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theme/theme2.xml" ContentType="application/vnd.openxmlformats-officedocument.theme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theme/theme3.xml" ContentType="application/vnd.openxmlformats-officedocument.theme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theme/theme4.xml" ContentType="application/vnd.openxmlformats-officedocument.theme+xml"/>
  <Override PartName="/ppt/theme/theme5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 autoCompressPictures="0">
  <p:sldMasterIdLst>
    <p:sldMasterId id="2147483667" r:id="rId1"/>
    <p:sldMasterId id="2147483651" r:id="rId2"/>
    <p:sldMasterId id="2147483653" r:id="rId3"/>
    <p:sldMasterId id="2147483664" r:id="rId4"/>
  </p:sldMasterIdLst>
  <p:notesMasterIdLst>
    <p:notesMasterId r:id="rId27"/>
  </p:notesMasterIdLst>
  <p:sldIdLst>
    <p:sldId id="262" r:id="rId5"/>
    <p:sldId id="263" r:id="rId6"/>
    <p:sldId id="264" r:id="rId7"/>
    <p:sldId id="265" r:id="rId8"/>
    <p:sldId id="267" r:id="rId9"/>
    <p:sldId id="269" r:id="rId10"/>
    <p:sldId id="270" r:id="rId11"/>
    <p:sldId id="271" r:id="rId12"/>
    <p:sldId id="272" r:id="rId13"/>
    <p:sldId id="273" r:id="rId14"/>
    <p:sldId id="274" r:id="rId15"/>
    <p:sldId id="275" r:id="rId16"/>
    <p:sldId id="276" r:id="rId17"/>
    <p:sldId id="277" r:id="rId18"/>
    <p:sldId id="281" r:id="rId19"/>
    <p:sldId id="282" r:id="rId20"/>
    <p:sldId id="283" r:id="rId21"/>
    <p:sldId id="284" r:id="rId22"/>
    <p:sldId id="278" r:id="rId23"/>
    <p:sldId id="279" r:id="rId24"/>
    <p:sldId id="280" r:id="rId25"/>
    <p:sldId id="266" r:id="rId26"/>
  </p:sldIdLst>
  <p:sldSz cx="9144000" cy="6858000" type="screen4x3"/>
  <p:notesSz cx="6858000" cy="9144000"/>
  <p:defaultTextStyle>
    <a:defPPr>
      <a:defRPr lang="en-US"/>
    </a:defPPr>
    <a:lvl1pPr marL="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4150">
          <p15:clr>
            <a:srgbClr val="A4A3A4"/>
          </p15:clr>
        </p15:guide>
        <p15:guide id="2" pos="5574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prnPr/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000" autoAdjust="0"/>
    <p:restoredTop sz="98198" autoAdjust="0"/>
  </p:normalViewPr>
  <p:slideViewPr>
    <p:cSldViewPr snapToGrid="0" snapToObjects="1" showGuides="1">
      <p:cViewPr varScale="1">
        <p:scale>
          <a:sx n="76" d="100"/>
          <a:sy n="76" d="100"/>
        </p:scale>
        <p:origin x="1260" y="90"/>
      </p:cViewPr>
      <p:guideLst>
        <p:guide orient="horz" pos="4150"/>
        <p:guide pos="5574"/>
      </p:guideLst>
    </p:cSldViewPr>
  </p:slideViewPr>
  <p:notesTextViewPr>
    <p:cViewPr>
      <p:scale>
        <a:sx n="100" d="100"/>
        <a:sy n="100" d="100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4.xml"/><Relationship Id="rId13" Type="http://schemas.openxmlformats.org/officeDocument/2006/relationships/slide" Target="slides/slide9.xml"/><Relationship Id="rId18" Type="http://schemas.openxmlformats.org/officeDocument/2006/relationships/slide" Target="slides/slide14.xml"/><Relationship Id="rId26" Type="http://schemas.openxmlformats.org/officeDocument/2006/relationships/slide" Target="slides/slide22.xml"/><Relationship Id="rId3" Type="http://schemas.openxmlformats.org/officeDocument/2006/relationships/slideMaster" Target="slideMasters/slideMaster3.xml"/><Relationship Id="rId21" Type="http://schemas.openxmlformats.org/officeDocument/2006/relationships/slide" Target="slides/slide17.xml"/><Relationship Id="rId7" Type="http://schemas.openxmlformats.org/officeDocument/2006/relationships/slide" Target="slides/slide3.xml"/><Relationship Id="rId12" Type="http://schemas.openxmlformats.org/officeDocument/2006/relationships/slide" Target="slides/slide8.xml"/><Relationship Id="rId17" Type="http://schemas.openxmlformats.org/officeDocument/2006/relationships/slide" Target="slides/slide13.xml"/><Relationship Id="rId25" Type="http://schemas.openxmlformats.org/officeDocument/2006/relationships/slide" Target="slides/slide21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2.xml"/><Relationship Id="rId20" Type="http://schemas.openxmlformats.org/officeDocument/2006/relationships/slide" Target="slides/slide16.xml"/><Relationship Id="rId29" Type="http://schemas.openxmlformats.org/officeDocument/2006/relationships/viewProps" Target="view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2.xml"/><Relationship Id="rId11" Type="http://schemas.openxmlformats.org/officeDocument/2006/relationships/slide" Target="slides/slide7.xml"/><Relationship Id="rId24" Type="http://schemas.openxmlformats.org/officeDocument/2006/relationships/slide" Target="slides/slide20.xml"/><Relationship Id="rId5" Type="http://schemas.openxmlformats.org/officeDocument/2006/relationships/slide" Target="slides/slide1.xml"/><Relationship Id="rId15" Type="http://schemas.openxmlformats.org/officeDocument/2006/relationships/slide" Target="slides/slide11.xml"/><Relationship Id="rId23" Type="http://schemas.openxmlformats.org/officeDocument/2006/relationships/slide" Target="slides/slide19.xml"/><Relationship Id="rId28" Type="http://schemas.openxmlformats.org/officeDocument/2006/relationships/presProps" Target="presProps.xml"/><Relationship Id="rId10" Type="http://schemas.openxmlformats.org/officeDocument/2006/relationships/slide" Target="slides/slide6.xml"/><Relationship Id="rId19" Type="http://schemas.openxmlformats.org/officeDocument/2006/relationships/slide" Target="slides/slide15.xml"/><Relationship Id="rId31" Type="http://schemas.openxmlformats.org/officeDocument/2006/relationships/tableStyles" Target="tableStyles.xml"/><Relationship Id="rId4" Type="http://schemas.openxmlformats.org/officeDocument/2006/relationships/slideMaster" Target="slideMasters/slideMaster4.xml"/><Relationship Id="rId9" Type="http://schemas.openxmlformats.org/officeDocument/2006/relationships/slide" Target="slides/slide5.xml"/><Relationship Id="rId14" Type="http://schemas.openxmlformats.org/officeDocument/2006/relationships/slide" Target="slides/slide10.xml"/><Relationship Id="rId22" Type="http://schemas.openxmlformats.org/officeDocument/2006/relationships/slide" Target="slides/slide18.xml"/><Relationship Id="rId27" Type="http://schemas.openxmlformats.org/officeDocument/2006/relationships/notesMaster" Target="notesMasters/notesMaster1.xml"/><Relationship Id="rId30" Type="http://schemas.openxmlformats.org/officeDocument/2006/relationships/theme" Target="theme/theme1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5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FF069077-F9DB-451A-99E6-3637DEB5E067}" type="datetimeFigureOut">
              <a:rPr lang="en-US" smtClean="0"/>
              <a:t>2/19/2015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1371600" y="1143000"/>
            <a:ext cx="41148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18AD0029-33C8-4101-B770-0B3289953B3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00819990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4495812-422A-4692-80A7-293A0FFCBF6B}" type="slidenum">
              <a:rPr lang="en-US" smtClean="0"/>
              <a:pPr/>
              <a:t>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19448670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r>
              <a:rPr lang="en-US" dirty="0" smtClean="0"/>
              <a:t>For the next series of slides, keep in mind what</a:t>
            </a:r>
            <a:r>
              <a:rPr lang="en-US" baseline="0" dirty="0" smtClean="0"/>
              <a:t> forms the border of structures – the right atrium forms the border of the right heart seen on radiographs.  This is important if something is enlarging or obscuring a border, you know where that entity is.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4495812-422A-4692-80A7-293A0FFCBF6B}" type="slidenum">
              <a:rPr lang="en-US" smtClean="0"/>
              <a:pPr/>
              <a:t>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61219909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r>
              <a:rPr lang="en-US" dirty="0" smtClean="0"/>
              <a:t>The</a:t>
            </a:r>
            <a:r>
              <a:rPr lang="en-US" baseline="0" dirty="0" smtClean="0"/>
              <a:t> aorta is border forming at the “knob” and above the right heart.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4495812-422A-4692-80A7-293A0FFCBF6B}" type="slidenum">
              <a:rPr lang="en-US" smtClean="0"/>
              <a:pPr/>
              <a:t>10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69182486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r>
              <a:rPr lang="en-US" dirty="0" smtClean="0"/>
              <a:t>Radiology</a:t>
            </a:r>
            <a:r>
              <a:rPr lang="en-US" baseline="0" dirty="0" smtClean="0"/>
              <a:t> residents get in trouble when they say lung “fields” and aortic “knob” – there are no fields or knobs in the chest.  This is nitpicky though, most people don’t care.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4495812-422A-4692-80A7-293A0FFCBF6B}" type="slidenum">
              <a:rPr lang="en-US" smtClean="0"/>
              <a:pPr/>
              <a:t>15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74270229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r>
              <a:rPr lang="en-US" dirty="0" smtClean="0"/>
              <a:t>Telling which diaphragm is which can be important if you want to know where a pneumonia or mass is.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4495812-422A-4692-80A7-293A0FFCBF6B}" type="slidenum">
              <a:rPr lang="en-US" smtClean="0"/>
              <a:pPr/>
              <a:t>16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27905559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r>
              <a:rPr lang="en-US" dirty="0" smtClean="0"/>
              <a:t>Note</a:t>
            </a:r>
            <a:r>
              <a:rPr lang="en-US" baseline="0" dirty="0" smtClean="0"/>
              <a:t> the indentation made on the diaphragm that lets you know which fissure is which.  And keep in mind there is only one minor fissure – since the left lung has no middle lobe. 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4495812-422A-4692-80A7-293A0FFCBF6B}" type="slidenum">
              <a:rPr lang="en-US" smtClean="0"/>
              <a:pPr/>
              <a:t>18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48473991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r>
              <a:rPr lang="en-US" dirty="0" smtClean="0"/>
              <a:t>The</a:t>
            </a:r>
            <a:r>
              <a:rPr lang="en-US" baseline="0" dirty="0" smtClean="0"/>
              <a:t> </a:t>
            </a:r>
            <a:r>
              <a:rPr lang="en-US" baseline="0" dirty="0" err="1" smtClean="0"/>
              <a:t>mediastinum</a:t>
            </a:r>
            <a:r>
              <a:rPr lang="en-US" baseline="0" dirty="0" smtClean="0"/>
              <a:t> is all central chest structures excluding the </a:t>
            </a:r>
            <a:r>
              <a:rPr lang="en-US" baseline="0" dirty="0" err="1" smtClean="0"/>
              <a:t>hila</a:t>
            </a:r>
            <a:r>
              <a:rPr lang="en-US" baseline="0" dirty="0" smtClean="0"/>
              <a:t>.  The </a:t>
            </a:r>
            <a:r>
              <a:rPr lang="en-US" baseline="0" dirty="0" err="1" smtClean="0"/>
              <a:t>hila</a:t>
            </a:r>
            <a:r>
              <a:rPr lang="en-US" baseline="0" dirty="0" smtClean="0"/>
              <a:t> and </a:t>
            </a:r>
            <a:r>
              <a:rPr lang="en-US" baseline="0" dirty="0" err="1" smtClean="0"/>
              <a:t>mediastinum</a:t>
            </a:r>
            <a:r>
              <a:rPr lang="en-US" baseline="0" dirty="0" smtClean="0"/>
              <a:t> is where majority of the chest lymph nodes are.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4495812-422A-4692-80A7-293A0FFCBF6B}" type="slidenum">
              <a:rPr lang="en-US" smtClean="0"/>
              <a:pPr/>
              <a:t>19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35751378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r>
              <a:rPr lang="en-US" dirty="0" smtClean="0"/>
              <a:t>If you see gas in an unusual place – think GI.  Could it be due to esophageal dilation or a hernia?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4495812-422A-4692-80A7-293A0FFCBF6B}" type="slidenum">
              <a:rPr lang="en-US" smtClean="0"/>
              <a:pPr/>
              <a:t>20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93916038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r>
              <a:rPr lang="en-US" dirty="0" err="1" smtClean="0"/>
              <a:t>Intrathoracic</a:t>
            </a:r>
            <a:r>
              <a:rPr lang="en-US" baseline="0" dirty="0" smtClean="0"/>
              <a:t> soft tissue summation.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4495812-422A-4692-80A7-293A0FFCBF6B}" type="slidenum">
              <a:rPr lang="en-US" smtClean="0"/>
              <a:pPr/>
              <a:t>21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15049692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6.png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 userDrawn="1"/>
        </p:nvPicPr>
        <p:blipFill>
          <a:blip r:embed="rId2">
            <a:alphaModFix amt="14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051720" y="101600"/>
            <a:ext cx="6014198" cy="6654006"/>
          </a:xfrm>
          <a:prstGeom prst="rect">
            <a:avLst/>
          </a:prstGeom>
        </p:spPr>
      </p:pic>
      <p:sp>
        <p:nvSpPr>
          <p:cNvPr id="7" name="Title Placeholder 1"/>
          <p:cNvSpPr>
            <a:spLocks noGrp="1"/>
          </p:cNvSpPr>
          <p:nvPr>
            <p:ph type="title"/>
          </p:nvPr>
        </p:nvSpPr>
        <p:spPr>
          <a:xfrm>
            <a:off x="457200" y="2498725"/>
            <a:ext cx="8229600" cy="2216151"/>
          </a:xfrm>
          <a:prstGeom prst="rect">
            <a:avLst/>
          </a:prstGeom>
        </p:spPr>
        <p:txBody>
          <a:bodyPr vert="horz" lIns="91440" tIns="45720" rIns="91440" bIns="45720" rtlCol="0" anchor="t" anchorCtr="0">
            <a:noAutofit/>
          </a:bodyPr>
          <a:lstStyle>
            <a:lvl1pPr>
              <a:lnSpc>
                <a:spcPts val="6600"/>
              </a:lnSpc>
              <a:defRPr sz="6000">
                <a:solidFill>
                  <a:schemeClr val="tx1"/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8" name="Text Placeholder 9"/>
          <p:cNvSpPr>
            <a:spLocks noGrp="1"/>
          </p:cNvSpPr>
          <p:nvPr>
            <p:ph type="body" sz="quarter" idx="13"/>
          </p:nvPr>
        </p:nvSpPr>
        <p:spPr>
          <a:xfrm>
            <a:off x="457200" y="4879976"/>
            <a:ext cx="5505638" cy="558800"/>
          </a:xfrm>
        </p:spPr>
        <p:txBody>
          <a:bodyPr>
            <a:normAutofit/>
          </a:bodyPr>
          <a:lstStyle>
            <a:lvl1pPr>
              <a:buNone/>
              <a:defRPr sz="2400" b="0" i="0">
                <a:solidFill>
                  <a:srgbClr val="FFFFFF"/>
                </a:solidFill>
                <a:latin typeface="Brandon Grotesque Regular"/>
                <a:cs typeface="Brandon Grotesque Regular"/>
              </a:defRPr>
            </a:lvl1pPr>
          </a:lstStyle>
          <a:p>
            <a:pPr lvl="0"/>
            <a:r>
              <a:rPr lang="en-US" dirty="0" smtClean="0"/>
              <a:t>Click to edit Master text styles</a:t>
            </a:r>
            <a:endParaRPr lang="en-US" dirty="0"/>
          </a:p>
        </p:txBody>
      </p:sp>
      <p:sp>
        <p:nvSpPr>
          <p:cNvPr id="9" name="Text Placeholder 12"/>
          <p:cNvSpPr>
            <a:spLocks noGrp="1"/>
          </p:cNvSpPr>
          <p:nvPr>
            <p:ph type="body" sz="quarter" idx="14"/>
          </p:nvPr>
        </p:nvSpPr>
        <p:spPr>
          <a:xfrm>
            <a:off x="457200" y="5299075"/>
            <a:ext cx="4610100" cy="377825"/>
          </a:xfrm>
        </p:spPr>
        <p:txBody>
          <a:bodyPr>
            <a:normAutofit/>
          </a:bodyPr>
          <a:lstStyle>
            <a:lvl1pPr>
              <a:buNone/>
              <a:defRPr sz="1600" b="0" i="0">
                <a:solidFill>
                  <a:srgbClr val="FFFFFF"/>
                </a:solidFill>
                <a:latin typeface="Brandon Grotesque Regular"/>
                <a:cs typeface="Brandon Grotesque Regular"/>
              </a:defRPr>
            </a:lvl1pPr>
          </a:lstStyle>
          <a:p>
            <a:pPr lvl="0"/>
            <a:r>
              <a:rPr lang="en-US" dirty="0" smtClean="0"/>
              <a:t>Click to edit Master text styles</a:t>
            </a:r>
            <a:endParaRPr lang="en-US" dirty="0"/>
          </a:p>
        </p:txBody>
      </p:sp>
      <p:sp>
        <p:nvSpPr>
          <p:cNvPr id="10" name="Text Placeholder 14"/>
          <p:cNvSpPr>
            <a:spLocks noGrp="1"/>
          </p:cNvSpPr>
          <p:nvPr>
            <p:ph type="body" sz="quarter" idx="15"/>
          </p:nvPr>
        </p:nvSpPr>
        <p:spPr>
          <a:xfrm>
            <a:off x="457200" y="5930900"/>
            <a:ext cx="2959100" cy="342900"/>
          </a:xfrm>
        </p:spPr>
        <p:txBody>
          <a:bodyPr>
            <a:normAutofit/>
          </a:bodyPr>
          <a:lstStyle>
            <a:lvl1pPr>
              <a:buNone/>
              <a:defRPr sz="1300" b="0" i="0">
                <a:solidFill>
                  <a:srgbClr val="FFFFFF"/>
                </a:solidFill>
                <a:latin typeface="Brandon Grotesque Regular"/>
                <a:cs typeface="Brandon Grotesque Regular"/>
              </a:defRPr>
            </a:lvl1pPr>
          </a:lstStyle>
          <a:p>
            <a:pPr lvl="0"/>
            <a:r>
              <a:rPr lang="en-US" dirty="0" smtClean="0"/>
              <a:t>Click to edit Master text styles</a:t>
            </a:r>
            <a:endParaRPr lang="en-US" dirty="0"/>
          </a:p>
        </p:txBody>
      </p:sp>
      <p:pic>
        <p:nvPicPr>
          <p:cNvPr id="17" name="Picture 16"/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00672" y="577687"/>
            <a:ext cx="3035909" cy="120704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82732018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itle 1"/>
          <p:cNvSpPr>
            <a:spLocks noGrp="1"/>
          </p:cNvSpPr>
          <p:nvPr>
            <p:ph type="title"/>
          </p:nvPr>
        </p:nvSpPr>
        <p:spPr>
          <a:xfrm>
            <a:off x="722313" y="1460500"/>
            <a:ext cx="7772400" cy="3175000"/>
          </a:xfrm>
        </p:spPr>
        <p:txBody>
          <a:bodyPr anchor="t">
            <a:noAutofit/>
          </a:bodyPr>
          <a:lstStyle>
            <a:lvl1pPr algn="l">
              <a:defRPr sz="9000" b="0" i="0" cap="none">
                <a:latin typeface="Brandon Grotesque Regular"/>
                <a:cs typeface="Brandon Grotesque Regular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icture Placeholder 7"/>
          <p:cNvSpPr>
            <a:spLocks noGrp="1"/>
          </p:cNvSpPr>
          <p:nvPr>
            <p:ph type="pic" sz="quarter" idx="10"/>
          </p:nvPr>
        </p:nvSpPr>
        <p:spPr>
          <a:xfrm>
            <a:off x="2120900" y="1727200"/>
            <a:ext cx="4749800" cy="3403600"/>
          </a:xfrm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icture Placeholder 7"/>
          <p:cNvSpPr>
            <a:spLocks noGrp="1"/>
          </p:cNvSpPr>
          <p:nvPr>
            <p:ph type="pic" sz="quarter" idx="10"/>
          </p:nvPr>
        </p:nvSpPr>
        <p:spPr>
          <a:xfrm>
            <a:off x="0" y="0"/>
            <a:ext cx="9144000" cy="6858000"/>
          </a:xfrm>
        </p:spPr>
        <p:txBody>
          <a:bodyPr/>
          <a:lstStyle/>
          <a:p>
            <a:endParaRPr lang="en-US" dirty="0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1"/>
          </p:nvPr>
        </p:nvSpPr>
        <p:spPr>
          <a:xfrm>
            <a:off x="3454400" y="3429000"/>
            <a:ext cx="5473700" cy="3124200"/>
          </a:xfrm>
        </p:spPr>
        <p:txBody>
          <a:bodyPr wrap="square" lIns="91440">
            <a:noAutofit/>
          </a:bodyPr>
          <a:lstStyle>
            <a:lvl1pPr marL="0">
              <a:lnSpc>
                <a:spcPts val="7160"/>
              </a:lnSpc>
              <a:defRPr sz="7200" b="0" i="0" spc="0" baseline="0">
                <a:solidFill>
                  <a:schemeClr val="tx2"/>
                </a:solidFill>
                <a:latin typeface="Brandon Grotesque Regular"/>
                <a:cs typeface="Brandon Grotesque Regular"/>
              </a:defRPr>
            </a:lvl1pPr>
          </a:lstStyle>
          <a:p>
            <a:pPr lvl="0"/>
            <a:r>
              <a:rPr lang="en-US" dirty="0" smtClean="0"/>
              <a:t>Click to edit Master text styles</a:t>
            </a:r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tle Placeholder 1"/>
          <p:cNvSpPr>
            <a:spLocks noGrp="1"/>
          </p:cNvSpPr>
          <p:nvPr>
            <p:ph type="title"/>
          </p:nvPr>
        </p:nvSpPr>
        <p:spPr>
          <a:xfrm>
            <a:off x="457200" y="1460500"/>
            <a:ext cx="7835900" cy="3276600"/>
          </a:xfrm>
          <a:prstGeom prst="rect">
            <a:avLst/>
          </a:prstGeom>
        </p:spPr>
        <p:txBody>
          <a:bodyPr vert="horz" lIns="91440" tIns="45720" rIns="91440" bIns="45720" rtlCol="0" anchor="t" anchorCtr="0">
            <a:noAutofit/>
          </a:bodyPr>
          <a:lstStyle>
            <a:lvl1pPr>
              <a:defRPr sz="6000">
                <a:solidFill>
                  <a:srgbClr val="FFFFFF"/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pic>
        <p:nvPicPr>
          <p:cNvPr id="4" name="Picture 3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1503" y="5932373"/>
            <a:ext cx="1783078" cy="77114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6085352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/>
          <a:lstStyle/>
          <a:p>
            <a:fld id="{DCACF001-6557-484B-BFC7-B73FF980C7B1}" type="datetimeFigureOut">
              <a:rPr lang="en-US" smtClean="0"/>
              <a:pPr/>
              <a:t>2/19/2015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/>
          <a:lstStyle/>
          <a:p>
            <a:fld id="{1BD59AC5-717C-425D-93EF-01EBA462D9FE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7373918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bg>
      <p:bgPr>
        <a:solidFill>
          <a:schemeClr val="bg2">
            <a:lumMod val="60000"/>
            <a:lumOff val="4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" name="Picture 10"/>
          <p:cNvPicPr>
            <a:picLocks noChangeAspect="1"/>
          </p:cNvPicPr>
          <p:nvPr userDrawn="1"/>
        </p:nvPicPr>
        <p:blipFill>
          <a:blip r:embed="rId2">
            <a:alphaModFix amt="2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051720" y="101600"/>
            <a:ext cx="6014198" cy="6654006"/>
          </a:xfrm>
          <a:prstGeom prst="rect">
            <a:avLst/>
          </a:prstGeom>
        </p:spPr>
      </p:pic>
      <p:pic>
        <p:nvPicPr>
          <p:cNvPr id="3" name="Picture 2" descr="SCH_PPT_RD9_Lucy-95.png"/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00672" y="577687"/>
            <a:ext cx="3035909" cy="1207048"/>
          </a:xfrm>
          <a:prstGeom prst="rect">
            <a:avLst/>
          </a:prstGeom>
        </p:spPr>
      </p:pic>
      <p:sp>
        <p:nvSpPr>
          <p:cNvPr id="7" name="Title Placeholder 1"/>
          <p:cNvSpPr>
            <a:spLocks noGrp="1"/>
          </p:cNvSpPr>
          <p:nvPr>
            <p:ph type="title"/>
          </p:nvPr>
        </p:nvSpPr>
        <p:spPr>
          <a:xfrm>
            <a:off x="457200" y="2498725"/>
            <a:ext cx="8229600" cy="2216151"/>
          </a:xfrm>
          <a:prstGeom prst="rect">
            <a:avLst/>
          </a:prstGeom>
        </p:spPr>
        <p:txBody>
          <a:bodyPr vert="horz" lIns="91440" tIns="45720" rIns="91440" bIns="45720" rtlCol="0" anchor="t" anchorCtr="0">
            <a:noAutofit/>
          </a:bodyPr>
          <a:lstStyle>
            <a:lvl1pPr>
              <a:lnSpc>
                <a:spcPts val="6600"/>
              </a:lnSpc>
              <a:defRPr sz="6000">
                <a:solidFill>
                  <a:schemeClr val="tx2"/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8" name="Text Placeholder 9"/>
          <p:cNvSpPr>
            <a:spLocks noGrp="1"/>
          </p:cNvSpPr>
          <p:nvPr>
            <p:ph type="body" sz="quarter" idx="13"/>
          </p:nvPr>
        </p:nvSpPr>
        <p:spPr>
          <a:xfrm>
            <a:off x="457200" y="4879976"/>
            <a:ext cx="5505638" cy="558800"/>
          </a:xfrm>
        </p:spPr>
        <p:txBody>
          <a:bodyPr>
            <a:normAutofit/>
          </a:bodyPr>
          <a:lstStyle>
            <a:lvl1pPr>
              <a:buNone/>
              <a:defRPr sz="2400" b="0" i="0">
                <a:solidFill>
                  <a:schemeClr val="tx2"/>
                </a:solidFill>
                <a:latin typeface="Brandon Grotesque Regular"/>
                <a:cs typeface="Brandon Grotesque Regular"/>
              </a:defRPr>
            </a:lvl1pPr>
          </a:lstStyle>
          <a:p>
            <a:pPr lvl="0"/>
            <a:r>
              <a:rPr lang="en-US" dirty="0" smtClean="0"/>
              <a:t>Click to edit Master text styles</a:t>
            </a:r>
            <a:endParaRPr lang="en-US" dirty="0"/>
          </a:p>
        </p:txBody>
      </p:sp>
      <p:sp>
        <p:nvSpPr>
          <p:cNvPr id="9" name="Text Placeholder 12"/>
          <p:cNvSpPr>
            <a:spLocks noGrp="1"/>
          </p:cNvSpPr>
          <p:nvPr>
            <p:ph type="body" sz="quarter" idx="14"/>
          </p:nvPr>
        </p:nvSpPr>
        <p:spPr>
          <a:xfrm>
            <a:off x="457200" y="5299075"/>
            <a:ext cx="4610100" cy="377825"/>
          </a:xfrm>
        </p:spPr>
        <p:txBody>
          <a:bodyPr>
            <a:normAutofit/>
          </a:bodyPr>
          <a:lstStyle>
            <a:lvl1pPr>
              <a:buNone/>
              <a:defRPr sz="1600" b="0" i="0">
                <a:solidFill>
                  <a:schemeClr val="tx2"/>
                </a:solidFill>
                <a:latin typeface="Brandon Grotesque Regular"/>
                <a:cs typeface="Brandon Grotesque Regular"/>
              </a:defRPr>
            </a:lvl1pPr>
          </a:lstStyle>
          <a:p>
            <a:pPr lvl="0"/>
            <a:r>
              <a:rPr lang="en-US" dirty="0" smtClean="0"/>
              <a:t>Click to edit Master text styles</a:t>
            </a:r>
            <a:endParaRPr lang="en-US" dirty="0"/>
          </a:p>
        </p:txBody>
      </p:sp>
      <p:sp>
        <p:nvSpPr>
          <p:cNvPr id="10" name="Text Placeholder 14"/>
          <p:cNvSpPr>
            <a:spLocks noGrp="1"/>
          </p:cNvSpPr>
          <p:nvPr>
            <p:ph type="body" sz="quarter" idx="15"/>
          </p:nvPr>
        </p:nvSpPr>
        <p:spPr>
          <a:xfrm>
            <a:off x="457200" y="5930900"/>
            <a:ext cx="2959100" cy="342900"/>
          </a:xfrm>
        </p:spPr>
        <p:txBody>
          <a:bodyPr>
            <a:normAutofit/>
          </a:bodyPr>
          <a:lstStyle>
            <a:lvl1pPr>
              <a:buNone/>
              <a:defRPr sz="1300" b="0" i="0">
                <a:solidFill>
                  <a:schemeClr val="tx2"/>
                </a:solidFill>
                <a:latin typeface="Brandon Grotesque Regular"/>
                <a:cs typeface="Brandon Grotesque Regular"/>
              </a:defRPr>
            </a:lvl1pPr>
          </a:lstStyle>
          <a:p>
            <a:pPr lvl="0"/>
            <a:r>
              <a:rPr lang="en-US" dirty="0" smtClean="0"/>
              <a:t>Click to edit Master text styles</a:t>
            </a:r>
            <a:endParaRPr lang="en-US" dirty="0"/>
          </a:p>
        </p:txBody>
      </p:sp>
      <p:pic>
        <p:nvPicPr>
          <p:cNvPr id="12" name="Picture 11"/>
          <p:cNvPicPr>
            <a:picLocks noChangeAspect="1"/>
          </p:cNvPicPr>
          <p:nvPr userDrawn="1"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191229" y="6389190"/>
            <a:ext cx="1711814" cy="313983"/>
          </a:xfrm>
          <a:prstGeom prst="rect">
            <a:avLst/>
          </a:prstGeom>
        </p:spPr>
      </p:pic>
    </p:spTree>
  </p:cSld>
  <p:clrMapOvr>
    <a:overrideClrMapping bg1="lt1" tx1="dk1" bg2="lt2" tx2="dk2" accent1="accent1" accent2="accent2" accent3="accent3" accent4="accent4" accent5="accent5" accent6="accent6" hlink="hlink" folHlink="folHlink"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65970" y="927098"/>
            <a:ext cx="6343672" cy="709865"/>
          </a:xfrm>
        </p:spPr>
        <p:txBody>
          <a:bodyPr anchor="ctr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7574443" y="6365498"/>
            <a:ext cx="990599" cy="228659"/>
          </a:xfrm>
          <a:prstGeom prst="rect">
            <a:avLst/>
          </a:prstGeom>
        </p:spPr>
        <p:txBody>
          <a:bodyPr/>
          <a:lstStyle/>
          <a:p>
            <a:fld id="{616993E9-CEF0-47B7-AEA6-AFACC79966BA}" type="datetimeFigureOut">
              <a:rPr lang="en-US" dirty="0"/>
              <a:t>2/19/2015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590843" y="6365497"/>
            <a:ext cx="3859795" cy="228660"/>
          </a:xfrm>
          <a:prstGeom prst="rect">
            <a:avLst/>
          </a:prstGeom>
        </p:spPr>
        <p:txBody>
          <a:bodyPr/>
          <a:lstStyle/>
          <a:p>
            <a:r>
              <a:rPr lang="en-US" dirty="0"/>
              <a:t>
              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7678616" y="295730"/>
            <a:ext cx="791308" cy="767687"/>
          </a:xfrm>
          <a:prstGeom prst="rect">
            <a:avLst/>
          </a:prstGeom>
        </p:spPr>
        <p:txBody>
          <a:bodyPr anchor="b"/>
          <a:lstStyle>
            <a:lvl1pPr algn="ctr">
              <a:defRPr sz="2800"/>
            </a:lvl1pPr>
          </a:lstStyle>
          <a:p>
            <a:fld id="{D57F1E4F-1CFF-5643-939E-217C01CDF565}" type="slidenum">
              <a:rPr lang="en-US" dirty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639634591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itle 1"/>
          <p:cNvSpPr>
            <a:spLocks noGrp="1"/>
          </p:cNvSpPr>
          <p:nvPr>
            <p:ph type="title"/>
          </p:nvPr>
        </p:nvSpPr>
        <p:spPr>
          <a:xfrm>
            <a:off x="722313" y="1460500"/>
            <a:ext cx="7772400" cy="3175000"/>
          </a:xfrm>
        </p:spPr>
        <p:txBody>
          <a:bodyPr anchor="t">
            <a:noAutofit/>
          </a:bodyPr>
          <a:lstStyle>
            <a:lvl1pPr algn="l">
              <a:defRPr sz="9000" b="0" i="0" cap="none">
                <a:latin typeface="Brandon Grotesque Regular"/>
                <a:cs typeface="Brandon Grotesque Regular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302608849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734664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6" name="Rectangle 5"/>
          <p:cNvSpPr/>
          <p:nvPr userDrawn="1"/>
        </p:nvSpPr>
        <p:spPr>
          <a:xfrm>
            <a:off x="457200" y="1308101"/>
            <a:ext cx="2697480" cy="237743"/>
          </a:xfrm>
          <a:prstGeom prst="rect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" name="Rectangle 6"/>
          <p:cNvSpPr/>
          <p:nvPr userDrawn="1"/>
        </p:nvSpPr>
        <p:spPr>
          <a:xfrm>
            <a:off x="3225800" y="1308101"/>
            <a:ext cx="2697480" cy="237743"/>
          </a:xfrm>
          <a:prstGeom prst="rect">
            <a:avLst/>
          </a:prstGeom>
          <a:solidFill>
            <a:schemeClr val="tx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bg2"/>
              </a:solidFill>
            </a:endParaRPr>
          </a:p>
        </p:txBody>
      </p:sp>
      <p:sp>
        <p:nvSpPr>
          <p:cNvPr id="8" name="Rectangle 7"/>
          <p:cNvSpPr/>
          <p:nvPr userDrawn="1"/>
        </p:nvSpPr>
        <p:spPr>
          <a:xfrm>
            <a:off x="5989320" y="1308101"/>
            <a:ext cx="2697480" cy="237743"/>
          </a:xfrm>
          <a:prstGeom prst="rect">
            <a:avLst/>
          </a:prstGeom>
          <a:solidFill>
            <a:schemeClr val="bg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" name="Picture Placeholder 13"/>
          <p:cNvSpPr>
            <a:spLocks noGrp="1"/>
          </p:cNvSpPr>
          <p:nvPr>
            <p:ph type="pic" sz="quarter" idx="13"/>
          </p:nvPr>
        </p:nvSpPr>
        <p:spPr>
          <a:xfrm>
            <a:off x="457200" y="1597330"/>
            <a:ext cx="2697480" cy="1783080"/>
          </a:xfrm>
        </p:spPr>
        <p:txBody>
          <a:bodyPr/>
          <a:lstStyle/>
          <a:p>
            <a:endParaRPr lang="en-US"/>
          </a:p>
        </p:txBody>
      </p:sp>
      <p:sp>
        <p:nvSpPr>
          <p:cNvPr id="10" name="Picture Placeholder 13"/>
          <p:cNvSpPr>
            <a:spLocks noGrp="1"/>
          </p:cNvSpPr>
          <p:nvPr>
            <p:ph type="pic" sz="quarter" idx="14"/>
          </p:nvPr>
        </p:nvSpPr>
        <p:spPr>
          <a:xfrm>
            <a:off x="3225800" y="1597330"/>
            <a:ext cx="2697480" cy="1783080"/>
          </a:xfrm>
        </p:spPr>
        <p:txBody>
          <a:bodyPr/>
          <a:lstStyle/>
          <a:p>
            <a:endParaRPr lang="en-US" dirty="0"/>
          </a:p>
        </p:txBody>
      </p:sp>
      <p:sp>
        <p:nvSpPr>
          <p:cNvPr id="11" name="Picture Placeholder 13"/>
          <p:cNvSpPr>
            <a:spLocks noGrp="1"/>
          </p:cNvSpPr>
          <p:nvPr>
            <p:ph type="pic" sz="quarter" idx="15"/>
          </p:nvPr>
        </p:nvSpPr>
        <p:spPr>
          <a:xfrm>
            <a:off x="5989320" y="1597330"/>
            <a:ext cx="2697480" cy="1783080"/>
          </a:xfrm>
        </p:spPr>
        <p:txBody>
          <a:bodyPr/>
          <a:lstStyle/>
          <a:p>
            <a:endParaRPr lang="en-US" dirty="0"/>
          </a:p>
        </p:txBody>
      </p:sp>
      <p:sp>
        <p:nvSpPr>
          <p:cNvPr id="12" name="Rectangle 11"/>
          <p:cNvSpPr/>
          <p:nvPr userDrawn="1"/>
        </p:nvSpPr>
        <p:spPr>
          <a:xfrm>
            <a:off x="457200" y="3443910"/>
            <a:ext cx="2697480" cy="2522220"/>
          </a:xfrm>
          <a:prstGeom prst="rect">
            <a:avLst/>
          </a:prstGeom>
          <a:solidFill>
            <a:schemeClr val="bg2">
              <a:alpha val="20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3" name="Rectangle 12"/>
          <p:cNvSpPr/>
          <p:nvPr userDrawn="1"/>
        </p:nvSpPr>
        <p:spPr>
          <a:xfrm>
            <a:off x="3225800" y="3443910"/>
            <a:ext cx="2697480" cy="2522220"/>
          </a:xfrm>
          <a:prstGeom prst="rect">
            <a:avLst/>
          </a:prstGeom>
          <a:solidFill>
            <a:schemeClr val="bg2">
              <a:alpha val="20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Rectangle 13"/>
          <p:cNvSpPr/>
          <p:nvPr userDrawn="1"/>
        </p:nvSpPr>
        <p:spPr>
          <a:xfrm>
            <a:off x="5989320" y="3443910"/>
            <a:ext cx="2697480" cy="2522220"/>
          </a:xfrm>
          <a:prstGeom prst="rect">
            <a:avLst/>
          </a:prstGeom>
          <a:solidFill>
            <a:schemeClr val="bg2">
              <a:alpha val="20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Text Placeholder 20"/>
          <p:cNvSpPr>
            <a:spLocks noGrp="1"/>
          </p:cNvSpPr>
          <p:nvPr>
            <p:ph type="body" sz="quarter" idx="16"/>
          </p:nvPr>
        </p:nvSpPr>
        <p:spPr>
          <a:xfrm>
            <a:off x="647700" y="3642030"/>
            <a:ext cx="2260600" cy="1701800"/>
          </a:xfrm>
          <a:ln>
            <a:noFill/>
          </a:ln>
        </p:spPr>
        <p:txBody>
          <a:bodyPr>
            <a:noAutofit/>
          </a:bodyPr>
          <a:lstStyle>
            <a:lvl1pPr>
              <a:defRPr sz="2200">
                <a:solidFill>
                  <a:schemeClr val="accent1"/>
                </a:solidFill>
              </a:defRPr>
            </a:lvl1pPr>
            <a:lvl2pPr>
              <a:defRPr sz="2200"/>
            </a:lvl2pPr>
            <a:lvl3pPr>
              <a:defRPr sz="2200"/>
            </a:lvl3pPr>
            <a:lvl4pPr>
              <a:defRPr sz="2200"/>
            </a:lvl4pPr>
            <a:lvl5pPr>
              <a:defRPr sz="2200"/>
            </a:lvl5pPr>
          </a:lstStyle>
          <a:p>
            <a:pPr lvl="0"/>
            <a:r>
              <a:rPr lang="en-US" dirty="0" smtClean="0"/>
              <a:t>Click to edit</a:t>
            </a:r>
          </a:p>
          <a:p>
            <a:pPr lvl="0"/>
            <a:r>
              <a:rPr lang="en-US" dirty="0" smtClean="0"/>
              <a:t>Master text</a:t>
            </a:r>
          </a:p>
          <a:p>
            <a:pPr lvl="0"/>
            <a:r>
              <a:rPr lang="en-US" dirty="0" smtClean="0"/>
              <a:t>styles</a:t>
            </a:r>
          </a:p>
        </p:txBody>
      </p:sp>
      <p:sp>
        <p:nvSpPr>
          <p:cNvPr id="16" name="Text Placeholder 20"/>
          <p:cNvSpPr>
            <a:spLocks noGrp="1"/>
          </p:cNvSpPr>
          <p:nvPr>
            <p:ph type="body" sz="quarter" idx="17"/>
          </p:nvPr>
        </p:nvSpPr>
        <p:spPr>
          <a:xfrm>
            <a:off x="3441700" y="3642030"/>
            <a:ext cx="2260600" cy="1701800"/>
          </a:xfrm>
        </p:spPr>
        <p:txBody>
          <a:bodyPr>
            <a:noAutofit/>
          </a:bodyPr>
          <a:lstStyle>
            <a:lvl1pPr>
              <a:defRPr sz="2200">
                <a:solidFill>
                  <a:schemeClr val="tx2"/>
                </a:solidFill>
              </a:defRPr>
            </a:lvl1pPr>
            <a:lvl2pPr>
              <a:defRPr sz="2200"/>
            </a:lvl2pPr>
            <a:lvl3pPr>
              <a:defRPr sz="2200"/>
            </a:lvl3pPr>
            <a:lvl4pPr>
              <a:defRPr sz="2200"/>
            </a:lvl4pPr>
            <a:lvl5pPr>
              <a:defRPr sz="2200"/>
            </a:lvl5pPr>
          </a:lstStyle>
          <a:p>
            <a:pPr lvl="0"/>
            <a:r>
              <a:rPr lang="en-US" dirty="0" smtClean="0"/>
              <a:t>Click to edit</a:t>
            </a:r>
          </a:p>
          <a:p>
            <a:pPr lvl="0"/>
            <a:r>
              <a:rPr lang="en-US" dirty="0" smtClean="0"/>
              <a:t>Master text</a:t>
            </a:r>
          </a:p>
          <a:p>
            <a:pPr lvl="0"/>
            <a:r>
              <a:rPr lang="en-US" dirty="0" smtClean="0"/>
              <a:t>styles</a:t>
            </a:r>
          </a:p>
        </p:txBody>
      </p:sp>
      <p:sp>
        <p:nvSpPr>
          <p:cNvPr id="17" name="Text Placeholder 20"/>
          <p:cNvSpPr>
            <a:spLocks noGrp="1"/>
          </p:cNvSpPr>
          <p:nvPr>
            <p:ph type="body" sz="quarter" idx="18"/>
          </p:nvPr>
        </p:nvSpPr>
        <p:spPr>
          <a:xfrm>
            <a:off x="6172200" y="3642030"/>
            <a:ext cx="2260600" cy="1701800"/>
          </a:xfrm>
        </p:spPr>
        <p:txBody>
          <a:bodyPr>
            <a:noAutofit/>
          </a:bodyPr>
          <a:lstStyle>
            <a:lvl1pPr>
              <a:defRPr sz="2200">
                <a:solidFill>
                  <a:schemeClr val="tx1"/>
                </a:solidFill>
              </a:defRPr>
            </a:lvl1pPr>
            <a:lvl2pPr>
              <a:defRPr sz="2200"/>
            </a:lvl2pPr>
            <a:lvl3pPr>
              <a:defRPr sz="2200"/>
            </a:lvl3pPr>
            <a:lvl4pPr>
              <a:defRPr sz="2200"/>
            </a:lvl4pPr>
            <a:lvl5pPr>
              <a:defRPr sz="2200"/>
            </a:lvl5pPr>
          </a:lstStyle>
          <a:p>
            <a:pPr lvl="0"/>
            <a:r>
              <a:rPr lang="en-US" dirty="0" smtClean="0"/>
              <a:t>Click to edit</a:t>
            </a:r>
          </a:p>
          <a:p>
            <a:pPr lvl="0"/>
            <a:r>
              <a:rPr lang="en-US" dirty="0" smtClean="0"/>
              <a:t>Master text</a:t>
            </a:r>
          </a:p>
          <a:p>
            <a:pPr lvl="0"/>
            <a:r>
              <a:rPr lang="en-US" dirty="0" smtClean="0"/>
              <a:t>styles</a:t>
            </a:r>
          </a:p>
        </p:txBody>
      </p:sp>
    </p:spTree>
    <p:extLst>
      <p:ext uri="{BB962C8B-B14F-4D97-AF65-F5344CB8AC3E}">
        <p14:creationId xmlns:p14="http://schemas.microsoft.com/office/powerpoint/2010/main" val="4039239911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>
            <a:lvl1pPr marL="342900" indent="-342900">
              <a:buFont typeface="Arial"/>
              <a:buChar char="•"/>
              <a:defRPr/>
            </a:lvl1pPr>
          </a:lstStyle>
          <a:p>
            <a:pPr lvl="0"/>
            <a:r>
              <a:rPr lang="en-US" dirty="0" smtClean="0"/>
              <a:t>Click to edit Master text styles</a:t>
            </a:r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734664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6" name="Rectangle 5"/>
          <p:cNvSpPr/>
          <p:nvPr userDrawn="1"/>
        </p:nvSpPr>
        <p:spPr>
          <a:xfrm>
            <a:off x="457200" y="1308101"/>
            <a:ext cx="2697480" cy="237743"/>
          </a:xfrm>
          <a:prstGeom prst="rect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" name="Rectangle 6"/>
          <p:cNvSpPr/>
          <p:nvPr userDrawn="1"/>
        </p:nvSpPr>
        <p:spPr>
          <a:xfrm>
            <a:off x="3225800" y="1308101"/>
            <a:ext cx="2697480" cy="237743"/>
          </a:xfrm>
          <a:prstGeom prst="rect">
            <a:avLst/>
          </a:prstGeom>
          <a:solidFill>
            <a:schemeClr val="tx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bg2"/>
              </a:solidFill>
            </a:endParaRPr>
          </a:p>
        </p:txBody>
      </p:sp>
      <p:sp>
        <p:nvSpPr>
          <p:cNvPr id="8" name="Rectangle 7"/>
          <p:cNvSpPr/>
          <p:nvPr userDrawn="1"/>
        </p:nvSpPr>
        <p:spPr>
          <a:xfrm>
            <a:off x="5989320" y="1308101"/>
            <a:ext cx="2697480" cy="237743"/>
          </a:xfrm>
          <a:prstGeom prst="rect">
            <a:avLst/>
          </a:prstGeom>
          <a:solidFill>
            <a:schemeClr val="bg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" name="Picture Placeholder 13"/>
          <p:cNvSpPr>
            <a:spLocks noGrp="1"/>
          </p:cNvSpPr>
          <p:nvPr>
            <p:ph type="pic" sz="quarter" idx="13"/>
          </p:nvPr>
        </p:nvSpPr>
        <p:spPr>
          <a:xfrm>
            <a:off x="457200" y="1597330"/>
            <a:ext cx="2697480" cy="1783080"/>
          </a:xfrm>
        </p:spPr>
        <p:txBody>
          <a:bodyPr/>
          <a:lstStyle/>
          <a:p>
            <a:endParaRPr lang="en-US"/>
          </a:p>
        </p:txBody>
      </p:sp>
      <p:sp>
        <p:nvSpPr>
          <p:cNvPr id="10" name="Picture Placeholder 13"/>
          <p:cNvSpPr>
            <a:spLocks noGrp="1"/>
          </p:cNvSpPr>
          <p:nvPr>
            <p:ph type="pic" sz="quarter" idx="14"/>
          </p:nvPr>
        </p:nvSpPr>
        <p:spPr>
          <a:xfrm>
            <a:off x="3225800" y="1597330"/>
            <a:ext cx="2697480" cy="1783080"/>
          </a:xfrm>
        </p:spPr>
        <p:txBody>
          <a:bodyPr/>
          <a:lstStyle/>
          <a:p>
            <a:endParaRPr lang="en-US" dirty="0"/>
          </a:p>
        </p:txBody>
      </p:sp>
      <p:sp>
        <p:nvSpPr>
          <p:cNvPr id="11" name="Picture Placeholder 13"/>
          <p:cNvSpPr>
            <a:spLocks noGrp="1"/>
          </p:cNvSpPr>
          <p:nvPr>
            <p:ph type="pic" sz="quarter" idx="15"/>
          </p:nvPr>
        </p:nvSpPr>
        <p:spPr>
          <a:xfrm>
            <a:off x="5989320" y="1597330"/>
            <a:ext cx="2697480" cy="1783080"/>
          </a:xfrm>
        </p:spPr>
        <p:txBody>
          <a:bodyPr/>
          <a:lstStyle/>
          <a:p>
            <a:endParaRPr lang="en-US" dirty="0"/>
          </a:p>
        </p:txBody>
      </p:sp>
      <p:sp>
        <p:nvSpPr>
          <p:cNvPr id="12" name="Rectangle 11"/>
          <p:cNvSpPr/>
          <p:nvPr userDrawn="1"/>
        </p:nvSpPr>
        <p:spPr>
          <a:xfrm>
            <a:off x="457200" y="3443910"/>
            <a:ext cx="2697480" cy="2522220"/>
          </a:xfrm>
          <a:prstGeom prst="rect">
            <a:avLst/>
          </a:prstGeom>
          <a:solidFill>
            <a:schemeClr val="bg2">
              <a:alpha val="20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3" name="Rectangle 12"/>
          <p:cNvSpPr/>
          <p:nvPr userDrawn="1"/>
        </p:nvSpPr>
        <p:spPr>
          <a:xfrm>
            <a:off x="3225800" y="3443910"/>
            <a:ext cx="2697480" cy="2522220"/>
          </a:xfrm>
          <a:prstGeom prst="rect">
            <a:avLst/>
          </a:prstGeom>
          <a:solidFill>
            <a:schemeClr val="bg2">
              <a:alpha val="20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Rectangle 13"/>
          <p:cNvSpPr/>
          <p:nvPr userDrawn="1"/>
        </p:nvSpPr>
        <p:spPr>
          <a:xfrm>
            <a:off x="5989320" y="3443910"/>
            <a:ext cx="2697480" cy="2522220"/>
          </a:xfrm>
          <a:prstGeom prst="rect">
            <a:avLst/>
          </a:prstGeom>
          <a:solidFill>
            <a:schemeClr val="bg2">
              <a:alpha val="20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Text Placeholder 20"/>
          <p:cNvSpPr>
            <a:spLocks noGrp="1"/>
          </p:cNvSpPr>
          <p:nvPr>
            <p:ph type="body" sz="quarter" idx="16"/>
          </p:nvPr>
        </p:nvSpPr>
        <p:spPr>
          <a:xfrm>
            <a:off x="647700" y="3642030"/>
            <a:ext cx="2260600" cy="1701800"/>
          </a:xfrm>
          <a:ln>
            <a:noFill/>
          </a:ln>
        </p:spPr>
        <p:txBody>
          <a:bodyPr>
            <a:noAutofit/>
          </a:bodyPr>
          <a:lstStyle>
            <a:lvl1pPr>
              <a:defRPr sz="2200">
                <a:solidFill>
                  <a:schemeClr val="accent1"/>
                </a:solidFill>
              </a:defRPr>
            </a:lvl1pPr>
            <a:lvl2pPr>
              <a:defRPr sz="2200"/>
            </a:lvl2pPr>
            <a:lvl3pPr>
              <a:defRPr sz="2200"/>
            </a:lvl3pPr>
            <a:lvl4pPr>
              <a:defRPr sz="2200"/>
            </a:lvl4pPr>
            <a:lvl5pPr>
              <a:defRPr sz="2200"/>
            </a:lvl5pPr>
          </a:lstStyle>
          <a:p>
            <a:pPr lvl="0"/>
            <a:r>
              <a:rPr lang="en-US" dirty="0" smtClean="0"/>
              <a:t>Click to edit</a:t>
            </a:r>
          </a:p>
          <a:p>
            <a:pPr lvl="0"/>
            <a:r>
              <a:rPr lang="en-US" dirty="0" smtClean="0"/>
              <a:t>Master text</a:t>
            </a:r>
          </a:p>
          <a:p>
            <a:pPr lvl="0"/>
            <a:r>
              <a:rPr lang="en-US" dirty="0" smtClean="0"/>
              <a:t>styles</a:t>
            </a:r>
          </a:p>
        </p:txBody>
      </p:sp>
      <p:sp>
        <p:nvSpPr>
          <p:cNvPr id="16" name="Text Placeholder 20"/>
          <p:cNvSpPr>
            <a:spLocks noGrp="1"/>
          </p:cNvSpPr>
          <p:nvPr>
            <p:ph type="body" sz="quarter" idx="17"/>
          </p:nvPr>
        </p:nvSpPr>
        <p:spPr>
          <a:xfrm>
            <a:off x="3441700" y="3642030"/>
            <a:ext cx="2260600" cy="1701800"/>
          </a:xfrm>
        </p:spPr>
        <p:txBody>
          <a:bodyPr>
            <a:noAutofit/>
          </a:bodyPr>
          <a:lstStyle>
            <a:lvl1pPr>
              <a:defRPr sz="2200">
                <a:solidFill>
                  <a:schemeClr val="tx2"/>
                </a:solidFill>
              </a:defRPr>
            </a:lvl1pPr>
            <a:lvl2pPr>
              <a:defRPr sz="2200"/>
            </a:lvl2pPr>
            <a:lvl3pPr>
              <a:defRPr sz="2200"/>
            </a:lvl3pPr>
            <a:lvl4pPr>
              <a:defRPr sz="2200"/>
            </a:lvl4pPr>
            <a:lvl5pPr>
              <a:defRPr sz="2200"/>
            </a:lvl5pPr>
          </a:lstStyle>
          <a:p>
            <a:pPr lvl="0"/>
            <a:r>
              <a:rPr lang="en-US" dirty="0" smtClean="0"/>
              <a:t>Click to edit</a:t>
            </a:r>
          </a:p>
          <a:p>
            <a:pPr lvl="0"/>
            <a:r>
              <a:rPr lang="en-US" dirty="0" smtClean="0"/>
              <a:t>Master text</a:t>
            </a:r>
          </a:p>
          <a:p>
            <a:pPr lvl="0"/>
            <a:r>
              <a:rPr lang="en-US" dirty="0" smtClean="0"/>
              <a:t>styles</a:t>
            </a:r>
          </a:p>
        </p:txBody>
      </p:sp>
      <p:sp>
        <p:nvSpPr>
          <p:cNvPr id="17" name="Text Placeholder 20"/>
          <p:cNvSpPr>
            <a:spLocks noGrp="1"/>
          </p:cNvSpPr>
          <p:nvPr>
            <p:ph type="body" sz="quarter" idx="18"/>
          </p:nvPr>
        </p:nvSpPr>
        <p:spPr>
          <a:xfrm>
            <a:off x="6172200" y="3642030"/>
            <a:ext cx="2260600" cy="1701800"/>
          </a:xfrm>
        </p:spPr>
        <p:txBody>
          <a:bodyPr>
            <a:noAutofit/>
          </a:bodyPr>
          <a:lstStyle>
            <a:lvl1pPr>
              <a:defRPr sz="2200">
                <a:solidFill>
                  <a:schemeClr val="tx1"/>
                </a:solidFill>
              </a:defRPr>
            </a:lvl1pPr>
            <a:lvl2pPr>
              <a:defRPr sz="2200"/>
            </a:lvl2pPr>
            <a:lvl3pPr>
              <a:defRPr sz="2200"/>
            </a:lvl3pPr>
            <a:lvl4pPr>
              <a:defRPr sz="2200"/>
            </a:lvl4pPr>
            <a:lvl5pPr>
              <a:defRPr sz="2200"/>
            </a:lvl5pPr>
          </a:lstStyle>
          <a:p>
            <a:pPr lvl="0"/>
            <a:r>
              <a:rPr lang="en-US" dirty="0" smtClean="0"/>
              <a:t>Click to edit</a:t>
            </a:r>
          </a:p>
          <a:p>
            <a:pPr lvl="0"/>
            <a:r>
              <a:rPr lang="en-US" dirty="0" smtClean="0"/>
              <a:t>Master text</a:t>
            </a:r>
          </a:p>
          <a:p>
            <a:pPr lvl="0"/>
            <a:r>
              <a:rPr lang="en-US" dirty="0" smtClean="0"/>
              <a:t>styles</a:t>
            </a:r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1.png"/><Relationship Id="rId4" Type="http://schemas.openxmlformats.org/officeDocument/2006/relationships/theme" Target="../theme/theme1.xml"/></Relationships>
</file>

<file path=ppt/slideMasters/_rels/slideMaster2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6.xml"/><Relationship Id="rId2" Type="http://schemas.openxmlformats.org/officeDocument/2006/relationships/slideLayout" Target="../slideLayouts/slideLayout5.xml"/><Relationship Id="rId1" Type="http://schemas.openxmlformats.org/officeDocument/2006/relationships/slideLayout" Target="../slideLayouts/slideLayout4.xml"/><Relationship Id="rId5" Type="http://schemas.openxmlformats.org/officeDocument/2006/relationships/theme" Target="../theme/theme2.xml"/><Relationship Id="rId4" Type="http://schemas.openxmlformats.org/officeDocument/2006/relationships/slideLayout" Target="../slideLayouts/slideLayout7.xml"/></Relationships>
</file>

<file path=ppt/slideMasters/_rels/slideMaster3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0.xml"/><Relationship Id="rId2" Type="http://schemas.openxmlformats.org/officeDocument/2006/relationships/slideLayout" Target="../slideLayouts/slideLayout9.xml"/><Relationship Id="rId1" Type="http://schemas.openxmlformats.org/officeDocument/2006/relationships/slideLayout" Target="../slideLayouts/slideLayout8.xml"/><Relationship Id="rId6" Type="http://schemas.openxmlformats.org/officeDocument/2006/relationships/image" Target="../media/image6.png"/><Relationship Id="rId5" Type="http://schemas.openxmlformats.org/officeDocument/2006/relationships/image" Target="../media/image7.jpg"/><Relationship Id="rId4" Type="http://schemas.openxmlformats.org/officeDocument/2006/relationships/theme" Target="../theme/theme3.xml"/></Relationships>
</file>

<file path=ppt/slideMasters/_rels/slideMaster4.xml.rels><?xml version="1.0" encoding="UTF-8" standalone="yes"?>
<Relationships xmlns="http://schemas.openxmlformats.org/package/2006/relationships"><Relationship Id="rId3" Type="http://schemas.openxmlformats.org/officeDocument/2006/relationships/theme" Target="../theme/theme4.xml"/><Relationship Id="rId2" Type="http://schemas.openxmlformats.org/officeDocument/2006/relationships/slideLayout" Target="../slideLayouts/slideLayout12.xml"/><Relationship Id="rId1" Type="http://schemas.openxmlformats.org/officeDocument/2006/relationships/slideLayout" Target="../slideLayouts/slideLayout1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 lIns="91440" tIns="45720" rIns="91440" bIns="45720" rtlCol="0" anchor="t" anchorCtr="0">
            <a:normAutofit/>
          </a:bodyPr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dirty="0" smtClean="0"/>
              <a:t>Click to edit Master text styles</a:t>
            </a:r>
          </a:p>
        </p:txBody>
      </p:sp>
      <p:pic>
        <p:nvPicPr>
          <p:cNvPr id="6" name="Picture 5"/>
          <p:cNvPicPr>
            <a:picLocks noChangeAspect="1"/>
          </p:cNvPicPr>
          <p:nvPr userDrawn="1"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199383" y="6389190"/>
            <a:ext cx="1695506" cy="31398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60613547"/>
      </p:ext>
    </p:extLst>
  </p:cSld>
  <p:clrMap bg1="dk1" tx1="lt1" bg2="dk2" tx2="lt2" accent1="accent1" accent2="accent2" accent3="accent3" accent4="accent4" accent5="accent5" accent6="accent6" hlink="hlink" folHlink="folHlink"/>
  <p:sldLayoutIdLst>
    <p:sldLayoutId id="2147483668" r:id="rId1"/>
    <p:sldLayoutId id="2147483669" r:id="rId2"/>
    <p:sldLayoutId id="2147483693" r:id="rId3"/>
  </p:sldLayoutIdLst>
  <p:txStyles>
    <p:titleStyle>
      <a:lvl1pPr algn="l" defTabSz="457200" rtl="0" eaLnBrk="1" latinLnBrk="0" hangingPunct="1">
        <a:spcBef>
          <a:spcPct val="0"/>
        </a:spcBef>
        <a:buNone/>
        <a:defRPr sz="4200" b="0" i="0" kern="1200">
          <a:solidFill>
            <a:schemeClr val="tx1"/>
          </a:solidFill>
          <a:latin typeface="Brandon Grotesque Regular"/>
          <a:ea typeface="+mj-ea"/>
          <a:cs typeface="Brandon Grotesque Regular"/>
        </a:defRPr>
      </a:lvl1pPr>
    </p:titleStyle>
    <p:bodyStyle>
      <a:lvl1pPr marL="0" indent="0" algn="l" defTabSz="457200" rtl="0" eaLnBrk="1" latinLnBrk="0" hangingPunct="1">
        <a:spcBef>
          <a:spcPct val="20000"/>
        </a:spcBef>
        <a:buFont typeface="Arial"/>
        <a:buNone/>
        <a:defRPr sz="3200" b="0" i="0" kern="1200">
          <a:solidFill>
            <a:schemeClr val="tx1"/>
          </a:solidFill>
          <a:latin typeface="Brandon Text Regular"/>
          <a:ea typeface="+mn-ea"/>
          <a:cs typeface="Brandon Text Regular"/>
        </a:defRPr>
      </a:lvl1pPr>
      <a:lvl2pPr marL="742950" indent="-285750" algn="l" defTabSz="457200" rtl="0" eaLnBrk="1" latinLnBrk="0" hangingPunct="1">
        <a:spcBef>
          <a:spcPct val="20000"/>
        </a:spcBef>
        <a:buFont typeface="Arial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457200" rtl="0" eaLnBrk="1" latinLnBrk="0" hangingPunct="1">
        <a:spcBef>
          <a:spcPct val="20000"/>
        </a:spcBef>
        <a:buFont typeface="Arial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457200" rtl="0" eaLnBrk="1" latinLnBrk="0" hangingPunct="1">
        <a:spcBef>
          <a:spcPct val="20000"/>
        </a:spcBef>
        <a:buFont typeface="Arial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457200" rtl="0" eaLnBrk="1" latinLnBrk="0" hangingPunct="1">
        <a:spcBef>
          <a:spcPct val="20000"/>
        </a:spcBef>
        <a:buFont typeface="Arial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2">
            <a:lumMod val="60000"/>
            <a:lumOff val="4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dirty="0" smtClean="0"/>
              <a:t>Click to edit Master text styles</a:t>
            </a: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52" r:id="rId1"/>
    <p:sldLayoutId id="2147483690" r:id="rId2"/>
    <p:sldLayoutId id="2147483691" r:id="rId3"/>
    <p:sldLayoutId id="2147483692" r:id="rId4"/>
  </p:sldLayoutIdLst>
  <p:txStyles>
    <p:titleStyle>
      <a:lvl1pPr algn="l" defTabSz="457200" rtl="0" eaLnBrk="1" latinLnBrk="0" hangingPunct="1">
        <a:spcBef>
          <a:spcPct val="0"/>
        </a:spcBef>
        <a:buNone/>
        <a:defRPr sz="4200" kern="1200">
          <a:solidFill>
            <a:schemeClr val="tx1"/>
          </a:solidFill>
          <a:latin typeface="Brandon Grotesque Bold"/>
          <a:ea typeface="+mj-ea"/>
          <a:cs typeface="Brandon Grotesque Bold"/>
        </a:defRPr>
      </a:lvl1pPr>
    </p:titleStyle>
    <p:bodyStyle>
      <a:lvl1pPr marL="342900" indent="-342900" algn="l" defTabSz="457200" rtl="0" eaLnBrk="1" latinLnBrk="0" hangingPunct="1">
        <a:spcBef>
          <a:spcPct val="20000"/>
        </a:spcBef>
        <a:buFont typeface="Arial"/>
        <a:buNone/>
        <a:defRPr sz="2400" kern="1200">
          <a:solidFill>
            <a:schemeClr val="tx1"/>
          </a:solidFill>
          <a:latin typeface="Brandon Grotesque Bold"/>
          <a:ea typeface="+mn-ea"/>
          <a:cs typeface="Brandon Grotesque Bold"/>
        </a:defRPr>
      </a:lvl1pPr>
      <a:lvl2pPr marL="742950" indent="-285750" algn="l" defTabSz="457200" rtl="0" eaLnBrk="1" latinLnBrk="0" hangingPunct="1">
        <a:spcBef>
          <a:spcPct val="20000"/>
        </a:spcBef>
        <a:buFont typeface="Arial"/>
        <a:buChar char="–"/>
        <a:defRPr sz="2800" kern="1200">
          <a:solidFill>
            <a:schemeClr val="tx1"/>
          </a:solidFill>
          <a:latin typeface="Brandon Grotesque Bold"/>
          <a:ea typeface="+mn-ea"/>
          <a:cs typeface="Brandon Grotesque Bold"/>
        </a:defRPr>
      </a:lvl2pPr>
      <a:lvl3pPr marL="1143000" indent="-228600" algn="l" defTabSz="457200" rtl="0" eaLnBrk="1" latinLnBrk="0" hangingPunct="1">
        <a:spcBef>
          <a:spcPct val="20000"/>
        </a:spcBef>
        <a:buFont typeface="Arial"/>
        <a:buChar char="•"/>
        <a:defRPr sz="2400" kern="1200">
          <a:solidFill>
            <a:schemeClr val="tx1"/>
          </a:solidFill>
          <a:latin typeface="Brandon Grotesque Bold"/>
          <a:ea typeface="+mn-ea"/>
          <a:cs typeface="Brandon Grotesque Bold"/>
        </a:defRPr>
      </a:lvl3pPr>
      <a:lvl4pPr marL="1600200" indent="-228600" algn="l" defTabSz="457200" rtl="0" eaLnBrk="1" latinLnBrk="0" hangingPunct="1">
        <a:spcBef>
          <a:spcPct val="20000"/>
        </a:spcBef>
        <a:buFont typeface="Arial"/>
        <a:buChar char="–"/>
        <a:defRPr sz="2000" kern="1200">
          <a:solidFill>
            <a:schemeClr val="tx1"/>
          </a:solidFill>
          <a:latin typeface="Brandon Grotesque Bold"/>
          <a:ea typeface="+mn-ea"/>
          <a:cs typeface="Brandon Grotesque Bold"/>
        </a:defRPr>
      </a:lvl4pPr>
      <a:lvl5pPr marL="2057400" indent="-228600" algn="l" defTabSz="457200" rtl="0" eaLnBrk="1" latinLnBrk="0" hangingPunct="1">
        <a:spcBef>
          <a:spcPct val="20000"/>
        </a:spcBef>
        <a:buFont typeface="Arial"/>
        <a:buChar char="»"/>
        <a:defRPr sz="2000" kern="1200">
          <a:solidFill>
            <a:schemeClr val="tx1"/>
          </a:solidFill>
          <a:latin typeface="Brandon Grotesque Bold"/>
          <a:ea typeface="+mn-ea"/>
          <a:cs typeface="Brandon Grotesque Bold"/>
        </a:defRPr>
      </a:lvl5pPr>
      <a:lvl6pPr marL="25146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 lIns="91440" tIns="45720" rIns="91440" bIns="45720" rtlCol="0" anchor="t" anchorCtr="0">
            <a:normAutofit/>
          </a:bodyPr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327464"/>
            <a:ext cx="82296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dirty="0" smtClean="0"/>
              <a:t>Click to edit Master text styles</a:t>
            </a:r>
          </a:p>
        </p:txBody>
      </p:sp>
      <p:pic>
        <p:nvPicPr>
          <p:cNvPr id="6" name="Picture 5" descr="SCH_PPT_RD9_Lucy-90.jpg"/>
          <p:cNvPicPr>
            <a:picLocks noChangeAspect="1"/>
          </p:cNvPicPr>
          <p:nvPr userDrawn="1"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39978" y="5932373"/>
            <a:ext cx="1786128" cy="771144"/>
          </a:xfrm>
          <a:prstGeom prst="rect">
            <a:avLst/>
          </a:prstGeom>
        </p:spPr>
      </p:pic>
      <p:pic>
        <p:nvPicPr>
          <p:cNvPr id="9" name="Picture 8"/>
          <p:cNvPicPr>
            <a:picLocks noChangeAspect="1"/>
          </p:cNvPicPr>
          <p:nvPr userDrawn="1"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191229" y="6389190"/>
            <a:ext cx="1711814" cy="313983"/>
          </a:xfrm>
          <a:prstGeom prst="rect">
            <a:avLst/>
          </a:prstGeom>
        </p:spPr>
      </p:pic>
    </p:spTree>
  </p:cSld>
  <p:clrMap bg1="lt1" tx1="dk1" bg2="lt2" tx2="dk2" accent1="accent1" accent2="accent2" accent3="accent3" accent4="accent4" accent5="accent5" accent6="accent6" hlink="hlink" folHlink="folHlink"/>
  <p:sldLayoutIdLst>
    <p:sldLayoutId id="2147483655" r:id="rId1"/>
    <p:sldLayoutId id="2147483659" r:id="rId2"/>
    <p:sldLayoutId id="2147483660" r:id="rId3"/>
  </p:sldLayoutIdLst>
  <p:txStyles>
    <p:titleStyle>
      <a:lvl1pPr algn="l" defTabSz="457200" rtl="0" eaLnBrk="1" latinLnBrk="0" hangingPunct="1">
        <a:spcBef>
          <a:spcPct val="0"/>
        </a:spcBef>
        <a:buNone/>
        <a:defRPr sz="4200" b="0" i="0" kern="1200">
          <a:solidFill>
            <a:schemeClr val="tx2"/>
          </a:solidFill>
          <a:latin typeface="Brandon Grotesque Regular"/>
          <a:ea typeface="+mj-ea"/>
          <a:cs typeface="Brandon Grotesque Regular"/>
        </a:defRPr>
      </a:lvl1pPr>
    </p:titleStyle>
    <p:bodyStyle>
      <a:lvl1pPr marL="0" indent="0" algn="l" defTabSz="457200" rtl="0" eaLnBrk="1" latinLnBrk="0" hangingPunct="1">
        <a:spcBef>
          <a:spcPct val="20000"/>
        </a:spcBef>
        <a:buClr>
          <a:schemeClr val="accent1"/>
        </a:buClr>
        <a:buSzPct val="120000"/>
        <a:buFont typeface="Arial"/>
        <a:buNone/>
        <a:defRPr sz="2400" b="0" i="0" kern="1200">
          <a:solidFill>
            <a:schemeClr val="tx1"/>
          </a:solidFill>
          <a:latin typeface="Brandon Text Regular"/>
          <a:ea typeface="+mn-ea"/>
          <a:cs typeface="Brandon Text Regular"/>
        </a:defRPr>
      </a:lvl1pPr>
      <a:lvl2pPr marL="742950" indent="-285750" algn="l" defTabSz="457200" rtl="0" eaLnBrk="1" latinLnBrk="0" hangingPunct="1">
        <a:spcBef>
          <a:spcPct val="20000"/>
        </a:spcBef>
        <a:buFont typeface="Arial"/>
        <a:buChar char="–"/>
        <a:defRPr sz="2800" b="0" i="0" kern="1200">
          <a:solidFill>
            <a:schemeClr val="tx1"/>
          </a:solidFill>
          <a:latin typeface="Brandon Text Regular"/>
          <a:ea typeface="+mn-ea"/>
          <a:cs typeface="Brandon Text Regular"/>
        </a:defRPr>
      </a:lvl2pPr>
      <a:lvl3pPr marL="1143000" indent="-228600" algn="l" defTabSz="457200" rtl="0" eaLnBrk="1" latinLnBrk="0" hangingPunct="1">
        <a:spcBef>
          <a:spcPct val="20000"/>
        </a:spcBef>
        <a:buFont typeface="Arial"/>
        <a:buChar char="•"/>
        <a:defRPr sz="2400" b="0" i="0" kern="1200">
          <a:solidFill>
            <a:schemeClr val="tx1"/>
          </a:solidFill>
          <a:latin typeface="Brandon Text Regular"/>
          <a:ea typeface="+mn-ea"/>
          <a:cs typeface="Brandon Text Regular"/>
        </a:defRPr>
      </a:lvl3pPr>
      <a:lvl4pPr marL="1600200" indent="-228600" algn="l" defTabSz="457200" rtl="0" eaLnBrk="1" latinLnBrk="0" hangingPunct="1">
        <a:spcBef>
          <a:spcPct val="20000"/>
        </a:spcBef>
        <a:buFont typeface="Arial"/>
        <a:buChar char="–"/>
        <a:defRPr sz="2000" b="0" i="0" kern="1200">
          <a:solidFill>
            <a:schemeClr val="tx1"/>
          </a:solidFill>
          <a:latin typeface="Brandon Text Regular"/>
          <a:ea typeface="+mn-ea"/>
          <a:cs typeface="Brandon Text Regular"/>
        </a:defRPr>
      </a:lvl4pPr>
      <a:lvl5pPr marL="2057400" indent="-228600" algn="l" defTabSz="457200" rtl="0" eaLnBrk="1" latinLnBrk="0" hangingPunct="1">
        <a:spcBef>
          <a:spcPct val="20000"/>
        </a:spcBef>
        <a:buFont typeface="Arial"/>
        <a:buChar char="»"/>
        <a:defRPr sz="2000" b="0" i="0" kern="1200">
          <a:solidFill>
            <a:schemeClr val="tx1"/>
          </a:solidFill>
          <a:latin typeface="Brandon Text Regular"/>
          <a:ea typeface="+mn-ea"/>
          <a:cs typeface="Brandon Text Regular"/>
        </a:defRPr>
      </a:lvl5pPr>
      <a:lvl6pPr marL="25146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 lIns="91440" tIns="45720" rIns="91440" bIns="45720" rtlCol="0" anchor="t" anchorCtr="0">
            <a:normAutofit/>
          </a:bodyPr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346200"/>
            <a:ext cx="82296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dirty="0" smtClean="0"/>
              <a:t>Click to edit Master text styles</a:t>
            </a: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65" r:id="rId1"/>
    <p:sldLayoutId id="2147483666" r:id="rId2"/>
  </p:sldLayoutIdLst>
  <p:txStyles>
    <p:titleStyle>
      <a:lvl1pPr algn="l" defTabSz="457200" rtl="0" eaLnBrk="1" latinLnBrk="0" hangingPunct="1">
        <a:spcBef>
          <a:spcPct val="0"/>
        </a:spcBef>
        <a:buNone/>
        <a:defRPr sz="4200" b="0" i="0" kern="1200">
          <a:solidFill>
            <a:schemeClr val="tx2"/>
          </a:solidFill>
          <a:latin typeface="Brandon Grotesque Regular"/>
          <a:ea typeface="+mj-ea"/>
          <a:cs typeface="Brandon Grotesque Regular"/>
        </a:defRPr>
      </a:lvl1pPr>
    </p:titleStyle>
    <p:bodyStyle>
      <a:lvl1pPr marL="342900" indent="-342900" algn="l" defTabSz="457200" rtl="0" eaLnBrk="1" latinLnBrk="0" hangingPunct="1">
        <a:spcBef>
          <a:spcPct val="20000"/>
        </a:spcBef>
        <a:buFont typeface="Arial"/>
        <a:buNone/>
        <a:defRPr sz="2400" b="0" i="0" kern="1200">
          <a:solidFill>
            <a:schemeClr val="tx1"/>
          </a:solidFill>
          <a:latin typeface="Brandon Text Regular"/>
          <a:ea typeface="+mn-ea"/>
          <a:cs typeface="Brandon Text Regular"/>
        </a:defRPr>
      </a:lvl1pPr>
      <a:lvl2pPr marL="742950" indent="-285750" algn="l" defTabSz="457200" rtl="0" eaLnBrk="1" latinLnBrk="0" hangingPunct="1">
        <a:spcBef>
          <a:spcPct val="20000"/>
        </a:spcBef>
        <a:buFont typeface="Arial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457200" rtl="0" eaLnBrk="1" latinLnBrk="0" hangingPunct="1">
        <a:spcBef>
          <a:spcPct val="20000"/>
        </a:spcBef>
        <a:buFont typeface="Arial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457200" rtl="0" eaLnBrk="1" latinLnBrk="0" hangingPunct="1">
        <a:spcBef>
          <a:spcPct val="20000"/>
        </a:spcBef>
        <a:buFont typeface="Arial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457200" rtl="0" eaLnBrk="1" latinLnBrk="0" hangingPunct="1">
        <a:spcBef>
          <a:spcPct val="20000"/>
        </a:spcBef>
        <a:buFont typeface="Arial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jpe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5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jpeg"/><Relationship Id="rId1" Type="http://schemas.openxmlformats.org/officeDocument/2006/relationships/slideLayout" Target="../slideLayouts/slideLayout5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jpeg"/><Relationship Id="rId1" Type="http://schemas.openxmlformats.org/officeDocument/2006/relationships/slideLayout" Target="../slideLayouts/slideLayout5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jpeg"/><Relationship Id="rId1" Type="http://schemas.openxmlformats.org/officeDocument/2006/relationships/slideLayout" Target="../slideLayouts/slideLayout5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jpeg"/><Relationship Id="rId1" Type="http://schemas.openxmlformats.org/officeDocument/2006/relationships/slideLayout" Target="../slideLayouts/slideLayout5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jpe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5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jpe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5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jpeg"/><Relationship Id="rId1" Type="http://schemas.openxmlformats.org/officeDocument/2006/relationships/slideLayout" Target="../slideLayouts/slideLayout5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jpe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5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jpe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5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jpe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5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jpe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5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jpeg"/><Relationship Id="rId1" Type="http://schemas.openxmlformats.org/officeDocument/2006/relationships/slideLayout" Target="../slideLayouts/slideLayout5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jpeg"/><Relationship Id="rId1" Type="http://schemas.openxmlformats.org/officeDocument/2006/relationships/slideLayout" Target="../slideLayouts/slideLayout5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jpe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6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jpe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6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jpeg"/><Relationship Id="rId1" Type="http://schemas.openxmlformats.org/officeDocument/2006/relationships/slideLayout" Target="../slideLayouts/slideLayout5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4"/>
          <p:cNvSpPr>
            <a:spLocks noGrp="1"/>
          </p:cNvSpPr>
          <p:nvPr>
            <p:ph type="title"/>
          </p:nvPr>
        </p:nvSpPr>
        <p:spPr>
          <a:xfrm>
            <a:off x="457200" y="2498725"/>
            <a:ext cx="6680200" cy="2216151"/>
          </a:xfrm>
        </p:spPr>
        <p:txBody>
          <a:bodyPr/>
          <a:lstStyle/>
          <a:p>
            <a:pPr>
              <a:lnSpc>
                <a:spcPct val="100000"/>
              </a:lnSpc>
            </a:pPr>
            <a:r>
              <a:rPr lang="en-US" dirty="0" smtClean="0"/>
              <a:t>Chest Films </a:t>
            </a:r>
            <a:r>
              <a:rPr lang="en-US" dirty="0" smtClean="0"/>
              <a:t>101: Basic Anatomy</a:t>
            </a:r>
            <a:r>
              <a:rPr lang="en-US" dirty="0" smtClean="0"/>
              <a:t/>
            </a:r>
            <a:br>
              <a:rPr lang="en-US" dirty="0" smtClean="0"/>
            </a:br>
            <a:r>
              <a:rPr lang="en-US" sz="2800" dirty="0" smtClean="0"/>
              <a:t>Night Float Hands On Curriculum</a:t>
            </a:r>
            <a:endParaRPr lang="en-US" sz="4800" dirty="0"/>
          </a:p>
        </p:txBody>
      </p:sp>
      <p:sp>
        <p:nvSpPr>
          <p:cNvPr id="8" name="Text Placeholder 7"/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r>
              <a:rPr lang="en-US" dirty="0" smtClean="0">
                <a:solidFill>
                  <a:schemeClr val="tx2"/>
                </a:solidFill>
              </a:rPr>
              <a:t>Date: 2/2015</a:t>
            </a:r>
            <a:endParaRPr lang="en-US" dirty="0">
              <a:solidFill>
                <a:schemeClr val="tx2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74" name="Picture 2" descr="C:\Users\jeff\Desktop\AP peds.jpg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-1" y="0"/>
            <a:ext cx="7322693" cy="6858001"/>
          </a:xfrm>
          <a:prstGeom prst="rect">
            <a:avLst/>
          </a:prstGeom>
          <a:noFill/>
        </p:spPr>
      </p:pic>
      <p:sp>
        <p:nvSpPr>
          <p:cNvPr id="8" name="TextBox 7"/>
          <p:cNvSpPr txBox="1"/>
          <p:nvPr/>
        </p:nvSpPr>
        <p:spPr>
          <a:xfrm>
            <a:off x="5715000" y="0"/>
            <a:ext cx="35814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600" dirty="0" smtClean="0">
                <a:solidFill>
                  <a:srgbClr val="C00000"/>
                </a:solidFill>
              </a:rPr>
              <a:t>Identify the Aorta</a:t>
            </a:r>
            <a:endParaRPr lang="en-US" sz="3600" dirty="0">
              <a:solidFill>
                <a:srgbClr val="C00000"/>
              </a:solidFill>
            </a:endParaRPr>
          </a:p>
        </p:txBody>
      </p:sp>
      <p:grpSp>
        <p:nvGrpSpPr>
          <p:cNvPr id="2" name="Group 1"/>
          <p:cNvGrpSpPr/>
          <p:nvPr/>
        </p:nvGrpSpPr>
        <p:grpSpPr>
          <a:xfrm>
            <a:off x="2653553" y="3379694"/>
            <a:ext cx="3157795" cy="2572871"/>
            <a:chOff x="2653553" y="3379694"/>
            <a:chExt cx="3157795" cy="2572871"/>
          </a:xfrm>
        </p:grpSpPr>
        <p:sp>
          <p:nvSpPr>
            <p:cNvPr id="16" name="Freeform 15"/>
            <p:cNvSpPr/>
            <p:nvPr/>
          </p:nvSpPr>
          <p:spPr>
            <a:xfrm>
              <a:off x="2653553" y="3379694"/>
              <a:ext cx="3155576" cy="2572871"/>
            </a:xfrm>
            <a:custGeom>
              <a:avLst/>
              <a:gdLst>
                <a:gd name="connsiteX0" fmla="*/ 358588 w 3155576"/>
                <a:gd name="connsiteY0" fmla="*/ 1954306 h 2572871"/>
                <a:gd name="connsiteX1" fmla="*/ 331694 w 3155576"/>
                <a:gd name="connsiteY1" fmla="*/ 1864659 h 2572871"/>
                <a:gd name="connsiteX2" fmla="*/ 295835 w 3155576"/>
                <a:gd name="connsiteY2" fmla="*/ 1810871 h 2572871"/>
                <a:gd name="connsiteX3" fmla="*/ 277906 w 3155576"/>
                <a:gd name="connsiteY3" fmla="*/ 1783977 h 2572871"/>
                <a:gd name="connsiteX4" fmla="*/ 251012 w 3155576"/>
                <a:gd name="connsiteY4" fmla="*/ 1721224 h 2572871"/>
                <a:gd name="connsiteX5" fmla="*/ 233082 w 3155576"/>
                <a:gd name="connsiteY5" fmla="*/ 1658471 h 2572871"/>
                <a:gd name="connsiteX6" fmla="*/ 206188 w 3155576"/>
                <a:gd name="connsiteY6" fmla="*/ 1595718 h 2572871"/>
                <a:gd name="connsiteX7" fmla="*/ 179294 w 3155576"/>
                <a:gd name="connsiteY7" fmla="*/ 1550894 h 2572871"/>
                <a:gd name="connsiteX8" fmla="*/ 161365 w 3155576"/>
                <a:gd name="connsiteY8" fmla="*/ 1497106 h 2572871"/>
                <a:gd name="connsiteX9" fmla="*/ 152400 w 3155576"/>
                <a:gd name="connsiteY9" fmla="*/ 1470212 h 2572871"/>
                <a:gd name="connsiteX10" fmla="*/ 125506 w 3155576"/>
                <a:gd name="connsiteY10" fmla="*/ 1353671 h 2572871"/>
                <a:gd name="connsiteX11" fmla="*/ 125506 w 3155576"/>
                <a:gd name="connsiteY11" fmla="*/ 1353671 h 2572871"/>
                <a:gd name="connsiteX12" fmla="*/ 98612 w 3155576"/>
                <a:gd name="connsiteY12" fmla="*/ 1255059 h 2572871"/>
                <a:gd name="connsiteX13" fmla="*/ 89647 w 3155576"/>
                <a:gd name="connsiteY13" fmla="*/ 1228165 h 2572871"/>
                <a:gd name="connsiteX14" fmla="*/ 53788 w 3155576"/>
                <a:gd name="connsiteY14" fmla="*/ 1138518 h 2572871"/>
                <a:gd name="connsiteX15" fmla="*/ 44823 w 3155576"/>
                <a:gd name="connsiteY15" fmla="*/ 1084730 h 2572871"/>
                <a:gd name="connsiteX16" fmla="*/ 35859 w 3155576"/>
                <a:gd name="connsiteY16" fmla="*/ 1048871 h 2572871"/>
                <a:gd name="connsiteX17" fmla="*/ 26894 w 3155576"/>
                <a:gd name="connsiteY17" fmla="*/ 986118 h 2572871"/>
                <a:gd name="connsiteX18" fmla="*/ 17929 w 3155576"/>
                <a:gd name="connsiteY18" fmla="*/ 959224 h 2572871"/>
                <a:gd name="connsiteX19" fmla="*/ 0 w 3155576"/>
                <a:gd name="connsiteY19" fmla="*/ 878541 h 2572871"/>
                <a:gd name="connsiteX20" fmla="*/ 17929 w 3155576"/>
                <a:gd name="connsiteY20" fmla="*/ 762000 h 2572871"/>
                <a:gd name="connsiteX21" fmla="*/ 26894 w 3155576"/>
                <a:gd name="connsiteY21" fmla="*/ 717177 h 2572871"/>
                <a:gd name="connsiteX22" fmla="*/ 44823 w 3155576"/>
                <a:gd name="connsiteY22" fmla="*/ 690282 h 2572871"/>
                <a:gd name="connsiteX23" fmla="*/ 62753 w 3155576"/>
                <a:gd name="connsiteY23" fmla="*/ 636494 h 2572871"/>
                <a:gd name="connsiteX24" fmla="*/ 80682 w 3155576"/>
                <a:gd name="connsiteY24" fmla="*/ 609600 h 2572871"/>
                <a:gd name="connsiteX25" fmla="*/ 98612 w 3155576"/>
                <a:gd name="connsiteY25" fmla="*/ 591671 h 2572871"/>
                <a:gd name="connsiteX26" fmla="*/ 152400 w 3155576"/>
                <a:gd name="connsiteY26" fmla="*/ 510988 h 2572871"/>
                <a:gd name="connsiteX27" fmla="*/ 170329 w 3155576"/>
                <a:gd name="connsiteY27" fmla="*/ 484094 h 2572871"/>
                <a:gd name="connsiteX28" fmla="*/ 206188 w 3155576"/>
                <a:gd name="connsiteY28" fmla="*/ 448235 h 2572871"/>
                <a:gd name="connsiteX29" fmla="*/ 224118 w 3155576"/>
                <a:gd name="connsiteY29" fmla="*/ 430306 h 2572871"/>
                <a:gd name="connsiteX30" fmla="*/ 251012 w 3155576"/>
                <a:gd name="connsiteY30" fmla="*/ 385482 h 2572871"/>
                <a:gd name="connsiteX31" fmla="*/ 268941 w 3155576"/>
                <a:gd name="connsiteY31" fmla="*/ 358588 h 2572871"/>
                <a:gd name="connsiteX32" fmla="*/ 295835 w 3155576"/>
                <a:gd name="connsiteY32" fmla="*/ 340659 h 2572871"/>
                <a:gd name="connsiteX33" fmla="*/ 331694 w 3155576"/>
                <a:gd name="connsiteY33" fmla="*/ 304800 h 2572871"/>
                <a:gd name="connsiteX34" fmla="*/ 358588 w 3155576"/>
                <a:gd name="connsiteY34" fmla="*/ 286871 h 2572871"/>
                <a:gd name="connsiteX35" fmla="*/ 376518 w 3155576"/>
                <a:gd name="connsiteY35" fmla="*/ 268941 h 2572871"/>
                <a:gd name="connsiteX36" fmla="*/ 403412 w 3155576"/>
                <a:gd name="connsiteY36" fmla="*/ 251012 h 2572871"/>
                <a:gd name="connsiteX37" fmla="*/ 421341 w 3155576"/>
                <a:gd name="connsiteY37" fmla="*/ 233082 h 2572871"/>
                <a:gd name="connsiteX38" fmla="*/ 448235 w 3155576"/>
                <a:gd name="connsiteY38" fmla="*/ 215153 h 2572871"/>
                <a:gd name="connsiteX39" fmla="*/ 484094 w 3155576"/>
                <a:gd name="connsiteY39" fmla="*/ 179294 h 2572871"/>
                <a:gd name="connsiteX40" fmla="*/ 537882 w 3155576"/>
                <a:gd name="connsiteY40" fmla="*/ 161365 h 2572871"/>
                <a:gd name="connsiteX41" fmla="*/ 591671 w 3155576"/>
                <a:gd name="connsiteY41" fmla="*/ 134471 h 2572871"/>
                <a:gd name="connsiteX42" fmla="*/ 636494 w 3155576"/>
                <a:gd name="connsiteY42" fmla="*/ 107577 h 2572871"/>
                <a:gd name="connsiteX43" fmla="*/ 699247 w 3155576"/>
                <a:gd name="connsiteY43" fmla="*/ 80682 h 2572871"/>
                <a:gd name="connsiteX44" fmla="*/ 762000 w 3155576"/>
                <a:gd name="connsiteY44" fmla="*/ 53788 h 2572871"/>
                <a:gd name="connsiteX45" fmla="*/ 824753 w 3155576"/>
                <a:gd name="connsiteY45" fmla="*/ 26894 h 2572871"/>
                <a:gd name="connsiteX46" fmla="*/ 923365 w 3155576"/>
                <a:gd name="connsiteY46" fmla="*/ 8965 h 2572871"/>
                <a:gd name="connsiteX47" fmla="*/ 1039906 w 3155576"/>
                <a:gd name="connsiteY47" fmla="*/ 0 h 2572871"/>
                <a:gd name="connsiteX48" fmla="*/ 1264023 w 3155576"/>
                <a:gd name="connsiteY48" fmla="*/ 8965 h 2572871"/>
                <a:gd name="connsiteX49" fmla="*/ 1290918 w 3155576"/>
                <a:gd name="connsiteY49" fmla="*/ 17930 h 2572871"/>
                <a:gd name="connsiteX50" fmla="*/ 1335741 w 3155576"/>
                <a:gd name="connsiteY50" fmla="*/ 26894 h 2572871"/>
                <a:gd name="connsiteX51" fmla="*/ 1371600 w 3155576"/>
                <a:gd name="connsiteY51" fmla="*/ 35859 h 2572871"/>
                <a:gd name="connsiteX52" fmla="*/ 1443318 w 3155576"/>
                <a:gd name="connsiteY52" fmla="*/ 44824 h 2572871"/>
                <a:gd name="connsiteX53" fmla="*/ 1497106 w 3155576"/>
                <a:gd name="connsiteY53" fmla="*/ 53788 h 2572871"/>
                <a:gd name="connsiteX54" fmla="*/ 1559859 w 3155576"/>
                <a:gd name="connsiteY54" fmla="*/ 62753 h 2572871"/>
                <a:gd name="connsiteX55" fmla="*/ 1586753 w 3155576"/>
                <a:gd name="connsiteY55" fmla="*/ 71718 h 2572871"/>
                <a:gd name="connsiteX56" fmla="*/ 1658471 w 3155576"/>
                <a:gd name="connsiteY56" fmla="*/ 89647 h 2572871"/>
                <a:gd name="connsiteX57" fmla="*/ 1712259 w 3155576"/>
                <a:gd name="connsiteY57" fmla="*/ 107577 h 2572871"/>
                <a:gd name="connsiteX58" fmla="*/ 1739153 w 3155576"/>
                <a:gd name="connsiteY58" fmla="*/ 116541 h 2572871"/>
                <a:gd name="connsiteX59" fmla="*/ 1775012 w 3155576"/>
                <a:gd name="connsiteY59" fmla="*/ 125506 h 2572871"/>
                <a:gd name="connsiteX60" fmla="*/ 1855694 w 3155576"/>
                <a:gd name="connsiteY60" fmla="*/ 161365 h 2572871"/>
                <a:gd name="connsiteX61" fmla="*/ 1882588 w 3155576"/>
                <a:gd name="connsiteY61" fmla="*/ 170330 h 2572871"/>
                <a:gd name="connsiteX62" fmla="*/ 1927412 w 3155576"/>
                <a:gd name="connsiteY62" fmla="*/ 197224 h 2572871"/>
                <a:gd name="connsiteX63" fmla="*/ 1981200 w 3155576"/>
                <a:gd name="connsiteY63" fmla="*/ 233082 h 2572871"/>
                <a:gd name="connsiteX64" fmla="*/ 1999129 w 3155576"/>
                <a:gd name="connsiteY64" fmla="*/ 251012 h 2572871"/>
                <a:gd name="connsiteX65" fmla="*/ 2026023 w 3155576"/>
                <a:gd name="connsiteY65" fmla="*/ 259977 h 2572871"/>
                <a:gd name="connsiteX66" fmla="*/ 2070847 w 3155576"/>
                <a:gd name="connsiteY66" fmla="*/ 295835 h 2572871"/>
                <a:gd name="connsiteX67" fmla="*/ 2088776 w 3155576"/>
                <a:gd name="connsiteY67" fmla="*/ 313765 h 2572871"/>
                <a:gd name="connsiteX68" fmla="*/ 2142565 w 3155576"/>
                <a:gd name="connsiteY68" fmla="*/ 349624 h 2572871"/>
                <a:gd name="connsiteX69" fmla="*/ 2178423 w 3155576"/>
                <a:gd name="connsiteY69" fmla="*/ 376518 h 2572871"/>
                <a:gd name="connsiteX70" fmla="*/ 2196353 w 3155576"/>
                <a:gd name="connsiteY70" fmla="*/ 394447 h 2572871"/>
                <a:gd name="connsiteX71" fmla="*/ 2223247 w 3155576"/>
                <a:gd name="connsiteY71" fmla="*/ 403412 h 2572871"/>
                <a:gd name="connsiteX72" fmla="*/ 2277035 w 3155576"/>
                <a:gd name="connsiteY72" fmla="*/ 439271 h 2572871"/>
                <a:gd name="connsiteX73" fmla="*/ 2321859 w 3155576"/>
                <a:gd name="connsiteY73" fmla="*/ 475130 h 2572871"/>
                <a:gd name="connsiteX74" fmla="*/ 2348753 w 3155576"/>
                <a:gd name="connsiteY74" fmla="*/ 484094 h 2572871"/>
                <a:gd name="connsiteX75" fmla="*/ 2420471 w 3155576"/>
                <a:gd name="connsiteY75" fmla="*/ 537882 h 2572871"/>
                <a:gd name="connsiteX76" fmla="*/ 2447365 w 3155576"/>
                <a:gd name="connsiteY76" fmla="*/ 555812 h 2572871"/>
                <a:gd name="connsiteX77" fmla="*/ 2519082 w 3155576"/>
                <a:gd name="connsiteY77" fmla="*/ 627530 h 2572871"/>
                <a:gd name="connsiteX78" fmla="*/ 2537012 w 3155576"/>
                <a:gd name="connsiteY78" fmla="*/ 645459 h 2572871"/>
                <a:gd name="connsiteX79" fmla="*/ 2563906 w 3155576"/>
                <a:gd name="connsiteY79" fmla="*/ 663388 h 2572871"/>
                <a:gd name="connsiteX80" fmla="*/ 2617694 w 3155576"/>
                <a:gd name="connsiteY80" fmla="*/ 717177 h 2572871"/>
                <a:gd name="connsiteX81" fmla="*/ 2644588 w 3155576"/>
                <a:gd name="connsiteY81" fmla="*/ 744071 h 2572871"/>
                <a:gd name="connsiteX82" fmla="*/ 2662518 w 3155576"/>
                <a:gd name="connsiteY82" fmla="*/ 762000 h 2572871"/>
                <a:gd name="connsiteX83" fmla="*/ 2707341 w 3155576"/>
                <a:gd name="connsiteY83" fmla="*/ 806824 h 2572871"/>
                <a:gd name="connsiteX84" fmla="*/ 2752165 w 3155576"/>
                <a:gd name="connsiteY84" fmla="*/ 833718 h 2572871"/>
                <a:gd name="connsiteX85" fmla="*/ 2814918 w 3155576"/>
                <a:gd name="connsiteY85" fmla="*/ 896471 h 2572871"/>
                <a:gd name="connsiteX86" fmla="*/ 2859741 w 3155576"/>
                <a:gd name="connsiteY86" fmla="*/ 950259 h 2572871"/>
                <a:gd name="connsiteX87" fmla="*/ 2913529 w 3155576"/>
                <a:gd name="connsiteY87" fmla="*/ 1021977 h 2572871"/>
                <a:gd name="connsiteX88" fmla="*/ 2922494 w 3155576"/>
                <a:gd name="connsiteY88" fmla="*/ 1048871 h 2572871"/>
                <a:gd name="connsiteX89" fmla="*/ 2949388 w 3155576"/>
                <a:gd name="connsiteY89" fmla="*/ 1075765 h 2572871"/>
                <a:gd name="connsiteX90" fmla="*/ 2967318 w 3155576"/>
                <a:gd name="connsiteY90" fmla="*/ 1102659 h 2572871"/>
                <a:gd name="connsiteX91" fmla="*/ 2976282 w 3155576"/>
                <a:gd name="connsiteY91" fmla="*/ 1129553 h 2572871"/>
                <a:gd name="connsiteX92" fmla="*/ 2994212 w 3155576"/>
                <a:gd name="connsiteY92" fmla="*/ 1147482 h 2572871"/>
                <a:gd name="connsiteX93" fmla="*/ 3003176 w 3155576"/>
                <a:gd name="connsiteY93" fmla="*/ 1201271 h 2572871"/>
                <a:gd name="connsiteX94" fmla="*/ 3021106 w 3155576"/>
                <a:gd name="connsiteY94" fmla="*/ 1228165 h 2572871"/>
                <a:gd name="connsiteX95" fmla="*/ 3039035 w 3155576"/>
                <a:gd name="connsiteY95" fmla="*/ 1281953 h 2572871"/>
                <a:gd name="connsiteX96" fmla="*/ 3048000 w 3155576"/>
                <a:gd name="connsiteY96" fmla="*/ 1308847 h 2572871"/>
                <a:gd name="connsiteX97" fmla="*/ 3065929 w 3155576"/>
                <a:gd name="connsiteY97" fmla="*/ 1335741 h 2572871"/>
                <a:gd name="connsiteX98" fmla="*/ 3074894 w 3155576"/>
                <a:gd name="connsiteY98" fmla="*/ 1371600 h 2572871"/>
                <a:gd name="connsiteX99" fmla="*/ 3092823 w 3155576"/>
                <a:gd name="connsiteY99" fmla="*/ 1425388 h 2572871"/>
                <a:gd name="connsiteX100" fmla="*/ 3101788 w 3155576"/>
                <a:gd name="connsiteY100" fmla="*/ 1470212 h 2572871"/>
                <a:gd name="connsiteX101" fmla="*/ 3110753 w 3155576"/>
                <a:gd name="connsiteY101" fmla="*/ 1497106 h 2572871"/>
                <a:gd name="connsiteX102" fmla="*/ 3119718 w 3155576"/>
                <a:gd name="connsiteY102" fmla="*/ 1532965 h 2572871"/>
                <a:gd name="connsiteX103" fmla="*/ 3128682 w 3155576"/>
                <a:gd name="connsiteY103" fmla="*/ 1622612 h 2572871"/>
                <a:gd name="connsiteX104" fmla="*/ 3137647 w 3155576"/>
                <a:gd name="connsiteY104" fmla="*/ 1658471 h 2572871"/>
                <a:gd name="connsiteX105" fmla="*/ 3146612 w 3155576"/>
                <a:gd name="connsiteY105" fmla="*/ 1721224 h 2572871"/>
                <a:gd name="connsiteX106" fmla="*/ 3155576 w 3155576"/>
                <a:gd name="connsiteY106" fmla="*/ 1775012 h 2572871"/>
                <a:gd name="connsiteX107" fmla="*/ 3137647 w 3155576"/>
                <a:gd name="connsiteY107" fmla="*/ 1972235 h 2572871"/>
                <a:gd name="connsiteX108" fmla="*/ 3128682 w 3155576"/>
                <a:gd name="connsiteY108" fmla="*/ 2008094 h 2572871"/>
                <a:gd name="connsiteX109" fmla="*/ 3119718 w 3155576"/>
                <a:gd name="connsiteY109" fmla="*/ 2106706 h 2572871"/>
                <a:gd name="connsiteX110" fmla="*/ 3092823 w 3155576"/>
                <a:gd name="connsiteY110" fmla="*/ 2223247 h 2572871"/>
                <a:gd name="connsiteX111" fmla="*/ 3083859 w 3155576"/>
                <a:gd name="connsiteY111" fmla="*/ 2268071 h 2572871"/>
                <a:gd name="connsiteX112" fmla="*/ 3048000 w 3155576"/>
                <a:gd name="connsiteY112" fmla="*/ 2321859 h 2572871"/>
                <a:gd name="connsiteX113" fmla="*/ 3021106 w 3155576"/>
                <a:gd name="connsiteY113" fmla="*/ 2375647 h 2572871"/>
                <a:gd name="connsiteX114" fmla="*/ 3003176 w 3155576"/>
                <a:gd name="connsiteY114" fmla="*/ 2393577 h 2572871"/>
                <a:gd name="connsiteX115" fmla="*/ 2985247 w 3155576"/>
                <a:gd name="connsiteY115" fmla="*/ 2429435 h 2572871"/>
                <a:gd name="connsiteX116" fmla="*/ 2958353 w 3155576"/>
                <a:gd name="connsiteY116" fmla="*/ 2447365 h 2572871"/>
                <a:gd name="connsiteX117" fmla="*/ 2913529 w 3155576"/>
                <a:gd name="connsiteY117" fmla="*/ 2483224 h 2572871"/>
                <a:gd name="connsiteX118" fmla="*/ 2823882 w 3155576"/>
                <a:gd name="connsiteY118" fmla="*/ 2510118 h 2572871"/>
                <a:gd name="connsiteX119" fmla="*/ 2779059 w 3155576"/>
                <a:gd name="connsiteY119" fmla="*/ 2519082 h 2572871"/>
                <a:gd name="connsiteX120" fmla="*/ 2707341 w 3155576"/>
                <a:gd name="connsiteY120" fmla="*/ 2537012 h 2572871"/>
                <a:gd name="connsiteX121" fmla="*/ 2644588 w 3155576"/>
                <a:gd name="connsiteY121" fmla="*/ 2545977 h 2572871"/>
                <a:gd name="connsiteX122" fmla="*/ 2599765 w 3155576"/>
                <a:gd name="connsiteY122" fmla="*/ 2554941 h 2572871"/>
                <a:gd name="connsiteX123" fmla="*/ 2187388 w 3155576"/>
                <a:gd name="connsiteY123" fmla="*/ 2572871 h 2572871"/>
                <a:gd name="connsiteX124" fmla="*/ 1882588 w 3155576"/>
                <a:gd name="connsiteY124" fmla="*/ 2554941 h 2572871"/>
                <a:gd name="connsiteX125" fmla="*/ 1828800 w 3155576"/>
                <a:gd name="connsiteY125" fmla="*/ 2545977 h 2572871"/>
                <a:gd name="connsiteX126" fmla="*/ 1712259 w 3155576"/>
                <a:gd name="connsiteY126" fmla="*/ 2537012 h 2572871"/>
                <a:gd name="connsiteX127" fmla="*/ 1622612 w 3155576"/>
                <a:gd name="connsiteY127" fmla="*/ 2519082 h 2572871"/>
                <a:gd name="connsiteX128" fmla="*/ 1470212 w 3155576"/>
                <a:gd name="connsiteY128" fmla="*/ 2501153 h 2572871"/>
                <a:gd name="connsiteX129" fmla="*/ 1425388 w 3155576"/>
                <a:gd name="connsiteY129" fmla="*/ 2492188 h 2572871"/>
                <a:gd name="connsiteX130" fmla="*/ 1398494 w 3155576"/>
                <a:gd name="connsiteY130" fmla="*/ 2483224 h 2572871"/>
                <a:gd name="connsiteX131" fmla="*/ 1335741 w 3155576"/>
                <a:gd name="connsiteY131" fmla="*/ 2474259 h 2572871"/>
                <a:gd name="connsiteX132" fmla="*/ 1246094 w 3155576"/>
                <a:gd name="connsiteY132" fmla="*/ 2447365 h 2572871"/>
                <a:gd name="connsiteX133" fmla="*/ 1165412 w 3155576"/>
                <a:gd name="connsiteY133" fmla="*/ 2420471 h 2572871"/>
                <a:gd name="connsiteX134" fmla="*/ 1138518 w 3155576"/>
                <a:gd name="connsiteY134" fmla="*/ 2411506 h 2572871"/>
                <a:gd name="connsiteX135" fmla="*/ 1102659 w 3155576"/>
                <a:gd name="connsiteY135" fmla="*/ 2402541 h 2572871"/>
                <a:gd name="connsiteX136" fmla="*/ 1021976 w 3155576"/>
                <a:gd name="connsiteY136" fmla="*/ 2366682 h 2572871"/>
                <a:gd name="connsiteX137" fmla="*/ 995082 w 3155576"/>
                <a:gd name="connsiteY137" fmla="*/ 2357718 h 2572871"/>
                <a:gd name="connsiteX138" fmla="*/ 932329 w 3155576"/>
                <a:gd name="connsiteY138" fmla="*/ 2330824 h 2572871"/>
                <a:gd name="connsiteX139" fmla="*/ 914400 w 3155576"/>
                <a:gd name="connsiteY139" fmla="*/ 2312894 h 2572871"/>
                <a:gd name="connsiteX140" fmla="*/ 851647 w 3155576"/>
                <a:gd name="connsiteY140" fmla="*/ 2294965 h 2572871"/>
                <a:gd name="connsiteX141" fmla="*/ 815788 w 3155576"/>
                <a:gd name="connsiteY141" fmla="*/ 2277035 h 2572871"/>
                <a:gd name="connsiteX142" fmla="*/ 726141 w 3155576"/>
                <a:gd name="connsiteY142" fmla="*/ 2241177 h 2572871"/>
                <a:gd name="connsiteX143" fmla="*/ 672353 w 3155576"/>
                <a:gd name="connsiteY143" fmla="*/ 2214282 h 2572871"/>
                <a:gd name="connsiteX144" fmla="*/ 654423 w 3155576"/>
                <a:gd name="connsiteY144" fmla="*/ 2196353 h 2572871"/>
                <a:gd name="connsiteX145" fmla="*/ 600635 w 3155576"/>
                <a:gd name="connsiteY145" fmla="*/ 2169459 h 2572871"/>
                <a:gd name="connsiteX146" fmla="*/ 555812 w 3155576"/>
                <a:gd name="connsiteY146" fmla="*/ 2133600 h 2572871"/>
                <a:gd name="connsiteX147" fmla="*/ 502023 w 3155576"/>
                <a:gd name="connsiteY147" fmla="*/ 2097741 h 2572871"/>
                <a:gd name="connsiteX148" fmla="*/ 475129 w 3155576"/>
                <a:gd name="connsiteY148" fmla="*/ 2079812 h 2572871"/>
                <a:gd name="connsiteX149" fmla="*/ 412376 w 3155576"/>
                <a:gd name="connsiteY149" fmla="*/ 2017059 h 2572871"/>
                <a:gd name="connsiteX150" fmla="*/ 367553 w 3155576"/>
                <a:gd name="connsiteY150" fmla="*/ 1963271 h 2572871"/>
                <a:gd name="connsiteX151" fmla="*/ 349623 w 3155576"/>
                <a:gd name="connsiteY151" fmla="*/ 1945341 h 2572871"/>
                <a:gd name="connsiteX152" fmla="*/ 322729 w 3155576"/>
                <a:gd name="connsiteY152" fmla="*/ 1918447 h 2572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</a:cxnLst>
              <a:rect l="l" t="t" r="r" b="b"/>
              <a:pathLst>
                <a:path w="3155576" h="2572871">
                  <a:moveTo>
                    <a:pt x="358588" y="1954306"/>
                  </a:moveTo>
                  <a:cubicBezTo>
                    <a:pt x="353577" y="1934262"/>
                    <a:pt x="340423" y="1877752"/>
                    <a:pt x="331694" y="1864659"/>
                  </a:cubicBezTo>
                  <a:lnTo>
                    <a:pt x="295835" y="1810871"/>
                  </a:lnTo>
                  <a:cubicBezTo>
                    <a:pt x="289859" y="1801906"/>
                    <a:pt x="281313" y="1794198"/>
                    <a:pt x="277906" y="1783977"/>
                  </a:cubicBezTo>
                  <a:cubicBezTo>
                    <a:pt x="256883" y="1720907"/>
                    <a:pt x="284243" y="1798763"/>
                    <a:pt x="251012" y="1721224"/>
                  </a:cubicBezTo>
                  <a:cubicBezTo>
                    <a:pt x="241800" y="1699730"/>
                    <a:pt x="239581" y="1681217"/>
                    <a:pt x="233082" y="1658471"/>
                  </a:cubicBezTo>
                  <a:cubicBezTo>
                    <a:pt x="221067" y="1616419"/>
                    <a:pt x="226682" y="1643536"/>
                    <a:pt x="206188" y="1595718"/>
                  </a:cubicBezTo>
                  <a:cubicBezTo>
                    <a:pt x="188731" y="1554986"/>
                    <a:pt x="209110" y="1580711"/>
                    <a:pt x="179294" y="1550894"/>
                  </a:cubicBezTo>
                  <a:lnTo>
                    <a:pt x="161365" y="1497106"/>
                  </a:lnTo>
                  <a:lnTo>
                    <a:pt x="152400" y="1470212"/>
                  </a:lnTo>
                  <a:cubicBezTo>
                    <a:pt x="140762" y="1388750"/>
                    <a:pt x="150117" y="1427505"/>
                    <a:pt x="125506" y="1353671"/>
                  </a:cubicBezTo>
                  <a:lnTo>
                    <a:pt x="125506" y="1353671"/>
                  </a:lnTo>
                  <a:cubicBezTo>
                    <a:pt x="112835" y="1290317"/>
                    <a:pt x="121359" y="1323299"/>
                    <a:pt x="98612" y="1255059"/>
                  </a:cubicBezTo>
                  <a:cubicBezTo>
                    <a:pt x="95624" y="1246094"/>
                    <a:pt x="93873" y="1236617"/>
                    <a:pt x="89647" y="1228165"/>
                  </a:cubicBezTo>
                  <a:cubicBezTo>
                    <a:pt x="75017" y="1198903"/>
                    <a:pt x="59326" y="1171748"/>
                    <a:pt x="53788" y="1138518"/>
                  </a:cubicBezTo>
                  <a:cubicBezTo>
                    <a:pt x="50800" y="1120589"/>
                    <a:pt x="48388" y="1102554"/>
                    <a:pt x="44823" y="1084730"/>
                  </a:cubicBezTo>
                  <a:cubicBezTo>
                    <a:pt x="42407" y="1072648"/>
                    <a:pt x="38063" y="1060993"/>
                    <a:pt x="35859" y="1048871"/>
                  </a:cubicBezTo>
                  <a:cubicBezTo>
                    <a:pt x="32079" y="1028082"/>
                    <a:pt x="31038" y="1006838"/>
                    <a:pt x="26894" y="986118"/>
                  </a:cubicBezTo>
                  <a:cubicBezTo>
                    <a:pt x="25041" y="976852"/>
                    <a:pt x="20525" y="968310"/>
                    <a:pt x="17929" y="959224"/>
                  </a:cubicBezTo>
                  <a:cubicBezTo>
                    <a:pt x="9492" y="929694"/>
                    <a:pt x="6159" y="909338"/>
                    <a:pt x="0" y="878541"/>
                  </a:cubicBezTo>
                  <a:cubicBezTo>
                    <a:pt x="14113" y="751529"/>
                    <a:pt x="678" y="839630"/>
                    <a:pt x="17929" y="762000"/>
                  </a:cubicBezTo>
                  <a:cubicBezTo>
                    <a:pt x="21234" y="747126"/>
                    <a:pt x="21544" y="731444"/>
                    <a:pt x="26894" y="717177"/>
                  </a:cubicBezTo>
                  <a:cubicBezTo>
                    <a:pt x="30677" y="707089"/>
                    <a:pt x="40447" y="700128"/>
                    <a:pt x="44823" y="690282"/>
                  </a:cubicBezTo>
                  <a:cubicBezTo>
                    <a:pt x="52499" y="673012"/>
                    <a:pt x="52270" y="652219"/>
                    <a:pt x="62753" y="636494"/>
                  </a:cubicBezTo>
                  <a:cubicBezTo>
                    <a:pt x="68729" y="627529"/>
                    <a:pt x="73951" y="618013"/>
                    <a:pt x="80682" y="609600"/>
                  </a:cubicBezTo>
                  <a:cubicBezTo>
                    <a:pt x="85962" y="603000"/>
                    <a:pt x="93541" y="598433"/>
                    <a:pt x="98612" y="591671"/>
                  </a:cubicBezTo>
                  <a:cubicBezTo>
                    <a:pt x="98615" y="591666"/>
                    <a:pt x="143434" y="524438"/>
                    <a:pt x="152400" y="510988"/>
                  </a:cubicBezTo>
                  <a:cubicBezTo>
                    <a:pt x="158376" y="502023"/>
                    <a:pt x="162711" y="491712"/>
                    <a:pt x="170329" y="484094"/>
                  </a:cubicBezTo>
                  <a:lnTo>
                    <a:pt x="206188" y="448235"/>
                  </a:lnTo>
                  <a:lnTo>
                    <a:pt x="224118" y="430306"/>
                  </a:lnTo>
                  <a:cubicBezTo>
                    <a:pt x="239685" y="383601"/>
                    <a:pt x="222885" y="420642"/>
                    <a:pt x="251012" y="385482"/>
                  </a:cubicBezTo>
                  <a:cubicBezTo>
                    <a:pt x="257743" y="377069"/>
                    <a:pt x="261323" y="366206"/>
                    <a:pt x="268941" y="358588"/>
                  </a:cubicBezTo>
                  <a:cubicBezTo>
                    <a:pt x="276559" y="350970"/>
                    <a:pt x="287655" y="347671"/>
                    <a:pt x="295835" y="340659"/>
                  </a:cubicBezTo>
                  <a:cubicBezTo>
                    <a:pt x="308670" y="329658"/>
                    <a:pt x="317629" y="314177"/>
                    <a:pt x="331694" y="304800"/>
                  </a:cubicBezTo>
                  <a:cubicBezTo>
                    <a:pt x="340659" y="298824"/>
                    <a:pt x="350175" y="293602"/>
                    <a:pt x="358588" y="286871"/>
                  </a:cubicBezTo>
                  <a:cubicBezTo>
                    <a:pt x="365188" y="281591"/>
                    <a:pt x="369918" y="274221"/>
                    <a:pt x="376518" y="268941"/>
                  </a:cubicBezTo>
                  <a:cubicBezTo>
                    <a:pt x="384931" y="262210"/>
                    <a:pt x="394999" y="257743"/>
                    <a:pt x="403412" y="251012"/>
                  </a:cubicBezTo>
                  <a:cubicBezTo>
                    <a:pt x="410012" y="245732"/>
                    <a:pt x="414741" y="238362"/>
                    <a:pt x="421341" y="233082"/>
                  </a:cubicBezTo>
                  <a:cubicBezTo>
                    <a:pt x="429754" y="226351"/>
                    <a:pt x="440055" y="222165"/>
                    <a:pt x="448235" y="215153"/>
                  </a:cubicBezTo>
                  <a:cubicBezTo>
                    <a:pt x="461070" y="204152"/>
                    <a:pt x="468057" y="184639"/>
                    <a:pt x="484094" y="179294"/>
                  </a:cubicBezTo>
                  <a:cubicBezTo>
                    <a:pt x="502023" y="173318"/>
                    <a:pt x="522157" y="171849"/>
                    <a:pt x="537882" y="161365"/>
                  </a:cubicBezTo>
                  <a:cubicBezTo>
                    <a:pt x="572639" y="138193"/>
                    <a:pt x="554554" y="146842"/>
                    <a:pt x="591671" y="134471"/>
                  </a:cubicBezTo>
                  <a:cubicBezTo>
                    <a:pt x="637099" y="89040"/>
                    <a:pt x="578307" y="142489"/>
                    <a:pt x="636494" y="107577"/>
                  </a:cubicBezTo>
                  <a:cubicBezTo>
                    <a:pt x="693904" y="73131"/>
                    <a:pt x="594383" y="101655"/>
                    <a:pt x="699247" y="80682"/>
                  </a:cubicBezTo>
                  <a:cubicBezTo>
                    <a:pt x="818176" y="21219"/>
                    <a:pt x="669665" y="93360"/>
                    <a:pt x="762000" y="53788"/>
                  </a:cubicBezTo>
                  <a:cubicBezTo>
                    <a:pt x="797911" y="38397"/>
                    <a:pt x="791120" y="35302"/>
                    <a:pt x="824753" y="26894"/>
                  </a:cubicBezTo>
                  <a:cubicBezTo>
                    <a:pt x="841279" y="22763"/>
                    <a:pt x="909568" y="10417"/>
                    <a:pt x="923365" y="8965"/>
                  </a:cubicBezTo>
                  <a:cubicBezTo>
                    <a:pt x="962113" y="4886"/>
                    <a:pt x="1001059" y="2988"/>
                    <a:pt x="1039906" y="0"/>
                  </a:cubicBezTo>
                  <a:cubicBezTo>
                    <a:pt x="1114612" y="2988"/>
                    <a:pt x="1189448" y="3638"/>
                    <a:pt x="1264023" y="8965"/>
                  </a:cubicBezTo>
                  <a:cubicBezTo>
                    <a:pt x="1273449" y="9638"/>
                    <a:pt x="1281750" y="15638"/>
                    <a:pt x="1290918" y="17930"/>
                  </a:cubicBezTo>
                  <a:cubicBezTo>
                    <a:pt x="1305700" y="21625"/>
                    <a:pt x="1320867" y="23589"/>
                    <a:pt x="1335741" y="26894"/>
                  </a:cubicBezTo>
                  <a:cubicBezTo>
                    <a:pt x="1347769" y="29567"/>
                    <a:pt x="1359447" y="33833"/>
                    <a:pt x="1371600" y="35859"/>
                  </a:cubicBezTo>
                  <a:cubicBezTo>
                    <a:pt x="1395364" y="39820"/>
                    <a:pt x="1419468" y="41417"/>
                    <a:pt x="1443318" y="44824"/>
                  </a:cubicBezTo>
                  <a:cubicBezTo>
                    <a:pt x="1461312" y="47395"/>
                    <a:pt x="1479141" y="51024"/>
                    <a:pt x="1497106" y="53788"/>
                  </a:cubicBezTo>
                  <a:cubicBezTo>
                    <a:pt x="1517990" y="57001"/>
                    <a:pt x="1538941" y="59765"/>
                    <a:pt x="1559859" y="62753"/>
                  </a:cubicBezTo>
                  <a:cubicBezTo>
                    <a:pt x="1568824" y="65741"/>
                    <a:pt x="1577636" y="69232"/>
                    <a:pt x="1586753" y="71718"/>
                  </a:cubicBezTo>
                  <a:cubicBezTo>
                    <a:pt x="1610526" y="78202"/>
                    <a:pt x="1635094" y="81854"/>
                    <a:pt x="1658471" y="89647"/>
                  </a:cubicBezTo>
                  <a:lnTo>
                    <a:pt x="1712259" y="107577"/>
                  </a:lnTo>
                  <a:cubicBezTo>
                    <a:pt x="1721224" y="110565"/>
                    <a:pt x="1729986" y="114249"/>
                    <a:pt x="1739153" y="116541"/>
                  </a:cubicBezTo>
                  <a:lnTo>
                    <a:pt x="1775012" y="125506"/>
                  </a:lnTo>
                  <a:cubicBezTo>
                    <a:pt x="1817631" y="153918"/>
                    <a:pt x="1791685" y="140028"/>
                    <a:pt x="1855694" y="161365"/>
                  </a:cubicBezTo>
                  <a:lnTo>
                    <a:pt x="1882588" y="170330"/>
                  </a:lnTo>
                  <a:cubicBezTo>
                    <a:pt x="1922814" y="210554"/>
                    <a:pt x="1875043" y="168130"/>
                    <a:pt x="1927412" y="197224"/>
                  </a:cubicBezTo>
                  <a:cubicBezTo>
                    <a:pt x="1946249" y="207689"/>
                    <a:pt x="1965964" y="217845"/>
                    <a:pt x="1981200" y="233082"/>
                  </a:cubicBezTo>
                  <a:cubicBezTo>
                    <a:pt x="1987176" y="239059"/>
                    <a:pt x="1991882" y="246663"/>
                    <a:pt x="1999129" y="251012"/>
                  </a:cubicBezTo>
                  <a:cubicBezTo>
                    <a:pt x="2007232" y="255874"/>
                    <a:pt x="2017058" y="256989"/>
                    <a:pt x="2026023" y="259977"/>
                  </a:cubicBezTo>
                  <a:cubicBezTo>
                    <a:pt x="2069324" y="303276"/>
                    <a:pt x="2014291" y="250589"/>
                    <a:pt x="2070847" y="295835"/>
                  </a:cubicBezTo>
                  <a:cubicBezTo>
                    <a:pt x="2077447" y="301115"/>
                    <a:pt x="2082014" y="308694"/>
                    <a:pt x="2088776" y="313765"/>
                  </a:cubicBezTo>
                  <a:cubicBezTo>
                    <a:pt x="2106015" y="326694"/>
                    <a:pt x="2125326" y="336695"/>
                    <a:pt x="2142565" y="349624"/>
                  </a:cubicBezTo>
                  <a:cubicBezTo>
                    <a:pt x="2154518" y="358589"/>
                    <a:pt x="2166945" y="366953"/>
                    <a:pt x="2178423" y="376518"/>
                  </a:cubicBezTo>
                  <a:cubicBezTo>
                    <a:pt x="2184916" y="381929"/>
                    <a:pt x="2189105" y="390099"/>
                    <a:pt x="2196353" y="394447"/>
                  </a:cubicBezTo>
                  <a:cubicBezTo>
                    <a:pt x="2204456" y="399309"/>
                    <a:pt x="2214987" y="398823"/>
                    <a:pt x="2223247" y="403412"/>
                  </a:cubicBezTo>
                  <a:cubicBezTo>
                    <a:pt x="2242084" y="413877"/>
                    <a:pt x="2261798" y="424034"/>
                    <a:pt x="2277035" y="439271"/>
                  </a:cubicBezTo>
                  <a:cubicBezTo>
                    <a:pt x="2293710" y="455945"/>
                    <a:pt x="2299244" y="463823"/>
                    <a:pt x="2321859" y="475130"/>
                  </a:cubicBezTo>
                  <a:cubicBezTo>
                    <a:pt x="2330311" y="479356"/>
                    <a:pt x="2339788" y="481106"/>
                    <a:pt x="2348753" y="484094"/>
                  </a:cubicBezTo>
                  <a:cubicBezTo>
                    <a:pt x="2381920" y="517263"/>
                    <a:pt x="2359646" y="497333"/>
                    <a:pt x="2420471" y="537882"/>
                  </a:cubicBezTo>
                  <a:cubicBezTo>
                    <a:pt x="2429436" y="543858"/>
                    <a:pt x="2439746" y="548193"/>
                    <a:pt x="2447365" y="555812"/>
                  </a:cubicBezTo>
                  <a:lnTo>
                    <a:pt x="2519082" y="627530"/>
                  </a:lnTo>
                  <a:cubicBezTo>
                    <a:pt x="2525059" y="633507"/>
                    <a:pt x="2529979" y="640771"/>
                    <a:pt x="2537012" y="645459"/>
                  </a:cubicBezTo>
                  <a:cubicBezTo>
                    <a:pt x="2545977" y="651435"/>
                    <a:pt x="2555726" y="656376"/>
                    <a:pt x="2563906" y="663388"/>
                  </a:cubicBezTo>
                  <a:cubicBezTo>
                    <a:pt x="2563927" y="663406"/>
                    <a:pt x="2608720" y="708203"/>
                    <a:pt x="2617694" y="717177"/>
                  </a:cubicBezTo>
                  <a:lnTo>
                    <a:pt x="2644588" y="744071"/>
                  </a:lnTo>
                  <a:cubicBezTo>
                    <a:pt x="2650565" y="750047"/>
                    <a:pt x="2657830" y="754967"/>
                    <a:pt x="2662518" y="762000"/>
                  </a:cubicBezTo>
                  <a:cubicBezTo>
                    <a:pt x="2693252" y="808101"/>
                    <a:pt x="2664654" y="772675"/>
                    <a:pt x="2707341" y="806824"/>
                  </a:cubicBezTo>
                  <a:cubicBezTo>
                    <a:pt x="2742499" y="834950"/>
                    <a:pt x="2705462" y="818150"/>
                    <a:pt x="2752165" y="833718"/>
                  </a:cubicBezTo>
                  <a:cubicBezTo>
                    <a:pt x="2793265" y="895369"/>
                    <a:pt x="2767581" y="880692"/>
                    <a:pt x="2814918" y="896471"/>
                  </a:cubicBezTo>
                  <a:cubicBezTo>
                    <a:pt x="2878978" y="992564"/>
                    <a:pt x="2779220" y="846733"/>
                    <a:pt x="2859741" y="950259"/>
                  </a:cubicBezTo>
                  <a:cubicBezTo>
                    <a:pt x="2930705" y="1041497"/>
                    <a:pt x="2868433" y="976879"/>
                    <a:pt x="2913529" y="1021977"/>
                  </a:cubicBezTo>
                  <a:cubicBezTo>
                    <a:pt x="2916517" y="1030942"/>
                    <a:pt x="2917252" y="1041008"/>
                    <a:pt x="2922494" y="1048871"/>
                  </a:cubicBezTo>
                  <a:cubicBezTo>
                    <a:pt x="2929527" y="1059420"/>
                    <a:pt x="2941272" y="1066026"/>
                    <a:pt x="2949388" y="1075765"/>
                  </a:cubicBezTo>
                  <a:cubicBezTo>
                    <a:pt x="2956286" y="1084042"/>
                    <a:pt x="2961341" y="1093694"/>
                    <a:pt x="2967318" y="1102659"/>
                  </a:cubicBezTo>
                  <a:cubicBezTo>
                    <a:pt x="2970306" y="1111624"/>
                    <a:pt x="2971420" y="1121450"/>
                    <a:pt x="2976282" y="1129553"/>
                  </a:cubicBezTo>
                  <a:cubicBezTo>
                    <a:pt x="2980631" y="1136801"/>
                    <a:pt x="2991244" y="1139568"/>
                    <a:pt x="2994212" y="1147482"/>
                  </a:cubicBezTo>
                  <a:cubicBezTo>
                    <a:pt x="3000594" y="1164502"/>
                    <a:pt x="2997428" y="1184027"/>
                    <a:pt x="3003176" y="1201271"/>
                  </a:cubicBezTo>
                  <a:cubicBezTo>
                    <a:pt x="3006583" y="1211492"/>
                    <a:pt x="3016730" y="1218319"/>
                    <a:pt x="3021106" y="1228165"/>
                  </a:cubicBezTo>
                  <a:cubicBezTo>
                    <a:pt x="3028782" y="1245435"/>
                    <a:pt x="3033059" y="1264024"/>
                    <a:pt x="3039035" y="1281953"/>
                  </a:cubicBezTo>
                  <a:cubicBezTo>
                    <a:pt x="3042023" y="1290918"/>
                    <a:pt x="3042758" y="1300984"/>
                    <a:pt x="3048000" y="1308847"/>
                  </a:cubicBezTo>
                  <a:lnTo>
                    <a:pt x="3065929" y="1335741"/>
                  </a:lnTo>
                  <a:cubicBezTo>
                    <a:pt x="3068917" y="1347694"/>
                    <a:pt x="3071354" y="1359799"/>
                    <a:pt x="3074894" y="1371600"/>
                  </a:cubicBezTo>
                  <a:cubicBezTo>
                    <a:pt x="3080325" y="1389702"/>
                    <a:pt x="3089116" y="1406856"/>
                    <a:pt x="3092823" y="1425388"/>
                  </a:cubicBezTo>
                  <a:cubicBezTo>
                    <a:pt x="3095811" y="1440329"/>
                    <a:pt x="3098092" y="1455430"/>
                    <a:pt x="3101788" y="1470212"/>
                  </a:cubicBezTo>
                  <a:cubicBezTo>
                    <a:pt x="3104080" y="1479379"/>
                    <a:pt x="3108157" y="1488020"/>
                    <a:pt x="3110753" y="1497106"/>
                  </a:cubicBezTo>
                  <a:cubicBezTo>
                    <a:pt x="3114138" y="1508953"/>
                    <a:pt x="3116730" y="1521012"/>
                    <a:pt x="3119718" y="1532965"/>
                  </a:cubicBezTo>
                  <a:cubicBezTo>
                    <a:pt x="3122706" y="1562847"/>
                    <a:pt x="3124435" y="1592882"/>
                    <a:pt x="3128682" y="1622612"/>
                  </a:cubicBezTo>
                  <a:cubicBezTo>
                    <a:pt x="3130424" y="1634809"/>
                    <a:pt x="3135443" y="1646349"/>
                    <a:pt x="3137647" y="1658471"/>
                  </a:cubicBezTo>
                  <a:cubicBezTo>
                    <a:pt x="3141427" y="1679260"/>
                    <a:pt x="3143399" y="1700340"/>
                    <a:pt x="3146612" y="1721224"/>
                  </a:cubicBezTo>
                  <a:cubicBezTo>
                    <a:pt x="3149376" y="1739189"/>
                    <a:pt x="3152588" y="1757083"/>
                    <a:pt x="3155576" y="1775012"/>
                  </a:cubicBezTo>
                  <a:cubicBezTo>
                    <a:pt x="3150348" y="1853441"/>
                    <a:pt x="3150547" y="1901287"/>
                    <a:pt x="3137647" y="1972235"/>
                  </a:cubicBezTo>
                  <a:cubicBezTo>
                    <a:pt x="3135443" y="1984357"/>
                    <a:pt x="3131670" y="1996141"/>
                    <a:pt x="3128682" y="2008094"/>
                  </a:cubicBezTo>
                  <a:cubicBezTo>
                    <a:pt x="3125694" y="2040965"/>
                    <a:pt x="3124386" y="2074032"/>
                    <a:pt x="3119718" y="2106706"/>
                  </a:cubicBezTo>
                  <a:cubicBezTo>
                    <a:pt x="3093124" y="2292868"/>
                    <a:pt x="3113537" y="2140388"/>
                    <a:pt x="3092823" y="2223247"/>
                  </a:cubicBezTo>
                  <a:cubicBezTo>
                    <a:pt x="3089128" y="2238029"/>
                    <a:pt x="3090164" y="2254200"/>
                    <a:pt x="3083859" y="2268071"/>
                  </a:cubicBezTo>
                  <a:cubicBezTo>
                    <a:pt x="3074942" y="2287688"/>
                    <a:pt x="3054814" y="2301416"/>
                    <a:pt x="3048000" y="2321859"/>
                  </a:cubicBezTo>
                  <a:cubicBezTo>
                    <a:pt x="3038531" y="2350264"/>
                    <a:pt x="3040966" y="2350822"/>
                    <a:pt x="3021106" y="2375647"/>
                  </a:cubicBezTo>
                  <a:cubicBezTo>
                    <a:pt x="3015826" y="2382247"/>
                    <a:pt x="3007865" y="2386544"/>
                    <a:pt x="3003176" y="2393577"/>
                  </a:cubicBezTo>
                  <a:cubicBezTo>
                    <a:pt x="2995763" y="2404696"/>
                    <a:pt x="2993802" y="2419169"/>
                    <a:pt x="2985247" y="2429435"/>
                  </a:cubicBezTo>
                  <a:cubicBezTo>
                    <a:pt x="2978349" y="2437712"/>
                    <a:pt x="2966766" y="2440634"/>
                    <a:pt x="2958353" y="2447365"/>
                  </a:cubicBezTo>
                  <a:cubicBezTo>
                    <a:pt x="2935072" y="2465990"/>
                    <a:pt x="2944564" y="2469430"/>
                    <a:pt x="2913529" y="2483224"/>
                  </a:cubicBezTo>
                  <a:cubicBezTo>
                    <a:pt x="2891187" y="2493154"/>
                    <a:pt x="2849955" y="2504324"/>
                    <a:pt x="2823882" y="2510118"/>
                  </a:cubicBezTo>
                  <a:cubicBezTo>
                    <a:pt x="2809008" y="2513423"/>
                    <a:pt x="2793841" y="2515387"/>
                    <a:pt x="2779059" y="2519082"/>
                  </a:cubicBezTo>
                  <a:cubicBezTo>
                    <a:pt x="2709768" y="2536405"/>
                    <a:pt x="2806487" y="2520487"/>
                    <a:pt x="2707341" y="2537012"/>
                  </a:cubicBezTo>
                  <a:cubicBezTo>
                    <a:pt x="2686498" y="2540486"/>
                    <a:pt x="2665431" y="2542503"/>
                    <a:pt x="2644588" y="2545977"/>
                  </a:cubicBezTo>
                  <a:cubicBezTo>
                    <a:pt x="2629558" y="2548482"/>
                    <a:pt x="2614976" y="2554046"/>
                    <a:pt x="2599765" y="2554941"/>
                  </a:cubicBezTo>
                  <a:cubicBezTo>
                    <a:pt x="2462414" y="2563020"/>
                    <a:pt x="2187388" y="2572871"/>
                    <a:pt x="2187388" y="2572871"/>
                  </a:cubicBezTo>
                  <a:lnTo>
                    <a:pt x="1882588" y="2554941"/>
                  </a:lnTo>
                  <a:cubicBezTo>
                    <a:pt x="1864493" y="2553218"/>
                    <a:pt x="1846877" y="2547880"/>
                    <a:pt x="1828800" y="2545977"/>
                  </a:cubicBezTo>
                  <a:cubicBezTo>
                    <a:pt x="1790052" y="2541898"/>
                    <a:pt x="1751106" y="2540000"/>
                    <a:pt x="1712259" y="2537012"/>
                  </a:cubicBezTo>
                  <a:cubicBezTo>
                    <a:pt x="1671539" y="2526832"/>
                    <a:pt x="1669709" y="2525361"/>
                    <a:pt x="1622612" y="2519082"/>
                  </a:cubicBezTo>
                  <a:cubicBezTo>
                    <a:pt x="1560277" y="2510771"/>
                    <a:pt x="1531126" y="2510525"/>
                    <a:pt x="1470212" y="2501153"/>
                  </a:cubicBezTo>
                  <a:cubicBezTo>
                    <a:pt x="1455152" y="2498836"/>
                    <a:pt x="1440170" y="2495883"/>
                    <a:pt x="1425388" y="2492188"/>
                  </a:cubicBezTo>
                  <a:cubicBezTo>
                    <a:pt x="1416221" y="2489896"/>
                    <a:pt x="1407760" y="2485077"/>
                    <a:pt x="1398494" y="2483224"/>
                  </a:cubicBezTo>
                  <a:cubicBezTo>
                    <a:pt x="1377774" y="2479080"/>
                    <a:pt x="1356659" y="2477247"/>
                    <a:pt x="1335741" y="2474259"/>
                  </a:cubicBezTo>
                  <a:cubicBezTo>
                    <a:pt x="1270264" y="2452434"/>
                    <a:pt x="1300288" y="2460914"/>
                    <a:pt x="1246094" y="2447365"/>
                  </a:cubicBezTo>
                  <a:cubicBezTo>
                    <a:pt x="1199303" y="2416170"/>
                    <a:pt x="1237880" y="2436575"/>
                    <a:pt x="1165412" y="2420471"/>
                  </a:cubicBezTo>
                  <a:cubicBezTo>
                    <a:pt x="1156187" y="2418421"/>
                    <a:pt x="1147604" y="2414102"/>
                    <a:pt x="1138518" y="2411506"/>
                  </a:cubicBezTo>
                  <a:cubicBezTo>
                    <a:pt x="1126671" y="2408121"/>
                    <a:pt x="1114612" y="2405529"/>
                    <a:pt x="1102659" y="2402541"/>
                  </a:cubicBezTo>
                  <a:cubicBezTo>
                    <a:pt x="1060041" y="2374129"/>
                    <a:pt x="1085984" y="2388018"/>
                    <a:pt x="1021976" y="2366682"/>
                  </a:cubicBezTo>
                  <a:lnTo>
                    <a:pt x="995082" y="2357718"/>
                  </a:lnTo>
                  <a:cubicBezTo>
                    <a:pt x="897193" y="2292456"/>
                    <a:pt x="1048104" y="2388711"/>
                    <a:pt x="932329" y="2330824"/>
                  </a:cubicBezTo>
                  <a:cubicBezTo>
                    <a:pt x="924769" y="2327044"/>
                    <a:pt x="921648" y="2317243"/>
                    <a:pt x="914400" y="2312894"/>
                  </a:cubicBezTo>
                  <a:cubicBezTo>
                    <a:pt x="902365" y="2305673"/>
                    <a:pt x="862059" y="2298869"/>
                    <a:pt x="851647" y="2294965"/>
                  </a:cubicBezTo>
                  <a:cubicBezTo>
                    <a:pt x="839134" y="2290272"/>
                    <a:pt x="828196" y="2281998"/>
                    <a:pt x="815788" y="2277035"/>
                  </a:cubicBezTo>
                  <a:cubicBezTo>
                    <a:pt x="704999" y="2232719"/>
                    <a:pt x="810246" y="2283228"/>
                    <a:pt x="726141" y="2241177"/>
                  </a:cubicBezTo>
                  <a:cubicBezTo>
                    <a:pt x="684391" y="2199425"/>
                    <a:pt x="738437" y="2247323"/>
                    <a:pt x="672353" y="2214282"/>
                  </a:cubicBezTo>
                  <a:cubicBezTo>
                    <a:pt x="664793" y="2210502"/>
                    <a:pt x="661023" y="2201633"/>
                    <a:pt x="654423" y="2196353"/>
                  </a:cubicBezTo>
                  <a:cubicBezTo>
                    <a:pt x="611603" y="2162099"/>
                    <a:pt x="644822" y="2191552"/>
                    <a:pt x="600635" y="2169459"/>
                  </a:cubicBezTo>
                  <a:cubicBezTo>
                    <a:pt x="556752" y="2147518"/>
                    <a:pt x="589170" y="2158618"/>
                    <a:pt x="555812" y="2133600"/>
                  </a:cubicBezTo>
                  <a:cubicBezTo>
                    <a:pt x="538573" y="2120671"/>
                    <a:pt x="519953" y="2109694"/>
                    <a:pt x="502023" y="2097741"/>
                  </a:cubicBezTo>
                  <a:cubicBezTo>
                    <a:pt x="493058" y="2091765"/>
                    <a:pt x="482747" y="2087431"/>
                    <a:pt x="475129" y="2079812"/>
                  </a:cubicBezTo>
                  <a:lnTo>
                    <a:pt x="412376" y="2017059"/>
                  </a:lnTo>
                  <a:cubicBezTo>
                    <a:pt x="348495" y="1953180"/>
                    <a:pt x="417472" y="2025670"/>
                    <a:pt x="367553" y="1963271"/>
                  </a:cubicBezTo>
                  <a:cubicBezTo>
                    <a:pt x="362273" y="1956671"/>
                    <a:pt x="354903" y="1951941"/>
                    <a:pt x="349623" y="1945341"/>
                  </a:cubicBezTo>
                  <a:cubicBezTo>
                    <a:pt x="326119" y="1915961"/>
                    <a:pt x="343555" y="1918447"/>
                    <a:pt x="322729" y="1918447"/>
                  </a:cubicBezTo>
                </a:path>
              </a:pathLst>
            </a:custGeom>
            <a:solidFill>
              <a:srgbClr val="FFFF00">
                <a:alpha val="12000"/>
              </a:srgbClr>
            </a:solidFill>
            <a:ln w="19050">
              <a:noFill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" name="Freeform 16"/>
            <p:cNvSpPr/>
            <p:nvPr/>
          </p:nvSpPr>
          <p:spPr>
            <a:xfrm>
              <a:off x="4005951" y="4013279"/>
              <a:ext cx="1805397" cy="1878569"/>
            </a:xfrm>
            <a:custGeom>
              <a:avLst/>
              <a:gdLst>
                <a:gd name="connsiteX0" fmla="*/ 968188 w 1595718"/>
                <a:gd name="connsiteY0" fmla="*/ 21858 h 1868588"/>
                <a:gd name="connsiteX1" fmla="*/ 932329 w 1595718"/>
                <a:gd name="connsiteY1" fmla="*/ 12894 h 1868588"/>
                <a:gd name="connsiteX2" fmla="*/ 905435 w 1595718"/>
                <a:gd name="connsiteY2" fmla="*/ 3929 h 1868588"/>
                <a:gd name="connsiteX3" fmla="*/ 824753 w 1595718"/>
                <a:gd name="connsiteY3" fmla="*/ 12894 h 1868588"/>
                <a:gd name="connsiteX4" fmla="*/ 797859 w 1595718"/>
                <a:gd name="connsiteY4" fmla="*/ 21858 h 1868588"/>
                <a:gd name="connsiteX5" fmla="*/ 779929 w 1595718"/>
                <a:gd name="connsiteY5" fmla="*/ 39788 h 1868588"/>
                <a:gd name="connsiteX6" fmla="*/ 753035 w 1595718"/>
                <a:gd name="connsiteY6" fmla="*/ 57717 h 1868588"/>
                <a:gd name="connsiteX7" fmla="*/ 726141 w 1595718"/>
                <a:gd name="connsiteY7" fmla="*/ 84611 h 1868588"/>
                <a:gd name="connsiteX8" fmla="*/ 690282 w 1595718"/>
                <a:gd name="connsiteY8" fmla="*/ 93576 h 1868588"/>
                <a:gd name="connsiteX9" fmla="*/ 645459 w 1595718"/>
                <a:gd name="connsiteY9" fmla="*/ 138400 h 1868588"/>
                <a:gd name="connsiteX10" fmla="*/ 618565 w 1595718"/>
                <a:gd name="connsiteY10" fmla="*/ 156329 h 1868588"/>
                <a:gd name="connsiteX11" fmla="*/ 600635 w 1595718"/>
                <a:gd name="connsiteY11" fmla="*/ 174258 h 1868588"/>
                <a:gd name="connsiteX12" fmla="*/ 573741 w 1595718"/>
                <a:gd name="connsiteY12" fmla="*/ 192188 h 1868588"/>
                <a:gd name="connsiteX13" fmla="*/ 546847 w 1595718"/>
                <a:gd name="connsiteY13" fmla="*/ 219082 h 1868588"/>
                <a:gd name="connsiteX14" fmla="*/ 519953 w 1595718"/>
                <a:gd name="connsiteY14" fmla="*/ 237011 h 1868588"/>
                <a:gd name="connsiteX15" fmla="*/ 475129 w 1595718"/>
                <a:gd name="connsiteY15" fmla="*/ 272870 h 1868588"/>
                <a:gd name="connsiteX16" fmla="*/ 439270 w 1595718"/>
                <a:gd name="connsiteY16" fmla="*/ 281835 h 1868588"/>
                <a:gd name="connsiteX17" fmla="*/ 394447 w 1595718"/>
                <a:gd name="connsiteY17" fmla="*/ 317694 h 1868588"/>
                <a:gd name="connsiteX18" fmla="*/ 340659 w 1595718"/>
                <a:gd name="connsiteY18" fmla="*/ 353552 h 1868588"/>
                <a:gd name="connsiteX19" fmla="*/ 322729 w 1595718"/>
                <a:gd name="connsiteY19" fmla="*/ 380447 h 1868588"/>
                <a:gd name="connsiteX20" fmla="*/ 268941 w 1595718"/>
                <a:gd name="connsiteY20" fmla="*/ 407341 h 1868588"/>
                <a:gd name="connsiteX21" fmla="*/ 242047 w 1595718"/>
                <a:gd name="connsiteY21" fmla="*/ 425270 h 1868588"/>
                <a:gd name="connsiteX22" fmla="*/ 206188 w 1595718"/>
                <a:gd name="connsiteY22" fmla="*/ 461129 h 1868588"/>
                <a:gd name="connsiteX23" fmla="*/ 179294 w 1595718"/>
                <a:gd name="connsiteY23" fmla="*/ 479058 h 1868588"/>
                <a:gd name="connsiteX24" fmla="*/ 143435 w 1595718"/>
                <a:gd name="connsiteY24" fmla="*/ 514917 h 1868588"/>
                <a:gd name="connsiteX25" fmla="*/ 116541 w 1595718"/>
                <a:gd name="connsiteY25" fmla="*/ 532847 h 1868588"/>
                <a:gd name="connsiteX26" fmla="*/ 62753 w 1595718"/>
                <a:gd name="connsiteY26" fmla="*/ 586635 h 1868588"/>
                <a:gd name="connsiteX27" fmla="*/ 17929 w 1595718"/>
                <a:gd name="connsiteY27" fmla="*/ 622494 h 1868588"/>
                <a:gd name="connsiteX28" fmla="*/ 0 w 1595718"/>
                <a:gd name="connsiteY28" fmla="*/ 685247 h 1868588"/>
                <a:gd name="connsiteX29" fmla="*/ 17929 w 1595718"/>
                <a:gd name="connsiteY29" fmla="*/ 783858 h 1868588"/>
                <a:gd name="connsiteX30" fmla="*/ 26894 w 1595718"/>
                <a:gd name="connsiteY30" fmla="*/ 819717 h 1868588"/>
                <a:gd name="connsiteX31" fmla="*/ 44823 w 1595718"/>
                <a:gd name="connsiteY31" fmla="*/ 837647 h 1868588"/>
                <a:gd name="connsiteX32" fmla="*/ 62753 w 1595718"/>
                <a:gd name="connsiteY32" fmla="*/ 873505 h 1868588"/>
                <a:gd name="connsiteX33" fmla="*/ 80682 w 1595718"/>
                <a:gd name="connsiteY33" fmla="*/ 891435 h 1868588"/>
                <a:gd name="connsiteX34" fmla="*/ 116541 w 1595718"/>
                <a:gd name="connsiteY34" fmla="*/ 945223 h 1868588"/>
                <a:gd name="connsiteX35" fmla="*/ 143435 w 1595718"/>
                <a:gd name="connsiteY35" fmla="*/ 990047 h 1868588"/>
                <a:gd name="connsiteX36" fmla="*/ 170329 w 1595718"/>
                <a:gd name="connsiteY36" fmla="*/ 1043835 h 1868588"/>
                <a:gd name="connsiteX37" fmla="*/ 188259 w 1595718"/>
                <a:gd name="connsiteY37" fmla="*/ 1106588 h 1868588"/>
                <a:gd name="connsiteX38" fmla="*/ 206188 w 1595718"/>
                <a:gd name="connsiteY38" fmla="*/ 1142447 h 1868588"/>
                <a:gd name="connsiteX39" fmla="*/ 224118 w 1595718"/>
                <a:gd name="connsiteY39" fmla="*/ 1196235 h 1868588"/>
                <a:gd name="connsiteX40" fmla="*/ 242047 w 1595718"/>
                <a:gd name="connsiteY40" fmla="*/ 1232094 h 1868588"/>
                <a:gd name="connsiteX41" fmla="*/ 277906 w 1595718"/>
                <a:gd name="connsiteY41" fmla="*/ 1285882 h 1868588"/>
                <a:gd name="connsiteX42" fmla="*/ 286870 w 1595718"/>
                <a:gd name="connsiteY42" fmla="*/ 1312776 h 1868588"/>
                <a:gd name="connsiteX43" fmla="*/ 304800 w 1595718"/>
                <a:gd name="connsiteY43" fmla="*/ 1339670 h 1868588"/>
                <a:gd name="connsiteX44" fmla="*/ 313765 w 1595718"/>
                <a:gd name="connsiteY44" fmla="*/ 1375529 h 1868588"/>
                <a:gd name="connsiteX45" fmla="*/ 367553 w 1595718"/>
                <a:gd name="connsiteY45" fmla="*/ 1465176 h 1868588"/>
                <a:gd name="connsiteX46" fmla="*/ 385482 w 1595718"/>
                <a:gd name="connsiteY46" fmla="*/ 1492070 h 1868588"/>
                <a:gd name="connsiteX47" fmla="*/ 403412 w 1595718"/>
                <a:gd name="connsiteY47" fmla="*/ 1510000 h 1868588"/>
                <a:gd name="connsiteX48" fmla="*/ 421341 w 1595718"/>
                <a:gd name="connsiteY48" fmla="*/ 1536894 h 1868588"/>
                <a:gd name="connsiteX49" fmla="*/ 430306 w 1595718"/>
                <a:gd name="connsiteY49" fmla="*/ 1563788 h 1868588"/>
                <a:gd name="connsiteX50" fmla="*/ 457200 w 1595718"/>
                <a:gd name="connsiteY50" fmla="*/ 1581717 h 1868588"/>
                <a:gd name="connsiteX51" fmla="*/ 502023 w 1595718"/>
                <a:gd name="connsiteY51" fmla="*/ 1626541 h 1868588"/>
                <a:gd name="connsiteX52" fmla="*/ 519953 w 1595718"/>
                <a:gd name="connsiteY52" fmla="*/ 1644470 h 1868588"/>
                <a:gd name="connsiteX53" fmla="*/ 537882 w 1595718"/>
                <a:gd name="connsiteY53" fmla="*/ 1671364 h 1868588"/>
                <a:gd name="connsiteX54" fmla="*/ 564776 w 1595718"/>
                <a:gd name="connsiteY54" fmla="*/ 1689294 h 1868588"/>
                <a:gd name="connsiteX55" fmla="*/ 582706 w 1595718"/>
                <a:gd name="connsiteY55" fmla="*/ 1707223 h 1868588"/>
                <a:gd name="connsiteX56" fmla="*/ 609600 w 1595718"/>
                <a:gd name="connsiteY56" fmla="*/ 1716188 h 1868588"/>
                <a:gd name="connsiteX57" fmla="*/ 654423 w 1595718"/>
                <a:gd name="connsiteY57" fmla="*/ 1752047 h 1868588"/>
                <a:gd name="connsiteX58" fmla="*/ 681318 w 1595718"/>
                <a:gd name="connsiteY58" fmla="*/ 1769976 h 1868588"/>
                <a:gd name="connsiteX59" fmla="*/ 735106 w 1595718"/>
                <a:gd name="connsiteY59" fmla="*/ 1787905 h 1868588"/>
                <a:gd name="connsiteX60" fmla="*/ 797859 w 1595718"/>
                <a:gd name="connsiteY60" fmla="*/ 1814800 h 1868588"/>
                <a:gd name="connsiteX61" fmla="*/ 851647 w 1595718"/>
                <a:gd name="connsiteY61" fmla="*/ 1832729 h 1868588"/>
                <a:gd name="connsiteX62" fmla="*/ 887506 w 1595718"/>
                <a:gd name="connsiteY62" fmla="*/ 1841694 h 1868588"/>
                <a:gd name="connsiteX63" fmla="*/ 950259 w 1595718"/>
                <a:gd name="connsiteY63" fmla="*/ 1859623 h 1868588"/>
                <a:gd name="connsiteX64" fmla="*/ 1030941 w 1595718"/>
                <a:gd name="connsiteY64" fmla="*/ 1868588 h 1868588"/>
                <a:gd name="connsiteX65" fmla="*/ 1201270 w 1595718"/>
                <a:gd name="connsiteY65" fmla="*/ 1859623 h 1868588"/>
                <a:gd name="connsiteX66" fmla="*/ 1246094 w 1595718"/>
                <a:gd name="connsiteY66" fmla="*/ 1850658 h 1868588"/>
                <a:gd name="connsiteX67" fmla="*/ 1272988 w 1595718"/>
                <a:gd name="connsiteY67" fmla="*/ 1832729 h 1868588"/>
                <a:gd name="connsiteX68" fmla="*/ 1299882 w 1595718"/>
                <a:gd name="connsiteY68" fmla="*/ 1823764 h 1868588"/>
                <a:gd name="connsiteX69" fmla="*/ 1353670 w 1595718"/>
                <a:gd name="connsiteY69" fmla="*/ 1796870 h 1868588"/>
                <a:gd name="connsiteX70" fmla="*/ 1398494 w 1595718"/>
                <a:gd name="connsiteY70" fmla="*/ 1769976 h 1868588"/>
                <a:gd name="connsiteX71" fmla="*/ 1461247 w 1595718"/>
                <a:gd name="connsiteY71" fmla="*/ 1698258 h 1868588"/>
                <a:gd name="connsiteX72" fmla="*/ 1488141 w 1595718"/>
                <a:gd name="connsiteY72" fmla="*/ 1671364 h 1868588"/>
                <a:gd name="connsiteX73" fmla="*/ 1497106 w 1595718"/>
                <a:gd name="connsiteY73" fmla="*/ 1644470 h 1868588"/>
                <a:gd name="connsiteX74" fmla="*/ 1524000 w 1595718"/>
                <a:gd name="connsiteY74" fmla="*/ 1590682 h 1868588"/>
                <a:gd name="connsiteX75" fmla="*/ 1532965 w 1595718"/>
                <a:gd name="connsiteY75" fmla="*/ 1554823 h 1868588"/>
                <a:gd name="connsiteX76" fmla="*/ 1550894 w 1595718"/>
                <a:gd name="connsiteY76" fmla="*/ 1501035 h 1868588"/>
                <a:gd name="connsiteX77" fmla="*/ 1568823 w 1595718"/>
                <a:gd name="connsiteY77" fmla="*/ 1420352 h 1868588"/>
                <a:gd name="connsiteX78" fmla="*/ 1577788 w 1595718"/>
                <a:gd name="connsiteY78" fmla="*/ 1339670 h 1868588"/>
                <a:gd name="connsiteX79" fmla="*/ 1586753 w 1595718"/>
                <a:gd name="connsiteY79" fmla="*/ 1303811 h 1868588"/>
                <a:gd name="connsiteX80" fmla="*/ 1595718 w 1595718"/>
                <a:gd name="connsiteY80" fmla="*/ 1241058 h 1868588"/>
                <a:gd name="connsiteX81" fmla="*/ 1586753 w 1595718"/>
                <a:gd name="connsiteY81" fmla="*/ 1061764 h 1868588"/>
                <a:gd name="connsiteX82" fmla="*/ 1577788 w 1595718"/>
                <a:gd name="connsiteY82" fmla="*/ 1025905 h 1868588"/>
                <a:gd name="connsiteX83" fmla="*/ 1568823 w 1595718"/>
                <a:gd name="connsiteY83" fmla="*/ 972117 h 1868588"/>
                <a:gd name="connsiteX84" fmla="*/ 1550894 w 1595718"/>
                <a:gd name="connsiteY84" fmla="*/ 846611 h 1868588"/>
                <a:gd name="connsiteX85" fmla="*/ 1532965 w 1595718"/>
                <a:gd name="connsiteY85" fmla="*/ 783858 h 1868588"/>
                <a:gd name="connsiteX86" fmla="*/ 1524000 w 1595718"/>
                <a:gd name="connsiteY86" fmla="*/ 756964 h 1868588"/>
                <a:gd name="connsiteX87" fmla="*/ 1506070 w 1595718"/>
                <a:gd name="connsiteY87" fmla="*/ 739035 h 1868588"/>
                <a:gd name="connsiteX88" fmla="*/ 1488141 w 1595718"/>
                <a:gd name="connsiteY88" fmla="*/ 685247 h 1868588"/>
                <a:gd name="connsiteX89" fmla="*/ 1470212 w 1595718"/>
                <a:gd name="connsiteY89" fmla="*/ 658352 h 1868588"/>
                <a:gd name="connsiteX90" fmla="*/ 1461247 w 1595718"/>
                <a:gd name="connsiteY90" fmla="*/ 631458 h 1868588"/>
                <a:gd name="connsiteX91" fmla="*/ 1425388 w 1595718"/>
                <a:gd name="connsiteY91" fmla="*/ 577670 h 1868588"/>
                <a:gd name="connsiteX92" fmla="*/ 1398494 w 1595718"/>
                <a:gd name="connsiteY92" fmla="*/ 514917 h 1868588"/>
                <a:gd name="connsiteX93" fmla="*/ 1380565 w 1595718"/>
                <a:gd name="connsiteY93" fmla="*/ 488023 h 1868588"/>
                <a:gd name="connsiteX94" fmla="*/ 1371600 w 1595718"/>
                <a:gd name="connsiteY94" fmla="*/ 461129 h 1868588"/>
                <a:gd name="connsiteX95" fmla="*/ 1353670 w 1595718"/>
                <a:gd name="connsiteY95" fmla="*/ 425270 h 1868588"/>
                <a:gd name="connsiteX96" fmla="*/ 1344706 w 1595718"/>
                <a:gd name="connsiteY96" fmla="*/ 398376 h 1868588"/>
                <a:gd name="connsiteX97" fmla="*/ 1326776 w 1595718"/>
                <a:gd name="connsiteY97" fmla="*/ 380447 h 1868588"/>
                <a:gd name="connsiteX98" fmla="*/ 1317812 w 1595718"/>
                <a:gd name="connsiteY98" fmla="*/ 353552 h 1868588"/>
                <a:gd name="connsiteX99" fmla="*/ 1299882 w 1595718"/>
                <a:gd name="connsiteY99" fmla="*/ 335623 h 1868588"/>
                <a:gd name="connsiteX100" fmla="*/ 1281953 w 1595718"/>
                <a:gd name="connsiteY100" fmla="*/ 308729 h 1868588"/>
                <a:gd name="connsiteX101" fmla="*/ 1264023 w 1595718"/>
                <a:gd name="connsiteY101" fmla="*/ 290800 h 1868588"/>
                <a:gd name="connsiteX102" fmla="*/ 1228165 w 1595718"/>
                <a:gd name="connsiteY102" fmla="*/ 237011 h 1868588"/>
                <a:gd name="connsiteX103" fmla="*/ 1174376 w 1595718"/>
                <a:gd name="connsiteY103" fmla="*/ 183223 h 1868588"/>
                <a:gd name="connsiteX104" fmla="*/ 1147482 w 1595718"/>
                <a:gd name="connsiteY104" fmla="*/ 156329 h 1868588"/>
                <a:gd name="connsiteX105" fmla="*/ 1120588 w 1595718"/>
                <a:gd name="connsiteY105" fmla="*/ 138400 h 1868588"/>
                <a:gd name="connsiteX106" fmla="*/ 1084729 w 1595718"/>
                <a:gd name="connsiteY106" fmla="*/ 102541 h 1868588"/>
                <a:gd name="connsiteX107" fmla="*/ 1030941 w 1595718"/>
                <a:gd name="connsiteY107" fmla="*/ 84611 h 1868588"/>
                <a:gd name="connsiteX108" fmla="*/ 977153 w 1595718"/>
                <a:gd name="connsiteY108" fmla="*/ 48752 h 1868588"/>
                <a:gd name="connsiteX109" fmla="*/ 950259 w 1595718"/>
                <a:gd name="connsiteY109" fmla="*/ 30823 h 1868588"/>
                <a:gd name="connsiteX110" fmla="*/ 887506 w 1595718"/>
                <a:gd name="connsiteY110" fmla="*/ 3929 h 1868588"/>
                <a:gd name="connsiteX0" fmla="*/ 1051438 w 1678968"/>
                <a:gd name="connsiteY0" fmla="*/ 21858 h 1868588"/>
                <a:gd name="connsiteX1" fmla="*/ 1015579 w 1678968"/>
                <a:gd name="connsiteY1" fmla="*/ 12894 h 1868588"/>
                <a:gd name="connsiteX2" fmla="*/ 988685 w 1678968"/>
                <a:gd name="connsiteY2" fmla="*/ 3929 h 1868588"/>
                <a:gd name="connsiteX3" fmla="*/ 908003 w 1678968"/>
                <a:gd name="connsiteY3" fmla="*/ 12894 h 1868588"/>
                <a:gd name="connsiteX4" fmla="*/ 881109 w 1678968"/>
                <a:gd name="connsiteY4" fmla="*/ 21858 h 1868588"/>
                <a:gd name="connsiteX5" fmla="*/ 863179 w 1678968"/>
                <a:gd name="connsiteY5" fmla="*/ 39788 h 1868588"/>
                <a:gd name="connsiteX6" fmla="*/ 836285 w 1678968"/>
                <a:gd name="connsiteY6" fmla="*/ 57717 h 1868588"/>
                <a:gd name="connsiteX7" fmla="*/ 809391 w 1678968"/>
                <a:gd name="connsiteY7" fmla="*/ 84611 h 1868588"/>
                <a:gd name="connsiteX8" fmla="*/ 773532 w 1678968"/>
                <a:gd name="connsiteY8" fmla="*/ 93576 h 1868588"/>
                <a:gd name="connsiteX9" fmla="*/ 728709 w 1678968"/>
                <a:gd name="connsiteY9" fmla="*/ 138400 h 1868588"/>
                <a:gd name="connsiteX10" fmla="*/ 701815 w 1678968"/>
                <a:gd name="connsiteY10" fmla="*/ 156329 h 1868588"/>
                <a:gd name="connsiteX11" fmla="*/ 683885 w 1678968"/>
                <a:gd name="connsiteY11" fmla="*/ 174258 h 1868588"/>
                <a:gd name="connsiteX12" fmla="*/ 656991 w 1678968"/>
                <a:gd name="connsiteY12" fmla="*/ 192188 h 1868588"/>
                <a:gd name="connsiteX13" fmla="*/ 630097 w 1678968"/>
                <a:gd name="connsiteY13" fmla="*/ 219082 h 1868588"/>
                <a:gd name="connsiteX14" fmla="*/ 603203 w 1678968"/>
                <a:gd name="connsiteY14" fmla="*/ 237011 h 1868588"/>
                <a:gd name="connsiteX15" fmla="*/ 558379 w 1678968"/>
                <a:gd name="connsiteY15" fmla="*/ 272870 h 1868588"/>
                <a:gd name="connsiteX16" fmla="*/ 522520 w 1678968"/>
                <a:gd name="connsiteY16" fmla="*/ 281835 h 1868588"/>
                <a:gd name="connsiteX17" fmla="*/ 477697 w 1678968"/>
                <a:gd name="connsiteY17" fmla="*/ 317694 h 1868588"/>
                <a:gd name="connsiteX18" fmla="*/ 423909 w 1678968"/>
                <a:gd name="connsiteY18" fmla="*/ 353552 h 1868588"/>
                <a:gd name="connsiteX19" fmla="*/ 405979 w 1678968"/>
                <a:gd name="connsiteY19" fmla="*/ 380447 h 1868588"/>
                <a:gd name="connsiteX20" fmla="*/ 352191 w 1678968"/>
                <a:gd name="connsiteY20" fmla="*/ 407341 h 1868588"/>
                <a:gd name="connsiteX21" fmla="*/ 325297 w 1678968"/>
                <a:gd name="connsiteY21" fmla="*/ 425270 h 1868588"/>
                <a:gd name="connsiteX22" fmla="*/ 289438 w 1678968"/>
                <a:gd name="connsiteY22" fmla="*/ 461129 h 1868588"/>
                <a:gd name="connsiteX23" fmla="*/ 262544 w 1678968"/>
                <a:gd name="connsiteY23" fmla="*/ 479058 h 1868588"/>
                <a:gd name="connsiteX24" fmla="*/ 226685 w 1678968"/>
                <a:gd name="connsiteY24" fmla="*/ 514917 h 1868588"/>
                <a:gd name="connsiteX25" fmla="*/ 199791 w 1678968"/>
                <a:gd name="connsiteY25" fmla="*/ 532847 h 1868588"/>
                <a:gd name="connsiteX26" fmla="*/ 146003 w 1678968"/>
                <a:gd name="connsiteY26" fmla="*/ 586635 h 1868588"/>
                <a:gd name="connsiteX27" fmla="*/ 101179 w 1678968"/>
                <a:gd name="connsiteY27" fmla="*/ 622494 h 1868588"/>
                <a:gd name="connsiteX28" fmla="*/ 83250 w 1678968"/>
                <a:gd name="connsiteY28" fmla="*/ 685247 h 1868588"/>
                <a:gd name="connsiteX29" fmla="*/ 12606 w 1678968"/>
                <a:gd name="connsiteY29" fmla="*/ 779376 h 1868588"/>
                <a:gd name="connsiteX30" fmla="*/ 110144 w 1678968"/>
                <a:gd name="connsiteY30" fmla="*/ 819717 h 1868588"/>
                <a:gd name="connsiteX31" fmla="*/ 128073 w 1678968"/>
                <a:gd name="connsiteY31" fmla="*/ 837647 h 1868588"/>
                <a:gd name="connsiteX32" fmla="*/ 146003 w 1678968"/>
                <a:gd name="connsiteY32" fmla="*/ 873505 h 1868588"/>
                <a:gd name="connsiteX33" fmla="*/ 163932 w 1678968"/>
                <a:gd name="connsiteY33" fmla="*/ 891435 h 1868588"/>
                <a:gd name="connsiteX34" fmla="*/ 199791 w 1678968"/>
                <a:gd name="connsiteY34" fmla="*/ 945223 h 1868588"/>
                <a:gd name="connsiteX35" fmla="*/ 226685 w 1678968"/>
                <a:gd name="connsiteY35" fmla="*/ 990047 h 1868588"/>
                <a:gd name="connsiteX36" fmla="*/ 253579 w 1678968"/>
                <a:gd name="connsiteY36" fmla="*/ 1043835 h 1868588"/>
                <a:gd name="connsiteX37" fmla="*/ 271509 w 1678968"/>
                <a:gd name="connsiteY37" fmla="*/ 1106588 h 1868588"/>
                <a:gd name="connsiteX38" fmla="*/ 289438 w 1678968"/>
                <a:gd name="connsiteY38" fmla="*/ 1142447 h 1868588"/>
                <a:gd name="connsiteX39" fmla="*/ 307368 w 1678968"/>
                <a:gd name="connsiteY39" fmla="*/ 1196235 h 1868588"/>
                <a:gd name="connsiteX40" fmla="*/ 325297 w 1678968"/>
                <a:gd name="connsiteY40" fmla="*/ 1232094 h 1868588"/>
                <a:gd name="connsiteX41" fmla="*/ 361156 w 1678968"/>
                <a:gd name="connsiteY41" fmla="*/ 1285882 h 1868588"/>
                <a:gd name="connsiteX42" fmla="*/ 370120 w 1678968"/>
                <a:gd name="connsiteY42" fmla="*/ 1312776 h 1868588"/>
                <a:gd name="connsiteX43" fmla="*/ 388050 w 1678968"/>
                <a:gd name="connsiteY43" fmla="*/ 1339670 h 1868588"/>
                <a:gd name="connsiteX44" fmla="*/ 397015 w 1678968"/>
                <a:gd name="connsiteY44" fmla="*/ 1375529 h 1868588"/>
                <a:gd name="connsiteX45" fmla="*/ 450803 w 1678968"/>
                <a:gd name="connsiteY45" fmla="*/ 1465176 h 1868588"/>
                <a:gd name="connsiteX46" fmla="*/ 468732 w 1678968"/>
                <a:gd name="connsiteY46" fmla="*/ 1492070 h 1868588"/>
                <a:gd name="connsiteX47" fmla="*/ 486662 w 1678968"/>
                <a:gd name="connsiteY47" fmla="*/ 1510000 h 1868588"/>
                <a:gd name="connsiteX48" fmla="*/ 504591 w 1678968"/>
                <a:gd name="connsiteY48" fmla="*/ 1536894 h 1868588"/>
                <a:gd name="connsiteX49" fmla="*/ 513556 w 1678968"/>
                <a:gd name="connsiteY49" fmla="*/ 1563788 h 1868588"/>
                <a:gd name="connsiteX50" fmla="*/ 540450 w 1678968"/>
                <a:gd name="connsiteY50" fmla="*/ 1581717 h 1868588"/>
                <a:gd name="connsiteX51" fmla="*/ 585273 w 1678968"/>
                <a:gd name="connsiteY51" fmla="*/ 1626541 h 1868588"/>
                <a:gd name="connsiteX52" fmla="*/ 603203 w 1678968"/>
                <a:gd name="connsiteY52" fmla="*/ 1644470 h 1868588"/>
                <a:gd name="connsiteX53" fmla="*/ 621132 w 1678968"/>
                <a:gd name="connsiteY53" fmla="*/ 1671364 h 1868588"/>
                <a:gd name="connsiteX54" fmla="*/ 648026 w 1678968"/>
                <a:gd name="connsiteY54" fmla="*/ 1689294 h 1868588"/>
                <a:gd name="connsiteX55" fmla="*/ 665956 w 1678968"/>
                <a:gd name="connsiteY55" fmla="*/ 1707223 h 1868588"/>
                <a:gd name="connsiteX56" fmla="*/ 692850 w 1678968"/>
                <a:gd name="connsiteY56" fmla="*/ 1716188 h 1868588"/>
                <a:gd name="connsiteX57" fmla="*/ 737673 w 1678968"/>
                <a:gd name="connsiteY57" fmla="*/ 1752047 h 1868588"/>
                <a:gd name="connsiteX58" fmla="*/ 764568 w 1678968"/>
                <a:gd name="connsiteY58" fmla="*/ 1769976 h 1868588"/>
                <a:gd name="connsiteX59" fmla="*/ 818356 w 1678968"/>
                <a:gd name="connsiteY59" fmla="*/ 1787905 h 1868588"/>
                <a:gd name="connsiteX60" fmla="*/ 881109 w 1678968"/>
                <a:gd name="connsiteY60" fmla="*/ 1814800 h 1868588"/>
                <a:gd name="connsiteX61" fmla="*/ 934897 w 1678968"/>
                <a:gd name="connsiteY61" fmla="*/ 1832729 h 1868588"/>
                <a:gd name="connsiteX62" fmla="*/ 970756 w 1678968"/>
                <a:gd name="connsiteY62" fmla="*/ 1841694 h 1868588"/>
                <a:gd name="connsiteX63" fmla="*/ 1033509 w 1678968"/>
                <a:gd name="connsiteY63" fmla="*/ 1859623 h 1868588"/>
                <a:gd name="connsiteX64" fmla="*/ 1114191 w 1678968"/>
                <a:gd name="connsiteY64" fmla="*/ 1868588 h 1868588"/>
                <a:gd name="connsiteX65" fmla="*/ 1284520 w 1678968"/>
                <a:gd name="connsiteY65" fmla="*/ 1859623 h 1868588"/>
                <a:gd name="connsiteX66" fmla="*/ 1329344 w 1678968"/>
                <a:gd name="connsiteY66" fmla="*/ 1850658 h 1868588"/>
                <a:gd name="connsiteX67" fmla="*/ 1356238 w 1678968"/>
                <a:gd name="connsiteY67" fmla="*/ 1832729 h 1868588"/>
                <a:gd name="connsiteX68" fmla="*/ 1383132 w 1678968"/>
                <a:gd name="connsiteY68" fmla="*/ 1823764 h 1868588"/>
                <a:gd name="connsiteX69" fmla="*/ 1436920 w 1678968"/>
                <a:gd name="connsiteY69" fmla="*/ 1796870 h 1868588"/>
                <a:gd name="connsiteX70" fmla="*/ 1481744 w 1678968"/>
                <a:gd name="connsiteY70" fmla="*/ 1769976 h 1868588"/>
                <a:gd name="connsiteX71" fmla="*/ 1544497 w 1678968"/>
                <a:gd name="connsiteY71" fmla="*/ 1698258 h 1868588"/>
                <a:gd name="connsiteX72" fmla="*/ 1571391 w 1678968"/>
                <a:gd name="connsiteY72" fmla="*/ 1671364 h 1868588"/>
                <a:gd name="connsiteX73" fmla="*/ 1580356 w 1678968"/>
                <a:gd name="connsiteY73" fmla="*/ 1644470 h 1868588"/>
                <a:gd name="connsiteX74" fmla="*/ 1607250 w 1678968"/>
                <a:gd name="connsiteY74" fmla="*/ 1590682 h 1868588"/>
                <a:gd name="connsiteX75" fmla="*/ 1616215 w 1678968"/>
                <a:gd name="connsiteY75" fmla="*/ 1554823 h 1868588"/>
                <a:gd name="connsiteX76" fmla="*/ 1634144 w 1678968"/>
                <a:gd name="connsiteY76" fmla="*/ 1501035 h 1868588"/>
                <a:gd name="connsiteX77" fmla="*/ 1652073 w 1678968"/>
                <a:gd name="connsiteY77" fmla="*/ 1420352 h 1868588"/>
                <a:gd name="connsiteX78" fmla="*/ 1661038 w 1678968"/>
                <a:gd name="connsiteY78" fmla="*/ 1339670 h 1868588"/>
                <a:gd name="connsiteX79" fmla="*/ 1670003 w 1678968"/>
                <a:gd name="connsiteY79" fmla="*/ 1303811 h 1868588"/>
                <a:gd name="connsiteX80" fmla="*/ 1678968 w 1678968"/>
                <a:gd name="connsiteY80" fmla="*/ 1241058 h 1868588"/>
                <a:gd name="connsiteX81" fmla="*/ 1670003 w 1678968"/>
                <a:gd name="connsiteY81" fmla="*/ 1061764 h 1868588"/>
                <a:gd name="connsiteX82" fmla="*/ 1661038 w 1678968"/>
                <a:gd name="connsiteY82" fmla="*/ 1025905 h 1868588"/>
                <a:gd name="connsiteX83" fmla="*/ 1652073 w 1678968"/>
                <a:gd name="connsiteY83" fmla="*/ 972117 h 1868588"/>
                <a:gd name="connsiteX84" fmla="*/ 1634144 w 1678968"/>
                <a:gd name="connsiteY84" fmla="*/ 846611 h 1868588"/>
                <a:gd name="connsiteX85" fmla="*/ 1616215 w 1678968"/>
                <a:gd name="connsiteY85" fmla="*/ 783858 h 1868588"/>
                <a:gd name="connsiteX86" fmla="*/ 1607250 w 1678968"/>
                <a:gd name="connsiteY86" fmla="*/ 756964 h 1868588"/>
                <a:gd name="connsiteX87" fmla="*/ 1589320 w 1678968"/>
                <a:gd name="connsiteY87" fmla="*/ 739035 h 1868588"/>
                <a:gd name="connsiteX88" fmla="*/ 1571391 w 1678968"/>
                <a:gd name="connsiteY88" fmla="*/ 685247 h 1868588"/>
                <a:gd name="connsiteX89" fmla="*/ 1553462 w 1678968"/>
                <a:gd name="connsiteY89" fmla="*/ 658352 h 1868588"/>
                <a:gd name="connsiteX90" fmla="*/ 1544497 w 1678968"/>
                <a:gd name="connsiteY90" fmla="*/ 631458 h 1868588"/>
                <a:gd name="connsiteX91" fmla="*/ 1508638 w 1678968"/>
                <a:gd name="connsiteY91" fmla="*/ 577670 h 1868588"/>
                <a:gd name="connsiteX92" fmla="*/ 1481744 w 1678968"/>
                <a:gd name="connsiteY92" fmla="*/ 514917 h 1868588"/>
                <a:gd name="connsiteX93" fmla="*/ 1463815 w 1678968"/>
                <a:gd name="connsiteY93" fmla="*/ 488023 h 1868588"/>
                <a:gd name="connsiteX94" fmla="*/ 1454850 w 1678968"/>
                <a:gd name="connsiteY94" fmla="*/ 461129 h 1868588"/>
                <a:gd name="connsiteX95" fmla="*/ 1436920 w 1678968"/>
                <a:gd name="connsiteY95" fmla="*/ 425270 h 1868588"/>
                <a:gd name="connsiteX96" fmla="*/ 1427956 w 1678968"/>
                <a:gd name="connsiteY96" fmla="*/ 398376 h 1868588"/>
                <a:gd name="connsiteX97" fmla="*/ 1410026 w 1678968"/>
                <a:gd name="connsiteY97" fmla="*/ 380447 h 1868588"/>
                <a:gd name="connsiteX98" fmla="*/ 1401062 w 1678968"/>
                <a:gd name="connsiteY98" fmla="*/ 353552 h 1868588"/>
                <a:gd name="connsiteX99" fmla="*/ 1383132 w 1678968"/>
                <a:gd name="connsiteY99" fmla="*/ 335623 h 1868588"/>
                <a:gd name="connsiteX100" fmla="*/ 1365203 w 1678968"/>
                <a:gd name="connsiteY100" fmla="*/ 308729 h 1868588"/>
                <a:gd name="connsiteX101" fmla="*/ 1347273 w 1678968"/>
                <a:gd name="connsiteY101" fmla="*/ 290800 h 1868588"/>
                <a:gd name="connsiteX102" fmla="*/ 1311415 w 1678968"/>
                <a:gd name="connsiteY102" fmla="*/ 237011 h 1868588"/>
                <a:gd name="connsiteX103" fmla="*/ 1257626 w 1678968"/>
                <a:gd name="connsiteY103" fmla="*/ 183223 h 1868588"/>
                <a:gd name="connsiteX104" fmla="*/ 1230732 w 1678968"/>
                <a:gd name="connsiteY104" fmla="*/ 156329 h 1868588"/>
                <a:gd name="connsiteX105" fmla="*/ 1203838 w 1678968"/>
                <a:gd name="connsiteY105" fmla="*/ 138400 h 1868588"/>
                <a:gd name="connsiteX106" fmla="*/ 1167979 w 1678968"/>
                <a:gd name="connsiteY106" fmla="*/ 102541 h 1868588"/>
                <a:gd name="connsiteX107" fmla="*/ 1114191 w 1678968"/>
                <a:gd name="connsiteY107" fmla="*/ 84611 h 1868588"/>
                <a:gd name="connsiteX108" fmla="*/ 1060403 w 1678968"/>
                <a:gd name="connsiteY108" fmla="*/ 48752 h 1868588"/>
                <a:gd name="connsiteX109" fmla="*/ 1033509 w 1678968"/>
                <a:gd name="connsiteY109" fmla="*/ 30823 h 1868588"/>
                <a:gd name="connsiteX110" fmla="*/ 970756 w 1678968"/>
                <a:gd name="connsiteY110" fmla="*/ 3929 h 1868588"/>
                <a:gd name="connsiteX0" fmla="*/ 1051438 w 1678968"/>
                <a:gd name="connsiteY0" fmla="*/ 21858 h 1868588"/>
                <a:gd name="connsiteX1" fmla="*/ 1015579 w 1678968"/>
                <a:gd name="connsiteY1" fmla="*/ 12894 h 1868588"/>
                <a:gd name="connsiteX2" fmla="*/ 988685 w 1678968"/>
                <a:gd name="connsiteY2" fmla="*/ 3929 h 1868588"/>
                <a:gd name="connsiteX3" fmla="*/ 908003 w 1678968"/>
                <a:gd name="connsiteY3" fmla="*/ 12894 h 1868588"/>
                <a:gd name="connsiteX4" fmla="*/ 881109 w 1678968"/>
                <a:gd name="connsiteY4" fmla="*/ 21858 h 1868588"/>
                <a:gd name="connsiteX5" fmla="*/ 863179 w 1678968"/>
                <a:gd name="connsiteY5" fmla="*/ 39788 h 1868588"/>
                <a:gd name="connsiteX6" fmla="*/ 836285 w 1678968"/>
                <a:gd name="connsiteY6" fmla="*/ 57717 h 1868588"/>
                <a:gd name="connsiteX7" fmla="*/ 809391 w 1678968"/>
                <a:gd name="connsiteY7" fmla="*/ 84611 h 1868588"/>
                <a:gd name="connsiteX8" fmla="*/ 773532 w 1678968"/>
                <a:gd name="connsiteY8" fmla="*/ 93576 h 1868588"/>
                <a:gd name="connsiteX9" fmla="*/ 728709 w 1678968"/>
                <a:gd name="connsiteY9" fmla="*/ 138400 h 1868588"/>
                <a:gd name="connsiteX10" fmla="*/ 701815 w 1678968"/>
                <a:gd name="connsiteY10" fmla="*/ 156329 h 1868588"/>
                <a:gd name="connsiteX11" fmla="*/ 683885 w 1678968"/>
                <a:gd name="connsiteY11" fmla="*/ 174258 h 1868588"/>
                <a:gd name="connsiteX12" fmla="*/ 656991 w 1678968"/>
                <a:gd name="connsiteY12" fmla="*/ 192188 h 1868588"/>
                <a:gd name="connsiteX13" fmla="*/ 630097 w 1678968"/>
                <a:gd name="connsiteY13" fmla="*/ 219082 h 1868588"/>
                <a:gd name="connsiteX14" fmla="*/ 603203 w 1678968"/>
                <a:gd name="connsiteY14" fmla="*/ 237011 h 1868588"/>
                <a:gd name="connsiteX15" fmla="*/ 558379 w 1678968"/>
                <a:gd name="connsiteY15" fmla="*/ 272870 h 1868588"/>
                <a:gd name="connsiteX16" fmla="*/ 522520 w 1678968"/>
                <a:gd name="connsiteY16" fmla="*/ 281835 h 1868588"/>
                <a:gd name="connsiteX17" fmla="*/ 477697 w 1678968"/>
                <a:gd name="connsiteY17" fmla="*/ 317694 h 1868588"/>
                <a:gd name="connsiteX18" fmla="*/ 423909 w 1678968"/>
                <a:gd name="connsiteY18" fmla="*/ 353552 h 1868588"/>
                <a:gd name="connsiteX19" fmla="*/ 405979 w 1678968"/>
                <a:gd name="connsiteY19" fmla="*/ 380447 h 1868588"/>
                <a:gd name="connsiteX20" fmla="*/ 352191 w 1678968"/>
                <a:gd name="connsiteY20" fmla="*/ 407341 h 1868588"/>
                <a:gd name="connsiteX21" fmla="*/ 325297 w 1678968"/>
                <a:gd name="connsiteY21" fmla="*/ 425270 h 1868588"/>
                <a:gd name="connsiteX22" fmla="*/ 289438 w 1678968"/>
                <a:gd name="connsiteY22" fmla="*/ 461129 h 1868588"/>
                <a:gd name="connsiteX23" fmla="*/ 262544 w 1678968"/>
                <a:gd name="connsiteY23" fmla="*/ 479058 h 1868588"/>
                <a:gd name="connsiteX24" fmla="*/ 226685 w 1678968"/>
                <a:gd name="connsiteY24" fmla="*/ 514917 h 1868588"/>
                <a:gd name="connsiteX25" fmla="*/ 199791 w 1678968"/>
                <a:gd name="connsiteY25" fmla="*/ 532847 h 1868588"/>
                <a:gd name="connsiteX26" fmla="*/ 146003 w 1678968"/>
                <a:gd name="connsiteY26" fmla="*/ 586635 h 1868588"/>
                <a:gd name="connsiteX27" fmla="*/ 101179 w 1678968"/>
                <a:gd name="connsiteY27" fmla="*/ 622494 h 1868588"/>
                <a:gd name="connsiteX28" fmla="*/ 50210 w 1678968"/>
                <a:gd name="connsiteY28" fmla="*/ 677440 h 1868588"/>
                <a:gd name="connsiteX29" fmla="*/ 12606 w 1678968"/>
                <a:gd name="connsiteY29" fmla="*/ 779376 h 1868588"/>
                <a:gd name="connsiteX30" fmla="*/ 110144 w 1678968"/>
                <a:gd name="connsiteY30" fmla="*/ 819717 h 1868588"/>
                <a:gd name="connsiteX31" fmla="*/ 128073 w 1678968"/>
                <a:gd name="connsiteY31" fmla="*/ 837647 h 1868588"/>
                <a:gd name="connsiteX32" fmla="*/ 146003 w 1678968"/>
                <a:gd name="connsiteY32" fmla="*/ 873505 h 1868588"/>
                <a:gd name="connsiteX33" fmla="*/ 163932 w 1678968"/>
                <a:gd name="connsiteY33" fmla="*/ 891435 h 1868588"/>
                <a:gd name="connsiteX34" fmla="*/ 199791 w 1678968"/>
                <a:gd name="connsiteY34" fmla="*/ 945223 h 1868588"/>
                <a:gd name="connsiteX35" fmla="*/ 226685 w 1678968"/>
                <a:gd name="connsiteY35" fmla="*/ 990047 h 1868588"/>
                <a:gd name="connsiteX36" fmla="*/ 253579 w 1678968"/>
                <a:gd name="connsiteY36" fmla="*/ 1043835 h 1868588"/>
                <a:gd name="connsiteX37" fmla="*/ 271509 w 1678968"/>
                <a:gd name="connsiteY37" fmla="*/ 1106588 h 1868588"/>
                <a:gd name="connsiteX38" fmla="*/ 289438 w 1678968"/>
                <a:gd name="connsiteY38" fmla="*/ 1142447 h 1868588"/>
                <a:gd name="connsiteX39" fmla="*/ 307368 w 1678968"/>
                <a:gd name="connsiteY39" fmla="*/ 1196235 h 1868588"/>
                <a:gd name="connsiteX40" fmla="*/ 325297 w 1678968"/>
                <a:gd name="connsiteY40" fmla="*/ 1232094 h 1868588"/>
                <a:gd name="connsiteX41" fmla="*/ 361156 w 1678968"/>
                <a:gd name="connsiteY41" fmla="*/ 1285882 h 1868588"/>
                <a:gd name="connsiteX42" fmla="*/ 370120 w 1678968"/>
                <a:gd name="connsiteY42" fmla="*/ 1312776 h 1868588"/>
                <a:gd name="connsiteX43" fmla="*/ 388050 w 1678968"/>
                <a:gd name="connsiteY43" fmla="*/ 1339670 h 1868588"/>
                <a:gd name="connsiteX44" fmla="*/ 397015 w 1678968"/>
                <a:gd name="connsiteY44" fmla="*/ 1375529 h 1868588"/>
                <a:gd name="connsiteX45" fmla="*/ 450803 w 1678968"/>
                <a:gd name="connsiteY45" fmla="*/ 1465176 h 1868588"/>
                <a:gd name="connsiteX46" fmla="*/ 468732 w 1678968"/>
                <a:gd name="connsiteY46" fmla="*/ 1492070 h 1868588"/>
                <a:gd name="connsiteX47" fmla="*/ 486662 w 1678968"/>
                <a:gd name="connsiteY47" fmla="*/ 1510000 h 1868588"/>
                <a:gd name="connsiteX48" fmla="*/ 504591 w 1678968"/>
                <a:gd name="connsiteY48" fmla="*/ 1536894 h 1868588"/>
                <a:gd name="connsiteX49" fmla="*/ 513556 w 1678968"/>
                <a:gd name="connsiteY49" fmla="*/ 1563788 h 1868588"/>
                <a:gd name="connsiteX50" fmla="*/ 540450 w 1678968"/>
                <a:gd name="connsiteY50" fmla="*/ 1581717 h 1868588"/>
                <a:gd name="connsiteX51" fmla="*/ 585273 w 1678968"/>
                <a:gd name="connsiteY51" fmla="*/ 1626541 h 1868588"/>
                <a:gd name="connsiteX52" fmla="*/ 603203 w 1678968"/>
                <a:gd name="connsiteY52" fmla="*/ 1644470 h 1868588"/>
                <a:gd name="connsiteX53" fmla="*/ 621132 w 1678968"/>
                <a:gd name="connsiteY53" fmla="*/ 1671364 h 1868588"/>
                <a:gd name="connsiteX54" fmla="*/ 648026 w 1678968"/>
                <a:gd name="connsiteY54" fmla="*/ 1689294 h 1868588"/>
                <a:gd name="connsiteX55" fmla="*/ 665956 w 1678968"/>
                <a:gd name="connsiteY55" fmla="*/ 1707223 h 1868588"/>
                <a:gd name="connsiteX56" fmla="*/ 692850 w 1678968"/>
                <a:gd name="connsiteY56" fmla="*/ 1716188 h 1868588"/>
                <a:gd name="connsiteX57" fmla="*/ 737673 w 1678968"/>
                <a:gd name="connsiteY57" fmla="*/ 1752047 h 1868588"/>
                <a:gd name="connsiteX58" fmla="*/ 764568 w 1678968"/>
                <a:gd name="connsiteY58" fmla="*/ 1769976 h 1868588"/>
                <a:gd name="connsiteX59" fmla="*/ 818356 w 1678968"/>
                <a:gd name="connsiteY59" fmla="*/ 1787905 h 1868588"/>
                <a:gd name="connsiteX60" fmla="*/ 881109 w 1678968"/>
                <a:gd name="connsiteY60" fmla="*/ 1814800 h 1868588"/>
                <a:gd name="connsiteX61" fmla="*/ 934897 w 1678968"/>
                <a:gd name="connsiteY61" fmla="*/ 1832729 h 1868588"/>
                <a:gd name="connsiteX62" fmla="*/ 970756 w 1678968"/>
                <a:gd name="connsiteY62" fmla="*/ 1841694 h 1868588"/>
                <a:gd name="connsiteX63" fmla="*/ 1033509 w 1678968"/>
                <a:gd name="connsiteY63" fmla="*/ 1859623 h 1868588"/>
                <a:gd name="connsiteX64" fmla="*/ 1114191 w 1678968"/>
                <a:gd name="connsiteY64" fmla="*/ 1868588 h 1868588"/>
                <a:gd name="connsiteX65" fmla="*/ 1284520 w 1678968"/>
                <a:gd name="connsiteY65" fmla="*/ 1859623 h 1868588"/>
                <a:gd name="connsiteX66" fmla="*/ 1329344 w 1678968"/>
                <a:gd name="connsiteY66" fmla="*/ 1850658 h 1868588"/>
                <a:gd name="connsiteX67" fmla="*/ 1356238 w 1678968"/>
                <a:gd name="connsiteY67" fmla="*/ 1832729 h 1868588"/>
                <a:gd name="connsiteX68" fmla="*/ 1383132 w 1678968"/>
                <a:gd name="connsiteY68" fmla="*/ 1823764 h 1868588"/>
                <a:gd name="connsiteX69" fmla="*/ 1436920 w 1678968"/>
                <a:gd name="connsiteY69" fmla="*/ 1796870 h 1868588"/>
                <a:gd name="connsiteX70" fmla="*/ 1481744 w 1678968"/>
                <a:gd name="connsiteY70" fmla="*/ 1769976 h 1868588"/>
                <a:gd name="connsiteX71" fmla="*/ 1544497 w 1678968"/>
                <a:gd name="connsiteY71" fmla="*/ 1698258 h 1868588"/>
                <a:gd name="connsiteX72" fmla="*/ 1571391 w 1678968"/>
                <a:gd name="connsiteY72" fmla="*/ 1671364 h 1868588"/>
                <a:gd name="connsiteX73" fmla="*/ 1580356 w 1678968"/>
                <a:gd name="connsiteY73" fmla="*/ 1644470 h 1868588"/>
                <a:gd name="connsiteX74" fmla="*/ 1607250 w 1678968"/>
                <a:gd name="connsiteY74" fmla="*/ 1590682 h 1868588"/>
                <a:gd name="connsiteX75" fmla="*/ 1616215 w 1678968"/>
                <a:gd name="connsiteY75" fmla="*/ 1554823 h 1868588"/>
                <a:gd name="connsiteX76" fmla="*/ 1634144 w 1678968"/>
                <a:gd name="connsiteY76" fmla="*/ 1501035 h 1868588"/>
                <a:gd name="connsiteX77" fmla="*/ 1652073 w 1678968"/>
                <a:gd name="connsiteY77" fmla="*/ 1420352 h 1868588"/>
                <a:gd name="connsiteX78" fmla="*/ 1661038 w 1678968"/>
                <a:gd name="connsiteY78" fmla="*/ 1339670 h 1868588"/>
                <a:gd name="connsiteX79" fmla="*/ 1670003 w 1678968"/>
                <a:gd name="connsiteY79" fmla="*/ 1303811 h 1868588"/>
                <a:gd name="connsiteX80" fmla="*/ 1678968 w 1678968"/>
                <a:gd name="connsiteY80" fmla="*/ 1241058 h 1868588"/>
                <a:gd name="connsiteX81" fmla="*/ 1670003 w 1678968"/>
                <a:gd name="connsiteY81" fmla="*/ 1061764 h 1868588"/>
                <a:gd name="connsiteX82" fmla="*/ 1661038 w 1678968"/>
                <a:gd name="connsiteY82" fmla="*/ 1025905 h 1868588"/>
                <a:gd name="connsiteX83" fmla="*/ 1652073 w 1678968"/>
                <a:gd name="connsiteY83" fmla="*/ 972117 h 1868588"/>
                <a:gd name="connsiteX84" fmla="*/ 1634144 w 1678968"/>
                <a:gd name="connsiteY84" fmla="*/ 846611 h 1868588"/>
                <a:gd name="connsiteX85" fmla="*/ 1616215 w 1678968"/>
                <a:gd name="connsiteY85" fmla="*/ 783858 h 1868588"/>
                <a:gd name="connsiteX86" fmla="*/ 1607250 w 1678968"/>
                <a:gd name="connsiteY86" fmla="*/ 756964 h 1868588"/>
                <a:gd name="connsiteX87" fmla="*/ 1589320 w 1678968"/>
                <a:gd name="connsiteY87" fmla="*/ 739035 h 1868588"/>
                <a:gd name="connsiteX88" fmla="*/ 1571391 w 1678968"/>
                <a:gd name="connsiteY88" fmla="*/ 685247 h 1868588"/>
                <a:gd name="connsiteX89" fmla="*/ 1553462 w 1678968"/>
                <a:gd name="connsiteY89" fmla="*/ 658352 h 1868588"/>
                <a:gd name="connsiteX90" fmla="*/ 1544497 w 1678968"/>
                <a:gd name="connsiteY90" fmla="*/ 631458 h 1868588"/>
                <a:gd name="connsiteX91" fmla="*/ 1508638 w 1678968"/>
                <a:gd name="connsiteY91" fmla="*/ 577670 h 1868588"/>
                <a:gd name="connsiteX92" fmla="*/ 1481744 w 1678968"/>
                <a:gd name="connsiteY92" fmla="*/ 514917 h 1868588"/>
                <a:gd name="connsiteX93" fmla="*/ 1463815 w 1678968"/>
                <a:gd name="connsiteY93" fmla="*/ 488023 h 1868588"/>
                <a:gd name="connsiteX94" fmla="*/ 1454850 w 1678968"/>
                <a:gd name="connsiteY94" fmla="*/ 461129 h 1868588"/>
                <a:gd name="connsiteX95" fmla="*/ 1436920 w 1678968"/>
                <a:gd name="connsiteY95" fmla="*/ 425270 h 1868588"/>
                <a:gd name="connsiteX96" fmla="*/ 1427956 w 1678968"/>
                <a:gd name="connsiteY96" fmla="*/ 398376 h 1868588"/>
                <a:gd name="connsiteX97" fmla="*/ 1410026 w 1678968"/>
                <a:gd name="connsiteY97" fmla="*/ 380447 h 1868588"/>
                <a:gd name="connsiteX98" fmla="*/ 1401062 w 1678968"/>
                <a:gd name="connsiteY98" fmla="*/ 353552 h 1868588"/>
                <a:gd name="connsiteX99" fmla="*/ 1383132 w 1678968"/>
                <a:gd name="connsiteY99" fmla="*/ 335623 h 1868588"/>
                <a:gd name="connsiteX100" fmla="*/ 1365203 w 1678968"/>
                <a:gd name="connsiteY100" fmla="*/ 308729 h 1868588"/>
                <a:gd name="connsiteX101" fmla="*/ 1347273 w 1678968"/>
                <a:gd name="connsiteY101" fmla="*/ 290800 h 1868588"/>
                <a:gd name="connsiteX102" fmla="*/ 1311415 w 1678968"/>
                <a:gd name="connsiteY102" fmla="*/ 237011 h 1868588"/>
                <a:gd name="connsiteX103" fmla="*/ 1257626 w 1678968"/>
                <a:gd name="connsiteY103" fmla="*/ 183223 h 1868588"/>
                <a:gd name="connsiteX104" fmla="*/ 1230732 w 1678968"/>
                <a:gd name="connsiteY104" fmla="*/ 156329 h 1868588"/>
                <a:gd name="connsiteX105" fmla="*/ 1203838 w 1678968"/>
                <a:gd name="connsiteY105" fmla="*/ 138400 h 1868588"/>
                <a:gd name="connsiteX106" fmla="*/ 1167979 w 1678968"/>
                <a:gd name="connsiteY106" fmla="*/ 102541 h 1868588"/>
                <a:gd name="connsiteX107" fmla="*/ 1114191 w 1678968"/>
                <a:gd name="connsiteY107" fmla="*/ 84611 h 1868588"/>
                <a:gd name="connsiteX108" fmla="*/ 1060403 w 1678968"/>
                <a:gd name="connsiteY108" fmla="*/ 48752 h 1868588"/>
                <a:gd name="connsiteX109" fmla="*/ 1033509 w 1678968"/>
                <a:gd name="connsiteY109" fmla="*/ 30823 h 1868588"/>
                <a:gd name="connsiteX110" fmla="*/ 970756 w 1678968"/>
                <a:gd name="connsiteY110" fmla="*/ 3929 h 1868588"/>
                <a:gd name="connsiteX0" fmla="*/ 1051438 w 1678968"/>
                <a:gd name="connsiteY0" fmla="*/ 21858 h 1868588"/>
                <a:gd name="connsiteX1" fmla="*/ 1015579 w 1678968"/>
                <a:gd name="connsiteY1" fmla="*/ 12894 h 1868588"/>
                <a:gd name="connsiteX2" fmla="*/ 988685 w 1678968"/>
                <a:gd name="connsiteY2" fmla="*/ 3929 h 1868588"/>
                <a:gd name="connsiteX3" fmla="*/ 908003 w 1678968"/>
                <a:gd name="connsiteY3" fmla="*/ 12894 h 1868588"/>
                <a:gd name="connsiteX4" fmla="*/ 881109 w 1678968"/>
                <a:gd name="connsiteY4" fmla="*/ 21858 h 1868588"/>
                <a:gd name="connsiteX5" fmla="*/ 863179 w 1678968"/>
                <a:gd name="connsiteY5" fmla="*/ 39788 h 1868588"/>
                <a:gd name="connsiteX6" fmla="*/ 836285 w 1678968"/>
                <a:gd name="connsiteY6" fmla="*/ 57717 h 1868588"/>
                <a:gd name="connsiteX7" fmla="*/ 809391 w 1678968"/>
                <a:gd name="connsiteY7" fmla="*/ 84611 h 1868588"/>
                <a:gd name="connsiteX8" fmla="*/ 773532 w 1678968"/>
                <a:gd name="connsiteY8" fmla="*/ 93576 h 1868588"/>
                <a:gd name="connsiteX9" fmla="*/ 728709 w 1678968"/>
                <a:gd name="connsiteY9" fmla="*/ 138400 h 1868588"/>
                <a:gd name="connsiteX10" fmla="*/ 701815 w 1678968"/>
                <a:gd name="connsiteY10" fmla="*/ 156329 h 1868588"/>
                <a:gd name="connsiteX11" fmla="*/ 683885 w 1678968"/>
                <a:gd name="connsiteY11" fmla="*/ 174258 h 1868588"/>
                <a:gd name="connsiteX12" fmla="*/ 656991 w 1678968"/>
                <a:gd name="connsiteY12" fmla="*/ 192188 h 1868588"/>
                <a:gd name="connsiteX13" fmla="*/ 630097 w 1678968"/>
                <a:gd name="connsiteY13" fmla="*/ 219082 h 1868588"/>
                <a:gd name="connsiteX14" fmla="*/ 603203 w 1678968"/>
                <a:gd name="connsiteY14" fmla="*/ 237011 h 1868588"/>
                <a:gd name="connsiteX15" fmla="*/ 558379 w 1678968"/>
                <a:gd name="connsiteY15" fmla="*/ 272870 h 1868588"/>
                <a:gd name="connsiteX16" fmla="*/ 522520 w 1678968"/>
                <a:gd name="connsiteY16" fmla="*/ 281835 h 1868588"/>
                <a:gd name="connsiteX17" fmla="*/ 477697 w 1678968"/>
                <a:gd name="connsiteY17" fmla="*/ 317694 h 1868588"/>
                <a:gd name="connsiteX18" fmla="*/ 423909 w 1678968"/>
                <a:gd name="connsiteY18" fmla="*/ 353552 h 1868588"/>
                <a:gd name="connsiteX19" fmla="*/ 405979 w 1678968"/>
                <a:gd name="connsiteY19" fmla="*/ 380447 h 1868588"/>
                <a:gd name="connsiteX20" fmla="*/ 352191 w 1678968"/>
                <a:gd name="connsiteY20" fmla="*/ 407341 h 1868588"/>
                <a:gd name="connsiteX21" fmla="*/ 325297 w 1678968"/>
                <a:gd name="connsiteY21" fmla="*/ 425270 h 1868588"/>
                <a:gd name="connsiteX22" fmla="*/ 289438 w 1678968"/>
                <a:gd name="connsiteY22" fmla="*/ 461129 h 1868588"/>
                <a:gd name="connsiteX23" fmla="*/ 262544 w 1678968"/>
                <a:gd name="connsiteY23" fmla="*/ 479058 h 1868588"/>
                <a:gd name="connsiteX24" fmla="*/ 226685 w 1678968"/>
                <a:gd name="connsiteY24" fmla="*/ 514917 h 1868588"/>
                <a:gd name="connsiteX25" fmla="*/ 199791 w 1678968"/>
                <a:gd name="connsiteY25" fmla="*/ 532847 h 1868588"/>
                <a:gd name="connsiteX26" fmla="*/ 146003 w 1678968"/>
                <a:gd name="connsiteY26" fmla="*/ 586635 h 1868588"/>
                <a:gd name="connsiteX27" fmla="*/ 101179 w 1678968"/>
                <a:gd name="connsiteY27" fmla="*/ 622494 h 1868588"/>
                <a:gd name="connsiteX28" fmla="*/ 50210 w 1678968"/>
                <a:gd name="connsiteY28" fmla="*/ 677440 h 1868588"/>
                <a:gd name="connsiteX29" fmla="*/ 12606 w 1678968"/>
                <a:gd name="connsiteY29" fmla="*/ 779376 h 1868588"/>
                <a:gd name="connsiteX30" fmla="*/ 66719 w 1678968"/>
                <a:gd name="connsiteY30" fmla="*/ 852302 h 1868588"/>
                <a:gd name="connsiteX31" fmla="*/ 128073 w 1678968"/>
                <a:gd name="connsiteY31" fmla="*/ 837647 h 1868588"/>
                <a:gd name="connsiteX32" fmla="*/ 146003 w 1678968"/>
                <a:gd name="connsiteY32" fmla="*/ 873505 h 1868588"/>
                <a:gd name="connsiteX33" fmla="*/ 163932 w 1678968"/>
                <a:gd name="connsiteY33" fmla="*/ 891435 h 1868588"/>
                <a:gd name="connsiteX34" fmla="*/ 199791 w 1678968"/>
                <a:gd name="connsiteY34" fmla="*/ 945223 h 1868588"/>
                <a:gd name="connsiteX35" fmla="*/ 226685 w 1678968"/>
                <a:gd name="connsiteY35" fmla="*/ 990047 h 1868588"/>
                <a:gd name="connsiteX36" fmla="*/ 253579 w 1678968"/>
                <a:gd name="connsiteY36" fmla="*/ 1043835 h 1868588"/>
                <a:gd name="connsiteX37" fmla="*/ 271509 w 1678968"/>
                <a:gd name="connsiteY37" fmla="*/ 1106588 h 1868588"/>
                <a:gd name="connsiteX38" fmla="*/ 289438 w 1678968"/>
                <a:gd name="connsiteY38" fmla="*/ 1142447 h 1868588"/>
                <a:gd name="connsiteX39" fmla="*/ 307368 w 1678968"/>
                <a:gd name="connsiteY39" fmla="*/ 1196235 h 1868588"/>
                <a:gd name="connsiteX40" fmla="*/ 325297 w 1678968"/>
                <a:gd name="connsiteY40" fmla="*/ 1232094 h 1868588"/>
                <a:gd name="connsiteX41" fmla="*/ 361156 w 1678968"/>
                <a:gd name="connsiteY41" fmla="*/ 1285882 h 1868588"/>
                <a:gd name="connsiteX42" fmla="*/ 370120 w 1678968"/>
                <a:gd name="connsiteY42" fmla="*/ 1312776 h 1868588"/>
                <a:gd name="connsiteX43" fmla="*/ 388050 w 1678968"/>
                <a:gd name="connsiteY43" fmla="*/ 1339670 h 1868588"/>
                <a:gd name="connsiteX44" fmla="*/ 397015 w 1678968"/>
                <a:gd name="connsiteY44" fmla="*/ 1375529 h 1868588"/>
                <a:gd name="connsiteX45" fmla="*/ 450803 w 1678968"/>
                <a:gd name="connsiteY45" fmla="*/ 1465176 h 1868588"/>
                <a:gd name="connsiteX46" fmla="*/ 468732 w 1678968"/>
                <a:gd name="connsiteY46" fmla="*/ 1492070 h 1868588"/>
                <a:gd name="connsiteX47" fmla="*/ 486662 w 1678968"/>
                <a:gd name="connsiteY47" fmla="*/ 1510000 h 1868588"/>
                <a:gd name="connsiteX48" fmla="*/ 504591 w 1678968"/>
                <a:gd name="connsiteY48" fmla="*/ 1536894 h 1868588"/>
                <a:gd name="connsiteX49" fmla="*/ 513556 w 1678968"/>
                <a:gd name="connsiteY49" fmla="*/ 1563788 h 1868588"/>
                <a:gd name="connsiteX50" fmla="*/ 540450 w 1678968"/>
                <a:gd name="connsiteY50" fmla="*/ 1581717 h 1868588"/>
                <a:gd name="connsiteX51" fmla="*/ 585273 w 1678968"/>
                <a:gd name="connsiteY51" fmla="*/ 1626541 h 1868588"/>
                <a:gd name="connsiteX52" fmla="*/ 603203 w 1678968"/>
                <a:gd name="connsiteY52" fmla="*/ 1644470 h 1868588"/>
                <a:gd name="connsiteX53" fmla="*/ 621132 w 1678968"/>
                <a:gd name="connsiteY53" fmla="*/ 1671364 h 1868588"/>
                <a:gd name="connsiteX54" fmla="*/ 648026 w 1678968"/>
                <a:gd name="connsiteY54" fmla="*/ 1689294 h 1868588"/>
                <a:gd name="connsiteX55" fmla="*/ 665956 w 1678968"/>
                <a:gd name="connsiteY55" fmla="*/ 1707223 h 1868588"/>
                <a:gd name="connsiteX56" fmla="*/ 692850 w 1678968"/>
                <a:gd name="connsiteY56" fmla="*/ 1716188 h 1868588"/>
                <a:gd name="connsiteX57" fmla="*/ 737673 w 1678968"/>
                <a:gd name="connsiteY57" fmla="*/ 1752047 h 1868588"/>
                <a:gd name="connsiteX58" fmla="*/ 764568 w 1678968"/>
                <a:gd name="connsiteY58" fmla="*/ 1769976 h 1868588"/>
                <a:gd name="connsiteX59" fmla="*/ 818356 w 1678968"/>
                <a:gd name="connsiteY59" fmla="*/ 1787905 h 1868588"/>
                <a:gd name="connsiteX60" fmla="*/ 881109 w 1678968"/>
                <a:gd name="connsiteY60" fmla="*/ 1814800 h 1868588"/>
                <a:gd name="connsiteX61" fmla="*/ 934897 w 1678968"/>
                <a:gd name="connsiteY61" fmla="*/ 1832729 h 1868588"/>
                <a:gd name="connsiteX62" fmla="*/ 970756 w 1678968"/>
                <a:gd name="connsiteY62" fmla="*/ 1841694 h 1868588"/>
                <a:gd name="connsiteX63" fmla="*/ 1033509 w 1678968"/>
                <a:gd name="connsiteY63" fmla="*/ 1859623 h 1868588"/>
                <a:gd name="connsiteX64" fmla="*/ 1114191 w 1678968"/>
                <a:gd name="connsiteY64" fmla="*/ 1868588 h 1868588"/>
                <a:gd name="connsiteX65" fmla="*/ 1284520 w 1678968"/>
                <a:gd name="connsiteY65" fmla="*/ 1859623 h 1868588"/>
                <a:gd name="connsiteX66" fmla="*/ 1329344 w 1678968"/>
                <a:gd name="connsiteY66" fmla="*/ 1850658 h 1868588"/>
                <a:gd name="connsiteX67" fmla="*/ 1356238 w 1678968"/>
                <a:gd name="connsiteY67" fmla="*/ 1832729 h 1868588"/>
                <a:gd name="connsiteX68" fmla="*/ 1383132 w 1678968"/>
                <a:gd name="connsiteY68" fmla="*/ 1823764 h 1868588"/>
                <a:gd name="connsiteX69" fmla="*/ 1436920 w 1678968"/>
                <a:gd name="connsiteY69" fmla="*/ 1796870 h 1868588"/>
                <a:gd name="connsiteX70" fmla="*/ 1481744 w 1678968"/>
                <a:gd name="connsiteY70" fmla="*/ 1769976 h 1868588"/>
                <a:gd name="connsiteX71" fmla="*/ 1544497 w 1678968"/>
                <a:gd name="connsiteY71" fmla="*/ 1698258 h 1868588"/>
                <a:gd name="connsiteX72" fmla="*/ 1571391 w 1678968"/>
                <a:gd name="connsiteY72" fmla="*/ 1671364 h 1868588"/>
                <a:gd name="connsiteX73" fmla="*/ 1580356 w 1678968"/>
                <a:gd name="connsiteY73" fmla="*/ 1644470 h 1868588"/>
                <a:gd name="connsiteX74" fmla="*/ 1607250 w 1678968"/>
                <a:gd name="connsiteY74" fmla="*/ 1590682 h 1868588"/>
                <a:gd name="connsiteX75" fmla="*/ 1616215 w 1678968"/>
                <a:gd name="connsiteY75" fmla="*/ 1554823 h 1868588"/>
                <a:gd name="connsiteX76" fmla="*/ 1634144 w 1678968"/>
                <a:gd name="connsiteY76" fmla="*/ 1501035 h 1868588"/>
                <a:gd name="connsiteX77" fmla="*/ 1652073 w 1678968"/>
                <a:gd name="connsiteY77" fmla="*/ 1420352 h 1868588"/>
                <a:gd name="connsiteX78" fmla="*/ 1661038 w 1678968"/>
                <a:gd name="connsiteY78" fmla="*/ 1339670 h 1868588"/>
                <a:gd name="connsiteX79" fmla="*/ 1670003 w 1678968"/>
                <a:gd name="connsiteY79" fmla="*/ 1303811 h 1868588"/>
                <a:gd name="connsiteX80" fmla="*/ 1678968 w 1678968"/>
                <a:gd name="connsiteY80" fmla="*/ 1241058 h 1868588"/>
                <a:gd name="connsiteX81" fmla="*/ 1670003 w 1678968"/>
                <a:gd name="connsiteY81" fmla="*/ 1061764 h 1868588"/>
                <a:gd name="connsiteX82" fmla="*/ 1661038 w 1678968"/>
                <a:gd name="connsiteY82" fmla="*/ 1025905 h 1868588"/>
                <a:gd name="connsiteX83" fmla="*/ 1652073 w 1678968"/>
                <a:gd name="connsiteY83" fmla="*/ 972117 h 1868588"/>
                <a:gd name="connsiteX84" fmla="*/ 1634144 w 1678968"/>
                <a:gd name="connsiteY84" fmla="*/ 846611 h 1868588"/>
                <a:gd name="connsiteX85" fmla="*/ 1616215 w 1678968"/>
                <a:gd name="connsiteY85" fmla="*/ 783858 h 1868588"/>
                <a:gd name="connsiteX86" fmla="*/ 1607250 w 1678968"/>
                <a:gd name="connsiteY86" fmla="*/ 756964 h 1868588"/>
                <a:gd name="connsiteX87" fmla="*/ 1589320 w 1678968"/>
                <a:gd name="connsiteY87" fmla="*/ 739035 h 1868588"/>
                <a:gd name="connsiteX88" fmla="*/ 1571391 w 1678968"/>
                <a:gd name="connsiteY88" fmla="*/ 685247 h 1868588"/>
                <a:gd name="connsiteX89" fmla="*/ 1553462 w 1678968"/>
                <a:gd name="connsiteY89" fmla="*/ 658352 h 1868588"/>
                <a:gd name="connsiteX90" fmla="*/ 1544497 w 1678968"/>
                <a:gd name="connsiteY90" fmla="*/ 631458 h 1868588"/>
                <a:gd name="connsiteX91" fmla="*/ 1508638 w 1678968"/>
                <a:gd name="connsiteY91" fmla="*/ 577670 h 1868588"/>
                <a:gd name="connsiteX92" fmla="*/ 1481744 w 1678968"/>
                <a:gd name="connsiteY92" fmla="*/ 514917 h 1868588"/>
                <a:gd name="connsiteX93" fmla="*/ 1463815 w 1678968"/>
                <a:gd name="connsiteY93" fmla="*/ 488023 h 1868588"/>
                <a:gd name="connsiteX94" fmla="*/ 1454850 w 1678968"/>
                <a:gd name="connsiteY94" fmla="*/ 461129 h 1868588"/>
                <a:gd name="connsiteX95" fmla="*/ 1436920 w 1678968"/>
                <a:gd name="connsiteY95" fmla="*/ 425270 h 1868588"/>
                <a:gd name="connsiteX96" fmla="*/ 1427956 w 1678968"/>
                <a:gd name="connsiteY96" fmla="*/ 398376 h 1868588"/>
                <a:gd name="connsiteX97" fmla="*/ 1410026 w 1678968"/>
                <a:gd name="connsiteY97" fmla="*/ 380447 h 1868588"/>
                <a:gd name="connsiteX98" fmla="*/ 1401062 w 1678968"/>
                <a:gd name="connsiteY98" fmla="*/ 353552 h 1868588"/>
                <a:gd name="connsiteX99" fmla="*/ 1383132 w 1678968"/>
                <a:gd name="connsiteY99" fmla="*/ 335623 h 1868588"/>
                <a:gd name="connsiteX100" fmla="*/ 1365203 w 1678968"/>
                <a:gd name="connsiteY100" fmla="*/ 308729 h 1868588"/>
                <a:gd name="connsiteX101" fmla="*/ 1347273 w 1678968"/>
                <a:gd name="connsiteY101" fmla="*/ 290800 h 1868588"/>
                <a:gd name="connsiteX102" fmla="*/ 1311415 w 1678968"/>
                <a:gd name="connsiteY102" fmla="*/ 237011 h 1868588"/>
                <a:gd name="connsiteX103" fmla="*/ 1257626 w 1678968"/>
                <a:gd name="connsiteY103" fmla="*/ 183223 h 1868588"/>
                <a:gd name="connsiteX104" fmla="*/ 1230732 w 1678968"/>
                <a:gd name="connsiteY104" fmla="*/ 156329 h 1868588"/>
                <a:gd name="connsiteX105" fmla="*/ 1203838 w 1678968"/>
                <a:gd name="connsiteY105" fmla="*/ 138400 h 1868588"/>
                <a:gd name="connsiteX106" fmla="*/ 1167979 w 1678968"/>
                <a:gd name="connsiteY106" fmla="*/ 102541 h 1868588"/>
                <a:gd name="connsiteX107" fmla="*/ 1114191 w 1678968"/>
                <a:gd name="connsiteY107" fmla="*/ 84611 h 1868588"/>
                <a:gd name="connsiteX108" fmla="*/ 1060403 w 1678968"/>
                <a:gd name="connsiteY108" fmla="*/ 48752 h 1868588"/>
                <a:gd name="connsiteX109" fmla="*/ 1033509 w 1678968"/>
                <a:gd name="connsiteY109" fmla="*/ 30823 h 1868588"/>
                <a:gd name="connsiteX110" fmla="*/ 970756 w 1678968"/>
                <a:gd name="connsiteY110" fmla="*/ 3929 h 1868588"/>
                <a:gd name="connsiteX0" fmla="*/ 1051438 w 1678968"/>
                <a:gd name="connsiteY0" fmla="*/ 21858 h 1868588"/>
                <a:gd name="connsiteX1" fmla="*/ 1015579 w 1678968"/>
                <a:gd name="connsiteY1" fmla="*/ 12894 h 1868588"/>
                <a:gd name="connsiteX2" fmla="*/ 988685 w 1678968"/>
                <a:gd name="connsiteY2" fmla="*/ 3929 h 1868588"/>
                <a:gd name="connsiteX3" fmla="*/ 908003 w 1678968"/>
                <a:gd name="connsiteY3" fmla="*/ 12894 h 1868588"/>
                <a:gd name="connsiteX4" fmla="*/ 881109 w 1678968"/>
                <a:gd name="connsiteY4" fmla="*/ 21858 h 1868588"/>
                <a:gd name="connsiteX5" fmla="*/ 863179 w 1678968"/>
                <a:gd name="connsiteY5" fmla="*/ 39788 h 1868588"/>
                <a:gd name="connsiteX6" fmla="*/ 836285 w 1678968"/>
                <a:gd name="connsiteY6" fmla="*/ 57717 h 1868588"/>
                <a:gd name="connsiteX7" fmla="*/ 809391 w 1678968"/>
                <a:gd name="connsiteY7" fmla="*/ 84611 h 1868588"/>
                <a:gd name="connsiteX8" fmla="*/ 773532 w 1678968"/>
                <a:gd name="connsiteY8" fmla="*/ 93576 h 1868588"/>
                <a:gd name="connsiteX9" fmla="*/ 728709 w 1678968"/>
                <a:gd name="connsiteY9" fmla="*/ 138400 h 1868588"/>
                <a:gd name="connsiteX10" fmla="*/ 701815 w 1678968"/>
                <a:gd name="connsiteY10" fmla="*/ 156329 h 1868588"/>
                <a:gd name="connsiteX11" fmla="*/ 683885 w 1678968"/>
                <a:gd name="connsiteY11" fmla="*/ 174258 h 1868588"/>
                <a:gd name="connsiteX12" fmla="*/ 656991 w 1678968"/>
                <a:gd name="connsiteY12" fmla="*/ 192188 h 1868588"/>
                <a:gd name="connsiteX13" fmla="*/ 630097 w 1678968"/>
                <a:gd name="connsiteY13" fmla="*/ 219082 h 1868588"/>
                <a:gd name="connsiteX14" fmla="*/ 603203 w 1678968"/>
                <a:gd name="connsiteY14" fmla="*/ 237011 h 1868588"/>
                <a:gd name="connsiteX15" fmla="*/ 558379 w 1678968"/>
                <a:gd name="connsiteY15" fmla="*/ 272870 h 1868588"/>
                <a:gd name="connsiteX16" fmla="*/ 522520 w 1678968"/>
                <a:gd name="connsiteY16" fmla="*/ 281835 h 1868588"/>
                <a:gd name="connsiteX17" fmla="*/ 477697 w 1678968"/>
                <a:gd name="connsiteY17" fmla="*/ 317694 h 1868588"/>
                <a:gd name="connsiteX18" fmla="*/ 423909 w 1678968"/>
                <a:gd name="connsiteY18" fmla="*/ 353552 h 1868588"/>
                <a:gd name="connsiteX19" fmla="*/ 405979 w 1678968"/>
                <a:gd name="connsiteY19" fmla="*/ 380447 h 1868588"/>
                <a:gd name="connsiteX20" fmla="*/ 352191 w 1678968"/>
                <a:gd name="connsiteY20" fmla="*/ 407341 h 1868588"/>
                <a:gd name="connsiteX21" fmla="*/ 325297 w 1678968"/>
                <a:gd name="connsiteY21" fmla="*/ 425270 h 1868588"/>
                <a:gd name="connsiteX22" fmla="*/ 289438 w 1678968"/>
                <a:gd name="connsiteY22" fmla="*/ 461129 h 1868588"/>
                <a:gd name="connsiteX23" fmla="*/ 262544 w 1678968"/>
                <a:gd name="connsiteY23" fmla="*/ 479058 h 1868588"/>
                <a:gd name="connsiteX24" fmla="*/ 226685 w 1678968"/>
                <a:gd name="connsiteY24" fmla="*/ 514917 h 1868588"/>
                <a:gd name="connsiteX25" fmla="*/ 199791 w 1678968"/>
                <a:gd name="connsiteY25" fmla="*/ 532847 h 1868588"/>
                <a:gd name="connsiteX26" fmla="*/ 146003 w 1678968"/>
                <a:gd name="connsiteY26" fmla="*/ 586635 h 1868588"/>
                <a:gd name="connsiteX27" fmla="*/ 101179 w 1678968"/>
                <a:gd name="connsiteY27" fmla="*/ 622494 h 1868588"/>
                <a:gd name="connsiteX28" fmla="*/ 50210 w 1678968"/>
                <a:gd name="connsiteY28" fmla="*/ 677440 h 1868588"/>
                <a:gd name="connsiteX29" fmla="*/ 12606 w 1678968"/>
                <a:gd name="connsiteY29" fmla="*/ 779376 h 1868588"/>
                <a:gd name="connsiteX30" fmla="*/ 66719 w 1678968"/>
                <a:gd name="connsiteY30" fmla="*/ 852302 h 1868588"/>
                <a:gd name="connsiteX31" fmla="*/ 103528 w 1678968"/>
                <a:gd name="connsiteY31" fmla="*/ 886523 h 1868588"/>
                <a:gd name="connsiteX32" fmla="*/ 146003 w 1678968"/>
                <a:gd name="connsiteY32" fmla="*/ 873505 h 1868588"/>
                <a:gd name="connsiteX33" fmla="*/ 163932 w 1678968"/>
                <a:gd name="connsiteY33" fmla="*/ 891435 h 1868588"/>
                <a:gd name="connsiteX34" fmla="*/ 199791 w 1678968"/>
                <a:gd name="connsiteY34" fmla="*/ 945223 h 1868588"/>
                <a:gd name="connsiteX35" fmla="*/ 226685 w 1678968"/>
                <a:gd name="connsiteY35" fmla="*/ 990047 h 1868588"/>
                <a:gd name="connsiteX36" fmla="*/ 253579 w 1678968"/>
                <a:gd name="connsiteY36" fmla="*/ 1043835 h 1868588"/>
                <a:gd name="connsiteX37" fmla="*/ 271509 w 1678968"/>
                <a:gd name="connsiteY37" fmla="*/ 1106588 h 1868588"/>
                <a:gd name="connsiteX38" fmla="*/ 289438 w 1678968"/>
                <a:gd name="connsiteY38" fmla="*/ 1142447 h 1868588"/>
                <a:gd name="connsiteX39" fmla="*/ 307368 w 1678968"/>
                <a:gd name="connsiteY39" fmla="*/ 1196235 h 1868588"/>
                <a:gd name="connsiteX40" fmla="*/ 325297 w 1678968"/>
                <a:gd name="connsiteY40" fmla="*/ 1232094 h 1868588"/>
                <a:gd name="connsiteX41" fmla="*/ 361156 w 1678968"/>
                <a:gd name="connsiteY41" fmla="*/ 1285882 h 1868588"/>
                <a:gd name="connsiteX42" fmla="*/ 370120 w 1678968"/>
                <a:gd name="connsiteY42" fmla="*/ 1312776 h 1868588"/>
                <a:gd name="connsiteX43" fmla="*/ 388050 w 1678968"/>
                <a:gd name="connsiteY43" fmla="*/ 1339670 h 1868588"/>
                <a:gd name="connsiteX44" fmla="*/ 397015 w 1678968"/>
                <a:gd name="connsiteY44" fmla="*/ 1375529 h 1868588"/>
                <a:gd name="connsiteX45" fmla="*/ 450803 w 1678968"/>
                <a:gd name="connsiteY45" fmla="*/ 1465176 h 1868588"/>
                <a:gd name="connsiteX46" fmla="*/ 468732 w 1678968"/>
                <a:gd name="connsiteY46" fmla="*/ 1492070 h 1868588"/>
                <a:gd name="connsiteX47" fmla="*/ 486662 w 1678968"/>
                <a:gd name="connsiteY47" fmla="*/ 1510000 h 1868588"/>
                <a:gd name="connsiteX48" fmla="*/ 504591 w 1678968"/>
                <a:gd name="connsiteY48" fmla="*/ 1536894 h 1868588"/>
                <a:gd name="connsiteX49" fmla="*/ 513556 w 1678968"/>
                <a:gd name="connsiteY49" fmla="*/ 1563788 h 1868588"/>
                <a:gd name="connsiteX50" fmla="*/ 540450 w 1678968"/>
                <a:gd name="connsiteY50" fmla="*/ 1581717 h 1868588"/>
                <a:gd name="connsiteX51" fmla="*/ 585273 w 1678968"/>
                <a:gd name="connsiteY51" fmla="*/ 1626541 h 1868588"/>
                <a:gd name="connsiteX52" fmla="*/ 603203 w 1678968"/>
                <a:gd name="connsiteY52" fmla="*/ 1644470 h 1868588"/>
                <a:gd name="connsiteX53" fmla="*/ 621132 w 1678968"/>
                <a:gd name="connsiteY53" fmla="*/ 1671364 h 1868588"/>
                <a:gd name="connsiteX54" fmla="*/ 648026 w 1678968"/>
                <a:gd name="connsiteY54" fmla="*/ 1689294 h 1868588"/>
                <a:gd name="connsiteX55" fmla="*/ 665956 w 1678968"/>
                <a:gd name="connsiteY55" fmla="*/ 1707223 h 1868588"/>
                <a:gd name="connsiteX56" fmla="*/ 692850 w 1678968"/>
                <a:gd name="connsiteY56" fmla="*/ 1716188 h 1868588"/>
                <a:gd name="connsiteX57" fmla="*/ 737673 w 1678968"/>
                <a:gd name="connsiteY57" fmla="*/ 1752047 h 1868588"/>
                <a:gd name="connsiteX58" fmla="*/ 764568 w 1678968"/>
                <a:gd name="connsiteY58" fmla="*/ 1769976 h 1868588"/>
                <a:gd name="connsiteX59" fmla="*/ 818356 w 1678968"/>
                <a:gd name="connsiteY59" fmla="*/ 1787905 h 1868588"/>
                <a:gd name="connsiteX60" fmla="*/ 881109 w 1678968"/>
                <a:gd name="connsiteY60" fmla="*/ 1814800 h 1868588"/>
                <a:gd name="connsiteX61" fmla="*/ 934897 w 1678968"/>
                <a:gd name="connsiteY61" fmla="*/ 1832729 h 1868588"/>
                <a:gd name="connsiteX62" fmla="*/ 970756 w 1678968"/>
                <a:gd name="connsiteY62" fmla="*/ 1841694 h 1868588"/>
                <a:gd name="connsiteX63" fmla="*/ 1033509 w 1678968"/>
                <a:gd name="connsiteY63" fmla="*/ 1859623 h 1868588"/>
                <a:gd name="connsiteX64" fmla="*/ 1114191 w 1678968"/>
                <a:gd name="connsiteY64" fmla="*/ 1868588 h 1868588"/>
                <a:gd name="connsiteX65" fmla="*/ 1284520 w 1678968"/>
                <a:gd name="connsiteY65" fmla="*/ 1859623 h 1868588"/>
                <a:gd name="connsiteX66" fmla="*/ 1329344 w 1678968"/>
                <a:gd name="connsiteY66" fmla="*/ 1850658 h 1868588"/>
                <a:gd name="connsiteX67" fmla="*/ 1356238 w 1678968"/>
                <a:gd name="connsiteY67" fmla="*/ 1832729 h 1868588"/>
                <a:gd name="connsiteX68" fmla="*/ 1383132 w 1678968"/>
                <a:gd name="connsiteY68" fmla="*/ 1823764 h 1868588"/>
                <a:gd name="connsiteX69" fmla="*/ 1436920 w 1678968"/>
                <a:gd name="connsiteY69" fmla="*/ 1796870 h 1868588"/>
                <a:gd name="connsiteX70" fmla="*/ 1481744 w 1678968"/>
                <a:gd name="connsiteY70" fmla="*/ 1769976 h 1868588"/>
                <a:gd name="connsiteX71" fmla="*/ 1544497 w 1678968"/>
                <a:gd name="connsiteY71" fmla="*/ 1698258 h 1868588"/>
                <a:gd name="connsiteX72" fmla="*/ 1571391 w 1678968"/>
                <a:gd name="connsiteY72" fmla="*/ 1671364 h 1868588"/>
                <a:gd name="connsiteX73" fmla="*/ 1580356 w 1678968"/>
                <a:gd name="connsiteY73" fmla="*/ 1644470 h 1868588"/>
                <a:gd name="connsiteX74" fmla="*/ 1607250 w 1678968"/>
                <a:gd name="connsiteY74" fmla="*/ 1590682 h 1868588"/>
                <a:gd name="connsiteX75" fmla="*/ 1616215 w 1678968"/>
                <a:gd name="connsiteY75" fmla="*/ 1554823 h 1868588"/>
                <a:gd name="connsiteX76" fmla="*/ 1634144 w 1678968"/>
                <a:gd name="connsiteY76" fmla="*/ 1501035 h 1868588"/>
                <a:gd name="connsiteX77" fmla="*/ 1652073 w 1678968"/>
                <a:gd name="connsiteY77" fmla="*/ 1420352 h 1868588"/>
                <a:gd name="connsiteX78" fmla="*/ 1661038 w 1678968"/>
                <a:gd name="connsiteY78" fmla="*/ 1339670 h 1868588"/>
                <a:gd name="connsiteX79" fmla="*/ 1670003 w 1678968"/>
                <a:gd name="connsiteY79" fmla="*/ 1303811 h 1868588"/>
                <a:gd name="connsiteX80" fmla="*/ 1678968 w 1678968"/>
                <a:gd name="connsiteY80" fmla="*/ 1241058 h 1868588"/>
                <a:gd name="connsiteX81" fmla="*/ 1670003 w 1678968"/>
                <a:gd name="connsiteY81" fmla="*/ 1061764 h 1868588"/>
                <a:gd name="connsiteX82" fmla="*/ 1661038 w 1678968"/>
                <a:gd name="connsiteY82" fmla="*/ 1025905 h 1868588"/>
                <a:gd name="connsiteX83" fmla="*/ 1652073 w 1678968"/>
                <a:gd name="connsiteY83" fmla="*/ 972117 h 1868588"/>
                <a:gd name="connsiteX84" fmla="*/ 1634144 w 1678968"/>
                <a:gd name="connsiteY84" fmla="*/ 846611 h 1868588"/>
                <a:gd name="connsiteX85" fmla="*/ 1616215 w 1678968"/>
                <a:gd name="connsiteY85" fmla="*/ 783858 h 1868588"/>
                <a:gd name="connsiteX86" fmla="*/ 1607250 w 1678968"/>
                <a:gd name="connsiteY86" fmla="*/ 756964 h 1868588"/>
                <a:gd name="connsiteX87" fmla="*/ 1589320 w 1678968"/>
                <a:gd name="connsiteY87" fmla="*/ 739035 h 1868588"/>
                <a:gd name="connsiteX88" fmla="*/ 1571391 w 1678968"/>
                <a:gd name="connsiteY88" fmla="*/ 685247 h 1868588"/>
                <a:gd name="connsiteX89" fmla="*/ 1553462 w 1678968"/>
                <a:gd name="connsiteY89" fmla="*/ 658352 h 1868588"/>
                <a:gd name="connsiteX90" fmla="*/ 1544497 w 1678968"/>
                <a:gd name="connsiteY90" fmla="*/ 631458 h 1868588"/>
                <a:gd name="connsiteX91" fmla="*/ 1508638 w 1678968"/>
                <a:gd name="connsiteY91" fmla="*/ 577670 h 1868588"/>
                <a:gd name="connsiteX92" fmla="*/ 1481744 w 1678968"/>
                <a:gd name="connsiteY92" fmla="*/ 514917 h 1868588"/>
                <a:gd name="connsiteX93" fmla="*/ 1463815 w 1678968"/>
                <a:gd name="connsiteY93" fmla="*/ 488023 h 1868588"/>
                <a:gd name="connsiteX94" fmla="*/ 1454850 w 1678968"/>
                <a:gd name="connsiteY94" fmla="*/ 461129 h 1868588"/>
                <a:gd name="connsiteX95" fmla="*/ 1436920 w 1678968"/>
                <a:gd name="connsiteY95" fmla="*/ 425270 h 1868588"/>
                <a:gd name="connsiteX96" fmla="*/ 1427956 w 1678968"/>
                <a:gd name="connsiteY96" fmla="*/ 398376 h 1868588"/>
                <a:gd name="connsiteX97" fmla="*/ 1410026 w 1678968"/>
                <a:gd name="connsiteY97" fmla="*/ 380447 h 1868588"/>
                <a:gd name="connsiteX98" fmla="*/ 1401062 w 1678968"/>
                <a:gd name="connsiteY98" fmla="*/ 353552 h 1868588"/>
                <a:gd name="connsiteX99" fmla="*/ 1383132 w 1678968"/>
                <a:gd name="connsiteY99" fmla="*/ 335623 h 1868588"/>
                <a:gd name="connsiteX100" fmla="*/ 1365203 w 1678968"/>
                <a:gd name="connsiteY100" fmla="*/ 308729 h 1868588"/>
                <a:gd name="connsiteX101" fmla="*/ 1347273 w 1678968"/>
                <a:gd name="connsiteY101" fmla="*/ 290800 h 1868588"/>
                <a:gd name="connsiteX102" fmla="*/ 1311415 w 1678968"/>
                <a:gd name="connsiteY102" fmla="*/ 237011 h 1868588"/>
                <a:gd name="connsiteX103" fmla="*/ 1257626 w 1678968"/>
                <a:gd name="connsiteY103" fmla="*/ 183223 h 1868588"/>
                <a:gd name="connsiteX104" fmla="*/ 1230732 w 1678968"/>
                <a:gd name="connsiteY104" fmla="*/ 156329 h 1868588"/>
                <a:gd name="connsiteX105" fmla="*/ 1203838 w 1678968"/>
                <a:gd name="connsiteY105" fmla="*/ 138400 h 1868588"/>
                <a:gd name="connsiteX106" fmla="*/ 1167979 w 1678968"/>
                <a:gd name="connsiteY106" fmla="*/ 102541 h 1868588"/>
                <a:gd name="connsiteX107" fmla="*/ 1114191 w 1678968"/>
                <a:gd name="connsiteY107" fmla="*/ 84611 h 1868588"/>
                <a:gd name="connsiteX108" fmla="*/ 1060403 w 1678968"/>
                <a:gd name="connsiteY108" fmla="*/ 48752 h 1868588"/>
                <a:gd name="connsiteX109" fmla="*/ 1033509 w 1678968"/>
                <a:gd name="connsiteY109" fmla="*/ 30823 h 1868588"/>
                <a:gd name="connsiteX110" fmla="*/ 970756 w 1678968"/>
                <a:gd name="connsiteY110" fmla="*/ 3929 h 1868588"/>
                <a:gd name="connsiteX0" fmla="*/ 1051438 w 1678968"/>
                <a:gd name="connsiteY0" fmla="*/ 21858 h 1868588"/>
                <a:gd name="connsiteX1" fmla="*/ 1015579 w 1678968"/>
                <a:gd name="connsiteY1" fmla="*/ 12894 h 1868588"/>
                <a:gd name="connsiteX2" fmla="*/ 988685 w 1678968"/>
                <a:gd name="connsiteY2" fmla="*/ 3929 h 1868588"/>
                <a:gd name="connsiteX3" fmla="*/ 908003 w 1678968"/>
                <a:gd name="connsiteY3" fmla="*/ 12894 h 1868588"/>
                <a:gd name="connsiteX4" fmla="*/ 881109 w 1678968"/>
                <a:gd name="connsiteY4" fmla="*/ 21858 h 1868588"/>
                <a:gd name="connsiteX5" fmla="*/ 863179 w 1678968"/>
                <a:gd name="connsiteY5" fmla="*/ 39788 h 1868588"/>
                <a:gd name="connsiteX6" fmla="*/ 836285 w 1678968"/>
                <a:gd name="connsiteY6" fmla="*/ 57717 h 1868588"/>
                <a:gd name="connsiteX7" fmla="*/ 809391 w 1678968"/>
                <a:gd name="connsiteY7" fmla="*/ 84611 h 1868588"/>
                <a:gd name="connsiteX8" fmla="*/ 773532 w 1678968"/>
                <a:gd name="connsiteY8" fmla="*/ 93576 h 1868588"/>
                <a:gd name="connsiteX9" fmla="*/ 728709 w 1678968"/>
                <a:gd name="connsiteY9" fmla="*/ 138400 h 1868588"/>
                <a:gd name="connsiteX10" fmla="*/ 701815 w 1678968"/>
                <a:gd name="connsiteY10" fmla="*/ 156329 h 1868588"/>
                <a:gd name="connsiteX11" fmla="*/ 683885 w 1678968"/>
                <a:gd name="connsiteY11" fmla="*/ 174258 h 1868588"/>
                <a:gd name="connsiteX12" fmla="*/ 656991 w 1678968"/>
                <a:gd name="connsiteY12" fmla="*/ 192188 h 1868588"/>
                <a:gd name="connsiteX13" fmla="*/ 630097 w 1678968"/>
                <a:gd name="connsiteY13" fmla="*/ 219082 h 1868588"/>
                <a:gd name="connsiteX14" fmla="*/ 603203 w 1678968"/>
                <a:gd name="connsiteY14" fmla="*/ 237011 h 1868588"/>
                <a:gd name="connsiteX15" fmla="*/ 558379 w 1678968"/>
                <a:gd name="connsiteY15" fmla="*/ 272870 h 1868588"/>
                <a:gd name="connsiteX16" fmla="*/ 522520 w 1678968"/>
                <a:gd name="connsiteY16" fmla="*/ 281835 h 1868588"/>
                <a:gd name="connsiteX17" fmla="*/ 477697 w 1678968"/>
                <a:gd name="connsiteY17" fmla="*/ 317694 h 1868588"/>
                <a:gd name="connsiteX18" fmla="*/ 423909 w 1678968"/>
                <a:gd name="connsiteY18" fmla="*/ 353552 h 1868588"/>
                <a:gd name="connsiteX19" fmla="*/ 405979 w 1678968"/>
                <a:gd name="connsiteY19" fmla="*/ 380447 h 1868588"/>
                <a:gd name="connsiteX20" fmla="*/ 352191 w 1678968"/>
                <a:gd name="connsiteY20" fmla="*/ 407341 h 1868588"/>
                <a:gd name="connsiteX21" fmla="*/ 325297 w 1678968"/>
                <a:gd name="connsiteY21" fmla="*/ 425270 h 1868588"/>
                <a:gd name="connsiteX22" fmla="*/ 289438 w 1678968"/>
                <a:gd name="connsiteY22" fmla="*/ 461129 h 1868588"/>
                <a:gd name="connsiteX23" fmla="*/ 262544 w 1678968"/>
                <a:gd name="connsiteY23" fmla="*/ 479058 h 1868588"/>
                <a:gd name="connsiteX24" fmla="*/ 226685 w 1678968"/>
                <a:gd name="connsiteY24" fmla="*/ 514917 h 1868588"/>
                <a:gd name="connsiteX25" fmla="*/ 199791 w 1678968"/>
                <a:gd name="connsiteY25" fmla="*/ 532847 h 1868588"/>
                <a:gd name="connsiteX26" fmla="*/ 146003 w 1678968"/>
                <a:gd name="connsiteY26" fmla="*/ 586635 h 1868588"/>
                <a:gd name="connsiteX27" fmla="*/ 101179 w 1678968"/>
                <a:gd name="connsiteY27" fmla="*/ 622494 h 1868588"/>
                <a:gd name="connsiteX28" fmla="*/ 50210 w 1678968"/>
                <a:gd name="connsiteY28" fmla="*/ 677440 h 1868588"/>
                <a:gd name="connsiteX29" fmla="*/ 12606 w 1678968"/>
                <a:gd name="connsiteY29" fmla="*/ 779376 h 1868588"/>
                <a:gd name="connsiteX30" fmla="*/ 66719 w 1678968"/>
                <a:gd name="connsiteY30" fmla="*/ 852302 h 1868588"/>
                <a:gd name="connsiteX31" fmla="*/ 103528 w 1678968"/>
                <a:gd name="connsiteY31" fmla="*/ 886523 h 1868588"/>
                <a:gd name="connsiteX32" fmla="*/ 138451 w 1678968"/>
                <a:gd name="connsiteY32" fmla="*/ 916272 h 1868588"/>
                <a:gd name="connsiteX33" fmla="*/ 163932 w 1678968"/>
                <a:gd name="connsiteY33" fmla="*/ 891435 h 1868588"/>
                <a:gd name="connsiteX34" fmla="*/ 199791 w 1678968"/>
                <a:gd name="connsiteY34" fmla="*/ 945223 h 1868588"/>
                <a:gd name="connsiteX35" fmla="*/ 226685 w 1678968"/>
                <a:gd name="connsiteY35" fmla="*/ 990047 h 1868588"/>
                <a:gd name="connsiteX36" fmla="*/ 253579 w 1678968"/>
                <a:gd name="connsiteY36" fmla="*/ 1043835 h 1868588"/>
                <a:gd name="connsiteX37" fmla="*/ 271509 w 1678968"/>
                <a:gd name="connsiteY37" fmla="*/ 1106588 h 1868588"/>
                <a:gd name="connsiteX38" fmla="*/ 289438 w 1678968"/>
                <a:gd name="connsiteY38" fmla="*/ 1142447 h 1868588"/>
                <a:gd name="connsiteX39" fmla="*/ 307368 w 1678968"/>
                <a:gd name="connsiteY39" fmla="*/ 1196235 h 1868588"/>
                <a:gd name="connsiteX40" fmla="*/ 325297 w 1678968"/>
                <a:gd name="connsiteY40" fmla="*/ 1232094 h 1868588"/>
                <a:gd name="connsiteX41" fmla="*/ 361156 w 1678968"/>
                <a:gd name="connsiteY41" fmla="*/ 1285882 h 1868588"/>
                <a:gd name="connsiteX42" fmla="*/ 370120 w 1678968"/>
                <a:gd name="connsiteY42" fmla="*/ 1312776 h 1868588"/>
                <a:gd name="connsiteX43" fmla="*/ 388050 w 1678968"/>
                <a:gd name="connsiteY43" fmla="*/ 1339670 h 1868588"/>
                <a:gd name="connsiteX44" fmla="*/ 397015 w 1678968"/>
                <a:gd name="connsiteY44" fmla="*/ 1375529 h 1868588"/>
                <a:gd name="connsiteX45" fmla="*/ 450803 w 1678968"/>
                <a:gd name="connsiteY45" fmla="*/ 1465176 h 1868588"/>
                <a:gd name="connsiteX46" fmla="*/ 468732 w 1678968"/>
                <a:gd name="connsiteY46" fmla="*/ 1492070 h 1868588"/>
                <a:gd name="connsiteX47" fmla="*/ 486662 w 1678968"/>
                <a:gd name="connsiteY47" fmla="*/ 1510000 h 1868588"/>
                <a:gd name="connsiteX48" fmla="*/ 504591 w 1678968"/>
                <a:gd name="connsiteY48" fmla="*/ 1536894 h 1868588"/>
                <a:gd name="connsiteX49" fmla="*/ 513556 w 1678968"/>
                <a:gd name="connsiteY49" fmla="*/ 1563788 h 1868588"/>
                <a:gd name="connsiteX50" fmla="*/ 540450 w 1678968"/>
                <a:gd name="connsiteY50" fmla="*/ 1581717 h 1868588"/>
                <a:gd name="connsiteX51" fmla="*/ 585273 w 1678968"/>
                <a:gd name="connsiteY51" fmla="*/ 1626541 h 1868588"/>
                <a:gd name="connsiteX52" fmla="*/ 603203 w 1678968"/>
                <a:gd name="connsiteY52" fmla="*/ 1644470 h 1868588"/>
                <a:gd name="connsiteX53" fmla="*/ 621132 w 1678968"/>
                <a:gd name="connsiteY53" fmla="*/ 1671364 h 1868588"/>
                <a:gd name="connsiteX54" fmla="*/ 648026 w 1678968"/>
                <a:gd name="connsiteY54" fmla="*/ 1689294 h 1868588"/>
                <a:gd name="connsiteX55" fmla="*/ 665956 w 1678968"/>
                <a:gd name="connsiteY55" fmla="*/ 1707223 h 1868588"/>
                <a:gd name="connsiteX56" fmla="*/ 692850 w 1678968"/>
                <a:gd name="connsiteY56" fmla="*/ 1716188 h 1868588"/>
                <a:gd name="connsiteX57" fmla="*/ 737673 w 1678968"/>
                <a:gd name="connsiteY57" fmla="*/ 1752047 h 1868588"/>
                <a:gd name="connsiteX58" fmla="*/ 764568 w 1678968"/>
                <a:gd name="connsiteY58" fmla="*/ 1769976 h 1868588"/>
                <a:gd name="connsiteX59" fmla="*/ 818356 w 1678968"/>
                <a:gd name="connsiteY59" fmla="*/ 1787905 h 1868588"/>
                <a:gd name="connsiteX60" fmla="*/ 881109 w 1678968"/>
                <a:gd name="connsiteY60" fmla="*/ 1814800 h 1868588"/>
                <a:gd name="connsiteX61" fmla="*/ 934897 w 1678968"/>
                <a:gd name="connsiteY61" fmla="*/ 1832729 h 1868588"/>
                <a:gd name="connsiteX62" fmla="*/ 970756 w 1678968"/>
                <a:gd name="connsiteY62" fmla="*/ 1841694 h 1868588"/>
                <a:gd name="connsiteX63" fmla="*/ 1033509 w 1678968"/>
                <a:gd name="connsiteY63" fmla="*/ 1859623 h 1868588"/>
                <a:gd name="connsiteX64" fmla="*/ 1114191 w 1678968"/>
                <a:gd name="connsiteY64" fmla="*/ 1868588 h 1868588"/>
                <a:gd name="connsiteX65" fmla="*/ 1284520 w 1678968"/>
                <a:gd name="connsiteY65" fmla="*/ 1859623 h 1868588"/>
                <a:gd name="connsiteX66" fmla="*/ 1329344 w 1678968"/>
                <a:gd name="connsiteY66" fmla="*/ 1850658 h 1868588"/>
                <a:gd name="connsiteX67" fmla="*/ 1356238 w 1678968"/>
                <a:gd name="connsiteY67" fmla="*/ 1832729 h 1868588"/>
                <a:gd name="connsiteX68" fmla="*/ 1383132 w 1678968"/>
                <a:gd name="connsiteY68" fmla="*/ 1823764 h 1868588"/>
                <a:gd name="connsiteX69" fmla="*/ 1436920 w 1678968"/>
                <a:gd name="connsiteY69" fmla="*/ 1796870 h 1868588"/>
                <a:gd name="connsiteX70" fmla="*/ 1481744 w 1678968"/>
                <a:gd name="connsiteY70" fmla="*/ 1769976 h 1868588"/>
                <a:gd name="connsiteX71" fmla="*/ 1544497 w 1678968"/>
                <a:gd name="connsiteY71" fmla="*/ 1698258 h 1868588"/>
                <a:gd name="connsiteX72" fmla="*/ 1571391 w 1678968"/>
                <a:gd name="connsiteY72" fmla="*/ 1671364 h 1868588"/>
                <a:gd name="connsiteX73" fmla="*/ 1580356 w 1678968"/>
                <a:gd name="connsiteY73" fmla="*/ 1644470 h 1868588"/>
                <a:gd name="connsiteX74" fmla="*/ 1607250 w 1678968"/>
                <a:gd name="connsiteY74" fmla="*/ 1590682 h 1868588"/>
                <a:gd name="connsiteX75" fmla="*/ 1616215 w 1678968"/>
                <a:gd name="connsiteY75" fmla="*/ 1554823 h 1868588"/>
                <a:gd name="connsiteX76" fmla="*/ 1634144 w 1678968"/>
                <a:gd name="connsiteY76" fmla="*/ 1501035 h 1868588"/>
                <a:gd name="connsiteX77" fmla="*/ 1652073 w 1678968"/>
                <a:gd name="connsiteY77" fmla="*/ 1420352 h 1868588"/>
                <a:gd name="connsiteX78" fmla="*/ 1661038 w 1678968"/>
                <a:gd name="connsiteY78" fmla="*/ 1339670 h 1868588"/>
                <a:gd name="connsiteX79" fmla="*/ 1670003 w 1678968"/>
                <a:gd name="connsiteY79" fmla="*/ 1303811 h 1868588"/>
                <a:gd name="connsiteX80" fmla="*/ 1678968 w 1678968"/>
                <a:gd name="connsiteY80" fmla="*/ 1241058 h 1868588"/>
                <a:gd name="connsiteX81" fmla="*/ 1670003 w 1678968"/>
                <a:gd name="connsiteY81" fmla="*/ 1061764 h 1868588"/>
                <a:gd name="connsiteX82" fmla="*/ 1661038 w 1678968"/>
                <a:gd name="connsiteY82" fmla="*/ 1025905 h 1868588"/>
                <a:gd name="connsiteX83" fmla="*/ 1652073 w 1678968"/>
                <a:gd name="connsiteY83" fmla="*/ 972117 h 1868588"/>
                <a:gd name="connsiteX84" fmla="*/ 1634144 w 1678968"/>
                <a:gd name="connsiteY84" fmla="*/ 846611 h 1868588"/>
                <a:gd name="connsiteX85" fmla="*/ 1616215 w 1678968"/>
                <a:gd name="connsiteY85" fmla="*/ 783858 h 1868588"/>
                <a:gd name="connsiteX86" fmla="*/ 1607250 w 1678968"/>
                <a:gd name="connsiteY86" fmla="*/ 756964 h 1868588"/>
                <a:gd name="connsiteX87" fmla="*/ 1589320 w 1678968"/>
                <a:gd name="connsiteY87" fmla="*/ 739035 h 1868588"/>
                <a:gd name="connsiteX88" fmla="*/ 1571391 w 1678968"/>
                <a:gd name="connsiteY88" fmla="*/ 685247 h 1868588"/>
                <a:gd name="connsiteX89" fmla="*/ 1553462 w 1678968"/>
                <a:gd name="connsiteY89" fmla="*/ 658352 h 1868588"/>
                <a:gd name="connsiteX90" fmla="*/ 1544497 w 1678968"/>
                <a:gd name="connsiteY90" fmla="*/ 631458 h 1868588"/>
                <a:gd name="connsiteX91" fmla="*/ 1508638 w 1678968"/>
                <a:gd name="connsiteY91" fmla="*/ 577670 h 1868588"/>
                <a:gd name="connsiteX92" fmla="*/ 1481744 w 1678968"/>
                <a:gd name="connsiteY92" fmla="*/ 514917 h 1868588"/>
                <a:gd name="connsiteX93" fmla="*/ 1463815 w 1678968"/>
                <a:gd name="connsiteY93" fmla="*/ 488023 h 1868588"/>
                <a:gd name="connsiteX94" fmla="*/ 1454850 w 1678968"/>
                <a:gd name="connsiteY94" fmla="*/ 461129 h 1868588"/>
                <a:gd name="connsiteX95" fmla="*/ 1436920 w 1678968"/>
                <a:gd name="connsiteY95" fmla="*/ 425270 h 1868588"/>
                <a:gd name="connsiteX96" fmla="*/ 1427956 w 1678968"/>
                <a:gd name="connsiteY96" fmla="*/ 398376 h 1868588"/>
                <a:gd name="connsiteX97" fmla="*/ 1410026 w 1678968"/>
                <a:gd name="connsiteY97" fmla="*/ 380447 h 1868588"/>
                <a:gd name="connsiteX98" fmla="*/ 1401062 w 1678968"/>
                <a:gd name="connsiteY98" fmla="*/ 353552 h 1868588"/>
                <a:gd name="connsiteX99" fmla="*/ 1383132 w 1678968"/>
                <a:gd name="connsiteY99" fmla="*/ 335623 h 1868588"/>
                <a:gd name="connsiteX100" fmla="*/ 1365203 w 1678968"/>
                <a:gd name="connsiteY100" fmla="*/ 308729 h 1868588"/>
                <a:gd name="connsiteX101" fmla="*/ 1347273 w 1678968"/>
                <a:gd name="connsiteY101" fmla="*/ 290800 h 1868588"/>
                <a:gd name="connsiteX102" fmla="*/ 1311415 w 1678968"/>
                <a:gd name="connsiteY102" fmla="*/ 237011 h 1868588"/>
                <a:gd name="connsiteX103" fmla="*/ 1257626 w 1678968"/>
                <a:gd name="connsiteY103" fmla="*/ 183223 h 1868588"/>
                <a:gd name="connsiteX104" fmla="*/ 1230732 w 1678968"/>
                <a:gd name="connsiteY104" fmla="*/ 156329 h 1868588"/>
                <a:gd name="connsiteX105" fmla="*/ 1203838 w 1678968"/>
                <a:gd name="connsiteY105" fmla="*/ 138400 h 1868588"/>
                <a:gd name="connsiteX106" fmla="*/ 1167979 w 1678968"/>
                <a:gd name="connsiteY106" fmla="*/ 102541 h 1868588"/>
                <a:gd name="connsiteX107" fmla="*/ 1114191 w 1678968"/>
                <a:gd name="connsiteY107" fmla="*/ 84611 h 1868588"/>
                <a:gd name="connsiteX108" fmla="*/ 1060403 w 1678968"/>
                <a:gd name="connsiteY108" fmla="*/ 48752 h 1868588"/>
                <a:gd name="connsiteX109" fmla="*/ 1033509 w 1678968"/>
                <a:gd name="connsiteY109" fmla="*/ 30823 h 1868588"/>
                <a:gd name="connsiteX110" fmla="*/ 970756 w 1678968"/>
                <a:gd name="connsiteY110" fmla="*/ 3929 h 1868588"/>
                <a:gd name="connsiteX0" fmla="*/ 1051438 w 1678968"/>
                <a:gd name="connsiteY0" fmla="*/ 21858 h 1868588"/>
                <a:gd name="connsiteX1" fmla="*/ 1015579 w 1678968"/>
                <a:gd name="connsiteY1" fmla="*/ 12894 h 1868588"/>
                <a:gd name="connsiteX2" fmla="*/ 988685 w 1678968"/>
                <a:gd name="connsiteY2" fmla="*/ 3929 h 1868588"/>
                <a:gd name="connsiteX3" fmla="*/ 908003 w 1678968"/>
                <a:gd name="connsiteY3" fmla="*/ 12894 h 1868588"/>
                <a:gd name="connsiteX4" fmla="*/ 881109 w 1678968"/>
                <a:gd name="connsiteY4" fmla="*/ 21858 h 1868588"/>
                <a:gd name="connsiteX5" fmla="*/ 863179 w 1678968"/>
                <a:gd name="connsiteY5" fmla="*/ 39788 h 1868588"/>
                <a:gd name="connsiteX6" fmla="*/ 836285 w 1678968"/>
                <a:gd name="connsiteY6" fmla="*/ 57717 h 1868588"/>
                <a:gd name="connsiteX7" fmla="*/ 809391 w 1678968"/>
                <a:gd name="connsiteY7" fmla="*/ 84611 h 1868588"/>
                <a:gd name="connsiteX8" fmla="*/ 773532 w 1678968"/>
                <a:gd name="connsiteY8" fmla="*/ 93576 h 1868588"/>
                <a:gd name="connsiteX9" fmla="*/ 728709 w 1678968"/>
                <a:gd name="connsiteY9" fmla="*/ 138400 h 1868588"/>
                <a:gd name="connsiteX10" fmla="*/ 701815 w 1678968"/>
                <a:gd name="connsiteY10" fmla="*/ 156329 h 1868588"/>
                <a:gd name="connsiteX11" fmla="*/ 683885 w 1678968"/>
                <a:gd name="connsiteY11" fmla="*/ 174258 h 1868588"/>
                <a:gd name="connsiteX12" fmla="*/ 656991 w 1678968"/>
                <a:gd name="connsiteY12" fmla="*/ 192188 h 1868588"/>
                <a:gd name="connsiteX13" fmla="*/ 630097 w 1678968"/>
                <a:gd name="connsiteY13" fmla="*/ 219082 h 1868588"/>
                <a:gd name="connsiteX14" fmla="*/ 603203 w 1678968"/>
                <a:gd name="connsiteY14" fmla="*/ 237011 h 1868588"/>
                <a:gd name="connsiteX15" fmla="*/ 558379 w 1678968"/>
                <a:gd name="connsiteY15" fmla="*/ 272870 h 1868588"/>
                <a:gd name="connsiteX16" fmla="*/ 522520 w 1678968"/>
                <a:gd name="connsiteY16" fmla="*/ 281835 h 1868588"/>
                <a:gd name="connsiteX17" fmla="*/ 477697 w 1678968"/>
                <a:gd name="connsiteY17" fmla="*/ 317694 h 1868588"/>
                <a:gd name="connsiteX18" fmla="*/ 423909 w 1678968"/>
                <a:gd name="connsiteY18" fmla="*/ 353552 h 1868588"/>
                <a:gd name="connsiteX19" fmla="*/ 405979 w 1678968"/>
                <a:gd name="connsiteY19" fmla="*/ 380447 h 1868588"/>
                <a:gd name="connsiteX20" fmla="*/ 352191 w 1678968"/>
                <a:gd name="connsiteY20" fmla="*/ 407341 h 1868588"/>
                <a:gd name="connsiteX21" fmla="*/ 325297 w 1678968"/>
                <a:gd name="connsiteY21" fmla="*/ 425270 h 1868588"/>
                <a:gd name="connsiteX22" fmla="*/ 289438 w 1678968"/>
                <a:gd name="connsiteY22" fmla="*/ 461129 h 1868588"/>
                <a:gd name="connsiteX23" fmla="*/ 262544 w 1678968"/>
                <a:gd name="connsiteY23" fmla="*/ 479058 h 1868588"/>
                <a:gd name="connsiteX24" fmla="*/ 226685 w 1678968"/>
                <a:gd name="connsiteY24" fmla="*/ 514917 h 1868588"/>
                <a:gd name="connsiteX25" fmla="*/ 199791 w 1678968"/>
                <a:gd name="connsiteY25" fmla="*/ 532847 h 1868588"/>
                <a:gd name="connsiteX26" fmla="*/ 146003 w 1678968"/>
                <a:gd name="connsiteY26" fmla="*/ 586635 h 1868588"/>
                <a:gd name="connsiteX27" fmla="*/ 101179 w 1678968"/>
                <a:gd name="connsiteY27" fmla="*/ 622494 h 1868588"/>
                <a:gd name="connsiteX28" fmla="*/ 50210 w 1678968"/>
                <a:gd name="connsiteY28" fmla="*/ 677440 h 1868588"/>
                <a:gd name="connsiteX29" fmla="*/ 12606 w 1678968"/>
                <a:gd name="connsiteY29" fmla="*/ 779376 h 1868588"/>
                <a:gd name="connsiteX30" fmla="*/ 66719 w 1678968"/>
                <a:gd name="connsiteY30" fmla="*/ 852302 h 1868588"/>
                <a:gd name="connsiteX31" fmla="*/ 103528 w 1678968"/>
                <a:gd name="connsiteY31" fmla="*/ 886523 h 1868588"/>
                <a:gd name="connsiteX32" fmla="*/ 138451 w 1678968"/>
                <a:gd name="connsiteY32" fmla="*/ 916272 h 1868588"/>
                <a:gd name="connsiteX33" fmla="*/ 154492 w 1678968"/>
                <a:gd name="connsiteY33" fmla="*/ 930129 h 1868588"/>
                <a:gd name="connsiteX34" fmla="*/ 199791 w 1678968"/>
                <a:gd name="connsiteY34" fmla="*/ 945223 h 1868588"/>
                <a:gd name="connsiteX35" fmla="*/ 226685 w 1678968"/>
                <a:gd name="connsiteY35" fmla="*/ 990047 h 1868588"/>
                <a:gd name="connsiteX36" fmla="*/ 253579 w 1678968"/>
                <a:gd name="connsiteY36" fmla="*/ 1043835 h 1868588"/>
                <a:gd name="connsiteX37" fmla="*/ 271509 w 1678968"/>
                <a:gd name="connsiteY37" fmla="*/ 1106588 h 1868588"/>
                <a:gd name="connsiteX38" fmla="*/ 289438 w 1678968"/>
                <a:gd name="connsiteY38" fmla="*/ 1142447 h 1868588"/>
                <a:gd name="connsiteX39" fmla="*/ 307368 w 1678968"/>
                <a:gd name="connsiteY39" fmla="*/ 1196235 h 1868588"/>
                <a:gd name="connsiteX40" fmla="*/ 325297 w 1678968"/>
                <a:gd name="connsiteY40" fmla="*/ 1232094 h 1868588"/>
                <a:gd name="connsiteX41" fmla="*/ 361156 w 1678968"/>
                <a:gd name="connsiteY41" fmla="*/ 1285882 h 1868588"/>
                <a:gd name="connsiteX42" fmla="*/ 370120 w 1678968"/>
                <a:gd name="connsiteY42" fmla="*/ 1312776 h 1868588"/>
                <a:gd name="connsiteX43" fmla="*/ 388050 w 1678968"/>
                <a:gd name="connsiteY43" fmla="*/ 1339670 h 1868588"/>
                <a:gd name="connsiteX44" fmla="*/ 397015 w 1678968"/>
                <a:gd name="connsiteY44" fmla="*/ 1375529 h 1868588"/>
                <a:gd name="connsiteX45" fmla="*/ 450803 w 1678968"/>
                <a:gd name="connsiteY45" fmla="*/ 1465176 h 1868588"/>
                <a:gd name="connsiteX46" fmla="*/ 468732 w 1678968"/>
                <a:gd name="connsiteY46" fmla="*/ 1492070 h 1868588"/>
                <a:gd name="connsiteX47" fmla="*/ 486662 w 1678968"/>
                <a:gd name="connsiteY47" fmla="*/ 1510000 h 1868588"/>
                <a:gd name="connsiteX48" fmla="*/ 504591 w 1678968"/>
                <a:gd name="connsiteY48" fmla="*/ 1536894 h 1868588"/>
                <a:gd name="connsiteX49" fmla="*/ 513556 w 1678968"/>
                <a:gd name="connsiteY49" fmla="*/ 1563788 h 1868588"/>
                <a:gd name="connsiteX50" fmla="*/ 540450 w 1678968"/>
                <a:gd name="connsiteY50" fmla="*/ 1581717 h 1868588"/>
                <a:gd name="connsiteX51" fmla="*/ 585273 w 1678968"/>
                <a:gd name="connsiteY51" fmla="*/ 1626541 h 1868588"/>
                <a:gd name="connsiteX52" fmla="*/ 603203 w 1678968"/>
                <a:gd name="connsiteY52" fmla="*/ 1644470 h 1868588"/>
                <a:gd name="connsiteX53" fmla="*/ 621132 w 1678968"/>
                <a:gd name="connsiteY53" fmla="*/ 1671364 h 1868588"/>
                <a:gd name="connsiteX54" fmla="*/ 648026 w 1678968"/>
                <a:gd name="connsiteY54" fmla="*/ 1689294 h 1868588"/>
                <a:gd name="connsiteX55" fmla="*/ 665956 w 1678968"/>
                <a:gd name="connsiteY55" fmla="*/ 1707223 h 1868588"/>
                <a:gd name="connsiteX56" fmla="*/ 692850 w 1678968"/>
                <a:gd name="connsiteY56" fmla="*/ 1716188 h 1868588"/>
                <a:gd name="connsiteX57" fmla="*/ 737673 w 1678968"/>
                <a:gd name="connsiteY57" fmla="*/ 1752047 h 1868588"/>
                <a:gd name="connsiteX58" fmla="*/ 764568 w 1678968"/>
                <a:gd name="connsiteY58" fmla="*/ 1769976 h 1868588"/>
                <a:gd name="connsiteX59" fmla="*/ 818356 w 1678968"/>
                <a:gd name="connsiteY59" fmla="*/ 1787905 h 1868588"/>
                <a:gd name="connsiteX60" fmla="*/ 881109 w 1678968"/>
                <a:gd name="connsiteY60" fmla="*/ 1814800 h 1868588"/>
                <a:gd name="connsiteX61" fmla="*/ 934897 w 1678968"/>
                <a:gd name="connsiteY61" fmla="*/ 1832729 h 1868588"/>
                <a:gd name="connsiteX62" fmla="*/ 970756 w 1678968"/>
                <a:gd name="connsiteY62" fmla="*/ 1841694 h 1868588"/>
                <a:gd name="connsiteX63" fmla="*/ 1033509 w 1678968"/>
                <a:gd name="connsiteY63" fmla="*/ 1859623 h 1868588"/>
                <a:gd name="connsiteX64" fmla="*/ 1114191 w 1678968"/>
                <a:gd name="connsiteY64" fmla="*/ 1868588 h 1868588"/>
                <a:gd name="connsiteX65" fmla="*/ 1284520 w 1678968"/>
                <a:gd name="connsiteY65" fmla="*/ 1859623 h 1868588"/>
                <a:gd name="connsiteX66" fmla="*/ 1329344 w 1678968"/>
                <a:gd name="connsiteY66" fmla="*/ 1850658 h 1868588"/>
                <a:gd name="connsiteX67" fmla="*/ 1356238 w 1678968"/>
                <a:gd name="connsiteY67" fmla="*/ 1832729 h 1868588"/>
                <a:gd name="connsiteX68" fmla="*/ 1383132 w 1678968"/>
                <a:gd name="connsiteY68" fmla="*/ 1823764 h 1868588"/>
                <a:gd name="connsiteX69" fmla="*/ 1436920 w 1678968"/>
                <a:gd name="connsiteY69" fmla="*/ 1796870 h 1868588"/>
                <a:gd name="connsiteX70" fmla="*/ 1481744 w 1678968"/>
                <a:gd name="connsiteY70" fmla="*/ 1769976 h 1868588"/>
                <a:gd name="connsiteX71" fmla="*/ 1544497 w 1678968"/>
                <a:gd name="connsiteY71" fmla="*/ 1698258 h 1868588"/>
                <a:gd name="connsiteX72" fmla="*/ 1571391 w 1678968"/>
                <a:gd name="connsiteY72" fmla="*/ 1671364 h 1868588"/>
                <a:gd name="connsiteX73" fmla="*/ 1580356 w 1678968"/>
                <a:gd name="connsiteY73" fmla="*/ 1644470 h 1868588"/>
                <a:gd name="connsiteX74" fmla="*/ 1607250 w 1678968"/>
                <a:gd name="connsiteY74" fmla="*/ 1590682 h 1868588"/>
                <a:gd name="connsiteX75" fmla="*/ 1616215 w 1678968"/>
                <a:gd name="connsiteY75" fmla="*/ 1554823 h 1868588"/>
                <a:gd name="connsiteX76" fmla="*/ 1634144 w 1678968"/>
                <a:gd name="connsiteY76" fmla="*/ 1501035 h 1868588"/>
                <a:gd name="connsiteX77" fmla="*/ 1652073 w 1678968"/>
                <a:gd name="connsiteY77" fmla="*/ 1420352 h 1868588"/>
                <a:gd name="connsiteX78" fmla="*/ 1661038 w 1678968"/>
                <a:gd name="connsiteY78" fmla="*/ 1339670 h 1868588"/>
                <a:gd name="connsiteX79" fmla="*/ 1670003 w 1678968"/>
                <a:gd name="connsiteY79" fmla="*/ 1303811 h 1868588"/>
                <a:gd name="connsiteX80" fmla="*/ 1678968 w 1678968"/>
                <a:gd name="connsiteY80" fmla="*/ 1241058 h 1868588"/>
                <a:gd name="connsiteX81" fmla="*/ 1670003 w 1678968"/>
                <a:gd name="connsiteY81" fmla="*/ 1061764 h 1868588"/>
                <a:gd name="connsiteX82" fmla="*/ 1661038 w 1678968"/>
                <a:gd name="connsiteY82" fmla="*/ 1025905 h 1868588"/>
                <a:gd name="connsiteX83" fmla="*/ 1652073 w 1678968"/>
                <a:gd name="connsiteY83" fmla="*/ 972117 h 1868588"/>
                <a:gd name="connsiteX84" fmla="*/ 1634144 w 1678968"/>
                <a:gd name="connsiteY84" fmla="*/ 846611 h 1868588"/>
                <a:gd name="connsiteX85" fmla="*/ 1616215 w 1678968"/>
                <a:gd name="connsiteY85" fmla="*/ 783858 h 1868588"/>
                <a:gd name="connsiteX86" fmla="*/ 1607250 w 1678968"/>
                <a:gd name="connsiteY86" fmla="*/ 756964 h 1868588"/>
                <a:gd name="connsiteX87" fmla="*/ 1589320 w 1678968"/>
                <a:gd name="connsiteY87" fmla="*/ 739035 h 1868588"/>
                <a:gd name="connsiteX88" fmla="*/ 1571391 w 1678968"/>
                <a:gd name="connsiteY88" fmla="*/ 685247 h 1868588"/>
                <a:gd name="connsiteX89" fmla="*/ 1553462 w 1678968"/>
                <a:gd name="connsiteY89" fmla="*/ 658352 h 1868588"/>
                <a:gd name="connsiteX90" fmla="*/ 1544497 w 1678968"/>
                <a:gd name="connsiteY90" fmla="*/ 631458 h 1868588"/>
                <a:gd name="connsiteX91" fmla="*/ 1508638 w 1678968"/>
                <a:gd name="connsiteY91" fmla="*/ 577670 h 1868588"/>
                <a:gd name="connsiteX92" fmla="*/ 1481744 w 1678968"/>
                <a:gd name="connsiteY92" fmla="*/ 514917 h 1868588"/>
                <a:gd name="connsiteX93" fmla="*/ 1463815 w 1678968"/>
                <a:gd name="connsiteY93" fmla="*/ 488023 h 1868588"/>
                <a:gd name="connsiteX94" fmla="*/ 1454850 w 1678968"/>
                <a:gd name="connsiteY94" fmla="*/ 461129 h 1868588"/>
                <a:gd name="connsiteX95" fmla="*/ 1436920 w 1678968"/>
                <a:gd name="connsiteY95" fmla="*/ 425270 h 1868588"/>
                <a:gd name="connsiteX96" fmla="*/ 1427956 w 1678968"/>
                <a:gd name="connsiteY96" fmla="*/ 398376 h 1868588"/>
                <a:gd name="connsiteX97" fmla="*/ 1410026 w 1678968"/>
                <a:gd name="connsiteY97" fmla="*/ 380447 h 1868588"/>
                <a:gd name="connsiteX98" fmla="*/ 1401062 w 1678968"/>
                <a:gd name="connsiteY98" fmla="*/ 353552 h 1868588"/>
                <a:gd name="connsiteX99" fmla="*/ 1383132 w 1678968"/>
                <a:gd name="connsiteY99" fmla="*/ 335623 h 1868588"/>
                <a:gd name="connsiteX100" fmla="*/ 1365203 w 1678968"/>
                <a:gd name="connsiteY100" fmla="*/ 308729 h 1868588"/>
                <a:gd name="connsiteX101" fmla="*/ 1347273 w 1678968"/>
                <a:gd name="connsiteY101" fmla="*/ 290800 h 1868588"/>
                <a:gd name="connsiteX102" fmla="*/ 1311415 w 1678968"/>
                <a:gd name="connsiteY102" fmla="*/ 237011 h 1868588"/>
                <a:gd name="connsiteX103" fmla="*/ 1257626 w 1678968"/>
                <a:gd name="connsiteY103" fmla="*/ 183223 h 1868588"/>
                <a:gd name="connsiteX104" fmla="*/ 1230732 w 1678968"/>
                <a:gd name="connsiteY104" fmla="*/ 156329 h 1868588"/>
                <a:gd name="connsiteX105" fmla="*/ 1203838 w 1678968"/>
                <a:gd name="connsiteY105" fmla="*/ 138400 h 1868588"/>
                <a:gd name="connsiteX106" fmla="*/ 1167979 w 1678968"/>
                <a:gd name="connsiteY106" fmla="*/ 102541 h 1868588"/>
                <a:gd name="connsiteX107" fmla="*/ 1114191 w 1678968"/>
                <a:gd name="connsiteY107" fmla="*/ 84611 h 1868588"/>
                <a:gd name="connsiteX108" fmla="*/ 1060403 w 1678968"/>
                <a:gd name="connsiteY108" fmla="*/ 48752 h 1868588"/>
                <a:gd name="connsiteX109" fmla="*/ 1033509 w 1678968"/>
                <a:gd name="connsiteY109" fmla="*/ 30823 h 1868588"/>
                <a:gd name="connsiteX110" fmla="*/ 970756 w 1678968"/>
                <a:gd name="connsiteY110" fmla="*/ 3929 h 1868588"/>
                <a:gd name="connsiteX0" fmla="*/ 1051438 w 1678968"/>
                <a:gd name="connsiteY0" fmla="*/ 21858 h 1868588"/>
                <a:gd name="connsiteX1" fmla="*/ 1015579 w 1678968"/>
                <a:gd name="connsiteY1" fmla="*/ 12894 h 1868588"/>
                <a:gd name="connsiteX2" fmla="*/ 988685 w 1678968"/>
                <a:gd name="connsiteY2" fmla="*/ 3929 h 1868588"/>
                <a:gd name="connsiteX3" fmla="*/ 908003 w 1678968"/>
                <a:gd name="connsiteY3" fmla="*/ 12894 h 1868588"/>
                <a:gd name="connsiteX4" fmla="*/ 881109 w 1678968"/>
                <a:gd name="connsiteY4" fmla="*/ 21858 h 1868588"/>
                <a:gd name="connsiteX5" fmla="*/ 863179 w 1678968"/>
                <a:gd name="connsiteY5" fmla="*/ 39788 h 1868588"/>
                <a:gd name="connsiteX6" fmla="*/ 836285 w 1678968"/>
                <a:gd name="connsiteY6" fmla="*/ 57717 h 1868588"/>
                <a:gd name="connsiteX7" fmla="*/ 809391 w 1678968"/>
                <a:gd name="connsiteY7" fmla="*/ 84611 h 1868588"/>
                <a:gd name="connsiteX8" fmla="*/ 773532 w 1678968"/>
                <a:gd name="connsiteY8" fmla="*/ 93576 h 1868588"/>
                <a:gd name="connsiteX9" fmla="*/ 728709 w 1678968"/>
                <a:gd name="connsiteY9" fmla="*/ 138400 h 1868588"/>
                <a:gd name="connsiteX10" fmla="*/ 701815 w 1678968"/>
                <a:gd name="connsiteY10" fmla="*/ 156329 h 1868588"/>
                <a:gd name="connsiteX11" fmla="*/ 683885 w 1678968"/>
                <a:gd name="connsiteY11" fmla="*/ 174258 h 1868588"/>
                <a:gd name="connsiteX12" fmla="*/ 656991 w 1678968"/>
                <a:gd name="connsiteY12" fmla="*/ 192188 h 1868588"/>
                <a:gd name="connsiteX13" fmla="*/ 630097 w 1678968"/>
                <a:gd name="connsiteY13" fmla="*/ 219082 h 1868588"/>
                <a:gd name="connsiteX14" fmla="*/ 603203 w 1678968"/>
                <a:gd name="connsiteY14" fmla="*/ 237011 h 1868588"/>
                <a:gd name="connsiteX15" fmla="*/ 558379 w 1678968"/>
                <a:gd name="connsiteY15" fmla="*/ 272870 h 1868588"/>
                <a:gd name="connsiteX16" fmla="*/ 522520 w 1678968"/>
                <a:gd name="connsiteY16" fmla="*/ 281835 h 1868588"/>
                <a:gd name="connsiteX17" fmla="*/ 477697 w 1678968"/>
                <a:gd name="connsiteY17" fmla="*/ 317694 h 1868588"/>
                <a:gd name="connsiteX18" fmla="*/ 423909 w 1678968"/>
                <a:gd name="connsiteY18" fmla="*/ 353552 h 1868588"/>
                <a:gd name="connsiteX19" fmla="*/ 405979 w 1678968"/>
                <a:gd name="connsiteY19" fmla="*/ 380447 h 1868588"/>
                <a:gd name="connsiteX20" fmla="*/ 352191 w 1678968"/>
                <a:gd name="connsiteY20" fmla="*/ 407341 h 1868588"/>
                <a:gd name="connsiteX21" fmla="*/ 325297 w 1678968"/>
                <a:gd name="connsiteY21" fmla="*/ 425270 h 1868588"/>
                <a:gd name="connsiteX22" fmla="*/ 289438 w 1678968"/>
                <a:gd name="connsiteY22" fmla="*/ 461129 h 1868588"/>
                <a:gd name="connsiteX23" fmla="*/ 262544 w 1678968"/>
                <a:gd name="connsiteY23" fmla="*/ 479058 h 1868588"/>
                <a:gd name="connsiteX24" fmla="*/ 226685 w 1678968"/>
                <a:gd name="connsiteY24" fmla="*/ 514917 h 1868588"/>
                <a:gd name="connsiteX25" fmla="*/ 199791 w 1678968"/>
                <a:gd name="connsiteY25" fmla="*/ 532847 h 1868588"/>
                <a:gd name="connsiteX26" fmla="*/ 146003 w 1678968"/>
                <a:gd name="connsiteY26" fmla="*/ 586635 h 1868588"/>
                <a:gd name="connsiteX27" fmla="*/ 101179 w 1678968"/>
                <a:gd name="connsiteY27" fmla="*/ 622494 h 1868588"/>
                <a:gd name="connsiteX28" fmla="*/ 50210 w 1678968"/>
                <a:gd name="connsiteY28" fmla="*/ 677440 h 1868588"/>
                <a:gd name="connsiteX29" fmla="*/ 12606 w 1678968"/>
                <a:gd name="connsiteY29" fmla="*/ 779376 h 1868588"/>
                <a:gd name="connsiteX30" fmla="*/ 66719 w 1678968"/>
                <a:gd name="connsiteY30" fmla="*/ 852302 h 1868588"/>
                <a:gd name="connsiteX31" fmla="*/ 103528 w 1678968"/>
                <a:gd name="connsiteY31" fmla="*/ 886523 h 1868588"/>
                <a:gd name="connsiteX32" fmla="*/ 138451 w 1678968"/>
                <a:gd name="connsiteY32" fmla="*/ 916272 h 1868588"/>
                <a:gd name="connsiteX33" fmla="*/ 154492 w 1678968"/>
                <a:gd name="connsiteY33" fmla="*/ 930129 h 1868588"/>
                <a:gd name="connsiteX34" fmla="*/ 184687 w 1678968"/>
                <a:gd name="connsiteY34" fmla="*/ 965589 h 1868588"/>
                <a:gd name="connsiteX35" fmla="*/ 226685 w 1678968"/>
                <a:gd name="connsiteY35" fmla="*/ 990047 h 1868588"/>
                <a:gd name="connsiteX36" fmla="*/ 253579 w 1678968"/>
                <a:gd name="connsiteY36" fmla="*/ 1043835 h 1868588"/>
                <a:gd name="connsiteX37" fmla="*/ 271509 w 1678968"/>
                <a:gd name="connsiteY37" fmla="*/ 1106588 h 1868588"/>
                <a:gd name="connsiteX38" fmla="*/ 289438 w 1678968"/>
                <a:gd name="connsiteY38" fmla="*/ 1142447 h 1868588"/>
                <a:gd name="connsiteX39" fmla="*/ 307368 w 1678968"/>
                <a:gd name="connsiteY39" fmla="*/ 1196235 h 1868588"/>
                <a:gd name="connsiteX40" fmla="*/ 325297 w 1678968"/>
                <a:gd name="connsiteY40" fmla="*/ 1232094 h 1868588"/>
                <a:gd name="connsiteX41" fmla="*/ 361156 w 1678968"/>
                <a:gd name="connsiteY41" fmla="*/ 1285882 h 1868588"/>
                <a:gd name="connsiteX42" fmla="*/ 370120 w 1678968"/>
                <a:gd name="connsiteY42" fmla="*/ 1312776 h 1868588"/>
                <a:gd name="connsiteX43" fmla="*/ 388050 w 1678968"/>
                <a:gd name="connsiteY43" fmla="*/ 1339670 h 1868588"/>
                <a:gd name="connsiteX44" fmla="*/ 397015 w 1678968"/>
                <a:gd name="connsiteY44" fmla="*/ 1375529 h 1868588"/>
                <a:gd name="connsiteX45" fmla="*/ 450803 w 1678968"/>
                <a:gd name="connsiteY45" fmla="*/ 1465176 h 1868588"/>
                <a:gd name="connsiteX46" fmla="*/ 468732 w 1678968"/>
                <a:gd name="connsiteY46" fmla="*/ 1492070 h 1868588"/>
                <a:gd name="connsiteX47" fmla="*/ 486662 w 1678968"/>
                <a:gd name="connsiteY47" fmla="*/ 1510000 h 1868588"/>
                <a:gd name="connsiteX48" fmla="*/ 504591 w 1678968"/>
                <a:gd name="connsiteY48" fmla="*/ 1536894 h 1868588"/>
                <a:gd name="connsiteX49" fmla="*/ 513556 w 1678968"/>
                <a:gd name="connsiteY49" fmla="*/ 1563788 h 1868588"/>
                <a:gd name="connsiteX50" fmla="*/ 540450 w 1678968"/>
                <a:gd name="connsiteY50" fmla="*/ 1581717 h 1868588"/>
                <a:gd name="connsiteX51" fmla="*/ 585273 w 1678968"/>
                <a:gd name="connsiteY51" fmla="*/ 1626541 h 1868588"/>
                <a:gd name="connsiteX52" fmla="*/ 603203 w 1678968"/>
                <a:gd name="connsiteY52" fmla="*/ 1644470 h 1868588"/>
                <a:gd name="connsiteX53" fmla="*/ 621132 w 1678968"/>
                <a:gd name="connsiteY53" fmla="*/ 1671364 h 1868588"/>
                <a:gd name="connsiteX54" fmla="*/ 648026 w 1678968"/>
                <a:gd name="connsiteY54" fmla="*/ 1689294 h 1868588"/>
                <a:gd name="connsiteX55" fmla="*/ 665956 w 1678968"/>
                <a:gd name="connsiteY55" fmla="*/ 1707223 h 1868588"/>
                <a:gd name="connsiteX56" fmla="*/ 692850 w 1678968"/>
                <a:gd name="connsiteY56" fmla="*/ 1716188 h 1868588"/>
                <a:gd name="connsiteX57" fmla="*/ 737673 w 1678968"/>
                <a:gd name="connsiteY57" fmla="*/ 1752047 h 1868588"/>
                <a:gd name="connsiteX58" fmla="*/ 764568 w 1678968"/>
                <a:gd name="connsiteY58" fmla="*/ 1769976 h 1868588"/>
                <a:gd name="connsiteX59" fmla="*/ 818356 w 1678968"/>
                <a:gd name="connsiteY59" fmla="*/ 1787905 h 1868588"/>
                <a:gd name="connsiteX60" fmla="*/ 881109 w 1678968"/>
                <a:gd name="connsiteY60" fmla="*/ 1814800 h 1868588"/>
                <a:gd name="connsiteX61" fmla="*/ 934897 w 1678968"/>
                <a:gd name="connsiteY61" fmla="*/ 1832729 h 1868588"/>
                <a:gd name="connsiteX62" fmla="*/ 970756 w 1678968"/>
                <a:gd name="connsiteY62" fmla="*/ 1841694 h 1868588"/>
                <a:gd name="connsiteX63" fmla="*/ 1033509 w 1678968"/>
                <a:gd name="connsiteY63" fmla="*/ 1859623 h 1868588"/>
                <a:gd name="connsiteX64" fmla="*/ 1114191 w 1678968"/>
                <a:gd name="connsiteY64" fmla="*/ 1868588 h 1868588"/>
                <a:gd name="connsiteX65" fmla="*/ 1284520 w 1678968"/>
                <a:gd name="connsiteY65" fmla="*/ 1859623 h 1868588"/>
                <a:gd name="connsiteX66" fmla="*/ 1329344 w 1678968"/>
                <a:gd name="connsiteY66" fmla="*/ 1850658 h 1868588"/>
                <a:gd name="connsiteX67" fmla="*/ 1356238 w 1678968"/>
                <a:gd name="connsiteY67" fmla="*/ 1832729 h 1868588"/>
                <a:gd name="connsiteX68" fmla="*/ 1383132 w 1678968"/>
                <a:gd name="connsiteY68" fmla="*/ 1823764 h 1868588"/>
                <a:gd name="connsiteX69" fmla="*/ 1436920 w 1678968"/>
                <a:gd name="connsiteY69" fmla="*/ 1796870 h 1868588"/>
                <a:gd name="connsiteX70" fmla="*/ 1481744 w 1678968"/>
                <a:gd name="connsiteY70" fmla="*/ 1769976 h 1868588"/>
                <a:gd name="connsiteX71" fmla="*/ 1544497 w 1678968"/>
                <a:gd name="connsiteY71" fmla="*/ 1698258 h 1868588"/>
                <a:gd name="connsiteX72" fmla="*/ 1571391 w 1678968"/>
                <a:gd name="connsiteY72" fmla="*/ 1671364 h 1868588"/>
                <a:gd name="connsiteX73" fmla="*/ 1580356 w 1678968"/>
                <a:gd name="connsiteY73" fmla="*/ 1644470 h 1868588"/>
                <a:gd name="connsiteX74" fmla="*/ 1607250 w 1678968"/>
                <a:gd name="connsiteY74" fmla="*/ 1590682 h 1868588"/>
                <a:gd name="connsiteX75" fmla="*/ 1616215 w 1678968"/>
                <a:gd name="connsiteY75" fmla="*/ 1554823 h 1868588"/>
                <a:gd name="connsiteX76" fmla="*/ 1634144 w 1678968"/>
                <a:gd name="connsiteY76" fmla="*/ 1501035 h 1868588"/>
                <a:gd name="connsiteX77" fmla="*/ 1652073 w 1678968"/>
                <a:gd name="connsiteY77" fmla="*/ 1420352 h 1868588"/>
                <a:gd name="connsiteX78" fmla="*/ 1661038 w 1678968"/>
                <a:gd name="connsiteY78" fmla="*/ 1339670 h 1868588"/>
                <a:gd name="connsiteX79" fmla="*/ 1670003 w 1678968"/>
                <a:gd name="connsiteY79" fmla="*/ 1303811 h 1868588"/>
                <a:gd name="connsiteX80" fmla="*/ 1678968 w 1678968"/>
                <a:gd name="connsiteY80" fmla="*/ 1241058 h 1868588"/>
                <a:gd name="connsiteX81" fmla="*/ 1670003 w 1678968"/>
                <a:gd name="connsiteY81" fmla="*/ 1061764 h 1868588"/>
                <a:gd name="connsiteX82" fmla="*/ 1661038 w 1678968"/>
                <a:gd name="connsiteY82" fmla="*/ 1025905 h 1868588"/>
                <a:gd name="connsiteX83" fmla="*/ 1652073 w 1678968"/>
                <a:gd name="connsiteY83" fmla="*/ 972117 h 1868588"/>
                <a:gd name="connsiteX84" fmla="*/ 1634144 w 1678968"/>
                <a:gd name="connsiteY84" fmla="*/ 846611 h 1868588"/>
                <a:gd name="connsiteX85" fmla="*/ 1616215 w 1678968"/>
                <a:gd name="connsiteY85" fmla="*/ 783858 h 1868588"/>
                <a:gd name="connsiteX86" fmla="*/ 1607250 w 1678968"/>
                <a:gd name="connsiteY86" fmla="*/ 756964 h 1868588"/>
                <a:gd name="connsiteX87" fmla="*/ 1589320 w 1678968"/>
                <a:gd name="connsiteY87" fmla="*/ 739035 h 1868588"/>
                <a:gd name="connsiteX88" fmla="*/ 1571391 w 1678968"/>
                <a:gd name="connsiteY88" fmla="*/ 685247 h 1868588"/>
                <a:gd name="connsiteX89" fmla="*/ 1553462 w 1678968"/>
                <a:gd name="connsiteY89" fmla="*/ 658352 h 1868588"/>
                <a:gd name="connsiteX90" fmla="*/ 1544497 w 1678968"/>
                <a:gd name="connsiteY90" fmla="*/ 631458 h 1868588"/>
                <a:gd name="connsiteX91" fmla="*/ 1508638 w 1678968"/>
                <a:gd name="connsiteY91" fmla="*/ 577670 h 1868588"/>
                <a:gd name="connsiteX92" fmla="*/ 1481744 w 1678968"/>
                <a:gd name="connsiteY92" fmla="*/ 514917 h 1868588"/>
                <a:gd name="connsiteX93" fmla="*/ 1463815 w 1678968"/>
                <a:gd name="connsiteY93" fmla="*/ 488023 h 1868588"/>
                <a:gd name="connsiteX94" fmla="*/ 1454850 w 1678968"/>
                <a:gd name="connsiteY94" fmla="*/ 461129 h 1868588"/>
                <a:gd name="connsiteX95" fmla="*/ 1436920 w 1678968"/>
                <a:gd name="connsiteY95" fmla="*/ 425270 h 1868588"/>
                <a:gd name="connsiteX96" fmla="*/ 1427956 w 1678968"/>
                <a:gd name="connsiteY96" fmla="*/ 398376 h 1868588"/>
                <a:gd name="connsiteX97" fmla="*/ 1410026 w 1678968"/>
                <a:gd name="connsiteY97" fmla="*/ 380447 h 1868588"/>
                <a:gd name="connsiteX98" fmla="*/ 1401062 w 1678968"/>
                <a:gd name="connsiteY98" fmla="*/ 353552 h 1868588"/>
                <a:gd name="connsiteX99" fmla="*/ 1383132 w 1678968"/>
                <a:gd name="connsiteY99" fmla="*/ 335623 h 1868588"/>
                <a:gd name="connsiteX100" fmla="*/ 1365203 w 1678968"/>
                <a:gd name="connsiteY100" fmla="*/ 308729 h 1868588"/>
                <a:gd name="connsiteX101" fmla="*/ 1347273 w 1678968"/>
                <a:gd name="connsiteY101" fmla="*/ 290800 h 1868588"/>
                <a:gd name="connsiteX102" fmla="*/ 1311415 w 1678968"/>
                <a:gd name="connsiteY102" fmla="*/ 237011 h 1868588"/>
                <a:gd name="connsiteX103" fmla="*/ 1257626 w 1678968"/>
                <a:gd name="connsiteY103" fmla="*/ 183223 h 1868588"/>
                <a:gd name="connsiteX104" fmla="*/ 1230732 w 1678968"/>
                <a:gd name="connsiteY104" fmla="*/ 156329 h 1868588"/>
                <a:gd name="connsiteX105" fmla="*/ 1203838 w 1678968"/>
                <a:gd name="connsiteY105" fmla="*/ 138400 h 1868588"/>
                <a:gd name="connsiteX106" fmla="*/ 1167979 w 1678968"/>
                <a:gd name="connsiteY106" fmla="*/ 102541 h 1868588"/>
                <a:gd name="connsiteX107" fmla="*/ 1114191 w 1678968"/>
                <a:gd name="connsiteY107" fmla="*/ 84611 h 1868588"/>
                <a:gd name="connsiteX108" fmla="*/ 1060403 w 1678968"/>
                <a:gd name="connsiteY108" fmla="*/ 48752 h 1868588"/>
                <a:gd name="connsiteX109" fmla="*/ 1033509 w 1678968"/>
                <a:gd name="connsiteY109" fmla="*/ 30823 h 1868588"/>
                <a:gd name="connsiteX110" fmla="*/ 970756 w 1678968"/>
                <a:gd name="connsiteY110" fmla="*/ 3929 h 1868588"/>
                <a:gd name="connsiteX0" fmla="*/ 1051438 w 1678968"/>
                <a:gd name="connsiteY0" fmla="*/ 21858 h 1868588"/>
                <a:gd name="connsiteX1" fmla="*/ 1015579 w 1678968"/>
                <a:gd name="connsiteY1" fmla="*/ 12894 h 1868588"/>
                <a:gd name="connsiteX2" fmla="*/ 988685 w 1678968"/>
                <a:gd name="connsiteY2" fmla="*/ 3929 h 1868588"/>
                <a:gd name="connsiteX3" fmla="*/ 908003 w 1678968"/>
                <a:gd name="connsiteY3" fmla="*/ 12894 h 1868588"/>
                <a:gd name="connsiteX4" fmla="*/ 881109 w 1678968"/>
                <a:gd name="connsiteY4" fmla="*/ 21858 h 1868588"/>
                <a:gd name="connsiteX5" fmla="*/ 863179 w 1678968"/>
                <a:gd name="connsiteY5" fmla="*/ 39788 h 1868588"/>
                <a:gd name="connsiteX6" fmla="*/ 836285 w 1678968"/>
                <a:gd name="connsiteY6" fmla="*/ 57717 h 1868588"/>
                <a:gd name="connsiteX7" fmla="*/ 809391 w 1678968"/>
                <a:gd name="connsiteY7" fmla="*/ 84611 h 1868588"/>
                <a:gd name="connsiteX8" fmla="*/ 773532 w 1678968"/>
                <a:gd name="connsiteY8" fmla="*/ 93576 h 1868588"/>
                <a:gd name="connsiteX9" fmla="*/ 728709 w 1678968"/>
                <a:gd name="connsiteY9" fmla="*/ 138400 h 1868588"/>
                <a:gd name="connsiteX10" fmla="*/ 701815 w 1678968"/>
                <a:gd name="connsiteY10" fmla="*/ 156329 h 1868588"/>
                <a:gd name="connsiteX11" fmla="*/ 683885 w 1678968"/>
                <a:gd name="connsiteY11" fmla="*/ 174258 h 1868588"/>
                <a:gd name="connsiteX12" fmla="*/ 656991 w 1678968"/>
                <a:gd name="connsiteY12" fmla="*/ 192188 h 1868588"/>
                <a:gd name="connsiteX13" fmla="*/ 630097 w 1678968"/>
                <a:gd name="connsiteY13" fmla="*/ 219082 h 1868588"/>
                <a:gd name="connsiteX14" fmla="*/ 603203 w 1678968"/>
                <a:gd name="connsiteY14" fmla="*/ 237011 h 1868588"/>
                <a:gd name="connsiteX15" fmla="*/ 558379 w 1678968"/>
                <a:gd name="connsiteY15" fmla="*/ 272870 h 1868588"/>
                <a:gd name="connsiteX16" fmla="*/ 522520 w 1678968"/>
                <a:gd name="connsiteY16" fmla="*/ 281835 h 1868588"/>
                <a:gd name="connsiteX17" fmla="*/ 477697 w 1678968"/>
                <a:gd name="connsiteY17" fmla="*/ 317694 h 1868588"/>
                <a:gd name="connsiteX18" fmla="*/ 423909 w 1678968"/>
                <a:gd name="connsiteY18" fmla="*/ 353552 h 1868588"/>
                <a:gd name="connsiteX19" fmla="*/ 405979 w 1678968"/>
                <a:gd name="connsiteY19" fmla="*/ 380447 h 1868588"/>
                <a:gd name="connsiteX20" fmla="*/ 352191 w 1678968"/>
                <a:gd name="connsiteY20" fmla="*/ 407341 h 1868588"/>
                <a:gd name="connsiteX21" fmla="*/ 325297 w 1678968"/>
                <a:gd name="connsiteY21" fmla="*/ 425270 h 1868588"/>
                <a:gd name="connsiteX22" fmla="*/ 289438 w 1678968"/>
                <a:gd name="connsiteY22" fmla="*/ 461129 h 1868588"/>
                <a:gd name="connsiteX23" fmla="*/ 262544 w 1678968"/>
                <a:gd name="connsiteY23" fmla="*/ 479058 h 1868588"/>
                <a:gd name="connsiteX24" fmla="*/ 226685 w 1678968"/>
                <a:gd name="connsiteY24" fmla="*/ 514917 h 1868588"/>
                <a:gd name="connsiteX25" fmla="*/ 199791 w 1678968"/>
                <a:gd name="connsiteY25" fmla="*/ 532847 h 1868588"/>
                <a:gd name="connsiteX26" fmla="*/ 146003 w 1678968"/>
                <a:gd name="connsiteY26" fmla="*/ 586635 h 1868588"/>
                <a:gd name="connsiteX27" fmla="*/ 101179 w 1678968"/>
                <a:gd name="connsiteY27" fmla="*/ 622494 h 1868588"/>
                <a:gd name="connsiteX28" fmla="*/ 50210 w 1678968"/>
                <a:gd name="connsiteY28" fmla="*/ 677440 h 1868588"/>
                <a:gd name="connsiteX29" fmla="*/ 12606 w 1678968"/>
                <a:gd name="connsiteY29" fmla="*/ 779376 h 1868588"/>
                <a:gd name="connsiteX30" fmla="*/ 66719 w 1678968"/>
                <a:gd name="connsiteY30" fmla="*/ 852302 h 1868588"/>
                <a:gd name="connsiteX31" fmla="*/ 103528 w 1678968"/>
                <a:gd name="connsiteY31" fmla="*/ 886523 h 1868588"/>
                <a:gd name="connsiteX32" fmla="*/ 138451 w 1678968"/>
                <a:gd name="connsiteY32" fmla="*/ 916272 h 1868588"/>
                <a:gd name="connsiteX33" fmla="*/ 154492 w 1678968"/>
                <a:gd name="connsiteY33" fmla="*/ 930129 h 1868588"/>
                <a:gd name="connsiteX34" fmla="*/ 184687 w 1678968"/>
                <a:gd name="connsiteY34" fmla="*/ 965589 h 1868588"/>
                <a:gd name="connsiteX35" fmla="*/ 221021 w 1678968"/>
                <a:gd name="connsiteY35" fmla="*/ 1000230 h 1868588"/>
                <a:gd name="connsiteX36" fmla="*/ 253579 w 1678968"/>
                <a:gd name="connsiteY36" fmla="*/ 1043835 h 1868588"/>
                <a:gd name="connsiteX37" fmla="*/ 271509 w 1678968"/>
                <a:gd name="connsiteY37" fmla="*/ 1106588 h 1868588"/>
                <a:gd name="connsiteX38" fmla="*/ 289438 w 1678968"/>
                <a:gd name="connsiteY38" fmla="*/ 1142447 h 1868588"/>
                <a:gd name="connsiteX39" fmla="*/ 307368 w 1678968"/>
                <a:gd name="connsiteY39" fmla="*/ 1196235 h 1868588"/>
                <a:gd name="connsiteX40" fmla="*/ 325297 w 1678968"/>
                <a:gd name="connsiteY40" fmla="*/ 1232094 h 1868588"/>
                <a:gd name="connsiteX41" fmla="*/ 361156 w 1678968"/>
                <a:gd name="connsiteY41" fmla="*/ 1285882 h 1868588"/>
                <a:gd name="connsiteX42" fmla="*/ 370120 w 1678968"/>
                <a:gd name="connsiteY42" fmla="*/ 1312776 h 1868588"/>
                <a:gd name="connsiteX43" fmla="*/ 388050 w 1678968"/>
                <a:gd name="connsiteY43" fmla="*/ 1339670 h 1868588"/>
                <a:gd name="connsiteX44" fmla="*/ 397015 w 1678968"/>
                <a:gd name="connsiteY44" fmla="*/ 1375529 h 1868588"/>
                <a:gd name="connsiteX45" fmla="*/ 450803 w 1678968"/>
                <a:gd name="connsiteY45" fmla="*/ 1465176 h 1868588"/>
                <a:gd name="connsiteX46" fmla="*/ 468732 w 1678968"/>
                <a:gd name="connsiteY46" fmla="*/ 1492070 h 1868588"/>
                <a:gd name="connsiteX47" fmla="*/ 486662 w 1678968"/>
                <a:gd name="connsiteY47" fmla="*/ 1510000 h 1868588"/>
                <a:gd name="connsiteX48" fmla="*/ 504591 w 1678968"/>
                <a:gd name="connsiteY48" fmla="*/ 1536894 h 1868588"/>
                <a:gd name="connsiteX49" fmla="*/ 513556 w 1678968"/>
                <a:gd name="connsiteY49" fmla="*/ 1563788 h 1868588"/>
                <a:gd name="connsiteX50" fmla="*/ 540450 w 1678968"/>
                <a:gd name="connsiteY50" fmla="*/ 1581717 h 1868588"/>
                <a:gd name="connsiteX51" fmla="*/ 585273 w 1678968"/>
                <a:gd name="connsiteY51" fmla="*/ 1626541 h 1868588"/>
                <a:gd name="connsiteX52" fmla="*/ 603203 w 1678968"/>
                <a:gd name="connsiteY52" fmla="*/ 1644470 h 1868588"/>
                <a:gd name="connsiteX53" fmla="*/ 621132 w 1678968"/>
                <a:gd name="connsiteY53" fmla="*/ 1671364 h 1868588"/>
                <a:gd name="connsiteX54" fmla="*/ 648026 w 1678968"/>
                <a:gd name="connsiteY54" fmla="*/ 1689294 h 1868588"/>
                <a:gd name="connsiteX55" fmla="*/ 665956 w 1678968"/>
                <a:gd name="connsiteY55" fmla="*/ 1707223 h 1868588"/>
                <a:gd name="connsiteX56" fmla="*/ 692850 w 1678968"/>
                <a:gd name="connsiteY56" fmla="*/ 1716188 h 1868588"/>
                <a:gd name="connsiteX57" fmla="*/ 737673 w 1678968"/>
                <a:gd name="connsiteY57" fmla="*/ 1752047 h 1868588"/>
                <a:gd name="connsiteX58" fmla="*/ 764568 w 1678968"/>
                <a:gd name="connsiteY58" fmla="*/ 1769976 h 1868588"/>
                <a:gd name="connsiteX59" fmla="*/ 818356 w 1678968"/>
                <a:gd name="connsiteY59" fmla="*/ 1787905 h 1868588"/>
                <a:gd name="connsiteX60" fmla="*/ 881109 w 1678968"/>
                <a:gd name="connsiteY60" fmla="*/ 1814800 h 1868588"/>
                <a:gd name="connsiteX61" fmla="*/ 934897 w 1678968"/>
                <a:gd name="connsiteY61" fmla="*/ 1832729 h 1868588"/>
                <a:gd name="connsiteX62" fmla="*/ 970756 w 1678968"/>
                <a:gd name="connsiteY62" fmla="*/ 1841694 h 1868588"/>
                <a:gd name="connsiteX63" fmla="*/ 1033509 w 1678968"/>
                <a:gd name="connsiteY63" fmla="*/ 1859623 h 1868588"/>
                <a:gd name="connsiteX64" fmla="*/ 1114191 w 1678968"/>
                <a:gd name="connsiteY64" fmla="*/ 1868588 h 1868588"/>
                <a:gd name="connsiteX65" fmla="*/ 1284520 w 1678968"/>
                <a:gd name="connsiteY65" fmla="*/ 1859623 h 1868588"/>
                <a:gd name="connsiteX66" fmla="*/ 1329344 w 1678968"/>
                <a:gd name="connsiteY66" fmla="*/ 1850658 h 1868588"/>
                <a:gd name="connsiteX67" fmla="*/ 1356238 w 1678968"/>
                <a:gd name="connsiteY67" fmla="*/ 1832729 h 1868588"/>
                <a:gd name="connsiteX68" fmla="*/ 1383132 w 1678968"/>
                <a:gd name="connsiteY68" fmla="*/ 1823764 h 1868588"/>
                <a:gd name="connsiteX69" fmla="*/ 1436920 w 1678968"/>
                <a:gd name="connsiteY69" fmla="*/ 1796870 h 1868588"/>
                <a:gd name="connsiteX70" fmla="*/ 1481744 w 1678968"/>
                <a:gd name="connsiteY70" fmla="*/ 1769976 h 1868588"/>
                <a:gd name="connsiteX71" fmla="*/ 1544497 w 1678968"/>
                <a:gd name="connsiteY71" fmla="*/ 1698258 h 1868588"/>
                <a:gd name="connsiteX72" fmla="*/ 1571391 w 1678968"/>
                <a:gd name="connsiteY72" fmla="*/ 1671364 h 1868588"/>
                <a:gd name="connsiteX73" fmla="*/ 1580356 w 1678968"/>
                <a:gd name="connsiteY73" fmla="*/ 1644470 h 1868588"/>
                <a:gd name="connsiteX74" fmla="*/ 1607250 w 1678968"/>
                <a:gd name="connsiteY74" fmla="*/ 1590682 h 1868588"/>
                <a:gd name="connsiteX75" fmla="*/ 1616215 w 1678968"/>
                <a:gd name="connsiteY75" fmla="*/ 1554823 h 1868588"/>
                <a:gd name="connsiteX76" fmla="*/ 1634144 w 1678968"/>
                <a:gd name="connsiteY76" fmla="*/ 1501035 h 1868588"/>
                <a:gd name="connsiteX77" fmla="*/ 1652073 w 1678968"/>
                <a:gd name="connsiteY77" fmla="*/ 1420352 h 1868588"/>
                <a:gd name="connsiteX78" fmla="*/ 1661038 w 1678968"/>
                <a:gd name="connsiteY78" fmla="*/ 1339670 h 1868588"/>
                <a:gd name="connsiteX79" fmla="*/ 1670003 w 1678968"/>
                <a:gd name="connsiteY79" fmla="*/ 1303811 h 1868588"/>
                <a:gd name="connsiteX80" fmla="*/ 1678968 w 1678968"/>
                <a:gd name="connsiteY80" fmla="*/ 1241058 h 1868588"/>
                <a:gd name="connsiteX81" fmla="*/ 1670003 w 1678968"/>
                <a:gd name="connsiteY81" fmla="*/ 1061764 h 1868588"/>
                <a:gd name="connsiteX82" fmla="*/ 1661038 w 1678968"/>
                <a:gd name="connsiteY82" fmla="*/ 1025905 h 1868588"/>
                <a:gd name="connsiteX83" fmla="*/ 1652073 w 1678968"/>
                <a:gd name="connsiteY83" fmla="*/ 972117 h 1868588"/>
                <a:gd name="connsiteX84" fmla="*/ 1634144 w 1678968"/>
                <a:gd name="connsiteY84" fmla="*/ 846611 h 1868588"/>
                <a:gd name="connsiteX85" fmla="*/ 1616215 w 1678968"/>
                <a:gd name="connsiteY85" fmla="*/ 783858 h 1868588"/>
                <a:gd name="connsiteX86" fmla="*/ 1607250 w 1678968"/>
                <a:gd name="connsiteY86" fmla="*/ 756964 h 1868588"/>
                <a:gd name="connsiteX87" fmla="*/ 1589320 w 1678968"/>
                <a:gd name="connsiteY87" fmla="*/ 739035 h 1868588"/>
                <a:gd name="connsiteX88" fmla="*/ 1571391 w 1678968"/>
                <a:gd name="connsiteY88" fmla="*/ 685247 h 1868588"/>
                <a:gd name="connsiteX89" fmla="*/ 1553462 w 1678968"/>
                <a:gd name="connsiteY89" fmla="*/ 658352 h 1868588"/>
                <a:gd name="connsiteX90" fmla="*/ 1544497 w 1678968"/>
                <a:gd name="connsiteY90" fmla="*/ 631458 h 1868588"/>
                <a:gd name="connsiteX91" fmla="*/ 1508638 w 1678968"/>
                <a:gd name="connsiteY91" fmla="*/ 577670 h 1868588"/>
                <a:gd name="connsiteX92" fmla="*/ 1481744 w 1678968"/>
                <a:gd name="connsiteY92" fmla="*/ 514917 h 1868588"/>
                <a:gd name="connsiteX93" fmla="*/ 1463815 w 1678968"/>
                <a:gd name="connsiteY93" fmla="*/ 488023 h 1868588"/>
                <a:gd name="connsiteX94" fmla="*/ 1454850 w 1678968"/>
                <a:gd name="connsiteY94" fmla="*/ 461129 h 1868588"/>
                <a:gd name="connsiteX95" fmla="*/ 1436920 w 1678968"/>
                <a:gd name="connsiteY95" fmla="*/ 425270 h 1868588"/>
                <a:gd name="connsiteX96" fmla="*/ 1427956 w 1678968"/>
                <a:gd name="connsiteY96" fmla="*/ 398376 h 1868588"/>
                <a:gd name="connsiteX97" fmla="*/ 1410026 w 1678968"/>
                <a:gd name="connsiteY97" fmla="*/ 380447 h 1868588"/>
                <a:gd name="connsiteX98" fmla="*/ 1401062 w 1678968"/>
                <a:gd name="connsiteY98" fmla="*/ 353552 h 1868588"/>
                <a:gd name="connsiteX99" fmla="*/ 1383132 w 1678968"/>
                <a:gd name="connsiteY99" fmla="*/ 335623 h 1868588"/>
                <a:gd name="connsiteX100" fmla="*/ 1365203 w 1678968"/>
                <a:gd name="connsiteY100" fmla="*/ 308729 h 1868588"/>
                <a:gd name="connsiteX101" fmla="*/ 1347273 w 1678968"/>
                <a:gd name="connsiteY101" fmla="*/ 290800 h 1868588"/>
                <a:gd name="connsiteX102" fmla="*/ 1311415 w 1678968"/>
                <a:gd name="connsiteY102" fmla="*/ 237011 h 1868588"/>
                <a:gd name="connsiteX103" fmla="*/ 1257626 w 1678968"/>
                <a:gd name="connsiteY103" fmla="*/ 183223 h 1868588"/>
                <a:gd name="connsiteX104" fmla="*/ 1230732 w 1678968"/>
                <a:gd name="connsiteY104" fmla="*/ 156329 h 1868588"/>
                <a:gd name="connsiteX105" fmla="*/ 1203838 w 1678968"/>
                <a:gd name="connsiteY105" fmla="*/ 138400 h 1868588"/>
                <a:gd name="connsiteX106" fmla="*/ 1167979 w 1678968"/>
                <a:gd name="connsiteY106" fmla="*/ 102541 h 1868588"/>
                <a:gd name="connsiteX107" fmla="*/ 1114191 w 1678968"/>
                <a:gd name="connsiteY107" fmla="*/ 84611 h 1868588"/>
                <a:gd name="connsiteX108" fmla="*/ 1060403 w 1678968"/>
                <a:gd name="connsiteY108" fmla="*/ 48752 h 1868588"/>
                <a:gd name="connsiteX109" fmla="*/ 1033509 w 1678968"/>
                <a:gd name="connsiteY109" fmla="*/ 30823 h 1868588"/>
                <a:gd name="connsiteX110" fmla="*/ 970756 w 1678968"/>
                <a:gd name="connsiteY110" fmla="*/ 3929 h 1868588"/>
                <a:gd name="connsiteX0" fmla="*/ 1051438 w 1678968"/>
                <a:gd name="connsiteY0" fmla="*/ 21858 h 1868588"/>
                <a:gd name="connsiteX1" fmla="*/ 1015579 w 1678968"/>
                <a:gd name="connsiteY1" fmla="*/ 12894 h 1868588"/>
                <a:gd name="connsiteX2" fmla="*/ 988685 w 1678968"/>
                <a:gd name="connsiteY2" fmla="*/ 3929 h 1868588"/>
                <a:gd name="connsiteX3" fmla="*/ 908003 w 1678968"/>
                <a:gd name="connsiteY3" fmla="*/ 12894 h 1868588"/>
                <a:gd name="connsiteX4" fmla="*/ 881109 w 1678968"/>
                <a:gd name="connsiteY4" fmla="*/ 21858 h 1868588"/>
                <a:gd name="connsiteX5" fmla="*/ 863179 w 1678968"/>
                <a:gd name="connsiteY5" fmla="*/ 39788 h 1868588"/>
                <a:gd name="connsiteX6" fmla="*/ 836285 w 1678968"/>
                <a:gd name="connsiteY6" fmla="*/ 57717 h 1868588"/>
                <a:gd name="connsiteX7" fmla="*/ 809391 w 1678968"/>
                <a:gd name="connsiteY7" fmla="*/ 84611 h 1868588"/>
                <a:gd name="connsiteX8" fmla="*/ 773532 w 1678968"/>
                <a:gd name="connsiteY8" fmla="*/ 93576 h 1868588"/>
                <a:gd name="connsiteX9" fmla="*/ 728709 w 1678968"/>
                <a:gd name="connsiteY9" fmla="*/ 138400 h 1868588"/>
                <a:gd name="connsiteX10" fmla="*/ 701815 w 1678968"/>
                <a:gd name="connsiteY10" fmla="*/ 156329 h 1868588"/>
                <a:gd name="connsiteX11" fmla="*/ 683885 w 1678968"/>
                <a:gd name="connsiteY11" fmla="*/ 174258 h 1868588"/>
                <a:gd name="connsiteX12" fmla="*/ 656991 w 1678968"/>
                <a:gd name="connsiteY12" fmla="*/ 192188 h 1868588"/>
                <a:gd name="connsiteX13" fmla="*/ 630097 w 1678968"/>
                <a:gd name="connsiteY13" fmla="*/ 219082 h 1868588"/>
                <a:gd name="connsiteX14" fmla="*/ 603203 w 1678968"/>
                <a:gd name="connsiteY14" fmla="*/ 237011 h 1868588"/>
                <a:gd name="connsiteX15" fmla="*/ 558379 w 1678968"/>
                <a:gd name="connsiteY15" fmla="*/ 272870 h 1868588"/>
                <a:gd name="connsiteX16" fmla="*/ 522520 w 1678968"/>
                <a:gd name="connsiteY16" fmla="*/ 281835 h 1868588"/>
                <a:gd name="connsiteX17" fmla="*/ 477697 w 1678968"/>
                <a:gd name="connsiteY17" fmla="*/ 317694 h 1868588"/>
                <a:gd name="connsiteX18" fmla="*/ 423909 w 1678968"/>
                <a:gd name="connsiteY18" fmla="*/ 353552 h 1868588"/>
                <a:gd name="connsiteX19" fmla="*/ 405979 w 1678968"/>
                <a:gd name="connsiteY19" fmla="*/ 380447 h 1868588"/>
                <a:gd name="connsiteX20" fmla="*/ 352191 w 1678968"/>
                <a:gd name="connsiteY20" fmla="*/ 407341 h 1868588"/>
                <a:gd name="connsiteX21" fmla="*/ 325297 w 1678968"/>
                <a:gd name="connsiteY21" fmla="*/ 425270 h 1868588"/>
                <a:gd name="connsiteX22" fmla="*/ 289438 w 1678968"/>
                <a:gd name="connsiteY22" fmla="*/ 461129 h 1868588"/>
                <a:gd name="connsiteX23" fmla="*/ 262544 w 1678968"/>
                <a:gd name="connsiteY23" fmla="*/ 479058 h 1868588"/>
                <a:gd name="connsiteX24" fmla="*/ 226685 w 1678968"/>
                <a:gd name="connsiteY24" fmla="*/ 514917 h 1868588"/>
                <a:gd name="connsiteX25" fmla="*/ 199791 w 1678968"/>
                <a:gd name="connsiteY25" fmla="*/ 532847 h 1868588"/>
                <a:gd name="connsiteX26" fmla="*/ 146003 w 1678968"/>
                <a:gd name="connsiteY26" fmla="*/ 586635 h 1868588"/>
                <a:gd name="connsiteX27" fmla="*/ 101179 w 1678968"/>
                <a:gd name="connsiteY27" fmla="*/ 622494 h 1868588"/>
                <a:gd name="connsiteX28" fmla="*/ 50210 w 1678968"/>
                <a:gd name="connsiteY28" fmla="*/ 677440 h 1868588"/>
                <a:gd name="connsiteX29" fmla="*/ 12606 w 1678968"/>
                <a:gd name="connsiteY29" fmla="*/ 779376 h 1868588"/>
                <a:gd name="connsiteX30" fmla="*/ 66719 w 1678968"/>
                <a:gd name="connsiteY30" fmla="*/ 852302 h 1868588"/>
                <a:gd name="connsiteX31" fmla="*/ 103528 w 1678968"/>
                <a:gd name="connsiteY31" fmla="*/ 886523 h 1868588"/>
                <a:gd name="connsiteX32" fmla="*/ 138451 w 1678968"/>
                <a:gd name="connsiteY32" fmla="*/ 916272 h 1868588"/>
                <a:gd name="connsiteX33" fmla="*/ 154492 w 1678968"/>
                <a:gd name="connsiteY33" fmla="*/ 930129 h 1868588"/>
                <a:gd name="connsiteX34" fmla="*/ 184687 w 1678968"/>
                <a:gd name="connsiteY34" fmla="*/ 965589 h 1868588"/>
                <a:gd name="connsiteX35" fmla="*/ 221021 w 1678968"/>
                <a:gd name="connsiteY35" fmla="*/ 1000230 h 1868588"/>
                <a:gd name="connsiteX36" fmla="*/ 253579 w 1678968"/>
                <a:gd name="connsiteY36" fmla="*/ 1043835 h 1868588"/>
                <a:gd name="connsiteX37" fmla="*/ 271509 w 1678968"/>
                <a:gd name="connsiteY37" fmla="*/ 1106588 h 1868588"/>
                <a:gd name="connsiteX38" fmla="*/ 289438 w 1678968"/>
                <a:gd name="connsiteY38" fmla="*/ 1142447 h 1868588"/>
                <a:gd name="connsiteX39" fmla="*/ 307368 w 1678968"/>
                <a:gd name="connsiteY39" fmla="*/ 1196235 h 1868588"/>
                <a:gd name="connsiteX40" fmla="*/ 325297 w 1678968"/>
                <a:gd name="connsiteY40" fmla="*/ 1232094 h 1868588"/>
                <a:gd name="connsiteX41" fmla="*/ 361156 w 1678968"/>
                <a:gd name="connsiteY41" fmla="*/ 1285882 h 1868588"/>
                <a:gd name="connsiteX42" fmla="*/ 370120 w 1678968"/>
                <a:gd name="connsiteY42" fmla="*/ 1312776 h 1868588"/>
                <a:gd name="connsiteX43" fmla="*/ 388050 w 1678968"/>
                <a:gd name="connsiteY43" fmla="*/ 1339670 h 1868588"/>
                <a:gd name="connsiteX44" fmla="*/ 397015 w 1678968"/>
                <a:gd name="connsiteY44" fmla="*/ 1375529 h 1868588"/>
                <a:gd name="connsiteX45" fmla="*/ 450803 w 1678968"/>
                <a:gd name="connsiteY45" fmla="*/ 1465176 h 1868588"/>
                <a:gd name="connsiteX46" fmla="*/ 468732 w 1678968"/>
                <a:gd name="connsiteY46" fmla="*/ 1492070 h 1868588"/>
                <a:gd name="connsiteX47" fmla="*/ 486662 w 1678968"/>
                <a:gd name="connsiteY47" fmla="*/ 1510000 h 1868588"/>
                <a:gd name="connsiteX48" fmla="*/ 504591 w 1678968"/>
                <a:gd name="connsiteY48" fmla="*/ 1536894 h 1868588"/>
                <a:gd name="connsiteX49" fmla="*/ 513556 w 1678968"/>
                <a:gd name="connsiteY49" fmla="*/ 1563788 h 1868588"/>
                <a:gd name="connsiteX50" fmla="*/ 540450 w 1678968"/>
                <a:gd name="connsiteY50" fmla="*/ 1581717 h 1868588"/>
                <a:gd name="connsiteX51" fmla="*/ 585273 w 1678968"/>
                <a:gd name="connsiteY51" fmla="*/ 1626541 h 1868588"/>
                <a:gd name="connsiteX52" fmla="*/ 603203 w 1678968"/>
                <a:gd name="connsiteY52" fmla="*/ 1644470 h 1868588"/>
                <a:gd name="connsiteX53" fmla="*/ 621132 w 1678968"/>
                <a:gd name="connsiteY53" fmla="*/ 1671364 h 1868588"/>
                <a:gd name="connsiteX54" fmla="*/ 648026 w 1678968"/>
                <a:gd name="connsiteY54" fmla="*/ 1689294 h 1868588"/>
                <a:gd name="connsiteX55" fmla="*/ 665956 w 1678968"/>
                <a:gd name="connsiteY55" fmla="*/ 1707223 h 1868588"/>
                <a:gd name="connsiteX56" fmla="*/ 692850 w 1678968"/>
                <a:gd name="connsiteY56" fmla="*/ 1716188 h 1868588"/>
                <a:gd name="connsiteX57" fmla="*/ 737673 w 1678968"/>
                <a:gd name="connsiteY57" fmla="*/ 1752047 h 1868588"/>
                <a:gd name="connsiteX58" fmla="*/ 764568 w 1678968"/>
                <a:gd name="connsiteY58" fmla="*/ 1769976 h 1868588"/>
                <a:gd name="connsiteX59" fmla="*/ 818356 w 1678968"/>
                <a:gd name="connsiteY59" fmla="*/ 1787905 h 1868588"/>
                <a:gd name="connsiteX60" fmla="*/ 881109 w 1678968"/>
                <a:gd name="connsiteY60" fmla="*/ 1814800 h 1868588"/>
                <a:gd name="connsiteX61" fmla="*/ 934897 w 1678968"/>
                <a:gd name="connsiteY61" fmla="*/ 1832729 h 1868588"/>
                <a:gd name="connsiteX62" fmla="*/ 970756 w 1678968"/>
                <a:gd name="connsiteY62" fmla="*/ 1841694 h 1868588"/>
                <a:gd name="connsiteX63" fmla="*/ 1033509 w 1678968"/>
                <a:gd name="connsiteY63" fmla="*/ 1859623 h 1868588"/>
                <a:gd name="connsiteX64" fmla="*/ 1114191 w 1678968"/>
                <a:gd name="connsiteY64" fmla="*/ 1868588 h 1868588"/>
                <a:gd name="connsiteX65" fmla="*/ 1284520 w 1678968"/>
                <a:gd name="connsiteY65" fmla="*/ 1859623 h 1868588"/>
                <a:gd name="connsiteX66" fmla="*/ 1329344 w 1678968"/>
                <a:gd name="connsiteY66" fmla="*/ 1850658 h 1868588"/>
                <a:gd name="connsiteX67" fmla="*/ 1356238 w 1678968"/>
                <a:gd name="connsiteY67" fmla="*/ 1832729 h 1868588"/>
                <a:gd name="connsiteX68" fmla="*/ 1383132 w 1678968"/>
                <a:gd name="connsiteY68" fmla="*/ 1823764 h 1868588"/>
                <a:gd name="connsiteX69" fmla="*/ 1436920 w 1678968"/>
                <a:gd name="connsiteY69" fmla="*/ 1796870 h 1868588"/>
                <a:gd name="connsiteX70" fmla="*/ 1481744 w 1678968"/>
                <a:gd name="connsiteY70" fmla="*/ 1769976 h 1868588"/>
                <a:gd name="connsiteX71" fmla="*/ 1544497 w 1678968"/>
                <a:gd name="connsiteY71" fmla="*/ 1698258 h 1868588"/>
                <a:gd name="connsiteX72" fmla="*/ 1571391 w 1678968"/>
                <a:gd name="connsiteY72" fmla="*/ 1671364 h 1868588"/>
                <a:gd name="connsiteX73" fmla="*/ 1580356 w 1678968"/>
                <a:gd name="connsiteY73" fmla="*/ 1644470 h 1868588"/>
                <a:gd name="connsiteX74" fmla="*/ 1607250 w 1678968"/>
                <a:gd name="connsiteY74" fmla="*/ 1590682 h 1868588"/>
                <a:gd name="connsiteX75" fmla="*/ 1616215 w 1678968"/>
                <a:gd name="connsiteY75" fmla="*/ 1554823 h 1868588"/>
                <a:gd name="connsiteX76" fmla="*/ 1634144 w 1678968"/>
                <a:gd name="connsiteY76" fmla="*/ 1501035 h 1868588"/>
                <a:gd name="connsiteX77" fmla="*/ 1652073 w 1678968"/>
                <a:gd name="connsiteY77" fmla="*/ 1420352 h 1868588"/>
                <a:gd name="connsiteX78" fmla="*/ 1661038 w 1678968"/>
                <a:gd name="connsiteY78" fmla="*/ 1339670 h 1868588"/>
                <a:gd name="connsiteX79" fmla="*/ 1670003 w 1678968"/>
                <a:gd name="connsiteY79" fmla="*/ 1303811 h 1868588"/>
                <a:gd name="connsiteX80" fmla="*/ 1678968 w 1678968"/>
                <a:gd name="connsiteY80" fmla="*/ 1241058 h 1868588"/>
                <a:gd name="connsiteX81" fmla="*/ 1670003 w 1678968"/>
                <a:gd name="connsiteY81" fmla="*/ 1061764 h 1868588"/>
                <a:gd name="connsiteX82" fmla="*/ 1661038 w 1678968"/>
                <a:gd name="connsiteY82" fmla="*/ 1025905 h 1868588"/>
                <a:gd name="connsiteX83" fmla="*/ 1652073 w 1678968"/>
                <a:gd name="connsiteY83" fmla="*/ 972117 h 1868588"/>
                <a:gd name="connsiteX84" fmla="*/ 1634144 w 1678968"/>
                <a:gd name="connsiteY84" fmla="*/ 846611 h 1868588"/>
                <a:gd name="connsiteX85" fmla="*/ 1616215 w 1678968"/>
                <a:gd name="connsiteY85" fmla="*/ 783858 h 1868588"/>
                <a:gd name="connsiteX86" fmla="*/ 1607250 w 1678968"/>
                <a:gd name="connsiteY86" fmla="*/ 756964 h 1868588"/>
                <a:gd name="connsiteX87" fmla="*/ 1589320 w 1678968"/>
                <a:gd name="connsiteY87" fmla="*/ 739035 h 1868588"/>
                <a:gd name="connsiteX88" fmla="*/ 1571391 w 1678968"/>
                <a:gd name="connsiteY88" fmla="*/ 685247 h 1868588"/>
                <a:gd name="connsiteX89" fmla="*/ 1553462 w 1678968"/>
                <a:gd name="connsiteY89" fmla="*/ 658352 h 1868588"/>
                <a:gd name="connsiteX90" fmla="*/ 1544497 w 1678968"/>
                <a:gd name="connsiteY90" fmla="*/ 631458 h 1868588"/>
                <a:gd name="connsiteX91" fmla="*/ 1508638 w 1678968"/>
                <a:gd name="connsiteY91" fmla="*/ 577670 h 1868588"/>
                <a:gd name="connsiteX92" fmla="*/ 1481744 w 1678968"/>
                <a:gd name="connsiteY92" fmla="*/ 514917 h 1868588"/>
                <a:gd name="connsiteX93" fmla="*/ 1463815 w 1678968"/>
                <a:gd name="connsiteY93" fmla="*/ 488023 h 1868588"/>
                <a:gd name="connsiteX94" fmla="*/ 1454850 w 1678968"/>
                <a:gd name="connsiteY94" fmla="*/ 461129 h 1868588"/>
                <a:gd name="connsiteX95" fmla="*/ 1436920 w 1678968"/>
                <a:gd name="connsiteY95" fmla="*/ 425270 h 1868588"/>
                <a:gd name="connsiteX96" fmla="*/ 1427956 w 1678968"/>
                <a:gd name="connsiteY96" fmla="*/ 398376 h 1868588"/>
                <a:gd name="connsiteX97" fmla="*/ 1410026 w 1678968"/>
                <a:gd name="connsiteY97" fmla="*/ 380447 h 1868588"/>
                <a:gd name="connsiteX98" fmla="*/ 1401062 w 1678968"/>
                <a:gd name="connsiteY98" fmla="*/ 353552 h 1868588"/>
                <a:gd name="connsiteX99" fmla="*/ 1383132 w 1678968"/>
                <a:gd name="connsiteY99" fmla="*/ 335623 h 1868588"/>
                <a:gd name="connsiteX100" fmla="*/ 1365203 w 1678968"/>
                <a:gd name="connsiteY100" fmla="*/ 308729 h 1868588"/>
                <a:gd name="connsiteX101" fmla="*/ 1347273 w 1678968"/>
                <a:gd name="connsiteY101" fmla="*/ 290800 h 1868588"/>
                <a:gd name="connsiteX102" fmla="*/ 1311415 w 1678968"/>
                <a:gd name="connsiteY102" fmla="*/ 237011 h 1868588"/>
                <a:gd name="connsiteX103" fmla="*/ 1257626 w 1678968"/>
                <a:gd name="connsiteY103" fmla="*/ 183223 h 1868588"/>
                <a:gd name="connsiteX104" fmla="*/ 1230732 w 1678968"/>
                <a:gd name="connsiteY104" fmla="*/ 156329 h 1868588"/>
                <a:gd name="connsiteX105" fmla="*/ 1203838 w 1678968"/>
                <a:gd name="connsiteY105" fmla="*/ 138400 h 1868588"/>
                <a:gd name="connsiteX106" fmla="*/ 1167979 w 1678968"/>
                <a:gd name="connsiteY106" fmla="*/ 102541 h 1868588"/>
                <a:gd name="connsiteX107" fmla="*/ 1114191 w 1678968"/>
                <a:gd name="connsiteY107" fmla="*/ 84611 h 1868588"/>
                <a:gd name="connsiteX108" fmla="*/ 1060403 w 1678968"/>
                <a:gd name="connsiteY108" fmla="*/ 48752 h 1868588"/>
                <a:gd name="connsiteX109" fmla="*/ 1033509 w 1678968"/>
                <a:gd name="connsiteY109" fmla="*/ 30823 h 1868588"/>
                <a:gd name="connsiteX110" fmla="*/ 970756 w 1678968"/>
                <a:gd name="connsiteY110" fmla="*/ 3929 h 1868588"/>
                <a:gd name="connsiteX0" fmla="*/ 1051438 w 1678968"/>
                <a:gd name="connsiteY0" fmla="*/ 21858 h 1868588"/>
                <a:gd name="connsiteX1" fmla="*/ 1015579 w 1678968"/>
                <a:gd name="connsiteY1" fmla="*/ 12894 h 1868588"/>
                <a:gd name="connsiteX2" fmla="*/ 988685 w 1678968"/>
                <a:gd name="connsiteY2" fmla="*/ 3929 h 1868588"/>
                <a:gd name="connsiteX3" fmla="*/ 908003 w 1678968"/>
                <a:gd name="connsiteY3" fmla="*/ 12894 h 1868588"/>
                <a:gd name="connsiteX4" fmla="*/ 881109 w 1678968"/>
                <a:gd name="connsiteY4" fmla="*/ 21858 h 1868588"/>
                <a:gd name="connsiteX5" fmla="*/ 863179 w 1678968"/>
                <a:gd name="connsiteY5" fmla="*/ 39788 h 1868588"/>
                <a:gd name="connsiteX6" fmla="*/ 836285 w 1678968"/>
                <a:gd name="connsiteY6" fmla="*/ 57717 h 1868588"/>
                <a:gd name="connsiteX7" fmla="*/ 809391 w 1678968"/>
                <a:gd name="connsiteY7" fmla="*/ 84611 h 1868588"/>
                <a:gd name="connsiteX8" fmla="*/ 773532 w 1678968"/>
                <a:gd name="connsiteY8" fmla="*/ 93576 h 1868588"/>
                <a:gd name="connsiteX9" fmla="*/ 728709 w 1678968"/>
                <a:gd name="connsiteY9" fmla="*/ 138400 h 1868588"/>
                <a:gd name="connsiteX10" fmla="*/ 701815 w 1678968"/>
                <a:gd name="connsiteY10" fmla="*/ 156329 h 1868588"/>
                <a:gd name="connsiteX11" fmla="*/ 683885 w 1678968"/>
                <a:gd name="connsiteY11" fmla="*/ 174258 h 1868588"/>
                <a:gd name="connsiteX12" fmla="*/ 656991 w 1678968"/>
                <a:gd name="connsiteY12" fmla="*/ 192188 h 1868588"/>
                <a:gd name="connsiteX13" fmla="*/ 630097 w 1678968"/>
                <a:gd name="connsiteY13" fmla="*/ 219082 h 1868588"/>
                <a:gd name="connsiteX14" fmla="*/ 603203 w 1678968"/>
                <a:gd name="connsiteY14" fmla="*/ 237011 h 1868588"/>
                <a:gd name="connsiteX15" fmla="*/ 558379 w 1678968"/>
                <a:gd name="connsiteY15" fmla="*/ 272870 h 1868588"/>
                <a:gd name="connsiteX16" fmla="*/ 522520 w 1678968"/>
                <a:gd name="connsiteY16" fmla="*/ 281835 h 1868588"/>
                <a:gd name="connsiteX17" fmla="*/ 477697 w 1678968"/>
                <a:gd name="connsiteY17" fmla="*/ 317694 h 1868588"/>
                <a:gd name="connsiteX18" fmla="*/ 423909 w 1678968"/>
                <a:gd name="connsiteY18" fmla="*/ 353552 h 1868588"/>
                <a:gd name="connsiteX19" fmla="*/ 405979 w 1678968"/>
                <a:gd name="connsiteY19" fmla="*/ 380447 h 1868588"/>
                <a:gd name="connsiteX20" fmla="*/ 352191 w 1678968"/>
                <a:gd name="connsiteY20" fmla="*/ 407341 h 1868588"/>
                <a:gd name="connsiteX21" fmla="*/ 325297 w 1678968"/>
                <a:gd name="connsiteY21" fmla="*/ 425270 h 1868588"/>
                <a:gd name="connsiteX22" fmla="*/ 289438 w 1678968"/>
                <a:gd name="connsiteY22" fmla="*/ 461129 h 1868588"/>
                <a:gd name="connsiteX23" fmla="*/ 262544 w 1678968"/>
                <a:gd name="connsiteY23" fmla="*/ 479058 h 1868588"/>
                <a:gd name="connsiteX24" fmla="*/ 226685 w 1678968"/>
                <a:gd name="connsiteY24" fmla="*/ 514917 h 1868588"/>
                <a:gd name="connsiteX25" fmla="*/ 199791 w 1678968"/>
                <a:gd name="connsiteY25" fmla="*/ 532847 h 1868588"/>
                <a:gd name="connsiteX26" fmla="*/ 146003 w 1678968"/>
                <a:gd name="connsiteY26" fmla="*/ 586635 h 1868588"/>
                <a:gd name="connsiteX27" fmla="*/ 101179 w 1678968"/>
                <a:gd name="connsiteY27" fmla="*/ 622494 h 1868588"/>
                <a:gd name="connsiteX28" fmla="*/ 50210 w 1678968"/>
                <a:gd name="connsiteY28" fmla="*/ 677440 h 1868588"/>
                <a:gd name="connsiteX29" fmla="*/ 12606 w 1678968"/>
                <a:gd name="connsiteY29" fmla="*/ 779376 h 1868588"/>
                <a:gd name="connsiteX30" fmla="*/ 66719 w 1678968"/>
                <a:gd name="connsiteY30" fmla="*/ 852302 h 1868588"/>
                <a:gd name="connsiteX31" fmla="*/ 103528 w 1678968"/>
                <a:gd name="connsiteY31" fmla="*/ 886523 h 1868588"/>
                <a:gd name="connsiteX32" fmla="*/ 138451 w 1678968"/>
                <a:gd name="connsiteY32" fmla="*/ 916272 h 1868588"/>
                <a:gd name="connsiteX33" fmla="*/ 154492 w 1678968"/>
                <a:gd name="connsiteY33" fmla="*/ 930129 h 1868588"/>
                <a:gd name="connsiteX34" fmla="*/ 184687 w 1678968"/>
                <a:gd name="connsiteY34" fmla="*/ 965589 h 1868588"/>
                <a:gd name="connsiteX35" fmla="*/ 221021 w 1678968"/>
                <a:gd name="connsiteY35" fmla="*/ 1000230 h 1868588"/>
                <a:gd name="connsiteX36" fmla="*/ 240363 w 1678968"/>
                <a:gd name="connsiteY36" fmla="*/ 1062164 h 1868588"/>
                <a:gd name="connsiteX37" fmla="*/ 271509 w 1678968"/>
                <a:gd name="connsiteY37" fmla="*/ 1106588 h 1868588"/>
                <a:gd name="connsiteX38" fmla="*/ 289438 w 1678968"/>
                <a:gd name="connsiteY38" fmla="*/ 1142447 h 1868588"/>
                <a:gd name="connsiteX39" fmla="*/ 307368 w 1678968"/>
                <a:gd name="connsiteY39" fmla="*/ 1196235 h 1868588"/>
                <a:gd name="connsiteX40" fmla="*/ 325297 w 1678968"/>
                <a:gd name="connsiteY40" fmla="*/ 1232094 h 1868588"/>
                <a:gd name="connsiteX41" fmla="*/ 361156 w 1678968"/>
                <a:gd name="connsiteY41" fmla="*/ 1285882 h 1868588"/>
                <a:gd name="connsiteX42" fmla="*/ 370120 w 1678968"/>
                <a:gd name="connsiteY42" fmla="*/ 1312776 h 1868588"/>
                <a:gd name="connsiteX43" fmla="*/ 388050 w 1678968"/>
                <a:gd name="connsiteY43" fmla="*/ 1339670 h 1868588"/>
                <a:gd name="connsiteX44" fmla="*/ 397015 w 1678968"/>
                <a:gd name="connsiteY44" fmla="*/ 1375529 h 1868588"/>
                <a:gd name="connsiteX45" fmla="*/ 450803 w 1678968"/>
                <a:gd name="connsiteY45" fmla="*/ 1465176 h 1868588"/>
                <a:gd name="connsiteX46" fmla="*/ 468732 w 1678968"/>
                <a:gd name="connsiteY46" fmla="*/ 1492070 h 1868588"/>
                <a:gd name="connsiteX47" fmla="*/ 486662 w 1678968"/>
                <a:gd name="connsiteY47" fmla="*/ 1510000 h 1868588"/>
                <a:gd name="connsiteX48" fmla="*/ 504591 w 1678968"/>
                <a:gd name="connsiteY48" fmla="*/ 1536894 h 1868588"/>
                <a:gd name="connsiteX49" fmla="*/ 513556 w 1678968"/>
                <a:gd name="connsiteY49" fmla="*/ 1563788 h 1868588"/>
                <a:gd name="connsiteX50" fmla="*/ 540450 w 1678968"/>
                <a:gd name="connsiteY50" fmla="*/ 1581717 h 1868588"/>
                <a:gd name="connsiteX51" fmla="*/ 585273 w 1678968"/>
                <a:gd name="connsiteY51" fmla="*/ 1626541 h 1868588"/>
                <a:gd name="connsiteX52" fmla="*/ 603203 w 1678968"/>
                <a:gd name="connsiteY52" fmla="*/ 1644470 h 1868588"/>
                <a:gd name="connsiteX53" fmla="*/ 621132 w 1678968"/>
                <a:gd name="connsiteY53" fmla="*/ 1671364 h 1868588"/>
                <a:gd name="connsiteX54" fmla="*/ 648026 w 1678968"/>
                <a:gd name="connsiteY54" fmla="*/ 1689294 h 1868588"/>
                <a:gd name="connsiteX55" fmla="*/ 665956 w 1678968"/>
                <a:gd name="connsiteY55" fmla="*/ 1707223 h 1868588"/>
                <a:gd name="connsiteX56" fmla="*/ 692850 w 1678968"/>
                <a:gd name="connsiteY56" fmla="*/ 1716188 h 1868588"/>
                <a:gd name="connsiteX57" fmla="*/ 737673 w 1678968"/>
                <a:gd name="connsiteY57" fmla="*/ 1752047 h 1868588"/>
                <a:gd name="connsiteX58" fmla="*/ 764568 w 1678968"/>
                <a:gd name="connsiteY58" fmla="*/ 1769976 h 1868588"/>
                <a:gd name="connsiteX59" fmla="*/ 818356 w 1678968"/>
                <a:gd name="connsiteY59" fmla="*/ 1787905 h 1868588"/>
                <a:gd name="connsiteX60" fmla="*/ 881109 w 1678968"/>
                <a:gd name="connsiteY60" fmla="*/ 1814800 h 1868588"/>
                <a:gd name="connsiteX61" fmla="*/ 934897 w 1678968"/>
                <a:gd name="connsiteY61" fmla="*/ 1832729 h 1868588"/>
                <a:gd name="connsiteX62" fmla="*/ 970756 w 1678968"/>
                <a:gd name="connsiteY62" fmla="*/ 1841694 h 1868588"/>
                <a:gd name="connsiteX63" fmla="*/ 1033509 w 1678968"/>
                <a:gd name="connsiteY63" fmla="*/ 1859623 h 1868588"/>
                <a:gd name="connsiteX64" fmla="*/ 1114191 w 1678968"/>
                <a:gd name="connsiteY64" fmla="*/ 1868588 h 1868588"/>
                <a:gd name="connsiteX65" fmla="*/ 1284520 w 1678968"/>
                <a:gd name="connsiteY65" fmla="*/ 1859623 h 1868588"/>
                <a:gd name="connsiteX66" fmla="*/ 1329344 w 1678968"/>
                <a:gd name="connsiteY66" fmla="*/ 1850658 h 1868588"/>
                <a:gd name="connsiteX67" fmla="*/ 1356238 w 1678968"/>
                <a:gd name="connsiteY67" fmla="*/ 1832729 h 1868588"/>
                <a:gd name="connsiteX68" fmla="*/ 1383132 w 1678968"/>
                <a:gd name="connsiteY68" fmla="*/ 1823764 h 1868588"/>
                <a:gd name="connsiteX69" fmla="*/ 1436920 w 1678968"/>
                <a:gd name="connsiteY69" fmla="*/ 1796870 h 1868588"/>
                <a:gd name="connsiteX70" fmla="*/ 1481744 w 1678968"/>
                <a:gd name="connsiteY70" fmla="*/ 1769976 h 1868588"/>
                <a:gd name="connsiteX71" fmla="*/ 1544497 w 1678968"/>
                <a:gd name="connsiteY71" fmla="*/ 1698258 h 1868588"/>
                <a:gd name="connsiteX72" fmla="*/ 1571391 w 1678968"/>
                <a:gd name="connsiteY72" fmla="*/ 1671364 h 1868588"/>
                <a:gd name="connsiteX73" fmla="*/ 1580356 w 1678968"/>
                <a:gd name="connsiteY73" fmla="*/ 1644470 h 1868588"/>
                <a:gd name="connsiteX74" fmla="*/ 1607250 w 1678968"/>
                <a:gd name="connsiteY74" fmla="*/ 1590682 h 1868588"/>
                <a:gd name="connsiteX75" fmla="*/ 1616215 w 1678968"/>
                <a:gd name="connsiteY75" fmla="*/ 1554823 h 1868588"/>
                <a:gd name="connsiteX76" fmla="*/ 1634144 w 1678968"/>
                <a:gd name="connsiteY76" fmla="*/ 1501035 h 1868588"/>
                <a:gd name="connsiteX77" fmla="*/ 1652073 w 1678968"/>
                <a:gd name="connsiteY77" fmla="*/ 1420352 h 1868588"/>
                <a:gd name="connsiteX78" fmla="*/ 1661038 w 1678968"/>
                <a:gd name="connsiteY78" fmla="*/ 1339670 h 1868588"/>
                <a:gd name="connsiteX79" fmla="*/ 1670003 w 1678968"/>
                <a:gd name="connsiteY79" fmla="*/ 1303811 h 1868588"/>
                <a:gd name="connsiteX80" fmla="*/ 1678968 w 1678968"/>
                <a:gd name="connsiteY80" fmla="*/ 1241058 h 1868588"/>
                <a:gd name="connsiteX81" fmla="*/ 1670003 w 1678968"/>
                <a:gd name="connsiteY81" fmla="*/ 1061764 h 1868588"/>
                <a:gd name="connsiteX82" fmla="*/ 1661038 w 1678968"/>
                <a:gd name="connsiteY82" fmla="*/ 1025905 h 1868588"/>
                <a:gd name="connsiteX83" fmla="*/ 1652073 w 1678968"/>
                <a:gd name="connsiteY83" fmla="*/ 972117 h 1868588"/>
                <a:gd name="connsiteX84" fmla="*/ 1634144 w 1678968"/>
                <a:gd name="connsiteY84" fmla="*/ 846611 h 1868588"/>
                <a:gd name="connsiteX85" fmla="*/ 1616215 w 1678968"/>
                <a:gd name="connsiteY85" fmla="*/ 783858 h 1868588"/>
                <a:gd name="connsiteX86" fmla="*/ 1607250 w 1678968"/>
                <a:gd name="connsiteY86" fmla="*/ 756964 h 1868588"/>
                <a:gd name="connsiteX87" fmla="*/ 1589320 w 1678968"/>
                <a:gd name="connsiteY87" fmla="*/ 739035 h 1868588"/>
                <a:gd name="connsiteX88" fmla="*/ 1571391 w 1678968"/>
                <a:gd name="connsiteY88" fmla="*/ 685247 h 1868588"/>
                <a:gd name="connsiteX89" fmla="*/ 1553462 w 1678968"/>
                <a:gd name="connsiteY89" fmla="*/ 658352 h 1868588"/>
                <a:gd name="connsiteX90" fmla="*/ 1544497 w 1678968"/>
                <a:gd name="connsiteY90" fmla="*/ 631458 h 1868588"/>
                <a:gd name="connsiteX91" fmla="*/ 1508638 w 1678968"/>
                <a:gd name="connsiteY91" fmla="*/ 577670 h 1868588"/>
                <a:gd name="connsiteX92" fmla="*/ 1481744 w 1678968"/>
                <a:gd name="connsiteY92" fmla="*/ 514917 h 1868588"/>
                <a:gd name="connsiteX93" fmla="*/ 1463815 w 1678968"/>
                <a:gd name="connsiteY93" fmla="*/ 488023 h 1868588"/>
                <a:gd name="connsiteX94" fmla="*/ 1454850 w 1678968"/>
                <a:gd name="connsiteY94" fmla="*/ 461129 h 1868588"/>
                <a:gd name="connsiteX95" fmla="*/ 1436920 w 1678968"/>
                <a:gd name="connsiteY95" fmla="*/ 425270 h 1868588"/>
                <a:gd name="connsiteX96" fmla="*/ 1427956 w 1678968"/>
                <a:gd name="connsiteY96" fmla="*/ 398376 h 1868588"/>
                <a:gd name="connsiteX97" fmla="*/ 1410026 w 1678968"/>
                <a:gd name="connsiteY97" fmla="*/ 380447 h 1868588"/>
                <a:gd name="connsiteX98" fmla="*/ 1401062 w 1678968"/>
                <a:gd name="connsiteY98" fmla="*/ 353552 h 1868588"/>
                <a:gd name="connsiteX99" fmla="*/ 1383132 w 1678968"/>
                <a:gd name="connsiteY99" fmla="*/ 335623 h 1868588"/>
                <a:gd name="connsiteX100" fmla="*/ 1365203 w 1678968"/>
                <a:gd name="connsiteY100" fmla="*/ 308729 h 1868588"/>
                <a:gd name="connsiteX101" fmla="*/ 1347273 w 1678968"/>
                <a:gd name="connsiteY101" fmla="*/ 290800 h 1868588"/>
                <a:gd name="connsiteX102" fmla="*/ 1311415 w 1678968"/>
                <a:gd name="connsiteY102" fmla="*/ 237011 h 1868588"/>
                <a:gd name="connsiteX103" fmla="*/ 1257626 w 1678968"/>
                <a:gd name="connsiteY103" fmla="*/ 183223 h 1868588"/>
                <a:gd name="connsiteX104" fmla="*/ 1230732 w 1678968"/>
                <a:gd name="connsiteY104" fmla="*/ 156329 h 1868588"/>
                <a:gd name="connsiteX105" fmla="*/ 1203838 w 1678968"/>
                <a:gd name="connsiteY105" fmla="*/ 138400 h 1868588"/>
                <a:gd name="connsiteX106" fmla="*/ 1167979 w 1678968"/>
                <a:gd name="connsiteY106" fmla="*/ 102541 h 1868588"/>
                <a:gd name="connsiteX107" fmla="*/ 1114191 w 1678968"/>
                <a:gd name="connsiteY107" fmla="*/ 84611 h 1868588"/>
                <a:gd name="connsiteX108" fmla="*/ 1060403 w 1678968"/>
                <a:gd name="connsiteY108" fmla="*/ 48752 h 1868588"/>
                <a:gd name="connsiteX109" fmla="*/ 1033509 w 1678968"/>
                <a:gd name="connsiteY109" fmla="*/ 30823 h 1868588"/>
                <a:gd name="connsiteX110" fmla="*/ 970756 w 1678968"/>
                <a:gd name="connsiteY110" fmla="*/ 3929 h 1868588"/>
                <a:gd name="connsiteX0" fmla="*/ 1051438 w 1678968"/>
                <a:gd name="connsiteY0" fmla="*/ 21858 h 1868588"/>
                <a:gd name="connsiteX1" fmla="*/ 1015579 w 1678968"/>
                <a:gd name="connsiteY1" fmla="*/ 12894 h 1868588"/>
                <a:gd name="connsiteX2" fmla="*/ 988685 w 1678968"/>
                <a:gd name="connsiteY2" fmla="*/ 3929 h 1868588"/>
                <a:gd name="connsiteX3" fmla="*/ 908003 w 1678968"/>
                <a:gd name="connsiteY3" fmla="*/ 12894 h 1868588"/>
                <a:gd name="connsiteX4" fmla="*/ 881109 w 1678968"/>
                <a:gd name="connsiteY4" fmla="*/ 21858 h 1868588"/>
                <a:gd name="connsiteX5" fmla="*/ 863179 w 1678968"/>
                <a:gd name="connsiteY5" fmla="*/ 39788 h 1868588"/>
                <a:gd name="connsiteX6" fmla="*/ 836285 w 1678968"/>
                <a:gd name="connsiteY6" fmla="*/ 57717 h 1868588"/>
                <a:gd name="connsiteX7" fmla="*/ 809391 w 1678968"/>
                <a:gd name="connsiteY7" fmla="*/ 84611 h 1868588"/>
                <a:gd name="connsiteX8" fmla="*/ 773532 w 1678968"/>
                <a:gd name="connsiteY8" fmla="*/ 93576 h 1868588"/>
                <a:gd name="connsiteX9" fmla="*/ 728709 w 1678968"/>
                <a:gd name="connsiteY9" fmla="*/ 138400 h 1868588"/>
                <a:gd name="connsiteX10" fmla="*/ 701815 w 1678968"/>
                <a:gd name="connsiteY10" fmla="*/ 156329 h 1868588"/>
                <a:gd name="connsiteX11" fmla="*/ 683885 w 1678968"/>
                <a:gd name="connsiteY11" fmla="*/ 174258 h 1868588"/>
                <a:gd name="connsiteX12" fmla="*/ 656991 w 1678968"/>
                <a:gd name="connsiteY12" fmla="*/ 192188 h 1868588"/>
                <a:gd name="connsiteX13" fmla="*/ 630097 w 1678968"/>
                <a:gd name="connsiteY13" fmla="*/ 219082 h 1868588"/>
                <a:gd name="connsiteX14" fmla="*/ 603203 w 1678968"/>
                <a:gd name="connsiteY14" fmla="*/ 237011 h 1868588"/>
                <a:gd name="connsiteX15" fmla="*/ 558379 w 1678968"/>
                <a:gd name="connsiteY15" fmla="*/ 272870 h 1868588"/>
                <a:gd name="connsiteX16" fmla="*/ 522520 w 1678968"/>
                <a:gd name="connsiteY16" fmla="*/ 281835 h 1868588"/>
                <a:gd name="connsiteX17" fmla="*/ 477697 w 1678968"/>
                <a:gd name="connsiteY17" fmla="*/ 317694 h 1868588"/>
                <a:gd name="connsiteX18" fmla="*/ 423909 w 1678968"/>
                <a:gd name="connsiteY18" fmla="*/ 353552 h 1868588"/>
                <a:gd name="connsiteX19" fmla="*/ 405979 w 1678968"/>
                <a:gd name="connsiteY19" fmla="*/ 380447 h 1868588"/>
                <a:gd name="connsiteX20" fmla="*/ 352191 w 1678968"/>
                <a:gd name="connsiteY20" fmla="*/ 407341 h 1868588"/>
                <a:gd name="connsiteX21" fmla="*/ 325297 w 1678968"/>
                <a:gd name="connsiteY21" fmla="*/ 425270 h 1868588"/>
                <a:gd name="connsiteX22" fmla="*/ 289438 w 1678968"/>
                <a:gd name="connsiteY22" fmla="*/ 461129 h 1868588"/>
                <a:gd name="connsiteX23" fmla="*/ 262544 w 1678968"/>
                <a:gd name="connsiteY23" fmla="*/ 479058 h 1868588"/>
                <a:gd name="connsiteX24" fmla="*/ 226685 w 1678968"/>
                <a:gd name="connsiteY24" fmla="*/ 514917 h 1868588"/>
                <a:gd name="connsiteX25" fmla="*/ 199791 w 1678968"/>
                <a:gd name="connsiteY25" fmla="*/ 532847 h 1868588"/>
                <a:gd name="connsiteX26" fmla="*/ 146003 w 1678968"/>
                <a:gd name="connsiteY26" fmla="*/ 586635 h 1868588"/>
                <a:gd name="connsiteX27" fmla="*/ 101179 w 1678968"/>
                <a:gd name="connsiteY27" fmla="*/ 622494 h 1868588"/>
                <a:gd name="connsiteX28" fmla="*/ 50210 w 1678968"/>
                <a:gd name="connsiteY28" fmla="*/ 677440 h 1868588"/>
                <a:gd name="connsiteX29" fmla="*/ 12606 w 1678968"/>
                <a:gd name="connsiteY29" fmla="*/ 779376 h 1868588"/>
                <a:gd name="connsiteX30" fmla="*/ 66719 w 1678968"/>
                <a:gd name="connsiteY30" fmla="*/ 852302 h 1868588"/>
                <a:gd name="connsiteX31" fmla="*/ 103528 w 1678968"/>
                <a:gd name="connsiteY31" fmla="*/ 886523 h 1868588"/>
                <a:gd name="connsiteX32" fmla="*/ 138451 w 1678968"/>
                <a:gd name="connsiteY32" fmla="*/ 916272 h 1868588"/>
                <a:gd name="connsiteX33" fmla="*/ 154492 w 1678968"/>
                <a:gd name="connsiteY33" fmla="*/ 930129 h 1868588"/>
                <a:gd name="connsiteX34" fmla="*/ 184687 w 1678968"/>
                <a:gd name="connsiteY34" fmla="*/ 965589 h 1868588"/>
                <a:gd name="connsiteX35" fmla="*/ 209693 w 1678968"/>
                <a:gd name="connsiteY35" fmla="*/ 1008376 h 1868588"/>
                <a:gd name="connsiteX36" fmla="*/ 240363 w 1678968"/>
                <a:gd name="connsiteY36" fmla="*/ 1062164 h 1868588"/>
                <a:gd name="connsiteX37" fmla="*/ 271509 w 1678968"/>
                <a:gd name="connsiteY37" fmla="*/ 1106588 h 1868588"/>
                <a:gd name="connsiteX38" fmla="*/ 289438 w 1678968"/>
                <a:gd name="connsiteY38" fmla="*/ 1142447 h 1868588"/>
                <a:gd name="connsiteX39" fmla="*/ 307368 w 1678968"/>
                <a:gd name="connsiteY39" fmla="*/ 1196235 h 1868588"/>
                <a:gd name="connsiteX40" fmla="*/ 325297 w 1678968"/>
                <a:gd name="connsiteY40" fmla="*/ 1232094 h 1868588"/>
                <a:gd name="connsiteX41" fmla="*/ 361156 w 1678968"/>
                <a:gd name="connsiteY41" fmla="*/ 1285882 h 1868588"/>
                <a:gd name="connsiteX42" fmla="*/ 370120 w 1678968"/>
                <a:gd name="connsiteY42" fmla="*/ 1312776 h 1868588"/>
                <a:gd name="connsiteX43" fmla="*/ 388050 w 1678968"/>
                <a:gd name="connsiteY43" fmla="*/ 1339670 h 1868588"/>
                <a:gd name="connsiteX44" fmla="*/ 397015 w 1678968"/>
                <a:gd name="connsiteY44" fmla="*/ 1375529 h 1868588"/>
                <a:gd name="connsiteX45" fmla="*/ 450803 w 1678968"/>
                <a:gd name="connsiteY45" fmla="*/ 1465176 h 1868588"/>
                <a:gd name="connsiteX46" fmla="*/ 468732 w 1678968"/>
                <a:gd name="connsiteY46" fmla="*/ 1492070 h 1868588"/>
                <a:gd name="connsiteX47" fmla="*/ 486662 w 1678968"/>
                <a:gd name="connsiteY47" fmla="*/ 1510000 h 1868588"/>
                <a:gd name="connsiteX48" fmla="*/ 504591 w 1678968"/>
                <a:gd name="connsiteY48" fmla="*/ 1536894 h 1868588"/>
                <a:gd name="connsiteX49" fmla="*/ 513556 w 1678968"/>
                <a:gd name="connsiteY49" fmla="*/ 1563788 h 1868588"/>
                <a:gd name="connsiteX50" fmla="*/ 540450 w 1678968"/>
                <a:gd name="connsiteY50" fmla="*/ 1581717 h 1868588"/>
                <a:gd name="connsiteX51" fmla="*/ 585273 w 1678968"/>
                <a:gd name="connsiteY51" fmla="*/ 1626541 h 1868588"/>
                <a:gd name="connsiteX52" fmla="*/ 603203 w 1678968"/>
                <a:gd name="connsiteY52" fmla="*/ 1644470 h 1868588"/>
                <a:gd name="connsiteX53" fmla="*/ 621132 w 1678968"/>
                <a:gd name="connsiteY53" fmla="*/ 1671364 h 1868588"/>
                <a:gd name="connsiteX54" fmla="*/ 648026 w 1678968"/>
                <a:gd name="connsiteY54" fmla="*/ 1689294 h 1868588"/>
                <a:gd name="connsiteX55" fmla="*/ 665956 w 1678968"/>
                <a:gd name="connsiteY55" fmla="*/ 1707223 h 1868588"/>
                <a:gd name="connsiteX56" fmla="*/ 692850 w 1678968"/>
                <a:gd name="connsiteY56" fmla="*/ 1716188 h 1868588"/>
                <a:gd name="connsiteX57" fmla="*/ 737673 w 1678968"/>
                <a:gd name="connsiteY57" fmla="*/ 1752047 h 1868588"/>
                <a:gd name="connsiteX58" fmla="*/ 764568 w 1678968"/>
                <a:gd name="connsiteY58" fmla="*/ 1769976 h 1868588"/>
                <a:gd name="connsiteX59" fmla="*/ 818356 w 1678968"/>
                <a:gd name="connsiteY59" fmla="*/ 1787905 h 1868588"/>
                <a:gd name="connsiteX60" fmla="*/ 881109 w 1678968"/>
                <a:gd name="connsiteY60" fmla="*/ 1814800 h 1868588"/>
                <a:gd name="connsiteX61" fmla="*/ 934897 w 1678968"/>
                <a:gd name="connsiteY61" fmla="*/ 1832729 h 1868588"/>
                <a:gd name="connsiteX62" fmla="*/ 970756 w 1678968"/>
                <a:gd name="connsiteY62" fmla="*/ 1841694 h 1868588"/>
                <a:gd name="connsiteX63" fmla="*/ 1033509 w 1678968"/>
                <a:gd name="connsiteY63" fmla="*/ 1859623 h 1868588"/>
                <a:gd name="connsiteX64" fmla="*/ 1114191 w 1678968"/>
                <a:gd name="connsiteY64" fmla="*/ 1868588 h 1868588"/>
                <a:gd name="connsiteX65" fmla="*/ 1284520 w 1678968"/>
                <a:gd name="connsiteY65" fmla="*/ 1859623 h 1868588"/>
                <a:gd name="connsiteX66" fmla="*/ 1329344 w 1678968"/>
                <a:gd name="connsiteY66" fmla="*/ 1850658 h 1868588"/>
                <a:gd name="connsiteX67" fmla="*/ 1356238 w 1678968"/>
                <a:gd name="connsiteY67" fmla="*/ 1832729 h 1868588"/>
                <a:gd name="connsiteX68" fmla="*/ 1383132 w 1678968"/>
                <a:gd name="connsiteY68" fmla="*/ 1823764 h 1868588"/>
                <a:gd name="connsiteX69" fmla="*/ 1436920 w 1678968"/>
                <a:gd name="connsiteY69" fmla="*/ 1796870 h 1868588"/>
                <a:gd name="connsiteX70" fmla="*/ 1481744 w 1678968"/>
                <a:gd name="connsiteY70" fmla="*/ 1769976 h 1868588"/>
                <a:gd name="connsiteX71" fmla="*/ 1544497 w 1678968"/>
                <a:gd name="connsiteY71" fmla="*/ 1698258 h 1868588"/>
                <a:gd name="connsiteX72" fmla="*/ 1571391 w 1678968"/>
                <a:gd name="connsiteY72" fmla="*/ 1671364 h 1868588"/>
                <a:gd name="connsiteX73" fmla="*/ 1580356 w 1678968"/>
                <a:gd name="connsiteY73" fmla="*/ 1644470 h 1868588"/>
                <a:gd name="connsiteX74" fmla="*/ 1607250 w 1678968"/>
                <a:gd name="connsiteY74" fmla="*/ 1590682 h 1868588"/>
                <a:gd name="connsiteX75" fmla="*/ 1616215 w 1678968"/>
                <a:gd name="connsiteY75" fmla="*/ 1554823 h 1868588"/>
                <a:gd name="connsiteX76" fmla="*/ 1634144 w 1678968"/>
                <a:gd name="connsiteY76" fmla="*/ 1501035 h 1868588"/>
                <a:gd name="connsiteX77" fmla="*/ 1652073 w 1678968"/>
                <a:gd name="connsiteY77" fmla="*/ 1420352 h 1868588"/>
                <a:gd name="connsiteX78" fmla="*/ 1661038 w 1678968"/>
                <a:gd name="connsiteY78" fmla="*/ 1339670 h 1868588"/>
                <a:gd name="connsiteX79" fmla="*/ 1670003 w 1678968"/>
                <a:gd name="connsiteY79" fmla="*/ 1303811 h 1868588"/>
                <a:gd name="connsiteX80" fmla="*/ 1678968 w 1678968"/>
                <a:gd name="connsiteY80" fmla="*/ 1241058 h 1868588"/>
                <a:gd name="connsiteX81" fmla="*/ 1670003 w 1678968"/>
                <a:gd name="connsiteY81" fmla="*/ 1061764 h 1868588"/>
                <a:gd name="connsiteX82" fmla="*/ 1661038 w 1678968"/>
                <a:gd name="connsiteY82" fmla="*/ 1025905 h 1868588"/>
                <a:gd name="connsiteX83" fmla="*/ 1652073 w 1678968"/>
                <a:gd name="connsiteY83" fmla="*/ 972117 h 1868588"/>
                <a:gd name="connsiteX84" fmla="*/ 1634144 w 1678968"/>
                <a:gd name="connsiteY84" fmla="*/ 846611 h 1868588"/>
                <a:gd name="connsiteX85" fmla="*/ 1616215 w 1678968"/>
                <a:gd name="connsiteY85" fmla="*/ 783858 h 1868588"/>
                <a:gd name="connsiteX86" fmla="*/ 1607250 w 1678968"/>
                <a:gd name="connsiteY86" fmla="*/ 756964 h 1868588"/>
                <a:gd name="connsiteX87" fmla="*/ 1589320 w 1678968"/>
                <a:gd name="connsiteY87" fmla="*/ 739035 h 1868588"/>
                <a:gd name="connsiteX88" fmla="*/ 1571391 w 1678968"/>
                <a:gd name="connsiteY88" fmla="*/ 685247 h 1868588"/>
                <a:gd name="connsiteX89" fmla="*/ 1553462 w 1678968"/>
                <a:gd name="connsiteY89" fmla="*/ 658352 h 1868588"/>
                <a:gd name="connsiteX90" fmla="*/ 1544497 w 1678968"/>
                <a:gd name="connsiteY90" fmla="*/ 631458 h 1868588"/>
                <a:gd name="connsiteX91" fmla="*/ 1508638 w 1678968"/>
                <a:gd name="connsiteY91" fmla="*/ 577670 h 1868588"/>
                <a:gd name="connsiteX92" fmla="*/ 1481744 w 1678968"/>
                <a:gd name="connsiteY92" fmla="*/ 514917 h 1868588"/>
                <a:gd name="connsiteX93" fmla="*/ 1463815 w 1678968"/>
                <a:gd name="connsiteY93" fmla="*/ 488023 h 1868588"/>
                <a:gd name="connsiteX94" fmla="*/ 1454850 w 1678968"/>
                <a:gd name="connsiteY94" fmla="*/ 461129 h 1868588"/>
                <a:gd name="connsiteX95" fmla="*/ 1436920 w 1678968"/>
                <a:gd name="connsiteY95" fmla="*/ 425270 h 1868588"/>
                <a:gd name="connsiteX96" fmla="*/ 1427956 w 1678968"/>
                <a:gd name="connsiteY96" fmla="*/ 398376 h 1868588"/>
                <a:gd name="connsiteX97" fmla="*/ 1410026 w 1678968"/>
                <a:gd name="connsiteY97" fmla="*/ 380447 h 1868588"/>
                <a:gd name="connsiteX98" fmla="*/ 1401062 w 1678968"/>
                <a:gd name="connsiteY98" fmla="*/ 353552 h 1868588"/>
                <a:gd name="connsiteX99" fmla="*/ 1383132 w 1678968"/>
                <a:gd name="connsiteY99" fmla="*/ 335623 h 1868588"/>
                <a:gd name="connsiteX100" fmla="*/ 1365203 w 1678968"/>
                <a:gd name="connsiteY100" fmla="*/ 308729 h 1868588"/>
                <a:gd name="connsiteX101" fmla="*/ 1347273 w 1678968"/>
                <a:gd name="connsiteY101" fmla="*/ 290800 h 1868588"/>
                <a:gd name="connsiteX102" fmla="*/ 1311415 w 1678968"/>
                <a:gd name="connsiteY102" fmla="*/ 237011 h 1868588"/>
                <a:gd name="connsiteX103" fmla="*/ 1257626 w 1678968"/>
                <a:gd name="connsiteY103" fmla="*/ 183223 h 1868588"/>
                <a:gd name="connsiteX104" fmla="*/ 1230732 w 1678968"/>
                <a:gd name="connsiteY104" fmla="*/ 156329 h 1868588"/>
                <a:gd name="connsiteX105" fmla="*/ 1203838 w 1678968"/>
                <a:gd name="connsiteY105" fmla="*/ 138400 h 1868588"/>
                <a:gd name="connsiteX106" fmla="*/ 1167979 w 1678968"/>
                <a:gd name="connsiteY106" fmla="*/ 102541 h 1868588"/>
                <a:gd name="connsiteX107" fmla="*/ 1114191 w 1678968"/>
                <a:gd name="connsiteY107" fmla="*/ 84611 h 1868588"/>
                <a:gd name="connsiteX108" fmla="*/ 1060403 w 1678968"/>
                <a:gd name="connsiteY108" fmla="*/ 48752 h 1868588"/>
                <a:gd name="connsiteX109" fmla="*/ 1033509 w 1678968"/>
                <a:gd name="connsiteY109" fmla="*/ 30823 h 1868588"/>
                <a:gd name="connsiteX110" fmla="*/ 970756 w 1678968"/>
                <a:gd name="connsiteY110" fmla="*/ 3929 h 1868588"/>
                <a:gd name="connsiteX0" fmla="*/ 1051438 w 1678968"/>
                <a:gd name="connsiteY0" fmla="*/ 21858 h 1868588"/>
                <a:gd name="connsiteX1" fmla="*/ 1015579 w 1678968"/>
                <a:gd name="connsiteY1" fmla="*/ 12894 h 1868588"/>
                <a:gd name="connsiteX2" fmla="*/ 988685 w 1678968"/>
                <a:gd name="connsiteY2" fmla="*/ 3929 h 1868588"/>
                <a:gd name="connsiteX3" fmla="*/ 908003 w 1678968"/>
                <a:gd name="connsiteY3" fmla="*/ 12894 h 1868588"/>
                <a:gd name="connsiteX4" fmla="*/ 881109 w 1678968"/>
                <a:gd name="connsiteY4" fmla="*/ 21858 h 1868588"/>
                <a:gd name="connsiteX5" fmla="*/ 863179 w 1678968"/>
                <a:gd name="connsiteY5" fmla="*/ 39788 h 1868588"/>
                <a:gd name="connsiteX6" fmla="*/ 836285 w 1678968"/>
                <a:gd name="connsiteY6" fmla="*/ 57717 h 1868588"/>
                <a:gd name="connsiteX7" fmla="*/ 809391 w 1678968"/>
                <a:gd name="connsiteY7" fmla="*/ 84611 h 1868588"/>
                <a:gd name="connsiteX8" fmla="*/ 773532 w 1678968"/>
                <a:gd name="connsiteY8" fmla="*/ 93576 h 1868588"/>
                <a:gd name="connsiteX9" fmla="*/ 728709 w 1678968"/>
                <a:gd name="connsiteY9" fmla="*/ 138400 h 1868588"/>
                <a:gd name="connsiteX10" fmla="*/ 701815 w 1678968"/>
                <a:gd name="connsiteY10" fmla="*/ 156329 h 1868588"/>
                <a:gd name="connsiteX11" fmla="*/ 683885 w 1678968"/>
                <a:gd name="connsiteY11" fmla="*/ 174258 h 1868588"/>
                <a:gd name="connsiteX12" fmla="*/ 656991 w 1678968"/>
                <a:gd name="connsiteY12" fmla="*/ 192188 h 1868588"/>
                <a:gd name="connsiteX13" fmla="*/ 630097 w 1678968"/>
                <a:gd name="connsiteY13" fmla="*/ 219082 h 1868588"/>
                <a:gd name="connsiteX14" fmla="*/ 603203 w 1678968"/>
                <a:gd name="connsiteY14" fmla="*/ 237011 h 1868588"/>
                <a:gd name="connsiteX15" fmla="*/ 558379 w 1678968"/>
                <a:gd name="connsiteY15" fmla="*/ 272870 h 1868588"/>
                <a:gd name="connsiteX16" fmla="*/ 522520 w 1678968"/>
                <a:gd name="connsiteY16" fmla="*/ 281835 h 1868588"/>
                <a:gd name="connsiteX17" fmla="*/ 477697 w 1678968"/>
                <a:gd name="connsiteY17" fmla="*/ 317694 h 1868588"/>
                <a:gd name="connsiteX18" fmla="*/ 423909 w 1678968"/>
                <a:gd name="connsiteY18" fmla="*/ 353552 h 1868588"/>
                <a:gd name="connsiteX19" fmla="*/ 405979 w 1678968"/>
                <a:gd name="connsiteY19" fmla="*/ 380447 h 1868588"/>
                <a:gd name="connsiteX20" fmla="*/ 352191 w 1678968"/>
                <a:gd name="connsiteY20" fmla="*/ 407341 h 1868588"/>
                <a:gd name="connsiteX21" fmla="*/ 325297 w 1678968"/>
                <a:gd name="connsiteY21" fmla="*/ 425270 h 1868588"/>
                <a:gd name="connsiteX22" fmla="*/ 289438 w 1678968"/>
                <a:gd name="connsiteY22" fmla="*/ 461129 h 1868588"/>
                <a:gd name="connsiteX23" fmla="*/ 262544 w 1678968"/>
                <a:gd name="connsiteY23" fmla="*/ 479058 h 1868588"/>
                <a:gd name="connsiteX24" fmla="*/ 226685 w 1678968"/>
                <a:gd name="connsiteY24" fmla="*/ 514917 h 1868588"/>
                <a:gd name="connsiteX25" fmla="*/ 199791 w 1678968"/>
                <a:gd name="connsiteY25" fmla="*/ 532847 h 1868588"/>
                <a:gd name="connsiteX26" fmla="*/ 146003 w 1678968"/>
                <a:gd name="connsiteY26" fmla="*/ 586635 h 1868588"/>
                <a:gd name="connsiteX27" fmla="*/ 101179 w 1678968"/>
                <a:gd name="connsiteY27" fmla="*/ 622494 h 1868588"/>
                <a:gd name="connsiteX28" fmla="*/ 50210 w 1678968"/>
                <a:gd name="connsiteY28" fmla="*/ 677440 h 1868588"/>
                <a:gd name="connsiteX29" fmla="*/ 12606 w 1678968"/>
                <a:gd name="connsiteY29" fmla="*/ 779376 h 1868588"/>
                <a:gd name="connsiteX30" fmla="*/ 66719 w 1678968"/>
                <a:gd name="connsiteY30" fmla="*/ 852302 h 1868588"/>
                <a:gd name="connsiteX31" fmla="*/ 103528 w 1678968"/>
                <a:gd name="connsiteY31" fmla="*/ 886523 h 1868588"/>
                <a:gd name="connsiteX32" fmla="*/ 138451 w 1678968"/>
                <a:gd name="connsiteY32" fmla="*/ 916272 h 1868588"/>
                <a:gd name="connsiteX33" fmla="*/ 154492 w 1678968"/>
                <a:gd name="connsiteY33" fmla="*/ 930129 h 1868588"/>
                <a:gd name="connsiteX34" fmla="*/ 184687 w 1678968"/>
                <a:gd name="connsiteY34" fmla="*/ 965589 h 1868588"/>
                <a:gd name="connsiteX35" fmla="*/ 209693 w 1678968"/>
                <a:gd name="connsiteY35" fmla="*/ 1008376 h 1868588"/>
                <a:gd name="connsiteX36" fmla="*/ 240363 w 1678968"/>
                <a:gd name="connsiteY36" fmla="*/ 1062164 h 1868588"/>
                <a:gd name="connsiteX37" fmla="*/ 271509 w 1678968"/>
                <a:gd name="connsiteY37" fmla="*/ 1106588 h 1868588"/>
                <a:gd name="connsiteX38" fmla="*/ 289438 w 1678968"/>
                <a:gd name="connsiteY38" fmla="*/ 1142447 h 1868588"/>
                <a:gd name="connsiteX39" fmla="*/ 307368 w 1678968"/>
                <a:gd name="connsiteY39" fmla="*/ 1196235 h 1868588"/>
                <a:gd name="connsiteX40" fmla="*/ 325297 w 1678968"/>
                <a:gd name="connsiteY40" fmla="*/ 1232094 h 1868588"/>
                <a:gd name="connsiteX41" fmla="*/ 361156 w 1678968"/>
                <a:gd name="connsiteY41" fmla="*/ 1285882 h 1868588"/>
                <a:gd name="connsiteX42" fmla="*/ 370120 w 1678968"/>
                <a:gd name="connsiteY42" fmla="*/ 1312776 h 1868588"/>
                <a:gd name="connsiteX43" fmla="*/ 388050 w 1678968"/>
                <a:gd name="connsiteY43" fmla="*/ 1339670 h 1868588"/>
                <a:gd name="connsiteX44" fmla="*/ 397015 w 1678968"/>
                <a:gd name="connsiteY44" fmla="*/ 1375529 h 1868588"/>
                <a:gd name="connsiteX45" fmla="*/ 450803 w 1678968"/>
                <a:gd name="connsiteY45" fmla="*/ 1465176 h 1868588"/>
                <a:gd name="connsiteX46" fmla="*/ 468732 w 1678968"/>
                <a:gd name="connsiteY46" fmla="*/ 1492070 h 1868588"/>
                <a:gd name="connsiteX47" fmla="*/ 486662 w 1678968"/>
                <a:gd name="connsiteY47" fmla="*/ 1510000 h 1868588"/>
                <a:gd name="connsiteX48" fmla="*/ 504591 w 1678968"/>
                <a:gd name="connsiteY48" fmla="*/ 1536894 h 1868588"/>
                <a:gd name="connsiteX49" fmla="*/ 513556 w 1678968"/>
                <a:gd name="connsiteY49" fmla="*/ 1563788 h 1868588"/>
                <a:gd name="connsiteX50" fmla="*/ 540450 w 1678968"/>
                <a:gd name="connsiteY50" fmla="*/ 1581717 h 1868588"/>
                <a:gd name="connsiteX51" fmla="*/ 585273 w 1678968"/>
                <a:gd name="connsiteY51" fmla="*/ 1626541 h 1868588"/>
                <a:gd name="connsiteX52" fmla="*/ 603203 w 1678968"/>
                <a:gd name="connsiteY52" fmla="*/ 1644470 h 1868588"/>
                <a:gd name="connsiteX53" fmla="*/ 621132 w 1678968"/>
                <a:gd name="connsiteY53" fmla="*/ 1671364 h 1868588"/>
                <a:gd name="connsiteX54" fmla="*/ 648026 w 1678968"/>
                <a:gd name="connsiteY54" fmla="*/ 1689294 h 1868588"/>
                <a:gd name="connsiteX55" fmla="*/ 665956 w 1678968"/>
                <a:gd name="connsiteY55" fmla="*/ 1707223 h 1868588"/>
                <a:gd name="connsiteX56" fmla="*/ 692850 w 1678968"/>
                <a:gd name="connsiteY56" fmla="*/ 1716188 h 1868588"/>
                <a:gd name="connsiteX57" fmla="*/ 737673 w 1678968"/>
                <a:gd name="connsiteY57" fmla="*/ 1752047 h 1868588"/>
                <a:gd name="connsiteX58" fmla="*/ 764568 w 1678968"/>
                <a:gd name="connsiteY58" fmla="*/ 1769976 h 1868588"/>
                <a:gd name="connsiteX59" fmla="*/ 818356 w 1678968"/>
                <a:gd name="connsiteY59" fmla="*/ 1787905 h 1868588"/>
                <a:gd name="connsiteX60" fmla="*/ 881109 w 1678968"/>
                <a:gd name="connsiteY60" fmla="*/ 1814800 h 1868588"/>
                <a:gd name="connsiteX61" fmla="*/ 934897 w 1678968"/>
                <a:gd name="connsiteY61" fmla="*/ 1832729 h 1868588"/>
                <a:gd name="connsiteX62" fmla="*/ 970756 w 1678968"/>
                <a:gd name="connsiteY62" fmla="*/ 1841694 h 1868588"/>
                <a:gd name="connsiteX63" fmla="*/ 1033509 w 1678968"/>
                <a:gd name="connsiteY63" fmla="*/ 1859623 h 1868588"/>
                <a:gd name="connsiteX64" fmla="*/ 1114191 w 1678968"/>
                <a:gd name="connsiteY64" fmla="*/ 1868588 h 1868588"/>
                <a:gd name="connsiteX65" fmla="*/ 1284520 w 1678968"/>
                <a:gd name="connsiteY65" fmla="*/ 1859623 h 1868588"/>
                <a:gd name="connsiteX66" fmla="*/ 1329344 w 1678968"/>
                <a:gd name="connsiteY66" fmla="*/ 1850658 h 1868588"/>
                <a:gd name="connsiteX67" fmla="*/ 1356238 w 1678968"/>
                <a:gd name="connsiteY67" fmla="*/ 1832729 h 1868588"/>
                <a:gd name="connsiteX68" fmla="*/ 1383132 w 1678968"/>
                <a:gd name="connsiteY68" fmla="*/ 1823764 h 1868588"/>
                <a:gd name="connsiteX69" fmla="*/ 1436920 w 1678968"/>
                <a:gd name="connsiteY69" fmla="*/ 1796870 h 1868588"/>
                <a:gd name="connsiteX70" fmla="*/ 1481744 w 1678968"/>
                <a:gd name="connsiteY70" fmla="*/ 1769976 h 1868588"/>
                <a:gd name="connsiteX71" fmla="*/ 1544497 w 1678968"/>
                <a:gd name="connsiteY71" fmla="*/ 1698258 h 1868588"/>
                <a:gd name="connsiteX72" fmla="*/ 1571391 w 1678968"/>
                <a:gd name="connsiteY72" fmla="*/ 1671364 h 1868588"/>
                <a:gd name="connsiteX73" fmla="*/ 1580356 w 1678968"/>
                <a:gd name="connsiteY73" fmla="*/ 1644470 h 1868588"/>
                <a:gd name="connsiteX74" fmla="*/ 1607250 w 1678968"/>
                <a:gd name="connsiteY74" fmla="*/ 1590682 h 1868588"/>
                <a:gd name="connsiteX75" fmla="*/ 1616215 w 1678968"/>
                <a:gd name="connsiteY75" fmla="*/ 1554823 h 1868588"/>
                <a:gd name="connsiteX76" fmla="*/ 1634144 w 1678968"/>
                <a:gd name="connsiteY76" fmla="*/ 1501035 h 1868588"/>
                <a:gd name="connsiteX77" fmla="*/ 1652073 w 1678968"/>
                <a:gd name="connsiteY77" fmla="*/ 1420352 h 1868588"/>
                <a:gd name="connsiteX78" fmla="*/ 1661038 w 1678968"/>
                <a:gd name="connsiteY78" fmla="*/ 1339670 h 1868588"/>
                <a:gd name="connsiteX79" fmla="*/ 1670003 w 1678968"/>
                <a:gd name="connsiteY79" fmla="*/ 1303811 h 1868588"/>
                <a:gd name="connsiteX80" fmla="*/ 1678968 w 1678968"/>
                <a:gd name="connsiteY80" fmla="*/ 1241058 h 1868588"/>
                <a:gd name="connsiteX81" fmla="*/ 1670003 w 1678968"/>
                <a:gd name="connsiteY81" fmla="*/ 1061764 h 1868588"/>
                <a:gd name="connsiteX82" fmla="*/ 1661038 w 1678968"/>
                <a:gd name="connsiteY82" fmla="*/ 1025905 h 1868588"/>
                <a:gd name="connsiteX83" fmla="*/ 1652073 w 1678968"/>
                <a:gd name="connsiteY83" fmla="*/ 972117 h 1868588"/>
                <a:gd name="connsiteX84" fmla="*/ 1634144 w 1678968"/>
                <a:gd name="connsiteY84" fmla="*/ 846611 h 1868588"/>
                <a:gd name="connsiteX85" fmla="*/ 1616215 w 1678968"/>
                <a:gd name="connsiteY85" fmla="*/ 783858 h 1868588"/>
                <a:gd name="connsiteX86" fmla="*/ 1607250 w 1678968"/>
                <a:gd name="connsiteY86" fmla="*/ 756964 h 1868588"/>
                <a:gd name="connsiteX87" fmla="*/ 1589320 w 1678968"/>
                <a:gd name="connsiteY87" fmla="*/ 739035 h 1868588"/>
                <a:gd name="connsiteX88" fmla="*/ 1571391 w 1678968"/>
                <a:gd name="connsiteY88" fmla="*/ 685247 h 1868588"/>
                <a:gd name="connsiteX89" fmla="*/ 1553462 w 1678968"/>
                <a:gd name="connsiteY89" fmla="*/ 658352 h 1868588"/>
                <a:gd name="connsiteX90" fmla="*/ 1544497 w 1678968"/>
                <a:gd name="connsiteY90" fmla="*/ 631458 h 1868588"/>
                <a:gd name="connsiteX91" fmla="*/ 1508638 w 1678968"/>
                <a:gd name="connsiteY91" fmla="*/ 577670 h 1868588"/>
                <a:gd name="connsiteX92" fmla="*/ 1493072 w 1678968"/>
                <a:gd name="connsiteY92" fmla="*/ 508808 h 1868588"/>
                <a:gd name="connsiteX93" fmla="*/ 1463815 w 1678968"/>
                <a:gd name="connsiteY93" fmla="*/ 488023 h 1868588"/>
                <a:gd name="connsiteX94" fmla="*/ 1454850 w 1678968"/>
                <a:gd name="connsiteY94" fmla="*/ 461129 h 1868588"/>
                <a:gd name="connsiteX95" fmla="*/ 1436920 w 1678968"/>
                <a:gd name="connsiteY95" fmla="*/ 425270 h 1868588"/>
                <a:gd name="connsiteX96" fmla="*/ 1427956 w 1678968"/>
                <a:gd name="connsiteY96" fmla="*/ 398376 h 1868588"/>
                <a:gd name="connsiteX97" fmla="*/ 1410026 w 1678968"/>
                <a:gd name="connsiteY97" fmla="*/ 380447 h 1868588"/>
                <a:gd name="connsiteX98" fmla="*/ 1401062 w 1678968"/>
                <a:gd name="connsiteY98" fmla="*/ 353552 h 1868588"/>
                <a:gd name="connsiteX99" fmla="*/ 1383132 w 1678968"/>
                <a:gd name="connsiteY99" fmla="*/ 335623 h 1868588"/>
                <a:gd name="connsiteX100" fmla="*/ 1365203 w 1678968"/>
                <a:gd name="connsiteY100" fmla="*/ 308729 h 1868588"/>
                <a:gd name="connsiteX101" fmla="*/ 1347273 w 1678968"/>
                <a:gd name="connsiteY101" fmla="*/ 290800 h 1868588"/>
                <a:gd name="connsiteX102" fmla="*/ 1311415 w 1678968"/>
                <a:gd name="connsiteY102" fmla="*/ 237011 h 1868588"/>
                <a:gd name="connsiteX103" fmla="*/ 1257626 w 1678968"/>
                <a:gd name="connsiteY103" fmla="*/ 183223 h 1868588"/>
                <a:gd name="connsiteX104" fmla="*/ 1230732 w 1678968"/>
                <a:gd name="connsiteY104" fmla="*/ 156329 h 1868588"/>
                <a:gd name="connsiteX105" fmla="*/ 1203838 w 1678968"/>
                <a:gd name="connsiteY105" fmla="*/ 138400 h 1868588"/>
                <a:gd name="connsiteX106" fmla="*/ 1167979 w 1678968"/>
                <a:gd name="connsiteY106" fmla="*/ 102541 h 1868588"/>
                <a:gd name="connsiteX107" fmla="*/ 1114191 w 1678968"/>
                <a:gd name="connsiteY107" fmla="*/ 84611 h 1868588"/>
                <a:gd name="connsiteX108" fmla="*/ 1060403 w 1678968"/>
                <a:gd name="connsiteY108" fmla="*/ 48752 h 1868588"/>
                <a:gd name="connsiteX109" fmla="*/ 1033509 w 1678968"/>
                <a:gd name="connsiteY109" fmla="*/ 30823 h 1868588"/>
                <a:gd name="connsiteX110" fmla="*/ 970756 w 1678968"/>
                <a:gd name="connsiteY110" fmla="*/ 3929 h 1868588"/>
                <a:gd name="connsiteX0" fmla="*/ 1051438 w 1678968"/>
                <a:gd name="connsiteY0" fmla="*/ 21858 h 1868588"/>
                <a:gd name="connsiteX1" fmla="*/ 1015579 w 1678968"/>
                <a:gd name="connsiteY1" fmla="*/ 12894 h 1868588"/>
                <a:gd name="connsiteX2" fmla="*/ 988685 w 1678968"/>
                <a:gd name="connsiteY2" fmla="*/ 3929 h 1868588"/>
                <a:gd name="connsiteX3" fmla="*/ 908003 w 1678968"/>
                <a:gd name="connsiteY3" fmla="*/ 12894 h 1868588"/>
                <a:gd name="connsiteX4" fmla="*/ 881109 w 1678968"/>
                <a:gd name="connsiteY4" fmla="*/ 21858 h 1868588"/>
                <a:gd name="connsiteX5" fmla="*/ 863179 w 1678968"/>
                <a:gd name="connsiteY5" fmla="*/ 39788 h 1868588"/>
                <a:gd name="connsiteX6" fmla="*/ 836285 w 1678968"/>
                <a:gd name="connsiteY6" fmla="*/ 57717 h 1868588"/>
                <a:gd name="connsiteX7" fmla="*/ 809391 w 1678968"/>
                <a:gd name="connsiteY7" fmla="*/ 84611 h 1868588"/>
                <a:gd name="connsiteX8" fmla="*/ 773532 w 1678968"/>
                <a:gd name="connsiteY8" fmla="*/ 93576 h 1868588"/>
                <a:gd name="connsiteX9" fmla="*/ 728709 w 1678968"/>
                <a:gd name="connsiteY9" fmla="*/ 138400 h 1868588"/>
                <a:gd name="connsiteX10" fmla="*/ 701815 w 1678968"/>
                <a:gd name="connsiteY10" fmla="*/ 156329 h 1868588"/>
                <a:gd name="connsiteX11" fmla="*/ 683885 w 1678968"/>
                <a:gd name="connsiteY11" fmla="*/ 174258 h 1868588"/>
                <a:gd name="connsiteX12" fmla="*/ 656991 w 1678968"/>
                <a:gd name="connsiteY12" fmla="*/ 192188 h 1868588"/>
                <a:gd name="connsiteX13" fmla="*/ 630097 w 1678968"/>
                <a:gd name="connsiteY13" fmla="*/ 219082 h 1868588"/>
                <a:gd name="connsiteX14" fmla="*/ 603203 w 1678968"/>
                <a:gd name="connsiteY14" fmla="*/ 237011 h 1868588"/>
                <a:gd name="connsiteX15" fmla="*/ 558379 w 1678968"/>
                <a:gd name="connsiteY15" fmla="*/ 272870 h 1868588"/>
                <a:gd name="connsiteX16" fmla="*/ 522520 w 1678968"/>
                <a:gd name="connsiteY16" fmla="*/ 281835 h 1868588"/>
                <a:gd name="connsiteX17" fmla="*/ 477697 w 1678968"/>
                <a:gd name="connsiteY17" fmla="*/ 317694 h 1868588"/>
                <a:gd name="connsiteX18" fmla="*/ 423909 w 1678968"/>
                <a:gd name="connsiteY18" fmla="*/ 353552 h 1868588"/>
                <a:gd name="connsiteX19" fmla="*/ 405979 w 1678968"/>
                <a:gd name="connsiteY19" fmla="*/ 380447 h 1868588"/>
                <a:gd name="connsiteX20" fmla="*/ 352191 w 1678968"/>
                <a:gd name="connsiteY20" fmla="*/ 407341 h 1868588"/>
                <a:gd name="connsiteX21" fmla="*/ 325297 w 1678968"/>
                <a:gd name="connsiteY21" fmla="*/ 425270 h 1868588"/>
                <a:gd name="connsiteX22" fmla="*/ 289438 w 1678968"/>
                <a:gd name="connsiteY22" fmla="*/ 461129 h 1868588"/>
                <a:gd name="connsiteX23" fmla="*/ 262544 w 1678968"/>
                <a:gd name="connsiteY23" fmla="*/ 479058 h 1868588"/>
                <a:gd name="connsiteX24" fmla="*/ 226685 w 1678968"/>
                <a:gd name="connsiteY24" fmla="*/ 514917 h 1868588"/>
                <a:gd name="connsiteX25" fmla="*/ 199791 w 1678968"/>
                <a:gd name="connsiteY25" fmla="*/ 532847 h 1868588"/>
                <a:gd name="connsiteX26" fmla="*/ 146003 w 1678968"/>
                <a:gd name="connsiteY26" fmla="*/ 586635 h 1868588"/>
                <a:gd name="connsiteX27" fmla="*/ 101179 w 1678968"/>
                <a:gd name="connsiteY27" fmla="*/ 622494 h 1868588"/>
                <a:gd name="connsiteX28" fmla="*/ 50210 w 1678968"/>
                <a:gd name="connsiteY28" fmla="*/ 677440 h 1868588"/>
                <a:gd name="connsiteX29" fmla="*/ 12606 w 1678968"/>
                <a:gd name="connsiteY29" fmla="*/ 779376 h 1868588"/>
                <a:gd name="connsiteX30" fmla="*/ 66719 w 1678968"/>
                <a:gd name="connsiteY30" fmla="*/ 852302 h 1868588"/>
                <a:gd name="connsiteX31" fmla="*/ 103528 w 1678968"/>
                <a:gd name="connsiteY31" fmla="*/ 886523 h 1868588"/>
                <a:gd name="connsiteX32" fmla="*/ 138451 w 1678968"/>
                <a:gd name="connsiteY32" fmla="*/ 916272 h 1868588"/>
                <a:gd name="connsiteX33" fmla="*/ 154492 w 1678968"/>
                <a:gd name="connsiteY33" fmla="*/ 930129 h 1868588"/>
                <a:gd name="connsiteX34" fmla="*/ 184687 w 1678968"/>
                <a:gd name="connsiteY34" fmla="*/ 965589 h 1868588"/>
                <a:gd name="connsiteX35" fmla="*/ 209693 w 1678968"/>
                <a:gd name="connsiteY35" fmla="*/ 1008376 h 1868588"/>
                <a:gd name="connsiteX36" fmla="*/ 240363 w 1678968"/>
                <a:gd name="connsiteY36" fmla="*/ 1062164 h 1868588"/>
                <a:gd name="connsiteX37" fmla="*/ 271509 w 1678968"/>
                <a:gd name="connsiteY37" fmla="*/ 1106588 h 1868588"/>
                <a:gd name="connsiteX38" fmla="*/ 289438 w 1678968"/>
                <a:gd name="connsiteY38" fmla="*/ 1142447 h 1868588"/>
                <a:gd name="connsiteX39" fmla="*/ 307368 w 1678968"/>
                <a:gd name="connsiteY39" fmla="*/ 1196235 h 1868588"/>
                <a:gd name="connsiteX40" fmla="*/ 325297 w 1678968"/>
                <a:gd name="connsiteY40" fmla="*/ 1232094 h 1868588"/>
                <a:gd name="connsiteX41" fmla="*/ 361156 w 1678968"/>
                <a:gd name="connsiteY41" fmla="*/ 1285882 h 1868588"/>
                <a:gd name="connsiteX42" fmla="*/ 370120 w 1678968"/>
                <a:gd name="connsiteY42" fmla="*/ 1312776 h 1868588"/>
                <a:gd name="connsiteX43" fmla="*/ 388050 w 1678968"/>
                <a:gd name="connsiteY43" fmla="*/ 1339670 h 1868588"/>
                <a:gd name="connsiteX44" fmla="*/ 397015 w 1678968"/>
                <a:gd name="connsiteY44" fmla="*/ 1375529 h 1868588"/>
                <a:gd name="connsiteX45" fmla="*/ 450803 w 1678968"/>
                <a:gd name="connsiteY45" fmla="*/ 1465176 h 1868588"/>
                <a:gd name="connsiteX46" fmla="*/ 468732 w 1678968"/>
                <a:gd name="connsiteY46" fmla="*/ 1492070 h 1868588"/>
                <a:gd name="connsiteX47" fmla="*/ 486662 w 1678968"/>
                <a:gd name="connsiteY47" fmla="*/ 1510000 h 1868588"/>
                <a:gd name="connsiteX48" fmla="*/ 504591 w 1678968"/>
                <a:gd name="connsiteY48" fmla="*/ 1536894 h 1868588"/>
                <a:gd name="connsiteX49" fmla="*/ 513556 w 1678968"/>
                <a:gd name="connsiteY49" fmla="*/ 1563788 h 1868588"/>
                <a:gd name="connsiteX50" fmla="*/ 540450 w 1678968"/>
                <a:gd name="connsiteY50" fmla="*/ 1581717 h 1868588"/>
                <a:gd name="connsiteX51" fmla="*/ 585273 w 1678968"/>
                <a:gd name="connsiteY51" fmla="*/ 1626541 h 1868588"/>
                <a:gd name="connsiteX52" fmla="*/ 603203 w 1678968"/>
                <a:gd name="connsiteY52" fmla="*/ 1644470 h 1868588"/>
                <a:gd name="connsiteX53" fmla="*/ 621132 w 1678968"/>
                <a:gd name="connsiteY53" fmla="*/ 1671364 h 1868588"/>
                <a:gd name="connsiteX54" fmla="*/ 648026 w 1678968"/>
                <a:gd name="connsiteY54" fmla="*/ 1689294 h 1868588"/>
                <a:gd name="connsiteX55" fmla="*/ 665956 w 1678968"/>
                <a:gd name="connsiteY55" fmla="*/ 1707223 h 1868588"/>
                <a:gd name="connsiteX56" fmla="*/ 692850 w 1678968"/>
                <a:gd name="connsiteY56" fmla="*/ 1716188 h 1868588"/>
                <a:gd name="connsiteX57" fmla="*/ 737673 w 1678968"/>
                <a:gd name="connsiteY57" fmla="*/ 1752047 h 1868588"/>
                <a:gd name="connsiteX58" fmla="*/ 764568 w 1678968"/>
                <a:gd name="connsiteY58" fmla="*/ 1769976 h 1868588"/>
                <a:gd name="connsiteX59" fmla="*/ 818356 w 1678968"/>
                <a:gd name="connsiteY59" fmla="*/ 1787905 h 1868588"/>
                <a:gd name="connsiteX60" fmla="*/ 881109 w 1678968"/>
                <a:gd name="connsiteY60" fmla="*/ 1814800 h 1868588"/>
                <a:gd name="connsiteX61" fmla="*/ 934897 w 1678968"/>
                <a:gd name="connsiteY61" fmla="*/ 1832729 h 1868588"/>
                <a:gd name="connsiteX62" fmla="*/ 970756 w 1678968"/>
                <a:gd name="connsiteY62" fmla="*/ 1841694 h 1868588"/>
                <a:gd name="connsiteX63" fmla="*/ 1033509 w 1678968"/>
                <a:gd name="connsiteY63" fmla="*/ 1859623 h 1868588"/>
                <a:gd name="connsiteX64" fmla="*/ 1114191 w 1678968"/>
                <a:gd name="connsiteY64" fmla="*/ 1868588 h 1868588"/>
                <a:gd name="connsiteX65" fmla="*/ 1284520 w 1678968"/>
                <a:gd name="connsiteY65" fmla="*/ 1859623 h 1868588"/>
                <a:gd name="connsiteX66" fmla="*/ 1329344 w 1678968"/>
                <a:gd name="connsiteY66" fmla="*/ 1850658 h 1868588"/>
                <a:gd name="connsiteX67" fmla="*/ 1356238 w 1678968"/>
                <a:gd name="connsiteY67" fmla="*/ 1832729 h 1868588"/>
                <a:gd name="connsiteX68" fmla="*/ 1383132 w 1678968"/>
                <a:gd name="connsiteY68" fmla="*/ 1823764 h 1868588"/>
                <a:gd name="connsiteX69" fmla="*/ 1436920 w 1678968"/>
                <a:gd name="connsiteY69" fmla="*/ 1796870 h 1868588"/>
                <a:gd name="connsiteX70" fmla="*/ 1481744 w 1678968"/>
                <a:gd name="connsiteY70" fmla="*/ 1769976 h 1868588"/>
                <a:gd name="connsiteX71" fmla="*/ 1544497 w 1678968"/>
                <a:gd name="connsiteY71" fmla="*/ 1698258 h 1868588"/>
                <a:gd name="connsiteX72" fmla="*/ 1571391 w 1678968"/>
                <a:gd name="connsiteY72" fmla="*/ 1671364 h 1868588"/>
                <a:gd name="connsiteX73" fmla="*/ 1580356 w 1678968"/>
                <a:gd name="connsiteY73" fmla="*/ 1644470 h 1868588"/>
                <a:gd name="connsiteX74" fmla="*/ 1607250 w 1678968"/>
                <a:gd name="connsiteY74" fmla="*/ 1590682 h 1868588"/>
                <a:gd name="connsiteX75" fmla="*/ 1616215 w 1678968"/>
                <a:gd name="connsiteY75" fmla="*/ 1554823 h 1868588"/>
                <a:gd name="connsiteX76" fmla="*/ 1634144 w 1678968"/>
                <a:gd name="connsiteY76" fmla="*/ 1501035 h 1868588"/>
                <a:gd name="connsiteX77" fmla="*/ 1652073 w 1678968"/>
                <a:gd name="connsiteY77" fmla="*/ 1420352 h 1868588"/>
                <a:gd name="connsiteX78" fmla="*/ 1661038 w 1678968"/>
                <a:gd name="connsiteY78" fmla="*/ 1339670 h 1868588"/>
                <a:gd name="connsiteX79" fmla="*/ 1670003 w 1678968"/>
                <a:gd name="connsiteY79" fmla="*/ 1303811 h 1868588"/>
                <a:gd name="connsiteX80" fmla="*/ 1678968 w 1678968"/>
                <a:gd name="connsiteY80" fmla="*/ 1241058 h 1868588"/>
                <a:gd name="connsiteX81" fmla="*/ 1670003 w 1678968"/>
                <a:gd name="connsiteY81" fmla="*/ 1061764 h 1868588"/>
                <a:gd name="connsiteX82" fmla="*/ 1661038 w 1678968"/>
                <a:gd name="connsiteY82" fmla="*/ 1025905 h 1868588"/>
                <a:gd name="connsiteX83" fmla="*/ 1652073 w 1678968"/>
                <a:gd name="connsiteY83" fmla="*/ 972117 h 1868588"/>
                <a:gd name="connsiteX84" fmla="*/ 1634144 w 1678968"/>
                <a:gd name="connsiteY84" fmla="*/ 846611 h 1868588"/>
                <a:gd name="connsiteX85" fmla="*/ 1616215 w 1678968"/>
                <a:gd name="connsiteY85" fmla="*/ 783858 h 1868588"/>
                <a:gd name="connsiteX86" fmla="*/ 1607250 w 1678968"/>
                <a:gd name="connsiteY86" fmla="*/ 756964 h 1868588"/>
                <a:gd name="connsiteX87" fmla="*/ 1589320 w 1678968"/>
                <a:gd name="connsiteY87" fmla="*/ 739035 h 1868588"/>
                <a:gd name="connsiteX88" fmla="*/ 1571391 w 1678968"/>
                <a:gd name="connsiteY88" fmla="*/ 685247 h 1868588"/>
                <a:gd name="connsiteX89" fmla="*/ 1553462 w 1678968"/>
                <a:gd name="connsiteY89" fmla="*/ 658352 h 1868588"/>
                <a:gd name="connsiteX90" fmla="*/ 1544497 w 1678968"/>
                <a:gd name="connsiteY90" fmla="*/ 631458 h 1868588"/>
                <a:gd name="connsiteX91" fmla="*/ 1508638 w 1678968"/>
                <a:gd name="connsiteY91" fmla="*/ 577670 h 1868588"/>
                <a:gd name="connsiteX92" fmla="*/ 1493072 w 1678968"/>
                <a:gd name="connsiteY92" fmla="*/ 508808 h 1868588"/>
                <a:gd name="connsiteX93" fmla="*/ 1425481 w 1678968"/>
                <a:gd name="connsiteY93" fmla="*/ 472539 h 1868588"/>
                <a:gd name="connsiteX94" fmla="*/ 1454850 w 1678968"/>
                <a:gd name="connsiteY94" fmla="*/ 461129 h 1868588"/>
                <a:gd name="connsiteX95" fmla="*/ 1436920 w 1678968"/>
                <a:gd name="connsiteY95" fmla="*/ 425270 h 1868588"/>
                <a:gd name="connsiteX96" fmla="*/ 1427956 w 1678968"/>
                <a:gd name="connsiteY96" fmla="*/ 398376 h 1868588"/>
                <a:gd name="connsiteX97" fmla="*/ 1410026 w 1678968"/>
                <a:gd name="connsiteY97" fmla="*/ 380447 h 1868588"/>
                <a:gd name="connsiteX98" fmla="*/ 1401062 w 1678968"/>
                <a:gd name="connsiteY98" fmla="*/ 353552 h 1868588"/>
                <a:gd name="connsiteX99" fmla="*/ 1383132 w 1678968"/>
                <a:gd name="connsiteY99" fmla="*/ 335623 h 1868588"/>
                <a:gd name="connsiteX100" fmla="*/ 1365203 w 1678968"/>
                <a:gd name="connsiteY100" fmla="*/ 308729 h 1868588"/>
                <a:gd name="connsiteX101" fmla="*/ 1347273 w 1678968"/>
                <a:gd name="connsiteY101" fmla="*/ 290800 h 1868588"/>
                <a:gd name="connsiteX102" fmla="*/ 1311415 w 1678968"/>
                <a:gd name="connsiteY102" fmla="*/ 237011 h 1868588"/>
                <a:gd name="connsiteX103" fmla="*/ 1257626 w 1678968"/>
                <a:gd name="connsiteY103" fmla="*/ 183223 h 1868588"/>
                <a:gd name="connsiteX104" fmla="*/ 1230732 w 1678968"/>
                <a:gd name="connsiteY104" fmla="*/ 156329 h 1868588"/>
                <a:gd name="connsiteX105" fmla="*/ 1203838 w 1678968"/>
                <a:gd name="connsiteY105" fmla="*/ 138400 h 1868588"/>
                <a:gd name="connsiteX106" fmla="*/ 1167979 w 1678968"/>
                <a:gd name="connsiteY106" fmla="*/ 102541 h 1868588"/>
                <a:gd name="connsiteX107" fmla="*/ 1114191 w 1678968"/>
                <a:gd name="connsiteY107" fmla="*/ 84611 h 1868588"/>
                <a:gd name="connsiteX108" fmla="*/ 1060403 w 1678968"/>
                <a:gd name="connsiteY108" fmla="*/ 48752 h 1868588"/>
                <a:gd name="connsiteX109" fmla="*/ 1033509 w 1678968"/>
                <a:gd name="connsiteY109" fmla="*/ 30823 h 1868588"/>
                <a:gd name="connsiteX110" fmla="*/ 970756 w 1678968"/>
                <a:gd name="connsiteY110" fmla="*/ 3929 h 1868588"/>
                <a:gd name="connsiteX0" fmla="*/ 1051438 w 1678968"/>
                <a:gd name="connsiteY0" fmla="*/ 21858 h 1868588"/>
                <a:gd name="connsiteX1" fmla="*/ 1015579 w 1678968"/>
                <a:gd name="connsiteY1" fmla="*/ 12894 h 1868588"/>
                <a:gd name="connsiteX2" fmla="*/ 988685 w 1678968"/>
                <a:gd name="connsiteY2" fmla="*/ 3929 h 1868588"/>
                <a:gd name="connsiteX3" fmla="*/ 908003 w 1678968"/>
                <a:gd name="connsiteY3" fmla="*/ 12894 h 1868588"/>
                <a:gd name="connsiteX4" fmla="*/ 881109 w 1678968"/>
                <a:gd name="connsiteY4" fmla="*/ 21858 h 1868588"/>
                <a:gd name="connsiteX5" fmla="*/ 863179 w 1678968"/>
                <a:gd name="connsiteY5" fmla="*/ 39788 h 1868588"/>
                <a:gd name="connsiteX6" fmla="*/ 836285 w 1678968"/>
                <a:gd name="connsiteY6" fmla="*/ 57717 h 1868588"/>
                <a:gd name="connsiteX7" fmla="*/ 809391 w 1678968"/>
                <a:gd name="connsiteY7" fmla="*/ 84611 h 1868588"/>
                <a:gd name="connsiteX8" fmla="*/ 773532 w 1678968"/>
                <a:gd name="connsiteY8" fmla="*/ 93576 h 1868588"/>
                <a:gd name="connsiteX9" fmla="*/ 728709 w 1678968"/>
                <a:gd name="connsiteY9" fmla="*/ 138400 h 1868588"/>
                <a:gd name="connsiteX10" fmla="*/ 701815 w 1678968"/>
                <a:gd name="connsiteY10" fmla="*/ 156329 h 1868588"/>
                <a:gd name="connsiteX11" fmla="*/ 683885 w 1678968"/>
                <a:gd name="connsiteY11" fmla="*/ 174258 h 1868588"/>
                <a:gd name="connsiteX12" fmla="*/ 656991 w 1678968"/>
                <a:gd name="connsiteY12" fmla="*/ 192188 h 1868588"/>
                <a:gd name="connsiteX13" fmla="*/ 630097 w 1678968"/>
                <a:gd name="connsiteY13" fmla="*/ 219082 h 1868588"/>
                <a:gd name="connsiteX14" fmla="*/ 603203 w 1678968"/>
                <a:gd name="connsiteY14" fmla="*/ 237011 h 1868588"/>
                <a:gd name="connsiteX15" fmla="*/ 558379 w 1678968"/>
                <a:gd name="connsiteY15" fmla="*/ 272870 h 1868588"/>
                <a:gd name="connsiteX16" fmla="*/ 522520 w 1678968"/>
                <a:gd name="connsiteY16" fmla="*/ 281835 h 1868588"/>
                <a:gd name="connsiteX17" fmla="*/ 477697 w 1678968"/>
                <a:gd name="connsiteY17" fmla="*/ 317694 h 1868588"/>
                <a:gd name="connsiteX18" fmla="*/ 423909 w 1678968"/>
                <a:gd name="connsiteY18" fmla="*/ 353552 h 1868588"/>
                <a:gd name="connsiteX19" fmla="*/ 405979 w 1678968"/>
                <a:gd name="connsiteY19" fmla="*/ 380447 h 1868588"/>
                <a:gd name="connsiteX20" fmla="*/ 352191 w 1678968"/>
                <a:gd name="connsiteY20" fmla="*/ 407341 h 1868588"/>
                <a:gd name="connsiteX21" fmla="*/ 325297 w 1678968"/>
                <a:gd name="connsiteY21" fmla="*/ 425270 h 1868588"/>
                <a:gd name="connsiteX22" fmla="*/ 289438 w 1678968"/>
                <a:gd name="connsiteY22" fmla="*/ 461129 h 1868588"/>
                <a:gd name="connsiteX23" fmla="*/ 262544 w 1678968"/>
                <a:gd name="connsiteY23" fmla="*/ 479058 h 1868588"/>
                <a:gd name="connsiteX24" fmla="*/ 226685 w 1678968"/>
                <a:gd name="connsiteY24" fmla="*/ 514917 h 1868588"/>
                <a:gd name="connsiteX25" fmla="*/ 199791 w 1678968"/>
                <a:gd name="connsiteY25" fmla="*/ 532847 h 1868588"/>
                <a:gd name="connsiteX26" fmla="*/ 146003 w 1678968"/>
                <a:gd name="connsiteY26" fmla="*/ 586635 h 1868588"/>
                <a:gd name="connsiteX27" fmla="*/ 101179 w 1678968"/>
                <a:gd name="connsiteY27" fmla="*/ 622494 h 1868588"/>
                <a:gd name="connsiteX28" fmla="*/ 50210 w 1678968"/>
                <a:gd name="connsiteY28" fmla="*/ 677440 h 1868588"/>
                <a:gd name="connsiteX29" fmla="*/ 12606 w 1678968"/>
                <a:gd name="connsiteY29" fmla="*/ 779376 h 1868588"/>
                <a:gd name="connsiteX30" fmla="*/ 66719 w 1678968"/>
                <a:gd name="connsiteY30" fmla="*/ 852302 h 1868588"/>
                <a:gd name="connsiteX31" fmla="*/ 103528 w 1678968"/>
                <a:gd name="connsiteY31" fmla="*/ 886523 h 1868588"/>
                <a:gd name="connsiteX32" fmla="*/ 138451 w 1678968"/>
                <a:gd name="connsiteY32" fmla="*/ 916272 h 1868588"/>
                <a:gd name="connsiteX33" fmla="*/ 154492 w 1678968"/>
                <a:gd name="connsiteY33" fmla="*/ 930129 h 1868588"/>
                <a:gd name="connsiteX34" fmla="*/ 184687 w 1678968"/>
                <a:gd name="connsiteY34" fmla="*/ 965589 h 1868588"/>
                <a:gd name="connsiteX35" fmla="*/ 209693 w 1678968"/>
                <a:gd name="connsiteY35" fmla="*/ 1008376 h 1868588"/>
                <a:gd name="connsiteX36" fmla="*/ 240363 w 1678968"/>
                <a:gd name="connsiteY36" fmla="*/ 1062164 h 1868588"/>
                <a:gd name="connsiteX37" fmla="*/ 271509 w 1678968"/>
                <a:gd name="connsiteY37" fmla="*/ 1106588 h 1868588"/>
                <a:gd name="connsiteX38" fmla="*/ 289438 w 1678968"/>
                <a:gd name="connsiteY38" fmla="*/ 1142447 h 1868588"/>
                <a:gd name="connsiteX39" fmla="*/ 307368 w 1678968"/>
                <a:gd name="connsiteY39" fmla="*/ 1196235 h 1868588"/>
                <a:gd name="connsiteX40" fmla="*/ 325297 w 1678968"/>
                <a:gd name="connsiteY40" fmla="*/ 1232094 h 1868588"/>
                <a:gd name="connsiteX41" fmla="*/ 361156 w 1678968"/>
                <a:gd name="connsiteY41" fmla="*/ 1285882 h 1868588"/>
                <a:gd name="connsiteX42" fmla="*/ 370120 w 1678968"/>
                <a:gd name="connsiteY42" fmla="*/ 1312776 h 1868588"/>
                <a:gd name="connsiteX43" fmla="*/ 388050 w 1678968"/>
                <a:gd name="connsiteY43" fmla="*/ 1339670 h 1868588"/>
                <a:gd name="connsiteX44" fmla="*/ 397015 w 1678968"/>
                <a:gd name="connsiteY44" fmla="*/ 1375529 h 1868588"/>
                <a:gd name="connsiteX45" fmla="*/ 450803 w 1678968"/>
                <a:gd name="connsiteY45" fmla="*/ 1465176 h 1868588"/>
                <a:gd name="connsiteX46" fmla="*/ 468732 w 1678968"/>
                <a:gd name="connsiteY46" fmla="*/ 1492070 h 1868588"/>
                <a:gd name="connsiteX47" fmla="*/ 486662 w 1678968"/>
                <a:gd name="connsiteY47" fmla="*/ 1510000 h 1868588"/>
                <a:gd name="connsiteX48" fmla="*/ 504591 w 1678968"/>
                <a:gd name="connsiteY48" fmla="*/ 1536894 h 1868588"/>
                <a:gd name="connsiteX49" fmla="*/ 513556 w 1678968"/>
                <a:gd name="connsiteY49" fmla="*/ 1563788 h 1868588"/>
                <a:gd name="connsiteX50" fmla="*/ 540450 w 1678968"/>
                <a:gd name="connsiteY50" fmla="*/ 1581717 h 1868588"/>
                <a:gd name="connsiteX51" fmla="*/ 585273 w 1678968"/>
                <a:gd name="connsiteY51" fmla="*/ 1626541 h 1868588"/>
                <a:gd name="connsiteX52" fmla="*/ 603203 w 1678968"/>
                <a:gd name="connsiteY52" fmla="*/ 1644470 h 1868588"/>
                <a:gd name="connsiteX53" fmla="*/ 621132 w 1678968"/>
                <a:gd name="connsiteY53" fmla="*/ 1671364 h 1868588"/>
                <a:gd name="connsiteX54" fmla="*/ 648026 w 1678968"/>
                <a:gd name="connsiteY54" fmla="*/ 1689294 h 1868588"/>
                <a:gd name="connsiteX55" fmla="*/ 665956 w 1678968"/>
                <a:gd name="connsiteY55" fmla="*/ 1707223 h 1868588"/>
                <a:gd name="connsiteX56" fmla="*/ 692850 w 1678968"/>
                <a:gd name="connsiteY56" fmla="*/ 1716188 h 1868588"/>
                <a:gd name="connsiteX57" fmla="*/ 737673 w 1678968"/>
                <a:gd name="connsiteY57" fmla="*/ 1752047 h 1868588"/>
                <a:gd name="connsiteX58" fmla="*/ 764568 w 1678968"/>
                <a:gd name="connsiteY58" fmla="*/ 1769976 h 1868588"/>
                <a:gd name="connsiteX59" fmla="*/ 818356 w 1678968"/>
                <a:gd name="connsiteY59" fmla="*/ 1787905 h 1868588"/>
                <a:gd name="connsiteX60" fmla="*/ 881109 w 1678968"/>
                <a:gd name="connsiteY60" fmla="*/ 1814800 h 1868588"/>
                <a:gd name="connsiteX61" fmla="*/ 934897 w 1678968"/>
                <a:gd name="connsiteY61" fmla="*/ 1832729 h 1868588"/>
                <a:gd name="connsiteX62" fmla="*/ 970756 w 1678968"/>
                <a:gd name="connsiteY62" fmla="*/ 1841694 h 1868588"/>
                <a:gd name="connsiteX63" fmla="*/ 1033509 w 1678968"/>
                <a:gd name="connsiteY63" fmla="*/ 1859623 h 1868588"/>
                <a:gd name="connsiteX64" fmla="*/ 1114191 w 1678968"/>
                <a:gd name="connsiteY64" fmla="*/ 1868588 h 1868588"/>
                <a:gd name="connsiteX65" fmla="*/ 1284520 w 1678968"/>
                <a:gd name="connsiteY65" fmla="*/ 1859623 h 1868588"/>
                <a:gd name="connsiteX66" fmla="*/ 1329344 w 1678968"/>
                <a:gd name="connsiteY66" fmla="*/ 1850658 h 1868588"/>
                <a:gd name="connsiteX67" fmla="*/ 1356238 w 1678968"/>
                <a:gd name="connsiteY67" fmla="*/ 1832729 h 1868588"/>
                <a:gd name="connsiteX68" fmla="*/ 1383132 w 1678968"/>
                <a:gd name="connsiteY68" fmla="*/ 1823764 h 1868588"/>
                <a:gd name="connsiteX69" fmla="*/ 1436920 w 1678968"/>
                <a:gd name="connsiteY69" fmla="*/ 1796870 h 1868588"/>
                <a:gd name="connsiteX70" fmla="*/ 1481744 w 1678968"/>
                <a:gd name="connsiteY70" fmla="*/ 1769976 h 1868588"/>
                <a:gd name="connsiteX71" fmla="*/ 1544497 w 1678968"/>
                <a:gd name="connsiteY71" fmla="*/ 1698258 h 1868588"/>
                <a:gd name="connsiteX72" fmla="*/ 1571391 w 1678968"/>
                <a:gd name="connsiteY72" fmla="*/ 1671364 h 1868588"/>
                <a:gd name="connsiteX73" fmla="*/ 1580356 w 1678968"/>
                <a:gd name="connsiteY73" fmla="*/ 1644470 h 1868588"/>
                <a:gd name="connsiteX74" fmla="*/ 1607250 w 1678968"/>
                <a:gd name="connsiteY74" fmla="*/ 1590682 h 1868588"/>
                <a:gd name="connsiteX75" fmla="*/ 1616215 w 1678968"/>
                <a:gd name="connsiteY75" fmla="*/ 1554823 h 1868588"/>
                <a:gd name="connsiteX76" fmla="*/ 1634144 w 1678968"/>
                <a:gd name="connsiteY76" fmla="*/ 1501035 h 1868588"/>
                <a:gd name="connsiteX77" fmla="*/ 1652073 w 1678968"/>
                <a:gd name="connsiteY77" fmla="*/ 1420352 h 1868588"/>
                <a:gd name="connsiteX78" fmla="*/ 1661038 w 1678968"/>
                <a:gd name="connsiteY78" fmla="*/ 1339670 h 1868588"/>
                <a:gd name="connsiteX79" fmla="*/ 1670003 w 1678968"/>
                <a:gd name="connsiteY79" fmla="*/ 1303811 h 1868588"/>
                <a:gd name="connsiteX80" fmla="*/ 1678968 w 1678968"/>
                <a:gd name="connsiteY80" fmla="*/ 1241058 h 1868588"/>
                <a:gd name="connsiteX81" fmla="*/ 1670003 w 1678968"/>
                <a:gd name="connsiteY81" fmla="*/ 1061764 h 1868588"/>
                <a:gd name="connsiteX82" fmla="*/ 1661038 w 1678968"/>
                <a:gd name="connsiteY82" fmla="*/ 1025905 h 1868588"/>
                <a:gd name="connsiteX83" fmla="*/ 1652073 w 1678968"/>
                <a:gd name="connsiteY83" fmla="*/ 972117 h 1868588"/>
                <a:gd name="connsiteX84" fmla="*/ 1634144 w 1678968"/>
                <a:gd name="connsiteY84" fmla="*/ 846611 h 1868588"/>
                <a:gd name="connsiteX85" fmla="*/ 1616215 w 1678968"/>
                <a:gd name="connsiteY85" fmla="*/ 783858 h 1868588"/>
                <a:gd name="connsiteX86" fmla="*/ 1607250 w 1678968"/>
                <a:gd name="connsiteY86" fmla="*/ 756964 h 1868588"/>
                <a:gd name="connsiteX87" fmla="*/ 1589320 w 1678968"/>
                <a:gd name="connsiteY87" fmla="*/ 739035 h 1868588"/>
                <a:gd name="connsiteX88" fmla="*/ 1571391 w 1678968"/>
                <a:gd name="connsiteY88" fmla="*/ 685247 h 1868588"/>
                <a:gd name="connsiteX89" fmla="*/ 1553462 w 1678968"/>
                <a:gd name="connsiteY89" fmla="*/ 658352 h 1868588"/>
                <a:gd name="connsiteX90" fmla="*/ 1544497 w 1678968"/>
                <a:gd name="connsiteY90" fmla="*/ 631458 h 1868588"/>
                <a:gd name="connsiteX91" fmla="*/ 1508638 w 1678968"/>
                <a:gd name="connsiteY91" fmla="*/ 577670 h 1868588"/>
                <a:gd name="connsiteX92" fmla="*/ 1493072 w 1678968"/>
                <a:gd name="connsiteY92" fmla="*/ 508808 h 1868588"/>
                <a:gd name="connsiteX93" fmla="*/ 1476459 w 1678968"/>
                <a:gd name="connsiteY93" fmla="*/ 480685 h 1868588"/>
                <a:gd name="connsiteX94" fmla="*/ 1454850 w 1678968"/>
                <a:gd name="connsiteY94" fmla="*/ 461129 h 1868588"/>
                <a:gd name="connsiteX95" fmla="*/ 1436920 w 1678968"/>
                <a:gd name="connsiteY95" fmla="*/ 425270 h 1868588"/>
                <a:gd name="connsiteX96" fmla="*/ 1427956 w 1678968"/>
                <a:gd name="connsiteY96" fmla="*/ 398376 h 1868588"/>
                <a:gd name="connsiteX97" fmla="*/ 1410026 w 1678968"/>
                <a:gd name="connsiteY97" fmla="*/ 380447 h 1868588"/>
                <a:gd name="connsiteX98" fmla="*/ 1401062 w 1678968"/>
                <a:gd name="connsiteY98" fmla="*/ 353552 h 1868588"/>
                <a:gd name="connsiteX99" fmla="*/ 1383132 w 1678968"/>
                <a:gd name="connsiteY99" fmla="*/ 335623 h 1868588"/>
                <a:gd name="connsiteX100" fmla="*/ 1365203 w 1678968"/>
                <a:gd name="connsiteY100" fmla="*/ 308729 h 1868588"/>
                <a:gd name="connsiteX101" fmla="*/ 1347273 w 1678968"/>
                <a:gd name="connsiteY101" fmla="*/ 290800 h 1868588"/>
                <a:gd name="connsiteX102" fmla="*/ 1311415 w 1678968"/>
                <a:gd name="connsiteY102" fmla="*/ 237011 h 1868588"/>
                <a:gd name="connsiteX103" fmla="*/ 1257626 w 1678968"/>
                <a:gd name="connsiteY103" fmla="*/ 183223 h 1868588"/>
                <a:gd name="connsiteX104" fmla="*/ 1230732 w 1678968"/>
                <a:gd name="connsiteY104" fmla="*/ 156329 h 1868588"/>
                <a:gd name="connsiteX105" fmla="*/ 1203838 w 1678968"/>
                <a:gd name="connsiteY105" fmla="*/ 138400 h 1868588"/>
                <a:gd name="connsiteX106" fmla="*/ 1167979 w 1678968"/>
                <a:gd name="connsiteY106" fmla="*/ 102541 h 1868588"/>
                <a:gd name="connsiteX107" fmla="*/ 1114191 w 1678968"/>
                <a:gd name="connsiteY107" fmla="*/ 84611 h 1868588"/>
                <a:gd name="connsiteX108" fmla="*/ 1060403 w 1678968"/>
                <a:gd name="connsiteY108" fmla="*/ 48752 h 1868588"/>
                <a:gd name="connsiteX109" fmla="*/ 1033509 w 1678968"/>
                <a:gd name="connsiteY109" fmla="*/ 30823 h 1868588"/>
                <a:gd name="connsiteX110" fmla="*/ 970756 w 1678968"/>
                <a:gd name="connsiteY110" fmla="*/ 3929 h 1868588"/>
                <a:gd name="connsiteX0" fmla="*/ 1051438 w 1678968"/>
                <a:gd name="connsiteY0" fmla="*/ 21858 h 1868588"/>
                <a:gd name="connsiteX1" fmla="*/ 1015579 w 1678968"/>
                <a:gd name="connsiteY1" fmla="*/ 12894 h 1868588"/>
                <a:gd name="connsiteX2" fmla="*/ 988685 w 1678968"/>
                <a:gd name="connsiteY2" fmla="*/ 3929 h 1868588"/>
                <a:gd name="connsiteX3" fmla="*/ 908003 w 1678968"/>
                <a:gd name="connsiteY3" fmla="*/ 12894 h 1868588"/>
                <a:gd name="connsiteX4" fmla="*/ 881109 w 1678968"/>
                <a:gd name="connsiteY4" fmla="*/ 21858 h 1868588"/>
                <a:gd name="connsiteX5" fmla="*/ 863179 w 1678968"/>
                <a:gd name="connsiteY5" fmla="*/ 39788 h 1868588"/>
                <a:gd name="connsiteX6" fmla="*/ 836285 w 1678968"/>
                <a:gd name="connsiteY6" fmla="*/ 57717 h 1868588"/>
                <a:gd name="connsiteX7" fmla="*/ 809391 w 1678968"/>
                <a:gd name="connsiteY7" fmla="*/ 84611 h 1868588"/>
                <a:gd name="connsiteX8" fmla="*/ 773532 w 1678968"/>
                <a:gd name="connsiteY8" fmla="*/ 93576 h 1868588"/>
                <a:gd name="connsiteX9" fmla="*/ 728709 w 1678968"/>
                <a:gd name="connsiteY9" fmla="*/ 138400 h 1868588"/>
                <a:gd name="connsiteX10" fmla="*/ 701815 w 1678968"/>
                <a:gd name="connsiteY10" fmla="*/ 156329 h 1868588"/>
                <a:gd name="connsiteX11" fmla="*/ 683885 w 1678968"/>
                <a:gd name="connsiteY11" fmla="*/ 174258 h 1868588"/>
                <a:gd name="connsiteX12" fmla="*/ 656991 w 1678968"/>
                <a:gd name="connsiteY12" fmla="*/ 192188 h 1868588"/>
                <a:gd name="connsiteX13" fmla="*/ 630097 w 1678968"/>
                <a:gd name="connsiteY13" fmla="*/ 219082 h 1868588"/>
                <a:gd name="connsiteX14" fmla="*/ 603203 w 1678968"/>
                <a:gd name="connsiteY14" fmla="*/ 237011 h 1868588"/>
                <a:gd name="connsiteX15" fmla="*/ 558379 w 1678968"/>
                <a:gd name="connsiteY15" fmla="*/ 272870 h 1868588"/>
                <a:gd name="connsiteX16" fmla="*/ 522520 w 1678968"/>
                <a:gd name="connsiteY16" fmla="*/ 281835 h 1868588"/>
                <a:gd name="connsiteX17" fmla="*/ 477697 w 1678968"/>
                <a:gd name="connsiteY17" fmla="*/ 317694 h 1868588"/>
                <a:gd name="connsiteX18" fmla="*/ 423909 w 1678968"/>
                <a:gd name="connsiteY18" fmla="*/ 353552 h 1868588"/>
                <a:gd name="connsiteX19" fmla="*/ 405979 w 1678968"/>
                <a:gd name="connsiteY19" fmla="*/ 380447 h 1868588"/>
                <a:gd name="connsiteX20" fmla="*/ 352191 w 1678968"/>
                <a:gd name="connsiteY20" fmla="*/ 407341 h 1868588"/>
                <a:gd name="connsiteX21" fmla="*/ 325297 w 1678968"/>
                <a:gd name="connsiteY21" fmla="*/ 425270 h 1868588"/>
                <a:gd name="connsiteX22" fmla="*/ 289438 w 1678968"/>
                <a:gd name="connsiteY22" fmla="*/ 461129 h 1868588"/>
                <a:gd name="connsiteX23" fmla="*/ 262544 w 1678968"/>
                <a:gd name="connsiteY23" fmla="*/ 479058 h 1868588"/>
                <a:gd name="connsiteX24" fmla="*/ 226685 w 1678968"/>
                <a:gd name="connsiteY24" fmla="*/ 514917 h 1868588"/>
                <a:gd name="connsiteX25" fmla="*/ 199791 w 1678968"/>
                <a:gd name="connsiteY25" fmla="*/ 532847 h 1868588"/>
                <a:gd name="connsiteX26" fmla="*/ 146003 w 1678968"/>
                <a:gd name="connsiteY26" fmla="*/ 586635 h 1868588"/>
                <a:gd name="connsiteX27" fmla="*/ 101179 w 1678968"/>
                <a:gd name="connsiteY27" fmla="*/ 622494 h 1868588"/>
                <a:gd name="connsiteX28" fmla="*/ 50210 w 1678968"/>
                <a:gd name="connsiteY28" fmla="*/ 677440 h 1868588"/>
                <a:gd name="connsiteX29" fmla="*/ 12606 w 1678968"/>
                <a:gd name="connsiteY29" fmla="*/ 779376 h 1868588"/>
                <a:gd name="connsiteX30" fmla="*/ 66719 w 1678968"/>
                <a:gd name="connsiteY30" fmla="*/ 852302 h 1868588"/>
                <a:gd name="connsiteX31" fmla="*/ 103528 w 1678968"/>
                <a:gd name="connsiteY31" fmla="*/ 886523 h 1868588"/>
                <a:gd name="connsiteX32" fmla="*/ 138451 w 1678968"/>
                <a:gd name="connsiteY32" fmla="*/ 916272 h 1868588"/>
                <a:gd name="connsiteX33" fmla="*/ 154492 w 1678968"/>
                <a:gd name="connsiteY33" fmla="*/ 930129 h 1868588"/>
                <a:gd name="connsiteX34" fmla="*/ 184687 w 1678968"/>
                <a:gd name="connsiteY34" fmla="*/ 965589 h 1868588"/>
                <a:gd name="connsiteX35" fmla="*/ 209693 w 1678968"/>
                <a:gd name="connsiteY35" fmla="*/ 1008376 h 1868588"/>
                <a:gd name="connsiteX36" fmla="*/ 240363 w 1678968"/>
                <a:gd name="connsiteY36" fmla="*/ 1062164 h 1868588"/>
                <a:gd name="connsiteX37" fmla="*/ 271509 w 1678968"/>
                <a:gd name="connsiteY37" fmla="*/ 1106588 h 1868588"/>
                <a:gd name="connsiteX38" fmla="*/ 289438 w 1678968"/>
                <a:gd name="connsiteY38" fmla="*/ 1142447 h 1868588"/>
                <a:gd name="connsiteX39" fmla="*/ 307368 w 1678968"/>
                <a:gd name="connsiteY39" fmla="*/ 1196235 h 1868588"/>
                <a:gd name="connsiteX40" fmla="*/ 325297 w 1678968"/>
                <a:gd name="connsiteY40" fmla="*/ 1232094 h 1868588"/>
                <a:gd name="connsiteX41" fmla="*/ 361156 w 1678968"/>
                <a:gd name="connsiteY41" fmla="*/ 1285882 h 1868588"/>
                <a:gd name="connsiteX42" fmla="*/ 370120 w 1678968"/>
                <a:gd name="connsiteY42" fmla="*/ 1312776 h 1868588"/>
                <a:gd name="connsiteX43" fmla="*/ 388050 w 1678968"/>
                <a:gd name="connsiteY43" fmla="*/ 1339670 h 1868588"/>
                <a:gd name="connsiteX44" fmla="*/ 397015 w 1678968"/>
                <a:gd name="connsiteY44" fmla="*/ 1375529 h 1868588"/>
                <a:gd name="connsiteX45" fmla="*/ 450803 w 1678968"/>
                <a:gd name="connsiteY45" fmla="*/ 1465176 h 1868588"/>
                <a:gd name="connsiteX46" fmla="*/ 468732 w 1678968"/>
                <a:gd name="connsiteY46" fmla="*/ 1492070 h 1868588"/>
                <a:gd name="connsiteX47" fmla="*/ 486662 w 1678968"/>
                <a:gd name="connsiteY47" fmla="*/ 1510000 h 1868588"/>
                <a:gd name="connsiteX48" fmla="*/ 504591 w 1678968"/>
                <a:gd name="connsiteY48" fmla="*/ 1536894 h 1868588"/>
                <a:gd name="connsiteX49" fmla="*/ 513556 w 1678968"/>
                <a:gd name="connsiteY49" fmla="*/ 1563788 h 1868588"/>
                <a:gd name="connsiteX50" fmla="*/ 540450 w 1678968"/>
                <a:gd name="connsiteY50" fmla="*/ 1581717 h 1868588"/>
                <a:gd name="connsiteX51" fmla="*/ 585273 w 1678968"/>
                <a:gd name="connsiteY51" fmla="*/ 1626541 h 1868588"/>
                <a:gd name="connsiteX52" fmla="*/ 603203 w 1678968"/>
                <a:gd name="connsiteY52" fmla="*/ 1644470 h 1868588"/>
                <a:gd name="connsiteX53" fmla="*/ 621132 w 1678968"/>
                <a:gd name="connsiteY53" fmla="*/ 1671364 h 1868588"/>
                <a:gd name="connsiteX54" fmla="*/ 648026 w 1678968"/>
                <a:gd name="connsiteY54" fmla="*/ 1689294 h 1868588"/>
                <a:gd name="connsiteX55" fmla="*/ 665956 w 1678968"/>
                <a:gd name="connsiteY55" fmla="*/ 1707223 h 1868588"/>
                <a:gd name="connsiteX56" fmla="*/ 692850 w 1678968"/>
                <a:gd name="connsiteY56" fmla="*/ 1716188 h 1868588"/>
                <a:gd name="connsiteX57" fmla="*/ 737673 w 1678968"/>
                <a:gd name="connsiteY57" fmla="*/ 1752047 h 1868588"/>
                <a:gd name="connsiteX58" fmla="*/ 764568 w 1678968"/>
                <a:gd name="connsiteY58" fmla="*/ 1769976 h 1868588"/>
                <a:gd name="connsiteX59" fmla="*/ 818356 w 1678968"/>
                <a:gd name="connsiteY59" fmla="*/ 1787905 h 1868588"/>
                <a:gd name="connsiteX60" fmla="*/ 881109 w 1678968"/>
                <a:gd name="connsiteY60" fmla="*/ 1814800 h 1868588"/>
                <a:gd name="connsiteX61" fmla="*/ 934897 w 1678968"/>
                <a:gd name="connsiteY61" fmla="*/ 1832729 h 1868588"/>
                <a:gd name="connsiteX62" fmla="*/ 970756 w 1678968"/>
                <a:gd name="connsiteY62" fmla="*/ 1841694 h 1868588"/>
                <a:gd name="connsiteX63" fmla="*/ 1033509 w 1678968"/>
                <a:gd name="connsiteY63" fmla="*/ 1859623 h 1868588"/>
                <a:gd name="connsiteX64" fmla="*/ 1114191 w 1678968"/>
                <a:gd name="connsiteY64" fmla="*/ 1868588 h 1868588"/>
                <a:gd name="connsiteX65" fmla="*/ 1284520 w 1678968"/>
                <a:gd name="connsiteY65" fmla="*/ 1859623 h 1868588"/>
                <a:gd name="connsiteX66" fmla="*/ 1329344 w 1678968"/>
                <a:gd name="connsiteY66" fmla="*/ 1850658 h 1868588"/>
                <a:gd name="connsiteX67" fmla="*/ 1356238 w 1678968"/>
                <a:gd name="connsiteY67" fmla="*/ 1832729 h 1868588"/>
                <a:gd name="connsiteX68" fmla="*/ 1383132 w 1678968"/>
                <a:gd name="connsiteY68" fmla="*/ 1823764 h 1868588"/>
                <a:gd name="connsiteX69" fmla="*/ 1436920 w 1678968"/>
                <a:gd name="connsiteY69" fmla="*/ 1796870 h 1868588"/>
                <a:gd name="connsiteX70" fmla="*/ 1481744 w 1678968"/>
                <a:gd name="connsiteY70" fmla="*/ 1769976 h 1868588"/>
                <a:gd name="connsiteX71" fmla="*/ 1544497 w 1678968"/>
                <a:gd name="connsiteY71" fmla="*/ 1698258 h 1868588"/>
                <a:gd name="connsiteX72" fmla="*/ 1571391 w 1678968"/>
                <a:gd name="connsiteY72" fmla="*/ 1671364 h 1868588"/>
                <a:gd name="connsiteX73" fmla="*/ 1580356 w 1678968"/>
                <a:gd name="connsiteY73" fmla="*/ 1644470 h 1868588"/>
                <a:gd name="connsiteX74" fmla="*/ 1607250 w 1678968"/>
                <a:gd name="connsiteY74" fmla="*/ 1590682 h 1868588"/>
                <a:gd name="connsiteX75" fmla="*/ 1616215 w 1678968"/>
                <a:gd name="connsiteY75" fmla="*/ 1554823 h 1868588"/>
                <a:gd name="connsiteX76" fmla="*/ 1634144 w 1678968"/>
                <a:gd name="connsiteY76" fmla="*/ 1501035 h 1868588"/>
                <a:gd name="connsiteX77" fmla="*/ 1652073 w 1678968"/>
                <a:gd name="connsiteY77" fmla="*/ 1420352 h 1868588"/>
                <a:gd name="connsiteX78" fmla="*/ 1661038 w 1678968"/>
                <a:gd name="connsiteY78" fmla="*/ 1339670 h 1868588"/>
                <a:gd name="connsiteX79" fmla="*/ 1670003 w 1678968"/>
                <a:gd name="connsiteY79" fmla="*/ 1303811 h 1868588"/>
                <a:gd name="connsiteX80" fmla="*/ 1678968 w 1678968"/>
                <a:gd name="connsiteY80" fmla="*/ 1241058 h 1868588"/>
                <a:gd name="connsiteX81" fmla="*/ 1670003 w 1678968"/>
                <a:gd name="connsiteY81" fmla="*/ 1061764 h 1868588"/>
                <a:gd name="connsiteX82" fmla="*/ 1661038 w 1678968"/>
                <a:gd name="connsiteY82" fmla="*/ 1025905 h 1868588"/>
                <a:gd name="connsiteX83" fmla="*/ 1652073 w 1678968"/>
                <a:gd name="connsiteY83" fmla="*/ 972117 h 1868588"/>
                <a:gd name="connsiteX84" fmla="*/ 1617152 w 1678968"/>
                <a:gd name="connsiteY84" fmla="*/ 850684 h 1868588"/>
                <a:gd name="connsiteX85" fmla="*/ 1616215 w 1678968"/>
                <a:gd name="connsiteY85" fmla="*/ 783858 h 1868588"/>
                <a:gd name="connsiteX86" fmla="*/ 1607250 w 1678968"/>
                <a:gd name="connsiteY86" fmla="*/ 756964 h 1868588"/>
                <a:gd name="connsiteX87" fmla="*/ 1589320 w 1678968"/>
                <a:gd name="connsiteY87" fmla="*/ 739035 h 1868588"/>
                <a:gd name="connsiteX88" fmla="*/ 1571391 w 1678968"/>
                <a:gd name="connsiteY88" fmla="*/ 685247 h 1868588"/>
                <a:gd name="connsiteX89" fmla="*/ 1553462 w 1678968"/>
                <a:gd name="connsiteY89" fmla="*/ 658352 h 1868588"/>
                <a:gd name="connsiteX90" fmla="*/ 1544497 w 1678968"/>
                <a:gd name="connsiteY90" fmla="*/ 631458 h 1868588"/>
                <a:gd name="connsiteX91" fmla="*/ 1508638 w 1678968"/>
                <a:gd name="connsiteY91" fmla="*/ 577670 h 1868588"/>
                <a:gd name="connsiteX92" fmla="*/ 1493072 w 1678968"/>
                <a:gd name="connsiteY92" fmla="*/ 508808 h 1868588"/>
                <a:gd name="connsiteX93" fmla="*/ 1476459 w 1678968"/>
                <a:gd name="connsiteY93" fmla="*/ 480685 h 1868588"/>
                <a:gd name="connsiteX94" fmla="*/ 1454850 w 1678968"/>
                <a:gd name="connsiteY94" fmla="*/ 461129 h 1868588"/>
                <a:gd name="connsiteX95" fmla="*/ 1436920 w 1678968"/>
                <a:gd name="connsiteY95" fmla="*/ 425270 h 1868588"/>
                <a:gd name="connsiteX96" fmla="*/ 1427956 w 1678968"/>
                <a:gd name="connsiteY96" fmla="*/ 398376 h 1868588"/>
                <a:gd name="connsiteX97" fmla="*/ 1410026 w 1678968"/>
                <a:gd name="connsiteY97" fmla="*/ 380447 h 1868588"/>
                <a:gd name="connsiteX98" fmla="*/ 1401062 w 1678968"/>
                <a:gd name="connsiteY98" fmla="*/ 353552 h 1868588"/>
                <a:gd name="connsiteX99" fmla="*/ 1383132 w 1678968"/>
                <a:gd name="connsiteY99" fmla="*/ 335623 h 1868588"/>
                <a:gd name="connsiteX100" fmla="*/ 1365203 w 1678968"/>
                <a:gd name="connsiteY100" fmla="*/ 308729 h 1868588"/>
                <a:gd name="connsiteX101" fmla="*/ 1347273 w 1678968"/>
                <a:gd name="connsiteY101" fmla="*/ 290800 h 1868588"/>
                <a:gd name="connsiteX102" fmla="*/ 1311415 w 1678968"/>
                <a:gd name="connsiteY102" fmla="*/ 237011 h 1868588"/>
                <a:gd name="connsiteX103" fmla="*/ 1257626 w 1678968"/>
                <a:gd name="connsiteY103" fmla="*/ 183223 h 1868588"/>
                <a:gd name="connsiteX104" fmla="*/ 1230732 w 1678968"/>
                <a:gd name="connsiteY104" fmla="*/ 156329 h 1868588"/>
                <a:gd name="connsiteX105" fmla="*/ 1203838 w 1678968"/>
                <a:gd name="connsiteY105" fmla="*/ 138400 h 1868588"/>
                <a:gd name="connsiteX106" fmla="*/ 1167979 w 1678968"/>
                <a:gd name="connsiteY106" fmla="*/ 102541 h 1868588"/>
                <a:gd name="connsiteX107" fmla="*/ 1114191 w 1678968"/>
                <a:gd name="connsiteY107" fmla="*/ 84611 h 1868588"/>
                <a:gd name="connsiteX108" fmla="*/ 1060403 w 1678968"/>
                <a:gd name="connsiteY108" fmla="*/ 48752 h 1868588"/>
                <a:gd name="connsiteX109" fmla="*/ 1033509 w 1678968"/>
                <a:gd name="connsiteY109" fmla="*/ 30823 h 1868588"/>
                <a:gd name="connsiteX110" fmla="*/ 970756 w 1678968"/>
                <a:gd name="connsiteY110" fmla="*/ 3929 h 1868588"/>
                <a:gd name="connsiteX0" fmla="*/ 1051438 w 1678968"/>
                <a:gd name="connsiteY0" fmla="*/ 21858 h 1868588"/>
                <a:gd name="connsiteX1" fmla="*/ 1015579 w 1678968"/>
                <a:gd name="connsiteY1" fmla="*/ 12894 h 1868588"/>
                <a:gd name="connsiteX2" fmla="*/ 988685 w 1678968"/>
                <a:gd name="connsiteY2" fmla="*/ 3929 h 1868588"/>
                <a:gd name="connsiteX3" fmla="*/ 908003 w 1678968"/>
                <a:gd name="connsiteY3" fmla="*/ 12894 h 1868588"/>
                <a:gd name="connsiteX4" fmla="*/ 881109 w 1678968"/>
                <a:gd name="connsiteY4" fmla="*/ 21858 h 1868588"/>
                <a:gd name="connsiteX5" fmla="*/ 863179 w 1678968"/>
                <a:gd name="connsiteY5" fmla="*/ 39788 h 1868588"/>
                <a:gd name="connsiteX6" fmla="*/ 836285 w 1678968"/>
                <a:gd name="connsiteY6" fmla="*/ 57717 h 1868588"/>
                <a:gd name="connsiteX7" fmla="*/ 809391 w 1678968"/>
                <a:gd name="connsiteY7" fmla="*/ 84611 h 1868588"/>
                <a:gd name="connsiteX8" fmla="*/ 773532 w 1678968"/>
                <a:gd name="connsiteY8" fmla="*/ 93576 h 1868588"/>
                <a:gd name="connsiteX9" fmla="*/ 728709 w 1678968"/>
                <a:gd name="connsiteY9" fmla="*/ 138400 h 1868588"/>
                <a:gd name="connsiteX10" fmla="*/ 701815 w 1678968"/>
                <a:gd name="connsiteY10" fmla="*/ 156329 h 1868588"/>
                <a:gd name="connsiteX11" fmla="*/ 683885 w 1678968"/>
                <a:gd name="connsiteY11" fmla="*/ 174258 h 1868588"/>
                <a:gd name="connsiteX12" fmla="*/ 656991 w 1678968"/>
                <a:gd name="connsiteY12" fmla="*/ 192188 h 1868588"/>
                <a:gd name="connsiteX13" fmla="*/ 630097 w 1678968"/>
                <a:gd name="connsiteY13" fmla="*/ 219082 h 1868588"/>
                <a:gd name="connsiteX14" fmla="*/ 603203 w 1678968"/>
                <a:gd name="connsiteY14" fmla="*/ 237011 h 1868588"/>
                <a:gd name="connsiteX15" fmla="*/ 558379 w 1678968"/>
                <a:gd name="connsiteY15" fmla="*/ 272870 h 1868588"/>
                <a:gd name="connsiteX16" fmla="*/ 522520 w 1678968"/>
                <a:gd name="connsiteY16" fmla="*/ 281835 h 1868588"/>
                <a:gd name="connsiteX17" fmla="*/ 477697 w 1678968"/>
                <a:gd name="connsiteY17" fmla="*/ 317694 h 1868588"/>
                <a:gd name="connsiteX18" fmla="*/ 423909 w 1678968"/>
                <a:gd name="connsiteY18" fmla="*/ 353552 h 1868588"/>
                <a:gd name="connsiteX19" fmla="*/ 405979 w 1678968"/>
                <a:gd name="connsiteY19" fmla="*/ 380447 h 1868588"/>
                <a:gd name="connsiteX20" fmla="*/ 352191 w 1678968"/>
                <a:gd name="connsiteY20" fmla="*/ 407341 h 1868588"/>
                <a:gd name="connsiteX21" fmla="*/ 325297 w 1678968"/>
                <a:gd name="connsiteY21" fmla="*/ 425270 h 1868588"/>
                <a:gd name="connsiteX22" fmla="*/ 289438 w 1678968"/>
                <a:gd name="connsiteY22" fmla="*/ 461129 h 1868588"/>
                <a:gd name="connsiteX23" fmla="*/ 262544 w 1678968"/>
                <a:gd name="connsiteY23" fmla="*/ 479058 h 1868588"/>
                <a:gd name="connsiteX24" fmla="*/ 226685 w 1678968"/>
                <a:gd name="connsiteY24" fmla="*/ 514917 h 1868588"/>
                <a:gd name="connsiteX25" fmla="*/ 199791 w 1678968"/>
                <a:gd name="connsiteY25" fmla="*/ 532847 h 1868588"/>
                <a:gd name="connsiteX26" fmla="*/ 146003 w 1678968"/>
                <a:gd name="connsiteY26" fmla="*/ 586635 h 1868588"/>
                <a:gd name="connsiteX27" fmla="*/ 101179 w 1678968"/>
                <a:gd name="connsiteY27" fmla="*/ 622494 h 1868588"/>
                <a:gd name="connsiteX28" fmla="*/ 50210 w 1678968"/>
                <a:gd name="connsiteY28" fmla="*/ 677440 h 1868588"/>
                <a:gd name="connsiteX29" fmla="*/ 12606 w 1678968"/>
                <a:gd name="connsiteY29" fmla="*/ 779376 h 1868588"/>
                <a:gd name="connsiteX30" fmla="*/ 66719 w 1678968"/>
                <a:gd name="connsiteY30" fmla="*/ 852302 h 1868588"/>
                <a:gd name="connsiteX31" fmla="*/ 103528 w 1678968"/>
                <a:gd name="connsiteY31" fmla="*/ 886523 h 1868588"/>
                <a:gd name="connsiteX32" fmla="*/ 138451 w 1678968"/>
                <a:gd name="connsiteY32" fmla="*/ 916272 h 1868588"/>
                <a:gd name="connsiteX33" fmla="*/ 154492 w 1678968"/>
                <a:gd name="connsiteY33" fmla="*/ 930129 h 1868588"/>
                <a:gd name="connsiteX34" fmla="*/ 184687 w 1678968"/>
                <a:gd name="connsiteY34" fmla="*/ 965589 h 1868588"/>
                <a:gd name="connsiteX35" fmla="*/ 209693 w 1678968"/>
                <a:gd name="connsiteY35" fmla="*/ 1008376 h 1868588"/>
                <a:gd name="connsiteX36" fmla="*/ 240363 w 1678968"/>
                <a:gd name="connsiteY36" fmla="*/ 1062164 h 1868588"/>
                <a:gd name="connsiteX37" fmla="*/ 271509 w 1678968"/>
                <a:gd name="connsiteY37" fmla="*/ 1106588 h 1868588"/>
                <a:gd name="connsiteX38" fmla="*/ 289438 w 1678968"/>
                <a:gd name="connsiteY38" fmla="*/ 1142447 h 1868588"/>
                <a:gd name="connsiteX39" fmla="*/ 307368 w 1678968"/>
                <a:gd name="connsiteY39" fmla="*/ 1196235 h 1868588"/>
                <a:gd name="connsiteX40" fmla="*/ 325297 w 1678968"/>
                <a:gd name="connsiteY40" fmla="*/ 1232094 h 1868588"/>
                <a:gd name="connsiteX41" fmla="*/ 361156 w 1678968"/>
                <a:gd name="connsiteY41" fmla="*/ 1285882 h 1868588"/>
                <a:gd name="connsiteX42" fmla="*/ 370120 w 1678968"/>
                <a:gd name="connsiteY42" fmla="*/ 1312776 h 1868588"/>
                <a:gd name="connsiteX43" fmla="*/ 388050 w 1678968"/>
                <a:gd name="connsiteY43" fmla="*/ 1339670 h 1868588"/>
                <a:gd name="connsiteX44" fmla="*/ 397015 w 1678968"/>
                <a:gd name="connsiteY44" fmla="*/ 1375529 h 1868588"/>
                <a:gd name="connsiteX45" fmla="*/ 450803 w 1678968"/>
                <a:gd name="connsiteY45" fmla="*/ 1465176 h 1868588"/>
                <a:gd name="connsiteX46" fmla="*/ 468732 w 1678968"/>
                <a:gd name="connsiteY46" fmla="*/ 1492070 h 1868588"/>
                <a:gd name="connsiteX47" fmla="*/ 486662 w 1678968"/>
                <a:gd name="connsiteY47" fmla="*/ 1510000 h 1868588"/>
                <a:gd name="connsiteX48" fmla="*/ 504591 w 1678968"/>
                <a:gd name="connsiteY48" fmla="*/ 1536894 h 1868588"/>
                <a:gd name="connsiteX49" fmla="*/ 513556 w 1678968"/>
                <a:gd name="connsiteY49" fmla="*/ 1563788 h 1868588"/>
                <a:gd name="connsiteX50" fmla="*/ 540450 w 1678968"/>
                <a:gd name="connsiteY50" fmla="*/ 1581717 h 1868588"/>
                <a:gd name="connsiteX51" fmla="*/ 585273 w 1678968"/>
                <a:gd name="connsiteY51" fmla="*/ 1626541 h 1868588"/>
                <a:gd name="connsiteX52" fmla="*/ 603203 w 1678968"/>
                <a:gd name="connsiteY52" fmla="*/ 1644470 h 1868588"/>
                <a:gd name="connsiteX53" fmla="*/ 621132 w 1678968"/>
                <a:gd name="connsiteY53" fmla="*/ 1671364 h 1868588"/>
                <a:gd name="connsiteX54" fmla="*/ 648026 w 1678968"/>
                <a:gd name="connsiteY54" fmla="*/ 1689294 h 1868588"/>
                <a:gd name="connsiteX55" fmla="*/ 665956 w 1678968"/>
                <a:gd name="connsiteY55" fmla="*/ 1707223 h 1868588"/>
                <a:gd name="connsiteX56" fmla="*/ 692850 w 1678968"/>
                <a:gd name="connsiteY56" fmla="*/ 1716188 h 1868588"/>
                <a:gd name="connsiteX57" fmla="*/ 737673 w 1678968"/>
                <a:gd name="connsiteY57" fmla="*/ 1752047 h 1868588"/>
                <a:gd name="connsiteX58" fmla="*/ 764568 w 1678968"/>
                <a:gd name="connsiteY58" fmla="*/ 1769976 h 1868588"/>
                <a:gd name="connsiteX59" fmla="*/ 818356 w 1678968"/>
                <a:gd name="connsiteY59" fmla="*/ 1787905 h 1868588"/>
                <a:gd name="connsiteX60" fmla="*/ 881109 w 1678968"/>
                <a:gd name="connsiteY60" fmla="*/ 1814800 h 1868588"/>
                <a:gd name="connsiteX61" fmla="*/ 934897 w 1678968"/>
                <a:gd name="connsiteY61" fmla="*/ 1832729 h 1868588"/>
                <a:gd name="connsiteX62" fmla="*/ 970756 w 1678968"/>
                <a:gd name="connsiteY62" fmla="*/ 1841694 h 1868588"/>
                <a:gd name="connsiteX63" fmla="*/ 1033509 w 1678968"/>
                <a:gd name="connsiteY63" fmla="*/ 1859623 h 1868588"/>
                <a:gd name="connsiteX64" fmla="*/ 1114191 w 1678968"/>
                <a:gd name="connsiteY64" fmla="*/ 1868588 h 1868588"/>
                <a:gd name="connsiteX65" fmla="*/ 1284520 w 1678968"/>
                <a:gd name="connsiteY65" fmla="*/ 1859623 h 1868588"/>
                <a:gd name="connsiteX66" fmla="*/ 1329344 w 1678968"/>
                <a:gd name="connsiteY66" fmla="*/ 1850658 h 1868588"/>
                <a:gd name="connsiteX67" fmla="*/ 1356238 w 1678968"/>
                <a:gd name="connsiteY67" fmla="*/ 1832729 h 1868588"/>
                <a:gd name="connsiteX68" fmla="*/ 1383132 w 1678968"/>
                <a:gd name="connsiteY68" fmla="*/ 1823764 h 1868588"/>
                <a:gd name="connsiteX69" fmla="*/ 1436920 w 1678968"/>
                <a:gd name="connsiteY69" fmla="*/ 1796870 h 1868588"/>
                <a:gd name="connsiteX70" fmla="*/ 1481744 w 1678968"/>
                <a:gd name="connsiteY70" fmla="*/ 1769976 h 1868588"/>
                <a:gd name="connsiteX71" fmla="*/ 1544497 w 1678968"/>
                <a:gd name="connsiteY71" fmla="*/ 1698258 h 1868588"/>
                <a:gd name="connsiteX72" fmla="*/ 1571391 w 1678968"/>
                <a:gd name="connsiteY72" fmla="*/ 1671364 h 1868588"/>
                <a:gd name="connsiteX73" fmla="*/ 1580356 w 1678968"/>
                <a:gd name="connsiteY73" fmla="*/ 1644470 h 1868588"/>
                <a:gd name="connsiteX74" fmla="*/ 1607250 w 1678968"/>
                <a:gd name="connsiteY74" fmla="*/ 1590682 h 1868588"/>
                <a:gd name="connsiteX75" fmla="*/ 1616215 w 1678968"/>
                <a:gd name="connsiteY75" fmla="*/ 1554823 h 1868588"/>
                <a:gd name="connsiteX76" fmla="*/ 1634144 w 1678968"/>
                <a:gd name="connsiteY76" fmla="*/ 1501035 h 1868588"/>
                <a:gd name="connsiteX77" fmla="*/ 1652073 w 1678968"/>
                <a:gd name="connsiteY77" fmla="*/ 1420352 h 1868588"/>
                <a:gd name="connsiteX78" fmla="*/ 1661038 w 1678968"/>
                <a:gd name="connsiteY78" fmla="*/ 1339670 h 1868588"/>
                <a:gd name="connsiteX79" fmla="*/ 1670003 w 1678968"/>
                <a:gd name="connsiteY79" fmla="*/ 1303811 h 1868588"/>
                <a:gd name="connsiteX80" fmla="*/ 1678968 w 1678968"/>
                <a:gd name="connsiteY80" fmla="*/ 1241058 h 1868588"/>
                <a:gd name="connsiteX81" fmla="*/ 1670003 w 1678968"/>
                <a:gd name="connsiteY81" fmla="*/ 1061764 h 1868588"/>
                <a:gd name="connsiteX82" fmla="*/ 1645934 w 1678968"/>
                <a:gd name="connsiteY82" fmla="*/ 1029978 h 1868588"/>
                <a:gd name="connsiteX83" fmla="*/ 1652073 w 1678968"/>
                <a:gd name="connsiteY83" fmla="*/ 972117 h 1868588"/>
                <a:gd name="connsiteX84" fmla="*/ 1617152 w 1678968"/>
                <a:gd name="connsiteY84" fmla="*/ 850684 h 1868588"/>
                <a:gd name="connsiteX85" fmla="*/ 1616215 w 1678968"/>
                <a:gd name="connsiteY85" fmla="*/ 783858 h 1868588"/>
                <a:gd name="connsiteX86" fmla="*/ 1607250 w 1678968"/>
                <a:gd name="connsiteY86" fmla="*/ 756964 h 1868588"/>
                <a:gd name="connsiteX87" fmla="*/ 1589320 w 1678968"/>
                <a:gd name="connsiteY87" fmla="*/ 739035 h 1868588"/>
                <a:gd name="connsiteX88" fmla="*/ 1571391 w 1678968"/>
                <a:gd name="connsiteY88" fmla="*/ 685247 h 1868588"/>
                <a:gd name="connsiteX89" fmla="*/ 1553462 w 1678968"/>
                <a:gd name="connsiteY89" fmla="*/ 658352 h 1868588"/>
                <a:gd name="connsiteX90" fmla="*/ 1544497 w 1678968"/>
                <a:gd name="connsiteY90" fmla="*/ 631458 h 1868588"/>
                <a:gd name="connsiteX91" fmla="*/ 1508638 w 1678968"/>
                <a:gd name="connsiteY91" fmla="*/ 577670 h 1868588"/>
                <a:gd name="connsiteX92" fmla="*/ 1493072 w 1678968"/>
                <a:gd name="connsiteY92" fmla="*/ 508808 h 1868588"/>
                <a:gd name="connsiteX93" fmla="*/ 1476459 w 1678968"/>
                <a:gd name="connsiteY93" fmla="*/ 480685 h 1868588"/>
                <a:gd name="connsiteX94" fmla="*/ 1454850 w 1678968"/>
                <a:gd name="connsiteY94" fmla="*/ 461129 h 1868588"/>
                <a:gd name="connsiteX95" fmla="*/ 1436920 w 1678968"/>
                <a:gd name="connsiteY95" fmla="*/ 425270 h 1868588"/>
                <a:gd name="connsiteX96" fmla="*/ 1427956 w 1678968"/>
                <a:gd name="connsiteY96" fmla="*/ 398376 h 1868588"/>
                <a:gd name="connsiteX97" fmla="*/ 1410026 w 1678968"/>
                <a:gd name="connsiteY97" fmla="*/ 380447 h 1868588"/>
                <a:gd name="connsiteX98" fmla="*/ 1401062 w 1678968"/>
                <a:gd name="connsiteY98" fmla="*/ 353552 h 1868588"/>
                <a:gd name="connsiteX99" fmla="*/ 1383132 w 1678968"/>
                <a:gd name="connsiteY99" fmla="*/ 335623 h 1868588"/>
                <a:gd name="connsiteX100" fmla="*/ 1365203 w 1678968"/>
                <a:gd name="connsiteY100" fmla="*/ 308729 h 1868588"/>
                <a:gd name="connsiteX101" fmla="*/ 1347273 w 1678968"/>
                <a:gd name="connsiteY101" fmla="*/ 290800 h 1868588"/>
                <a:gd name="connsiteX102" fmla="*/ 1311415 w 1678968"/>
                <a:gd name="connsiteY102" fmla="*/ 237011 h 1868588"/>
                <a:gd name="connsiteX103" fmla="*/ 1257626 w 1678968"/>
                <a:gd name="connsiteY103" fmla="*/ 183223 h 1868588"/>
                <a:gd name="connsiteX104" fmla="*/ 1230732 w 1678968"/>
                <a:gd name="connsiteY104" fmla="*/ 156329 h 1868588"/>
                <a:gd name="connsiteX105" fmla="*/ 1203838 w 1678968"/>
                <a:gd name="connsiteY105" fmla="*/ 138400 h 1868588"/>
                <a:gd name="connsiteX106" fmla="*/ 1167979 w 1678968"/>
                <a:gd name="connsiteY106" fmla="*/ 102541 h 1868588"/>
                <a:gd name="connsiteX107" fmla="*/ 1114191 w 1678968"/>
                <a:gd name="connsiteY107" fmla="*/ 84611 h 1868588"/>
                <a:gd name="connsiteX108" fmla="*/ 1060403 w 1678968"/>
                <a:gd name="connsiteY108" fmla="*/ 48752 h 1868588"/>
                <a:gd name="connsiteX109" fmla="*/ 1033509 w 1678968"/>
                <a:gd name="connsiteY109" fmla="*/ 30823 h 1868588"/>
                <a:gd name="connsiteX110" fmla="*/ 970756 w 1678968"/>
                <a:gd name="connsiteY110" fmla="*/ 3929 h 1868588"/>
                <a:gd name="connsiteX0" fmla="*/ 1051438 w 1678968"/>
                <a:gd name="connsiteY0" fmla="*/ 21858 h 1868588"/>
                <a:gd name="connsiteX1" fmla="*/ 1015579 w 1678968"/>
                <a:gd name="connsiteY1" fmla="*/ 12894 h 1868588"/>
                <a:gd name="connsiteX2" fmla="*/ 988685 w 1678968"/>
                <a:gd name="connsiteY2" fmla="*/ 3929 h 1868588"/>
                <a:gd name="connsiteX3" fmla="*/ 908003 w 1678968"/>
                <a:gd name="connsiteY3" fmla="*/ 12894 h 1868588"/>
                <a:gd name="connsiteX4" fmla="*/ 881109 w 1678968"/>
                <a:gd name="connsiteY4" fmla="*/ 21858 h 1868588"/>
                <a:gd name="connsiteX5" fmla="*/ 863179 w 1678968"/>
                <a:gd name="connsiteY5" fmla="*/ 39788 h 1868588"/>
                <a:gd name="connsiteX6" fmla="*/ 836285 w 1678968"/>
                <a:gd name="connsiteY6" fmla="*/ 57717 h 1868588"/>
                <a:gd name="connsiteX7" fmla="*/ 809391 w 1678968"/>
                <a:gd name="connsiteY7" fmla="*/ 84611 h 1868588"/>
                <a:gd name="connsiteX8" fmla="*/ 773532 w 1678968"/>
                <a:gd name="connsiteY8" fmla="*/ 93576 h 1868588"/>
                <a:gd name="connsiteX9" fmla="*/ 728709 w 1678968"/>
                <a:gd name="connsiteY9" fmla="*/ 138400 h 1868588"/>
                <a:gd name="connsiteX10" fmla="*/ 701815 w 1678968"/>
                <a:gd name="connsiteY10" fmla="*/ 156329 h 1868588"/>
                <a:gd name="connsiteX11" fmla="*/ 683885 w 1678968"/>
                <a:gd name="connsiteY11" fmla="*/ 174258 h 1868588"/>
                <a:gd name="connsiteX12" fmla="*/ 656991 w 1678968"/>
                <a:gd name="connsiteY12" fmla="*/ 192188 h 1868588"/>
                <a:gd name="connsiteX13" fmla="*/ 630097 w 1678968"/>
                <a:gd name="connsiteY13" fmla="*/ 219082 h 1868588"/>
                <a:gd name="connsiteX14" fmla="*/ 603203 w 1678968"/>
                <a:gd name="connsiteY14" fmla="*/ 237011 h 1868588"/>
                <a:gd name="connsiteX15" fmla="*/ 558379 w 1678968"/>
                <a:gd name="connsiteY15" fmla="*/ 272870 h 1868588"/>
                <a:gd name="connsiteX16" fmla="*/ 522520 w 1678968"/>
                <a:gd name="connsiteY16" fmla="*/ 281835 h 1868588"/>
                <a:gd name="connsiteX17" fmla="*/ 477697 w 1678968"/>
                <a:gd name="connsiteY17" fmla="*/ 317694 h 1868588"/>
                <a:gd name="connsiteX18" fmla="*/ 423909 w 1678968"/>
                <a:gd name="connsiteY18" fmla="*/ 353552 h 1868588"/>
                <a:gd name="connsiteX19" fmla="*/ 405979 w 1678968"/>
                <a:gd name="connsiteY19" fmla="*/ 380447 h 1868588"/>
                <a:gd name="connsiteX20" fmla="*/ 352191 w 1678968"/>
                <a:gd name="connsiteY20" fmla="*/ 407341 h 1868588"/>
                <a:gd name="connsiteX21" fmla="*/ 325297 w 1678968"/>
                <a:gd name="connsiteY21" fmla="*/ 425270 h 1868588"/>
                <a:gd name="connsiteX22" fmla="*/ 289438 w 1678968"/>
                <a:gd name="connsiteY22" fmla="*/ 461129 h 1868588"/>
                <a:gd name="connsiteX23" fmla="*/ 262544 w 1678968"/>
                <a:gd name="connsiteY23" fmla="*/ 479058 h 1868588"/>
                <a:gd name="connsiteX24" fmla="*/ 226685 w 1678968"/>
                <a:gd name="connsiteY24" fmla="*/ 514917 h 1868588"/>
                <a:gd name="connsiteX25" fmla="*/ 199791 w 1678968"/>
                <a:gd name="connsiteY25" fmla="*/ 532847 h 1868588"/>
                <a:gd name="connsiteX26" fmla="*/ 146003 w 1678968"/>
                <a:gd name="connsiteY26" fmla="*/ 586635 h 1868588"/>
                <a:gd name="connsiteX27" fmla="*/ 101179 w 1678968"/>
                <a:gd name="connsiteY27" fmla="*/ 622494 h 1868588"/>
                <a:gd name="connsiteX28" fmla="*/ 50210 w 1678968"/>
                <a:gd name="connsiteY28" fmla="*/ 677440 h 1868588"/>
                <a:gd name="connsiteX29" fmla="*/ 12606 w 1678968"/>
                <a:gd name="connsiteY29" fmla="*/ 779376 h 1868588"/>
                <a:gd name="connsiteX30" fmla="*/ 66719 w 1678968"/>
                <a:gd name="connsiteY30" fmla="*/ 852302 h 1868588"/>
                <a:gd name="connsiteX31" fmla="*/ 103528 w 1678968"/>
                <a:gd name="connsiteY31" fmla="*/ 886523 h 1868588"/>
                <a:gd name="connsiteX32" fmla="*/ 138451 w 1678968"/>
                <a:gd name="connsiteY32" fmla="*/ 916272 h 1868588"/>
                <a:gd name="connsiteX33" fmla="*/ 154492 w 1678968"/>
                <a:gd name="connsiteY33" fmla="*/ 930129 h 1868588"/>
                <a:gd name="connsiteX34" fmla="*/ 184687 w 1678968"/>
                <a:gd name="connsiteY34" fmla="*/ 965589 h 1868588"/>
                <a:gd name="connsiteX35" fmla="*/ 209693 w 1678968"/>
                <a:gd name="connsiteY35" fmla="*/ 1008376 h 1868588"/>
                <a:gd name="connsiteX36" fmla="*/ 240363 w 1678968"/>
                <a:gd name="connsiteY36" fmla="*/ 1062164 h 1868588"/>
                <a:gd name="connsiteX37" fmla="*/ 271509 w 1678968"/>
                <a:gd name="connsiteY37" fmla="*/ 1106588 h 1868588"/>
                <a:gd name="connsiteX38" fmla="*/ 289438 w 1678968"/>
                <a:gd name="connsiteY38" fmla="*/ 1142447 h 1868588"/>
                <a:gd name="connsiteX39" fmla="*/ 307368 w 1678968"/>
                <a:gd name="connsiteY39" fmla="*/ 1196235 h 1868588"/>
                <a:gd name="connsiteX40" fmla="*/ 325297 w 1678968"/>
                <a:gd name="connsiteY40" fmla="*/ 1232094 h 1868588"/>
                <a:gd name="connsiteX41" fmla="*/ 361156 w 1678968"/>
                <a:gd name="connsiteY41" fmla="*/ 1285882 h 1868588"/>
                <a:gd name="connsiteX42" fmla="*/ 370120 w 1678968"/>
                <a:gd name="connsiteY42" fmla="*/ 1312776 h 1868588"/>
                <a:gd name="connsiteX43" fmla="*/ 388050 w 1678968"/>
                <a:gd name="connsiteY43" fmla="*/ 1339670 h 1868588"/>
                <a:gd name="connsiteX44" fmla="*/ 397015 w 1678968"/>
                <a:gd name="connsiteY44" fmla="*/ 1375529 h 1868588"/>
                <a:gd name="connsiteX45" fmla="*/ 450803 w 1678968"/>
                <a:gd name="connsiteY45" fmla="*/ 1465176 h 1868588"/>
                <a:gd name="connsiteX46" fmla="*/ 468732 w 1678968"/>
                <a:gd name="connsiteY46" fmla="*/ 1492070 h 1868588"/>
                <a:gd name="connsiteX47" fmla="*/ 486662 w 1678968"/>
                <a:gd name="connsiteY47" fmla="*/ 1510000 h 1868588"/>
                <a:gd name="connsiteX48" fmla="*/ 504591 w 1678968"/>
                <a:gd name="connsiteY48" fmla="*/ 1536894 h 1868588"/>
                <a:gd name="connsiteX49" fmla="*/ 513556 w 1678968"/>
                <a:gd name="connsiteY49" fmla="*/ 1563788 h 1868588"/>
                <a:gd name="connsiteX50" fmla="*/ 540450 w 1678968"/>
                <a:gd name="connsiteY50" fmla="*/ 1581717 h 1868588"/>
                <a:gd name="connsiteX51" fmla="*/ 585273 w 1678968"/>
                <a:gd name="connsiteY51" fmla="*/ 1626541 h 1868588"/>
                <a:gd name="connsiteX52" fmla="*/ 603203 w 1678968"/>
                <a:gd name="connsiteY52" fmla="*/ 1644470 h 1868588"/>
                <a:gd name="connsiteX53" fmla="*/ 621132 w 1678968"/>
                <a:gd name="connsiteY53" fmla="*/ 1671364 h 1868588"/>
                <a:gd name="connsiteX54" fmla="*/ 648026 w 1678968"/>
                <a:gd name="connsiteY54" fmla="*/ 1689294 h 1868588"/>
                <a:gd name="connsiteX55" fmla="*/ 665956 w 1678968"/>
                <a:gd name="connsiteY55" fmla="*/ 1707223 h 1868588"/>
                <a:gd name="connsiteX56" fmla="*/ 692850 w 1678968"/>
                <a:gd name="connsiteY56" fmla="*/ 1716188 h 1868588"/>
                <a:gd name="connsiteX57" fmla="*/ 737673 w 1678968"/>
                <a:gd name="connsiteY57" fmla="*/ 1752047 h 1868588"/>
                <a:gd name="connsiteX58" fmla="*/ 764568 w 1678968"/>
                <a:gd name="connsiteY58" fmla="*/ 1769976 h 1868588"/>
                <a:gd name="connsiteX59" fmla="*/ 818356 w 1678968"/>
                <a:gd name="connsiteY59" fmla="*/ 1787905 h 1868588"/>
                <a:gd name="connsiteX60" fmla="*/ 881109 w 1678968"/>
                <a:gd name="connsiteY60" fmla="*/ 1814800 h 1868588"/>
                <a:gd name="connsiteX61" fmla="*/ 934897 w 1678968"/>
                <a:gd name="connsiteY61" fmla="*/ 1832729 h 1868588"/>
                <a:gd name="connsiteX62" fmla="*/ 970756 w 1678968"/>
                <a:gd name="connsiteY62" fmla="*/ 1841694 h 1868588"/>
                <a:gd name="connsiteX63" fmla="*/ 1033509 w 1678968"/>
                <a:gd name="connsiteY63" fmla="*/ 1859623 h 1868588"/>
                <a:gd name="connsiteX64" fmla="*/ 1114191 w 1678968"/>
                <a:gd name="connsiteY64" fmla="*/ 1868588 h 1868588"/>
                <a:gd name="connsiteX65" fmla="*/ 1284520 w 1678968"/>
                <a:gd name="connsiteY65" fmla="*/ 1859623 h 1868588"/>
                <a:gd name="connsiteX66" fmla="*/ 1329344 w 1678968"/>
                <a:gd name="connsiteY66" fmla="*/ 1850658 h 1868588"/>
                <a:gd name="connsiteX67" fmla="*/ 1356238 w 1678968"/>
                <a:gd name="connsiteY67" fmla="*/ 1832729 h 1868588"/>
                <a:gd name="connsiteX68" fmla="*/ 1383132 w 1678968"/>
                <a:gd name="connsiteY68" fmla="*/ 1823764 h 1868588"/>
                <a:gd name="connsiteX69" fmla="*/ 1436920 w 1678968"/>
                <a:gd name="connsiteY69" fmla="*/ 1796870 h 1868588"/>
                <a:gd name="connsiteX70" fmla="*/ 1481744 w 1678968"/>
                <a:gd name="connsiteY70" fmla="*/ 1769976 h 1868588"/>
                <a:gd name="connsiteX71" fmla="*/ 1544497 w 1678968"/>
                <a:gd name="connsiteY71" fmla="*/ 1698258 h 1868588"/>
                <a:gd name="connsiteX72" fmla="*/ 1571391 w 1678968"/>
                <a:gd name="connsiteY72" fmla="*/ 1671364 h 1868588"/>
                <a:gd name="connsiteX73" fmla="*/ 1580356 w 1678968"/>
                <a:gd name="connsiteY73" fmla="*/ 1644470 h 1868588"/>
                <a:gd name="connsiteX74" fmla="*/ 1607250 w 1678968"/>
                <a:gd name="connsiteY74" fmla="*/ 1590682 h 1868588"/>
                <a:gd name="connsiteX75" fmla="*/ 1616215 w 1678968"/>
                <a:gd name="connsiteY75" fmla="*/ 1554823 h 1868588"/>
                <a:gd name="connsiteX76" fmla="*/ 1634144 w 1678968"/>
                <a:gd name="connsiteY76" fmla="*/ 1501035 h 1868588"/>
                <a:gd name="connsiteX77" fmla="*/ 1652073 w 1678968"/>
                <a:gd name="connsiteY77" fmla="*/ 1420352 h 1868588"/>
                <a:gd name="connsiteX78" fmla="*/ 1661038 w 1678968"/>
                <a:gd name="connsiteY78" fmla="*/ 1339670 h 1868588"/>
                <a:gd name="connsiteX79" fmla="*/ 1670003 w 1678968"/>
                <a:gd name="connsiteY79" fmla="*/ 1303811 h 1868588"/>
                <a:gd name="connsiteX80" fmla="*/ 1678968 w 1678968"/>
                <a:gd name="connsiteY80" fmla="*/ 1241058 h 1868588"/>
                <a:gd name="connsiteX81" fmla="*/ 1670003 w 1678968"/>
                <a:gd name="connsiteY81" fmla="*/ 1061764 h 1868588"/>
                <a:gd name="connsiteX82" fmla="*/ 1645934 w 1678968"/>
                <a:gd name="connsiteY82" fmla="*/ 1029978 h 1868588"/>
                <a:gd name="connsiteX83" fmla="*/ 1635081 w 1678968"/>
                <a:gd name="connsiteY83" fmla="*/ 966007 h 1868588"/>
                <a:gd name="connsiteX84" fmla="*/ 1617152 w 1678968"/>
                <a:gd name="connsiteY84" fmla="*/ 850684 h 1868588"/>
                <a:gd name="connsiteX85" fmla="*/ 1616215 w 1678968"/>
                <a:gd name="connsiteY85" fmla="*/ 783858 h 1868588"/>
                <a:gd name="connsiteX86" fmla="*/ 1607250 w 1678968"/>
                <a:gd name="connsiteY86" fmla="*/ 756964 h 1868588"/>
                <a:gd name="connsiteX87" fmla="*/ 1589320 w 1678968"/>
                <a:gd name="connsiteY87" fmla="*/ 739035 h 1868588"/>
                <a:gd name="connsiteX88" fmla="*/ 1571391 w 1678968"/>
                <a:gd name="connsiteY88" fmla="*/ 685247 h 1868588"/>
                <a:gd name="connsiteX89" fmla="*/ 1553462 w 1678968"/>
                <a:gd name="connsiteY89" fmla="*/ 658352 h 1868588"/>
                <a:gd name="connsiteX90" fmla="*/ 1544497 w 1678968"/>
                <a:gd name="connsiteY90" fmla="*/ 631458 h 1868588"/>
                <a:gd name="connsiteX91" fmla="*/ 1508638 w 1678968"/>
                <a:gd name="connsiteY91" fmla="*/ 577670 h 1868588"/>
                <a:gd name="connsiteX92" fmla="*/ 1493072 w 1678968"/>
                <a:gd name="connsiteY92" fmla="*/ 508808 h 1868588"/>
                <a:gd name="connsiteX93" fmla="*/ 1476459 w 1678968"/>
                <a:gd name="connsiteY93" fmla="*/ 480685 h 1868588"/>
                <a:gd name="connsiteX94" fmla="*/ 1454850 w 1678968"/>
                <a:gd name="connsiteY94" fmla="*/ 461129 h 1868588"/>
                <a:gd name="connsiteX95" fmla="*/ 1436920 w 1678968"/>
                <a:gd name="connsiteY95" fmla="*/ 425270 h 1868588"/>
                <a:gd name="connsiteX96" fmla="*/ 1427956 w 1678968"/>
                <a:gd name="connsiteY96" fmla="*/ 398376 h 1868588"/>
                <a:gd name="connsiteX97" fmla="*/ 1410026 w 1678968"/>
                <a:gd name="connsiteY97" fmla="*/ 380447 h 1868588"/>
                <a:gd name="connsiteX98" fmla="*/ 1401062 w 1678968"/>
                <a:gd name="connsiteY98" fmla="*/ 353552 h 1868588"/>
                <a:gd name="connsiteX99" fmla="*/ 1383132 w 1678968"/>
                <a:gd name="connsiteY99" fmla="*/ 335623 h 1868588"/>
                <a:gd name="connsiteX100" fmla="*/ 1365203 w 1678968"/>
                <a:gd name="connsiteY100" fmla="*/ 308729 h 1868588"/>
                <a:gd name="connsiteX101" fmla="*/ 1347273 w 1678968"/>
                <a:gd name="connsiteY101" fmla="*/ 290800 h 1868588"/>
                <a:gd name="connsiteX102" fmla="*/ 1311415 w 1678968"/>
                <a:gd name="connsiteY102" fmla="*/ 237011 h 1868588"/>
                <a:gd name="connsiteX103" fmla="*/ 1257626 w 1678968"/>
                <a:gd name="connsiteY103" fmla="*/ 183223 h 1868588"/>
                <a:gd name="connsiteX104" fmla="*/ 1230732 w 1678968"/>
                <a:gd name="connsiteY104" fmla="*/ 156329 h 1868588"/>
                <a:gd name="connsiteX105" fmla="*/ 1203838 w 1678968"/>
                <a:gd name="connsiteY105" fmla="*/ 138400 h 1868588"/>
                <a:gd name="connsiteX106" fmla="*/ 1167979 w 1678968"/>
                <a:gd name="connsiteY106" fmla="*/ 102541 h 1868588"/>
                <a:gd name="connsiteX107" fmla="*/ 1114191 w 1678968"/>
                <a:gd name="connsiteY107" fmla="*/ 84611 h 1868588"/>
                <a:gd name="connsiteX108" fmla="*/ 1060403 w 1678968"/>
                <a:gd name="connsiteY108" fmla="*/ 48752 h 1868588"/>
                <a:gd name="connsiteX109" fmla="*/ 1033509 w 1678968"/>
                <a:gd name="connsiteY109" fmla="*/ 30823 h 1868588"/>
                <a:gd name="connsiteX110" fmla="*/ 970756 w 1678968"/>
                <a:gd name="connsiteY110" fmla="*/ 3929 h 1868588"/>
                <a:gd name="connsiteX0" fmla="*/ 1051438 w 1678968"/>
                <a:gd name="connsiteY0" fmla="*/ 21858 h 1868588"/>
                <a:gd name="connsiteX1" fmla="*/ 1015579 w 1678968"/>
                <a:gd name="connsiteY1" fmla="*/ 12894 h 1868588"/>
                <a:gd name="connsiteX2" fmla="*/ 988685 w 1678968"/>
                <a:gd name="connsiteY2" fmla="*/ 3929 h 1868588"/>
                <a:gd name="connsiteX3" fmla="*/ 908003 w 1678968"/>
                <a:gd name="connsiteY3" fmla="*/ 12894 h 1868588"/>
                <a:gd name="connsiteX4" fmla="*/ 881109 w 1678968"/>
                <a:gd name="connsiteY4" fmla="*/ 21858 h 1868588"/>
                <a:gd name="connsiteX5" fmla="*/ 863179 w 1678968"/>
                <a:gd name="connsiteY5" fmla="*/ 39788 h 1868588"/>
                <a:gd name="connsiteX6" fmla="*/ 836285 w 1678968"/>
                <a:gd name="connsiteY6" fmla="*/ 57717 h 1868588"/>
                <a:gd name="connsiteX7" fmla="*/ 809391 w 1678968"/>
                <a:gd name="connsiteY7" fmla="*/ 84611 h 1868588"/>
                <a:gd name="connsiteX8" fmla="*/ 773532 w 1678968"/>
                <a:gd name="connsiteY8" fmla="*/ 93576 h 1868588"/>
                <a:gd name="connsiteX9" fmla="*/ 728709 w 1678968"/>
                <a:gd name="connsiteY9" fmla="*/ 138400 h 1868588"/>
                <a:gd name="connsiteX10" fmla="*/ 701815 w 1678968"/>
                <a:gd name="connsiteY10" fmla="*/ 156329 h 1868588"/>
                <a:gd name="connsiteX11" fmla="*/ 683885 w 1678968"/>
                <a:gd name="connsiteY11" fmla="*/ 174258 h 1868588"/>
                <a:gd name="connsiteX12" fmla="*/ 656991 w 1678968"/>
                <a:gd name="connsiteY12" fmla="*/ 192188 h 1868588"/>
                <a:gd name="connsiteX13" fmla="*/ 630097 w 1678968"/>
                <a:gd name="connsiteY13" fmla="*/ 219082 h 1868588"/>
                <a:gd name="connsiteX14" fmla="*/ 603203 w 1678968"/>
                <a:gd name="connsiteY14" fmla="*/ 237011 h 1868588"/>
                <a:gd name="connsiteX15" fmla="*/ 558379 w 1678968"/>
                <a:gd name="connsiteY15" fmla="*/ 272870 h 1868588"/>
                <a:gd name="connsiteX16" fmla="*/ 522520 w 1678968"/>
                <a:gd name="connsiteY16" fmla="*/ 281835 h 1868588"/>
                <a:gd name="connsiteX17" fmla="*/ 477697 w 1678968"/>
                <a:gd name="connsiteY17" fmla="*/ 317694 h 1868588"/>
                <a:gd name="connsiteX18" fmla="*/ 423909 w 1678968"/>
                <a:gd name="connsiteY18" fmla="*/ 353552 h 1868588"/>
                <a:gd name="connsiteX19" fmla="*/ 405979 w 1678968"/>
                <a:gd name="connsiteY19" fmla="*/ 380447 h 1868588"/>
                <a:gd name="connsiteX20" fmla="*/ 352191 w 1678968"/>
                <a:gd name="connsiteY20" fmla="*/ 407341 h 1868588"/>
                <a:gd name="connsiteX21" fmla="*/ 325297 w 1678968"/>
                <a:gd name="connsiteY21" fmla="*/ 425270 h 1868588"/>
                <a:gd name="connsiteX22" fmla="*/ 289438 w 1678968"/>
                <a:gd name="connsiteY22" fmla="*/ 461129 h 1868588"/>
                <a:gd name="connsiteX23" fmla="*/ 262544 w 1678968"/>
                <a:gd name="connsiteY23" fmla="*/ 479058 h 1868588"/>
                <a:gd name="connsiteX24" fmla="*/ 226685 w 1678968"/>
                <a:gd name="connsiteY24" fmla="*/ 514917 h 1868588"/>
                <a:gd name="connsiteX25" fmla="*/ 199791 w 1678968"/>
                <a:gd name="connsiteY25" fmla="*/ 532847 h 1868588"/>
                <a:gd name="connsiteX26" fmla="*/ 146003 w 1678968"/>
                <a:gd name="connsiteY26" fmla="*/ 586635 h 1868588"/>
                <a:gd name="connsiteX27" fmla="*/ 101179 w 1678968"/>
                <a:gd name="connsiteY27" fmla="*/ 622494 h 1868588"/>
                <a:gd name="connsiteX28" fmla="*/ 50210 w 1678968"/>
                <a:gd name="connsiteY28" fmla="*/ 677440 h 1868588"/>
                <a:gd name="connsiteX29" fmla="*/ 12606 w 1678968"/>
                <a:gd name="connsiteY29" fmla="*/ 779376 h 1868588"/>
                <a:gd name="connsiteX30" fmla="*/ 66719 w 1678968"/>
                <a:gd name="connsiteY30" fmla="*/ 852302 h 1868588"/>
                <a:gd name="connsiteX31" fmla="*/ 103528 w 1678968"/>
                <a:gd name="connsiteY31" fmla="*/ 886523 h 1868588"/>
                <a:gd name="connsiteX32" fmla="*/ 138451 w 1678968"/>
                <a:gd name="connsiteY32" fmla="*/ 916272 h 1868588"/>
                <a:gd name="connsiteX33" fmla="*/ 154492 w 1678968"/>
                <a:gd name="connsiteY33" fmla="*/ 930129 h 1868588"/>
                <a:gd name="connsiteX34" fmla="*/ 184687 w 1678968"/>
                <a:gd name="connsiteY34" fmla="*/ 965589 h 1868588"/>
                <a:gd name="connsiteX35" fmla="*/ 209693 w 1678968"/>
                <a:gd name="connsiteY35" fmla="*/ 1008376 h 1868588"/>
                <a:gd name="connsiteX36" fmla="*/ 240363 w 1678968"/>
                <a:gd name="connsiteY36" fmla="*/ 1062164 h 1868588"/>
                <a:gd name="connsiteX37" fmla="*/ 271509 w 1678968"/>
                <a:gd name="connsiteY37" fmla="*/ 1106588 h 1868588"/>
                <a:gd name="connsiteX38" fmla="*/ 289438 w 1678968"/>
                <a:gd name="connsiteY38" fmla="*/ 1142447 h 1868588"/>
                <a:gd name="connsiteX39" fmla="*/ 307368 w 1678968"/>
                <a:gd name="connsiteY39" fmla="*/ 1196235 h 1868588"/>
                <a:gd name="connsiteX40" fmla="*/ 325297 w 1678968"/>
                <a:gd name="connsiteY40" fmla="*/ 1232094 h 1868588"/>
                <a:gd name="connsiteX41" fmla="*/ 361156 w 1678968"/>
                <a:gd name="connsiteY41" fmla="*/ 1285882 h 1868588"/>
                <a:gd name="connsiteX42" fmla="*/ 370120 w 1678968"/>
                <a:gd name="connsiteY42" fmla="*/ 1312776 h 1868588"/>
                <a:gd name="connsiteX43" fmla="*/ 388050 w 1678968"/>
                <a:gd name="connsiteY43" fmla="*/ 1339670 h 1868588"/>
                <a:gd name="connsiteX44" fmla="*/ 397015 w 1678968"/>
                <a:gd name="connsiteY44" fmla="*/ 1375529 h 1868588"/>
                <a:gd name="connsiteX45" fmla="*/ 450803 w 1678968"/>
                <a:gd name="connsiteY45" fmla="*/ 1465176 h 1868588"/>
                <a:gd name="connsiteX46" fmla="*/ 468732 w 1678968"/>
                <a:gd name="connsiteY46" fmla="*/ 1492070 h 1868588"/>
                <a:gd name="connsiteX47" fmla="*/ 486662 w 1678968"/>
                <a:gd name="connsiteY47" fmla="*/ 1510000 h 1868588"/>
                <a:gd name="connsiteX48" fmla="*/ 504591 w 1678968"/>
                <a:gd name="connsiteY48" fmla="*/ 1536894 h 1868588"/>
                <a:gd name="connsiteX49" fmla="*/ 513556 w 1678968"/>
                <a:gd name="connsiteY49" fmla="*/ 1563788 h 1868588"/>
                <a:gd name="connsiteX50" fmla="*/ 540450 w 1678968"/>
                <a:gd name="connsiteY50" fmla="*/ 1581717 h 1868588"/>
                <a:gd name="connsiteX51" fmla="*/ 585273 w 1678968"/>
                <a:gd name="connsiteY51" fmla="*/ 1626541 h 1868588"/>
                <a:gd name="connsiteX52" fmla="*/ 603203 w 1678968"/>
                <a:gd name="connsiteY52" fmla="*/ 1644470 h 1868588"/>
                <a:gd name="connsiteX53" fmla="*/ 621132 w 1678968"/>
                <a:gd name="connsiteY53" fmla="*/ 1671364 h 1868588"/>
                <a:gd name="connsiteX54" fmla="*/ 648026 w 1678968"/>
                <a:gd name="connsiteY54" fmla="*/ 1689294 h 1868588"/>
                <a:gd name="connsiteX55" fmla="*/ 665956 w 1678968"/>
                <a:gd name="connsiteY55" fmla="*/ 1707223 h 1868588"/>
                <a:gd name="connsiteX56" fmla="*/ 692850 w 1678968"/>
                <a:gd name="connsiteY56" fmla="*/ 1716188 h 1868588"/>
                <a:gd name="connsiteX57" fmla="*/ 737673 w 1678968"/>
                <a:gd name="connsiteY57" fmla="*/ 1752047 h 1868588"/>
                <a:gd name="connsiteX58" fmla="*/ 764568 w 1678968"/>
                <a:gd name="connsiteY58" fmla="*/ 1769976 h 1868588"/>
                <a:gd name="connsiteX59" fmla="*/ 818356 w 1678968"/>
                <a:gd name="connsiteY59" fmla="*/ 1787905 h 1868588"/>
                <a:gd name="connsiteX60" fmla="*/ 881109 w 1678968"/>
                <a:gd name="connsiteY60" fmla="*/ 1814800 h 1868588"/>
                <a:gd name="connsiteX61" fmla="*/ 934897 w 1678968"/>
                <a:gd name="connsiteY61" fmla="*/ 1832729 h 1868588"/>
                <a:gd name="connsiteX62" fmla="*/ 970756 w 1678968"/>
                <a:gd name="connsiteY62" fmla="*/ 1841694 h 1868588"/>
                <a:gd name="connsiteX63" fmla="*/ 1033509 w 1678968"/>
                <a:gd name="connsiteY63" fmla="*/ 1859623 h 1868588"/>
                <a:gd name="connsiteX64" fmla="*/ 1114191 w 1678968"/>
                <a:gd name="connsiteY64" fmla="*/ 1868588 h 1868588"/>
                <a:gd name="connsiteX65" fmla="*/ 1284520 w 1678968"/>
                <a:gd name="connsiteY65" fmla="*/ 1859623 h 1868588"/>
                <a:gd name="connsiteX66" fmla="*/ 1329344 w 1678968"/>
                <a:gd name="connsiteY66" fmla="*/ 1850658 h 1868588"/>
                <a:gd name="connsiteX67" fmla="*/ 1356238 w 1678968"/>
                <a:gd name="connsiteY67" fmla="*/ 1832729 h 1868588"/>
                <a:gd name="connsiteX68" fmla="*/ 1383132 w 1678968"/>
                <a:gd name="connsiteY68" fmla="*/ 1823764 h 1868588"/>
                <a:gd name="connsiteX69" fmla="*/ 1436920 w 1678968"/>
                <a:gd name="connsiteY69" fmla="*/ 1796870 h 1868588"/>
                <a:gd name="connsiteX70" fmla="*/ 1481744 w 1678968"/>
                <a:gd name="connsiteY70" fmla="*/ 1769976 h 1868588"/>
                <a:gd name="connsiteX71" fmla="*/ 1544497 w 1678968"/>
                <a:gd name="connsiteY71" fmla="*/ 1698258 h 1868588"/>
                <a:gd name="connsiteX72" fmla="*/ 1571391 w 1678968"/>
                <a:gd name="connsiteY72" fmla="*/ 1671364 h 1868588"/>
                <a:gd name="connsiteX73" fmla="*/ 1580356 w 1678968"/>
                <a:gd name="connsiteY73" fmla="*/ 1644470 h 1868588"/>
                <a:gd name="connsiteX74" fmla="*/ 1607250 w 1678968"/>
                <a:gd name="connsiteY74" fmla="*/ 1590682 h 1868588"/>
                <a:gd name="connsiteX75" fmla="*/ 1616215 w 1678968"/>
                <a:gd name="connsiteY75" fmla="*/ 1554823 h 1868588"/>
                <a:gd name="connsiteX76" fmla="*/ 1634144 w 1678968"/>
                <a:gd name="connsiteY76" fmla="*/ 1501035 h 1868588"/>
                <a:gd name="connsiteX77" fmla="*/ 1652073 w 1678968"/>
                <a:gd name="connsiteY77" fmla="*/ 1420352 h 1868588"/>
                <a:gd name="connsiteX78" fmla="*/ 1661038 w 1678968"/>
                <a:gd name="connsiteY78" fmla="*/ 1339670 h 1868588"/>
                <a:gd name="connsiteX79" fmla="*/ 1670003 w 1678968"/>
                <a:gd name="connsiteY79" fmla="*/ 1303811 h 1868588"/>
                <a:gd name="connsiteX80" fmla="*/ 1678968 w 1678968"/>
                <a:gd name="connsiteY80" fmla="*/ 1241058 h 1868588"/>
                <a:gd name="connsiteX81" fmla="*/ 1670003 w 1678968"/>
                <a:gd name="connsiteY81" fmla="*/ 1061764 h 1868588"/>
                <a:gd name="connsiteX82" fmla="*/ 1645934 w 1678968"/>
                <a:gd name="connsiteY82" fmla="*/ 1029978 h 1868588"/>
                <a:gd name="connsiteX83" fmla="*/ 1635081 w 1678968"/>
                <a:gd name="connsiteY83" fmla="*/ 966007 h 1868588"/>
                <a:gd name="connsiteX84" fmla="*/ 1617152 w 1678968"/>
                <a:gd name="connsiteY84" fmla="*/ 850684 h 1868588"/>
                <a:gd name="connsiteX85" fmla="*/ 1601111 w 1678968"/>
                <a:gd name="connsiteY85" fmla="*/ 789968 h 1868588"/>
                <a:gd name="connsiteX86" fmla="*/ 1607250 w 1678968"/>
                <a:gd name="connsiteY86" fmla="*/ 756964 h 1868588"/>
                <a:gd name="connsiteX87" fmla="*/ 1589320 w 1678968"/>
                <a:gd name="connsiteY87" fmla="*/ 739035 h 1868588"/>
                <a:gd name="connsiteX88" fmla="*/ 1571391 w 1678968"/>
                <a:gd name="connsiteY88" fmla="*/ 685247 h 1868588"/>
                <a:gd name="connsiteX89" fmla="*/ 1553462 w 1678968"/>
                <a:gd name="connsiteY89" fmla="*/ 658352 h 1868588"/>
                <a:gd name="connsiteX90" fmla="*/ 1544497 w 1678968"/>
                <a:gd name="connsiteY90" fmla="*/ 631458 h 1868588"/>
                <a:gd name="connsiteX91" fmla="*/ 1508638 w 1678968"/>
                <a:gd name="connsiteY91" fmla="*/ 577670 h 1868588"/>
                <a:gd name="connsiteX92" fmla="*/ 1493072 w 1678968"/>
                <a:gd name="connsiteY92" fmla="*/ 508808 h 1868588"/>
                <a:gd name="connsiteX93" fmla="*/ 1476459 w 1678968"/>
                <a:gd name="connsiteY93" fmla="*/ 480685 h 1868588"/>
                <a:gd name="connsiteX94" fmla="*/ 1454850 w 1678968"/>
                <a:gd name="connsiteY94" fmla="*/ 461129 h 1868588"/>
                <a:gd name="connsiteX95" fmla="*/ 1436920 w 1678968"/>
                <a:gd name="connsiteY95" fmla="*/ 425270 h 1868588"/>
                <a:gd name="connsiteX96" fmla="*/ 1427956 w 1678968"/>
                <a:gd name="connsiteY96" fmla="*/ 398376 h 1868588"/>
                <a:gd name="connsiteX97" fmla="*/ 1410026 w 1678968"/>
                <a:gd name="connsiteY97" fmla="*/ 380447 h 1868588"/>
                <a:gd name="connsiteX98" fmla="*/ 1401062 w 1678968"/>
                <a:gd name="connsiteY98" fmla="*/ 353552 h 1868588"/>
                <a:gd name="connsiteX99" fmla="*/ 1383132 w 1678968"/>
                <a:gd name="connsiteY99" fmla="*/ 335623 h 1868588"/>
                <a:gd name="connsiteX100" fmla="*/ 1365203 w 1678968"/>
                <a:gd name="connsiteY100" fmla="*/ 308729 h 1868588"/>
                <a:gd name="connsiteX101" fmla="*/ 1347273 w 1678968"/>
                <a:gd name="connsiteY101" fmla="*/ 290800 h 1868588"/>
                <a:gd name="connsiteX102" fmla="*/ 1311415 w 1678968"/>
                <a:gd name="connsiteY102" fmla="*/ 237011 h 1868588"/>
                <a:gd name="connsiteX103" fmla="*/ 1257626 w 1678968"/>
                <a:gd name="connsiteY103" fmla="*/ 183223 h 1868588"/>
                <a:gd name="connsiteX104" fmla="*/ 1230732 w 1678968"/>
                <a:gd name="connsiteY104" fmla="*/ 156329 h 1868588"/>
                <a:gd name="connsiteX105" fmla="*/ 1203838 w 1678968"/>
                <a:gd name="connsiteY105" fmla="*/ 138400 h 1868588"/>
                <a:gd name="connsiteX106" fmla="*/ 1167979 w 1678968"/>
                <a:gd name="connsiteY106" fmla="*/ 102541 h 1868588"/>
                <a:gd name="connsiteX107" fmla="*/ 1114191 w 1678968"/>
                <a:gd name="connsiteY107" fmla="*/ 84611 h 1868588"/>
                <a:gd name="connsiteX108" fmla="*/ 1060403 w 1678968"/>
                <a:gd name="connsiteY108" fmla="*/ 48752 h 1868588"/>
                <a:gd name="connsiteX109" fmla="*/ 1033509 w 1678968"/>
                <a:gd name="connsiteY109" fmla="*/ 30823 h 1868588"/>
                <a:gd name="connsiteX110" fmla="*/ 970756 w 1678968"/>
                <a:gd name="connsiteY110" fmla="*/ 3929 h 1868588"/>
                <a:gd name="connsiteX0" fmla="*/ 1051438 w 1678968"/>
                <a:gd name="connsiteY0" fmla="*/ 21858 h 1868588"/>
                <a:gd name="connsiteX1" fmla="*/ 1015579 w 1678968"/>
                <a:gd name="connsiteY1" fmla="*/ 12894 h 1868588"/>
                <a:gd name="connsiteX2" fmla="*/ 988685 w 1678968"/>
                <a:gd name="connsiteY2" fmla="*/ 3929 h 1868588"/>
                <a:gd name="connsiteX3" fmla="*/ 908003 w 1678968"/>
                <a:gd name="connsiteY3" fmla="*/ 12894 h 1868588"/>
                <a:gd name="connsiteX4" fmla="*/ 881109 w 1678968"/>
                <a:gd name="connsiteY4" fmla="*/ 21858 h 1868588"/>
                <a:gd name="connsiteX5" fmla="*/ 863179 w 1678968"/>
                <a:gd name="connsiteY5" fmla="*/ 39788 h 1868588"/>
                <a:gd name="connsiteX6" fmla="*/ 836285 w 1678968"/>
                <a:gd name="connsiteY6" fmla="*/ 57717 h 1868588"/>
                <a:gd name="connsiteX7" fmla="*/ 809391 w 1678968"/>
                <a:gd name="connsiteY7" fmla="*/ 84611 h 1868588"/>
                <a:gd name="connsiteX8" fmla="*/ 773532 w 1678968"/>
                <a:gd name="connsiteY8" fmla="*/ 93576 h 1868588"/>
                <a:gd name="connsiteX9" fmla="*/ 728709 w 1678968"/>
                <a:gd name="connsiteY9" fmla="*/ 138400 h 1868588"/>
                <a:gd name="connsiteX10" fmla="*/ 701815 w 1678968"/>
                <a:gd name="connsiteY10" fmla="*/ 156329 h 1868588"/>
                <a:gd name="connsiteX11" fmla="*/ 683885 w 1678968"/>
                <a:gd name="connsiteY11" fmla="*/ 174258 h 1868588"/>
                <a:gd name="connsiteX12" fmla="*/ 656991 w 1678968"/>
                <a:gd name="connsiteY12" fmla="*/ 192188 h 1868588"/>
                <a:gd name="connsiteX13" fmla="*/ 630097 w 1678968"/>
                <a:gd name="connsiteY13" fmla="*/ 219082 h 1868588"/>
                <a:gd name="connsiteX14" fmla="*/ 603203 w 1678968"/>
                <a:gd name="connsiteY14" fmla="*/ 237011 h 1868588"/>
                <a:gd name="connsiteX15" fmla="*/ 558379 w 1678968"/>
                <a:gd name="connsiteY15" fmla="*/ 272870 h 1868588"/>
                <a:gd name="connsiteX16" fmla="*/ 522520 w 1678968"/>
                <a:gd name="connsiteY16" fmla="*/ 281835 h 1868588"/>
                <a:gd name="connsiteX17" fmla="*/ 477697 w 1678968"/>
                <a:gd name="connsiteY17" fmla="*/ 317694 h 1868588"/>
                <a:gd name="connsiteX18" fmla="*/ 423909 w 1678968"/>
                <a:gd name="connsiteY18" fmla="*/ 353552 h 1868588"/>
                <a:gd name="connsiteX19" fmla="*/ 405979 w 1678968"/>
                <a:gd name="connsiteY19" fmla="*/ 380447 h 1868588"/>
                <a:gd name="connsiteX20" fmla="*/ 352191 w 1678968"/>
                <a:gd name="connsiteY20" fmla="*/ 407341 h 1868588"/>
                <a:gd name="connsiteX21" fmla="*/ 325297 w 1678968"/>
                <a:gd name="connsiteY21" fmla="*/ 425270 h 1868588"/>
                <a:gd name="connsiteX22" fmla="*/ 289438 w 1678968"/>
                <a:gd name="connsiteY22" fmla="*/ 461129 h 1868588"/>
                <a:gd name="connsiteX23" fmla="*/ 262544 w 1678968"/>
                <a:gd name="connsiteY23" fmla="*/ 479058 h 1868588"/>
                <a:gd name="connsiteX24" fmla="*/ 226685 w 1678968"/>
                <a:gd name="connsiteY24" fmla="*/ 514917 h 1868588"/>
                <a:gd name="connsiteX25" fmla="*/ 199791 w 1678968"/>
                <a:gd name="connsiteY25" fmla="*/ 532847 h 1868588"/>
                <a:gd name="connsiteX26" fmla="*/ 146003 w 1678968"/>
                <a:gd name="connsiteY26" fmla="*/ 586635 h 1868588"/>
                <a:gd name="connsiteX27" fmla="*/ 101179 w 1678968"/>
                <a:gd name="connsiteY27" fmla="*/ 622494 h 1868588"/>
                <a:gd name="connsiteX28" fmla="*/ 50210 w 1678968"/>
                <a:gd name="connsiteY28" fmla="*/ 677440 h 1868588"/>
                <a:gd name="connsiteX29" fmla="*/ 12606 w 1678968"/>
                <a:gd name="connsiteY29" fmla="*/ 779376 h 1868588"/>
                <a:gd name="connsiteX30" fmla="*/ 66719 w 1678968"/>
                <a:gd name="connsiteY30" fmla="*/ 852302 h 1868588"/>
                <a:gd name="connsiteX31" fmla="*/ 103528 w 1678968"/>
                <a:gd name="connsiteY31" fmla="*/ 886523 h 1868588"/>
                <a:gd name="connsiteX32" fmla="*/ 138451 w 1678968"/>
                <a:gd name="connsiteY32" fmla="*/ 916272 h 1868588"/>
                <a:gd name="connsiteX33" fmla="*/ 154492 w 1678968"/>
                <a:gd name="connsiteY33" fmla="*/ 930129 h 1868588"/>
                <a:gd name="connsiteX34" fmla="*/ 184687 w 1678968"/>
                <a:gd name="connsiteY34" fmla="*/ 965589 h 1868588"/>
                <a:gd name="connsiteX35" fmla="*/ 209693 w 1678968"/>
                <a:gd name="connsiteY35" fmla="*/ 1008376 h 1868588"/>
                <a:gd name="connsiteX36" fmla="*/ 240363 w 1678968"/>
                <a:gd name="connsiteY36" fmla="*/ 1062164 h 1868588"/>
                <a:gd name="connsiteX37" fmla="*/ 271509 w 1678968"/>
                <a:gd name="connsiteY37" fmla="*/ 1106588 h 1868588"/>
                <a:gd name="connsiteX38" fmla="*/ 289438 w 1678968"/>
                <a:gd name="connsiteY38" fmla="*/ 1142447 h 1868588"/>
                <a:gd name="connsiteX39" fmla="*/ 307368 w 1678968"/>
                <a:gd name="connsiteY39" fmla="*/ 1196235 h 1868588"/>
                <a:gd name="connsiteX40" fmla="*/ 325297 w 1678968"/>
                <a:gd name="connsiteY40" fmla="*/ 1232094 h 1868588"/>
                <a:gd name="connsiteX41" fmla="*/ 361156 w 1678968"/>
                <a:gd name="connsiteY41" fmla="*/ 1285882 h 1868588"/>
                <a:gd name="connsiteX42" fmla="*/ 370120 w 1678968"/>
                <a:gd name="connsiteY42" fmla="*/ 1312776 h 1868588"/>
                <a:gd name="connsiteX43" fmla="*/ 388050 w 1678968"/>
                <a:gd name="connsiteY43" fmla="*/ 1339670 h 1868588"/>
                <a:gd name="connsiteX44" fmla="*/ 397015 w 1678968"/>
                <a:gd name="connsiteY44" fmla="*/ 1375529 h 1868588"/>
                <a:gd name="connsiteX45" fmla="*/ 450803 w 1678968"/>
                <a:gd name="connsiteY45" fmla="*/ 1465176 h 1868588"/>
                <a:gd name="connsiteX46" fmla="*/ 468732 w 1678968"/>
                <a:gd name="connsiteY46" fmla="*/ 1492070 h 1868588"/>
                <a:gd name="connsiteX47" fmla="*/ 486662 w 1678968"/>
                <a:gd name="connsiteY47" fmla="*/ 1510000 h 1868588"/>
                <a:gd name="connsiteX48" fmla="*/ 504591 w 1678968"/>
                <a:gd name="connsiteY48" fmla="*/ 1536894 h 1868588"/>
                <a:gd name="connsiteX49" fmla="*/ 513556 w 1678968"/>
                <a:gd name="connsiteY49" fmla="*/ 1563788 h 1868588"/>
                <a:gd name="connsiteX50" fmla="*/ 540450 w 1678968"/>
                <a:gd name="connsiteY50" fmla="*/ 1581717 h 1868588"/>
                <a:gd name="connsiteX51" fmla="*/ 585273 w 1678968"/>
                <a:gd name="connsiteY51" fmla="*/ 1626541 h 1868588"/>
                <a:gd name="connsiteX52" fmla="*/ 603203 w 1678968"/>
                <a:gd name="connsiteY52" fmla="*/ 1644470 h 1868588"/>
                <a:gd name="connsiteX53" fmla="*/ 621132 w 1678968"/>
                <a:gd name="connsiteY53" fmla="*/ 1671364 h 1868588"/>
                <a:gd name="connsiteX54" fmla="*/ 648026 w 1678968"/>
                <a:gd name="connsiteY54" fmla="*/ 1689294 h 1868588"/>
                <a:gd name="connsiteX55" fmla="*/ 665956 w 1678968"/>
                <a:gd name="connsiteY55" fmla="*/ 1707223 h 1868588"/>
                <a:gd name="connsiteX56" fmla="*/ 692850 w 1678968"/>
                <a:gd name="connsiteY56" fmla="*/ 1716188 h 1868588"/>
                <a:gd name="connsiteX57" fmla="*/ 737673 w 1678968"/>
                <a:gd name="connsiteY57" fmla="*/ 1752047 h 1868588"/>
                <a:gd name="connsiteX58" fmla="*/ 764568 w 1678968"/>
                <a:gd name="connsiteY58" fmla="*/ 1769976 h 1868588"/>
                <a:gd name="connsiteX59" fmla="*/ 818356 w 1678968"/>
                <a:gd name="connsiteY59" fmla="*/ 1787905 h 1868588"/>
                <a:gd name="connsiteX60" fmla="*/ 881109 w 1678968"/>
                <a:gd name="connsiteY60" fmla="*/ 1814800 h 1868588"/>
                <a:gd name="connsiteX61" fmla="*/ 934897 w 1678968"/>
                <a:gd name="connsiteY61" fmla="*/ 1832729 h 1868588"/>
                <a:gd name="connsiteX62" fmla="*/ 970756 w 1678968"/>
                <a:gd name="connsiteY62" fmla="*/ 1841694 h 1868588"/>
                <a:gd name="connsiteX63" fmla="*/ 1033509 w 1678968"/>
                <a:gd name="connsiteY63" fmla="*/ 1859623 h 1868588"/>
                <a:gd name="connsiteX64" fmla="*/ 1114191 w 1678968"/>
                <a:gd name="connsiteY64" fmla="*/ 1868588 h 1868588"/>
                <a:gd name="connsiteX65" fmla="*/ 1284520 w 1678968"/>
                <a:gd name="connsiteY65" fmla="*/ 1859623 h 1868588"/>
                <a:gd name="connsiteX66" fmla="*/ 1329344 w 1678968"/>
                <a:gd name="connsiteY66" fmla="*/ 1850658 h 1868588"/>
                <a:gd name="connsiteX67" fmla="*/ 1356238 w 1678968"/>
                <a:gd name="connsiteY67" fmla="*/ 1832729 h 1868588"/>
                <a:gd name="connsiteX68" fmla="*/ 1383132 w 1678968"/>
                <a:gd name="connsiteY68" fmla="*/ 1823764 h 1868588"/>
                <a:gd name="connsiteX69" fmla="*/ 1436920 w 1678968"/>
                <a:gd name="connsiteY69" fmla="*/ 1796870 h 1868588"/>
                <a:gd name="connsiteX70" fmla="*/ 1481744 w 1678968"/>
                <a:gd name="connsiteY70" fmla="*/ 1769976 h 1868588"/>
                <a:gd name="connsiteX71" fmla="*/ 1544497 w 1678968"/>
                <a:gd name="connsiteY71" fmla="*/ 1698258 h 1868588"/>
                <a:gd name="connsiteX72" fmla="*/ 1571391 w 1678968"/>
                <a:gd name="connsiteY72" fmla="*/ 1671364 h 1868588"/>
                <a:gd name="connsiteX73" fmla="*/ 1580356 w 1678968"/>
                <a:gd name="connsiteY73" fmla="*/ 1644470 h 1868588"/>
                <a:gd name="connsiteX74" fmla="*/ 1607250 w 1678968"/>
                <a:gd name="connsiteY74" fmla="*/ 1590682 h 1868588"/>
                <a:gd name="connsiteX75" fmla="*/ 1616215 w 1678968"/>
                <a:gd name="connsiteY75" fmla="*/ 1554823 h 1868588"/>
                <a:gd name="connsiteX76" fmla="*/ 1634144 w 1678968"/>
                <a:gd name="connsiteY76" fmla="*/ 1501035 h 1868588"/>
                <a:gd name="connsiteX77" fmla="*/ 1652073 w 1678968"/>
                <a:gd name="connsiteY77" fmla="*/ 1420352 h 1868588"/>
                <a:gd name="connsiteX78" fmla="*/ 1661038 w 1678968"/>
                <a:gd name="connsiteY78" fmla="*/ 1339670 h 1868588"/>
                <a:gd name="connsiteX79" fmla="*/ 1670003 w 1678968"/>
                <a:gd name="connsiteY79" fmla="*/ 1303811 h 1868588"/>
                <a:gd name="connsiteX80" fmla="*/ 1678968 w 1678968"/>
                <a:gd name="connsiteY80" fmla="*/ 1241058 h 1868588"/>
                <a:gd name="connsiteX81" fmla="*/ 1670003 w 1678968"/>
                <a:gd name="connsiteY81" fmla="*/ 1061764 h 1868588"/>
                <a:gd name="connsiteX82" fmla="*/ 1645934 w 1678968"/>
                <a:gd name="connsiteY82" fmla="*/ 1029978 h 1868588"/>
                <a:gd name="connsiteX83" fmla="*/ 1635081 w 1678968"/>
                <a:gd name="connsiteY83" fmla="*/ 966007 h 1868588"/>
                <a:gd name="connsiteX84" fmla="*/ 1617152 w 1678968"/>
                <a:gd name="connsiteY84" fmla="*/ 850684 h 1868588"/>
                <a:gd name="connsiteX85" fmla="*/ 1601111 w 1678968"/>
                <a:gd name="connsiteY85" fmla="*/ 789968 h 1868588"/>
                <a:gd name="connsiteX86" fmla="*/ 1601586 w 1678968"/>
                <a:gd name="connsiteY86" fmla="*/ 761037 h 1868588"/>
                <a:gd name="connsiteX87" fmla="*/ 1589320 w 1678968"/>
                <a:gd name="connsiteY87" fmla="*/ 739035 h 1868588"/>
                <a:gd name="connsiteX88" fmla="*/ 1571391 w 1678968"/>
                <a:gd name="connsiteY88" fmla="*/ 685247 h 1868588"/>
                <a:gd name="connsiteX89" fmla="*/ 1553462 w 1678968"/>
                <a:gd name="connsiteY89" fmla="*/ 658352 h 1868588"/>
                <a:gd name="connsiteX90" fmla="*/ 1544497 w 1678968"/>
                <a:gd name="connsiteY90" fmla="*/ 631458 h 1868588"/>
                <a:gd name="connsiteX91" fmla="*/ 1508638 w 1678968"/>
                <a:gd name="connsiteY91" fmla="*/ 577670 h 1868588"/>
                <a:gd name="connsiteX92" fmla="*/ 1493072 w 1678968"/>
                <a:gd name="connsiteY92" fmla="*/ 508808 h 1868588"/>
                <a:gd name="connsiteX93" fmla="*/ 1476459 w 1678968"/>
                <a:gd name="connsiteY93" fmla="*/ 480685 h 1868588"/>
                <a:gd name="connsiteX94" fmla="*/ 1454850 w 1678968"/>
                <a:gd name="connsiteY94" fmla="*/ 461129 h 1868588"/>
                <a:gd name="connsiteX95" fmla="*/ 1436920 w 1678968"/>
                <a:gd name="connsiteY95" fmla="*/ 425270 h 1868588"/>
                <a:gd name="connsiteX96" fmla="*/ 1427956 w 1678968"/>
                <a:gd name="connsiteY96" fmla="*/ 398376 h 1868588"/>
                <a:gd name="connsiteX97" fmla="*/ 1410026 w 1678968"/>
                <a:gd name="connsiteY97" fmla="*/ 380447 h 1868588"/>
                <a:gd name="connsiteX98" fmla="*/ 1401062 w 1678968"/>
                <a:gd name="connsiteY98" fmla="*/ 353552 h 1868588"/>
                <a:gd name="connsiteX99" fmla="*/ 1383132 w 1678968"/>
                <a:gd name="connsiteY99" fmla="*/ 335623 h 1868588"/>
                <a:gd name="connsiteX100" fmla="*/ 1365203 w 1678968"/>
                <a:gd name="connsiteY100" fmla="*/ 308729 h 1868588"/>
                <a:gd name="connsiteX101" fmla="*/ 1347273 w 1678968"/>
                <a:gd name="connsiteY101" fmla="*/ 290800 h 1868588"/>
                <a:gd name="connsiteX102" fmla="*/ 1311415 w 1678968"/>
                <a:gd name="connsiteY102" fmla="*/ 237011 h 1868588"/>
                <a:gd name="connsiteX103" fmla="*/ 1257626 w 1678968"/>
                <a:gd name="connsiteY103" fmla="*/ 183223 h 1868588"/>
                <a:gd name="connsiteX104" fmla="*/ 1230732 w 1678968"/>
                <a:gd name="connsiteY104" fmla="*/ 156329 h 1868588"/>
                <a:gd name="connsiteX105" fmla="*/ 1203838 w 1678968"/>
                <a:gd name="connsiteY105" fmla="*/ 138400 h 1868588"/>
                <a:gd name="connsiteX106" fmla="*/ 1167979 w 1678968"/>
                <a:gd name="connsiteY106" fmla="*/ 102541 h 1868588"/>
                <a:gd name="connsiteX107" fmla="*/ 1114191 w 1678968"/>
                <a:gd name="connsiteY107" fmla="*/ 84611 h 1868588"/>
                <a:gd name="connsiteX108" fmla="*/ 1060403 w 1678968"/>
                <a:gd name="connsiteY108" fmla="*/ 48752 h 1868588"/>
                <a:gd name="connsiteX109" fmla="*/ 1033509 w 1678968"/>
                <a:gd name="connsiteY109" fmla="*/ 30823 h 1868588"/>
                <a:gd name="connsiteX110" fmla="*/ 970756 w 1678968"/>
                <a:gd name="connsiteY110" fmla="*/ 3929 h 1868588"/>
                <a:gd name="connsiteX0" fmla="*/ 1051438 w 1678968"/>
                <a:gd name="connsiteY0" fmla="*/ 21858 h 1868588"/>
                <a:gd name="connsiteX1" fmla="*/ 1015579 w 1678968"/>
                <a:gd name="connsiteY1" fmla="*/ 12894 h 1868588"/>
                <a:gd name="connsiteX2" fmla="*/ 988685 w 1678968"/>
                <a:gd name="connsiteY2" fmla="*/ 3929 h 1868588"/>
                <a:gd name="connsiteX3" fmla="*/ 908003 w 1678968"/>
                <a:gd name="connsiteY3" fmla="*/ 12894 h 1868588"/>
                <a:gd name="connsiteX4" fmla="*/ 881109 w 1678968"/>
                <a:gd name="connsiteY4" fmla="*/ 21858 h 1868588"/>
                <a:gd name="connsiteX5" fmla="*/ 863179 w 1678968"/>
                <a:gd name="connsiteY5" fmla="*/ 39788 h 1868588"/>
                <a:gd name="connsiteX6" fmla="*/ 836285 w 1678968"/>
                <a:gd name="connsiteY6" fmla="*/ 57717 h 1868588"/>
                <a:gd name="connsiteX7" fmla="*/ 809391 w 1678968"/>
                <a:gd name="connsiteY7" fmla="*/ 84611 h 1868588"/>
                <a:gd name="connsiteX8" fmla="*/ 773532 w 1678968"/>
                <a:gd name="connsiteY8" fmla="*/ 93576 h 1868588"/>
                <a:gd name="connsiteX9" fmla="*/ 728709 w 1678968"/>
                <a:gd name="connsiteY9" fmla="*/ 138400 h 1868588"/>
                <a:gd name="connsiteX10" fmla="*/ 701815 w 1678968"/>
                <a:gd name="connsiteY10" fmla="*/ 156329 h 1868588"/>
                <a:gd name="connsiteX11" fmla="*/ 683885 w 1678968"/>
                <a:gd name="connsiteY11" fmla="*/ 174258 h 1868588"/>
                <a:gd name="connsiteX12" fmla="*/ 656991 w 1678968"/>
                <a:gd name="connsiteY12" fmla="*/ 192188 h 1868588"/>
                <a:gd name="connsiteX13" fmla="*/ 630097 w 1678968"/>
                <a:gd name="connsiteY13" fmla="*/ 219082 h 1868588"/>
                <a:gd name="connsiteX14" fmla="*/ 603203 w 1678968"/>
                <a:gd name="connsiteY14" fmla="*/ 237011 h 1868588"/>
                <a:gd name="connsiteX15" fmla="*/ 558379 w 1678968"/>
                <a:gd name="connsiteY15" fmla="*/ 272870 h 1868588"/>
                <a:gd name="connsiteX16" fmla="*/ 522520 w 1678968"/>
                <a:gd name="connsiteY16" fmla="*/ 281835 h 1868588"/>
                <a:gd name="connsiteX17" fmla="*/ 477697 w 1678968"/>
                <a:gd name="connsiteY17" fmla="*/ 317694 h 1868588"/>
                <a:gd name="connsiteX18" fmla="*/ 423909 w 1678968"/>
                <a:gd name="connsiteY18" fmla="*/ 353552 h 1868588"/>
                <a:gd name="connsiteX19" fmla="*/ 405979 w 1678968"/>
                <a:gd name="connsiteY19" fmla="*/ 380447 h 1868588"/>
                <a:gd name="connsiteX20" fmla="*/ 352191 w 1678968"/>
                <a:gd name="connsiteY20" fmla="*/ 407341 h 1868588"/>
                <a:gd name="connsiteX21" fmla="*/ 325297 w 1678968"/>
                <a:gd name="connsiteY21" fmla="*/ 425270 h 1868588"/>
                <a:gd name="connsiteX22" fmla="*/ 289438 w 1678968"/>
                <a:gd name="connsiteY22" fmla="*/ 461129 h 1868588"/>
                <a:gd name="connsiteX23" fmla="*/ 262544 w 1678968"/>
                <a:gd name="connsiteY23" fmla="*/ 479058 h 1868588"/>
                <a:gd name="connsiteX24" fmla="*/ 226685 w 1678968"/>
                <a:gd name="connsiteY24" fmla="*/ 514917 h 1868588"/>
                <a:gd name="connsiteX25" fmla="*/ 199791 w 1678968"/>
                <a:gd name="connsiteY25" fmla="*/ 532847 h 1868588"/>
                <a:gd name="connsiteX26" fmla="*/ 146003 w 1678968"/>
                <a:gd name="connsiteY26" fmla="*/ 586635 h 1868588"/>
                <a:gd name="connsiteX27" fmla="*/ 101179 w 1678968"/>
                <a:gd name="connsiteY27" fmla="*/ 622494 h 1868588"/>
                <a:gd name="connsiteX28" fmla="*/ 50210 w 1678968"/>
                <a:gd name="connsiteY28" fmla="*/ 677440 h 1868588"/>
                <a:gd name="connsiteX29" fmla="*/ 12606 w 1678968"/>
                <a:gd name="connsiteY29" fmla="*/ 779376 h 1868588"/>
                <a:gd name="connsiteX30" fmla="*/ 66719 w 1678968"/>
                <a:gd name="connsiteY30" fmla="*/ 852302 h 1868588"/>
                <a:gd name="connsiteX31" fmla="*/ 103528 w 1678968"/>
                <a:gd name="connsiteY31" fmla="*/ 886523 h 1868588"/>
                <a:gd name="connsiteX32" fmla="*/ 138451 w 1678968"/>
                <a:gd name="connsiteY32" fmla="*/ 916272 h 1868588"/>
                <a:gd name="connsiteX33" fmla="*/ 154492 w 1678968"/>
                <a:gd name="connsiteY33" fmla="*/ 930129 h 1868588"/>
                <a:gd name="connsiteX34" fmla="*/ 184687 w 1678968"/>
                <a:gd name="connsiteY34" fmla="*/ 965589 h 1868588"/>
                <a:gd name="connsiteX35" fmla="*/ 209693 w 1678968"/>
                <a:gd name="connsiteY35" fmla="*/ 1008376 h 1868588"/>
                <a:gd name="connsiteX36" fmla="*/ 240363 w 1678968"/>
                <a:gd name="connsiteY36" fmla="*/ 1062164 h 1868588"/>
                <a:gd name="connsiteX37" fmla="*/ 271509 w 1678968"/>
                <a:gd name="connsiteY37" fmla="*/ 1106588 h 1868588"/>
                <a:gd name="connsiteX38" fmla="*/ 289438 w 1678968"/>
                <a:gd name="connsiteY38" fmla="*/ 1142447 h 1868588"/>
                <a:gd name="connsiteX39" fmla="*/ 307368 w 1678968"/>
                <a:gd name="connsiteY39" fmla="*/ 1196235 h 1868588"/>
                <a:gd name="connsiteX40" fmla="*/ 325297 w 1678968"/>
                <a:gd name="connsiteY40" fmla="*/ 1232094 h 1868588"/>
                <a:gd name="connsiteX41" fmla="*/ 361156 w 1678968"/>
                <a:gd name="connsiteY41" fmla="*/ 1285882 h 1868588"/>
                <a:gd name="connsiteX42" fmla="*/ 370120 w 1678968"/>
                <a:gd name="connsiteY42" fmla="*/ 1312776 h 1868588"/>
                <a:gd name="connsiteX43" fmla="*/ 388050 w 1678968"/>
                <a:gd name="connsiteY43" fmla="*/ 1339670 h 1868588"/>
                <a:gd name="connsiteX44" fmla="*/ 397015 w 1678968"/>
                <a:gd name="connsiteY44" fmla="*/ 1375529 h 1868588"/>
                <a:gd name="connsiteX45" fmla="*/ 450803 w 1678968"/>
                <a:gd name="connsiteY45" fmla="*/ 1465176 h 1868588"/>
                <a:gd name="connsiteX46" fmla="*/ 468732 w 1678968"/>
                <a:gd name="connsiteY46" fmla="*/ 1492070 h 1868588"/>
                <a:gd name="connsiteX47" fmla="*/ 486662 w 1678968"/>
                <a:gd name="connsiteY47" fmla="*/ 1510000 h 1868588"/>
                <a:gd name="connsiteX48" fmla="*/ 504591 w 1678968"/>
                <a:gd name="connsiteY48" fmla="*/ 1536894 h 1868588"/>
                <a:gd name="connsiteX49" fmla="*/ 513556 w 1678968"/>
                <a:gd name="connsiteY49" fmla="*/ 1563788 h 1868588"/>
                <a:gd name="connsiteX50" fmla="*/ 540450 w 1678968"/>
                <a:gd name="connsiteY50" fmla="*/ 1581717 h 1868588"/>
                <a:gd name="connsiteX51" fmla="*/ 585273 w 1678968"/>
                <a:gd name="connsiteY51" fmla="*/ 1626541 h 1868588"/>
                <a:gd name="connsiteX52" fmla="*/ 603203 w 1678968"/>
                <a:gd name="connsiteY52" fmla="*/ 1644470 h 1868588"/>
                <a:gd name="connsiteX53" fmla="*/ 621132 w 1678968"/>
                <a:gd name="connsiteY53" fmla="*/ 1671364 h 1868588"/>
                <a:gd name="connsiteX54" fmla="*/ 648026 w 1678968"/>
                <a:gd name="connsiteY54" fmla="*/ 1689294 h 1868588"/>
                <a:gd name="connsiteX55" fmla="*/ 665956 w 1678968"/>
                <a:gd name="connsiteY55" fmla="*/ 1707223 h 1868588"/>
                <a:gd name="connsiteX56" fmla="*/ 692850 w 1678968"/>
                <a:gd name="connsiteY56" fmla="*/ 1716188 h 1868588"/>
                <a:gd name="connsiteX57" fmla="*/ 737673 w 1678968"/>
                <a:gd name="connsiteY57" fmla="*/ 1752047 h 1868588"/>
                <a:gd name="connsiteX58" fmla="*/ 764568 w 1678968"/>
                <a:gd name="connsiteY58" fmla="*/ 1769976 h 1868588"/>
                <a:gd name="connsiteX59" fmla="*/ 818356 w 1678968"/>
                <a:gd name="connsiteY59" fmla="*/ 1787905 h 1868588"/>
                <a:gd name="connsiteX60" fmla="*/ 881109 w 1678968"/>
                <a:gd name="connsiteY60" fmla="*/ 1814800 h 1868588"/>
                <a:gd name="connsiteX61" fmla="*/ 934897 w 1678968"/>
                <a:gd name="connsiteY61" fmla="*/ 1832729 h 1868588"/>
                <a:gd name="connsiteX62" fmla="*/ 970756 w 1678968"/>
                <a:gd name="connsiteY62" fmla="*/ 1841694 h 1868588"/>
                <a:gd name="connsiteX63" fmla="*/ 1033509 w 1678968"/>
                <a:gd name="connsiteY63" fmla="*/ 1859623 h 1868588"/>
                <a:gd name="connsiteX64" fmla="*/ 1114191 w 1678968"/>
                <a:gd name="connsiteY64" fmla="*/ 1868588 h 1868588"/>
                <a:gd name="connsiteX65" fmla="*/ 1284520 w 1678968"/>
                <a:gd name="connsiteY65" fmla="*/ 1859623 h 1868588"/>
                <a:gd name="connsiteX66" fmla="*/ 1329344 w 1678968"/>
                <a:gd name="connsiteY66" fmla="*/ 1850658 h 1868588"/>
                <a:gd name="connsiteX67" fmla="*/ 1356238 w 1678968"/>
                <a:gd name="connsiteY67" fmla="*/ 1832729 h 1868588"/>
                <a:gd name="connsiteX68" fmla="*/ 1383132 w 1678968"/>
                <a:gd name="connsiteY68" fmla="*/ 1823764 h 1868588"/>
                <a:gd name="connsiteX69" fmla="*/ 1436920 w 1678968"/>
                <a:gd name="connsiteY69" fmla="*/ 1796870 h 1868588"/>
                <a:gd name="connsiteX70" fmla="*/ 1481744 w 1678968"/>
                <a:gd name="connsiteY70" fmla="*/ 1769976 h 1868588"/>
                <a:gd name="connsiteX71" fmla="*/ 1544497 w 1678968"/>
                <a:gd name="connsiteY71" fmla="*/ 1698258 h 1868588"/>
                <a:gd name="connsiteX72" fmla="*/ 1571391 w 1678968"/>
                <a:gd name="connsiteY72" fmla="*/ 1671364 h 1868588"/>
                <a:gd name="connsiteX73" fmla="*/ 1580356 w 1678968"/>
                <a:gd name="connsiteY73" fmla="*/ 1644470 h 1868588"/>
                <a:gd name="connsiteX74" fmla="*/ 1607250 w 1678968"/>
                <a:gd name="connsiteY74" fmla="*/ 1590682 h 1868588"/>
                <a:gd name="connsiteX75" fmla="*/ 1616215 w 1678968"/>
                <a:gd name="connsiteY75" fmla="*/ 1554823 h 1868588"/>
                <a:gd name="connsiteX76" fmla="*/ 1634144 w 1678968"/>
                <a:gd name="connsiteY76" fmla="*/ 1501035 h 1868588"/>
                <a:gd name="connsiteX77" fmla="*/ 1652073 w 1678968"/>
                <a:gd name="connsiteY77" fmla="*/ 1420352 h 1868588"/>
                <a:gd name="connsiteX78" fmla="*/ 1661038 w 1678968"/>
                <a:gd name="connsiteY78" fmla="*/ 1339670 h 1868588"/>
                <a:gd name="connsiteX79" fmla="*/ 1670003 w 1678968"/>
                <a:gd name="connsiteY79" fmla="*/ 1303811 h 1868588"/>
                <a:gd name="connsiteX80" fmla="*/ 1678968 w 1678968"/>
                <a:gd name="connsiteY80" fmla="*/ 1241058 h 1868588"/>
                <a:gd name="connsiteX81" fmla="*/ 1651123 w 1678968"/>
                <a:gd name="connsiteY81" fmla="*/ 1063801 h 1868588"/>
                <a:gd name="connsiteX82" fmla="*/ 1645934 w 1678968"/>
                <a:gd name="connsiteY82" fmla="*/ 1029978 h 1868588"/>
                <a:gd name="connsiteX83" fmla="*/ 1635081 w 1678968"/>
                <a:gd name="connsiteY83" fmla="*/ 966007 h 1868588"/>
                <a:gd name="connsiteX84" fmla="*/ 1617152 w 1678968"/>
                <a:gd name="connsiteY84" fmla="*/ 850684 h 1868588"/>
                <a:gd name="connsiteX85" fmla="*/ 1601111 w 1678968"/>
                <a:gd name="connsiteY85" fmla="*/ 789968 h 1868588"/>
                <a:gd name="connsiteX86" fmla="*/ 1601586 w 1678968"/>
                <a:gd name="connsiteY86" fmla="*/ 761037 h 1868588"/>
                <a:gd name="connsiteX87" fmla="*/ 1589320 w 1678968"/>
                <a:gd name="connsiteY87" fmla="*/ 739035 h 1868588"/>
                <a:gd name="connsiteX88" fmla="*/ 1571391 w 1678968"/>
                <a:gd name="connsiteY88" fmla="*/ 685247 h 1868588"/>
                <a:gd name="connsiteX89" fmla="*/ 1553462 w 1678968"/>
                <a:gd name="connsiteY89" fmla="*/ 658352 h 1868588"/>
                <a:gd name="connsiteX90" fmla="*/ 1544497 w 1678968"/>
                <a:gd name="connsiteY90" fmla="*/ 631458 h 1868588"/>
                <a:gd name="connsiteX91" fmla="*/ 1508638 w 1678968"/>
                <a:gd name="connsiteY91" fmla="*/ 577670 h 1868588"/>
                <a:gd name="connsiteX92" fmla="*/ 1493072 w 1678968"/>
                <a:gd name="connsiteY92" fmla="*/ 508808 h 1868588"/>
                <a:gd name="connsiteX93" fmla="*/ 1476459 w 1678968"/>
                <a:gd name="connsiteY93" fmla="*/ 480685 h 1868588"/>
                <a:gd name="connsiteX94" fmla="*/ 1454850 w 1678968"/>
                <a:gd name="connsiteY94" fmla="*/ 461129 h 1868588"/>
                <a:gd name="connsiteX95" fmla="*/ 1436920 w 1678968"/>
                <a:gd name="connsiteY95" fmla="*/ 425270 h 1868588"/>
                <a:gd name="connsiteX96" fmla="*/ 1427956 w 1678968"/>
                <a:gd name="connsiteY96" fmla="*/ 398376 h 1868588"/>
                <a:gd name="connsiteX97" fmla="*/ 1410026 w 1678968"/>
                <a:gd name="connsiteY97" fmla="*/ 380447 h 1868588"/>
                <a:gd name="connsiteX98" fmla="*/ 1401062 w 1678968"/>
                <a:gd name="connsiteY98" fmla="*/ 353552 h 1868588"/>
                <a:gd name="connsiteX99" fmla="*/ 1383132 w 1678968"/>
                <a:gd name="connsiteY99" fmla="*/ 335623 h 1868588"/>
                <a:gd name="connsiteX100" fmla="*/ 1365203 w 1678968"/>
                <a:gd name="connsiteY100" fmla="*/ 308729 h 1868588"/>
                <a:gd name="connsiteX101" fmla="*/ 1347273 w 1678968"/>
                <a:gd name="connsiteY101" fmla="*/ 290800 h 1868588"/>
                <a:gd name="connsiteX102" fmla="*/ 1311415 w 1678968"/>
                <a:gd name="connsiteY102" fmla="*/ 237011 h 1868588"/>
                <a:gd name="connsiteX103" fmla="*/ 1257626 w 1678968"/>
                <a:gd name="connsiteY103" fmla="*/ 183223 h 1868588"/>
                <a:gd name="connsiteX104" fmla="*/ 1230732 w 1678968"/>
                <a:gd name="connsiteY104" fmla="*/ 156329 h 1868588"/>
                <a:gd name="connsiteX105" fmla="*/ 1203838 w 1678968"/>
                <a:gd name="connsiteY105" fmla="*/ 138400 h 1868588"/>
                <a:gd name="connsiteX106" fmla="*/ 1167979 w 1678968"/>
                <a:gd name="connsiteY106" fmla="*/ 102541 h 1868588"/>
                <a:gd name="connsiteX107" fmla="*/ 1114191 w 1678968"/>
                <a:gd name="connsiteY107" fmla="*/ 84611 h 1868588"/>
                <a:gd name="connsiteX108" fmla="*/ 1060403 w 1678968"/>
                <a:gd name="connsiteY108" fmla="*/ 48752 h 1868588"/>
                <a:gd name="connsiteX109" fmla="*/ 1033509 w 1678968"/>
                <a:gd name="connsiteY109" fmla="*/ 30823 h 1868588"/>
                <a:gd name="connsiteX110" fmla="*/ 970756 w 1678968"/>
                <a:gd name="connsiteY110" fmla="*/ 3929 h 1868588"/>
                <a:gd name="connsiteX0" fmla="*/ 1051438 w 1673783"/>
                <a:gd name="connsiteY0" fmla="*/ 21858 h 1868588"/>
                <a:gd name="connsiteX1" fmla="*/ 1015579 w 1673783"/>
                <a:gd name="connsiteY1" fmla="*/ 12894 h 1868588"/>
                <a:gd name="connsiteX2" fmla="*/ 988685 w 1673783"/>
                <a:gd name="connsiteY2" fmla="*/ 3929 h 1868588"/>
                <a:gd name="connsiteX3" fmla="*/ 908003 w 1673783"/>
                <a:gd name="connsiteY3" fmla="*/ 12894 h 1868588"/>
                <a:gd name="connsiteX4" fmla="*/ 881109 w 1673783"/>
                <a:gd name="connsiteY4" fmla="*/ 21858 h 1868588"/>
                <a:gd name="connsiteX5" fmla="*/ 863179 w 1673783"/>
                <a:gd name="connsiteY5" fmla="*/ 39788 h 1868588"/>
                <a:gd name="connsiteX6" fmla="*/ 836285 w 1673783"/>
                <a:gd name="connsiteY6" fmla="*/ 57717 h 1868588"/>
                <a:gd name="connsiteX7" fmla="*/ 809391 w 1673783"/>
                <a:gd name="connsiteY7" fmla="*/ 84611 h 1868588"/>
                <a:gd name="connsiteX8" fmla="*/ 773532 w 1673783"/>
                <a:gd name="connsiteY8" fmla="*/ 93576 h 1868588"/>
                <a:gd name="connsiteX9" fmla="*/ 728709 w 1673783"/>
                <a:gd name="connsiteY9" fmla="*/ 138400 h 1868588"/>
                <a:gd name="connsiteX10" fmla="*/ 701815 w 1673783"/>
                <a:gd name="connsiteY10" fmla="*/ 156329 h 1868588"/>
                <a:gd name="connsiteX11" fmla="*/ 683885 w 1673783"/>
                <a:gd name="connsiteY11" fmla="*/ 174258 h 1868588"/>
                <a:gd name="connsiteX12" fmla="*/ 656991 w 1673783"/>
                <a:gd name="connsiteY12" fmla="*/ 192188 h 1868588"/>
                <a:gd name="connsiteX13" fmla="*/ 630097 w 1673783"/>
                <a:gd name="connsiteY13" fmla="*/ 219082 h 1868588"/>
                <a:gd name="connsiteX14" fmla="*/ 603203 w 1673783"/>
                <a:gd name="connsiteY14" fmla="*/ 237011 h 1868588"/>
                <a:gd name="connsiteX15" fmla="*/ 558379 w 1673783"/>
                <a:gd name="connsiteY15" fmla="*/ 272870 h 1868588"/>
                <a:gd name="connsiteX16" fmla="*/ 522520 w 1673783"/>
                <a:gd name="connsiteY16" fmla="*/ 281835 h 1868588"/>
                <a:gd name="connsiteX17" fmla="*/ 477697 w 1673783"/>
                <a:gd name="connsiteY17" fmla="*/ 317694 h 1868588"/>
                <a:gd name="connsiteX18" fmla="*/ 423909 w 1673783"/>
                <a:gd name="connsiteY18" fmla="*/ 353552 h 1868588"/>
                <a:gd name="connsiteX19" fmla="*/ 405979 w 1673783"/>
                <a:gd name="connsiteY19" fmla="*/ 380447 h 1868588"/>
                <a:gd name="connsiteX20" fmla="*/ 352191 w 1673783"/>
                <a:gd name="connsiteY20" fmla="*/ 407341 h 1868588"/>
                <a:gd name="connsiteX21" fmla="*/ 325297 w 1673783"/>
                <a:gd name="connsiteY21" fmla="*/ 425270 h 1868588"/>
                <a:gd name="connsiteX22" fmla="*/ 289438 w 1673783"/>
                <a:gd name="connsiteY22" fmla="*/ 461129 h 1868588"/>
                <a:gd name="connsiteX23" fmla="*/ 262544 w 1673783"/>
                <a:gd name="connsiteY23" fmla="*/ 479058 h 1868588"/>
                <a:gd name="connsiteX24" fmla="*/ 226685 w 1673783"/>
                <a:gd name="connsiteY24" fmla="*/ 514917 h 1868588"/>
                <a:gd name="connsiteX25" fmla="*/ 199791 w 1673783"/>
                <a:gd name="connsiteY25" fmla="*/ 532847 h 1868588"/>
                <a:gd name="connsiteX26" fmla="*/ 146003 w 1673783"/>
                <a:gd name="connsiteY26" fmla="*/ 586635 h 1868588"/>
                <a:gd name="connsiteX27" fmla="*/ 101179 w 1673783"/>
                <a:gd name="connsiteY27" fmla="*/ 622494 h 1868588"/>
                <a:gd name="connsiteX28" fmla="*/ 50210 w 1673783"/>
                <a:gd name="connsiteY28" fmla="*/ 677440 h 1868588"/>
                <a:gd name="connsiteX29" fmla="*/ 12606 w 1673783"/>
                <a:gd name="connsiteY29" fmla="*/ 779376 h 1868588"/>
                <a:gd name="connsiteX30" fmla="*/ 66719 w 1673783"/>
                <a:gd name="connsiteY30" fmla="*/ 852302 h 1868588"/>
                <a:gd name="connsiteX31" fmla="*/ 103528 w 1673783"/>
                <a:gd name="connsiteY31" fmla="*/ 886523 h 1868588"/>
                <a:gd name="connsiteX32" fmla="*/ 138451 w 1673783"/>
                <a:gd name="connsiteY32" fmla="*/ 916272 h 1868588"/>
                <a:gd name="connsiteX33" fmla="*/ 154492 w 1673783"/>
                <a:gd name="connsiteY33" fmla="*/ 930129 h 1868588"/>
                <a:gd name="connsiteX34" fmla="*/ 184687 w 1673783"/>
                <a:gd name="connsiteY34" fmla="*/ 965589 h 1868588"/>
                <a:gd name="connsiteX35" fmla="*/ 209693 w 1673783"/>
                <a:gd name="connsiteY35" fmla="*/ 1008376 h 1868588"/>
                <a:gd name="connsiteX36" fmla="*/ 240363 w 1673783"/>
                <a:gd name="connsiteY36" fmla="*/ 1062164 h 1868588"/>
                <a:gd name="connsiteX37" fmla="*/ 271509 w 1673783"/>
                <a:gd name="connsiteY37" fmla="*/ 1106588 h 1868588"/>
                <a:gd name="connsiteX38" fmla="*/ 289438 w 1673783"/>
                <a:gd name="connsiteY38" fmla="*/ 1142447 h 1868588"/>
                <a:gd name="connsiteX39" fmla="*/ 307368 w 1673783"/>
                <a:gd name="connsiteY39" fmla="*/ 1196235 h 1868588"/>
                <a:gd name="connsiteX40" fmla="*/ 325297 w 1673783"/>
                <a:gd name="connsiteY40" fmla="*/ 1232094 h 1868588"/>
                <a:gd name="connsiteX41" fmla="*/ 361156 w 1673783"/>
                <a:gd name="connsiteY41" fmla="*/ 1285882 h 1868588"/>
                <a:gd name="connsiteX42" fmla="*/ 370120 w 1673783"/>
                <a:gd name="connsiteY42" fmla="*/ 1312776 h 1868588"/>
                <a:gd name="connsiteX43" fmla="*/ 388050 w 1673783"/>
                <a:gd name="connsiteY43" fmla="*/ 1339670 h 1868588"/>
                <a:gd name="connsiteX44" fmla="*/ 397015 w 1673783"/>
                <a:gd name="connsiteY44" fmla="*/ 1375529 h 1868588"/>
                <a:gd name="connsiteX45" fmla="*/ 450803 w 1673783"/>
                <a:gd name="connsiteY45" fmla="*/ 1465176 h 1868588"/>
                <a:gd name="connsiteX46" fmla="*/ 468732 w 1673783"/>
                <a:gd name="connsiteY46" fmla="*/ 1492070 h 1868588"/>
                <a:gd name="connsiteX47" fmla="*/ 486662 w 1673783"/>
                <a:gd name="connsiteY47" fmla="*/ 1510000 h 1868588"/>
                <a:gd name="connsiteX48" fmla="*/ 504591 w 1673783"/>
                <a:gd name="connsiteY48" fmla="*/ 1536894 h 1868588"/>
                <a:gd name="connsiteX49" fmla="*/ 513556 w 1673783"/>
                <a:gd name="connsiteY49" fmla="*/ 1563788 h 1868588"/>
                <a:gd name="connsiteX50" fmla="*/ 540450 w 1673783"/>
                <a:gd name="connsiteY50" fmla="*/ 1581717 h 1868588"/>
                <a:gd name="connsiteX51" fmla="*/ 585273 w 1673783"/>
                <a:gd name="connsiteY51" fmla="*/ 1626541 h 1868588"/>
                <a:gd name="connsiteX52" fmla="*/ 603203 w 1673783"/>
                <a:gd name="connsiteY52" fmla="*/ 1644470 h 1868588"/>
                <a:gd name="connsiteX53" fmla="*/ 621132 w 1673783"/>
                <a:gd name="connsiteY53" fmla="*/ 1671364 h 1868588"/>
                <a:gd name="connsiteX54" fmla="*/ 648026 w 1673783"/>
                <a:gd name="connsiteY54" fmla="*/ 1689294 h 1868588"/>
                <a:gd name="connsiteX55" fmla="*/ 665956 w 1673783"/>
                <a:gd name="connsiteY55" fmla="*/ 1707223 h 1868588"/>
                <a:gd name="connsiteX56" fmla="*/ 692850 w 1673783"/>
                <a:gd name="connsiteY56" fmla="*/ 1716188 h 1868588"/>
                <a:gd name="connsiteX57" fmla="*/ 737673 w 1673783"/>
                <a:gd name="connsiteY57" fmla="*/ 1752047 h 1868588"/>
                <a:gd name="connsiteX58" fmla="*/ 764568 w 1673783"/>
                <a:gd name="connsiteY58" fmla="*/ 1769976 h 1868588"/>
                <a:gd name="connsiteX59" fmla="*/ 818356 w 1673783"/>
                <a:gd name="connsiteY59" fmla="*/ 1787905 h 1868588"/>
                <a:gd name="connsiteX60" fmla="*/ 881109 w 1673783"/>
                <a:gd name="connsiteY60" fmla="*/ 1814800 h 1868588"/>
                <a:gd name="connsiteX61" fmla="*/ 934897 w 1673783"/>
                <a:gd name="connsiteY61" fmla="*/ 1832729 h 1868588"/>
                <a:gd name="connsiteX62" fmla="*/ 970756 w 1673783"/>
                <a:gd name="connsiteY62" fmla="*/ 1841694 h 1868588"/>
                <a:gd name="connsiteX63" fmla="*/ 1033509 w 1673783"/>
                <a:gd name="connsiteY63" fmla="*/ 1859623 h 1868588"/>
                <a:gd name="connsiteX64" fmla="*/ 1114191 w 1673783"/>
                <a:gd name="connsiteY64" fmla="*/ 1868588 h 1868588"/>
                <a:gd name="connsiteX65" fmla="*/ 1284520 w 1673783"/>
                <a:gd name="connsiteY65" fmla="*/ 1859623 h 1868588"/>
                <a:gd name="connsiteX66" fmla="*/ 1329344 w 1673783"/>
                <a:gd name="connsiteY66" fmla="*/ 1850658 h 1868588"/>
                <a:gd name="connsiteX67" fmla="*/ 1356238 w 1673783"/>
                <a:gd name="connsiteY67" fmla="*/ 1832729 h 1868588"/>
                <a:gd name="connsiteX68" fmla="*/ 1383132 w 1673783"/>
                <a:gd name="connsiteY68" fmla="*/ 1823764 h 1868588"/>
                <a:gd name="connsiteX69" fmla="*/ 1436920 w 1673783"/>
                <a:gd name="connsiteY69" fmla="*/ 1796870 h 1868588"/>
                <a:gd name="connsiteX70" fmla="*/ 1481744 w 1673783"/>
                <a:gd name="connsiteY70" fmla="*/ 1769976 h 1868588"/>
                <a:gd name="connsiteX71" fmla="*/ 1544497 w 1673783"/>
                <a:gd name="connsiteY71" fmla="*/ 1698258 h 1868588"/>
                <a:gd name="connsiteX72" fmla="*/ 1571391 w 1673783"/>
                <a:gd name="connsiteY72" fmla="*/ 1671364 h 1868588"/>
                <a:gd name="connsiteX73" fmla="*/ 1580356 w 1673783"/>
                <a:gd name="connsiteY73" fmla="*/ 1644470 h 1868588"/>
                <a:gd name="connsiteX74" fmla="*/ 1607250 w 1673783"/>
                <a:gd name="connsiteY74" fmla="*/ 1590682 h 1868588"/>
                <a:gd name="connsiteX75" fmla="*/ 1616215 w 1673783"/>
                <a:gd name="connsiteY75" fmla="*/ 1554823 h 1868588"/>
                <a:gd name="connsiteX76" fmla="*/ 1634144 w 1673783"/>
                <a:gd name="connsiteY76" fmla="*/ 1501035 h 1868588"/>
                <a:gd name="connsiteX77" fmla="*/ 1652073 w 1673783"/>
                <a:gd name="connsiteY77" fmla="*/ 1420352 h 1868588"/>
                <a:gd name="connsiteX78" fmla="*/ 1661038 w 1673783"/>
                <a:gd name="connsiteY78" fmla="*/ 1339670 h 1868588"/>
                <a:gd name="connsiteX79" fmla="*/ 1670003 w 1673783"/>
                <a:gd name="connsiteY79" fmla="*/ 1303811 h 1868588"/>
                <a:gd name="connsiteX80" fmla="*/ 1652536 w 1673783"/>
                <a:gd name="connsiteY80" fmla="*/ 1241058 h 1868588"/>
                <a:gd name="connsiteX81" fmla="*/ 1651123 w 1673783"/>
                <a:gd name="connsiteY81" fmla="*/ 1063801 h 1868588"/>
                <a:gd name="connsiteX82" fmla="*/ 1645934 w 1673783"/>
                <a:gd name="connsiteY82" fmla="*/ 1029978 h 1868588"/>
                <a:gd name="connsiteX83" fmla="*/ 1635081 w 1673783"/>
                <a:gd name="connsiteY83" fmla="*/ 966007 h 1868588"/>
                <a:gd name="connsiteX84" fmla="*/ 1617152 w 1673783"/>
                <a:gd name="connsiteY84" fmla="*/ 850684 h 1868588"/>
                <a:gd name="connsiteX85" fmla="*/ 1601111 w 1673783"/>
                <a:gd name="connsiteY85" fmla="*/ 789968 h 1868588"/>
                <a:gd name="connsiteX86" fmla="*/ 1601586 w 1673783"/>
                <a:gd name="connsiteY86" fmla="*/ 761037 h 1868588"/>
                <a:gd name="connsiteX87" fmla="*/ 1589320 w 1673783"/>
                <a:gd name="connsiteY87" fmla="*/ 739035 h 1868588"/>
                <a:gd name="connsiteX88" fmla="*/ 1571391 w 1673783"/>
                <a:gd name="connsiteY88" fmla="*/ 685247 h 1868588"/>
                <a:gd name="connsiteX89" fmla="*/ 1553462 w 1673783"/>
                <a:gd name="connsiteY89" fmla="*/ 658352 h 1868588"/>
                <a:gd name="connsiteX90" fmla="*/ 1544497 w 1673783"/>
                <a:gd name="connsiteY90" fmla="*/ 631458 h 1868588"/>
                <a:gd name="connsiteX91" fmla="*/ 1508638 w 1673783"/>
                <a:gd name="connsiteY91" fmla="*/ 577670 h 1868588"/>
                <a:gd name="connsiteX92" fmla="*/ 1493072 w 1673783"/>
                <a:gd name="connsiteY92" fmla="*/ 508808 h 1868588"/>
                <a:gd name="connsiteX93" fmla="*/ 1476459 w 1673783"/>
                <a:gd name="connsiteY93" fmla="*/ 480685 h 1868588"/>
                <a:gd name="connsiteX94" fmla="*/ 1454850 w 1673783"/>
                <a:gd name="connsiteY94" fmla="*/ 461129 h 1868588"/>
                <a:gd name="connsiteX95" fmla="*/ 1436920 w 1673783"/>
                <a:gd name="connsiteY95" fmla="*/ 425270 h 1868588"/>
                <a:gd name="connsiteX96" fmla="*/ 1427956 w 1673783"/>
                <a:gd name="connsiteY96" fmla="*/ 398376 h 1868588"/>
                <a:gd name="connsiteX97" fmla="*/ 1410026 w 1673783"/>
                <a:gd name="connsiteY97" fmla="*/ 380447 h 1868588"/>
                <a:gd name="connsiteX98" fmla="*/ 1401062 w 1673783"/>
                <a:gd name="connsiteY98" fmla="*/ 353552 h 1868588"/>
                <a:gd name="connsiteX99" fmla="*/ 1383132 w 1673783"/>
                <a:gd name="connsiteY99" fmla="*/ 335623 h 1868588"/>
                <a:gd name="connsiteX100" fmla="*/ 1365203 w 1673783"/>
                <a:gd name="connsiteY100" fmla="*/ 308729 h 1868588"/>
                <a:gd name="connsiteX101" fmla="*/ 1347273 w 1673783"/>
                <a:gd name="connsiteY101" fmla="*/ 290800 h 1868588"/>
                <a:gd name="connsiteX102" fmla="*/ 1311415 w 1673783"/>
                <a:gd name="connsiteY102" fmla="*/ 237011 h 1868588"/>
                <a:gd name="connsiteX103" fmla="*/ 1257626 w 1673783"/>
                <a:gd name="connsiteY103" fmla="*/ 183223 h 1868588"/>
                <a:gd name="connsiteX104" fmla="*/ 1230732 w 1673783"/>
                <a:gd name="connsiteY104" fmla="*/ 156329 h 1868588"/>
                <a:gd name="connsiteX105" fmla="*/ 1203838 w 1673783"/>
                <a:gd name="connsiteY105" fmla="*/ 138400 h 1868588"/>
                <a:gd name="connsiteX106" fmla="*/ 1167979 w 1673783"/>
                <a:gd name="connsiteY106" fmla="*/ 102541 h 1868588"/>
                <a:gd name="connsiteX107" fmla="*/ 1114191 w 1673783"/>
                <a:gd name="connsiteY107" fmla="*/ 84611 h 1868588"/>
                <a:gd name="connsiteX108" fmla="*/ 1060403 w 1673783"/>
                <a:gd name="connsiteY108" fmla="*/ 48752 h 1868588"/>
                <a:gd name="connsiteX109" fmla="*/ 1033509 w 1673783"/>
                <a:gd name="connsiteY109" fmla="*/ 30823 h 1868588"/>
                <a:gd name="connsiteX110" fmla="*/ 970756 w 1673783"/>
                <a:gd name="connsiteY110" fmla="*/ 3929 h 1868588"/>
                <a:gd name="connsiteX0" fmla="*/ 1051438 w 1662912"/>
                <a:gd name="connsiteY0" fmla="*/ 21858 h 1868588"/>
                <a:gd name="connsiteX1" fmla="*/ 1015579 w 1662912"/>
                <a:gd name="connsiteY1" fmla="*/ 12894 h 1868588"/>
                <a:gd name="connsiteX2" fmla="*/ 988685 w 1662912"/>
                <a:gd name="connsiteY2" fmla="*/ 3929 h 1868588"/>
                <a:gd name="connsiteX3" fmla="*/ 908003 w 1662912"/>
                <a:gd name="connsiteY3" fmla="*/ 12894 h 1868588"/>
                <a:gd name="connsiteX4" fmla="*/ 881109 w 1662912"/>
                <a:gd name="connsiteY4" fmla="*/ 21858 h 1868588"/>
                <a:gd name="connsiteX5" fmla="*/ 863179 w 1662912"/>
                <a:gd name="connsiteY5" fmla="*/ 39788 h 1868588"/>
                <a:gd name="connsiteX6" fmla="*/ 836285 w 1662912"/>
                <a:gd name="connsiteY6" fmla="*/ 57717 h 1868588"/>
                <a:gd name="connsiteX7" fmla="*/ 809391 w 1662912"/>
                <a:gd name="connsiteY7" fmla="*/ 84611 h 1868588"/>
                <a:gd name="connsiteX8" fmla="*/ 773532 w 1662912"/>
                <a:gd name="connsiteY8" fmla="*/ 93576 h 1868588"/>
                <a:gd name="connsiteX9" fmla="*/ 728709 w 1662912"/>
                <a:gd name="connsiteY9" fmla="*/ 138400 h 1868588"/>
                <a:gd name="connsiteX10" fmla="*/ 701815 w 1662912"/>
                <a:gd name="connsiteY10" fmla="*/ 156329 h 1868588"/>
                <a:gd name="connsiteX11" fmla="*/ 683885 w 1662912"/>
                <a:gd name="connsiteY11" fmla="*/ 174258 h 1868588"/>
                <a:gd name="connsiteX12" fmla="*/ 656991 w 1662912"/>
                <a:gd name="connsiteY12" fmla="*/ 192188 h 1868588"/>
                <a:gd name="connsiteX13" fmla="*/ 630097 w 1662912"/>
                <a:gd name="connsiteY13" fmla="*/ 219082 h 1868588"/>
                <a:gd name="connsiteX14" fmla="*/ 603203 w 1662912"/>
                <a:gd name="connsiteY14" fmla="*/ 237011 h 1868588"/>
                <a:gd name="connsiteX15" fmla="*/ 558379 w 1662912"/>
                <a:gd name="connsiteY15" fmla="*/ 272870 h 1868588"/>
                <a:gd name="connsiteX16" fmla="*/ 522520 w 1662912"/>
                <a:gd name="connsiteY16" fmla="*/ 281835 h 1868588"/>
                <a:gd name="connsiteX17" fmla="*/ 477697 w 1662912"/>
                <a:gd name="connsiteY17" fmla="*/ 317694 h 1868588"/>
                <a:gd name="connsiteX18" fmla="*/ 423909 w 1662912"/>
                <a:gd name="connsiteY18" fmla="*/ 353552 h 1868588"/>
                <a:gd name="connsiteX19" fmla="*/ 405979 w 1662912"/>
                <a:gd name="connsiteY19" fmla="*/ 380447 h 1868588"/>
                <a:gd name="connsiteX20" fmla="*/ 352191 w 1662912"/>
                <a:gd name="connsiteY20" fmla="*/ 407341 h 1868588"/>
                <a:gd name="connsiteX21" fmla="*/ 325297 w 1662912"/>
                <a:gd name="connsiteY21" fmla="*/ 425270 h 1868588"/>
                <a:gd name="connsiteX22" fmla="*/ 289438 w 1662912"/>
                <a:gd name="connsiteY22" fmla="*/ 461129 h 1868588"/>
                <a:gd name="connsiteX23" fmla="*/ 262544 w 1662912"/>
                <a:gd name="connsiteY23" fmla="*/ 479058 h 1868588"/>
                <a:gd name="connsiteX24" fmla="*/ 226685 w 1662912"/>
                <a:gd name="connsiteY24" fmla="*/ 514917 h 1868588"/>
                <a:gd name="connsiteX25" fmla="*/ 199791 w 1662912"/>
                <a:gd name="connsiteY25" fmla="*/ 532847 h 1868588"/>
                <a:gd name="connsiteX26" fmla="*/ 146003 w 1662912"/>
                <a:gd name="connsiteY26" fmla="*/ 586635 h 1868588"/>
                <a:gd name="connsiteX27" fmla="*/ 101179 w 1662912"/>
                <a:gd name="connsiteY27" fmla="*/ 622494 h 1868588"/>
                <a:gd name="connsiteX28" fmla="*/ 50210 w 1662912"/>
                <a:gd name="connsiteY28" fmla="*/ 677440 h 1868588"/>
                <a:gd name="connsiteX29" fmla="*/ 12606 w 1662912"/>
                <a:gd name="connsiteY29" fmla="*/ 779376 h 1868588"/>
                <a:gd name="connsiteX30" fmla="*/ 66719 w 1662912"/>
                <a:gd name="connsiteY30" fmla="*/ 852302 h 1868588"/>
                <a:gd name="connsiteX31" fmla="*/ 103528 w 1662912"/>
                <a:gd name="connsiteY31" fmla="*/ 886523 h 1868588"/>
                <a:gd name="connsiteX32" fmla="*/ 138451 w 1662912"/>
                <a:gd name="connsiteY32" fmla="*/ 916272 h 1868588"/>
                <a:gd name="connsiteX33" fmla="*/ 154492 w 1662912"/>
                <a:gd name="connsiteY33" fmla="*/ 930129 h 1868588"/>
                <a:gd name="connsiteX34" fmla="*/ 184687 w 1662912"/>
                <a:gd name="connsiteY34" fmla="*/ 965589 h 1868588"/>
                <a:gd name="connsiteX35" fmla="*/ 209693 w 1662912"/>
                <a:gd name="connsiteY35" fmla="*/ 1008376 h 1868588"/>
                <a:gd name="connsiteX36" fmla="*/ 240363 w 1662912"/>
                <a:gd name="connsiteY36" fmla="*/ 1062164 h 1868588"/>
                <a:gd name="connsiteX37" fmla="*/ 271509 w 1662912"/>
                <a:gd name="connsiteY37" fmla="*/ 1106588 h 1868588"/>
                <a:gd name="connsiteX38" fmla="*/ 289438 w 1662912"/>
                <a:gd name="connsiteY38" fmla="*/ 1142447 h 1868588"/>
                <a:gd name="connsiteX39" fmla="*/ 307368 w 1662912"/>
                <a:gd name="connsiteY39" fmla="*/ 1196235 h 1868588"/>
                <a:gd name="connsiteX40" fmla="*/ 325297 w 1662912"/>
                <a:gd name="connsiteY40" fmla="*/ 1232094 h 1868588"/>
                <a:gd name="connsiteX41" fmla="*/ 361156 w 1662912"/>
                <a:gd name="connsiteY41" fmla="*/ 1285882 h 1868588"/>
                <a:gd name="connsiteX42" fmla="*/ 370120 w 1662912"/>
                <a:gd name="connsiteY42" fmla="*/ 1312776 h 1868588"/>
                <a:gd name="connsiteX43" fmla="*/ 388050 w 1662912"/>
                <a:gd name="connsiteY43" fmla="*/ 1339670 h 1868588"/>
                <a:gd name="connsiteX44" fmla="*/ 397015 w 1662912"/>
                <a:gd name="connsiteY44" fmla="*/ 1375529 h 1868588"/>
                <a:gd name="connsiteX45" fmla="*/ 450803 w 1662912"/>
                <a:gd name="connsiteY45" fmla="*/ 1465176 h 1868588"/>
                <a:gd name="connsiteX46" fmla="*/ 468732 w 1662912"/>
                <a:gd name="connsiteY46" fmla="*/ 1492070 h 1868588"/>
                <a:gd name="connsiteX47" fmla="*/ 486662 w 1662912"/>
                <a:gd name="connsiteY47" fmla="*/ 1510000 h 1868588"/>
                <a:gd name="connsiteX48" fmla="*/ 504591 w 1662912"/>
                <a:gd name="connsiteY48" fmla="*/ 1536894 h 1868588"/>
                <a:gd name="connsiteX49" fmla="*/ 513556 w 1662912"/>
                <a:gd name="connsiteY49" fmla="*/ 1563788 h 1868588"/>
                <a:gd name="connsiteX50" fmla="*/ 540450 w 1662912"/>
                <a:gd name="connsiteY50" fmla="*/ 1581717 h 1868588"/>
                <a:gd name="connsiteX51" fmla="*/ 585273 w 1662912"/>
                <a:gd name="connsiteY51" fmla="*/ 1626541 h 1868588"/>
                <a:gd name="connsiteX52" fmla="*/ 603203 w 1662912"/>
                <a:gd name="connsiteY52" fmla="*/ 1644470 h 1868588"/>
                <a:gd name="connsiteX53" fmla="*/ 621132 w 1662912"/>
                <a:gd name="connsiteY53" fmla="*/ 1671364 h 1868588"/>
                <a:gd name="connsiteX54" fmla="*/ 648026 w 1662912"/>
                <a:gd name="connsiteY54" fmla="*/ 1689294 h 1868588"/>
                <a:gd name="connsiteX55" fmla="*/ 665956 w 1662912"/>
                <a:gd name="connsiteY55" fmla="*/ 1707223 h 1868588"/>
                <a:gd name="connsiteX56" fmla="*/ 692850 w 1662912"/>
                <a:gd name="connsiteY56" fmla="*/ 1716188 h 1868588"/>
                <a:gd name="connsiteX57" fmla="*/ 737673 w 1662912"/>
                <a:gd name="connsiteY57" fmla="*/ 1752047 h 1868588"/>
                <a:gd name="connsiteX58" fmla="*/ 764568 w 1662912"/>
                <a:gd name="connsiteY58" fmla="*/ 1769976 h 1868588"/>
                <a:gd name="connsiteX59" fmla="*/ 818356 w 1662912"/>
                <a:gd name="connsiteY59" fmla="*/ 1787905 h 1868588"/>
                <a:gd name="connsiteX60" fmla="*/ 881109 w 1662912"/>
                <a:gd name="connsiteY60" fmla="*/ 1814800 h 1868588"/>
                <a:gd name="connsiteX61" fmla="*/ 934897 w 1662912"/>
                <a:gd name="connsiteY61" fmla="*/ 1832729 h 1868588"/>
                <a:gd name="connsiteX62" fmla="*/ 970756 w 1662912"/>
                <a:gd name="connsiteY62" fmla="*/ 1841694 h 1868588"/>
                <a:gd name="connsiteX63" fmla="*/ 1033509 w 1662912"/>
                <a:gd name="connsiteY63" fmla="*/ 1859623 h 1868588"/>
                <a:gd name="connsiteX64" fmla="*/ 1114191 w 1662912"/>
                <a:gd name="connsiteY64" fmla="*/ 1868588 h 1868588"/>
                <a:gd name="connsiteX65" fmla="*/ 1284520 w 1662912"/>
                <a:gd name="connsiteY65" fmla="*/ 1859623 h 1868588"/>
                <a:gd name="connsiteX66" fmla="*/ 1329344 w 1662912"/>
                <a:gd name="connsiteY66" fmla="*/ 1850658 h 1868588"/>
                <a:gd name="connsiteX67" fmla="*/ 1356238 w 1662912"/>
                <a:gd name="connsiteY67" fmla="*/ 1832729 h 1868588"/>
                <a:gd name="connsiteX68" fmla="*/ 1383132 w 1662912"/>
                <a:gd name="connsiteY68" fmla="*/ 1823764 h 1868588"/>
                <a:gd name="connsiteX69" fmla="*/ 1436920 w 1662912"/>
                <a:gd name="connsiteY69" fmla="*/ 1796870 h 1868588"/>
                <a:gd name="connsiteX70" fmla="*/ 1481744 w 1662912"/>
                <a:gd name="connsiteY70" fmla="*/ 1769976 h 1868588"/>
                <a:gd name="connsiteX71" fmla="*/ 1544497 w 1662912"/>
                <a:gd name="connsiteY71" fmla="*/ 1698258 h 1868588"/>
                <a:gd name="connsiteX72" fmla="*/ 1571391 w 1662912"/>
                <a:gd name="connsiteY72" fmla="*/ 1671364 h 1868588"/>
                <a:gd name="connsiteX73" fmla="*/ 1580356 w 1662912"/>
                <a:gd name="connsiteY73" fmla="*/ 1644470 h 1868588"/>
                <a:gd name="connsiteX74" fmla="*/ 1607250 w 1662912"/>
                <a:gd name="connsiteY74" fmla="*/ 1590682 h 1868588"/>
                <a:gd name="connsiteX75" fmla="*/ 1616215 w 1662912"/>
                <a:gd name="connsiteY75" fmla="*/ 1554823 h 1868588"/>
                <a:gd name="connsiteX76" fmla="*/ 1634144 w 1662912"/>
                <a:gd name="connsiteY76" fmla="*/ 1501035 h 1868588"/>
                <a:gd name="connsiteX77" fmla="*/ 1652073 w 1662912"/>
                <a:gd name="connsiteY77" fmla="*/ 1420352 h 1868588"/>
                <a:gd name="connsiteX78" fmla="*/ 1661038 w 1662912"/>
                <a:gd name="connsiteY78" fmla="*/ 1339670 h 1868588"/>
                <a:gd name="connsiteX79" fmla="*/ 1647347 w 1662912"/>
                <a:gd name="connsiteY79" fmla="*/ 1305847 h 1868588"/>
                <a:gd name="connsiteX80" fmla="*/ 1652536 w 1662912"/>
                <a:gd name="connsiteY80" fmla="*/ 1241058 h 1868588"/>
                <a:gd name="connsiteX81" fmla="*/ 1651123 w 1662912"/>
                <a:gd name="connsiteY81" fmla="*/ 1063801 h 1868588"/>
                <a:gd name="connsiteX82" fmla="*/ 1645934 w 1662912"/>
                <a:gd name="connsiteY82" fmla="*/ 1029978 h 1868588"/>
                <a:gd name="connsiteX83" fmla="*/ 1635081 w 1662912"/>
                <a:gd name="connsiteY83" fmla="*/ 966007 h 1868588"/>
                <a:gd name="connsiteX84" fmla="*/ 1617152 w 1662912"/>
                <a:gd name="connsiteY84" fmla="*/ 850684 h 1868588"/>
                <a:gd name="connsiteX85" fmla="*/ 1601111 w 1662912"/>
                <a:gd name="connsiteY85" fmla="*/ 789968 h 1868588"/>
                <a:gd name="connsiteX86" fmla="*/ 1601586 w 1662912"/>
                <a:gd name="connsiteY86" fmla="*/ 761037 h 1868588"/>
                <a:gd name="connsiteX87" fmla="*/ 1589320 w 1662912"/>
                <a:gd name="connsiteY87" fmla="*/ 739035 h 1868588"/>
                <a:gd name="connsiteX88" fmla="*/ 1571391 w 1662912"/>
                <a:gd name="connsiteY88" fmla="*/ 685247 h 1868588"/>
                <a:gd name="connsiteX89" fmla="*/ 1553462 w 1662912"/>
                <a:gd name="connsiteY89" fmla="*/ 658352 h 1868588"/>
                <a:gd name="connsiteX90" fmla="*/ 1544497 w 1662912"/>
                <a:gd name="connsiteY90" fmla="*/ 631458 h 1868588"/>
                <a:gd name="connsiteX91" fmla="*/ 1508638 w 1662912"/>
                <a:gd name="connsiteY91" fmla="*/ 577670 h 1868588"/>
                <a:gd name="connsiteX92" fmla="*/ 1493072 w 1662912"/>
                <a:gd name="connsiteY92" fmla="*/ 508808 h 1868588"/>
                <a:gd name="connsiteX93" fmla="*/ 1476459 w 1662912"/>
                <a:gd name="connsiteY93" fmla="*/ 480685 h 1868588"/>
                <a:gd name="connsiteX94" fmla="*/ 1454850 w 1662912"/>
                <a:gd name="connsiteY94" fmla="*/ 461129 h 1868588"/>
                <a:gd name="connsiteX95" fmla="*/ 1436920 w 1662912"/>
                <a:gd name="connsiteY95" fmla="*/ 425270 h 1868588"/>
                <a:gd name="connsiteX96" fmla="*/ 1427956 w 1662912"/>
                <a:gd name="connsiteY96" fmla="*/ 398376 h 1868588"/>
                <a:gd name="connsiteX97" fmla="*/ 1410026 w 1662912"/>
                <a:gd name="connsiteY97" fmla="*/ 380447 h 1868588"/>
                <a:gd name="connsiteX98" fmla="*/ 1401062 w 1662912"/>
                <a:gd name="connsiteY98" fmla="*/ 353552 h 1868588"/>
                <a:gd name="connsiteX99" fmla="*/ 1383132 w 1662912"/>
                <a:gd name="connsiteY99" fmla="*/ 335623 h 1868588"/>
                <a:gd name="connsiteX100" fmla="*/ 1365203 w 1662912"/>
                <a:gd name="connsiteY100" fmla="*/ 308729 h 1868588"/>
                <a:gd name="connsiteX101" fmla="*/ 1347273 w 1662912"/>
                <a:gd name="connsiteY101" fmla="*/ 290800 h 1868588"/>
                <a:gd name="connsiteX102" fmla="*/ 1311415 w 1662912"/>
                <a:gd name="connsiteY102" fmla="*/ 237011 h 1868588"/>
                <a:gd name="connsiteX103" fmla="*/ 1257626 w 1662912"/>
                <a:gd name="connsiteY103" fmla="*/ 183223 h 1868588"/>
                <a:gd name="connsiteX104" fmla="*/ 1230732 w 1662912"/>
                <a:gd name="connsiteY104" fmla="*/ 156329 h 1868588"/>
                <a:gd name="connsiteX105" fmla="*/ 1203838 w 1662912"/>
                <a:gd name="connsiteY105" fmla="*/ 138400 h 1868588"/>
                <a:gd name="connsiteX106" fmla="*/ 1167979 w 1662912"/>
                <a:gd name="connsiteY106" fmla="*/ 102541 h 1868588"/>
                <a:gd name="connsiteX107" fmla="*/ 1114191 w 1662912"/>
                <a:gd name="connsiteY107" fmla="*/ 84611 h 1868588"/>
                <a:gd name="connsiteX108" fmla="*/ 1060403 w 1662912"/>
                <a:gd name="connsiteY108" fmla="*/ 48752 h 1868588"/>
                <a:gd name="connsiteX109" fmla="*/ 1033509 w 1662912"/>
                <a:gd name="connsiteY109" fmla="*/ 30823 h 1868588"/>
                <a:gd name="connsiteX110" fmla="*/ 970756 w 1662912"/>
                <a:gd name="connsiteY110" fmla="*/ 3929 h 1868588"/>
                <a:gd name="connsiteX0" fmla="*/ 1051438 w 1656093"/>
                <a:gd name="connsiteY0" fmla="*/ 21858 h 1868588"/>
                <a:gd name="connsiteX1" fmla="*/ 1015579 w 1656093"/>
                <a:gd name="connsiteY1" fmla="*/ 12894 h 1868588"/>
                <a:gd name="connsiteX2" fmla="*/ 988685 w 1656093"/>
                <a:gd name="connsiteY2" fmla="*/ 3929 h 1868588"/>
                <a:gd name="connsiteX3" fmla="*/ 908003 w 1656093"/>
                <a:gd name="connsiteY3" fmla="*/ 12894 h 1868588"/>
                <a:gd name="connsiteX4" fmla="*/ 881109 w 1656093"/>
                <a:gd name="connsiteY4" fmla="*/ 21858 h 1868588"/>
                <a:gd name="connsiteX5" fmla="*/ 863179 w 1656093"/>
                <a:gd name="connsiteY5" fmla="*/ 39788 h 1868588"/>
                <a:gd name="connsiteX6" fmla="*/ 836285 w 1656093"/>
                <a:gd name="connsiteY6" fmla="*/ 57717 h 1868588"/>
                <a:gd name="connsiteX7" fmla="*/ 809391 w 1656093"/>
                <a:gd name="connsiteY7" fmla="*/ 84611 h 1868588"/>
                <a:gd name="connsiteX8" fmla="*/ 773532 w 1656093"/>
                <a:gd name="connsiteY8" fmla="*/ 93576 h 1868588"/>
                <a:gd name="connsiteX9" fmla="*/ 728709 w 1656093"/>
                <a:gd name="connsiteY9" fmla="*/ 138400 h 1868588"/>
                <a:gd name="connsiteX10" fmla="*/ 701815 w 1656093"/>
                <a:gd name="connsiteY10" fmla="*/ 156329 h 1868588"/>
                <a:gd name="connsiteX11" fmla="*/ 683885 w 1656093"/>
                <a:gd name="connsiteY11" fmla="*/ 174258 h 1868588"/>
                <a:gd name="connsiteX12" fmla="*/ 656991 w 1656093"/>
                <a:gd name="connsiteY12" fmla="*/ 192188 h 1868588"/>
                <a:gd name="connsiteX13" fmla="*/ 630097 w 1656093"/>
                <a:gd name="connsiteY13" fmla="*/ 219082 h 1868588"/>
                <a:gd name="connsiteX14" fmla="*/ 603203 w 1656093"/>
                <a:gd name="connsiteY14" fmla="*/ 237011 h 1868588"/>
                <a:gd name="connsiteX15" fmla="*/ 558379 w 1656093"/>
                <a:gd name="connsiteY15" fmla="*/ 272870 h 1868588"/>
                <a:gd name="connsiteX16" fmla="*/ 522520 w 1656093"/>
                <a:gd name="connsiteY16" fmla="*/ 281835 h 1868588"/>
                <a:gd name="connsiteX17" fmla="*/ 477697 w 1656093"/>
                <a:gd name="connsiteY17" fmla="*/ 317694 h 1868588"/>
                <a:gd name="connsiteX18" fmla="*/ 423909 w 1656093"/>
                <a:gd name="connsiteY18" fmla="*/ 353552 h 1868588"/>
                <a:gd name="connsiteX19" fmla="*/ 405979 w 1656093"/>
                <a:gd name="connsiteY19" fmla="*/ 380447 h 1868588"/>
                <a:gd name="connsiteX20" fmla="*/ 352191 w 1656093"/>
                <a:gd name="connsiteY20" fmla="*/ 407341 h 1868588"/>
                <a:gd name="connsiteX21" fmla="*/ 325297 w 1656093"/>
                <a:gd name="connsiteY21" fmla="*/ 425270 h 1868588"/>
                <a:gd name="connsiteX22" fmla="*/ 289438 w 1656093"/>
                <a:gd name="connsiteY22" fmla="*/ 461129 h 1868588"/>
                <a:gd name="connsiteX23" fmla="*/ 262544 w 1656093"/>
                <a:gd name="connsiteY23" fmla="*/ 479058 h 1868588"/>
                <a:gd name="connsiteX24" fmla="*/ 226685 w 1656093"/>
                <a:gd name="connsiteY24" fmla="*/ 514917 h 1868588"/>
                <a:gd name="connsiteX25" fmla="*/ 199791 w 1656093"/>
                <a:gd name="connsiteY25" fmla="*/ 532847 h 1868588"/>
                <a:gd name="connsiteX26" fmla="*/ 146003 w 1656093"/>
                <a:gd name="connsiteY26" fmla="*/ 586635 h 1868588"/>
                <a:gd name="connsiteX27" fmla="*/ 101179 w 1656093"/>
                <a:gd name="connsiteY27" fmla="*/ 622494 h 1868588"/>
                <a:gd name="connsiteX28" fmla="*/ 50210 w 1656093"/>
                <a:gd name="connsiteY28" fmla="*/ 677440 h 1868588"/>
                <a:gd name="connsiteX29" fmla="*/ 12606 w 1656093"/>
                <a:gd name="connsiteY29" fmla="*/ 779376 h 1868588"/>
                <a:gd name="connsiteX30" fmla="*/ 66719 w 1656093"/>
                <a:gd name="connsiteY30" fmla="*/ 852302 h 1868588"/>
                <a:gd name="connsiteX31" fmla="*/ 103528 w 1656093"/>
                <a:gd name="connsiteY31" fmla="*/ 886523 h 1868588"/>
                <a:gd name="connsiteX32" fmla="*/ 138451 w 1656093"/>
                <a:gd name="connsiteY32" fmla="*/ 916272 h 1868588"/>
                <a:gd name="connsiteX33" fmla="*/ 154492 w 1656093"/>
                <a:gd name="connsiteY33" fmla="*/ 930129 h 1868588"/>
                <a:gd name="connsiteX34" fmla="*/ 184687 w 1656093"/>
                <a:gd name="connsiteY34" fmla="*/ 965589 h 1868588"/>
                <a:gd name="connsiteX35" fmla="*/ 209693 w 1656093"/>
                <a:gd name="connsiteY35" fmla="*/ 1008376 h 1868588"/>
                <a:gd name="connsiteX36" fmla="*/ 240363 w 1656093"/>
                <a:gd name="connsiteY36" fmla="*/ 1062164 h 1868588"/>
                <a:gd name="connsiteX37" fmla="*/ 271509 w 1656093"/>
                <a:gd name="connsiteY37" fmla="*/ 1106588 h 1868588"/>
                <a:gd name="connsiteX38" fmla="*/ 289438 w 1656093"/>
                <a:gd name="connsiteY38" fmla="*/ 1142447 h 1868588"/>
                <a:gd name="connsiteX39" fmla="*/ 307368 w 1656093"/>
                <a:gd name="connsiteY39" fmla="*/ 1196235 h 1868588"/>
                <a:gd name="connsiteX40" fmla="*/ 325297 w 1656093"/>
                <a:gd name="connsiteY40" fmla="*/ 1232094 h 1868588"/>
                <a:gd name="connsiteX41" fmla="*/ 361156 w 1656093"/>
                <a:gd name="connsiteY41" fmla="*/ 1285882 h 1868588"/>
                <a:gd name="connsiteX42" fmla="*/ 370120 w 1656093"/>
                <a:gd name="connsiteY42" fmla="*/ 1312776 h 1868588"/>
                <a:gd name="connsiteX43" fmla="*/ 388050 w 1656093"/>
                <a:gd name="connsiteY43" fmla="*/ 1339670 h 1868588"/>
                <a:gd name="connsiteX44" fmla="*/ 397015 w 1656093"/>
                <a:gd name="connsiteY44" fmla="*/ 1375529 h 1868588"/>
                <a:gd name="connsiteX45" fmla="*/ 450803 w 1656093"/>
                <a:gd name="connsiteY45" fmla="*/ 1465176 h 1868588"/>
                <a:gd name="connsiteX46" fmla="*/ 468732 w 1656093"/>
                <a:gd name="connsiteY46" fmla="*/ 1492070 h 1868588"/>
                <a:gd name="connsiteX47" fmla="*/ 486662 w 1656093"/>
                <a:gd name="connsiteY47" fmla="*/ 1510000 h 1868588"/>
                <a:gd name="connsiteX48" fmla="*/ 504591 w 1656093"/>
                <a:gd name="connsiteY48" fmla="*/ 1536894 h 1868588"/>
                <a:gd name="connsiteX49" fmla="*/ 513556 w 1656093"/>
                <a:gd name="connsiteY49" fmla="*/ 1563788 h 1868588"/>
                <a:gd name="connsiteX50" fmla="*/ 540450 w 1656093"/>
                <a:gd name="connsiteY50" fmla="*/ 1581717 h 1868588"/>
                <a:gd name="connsiteX51" fmla="*/ 585273 w 1656093"/>
                <a:gd name="connsiteY51" fmla="*/ 1626541 h 1868588"/>
                <a:gd name="connsiteX52" fmla="*/ 603203 w 1656093"/>
                <a:gd name="connsiteY52" fmla="*/ 1644470 h 1868588"/>
                <a:gd name="connsiteX53" fmla="*/ 621132 w 1656093"/>
                <a:gd name="connsiteY53" fmla="*/ 1671364 h 1868588"/>
                <a:gd name="connsiteX54" fmla="*/ 648026 w 1656093"/>
                <a:gd name="connsiteY54" fmla="*/ 1689294 h 1868588"/>
                <a:gd name="connsiteX55" fmla="*/ 665956 w 1656093"/>
                <a:gd name="connsiteY55" fmla="*/ 1707223 h 1868588"/>
                <a:gd name="connsiteX56" fmla="*/ 692850 w 1656093"/>
                <a:gd name="connsiteY56" fmla="*/ 1716188 h 1868588"/>
                <a:gd name="connsiteX57" fmla="*/ 737673 w 1656093"/>
                <a:gd name="connsiteY57" fmla="*/ 1752047 h 1868588"/>
                <a:gd name="connsiteX58" fmla="*/ 764568 w 1656093"/>
                <a:gd name="connsiteY58" fmla="*/ 1769976 h 1868588"/>
                <a:gd name="connsiteX59" fmla="*/ 818356 w 1656093"/>
                <a:gd name="connsiteY59" fmla="*/ 1787905 h 1868588"/>
                <a:gd name="connsiteX60" fmla="*/ 881109 w 1656093"/>
                <a:gd name="connsiteY60" fmla="*/ 1814800 h 1868588"/>
                <a:gd name="connsiteX61" fmla="*/ 934897 w 1656093"/>
                <a:gd name="connsiteY61" fmla="*/ 1832729 h 1868588"/>
                <a:gd name="connsiteX62" fmla="*/ 970756 w 1656093"/>
                <a:gd name="connsiteY62" fmla="*/ 1841694 h 1868588"/>
                <a:gd name="connsiteX63" fmla="*/ 1033509 w 1656093"/>
                <a:gd name="connsiteY63" fmla="*/ 1859623 h 1868588"/>
                <a:gd name="connsiteX64" fmla="*/ 1114191 w 1656093"/>
                <a:gd name="connsiteY64" fmla="*/ 1868588 h 1868588"/>
                <a:gd name="connsiteX65" fmla="*/ 1284520 w 1656093"/>
                <a:gd name="connsiteY65" fmla="*/ 1859623 h 1868588"/>
                <a:gd name="connsiteX66" fmla="*/ 1329344 w 1656093"/>
                <a:gd name="connsiteY66" fmla="*/ 1850658 h 1868588"/>
                <a:gd name="connsiteX67" fmla="*/ 1356238 w 1656093"/>
                <a:gd name="connsiteY67" fmla="*/ 1832729 h 1868588"/>
                <a:gd name="connsiteX68" fmla="*/ 1383132 w 1656093"/>
                <a:gd name="connsiteY68" fmla="*/ 1823764 h 1868588"/>
                <a:gd name="connsiteX69" fmla="*/ 1436920 w 1656093"/>
                <a:gd name="connsiteY69" fmla="*/ 1796870 h 1868588"/>
                <a:gd name="connsiteX70" fmla="*/ 1481744 w 1656093"/>
                <a:gd name="connsiteY70" fmla="*/ 1769976 h 1868588"/>
                <a:gd name="connsiteX71" fmla="*/ 1544497 w 1656093"/>
                <a:gd name="connsiteY71" fmla="*/ 1698258 h 1868588"/>
                <a:gd name="connsiteX72" fmla="*/ 1571391 w 1656093"/>
                <a:gd name="connsiteY72" fmla="*/ 1671364 h 1868588"/>
                <a:gd name="connsiteX73" fmla="*/ 1580356 w 1656093"/>
                <a:gd name="connsiteY73" fmla="*/ 1644470 h 1868588"/>
                <a:gd name="connsiteX74" fmla="*/ 1607250 w 1656093"/>
                <a:gd name="connsiteY74" fmla="*/ 1590682 h 1868588"/>
                <a:gd name="connsiteX75" fmla="*/ 1616215 w 1656093"/>
                <a:gd name="connsiteY75" fmla="*/ 1554823 h 1868588"/>
                <a:gd name="connsiteX76" fmla="*/ 1634144 w 1656093"/>
                <a:gd name="connsiteY76" fmla="*/ 1501035 h 1868588"/>
                <a:gd name="connsiteX77" fmla="*/ 1652073 w 1656093"/>
                <a:gd name="connsiteY77" fmla="*/ 1420352 h 1868588"/>
                <a:gd name="connsiteX78" fmla="*/ 1636494 w 1656093"/>
                <a:gd name="connsiteY78" fmla="*/ 1339670 h 1868588"/>
                <a:gd name="connsiteX79" fmla="*/ 1647347 w 1656093"/>
                <a:gd name="connsiteY79" fmla="*/ 1305847 h 1868588"/>
                <a:gd name="connsiteX80" fmla="*/ 1652536 w 1656093"/>
                <a:gd name="connsiteY80" fmla="*/ 1241058 h 1868588"/>
                <a:gd name="connsiteX81" fmla="*/ 1651123 w 1656093"/>
                <a:gd name="connsiteY81" fmla="*/ 1063801 h 1868588"/>
                <a:gd name="connsiteX82" fmla="*/ 1645934 w 1656093"/>
                <a:gd name="connsiteY82" fmla="*/ 1029978 h 1868588"/>
                <a:gd name="connsiteX83" fmla="*/ 1635081 w 1656093"/>
                <a:gd name="connsiteY83" fmla="*/ 966007 h 1868588"/>
                <a:gd name="connsiteX84" fmla="*/ 1617152 w 1656093"/>
                <a:gd name="connsiteY84" fmla="*/ 850684 h 1868588"/>
                <a:gd name="connsiteX85" fmla="*/ 1601111 w 1656093"/>
                <a:gd name="connsiteY85" fmla="*/ 789968 h 1868588"/>
                <a:gd name="connsiteX86" fmla="*/ 1601586 w 1656093"/>
                <a:gd name="connsiteY86" fmla="*/ 761037 h 1868588"/>
                <a:gd name="connsiteX87" fmla="*/ 1589320 w 1656093"/>
                <a:gd name="connsiteY87" fmla="*/ 739035 h 1868588"/>
                <a:gd name="connsiteX88" fmla="*/ 1571391 w 1656093"/>
                <a:gd name="connsiteY88" fmla="*/ 685247 h 1868588"/>
                <a:gd name="connsiteX89" fmla="*/ 1553462 w 1656093"/>
                <a:gd name="connsiteY89" fmla="*/ 658352 h 1868588"/>
                <a:gd name="connsiteX90" fmla="*/ 1544497 w 1656093"/>
                <a:gd name="connsiteY90" fmla="*/ 631458 h 1868588"/>
                <a:gd name="connsiteX91" fmla="*/ 1508638 w 1656093"/>
                <a:gd name="connsiteY91" fmla="*/ 577670 h 1868588"/>
                <a:gd name="connsiteX92" fmla="*/ 1493072 w 1656093"/>
                <a:gd name="connsiteY92" fmla="*/ 508808 h 1868588"/>
                <a:gd name="connsiteX93" fmla="*/ 1476459 w 1656093"/>
                <a:gd name="connsiteY93" fmla="*/ 480685 h 1868588"/>
                <a:gd name="connsiteX94" fmla="*/ 1454850 w 1656093"/>
                <a:gd name="connsiteY94" fmla="*/ 461129 h 1868588"/>
                <a:gd name="connsiteX95" fmla="*/ 1436920 w 1656093"/>
                <a:gd name="connsiteY95" fmla="*/ 425270 h 1868588"/>
                <a:gd name="connsiteX96" fmla="*/ 1427956 w 1656093"/>
                <a:gd name="connsiteY96" fmla="*/ 398376 h 1868588"/>
                <a:gd name="connsiteX97" fmla="*/ 1410026 w 1656093"/>
                <a:gd name="connsiteY97" fmla="*/ 380447 h 1868588"/>
                <a:gd name="connsiteX98" fmla="*/ 1401062 w 1656093"/>
                <a:gd name="connsiteY98" fmla="*/ 353552 h 1868588"/>
                <a:gd name="connsiteX99" fmla="*/ 1383132 w 1656093"/>
                <a:gd name="connsiteY99" fmla="*/ 335623 h 1868588"/>
                <a:gd name="connsiteX100" fmla="*/ 1365203 w 1656093"/>
                <a:gd name="connsiteY100" fmla="*/ 308729 h 1868588"/>
                <a:gd name="connsiteX101" fmla="*/ 1347273 w 1656093"/>
                <a:gd name="connsiteY101" fmla="*/ 290800 h 1868588"/>
                <a:gd name="connsiteX102" fmla="*/ 1311415 w 1656093"/>
                <a:gd name="connsiteY102" fmla="*/ 237011 h 1868588"/>
                <a:gd name="connsiteX103" fmla="*/ 1257626 w 1656093"/>
                <a:gd name="connsiteY103" fmla="*/ 183223 h 1868588"/>
                <a:gd name="connsiteX104" fmla="*/ 1230732 w 1656093"/>
                <a:gd name="connsiteY104" fmla="*/ 156329 h 1868588"/>
                <a:gd name="connsiteX105" fmla="*/ 1203838 w 1656093"/>
                <a:gd name="connsiteY105" fmla="*/ 138400 h 1868588"/>
                <a:gd name="connsiteX106" fmla="*/ 1167979 w 1656093"/>
                <a:gd name="connsiteY106" fmla="*/ 102541 h 1868588"/>
                <a:gd name="connsiteX107" fmla="*/ 1114191 w 1656093"/>
                <a:gd name="connsiteY107" fmla="*/ 84611 h 1868588"/>
                <a:gd name="connsiteX108" fmla="*/ 1060403 w 1656093"/>
                <a:gd name="connsiteY108" fmla="*/ 48752 h 1868588"/>
                <a:gd name="connsiteX109" fmla="*/ 1033509 w 1656093"/>
                <a:gd name="connsiteY109" fmla="*/ 30823 h 1868588"/>
                <a:gd name="connsiteX110" fmla="*/ 970756 w 1656093"/>
                <a:gd name="connsiteY110" fmla="*/ 3929 h 1868588"/>
                <a:gd name="connsiteX0" fmla="*/ 1051438 w 1656093"/>
                <a:gd name="connsiteY0" fmla="*/ 21858 h 1868588"/>
                <a:gd name="connsiteX1" fmla="*/ 1015579 w 1656093"/>
                <a:gd name="connsiteY1" fmla="*/ 12894 h 1868588"/>
                <a:gd name="connsiteX2" fmla="*/ 988685 w 1656093"/>
                <a:gd name="connsiteY2" fmla="*/ 3929 h 1868588"/>
                <a:gd name="connsiteX3" fmla="*/ 908003 w 1656093"/>
                <a:gd name="connsiteY3" fmla="*/ 12894 h 1868588"/>
                <a:gd name="connsiteX4" fmla="*/ 881109 w 1656093"/>
                <a:gd name="connsiteY4" fmla="*/ 21858 h 1868588"/>
                <a:gd name="connsiteX5" fmla="*/ 863179 w 1656093"/>
                <a:gd name="connsiteY5" fmla="*/ 39788 h 1868588"/>
                <a:gd name="connsiteX6" fmla="*/ 836285 w 1656093"/>
                <a:gd name="connsiteY6" fmla="*/ 57717 h 1868588"/>
                <a:gd name="connsiteX7" fmla="*/ 809391 w 1656093"/>
                <a:gd name="connsiteY7" fmla="*/ 84611 h 1868588"/>
                <a:gd name="connsiteX8" fmla="*/ 773532 w 1656093"/>
                <a:gd name="connsiteY8" fmla="*/ 93576 h 1868588"/>
                <a:gd name="connsiteX9" fmla="*/ 728709 w 1656093"/>
                <a:gd name="connsiteY9" fmla="*/ 138400 h 1868588"/>
                <a:gd name="connsiteX10" fmla="*/ 701815 w 1656093"/>
                <a:gd name="connsiteY10" fmla="*/ 156329 h 1868588"/>
                <a:gd name="connsiteX11" fmla="*/ 683885 w 1656093"/>
                <a:gd name="connsiteY11" fmla="*/ 174258 h 1868588"/>
                <a:gd name="connsiteX12" fmla="*/ 656991 w 1656093"/>
                <a:gd name="connsiteY12" fmla="*/ 192188 h 1868588"/>
                <a:gd name="connsiteX13" fmla="*/ 630097 w 1656093"/>
                <a:gd name="connsiteY13" fmla="*/ 219082 h 1868588"/>
                <a:gd name="connsiteX14" fmla="*/ 603203 w 1656093"/>
                <a:gd name="connsiteY14" fmla="*/ 237011 h 1868588"/>
                <a:gd name="connsiteX15" fmla="*/ 558379 w 1656093"/>
                <a:gd name="connsiteY15" fmla="*/ 272870 h 1868588"/>
                <a:gd name="connsiteX16" fmla="*/ 522520 w 1656093"/>
                <a:gd name="connsiteY16" fmla="*/ 281835 h 1868588"/>
                <a:gd name="connsiteX17" fmla="*/ 477697 w 1656093"/>
                <a:gd name="connsiteY17" fmla="*/ 317694 h 1868588"/>
                <a:gd name="connsiteX18" fmla="*/ 423909 w 1656093"/>
                <a:gd name="connsiteY18" fmla="*/ 353552 h 1868588"/>
                <a:gd name="connsiteX19" fmla="*/ 405979 w 1656093"/>
                <a:gd name="connsiteY19" fmla="*/ 380447 h 1868588"/>
                <a:gd name="connsiteX20" fmla="*/ 352191 w 1656093"/>
                <a:gd name="connsiteY20" fmla="*/ 407341 h 1868588"/>
                <a:gd name="connsiteX21" fmla="*/ 325297 w 1656093"/>
                <a:gd name="connsiteY21" fmla="*/ 425270 h 1868588"/>
                <a:gd name="connsiteX22" fmla="*/ 289438 w 1656093"/>
                <a:gd name="connsiteY22" fmla="*/ 461129 h 1868588"/>
                <a:gd name="connsiteX23" fmla="*/ 262544 w 1656093"/>
                <a:gd name="connsiteY23" fmla="*/ 479058 h 1868588"/>
                <a:gd name="connsiteX24" fmla="*/ 226685 w 1656093"/>
                <a:gd name="connsiteY24" fmla="*/ 514917 h 1868588"/>
                <a:gd name="connsiteX25" fmla="*/ 199791 w 1656093"/>
                <a:gd name="connsiteY25" fmla="*/ 532847 h 1868588"/>
                <a:gd name="connsiteX26" fmla="*/ 146003 w 1656093"/>
                <a:gd name="connsiteY26" fmla="*/ 586635 h 1868588"/>
                <a:gd name="connsiteX27" fmla="*/ 101179 w 1656093"/>
                <a:gd name="connsiteY27" fmla="*/ 622494 h 1868588"/>
                <a:gd name="connsiteX28" fmla="*/ 50210 w 1656093"/>
                <a:gd name="connsiteY28" fmla="*/ 677440 h 1868588"/>
                <a:gd name="connsiteX29" fmla="*/ 12606 w 1656093"/>
                <a:gd name="connsiteY29" fmla="*/ 779376 h 1868588"/>
                <a:gd name="connsiteX30" fmla="*/ 66719 w 1656093"/>
                <a:gd name="connsiteY30" fmla="*/ 852302 h 1868588"/>
                <a:gd name="connsiteX31" fmla="*/ 103528 w 1656093"/>
                <a:gd name="connsiteY31" fmla="*/ 886523 h 1868588"/>
                <a:gd name="connsiteX32" fmla="*/ 138451 w 1656093"/>
                <a:gd name="connsiteY32" fmla="*/ 916272 h 1868588"/>
                <a:gd name="connsiteX33" fmla="*/ 154492 w 1656093"/>
                <a:gd name="connsiteY33" fmla="*/ 930129 h 1868588"/>
                <a:gd name="connsiteX34" fmla="*/ 184687 w 1656093"/>
                <a:gd name="connsiteY34" fmla="*/ 965589 h 1868588"/>
                <a:gd name="connsiteX35" fmla="*/ 209693 w 1656093"/>
                <a:gd name="connsiteY35" fmla="*/ 1008376 h 1868588"/>
                <a:gd name="connsiteX36" fmla="*/ 240363 w 1656093"/>
                <a:gd name="connsiteY36" fmla="*/ 1062164 h 1868588"/>
                <a:gd name="connsiteX37" fmla="*/ 271509 w 1656093"/>
                <a:gd name="connsiteY37" fmla="*/ 1106588 h 1868588"/>
                <a:gd name="connsiteX38" fmla="*/ 289438 w 1656093"/>
                <a:gd name="connsiteY38" fmla="*/ 1142447 h 1868588"/>
                <a:gd name="connsiteX39" fmla="*/ 307368 w 1656093"/>
                <a:gd name="connsiteY39" fmla="*/ 1196235 h 1868588"/>
                <a:gd name="connsiteX40" fmla="*/ 325297 w 1656093"/>
                <a:gd name="connsiteY40" fmla="*/ 1232094 h 1868588"/>
                <a:gd name="connsiteX41" fmla="*/ 361156 w 1656093"/>
                <a:gd name="connsiteY41" fmla="*/ 1285882 h 1868588"/>
                <a:gd name="connsiteX42" fmla="*/ 370120 w 1656093"/>
                <a:gd name="connsiteY42" fmla="*/ 1312776 h 1868588"/>
                <a:gd name="connsiteX43" fmla="*/ 388050 w 1656093"/>
                <a:gd name="connsiteY43" fmla="*/ 1339670 h 1868588"/>
                <a:gd name="connsiteX44" fmla="*/ 397015 w 1656093"/>
                <a:gd name="connsiteY44" fmla="*/ 1375529 h 1868588"/>
                <a:gd name="connsiteX45" fmla="*/ 450803 w 1656093"/>
                <a:gd name="connsiteY45" fmla="*/ 1465176 h 1868588"/>
                <a:gd name="connsiteX46" fmla="*/ 468732 w 1656093"/>
                <a:gd name="connsiteY46" fmla="*/ 1492070 h 1868588"/>
                <a:gd name="connsiteX47" fmla="*/ 486662 w 1656093"/>
                <a:gd name="connsiteY47" fmla="*/ 1510000 h 1868588"/>
                <a:gd name="connsiteX48" fmla="*/ 504591 w 1656093"/>
                <a:gd name="connsiteY48" fmla="*/ 1536894 h 1868588"/>
                <a:gd name="connsiteX49" fmla="*/ 513556 w 1656093"/>
                <a:gd name="connsiteY49" fmla="*/ 1563788 h 1868588"/>
                <a:gd name="connsiteX50" fmla="*/ 540450 w 1656093"/>
                <a:gd name="connsiteY50" fmla="*/ 1581717 h 1868588"/>
                <a:gd name="connsiteX51" fmla="*/ 585273 w 1656093"/>
                <a:gd name="connsiteY51" fmla="*/ 1626541 h 1868588"/>
                <a:gd name="connsiteX52" fmla="*/ 603203 w 1656093"/>
                <a:gd name="connsiteY52" fmla="*/ 1644470 h 1868588"/>
                <a:gd name="connsiteX53" fmla="*/ 621132 w 1656093"/>
                <a:gd name="connsiteY53" fmla="*/ 1671364 h 1868588"/>
                <a:gd name="connsiteX54" fmla="*/ 648026 w 1656093"/>
                <a:gd name="connsiteY54" fmla="*/ 1689294 h 1868588"/>
                <a:gd name="connsiteX55" fmla="*/ 665956 w 1656093"/>
                <a:gd name="connsiteY55" fmla="*/ 1707223 h 1868588"/>
                <a:gd name="connsiteX56" fmla="*/ 692850 w 1656093"/>
                <a:gd name="connsiteY56" fmla="*/ 1716188 h 1868588"/>
                <a:gd name="connsiteX57" fmla="*/ 737673 w 1656093"/>
                <a:gd name="connsiteY57" fmla="*/ 1752047 h 1868588"/>
                <a:gd name="connsiteX58" fmla="*/ 764568 w 1656093"/>
                <a:gd name="connsiteY58" fmla="*/ 1769976 h 1868588"/>
                <a:gd name="connsiteX59" fmla="*/ 818356 w 1656093"/>
                <a:gd name="connsiteY59" fmla="*/ 1787905 h 1868588"/>
                <a:gd name="connsiteX60" fmla="*/ 881109 w 1656093"/>
                <a:gd name="connsiteY60" fmla="*/ 1814800 h 1868588"/>
                <a:gd name="connsiteX61" fmla="*/ 934897 w 1656093"/>
                <a:gd name="connsiteY61" fmla="*/ 1832729 h 1868588"/>
                <a:gd name="connsiteX62" fmla="*/ 970756 w 1656093"/>
                <a:gd name="connsiteY62" fmla="*/ 1841694 h 1868588"/>
                <a:gd name="connsiteX63" fmla="*/ 1033509 w 1656093"/>
                <a:gd name="connsiteY63" fmla="*/ 1859623 h 1868588"/>
                <a:gd name="connsiteX64" fmla="*/ 1114191 w 1656093"/>
                <a:gd name="connsiteY64" fmla="*/ 1868588 h 1868588"/>
                <a:gd name="connsiteX65" fmla="*/ 1284520 w 1656093"/>
                <a:gd name="connsiteY65" fmla="*/ 1859623 h 1868588"/>
                <a:gd name="connsiteX66" fmla="*/ 1329344 w 1656093"/>
                <a:gd name="connsiteY66" fmla="*/ 1850658 h 1868588"/>
                <a:gd name="connsiteX67" fmla="*/ 1356238 w 1656093"/>
                <a:gd name="connsiteY67" fmla="*/ 1832729 h 1868588"/>
                <a:gd name="connsiteX68" fmla="*/ 1383132 w 1656093"/>
                <a:gd name="connsiteY68" fmla="*/ 1823764 h 1868588"/>
                <a:gd name="connsiteX69" fmla="*/ 1436920 w 1656093"/>
                <a:gd name="connsiteY69" fmla="*/ 1796870 h 1868588"/>
                <a:gd name="connsiteX70" fmla="*/ 1481744 w 1656093"/>
                <a:gd name="connsiteY70" fmla="*/ 1769976 h 1868588"/>
                <a:gd name="connsiteX71" fmla="*/ 1544497 w 1656093"/>
                <a:gd name="connsiteY71" fmla="*/ 1698258 h 1868588"/>
                <a:gd name="connsiteX72" fmla="*/ 1571391 w 1656093"/>
                <a:gd name="connsiteY72" fmla="*/ 1671364 h 1868588"/>
                <a:gd name="connsiteX73" fmla="*/ 1580356 w 1656093"/>
                <a:gd name="connsiteY73" fmla="*/ 1644470 h 1868588"/>
                <a:gd name="connsiteX74" fmla="*/ 1607250 w 1656093"/>
                <a:gd name="connsiteY74" fmla="*/ 1590682 h 1868588"/>
                <a:gd name="connsiteX75" fmla="*/ 1616215 w 1656093"/>
                <a:gd name="connsiteY75" fmla="*/ 1554823 h 1868588"/>
                <a:gd name="connsiteX76" fmla="*/ 1634144 w 1656093"/>
                <a:gd name="connsiteY76" fmla="*/ 1501035 h 1868588"/>
                <a:gd name="connsiteX77" fmla="*/ 1636968 w 1656093"/>
                <a:gd name="connsiteY77" fmla="*/ 1430535 h 1868588"/>
                <a:gd name="connsiteX78" fmla="*/ 1636494 w 1656093"/>
                <a:gd name="connsiteY78" fmla="*/ 1339670 h 1868588"/>
                <a:gd name="connsiteX79" fmla="*/ 1647347 w 1656093"/>
                <a:gd name="connsiteY79" fmla="*/ 1305847 h 1868588"/>
                <a:gd name="connsiteX80" fmla="*/ 1652536 w 1656093"/>
                <a:gd name="connsiteY80" fmla="*/ 1241058 h 1868588"/>
                <a:gd name="connsiteX81" fmla="*/ 1651123 w 1656093"/>
                <a:gd name="connsiteY81" fmla="*/ 1063801 h 1868588"/>
                <a:gd name="connsiteX82" fmla="*/ 1645934 w 1656093"/>
                <a:gd name="connsiteY82" fmla="*/ 1029978 h 1868588"/>
                <a:gd name="connsiteX83" fmla="*/ 1635081 w 1656093"/>
                <a:gd name="connsiteY83" fmla="*/ 966007 h 1868588"/>
                <a:gd name="connsiteX84" fmla="*/ 1617152 w 1656093"/>
                <a:gd name="connsiteY84" fmla="*/ 850684 h 1868588"/>
                <a:gd name="connsiteX85" fmla="*/ 1601111 w 1656093"/>
                <a:gd name="connsiteY85" fmla="*/ 789968 h 1868588"/>
                <a:gd name="connsiteX86" fmla="*/ 1601586 w 1656093"/>
                <a:gd name="connsiteY86" fmla="*/ 761037 h 1868588"/>
                <a:gd name="connsiteX87" fmla="*/ 1589320 w 1656093"/>
                <a:gd name="connsiteY87" fmla="*/ 739035 h 1868588"/>
                <a:gd name="connsiteX88" fmla="*/ 1571391 w 1656093"/>
                <a:gd name="connsiteY88" fmla="*/ 685247 h 1868588"/>
                <a:gd name="connsiteX89" fmla="*/ 1553462 w 1656093"/>
                <a:gd name="connsiteY89" fmla="*/ 658352 h 1868588"/>
                <a:gd name="connsiteX90" fmla="*/ 1544497 w 1656093"/>
                <a:gd name="connsiteY90" fmla="*/ 631458 h 1868588"/>
                <a:gd name="connsiteX91" fmla="*/ 1508638 w 1656093"/>
                <a:gd name="connsiteY91" fmla="*/ 577670 h 1868588"/>
                <a:gd name="connsiteX92" fmla="*/ 1493072 w 1656093"/>
                <a:gd name="connsiteY92" fmla="*/ 508808 h 1868588"/>
                <a:gd name="connsiteX93" fmla="*/ 1476459 w 1656093"/>
                <a:gd name="connsiteY93" fmla="*/ 480685 h 1868588"/>
                <a:gd name="connsiteX94" fmla="*/ 1454850 w 1656093"/>
                <a:gd name="connsiteY94" fmla="*/ 461129 h 1868588"/>
                <a:gd name="connsiteX95" fmla="*/ 1436920 w 1656093"/>
                <a:gd name="connsiteY95" fmla="*/ 425270 h 1868588"/>
                <a:gd name="connsiteX96" fmla="*/ 1427956 w 1656093"/>
                <a:gd name="connsiteY96" fmla="*/ 398376 h 1868588"/>
                <a:gd name="connsiteX97" fmla="*/ 1410026 w 1656093"/>
                <a:gd name="connsiteY97" fmla="*/ 380447 h 1868588"/>
                <a:gd name="connsiteX98" fmla="*/ 1401062 w 1656093"/>
                <a:gd name="connsiteY98" fmla="*/ 353552 h 1868588"/>
                <a:gd name="connsiteX99" fmla="*/ 1383132 w 1656093"/>
                <a:gd name="connsiteY99" fmla="*/ 335623 h 1868588"/>
                <a:gd name="connsiteX100" fmla="*/ 1365203 w 1656093"/>
                <a:gd name="connsiteY100" fmla="*/ 308729 h 1868588"/>
                <a:gd name="connsiteX101" fmla="*/ 1347273 w 1656093"/>
                <a:gd name="connsiteY101" fmla="*/ 290800 h 1868588"/>
                <a:gd name="connsiteX102" fmla="*/ 1311415 w 1656093"/>
                <a:gd name="connsiteY102" fmla="*/ 237011 h 1868588"/>
                <a:gd name="connsiteX103" fmla="*/ 1257626 w 1656093"/>
                <a:gd name="connsiteY103" fmla="*/ 183223 h 1868588"/>
                <a:gd name="connsiteX104" fmla="*/ 1230732 w 1656093"/>
                <a:gd name="connsiteY104" fmla="*/ 156329 h 1868588"/>
                <a:gd name="connsiteX105" fmla="*/ 1203838 w 1656093"/>
                <a:gd name="connsiteY105" fmla="*/ 138400 h 1868588"/>
                <a:gd name="connsiteX106" fmla="*/ 1167979 w 1656093"/>
                <a:gd name="connsiteY106" fmla="*/ 102541 h 1868588"/>
                <a:gd name="connsiteX107" fmla="*/ 1114191 w 1656093"/>
                <a:gd name="connsiteY107" fmla="*/ 84611 h 1868588"/>
                <a:gd name="connsiteX108" fmla="*/ 1060403 w 1656093"/>
                <a:gd name="connsiteY108" fmla="*/ 48752 h 1868588"/>
                <a:gd name="connsiteX109" fmla="*/ 1033509 w 1656093"/>
                <a:gd name="connsiteY109" fmla="*/ 30823 h 1868588"/>
                <a:gd name="connsiteX110" fmla="*/ 970756 w 1656093"/>
                <a:gd name="connsiteY110" fmla="*/ 3929 h 1868588"/>
                <a:gd name="connsiteX0" fmla="*/ 1051438 w 1656093"/>
                <a:gd name="connsiteY0" fmla="*/ 21858 h 1868588"/>
                <a:gd name="connsiteX1" fmla="*/ 1015579 w 1656093"/>
                <a:gd name="connsiteY1" fmla="*/ 12894 h 1868588"/>
                <a:gd name="connsiteX2" fmla="*/ 988685 w 1656093"/>
                <a:gd name="connsiteY2" fmla="*/ 3929 h 1868588"/>
                <a:gd name="connsiteX3" fmla="*/ 908003 w 1656093"/>
                <a:gd name="connsiteY3" fmla="*/ 12894 h 1868588"/>
                <a:gd name="connsiteX4" fmla="*/ 881109 w 1656093"/>
                <a:gd name="connsiteY4" fmla="*/ 21858 h 1868588"/>
                <a:gd name="connsiteX5" fmla="*/ 863179 w 1656093"/>
                <a:gd name="connsiteY5" fmla="*/ 39788 h 1868588"/>
                <a:gd name="connsiteX6" fmla="*/ 836285 w 1656093"/>
                <a:gd name="connsiteY6" fmla="*/ 57717 h 1868588"/>
                <a:gd name="connsiteX7" fmla="*/ 809391 w 1656093"/>
                <a:gd name="connsiteY7" fmla="*/ 84611 h 1868588"/>
                <a:gd name="connsiteX8" fmla="*/ 773532 w 1656093"/>
                <a:gd name="connsiteY8" fmla="*/ 93576 h 1868588"/>
                <a:gd name="connsiteX9" fmla="*/ 728709 w 1656093"/>
                <a:gd name="connsiteY9" fmla="*/ 138400 h 1868588"/>
                <a:gd name="connsiteX10" fmla="*/ 701815 w 1656093"/>
                <a:gd name="connsiteY10" fmla="*/ 156329 h 1868588"/>
                <a:gd name="connsiteX11" fmla="*/ 683885 w 1656093"/>
                <a:gd name="connsiteY11" fmla="*/ 174258 h 1868588"/>
                <a:gd name="connsiteX12" fmla="*/ 656991 w 1656093"/>
                <a:gd name="connsiteY12" fmla="*/ 192188 h 1868588"/>
                <a:gd name="connsiteX13" fmla="*/ 630097 w 1656093"/>
                <a:gd name="connsiteY13" fmla="*/ 219082 h 1868588"/>
                <a:gd name="connsiteX14" fmla="*/ 603203 w 1656093"/>
                <a:gd name="connsiteY14" fmla="*/ 237011 h 1868588"/>
                <a:gd name="connsiteX15" fmla="*/ 558379 w 1656093"/>
                <a:gd name="connsiteY15" fmla="*/ 272870 h 1868588"/>
                <a:gd name="connsiteX16" fmla="*/ 522520 w 1656093"/>
                <a:gd name="connsiteY16" fmla="*/ 281835 h 1868588"/>
                <a:gd name="connsiteX17" fmla="*/ 477697 w 1656093"/>
                <a:gd name="connsiteY17" fmla="*/ 317694 h 1868588"/>
                <a:gd name="connsiteX18" fmla="*/ 423909 w 1656093"/>
                <a:gd name="connsiteY18" fmla="*/ 353552 h 1868588"/>
                <a:gd name="connsiteX19" fmla="*/ 405979 w 1656093"/>
                <a:gd name="connsiteY19" fmla="*/ 380447 h 1868588"/>
                <a:gd name="connsiteX20" fmla="*/ 352191 w 1656093"/>
                <a:gd name="connsiteY20" fmla="*/ 407341 h 1868588"/>
                <a:gd name="connsiteX21" fmla="*/ 325297 w 1656093"/>
                <a:gd name="connsiteY21" fmla="*/ 425270 h 1868588"/>
                <a:gd name="connsiteX22" fmla="*/ 289438 w 1656093"/>
                <a:gd name="connsiteY22" fmla="*/ 461129 h 1868588"/>
                <a:gd name="connsiteX23" fmla="*/ 262544 w 1656093"/>
                <a:gd name="connsiteY23" fmla="*/ 479058 h 1868588"/>
                <a:gd name="connsiteX24" fmla="*/ 226685 w 1656093"/>
                <a:gd name="connsiteY24" fmla="*/ 514917 h 1868588"/>
                <a:gd name="connsiteX25" fmla="*/ 199791 w 1656093"/>
                <a:gd name="connsiteY25" fmla="*/ 532847 h 1868588"/>
                <a:gd name="connsiteX26" fmla="*/ 146003 w 1656093"/>
                <a:gd name="connsiteY26" fmla="*/ 586635 h 1868588"/>
                <a:gd name="connsiteX27" fmla="*/ 101179 w 1656093"/>
                <a:gd name="connsiteY27" fmla="*/ 622494 h 1868588"/>
                <a:gd name="connsiteX28" fmla="*/ 50210 w 1656093"/>
                <a:gd name="connsiteY28" fmla="*/ 677440 h 1868588"/>
                <a:gd name="connsiteX29" fmla="*/ 12606 w 1656093"/>
                <a:gd name="connsiteY29" fmla="*/ 779376 h 1868588"/>
                <a:gd name="connsiteX30" fmla="*/ 66719 w 1656093"/>
                <a:gd name="connsiteY30" fmla="*/ 852302 h 1868588"/>
                <a:gd name="connsiteX31" fmla="*/ 81861 w 1656093"/>
                <a:gd name="connsiteY31" fmla="*/ 909894 h 1868588"/>
                <a:gd name="connsiteX32" fmla="*/ 138451 w 1656093"/>
                <a:gd name="connsiteY32" fmla="*/ 916272 h 1868588"/>
                <a:gd name="connsiteX33" fmla="*/ 154492 w 1656093"/>
                <a:gd name="connsiteY33" fmla="*/ 930129 h 1868588"/>
                <a:gd name="connsiteX34" fmla="*/ 184687 w 1656093"/>
                <a:gd name="connsiteY34" fmla="*/ 965589 h 1868588"/>
                <a:gd name="connsiteX35" fmla="*/ 209693 w 1656093"/>
                <a:gd name="connsiteY35" fmla="*/ 1008376 h 1868588"/>
                <a:gd name="connsiteX36" fmla="*/ 240363 w 1656093"/>
                <a:gd name="connsiteY36" fmla="*/ 1062164 h 1868588"/>
                <a:gd name="connsiteX37" fmla="*/ 271509 w 1656093"/>
                <a:gd name="connsiteY37" fmla="*/ 1106588 h 1868588"/>
                <a:gd name="connsiteX38" fmla="*/ 289438 w 1656093"/>
                <a:gd name="connsiteY38" fmla="*/ 1142447 h 1868588"/>
                <a:gd name="connsiteX39" fmla="*/ 307368 w 1656093"/>
                <a:gd name="connsiteY39" fmla="*/ 1196235 h 1868588"/>
                <a:gd name="connsiteX40" fmla="*/ 325297 w 1656093"/>
                <a:gd name="connsiteY40" fmla="*/ 1232094 h 1868588"/>
                <a:gd name="connsiteX41" fmla="*/ 361156 w 1656093"/>
                <a:gd name="connsiteY41" fmla="*/ 1285882 h 1868588"/>
                <a:gd name="connsiteX42" fmla="*/ 370120 w 1656093"/>
                <a:gd name="connsiteY42" fmla="*/ 1312776 h 1868588"/>
                <a:gd name="connsiteX43" fmla="*/ 388050 w 1656093"/>
                <a:gd name="connsiteY43" fmla="*/ 1339670 h 1868588"/>
                <a:gd name="connsiteX44" fmla="*/ 397015 w 1656093"/>
                <a:gd name="connsiteY44" fmla="*/ 1375529 h 1868588"/>
                <a:gd name="connsiteX45" fmla="*/ 450803 w 1656093"/>
                <a:gd name="connsiteY45" fmla="*/ 1465176 h 1868588"/>
                <a:gd name="connsiteX46" fmla="*/ 468732 w 1656093"/>
                <a:gd name="connsiteY46" fmla="*/ 1492070 h 1868588"/>
                <a:gd name="connsiteX47" fmla="*/ 486662 w 1656093"/>
                <a:gd name="connsiteY47" fmla="*/ 1510000 h 1868588"/>
                <a:gd name="connsiteX48" fmla="*/ 504591 w 1656093"/>
                <a:gd name="connsiteY48" fmla="*/ 1536894 h 1868588"/>
                <a:gd name="connsiteX49" fmla="*/ 513556 w 1656093"/>
                <a:gd name="connsiteY49" fmla="*/ 1563788 h 1868588"/>
                <a:gd name="connsiteX50" fmla="*/ 540450 w 1656093"/>
                <a:gd name="connsiteY50" fmla="*/ 1581717 h 1868588"/>
                <a:gd name="connsiteX51" fmla="*/ 585273 w 1656093"/>
                <a:gd name="connsiteY51" fmla="*/ 1626541 h 1868588"/>
                <a:gd name="connsiteX52" fmla="*/ 603203 w 1656093"/>
                <a:gd name="connsiteY52" fmla="*/ 1644470 h 1868588"/>
                <a:gd name="connsiteX53" fmla="*/ 621132 w 1656093"/>
                <a:gd name="connsiteY53" fmla="*/ 1671364 h 1868588"/>
                <a:gd name="connsiteX54" fmla="*/ 648026 w 1656093"/>
                <a:gd name="connsiteY54" fmla="*/ 1689294 h 1868588"/>
                <a:gd name="connsiteX55" fmla="*/ 665956 w 1656093"/>
                <a:gd name="connsiteY55" fmla="*/ 1707223 h 1868588"/>
                <a:gd name="connsiteX56" fmla="*/ 692850 w 1656093"/>
                <a:gd name="connsiteY56" fmla="*/ 1716188 h 1868588"/>
                <a:gd name="connsiteX57" fmla="*/ 737673 w 1656093"/>
                <a:gd name="connsiteY57" fmla="*/ 1752047 h 1868588"/>
                <a:gd name="connsiteX58" fmla="*/ 764568 w 1656093"/>
                <a:gd name="connsiteY58" fmla="*/ 1769976 h 1868588"/>
                <a:gd name="connsiteX59" fmla="*/ 818356 w 1656093"/>
                <a:gd name="connsiteY59" fmla="*/ 1787905 h 1868588"/>
                <a:gd name="connsiteX60" fmla="*/ 881109 w 1656093"/>
                <a:gd name="connsiteY60" fmla="*/ 1814800 h 1868588"/>
                <a:gd name="connsiteX61" fmla="*/ 934897 w 1656093"/>
                <a:gd name="connsiteY61" fmla="*/ 1832729 h 1868588"/>
                <a:gd name="connsiteX62" fmla="*/ 970756 w 1656093"/>
                <a:gd name="connsiteY62" fmla="*/ 1841694 h 1868588"/>
                <a:gd name="connsiteX63" fmla="*/ 1033509 w 1656093"/>
                <a:gd name="connsiteY63" fmla="*/ 1859623 h 1868588"/>
                <a:gd name="connsiteX64" fmla="*/ 1114191 w 1656093"/>
                <a:gd name="connsiteY64" fmla="*/ 1868588 h 1868588"/>
                <a:gd name="connsiteX65" fmla="*/ 1284520 w 1656093"/>
                <a:gd name="connsiteY65" fmla="*/ 1859623 h 1868588"/>
                <a:gd name="connsiteX66" fmla="*/ 1329344 w 1656093"/>
                <a:gd name="connsiteY66" fmla="*/ 1850658 h 1868588"/>
                <a:gd name="connsiteX67" fmla="*/ 1356238 w 1656093"/>
                <a:gd name="connsiteY67" fmla="*/ 1832729 h 1868588"/>
                <a:gd name="connsiteX68" fmla="*/ 1383132 w 1656093"/>
                <a:gd name="connsiteY68" fmla="*/ 1823764 h 1868588"/>
                <a:gd name="connsiteX69" fmla="*/ 1436920 w 1656093"/>
                <a:gd name="connsiteY69" fmla="*/ 1796870 h 1868588"/>
                <a:gd name="connsiteX70" fmla="*/ 1481744 w 1656093"/>
                <a:gd name="connsiteY70" fmla="*/ 1769976 h 1868588"/>
                <a:gd name="connsiteX71" fmla="*/ 1544497 w 1656093"/>
                <a:gd name="connsiteY71" fmla="*/ 1698258 h 1868588"/>
                <a:gd name="connsiteX72" fmla="*/ 1571391 w 1656093"/>
                <a:gd name="connsiteY72" fmla="*/ 1671364 h 1868588"/>
                <a:gd name="connsiteX73" fmla="*/ 1580356 w 1656093"/>
                <a:gd name="connsiteY73" fmla="*/ 1644470 h 1868588"/>
                <a:gd name="connsiteX74" fmla="*/ 1607250 w 1656093"/>
                <a:gd name="connsiteY74" fmla="*/ 1590682 h 1868588"/>
                <a:gd name="connsiteX75" fmla="*/ 1616215 w 1656093"/>
                <a:gd name="connsiteY75" fmla="*/ 1554823 h 1868588"/>
                <a:gd name="connsiteX76" fmla="*/ 1634144 w 1656093"/>
                <a:gd name="connsiteY76" fmla="*/ 1501035 h 1868588"/>
                <a:gd name="connsiteX77" fmla="*/ 1636968 w 1656093"/>
                <a:gd name="connsiteY77" fmla="*/ 1430535 h 1868588"/>
                <a:gd name="connsiteX78" fmla="*/ 1636494 w 1656093"/>
                <a:gd name="connsiteY78" fmla="*/ 1339670 h 1868588"/>
                <a:gd name="connsiteX79" fmla="*/ 1647347 w 1656093"/>
                <a:gd name="connsiteY79" fmla="*/ 1305847 h 1868588"/>
                <a:gd name="connsiteX80" fmla="*/ 1652536 w 1656093"/>
                <a:gd name="connsiteY80" fmla="*/ 1241058 h 1868588"/>
                <a:gd name="connsiteX81" fmla="*/ 1651123 w 1656093"/>
                <a:gd name="connsiteY81" fmla="*/ 1063801 h 1868588"/>
                <a:gd name="connsiteX82" fmla="*/ 1645934 w 1656093"/>
                <a:gd name="connsiteY82" fmla="*/ 1029978 h 1868588"/>
                <a:gd name="connsiteX83" fmla="*/ 1635081 w 1656093"/>
                <a:gd name="connsiteY83" fmla="*/ 966007 h 1868588"/>
                <a:gd name="connsiteX84" fmla="*/ 1617152 w 1656093"/>
                <a:gd name="connsiteY84" fmla="*/ 850684 h 1868588"/>
                <a:gd name="connsiteX85" fmla="*/ 1601111 w 1656093"/>
                <a:gd name="connsiteY85" fmla="*/ 789968 h 1868588"/>
                <a:gd name="connsiteX86" fmla="*/ 1601586 w 1656093"/>
                <a:gd name="connsiteY86" fmla="*/ 761037 h 1868588"/>
                <a:gd name="connsiteX87" fmla="*/ 1589320 w 1656093"/>
                <a:gd name="connsiteY87" fmla="*/ 739035 h 1868588"/>
                <a:gd name="connsiteX88" fmla="*/ 1571391 w 1656093"/>
                <a:gd name="connsiteY88" fmla="*/ 685247 h 1868588"/>
                <a:gd name="connsiteX89" fmla="*/ 1553462 w 1656093"/>
                <a:gd name="connsiteY89" fmla="*/ 658352 h 1868588"/>
                <a:gd name="connsiteX90" fmla="*/ 1544497 w 1656093"/>
                <a:gd name="connsiteY90" fmla="*/ 631458 h 1868588"/>
                <a:gd name="connsiteX91" fmla="*/ 1508638 w 1656093"/>
                <a:gd name="connsiteY91" fmla="*/ 577670 h 1868588"/>
                <a:gd name="connsiteX92" fmla="*/ 1493072 w 1656093"/>
                <a:gd name="connsiteY92" fmla="*/ 508808 h 1868588"/>
                <a:gd name="connsiteX93" fmla="*/ 1476459 w 1656093"/>
                <a:gd name="connsiteY93" fmla="*/ 480685 h 1868588"/>
                <a:gd name="connsiteX94" fmla="*/ 1454850 w 1656093"/>
                <a:gd name="connsiteY94" fmla="*/ 461129 h 1868588"/>
                <a:gd name="connsiteX95" fmla="*/ 1436920 w 1656093"/>
                <a:gd name="connsiteY95" fmla="*/ 425270 h 1868588"/>
                <a:gd name="connsiteX96" fmla="*/ 1427956 w 1656093"/>
                <a:gd name="connsiteY96" fmla="*/ 398376 h 1868588"/>
                <a:gd name="connsiteX97" fmla="*/ 1410026 w 1656093"/>
                <a:gd name="connsiteY97" fmla="*/ 380447 h 1868588"/>
                <a:gd name="connsiteX98" fmla="*/ 1401062 w 1656093"/>
                <a:gd name="connsiteY98" fmla="*/ 353552 h 1868588"/>
                <a:gd name="connsiteX99" fmla="*/ 1383132 w 1656093"/>
                <a:gd name="connsiteY99" fmla="*/ 335623 h 1868588"/>
                <a:gd name="connsiteX100" fmla="*/ 1365203 w 1656093"/>
                <a:gd name="connsiteY100" fmla="*/ 308729 h 1868588"/>
                <a:gd name="connsiteX101" fmla="*/ 1347273 w 1656093"/>
                <a:gd name="connsiteY101" fmla="*/ 290800 h 1868588"/>
                <a:gd name="connsiteX102" fmla="*/ 1311415 w 1656093"/>
                <a:gd name="connsiteY102" fmla="*/ 237011 h 1868588"/>
                <a:gd name="connsiteX103" fmla="*/ 1257626 w 1656093"/>
                <a:gd name="connsiteY103" fmla="*/ 183223 h 1868588"/>
                <a:gd name="connsiteX104" fmla="*/ 1230732 w 1656093"/>
                <a:gd name="connsiteY104" fmla="*/ 156329 h 1868588"/>
                <a:gd name="connsiteX105" fmla="*/ 1203838 w 1656093"/>
                <a:gd name="connsiteY105" fmla="*/ 138400 h 1868588"/>
                <a:gd name="connsiteX106" fmla="*/ 1167979 w 1656093"/>
                <a:gd name="connsiteY106" fmla="*/ 102541 h 1868588"/>
                <a:gd name="connsiteX107" fmla="*/ 1114191 w 1656093"/>
                <a:gd name="connsiteY107" fmla="*/ 84611 h 1868588"/>
                <a:gd name="connsiteX108" fmla="*/ 1060403 w 1656093"/>
                <a:gd name="connsiteY108" fmla="*/ 48752 h 1868588"/>
                <a:gd name="connsiteX109" fmla="*/ 1033509 w 1656093"/>
                <a:gd name="connsiteY109" fmla="*/ 30823 h 1868588"/>
                <a:gd name="connsiteX110" fmla="*/ 970756 w 1656093"/>
                <a:gd name="connsiteY110" fmla="*/ 3929 h 1868588"/>
                <a:gd name="connsiteX0" fmla="*/ 1051438 w 1656093"/>
                <a:gd name="connsiteY0" fmla="*/ 21858 h 1868588"/>
                <a:gd name="connsiteX1" fmla="*/ 1015579 w 1656093"/>
                <a:gd name="connsiteY1" fmla="*/ 12894 h 1868588"/>
                <a:gd name="connsiteX2" fmla="*/ 988685 w 1656093"/>
                <a:gd name="connsiteY2" fmla="*/ 3929 h 1868588"/>
                <a:gd name="connsiteX3" fmla="*/ 908003 w 1656093"/>
                <a:gd name="connsiteY3" fmla="*/ 12894 h 1868588"/>
                <a:gd name="connsiteX4" fmla="*/ 881109 w 1656093"/>
                <a:gd name="connsiteY4" fmla="*/ 21858 h 1868588"/>
                <a:gd name="connsiteX5" fmla="*/ 863179 w 1656093"/>
                <a:gd name="connsiteY5" fmla="*/ 39788 h 1868588"/>
                <a:gd name="connsiteX6" fmla="*/ 836285 w 1656093"/>
                <a:gd name="connsiteY6" fmla="*/ 57717 h 1868588"/>
                <a:gd name="connsiteX7" fmla="*/ 809391 w 1656093"/>
                <a:gd name="connsiteY7" fmla="*/ 84611 h 1868588"/>
                <a:gd name="connsiteX8" fmla="*/ 773532 w 1656093"/>
                <a:gd name="connsiteY8" fmla="*/ 93576 h 1868588"/>
                <a:gd name="connsiteX9" fmla="*/ 728709 w 1656093"/>
                <a:gd name="connsiteY9" fmla="*/ 138400 h 1868588"/>
                <a:gd name="connsiteX10" fmla="*/ 701815 w 1656093"/>
                <a:gd name="connsiteY10" fmla="*/ 156329 h 1868588"/>
                <a:gd name="connsiteX11" fmla="*/ 683885 w 1656093"/>
                <a:gd name="connsiteY11" fmla="*/ 174258 h 1868588"/>
                <a:gd name="connsiteX12" fmla="*/ 656991 w 1656093"/>
                <a:gd name="connsiteY12" fmla="*/ 192188 h 1868588"/>
                <a:gd name="connsiteX13" fmla="*/ 630097 w 1656093"/>
                <a:gd name="connsiteY13" fmla="*/ 219082 h 1868588"/>
                <a:gd name="connsiteX14" fmla="*/ 603203 w 1656093"/>
                <a:gd name="connsiteY14" fmla="*/ 237011 h 1868588"/>
                <a:gd name="connsiteX15" fmla="*/ 558379 w 1656093"/>
                <a:gd name="connsiteY15" fmla="*/ 272870 h 1868588"/>
                <a:gd name="connsiteX16" fmla="*/ 522520 w 1656093"/>
                <a:gd name="connsiteY16" fmla="*/ 281835 h 1868588"/>
                <a:gd name="connsiteX17" fmla="*/ 477697 w 1656093"/>
                <a:gd name="connsiteY17" fmla="*/ 317694 h 1868588"/>
                <a:gd name="connsiteX18" fmla="*/ 423909 w 1656093"/>
                <a:gd name="connsiteY18" fmla="*/ 353552 h 1868588"/>
                <a:gd name="connsiteX19" fmla="*/ 405979 w 1656093"/>
                <a:gd name="connsiteY19" fmla="*/ 380447 h 1868588"/>
                <a:gd name="connsiteX20" fmla="*/ 352191 w 1656093"/>
                <a:gd name="connsiteY20" fmla="*/ 407341 h 1868588"/>
                <a:gd name="connsiteX21" fmla="*/ 325297 w 1656093"/>
                <a:gd name="connsiteY21" fmla="*/ 425270 h 1868588"/>
                <a:gd name="connsiteX22" fmla="*/ 289438 w 1656093"/>
                <a:gd name="connsiteY22" fmla="*/ 461129 h 1868588"/>
                <a:gd name="connsiteX23" fmla="*/ 262544 w 1656093"/>
                <a:gd name="connsiteY23" fmla="*/ 479058 h 1868588"/>
                <a:gd name="connsiteX24" fmla="*/ 226685 w 1656093"/>
                <a:gd name="connsiteY24" fmla="*/ 514917 h 1868588"/>
                <a:gd name="connsiteX25" fmla="*/ 199791 w 1656093"/>
                <a:gd name="connsiteY25" fmla="*/ 532847 h 1868588"/>
                <a:gd name="connsiteX26" fmla="*/ 146003 w 1656093"/>
                <a:gd name="connsiteY26" fmla="*/ 586635 h 1868588"/>
                <a:gd name="connsiteX27" fmla="*/ 101179 w 1656093"/>
                <a:gd name="connsiteY27" fmla="*/ 622494 h 1868588"/>
                <a:gd name="connsiteX28" fmla="*/ 50210 w 1656093"/>
                <a:gd name="connsiteY28" fmla="*/ 677440 h 1868588"/>
                <a:gd name="connsiteX29" fmla="*/ 12606 w 1656093"/>
                <a:gd name="connsiteY29" fmla="*/ 779376 h 1868588"/>
                <a:gd name="connsiteX30" fmla="*/ 66719 w 1656093"/>
                <a:gd name="connsiteY30" fmla="*/ 852302 h 1868588"/>
                <a:gd name="connsiteX31" fmla="*/ 81861 w 1656093"/>
                <a:gd name="connsiteY31" fmla="*/ 909894 h 1868588"/>
                <a:gd name="connsiteX32" fmla="*/ 116785 w 1656093"/>
                <a:gd name="connsiteY32" fmla="*/ 951329 h 1868588"/>
                <a:gd name="connsiteX33" fmla="*/ 154492 w 1656093"/>
                <a:gd name="connsiteY33" fmla="*/ 930129 h 1868588"/>
                <a:gd name="connsiteX34" fmla="*/ 184687 w 1656093"/>
                <a:gd name="connsiteY34" fmla="*/ 965589 h 1868588"/>
                <a:gd name="connsiteX35" fmla="*/ 209693 w 1656093"/>
                <a:gd name="connsiteY35" fmla="*/ 1008376 h 1868588"/>
                <a:gd name="connsiteX36" fmla="*/ 240363 w 1656093"/>
                <a:gd name="connsiteY36" fmla="*/ 1062164 h 1868588"/>
                <a:gd name="connsiteX37" fmla="*/ 271509 w 1656093"/>
                <a:gd name="connsiteY37" fmla="*/ 1106588 h 1868588"/>
                <a:gd name="connsiteX38" fmla="*/ 289438 w 1656093"/>
                <a:gd name="connsiteY38" fmla="*/ 1142447 h 1868588"/>
                <a:gd name="connsiteX39" fmla="*/ 307368 w 1656093"/>
                <a:gd name="connsiteY39" fmla="*/ 1196235 h 1868588"/>
                <a:gd name="connsiteX40" fmla="*/ 325297 w 1656093"/>
                <a:gd name="connsiteY40" fmla="*/ 1232094 h 1868588"/>
                <a:gd name="connsiteX41" fmla="*/ 361156 w 1656093"/>
                <a:gd name="connsiteY41" fmla="*/ 1285882 h 1868588"/>
                <a:gd name="connsiteX42" fmla="*/ 370120 w 1656093"/>
                <a:gd name="connsiteY42" fmla="*/ 1312776 h 1868588"/>
                <a:gd name="connsiteX43" fmla="*/ 388050 w 1656093"/>
                <a:gd name="connsiteY43" fmla="*/ 1339670 h 1868588"/>
                <a:gd name="connsiteX44" fmla="*/ 397015 w 1656093"/>
                <a:gd name="connsiteY44" fmla="*/ 1375529 h 1868588"/>
                <a:gd name="connsiteX45" fmla="*/ 450803 w 1656093"/>
                <a:gd name="connsiteY45" fmla="*/ 1465176 h 1868588"/>
                <a:gd name="connsiteX46" fmla="*/ 468732 w 1656093"/>
                <a:gd name="connsiteY46" fmla="*/ 1492070 h 1868588"/>
                <a:gd name="connsiteX47" fmla="*/ 486662 w 1656093"/>
                <a:gd name="connsiteY47" fmla="*/ 1510000 h 1868588"/>
                <a:gd name="connsiteX48" fmla="*/ 504591 w 1656093"/>
                <a:gd name="connsiteY48" fmla="*/ 1536894 h 1868588"/>
                <a:gd name="connsiteX49" fmla="*/ 513556 w 1656093"/>
                <a:gd name="connsiteY49" fmla="*/ 1563788 h 1868588"/>
                <a:gd name="connsiteX50" fmla="*/ 540450 w 1656093"/>
                <a:gd name="connsiteY50" fmla="*/ 1581717 h 1868588"/>
                <a:gd name="connsiteX51" fmla="*/ 585273 w 1656093"/>
                <a:gd name="connsiteY51" fmla="*/ 1626541 h 1868588"/>
                <a:gd name="connsiteX52" fmla="*/ 603203 w 1656093"/>
                <a:gd name="connsiteY52" fmla="*/ 1644470 h 1868588"/>
                <a:gd name="connsiteX53" fmla="*/ 621132 w 1656093"/>
                <a:gd name="connsiteY53" fmla="*/ 1671364 h 1868588"/>
                <a:gd name="connsiteX54" fmla="*/ 648026 w 1656093"/>
                <a:gd name="connsiteY54" fmla="*/ 1689294 h 1868588"/>
                <a:gd name="connsiteX55" fmla="*/ 665956 w 1656093"/>
                <a:gd name="connsiteY55" fmla="*/ 1707223 h 1868588"/>
                <a:gd name="connsiteX56" fmla="*/ 692850 w 1656093"/>
                <a:gd name="connsiteY56" fmla="*/ 1716188 h 1868588"/>
                <a:gd name="connsiteX57" fmla="*/ 737673 w 1656093"/>
                <a:gd name="connsiteY57" fmla="*/ 1752047 h 1868588"/>
                <a:gd name="connsiteX58" fmla="*/ 764568 w 1656093"/>
                <a:gd name="connsiteY58" fmla="*/ 1769976 h 1868588"/>
                <a:gd name="connsiteX59" fmla="*/ 818356 w 1656093"/>
                <a:gd name="connsiteY59" fmla="*/ 1787905 h 1868588"/>
                <a:gd name="connsiteX60" fmla="*/ 881109 w 1656093"/>
                <a:gd name="connsiteY60" fmla="*/ 1814800 h 1868588"/>
                <a:gd name="connsiteX61" fmla="*/ 934897 w 1656093"/>
                <a:gd name="connsiteY61" fmla="*/ 1832729 h 1868588"/>
                <a:gd name="connsiteX62" fmla="*/ 970756 w 1656093"/>
                <a:gd name="connsiteY62" fmla="*/ 1841694 h 1868588"/>
                <a:gd name="connsiteX63" fmla="*/ 1033509 w 1656093"/>
                <a:gd name="connsiteY63" fmla="*/ 1859623 h 1868588"/>
                <a:gd name="connsiteX64" fmla="*/ 1114191 w 1656093"/>
                <a:gd name="connsiteY64" fmla="*/ 1868588 h 1868588"/>
                <a:gd name="connsiteX65" fmla="*/ 1284520 w 1656093"/>
                <a:gd name="connsiteY65" fmla="*/ 1859623 h 1868588"/>
                <a:gd name="connsiteX66" fmla="*/ 1329344 w 1656093"/>
                <a:gd name="connsiteY66" fmla="*/ 1850658 h 1868588"/>
                <a:gd name="connsiteX67" fmla="*/ 1356238 w 1656093"/>
                <a:gd name="connsiteY67" fmla="*/ 1832729 h 1868588"/>
                <a:gd name="connsiteX68" fmla="*/ 1383132 w 1656093"/>
                <a:gd name="connsiteY68" fmla="*/ 1823764 h 1868588"/>
                <a:gd name="connsiteX69" fmla="*/ 1436920 w 1656093"/>
                <a:gd name="connsiteY69" fmla="*/ 1796870 h 1868588"/>
                <a:gd name="connsiteX70" fmla="*/ 1481744 w 1656093"/>
                <a:gd name="connsiteY70" fmla="*/ 1769976 h 1868588"/>
                <a:gd name="connsiteX71" fmla="*/ 1544497 w 1656093"/>
                <a:gd name="connsiteY71" fmla="*/ 1698258 h 1868588"/>
                <a:gd name="connsiteX72" fmla="*/ 1571391 w 1656093"/>
                <a:gd name="connsiteY72" fmla="*/ 1671364 h 1868588"/>
                <a:gd name="connsiteX73" fmla="*/ 1580356 w 1656093"/>
                <a:gd name="connsiteY73" fmla="*/ 1644470 h 1868588"/>
                <a:gd name="connsiteX74" fmla="*/ 1607250 w 1656093"/>
                <a:gd name="connsiteY74" fmla="*/ 1590682 h 1868588"/>
                <a:gd name="connsiteX75" fmla="*/ 1616215 w 1656093"/>
                <a:gd name="connsiteY75" fmla="*/ 1554823 h 1868588"/>
                <a:gd name="connsiteX76" fmla="*/ 1634144 w 1656093"/>
                <a:gd name="connsiteY76" fmla="*/ 1501035 h 1868588"/>
                <a:gd name="connsiteX77" fmla="*/ 1636968 w 1656093"/>
                <a:gd name="connsiteY77" fmla="*/ 1430535 h 1868588"/>
                <a:gd name="connsiteX78" fmla="*/ 1636494 w 1656093"/>
                <a:gd name="connsiteY78" fmla="*/ 1339670 h 1868588"/>
                <a:gd name="connsiteX79" fmla="*/ 1647347 w 1656093"/>
                <a:gd name="connsiteY79" fmla="*/ 1305847 h 1868588"/>
                <a:gd name="connsiteX80" fmla="*/ 1652536 w 1656093"/>
                <a:gd name="connsiteY80" fmla="*/ 1241058 h 1868588"/>
                <a:gd name="connsiteX81" fmla="*/ 1651123 w 1656093"/>
                <a:gd name="connsiteY81" fmla="*/ 1063801 h 1868588"/>
                <a:gd name="connsiteX82" fmla="*/ 1645934 w 1656093"/>
                <a:gd name="connsiteY82" fmla="*/ 1029978 h 1868588"/>
                <a:gd name="connsiteX83" fmla="*/ 1635081 w 1656093"/>
                <a:gd name="connsiteY83" fmla="*/ 966007 h 1868588"/>
                <a:gd name="connsiteX84" fmla="*/ 1617152 w 1656093"/>
                <a:gd name="connsiteY84" fmla="*/ 850684 h 1868588"/>
                <a:gd name="connsiteX85" fmla="*/ 1601111 w 1656093"/>
                <a:gd name="connsiteY85" fmla="*/ 789968 h 1868588"/>
                <a:gd name="connsiteX86" fmla="*/ 1601586 w 1656093"/>
                <a:gd name="connsiteY86" fmla="*/ 761037 h 1868588"/>
                <a:gd name="connsiteX87" fmla="*/ 1589320 w 1656093"/>
                <a:gd name="connsiteY87" fmla="*/ 739035 h 1868588"/>
                <a:gd name="connsiteX88" fmla="*/ 1571391 w 1656093"/>
                <a:gd name="connsiteY88" fmla="*/ 685247 h 1868588"/>
                <a:gd name="connsiteX89" fmla="*/ 1553462 w 1656093"/>
                <a:gd name="connsiteY89" fmla="*/ 658352 h 1868588"/>
                <a:gd name="connsiteX90" fmla="*/ 1544497 w 1656093"/>
                <a:gd name="connsiteY90" fmla="*/ 631458 h 1868588"/>
                <a:gd name="connsiteX91" fmla="*/ 1508638 w 1656093"/>
                <a:gd name="connsiteY91" fmla="*/ 577670 h 1868588"/>
                <a:gd name="connsiteX92" fmla="*/ 1493072 w 1656093"/>
                <a:gd name="connsiteY92" fmla="*/ 508808 h 1868588"/>
                <a:gd name="connsiteX93" fmla="*/ 1476459 w 1656093"/>
                <a:gd name="connsiteY93" fmla="*/ 480685 h 1868588"/>
                <a:gd name="connsiteX94" fmla="*/ 1454850 w 1656093"/>
                <a:gd name="connsiteY94" fmla="*/ 461129 h 1868588"/>
                <a:gd name="connsiteX95" fmla="*/ 1436920 w 1656093"/>
                <a:gd name="connsiteY95" fmla="*/ 425270 h 1868588"/>
                <a:gd name="connsiteX96" fmla="*/ 1427956 w 1656093"/>
                <a:gd name="connsiteY96" fmla="*/ 398376 h 1868588"/>
                <a:gd name="connsiteX97" fmla="*/ 1410026 w 1656093"/>
                <a:gd name="connsiteY97" fmla="*/ 380447 h 1868588"/>
                <a:gd name="connsiteX98" fmla="*/ 1401062 w 1656093"/>
                <a:gd name="connsiteY98" fmla="*/ 353552 h 1868588"/>
                <a:gd name="connsiteX99" fmla="*/ 1383132 w 1656093"/>
                <a:gd name="connsiteY99" fmla="*/ 335623 h 1868588"/>
                <a:gd name="connsiteX100" fmla="*/ 1365203 w 1656093"/>
                <a:gd name="connsiteY100" fmla="*/ 308729 h 1868588"/>
                <a:gd name="connsiteX101" fmla="*/ 1347273 w 1656093"/>
                <a:gd name="connsiteY101" fmla="*/ 290800 h 1868588"/>
                <a:gd name="connsiteX102" fmla="*/ 1311415 w 1656093"/>
                <a:gd name="connsiteY102" fmla="*/ 237011 h 1868588"/>
                <a:gd name="connsiteX103" fmla="*/ 1257626 w 1656093"/>
                <a:gd name="connsiteY103" fmla="*/ 183223 h 1868588"/>
                <a:gd name="connsiteX104" fmla="*/ 1230732 w 1656093"/>
                <a:gd name="connsiteY104" fmla="*/ 156329 h 1868588"/>
                <a:gd name="connsiteX105" fmla="*/ 1203838 w 1656093"/>
                <a:gd name="connsiteY105" fmla="*/ 138400 h 1868588"/>
                <a:gd name="connsiteX106" fmla="*/ 1167979 w 1656093"/>
                <a:gd name="connsiteY106" fmla="*/ 102541 h 1868588"/>
                <a:gd name="connsiteX107" fmla="*/ 1114191 w 1656093"/>
                <a:gd name="connsiteY107" fmla="*/ 84611 h 1868588"/>
                <a:gd name="connsiteX108" fmla="*/ 1060403 w 1656093"/>
                <a:gd name="connsiteY108" fmla="*/ 48752 h 1868588"/>
                <a:gd name="connsiteX109" fmla="*/ 1033509 w 1656093"/>
                <a:gd name="connsiteY109" fmla="*/ 30823 h 1868588"/>
                <a:gd name="connsiteX110" fmla="*/ 970756 w 1656093"/>
                <a:gd name="connsiteY110" fmla="*/ 3929 h 1868588"/>
                <a:gd name="connsiteX0" fmla="*/ 1051438 w 1656093"/>
                <a:gd name="connsiteY0" fmla="*/ 21858 h 1868588"/>
                <a:gd name="connsiteX1" fmla="*/ 1015579 w 1656093"/>
                <a:gd name="connsiteY1" fmla="*/ 12894 h 1868588"/>
                <a:gd name="connsiteX2" fmla="*/ 988685 w 1656093"/>
                <a:gd name="connsiteY2" fmla="*/ 3929 h 1868588"/>
                <a:gd name="connsiteX3" fmla="*/ 908003 w 1656093"/>
                <a:gd name="connsiteY3" fmla="*/ 12894 h 1868588"/>
                <a:gd name="connsiteX4" fmla="*/ 881109 w 1656093"/>
                <a:gd name="connsiteY4" fmla="*/ 21858 h 1868588"/>
                <a:gd name="connsiteX5" fmla="*/ 863179 w 1656093"/>
                <a:gd name="connsiteY5" fmla="*/ 39788 h 1868588"/>
                <a:gd name="connsiteX6" fmla="*/ 836285 w 1656093"/>
                <a:gd name="connsiteY6" fmla="*/ 57717 h 1868588"/>
                <a:gd name="connsiteX7" fmla="*/ 809391 w 1656093"/>
                <a:gd name="connsiteY7" fmla="*/ 84611 h 1868588"/>
                <a:gd name="connsiteX8" fmla="*/ 773532 w 1656093"/>
                <a:gd name="connsiteY8" fmla="*/ 93576 h 1868588"/>
                <a:gd name="connsiteX9" fmla="*/ 728709 w 1656093"/>
                <a:gd name="connsiteY9" fmla="*/ 138400 h 1868588"/>
                <a:gd name="connsiteX10" fmla="*/ 701815 w 1656093"/>
                <a:gd name="connsiteY10" fmla="*/ 156329 h 1868588"/>
                <a:gd name="connsiteX11" fmla="*/ 683885 w 1656093"/>
                <a:gd name="connsiteY11" fmla="*/ 174258 h 1868588"/>
                <a:gd name="connsiteX12" fmla="*/ 656991 w 1656093"/>
                <a:gd name="connsiteY12" fmla="*/ 192188 h 1868588"/>
                <a:gd name="connsiteX13" fmla="*/ 630097 w 1656093"/>
                <a:gd name="connsiteY13" fmla="*/ 219082 h 1868588"/>
                <a:gd name="connsiteX14" fmla="*/ 603203 w 1656093"/>
                <a:gd name="connsiteY14" fmla="*/ 237011 h 1868588"/>
                <a:gd name="connsiteX15" fmla="*/ 558379 w 1656093"/>
                <a:gd name="connsiteY15" fmla="*/ 272870 h 1868588"/>
                <a:gd name="connsiteX16" fmla="*/ 522520 w 1656093"/>
                <a:gd name="connsiteY16" fmla="*/ 281835 h 1868588"/>
                <a:gd name="connsiteX17" fmla="*/ 477697 w 1656093"/>
                <a:gd name="connsiteY17" fmla="*/ 317694 h 1868588"/>
                <a:gd name="connsiteX18" fmla="*/ 423909 w 1656093"/>
                <a:gd name="connsiteY18" fmla="*/ 353552 h 1868588"/>
                <a:gd name="connsiteX19" fmla="*/ 405979 w 1656093"/>
                <a:gd name="connsiteY19" fmla="*/ 380447 h 1868588"/>
                <a:gd name="connsiteX20" fmla="*/ 352191 w 1656093"/>
                <a:gd name="connsiteY20" fmla="*/ 407341 h 1868588"/>
                <a:gd name="connsiteX21" fmla="*/ 325297 w 1656093"/>
                <a:gd name="connsiteY21" fmla="*/ 425270 h 1868588"/>
                <a:gd name="connsiteX22" fmla="*/ 289438 w 1656093"/>
                <a:gd name="connsiteY22" fmla="*/ 461129 h 1868588"/>
                <a:gd name="connsiteX23" fmla="*/ 262544 w 1656093"/>
                <a:gd name="connsiteY23" fmla="*/ 479058 h 1868588"/>
                <a:gd name="connsiteX24" fmla="*/ 226685 w 1656093"/>
                <a:gd name="connsiteY24" fmla="*/ 514917 h 1868588"/>
                <a:gd name="connsiteX25" fmla="*/ 199791 w 1656093"/>
                <a:gd name="connsiteY25" fmla="*/ 532847 h 1868588"/>
                <a:gd name="connsiteX26" fmla="*/ 146003 w 1656093"/>
                <a:gd name="connsiteY26" fmla="*/ 586635 h 1868588"/>
                <a:gd name="connsiteX27" fmla="*/ 101179 w 1656093"/>
                <a:gd name="connsiteY27" fmla="*/ 622494 h 1868588"/>
                <a:gd name="connsiteX28" fmla="*/ 50210 w 1656093"/>
                <a:gd name="connsiteY28" fmla="*/ 677440 h 1868588"/>
                <a:gd name="connsiteX29" fmla="*/ 12606 w 1656093"/>
                <a:gd name="connsiteY29" fmla="*/ 779376 h 1868588"/>
                <a:gd name="connsiteX30" fmla="*/ 66719 w 1656093"/>
                <a:gd name="connsiteY30" fmla="*/ 852302 h 1868588"/>
                <a:gd name="connsiteX31" fmla="*/ 81861 w 1656093"/>
                <a:gd name="connsiteY31" fmla="*/ 909894 h 1868588"/>
                <a:gd name="connsiteX32" fmla="*/ 116785 w 1656093"/>
                <a:gd name="connsiteY32" fmla="*/ 951329 h 1868588"/>
                <a:gd name="connsiteX33" fmla="*/ 130117 w 1656093"/>
                <a:gd name="connsiteY33" fmla="*/ 971028 h 1868588"/>
                <a:gd name="connsiteX34" fmla="*/ 184687 w 1656093"/>
                <a:gd name="connsiteY34" fmla="*/ 965589 h 1868588"/>
                <a:gd name="connsiteX35" fmla="*/ 209693 w 1656093"/>
                <a:gd name="connsiteY35" fmla="*/ 1008376 h 1868588"/>
                <a:gd name="connsiteX36" fmla="*/ 240363 w 1656093"/>
                <a:gd name="connsiteY36" fmla="*/ 1062164 h 1868588"/>
                <a:gd name="connsiteX37" fmla="*/ 271509 w 1656093"/>
                <a:gd name="connsiteY37" fmla="*/ 1106588 h 1868588"/>
                <a:gd name="connsiteX38" fmla="*/ 289438 w 1656093"/>
                <a:gd name="connsiteY38" fmla="*/ 1142447 h 1868588"/>
                <a:gd name="connsiteX39" fmla="*/ 307368 w 1656093"/>
                <a:gd name="connsiteY39" fmla="*/ 1196235 h 1868588"/>
                <a:gd name="connsiteX40" fmla="*/ 325297 w 1656093"/>
                <a:gd name="connsiteY40" fmla="*/ 1232094 h 1868588"/>
                <a:gd name="connsiteX41" fmla="*/ 361156 w 1656093"/>
                <a:gd name="connsiteY41" fmla="*/ 1285882 h 1868588"/>
                <a:gd name="connsiteX42" fmla="*/ 370120 w 1656093"/>
                <a:gd name="connsiteY42" fmla="*/ 1312776 h 1868588"/>
                <a:gd name="connsiteX43" fmla="*/ 388050 w 1656093"/>
                <a:gd name="connsiteY43" fmla="*/ 1339670 h 1868588"/>
                <a:gd name="connsiteX44" fmla="*/ 397015 w 1656093"/>
                <a:gd name="connsiteY44" fmla="*/ 1375529 h 1868588"/>
                <a:gd name="connsiteX45" fmla="*/ 450803 w 1656093"/>
                <a:gd name="connsiteY45" fmla="*/ 1465176 h 1868588"/>
                <a:gd name="connsiteX46" fmla="*/ 468732 w 1656093"/>
                <a:gd name="connsiteY46" fmla="*/ 1492070 h 1868588"/>
                <a:gd name="connsiteX47" fmla="*/ 486662 w 1656093"/>
                <a:gd name="connsiteY47" fmla="*/ 1510000 h 1868588"/>
                <a:gd name="connsiteX48" fmla="*/ 504591 w 1656093"/>
                <a:gd name="connsiteY48" fmla="*/ 1536894 h 1868588"/>
                <a:gd name="connsiteX49" fmla="*/ 513556 w 1656093"/>
                <a:gd name="connsiteY49" fmla="*/ 1563788 h 1868588"/>
                <a:gd name="connsiteX50" fmla="*/ 540450 w 1656093"/>
                <a:gd name="connsiteY50" fmla="*/ 1581717 h 1868588"/>
                <a:gd name="connsiteX51" fmla="*/ 585273 w 1656093"/>
                <a:gd name="connsiteY51" fmla="*/ 1626541 h 1868588"/>
                <a:gd name="connsiteX52" fmla="*/ 603203 w 1656093"/>
                <a:gd name="connsiteY52" fmla="*/ 1644470 h 1868588"/>
                <a:gd name="connsiteX53" fmla="*/ 621132 w 1656093"/>
                <a:gd name="connsiteY53" fmla="*/ 1671364 h 1868588"/>
                <a:gd name="connsiteX54" fmla="*/ 648026 w 1656093"/>
                <a:gd name="connsiteY54" fmla="*/ 1689294 h 1868588"/>
                <a:gd name="connsiteX55" fmla="*/ 665956 w 1656093"/>
                <a:gd name="connsiteY55" fmla="*/ 1707223 h 1868588"/>
                <a:gd name="connsiteX56" fmla="*/ 692850 w 1656093"/>
                <a:gd name="connsiteY56" fmla="*/ 1716188 h 1868588"/>
                <a:gd name="connsiteX57" fmla="*/ 737673 w 1656093"/>
                <a:gd name="connsiteY57" fmla="*/ 1752047 h 1868588"/>
                <a:gd name="connsiteX58" fmla="*/ 764568 w 1656093"/>
                <a:gd name="connsiteY58" fmla="*/ 1769976 h 1868588"/>
                <a:gd name="connsiteX59" fmla="*/ 818356 w 1656093"/>
                <a:gd name="connsiteY59" fmla="*/ 1787905 h 1868588"/>
                <a:gd name="connsiteX60" fmla="*/ 881109 w 1656093"/>
                <a:gd name="connsiteY60" fmla="*/ 1814800 h 1868588"/>
                <a:gd name="connsiteX61" fmla="*/ 934897 w 1656093"/>
                <a:gd name="connsiteY61" fmla="*/ 1832729 h 1868588"/>
                <a:gd name="connsiteX62" fmla="*/ 970756 w 1656093"/>
                <a:gd name="connsiteY62" fmla="*/ 1841694 h 1868588"/>
                <a:gd name="connsiteX63" fmla="*/ 1033509 w 1656093"/>
                <a:gd name="connsiteY63" fmla="*/ 1859623 h 1868588"/>
                <a:gd name="connsiteX64" fmla="*/ 1114191 w 1656093"/>
                <a:gd name="connsiteY64" fmla="*/ 1868588 h 1868588"/>
                <a:gd name="connsiteX65" fmla="*/ 1284520 w 1656093"/>
                <a:gd name="connsiteY65" fmla="*/ 1859623 h 1868588"/>
                <a:gd name="connsiteX66" fmla="*/ 1329344 w 1656093"/>
                <a:gd name="connsiteY66" fmla="*/ 1850658 h 1868588"/>
                <a:gd name="connsiteX67" fmla="*/ 1356238 w 1656093"/>
                <a:gd name="connsiteY67" fmla="*/ 1832729 h 1868588"/>
                <a:gd name="connsiteX68" fmla="*/ 1383132 w 1656093"/>
                <a:gd name="connsiteY68" fmla="*/ 1823764 h 1868588"/>
                <a:gd name="connsiteX69" fmla="*/ 1436920 w 1656093"/>
                <a:gd name="connsiteY69" fmla="*/ 1796870 h 1868588"/>
                <a:gd name="connsiteX70" fmla="*/ 1481744 w 1656093"/>
                <a:gd name="connsiteY70" fmla="*/ 1769976 h 1868588"/>
                <a:gd name="connsiteX71" fmla="*/ 1544497 w 1656093"/>
                <a:gd name="connsiteY71" fmla="*/ 1698258 h 1868588"/>
                <a:gd name="connsiteX72" fmla="*/ 1571391 w 1656093"/>
                <a:gd name="connsiteY72" fmla="*/ 1671364 h 1868588"/>
                <a:gd name="connsiteX73" fmla="*/ 1580356 w 1656093"/>
                <a:gd name="connsiteY73" fmla="*/ 1644470 h 1868588"/>
                <a:gd name="connsiteX74" fmla="*/ 1607250 w 1656093"/>
                <a:gd name="connsiteY74" fmla="*/ 1590682 h 1868588"/>
                <a:gd name="connsiteX75" fmla="*/ 1616215 w 1656093"/>
                <a:gd name="connsiteY75" fmla="*/ 1554823 h 1868588"/>
                <a:gd name="connsiteX76" fmla="*/ 1634144 w 1656093"/>
                <a:gd name="connsiteY76" fmla="*/ 1501035 h 1868588"/>
                <a:gd name="connsiteX77" fmla="*/ 1636968 w 1656093"/>
                <a:gd name="connsiteY77" fmla="*/ 1430535 h 1868588"/>
                <a:gd name="connsiteX78" fmla="*/ 1636494 w 1656093"/>
                <a:gd name="connsiteY78" fmla="*/ 1339670 h 1868588"/>
                <a:gd name="connsiteX79" fmla="*/ 1647347 w 1656093"/>
                <a:gd name="connsiteY79" fmla="*/ 1305847 h 1868588"/>
                <a:gd name="connsiteX80" fmla="*/ 1652536 w 1656093"/>
                <a:gd name="connsiteY80" fmla="*/ 1241058 h 1868588"/>
                <a:gd name="connsiteX81" fmla="*/ 1651123 w 1656093"/>
                <a:gd name="connsiteY81" fmla="*/ 1063801 h 1868588"/>
                <a:gd name="connsiteX82" fmla="*/ 1645934 w 1656093"/>
                <a:gd name="connsiteY82" fmla="*/ 1029978 h 1868588"/>
                <a:gd name="connsiteX83" fmla="*/ 1635081 w 1656093"/>
                <a:gd name="connsiteY83" fmla="*/ 966007 h 1868588"/>
                <a:gd name="connsiteX84" fmla="*/ 1617152 w 1656093"/>
                <a:gd name="connsiteY84" fmla="*/ 850684 h 1868588"/>
                <a:gd name="connsiteX85" fmla="*/ 1601111 w 1656093"/>
                <a:gd name="connsiteY85" fmla="*/ 789968 h 1868588"/>
                <a:gd name="connsiteX86" fmla="*/ 1601586 w 1656093"/>
                <a:gd name="connsiteY86" fmla="*/ 761037 h 1868588"/>
                <a:gd name="connsiteX87" fmla="*/ 1589320 w 1656093"/>
                <a:gd name="connsiteY87" fmla="*/ 739035 h 1868588"/>
                <a:gd name="connsiteX88" fmla="*/ 1571391 w 1656093"/>
                <a:gd name="connsiteY88" fmla="*/ 685247 h 1868588"/>
                <a:gd name="connsiteX89" fmla="*/ 1553462 w 1656093"/>
                <a:gd name="connsiteY89" fmla="*/ 658352 h 1868588"/>
                <a:gd name="connsiteX90" fmla="*/ 1544497 w 1656093"/>
                <a:gd name="connsiteY90" fmla="*/ 631458 h 1868588"/>
                <a:gd name="connsiteX91" fmla="*/ 1508638 w 1656093"/>
                <a:gd name="connsiteY91" fmla="*/ 577670 h 1868588"/>
                <a:gd name="connsiteX92" fmla="*/ 1493072 w 1656093"/>
                <a:gd name="connsiteY92" fmla="*/ 508808 h 1868588"/>
                <a:gd name="connsiteX93" fmla="*/ 1476459 w 1656093"/>
                <a:gd name="connsiteY93" fmla="*/ 480685 h 1868588"/>
                <a:gd name="connsiteX94" fmla="*/ 1454850 w 1656093"/>
                <a:gd name="connsiteY94" fmla="*/ 461129 h 1868588"/>
                <a:gd name="connsiteX95" fmla="*/ 1436920 w 1656093"/>
                <a:gd name="connsiteY95" fmla="*/ 425270 h 1868588"/>
                <a:gd name="connsiteX96" fmla="*/ 1427956 w 1656093"/>
                <a:gd name="connsiteY96" fmla="*/ 398376 h 1868588"/>
                <a:gd name="connsiteX97" fmla="*/ 1410026 w 1656093"/>
                <a:gd name="connsiteY97" fmla="*/ 380447 h 1868588"/>
                <a:gd name="connsiteX98" fmla="*/ 1401062 w 1656093"/>
                <a:gd name="connsiteY98" fmla="*/ 353552 h 1868588"/>
                <a:gd name="connsiteX99" fmla="*/ 1383132 w 1656093"/>
                <a:gd name="connsiteY99" fmla="*/ 335623 h 1868588"/>
                <a:gd name="connsiteX100" fmla="*/ 1365203 w 1656093"/>
                <a:gd name="connsiteY100" fmla="*/ 308729 h 1868588"/>
                <a:gd name="connsiteX101" fmla="*/ 1347273 w 1656093"/>
                <a:gd name="connsiteY101" fmla="*/ 290800 h 1868588"/>
                <a:gd name="connsiteX102" fmla="*/ 1311415 w 1656093"/>
                <a:gd name="connsiteY102" fmla="*/ 237011 h 1868588"/>
                <a:gd name="connsiteX103" fmla="*/ 1257626 w 1656093"/>
                <a:gd name="connsiteY103" fmla="*/ 183223 h 1868588"/>
                <a:gd name="connsiteX104" fmla="*/ 1230732 w 1656093"/>
                <a:gd name="connsiteY104" fmla="*/ 156329 h 1868588"/>
                <a:gd name="connsiteX105" fmla="*/ 1203838 w 1656093"/>
                <a:gd name="connsiteY105" fmla="*/ 138400 h 1868588"/>
                <a:gd name="connsiteX106" fmla="*/ 1167979 w 1656093"/>
                <a:gd name="connsiteY106" fmla="*/ 102541 h 1868588"/>
                <a:gd name="connsiteX107" fmla="*/ 1114191 w 1656093"/>
                <a:gd name="connsiteY107" fmla="*/ 84611 h 1868588"/>
                <a:gd name="connsiteX108" fmla="*/ 1060403 w 1656093"/>
                <a:gd name="connsiteY108" fmla="*/ 48752 h 1868588"/>
                <a:gd name="connsiteX109" fmla="*/ 1033509 w 1656093"/>
                <a:gd name="connsiteY109" fmla="*/ 30823 h 1868588"/>
                <a:gd name="connsiteX110" fmla="*/ 970756 w 1656093"/>
                <a:gd name="connsiteY110" fmla="*/ 3929 h 1868588"/>
                <a:gd name="connsiteX0" fmla="*/ 1051438 w 1656093"/>
                <a:gd name="connsiteY0" fmla="*/ 21858 h 1868588"/>
                <a:gd name="connsiteX1" fmla="*/ 1015579 w 1656093"/>
                <a:gd name="connsiteY1" fmla="*/ 12894 h 1868588"/>
                <a:gd name="connsiteX2" fmla="*/ 988685 w 1656093"/>
                <a:gd name="connsiteY2" fmla="*/ 3929 h 1868588"/>
                <a:gd name="connsiteX3" fmla="*/ 908003 w 1656093"/>
                <a:gd name="connsiteY3" fmla="*/ 12894 h 1868588"/>
                <a:gd name="connsiteX4" fmla="*/ 881109 w 1656093"/>
                <a:gd name="connsiteY4" fmla="*/ 21858 h 1868588"/>
                <a:gd name="connsiteX5" fmla="*/ 863179 w 1656093"/>
                <a:gd name="connsiteY5" fmla="*/ 39788 h 1868588"/>
                <a:gd name="connsiteX6" fmla="*/ 836285 w 1656093"/>
                <a:gd name="connsiteY6" fmla="*/ 57717 h 1868588"/>
                <a:gd name="connsiteX7" fmla="*/ 809391 w 1656093"/>
                <a:gd name="connsiteY7" fmla="*/ 84611 h 1868588"/>
                <a:gd name="connsiteX8" fmla="*/ 773532 w 1656093"/>
                <a:gd name="connsiteY8" fmla="*/ 93576 h 1868588"/>
                <a:gd name="connsiteX9" fmla="*/ 728709 w 1656093"/>
                <a:gd name="connsiteY9" fmla="*/ 138400 h 1868588"/>
                <a:gd name="connsiteX10" fmla="*/ 701815 w 1656093"/>
                <a:gd name="connsiteY10" fmla="*/ 156329 h 1868588"/>
                <a:gd name="connsiteX11" fmla="*/ 683885 w 1656093"/>
                <a:gd name="connsiteY11" fmla="*/ 174258 h 1868588"/>
                <a:gd name="connsiteX12" fmla="*/ 656991 w 1656093"/>
                <a:gd name="connsiteY12" fmla="*/ 192188 h 1868588"/>
                <a:gd name="connsiteX13" fmla="*/ 630097 w 1656093"/>
                <a:gd name="connsiteY13" fmla="*/ 219082 h 1868588"/>
                <a:gd name="connsiteX14" fmla="*/ 603203 w 1656093"/>
                <a:gd name="connsiteY14" fmla="*/ 237011 h 1868588"/>
                <a:gd name="connsiteX15" fmla="*/ 558379 w 1656093"/>
                <a:gd name="connsiteY15" fmla="*/ 272870 h 1868588"/>
                <a:gd name="connsiteX16" fmla="*/ 522520 w 1656093"/>
                <a:gd name="connsiteY16" fmla="*/ 281835 h 1868588"/>
                <a:gd name="connsiteX17" fmla="*/ 477697 w 1656093"/>
                <a:gd name="connsiteY17" fmla="*/ 317694 h 1868588"/>
                <a:gd name="connsiteX18" fmla="*/ 423909 w 1656093"/>
                <a:gd name="connsiteY18" fmla="*/ 353552 h 1868588"/>
                <a:gd name="connsiteX19" fmla="*/ 405979 w 1656093"/>
                <a:gd name="connsiteY19" fmla="*/ 380447 h 1868588"/>
                <a:gd name="connsiteX20" fmla="*/ 352191 w 1656093"/>
                <a:gd name="connsiteY20" fmla="*/ 407341 h 1868588"/>
                <a:gd name="connsiteX21" fmla="*/ 325297 w 1656093"/>
                <a:gd name="connsiteY21" fmla="*/ 425270 h 1868588"/>
                <a:gd name="connsiteX22" fmla="*/ 289438 w 1656093"/>
                <a:gd name="connsiteY22" fmla="*/ 461129 h 1868588"/>
                <a:gd name="connsiteX23" fmla="*/ 262544 w 1656093"/>
                <a:gd name="connsiteY23" fmla="*/ 479058 h 1868588"/>
                <a:gd name="connsiteX24" fmla="*/ 226685 w 1656093"/>
                <a:gd name="connsiteY24" fmla="*/ 514917 h 1868588"/>
                <a:gd name="connsiteX25" fmla="*/ 199791 w 1656093"/>
                <a:gd name="connsiteY25" fmla="*/ 532847 h 1868588"/>
                <a:gd name="connsiteX26" fmla="*/ 146003 w 1656093"/>
                <a:gd name="connsiteY26" fmla="*/ 586635 h 1868588"/>
                <a:gd name="connsiteX27" fmla="*/ 101179 w 1656093"/>
                <a:gd name="connsiteY27" fmla="*/ 622494 h 1868588"/>
                <a:gd name="connsiteX28" fmla="*/ 50210 w 1656093"/>
                <a:gd name="connsiteY28" fmla="*/ 677440 h 1868588"/>
                <a:gd name="connsiteX29" fmla="*/ 12606 w 1656093"/>
                <a:gd name="connsiteY29" fmla="*/ 779376 h 1868588"/>
                <a:gd name="connsiteX30" fmla="*/ 66719 w 1656093"/>
                <a:gd name="connsiteY30" fmla="*/ 852302 h 1868588"/>
                <a:gd name="connsiteX31" fmla="*/ 81861 w 1656093"/>
                <a:gd name="connsiteY31" fmla="*/ 909894 h 1868588"/>
                <a:gd name="connsiteX32" fmla="*/ 116785 w 1656093"/>
                <a:gd name="connsiteY32" fmla="*/ 951329 h 1868588"/>
                <a:gd name="connsiteX33" fmla="*/ 130117 w 1656093"/>
                <a:gd name="connsiteY33" fmla="*/ 971028 h 1868588"/>
                <a:gd name="connsiteX34" fmla="*/ 154895 w 1656093"/>
                <a:gd name="connsiteY34" fmla="*/ 997725 h 1868588"/>
                <a:gd name="connsiteX35" fmla="*/ 209693 w 1656093"/>
                <a:gd name="connsiteY35" fmla="*/ 1008376 h 1868588"/>
                <a:gd name="connsiteX36" fmla="*/ 240363 w 1656093"/>
                <a:gd name="connsiteY36" fmla="*/ 1062164 h 1868588"/>
                <a:gd name="connsiteX37" fmla="*/ 271509 w 1656093"/>
                <a:gd name="connsiteY37" fmla="*/ 1106588 h 1868588"/>
                <a:gd name="connsiteX38" fmla="*/ 289438 w 1656093"/>
                <a:gd name="connsiteY38" fmla="*/ 1142447 h 1868588"/>
                <a:gd name="connsiteX39" fmla="*/ 307368 w 1656093"/>
                <a:gd name="connsiteY39" fmla="*/ 1196235 h 1868588"/>
                <a:gd name="connsiteX40" fmla="*/ 325297 w 1656093"/>
                <a:gd name="connsiteY40" fmla="*/ 1232094 h 1868588"/>
                <a:gd name="connsiteX41" fmla="*/ 361156 w 1656093"/>
                <a:gd name="connsiteY41" fmla="*/ 1285882 h 1868588"/>
                <a:gd name="connsiteX42" fmla="*/ 370120 w 1656093"/>
                <a:gd name="connsiteY42" fmla="*/ 1312776 h 1868588"/>
                <a:gd name="connsiteX43" fmla="*/ 388050 w 1656093"/>
                <a:gd name="connsiteY43" fmla="*/ 1339670 h 1868588"/>
                <a:gd name="connsiteX44" fmla="*/ 397015 w 1656093"/>
                <a:gd name="connsiteY44" fmla="*/ 1375529 h 1868588"/>
                <a:gd name="connsiteX45" fmla="*/ 450803 w 1656093"/>
                <a:gd name="connsiteY45" fmla="*/ 1465176 h 1868588"/>
                <a:gd name="connsiteX46" fmla="*/ 468732 w 1656093"/>
                <a:gd name="connsiteY46" fmla="*/ 1492070 h 1868588"/>
                <a:gd name="connsiteX47" fmla="*/ 486662 w 1656093"/>
                <a:gd name="connsiteY47" fmla="*/ 1510000 h 1868588"/>
                <a:gd name="connsiteX48" fmla="*/ 504591 w 1656093"/>
                <a:gd name="connsiteY48" fmla="*/ 1536894 h 1868588"/>
                <a:gd name="connsiteX49" fmla="*/ 513556 w 1656093"/>
                <a:gd name="connsiteY49" fmla="*/ 1563788 h 1868588"/>
                <a:gd name="connsiteX50" fmla="*/ 540450 w 1656093"/>
                <a:gd name="connsiteY50" fmla="*/ 1581717 h 1868588"/>
                <a:gd name="connsiteX51" fmla="*/ 585273 w 1656093"/>
                <a:gd name="connsiteY51" fmla="*/ 1626541 h 1868588"/>
                <a:gd name="connsiteX52" fmla="*/ 603203 w 1656093"/>
                <a:gd name="connsiteY52" fmla="*/ 1644470 h 1868588"/>
                <a:gd name="connsiteX53" fmla="*/ 621132 w 1656093"/>
                <a:gd name="connsiteY53" fmla="*/ 1671364 h 1868588"/>
                <a:gd name="connsiteX54" fmla="*/ 648026 w 1656093"/>
                <a:gd name="connsiteY54" fmla="*/ 1689294 h 1868588"/>
                <a:gd name="connsiteX55" fmla="*/ 665956 w 1656093"/>
                <a:gd name="connsiteY55" fmla="*/ 1707223 h 1868588"/>
                <a:gd name="connsiteX56" fmla="*/ 692850 w 1656093"/>
                <a:gd name="connsiteY56" fmla="*/ 1716188 h 1868588"/>
                <a:gd name="connsiteX57" fmla="*/ 737673 w 1656093"/>
                <a:gd name="connsiteY57" fmla="*/ 1752047 h 1868588"/>
                <a:gd name="connsiteX58" fmla="*/ 764568 w 1656093"/>
                <a:gd name="connsiteY58" fmla="*/ 1769976 h 1868588"/>
                <a:gd name="connsiteX59" fmla="*/ 818356 w 1656093"/>
                <a:gd name="connsiteY59" fmla="*/ 1787905 h 1868588"/>
                <a:gd name="connsiteX60" fmla="*/ 881109 w 1656093"/>
                <a:gd name="connsiteY60" fmla="*/ 1814800 h 1868588"/>
                <a:gd name="connsiteX61" fmla="*/ 934897 w 1656093"/>
                <a:gd name="connsiteY61" fmla="*/ 1832729 h 1868588"/>
                <a:gd name="connsiteX62" fmla="*/ 970756 w 1656093"/>
                <a:gd name="connsiteY62" fmla="*/ 1841694 h 1868588"/>
                <a:gd name="connsiteX63" fmla="*/ 1033509 w 1656093"/>
                <a:gd name="connsiteY63" fmla="*/ 1859623 h 1868588"/>
                <a:gd name="connsiteX64" fmla="*/ 1114191 w 1656093"/>
                <a:gd name="connsiteY64" fmla="*/ 1868588 h 1868588"/>
                <a:gd name="connsiteX65" fmla="*/ 1284520 w 1656093"/>
                <a:gd name="connsiteY65" fmla="*/ 1859623 h 1868588"/>
                <a:gd name="connsiteX66" fmla="*/ 1329344 w 1656093"/>
                <a:gd name="connsiteY66" fmla="*/ 1850658 h 1868588"/>
                <a:gd name="connsiteX67" fmla="*/ 1356238 w 1656093"/>
                <a:gd name="connsiteY67" fmla="*/ 1832729 h 1868588"/>
                <a:gd name="connsiteX68" fmla="*/ 1383132 w 1656093"/>
                <a:gd name="connsiteY68" fmla="*/ 1823764 h 1868588"/>
                <a:gd name="connsiteX69" fmla="*/ 1436920 w 1656093"/>
                <a:gd name="connsiteY69" fmla="*/ 1796870 h 1868588"/>
                <a:gd name="connsiteX70" fmla="*/ 1481744 w 1656093"/>
                <a:gd name="connsiteY70" fmla="*/ 1769976 h 1868588"/>
                <a:gd name="connsiteX71" fmla="*/ 1544497 w 1656093"/>
                <a:gd name="connsiteY71" fmla="*/ 1698258 h 1868588"/>
                <a:gd name="connsiteX72" fmla="*/ 1571391 w 1656093"/>
                <a:gd name="connsiteY72" fmla="*/ 1671364 h 1868588"/>
                <a:gd name="connsiteX73" fmla="*/ 1580356 w 1656093"/>
                <a:gd name="connsiteY73" fmla="*/ 1644470 h 1868588"/>
                <a:gd name="connsiteX74" fmla="*/ 1607250 w 1656093"/>
                <a:gd name="connsiteY74" fmla="*/ 1590682 h 1868588"/>
                <a:gd name="connsiteX75" fmla="*/ 1616215 w 1656093"/>
                <a:gd name="connsiteY75" fmla="*/ 1554823 h 1868588"/>
                <a:gd name="connsiteX76" fmla="*/ 1634144 w 1656093"/>
                <a:gd name="connsiteY76" fmla="*/ 1501035 h 1868588"/>
                <a:gd name="connsiteX77" fmla="*/ 1636968 w 1656093"/>
                <a:gd name="connsiteY77" fmla="*/ 1430535 h 1868588"/>
                <a:gd name="connsiteX78" fmla="*/ 1636494 w 1656093"/>
                <a:gd name="connsiteY78" fmla="*/ 1339670 h 1868588"/>
                <a:gd name="connsiteX79" fmla="*/ 1647347 w 1656093"/>
                <a:gd name="connsiteY79" fmla="*/ 1305847 h 1868588"/>
                <a:gd name="connsiteX80" fmla="*/ 1652536 w 1656093"/>
                <a:gd name="connsiteY80" fmla="*/ 1241058 h 1868588"/>
                <a:gd name="connsiteX81" fmla="*/ 1651123 w 1656093"/>
                <a:gd name="connsiteY81" fmla="*/ 1063801 h 1868588"/>
                <a:gd name="connsiteX82" fmla="*/ 1645934 w 1656093"/>
                <a:gd name="connsiteY82" fmla="*/ 1029978 h 1868588"/>
                <a:gd name="connsiteX83" fmla="*/ 1635081 w 1656093"/>
                <a:gd name="connsiteY83" fmla="*/ 966007 h 1868588"/>
                <a:gd name="connsiteX84" fmla="*/ 1617152 w 1656093"/>
                <a:gd name="connsiteY84" fmla="*/ 850684 h 1868588"/>
                <a:gd name="connsiteX85" fmla="*/ 1601111 w 1656093"/>
                <a:gd name="connsiteY85" fmla="*/ 789968 h 1868588"/>
                <a:gd name="connsiteX86" fmla="*/ 1601586 w 1656093"/>
                <a:gd name="connsiteY86" fmla="*/ 761037 h 1868588"/>
                <a:gd name="connsiteX87" fmla="*/ 1589320 w 1656093"/>
                <a:gd name="connsiteY87" fmla="*/ 739035 h 1868588"/>
                <a:gd name="connsiteX88" fmla="*/ 1571391 w 1656093"/>
                <a:gd name="connsiteY88" fmla="*/ 685247 h 1868588"/>
                <a:gd name="connsiteX89" fmla="*/ 1553462 w 1656093"/>
                <a:gd name="connsiteY89" fmla="*/ 658352 h 1868588"/>
                <a:gd name="connsiteX90" fmla="*/ 1544497 w 1656093"/>
                <a:gd name="connsiteY90" fmla="*/ 631458 h 1868588"/>
                <a:gd name="connsiteX91" fmla="*/ 1508638 w 1656093"/>
                <a:gd name="connsiteY91" fmla="*/ 577670 h 1868588"/>
                <a:gd name="connsiteX92" fmla="*/ 1493072 w 1656093"/>
                <a:gd name="connsiteY92" fmla="*/ 508808 h 1868588"/>
                <a:gd name="connsiteX93" fmla="*/ 1476459 w 1656093"/>
                <a:gd name="connsiteY93" fmla="*/ 480685 h 1868588"/>
                <a:gd name="connsiteX94" fmla="*/ 1454850 w 1656093"/>
                <a:gd name="connsiteY94" fmla="*/ 461129 h 1868588"/>
                <a:gd name="connsiteX95" fmla="*/ 1436920 w 1656093"/>
                <a:gd name="connsiteY95" fmla="*/ 425270 h 1868588"/>
                <a:gd name="connsiteX96" fmla="*/ 1427956 w 1656093"/>
                <a:gd name="connsiteY96" fmla="*/ 398376 h 1868588"/>
                <a:gd name="connsiteX97" fmla="*/ 1410026 w 1656093"/>
                <a:gd name="connsiteY97" fmla="*/ 380447 h 1868588"/>
                <a:gd name="connsiteX98" fmla="*/ 1401062 w 1656093"/>
                <a:gd name="connsiteY98" fmla="*/ 353552 h 1868588"/>
                <a:gd name="connsiteX99" fmla="*/ 1383132 w 1656093"/>
                <a:gd name="connsiteY99" fmla="*/ 335623 h 1868588"/>
                <a:gd name="connsiteX100" fmla="*/ 1365203 w 1656093"/>
                <a:gd name="connsiteY100" fmla="*/ 308729 h 1868588"/>
                <a:gd name="connsiteX101" fmla="*/ 1347273 w 1656093"/>
                <a:gd name="connsiteY101" fmla="*/ 290800 h 1868588"/>
                <a:gd name="connsiteX102" fmla="*/ 1311415 w 1656093"/>
                <a:gd name="connsiteY102" fmla="*/ 237011 h 1868588"/>
                <a:gd name="connsiteX103" fmla="*/ 1257626 w 1656093"/>
                <a:gd name="connsiteY103" fmla="*/ 183223 h 1868588"/>
                <a:gd name="connsiteX104" fmla="*/ 1230732 w 1656093"/>
                <a:gd name="connsiteY104" fmla="*/ 156329 h 1868588"/>
                <a:gd name="connsiteX105" fmla="*/ 1203838 w 1656093"/>
                <a:gd name="connsiteY105" fmla="*/ 138400 h 1868588"/>
                <a:gd name="connsiteX106" fmla="*/ 1167979 w 1656093"/>
                <a:gd name="connsiteY106" fmla="*/ 102541 h 1868588"/>
                <a:gd name="connsiteX107" fmla="*/ 1114191 w 1656093"/>
                <a:gd name="connsiteY107" fmla="*/ 84611 h 1868588"/>
                <a:gd name="connsiteX108" fmla="*/ 1060403 w 1656093"/>
                <a:gd name="connsiteY108" fmla="*/ 48752 h 1868588"/>
                <a:gd name="connsiteX109" fmla="*/ 1033509 w 1656093"/>
                <a:gd name="connsiteY109" fmla="*/ 30823 h 1868588"/>
                <a:gd name="connsiteX110" fmla="*/ 970756 w 1656093"/>
                <a:gd name="connsiteY110" fmla="*/ 3929 h 1868588"/>
                <a:gd name="connsiteX0" fmla="*/ 1051438 w 1656093"/>
                <a:gd name="connsiteY0" fmla="*/ 21858 h 1868588"/>
                <a:gd name="connsiteX1" fmla="*/ 1015579 w 1656093"/>
                <a:gd name="connsiteY1" fmla="*/ 12894 h 1868588"/>
                <a:gd name="connsiteX2" fmla="*/ 988685 w 1656093"/>
                <a:gd name="connsiteY2" fmla="*/ 3929 h 1868588"/>
                <a:gd name="connsiteX3" fmla="*/ 908003 w 1656093"/>
                <a:gd name="connsiteY3" fmla="*/ 12894 h 1868588"/>
                <a:gd name="connsiteX4" fmla="*/ 881109 w 1656093"/>
                <a:gd name="connsiteY4" fmla="*/ 21858 h 1868588"/>
                <a:gd name="connsiteX5" fmla="*/ 863179 w 1656093"/>
                <a:gd name="connsiteY5" fmla="*/ 39788 h 1868588"/>
                <a:gd name="connsiteX6" fmla="*/ 836285 w 1656093"/>
                <a:gd name="connsiteY6" fmla="*/ 57717 h 1868588"/>
                <a:gd name="connsiteX7" fmla="*/ 809391 w 1656093"/>
                <a:gd name="connsiteY7" fmla="*/ 84611 h 1868588"/>
                <a:gd name="connsiteX8" fmla="*/ 773532 w 1656093"/>
                <a:gd name="connsiteY8" fmla="*/ 93576 h 1868588"/>
                <a:gd name="connsiteX9" fmla="*/ 728709 w 1656093"/>
                <a:gd name="connsiteY9" fmla="*/ 138400 h 1868588"/>
                <a:gd name="connsiteX10" fmla="*/ 701815 w 1656093"/>
                <a:gd name="connsiteY10" fmla="*/ 156329 h 1868588"/>
                <a:gd name="connsiteX11" fmla="*/ 683885 w 1656093"/>
                <a:gd name="connsiteY11" fmla="*/ 174258 h 1868588"/>
                <a:gd name="connsiteX12" fmla="*/ 656991 w 1656093"/>
                <a:gd name="connsiteY12" fmla="*/ 192188 h 1868588"/>
                <a:gd name="connsiteX13" fmla="*/ 630097 w 1656093"/>
                <a:gd name="connsiteY13" fmla="*/ 219082 h 1868588"/>
                <a:gd name="connsiteX14" fmla="*/ 603203 w 1656093"/>
                <a:gd name="connsiteY14" fmla="*/ 237011 h 1868588"/>
                <a:gd name="connsiteX15" fmla="*/ 558379 w 1656093"/>
                <a:gd name="connsiteY15" fmla="*/ 272870 h 1868588"/>
                <a:gd name="connsiteX16" fmla="*/ 522520 w 1656093"/>
                <a:gd name="connsiteY16" fmla="*/ 281835 h 1868588"/>
                <a:gd name="connsiteX17" fmla="*/ 477697 w 1656093"/>
                <a:gd name="connsiteY17" fmla="*/ 317694 h 1868588"/>
                <a:gd name="connsiteX18" fmla="*/ 423909 w 1656093"/>
                <a:gd name="connsiteY18" fmla="*/ 353552 h 1868588"/>
                <a:gd name="connsiteX19" fmla="*/ 405979 w 1656093"/>
                <a:gd name="connsiteY19" fmla="*/ 380447 h 1868588"/>
                <a:gd name="connsiteX20" fmla="*/ 352191 w 1656093"/>
                <a:gd name="connsiteY20" fmla="*/ 407341 h 1868588"/>
                <a:gd name="connsiteX21" fmla="*/ 325297 w 1656093"/>
                <a:gd name="connsiteY21" fmla="*/ 425270 h 1868588"/>
                <a:gd name="connsiteX22" fmla="*/ 289438 w 1656093"/>
                <a:gd name="connsiteY22" fmla="*/ 461129 h 1868588"/>
                <a:gd name="connsiteX23" fmla="*/ 262544 w 1656093"/>
                <a:gd name="connsiteY23" fmla="*/ 479058 h 1868588"/>
                <a:gd name="connsiteX24" fmla="*/ 226685 w 1656093"/>
                <a:gd name="connsiteY24" fmla="*/ 514917 h 1868588"/>
                <a:gd name="connsiteX25" fmla="*/ 199791 w 1656093"/>
                <a:gd name="connsiteY25" fmla="*/ 532847 h 1868588"/>
                <a:gd name="connsiteX26" fmla="*/ 146003 w 1656093"/>
                <a:gd name="connsiteY26" fmla="*/ 586635 h 1868588"/>
                <a:gd name="connsiteX27" fmla="*/ 101179 w 1656093"/>
                <a:gd name="connsiteY27" fmla="*/ 622494 h 1868588"/>
                <a:gd name="connsiteX28" fmla="*/ 50210 w 1656093"/>
                <a:gd name="connsiteY28" fmla="*/ 677440 h 1868588"/>
                <a:gd name="connsiteX29" fmla="*/ 12606 w 1656093"/>
                <a:gd name="connsiteY29" fmla="*/ 779376 h 1868588"/>
                <a:gd name="connsiteX30" fmla="*/ 66719 w 1656093"/>
                <a:gd name="connsiteY30" fmla="*/ 852302 h 1868588"/>
                <a:gd name="connsiteX31" fmla="*/ 81861 w 1656093"/>
                <a:gd name="connsiteY31" fmla="*/ 909894 h 1868588"/>
                <a:gd name="connsiteX32" fmla="*/ 116785 w 1656093"/>
                <a:gd name="connsiteY32" fmla="*/ 951329 h 1868588"/>
                <a:gd name="connsiteX33" fmla="*/ 130117 w 1656093"/>
                <a:gd name="connsiteY33" fmla="*/ 971028 h 1868588"/>
                <a:gd name="connsiteX34" fmla="*/ 154895 w 1656093"/>
                <a:gd name="connsiteY34" fmla="*/ 997725 h 1868588"/>
                <a:gd name="connsiteX35" fmla="*/ 193442 w 1656093"/>
                <a:gd name="connsiteY35" fmla="*/ 1031747 h 1868588"/>
                <a:gd name="connsiteX36" fmla="*/ 240363 w 1656093"/>
                <a:gd name="connsiteY36" fmla="*/ 1062164 h 1868588"/>
                <a:gd name="connsiteX37" fmla="*/ 271509 w 1656093"/>
                <a:gd name="connsiteY37" fmla="*/ 1106588 h 1868588"/>
                <a:gd name="connsiteX38" fmla="*/ 289438 w 1656093"/>
                <a:gd name="connsiteY38" fmla="*/ 1142447 h 1868588"/>
                <a:gd name="connsiteX39" fmla="*/ 307368 w 1656093"/>
                <a:gd name="connsiteY39" fmla="*/ 1196235 h 1868588"/>
                <a:gd name="connsiteX40" fmla="*/ 325297 w 1656093"/>
                <a:gd name="connsiteY40" fmla="*/ 1232094 h 1868588"/>
                <a:gd name="connsiteX41" fmla="*/ 361156 w 1656093"/>
                <a:gd name="connsiteY41" fmla="*/ 1285882 h 1868588"/>
                <a:gd name="connsiteX42" fmla="*/ 370120 w 1656093"/>
                <a:gd name="connsiteY42" fmla="*/ 1312776 h 1868588"/>
                <a:gd name="connsiteX43" fmla="*/ 388050 w 1656093"/>
                <a:gd name="connsiteY43" fmla="*/ 1339670 h 1868588"/>
                <a:gd name="connsiteX44" fmla="*/ 397015 w 1656093"/>
                <a:gd name="connsiteY44" fmla="*/ 1375529 h 1868588"/>
                <a:gd name="connsiteX45" fmla="*/ 450803 w 1656093"/>
                <a:gd name="connsiteY45" fmla="*/ 1465176 h 1868588"/>
                <a:gd name="connsiteX46" fmla="*/ 468732 w 1656093"/>
                <a:gd name="connsiteY46" fmla="*/ 1492070 h 1868588"/>
                <a:gd name="connsiteX47" fmla="*/ 486662 w 1656093"/>
                <a:gd name="connsiteY47" fmla="*/ 1510000 h 1868588"/>
                <a:gd name="connsiteX48" fmla="*/ 504591 w 1656093"/>
                <a:gd name="connsiteY48" fmla="*/ 1536894 h 1868588"/>
                <a:gd name="connsiteX49" fmla="*/ 513556 w 1656093"/>
                <a:gd name="connsiteY49" fmla="*/ 1563788 h 1868588"/>
                <a:gd name="connsiteX50" fmla="*/ 540450 w 1656093"/>
                <a:gd name="connsiteY50" fmla="*/ 1581717 h 1868588"/>
                <a:gd name="connsiteX51" fmla="*/ 585273 w 1656093"/>
                <a:gd name="connsiteY51" fmla="*/ 1626541 h 1868588"/>
                <a:gd name="connsiteX52" fmla="*/ 603203 w 1656093"/>
                <a:gd name="connsiteY52" fmla="*/ 1644470 h 1868588"/>
                <a:gd name="connsiteX53" fmla="*/ 621132 w 1656093"/>
                <a:gd name="connsiteY53" fmla="*/ 1671364 h 1868588"/>
                <a:gd name="connsiteX54" fmla="*/ 648026 w 1656093"/>
                <a:gd name="connsiteY54" fmla="*/ 1689294 h 1868588"/>
                <a:gd name="connsiteX55" fmla="*/ 665956 w 1656093"/>
                <a:gd name="connsiteY55" fmla="*/ 1707223 h 1868588"/>
                <a:gd name="connsiteX56" fmla="*/ 692850 w 1656093"/>
                <a:gd name="connsiteY56" fmla="*/ 1716188 h 1868588"/>
                <a:gd name="connsiteX57" fmla="*/ 737673 w 1656093"/>
                <a:gd name="connsiteY57" fmla="*/ 1752047 h 1868588"/>
                <a:gd name="connsiteX58" fmla="*/ 764568 w 1656093"/>
                <a:gd name="connsiteY58" fmla="*/ 1769976 h 1868588"/>
                <a:gd name="connsiteX59" fmla="*/ 818356 w 1656093"/>
                <a:gd name="connsiteY59" fmla="*/ 1787905 h 1868588"/>
                <a:gd name="connsiteX60" fmla="*/ 881109 w 1656093"/>
                <a:gd name="connsiteY60" fmla="*/ 1814800 h 1868588"/>
                <a:gd name="connsiteX61" fmla="*/ 934897 w 1656093"/>
                <a:gd name="connsiteY61" fmla="*/ 1832729 h 1868588"/>
                <a:gd name="connsiteX62" fmla="*/ 970756 w 1656093"/>
                <a:gd name="connsiteY62" fmla="*/ 1841694 h 1868588"/>
                <a:gd name="connsiteX63" fmla="*/ 1033509 w 1656093"/>
                <a:gd name="connsiteY63" fmla="*/ 1859623 h 1868588"/>
                <a:gd name="connsiteX64" fmla="*/ 1114191 w 1656093"/>
                <a:gd name="connsiteY64" fmla="*/ 1868588 h 1868588"/>
                <a:gd name="connsiteX65" fmla="*/ 1284520 w 1656093"/>
                <a:gd name="connsiteY65" fmla="*/ 1859623 h 1868588"/>
                <a:gd name="connsiteX66" fmla="*/ 1329344 w 1656093"/>
                <a:gd name="connsiteY66" fmla="*/ 1850658 h 1868588"/>
                <a:gd name="connsiteX67" fmla="*/ 1356238 w 1656093"/>
                <a:gd name="connsiteY67" fmla="*/ 1832729 h 1868588"/>
                <a:gd name="connsiteX68" fmla="*/ 1383132 w 1656093"/>
                <a:gd name="connsiteY68" fmla="*/ 1823764 h 1868588"/>
                <a:gd name="connsiteX69" fmla="*/ 1436920 w 1656093"/>
                <a:gd name="connsiteY69" fmla="*/ 1796870 h 1868588"/>
                <a:gd name="connsiteX70" fmla="*/ 1481744 w 1656093"/>
                <a:gd name="connsiteY70" fmla="*/ 1769976 h 1868588"/>
                <a:gd name="connsiteX71" fmla="*/ 1544497 w 1656093"/>
                <a:gd name="connsiteY71" fmla="*/ 1698258 h 1868588"/>
                <a:gd name="connsiteX72" fmla="*/ 1571391 w 1656093"/>
                <a:gd name="connsiteY72" fmla="*/ 1671364 h 1868588"/>
                <a:gd name="connsiteX73" fmla="*/ 1580356 w 1656093"/>
                <a:gd name="connsiteY73" fmla="*/ 1644470 h 1868588"/>
                <a:gd name="connsiteX74" fmla="*/ 1607250 w 1656093"/>
                <a:gd name="connsiteY74" fmla="*/ 1590682 h 1868588"/>
                <a:gd name="connsiteX75" fmla="*/ 1616215 w 1656093"/>
                <a:gd name="connsiteY75" fmla="*/ 1554823 h 1868588"/>
                <a:gd name="connsiteX76" fmla="*/ 1634144 w 1656093"/>
                <a:gd name="connsiteY76" fmla="*/ 1501035 h 1868588"/>
                <a:gd name="connsiteX77" fmla="*/ 1636968 w 1656093"/>
                <a:gd name="connsiteY77" fmla="*/ 1430535 h 1868588"/>
                <a:gd name="connsiteX78" fmla="*/ 1636494 w 1656093"/>
                <a:gd name="connsiteY78" fmla="*/ 1339670 h 1868588"/>
                <a:gd name="connsiteX79" fmla="*/ 1647347 w 1656093"/>
                <a:gd name="connsiteY79" fmla="*/ 1305847 h 1868588"/>
                <a:gd name="connsiteX80" fmla="*/ 1652536 w 1656093"/>
                <a:gd name="connsiteY80" fmla="*/ 1241058 h 1868588"/>
                <a:gd name="connsiteX81" fmla="*/ 1651123 w 1656093"/>
                <a:gd name="connsiteY81" fmla="*/ 1063801 h 1868588"/>
                <a:gd name="connsiteX82" fmla="*/ 1645934 w 1656093"/>
                <a:gd name="connsiteY82" fmla="*/ 1029978 h 1868588"/>
                <a:gd name="connsiteX83" fmla="*/ 1635081 w 1656093"/>
                <a:gd name="connsiteY83" fmla="*/ 966007 h 1868588"/>
                <a:gd name="connsiteX84" fmla="*/ 1617152 w 1656093"/>
                <a:gd name="connsiteY84" fmla="*/ 850684 h 1868588"/>
                <a:gd name="connsiteX85" fmla="*/ 1601111 w 1656093"/>
                <a:gd name="connsiteY85" fmla="*/ 789968 h 1868588"/>
                <a:gd name="connsiteX86" fmla="*/ 1601586 w 1656093"/>
                <a:gd name="connsiteY86" fmla="*/ 761037 h 1868588"/>
                <a:gd name="connsiteX87" fmla="*/ 1589320 w 1656093"/>
                <a:gd name="connsiteY87" fmla="*/ 739035 h 1868588"/>
                <a:gd name="connsiteX88" fmla="*/ 1571391 w 1656093"/>
                <a:gd name="connsiteY88" fmla="*/ 685247 h 1868588"/>
                <a:gd name="connsiteX89" fmla="*/ 1553462 w 1656093"/>
                <a:gd name="connsiteY89" fmla="*/ 658352 h 1868588"/>
                <a:gd name="connsiteX90" fmla="*/ 1544497 w 1656093"/>
                <a:gd name="connsiteY90" fmla="*/ 631458 h 1868588"/>
                <a:gd name="connsiteX91" fmla="*/ 1508638 w 1656093"/>
                <a:gd name="connsiteY91" fmla="*/ 577670 h 1868588"/>
                <a:gd name="connsiteX92" fmla="*/ 1493072 w 1656093"/>
                <a:gd name="connsiteY92" fmla="*/ 508808 h 1868588"/>
                <a:gd name="connsiteX93" fmla="*/ 1476459 w 1656093"/>
                <a:gd name="connsiteY93" fmla="*/ 480685 h 1868588"/>
                <a:gd name="connsiteX94" fmla="*/ 1454850 w 1656093"/>
                <a:gd name="connsiteY94" fmla="*/ 461129 h 1868588"/>
                <a:gd name="connsiteX95" fmla="*/ 1436920 w 1656093"/>
                <a:gd name="connsiteY95" fmla="*/ 425270 h 1868588"/>
                <a:gd name="connsiteX96" fmla="*/ 1427956 w 1656093"/>
                <a:gd name="connsiteY96" fmla="*/ 398376 h 1868588"/>
                <a:gd name="connsiteX97" fmla="*/ 1410026 w 1656093"/>
                <a:gd name="connsiteY97" fmla="*/ 380447 h 1868588"/>
                <a:gd name="connsiteX98" fmla="*/ 1401062 w 1656093"/>
                <a:gd name="connsiteY98" fmla="*/ 353552 h 1868588"/>
                <a:gd name="connsiteX99" fmla="*/ 1383132 w 1656093"/>
                <a:gd name="connsiteY99" fmla="*/ 335623 h 1868588"/>
                <a:gd name="connsiteX100" fmla="*/ 1365203 w 1656093"/>
                <a:gd name="connsiteY100" fmla="*/ 308729 h 1868588"/>
                <a:gd name="connsiteX101" fmla="*/ 1347273 w 1656093"/>
                <a:gd name="connsiteY101" fmla="*/ 290800 h 1868588"/>
                <a:gd name="connsiteX102" fmla="*/ 1311415 w 1656093"/>
                <a:gd name="connsiteY102" fmla="*/ 237011 h 1868588"/>
                <a:gd name="connsiteX103" fmla="*/ 1257626 w 1656093"/>
                <a:gd name="connsiteY103" fmla="*/ 183223 h 1868588"/>
                <a:gd name="connsiteX104" fmla="*/ 1230732 w 1656093"/>
                <a:gd name="connsiteY104" fmla="*/ 156329 h 1868588"/>
                <a:gd name="connsiteX105" fmla="*/ 1203838 w 1656093"/>
                <a:gd name="connsiteY105" fmla="*/ 138400 h 1868588"/>
                <a:gd name="connsiteX106" fmla="*/ 1167979 w 1656093"/>
                <a:gd name="connsiteY106" fmla="*/ 102541 h 1868588"/>
                <a:gd name="connsiteX107" fmla="*/ 1114191 w 1656093"/>
                <a:gd name="connsiteY107" fmla="*/ 84611 h 1868588"/>
                <a:gd name="connsiteX108" fmla="*/ 1060403 w 1656093"/>
                <a:gd name="connsiteY108" fmla="*/ 48752 h 1868588"/>
                <a:gd name="connsiteX109" fmla="*/ 1033509 w 1656093"/>
                <a:gd name="connsiteY109" fmla="*/ 30823 h 1868588"/>
                <a:gd name="connsiteX110" fmla="*/ 970756 w 1656093"/>
                <a:gd name="connsiteY110" fmla="*/ 3929 h 1868588"/>
                <a:gd name="connsiteX0" fmla="*/ 1051438 w 1656093"/>
                <a:gd name="connsiteY0" fmla="*/ 21858 h 1868588"/>
                <a:gd name="connsiteX1" fmla="*/ 1015579 w 1656093"/>
                <a:gd name="connsiteY1" fmla="*/ 12894 h 1868588"/>
                <a:gd name="connsiteX2" fmla="*/ 988685 w 1656093"/>
                <a:gd name="connsiteY2" fmla="*/ 3929 h 1868588"/>
                <a:gd name="connsiteX3" fmla="*/ 908003 w 1656093"/>
                <a:gd name="connsiteY3" fmla="*/ 12894 h 1868588"/>
                <a:gd name="connsiteX4" fmla="*/ 881109 w 1656093"/>
                <a:gd name="connsiteY4" fmla="*/ 21858 h 1868588"/>
                <a:gd name="connsiteX5" fmla="*/ 863179 w 1656093"/>
                <a:gd name="connsiteY5" fmla="*/ 39788 h 1868588"/>
                <a:gd name="connsiteX6" fmla="*/ 836285 w 1656093"/>
                <a:gd name="connsiteY6" fmla="*/ 57717 h 1868588"/>
                <a:gd name="connsiteX7" fmla="*/ 809391 w 1656093"/>
                <a:gd name="connsiteY7" fmla="*/ 84611 h 1868588"/>
                <a:gd name="connsiteX8" fmla="*/ 773532 w 1656093"/>
                <a:gd name="connsiteY8" fmla="*/ 93576 h 1868588"/>
                <a:gd name="connsiteX9" fmla="*/ 728709 w 1656093"/>
                <a:gd name="connsiteY9" fmla="*/ 138400 h 1868588"/>
                <a:gd name="connsiteX10" fmla="*/ 701815 w 1656093"/>
                <a:gd name="connsiteY10" fmla="*/ 156329 h 1868588"/>
                <a:gd name="connsiteX11" fmla="*/ 683885 w 1656093"/>
                <a:gd name="connsiteY11" fmla="*/ 174258 h 1868588"/>
                <a:gd name="connsiteX12" fmla="*/ 656991 w 1656093"/>
                <a:gd name="connsiteY12" fmla="*/ 192188 h 1868588"/>
                <a:gd name="connsiteX13" fmla="*/ 630097 w 1656093"/>
                <a:gd name="connsiteY13" fmla="*/ 219082 h 1868588"/>
                <a:gd name="connsiteX14" fmla="*/ 603203 w 1656093"/>
                <a:gd name="connsiteY14" fmla="*/ 237011 h 1868588"/>
                <a:gd name="connsiteX15" fmla="*/ 558379 w 1656093"/>
                <a:gd name="connsiteY15" fmla="*/ 272870 h 1868588"/>
                <a:gd name="connsiteX16" fmla="*/ 522520 w 1656093"/>
                <a:gd name="connsiteY16" fmla="*/ 281835 h 1868588"/>
                <a:gd name="connsiteX17" fmla="*/ 477697 w 1656093"/>
                <a:gd name="connsiteY17" fmla="*/ 317694 h 1868588"/>
                <a:gd name="connsiteX18" fmla="*/ 423909 w 1656093"/>
                <a:gd name="connsiteY18" fmla="*/ 353552 h 1868588"/>
                <a:gd name="connsiteX19" fmla="*/ 405979 w 1656093"/>
                <a:gd name="connsiteY19" fmla="*/ 380447 h 1868588"/>
                <a:gd name="connsiteX20" fmla="*/ 352191 w 1656093"/>
                <a:gd name="connsiteY20" fmla="*/ 407341 h 1868588"/>
                <a:gd name="connsiteX21" fmla="*/ 325297 w 1656093"/>
                <a:gd name="connsiteY21" fmla="*/ 425270 h 1868588"/>
                <a:gd name="connsiteX22" fmla="*/ 289438 w 1656093"/>
                <a:gd name="connsiteY22" fmla="*/ 461129 h 1868588"/>
                <a:gd name="connsiteX23" fmla="*/ 262544 w 1656093"/>
                <a:gd name="connsiteY23" fmla="*/ 479058 h 1868588"/>
                <a:gd name="connsiteX24" fmla="*/ 226685 w 1656093"/>
                <a:gd name="connsiteY24" fmla="*/ 514917 h 1868588"/>
                <a:gd name="connsiteX25" fmla="*/ 199791 w 1656093"/>
                <a:gd name="connsiteY25" fmla="*/ 532847 h 1868588"/>
                <a:gd name="connsiteX26" fmla="*/ 146003 w 1656093"/>
                <a:gd name="connsiteY26" fmla="*/ 586635 h 1868588"/>
                <a:gd name="connsiteX27" fmla="*/ 101179 w 1656093"/>
                <a:gd name="connsiteY27" fmla="*/ 622494 h 1868588"/>
                <a:gd name="connsiteX28" fmla="*/ 50210 w 1656093"/>
                <a:gd name="connsiteY28" fmla="*/ 677440 h 1868588"/>
                <a:gd name="connsiteX29" fmla="*/ 12606 w 1656093"/>
                <a:gd name="connsiteY29" fmla="*/ 779376 h 1868588"/>
                <a:gd name="connsiteX30" fmla="*/ 66719 w 1656093"/>
                <a:gd name="connsiteY30" fmla="*/ 852302 h 1868588"/>
                <a:gd name="connsiteX31" fmla="*/ 81861 w 1656093"/>
                <a:gd name="connsiteY31" fmla="*/ 909894 h 1868588"/>
                <a:gd name="connsiteX32" fmla="*/ 116785 w 1656093"/>
                <a:gd name="connsiteY32" fmla="*/ 951329 h 1868588"/>
                <a:gd name="connsiteX33" fmla="*/ 130117 w 1656093"/>
                <a:gd name="connsiteY33" fmla="*/ 971028 h 1868588"/>
                <a:gd name="connsiteX34" fmla="*/ 154895 w 1656093"/>
                <a:gd name="connsiteY34" fmla="*/ 997725 h 1868588"/>
                <a:gd name="connsiteX35" fmla="*/ 193442 w 1656093"/>
                <a:gd name="connsiteY35" fmla="*/ 1031747 h 1868588"/>
                <a:gd name="connsiteX36" fmla="*/ 226821 w 1656093"/>
                <a:gd name="connsiteY36" fmla="*/ 1076771 h 1868588"/>
                <a:gd name="connsiteX37" fmla="*/ 271509 w 1656093"/>
                <a:gd name="connsiteY37" fmla="*/ 1106588 h 1868588"/>
                <a:gd name="connsiteX38" fmla="*/ 289438 w 1656093"/>
                <a:gd name="connsiteY38" fmla="*/ 1142447 h 1868588"/>
                <a:gd name="connsiteX39" fmla="*/ 307368 w 1656093"/>
                <a:gd name="connsiteY39" fmla="*/ 1196235 h 1868588"/>
                <a:gd name="connsiteX40" fmla="*/ 325297 w 1656093"/>
                <a:gd name="connsiteY40" fmla="*/ 1232094 h 1868588"/>
                <a:gd name="connsiteX41" fmla="*/ 361156 w 1656093"/>
                <a:gd name="connsiteY41" fmla="*/ 1285882 h 1868588"/>
                <a:gd name="connsiteX42" fmla="*/ 370120 w 1656093"/>
                <a:gd name="connsiteY42" fmla="*/ 1312776 h 1868588"/>
                <a:gd name="connsiteX43" fmla="*/ 388050 w 1656093"/>
                <a:gd name="connsiteY43" fmla="*/ 1339670 h 1868588"/>
                <a:gd name="connsiteX44" fmla="*/ 397015 w 1656093"/>
                <a:gd name="connsiteY44" fmla="*/ 1375529 h 1868588"/>
                <a:gd name="connsiteX45" fmla="*/ 450803 w 1656093"/>
                <a:gd name="connsiteY45" fmla="*/ 1465176 h 1868588"/>
                <a:gd name="connsiteX46" fmla="*/ 468732 w 1656093"/>
                <a:gd name="connsiteY46" fmla="*/ 1492070 h 1868588"/>
                <a:gd name="connsiteX47" fmla="*/ 486662 w 1656093"/>
                <a:gd name="connsiteY47" fmla="*/ 1510000 h 1868588"/>
                <a:gd name="connsiteX48" fmla="*/ 504591 w 1656093"/>
                <a:gd name="connsiteY48" fmla="*/ 1536894 h 1868588"/>
                <a:gd name="connsiteX49" fmla="*/ 513556 w 1656093"/>
                <a:gd name="connsiteY49" fmla="*/ 1563788 h 1868588"/>
                <a:gd name="connsiteX50" fmla="*/ 540450 w 1656093"/>
                <a:gd name="connsiteY50" fmla="*/ 1581717 h 1868588"/>
                <a:gd name="connsiteX51" fmla="*/ 585273 w 1656093"/>
                <a:gd name="connsiteY51" fmla="*/ 1626541 h 1868588"/>
                <a:gd name="connsiteX52" fmla="*/ 603203 w 1656093"/>
                <a:gd name="connsiteY52" fmla="*/ 1644470 h 1868588"/>
                <a:gd name="connsiteX53" fmla="*/ 621132 w 1656093"/>
                <a:gd name="connsiteY53" fmla="*/ 1671364 h 1868588"/>
                <a:gd name="connsiteX54" fmla="*/ 648026 w 1656093"/>
                <a:gd name="connsiteY54" fmla="*/ 1689294 h 1868588"/>
                <a:gd name="connsiteX55" fmla="*/ 665956 w 1656093"/>
                <a:gd name="connsiteY55" fmla="*/ 1707223 h 1868588"/>
                <a:gd name="connsiteX56" fmla="*/ 692850 w 1656093"/>
                <a:gd name="connsiteY56" fmla="*/ 1716188 h 1868588"/>
                <a:gd name="connsiteX57" fmla="*/ 737673 w 1656093"/>
                <a:gd name="connsiteY57" fmla="*/ 1752047 h 1868588"/>
                <a:gd name="connsiteX58" fmla="*/ 764568 w 1656093"/>
                <a:gd name="connsiteY58" fmla="*/ 1769976 h 1868588"/>
                <a:gd name="connsiteX59" fmla="*/ 818356 w 1656093"/>
                <a:gd name="connsiteY59" fmla="*/ 1787905 h 1868588"/>
                <a:gd name="connsiteX60" fmla="*/ 881109 w 1656093"/>
                <a:gd name="connsiteY60" fmla="*/ 1814800 h 1868588"/>
                <a:gd name="connsiteX61" fmla="*/ 934897 w 1656093"/>
                <a:gd name="connsiteY61" fmla="*/ 1832729 h 1868588"/>
                <a:gd name="connsiteX62" fmla="*/ 970756 w 1656093"/>
                <a:gd name="connsiteY62" fmla="*/ 1841694 h 1868588"/>
                <a:gd name="connsiteX63" fmla="*/ 1033509 w 1656093"/>
                <a:gd name="connsiteY63" fmla="*/ 1859623 h 1868588"/>
                <a:gd name="connsiteX64" fmla="*/ 1114191 w 1656093"/>
                <a:gd name="connsiteY64" fmla="*/ 1868588 h 1868588"/>
                <a:gd name="connsiteX65" fmla="*/ 1284520 w 1656093"/>
                <a:gd name="connsiteY65" fmla="*/ 1859623 h 1868588"/>
                <a:gd name="connsiteX66" fmla="*/ 1329344 w 1656093"/>
                <a:gd name="connsiteY66" fmla="*/ 1850658 h 1868588"/>
                <a:gd name="connsiteX67" fmla="*/ 1356238 w 1656093"/>
                <a:gd name="connsiteY67" fmla="*/ 1832729 h 1868588"/>
                <a:gd name="connsiteX68" fmla="*/ 1383132 w 1656093"/>
                <a:gd name="connsiteY68" fmla="*/ 1823764 h 1868588"/>
                <a:gd name="connsiteX69" fmla="*/ 1436920 w 1656093"/>
                <a:gd name="connsiteY69" fmla="*/ 1796870 h 1868588"/>
                <a:gd name="connsiteX70" fmla="*/ 1481744 w 1656093"/>
                <a:gd name="connsiteY70" fmla="*/ 1769976 h 1868588"/>
                <a:gd name="connsiteX71" fmla="*/ 1544497 w 1656093"/>
                <a:gd name="connsiteY71" fmla="*/ 1698258 h 1868588"/>
                <a:gd name="connsiteX72" fmla="*/ 1571391 w 1656093"/>
                <a:gd name="connsiteY72" fmla="*/ 1671364 h 1868588"/>
                <a:gd name="connsiteX73" fmla="*/ 1580356 w 1656093"/>
                <a:gd name="connsiteY73" fmla="*/ 1644470 h 1868588"/>
                <a:gd name="connsiteX74" fmla="*/ 1607250 w 1656093"/>
                <a:gd name="connsiteY74" fmla="*/ 1590682 h 1868588"/>
                <a:gd name="connsiteX75" fmla="*/ 1616215 w 1656093"/>
                <a:gd name="connsiteY75" fmla="*/ 1554823 h 1868588"/>
                <a:gd name="connsiteX76" fmla="*/ 1634144 w 1656093"/>
                <a:gd name="connsiteY76" fmla="*/ 1501035 h 1868588"/>
                <a:gd name="connsiteX77" fmla="*/ 1636968 w 1656093"/>
                <a:gd name="connsiteY77" fmla="*/ 1430535 h 1868588"/>
                <a:gd name="connsiteX78" fmla="*/ 1636494 w 1656093"/>
                <a:gd name="connsiteY78" fmla="*/ 1339670 h 1868588"/>
                <a:gd name="connsiteX79" fmla="*/ 1647347 w 1656093"/>
                <a:gd name="connsiteY79" fmla="*/ 1305847 h 1868588"/>
                <a:gd name="connsiteX80" fmla="*/ 1652536 w 1656093"/>
                <a:gd name="connsiteY80" fmla="*/ 1241058 h 1868588"/>
                <a:gd name="connsiteX81" fmla="*/ 1651123 w 1656093"/>
                <a:gd name="connsiteY81" fmla="*/ 1063801 h 1868588"/>
                <a:gd name="connsiteX82" fmla="*/ 1645934 w 1656093"/>
                <a:gd name="connsiteY82" fmla="*/ 1029978 h 1868588"/>
                <a:gd name="connsiteX83" fmla="*/ 1635081 w 1656093"/>
                <a:gd name="connsiteY83" fmla="*/ 966007 h 1868588"/>
                <a:gd name="connsiteX84" fmla="*/ 1617152 w 1656093"/>
                <a:gd name="connsiteY84" fmla="*/ 850684 h 1868588"/>
                <a:gd name="connsiteX85" fmla="*/ 1601111 w 1656093"/>
                <a:gd name="connsiteY85" fmla="*/ 789968 h 1868588"/>
                <a:gd name="connsiteX86" fmla="*/ 1601586 w 1656093"/>
                <a:gd name="connsiteY86" fmla="*/ 761037 h 1868588"/>
                <a:gd name="connsiteX87" fmla="*/ 1589320 w 1656093"/>
                <a:gd name="connsiteY87" fmla="*/ 739035 h 1868588"/>
                <a:gd name="connsiteX88" fmla="*/ 1571391 w 1656093"/>
                <a:gd name="connsiteY88" fmla="*/ 685247 h 1868588"/>
                <a:gd name="connsiteX89" fmla="*/ 1553462 w 1656093"/>
                <a:gd name="connsiteY89" fmla="*/ 658352 h 1868588"/>
                <a:gd name="connsiteX90" fmla="*/ 1544497 w 1656093"/>
                <a:gd name="connsiteY90" fmla="*/ 631458 h 1868588"/>
                <a:gd name="connsiteX91" fmla="*/ 1508638 w 1656093"/>
                <a:gd name="connsiteY91" fmla="*/ 577670 h 1868588"/>
                <a:gd name="connsiteX92" fmla="*/ 1493072 w 1656093"/>
                <a:gd name="connsiteY92" fmla="*/ 508808 h 1868588"/>
                <a:gd name="connsiteX93" fmla="*/ 1476459 w 1656093"/>
                <a:gd name="connsiteY93" fmla="*/ 480685 h 1868588"/>
                <a:gd name="connsiteX94" fmla="*/ 1454850 w 1656093"/>
                <a:gd name="connsiteY94" fmla="*/ 461129 h 1868588"/>
                <a:gd name="connsiteX95" fmla="*/ 1436920 w 1656093"/>
                <a:gd name="connsiteY95" fmla="*/ 425270 h 1868588"/>
                <a:gd name="connsiteX96" fmla="*/ 1427956 w 1656093"/>
                <a:gd name="connsiteY96" fmla="*/ 398376 h 1868588"/>
                <a:gd name="connsiteX97" fmla="*/ 1410026 w 1656093"/>
                <a:gd name="connsiteY97" fmla="*/ 380447 h 1868588"/>
                <a:gd name="connsiteX98" fmla="*/ 1401062 w 1656093"/>
                <a:gd name="connsiteY98" fmla="*/ 353552 h 1868588"/>
                <a:gd name="connsiteX99" fmla="*/ 1383132 w 1656093"/>
                <a:gd name="connsiteY99" fmla="*/ 335623 h 1868588"/>
                <a:gd name="connsiteX100" fmla="*/ 1365203 w 1656093"/>
                <a:gd name="connsiteY100" fmla="*/ 308729 h 1868588"/>
                <a:gd name="connsiteX101" fmla="*/ 1347273 w 1656093"/>
                <a:gd name="connsiteY101" fmla="*/ 290800 h 1868588"/>
                <a:gd name="connsiteX102" fmla="*/ 1311415 w 1656093"/>
                <a:gd name="connsiteY102" fmla="*/ 237011 h 1868588"/>
                <a:gd name="connsiteX103" fmla="*/ 1257626 w 1656093"/>
                <a:gd name="connsiteY103" fmla="*/ 183223 h 1868588"/>
                <a:gd name="connsiteX104" fmla="*/ 1230732 w 1656093"/>
                <a:gd name="connsiteY104" fmla="*/ 156329 h 1868588"/>
                <a:gd name="connsiteX105" fmla="*/ 1203838 w 1656093"/>
                <a:gd name="connsiteY105" fmla="*/ 138400 h 1868588"/>
                <a:gd name="connsiteX106" fmla="*/ 1167979 w 1656093"/>
                <a:gd name="connsiteY106" fmla="*/ 102541 h 1868588"/>
                <a:gd name="connsiteX107" fmla="*/ 1114191 w 1656093"/>
                <a:gd name="connsiteY107" fmla="*/ 84611 h 1868588"/>
                <a:gd name="connsiteX108" fmla="*/ 1060403 w 1656093"/>
                <a:gd name="connsiteY108" fmla="*/ 48752 h 1868588"/>
                <a:gd name="connsiteX109" fmla="*/ 1033509 w 1656093"/>
                <a:gd name="connsiteY109" fmla="*/ 30823 h 1868588"/>
                <a:gd name="connsiteX110" fmla="*/ 970756 w 1656093"/>
                <a:gd name="connsiteY110" fmla="*/ 3929 h 1868588"/>
                <a:gd name="connsiteX0" fmla="*/ 1051438 w 1656093"/>
                <a:gd name="connsiteY0" fmla="*/ 21858 h 1868588"/>
                <a:gd name="connsiteX1" fmla="*/ 1015579 w 1656093"/>
                <a:gd name="connsiteY1" fmla="*/ 12894 h 1868588"/>
                <a:gd name="connsiteX2" fmla="*/ 988685 w 1656093"/>
                <a:gd name="connsiteY2" fmla="*/ 3929 h 1868588"/>
                <a:gd name="connsiteX3" fmla="*/ 908003 w 1656093"/>
                <a:gd name="connsiteY3" fmla="*/ 12894 h 1868588"/>
                <a:gd name="connsiteX4" fmla="*/ 881109 w 1656093"/>
                <a:gd name="connsiteY4" fmla="*/ 21858 h 1868588"/>
                <a:gd name="connsiteX5" fmla="*/ 863179 w 1656093"/>
                <a:gd name="connsiteY5" fmla="*/ 39788 h 1868588"/>
                <a:gd name="connsiteX6" fmla="*/ 836285 w 1656093"/>
                <a:gd name="connsiteY6" fmla="*/ 57717 h 1868588"/>
                <a:gd name="connsiteX7" fmla="*/ 809391 w 1656093"/>
                <a:gd name="connsiteY7" fmla="*/ 84611 h 1868588"/>
                <a:gd name="connsiteX8" fmla="*/ 773532 w 1656093"/>
                <a:gd name="connsiteY8" fmla="*/ 93576 h 1868588"/>
                <a:gd name="connsiteX9" fmla="*/ 728709 w 1656093"/>
                <a:gd name="connsiteY9" fmla="*/ 138400 h 1868588"/>
                <a:gd name="connsiteX10" fmla="*/ 701815 w 1656093"/>
                <a:gd name="connsiteY10" fmla="*/ 156329 h 1868588"/>
                <a:gd name="connsiteX11" fmla="*/ 683885 w 1656093"/>
                <a:gd name="connsiteY11" fmla="*/ 174258 h 1868588"/>
                <a:gd name="connsiteX12" fmla="*/ 656991 w 1656093"/>
                <a:gd name="connsiteY12" fmla="*/ 192188 h 1868588"/>
                <a:gd name="connsiteX13" fmla="*/ 630097 w 1656093"/>
                <a:gd name="connsiteY13" fmla="*/ 219082 h 1868588"/>
                <a:gd name="connsiteX14" fmla="*/ 603203 w 1656093"/>
                <a:gd name="connsiteY14" fmla="*/ 237011 h 1868588"/>
                <a:gd name="connsiteX15" fmla="*/ 558379 w 1656093"/>
                <a:gd name="connsiteY15" fmla="*/ 272870 h 1868588"/>
                <a:gd name="connsiteX16" fmla="*/ 522520 w 1656093"/>
                <a:gd name="connsiteY16" fmla="*/ 281835 h 1868588"/>
                <a:gd name="connsiteX17" fmla="*/ 477697 w 1656093"/>
                <a:gd name="connsiteY17" fmla="*/ 317694 h 1868588"/>
                <a:gd name="connsiteX18" fmla="*/ 423909 w 1656093"/>
                <a:gd name="connsiteY18" fmla="*/ 353552 h 1868588"/>
                <a:gd name="connsiteX19" fmla="*/ 405979 w 1656093"/>
                <a:gd name="connsiteY19" fmla="*/ 380447 h 1868588"/>
                <a:gd name="connsiteX20" fmla="*/ 352191 w 1656093"/>
                <a:gd name="connsiteY20" fmla="*/ 407341 h 1868588"/>
                <a:gd name="connsiteX21" fmla="*/ 325297 w 1656093"/>
                <a:gd name="connsiteY21" fmla="*/ 425270 h 1868588"/>
                <a:gd name="connsiteX22" fmla="*/ 289438 w 1656093"/>
                <a:gd name="connsiteY22" fmla="*/ 461129 h 1868588"/>
                <a:gd name="connsiteX23" fmla="*/ 262544 w 1656093"/>
                <a:gd name="connsiteY23" fmla="*/ 479058 h 1868588"/>
                <a:gd name="connsiteX24" fmla="*/ 226685 w 1656093"/>
                <a:gd name="connsiteY24" fmla="*/ 514917 h 1868588"/>
                <a:gd name="connsiteX25" fmla="*/ 199791 w 1656093"/>
                <a:gd name="connsiteY25" fmla="*/ 532847 h 1868588"/>
                <a:gd name="connsiteX26" fmla="*/ 146003 w 1656093"/>
                <a:gd name="connsiteY26" fmla="*/ 586635 h 1868588"/>
                <a:gd name="connsiteX27" fmla="*/ 101179 w 1656093"/>
                <a:gd name="connsiteY27" fmla="*/ 622494 h 1868588"/>
                <a:gd name="connsiteX28" fmla="*/ 50210 w 1656093"/>
                <a:gd name="connsiteY28" fmla="*/ 677440 h 1868588"/>
                <a:gd name="connsiteX29" fmla="*/ 12606 w 1656093"/>
                <a:gd name="connsiteY29" fmla="*/ 779376 h 1868588"/>
                <a:gd name="connsiteX30" fmla="*/ 66719 w 1656093"/>
                <a:gd name="connsiteY30" fmla="*/ 852302 h 1868588"/>
                <a:gd name="connsiteX31" fmla="*/ 81861 w 1656093"/>
                <a:gd name="connsiteY31" fmla="*/ 909894 h 1868588"/>
                <a:gd name="connsiteX32" fmla="*/ 116785 w 1656093"/>
                <a:gd name="connsiteY32" fmla="*/ 951329 h 1868588"/>
                <a:gd name="connsiteX33" fmla="*/ 130117 w 1656093"/>
                <a:gd name="connsiteY33" fmla="*/ 971028 h 1868588"/>
                <a:gd name="connsiteX34" fmla="*/ 154895 w 1656093"/>
                <a:gd name="connsiteY34" fmla="*/ 997725 h 1868588"/>
                <a:gd name="connsiteX35" fmla="*/ 193442 w 1656093"/>
                <a:gd name="connsiteY35" fmla="*/ 1031747 h 1868588"/>
                <a:gd name="connsiteX36" fmla="*/ 226821 w 1656093"/>
                <a:gd name="connsiteY36" fmla="*/ 1076771 h 1868588"/>
                <a:gd name="connsiteX37" fmla="*/ 252550 w 1656093"/>
                <a:gd name="connsiteY37" fmla="*/ 1124116 h 1868588"/>
                <a:gd name="connsiteX38" fmla="*/ 289438 w 1656093"/>
                <a:gd name="connsiteY38" fmla="*/ 1142447 h 1868588"/>
                <a:gd name="connsiteX39" fmla="*/ 307368 w 1656093"/>
                <a:gd name="connsiteY39" fmla="*/ 1196235 h 1868588"/>
                <a:gd name="connsiteX40" fmla="*/ 325297 w 1656093"/>
                <a:gd name="connsiteY40" fmla="*/ 1232094 h 1868588"/>
                <a:gd name="connsiteX41" fmla="*/ 361156 w 1656093"/>
                <a:gd name="connsiteY41" fmla="*/ 1285882 h 1868588"/>
                <a:gd name="connsiteX42" fmla="*/ 370120 w 1656093"/>
                <a:gd name="connsiteY42" fmla="*/ 1312776 h 1868588"/>
                <a:gd name="connsiteX43" fmla="*/ 388050 w 1656093"/>
                <a:gd name="connsiteY43" fmla="*/ 1339670 h 1868588"/>
                <a:gd name="connsiteX44" fmla="*/ 397015 w 1656093"/>
                <a:gd name="connsiteY44" fmla="*/ 1375529 h 1868588"/>
                <a:gd name="connsiteX45" fmla="*/ 450803 w 1656093"/>
                <a:gd name="connsiteY45" fmla="*/ 1465176 h 1868588"/>
                <a:gd name="connsiteX46" fmla="*/ 468732 w 1656093"/>
                <a:gd name="connsiteY46" fmla="*/ 1492070 h 1868588"/>
                <a:gd name="connsiteX47" fmla="*/ 486662 w 1656093"/>
                <a:gd name="connsiteY47" fmla="*/ 1510000 h 1868588"/>
                <a:gd name="connsiteX48" fmla="*/ 504591 w 1656093"/>
                <a:gd name="connsiteY48" fmla="*/ 1536894 h 1868588"/>
                <a:gd name="connsiteX49" fmla="*/ 513556 w 1656093"/>
                <a:gd name="connsiteY49" fmla="*/ 1563788 h 1868588"/>
                <a:gd name="connsiteX50" fmla="*/ 540450 w 1656093"/>
                <a:gd name="connsiteY50" fmla="*/ 1581717 h 1868588"/>
                <a:gd name="connsiteX51" fmla="*/ 585273 w 1656093"/>
                <a:gd name="connsiteY51" fmla="*/ 1626541 h 1868588"/>
                <a:gd name="connsiteX52" fmla="*/ 603203 w 1656093"/>
                <a:gd name="connsiteY52" fmla="*/ 1644470 h 1868588"/>
                <a:gd name="connsiteX53" fmla="*/ 621132 w 1656093"/>
                <a:gd name="connsiteY53" fmla="*/ 1671364 h 1868588"/>
                <a:gd name="connsiteX54" fmla="*/ 648026 w 1656093"/>
                <a:gd name="connsiteY54" fmla="*/ 1689294 h 1868588"/>
                <a:gd name="connsiteX55" fmla="*/ 665956 w 1656093"/>
                <a:gd name="connsiteY55" fmla="*/ 1707223 h 1868588"/>
                <a:gd name="connsiteX56" fmla="*/ 692850 w 1656093"/>
                <a:gd name="connsiteY56" fmla="*/ 1716188 h 1868588"/>
                <a:gd name="connsiteX57" fmla="*/ 737673 w 1656093"/>
                <a:gd name="connsiteY57" fmla="*/ 1752047 h 1868588"/>
                <a:gd name="connsiteX58" fmla="*/ 764568 w 1656093"/>
                <a:gd name="connsiteY58" fmla="*/ 1769976 h 1868588"/>
                <a:gd name="connsiteX59" fmla="*/ 818356 w 1656093"/>
                <a:gd name="connsiteY59" fmla="*/ 1787905 h 1868588"/>
                <a:gd name="connsiteX60" fmla="*/ 881109 w 1656093"/>
                <a:gd name="connsiteY60" fmla="*/ 1814800 h 1868588"/>
                <a:gd name="connsiteX61" fmla="*/ 934897 w 1656093"/>
                <a:gd name="connsiteY61" fmla="*/ 1832729 h 1868588"/>
                <a:gd name="connsiteX62" fmla="*/ 970756 w 1656093"/>
                <a:gd name="connsiteY62" fmla="*/ 1841694 h 1868588"/>
                <a:gd name="connsiteX63" fmla="*/ 1033509 w 1656093"/>
                <a:gd name="connsiteY63" fmla="*/ 1859623 h 1868588"/>
                <a:gd name="connsiteX64" fmla="*/ 1114191 w 1656093"/>
                <a:gd name="connsiteY64" fmla="*/ 1868588 h 1868588"/>
                <a:gd name="connsiteX65" fmla="*/ 1284520 w 1656093"/>
                <a:gd name="connsiteY65" fmla="*/ 1859623 h 1868588"/>
                <a:gd name="connsiteX66" fmla="*/ 1329344 w 1656093"/>
                <a:gd name="connsiteY66" fmla="*/ 1850658 h 1868588"/>
                <a:gd name="connsiteX67" fmla="*/ 1356238 w 1656093"/>
                <a:gd name="connsiteY67" fmla="*/ 1832729 h 1868588"/>
                <a:gd name="connsiteX68" fmla="*/ 1383132 w 1656093"/>
                <a:gd name="connsiteY68" fmla="*/ 1823764 h 1868588"/>
                <a:gd name="connsiteX69" fmla="*/ 1436920 w 1656093"/>
                <a:gd name="connsiteY69" fmla="*/ 1796870 h 1868588"/>
                <a:gd name="connsiteX70" fmla="*/ 1481744 w 1656093"/>
                <a:gd name="connsiteY70" fmla="*/ 1769976 h 1868588"/>
                <a:gd name="connsiteX71" fmla="*/ 1544497 w 1656093"/>
                <a:gd name="connsiteY71" fmla="*/ 1698258 h 1868588"/>
                <a:gd name="connsiteX72" fmla="*/ 1571391 w 1656093"/>
                <a:gd name="connsiteY72" fmla="*/ 1671364 h 1868588"/>
                <a:gd name="connsiteX73" fmla="*/ 1580356 w 1656093"/>
                <a:gd name="connsiteY73" fmla="*/ 1644470 h 1868588"/>
                <a:gd name="connsiteX74" fmla="*/ 1607250 w 1656093"/>
                <a:gd name="connsiteY74" fmla="*/ 1590682 h 1868588"/>
                <a:gd name="connsiteX75" fmla="*/ 1616215 w 1656093"/>
                <a:gd name="connsiteY75" fmla="*/ 1554823 h 1868588"/>
                <a:gd name="connsiteX76" fmla="*/ 1634144 w 1656093"/>
                <a:gd name="connsiteY76" fmla="*/ 1501035 h 1868588"/>
                <a:gd name="connsiteX77" fmla="*/ 1636968 w 1656093"/>
                <a:gd name="connsiteY77" fmla="*/ 1430535 h 1868588"/>
                <a:gd name="connsiteX78" fmla="*/ 1636494 w 1656093"/>
                <a:gd name="connsiteY78" fmla="*/ 1339670 h 1868588"/>
                <a:gd name="connsiteX79" fmla="*/ 1647347 w 1656093"/>
                <a:gd name="connsiteY79" fmla="*/ 1305847 h 1868588"/>
                <a:gd name="connsiteX80" fmla="*/ 1652536 w 1656093"/>
                <a:gd name="connsiteY80" fmla="*/ 1241058 h 1868588"/>
                <a:gd name="connsiteX81" fmla="*/ 1651123 w 1656093"/>
                <a:gd name="connsiteY81" fmla="*/ 1063801 h 1868588"/>
                <a:gd name="connsiteX82" fmla="*/ 1645934 w 1656093"/>
                <a:gd name="connsiteY82" fmla="*/ 1029978 h 1868588"/>
                <a:gd name="connsiteX83" fmla="*/ 1635081 w 1656093"/>
                <a:gd name="connsiteY83" fmla="*/ 966007 h 1868588"/>
                <a:gd name="connsiteX84" fmla="*/ 1617152 w 1656093"/>
                <a:gd name="connsiteY84" fmla="*/ 850684 h 1868588"/>
                <a:gd name="connsiteX85" fmla="*/ 1601111 w 1656093"/>
                <a:gd name="connsiteY85" fmla="*/ 789968 h 1868588"/>
                <a:gd name="connsiteX86" fmla="*/ 1601586 w 1656093"/>
                <a:gd name="connsiteY86" fmla="*/ 761037 h 1868588"/>
                <a:gd name="connsiteX87" fmla="*/ 1589320 w 1656093"/>
                <a:gd name="connsiteY87" fmla="*/ 739035 h 1868588"/>
                <a:gd name="connsiteX88" fmla="*/ 1571391 w 1656093"/>
                <a:gd name="connsiteY88" fmla="*/ 685247 h 1868588"/>
                <a:gd name="connsiteX89" fmla="*/ 1553462 w 1656093"/>
                <a:gd name="connsiteY89" fmla="*/ 658352 h 1868588"/>
                <a:gd name="connsiteX90" fmla="*/ 1544497 w 1656093"/>
                <a:gd name="connsiteY90" fmla="*/ 631458 h 1868588"/>
                <a:gd name="connsiteX91" fmla="*/ 1508638 w 1656093"/>
                <a:gd name="connsiteY91" fmla="*/ 577670 h 1868588"/>
                <a:gd name="connsiteX92" fmla="*/ 1493072 w 1656093"/>
                <a:gd name="connsiteY92" fmla="*/ 508808 h 1868588"/>
                <a:gd name="connsiteX93" fmla="*/ 1476459 w 1656093"/>
                <a:gd name="connsiteY93" fmla="*/ 480685 h 1868588"/>
                <a:gd name="connsiteX94" fmla="*/ 1454850 w 1656093"/>
                <a:gd name="connsiteY94" fmla="*/ 461129 h 1868588"/>
                <a:gd name="connsiteX95" fmla="*/ 1436920 w 1656093"/>
                <a:gd name="connsiteY95" fmla="*/ 425270 h 1868588"/>
                <a:gd name="connsiteX96" fmla="*/ 1427956 w 1656093"/>
                <a:gd name="connsiteY96" fmla="*/ 398376 h 1868588"/>
                <a:gd name="connsiteX97" fmla="*/ 1410026 w 1656093"/>
                <a:gd name="connsiteY97" fmla="*/ 380447 h 1868588"/>
                <a:gd name="connsiteX98" fmla="*/ 1401062 w 1656093"/>
                <a:gd name="connsiteY98" fmla="*/ 353552 h 1868588"/>
                <a:gd name="connsiteX99" fmla="*/ 1383132 w 1656093"/>
                <a:gd name="connsiteY99" fmla="*/ 335623 h 1868588"/>
                <a:gd name="connsiteX100" fmla="*/ 1365203 w 1656093"/>
                <a:gd name="connsiteY100" fmla="*/ 308729 h 1868588"/>
                <a:gd name="connsiteX101" fmla="*/ 1347273 w 1656093"/>
                <a:gd name="connsiteY101" fmla="*/ 290800 h 1868588"/>
                <a:gd name="connsiteX102" fmla="*/ 1311415 w 1656093"/>
                <a:gd name="connsiteY102" fmla="*/ 237011 h 1868588"/>
                <a:gd name="connsiteX103" fmla="*/ 1257626 w 1656093"/>
                <a:gd name="connsiteY103" fmla="*/ 183223 h 1868588"/>
                <a:gd name="connsiteX104" fmla="*/ 1230732 w 1656093"/>
                <a:gd name="connsiteY104" fmla="*/ 156329 h 1868588"/>
                <a:gd name="connsiteX105" fmla="*/ 1203838 w 1656093"/>
                <a:gd name="connsiteY105" fmla="*/ 138400 h 1868588"/>
                <a:gd name="connsiteX106" fmla="*/ 1167979 w 1656093"/>
                <a:gd name="connsiteY106" fmla="*/ 102541 h 1868588"/>
                <a:gd name="connsiteX107" fmla="*/ 1114191 w 1656093"/>
                <a:gd name="connsiteY107" fmla="*/ 84611 h 1868588"/>
                <a:gd name="connsiteX108" fmla="*/ 1060403 w 1656093"/>
                <a:gd name="connsiteY108" fmla="*/ 48752 h 1868588"/>
                <a:gd name="connsiteX109" fmla="*/ 1033509 w 1656093"/>
                <a:gd name="connsiteY109" fmla="*/ 30823 h 1868588"/>
                <a:gd name="connsiteX110" fmla="*/ 970756 w 1656093"/>
                <a:gd name="connsiteY110" fmla="*/ 3929 h 1868588"/>
                <a:gd name="connsiteX0" fmla="*/ 1051438 w 1656093"/>
                <a:gd name="connsiteY0" fmla="*/ 21858 h 1868588"/>
                <a:gd name="connsiteX1" fmla="*/ 1015579 w 1656093"/>
                <a:gd name="connsiteY1" fmla="*/ 12894 h 1868588"/>
                <a:gd name="connsiteX2" fmla="*/ 988685 w 1656093"/>
                <a:gd name="connsiteY2" fmla="*/ 3929 h 1868588"/>
                <a:gd name="connsiteX3" fmla="*/ 908003 w 1656093"/>
                <a:gd name="connsiteY3" fmla="*/ 12894 h 1868588"/>
                <a:gd name="connsiteX4" fmla="*/ 881109 w 1656093"/>
                <a:gd name="connsiteY4" fmla="*/ 21858 h 1868588"/>
                <a:gd name="connsiteX5" fmla="*/ 863179 w 1656093"/>
                <a:gd name="connsiteY5" fmla="*/ 39788 h 1868588"/>
                <a:gd name="connsiteX6" fmla="*/ 836285 w 1656093"/>
                <a:gd name="connsiteY6" fmla="*/ 57717 h 1868588"/>
                <a:gd name="connsiteX7" fmla="*/ 809391 w 1656093"/>
                <a:gd name="connsiteY7" fmla="*/ 84611 h 1868588"/>
                <a:gd name="connsiteX8" fmla="*/ 773532 w 1656093"/>
                <a:gd name="connsiteY8" fmla="*/ 93576 h 1868588"/>
                <a:gd name="connsiteX9" fmla="*/ 728709 w 1656093"/>
                <a:gd name="connsiteY9" fmla="*/ 138400 h 1868588"/>
                <a:gd name="connsiteX10" fmla="*/ 701815 w 1656093"/>
                <a:gd name="connsiteY10" fmla="*/ 156329 h 1868588"/>
                <a:gd name="connsiteX11" fmla="*/ 683885 w 1656093"/>
                <a:gd name="connsiteY11" fmla="*/ 174258 h 1868588"/>
                <a:gd name="connsiteX12" fmla="*/ 656991 w 1656093"/>
                <a:gd name="connsiteY12" fmla="*/ 192188 h 1868588"/>
                <a:gd name="connsiteX13" fmla="*/ 630097 w 1656093"/>
                <a:gd name="connsiteY13" fmla="*/ 219082 h 1868588"/>
                <a:gd name="connsiteX14" fmla="*/ 603203 w 1656093"/>
                <a:gd name="connsiteY14" fmla="*/ 237011 h 1868588"/>
                <a:gd name="connsiteX15" fmla="*/ 558379 w 1656093"/>
                <a:gd name="connsiteY15" fmla="*/ 272870 h 1868588"/>
                <a:gd name="connsiteX16" fmla="*/ 522520 w 1656093"/>
                <a:gd name="connsiteY16" fmla="*/ 281835 h 1868588"/>
                <a:gd name="connsiteX17" fmla="*/ 477697 w 1656093"/>
                <a:gd name="connsiteY17" fmla="*/ 317694 h 1868588"/>
                <a:gd name="connsiteX18" fmla="*/ 423909 w 1656093"/>
                <a:gd name="connsiteY18" fmla="*/ 353552 h 1868588"/>
                <a:gd name="connsiteX19" fmla="*/ 405979 w 1656093"/>
                <a:gd name="connsiteY19" fmla="*/ 380447 h 1868588"/>
                <a:gd name="connsiteX20" fmla="*/ 352191 w 1656093"/>
                <a:gd name="connsiteY20" fmla="*/ 407341 h 1868588"/>
                <a:gd name="connsiteX21" fmla="*/ 325297 w 1656093"/>
                <a:gd name="connsiteY21" fmla="*/ 425270 h 1868588"/>
                <a:gd name="connsiteX22" fmla="*/ 289438 w 1656093"/>
                <a:gd name="connsiteY22" fmla="*/ 461129 h 1868588"/>
                <a:gd name="connsiteX23" fmla="*/ 262544 w 1656093"/>
                <a:gd name="connsiteY23" fmla="*/ 479058 h 1868588"/>
                <a:gd name="connsiteX24" fmla="*/ 226685 w 1656093"/>
                <a:gd name="connsiteY24" fmla="*/ 514917 h 1868588"/>
                <a:gd name="connsiteX25" fmla="*/ 199791 w 1656093"/>
                <a:gd name="connsiteY25" fmla="*/ 532847 h 1868588"/>
                <a:gd name="connsiteX26" fmla="*/ 146003 w 1656093"/>
                <a:gd name="connsiteY26" fmla="*/ 586635 h 1868588"/>
                <a:gd name="connsiteX27" fmla="*/ 101179 w 1656093"/>
                <a:gd name="connsiteY27" fmla="*/ 622494 h 1868588"/>
                <a:gd name="connsiteX28" fmla="*/ 50210 w 1656093"/>
                <a:gd name="connsiteY28" fmla="*/ 677440 h 1868588"/>
                <a:gd name="connsiteX29" fmla="*/ 12606 w 1656093"/>
                <a:gd name="connsiteY29" fmla="*/ 779376 h 1868588"/>
                <a:gd name="connsiteX30" fmla="*/ 66719 w 1656093"/>
                <a:gd name="connsiteY30" fmla="*/ 852302 h 1868588"/>
                <a:gd name="connsiteX31" fmla="*/ 81861 w 1656093"/>
                <a:gd name="connsiteY31" fmla="*/ 909894 h 1868588"/>
                <a:gd name="connsiteX32" fmla="*/ 116785 w 1656093"/>
                <a:gd name="connsiteY32" fmla="*/ 951329 h 1868588"/>
                <a:gd name="connsiteX33" fmla="*/ 130117 w 1656093"/>
                <a:gd name="connsiteY33" fmla="*/ 971028 h 1868588"/>
                <a:gd name="connsiteX34" fmla="*/ 154895 w 1656093"/>
                <a:gd name="connsiteY34" fmla="*/ 997725 h 1868588"/>
                <a:gd name="connsiteX35" fmla="*/ 193442 w 1656093"/>
                <a:gd name="connsiteY35" fmla="*/ 1031747 h 1868588"/>
                <a:gd name="connsiteX36" fmla="*/ 226821 w 1656093"/>
                <a:gd name="connsiteY36" fmla="*/ 1076771 h 1868588"/>
                <a:gd name="connsiteX37" fmla="*/ 252550 w 1656093"/>
                <a:gd name="connsiteY37" fmla="*/ 1124116 h 1868588"/>
                <a:gd name="connsiteX38" fmla="*/ 275896 w 1656093"/>
                <a:gd name="connsiteY38" fmla="*/ 1157054 h 1868588"/>
                <a:gd name="connsiteX39" fmla="*/ 307368 w 1656093"/>
                <a:gd name="connsiteY39" fmla="*/ 1196235 h 1868588"/>
                <a:gd name="connsiteX40" fmla="*/ 325297 w 1656093"/>
                <a:gd name="connsiteY40" fmla="*/ 1232094 h 1868588"/>
                <a:gd name="connsiteX41" fmla="*/ 361156 w 1656093"/>
                <a:gd name="connsiteY41" fmla="*/ 1285882 h 1868588"/>
                <a:gd name="connsiteX42" fmla="*/ 370120 w 1656093"/>
                <a:gd name="connsiteY42" fmla="*/ 1312776 h 1868588"/>
                <a:gd name="connsiteX43" fmla="*/ 388050 w 1656093"/>
                <a:gd name="connsiteY43" fmla="*/ 1339670 h 1868588"/>
                <a:gd name="connsiteX44" fmla="*/ 397015 w 1656093"/>
                <a:gd name="connsiteY44" fmla="*/ 1375529 h 1868588"/>
                <a:gd name="connsiteX45" fmla="*/ 450803 w 1656093"/>
                <a:gd name="connsiteY45" fmla="*/ 1465176 h 1868588"/>
                <a:gd name="connsiteX46" fmla="*/ 468732 w 1656093"/>
                <a:gd name="connsiteY46" fmla="*/ 1492070 h 1868588"/>
                <a:gd name="connsiteX47" fmla="*/ 486662 w 1656093"/>
                <a:gd name="connsiteY47" fmla="*/ 1510000 h 1868588"/>
                <a:gd name="connsiteX48" fmla="*/ 504591 w 1656093"/>
                <a:gd name="connsiteY48" fmla="*/ 1536894 h 1868588"/>
                <a:gd name="connsiteX49" fmla="*/ 513556 w 1656093"/>
                <a:gd name="connsiteY49" fmla="*/ 1563788 h 1868588"/>
                <a:gd name="connsiteX50" fmla="*/ 540450 w 1656093"/>
                <a:gd name="connsiteY50" fmla="*/ 1581717 h 1868588"/>
                <a:gd name="connsiteX51" fmla="*/ 585273 w 1656093"/>
                <a:gd name="connsiteY51" fmla="*/ 1626541 h 1868588"/>
                <a:gd name="connsiteX52" fmla="*/ 603203 w 1656093"/>
                <a:gd name="connsiteY52" fmla="*/ 1644470 h 1868588"/>
                <a:gd name="connsiteX53" fmla="*/ 621132 w 1656093"/>
                <a:gd name="connsiteY53" fmla="*/ 1671364 h 1868588"/>
                <a:gd name="connsiteX54" fmla="*/ 648026 w 1656093"/>
                <a:gd name="connsiteY54" fmla="*/ 1689294 h 1868588"/>
                <a:gd name="connsiteX55" fmla="*/ 665956 w 1656093"/>
                <a:gd name="connsiteY55" fmla="*/ 1707223 h 1868588"/>
                <a:gd name="connsiteX56" fmla="*/ 692850 w 1656093"/>
                <a:gd name="connsiteY56" fmla="*/ 1716188 h 1868588"/>
                <a:gd name="connsiteX57" fmla="*/ 737673 w 1656093"/>
                <a:gd name="connsiteY57" fmla="*/ 1752047 h 1868588"/>
                <a:gd name="connsiteX58" fmla="*/ 764568 w 1656093"/>
                <a:gd name="connsiteY58" fmla="*/ 1769976 h 1868588"/>
                <a:gd name="connsiteX59" fmla="*/ 818356 w 1656093"/>
                <a:gd name="connsiteY59" fmla="*/ 1787905 h 1868588"/>
                <a:gd name="connsiteX60" fmla="*/ 881109 w 1656093"/>
                <a:gd name="connsiteY60" fmla="*/ 1814800 h 1868588"/>
                <a:gd name="connsiteX61" fmla="*/ 934897 w 1656093"/>
                <a:gd name="connsiteY61" fmla="*/ 1832729 h 1868588"/>
                <a:gd name="connsiteX62" fmla="*/ 970756 w 1656093"/>
                <a:gd name="connsiteY62" fmla="*/ 1841694 h 1868588"/>
                <a:gd name="connsiteX63" fmla="*/ 1033509 w 1656093"/>
                <a:gd name="connsiteY63" fmla="*/ 1859623 h 1868588"/>
                <a:gd name="connsiteX64" fmla="*/ 1114191 w 1656093"/>
                <a:gd name="connsiteY64" fmla="*/ 1868588 h 1868588"/>
                <a:gd name="connsiteX65" fmla="*/ 1284520 w 1656093"/>
                <a:gd name="connsiteY65" fmla="*/ 1859623 h 1868588"/>
                <a:gd name="connsiteX66" fmla="*/ 1329344 w 1656093"/>
                <a:gd name="connsiteY66" fmla="*/ 1850658 h 1868588"/>
                <a:gd name="connsiteX67" fmla="*/ 1356238 w 1656093"/>
                <a:gd name="connsiteY67" fmla="*/ 1832729 h 1868588"/>
                <a:gd name="connsiteX68" fmla="*/ 1383132 w 1656093"/>
                <a:gd name="connsiteY68" fmla="*/ 1823764 h 1868588"/>
                <a:gd name="connsiteX69" fmla="*/ 1436920 w 1656093"/>
                <a:gd name="connsiteY69" fmla="*/ 1796870 h 1868588"/>
                <a:gd name="connsiteX70" fmla="*/ 1481744 w 1656093"/>
                <a:gd name="connsiteY70" fmla="*/ 1769976 h 1868588"/>
                <a:gd name="connsiteX71" fmla="*/ 1544497 w 1656093"/>
                <a:gd name="connsiteY71" fmla="*/ 1698258 h 1868588"/>
                <a:gd name="connsiteX72" fmla="*/ 1571391 w 1656093"/>
                <a:gd name="connsiteY72" fmla="*/ 1671364 h 1868588"/>
                <a:gd name="connsiteX73" fmla="*/ 1580356 w 1656093"/>
                <a:gd name="connsiteY73" fmla="*/ 1644470 h 1868588"/>
                <a:gd name="connsiteX74" fmla="*/ 1607250 w 1656093"/>
                <a:gd name="connsiteY74" fmla="*/ 1590682 h 1868588"/>
                <a:gd name="connsiteX75" fmla="*/ 1616215 w 1656093"/>
                <a:gd name="connsiteY75" fmla="*/ 1554823 h 1868588"/>
                <a:gd name="connsiteX76" fmla="*/ 1634144 w 1656093"/>
                <a:gd name="connsiteY76" fmla="*/ 1501035 h 1868588"/>
                <a:gd name="connsiteX77" fmla="*/ 1636968 w 1656093"/>
                <a:gd name="connsiteY77" fmla="*/ 1430535 h 1868588"/>
                <a:gd name="connsiteX78" fmla="*/ 1636494 w 1656093"/>
                <a:gd name="connsiteY78" fmla="*/ 1339670 h 1868588"/>
                <a:gd name="connsiteX79" fmla="*/ 1647347 w 1656093"/>
                <a:gd name="connsiteY79" fmla="*/ 1305847 h 1868588"/>
                <a:gd name="connsiteX80" fmla="*/ 1652536 w 1656093"/>
                <a:gd name="connsiteY80" fmla="*/ 1241058 h 1868588"/>
                <a:gd name="connsiteX81" fmla="*/ 1651123 w 1656093"/>
                <a:gd name="connsiteY81" fmla="*/ 1063801 h 1868588"/>
                <a:gd name="connsiteX82" fmla="*/ 1645934 w 1656093"/>
                <a:gd name="connsiteY82" fmla="*/ 1029978 h 1868588"/>
                <a:gd name="connsiteX83" fmla="*/ 1635081 w 1656093"/>
                <a:gd name="connsiteY83" fmla="*/ 966007 h 1868588"/>
                <a:gd name="connsiteX84" fmla="*/ 1617152 w 1656093"/>
                <a:gd name="connsiteY84" fmla="*/ 850684 h 1868588"/>
                <a:gd name="connsiteX85" fmla="*/ 1601111 w 1656093"/>
                <a:gd name="connsiteY85" fmla="*/ 789968 h 1868588"/>
                <a:gd name="connsiteX86" fmla="*/ 1601586 w 1656093"/>
                <a:gd name="connsiteY86" fmla="*/ 761037 h 1868588"/>
                <a:gd name="connsiteX87" fmla="*/ 1589320 w 1656093"/>
                <a:gd name="connsiteY87" fmla="*/ 739035 h 1868588"/>
                <a:gd name="connsiteX88" fmla="*/ 1571391 w 1656093"/>
                <a:gd name="connsiteY88" fmla="*/ 685247 h 1868588"/>
                <a:gd name="connsiteX89" fmla="*/ 1553462 w 1656093"/>
                <a:gd name="connsiteY89" fmla="*/ 658352 h 1868588"/>
                <a:gd name="connsiteX90" fmla="*/ 1544497 w 1656093"/>
                <a:gd name="connsiteY90" fmla="*/ 631458 h 1868588"/>
                <a:gd name="connsiteX91" fmla="*/ 1508638 w 1656093"/>
                <a:gd name="connsiteY91" fmla="*/ 577670 h 1868588"/>
                <a:gd name="connsiteX92" fmla="*/ 1493072 w 1656093"/>
                <a:gd name="connsiteY92" fmla="*/ 508808 h 1868588"/>
                <a:gd name="connsiteX93" fmla="*/ 1476459 w 1656093"/>
                <a:gd name="connsiteY93" fmla="*/ 480685 h 1868588"/>
                <a:gd name="connsiteX94" fmla="*/ 1454850 w 1656093"/>
                <a:gd name="connsiteY94" fmla="*/ 461129 h 1868588"/>
                <a:gd name="connsiteX95" fmla="*/ 1436920 w 1656093"/>
                <a:gd name="connsiteY95" fmla="*/ 425270 h 1868588"/>
                <a:gd name="connsiteX96" fmla="*/ 1427956 w 1656093"/>
                <a:gd name="connsiteY96" fmla="*/ 398376 h 1868588"/>
                <a:gd name="connsiteX97" fmla="*/ 1410026 w 1656093"/>
                <a:gd name="connsiteY97" fmla="*/ 380447 h 1868588"/>
                <a:gd name="connsiteX98" fmla="*/ 1401062 w 1656093"/>
                <a:gd name="connsiteY98" fmla="*/ 353552 h 1868588"/>
                <a:gd name="connsiteX99" fmla="*/ 1383132 w 1656093"/>
                <a:gd name="connsiteY99" fmla="*/ 335623 h 1868588"/>
                <a:gd name="connsiteX100" fmla="*/ 1365203 w 1656093"/>
                <a:gd name="connsiteY100" fmla="*/ 308729 h 1868588"/>
                <a:gd name="connsiteX101" fmla="*/ 1347273 w 1656093"/>
                <a:gd name="connsiteY101" fmla="*/ 290800 h 1868588"/>
                <a:gd name="connsiteX102" fmla="*/ 1311415 w 1656093"/>
                <a:gd name="connsiteY102" fmla="*/ 237011 h 1868588"/>
                <a:gd name="connsiteX103" fmla="*/ 1257626 w 1656093"/>
                <a:gd name="connsiteY103" fmla="*/ 183223 h 1868588"/>
                <a:gd name="connsiteX104" fmla="*/ 1230732 w 1656093"/>
                <a:gd name="connsiteY104" fmla="*/ 156329 h 1868588"/>
                <a:gd name="connsiteX105" fmla="*/ 1203838 w 1656093"/>
                <a:gd name="connsiteY105" fmla="*/ 138400 h 1868588"/>
                <a:gd name="connsiteX106" fmla="*/ 1167979 w 1656093"/>
                <a:gd name="connsiteY106" fmla="*/ 102541 h 1868588"/>
                <a:gd name="connsiteX107" fmla="*/ 1114191 w 1656093"/>
                <a:gd name="connsiteY107" fmla="*/ 84611 h 1868588"/>
                <a:gd name="connsiteX108" fmla="*/ 1060403 w 1656093"/>
                <a:gd name="connsiteY108" fmla="*/ 48752 h 1868588"/>
                <a:gd name="connsiteX109" fmla="*/ 1033509 w 1656093"/>
                <a:gd name="connsiteY109" fmla="*/ 30823 h 1868588"/>
                <a:gd name="connsiteX110" fmla="*/ 970756 w 1656093"/>
                <a:gd name="connsiteY110" fmla="*/ 3929 h 1868588"/>
                <a:gd name="connsiteX0" fmla="*/ 1051438 w 1656093"/>
                <a:gd name="connsiteY0" fmla="*/ 21858 h 1868588"/>
                <a:gd name="connsiteX1" fmla="*/ 1015579 w 1656093"/>
                <a:gd name="connsiteY1" fmla="*/ 12894 h 1868588"/>
                <a:gd name="connsiteX2" fmla="*/ 988685 w 1656093"/>
                <a:gd name="connsiteY2" fmla="*/ 3929 h 1868588"/>
                <a:gd name="connsiteX3" fmla="*/ 908003 w 1656093"/>
                <a:gd name="connsiteY3" fmla="*/ 12894 h 1868588"/>
                <a:gd name="connsiteX4" fmla="*/ 881109 w 1656093"/>
                <a:gd name="connsiteY4" fmla="*/ 21858 h 1868588"/>
                <a:gd name="connsiteX5" fmla="*/ 863179 w 1656093"/>
                <a:gd name="connsiteY5" fmla="*/ 39788 h 1868588"/>
                <a:gd name="connsiteX6" fmla="*/ 836285 w 1656093"/>
                <a:gd name="connsiteY6" fmla="*/ 57717 h 1868588"/>
                <a:gd name="connsiteX7" fmla="*/ 809391 w 1656093"/>
                <a:gd name="connsiteY7" fmla="*/ 84611 h 1868588"/>
                <a:gd name="connsiteX8" fmla="*/ 773532 w 1656093"/>
                <a:gd name="connsiteY8" fmla="*/ 93576 h 1868588"/>
                <a:gd name="connsiteX9" fmla="*/ 728709 w 1656093"/>
                <a:gd name="connsiteY9" fmla="*/ 138400 h 1868588"/>
                <a:gd name="connsiteX10" fmla="*/ 701815 w 1656093"/>
                <a:gd name="connsiteY10" fmla="*/ 156329 h 1868588"/>
                <a:gd name="connsiteX11" fmla="*/ 683885 w 1656093"/>
                <a:gd name="connsiteY11" fmla="*/ 174258 h 1868588"/>
                <a:gd name="connsiteX12" fmla="*/ 656991 w 1656093"/>
                <a:gd name="connsiteY12" fmla="*/ 192188 h 1868588"/>
                <a:gd name="connsiteX13" fmla="*/ 630097 w 1656093"/>
                <a:gd name="connsiteY13" fmla="*/ 219082 h 1868588"/>
                <a:gd name="connsiteX14" fmla="*/ 603203 w 1656093"/>
                <a:gd name="connsiteY14" fmla="*/ 237011 h 1868588"/>
                <a:gd name="connsiteX15" fmla="*/ 558379 w 1656093"/>
                <a:gd name="connsiteY15" fmla="*/ 272870 h 1868588"/>
                <a:gd name="connsiteX16" fmla="*/ 522520 w 1656093"/>
                <a:gd name="connsiteY16" fmla="*/ 281835 h 1868588"/>
                <a:gd name="connsiteX17" fmla="*/ 477697 w 1656093"/>
                <a:gd name="connsiteY17" fmla="*/ 317694 h 1868588"/>
                <a:gd name="connsiteX18" fmla="*/ 423909 w 1656093"/>
                <a:gd name="connsiteY18" fmla="*/ 353552 h 1868588"/>
                <a:gd name="connsiteX19" fmla="*/ 405979 w 1656093"/>
                <a:gd name="connsiteY19" fmla="*/ 380447 h 1868588"/>
                <a:gd name="connsiteX20" fmla="*/ 352191 w 1656093"/>
                <a:gd name="connsiteY20" fmla="*/ 407341 h 1868588"/>
                <a:gd name="connsiteX21" fmla="*/ 325297 w 1656093"/>
                <a:gd name="connsiteY21" fmla="*/ 425270 h 1868588"/>
                <a:gd name="connsiteX22" fmla="*/ 289438 w 1656093"/>
                <a:gd name="connsiteY22" fmla="*/ 461129 h 1868588"/>
                <a:gd name="connsiteX23" fmla="*/ 262544 w 1656093"/>
                <a:gd name="connsiteY23" fmla="*/ 479058 h 1868588"/>
                <a:gd name="connsiteX24" fmla="*/ 226685 w 1656093"/>
                <a:gd name="connsiteY24" fmla="*/ 514917 h 1868588"/>
                <a:gd name="connsiteX25" fmla="*/ 199791 w 1656093"/>
                <a:gd name="connsiteY25" fmla="*/ 532847 h 1868588"/>
                <a:gd name="connsiteX26" fmla="*/ 146003 w 1656093"/>
                <a:gd name="connsiteY26" fmla="*/ 586635 h 1868588"/>
                <a:gd name="connsiteX27" fmla="*/ 101179 w 1656093"/>
                <a:gd name="connsiteY27" fmla="*/ 622494 h 1868588"/>
                <a:gd name="connsiteX28" fmla="*/ 50210 w 1656093"/>
                <a:gd name="connsiteY28" fmla="*/ 677440 h 1868588"/>
                <a:gd name="connsiteX29" fmla="*/ 12606 w 1656093"/>
                <a:gd name="connsiteY29" fmla="*/ 779376 h 1868588"/>
                <a:gd name="connsiteX30" fmla="*/ 66719 w 1656093"/>
                <a:gd name="connsiteY30" fmla="*/ 852302 h 1868588"/>
                <a:gd name="connsiteX31" fmla="*/ 81861 w 1656093"/>
                <a:gd name="connsiteY31" fmla="*/ 909894 h 1868588"/>
                <a:gd name="connsiteX32" fmla="*/ 116785 w 1656093"/>
                <a:gd name="connsiteY32" fmla="*/ 951329 h 1868588"/>
                <a:gd name="connsiteX33" fmla="*/ 130117 w 1656093"/>
                <a:gd name="connsiteY33" fmla="*/ 971028 h 1868588"/>
                <a:gd name="connsiteX34" fmla="*/ 154895 w 1656093"/>
                <a:gd name="connsiteY34" fmla="*/ 997725 h 1868588"/>
                <a:gd name="connsiteX35" fmla="*/ 185316 w 1656093"/>
                <a:gd name="connsiteY35" fmla="*/ 1049275 h 1868588"/>
                <a:gd name="connsiteX36" fmla="*/ 226821 w 1656093"/>
                <a:gd name="connsiteY36" fmla="*/ 1076771 h 1868588"/>
                <a:gd name="connsiteX37" fmla="*/ 252550 w 1656093"/>
                <a:gd name="connsiteY37" fmla="*/ 1124116 h 1868588"/>
                <a:gd name="connsiteX38" fmla="*/ 275896 w 1656093"/>
                <a:gd name="connsiteY38" fmla="*/ 1157054 h 1868588"/>
                <a:gd name="connsiteX39" fmla="*/ 307368 w 1656093"/>
                <a:gd name="connsiteY39" fmla="*/ 1196235 h 1868588"/>
                <a:gd name="connsiteX40" fmla="*/ 325297 w 1656093"/>
                <a:gd name="connsiteY40" fmla="*/ 1232094 h 1868588"/>
                <a:gd name="connsiteX41" fmla="*/ 361156 w 1656093"/>
                <a:gd name="connsiteY41" fmla="*/ 1285882 h 1868588"/>
                <a:gd name="connsiteX42" fmla="*/ 370120 w 1656093"/>
                <a:gd name="connsiteY42" fmla="*/ 1312776 h 1868588"/>
                <a:gd name="connsiteX43" fmla="*/ 388050 w 1656093"/>
                <a:gd name="connsiteY43" fmla="*/ 1339670 h 1868588"/>
                <a:gd name="connsiteX44" fmla="*/ 397015 w 1656093"/>
                <a:gd name="connsiteY44" fmla="*/ 1375529 h 1868588"/>
                <a:gd name="connsiteX45" fmla="*/ 450803 w 1656093"/>
                <a:gd name="connsiteY45" fmla="*/ 1465176 h 1868588"/>
                <a:gd name="connsiteX46" fmla="*/ 468732 w 1656093"/>
                <a:gd name="connsiteY46" fmla="*/ 1492070 h 1868588"/>
                <a:gd name="connsiteX47" fmla="*/ 486662 w 1656093"/>
                <a:gd name="connsiteY47" fmla="*/ 1510000 h 1868588"/>
                <a:gd name="connsiteX48" fmla="*/ 504591 w 1656093"/>
                <a:gd name="connsiteY48" fmla="*/ 1536894 h 1868588"/>
                <a:gd name="connsiteX49" fmla="*/ 513556 w 1656093"/>
                <a:gd name="connsiteY49" fmla="*/ 1563788 h 1868588"/>
                <a:gd name="connsiteX50" fmla="*/ 540450 w 1656093"/>
                <a:gd name="connsiteY50" fmla="*/ 1581717 h 1868588"/>
                <a:gd name="connsiteX51" fmla="*/ 585273 w 1656093"/>
                <a:gd name="connsiteY51" fmla="*/ 1626541 h 1868588"/>
                <a:gd name="connsiteX52" fmla="*/ 603203 w 1656093"/>
                <a:gd name="connsiteY52" fmla="*/ 1644470 h 1868588"/>
                <a:gd name="connsiteX53" fmla="*/ 621132 w 1656093"/>
                <a:gd name="connsiteY53" fmla="*/ 1671364 h 1868588"/>
                <a:gd name="connsiteX54" fmla="*/ 648026 w 1656093"/>
                <a:gd name="connsiteY54" fmla="*/ 1689294 h 1868588"/>
                <a:gd name="connsiteX55" fmla="*/ 665956 w 1656093"/>
                <a:gd name="connsiteY55" fmla="*/ 1707223 h 1868588"/>
                <a:gd name="connsiteX56" fmla="*/ 692850 w 1656093"/>
                <a:gd name="connsiteY56" fmla="*/ 1716188 h 1868588"/>
                <a:gd name="connsiteX57" fmla="*/ 737673 w 1656093"/>
                <a:gd name="connsiteY57" fmla="*/ 1752047 h 1868588"/>
                <a:gd name="connsiteX58" fmla="*/ 764568 w 1656093"/>
                <a:gd name="connsiteY58" fmla="*/ 1769976 h 1868588"/>
                <a:gd name="connsiteX59" fmla="*/ 818356 w 1656093"/>
                <a:gd name="connsiteY59" fmla="*/ 1787905 h 1868588"/>
                <a:gd name="connsiteX60" fmla="*/ 881109 w 1656093"/>
                <a:gd name="connsiteY60" fmla="*/ 1814800 h 1868588"/>
                <a:gd name="connsiteX61" fmla="*/ 934897 w 1656093"/>
                <a:gd name="connsiteY61" fmla="*/ 1832729 h 1868588"/>
                <a:gd name="connsiteX62" fmla="*/ 970756 w 1656093"/>
                <a:gd name="connsiteY62" fmla="*/ 1841694 h 1868588"/>
                <a:gd name="connsiteX63" fmla="*/ 1033509 w 1656093"/>
                <a:gd name="connsiteY63" fmla="*/ 1859623 h 1868588"/>
                <a:gd name="connsiteX64" fmla="*/ 1114191 w 1656093"/>
                <a:gd name="connsiteY64" fmla="*/ 1868588 h 1868588"/>
                <a:gd name="connsiteX65" fmla="*/ 1284520 w 1656093"/>
                <a:gd name="connsiteY65" fmla="*/ 1859623 h 1868588"/>
                <a:gd name="connsiteX66" fmla="*/ 1329344 w 1656093"/>
                <a:gd name="connsiteY66" fmla="*/ 1850658 h 1868588"/>
                <a:gd name="connsiteX67" fmla="*/ 1356238 w 1656093"/>
                <a:gd name="connsiteY67" fmla="*/ 1832729 h 1868588"/>
                <a:gd name="connsiteX68" fmla="*/ 1383132 w 1656093"/>
                <a:gd name="connsiteY68" fmla="*/ 1823764 h 1868588"/>
                <a:gd name="connsiteX69" fmla="*/ 1436920 w 1656093"/>
                <a:gd name="connsiteY69" fmla="*/ 1796870 h 1868588"/>
                <a:gd name="connsiteX70" fmla="*/ 1481744 w 1656093"/>
                <a:gd name="connsiteY70" fmla="*/ 1769976 h 1868588"/>
                <a:gd name="connsiteX71" fmla="*/ 1544497 w 1656093"/>
                <a:gd name="connsiteY71" fmla="*/ 1698258 h 1868588"/>
                <a:gd name="connsiteX72" fmla="*/ 1571391 w 1656093"/>
                <a:gd name="connsiteY72" fmla="*/ 1671364 h 1868588"/>
                <a:gd name="connsiteX73" fmla="*/ 1580356 w 1656093"/>
                <a:gd name="connsiteY73" fmla="*/ 1644470 h 1868588"/>
                <a:gd name="connsiteX74" fmla="*/ 1607250 w 1656093"/>
                <a:gd name="connsiteY74" fmla="*/ 1590682 h 1868588"/>
                <a:gd name="connsiteX75" fmla="*/ 1616215 w 1656093"/>
                <a:gd name="connsiteY75" fmla="*/ 1554823 h 1868588"/>
                <a:gd name="connsiteX76" fmla="*/ 1634144 w 1656093"/>
                <a:gd name="connsiteY76" fmla="*/ 1501035 h 1868588"/>
                <a:gd name="connsiteX77" fmla="*/ 1636968 w 1656093"/>
                <a:gd name="connsiteY77" fmla="*/ 1430535 h 1868588"/>
                <a:gd name="connsiteX78" fmla="*/ 1636494 w 1656093"/>
                <a:gd name="connsiteY78" fmla="*/ 1339670 h 1868588"/>
                <a:gd name="connsiteX79" fmla="*/ 1647347 w 1656093"/>
                <a:gd name="connsiteY79" fmla="*/ 1305847 h 1868588"/>
                <a:gd name="connsiteX80" fmla="*/ 1652536 w 1656093"/>
                <a:gd name="connsiteY80" fmla="*/ 1241058 h 1868588"/>
                <a:gd name="connsiteX81" fmla="*/ 1651123 w 1656093"/>
                <a:gd name="connsiteY81" fmla="*/ 1063801 h 1868588"/>
                <a:gd name="connsiteX82" fmla="*/ 1645934 w 1656093"/>
                <a:gd name="connsiteY82" fmla="*/ 1029978 h 1868588"/>
                <a:gd name="connsiteX83" fmla="*/ 1635081 w 1656093"/>
                <a:gd name="connsiteY83" fmla="*/ 966007 h 1868588"/>
                <a:gd name="connsiteX84" fmla="*/ 1617152 w 1656093"/>
                <a:gd name="connsiteY84" fmla="*/ 850684 h 1868588"/>
                <a:gd name="connsiteX85" fmla="*/ 1601111 w 1656093"/>
                <a:gd name="connsiteY85" fmla="*/ 789968 h 1868588"/>
                <a:gd name="connsiteX86" fmla="*/ 1601586 w 1656093"/>
                <a:gd name="connsiteY86" fmla="*/ 761037 h 1868588"/>
                <a:gd name="connsiteX87" fmla="*/ 1589320 w 1656093"/>
                <a:gd name="connsiteY87" fmla="*/ 739035 h 1868588"/>
                <a:gd name="connsiteX88" fmla="*/ 1571391 w 1656093"/>
                <a:gd name="connsiteY88" fmla="*/ 685247 h 1868588"/>
                <a:gd name="connsiteX89" fmla="*/ 1553462 w 1656093"/>
                <a:gd name="connsiteY89" fmla="*/ 658352 h 1868588"/>
                <a:gd name="connsiteX90" fmla="*/ 1544497 w 1656093"/>
                <a:gd name="connsiteY90" fmla="*/ 631458 h 1868588"/>
                <a:gd name="connsiteX91" fmla="*/ 1508638 w 1656093"/>
                <a:gd name="connsiteY91" fmla="*/ 577670 h 1868588"/>
                <a:gd name="connsiteX92" fmla="*/ 1493072 w 1656093"/>
                <a:gd name="connsiteY92" fmla="*/ 508808 h 1868588"/>
                <a:gd name="connsiteX93" fmla="*/ 1476459 w 1656093"/>
                <a:gd name="connsiteY93" fmla="*/ 480685 h 1868588"/>
                <a:gd name="connsiteX94" fmla="*/ 1454850 w 1656093"/>
                <a:gd name="connsiteY94" fmla="*/ 461129 h 1868588"/>
                <a:gd name="connsiteX95" fmla="*/ 1436920 w 1656093"/>
                <a:gd name="connsiteY95" fmla="*/ 425270 h 1868588"/>
                <a:gd name="connsiteX96" fmla="*/ 1427956 w 1656093"/>
                <a:gd name="connsiteY96" fmla="*/ 398376 h 1868588"/>
                <a:gd name="connsiteX97" fmla="*/ 1410026 w 1656093"/>
                <a:gd name="connsiteY97" fmla="*/ 380447 h 1868588"/>
                <a:gd name="connsiteX98" fmla="*/ 1401062 w 1656093"/>
                <a:gd name="connsiteY98" fmla="*/ 353552 h 1868588"/>
                <a:gd name="connsiteX99" fmla="*/ 1383132 w 1656093"/>
                <a:gd name="connsiteY99" fmla="*/ 335623 h 1868588"/>
                <a:gd name="connsiteX100" fmla="*/ 1365203 w 1656093"/>
                <a:gd name="connsiteY100" fmla="*/ 308729 h 1868588"/>
                <a:gd name="connsiteX101" fmla="*/ 1347273 w 1656093"/>
                <a:gd name="connsiteY101" fmla="*/ 290800 h 1868588"/>
                <a:gd name="connsiteX102" fmla="*/ 1311415 w 1656093"/>
                <a:gd name="connsiteY102" fmla="*/ 237011 h 1868588"/>
                <a:gd name="connsiteX103" fmla="*/ 1257626 w 1656093"/>
                <a:gd name="connsiteY103" fmla="*/ 183223 h 1868588"/>
                <a:gd name="connsiteX104" fmla="*/ 1230732 w 1656093"/>
                <a:gd name="connsiteY104" fmla="*/ 156329 h 1868588"/>
                <a:gd name="connsiteX105" fmla="*/ 1203838 w 1656093"/>
                <a:gd name="connsiteY105" fmla="*/ 138400 h 1868588"/>
                <a:gd name="connsiteX106" fmla="*/ 1167979 w 1656093"/>
                <a:gd name="connsiteY106" fmla="*/ 102541 h 1868588"/>
                <a:gd name="connsiteX107" fmla="*/ 1114191 w 1656093"/>
                <a:gd name="connsiteY107" fmla="*/ 84611 h 1868588"/>
                <a:gd name="connsiteX108" fmla="*/ 1060403 w 1656093"/>
                <a:gd name="connsiteY108" fmla="*/ 48752 h 1868588"/>
                <a:gd name="connsiteX109" fmla="*/ 1033509 w 1656093"/>
                <a:gd name="connsiteY109" fmla="*/ 30823 h 1868588"/>
                <a:gd name="connsiteX110" fmla="*/ 970756 w 1656093"/>
                <a:gd name="connsiteY110" fmla="*/ 3929 h 1868588"/>
                <a:gd name="connsiteX0" fmla="*/ 1051438 w 1656093"/>
                <a:gd name="connsiteY0" fmla="*/ 36465 h 1883195"/>
                <a:gd name="connsiteX1" fmla="*/ 1015579 w 1656093"/>
                <a:gd name="connsiteY1" fmla="*/ 27501 h 1883195"/>
                <a:gd name="connsiteX2" fmla="*/ 988685 w 1656093"/>
                <a:gd name="connsiteY2" fmla="*/ 18536 h 1883195"/>
                <a:gd name="connsiteX3" fmla="*/ 908003 w 1656093"/>
                <a:gd name="connsiteY3" fmla="*/ 27501 h 1883195"/>
                <a:gd name="connsiteX4" fmla="*/ 881109 w 1656093"/>
                <a:gd name="connsiteY4" fmla="*/ 36465 h 1883195"/>
                <a:gd name="connsiteX5" fmla="*/ 863179 w 1656093"/>
                <a:gd name="connsiteY5" fmla="*/ 54395 h 1883195"/>
                <a:gd name="connsiteX6" fmla="*/ 836285 w 1656093"/>
                <a:gd name="connsiteY6" fmla="*/ 72324 h 1883195"/>
                <a:gd name="connsiteX7" fmla="*/ 809391 w 1656093"/>
                <a:gd name="connsiteY7" fmla="*/ 99218 h 1883195"/>
                <a:gd name="connsiteX8" fmla="*/ 773532 w 1656093"/>
                <a:gd name="connsiteY8" fmla="*/ 108183 h 1883195"/>
                <a:gd name="connsiteX9" fmla="*/ 728709 w 1656093"/>
                <a:gd name="connsiteY9" fmla="*/ 153007 h 1883195"/>
                <a:gd name="connsiteX10" fmla="*/ 701815 w 1656093"/>
                <a:gd name="connsiteY10" fmla="*/ 170936 h 1883195"/>
                <a:gd name="connsiteX11" fmla="*/ 683885 w 1656093"/>
                <a:gd name="connsiteY11" fmla="*/ 188865 h 1883195"/>
                <a:gd name="connsiteX12" fmla="*/ 656991 w 1656093"/>
                <a:gd name="connsiteY12" fmla="*/ 206795 h 1883195"/>
                <a:gd name="connsiteX13" fmla="*/ 630097 w 1656093"/>
                <a:gd name="connsiteY13" fmla="*/ 233689 h 1883195"/>
                <a:gd name="connsiteX14" fmla="*/ 603203 w 1656093"/>
                <a:gd name="connsiteY14" fmla="*/ 251618 h 1883195"/>
                <a:gd name="connsiteX15" fmla="*/ 558379 w 1656093"/>
                <a:gd name="connsiteY15" fmla="*/ 287477 h 1883195"/>
                <a:gd name="connsiteX16" fmla="*/ 522520 w 1656093"/>
                <a:gd name="connsiteY16" fmla="*/ 296442 h 1883195"/>
                <a:gd name="connsiteX17" fmla="*/ 477697 w 1656093"/>
                <a:gd name="connsiteY17" fmla="*/ 332301 h 1883195"/>
                <a:gd name="connsiteX18" fmla="*/ 423909 w 1656093"/>
                <a:gd name="connsiteY18" fmla="*/ 368159 h 1883195"/>
                <a:gd name="connsiteX19" fmla="*/ 405979 w 1656093"/>
                <a:gd name="connsiteY19" fmla="*/ 395054 h 1883195"/>
                <a:gd name="connsiteX20" fmla="*/ 352191 w 1656093"/>
                <a:gd name="connsiteY20" fmla="*/ 421948 h 1883195"/>
                <a:gd name="connsiteX21" fmla="*/ 325297 w 1656093"/>
                <a:gd name="connsiteY21" fmla="*/ 439877 h 1883195"/>
                <a:gd name="connsiteX22" fmla="*/ 289438 w 1656093"/>
                <a:gd name="connsiteY22" fmla="*/ 475736 h 1883195"/>
                <a:gd name="connsiteX23" fmla="*/ 262544 w 1656093"/>
                <a:gd name="connsiteY23" fmla="*/ 493665 h 1883195"/>
                <a:gd name="connsiteX24" fmla="*/ 226685 w 1656093"/>
                <a:gd name="connsiteY24" fmla="*/ 529524 h 1883195"/>
                <a:gd name="connsiteX25" fmla="*/ 199791 w 1656093"/>
                <a:gd name="connsiteY25" fmla="*/ 547454 h 1883195"/>
                <a:gd name="connsiteX26" fmla="*/ 146003 w 1656093"/>
                <a:gd name="connsiteY26" fmla="*/ 601242 h 1883195"/>
                <a:gd name="connsiteX27" fmla="*/ 101179 w 1656093"/>
                <a:gd name="connsiteY27" fmla="*/ 637101 h 1883195"/>
                <a:gd name="connsiteX28" fmla="*/ 50210 w 1656093"/>
                <a:gd name="connsiteY28" fmla="*/ 692047 h 1883195"/>
                <a:gd name="connsiteX29" fmla="*/ 12606 w 1656093"/>
                <a:gd name="connsiteY29" fmla="*/ 793983 h 1883195"/>
                <a:gd name="connsiteX30" fmla="*/ 66719 w 1656093"/>
                <a:gd name="connsiteY30" fmla="*/ 866909 h 1883195"/>
                <a:gd name="connsiteX31" fmla="*/ 81861 w 1656093"/>
                <a:gd name="connsiteY31" fmla="*/ 924501 h 1883195"/>
                <a:gd name="connsiteX32" fmla="*/ 116785 w 1656093"/>
                <a:gd name="connsiteY32" fmla="*/ 965936 h 1883195"/>
                <a:gd name="connsiteX33" fmla="*/ 130117 w 1656093"/>
                <a:gd name="connsiteY33" fmla="*/ 985635 h 1883195"/>
                <a:gd name="connsiteX34" fmla="*/ 154895 w 1656093"/>
                <a:gd name="connsiteY34" fmla="*/ 1012332 h 1883195"/>
                <a:gd name="connsiteX35" fmla="*/ 185316 w 1656093"/>
                <a:gd name="connsiteY35" fmla="*/ 1063882 h 1883195"/>
                <a:gd name="connsiteX36" fmla="*/ 226821 w 1656093"/>
                <a:gd name="connsiteY36" fmla="*/ 1091378 h 1883195"/>
                <a:gd name="connsiteX37" fmla="*/ 252550 w 1656093"/>
                <a:gd name="connsiteY37" fmla="*/ 1138723 h 1883195"/>
                <a:gd name="connsiteX38" fmla="*/ 275896 w 1656093"/>
                <a:gd name="connsiteY38" fmla="*/ 1171661 h 1883195"/>
                <a:gd name="connsiteX39" fmla="*/ 307368 w 1656093"/>
                <a:gd name="connsiteY39" fmla="*/ 1210842 h 1883195"/>
                <a:gd name="connsiteX40" fmla="*/ 325297 w 1656093"/>
                <a:gd name="connsiteY40" fmla="*/ 1246701 h 1883195"/>
                <a:gd name="connsiteX41" fmla="*/ 361156 w 1656093"/>
                <a:gd name="connsiteY41" fmla="*/ 1300489 h 1883195"/>
                <a:gd name="connsiteX42" fmla="*/ 370120 w 1656093"/>
                <a:gd name="connsiteY42" fmla="*/ 1327383 h 1883195"/>
                <a:gd name="connsiteX43" fmla="*/ 388050 w 1656093"/>
                <a:gd name="connsiteY43" fmla="*/ 1354277 h 1883195"/>
                <a:gd name="connsiteX44" fmla="*/ 397015 w 1656093"/>
                <a:gd name="connsiteY44" fmla="*/ 1390136 h 1883195"/>
                <a:gd name="connsiteX45" fmla="*/ 450803 w 1656093"/>
                <a:gd name="connsiteY45" fmla="*/ 1479783 h 1883195"/>
                <a:gd name="connsiteX46" fmla="*/ 468732 w 1656093"/>
                <a:gd name="connsiteY46" fmla="*/ 1506677 h 1883195"/>
                <a:gd name="connsiteX47" fmla="*/ 486662 w 1656093"/>
                <a:gd name="connsiteY47" fmla="*/ 1524607 h 1883195"/>
                <a:gd name="connsiteX48" fmla="*/ 504591 w 1656093"/>
                <a:gd name="connsiteY48" fmla="*/ 1551501 h 1883195"/>
                <a:gd name="connsiteX49" fmla="*/ 513556 w 1656093"/>
                <a:gd name="connsiteY49" fmla="*/ 1578395 h 1883195"/>
                <a:gd name="connsiteX50" fmla="*/ 540450 w 1656093"/>
                <a:gd name="connsiteY50" fmla="*/ 1596324 h 1883195"/>
                <a:gd name="connsiteX51" fmla="*/ 585273 w 1656093"/>
                <a:gd name="connsiteY51" fmla="*/ 1641148 h 1883195"/>
                <a:gd name="connsiteX52" fmla="*/ 603203 w 1656093"/>
                <a:gd name="connsiteY52" fmla="*/ 1659077 h 1883195"/>
                <a:gd name="connsiteX53" fmla="*/ 621132 w 1656093"/>
                <a:gd name="connsiteY53" fmla="*/ 1685971 h 1883195"/>
                <a:gd name="connsiteX54" fmla="*/ 648026 w 1656093"/>
                <a:gd name="connsiteY54" fmla="*/ 1703901 h 1883195"/>
                <a:gd name="connsiteX55" fmla="*/ 665956 w 1656093"/>
                <a:gd name="connsiteY55" fmla="*/ 1721830 h 1883195"/>
                <a:gd name="connsiteX56" fmla="*/ 692850 w 1656093"/>
                <a:gd name="connsiteY56" fmla="*/ 1730795 h 1883195"/>
                <a:gd name="connsiteX57" fmla="*/ 737673 w 1656093"/>
                <a:gd name="connsiteY57" fmla="*/ 1766654 h 1883195"/>
                <a:gd name="connsiteX58" fmla="*/ 764568 w 1656093"/>
                <a:gd name="connsiteY58" fmla="*/ 1784583 h 1883195"/>
                <a:gd name="connsiteX59" fmla="*/ 818356 w 1656093"/>
                <a:gd name="connsiteY59" fmla="*/ 1802512 h 1883195"/>
                <a:gd name="connsiteX60" fmla="*/ 881109 w 1656093"/>
                <a:gd name="connsiteY60" fmla="*/ 1829407 h 1883195"/>
                <a:gd name="connsiteX61" fmla="*/ 934897 w 1656093"/>
                <a:gd name="connsiteY61" fmla="*/ 1847336 h 1883195"/>
                <a:gd name="connsiteX62" fmla="*/ 970756 w 1656093"/>
                <a:gd name="connsiteY62" fmla="*/ 1856301 h 1883195"/>
                <a:gd name="connsiteX63" fmla="*/ 1033509 w 1656093"/>
                <a:gd name="connsiteY63" fmla="*/ 1874230 h 1883195"/>
                <a:gd name="connsiteX64" fmla="*/ 1114191 w 1656093"/>
                <a:gd name="connsiteY64" fmla="*/ 1883195 h 1883195"/>
                <a:gd name="connsiteX65" fmla="*/ 1284520 w 1656093"/>
                <a:gd name="connsiteY65" fmla="*/ 1874230 h 1883195"/>
                <a:gd name="connsiteX66" fmla="*/ 1329344 w 1656093"/>
                <a:gd name="connsiteY66" fmla="*/ 1865265 h 1883195"/>
                <a:gd name="connsiteX67" fmla="*/ 1356238 w 1656093"/>
                <a:gd name="connsiteY67" fmla="*/ 1847336 h 1883195"/>
                <a:gd name="connsiteX68" fmla="*/ 1383132 w 1656093"/>
                <a:gd name="connsiteY68" fmla="*/ 1838371 h 1883195"/>
                <a:gd name="connsiteX69" fmla="*/ 1436920 w 1656093"/>
                <a:gd name="connsiteY69" fmla="*/ 1811477 h 1883195"/>
                <a:gd name="connsiteX70" fmla="*/ 1481744 w 1656093"/>
                <a:gd name="connsiteY70" fmla="*/ 1784583 h 1883195"/>
                <a:gd name="connsiteX71" fmla="*/ 1544497 w 1656093"/>
                <a:gd name="connsiteY71" fmla="*/ 1712865 h 1883195"/>
                <a:gd name="connsiteX72" fmla="*/ 1571391 w 1656093"/>
                <a:gd name="connsiteY72" fmla="*/ 1685971 h 1883195"/>
                <a:gd name="connsiteX73" fmla="*/ 1580356 w 1656093"/>
                <a:gd name="connsiteY73" fmla="*/ 1659077 h 1883195"/>
                <a:gd name="connsiteX74" fmla="*/ 1607250 w 1656093"/>
                <a:gd name="connsiteY74" fmla="*/ 1605289 h 1883195"/>
                <a:gd name="connsiteX75" fmla="*/ 1616215 w 1656093"/>
                <a:gd name="connsiteY75" fmla="*/ 1569430 h 1883195"/>
                <a:gd name="connsiteX76" fmla="*/ 1634144 w 1656093"/>
                <a:gd name="connsiteY76" fmla="*/ 1515642 h 1883195"/>
                <a:gd name="connsiteX77" fmla="*/ 1636968 w 1656093"/>
                <a:gd name="connsiteY77" fmla="*/ 1445142 h 1883195"/>
                <a:gd name="connsiteX78" fmla="*/ 1636494 w 1656093"/>
                <a:gd name="connsiteY78" fmla="*/ 1354277 h 1883195"/>
                <a:gd name="connsiteX79" fmla="*/ 1647347 w 1656093"/>
                <a:gd name="connsiteY79" fmla="*/ 1320454 h 1883195"/>
                <a:gd name="connsiteX80" fmla="*/ 1652536 w 1656093"/>
                <a:gd name="connsiteY80" fmla="*/ 1255665 h 1883195"/>
                <a:gd name="connsiteX81" fmla="*/ 1651123 w 1656093"/>
                <a:gd name="connsiteY81" fmla="*/ 1078408 h 1883195"/>
                <a:gd name="connsiteX82" fmla="*/ 1645934 w 1656093"/>
                <a:gd name="connsiteY82" fmla="*/ 1044585 h 1883195"/>
                <a:gd name="connsiteX83" fmla="*/ 1635081 w 1656093"/>
                <a:gd name="connsiteY83" fmla="*/ 980614 h 1883195"/>
                <a:gd name="connsiteX84" fmla="*/ 1617152 w 1656093"/>
                <a:gd name="connsiteY84" fmla="*/ 865291 h 1883195"/>
                <a:gd name="connsiteX85" fmla="*/ 1601111 w 1656093"/>
                <a:gd name="connsiteY85" fmla="*/ 804575 h 1883195"/>
                <a:gd name="connsiteX86" fmla="*/ 1601586 w 1656093"/>
                <a:gd name="connsiteY86" fmla="*/ 775644 h 1883195"/>
                <a:gd name="connsiteX87" fmla="*/ 1589320 w 1656093"/>
                <a:gd name="connsiteY87" fmla="*/ 753642 h 1883195"/>
                <a:gd name="connsiteX88" fmla="*/ 1571391 w 1656093"/>
                <a:gd name="connsiteY88" fmla="*/ 699854 h 1883195"/>
                <a:gd name="connsiteX89" fmla="*/ 1553462 w 1656093"/>
                <a:gd name="connsiteY89" fmla="*/ 672959 h 1883195"/>
                <a:gd name="connsiteX90" fmla="*/ 1544497 w 1656093"/>
                <a:gd name="connsiteY90" fmla="*/ 646065 h 1883195"/>
                <a:gd name="connsiteX91" fmla="*/ 1508638 w 1656093"/>
                <a:gd name="connsiteY91" fmla="*/ 592277 h 1883195"/>
                <a:gd name="connsiteX92" fmla="*/ 1493072 w 1656093"/>
                <a:gd name="connsiteY92" fmla="*/ 523415 h 1883195"/>
                <a:gd name="connsiteX93" fmla="*/ 1476459 w 1656093"/>
                <a:gd name="connsiteY93" fmla="*/ 495292 h 1883195"/>
                <a:gd name="connsiteX94" fmla="*/ 1454850 w 1656093"/>
                <a:gd name="connsiteY94" fmla="*/ 475736 h 1883195"/>
                <a:gd name="connsiteX95" fmla="*/ 1436920 w 1656093"/>
                <a:gd name="connsiteY95" fmla="*/ 439877 h 1883195"/>
                <a:gd name="connsiteX96" fmla="*/ 1427956 w 1656093"/>
                <a:gd name="connsiteY96" fmla="*/ 412983 h 1883195"/>
                <a:gd name="connsiteX97" fmla="*/ 1410026 w 1656093"/>
                <a:gd name="connsiteY97" fmla="*/ 395054 h 1883195"/>
                <a:gd name="connsiteX98" fmla="*/ 1401062 w 1656093"/>
                <a:gd name="connsiteY98" fmla="*/ 368159 h 1883195"/>
                <a:gd name="connsiteX99" fmla="*/ 1383132 w 1656093"/>
                <a:gd name="connsiteY99" fmla="*/ 350230 h 1883195"/>
                <a:gd name="connsiteX100" fmla="*/ 1365203 w 1656093"/>
                <a:gd name="connsiteY100" fmla="*/ 323336 h 1883195"/>
                <a:gd name="connsiteX101" fmla="*/ 1347273 w 1656093"/>
                <a:gd name="connsiteY101" fmla="*/ 305407 h 1883195"/>
                <a:gd name="connsiteX102" fmla="*/ 1311415 w 1656093"/>
                <a:gd name="connsiteY102" fmla="*/ 251618 h 1883195"/>
                <a:gd name="connsiteX103" fmla="*/ 1257626 w 1656093"/>
                <a:gd name="connsiteY103" fmla="*/ 197830 h 1883195"/>
                <a:gd name="connsiteX104" fmla="*/ 1230732 w 1656093"/>
                <a:gd name="connsiteY104" fmla="*/ 170936 h 1883195"/>
                <a:gd name="connsiteX105" fmla="*/ 1203838 w 1656093"/>
                <a:gd name="connsiteY105" fmla="*/ 153007 h 1883195"/>
                <a:gd name="connsiteX106" fmla="*/ 1167979 w 1656093"/>
                <a:gd name="connsiteY106" fmla="*/ 117148 h 1883195"/>
                <a:gd name="connsiteX107" fmla="*/ 1114191 w 1656093"/>
                <a:gd name="connsiteY107" fmla="*/ 99218 h 1883195"/>
                <a:gd name="connsiteX108" fmla="*/ 1060403 w 1656093"/>
                <a:gd name="connsiteY108" fmla="*/ 63359 h 1883195"/>
                <a:gd name="connsiteX109" fmla="*/ 1074135 w 1656093"/>
                <a:gd name="connsiteY109" fmla="*/ 30823 h 1883195"/>
                <a:gd name="connsiteX110" fmla="*/ 970756 w 1656093"/>
                <a:gd name="connsiteY110" fmla="*/ 18536 h 1883195"/>
                <a:gd name="connsiteX0" fmla="*/ 1051438 w 1656093"/>
                <a:gd name="connsiteY0" fmla="*/ 36465 h 1883195"/>
                <a:gd name="connsiteX1" fmla="*/ 1015579 w 1656093"/>
                <a:gd name="connsiteY1" fmla="*/ 27501 h 1883195"/>
                <a:gd name="connsiteX2" fmla="*/ 988685 w 1656093"/>
                <a:gd name="connsiteY2" fmla="*/ 18536 h 1883195"/>
                <a:gd name="connsiteX3" fmla="*/ 908003 w 1656093"/>
                <a:gd name="connsiteY3" fmla="*/ 27501 h 1883195"/>
                <a:gd name="connsiteX4" fmla="*/ 881109 w 1656093"/>
                <a:gd name="connsiteY4" fmla="*/ 36465 h 1883195"/>
                <a:gd name="connsiteX5" fmla="*/ 863179 w 1656093"/>
                <a:gd name="connsiteY5" fmla="*/ 54395 h 1883195"/>
                <a:gd name="connsiteX6" fmla="*/ 836285 w 1656093"/>
                <a:gd name="connsiteY6" fmla="*/ 72324 h 1883195"/>
                <a:gd name="connsiteX7" fmla="*/ 809391 w 1656093"/>
                <a:gd name="connsiteY7" fmla="*/ 99218 h 1883195"/>
                <a:gd name="connsiteX8" fmla="*/ 773532 w 1656093"/>
                <a:gd name="connsiteY8" fmla="*/ 108183 h 1883195"/>
                <a:gd name="connsiteX9" fmla="*/ 728709 w 1656093"/>
                <a:gd name="connsiteY9" fmla="*/ 153007 h 1883195"/>
                <a:gd name="connsiteX10" fmla="*/ 701815 w 1656093"/>
                <a:gd name="connsiteY10" fmla="*/ 170936 h 1883195"/>
                <a:gd name="connsiteX11" fmla="*/ 683885 w 1656093"/>
                <a:gd name="connsiteY11" fmla="*/ 188865 h 1883195"/>
                <a:gd name="connsiteX12" fmla="*/ 656991 w 1656093"/>
                <a:gd name="connsiteY12" fmla="*/ 206795 h 1883195"/>
                <a:gd name="connsiteX13" fmla="*/ 630097 w 1656093"/>
                <a:gd name="connsiteY13" fmla="*/ 233689 h 1883195"/>
                <a:gd name="connsiteX14" fmla="*/ 603203 w 1656093"/>
                <a:gd name="connsiteY14" fmla="*/ 251618 h 1883195"/>
                <a:gd name="connsiteX15" fmla="*/ 558379 w 1656093"/>
                <a:gd name="connsiteY15" fmla="*/ 287477 h 1883195"/>
                <a:gd name="connsiteX16" fmla="*/ 522520 w 1656093"/>
                <a:gd name="connsiteY16" fmla="*/ 296442 h 1883195"/>
                <a:gd name="connsiteX17" fmla="*/ 477697 w 1656093"/>
                <a:gd name="connsiteY17" fmla="*/ 332301 h 1883195"/>
                <a:gd name="connsiteX18" fmla="*/ 423909 w 1656093"/>
                <a:gd name="connsiteY18" fmla="*/ 368159 h 1883195"/>
                <a:gd name="connsiteX19" fmla="*/ 405979 w 1656093"/>
                <a:gd name="connsiteY19" fmla="*/ 395054 h 1883195"/>
                <a:gd name="connsiteX20" fmla="*/ 352191 w 1656093"/>
                <a:gd name="connsiteY20" fmla="*/ 421948 h 1883195"/>
                <a:gd name="connsiteX21" fmla="*/ 325297 w 1656093"/>
                <a:gd name="connsiteY21" fmla="*/ 439877 h 1883195"/>
                <a:gd name="connsiteX22" fmla="*/ 289438 w 1656093"/>
                <a:gd name="connsiteY22" fmla="*/ 475736 h 1883195"/>
                <a:gd name="connsiteX23" fmla="*/ 262544 w 1656093"/>
                <a:gd name="connsiteY23" fmla="*/ 493665 h 1883195"/>
                <a:gd name="connsiteX24" fmla="*/ 226685 w 1656093"/>
                <a:gd name="connsiteY24" fmla="*/ 529524 h 1883195"/>
                <a:gd name="connsiteX25" fmla="*/ 199791 w 1656093"/>
                <a:gd name="connsiteY25" fmla="*/ 547454 h 1883195"/>
                <a:gd name="connsiteX26" fmla="*/ 146003 w 1656093"/>
                <a:gd name="connsiteY26" fmla="*/ 601242 h 1883195"/>
                <a:gd name="connsiteX27" fmla="*/ 101179 w 1656093"/>
                <a:gd name="connsiteY27" fmla="*/ 637101 h 1883195"/>
                <a:gd name="connsiteX28" fmla="*/ 50210 w 1656093"/>
                <a:gd name="connsiteY28" fmla="*/ 692047 h 1883195"/>
                <a:gd name="connsiteX29" fmla="*/ 12606 w 1656093"/>
                <a:gd name="connsiteY29" fmla="*/ 793983 h 1883195"/>
                <a:gd name="connsiteX30" fmla="*/ 66719 w 1656093"/>
                <a:gd name="connsiteY30" fmla="*/ 866909 h 1883195"/>
                <a:gd name="connsiteX31" fmla="*/ 81861 w 1656093"/>
                <a:gd name="connsiteY31" fmla="*/ 924501 h 1883195"/>
                <a:gd name="connsiteX32" fmla="*/ 116785 w 1656093"/>
                <a:gd name="connsiteY32" fmla="*/ 965936 h 1883195"/>
                <a:gd name="connsiteX33" fmla="*/ 130117 w 1656093"/>
                <a:gd name="connsiteY33" fmla="*/ 985635 h 1883195"/>
                <a:gd name="connsiteX34" fmla="*/ 154895 w 1656093"/>
                <a:gd name="connsiteY34" fmla="*/ 1012332 h 1883195"/>
                <a:gd name="connsiteX35" fmla="*/ 185316 w 1656093"/>
                <a:gd name="connsiteY35" fmla="*/ 1063882 h 1883195"/>
                <a:gd name="connsiteX36" fmla="*/ 226821 w 1656093"/>
                <a:gd name="connsiteY36" fmla="*/ 1091378 h 1883195"/>
                <a:gd name="connsiteX37" fmla="*/ 252550 w 1656093"/>
                <a:gd name="connsiteY37" fmla="*/ 1138723 h 1883195"/>
                <a:gd name="connsiteX38" fmla="*/ 275896 w 1656093"/>
                <a:gd name="connsiteY38" fmla="*/ 1171661 h 1883195"/>
                <a:gd name="connsiteX39" fmla="*/ 307368 w 1656093"/>
                <a:gd name="connsiteY39" fmla="*/ 1210842 h 1883195"/>
                <a:gd name="connsiteX40" fmla="*/ 325297 w 1656093"/>
                <a:gd name="connsiteY40" fmla="*/ 1246701 h 1883195"/>
                <a:gd name="connsiteX41" fmla="*/ 361156 w 1656093"/>
                <a:gd name="connsiteY41" fmla="*/ 1300489 h 1883195"/>
                <a:gd name="connsiteX42" fmla="*/ 370120 w 1656093"/>
                <a:gd name="connsiteY42" fmla="*/ 1327383 h 1883195"/>
                <a:gd name="connsiteX43" fmla="*/ 388050 w 1656093"/>
                <a:gd name="connsiteY43" fmla="*/ 1354277 h 1883195"/>
                <a:gd name="connsiteX44" fmla="*/ 397015 w 1656093"/>
                <a:gd name="connsiteY44" fmla="*/ 1390136 h 1883195"/>
                <a:gd name="connsiteX45" fmla="*/ 450803 w 1656093"/>
                <a:gd name="connsiteY45" fmla="*/ 1479783 h 1883195"/>
                <a:gd name="connsiteX46" fmla="*/ 468732 w 1656093"/>
                <a:gd name="connsiteY46" fmla="*/ 1506677 h 1883195"/>
                <a:gd name="connsiteX47" fmla="*/ 486662 w 1656093"/>
                <a:gd name="connsiteY47" fmla="*/ 1524607 h 1883195"/>
                <a:gd name="connsiteX48" fmla="*/ 504591 w 1656093"/>
                <a:gd name="connsiteY48" fmla="*/ 1551501 h 1883195"/>
                <a:gd name="connsiteX49" fmla="*/ 513556 w 1656093"/>
                <a:gd name="connsiteY49" fmla="*/ 1578395 h 1883195"/>
                <a:gd name="connsiteX50" fmla="*/ 540450 w 1656093"/>
                <a:gd name="connsiteY50" fmla="*/ 1596324 h 1883195"/>
                <a:gd name="connsiteX51" fmla="*/ 585273 w 1656093"/>
                <a:gd name="connsiteY51" fmla="*/ 1641148 h 1883195"/>
                <a:gd name="connsiteX52" fmla="*/ 603203 w 1656093"/>
                <a:gd name="connsiteY52" fmla="*/ 1659077 h 1883195"/>
                <a:gd name="connsiteX53" fmla="*/ 621132 w 1656093"/>
                <a:gd name="connsiteY53" fmla="*/ 1685971 h 1883195"/>
                <a:gd name="connsiteX54" fmla="*/ 648026 w 1656093"/>
                <a:gd name="connsiteY54" fmla="*/ 1703901 h 1883195"/>
                <a:gd name="connsiteX55" fmla="*/ 665956 w 1656093"/>
                <a:gd name="connsiteY55" fmla="*/ 1721830 h 1883195"/>
                <a:gd name="connsiteX56" fmla="*/ 692850 w 1656093"/>
                <a:gd name="connsiteY56" fmla="*/ 1730795 h 1883195"/>
                <a:gd name="connsiteX57" fmla="*/ 737673 w 1656093"/>
                <a:gd name="connsiteY57" fmla="*/ 1766654 h 1883195"/>
                <a:gd name="connsiteX58" fmla="*/ 764568 w 1656093"/>
                <a:gd name="connsiteY58" fmla="*/ 1784583 h 1883195"/>
                <a:gd name="connsiteX59" fmla="*/ 818356 w 1656093"/>
                <a:gd name="connsiteY59" fmla="*/ 1802512 h 1883195"/>
                <a:gd name="connsiteX60" fmla="*/ 881109 w 1656093"/>
                <a:gd name="connsiteY60" fmla="*/ 1829407 h 1883195"/>
                <a:gd name="connsiteX61" fmla="*/ 934897 w 1656093"/>
                <a:gd name="connsiteY61" fmla="*/ 1847336 h 1883195"/>
                <a:gd name="connsiteX62" fmla="*/ 970756 w 1656093"/>
                <a:gd name="connsiteY62" fmla="*/ 1856301 h 1883195"/>
                <a:gd name="connsiteX63" fmla="*/ 1033509 w 1656093"/>
                <a:gd name="connsiteY63" fmla="*/ 1874230 h 1883195"/>
                <a:gd name="connsiteX64" fmla="*/ 1114191 w 1656093"/>
                <a:gd name="connsiteY64" fmla="*/ 1883195 h 1883195"/>
                <a:gd name="connsiteX65" fmla="*/ 1284520 w 1656093"/>
                <a:gd name="connsiteY65" fmla="*/ 1874230 h 1883195"/>
                <a:gd name="connsiteX66" fmla="*/ 1329344 w 1656093"/>
                <a:gd name="connsiteY66" fmla="*/ 1865265 h 1883195"/>
                <a:gd name="connsiteX67" fmla="*/ 1356238 w 1656093"/>
                <a:gd name="connsiteY67" fmla="*/ 1847336 h 1883195"/>
                <a:gd name="connsiteX68" fmla="*/ 1383132 w 1656093"/>
                <a:gd name="connsiteY68" fmla="*/ 1838371 h 1883195"/>
                <a:gd name="connsiteX69" fmla="*/ 1436920 w 1656093"/>
                <a:gd name="connsiteY69" fmla="*/ 1811477 h 1883195"/>
                <a:gd name="connsiteX70" fmla="*/ 1481744 w 1656093"/>
                <a:gd name="connsiteY70" fmla="*/ 1784583 h 1883195"/>
                <a:gd name="connsiteX71" fmla="*/ 1544497 w 1656093"/>
                <a:gd name="connsiteY71" fmla="*/ 1712865 h 1883195"/>
                <a:gd name="connsiteX72" fmla="*/ 1571391 w 1656093"/>
                <a:gd name="connsiteY72" fmla="*/ 1685971 h 1883195"/>
                <a:gd name="connsiteX73" fmla="*/ 1580356 w 1656093"/>
                <a:gd name="connsiteY73" fmla="*/ 1659077 h 1883195"/>
                <a:gd name="connsiteX74" fmla="*/ 1607250 w 1656093"/>
                <a:gd name="connsiteY74" fmla="*/ 1605289 h 1883195"/>
                <a:gd name="connsiteX75" fmla="*/ 1616215 w 1656093"/>
                <a:gd name="connsiteY75" fmla="*/ 1569430 h 1883195"/>
                <a:gd name="connsiteX76" fmla="*/ 1634144 w 1656093"/>
                <a:gd name="connsiteY76" fmla="*/ 1515642 h 1883195"/>
                <a:gd name="connsiteX77" fmla="*/ 1636968 w 1656093"/>
                <a:gd name="connsiteY77" fmla="*/ 1445142 h 1883195"/>
                <a:gd name="connsiteX78" fmla="*/ 1636494 w 1656093"/>
                <a:gd name="connsiteY78" fmla="*/ 1354277 h 1883195"/>
                <a:gd name="connsiteX79" fmla="*/ 1647347 w 1656093"/>
                <a:gd name="connsiteY79" fmla="*/ 1320454 h 1883195"/>
                <a:gd name="connsiteX80" fmla="*/ 1652536 w 1656093"/>
                <a:gd name="connsiteY80" fmla="*/ 1255665 h 1883195"/>
                <a:gd name="connsiteX81" fmla="*/ 1651123 w 1656093"/>
                <a:gd name="connsiteY81" fmla="*/ 1078408 h 1883195"/>
                <a:gd name="connsiteX82" fmla="*/ 1645934 w 1656093"/>
                <a:gd name="connsiteY82" fmla="*/ 1044585 h 1883195"/>
                <a:gd name="connsiteX83" fmla="*/ 1635081 w 1656093"/>
                <a:gd name="connsiteY83" fmla="*/ 980614 h 1883195"/>
                <a:gd name="connsiteX84" fmla="*/ 1617152 w 1656093"/>
                <a:gd name="connsiteY84" fmla="*/ 865291 h 1883195"/>
                <a:gd name="connsiteX85" fmla="*/ 1601111 w 1656093"/>
                <a:gd name="connsiteY85" fmla="*/ 804575 h 1883195"/>
                <a:gd name="connsiteX86" fmla="*/ 1601586 w 1656093"/>
                <a:gd name="connsiteY86" fmla="*/ 775644 h 1883195"/>
                <a:gd name="connsiteX87" fmla="*/ 1589320 w 1656093"/>
                <a:gd name="connsiteY87" fmla="*/ 753642 h 1883195"/>
                <a:gd name="connsiteX88" fmla="*/ 1571391 w 1656093"/>
                <a:gd name="connsiteY88" fmla="*/ 699854 h 1883195"/>
                <a:gd name="connsiteX89" fmla="*/ 1553462 w 1656093"/>
                <a:gd name="connsiteY89" fmla="*/ 672959 h 1883195"/>
                <a:gd name="connsiteX90" fmla="*/ 1544497 w 1656093"/>
                <a:gd name="connsiteY90" fmla="*/ 646065 h 1883195"/>
                <a:gd name="connsiteX91" fmla="*/ 1508638 w 1656093"/>
                <a:gd name="connsiteY91" fmla="*/ 592277 h 1883195"/>
                <a:gd name="connsiteX92" fmla="*/ 1493072 w 1656093"/>
                <a:gd name="connsiteY92" fmla="*/ 523415 h 1883195"/>
                <a:gd name="connsiteX93" fmla="*/ 1476459 w 1656093"/>
                <a:gd name="connsiteY93" fmla="*/ 495292 h 1883195"/>
                <a:gd name="connsiteX94" fmla="*/ 1454850 w 1656093"/>
                <a:gd name="connsiteY94" fmla="*/ 475736 h 1883195"/>
                <a:gd name="connsiteX95" fmla="*/ 1436920 w 1656093"/>
                <a:gd name="connsiteY95" fmla="*/ 439877 h 1883195"/>
                <a:gd name="connsiteX96" fmla="*/ 1427956 w 1656093"/>
                <a:gd name="connsiteY96" fmla="*/ 412983 h 1883195"/>
                <a:gd name="connsiteX97" fmla="*/ 1410026 w 1656093"/>
                <a:gd name="connsiteY97" fmla="*/ 395054 h 1883195"/>
                <a:gd name="connsiteX98" fmla="*/ 1401062 w 1656093"/>
                <a:gd name="connsiteY98" fmla="*/ 368159 h 1883195"/>
                <a:gd name="connsiteX99" fmla="*/ 1383132 w 1656093"/>
                <a:gd name="connsiteY99" fmla="*/ 350230 h 1883195"/>
                <a:gd name="connsiteX100" fmla="*/ 1365203 w 1656093"/>
                <a:gd name="connsiteY100" fmla="*/ 323336 h 1883195"/>
                <a:gd name="connsiteX101" fmla="*/ 1347273 w 1656093"/>
                <a:gd name="connsiteY101" fmla="*/ 305407 h 1883195"/>
                <a:gd name="connsiteX102" fmla="*/ 1311415 w 1656093"/>
                <a:gd name="connsiteY102" fmla="*/ 251618 h 1883195"/>
                <a:gd name="connsiteX103" fmla="*/ 1257626 w 1656093"/>
                <a:gd name="connsiteY103" fmla="*/ 197830 h 1883195"/>
                <a:gd name="connsiteX104" fmla="*/ 1230732 w 1656093"/>
                <a:gd name="connsiteY104" fmla="*/ 170936 h 1883195"/>
                <a:gd name="connsiteX105" fmla="*/ 1203838 w 1656093"/>
                <a:gd name="connsiteY105" fmla="*/ 153007 h 1883195"/>
                <a:gd name="connsiteX106" fmla="*/ 1167979 w 1656093"/>
                <a:gd name="connsiteY106" fmla="*/ 117148 h 1883195"/>
                <a:gd name="connsiteX107" fmla="*/ 1114191 w 1656093"/>
                <a:gd name="connsiteY107" fmla="*/ 99218 h 1883195"/>
                <a:gd name="connsiteX108" fmla="*/ 1090195 w 1656093"/>
                <a:gd name="connsiteY108" fmla="*/ 48752 h 1883195"/>
                <a:gd name="connsiteX109" fmla="*/ 1074135 w 1656093"/>
                <a:gd name="connsiteY109" fmla="*/ 30823 h 1883195"/>
                <a:gd name="connsiteX110" fmla="*/ 970756 w 1656093"/>
                <a:gd name="connsiteY110" fmla="*/ 18536 h 1883195"/>
                <a:gd name="connsiteX0" fmla="*/ 1051438 w 1656093"/>
                <a:gd name="connsiteY0" fmla="*/ 36465 h 1883195"/>
                <a:gd name="connsiteX1" fmla="*/ 1015579 w 1656093"/>
                <a:gd name="connsiteY1" fmla="*/ 27501 h 1883195"/>
                <a:gd name="connsiteX2" fmla="*/ 988685 w 1656093"/>
                <a:gd name="connsiteY2" fmla="*/ 18536 h 1883195"/>
                <a:gd name="connsiteX3" fmla="*/ 908003 w 1656093"/>
                <a:gd name="connsiteY3" fmla="*/ 27501 h 1883195"/>
                <a:gd name="connsiteX4" fmla="*/ 881109 w 1656093"/>
                <a:gd name="connsiteY4" fmla="*/ 36465 h 1883195"/>
                <a:gd name="connsiteX5" fmla="*/ 863179 w 1656093"/>
                <a:gd name="connsiteY5" fmla="*/ 54395 h 1883195"/>
                <a:gd name="connsiteX6" fmla="*/ 836285 w 1656093"/>
                <a:gd name="connsiteY6" fmla="*/ 72324 h 1883195"/>
                <a:gd name="connsiteX7" fmla="*/ 809391 w 1656093"/>
                <a:gd name="connsiteY7" fmla="*/ 99218 h 1883195"/>
                <a:gd name="connsiteX8" fmla="*/ 773532 w 1656093"/>
                <a:gd name="connsiteY8" fmla="*/ 108183 h 1883195"/>
                <a:gd name="connsiteX9" fmla="*/ 728709 w 1656093"/>
                <a:gd name="connsiteY9" fmla="*/ 153007 h 1883195"/>
                <a:gd name="connsiteX10" fmla="*/ 701815 w 1656093"/>
                <a:gd name="connsiteY10" fmla="*/ 170936 h 1883195"/>
                <a:gd name="connsiteX11" fmla="*/ 683885 w 1656093"/>
                <a:gd name="connsiteY11" fmla="*/ 188865 h 1883195"/>
                <a:gd name="connsiteX12" fmla="*/ 656991 w 1656093"/>
                <a:gd name="connsiteY12" fmla="*/ 206795 h 1883195"/>
                <a:gd name="connsiteX13" fmla="*/ 630097 w 1656093"/>
                <a:gd name="connsiteY13" fmla="*/ 233689 h 1883195"/>
                <a:gd name="connsiteX14" fmla="*/ 603203 w 1656093"/>
                <a:gd name="connsiteY14" fmla="*/ 251618 h 1883195"/>
                <a:gd name="connsiteX15" fmla="*/ 558379 w 1656093"/>
                <a:gd name="connsiteY15" fmla="*/ 287477 h 1883195"/>
                <a:gd name="connsiteX16" fmla="*/ 522520 w 1656093"/>
                <a:gd name="connsiteY16" fmla="*/ 296442 h 1883195"/>
                <a:gd name="connsiteX17" fmla="*/ 477697 w 1656093"/>
                <a:gd name="connsiteY17" fmla="*/ 332301 h 1883195"/>
                <a:gd name="connsiteX18" fmla="*/ 423909 w 1656093"/>
                <a:gd name="connsiteY18" fmla="*/ 368159 h 1883195"/>
                <a:gd name="connsiteX19" fmla="*/ 405979 w 1656093"/>
                <a:gd name="connsiteY19" fmla="*/ 395054 h 1883195"/>
                <a:gd name="connsiteX20" fmla="*/ 352191 w 1656093"/>
                <a:gd name="connsiteY20" fmla="*/ 421948 h 1883195"/>
                <a:gd name="connsiteX21" fmla="*/ 325297 w 1656093"/>
                <a:gd name="connsiteY21" fmla="*/ 439877 h 1883195"/>
                <a:gd name="connsiteX22" fmla="*/ 289438 w 1656093"/>
                <a:gd name="connsiteY22" fmla="*/ 475736 h 1883195"/>
                <a:gd name="connsiteX23" fmla="*/ 262544 w 1656093"/>
                <a:gd name="connsiteY23" fmla="*/ 493665 h 1883195"/>
                <a:gd name="connsiteX24" fmla="*/ 226685 w 1656093"/>
                <a:gd name="connsiteY24" fmla="*/ 529524 h 1883195"/>
                <a:gd name="connsiteX25" fmla="*/ 199791 w 1656093"/>
                <a:gd name="connsiteY25" fmla="*/ 547454 h 1883195"/>
                <a:gd name="connsiteX26" fmla="*/ 146003 w 1656093"/>
                <a:gd name="connsiteY26" fmla="*/ 601242 h 1883195"/>
                <a:gd name="connsiteX27" fmla="*/ 101179 w 1656093"/>
                <a:gd name="connsiteY27" fmla="*/ 637101 h 1883195"/>
                <a:gd name="connsiteX28" fmla="*/ 50210 w 1656093"/>
                <a:gd name="connsiteY28" fmla="*/ 692047 h 1883195"/>
                <a:gd name="connsiteX29" fmla="*/ 12606 w 1656093"/>
                <a:gd name="connsiteY29" fmla="*/ 793983 h 1883195"/>
                <a:gd name="connsiteX30" fmla="*/ 66719 w 1656093"/>
                <a:gd name="connsiteY30" fmla="*/ 866909 h 1883195"/>
                <a:gd name="connsiteX31" fmla="*/ 81861 w 1656093"/>
                <a:gd name="connsiteY31" fmla="*/ 924501 h 1883195"/>
                <a:gd name="connsiteX32" fmla="*/ 116785 w 1656093"/>
                <a:gd name="connsiteY32" fmla="*/ 965936 h 1883195"/>
                <a:gd name="connsiteX33" fmla="*/ 130117 w 1656093"/>
                <a:gd name="connsiteY33" fmla="*/ 985635 h 1883195"/>
                <a:gd name="connsiteX34" fmla="*/ 154895 w 1656093"/>
                <a:gd name="connsiteY34" fmla="*/ 1012332 h 1883195"/>
                <a:gd name="connsiteX35" fmla="*/ 185316 w 1656093"/>
                <a:gd name="connsiteY35" fmla="*/ 1063882 h 1883195"/>
                <a:gd name="connsiteX36" fmla="*/ 226821 w 1656093"/>
                <a:gd name="connsiteY36" fmla="*/ 1091378 h 1883195"/>
                <a:gd name="connsiteX37" fmla="*/ 252550 w 1656093"/>
                <a:gd name="connsiteY37" fmla="*/ 1138723 h 1883195"/>
                <a:gd name="connsiteX38" fmla="*/ 275896 w 1656093"/>
                <a:gd name="connsiteY38" fmla="*/ 1171661 h 1883195"/>
                <a:gd name="connsiteX39" fmla="*/ 307368 w 1656093"/>
                <a:gd name="connsiteY39" fmla="*/ 1210842 h 1883195"/>
                <a:gd name="connsiteX40" fmla="*/ 325297 w 1656093"/>
                <a:gd name="connsiteY40" fmla="*/ 1246701 h 1883195"/>
                <a:gd name="connsiteX41" fmla="*/ 361156 w 1656093"/>
                <a:gd name="connsiteY41" fmla="*/ 1300489 h 1883195"/>
                <a:gd name="connsiteX42" fmla="*/ 370120 w 1656093"/>
                <a:gd name="connsiteY42" fmla="*/ 1327383 h 1883195"/>
                <a:gd name="connsiteX43" fmla="*/ 388050 w 1656093"/>
                <a:gd name="connsiteY43" fmla="*/ 1354277 h 1883195"/>
                <a:gd name="connsiteX44" fmla="*/ 397015 w 1656093"/>
                <a:gd name="connsiteY44" fmla="*/ 1390136 h 1883195"/>
                <a:gd name="connsiteX45" fmla="*/ 450803 w 1656093"/>
                <a:gd name="connsiteY45" fmla="*/ 1479783 h 1883195"/>
                <a:gd name="connsiteX46" fmla="*/ 468732 w 1656093"/>
                <a:gd name="connsiteY46" fmla="*/ 1506677 h 1883195"/>
                <a:gd name="connsiteX47" fmla="*/ 486662 w 1656093"/>
                <a:gd name="connsiteY47" fmla="*/ 1524607 h 1883195"/>
                <a:gd name="connsiteX48" fmla="*/ 504591 w 1656093"/>
                <a:gd name="connsiteY48" fmla="*/ 1551501 h 1883195"/>
                <a:gd name="connsiteX49" fmla="*/ 513556 w 1656093"/>
                <a:gd name="connsiteY49" fmla="*/ 1578395 h 1883195"/>
                <a:gd name="connsiteX50" fmla="*/ 540450 w 1656093"/>
                <a:gd name="connsiteY50" fmla="*/ 1596324 h 1883195"/>
                <a:gd name="connsiteX51" fmla="*/ 585273 w 1656093"/>
                <a:gd name="connsiteY51" fmla="*/ 1641148 h 1883195"/>
                <a:gd name="connsiteX52" fmla="*/ 603203 w 1656093"/>
                <a:gd name="connsiteY52" fmla="*/ 1659077 h 1883195"/>
                <a:gd name="connsiteX53" fmla="*/ 621132 w 1656093"/>
                <a:gd name="connsiteY53" fmla="*/ 1685971 h 1883195"/>
                <a:gd name="connsiteX54" fmla="*/ 648026 w 1656093"/>
                <a:gd name="connsiteY54" fmla="*/ 1703901 h 1883195"/>
                <a:gd name="connsiteX55" fmla="*/ 665956 w 1656093"/>
                <a:gd name="connsiteY55" fmla="*/ 1721830 h 1883195"/>
                <a:gd name="connsiteX56" fmla="*/ 692850 w 1656093"/>
                <a:gd name="connsiteY56" fmla="*/ 1730795 h 1883195"/>
                <a:gd name="connsiteX57" fmla="*/ 737673 w 1656093"/>
                <a:gd name="connsiteY57" fmla="*/ 1766654 h 1883195"/>
                <a:gd name="connsiteX58" fmla="*/ 764568 w 1656093"/>
                <a:gd name="connsiteY58" fmla="*/ 1784583 h 1883195"/>
                <a:gd name="connsiteX59" fmla="*/ 818356 w 1656093"/>
                <a:gd name="connsiteY59" fmla="*/ 1802512 h 1883195"/>
                <a:gd name="connsiteX60" fmla="*/ 881109 w 1656093"/>
                <a:gd name="connsiteY60" fmla="*/ 1829407 h 1883195"/>
                <a:gd name="connsiteX61" fmla="*/ 934897 w 1656093"/>
                <a:gd name="connsiteY61" fmla="*/ 1847336 h 1883195"/>
                <a:gd name="connsiteX62" fmla="*/ 970756 w 1656093"/>
                <a:gd name="connsiteY62" fmla="*/ 1856301 h 1883195"/>
                <a:gd name="connsiteX63" fmla="*/ 1033509 w 1656093"/>
                <a:gd name="connsiteY63" fmla="*/ 1874230 h 1883195"/>
                <a:gd name="connsiteX64" fmla="*/ 1114191 w 1656093"/>
                <a:gd name="connsiteY64" fmla="*/ 1883195 h 1883195"/>
                <a:gd name="connsiteX65" fmla="*/ 1284520 w 1656093"/>
                <a:gd name="connsiteY65" fmla="*/ 1874230 h 1883195"/>
                <a:gd name="connsiteX66" fmla="*/ 1329344 w 1656093"/>
                <a:gd name="connsiteY66" fmla="*/ 1865265 h 1883195"/>
                <a:gd name="connsiteX67" fmla="*/ 1356238 w 1656093"/>
                <a:gd name="connsiteY67" fmla="*/ 1847336 h 1883195"/>
                <a:gd name="connsiteX68" fmla="*/ 1383132 w 1656093"/>
                <a:gd name="connsiteY68" fmla="*/ 1838371 h 1883195"/>
                <a:gd name="connsiteX69" fmla="*/ 1436920 w 1656093"/>
                <a:gd name="connsiteY69" fmla="*/ 1811477 h 1883195"/>
                <a:gd name="connsiteX70" fmla="*/ 1481744 w 1656093"/>
                <a:gd name="connsiteY70" fmla="*/ 1784583 h 1883195"/>
                <a:gd name="connsiteX71" fmla="*/ 1544497 w 1656093"/>
                <a:gd name="connsiteY71" fmla="*/ 1712865 h 1883195"/>
                <a:gd name="connsiteX72" fmla="*/ 1571391 w 1656093"/>
                <a:gd name="connsiteY72" fmla="*/ 1685971 h 1883195"/>
                <a:gd name="connsiteX73" fmla="*/ 1580356 w 1656093"/>
                <a:gd name="connsiteY73" fmla="*/ 1659077 h 1883195"/>
                <a:gd name="connsiteX74" fmla="*/ 1607250 w 1656093"/>
                <a:gd name="connsiteY74" fmla="*/ 1605289 h 1883195"/>
                <a:gd name="connsiteX75" fmla="*/ 1616215 w 1656093"/>
                <a:gd name="connsiteY75" fmla="*/ 1569430 h 1883195"/>
                <a:gd name="connsiteX76" fmla="*/ 1634144 w 1656093"/>
                <a:gd name="connsiteY76" fmla="*/ 1515642 h 1883195"/>
                <a:gd name="connsiteX77" fmla="*/ 1636968 w 1656093"/>
                <a:gd name="connsiteY77" fmla="*/ 1445142 h 1883195"/>
                <a:gd name="connsiteX78" fmla="*/ 1636494 w 1656093"/>
                <a:gd name="connsiteY78" fmla="*/ 1354277 h 1883195"/>
                <a:gd name="connsiteX79" fmla="*/ 1647347 w 1656093"/>
                <a:gd name="connsiteY79" fmla="*/ 1320454 h 1883195"/>
                <a:gd name="connsiteX80" fmla="*/ 1652536 w 1656093"/>
                <a:gd name="connsiteY80" fmla="*/ 1255665 h 1883195"/>
                <a:gd name="connsiteX81" fmla="*/ 1651123 w 1656093"/>
                <a:gd name="connsiteY81" fmla="*/ 1078408 h 1883195"/>
                <a:gd name="connsiteX82" fmla="*/ 1645934 w 1656093"/>
                <a:gd name="connsiteY82" fmla="*/ 1044585 h 1883195"/>
                <a:gd name="connsiteX83" fmla="*/ 1635081 w 1656093"/>
                <a:gd name="connsiteY83" fmla="*/ 980614 h 1883195"/>
                <a:gd name="connsiteX84" fmla="*/ 1617152 w 1656093"/>
                <a:gd name="connsiteY84" fmla="*/ 865291 h 1883195"/>
                <a:gd name="connsiteX85" fmla="*/ 1601111 w 1656093"/>
                <a:gd name="connsiteY85" fmla="*/ 804575 h 1883195"/>
                <a:gd name="connsiteX86" fmla="*/ 1601586 w 1656093"/>
                <a:gd name="connsiteY86" fmla="*/ 775644 h 1883195"/>
                <a:gd name="connsiteX87" fmla="*/ 1589320 w 1656093"/>
                <a:gd name="connsiteY87" fmla="*/ 753642 h 1883195"/>
                <a:gd name="connsiteX88" fmla="*/ 1571391 w 1656093"/>
                <a:gd name="connsiteY88" fmla="*/ 699854 h 1883195"/>
                <a:gd name="connsiteX89" fmla="*/ 1553462 w 1656093"/>
                <a:gd name="connsiteY89" fmla="*/ 672959 h 1883195"/>
                <a:gd name="connsiteX90" fmla="*/ 1544497 w 1656093"/>
                <a:gd name="connsiteY90" fmla="*/ 646065 h 1883195"/>
                <a:gd name="connsiteX91" fmla="*/ 1508638 w 1656093"/>
                <a:gd name="connsiteY91" fmla="*/ 592277 h 1883195"/>
                <a:gd name="connsiteX92" fmla="*/ 1493072 w 1656093"/>
                <a:gd name="connsiteY92" fmla="*/ 523415 h 1883195"/>
                <a:gd name="connsiteX93" fmla="*/ 1476459 w 1656093"/>
                <a:gd name="connsiteY93" fmla="*/ 495292 h 1883195"/>
                <a:gd name="connsiteX94" fmla="*/ 1454850 w 1656093"/>
                <a:gd name="connsiteY94" fmla="*/ 475736 h 1883195"/>
                <a:gd name="connsiteX95" fmla="*/ 1436920 w 1656093"/>
                <a:gd name="connsiteY95" fmla="*/ 439877 h 1883195"/>
                <a:gd name="connsiteX96" fmla="*/ 1427956 w 1656093"/>
                <a:gd name="connsiteY96" fmla="*/ 412983 h 1883195"/>
                <a:gd name="connsiteX97" fmla="*/ 1410026 w 1656093"/>
                <a:gd name="connsiteY97" fmla="*/ 395054 h 1883195"/>
                <a:gd name="connsiteX98" fmla="*/ 1401062 w 1656093"/>
                <a:gd name="connsiteY98" fmla="*/ 368159 h 1883195"/>
                <a:gd name="connsiteX99" fmla="*/ 1383132 w 1656093"/>
                <a:gd name="connsiteY99" fmla="*/ 350230 h 1883195"/>
                <a:gd name="connsiteX100" fmla="*/ 1365203 w 1656093"/>
                <a:gd name="connsiteY100" fmla="*/ 323336 h 1883195"/>
                <a:gd name="connsiteX101" fmla="*/ 1347273 w 1656093"/>
                <a:gd name="connsiteY101" fmla="*/ 305407 h 1883195"/>
                <a:gd name="connsiteX102" fmla="*/ 1311415 w 1656093"/>
                <a:gd name="connsiteY102" fmla="*/ 251618 h 1883195"/>
                <a:gd name="connsiteX103" fmla="*/ 1257626 w 1656093"/>
                <a:gd name="connsiteY103" fmla="*/ 197830 h 1883195"/>
                <a:gd name="connsiteX104" fmla="*/ 1230732 w 1656093"/>
                <a:gd name="connsiteY104" fmla="*/ 170936 h 1883195"/>
                <a:gd name="connsiteX105" fmla="*/ 1203838 w 1656093"/>
                <a:gd name="connsiteY105" fmla="*/ 153007 h 1883195"/>
                <a:gd name="connsiteX106" fmla="*/ 1167979 w 1656093"/>
                <a:gd name="connsiteY106" fmla="*/ 117148 h 1883195"/>
                <a:gd name="connsiteX107" fmla="*/ 1127734 w 1656093"/>
                <a:gd name="connsiteY107" fmla="*/ 84611 h 1883195"/>
                <a:gd name="connsiteX108" fmla="*/ 1090195 w 1656093"/>
                <a:gd name="connsiteY108" fmla="*/ 48752 h 1883195"/>
                <a:gd name="connsiteX109" fmla="*/ 1074135 w 1656093"/>
                <a:gd name="connsiteY109" fmla="*/ 30823 h 1883195"/>
                <a:gd name="connsiteX110" fmla="*/ 970756 w 1656093"/>
                <a:gd name="connsiteY110" fmla="*/ 18536 h 1883195"/>
                <a:gd name="connsiteX0" fmla="*/ 1051438 w 1656093"/>
                <a:gd name="connsiteY0" fmla="*/ 31839 h 1878569"/>
                <a:gd name="connsiteX1" fmla="*/ 1015579 w 1656093"/>
                <a:gd name="connsiteY1" fmla="*/ 22875 h 1878569"/>
                <a:gd name="connsiteX2" fmla="*/ 988685 w 1656093"/>
                <a:gd name="connsiteY2" fmla="*/ 13910 h 1878569"/>
                <a:gd name="connsiteX3" fmla="*/ 908003 w 1656093"/>
                <a:gd name="connsiteY3" fmla="*/ 22875 h 1878569"/>
                <a:gd name="connsiteX4" fmla="*/ 881109 w 1656093"/>
                <a:gd name="connsiteY4" fmla="*/ 31839 h 1878569"/>
                <a:gd name="connsiteX5" fmla="*/ 863179 w 1656093"/>
                <a:gd name="connsiteY5" fmla="*/ 49769 h 1878569"/>
                <a:gd name="connsiteX6" fmla="*/ 836285 w 1656093"/>
                <a:gd name="connsiteY6" fmla="*/ 67698 h 1878569"/>
                <a:gd name="connsiteX7" fmla="*/ 809391 w 1656093"/>
                <a:gd name="connsiteY7" fmla="*/ 94592 h 1878569"/>
                <a:gd name="connsiteX8" fmla="*/ 773532 w 1656093"/>
                <a:gd name="connsiteY8" fmla="*/ 103557 h 1878569"/>
                <a:gd name="connsiteX9" fmla="*/ 728709 w 1656093"/>
                <a:gd name="connsiteY9" fmla="*/ 148381 h 1878569"/>
                <a:gd name="connsiteX10" fmla="*/ 701815 w 1656093"/>
                <a:gd name="connsiteY10" fmla="*/ 166310 h 1878569"/>
                <a:gd name="connsiteX11" fmla="*/ 683885 w 1656093"/>
                <a:gd name="connsiteY11" fmla="*/ 184239 h 1878569"/>
                <a:gd name="connsiteX12" fmla="*/ 656991 w 1656093"/>
                <a:gd name="connsiteY12" fmla="*/ 202169 h 1878569"/>
                <a:gd name="connsiteX13" fmla="*/ 630097 w 1656093"/>
                <a:gd name="connsiteY13" fmla="*/ 229063 h 1878569"/>
                <a:gd name="connsiteX14" fmla="*/ 603203 w 1656093"/>
                <a:gd name="connsiteY14" fmla="*/ 246992 h 1878569"/>
                <a:gd name="connsiteX15" fmla="*/ 558379 w 1656093"/>
                <a:gd name="connsiteY15" fmla="*/ 282851 h 1878569"/>
                <a:gd name="connsiteX16" fmla="*/ 522520 w 1656093"/>
                <a:gd name="connsiteY16" fmla="*/ 291816 h 1878569"/>
                <a:gd name="connsiteX17" fmla="*/ 477697 w 1656093"/>
                <a:gd name="connsiteY17" fmla="*/ 327675 h 1878569"/>
                <a:gd name="connsiteX18" fmla="*/ 423909 w 1656093"/>
                <a:gd name="connsiteY18" fmla="*/ 363533 h 1878569"/>
                <a:gd name="connsiteX19" fmla="*/ 405979 w 1656093"/>
                <a:gd name="connsiteY19" fmla="*/ 390428 h 1878569"/>
                <a:gd name="connsiteX20" fmla="*/ 352191 w 1656093"/>
                <a:gd name="connsiteY20" fmla="*/ 417322 h 1878569"/>
                <a:gd name="connsiteX21" fmla="*/ 325297 w 1656093"/>
                <a:gd name="connsiteY21" fmla="*/ 435251 h 1878569"/>
                <a:gd name="connsiteX22" fmla="*/ 289438 w 1656093"/>
                <a:gd name="connsiteY22" fmla="*/ 471110 h 1878569"/>
                <a:gd name="connsiteX23" fmla="*/ 262544 w 1656093"/>
                <a:gd name="connsiteY23" fmla="*/ 489039 h 1878569"/>
                <a:gd name="connsiteX24" fmla="*/ 226685 w 1656093"/>
                <a:gd name="connsiteY24" fmla="*/ 524898 h 1878569"/>
                <a:gd name="connsiteX25" fmla="*/ 199791 w 1656093"/>
                <a:gd name="connsiteY25" fmla="*/ 542828 h 1878569"/>
                <a:gd name="connsiteX26" fmla="*/ 146003 w 1656093"/>
                <a:gd name="connsiteY26" fmla="*/ 596616 h 1878569"/>
                <a:gd name="connsiteX27" fmla="*/ 101179 w 1656093"/>
                <a:gd name="connsiteY27" fmla="*/ 632475 h 1878569"/>
                <a:gd name="connsiteX28" fmla="*/ 50210 w 1656093"/>
                <a:gd name="connsiteY28" fmla="*/ 687421 h 1878569"/>
                <a:gd name="connsiteX29" fmla="*/ 12606 w 1656093"/>
                <a:gd name="connsiteY29" fmla="*/ 789357 h 1878569"/>
                <a:gd name="connsiteX30" fmla="*/ 66719 w 1656093"/>
                <a:gd name="connsiteY30" fmla="*/ 862283 h 1878569"/>
                <a:gd name="connsiteX31" fmla="*/ 81861 w 1656093"/>
                <a:gd name="connsiteY31" fmla="*/ 919875 h 1878569"/>
                <a:gd name="connsiteX32" fmla="*/ 116785 w 1656093"/>
                <a:gd name="connsiteY32" fmla="*/ 961310 h 1878569"/>
                <a:gd name="connsiteX33" fmla="*/ 130117 w 1656093"/>
                <a:gd name="connsiteY33" fmla="*/ 981009 h 1878569"/>
                <a:gd name="connsiteX34" fmla="*/ 154895 w 1656093"/>
                <a:gd name="connsiteY34" fmla="*/ 1007706 h 1878569"/>
                <a:gd name="connsiteX35" fmla="*/ 185316 w 1656093"/>
                <a:gd name="connsiteY35" fmla="*/ 1059256 h 1878569"/>
                <a:gd name="connsiteX36" fmla="*/ 226821 w 1656093"/>
                <a:gd name="connsiteY36" fmla="*/ 1086752 h 1878569"/>
                <a:gd name="connsiteX37" fmla="*/ 252550 w 1656093"/>
                <a:gd name="connsiteY37" fmla="*/ 1134097 h 1878569"/>
                <a:gd name="connsiteX38" fmla="*/ 275896 w 1656093"/>
                <a:gd name="connsiteY38" fmla="*/ 1167035 h 1878569"/>
                <a:gd name="connsiteX39" fmla="*/ 307368 w 1656093"/>
                <a:gd name="connsiteY39" fmla="*/ 1206216 h 1878569"/>
                <a:gd name="connsiteX40" fmla="*/ 325297 w 1656093"/>
                <a:gd name="connsiteY40" fmla="*/ 1242075 h 1878569"/>
                <a:gd name="connsiteX41" fmla="*/ 361156 w 1656093"/>
                <a:gd name="connsiteY41" fmla="*/ 1295863 h 1878569"/>
                <a:gd name="connsiteX42" fmla="*/ 370120 w 1656093"/>
                <a:gd name="connsiteY42" fmla="*/ 1322757 h 1878569"/>
                <a:gd name="connsiteX43" fmla="*/ 388050 w 1656093"/>
                <a:gd name="connsiteY43" fmla="*/ 1349651 h 1878569"/>
                <a:gd name="connsiteX44" fmla="*/ 397015 w 1656093"/>
                <a:gd name="connsiteY44" fmla="*/ 1385510 h 1878569"/>
                <a:gd name="connsiteX45" fmla="*/ 450803 w 1656093"/>
                <a:gd name="connsiteY45" fmla="*/ 1475157 h 1878569"/>
                <a:gd name="connsiteX46" fmla="*/ 468732 w 1656093"/>
                <a:gd name="connsiteY46" fmla="*/ 1502051 h 1878569"/>
                <a:gd name="connsiteX47" fmla="*/ 486662 w 1656093"/>
                <a:gd name="connsiteY47" fmla="*/ 1519981 h 1878569"/>
                <a:gd name="connsiteX48" fmla="*/ 504591 w 1656093"/>
                <a:gd name="connsiteY48" fmla="*/ 1546875 h 1878569"/>
                <a:gd name="connsiteX49" fmla="*/ 513556 w 1656093"/>
                <a:gd name="connsiteY49" fmla="*/ 1573769 h 1878569"/>
                <a:gd name="connsiteX50" fmla="*/ 540450 w 1656093"/>
                <a:gd name="connsiteY50" fmla="*/ 1591698 h 1878569"/>
                <a:gd name="connsiteX51" fmla="*/ 585273 w 1656093"/>
                <a:gd name="connsiteY51" fmla="*/ 1636522 h 1878569"/>
                <a:gd name="connsiteX52" fmla="*/ 603203 w 1656093"/>
                <a:gd name="connsiteY52" fmla="*/ 1654451 h 1878569"/>
                <a:gd name="connsiteX53" fmla="*/ 621132 w 1656093"/>
                <a:gd name="connsiteY53" fmla="*/ 1681345 h 1878569"/>
                <a:gd name="connsiteX54" fmla="*/ 648026 w 1656093"/>
                <a:gd name="connsiteY54" fmla="*/ 1699275 h 1878569"/>
                <a:gd name="connsiteX55" fmla="*/ 665956 w 1656093"/>
                <a:gd name="connsiteY55" fmla="*/ 1717204 h 1878569"/>
                <a:gd name="connsiteX56" fmla="*/ 692850 w 1656093"/>
                <a:gd name="connsiteY56" fmla="*/ 1726169 h 1878569"/>
                <a:gd name="connsiteX57" fmla="*/ 737673 w 1656093"/>
                <a:gd name="connsiteY57" fmla="*/ 1762028 h 1878569"/>
                <a:gd name="connsiteX58" fmla="*/ 764568 w 1656093"/>
                <a:gd name="connsiteY58" fmla="*/ 1779957 h 1878569"/>
                <a:gd name="connsiteX59" fmla="*/ 818356 w 1656093"/>
                <a:gd name="connsiteY59" fmla="*/ 1797886 h 1878569"/>
                <a:gd name="connsiteX60" fmla="*/ 881109 w 1656093"/>
                <a:gd name="connsiteY60" fmla="*/ 1824781 h 1878569"/>
                <a:gd name="connsiteX61" fmla="*/ 934897 w 1656093"/>
                <a:gd name="connsiteY61" fmla="*/ 1842710 h 1878569"/>
                <a:gd name="connsiteX62" fmla="*/ 970756 w 1656093"/>
                <a:gd name="connsiteY62" fmla="*/ 1851675 h 1878569"/>
                <a:gd name="connsiteX63" fmla="*/ 1033509 w 1656093"/>
                <a:gd name="connsiteY63" fmla="*/ 1869604 h 1878569"/>
                <a:gd name="connsiteX64" fmla="*/ 1114191 w 1656093"/>
                <a:gd name="connsiteY64" fmla="*/ 1878569 h 1878569"/>
                <a:gd name="connsiteX65" fmla="*/ 1284520 w 1656093"/>
                <a:gd name="connsiteY65" fmla="*/ 1869604 h 1878569"/>
                <a:gd name="connsiteX66" fmla="*/ 1329344 w 1656093"/>
                <a:gd name="connsiteY66" fmla="*/ 1860639 h 1878569"/>
                <a:gd name="connsiteX67" fmla="*/ 1356238 w 1656093"/>
                <a:gd name="connsiteY67" fmla="*/ 1842710 h 1878569"/>
                <a:gd name="connsiteX68" fmla="*/ 1383132 w 1656093"/>
                <a:gd name="connsiteY68" fmla="*/ 1833745 h 1878569"/>
                <a:gd name="connsiteX69" fmla="*/ 1436920 w 1656093"/>
                <a:gd name="connsiteY69" fmla="*/ 1806851 h 1878569"/>
                <a:gd name="connsiteX70" fmla="*/ 1481744 w 1656093"/>
                <a:gd name="connsiteY70" fmla="*/ 1779957 h 1878569"/>
                <a:gd name="connsiteX71" fmla="*/ 1544497 w 1656093"/>
                <a:gd name="connsiteY71" fmla="*/ 1708239 h 1878569"/>
                <a:gd name="connsiteX72" fmla="*/ 1571391 w 1656093"/>
                <a:gd name="connsiteY72" fmla="*/ 1681345 h 1878569"/>
                <a:gd name="connsiteX73" fmla="*/ 1580356 w 1656093"/>
                <a:gd name="connsiteY73" fmla="*/ 1654451 h 1878569"/>
                <a:gd name="connsiteX74" fmla="*/ 1607250 w 1656093"/>
                <a:gd name="connsiteY74" fmla="*/ 1600663 h 1878569"/>
                <a:gd name="connsiteX75" fmla="*/ 1616215 w 1656093"/>
                <a:gd name="connsiteY75" fmla="*/ 1564804 h 1878569"/>
                <a:gd name="connsiteX76" fmla="*/ 1634144 w 1656093"/>
                <a:gd name="connsiteY76" fmla="*/ 1511016 h 1878569"/>
                <a:gd name="connsiteX77" fmla="*/ 1636968 w 1656093"/>
                <a:gd name="connsiteY77" fmla="*/ 1440516 h 1878569"/>
                <a:gd name="connsiteX78" fmla="*/ 1636494 w 1656093"/>
                <a:gd name="connsiteY78" fmla="*/ 1349651 h 1878569"/>
                <a:gd name="connsiteX79" fmla="*/ 1647347 w 1656093"/>
                <a:gd name="connsiteY79" fmla="*/ 1315828 h 1878569"/>
                <a:gd name="connsiteX80" fmla="*/ 1652536 w 1656093"/>
                <a:gd name="connsiteY80" fmla="*/ 1251039 h 1878569"/>
                <a:gd name="connsiteX81" fmla="*/ 1651123 w 1656093"/>
                <a:gd name="connsiteY81" fmla="*/ 1073782 h 1878569"/>
                <a:gd name="connsiteX82" fmla="*/ 1645934 w 1656093"/>
                <a:gd name="connsiteY82" fmla="*/ 1039959 h 1878569"/>
                <a:gd name="connsiteX83" fmla="*/ 1635081 w 1656093"/>
                <a:gd name="connsiteY83" fmla="*/ 975988 h 1878569"/>
                <a:gd name="connsiteX84" fmla="*/ 1617152 w 1656093"/>
                <a:gd name="connsiteY84" fmla="*/ 860665 h 1878569"/>
                <a:gd name="connsiteX85" fmla="*/ 1601111 w 1656093"/>
                <a:gd name="connsiteY85" fmla="*/ 799949 h 1878569"/>
                <a:gd name="connsiteX86" fmla="*/ 1601586 w 1656093"/>
                <a:gd name="connsiteY86" fmla="*/ 771018 h 1878569"/>
                <a:gd name="connsiteX87" fmla="*/ 1589320 w 1656093"/>
                <a:gd name="connsiteY87" fmla="*/ 749016 h 1878569"/>
                <a:gd name="connsiteX88" fmla="*/ 1571391 w 1656093"/>
                <a:gd name="connsiteY88" fmla="*/ 695228 h 1878569"/>
                <a:gd name="connsiteX89" fmla="*/ 1553462 w 1656093"/>
                <a:gd name="connsiteY89" fmla="*/ 668333 h 1878569"/>
                <a:gd name="connsiteX90" fmla="*/ 1544497 w 1656093"/>
                <a:gd name="connsiteY90" fmla="*/ 641439 h 1878569"/>
                <a:gd name="connsiteX91" fmla="*/ 1508638 w 1656093"/>
                <a:gd name="connsiteY91" fmla="*/ 587651 h 1878569"/>
                <a:gd name="connsiteX92" fmla="*/ 1493072 w 1656093"/>
                <a:gd name="connsiteY92" fmla="*/ 518789 h 1878569"/>
                <a:gd name="connsiteX93" fmla="*/ 1476459 w 1656093"/>
                <a:gd name="connsiteY93" fmla="*/ 490666 h 1878569"/>
                <a:gd name="connsiteX94" fmla="*/ 1454850 w 1656093"/>
                <a:gd name="connsiteY94" fmla="*/ 471110 h 1878569"/>
                <a:gd name="connsiteX95" fmla="*/ 1436920 w 1656093"/>
                <a:gd name="connsiteY95" fmla="*/ 435251 h 1878569"/>
                <a:gd name="connsiteX96" fmla="*/ 1427956 w 1656093"/>
                <a:gd name="connsiteY96" fmla="*/ 408357 h 1878569"/>
                <a:gd name="connsiteX97" fmla="*/ 1410026 w 1656093"/>
                <a:gd name="connsiteY97" fmla="*/ 390428 h 1878569"/>
                <a:gd name="connsiteX98" fmla="*/ 1401062 w 1656093"/>
                <a:gd name="connsiteY98" fmla="*/ 363533 h 1878569"/>
                <a:gd name="connsiteX99" fmla="*/ 1383132 w 1656093"/>
                <a:gd name="connsiteY99" fmla="*/ 345604 h 1878569"/>
                <a:gd name="connsiteX100" fmla="*/ 1365203 w 1656093"/>
                <a:gd name="connsiteY100" fmla="*/ 318710 h 1878569"/>
                <a:gd name="connsiteX101" fmla="*/ 1347273 w 1656093"/>
                <a:gd name="connsiteY101" fmla="*/ 300781 h 1878569"/>
                <a:gd name="connsiteX102" fmla="*/ 1311415 w 1656093"/>
                <a:gd name="connsiteY102" fmla="*/ 246992 h 1878569"/>
                <a:gd name="connsiteX103" fmla="*/ 1257626 w 1656093"/>
                <a:gd name="connsiteY103" fmla="*/ 193204 h 1878569"/>
                <a:gd name="connsiteX104" fmla="*/ 1230732 w 1656093"/>
                <a:gd name="connsiteY104" fmla="*/ 166310 h 1878569"/>
                <a:gd name="connsiteX105" fmla="*/ 1203838 w 1656093"/>
                <a:gd name="connsiteY105" fmla="*/ 148381 h 1878569"/>
                <a:gd name="connsiteX106" fmla="*/ 1167979 w 1656093"/>
                <a:gd name="connsiteY106" fmla="*/ 112522 h 1878569"/>
                <a:gd name="connsiteX107" fmla="*/ 1127734 w 1656093"/>
                <a:gd name="connsiteY107" fmla="*/ 79985 h 1878569"/>
                <a:gd name="connsiteX108" fmla="*/ 1090195 w 1656093"/>
                <a:gd name="connsiteY108" fmla="*/ 44126 h 1878569"/>
                <a:gd name="connsiteX109" fmla="*/ 1047954 w 1656093"/>
                <a:gd name="connsiteY109" fmla="*/ 30823 h 1878569"/>
                <a:gd name="connsiteX110" fmla="*/ 970756 w 1656093"/>
                <a:gd name="connsiteY110" fmla="*/ 13910 h 1878569"/>
                <a:gd name="connsiteX0" fmla="*/ 1051438 w 1656093"/>
                <a:gd name="connsiteY0" fmla="*/ 31839 h 1878569"/>
                <a:gd name="connsiteX1" fmla="*/ 1015579 w 1656093"/>
                <a:gd name="connsiteY1" fmla="*/ 22875 h 1878569"/>
                <a:gd name="connsiteX2" fmla="*/ 988685 w 1656093"/>
                <a:gd name="connsiteY2" fmla="*/ 13910 h 1878569"/>
                <a:gd name="connsiteX3" fmla="*/ 908003 w 1656093"/>
                <a:gd name="connsiteY3" fmla="*/ 22875 h 1878569"/>
                <a:gd name="connsiteX4" fmla="*/ 881109 w 1656093"/>
                <a:gd name="connsiteY4" fmla="*/ 31839 h 1878569"/>
                <a:gd name="connsiteX5" fmla="*/ 863179 w 1656093"/>
                <a:gd name="connsiteY5" fmla="*/ 49769 h 1878569"/>
                <a:gd name="connsiteX6" fmla="*/ 836285 w 1656093"/>
                <a:gd name="connsiteY6" fmla="*/ 67698 h 1878569"/>
                <a:gd name="connsiteX7" fmla="*/ 809391 w 1656093"/>
                <a:gd name="connsiteY7" fmla="*/ 94592 h 1878569"/>
                <a:gd name="connsiteX8" fmla="*/ 773532 w 1656093"/>
                <a:gd name="connsiteY8" fmla="*/ 103557 h 1878569"/>
                <a:gd name="connsiteX9" fmla="*/ 728709 w 1656093"/>
                <a:gd name="connsiteY9" fmla="*/ 148381 h 1878569"/>
                <a:gd name="connsiteX10" fmla="*/ 701815 w 1656093"/>
                <a:gd name="connsiteY10" fmla="*/ 166310 h 1878569"/>
                <a:gd name="connsiteX11" fmla="*/ 683885 w 1656093"/>
                <a:gd name="connsiteY11" fmla="*/ 184239 h 1878569"/>
                <a:gd name="connsiteX12" fmla="*/ 656991 w 1656093"/>
                <a:gd name="connsiteY12" fmla="*/ 202169 h 1878569"/>
                <a:gd name="connsiteX13" fmla="*/ 630097 w 1656093"/>
                <a:gd name="connsiteY13" fmla="*/ 229063 h 1878569"/>
                <a:gd name="connsiteX14" fmla="*/ 603203 w 1656093"/>
                <a:gd name="connsiteY14" fmla="*/ 246992 h 1878569"/>
                <a:gd name="connsiteX15" fmla="*/ 558379 w 1656093"/>
                <a:gd name="connsiteY15" fmla="*/ 282851 h 1878569"/>
                <a:gd name="connsiteX16" fmla="*/ 522520 w 1656093"/>
                <a:gd name="connsiteY16" fmla="*/ 291816 h 1878569"/>
                <a:gd name="connsiteX17" fmla="*/ 477697 w 1656093"/>
                <a:gd name="connsiteY17" fmla="*/ 327675 h 1878569"/>
                <a:gd name="connsiteX18" fmla="*/ 423909 w 1656093"/>
                <a:gd name="connsiteY18" fmla="*/ 363533 h 1878569"/>
                <a:gd name="connsiteX19" fmla="*/ 405979 w 1656093"/>
                <a:gd name="connsiteY19" fmla="*/ 390428 h 1878569"/>
                <a:gd name="connsiteX20" fmla="*/ 352191 w 1656093"/>
                <a:gd name="connsiteY20" fmla="*/ 417322 h 1878569"/>
                <a:gd name="connsiteX21" fmla="*/ 325297 w 1656093"/>
                <a:gd name="connsiteY21" fmla="*/ 435251 h 1878569"/>
                <a:gd name="connsiteX22" fmla="*/ 289438 w 1656093"/>
                <a:gd name="connsiteY22" fmla="*/ 471110 h 1878569"/>
                <a:gd name="connsiteX23" fmla="*/ 262544 w 1656093"/>
                <a:gd name="connsiteY23" fmla="*/ 489039 h 1878569"/>
                <a:gd name="connsiteX24" fmla="*/ 226685 w 1656093"/>
                <a:gd name="connsiteY24" fmla="*/ 524898 h 1878569"/>
                <a:gd name="connsiteX25" fmla="*/ 199791 w 1656093"/>
                <a:gd name="connsiteY25" fmla="*/ 542828 h 1878569"/>
                <a:gd name="connsiteX26" fmla="*/ 146003 w 1656093"/>
                <a:gd name="connsiteY26" fmla="*/ 596616 h 1878569"/>
                <a:gd name="connsiteX27" fmla="*/ 101179 w 1656093"/>
                <a:gd name="connsiteY27" fmla="*/ 632475 h 1878569"/>
                <a:gd name="connsiteX28" fmla="*/ 50210 w 1656093"/>
                <a:gd name="connsiteY28" fmla="*/ 687421 h 1878569"/>
                <a:gd name="connsiteX29" fmla="*/ 12606 w 1656093"/>
                <a:gd name="connsiteY29" fmla="*/ 789357 h 1878569"/>
                <a:gd name="connsiteX30" fmla="*/ 66719 w 1656093"/>
                <a:gd name="connsiteY30" fmla="*/ 862283 h 1878569"/>
                <a:gd name="connsiteX31" fmla="*/ 81861 w 1656093"/>
                <a:gd name="connsiteY31" fmla="*/ 919875 h 1878569"/>
                <a:gd name="connsiteX32" fmla="*/ 116785 w 1656093"/>
                <a:gd name="connsiteY32" fmla="*/ 961310 h 1878569"/>
                <a:gd name="connsiteX33" fmla="*/ 130117 w 1656093"/>
                <a:gd name="connsiteY33" fmla="*/ 981009 h 1878569"/>
                <a:gd name="connsiteX34" fmla="*/ 154895 w 1656093"/>
                <a:gd name="connsiteY34" fmla="*/ 1007706 h 1878569"/>
                <a:gd name="connsiteX35" fmla="*/ 185316 w 1656093"/>
                <a:gd name="connsiteY35" fmla="*/ 1059256 h 1878569"/>
                <a:gd name="connsiteX36" fmla="*/ 226821 w 1656093"/>
                <a:gd name="connsiteY36" fmla="*/ 1086752 h 1878569"/>
                <a:gd name="connsiteX37" fmla="*/ 252550 w 1656093"/>
                <a:gd name="connsiteY37" fmla="*/ 1134097 h 1878569"/>
                <a:gd name="connsiteX38" fmla="*/ 275896 w 1656093"/>
                <a:gd name="connsiteY38" fmla="*/ 1167035 h 1878569"/>
                <a:gd name="connsiteX39" fmla="*/ 307368 w 1656093"/>
                <a:gd name="connsiteY39" fmla="*/ 1206216 h 1878569"/>
                <a:gd name="connsiteX40" fmla="*/ 325297 w 1656093"/>
                <a:gd name="connsiteY40" fmla="*/ 1242075 h 1878569"/>
                <a:gd name="connsiteX41" fmla="*/ 361156 w 1656093"/>
                <a:gd name="connsiteY41" fmla="*/ 1295863 h 1878569"/>
                <a:gd name="connsiteX42" fmla="*/ 370120 w 1656093"/>
                <a:gd name="connsiteY42" fmla="*/ 1322757 h 1878569"/>
                <a:gd name="connsiteX43" fmla="*/ 388050 w 1656093"/>
                <a:gd name="connsiteY43" fmla="*/ 1349651 h 1878569"/>
                <a:gd name="connsiteX44" fmla="*/ 397015 w 1656093"/>
                <a:gd name="connsiteY44" fmla="*/ 1385510 h 1878569"/>
                <a:gd name="connsiteX45" fmla="*/ 450803 w 1656093"/>
                <a:gd name="connsiteY45" fmla="*/ 1475157 h 1878569"/>
                <a:gd name="connsiteX46" fmla="*/ 468732 w 1656093"/>
                <a:gd name="connsiteY46" fmla="*/ 1502051 h 1878569"/>
                <a:gd name="connsiteX47" fmla="*/ 486662 w 1656093"/>
                <a:gd name="connsiteY47" fmla="*/ 1519981 h 1878569"/>
                <a:gd name="connsiteX48" fmla="*/ 504591 w 1656093"/>
                <a:gd name="connsiteY48" fmla="*/ 1546875 h 1878569"/>
                <a:gd name="connsiteX49" fmla="*/ 513556 w 1656093"/>
                <a:gd name="connsiteY49" fmla="*/ 1573769 h 1878569"/>
                <a:gd name="connsiteX50" fmla="*/ 540450 w 1656093"/>
                <a:gd name="connsiteY50" fmla="*/ 1591698 h 1878569"/>
                <a:gd name="connsiteX51" fmla="*/ 585273 w 1656093"/>
                <a:gd name="connsiteY51" fmla="*/ 1636522 h 1878569"/>
                <a:gd name="connsiteX52" fmla="*/ 603203 w 1656093"/>
                <a:gd name="connsiteY52" fmla="*/ 1654451 h 1878569"/>
                <a:gd name="connsiteX53" fmla="*/ 621132 w 1656093"/>
                <a:gd name="connsiteY53" fmla="*/ 1681345 h 1878569"/>
                <a:gd name="connsiteX54" fmla="*/ 648026 w 1656093"/>
                <a:gd name="connsiteY54" fmla="*/ 1699275 h 1878569"/>
                <a:gd name="connsiteX55" fmla="*/ 665956 w 1656093"/>
                <a:gd name="connsiteY55" fmla="*/ 1717204 h 1878569"/>
                <a:gd name="connsiteX56" fmla="*/ 692850 w 1656093"/>
                <a:gd name="connsiteY56" fmla="*/ 1726169 h 1878569"/>
                <a:gd name="connsiteX57" fmla="*/ 737673 w 1656093"/>
                <a:gd name="connsiteY57" fmla="*/ 1762028 h 1878569"/>
                <a:gd name="connsiteX58" fmla="*/ 764568 w 1656093"/>
                <a:gd name="connsiteY58" fmla="*/ 1779957 h 1878569"/>
                <a:gd name="connsiteX59" fmla="*/ 818356 w 1656093"/>
                <a:gd name="connsiteY59" fmla="*/ 1797886 h 1878569"/>
                <a:gd name="connsiteX60" fmla="*/ 881109 w 1656093"/>
                <a:gd name="connsiteY60" fmla="*/ 1824781 h 1878569"/>
                <a:gd name="connsiteX61" fmla="*/ 934897 w 1656093"/>
                <a:gd name="connsiteY61" fmla="*/ 1842710 h 1878569"/>
                <a:gd name="connsiteX62" fmla="*/ 970756 w 1656093"/>
                <a:gd name="connsiteY62" fmla="*/ 1851675 h 1878569"/>
                <a:gd name="connsiteX63" fmla="*/ 1033509 w 1656093"/>
                <a:gd name="connsiteY63" fmla="*/ 1869604 h 1878569"/>
                <a:gd name="connsiteX64" fmla="*/ 1114191 w 1656093"/>
                <a:gd name="connsiteY64" fmla="*/ 1878569 h 1878569"/>
                <a:gd name="connsiteX65" fmla="*/ 1284520 w 1656093"/>
                <a:gd name="connsiteY65" fmla="*/ 1869604 h 1878569"/>
                <a:gd name="connsiteX66" fmla="*/ 1329344 w 1656093"/>
                <a:gd name="connsiteY66" fmla="*/ 1860639 h 1878569"/>
                <a:gd name="connsiteX67" fmla="*/ 1356238 w 1656093"/>
                <a:gd name="connsiteY67" fmla="*/ 1842710 h 1878569"/>
                <a:gd name="connsiteX68" fmla="*/ 1383132 w 1656093"/>
                <a:gd name="connsiteY68" fmla="*/ 1833745 h 1878569"/>
                <a:gd name="connsiteX69" fmla="*/ 1436920 w 1656093"/>
                <a:gd name="connsiteY69" fmla="*/ 1806851 h 1878569"/>
                <a:gd name="connsiteX70" fmla="*/ 1481744 w 1656093"/>
                <a:gd name="connsiteY70" fmla="*/ 1779957 h 1878569"/>
                <a:gd name="connsiteX71" fmla="*/ 1544497 w 1656093"/>
                <a:gd name="connsiteY71" fmla="*/ 1708239 h 1878569"/>
                <a:gd name="connsiteX72" fmla="*/ 1571391 w 1656093"/>
                <a:gd name="connsiteY72" fmla="*/ 1681345 h 1878569"/>
                <a:gd name="connsiteX73" fmla="*/ 1580356 w 1656093"/>
                <a:gd name="connsiteY73" fmla="*/ 1654451 h 1878569"/>
                <a:gd name="connsiteX74" fmla="*/ 1607250 w 1656093"/>
                <a:gd name="connsiteY74" fmla="*/ 1600663 h 1878569"/>
                <a:gd name="connsiteX75" fmla="*/ 1616215 w 1656093"/>
                <a:gd name="connsiteY75" fmla="*/ 1564804 h 1878569"/>
                <a:gd name="connsiteX76" fmla="*/ 1634144 w 1656093"/>
                <a:gd name="connsiteY76" fmla="*/ 1511016 h 1878569"/>
                <a:gd name="connsiteX77" fmla="*/ 1636968 w 1656093"/>
                <a:gd name="connsiteY77" fmla="*/ 1440516 h 1878569"/>
                <a:gd name="connsiteX78" fmla="*/ 1636494 w 1656093"/>
                <a:gd name="connsiteY78" fmla="*/ 1349651 h 1878569"/>
                <a:gd name="connsiteX79" fmla="*/ 1647347 w 1656093"/>
                <a:gd name="connsiteY79" fmla="*/ 1315828 h 1878569"/>
                <a:gd name="connsiteX80" fmla="*/ 1652536 w 1656093"/>
                <a:gd name="connsiteY80" fmla="*/ 1251039 h 1878569"/>
                <a:gd name="connsiteX81" fmla="*/ 1651123 w 1656093"/>
                <a:gd name="connsiteY81" fmla="*/ 1073782 h 1878569"/>
                <a:gd name="connsiteX82" fmla="*/ 1645934 w 1656093"/>
                <a:gd name="connsiteY82" fmla="*/ 1039959 h 1878569"/>
                <a:gd name="connsiteX83" fmla="*/ 1635081 w 1656093"/>
                <a:gd name="connsiteY83" fmla="*/ 975988 h 1878569"/>
                <a:gd name="connsiteX84" fmla="*/ 1617152 w 1656093"/>
                <a:gd name="connsiteY84" fmla="*/ 860665 h 1878569"/>
                <a:gd name="connsiteX85" fmla="*/ 1601111 w 1656093"/>
                <a:gd name="connsiteY85" fmla="*/ 799949 h 1878569"/>
                <a:gd name="connsiteX86" fmla="*/ 1601586 w 1656093"/>
                <a:gd name="connsiteY86" fmla="*/ 771018 h 1878569"/>
                <a:gd name="connsiteX87" fmla="*/ 1589320 w 1656093"/>
                <a:gd name="connsiteY87" fmla="*/ 749016 h 1878569"/>
                <a:gd name="connsiteX88" fmla="*/ 1571391 w 1656093"/>
                <a:gd name="connsiteY88" fmla="*/ 695228 h 1878569"/>
                <a:gd name="connsiteX89" fmla="*/ 1553462 w 1656093"/>
                <a:gd name="connsiteY89" fmla="*/ 668333 h 1878569"/>
                <a:gd name="connsiteX90" fmla="*/ 1544497 w 1656093"/>
                <a:gd name="connsiteY90" fmla="*/ 641439 h 1878569"/>
                <a:gd name="connsiteX91" fmla="*/ 1508638 w 1656093"/>
                <a:gd name="connsiteY91" fmla="*/ 587651 h 1878569"/>
                <a:gd name="connsiteX92" fmla="*/ 1493072 w 1656093"/>
                <a:gd name="connsiteY92" fmla="*/ 518789 h 1878569"/>
                <a:gd name="connsiteX93" fmla="*/ 1476459 w 1656093"/>
                <a:gd name="connsiteY93" fmla="*/ 490666 h 1878569"/>
                <a:gd name="connsiteX94" fmla="*/ 1454850 w 1656093"/>
                <a:gd name="connsiteY94" fmla="*/ 471110 h 1878569"/>
                <a:gd name="connsiteX95" fmla="*/ 1436920 w 1656093"/>
                <a:gd name="connsiteY95" fmla="*/ 435251 h 1878569"/>
                <a:gd name="connsiteX96" fmla="*/ 1427956 w 1656093"/>
                <a:gd name="connsiteY96" fmla="*/ 408357 h 1878569"/>
                <a:gd name="connsiteX97" fmla="*/ 1410026 w 1656093"/>
                <a:gd name="connsiteY97" fmla="*/ 390428 h 1878569"/>
                <a:gd name="connsiteX98" fmla="*/ 1401062 w 1656093"/>
                <a:gd name="connsiteY98" fmla="*/ 363533 h 1878569"/>
                <a:gd name="connsiteX99" fmla="*/ 1383132 w 1656093"/>
                <a:gd name="connsiteY99" fmla="*/ 345604 h 1878569"/>
                <a:gd name="connsiteX100" fmla="*/ 1365203 w 1656093"/>
                <a:gd name="connsiteY100" fmla="*/ 318710 h 1878569"/>
                <a:gd name="connsiteX101" fmla="*/ 1347273 w 1656093"/>
                <a:gd name="connsiteY101" fmla="*/ 300781 h 1878569"/>
                <a:gd name="connsiteX102" fmla="*/ 1311415 w 1656093"/>
                <a:gd name="connsiteY102" fmla="*/ 246992 h 1878569"/>
                <a:gd name="connsiteX103" fmla="*/ 1257626 w 1656093"/>
                <a:gd name="connsiteY103" fmla="*/ 193204 h 1878569"/>
                <a:gd name="connsiteX104" fmla="*/ 1230732 w 1656093"/>
                <a:gd name="connsiteY104" fmla="*/ 166310 h 1878569"/>
                <a:gd name="connsiteX105" fmla="*/ 1203838 w 1656093"/>
                <a:gd name="connsiteY105" fmla="*/ 148381 h 1878569"/>
                <a:gd name="connsiteX106" fmla="*/ 1167979 w 1656093"/>
                <a:gd name="connsiteY106" fmla="*/ 112522 h 1878569"/>
                <a:gd name="connsiteX107" fmla="*/ 1127734 w 1656093"/>
                <a:gd name="connsiteY107" fmla="*/ 79985 h 1878569"/>
                <a:gd name="connsiteX108" fmla="*/ 1090195 w 1656093"/>
                <a:gd name="connsiteY108" fmla="*/ 44126 h 1878569"/>
                <a:gd name="connsiteX109" fmla="*/ 1047954 w 1656093"/>
                <a:gd name="connsiteY109" fmla="*/ 30823 h 1878569"/>
                <a:gd name="connsiteX110" fmla="*/ 970756 w 1656093"/>
                <a:gd name="connsiteY110" fmla="*/ 13910 h 1878569"/>
                <a:gd name="connsiteX0" fmla="*/ 1051438 w 1656093"/>
                <a:gd name="connsiteY0" fmla="*/ 31839 h 1878569"/>
                <a:gd name="connsiteX1" fmla="*/ 1015579 w 1656093"/>
                <a:gd name="connsiteY1" fmla="*/ 22875 h 1878569"/>
                <a:gd name="connsiteX2" fmla="*/ 988685 w 1656093"/>
                <a:gd name="connsiteY2" fmla="*/ 13910 h 1878569"/>
                <a:gd name="connsiteX3" fmla="*/ 908003 w 1656093"/>
                <a:gd name="connsiteY3" fmla="*/ 22875 h 1878569"/>
                <a:gd name="connsiteX4" fmla="*/ 881109 w 1656093"/>
                <a:gd name="connsiteY4" fmla="*/ 31839 h 1878569"/>
                <a:gd name="connsiteX5" fmla="*/ 863179 w 1656093"/>
                <a:gd name="connsiteY5" fmla="*/ 49769 h 1878569"/>
                <a:gd name="connsiteX6" fmla="*/ 836285 w 1656093"/>
                <a:gd name="connsiteY6" fmla="*/ 67698 h 1878569"/>
                <a:gd name="connsiteX7" fmla="*/ 809391 w 1656093"/>
                <a:gd name="connsiteY7" fmla="*/ 94592 h 1878569"/>
                <a:gd name="connsiteX8" fmla="*/ 773532 w 1656093"/>
                <a:gd name="connsiteY8" fmla="*/ 103557 h 1878569"/>
                <a:gd name="connsiteX9" fmla="*/ 728709 w 1656093"/>
                <a:gd name="connsiteY9" fmla="*/ 148381 h 1878569"/>
                <a:gd name="connsiteX10" fmla="*/ 701815 w 1656093"/>
                <a:gd name="connsiteY10" fmla="*/ 166310 h 1878569"/>
                <a:gd name="connsiteX11" fmla="*/ 683885 w 1656093"/>
                <a:gd name="connsiteY11" fmla="*/ 184239 h 1878569"/>
                <a:gd name="connsiteX12" fmla="*/ 656991 w 1656093"/>
                <a:gd name="connsiteY12" fmla="*/ 202169 h 1878569"/>
                <a:gd name="connsiteX13" fmla="*/ 630097 w 1656093"/>
                <a:gd name="connsiteY13" fmla="*/ 229063 h 1878569"/>
                <a:gd name="connsiteX14" fmla="*/ 603203 w 1656093"/>
                <a:gd name="connsiteY14" fmla="*/ 246992 h 1878569"/>
                <a:gd name="connsiteX15" fmla="*/ 558379 w 1656093"/>
                <a:gd name="connsiteY15" fmla="*/ 282851 h 1878569"/>
                <a:gd name="connsiteX16" fmla="*/ 522520 w 1656093"/>
                <a:gd name="connsiteY16" fmla="*/ 291816 h 1878569"/>
                <a:gd name="connsiteX17" fmla="*/ 477697 w 1656093"/>
                <a:gd name="connsiteY17" fmla="*/ 327675 h 1878569"/>
                <a:gd name="connsiteX18" fmla="*/ 423909 w 1656093"/>
                <a:gd name="connsiteY18" fmla="*/ 363533 h 1878569"/>
                <a:gd name="connsiteX19" fmla="*/ 405979 w 1656093"/>
                <a:gd name="connsiteY19" fmla="*/ 390428 h 1878569"/>
                <a:gd name="connsiteX20" fmla="*/ 352191 w 1656093"/>
                <a:gd name="connsiteY20" fmla="*/ 417322 h 1878569"/>
                <a:gd name="connsiteX21" fmla="*/ 325297 w 1656093"/>
                <a:gd name="connsiteY21" fmla="*/ 435251 h 1878569"/>
                <a:gd name="connsiteX22" fmla="*/ 289438 w 1656093"/>
                <a:gd name="connsiteY22" fmla="*/ 471110 h 1878569"/>
                <a:gd name="connsiteX23" fmla="*/ 262544 w 1656093"/>
                <a:gd name="connsiteY23" fmla="*/ 489039 h 1878569"/>
                <a:gd name="connsiteX24" fmla="*/ 226685 w 1656093"/>
                <a:gd name="connsiteY24" fmla="*/ 524898 h 1878569"/>
                <a:gd name="connsiteX25" fmla="*/ 199791 w 1656093"/>
                <a:gd name="connsiteY25" fmla="*/ 542828 h 1878569"/>
                <a:gd name="connsiteX26" fmla="*/ 146003 w 1656093"/>
                <a:gd name="connsiteY26" fmla="*/ 596616 h 1878569"/>
                <a:gd name="connsiteX27" fmla="*/ 101179 w 1656093"/>
                <a:gd name="connsiteY27" fmla="*/ 632475 h 1878569"/>
                <a:gd name="connsiteX28" fmla="*/ 50210 w 1656093"/>
                <a:gd name="connsiteY28" fmla="*/ 687421 h 1878569"/>
                <a:gd name="connsiteX29" fmla="*/ 12606 w 1656093"/>
                <a:gd name="connsiteY29" fmla="*/ 789357 h 1878569"/>
                <a:gd name="connsiteX30" fmla="*/ 66719 w 1656093"/>
                <a:gd name="connsiteY30" fmla="*/ 862283 h 1878569"/>
                <a:gd name="connsiteX31" fmla="*/ 81861 w 1656093"/>
                <a:gd name="connsiteY31" fmla="*/ 919875 h 1878569"/>
                <a:gd name="connsiteX32" fmla="*/ 116785 w 1656093"/>
                <a:gd name="connsiteY32" fmla="*/ 961310 h 1878569"/>
                <a:gd name="connsiteX33" fmla="*/ 130117 w 1656093"/>
                <a:gd name="connsiteY33" fmla="*/ 981009 h 1878569"/>
                <a:gd name="connsiteX34" fmla="*/ 154895 w 1656093"/>
                <a:gd name="connsiteY34" fmla="*/ 1007706 h 1878569"/>
                <a:gd name="connsiteX35" fmla="*/ 185316 w 1656093"/>
                <a:gd name="connsiteY35" fmla="*/ 1059256 h 1878569"/>
                <a:gd name="connsiteX36" fmla="*/ 226821 w 1656093"/>
                <a:gd name="connsiteY36" fmla="*/ 1086752 h 1878569"/>
                <a:gd name="connsiteX37" fmla="*/ 252550 w 1656093"/>
                <a:gd name="connsiteY37" fmla="*/ 1134097 h 1878569"/>
                <a:gd name="connsiteX38" fmla="*/ 275896 w 1656093"/>
                <a:gd name="connsiteY38" fmla="*/ 1167035 h 1878569"/>
                <a:gd name="connsiteX39" fmla="*/ 307368 w 1656093"/>
                <a:gd name="connsiteY39" fmla="*/ 1206216 h 1878569"/>
                <a:gd name="connsiteX40" fmla="*/ 325297 w 1656093"/>
                <a:gd name="connsiteY40" fmla="*/ 1242075 h 1878569"/>
                <a:gd name="connsiteX41" fmla="*/ 361156 w 1656093"/>
                <a:gd name="connsiteY41" fmla="*/ 1295863 h 1878569"/>
                <a:gd name="connsiteX42" fmla="*/ 370120 w 1656093"/>
                <a:gd name="connsiteY42" fmla="*/ 1322757 h 1878569"/>
                <a:gd name="connsiteX43" fmla="*/ 388050 w 1656093"/>
                <a:gd name="connsiteY43" fmla="*/ 1349651 h 1878569"/>
                <a:gd name="connsiteX44" fmla="*/ 397015 w 1656093"/>
                <a:gd name="connsiteY44" fmla="*/ 1385510 h 1878569"/>
                <a:gd name="connsiteX45" fmla="*/ 450803 w 1656093"/>
                <a:gd name="connsiteY45" fmla="*/ 1475157 h 1878569"/>
                <a:gd name="connsiteX46" fmla="*/ 468732 w 1656093"/>
                <a:gd name="connsiteY46" fmla="*/ 1502051 h 1878569"/>
                <a:gd name="connsiteX47" fmla="*/ 486662 w 1656093"/>
                <a:gd name="connsiteY47" fmla="*/ 1519981 h 1878569"/>
                <a:gd name="connsiteX48" fmla="*/ 504591 w 1656093"/>
                <a:gd name="connsiteY48" fmla="*/ 1546875 h 1878569"/>
                <a:gd name="connsiteX49" fmla="*/ 513556 w 1656093"/>
                <a:gd name="connsiteY49" fmla="*/ 1573769 h 1878569"/>
                <a:gd name="connsiteX50" fmla="*/ 540450 w 1656093"/>
                <a:gd name="connsiteY50" fmla="*/ 1591698 h 1878569"/>
                <a:gd name="connsiteX51" fmla="*/ 585273 w 1656093"/>
                <a:gd name="connsiteY51" fmla="*/ 1636522 h 1878569"/>
                <a:gd name="connsiteX52" fmla="*/ 603203 w 1656093"/>
                <a:gd name="connsiteY52" fmla="*/ 1654451 h 1878569"/>
                <a:gd name="connsiteX53" fmla="*/ 621132 w 1656093"/>
                <a:gd name="connsiteY53" fmla="*/ 1681345 h 1878569"/>
                <a:gd name="connsiteX54" fmla="*/ 648026 w 1656093"/>
                <a:gd name="connsiteY54" fmla="*/ 1699275 h 1878569"/>
                <a:gd name="connsiteX55" fmla="*/ 665956 w 1656093"/>
                <a:gd name="connsiteY55" fmla="*/ 1717204 h 1878569"/>
                <a:gd name="connsiteX56" fmla="*/ 692850 w 1656093"/>
                <a:gd name="connsiteY56" fmla="*/ 1726169 h 1878569"/>
                <a:gd name="connsiteX57" fmla="*/ 737673 w 1656093"/>
                <a:gd name="connsiteY57" fmla="*/ 1762028 h 1878569"/>
                <a:gd name="connsiteX58" fmla="*/ 764568 w 1656093"/>
                <a:gd name="connsiteY58" fmla="*/ 1779957 h 1878569"/>
                <a:gd name="connsiteX59" fmla="*/ 818356 w 1656093"/>
                <a:gd name="connsiteY59" fmla="*/ 1797886 h 1878569"/>
                <a:gd name="connsiteX60" fmla="*/ 881109 w 1656093"/>
                <a:gd name="connsiteY60" fmla="*/ 1824781 h 1878569"/>
                <a:gd name="connsiteX61" fmla="*/ 934897 w 1656093"/>
                <a:gd name="connsiteY61" fmla="*/ 1842710 h 1878569"/>
                <a:gd name="connsiteX62" fmla="*/ 970756 w 1656093"/>
                <a:gd name="connsiteY62" fmla="*/ 1851675 h 1878569"/>
                <a:gd name="connsiteX63" fmla="*/ 1033509 w 1656093"/>
                <a:gd name="connsiteY63" fmla="*/ 1869604 h 1878569"/>
                <a:gd name="connsiteX64" fmla="*/ 1114191 w 1656093"/>
                <a:gd name="connsiteY64" fmla="*/ 1878569 h 1878569"/>
                <a:gd name="connsiteX65" fmla="*/ 1284520 w 1656093"/>
                <a:gd name="connsiteY65" fmla="*/ 1869604 h 1878569"/>
                <a:gd name="connsiteX66" fmla="*/ 1329344 w 1656093"/>
                <a:gd name="connsiteY66" fmla="*/ 1860639 h 1878569"/>
                <a:gd name="connsiteX67" fmla="*/ 1356238 w 1656093"/>
                <a:gd name="connsiteY67" fmla="*/ 1842710 h 1878569"/>
                <a:gd name="connsiteX68" fmla="*/ 1383132 w 1656093"/>
                <a:gd name="connsiteY68" fmla="*/ 1833745 h 1878569"/>
                <a:gd name="connsiteX69" fmla="*/ 1436920 w 1656093"/>
                <a:gd name="connsiteY69" fmla="*/ 1806851 h 1878569"/>
                <a:gd name="connsiteX70" fmla="*/ 1481744 w 1656093"/>
                <a:gd name="connsiteY70" fmla="*/ 1779957 h 1878569"/>
                <a:gd name="connsiteX71" fmla="*/ 1544497 w 1656093"/>
                <a:gd name="connsiteY71" fmla="*/ 1708239 h 1878569"/>
                <a:gd name="connsiteX72" fmla="*/ 1571391 w 1656093"/>
                <a:gd name="connsiteY72" fmla="*/ 1681345 h 1878569"/>
                <a:gd name="connsiteX73" fmla="*/ 1580356 w 1656093"/>
                <a:gd name="connsiteY73" fmla="*/ 1654451 h 1878569"/>
                <a:gd name="connsiteX74" fmla="*/ 1607250 w 1656093"/>
                <a:gd name="connsiteY74" fmla="*/ 1600663 h 1878569"/>
                <a:gd name="connsiteX75" fmla="*/ 1616215 w 1656093"/>
                <a:gd name="connsiteY75" fmla="*/ 1564804 h 1878569"/>
                <a:gd name="connsiteX76" fmla="*/ 1634144 w 1656093"/>
                <a:gd name="connsiteY76" fmla="*/ 1511016 h 1878569"/>
                <a:gd name="connsiteX77" fmla="*/ 1636968 w 1656093"/>
                <a:gd name="connsiteY77" fmla="*/ 1440516 h 1878569"/>
                <a:gd name="connsiteX78" fmla="*/ 1636494 w 1656093"/>
                <a:gd name="connsiteY78" fmla="*/ 1349651 h 1878569"/>
                <a:gd name="connsiteX79" fmla="*/ 1647347 w 1656093"/>
                <a:gd name="connsiteY79" fmla="*/ 1315828 h 1878569"/>
                <a:gd name="connsiteX80" fmla="*/ 1652536 w 1656093"/>
                <a:gd name="connsiteY80" fmla="*/ 1251039 h 1878569"/>
                <a:gd name="connsiteX81" fmla="*/ 1651123 w 1656093"/>
                <a:gd name="connsiteY81" fmla="*/ 1073782 h 1878569"/>
                <a:gd name="connsiteX82" fmla="*/ 1645934 w 1656093"/>
                <a:gd name="connsiteY82" fmla="*/ 1039959 h 1878569"/>
                <a:gd name="connsiteX83" fmla="*/ 1635081 w 1656093"/>
                <a:gd name="connsiteY83" fmla="*/ 975988 h 1878569"/>
                <a:gd name="connsiteX84" fmla="*/ 1617152 w 1656093"/>
                <a:gd name="connsiteY84" fmla="*/ 860665 h 1878569"/>
                <a:gd name="connsiteX85" fmla="*/ 1601111 w 1656093"/>
                <a:gd name="connsiteY85" fmla="*/ 799949 h 1878569"/>
                <a:gd name="connsiteX86" fmla="*/ 1601586 w 1656093"/>
                <a:gd name="connsiteY86" fmla="*/ 771018 h 1878569"/>
                <a:gd name="connsiteX87" fmla="*/ 1589320 w 1656093"/>
                <a:gd name="connsiteY87" fmla="*/ 749016 h 1878569"/>
                <a:gd name="connsiteX88" fmla="*/ 1571391 w 1656093"/>
                <a:gd name="connsiteY88" fmla="*/ 695228 h 1878569"/>
                <a:gd name="connsiteX89" fmla="*/ 1553462 w 1656093"/>
                <a:gd name="connsiteY89" fmla="*/ 668333 h 1878569"/>
                <a:gd name="connsiteX90" fmla="*/ 1544497 w 1656093"/>
                <a:gd name="connsiteY90" fmla="*/ 641439 h 1878569"/>
                <a:gd name="connsiteX91" fmla="*/ 1508638 w 1656093"/>
                <a:gd name="connsiteY91" fmla="*/ 587651 h 1878569"/>
                <a:gd name="connsiteX92" fmla="*/ 1493072 w 1656093"/>
                <a:gd name="connsiteY92" fmla="*/ 518789 h 1878569"/>
                <a:gd name="connsiteX93" fmla="*/ 1476459 w 1656093"/>
                <a:gd name="connsiteY93" fmla="*/ 490666 h 1878569"/>
                <a:gd name="connsiteX94" fmla="*/ 1454850 w 1656093"/>
                <a:gd name="connsiteY94" fmla="*/ 471110 h 1878569"/>
                <a:gd name="connsiteX95" fmla="*/ 1436920 w 1656093"/>
                <a:gd name="connsiteY95" fmla="*/ 435251 h 1878569"/>
                <a:gd name="connsiteX96" fmla="*/ 1427956 w 1656093"/>
                <a:gd name="connsiteY96" fmla="*/ 408357 h 1878569"/>
                <a:gd name="connsiteX97" fmla="*/ 1410026 w 1656093"/>
                <a:gd name="connsiteY97" fmla="*/ 390428 h 1878569"/>
                <a:gd name="connsiteX98" fmla="*/ 1401062 w 1656093"/>
                <a:gd name="connsiteY98" fmla="*/ 363533 h 1878569"/>
                <a:gd name="connsiteX99" fmla="*/ 1383132 w 1656093"/>
                <a:gd name="connsiteY99" fmla="*/ 345604 h 1878569"/>
                <a:gd name="connsiteX100" fmla="*/ 1365203 w 1656093"/>
                <a:gd name="connsiteY100" fmla="*/ 318710 h 1878569"/>
                <a:gd name="connsiteX101" fmla="*/ 1347273 w 1656093"/>
                <a:gd name="connsiteY101" fmla="*/ 300781 h 1878569"/>
                <a:gd name="connsiteX102" fmla="*/ 1311415 w 1656093"/>
                <a:gd name="connsiteY102" fmla="*/ 246992 h 1878569"/>
                <a:gd name="connsiteX103" fmla="*/ 1257626 w 1656093"/>
                <a:gd name="connsiteY103" fmla="*/ 193204 h 1878569"/>
                <a:gd name="connsiteX104" fmla="*/ 1230732 w 1656093"/>
                <a:gd name="connsiteY104" fmla="*/ 166310 h 1878569"/>
                <a:gd name="connsiteX105" fmla="*/ 1203838 w 1656093"/>
                <a:gd name="connsiteY105" fmla="*/ 148381 h 1878569"/>
                <a:gd name="connsiteX106" fmla="*/ 1167979 w 1656093"/>
                <a:gd name="connsiteY106" fmla="*/ 112522 h 1878569"/>
                <a:gd name="connsiteX107" fmla="*/ 1127734 w 1656093"/>
                <a:gd name="connsiteY107" fmla="*/ 79985 h 1878569"/>
                <a:gd name="connsiteX108" fmla="*/ 1090195 w 1656093"/>
                <a:gd name="connsiteY108" fmla="*/ 44126 h 1878569"/>
                <a:gd name="connsiteX109" fmla="*/ 1047954 w 1656093"/>
                <a:gd name="connsiteY109" fmla="*/ 30823 h 1878569"/>
                <a:gd name="connsiteX110" fmla="*/ 970756 w 1656093"/>
                <a:gd name="connsiteY110" fmla="*/ 13910 h 1878569"/>
                <a:gd name="connsiteX0" fmla="*/ 1051438 w 1656093"/>
                <a:gd name="connsiteY0" fmla="*/ 31839 h 1878569"/>
                <a:gd name="connsiteX1" fmla="*/ 1015579 w 1656093"/>
                <a:gd name="connsiteY1" fmla="*/ 22875 h 1878569"/>
                <a:gd name="connsiteX2" fmla="*/ 988685 w 1656093"/>
                <a:gd name="connsiteY2" fmla="*/ 13910 h 1878569"/>
                <a:gd name="connsiteX3" fmla="*/ 908003 w 1656093"/>
                <a:gd name="connsiteY3" fmla="*/ 22875 h 1878569"/>
                <a:gd name="connsiteX4" fmla="*/ 881109 w 1656093"/>
                <a:gd name="connsiteY4" fmla="*/ 31839 h 1878569"/>
                <a:gd name="connsiteX5" fmla="*/ 863179 w 1656093"/>
                <a:gd name="connsiteY5" fmla="*/ 49769 h 1878569"/>
                <a:gd name="connsiteX6" fmla="*/ 836285 w 1656093"/>
                <a:gd name="connsiteY6" fmla="*/ 67698 h 1878569"/>
                <a:gd name="connsiteX7" fmla="*/ 809391 w 1656093"/>
                <a:gd name="connsiteY7" fmla="*/ 94592 h 1878569"/>
                <a:gd name="connsiteX8" fmla="*/ 773532 w 1656093"/>
                <a:gd name="connsiteY8" fmla="*/ 103557 h 1878569"/>
                <a:gd name="connsiteX9" fmla="*/ 728709 w 1656093"/>
                <a:gd name="connsiteY9" fmla="*/ 148381 h 1878569"/>
                <a:gd name="connsiteX10" fmla="*/ 701815 w 1656093"/>
                <a:gd name="connsiteY10" fmla="*/ 166310 h 1878569"/>
                <a:gd name="connsiteX11" fmla="*/ 683885 w 1656093"/>
                <a:gd name="connsiteY11" fmla="*/ 184239 h 1878569"/>
                <a:gd name="connsiteX12" fmla="*/ 656991 w 1656093"/>
                <a:gd name="connsiteY12" fmla="*/ 202169 h 1878569"/>
                <a:gd name="connsiteX13" fmla="*/ 630097 w 1656093"/>
                <a:gd name="connsiteY13" fmla="*/ 229063 h 1878569"/>
                <a:gd name="connsiteX14" fmla="*/ 603203 w 1656093"/>
                <a:gd name="connsiteY14" fmla="*/ 246992 h 1878569"/>
                <a:gd name="connsiteX15" fmla="*/ 558379 w 1656093"/>
                <a:gd name="connsiteY15" fmla="*/ 282851 h 1878569"/>
                <a:gd name="connsiteX16" fmla="*/ 522520 w 1656093"/>
                <a:gd name="connsiteY16" fmla="*/ 291816 h 1878569"/>
                <a:gd name="connsiteX17" fmla="*/ 477697 w 1656093"/>
                <a:gd name="connsiteY17" fmla="*/ 327675 h 1878569"/>
                <a:gd name="connsiteX18" fmla="*/ 423909 w 1656093"/>
                <a:gd name="connsiteY18" fmla="*/ 363533 h 1878569"/>
                <a:gd name="connsiteX19" fmla="*/ 405979 w 1656093"/>
                <a:gd name="connsiteY19" fmla="*/ 390428 h 1878569"/>
                <a:gd name="connsiteX20" fmla="*/ 352191 w 1656093"/>
                <a:gd name="connsiteY20" fmla="*/ 417322 h 1878569"/>
                <a:gd name="connsiteX21" fmla="*/ 325297 w 1656093"/>
                <a:gd name="connsiteY21" fmla="*/ 435251 h 1878569"/>
                <a:gd name="connsiteX22" fmla="*/ 289438 w 1656093"/>
                <a:gd name="connsiteY22" fmla="*/ 471110 h 1878569"/>
                <a:gd name="connsiteX23" fmla="*/ 262544 w 1656093"/>
                <a:gd name="connsiteY23" fmla="*/ 489039 h 1878569"/>
                <a:gd name="connsiteX24" fmla="*/ 226685 w 1656093"/>
                <a:gd name="connsiteY24" fmla="*/ 524898 h 1878569"/>
                <a:gd name="connsiteX25" fmla="*/ 199791 w 1656093"/>
                <a:gd name="connsiteY25" fmla="*/ 542828 h 1878569"/>
                <a:gd name="connsiteX26" fmla="*/ 146003 w 1656093"/>
                <a:gd name="connsiteY26" fmla="*/ 596616 h 1878569"/>
                <a:gd name="connsiteX27" fmla="*/ 101179 w 1656093"/>
                <a:gd name="connsiteY27" fmla="*/ 632475 h 1878569"/>
                <a:gd name="connsiteX28" fmla="*/ 50210 w 1656093"/>
                <a:gd name="connsiteY28" fmla="*/ 687421 h 1878569"/>
                <a:gd name="connsiteX29" fmla="*/ 12606 w 1656093"/>
                <a:gd name="connsiteY29" fmla="*/ 789357 h 1878569"/>
                <a:gd name="connsiteX30" fmla="*/ 66719 w 1656093"/>
                <a:gd name="connsiteY30" fmla="*/ 862283 h 1878569"/>
                <a:gd name="connsiteX31" fmla="*/ 81861 w 1656093"/>
                <a:gd name="connsiteY31" fmla="*/ 919875 h 1878569"/>
                <a:gd name="connsiteX32" fmla="*/ 116785 w 1656093"/>
                <a:gd name="connsiteY32" fmla="*/ 961310 h 1878569"/>
                <a:gd name="connsiteX33" fmla="*/ 130117 w 1656093"/>
                <a:gd name="connsiteY33" fmla="*/ 981009 h 1878569"/>
                <a:gd name="connsiteX34" fmla="*/ 154895 w 1656093"/>
                <a:gd name="connsiteY34" fmla="*/ 1007706 h 1878569"/>
                <a:gd name="connsiteX35" fmla="*/ 185316 w 1656093"/>
                <a:gd name="connsiteY35" fmla="*/ 1059256 h 1878569"/>
                <a:gd name="connsiteX36" fmla="*/ 226821 w 1656093"/>
                <a:gd name="connsiteY36" fmla="*/ 1086752 h 1878569"/>
                <a:gd name="connsiteX37" fmla="*/ 252550 w 1656093"/>
                <a:gd name="connsiteY37" fmla="*/ 1134097 h 1878569"/>
                <a:gd name="connsiteX38" fmla="*/ 275896 w 1656093"/>
                <a:gd name="connsiteY38" fmla="*/ 1167035 h 1878569"/>
                <a:gd name="connsiteX39" fmla="*/ 307368 w 1656093"/>
                <a:gd name="connsiteY39" fmla="*/ 1206216 h 1878569"/>
                <a:gd name="connsiteX40" fmla="*/ 325297 w 1656093"/>
                <a:gd name="connsiteY40" fmla="*/ 1242075 h 1878569"/>
                <a:gd name="connsiteX41" fmla="*/ 361156 w 1656093"/>
                <a:gd name="connsiteY41" fmla="*/ 1295863 h 1878569"/>
                <a:gd name="connsiteX42" fmla="*/ 370120 w 1656093"/>
                <a:gd name="connsiteY42" fmla="*/ 1322757 h 1878569"/>
                <a:gd name="connsiteX43" fmla="*/ 388050 w 1656093"/>
                <a:gd name="connsiteY43" fmla="*/ 1349651 h 1878569"/>
                <a:gd name="connsiteX44" fmla="*/ 397015 w 1656093"/>
                <a:gd name="connsiteY44" fmla="*/ 1385510 h 1878569"/>
                <a:gd name="connsiteX45" fmla="*/ 450803 w 1656093"/>
                <a:gd name="connsiteY45" fmla="*/ 1475157 h 1878569"/>
                <a:gd name="connsiteX46" fmla="*/ 468732 w 1656093"/>
                <a:gd name="connsiteY46" fmla="*/ 1502051 h 1878569"/>
                <a:gd name="connsiteX47" fmla="*/ 486662 w 1656093"/>
                <a:gd name="connsiteY47" fmla="*/ 1519981 h 1878569"/>
                <a:gd name="connsiteX48" fmla="*/ 504591 w 1656093"/>
                <a:gd name="connsiteY48" fmla="*/ 1546875 h 1878569"/>
                <a:gd name="connsiteX49" fmla="*/ 513556 w 1656093"/>
                <a:gd name="connsiteY49" fmla="*/ 1573769 h 1878569"/>
                <a:gd name="connsiteX50" fmla="*/ 540450 w 1656093"/>
                <a:gd name="connsiteY50" fmla="*/ 1591698 h 1878569"/>
                <a:gd name="connsiteX51" fmla="*/ 585273 w 1656093"/>
                <a:gd name="connsiteY51" fmla="*/ 1636522 h 1878569"/>
                <a:gd name="connsiteX52" fmla="*/ 603203 w 1656093"/>
                <a:gd name="connsiteY52" fmla="*/ 1654451 h 1878569"/>
                <a:gd name="connsiteX53" fmla="*/ 621132 w 1656093"/>
                <a:gd name="connsiteY53" fmla="*/ 1681345 h 1878569"/>
                <a:gd name="connsiteX54" fmla="*/ 648026 w 1656093"/>
                <a:gd name="connsiteY54" fmla="*/ 1699275 h 1878569"/>
                <a:gd name="connsiteX55" fmla="*/ 665956 w 1656093"/>
                <a:gd name="connsiteY55" fmla="*/ 1717204 h 1878569"/>
                <a:gd name="connsiteX56" fmla="*/ 692850 w 1656093"/>
                <a:gd name="connsiteY56" fmla="*/ 1726169 h 1878569"/>
                <a:gd name="connsiteX57" fmla="*/ 737673 w 1656093"/>
                <a:gd name="connsiteY57" fmla="*/ 1762028 h 1878569"/>
                <a:gd name="connsiteX58" fmla="*/ 764568 w 1656093"/>
                <a:gd name="connsiteY58" fmla="*/ 1779957 h 1878569"/>
                <a:gd name="connsiteX59" fmla="*/ 818356 w 1656093"/>
                <a:gd name="connsiteY59" fmla="*/ 1797886 h 1878569"/>
                <a:gd name="connsiteX60" fmla="*/ 881109 w 1656093"/>
                <a:gd name="connsiteY60" fmla="*/ 1824781 h 1878569"/>
                <a:gd name="connsiteX61" fmla="*/ 934897 w 1656093"/>
                <a:gd name="connsiteY61" fmla="*/ 1842710 h 1878569"/>
                <a:gd name="connsiteX62" fmla="*/ 970756 w 1656093"/>
                <a:gd name="connsiteY62" fmla="*/ 1851675 h 1878569"/>
                <a:gd name="connsiteX63" fmla="*/ 1033509 w 1656093"/>
                <a:gd name="connsiteY63" fmla="*/ 1869604 h 1878569"/>
                <a:gd name="connsiteX64" fmla="*/ 1114191 w 1656093"/>
                <a:gd name="connsiteY64" fmla="*/ 1878569 h 1878569"/>
                <a:gd name="connsiteX65" fmla="*/ 1284520 w 1656093"/>
                <a:gd name="connsiteY65" fmla="*/ 1869604 h 1878569"/>
                <a:gd name="connsiteX66" fmla="*/ 1329344 w 1656093"/>
                <a:gd name="connsiteY66" fmla="*/ 1860639 h 1878569"/>
                <a:gd name="connsiteX67" fmla="*/ 1356238 w 1656093"/>
                <a:gd name="connsiteY67" fmla="*/ 1842710 h 1878569"/>
                <a:gd name="connsiteX68" fmla="*/ 1383132 w 1656093"/>
                <a:gd name="connsiteY68" fmla="*/ 1833745 h 1878569"/>
                <a:gd name="connsiteX69" fmla="*/ 1436920 w 1656093"/>
                <a:gd name="connsiteY69" fmla="*/ 1806851 h 1878569"/>
                <a:gd name="connsiteX70" fmla="*/ 1481744 w 1656093"/>
                <a:gd name="connsiteY70" fmla="*/ 1779957 h 1878569"/>
                <a:gd name="connsiteX71" fmla="*/ 1544497 w 1656093"/>
                <a:gd name="connsiteY71" fmla="*/ 1708239 h 1878569"/>
                <a:gd name="connsiteX72" fmla="*/ 1571391 w 1656093"/>
                <a:gd name="connsiteY72" fmla="*/ 1681345 h 1878569"/>
                <a:gd name="connsiteX73" fmla="*/ 1580356 w 1656093"/>
                <a:gd name="connsiteY73" fmla="*/ 1654451 h 1878569"/>
                <a:gd name="connsiteX74" fmla="*/ 1607250 w 1656093"/>
                <a:gd name="connsiteY74" fmla="*/ 1600663 h 1878569"/>
                <a:gd name="connsiteX75" fmla="*/ 1616215 w 1656093"/>
                <a:gd name="connsiteY75" fmla="*/ 1564804 h 1878569"/>
                <a:gd name="connsiteX76" fmla="*/ 1634144 w 1656093"/>
                <a:gd name="connsiteY76" fmla="*/ 1511016 h 1878569"/>
                <a:gd name="connsiteX77" fmla="*/ 1636968 w 1656093"/>
                <a:gd name="connsiteY77" fmla="*/ 1440516 h 1878569"/>
                <a:gd name="connsiteX78" fmla="*/ 1636494 w 1656093"/>
                <a:gd name="connsiteY78" fmla="*/ 1349651 h 1878569"/>
                <a:gd name="connsiteX79" fmla="*/ 1647347 w 1656093"/>
                <a:gd name="connsiteY79" fmla="*/ 1315828 h 1878569"/>
                <a:gd name="connsiteX80" fmla="*/ 1652536 w 1656093"/>
                <a:gd name="connsiteY80" fmla="*/ 1251039 h 1878569"/>
                <a:gd name="connsiteX81" fmla="*/ 1651123 w 1656093"/>
                <a:gd name="connsiteY81" fmla="*/ 1073782 h 1878569"/>
                <a:gd name="connsiteX82" fmla="*/ 1645934 w 1656093"/>
                <a:gd name="connsiteY82" fmla="*/ 1039959 h 1878569"/>
                <a:gd name="connsiteX83" fmla="*/ 1635081 w 1656093"/>
                <a:gd name="connsiteY83" fmla="*/ 975988 h 1878569"/>
                <a:gd name="connsiteX84" fmla="*/ 1617152 w 1656093"/>
                <a:gd name="connsiteY84" fmla="*/ 860665 h 1878569"/>
                <a:gd name="connsiteX85" fmla="*/ 1601111 w 1656093"/>
                <a:gd name="connsiteY85" fmla="*/ 799949 h 1878569"/>
                <a:gd name="connsiteX86" fmla="*/ 1601586 w 1656093"/>
                <a:gd name="connsiteY86" fmla="*/ 771018 h 1878569"/>
                <a:gd name="connsiteX87" fmla="*/ 1589320 w 1656093"/>
                <a:gd name="connsiteY87" fmla="*/ 749016 h 1878569"/>
                <a:gd name="connsiteX88" fmla="*/ 1571391 w 1656093"/>
                <a:gd name="connsiteY88" fmla="*/ 695228 h 1878569"/>
                <a:gd name="connsiteX89" fmla="*/ 1553462 w 1656093"/>
                <a:gd name="connsiteY89" fmla="*/ 668333 h 1878569"/>
                <a:gd name="connsiteX90" fmla="*/ 1544497 w 1656093"/>
                <a:gd name="connsiteY90" fmla="*/ 641439 h 1878569"/>
                <a:gd name="connsiteX91" fmla="*/ 1508638 w 1656093"/>
                <a:gd name="connsiteY91" fmla="*/ 587651 h 1878569"/>
                <a:gd name="connsiteX92" fmla="*/ 1493072 w 1656093"/>
                <a:gd name="connsiteY92" fmla="*/ 518789 h 1878569"/>
                <a:gd name="connsiteX93" fmla="*/ 1476459 w 1656093"/>
                <a:gd name="connsiteY93" fmla="*/ 490666 h 1878569"/>
                <a:gd name="connsiteX94" fmla="*/ 1454850 w 1656093"/>
                <a:gd name="connsiteY94" fmla="*/ 471110 h 1878569"/>
                <a:gd name="connsiteX95" fmla="*/ 1436920 w 1656093"/>
                <a:gd name="connsiteY95" fmla="*/ 435251 h 1878569"/>
                <a:gd name="connsiteX96" fmla="*/ 1427956 w 1656093"/>
                <a:gd name="connsiteY96" fmla="*/ 408357 h 1878569"/>
                <a:gd name="connsiteX97" fmla="*/ 1410026 w 1656093"/>
                <a:gd name="connsiteY97" fmla="*/ 390428 h 1878569"/>
                <a:gd name="connsiteX98" fmla="*/ 1401062 w 1656093"/>
                <a:gd name="connsiteY98" fmla="*/ 363533 h 1878569"/>
                <a:gd name="connsiteX99" fmla="*/ 1383132 w 1656093"/>
                <a:gd name="connsiteY99" fmla="*/ 345604 h 1878569"/>
                <a:gd name="connsiteX100" fmla="*/ 1365203 w 1656093"/>
                <a:gd name="connsiteY100" fmla="*/ 318710 h 1878569"/>
                <a:gd name="connsiteX101" fmla="*/ 1347273 w 1656093"/>
                <a:gd name="connsiteY101" fmla="*/ 300781 h 1878569"/>
                <a:gd name="connsiteX102" fmla="*/ 1311415 w 1656093"/>
                <a:gd name="connsiteY102" fmla="*/ 246992 h 1878569"/>
                <a:gd name="connsiteX103" fmla="*/ 1257626 w 1656093"/>
                <a:gd name="connsiteY103" fmla="*/ 193204 h 1878569"/>
                <a:gd name="connsiteX104" fmla="*/ 1230732 w 1656093"/>
                <a:gd name="connsiteY104" fmla="*/ 166310 h 1878569"/>
                <a:gd name="connsiteX105" fmla="*/ 1203838 w 1656093"/>
                <a:gd name="connsiteY105" fmla="*/ 148381 h 1878569"/>
                <a:gd name="connsiteX106" fmla="*/ 1167979 w 1656093"/>
                <a:gd name="connsiteY106" fmla="*/ 112522 h 1878569"/>
                <a:gd name="connsiteX107" fmla="*/ 1127734 w 1656093"/>
                <a:gd name="connsiteY107" fmla="*/ 79985 h 1878569"/>
                <a:gd name="connsiteX108" fmla="*/ 1090195 w 1656093"/>
                <a:gd name="connsiteY108" fmla="*/ 44126 h 1878569"/>
                <a:gd name="connsiteX109" fmla="*/ 1047954 w 1656093"/>
                <a:gd name="connsiteY109" fmla="*/ 30823 h 1878569"/>
                <a:gd name="connsiteX110" fmla="*/ 970756 w 1656093"/>
                <a:gd name="connsiteY110" fmla="*/ 13910 h 1878569"/>
                <a:gd name="connsiteX0" fmla="*/ 1051438 w 1656093"/>
                <a:gd name="connsiteY0" fmla="*/ 31839 h 1878569"/>
                <a:gd name="connsiteX1" fmla="*/ 1015579 w 1656093"/>
                <a:gd name="connsiteY1" fmla="*/ 22875 h 1878569"/>
                <a:gd name="connsiteX2" fmla="*/ 988685 w 1656093"/>
                <a:gd name="connsiteY2" fmla="*/ 13910 h 1878569"/>
                <a:gd name="connsiteX3" fmla="*/ 908003 w 1656093"/>
                <a:gd name="connsiteY3" fmla="*/ 22875 h 1878569"/>
                <a:gd name="connsiteX4" fmla="*/ 881109 w 1656093"/>
                <a:gd name="connsiteY4" fmla="*/ 31839 h 1878569"/>
                <a:gd name="connsiteX5" fmla="*/ 863179 w 1656093"/>
                <a:gd name="connsiteY5" fmla="*/ 49769 h 1878569"/>
                <a:gd name="connsiteX6" fmla="*/ 836285 w 1656093"/>
                <a:gd name="connsiteY6" fmla="*/ 67698 h 1878569"/>
                <a:gd name="connsiteX7" fmla="*/ 809391 w 1656093"/>
                <a:gd name="connsiteY7" fmla="*/ 94592 h 1878569"/>
                <a:gd name="connsiteX8" fmla="*/ 773532 w 1656093"/>
                <a:gd name="connsiteY8" fmla="*/ 103557 h 1878569"/>
                <a:gd name="connsiteX9" fmla="*/ 728709 w 1656093"/>
                <a:gd name="connsiteY9" fmla="*/ 148381 h 1878569"/>
                <a:gd name="connsiteX10" fmla="*/ 701815 w 1656093"/>
                <a:gd name="connsiteY10" fmla="*/ 166310 h 1878569"/>
                <a:gd name="connsiteX11" fmla="*/ 683885 w 1656093"/>
                <a:gd name="connsiteY11" fmla="*/ 184239 h 1878569"/>
                <a:gd name="connsiteX12" fmla="*/ 656991 w 1656093"/>
                <a:gd name="connsiteY12" fmla="*/ 202169 h 1878569"/>
                <a:gd name="connsiteX13" fmla="*/ 630097 w 1656093"/>
                <a:gd name="connsiteY13" fmla="*/ 229063 h 1878569"/>
                <a:gd name="connsiteX14" fmla="*/ 603203 w 1656093"/>
                <a:gd name="connsiteY14" fmla="*/ 246992 h 1878569"/>
                <a:gd name="connsiteX15" fmla="*/ 558379 w 1656093"/>
                <a:gd name="connsiteY15" fmla="*/ 282851 h 1878569"/>
                <a:gd name="connsiteX16" fmla="*/ 522520 w 1656093"/>
                <a:gd name="connsiteY16" fmla="*/ 291816 h 1878569"/>
                <a:gd name="connsiteX17" fmla="*/ 477697 w 1656093"/>
                <a:gd name="connsiteY17" fmla="*/ 327675 h 1878569"/>
                <a:gd name="connsiteX18" fmla="*/ 423909 w 1656093"/>
                <a:gd name="connsiteY18" fmla="*/ 363533 h 1878569"/>
                <a:gd name="connsiteX19" fmla="*/ 405979 w 1656093"/>
                <a:gd name="connsiteY19" fmla="*/ 390428 h 1878569"/>
                <a:gd name="connsiteX20" fmla="*/ 352191 w 1656093"/>
                <a:gd name="connsiteY20" fmla="*/ 417322 h 1878569"/>
                <a:gd name="connsiteX21" fmla="*/ 325297 w 1656093"/>
                <a:gd name="connsiteY21" fmla="*/ 435251 h 1878569"/>
                <a:gd name="connsiteX22" fmla="*/ 289438 w 1656093"/>
                <a:gd name="connsiteY22" fmla="*/ 471110 h 1878569"/>
                <a:gd name="connsiteX23" fmla="*/ 262544 w 1656093"/>
                <a:gd name="connsiteY23" fmla="*/ 489039 h 1878569"/>
                <a:gd name="connsiteX24" fmla="*/ 226685 w 1656093"/>
                <a:gd name="connsiteY24" fmla="*/ 524898 h 1878569"/>
                <a:gd name="connsiteX25" fmla="*/ 199791 w 1656093"/>
                <a:gd name="connsiteY25" fmla="*/ 542828 h 1878569"/>
                <a:gd name="connsiteX26" fmla="*/ 146003 w 1656093"/>
                <a:gd name="connsiteY26" fmla="*/ 596616 h 1878569"/>
                <a:gd name="connsiteX27" fmla="*/ 101179 w 1656093"/>
                <a:gd name="connsiteY27" fmla="*/ 632475 h 1878569"/>
                <a:gd name="connsiteX28" fmla="*/ 50210 w 1656093"/>
                <a:gd name="connsiteY28" fmla="*/ 687421 h 1878569"/>
                <a:gd name="connsiteX29" fmla="*/ 12606 w 1656093"/>
                <a:gd name="connsiteY29" fmla="*/ 789357 h 1878569"/>
                <a:gd name="connsiteX30" fmla="*/ 66719 w 1656093"/>
                <a:gd name="connsiteY30" fmla="*/ 862283 h 1878569"/>
                <a:gd name="connsiteX31" fmla="*/ 81861 w 1656093"/>
                <a:gd name="connsiteY31" fmla="*/ 919875 h 1878569"/>
                <a:gd name="connsiteX32" fmla="*/ 116785 w 1656093"/>
                <a:gd name="connsiteY32" fmla="*/ 961310 h 1878569"/>
                <a:gd name="connsiteX33" fmla="*/ 130117 w 1656093"/>
                <a:gd name="connsiteY33" fmla="*/ 981009 h 1878569"/>
                <a:gd name="connsiteX34" fmla="*/ 154895 w 1656093"/>
                <a:gd name="connsiteY34" fmla="*/ 1007706 h 1878569"/>
                <a:gd name="connsiteX35" fmla="*/ 185316 w 1656093"/>
                <a:gd name="connsiteY35" fmla="*/ 1059256 h 1878569"/>
                <a:gd name="connsiteX36" fmla="*/ 207863 w 1656093"/>
                <a:gd name="connsiteY36" fmla="*/ 1086752 h 1878569"/>
                <a:gd name="connsiteX37" fmla="*/ 252550 w 1656093"/>
                <a:gd name="connsiteY37" fmla="*/ 1134097 h 1878569"/>
                <a:gd name="connsiteX38" fmla="*/ 275896 w 1656093"/>
                <a:gd name="connsiteY38" fmla="*/ 1167035 h 1878569"/>
                <a:gd name="connsiteX39" fmla="*/ 307368 w 1656093"/>
                <a:gd name="connsiteY39" fmla="*/ 1206216 h 1878569"/>
                <a:gd name="connsiteX40" fmla="*/ 325297 w 1656093"/>
                <a:gd name="connsiteY40" fmla="*/ 1242075 h 1878569"/>
                <a:gd name="connsiteX41" fmla="*/ 361156 w 1656093"/>
                <a:gd name="connsiteY41" fmla="*/ 1295863 h 1878569"/>
                <a:gd name="connsiteX42" fmla="*/ 370120 w 1656093"/>
                <a:gd name="connsiteY42" fmla="*/ 1322757 h 1878569"/>
                <a:gd name="connsiteX43" fmla="*/ 388050 w 1656093"/>
                <a:gd name="connsiteY43" fmla="*/ 1349651 h 1878569"/>
                <a:gd name="connsiteX44" fmla="*/ 397015 w 1656093"/>
                <a:gd name="connsiteY44" fmla="*/ 1385510 h 1878569"/>
                <a:gd name="connsiteX45" fmla="*/ 450803 w 1656093"/>
                <a:gd name="connsiteY45" fmla="*/ 1475157 h 1878569"/>
                <a:gd name="connsiteX46" fmla="*/ 468732 w 1656093"/>
                <a:gd name="connsiteY46" fmla="*/ 1502051 h 1878569"/>
                <a:gd name="connsiteX47" fmla="*/ 486662 w 1656093"/>
                <a:gd name="connsiteY47" fmla="*/ 1519981 h 1878569"/>
                <a:gd name="connsiteX48" fmla="*/ 504591 w 1656093"/>
                <a:gd name="connsiteY48" fmla="*/ 1546875 h 1878569"/>
                <a:gd name="connsiteX49" fmla="*/ 513556 w 1656093"/>
                <a:gd name="connsiteY49" fmla="*/ 1573769 h 1878569"/>
                <a:gd name="connsiteX50" fmla="*/ 540450 w 1656093"/>
                <a:gd name="connsiteY50" fmla="*/ 1591698 h 1878569"/>
                <a:gd name="connsiteX51" fmla="*/ 585273 w 1656093"/>
                <a:gd name="connsiteY51" fmla="*/ 1636522 h 1878569"/>
                <a:gd name="connsiteX52" fmla="*/ 603203 w 1656093"/>
                <a:gd name="connsiteY52" fmla="*/ 1654451 h 1878569"/>
                <a:gd name="connsiteX53" fmla="*/ 621132 w 1656093"/>
                <a:gd name="connsiteY53" fmla="*/ 1681345 h 1878569"/>
                <a:gd name="connsiteX54" fmla="*/ 648026 w 1656093"/>
                <a:gd name="connsiteY54" fmla="*/ 1699275 h 1878569"/>
                <a:gd name="connsiteX55" fmla="*/ 665956 w 1656093"/>
                <a:gd name="connsiteY55" fmla="*/ 1717204 h 1878569"/>
                <a:gd name="connsiteX56" fmla="*/ 692850 w 1656093"/>
                <a:gd name="connsiteY56" fmla="*/ 1726169 h 1878569"/>
                <a:gd name="connsiteX57" fmla="*/ 737673 w 1656093"/>
                <a:gd name="connsiteY57" fmla="*/ 1762028 h 1878569"/>
                <a:gd name="connsiteX58" fmla="*/ 764568 w 1656093"/>
                <a:gd name="connsiteY58" fmla="*/ 1779957 h 1878569"/>
                <a:gd name="connsiteX59" fmla="*/ 818356 w 1656093"/>
                <a:gd name="connsiteY59" fmla="*/ 1797886 h 1878569"/>
                <a:gd name="connsiteX60" fmla="*/ 881109 w 1656093"/>
                <a:gd name="connsiteY60" fmla="*/ 1824781 h 1878569"/>
                <a:gd name="connsiteX61" fmla="*/ 934897 w 1656093"/>
                <a:gd name="connsiteY61" fmla="*/ 1842710 h 1878569"/>
                <a:gd name="connsiteX62" fmla="*/ 970756 w 1656093"/>
                <a:gd name="connsiteY62" fmla="*/ 1851675 h 1878569"/>
                <a:gd name="connsiteX63" fmla="*/ 1033509 w 1656093"/>
                <a:gd name="connsiteY63" fmla="*/ 1869604 h 1878569"/>
                <a:gd name="connsiteX64" fmla="*/ 1114191 w 1656093"/>
                <a:gd name="connsiteY64" fmla="*/ 1878569 h 1878569"/>
                <a:gd name="connsiteX65" fmla="*/ 1284520 w 1656093"/>
                <a:gd name="connsiteY65" fmla="*/ 1869604 h 1878569"/>
                <a:gd name="connsiteX66" fmla="*/ 1329344 w 1656093"/>
                <a:gd name="connsiteY66" fmla="*/ 1860639 h 1878569"/>
                <a:gd name="connsiteX67" fmla="*/ 1356238 w 1656093"/>
                <a:gd name="connsiteY67" fmla="*/ 1842710 h 1878569"/>
                <a:gd name="connsiteX68" fmla="*/ 1383132 w 1656093"/>
                <a:gd name="connsiteY68" fmla="*/ 1833745 h 1878569"/>
                <a:gd name="connsiteX69" fmla="*/ 1436920 w 1656093"/>
                <a:gd name="connsiteY69" fmla="*/ 1806851 h 1878569"/>
                <a:gd name="connsiteX70" fmla="*/ 1481744 w 1656093"/>
                <a:gd name="connsiteY70" fmla="*/ 1779957 h 1878569"/>
                <a:gd name="connsiteX71" fmla="*/ 1544497 w 1656093"/>
                <a:gd name="connsiteY71" fmla="*/ 1708239 h 1878569"/>
                <a:gd name="connsiteX72" fmla="*/ 1571391 w 1656093"/>
                <a:gd name="connsiteY72" fmla="*/ 1681345 h 1878569"/>
                <a:gd name="connsiteX73" fmla="*/ 1580356 w 1656093"/>
                <a:gd name="connsiteY73" fmla="*/ 1654451 h 1878569"/>
                <a:gd name="connsiteX74" fmla="*/ 1607250 w 1656093"/>
                <a:gd name="connsiteY74" fmla="*/ 1600663 h 1878569"/>
                <a:gd name="connsiteX75" fmla="*/ 1616215 w 1656093"/>
                <a:gd name="connsiteY75" fmla="*/ 1564804 h 1878569"/>
                <a:gd name="connsiteX76" fmla="*/ 1634144 w 1656093"/>
                <a:gd name="connsiteY76" fmla="*/ 1511016 h 1878569"/>
                <a:gd name="connsiteX77" fmla="*/ 1636968 w 1656093"/>
                <a:gd name="connsiteY77" fmla="*/ 1440516 h 1878569"/>
                <a:gd name="connsiteX78" fmla="*/ 1636494 w 1656093"/>
                <a:gd name="connsiteY78" fmla="*/ 1349651 h 1878569"/>
                <a:gd name="connsiteX79" fmla="*/ 1647347 w 1656093"/>
                <a:gd name="connsiteY79" fmla="*/ 1315828 h 1878569"/>
                <a:gd name="connsiteX80" fmla="*/ 1652536 w 1656093"/>
                <a:gd name="connsiteY80" fmla="*/ 1251039 h 1878569"/>
                <a:gd name="connsiteX81" fmla="*/ 1651123 w 1656093"/>
                <a:gd name="connsiteY81" fmla="*/ 1073782 h 1878569"/>
                <a:gd name="connsiteX82" fmla="*/ 1645934 w 1656093"/>
                <a:gd name="connsiteY82" fmla="*/ 1039959 h 1878569"/>
                <a:gd name="connsiteX83" fmla="*/ 1635081 w 1656093"/>
                <a:gd name="connsiteY83" fmla="*/ 975988 h 1878569"/>
                <a:gd name="connsiteX84" fmla="*/ 1617152 w 1656093"/>
                <a:gd name="connsiteY84" fmla="*/ 860665 h 1878569"/>
                <a:gd name="connsiteX85" fmla="*/ 1601111 w 1656093"/>
                <a:gd name="connsiteY85" fmla="*/ 799949 h 1878569"/>
                <a:gd name="connsiteX86" fmla="*/ 1601586 w 1656093"/>
                <a:gd name="connsiteY86" fmla="*/ 771018 h 1878569"/>
                <a:gd name="connsiteX87" fmla="*/ 1589320 w 1656093"/>
                <a:gd name="connsiteY87" fmla="*/ 749016 h 1878569"/>
                <a:gd name="connsiteX88" fmla="*/ 1571391 w 1656093"/>
                <a:gd name="connsiteY88" fmla="*/ 695228 h 1878569"/>
                <a:gd name="connsiteX89" fmla="*/ 1553462 w 1656093"/>
                <a:gd name="connsiteY89" fmla="*/ 668333 h 1878569"/>
                <a:gd name="connsiteX90" fmla="*/ 1544497 w 1656093"/>
                <a:gd name="connsiteY90" fmla="*/ 641439 h 1878569"/>
                <a:gd name="connsiteX91" fmla="*/ 1508638 w 1656093"/>
                <a:gd name="connsiteY91" fmla="*/ 587651 h 1878569"/>
                <a:gd name="connsiteX92" fmla="*/ 1493072 w 1656093"/>
                <a:gd name="connsiteY92" fmla="*/ 518789 h 1878569"/>
                <a:gd name="connsiteX93" fmla="*/ 1476459 w 1656093"/>
                <a:gd name="connsiteY93" fmla="*/ 490666 h 1878569"/>
                <a:gd name="connsiteX94" fmla="*/ 1454850 w 1656093"/>
                <a:gd name="connsiteY94" fmla="*/ 471110 h 1878569"/>
                <a:gd name="connsiteX95" fmla="*/ 1436920 w 1656093"/>
                <a:gd name="connsiteY95" fmla="*/ 435251 h 1878569"/>
                <a:gd name="connsiteX96" fmla="*/ 1427956 w 1656093"/>
                <a:gd name="connsiteY96" fmla="*/ 408357 h 1878569"/>
                <a:gd name="connsiteX97" fmla="*/ 1410026 w 1656093"/>
                <a:gd name="connsiteY97" fmla="*/ 390428 h 1878569"/>
                <a:gd name="connsiteX98" fmla="*/ 1401062 w 1656093"/>
                <a:gd name="connsiteY98" fmla="*/ 363533 h 1878569"/>
                <a:gd name="connsiteX99" fmla="*/ 1383132 w 1656093"/>
                <a:gd name="connsiteY99" fmla="*/ 345604 h 1878569"/>
                <a:gd name="connsiteX100" fmla="*/ 1365203 w 1656093"/>
                <a:gd name="connsiteY100" fmla="*/ 318710 h 1878569"/>
                <a:gd name="connsiteX101" fmla="*/ 1347273 w 1656093"/>
                <a:gd name="connsiteY101" fmla="*/ 300781 h 1878569"/>
                <a:gd name="connsiteX102" fmla="*/ 1311415 w 1656093"/>
                <a:gd name="connsiteY102" fmla="*/ 246992 h 1878569"/>
                <a:gd name="connsiteX103" fmla="*/ 1257626 w 1656093"/>
                <a:gd name="connsiteY103" fmla="*/ 193204 h 1878569"/>
                <a:gd name="connsiteX104" fmla="*/ 1230732 w 1656093"/>
                <a:gd name="connsiteY104" fmla="*/ 166310 h 1878569"/>
                <a:gd name="connsiteX105" fmla="*/ 1203838 w 1656093"/>
                <a:gd name="connsiteY105" fmla="*/ 148381 h 1878569"/>
                <a:gd name="connsiteX106" fmla="*/ 1167979 w 1656093"/>
                <a:gd name="connsiteY106" fmla="*/ 112522 h 1878569"/>
                <a:gd name="connsiteX107" fmla="*/ 1127734 w 1656093"/>
                <a:gd name="connsiteY107" fmla="*/ 79985 h 1878569"/>
                <a:gd name="connsiteX108" fmla="*/ 1090195 w 1656093"/>
                <a:gd name="connsiteY108" fmla="*/ 44126 h 1878569"/>
                <a:gd name="connsiteX109" fmla="*/ 1047954 w 1656093"/>
                <a:gd name="connsiteY109" fmla="*/ 30823 h 1878569"/>
                <a:gd name="connsiteX110" fmla="*/ 970756 w 1656093"/>
                <a:gd name="connsiteY110" fmla="*/ 13910 h 1878569"/>
                <a:gd name="connsiteX0" fmla="*/ 1051438 w 1656093"/>
                <a:gd name="connsiteY0" fmla="*/ 31839 h 1878569"/>
                <a:gd name="connsiteX1" fmla="*/ 1015579 w 1656093"/>
                <a:gd name="connsiteY1" fmla="*/ 22875 h 1878569"/>
                <a:gd name="connsiteX2" fmla="*/ 988685 w 1656093"/>
                <a:gd name="connsiteY2" fmla="*/ 13910 h 1878569"/>
                <a:gd name="connsiteX3" fmla="*/ 908003 w 1656093"/>
                <a:gd name="connsiteY3" fmla="*/ 22875 h 1878569"/>
                <a:gd name="connsiteX4" fmla="*/ 881109 w 1656093"/>
                <a:gd name="connsiteY4" fmla="*/ 31839 h 1878569"/>
                <a:gd name="connsiteX5" fmla="*/ 863179 w 1656093"/>
                <a:gd name="connsiteY5" fmla="*/ 49769 h 1878569"/>
                <a:gd name="connsiteX6" fmla="*/ 836285 w 1656093"/>
                <a:gd name="connsiteY6" fmla="*/ 67698 h 1878569"/>
                <a:gd name="connsiteX7" fmla="*/ 809391 w 1656093"/>
                <a:gd name="connsiteY7" fmla="*/ 94592 h 1878569"/>
                <a:gd name="connsiteX8" fmla="*/ 773532 w 1656093"/>
                <a:gd name="connsiteY8" fmla="*/ 103557 h 1878569"/>
                <a:gd name="connsiteX9" fmla="*/ 728709 w 1656093"/>
                <a:gd name="connsiteY9" fmla="*/ 148381 h 1878569"/>
                <a:gd name="connsiteX10" fmla="*/ 701815 w 1656093"/>
                <a:gd name="connsiteY10" fmla="*/ 166310 h 1878569"/>
                <a:gd name="connsiteX11" fmla="*/ 683885 w 1656093"/>
                <a:gd name="connsiteY11" fmla="*/ 184239 h 1878569"/>
                <a:gd name="connsiteX12" fmla="*/ 656991 w 1656093"/>
                <a:gd name="connsiteY12" fmla="*/ 202169 h 1878569"/>
                <a:gd name="connsiteX13" fmla="*/ 630097 w 1656093"/>
                <a:gd name="connsiteY13" fmla="*/ 229063 h 1878569"/>
                <a:gd name="connsiteX14" fmla="*/ 603203 w 1656093"/>
                <a:gd name="connsiteY14" fmla="*/ 246992 h 1878569"/>
                <a:gd name="connsiteX15" fmla="*/ 558379 w 1656093"/>
                <a:gd name="connsiteY15" fmla="*/ 282851 h 1878569"/>
                <a:gd name="connsiteX16" fmla="*/ 522520 w 1656093"/>
                <a:gd name="connsiteY16" fmla="*/ 291816 h 1878569"/>
                <a:gd name="connsiteX17" fmla="*/ 477697 w 1656093"/>
                <a:gd name="connsiteY17" fmla="*/ 327675 h 1878569"/>
                <a:gd name="connsiteX18" fmla="*/ 423909 w 1656093"/>
                <a:gd name="connsiteY18" fmla="*/ 363533 h 1878569"/>
                <a:gd name="connsiteX19" fmla="*/ 405979 w 1656093"/>
                <a:gd name="connsiteY19" fmla="*/ 390428 h 1878569"/>
                <a:gd name="connsiteX20" fmla="*/ 352191 w 1656093"/>
                <a:gd name="connsiteY20" fmla="*/ 417322 h 1878569"/>
                <a:gd name="connsiteX21" fmla="*/ 325297 w 1656093"/>
                <a:gd name="connsiteY21" fmla="*/ 435251 h 1878569"/>
                <a:gd name="connsiteX22" fmla="*/ 289438 w 1656093"/>
                <a:gd name="connsiteY22" fmla="*/ 471110 h 1878569"/>
                <a:gd name="connsiteX23" fmla="*/ 262544 w 1656093"/>
                <a:gd name="connsiteY23" fmla="*/ 489039 h 1878569"/>
                <a:gd name="connsiteX24" fmla="*/ 226685 w 1656093"/>
                <a:gd name="connsiteY24" fmla="*/ 524898 h 1878569"/>
                <a:gd name="connsiteX25" fmla="*/ 199791 w 1656093"/>
                <a:gd name="connsiteY25" fmla="*/ 542828 h 1878569"/>
                <a:gd name="connsiteX26" fmla="*/ 146003 w 1656093"/>
                <a:gd name="connsiteY26" fmla="*/ 596616 h 1878569"/>
                <a:gd name="connsiteX27" fmla="*/ 101179 w 1656093"/>
                <a:gd name="connsiteY27" fmla="*/ 632475 h 1878569"/>
                <a:gd name="connsiteX28" fmla="*/ 50210 w 1656093"/>
                <a:gd name="connsiteY28" fmla="*/ 687421 h 1878569"/>
                <a:gd name="connsiteX29" fmla="*/ 12606 w 1656093"/>
                <a:gd name="connsiteY29" fmla="*/ 789357 h 1878569"/>
                <a:gd name="connsiteX30" fmla="*/ 41994 w 1656093"/>
                <a:gd name="connsiteY30" fmla="*/ 866093 h 1878569"/>
                <a:gd name="connsiteX31" fmla="*/ 81861 w 1656093"/>
                <a:gd name="connsiteY31" fmla="*/ 919875 h 1878569"/>
                <a:gd name="connsiteX32" fmla="*/ 116785 w 1656093"/>
                <a:gd name="connsiteY32" fmla="*/ 961310 h 1878569"/>
                <a:gd name="connsiteX33" fmla="*/ 130117 w 1656093"/>
                <a:gd name="connsiteY33" fmla="*/ 981009 h 1878569"/>
                <a:gd name="connsiteX34" fmla="*/ 154895 w 1656093"/>
                <a:gd name="connsiteY34" fmla="*/ 1007706 h 1878569"/>
                <a:gd name="connsiteX35" fmla="*/ 185316 w 1656093"/>
                <a:gd name="connsiteY35" fmla="*/ 1059256 h 1878569"/>
                <a:gd name="connsiteX36" fmla="*/ 207863 w 1656093"/>
                <a:gd name="connsiteY36" fmla="*/ 1086752 h 1878569"/>
                <a:gd name="connsiteX37" fmla="*/ 252550 w 1656093"/>
                <a:gd name="connsiteY37" fmla="*/ 1134097 h 1878569"/>
                <a:gd name="connsiteX38" fmla="*/ 275896 w 1656093"/>
                <a:gd name="connsiteY38" fmla="*/ 1167035 h 1878569"/>
                <a:gd name="connsiteX39" fmla="*/ 307368 w 1656093"/>
                <a:gd name="connsiteY39" fmla="*/ 1206216 h 1878569"/>
                <a:gd name="connsiteX40" fmla="*/ 325297 w 1656093"/>
                <a:gd name="connsiteY40" fmla="*/ 1242075 h 1878569"/>
                <a:gd name="connsiteX41" fmla="*/ 361156 w 1656093"/>
                <a:gd name="connsiteY41" fmla="*/ 1295863 h 1878569"/>
                <a:gd name="connsiteX42" fmla="*/ 370120 w 1656093"/>
                <a:gd name="connsiteY42" fmla="*/ 1322757 h 1878569"/>
                <a:gd name="connsiteX43" fmla="*/ 388050 w 1656093"/>
                <a:gd name="connsiteY43" fmla="*/ 1349651 h 1878569"/>
                <a:gd name="connsiteX44" fmla="*/ 397015 w 1656093"/>
                <a:gd name="connsiteY44" fmla="*/ 1385510 h 1878569"/>
                <a:gd name="connsiteX45" fmla="*/ 450803 w 1656093"/>
                <a:gd name="connsiteY45" fmla="*/ 1475157 h 1878569"/>
                <a:gd name="connsiteX46" fmla="*/ 468732 w 1656093"/>
                <a:gd name="connsiteY46" fmla="*/ 1502051 h 1878569"/>
                <a:gd name="connsiteX47" fmla="*/ 486662 w 1656093"/>
                <a:gd name="connsiteY47" fmla="*/ 1519981 h 1878569"/>
                <a:gd name="connsiteX48" fmla="*/ 504591 w 1656093"/>
                <a:gd name="connsiteY48" fmla="*/ 1546875 h 1878569"/>
                <a:gd name="connsiteX49" fmla="*/ 513556 w 1656093"/>
                <a:gd name="connsiteY49" fmla="*/ 1573769 h 1878569"/>
                <a:gd name="connsiteX50" fmla="*/ 540450 w 1656093"/>
                <a:gd name="connsiteY50" fmla="*/ 1591698 h 1878569"/>
                <a:gd name="connsiteX51" fmla="*/ 585273 w 1656093"/>
                <a:gd name="connsiteY51" fmla="*/ 1636522 h 1878569"/>
                <a:gd name="connsiteX52" fmla="*/ 603203 w 1656093"/>
                <a:gd name="connsiteY52" fmla="*/ 1654451 h 1878569"/>
                <a:gd name="connsiteX53" fmla="*/ 621132 w 1656093"/>
                <a:gd name="connsiteY53" fmla="*/ 1681345 h 1878569"/>
                <a:gd name="connsiteX54" fmla="*/ 648026 w 1656093"/>
                <a:gd name="connsiteY54" fmla="*/ 1699275 h 1878569"/>
                <a:gd name="connsiteX55" fmla="*/ 665956 w 1656093"/>
                <a:gd name="connsiteY55" fmla="*/ 1717204 h 1878569"/>
                <a:gd name="connsiteX56" fmla="*/ 692850 w 1656093"/>
                <a:gd name="connsiteY56" fmla="*/ 1726169 h 1878569"/>
                <a:gd name="connsiteX57" fmla="*/ 737673 w 1656093"/>
                <a:gd name="connsiteY57" fmla="*/ 1762028 h 1878569"/>
                <a:gd name="connsiteX58" fmla="*/ 764568 w 1656093"/>
                <a:gd name="connsiteY58" fmla="*/ 1779957 h 1878569"/>
                <a:gd name="connsiteX59" fmla="*/ 818356 w 1656093"/>
                <a:gd name="connsiteY59" fmla="*/ 1797886 h 1878569"/>
                <a:gd name="connsiteX60" fmla="*/ 881109 w 1656093"/>
                <a:gd name="connsiteY60" fmla="*/ 1824781 h 1878569"/>
                <a:gd name="connsiteX61" fmla="*/ 934897 w 1656093"/>
                <a:gd name="connsiteY61" fmla="*/ 1842710 h 1878569"/>
                <a:gd name="connsiteX62" fmla="*/ 970756 w 1656093"/>
                <a:gd name="connsiteY62" fmla="*/ 1851675 h 1878569"/>
                <a:gd name="connsiteX63" fmla="*/ 1033509 w 1656093"/>
                <a:gd name="connsiteY63" fmla="*/ 1869604 h 1878569"/>
                <a:gd name="connsiteX64" fmla="*/ 1114191 w 1656093"/>
                <a:gd name="connsiteY64" fmla="*/ 1878569 h 1878569"/>
                <a:gd name="connsiteX65" fmla="*/ 1284520 w 1656093"/>
                <a:gd name="connsiteY65" fmla="*/ 1869604 h 1878569"/>
                <a:gd name="connsiteX66" fmla="*/ 1329344 w 1656093"/>
                <a:gd name="connsiteY66" fmla="*/ 1860639 h 1878569"/>
                <a:gd name="connsiteX67" fmla="*/ 1356238 w 1656093"/>
                <a:gd name="connsiteY67" fmla="*/ 1842710 h 1878569"/>
                <a:gd name="connsiteX68" fmla="*/ 1383132 w 1656093"/>
                <a:gd name="connsiteY68" fmla="*/ 1833745 h 1878569"/>
                <a:gd name="connsiteX69" fmla="*/ 1436920 w 1656093"/>
                <a:gd name="connsiteY69" fmla="*/ 1806851 h 1878569"/>
                <a:gd name="connsiteX70" fmla="*/ 1481744 w 1656093"/>
                <a:gd name="connsiteY70" fmla="*/ 1779957 h 1878569"/>
                <a:gd name="connsiteX71" fmla="*/ 1544497 w 1656093"/>
                <a:gd name="connsiteY71" fmla="*/ 1708239 h 1878569"/>
                <a:gd name="connsiteX72" fmla="*/ 1571391 w 1656093"/>
                <a:gd name="connsiteY72" fmla="*/ 1681345 h 1878569"/>
                <a:gd name="connsiteX73" fmla="*/ 1580356 w 1656093"/>
                <a:gd name="connsiteY73" fmla="*/ 1654451 h 1878569"/>
                <a:gd name="connsiteX74" fmla="*/ 1607250 w 1656093"/>
                <a:gd name="connsiteY74" fmla="*/ 1600663 h 1878569"/>
                <a:gd name="connsiteX75" fmla="*/ 1616215 w 1656093"/>
                <a:gd name="connsiteY75" fmla="*/ 1564804 h 1878569"/>
                <a:gd name="connsiteX76" fmla="*/ 1634144 w 1656093"/>
                <a:gd name="connsiteY76" fmla="*/ 1511016 h 1878569"/>
                <a:gd name="connsiteX77" fmla="*/ 1636968 w 1656093"/>
                <a:gd name="connsiteY77" fmla="*/ 1440516 h 1878569"/>
                <a:gd name="connsiteX78" fmla="*/ 1636494 w 1656093"/>
                <a:gd name="connsiteY78" fmla="*/ 1349651 h 1878569"/>
                <a:gd name="connsiteX79" fmla="*/ 1647347 w 1656093"/>
                <a:gd name="connsiteY79" fmla="*/ 1315828 h 1878569"/>
                <a:gd name="connsiteX80" fmla="*/ 1652536 w 1656093"/>
                <a:gd name="connsiteY80" fmla="*/ 1251039 h 1878569"/>
                <a:gd name="connsiteX81" fmla="*/ 1651123 w 1656093"/>
                <a:gd name="connsiteY81" fmla="*/ 1073782 h 1878569"/>
                <a:gd name="connsiteX82" fmla="*/ 1645934 w 1656093"/>
                <a:gd name="connsiteY82" fmla="*/ 1039959 h 1878569"/>
                <a:gd name="connsiteX83" fmla="*/ 1635081 w 1656093"/>
                <a:gd name="connsiteY83" fmla="*/ 975988 h 1878569"/>
                <a:gd name="connsiteX84" fmla="*/ 1617152 w 1656093"/>
                <a:gd name="connsiteY84" fmla="*/ 860665 h 1878569"/>
                <a:gd name="connsiteX85" fmla="*/ 1601111 w 1656093"/>
                <a:gd name="connsiteY85" fmla="*/ 799949 h 1878569"/>
                <a:gd name="connsiteX86" fmla="*/ 1601586 w 1656093"/>
                <a:gd name="connsiteY86" fmla="*/ 771018 h 1878569"/>
                <a:gd name="connsiteX87" fmla="*/ 1589320 w 1656093"/>
                <a:gd name="connsiteY87" fmla="*/ 749016 h 1878569"/>
                <a:gd name="connsiteX88" fmla="*/ 1571391 w 1656093"/>
                <a:gd name="connsiteY88" fmla="*/ 695228 h 1878569"/>
                <a:gd name="connsiteX89" fmla="*/ 1553462 w 1656093"/>
                <a:gd name="connsiteY89" fmla="*/ 668333 h 1878569"/>
                <a:gd name="connsiteX90" fmla="*/ 1544497 w 1656093"/>
                <a:gd name="connsiteY90" fmla="*/ 641439 h 1878569"/>
                <a:gd name="connsiteX91" fmla="*/ 1508638 w 1656093"/>
                <a:gd name="connsiteY91" fmla="*/ 587651 h 1878569"/>
                <a:gd name="connsiteX92" fmla="*/ 1493072 w 1656093"/>
                <a:gd name="connsiteY92" fmla="*/ 518789 h 1878569"/>
                <a:gd name="connsiteX93" fmla="*/ 1476459 w 1656093"/>
                <a:gd name="connsiteY93" fmla="*/ 490666 h 1878569"/>
                <a:gd name="connsiteX94" fmla="*/ 1454850 w 1656093"/>
                <a:gd name="connsiteY94" fmla="*/ 471110 h 1878569"/>
                <a:gd name="connsiteX95" fmla="*/ 1436920 w 1656093"/>
                <a:gd name="connsiteY95" fmla="*/ 435251 h 1878569"/>
                <a:gd name="connsiteX96" fmla="*/ 1427956 w 1656093"/>
                <a:gd name="connsiteY96" fmla="*/ 408357 h 1878569"/>
                <a:gd name="connsiteX97" fmla="*/ 1410026 w 1656093"/>
                <a:gd name="connsiteY97" fmla="*/ 390428 h 1878569"/>
                <a:gd name="connsiteX98" fmla="*/ 1401062 w 1656093"/>
                <a:gd name="connsiteY98" fmla="*/ 363533 h 1878569"/>
                <a:gd name="connsiteX99" fmla="*/ 1383132 w 1656093"/>
                <a:gd name="connsiteY99" fmla="*/ 345604 h 1878569"/>
                <a:gd name="connsiteX100" fmla="*/ 1365203 w 1656093"/>
                <a:gd name="connsiteY100" fmla="*/ 318710 h 1878569"/>
                <a:gd name="connsiteX101" fmla="*/ 1347273 w 1656093"/>
                <a:gd name="connsiteY101" fmla="*/ 300781 h 1878569"/>
                <a:gd name="connsiteX102" fmla="*/ 1311415 w 1656093"/>
                <a:gd name="connsiteY102" fmla="*/ 246992 h 1878569"/>
                <a:gd name="connsiteX103" fmla="*/ 1257626 w 1656093"/>
                <a:gd name="connsiteY103" fmla="*/ 193204 h 1878569"/>
                <a:gd name="connsiteX104" fmla="*/ 1230732 w 1656093"/>
                <a:gd name="connsiteY104" fmla="*/ 166310 h 1878569"/>
                <a:gd name="connsiteX105" fmla="*/ 1203838 w 1656093"/>
                <a:gd name="connsiteY105" fmla="*/ 148381 h 1878569"/>
                <a:gd name="connsiteX106" fmla="*/ 1167979 w 1656093"/>
                <a:gd name="connsiteY106" fmla="*/ 112522 h 1878569"/>
                <a:gd name="connsiteX107" fmla="*/ 1127734 w 1656093"/>
                <a:gd name="connsiteY107" fmla="*/ 79985 h 1878569"/>
                <a:gd name="connsiteX108" fmla="*/ 1090195 w 1656093"/>
                <a:gd name="connsiteY108" fmla="*/ 44126 h 1878569"/>
                <a:gd name="connsiteX109" fmla="*/ 1047954 w 1656093"/>
                <a:gd name="connsiteY109" fmla="*/ 30823 h 1878569"/>
                <a:gd name="connsiteX110" fmla="*/ 970756 w 1656093"/>
                <a:gd name="connsiteY110" fmla="*/ 13910 h 1878569"/>
                <a:gd name="connsiteX0" fmla="*/ 1069098 w 1673753"/>
                <a:gd name="connsiteY0" fmla="*/ 31839 h 1878569"/>
                <a:gd name="connsiteX1" fmla="*/ 1033239 w 1673753"/>
                <a:gd name="connsiteY1" fmla="*/ 22875 h 1878569"/>
                <a:gd name="connsiteX2" fmla="*/ 1006345 w 1673753"/>
                <a:gd name="connsiteY2" fmla="*/ 13910 h 1878569"/>
                <a:gd name="connsiteX3" fmla="*/ 925663 w 1673753"/>
                <a:gd name="connsiteY3" fmla="*/ 22875 h 1878569"/>
                <a:gd name="connsiteX4" fmla="*/ 898769 w 1673753"/>
                <a:gd name="connsiteY4" fmla="*/ 31839 h 1878569"/>
                <a:gd name="connsiteX5" fmla="*/ 880839 w 1673753"/>
                <a:gd name="connsiteY5" fmla="*/ 49769 h 1878569"/>
                <a:gd name="connsiteX6" fmla="*/ 853945 w 1673753"/>
                <a:gd name="connsiteY6" fmla="*/ 67698 h 1878569"/>
                <a:gd name="connsiteX7" fmla="*/ 827051 w 1673753"/>
                <a:gd name="connsiteY7" fmla="*/ 94592 h 1878569"/>
                <a:gd name="connsiteX8" fmla="*/ 791192 w 1673753"/>
                <a:gd name="connsiteY8" fmla="*/ 103557 h 1878569"/>
                <a:gd name="connsiteX9" fmla="*/ 746369 w 1673753"/>
                <a:gd name="connsiteY9" fmla="*/ 148381 h 1878569"/>
                <a:gd name="connsiteX10" fmla="*/ 719475 w 1673753"/>
                <a:gd name="connsiteY10" fmla="*/ 166310 h 1878569"/>
                <a:gd name="connsiteX11" fmla="*/ 701545 w 1673753"/>
                <a:gd name="connsiteY11" fmla="*/ 184239 h 1878569"/>
                <a:gd name="connsiteX12" fmla="*/ 674651 w 1673753"/>
                <a:gd name="connsiteY12" fmla="*/ 202169 h 1878569"/>
                <a:gd name="connsiteX13" fmla="*/ 647757 w 1673753"/>
                <a:gd name="connsiteY13" fmla="*/ 229063 h 1878569"/>
                <a:gd name="connsiteX14" fmla="*/ 620863 w 1673753"/>
                <a:gd name="connsiteY14" fmla="*/ 246992 h 1878569"/>
                <a:gd name="connsiteX15" fmla="*/ 576039 w 1673753"/>
                <a:gd name="connsiteY15" fmla="*/ 282851 h 1878569"/>
                <a:gd name="connsiteX16" fmla="*/ 540180 w 1673753"/>
                <a:gd name="connsiteY16" fmla="*/ 291816 h 1878569"/>
                <a:gd name="connsiteX17" fmla="*/ 495357 w 1673753"/>
                <a:gd name="connsiteY17" fmla="*/ 327675 h 1878569"/>
                <a:gd name="connsiteX18" fmla="*/ 441569 w 1673753"/>
                <a:gd name="connsiteY18" fmla="*/ 363533 h 1878569"/>
                <a:gd name="connsiteX19" fmla="*/ 423639 w 1673753"/>
                <a:gd name="connsiteY19" fmla="*/ 390428 h 1878569"/>
                <a:gd name="connsiteX20" fmla="*/ 369851 w 1673753"/>
                <a:gd name="connsiteY20" fmla="*/ 417322 h 1878569"/>
                <a:gd name="connsiteX21" fmla="*/ 342957 w 1673753"/>
                <a:gd name="connsiteY21" fmla="*/ 435251 h 1878569"/>
                <a:gd name="connsiteX22" fmla="*/ 307098 w 1673753"/>
                <a:gd name="connsiteY22" fmla="*/ 471110 h 1878569"/>
                <a:gd name="connsiteX23" fmla="*/ 280204 w 1673753"/>
                <a:gd name="connsiteY23" fmla="*/ 489039 h 1878569"/>
                <a:gd name="connsiteX24" fmla="*/ 244345 w 1673753"/>
                <a:gd name="connsiteY24" fmla="*/ 524898 h 1878569"/>
                <a:gd name="connsiteX25" fmla="*/ 217451 w 1673753"/>
                <a:gd name="connsiteY25" fmla="*/ 542828 h 1878569"/>
                <a:gd name="connsiteX26" fmla="*/ 163663 w 1673753"/>
                <a:gd name="connsiteY26" fmla="*/ 596616 h 1878569"/>
                <a:gd name="connsiteX27" fmla="*/ 118839 w 1673753"/>
                <a:gd name="connsiteY27" fmla="*/ 632475 h 1878569"/>
                <a:gd name="connsiteX28" fmla="*/ 67870 w 1673753"/>
                <a:gd name="connsiteY28" fmla="*/ 687421 h 1878569"/>
                <a:gd name="connsiteX29" fmla="*/ 12606 w 1673753"/>
                <a:gd name="connsiteY29" fmla="*/ 808407 h 1878569"/>
                <a:gd name="connsiteX30" fmla="*/ 59654 w 1673753"/>
                <a:gd name="connsiteY30" fmla="*/ 866093 h 1878569"/>
                <a:gd name="connsiteX31" fmla="*/ 99521 w 1673753"/>
                <a:gd name="connsiteY31" fmla="*/ 919875 h 1878569"/>
                <a:gd name="connsiteX32" fmla="*/ 134445 w 1673753"/>
                <a:gd name="connsiteY32" fmla="*/ 961310 h 1878569"/>
                <a:gd name="connsiteX33" fmla="*/ 147777 w 1673753"/>
                <a:gd name="connsiteY33" fmla="*/ 981009 h 1878569"/>
                <a:gd name="connsiteX34" fmla="*/ 172555 w 1673753"/>
                <a:gd name="connsiteY34" fmla="*/ 1007706 h 1878569"/>
                <a:gd name="connsiteX35" fmla="*/ 202976 w 1673753"/>
                <a:gd name="connsiteY35" fmla="*/ 1059256 h 1878569"/>
                <a:gd name="connsiteX36" fmla="*/ 225523 w 1673753"/>
                <a:gd name="connsiteY36" fmla="*/ 1086752 h 1878569"/>
                <a:gd name="connsiteX37" fmla="*/ 270210 w 1673753"/>
                <a:gd name="connsiteY37" fmla="*/ 1134097 h 1878569"/>
                <a:gd name="connsiteX38" fmla="*/ 293556 w 1673753"/>
                <a:gd name="connsiteY38" fmla="*/ 1167035 h 1878569"/>
                <a:gd name="connsiteX39" fmla="*/ 325028 w 1673753"/>
                <a:gd name="connsiteY39" fmla="*/ 1206216 h 1878569"/>
                <a:gd name="connsiteX40" fmla="*/ 342957 w 1673753"/>
                <a:gd name="connsiteY40" fmla="*/ 1242075 h 1878569"/>
                <a:gd name="connsiteX41" fmla="*/ 378816 w 1673753"/>
                <a:gd name="connsiteY41" fmla="*/ 1295863 h 1878569"/>
                <a:gd name="connsiteX42" fmla="*/ 387780 w 1673753"/>
                <a:gd name="connsiteY42" fmla="*/ 1322757 h 1878569"/>
                <a:gd name="connsiteX43" fmla="*/ 405710 w 1673753"/>
                <a:gd name="connsiteY43" fmla="*/ 1349651 h 1878569"/>
                <a:gd name="connsiteX44" fmla="*/ 414675 w 1673753"/>
                <a:gd name="connsiteY44" fmla="*/ 1385510 h 1878569"/>
                <a:gd name="connsiteX45" fmla="*/ 468463 w 1673753"/>
                <a:gd name="connsiteY45" fmla="*/ 1475157 h 1878569"/>
                <a:gd name="connsiteX46" fmla="*/ 486392 w 1673753"/>
                <a:gd name="connsiteY46" fmla="*/ 1502051 h 1878569"/>
                <a:gd name="connsiteX47" fmla="*/ 504322 w 1673753"/>
                <a:gd name="connsiteY47" fmla="*/ 1519981 h 1878569"/>
                <a:gd name="connsiteX48" fmla="*/ 522251 w 1673753"/>
                <a:gd name="connsiteY48" fmla="*/ 1546875 h 1878569"/>
                <a:gd name="connsiteX49" fmla="*/ 531216 w 1673753"/>
                <a:gd name="connsiteY49" fmla="*/ 1573769 h 1878569"/>
                <a:gd name="connsiteX50" fmla="*/ 558110 w 1673753"/>
                <a:gd name="connsiteY50" fmla="*/ 1591698 h 1878569"/>
                <a:gd name="connsiteX51" fmla="*/ 602933 w 1673753"/>
                <a:gd name="connsiteY51" fmla="*/ 1636522 h 1878569"/>
                <a:gd name="connsiteX52" fmla="*/ 620863 w 1673753"/>
                <a:gd name="connsiteY52" fmla="*/ 1654451 h 1878569"/>
                <a:gd name="connsiteX53" fmla="*/ 638792 w 1673753"/>
                <a:gd name="connsiteY53" fmla="*/ 1681345 h 1878569"/>
                <a:gd name="connsiteX54" fmla="*/ 665686 w 1673753"/>
                <a:gd name="connsiteY54" fmla="*/ 1699275 h 1878569"/>
                <a:gd name="connsiteX55" fmla="*/ 683616 w 1673753"/>
                <a:gd name="connsiteY55" fmla="*/ 1717204 h 1878569"/>
                <a:gd name="connsiteX56" fmla="*/ 710510 w 1673753"/>
                <a:gd name="connsiteY56" fmla="*/ 1726169 h 1878569"/>
                <a:gd name="connsiteX57" fmla="*/ 755333 w 1673753"/>
                <a:gd name="connsiteY57" fmla="*/ 1762028 h 1878569"/>
                <a:gd name="connsiteX58" fmla="*/ 782228 w 1673753"/>
                <a:gd name="connsiteY58" fmla="*/ 1779957 h 1878569"/>
                <a:gd name="connsiteX59" fmla="*/ 836016 w 1673753"/>
                <a:gd name="connsiteY59" fmla="*/ 1797886 h 1878569"/>
                <a:gd name="connsiteX60" fmla="*/ 898769 w 1673753"/>
                <a:gd name="connsiteY60" fmla="*/ 1824781 h 1878569"/>
                <a:gd name="connsiteX61" fmla="*/ 952557 w 1673753"/>
                <a:gd name="connsiteY61" fmla="*/ 1842710 h 1878569"/>
                <a:gd name="connsiteX62" fmla="*/ 988416 w 1673753"/>
                <a:gd name="connsiteY62" fmla="*/ 1851675 h 1878569"/>
                <a:gd name="connsiteX63" fmla="*/ 1051169 w 1673753"/>
                <a:gd name="connsiteY63" fmla="*/ 1869604 h 1878569"/>
                <a:gd name="connsiteX64" fmla="*/ 1131851 w 1673753"/>
                <a:gd name="connsiteY64" fmla="*/ 1878569 h 1878569"/>
                <a:gd name="connsiteX65" fmla="*/ 1302180 w 1673753"/>
                <a:gd name="connsiteY65" fmla="*/ 1869604 h 1878569"/>
                <a:gd name="connsiteX66" fmla="*/ 1347004 w 1673753"/>
                <a:gd name="connsiteY66" fmla="*/ 1860639 h 1878569"/>
                <a:gd name="connsiteX67" fmla="*/ 1373898 w 1673753"/>
                <a:gd name="connsiteY67" fmla="*/ 1842710 h 1878569"/>
                <a:gd name="connsiteX68" fmla="*/ 1400792 w 1673753"/>
                <a:gd name="connsiteY68" fmla="*/ 1833745 h 1878569"/>
                <a:gd name="connsiteX69" fmla="*/ 1454580 w 1673753"/>
                <a:gd name="connsiteY69" fmla="*/ 1806851 h 1878569"/>
                <a:gd name="connsiteX70" fmla="*/ 1499404 w 1673753"/>
                <a:gd name="connsiteY70" fmla="*/ 1779957 h 1878569"/>
                <a:gd name="connsiteX71" fmla="*/ 1562157 w 1673753"/>
                <a:gd name="connsiteY71" fmla="*/ 1708239 h 1878569"/>
                <a:gd name="connsiteX72" fmla="*/ 1589051 w 1673753"/>
                <a:gd name="connsiteY72" fmla="*/ 1681345 h 1878569"/>
                <a:gd name="connsiteX73" fmla="*/ 1598016 w 1673753"/>
                <a:gd name="connsiteY73" fmla="*/ 1654451 h 1878569"/>
                <a:gd name="connsiteX74" fmla="*/ 1624910 w 1673753"/>
                <a:gd name="connsiteY74" fmla="*/ 1600663 h 1878569"/>
                <a:gd name="connsiteX75" fmla="*/ 1633875 w 1673753"/>
                <a:gd name="connsiteY75" fmla="*/ 1564804 h 1878569"/>
                <a:gd name="connsiteX76" fmla="*/ 1651804 w 1673753"/>
                <a:gd name="connsiteY76" fmla="*/ 1511016 h 1878569"/>
                <a:gd name="connsiteX77" fmla="*/ 1654628 w 1673753"/>
                <a:gd name="connsiteY77" fmla="*/ 1440516 h 1878569"/>
                <a:gd name="connsiteX78" fmla="*/ 1654154 w 1673753"/>
                <a:gd name="connsiteY78" fmla="*/ 1349651 h 1878569"/>
                <a:gd name="connsiteX79" fmla="*/ 1665007 w 1673753"/>
                <a:gd name="connsiteY79" fmla="*/ 1315828 h 1878569"/>
                <a:gd name="connsiteX80" fmla="*/ 1670196 w 1673753"/>
                <a:gd name="connsiteY80" fmla="*/ 1251039 h 1878569"/>
                <a:gd name="connsiteX81" fmla="*/ 1668783 w 1673753"/>
                <a:gd name="connsiteY81" fmla="*/ 1073782 h 1878569"/>
                <a:gd name="connsiteX82" fmla="*/ 1663594 w 1673753"/>
                <a:gd name="connsiteY82" fmla="*/ 1039959 h 1878569"/>
                <a:gd name="connsiteX83" fmla="*/ 1652741 w 1673753"/>
                <a:gd name="connsiteY83" fmla="*/ 975988 h 1878569"/>
                <a:gd name="connsiteX84" fmla="*/ 1634812 w 1673753"/>
                <a:gd name="connsiteY84" fmla="*/ 860665 h 1878569"/>
                <a:gd name="connsiteX85" fmla="*/ 1618771 w 1673753"/>
                <a:gd name="connsiteY85" fmla="*/ 799949 h 1878569"/>
                <a:gd name="connsiteX86" fmla="*/ 1619246 w 1673753"/>
                <a:gd name="connsiteY86" fmla="*/ 771018 h 1878569"/>
                <a:gd name="connsiteX87" fmla="*/ 1606980 w 1673753"/>
                <a:gd name="connsiteY87" fmla="*/ 749016 h 1878569"/>
                <a:gd name="connsiteX88" fmla="*/ 1589051 w 1673753"/>
                <a:gd name="connsiteY88" fmla="*/ 695228 h 1878569"/>
                <a:gd name="connsiteX89" fmla="*/ 1571122 w 1673753"/>
                <a:gd name="connsiteY89" fmla="*/ 668333 h 1878569"/>
                <a:gd name="connsiteX90" fmla="*/ 1562157 w 1673753"/>
                <a:gd name="connsiteY90" fmla="*/ 641439 h 1878569"/>
                <a:gd name="connsiteX91" fmla="*/ 1526298 w 1673753"/>
                <a:gd name="connsiteY91" fmla="*/ 587651 h 1878569"/>
                <a:gd name="connsiteX92" fmla="*/ 1510732 w 1673753"/>
                <a:gd name="connsiteY92" fmla="*/ 518789 h 1878569"/>
                <a:gd name="connsiteX93" fmla="*/ 1494119 w 1673753"/>
                <a:gd name="connsiteY93" fmla="*/ 490666 h 1878569"/>
                <a:gd name="connsiteX94" fmla="*/ 1472510 w 1673753"/>
                <a:gd name="connsiteY94" fmla="*/ 471110 h 1878569"/>
                <a:gd name="connsiteX95" fmla="*/ 1454580 w 1673753"/>
                <a:gd name="connsiteY95" fmla="*/ 435251 h 1878569"/>
                <a:gd name="connsiteX96" fmla="*/ 1445616 w 1673753"/>
                <a:gd name="connsiteY96" fmla="*/ 408357 h 1878569"/>
                <a:gd name="connsiteX97" fmla="*/ 1427686 w 1673753"/>
                <a:gd name="connsiteY97" fmla="*/ 390428 h 1878569"/>
                <a:gd name="connsiteX98" fmla="*/ 1418722 w 1673753"/>
                <a:gd name="connsiteY98" fmla="*/ 363533 h 1878569"/>
                <a:gd name="connsiteX99" fmla="*/ 1400792 w 1673753"/>
                <a:gd name="connsiteY99" fmla="*/ 345604 h 1878569"/>
                <a:gd name="connsiteX100" fmla="*/ 1382863 w 1673753"/>
                <a:gd name="connsiteY100" fmla="*/ 318710 h 1878569"/>
                <a:gd name="connsiteX101" fmla="*/ 1364933 w 1673753"/>
                <a:gd name="connsiteY101" fmla="*/ 300781 h 1878569"/>
                <a:gd name="connsiteX102" fmla="*/ 1329075 w 1673753"/>
                <a:gd name="connsiteY102" fmla="*/ 246992 h 1878569"/>
                <a:gd name="connsiteX103" fmla="*/ 1275286 w 1673753"/>
                <a:gd name="connsiteY103" fmla="*/ 193204 h 1878569"/>
                <a:gd name="connsiteX104" fmla="*/ 1248392 w 1673753"/>
                <a:gd name="connsiteY104" fmla="*/ 166310 h 1878569"/>
                <a:gd name="connsiteX105" fmla="*/ 1221498 w 1673753"/>
                <a:gd name="connsiteY105" fmla="*/ 148381 h 1878569"/>
                <a:gd name="connsiteX106" fmla="*/ 1185639 w 1673753"/>
                <a:gd name="connsiteY106" fmla="*/ 112522 h 1878569"/>
                <a:gd name="connsiteX107" fmla="*/ 1145394 w 1673753"/>
                <a:gd name="connsiteY107" fmla="*/ 79985 h 1878569"/>
                <a:gd name="connsiteX108" fmla="*/ 1107855 w 1673753"/>
                <a:gd name="connsiteY108" fmla="*/ 44126 h 1878569"/>
                <a:gd name="connsiteX109" fmla="*/ 1065614 w 1673753"/>
                <a:gd name="connsiteY109" fmla="*/ 30823 h 1878569"/>
                <a:gd name="connsiteX110" fmla="*/ 988416 w 1673753"/>
                <a:gd name="connsiteY110" fmla="*/ 13910 h 1878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</a:cxnLst>
              <a:rect l="l" t="t" r="r" b="b"/>
              <a:pathLst>
                <a:path w="1673753" h="1878569">
                  <a:moveTo>
                    <a:pt x="1069098" y="31839"/>
                  </a:moveTo>
                  <a:cubicBezTo>
                    <a:pt x="1057145" y="28851"/>
                    <a:pt x="1045086" y="26260"/>
                    <a:pt x="1033239" y="22875"/>
                  </a:cubicBezTo>
                  <a:cubicBezTo>
                    <a:pt x="1024153" y="20279"/>
                    <a:pt x="1015795" y="13910"/>
                    <a:pt x="1006345" y="13910"/>
                  </a:cubicBezTo>
                  <a:cubicBezTo>
                    <a:pt x="979285" y="13910"/>
                    <a:pt x="952557" y="19887"/>
                    <a:pt x="925663" y="22875"/>
                  </a:cubicBezTo>
                  <a:cubicBezTo>
                    <a:pt x="916698" y="25863"/>
                    <a:pt x="906872" y="26977"/>
                    <a:pt x="898769" y="31839"/>
                  </a:cubicBezTo>
                  <a:cubicBezTo>
                    <a:pt x="891521" y="36188"/>
                    <a:pt x="887439" y="44489"/>
                    <a:pt x="880839" y="49769"/>
                  </a:cubicBezTo>
                  <a:cubicBezTo>
                    <a:pt x="872426" y="56500"/>
                    <a:pt x="862222" y="60801"/>
                    <a:pt x="853945" y="67698"/>
                  </a:cubicBezTo>
                  <a:cubicBezTo>
                    <a:pt x="844205" y="75814"/>
                    <a:pt x="838059" y="88302"/>
                    <a:pt x="827051" y="94592"/>
                  </a:cubicBezTo>
                  <a:cubicBezTo>
                    <a:pt x="816353" y="100705"/>
                    <a:pt x="803145" y="100569"/>
                    <a:pt x="791192" y="103557"/>
                  </a:cubicBezTo>
                  <a:cubicBezTo>
                    <a:pt x="719476" y="151367"/>
                    <a:pt x="806133" y="88616"/>
                    <a:pt x="746369" y="148381"/>
                  </a:cubicBezTo>
                  <a:cubicBezTo>
                    <a:pt x="738751" y="156000"/>
                    <a:pt x="727888" y="159580"/>
                    <a:pt x="719475" y="166310"/>
                  </a:cubicBezTo>
                  <a:cubicBezTo>
                    <a:pt x="712875" y="171590"/>
                    <a:pt x="708145" y="178959"/>
                    <a:pt x="701545" y="184239"/>
                  </a:cubicBezTo>
                  <a:cubicBezTo>
                    <a:pt x="693132" y="190970"/>
                    <a:pt x="682928" y="195271"/>
                    <a:pt x="674651" y="202169"/>
                  </a:cubicBezTo>
                  <a:cubicBezTo>
                    <a:pt x="664912" y="210285"/>
                    <a:pt x="657497" y="220947"/>
                    <a:pt x="647757" y="229063"/>
                  </a:cubicBezTo>
                  <a:cubicBezTo>
                    <a:pt x="639480" y="235960"/>
                    <a:pt x="629276" y="240261"/>
                    <a:pt x="620863" y="246992"/>
                  </a:cubicBezTo>
                  <a:cubicBezTo>
                    <a:pt x="598618" y="264788"/>
                    <a:pt x="605755" y="270116"/>
                    <a:pt x="576039" y="282851"/>
                  </a:cubicBezTo>
                  <a:cubicBezTo>
                    <a:pt x="564714" y="287704"/>
                    <a:pt x="552133" y="288828"/>
                    <a:pt x="540180" y="291816"/>
                  </a:cubicBezTo>
                  <a:cubicBezTo>
                    <a:pt x="500083" y="351962"/>
                    <a:pt x="547318" y="293034"/>
                    <a:pt x="495357" y="327675"/>
                  </a:cubicBezTo>
                  <a:cubicBezTo>
                    <a:pt x="428209" y="372441"/>
                    <a:pt x="505513" y="342220"/>
                    <a:pt x="441569" y="363533"/>
                  </a:cubicBezTo>
                  <a:cubicBezTo>
                    <a:pt x="435592" y="372498"/>
                    <a:pt x="431258" y="382809"/>
                    <a:pt x="423639" y="390428"/>
                  </a:cubicBezTo>
                  <a:cubicBezTo>
                    <a:pt x="397950" y="416117"/>
                    <a:pt x="399014" y="402741"/>
                    <a:pt x="369851" y="417322"/>
                  </a:cubicBezTo>
                  <a:cubicBezTo>
                    <a:pt x="360214" y="422140"/>
                    <a:pt x="351137" y="428239"/>
                    <a:pt x="342957" y="435251"/>
                  </a:cubicBezTo>
                  <a:cubicBezTo>
                    <a:pt x="330122" y="446252"/>
                    <a:pt x="321163" y="461733"/>
                    <a:pt x="307098" y="471110"/>
                  </a:cubicBezTo>
                  <a:cubicBezTo>
                    <a:pt x="298133" y="477086"/>
                    <a:pt x="288384" y="482027"/>
                    <a:pt x="280204" y="489039"/>
                  </a:cubicBezTo>
                  <a:cubicBezTo>
                    <a:pt x="267369" y="500040"/>
                    <a:pt x="258410" y="515521"/>
                    <a:pt x="244345" y="524898"/>
                  </a:cubicBezTo>
                  <a:cubicBezTo>
                    <a:pt x="235380" y="530875"/>
                    <a:pt x="225504" y="535670"/>
                    <a:pt x="217451" y="542828"/>
                  </a:cubicBezTo>
                  <a:cubicBezTo>
                    <a:pt x="198500" y="559674"/>
                    <a:pt x="184761" y="582551"/>
                    <a:pt x="163663" y="596616"/>
                  </a:cubicBezTo>
                  <a:cubicBezTo>
                    <a:pt x="129736" y="619233"/>
                    <a:pt x="144387" y="606927"/>
                    <a:pt x="118839" y="632475"/>
                  </a:cubicBezTo>
                  <a:cubicBezTo>
                    <a:pt x="114613" y="645155"/>
                    <a:pt x="67870" y="676168"/>
                    <a:pt x="67870" y="687421"/>
                  </a:cubicBezTo>
                  <a:cubicBezTo>
                    <a:pt x="67870" y="754166"/>
                    <a:pt x="0" y="764285"/>
                    <a:pt x="12606" y="808407"/>
                  </a:cubicBezTo>
                  <a:cubicBezTo>
                    <a:pt x="15991" y="820254"/>
                    <a:pt x="54144" y="855073"/>
                    <a:pt x="59654" y="866093"/>
                  </a:cubicBezTo>
                  <a:cubicBezTo>
                    <a:pt x="63434" y="873653"/>
                    <a:pt x="94833" y="912842"/>
                    <a:pt x="99521" y="919875"/>
                  </a:cubicBezTo>
                  <a:cubicBezTo>
                    <a:pt x="106934" y="930994"/>
                    <a:pt x="127032" y="950191"/>
                    <a:pt x="134445" y="961310"/>
                  </a:cubicBezTo>
                  <a:cubicBezTo>
                    <a:pt x="139133" y="968343"/>
                    <a:pt x="142706" y="974247"/>
                    <a:pt x="147777" y="981009"/>
                  </a:cubicBezTo>
                  <a:cubicBezTo>
                    <a:pt x="160706" y="998248"/>
                    <a:pt x="165741" y="987263"/>
                    <a:pt x="172555" y="1007706"/>
                  </a:cubicBezTo>
                  <a:cubicBezTo>
                    <a:pt x="184193" y="1042618"/>
                    <a:pt x="178365" y="1034644"/>
                    <a:pt x="202976" y="1059256"/>
                  </a:cubicBezTo>
                  <a:cubicBezTo>
                    <a:pt x="221146" y="1075598"/>
                    <a:pt x="168927" y="1029419"/>
                    <a:pt x="225523" y="1086752"/>
                  </a:cubicBezTo>
                  <a:cubicBezTo>
                    <a:pt x="232748" y="1098794"/>
                    <a:pt x="266302" y="1123676"/>
                    <a:pt x="270210" y="1134097"/>
                  </a:cubicBezTo>
                  <a:cubicBezTo>
                    <a:pt x="274902" y="1146610"/>
                    <a:pt x="288593" y="1154627"/>
                    <a:pt x="293556" y="1167035"/>
                  </a:cubicBezTo>
                  <a:cubicBezTo>
                    <a:pt x="300575" y="1184582"/>
                    <a:pt x="316576" y="1189312"/>
                    <a:pt x="325028" y="1206216"/>
                  </a:cubicBezTo>
                  <a:cubicBezTo>
                    <a:pt x="331004" y="1218169"/>
                    <a:pt x="336081" y="1230616"/>
                    <a:pt x="342957" y="1242075"/>
                  </a:cubicBezTo>
                  <a:cubicBezTo>
                    <a:pt x="354044" y="1260553"/>
                    <a:pt x="378816" y="1295863"/>
                    <a:pt x="378816" y="1295863"/>
                  </a:cubicBezTo>
                  <a:cubicBezTo>
                    <a:pt x="381804" y="1304828"/>
                    <a:pt x="383554" y="1314305"/>
                    <a:pt x="387780" y="1322757"/>
                  </a:cubicBezTo>
                  <a:cubicBezTo>
                    <a:pt x="392598" y="1332394"/>
                    <a:pt x="401466" y="1339748"/>
                    <a:pt x="405710" y="1349651"/>
                  </a:cubicBezTo>
                  <a:cubicBezTo>
                    <a:pt x="410564" y="1360976"/>
                    <a:pt x="410349" y="1373974"/>
                    <a:pt x="414675" y="1385510"/>
                  </a:cubicBezTo>
                  <a:cubicBezTo>
                    <a:pt x="426490" y="1417017"/>
                    <a:pt x="450588" y="1448344"/>
                    <a:pt x="468463" y="1475157"/>
                  </a:cubicBezTo>
                  <a:cubicBezTo>
                    <a:pt x="474439" y="1484122"/>
                    <a:pt x="478774" y="1494433"/>
                    <a:pt x="486392" y="1502051"/>
                  </a:cubicBezTo>
                  <a:cubicBezTo>
                    <a:pt x="492369" y="1508028"/>
                    <a:pt x="499042" y="1513381"/>
                    <a:pt x="504322" y="1519981"/>
                  </a:cubicBezTo>
                  <a:cubicBezTo>
                    <a:pt x="511053" y="1528394"/>
                    <a:pt x="517433" y="1537238"/>
                    <a:pt x="522251" y="1546875"/>
                  </a:cubicBezTo>
                  <a:cubicBezTo>
                    <a:pt x="526477" y="1555327"/>
                    <a:pt x="525313" y="1566390"/>
                    <a:pt x="531216" y="1573769"/>
                  </a:cubicBezTo>
                  <a:cubicBezTo>
                    <a:pt x="537947" y="1582182"/>
                    <a:pt x="550002" y="1584603"/>
                    <a:pt x="558110" y="1591698"/>
                  </a:cubicBezTo>
                  <a:cubicBezTo>
                    <a:pt x="574012" y="1605612"/>
                    <a:pt x="587992" y="1621581"/>
                    <a:pt x="602933" y="1636522"/>
                  </a:cubicBezTo>
                  <a:cubicBezTo>
                    <a:pt x="608910" y="1642499"/>
                    <a:pt x="616175" y="1647418"/>
                    <a:pt x="620863" y="1654451"/>
                  </a:cubicBezTo>
                  <a:cubicBezTo>
                    <a:pt x="626839" y="1663416"/>
                    <a:pt x="631174" y="1673726"/>
                    <a:pt x="638792" y="1681345"/>
                  </a:cubicBezTo>
                  <a:cubicBezTo>
                    <a:pt x="646411" y="1688964"/>
                    <a:pt x="657273" y="1692544"/>
                    <a:pt x="665686" y="1699275"/>
                  </a:cubicBezTo>
                  <a:cubicBezTo>
                    <a:pt x="672286" y="1704555"/>
                    <a:pt x="676368" y="1712856"/>
                    <a:pt x="683616" y="1717204"/>
                  </a:cubicBezTo>
                  <a:cubicBezTo>
                    <a:pt x="691719" y="1722066"/>
                    <a:pt x="702058" y="1721943"/>
                    <a:pt x="710510" y="1726169"/>
                  </a:cubicBezTo>
                  <a:cubicBezTo>
                    <a:pt x="747307" y="1744568"/>
                    <a:pt x="727534" y="1739789"/>
                    <a:pt x="755333" y="1762028"/>
                  </a:cubicBezTo>
                  <a:cubicBezTo>
                    <a:pt x="763746" y="1768759"/>
                    <a:pt x="772382" y="1775581"/>
                    <a:pt x="782228" y="1779957"/>
                  </a:cubicBezTo>
                  <a:cubicBezTo>
                    <a:pt x="799498" y="1787632"/>
                    <a:pt x="836016" y="1797886"/>
                    <a:pt x="836016" y="1797886"/>
                  </a:cubicBezTo>
                  <a:cubicBezTo>
                    <a:pt x="878683" y="1826332"/>
                    <a:pt x="846144" y="1808993"/>
                    <a:pt x="898769" y="1824781"/>
                  </a:cubicBezTo>
                  <a:cubicBezTo>
                    <a:pt x="916871" y="1830212"/>
                    <a:pt x="934222" y="1838126"/>
                    <a:pt x="952557" y="1842710"/>
                  </a:cubicBezTo>
                  <a:cubicBezTo>
                    <a:pt x="964510" y="1845698"/>
                    <a:pt x="976569" y="1848290"/>
                    <a:pt x="988416" y="1851675"/>
                  </a:cubicBezTo>
                  <a:cubicBezTo>
                    <a:pt x="1015744" y="1859483"/>
                    <a:pt x="1020817" y="1864934"/>
                    <a:pt x="1051169" y="1869604"/>
                  </a:cubicBezTo>
                  <a:cubicBezTo>
                    <a:pt x="1077914" y="1873719"/>
                    <a:pt x="1104957" y="1875581"/>
                    <a:pt x="1131851" y="1878569"/>
                  </a:cubicBezTo>
                  <a:cubicBezTo>
                    <a:pt x="1188627" y="1875581"/>
                    <a:pt x="1245521" y="1874326"/>
                    <a:pt x="1302180" y="1869604"/>
                  </a:cubicBezTo>
                  <a:cubicBezTo>
                    <a:pt x="1317365" y="1868339"/>
                    <a:pt x="1332737" y="1865989"/>
                    <a:pt x="1347004" y="1860639"/>
                  </a:cubicBezTo>
                  <a:cubicBezTo>
                    <a:pt x="1357092" y="1856856"/>
                    <a:pt x="1364261" y="1847528"/>
                    <a:pt x="1373898" y="1842710"/>
                  </a:cubicBezTo>
                  <a:cubicBezTo>
                    <a:pt x="1382350" y="1838484"/>
                    <a:pt x="1392340" y="1837971"/>
                    <a:pt x="1400792" y="1833745"/>
                  </a:cubicBezTo>
                  <a:cubicBezTo>
                    <a:pt x="1470305" y="1798988"/>
                    <a:pt x="1386981" y="1829385"/>
                    <a:pt x="1454580" y="1806851"/>
                  </a:cubicBezTo>
                  <a:cubicBezTo>
                    <a:pt x="1531249" y="1730186"/>
                    <a:pt x="1406291" y="1849793"/>
                    <a:pt x="1499404" y="1779957"/>
                  </a:cubicBezTo>
                  <a:cubicBezTo>
                    <a:pt x="1561481" y="1733399"/>
                    <a:pt x="1527595" y="1749714"/>
                    <a:pt x="1562157" y="1708239"/>
                  </a:cubicBezTo>
                  <a:cubicBezTo>
                    <a:pt x="1570273" y="1698499"/>
                    <a:pt x="1580086" y="1690310"/>
                    <a:pt x="1589051" y="1681345"/>
                  </a:cubicBezTo>
                  <a:cubicBezTo>
                    <a:pt x="1592039" y="1672380"/>
                    <a:pt x="1593790" y="1662903"/>
                    <a:pt x="1598016" y="1654451"/>
                  </a:cubicBezTo>
                  <a:cubicBezTo>
                    <a:pt x="1624208" y="1602067"/>
                    <a:pt x="1609888" y="1653238"/>
                    <a:pt x="1624910" y="1600663"/>
                  </a:cubicBezTo>
                  <a:cubicBezTo>
                    <a:pt x="1628295" y="1588816"/>
                    <a:pt x="1630335" y="1576605"/>
                    <a:pt x="1633875" y="1564804"/>
                  </a:cubicBezTo>
                  <a:cubicBezTo>
                    <a:pt x="1639306" y="1546702"/>
                    <a:pt x="1648697" y="1529658"/>
                    <a:pt x="1651804" y="1511016"/>
                  </a:cubicBezTo>
                  <a:cubicBezTo>
                    <a:pt x="1662323" y="1447907"/>
                    <a:pt x="1639917" y="1484655"/>
                    <a:pt x="1654628" y="1440516"/>
                  </a:cubicBezTo>
                  <a:cubicBezTo>
                    <a:pt x="1657616" y="1413622"/>
                    <a:pt x="1650039" y="1376396"/>
                    <a:pt x="1654154" y="1349651"/>
                  </a:cubicBezTo>
                  <a:cubicBezTo>
                    <a:pt x="1656028" y="1337473"/>
                    <a:pt x="1662803" y="1327950"/>
                    <a:pt x="1665007" y="1315828"/>
                  </a:cubicBezTo>
                  <a:cubicBezTo>
                    <a:pt x="1668787" y="1295039"/>
                    <a:pt x="1667208" y="1271957"/>
                    <a:pt x="1670196" y="1251039"/>
                  </a:cubicBezTo>
                  <a:cubicBezTo>
                    <a:pt x="1667208" y="1191274"/>
                    <a:pt x="1673753" y="1133415"/>
                    <a:pt x="1668783" y="1073782"/>
                  </a:cubicBezTo>
                  <a:cubicBezTo>
                    <a:pt x="1667760" y="1061504"/>
                    <a:pt x="1666010" y="1052041"/>
                    <a:pt x="1663594" y="1039959"/>
                  </a:cubicBezTo>
                  <a:cubicBezTo>
                    <a:pt x="1660029" y="1022135"/>
                    <a:pt x="1655437" y="993964"/>
                    <a:pt x="1652741" y="975988"/>
                  </a:cubicBezTo>
                  <a:cubicBezTo>
                    <a:pt x="1646472" y="934195"/>
                    <a:pt x="1648176" y="900756"/>
                    <a:pt x="1634812" y="860665"/>
                  </a:cubicBezTo>
                  <a:cubicBezTo>
                    <a:pt x="1613317" y="796182"/>
                    <a:pt x="1641284" y="878745"/>
                    <a:pt x="1618771" y="799949"/>
                  </a:cubicBezTo>
                  <a:cubicBezTo>
                    <a:pt x="1616175" y="790863"/>
                    <a:pt x="1624108" y="779121"/>
                    <a:pt x="1619246" y="771018"/>
                  </a:cubicBezTo>
                  <a:cubicBezTo>
                    <a:pt x="1614897" y="763771"/>
                    <a:pt x="1612957" y="754992"/>
                    <a:pt x="1606980" y="749016"/>
                  </a:cubicBezTo>
                  <a:cubicBezTo>
                    <a:pt x="1601004" y="731087"/>
                    <a:pt x="1599534" y="710953"/>
                    <a:pt x="1589051" y="695228"/>
                  </a:cubicBezTo>
                  <a:cubicBezTo>
                    <a:pt x="1583075" y="686263"/>
                    <a:pt x="1575940" y="677970"/>
                    <a:pt x="1571122" y="668333"/>
                  </a:cubicBezTo>
                  <a:cubicBezTo>
                    <a:pt x="1566896" y="659881"/>
                    <a:pt x="1566746" y="649699"/>
                    <a:pt x="1562157" y="641439"/>
                  </a:cubicBezTo>
                  <a:cubicBezTo>
                    <a:pt x="1551692" y="622602"/>
                    <a:pt x="1533112" y="608094"/>
                    <a:pt x="1526298" y="587651"/>
                  </a:cubicBezTo>
                  <a:cubicBezTo>
                    <a:pt x="1516241" y="557480"/>
                    <a:pt x="1528455" y="549805"/>
                    <a:pt x="1510732" y="518789"/>
                  </a:cubicBezTo>
                  <a:cubicBezTo>
                    <a:pt x="1505387" y="509434"/>
                    <a:pt x="1498937" y="500303"/>
                    <a:pt x="1494119" y="490666"/>
                  </a:cubicBezTo>
                  <a:cubicBezTo>
                    <a:pt x="1489893" y="482214"/>
                    <a:pt x="1476232" y="479796"/>
                    <a:pt x="1472510" y="471110"/>
                  </a:cubicBezTo>
                  <a:cubicBezTo>
                    <a:pt x="1467246" y="458827"/>
                    <a:pt x="1459844" y="447534"/>
                    <a:pt x="1454580" y="435251"/>
                  </a:cubicBezTo>
                  <a:cubicBezTo>
                    <a:pt x="1450858" y="426566"/>
                    <a:pt x="1450478" y="416460"/>
                    <a:pt x="1445616" y="408357"/>
                  </a:cubicBezTo>
                  <a:cubicBezTo>
                    <a:pt x="1441267" y="401109"/>
                    <a:pt x="1433663" y="396404"/>
                    <a:pt x="1427686" y="390428"/>
                  </a:cubicBezTo>
                  <a:cubicBezTo>
                    <a:pt x="1424698" y="381463"/>
                    <a:pt x="1423584" y="371636"/>
                    <a:pt x="1418722" y="363533"/>
                  </a:cubicBezTo>
                  <a:cubicBezTo>
                    <a:pt x="1414374" y="356285"/>
                    <a:pt x="1406072" y="352204"/>
                    <a:pt x="1400792" y="345604"/>
                  </a:cubicBezTo>
                  <a:cubicBezTo>
                    <a:pt x="1394061" y="337191"/>
                    <a:pt x="1389594" y="327123"/>
                    <a:pt x="1382863" y="318710"/>
                  </a:cubicBezTo>
                  <a:cubicBezTo>
                    <a:pt x="1377583" y="312110"/>
                    <a:pt x="1370004" y="307543"/>
                    <a:pt x="1364933" y="300781"/>
                  </a:cubicBezTo>
                  <a:cubicBezTo>
                    <a:pt x="1352004" y="283542"/>
                    <a:pt x="1344312" y="262229"/>
                    <a:pt x="1329075" y="246992"/>
                  </a:cubicBezTo>
                  <a:lnTo>
                    <a:pt x="1275286" y="193204"/>
                  </a:lnTo>
                  <a:cubicBezTo>
                    <a:pt x="1266321" y="184239"/>
                    <a:pt x="1258941" y="173342"/>
                    <a:pt x="1248392" y="166310"/>
                  </a:cubicBezTo>
                  <a:cubicBezTo>
                    <a:pt x="1239427" y="160334"/>
                    <a:pt x="1229678" y="155393"/>
                    <a:pt x="1221498" y="148381"/>
                  </a:cubicBezTo>
                  <a:cubicBezTo>
                    <a:pt x="1208663" y="137380"/>
                    <a:pt x="1201676" y="117868"/>
                    <a:pt x="1185639" y="112522"/>
                  </a:cubicBezTo>
                  <a:lnTo>
                    <a:pt x="1145394" y="79985"/>
                  </a:lnTo>
                  <a:cubicBezTo>
                    <a:pt x="1094413" y="29004"/>
                    <a:pt x="1159749" y="70073"/>
                    <a:pt x="1107855" y="44126"/>
                  </a:cubicBezTo>
                  <a:cubicBezTo>
                    <a:pt x="1098218" y="39308"/>
                    <a:pt x="1075460" y="35199"/>
                    <a:pt x="1065614" y="30823"/>
                  </a:cubicBezTo>
                  <a:cubicBezTo>
                    <a:pt x="996259" y="0"/>
                    <a:pt x="1013327" y="38824"/>
                    <a:pt x="988416" y="13910"/>
                  </a:cubicBezTo>
                </a:path>
              </a:pathLst>
            </a:custGeom>
            <a:solidFill>
              <a:srgbClr val="FF0000">
                <a:alpha val="32000"/>
              </a:srgbClr>
            </a:solidFill>
            <a:ln>
              <a:noFill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31" name="Freeform 30"/>
          <p:cNvSpPr/>
          <p:nvPr/>
        </p:nvSpPr>
        <p:spPr>
          <a:xfrm>
            <a:off x="3176052" y="2463451"/>
            <a:ext cx="1242829" cy="2388967"/>
          </a:xfrm>
          <a:custGeom>
            <a:avLst/>
            <a:gdLst>
              <a:gd name="connsiteX0" fmla="*/ 838651 w 1242829"/>
              <a:gd name="connsiteY0" fmla="*/ 2375540 h 2380951"/>
              <a:gd name="connsiteX1" fmla="*/ 892757 w 1242829"/>
              <a:gd name="connsiteY1" fmla="*/ 2321434 h 2380951"/>
              <a:gd name="connsiteX2" fmla="*/ 903579 w 1242829"/>
              <a:gd name="connsiteY2" fmla="*/ 2310612 h 2380951"/>
              <a:gd name="connsiteX3" fmla="*/ 930632 w 1242829"/>
              <a:gd name="connsiteY3" fmla="*/ 2278148 h 2380951"/>
              <a:gd name="connsiteX4" fmla="*/ 941453 w 1242829"/>
              <a:gd name="connsiteY4" fmla="*/ 2261917 h 2380951"/>
              <a:gd name="connsiteX5" fmla="*/ 984739 w 1242829"/>
              <a:gd name="connsiteY5" fmla="*/ 2234863 h 2380951"/>
              <a:gd name="connsiteX6" fmla="*/ 1000970 w 1242829"/>
              <a:gd name="connsiteY6" fmla="*/ 2213221 h 2380951"/>
              <a:gd name="connsiteX7" fmla="*/ 1022613 w 1242829"/>
              <a:gd name="connsiteY7" fmla="*/ 2202399 h 2380951"/>
              <a:gd name="connsiteX8" fmla="*/ 1055077 w 1242829"/>
              <a:gd name="connsiteY8" fmla="*/ 2180757 h 2380951"/>
              <a:gd name="connsiteX9" fmla="*/ 1071309 w 1242829"/>
              <a:gd name="connsiteY9" fmla="*/ 2169935 h 2380951"/>
              <a:gd name="connsiteX10" fmla="*/ 1103773 w 1242829"/>
              <a:gd name="connsiteY10" fmla="*/ 2148293 h 2380951"/>
              <a:gd name="connsiteX11" fmla="*/ 1130826 w 1242829"/>
              <a:gd name="connsiteY11" fmla="*/ 2126650 h 2380951"/>
              <a:gd name="connsiteX12" fmla="*/ 1147058 w 1242829"/>
              <a:gd name="connsiteY12" fmla="*/ 2121240 h 2380951"/>
              <a:gd name="connsiteX13" fmla="*/ 1157879 w 1242829"/>
              <a:gd name="connsiteY13" fmla="*/ 2105008 h 2380951"/>
              <a:gd name="connsiteX14" fmla="*/ 1174111 w 1242829"/>
              <a:gd name="connsiteY14" fmla="*/ 2094186 h 2380951"/>
              <a:gd name="connsiteX15" fmla="*/ 1201165 w 1242829"/>
              <a:gd name="connsiteY15" fmla="*/ 2072544 h 2380951"/>
              <a:gd name="connsiteX16" fmla="*/ 1211986 w 1242829"/>
              <a:gd name="connsiteY16" fmla="*/ 2056312 h 2380951"/>
              <a:gd name="connsiteX17" fmla="*/ 1233628 w 1242829"/>
              <a:gd name="connsiteY17" fmla="*/ 2029259 h 2380951"/>
              <a:gd name="connsiteX18" fmla="*/ 1228218 w 1242829"/>
              <a:gd name="connsiteY18" fmla="*/ 2007616 h 2380951"/>
              <a:gd name="connsiteX19" fmla="*/ 1195754 w 1242829"/>
              <a:gd name="connsiteY19" fmla="*/ 1980563 h 2380951"/>
              <a:gd name="connsiteX20" fmla="*/ 1174111 w 1242829"/>
              <a:gd name="connsiteY20" fmla="*/ 1958920 h 2380951"/>
              <a:gd name="connsiteX21" fmla="*/ 1147058 w 1242829"/>
              <a:gd name="connsiteY21" fmla="*/ 1937277 h 2380951"/>
              <a:gd name="connsiteX22" fmla="*/ 1130826 w 1242829"/>
              <a:gd name="connsiteY22" fmla="*/ 1926456 h 2380951"/>
              <a:gd name="connsiteX23" fmla="*/ 1109184 w 1242829"/>
              <a:gd name="connsiteY23" fmla="*/ 1910224 h 2380951"/>
              <a:gd name="connsiteX24" fmla="*/ 1098362 w 1242829"/>
              <a:gd name="connsiteY24" fmla="*/ 1899403 h 2380951"/>
              <a:gd name="connsiteX25" fmla="*/ 1082130 w 1242829"/>
              <a:gd name="connsiteY25" fmla="*/ 1893992 h 2380951"/>
              <a:gd name="connsiteX26" fmla="*/ 1065898 w 1242829"/>
              <a:gd name="connsiteY26" fmla="*/ 1877760 h 2380951"/>
              <a:gd name="connsiteX27" fmla="*/ 1033434 w 1242829"/>
              <a:gd name="connsiteY27" fmla="*/ 1856118 h 2380951"/>
              <a:gd name="connsiteX28" fmla="*/ 1006381 w 1242829"/>
              <a:gd name="connsiteY28" fmla="*/ 1839886 h 2380951"/>
              <a:gd name="connsiteX29" fmla="*/ 963096 w 1242829"/>
              <a:gd name="connsiteY29" fmla="*/ 1807422 h 2380951"/>
              <a:gd name="connsiteX30" fmla="*/ 946864 w 1242829"/>
              <a:gd name="connsiteY30" fmla="*/ 1796601 h 2380951"/>
              <a:gd name="connsiteX31" fmla="*/ 936043 w 1242829"/>
              <a:gd name="connsiteY31" fmla="*/ 1785779 h 2380951"/>
              <a:gd name="connsiteX32" fmla="*/ 925221 w 1242829"/>
              <a:gd name="connsiteY32" fmla="*/ 1769547 h 2380951"/>
              <a:gd name="connsiteX33" fmla="*/ 908989 w 1242829"/>
              <a:gd name="connsiteY33" fmla="*/ 1764137 h 2380951"/>
              <a:gd name="connsiteX34" fmla="*/ 898168 w 1242829"/>
              <a:gd name="connsiteY34" fmla="*/ 1753315 h 2380951"/>
              <a:gd name="connsiteX35" fmla="*/ 887347 w 1242829"/>
              <a:gd name="connsiteY35" fmla="*/ 1737083 h 2380951"/>
              <a:gd name="connsiteX36" fmla="*/ 838651 w 1242829"/>
              <a:gd name="connsiteY36" fmla="*/ 1693798 h 2380951"/>
              <a:gd name="connsiteX37" fmla="*/ 827830 w 1242829"/>
              <a:gd name="connsiteY37" fmla="*/ 1677566 h 2380951"/>
              <a:gd name="connsiteX38" fmla="*/ 800776 w 1242829"/>
              <a:gd name="connsiteY38" fmla="*/ 1655924 h 2380951"/>
              <a:gd name="connsiteX39" fmla="*/ 789955 w 1242829"/>
              <a:gd name="connsiteY39" fmla="*/ 1639692 h 2380951"/>
              <a:gd name="connsiteX40" fmla="*/ 779134 w 1242829"/>
              <a:gd name="connsiteY40" fmla="*/ 1628870 h 2380951"/>
              <a:gd name="connsiteX41" fmla="*/ 757491 w 1242829"/>
              <a:gd name="connsiteY41" fmla="*/ 1596406 h 2380951"/>
              <a:gd name="connsiteX42" fmla="*/ 741259 w 1242829"/>
              <a:gd name="connsiteY42" fmla="*/ 1580175 h 2380951"/>
              <a:gd name="connsiteX43" fmla="*/ 730438 w 1242829"/>
              <a:gd name="connsiteY43" fmla="*/ 1563943 h 2380951"/>
              <a:gd name="connsiteX44" fmla="*/ 692563 w 1242829"/>
              <a:gd name="connsiteY44" fmla="*/ 1531479 h 2380951"/>
              <a:gd name="connsiteX45" fmla="*/ 687153 w 1242829"/>
              <a:gd name="connsiteY45" fmla="*/ 1515247 h 2380951"/>
              <a:gd name="connsiteX46" fmla="*/ 660099 w 1242829"/>
              <a:gd name="connsiteY46" fmla="*/ 1493604 h 2380951"/>
              <a:gd name="connsiteX47" fmla="*/ 643868 w 1242829"/>
              <a:gd name="connsiteY47" fmla="*/ 1477372 h 2380951"/>
              <a:gd name="connsiteX48" fmla="*/ 633046 w 1242829"/>
              <a:gd name="connsiteY48" fmla="*/ 1461140 h 2380951"/>
              <a:gd name="connsiteX49" fmla="*/ 600582 w 1242829"/>
              <a:gd name="connsiteY49" fmla="*/ 1434087 h 2380951"/>
              <a:gd name="connsiteX50" fmla="*/ 573529 w 1242829"/>
              <a:gd name="connsiteY50" fmla="*/ 1407034 h 2380951"/>
              <a:gd name="connsiteX51" fmla="*/ 551886 w 1242829"/>
              <a:gd name="connsiteY51" fmla="*/ 1374570 h 2380951"/>
              <a:gd name="connsiteX52" fmla="*/ 546476 w 1242829"/>
              <a:gd name="connsiteY52" fmla="*/ 1358338 h 2380951"/>
              <a:gd name="connsiteX53" fmla="*/ 530244 w 1242829"/>
              <a:gd name="connsiteY53" fmla="*/ 1342106 h 2380951"/>
              <a:gd name="connsiteX54" fmla="*/ 508601 w 1242829"/>
              <a:gd name="connsiteY54" fmla="*/ 1309642 h 2380951"/>
              <a:gd name="connsiteX55" fmla="*/ 503191 w 1242829"/>
              <a:gd name="connsiteY55" fmla="*/ 1293410 h 2380951"/>
              <a:gd name="connsiteX56" fmla="*/ 492369 w 1242829"/>
              <a:gd name="connsiteY56" fmla="*/ 1282589 h 2380951"/>
              <a:gd name="connsiteX57" fmla="*/ 470727 w 1242829"/>
              <a:gd name="connsiteY57" fmla="*/ 1255535 h 2380951"/>
              <a:gd name="connsiteX58" fmla="*/ 454495 w 1242829"/>
              <a:gd name="connsiteY58" fmla="*/ 1223072 h 2380951"/>
              <a:gd name="connsiteX59" fmla="*/ 449084 w 1242829"/>
              <a:gd name="connsiteY59" fmla="*/ 1206840 h 2380951"/>
              <a:gd name="connsiteX60" fmla="*/ 432852 w 1242829"/>
              <a:gd name="connsiteY60" fmla="*/ 1174376 h 2380951"/>
              <a:gd name="connsiteX61" fmla="*/ 422031 w 1242829"/>
              <a:gd name="connsiteY61" fmla="*/ 1131090 h 2380951"/>
              <a:gd name="connsiteX62" fmla="*/ 411210 w 1242829"/>
              <a:gd name="connsiteY62" fmla="*/ 1098627 h 2380951"/>
              <a:gd name="connsiteX63" fmla="*/ 405799 w 1242829"/>
              <a:gd name="connsiteY63" fmla="*/ 1071573 h 2380951"/>
              <a:gd name="connsiteX64" fmla="*/ 389567 w 1242829"/>
              <a:gd name="connsiteY64" fmla="*/ 1022877 h 2380951"/>
              <a:gd name="connsiteX65" fmla="*/ 384156 w 1242829"/>
              <a:gd name="connsiteY65" fmla="*/ 1006646 h 2380951"/>
              <a:gd name="connsiteX66" fmla="*/ 378746 w 1242829"/>
              <a:gd name="connsiteY66" fmla="*/ 979592 h 2380951"/>
              <a:gd name="connsiteX67" fmla="*/ 367924 w 1242829"/>
              <a:gd name="connsiteY67" fmla="*/ 903843 h 2380951"/>
              <a:gd name="connsiteX68" fmla="*/ 373335 w 1242829"/>
              <a:gd name="connsiteY68" fmla="*/ 725292 h 2380951"/>
              <a:gd name="connsiteX69" fmla="*/ 378746 w 1242829"/>
              <a:gd name="connsiteY69" fmla="*/ 709060 h 2380951"/>
              <a:gd name="connsiteX70" fmla="*/ 384156 w 1242829"/>
              <a:gd name="connsiteY70" fmla="*/ 687417 h 2380951"/>
              <a:gd name="connsiteX71" fmla="*/ 394978 w 1242829"/>
              <a:gd name="connsiteY71" fmla="*/ 676596 h 2380951"/>
              <a:gd name="connsiteX72" fmla="*/ 405799 w 1242829"/>
              <a:gd name="connsiteY72" fmla="*/ 644132 h 2380951"/>
              <a:gd name="connsiteX73" fmla="*/ 416620 w 1242829"/>
              <a:gd name="connsiteY73" fmla="*/ 627900 h 2380951"/>
              <a:gd name="connsiteX74" fmla="*/ 438263 w 1242829"/>
              <a:gd name="connsiteY74" fmla="*/ 584615 h 2380951"/>
              <a:gd name="connsiteX75" fmla="*/ 443673 w 1242829"/>
              <a:gd name="connsiteY75" fmla="*/ 568383 h 2380951"/>
              <a:gd name="connsiteX76" fmla="*/ 481548 w 1242829"/>
              <a:gd name="connsiteY76" fmla="*/ 519687 h 2380951"/>
              <a:gd name="connsiteX77" fmla="*/ 514012 w 1242829"/>
              <a:gd name="connsiteY77" fmla="*/ 498044 h 2380951"/>
              <a:gd name="connsiteX78" fmla="*/ 530244 w 1242829"/>
              <a:gd name="connsiteY78" fmla="*/ 487223 h 2380951"/>
              <a:gd name="connsiteX79" fmla="*/ 546476 w 1242829"/>
              <a:gd name="connsiteY79" fmla="*/ 476402 h 2380951"/>
              <a:gd name="connsiteX80" fmla="*/ 578940 w 1242829"/>
              <a:gd name="connsiteY80" fmla="*/ 465580 h 2380951"/>
              <a:gd name="connsiteX81" fmla="*/ 622225 w 1242829"/>
              <a:gd name="connsiteY81" fmla="*/ 454759 h 2380951"/>
              <a:gd name="connsiteX82" fmla="*/ 660099 w 1242829"/>
              <a:gd name="connsiteY82" fmla="*/ 460170 h 2380951"/>
              <a:gd name="connsiteX83" fmla="*/ 676331 w 1242829"/>
              <a:gd name="connsiteY83" fmla="*/ 470991 h 2380951"/>
              <a:gd name="connsiteX84" fmla="*/ 697974 w 1242829"/>
              <a:gd name="connsiteY84" fmla="*/ 460170 h 2380951"/>
              <a:gd name="connsiteX85" fmla="*/ 746670 w 1242829"/>
              <a:gd name="connsiteY85" fmla="*/ 427706 h 2380951"/>
              <a:gd name="connsiteX86" fmla="*/ 806187 w 1242829"/>
              <a:gd name="connsiteY86" fmla="*/ 389831 h 2380951"/>
              <a:gd name="connsiteX87" fmla="*/ 838651 w 1242829"/>
              <a:gd name="connsiteY87" fmla="*/ 368189 h 2380951"/>
              <a:gd name="connsiteX88" fmla="*/ 854883 w 1242829"/>
              <a:gd name="connsiteY88" fmla="*/ 362778 h 2380951"/>
              <a:gd name="connsiteX89" fmla="*/ 871115 w 1242829"/>
              <a:gd name="connsiteY89" fmla="*/ 351957 h 2380951"/>
              <a:gd name="connsiteX90" fmla="*/ 908989 w 1242829"/>
              <a:gd name="connsiteY90" fmla="*/ 335725 h 2380951"/>
              <a:gd name="connsiteX91" fmla="*/ 946864 w 1242829"/>
              <a:gd name="connsiteY91" fmla="*/ 319493 h 2380951"/>
              <a:gd name="connsiteX92" fmla="*/ 963096 w 1242829"/>
              <a:gd name="connsiteY92" fmla="*/ 308672 h 2380951"/>
              <a:gd name="connsiteX93" fmla="*/ 995560 w 1242829"/>
              <a:gd name="connsiteY93" fmla="*/ 297850 h 2380951"/>
              <a:gd name="connsiteX94" fmla="*/ 1011792 w 1242829"/>
              <a:gd name="connsiteY94" fmla="*/ 287029 h 2380951"/>
              <a:gd name="connsiteX95" fmla="*/ 1033434 w 1242829"/>
              <a:gd name="connsiteY95" fmla="*/ 281618 h 2380951"/>
              <a:gd name="connsiteX96" fmla="*/ 1071309 w 1242829"/>
              <a:gd name="connsiteY96" fmla="*/ 270797 h 2380951"/>
              <a:gd name="connsiteX97" fmla="*/ 1098362 w 1242829"/>
              <a:gd name="connsiteY97" fmla="*/ 249154 h 2380951"/>
              <a:gd name="connsiteX98" fmla="*/ 1092952 w 1242829"/>
              <a:gd name="connsiteY98" fmla="*/ 211280 h 2380951"/>
              <a:gd name="connsiteX99" fmla="*/ 1082130 w 1242829"/>
              <a:gd name="connsiteY99" fmla="*/ 178816 h 2380951"/>
              <a:gd name="connsiteX100" fmla="*/ 1071309 w 1242829"/>
              <a:gd name="connsiteY100" fmla="*/ 92246 h 2380951"/>
              <a:gd name="connsiteX101" fmla="*/ 1065898 w 1242829"/>
              <a:gd name="connsiteY101" fmla="*/ 76014 h 2380951"/>
              <a:gd name="connsiteX102" fmla="*/ 1044256 w 1242829"/>
              <a:gd name="connsiteY102" fmla="*/ 43550 h 2380951"/>
              <a:gd name="connsiteX103" fmla="*/ 995560 w 1242829"/>
              <a:gd name="connsiteY103" fmla="*/ 27318 h 2380951"/>
              <a:gd name="connsiteX104" fmla="*/ 979328 w 1242829"/>
              <a:gd name="connsiteY104" fmla="*/ 21907 h 2380951"/>
              <a:gd name="connsiteX105" fmla="*/ 963096 w 1242829"/>
              <a:gd name="connsiteY105" fmla="*/ 16496 h 2380951"/>
              <a:gd name="connsiteX106" fmla="*/ 936043 w 1242829"/>
              <a:gd name="connsiteY106" fmla="*/ 11086 h 2380951"/>
              <a:gd name="connsiteX107" fmla="*/ 892757 w 1242829"/>
              <a:gd name="connsiteY107" fmla="*/ 264 h 2380951"/>
              <a:gd name="connsiteX108" fmla="*/ 762902 w 1242829"/>
              <a:gd name="connsiteY108" fmla="*/ 11086 h 2380951"/>
              <a:gd name="connsiteX109" fmla="*/ 730438 w 1242829"/>
              <a:gd name="connsiteY109" fmla="*/ 21907 h 2380951"/>
              <a:gd name="connsiteX110" fmla="*/ 708795 w 1242829"/>
              <a:gd name="connsiteY110" fmla="*/ 27318 h 2380951"/>
              <a:gd name="connsiteX111" fmla="*/ 670921 w 1242829"/>
              <a:gd name="connsiteY111" fmla="*/ 48960 h 2380951"/>
              <a:gd name="connsiteX112" fmla="*/ 649278 w 1242829"/>
              <a:gd name="connsiteY112" fmla="*/ 54371 h 2380951"/>
              <a:gd name="connsiteX113" fmla="*/ 605993 w 1242829"/>
              <a:gd name="connsiteY113" fmla="*/ 70603 h 2380951"/>
              <a:gd name="connsiteX114" fmla="*/ 589761 w 1242829"/>
              <a:gd name="connsiteY114" fmla="*/ 81424 h 2380951"/>
              <a:gd name="connsiteX115" fmla="*/ 573529 w 1242829"/>
              <a:gd name="connsiteY115" fmla="*/ 86835 h 2380951"/>
              <a:gd name="connsiteX116" fmla="*/ 557297 w 1242829"/>
              <a:gd name="connsiteY116" fmla="*/ 97656 h 2380951"/>
              <a:gd name="connsiteX117" fmla="*/ 541065 w 1242829"/>
              <a:gd name="connsiteY117" fmla="*/ 103067 h 2380951"/>
              <a:gd name="connsiteX118" fmla="*/ 524833 w 1242829"/>
              <a:gd name="connsiteY118" fmla="*/ 113888 h 2380951"/>
              <a:gd name="connsiteX119" fmla="*/ 508601 w 1242829"/>
              <a:gd name="connsiteY119" fmla="*/ 119299 h 2380951"/>
              <a:gd name="connsiteX120" fmla="*/ 492369 w 1242829"/>
              <a:gd name="connsiteY120" fmla="*/ 130120 h 2380951"/>
              <a:gd name="connsiteX121" fmla="*/ 459905 w 1242829"/>
              <a:gd name="connsiteY121" fmla="*/ 146352 h 2380951"/>
              <a:gd name="connsiteX122" fmla="*/ 438263 w 1242829"/>
              <a:gd name="connsiteY122" fmla="*/ 162584 h 2380951"/>
              <a:gd name="connsiteX123" fmla="*/ 416620 w 1242829"/>
              <a:gd name="connsiteY123" fmla="*/ 184227 h 2380951"/>
              <a:gd name="connsiteX124" fmla="*/ 384156 w 1242829"/>
              <a:gd name="connsiteY124" fmla="*/ 205869 h 2380951"/>
              <a:gd name="connsiteX125" fmla="*/ 367924 w 1242829"/>
              <a:gd name="connsiteY125" fmla="*/ 216690 h 2380951"/>
              <a:gd name="connsiteX126" fmla="*/ 357103 w 1242829"/>
              <a:gd name="connsiteY126" fmla="*/ 232922 h 2380951"/>
              <a:gd name="connsiteX127" fmla="*/ 319228 w 1242829"/>
              <a:gd name="connsiteY127" fmla="*/ 265386 h 2380951"/>
              <a:gd name="connsiteX128" fmla="*/ 308407 w 1242829"/>
              <a:gd name="connsiteY128" fmla="*/ 281618 h 2380951"/>
              <a:gd name="connsiteX129" fmla="*/ 281354 w 1242829"/>
              <a:gd name="connsiteY129" fmla="*/ 308672 h 2380951"/>
              <a:gd name="connsiteX130" fmla="*/ 270533 w 1242829"/>
              <a:gd name="connsiteY130" fmla="*/ 324904 h 2380951"/>
              <a:gd name="connsiteX131" fmla="*/ 227247 w 1242829"/>
              <a:gd name="connsiteY131" fmla="*/ 362778 h 2380951"/>
              <a:gd name="connsiteX132" fmla="*/ 205605 w 1242829"/>
              <a:gd name="connsiteY132" fmla="*/ 395242 h 2380951"/>
              <a:gd name="connsiteX133" fmla="*/ 178552 w 1242829"/>
              <a:gd name="connsiteY133" fmla="*/ 427706 h 2380951"/>
              <a:gd name="connsiteX134" fmla="*/ 167730 w 1242829"/>
              <a:gd name="connsiteY134" fmla="*/ 438527 h 2380951"/>
              <a:gd name="connsiteX135" fmla="*/ 146088 w 1242829"/>
              <a:gd name="connsiteY135" fmla="*/ 470991 h 2380951"/>
              <a:gd name="connsiteX136" fmla="*/ 124445 w 1242829"/>
              <a:gd name="connsiteY136" fmla="*/ 508866 h 2380951"/>
              <a:gd name="connsiteX137" fmla="*/ 119034 w 1242829"/>
              <a:gd name="connsiteY137" fmla="*/ 525098 h 2380951"/>
              <a:gd name="connsiteX138" fmla="*/ 102802 w 1242829"/>
              <a:gd name="connsiteY138" fmla="*/ 541330 h 2380951"/>
              <a:gd name="connsiteX139" fmla="*/ 86570 w 1242829"/>
              <a:gd name="connsiteY139" fmla="*/ 590025 h 2380951"/>
              <a:gd name="connsiteX140" fmla="*/ 81160 w 1242829"/>
              <a:gd name="connsiteY140" fmla="*/ 606257 h 2380951"/>
              <a:gd name="connsiteX141" fmla="*/ 70339 w 1242829"/>
              <a:gd name="connsiteY141" fmla="*/ 617079 h 2380951"/>
              <a:gd name="connsiteX142" fmla="*/ 54107 w 1242829"/>
              <a:gd name="connsiteY142" fmla="*/ 671185 h 2380951"/>
              <a:gd name="connsiteX143" fmla="*/ 48696 w 1242829"/>
              <a:gd name="connsiteY143" fmla="*/ 687417 h 2380951"/>
              <a:gd name="connsiteX144" fmla="*/ 43285 w 1242829"/>
              <a:gd name="connsiteY144" fmla="*/ 703649 h 2380951"/>
              <a:gd name="connsiteX145" fmla="*/ 27053 w 1242829"/>
              <a:gd name="connsiteY145" fmla="*/ 736113 h 2380951"/>
              <a:gd name="connsiteX146" fmla="*/ 21643 w 1242829"/>
              <a:gd name="connsiteY146" fmla="*/ 784809 h 2380951"/>
              <a:gd name="connsiteX147" fmla="*/ 10821 w 1242829"/>
              <a:gd name="connsiteY147" fmla="*/ 828094 h 2380951"/>
              <a:gd name="connsiteX148" fmla="*/ 0 w 1242829"/>
              <a:gd name="connsiteY148" fmla="*/ 898433 h 2380951"/>
              <a:gd name="connsiteX149" fmla="*/ 5411 w 1242829"/>
              <a:gd name="connsiteY149" fmla="*/ 963360 h 2380951"/>
              <a:gd name="connsiteX150" fmla="*/ 10821 w 1242829"/>
              <a:gd name="connsiteY150" fmla="*/ 1012056 h 2380951"/>
              <a:gd name="connsiteX151" fmla="*/ 16232 w 1242829"/>
              <a:gd name="connsiteY151" fmla="*/ 1076984 h 2380951"/>
              <a:gd name="connsiteX152" fmla="*/ 27053 w 1242829"/>
              <a:gd name="connsiteY152" fmla="*/ 1158144 h 2380951"/>
              <a:gd name="connsiteX153" fmla="*/ 32464 w 1242829"/>
              <a:gd name="connsiteY153" fmla="*/ 1217661 h 2380951"/>
              <a:gd name="connsiteX154" fmla="*/ 48696 w 1242829"/>
              <a:gd name="connsiteY154" fmla="*/ 1266357 h 2380951"/>
              <a:gd name="connsiteX155" fmla="*/ 54107 w 1242829"/>
              <a:gd name="connsiteY155" fmla="*/ 1282589 h 2380951"/>
              <a:gd name="connsiteX156" fmla="*/ 64928 w 1242829"/>
              <a:gd name="connsiteY156" fmla="*/ 1298821 h 2380951"/>
              <a:gd name="connsiteX157" fmla="*/ 86570 w 1242829"/>
              <a:gd name="connsiteY157" fmla="*/ 1347517 h 2380951"/>
              <a:gd name="connsiteX158" fmla="*/ 102802 w 1242829"/>
              <a:gd name="connsiteY158" fmla="*/ 1401623 h 2380951"/>
              <a:gd name="connsiteX159" fmla="*/ 113624 w 1242829"/>
              <a:gd name="connsiteY159" fmla="*/ 1412444 h 2380951"/>
              <a:gd name="connsiteX160" fmla="*/ 124445 w 1242829"/>
              <a:gd name="connsiteY160" fmla="*/ 1444908 h 2380951"/>
              <a:gd name="connsiteX161" fmla="*/ 129856 w 1242829"/>
              <a:gd name="connsiteY161" fmla="*/ 1461140 h 2380951"/>
              <a:gd name="connsiteX162" fmla="*/ 146088 w 1242829"/>
              <a:gd name="connsiteY162" fmla="*/ 1477372 h 2380951"/>
              <a:gd name="connsiteX163" fmla="*/ 167730 w 1242829"/>
              <a:gd name="connsiteY163" fmla="*/ 1536889 h 2380951"/>
              <a:gd name="connsiteX164" fmla="*/ 173141 w 1242829"/>
              <a:gd name="connsiteY164" fmla="*/ 1553121 h 2380951"/>
              <a:gd name="connsiteX165" fmla="*/ 194784 w 1242829"/>
              <a:gd name="connsiteY165" fmla="*/ 1585585 h 2380951"/>
              <a:gd name="connsiteX166" fmla="*/ 216426 w 1242829"/>
              <a:gd name="connsiteY166" fmla="*/ 1618049 h 2380951"/>
              <a:gd name="connsiteX167" fmla="*/ 221837 w 1242829"/>
              <a:gd name="connsiteY167" fmla="*/ 1639692 h 2380951"/>
              <a:gd name="connsiteX168" fmla="*/ 248890 w 1242829"/>
              <a:gd name="connsiteY168" fmla="*/ 1672156 h 2380951"/>
              <a:gd name="connsiteX169" fmla="*/ 270533 w 1242829"/>
              <a:gd name="connsiteY169" fmla="*/ 1704619 h 2380951"/>
              <a:gd name="connsiteX170" fmla="*/ 281354 w 1242829"/>
              <a:gd name="connsiteY170" fmla="*/ 1720851 h 2380951"/>
              <a:gd name="connsiteX171" fmla="*/ 297586 w 1242829"/>
              <a:gd name="connsiteY171" fmla="*/ 1758726 h 2380951"/>
              <a:gd name="connsiteX172" fmla="*/ 302997 w 1242829"/>
              <a:gd name="connsiteY172" fmla="*/ 1774958 h 2380951"/>
              <a:gd name="connsiteX173" fmla="*/ 319228 w 1242829"/>
              <a:gd name="connsiteY173" fmla="*/ 1791190 h 2380951"/>
              <a:gd name="connsiteX174" fmla="*/ 346282 w 1242829"/>
              <a:gd name="connsiteY174" fmla="*/ 1829064 h 2380951"/>
              <a:gd name="connsiteX175" fmla="*/ 351692 w 1242829"/>
              <a:gd name="connsiteY175" fmla="*/ 1845296 h 2380951"/>
              <a:gd name="connsiteX176" fmla="*/ 362514 w 1242829"/>
              <a:gd name="connsiteY176" fmla="*/ 1856118 h 2380951"/>
              <a:gd name="connsiteX177" fmla="*/ 373335 w 1242829"/>
              <a:gd name="connsiteY177" fmla="*/ 1872350 h 2380951"/>
              <a:gd name="connsiteX178" fmla="*/ 394978 w 1242829"/>
              <a:gd name="connsiteY178" fmla="*/ 1899403 h 2380951"/>
              <a:gd name="connsiteX179" fmla="*/ 405799 w 1242829"/>
              <a:gd name="connsiteY179" fmla="*/ 1915635 h 2380951"/>
              <a:gd name="connsiteX180" fmla="*/ 416620 w 1242829"/>
              <a:gd name="connsiteY180" fmla="*/ 1937277 h 2380951"/>
              <a:gd name="connsiteX181" fmla="*/ 427441 w 1242829"/>
              <a:gd name="connsiteY181" fmla="*/ 1948099 h 2380951"/>
              <a:gd name="connsiteX182" fmla="*/ 449084 w 1242829"/>
              <a:gd name="connsiteY182" fmla="*/ 1969741 h 2380951"/>
              <a:gd name="connsiteX183" fmla="*/ 459905 w 1242829"/>
              <a:gd name="connsiteY183" fmla="*/ 1985973 h 2380951"/>
              <a:gd name="connsiteX184" fmla="*/ 476137 w 1242829"/>
              <a:gd name="connsiteY184" fmla="*/ 2002205 h 2380951"/>
              <a:gd name="connsiteX185" fmla="*/ 481548 w 1242829"/>
              <a:gd name="connsiteY185" fmla="*/ 2018437 h 2380951"/>
              <a:gd name="connsiteX186" fmla="*/ 503191 w 1242829"/>
              <a:gd name="connsiteY186" fmla="*/ 2040080 h 2380951"/>
              <a:gd name="connsiteX187" fmla="*/ 535655 w 1242829"/>
              <a:gd name="connsiteY187" fmla="*/ 2072544 h 2380951"/>
              <a:gd name="connsiteX188" fmla="*/ 568118 w 1242829"/>
              <a:gd name="connsiteY188" fmla="*/ 2105008 h 2380951"/>
              <a:gd name="connsiteX189" fmla="*/ 578940 w 1242829"/>
              <a:gd name="connsiteY189" fmla="*/ 2115829 h 2380951"/>
              <a:gd name="connsiteX190" fmla="*/ 584350 w 1242829"/>
              <a:gd name="connsiteY190" fmla="*/ 2132061 h 2380951"/>
              <a:gd name="connsiteX191" fmla="*/ 600582 w 1242829"/>
              <a:gd name="connsiteY191" fmla="*/ 2142882 h 2380951"/>
              <a:gd name="connsiteX192" fmla="*/ 611404 w 1242829"/>
              <a:gd name="connsiteY192" fmla="*/ 2153704 h 2380951"/>
              <a:gd name="connsiteX193" fmla="*/ 633046 w 1242829"/>
              <a:gd name="connsiteY193" fmla="*/ 2180757 h 2380951"/>
              <a:gd name="connsiteX194" fmla="*/ 649278 w 1242829"/>
              <a:gd name="connsiteY194" fmla="*/ 2191578 h 2380951"/>
              <a:gd name="connsiteX195" fmla="*/ 681742 w 1242829"/>
              <a:gd name="connsiteY195" fmla="*/ 2224042 h 2380951"/>
              <a:gd name="connsiteX196" fmla="*/ 697974 w 1242829"/>
              <a:gd name="connsiteY196" fmla="*/ 2240274 h 2380951"/>
              <a:gd name="connsiteX197" fmla="*/ 714206 w 1242829"/>
              <a:gd name="connsiteY197" fmla="*/ 2251095 h 2380951"/>
              <a:gd name="connsiteX198" fmla="*/ 725027 w 1242829"/>
              <a:gd name="connsiteY198" fmla="*/ 2267327 h 2380951"/>
              <a:gd name="connsiteX199" fmla="*/ 773723 w 1242829"/>
              <a:gd name="connsiteY199" fmla="*/ 2299791 h 2380951"/>
              <a:gd name="connsiteX200" fmla="*/ 784544 w 1242829"/>
              <a:gd name="connsiteY200" fmla="*/ 2316023 h 2380951"/>
              <a:gd name="connsiteX201" fmla="*/ 811598 w 1242829"/>
              <a:gd name="connsiteY201" fmla="*/ 2337666 h 2380951"/>
              <a:gd name="connsiteX202" fmla="*/ 822419 w 1242829"/>
              <a:gd name="connsiteY202" fmla="*/ 2353898 h 2380951"/>
              <a:gd name="connsiteX203" fmla="*/ 838651 w 1242829"/>
              <a:gd name="connsiteY203" fmla="*/ 2375540 h 2380951"/>
              <a:gd name="connsiteX0" fmla="*/ 838651 w 1242829"/>
              <a:gd name="connsiteY0" fmla="*/ 2382599 h 2388010"/>
              <a:gd name="connsiteX1" fmla="*/ 892757 w 1242829"/>
              <a:gd name="connsiteY1" fmla="*/ 2328493 h 2388010"/>
              <a:gd name="connsiteX2" fmla="*/ 903579 w 1242829"/>
              <a:gd name="connsiteY2" fmla="*/ 2317671 h 2388010"/>
              <a:gd name="connsiteX3" fmla="*/ 930632 w 1242829"/>
              <a:gd name="connsiteY3" fmla="*/ 2285207 h 2388010"/>
              <a:gd name="connsiteX4" fmla="*/ 941453 w 1242829"/>
              <a:gd name="connsiteY4" fmla="*/ 2268976 h 2388010"/>
              <a:gd name="connsiteX5" fmla="*/ 984739 w 1242829"/>
              <a:gd name="connsiteY5" fmla="*/ 2241922 h 2388010"/>
              <a:gd name="connsiteX6" fmla="*/ 1000970 w 1242829"/>
              <a:gd name="connsiteY6" fmla="*/ 2220280 h 2388010"/>
              <a:gd name="connsiteX7" fmla="*/ 1022613 w 1242829"/>
              <a:gd name="connsiteY7" fmla="*/ 2209458 h 2388010"/>
              <a:gd name="connsiteX8" fmla="*/ 1055077 w 1242829"/>
              <a:gd name="connsiteY8" fmla="*/ 2187816 h 2388010"/>
              <a:gd name="connsiteX9" fmla="*/ 1071309 w 1242829"/>
              <a:gd name="connsiteY9" fmla="*/ 2176994 h 2388010"/>
              <a:gd name="connsiteX10" fmla="*/ 1103773 w 1242829"/>
              <a:gd name="connsiteY10" fmla="*/ 2155352 h 2388010"/>
              <a:gd name="connsiteX11" fmla="*/ 1130826 w 1242829"/>
              <a:gd name="connsiteY11" fmla="*/ 2133709 h 2388010"/>
              <a:gd name="connsiteX12" fmla="*/ 1147058 w 1242829"/>
              <a:gd name="connsiteY12" fmla="*/ 2128299 h 2388010"/>
              <a:gd name="connsiteX13" fmla="*/ 1157879 w 1242829"/>
              <a:gd name="connsiteY13" fmla="*/ 2112067 h 2388010"/>
              <a:gd name="connsiteX14" fmla="*/ 1174111 w 1242829"/>
              <a:gd name="connsiteY14" fmla="*/ 2101245 h 2388010"/>
              <a:gd name="connsiteX15" fmla="*/ 1201165 w 1242829"/>
              <a:gd name="connsiteY15" fmla="*/ 2079603 h 2388010"/>
              <a:gd name="connsiteX16" fmla="*/ 1211986 w 1242829"/>
              <a:gd name="connsiteY16" fmla="*/ 2063371 h 2388010"/>
              <a:gd name="connsiteX17" fmla="*/ 1233628 w 1242829"/>
              <a:gd name="connsiteY17" fmla="*/ 2036318 h 2388010"/>
              <a:gd name="connsiteX18" fmla="*/ 1228218 w 1242829"/>
              <a:gd name="connsiteY18" fmla="*/ 2014675 h 2388010"/>
              <a:gd name="connsiteX19" fmla="*/ 1195754 w 1242829"/>
              <a:gd name="connsiteY19" fmla="*/ 1987622 h 2388010"/>
              <a:gd name="connsiteX20" fmla="*/ 1174111 w 1242829"/>
              <a:gd name="connsiteY20" fmla="*/ 1965979 h 2388010"/>
              <a:gd name="connsiteX21" fmla="*/ 1147058 w 1242829"/>
              <a:gd name="connsiteY21" fmla="*/ 1944336 h 2388010"/>
              <a:gd name="connsiteX22" fmla="*/ 1130826 w 1242829"/>
              <a:gd name="connsiteY22" fmla="*/ 1933515 h 2388010"/>
              <a:gd name="connsiteX23" fmla="*/ 1109184 w 1242829"/>
              <a:gd name="connsiteY23" fmla="*/ 1917283 h 2388010"/>
              <a:gd name="connsiteX24" fmla="*/ 1098362 w 1242829"/>
              <a:gd name="connsiteY24" fmla="*/ 1906462 h 2388010"/>
              <a:gd name="connsiteX25" fmla="*/ 1082130 w 1242829"/>
              <a:gd name="connsiteY25" fmla="*/ 1901051 h 2388010"/>
              <a:gd name="connsiteX26" fmla="*/ 1065898 w 1242829"/>
              <a:gd name="connsiteY26" fmla="*/ 1884819 h 2388010"/>
              <a:gd name="connsiteX27" fmla="*/ 1033434 w 1242829"/>
              <a:gd name="connsiteY27" fmla="*/ 1863177 h 2388010"/>
              <a:gd name="connsiteX28" fmla="*/ 1006381 w 1242829"/>
              <a:gd name="connsiteY28" fmla="*/ 1846945 h 2388010"/>
              <a:gd name="connsiteX29" fmla="*/ 963096 w 1242829"/>
              <a:gd name="connsiteY29" fmla="*/ 1814481 h 2388010"/>
              <a:gd name="connsiteX30" fmla="*/ 946864 w 1242829"/>
              <a:gd name="connsiteY30" fmla="*/ 1803660 h 2388010"/>
              <a:gd name="connsiteX31" fmla="*/ 936043 w 1242829"/>
              <a:gd name="connsiteY31" fmla="*/ 1792838 h 2388010"/>
              <a:gd name="connsiteX32" fmla="*/ 925221 w 1242829"/>
              <a:gd name="connsiteY32" fmla="*/ 1776606 h 2388010"/>
              <a:gd name="connsiteX33" fmla="*/ 908989 w 1242829"/>
              <a:gd name="connsiteY33" fmla="*/ 1771196 h 2388010"/>
              <a:gd name="connsiteX34" fmla="*/ 898168 w 1242829"/>
              <a:gd name="connsiteY34" fmla="*/ 1760374 h 2388010"/>
              <a:gd name="connsiteX35" fmla="*/ 887347 w 1242829"/>
              <a:gd name="connsiteY35" fmla="*/ 1744142 h 2388010"/>
              <a:gd name="connsiteX36" fmla="*/ 838651 w 1242829"/>
              <a:gd name="connsiteY36" fmla="*/ 1700857 h 2388010"/>
              <a:gd name="connsiteX37" fmla="*/ 827830 w 1242829"/>
              <a:gd name="connsiteY37" fmla="*/ 1684625 h 2388010"/>
              <a:gd name="connsiteX38" fmla="*/ 800776 w 1242829"/>
              <a:gd name="connsiteY38" fmla="*/ 1662983 h 2388010"/>
              <a:gd name="connsiteX39" fmla="*/ 789955 w 1242829"/>
              <a:gd name="connsiteY39" fmla="*/ 1646751 h 2388010"/>
              <a:gd name="connsiteX40" fmla="*/ 779134 w 1242829"/>
              <a:gd name="connsiteY40" fmla="*/ 1635929 h 2388010"/>
              <a:gd name="connsiteX41" fmla="*/ 757491 w 1242829"/>
              <a:gd name="connsiteY41" fmla="*/ 1603465 h 2388010"/>
              <a:gd name="connsiteX42" fmla="*/ 741259 w 1242829"/>
              <a:gd name="connsiteY42" fmla="*/ 1587234 h 2388010"/>
              <a:gd name="connsiteX43" fmla="*/ 730438 w 1242829"/>
              <a:gd name="connsiteY43" fmla="*/ 1571002 h 2388010"/>
              <a:gd name="connsiteX44" fmla="*/ 692563 w 1242829"/>
              <a:gd name="connsiteY44" fmla="*/ 1538538 h 2388010"/>
              <a:gd name="connsiteX45" fmla="*/ 687153 w 1242829"/>
              <a:gd name="connsiteY45" fmla="*/ 1522306 h 2388010"/>
              <a:gd name="connsiteX46" fmla="*/ 660099 w 1242829"/>
              <a:gd name="connsiteY46" fmla="*/ 1500663 h 2388010"/>
              <a:gd name="connsiteX47" fmla="*/ 643868 w 1242829"/>
              <a:gd name="connsiteY47" fmla="*/ 1484431 h 2388010"/>
              <a:gd name="connsiteX48" fmla="*/ 633046 w 1242829"/>
              <a:gd name="connsiteY48" fmla="*/ 1468199 h 2388010"/>
              <a:gd name="connsiteX49" fmla="*/ 600582 w 1242829"/>
              <a:gd name="connsiteY49" fmla="*/ 1441146 h 2388010"/>
              <a:gd name="connsiteX50" fmla="*/ 573529 w 1242829"/>
              <a:gd name="connsiteY50" fmla="*/ 1414093 h 2388010"/>
              <a:gd name="connsiteX51" fmla="*/ 551886 w 1242829"/>
              <a:gd name="connsiteY51" fmla="*/ 1381629 h 2388010"/>
              <a:gd name="connsiteX52" fmla="*/ 546476 w 1242829"/>
              <a:gd name="connsiteY52" fmla="*/ 1365397 h 2388010"/>
              <a:gd name="connsiteX53" fmla="*/ 530244 w 1242829"/>
              <a:gd name="connsiteY53" fmla="*/ 1349165 h 2388010"/>
              <a:gd name="connsiteX54" fmla="*/ 508601 w 1242829"/>
              <a:gd name="connsiteY54" fmla="*/ 1316701 h 2388010"/>
              <a:gd name="connsiteX55" fmla="*/ 503191 w 1242829"/>
              <a:gd name="connsiteY55" fmla="*/ 1300469 h 2388010"/>
              <a:gd name="connsiteX56" fmla="*/ 492369 w 1242829"/>
              <a:gd name="connsiteY56" fmla="*/ 1289648 h 2388010"/>
              <a:gd name="connsiteX57" fmla="*/ 470727 w 1242829"/>
              <a:gd name="connsiteY57" fmla="*/ 1262594 h 2388010"/>
              <a:gd name="connsiteX58" fmla="*/ 454495 w 1242829"/>
              <a:gd name="connsiteY58" fmla="*/ 1230131 h 2388010"/>
              <a:gd name="connsiteX59" fmla="*/ 449084 w 1242829"/>
              <a:gd name="connsiteY59" fmla="*/ 1213899 h 2388010"/>
              <a:gd name="connsiteX60" fmla="*/ 432852 w 1242829"/>
              <a:gd name="connsiteY60" fmla="*/ 1181435 h 2388010"/>
              <a:gd name="connsiteX61" fmla="*/ 422031 w 1242829"/>
              <a:gd name="connsiteY61" fmla="*/ 1138149 h 2388010"/>
              <a:gd name="connsiteX62" fmla="*/ 411210 w 1242829"/>
              <a:gd name="connsiteY62" fmla="*/ 1105686 h 2388010"/>
              <a:gd name="connsiteX63" fmla="*/ 405799 w 1242829"/>
              <a:gd name="connsiteY63" fmla="*/ 1078632 h 2388010"/>
              <a:gd name="connsiteX64" fmla="*/ 389567 w 1242829"/>
              <a:gd name="connsiteY64" fmla="*/ 1029936 h 2388010"/>
              <a:gd name="connsiteX65" fmla="*/ 384156 w 1242829"/>
              <a:gd name="connsiteY65" fmla="*/ 1013705 h 2388010"/>
              <a:gd name="connsiteX66" fmla="*/ 378746 w 1242829"/>
              <a:gd name="connsiteY66" fmla="*/ 986651 h 2388010"/>
              <a:gd name="connsiteX67" fmla="*/ 367924 w 1242829"/>
              <a:gd name="connsiteY67" fmla="*/ 910902 h 2388010"/>
              <a:gd name="connsiteX68" fmla="*/ 373335 w 1242829"/>
              <a:gd name="connsiteY68" fmla="*/ 732351 h 2388010"/>
              <a:gd name="connsiteX69" fmla="*/ 378746 w 1242829"/>
              <a:gd name="connsiteY69" fmla="*/ 716119 h 2388010"/>
              <a:gd name="connsiteX70" fmla="*/ 384156 w 1242829"/>
              <a:gd name="connsiteY70" fmla="*/ 694476 h 2388010"/>
              <a:gd name="connsiteX71" fmla="*/ 394978 w 1242829"/>
              <a:gd name="connsiteY71" fmla="*/ 683655 h 2388010"/>
              <a:gd name="connsiteX72" fmla="*/ 405799 w 1242829"/>
              <a:gd name="connsiteY72" fmla="*/ 651191 h 2388010"/>
              <a:gd name="connsiteX73" fmla="*/ 416620 w 1242829"/>
              <a:gd name="connsiteY73" fmla="*/ 634959 h 2388010"/>
              <a:gd name="connsiteX74" fmla="*/ 438263 w 1242829"/>
              <a:gd name="connsiteY74" fmla="*/ 591674 h 2388010"/>
              <a:gd name="connsiteX75" fmla="*/ 443673 w 1242829"/>
              <a:gd name="connsiteY75" fmla="*/ 575442 h 2388010"/>
              <a:gd name="connsiteX76" fmla="*/ 481548 w 1242829"/>
              <a:gd name="connsiteY76" fmla="*/ 526746 h 2388010"/>
              <a:gd name="connsiteX77" fmla="*/ 514012 w 1242829"/>
              <a:gd name="connsiteY77" fmla="*/ 505103 h 2388010"/>
              <a:gd name="connsiteX78" fmla="*/ 530244 w 1242829"/>
              <a:gd name="connsiteY78" fmla="*/ 494282 h 2388010"/>
              <a:gd name="connsiteX79" fmla="*/ 546476 w 1242829"/>
              <a:gd name="connsiteY79" fmla="*/ 483461 h 2388010"/>
              <a:gd name="connsiteX80" fmla="*/ 578940 w 1242829"/>
              <a:gd name="connsiteY80" fmla="*/ 472639 h 2388010"/>
              <a:gd name="connsiteX81" fmla="*/ 622225 w 1242829"/>
              <a:gd name="connsiteY81" fmla="*/ 461818 h 2388010"/>
              <a:gd name="connsiteX82" fmla="*/ 660099 w 1242829"/>
              <a:gd name="connsiteY82" fmla="*/ 467229 h 2388010"/>
              <a:gd name="connsiteX83" fmla="*/ 676331 w 1242829"/>
              <a:gd name="connsiteY83" fmla="*/ 478050 h 2388010"/>
              <a:gd name="connsiteX84" fmla="*/ 697974 w 1242829"/>
              <a:gd name="connsiteY84" fmla="*/ 467229 h 2388010"/>
              <a:gd name="connsiteX85" fmla="*/ 746670 w 1242829"/>
              <a:gd name="connsiteY85" fmla="*/ 434765 h 2388010"/>
              <a:gd name="connsiteX86" fmla="*/ 806187 w 1242829"/>
              <a:gd name="connsiteY86" fmla="*/ 396890 h 2388010"/>
              <a:gd name="connsiteX87" fmla="*/ 838651 w 1242829"/>
              <a:gd name="connsiteY87" fmla="*/ 375248 h 2388010"/>
              <a:gd name="connsiteX88" fmla="*/ 854883 w 1242829"/>
              <a:gd name="connsiteY88" fmla="*/ 369837 h 2388010"/>
              <a:gd name="connsiteX89" fmla="*/ 871115 w 1242829"/>
              <a:gd name="connsiteY89" fmla="*/ 359016 h 2388010"/>
              <a:gd name="connsiteX90" fmla="*/ 908989 w 1242829"/>
              <a:gd name="connsiteY90" fmla="*/ 342784 h 2388010"/>
              <a:gd name="connsiteX91" fmla="*/ 946864 w 1242829"/>
              <a:gd name="connsiteY91" fmla="*/ 326552 h 2388010"/>
              <a:gd name="connsiteX92" fmla="*/ 963096 w 1242829"/>
              <a:gd name="connsiteY92" fmla="*/ 315731 h 2388010"/>
              <a:gd name="connsiteX93" fmla="*/ 995560 w 1242829"/>
              <a:gd name="connsiteY93" fmla="*/ 304909 h 2388010"/>
              <a:gd name="connsiteX94" fmla="*/ 1011792 w 1242829"/>
              <a:gd name="connsiteY94" fmla="*/ 294088 h 2388010"/>
              <a:gd name="connsiteX95" fmla="*/ 1033434 w 1242829"/>
              <a:gd name="connsiteY95" fmla="*/ 288677 h 2388010"/>
              <a:gd name="connsiteX96" fmla="*/ 1071309 w 1242829"/>
              <a:gd name="connsiteY96" fmla="*/ 277856 h 2388010"/>
              <a:gd name="connsiteX97" fmla="*/ 1098362 w 1242829"/>
              <a:gd name="connsiteY97" fmla="*/ 256213 h 2388010"/>
              <a:gd name="connsiteX98" fmla="*/ 1092952 w 1242829"/>
              <a:gd name="connsiteY98" fmla="*/ 218339 h 2388010"/>
              <a:gd name="connsiteX99" fmla="*/ 1082130 w 1242829"/>
              <a:gd name="connsiteY99" fmla="*/ 185875 h 2388010"/>
              <a:gd name="connsiteX100" fmla="*/ 1071309 w 1242829"/>
              <a:gd name="connsiteY100" fmla="*/ 99305 h 2388010"/>
              <a:gd name="connsiteX101" fmla="*/ 1065898 w 1242829"/>
              <a:gd name="connsiteY101" fmla="*/ 83073 h 2388010"/>
              <a:gd name="connsiteX102" fmla="*/ 1044256 w 1242829"/>
              <a:gd name="connsiteY102" fmla="*/ 50609 h 2388010"/>
              <a:gd name="connsiteX103" fmla="*/ 995560 w 1242829"/>
              <a:gd name="connsiteY103" fmla="*/ 34377 h 2388010"/>
              <a:gd name="connsiteX104" fmla="*/ 979328 w 1242829"/>
              <a:gd name="connsiteY104" fmla="*/ 28966 h 2388010"/>
              <a:gd name="connsiteX105" fmla="*/ 963096 w 1242829"/>
              <a:gd name="connsiteY105" fmla="*/ 23555 h 2388010"/>
              <a:gd name="connsiteX106" fmla="*/ 929465 w 1242829"/>
              <a:gd name="connsiteY106" fmla="*/ 3344 h 2388010"/>
              <a:gd name="connsiteX107" fmla="*/ 892757 w 1242829"/>
              <a:gd name="connsiteY107" fmla="*/ 7323 h 2388010"/>
              <a:gd name="connsiteX108" fmla="*/ 762902 w 1242829"/>
              <a:gd name="connsiteY108" fmla="*/ 18145 h 2388010"/>
              <a:gd name="connsiteX109" fmla="*/ 730438 w 1242829"/>
              <a:gd name="connsiteY109" fmla="*/ 28966 h 2388010"/>
              <a:gd name="connsiteX110" fmla="*/ 708795 w 1242829"/>
              <a:gd name="connsiteY110" fmla="*/ 34377 h 2388010"/>
              <a:gd name="connsiteX111" fmla="*/ 670921 w 1242829"/>
              <a:gd name="connsiteY111" fmla="*/ 56019 h 2388010"/>
              <a:gd name="connsiteX112" fmla="*/ 649278 w 1242829"/>
              <a:gd name="connsiteY112" fmla="*/ 61430 h 2388010"/>
              <a:gd name="connsiteX113" fmla="*/ 605993 w 1242829"/>
              <a:gd name="connsiteY113" fmla="*/ 77662 h 2388010"/>
              <a:gd name="connsiteX114" fmla="*/ 589761 w 1242829"/>
              <a:gd name="connsiteY114" fmla="*/ 88483 h 2388010"/>
              <a:gd name="connsiteX115" fmla="*/ 573529 w 1242829"/>
              <a:gd name="connsiteY115" fmla="*/ 93894 h 2388010"/>
              <a:gd name="connsiteX116" fmla="*/ 557297 w 1242829"/>
              <a:gd name="connsiteY116" fmla="*/ 104715 h 2388010"/>
              <a:gd name="connsiteX117" fmla="*/ 541065 w 1242829"/>
              <a:gd name="connsiteY117" fmla="*/ 110126 h 2388010"/>
              <a:gd name="connsiteX118" fmla="*/ 524833 w 1242829"/>
              <a:gd name="connsiteY118" fmla="*/ 120947 h 2388010"/>
              <a:gd name="connsiteX119" fmla="*/ 508601 w 1242829"/>
              <a:gd name="connsiteY119" fmla="*/ 126358 h 2388010"/>
              <a:gd name="connsiteX120" fmla="*/ 492369 w 1242829"/>
              <a:gd name="connsiteY120" fmla="*/ 137179 h 2388010"/>
              <a:gd name="connsiteX121" fmla="*/ 459905 w 1242829"/>
              <a:gd name="connsiteY121" fmla="*/ 153411 h 2388010"/>
              <a:gd name="connsiteX122" fmla="*/ 438263 w 1242829"/>
              <a:gd name="connsiteY122" fmla="*/ 169643 h 2388010"/>
              <a:gd name="connsiteX123" fmla="*/ 416620 w 1242829"/>
              <a:gd name="connsiteY123" fmla="*/ 191286 h 2388010"/>
              <a:gd name="connsiteX124" fmla="*/ 384156 w 1242829"/>
              <a:gd name="connsiteY124" fmla="*/ 212928 h 2388010"/>
              <a:gd name="connsiteX125" fmla="*/ 367924 w 1242829"/>
              <a:gd name="connsiteY125" fmla="*/ 223749 h 2388010"/>
              <a:gd name="connsiteX126" fmla="*/ 357103 w 1242829"/>
              <a:gd name="connsiteY126" fmla="*/ 239981 h 2388010"/>
              <a:gd name="connsiteX127" fmla="*/ 319228 w 1242829"/>
              <a:gd name="connsiteY127" fmla="*/ 272445 h 2388010"/>
              <a:gd name="connsiteX128" fmla="*/ 308407 w 1242829"/>
              <a:gd name="connsiteY128" fmla="*/ 288677 h 2388010"/>
              <a:gd name="connsiteX129" fmla="*/ 281354 w 1242829"/>
              <a:gd name="connsiteY129" fmla="*/ 315731 h 2388010"/>
              <a:gd name="connsiteX130" fmla="*/ 270533 w 1242829"/>
              <a:gd name="connsiteY130" fmla="*/ 331963 h 2388010"/>
              <a:gd name="connsiteX131" fmla="*/ 227247 w 1242829"/>
              <a:gd name="connsiteY131" fmla="*/ 369837 h 2388010"/>
              <a:gd name="connsiteX132" fmla="*/ 205605 w 1242829"/>
              <a:gd name="connsiteY132" fmla="*/ 402301 h 2388010"/>
              <a:gd name="connsiteX133" fmla="*/ 178552 w 1242829"/>
              <a:gd name="connsiteY133" fmla="*/ 434765 h 2388010"/>
              <a:gd name="connsiteX134" fmla="*/ 167730 w 1242829"/>
              <a:gd name="connsiteY134" fmla="*/ 445586 h 2388010"/>
              <a:gd name="connsiteX135" fmla="*/ 146088 w 1242829"/>
              <a:gd name="connsiteY135" fmla="*/ 478050 h 2388010"/>
              <a:gd name="connsiteX136" fmla="*/ 124445 w 1242829"/>
              <a:gd name="connsiteY136" fmla="*/ 515925 h 2388010"/>
              <a:gd name="connsiteX137" fmla="*/ 119034 w 1242829"/>
              <a:gd name="connsiteY137" fmla="*/ 532157 h 2388010"/>
              <a:gd name="connsiteX138" fmla="*/ 102802 w 1242829"/>
              <a:gd name="connsiteY138" fmla="*/ 548389 h 2388010"/>
              <a:gd name="connsiteX139" fmla="*/ 86570 w 1242829"/>
              <a:gd name="connsiteY139" fmla="*/ 597084 h 2388010"/>
              <a:gd name="connsiteX140" fmla="*/ 81160 w 1242829"/>
              <a:gd name="connsiteY140" fmla="*/ 613316 h 2388010"/>
              <a:gd name="connsiteX141" fmla="*/ 70339 w 1242829"/>
              <a:gd name="connsiteY141" fmla="*/ 624138 h 2388010"/>
              <a:gd name="connsiteX142" fmla="*/ 54107 w 1242829"/>
              <a:gd name="connsiteY142" fmla="*/ 678244 h 2388010"/>
              <a:gd name="connsiteX143" fmla="*/ 48696 w 1242829"/>
              <a:gd name="connsiteY143" fmla="*/ 694476 h 2388010"/>
              <a:gd name="connsiteX144" fmla="*/ 43285 w 1242829"/>
              <a:gd name="connsiteY144" fmla="*/ 710708 h 2388010"/>
              <a:gd name="connsiteX145" fmla="*/ 27053 w 1242829"/>
              <a:gd name="connsiteY145" fmla="*/ 743172 h 2388010"/>
              <a:gd name="connsiteX146" fmla="*/ 21643 w 1242829"/>
              <a:gd name="connsiteY146" fmla="*/ 791868 h 2388010"/>
              <a:gd name="connsiteX147" fmla="*/ 10821 w 1242829"/>
              <a:gd name="connsiteY147" fmla="*/ 835153 h 2388010"/>
              <a:gd name="connsiteX148" fmla="*/ 0 w 1242829"/>
              <a:gd name="connsiteY148" fmla="*/ 905492 h 2388010"/>
              <a:gd name="connsiteX149" fmla="*/ 5411 w 1242829"/>
              <a:gd name="connsiteY149" fmla="*/ 970419 h 2388010"/>
              <a:gd name="connsiteX150" fmla="*/ 10821 w 1242829"/>
              <a:gd name="connsiteY150" fmla="*/ 1019115 h 2388010"/>
              <a:gd name="connsiteX151" fmla="*/ 16232 w 1242829"/>
              <a:gd name="connsiteY151" fmla="*/ 1084043 h 2388010"/>
              <a:gd name="connsiteX152" fmla="*/ 27053 w 1242829"/>
              <a:gd name="connsiteY152" fmla="*/ 1165203 h 2388010"/>
              <a:gd name="connsiteX153" fmla="*/ 32464 w 1242829"/>
              <a:gd name="connsiteY153" fmla="*/ 1224720 h 2388010"/>
              <a:gd name="connsiteX154" fmla="*/ 48696 w 1242829"/>
              <a:gd name="connsiteY154" fmla="*/ 1273416 h 2388010"/>
              <a:gd name="connsiteX155" fmla="*/ 54107 w 1242829"/>
              <a:gd name="connsiteY155" fmla="*/ 1289648 h 2388010"/>
              <a:gd name="connsiteX156" fmla="*/ 64928 w 1242829"/>
              <a:gd name="connsiteY156" fmla="*/ 1305880 h 2388010"/>
              <a:gd name="connsiteX157" fmla="*/ 86570 w 1242829"/>
              <a:gd name="connsiteY157" fmla="*/ 1354576 h 2388010"/>
              <a:gd name="connsiteX158" fmla="*/ 102802 w 1242829"/>
              <a:gd name="connsiteY158" fmla="*/ 1408682 h 2388010"/>
              <a:gd name="connsiteX159" fmla="*/ 113624 w 1242829"/>
              <a:gd name="connsiteY159" fmla="*/ 1419503 h 2388010"/>
              <a:gd name="connsiteX160" fmla="*/ 124445 w 1242829"/>
              <a:gd name="connsiteY160" fmla="*/ 1451967 h 2388010"/>
              <a:gd name="connsiteX161" fmla="*/ 129856 w 1242829"/>
              <a:gd name="connsiteY161" fmla="*/ 1468199 h 2388010"/>
              <a:gd name="connsiteX162" fmla="*/ 146088 w 1242829"/>
              <a:gd name="connsiteY162" fmla="*/ 1484431 h 2388010"/>
              <a:gd name="connsiteX163" fmla="*/ 167730 w 1242829"/>
              <a:gd name="connsiteY163" fmla="*/ 1543948 h 2388010"/>
              <a:gd name="connsiteX164" fmla="*/ 173141 w 1242829"/>
              <a:gd name="connsiteY164" fmla="*/ 1560180 h 2388010"/>
              <a:gd name="connsiteX165" fmla="*/ 194784 w 1242829"/>
              <a:gd name="connsiteY165" fmla="*/ 1592644 h 2388010"/>
              <a:gd name="connsiteX166" fmla="*/ 216426 w 1242829"/>
              <a:gd name="connsiteY166" fmla="*/ 1625108 h 2388010"/>
              <a:gd name="connsiteX167" fmla="*/ 221837 w 1242829"/>
              <a:gd name="connsiteY167" fmla="*/ 1646751 h 2388010"/>
              <a:gd name="connsiteX168" fmla="*/ 248890 w 1242829"/>
              <a:gd name="connsiteY168" fmla="*/ 1679215 h 2388010"/>
              <a:gd name="connsiteX169" fmla="*/ 270533 w 1242829"/>
              <a:gd name="connsiteY169" fmla="*/ 1711678 h 2388010"/>
              <a:gd name="connsiteX170" fmla="*/ 281354 w 1242829"/>
              <a:gd name="connsiteY170" fmla="*/ 1727910 h 2388010"/>
              <a:gd name="connsiteX171" fmla="*/ 297586 w 1242829"/>
              <a:gd name="connsiteY171" fmla="*/ 1765785 h 2388010"/>
              <a:gd name="connsiteX172" fmla="*/ 302997 w 1242829"/>
              <a:gd name="connsiteY172" fmla="*/ 1782017 h 2388010"/>
              <a:gd name="connsiteX173" fmla="*/ 319228 w 1242829"/>
              <a:gd name="connsiteY173" fmla="*/ 1798249 h 2388010"/>
              <a:gd name="connsiteX174" fmla="*/ 346282 w 1242829"/>
              <a:gd name="connsiteY174" fmla="*/ 1836123 h 2388010"/>
              <a:gd name="connsiteX175" fmla="*/ 351692 w 1242829"/>
              <a:gd name="connsiteY175" fmla="*/ 1852355 h 2388010"/>
              <a:gd name="connsiteX176" fmla="*/ 362514 w 1242829"/>
              <a:gd name="connsiteY176" fmla="*/ 1863177 h 2388010"/>
              <a:gd name="connsiteX177" fmla="*/ 373335 w 1242829"/>
              <a:gd name="connsiteY177" fmla="*/ 1879409 h 2388010"/>
              <a:gd name="connsiteX178" fmla="*/ 394978 w 1242829"/>
              <a:gd name="connsiteY178" fmla="*/ 1906462 h 2388010"/>
              <a:gd name="connsiteX179" fmla="*/ 405799 w 1242829"/>
              <a:gd name="connsiteY179" fmla="*/ 1922694 h 2388010"/>
              <a:gd name="connsiteX180" fmla="*/ 416620 w 1242829"/>
              <a:gd name="connsiteY180" fmla="*/ 1944336 h 2388010"/>
              <a:gd name="connsiteX181" fmla="*/ 427441 w 1242829"/>
              <a:gd name="connsiteY181" fmla="*/ 1955158 h 2388010"/>
              <a:gd name="connsiteX182" fmla="*/ 449084 w 1242829"/>
              <a:gd name="connsiteY182" fmla="*/ 1976800 h 2388010"/>
              <a:gd name="connsiteX183" fmla="*/ 459905 w 1242829"/>
              <a:gd name="connsiteY183" fmla="*/ 1993032 h 2388010"/>
              <a:gd name="connsiteX184" fmla="*/ 476137 w 1242829"/>
              <a:gd name="connsiteY184" fmla="*/ 2009264 h 2388010"/>
              <a:gd name="connsiteX185" fmla="*/ 481548 w 1242829"/>
              <a:gd name="connsiteY185" fmla="*/ 2025496 h 2388010"/>
              <a:gd name="connsiteX186" fmla="*/ 503191 w 1242829"/>
              <a:gd name="connsiteY186" fmla="*/ 2047139 h 2388010"/>
              <a:gd name="connsiteX187" fmla="*/ 535655 w 1242829"/>
              <a:gd name="connsiteY187" fmla="*/ 2079603 h 2388010"/>
              <a:gd name="connsiteX188" fmla="*/ 568118 w 1242829"/>
              <a:gd name="connsiteY188" fmla="*/ 2112067 h 2388010"/>
              <a:gd name="connsiteX189" fmla="*/ 578940 w 1242829"/>
              <a:gd name="connsiteY189" fmla="*/ 2122888 h 2388010"/>
              <a:gd name="connsiteX190" fmla="*/ 584350 w 1242829"/>
              <a:gd name="connsiteY190" fmla="*/ 2139120 h 2388010"/>
              <a:gd name="connsiteX191" fmla="*/ 600582 w 1242829"/>
              <a:gd name="connsiteY191" fmla="*/ 2149941 h 2388010"/>
              <a:gd name="connsiteX192" fmla="*/ 611404 w 1242829"/>
              <a:gd name="connsiteY192" fmla="*/ 2160763 h 2388010"/>
              <a:gd name="connsiteX193" fmla="*/ 633046 w 1242829"/>
              <a:gd name="connsiteY193" fmla="*/ 2187816 h 2388010"/>
              <a:gd name="connsiteX194" fmla="*/ 649278 w 1242829"/>
              <a:gd name="connsiteY194" fmla="*/ 2198637 h 2388010"/>
              <a:gd name="connsiteX195" fmla="*/ 681742 w 1242829"/>
              <a:gd name="connsiteY195" fmla="*/ 2231101 h 2388010"/>
              <a:gd name="connsiteX196" fmla="*/ 697974 w 1242829"/>
              <a:gd name="connsiteY196" fmla="*/ 2247333 h 2388010"/>
              <a:gd name="connsiteX197" fmla="*/ 714206 w 1242829"/>
              <a:gd name="connsiteY197" fmla="*/ 2258154 h 2388010"/>
              <a:gd name="connsiteX198" fmla="*/ 725027 w 1242829"/>
              <a:gd name="connsiteY198" fmla="*/ 2274386 h 2388010"/>
              <a:gd name="connsiteX199" fmla="*/ 773723 w 1242829"/>
              <a:gd name="connsiteY199" fmla="*/ 2306850 h 2388010"/>
              <a:gd name="connsiteX200" fmla="*/ 784544 w 1242829"/>
              <a:gd name="connsiteY200" fmla="*/ 2323082 h 2388010"/>
              <a:gd name="connsiteX201" fmla="*/ 811598 w 1242829"/>
              <a:gd name="connsiteY201" fmla="*/ 2344725 h 2388010"/>
              <a:gd name="connsiteX202" fmla="*/ 822419 w 1242829"/>
              <a:gd name="connsiteY202" fmla="*/ 2360957 h 2388010"/>
              <a:gd name="connsiteX203" fmla="*/ 838651 w 1242829"/>
              <a:gd name="connsiteY203" fmla="*/ 2382599 h 2388010"/>
              <a:gd name="connsiteX0" fmla="*/ 838651 w 1242829"/>
              <a:gd name="connsiteY0" fmla="*/ 2382599 h 2388010"/>
              <a:gd name="connsiteX1" fmla="*/ 892757 w 1242829"/>
              <a:gd name="connsiteY1" fmla="*/ 2328493 h 2388010"/>
              <a:gd name="connsiteX2" fmla="*/ 903579 w 1242829"/>
              <a:gd name="connsiteY2" fmla="*/ 2317671 h 2388010"/>
              <a:gd name="connsiteX3" fmla="*/ 930632 w 1242829"/>
              <a:gd name="connsiteY3" fmla="*/ 2285207 h 2388010"/>
              <a:gd name="connsiteX4" fmla="*/ 941453 w 1242829"/>
              <a:gd name="connsiteY4" fmla="*/ 2268976 h 2388010"/>
              <a:gd name="connsiteX5" fmla="*/ 984739 w 1242829"/>
              <a:gd name="connsiteY5" fmla="*/ 2241922 h 2388010"/>
              <a:gd name="connsiteX6" fmla="*/ 1000970 w 1242829"/>
              <a:gd name="connsiteY6" fmla="*/ 2220280 h 2388010"/>
              <a:gd name="connsiteX7" fmla="*/ 1022613 w 1242829"/>
              <a:gd name="connsiteY7" fmla="*/ 2209458 h 2388010"/>
              <a:gd name="connsiteX8" fmla="*/ 1055077 w 1242829"/>
              <a:gd name="connsiteY8" fmla="*/ 2187816 h 2388010"/>
              <a:gd name="connsiteX9" fmla="*/ 1071309 w 1242829"/>
              <a:gd name="connsiteY9" fmla="*/ 2176994 h 2388010"/>
              <a:gd name="connsiteX10" fmla="*/ 1103773 w 1242829"/>
              <a:gd name="connsiteY10" fmla="*/ 2155352 h 2388010"/>
              <a:gd name="connsiteX11" fmla="*/ 1130826 w 1242829"/>
              <a:gd name="connsiteY11" fmla="*/ 2133709 h 2388010"/>
              <a:gd name="connsiteX12" fmla="*/ 1147058 w 1242829"/>
              <a:gd name="connsiteY12" fmla="*/ 2128299 h 2388010"/>
              <a:gd name="connsiteX13" fmla="*/ 1157879 w 1242829"/>
              <a:gd name="connsiteY13" fmla="*/ 2112067 h 2388010"/>
              <a:gd name="connsiteX14" fmla="*/ 1174111 w 1242829"/>
              <a:gd name="connsiteY14" fmla="*/ 2101245 h 2388010"/>
              <a:gd name="connsiteX15" fmla="*/ 1201165 w 1242829"/>
              <a:gd name="connsiteY15" fmla="*/ 2079603 h 2388010"/>
              <a:gd name="connsiteX16" fmla="*/ 1211986 w 1242829"/>
              <a:gd name="connsiteY16" fmla="*/ 2063371 h 2388010"/>
              <a:gd name="connsiteX17" fmla="*/ 1233628 w 1242829"/>
              <a:gd name="connsiteY17" fmla="*/ 2036318 h 2388010"/>
              <a:gd name="connsiteX18" fmla="*/ 1228218 w 1242829"/>
              <a:gd name="connsiteY18" fmla="*/ 2014675 h 2388010"/>
              <a:gd name="connsiteX19" fmla="*/ 1195754 w 1242829"/>
              <a:gd name="connsiteY19" fmla="*/ 1987622 h 2388010"/>
              <a:gd name="connsiteX20" fmla="*/ 1174111 w 1242829"/>
              <a:gd name="connsiteY20" fmla="*/ 1965979 h 2388010"/>
              <a:gd name="connsiteX21" fmla="*/ 1147058 w 1242829"/>
              <a:gd name="connsiteY21" fmla="*/ 1944336 h 2388010"/>
              <a:gd name="connsiteX22" fmla="*/ 1130826 w 1242829"/>
              <a:gd name="connsiteY22" fmla="*/ 1933515 h 2388010"/>
              <a:gd name="connsiteX23" fmla="*/ 1109184 w 1242829"/>
              <a:gd name="connsiteY23" fmla="*/ 1917283 h 2388010"/>
              <a:gd name="connsiteX24" fmla="*/ 1098362 w 1242829"/>
              <a:gd name="connsiteY24" fmla="*/ 1906462 h 2388010"/>
              <a:gd name="connsiteX25" fmla="*/ 1082130 w 1242829"/>
              <a:gd name="connsiteY25" fmla="*/ 1901051 h 2388010"/>
              <a:gd name="connsiteX26" fmla="*/ 1065898 w 1242829"/>
              <a:gd name="connsiteY26" fmla="*/ 1884819 h 2388010"/>
              <a:gd name="connsiteX27" fmla="*/ 1033434 w 1242829"/>
              <a:gd name="connsiteY27" fmla="*/ 1863177 h 2388010"/>
              <a:gd name="connsiteX28" fmla="*/ 1006381 w 1242829"/>
              <a:gd name="connsiteY28" fmla="*/ 1846945 h 2388010"/>
              <a:gd name="connsiteX29" fmla="*/ 963096 w 1242829"/>
              <a:gd name="connsiteY29" fmla="*/ 1814481 h 2388010"/>
              <a:gd name="connsiteX30" fmla="*/ 946864 w 1242829"/>
              <a:gd name="connsiteY30" fmla="*/ 1803660 h 2388010"/>
              <a:gd name="connsiteX31" fmla="*/ 936043 w 1242829"/>
              <a:gd name="connsiteY31" fmla="*/ 1792838 h 2388010"/>
              <a:gd name="connsiteX32" fmla="*/ 925221 w 1242829"/>
              <a:gd name="connsiteY32" fmla="*/ 1776606 h 2388010"/>
              <a:gd name="connsiteX33" fmla="*/ 908989 w 1242829"/>
              <a:gd name="connsiteY33" fmla="*/ 1771196 h 2388010"/>
              <a:gd name="connsiteX34" fmla="*/ 898168 w 1242829"/>
              <a:gd name="connsiteY34" fmla="*/ 1760374 h 2388010"/>
              <a:gd name="connsiteX35" fmla="*/ 887347 w 1242829"/>
              <a:gd name="connsiteY35" fmla="*/ 1744142 h 2388010"/>
              <a:gd name="connsiteX36" fmla="*/ 838651 w 1242829"/>
              <a:gd name="connsiteY36" fmla="*/ 1700857 h 2388010"/>
              <a:gd name="connsiteX37" fmla="*/ 827830 w 1242829"/>
              <a:gd name="connsiteY37" fmla="*/ 1684625 h 2388010"/>
              <a:gd name="connsiteX38" fmla="*/ 800776 w 1242829"/>
              <a:gd name="connsiteY38" fmla="*/ 1662983 h 2388010"/>
              <a:gd name="connsiteX39" fmla="*/ 789955 w 1242829"/>
              <a:gd name="connsiteY39" fmla="*/ 1646751 h 2388010"/>
              <a:gd name="connsiteX40" fmla="*/ 779134 w 1242829"/>
              <a:gd name="connsiteY40" fmla="*/ 1635929 h 2388010"/>
              <a:gd name="connsiteX41" fmla="*/ 757491 w 1242829"/>
              <a:gd name="connsiteY41" fmla="*/ 1603465 h 2388010"/>
              <a:gd name="connsiteX42" fmla="*/ 741259 w 1242829"/>
              <a:gd name="connsiteY42" fmla="*/ 1587234 h 2388010"/>
              <a:gd name="connsiteX43" fmla="*/ 730438 w 1242829"/>
              <a:gd name="connsiteY43" fmla="*/ 1571002 h 2388010"/>
              <a:gd name="connsiteX44" fmla="*/ 692563 w 1242829"/>
              <a:gd name="connsiteY44" fmla="*/ 1538538 h 2388010"/>
              <a:gd name="connsiteX45" fmla="*/ 687153 w 1242829"/>
              <a:gd name="connsiteY45" fmla="*/ 1522306 h 2388010"/>
              <a:gd name="connsiteX46" fmla="*/ 660099 w 1242829"/>
              <a:gd name="connsiteY46" fmla="*/ 1500663 h 2388010"/>
              <a:gd name="connsiteX47" fmla="*/ 643868 w 1242829"/>
              <a:gd name="connsiteY47" fmla="*/ 1484431 h 2388010"/>
              <a:gd name="connsiteX48" fmla="*/ 633046 w 1242829"/>
              <a:gd name="connsiteY48" fmla="*/ 1468199 h 2388010"/>
              <a:gd name="connsiteX49" fmla="*/ 600582 w 1242829"/>
              <a:gd name="connsiteY49" fmla="*/ 1441146 h 2388010"/>
              <a:gd name="connsiteX50" fmla="*/ 573529 w 1242829"/>
              <a:gd name="connsiteY50" fmla="*/ 1414093 h 2388010"/>
              <a:gd name="connsiteX51" fmla="*/ 551886 w 1242829"/>
              <a:gd name="connsiteY51" fmla="*/ 1381629 h 2388010"/>
              <a:gd name="connsiteX52" fmla="*/ 546476 w 1242829"/>
              <a:gd name="connsiteY52" fmla="*/ 1365397 h 2388010"/>
              <a:gd name="connsiteX53" fmla="*/ 530244 w 1242829"/>
              <a:gd name="connsiteY53" fmla="*/ 1349165 h 2388010"/>
              <a:gd name="connsiteX54" fmla="*/ 508601 w 1242829"/>
              <a:gd name="connsiteY54" fmla="*/ 1316701 h 2388010"/>
              <a:gd name="connsiteX55" fmla="*/ 503191 w 1242829"/>
              <a:gd name="connsiteY55" fmla="*/ 1300469 h 2388010"/>
              <a:gd name="connsiteX56" fmla="*/ 492369 w 1242829"/>
              <a:gd name="connsiteY56" fmla="*/ 1289648 h 2388010"/>
              <a:gd name="connsiteX57" fmla="*/ 470727 w 1242829"/>
              <a:gd name="connsiteY57" fmla="*/ 1262594 h 2388010"/>
              <a:gd name="connsiteX58" fmla="*/ 454495 w 1242829"/>
              <a:gd name="connsiteY58" fmla="*/ 1230131 h 2388010"/>
              <a:gd name="connsiteX59" fmla="*/ 449084 w 1242829"/>
              <a:gd name="connsiteY59" fmla="*/ 1213899 h 2388010"/>
              <a:gd name="connsiteX60" fmla="*/ 432852 w 1242829"/>
              <a:gd name="connsiteY60" fmla="*/ 1181435 h 2388010"/>
              <a:gd name="connsiteX61" fmla="*/ 422031 w 1242829"/>
              <a:gd name="connsiteY61" fmla="*/ 1138149 h 2388010"/>
              <a:gd name="connsiteX62" fmla="*/ 411210 w 1242829"/>
              <a:gd name="connsiteY62" fmla="*/ 1105686 h 2388010"/>
              <a:gd name="connsiteX63" fmla="*/ 405799 w 1242829"/>
              <a:gd name="connsiteY63" fmla="*/ 1078632 h 2388010"/>
              <a:gd name="connsiteX64" fmla="*/ 389567 w 1242829"/>
              <a:gd name="connsiteY64" fmla="*/ 1029936 h 2388010"/>
              <a:gd name="connsiteX65" fmla="*/ 384156 w 1242829"/>
              <a:gd name="connsiteY65" fmla="*/ 1013705 h 2388010"/>
              <a:gd name="connsiteX66" fmla="*/ 378746 w 1242829"/>
              <a:gd name="connsiteY66" fmla="*/ 986651 h 2388010"/>
              <a:gd name="connsiteX67" fmla="*/ 367924 w 1242829"/>
              <a:gd name="connsiteY67" fmla="*/ 910902 h 2388010"/>
              <a:gd name="connsiteX68" fmla="*/ 373335 w 1242829"/>
              <a:gd name="connsiteY68" fmla="*/ 732351 h 2388010"/>
              <a:gd name="connsiteX69" fmla="*/ 378746 w 1242829"/>
              <a:gd name="connsiteY69" fmla="*/ 716119 h 2388010"/>
              <a:gd name="connsiteX70" fmla="*/ 384156 w 1242829"/>
              <a:gd name="connsiteY70" fmla="*/ 694476 h 2388010"/>
              <a:gd name="connsiteX71" fmla="*/ 394978 w 1242829"/>
              <a:gd name="connsiteY71" fmla="*/ 683655 h 2388010"/>
              <a:gd name="connsiteX72" fmla="*/ 405799 w 1242829"/>
              <a:gd name="connsiteY72" fmla="*/ 651191 h 2388010"/>
              <a:gd name="connsiteX73" fmla="*/ 416620 w 1242829"/>
              <a:gd name="connsiteY73" fmla="*/ 634959 h 2388010"/>
              <a:gd name="connsiteX74" fmla="*/ 438263 w 1242829"/>
              <a:gd name="connsiteY74" fmla="*/ 591674 h 2388010"/>
              <a:gd name="connsiteX75" fmla="*/ 443673 w 1242829"/>
              <a:gd name="connsiteY75" fmla="*/ 575442 h 2388010"/>
              <a:gd name="connsiteX76" fmla="*/ 481548 w 1242829"/>
              <a:gd name="connsiteY76" fmla="*/ 526746 h 2388010"/>
              <a:gd name="connsiteX77" fmla="*/ 514012 w 1242829"/>
              <a:gd name="connsiteY77" fmla="*/ 505103 h 2388010"/>
              <a:gd name="connsiteX78" fmla="*/ 530244 w 1242829"/>
              <a:gd name="connsiteY78" fmla="*/ 494282 h 2388010"/>
              <a:gd name="connsiteX79" fmla="*/ 546476 w 1242829"/>
              <a:gd name="connsiteY79" fmla="*/ 483461 h 2388010"/>
              <a:gd name="connsiteX80" fmla="*/ 578940 w 1242829"/>
              <a:gd name="connsiteY80" fmla="*/ 472639 h 2388010"/>
              <a:gd name="connsiteX81" fmla="*/ 622225 w 1242829"/>
              <a:gd name="connsiteY81" fmla="*/ 461818 h 2388010"/>
              <a:gd name="connsiteX82" fmla="*/ 660099 w 1242829"/>
              <a:gd name="connsiteY82" fmla="*/ 467229 h 2388010"/>
              <a:gd name="connsiteX83" fmla="*/ 676331 w 1242829"/>
              <a:gd name="connsiteY83" fmla="*/ 478050 h 2388010"/>
              <a:gd name="connsiteX84" fmla="*/ 697974 w 1242829"/>
              <a:gd name="connsiteY84" fmla="*/ 467229 h 2388010"/>
              <a:gd name="connsiteX85" fmla="*/ 746670 w 1242829"/>
              <a:gd name="connsiteY85" fmla="*/ 434765 h 2388010"/>
              <a:gd name="connsiteX86" fmla="*/ 806187 w 1242829"/>
              <a:gd name="connsiteY86" fmla="*/ 396890 h 2388010"/>
              <a:gd name="connsiteX87" fmla="*/ 838651 w 1242829"/>
              <a:gd name="connsiteY87" fmla="*/ 375248 h 2388010"/>
              <a:gd name="connsiteX88" fmla="*/ 854883 w 1242829"/>
              <a:gd name="connsiteY88" fmla="*/ 369837 h 2388010"/>
              <a:gd name="connsiteX89" fmla="*/ 871115 w 1242829"/>
              <a:gd name="connsiteY89" fmla="*/ 359016 h 2388010"/>
              <a:gd name="connsiteX90" fmla="*/ 908989 w 1242829"/>
              <a:gd name="connsiteY90" fmla="*/ 342784 h 2388010"/>
              <a:gd name="connsiteX91" fmla="*/ 946864 w 1242829"/>
              <a:gd name="connsiteY91" fmla="*/ 326552 h 2388010"/>
              <a:gd name="connsiteX92" fmla="*/ 963096 w 1242829"/>
              <a:gd name="connsiteY92" fmla="*/ 315731 h 2388010"/>
              <a:gd name="connsiteX93" fmla="*/ 995560 w 1242829"/>
              <a:gd name="connsiteY93" fmla="*/ 304909 h 2388010"/>
              <a:gd name="connsiteX94" fmla="*/ 1011792 w 1242829"/>
              <a:gd name="connsiteY94" fmla="*/ 294088 h 2388010"/>
              <a:gd name="connsiteX95" fmla="*/ 1033434 w 1242829"/>
              <a:gd name="connsiteY95" fmla="*/ 288677 h 2388010"/>
              <a:gd name="connsiteX96" fmla="*/ 1071309 w 1242829"/>
              <a:gd name="connsiteY96" fmla="*/ 277856 h 2388010"/>
              <a:gd name="connsiteX97" fmla="*/ 1098362 w 1242829"/>
              <a:gd name="connsiteY97" fmla="*/ 256213 h 2388010"/>
              <a:gd name="connsiteX98" fmla="*/ 1092952 w 1242829"/>
              <a:gd name="connsiteY98" fmla="*/ 218339 h 2388010"/>
              <a:gd name="connsiteX99" fmla="*/ 1082130 w 1242829"/>
              <a:gd name="connsiteY99" fmla="*/ 185875 h 2388010"/>
              <a:gd name="connsiteX100" fmla="*/ 1071309 w 1242829"/>
              <a:gd name="connsiteY100" fmla="*/ 99305 h 2388010"/>
              <a:gd name="connsiteX101" fmla="*/ 1065898 w 1242829"/>
              <a:gd name="connsiteY101" fmla="*/ 83073 h 2388010"/>
              <a:gd name="connsiteX102" fmla="*/ 1044256 w 1242829"/>
              <a:gd name="connsiteY102" fmla="*/ 50609 h 2388010"/>
              <a:gd name="connsiteX103" fmla="*/ 995560 w 1242829"/>
              <a:gd name="connsiteY103" fmla="*/ 34377 h 2388010"/>
              <a:gd name="connsiteX104" fmla="*/ 979328 w 1242829"/>
              <a:gd name="connsiteY104" fmla="*/ 28966 h 2388010"/>
              <a:gd name="connsiteX105" fmla="*/ 969675 w 1242829"/>
              <a:gd name="connsiteY105" fmla="*/ 3820 h 2388010"/>
              <a:gd name="connsiteX106" fmla="*/ 929465 w 1242829"/>
              <a:gd name="connsiteY106" fmla="*/ 3344 h 2388010"/>
              <a:gd name="connsiteX107" fmla="*/ 892757 w 1242829"/>
              <a:gd name="connsiteY107" fmla="*/ 7323 h 2388010"/>
              <a:gd name="connsiteX108" fmla="*/ 762902 w 1242829"/>
              <a:gd name="connsiteY108" fmla="*/ 18145 h 2388010"/>
              <a:gd name="connsiteX109" fmla="*/ 730438 w 1242829"/>
              <a:gd name="connsiteY109" fmla="*/ 28966 h 2388010"/>
              <a:gd name="connsiteX110" fmla="*/ 708795 w 1242829"/>
              <a:gd name="connsiteY110" fmla="*/ 34377 h 2388010"/>
              <a:gd name="connsiteX111" fmla="*/ 670921 w 1242829"/>
              <a:gd name="connsiteY111" fmla="*/ 56019 h 2388010"/>
              <a:gd name="connsiteX112" fmla="*/ 649278 w 1242829"/>
              <a:gd name="connsiteY112" fmla="*/ 61430 h 2388010"/>
              <a:gd name="connsiteX113" fmla="*/ 605993 w 1242829"/>
              <a:gd name="connsiteY113" fmla="*/ 77662 h 2388010"/>
              <a:gd name="connsiteX114" fmla="*/ 589761 w 1242829"/>
              <a:gd name="connsiteY114" fmla="*/ 88483 h 2388010"/>
              <a:gd name="connsiteX115" fmla="*/ 573529 w 1242829"/>
              <a:gd name="connsiteY115" fmla="*/ 93894 h 2388010"/>
              <a:gd name="connsiteX116" fmla="*/ 557297 w 1242829"/>
              <a:gd name="connsiteY116" fmla="*/ 104715 h 2388010"/>
              <a:gd name="connsiteX117" fmla="*/ 541065 w 1242829"/>
              <a:gd name="connsiteY117" fmla="*/ 110126 h 2388010"/>
              <a:gd name="connsiteX118" fmla="*/ 524833 w 1242829"/>
              <a:gd name="connsiteY118" fmla="*/ 120947 h 2388010"/>
              <a:gd name="connsiteX119" fmla="*/ 508601 w 1242829"/>
              <a:gd name="connsiteY119" fmla="*/ 126358 h 2388010"/>
              <a:gd name="connsiteX120" fmla="*/ 492369 w 1242829"/>
              <a:gd name="connsiteY120" fmla="*/ 137179 h 2388010"/>
              <a:gd name="connsiteX121" fmla="*/ 459905 w 1242829"/>
              <a:gd name="connsiteY121" fmla="*/ 153411 h 2388010"/>
              <a:gd name="connsiteX122" fmla="*/ 438263 w 1242829"/>
              <a:gd name="connsiteY122" fmla="*/ 169643 h 2388010"/>
              <a:gd name="connsiteX123" fmla="*/ 416620 w 1242829"/>
              <a:gd name="connsiteY123" fmla="*/ 191286 h 2388010"/>
              <a:gd name="connsiteX124" fmla="*/ 384156 w 1242829"/>
              <a:gd name="connsiteY124" fmla="*/ 212928 h 2388010"/>
              <a:gd name="connsiteX125" fmla="*/ 367924 w 1242829"/>
              <a:gd name="connsiteY125" fmla="*/ 223749 h 2388010"/>
              <a:gd name="connsiteX126" fmla="*/ 357103 w 1242829"/>
              <a:gd name="connsiteY126" fmla="*/ 239981 h 2388010"/>
              <a:gd name="connsiteX127" fmla="*/ 319228 w 1242829"/>
              <a:gd name="connsiteY127" fmla="*/ 272445 h 2388010"/>
              <a:gd name="connsiteX128" fmla="*/ 308407 w 1242829"/>
              <a:gd name="connsiteY128" fmla="*/ 288677 h 2388010"/>
              <a:gd name="connsiteX129" fmla="*/ 281354 w 1242829"/>
              <a:gd name="connsiteY129" fmla="*/ 315731 h 2388010"/>
              <a:gd name="connsiteX130" fmla="*/ 270533 w 1242829"/>
              <a:gd name="connsiteY130" fmla="*/ 331963 h 2388010"/>
              <a:gd name="connsiteX131" fmla="*/ 227247 w 1242829"/>
              <a:gd name="connsiteY131" fmla="*/ 369837 h 2388010"/>
              <a:gd name="connsiteX132" fmla="*/ 205605 w 1242829"/>
              <a:gd name="connsiteY132" fmla="*/ 402301 h 2388010"/>
              <a:gd name="connsiteX133" fmla="*/ 178552 w 1242829"/>
              <a:gd name="connsiteY133" fmla="*/ 434765 h 2388010"/>
              <a:gd name="connsiteX134" fmla="*/ 167730 w 1242829"/>
              <a:gd name="connsiteY134" fmla="*/ 445586 h 2388010"/>
              <a:gd name="connsiteX135" fmla="*/ 146088 w 1242829"/>
              <a:gd name="connsiteY135" fmla="*/ 478050 h 2388010"/>
              <a:gd name="connsiteX136" fmla="*/ 124445 w 1242829"/>
              <a:gd name="connsiteY136" fmla="*/ 515925 h 2388010"/>
              <a:gd name="connsiteX137" fmla="*/ 119034 w 1242829"/>
              <a:gd name="connsiteY137" fmla="*/ 532157 h 2388010"/>
              <a:gd name="connsiteX138" fmla="*/ 102802 w 1242829"/>
              <a:gd name="connsiteY138" fmla="*/ 548389 h 2388010"/>
              <a:gd name="connsiteX139" fmla="*/ 86570 w 1242829"/>
              <a:gd name="connsiteY139" fmla="*/ 597084 h 2388010"/>
              <a:gd name="connsiteX140" fmla="*/ 81160 w 1242829"/>
              <a:gd name="connsiteY140" fmla="*/ 613316 h 2388010"/>
              <a:gd name="connsiteX141" fmla="*/ 70339 w 1242829"/>
              <a:gd name="connsiteY141" fmla="*/ 624138 h 2388010"/>
              <a:gd name="connsiteX142" fmla="*/ 54107 w 1242829"/>
              <a:gd name="connsiteY142" fmla="*/ 678244 h 2388010"/>
              <a:gd name="connsiteX143" fmla="*/ 48696 w 1242829"/>
              <a:gd name="connsiteY143" fmla="*/ 694476 h 2388010"/>
              <a:gd name="connsiteX144" fmla="*/ 43285 w 1242829"/>
              <a:gd name="connsiteY144" fmla="*/ 710708 h 2388010"/>
              <a:gd name="connsiteX145" fmla="*/ 27053 w 1242829"/>
              <a:gd name="connsiteY145" fmla="*/ 743172 h 2388010"/>
              <a:gd name="connsiteX146" fmla="*/ 21643 w 1242829"/>
              <a:gd name="connsiteY146" fmla="*/ 791868 h 2388010"/>
              <a:gd name="connsiteX147" fmla="*/ 10821 w 1242829"/>
              <a:gd name="connsiteY147" fmla="*/ 835153 h 2388010"/>
              <a:gd name="connsiteX148" fmla="*/ 0 w 1242829"/>
              <a:gd name="connsiteY148" fmla="*/ 905492 h 2388010"/>
              <a:gd name="connsiteX149" fmla="*/ 5411 w 1242829"/>
              <a:gd name="connsiteY149" fmla="*/ 970419 h 2388010"/>
              <a:gd name="connsiteX150" fmla="*/ 10821 w 1242829"/>
              <a:gd name="connsiteY150" fmla="*/ 1019115 h 2388010"/>
              <a:gd name="connsiteX151" fmla="*/ 16232 w 1242829"/>
              <a:gd name="connsiteY151" fmla="*/ 1084043 h 2388010"/>
              <a:gd name="connsiteX152" fmla="*/ 27053 w 1242829"/>
              <a:gd name="connsiteY152" fmla="*/ 1165203 h 2388010"/>
              <a:gd name="connsiteX153" fmla="*/ 32464 w 1242829"/>
              <a:gd name="connsiteY153" fmla="*/ 1224720 h 2388010"/>
              <a:gd name="connsiteX154" fmla="*/ 48696 w 1242829"/>
              <a:gd name="connsiteY154" fmla="*/ 1273416 h 2388010"/>
              <a:gd name="connsiteX155" fmla="*/ 54107 w 1242829"/>
              <a:gd name="connsiteY155" fmla="*/ 1289648 h 2388010"/>
              <a:gd name="connsiteX156" fmla="*/ 64928 w 1242829"/>
              <a:gd name="connsiteY156" fmla="*/ 1305880 h 2388010"/>
              <a:gd name="connsiteX157" fmla="*/ 86570 w 1242829"/>
              <a:gd name="connsiteY157" fmla="*/ 1354576 h 2388010"/>
              <a:gd name="connsiteX158" fmla="*/ 102802 w 1242829"/>
              <a:gd name="connsiteY158" fmla="*/ 1408682 h 2388010"/>
              <a:gd name="connsiteX159" fmla="*/ 113624 w 1242829"/>
              <a:gd name="connsiteY159" fmla="*/ 1419503 h 2388010"/>
              <a:gd name="connsiteX160" fmla="*/ 124445 w 1242829"/>
              <a:gd name="connsiteY160" fmla="*/ 1451967 h 2388010"/>
              <a:gd name="connsiteX161" fmla="*/ 129856 w 1242829"/>
              <a:gd name="connsiteY161" fmla="*/ 1468199 h 2388010"/>
              <a:gd name="connsiteX162" fmla="*/ 146088 w 1242829"/>
              <a:gd name="connsiteY162" fmla="*/ 1484431 h 2388010"/>
              <a:gd name="connsiteX163" fmla="*/ 167730 w 1242829"/>
              <a:gd name="connsiteY163" fmla="*/ 1543948 h 2388010"/>
              <a:gd name="connsiteX164" fmla="*/ 173141 w 1242829"/>
              <a:gd name="connsiteY164" fmla="*/ 1560180 h 2388010"/>
              <a:gd name="connsiteX165" fmla="*/ 194784 w 1242829"/>
              <a:gd name="connsiteY165" fmla="*/ 1592644 h 2388010"/>
              <a:gd name="connsiteX166" fmla="*/ 216426 w 1242829"/>
              <a:gd name="connsiteY166" fmla="*/ 1625108 h 2388010"/>
              <a:gd name="connsiteX167" fmla="*/ 221837 w 1242829"/>
              <a:gd name="connsiteY167" fmla="*/ 1646751 h 2388010"/>
              <a:gd name="connsiteX168" fmla="*/ 248890 w 1242829"/>
              <a:gd name="connsiteY168" fmla="*/ 1679215 h 2388010"/>
              <a:gd name="connsiteX169" fmla="*/ 270533 w 1242829"/>
              <a:gd name="connsiteY169" fmla="*/ 1711678 h 2388010"/>
              <a:gd name="connsiteX170" fmla="*/ 281354 w 1242829"/>
              <a:gd name="connsiteY170" fmla="*/ 1727910 h 2388010"/>
              <a:gd name="connsiteX171" fmla="*/ 297586 w 1242829"/>
              <a:gd name="connsiteY171" fmla="*/ 1765785 h 2388010"/>
              <a:gd name="connsiteX172" fmla="*/ 302997 w 1242829"/>
              <a:gd name="connsiteY172" fmla="*/ 1782017 h 2388010"/>
              <a:gd name="connsiteX173" fmla="*/ 319228 w 1242829"/>
              <a:gd name="connsiteY173" fmla="*/ 1798249 h 2388010"/>
              <a:gd name="connsiteX174" fmla="*/ 346282 w 1242829"/>
              <a:gd name="connsiteY174" fmla="*/ 1836123 h 2388010"/>
              <a:gd name="connsiteX175" fmla="*/ 351692 w 1242829"/>
              <a:gd name="connsiteY175" fmla="*/ 1852355 h 2388010"/>
              <a:gd name="connsiteX176" fmla="*/ 362514 w 1242829"/>
              <a:gd name="connsiteY176" fmla="*/ 1863177 h 2388010"/>
              <a:gd name="connsiteX177" fmla="*/ 373335 w 1242829"/>
              <a:gd name="connsiteY177" fmla="*/ 1879409 h 2388010"/>
              <a:gd name="connsiteX178" fmla="*/ 394978 w 1242829"/>
              <a:gd name="connsiteY178" fmla="*/ 1906462 h 2388010"/>
              <a:gd name="connsiteX179" fmla="*/ 405799 w 1242829"/>
              <a:gd name="connsiteY179" fmla="*/ 1922694 h 2388010"/>
              <a:gd name="connsiteX180" fmla="*/ 416620 w 1242829"/>
              <a:gd name="connsiteY180" fmla="*/ 1944336 h 2388010"/>
              <a:gd name="connsiteX181" fmla="*/ 427441 w 1242829"/>
              <a:gd name="connsiteY181" fmla="*/ 1955158 h 2388010"/>
              <a:gd name="connsiteX182" fmla="*/ 449084 w 1242829"/>
              <a:gd name="connsiteY182" fmla="*/ 1976800 h 2388010"/>
              <a:gd name="connsiteX183" fmla="*/ 459905 w 1242829"/>
              <a:gd name="connsiteY183" fmla="*/ 1993032 h 2388010"/>
              <a:gd name="connsiteX184" fmla="*/ 476137 w 1242829"/>
              <a:gd name="connsiteY184" fmla="*/ 2009264 h 2388010"/>
              <a:gd name="connsiteX185" fmla="*/ 481548 w 1242829"/>
              <a:gd name="connsiteY185" fmla="*/ 2025496 h 2388010"/>
              <a:gd name="connsiteX186" fmla="*/ 503191 w 1242829"/>
              <a:gd name="connsiteY186" fmla="*/ 2047139 h 2388010"/>
              <a:gd name="connsiteX187" fmla="*/ 535655 w 1242829"/>
              <a:gd name="connsiteY187" fmla="*/ 2079603 h 2388010"/>
              <a:gd name="connsiteX188" fmla="*/ 568118 w 1242829"/>
              <a:gd name="connsiteY188" fmla="*/ 2112067 h 2388010"/>
              <a:gd name="connsiteX189" fmla="*/ 578940 w 1242829"/>
              <a:gd name="connsiteY189" fmla="*/ 2122888 h 2388010"/>
              <a:gd name="connsiteX190" fmla="*/ 584350 w 1242829"/>
              <a:gd name="connsiteY190" fmla="*/ 2139120 h 2388010"/>
              <a:gd name="connsiteX191" fmla="*/ 600582 w 1242829"/>
              <a:gd name="connsiteY191" fmla="*/ 2149941 h 2388010"/>
              <a:gd name="connsiteX192" fmla="*/ 611404 w 1242829"/>
              <a:gd name="connsiteY192" fmla="*/ 2160763 h 2388010"/>
              <a:gd name="connsiteX193" fmla="*/ 633046 w 1242829"/>
              <a:gd name="connsiteY193" fmla="*/ 2187816 h 2388010"/>
              <a:gd name="connsiteX194" fmla="*/ 649278 w 1242829"/>
              <a:gd name="connsiteY194" fmla="*/ 2198637 h 2388010"/>
              <a:gd name="connsiteX195" fmla="*/ 681742 w 1242829"/>
              <a:gd name="connsiteY195" fmla="*/ 2231101 h 2388010"/>
              <a:gd name="connsiteX196" fmla="*/ 697974 w 1242829"/>
              <a:gd name="connsiteY196" fmla="*/ 2247333 h 2388010"/>
              <a:gd name="connsiteX197" fmla="*/ 714206 w 1242829"/>
              <a:gd name="connsiteY197" fmla="*/ 2258154 h 2388010"/>
              <a:gd name="connsiteX198" fmla="*/ 725027 w 1242829"/>
              <a:gd name="connsiteY198" fmla="*/ 2274386 h 2388010"/>
              <a:gd name="connsiteX199" fmla="*/ 773723 w 1242829"/>
              <a:gd name="connsiteY199" fmla="*/ 2306850 h 2388010"/>
              <a:gd name="connsiteX200" fmla="*/ 784544 w 1242829"/>
              <a:gd name="connsiteY200" fmla="*/ 2323082 h 2388010"/>
              <a:gd name="connsiteX201" fmla="*/ 811598 w 1242829"/>
              <a:gd name="connsiteY201" fmla="*/ 2344725 h 2388010"/>
              <a:gd name="connsiteX202" fmla="*/ 822419 w 1242829"/>
              <a:gd name="connsiteY202" fmla="*/ 2360957 h 2388010"/>
              <a:gd name="connsiteX203" fmla="*/ 838651 w 1242829"/>
              <a:gd name="connsiteY203" fmla="*/ 2382599 h 2388010"/>
              <a:gd name="connsiteX0" fmla="*/ 838651 w 1242829"/>
              <a:gd name="connsiteY0" fmla="*/ 2388329 h 2393740"/>
              <a:gd name="connsiteX1" fmla="*/ 892757 w 1242829"/>
              <a:gd name="connsiteY1" fmla="*/ 2334223 h 2393740"/>
              <a:gd name="connsiteX2" fmla="*/ 903579 w 1242829"/>
              <a:gd name="connsiteY2" fmla="*/ 2323401 h 2393740"/>
              <a:gd name="connsiteX3" fmla="*/ 930632 w 1242829"/>
              <a:gd name="connsiteY3" fmla="*/ 2290937 h 2393740"/>
              <a:gd name="connsiteX4" fmla="*/ 941453 w 1242829"/>
              <a:gd name="connsiteY4" fmla="*/ 2274706 h 2393740"/>
              <a:gd name="connsiteX5" fmla="*/ 984739 w 1242829"/>
              <a:gd name="connsiteY5" fmla="*/ 2247652 h 2393740"/>
              <a:gd name="connsiteX6" fmla="*/ 1000970 w 1242829"/>
              <a:gd name="connsiteY6" fmla="*/ 2226010 h 2393740"/>
              <a:gd name="connsiteX7" fmla="*/ 1022613 w 1242829"/>
              <a:gd name="connsiteY7" fmla="*/ 2215188 h 2393740"/>
              <a:gd name="connsiteX8" fmla="*/ 1055077 w 1242829"/>
              <a:gd name="connsiteY8" fmla="*/ 2193546 h 2393740"/>
              <a:gd name="connsiteX9" fmla="*/ 1071309 w 1242829"/>
              <a:gd name="connsiteY9" fmla="*/ 2182724 h 2393740"/>
              <a:gd name="connsiteX10" fmla="*/ 1103773 w 1242829"/>
              <a:gd name="connsiteY10" fmla="*/ 2161082 h 2393740"/>
              <a:gd name="connsiteX11" fmla="*/ 1130826 w 1242829"/>
              <a:gd name="connsiteY11" fmla="*/ 2139439 h 2393740"/>
              <a:gd name="connsiteX12" fmla="*/ 1147058 w 1242829"/>
              <a:gd name="connsiteY12" fmla="*/ 2134029 h 2393740"/>
              <a:gd name="connsiteX13" fmla="*/ 1157879 w 1242829"/>
              <a:gd name="connsiteY13" fmla="*/ 2117797 h 2393740"/>
              <a:gd name="connsiteX14" fmla="*/ 1174111 w 1242829"/>
              <a:gd name="connsiteY14" fmla="*/ 2106975 h 2393740"/>
              <a:gd name="connsiteX15" fmla="*/ 1201165 w 1242829"/>
              <a:gd name="connsiteY15" fmla="*/ 2085333 h 2393740"/>
              <a:gd name="connsiteX16" fmla="*/ 1211986 w 1242829"/>
              <a:gd name="connsiteY16" fmla="*/ 2069101 h 2393740"/>
              <a:gd name="connsiteX17" fmla="*/ 1233628 w 1242829"/>
              <a:gd name="connsiteY17" fmla="*/ 2042048 h 2393740"/>
              <a:gd name="connsiteX18" fmla="*/ 1228218 w 1242829"/>
              <a:gd name="connsiteY18" fmla="*/ 2020405 h 2393740"/>
              <a:gd name="connsiteX19" fmla="*/ 1195754 w 1242829"/>
              <a:gd name="connsiteY19" fmla="*/ 1993352 h 2393740"/>
              <a:gd name="connsiteX20" fmla="*/ 1174111 w 1242829"/>
              <a:gd name="connsiteY20" fmla="*/ 1971709 h 2393740"/>
              <a:gd name="connsiteX21" fmla="*/ 1147058 w 1242829"/>
              <a:gd name="connsiteY21" fmla="*/ 1950066 h 2393740"/>
              <a:gd name="connsiteX22" fmla="*/ 1130826 w 1242829"/>
              <a:gd name="connsiteY22" fmla="*/ 1939245 h 2393740"/>
              <a:gd name="connsiteX23" fmla="*/ 1109184 w 1242829"/>
              <a:gd name="connsiteY23" fmla="*/ 1923013 h 2393740"/>
              <a:gd name="connsiteX24" fmla="*/ 1098362 w 1242829"/>
              <a:gd name="connsiteY24" fmla="*/ 1912192 h 2393740"/>
              <a:gd name="connsiteX25" fmla="*/ 1082130 w 1242829"/>
              <a:gd name="connsiteY25" fmla="*/ 1906781 h 2393740"/>
              <a:gd name="connsiteX26" fmla="*/ 1065898 w 1242829"/>
              <a:gd name="connsiteY26" fmla="*/ 1890549 h 2393740"/>
              <a:gd name="connsiteX27" fmla="*/ 1033434 w 1242829"/>
              <a:gd name="connsiteY27" fmla="*/ 1868907 h 2393740"/>
              <a:gd name="connsiteX28" fmla="*/ 1006381 w 1242829"/>
              <a:gd name="connsiteY28" fmla="*/ 1852675 h 2393740"/>
              <a:gd name="connsiteX29" fmla="*/ 963096 w 1242829"/>
              <a:gd name="connsiteY29" fmla="*/ 1820211 h 2393740"/>
              <a:gd name="connsiteX30" fmla="*/ 946864 w 1242829"/>
              <a:gd name="connsiteY30" fmla="*/ 1809390 h 2393740"/>
              <a:gd name="connsiteX31" fmla="*/ 936043 w 1242829"/>
              <a:gd name="connsiteY31" fmla="*/ 1798568 h 2393740"/>
              <a:gd name="connsiteX32" fmla="*/ 925221 w 1242829"/>
              <a:gd name="connsiteY32" fmla="*/ 1782336 h 2393740"/>
              <a:gd name="connsiteX33" fmla="*/ 908989 w 1242829"/>
              <a:gd name="connsiteY33" fmla="*/ 1776926 h 2393740"/>
              <a:gd name="connsiteX34" fmla="*/ 898168 w 1242829"/>
              <a:gd name="connsiteY34" fmla="*/ 1766104 h 2393740"/>
              <a:gd name="connsiteX35" fmla="*/ 887347 w 1242829"/>
              <a:gd name="connsiteY35" fmla="*/ 1749872 h 2393740"/>
              <a:gd name="connsiteX36" fmla="*/ 838651 w 1242829"/>
              <a:gd name="connsiteY36" fmla="*/ 1706587 h 2393740"/>
              <a:gd name="connsiteX37" fmla="*/ 827830 w 1242829"/>
              <a:gd name="connsiteY37" fmla="*/ 1690355 h 2393740"/>
              <a:gd name="connsiteX38" fmla="*/ 800776 w 1242829"/>
              <a:gd name="connsiteY38" fmla="*/ 1668713 h 2393740"/>
              <a:gd name="connsiteX39" fmla="*/ 789955 w 1242829"/>
              <a:gd name="connsiteY39" fmla="*/ 1652481 h 2393740"/>
              <a:gd name="connsiteX40" fmla="*/ 779134 w 1242829"/>
              <a:gd name="connsiteY40" fmla="*/ 1641659 h 2393740"/>
              <a:gd name="connsiteX41" fmla="*/ 757491 w 1242829"/>
              <a:gd name="connsiteY41" fmla="*/ 1609195 h 2393740"/>
              <a:gd name="connsiteX42" fmla="*/ 741259 w 1242829"/>
              <a:gd name="connsiteY42" fmla="*/ 1592964 h 2393740"/>
              <a:gd name="connsiteX43" fmla="*/ 730438 w 1242829"/>
              <a:gd name="connsiteY43" fmla="*/ 1576732 h 2393740"/>
              <a:gd name="connsiteX44" fmla="*/ 692563 w 1242829"/>
              <a:gd name="connsiteY44" fmla="*/ 1544268 h 2393740"/>
              <a:gd name="connsiteX45" fmla="*/ 687153 w 1242829"/>
              <a:gd name="connsiteY45" fmla="*/ 1528036 h 2393740"/>
              <a:gd name="connsiteX46" fmla="*/ 660099 w 1242829"/>
              <a:gd name="connsiteY46" fmla="*/ 1506393 h 2393740"/>
              <a:gd name="connsiteX47" fmla="*/ 643868 w 1242829"/>
              <a:gd name="connsiteY47" fmla="*/ 1490161 h 2393740"/>
              <a:gd name="connsiteX48" fmla="*/ 633046 w 1242829"/>
              <a:gd name="connsiteY48" fmla="*/ 1473929 h 2393740"/>
              <a:gd name="connsiteX49" fmla="*/ 600582 w 1242829"/>
              <a:gd name="connsiteY49" fmla="*/ 1446876 h 2393740"/>
              <a:gd name="connsiteX50" fmla="*/ 573529 w 1242829"/>
              <a:gd name="connsiteY50" fmla="*/ 1419823 h 2393740"/>
              <a:gd name="connsiteX51" fmla="*/ 551886 w 1242829"/>
              <a:gd name="connsiteY51" fmla="*/ 1387359 h 2393740"/>
              <a:gd name="connsiteX52" fmla="*/ 546476 w 1242829"/>
              <a:gd name="connsiteY52" fmla="*/ 1371127 h 2393740"/>
              <a:gd name="connsiteX53" fmla="*/ 530244 w 1242829"/>
              <a:gd name="connsiteY53" fmla="*/ 1354895 h 2393740"/>
              <a:gd name="connsiteX54" fmla="*/ 508601 w 1242829"/>
              <a:gd name="connsiteY54" fmla="*/ 1322431 h 2393740"/>
              <a:gd name="connsiteX55" fmla="*/ 503191 w 1242829"/>
              <a:gd name="connsiteY55" fmla="*/ 1306199 h 2393740"/>
              <a:gd name="connsiteX56" fmla="*/ 492369 w 1242829"/>
              <a:gd name="connsiteY56" fmla="*/ 1295378 h 2393740"/>
              <a:gd name="connsiteX57" fmla="*/ 470727 w 1242829"/>
              <a:gd name="connsiteY57" fmla="*/ 1268324 h 2393740"/>
              <a:gd name="connsiteX58" fmla="*/ 454495 w 1242829"/>
              <a:gd name="connsiteY58" fmla="*/ 1235861 h 2393740"/>
              <a:gd name="connsiteX59" fmla="*/ 449084 w 1242829"/>
              <a:gd name="connsiteY59" fmla="*/ 1219629 h 2393740"/>
              <a:gd name="connsiteX60" fmla="*/ 432852 w 1242829"/>
              <a:gd name="connsiteY60" fmla="*/ 1187165 h 2393740"/>
              <a:gd name="connsiteX61" fmla="*/ 422031 w 1242829"/>
              <a:gd name="connsiteY61" fmla="*/ 1143879 h 2393740"/>
              <a:gd name="connsiteX62" fmla="*/ 411210 w 1242829"/>
              <a:gd name="connsiteY62" fmla="*/ 1111416 h 2393740"/>
              <a:gd name="connsiteX63" fmla="*/ 405799 w 1242829"/>
              <a:gd name="connsiteY63" fmla="*/ 1084362 h 2393740"/>
              <a:gd name="connsiteX64" fmla="*/ 389567 w 1242829"/>
              <a:gd name="connsiteY64" fmla="*/ 1035666 h 2393740"/>
              <a:gd name="connsiteX65" fmla="*/ 384156 w 1242829"/>
              <a:gd name="connsiteY65" fmla="*/ 1019435 h 2393740"/>
              <a:gd name="connsiteX66" fmla="*/ 378746 w 1242829"/>
              <a:gd name="connsiteY66" fmla="*/ 992381 h 2393740"/>
              <a:gd name="connsiteX67" fmla="*/ 367924 w 1242829"/>
              <a:gd name="connsiteY67" fmla="*/ 916632 h 2393740"/>
              <a:gd name="connsiteX68" fmla="*/ 373335 w 1242829"/>
              <a:gd name="connsiteY68" fmla="*/ 738081 h 2393740"/>
              <a:gd name="connsiteX69" fmla="*/ 378746 w 1242829"/>
              <a:gd name="connsiteY69" fmla="*/ 721849 h 2393740"/>
              <a:gd name="connsiteX70" fmla="*/ 384156 w 1242829"/>
              <a:gd name="connsiteY70" fmla="*/ 700206 h 2393740"/>
              <a:gd name="connsiteX71" fmla="*/ 394978 w 1242829"/>
              <a:gd name="connsiteY71" fmla="*/ 689385 h 2393740"/>
              <a:gd name="connsiteX72" fmla="*/ 405799 w 1242829"/>
              <a:gd name="connsiteY72" fmla="*/ 656921 h 2393740"/>
              <a:gd name="connsiteX73" fmla="*/ 416620 w 1242829"/>
              <a:gd name="connsiteY73" fmla="*/ 640689 h 2393740"/>
              <a:gd name="connsiteX74" fmla="*/ 438263 w 1242829"/>
              <a:gd name="connsiteY74" fmla="*/ 597404 h 2393740"/>
              <a:gd name="connsiteX75" fmla="*/ 443673 w 1242829"/>
              <a:gd name="connsiteY75" fmla="*/ 581172 h 2393740"/>
              <a:gd name="connsiteX76" fmla="*/ 481548 w 1242829"/>
              <a:gd name="connsiteY76" fmla="*/ 532476 h 2393740"/>
              <a:gd name="connsiteX77" fmla="*/ 514012 w 1242829"/>
              <a:gd name="connsiteY77" fmla="*/ 510833 h 2393740"/>
              <a:gd name="connsiteX78" fmla="*/ 530244 w 1242829"/>
              <a:gd name="connsiteY78" fmla="*/ 500012 h 2393740"/>
              <a:gd name="connsiteX79" fmla="*/ 546476 w 1242829"/>
              <a:gd name="connsiteY79" fmla="*/ 489191 h 2393740"/>
              <a:gd name="connsiteX80" fmla="*/ 578940 w 1242829"/>
              <a:gd name="connsiteY80" fmla="*/ 478369 h 2393740"/>
              <a:gd name="connsiteX81" fmla="*/ 622225 w 1242829"/>
              <a:gd name="connsiteY81" fmla="*/ 467548 h 2393740"/>
              <a:gd name="connsiteX82" fmla="*/ 660099 w 1242829"/>
              <a:gd name="connsiteY82" fmla="*/ 472959 h 2393740"/>
              <a:gd name="connsiteX83" fmla="*/ 676331 w 1242829"/>
              <a:gd name="connsiteY83" fmla="*/ 483780 h 2393740"/>
              <a:gd name="connsiteX84" fmla="*/ 697974 w 1242829"/>
              <a:gd name="connsiteY84" fmla="*/ 472959 h 2393740"/>
              <a:gd name="connsiteX85" fmla="*/ 746670 w 1242829"/>
              <a:gd name="connsiteY85" fmla="*/ 440495 h 2393740"/>
              <a:gd name="connsiteX86" fmla="*/ 806187 w 1242829"/>
              <a:gd name="connsiteY86" fmla="*/ 402620 h 2393740"/>
              <a:gd name="connsiteX87" fmla="*/ 838651 w 1242829"/>
              <a:gd name="connsiteY87" fmla="*/ 380978 h 2393740"/>
              <a:gd name="connsiteX88" fmla="*/ 854883 w 1242829"/>
              <a:gd name="connsiteY88" fmla="*/ 375567 h 2393740"/>
              <a:gd name="connsiteX89" fmla="*/ 871115 w 1242829"/>
              <a:gd name="connsiteY89" fmla="*/ 364746 h 2393740"/>
              <a:gd name="connsiteX90" fmla="*/ 908989 w 1242829"/>
              <a:gd name="connsiteY90" fmla="*/ 348514 h 2393740"/>
              <a:gd name="connsiteX91" fmla="*/ 946864 w 1242829"/>
              <a:gd name="connsiteY91" fmla="*/ 332282 h 2393740"/>
              <a:gd name="connsiteX92" fmla="*/ 963096 w 1242829"/>
              <a:gd name="connsiteY92" fmla="*/ 321461 h 2393740"/>
              <a:gd name="connsiteX93" fmla="*/ 995560 w 1242829"/>
              <a:gd name="connsiteY93" fmla="*/ 310639 h 2393740"/>
              <a:gd name="connsiteX94" fmla="*/ 1011792 w 1242829"/>
              <a:gd name="connsiteY94" fmla="*/ 299818 h 2393740"/>
              <a:gd name="connsiteX95" fmla="*/ 1033434 w 1242829"/>
              <a:gd name="connsiteY95" fmla="*/ 294407 h 2393740"/>
              <a:gd name="connsiteX96" fmla="*/ 1071309 w 1242829"/>
              <a:gd name="connsiteY96" fmla="*/ 283586 h 2393740"/>
              <a:gd name="connsiteX97" fmla="*/ 1098362 w 1242829"/>
              <a:gd name="connsiteY97" fmla="*/ 261943 h 2393740"/>
              <a:gd name="connsiteX98" fmla="*/ 1092952 w 1242829"/>
              <a:gd name="connsiteY98" fmla="*/ 224069 h 2393740"/>
              <a:gd name="connsiteX99" fmla="*/ 1082130 w 1242829"/>
              <a:gd name="connsiteY99" fmla="*/ 191605 h 2393740"/>
              <a:gd name="connsiteX100" fmla="*/ 1071309 w 1242829"/>
              <a:gd name="connsiteY100" fmla="*/ 105035 h 2393740"/>
              <a:gd name="connsiteX101" fmla="*/ 1065898 w 1242829"/>
              <a:gd name="connsiteY101" fmla="*/ 88803 h 2393740"/>
              <a:gd name="connsiteX102" fmla="*/ 1044256 w 1242829"/>
              <a:gd name="connsiteY102" fmla="*/ 56339 h 2393740"/>
              <a:gd name="connsiteX103" fmla="*/ 995560 w 1242829"/>
              <a:gd name="connsiteY103" fmla="*/ 40107 h 2393740"/>
              <a:gd name="connsiteX104" fmla="*/ 992485 w 1242829"/>
              <a:gd name="connsiteY104" fmla="*/ 5093 h 2393740"/>
              <a:gd name="connsiteX105" fmla="*/ 969675 w 1242829"/>
              <a:gd name="connsiteY105" fmla="*/ 9550 h 2393740"/>
              <a:gd name="connsiteX106" fmla="*/ 929465 w 1242829"/>
              <a:gd name="connsiteY106" fmla="*/ 9074 h 2393740"/>
              <a:gd name="connsiteX107" fmla="*/ 892757 w 1242829"/>
              <a:gd name="connsiteY107" fmla="*/ 13053 h 2393740"/>
              <a:gd name="connsiteX108" fmla="*/ 762902 w 1242829"/>
              <a:gd name="connsiteY108" fmla="*/ 23875 h 2393740"/>
              <a:gd name="connsiteX109" fmla="*/ 730438 w 1242829"/>
              <a:gd name="connsiteY109" fmla="*/ 34696 h 2393740"/>
              <a:gd name="connsiteX110" fmla="*/ 708795 w 1242829"/>
              <a:gd name="connsiteY110" fmla="*/ 40107 h 2393740"/>
              <a:gd name="connsiteX111" fmla="*/ 670921 w 1242829"/>
              <a:gd name="connsiteY111" fmla="*/ 61749 h 2393740"/>
              <a:gd name="connsiteX112" fmla="*/ 649278 w 1242829"/>
              <a:gd name="connsiteY112" fmla="*/ 67160 h 2393740"/>
              <a:gd name="connsiteX113" fmla="*/ 605993 w 1242829"/>
              <a:gd name="connsiteY113" fmla="*/ 83392 h 2393740"/>
              <a:gd name="connsiteX114" fmla="*/ 589761 w 1242829"/>
              <a:gd name="connsiteY114" fmla="*/ 94213 h 2393740"/>
              <a:gd name="connsiteX115" fmla="*/ 573529 w 1242829"/>
              <a:gd name="connsiteY115" fmla="*/ 99624 h 2393740"/>
              <a:gd name="connsiteX116" fmla="*/ 557297 w 1242829"/>
              <a:gd name="connsiteY116" fmla="*/ 110445 h 2393740"/>
              <a:gd name="connsiteX117" fmla="*/ 541065 w 1242829"/>
              <a:gd name="connsiteY117" fmla="*/ 115856 h 2393740"/>
              <a:gd name="connsiteX118" fmla="*/ 524833 w 1242829"/>
              <a:gd name="connsiteY118" fmla="*/ 126677 h 2393740"/>
              <a:gd name="connsiteX119" fmla="*/ 508601 w 1242829"/>
              <a:gd name="connsiteY119" fmla="*/ 132088 h 2393740"/>
              <a:gd name="connsiteX120" fmla="*/ 492369 w 1242829"/>
              <a:gd name="connsiteY120" fmla="*/ 142909 h 2393740"/>
              <a:gd name="connsiteX121" fmla="*/ 459905 w 1242829"/>
              <a:gd name="connsiteY121" fmla="*/ 159141 h 2393740"/>
              <a:gd name="connsiteX122" fmla="*/ 438263 w 1242829"/>
              <a:gd name="connsiteY122" fmla="*/ 175373 h 2393740"/>
              <a:gd name="connsiteX123" fmla="*/ 416620 w 1242829"/>
              <a:gd name="connsiteY123" fmla="*/ 197016 h 2393740"/>
              <a:gd name="connsiteX124" fmla="*/ 384156 w 1242829"/>
              <a:gd name="connsiteY124" fmla="*/ 218658 h 2393740"/>
              <a:gd name="connsiteX125" fmla="*/ 367924 w 1242829"/>
              <a:gd name="connsiteY125" fmla="*/ 229479 h 2393740"/>
              <a:gd name="connsiteX126" fmla="*/ 357103 w 1242829"/>
              <a:gd name="connsiteY126" fmla="*/ 245711 h 2393740"/>
              <a:gd name="connsiteX127" fmla="*/ 319228 w 1242829"/>
              <a:gd name="connsiteY127" fmla="*/ 278175 h 2393740"/>
              <a:gd name="connsiteX128" fmla="*/ 308407 w 1242829"/>
              <a:gd name="connsiteY128" fmla="*/ 294407 h 2393740"/>
              <a:gd name="connsiteX129" fmla="*/ 281354 w 1242829"/>
              <a:gd name="connsiteY129" fmla="*/ 321461 h 2393740"/>
              <a:gd name="connsiteX130" fmla="*/ 270533 w 1242829"/>
              <a:gd name="connsiteY130" fmla="*/ 337693 h 2393740"/>
              <a:gd name="connsiteX131" fmla="*/ 227247 w 1242829"/>
              <a:gd name="connsiteY131" fmla="*/ 375567 h 2393740"/>
              <a:gd name="connsiteX132" fmla="*/ 205605 w 1242829"/>
              <a:gd name="connsiteY132" fmla="*/ 408031 h 2393740"/>
              <a:gd name="connsiteX133" fmla="*/ 178552 w 1242829"/>
              <a:gd name="connsiteY133" fmla="*/ 440495 h 2393740"/>
              <a:gd name="connsiteX134" fmla="*/ 167730 w 1242829"/>
              <a:gd name="connsiteY134" fmla="*/ 451316 h 2393740"/>
              <a:gd name="connsiteX135" fmla="*/ 146088 w 1242829"/>
              <a:gd name="connsiteY135" fmla="*/ 483780 h 2393740"/>
              <a:gd name="connsiteX136" fmla="*/ 124445 w 1242829"/>
              <a:gd name="connsiteY136" fmla="*/ 521655 h 2393740"/>
              <a:gd name="connsiteX137" fmla="*/ 119034 w 1242829"/>
              <a:gd name="connsiteY137" fmla="*/ 537887 h 2393740"/>
              <a:gd name="connsiteX138" fmla="*/ 102802 w 1242829"/>
              <a:gd name="connsiteY138" fmla="*/ 554119 h 2393740"/>
              <a:gd name="connsiteX139" fmla="*/ 86570 w 1242829"/>
              <a:gd name="connsiteY139" fmla="*/ 602814 h 2393740"/>
              <a:gd name="connsiteX140" fmla="*/ 81160 w 1242829"/>
              <a:gd name="connsiteY140" fmla="*/ 619046 h 2393740"/>
              <a:gd name="connsiteX141" fmla="*/ 70339 w 1242829"/>
              <a:gd name="connsiteY141" fmla="*/ 629868 h 2393740"/>
              <a:gd name="connsiteX142" fmla="*/ 54107 w 1242829"/>
              <a:gd name="connsiteY142" fmla="*/ 683974 h 2393740"/>
              <a:gd name="connsiteX143" fmla="*/ 48696 w 1242829"/>
              <a:gd name="connsiteY143" fmla="*/ 700206 h 2393740"/>
              <a:gd name="connsiteX144" fmla="*/ 43285 w 1242829"/>
              <a:gd name="connsiteY144" fmla="*/ 716438 h 2393740"/>
              <a:gd name="connsiteX145" fmla="*/ 27053 w 1242829"/>
              <a:gd name="connsiteY145" fmla="*/ 748902 h 2393740"/>
              <a:gd name="connsiteX146" fmla="*/ 21643 w 1242829"/>
              <a:gd name="connsiteY146" fmla="*/ 797598 h 2393740"/>
              <a:gd name="connsiteX147" fmla="*/ 10821 w 1242829"/>
              <a:gd name="connsiteY147" fmla="*/ 840883 h 2393740"/>
              <a:gd name="connsiteX148" fmla="*/ 0 w 1242829"/>
              <a:gd name="connsiteY148" fmla="*/ 911222 h 2393740"/>
              <a:gd name="connsiteX149" fmla="*/ 5411 w 1242829"/>
              <a:gd name="connsiteY149" fmla="*/ 976149 h 2393740"/>
              <a:gd name="connsiteX150" fmla="*/ 10821 w 1242829"/>
              <a:gd name="connsiteY150" fmla="*/ 1024845 h 2393740"/>
              <a:gd name="connsiteX151" fmla="*/ 16232 w 1242829"/>
              <a:gd name="connsiteY151" fmla="*/ 1089773 h 2393740"/>
              <a:gd name="connsiteX152" fmla="*/ 27053 w 1242829"/>
              <a:gd name="connsiteY152" fmla="*/ 1170933 h 2393740"/>
              <a:gd name="connsiteX153" fmla="*/ 32464 w 1242829"/>
              <a:gd name="connsiteY153" fmla="*/ 1230450 h 2393740"/>
              <a:gd name="connsiteX154" fmla="*/ 48696 w 1242829"/>
              <a:gd name="connsiteY154" fmla="*/ 1279146 h 2393740"/>
              <a:gd name="connsiteX155" fmla="*/ 54107 w 1242829"/>
              <a:gd name="connsiteY155" fmla="*/ 1295378 h 2393740"/>
              <a:gd name="connsiteX156" fmla="*/ 64928 w 1242829"/>
              <a:gd name="connsiteY156" fmla="*/ 1311610 h 2393740"/>
              <a:gd name="connsiteX157" fmla="*/ 86570 w 1242829"/>
              <a:gd name="connsiteY157" fmla="*/ 1360306 h 2393740"/>
              <a:gd name="connsiteX158" fmla="*/ 102802 w 1242829"/>
              <a:gd name="connsiteY158" fmla="*/ 1414412 h 2393740"/>
              <a:gd name="connsiteX159" fmla="*/ 113624 w 1242829"/>
              <a:gd name="connsiteY159" fmla="*/ 1425233 h 2393740"/>
              <a:gd name="connsiteX160" fmla="*/ 124445 w 1242829"/>
              <a:gd name="connsiteY160" fmla="*/ 1457697 h 2393740"/>
              <a:gd name="connsiteX161" fmla="*/ 129856 w 1242829"/>
              <a:gd name="connsiteY161" fmla="*/ 1473929 h 2393740"/>
              <a:gd name="connsiteX162" fmla="*/ 146088 w 1242829"/>
              <a:gd name="connsiteY162" fmla="*/ 1490161 h 2393740"/>
              <a:gd name="connsiteX163" fmla="*/ 167730 w 1242829"/>
              <a:gd name="connsiteY163" fmla="*/ 1549678 h 2393740"/>
              <a:gd name="connsiteX164" fmla="*/ 173141 w 1242829"/>
              <a:gd name="connsiteY164" fmla="*/ 1565910 h 2393740"/>
              <a:gd name="connsiteX165" fmla="*/ 194784 w 1242829"/>
              <a:gd name="connsiteY165" fmla="*/ 1598374 h 2393740"/>
              <a:gd name="connsiteX166" fmla="*/ 216426 w 1242829"/>
              <a:gd name="connsiteY166" fmla="*/ 1630838 h 2393740"/>
              <a:gd name="connsiteX167" fmla="*/ 221837 w 1242829"/>
              <a:gd name="connsiteY167" fmla="*/ 1652481 h 2393740"/>
              <a:gd name="connsiteX168" fmla="*/ 248890 w 1242829"/>
              <a:gd name="connsiteY168" fmla="*/ 1684945 h 2393740"/>
              <a:gd name="connsiteX169" fmla="*/ 270533 w 1242829"/>
              <a:gd name="connsiteY169" fmla="*/ 1717408 h 2393740"/>
              <a:gd name="connsiteX170" fmla="*/ 281354 w 1242829"/>
              <a:gd name="connsiteY170" fmla="*/ 1733640 h 2393740"/>
              <a:gd name="connsiteX171" fmla="*/ 297586 w 1242829"/>
              <a:gd name="connsiteY171" fmla="*/ 1771515 h 2393740"/>
              <a:gd name="connsiteX172" fmla="*/ 302997 w 1242829"/>
              <a:gd name="connsiteY172" fmla="*/ 1787747 h 2393740"/>
              <a:gd name="connsiteX173" fmla="*/ 319228 w 1242829"/>
              <a:gd name="connsiteY173" fmla="*/ 1803979 h 2393740"/>
              <a:gd name="connsiteX174" fmla="*/ 346282 w 1242829"/>
              <a:gd name="connsiteY174" fmla="*/ 1841853 h 2393740"/>
              <a:gd name="connsiteX175" fmla="*/ 351692 w 1242829"/>
              <a:gd name="connsiteY175" fmla="*/ 1858085 h 2393740"/>
              <a:gd name="connsiteX176" fmla="*/ 362514 w 1242829"/>
              <a:gd name="connsiteY176" fmla="*/ 1868907 h 2393740"/>
              <a:gd name="connsiteX177" fmla="*/ 373335 w 1242829"/>
              <a:gd name="connsiteY177" fmla="*/ 1885139 h 2393740"/>
              <a:gd name="connsiteX178" fmla="*/ 394978 w 1242829"/>
              <a:gd name="connsiteY178" fmla="*/ 1912192 h 2393740"/>
              <a:gd name="connsiteX179" fmla="*/ 405799 w 1242829"/>
              <a:gd name="connsiteY179" fmla="*/ 1928424 h 2393740"/>
              <a:gd name="connsiteX180" fmla="*/ 416620 w 1242829"/>
              <a:gd name="connsiteY180" fmla="*/ 1950066 h 2393740"/>
              <a:gd name="connsiteX181" fmla="*/ 427441 w 1242829"/>
              <a:gd name="connsiteY181" fmla="*/ 1960888 h 2393740"/>
              <a:gd name="connsiteX182" fmla="*/ 449084 w 1242829"/>
              <a:gd name="connsiteY182" fmla="*/ 1982530 h 2393740"/>
              <a:gd name="connsiteX183" fmla="*/ 459905 w 1242829"/>
              <a:gd name="connsiteY183" fmla="*/ 1998762 h 2393740"/>
              <a:gd name="connsiteX184" fmla="*/ 476137 w 1242829"/>
              <a:gd name="connsiteY184" fmla="*/ 2014994 h 2393740"/>
              <a:gd name="connsiteX185" fmla="*/ 481548 w 1242829"/>
              <a:gd name="connsiteY185" fmla="*/ 2031226 h 2393740"/>
              <a:gd name="connsiteX186" fmla="*/ 503191 w 1242829"/>
              <a:gd name="connsiteY186" fmla="*/ 2052869 h 2393740"/>
              <a:gd name="connsiteX187" fmla="*/ 535655 w 1242829"/>
              <a:gd name="connsiteY187" fmla="*/ 2085333 h 2393740"/>
              <a:gd name="connsiteX188" fmla="*/ 568118 w 1242829"/>
              <a:gd name="connsiteY188" fmla="*/ 2117797 h 2393740"/>
              <a:gd name="connsiteX189" fmla="*/ 578940 w 1242829"/>
              <a:gd name="connsiteY189" fmla="*/ 2128618 h 2393740"/>
              <a:gd name="connsiteX190" fmla="*/ 584350 w 1242829"/>
              <a:gd name="connsiteY190" fmla="*/ 2144850 h 2393740"/>
              <a:gd name="connsiteX191" fmla="*/ 600582 w 1242829"/>
              <a:gd name="connsiteY191" fmla="*/ 2155671 h 2393740"/>
              <a:gd name="connsiteX192" fmla="*/ 611404 w 1242829"/>
              <a:gd name="connsiteY192" fmla="*/ 2166493 h 2393740"/>
              <a:gd name="connsiteX193" fmla="*/ 633046 w 1242829"/>
              <a:gd name="connsiteY193" fmla="*/ 2193546 h 2393740"/>
              <a:gd name="connsiteX194" fmla="*/ 649278 w 1242829"/>
              <a:gd name="connsiteY194" fmla="*/ 2204367 h 2393740"/>
              <a:gd name="connsiteX195" fmla="*/ 681742 w 1242829"/>
              <a:gd name="connsiteY195" fmla="*/ 2236831 h 2393740"/>
              <a:gd name="connsiteX196" fmla="*/ 697974 w 1242829"/>
              <a:gd name="connsiteY196" fmla="*/ 2253063 h 2393740"/>
              <a:gd name="connsiteX197" fmla="*/ 714206 w 1242829"/>
              <a:gd name="connsiteY197" fmla="*/ 2263884 h 2393740"/>
              <a:gd name="connsiteX198" fmla="*/ 725027 w 1242829"/>
              <a:gd name="connsiteY198" fmla="*/ 2280116 h 2393740"/>
              <a:gd name="connsiteX199" fmla="*/ 773723 w 1242829"/>
              <a:gd name="connsiteY199" fmla="*/ 2312580 h 2393740"/>
              <a:gd name="connsiteX200" fmla="*/ 784544 w 1242829"/>
              <a:gd name="connsiteY200" fmla="*/ 2328812 h 2393740"/>
              <a:gd name="connsiteX201" fmla="*/ 811598 w 1242829"/>
              <a:gd name="connsiteY201" fmla="*/ 2350455 h 2393740"/>
              <a:gd name="connsiteX202" fmla="*/ 822419 w 1242829"/>
              <a:gd name="connsiteY202" fmla="*/ 2366687 h 2393740"/>
              <a:gd name="connsiteX203" fmla="*/ 838651 w 1242829"/>
              <a:gd name="connsiteY203" fmla="*/ 2388329 h 2393740"/>
              <a:gd name="connsiteX0" fmla="*/ 838651 w 1242829"/>
              <a:gd name="connsiteY0" fmla="*/ 2384491 h 2389902"/>
              <a:gd name="connsiteX1" fmla="*/ 892757 w 1242829"/>
              <a:gd name="connsiteY1" fmla="*/ 2330385 h 2389902"/>
              <a:gd name="connsiteX2" fmla="*/ 903579 w 1242829"/>
              <a:gd name="connsiteY2" fmla="*/ 2319563 h 2389902"/>
              <a:gd name="connsiteX3" fmla="*/ 930632 w 1242829"/>
              <a:gd name="connsiteY3" fmla="*/ 2287099 h 2389902"/>
              <a:gd name="connsiteX4" fmla="*/ 941453 w 1242829"/>
              <a:gd name="connsiteY4" fmla="*/ 2270868 h 2389902"/>
              <a:gd name="connsiteX5" fmla="*/ 984739 w 1242829"/>
              <a:gd name="connsiteY5" fmla="*/ 2243814 h 2389902"/>
              <a:gd name="connsiteX6" fmla="*/ 1000970 w 1242829"/>
              <a:gd name="connsiteY6" fmla="*/ 2222172 h 2389902"/>
              <a:gd name="connsiteX7" fmla="*/ 1022613 w 1242829"/>
              <a:gd name="connsiteY7" fmla="*/ 2211350 h 2389902"/>
              <a:gd name="connsiteX8" fmla="*/ 1055077 w 1242829"/>
              <a:gd name="connsiteY8" fmla="*/ 2189708 h 2389902"/>
              <a:gd name="connsiteX9" fmla="*/ 1071309 w 1242829"/>
              <a:gd name="connsiteY9" fmla="*/ 2178886 h 2389902"/>
              <a:gd name="connsiteX10" fmla="*/ 1103773 w 1242829"/>
              <a:gd name="connsiteY10" fmla="*/ 2157244 h 2389902"/>
              <a:gd name="connsiteX11" fmla="*/ 1130826 w 1242829"/>
              <a:gd name="connsiteY11" fmla="*/ 2135601 h 2389902"/>
              <a:gd name="connsiteX12" fmla="*/ 1147058 w 1242829"/>
              <a:gd name="connsiteY12" fmla="*/ 2130191 h 2389902"/>
              <a:gd name="connsiteX13" fmla="*/ 1157879 w 1242829"/>
              <a:gd name="connsiteY13" fmla="*/ 2113959 h 2389902"/>
              <a:gd name="connsiteX14" fmla="*/ 1174111 w 1242829"/>
              <a:gd name="connsiteY14" fmla="*/ 2103137 h 2389902"/>
              <a:gd name="connsiteX15" fmla="*/ 1201165 w 1242829"/>
              <a:gd name="connsiteY15" fmla="*/ 2081495 h 2389902"/>
              <a:gd name="connsiteX16" fmla="*/ 1211986 w 1242829"/>
              <a:gd name="connsiteY16" fmla="*/ 2065263 h 2389902"/>
              <a:gd name="connsiteX17" fmla="*/ 1233628 w 1242829"/>
              <a:gd name="connsiteY17" fmla="*/ 2038210 h 2389902"/>
              <a:gd name="connsiteX18" fmla="*/ 1228218 w 1242829"/>
              <a:gd name="connsiteY18" fmla="*/ 2016567 h 2389902"/>
              <a:gd name="connsiteX19" fmla="*/ 1195754 w 1242829"/>
              <a:gd name="connsiteY19" fmla="*/ 1989514 h 2389902"/>
              <a:gd name="connsiteX20" fmla="*/ 1174111 w 1242829"/>
              <a:gd name="connsiteY20" fmla="*/ 1967871 h 2389902"/>
              <a:gd name="connsiteX21" fmla="*/ 1147058 w 1242829"/>
              <a:gd name="connsiteY21" fmla="*/ 1946228 h 2389902"/>
              <a:gd name="connsiteX22" fmla="*/ 1130826 w 1242829"/>
              <a:gd name="connsiteY22" fmla="*/ 1935407 h 2389902"/>
              <a:gd name="connsiteX23" fmla="*/ 1109184 w 1242829"/>
              <a:gd name="connsiteY23" fmla="*/ 1919175 h 2389902"/>
              <a:gd name="connsiteX24" fmla="*/ 1098362 w 1242829"/>
              <a:gd name="connsiteY24" fmla="*/ 1908354 h 2389902"/>
              <a:gd name="connsiteX25" fmla="*/ 1082130 w 1242829"/>
              <a:gd name="connsiteY25" fmla="*/ 1902943 h 2389902"/>
              <a:gd name="connsiteX26" fmla="*/ 1065898 w 1242829"/>
              <a:gd name="connsiteY26" fmla="*/ 1886711 h 2389902"/>
              <a:gd name="connsiteX27" fmla="*/ 1033434 w 1242829"/>
              <a:gd name="connsiteY27" fmla="*/ 1865069 h 2389902"/>
              <a:gd name="connsiteX28" fmla="*/ 1006381 w 1242829"/>
              <a:gd name="connsiteY28" fmla="*/ 1848837 h 2389902"/>
              <a:gd name="connsiteX29" fmla="*/ 963096 w 1242829"/>
              <a:gd name="connsiteY29" fmla="*/ 1816373 h 2389902"/>
              <a:gd name="connsiteX30" fmla="*/ 946864 w 1242829"/>
              <a:gd name="connsiteY30" fmla="*/ 1805552 h 2389902"/>
              <a:gd name="connsiteX31" fmla="*/ 936043 w 1242829"/>
              <a:gd name="connsiteY31" fmla="*/ 1794730 h 2389902"/>
              <a:gd name="connsiteX32" fmla="*/ 925221 w 1242829"/>
              <a:gd name="connsiteY32" fmla="*/ 1778498 h 2389902"/>
              <a:gd name="connsiteX33" fmla="*/ 908989 w 1242829"/>
              <a:gd name="connsiteY33" fmla="*/ 1773088 h 2389902"/>
              <a:gd name="connsiteX34" fmla="*/ 898168 w 1242829"/>
              <a:gd name="connsiteY34" fmla="*/ 1762266 h 2389902"/>
              <a:gd name="connsiteX35" fmla="*/ 887347 w 1242829"/>
              <a:gd name="connsiteY35" fmla="*/ 1746034 h 2389902"/>
              <a:gd name="connsiteX36" fmla="*/ 838651 w 1242829"/>
              <a:gd name="connsiteY36" fmla="*/ 1702749 h 2389902"/>
              <a:gd name="connsiteX37" fmla="*/ 827830 w 1242829"/>
              <a:gd name="connsiteY37" fmla="*/ 1686517 h 2389902"/>
              <a:gd name="connsiteX38" fmla="*/ 800776 w 1242829"/>
              <a:gd name="connsiteY38" fmla="*/ 1664875 h 2389902"/>
              <a:gd name="connsiteX39" fmla="*/ 789955 w 1242829"/>
              <a:gd name="connsiteY39" fmla="*/ 1648643 h 2389902"/>
              <a:gd name="connsiteX40" fmla="*/ 779134 w 1242829"/>
              <a:gd name="connsiteY40" fmla="*/ 1637821 h 2389902"/>
              <a:gd name="connsiteX41" fmla="*/ 757491 w 1242829"/>
              <a:gd name="connsiteY41" fmla="*/ 1605357 h 2389902"/>
              <a:gd name="connsiteX42" fmla="*/ 741259 w 1242829"/>
              <a:gd name="connsiteY42" fmla="*/ 1589126 h 2389902"/>
              <a:gd name="connsiteX43" fmla="*/ 730438 w 1242829"/>
              <a:gd name="connsiteY43" fmla="*/ 1572894 h 2389902"/>
              <a:gd name="connsiteX44" fmla="*/ 692563 w 1242829"/>
              <a:gd name="connsiteY44" fmla="*/ 1540430 h 2389902"/>
              <a:gd name="connsiteX45" fmla="*/ 687153 w 1242829"/>
              <a:gd name="connsiteY45" fmla="*/ 1524198 h 2389902"/>
              <a:gd name="connsiteX46" fmla="*/ 660099 w 1242829"/>
              <a:gd name="connsiteY46" fmla="*/ 1502555 h 2389902"/>
              <a:gd name="connsiteX47" fmla="*/ 643868 w 1242829"/>
              <a:gd name="connsiteY47" fmla="*/ 1486323 h 2389902"/>
              <a:gd name="connsiteX48" fmla="*/ 633046 w 1242829"/>
              <a:gd name="connsiteY48" fmla="*/ 1470091 h 2389902"/>
              <a:gd name="connsiteX49" fmla="*/ 600582 w 1242829"/>
              <a:gd name="connsiteY49" fmla="*/ 1443038 h 2389902"/>
              <a:gd name="connsiteX50" fmla="*/ 573529 w 1242829"/>
              <a:gd name="connsiteY50" fmla="*/ 1415985 h 2389902"/>
              <a:gd name="connsiteX51" fmla="*/ 551886 w 1242829"/>
              <a:gd name="connsiteY51" fmla="*/ 1383521 h 2389902"/>
              <a:gd name="connsiteX52" fmla="*/ 546476 w 1242829"/>
              <a:gd name="connsiteY52" fmla="*/ 1367289 h 2389902"/>
              <a:gd name="connsiteX53" fmla="*/ 530244 w 1242829"/>
              <a:gd name="connsiteY53" fmla="*/ 1351057 h 2389902"/>
              <a:gd name="connsiteX54" fmla="*/ 508601 w 1242829"/>
              <a:gd name="connsiteY54" fmla="*/ 1318593 h 2389902"/>
              <a:gd name="connsiteX55" fmla="*/ 503191 w 1242829"/>
              <a:gd name="connsiteY55" fmla="*/ 1302361 h 2389902"/>
              <a:gd name="connsiteX56" fmla="*/ 492369 w 1242829"/>
              <a:gd name="connsiteY56" fmla="*/ 1291540 h 2389902"/>
              <a:gd name="connsiteX57" fmla="*/ 470727 w 1242829"/>
              <a:gd name="connsiteY57" fmla="*/ 1264486 h 2389902"/>
              <a:gd name="connsiteX58" fmla="*/ 454495 w 1242829"/>
              <a:gd name="connsiteY58" fmla="*/ 1232023 h 2389902"/>
              <a:gd name="connsiteX59" fmla="*/ 449084 w 1242829"/>
              <a:gd name="connsiteY59" fmla="*/ 1215791 h 2389902"/>
              <a:gd name="connsiteX60" fmla="*/ 432852 w 1242829"/>
              <a:gd name="connsiteY60" fmla="*/ 1183327 h 2389902"/>
              <a:gd name="connsiteX61" fmla="*/ 422031 w 1242829"/>
              <a:gd name="connsiteY61" fmla="*/ 1140041 h 2389902"/>
              <a:gd name="connsiteX62" fmla="*/ 411210 w 1242829"/>
              <a:gd name="connsiteY62" fmla="*/ 1107578 h 2389902"/>
              <a:gd name="connsiteX63" fmla="*/ 405799 w 1242829"/>
              <a:gd name="connsiteY63" fmla="*/ 1080524 h 2389902"/>
              <a:gd name="connsiteX64" fmla="*/ 389567 w 1242829"/>
              <a:gd name="connsiteY64" fmla="*/ 1031828 h 2389902"/>
              <a:gd name="connsiteX65" fmla="*/ 384156 w 1242829"/>
              <a:gd name="connsiteY65" fmla="*/ 1015597 h 2389902"/>
              <a:gd name="connsiteX66" fmla="*/ 378746 w 1242829"/>
              <a:gd name="connsiteY66" fmla="*/ 988543 h 2389902"/>
              <a:gd name="connsiteX67" fmla="*/ 367924 w 1242829"/>
              <a:gd name="connsiteY67" fmla="*/ 912794 h 2389902"/>
              <a:gd name="connsiteX68" fmla="*/ 373335 w 1242829"/>
              <a:gd name="connsiteY68" fmla="*/ 734243 h 2389902"/>
              <a:gd name="connsiteX69" fmla="*/ 378746 w 1242829"/>
              <a:gd name="connsiteY69" fmla="*/ 718011 h 2389902"/>
              <a:gd name="connsiteX70" fmla="*/ 384156 w 1242829"/>
              <a:gd name="connsiteY70" fmla="*/ 696368 h 2389902"/>
              <a:gd name="connsiteX71" fmla="*/ 394978 w 1242829"/>
              <a:gd name="connsiteY71" fmla="*/ 685547 h 2389902"/>
              <a:gd name="connsiteX72" fmla="*/ 405799 w 1242829"/>
              <a:gd name="connsiteY72" fmla="*/ 653083 h 2389902"/>
              <a:gd name="connsiteX73" fmla="*/ 416620 w 1242829"/>
              <a:gd name="connsiteY73" fmla="*/ 636851 h 2389902"/>
              <a:gd name="connsiteX74" fmla="*/ 438263 w 1242829"/>
              <a:gd name="connsiteY74" fmla="*/ 593566 h 2389902"/>
              <a:gd name="connsiteX75" fmla="*/ 443673 w 1242829"/>
              <a:gd name="connsiteY75" fmla="*/ 577334 h 2389902"/>
              <a:gd name="connsiteX76" fmla="*/ 481548 w 1242829"/>
              <a:gd name="connsiteY76" fmla="*/ 528638 h 2389902"/>
              <a:gd name="connsiteX77" fmla="*/ 514012 w 1242829"/>
              <a:gd name="connsiteY77" fmla="*/ 506995 h 2389902"/>
              <a:gd name="connsiteX78" fmla="*/ 530244 w 1242829"/>
              <a:gd name="connsiteY78" fmla="*/ 496174 h 2389902"/>
              <a:gd name="connsiteX79" fmla="*/ 546476 w 1242829"/>
              <a:gd name="connsiteY79" fmla="*/ 485353 h 2389902"/>
              <a:gd name="connsiteX80" fmla="*/ 578940 w 1242829"/>
              <a:gd name="connsiteY80" fmla="*/ 474531 h 2389902"/>
              <a:gd name="connsiteX81" fmla="*/ 622225 w 1242829"/>
              <a:gd name="connsiteY81" fmla="*/ 463710 h 2389902"/>
              <a:gd name="connsiteX82" fmla="*/ 660099 w 1242829"/>
              <a:gd name="connsiteY82" fmla="*/ 469121 h 2389902"/>
              <a:gd name="connsiteX83" fmla="*/ 676331 w 1242829"/>
              <a:gd name="connsiteY83" fmla="*/ 479942 h 2389902"/>
              <a:gd name="connsiteX84" fmla="*/ 697974 w 1242829"/>
              <a:gd name="connsiteY84" fmla="*/ 469121 h 2389902"/>
              <a:gd name="connsiteX85" fmla="*/ 746670 w 1242829"/>
              <a:gd name="connsiteY85" fmla="*/ 436657 h 2389902"/>
              <a:gd name="connsiteX86" fmla="*/ 806187 w 1242829"/>
              <a:gd name="connsiteY86" fmla="*/ 398782 h 2389902"/>
              <a:gd name="connsiteX87" fmla="*/ 838651 w 1242829"/>
              <a:gd name="connsiteY87" fmla="*/ 377140 h 2389902"/>
              <a:gd name="connsiteX88" fmla="*/ 854883 w 1242829"/>
              <a:gd name="connsiteY88" fmla="*/ 371729 h 2389902"/>
              <a:gd name="connsiteX89" fmla="*/ 871115 w 1242829"/>
              <a:gd name="connsiteY89" fmla="*/ 360908 h 2389902"/>
              <a:gd name="connsiteX90" fmla="*/ 908989 w 1242829"/>
              <a:gd name="connsiteY90" fmla="*/ 344676 h 2389902"/>
              <a:gd name="connsiteX91" fmla="*/ 946864 w 1242829"/>
              <a:gd name="connsiteY91" fmla="*/ 328444 h 2389902"/>
              <a:gd name="connsiteX92" fmla="*/ 963096 w 1242829"/>
              <a:gd name="connsiteY92" fmla="*/ 317623 h 2389902"/>
              <a:gd name="connsiteX93" fmla="*/ 995560 w 1242829"/>
              <a:gd name="connsiteY93" fmla="*/ 306801 h 2389902"/>
              <a:gd name="connsiteX94" fmla="*/ 1011792 w 1242829"/>
              <a:gd name="connsiteY94" fmla="*/ 295980 h 2389902"/>
              <a:gd name="connsiteX95" fmla="*/ 1033434 w 1242829"/>
              <a:gd name="connsiteY95" fmla="*/ 290569 h 2389902"/>
              <a:gd name="connsiteX96" fmla="*/ 1071309 w 1242829"/>
              <a:gd name="connsiteY96" fmla="*/ 279748 h 2389902"/>
              <a:gd name="connsiteX97" fmla="*/ 1098362 w 1242829"/>
              <a:gd name="connsiteY97" fmla="*/ 258105 h 2389902"/>
              <a:gd name="connsiteX98" fmla="*/ 1092952 w 1242829"/>
              <a:gd name="connsiteY98" fmla="*/ 220231 h 2389902"/>
              <a:gd name="connsiteX99" fmla="*/ 1082130 w 1242829"/>
              <a:gd name="connsiteY99" fmla="*/ 187767 h 2389902"/>
              <a:gd name="connsiteX100" fmla="*/ 1071309 w 1242829"/>
              <a:gd name="connsiteY100" fmla="*/ 101197 h 2389902"/>
              <a:gd name="connsiteX101" fmla="*/ 1065898 w 1242829"/>
              <a:gd name="connsiteY101" fmla="*/ 84965 h 2389902"/>
              <a:gd name="connsiteX102" fmla="*/ 1044256 w 1242829"/>
              <a:gd name="connsiteY102" fmla="*/ 52501 h 2389902"/>
              <a:gd name="connsiteX103" fmla="*/ 1025163 w 1242829"/>
              <a:gd name="connsiteY103" fmla="*/ 13244 h 2389902"/>
              <a:gd name="connsiteX104" fmla="*/ 992485 w 1242829"/>
              <a:gd name="connsiteY104" fmla="*/ 1255 h 2389902"/>
              <a:gd name="connsiteX105" fmla="*/ 969675 w 1242829"/>
              <a:gd name="connsiteY105" fmla="*/ 5712 h 2389902"/>
              <a:gd name="connsiteX106" fmla="*/ 929465 w 1242829"/>
              <a:gd name="connsiteY106" fmla="*/ 5236 h 2389902"/>
              <a:gd name="connsiteX107" fmla="*/ 892757 w 1242829"/>
              <a:gd name="connsiteY107" fmla="*/ 9215 h 2389902"/>
              <a:gd name="connsiteX108" fmla="*/ 762902 w 1242829"/>
              <a:gd name="connsiteY108" fmla="*/ 20037 h 2389902"/>
              <a:gd name="connsiteX109" fmla="*/ 730438 w 1242829"/>
              <a:gd name="connsiteY109" fmla="*/ 30858 h 2389902"/>
              <a:gd name="connsiteX110" fmla="*/ 708795 w 1242829"/>
              <a:gd name="connsiteY110" fmla="*/ 36269 h 2389902"/>
              <a:gd name="connsiteX111" fmla="*/ 670921 w 1242829"/>
              <a:gd name="connsiteY111" fmla="*/ 57911 h 2389902"/>
              <a:gd name="connsiteX112" fmla="*/ 649278 w 1242829"/>
              <a:gd name="connsiteY112" fmla="*/ 63322 h 2389902"/>
              <a:gd name="connsiteX113" fmla="*/ 605993 w 1242829"/>
              <a:gd name="connsiteY113" fmla="*/ 79554 h 2389902"/>
              <a:gd name="connsiteX114" fmla="*/ 589761 w 1242829"/>
              <a:gd name="connsiteY114" fmla="*/ 90375 h 2389902"/>
              <a:gd name="connsiteX115" fmla="*/ 573529 w 1242829"/>
              <a:gd name="connsiteY115" fmla="*/ 95786 h 2389902"/>
              <a:gd name="connsiteX116" fmla="*/ 557297 w 1242829"/>
              <a:gd name="connsiteY116" fmla="*/ 106607 h 2389902"/>
              <a:gd name="connsiteX117" fmla="*/ 541065 w 1242829"/>
              <a:gd name="connsiteY117" fmla="*/ 112018 h 2389902"/>
              <a:gd name="connsiteX118" fmla="*/ 524833 w 1242829"/>
              <a:gd name="connsiteY118" fmla="*/ 122839 h 2389902"/>
              <a:gd name="connsiteX119" fmla="*/ 508601 w 1242829"/>
              <a:gd name="connsiteY119" fmla="*/ 128250 h 2389902"/>
              <a:gd name="connsiteX120" fmla="*/ 492369 w 1242829"/>
              <a:gd name="connsiteY120" fmla="*/ 139071 h 2389902"/>
              <a:gd name="connsiteX121" fmla="*/ 459905 w 1242829"/>
              <a:gd name="connsiteY121" fmla="*/ 155303 h 2389902"/>
              <a:gd name="connsiteX122" fmla="*/ 438263 w 1242829"/>
              <a:gd name="connsiteY122" fmla="*/ 171535 h 2389902"/>
              <a:gd name="connsiteX123" fmla="*/ 416620 w 1242829"/>
              <a:gd name="connsiteY123" fmla="*/ 193178 h 2389902"/>
              <a:gd name="connsiteX124" fmla="*/ 384156 w 1242829"/>
              <a:gd name="connsiteY124" fmla="*/ 214820 h 2389902"/>
              <a:gd name="connsiteX125" fmla="*/ 367924 w 1242829"/>
              <a:gd name="connsiteY125" fmla="*/ 225641 h 2389902"/>
              <a:gd name="connsiteX126" fmla="*/ 357103 w 1242829"/>
              <a:gd name="connsiteY126" fmla="*/ 241873 h 2389902"/>
              <a:gd name="connsiteX127" fmla="*/ 319228 w 1242829"/>
              <a:gd name="connsiteY127" fmla="*/ 274337 h 2389902"/>
              <a:gd name="connsiteX128" fmla="*/ 308407 w 1242829"/>
              <a:gd name="connsiteY128" fmla="*/ 290569 h 2389902"/>
              <a:gd name="connsiteX129" fmla="*/ 281354 w 1242829"/>
              <a:gd name="connsiteY129" fmla="*/ 317623 h 2389902"/>
              <a:gd name="connsiteX130" fmla="*/ 270533 w 1242829"/>
              <a:gd name="connsiteY130" fmla="*/ 333855 h 2389902"/>
              <a:gd name="connsiteX131" fmla="*/ 227247 w 1242829"/>
              <a:gd name="connsiteY131" fmla="*/ 371729 h 2389902"/>
              <a:gd name="connsiteX132" fmla="*/ 205605 w 1242829"/>
              <a:gd name="connsiteY132" fmla="*/ 404193 h 2389902"/>
              <a:gd name="connsiteX133" fmla="*/ 178552 w 1242829"/>
              <a:gd name="connsiteY133" fmla="*/ 436657 h 2389902"/>
              <a:gd name="connsiteX134" fmla="*/ 167730 w 1242829"/>
              <a:gd name="connsiteY134" fmla="*/ 447478 h 2389902"/>
              <a:gd name="connsiteX135" fmla="*/ 146088 w 1242829"/>
              <a:gd name="connsiteY135" fmla="*/ 479942 h 2389902"/>
              <a:gd name="connsiteX136" fmla="*/ 124445 w 1242829"/>
              <a:gd name="connsiteY136" fmla="*/ 517817 h 2389902"/>
              <a:gd name="connsiteX137" fmla="*/ 119034 w 1242829"/>
              <a:gd name="connsiteY137" fmla="*/ 534049 h 2389902"/>
              <a:gd name="connsiteX138" fmla="*/ 102802 w 1242829"/>
              <a:gd name="connsiteY138" fmla="*/ 550281 h 2389902"/>
              <a:gd name="connsiteX139" fmla="*/ 86570 w 1242829"/>
              <a:gd name="connsiteY139" fmla="*/ 598976 h 2389902"/>
              <a:gd name="connsiteX140" fmla="*/ 81160 w 1242829"/>
              <a:gd name="connsiteY140" fmla="*/ 615208 h 2389902"/>
              <a:gd name="connsiteX141" fmla="*/ 70339 w 1242829"/>
              <a:gd name="connsiteY141" fmla="*/ 626030 h 2389902"/>
              <a:gd name="connsiteX142" fmla="*/ 54107 w 1242829"/>
              <a:gd name="connsiteY142" fmla="*/ 680136 h 2389902"/>
              <a:gd name="connsiteX143" fmla="*/ 48696 w 1242829"/>
              <a:gd name="connsiteY143" fmla="*/ 696368 h 2389902"/>
              <a:gd name="connsiteX144" fmla="*/ 43285 w 1242829"/>
              <a:gd name="connsiteY144" fmla="*/ 712600 h 2389902"/>
              <a:gd name="connsiteX145" fmla="*/ 27053 w 1242829"/>
              <a:gd name="connsiteY145" fmla="*/ 745064 h 2389902"/>
              <a:gd name="connsiteX146" fmla="*/ 21643 w 1242829"/>
              <a:gd name="connsiteY146" fmla="*/ 793760 h 2389902"/>
              <a:gd name="connsiteX147" fmla="*/ 10821 w 1242829"/>
              <a:gd name="connsiteY147" fmla="*/ 837045 h 2389902"/>
              <a:gd name="connsiteX148" fmla="*/ 0 w 1242829"/>
              <a:gd name="connsiteY148" fmla="*/ 907384 h 2389902"/>
              <a:gd name="connsiteX149" fmla="*/ 5411 w 1242829"/>
              <a:gd name="connsiteY149" fmla="*/ 972311 h 2389902"/>
              <a:gd name="connsiteX150" fmla="*/ 10821 w 1242829"/>
              <a:gd name="connsiteY150" fmla="*/ 1021007 h 2389902"/>
              <a:gd name="connsiteX151" fmla="*/ 16232 w 1242829"/>
              <a:gd name="connsiteY151" fmla="*/ 1085935 h 2389902"/>
              <a:gd name="connsiteX152" fmla="*/ 27053 w 1242829"/>
              <a:gd name="connsiteY152" fmla="*/ 1167095 h 2389902"/>
              <a:gd name="connsiteX153" fmla="*/ 32464 w 1242829"/>
              <a:gd name="connsiteY153" fmla="*/ 1226612 h 2389902"/>
              <a:gd name="connsiteX154" fmla="*/ 48696 w 1242829"/>
              <a:gd name="connsiteY154" fmla="*/ 1275308 h 2389902"/>
              <a:gd name="connsiteX155" fmla="*/ 54107 w 1242829"/>
              <a:gd name="connsiteY155" fmla="*/ 1291540 h 2389902"/>
              <a:gd name="connsiteX156" fmla="*/ 64928 w 1242829"/>
              <a:gd name="connsiteY156" fmla="*/ 1307772 h 2389902"/>
              <a:gd name="connsiteX157" fmla="*/ 86570 w 1242829"/>
              <a:gd name="connsiteY157" fmla="*/ 1356468 h 2389902"/>
              <a:gd name="connsiteX158" fmla="*/ 102802 w 1242829"/>
              <a:gd name="connsiteY158" fmla="*/ 1410574 h 2389902"/>
              <a:gd name="connsiteX159" fmla="*/ 113624 w 1242829"/>
              <a:gd name="connsiteY159" fmla="*/ 1421395 h 2389902"/>
              <a:gd name="connsiteX160" fmla="*/ 124445 w 1242829"/>
              <a:gd name="connsiteY160" fmla="*/ 1453859 h 2389902"/>
              <a:gd name="connsiteX161" fmla="*/ 129856 w 1242829"/>
              <a:gd name="connsiteY161" fmla="*/ 1470091 h 2389902"/>
              <a:gd name="connsiteX162" fmla="*/ 146088 w 1242829"/>
              <a:gd name="connsiteY162" fmla="*/ 1486323 h 2389902"/>
              <a:gd name="connsiteX163" fmla="*/ 167730 w 1242829"/>
              <a:gd name="connsiteY163" fmla="*/ 1545840 h 2389902"/>
              <a:gd name="connsiteX164" fmla="*/ 173141 w 1242829"/>
              <a:gd name="connsiteY164" fmla="*/ 1562072 h 2389902"/>
              <a:gd name="connsiteX165" fmla="*/ 194784 w 1242829"/>
              <a:gd name="connsiteY165" fmla="*/ 1594536 h 2389902"/>
              <a:gd name="connsiteX166" fmla="*/ 216426 w 1242829"/>
              <a:gd name="connsiteY166" fmla="*/ 1627000 h 2389902"/>
              <a:gd name="connsiteX167" fmla="*/ 221837 w 1242829"/>
              <a:gd name="connsiteY167" fmla="*/ 1648643 h 2389902"/>
              <a:gd name="connsiteX168" fmla="*/ 248890 w 1242829"/>
              <a:gd name="connsiteY168" fmla="*/ 1681107 h 2389902"/>
              <a:gd name="connsiteX169" fmla="*/ 270533 w 1242829"/>
              <a:gd name="connsiteY169" fmla="*/ 1713570 h 2389902"/>
              <a:gd name="connsiteX170" fmla="*/ 281354 w 1242829"/>
              <a:gd name="connsiteY170" fmla="*/ 1729802 h 2389902"/>
              <a:gd name="connsiteX171" fmla="*/ 297586 w 1242829"/>
              <a:gd name="connsiteY171" fmla="*/ 1767677 h 2389902"/>
              <a:gd name="connsiteX172" fmla="*/ 302997 w 1242829"/>
              <a:gd name="connsiteY172" fmla="*/ 1783909 h 2389902"/>
              <a:gd name="connsiteX173" fmla="*/ 319228 w 1242829"/>
              <a:gd name="connsiteY173" fmla="*/ 1800141 h 2389902"/>
              <a:gd name="connsiteX174" fmla="*/ 346282 w 1242829"/>
              <a:gd name="connsiteY174" fmla="*/ 1838015 h 2389902"/>
              <a:gd name="connsiteX175" fmla="*/ 351692 w 1242829"/>
              <a:gd name="connsiteY175" fmla="*/ 1854247 h 2389902"/>
              <a:gd name="connsiteX176" fmla="*/ 362514 w 1242829"/>
              <a:gd name="connsiteY176" fmla="*/ 1865069 h 2389902"/>
              <a:gd name="connsiteX177" fmla="*/ 373335 w 1242829"/>
              <a:gd name="connsiteY177" fmla="*/ 1881301 h 2389902"/>
              <a:gd name="connsiteX178" fmla="*/ 394978 w 1242829"/>
              <a:gd name="connsiteY178" fmla="*/ 1908354 h 2389902"/>
              <a:gd name="connsiteX179" fmla="*/ 405799 w 1242829"/>
              <a:gd name="connsiteY179" fmla="*/ 1924586 h 2389902"/>
              <a:gd name="connsiteX180" fmla="*/ 416620 w 1242829"/>
              <a:gd name="connsiteY180" fmla="*/ 1946228 h 2389902"/>
              <a:gd name="connsiteX181" fmla="*/ 427441 w 1242829"/>
              <a:gd name="connsiteY181" fmla="*/ 1957050 h 2389902"/>
              <a:gd name="connsiteX182" fmla="*/ 449084 w 1242829"/>
              <a:gd name="connsiteY182" fmla="*/ 1978692 h 2389902"/>
              <a:gd name="connsiteX183" fmla="*/ 459905 w 1242829"/>
              <a:gd name="connsiteY183" fmla="*/ 1994924 h 2389902"/>
              <a:gd name="connsiteX184" fmla="*/ 476137 w 1242829"/>
              <a:gd name="connsiteY184" fmla="*/ 2011156 h 2389902"/>
              <a:gd name="connsiteX185" fmla="*/ 481548 w 1242829"/>
              <a:gd name="connsiteY185" fmla="*/ 2027388 h 2389902"/>
              <a:gd name="connsiteX186" fmla="*/ 503191 w 1242829"/>
              <a:gd name="connsiteY186" fmla="*/ 2049031 h 2389902"/>
              <a:gd name="connsiteX187" fmla="*/ 535655 w 1242829"/>
              <a:gd name="connsiteY187" fmla="*/ 2081495 h 2389902"/>
              <a:gd name="connsiteX188" fmla="*/ 568118 w 1242829"/>
              <a:gd name="connsiteY188" fmla="*/ 2113959 h 2389902"/>
              <a:gd name="connsiteX189" fmla="*/ 578940 w 1242829"/>
              <a:gd name="connsiteY189" fmla="*/ 2124780 h 2389902"/>
              <a:gd name="connsiteX190" fmla="*/ 584350 w 1242829"/>
              <a:gd name="connsiteY190" fmla="*/ 2141012 h 2389902"/>
              <a:gd name="connsiteX191" fmla="*/ 600582 w 1242829"/>
              <a:gd name="connsiteY191" fmla="*/ 2151833 h 2389902"/>
              <a:gd name="connsiteX192" fmla="*/ 611404 w 1242829"/>
              <a:gd name="connsiteY192" fmla="*/ 2162655 h 2389902"/>
              <a:gd name="connsiteX193" fmla="*/ 633046 w 1242829"/>
              <a:gd name="connsiteY193" fmla="*/ 2189708 h 2389902"/>
              <a:gd name="connsiteX194" fmla="*/ 649278 w 1242829"/>
              <a:gd name="connsiteY194" fmla="*/ 2200529 h 2389902"/>
              <a:gd name="connsiteX195" fmla="*/ 681742 w 1242829"/>
              <a:gd name="connsiteY195" fmla="*/ 2232993 h 2389902"/>
              <a:gd name="connsiteX196" fmla="*/ 697974 w 1242829"/>
              <a:gd name="connsiteY196" fmla="*/ 2249225 h 2389902"/>
              <a:gd name="connsiteX197" fmla="*/ 714206 w 1242829"/>
              <a:gd name="connsiteY197" fmla="*/ 2260046 h 2389902"/>
              <a:gd name="connsiteX198" fmla="*/ 725027 w 1242829"/>
              <a:gd name="connsiteY198" fmla="*/ 2276278 h 2389902"/>
              <a:gd name="connsiteX199" fmla="*/ 773723 w 1242829"/>
              <a:gd name="connsiteY199" fmla="*/ 2308742 h 2389902"/>
              <a:gd name="connsiteX200" fmla="*/ 784544 w 1242829"/>
              <a:gd name="connsiteY200" fmla="*/ 2324974 h 2389902"/>
              <a:gd name="connsiteX201" fmla="*/ 811598 w 1242829"/>
              <a:gd name="connsiteY201" fmla="*/ 2346617 h 2389902"/>
              <a:gd name="connsiteX202" fmla="*/ 822419 w 1242829"/>
              <a:gd name="connsiteY202" fmla="*/ 2362849 h 2389902"/>
              <a:gd name="connsiteX203" fmla="*/ 838651 w 1242829"/>
              <a:gd name="connsiteY203" fmla="*/ 2384491 h 2389902"/>
              <a:gd name="connsiteX0" fmla="*/ 838651 w 1242829"/>
              <a:gd name="connsiteY0" fmla="*/ 2384491 h 2389902"/>
              <a:gd name="connsiteX1" fmla="*/ 892757 w 1242829"/>
              <a:gd name="connsiteY1" fmla="*/ 2330385 h 2389902"/>
              <a:gd name="connsiteX2" fmla="*/ 903579 w 1242829"/>
              <a:gd name="connsiteY2" fmla="*/ 2319563 h 2389902"/>
              <a:gd name="connsiteX3" fmla="*/ 930632 w 1242829"/>
              <a:gd name="connsiteY3" fmla="*/ 2287099 h 2389902"/>
              <a:gd name="connsiteX4" fmla="*/ 941453 w 1242829"/>
              <a:gd name="connsiteY4" fmla="*/ 2270868 h 2389902"/>
              <a:gd name="connsiteX5" fmla="*/ 984739 w 1242829"/>
              <a:gd name="connsiteY5" fmla="*/ 2243814 h 2389902"/>
              <a:gd name="connsiteX6" fmla="*/ 1000970 w 1242829"/>
              <a:gd name="connsiteY6" fmla="*/ 2222172 h 2389902"/>
              <a:gd name="connsiteX7" fmla="*/ 1022613 w 1242829"/>
              <a:gd name="connsiteY7" fmla="*/ 2211350 h 2389902"/>
              <a:gd name="connsiteX8" fmla="*/ 1055077 w 1242829"/>
              <a:gd name="connsiteY8" fmla="*/ 2189708 h 2389902"/>
              <a:gd name="connsiteX9" fmla="*/ 1071309 w 1242829"/>
              <a:gd name="connsiteY9" fmla="*/ 2178886 h 2389902"/>
              <a:gd name="connsiteX10" fmla="*/ 1103773 w 1242829"/>
              <a:gd name="connsiteY10" fmla="*/ 2157244 h 2389902"/>
              <a:gd name="connsiteX11" fmla="*/ 1130826 w 1242829"/>
              <a:gd name="connsiteY11" fmla="*/ 2135601 h 2389902"/>
              <a:gd name="connsiteX12" fmla="*/ 1147058 w 1242829"/>
              <a:gd name="connsiteY12" fmla="*/ 2130191 h 2389902"/>
              <a:gd name="connsiteX13" fmla="*/ 1157879 w 1242829"/>
              <a:gd name="connsiteY13" fmla="*/ 2113959 h 2389902"/>
              <a:gd name="connsiteX14" fmla="*/ 1174111 w 1242829"/>
              <a:gd name="connsiteY14" fmla="*/ 2103137 h 2389902"/>
              <a:gd name="connsiteX15" fmla="*/ 1201165 w 1242829"/>
              <a:gd name="connsiteY15" fmla="*/ 2081495 h 2389902"/>
              <a:gd name="connsiteX16" fmla="*/ 1211986 w 1242829"/>
              <a:gd name="connsiteY16" fmla="*/ 2065263 h 2389902"/>
              <a:gd name="connsiteX17" fmla="*/ 1233628 w 1242829"/>
              <a:gd name="connsiteY17" fmla="*/ 2038210 h 2389902"/>
              <a:gd name="connsiteX18" fmla="*/ 1228218 w 1242829"/>
              <a:gd name="connsiteY18" fmla="*/ 2016567 h 2389902"/>
              <a:gd name="connsiteX19" fmla="*/ 1195754 w 1242829"/>
              <a:gd name="connsiteY19" fmla="*/ 1989514 h 2389902"/>
              <a:gd name="connsiteX20" fmla="*/ 1174111 w 1242829"/>
              <a:gd name="connsiteY20" fmla="*/ 1967871 h 2389902"/>
              <a:gd name="connsiteX21" fmla="*/ 1147058 w 1242829"/>
              <a:gd name="connsiteY21" fmla="*/ 1946228 h 2389902"/>
              <a:gd name="connsiteX22" fmla="*/ 1130826 w 1242829"/>
              <a:gd name="connsiteY22" fmla="*/ 1935407 h 2389902"/>
              <a:gd name="connsiteX23" fmla="*/ 1109184 w 1242829"/>
              <a:gd name="connsiteY23" fmla="*/ 1919175 h 2389902"/>
              <a:gd name="connsiteX24" fmla="*/ 1098362 w 1242829"/>
              <a:gd name="connsiteY24" fmla="*/ 1908354 h 2389902"/>
              <a:gd name="connsiteX25" fmla="*/ 1082130 w 1242829"/>
              <a:gd name="connsiteY25" fmla="*/ 1902943 h 2389902"/>
              <a:gd name="connsiteX26" fmla="*/ 1065898 w 1242829"/>
              <a:gd name="connsiteY26" fmla="*/ 1886711 h 2389902"/>
              <a:gd name="connsiteX27" fmla="*/ 1033434 w 1242829"/>
              <a:gd name="connsiteY27" fmla="*/ 1865069 h 2389902"/>
              <a:gd name="connsiteX28" fmla="*/ 1006381 w 1242829"/>
              <a:gd name="connsiteY28" fmla="*/ 1848837 h 2389902"/>
              <a:gd name="connsiteX29" fmla="*/ 963096 w 1242829"/>
              <a:gd name="connsiteY29" fmla="*/ 1816373 h 2389902"/>
              <a:gd name="connsiteX30" fmla="*/ 946864 w 1242829"/>
              <a:gd name="connsiteY30" fmla="*/ 1805552 h 2389902"/>
              <a:gd name="connsiteX31" fmla="*/ 936043 w 1242829"/>
              <a:gd name="connsiteY31" fmla="*/ 1794730 h 2389902"/>
              <a:gd name="connsiteX32" fmla="*/ 925221 w 1242829"/>
              <a:gd name="connsiteY32" fmla="*/ 1778498 h 2389902"/>
              <a:gd name="connsiteX33" fmla="*/ 908989 w 1242829"/>
              <a:gd name="connsiteY33" fmla="*/ 1773088 h 2389902"/>
              <a:gd name="connsiteX34" fmla="*/ 898168 w 1242829"/>
              <a:gd name="connsiteY34" fmla="*/ 1762266 h 2389902"/>
              <a:gd name="connsiteX35" fmla="*/ 887347 w 1242829"/>
              <a:gd name="connsiteY35" fmla="*/ 1746034 h 2389902"/>
              <a:gd name="connsiteX36" fmla="*/ 838651 w 1242829"/>
              <a:gd name="connsiteY36" fmla="*/ 1702749 h 2389902"/>
              <a:gd name="connsiteX37" fmla="*/ 827830 w 1242829"/>
              <a:gd name="connsiteY37" fmla="*/ 1686517 h 2389902"/>
              <a:gd name="connsiteX38" fmla="*/ 800776 w 1242829"/>
              <a:gd name="connsiteY38" fmla="*/ 1664875 h 2389902"/>
              <a:gd name="connsiteX39" fmla="*/ 789955 w 1242829"/>
              <a:gd name="connsiteY39" fmla="*/ 1648643 h 2389902"/>
              <a:gd name="connsiteX40" fmla="*/ 779134 w 1242829"/>
              <a:gd name="connsiteY40" fmla="*/ 1637821 h 2389902"/>
              <a:gd name="connsiteX41" fmla="*/ 757491 w 1242829"/>
              <a:gd name="connsiteY41" fmla="*/ 1605357 h 2389902"/>
              <a:gd name="connsiteX42" fmla="*/ 741259 w 1242829"/>
              <a:gd name="connsiteY42" fmla="*/ 1589126 h 2389902"/>
              <a:gd name="connsiteX43" fmla="*/ 730438 w 1242829"/>
              <a:gd name="connsiteY43" fmla="*/ 1572894 h 2389902"/>
              <a:gd name="connsiteX44" fmla="*/ 692563 w 1242829"/>
              <a:gd name="connsiteY44" fmla="*/ 1540430 h 2389902"/>
              <a:gd name="connsiteX45" fmla="*/ 687153 w 1242829"/>
              <a:gd name="connsiteY45" fmla="*/ 1524198 h 2389902"/>
              <a:gd name="connsiteX46" fmla="*/ 660099 w 1242829"/>
              <a:gd name="connsiteY46" fmla="*/ 1502555 h 2389902"/>
              <a:gd name="connsiteX47" fmla="*/ 643868 w 1242829"/>
              <a:gd name="connsiteY47" fmla="*/ 1486323 h 2389902"/>
              <a:gd name="connsiteX48" fmla="*/ 633046 w 1242829"/>
              <a:gd name="connsiteY48" fmla="*/ 1470091 h 2389902"/>
              <a:gd name="connsiteX49" fmla="*/ 600582 w 1242829"/>
              <a:gd name="connsiteY49" fmla="*/ 1443038 h 2389902"/>
              <a:gd name="connsiteX50" fmla="*/ 573529 w 1242829"/>
              <a:gd name="connsiteY50" fmla="*/ 1415985 h 2389902"/>
              <a:gd name="connsiteX51" fmla="*/ 551886 w 1242829"/>
              <a:gd name="connsiteY51" fmla="*/ 1383521 h 2389902"/>
              <a:gd name="connsiteX52" fmla="*/ 546476 w 1242829"/>
              <a:gd name="connsiteY52" fmla="*/ 1367289 h 2389902"/>
              <a:gd name="connsiteX53" fmla="*/ 530244 w 1242829"/>
              <a:gd name="connsiteY53" fmla="*/ 1351057 h 2389902"/>
              <a:gd name="connsiteX54" fmla="*/ 508601 w 1242829"/>
              <a:gd name="connsiteY54" fmla="*/ 1318593 h 2389902"/>
              <a:gd name="connsiteX55" fmla="*/ 503191 w 1242829"/>
              <a:gd name="connsiteY55" fmla="*/ 1302361 h 2389902"/>
              <a:gd name="connsiteX56" fmla="*/ 492369 w 1242829"/>
              <a:gd name="connsiteY56" fmla="*/ 1291540 h 2389902"/>
              <a:gd name="connsiteX57" fmla="*/ 470727 w 1242829"/>
              <a:gd name="connsiteY57" fmla="*/ 1264486 h 2389902"/>
              <a:gd name="connsiteX58" fmla="*/ 454495 w 1242829"/>
              <a:gd name="connsiteY58" fmla="*/ 1232023 h 2389902"/>
              <a:gd name="connsiteX59" fmla="*/ 449084 w 1242829"/>
              <a:gd name="connsiteY59" fmla="*/ 1215791 h 2389902"/>
              <a:gd name="connsiteX60" fmla="*/ 432852 w 1242829"/>
              <a:gd name="connsiteY60" fmla="*/ 1183327 h 2389902"/>
              <a:gd name="connsiteX61" fmla="*/ 422031 w 1242829"/>
              <a:gd name="connsiteY61" fmla="*/ 1140041 h 2389902"/>
              <a:gd name="connsiteX62" fmla="*/ 411210 w 1242829"/>
              <a:gd name="connsiteY62" fmla="*/ 1107578 h 2389902"/>
              <a:gd name="connsiteX63" fmla="*/ 405799 w 1242829"/>
              <a:gd name="connsiteY63" fmla="*/ 1080524 h 2389902"/>
              <a:gd name="connsiteX64" fmla="*/ 389567 w 1242829"/>
              <a:gd name="connsiteY64" fmla="*/ 1031828 h 2389902"/>
              <a:gd name="connsiteX65" fmla="*/ 384156 w 1242829"/>
              <a:gd name="connsiteY65" fmla="*/ 1015597 h 2389902"/>
              <a:gd name="connsiteX66" fmla="*/ 378746 w 1242829"/>
              <a:gd name="connsiteY66" fmla="*/ 988543 h 2389902"/>
              <a:gd name="connsiteX67" fmla="*/ 367924 w 1242829"/>
              <a:gd name="connsiteY67" fmla="*/ 912794 h 2389902"/>
              <a:gd name="connsiteX68" fmla="*/ 373335 w 1242829"/>
              <a:gd name="connsiteY68" fmla="*/ 734243 h 2389902"/>
              <a:gd name="connsiteX69" fmla="*/ 378746 w 1242829"/>
              <a:gd name="connsiteY69" fmla="*/ 718011 h 2389902"/>
              <a:gd name="connsiteX70" fmla="*/ 384156 w 1242829"/>
              <a:gd name="connsiteY70" fmla="*/ 696368 h 2389902"/>
              <a:gd name="connsiteX71" fmla="*/ 394978 w 1242829"/>
              <a:gd name="connsiteY71" fmla="*/ 685547 h 2389902"/>
              <a:gd name="connsiteX72" fmla="*/ 405799 w 1242829"/>
              <a:gd name="connsiteY72" fmla="*/ 653083 h 2389902"/>
              <a:gd name="connsiteX73" fmla="*/ 416620 w 1242829"/>
              <a:gd name="connsiteY73" fmla="*/ 636851 h 2389902"/>
              <a:gd name="connsiteX74" fmla="*/ 438263 w 1242829"/>
              <a:gd name="connsiteY74" fmla="*/ 593566 h 2389902"/>
              <a:gd name="connsiteX75" fmla="*/ 443673 w 1242829"/>
              <a:gd name="connsiteY75" fmla="*/ 577334 h 2389902"/>
              <a:gd name="connsiteX76" fmla="*/ 481548 w 1242829"/>
              <a:gd name="connsiteY76" fmla="*/ 528638 h 2389902"/>
              <a:gd name="connsiteX77" fmla="*/ 514012 w 1242829"/>
              <a:gd name="connsiteY77" fmla="*/ 506995 h 2389902"/>
              <a:gd name="connsiteX78" fmla="*/ 530244 w 1242829"/>
              <a:gd name="connsiteY78" fmla="*/ 496174 h 2389902"/>
              <a:gd name="connsiteX79" fmla="*/ 546476 w 1242829"/>
              <a:gd name="connsiteY79" fmla="*/ 485353 h 2389902"/>
              <a:gd name="connsiteX80" fmla="*/ 578940 w 1242829"/>
              <a:gd name="connsiteY80" fmla="*/ 474531 h 2389902"/>
              <a:gd name="connsiteX81" fmla="*/ 622225 w 1242829"/>
              <a:gd name="connsiteY81" fmla="*/ 463710 h 2389902"/>
              <a:gd name="connsiteX82" fmla="*/ 660099 w 1242829"/>
              <a:gd name="connsiteY82" fmla="*/ 469121 h 2389902"/>
              <a:gd name="connsiteX83" fmla="*/ 676331 w 1242829"/>
              <a:gd name="connsiteY83" fmla="*/ 479942 h 2389902"/>
              <a:gd name="connsiteX84" fmla="*/ 697974 w 1242829"/>
              <a:gd name="connsiteY84" fmla="*/ 469121 h 2389902"/>
              <a:gd name="connsiteX85" fmla="*/ 746670 w 1242829"/>
              <a:gd name="connsiteY85" fmla="*/ 436657 h 2389902"/>
              <a:gd name="connsiteX86" fmla="*/ 806187 w 1242829"/>
              <a:gd name="connsiteY86" fmla="*/ 398782 h 2389902"/>
              <a:gd name="connsiteX87" fmla="*/ 838651 w 1242829"/>
              <a:gd name="connsiteY87" fmla="*/ 377140 h 2389902"/>
              <a:gd name="connsiteX88" fmla="*/ 854883 w 1242829"/>
              <a:gd name="connsiteY88" fmla="*/ 371729 h 2389902"/>
              <a:gd name="connsiteX89" fmla="*/ 871115 w 1242829"/>
              <a:gd name="connsiteY89" fmla="*/ 360908 h 2389902"/>
              <a:gd name="connsiteX90" fmla="*/ 908989 w 1242829"/>
              <a:gd name="connsiteY90" fmla="*/ 344676 h 2389902"/>
              <a:gd name="connsiteX91" fmla="*/ 946864 w 1242829"/>
              <a:gd name="connsiteY91" fmla="*/ 328444 h 2389902"/>
              <a:gd name="connsiteX92" fmla="*/ 963096 w 1242829"/>
              <a:gd name="connsiteY92" fmla="*/ 317623 h 2389902"/>
              <a:gd name="connsiteX93" fmla="*/ 995560 w 1242829"/>
              <a:gd name="connsiteY93" fmla="*/ 306801 h 2389902"/>
              <a:gd name="connsiteX94" fmla="*/ 1011792 w 1242829"/>
              <a:gd name="connsiteY94" fmla="*/ 295980 h 2389902"/>
              <a:gd name="connsiteX95" fmla="*/ 1033434 w 1242829"/>
              <a:gd name="connsiteY95" fmla="*/ 290569 h 2389902"/>
              <a:gd name="connsiteX96" fmla="*/ 1071309 w 1242829"/>
              <a:gd name="connsiteY96" fmla="*/ 279748 h 2389902"/>
              <a:gd name="connsiteX97" fmla="*/ 1098362 w 1242829"/>
              <a:gd name="connsiteY97" fmla="*/ 258105 h 2389902"/>
              <a:gd name="connsiteX98" fmla="*/ 1092952 w 1242829"/>
              <a:gd name="connsiteY98" fmla="*/ 220231 h 2389902"/>
              <a:gd name="connsiteX99" fmla="*/ 1082130 w 1242829"/>
              <a:gd name="connsiteY99" fmla="*/ 187767 h 2389902"/>
              <a:gd name="connsiteX100" fmla="*/ 1071309 w 1242829"/>
              <a:gd name="connsiteY100" fmla="*/ 101197 h 2389902"/>
              <a:gd name="connsiteX101" fmla="*/ 1065898 w 1242829"/>
              <a:gd name="connsiteY101" fmla="*/ 84965 h 2389902"/>
              <a:gd name="connsiteX102" fmla="*/ 1054124 w 1242829"/>
              <a:gd name="connsiteY102" fmla="*/ 45922 h 2389902"/>
              <a:gd name="connsiteX103" fmla="*/ 1025163 w 1242829"/>
              <a:gd name="connsiteY103" fmla="*/ 13244 h 2389902"/>
              <a:gd name="connsiteX104" fmla="*/ 992485 w 1242829"/>
              <a:gd name="connsiteY104" fmla="*/ 1255 h 2389902"/>
              <a:gd name="connsiteX105" fmla="*/ 969675 w 1242829"/>
              <a:gd name="connsiteY105" fmla="*/ 5712 h 2389902"/>
              <a:gd name="connsiteX106" fmla="*/ 929465 w 1242829"/>
              <a:gd name="connsiteY106" fmla="*/ 5236 h 2389902"/>
              <a:gd name="connsiteX107" fmla="*/ 892757 w 1242829"/>
              <a:gd name="connsiteY107" fmla="*/ 9215 h 2389902"/>
              <a:gd name="connsiteX108" fmla="*/ 762902 w 1242829"/>
              <a:gd name="connsiteY108" fmla="*/ 20037 h 2389902"/>
              <a:gd name="connsiteX109" fmla="*/ 730438 w 1242829"/>
              <a:gd name="connsiteY109" fmla="*/ 30858 h 2389902"/>
              <a:gd name="connsiteX110" fmla="*/ 708795 w 1242829"/>
              <a:gd name="connsiteY110" fmla="*/ 36269 h 2389902"/>
              <a:gd name="connsiteX111" fmla="*/ 670921 w 1242829"/>
              <a:gd name="connsiteY111" fmla="*/ 57911 h 2389902"/>
              <a:gd name="connsiteX112" fmla="*/ 649278 w 1242829"/>
              <a:gd name="connsiteY112" fmla="*/ 63322 h 2389902"/>
              <a:gd name="connsiteX113" fmla="*/ 605993 w 1242829"/>
              <a:gd name="connsiteY113" fmla="*/ 79554 h 2389902"/>
              <a:gd name="connsiteX114" fmla="*/ 589761 w 1242829"/>
              <a:gd name="connsiteY114" fmla="*/ 90375 h 2389902"/>
              <a:gd name="connsiteX115" fmla="*/ 573529 w 1242829"/>
              <a:gd name="connsiteY115" fmla="*/ 95786 h 2389902"/>
              <a:gd name="connsiteX116" fmla="*/ 557297 w 1242829"/>
              <a:gd name="connsiteY116" fmla="*/ 106607 h 2389902"/>
              <a:gd name="connsiteX117" fmla="*/ 541065 w 1242829"/>
              <a:gd name="connsiteY117" fmla="*/ 112018 h 2389902"/>
              <a:gd name="connsiteX118" fmla="*/ 524833 w 1242829"/>
              <a:gd name="connsiteY118" fmla="*/ 122839 h 2389902"/>
              <a:gd name="connsiteX119" fmla="*/ 508601 w 1242829"/>
              <a:gd name="connsiteY119" fmla="*/ 128250 h 2389902"/>
              <a:gd name="connsiteX120" fmla="*/ 492369 w 1242829"/>
              <a:gd name="connsiteY120" fmla="*/ 139071 h 2389902"/>
              <a:gd name="connsiteX121" fmla="*/ 459905 w 1242829"/>
              <a:gd name="connsiteY121" fmla="*/ 155303 h 2389902"/>
              <a:gd name="connsiteX122" fmla="*/ 438263 w 1242829"/>
              <a:gd name="connsiteY122" fmla="*/ 171535 h 2389902"/>
              <a:gd name="connsiteX123" fmla="*/ 416620 w 1242829"/>
              <a:gd name="connsiteY123" fmla="*/ 193178 h 2389902"/>
              <a:gd name="connsiteX124" fmla="*/ 384156 w 1242829"/>
              <a:gd name="connsiteY124" fmla="*/ 214820 h 2389902"/>
              <a:gd name="connsiteX125" fmla="*/ 367924 w 1242829"/>
              <a:gd name="connsiteY125" fmla="*/ 225641 h 2389902"/>
              <a:gd name="connsiteX126" fmla="*/ 357103 w 1242829"/>
              <a:gd name="connsiteY126" fmla="*/ 241873 h 2389902"/>
              <a:gd name="connsiteX127" fmla="*/ 319228 w 1242829"/>
              <a:gd name="connsiteY127" fmla="*/ 274337 h 2389902"/>
              <a:gd name="connsiteX128" fmla="*/ 308407 w 1242829"/>
              <a:gd name="connsiteY128" fmla="*/ 290569 h 2389902"/>
              <a:gd name="connsiteX129" fmla="*/ 281354 w 1242829"/>
              <a:gd name="connsiteY129" fmla="*/ 317623 h 2389902"/>
              <a:gd name="connsiteX130" fmla="*/ 270533 w 1242829"/>
              <a:gd name="connsiteY130" fmla="*/ 333855 h 2389902"/>
              <a:gd name="connsiteX131" fmla="*/ 227247 w 1242829"/>
              <a:gd name="connsiteY131" fmla="*/ 371729 h 2389902"/>
              <a:gd name="connsiteX132" fmla="*/ 205605 w 1242829"/>
              <a:gd name="connsiteY132" fmla="*/ 404193 h 2389902"/>
              <a:gd name="connsiteX133" fmla="*/ 178552 w 1242829"/>
              <a:gd name="connsiteY133" fmla="*/ 436657 h 2389902"/>
              <a:gd name="connsiteX134" fmla="*/ 167730 w 1242829"/>
              <a:gd name="connsiteY134" fmla="*/ 447478 h 2389902"/>
              <a:gd name="connsiteX135" fmla="*/ 146088 w 1242829"/>
              <a:gd name="connsiteY135" fmla="*/ 479942 h 2389902"/>
              <a:gd name="connsiteX136" fmla="*/ 124445 w 1242829"/>
              <a:gd name="connsiteY136" fmla="*/ 517817 h 2389902"/>
              <a:gd name="connsiteX137" fmla="*/ 119034 w 1242829"/>
              <a:gd name="connsiteY137" fmla="*/ 534049 h 2389902"/>
              <a:gd name="connsiteX138" fmla="*/ 102802 w 1242829"/>
              <a:gd name="connsiteY138" fmla="*/ 550281 h 2389902"/>
              <a:gd name="connsiteX139" fmla="*/ 86570 w 1242829"/>
              <a:gd name="connsiteY139" fmla="*/ 598976 h 2389902"/>
              <a:gd name="connsiteX140" fmla="*/ 81160 w 1242829"/>
              <a:gd name="connsiteY140" fmla="*/ 615208 h 2389902"/>
              <a:gd name="connsiteX141" fmla="*/ 70339 w 1242829"/>
              <a:gd name="connsiteY141" fmla="*/ 626030 h 2389902"/>
              <a:gd name="connsiteX142" fmla="*/ 54107 w 1242829"/>
              <a:gd name="connsiteY142" fmla="*/ 680136 h 2389902"/>
              <a:gd name="connsiteX143" fmla="*/ 48696 w 1242829"/>
              <a:gd name="connsiteY143" fmla="*/ 696368 h 2389902"/>
              <a:gd name="connsiteX144" fmla="*/ 43285 w 1242829"/>
              <a:gd name="connsiteY144" fmla="*/ 712600 h 2389902"/>
              <a:gd name="connsiteX145" fmla="*/ 27053 w 1242829"/>
              <a:gd name="connsiteY145" fmla="*/ 745064 h 2389902"/>
              <a:gd name="connsiteX146" fmla="*/ 21643 w 1242829"/>
              <a:gd name="connsiteY146" fmla="*/ 793760 h 2389902"/>
              <a:gd name="connsiteX147" fmla="*/ 10821 w 1242829"/>
              <a:gd name="connsiteY147" fmla="*/ 837045 h 2389902"/>
              <a:gd name="connsiteX148" fmla="*/ 0 w 1242829"/>
              <a:gd name="connsiteY148" fmla="*/ 907384 h 2389902"/>
              <a:gd name="connsiteX149" fmla="*/ 5411 w 1242829"/>
              <a:gd name="connsiteY149" fmla="*/ 972311 h 2389902"/>
              <a:gd name="connsiteX150" fmla="*/ 10821 w 1242829"/>
              <a:gd name="connsiteY150" fmla="*/ 1021007 h 2389902"/>
              <a:gd name="connsiteX151" fmla="*/ 16232 w 1242829"/>
              <a:gd name="connsiteY151" fmla="*/ 1085935 h 2389902"/>
              <a:gd name="connsiteX152" fmla="*/ 27053 w 1242829"/>
              <a:gd name="connsiteY152" fmla="*/ 1167095 h 2389902"/>
              <a:gd name="connsiteX153" fmla="*/ 32464 w 1242829"/>
              <a:gd name="connsiteY153" fmla="*/ 1226612 h 2389902"/>
              <a:gd name="connsiteX154" fmla="*/ 48696 w 1242829"/>
              <a:gd name="connsiteY154" fmla="*/ 1275308 h 2389902"/>
              <a:gd name="connsiteX155" fmla="*/ 54107 w 1242829"/>
              <a:gd name="connsiteY155" fmla="*/ 1291540 h 2389902"/>
              <a:gd name="connsiteX156" fmla="*/ 64928 w 1242829"/>
              <a:gd name="connsiteY156" fmla="*/ 1307772 h 2389902"/>
              <a:gd name="connsiteX157" fmla="*/ 86570 w 1242829"/>
              <a:gd name="connsiteY157" fmla="*/ 1356468 h 2389902"/>
              <a:gd name="connsiteX158" fmla="*/ 102802 w 1242829"/>
              <a:gd name="connsiteY158" fmla="*/ 1410574 h 2389902"/>
              <a:gd name="connsiteX159" fmla="*/ 113624 w 1242829"/>
              <a:gd name="connsiteY159" fmla="*/ 1421395 h 2389902"/>
              <a:gd name="connsiteX160" fmla="*/ 124445 w 1242829"/>
              <a:gd name="connsiteY160" fmla="*/ 1453859 h 2389902"/>
              <a:gd name="connsiteX161" fmla="*/ 129856 w 1242829"/>
              <a:gd name="connsiteY161" fmla="*/ 1470091 h 2389902"/>
              <a:gd name="connsiteX162" fmla="*/ 146088 w 1242829"/>
              <a:gd name="connsiteY162" fmla="*/ 1486323 h 2389902"/>
              <a:gd name="connsiteX163" fmla="*/ 167730 w 1242829"/>
              <a:gd name="connsiteY163" fmla="*/ 1545840 h 2389902"/>
              <a:gd name="connsiteX164" fmla="*/ 173141 w 1242829"/>
              <a:gd name="connsiteY164" fmla="*/ 1562072 h 2389902"/>
              <a:gd name="connsiteX165" fmla="*/ 194784 w 1242829"/>
              <a:gd name="connsiteY165" fmla="*/ 1594536 h 2389902"/>
              <a:gd name="connsiteX166" fmla="*/ 216426 w 1242829"/>
              <a:gd name="connsiteY166" fmla="*/ 1627000 h 2389902"/>
              <a:gd name="connsiteX167" fmla="*/ 221837 w 1242829"/>
              <a:gd name="connsiteY167" fmla="*/ 1648643 h 2389902"/>
              <a:gd name="connsiteX168" fmla="*/ 248890 w 1242829"/>
              <a:gd name="connsiteY168" fmla="*/ 1681107 h 2389902"/>
              <a:gd name="connsiteX169" fmla="*/ 270533 w 1242829"/>
              <a:gd name="connsiteY169" fmla="*/ 1713570 h 2389902"/>
              <a:gd name="connsiteX170" fmla="*/ 281354 w 1242829"/>
              <a:gd name="connsiteY170" fmla="*/ 1729802 h 2389902"/>
              <a:gd name="connsiteX171" fmla="*/ 297586 w 1242829"/>
              <a:gd name="connsiteY171" fmla="*/ 1767677 h 2389902"/>
              <a:gd name="connsiteX172" fmla="*/ 302997 w 1242829"/>
              <a:gd name="connsiteY172" fmla="*/ 1783909 h 2389902"/>
              <a:gd name="connsiteX173" fmla="*/ 319228 w 1242829"/>
              <a:gd name="connsiteY173" fmla="*/ 1800141 h 2389902"/>
              <a:gd name="connsiteX174" fmla="*/ 346282 w 1242829"/>
              <a:gd name="connsiteY174" fmla="*/ 1838015 h 2389902"/>
              <a:gd name="connsiteX175" fmla="*/ 351692 w 1242829"/>
              <a:gd name="connsiteY175" fmla="*/ 1854247 h 2389902"/>
              <a:gd name="connsiteX176" fmla="*/ 362514 w 1242829"/>
              <a:gd name="connsiteY176" fmla="*/ 1865069 h 2389902"/>
              <a:gd name="connsiteX177" fmla="*/ 373335 w 1242829"/>
              <a:gd name="connsiteY177" fmla="*/ 1881301 h 2389902"/>
              <a:gd name="connsiteX178" fmla="*/ 394978 w 1242829"/>
              <a:gd name="connsiteY178" fmla="*/ 1908354 h 2389902"/>
              <a:gd name="connsiteX179" fmla="*/ 405799 w 1242829"/>
              <a:gd name="connsiteY179" fmla="*/ 1924586 h 2389902"/>
              <a:gd name="connsiteX180" fmla="*/ 416620 w 1242829"/>
              <a:gd name="connsiteY180" fmla="*/ 1946228 h 2389902"/>
              <a:gd name="connsiteX181" fmla="*/ 427441 w 1242829"/>
              <a:gd name="connsiteY181" fmla="*/ 1957050 h 2389902"/>
              <a:gd name="connsiteX182" fmla="*/ 449084 w 1242829"/>
              <a:gd name="connsiteY182" fmla="*/ 1978692 h 2389902"/>
              <a:gd name="connsiteX183" fmla="*/ 459905 w 1242829"/>
              <a:gd name="connsiteY183" fmla="*/ 1994924 h 2389902"/>
              <a:gd name="connsiteX184" fmla="*/ 476137 w 1242829"/>
              <a:gd name="connsiteY184" fmla="*/ 2011156 h 2389902"/>
              <a:gd name="connsiteX185" fmla="*/ 481548 w 1242829"/>
              <a:gd name="connsiteY185" fmla="*/ 2027388 h 2389902"/>
              <a:gd name="connsiteX186" fmla="*/ 503191 w 1242829"/>
              <a:gd name="connsiteY186" fmla="*/ 2049031 h 2389902"/>
              <a:gd name="connsiteX187" fmla="*/ 535655 w 1242829"/>
              <a:gd name="connsiteY187" fmla="*/ 2081495 h 2389902"/>
              <a:gd name="connsiteX188" fmla="*/ 568118 w 1242829"/>
              <a:gd name="connsiteY188" fmla="*/ 2113959 h 2389902"/>
              <a:gd name="connsiteX189" fmla="*/ 578940 w 1242829"/>
              <a:gd name="connsiteY189" fmla="*/ 2124780 h 2389902"/>
              <a:gd name="connsiteX190" fmla="*/ 584350 w 1242829"/>
              <a:gd name="connsiteY190" fmla="*/ 2141012 h 2389902"/>
              <a:gd name="connsiteX191" fmla="*/ 600582 w 1242829"/>
              <a:gd name="connsiteY191" fmla="*/ 2151833 h 2389902"/>
              <a:gd name="connsiteX192" fmla="*/ 611404 w 1242829"/>
              <a:gd name="connsiteY192" fmla="*/ 2162655 h 2389902"/>
              <a:gd name="connsiteX193" fmla="*/ 633046 w 1242829"/>
              <a:gd name="connsiteY193" fmla="*/ 2189708 h 2389902"/>
              <a:gd name="connsiteX194" fmla="*/ 649278 w 1242829"/>
              <a:gd name="connsiteY194" fmla="*/ 2200529 h 2389902"/>
              <a:gd name="connsiteX195" fmla="*/ 681742 w 1242829"/>
              <a:gd name="connsiteY195" fmla="*/ 2232993 h 2389902"/>
              <a:gd name="connsiteX196" fmla="*/ 697974 w 1242829"/>
              <a:gd name="connsiteY196" fmla="*/ 2249225 h 2389902"/>
              <a:gd name="connsiteX197" fmla="*/ 714206 w 1242829"/>
              <a:gd name="connsiteY197" fmla="*/ 2260046 h 2389902"/>
              <a:gd name="connsiteX198" fmla="*/ 725027 w 1242829"/>
              <a:gd name="connsiteY198" fmla="*/ 2276278 h 2389902"/>
              <a:gd name="connsiteX199" fmla="*/ 773723 w 1242829"/>
              <a:gd name="connsiteY199" fmla="*/ 2308742 h 2389902"/>
              <a:gd name="connsiteX200" fmla="*/ 784544 w 1242829"/>
              <a:gd name="connsiteY200" fmla="*/ 2324974 h 2389902"/>
              <a:gd name="connsiteX201" fmla="*/ 811598 w 1242829"/>
              <a:gd name="connsiteY201" fmla="*/ 2346617 h 2389902"/>
              <a:gd name="connsiteX202" fmla="*/ 822419 w 1242829"/>
              <a:gd name="connsiteY202" fmla="*/ 2362849 h 2389902"/>
              <a:gd name="connsiteX203" fmla="*/ 838651 w 1242829"/>
              <a:gd name="connsiteY203" fmla="*/ 2384491 h 2389902"/>
              <a:gd name="connsiteX0" fmla="*/ 838651 w 1242829"/>
              <a:gd name="connsiteY0" fmla="*/ 2384491 h 2389902"/>
              <a:gd name="connsiteX1" fmla="*/ 892757 w 1242829"/>
              <a:gd name="connsiteY1" fmla="*/ 2330385 h 2389902"/>
              <a:gd name="connsiteX2" fmla="*/ 903579 w 1242829"/>
              <a:gd name="connsiteY2" fmla="*/ 2319563 h 2389902"/>
              <a:gd name="connsiteX3" fmla="*/ 930632 w 1242829"/>
              <a:gd name="connsiteY3" fmla="*/ 2287099 h 2389902"/>
              <a:gd name="connsiteX4" fmla="*/ 941453 w 1242829"/>
              <a:gd name="connsiteY4" fmla="*/ 2270868 h 2389902"/>
              <a:gd name="connsiteX5" fmla="*/ 984739 w 1242829"/>
              <a:gd name="connsiteY5" fmla="*/ 2243814 h 2389902"/>
              <a:gd name="connsiteX6" fmla="*/ 1000970 w 1242829"/>
              <a:gd name="connsiteY6" fmla="*/ 2222172 h 2389902"/>
              <a:gd name="connsiteX7" fmla="*/ 1022613 w 1242829"/>
              <a:gd name="connsiteY7" fmla="*/ 2211350 h 2389902"/>
              <a:gd name="connsiteX8" fmla="*/ 1055077 w 1242829"/>
              <a:gd name="connsiteY8" fmla="*/ 2189708 h 2389902"/>
              <a:gd name="connsiteX9" fmla="*/ 1071309 w 1242829"/>
              <a:gd name="connsiteY9" fmla="*/ 2178886 h 2389902"/>
              <a:gd name="connsiteX10" fmla="*/ 1103773 w 1242829"/>
              <a:gd name="connsiteY10" fmla="*/ 2157244 h 2389902"/>
              <a:gd name="connsiteX11" fmla="*/ 1130826 w 1242829"/>
              <a:gd name="connsiteY11" fmla="*/ 2135601 h 2389902"/>
              <a:gd name="connsiteX12" fmla="*/ 1147058 w 1242829"/>
              <a:gd name="connsiteY12" fmla="*/ 2130191 h 2389902"/>
              <a:gd name="connsiteX13" fmla="*/ 1157879 w 1242829"/>
              <a:gd name="connsiteY13" fmla="*/ 2113959 h 2389902"/>
              <a:gd name="connsiteX14" fmla="*/ 1174111 w 1242829"/>
              <a:gd name="connsiteY14" fmla="*/ 2103137 h 2389902"/>
              <a:gd name="connsiteX15" fmla="*/ 1201165 w 1242829"/>
              <a:gd name="connsiteY15" fmla="*/ 2081495 h 2389902"/>
              <a:gd name="connsiteX16" fmla="*/ 1211986 w 1242829"/>
              <a:gd name="connsiteY16" fmla="*/ 2065263 h 2389902"/>
              <a:gd name="connsiteX17" fmla="*/ 1233628 w 1242829"/>
              <a:gd name="connsiteY17" fmla="*/ 2038210 h 2389902"/>
              <a:gd name="connsiteX18" fmla="*/ 1228218 w 1242829"/>
              <a:gd name="connsiteY18" fmla="*/ 2016567 h 2389902"/>
              <a:gd name="connsiteX19" fmla="*/ 1195754 w 1242829"/>
              <a:gd name="connsiteY19" fmla="*/ 1989514 h 2389902"/>
              <a:gd name="connsiteX20" fmla="*/ 1174111 w 1242829"/>
              <a:gd name="connsiteY20" fmla="*/ 1967871 h 2389902"/>
              <a:gd name="connsiteX21" fmla="*/ 1147058 w 1242829"/>
              <a:gd name="connsiteY21" fmla="*/ 1946228 h 2389902"/>
              <a:gd name="connsiteX22" fmla="*/ 1130826 w 1242829"/>
              <a:gd name="connsiteY22" fmla="*/ 1935407 h 2389902"/>
              <a:gd name="connsiteX23" fmla="*/ 1109184 w 1242829"/>
              <a:gd name="connsiteY23" fmla="*/ 1919175 h 2389902"/>
              <a:gd name="connsiteX24" fmla="*/ 1098362 w 1242829"/>
              <a:gd name="connsiteY24" fmla="*/ 1908354 h 2389902"/>
              <a:gd name="connsiteX25" fmla="*/ 1082130 w 1242829"/>
              <a:gd name="connsiteY25" fmla="*/ 1902943 h 2389902"/>
              <a:gd name="connsiteX26" fmla="*/ 1065898 w 1242829"/>
              <a:gd name="connsiteY26" fmla="*/ 1886711 h 2389902"/>
              <a:gd name="connsiteX27" fmla="*/ 1033434 w 1242829"/>
              <a:gd name="connsiteY27" fmla="*/ 1865069 h 2389902"/>
              <a:gd name="connsiteX28" fmla="*/ 1006381 w 1242829"/>
              <a:gd name="connsiteY28" fmla="*/ 1848837 h 2389902"/>
              <a:gd name="connsiteX29" fmla="*/ 963096 w 1242829"/>
              <a:gd name="connsiteY29" fmla="*/ 1816373 h 2389902"/>
              <a:gd name="connsiteX30" fmla="*/ 946864 w 1242829"/>
              <a:gd name="connsiteY30" fmla="*/ 1805552 h 2389902"/>
              <a:gd name="connsiteX31" fmla="*/ 936043 w 1242829"/>
              <a:gd name="connsiteY31" fmla="*/ 1794730 h 2389902"/>
              <a:gd name="connsiteX32" fmla="*/ 925221 w 1242829"/>
              <a:gd name="connsiteY32" fmla="*/ 1778498 h 2389902"/>
              <a:gd name="connsiteX33" fmla="*/ 908989 w 1242829"/>
              <a:gd name="connsiteY33" fmla="*/ 1773088 h 2389902"/>
              <a:gd name="connsiteX34" fmla="*/ 898168 w 1242829"/>
              <a:gd name="connsiteY34" fmla="*/ 1762266 h 2389902"/>
              <a:gd name="connsiteX35" fmla="*/ 887347 w 1242829"/>
              <a:gd name="connsiteY35" fmla="*/ 1746034 h 2389902"/>
              <a:gd name="connsiteX36" fmla="*/ 838651 w 1242829"/>
              <a:gd name="connsiteY36" fmla="*/ 1702749 h 2389902"/>
              <a:gd name="connsiteX37" fmla="*/ 827830 w 1242829"/>
              <a:gd name="connsiteY37" fmla="*/ 1686517 h 2389902"/>
              <a:gd name="connsiteX38" fmla="*/ 800776 w 1242829"/>
              <a:gd name="connsiteY38" fmla="*/ 1664875 h 2389902"/>
              <a:gd name="connsiteX39" fmla="*/ 789955 w 1242829"/>
              <a:gd name="connsiteY39" fmla="*/ 1648643 h 2389902"/>
              <a:gd name="connsiteX40" fmla="*/ 779134 w 1242829"/>
              <a:gd name="connsiteY40" fmla="*/ 1637821 h 2389902"/>
              <a:gd name="connsiteX41" fmla="*/ 757491 w 1242829"/>
              <a:gd name="connsiteY41" fmla="*/ 1605357 h 2389902"/>
              <a:gd name="connsiteX42" fmla="*/ 741259 w 1242829"/>
              <a:gd name="connsiteY42" fmla="*/ 1589126 h 2389902"/>
              <a:gd name="connsiteX43" fmla="*/ 730438 w 1242829"/>
              <a:gd name="connsiteY43" fmla="*/ 1572894 h 2389902"/>
              <a:gd name="connsiteX44" fmla="*/ 692563 w 1242829"/>
              <a:gd name="connsiteY44" fmla="*/ 1540430 h 2389902"/>
              <a:gd name="connsiteX45" fmla="*/ 687153 w 1242829"/>
              <a:gd name="connsiteY45" fmla="*/ 1524198 h 2389902"/>
              <a:gd name="connsiteX46" fmla="*/ 660099 w 1242829"/>
              <a:gd name="connsiteY46" fmla="*/ 1502555 h 2389902"/>
              <a:gd name="connsiteX47" fmla="*/ 643868 w 1242829"/>
              <a:gd name="connsiteY47" fmla="*/ 1486323 h 2389902"/>
              <a:gd name="connsiteX48" fmla="*/ 633046 w 1242829"/>
              <a:gd name="connsiteY48" fmla="*/ 1470091 h 2389902"/>
              <a:gd name="connsiteX49" fmla="*/ 600582 w 1242829"/>
              <a:gd name="connsiteY49" fmla="*/ 1443038 h 2389902"/>
              <a:gd name="connsiteX50" fmla="*/ 573529 w 1242829"/>
              <a:gd name="connsiteY50" fmla="*/ 1415985 h 2389902"/>
              <a:gd name="connsiteX51" fmla="*/ 551886 w 1242829"/>
              <a:gd name="connsiteY51" fmla="*/ 1383521 h 2389902"/>
              <a:gd name="connsiteX52" fmla="*/ 546476 w 1242829"/>
              <a:gd name="connsiteY52" fmla="*/ 1367289 h 2389902"/>
              <a:gd name="connsiteX53" fmla="*/ 530244 w 1242829"/>
              <a:gd name="connsiteY53" fmla="*/ 1351057 h 2389902"/>
              <a:gd name="connsiteX54" fmla="*/ 508601 w 1242829"/>
              <a:gd name="connsiteY54" fmla="*/ 1318593 h 2389902"/>
              <a:gd name="connsiteX55" fmla="*/ 503191 w 1242829"/>
              <a:gd name="connsiteY55" fmla="*/ 1302361 h 2389902"/>
              <a:gd name="connsiteX56" fmla="*/ 492369 w 1242829"/>
              <a:gd name="connsiteY56" fmla="*/ 1291540 h 2389902"/>
              <a:gd name="connsiteX57" fmla="*/ 470727 w 1242829"/>
              <a:gd name="connsiteY57" fmla="*/ 1264486 h 2389902"/>
              <a:gd name="connsiteX58" fmla="*/ 454495 w 1242829"/>
              <a:gd name="connsiteY58" fmla="*/ 1232023 h 2389902"/>
              <a:gd name="connsiteX59" fmla="*/ 449084 w 1242829"/>
              <a:gd name="connsiteY59" fmla="*/ 1215791 h 2389902"/>
              <a:gd name="connsiteX60" fmla="*/ 432852 w 1242829"/>
              <a:gd name="connsiteY60" fmla="*/ 1183327 h 2389902"/>
              <a:gd name="connsiteX61" fmla="*/ 422031 w 1242829"/>
              <a:gd name="connsiteY61" fmla="*/ 1140041 h 2389902"/>
              <a:gd name="connsiteX62" fmla="*/ 411210 w 1242829"/>
              <a:gd name="connsiteY62" fmla="*/ 1107578 h 2389902"/>
              <a:gd name="connsiteX63" fmla="*/ 405799 w 1242829"/>
              <a:gd name="connsiteY63" fmla="*/ 1080524 h 2389902"/>
              <a:gd name="connsiteX64" fmla="*/ 389567 w 1242829"/>
              <a:gd name="connsiteY64" fmla="*/ 1031828 h 2389902"/>
              <a:gd name="connsiteX65" fmla="*/ 384156 w 1242829"/>
              <a:gd name="connsiteY65" fmla="*/ 1015597 h 2389902"/>
              <a:gd name="connsiteX66" fmla="*/ 378746 w 1242829"/>
              <a:gd name="connsiteY66" fmla="*/ 988543 h 2389902"/>
              <a:gd name="connsiteX67" fmla="*/ 367924 w 1242829"/>
              <a:gd name="connsiteY67" fmla="*/ 912794 h 2389902"/>
              <a:gd name="connsiteX68" fmla="*/ 373335 w 1242829"/>
              <a:gd name="connsiteY68" fmla="*/ 734243 h 2389902"/>
              <a:gd name="connsiteX69" fmla="*/ 378746 w 1242829"/>
              <a:gd name="connsiteY69" fmla="*/ 718011 h 2389902"/>
              <a:gd name="connsiteX70" fmla="*/ 384156 w 1242829"/>
              <a:gd name="connsiteY70" fmla="*/ 696368 h 2389902"/>
              <a:gd name="connsiteX71" fmla="*/ 394978 w 1242829"/>
              <a:gd name="connsiteY71" fmla="*/ 685547 h 2389902"/>
              <a:gd name="connsiteX72" fmla="*/ 405799 w 1242829"/>
              <a:gd name="connsiteY72" fmla="*/ 653083 h 2389902"/>
              <a:gd name="connsiteX73" fmla="*/ 416620 w 1242829"/>
              <a:gd name="connsiteY73" fmla="*/ 636851 h 2389902"/>
              <a:gd name="connsiteX74" fmla="*/ 438263 w 1242829"/>
              <a:gd name="connsiteY74" fmla="*/ 593566 h 2389902"/>
              <a:gd name="connsiteX75" fmla="*/ 456830 w 1242829"/>
              <a:gd name="connsiteY75" fmla="*/ 583912 h 2389902"/>
              <a:gd name="connsiteX76" fmla="*/ 481548 w 1242829"/>
              <a:gd name="connsiteY76" fmla="*/ 528638 h 2389902"/>
              <a:gd name="connsiteX77" fmla="*/ 514012 w 1242829"/>
              <a:gd name="connsiteY77" fmla="*/ 506995 h 2389902"/>
              <a:gd name="connsiteX78" fmla="*/ 530244 w 1242829"/>
              <a:gd name="connsiteY78" fmla="*/ 496174 h 2389902"/>
              <a:gd name="connsiteX79" fmla="*/ 546476 w 1242829"/>
              <a:gd name="connsiteY79" fmla="*/ 485353 h 2389902"/>
              <a:gd name="connsiteX80" fmla="*/ 578940 w 1242829"/>
              <a:gd name="connsiteY80" fmla="*/ 474531 h 2389902"/>
              <a:gd name="connsiteX81" fmla="*/ 622225 w 1242829"/>
              <a:gd name="connsiteY81" fmla="*/ 463710 h 2389902"/>
              <a:gd name="connsiteX82" fmla="*/ 660099 w 1242829"/>
              <a:gd name="connsiteY82" fmla="*/ 469121 h 2389902"/>
              <a:gd name="connsiteX83" fmla="*/ 676331 w 1242829"/>
              <a:gd name="connsiteY83" fmla="*/ 479942 h 2389902"/>
              <a:gd name="connsiteX84" fmla="*/ 697974 w 1242829"/>
              <a:gd name="connsiteY84" fmla="*/ 469121 h 2389902"/>
              <a:gd name="connsiteX85" fmla="*/ 746670 w 1242829"/>
              <a:gd name="connsiteY85" fmla="*/ 436657 h 2389902"/>
              <a:gd name="connsiteX86" fmla="*/ 806187 w 1242829"/>
              <a:gd name="connsiteY86" fmla="*/ 398782 h 2389902"/>
              <a:gd name="connsiteX87" fmla="*/ 838651 w 1242829"/>
              <a:gd name="connsiteY87" fmla="*/ 377140 h 2389902"/>
              <a:gd name="connsiteX88" fmla="*/ 854883 w 1242829"/>
              <a:gd name="connsiteY88" fmla="*/ 371729 h 2389902"/>
              <a:gd name="connsiteX89" fmla="*/ 871115 w 1242829"/>
              <a:gd name="connsiteY89" fmla="*/ 360908 h 2389902"/>
              <a:gd name="connsiteX90" fmla="*/ 908989 w 1242829"/>
              <a:gd name="connsiteY90" fmla="*/ 344676 h 2389902"/>
              <a:gd name="connsiteX91" fmla="*/ 946864 w 1242829"/>
              <a:gd name="connsiteY91" fmla="*/ 328444 h 2389902"/>
              <a:gd name="connsiteX92" fmla="*/ 963096 w 1242829"/>
              <a:gd name="connsiteY92" fmla="*/ 317623 h 2389902"/>
              <a:gd name="connsiteX93" fmla="*/ 995560 w 1242829"/>
              <a:gd name="connsiteY93" fmla="*/ 306801 h 2389902"/>
              <a:gd name="connsiteX94" fmla="*/ 1011792 w 1242829"/>
              <a:gd name="connsiteY94" fmla="*/ 295980 h 2389902"/>
              <a:gd name="connsiteX95" fmla="*/ 1033434 w 1242829"/>
              <a:gd name="connsiteY95" fmla="*/ 290569 h 2389902"/>
              <a:gd name="connsiteX96" fmla="*/ 1071309 w 1242829"/>
              <a:gd name="connsiteY96" fmla="*/ 279748 h 2389902"/>
              <a:gd name="connsiteX97" fmla="*/ 1098362 w 1242829"/>
              <a:gd name="connsiteY97" fmla="*/ 258105 h 2389902"/>
              <a:gd name="connsiteX98" fmla="*/ 1092952 w 1242829"/>
              <a:gd name="connsiteY98" fmla="*/ 220231 h 2389902"/>
              <a:gd name="connsiteX99" fmla="*/ 1082130 w 1242829"/>
              <a:gd name="connsiteY99" fmla="*/ 187767 h 2389902"/>
              <a:gd name="connsiteX100" fmla="*/ 1071309 w 1242829"/>
              <a:gd name="connsiteY100" fmla="*/ 101197 h 2389902"/>
              <a:gd name="connsiteX101" fmla="*/ 1065898 w 1242829"/>
              <a:gd name="connsiteY101" fmla="*/ 84965 h 2389902"/>
              <a:gd name="connsiteX102" fmla="*/ 1054124 w 1242829"/>
              <a:gd name="connsiteY102" fmla="*/ 45922 h 2389902"/>
              <a:gd name="connsiteX103" fmla="*/ 1025163 w 1242829"/>
              <a:gd name="connsiteY103" fmla="*/ 13244 h 2389902"/>
              <a:gd name="connsiteX104" fmla="*/ 992485 w 1242829"/>
              <a:gd name="connsiteY104" fmla="*/ 1255 h 2389902"/>
              <a:gd name="connsiteX105" fmla="*/ 969675 w 1242829"/>
              <a:gd name="connsiteY105" fmla="*/ 5712 h 2389902"/>
              <a:gd name="connsiteX106" fmla="*/ 929465 w 1242829"/>
              <a:gd name="connsiteY106" fmla="*/ 5236 h 2389902"/>
              <a:gd name="connsiteX107" fmla="*/ 892757 w 1242829"/>
              <a:gd name="connsiteY107" fmla="*/ 9215 h 2389902"/>
              <a:gd name="connsiteX108" fmla="*/ 762902 w 1242829"/>
              <a:gd name="connsiteY108" fmla="*/ 20037 h 2389902"/>
              <a:gd name="connsiteX109" fmla="*/ 730438 w 1242829"/>
              <a:gd name="connsiteY109" fmla="*/ 30858 h 2389902"/>
              <a:gd name="connsiteX110" fmla="*/ 708795 w 1242829"/>
              <a:gd name="connsiteY110" fmla="*/ 36269 h 2389902"/>
              <a:gd name="connsiteX111" fmla="*/ 670921 w 1242829"/>
              <a:gd name="connsiteY111" fmla="*/ 57911 h 2389902"/>
              <a:gd name="connsiteX112" fmla="*/ 649278 w 1242829"/>
              <a:gd name="connsiteY112" fmla="*/ 63322 h 2389902"/>
              <a:gd name="connsiteX113" fmla="*/ 605993 w 1242829"/>
              <a:gd name="connsiteY113" fmla="*/ 79554 h 2389902"/>
              <a:gd name="connsiteX114" fmla="*/ 589761 w 1242829"/>
              <a:gd name="connsiteY114" fmla="*/ 90375 h 2389902"/>
              <a:gd name="connsiteX115" fmla="*/ 573529 w 1242829"/>
              <a:gd name="connsiteY115" fmla="*/ 95786 h 2389902"/>
              <a:gd name="connsiteX116" fmla="*/ 557297 w 1242829"/>
              <a:gd name="connsiteY116" fmla="*/ 106607 h 2389902"/>
              <a:gd name="connsiteX117" fmla="*/ 541065 w 1242829"/>
              <a:gd name="connsiteY117" fmla="*/ 112018 h 2389902"/>
              <a:gd name="connsiteX118" fmla="*/ 524833 w 1242829"/>
              <a:gd name="connsiteY118" fmla="*/ 122839 h 2389902"/>
              <a:gd name="connsiteX119" fmla="*/ 508601 w 1242829"/>
              <a:gd name="connsiteY119" fmla="*/ 128250 h 2389902"/>
              <a:gd name="connsiteX120" fmla="*/ 492369 w 1242829"/>
              <a:gd name="connsiteY120" fmla="*/ 139071 h 2389902"/>
              <a:gd name="connsiteX121" fmla="*/ 459905 w 1242829"/>
              <a:gd name="connsiteY121" fmla="*/ 155303 h 2389902"/>
              <a:gd name="connsiteX122" fmla="*/ 438263 w 1242829"/>
              <a:gd name="connsiteY122" fmla="*/ 171535 h 2389902"/>
              <a:gd name="connsiteX123" fmla="*/ 416620 w 1242829"/>
              <a:gd name="connsiteY123" fmla="*/ 193178 h 2389902"/>
              <a:gd name="connsiteX124" fmla="*/ 384156 w 1242829"/>
              <a:gd name="connsiteY124" fmla="*/ 214820 h 2389902"/>
              <a:gd name="connsiteX125" fmla="*/ 367924 w 1242829"/>
              <a:gd name="connsiteY125" fmla="*/ 225641 h 2389902"/>
              <a:gd name="connsiteX126" fmla="*/ 357103 w 1242829"/>
              <a:gd name="connsiteY126" fmla="*/ 241873 h 2389902"/>
              <a:gd name="connsiteX127" fmla="*/ 319228 w 1242829"/>
              <a:gd name="connsiteY127" fmla="*/ 274337 h 2389902"/>
              <a:gd name="connsiteX128" fmla="*/ 308407 w 1242829"/>
              <a:gd name="connsiteY128" fmla="*/ 290569 h 2389902"/>
              <a:gd name="connsiteX129" fmla="*/ 281354 w 1242829"/>
              <a:gd name="connsiteY129" fmla="*/ 317623 h 2389902"/>
              <a:gd name="connsiteX130" fmla="*/ 270533 w 1242829"/>
              <a:gd name="connsiteY130" fmla="*/ 333855 h 2389902"/>
              <a:gd name="connsiteX131" fmla="*/ 227247 w 1242829"/>
              <a:gd name="connsiteY131" fmla="*/ 371729 h 2389902"/>
              <a:gd name="connsiteX132" fmla="*/ 205605 w 1242829"/>
              <a:gd name="connsiteY132" fmla="*/ 404193 h 2389902"/>
              <a:gd name="connsiteX133" fmla="*/ 178552 w 1242829"/>
              <a:gd name="connsiteY133" fmla="*/ 436657 h 2389902"/>
              <a:gd name="connsiteX134" fmla="*/ 167730 w 1242829"/>
              <a:gd name="connsiteY134" fmla="*/ 447478 h 2389902"/>
              <a:gd name="connsiteX135" fmla="*/ 146088 w 1242829"/>
              <a:gd name="connsiteY135" fmla="*/ 479942 h 2389902"/>
              <a:gd name="connsiteX136" fmla="*/ 124445 w 1242829"/>
              <a:gd name="connsiteY136" fmla="*/ 517817 h 2389902"/>
              <a:gd name="connsiteX137" fmla="*/ 119034 w 1242829"/>
              <a:gd name="connsiteY137" fmla="*/ 534049 h 2389902"/>
              <a:gd name="connsiteX138" fmla="*/ 102802 w 1242829"/>
              <a:gd name="connsiteY138" fmla="*/ 550281 h 2389902"/>
              <a:gd name="connsiteX139" fmla="*/ 86570 w 1242829"/>
              <a:gd name="connsiteY139" fmla="*/ 598976 h 2389902"/>
              <a:gd name="connsiteX140" fmla="*/ 81160 w 1242829"/>
              <a:gd name="connsiteY140" fmla="*/ 615208 h 2389902"/>
              <a:gd name="connsiteX141" fmla="*/ 70339 w 1242829"/>
              <a:gd name="connsiteY141" fmla="*/ 626030 h 2389902"/>
              <a:gd name="connsiteX142" fmla="*/ 54107 w 1242829"/>
              <a:gd name="connsiteY142" fmla="*/ 680136 h 2389902"/>
              <a:gd name="connsiteX143" fmla="*/ 48696 w 1242829"/>
              <a:gd name="connsiteY143" fmla="*/ 696368 h 2389902"/>
              <a:gd name="connsiteX144" fmla="*/ 43285 w 1242829"/>
              <a:gd name="connsiteY144" fmla="*/ 712600 h 2389902"/>
              <a:gd name="connsiteX145" fmla="*/ 27053 w 1242829"/>
              <a:gd name="connsiteY145" fmla="*/ 745064 h 2389902"/>
              <a:gd name="connsiteX146" fmla="*/ 21643 w 1242829"/>
              <a:gd name="connsiteY146" fmla="*/ 793760 h 2389902"/>
              <a:gd name="connsiteX147" fmla="*/ 10821 w 1242829"/>
              <a:gd name="connsiteY147" fmla="*/ 837045 h 2389902"/>
              <a:gd name="connsiteX148" fmla="*/ 0 w 1242829"/>
              <a:gd name="connsiteY148" fmla="*/ 907384 h 2389902"/>
              <a:gd name="connsiteX149" fmla="*/ 5411 w 1242829"/>
              <a:gd name="connsiteY149" fmla="*/ 972311 h 2389902"/>
              <a:gd name="connsiteX150" fmla="*/ 10821 w 1242829"/>
              <a:gd name="connsiteY150" fmla="*/ 1021007 h 2389902"/>
              <a:gd name="connsiteX151" fmla="*/ 16232 w 1242829"/>
              <a:gd name="connsiteY151" fmla="*/ 1085935 h 2389902"/>
              <a:gd name="connsiteX152" fmla="*/ 27053 w 1242829"/>
              <a:gd name="connsiteY152" fmla="*/ 1167095 h 2389902"/>
              <a:gd name="connsiteX153" fmla="*/ 32464 w 1242829"/>
              <a:gd name="connsiteY153" fmla="*/ 1226612 h 2389902"/>
              <a:gd name="connsiteX154" fmla="*/ 48696 w 1242829"/>
              <a:gd name="connsiteY154" fmla="*/ 1275308 h 2389902"/>
              <a:gd name="connsiteX155" fmla="*/ 54107 w 1242829"/>
              <a:gd name="connsiteY155" fmla="*/ 1291540 h 2389902"/>
              <a:gd name="connsiteX156" fmla="*/ 64928 w 1242829"/>
              <a:gd name="connsiteY156" fmla="*/ 1307772 h 2389902"/>
              <a:gd name="connsiteX157" fmla="*/ 86570 w 1242829"/>
              <a:gd name="connsiteY157" fmla="*/ 1356468 h 2389902"/>
              <a:gd name="connsiteX158" fmla="*/ 102802 w 1242829"/>
              <a:gd name="connsiteY158" fmla="*/ 1410574 h 2389902"/>
              <a:gd name="connsiteX159" fmla="*/ 113624 w 1242829"/>
              <a:gd name="connsiteY159" fmla="*/ 1421395 h 2389902"/>
              <a:gd name="connsiteX160" fmla="*/ 124445 w 1242829"/>
              <a:gd name="connsiteY160" fmla="*/ 1453859 h 2389902"/>
              <a:gd name="connsiteX161" fmla="*/ 129856 w 1242829"/>
              <a:gd name="connsiteY161" fmla="*/ 1470091 h 2389902"/>
              <a:gd name="connsiteX162" fmla="*/ 146088 w 1242829"/>
              <a:gd name="connsiteY162" fmla="*/ 1486323 h 2389902"/>
              <a:gd name="connsiteX163" fmla="*/ 167730 w 1242829"/>
              <a:gd name="connsiteY163" fmla="*/ 1545840 h 2389902"/>
              <a:gd name="connsiteX164" fmla="*/ 173141 w 1242829"/>
              <a:gd name="connsiteY164" fmla="*/ 1562072 h 2389902"/>
              <a:gd name="connsiteX165" fmla="*/ 194784 w 1242829"/>
              <a:gd name="connsiteY165" fmla="*/ 1594536 h 2389902"/>
              <a:gd name="connsiteX166" fmla="*/ 216426 w 1242829"/>
              <a:gd name="connsiteY166" fmla="*/ 1627000 h 2389902"/>
              <a:gd name="connsiteX167" fmla="*/ 221837 w 1242829"/>
              <a:gd name="connsiteY167" fmla="*/ 1648643 h 2389902"/>
              <a:gd name="connsiteX168" fmla="*/ 248890 w 1242829"/>
              <a:gd name="connsiteY168" fmla="*/ 1681107 h 2389902"/>
              <a:gd name="connsiteX169" fmla="*/ 270533 w 1242829"/>
              <a:gd name="connsiteY169" fmla="*/ 1713570 h 2389902"/>
              <a:gd name="connsiteX170" fmla="*/ 281354 w 1242829"/>
              <a:gd name="connsiteY170" fmla="*/ 1729802 h 2389902"/>
              <a:gd name="connsiteX171" fmla="*/ 297586 w 1242829"/>
              <a:gd name="connsiteY171" fmla="*/ 1767677 h 2389902"/>
              <a:gd name="connsiteX172" fmla="*/ 302997 w 1242829"/>
              <a:gd name="connsiteY172" fmla="*/ 1783909 h 2389902"/>
              <a:gd name="connsiteX173" fmla="*/ 319228 w 1242829"/>
              <a:gd name="connsiteY173" fmla="*/ 1800141 h 2389902"/>
              <a:gd name="connsiteX174" fmla="*/ 346282 w 1242829"/>
              <a:gd name="connsiteY174" fmla="*/ 1838015 h 2389902"/>
              <a:gd name="connsiteX175" fmla="*/ 351692 w 1242829"/>
              <a:gd name="connsiteY175" fmla="*/ 1854247 h 2389902"/>
              <a:gd name="connsiteX176" fmla="*/ 362514 w 1242829"/>
              <a:gd name="connsiteY176" fmla="*/ 1865069 h 2389902"/>
              <a:gd name="connsiteX177" fmla="*/ 373335 w 1242829"/>
              <a:gd name="connsiteY177" fmla="*/ 1881301 h 2389902"/>
              <a:gd name="connsiteX178" fmla="*/ 394978 w 1242829"/>
              <a:gd name="connsiteY178" fmla="*/ 1908354 h 2389902"/>
              <a:gd name="connsiteX179" fmla="*/ 405799 w 1242829"/>
              <a:gd name="connsiteY179" fmla="*/ 1924586 h 2389902"/>
              <a:gd name="connsiteX180" fmla="*/ 416620 w 1242829"/>
              <a:gd name="connsiteY180" fmla="*/ 1946228 h 2389902"/>
              <a:gd name="connsiteX181" fmla="*/ 427441 w 1242829"/>
              <a:gd name="connsiteY181" fmla="*/ 1957050 h 2389902"/>
              <a:gd name="connsiteX182" fmla="*/ 449084 w 1242829"/>
              <a:gd name="connsiteY182" fmla="*/ 1978692 h 2389902"/>
              <a:gd name="connsiteX183" fmla="*/ 459905 w 1242829"/>
              <a:gd name="connsiteY183" fmla="*/ 1994924 h 2389902"/>
              <a:gd name="connsiteX184" fmla="*/ 476137 w 1242829"/>
              <a:gd name="connsiteY184" fmla="*/ 2011156 h 2389902"/>
              <a:gd name="connsiteX185" fmla="*/ 481548 w 1242829"/>
              <a:gd name="connsiteY185" fmla="*/ 2027388 h 2389902"/>
              <a:gd name="connsiteX186" fmla="*/ 503191 w 1242829"/>
              <a:gd name="connsiteY186" fmla="*/ 2049031 h 2389902"/>
              <a:gd name="connsiteX187" fmla="*/ 535655 w 1242829"/>
              <a:gd name="connsiteY187" fmla="*/ 2081495 h 2389902"/>
              <a:gd name="connsiteX188" fmla="*/ 568118 w 1242829"/>
              <a:gd name="connsiteY188" fmla="*/ 2113959 h 2389902"/>
              <a:gd name="connsiteX189" fmla="*/ 578940 w 1242829"/>
              <a:gd name="connsiteY189" fmla="*/ 2124780 h 2389902"/>
              <a:gd name="connsiteX190" fmla="*/ 584350 w 1242829"/>
              <a:gd name="connsiteY190" fmla="*/ 2141012 h 2389902"/>
              <a:gd name="connsiteX191" fmla="*/ 600582 w 1242829"/>
              <a:gd name="connsiteY191" fmla="*/ 2151833 h 2389902"/>
              <a:gd name="connsiteX192" fmla="*/ 611404 w 1242829"/>
              <a:gd name="connsiteY192" fmla="*/ 2162655 h 2389902"/>
              <a:gd name="connsiteX193" fmla="*/ 633046 w 1242829"/>
              <a:gd name="connsiteY193" fmla="*/ 2189708 h 2389902"/>
              <a:gd name="connsiteX194" fmla="*/ 649278 w 1242829"/>
              <a:gd name="connsiteY194" fmla="*/ 2200529 h 2389902"/>
              <a:gd name="connsiteX195" fmla="*/ 681742 w 1242829"/>
              <a:gd name="connsiteY195" fmla="*/ 2232993 h 2389902"/>
              <a:gd name="connsiteX196" fmla="*/ 697974 w 1242829"/>
              <a:gd name="connsiteY196" fmla="*/ 2249225 h 2389902"/>
              <a:gd name="connsiteX197" fmla="*/ 714206 w 1242829"/>
              <a:gd name="connsiteY197" fmla="*/ 2260046 h 2389902"/>
              <a:gd name="connsiteX198" fmla="*/ 725027 w 1242829"/>
              <a:gd name="connsiteY198" fmla="*/ 2276278 h 2389902"/>
              <a:gd name="connsiteX199" fmla="*/ 773723 w 1242829"/>
              <a:gd name="connsiteY199" fmla="*/ 2308742 h 2389902"/>
              <a:gd name="connsiteX200" fmla="*/ 784544 w 1242829"/>
              <a:gd name="connsiteY200" fmla="*/ 2324974 h 2389902"/>
              <a:gd name="connsiteX201" fmla="*/ 811598 w 1242829"/>
              <a:gd name="connsiteY201" fmla="*/ 2346617 h 2389902"/>
              <a:gd name="connsiteX202" fmla="*/ 822419 w 1242829"/>
              <a:gd name="connsiteY202" fmla="*/ 2362849 h 2389902"/>
              <a:gd name="connsiteX203" fmla="*/ 838651 w 1242829"/>
              <a:gd name="connsiteY203" fmla="*/ 2384491 h 2389902"/>
              <a:gd name="connsiteX0" fmla="*/ 838651 w 1242829"/>
              <a:gd name="connsiteY0" fmla="*/ 2384491 h 2389902"/>
              <a:gd name="connsiteX1" fmla="*/ 892757 w 1242829"/>
              <a:gd name="connsiteY1" fmla="*/ 2330385 h 2389902"/>
              <a:gd name="connsiteX2" fmla="*/ 903579 w 1242829"/>
              <a:gd name="connsiteY2" fmla="*/ 2319563 h 2389902"/>
              <a:gd name="connsiteX3" fmla="*/ 930632 w 1242829"/>
              <a:gd name="connsiteY3" fmla="*/ 2287099 h 2389902"/>
              <a:gd name="connsiteX4" fmla="*/ 941453 w 1242829"/>
              <a:gd name="connsiteY4" fmla="*/ 2270868 h 2389902"/>
              <a:gd name="connsiteX5" fmla="*/ 984739 w 1242829"/>
              <a:gd name="connsiteY5" fmla="*/ 2243814 h 2389902"/>
              <a:gd name="connsiteX6" fmla="*/ 1000970 w 1242829"/>
              <a:gd name="connsiteY6" fmla="*/ 2222172 h 2389902"/>
              <a:gd name="connsiteX7" fmla="*/ 1022613 w 1242829"/>
              <a:gd name="connsiteY7" fmla="*/ 2211350 h 2389902"/>
              <a:gd name="connsiteX8" fmla="*/ 1055077 w 1242829"/>
              <a:gd name="connsiteY8" fmla="*/ 2189708 h 2389902"/>
              <a:gd name="connsiteX9" fmla="*/ 1071309 w 1242829"/>
              <a:gd name="connsiteY9" fmla="*/ 2178886 h 2389902"/>
              <a:gd name="connsiteX10" fmla="*/ 1103773 w 1242829"/>
              <a:gd name="connsiteY10" fmla="*/ 2157244 h 2389902"/>
              <a:gd name="connsiteX11" fmla="*/ 1130826 w 1242829"/>
              <a:gd name="connsiteY11" fmla="*/ 2135601 h 2389902"/>
              <a:gd name="connsiteX12" fmla="*/ 1147058 w 1242829"/>
              <a:gd name="connsiteY12" fmla="*/ 2130191 h 2389902"/>
              <a:gd name="connsiteX13" fmla="*/ 1157879 w 1242829"/>
              <a:gd name="connsiteY13" fmla="*/ 2113959 h 2389902"/>
              <a:gd name="connsiteX14" fmla="*/ 1174111 w 1242829"/>
              <a:gd name="connsiteY14" fmla="*/ 2103137 h 2389902"/>
              <a:gd name="connsiteX15" fmla="*/ 1201165 w 1242829"/>
              <a:gd name="connsiteY15" fmla="*/ 2081495 h 2389902"/>
              <a:gd name="connsiteX16" fmla="*/ 1211986 w 1242829"/>
              <a:gd name="connsiteY16" fmla="*/ 2065263 h 2389902"/>
              <a:gd name="connsiteX17" fmla="*/ 1233628 w 1242829"/>
              <a:gd name="connsiteY17" fmla="*/ 2038210 h 2389902"/>
              <a:gd name="connsiteX18" fmla="*/ 1228218 w 1242829"/>
              <a:gd name="connsiteY18" fmla="*/ 2016567 h 2389902"/>
              <a:gd name="connsiteX19" fmla="*/ 1195754 w 1242829"/>
              <a:gd name="connsiteY19" fmla="*/ 1989514 h 2389902"/>
              <a:gd name="connsiteX20" fmla="*/ 1174111 w 1242829"/>
              <a:gd name="connsiteY20" fmla="*/ 1967871 h 2389902"/>
              <a:gd name="connsiteX21" fmla="*/ 1147058 w 1242829"/>
              <a:gd name="connsiteY21" fmla="*/ 1946228 h 2389902"/>
              <a:gd name="connsiteX22" fmla="*/ 1130826 w 1242829"/>
              <a:gd name="connsiteY22" fmla="*/ 1935407 h 2389902"/>
              <a:gd name="connsiteX23" fmla="*/ 1109184 w 1242829"/>
              <a:gd name="connsiteY23" fmla="*/ 1919175 h 2389902"/>
              <a:gd name="connsiteX24" fmla="*/ 1098362 w 1242829"/>
              <a:gd name="connsiteY24" fmla="*/ 1908354 h 2389902"/>
              <a:gd name="connsiteX25" fmla="*/ 1082130 w 1242829"/>
              <a:gd name="connsiteY25" fmla="*/ 1902943 h 2389902"/>
              <a:gd name="connsiteX26" fmla="*/ 1065898 w 1242829"/>
              <a:gd name="connsiteY26" fmla="*/ 1886711 h 2389902"/>
              <a:gd name="connsiteX27" fmla="*/ 1033434 w 1242829"/>
              <a:gd name="connsiteY27" fmla="*/ 1865069 h 2389902"/>
              <a:gd name="connsiteX28" fmla="*/ 1006381 w 1242829"/>
              <a:gd name="connsiteY28" fmla="*/ 1848837 h 2389902"/>
              <a:gd name="connsiteX29" fmla="*/ 963096 w 1242829"/>
              <a:gd name="connsiteY29" fmla="*/ 1816373 h 2389902"/>
              <a:gd name="connsiteX30" fmla="*/ 946864 w 1242829"/>
              <a:gd name="connsiteY30" fmla="*/ 1805552 h 2389902"/>
              <a:gd name="connsiteX31" fmla="*/ 936043 w 1242829"/>
              <a:gd name="connsiteY31" fmla="*/ 1794730 h 2389902"/>
              <a:gd name="connsiteX32" fmla="*/ 925221 w 1242829"/>
              <a:gd name="connsiteY32" fmla="*/ 1778498 h 2389902"/>
              <a:gd name="connsiteX33" fmla="*/ 908989 w 1242829"/>
              <a:gd name="connsiteY33" fmla="*/ 1773088 h 2389902"/>
              <a:gd name="connsiteX34" fmla="*/ 898168 w 1242829"/>
              <a:gd name="connsiteY34" fmla="*/ 1762266 h 2389902"/>
              <a:gd name="connsiteX35" fmla="*/ 887347 w 1242829"/>
              <a:gd name="connsiteY35" fmla="*/ 1746034 h 2389902"/>
              <a:gd name="connsiteX36" fmla="*/ 838651 w 1242829"/>
              <a:gd name="connsiteY36" fmla="*/ 1702749 h 2389902"/>
              <a:gd name="connsiteX37" fmla="*/ 827830 w 1242829"/>
              <a:gd name="connsiteY37" fmla="*/ 1686517 h 2389902"/>
              <a:gd name="connsiteX38" fmla="*/ 800776 w 1242829"/>
              <a:gd name="connsiteY38" fmla="*/ 1664875 h 2389902"/>
              <a:gd name="connsiteX39" fmla="*/ 789955 w 1242829"/>
              <a:gd name="connsiteY39" fmla="*/ 1648643 h 2389902"/>
              <a:gd name="connsiteX40" fmla="*/ 779134 w 1242829"/>
              <a:gd name="connsiteY40" fmla="*/ 1637821 h 2389902"/>
              <a:gd name="connsiteX41" fmla="*/ 757491 w 1242829"/>
              <a:gd name="connsiteY41" fmla="*/ 1605357 h 2389902"/>
              <a:gd name="connsiteX42" fmla="*/ 741259 w 1242829"/>
              <a:gd name="connsiteY42" fmla="*/ 1589126 h 2389902"/>
              <a:gd name="connsiteX43" fmla="*/ 730438 w 1242829"/>
              <a:gd name="connsiteY43" fmla="*/ 1572894 h 2389902"/>
              <a:gd name="connsiteX44" fmla="*/ 692563 w 1242829"/>
              <a:gd name="connsiteY44" fmla="*/ 1540430 h 2389902"/>
              <a:gd name="connsiteX45" fmla="*/ 687153 w 1242829"/>
              <a:gd name="connsiteY45" fmla="*/ 1524198 h 2389902"/>
              <a:gd name="connsiteX46" fmla="*/ 660099 w 1242829"/>
              <a:gd name="connsiteY46" fmla="*/ 1502555 h 2389902"/>
              <a:gd name="connsiteX47" fmla="*/ 643868 w 1242829"/>
              <a:gd name="connsiteY47" fmla="*/ 1486323 h 2389902"/>
              <a:gd name="connsiteX48" fmla="*/ 633046 w 1242829"/>
              <a:gd name="connsiteY48" fmla="*/ 1470091 h 2389902"/>
              <a:gd name="connsiteX49" fmla="*/ 600582 w 1242829"/>
              <a:gd name="connsiteY49" fmla="*/ 1443038 h 2389902"/>
              <a:gd name="connsiteX50" fmla="*/ 573529 w 1242829"/>
              <a:gd name="connsiteY50" fmla="*/ 1415985 h 2389902"/>
              <a:gd name="connsiteX51" fmla="*/ 551886 w 1242829"/>
              <a:gd name="connsiteY51" fmla="*/ 1383521 h 2389902"/>
              <a:gd name="connsiteX52" fmla="*/ 546476 w 1242829"/>
              <a:gd name="connsiteY52" fmla="*/ 1367289 h 2389902"/>
              <a:gd name="connsiteX53" fmla="*/ 530244 w 1242829"/>
              <a:gd name="connsiteY53" fmla="*/ 1351057 h 2389902"/>
              <a:gd name="connsiteX54" fmla="*/ 508601 w 1242829"/>
              <a:gd name="connsiteY54" fmla="*/ 1318593 h 2389902"/>
              <a:gd name="connsiteX55" fmla="*/ 503191 w 1242829"/>
              <a:gd name="connsiteY55" fmla="*/ 1302361 h 2389902"/>
              <a:gd name="connsiteX56" fmla="*/ 492369 w 1242829"/>
              <a:gd name="connsiteY56" fmla="*/ 1291540 h 2389902"/>
              <a:gd name="connsiteX57" fmla="*/ 470727 w 1242829"/>
              <a:gd name="connsiteY57" fmla="*/ 1264486 h 2389902"/>
              <a:gd name="connsiteX58" fmla="*/ 454495 w 1242829"/>
              <a:gd name="connsiteY58" fmla="*/ 1232023 h 2389902"/>
              <a:gd name="connsiteX59" fmla="*/ 449084 w 1242829"/>
              <a:gd name="connsiteY59" fmla="*/ 1215791 h 2389902"/>
              <a:gd name="connsiteX60" fmla="*/ 432852 w 1242829"/>
              <a:gd name="connsiteY60" fmla="*/ 1183327 h 2389902"/>
              <a:gd name="connsiteX61" fmla="*/ 422031 w 1242829"/>
              <a:gd name="connsiteY61" fmla="*/ 1140041 h 2389902"/>
              <a:gd name="connsiteX62" fmla="*/ 411210 w 1242829"/>
              <a:gd name="connsiteY62" fmla="*/ 1107578 h 2389902"/>
              <a:gd name="connsiteX63" fmla="*/ 405799 w 1242829"/>
              <a:gd name="connsiteY63" fmla="*/ 1080524 h 2389902"/>
              <a:gd name="connsiteX64" fmla="*/ 389567 w 1242829"/>
              <a:gd name="connsiteY64" fmla="*/ 1031828 h 2389902"/>
              <a:gd name="connsiteX65" fmla="*/ 384156 w 1242829"/>
              <a:gd name="connsiteY65" fmla="*/ 1015597 h 2389902"/>
              <a:gd name="connsiteX66" fmla="*/ 378746 w 1242829"/>
              <a:gd name="connsiteY66" fmla="*/ 988543 h 2389902"/>
              <a:gd name="connsiteX67" fmla="*/ 367924 w 1242829"/>
              <a:gd name="connsiteY67" fmla="*/ 912794 h 2389902"/>
              <a:gd name="connsiteX68" fmla="*/ 373335 w 1242829"/>
              <a:gd name="connsiteY68" fmla="*/ 734243 h 2389902"/>
              <a:gd name="connsiteX69" fmla="*/ 378746 w 1242829"/>
              <a:gd name="connsiteY69" fmla="*/ 718011 h 2389902"/>
              <a:gd name="connsiteX70" fmla="*/ 384156 w 1242829"/>
              <a:gd name="connsiteY70" fmla="*/ 696368 h 2389902"/>
              <a:gd name="connsiteX71" fmla="*/ 394978 w 1242829"/>
              <a:gd name="connsiteY71" fmla="*/ 685547 h 2389902"/>
              <a:gd name="connsiteX72" fmla="*/ 405799 w 1242829"/>
              <a:gd name="connsiteY72" fmla="*/ 653083 h 2389902"/>
              <a:gd name="connsiteX73" fmla="*/ 416620 w 1242829"/>
              <a:gd name="connsiteY73" fmla="*/ 636851 h 2389902"/>
              <a:gd name="connsiteX74" fmla="*/ 448131 w 1242829"/>
              <a:gd name="connsiteY74" fmla="*/ 596855 h 2389902"/>
              <a:gd name="connsiteX75" fmla="*/ 456830 w 1242829"/>
              <a:gd name="connsiteY75" fmla="*/ 583912 h 2389902"/>
              <a:gd name="connsiteX76" fmla="*/ 481548 w 1242829"/>
              <a:gd name="connsiteY76" fmla="*/ 528638 h 2389902"/>
              <a:gd name="connsiteX77" fmla="*/ 514012 w 1242829"/>
              <a:gd name="connsiteY77" fmla="*/ 506995 h 2389902"/>
              <a:gd name="connsiteX78" fmla="*/ 530244 w 1242829"/>
              <a:gd name="connsiteY78" fmla="*/ 496174 h 2389902"/>
              <a:gd name="connsiteX79" fmla="*/ 546476 w 1242829"/>
              <a:gd name="connsiteY79" fmla="*/ 485353 h 2389902"/>
              <a:gd name="connsiteX80" fmla="*/ 578940 w 1242829"/>
              <a:gd name="connsiteY80" fmla="*/ 474531 h 2389902"/>
              <a:gd name="connsiteX81" fmla="*/ 622225 w 1242829"/>
              <a:gd name="connsiteY81" fmla="*/ 463710 h 2389902"/>
              <a:gd name="connsiteX82" fmla="*/ 660099 w 1242829"/>
              <a:gd name="connsiteY82" fmla="*/ 469121 h 2389902"/>
              <a:gd name="connsiteX83" fmla="*/ 676331 w 1242829"/>
              <a:gd name="connsiteY83" fmla="*/ 479942 h 2389902"/>
              <a:gd name="connsiteX84" fmla="*/ 697974 w 1242829"/>
              <a:gd name="connsiteY84" fmla="*/ 469121 h 2389902"/>
              <a:gd name="connsiteX85" fmla="*/ 746670 w 1242829"/>
              <a:gd name="connsiteY85" fmla="*/ 436657 h 2389902"/>
              <a:gd name="connsiteX86" fmla="*/ 806187 w 1242829"/>
              <a:gd name="connsiteY86" fmla="*/ 398782 h 2389902"/>
              <a:gd name="connsiteX87" fmla="*/ 838651 w 1242829"/>
              <a:gd name="connsiteY87" fmla="*/ 377140 h 2389902"/>
              <a:gd name="connsiteX88" fmla="*/ 854883 w 1242829"/>
              <a:gd name="connsiteY88" fmla="*/ 371729 h 2389902"/>
              <a:gd name="connsiteX89" fmla="*/ 871115 w 1242829"/>
              <a:gd name="connsiteY89" fmla="*/ 360908 h 2389902"/>
              <a:gd name="connsiteX90" fmla="*/ 908989 w 1242829"/>
              <a:gd name="connsiteY90" fmla="*/ 344676 h 2389902"/>
              <a:gd name="connsiteX91" fmla="*/ 946864 w 1242829"/>
              <a:gd name="connsiteY91" fmla="*/ 328444 h 2389902"/>
              <a:gd name="connsiteX92" fmla="*/ 963096 w 1242829"/>
              <a:gd name="connsiteY92" fmla="*/ 317623 h 2389902"/>
              <a:gd name="connsiteX93" fmla="*/ 995560 w 1242829"/>
              <a:gd name="connsiteY93" fmla="*/ 306801 h 2389902"/>
              <a:gd name="connsiteX94" fmla="*/ 1011792 w 1242829"/>
              <a:gd name="connsiteY94" fmla="*/ 295980 h 2389902"/>
              <a:gd name="connsiteX95" fmla="*/ 1033434 w 1242829"/>
              <a:gd name="connsiteY95" fmla="*/ 290569 h 2389902"/>
              <a:gd name="connsiteX96" fmla="*/ 1071309 w 1242829"/>
              <a:gd name="connsiteY96" fmla="*/ 279748 h 2389902"/>
              <a:gd name="connsiteX97" fmla="*/ 1098362 w 1242829"/>
              <a:gd name="connsiteY97" fmla="*/ 258105 h 2389902"/>
              <a:gd name="connsiteX98" fmla="*/ 1092952 w 1242829"/>
              <a:gd name="connsiteY98" fmla="*/ 220231 h 2389902"/>
              <a:gd name="connsiteX99" fmla="*/ 1082130 w 1242829"/>
              <a:gd name="connsiteY99" fmla="*/ 187767 h 2389902"/>
              <a:gd name="connsiteX100" fmla="*/ 1071309 w 1242829"/>
              <a:gd name="connsiteY100" fmla="*/ 101197 h 2389902"/>
              <a:gd name="connsiteX101" fmla="*/ 1065898 w 1242829"/>
              <a:gd name="connsiteY101" fmla="*/ 84965 h 2389902"/>
              <a:gd name="connsiteX102" fmla="*/ 1054124 w 1242829"/>
              <a:gd name="connsiteY102" fmla="*/ 45922 h 2389902"/>
              <a:gd name="connsiteX103" fmla="*/ 1025163 w 1242829"/>
              <a:gd name="connsiteY103" fmla="*/ 13244 h 2389902"/>
              <a:gd name="connsiteX104" fmla="*/ 992485 w 1242829"/>
              <a:gd name="connsiteY104" fmla="*/ 1255 h 2389902"/>
              <a:gd name="connsiteX105" fmla="*/ 969675 w 1242829"/>
              <a:gd name="connsiteY105" fmla="*/ 5712 h 2389902"/>
              <a:gd name="connsiteX106" fmla="*/ 929465 w 1242829"/>
              <a:gd name="connsiteY106" fmla="*/ 5236 h 2389902"/>
              <a:gd name="connsiteX107" fmla="*/ 892757 w 1242829"/>
              <a:gd name="connsiteY107" fmla="*/ 9215 h 2389902"/>
              <a:gd name="connsiteX108" fmla="*/ 762902 w 1242829"/>
              <a:gd name="connsiteY108" fmla="*/ 20037 h 2389902"/>
              <a:gd name="connsiteX109" fmla="*/ 730438 w 1242829"/>
              <a:gd name="connsiteY109" fmla="*/ 30858 h 2389902"/>
              <a:gd name="connsiteX110" fmla="*/ 708795 w 1242829"/>
              <a:gd name="connsiteY110" fmla="*/ 36269 h 2389902"/>
              <a:gd name="connsiteX111" fmla="*/ 670921 w 1242829"/>
              <a:gd name="connsiteY111" fmla="*/ 57911 h 2389902"/>
              <a:gd name="connsiteX112" fmla="*/ 649278 w 1242829"/>
              <a:gd name="connsiteY112" fmla="*/ 63322 h 2389902"/>
              <a:gd name="connsiteX113" fmla="*/ 605993 w 1242829"/>
              <a:gd name="connsiteY113" fmla="*/ 79554 h 2389902"/>
              <a:gd name="connsiteX114" fmla="*/ 589761 w 1242829"/>
              <a:gd name="connsiteY114" fmla="*/ 90375 h 2389902"/>
              <a:gd name="connsiteX115" fmla="*/ 573529 w 1242829"/>
              <a:gd name="connsiteY115" fmla="*/ 95786 h 2389902"/>
              <a:gd name="connsiteX116" fmla="*/ 557297 w 1242829"/>
              <a:gd name="connsiteY116" fmla="*/ 106607 h 2389902"/>
              <a:gd name="connsiteX117" fmla="*/ 541065 w 1242829"/>
              <a:gd name="connsiteY117" fmla="*/ 112018 h 2389902"/>
              <a:gd name="connsiteX118" fmla="*/ 524833 w 1242829"/>
              <a:gd name="connsiteY118" fmla="*/ 122839 h 2389902"/>
              <a:gd name="connsiteX119" fmla="*/ 508601 w 1242829"/>
              <a:gd name="connsiteY119" fmla="*/ 128250 h 2389902"/>
              <a:gd name="connsiteX120" fmla="*/ 492369 w 1242829"/>
              <a:gd name="connsiteY120" fmla="*/ 139071 h 2389902"/>
              <a:gd name="connsiteX121" fmla="*/ 459905 w 1242829"/>
              <a:gd name="connsiteY121" fmla="*/ 155303 h 2389902"/>
              <a:gd name="connsiteX122" fmla="*/ 438263 w 1242829"/>
              <a:gd name="connsiteY122" fmla="*/ 171535 h 2389902"/>
              <a:gd name="connsiteX123" fmla="*/ 416620 w 1242829"/>
              <a:gd name="connsiteY123" fmla="*/ 193178 h 2389902"/>
              <a:gd name="connsiteX124" fmla="*/ 384156 w 1242829"/>
              <a:gd name="connsiteY124" fmla="*/ 214820 h 2389902"/>
              <a:gd name="connsiteX125" fmla="*/ 367924 w 1242829"/>
              <a:gd name="connsiteY125" fmla="*/ 225641 h 2389902"/>
              <a:gd name="connsiteX126" fmla="*/ 357103 w 1242829"/>
              <a:gd name="connsiteY126" fmla="*/ 241873 h 2389902"/>
              <a:gd name="connsiteX127" fmla="*/ 319228 w 1242829"/>
              <a:gd name="connsiteY127" fmla="*/ 274337 h 2389902"/>
              <a:gd name="connsiteX128" fmla="*/ 308407 w 1242829"/>
              <a:gd name="connsiteY128" fmla="*/ 290569 h 2389902"/>
              <a:gd name="connsiteX129" fmla="*/ 281354 w 1242829"/>
              <a:gd name="connsiteY129" fmla="*/ 317623 h 2389902"/>
              <a:gd name="connsiteX130" fmla="*/ 270533 w 1242829"/>
              <a:gd name="connsiteY130" fmla="*/ 333855 h 2389902"/>
              <a:gd name="connsiteX131" fmla="*/ 227247 w 1242829"/>
              <a:gd name="connsiteY131" fmla="*/ 371729 h 2389902"/>
              <a:gd name="connsiteX132" fmla="*/ 205605 w 1242829"/>
              <a:gd name="connsiteY132" fmla="*/ 404193 h 2389902"/>
              <a:gd name="connsiteX133" fmla="*/ 178552 w 1242829"/>
              <a:gd name="connsiteY133" fmla="*/ 436657 h 2389902"/>
              <a:gd name="connsiteX134" fmla="*/ 167730 w 1242829"/>
              <a:gd name="connsiteY134" fmla="*/ 447478 h 2389902"/>
              <a:gd name="connsiteX135" fmla="*/ 146088 w 1242829"/>
              <a:gd name="connsiteY135" fmla="*/ 479942 h 2389902"/>
              <a:gd name="connsiteX136" fmla="*/ 124445 w 1242829"/>
              <a:gd name="connsiteY136" fmla="*/ 517817 h 2389902"/>
              <a:gd name="connsiteX137" fmla="*/ 119034 w 1242829"/>
              <a:gd name="connsiteY137" fmla="*/ 534049 h 2389902"/>
              <a:gd name="connsiteX138" fmla="*/ 102802 w 1242829"/>
              <a:gd name="connsiteY138" fmla="*/ 550281 h 2389902"/>
              <a:gd name="connsiteX139" fmla="*/ 86570 w 1242829"/>
              <a:gd name="connsiteY139" fmla="*/ 598976 h 2389902"/>
              <a:gd name="connsiteX140" fmla="*/ 81160 w 1242829"/>
              <a:gd name="connsiteY140" fmla="*/ 615208 h 2389902"/>
              <a:gd name="connsiteX141" fmla="*/ 70339 w 1242829"/>
              <a:gd name="connsiteY141" fmla="*/ 626030 h 2389902"/>
              <a:gd name="connsiteX142" fmla="*/ 54107 w 1242829"/>
              <a:gd name="connsiteY142" fmla="*/ 680136 h 2389902"/>
              <a:gd name="connsiteX143" fmla="*/ 48696 w 1242829"/>
              <a:gd name="connsiteY143" fmla="*/ 696368 h 2389902"/>
              <a:gd name="connsiteX144" fmla="*/ 43285 w 1242829"/>
              <a:gd name="connsiteY144" fmla="*/ 712600 h 2389902"/>
              <a:gd name="connsiteX145" fmla="*/ 27053 w 1242829"/>
              <a:gd name="connsiteY145" fmla="*/ 745064 h 2389902"/>
              <a:gd name="connsiteX146" fmla="*/ 21643 w 1242829"/>
              <a:gd name="connsiteY146" fmla="*/ 793760 h 2389902"/>
              <a:gd name="connsiteX147" fmla="*/ 10821 w 1242829"/>
              <a:gd name="connsiteY147" fmla="*/ 837045 h 2389902"/>
              <a:gd name="connsiteX148" fmla="*/ 0 w 1242829"/>
              <a:gd name="connsiteY148" fmla="*/ 907384 h 2389902"/>
              <a:gd name="connsiteX149" fmla="*/ 5411 w 1242829"/>
              <a:gd name="connsiteY149" fmla="*/ 972311 h 2389902"/>
              <a:gd name="connsiteX150" fmla="*/ 10821 w 1242829"/>
              <a:gd name="connsiteY150" fmla="*/ 1021007 h 2389902"/>
              <a:gd name="connsiteX151" fmla="*/ 16232 w 1242829"/>
              <a:gd name="connsiteY151" fmla="*/ 1085935 h 2389902"/>
              <a:gd name="connsiteX152" fmla="*/ 27053 w 1242829"/>
              <a:gd name="connsiteY152" fmla="*/ 1167095 h 2389902"/>
              <a:gd name="connsiteX153" fmla="*/ 32464 w 1242829"/>
              <a:gd name="connsiteY153" fmla="*/ 1226612 h 2389902"/>
              <a:gd name="connsiteX154" fmla="*/ 48696 w 1242829"/>
              <a:gd name="connsiteY154" fmla="*/ 1275308 h 2389902"/>
              <a:gd name="connsiteX155" fmla="*/ 54107 w 1242829"/>
              <a:gd name="connsiteY155" fmla="*/ 1291540 h 2389902"/>
              <a:gd name="connsiteX156" fmla="*/ 64928 w 1242829"/>
              <a:gd name="connsiteY156" fmla="*/ 1307772 h 2389902"/>
              <a:gd name="connsiteX157" fmla="*/ 86570 w 1242829"/>
              <a:gd name="connsiteY157" fmla="*/ 1356468 h 2389902"/>
              <a:gd name="connsiteX158" fmla="*/ 102802 w 1242829"/>
              <a:gd name="connsiteY158" fmla="*/ 1410574 h 2389902"/>
              <a:gd name="connsiteX159" fmla="*/ 113624 w 1242829"/>
              <a:gd name="connsiteY159" fmla="*/ 1421395 h 2389902"/>
              <a:gd name="connsiteX160" fmla="*/ 124445 w 1242829"/>
              <a:gd name="connsiteY160" fmla="*/ 1453859 h 2389902"/>
              <a:gd name="connsiteX161" fmla="*/ 129856 w 1242829"/>
              <a:gd name="connsiteY161" fmla="*/ 1470091 h 2389902"/>
              <a:gd name="connsiteX162" fmla="*/ 146088 w 1242829"/>
              <a:gd name="connsiteY162" fmla="*/ 1486323 h 2389902"/>
              <a:gd name="connsiteX163" fmla="*/ 167730 w 1242829"/>
              <a:gd name="connsiteY163" fmla="*/ 1545840 h 2389902"/>
              <a:gd name="connsiteX164" fmla="*/ 173141 w 1242829"/>
              <a:gd name="connsiteY164" fmla="*/ 1562072 h 2389902"/>
              <a:gd name="connsiteX165" fmla="*/ 194784 w 1242829"/>
              <a:gd name="connsiteY165" fmla="*/ 1594536 h 2389902"/>
              <a:gd name="connsiteX166" fmla="*/ 216426 w 1242829"/>
              <a:gd name="connsiteY166" fmla="*/ 1627000 h 2389902"/>
              <a:gd name="connsiteX167" fmla="*/ 221837 w 1242829"/>
              <a:gd name="connsiteY167" fmla="*/ 1648643 h 2389902"/>
              <a:gd name="connsiteX168" fmla="*/ 248890 w 1242829"/>
              <a:gd name="connsiteY168" fmla="*/ 1681107 h 2389902"/>
              <a:gd name="connsiteX169" fmla="*/ 270533 w 1242829"/>
              <a:gd name="connsiteY169" fmla="*/ 1713570 h 2389902"/>
              <a:gd name="connsiteX170" fmla="*/ 281354 w 1242829"/>
              <a:gd name="connsiteY170" fmla="*/ 1729802 h 2389902"/>
              <a:gd name="connsiteX171" fmla="*/ 297586 w 1242829"/>
              <a:gd name="connsiteY171" fmla="*/ 1767677 h 2389902"/>
              <a:gd name="connsiteX172" fmla="*/ 302997 w 1242829"/>
              <a:gd name="connsiteY172" fmla="*/ 1783909 h 2389902"/>
              <a:gd name="connsiteX173" fmla="*/ 319228 w 1242829"/>
              <a:gd name="connsiteY173" fmla="*/ 1800141 h 2389902"/>
              <a:gd name="connsiteX174" fmla="*/ 346282 w 1242829"/>
              <a:gd name="connsiteY174" fmla="*/ 1838015 h 2389902"/>
              <a:gd name="connsiteX175" fmla="*/ 351692 w 1242829"/>
              <a:gd name="connsiteY175" fmla="*/ 1854247 h 2389902"/>
              <a:gd name="connsiteX176" fmla="*/ 362514 w 1242829"/>
              <a:gd name="connsiteY176" fmla="*/ 1865069 h 2389902"/>
              <a:gd name="connsiteX177" fmla="*/ 373335 w 1242829"/>
              <a:gd name="connsiteY177" fmla="*/ 1881301 h 2389902"/>
              <a:gd name="connsiteX178" fmla="*/ 394978 w 1242829"/>
              <a:gd name="connsiteY178" fmla="*/ 1908354 h 2389902"/>
              <a:gd name="connsiteX179" fmla="*/ 405799 w 1242829"/>
              <a:gd name="connsiteY179" fmla="*/ 1924586 h 2389902"/>
              <a:gd name="connsiteX180" fmla="*/ 416620 w 1242829"/>
              <a:gd name="connsiteY180" fmla="*/ 1946228 h 2389902"/>
              <a:gd name="connsiteX181" fmla="*/ 427441 w 1242829"/>
              <a:gd name="connsiteY181" fmla="*/ 1957050 h 2389902"/>
              <a:gd name="connsiteX182" fmla="*/ 449084 w 1242829"/>
              <a:gd name="connsiteY182" fmla="*/ 1978692 h 2389902"/>
              <a:gd name="connsiteX183" fmla="*/ 459905 w 1242829"/>
              <a:gd name="connsiteY183" fmla="*/ 1994924 h 2389902"/>
              <a:gd name="connsiteX184" fmla="*/ 476137 w 1242829"/>
              <a:gd name="connsiteY184" fmla="*/ 2011156 h 2389902"/>
              <a:gd name="connsiteX185" fmla="*/ 481548 w 1242829"/>
              <a:gd name="connsiteY185" fmla="*/ 2027388 h 2389902"/>
              <a:gd name="connsiteX186" fmla="*/ 503191 w 1242829"/>
              <a:gd name="connsiteY186" fmla="*/ 2049031 h 2389902"/>
              <a:gd name="connsiteX187" fmla="*/ 535655 w 1242829"/>
              <a:gd name="connsiteY187" fmla="*/ 2081495 h 2389902"/>
              <a:gd name="connsiteX188" fmla="*/ 568118 w 1242829"/>
              <a:gd name="connsiteY188" fmla="*/ 2113959 h 2389902"/>
              <a:gd name="connsiteX189" fmla="*/ 578940 w 1242829"/>
              <a:gd name="connsiteY189" fmla="*/ 2124780 h 2389902"/>
              <a:gd name="connsiteX190" fmla="*/ 584350 w 1242829"/>
              <a:gd name="connsiteY190" fmla="*/ 2141012 h 2389902"/>
              <a:gd name="connsiteX191" fmla="*/ 600582 w 1242829"/>
              <a:gd name="connsiteY191" fmla="*/ 2151833 h 2389902"/>
              <a:gd name="connsiteX192" fmla="*/ 611404 w 1242829"/>
              <a:gd name="connsiteY192" fmla="*/ 2162655 h 2389902"/>
              <a:gd name="connsiteX193" fmla="*/ 633046 w 1242829"/>
              <a:gd name="connsiteY193" fmla="*/ 2189708 h 2389902"/>
              <a:gd name="connsiteX194" fmla="*/ 649278 w 1242829"/>
              <a:gd name="connsiteY194" fmla="*/ 2200529 h 2389902"/>
              <a:gd name="connsiteX195" fmla="*/ 681742 w 1242829"/>
              <a:gd name="connsiteY195" fmla="*/ 2232993 h 2389902"/>
              <a:gd name="connsiteX196" fmla="*/ 697974 w 1242829"/>
              <a:gd name="connsiteY196" fmla="*/ 2249225 h 2389902"/>
              <a:gd name="connsiteX197" fmla="*/ 714206 w 1242829"/>
              <a:gd name="connsiteY197" fmla="*/ 2260046 h 2389902"/>
              <a:gd name="connsiteX198" fmla="*/ 725027 w 1242829"/>
              <a:gd name="connsiteY198" fmla="*/ 2276278 h 2389902"/>
              <a:gd name="connsiteX199" fmla="*/ 773723 w 1242829"/>
              <a:gd name="connsiteY199" fmla="*/ 2308742 h 2389902"/>
              <a:gd name="connsiteX200" fmla="*/ 784544 w 1242829"/>
              <a:gd name="connsiteY200" fmla="*/ 2324974 h 2389902"/>
              <a:gd name="connsiteX201" fmla="*/ 811598 w 1242829"/>
              <a:gd name="connsiteY201" fmla="*/ 2346617 h 2389902"/>
              <a:gd name="connsiteX202" fmla="*/ 822419 w 1242829"/>
              <a:gd name="connsiteY202" fmla="*/ 2362849 h 2389902"/>
              <a:gd name="connsiteX203" fmla="*/ 838651 w 1242829"/>
              <a:gd name="connsiteY203" fmla="*/ 2384491 h 2389902"/>
              <a:gd name="connsiteX0" fmla="*/ 838651 w 1242829"/>
              <a:gd name="connsiteY0" fmla="*/ 2384491 h 2389902"/>
              <a:gd name="connsiteX1" fmla="*/ 892757 w 1242829"/>
              <a:gd name="connsiteY1" fmla="*/ 2330385 h 2389902"/>
              <a:gd name="connsiteX2" fmla="*/ 903579 w 1242829"/>
              <a:gd name="connsiteY2" fmla="*/ 2319563 h 2389902"/>
              <a:gd name="connsiteX3" fmla="*/ 930632 w 1242829"/>
              <a:gd name="connsiteY3" fmla="*/ 2287099 h 2389902"/>
              <a:gd name="connsiteX4" fmla="*/ 941453 w 1242829"/>
              <a:gd name="connsiteY4" fmla="*/ 2270868 h 2389902"/>
              <a:gd name="connsiteX5" fmla="*/ 984739 w 1242829"/>
              <a:gd name="connsiteY5" fmla="*/ 2243814 h 2389902"/>
              <a:gd name="connsiteX6" fmla="*/ 1000970 w 1242829"/>
              <a:gd name="connsiteY6" fmla="*/ 2222172 h 2389902"/>
              <a:gd name="connsiteX7" fmla="*/ 1022613 w 1242829"/>
              <a:gd name="connsiteY7" fmla="*/ 2211350 h 2389902"/>
              <a:gd name="connsiteX8" fmla="*/ 1055077 w 1242829"/>
              <a:gd name="connsiteY8" fmla="*/ 2189708 h 2389902"/>
              <a:gd name="connsiteX9" fmla="*/ 1071309 w 1242829"/>
              <a:gd name="connsiteY9" fmla="*/ 2178886 h 2389902"/>
              <a:gd name="connsiteX10" fmla="*/ 1103773 w 1242829"/>
              <a:gd name="connsiteY10" fmla="*/ 2157244 h 2389902"/>
              <a:gd name="connsiteX11" fmla="*/ 1130826 w 1242829"/>
              <a:gd name="connsiteY11" fmla="*/ 2135601 h 2389902"/>
              <a:gd name="connsiteX12" fmla="*/ 1147058 w 1242829"/>
              <a:gd name="connsiteY12" fmla="*/ 2130191 h 2389902"/>
              <a:gd name="connsiteX13" fmla="*/ 1157879 w 1242829"/>
              <a:gd name="connsiteY13" fmla="*/ 2113959 h 2389902"/>
              <a:gd name="connsiteX14" fmla="*/ 1174111 w 1242829"/>
              <a:gd name="connsiteY14" fmla="*/ 2103137 h 2389902"/>
              <a:gd name="connsiteX15" fmla="*/ 1201165 w 1242829"/>
              <a:gd name="connsiteY15" fmla="*/ 2081495 h 2389902"/>
              <a:gd name="connsiteX16" fmla="*/ 1211986 w 1242829"/>
              <a:gd name="connsiteY16" fmla="*/ 2065263 h 2389902"/>
              <a:gd name="connsiteX17" fmla="*/ 1233628 w 1242829"/>
              <a:gd name="connsiteY17" fmla="*/ 2038210 h 2389902"/>
              <a:gd name="connsiteX18" fmla="*/ 1228218 w 1242829"/>
              <a:gd name="connsiteY18" fmla="*/ 2016567 h 2389902"/>
              <a:gd name="connsiteX19" fmla="*/ 1195754 w 1242829"/>
              <a:gd name="connsiteY19" fmla="*/ 1989514 h 2389902"/>
              <a:gd name="connsiteX20" fmla="*/ 1174111 w 1242829"/>
              <a:gd name="connsiteY20" fmla="*/ 1967871 h 2389902"/>
              <a:gd name="connsiteX21" fmla="*/ 1147058 w 1242829"/>
              <a:gd name="connsiteY21" fmla="*/ 1946228 h 2389902"/>
              <a:gd name="connsiteX22" fmla="*/ 1130826 w 1242829"/>
              <a:gd name="connsiteY22" fmla="*/ 1935407 h 2389902"/>
              <a:gd name="connsiteX23" fmla="*/ 1109184 w 1242829"/>
              <a:gd name="connsiteY23" fmla="*/ 1919175 h 2389902"/>
              <a:gd name="connsiteX24" fmla="*/ 1098362 w 1242829"/>
              <a:gd name="connsiteY24" fmla="*/ 1908354 h 2389902"/>
              <a:gd name="connsiteX25" fmla="*/ 1082130 w 1242829"/>
              <a:gd name="connsiteY25" fmla="*/ 1902943 h 2389902"/>
              <a:gd name="connsiteX26" fmla="*/ 1065898 w 1242829"/>
              <a:gd name="connsiteY26" fmla="*/ 1886711 h 2389902"/>
              <a:gd name="connsiteX27" fmla="*/ 1033434 w 1242829"/>
              <a:gd name="connsiteY27" fmla="*/ 1865069 h 2389902"/>
              <a:gd name="connsiteX28" fmla="*/ 1006381 w 1242829"/>
              <a:gd name="connsiteY28" fmla="*/ 1848837 h 2389902"/>
              <a:gd name="connsiteX29" fmla="*/ 963096 w 1242829"/>
              <a:gd name="connsiteY29" fmla="*/ 1816373 h 2389902"/>
              <a:gd name="connsiteX30" fmla="*/ 946864 w 1242829"/>
              <a:gd name="connsiteY30" fmla="*/ 1805552 h 2389902"/>
              <a:gd name="connsiteX31" fmla="*/ 936043 w 1242829"/>
              <a:gd name="connsiteY31" fmla="*/ 1794730 h 2389902"/>
              <a:gd name="connsiteX32" fmla="*/ 925221 w 1242829"/>
              <a:gd name="connsiteY32" fmla="*/ 1778498 h 2389902"/>
              <a:gd name="connsiteX33" fmla="*/ 908989 w 1242829"/>
              <a:gd name="connsiteY33" fmla="*/ 1773088 h 2389902"/>
              <a:gd name="connsiteX34" fmla="*/ 898168 w 1242829"/>
              <a:gd name="connsiteY34" fmla="*/ 1762266 h 2389902"/>
              <a:gd name="connsiteX35" fmla="*/ 887347 w 1242829"/>
              <a:gd name="connsiteY35" fmla="*/ 1746034 h 2389902"/>
              <a:gd name="connsiteX36" fmla="*/ 838651 w 1242829"/>
              <a:gd name="connsiteY36" fmla="*/ 1702749 h 2389902"/>
              <a:gd name="connsiteX37" fmla="*/ 827830 w 1242829"/>
              <a:gd name="connsiteY37" fmla="*/ 1686517 h 2389902"/>
              <a:gd name="connsiteX38" fmla="*/ 800776 w 1242829"/>
              <a:gd name="connsiteY38" fmla="*/ 1664875 h 2389902"/>
              <a:gd name="connsiteX39" fmla="*/ 789955 w 1242829"/>
              <a:gd name="connsiteY39" fmla="*/ 1648643 h 2389902"/>
              <a:gd name="connsiteX40" fmla="*/ 779134 w 1242829"/>
              <a:gd name="connsiteY40" fmla="*/ 1637821 h 2389902"/>
              <a:gd name="connsiteX41" fmla="*/ 757491 w 1242829"/>
              <a:gd name="connsiteY41" fmla="*/ 1605357 h 2389902"/>
              <a:gd name="connsiteX42" fmla="*/ 741259 w 1242829"/>
              <a:gd name="connsiteY42" fmla="*/ 1589126 h 2389902"/>
              <a:gd name="connsiteX43" fmla="*/ 730438 w 1242829"/>
              <a:gd name="connsiteY43" fmla="*/ 1572894 h 2389902"/>
              <a:gd name="connsiteX44" fmla="*/ 692563 w 1242829"/>
              <a:gd name="connsiteY44" fmla="*/ 1540430 h 2389902"/>
              <a:gd name="connsiteX45" fmla="*/ 687153 w 1242829"/>
              <a:gd name="connsiteY45" fmla="*/ 1524198 h 2389902"/>
              <a:gd name="connsiteX46" fmla="*/ 660099 w 1242829"/>
              <a:gd name="connsiteY46" fmla="*/ 1502555 h 2389902"/>
              <a:gd name="connsiteX47" fmla="*/ 643868 w 1242829"/>
              <a:gd name="connsiteY47" fmla="*/ 1486323 h 2389902"/>
              <a:gd name="connsiteX48" fmla="*/ 633046 w 1242829"/>
              <a:gd name="connsiteY48" fmla="*/ 1470091 h 2389902"/>
              <a:gd name="connsiteX49" fmla="*/ 600582 w 1242829"/>
              <a:gd name="connsiteY49" fmla="*/ 1443038 h 2389902"/>
              <a:gd name="connsiteX50" fmla="*/ 573529 w 1242829"/>
              <a:gd name="connsiteY50" fmla="*/ 1415985 h 2389902"/>
              <a:gd name="connsiteX51" fmla="*/ 551886 w 1242829"/>
              <a:gd name="connsiteY51" fmla="*/ 1383521 h 2389902"/>
              <a:gd name="connsiteX52" fmla="*/ 546476 w 1242829"/>
              <a:gd name="connsiteY52" fmla="*/ 1367289 h 2389902"/>
              <a:gd name="connsiteX53" fmla="*/ 530244 w 1242829"/>
              <a:gd name="connsiteY53" fmla="*/ 1351057 h 2389902"/>
              <a:gd name="connsiteX54" fmla="*/ 508601 w 1242829"/>
              <a:gd name="connsiteY54" fmla="*/ 1318593 h 2389902"/>
              <a:gd name="connsiteX55" fmla="*/ 503191 w 1242829"/>
              <a:gd name="connsiteY55" fmla="*/ 1302361 h 2389902"/>
              <a:gd name="connsiteX56" fmla="*/ 492369 w 1242829"/>
              <a:gd name="connsiteY56" fmla="*/ 1291540 h 2389902"/>
              <a:gd name="connsiteX57" fmla="*/ 470727 w 1242829"/>
              <a:gd name="connsiteY57" fmla="*/ 1264486 h 2389902"/>
              <a:gd name="connsiteX58" fmla="*/ 454495 w 1242829"/>
              <a:gd name="connsiteY58" fmla="*/ 1232023 h 2389902"/>
              <a:gd name="connsiteX59" fmla="*/ 449084 w 1242829"/>
              <a:gd name="connsiteY59" fmla="*/ 1215791 h 2389902"/>
              <a:gd name="connsiteX60" fmla="*/ 432852 w 1242829"/>
              <a:gd name="connsiteY60" fmla="*/ 1183327 h 2389902"/>
              <a:gd name="connsiteX61" fmla="*/ 422031 w 1242829"/>
              <a:gd name="connsiteY61" fmla="*/ 1140041 h 2389902"/>
              <a:gd name="connsiteX62" fmla="*/ 411210 w 1242829"/>
              <a:gd name="connsiteY62" fmla="*/ 1107578 h 2389902"/>
              <a:gd name="connsiteX63" fmla="*/ 405799 w 1242829"/>
              <a:gd name="connsiteY63" fmla="*/ 1080524 h 2389902"/>
              <a:gd name="connsiteX64" fmla="*/ 389567 w 1242829"/>
              <a:gd name="connsiteY64" fmla="*/ 1031828 h 2389902"/>
              <a:gd name="connsiteX65" fmla="*/ 384156 w 1242829"/>
              <a:gd name="connsiteY65" fmla="*/ 1015597 h 2389902"/>
              <a:gd name="connsiteX66" fmla="*/ 378746 w 1242829"/>
              <a:gd name="connsiteY66" fmla="*/ 988543 h 2389902"/>
              <a:gd name="connsiteX67" fmla="*/ 367924 w 1242829"/>
              <a:gd name="connsiteY67" fmla="*/ 912794 h 2389902"/>
              <a:gd name="connsiteX68" fmla="*/ 373335 w 1242829"/>
              <a:gd name="connsiteY68" fmla="*/ 734243 h 2389902"/>
              <a:gd name="connsiteX69" fmla="*/ 378746 w 1242829"/>
              <a:gd name="connsiteY69" fmla="*/ 718011 h 2389902"/>
              <a:gd name="connsiteX70" fmla="*/ 384156 w 1242829"/>
              <a:gd name="connsiteY70" fmla="*/ 696368 h 2389902"/>
              <a:gd name="connsiteX71" fmla="*/ 394978 w 1242829"/>
              <a:gd name="connsiteY71" fmla="*/ 685547 h 2389902"/>
              <a:gd name="connsiteX72" fmla="*/ 405799 w 1242829"/>
              <a:gd name="connsiteY72" fmla="*/ 653083 h 2389902"/>
              <a:gd name="connsiteX73" fmla="*/ 433066 w 1242829"/>
              <a:gd name="connsiteY73" fmla="*/ 650007 h 2389902"/>
              <a:gd name="connsiteX74" fmla="*/ 448131 w 1242829"/>
              <a:gd name="connsiteY74" fmla="*/ 596855 h 2389902"/>
              <a:gd name="connsiteX75" fmla="*/ 456830 w 1242829"/>
              <a:gd name="connsiteY75" fmla="*/ 583912 h 2389902"/>
              <a:gd name="connsiteX76" fmla="*/ 481548 w 1242829"/>
              <a:gd name="connsiteY76" fmla="*/ 528638 h 2389902"/>
              <a:gd name="connsiteX77" fmla="*/ 514012 w 1242829"/>
              <a:gd name="connsiteY77" fmla="*/ 506995 h 2389902"/>
              <a:gd name="connsiteX78" fmla="*/ 530244 w 1242829"/>
              <a:gd name="connsiteY78" fmla="*/ 496174 h 2389902"/>
              <a:gd name="connsiteX79" fmla="*/ 546476 w 1242829"/>
              <a:gd name="connsiteY79" fmla="*/ 485353 h 2389902"/>
              <a:gd name="connsiteX80" fmla="*/ 578940 w 1242829"/>
              <a:gd name="connsiteY80" fmla="*/ 474531 h 2389902"/>
              <a:gd name="connsiteX81" fmla="*/ 622225 w 1242829"/>
              <a:gd name="connsiteY81" fmla="*/ 463710 h 2389902"/>
              <a:gd name="connsiteX82" fmla="*/ 660099 w 1242829"/>
              <a:gd name="connsiteY82" fmla="*/ 469121 h 2389902"/>
              <a:gd name="connsiteX83" fmla="*/ 676331 w 1242829"/>
              <a:gd name="connsiteY83" fmla="*/ 479942 h 2389902"/>
              <a:gd name="connsiteX84" fmla="*/ 697974 w 1242829"/>
              <a:gd name="connsiteY84" fmla="*/ 469121 h 2389902"/>
              <a:gd name="connsiteX85" fmla="*/ 746670 w 1242829"/>
              <a:gd name="connsiteY85" fmla="*/ 436657 h 2389902"/>
              <a:gd name="connsiteX86" fmla="*/ 806187 w 1242829"/>
              <a:gd name="connsiteY86" fmla="*/ 398782 h 2389902"/>
              <a:gd name="connsiteX87" fmla="*/ 838651 w 1242829"/>
              <a:gd name="connsiteY87" fmla="*/ 377140 h 2389902"/>
              <a:gd name="connsiteX88" fmla="*/ 854883 w 1242829"/>
              <a:gd name="connsiteY88" fmla="*/ 371729 h 2389902"/>
              <a:gd name="connsiteX89" fmla="*/ 871115 w 1242829"/>
              <a:gd name="connsiteY89" fmla="*/ 360908 h 2389902"/>
              <a:gd name="connsiteX90" fmla="*/ 908989 w 1242829"/>
              <a:gd name="connsiteY90" fmla="*/ 344676 h 2389902"/>
              <a:gd name="connsiteX91" fmla="*/ 946864 w 1242829"/>
              <a:gd name="connsiteY91" fmla="*/ 328444 h 2389902"/>
              <a:gd name="connsiteX92" fmla="*/ 963096 w 1242829"/>
              <a:gd name="connsiteY92" fmla="*/ 317623 h 2389902"/>
              <a:gd name="connsiteX93" fmla="*/ 995560 w 1242829"/>
              <a:gd name="connsiteY93" fmla="*/ 306801 h 2389902"/>
              <a:gd name="connsiteX94" fmla="*/ 1011792 w 1242829"/>
              <a:gd name="connsiteY94" fmla="*/ 295980 h 2389902"/>
              <a:gd name="connsiteX95" fmla="*/ 1033434 w 1242829"/>
              <a:gd name="connsiteY95" fmla="*/ 290569 h 2389902"/>
              <a:gd name="connsiteX96" fmla="*/ 1071309 w 1242829"/>
              <a:gd name="connsiteY96" fmla="*/ 279748 h 2389902"/>
              <a:gd name="connsiteX97" fmla="*/ 1098362 w 1242829"/>
              <a:gd name="connsiteY97" fmla="*/ 258105 h 2389902"/>
              <a:gd name="connsiteX98" fmla="*/ 1092952 w 1242829"/>
              <a:gd name="connsiteY98" fmla="*/ 220231 h 2389902"/>
              <a:gd name="connsiteX99" fmla="*/ 1082130 w 1242829"/>
              <a:gd name="connsiteY99" fmla="*/ 187767 h 2389902"/>
              <a:gd name="connsiteX100" fmla="*/ 1071309 w 1242829"/>
              <a:gd name="connsiteY100" fmla="*/ 101197 h 2389902"/>
              <a:gd name="connsiteX101" fmla="*/ 1065898 w 1242829"/>
              <a:gd name="connsiteY101" fmla="*/ 84965 h 2389902"/>
              <a:gd name="connsiteX102" fmla="*/ 1054124 w 1242829"/>
              <a:gd name="connsiteY102" fmla="*/ 45922 h 2389902"/>
              <a:gd name="connsiteX103" fmla="*/ 1025163 w 1242829"/>
              <a:gd name="connsiteY103" fmla="*/ 13244 h 2389902"/>
              <a:gd name="connsiteX104" fmla="*/ 992485 w 1242829"/>
              <a:gd name="connsiteY104" fmla="*/ 1255 h 2389902"/>
              <a:gd name="connsiteX105" fmla="*/ 969675 w 1242829"/>
              <a:gd name="connsiteY105" fmla="*/ 5712 h 2389902"/>
              <a:gd name="connsiteX106" fmla="*/ 929465 w 1242829"/>
              <a:gd name="connsiteY106" fmla="*/ 5236 h 2389902"/>
              <a:gd name="connsiteX107" fmla="*/ 892757 w 1242829"/>
              <a:gd name="connsiteY107" fmla="*/ 9215 h 2389902"/>
              <a:gd name="connsiteX108" fmla="*/ 762902 w 1242829"/>
              <a:gd name="connsiteY108" fmla="*/ 20037 h 2389902"/>
              <a:gd name="connsiteX109" fmla="*/ 730438 w 1242829"/>
              <a:gd name="connsiteY109" fmla="*/ 30858 h 2389902"/>
              <a:gd name="connsiteX110" fmla="*/ 708795 w 1242829"/>
              <a:gd name="connsiteY110" fmla="*/ 36269 h 2389902"/>
              <a:gd name="connsiteX111" fmla="*/ 670921 w 1242829"/>
              <a:gd name="connsiteY111" fmla="*/ 57911 h 2389902"/>
              <a:gd name="connsiteX112" fmla="*/ 649278 w 1242829"/>
              <a:gd name="connsiteY112" fmla="*/ 63322 h 2389902"/>
              <a:gd name="connsiteX113" fmla="*/ 605993 w 1242829"/>
              <a:gd name="connsiteY113" fmla="*/ 79554 h 2389902"/>
              <a:gd name="connsiteX114" fmla="*/ 589761 w 1242829"/>
              <a:gd name="connsiteY114" fmla="*/ 90375 h 2389902"/>
              <a:gd name="connsiteX115" fmla="*/ 573529 w 1242829"/>
              <a:gd name="connsiteY115" fmla="*/ 95786 h 2389902"/>
              <a:gd name="connsiteX116" fmla="*/ 557297 w 1242829"/>
              <a:gd name="connsiteY116" fmla="*/ 106607 h 2389902"/>
              <a:gd name="connsiteX117" fmla="*/ 541065 w 1242829"/>
              <a:gd name="connsiteY117" fmla="*/ 112018 h 2389902"/>
              <a:gd name="connsiteX118" fmla="*/ 524833 w 1242829"/>
              <a:gd name="connsiteY118" fmla="*/ 122839 h 2389902"/>
              <a:gd name="connsiteX119" fmla="*/ 508601 w 1242829"/>
              <a:gd name="connsiteY119" fmla="*/ 128250 h 2389902"/>
              <a:gd name="connsiteX120" fmla="*/ 492369 w 1242829"/>
              <a:gd name="connsiteY120" fmla="*/ 139071 h 2389902"/>
              <a:gd name="connsiteX121" fmla="*/ 459905 w 1242829"/>
              <a:gd name="connsiteY121" fmla="*/ 155303 h 2389902"/>
              <a:gd name="connsiteX122" fmla="*/ 438263 w 1242829"/>
              <a:gd name="connsiteY122" fmla="*/ 171535 h 2389902"/>
              <a:gd name="connsiteX123" fmla="*/ 416620 w 1242829"/>
              <a:gd name="connsiteY123" fmla="*/ 193178 h 2389902"/>
              <a:gd name="connsiteX124" fmla="*/ 384156 w 1242829"/>
              <a:gd name="connsiteY124" fmla="*/ 214820 h 2389902"/>
              <a:gd name="connsiteX125" fmla="*/ 367924 w 1242829"/>
              <a:gd name="connsiteY125" fmla="*/ 225641 h 2389902"/>
              <a:gd name="connsiteX126" fmla="*/ 357103 w 1242829"/>
              <a:gd name="connsiteY126" fmla="*/ 241873 h 2389902"/>
              <a:gd name="connsiteX127" fmla="*/ 319228 w 1242829"/>
              <a:gd name="connsiteY127" fmla="*/ 274337 h 2389902"/>
              <a:gd name="connsiteX128" fmla="*/ 308407 w 1242829"/>
              <a:gd name="connsiteY128" fmla="*/ 290569 h 2389902"/>
              <a:gd name="connsiteX129" fmla="*/ 281354 w 1242829"/>
              <a:gd name="connsiteY129" fmla="*/ 317623 h 2389902"/>
              <a:gd name="connsiteX130" fmla="*/ 270533 w 1242829"/>
              <a:gd name="connsiteY130" fmla="*/ 333855 h 2389902"/>
              <a:gd name="connsiteX131" fmla="*/ 227247 w 1242829"/>
              <a:gd name="connsiteY131" fmla="*/ 371729 h 2389902"/>
              <a:gd name="connsiteX132" fmla="*/ 205605 w 1242829"/>
              <a:gd name="connsiteY132" fmla="*/ 404193 h 2389902"/>
              <a:gd name="connsiteX133" fmla="*/ 178552 w 1242829"/>
              <a:gd name="connsiteY133" fmla="*/ 436657 h 2389902"/>
              <a:gd name="connsiteX134" fmla="*/ 167730 w 1242829"/>
              <a:gd name="connsiteY134" fmla="*/ 447478 h 2389902"/>
              <a:gd name="connsiteX135" fmla="*/ 146088 w 1242829"/>
              <a:gd name="connsiteY135" fmla="*/ 479942 h 2389902"/>
              <a:gd name="connsiteX136" fmla="*/ 124445 w 1242829"/>
              <a:gd name="connsiteY136" fmla="*/ 517817 h 2389902"/>
              <a:gd name="connsiteX137" fmla="*/ 119034 w 1242829"/>
              <a:gd name="connsiteY137" fmla="*/ 534049 h 2389902"/>
              <a:gd name="connsiteX138" fmla="*/ 102802 w 1242829"/>
              <a:gd name="connsiteY138" fmla="*/ 550281 h 2389902"/>
              <a:gd name="connsiteX139" fmla="*/ 86570 w 1242829"/>
              <a:gd name="connsiteY139" fmla="*/ 598976 h 2389902"/>
              <a:gd name="connsiteX140" fmla="*/ 81160 w 1242829"/>
              <a:gd name="connsiteY140" fmla="*/ 615208 h 2389902"/>
              <a:gd name="connsiteX141" fmla="*/ 70339 w 1242829"/>
              <a:gd name="connsiteY141" fmla="*/ 626030 h 2389902"/>
              <a:gd name="connsiteX142" fmla="*/ 54107 w 1242829"/>
              <a:gd name="connsiteY142" fmla="*/ 680136 h 2389902"/>
              <a:gd name="connsiteX143" fmla="*/ 48696 w 1242829"/>
              <a:gd name="connsiteY143" fmla="*/ 696368 h 2389902"/>
              <a:gd name="connsiteX144" fmla="*/ 43285 w 1242829"/>
              <a:gd name="connsiteY144" fmla="*/ 712600 h 2389902"/>
              <a:gd name="connsiteX145" fmla="*/ 27053 w 1242829"/>
              <a:gd name="connsiteY145" fmla="*/ 745064 h 2389902"/>
              <a:gd name="connsiteX146" fmla="*/ 21643 w 1242829"/>
              <a:gd name="connsiteY146" fmla="*/ 793760 h 2389902"/>
              <a:gd name="connsiteX147" fmla="*/ 10821 w 1242829"/>
              <a:gd name="connsiteY147" fmla="*/ 837045 h 2389902"/>
              <a:gd name="connsiteX148" fmla="*/ 0 w 1242829"/>
              <a:gd name="connsiteY148" fmla="*/ 907384 h 2389902"/>
              <a:gd name="connsiteX149" fmla="*/ 5411 w 1242829"/>
              <a:gd name="connsiteY149" fmla="*/ 972311 h 2389902"/>
              <a:gd name="connsiteX150" fmla="*/ 10821 w 1242829"/>
              <a:gd name="connsiteY150" fmla="*/ 1021007 h 2389902"/>
              <a:gd name="connsiteX151" fmla="*/ 16232 w 1242829"/>
              <a:gd name="connsiteY151" fmla="*/ 1085935 h 2389902"/>
              <a:gd name="connsiteX152" fmla="*/ 27053 w 1242829"/>
              <a:gd name="connsiteY152" fmla="*/ 1167095 h 2389902"/>
              <a:gd name="connsiteX153" fmla="*/ 32464 w 1242829"/>
              <a:gd name="connsiteY153" fmla="*/ 1226612 h 2389902"/>
              <a:gd name="connsiteX154" fmla="*/ 48696 w 1242829"/>
              <a:gd name="connsiteY154" fmla="*/ 1275308 h 2389902"/>
              <a:gd name="connsiteX155" fmla="*/ 54107 w 1242829"/>
              <a:gd name="connsiteY155" fmla="*/ 1291540 h 2389902"/>
              <a:gd name="connsiteX156" fmla="*/ 64928 w 1242829"/>
              <a:gd name="connsiteY156" fmla="*/ 1307772 h 2389902"/>
              <a:gd name="connsiteX157" fmla="*/ 86570 w 1242829"/>
              <a:gd name="connsiteY157" fmla="*/ 1356468 h 2389902"/>
              <a:gd name="connsiteX158" fmla="*/ 102802 w 1242829"/>
              <a:gd name="connsiteY158" fmla="*/ 1410574 h 2389902"/>
              <a:gd name="connsiteX159" fmla="*/ 113624 w 1242829"/>
              <a:gd name="connsiteY159" fmla="*/ 1421395 h 2389902"/>
              <a:gd name="connsiteX160" fmla="*/ 124445 w 1242829"/>
              <a:gd name="connsiteY160" fmla="*/ 1453859 h 2389902"/>
              <a:gd name="connsiteX161" fmla="*/ 129856 w 1242829"/>
              <a:gd name="connsiteY161" fmla="*/ 1470091 h 2389902"/>
              <a:gd name="connsiteX162" fmla="*/ 146088 w 1242829"/>
              <a:gd name="connsiteY162" fmla="*/ 1486323 h 2389902"/>
              <a:gd name="connsiteX163" fmla="*/ 167730 w 1242829"/>
              <a:gd name="connsiteY163" fmla="*/ 1545840 h 2389902"/>
              <a:gd name="connsiteX164" fmla="*/ 173141 w 1242829"/>
              <a:gd name="connsiteY164" fmla="*/ 1562072 h 2389902"/>
              <a:gd name="connsiteX165" fmla="*/ 194784 w 1242829"/>
              <a:gd name="connsiteY165" fmla="*/ 1594536 h 2389902"/>
              <a:gd name="connsiteX166" fmla="*/ 216426 w 1242829"/>
              <a:gd name="connsiteY166" fmla="*/ 1627000 h 2389902"/>
              <a:gd name="connsiteX167" fmla="*/ 221837 w 1242829"/>
              <a:gd name="connsiteY167" fmla="*/ 1648643 h 2389902"/>
              <a:gd name="connsiteX168" fmla="*/ 248890 w 1242829"/>
              <a:gd name="connsiteY168" fmla="*/ 1681107 h 2389902"/>
              <a:gd name="connsiteX169" fmla="*/ 270533 w 1242829"/>
              <a:gd name="connsiteY169" fmla="*/ 1713570 h 2389902"/>
              <a:gd name="connsiteX170" fmla="*/ 281354 w 1242829"/>
              <a:gd name="connsiteY170" fmla="*/ 1729802 h 2389902"/>
              <a:gd name="connsiteX171" fmla="*/ 297586 w 1242829"/>
              <a:gd name="connsiteY171" fmla="*/ 1767677 h 2389902"/>
              <a:gd name="connsiteX172" fmla="*/ 302997 w 1242829"/>
              <a:gd name="connsiteY172" fmla="*/ 1783909 h 2389902"/>
              <a:gd name="connsiteX173" fmla="*/ 319228 w 1242829"/>
              <a:gd name="connsiteY173" fmla="*/ 1800141 h 2389902"/>
              <a:gd name="connsiteX174" fmla="*/ 346282 w 1242829"/>
              <a:gd name="connsiteY174" fmla="*/ 1838015 h 2389902"/>
              <a:gd name="connsiteX175" fmla="*/ 351692 w 1242829"/>
              <a:gd name="connsiteY175" fmla="*/ 1854247 h 2389902"/>
              <a:gd name="connsiteX176" fmla="*/ 362514 w 1242829"/>
              <a:gd name="connsiteY176" fmla="*/ 1865069 h 2389902"/>
              <a:gd name="connsiteX177" fmla="*/ 373335 w 1242829"/>
              <a:gd name="connsiteY177" fmla="*/ 1881301 h 2389902"/>
              <a:gd name="connsiteX178" fmla="*/ 394978 w 1242829"/>
              <a:gd name="connsiteY178" fmla="*/ 1908354 h 2389902"/>
              <a:gd name="connsiteX179" fmla="*/ 405799 w 1242829"/>
              <a:gd name="connsiteY179" fmla="*/ 1924586 h 2389902"/>
              <a:gd name="connsiteX180" fmla="*/ 416620 w 1242829"/>
              <a:gd name="connsiteY180" fmla="*/ 1946228 h 2389902"/>
              <a:gd name="connsiteX181" fmla="*/ 427441 w 1242829"/>
              <a:gd name="connsiteY181" fmla="*/ 1957050 h 2389902"/>
              <a:gd name="connsiteX182" fmla="*/ 449084 w 1242829"/>
              <a:gd name="connsiteY182" fmla="*/ 1978692 h 2389902"/>
              <a:gd name="connsiteX183" fmla="*/ 459905 w 1242829"/>
              <a:gd name="connsiteY183" fmla="*/ 1994924 h 2389902"/>
              <a:gd name="connsiteX184" fmla="*/ 476137 w 1242829"/>
              <a:gd name="connsiteY184" fmla="*/ 2011156 h 2389902"/>
              <a:gd name="connsiteX185" fmla="*/ 481548 w 1242829"/>
              <a:gd name="connsiteY185" fmla="*/ 2027388 h 2389902"/>
              <a:gd name="connsiteX186" fmla="*/ 503191 w 1242829"/>
              <a:gd name="connsiteY186" fmla="*/ 2049031 h 2389902"/>
              <a:gd name="connsiteX187" fmla="*/ 535655 w 1242829"/>
              <a:gd name="connsiteY187" fmla="*/ 2081495 h 2389902"/>
              <a:gd name="connsiteX188" fmla="*/ 568118 w 1242829"/>
              <a:gd name="connsiteY188" fmla="*/ 2113959 h 2389902"/>
              <a:gd name="connsiteX189" fmla="*/ 578940 w 1242829"/>
              <a:gd name="connsiteY189" fmla="*/ 2124780 h 2389902"/>
              <a:gd name="connsiteX190" fmla="*/ 584350 w 1242829"/>
              <a:gd name="connsiteY190" fmla="*/ 2141012 h 2389902"/>
              <a:gd name="connsiteX191" fmla="*/ 600582 w 1242829"/>
              <a:gd name="connsiteY191" fmla="*/ 2151833 h 2389902"/>
              <a:gd name="connsiteX192" fmla="*/ 611404 w 1242829"/>
              <a:gd name="connsiteY192" fmla="*/ 2162655 h 2389902"/>
              <a:gd name="connsiteX193" fmla="*/ 633046 w 1242829"/>
              <a:gd name="connsiteY193" fmla="*/ 2189708 h 2389902"/>
              <a:gd name="connsiteX194" fmla="*/ 649278 w 1242829"/>
              <a:gd name="connsiteY194" fmla="*/ 2200529 h 2389902"/>
              <a:gd name="connsiteX195" fmla="*/ 681742 w 1242829"/>
              <a:gd name="connsiteY195" fmla="*/ 2232993 h 2389902"/>
              <a:gd name="connsiteX196" fmla="*/ 697974 w 1242829"/>
              <a:gd name="connsiteY196" fmla="*/ 2249225 h 2389902"/>
              <a:gd name="connsiteX197" fmla="*/ 714206 w 1242829"/>
              <a:gd name="connsiteY197" fmla="*/ 2260046 h 2389902"/>
              <a:gd name="connsiteX198" fmla="*/ 725027 w 1242829"/>
              <a:gd name="connsiteY198" fmla="*/ 2276278 h 2389902"/>
              <a:gd name="connsiteX199" fmla="*/ 773723 w 1242829"/>
              <a:gd name="connsiteY199" fmla="*/ 2308742 h 2389902"/>
              <a:gd name="connsiteX200" fmla="*/ 784544 w 1242829"/>
              <a:gd name="connsiteY200" fmla="*/ 2324974 h 2389902"/>
              <a:gd name="connsiteX201" fmla="*/ 811598 w 1242829"/>
              <a:gd name="connsiteY201" fmla="*/ 2346617 h 2389902"/>
              <a:gd name="connsiteX202" fmla="*/ 822419 w 1242829"/>
              <a:gd name="connsiteY202" fmla="*/ 2362849 h 2389902"/>
              <a:gd name="connsiteX203" fmla="*/ 838651 w 1242829"/>
              <a:gd name="connsiteY203" fmla="*/ 2384491 h 2389902"/>
              <a:gd name="connsiteX0" fmla="*/ 838651 w 1242829"/>
              <a:gd name="connsiteY0" fmla="*/ 2384491 h 2389902"/>
              <a:gd name="connsiteX1" fmla="*/ 892757 w 1242829"/>
              <a:gd name="connsiteY1" fmla="*/ 2330385 h 2389902"/>
              <a:gd name="connsiteX2" fmla="*/ 903579 w 1242829"/>
              <a:gd name="connsiteY2" fmla="*/ 2319563 h 2389902"/>
              <a:gd name="connsiteX3" fmla="*/ 930632 w 1242829"/>
              <a:gd name="connsiteY3" fmla="*/ 2287099 h 2389902"/>
              <a:gd name="connsiteX4" fmla="*/ 941453 w 1242829"/>
              <a:gd name="connsiteY4" fmla="*/ 2270868 h 2389902"/>
              <a:gd name="connsiteX5" fmla="*/ 984739 w 1242829"/>
              <a:gd name="connsiteY5" fmla="*/ 2243814 h 2389902"/>
              <a:gd name="connsiteX6" fmla="*/ 1000970 w 1242829"/>
              <a:gd name="connsiteY6" fmla="*/ 2222172 h 2389902"/>
              <a:gd name="connsiteX7" fmla="*/ 1022613 w 1242829"/>
              <a:gd name="connsiteY7" fmla="*/ 2211350 h 2389902"/>
              <a:gd name="connsiteX8" fmla="*/ 1055077 w 1242829"/>
              <a:gd name="connsiteY8" fmla="*/ 2189708 h 2389902"/>
              <a:gd name="connsiteX9" fmla="*/ 1071309 w 1242829"/>
              <a:gd name="connsiteY9" fmla="*/ 2178886 h 2389902"/>
              <a:gd name="connsiteX10" fmla="*/ 1103773 w 1242829"/>
              <a:gd name="connsiteY10" fmla="*/ 2157244 h 2389902"/>
              <a:gd name="connsiteX11" fmla="*/ 1130826 w 1242829"/>
              <a:gd name="connsiteY11" fmla="*/ 2135601 h 2389902"/>
              <a:gd name="connsiteX12" fmla="*/ 1147058 w 1242829"/>
              <a:gd name="connsiteY12" fmla="*/ 2130191 h 2389902"/>
              <a:gd name="connsiteX13" fmla="*/ 1157879 w 1242829"/>
              <a:gd name="connsiteY13" fmla="*/ 2113959 h 2389902"/>
              <a:gd name="connsiteX14" fmla="*/ 1174111 w 1242829"/>
              <a:gd name="connsiteY14" fmla="*/ 2103137 h 2389902"/>
              <a:gd name="connsiteX15" fmla="*/ 1201165 w 1242829"/>
              <a:gd name="connsiteY15" fmla="*/ 2081495 h 2389902"/>
              <a:gd name="connsiteX16" fmla="*/ 1211986 w 1242829"/>
              <a:gd name="connsiteY16" fmla="*/ 2065263 h 2389902"/>
              <a:gd name="connsiteX17" fmla="*/ 1233628 w 1242829"/>
              <a:gd name="connsiteY17" fmla="*/ 2038210 h 2389902"/>
              <a:gd name="connsiteX18" fmla="*/ 1228218 w 1242829"/>
              <a:gd name="connsiteY18" fmla="*/ 2016567 h 2389902"/>
              <a:gd name="connsiteX19" fmla="*/ 1195754 w 1242829"/>
              <a:gd name="connsiteY19" fmla="*/ 1989514 h 2389902"/>
              <a:gd name="connsiteX20" fmla="*/ 1174111 w 1242829"/>
              <a:gd name="connsiteY20" fmla="*/ 1967871 h 2389902"/>
              <a:gd name="connsiteX21" fmla="*/ 1147058 w 1242829"/>
              <a:gd name="connsiteY21" fmla="*/ 1946228 h 2389902"/>
              <a:gd name="connsiteX22" fmla="*/ 1130826 w 1242829"/>
              <a:gd name="connsiteY22" fmla="*/ 1935407 h 2389902"/>
              <a:gd name="connsiteX23" fmla="*/ 1109184 w 1242829"/>
              <a:gd name="connsiteY23" fmla="*/ 1919175 h 2389902"/>
              <a:gd name="connsiteX24" fmla="*/ 1098362 w 1242829"/>
              <a:gd name="connsiteY24" fmla="*/ 1908354 h 2389902"/>
              <a:gd name="connsiteX25" fmla="*/ 1082130 w 1242829"/>
              <a:gd name="connsiteY25" fmla="*/ 1902943 h 2389902"/>
              <a:gd name="connsiteX26" fmla="*/ 1065898 w 1242829"/>
              <a:gd name="connsiteY26" fmla="*/ 1886711 h 2389902"/>
              <a:gd name="connsiteX27" fmla="*/ 1033434 w 1242829"/>
              <a:gd name="connsiteY27" fmla="*/ 1865069 h 2389902"/>
              <a:gd name="connsiteX28" fmla="*/ 1006381 w 1242829"/>
              <a:gd name="connsiteY28" fmla="*/ 1848837 h 2389902"/>
              <a:gd name="connsiteX29" fmla="*/ 963096 w 1242829"/>
              <a:gd name="connsiteY29" fmla="*/ 1816373 h 2389902"/>
              <a:gd name="connsiteX30" fmla="*/ 946864 w 1242829"/>
              <a:gd name="connsiteY30" fmla="*/ 1805552 h 2389902"/>
              <a:gd name="connsiteX31" fmla="*/ 936043 w 1242829"/>
              <a:gd name="connsiteY31" fmla="*/ 1794730 h 2389902"/>
              <a:gd name="connsiteX32" fmla="*/ 925221 w 1242829"/>
              <a:gd name="connsiteY32" fmla="*/ 1778498 h 2389902"/>
              <a:gd name="connsiteX33" fmla="*/ 908989 w 1242829"/>
              <a:gd name="connsiteY33" fmla="*/ 1773088 h 2389902"/>
              <a:gd name="connsiteX34" fmla="*/ 898168 w 1242829"/>
              <a:gd name="connsiteY34" fmla="*/ 1762266 h 2389902"/>
              <a:gd name="connsiteX35" fmla="*/ 887347 w 1242829"/>
              <a:gd name="connsiteY35" fmla="*/ 1746034 h 2389902"/>
              <a:gd name="connsiteX36" fmla="*/ 838651 w 1242829"/>
              <a:gd name="connsiteY36" fmla="*/ 1702749 h 2389902"/>
              <a:gd name="connsiteX37" fmla="*/ 827830 w 1242829"/>
              <a:gd name="connsiteY37" fmla="*/ 1686517 h 2389902"/>
              <a:gd name="connsiteX38" fmla="*/ 800776 w 1242829"/>
              <a:gd name="connsiteY38" fmla="*/ 1664875 h 2389902"/>
              <a:gd name="connsiteX39" fmla="*/ 789955 w 1242829"/>
              <a:gd name="connsiteY39" fmla="*/ 1648643 h 2389902"/>
              <a:gd name="connsiteX40" fmla="*/ 779134 w 1242829"/>
              <a:gd name="connsiteY40" fmla="*/ 1637821 h 2389902"/>
              <a:gd name="connsiteX41" fmla="*/ 757491 w 1242829"/>
              <a:gd name="connsiteY41" fmla="*/ 1605357 h 2389902"/>
              <a:gd name="connsiteX42" fmla="*/ 741259 w 1242829"/>
              <a:gd name="connsiteY42" fmla="*/ 1589126 h 2389902"/>
              <a:gd name="connsiteX43" fmla="*/ 730438 w 1242829"/>
              <a:gd name="connsiteY43" fmla="*/ 1572894 h 2389902"/>
              <a:gd name="connsiteX44" fmla="*/ 692563 w 1242829"/>
              <a:gd name="connsiteY44" fmla="*/ 1540430 h 2389902"/>
              <a:gd name="connsiteX45" fmla="*/ 687153 w 1242829"/>
              <a:gd name="connsiteY45" fmla="*/ 1524198 h 2389902"/>
              <a:gd name="connsiteX46" fmla="*/ 660099 w 1242829"/>
              <a:gd name="connsiteY46" fmla="*/ 1502555 h 2389902"/>
              <a:gd name="connsiteX47" fmla="*/ 643868 w 1242829"/>
              <a:gd name="connsiteY47" fmla="*/ 1486323 h 2389902"/>
              <a:gd name="connsiteX48" fmla="*/ 633046 w 1242829"/>
              <a:gd name="connsiteY48" fmla="*/ 1470091 h 2389902"/>
              <a:gd name="connsiteX49" fmla="*/ 600582 w 1242829"/>
              <a:gd name="connsiteY49" fmla="*/ 1443038 h 2389902"/>
              <a:gd name="connsiteX50" fmla="*/ 573529 w 1242829"/>
              <a:gd name="connsiteY50" fmla="*/ 1415985 h 2389902"/>
              <a:gd name="connsiteX51" fmla="*/ 551886 w 1242829"/>
              <a:gd name="connsiteY51" fmla="*/ 1383521 h 2389902"/>
              <a:gd name="connsiteX52" fmla="*/ 546476 w 1242829"/>
              <a:gd name="connsiteY52" fmla="*/ 1367289 h 2389902"/>
              <a:gd name="connsiteX53" fmla="*/ 530244 w 1242829"/>
              <a:gd name="connsiteY53" fmla="*/ 1351057 h 2389902"/>
              <a:gd name="connsiteX54" fmla="*/ 508601 w 1242829"/>
              <a:gd name="connsiteY54" fmla="*/ 1318593 h 2389902"/>
              <a:gd name="connsiteX55" fmla="*/ 503191 w 1242829"/>
              <a:gd name="connsiteY55" fmla="*/ 1302361 h 2389902"/>
              <a:gd name="connsiteX56" fmla="*/ 492369 w 1242829"/>
              <a:gd name="connsiteY56" fmla="*/ 1291540 h 2389902"/>
              <a:gd name="connsiteX57" fmla="*/ 470727 w 1242829"/>
              <a:gd name="connsiteY57" fmla="*/ 1264486 h 2389902"/>
              <a:gd name="connsiteX58" fmla="*/ 454495 w 1242829"/>
              <a:gd name="connsiteY58" fmla="*/ 1232023 h 2389902"/>
              <a:gd name="connsiteX59" fmla="*/ 449084 w 1242829"/>
              <a:gd name="connsiteY59" fmla="*/ 1215791 h 2389902"/>
              <a:gd name="connsiteX60" fmla="*/ 432852 w 1242829"/>
              <a:gd name="connsiteY60" fmla="*/ 1183327 h 2389902"/>
              <a:gd name="connsiteX61" fmla="*/ 422031 w 1242829"/>
              <a:gd name="connsiteY61" fmla="*/ 1140041 h 2389902"/>
              <a:gd name="connsiteX62" fmla="*/ 411210 w 1242829"/>
              <a:gd name="connsiteY62" fmla="*/ 1107578 h 2389902"/>
              <a:gd name="connsiteX63" fmla="*/ 405799 w 1242829"/>
              <a:gd name="connsiteY63" fmla="*/ 1080524 h 2389902"/>
              <a:gd name="connsiteX64" fmla="*/ 389567 w 1242829"/>
              <a:gd name="connsiteY64" fmla="*/ 1031828 h 2389902"/>
              <a:gd name="connsiteX65" fmla="*/ 384156 w 1242829"/>
              <a:gd name="connsiteY65" fmla="*/ 1015597 h 2389902"/>
              <a:gd name="connsiteX66" fmla="*/ 378746 w 1242829"/>
              <a:gd name="connsiteY66" fmla="*/ 988543 h 2389902"/>
              <a:gd name="connsiteX67" fmla="*/ 367924 w 1242829"/>
              <a:gd name="connsiteY67" fmla="*/ 912794 h 2389902"/>
              <a:gd name="connsiteX68" fmla="*/ 373335 w 1242829"/>
              <a:gd name="connsiteY68" fmla="*/ 734243 h 2389902"/>
              <a:gd name="connsiteX69" fmla="*/ 378746 w 1242829"/>
              <a:gd name="connsiteY69" fmla="*/ 718011 h 2389902"/>
              <a:gd name="connsiteX70" fmla="*/ 384156 w 1242829"/>
              <a:gd name="connsiteY70" fmla="*/ 696368 h 2389902"/>
              <a:gd name="connsiteX71" fmla="*/ 394978 w 1242829"/>
              <a:gd name="connsiteY71" fmla="*/ 685547 h 2389902"/>
              <a:gd name="connsiteX72" fmla="*/ 425535 w 1242829"/>
              <a:gd name="connsiteY72" fmla="*/ 669529 h 2389902"/>
              <a:gd name="connsiteX73" fmla="*/ 433066 w 1242829"/>
              <a:gd name="connsiteY73" fmla="*/ 650007 h 2389902"/>
              <a:gd name="connsiteX74" fmla="*/ 448131 w 1242829"/>
              <a:gd name="connsiteY74" fmla="*/ 596855 h 2389902"/>
              <a:gd name="connsiteX75" fmla="*/ 456830 w 1242829"/>
              <a:gd name="connsiteY75" fmla="*/ 583912 h 2389902"/>
              <a:gd name="connsiteX76" fmla="*/ 481548 w 1242829"/>
              <a:gd name="connsiteY76" fmla="*/ 528638 h 2389902"/>
              <a:gd name="connsiteX77" fmla="*/ 514012 w 1242829"/>
              <a:gd name="connsiteY77" fmla="*/ 506995 h 2389902"/>
              <a:gd name="connsiteX78" fmla="*/ 530244 w 1242829"/>
              <a:gd name="connsiteY78" fmla="*/ 496174 h 2389902"/>
              <a:gd name="connsiteX79" fmla="*/ 546476 w 1242829"/>
              <a:gd name="connsiteY79" fmla="*/ 485353 h 2389902"/>
              <a:gd name="connsiteX80" fmla="*/ 578940 w 1242829"/>
              <a:gd name="connsiteY80" fmla="*/ 474531 h 2389902"/>
              <a:gd name="connsiteX81" fmla="*/ 622225 w 1242829"/>
              <a:gd name="connsiteY81" fmla="*/ 463710 h 2389902"/>
              <a:gd name="connsiteX82" fmla="*/ 660099 w 1242829"/>
              <a:gd name="connsiteY82" fmla="*/ 469121 h 2389902"/>
              <a:gd name="connsiteX83" fmla="*/ 676331 w 1242829"/>
              <a:gd name="connsiteY83" fmla="*/ 479942 h 2389902"/>
              <a:gd name="connsiteX84" fmla="*/ 697974 w 1242829"/>
              <a:gd name="connsiteY84" fmla="*/ 469121 h 2389902"/>
              <a:gd name="connsiteX85" fmla="*/ 746670 w 1242829"/>
              <a:gd name="connsiteY85" fmla="*/ 436657 h 2389902"/>
              <a:gd name="connsiteX86" fmla="*/ 806187 w 1242829"/>
              <a:gd name="connsiteY86" fmla="*/ 398782 h 2389902"/>
              <a:gd name="connsiteX87" fmla="*/ 838651 w 1242829"/>
              <a:gd name="connsiteY87" fmla="*/ 377140 h 2389902"/>
              <a:gd name="connsiteX88" fmla="*/ 854883 w 1242829"/>
              <a:gd name="connsiteY88" fmla="*/ 371729 h 2389902"/>
              <a:gd name="connsiteX89" fmla="*/ 871115 w 1242829"/>
              <a:gd name="connsiteY89" fmla="*/ 360908 h 2389902"/>
              <a:gd name="connsiteX90" fmla="*/ 908989 w 1242829"/>
              <a:gd name="connsiteY90" fmla="*/ 344676 h 2389902"/>
              <a:gd name="connsiteX91" fmla="*/ 946864 w 1242829"/>
              <a:gd name="connsiteY91" fmla="*/ 328444 h 2389902"/>
              <a:gd name="connsiteX92" fmla="*/ 963096 w 1242829"/>
              <a:gd name="connsiteY92" fmla="*/ 317623 h 2389902"/>
              <a:gd name="connsiteX93" fmla="*/ 995560 w 1242829"/>
              <a:gd name="connsiteY93" fmla="*/ 306801 h 2389902"/>
              <a:gd name="connsiteX94" fmla="*/ 1011792 w 1242829"/>
              <a:gd name="connsiteY94" fmla="*/ 295980 h 2389902"/>
              <a:gd name="connsiteX95" fmla="*/ 1033434 w 1242829"/>
              <a:gd name="connsiteY95" fmla="*/ 290569 h 2389902"/>
              <a:gd name="connsiteX96" fmla="*/ 1071309 w 1242829"/>
              <a:gd name="connsiteY96" fmla="*/ 279748 h 2389902"/>
              <a:gd name="connsiteX97" fmla="*/ 1098362 w 1242829"/>
              <a:gd name="connsiteY97" fmla="*/ 258105 h 2389902"/>
              <a:gd name="connsiteX98" fmla="*/ 1092952 w 1242829"/>
              <a:gd name="connsiteY98" fmla="*/ 220231 h 2389902"/>
              <a:gd name="connsiteX99" fmla="*/ 1082130 w 1242829"/>
              <a:gd name="connsiteY99" fmla="*/ 187767 h 2389902"/>
              <a:gd name="connsiteX100" fmla="*/ 1071309 w 1242829"/>
              <a:gd name="connsiteY100" fmla="*/ 101197 h 2389902"/>
              <a:gd name="connsiteX101" fmla="*/ 1065898 w 1242829"/>
              <a:gd name="connsiteY101" fmla="*/ 84965 h 2389902"/>
              <a:gd name="connsiteX102" fmla="*/ 1054124 w 1242829"/>
              <a:gd name="connsiteY102" fmla="*/ 45922 h 2389902"/>
              <a:gd name="connsiteX103" fmla="*/ 1025163 w 1242829"/>
              <a:gd name="connsiteY103" fmla="*/ 13244 h 2389902"/>
              <a:gd name="connsiteX104" fmla="*/ 992485 w 1242829"/>
              <a:gd name="connsiteY104" fmla="*/ 1255 h 2389902"/>
              <a:gd name="connsiteX105" fmla="*/ 969675 w 1242829"/>
              <a:gd name="connsiteY105" fmla="*/ 5712 h 2389902"/>
              <a:gd name="connsiteX106" fmla="*/ 929465 w 1242829"/>
              <a:gd name="connsiteY106" fmla="*/ 5236 h 2389902"/>
              <a:gd name="connsiteX107" fmla="*/ 892757 w 1242829"/>
              <a:gd name="connsiteY107" fmla="*/ 9215 h 2389902"/>
              <a:gd name="connsiteX108" fmla="*/ 762902 w 1242829"/>
              <a:gd name="connsiteY108" fmla="*/ 20037 h 2389902"/>
              <a:gd name="connsiteX109" fmla="*/ 730438 w 1242829"/>
              <a:gd name="connsiteY109" fmla="*/ 30858 h 2389902"/>
              <a:gd name="connsiteX110" fmla="*/ 708795 w 1242829"/>
              <a:gd name="connsiteY110" fmla="*/ 36269 h 2389902"/>
              <a:gd name="connsiteX111" fmla="*/ 670921 w 1242829"/>
              <a:gd name="connsiteY111" fmla="*/ 57911 h 2389902"/>
              <a:gd name="connsiteX112" fmla="*/ 649278 w 1242829"/>
              <a:gd name="connsiteY112" fmla="*/ 63322 h 2389902"/>
              <a:gd name="connsiteX113" fmla="*/ 605993 w 1242829"/>
              <a:gd name="connsiteY113" fmla="*/ 79554 h 2389902"/>
              <a:gd name="connsiteX114" fmla="*/ 589761 w 1242829"/>
              <a:gd name="connsiteY114" fmla="*/ 90375 h 2389902"/>
              <a:gd name="connsiteX115" fmla="*/ 573529 w 1242829"/>
              <a:gd name="connsiteY115" fmla="*/ 95786 h 2389902"/>
              <a:gd name="connsiteX116" fmla="*/ 557297 w 1242829"/>
              <a:gd name="connsiteY116" fmla="*/ 106607 h 2389902"/>
              <a:gd name="connsiteX117" fmla="*/ 541065 w 1242829"/>
              <a:gd name="connsiteY117" fmla="*/ 112018 h 2389902"/>
              <a:gd name="connsiteX118" fmla="*/ 524833 w 1242829"/>
              <a:gd name="connsiteY118" fmla="*/ 122839 h 2389902"/>
              <a:gd name="connsiteX119" fmla="*/ 508601 w 1242829"/>
              <a:gd name="connsiteY119" fmla="*/ 128250 h 2389902"/>
              <a:gd name="connsiteX120" fmla="*/ 492369 w 1242829"/>
              <a:gd name="connsiteY120" fmla="*/ 139071 h 2389902"/>
              <a:gd name="connsiteX121" fmla="*/ 459905 w 1242829"/>
              <a:gd name="connsiteY121" fmla="*/ 155303 h 2389902"/>
              <a:gd name="connsiteX122" fmla="*/ 438263 w 1242829"/>
              <a:gd name="connsiteY122" fmla="*/ 171535 h 2389902"/>
              <a:gd name="connsiteX123" fmla="*/ 416620 w 1242829"/>
              <a:gd name="connsiteY123" fmla="*/ 193178 h 2389902"/>
              <a:gd name="connsiteX124" fmla="*/ 384156 w 1242829"/>
              <a:gd name="connsiteY124" fmla="*/ 214820 h 2389902"/>
              <a:gd name="connsiteX125" fmla="*/ 367924 w 1242829"/>
              <a:gd name="connsiteY125" fmla="*/ 225641 h 2389902"/>
              <a:gd name="connsiteX126" fmla="*/ 357103 w 1242829"/>
              <a:gd name="connsiteY126" fmla="*/ 241873 h 2389902"/>
              <a:gd name="connsiteX127" fmla="*/ 319228 w 1242829"/>
              <a:gd name="connsiteY127" fmla="*/ 274337 h 2389902"/>
              <a:gd name="connsiteX128" fmla="*/ 308407 w 1242829"/>
              <a:gd name="connsiteY128" fmla="*/ 290569 h 2389902"/>
              <a:gd name="connsiteX129" fmla="*/ 281354 w 1242829"/>
              <a:gd name="connsiteY129" fmla="*/ 317623 h 2389902"/>
              <a:gd name="connsiteX130" fmla="*/ 270533 w 1242829"/>
              <a:gd name="connsiteY130" fmla="*/ 333855 h 2389902"/>
              <a:gd name="connsiteX131" fmla="*/ 227247 w 1242829"/>
              <a:gd name="connsiteY131" fmla="*/ 371729 h 2389902"/>
              <a:gd name="connsiteX132" fmla="*/ 205605 w 1242829"/>
              <a:gd name="connsiteY132" fmla="*/ 404193 h 2389902"/>
              <a:gd name="connsiteX133" fmla="*/ 178552 w 1242829"/>
              <a:gd name="connsiteY133" fmla="*/ 436657 h 2389902"/>
              <a:gd name="connsiteX134" fmla="*/ 167730 w 1242829"/>
              <a:gd name="connsiteY134" fmla="*/ 447478 h 2389902"/>
              <a:gd name="connsiteX135" fmla="*/ 146088 w 1242829"/>
              <a:gd name="connsiteY135" fmla="*/ 479942 h 2389902"/>
              <a:gd name="connsiteX136" fmla="*/ 124445 w 1242829"/>
              <a:gd name="connsiteY136" fmla="*/ 517817 h 2389902"/>
              <a:gd name="connsiteX137" fmla="*/ 119034 w 1242829"/>
              <a:gd name="connsiteY137" fmla="*/ 534049 h 2389902"/>
              <a:gd name="connsiteX138" fmla="*/ 102802 w 1242829"/>
              <a:gd name="connsiteY138" fmla="*/ 550281 h 2389902"/>
              <a:gd name="connsiteX139" fmla="*/ 86570 w 1242829"/>
              <a:gd name="connsiteY139" fmla="*/ 598976 h 2389902"/>
              <a:gd name="connsiteX140" fmla="*/ 81160 w 1242829"/>
              <a:gd name="connsiteY140" fmla="*/ 615208 h 2389902"/>
              <a:gd name="connsiteX141" fmla="*/ 70339 w 1242829"/>
              <a:gd name="connsiteY141" fmla="*/ 626030 h 2389902"/>
              <a:gd name="connsiteX142" fmla="*/ 54107 w 1242829"/>
              <a:gd name="connsiteY142" fmla="*/ 680136 h 2389902"/>
              <a:gd name="connsiteX143" fmla="*/ 48696 w 1242829"/>
              <a:gd name="connsiteY143" fmla="*/ 696368 h 2389902"/>
              <a:gd name="connsiteX144" fmla="*/ 43285 w 1242829"/>
              <a:gd name="connsiteY144" fmla="*/ 712600 h 2389902"/>
              <a:gd name="connsiteX145" fmla="*/ 27053 w 1242829"/>
              <a:gd name="connsiteY145" fmla="*/ 745064 h 2389902"/>
              <a:gd name="connsiteX146" fmla="*/ 21643 w 1242829"/>
              <a:gd name="connsiteY146" fmla="*/ 793760 h 2389902"/>
              <a:gd name="connsiteX147" fmla="*/ 10821 w 1242829"/>
              <a:gd name="connsiteY147" fmla="*/ 837045 h 2389902"/>
              <a:gd name="connsiteX148" fmla="*/ 0 w 1242829"/>
              <a:gd name="connsiteY148" fmla="*/ 907384 h 2389902"/>
              <a:gd name="connsiteX149" fmla="*/ 5411 w 1242829"/>
              <a:gd name="connsiteY149" fmla="*/ 972311 h 2389902"/>
              <a:gd name="connsiteX150" fmla="*/ 10821 w 1242829"/>
              <a:gd name="connsiteY150" fmla="*/ 1021007 h 2389902"/>
              <a:gd name="connsiteX151" fmla="*/ 16232 w 1242829"/>
              <a:gd name="connsiteY151" fmla="*/ 1085935 h 2389902"/>
              <a:gd name="connsiteX152" fmla="*/ 27053 w 1242829"/>
              <a:gd name="connsiteY152" fmla="*/ 1167095 h 2389902"/>
              <a:gd name="connsiteX153" fmla="*/ 32464 w 1242829"/>
              <a:gd name="connsiteY153" fmla="*/ 1226612 h 2389902"/>
              <a:gd name="connsiteX154" fmla="*/ 48696 w 1242829"/>
              <a:gd name="connsiteY154" fmla="*/ 1275308 h 2389902"/>
              <a:gd name="connsiteX155" fmla="*/ 54107 w 1242829"/>
              <a:gd name="connsiteY155" fmla="*/ 1291540 h 2389902"/>
              <a:gd name="connsiteX156" fmla="*/ 64928 w 1242829"/>
              <a:gd name="connsiteY156" fmla="*/ 1307772 h 2389902"/>
              <a:gd name="connsiteX157" fmla="*/ 86570 w 1242829"/>
              <a:gd name="connsiteY157" fmla="*/ 1356468 h 2389902"/>
              <a:gd name="connsiteX158" fmla="*/ 102802 w 1242829"/>
              <a:gd name="connsiteY158" fmla="*/ 1410574 h 2389902"/>
              <a:gd name="connsiteX159" fmla="*/ 113624 w 1242829"/>
              <a:gd name="connsiteY159" fmla="*/ 1421395 h 2389902"/>
              <a:gd name="connsiteX160" fmla="*/ 124445 w 1242829"/>
              <a:gd name="connsiteY160" fmla="*/ 1453859 h 2389902"/>
              <a:gd name="connsiteX161" fmla="*/ 129856 w 1242829"/>
              <a:gd name="connsiteY161" fmla="*/ 1470091 h 2389902"/>
              <a:gd name="connsiteX162" fmla="*/ 146088 w 1242829"/>
              <a:gd name="connsiteY162" fmla="*/ 1486323 h 2389902"/>
              <a:gd name="connsiteX163" fmla="*/ 167730 w 1242829"/>
              <a:gd name="connsiteY163" fmla="*/ 1545840 h 2389902"/>
              <a:gd name="connsiteX164" fmla="*/ 173141 w 1242829"/>
              <a:gd name="connsiteY164" fmla="*/ 1562072 h 2389902"/>
              <a:gd name="connsiteX165" fmla="*/ 194784 w 1242829"/>
              <a:gd name="connsiteY165" fmla="*/ 1594536 h 2389902"/>
              <a:gd name="connsiteX166" fmla="*/ 216426 w 1242829"/>
              <a:gd name="connsiteY166" fmla="*/ 1627000 h 2389902"/>
              <a:gd name="connsiteX167" fmla="*/ 221837 w 1242829"/>
              <a:gd name="connsiteY167" fmla="*/ 1648643 h 2389902"/>
              <a:gd name="connsiteX168" fmla="*/ 248890 w 1242829"/>
              <a:gd name="connsiteY168" fmla="*/ 1681107 h 2389902"/>
              <a:gd name="connsiteX169" fmla="*/ 270533 w 1242829"/>
              <a:gd name="connsiteY169" fmla="*/ 1713570 h 2389902"/>
              <a:gd name="connsiteX170" fmla="*/ 281354 w 1242829"/>
              <a:gd name="connsiteY170" fmla="*/ 1729802 h 2389902"/>
              <a:gd name="connsiteX171" fmla="*/ 297586 w 1242829"/>
              <a:gd name="connsiteY171" fmla="*/ 1767677 h 2389902"/>
              <a:gd name="connsiteX172" fmla="*/ 302997 w 1242829"/>
              <a:gd name="connsiteY172" fmla="*/ 1783909 h 2389902"/>
              <a:gd name="connsiteX173" fmla="*/ 319228 w 1242829"/>
              <a:gd name="connsiteY173" fmla="*/ 1800141 h 2389902"/>
              <a:gd name="connsiteX174" fmla="*/ 346282 w 1242829"/>
              <a:gd name="connsiteY174" fmla="*/ 1838015 h 2389902"/>
              <a:gd name="connsiteX175" fmla="*/ 351692 w 1242829"/>
              <a:gd name="connsiteY175" fmla="*/ 1854247 h 2389902"/>
              <a:gd name="connsiteX176" fmla="*/ 362514 w 1242829"/>
              <a:gd name="connsiteY176" fmla="*/ 1865069 h 2389902"/>
              <a:gd name="connsiteX177" fmla="*/ 373335 w 1242829"/>
              <a:gd name="connsiteY177" fmla="*/ 1881301 h 2389902"/>
              <a:gd name="connsiteX178" fmla="*/ 394978 w 1242829"/>
              <a:gd name="connsiteY178" fmla="*/ 1908354 h 2389902"/>
              <a:gd name="connsiteX179" fmla="*/ 405799 w 1242829"/>
              <a:gd name="connsiteY179" fmla="*/ 1924586 h 2389902"/>
              <a:gd name="connsiteX180" fmla="*/ 416620 w 1242829"/>
              <a:gd name="connsiteY180" fmla="*/ 1946228 h 2389902"/>
              <a:gd name="connsiteX181" fmla="*/ 427441 w 1242829"/>
              <a:gd name="connsiteY181" fmla="*/ 1957050 h 2389902"/>
              <a:gd name="connsiteX182" fmla="*/ 449084 w 1242829"/>
              <a:gd name="connsiteY182" fmla="*/ 1978692 h 2389902"/>
              <a:gd name="connsiteX183" fmla="*/ 459905 w 1242829"/>
              <a:gd name="connsiteY183" fmla="*/ 1994924 h 2389902"/>
              <a:gd name="connsiteX184" fmla="*/ 476137 w 1242829"/>
              <a:gd name="connsiteY184" fmla="*/ 2011156 h 2389902"/>
              <a:gd name="connsiteX185" fmla="*/ 481548 w 1242829"/>
              <a:gd name="connsiteY185" fmla="*/ 2027388 h 2389902"/>
              <a:gd name="connsiteX186" fmla="*/ 503191 w 1242829"/>
              <a:gd name="connsiteY186" fmla="*/ 2049031 h 2389902"/>
              <a:gd name="connsiteX187" fmla="*/ 535655 w 1242829"/>
              <a:gd name="connsiteY187" fmla="*/ 2081495 h 2389902"/>
              <a:gd name="connsiteX188" fmla="*/ 568118 w 1242829"/>
              <a:gd name="connsiteY188" fmla="*/ 2113959 h 2389902"/>
              <a:gd name="connsiteX189" fmla="*/ 578940 w 1242829"/>
              <a:gd name="connsiteY189" fmla="*/ 2124780 h 2389902"/>
              <a:gd name="connsiteX190" fmla="*/ 584350 w 1242829"/>
              <a:gd name="connsiteY190" fmla="*/ 2141012 h 2389902"/>
              <a:gd name="connsiteX191" fmla="*/ 600582 w 1242829"/>
              <a:gd name="connsiteY191" fmla="*/ 2151833 h 2389902"/>
              <a:gd name="connsiteX192" fmla="*/ 611404 w 1242829"/>
              <a:gd name="connsiteY192" fmla="*/ 2162655 h 2389902"/>
              <a:gd name="connsiteX193" fmla="*/ 633046 w 1242829"/>
              <a:gd name="connsiteY193" fmla="*/ 2189708 h 2389902"/>
              <a:gd name="connsiteX194" fmla="*/ 649278 w 1242829"/>
              <a:gd name="connsiteY194" fmla="*/ 2200529 h 2389902"/>
              <a:gd name="connsiteX195" fmla="*/ 681742 w 1242829"/>
              <a:gd name="connsiteY195" fmla="*/ 2232993 h 2389902"/>
              <a:gd name="connsiteX196" fmla="*/ 697974 w 1242829"/>
              <a:gd name="connsiteY196" fmla="*/ 2249225 h 2389902"/>
              <a:gd name="connsiteX197" fmla="*/ 714206 w 1242829"/>
              <a:gd name="connsiteY197" fmla="*/ 2260046 h 2389902"/>
              <a:gd name="connsiteX198" fmla="*/ 725027 w 1242829"/>
              <a:gd name="connsiteY198" fmla="*/ 2276278 h 2389902"/>
              <a:gd name="connsiteX199" fmla="*/ 773723 w 1242829"/>
              <a:gd name="connsiteY199" fmla="*/ 2308742 h 2389902"/>
              <a:gd name="connsiteX200" fmla="*/ 784544 w 1242829"/>
              <a:gd name="connsiteY200" fmla="*/ 2324974 h 2389902"/>
              <a:gd name="connsiteX201" fmla="*/ 811598 w 1242829"/>
              <a:gd name="connsiteY201" fmla="*/ 2346617 h 2389902"/>
              <a:gd name="connsiteX202" fmla="*/ 822419 w 1242829"/>
              <a:gd name="connsiteY202" fmla="*/ 2362849 h 2389902"/>
              <a:gd name="connsiteX203" fmla="*/ 838651 w 1242829"/>
              <a:gd name="connsiteY203" fmla="*/ 2384491 h 2389902"/>
              <a:gd name="connsiteX0" fmla="*/ 838651 w 1242829"/>
              <a:gd name="connsiteY0" fmla="*/ 2384491 h 2389902"/>
              <a:gd name="connsiteX1" fmla="*/ 892757 w 1242829"/>
              <a:gd name="connsiteY1" fmla="*/ 2330385 h 2389902"/>
              <a:gd name="connsiteX2" fmla="*/ 903579 w 1242829"/>
              <a:gd name="connsiteY2" fmla="*/ 2319563 h 2389902"/>
              <a:gd name="connsiteX3" fmla="*/ 930632 w 1242829"/>
              <a:gd name="connsiteY3" fmla="*/ 2287099 h 2389902"/>
              <a:gd name="connsiteX4" fmla="*/ 941453 w 1242829"/>
              <a:gd name="connsiteY4" fmla="*/ 2270868 h 2389902"/>
              <a:gd name="connsiteX5" fmla="*/ 984739 w 1242829"/>
              <a:gd name="connsiteY5" fmla="*/ 2243814 h 2389902"/>
              <a:gd name="connsiteX6" fmla="*/ 1000970 w 1242829"/>
              <a:gd name="connsiteY6" fmla="*/ 2222172 h 2389902"/>
              <a:gd name="connsiteX7" fmla="*/ 1022613 w 1242829"/>
              <a:gd name="connsiteY7" fmla="*/ 2211350 h 2389902"/>
              <a:gd name="connsiteX8" fmla="*/ 1055077 w 1242829"/>
              <a:gd name="connsiteY8" fmla="*/ 2189708 h 2389902"/>
              <a:gd name="connsiteX9" fmla="*/ 1071309 w 1242829"/>
              <a:gd name="connsiteY9" fmla="*/ 2178886 h 2389902"/>
              <a:gd name="connsiteX10" fmla="*/ 1103773 w 1242829"/>
              <a:gd name="connsiteY10" fmla="*/ 2157244 h 2389902"/>
              <a:gd name="connsiteX11" fmla="*/ 1130826 w 1242829"/>
              <a:gd name="connsiteY11" fmla="*/ 2135601 h 2389902"/>
              <a:gd name="connsiteX12" fmla="*/ 1147058 w 1242829"/>
              <a:gd name="connsiteY12" fmla="*/ 2130191 h 2389902"/>
              <a:gd name="connsiteX13" fmla="*/ 1157879 w 1242829"/>
              <a:gd name="connsiteY13" fmla="*/ 2113959 h 2389902"/>
              <a:gd name="connsiteX14" fmla="*/ 1174111 w 1242829"/>
              <a:gd name="connsiteY14" fmla="*/ 2103137 h 2389902"/>
              <a:gd name="connsiteX15" fmla="*/ 1201165 w 1242829"/>
              <a:gd name="connsiteY15" fmla="*/ 2081495 h 2389902"/>
              <a:gd name="connsiteX16" fmla="*/ 1211986 w 1242829"/>
              <a:gd name="connsiteY16" fmla="*/ 2065263 h 2389902"/>
              <a:gd name="connsiteX17" fmla="*/ 1233628 w 1242829"/>
              <a:gd name="connsiteY17" fmla="*/ 2038210 h 2389902"/>
              <a:gd name="connsiteX18" fmla="*/ 1228218 w 1242829"/>
              <a:gd name="connsiteY18" fmla="*/ 2016567 h 2389902"/>
              <a:gd name="connsiteX19" fmla="*/ 1195754 w 1242829"/>
              <a:gd name="connsiteY19" fmla="*/ 1989514 h 2389902"/>
              <a:gd name="connsiteX20" fmla="*/ 1174111 w 1242829"/>
              <a:gd name="connsiteY20" fmla="*/ 1967871 h 2389902"/>
              <a:gd name="connsiteX21" fmla="*/ 1147058 w 1242829"/>
              <a:gd name="connsiteY21" fmla="*/ 1946228 h 2389902"/>
              <a:gd name="connsiteX22" fmla="*/ 1130826 w 1242829"/>
              <a:gd name="connsiteY22" fmla="*/ 1935407 h 2389902"/>
              <a:gd name="connsiteX23" fmla="*/ 1109184 w 1242829"/>
              <a:gd name="connsiteY23" fmla="*/ 1919175 h 2389902"/>
              <a:gd name="connsiteX24" fmla="*/ 1098362 w 1242829"/>
              <a:gd name="connsiteY24" fmla="*/ 1908354 h 2389902"/>
              <a:gd name="connsiteX25" fmla="*/ 1082130 w 1242829"/>
              <a:gd name="connsiteY25" fmla="*/ 1902943 h 2389902"/>
              <a:gd name="connsiteX26" fmla="*/ 1065898 w 1242829"/>
              <a:gd name="connsiteY26" fmla="*/ 1886711 h 2389902"/>
              <a:gd name="connsiteX27" fmla="*/ 1033434 w 1242829"/>
              <a:gd name="connsiteY27" fmla="*/ 1865069 h 2389902"/>
              <a:gd name="connsiteX28" fmla="*/ 1006381 w 1242829"/>
              <a:gd name="connsiteY28" fmla="*/ 1848837 h 2389902"/>
              <a:gd name="connsiteX29" fmla="*/ 963096 w 1242829"/>
              <a:gd name="connsiteY29" fmla="*/ 1816373 h 2389902"/>
              <a:gd name="connsiteX30" fmla="*/ 946864 w 1242829"/>
              <a:gd name="connsiteY30" fmla="*/ 1805552 h 2389902"/>
              <a:gd name="connsiteX31" fmla="*/ 936043 w 1242829"/>
              <a:gd name="connsiteY31" fmla="*/ 1794730 h 2389902"/>
              <a:gd name="connsiteX32" fmla="*/ 925221 w 1242829"/>
              <a:gd name="connsiteY32" fmla="*/ 1778498 h 2389902"/>
              <a:gd name="connsiteX33" fmla="*/ 908989 w 1242829"/>
              <a:gd name="connsiteY33" fmla="*/ 1773088 h 2389902"/>
              <a:gd name="connsiteX34" fmla="*/ 898168 w 1242829"/>
              <a:gd name="connsiteY34" fmla="*/ 1762266 h 2389902"/>
              <a:gd name="connsiteX35" fmla="*/ 887347 w 1242829"/>
              <a:gd name="connsiteY35" fmla="*/ 1746034 h 2389902"/>
              <a:gd name="connsiteX36" fmla="*/ 838651 w 1242829"/>
              <a:gd name="connsiteY36" fmla="*/ 1702749 h 2389902"/>
              <a:gd name="connsiteX37" fmla="*/ 827830 w 1242829"/>
              <a:gd name="connsiteY37" fmla="*/ 1686517 h 2389902"/>
              <a:gd name="connsiteX38" fmla="*/ 800776 w 1242829"/>
              <a:gd name="connsiteY38" fmla="*/ 1664875 h 2389902"/>
              <a:gd name="connsiteX39" fmla="*/ 789955 w 1242829"/>
              <a:gd name="connsiteY39" fmla="*/ 1648643 h 2389902"/>
              <a:gd name="connsiteX40" fmla="*/ 779134 w 1242829"/>
              <a:gd name="connsiteY40" fmla="*/ 1637821 h 2389902"/>
              <a:gd name="connsiteX41" fmla="*/ 757491 w 1242829"/>
              <a:gd name="connsiteY41" fmla="*/ 1605357 h 2389902"/>
              <a:gd name="connsiteX42" fmla="*/ 741259 w 1242829"/>
              <a:gd name="connsiteY42" fmla="*/ 1589126 h 2389902"/>
              <a:gd name="connsiteX43" fmla="*/ 730438 w 1242829"/>
              <a:gd name="connsiteY43" fmla="*/ 1572894 h 2389902"/>
              <a:gd name="connsiteX44" fmla="*/ 692563 w 1242829"/>
              <a:gd name="connsiteY44" fmla="*/ 1540430 h 2389902"/>
              <a:gd name="connsiteX45" fmla="*/ 687153 w 1242829"/>
              <a:gd name="connsiteY45" fmla="*/ 1524198 h 2389902"/>
              <a:gd name="connsiteX46" fmla="*/ 660099 w 1242829"/>
              <a:gd name="connsiteY46" fmla="*/ 1502555 h 2389902"/>
              <a:gd name="connsiteX47" fmla="*/ 643868 w 1242829"/>
              <a:gd name="connsiteY47" fmla="*/ 1486323 h 2389902"/>
              <a:gd name="connsiteX48" fmla="*/ 633046 w 1242829"/>
              <a:gd name="connsiteY48" fmla="*/ 1470091 h 2389902"/>
              <a:gd name="connsiteX49" fmla="*/ 600582 w 1242829"/>
              <a:gd name="connsiteY49" fmla="*/ 1443038 h 2389902"/>
              <a:gd name="connsiteX50" fmla="*/ 573529 w 1242829"/>
              <a:gd name="connsiteY50" fmla="*/ 1415985 h 2389902"/>
              <a:gd name="connsiteX51" fmla="*/ 551886 w 1242829"/>
              <a:gd name="connsiteY51" fmla="*/ 1383521 h 2389902"/>
              <a:gd name="connsiteX52" fmla="*/ 546476 w 1242829"/>
              <a:gd name="connsiteY52" fmla="*/ 1367289 h 2389902"/>
              <a:gd name="connsiteX53" fmla="*/ 530244 w 1242829"/>
              <a:gd name="connsiteY53" fmla="*/ 1351057 h 2389902"/>
              <a:gd name="connsiteX54" fmla="*/ 508601 w 1242829"/>
              <a:gd name="connsiteY54" fmla="*/ 1318593 h 2389902"/>
              <a:gd name="connsiteX55" fmla="*/ 503191 w 1242829"/>
              <a:gd name="connsiteY55" fmla="*/ 1302361 h 2389902"/>
              <a:gd name="connsiteX56" fmla="*/ 492369 w 1242829"/>
              <a:gd name="connsiteY56" fmla="*/ 1291540 h 2389902"/>
              <a:gd name="connsiteX57" fmla="*/ 470727 w 1242829"/>
              <a:gd name="connsiteY57" fmla="*/ 1264486 h 2389902"/>
              <a:gd name="connsiteX58" fmla="*/ 454495 w 1242829"/>
              <a:gd name="connsiteY58" fmla="*/ 1232023 h 2389902"/>
              <a:gd name="connsiteX59" fmla="*/ 449084 w 1242829"/>
              <a:gd name="connsiteY59" fmla="*/ 1215791 h 2389902"/>
              <a:gd name="connsiteX60" fmla="*/ 432852 w 1242829"/>
              <a:gd name="connsiteY60" fmla="*/ 1183327 h 2389902"/>
              <a:gd name="connsiteX61" fmla="*/ 422031 w 1242829"/>
              <a:gd name="connsiteY61" fmla="*/ 1140041 h 2389902"/>
              <a:gd name="connsiteX62" fmla="*/ 411210 w 1242829"/>
              <a:gd name="connsiteY62" fmla="*/ 1107578 h 2389902"/>
              <a:gd name="connsiteX63" fmla="*/ 405799 w 1242829"/>
              <a:gd name="connsiteY63" fmla="*/ 1080524 h 2389902"/>
              <a:gd name="connsiteX64" fmla="*/ 389567 w 1242829"/>
              <a:gd name="connsiteY64" fmla="*/ 1031828 h 2389902"/>
              <a:gd name="connsiteX65" fmla="*/ 384156 w 1242829"/>
              <a:gd name="connsiteY65" fmla="*/ 1015597 h 2389902"/>
              <a:gd name="connsiteX66" fmla="*/ 378746 w 1242829"/>
              <a:gd name="connsiteY66" fmla="*/ 988543 h 2389902"/>
              <a:gd name="connsiteX67" fmla="*/ 367924 w 1242829"/>
              <a:gd name="connsiteY67" fmla="*/ 912794 h 2389902"/>
              <a:gd name="connsiteX68" fmla="*/ 373335 w 1242829"/>
              <a:gd name="connsiteY68" fmla="*/ 734243 h 2389902"/>
              <a:gd name="connsiteX69" fmla="*/ 378746 w 1242829"/>
              <a:gd name="connsiteY69" fmla="*/ 718011 h 2389902"/>
              <a:gd name="connsiteX70" fmla="*/ 384156 w 1242829"/>
              <a:gd name="connsiteY70" fmla="*/ 696368 h 2389902"/>
              <a:gd name="connsiteX71" fmla="*/ 418002 w 1242829"/>
              <a:gd name="connsiteY71" fmla="*/ 698703 h 2389902"/>
              <a:gd name="connsiteX72" fmla="*/ 425535 w 1242829"/>
              <a:gd name="connsiteY72" fmla="*/ 669529 h 2389902"/>
              <a:gd name="connsiteX73" fmla="*/ 433066 w 1242829"/>
              <a:gd name="connsiteY73" fmla="*/ 650007 h 2389902"/>
              <a:gd name="connsiteX74" fmla="*/ 448131 w 1242829"/>
              <a:gd name="connsiteY74" fmla="*/ 596855 h 2389902"/>
              <a:gd name="connsiteX75" fmla="*/ 456830 w 1242829"/>
              <a:gd name="connsiteY75" fmla="*/ 583912 h 2389902"/>
              <a:gd name="connsiteX76" fmla="*/ 481548 w 1242829"/>
              <a:gd name="connsiteY76" fmla="*/ 528638 h 2389902"/>
              <a:gd name="connsiteX77" fmla="*/ 514012 w 1242829"/>
              <a:gd name="connsiteY77" fmla="*/ 506995 h 2389902"/>
              <a:gd name="connsiteX78" fmla="*/ 530244 w 1242829"/>
              <a:gd name="connsiteY78" fmla="*/ 496174 h 2389902"/>
              <a:gd name="connsiteX79" fmla="*/ 546476 w 1242829"/>
              <a:gd name="connsiteY79" fmla="*/ 485353 h 2389902"/>
              <a:gd name="connsiteX80" fmla="*/ 578940 w 1242829"/>
              <a:gd name="connsiteY80" fmla="*/ 474531 h 2389902"/>
              <a:gd name="connsiteX81" fmla="*/ 622225 w 1242829"/>
              <a:gd name="connsiteY81" fmla="*/ 463710 h 2389902"/>
              <a:gd name="connsiteX82" fmla="*/ 660099 w 1242829"/>
              <a:gd name="connsiteY82" fmla="*/ 469121 h 2389902"/>
              <a:gd name="connsiteX83" fmla="*/ 676331 w 1242829"/>
              <a:gd name="connsiteY83" fmla="*/ 479942 h 2389902"/>
              <a:gd name="connsiteX84" fmla="*/ 697974 w 1242829"/>
              <a:gd name="connsiteY84" fmla="*/ 469121 h 2389902"/>
              <a:gd name="connsiteX85" fmla="*/ 746670 w 1242829"/>
              <a:gd name="connsiteY85" fmla="*/ 436657 h 2389902"/>
              <a:gd name="connsiteX86" fmla="*/ 806187 w 1242829"/>
              <a:gd name="connsiteY86" fmla="*/ 398782 h 2389902"/>
              <a:gd name="connsiteX87" fmla="*/ 838651 w 1242829"/>
              <a:gd name="connsiteY87" fmla="*/ 377140 h 2389902"/>
              <a:gd name="connsiteX88" fmla="*/ 854883 w 1242829"/>
              <a:gd name="connsiteY88" fmla="*/ 371729 h 2389902"/>
              <a:gd name="connsiteX89" fmla="*/ 871115 w 1242829"/>
              <a:gd name="connsiteY89" fmla="*/ 360908 h 2389902"/>
              <a:gd name="connsiteX90" fmla="*/ 908989 w 1242829"/>
              <a:gd name="connsiteY90" fmla="*/ 344676 h 2389902"/>
              <a:gd name="connsiteX91" fmla="*/ 946864 w 1242829"/>
              <a:gd name="connsiteY91" fmla="*/ 328444 h 2389902"/>
              <a:gd name="connsiteX92" fmla="*/ 963096 w 1242829"/>
              <a:gd name="connsiteY92" fmla="*/ 317623 h 2389902"/>
              <a:gd name="connsiteX93" fmla="*/ 995560 w 1242829"/>
              <a:gd name="connsiteY93" fmla="*/ 306801 h 2389902"/>
              <a:gd name="connsiteX94" fmla="*/ 1011792 w 1242829"/>
              <a:gd name="connsiteY94" fmla="*/ 295980 h 2389902"/>
              <a:gd name="connsiteX95" fmla="*/ 1033434 w 1242829"/>
              <a:gd name="connsiteY95" fmla="*/ 290569 h 2389902"/>
              <a:gd name="connsiteX96" fmla="*/ 1071309 w 1242829"/>
              <a:gd name="connsiteY96" fmla="*/ 279748 h 2389902"/>
              <a:gd name="connsiteX97" fmla="*/ 1098362 w 1242829"/>
              <a:gd name="connsiteY97" fmla="*/ 258105 h 2389902"/>
              <a:gd name="connsiteX98" fmla="*/ 1092952 w 1242829"/>
              <a:gd name="connsiteY98" fmla="*/ 220231 h 2389902"/>
              <a:gd name="connsiteX99" fmla="*/ 1082130 w 1242829"/>
              <a:gd name="connsiteY99" fmla="*/ 187767 h 2389902"/>
              <a:gd name="connsiteX100" fmla="*/ 1071309 w 1242829"/>
              <a:gd name="connsiteY100" fmla="*/ 101197 h 2389902"/>
              <a:gd name="connsiteX101" fmla="*/ 1065898 w 1242829"/>
              <a:gd name="connsiteY101" fmla="*/ 84965 h 2389902"/>
              <a:gd name="connsiteX102" fmla="*/ 1054124 w 1242829"/>
              <a:gd name="connsiteY102" fmla="*/ 45922 h 2389902"/>
              <a:gd name="connsiteX103" fmla="*/ 1025163 w 1242829"/>
              <a:gd name="connsiteY103" fmla="*/ 13244 h 2389902"/>
              <a:gd name="connsiteX104" fmla="*/ 992485 w 1242829"/>
              <a:gd name="connsiteY104" fmla="*/ 1255 h 2389902"/>
              <a:gd name="connsiteX105" fmla="*/ 969675 w 1242829"/>
              <a:gd name="connsiteY105" fmla="*/ 5712 h 2389902"/>
              <a:gd name="connsiteX106" fmla="*/ 929465 w 1242829"/>
              <a:gd name="connsiteY106" fmla="*/ 5236 h 2389902"/>
              <a:gd name="connsiteX107" fmla="*/ 892757 w 1242829"/>
              <a:gd name="connsiteY107" fmla="*/ 9215 h 2389902"/>
              <a:gd name="connsiteX108" fmla="*/ 762902 w 1242829"/>
              <a:gd name="connsiteY108" fmla="*/ 20037 h 2389902"/>
              <a:gd name="connsiteX109" fmla="*/ 730438 w 1242829"/>
              <a:gd name="connsiteY109" fmla="*/ 30858 h 2389902"/>
              <a:gd name="connsiteX110" fmla="*/ 708795 w 1242829"/>
              <a:gd name="connsiteY110" fmla="*/ 36269 h 2389902"/>
              <a:gd name="connsiteX111" fmla="*/ 670921 w 1242829"/>
              <a:gd name="connsiteY111" fmla="*/ 57911 h 2389902"/>
              <a:gd name="connsiteX112" fmla="*/ 649278 w 1242829"/>
              <a:gd name="connsiteY112" fmla="*/ 63322 h 2389902"/>
              <a:gd name="connsiteX113" fmla="*/ 605993 w 1242829"/>
              <a:gd name="connsiteY113" fmla="*/ 79554 h 2389902"/>
              <a:gd name="connsiteX114" fmla="*/ 589761 w 1242829"/>
              <a:gd name="connsiteY114" fmla="*/ 90375 h 2389902"/>
              <a:gd name="connsiteX115" fmla="*/ 573529 w 1242829"/>
              <a:gd name="connsiteY115" fmla="*/ 95786 h 2389902"/>
              <a:gd name="connsiteX116" fmla="*/ 557297 w 1242829"/>
              <a:gd name="connsiteY116" fmla="*/ 106607 h 2389902"/>
              <a:gd name="connsiteX117" fmla="*/ 541065 w 1242829"/>
              <a:gd name="connsiteY117" fmla="*/ 112018 h 2389902"/>
              <a:gd name="connsiteX118" fmla="*/ 524833 w 1242829"/>
              <a:gd name="connsiteY118" fmla="*/ 122839 h 2389902"/>
              <a:gd name="connsiteX119" fmla="*/ 508601 w 1242829"/>
              <a:gd name="connsiteY119" fmla="*/ 128250 h 2389902"/>
              <a:gd name="connsiteX120" fmla="*/ 492369 w 1242829"/>
              <a:gd name="connsiteY120" fmla="*/ 139071 h 2389902"/>
              <a:gd name="connsiteX121" fmla="*/ 459905 w 1242829"/>
              <a:gd name="connsiteY121" fmla="*/ 155303 h 2389902"/>
              <a:gd name="connsiteX122" fmla="*/ 438263 w 1242829"/>
              <a:gd name="connsiteY122" fmla="*/ 171535 h 2389902"/>
              <a:gd name="connsiteX123" fmla="*/ 416620 w 1242829"/>
              <a:gd name="connsiteY123" fmla="*/ 193178 h 2389902"/>
              <a:gd name="connsiteX124" fmla="*/ 384156 w 1242829"/>
              <a:gd name="connsiteY124" fmla="*/ 214820 h 2389902"/>
              <a:gd name="connsiteX125" fmla="*/ 367924 w 1242829"/>
              <a:gd name="connsiteY125" fmla="*/ 225641 h 2389902"/>
              <a:gd name="connsiteX126" fmla="*/ 357103 w 1242829"/>
              <a:gd name="connsiteY126" fmla="*/ 241873 h 2389902"/>
              <a:gd name="connsiteX127" fmla="*/ 319228 w 1242829"/>
              <a:gd name="connsiteY127" fmla="*/ 274337 h 2389902"/>
              <a:gd name="connsiteX128" fmla="*/ 308407 w 1242829"/>
              <a:gd name="connsiteY128" fmla="*/ 290569 h 2389902"/>
              <a:gd name="connsiteX129" fmla="*/ 281354 w 1242829"/>
              <a:gd name="connsiteY129" fmla="*/ 317623 h 2389902"/>
              <a:gd name="connsiteX130" fmla="*/ 270533 w 1242829"/>
              <a:gd name="connsiteY130" fmla="*/ 333855 h 2389902"/>
              <a:gd name="connsiteX131" fmla="*/ 227247 w 1242829"/>
              <a:gd name="connsiteY131" fmla="*/ 371729 h 2389902"/>
              <a:gd name="connsiteX132" fmla="*/ 205605 w 1242829"/>
              <a:gd name="connsiteY132" fmla="*/ 404193 h 2389902"/>
              <a:gd name="connsiteX133" fmla="*/ 178552 w 1242829"/>
              <a:gd name="connsiteY133" fmla="*/ 436657 h 2389902"/>
              <a:gd name="connsiteX134" fmla="*/ 167730 w 1242829"/>
              <a:gd name="connsiteY134" fmla="*/ 447478 h 2389902"/>
              <a:gd name="connsiteX135" fmla="*/ 146088 w 1242829"/>
              <a:gd name="connsiteY135" fmla="*/ 479942 h 2389902"/>
              <a:gd name="connsiteX136" fmla="*/ 124445 w 1242829"/>
              <a:gd name="connsiteY136" fmla="*/ 517817 h 2389902"/>
              <a:gd name="connsiteX137" fmla="*/ 119034 w 1242829"/>
              <a:gd name="connsiteY137" fmla="*/ 534049 h 2389902"/>
              <a:gd name="connsiteX138" fmla="*/ 102802 w 1242829"/>
              <a:gd name="connsiteY138" fmla="*/ 550281 h 2389902"/>
              <a:gd name="connsiteX139" fmla="*/ 86570 w 1242829"/>
              <a:gd name="connsiteY139" fmla="*/ 598976 h 2389902"/>
              <a:gd name="connsiteX140" fmla="*/ 81160 w 1242829"/>
              <a:gd name="connsiteY140" fmla="*/ 615208 h 2389902"/>
              <a:gd name="connsiteX141" fmla="*/ 70339 w 1242829"/>
              <a:gd name="connsiteY141" fmla="*/ 626030 h 2389902"/>
              <a:gd name="connsiteX142" fmla="*/ 54107 w 1242829"/>
              <a:gd name="connsiteY142" fmla="*/ 680136 h 2389902"/>
              <a:gd name="connsiteX143" fmla="*/ 48696 w 1242829"/>
              <a:gd name="connsiteY143" fmla="*/ 696368 h 2389902"/>
              <a:gd name="connsiteX144" fmla="*/ 43285 w 1242829"/>
              <a:gd name="connsiteY144" fmla="*/ 712600 h 2389902"/>
              <a:gd name="connsiteX145" fmla="*/ 27053 w 1242829"/>
              <a:gd name="connsiteY145" fmla="*/ 745064 h 2389902"/>
              <a:gd name="connsiteX146" fmla="*/ 21643 w 1242829"/>
              <a:gd name="connsiteY146" fmla="*/ 793760 h 2389902"/>
              <a:gd name="connsiteX147" fmla="*/ 10821 w 1242829"/>
              <a:gd name="connsiteY147" fmla="*/ 837045 h 2389902"/>
              <a:gd name="connsiteX148" fmla="*/ 0 w 1242829"/>
              <a:gd name="connsiteY148" fmla="*/ 907384 h 2389902"/>
              <a:gd name="connsiteX149" fmla="*/ 5411 w 1242829"/>
              <a:gd name="connsiteY149" fmla="*/ 972311 h 2389902"/>
              <a:gd name="connsiteX150" fmla="*/ 10821 w 1242829"/>
              <a:gd name="connsiteY150" fmla="*/ 1021007 h 2389902"/>
              <a:gd name="connsiteX151" fmla="*/ 16232 w 1242829"/>
              <a:gd name="connsiteY151" fmla="*/ 1085935 h 2389902"/>
              <a:gd name="connsiteX152" fmla="*/ 27053 w 1242829"/>
              <a:gd name="connsiteY152" fmla="*/ 1167095 h 2389902"/>
              <a:gd name="connsiteX153" fmla="*/ 32464 w 1242829"/>
              <a:gd name="connsiteY153" fmla="*/ 1226612 h 2389902"/>
              <a:gd name="connsiteX154" fmla="*/ 48696 w 1242829"/>
              <a:gd name="connsiteY154" fmla="*/ 1275308 h 2389902"/>
              <a:gd name="connsiteX155" fmla="*/ 54107 w 1242829"/>
              <a:gd name="connsiteY155" fmla="*/ 1291540 h 2389902"/>
              <a:gd name="connsiteX156" fmla="*/ 64928 w 1242829"/>
              <a:gd name="connsiteY156" fmla="*/ 1307772 h 2389902"/>
              <a:gd name="connsiteX157" fmla="*/ 86570 w 1242829"/>
              <a:gd name="connsiteY157" fmla="*/ 1356468 h 2389902"/>
              <a:gd name="connsiteX158" fmla="*/ 102802 w 1242829"/>
              <a:gd name="connsiteY158" fmla="*/ 1410574 h 2389902"/>
              <a:gd name="connsiteX159" fmla="*/ 113624 w 1242829"/>
              <a:gd name="connsiteY159" fmla="*/ 1421395 h 2389902"/>
              <a:gd name="connsiteX160" fmla="*/ 124445 w 1242829"/>
              <a:gd name="connsiteY160" fmla="*/ 1453859 h 2389902"/>
              <a:gd name="connsiteX161" fmla="*/ 129856 w 1242829"/>
              <a:gd name="connsiteY161" fmla="*/ 1470091 h 2389902"/>
              <a:gd name="connsiteX162" fmla="*/ 146088 w 1242829"/>
              <a:gd name="connsiteY162" fmla="*/ 1486323 h 2389902"/>
              <a:gd name="connsiteX163" fmla="*/ 167730 w 1242829"/>
              <a:gd name="connsiteY163" fmla="*/ 1545840 h 2389902"/>
              <a:gd name="connsiteX164" fmla="*/ 173141 w 1242829"/>
              <a:gd name="connsiteY164" fmla="*/ 1562072 h 2389902"/>
              <a:gd name="connsiteX165" fmla="*/ 194784 w 1242829"/>
              <a:gd name="connsiteY165" fmla="*/ 1594536 h 2389902"/>
              <a:gd name="connsiteX166" fmla="*/ 216426 w 1242829"/>
              <a:gd name="connsiteY166" fmla="*/ 1627000 h 2389902"/>
              <a:gd name="connsiteX167" fmla="*/ 221837 w 1242829"/>
              <a:gd name="connsiteY167" fmla="*/ 1648643 h 2389902"/>
              <a:gd name="connsiteX168" fmla="*/ 248890 w 1242829"/>
              <a:gd name="connsiteY168" fmla="*/ 1681107 h 2389902"/>
              <a:gd name="connsiteX169" fmla="*/ 270533 w 1242829"/>
              <a:gd name="connsiteY169" fmla="*/ 1713570 h 2389902"/>
              <a:gd name="connsiteX170" fmla="*/ 281354 w 1242829"/>
              <a:gd name="connsiteY170" fmla="*/ 1729802 h 2389902"/>
              <a:gd name="connsiteX171" fmla="*/ 297586 w 1242829"/>
              <a:gd name="connsiteY171" fmla="*/ 1767677 h 2389902"/>
              <a:gd name="connsiteX172" fmla="*/ 302997 w 1242829"/>
              <a:gd name="connsiteY172" fmla="*/ 1783909 h 2389902"/>
              <a:gd name="connsiteX173" fmla="*/ 319228 w 1242829"/>
              <a:gd name="connsiteY173" fmla="*/ 1800141 h 2389902"/>
              <a:gd name="connsiteX174" fmla="*/ 346282 w 1242829"/>
              <a:gd name="connsiteY174" fmla="*/ 1838015 h 2389902"/>
              <a:gd name="connsiteX175" fmla="*/ 351692 w 1242829"/>
              <a:gd name="connsiteY175" fmla="*/ 1854247 h 2389902"/>
              <a:gd name="connsiteX176" fmla="*/ 362514 w 1242829"/>
              <a:gd name="connsiteY176" fmla="*/ 1865069 h 2389902"/>
              <a:gd name="connsiteX177" fmla="*/ 373335 w 1242829"/>
              <a:gd name="connsiteY177" fmla="*/ 1881301 h 2389902"/>
              <a:gd name="connsiteX178" fmla="*/ 394978 w 1242829"/>
              <a:gd name="connsiteY178" fmla="*/ 1908354 h 2389902"/>
              <a:gd name="connsiteX179" fmla="*/ 405799 w 1242829"/>
              <a:gd name="connsiteY179" fmla="*/ 1924586 h 2389902"/>
              <a:gd name="connsiteX180" fmla="*/ 416620 w 1242829"/>
              <a:gd name="connsiteY180" fmla="*/ 1946228 h 2389902"/>
              <a:gd name="connsiteX181" fmla="*/ 427441 w 1242829"/>
              <a:gd name="connsiteY181" fmla="*/ 1957050 h 2389902"/>
              <a:gd name="connsiteX182" fmla="*/ 449084 w 1242829"/>
              <a:gd name="connsiteY182" fmla="*/ 1978692 h 2389902"/>
              <a:gd name="connsiteX183" fmla="*/ 459905 w 1242829"/>
              <a:gd name="connsiteY183" fmla="*/ 1994924 h 2389902"/>
              <a:gd name="connsiteX184" fmla="*/ 476137 w 1242829"/>
              <a:gd name="connsiteY184" fmla="*/ 2011156 h 2389902"/>
              <a:gd name="connsiteX185" fmla="*/ 481548 w 1242829"/>
              <a:gd name="connsiteY185" fmla="*/ 2027388 h 2389902"/>
              <a:gd name="connsiteX186" fmla="*/ 503191 w 1242829"/>
              <a:gd name="connsiteY186" fmla="*/ 2049031 h 2389902"/>
              <a:gd name="connsiteX187" fmla="*/ 535655 w 1242829"/>
              <a:gd name="connsiteY187" fmla="*/ 2081495 h 2389902"/>
              <a:gd name="connsiteX188" fmla="*/ 568118 w 1242829"/>
              <a:gd name="connsiteY188" fmla="*/ 2113959 h 2389902"/>
              <a:gd name="connsiteX189" fmla="*/ 578940 w 1242829"/>
              <a:gd name="connsiteY189" fmla="*/ 2124780 h 2389902"/>
              <a:gd name="connsiteX190" fmla="*/ 584350 w 1242829"/>
              <a:gd name="connsiteY190" fmla="*/ 2141012 h 2389902"/>
              <a:gd name="connsiteX191" fmla="*/ 600582 w 1242829"/>
              <a:gd name="connsiteY191" fmla="*/ 2151833 h 2389902"/>
              <a:gd name="connsiteX192" fmla="*/ 611404 w 1242829"/>
              <a:gd name="connsiteY192" fmla="*/ 2162655 h 2389902"/>
              <a:gd name="connsiteX193" fmla="*/ 633046 w 1242829"/>
              <a:gd name="connsiteY193" fmla="*/ 2189708 h 2389902"/>
              <a:gd name="connsiteX194" fmla="*/ 649278 w 1242829"/>
              <a:gd name="connsiteY194" fmla="*/ 2200529 h 2389902"/>
              <a:gd name="connsiteX195" fmla="*/ 681742 w 1242829"/>
              <a:gd name="connsiteY195" fmla="*/ 2232993 h 2389902"/>
              <a:gd name="connsiteX196" fmla="*/ 697974 w 1242829"/>
              <a:gd name="connsiteY196" fmla="*/ 2249225 h 2389902"/>
              <a:gd name="connsiteX197" fmla="*/ 714206 w 1242829"/>
              <a:gd name="connsiteY197" fmla="*/ 2260046 h 2389902"/>
              <a:gd name="connsiteX198" fmla="*/ 725027 w 1242829"/>
              <a:gd name="connsiteY198" fmla="*/ 2276278 h 2389902"/>
              <a:gd name="connsiteX199" fmla="*/ 773723 w 1242829"/>
              <a:gd name="connsiteY199" fmla="*/ 2308742 h 2389902"/>
              <a:gd name="connsiteX200" fmla="*/ 784544 w 1242829"/>
              <a:gd name="connsiteY200" fmla="*/ 2324974 h 2389902"/>
              <a:gd name="connsiteX201" fmla="*/ 811598 w 1242829"/>
              <a:gd name="connsiteY201" fmla="*/ 2346617 h 2389902"/>
              <a:gd name="connsiteX202" fmla="*/ 822419 w 1242829"/>
              <a:gd name="connsiteY202" fmla="*/ 2362849 h 2389902"/>
              <a:gd name="connsiteX203" fmla="*/ 838651 w 1242829"/>
              <a:gd name="connsiteY203" fmla="*/ 2384491 h 2389902"/>
              <a:gd name="connsiteX0" fmla="*/ 838651 w 1242829"/>
              <a:gd name="connsiteY0" fmla="*/ 2384491 h 2389902"/>
              <a:gd name="connsiteX1" fmla="*/ 892757 w 1242829"/>
              <a:gd name="connsiteY1" fmla="*/ 2330385 h 2389902"/>
              <a:gd name="connsiteX2" fmla="*/ 903579 w 1242829"/>
              <a:gd name="connsiteY2" fmla="*/ 2319563 h 2389902"/>
              <a:gd name="connsiteX3" fmla="*/ 930632 w 1242829"/>
              <a:gd name="connsiteY3" fmla="*/ 2287099 h 2389902"/>
              <a:gd name="connsiteX4" fmla="*/ 941453 w 1242829"/>
              <a:gd name="connsiteY4" fmla="*/ 2270868 h 2389902"/>
              <a:gd name="connsiteX5" fmla="*/ 984739 w 1242829"/>
              <a:gd name="connsiteY5" fmla="*/ 2243814 h 2389902"/>
              <a:gd name="connsiteX6" fmla="*/ 1000970 w 1242829"/>
              <a:gd name="connsiteY6" fmla="*/ 2222172 h 2389902"/>
              <a:gd name="connsiteX7" fmla="*/ 1022613 w 1242829"/>
              <a:gd name="connsiteY7" fmla="*/ 2211350 h 2389902"/>
              <a:gd name="connsiteX8" fmla="*/ 1055077 w 1242829"/>
              <a:gd name="connsiteY8" fmla="*/ 2189708 h 2389902"/>
              <a:gd name="connsiteX9" fmla="*/ 1071309 w 1242829"/>
              <a:gd name="connsiteY9" fmla="*/ 2178886 h 2389902"/>
              <a:gd name="connsiteX10" fmla="*/ 1103773 w 1242829"/>
              <a:gd name="connsiteY10" fmla="*/ 2157244 h 2389902"/>
              <a:gd name="connsiteX11" fmla="*/ 1130826 w 1242829"/>
              <a:gd name="connsiteY11" fmla="*/ 2135601 h 2389902"/>
              <a:gd name="connsiteX12" fmla="*/ 1147058 w 1242829"/>
              <a:gd name="connsiteY12" fmla="*/ 2130191 h 2389902"/>
              <a:gd name="connsiteX13" fmla="*/ 1157879 w 1242829"/>
              <a:gd name="connsiteY13" fmla="*/ 2113959 h 2389902"/>
              <a:gd name="connsiteX14" fmla="*/ 1174111 w 1242829"/>
              <a:gd name="connsiteY14" fmla="*/ 2103137 h 2389902"/>
              <a:gd name="connsiteX15" fmla="*/ 1201165 w 1242829"/>
              <a:gd name="connsiteY15" fmla="*/ 2081495 h 2389902"/>
              <a:gd name="connsiteX16" fmla="*/ 1211986 w 1242829"/>
              <a:gd name="connsiteY16" fmla="*/ 2065263 h 2389902"/>
              <a:gd name="connsiteX17" fmla="*/ 1233628 w 1242829"/>
              <a:gd name="connsiteY17" fmla="*/ 2038210 h 2389902"/>
              <a:gd name="connsiteX18" fmla="*/ 1228218 w 1242829"/>
              <a:gd name="connsiteY18" fmla="*/ 2016567 h 2389902"/>
              <a:gd name="connsiteX19" fmla="*/ 1195754 w 1242829"/>
              <a:gd name="connsiteY19" fmla="*/ 1989514 h 2389902"/>
              <a:gd name="connsiteX20" fmla="*/ 1174111 w 1242829"/>
              <a:gd name="connsiteY20" fmla="*/ 1967871 h 2389902"/>
              <a:gd name="connsiteX21" fmla="*/ 1147058 w 1242829"/>
              <a:gd name="connsiteY21" fmla="*/ 1946228 h 2389902"/>
              <a:gd name="connsiteX22" fmla="*/ 1130826 w 1242829"/>
              <a:gd name="connsiteY22" fmla="*/ 1935407 h 2389902"/>
              <a:gd name="connsiteX23" fmla="*/ 1109184 w 1242829"/>
              <a:gd name="connsiteY23" fmla="*/ 1919175 h 2389902"/>
              <a:gd name="connsiteX24" fmla="*/ 1098362 w 1242829"/>
              <a:gd name="connsiteY24" fmla="*/ 1908354 h 2389902"/>
              <a:gd name="connsiteX25" fmla="*/ 1082130 w 1242829"/>
              <a:gd name="connsiteY25" fmla="*/ 1902943 h 2389902"/>
              <a:gd name="connsiteX26" fmla="*/ 1065898 w 1242829"/>
              <a:gd name="connsiteY26" fmla="*/ 1886711 h 2389902"/>
              <a:gd name="connsiteX27" fmla="*/ 1033434 w 1242829"/>
              <a:gd name="connsiteY27" fmla="*/ 1865069 h 2389902"/>
              <a:gd name="connsiteX28" fmla="*/ 1006381 w 1242829"/>
              <a:gd name="connsiteY28" fmla="*/ 1848837 h 2389902"/>
              <a:gd name="connsiteX29" fmla="*/ 963096 w 1242829"/>
              <a:gd name="connsiteY29" fmla="*/ 1816373 h 2389902"/>
              <a:gd name="connsiteX30" fmla="*/ 946864 w 1242829"/>
              <a:gd name="connsiteY30" fmla="*/ 1805552 h 2389902"/>
              <a:gd name="connsiteX31" fmla="*/ 936043 w 1242829"/>
              <a:gd name="connsiteY31" fmla="*/ 1794730 h 2389902"/>
              <a:gd name="connsiteX32" fmla="*/ 925221 w 1242829"/>
              <a:gd name="connsiteY32" fmla="*/ 1778498 h 2389902"/>
              <a:gd name="connsiteX33" fmla="*/ 908989 w 1242829"/>
              <a:gd name="connsiteY33" fmla="*/ 1773088 h 2389902"/>
              <a:gd name="connsiteX34" fmla="*/ 898168 w 1242829"/>
              <a:gd name="connsiteY34" fmla="*/ 1762266 h 2389902"/>
              <a:gd name="connsiteX35" fmla="*/ 887347 w 1242829"/>
              <a:gd name="connsiteY35" fmla="*/ 1746034 h 2389902"/>
              <a:gd name="connsiteX36" fmla="*/ 838651 w 1242829"/>
              <a:gd name="connsiteY36" fmla="*/ 1702749 h 2389902"/>
              <a:gd name="connsiteX37" fmla="*/ 827830 w 1242829"/>
              <a:gd name="connsiteY37" fmla="*/ 1686517 h 2389902"/>
              <a:gd name="connsiteX38" fmla="*/ 800776 w 1242829"/>
              <a:gd name="connsiteY38" fmla="*/ 1664875 h 2389902"/>
              <a:gd name="connsiteX39" fmla="*/ 789955 w 1242829"/>
              <a:gd name="connsiteY39" fmla="*/ 1648643 h 2389902"/>
              <a:gd name="connsiteX40" fmla="*/ 779134 w 1242829"/>
              <a:gd name="connsiteY40" fmla="*/ 1637821 h 2389902"/>
              <a:gd name="connsiteX41" fmla="*/ 757491 w 1242829"/>
              <a:gd name="connsiteY41" fmla="*/ 1605357 h 2389902"/>
              <a:gd name="connsiteX42" fmla="*/ 741259 w 1242829"/>
              <a:gd name="connsiteY42" fmla="*/ 1589126 h 2389902"/>
              <a:gd name="connsiteX43" fmla="*/ 730438 w 1242829"/>
              <a:gd name="connsiteY43" fmla="*/ 1572894 h 2389902"/>
              <a:gd name="connsiteX44" fmla="*/ 692563 w 1242829"/>
              <a:gd name="connsiteY44" fmla="*/ 1540430 h 2389902"/>
              <a:gd name="connsiteX45" fmla="*/ 687153 w 1242829"/>
              <a:gd name="connsiteY45" fmla="*/ 1524198 h 2389902"/>
              <a:gd name="connsiteX46" fmla="*/ 660099 w 1242829"/>
              <a:gd name="connsiteY46" fmla="*/ 1502555 h 2389902"/>
              <a:gd name="connsiteX47" fmla="*/ 643868 w 1242829"/>
              <a:gd name="connsiteY47" fmla="*/ 1486323 h 2389902"/>
              <a:gd name="connsiteX48" fmla="*/ 633046 w 1242829"/>
              <a:gd name="connsiteY48" fmla="*/ 1470091 h 2389902"/>
              <a:gd name="connsiteX49" fmla="*/ 600582 w 1242829"/>
              <a:gd name="connsiteY49" fmla="*/ 1443038 h 2389902"/>
              <a:gd name="connsiteX50" fmla="*/ 573529 w 1242829"/>
              <a:gd name="connsiteY50" fmla="*/ 1415985 h 2389902"/>
              <a:gd name="connsiteX51" fmla="*/ 551886 w 1242829"/>
              <a:gd name="connsiteY51" fmla="*/ 1383521 h 2389902"/>
              <a:gd name="connsiteX52" fmla="*/ 546476 w 1242829"/>
              <a:gd name="connsiteY52" fmla="*/ 1367289 h 2389902"/>
              <a:gd name="connsiteX53" fmla="*/ 530244 w 1242829"/>
              <a:gd name="connsiteY53" fmla="*/ 1351057 h 2389902"/>
              <a:gd name="connsiteX54" fmla="*/ 508601 w 1242829"/>
              <a:gd name="connsiteY54" fmla="*/ 1318593 h 2389902"/>
              <a:gd name="connsiteX55" fmla="*/ 503191 w 1242829"/>
              <a:gd name="connsiteY55" fmla="*/ 1302361 h 2389902"/>
              <a:gd name="connsiteX56" fmla="*/ 492369 w 1242829"/>
              <a:gd name="connsiteY56" fmla="*/ 1291540 h 2389902"/>
              <a:gd name="connsiteX57" fmla="*/ 470727 w 1242829"/>
              <a:gd name="connsiteY57" fmla="*/ 1264486 h 2389902"/>
              <a:gd name="connsiteX58" fmla="*/ 454495 w 1242829"/>
              <a:gd name="connsiteY58" fmla="*/ 1232023 h 2389902"/>
              <a:gd name="connsiteX59" fmla="*/ 449084 w 1242829"/>
              <a:gd name="connsiteY59" fmla="*/ 1215791 h 2389902"/>
              <a:gd name="connsiteX60" fmla="*/ 432852 w 1242829"/>
              <a:gd name="connsiteY60" fmla="*/ 1183327 h 2389902"/>
              <a:gd name="connsiteX61" fmla="*/ 422031 w 1242829"/>
              <a:gd name="connsiteY61" fmla="*/ 1140041 h 2389902"/>
              <a:gd name="connsiteX62" fmla="*/ 411210 w 1242829"/>
              <a:gd name="connsiteY62" fmla="*/ 1107578 h 2389902"/>
              <a:gd name="connsiteX63" fmla="*/ 405799 w 1242829"/>
              <a:gd name="connsiteY63" fmla="*/ 1080524 h 2389902"/>
              <a:gd name="connsiteX64" fmla="*/ 389567 w 1242829"/>
              <a:gd name="connsiteY64" fmla="*/ 1031828 h 2389902"/>
              <a:gd name="connsiteX65" fmla="*/ 384156 w 1242829"/>
              <a:gd name="connsiteY65" fmla="*/ 1015597 h 2389902"/>
              <a:gd name="connsiteX66" fmla="*/ 378746 w 1242829"/>
              <a:gd name="connsiteY66" fmla="*/ 988543 h 2389902"/>
              <a:gd name="connsiteX67" fmla="*/ 367924 w 1242829"/>
              <a:gd name="connsiteY67" fmla="*/ 912794 h 2389902"/>
              <a:gd name="connsiteX68" fmla="*/ 373335 w 1242829"/>
              <a:gd name="connsiteY68" fmla="*/ 734243 h 2389902"/>
              <a:gd name="connsiteX69" fmla="*/ 378746 w 1242829"/>
              <a:gd name="connsiteY69" fmla="*/ 718011 h 2389902"/>
              <a:gd name="connsiteX70" fmla="*/ 400602 w 1242829"/>
              <a:gd name="connsiteY70" fmla="*/ 712814 h 2389902"/>
              <a:gd name="connsiteX71" fmla="*/ 418002 w 1242829"/>
              <a:gd name="connsiteY71" fmla="*/ 698703 h 2389902"/>
              <a:gd name="connsiteX72" fmla="*/ 425535 w 1242829"/>
              <a:gd name="connsiteY72" fmla="*/ 669529 h 2389902"/>
              <a:gd name="connsiteX73" fmla="*/ 433066 w 1242829"/>
              <a:gd name="connsiteY73" fmla="*/ 650007 h 2389902"/>
              <a:gd name="connsiteX74" fmla="*/ 448131 w 1242829"/>
              <a:gd name="connsiteY74" fmla="*/ 596855 h 2389902"/>
              <a:gd name="connsiteX75" fmla="*/ 456830 w 1242829"/>
              <a:gd name="connsiteY75" fmla="*/ 583912 h 2389902"/>
              <a:gd name="connsiteX76" fmla="*/ 481548 w 1242829"/>
              <a:gd name="connsiteY76" fmla="*/ 528638 h 2389902"/>
              <a:gd name="connsiteX77" fmla="*/ 514012 w 1242829"/>
              <a:gd name="connsiteY77" fmla="*/ 506995 h 2389902"/>
              <a:gd name="connsiteX78" fmla="*/ 530244 w 1242829"/>
              <a:gd name="connsiteY78" fmla="*/ 496174 h 2389902"/>
              <a:gd name="connsiteX79" fmla="*/ 546476 w 1242829"/>
              <a:gd name="connsiteY79" fmla="*/ 485353 h 2389902"/>
              <a:gd name="connsiteX80" fmla="*/ 578940 w 1242829"/>
              <a:gd name="connsiteY80" fmla="*/ 474531 h 2389902"/>
              <a:gd name="connsiteX81" fmla="*/ 622225 w 1242829"/>
              <a:gd name="connsiteY81" fmla="*/ 463710 h 2389902"/>
              <a:gd name="connsiteX82" fmla="*/ 660099 w 1242829"/>
              <a:gd name="connsiteY82" fmla="*/ 469121 h 2389902"/>
              <a:gd name="connsiteX83" fmla="*/ 676331 w 1242829"/>
              <a:gd name="connsiteY83" fmla="*/ 479942 h 2389902"/>
              <a:gd name="connsiteX84" fmla="*/ 697974 w 1242829"/>
              <a:gd name="connsiteY84" fmla="*/ 469121 h 2389902"/>
              <a:gd name="connsiteX85" fmla="*/ 746670 w 1242829"/>
              <a:gd name="connsiteY85" fmla="*/ 436657 h 2389902"/>
              <a:gd name="connsiteX86" fmla="*/ 806187 w 1242829"/>
              <a:gd name="connsiteY86" fmla="*/ 398782 h 2389902"/>
              <a:gd name="connsiteX87" fmla="*/ 838651 w 1242829"/>
              <a:gd name="connsiteY87" fmla="*/ 377140 h 2389902"/>
              <a:gd name="connsiteX88" fmla="*/ 854883 w 1242829"/>
              <a:gd name="connsiteY88" fmla="*/ 371729 h 2389902"/>
              <a:gd name="connsiteX89" fmla="*/ 871115 w 1242829"/>
              <a:gd name="connsiteY89" fmla="*/ 360908 h 2389902"/>
              <a:gd name="connsiteX90" fmla="*/ 908989 w 1242829"/>
              <a:gd name="connsiteY90" fmla="*/ 344676 h 2389902"/>
              <a:gd name="connsiteX91" fmla="*/ 946864 w 1242829"/>
              <a:gd name="connsiteY91" fmla="*/ 328444 h 2389902"/>
              <a:gd name="connsiteX92" fmla="*/ 963096 w 1242829"/>
              <a:gd name="connsiteY92" fmla="*/ 317623 h 2389902"/>
              <a:gd name="connsiteX93" fmla="*/ 995560 w 1242829"/>
              <a:gd name="connsiteY93" fmla="*/ 306801 h 2389902"/>
              <a:gd name="connsiteX94" fmla="*/ 1011792 w 1242829"/>
              <a:gd name="connsiteY94" fmla="*/ 295980 h 2389902"/>
              <a:gd name="connsiteX95" fmla="*/ 1033434 w 1242829"/>
              <a:gd name="connsiteY95" fmla="*/ 290569 h 2389902"/>
              <a:gd name="connsiteX96" fmla="*/ 1071309 w 1242829"/>
              <a:gd name="connsiteY96" fmla="*/ 279748 h 2389902"/>
              <a:gd name="connsiteX97" fmla="*/ 1098362 w 1242829"/>
              <a:gd name="connsiteY97" fmla="*/ 258105 h 2389902"/>
              <a:gd name="connsiteX98" fmla="*/ 1092952 w 1242829"/>
              <a:gd name="connsiteY98" fmla="*/ 220231 h 2389902"/>
              <a:gd name="connsiteX99" fmla="*/ 1082130 w 1242829"/>
              <a:gd name="connsiteY99" fmla="*/ 187767 h 2389902"/>
              <a:gd name="connsiteX100" fmla="*/ 1071309 w 1242829"/>
              <a:gd name="connsiteY100" fmla="*/ 101197 h 2389902"/>
              <a:gd name="connsiteX101" fmla="*/ 1065898 w 1242829"/>
              <a:gd name="connsiteY101" fmla="*/ 84965 h 2389902"/>
              <a:gd name="connsiteX102" fmla="*/ 1054124 w 1242829"/>
              <a:gd name="connsiteY102" fmla="*/ 45922 h 2389902"/>
              <a:gd name="connsiteX103" fmla="*/ 1025163 w 1242829"/>
              <a:gd name="connsiteY103" fmla="*/ 13244 h 2389902"/>
              <a:gd name="connsiteX104" fmla="*/ 992485 w 1242829"/>
              <a:gd name="connsiteY104" fmla="*/ 1255 h 2389902"/>
              <a:gd name="connsiteX105" fmla="*/ 969675 w 1242829"/>
              <a:gd name="connsiteY105" fmla="*/ 5712 h 2389902"/>
              <a:gd name="connsiteX106" fmla="*/ 929465 w 1242829"/>
              <a:gd name="connsiteY106" fmla="*/ 5236 h 2389902"/>
              <a:gd name="connsiteX107" fmla="*/ 892757 w 1242829"/>
              <a:gd name="connsiteY107" fmla="*/ 9215 h 2389902"/>
              <a:gd name="connsiteX108" fmla="*/ 762902 w 1242829"/>
              <a:gd name="connsiteY108" fmla="*/ 20037 h 2389902"/>
              <a:gd name="connsiteX109" fmla="*/ 730438 w 1242829"/>
              <a:gd name="connsiteY109" fmla="*/ 30858 h 2389902"/>
              <a:gd name="connsiteX110" fmla="*/ 708795 w 1242829"/>
              <a:gd name="connsiteY110" fmla="*/ 36269 h 2389902"/>
              <a:gd name="connsiteX111" fmla="*/ 670921 w 1242829"/>
              <a:gd name="connsiteY111" fmla="*/ 57911 h 2389902"/>
              <a:gd name="connsiteX112" fmla="*/ 649278 w 1242829"/>
              <a:gd name="connsiteY112" fmla="*/ 63322 h 2389902"/>
              <a:gd name="connsiteX113" fmla="*/ 605993 w 1242829"/>
              <a:gd name="connsiteY113" fmla="*/ 79554 h 2389902"/>
              <a:gd name="connsiteX114" fmla="*/ 589761 w 1242829"/>
              <a:gd name="connsiteY114" fmla="*/ 90375 h 2389902"/>
              <a:gd name="connsiteX115" fmla="*/ 573529 w 1242829"/>
              <a:gd name="connsiteY115" fmla="*/ 95786 h 2389902"/>
              <a:gd name="connsiteX116" fmla="*/ 557297 w 1242829"/>
              <a:gd name="connsiteY116" fmla="*/ 106607 h 2389902"/>
              <a:gd name="connsiteX117" fmla="*/ 541065 w 1242829"/>
              <a:gd name="connsiteY117" fmla="*/ 112018 h 2389902"/>
              <a:gd name="connsiteX118" fmla="*/ 524833 w 1242829"/>
              <a:gd name="connsiteY118" fmla="*/ 122839 h 2389902"/>
              <a:gd name="connsiteX119" fmla="*/ 508601 w 1242829"/>
              <a:gd name="connsiteY119" fmla="*/ 128250 h 2389902"/>
              <a:gd name="connsiteX120" fmla="*/ 492369 w 1242829"/>
              <a:gd name="connsiteY120" fmla="*/ 139071 h 2389902"/>
              <a:gd name="connsiteX121" fmla="*/ 459905 w 1242829"/>
              <a:gd name="connsiteY121" fmla="*/ 155303 h 2389902"/>
              <a:gd name="connsiteX122" fmla="*/ 438263 w 1242829"/>
              <a:gd name="connsiteY122" fmla="*/ 171535 h 2389902"/>
              <a:gd name="connsiteX123" fmla="*/ 416620 w 1242829"/>
              <a:gd name="connsiteY123" fmla="*/ 193178 h 2389902"/>
              <a:gd name="connsiteX124" fmla="*/ 384156 w 1242829"/>
              <a:gd name="connsiteY124" fmla="*/ 214820 h 2389902"/>
              <a:gd name="connsiteX125" fmla="*/ 367924 w 1242829"/>
              <a:gd name="connsiteY125" fmla="*/ 225641 h 2389902"/>
              <a:gd name="connsiteX126" fmla="*/ 357103 w 1242829"/>
              <a:gd name="connsiteY126" fmla="*/ 241873 h 2389902"/>
              <a:gd name="connsiteX127" fmla="*/ 319228 w 1242829"/>
              <a:gd name="connsiteY127" fmla="*/ 274337 h 2389902"/>
              <a:gd name="connsiteX128" fmla="*/ 308407 w 1242829"/>
              <a:gd name="connsiteY128" fmla="*/ 290569 h 2389902"/>
              <a:gd name="connsiteX129" fmla="*/ 281354 w 1242829"/>
              <a:gd name="connsiteY129" fmla="*/ 317623 h 2389902"/>
              <a:gd name="connsiteX130" fmla="*/ 270533 w 1242829"/>
              <a:gd name="connsiteY130" fmla="*/ 333855 h 2389902"/>
              <a:gd name="connsiteX131" fmla="*/ 227247 w 1242829"/>
              <a:gd name="connsiteY131" fmla="*/ 371729 h 2389902"/>
              <a:gd name="connsiteX132" fmla="*/ 205605 w 1242829"/>
              <a:gd name="connsiteY132" fmla="*/ 404193 h 2389902"/>
              <a:gd name="connsiteX133" fmla="*/ 178552 w 1242829"/>
              <a:gd name="connsiteY133" fmla="*/ 436657 h 2389902"/>
              <a:gd name="connsiteX134" fmla="*/ 167730 w 1242829"/>
              <a:gd name="connsiteY134" fmla="*/ 447478 h 2389902"/>
              <a:gd name="connsiteX135" fmla="*/ 146088 w 1242829"/>
              <a:gd name="connsiteY135" fmla="*/ 479942 h 2389902"/>
              <a:gd name="connsiteX136" fmla="*/ 124445 w 1242829"/>
              <a:gd name="connsiteY136" fmla="*/ 517817 h 2389902"/>
              <a:gd name="connsiteX137" fmla="*/ 119034 w 1242829"/>
              <a:gd name="connsiteY137" fmla="*/ 534049 h 2389902"/>
              <a:gd name="connsiteX138" fmla="*/ 102802 w 1242829"/>
              <a:gd name="connsiteY138" fmla="*/ 550281 h 2389902"/>
              <a:gd name="connsiteX139" fmla="*/ 86570 w 1242829"/>
              <a:gd name="connsiteY139" fmla="*/ 598976 h 2389902"/>
              <a:gd name="connsiteX140" fmla="*/ 81160 w 1242829"/>
              <a:gd name="connsiteY140" fmla="*/ 615208 h 2389902"/>
              <a:gd name="connsiteX141" fmla="*/ 70339 w 1242829"/>
              <a:gd name="connsiteY141" fmla="*/ 626030 h 2389902"/>
              <a:gd name="connsiteX142" fmla="*/ 54107 w 1242829"/>
              <a:gd name="connsiteY142" fmla="*/ 680136 h 2389902"/>
              <a:gd name="connsiteX143" fmla="*/ 48696 w 1242829"/>
              <a:gd name="connsiteY143" fmla="*/ 696368 h 2389902"/>
              <a:gd name="connsiteX144" fmla="*/ 43285 w 1242829"/>
              <a:gd name="connsiteY144" fmla="*/ 712600 h 2389902"/>
              <a:gd name="connsiteX145" fmla="*/ 27053 w 1242829"/>
              <a:gd name="connsiteY145" fmla="*/ 745064 h 2389902"/>
              <a:gd name="connsiteX146" fmla="*/ 21643 w 1242829"/>
              <a:gd name="connsiteY146" fmla="*/ 793760 h 2389902"/>
              <a:gd name="connsiteX147" fmla="*/ 10821 w 1242829"/>
              <a:gd name="connsiteY147" fmla="*/ 837045 h 2389902"/>
              <a:gd name="connsiteX148" fmla="*/ 0 w 1242829"/>
              <a:gd name="connsiteY148" fmla="*/ 907384 h 2389902"/>
              <a:gd name="connsiteX149" fmla="*/ 5411 w 1242829"/>
              <a:gd name="connsiteY149" fmla="*/ 972311 h 2389902"/>
              <a:gd name="connsiteX150" fmla="*/ 10821 w 1242829"/>
              <a:gd name="connsiteY150" fmla="*/ 1021007 h 2389902"/>
              <a:gd name="connsiteX151" fmla="*/ 16232 w 1242829"/>
              <a:gd name="connsiteY151" fmla="*/ 1085935 h 2389902"/>
              <a:gd name="connsiteX152" fmla="*/ 27053 w 1242829"/>
              <a:gd name="connsiteY152" fmla="*/ 1167095 h 2389902"/>
              <a:gd name="connsiteX153" fmla="*/ 32464 w 1242829"/>
              <a:gd name="connsiteY153" fmla="*/ 1226612 h 2389902"/>
              <a:gd name="connsiteX154" fmla="*/ 48696 w 1242829"/>
              <a:gd name="connsiteY154" fmla="*/ 1275308 h 2389902"/>
              <a:gd name="connsiteX155" fmla="*/ 54107 w 1242829"/>
              <a:gd name="connsiteY155" fmla="*/ 1291540 h 2389902"/>
              <a:gd name="connsiteX156" fmla="*/ 64928 w 1242829"/>
              <a:gd name="connsiteY156" fmla="*/ 1307772 h 2389902"/>
              <a:gd name="connsiteX157" fmla="*/ 86570 w 1242829"/>
              <a:gd name="connsiteY157" fmla="*/ 1356468 h 2389902"/>
              <a:gd name="connsiteX158" fmla="*/ 102802 w 1242829"/>
              <a:gd name="connsiteY158" fmla="*/ 1410574 h 2389902"/>
              <a:gd name="connsiteX159" fmla="*/ 113624 w 1242829"/>
              <a:gd name="connsiteY159" fmla="*/ 1421395 h 2389902"/>
              <a:gd name="connsiteX160" fmla="*/ 124445 w 1242829"/>
              <a:gd name="connsiteY160" fmla="*/ 1453859 h 2389902"/>
              <a:gd name="connsiteX161" fmla="*/ 129856 w 1242829"/>
              <a:gd name="connsiteY161" fmla="*/ 1470091 h 2389902"/>
              <a:gd name="connsiteX162" fmla="*/ 146088 w 1242829"/>
              <a:gd name="connsiteY162" fmla="*/ 1486323 h 2389902"/>
              <a:gd name="connsiteX163" fmla="*/ 167730 w 1242829"/>
              <a:gd name="connsiteY163" fmla="*/ 1545840 h 2389902"/>
              <a:gd name="connsiteX164" fmla="*/ 173141 w 1242829"/>
              <a:gd name="connsiteY164" fmla="*/ 1562072 h 2389902"/>
              <a:gd name="connsiteX165" fmla="*/ 194784 w 1242829"/>
              <a:gd name="connsiteY165" fmla="*/ 1594536 h 2389902"/>
              <a:gd name="connsiteX166" fmla="*/ 216426 w 1242829"/>
              <a:gd name="connsiteY166" fmla="*/ 1627000 h 2389902"/>
              <a:gd name="connsiteX167" fmla="*/ 221837 w 1242829"/>
              <a:gd name="connsiteY167" fmla="*/ 1648643 h 2389902"/>
              <a:gd name="connsiteX168" fmla="*/ 248890 w 1242829"/>
              <a:gd name="connsiteY168" fmla="*/ 1681107 h 2389902"/>
              <a:gd name="connsiteX169" fmla="*/ 270533 w 1242829"/>
              <a:gd name="connsiteY169" fmla="*/ 1713570 h 2389902"/>
              <a:gd name="connsiteX170" fmla="*/ 281354 w 1242829"/>
              <a:gd name="connsiteY170" fmla="*/ 1729802 h 2389902"/>
              <a:gd name="connsiteX171" fmla="*/ 297586 w 1242829"/>
              <a:gd name="connsiteY171" fmla="*/ 1767677 h 2389902"/>
              <a:gd name="connsiteX172" fmla="*/ 302997 w 1242829"/>
              <a:gd name="connsiteY172" fmla="*/ 1783909 h 2389902"/>
              <a:gd name="connsiteX173" fmla="*/ 319228 w 1242829"/>
              <a:gd name="connsiteY173" fmla="*/ 1800141 h 2389902"/>
              <a:gd name="connsiteX174" fmla="*/ 346282 w 1242829"/>
              <a:gd name="connsiteY174" fmla="*/ 1838015 h 2389902"/>
              <a:gd name="connsiteX175" fmla="*/ 351692 w 1242829"/>
              <a:gd name="connsiteY175" fmla="*/ 1854247 h 2389902"/>
              <a:gd name="connsiteX176" fmla="*/ 362514 w 1242829"/>
              <a:gd name="connsiteY176" fmla="*/ 1865069 h 2389902"/>
              <a:gd name="connsiteX177" fmla="*/ 373335 w 1242829"/>
              <a:gd name="connsiteY177" fmla="*/ 1881301 h 2389902"/>
              <a:gd name="connsiteX178" fmla="*/ 394978 w 1242829"/>
              <a:gd name="connsiteY178" fmla="*/ 1908354 h 2389902"/>
              <a:gd name="connsiteX179" fmla="*/ 405799 w 1242829"/>
              <a:gd name="connsiteY179" fmla="*/ 1924586 h 2389902"/>
              <a:gd name="connsiteX180" fmla="*/ 416620 w 1242829"/>
              <a:gd name="connsiteY180" fmla="*/ 1946228 h 2389902"/>
              <a:gd name="connsiteX181" fmla="*/ 427441 w 1242829"/>
              <a:gd name="connsiteY181" fmla="*/ 1957050 h 2389902"/>
              <a:gd name="connsiteX182" fmla="*/ 449084 w 1242829"/>
              <a:gd name="connsiteY182" fmla="*/ 1978692 h 2389902"/>
              <a:gd name="connsiteX183" fmla="*/ 459905 w 1242829"/>
              <a:gd name="connsiteY183" fmla="*/ 1994924 h 2389902"/>
              <a:gd name="connsiteX184" fmla="*/ 476137 w 1242829"/>
              <a:gd name="connsiteY184" fmla="*/ 2011156 h 2389902"/>
              <a:gd name="connsiteX185" fmla="*/ 481548 w 1242829"/>
              <a:gd name="connsiteY185" fmla="*/ 2027388 h 2389902"/>
              <a:gd name="connsiteX186" fmla="*/ 503191 w 1242829"/>
              <a:gd name="connsiteY186" fmla="*/ 2049031 h 2389902"/>
              <a:gd name="connsiteX187" fmla="*/ 535655 w 1242829"/>
              <a:gd name="connsiteY187" fmla="*/ 2081495 h 2389902"/>
              <a:gd name="connsiteX188" fmla="*/ 568118 w 1242829"/>
              <a:gd name="connsiteY188" fmla="*/ 2113959 h 2389902"/>
              <a:gd name="connsiteX189" fmla="*/ 578940 w 1242829"/>
              <a:gd name="connsiteY189" fmla="*/ 2124780 h 2389902"/>
              <a:gd name="connsiteX190" fmla="*/ 584350 w 1242829"/>
              <a:gd name="connsiteY190" fmla="*/ 2141012 h 2389902"/>
              <a:gd name="connsiteX191" fmla="*/ 600582 w 1242829"/>
              <a:gd name="connsiteY191" fmla="*/ 2151833 h 2389902"/>
              <a:gd name="connsiteX192" fmla="*/ 611404 w 1242829"/>
              <a:gd name="connsiteY192" fmla="*/ 2162655 h 2389902"/>
              <a:gd name="connsiteX193" fmla="*/ 633046 w 1242829"/>
              <a:gd name="connsiteY193" fmla="*/ 2189708 h 2389902"/>
              <a:gd name="connsiteX194" fmla="*/ 649278 w 1242829"/>
              <a:gd name="connsiteY194" fmla="*/ 2200529 h 2389902"/>
              <a:gd name="connsiteX195" fmla="*/ 681742 w 1242829"/>
              <a:gd name="connsiteY195" fmla="*/ 2232993 h 2389902"/>
              <a:gd name="connsiteX196" fmla="*/ 697974 w 1242829"/>
              <a:gd name="connsiteY196" fmla="*/ 2249225 h 2389902"/>
              <a:gd name="connsiteX197" fmla="*/ 714206 w 1242829"/>
              <a:gd name="connsiteY197" fmla="*/ 2260046 h 2389902"/>
              <a:gd name="connsiteX198" fmla="*/ 725027 w 1242829"/>
              <a:gd name="connsiteY198" fmla="*/ 2276278 h 2389902"/>
              <a:gd name="connsiteX199" fmla="*/ 773723 w 1242829"/>
              <a:gd name="connsiteY199" fmla="*/ 2308742 h 2389902"/>
              <a:gd name="connsiteX200" fmla="*/ 784544 w 1242829"/>
              <a:gd name="connsiteY200" fmla="*/ 2324974 h 2389902"/>
              <a:gd name="connsiteX201" fmla="*/ 811598 w 1242829"/>
              <a:gd name="connsiteY201" fmla="*/ 2346617 h 2389902"/>
              <a:gd name="connsiteX202" fmla="*/ 822419 w 1242829"/>
              <a:gd name="connsiteY202" fmla="*/ 2362849 h 2389902"/>
              <a:gd name="connsiteX203" fmla="*/ 838651 w 1242829"/>
              <a:gd name="connsiteY203" fmla="*/ 2384491 h 2389902"/>
              <a:gd name="connsiteX0" fmla="*/ 838651 w 1242829"/>
              <a:gd name="connsiteY0" fmla="*/ 2384491 h 2389902"/>
              <a:gd name="connsiteX1" fmla="*/ 892757 w 1242829"/>
              <a:gd name="connsiteY1" fmla="*/ 2330385 h 2389902"/>
              <a:gd name="connsiteX2" fmla="*/ 903579 w 1242829"/>
              <a:gd name="connsiteY2" fmla="*/ 2319563 h 2389902"/>
              <a:gd name="connsiteX3" fmla="*/ 930632 w 1242829"/>
              <a:gd name="connsiteY3" fmla="*/ 2287099 h 2389902"/>
              <a:gd name="connsiteX4" fmla="*/ 941453 w 1242829"/>
              <a:gd name="connsiteY4" fmla="*/ 2270868 h 2389902"/>
              <a:gd name="connsiteX5" fmla="*/ 984739 w 1242829"/>
              <a:gd name="connsiteY5" fmla="*/ 2243814 h 2389902"/>
              <a:gd name="connsiteX6" fmla="*/ 1000970 w 1242829"/>
              <a:gd name="connsiteY6" fmla="*/ 2222172 h 2389902"/>
              <a:gd name="connsiteX7" fmla="*/ 1022613 w 1242829"/>
              <a:gd name="connsiteY7" fmla="*/ 2211350 h 2389902"/>
              <a:gd name="connsiteX8" fmla="*/ 1055077 w 1242829"/>
              <a:gd name="connsiteY8" fmla="*/ 2189708 h 2389902"/>
              <a:gd name="connsiteX9" fmla="*/ 1071309 w 1242829"/>
              <a:gd name="connsiteY9" fmla="*/ 2178886 h 2389902"/>
              <a:gd name="connsiteX10" fmla="*/ 1103773 w 1242829"/>
              <a:gd name="connsiteY10" fmla="*/ 2157244 h 2389902"/>
              <a:gd name="connsiteX11" fmla="*/ 1130826 w 1242829"/>
              <a:gd name="connsiteY11" fmla="*/ 2135601 h 2389902"/>
              <a:gd name="connsiteX12" fmla="*/ 1147058 w 1242829"/>
              <a:gd name="connsiteY12" fmla="*/ 2130191 h 2389902"/>
              <a:gd name="connsiteX13" fmla="*/ 1157879 w 1242829"/>
              <a:gd name="connsiteY13" fmla="*/ 2113959 h 2389902"/>
              <a:gd name="connsiteX14" fmla="*/ 1174111 w 1242829"/>
              <a:gd name="connsiteY14" fmla="*/ 2103137 h 2389902"/>
              <a:gd name="connsiteX15" fmla="*/ 1201165 w 1242829"/>
              <a:gd name="connsiteY15" fmla="*/ 2081495 h 2389902"/>
              <a:gd name="connsiteX16" fmla="*/ 1211986 w 1242829"/>
              <a:gd name="connsiteY16" fmla="*/ 2065263 h 2389902"/>
              <a:gd name="connsiteX17" fmla="*/ 1233628 w 1242829"/>
              <a:gd name="connsiteY17" fmla="*/ 2038210 h 2389902"/>
              <a:gd name="connsiteX18" fmla="*/ 1228218 w 1242829"/>
              <a:gd name="connsiteY18" fmla="*/ 2016567 h 2389902"/>
              <a:gd name="connsiteX19" fmla="*/ 1195754 w 1242829"/>
              <a:gd name="connsiteY19" fmla="*/ 1989514 h 2389902"/>
              <a:gd name="connsiteX20" fmla="*/ 1174111 w 1242829"/>
              <a:gd name="connsiteY20" fmla="*/ 1967871 h 2389902"/>
              <a:gd name="connsiteX21" fmla="*/ 1147058 w 1242829"/>
              <a:gd name="connsiteY21" fmla="*/ 1946228 h 2389902"/>
              <a:gd name="connsiteX22" fmla="*/ 1130826 w 1242829"/>
              <a:gd name="connsiteY22" fmla="*/ 1935407 h 2389902"/>
              <a:gd name="connsiteX23" fmla="*/ 1109184 w 1242829"/>
              <a:gd name="connsiteY23" fmla="*/ 1919175 h 2389902"/>
              <a:gd name="connsiteX24" fmla="*/ 1098362 w 1242829"/>
              <a:gd name="connsiteY24" fmla="*/ 1908354 h 2389902"/>
              <a:gd name="connsiteX25" fmla="*/ 1082130 w 1242829"/>
              <a:gd name="connsiteY25" fmla="*/ 1902943 h 2389902"/>
              <a:gd name="connsiteX26" fmla="*/ 1065898 w 1242829"/>
              <a:gd name="connsiteY26" fmla="*/ 1886711 h 2389902"/>
              <a:gd name="connsiteX27" fmla="*/ 1033434 w 1242829"/>
              <a:gd name="connsiteY27" fmla="*/ 1865069 h 2389902"/>
              <a:gd name="connsiteX28" fmla="*/ 1006381 w 1242829"/>
              <a:gd name="connsiteY28" fmla="*/ 1848837 h 2389902"/>
              <a:gd name="connsiteX29" fmla="*/ 963096 w 1242829"/>
              <a:gd name="connsiteY29" fmla="*/ 1816373 h 2389902"/>
              <a:gd name="connsiteX30" fmla="*/ 946864 w 1242829"/>
              <a:gd name="connsiteY30" fmla="*/ 1805552 h 2389902"/>
              <a:gd name="connsiteX31" fmla="*/ 936043 w 1242829"/>
              <a:gd name="connsiteY31" fmla="*/ 1794730 h 2389902"/>
              <a:gd name="connsiteX32" fmla="*/ 925221 w 1242829"/>
              <a:gd name="connsiteY32" fmla="*/ 1778498 h 2389902"/>
              <a:gd name="connsiteX33" fmla="*/ 908989 w 1242829"/>
              <a:gd name="connsiteY33" fmla="*/ 1773088 h 2389902"/>
              <a:gd name="connsiteX34" fmla="*/ 898168 w 1242829"/>
              <a:gd name="connsiteY34" fmla="*/ 1762266 h 2389902"/>
              <a:gd name="connsiteX35" fmla="*/ 887347 w 1242829"/>
              <a:gd name="connsiteY35" fmla="*/ 1746034 h 2389902"/>
              <a:gd name="connsiteX36" fmla="*/ 838651 w 1242829"/>
              <a:gd name="connsiteY36" fmla="*/ 1702749 h 2389902"/>
              <a:gd name="connsiteX37" fmla="*/ 827830 w 1242829"/>
              <a:gd name="connsiteY37" fmla="*/ 1686517 h 2389902"/>
              <a:gd name="connsiteX38" fmla="*/ 800776 w 1242829"/>
              <a:gd name="connsiteY38" fmla="*/ 1664875 h 2389902"/>
              <a:gd name="connsiteX39" fmla="*/ 789955 w 1242829"/>
              <a:gd name="connsiteY39" fmla="*/ 1648643 h 2389902"/>
              <a:gd name="connsiteX40" fmla="*/ 779134 w 1242829"/>
              <a:gd name="connsiteY40" fmla="*/ 1637821 h 2389902"/>
              <a:gd name="connsiteX41" fmla="*/ 757491 w 1242829"/>
              <a:gd name="connsiteY41" fmla="*/ 1605357 h 2389902"/>
              <a:gd name="connsiteX42" fmla="*/ 741259 w 1242829"/>
              <a:gd name="connsiteY42" fmla="*/ 1589126 h 2389902"/>
              <a:gd name="connsiteX43" fmla="*/ 730438 w 1242829"/>
              <a:gd name="connsiteY43" fmla="*/ 1572894 h 2389902"/>
              <a:gd name="connsiteX44" fmla="*/ 692563 w 1242829"/>
              <a:gd name="connsiteY44" fmla="*/ 1540430 h 2389902"/>
              <a:gd name="connsiteX45" fmla="*/ 687153 w 1242829"/>
              <a:gd name="connsiteY45" fmla="*/ 1524198 h 2389902"/>
              <a:gd name="connsiteX46" fmla="*/ 660099 w 1242829"/>
              <a:gd name="connsiteY46" fmla="*/ 1502555 h 2389902"/>
              <a:gd name="connsiteX47" fmla="*/ 643868 w 1242829"/>
              <a:gd name="connsiteY47" fmla="*/ 1486323 h 2389902"/>
              <a:gd name="connsiteX48" fmla="*/ 633046 w 1242829"/>
              <a:gd name="connsiteY48" fmla="*/ 1470091 h 2389902"/>
              <a:gd name="connsiteX49" fmla="*/ 600582 w 1242829"/>
              <a:gd name="connsiteY49" fmla="*/ 1443038 h 2389902"/>
              <a:gd name="connsiteX50" fmla="*/ 573529 w 1242829"/>
              <a:gd name="connsiteY50" fmla="*/ 1415985 h 2389902"/>
              <a:gd name="connsiteX51" fmla="*/ 551886 w 1242829"/>
              <a:gd name="connsiteY51" fmla="*/ 1383521 h 2389902"/>
              <a:gd name="connsiteX52" fmla="*/ 546476 w 1242829"/>
              <a:gd name="connsiteY52" fmla="*/ 1367289 h 2389902"/>
              <a:gd name="connsiteX53" fmla="*/ 530244 w 1242829"/>
              <a:gd name="connsiteY53" fmla="*/ 1351057 h 2389902"/>
              <a:gd name="connsiteX54" fmla="*/ 508601 w 1242829"/>
              <a:gd name="connsiteY54" fmla="*/ 1318593 h 2389902"/>
              <a:gd name="connsiteX55" fmla="*/ 503191 w 1242829"/>
              <a:gd name="connsiteY55" fmla="*/ 1302361 h 2389902"/>
              <a:gd name="connsiteX56" fmla="*/ 492369 w 1242829"/>
              <a:gd name="connsiteY56" fmla="*/ 1291540 h 2389902"/>
              <a:gd name="connsiteX57" fmla="*/ 470727 w 1242829"/>
              <a:gd name="connsiteY57" fmla="*/ 1264486 h 2389902"/>
              <a:gd name="connsiteX58" fmla="*/ 454495 w 1242829"/>
              <a:gd name="connsiteY58" fmla="*/ 1232023 h 2389902"/>
              <a:gd name="connsiteX59" fmla="*/ 449084 w 1242829"/>
              <a:gd name="connsiteY59" fmla="*/ 1215791 h 2389902"/>
              <a:gd name="connsiteX60" fmla="*/ 432852 w 1242829"/>
              <a:gd name="connsiteY60" fmla="*/ 1183327 h 2389902"/>
              <a:gd name="connsiteX61" fmla="*/ 422031 w 1242829"/>
              <a:gd name="connsiteY61" fmla="*/ 1140041 h 2389902"/>
              <a:gd name="connsiteX62" fmla="*/ 411210 w 1242829"/>
              <a:gd name="connsiteY62" fmla="*/ 1107578 h 2389902"/>
              <a:gd name="connsiteX63" fmla="*/ 405799 w 1242829"/>
              <a:gd name="connsiteY63" fmla="*/ 1080524 h 2389902"/>
              <a:gd name="connsiteX64" fmla="*/ 389567 w 1242829"/>
              <a:gd name="connsiteY64" fmla="*/ 1031828 h 2389902"/>
              <a:gd name="connsiteX65" fmla="*/ 384156 w 1242829"/>
              <a:gd name="connsiteY65" fmla="*/ 1015597 h 2389902"/>
              <a:gd name="connsiteX66" fmla="*/ 378746 w 1242829"/>
              <a:gd name="connsiteY66" fmla="*/ 988543 h 2389902"/>
              <a:gd name="connsiteX67" fmla="*/ 367924 w 1242829"/>
              <a:gd name="connsiteY67" fmla="*/ 912794 h 2389902"/>
              <a:gd name="connsiteX68" fmla="*/ 373335 w 1242829"/>
              <a:gd name="connsiteY68" fmla="*/ 734243 h 2389902"/>
              <a:gd name="connsiteX69" fmla="*/ 378746 w 1242829"/>
              <a:gd name="connsiteY69" fmla="*/ 718011 h 2389902"/>
              <a:gd name="connsiteX70" fmla="*/ 417048 w 1242829"/>
              <a:gd name="connsiteY70" fmla="*/ 725971 h 2389902"/>
              <a:gd name="connsiteX71" fmla="*/ 418002 w 1242829"/>
              <a:gd name="connsiteY71" fmla="*/ 698703 h 2389902"/>
              <a:gd name="connsiteX72" fmla="*/ 425535 w 1242829"/>
              <a:gd name="connsiteY72" fmla="*/ 669529 h 2389902"/>
              <a:gd name="connsiteX73" fmla="*/ 433066 w 1242829"/>
              <a:gd name="connsiteY73" fmla="*/ 650007 h 2389902"/>
              <a:gd name="connsiteX74" fmla="*/ 448131 w 1242829"/>
              <a:gd name="connsiteY74" fmla="*/ 596855 h 2389902"/>
              <a:gd name="connsiteX75" fmla="*/ 456830 w 1242829"/>
              <a:gd name="connsiteY75" fmla="*/ 583912 h 2389902"/>
              <a:gd name="connsiteX76" fmla="*/ 481548 w 1242829"/>
              <a:gd name="connsiteY76" fmla="*/ 528638 h 2389902"/>
              <a:gd name="connsiteX77" fmla="*/ 514012 w 1242829"/>
              <a:gd name="connsiteY77" fmla="*/ 506995 h 2389902"/>
              <a:gd name="connsiteX78" fmla="*/ 530244 w 1242829"/>
              <a:gd name="connsiteY78" fmla="*/ 496174 h 2389902"/>
              <a:gd name="connsiteX79" fmla="*/ 546476 w 1242829"/>
              <a:gd name="connsiteY79" fmla="*/ 485353 h 2389902"/>
              <a:gd name="connsiteX80" fmla="*/ 578940 w 1242829"/>
              <a:gd name="connsiteY80" fmla="*/ 474531 h 2389902"/>
              <a:gd name="connsiteX81" fmla="*/ 622225 w 1242829"/>
              <a:gd name="connsiteY81" fmla="*/ 463710 h 2389902"/>
              <a:gd name="connsiteX82" fmla="*/ 660099 w 1242829"/>
              <a:gd name="connsiteY82" fmla="*/ 469121 h 2389902"/>
              <a:gd name="connsiteX83" fmla="*/ 676331 w 1242829"/>
              <a:gd name="connsiteY83" fmla="*/ 479942 h 2389902"/>
              <a:gd name="connsiteX84" fmla="*/ 697974 w 1242829"/>
              <a:gd name="connsiteY84" fmla="*/ 469121 h 2389902"/>
              <a:gd name="connsiteX85" fmla="*/ 746670 w 1242829"/>
              <a:gd name="connsiteY85" fmla="*/ 436657 h 2389902"/>
              <a:gd name="connsiteX86" fmla="*/ 806187 w 1242829"/>
              <a:gd name="connsiteY86" fmla="*/ 398782 h 2389902"/>
              <a:gd name="connsiteX87" fmla="*/ 838651 w 1242829"/>
              <a:gd name="connsiteY87" fmla="*/ 377140 h 2389902"/>
              <a:gd name="connsiteX88" fmla="*/ 854883 w 1242829"/>
              <a:gd name="connsiteY88" fmla="*/ 371729 h 2389902"/>
              <a:gd name="connsiteX89" fmla="*/ 871115 w 1242829"/>
              <a:gd name="connsiteY89" fmla="*/ 360908 h 2389902"/>
              <a:gd name="connsiteX90" fmla="*/ 908989 w 1242829"/>
              <a:gd name="connsiteY90" fmla="*/ 344676 h 2389902"/>
              <a:gd name="connsiteX91" fmla="*/ 946864 w 1242829"/>
              <a:gd name="connsiteY91" fmla="*/ 328444 h 2389902"/>
              <a:gd name="connsiteX92" fmla="*/ 963096 w 1242829"/>
              <a:gd name="connsiteY92" fmla="*/ 317623 h 2389902"/>
              <a:gd name="connsiteX93" fmla="*/ 995560 w 1242829"/>
              <a:gd name="connsiteY93" fmla="*/ 306801 h 2389902"/>
              <a:gd name="connsiteX94" fmla="*/ 1011792 w 1242829"/>
              <a:gd name="connsiteY94" fmla="*/ 295980 h 2389902"/>
              <a:gd name="connsiteX95" fmla="*/ 1033434 w 1242829"/>
              <a:gd name="connsiteY95" fmla="*/ 290569 h 2389902"/>
              <a:gd name="connsiteX96" fmla="*/ 1071309 w 1242829"/>
              <a:gd name="connsiteY96" fmla="*/ 279748 h 2389902"/>
              <a:gd name="connsiteX97" fmla="*/ 1098362 w 1242829"/>
              <a:gd name="connsiteY97" fmla="*/ 258105 h 2389902"/>
              <a:gd name="connsiteX98" fmla="*/ 1092952 w 1242829"/>
              <a:gd name="connsiteY98" fmla="*/ 220231 h 2389902"/>
              <a:gd name="connsiteX99" fmla="*/ 1082130 w 1242829"/>
              <a:gd name="connsiteY99" fmla="*/ 187767 h 2389902"/>
              <a:gd name="connsiteX100" fmla="*/ 1071309 w 1242829"/>
              <a:gd name="connsiteY100" fmla="*/ 101197 h 2389902"/>
              <a:gd name="connsiteX101" fmla="*/ 1065898 w 1242829"/>
              <a:gd name="connsiteY101" fmla="*/ 84965 h 2389902"/>
              <a:gd name="connsiteX102" fmla="*/ 1054124 w 1242829"/>
              <a:gd name="connsiteY102" fmla="*/ 45922 h 2389902"/>
              <a:gd name="connsiteX103" fmla="*/ 1025163 w 1242829"/>
              <a:gd name="connsiteY103" fmla="*/ 13244 h 2389902"/>
              <a:gd name="connsiteX104" fmla="*/ 992485 w 1242829"/>
              <a:gd name="connsiteY104" fmla="*/ 1255 h 2389902"/>
              <a:gd name="connsiteX105" fmla="*/ 969675 w 1242829"/>
              <a:gd name="connsiteY105" fmla="*/ 5712 h 2389902"/>
              <a:gd name="connsiteX106" fmla="*/ 929465 w 1242829"/>
              <a:gd name="connsiteY106" fmla="*/ 5236 h 2389902"/>
              <a:gd name="connsiteX107" fmla="*/ 892757 w 1242829"/>
              <a:gd name="connsiteY107" fmla="*/ 9215 h 2389902"/>
              <a:gd name="connsiteX108" fmla="*/ 762902 w 1242829"/>
              <a:gd name="connsiteY108" fmla="*/ 20037 h 2389902"/>
              <a:gd name="connsiteX109" fmla="*/ 730438 w 1242829"/>
              <a:gd name="connsiteY109" fmla="*/ 30858 h 2389902"/>
              <a:gd name="connsiteX110" fmla="*/ 708795 w 1242829"/>
              <a:gd name="connsiteY110" fmla="*/ 36269 h 2389902"/>
              <a:gd name="connsiteX111" fmla="*/ 670921 w 1242829"/>
              <a:gd name="connsiteY111" fmla="*/ 57911 h 2389902"/>
              <a:gd name="connsiteX112" fmla="*/ 649278 w 1242829"/>
              <a:gd name="connsiteY112" fmla="*/ 63322 h 2389902"/>
              <a:gd name="connsiteX113" fmla="*/ 605993 w 1242829"/>
              <a:gd name="connsiteY113" fmla="*/ 79554 h 2389902"/>
              <a:gd name="connsiteX114" fmla="*/ 589761 w 1242829"/>
              <a:gd name="connsiteY114" fmla="*/ 90375 h 2389902"/>
              <a:gd name="connsiteX115" fmla="*/ 573529 w 1242829"/>
              <a:gd name="connsiteY115" fmla="*/ 95786 h 2389902"/>
              <a:gd name="connsiteX116" fmla="*/ 557297 w 1242829"/>
              <a:gd name="connsiteY116" fmla="*/ 106607 h 2389902"/>
              <a:gd name="connsiteX117" fmla="*/ 541065 w 1242829"/>
              <a:gd name="connsiteY117" fmla="*/ 112018 h 2389902"/>
              <a:gd name="connsiteX118" fmla="*/ 524833 w 1242829"/>
              <a:gd name="connsiteY118" fmla="*/ 122839 h 2389902"/>
              <a:gd name="connsiteX119" fmla="*/ 508601 w 1242829"/>
              <a:gd name="connsiteY119" fmla="*/ 128250 h 2389902"/>
              <a:gd name="connsiteX120" fmla="*/ 492369 w 1242829"/>
              <a:gd name="connsiteY120" fmla="*/ 139071 h 2389902"/>
              <a:gd name="connsiteX121" fmla="*/ 459905 w 1242829"/>
              <a:gd name="connsiteY121" fmla="*/ 155303 h 2389902"/>
              <a:gd name="connsiteX122" fmla="*/ 438263 w 1242829"/>
              <a:gd name="connsiteY122" fmla="*/ 171535 h 2389902"/>
              <a:gd name="connsiteX123" fmla="*/ 416620 w 1242829"/>
              <a:gd name="connsiteY123" fmla="*/ 193178 h 2389902"/>
              <a:gd name="connsiteX124" fmla="*/ 384156 w 1242829"/>
              <a:gd name="connsiteY124" fmla="*/ 214820 h 2389902"/>
              <a:gd name="connsiteX125" fmla="*/ 367924 w 1242829"/>
              <a:gd name="connsiteY125" fmla="*/ 225641 h 2389902"/>
              <a:gd name="connsiteX126" fmla="*/ 357103 w 1242829"/>
              <a:gd name="connsiteY126" fmla="*/ 241873 h 2389902"/>
              <a:gd name="connsiteX127" fmla="*/ 319228 w 1242829"/>
              <a:gd name="connsiteY127" fmla="*/ 274337 h 2389902"/>
              <a:gd name="connsiteX128" fmla="*/ 308407 w 1242829"/>
              <a:gd name="connsiteY128" fmla="*/ 290569 h 2389902"/>
              <a:gd name="connsiteX129" fmla="*/ 281354 w 1242829"/>
              <a:gd name="connsiteY129" fmla="*/ 317623 h 2389902"/>
              <a:gd name="connsiteX130" fmla="*/ 270533 w 1242829"/>
              <a:gd name="connsiteY130" fmla="*/ 333855 h 2389902"/>
              <a:gd name="connsiteX131" fmla="*/ 227247 w 1242829"/>
              <a:gd name="connsiteY131" fmla="*/ 371729 h 2389902"/>
              <a:gd name="connsiteX132" fmla="*/ 205605 w 1242829"/>
              <a:gd name="connsiteY132" fmla="*/ 404193 h 2389902"/>
              <a:gd name="connsiteX133" fmla="*/ 178552 w 1242829"/>
              <a:gd name="connsiteY133" fmla="*/ 436657 h 2389902"/>
              <a:gd name="connsiteX134" fmla="*/ 167730 w 1242829"/>
              <a:gd name="connsiteY134" fmla="*/ 447478 h 2389902"/>
              <a:gd name="connsiteX135" fmla="*/ 146088 w 1242829"/>
              <a:gd name="connsiteY135" fmla="*/ 479942 h 2389902"/>
              <a:gd name="connsiteX136" fmla="*/ 124445 w 1242829"/>
              <a:gd name="connsiteY136" fmla="*/ 517817 h 2389902"/>
              <a:gd name="connsiteX137" fmla="*/ 119034 w 1242829"/>
              <a:gd name="connsiteY137" fmla="*/ 534049 h 2389902"/>
              <a:gd name="connsiteX138" fmla="*/ 102802 w 1242829"/>
              <a:gd name="connsiteY138" fmla="*/ 550281 h 2389902"/>
              <a:gd name="connsiteX139" fmla="*/ 86570 w 1242829"/>
              <a:gd name="connsiteY139" fmla="*/ 598976 h 2389902"/>
              <a:gd name="connsiteX140" fmla="*/ 81160 w 1242829"/>
              <a:gd name="connsiteY140" fmla="*/ 615208 h 2389902"/>
              <a:gd name="connsiteX141" fmla="*/ 70339 w 1242829"/>
              <a:gd name="connsiteY141" fmla="*/ 626030 h 2389902"/>
              <a:gd name="connsiteX142" fmla="*/ 54107 w 1242829"/>
              <a:gd name="connsiteY142" fmla="*/ 680136 h 2389902"/>
              <a:gd name="connsiteX143" fmla="*/ 48696 w 1242829"/>
              <a:gd name="connsiteY143" fmla="*/ 696368 h 2389902"/>
              <a:gd name="connsiteX144" fmla="*/ 43285 w 1242829"/>
              <a:gd name="connsiteY144" fmla="*/ 712600 h 2389902"/>
              <a:gd name="connsiteX145" fmla="*/ 27053 w 1242829"/>
              <a:gd name="connsiteY145" fmla="*/ 745064 h 2389902"/>
              <a:gd name="connsiteX146" fmla="*/ 21643 w 1242829"/>
              <a:gd name="connsiteY146" fmla="*/ 793760 h 2389902"/>
              <a:gd name="connsiteX147" fmla="*/ 10821 w 1242829"/>
              <a:gd name="connsiteY147" fmla="*/ 837045 h 2389902"/>
              <a:gd name="connsiteX148" fmla="*/ 0 w 1242829"/>
              <a:gd name="connsiteY148" fmla="*/ 907384 h 2389902"/>
              <a:gd name="connsiteX149" fmla="*/ 5411 w 1242829"/>
              <a:gd name="connsiteY149" fmla="*/ 972311 h 2389902"/>
              <a:gd name="connsiteX150" fmla="*/ 10821 w 1242829"/>
              <a:gd name="connsiteY150" fmla="*/ 1021007 h 2389902"/>
              <a:gd name="connsiteX151" fmla="*/ 16232 w 1242829"/>
              <a:gd name="connsiteY151" fmla="*/ 1085935 h 2389902"/>
              <a:gd name="connsiteX152" fmla="*/ 27053 w 1242829"/>
              <a:gd name="connsiteY152" fmla="*/ 1167095 h 2389902"/>
              <a:gd name="connsiteX153" fmla="*/ 32464 w 1242829"/>
              <a:gd name="connsiteY153" fmla="*/ 1226612 h 2389902"/>
              <a:gd name="connsiteX154" fmla="*/ 48696 w 1242829"/>
              <a:gd name="connsiteY154" fmla="*/ 1275308 h 2389902"/>
              <a:gd name="connsiteX155" fmla="*/ 54107 w 1242829"/>
              <a:gd name="connsiteY155" fmla="*/ 1291540 h 2389902"/>
              <a:gd name="connsiteX156" fmla="*/ 64928 w 1242829"/>
              <a:gd name="connsiteY156" fmla="*/ 1307772 h 2389902"/>
              <a:gd name="connsiteX157" fmla="*/ 86570 w 1242829"/>
              <a:gd name="connsiteY157" fmla="*/ 1356468 h 2389902"/>
              <a:gd name="connsiteX158" fmla="*/ 102802 w 1242829"/>
              <a:gd name="connsiteY158" fmla="*/ 1410574 h 2389902"/>
              <a:gd name="connsiteX159" fmla="*/ 113624 w 1242829"/>
              <a:gd name="connsiteY159" fmla="*/ 1421395 h 2389902"/>
              <a:gd name="connsiteX160" fmla="*/ 124445 w 1242829"/>
              <a:gd name="connsiteY160" fmla="*/ 1453859 h 2389902"/>
              <a:gd name="connsiteX161" fmla="*/ 129856 w 1242829"/>
              <a:gd name="connsiteY161" fmla="*/ 1470091 h 2389902"/>
              <a:gd name="connsiteX162" fmla="*/ 146088 w 1242829"/>
              <a:gd name="connsiteY162" fmla="*/ 1486323 h 2389902"/>
              <a:gd name="connsiteX163" fmla="*/ 167730 w 1242829"/>
              <a:gd name="connsiteY163" fmla="*/ 1545840 h 2389902"/>
              <a:gd name="connsiteX164" fmla="*/ 173141 w 1242829"/>
              <a:gd name="connsiteY164" fmla="*/ 1562072 h 2389902"/>
              <a:gd name="connsiteX165" fmla="*/ 194784 w 1242829"/>
              <a:gd name="connsiteY165" fmla="*/ 1594536 h 2389902"/>
              <a:gd name="connsiteX166" fmla="*/ 216426 w 1242829"/>
              <a:gd name="connsiteY166" fmla="*/ 1627000 h 2389902"/>
              <a:gd name="connsiteX167" fmla="*/ 221837 w 1242829"/>
              <a:gd name="connsiteY167" fmla="*/ 1648643 h 2389902"/>
              <a:gd name="connsiteX168" fmla="*/ 248890 w 1242829"/>
              <a:gd name="connsiteY168" fmla="*/ 1681107 h 2389902"/>
              <a:gd name="connsiteX169" fmla="*/ 270533 w 1242829"/>
              <a:gd name="connsiteY169" fmla="*/ 1713570 h 2389902"/>
              <a:gd name="connsiteX170" fmla="*/ 281354 w 1242829"/>
              <a:gd name="connsiteY170" fmla="*/ 1729802 h 2389902"/>
              <a:gd name="connsiteX171" fmla="*/ 297586 w 1242829"/>
              <a:gd name="connsiteY171" fmla="*/ 1767677 h 2389902"/>
              <a:gd name="connsiteX172" fmla="*/ 302997 w 1242829"/>
              <a:gd name="connsiteY172" fmla="*/ 1783909 h 2389902"/>
              <a:gd name="connsiteX173" fmla="*/ 319228 w 1242829"/>
              <a:gd name="connsiteY173" fmla="*/ 1800141 h 2389902"/>
              <a:gd name="connsiteX174" fmla="*/ 346282 w 1242829"/>
              <a:gd name="connsiteY174" fmla="*/ 1838015 h 2389902"/>
              <a:gd name="connsiteX175" fmla="*/ 351692 w 1242829"/>
              <a:gd name="connsiteY175" fmla="*/ 1854247 h 2389902"/>
              <a:gd name="connsiteX176" fmla="*/ 362514 w 1242829"/>
              <a:gd name="connsiteY176" fmla="*/ 1865069 h 2389902"/>
              <a:gd name="connsiteX177" fmla="*/ 373335 w 1242829"/>
              <a:gd name="connsiteY177" fmla="*/ 1881301 h 2389902"/>
              <a:gd name="connsiteX178" fmla="*/ 394978 w 1242829"/>
              <a:gd name="connsiteY178" fmla="*/ 1908354 h 2389902"/>
              <a:gd name="connsiteX179" fmla="*/ 405799 w 1242829"/>
              <a:gd name="connsiteY179" fmla="*/ 1924586 h 2389902"/>
              <a:gd name="connsiteX180" fmla="*/ 416620 w 1242829"/>
              <a:gd name="connsiteY180" fmla="*/ 1946228 h 2389902"/>
              <a:gd name="connsiteX181" fmla="*/ 427441 w 1242829"/>
              <a:gd name="connsiteY181" fmla="*/ 1957050 h 2389902"/>
              <a:gd name="connsiteX182" fmla="*/ 449084 w 1242829"/>
              <a:gd name="connsiteY182" fmla="*/ 1978692 h 2389902"/>
              <a:gd name="connsiteX183" fmla="*/ 459905 w 1242829"/>
              <a:gd name="connsiteY183" fmla="*/ 1994924 h 2389902"/>
              <a:gd name="connsiteX184" fmla="*/ 476137 w 1242829"/>
              <a:gd name="connsiteY184" fmla="*/ 2011156 h 2389902"/>
              <a:gd name="connsiteX185" fmla="*/ 481548 w 1242829"/>
              <a:gd name="connsiteY185" fmla="*/ 2027388 h 2389902"/>
              <a:gd name="connsiteX186" fmla="*/ 503191 w 1242829"/>
              <a:gd name="connsiteY186" fmla="*/ 2049031 h 2389902"/>
              <a:gd name="connsiteX187" fmla="*/ 535655 w 1242829"/>
              <a:gd name="connsiteY187" fmla="*/ 2081495 h 2389902"/>
              <a:gd name="connsiteX188" fmla="*/ 568118 w 1242829"/>
              <a:gd name="connsiteY188" fmla="*/ 2113959 h 2389902"/>
              <a:gd name="connsiteX189" fmla="*/ 578940 w 1242829"/>
              <a:gd name="connsiteY189" fmla="*/ 2124780 h 2389902"/>
              <a:gd name="connsiteX190" fmla="*/ 584350 w 1242829"/>
              <a:gd name="connsiteY190" fmla="*/ 2141012 h 2389902"/>
              <a:gd name="connsiteX191" fmla="*/ 600582 w 1242829"/>
              <a:gd name="connsiteY191" fmla="*/ 2151833 h 2389902"/>
              <a:gd name="connsiteX192" fmla="*/ 611404 w 1242829"/>
              <a:gd name="connsiteY192" fmla="*/ 2162655 h 2389902"/>
              <a:gd name="connsiteX193" fmla="*/ 633046 w 1242829"/>
              <a:gd name="connsiteY193" fmla="*/ 2189708 h 2389902"/>
              <a:gd name="connsiteX194" fmla="*/ 649278 w 1242829"/>
              <a:gd name="connsiteY194" fmla="*/ 2200529 h 2389902"/>
              <a:gd name="connsiteX195" fmla="*/ 681742 w 1242829"/>
              <a:gd name="connsiteY195" fmla="*/ 2232993 h 2389902"/>
              <a:gd name="connsiteX196" fmla="*/ 697974 w 1242829"/>
              <a:gd name="connsiteY196" fmla="*/ 2249225 h 2389902"/>
              <a:gd name="connsiteX197" fmla="*/ 714206 w 1242829"/>
              <a:gd name="connsiteY197" fmla="*/ 2260046 h 2389902"/>
              <a:gd name="connsiteX198" fmla="*/ 725027 w 1242829"/>
              <a:gd name="connsiteY198" fmla="*/ 2276278 h 2389902"/>
              <a:gd name="connsiteX199" fmla="*/ 773723 w 1242829"/>
              <a:gd name="connsiteY199" fmla="*/ 2308742 h 2389902"/>
              <a:gd name="connsiteX200" fmla="*/ 784544 w 1242829"/>
              <a:gd name="connsiteY200" fmla="*/ 2324974 h 2389902"/>
              <a:gd name="connsiteX201" fmla="*/ 811598 w 1242829"/>
              <a:gd name="connsiteY201" fmla="*/ 2346617 h 2389902"/>
              <a:gd name="connsiteX202" fmla="*/ 822419 w 1242829"/>
              <a:gd name="connsiteY202" fmla="*/ 2362849 h 2389902"/>
              <a:gd name="connsiteX203" fmla="*/ 838651 w 1242829"/>
              <a:gd name="connsiteY203" fmla="*/ 2384491 h 2389902"/>
              <a:gd name="connsiteX0" fmla="*/ 838651 w 1242829"/>
              <a:gd name="connsiteY0" fmla="*/ 2384491 h 2389902"/>
              <a:gd name="connsiteX1" fmla="*/ 892757 w 1242829"/>
              <a:gd name="connsiteY1" fmla="*/ 2330385 h 2389902"/>
              <a:gd name="connsiteX2" fmla="*/ 903579 w 1242829"/>
              <a:gd name="connsiteY2" fmla="*/ 2319563 h 2389902"/>
              <a:gd name="connsiteX3" fmla="*/ 930632 w 1242829"/>
              <a:gd name="connsiteY3" fmla="*/ 2287099 h 2389902"/>
              <a:gd name="connsiteX4" fmla="*/ 941453 w 1242829"/>
              <a:gd name="connsiteY4" fmla="*/ 2270868 h 2389902"/>
              <a:gd name="connsiteX5" fmla="*/ 984739 w 1242829"/>
              <a:gd name="connsiteY5" fmla="*/ 2243814 h 2389902"/>
              <a:gd name="connsiteX6" fmla="*/ 1000970 w 1242829"/>
              <a:gd name="connsiteY6" fmla="*/ 2222172 h 2389902"/>
              <a:gd name="connsiteX7" fmla="*/ 1022613 w 1242829"/>
              <a:gd name="connsiteY7" fmla="*/ 2211350 h 2389902"/>
              <a:gd name="connsiteX8" fmla="*/ 1055077 w 1242829"/>
              <a:gd name="connsiteY8" fmla="*/ 2189708 h 2389902"/>
              <a:gd name="connsiteX9" fmla="*/ 1071309 w 1242829"/>
              <a:gd name="connsiteY9" fmla="*/ 2178886 h 2389902"/>
              <a:gd name="connsiteX10" fmla="*/ 1103773 w 1242829"/>
              <a:gd name="connsiteY10" fmla="*/ 2157244 h 2389902"/>
              <a:gd name="connsiteX11" fmla="*/ 1130826 w 1242829"/>
              <a:gd name="connsiteY11" fmla="*/ 2135601 h 2389902"/>
              <a:gd name="connsiteX12" fmla="*/ 1147058 w 1242829"/>
              <a:gd name="connsiteY12" fmla="*/ 2130191 h 2389902"/>
              <a:gd name="connsiteX13" fmla="*/ 1157879 w 1242829"/>
              <a:gd name="connsiteY13" fmla="*/ 2113959 h 2389902"/>
              <a:gd name="connsiteX14" fmla="*/ 1174111 w 1242829"/>
              <a:gd name="connsiteY14" fmla="*/ 2103137 h 2389902"/>
              <a:gd name="connsiteX15" fmla="*/ 1201165 w 1242829"/>
              <a:gd name="connsiteY15" fmla="*/ 2081495 h 2389902"/>
              <a:gd name="connsiteX16" fmla="*/ 1211986 w 1242829"/>
              <a:gd name="connsiteY16" fmla="*/ 2065263 h 2389902"/>
              <a:gd name="connsiteX17" fmla="*/ 1233628 w 1242829"/>
              <a:gd name="connsiteY17" fmla="*/ 2038210 h 2389902"/>
              <a:gd name="connsiteX18" fmla="*/ 1228218 w 1242829"/>
              <a:gd name="connsiteY18" fmla="*/ 2016567 h 2389902"/>
              <a:gd name="connsiteX19" fmla="*/ 1195754 w 1242829"/>
              <a:gd name="connsiteY19" fmla="*/ 1989514 h 2389902"/>
              <a:gd name="connsiteX20" fmla="*/ 1174111 w 1242829"/>
              <a:gd name="connsiteY20" fmla="*/ 1967871 h 2389902"/>
              <a:gd name="connsiteX21" fmla="*/ 1147058 w 1242829"/>
              <a:gd name="connsiteY21" fmla="*/ 1946228 h 2389902"/>
              <a:gd name="connsiteX22" fmla="*/ 1130826 w 1242829"/>
              <a:gd name="connsiteY22" fmla="*/ 1935407 h 2389902"/>
              <a:gd name="connsiteX23" fmla="*/ 1109184 w 1242829"/>
              <a:gd name="connsiteY23" fmla="*/ 1919175 h 2389902"/>
              <a:gd name="connsiteX24" fmla="*/ 1098362 w 1242829"/>
              <a:gd name="connsiteY24" fmla="*/ 1908354 h 2389902"/>
              <a:gd name="connsiteX25" fmla="*/ 1082130 w 1242829"/>
              <a:gd name="connsiteY25" fmla="*/ 1902943 h 2389902"/>
              <a:gd name="connsiteX26" fmla="*/ 1065898 w 1242829"/>
              <a:gd name="connsiteY26" fmla="*/ 1886711 h 2389902"/>
              <a:gd name="connsiteX27" fmla="*/ 1033434 w 1242829"/>
              <a:gd name="connsiteY27" fmla="*/ 1865069 h 2389902"/>
              <a:gd name="connsiteX28" fmla="*/ 1006381 w 1242829"/>
              <a:gd name="connsiteY28" fmla="*/ 1848837 h 2389902"/>
              <a:gd name="connsiteX29" fmla="*/ 963096 w 1242829"/>
              <a:gd name="connsiteY29" fmla="*/ 1816373 h 2389902"/>
              <a:gd name="connsiteX30" fmla="*/ 946864 w 1242829"/>
              <a:gd name="connsiteY30" fmla="*/ 1805552 h 2389902"/>
              <a:gd name="connsiteX31" fmla="*/ 936043 w 1242829"/>
              <a:gd name="connsiteY31" fmla="*/ 1794730 h 2389902"/>
              <a:gd name="connsiteX32" fmla="*/ 925221 w 1242829"/>
              <a:gd name="connsiteY32" fmla="*/ 1778498 h 2389902"/>
              <a:gd name="connsiteX33" fmla="*/ 908989 w 1242829"/>
              <a:gd name="connsiteY33" fmla="*/ 1773088 h 2389902"/>
              <a:gd name="connsiteX34" fmla="*/ 898168 w 1242829"/>
              <a:gd name="connsiteY34" fmla="*/ 1762266 h 2389902"/>
              <a:gd name="connsiteX35" fmla="*/ 887347 w 1242829"/>
              <a:gd name="connsiteY35" fmla="*/ 1746034 h 2389902"/>
              <a:gd name="connsiteX36" fmla="*/ 838651 w 1242829"/>
              <a:gd name="connsiteY36" fmla="*/ 1702749 h 2389902"/>
              <a:gd name="connsiteX37" fmla="*/ 827830 w 1242829"/>
              <a:gd name="connsiteY37" fmla="*/ 1686517 h 2389902"/>
              <a:gd name="connsiteX38" fmla="*/ 800776 w 1242829"/>
              <a:gd name="connsiteY38" fmla="*/ 1664875 h 2389902"/>
              <a:gd name="connsiteX39" fmla="*/ 789955 w 1242829"/>
              <a:gd name="connsiteY39" fmla="*/ 1648643 h 2389902"/>
              <a:gd name="connsiteX40" fmla="*/ 779134 w 1242829"/>
              <a:gd name="connsiteY40" fmla="*/ 1637821 h 2389902"/>
              <a:gd name="connsiteX41" fmla="*/ 757491 w 1242829"/>
              <a:gd name="connsiteY41" fmla="*/ 1605357 h 2389902"/>
              <a:gd name="connsiteX42" fmla="*/ 741259 w 1242829"/>
              <a:gd name="connsiteY42" fmla="*/ 1589126 h 2389902"/>
              <a:gd name="connsiteX43" fmla="*/ 730438 w 1242829"/>
              <a:gd name="connsiteY43" fmla="*/ 1572894 h 2389902"/>
              <a:gd name="connsiteX44" fmla="*/ 692563 w 1242829"/>
              <a:gd name="connsiteY44" fmla="*/ 1540430 h 2389902"/>
              <a:gd name="connsiteX45" fmla="*/ 687153 w 1242829"/>
              <a:gd name="connsiteY45" fmla="*/ 1524198 h 2389902"/>
              <a:gd name="connsiteX46" fmla="*/ 660099 w 1242829"/>
              <a:gd name="connsiteY46" fmla="*/ 1502555 h 2389902"/>
              <a:gd name="connsiteX47" fmla="*/ 643868 w 1242829"/>
              <a:gd name="connsiteY47" fmla="*/ 1486323 h 2389902"/>
              <a:gd name="connsiteX48" fmla="*/ 633046 w 1242829"/>
              <a:gd name="connsiteY48" fmla="*/ 1470091 h 2389902"/>
              <a:gd name="connsiteX49" fmla="*/ 600582 w 1242829"/>
              <a:gd name="connsiteY49" fmla="*/ 1443038 h 2389902"/>
              <a:gd name="connsiteX50" fmla="*/ 573529 w 1242829"/>
              <a:gd name="connsiteY50" fmla="*/ 1415985 h 2389902"/>
              <a:gd name="connsiteX51" fmla="*/ 551886 w 1242829"/>
              <a:gd name="connsiteY51" fmla="*/ 1383521 h 2389902"/>
              <a:gd name="connsiteX52" fmla="*/ 546476 w 1242829"/>
              <a:gd name="connsiteY52" fmla="*/ 1367289 h 2389902"/>
              <a:gd name="connsiteX53" fmla="*/ 530244 w 1242829"/>
              <a:gd name="connsiteY53" fmla="*/ 1351057 h 2389902"/>
              <a:gd name="connsiteX54" fmla="*/ 508601 w 1242829"/>
              <a:gd name="connsiteY54" fmla="*/ 1318593 h 2389902"/>
              <a:gd name="connsiteX55" fmla="*/ 503191 w 1242829"/>
              <a:gd name="connsiteY55" fmla="*/ 1302361 h 2389902"/>
              <a:gd name="connsiteX56" fmla="*/ 492369 w 1242829"/>
              <a:gd name="connsiteY56" fmla="*/ 1291540 h 2389902"/>
              <a:gd name="connsiteX57" fmla="*/ 470727 w 1242829"/>
              <a:gd name="connsiteY57" fmla="*/ 1264486 h 2389902"/>
              <a:gd name="connsiteX58" fmla="*/ 454495 w 1242829"/>
              <a:gd name="connsiteY58" fmla="*/ 1232023 h 2389902"/>
              <a:gd name="connsiteX59" fmla="*/ 449084 w 1242829"/>
              <a:gd name="connsiteY59" fmla="*/ 1215791 h 2389902"/>
              <a:gd name="connsiteX60" fmla="*/ 432852 w 1242829"/>
              <a:gd name="connsiteY60" fmla="*/ 1183327 h 2389902"/>
              <a:gd name="connsiteX61" fmla="*/ 422031 w 1242829"/>
              <a:gd name="connsiteY61" fmla="*/ 1140041 h 2389902"/>
              <a:gd name="connsiteX62" fmla="*/ 411210 w 1242829"/>
              <a:gd name="connsiteY62" fmla="*/ 1107578 h 2389902"/>
              <a:gd name="connsiteX63" fmla="*/ 405799 w 1242829"/>
              <a:gd name="connsiteY63" fmla="*/ 1080524 h 2389902"/>
              <a:gd name="connsiteX64" fmla="*/ 389567 w 1242829"/>
              <a:gd name="connsiteY64" fmla="*/ 1031828 h 2389902"/>
              <a:gd name="connsiteX65" fmla="*/ 384156 w 1242829"/>
              <a:gd name="connsiteY65" fmla="*/ 1015597 h 2389902"/>
              <a:gd name="connsiteX66" fmla="*/ 378746 w 1242829"/>
              <a:gd name="connsiteY66" fmla="*/ 988543 h 2389902"/>
              <a:gd name="connsiteX67" fmla="*/ 367924 w 1242829"/>
              <a:gd name="connsiteY67" fmla="*/ 912794 h 2389902"/>
              <a:gd name="connsiteX68" fmla="*/ 393070 w 1242829"/>
              <a:gd name="connsiteY68" fmla="*/ 747400 h 2389902"/>
              <a:gd name="connsiteX69" fmla="*/ 378746 w 1242829"/>
              <a:gd name="connsiteY69" fmla="*/ 718011 h 2389902"/>
              <a:gd name="connsiteX70" fmla="*/ 417048 w 1242829"/>
              <a:gd name="connsiteY70" fmla="*/ 725971 h 2389902"/>
              <a:gd name="connsiteX71" fmla="*/ 418002 w 1242829"/>
              <a:gd name="connsiteY71" fmla="*/ 698703 h 2389902"/>
              <a:gd name="connsiteX72" fmla="*/ 425535 w 1242829"/>
              <a:gd name="connsiteY72" fmla="*/ 669529 h 2389902"/>
              <a:gd name="connsiteX73" fmla="*/ 433066 w 1242829"/>
              <a:gd name="connsiteY73" fmla="*/ 650007 h 2389902"/>
              <a:gd name="connsiteX74" fmla="*/ 448131 w 1242829"/>
              <a:gd name="connsiteY74" fmla="*/ 596855 h 2389902"/>
              <a:gd name="connsiteX75" fmla="*/ 456830 w 1242829"/>
              <a:gd name="connsiteY75" fmla="*/ 583912 h 2389902"/>
              <a:gd name="connsiteX76" fmla="*/ 481548 w 1242829"/>
              <a:gd name="connsiteY76" fmla="*/ 528638 h 2389902"/>
              <a:gd name="connsiteX77" fmla="*/ 514012 w 1242829"/>
              <a:gd name="connsiteY77" fmla="*/ 506995 h 2389902"/>
              <a:gd name="connsiteX78" fmla="*/ 530244 w 1242829"/>
              <a:gd name="connsiteY78" fmla="*/ 496174 h 2389902"/>
              <a:gd name="connsiteX79" fmla="*/ 546476 w 1242829"/>
              <a:gd name="connsiteY79" fmla="*/ 485353 h 2389902"/>
              <a:gd name="connsiteX80" fmla="*/ 578940 w 1242829"/>
              <a:gd name="connsiteY80" fmla="*/ 474531 h 2389902"/>
              <a:gd name="connsiteX81" fmla="*/ 622225 w 1242829"/>
              <a:gd name="connsiteY81" fmla="*/ 463710 h 2389902"/>
              <a:gd name="connsiteX82" fmla="*/ 660099 w 1242829"/>
              <a:gd name="connsiteY82" fmla="*/ 469121 h 2389902"/>
              <a:gd name="connsiteX83" fmla="*/ 676331 w 1242829"/>
              <a:gd name="connsiteY83" fmla="*/ 479942 h 2389902"/>
              <a:gd name="connsiteX84" fmla="*/ 697974 w 1242829"/>
              <a:gd name="connsiteY84" fmla="*/ 469121 h 2389902"/>
              <a:gd name="connsiteX85" fmla="*/ 746670 w 1242829"/>
              <a:gd name="connsiteY85" fmla="*/ 436657 h 2389902"/>
              <a:gd name="connsiteX86" fmla="*/ 806187 w 1242829"/>
              <a:gd name="connsiteY86" fmla="*/ 398782 h 2389902"/>
              <a:gd name="connsiteX87" fmla="*/ 838651 w 1242829"/>
              <a:gd name="connsiteY87" fmla="*/ 377140 h 2389902"/>
              <a:gd name="connsiteX88" fmla="*/ 854883 w 1242829"/>
              <a:gd name="connsiteY88" fmla="*/ 371729 h 2389902"/>
              <a:gd name="connsiteX89" fmla="*/ 871115 w 1242829"/>
              <a:gd name="connsiteY89" fmla="*/ 360908 h 2389902"/>
              <a:gd name="connsiteX90" fmla="*/ 908989 w 1242829"/>
              <a:gd name="connsiteY90" fmla="*/ 344676 h 2389902"/>
              <a:gd name="connsiteX91" fmla="*/ 946864 w 1242829"/>
              <a:gd name="connsiteY91" fmla="*/ 328444 h 2389902"/>
              <a:gd name="connsiteX92" fmla="*/ 963096 w 1242829"/>
              <a:gd name="connsiteY92" fmla="*/ 317623 h 2389902"/>
              <a:gd name="connsiteX93" fmla="*/ 995560 w 1242829"/>
              <a:gd name="connsiteY93" fmla="*/ 306801 h 2389902"/>
              <a:gd name="connsiteX94" fmla="*/ 1011792 w 1242829"/>
              <a:gd name="connsiteY94" fmla="*/ 295980 h 2389902"/>
              <a:gd name="connsiteX95" fmla="*/ 1033434 w 1242829"/>
              <a:gd name="connsiteY95" fmla="*/ 290569 h 2389902"/>
              <a:gd name="connsiteX96" fmla="*/ 1071309 w 1242829"/>
              <a:gd name="connsiteY96" fmla="*/ 279748 h 2389902"/>
              <a:gd name="connsiteX97" fmla="*/ 1098362 w 1242829"/>
              <a:gd name="connsiteY97" fmla="*/ 258105 h 2389902"/>
              <a:gd name="connsiteX98" fmla="*/ 1092952 w 1242829"/>
              <a:gd name="connsiteY98" fmla="*/ 220231 h 2389902"/>
              <a:gd name="connsiteX99" fmla="*/ 1082130 w 1242829"/>
              <a:gd name="connsiteY99" fmla="*/ 187767 h 2389902"/>
              <a:gd name="connsiteX100" fmla="*/ 1071309 w 1242829"/>
              <a:gd name="connsiteY100" fmla="*/ 101197 h 2389902"/>
              <a:gd name="connsiteX101" fmla="*/ 1065898 w 1242829"/>
              <a:gd name="connsiteY101" fmla="*/ 84965 h 2389902"/>
              <a:gd name="connsiteX102" fmla="*/ 1054124 w 1242829"/>
              <a:gd name="connsiteY102" fmla="*/ 45922 h 2389902"/>
              <a:gd name="connsiteX103" fmla="*/ 1025163 w 1242829"/>
              <a:gd name="connsiteY103" fmla="*/ 13244 h 2389902"/>
              <a:gd name="connsiteX104" fmla="*/ 992485 w 1242829"/>
              <a:gd name="connsiteY104" fmla="*/ 1255 h 2389902"/>
              <a:gd name="connsiteX105" fmla="*/ 969675 w 1242829"/>
              <a:gd name="connsiteY105" fmla="*/ 5712 h 2389902"/>
              <a:gd name="connsiteX106" fmla="*/ 929465 w 1242829"/>
              <a:gd name="connsiteY106" fmla="*/ 5236 h 2389902"/>
              <a:gd name="connsiteX107" fmla="*/ 892757 w 1242829"/>
              <a:gd name="connsiteY107" fmla="*/ 9215 h 2389902"/>
              <a:gd name="connsiteX108" fmla="*/ 762902 w 1242829"/>
              <a:gd name="connsiteY108" fmla="*/ 20037 h 2389902"/>
              <a:gd name="connsiteX109" fmla="*/ 730438 w 1242829"/>
              <a:gd name="connsiteY109" fmla="*/ 30858 h 2389902"/>
              <a:gd name="connsiteX110" fmla="*/ 708795 w 1242829"/>
              <a:gd name="connsiteY110" fmla="*/ 36269 h 2389902"/>
              <a:gd name="connsiteX111" fmla="*/ 670921 w 1242829"/>
              <a:gd name="connsiteY111" fmla="*/ 57911 h 2389902"/>
              <a:gd name="connsiteX112" fmla="*/ 649278 w 1242829"/>
              <a:gd name="connsiteY112" fmla="*/ 63322 h 2389902"/>
              <a:gd name="connsiteX113" fmla="*/ 605993 w 1242829"/>
              <a:gd name="connsiteY113" fmla="*/ 79554 h 2389902"/>
              <a:gd name="connsiteX114" fmla="*/ 589761 w 1242829"/>
              <a:gd name="connsiteY114" fmla="*/ 90375 h 2389902"/>
              <a:gd name="connsiteX115" fmla="*/ 573529 w 1242829"/>
              <a:gd name="connsiteY115" fmla="*/ 95786 h 2389902"/>
              <a:gd name="connsiteX116" fmla="*/ 557297 w 1242829"/>
              <a:gd name="connsiteY116" fmla="*/ 106607 h 2389902"/>
              <a:gd name="connsiteX117" fmla="*/ 541065 w 1242829"/>
              <a:gd name="connsiteY117" fmla="*/ 112018 h 2389902"/>
              <a:gd name="connsiteX118" fmla="*/ 524833 w 1242829"/>
              <a:gd name="connsiteY118" fmla="*/ 122839 h 2389902"/>
              <a:gd name="connsiteX119" fmla="*/ 508601 w 1242829"/>
              <a:gd name="connsiteY119" fmla="*/ 128250 h 2389902"/>
              <a:gd name="connsiteX120" fmla="*/ 492369 w 1242829"/>
              <a:gd name="connsiteY120" fmla="*/ 139071 h 2389902"/>
              <a:gd name="connsiteX121" fmla="*/ 459905 w 1242829"/>
              <a:gd name="connsiteY121" fmla="*/ 155303 h 2389902"/>
              <a:gd name="connsiteX122" fmla="*/ 438263 w 1242829"/>
              <a:gd name="connsiteY122" fmla="*/ 171535 h 2389902"/>
              <a:gd name="connsiteX123" fmla="*/ 416620 w 1242829"/>
              <a:gd name="connsiteY123" fmla="*/ 193178 h 2389902"/>
              <a:gd name="connsiteX124" fmla="*/ 384156 w 1242829"/>
              <a:gd name="connsiteY124" fmla="*/ 214820 h 2389902"/>
              <a:gd name="connsiteX125" fmla="*/ 367924 w 1242829"/>
              <a:gd name="connsiteY125" fmla="*/ 225641 h 2389902"/>
              <a:gd name="connsiteX126" fmla="*/ 357103 w 1242829"/>
              <a:gd name="connsiteY126" fmla="*/ 241873 h 2389902"/>
              <a:gd name="connsiteX127" fmla="*/ 319228 w 1242829"/>
              <a:gd name="connsiteY127" fmla="*/ 274337 h 2389902"/>
              <a:gd name="connsiteX128" fmla="*/ 308407 w 1242829"/>
              <a:gd name="connsiteY128" fmla="*/ 290569 h 2389902"/>
              <a:gd name="connsiteX129" fmla="*/ 281354 w 1242829"/>
              <a:gd name="connsiteY129" fmla="*/ 317623 h 2389902"/>
              <a:gd name="connsiteX130" fmla="*/ 270533 w 1242829"/>
              <a:gd name="connsiteY130" fmla="*/ 333855 h 2389902"/>
              <a:gd name="connsiteX131" fmla="*/ 227247 w 1242829"/>
              <a:gd name="connsiteY131" fmla="*/ 371729 h 2389902"/>
              <a:gd name="connsiteX132" fmla="*/ 205605 w 1242829"/>
              <a:gd name="connsiteY132" fmla="*/ 404193 h 2389902"/>
              <a:gd name="connsiteX133" fmla="*/ 178552 w 1242829"/>
              <a:gd name="connsiteY133" fmla="*/ 436657 h 2389902"/>
              <a:gd name="connsiteX134" fmla="*/ 167730 w 1242829"/>
              <a:gd name="connsiteY134" fmla="*/ 447478 h 2389902"/>
              <a:gd name="connsiteX135" fmla="*/ 146088 w 1242829"/>
              <a:gd name="connsiteY135" fmla="*/ 479942 h 2389902"/>
              <a:gd name="connsiteX136" fmla="*/ 124445 w 1242829"/>
              <a:gd name="connsiteY136" fmla="*/ 517817 h 2389902"/>
              <a:gd name="connsiteX137" fmla="*/ 119034 w 1242829"/>
              <a:gd name="connsiteY137" fmla="*/ 534049 h 2389902"/>
              <a:gd name="connsiteX138" fmla="*/ 102802 w 1242829"/>
              <a:gd name="connsiteY138" fmla="*/ 550281 h 2389902"/>
              <a:gd name="connsiteX139" fmla="*/ 86570 w 1242829"/>
              <a:gd name="connsiteY139" fmla="*/ 598976 h 2389902"/>
              <a:gd name="connsiteX140" fmla="*/ 81160 w 1242829"/>
              <a:gd name="connsiteY140" fmla="*/ 615208 h 2389902"/>
              <a:gd name="connsiteX141" fmla="*/ 70339 w 1242829"/>
              <a:gd name="connsiteY141" fmla="*/ 626030 h 2389902"/>
              <a:gd name="connsiteX142" fmla="*/ 54107 w 1242829"/>
              <a:gd name="connsiteY142" fmla="*/ 680136 h 2389902"/>
              <a:gd name="connsiteX143" fmla="*/ 48696 w 1242829"/>
              <a:gd name="connsiteY143" fmla="*/ 696368 h 2389902"/>
              <a:gd name="connsiteX144" fmla="*/ 43285 w 1242829"/>
              <a:gd name="connsiteY144" fmla="*/ 712600 h 2389902"/>
              <a:gd name="connsiteX145" fmla="*/ 27053 w 1242829"/>
              <a:gd name="connsiteY145" fmla="*/ 745064 h 2389902"/>
              <a:gd name="connsiteX146" fmla="*/ 21643 w 1242829"/>
              <a:gd name="connsiteY146" fmla="*/ 793760 h 2389902"/>
              <a:gd name="connsiteX147" fmla="*/ 10821 w 1242829"/>
              <a:gd name="connsiteY147" fmla="*/ 837045 h 2389902"/>
              <a:gd name="connsiteX148" fmla="*/ 0 w 1242829"/>
              <a:gd name="connsiteY148" fmla="*/ 907384 h 2389902"/>
              <a:gd name="connsiteX149" fmla="*/ 5411 w 1242829"/>
              <a:gd name="connsiteY149" fmla="*/ 972311 h 2389902"/>
              <a:gd name="connsiteX150" fmla="*/ 10821 w 1242829"/>
              <a:gd name="connsiteY150" fmla="*/ 1021007 h 2389902"/>
              <a:gd name="connsiteX151" fmla="*/ 16232 w 1242829"/>
              <a:gd name="connsiteY151" fmla="*/ 1085935 h 2389902"/>
              <a:gd name="connsiteX152" fmla="*/ 27053 w 1242829"/>
              <a:gd name="connsiteY152" fmla="*/ 1167095 h 2389902"/>
              <a:gd name="connsiteX153" fmla="*/ 32464 w 1242829"/>
              <a:gd name="connsiteY153" fmla="*/ 1226612 h 2389902"/>
              <a:gd name="connsiteX154" fmla="*/ 48696 w 1242829"/>
              <a:gd name="connsiteY154" fmla="*/ 1275308 h 2389902"/>
              <a:gd name="connsiteX155" fmla="*/ 54107 w 1242829"/>
              <a:gd name="connsiteY155" fmla="*/ 1291540 h 2389902"/>
              <a:gd name="connsiteX156" fmla="*/ 64928 w 1242829"/>
              <a:gd name="connsiteY156" fmla="*/ 1307772 h 2389902"/>
              <a:gd name="connsiteX157" fmla="*/ 86570 w 1242829"/>
              <a:gd name="connsiteY157" fmla="*/ 1356468 h 2389902"/>
              <a:gd name="connsiteX158" fmla="*/ 102802 w 1242829"/>
              <a:gd name="connsiteY158" fmla="*/ 1410574 h 2389902"/>
              <a:gd name="connsiteX159" fmla="*/ 113624 w 1242829"/>
              <a:gd name="connsiteY159" fmla="*/ 1421395 h 2389902"/>
              <a:gd name="connsiteX160" fmla="*/ 124445 w 1242829"/>
              <a:gd name="connsiteY160" fmla="*/ 1453859 h 2389902"/>
              <a:gd name="connsiteX161" fmla="*/ 129856 w 1242829"/>
              <a:gd name="connsiteY161" fmla="*/ 1470091 h 2389902"/>
              <a:gd name="connsiteX162" fmla="*/ 146088 w 1242829"/>
              <a:gd name="connsiteY162" fmla="*/ 1486323 h 2389902"/>
              <a:gd name="connsiteX163" fmla="*/ 167730 w 1242829"/>
              <a:gd name="connsiteY163" fmla="*/ 1545840 h 2389902"/>
              <a:gd name="connsiteX164" fmla="*/ 173141 w 1242829"/>
              <a:gd name="connsiteY164" fmla="*/ 1562072 h 2389902"/>
              <a:gd name="connsiteX165" fmla="*/ 194784 w 1242829"/>
              <a:gd name="connsiteY165" fmla="*/ 1594536 h 2389902"/>
              <a:gd name="connsiteX166" fmla="*/ 216426 w 1242829"/>
              <a:gd name="connsiteY166" fmla="*/ 1627000 h 2389902"/>
              <a:gd name="connsiteX167" fmla="*/ 221837 w 1242829"/>
              <a:gd name="connsiteY167" fmla="*/ 1648643 h 2389902"/>
              <a:gd name="connsiteX168" fmla="*/ 248890 w 1242829"/>
              <a:gd name="connsiteY168" fmla="*/ 1681107 h 2389902"/>
              <a:gd name="connsiteX169" fmla="*/ 270533 w 1242829"/>
              <a:gd name="connsiteY169" fmla="*/ 1713570 h 2389902"/>
              <a:gd name="connsiteX170" fmla="*/ 281354 w 1242829"/>
              <a:gd name="connsiteY170" fmla="*/ 1729802 h 2389902"/>
              <a:gd name="connsiteX171" fmla="*/ 297586 w 1242829"/>
              <a:gd name="connsiteY171" fmla="*/ 1767677 h 2389902"/>
              <a:gd name="connsiteX172" fmla="*/ 302997 w 1242829"/>
              <a:gd name="connsiteY172" fmla="*/ 1783909 h 2389902"/>
              <a:gd name="connsiteX173" fmla="*/ 319228 w 1242829"/>
              <a:gd name="connsiteY173" fmla="*/ 1800141 h 2389902"/>
              <a:gd name="connsiteX174" fmla="*/ 346282 w 1242829"/>
              <a:gd name="connsiteY174" fmla="*/ 1838015 h 2389902"/>
              <a:gd name="connsiteX175" fmla="*/ 351692 w 1242829"/>
              <a:gd name="connsiteY175" fmla="*/ 1854247 h 2389902"/>
              <a:gd name="connsiteX176" fmla="*/ 362514 w 1242829"/>
              <a:gd name="connsiteY176" fmla="*/ 1865069 h 2389902"/>
              <a:gd name="connsiteX177" fmla="*/ 373335 w 1242829"/>
              <a:gd name="connsiteY177" fmla="*/ 1881301 h 2389902"/>
              <a:gd name="connsiteX178" fmla="*/ 394978 w 1242829"/>
              <a:gd name="connsiteY178" fmla="*/ 1908354 h 2389902"/>
              <a:gd name="connsiteX179" fmla="*/ 405799 w 1242829"/>
              <a:gd name="connsiteY179" fmla="*/ 1924586 h 2389902"/>
              <a:gd name="connsiteX180" fmla="*/ 416620 w 1242829"/>
              <a:gd name="connsiteY180" fmla="*/ 1946228 h 2389902"/>
              <a:gd name="connsiteX181" fmla="*/ 427441 w 1242829"/>
              <a:gd name="connsiteY181" fmla="*/ 1957050 h 2389902"/>
              <a:gd name="connsiteX182" fmla="*/ 449084 w 1242829"/>
              <a:gd name="connsiteY182" fmla="*/ 1978692 h 2389902"/>
              <a:gd name="connsiteX183" fmla="*/ 459905 w 1242829"/>
              <a:gd name="connsiteY183" fmla="*/ 1994924 h 2389902"/>
              <a:gd name="connsiteX184" fmla="*/ 476137 w 1242829"/>
              <a:gd name="connsiteY184" fmla="*/ 2011156 h 2389902"/>
              <a:gd name="connsiteX185" fmla="*/ 481548 w 1242829"/>
              <a:gd name="connsiteY185" fmla="*/ 2027388 h 2389902"/>
              <a:gd name="connsiteX186" fmla="*/ 503191 w 1242829"/>
              <a:gd name="connsiteY186" fmla="*/ 2049031 h 2389902"/>
              <a:gd name="connsiteX187" fmla="*/ 535655 w 1242829"/>
              <a:gd name="connsiteY187" fmla="*/ 2081495 h 2389902"/>
              <a:gd name="connsiteX188" fmla="*/ 568118 w 1242829"/>
              <a:gd name="connsiteY188" fmla="*/ 2113959 h 2389902"/>
              <a:gd name="connsiteX189" fmla="*/ 578940 w 1242829"/>
              <a:gd name="connsiteY189" fmla="*/ 2124780 h 2389902"/>
              <a:gd name="connsiteX190" fmla="*/ 584350 w 1242829"/>
              <a:gd name="connsiteY190" fmla="*/ 2141012 h 2389902"/>
              <a:gd name="connsiteX191" fmla="*/ 600582 w 1242829"/>
              <a:gd name="connsiteY191" fmla="*/ 2151833 h 2389902"/>
              <a:gd name="connsiteX192" fmla="*/ 611404 w 1242829"/>
              <a:gd name="connsiteY192" fmla="*/ 2162655 h 2389902"/>
              <a:gd name="connsiteX193" fmla="*/ 633046 w 1242829"/>
              <a:gd name="connsiteY193" fmla="*/ 2189708 h 2389902"/>
              <a:gd name="connsiteX194" fmla="*/ 649278 w 1242829"/>
              <a:gd name="connsiteY194" fmla="*/ 2200529 h 2389902"/>
              <a:gd name="connsiteX195" fmla="*/ 681742 w 1242829"/>
              <a:gd name="connsiteY195" fmla="*/ 2232993 h 2389902"/>
              <a:gd name="connsiteX196" fmla="*/ 697974 w 1242829"/>
              <a:gd name="connsiteY196" fmla="*/ 2249225 h 2389902"/>
              <a:gd name="connsiteX197" fmla="*/ 714206 w 1242829"/>
              <a:gd name="connsiteY197" fmla="*/ 2260046 h 2389902"/>
              <a:gd name="connsiteX198" fmla="*/ 725027 w 1242829"/>
              <a:gd name="connsiteY198" fmla="*/ 2276278 h 2389902"/>
              <a:gd name="connsiteX199" fmla="*/ 773723 w 1242829"/>
              <a:gd name="connsiteY199" fmla="*/ 2308742 h 2389902"/>
              <a:gd name="connsiteX200" fmla="*/ 784544 w 1242829"/>
              <a:gd name="connsiteY200" fmla="*/ 2324974 h 2389902"/>
              <a:gd name="connsiteX201" fmla="*/ 811598 w 1242829"/>
              <a:gd name="connsiteY201" fmla="*/ 2346617 h 2389902"/>
              <a:gd name="connsiteX202" fmla="*/ 822419 w 1242829"/>
              <a:gd name="connsiteY202" fmla="*/ 2362849 h 2389902"/>
              <a:gd name="connsiteX203" fmla="*/ 838651 w 1242829"/>
              <a:gd name="connsiteY203" fmla="*/ 2384491 h 2389902"/>
              <a:gd name="connsiteX0" fmla="*/ 838651 w 1242829"/>
              <a:gd name="connsiteY0" fmla="*/ 2384491 h 2389902"/>
              <a:gd name="connsiteX1" fmla="*/ 892757 w 1242829"/>
              <a:gd name="connsiteY1" fmla="*/ 2330385 h 2389902"/>
              <a:gd name="connsiteX2" fmla="*/ 903579 w 1242829"/>
              <a:gd name="connsiteY2" fmla="*/ 2319563 h 2389902"/>
              <a:gd name="connsiteX3" fmla="*/ 930632 w 1242829"/>
              <a:gd name="connsiteY3" fmla="*/ 2287099 h 2389902"/>
              <a:gd name="connsiteX4" fmla="*/ 941453 w 1242829"/>
              <a:gd name="connsiteY4" fmla="*/ 2270868 h 2389902"/>
              <a:gd name="connsiteX5" fmla="*/ 984739 w 1242829"/>
              <a:gd name="connsiteY5" fmla="*/ 2243814 h 2389902"/>
              <a:gd name="connsiteX6" fmla="*/ 1000970 w 1242829"/>
              <a:gd name="connsiteY6" fmla="*/ 2222172 h 2389902"/>
              <a:gd name="connsiteX7" fmla="*/ 1022613 w 1242829"/>
              <a:gd name="connsiteY7" fmla="*/ 2211350 h 2389902"/>
              <a:gd name="connsiteX8" fmla="*/ 1055077 w 1242829"/>
              <a:gd name="connsiteY8" fmla="*/ 2189708 h 2389902"/>
              <a:gd name="connsiteX9" fmla="*/ 1071309 w 1242829"/>
              <a:gd name="connsiteY9" fmla="*/ 2178886 h 2389902"/>
              <a:gd name="connsiteX10" fmla="*/ 1103773 w 1242829"/>
              <a:gd name="connsiteY10" fmla="*/ 2157244 h 2389902"/>
              <a:gd name="connsiteX11" fmla="*/ 1130826 w 1242829"/>
              <a:gd name="connsiteY11" fmla="*/ 2135601 h 2389902"/>
              <a:gd name="connsiteX12" fmla="*/ 1147058 w 1242829"/>
              <a:gd name="connsiteY12" fmla="*/ 2130191 h 2389902"/>
              <a:gd name="connsiteX13" fmla="*/ 1157879 w 1242829"/>
              <a:gd name="connsiteY13" fmla="*/ 2113959 h 2389902"/>
              <a:gd name="connsiteX14" fmla="*/ 1174111 w 1242829"/>
              <a:gd name="connsiteY14" fmla="*/ 2103137 h 2389902"/>
              <a:gd name="connsiteX15" fmla="*/ 1201165 w 1242829"/>
              <a:gd name="connsiteY15" fmla="*/ 2081495 h 2389902"/>
              <a:gd name="connsiteX16" fmla="*/ 1211986 w 1242829"/>
              <a:gd name="connsiteY16" fmla="*/ 2065263 h 2389902"/>
              <a:gd name="connsiteX17" fmla="*/ 1233628 w 1242829"/>
              <a:gd name="connsiteY17" fmla="*/ 2038210 h 2389902"/>
              <a:gd name="connsiteX18" fmla="*/ 1228218 w 1242829"/>
              <a:gd name="connsiteY18" fmla="*/ 2016567 h 2389902"/>
              <a:gd name="connsiteX19" fmla="*/ 1195754 w 1242829"/>
              <a:gd name="connsiteY19" fmla="*/ 1989514 h 2389902"/>
              <a:gd name="connsiteX20" fmla="*/ 1174111 w 1242829"/>
              <a:gd name="connsiteY20" fmla="*/ 1967871 h 2389902"/>
              <a:gd name="connsiteX21" fmla="*/ 1147058 w 1242829"/>
              <a:gd name="connsiteY21" fmla="*/ 1946228 h 2389902"/>
              <a:gd name="connsiteX22" fmla="*/ 1130826 w 1242829"/>
              <a:gd name="connsiteY22" fmla="*/ 1935407 h 2389902"/>
              <a:gd name="connsiteX23" fmla="*/ 1109184 w 1242829"/>
              <a:gd name="connsiteY23" fmla="*/ 1919175 h 2389902"/>
              <a:gd name="connsiteX24" fmla="*/ 1098362 w 1242829"/>
              <a:gd name="connsiteY24" fmla="*/ 1908354 h 2389902"/>
              <a:gd name="connsiteX25" fmla="*/ 1082130 w 1242829"/>
              <a:gd name="connsiteY25" fmla="*/ 1902943 h 2389902"/>
              <a:gd name="connsiteX26" fmla="*/ 1065898 w 1242829"/>
              <a:gd name="connsiteY26" fmla="*/ 1886711 h 2389902"/>
              <a:gd name="connsiteX27" fmla="*/ 1033434 w 1242829"/>
              <a:gd name="connsiteY27" fmla="*/ 1865069 h 2389902"/>
              <a:gd name="connsiteX28" fmla="*/ 1006381 w 1242829"/>
              <a:gd name="connsiteY28" fmla="*/ 1848837 h 2389902"/>
              <a:gd name="connsiteX29" fmla="*/ 963096 w 1242829"/>
              <a:gd name="connsiteY29" fmla="*/ 1816373 h 2389902"/>
              <a:gd name="connsiteX30" fmla="*/ 946864 w 1242829"/>
              <a:gd name="connsiteY30" fmla="*/ 1805552 h 2389902"/>
              <a:gd name="connsiteX31" fmla="*/ 936043 w 1242829"/>
              <a:gd name="connsiteY31" fmla="*/ 1794730 h 2389902"/>
              <a:gd name="connsiteX32" fmla="*/ 925221 w 1242829"/>
              <a:gd name="connsiteY32" fmla="*/ 1778498 h 2389902"/>
              <a:gd name="connsiteX33" fmla="*/ 908989 w 1242829"/>
              <a:gd name="connsiteY33" fmla="*/ 1773088 h 2389902"/>
              <a:gd name="connsiteX34" fmla="*/ 898168 w 1242829"/>
              <a:gd name="connsiteY34" fmla="*/ 1762266 h 2389902"/>
              <a:gd name="connsiteX35" fmla="*/ 887347 w 1242829"/>
              <a:gd name="connsiteY35" fmla="*/ 1746034 h 2389902"/>
              <a:gd name="connsiteX36" fmla="*/ 838651 w 1242829"/>
              <a:gd name="connsiteY36" fmla="*/ 1702749 h 2389902"/>
              <a:gd name="connsiteX37" fmla="*/ 827830 w 1242829"/>
              <a:gd name="connsiteY37" fmla="*/ 1686517 h 2389902"/>
              <a:gd name="connsiteX38" fmla="*/ 800776 w 1242829"/>
              <a:gd name="connsiteY38" fmla="*/ 1664875 h 2389902"/>
              <a:gd name="connsiteX39" fmla="*/ 789955 w 1242829"/>
              <a:gd name="connsiteY39" fmla="*/ 1648643 h 2389902"/>
              <a:gd name="connsiteX40" fmla="*/ 779134 w 1242829"/>
              <a:gd name="connsiteY40" fmla="*/ 1637821 h 2389902"/>
              <a:gd name="connsiteX41" fmla="*/ 757491 w 1242829"/>
              <a:gd name="connsiteY41" fmla="*/ 1605357 h 2389902"/>
              <a:gd name="connsiteX42" fmla="*/ 741259 w 1242829"/>
              <a:gd name="connsiteY42" fmla="*/ 1589126 h 2389902"/>
              <a:gd name="connsiteX43" fmla="*/ 730438 w 1242829"/>
              <a:gd name="connsiteY43" fmla="*/ 1572894 h 2389902"/>
              <a:gd name="connsiteX44" fmla="*/ 692563 w 1242829"/>
              <a:gd name="connsiteY44" fmla="*/ 1540430 h 2389902"/>
              <a:gd name="connsiteX45" fmla="*/ 687153 w 1242829"/>
              <a:gd name="connsiteY45" fmla="*/ 1524198 h 2389902"/>
              <a:gd name="connsiteX46" fmla="*/ 660099 w 1242829"/>
              <a:gd name="connsiteY46" fmla="*/ 1502555 h 2389902"/>
              <a:gd name="connsiteX47" fmla="*/ 643868 w 1242829"/>
              <a:gd name="connsiteY47" fmla="*/ 1486323 h 2389902"/>
              <a:gd name="connsiteX48" fmla="*/ 633046 w 1242829"/>
              <a:gd name="connsiteY48" fmla="*/ 1470091 h 2389902"/>
              <a:gd name="connsiteX49" fmla="*/ 600582 w 1242829"/>
              <a:gd name="connsiteY49" fmla="*/ 1443038 h 2389902"/>
              <a:gd name="connsiteX50" fmla="*/ 573529 w 1242829"/>
              <a:gd name="connsiteY50" fmla="*/ 1415985 h 2389902"/>
              <a:gd name="connsiteX51" fmla="*/ 551886 w 1242829"/>
              <a:gd name="connsiteY51" fmla="*/ 1383521 h 2389902"/>
              <a:gd name="connsiteX52" fmla="*/ 546476 w 1242829"/>
              <a:gd name="connsiteY52" fmla="*/ 1367289 h 2389902"/>
              <a:gd name="connsiteX53" fmla="*/ 530244 w 1242829"/>
              <a:gd name="connsiteY53" fmla="*/ 1351057 h 2389902"/>
              <a:gd name="connsiteX54" fmla="*/ 508601 w 1242829"/>
              <a:gd name="connsiteY54" fmla="*/ 1318593 h 2389902"/>
              <a:gd name="connsiteX55" fmla="*/ 503191 w 1242829"/>
              <a:gd name="connsiteY55" fmla="*/ 1302361 h 2389902"/>
              <a:gd name="connsiteX56" fmla="*/ 492369 w 1242829"/>
              <a:gd name="connsiteY56" fmla="*/ 1291540 h 2389902"/>
              <a:gd name="connsiteX57" fmla="*/ 470727 w 1242829"/>
              <a:gd name="connsiteY57" fmla="*/ 1264486 h 2389902"/>
              <a:gd name="connsiteX58" fmla="*/ 454495 w 1242829"/>
              <a:gd name="connsiteY58" fmla="*/ 1232023 h 2389902"/>
              <a:gd name="connsiteX59" fmla="*/ 449084 w 1242829"/>
              <a:gd name="connsiteY59" fmla="*/ 1215791 h 2389902"/>
              <a:gd name="connsiteX60" fmla="*/ 432852 w 1242829"/>
              <a:gd name="connsiteY60" fmla="*/ 1183327 h 2389902"/>
              <a:gd name="connsiteX61" fmla="*/ 422031 w 1242829"/>
              <a:gd name="connsiteY61" fmla="*/ 1140041 h 2389902"/>
              <a:gd name="connsiteX62" fmla="*/ 411210 w 1242829"/>
              <a:gd name="connsiteY62" fmla="*/ 1107578 h 2389902"/>
              <a:gd name="connsiteX63" fmla="*/ 405799 w 1242829"/>
              <a:gd name="connsiteY63" fmla="*/ 1080524 h 2389902"/>
              <a:gd name="connsiteX64" fmla="*/ 389567 w 1242829"/>
              <a:gd name="connsiteY64" fmla="*/ 1031828 h 2389902"/>
              <a:gd name="connsiteX65" fmla="*/ 384156 w 1242829"/>
              <a:gd name="connsiteY65" fmla="*/ 1015597 h 2389902"/>
              <a:gd name="connsiteX66" fmla="*/ 378746 w 1242829"/>
              <a:gd name="connsiteY66" fmla="*/ 988543 h 2389902"/>
              <a:gd name="connsiteX67" fmla="*/ 367924 w 1242829"/>
              <a:gd name="connsiteY67" fmla="*/ 912794 h 2389902"/>
              <a:gd name="connsiteX68" fmla="*/ 393070 w 1242829"/>
              <a:gd name="connsiteY68" fmla="*/ 747400 h 2389902"/>
              <a:gd name="connsiteX69" fmla="*/ 395192 w 1242829"/>
              <a:gd name="connsiteY69" fmla="*/ 731168 h 2389902"/>
              <a:gd name="connsiteX70" fmla="*/ 417048 w 1242829"/>
              <a:gd name="connsiteY70" fmla="*/ 725971 h 2389902"/>
              <a:gd name="connsiteX71" fmla="*/ 418002 w 1242829"/>
              <a:gd name="connsiteY71" fmla="*/ 698703 h 2389902"/>
              <a:gd name="connsiteX72" fmla="*/ 425535 w 1242829"/>
              <a:gd name="connsiteY72" fmla="*/ 669529 h 2389902"/>
              <a:gd name="connsiteX73" fmla="*/ 433066 w 1242829"/>
              <a:gd name="connsiteY73" fmla="*/ 650007 h 2389902"/>
              <a:gd name="connsiteX74" fmla="*/ 448131 w 1242829"/>
              <a:gd name="connsiteY74" fmla="*/ 596855 h 2389902"/>
              <a:gd name="connsiteX75" fmla="*/ 456830 w 1242829"/>
              <a:gd name="connsiteY75" fmla="*/ 583912 h 2389902"/>
              <a:gd name="connsiteX76" fmla="*/ 481548 w 1242829"/>
              <a:gd name="connsiteY76" fmla="*/ 528638 h 2389902"/>
              <a:gd name="connsiteX77" fmla="*/ 514012 w 1242829"/>
              <a:gd name="connsiteY77" fmla="*/ 506995 h 2389902"/>
              <a:gd name="connsiteX78" fmla="*/ 530244 w 1242829"/>
              <a:gd name="connsiteY78" fmla="*/ 496174 h 2389902"/>
              <a:gd name="connsiteX79" fmla="*/ 546476 w 1242829"/>
              <a:gd name="connsiteY79" fmla="*/ 485353 h 2389902"/>
              <a:gd name="connsiteX80" fmla="*/ 578940 w 1242829"/>
              <a:gd name="connsiteY80" fmla="*/ 474531 h 2389902"/>
              <a:gd name="connsiteX81" fmla="*/ 622225 w 1242829"/>
              <a:gd name="connsiteY81" fmla="*/ 463710 h 2389902"/>
              <a:gd name="connsiteX82" fmla="*/ 660099 w 1242829"/>
              <a:gd name="connsiteY82" fmla="*/ 469121 h 2389902"/>
              <a:gd name="connsiteX83" fmla="*/ 676331 w 1242829"/>
              <a:gd name="connsiteY83" fmla="*/ 479942 h 2389902"/>
              <a:gd name="connsiteX84" fmla="*/ 697974 w 1242829"/>
              <a:gd name="connsiteY84" fmla="*/ 469121 h 2389902"/>
              <a:gd name="connsiteX85" fmla="*/ 746670 w 1242829"/>
              <a:gd name="connsiteY85" fmla="*/ 436657 h 2389902"/>
              <a:gd name="connsiteX86" fmla="*/ 806187 w 1242829"/>
              <a:gd name="connsiteY86" fmla="*/ 398782 h 2389902"/>
              <a:gd name="connsiteX87" fmla="*/ 838651 w 1242829"/>
              <a:gd name="connsiteY87" fmla="*/ 377140 h 2389902"/>
              <a:gd name="connsiteX88" fmla="*/ 854883 w 1242829"/>
              <a:gd name="connsiteY88" fmla="*/ 371729 h 2389902"/>
              <a:gd name="connsiteX89" fmla="*/ 871115 w 1242829"/>
              <a:gd name="connsiteY89" fmla="*/ 360908 h 2389902"/>
              <a:gd name="connsiteX90" fmla="*/ 908989 w 1242829"/>
              <a:gd name="connsiteY90" fmla="*/ 344676 h 2389902"/>
              <a:gd name="connsiteX91" fmla="*/ 946864 w 1242829"/>
              <a:gd name="connsiteY91" fmla="*/ 328444 h 2389902"/>
              <a:gd name="connsiteX92" fmla="*/ 963096 w 1242829"/>
              <a:gd name="connsiteY92" fmla="*/ 317623 h 2389902"/>
              <a:gd name="connsiteX93" fmla="*/ 995560 w 1242829"/>
              <a:gd name="connsiteY93" fmla="*/ 306801 h 2389902"/>
              <a:gd name="connsiteX94" fmla="*/ 1011792 w 1242829"/>
              <a:gd name="connsiteY94" fmla="*/ 295980 h 2389902"/>
              <a:gd name="connsiteX95" fmla="*/ 1033434 w 1242829"/>
              <a:gd name="connsiteY95" fmla="*/ 290569 h 2389902"/>
              <a:gd name="connsiteX96" fmla="*/ 1071309 w 1242829"/>
              <a:gd name="connsiteY96" fmla="*/ 279748 h 2389902"/>
              <a:gd name="connsiteX97" fmla="*/ 1098362 w 1242829"/>
              <a:gd name="connsiteY97" fmla="*/ 258105 h 2389902"/>
              <a:gd name="connsiteX98" fmla="*/ 1092952 w 1242829"/>
              <a:gd name="connsiteY98" fmla="*/ 220231 h 2389902"/>
              <a:gd name="connsiteX99" fmla="*/ 1082130 w 1242829"/>
              <a:gd name="connsiteY99" fmla="*/ 187767 h 2389902"/>
              <a:gd name="connsiteX100" fmla="*/ 1071309 w 1242829"/>
              <a:gd name="connsiteY100" fmla="*/ 101197 h 2389902"/>
              <a:gd name="connsiteX101" fmla="*/ 1065898 w 1242829"/>
              <a:gd name="connsiteY101" fmla="*/ 84965 h 2389902"/>
              <a:gd name="connsiteX102" fmla="*/ 1054124 w 1242829"/>
              <a:gd name="connsiteY102" fmla="*/ 45922 h 2389902"/>
              <a:gd name="connsiteX103" fmla="*/ 1025163 w 1242829"/>
              <a:gd name="connsiteY103" fmla="*/ 13244 h 2389902"/>
              <a:gd name="connsiteX104" fmla="*/ 992485 w 1242829"/>
              <a:gd name="connsiteY104" fmla="*/ 1255 h 2389902"/>
              <a:gd name="connsiteX105" fmla="*/ 969675 w 1242829"/>
              <a:gd name="connsiteY105" fmla="*/ 5712 h 2389902"/>
              <a:gd name="connsiteX106" fmla="*/ 929465 w 1242829"/>
              <a:gd name="connsiteY106" fmla="*/ 5236 h 2389902"/>
              <a:gd name="connsiteX107" fmla="*/ 892757 w 1242829"/>
              <a:gd name="connsiteY107" fmla="*/ 9215 h 2389902"/>
              <a:gd name="connsiteX108" fmla="*/ 762902 w 1242829"/>
              <a:gd name="connsiteY108" fmla="*/ 20037 h 2389902"/>
              <a:gd name="connsiteX109" fmla="*/ 730438 w 1242829"/>
              <a:gd name="connsiteY109" fmla="*/ 30858 h 2389902"/>
              <a:gd name="connsiteX110" fmla="*/ 708795 w 1242829"/>
              <a:gd name="connsiteY110" fmla="*/ 36269 h 2389902"/>
              <a:gd name="connsiteX111" fmla="*/ 670921 w 1242829"/>
              <a:gd name="connsiteY111" fmla="*/ 57911 h 2389902"/>
              <a:gd name="connsiteX112" fmla="*/ 649278 w 1242829"/>
              <a:gd name="connsiteY112" fmla="*/ 63322 h 2389902"/>
              <a:gd name="connsiteX113" fmla="*/ 605993 w 1242829"/>
              <a:gd name="connsiteY113" fmla="*/ 79554 h 2389902"/>
              <a:gd name="connsiteX114" fmla="*/ 589761 w 1242829"/>
              <a:gd name="connsiteY114" fmla="*/ 90375 h 2389902"/>
              <a:gd name="connsiteX115" fmla="*/ 573529 w 1242829"/>
              <a:gd name="connsiteY115" fmla="*/ 95786 h 2389902"/>
              <a:gd name="connsiteX116" fmla="*/ 557297 w 1242829"/>
              <a:gd name="connsiteY116" fmla="*/ 106607 h 2389902"/>
              <a:gd name="connsiteX117" fmla="*/ 541065 w 1242829"/>
              <a:gd name="connsiteY117" fmla="*/ 112018 h 2389902"/>
              <a:gd name="connsiteX118" fmla="*/ 524833 w 1242829"/>
              <a:gd name="connsiteY118" fmla="*/ 122839 h 2389902"/>
              <a:gd name="connsiteX119" fmla="*/ 508601 w 1242829"/>
              <a:gd name="connsiteY119" fmla="*/ 128250 h 2389902"/>
              <a:gd name="connsiteX120" fmla="*/ 492369 w 1242829"/>
              <a:gd name="connsiteY120" fmla="*/ 139071 h 2389902"/>
              <a:gd name="connsiteX121" fmla="*/ 459905 w 1242829"/>
              <a:gd name="connsiteY121" fmla="*/ 155303 h 2389902"/>
              <a:gd name="connsiteX122" fmla="*/ 438263 w 1242829"/>
              <a:gd name="connsiteY122" fmla="*/ 171535 h 2389902"/>
              <a:gd name="connsiteX123" fmla="*/ 416620 w 1242829"/>
              <a:gd name="connsiteY123" fmla="*/ 193178 h 2389902"/>
              <a:gd name="connsiteX124" fmla="*/ 384156 w 1242829"/>
              <a:gd name="connsiteY124" fmla="*/ 214820 h 2389902"/>
              <a:gd name="connsiteX125" fmla="*/ 367924 w 1242829"/>
              <a:gd name="connsiteY125" fmla="*/ 225641 h 2389902"/>
              <a:gd name="connsiteX126" fmla="*/ 357103 w 1242829"/>
              <a:gd name="connsiteY126" fmla="*/ 241873 h 2389902"/>
              <a:gd name="connsiteX127" fmla="*/ 319228 w 1242829"/>
              <a:gd name="connsiteY127" fmla="*/ 274337 h 2389902"/>
              <a:gd name="connsiteX128" fmla="*/ 308407 w 1242829"/>
              <a:gd name="connsiteY128" fmla="*/ 290569 h 2389902"/>
              <a:gd name="connsiteX129" fmla="*/ 281354 w 1242829"/>
              <a:gd name="connsiteY129" fmla="*/ 317623 h 2389902"/>
              <a:gd name="connsiteX130" fmla="*/ 270533 w 1242829"/>
              <a:gd name="connsiteY130" fmla="*/ 333855 h 2389902"/>
              <a:gd name="connsiteX131" fmla="*/ 227247 w 1242829"/>
              <a:gd name="connsiteY131" fmla="*/ 371729 h 2389902"/>
              <a:gd name="connsiteX132" fmla="*/ 205605 w 1242829"/>
              <a:gd name="connsiteY132" fmla="*/ 404193 h 2389902"/>
              <a:gd name="connsiteX133" fmla="*/ 178552 w 1242829"/>
              <a:gd name="connsiteY133" fmla="*/ 436657 h 2389902"/>
              <a:gd name="connsiteX134" fmla="*/ 167730 w 1242829"/>
              <a:gd name="connsiteY134" fmla="*/ 447478 h 2389902"/>
              <a:gd name="connsiteX135" fmla="*/ 146088 w 1242829"/>
              <a:gd name="connsiteY135" fmla="*/ 479942 h 2389902"/>
              <a:gd name="connsiteX136" fmla="*/ 124445 w 1242829"/>
              <a:gd name="connsiteY136" fmla="*/ 517817 h 2389902"/>
              <a:gd name="connsiteX137" fmla="*/ 119034 w 1242829"/>
              <a:gd name="connsiteY137" fmla="*/ 534049 h 2389902"/>
              <a:gd name="connsiteX138" fmla="*/ 102802 w 1242829"/>
              <a:gd name="connsiteY138" fmla="*/ 550281 h 2389902"/>
              <a:gd name="connsiteX139" fmla="*/ 86570 w 1242829"/>
              <a:gd name="connsiteY139" fmla="*/ 598976 h 2389902"/>
              <a:gd name="connsiteX140" fmla="*/ 81160 w 1242829"/>
              <a:gd name="connsiteY140" fmla="*/ 615208 h 2389902"/>
              <a:gd name="connsiteX141" fmla="*/ 70339 w 1242829"/>
              <a:gd name="connsiteY141" fmla="*/ 626030 h 2389902"/>
              <a:gd name="connsiteX142" fmla="*/ 54107 w 1242829"/>
              <a:gd name="connsiteY142" fmla="*/ 680136 h 2389902"/>
              <a:gd name="connsiteX143" fmla="*/ 48696 w 1242829"/>
              <a:gd name="connsiteY143" fmla="*/ 696368 h 2389902"/>
              <a:gd name="connsiteX144" fmla="*/ 43285 w 1242829"/>
              <a:gd name="connsiteY144" fmla="*/ 712600 h 2389902"/>
              <a:gd name="connsiteX145" fmla="*/ 27053 w 1242829"/>
              <a:gd name="connsiteY145" fmla="*/ 745064 h 2389902"/>
              <a:gd name="connsiteX146" fmla="*/ 21643 w 1242829"/>
              <a:gd name="connsiteY146" fmla="*/ 793760 h 2389902"/>
              <a:gd name="connsiteX147" fmla="*/ 10821 w 1242829"/>
              <a:gd name="connsiteY147" fmla="*/ 837045 h 2389902"/>
              <a:gd name="connsiteX148" fmla="*/ 0 w 1242829"/>
              <a:gd name="connsiteY148" fmla="*/ 907384 h 2389902"/>
              <a:gd name="connsiteX149" fmla="*/ 5411 w 1242829"/>
              <a:gd name="connsiteY149" fmla="*/ 972311 h 2389902"/>
              <a:gd name="connsiteX150" fmla="*/ 10821 w 1242829"/>
              <a:gd name="connsiteY150" fmla="*/ 1021007 h 2389902"/>
              <a:gd name="connsiteX151" fmla="*/ 16232 w 1242829"/>
              <a:gd name="connsiteY151" fmla="*/ 1085935 h 2389902"/>
              <a:gd name="connsiteX152" fmla="*/ 27053 w 1242829"/>
              <a:gd name="connsiteY152" fmla="*/ 1167095 h 2389902"/>
              <a:gd name="connsiteX153" fmla="*/ 32464 w 1242829"/>
              <a:gd name="connsiteY153" fmla="*/ 1226612 h 2389902"/>
              <a:gd name="connsiteX154" fmla="*/ 48696 w 1242829"/>
              <a:gd name="connsiteY154" fmla="*/ 1275308 h 2389902"/>
              <a:gd name="connsiteX155" fmla="*/ 54107 w 1242829"/>
              <a:gd name="connsiteY155" fmla="*/ 1291540 h 2389902"/>
              <a:gd name="connsiteX156" fmla="*/ 64928 w 1242829"/>
              <a:gd name="connsiteY156" fmla="*/ 1307772 h 2389902"/>
              <a:gd name="connsiteX157" fmla="*/ 86570 w 1242829"/>
              <a:gd name="connsiteY157" fmla="*/ 1356468 h 2389902"/>
              <a:gd name="connsiteX158" fmla="*/ 102802 w 1242829"/>
              <a:gd name="connsiteY158" fmla="*/ 1410574 h 2389902"/>
              <a:gd name="connsiteX159" fmla="*/ 113624 w 1242829"/>
              <a:gd name="connsiteY159" fmla="*/ 1421395 h 2389902"/>
              <a:gd name="connsiteX160" fmla="*/ 124445 w 1242829"/>
              <a:gd name="connsiteY160" fmla="*/ 1453859 h 2389902"/>
              <a:gd name="connsiteX161" fmla="*/ 129856 w 1242829"/>
              <a:gd name="connsiteY161" fmla="*/ 1470091 h 2389902"/>
              <a:gd name="connsiteX162" fmla="*/ 146088 w 1242829"/>
              <a:gd name="connsiteY162" fmla="*/ 1486323 h 2389902"/>
              <a:gd name="connsiteX163" fmla="*/ 167730 w 1242829"/>
              <a:gd name="connsiteY163" fmla="*/ 1545840 h 2389902"/>
              <a:gd name="connsiteX164" fmla="*/ 173141 w 1242829"/>
              <a:gd name="connsiteY164" fmla="*/ 1562072 h 2389902"/>
              <a:gd name="connsiteX165" fmla="*/ 194784 w 1242829"/>
              <a:gd name="connsiteY165" fmla="*/ 1594536 h 2389902"/>
              <a:gd name="connsiteX166" fmla="*/ 216426 w 1242829"/>
              <a:gd name="connsiteY166" fmla="*/ 1627000 h 2389902"/>
              <a:gd name="connsiteX167" fmla="*/ 221837 w 1242829"/>
              <a:gd name="connsiteY167" fmla="*/ 1648643 h 2389902"/>
              <a:gd name="connsiteX168" fmla="*/ 248890 w 1242829"/>
              <a:gd name="connsiteY168" fmla="*/ 1681107 h 2389902"/>
              <a:gd name="connsiteX169" fmla="*/ 270533 w 1242829"/>
              <a:gd name="connsiteY169" fmla="*/ 1713570 h 2389902"/>
              <a:gd name="connsiteX170" fmla="*/ 281354 w 1242829"/>
              <a:gd name="connsiteY170" fmla="*/ 1729802 h 2389902"/>
              <a:gd name="connsiteX171" fmla="*/ 297586 w 1242829"/>
              <a:gd name="connsiteY171" fmla="*/ 1767677 h 2389902"/>
              <a:gd name="connsiteX172" fmla="*/ 302997 w 1242829"/>
              <a:gd name="connsiteY172" fmla="*/ 1783909 h 2389902"/>
              <a:gd name="connsiteX173" fmla="*/ 319228 w 1242829"/>
              <a:gd name="connsiteY173" fmla="*/ 1800141 h 2389902"/>
              <a:gd name="connsiteX174" fmla="*/ 346282 w 1242829"/>
              <a:gd name="connsiteY174" fmla="*/ 1838015 h 2389902"/>
              <a:gd name="connsiteX175" fmla="*/ 351692 w 1242829"/>
              <a:gd name="connsiteY175" fmla="*/ 1854247 h 2389902"/>
              <a:gd name="connsiteX176" fmla="*/ 362514 w 1242829"/>
              <a:gd name="connsiteY176" fmla="*/ 1865069 h 2389902"/>
              <a:gd name="connsiteX177" fmla="*/ 373335 w 1242829"/>
              <a:gd name="connsiteY177" fmla="*/ 1881301 h 2389902"/>
              <a:gd name="connsiteX178" fmla="*/ 394978 w 1242829"/>
              <a:gd name="connsiteY178" fmla="*/ 1908354 h 2389902"/>
              <a:gd name="connsiteX179" fmla="*/ 405799 w 1242829"/>
              <a:gd name="connsiteY179" fmla="*/ 1924586 h 2389902"/>
              <a:gd name="connsiteX180" fmla="*/ 416620 w 1242829"/>
              <a:gd name="connsiteY180" fmla="*/ 1946228 h 2389902"/>
              <a:gd name="connsiteX181" fmla="*/ 427441 w 1242829"/>
              <a:gd name="connsiteY181" fmla="*/ 1957050 h 2389902"/>
              <a:gd name="connsiteX182" fmla="*/ 449084 w 1242829"/>
              <a:gd name="connsiteY182" fmla="*/ 1978692 h 2389902"/>
              <a:gd name="connsiteX183" fmla="*/ 459905 w 1242829"/>
              <a:gd name="connsiteY183" fmla="*/ 1994924 h 2389902"/>
              <a:gd name="connsiteX184" fmla="*/ 476137 w 1242829"/>
              <a:gd name="connsiteY184" fmla="*/ 2011156 h 2389902"/>
              <a:gd name="connsiteX185" fmla="*/ 481548 w 1242829"/>
              <a:gd name="connsiteY185" fmla="*/ 2027388 h 2389902"/>
              <a:gd name="connsiteX186" fmla="*/ 503191 w 1242829"/>
              <a:gd name="connsiteY186" fmla="*/ 2049031 h 2389902"/>
              <a:gd name="connsiteX187" fmla="*/ 535655 w 1242829"/>
              <a:gd name="connsiteY187" fmla="*/ 2081495 h 2389902"/>
              <a:gd name="connsiteX188" fmla="*/ 568118 w 1242829"/>
              <a:gd name="connsiteY188" fmla="*/ 2113959 h 2389902"/>
              <a:gd name="connsiteX189" fmla="*/ 578940 w 1242829"/>
              <a:gd name="connsiteY189" fmla="*/ 2124780 h 2389902"/>
              <a:gd name="connsiteX190" fmla="*/ 584350 w 1242829"/>
              <a:gd name="connsiteY190" fmla="*/ 2141012 h 2389902"/>
              <a:gd name="connsiteX191" fmla="*/ 600582 w 1242829"/>
              <a:gd name="connsiteY191" fmla="*/ 2151833 h 2389902"/>
              <a:gd name="connsiteX192" fmla="*/ 611404 w 1242829"/>
              <a:gd name="connsiteY192" fmla="*/ 2162655 h 2389902"/>
              <a:gd name="connsiteX193" fmla="*/ 633046 w 1242829"/>
              <a:gd name="connsiteY193" fmla="*/ 2189708 h 2389902"/>
              <a:gd name="connsiteX194" fmla="*/ 649278 w 1242829"/>
              <a:gd name="connsiteY194" fmla="*/ 2200529 h 2389902"/>
              <a:gd name="connsiteX195" fmla="*/ 681742 w 1242829"/>
              <a:gd name="connsiteY195" fmla="*/ 2232993 h 2389902"/>
              <a:gd name="connsiteX196" fmla="*/ 697974 w 1242829"/>
              <a:gd name="connsiteY196" fmla="*/ 2249225 h 2389902"/>
              <a:gd name="connsiteX197" fmla="*/ 714206 w 1242829"/>
              <a:gd name="connsiteY197" fmla="*/ 2260046 h 2389902"/>
              <a:gd name="connsiteX198" fmla="*/ 725027 w 1242829"/>
              <a:gd name="connsiteY198" fmla="*/ 2276278 h 2389902"/>
              <a:gd name="connsiteX199" fmla="*/ 773723 w 1242829"/>
              <a:gd name="connsiteY199" fmla="*/ 2308742 h 2389902"/>
              <a:gd name="connsiteX200" fmla="*/ 784544 w 1242829"/>
              <a:gd name="connsiteY200" fmla="*/ 2324974 h 2389902"/>
              <a:gd name="connsiteX201" fmla="*/ 811598 w 1242829"/>
              <a:gd name="connsiteY201" fmla="*/ 2346617 h 2389902"/>
              <a:gd name="connsiteX202" fmla="*/ 822419 w 1242829"/>
              <a:gd name="connsiteY202" fmla="*/ 2362849 h 2389902"/>
              <a:gd name="connsiteX203" fmla="*/ 838651 w 1242829"/>
              <a:gd name="connsiteY203" fmla="*/ 2384491 h 2389902"/>
              <a:gd name="connsiteX0" fmla="*/ 838651 w 1242829"/>
              <a:gd name="connsiteY0" fmla="*/ 2384491 h 2389902"/>
              <a:gd name="connsiteX1" fmla="*/ 892757 w 1242829"/>
              <a:gd name="connsiteY1" fmla="*/ 2330385 h 2389902"/>
              <a:gd name="connsiteX2" fmla="*/ 903579 w 1242829"/>
              <a:gd name="connsiteY2" fmla="*/ 2319563 h 2389902"/>
              <a:gd name="connsiteX3" fmla="*/ 930632 w 1242829"/>
              <a:gd name="connsiteY3" fmla="*/ 2287099 h 2389902"/>
              <a:gd name="connsiteX4" fmla="*/ 941453 w 1242829"/>
              <a:gd name="connsiteY4" fmla="*/ 2270868 h 2389902"/>
              <a:gd name="connsiteX5" fmla="*/ 984739 w 1242829"/>
              <a:gd name="connsiteY5" fmla="*/ 2243814 h 2389902"/>
              <a:gd name="connsiteX6" fmla="*/ 1000970 w 1242829"/>
              <a:gd name="connsiteY6" fmla="*/ 2222172 h 2389902"/>
              <a:gd name="connsiteX7" fmla="*/ 1022613 w 1242829"/>
              <a:gd name="connsiteY7" fmla="*/ 2211350 h 2389902"/>
              <a:gd name="connsiteX8" fmla="*/ 1055077 w 1242829"/>
              <a:gd name="connsiteY8" fmla="*/ 2189708 h 2389902"/>
              <a:gd name="connsiteX9" fmla="*/ 1071309 w 1242829"/>
              <a:gd name="connsiteY9" fmla="*/ 2178886 h 2389902"/>
              <a:gd name="connsiteX10" fmla="*/ 1103773 w 1242829"/>
              <a:gd name="connsiteY10" fmla="*/ 2157244 h 2389902"/>
              <a:gd name="connsiteX11" fmla="*/ 1130826 w 1242829"/>
              <a:gd name="connsiteY11" fmla="*/ 2135601 h 2389902"/>
              <a:gd name="connsiteX12" fmla="*/ 1147058 w 1242829"/>
              <a:gd name="connsiteY12" fmla="*/ 2130191 h 2389902"/>
              <a:gd name="connsiteX13" fmla="*/ 1157879 w 1242829"/>
              <a:gd name="connsiteY13" fmla="*/ 2113959 h 2389902"/>
              <a:gd name="connsiteX14" fmla="*/ 1174111 w 1242829"/>
              <a:gd name="connsiteY14" fmla="*/ 2103137 h 2389902"/>
              <a:gd name="connsiteX15" fmla="*/ 1201165 w 1242829"/>
              <a:gd name="connsiteY15" fmla="*/ 2081495 h 2389902"/>
              <a:gd name="connsiteX16" fmla="*/ 1211986 w 1242829"/>
              <a:gd name="connsiteY16" fmla="*/ 2065263 h 2389902"/>
              <a:gd name="connsiteX17" fmla="*/ 1233628 w 1242829"/>
              <a:gd name="connsiteY17" fmla="*/ 2038210 h 2389902"/>
              <a:gd name="connsiteX18" fmla="*/ 1228218 w 1242829"/>
              <a:gd name="connsiteY18" fmla="*/ 2016567 h 2389902"/>
              <a:gd name="connsiteX19" fmla="*/ 1195754 w 1242829"/>
              <a:gd name="connsiteY19" fmla="*/ 1989514 h 2389902"/>
              <a:gd name="connsiteX20" fmla="*/ 1174111 w 1242829"/>
              <a:gd name="connsiteY20" fmla="*/ 1967871 h 2389902"/>
              <a:gd name="connsiteX21" fmla="*/ 1147058 w 1242829"/>
              <a:gd name="connsiteY21" fmla="*/ 1946228 h 2389902"/>
              <a:gd name="connsiteX22" fmla="*/ 1130826 w 1242829"/>
              <a:gd name="connsiteY22" fmla="*/ 1935407 h 2389902"/>
              <a:gd name="connsiteX23" fmla="*/ 1109184 w 1242829"/>
              <a:gd name="connsiteY23" fmla="*/ 1919175 h 2389902"/>
              <a:gd name="connsiteX24" fmla="*/ 1098362 w 1242829"/>
              <a:gd name="connsiteY24" fmla="*/ 1908354 h 2389902"/>
              <a:gd name="connsiteX25" fmla="*/ 1082130 w 1242829"/>
              <a:gd name="connsiteY25" fmla="*/ 1902943 h 2389902"/>
              <a:gd name="connsiteX26" fmla="*/ 1065898 w 1242829"/>
              <a:gd name="connsiteY26" fmla="*/ 1886711 h 2389902"/>
              <a:gd name="connsiteX27" fmla="*/ 1033434 w 1242829"/>
              <a:gd name="connsiteY27" fmla="*/ 1865069 h 2389902"/>
              <a:gd name="connsiteX28" fmla="*/ 1006381 w 1242829"/>
              <a:gd name="connsiteY28" fmla="*/ 1848837 h 2389902"/>
              <a:gd name="connsiteX29" fmla="*/ 963096 w 1242829"/>
              <a:gd name="connsiteY29" fmla="*/ 1816373 h 2389902"/>
              <a:gd name="connsiteX30" fmla="*/ 946864 w 1242829"/>
              <a:gd name="connsiteY30" fmla="*/ 1805552 h 2389902"/>
              <a:gd name="connsiteX31" fmla="*/ 936043 w 1242829"/>
              <a:gd name="connsiteY31" fmla="*/ 1794730 h 2389902"/>
              <a:gd name="connsiteX32" fmla="*/ 925221 w 1242829"/>
              <a:gd name="connsiteY32" fmla="*/ 1778498 h 2389902"/>
              <a:gd name="connsiteX33" fmla="*/ 908989 w 1242829"/>
              <a:gd name="connsiteY33" fmla="*/ 1773088 h 2389902"/>
              <a:gd name="connsiteX34" fmla="*/ 898168 w 1242829"/>
              <a:gd name="connsiteY34" fmla="*/ 1762266 h 2389902"/>
              <a:gd name="connsiteX35" fmla="*/ 887347 w 1242829"/>
              <a:gd name="connsiteY35" fmla="*/ 1746034 h 2389902"/>
              <a:gd name="connsiteX36" fmla="*/ 838651 w 1242829"/>
              <a:gd name="connsiteY36" fmla="*/ 1702749 h 2389902"/>
              <a:gd name="connsiteX37" fmla="*/ 827830 w 1242829"/>
              <a:gd name="connsiteY37" fmla="*/ 1686517 h 2389902"/>
              <a:gd name="connsiteX38" fmla="*/ 800776 w 1242829"/>
              <a:gd name="connsiteY38" fmla="*/ 1664875 h 2389902"/>
              <a:gd name="connsiteX39" fmla="*/ 789955 w 1242829"/>
              <a:gd name="connsiteY39" fmla="*/ 1648643 h 2389902"/>
              <a:gd name="connsiteX40" fmla="*/ 779134 w 1242829"/>
              <a:gd name="connsiteY40" fmla="*/ 1637821 h 2389902"/>
              <a:gd name="connsiteX41" fmla="*/ 757491 w 1242829"/>
              <a:gd name="connsiteY41" fmla="*/ 1605357 h 2389902"/>
              <a:gd name="connsiteX42" fmla="*/ 741259 w 1242829"/>
              <a:gd name="connsiteY42" fmla="*/ 1589126 h 2389902"/>
              <a:gd name="connsiteX43" fmla="*/ 730438 w 1242829"/>
              <a:gd name="connsiteY43" fmla="*/ 1572894 h 2389902"/>
              <a:gd name="connsiteX44" fmla="*/ 692563 w 1242829"/>
              <a:gd name="connsiteY44" fmla="*/ 1540430 h 2389902"/>
              <a:gd name="connsiteX45" fmla="*/ 687153 w 1242829"/>
              <a:gd name="connsiteY45" fmla="*/ 1524198 h 2389902"/>
              <a:gd name="connsiteX46" fmla="*/ 660099 w 1242829"/>
              <a:gd name="connsiteY46" fmla="*/ 1502555 h 2389902"/>
              <a:gd name="connsiteX47" fmla="*/ 643868 w 1242829"/>
              <a:gd name="connsiteY47" fmla="*/ 1486323 h 2389902"/>
              <a:gd name="connsiteX48" fmla="*/ 633046 w 1242829"/>
              <a:gd name="connsiteY48" fmla="*/ 1470091 h 2389902"/>
              <a:gd name="connsiteX49" fmla="*/ 600582 w 1242829"/>
              <a:gd name="connsiteY49" fmla="*/ 1443038 h 2389902"/>
              <a:gd name="connsiteX50" fmla="*/ 573529 w 1242829"/>
              <a:gd name="connsiteY50" fmla="*/ 1415985 h 2389902"/>
              <a:gd name="connsiteX51" fmla="*/ 551886 w 1242829"/>
              <a:gd name="connsiteY51" fmla="*/ 1383521 h 2389902"/>
              <a:gd name="connsiteX52" fmla="*/ 546476 w 1242829"/>
              <a:gd name="connsiteY52" fmla="*/ 1367289 h 2389902"/>
              <a:gd name="connsiteX53" fmla="*/ 530244 w 1242829"/>
              <a:gd name="connsiteY53" fmla="*/ 1351057 h 2389902"/>
              <a:gd name="connsiteX54" fmla="*/ 508601 w 1242829"/>
              <a:gd name="connsiteY54" fmla="*/ 1318593 h 2389902"/>
              <a:gd name="connsiteX55" fmla="*/ 503191 w 1242829"/>
              <a:gd name="connsiteY55" fmla="*/ 1302361 h 2389902"/>
              <a:gd name="connsiteX56" fmla="*/ 492369 w 1242829"/>
              <a:gd name="connsiteY56" fmla="*/ 1291540 h 2389902"/>
              <a:gd name="connsiteX57" fmla="*/ 470727 w 1242829"/>
              <a:gd name="connsiteY57" fmla="*/ 1264486 h 2389902"/>
              <a:gd name="connsiteX58" fmla="*/ 454495 w 1242829"/>
              <a:gd name="connsiteY58" fmla="*/ 1232023 h 2389902"/>
              <a:gd name="connsiteX59" fmla="*/ 449084 w 1242829"/>
              <a:gd name="connsiteY59" fmla="*/ 1215791 h 2389902"/>
              <a:gd name="connsiteX60" fmla="*/ 432852 w 1242829"/>
              <a:gd name="connsiteY60" fmla="*/ 1183327 h 2389902"/>
              <a:gd name="connsiteX61" fmla="*/ 422031 w 1242829"/>
              <a:gd name="connsiteY61" fmla="*/ 1140041 h 2389902"/>
              <a:gd name="connsiteX62" fmla="*/ 411210 w 1242829"/>
              <a:gd name="connsiteY62" fmla="*/ 1107578 h 2389902"/>
              <a:gd name="connsiteX63" fmla="*/ 405799 w 1242829"/>
              <a:gd name="connsiteY63" fmla="*/ 1080524 h 2389902"/>
              <a:gd name="connsiteX64" fmla="*/ 389567 w 1242829"/>
              <a:gd name="connsiteY64" fmla="*/ 1031828 h 2389902"/>
              <a:gd name="connsiteX65" fmla="*/ 384156 w 1242829"/>
              <a:gd name="connsiteY65" fmla="*/ 1015597 h 2389902"/>
              <a:gd name="connsiteX66" fmla="*/ 378746 w 1242829"/>
              <a:gd name="connsiteY66" fmla="*/ 988543 h 2389902"/>
              <a:gd name="connsiteX67" fmla="*/ 367924 w 1242829"/>
              <a:gd name="connsiteY67" fmla="*/ 912794 h 2389902"/>
              <a:gd name="connsiteX68" fmla="*/ 393070 w 1242829"/>
              <a:gd name="connsiteY68" fmla="*/ 747400 h 2389902"/>
              <a:gd name="connsiteX69" fmla="*/ 411638 w 1242829"/>
              <a:gd name="connsiteY69" fmla="*/ 744325 h 2389902"/>
              <a:gd name="connsiteX70" fmla="*/ 417048 w 1242829"/>
              <a:gd name="connsiteY70" fmla="*/ 725971 h 2389902"/>
              <a:gd name="connsiteX71" fmla="*/ 418002 w 1242829"/>
              <a:gd name="connsiteY71" fmla="*/ 698703 h 2389902"/>
              <a:gd name="connsiteX72" fmla="*/ 425535 w 1242829"/>
              <a:gd name="connsiteY72" fmla="*/ 669529 h 2389902"/>
              <a:gd name="connsiteX73" fmla="*/ 433066 w 1242829"/>
              <a:gd name="connsiteY73" fmla="*/ 650007 h 2389902"/>
              <a:gd name="connsiteX74" fmla="*/ 448131 w 1242829"/>
              <a:gd name="connsiteY74" fmla="*/ 596855 h 2389902"/>
              <a:gd name="connsiteX75" fmla="*/ 456830 w 1242829"/>
              <a:gd name="connsiteY75" fmla="*/ 583912 h 2389902"/>
              <a:gd name="connsiteX76" fmla="*/ 481548 w 1242829"/>
              <a:gd name="connsiteY76" fmla="*/ 528638 h 2389902"/>
              <a:gd name="connsiteX77" fmla="*/ 514012 w 1242829"/>
              <a:gd name="connsiteY77" fmla="*/ 506995 h 2389902"/>
              <a:gd name="connsiteX78" fmla="*/ 530244 w 1242829"/>
              <a:gd name="connsiteY78" fmla="*/ 496174 h 2389902"/>
              <a:gd name="connsiteX79" fmla="*/ 546476 w 1242829"/>
              <a:gd name="connsiteY79" fmla="*/ 485353 h 2389902"/>
              <a:gd name="connsiteX80" fmla="*/ 578940 w 1242829"/>
              <a:gd name="connsiteY80" fmla="*/ 474531 h 2389902"/>
              <a:gd name="connsiteX81" fmla="*/ 622225 w 1242829"/>
              <a:gd name="connsiteY81" fmla="*/ 463710 h 2389902"/>
              <a:gd name="connsiteX82" fmla="*/ 660099 w 1242829"/>
              <a:gd name="connsiteY82" fmla="*/ 469121 h 2389902"/>
              <a:gd name="connsiteX83" fmla="*/ 676331 w 1242829"/>
              <a:gd name="connsiteY83" fmla="*/ 479942 h 2389902"/>
              <a:gd name="connsiteX84" fmla="*/ 697974 w 1242829"/>
              <a:gd name="connsiteY84" fmla="*/ 469121 h 2389902"/>
              <a:gd name="connsiteX85" fmla="*/ 746670 w 1242829"/>
              <a:gd name="connsiteY85" fmla="*/ 436657 h 2389902"/>
              <a:gd name="connsiteX86" fmla="*/ 806187 w 1242829"/>
              <a:gd name="connsiteY86" fmla="*/ 398782 h 2389902"/>
              <a:gd name="connsiteX87" fmla="*/ 838651 w 1242829"/>
              <a:gd name="connsiteY87" fmla="*/ 377140 h 2389902"/>
              <a:gd name="connsiteX88" fmla="*/ 854883 w 1242829"/>
              <a:gd name="connsiteY88" fmla="*/ 371729 h 2389902"/>
              <a:gd name="connsiteX89" fmla="*/ 871115 w 1242829"/>
              <a:gd name="connsiteY89" fmla="*/ 360908 h 2389902"/>
              <a:gd name="connsiteX90" fmla="*/ 908989 w 1242829"/>
              <a:gd name="connsiteY90" fmla="*/ 344676 h 2389902"/>
              <a:gd name="connsiteX91" fmla="*/ 946864 w 1242829"/>
              <a:gd name="connsiteY91" fmla="*/ 328444 h 2389902"/>
              <a:gd name="connsiteX92" fmla="*/ 963096 w 1242829"/>
              <a:gd name="connsiteY92" fmla="*/ 317623 h 2389902"/>
              <a:gd name="connsiteX93" fmla="*/ 995560 w 1242829"/>
              <a:gd name="connsiteY93" fmla="*/ 306801 h 2389902"/>
              <a:gd name="connsiteX94" fmla="*/ 1011792 w 1242829"/>
              <a:gd name="connsiteY94" fmla="*/ 295980 h 2389902"/>
              <a:gd name="connsiteX95" fmla="*/ 1033434 w 1242829"/>
              <a:gd name="connsiteY95" fmla="*/ 290569 h 2389902"/>
              <a:gd name="connsiteX96" fmla="*/ 1071309 w 1242829"/>
              <a:gd name="connsiteY96" fmla="*/ 279748 h 2389902"/>
              <a:gd name="connsiteX97" fmla="*/ 1098362 w 1242829"/>
              <a:gd name="connsiteY97" fmla="*/ 258105 h 2389902"/>
              <a:gd name="connsiteX98" fmla="*/ 1092952 w 1242829"/>
              <a:gd name="connsiteY98" fmla="*/ 220231 h 2389902"/>
              <a:gd name="connsiteX99" fmla="*/ 1082130 w 1242829"/>
              <a:gd name="connsiteY99" fmla="*/ 187767 h 2389902"/>
              <a:gd name="connsiteX100" fmla="*/ 1071309 w 1242829"/>
              <a:gd name="connsiteY100" fmla="*/ 101197 h 2389902"/>
              <a:gd name="connsiteX101" fmla="*/ 1065898 w 1242829"/>
              <a:gd name="connsiteY101" fmla="*/ 84965 h 2389902"/>
              <a:gd name="connsiteX102" fmla="*/ 1054124 w 1242829"/>
              <a:gd name="connsiteY102" fmla="*/ 45922 h 2389902"/>
              <a:gd name="connsiteX103" fmla="*/ 1025163 w 1242829"/>
              <a:gd name="connsiteY103" fmla="*/ 13244 h 2389902"/>
              <a:gd name="connsiteX104" fmla="*/ 992485 w 1242829"/>
              <a:gd name="connsiteY104" fmla="*/ 1255 h 2389902"/>
              <a:gd name="connsiteX105" fmla="*/ 969675 w 1242829"/>
              <a:gd name="connsiteY105" fmla="*/ 5712 h 2389902"/>
              <a:gd name="connsiteX106" fmla="*/ 929465 w 1242829"/>
              <a:gd name="connsiteY106" fmla="*/ 5236 h 2389902"/>
              <a:gd name="connsiteX107" fmla="*/ 892757 w 1242829"/>
              <a:gd name="connsiteY107" fmla="*/ 9215 h 2389902"/>
              <a:gd name="connsiteX108" fmla="*/ 762902 w 1242829"/>
              <a:gd name="connsiteY108" fmla="*/ 20037 h 2389902"/>
              <a:gd name="connsiteX109" fmla="*/ 730438 w 1242829"/>
              <a:gd name="connsiteY109" fmla="*/ 30858 h 2389902"/>
              <a:gd name="connsiteX110" fmla="*/ 708795 w 1242829"/>
              <a:gd name="connsiteY110" fmla="*/ 36269 h 2389902"/>
              <a:gd name="connsiteX111" fmla="*/ 670921 w 1242829"/>
              <a:gd name="connsiteY111" fmla="*/ 57911 h 2389902"/>
              <a:gd name="connsiteX112" fmla="*/ 649278 w 1242829"/>
              <a:gd name="connsiteY112" fmla="*/ 63322 h 2389902"/>
              <a:gd name="connsiteX113" fmla="*/ 605993 w 1242829"/>
              <a:gd name="connsiteY113" fmla="*/ 79554 h 2389902"/>
              <a:gd name="connsiteX114" fmla="*/ 589761 w 1242829"/>
              <a:gd name="connsiteY114" fmla="*/ 90375 h 2389902"/>
              <a:gd name="connsiteX115" fmla="*/ 573529 w 1242829"/>
              <a:gd name="connsiteY115" fmla="*/ 95786 h 2389902"/>
              <a:gd name="connsiteX116" fmla="*/ 557297 w 1242829"/>
              <a:gd name="connsiteY116" fmla="*/ 106607 h 2389902"/>
              <a:gd name="connsiteX117" fmla="*/ 541065 w 1242829"/>
              <a:gd name="connsiteY117" fmla="*/ 112018 h 2389902"/>
              <a:gd name="connsiteX118" fmla="*/ 524833 w 1242829"/>
              <a:gd name="connsiteY118" fmla="*/ 122839 h 2389902"/>
              <a:gd name="connsiteX119" fmla="*/ 508601 w 1242829"/>
              <a:gd name="connsiteY119" fmla="*/ 128250 h 2389902"/>
              <a:gd name="connsiteX120" fmla="*/ 492369 w 1242829"/>
              <a:gd name="connsiteY120" fmla="*/ 139071 h 2389902"/>
              <a:gd name="connsiteX121" fmla="*/ 459905 w 1242829"/>
              <a:gd name="connsiteY121" fmla="*/ 155303 h 2389902"/>
              <a:gd name="connsiteX122" fmla="*/ 438263 w 1242829"/>
              <a:gd name="connsiteY122" fmla="*/ 171535 h 2389902"/>
              <a:gd name="connsiteX123" fmla="*/ 416620 w 1242829"/>
              <a:gd name="connsiteY123" fmla="*/ 193178 h 2389902"/>
              <a:gd name="connsiteX124" fmla="*/ 384156 w 1242829"/>
              <a:gd name="connsiteY124" fmla="*/ 214820 h 2389902"/>
              <a:gd name="connsiteX125" fmla="*/ 367924 w 1242829"/>
              <a:gd name="connsiteY125" fmla="*/ 225641 h 2389902"/>
              <a:gd name="connsiteX126" fmla="*/ 357103 w 1242829"/>
              <a:gd name="connsiteY126" fmla="*/ 241873 h 2389902"/>
              <a:gd name="connsiteX127" fmla="*/ 319228 w 1242829"/>
              <a:gd name="connsiteY127" fmla="*/ 274337 h 2389902"/>
              <a:gd name="connsiteX128" fmla="*/ 308407 w 1242829"/>
              <a:gd name="connsiteY128" fmla="*/ 290569 h 2389902"/>
              <a:gd name="connsiteX129" fmla="*/ 281354 w 1242829"/>
              <a:gd name="connsiteY129" fmla="*/ 317623 h 2389902"/>
              <a:gd name="connsiteX130" fmla="*/ 270533 w 1242829"/>
              <a:gd name="connsiteY130" fmla="*/ 333855 h 2389902"/>
              <a:gd name="connsiteX131" fmla="*/ 227247 w 1242829"/>
              <a:gd name="connsiteY131" fmla="*/ 371729 h 2389902"/>
              <a:gd name="connsiteX132" fmla="*/ 205605 w 1242829"/>
              <a:gd name="connsiteY132" fmla="*/ 404193 h 2389902"/>
              <a:gd name="connsiteX133" fmla="*/ 178552 w 1242829"/>
              <a:gd name="connsiteY133" fmla="*/ 436657 h 2389902"/>
              <a:gd name="connsiteX134" fmla="*/ 167730 w 1242829"/>
              <a:gd name="connsiteY134" fmla="*/ 447478 h 2389902"/>
              <a:gd name="connsiteX135" fmla="*/ 146088 w 1242829"/>
              <a:gd name="connsiteY135" fmla="*/ 479942 h 2389902"/>
              <a:gd name="connsiteX136" fmla="*/ 124445 w 1242829"/>
              <a:gd name="connsiteY136" fmla="*/ 517817 h 2389902"/>
              <a:gd name="connsiteX137" fmla="*/ 119034 w 1242829"/>
              <a:gd name="connsiteY137" fmla="*/ 534049 h 2389902"/>
              <a:gd name="connsiteX138" fmla="*/ 102802 w 1242829"/>
              <a:gd name="connsiteY138" fmla="*/ 550281 h 2389902"/>
              <a:gd name="connsiteX139" fmla="*/ 86570 w 1242829"/>
              <a:gd name="connsiteY139" fmla="*/ 598976 h 2389902"/>
              <a:gd name="connsiteX140" fmla="*/ 81160 w 1242829"/>
              <a:gd name="connsiteY140" fmla="*/ 615208 h 2389902"/>
              <a:gd name="connsiteX141" fmla="*/ 70339 w 1242829"/>
              <a:gd name="connsiteY141" fmla="*/ 626030 h 2389902"/>
              <a:gd name="connsiteX142" fmla="*/ 54107 w 1242829"/>
              <a:gd name="connsiteY142" fmla="*/ 680136 h 2389902"/>
              <a:gd name="connsiteX143" fmla="*/ 48696 w 1242829"/>
              <a:gd name="connsiteY143" fmla="*/ 696368 h 2389902"/>
              <a:gd name="connsiteX144" fmla="*/ 43285 w 1242829"/>
              <a:gd name="connsiteY144" fmla="*/ 712600 h 2389902"/>
              <a:gd name="connsiteX145" fmla="*/ 27053 w 1242829"/>
              <a:gd name="connsiteY145" fmla="*/ 745064 h 2389902"/>
              <a:gd name="connsiteX146" fmla="*/ 21643 w 1242829"/>
              <a:gd name="connsiteY146" fmla="*/ 793760 h 2389902"/>
              <a:gd name="connsiteX147" fmla="*/ 10821 w 1242829"/>
              <a:gd name="connsiteY147" fmla="*/ 837045 h 2389902"/>
              <a:gd name="connsiteX148" fmla="*/ 0 w 1242829"/>
              <a:gd name="connsiteY148" fmla="*/ 907384 h 2389902"/>
              <a:gd name="connsiteX149" fmla="*/ 5411 w 1242829"/>
              <a:gd name="connsiteY149" fmla="*/ 972311 h 2389902"/>
              <a:gd name="connsiteX150" fmla="*/ 10821 w 1242829"/>
              <a:gd name="connsiteY150" fmla="*/ 1021007 h 2389902"/>
              <a:gd name="connsiteX151" fmla="*/ 16232 w 1242829"/>
              <a:gd name="connsiteY151" fmla="*/ 1085935 h 2389902"/>
              <a:gd name="connsiteX152" fmla="*/ 27053 w 1242829"/>
              <a:gd name="connsiteY152" fmla="*/ 1167095 h 2389902"/>
              <a:gd name="connsiteX153" fmla="*/ 32464 w 1242829"/>
              <a:gd name="connsiteY153" fmla="*/ 1226612 h 2389902"/>
              <a:gd name="connsiteX154" fmla="*/ 48696 w 1242829"/>
              <a:gd name="connsiteY154" fmla="*/ 1275308 h 2389902"/>
              <a:gd name="connsiteX155" fmla="*/ 54107 w 1242829"/>
              <a:gd name="connsiteY155" fmla="*/ 1291540 h 2389902"/>
              <a:gd name="connsiteX156" fmla="*/ 64928 w 1242829"/>
              <a:gd name="connsiteY156" fmla="*/ 1307772 h 2389902"/>
              <a:gd name="connsiteX157" fmla="*/ 86570 w 1242829"/>
              <a:gd name="connsiteY157" fmla="*/ 1356468 h 2389902"/>
              <a:gd name="connsiteX158" fmla="*/ 102802 w 1242829"/>
              <a:gd name="connsiteY158" fmla="*/ 1410574 h 2389902"/>
              <a:gd name="connsiteX159" fmla="*/ 113624 w 1242829"/>
              <a:gd name="connsiteY159" fmla="*/ 1421395 h 2389902"/>
              <a:gd name="connsiteX160" fmla="*/ 124445 w 1242829"/>
              <a:gd name="connsiteY160" fmla="*/ 1453859 h 2389902"/>
              <a:gd name="connsiteX161" fmla="*/ 129856 w 1242829"/>
              <a:gd name="connsiteY161" fmla="*/ 1470091 h 2389902"/>
              <a:gd name="connsiteX162" fmla="*/ 146088 w 1242829"/>
              <a:gd name="connsiteY162" fmla="*/ 1486323 h 2389902"/>
              <a:gd name="connsiteX163" fmla="*/ 167730 w 1242829"/>
              <a:gd name="connsiteY163" fmla="*/ 1545840 h 2389902"/>
              <a:gd name="connsiteX164" fmla="*/ 173141 w 1242829"/>
              <a:gd name="connsiteY164" fmla="*/ 1562072 h 2389902"/>
              <a:gd name="connsiteX165" fmla="*/ 194784 w 1242829"/>
              <a:gd name="connsiteY165" fmla="*/ 1594536 h 2389902"/>
              <a:gd name="connsiteX166" fmla="*/ 216426 w 1242829"/>
              <a:gd name="connsiteY166" fmla="*/ 1627000 h 2389902"/>
              <a:gd name="connsiteX167" fmla="*/ 221837 w 1242829"/>
              <a:gd name="connsiteY167" fmla="*/ 1648643 h 2389902"/>
              <a:gd name="connsiteX168" fmla="*/ 248890 w 1242829"/>
              <a:gd name="connsiteY168" fmla="*/ 1681107 h 2389902"/>
              <a:gd name="connsiteX169" fmla="*/ 270533 w 1242829"/>
              <a:gd name="connsiteY169" fmla="*/ 1713570 h 2389902"/>
              <a:gd name="connsiteX170" fmla="*/ 281354 w 1242829"/>
              <a:gd name="connsiteY170" fmla="*/ 1729802 h 2389902"/>
              <a:gd name="connsiteX171" fmla="*/ 297586 w 1242829"/>
              <a:gd name="connsiteY171" fmla="*/ 1767677 h 2389902"/>
              <a:gd name="connsiteX172" fmla="*/ 302997 w 1242829"/>
              <a:gd name="connsiteY172" fmla="*/ 1783909 h 2389902"/>
              <a:gd name="connsiteX173" fmla="*/ 319228 w 1242829"/>
              <a:gd name="connsiteY173" fmla="*/ 1800141 h 2389902"/>
              <a:gd name="connsiteX174" fmla="*/ 346282 w 1242829"/>
              <a:gd name="connsiteY174" fmla="*/ 1838015 h 2389902"/>
              <a:gd name="connsiteX175" fmla="*/ 351692 w 1242829"/>
              <a:gd name="connsiteY175" fmla="*/ 1854247 h 2389902"/>
              <a:gd name="connsiteX176" fmla="*/ 362514 w 1242829"/>
              <a:gd name="connsiteY176" fmla="*/ 1865069 h 2389902"/>
              <a:gd name="connsiteX177" fmla="*/ 373335 w 1242829"/>
              <a:gd name="connsiteY177" fmla="*/ 1881301 h 2389902"/>
              <a:gd name="connsiteX178" fmla="*/ 394978 w 1242829"/>
              <a:gd name="connsiteY178" fmla="*/ 1908354 h 2389902"/>
              <a:gd name="connsiteX179" fmla="*/ 405799 w 1242829"/>
              <a:gd name="connsiteY179" fmla="*/ 1924586 h 2389902"/>
              <a:gd name="connsiteX180" fmla="*/ 416620 w 1242829"/>
              <a:gd name="connsiteY180" fmla="*/ 1946228 h 2389902"/>
              <a:gd name="connsiteX181" fmla="*/ 427441 w 1242829"/>
              <a:gd name="connsiteY181" fmla="*/ 1957050 h 2389902"/>
              <a:gd name="connsiteX182" fmla="*/ 449084 w 1242829"/>
              <a:gd name="connsiteY182" fmla="*/ 1978692 h 2389902"/>
              <a:gd name="connsiteX183" fmla="*/ 459905 w 1242829"/>
              <a:gd name="connsiteY183" fmla="*/ 1994924 h 2389902"/>
              <a:gd name="connsiteX184" fmla="*/ 476137 w 1242829"/>
              <a:gd name="connsiteY184" fmla="*/ 2011156 h 2389902"/>
              <a:gd name="connsiteX185" fmla="*/ 481548 w 1242829"/>
              <a:gd name="connsiteY185" fmla="*/ 2027388 h 2389902"/>
              <a:gd name="connsiteX186" fmla="*/ 503191 w 1242829"/>
              <a:gd name="connsiteY186" fmla="*/ 2049031 h 2389902"/>
              <a:gd name="connsiteX187" fmla="*/ 535655 w 1242829"/>
              <a:gd name="connsiteY187" fmla="*/ 2081495 h 2389902"/>
              <a:gd name="connsiteX188" fmla="*/ 568118 w 1242829"/>
              <a:gd name="connsiteY188" fmla="*/ 2113959 h 2389902"/>
              <a:gd name="connsiteX189" fmla="*/ 578940 w 1242829"/>
              <a:gd name="connsiteY189" fmla="*/ 2124780 h 2389902"/>
              <a:gd name="connsiteX190" fmla="*/ 584350 w 1242829"/>
              <a:gd name="connsiteY190" fmla="*/ 2141012 h 2389902"/>
              <a:gd name="connsiteX191" fmla="*/ 600582 w 1242829"/>
              <a:gd name="connsiteY191" fmla="*/ 2151833 h 2389902"/>
              <a:gd name="connsiteX192" fmla="*/ 611404 w 1242829"/>
              <a:gd name="connsiteY192" fmla="*/ 2162655 h 2389902"/>
              <a:gd name="connsiteX193" fmla="*/ 633046 w 1242829"/>
              <a:gd name="connsiteY193" fmla="*/ 2189708 h 2389902"/>
              <a:gd name="connsiteX194" fmla="*/ 649278 w 1242829"/>
              <a:gd name="connsiteY194" fmla="*/ 2200529 h 2389902"/>
              <a:gd name="connsiteX195" fmla="*/ 681742 w 1242829"/>
              <a:gd name="connsiteY195" fmla="*/ 2232993 h 2389902"/>
              <a:gd name="connsiteX196" fmla="*/ 697974 w 1242829"/>
              <a:gd name="connsiteY196" fmla="*/ 2249225 h 2389902"/>
              <a:gd name="connsiteX197" fmla="*/ 714206 w 1242829"/>
              <a:gd name="connsiteY197" fmla="*/ 2260046 h 2389902"/>
              <a:gd name="connsiteX198" fmla="*/ 725027 w 1242829"/>
              <a:gd name="connsiteY198" fmla="*/ 2276278 h 2389902"/>
              <a:gd name="connsiteX199" fmla="*/ 773723 w 1242829"/>
              <a:gd name="connsiteY199" fmla="*/ 2308742 h 2389902"/>
              <a:gd name="connsiteX200" fmla="*/ 784544 w 1242829"/>
              <a:gd name="connsiteY200" fmla="*/ 2324974 h 2389902"/>
              <a:gd name="connsiteX201" fmla="*/ 811598 w 1242829"/>
              <a:gd name="connsiteY201" fmla="*/ 2346617 h 2389902"/>
              <a:gd name="connsiteX202" fmla="*/ 822419 w 1242829"/>
              <a:gd name="connsiteY202" fmla="*/ 2362849 h 2389902"/>
              <a:gd name="connsiteX203" fmla="*/ 838651 w 1242829"/>
              <a:gd name="connsiteY203" fmla="*/ 2384491 h 2389902"/>
              <a:gd name="connsiteX0" fmla="*/ 838651 w 1242829"/>
              <a:gd name="connsiteY0" fmla="*/ 2384491 h 2389902"/>
              <a:gd name="connsiteX1" fmla="*/ 892757 w 1242829"/>
              <a:gd name="connsiteY1" fmla="*/ 2330385 h 2389902"/>
              <a:gd name="connsiteX2" fmla="*/ 903579 w 1242829"/>
              <a:gd name="connsiteY2" fmla="*/ 2319563 h 2389902"/>
              <a:gd name="connsiteX3" fmla="*/ 930632 w 1242829"/>
              <a:gd name="connsiteY3" fmla="*/ 2287099 h 2389902"/>
              <a:gd name="connsiteX4" fmla="*/ 941453 w 1242829"/>
              <a:gd name="connsiteY4" fmla="*/ 2270868 h 2389902"/>
              <a:gd name="connsiteX5" fmla="*/ 984739 w 1242829"/>
              <a:gd name="connsiteY5" fmla="*/ 2243814 h 2389902"/>
              <a:gd name="connsiteX6" fmla="*/ 1000970 w 1242829"/>
              <a:gd name="connsiteY6" fmla="*/ 2222172 h 2389902"/>
              <a:gd name="connsiteX7" fmla="*/ 1022613 w 1242829"/>
              <a:gd name="connsiteY7" fmla="*/ 2211350 h 2389902"/>
              <a:gd name="connsiteX8" fmla="*/ 1055077 w 1242829"/>
              <a:gd name="connsiteY8" fmla="*/ 2189708 h 2389902"/>
              <a:gd name="connsiteX9" fmla="*/ 1071309 w 1242829"/>
              <a:gd name="connsiteY9" fmla="*/ 2178886 h 2389902"/>
              <a:gd name="connsiteX10" fmla="*/ 1103773 w 1242829"/>
              <a:gd name="connsiteY10" fmla="*/ 2157244 h 2389902"/>
              <a:gd name="connsiteX11" fmla="*/ 1130826 w 1242829"/>
              <a:gd name="connsiteY11" fmla="*/ 2135601 h 2389902"/>
              <a:gd name="connsiteX12" fmla="*/ 1147058 w 1242829"/>
              <a:gd name="connsiteY12" fmla="*/ 2130191 h 2389902"/>
              <a:gd name="connsiteX13" fmla="*/ 1157879 w 1242829"/>
              <a:gd name="connsiteY13" fmla="*/ 2113959 h 2389902"/>
              <a:gd name="connsiteX14" fmla="*/ 1174111 w 1242829"/>
              <a:gd name="connsiteY14" fmla="*/ 2103137 h 2389902"/>
              <a:gd name="connsiteX15" fmla="*/ 1201165 w 1242829"/>
              <a:gd name="connsiteY15" fmla="*/ 2081495 h 2389902"/>
              <a:gd name="connsiteX16" fmla="*/ 1211986 w 1242829"/>
              <a:gd name="connsiteY16" fmla="*/ 2065263 h 2389902"/>
              <a:gd name="connsiteX17" fmla="*/ 1233628 w 1242829"/>
              <a:gd name="connsiteY17" fmla="*/ 2038210 h 2389902"/>
              <a:gd name="connsiteX18" fmla="*/ 1228218 w 1242829"/>
              <a:gd name="connsiteY18" fmla="*/ 2016567 h 2389902"/>
              <a:gd name="connsiteX19" fmla="*/ 1195754 w 1242829"/>
              <a:gd name="connsiteY19" fmla="*/ 1989514 h 2389902"/>
              <a:gd name="connsiteX20" fmla="*/ 1174111 w 1242829"/>
              <a:gd name="connsiteY20" fmla="*/ 1967871 h 2389902"/>
              <a:gd name="connsiteX21" fmla="*/ 1147058 w 1242829"/>
              <a:gd name="connsiteY21" fmla="*/ 1946228 h 2389902"/>
              <a:gd name="connsiteX22" fmla="*/ 1130826 w 1242829"/>
              <a:gd name="connsiteY22" fmla="*/ 1935407 h 2389902"/>
              <a:gd name="connsiteX23" fmla="*/ 1109184 w 1242829"/>
              <a:gd name="connsiteY23" fmla="*/ 1919175 h 2389902"/>
              <a:gd name="connsiteX24" fmla="*/ 1098362 w 1242829"/>
              <a:gd name="connsiteY24" fmla="*/ 1908354 h 2389902"/>
              <a:gd name="connsiteX25" fmla="*/ 1082130 w 1242829"/>
              <a:gd name="connsiteY25" fmla="*/ 1902943 h 2389902"/>
              <a:gd name="connsiteX26" fmla="*/ 1065898 w 1242829"/>
              <a:gd name="connsiteY26" fmla="*/ 1886711 h 2389902"/>
              <a:gd name="connsiteX27" fmla="*/ 1033434 w 1242829"/>
              <a:gd name="connsiteY27" fmla="*/ 1865069 h 2389902"/>
              <a:gd name="connsiteX28" fmla="*/ 1006381 w 1242829"/>
              <a:gd name="connsiteY28" fmla="*/ 1848837 h 2389902"/>
              <a:gd name="connsiteX29" fmla="*/ 963096 w 1242829"/>
              <a:gd name="connsiteY29" fmla="*/ 1816373 h 2389902"/>
              <a:gd name="connsiteX30" fmla="*/ 946864 w 1242829"/>
              <a:gd name="connsiteY30" fmla="*/ 1805552 h 2389902"/>
              <a:gd name="connsiteX31" fmla="*/ 936043 w 1242829"/>
              <a:gd name="connsiteY31" fmla="*/ 1794730 h 2389902"/>
              <a:gd name="connsiteX32" fmla="*/ 925221 w 1242829"/>
              <a:gd name="connsiteY32" fmla="*/ 1778498 h 2389902"/>
              <a:gd name="connsiteX33" fmla="*/ 908989 w 1242829"/>
              <a:gd name="connsiteY33" fmla="*/ 1773088 h 2389902"/>
              <a:gd name="connsiteX34" fmla="*/ 898168 w 1242829"/>
              <a:gd name="connsiteY34" fmla="*/ 1762266 h 2389902"/>
              <a:gd name="connsiteX35" fmla="*/ 887347 w 1242829"/>
              <a:gd name="connsiteY35" fmla="*/ 1746034 h 2389902"/>
              <a:gd name="connsiteX36" fmla="*/ 838651 w 1242829"/>
              <a:gd name="connsiteY36" fmla="*/ 1702749 h 2389902"/>
              <a:gd name="connsiteX37" fmla="*/ 827830 w 1242829"/>
              <a:gd name="connsiteY37" fmla="*/ 1686517 h 2389902"/>
              <a:gd name="connsiteX38" fmla="*/ 800776 w 1242829"/>
              <a:gd name="connsiteY38" fmla="*/ 1664875 h 2389902"/>
              <a:gd name="connsiteX39" fmla="*/ 789955 w 1242829"/>
              <a:gd name="connsiteY39" fmla="*/ 1648643 h 2389902"/>
              <a:gd name="connsiteX40" fmla="*/ 779134 w 1242829"/>
              <a:gd name="connsiteY40" fmla="*/ 1637821 h 2389902"/>
              <a:gd name="connsiteX41" fmla="*/ 757491 w 1242829"/>
              <a:gd name="connsiteY41" fmla="*/ 1605357 h 2389902"/>
              <a:gd name="connsiteX42" fmla="*/ 741259 w 1242829"/>
              <a:gd name="connsiteY42" fmla="*/ 1589126 h 2389902"/>
              <a:gd name="connsiteX43" fmla="*/ 730438 w 1242829"/>
              <a:gd name="connsiteY43" fmla="*/ 1572894 h 2389902"/>
              <a:gd name="connsiteX44" fmla="*/ 692563 w 1242829"/>
              <a:gd name="connsiteY44" fmla="*/ 1540430 h 2389902"/>
              <a:gd name="connsiteX45" fmla="*/ 687153 w 1242829"/>
              <a:gd name="connsiteY45" fmla="*/ 1524198 h 2389902"/>
              <a:gd name="connsiteX46" fmla="*/ 660099 w 1242829"/>
              <a:gd name="connsiteY46" fmla="*/ 1502555 h 2389902"/>
              <a:gd name="connsiteX47" fmla="*/ 643868 w 1242829"/>
              <a:gd name="connsiteY47" fmla="*/ 1486323 h 2389902"/>
              <a:gd name="connsiteX48" fmla="*/ 633046 w 1242829"/>
              <a:gd name="connsiteY48" fmla="*/ 1470091 h 2389902"/>
              <a:gd name="connsiteX49" fmla="*/ 600582 w 1242829"/>
              <a:gd name="connsiteY49" fmla="*/ 1443038 h 2389902"/>
              <a:gd name="connsiteX50" fmla="*/ 573529 w 1242829"/>
              <a:gd name="connsiteY50" fmla="*/ 1415985 h 2389902"/>
              <a:gd name="connsiteX51" fmla="*/ 551886 w 1242829"/>
              <a:gd name="connsiteY51" fmla="*/ 1383521 h 2389902"/>
              <a:gd name="connsiteX52" fmla="*/ 546476 w 1242829"/>
              <a:gd name="connsiteY52" fmla="*/ 1367289 h 2389902"/>
              <a:gd name="connsiteX53" fmla="*/ 530244 w 1242829"/>
              <a:gd name="connsiteY53" fmla="*/ 1351057 h 2389902"/>
              <a:gd name="connsiteX54" fmla="*/ 508601 w 1242829"/>
              <a:gd name="connsiteY54" fmla="*/ 1318593 h 2389902"/>
              <a:gd name="connsiteX55" fmla="*/ 503191 w 1242829"/>
              <a:gd name="connsiteY55" fmla="*/ 1302361 h 2389902"/>
              <a:gd name="connsiteX56" fmla="*/ 492369 w 1242829"/>
              <a:gd name="connsiteY56" fmla="*/ 1291540 h 2389902"/>
              <a:gd name="connsiteX57" fmla="*/ 470727 w 1242829"/>
              <a:gd name="connsiteY57" fmla="*/ 1264486 h 2389902"/>
              <a:gd name="connsiteX58" fmla="*/ 454495 w 1242829"/>
              <a:gd name="connsiteY58" fmla="*/ 1232023 h 2389902"/>
              <a:gd name="connsiteX59" fmla="*/ 449084 w 1242829"/>
              <a:gd name="connsiteY59" fmla="*/ 1215791 h 2389902"/>
              <a:gd name="connsiteX60" fmla="*/ 432852 w 1242829"/>
              <a:gd name="connsiteY60" fmla="*/ 1183327 h 2389902"/>
              <a:gd name="connsiteX61" fmla="*/ 422031 w 1242829"/>
              <a:gd name="connsiteY61" fmla="*/ 1140041 h 2389902"/>
              <a:gd name="connsiteX62" fmla="*/ 411210 w 1242829"/>
              <a:gd name="connsiteY62" fmla="*/ 1107578 h 2389902"/>
              <a:gd name="connsiteX63" fmla="*/ 405799 w 1242829"/>
              <a:gd name="connsiteY63" fmla="*/ 1080524 h 2389902"/>
              <a:gd name="connsiteX64" fmla="*/ 389567 w 1242829"/>
              <a:gd name="connsiteY64" fmla="*/ 1031828 h 2389902"/>
              <a:gd name="connsiteX65" fmla="*/ 384156 w 1242829"/>
              <a:gd name="connsiteY65" fmla="*/ 1015597 h 2389902"/>
              <a:gd name="connsiteX66" fmla="*/ 378746 w 1242829"/>
              <a:gd name="connsiteY66" fmla="*/ 988543 h 2389902"/>
              <a:gd name="connsiteX67" fmla="*/ 367924 w 1242829"/>
              <a:gd name="connsiteY67" fmla="*/ 912794 h 2389902"/>
              <a:gd name="connsiteX68" fmla="*/ 409516 w 1242829"/>
              <a:gd name="connsiteY68" fmla="*/ 757268 h 2389902"/>
              <a:gd name="connsiteX69" fmla="*/ 411638 w 1242829"/>
              <a:gd name="connsiteY69" fmla="*/ 744325 h 2389902"/>
              <a:gd name="connsiteX70" fmla="*/ 417048 w 1242829"/>
              <a:gd name="connsiteY70" fmla="*/ 725971 h 2389902"/>
              <a:gd name="connsiteX71" fmla="*/ 418002 w 1242829"/>
              <a:gd name="connsiteY71" fmla="*/ 698703 h 2389902"/>
              <a:gd name="connsiteX72" fmla="*/ 425535 w 1242829"/>
              <a:gd name="connsiteY72" fmla="*/ 669529 h 2389902"/>
              <a:gd name="connsiteX73" fmla="*/ 433066 w 1242829"/>
              <a:gd name="connsiteY73" fmla="*/ 650007 h 2389902"/>
              <a:gd name="connsiteX74" fmla="*/ 448131 w 1242829"/>
              <a:gd name="connsiteY74" fmla="*/ 596855 h 2389902"/>
              <a:gd name="connsiteX75" fmla="*/ 456830 w 1242829"/>
              <a:gd name="connsiteY75" fmla="*/ 583912 h 2389902"/>
              <a:gd name="connsiteX76" fmla="*/ 481548 w 1242829"/>
              <a:gd name="connsiteY76" fmla="*/ 528638 h 2389902"/>
              <a:gd name="connsiteX77" fmla="*/ 514012 w 1242829"/>
              <a:gd name="connsiteY77" fmla="*/ 506995 h 2389902"/>
              <a:gd name="connsiteX78" fmla="*/ 530244 w 1242829"/>
              <a:gd name="connsiteY78" fmla="*/ 496174 h 2389902"/>
              <a:gd name="connsiteX79" fmla="*/ 546476 w 1242829"/>
              <a:gd name="connsiteY79" fmla="*/ 485353 h 2389902"/>
              <a:gd name="connsiteX80" fmla="*/ 578940 w 1242829"/>
              <a:gd name="connsiteY80" fmla="*/ 474531 h 2389902"/>
              <a:gd name="connsiteX81" fmla="*/ 622225 w 1242829"/>
              <a:gd name="connsiteY81" fmla="*/ 463710 h 2389902"/>
              <a:gd name="connsiteX82" fmla="*/ 660099 w 1242829"/>
              <a:gd name="connsiteY82" fmla="*/ 469121 h 2389902"/>
              <a:gd name="connsiteX83" fmla="*/ 676331 w 1242829"/>
              <a:gd name="connsiteY83" fmla="*/ 479942 h 2389902"/>
              <a:gd name="connsiteX84" fmla="*/ 697974 w 1242829"/>
              <a:gd name="connsiteY84" fmla="*/ 469121 h 2389902"/>
              <a:gd name="connsiteX85" fmla="*/ 746670 w 1242829"/>
              <a:gd name="connsiteY85" fmla="*/ 436657 h 2389902"/>
              <a:gd name="connsiteX86" fmla="*/ 806187 w 1242829"/>
              <a:gd name="connsiteY86" fmla="*/ 398782 h 2389902"/>
              <a:gd name="connsiteX87" fmla="*/ 838651 w 1242829"/>
              <a:gd name="connsiteY87" fmla="*/ 377140 h 2389902"/>
              <a:gd name="connsiteX88" fmla="*/ 854883 w 1242829"/>
              <a:gd name="connsiteY88" fmla="*/ 371729 h 2389902"/>
              <a:gd name="connsiteX89" fmla="*/ 871115 w 1242829"/>
              <a:gd name="connsiteY89" fmla="*/ 360908 h 2389902"/>
              <a:gd name="connsiteX90" fmla="*/ 908989 w 1242829"/>
              <a:gd name="connsiteY90" fmla="*/ 344676 h 2389902"/>
              <a:gd name="connsiteX91" fmla="*/ 946864 w 1242829"/>
              <a:gd name="connsiteY91" fmla="*/ 328444 h 2389902"/>
              <a:gd name="connsiteX92" fmla="*/ 963096 w 1242829"/>
              <a:gd name="connsiteY92" fmla="*/ 317623 h 2389902"/>
              <a:gd name="connsiteX93" fmla="*/ 995560 w 1242829"/>
              <a:gd name="connsiteY93" fmla="*/ 306801 h 2389902"/>
              <a:gd name="connsiteX94" fmla="*/ 1011792 w 1242829"/>
              <a:gd name="connsiteY94" fmla="*/ 295980 h 2389902"/>
              <a:gd name="connsiteX95" fmla="*/ 1033434 w 1242829"/>
              <a:gd name="connsiteY95" fmla="*/ 290569 h 2389902"/>
              <a:gd name="connsiteX96" fmla="*/ 1071309 w 1242829"/>
              <a:gd name="connsiteY96" fmla="*/ 279748 h 2389902"/>
              <a:gd name="connsiteX97" fmla="*/ 1098362 w 1242829"/>
              <a:gd name="connsiteY97" fmla="*/ 258105 h 2389902"/>
              <a:gd name="connsiteX98" fmla="*/ 1092952 w 1242829"/>
              <a:gd name="connsiteY98" fmla="*/ 220231 h 2389902"/>
              <a:gd name="connsiteX99" fmla="*/ 1082130 w 1242829"/>
              <a:gd name="connsiteY99" fmla="*/ 187767 h 2389902"/>
              <a:gd name="connsiteX100" fmla="*/ 1071309 w 1242829"/>
              <a:gd name="connsiteY100" fmla="*/ 101197 h 2389902"/>
              <a:gd name="connsiteX101" fmla="*/ 1065898 w 1242829"/>
              <a:gd name="connsiteY101" fmla="*/ 84965 h 2389902"/>
              <a:gd name="connsiteX102" fmla="*/ 1054124 w 1242829"/>
              <a:gd name="connsiteY102" fmla="*/ 45922 h 2389902"/>
              <a:gd name="connsiteX103" fmla="*/ 1025163 w 1242829"/>
              <a:gd name="connsiteY103" fmla="*/ 13244 h 2389902"/>
              <a:gd name="connsiteX104" fmla="*/ 992485 w 1242829"/>
              <a:gd name="connsiteY104" fmla="*/ 1255 h 2389902"/>
              <a:gd name="connsiteX105" fmla="*/ 969675 w 1242829"/>
              <a:gd name="connsiteY105" fmla="*/ 5712 h 2389902"/>
              <a:gd name="connsiteX106" fmla="*/ 929465 w 1242829"/>
              <a:gd name="connsiteY106" fmla="*/ 5236 h 2389902"/>
              <a:gd name="connsiteX107" fmla="*/ 892757 w 1242829"/>
              <a:gd name="connsiteY107" fmla="*/ 9215 h 2389902"/>
              <a:gd name="connsiteX108" fmla="*/ 762902 w 1242829"/>
              <a:gd name="connsiteY108" fmla="*/ 20037 h 2389902"/>
              <a:gd name="connsiteX109" fmla="*/ 730438 w 1242829"/>
              <a:gd name="connsiteY109" fmla="*/ 30858 h 2389902"/>
              <a:gd name="connsiteX110" fmla="*/ 708795 w 1242829"/>
              <a:gd name="connsiteY110" fmla="*/ 36269 h 2389902"/>
              <a:gd name="connsiteX111" fmla="*/ 670921 w 1242829"/>
              <a:gd name="connsiteY111" fmla="*/ 57911 h 2389902"/>
              <a:gd name="connsiteX112" fmla="*/ 649278 w 1242829"/>
              <a:gd name="connsiteY112" fmla="*/ 63322 h 2389902"/>
              <a:gd name="connsiteX113" fmla="*/ 605993 w 1242829"/>
              <a:gd name="connsiteY113" fmla="*/ 79554 h 2389902"/>
              <a:gd name="connsiteX114" fmla="*/ 589761 w 1242829"/>
              <a:gd name="connsiteY114" fmla="*/ 90375 h 2389902"/>
              <a:gd name="connsiteX115" fmla="*/ 573529 w 1242829"/>
              <a:gd name="connsiteY115" fmla="*/ 95786 h 2389902"/>
              <a:gd name="connsiteX116" fmla="*/ 557297 w 1242829"/>
              <a:gd name="connsiteY116" fmla="*/ 106607 h 2389902"/>
              <a:gd name="connsiteX117" fmla="*/ 541065 w 1242829"/>
              <a:gd name="connsiteY117" fmla="*/ 112018 h 2389902"/>
              <a:gd name="connsiteX118" fmla="*/ 524833 w 1242829"/>
              <a:gd name="connsiteY118" fmla="*/ 122839 h 2389902"/>
              <a:gd name="connsiteX119" fmla="*/ 508601 w 1242829"/>
              <a:gd name="connsiteY119" fmla="*/ 128250 h 2389902"/>
              <a:gd name="connsiteX120" fmla="*/ 492369 w 1242829"/>
              <a:gd name="connsiteY120" fmla="*/ 139071 h 2389902"/>
              <a:gd name="connsiteX121" fmla="*/ 459905 w 1242829"/>
              <a:gd name="connsiteY121" fmla="*/ 155303 h 2389902"/>
              <a:gd name="connsiteX122" fmla="*/ 438263 w 1242829"/>
              <a:gd name="connsiteY122" fmla="*/ 171535 h 2389902"/>
              <a:gd name="connsiteX123" fmla="*/ 416620 w 1242829"/>
              <a:gd name="connsiteY123" fmla="*/ 193178 h 2389902"/>
              <a:gd name="connsiteX124" fmla="*/ 384156 w 1242829"/>
              <a:gd name="connsiteY124" fmla="*/ 214820 h 2389902"/>
              <a:gd name="connsiteX125" fmla="*/ 367924 w 1242829"/>
              <a:gd name="connsiteY125" fmla="*/ 225641 h 2389902"/>
              <a:gd name="connsiteX126" fmla="*/ 357103 w 1242829"/>
              <a:gd name="connsiteY126" fmla="*/ 241873 h 2389902"/>
              <a:gd name="connsiteX127" fmla="*/ 319228 w 1242829"/>
              <a:gd name="connsiteY127" fmla="*/ 274337 h 2389902"/>
              <a:gd name="connsiteX128" fmla="*/ 308407 w 1242829"/>
              <a:gd name="connsiteY128" fmla="*/ 290569 h 2389902"/>
              <a:gd name="connsiteX129" fmla="*/ 281354 w 1242829"/>
              <a:gd name="connsiteY129" fmla="*/ 317623 h 2389902"/>
              <a:gd name="connsiteX130" fmla="*/ 270533 w 1242829"/>
              <a:gd name="connsiteY130" fmla="*/ 333855 h 2389902"/>
              <a:gd name="connsiteX131" fmla="*/ 227247 w 1242829"/>
              <a:gd name="connsiteY131" fmla="*/ 371729 h 2389902"/>
              <a:gd name="connsiteX132" fmla="*/ 205605 w 1242829"/>
              <a:gd name="connsiteY132" fmla="*/ 404193 h 2389902"/>
              <a:gd name="connsiteX133" fmla="*/ 178552 w 1242829"/>
              <a:gd name="connsiteY133" fmla="*/ 436657 h 2389902"/>
              <a:gd name="connsiteX134" fmla="*/ 167730 w 1242829"/>
              <a:gd name="connsiteY134" fmla="*/ 447478 h 2389902"/>
              <a:gd name="connsiteX135" fmla="*/ 146088 w 1242829"/>
              <a:gd name="connsiteY135" fmla="*/ 479942 h 2389902"/>
              <a:gd name="connsiteX136" fmla="*/ 124445 w 1242829"/>
              <a:gd name="connsiteY136" fmla="*/ 517817 h 2389902"/>
              <a:gd name="connsiteX137" fmla="*/ 119034 w 1242829"/>
              <a:gd name="connsiteY137" fmla="*/ 534049 h 2389902"/>
              <a:gd name="connsiteX138" fmla="*/ 102802 w 1242829"/>
              <a:gd name="connsiteY138" fmla="*/ 550281 h 2389902"/>
              <a:gd name="connsiteX139" fmla="*/ 86570 w 1242829"/>
              <a:gd name="connsiteY139" fmla="*/ 598976 h 2389902"/>
              <a:gd name="connsiteX140" fmla="*/ 81160 w 1242829"/>
              <a:gd name="connsiteY140" fmla="*/ 615208 h 2389902"/>
              <a:gd name="connsiteX141" fmla="*/ 70339 w 1242829"/>
              <a:gd name="connsiteY141" fmla="*/ 626030 h 2389902"/>
              <a:gd name="connsiteX142" fmla="*/ 54107 w 1242829"/>
              <a:gd name="connsiteY142" fmla="*/ 680136 h 2389902"/>
              <a:gd name="connsiteX143" fmla="*/ 48696 w 1242829"/>
              <a:gd name="connsiteY143" fmla="*/ 696368 h 2389902"/>
              <a:gd name="connsiteX144" fmla="*/ 43285 w 1242829"/>
              <a:gd name="connsiteY144" fmla="*/ 712600 h 2389902"/>
              <a:gd name="connsiteX145" fmla="*/ 27053 w 1242829"/>
              <a:gd name="connsiteY145" fmla="*/ 745064 h 2389902"/>
              <a:gd name="connsiteX146" fmla="*/ 21643 w 1242829"/>
              <a:gd name="connsiteY146" fmla="*/ 793760 h 2389902"/>
              <a:gd name="connsiteX147" fmla="*/ 10821 w 1242829"/>
              <a:gd name="connsiteY147" fmla="*/ 837045 h 2389902"/>
              <a:gd name="connsiteX148" fmla="*/ 0 w 1242829"/>
              <a:gd name="connsiteY148" fmla="*/ 907384 h 2389902"/>
              <a:gd name="connsiteX149" fmla="*/ 5411 w 1242829"/>
              <a:gd name="connsiteY149" fmla="*/ 972311 h 2389902"/>
              <a:gd name="connsiteX150" fmla="*/ 10821 w 1242829"/>
              <a:gd name="connsiteY150" fmla="*/ 1021007 h 2389902"/>
              <a:gd name="connsiteX151" fmla="*/ 16232 w 1242829"/>
              <a:gd name="connsiteY151" fmla="*/ 1085935 h 2389902"/>
              <a:gd name="connsiteX152" fmla="*/ 27053 w 1242829"/>
              <a:gd name="connsiteY152" fmla="*/ 1167095 h 2389902"/>
              <a:gd name="connsiteX153" fmla="*/ 32464 w 1242829"/>
              <a:gd name="connsiteY153" fmla="*/ 1226612 h 2389902"/>
              <a:gd name="connsiteX154" fmla="*/ 48696 w 1242829"/>
              <a:gd name="connsiteY154" fmla="*/ 1275308 h 2389902"/>
              <a:gd name="connsiteX155" fmla="*/ 54107 w 1242829"/>
              <a:gd name="connsiteY155" fmla="*/ 1291540 h 2389902"/>
              <a:gd name="connsiteX156" fmla="*/ 64928 w 1242829"/>
              <a:gd name="connsiteY156" fmla="*/ 1307772 h 2389902"/>
              <a:gd name="connsiteX157" fmla="*/ 86570 w 1242829"/>
              <a:gd name="connsiteY157" fmla="*/ 1356468 h 2389902"/>
              <a:gd name="connsiteX158" fmla="*/ 102802 w 1242829"/>
              <a:gd name="connsiteY158" fmla="*/ 1410574 h 2389902"/>
              <a:gd name="connsiteX159" fmla="*/ 113624 w 1242829"/>
              <a:gd name="connsiteY159" fmla="*/ 1421395 h 2389902"/>
              <a:gd name="connsiteX160" fmla="*/ 124445 w 1242829"/>
              <a:gd name="connsiteY160" fmla="*/ 1453859 h 2389902"/>
              <a:gd name="connsiteX161" fmla="*/ 129856 w 1242829"/>
              <a:gd name="connsiteY161" fmla="*/ 1470091 h 2389902"/>
              <a:gd name="connsiteX162" fmla="*/ 146088 w 1242829"/>
              <a:gd name="connsiteY162" fmla="*/ 1486323 h 2389902"/>
              <a:gd name="connsiteX163" fmla="*/ 167730 w 1242829"/>
              <a:gd name="connsiteY163" fmla="*/ 1545840 h 2389902"/>
              <a:gd name="connsiteX164" fmla="*/ 173141 w 1242829"/>
              <a:gd name="connsiteY164" fmla="*/ 1562072 h 2389902"/>
              <a:gd name="connsiteX165" fmla="*/ 194784 w 1242829"/>
              <a:gd name="connsiteY165" fmla="*/ 1594536 h 2389902"/>
              <a:gd name="connsiteX166" fmla="*/ 216426 w 1242829"/>
              <a:gd name="connsiteY166" fmla="*/ 1627000 h 2389902"/>
              <a:gd name="connsiteX167" fmla="*/ 221837 w 1242829"/>
              <a:gd name="connsiteY167" fmla="*/ 1648643 h 2389902"/>
              <a:gd name="connsiteX168" fmla="*/ 248890 w 1242829"/>
              <a:gd name="connsiteY168" fmla="*/ 1681107 h 2389902"/>
              <a:gd name="connsiteX169" fmla="*/ 270533 w 1242829"/>
              <a:gd name="connsiteY169" fmla="*/ 1713570 h 2389902"/>
              <a:gd name="connsiteX170" fmla="*/ 281354 w 1242829"/>
              <a:gd name="connsiteY170" fmla="*/ 1729802 h 2389902"/>
              <a:gd name="connsiteX171" fmla="*/ 297586 w 1242829"/>
              <a:gd name="connsiteY171" fmla="*/ 1767677 h 2389902"/>
              <a:gd name="connsiteX172" fmla="*/ 302997 w 1242829"/>
              <a:gd name="connsiteY172" fmla="*/ 1783909 h 2389902"/>
              <a:gd name="connsiteX173" fmla="*/ 319228 w 1242829"/>
              <a:gd name="connsiteY173" fmla="*/ 1800141 h 2389902"/>
              <a:gd name="connsiteX174" fmla="*/ 346282 w 1242829"/>
              <a:gd name="connsiteY174" fmla="*/ 1838015 h 2389902"/>
              <a:gd name="connsiteX175" fmla="*/ 351692 w 1242829"/>
              <a:gd name="connsiteY175" fmla="*/ 1854247 h 2389902"/>
              <a:gd name="connsiteX176" fmla="*/ 362514 w 1242829"/>
              <a:gd name="connsiteY176" fmla="*/ 1865069 h 2389902"/>
              <a:gd name="connsiteX177" fmla="*/ 373335 w 1242829"/>
              <a:gd name="connsiteY177" fmla="*/ 1881301 h 2389902"/>
              <a:gd name="connsiteX178" fmla="*/ 394978 w 1242829"/>
              <a:gd name="connsiteY178" fmla="*/ 1908354 h 2389902"/>
              <a:gd name="connsiteX179" fmla="*/ 405799 w 1242829"/>
              <a:gd name="connsiteY179" fmla="*/ 1924586 h 2389902"/>
              <a:gd name="connsiteX180" fmla="*/ 416620 w 1242829"/>
              <a:gd name="connsiteY180" fmla="*/ 1946228 h 2389902"/>
              <a:gd name="connsiteX181" fmla="*/ 427441 w 1242829"/>
              <a:gd name="connsiteY181" fmla="*/ 1957050 h 2389902"/>
              <a:gd name="connsiteX182" fmla="*/ 449084 w 1242829"/>
              <a:gd name="connsiteY182" fmla="*/ 1978692 h 2389902"/>
              <a:gd name="connsiteX183" fmla="*/ 459905 w 1242829"/>
              <a:gd name="connsiteY183" fmla="*/ 1994924 h 2389902"/>
              <a:gd name="connsiteX184" fmla="*/ 476137 w 1242829"/>
              <a:gd name="connsiteY184" fmla="*/ 2011156 h 2389902"/>
              <a:gd name="connsiteX185" fmla="*/ 481548 w 1242829"/>
              <a:gd name="connsiteY185" fmla="*/ 2027388 h 2389902"/>
              <a:gd name="connsiteX186" fmla="*/ 503191 w 1242829"/>
              <a:gd name="connsiteY186" fmla="*/ 2049031 h 2389902"/>
              <a:gd name="connsiteX187" fmla="*/ 535655 w 1242829"/>
              <a:gd name="connsiteY187" fmla="*/ 2081495 h 2389902"/>
              <a:gd name="connsiteX188" fmla="*/ 568118 w 1242829"/>
              <a:gd name="connsiteY188" fmla="*/ 2113959 h 2389902"/>
              <a:gd name="connsiteX189" fmla="*/ 578940 w 1242829"/>
              <a:gd name="connsiteY189" fmla="*/ 2124780 h 2389902"/>
              <a:gd name="connsiteX190" fmla="*/ 584350 w 1242829"/>
              <a:gd name="connsiteY190" fmla="*/ 2141012 h 2389902"/>
              <a:gd name="connsiteX191" fmla="*/ 600582 w 1242829"/>
              <a:gd name="connsiteY191" fmla="*/ 2151833 h 2389902"/>
              <a:gd name="connsiteX192" fmla="*/ 611404 w 1242829"/>
              <a:gd name="connsiteY192" fmla="*/ 2162655 h 2389902"/>
              <a:gd name="connsiteX193" fmla="*/ 633046 w 1242829"/>
              <a:gd name="connsiteY193" fmla="*/ 2189708 h 2389902"/>
              <a:gd name="connsiteX194" fmla="*/ 649278 w 1242829"/>
              <a:gd name="connsiteY194" fmla="*/ 2200529 h 2389902"/>
              <a:gd name="connsiteX195" fmla="*/ 681742 w 1242829"/>
              <a:gd name="connsiteY195" fmla="*/ 2232993 h 2389902"/>
              <a:gd name="connsiteX196" fmla="*/ 697974 w 1242829"/>
              <a:gd name="connsiteY196" fmla="*/ 2249225 h 2389902"/>
              <a:gd name="connsiteX197" fmla="*/ 714206 w 1242829"/>
              <a:gd name="connsiteY197" fmla="*/ 2260046 h 2389902"/>
              <a:gd name="connsiteX198" fmla="*/ 725027 w 1242829"/>
              <a:gd name="connsiteY198" fmla="*/ 2276278 h 2389902"/>
              <a:gd name="connsiteX199" fmla="*/ 773723 w 1242829"/>
              <a:gd name="connsiteY199" fmla="*/ 2308742 h 2389902"/>
              <a:gd name="connsiteX200" fmla="*/ 784544 w 1242829"/>
              <a:gd name="connsiteY200" fmla="*/ 2324974 h 2389902"/>
              <a:gd name="connsiteX201" fmla="*/ 811598 w 1242829"/>
              <a:gd name="connsiteY201" fmla="*/ 2346617 h 2389902"/>
              <a:gd name="connsiteX202" fmla="*/ 822419 w 1242829"/>
              <a:gd name="connsiteY202" fmla="*/ 2362849 h 2389902"/>
              <a:gd name="connsiteX203" fmla="*/ 838651 w 1242829"/>
              <a:gd name="connsiteY203" fmla="*/ 2384491 h 2389902"/>
              <a:gd name="connsiteX0" fmla="*/ 838651 w 1242829"/>
              <a:gd name="connsiteY0" fmla="*/ 2384491 h 2389902"/>
              <a:gd name="connsiteX1" fmla="*/ 892757 w 1242829"/>
              <a:gd name="connsiteY1" fmla="*/ 2330385 h 2389902"/>
              <a:gd name="connsiteX2" fmla="*/ 903579 w 1242829"/>
              <a:gd name="connsiteY2" fmla="*/ 2319563 h 2389902"/>
              <a:gd name="connsiteX3" fmla="*/ 930632 w 1242829"/>
              <a:gd name="connsiteY3" fmla="*/ 2287099 h 2389902"/>
              <a:gd name="connsiteX4" fmla="*/ 941453 w 1242829"/>
              <a:gd name="connsiteY4" fmla="*/ 2270868 h 2389902"/>
              <a:gd name="connsiteX5" fmla="*/ 984739 w 1242829"/>
              <a:gd name="connsiteY5" fmla="*/ 2243814 h 2389902"/>
              <a:gd name="connsiteX6" fmla="*/ 1000970 w 1242829"/>
              <a:gd name="connsiteY6" fmla="*/ 2222172 h 2389902"/>
              <a:gd name="connsiteX7" fmla="*/ 1022613 w 1242829"/>
              <a:gd name="connsiteY7" fmla="*/ 2211350 h 2389902"/>
              <a:gd name="connsiteX8" fmla="*/ 1055077 w 1242829"/>
              <a:gd name="connsiteY8" fmla="*/ 2189708 h 2389902"/>
              <a:gd name="connsiteX9" fmla="*/ 1071309 w 1242829"/>
              <a:gd name="connsiteY9" fmla="*/ 2178886 h 2389902"/>
              <a:gd name="connsiteX10" fmla="*/ 1103773 w 1242829"/>
              <a:gd name="connsiteY10" fmla="*/ 2157244 h 2389902"/>
              <a:gd name="connsiteX11" fmla="*/ 1130826 w 1242829"/>
              <a:gd name="connsiteY11" fmla="*/ 2135601 h 2389902"/>
              <a:gd name="connsiteX12" fmla="*/ 1147058 w 1242829"/>
              <a:gd name="connsiteY12" fmla="*/ 2130191 h 2389902"/>
              <a:gd name="connsiteX13" fmla="*/ 1157879 w 1242829"/>
              <a:gd name="connsiteY13" fmla="*/ 2113959 h 2389902"/>
              <a:gd name="connsiteX14" fmla="*/ 1174111 w 1242829"/>
              <a:gd name="connsiteY14" fmla="*/ 2103137 h 2389902"/>
              <a:gd name="connsiteX15" fmla="*/ 1201165 w 1242829"/>
              <a:gd name="connsiteY15" fmla="*/ 2081495 h 2389902"/>
              <a:gd name="connsiteX16" fmla="*/ 1211986 w 1242829"/>
              <a:gd name="connsiteY16" fmla="*/ 2065263 h 2389902"/>
              <a:gd name="connsiteX17" fmla="*/ 1233628 w 1242829"/>
              <a:gd name="connsiteY17" fmla="*/ 2038210 h 2389902"/>
              <a:gd name="connsiteX18" fmla="*/ 1228218 w 1242829"/>
              <a:gd name="connsiteY18" fmla="*/ 2016567 h 2389902"/>
              <a:gd name="connsiteX19" fmla="*/ 1195754 w 1242829"/>
              <a:gd name="connsiteY19" fmla="*/ 1989514 h 2389902"/>
              <a:gd name="connsiteX20" fmla="*/ 1174111 w 1242829"/>
              <a:gd name="connsiteY20" fmla="*/ 1967871 h 2389902"/>
              <a:gd name="connsiteX21" fmla="*/ 1147058 w 1242829"/>
              <a:gd name="connsiteY21" fmla="*/ 1946228 h 2389902"/>
              <a:gd name="connsiteX22" fmla="*/ 1130826 w 1242829"/>
              <a:gd name="connsiteY22" fmla="*/ 1935407 h 2389902"/>
              <a:gd name="connsiteX23" fmla="*/ 1109184 w 1242829"/>
              <a:gd name="connsiteY23" fmla="*/ 1919175 h 2389902"/>
              <a:gd name="connsiteX24" fmla="*/ 1098362 w 1242829"/>
              <a:gd name="connsiteY24" fmla="*/ 1908354 h 2389902"/>
              <a:gd name="connsiteX25" fmla="*/ 1082130 w 1242829"/>
              <a:gd name="connsiteY25" fmla="*/ 1902943 h 2389902"/>
              <a:gd name="connsiteX26" fmla="*/ 1065898 w 1242829"/>
              <a:gd name="connsiteY26" fmla="*/ 1886711 h 2389902"/>
              <a:gd name="connsiteX27" fmla="*/ 1033434 w 1242829"/>
              <a:gd name="connsiteY27" fmla="*/ 1865069 h 2389902"/>
              <a:gd name="connsiteX28" fmla="*/ 1006381 w 1242829"/>
              <a:gd name="connsiteY28" fmla="*/ 1848837 h 2389902"/>
              <a:gd name="connsiteX29" fmla="*/ 963096 w 1242829"/>
              <a:gd name="connsiteY29" fmla="*/ 1816373 h 2389902"/>
              <a:gd name="connsiteX30" fmla="*/ 946864 w 1242829"/>
              <a:gd name="connsiteY30" fmla="*/ 1805552 h 2389902"/>
              <a:gd name="connsiteX31" fmla="*/ 936043 w 1242829"/>
              <a:gd name="connsiteY31" fmla="*/ 1794730 h 2389902"/>
              <a:gd name="connsiteX32" fmla="*/ 925221 w 1242829"/>
              <a:gd name="connsiteY32" fmla="*/ 1778498 h 2389902"/>
              <a:gd name="connsiteX33" fmla="*/ 908989 w 1242829"/>
              <a:gd name="connsiteY33" fmla="*/ 1773088 h 2389902"/>
              <a:gd name="connsiteX34" fmla="*/ 898168 w 1242829"/>
              <a:gd name="connsiteY34" fmla="*/ 1762266 h 2389902"/>
              <a:gd name="connsiteX35" fmla="*/ 887347 w 1242829"/>
              <a:gd name="connsiteY35" fmla="*/ 1746034 h 2389902"/>
              <a:gd name="connsiteX36" fmla="*/ 838651 w 1242829"/>
              <a:gd name="connsiteY36" fmla="*/ 1702749 h 2389902"/>
              <a:gd name="connsiteX37" fmla="*/ 827830 w 1242829"/>
              <a:gd name="connsiteY37" fmla="*/ 1686517 h 2389902"/>
              <a:gd name="connsiteX38" fmla="*/ 800776 w 1242829"/>
              <a:gd name="connsiteY38" fmla="*/ 1664875 h 2389902"/>
              <a:gd name="connsiteX39" fmla="*/ 789955 w 1242829"/>
              <a:gd name="connsiteY39" fmla="*/ 1648643 h 2389902"/>
              <a:gd name="connsiteX40" fmla="*/ 779134 w 1242829"/>
              <a:gd name="connsiteY40" fmla="*/ 1637821 h 2389902"/>
              <a:gd name="connsiteX41" fmla="*/ 757491 w 1242829"/>
              <a:gd name="connsiteY41" fmla="*/ 1605357 h 2389902"/>
              <a:gd name="connsiteX42" fmla="*/ 741259 w 1242829"/>
              <a:gd name="connsiteY42" fmla="*/ 1589126 h 2389902"/>
              <a:gd name="connsiteX43" fmla="*/ 730438 w 1242829"/>
              <a:gd name="connsiteY43" fmla="*/ 1572894 h 2389902"/>
              <a:gd name="connsiteX44" fmla="*/ 692563 w 1242829"/>
              <a:gd name="connsiteY44" fmla="*/ 1540430 h 2389902"/>
              <a:gd name="connsiteX45" fmla="*/ 687153 w 1242829"/>
              <a:gd name="connsiteY45" fmla="*/ 1524198 h 2389902"/>
              <a:gd name="connsiteX46" fmla="*/ 660099 w 1242829"/>
              <a:gd name="connsiteY46" fmla="*/ 1502555 h 2389902"/>
              <a:gd name="connsiteX47" fmla="*/ 643868 w 1242829"/>
              <a:gd name="connsiteY47" fmla="*/ 1486323 h 2389902"/>
              <a:gd name="connsiteX48" fmla="*/ 633046 w 1242829"/>
              <a:gd name="connsiteY48" fmla="*/ 1470091 h 2389902"/>
              <a:gd name="connsiteX49" fmla="*/ 600582 w 1242829"/>
              <a:gd name="connsiteY49" fmla="*/ 1443038 h 2389902"/>
              <a:gd name="connsiteX50" fmla="*/ 573529 w 1242829"/>
              <a:gd name="connsiteY50" fmla="*/ 1415985 h 2389902"/>
              <a:gd name="connsiteX51" fmla="*/ 551886 w 1242829"/>
              <a:gd name="connsiteY51" fmla="*/ 1383521 h 2389902"/>
              <a:gd name="connsiteX52" fmla="*/ 546476 w 1242829"/>
              <a:gd name="connsiteY52" fmla="*/ 1367289 h 2389902"/>
              <a:gd name="connsiteX53" fmla="*/ 530244 w 1242829"/>
              <a:gd name="connsiteY53" fmla="*/ 1351057 h 2389902"/>
              <a:gd name="connsiteX54" fmla="*/ 508601 w 1242829"/>
              <a:gd name="connsiteY54" fmla="*/ 1318593 h 2389902"/>
              <a:gd name="connsiteX55" fmla="*/ 503191 w 1242829"/>
              <a:gd name="connsiteY55" fmla="*/ 1302361 h 2389902"/>
              <a:gd name="connsiteX56" fmla="*/ 492369 w 1242829"/>
              <a:gd name="connsiteY56" fmla="*/ 1291540 h 2389902"/>
              <a:gd name="connsiteX57" fmla="*/ 470727 w 1242829"/>
              <a:gd name="connsiteY57" fmla="*/ 1264486 h 2389902"/>
              <a:gd name="connsiteX58" fmla="*/ 454495 w 1242829"/>
              <a:gd name="connsiteY58" fmla="*/ 1232023 h 2389902"/>
              <a:gd name="connsiteX59" fmla="*/ 449084 w 1242829"/>
              <a:gd name="connsiteY59" fmla="*/ 1215791 h 2389902"/>
              <a:gd name="connsiteX60" fmla="*/ 432852 w 1242829"/>
              <a:gd name="connsiteY60" fmla="*/ 1183327 h 2389902"/>
              <a:gd name="connsiteX61" fmla="*/ 422031 w 1242829"/>
              <a:gd name="connsiteY61" fmla="*/ 1140041 h 2389902"/>
              <a:gd name="connsiteX62" fmla="*/ 411210 w 1242829"/>
              <a:gd name="connsiteY62" fmla="*/ 1107578 h 2389902"/>
              <a:gd name="connsiteX63" fmla="*/ 405799 w 1242829"/>
              <a:gd name="connsiteY63" fmla="*/ 1080524 h 2389902"/>
              <a:gd name="connsiteX64" fmla="*/ 389567 w 1242829"/>
              <a:gd name="connsiteY64" fmla="*/ 1031828 h 2389902"/>
              <a:gd name="connsiteX65" fmla="*/ 384156 w 1242829"/>
              <a:gd name="connsiteY65" fmla="*/ 1015597 h 2389902"/>
              <a:gd name="connsiteX66" fmla="*/ 378746 w 1242829"/>
              <a:gd name="connsiteY66" fmla="*/ 988543 h 2389902"/>
              <a:gd name="connsiteX67" fmla="*/ 377791 w 1242829"/>
              <a:gd name="connsiteY67" fmla="*/ 912794 h 2389902"/>
              <a:gd name="connsiteX68" fmla="*/ 409516 w 1242829"/>
              <a:gd name="connsiteY68" fmla="*/ 757268 h 2389902"/>
              <a:gd name="connsiteX69" fmla="*/ 411638 w 1242829"/>
              <a:gd name="connsiteY69" fmla="*/ 744325 h 2389902"/>
              <a:gd name="connsiteX70" fmla="*/ 417048 w 1242829"/>
              <a:gd name="connsiteY70" fmla="*/ 725971 h 2389902"/>
              <a:gd name="connsiteX71" fmla="*/ 418002 w 1242829"/>
              <a:gd name="connsiteY71" fmla="*/ 698703 h 2389902"/>
              <a:gd name="connsiteX72" fmla="*/ 425535 w 1242829"/>
              <a:gd name="connsiteY72" fmla="*/ 669529 h 2389902"/>
              <a:gd name="connsiteX73" fmla="*/ 433066 w 1242829"/>
              <a:gd name="connsiteY73" fmla="*/ 650007 h 2389902"/>
              <a:gd name="connsiteX74" fmla="*/ 448131 w 1242829"/>
              <a:gd name="connsiteY74" fmla="*/ 596855 h 2389902"/>
              <a:gd name="connsiteX75" fmla="*/ 456830 w 1242829"/>
              <a:gd name="connsiteY75" fmla="*/ 583912 h 2389902"/>
              <a:gd name="connsiteX76" fmla="*/ 481548 w 1242829"/>
              <a:gd name="connsiteY76" fmla="*/ 528638 h 2389902"/>
              <a:gd name="connsiteX77" fmla="*/ 514012 w 1242829"/>
              <a:gd name="connsiteY77" fmla="*/ 506995 h 2389902"/>
              <a:gd name="connsiteX78" fmla="*/ 530244 w 1242829"/>
              <a:gd name="connsiteY78" fmla="*/ 496174 h 2389902"/>
              <a:gd name="connsiteX79" fmla="*/ 546476 w 1242829"/>
              <a:gd name="connsiteY79" fmla="*/ 485353 h 2389902"/>
              <a:gd name="connsiteX80" fmla="*/ 578940 w 1242829"/>
              <a:gd name="connsiteY80" fmla="*/ 474531 h 2389902"/>
              <a:gd name="connsiteX81" fmla="*/ 622225 w 1242829"/>
              <a:gd name="connsiteY81" fmla="*/ 463710 h 2389902"/>
              <a:gd name="connsiteX82" fmla="*/ 660099 w 1242829"/>
              <a:gd name="connsiteY82" fmla="*/ 469121 h 2389902"/>
              <a:gd name="connsiteX83" fmla="*/ 676331 w 1242829"/>
              <a:gd name="connsiteY83" fmla="*/ 479942 h 2389902"/>
              <a:gd name="connsiteX84" fmla="*/ 697974 w 1242829"/>
              <a:gd name="connsiteY84" fmla="*/ 469121 h 2389902"/>
              <a:gd name="connsiteX85" fmla="*/ 746670 w 1242829"/>
              <a:gd name="connsiteY85" fmla="*/ 436657 h 2389902"/>
              <a:gd name="connsiteX86" fmla="*/ 806187 w 1242829"/>
              <a:gd name="connsiteY86" fmla="*/ 398782 h 2389902"/>
              <a:gd name="connsiteX87" fmla="*/ 838651 w 1242829"/>
              <a:gd name="connsiteY87" fmla="*/ 377140 h 2389902"/>
              <a:gd name="connsiteX88" fmla="*/ 854883 w 1242829"/>
              <a:gd name="connsiteY88" fmla="*/ 371729 h 2389902"/>
              <a:gd name="connsiteX89" fmla="*/ 871115 w 1242829"/>
              <a:gd name="connsiteY89" fmla="*/ 360908 h 2389902"/>
              <a:gd name="connsiteX90" fmla="*/ 908989 w 1242829"/>
              <a:gd name="connsiteY90" fmla="*/ 344676 h 2389902"/>
              <a:gd name="connsiteX91" fmla="*/ 946864 w 1242829"/>
              <a:gd name="connsiteY91" fmla="*/ 328444 h 2389902"/>
              <a:gd name="connsiteX92" fmla="*/ 963096 w 1242829"/>
              <a:gd name="connsiteY92" fmla="*/ 317623 h 2389902"/>
              <a:gd name="connsiteX93" fmla="*/ 995560 w 1242829"/>
              <a:gd name="connsiteY93" fmla="*/ 306801 h 2389902"/>
              <a:gd name="connsiteX94" fmla="*/ 1011792 w 1242829"/>
              <a:gd name="connsiteY94" fmla="*/ 295980 h 2389902"/>
              <a:gd name="connsiteX95" fmla="*/ 1033434 w 1242829"/>
              <a:gd name="connsiteY95" fmla="*/ 290569 h 2389902"/>
              <a:gd name="connsiteX96" fmla="*/ 1071309 w 1242829"/>
              <a:gd name="connsiteY96" fmla="*/ 279748 h 2389902"/>
              <a:gd name="connsiteX97" fmla="*/ 1098362 w 1242829"/>
              <a:gd name="connsiteY97" fmla="*/ 258105 h 2389902"/>
              <a:gd name="connsiteX98" fmla="*/ 1092952 w 1242829"/>
              <a:gd name="connsiteY98" fmla="*/ 220231 h 2389902"/>
              <a:gd name="connsiteX99" fmla="*/ 1082130 w 1242829"/>
              <a:gd name="connsiteY99" fmla="*/ 187767 h 2389902"/>
              <a:gd name="connsiteX100" fmla="*/ 1071309 w 1242829"/>
              <a:gd name="connsiteY100" fmla="*/ 101197 h 2389902"/>
              <a:gd name="connsiteX101" fmla="*/ 1065898 w 1242829"/>
              <a:gd name="connsiteY101" fmla="*/ 84965 h 2389902"/>
              <a:gd name="connsiteX102" fmla="*/ 1054124 w 1242829"/>
              <a:gd name="connsiteY102" fmla="*/ 45922 h 2389902"/>
              <a:gd name="connsiteX103" fmla="*/ 1025163 w 1242829"/>
              <a:gd name="connsiteY103" fmla="*/ 13244 h 2389902"/>
              <a:gd name="connsiteX104" fmla="*/ 992485 w 1242829"/>
              <a:gd name="connsiteY104" fmla="*/ 1255 h 2389902"/>
              <a:gd name="connsiteX105" fmla="*/ 969675 w 1242829"/>
              <a:gd name="connsiteY105" fmla="*/ 5712 h 2389902"/>
              <a:gd name="connsiteX106" fmla="*/ 929465 w 1242829"/>
              <a:gd name="connsiteY106" fmla="*/ 5236 h 2389902"/>
              <a:gd name="connsiteX107" fmla="*/ 892757 w 1242829"/>
              <a:gd name="connsiteY107" fmla="*/ 9215 h 2389902"/>
              <a:gd name="connsiteX108" fmla="*/ 762902 w 1242829"/>
              <a:gd name="connsiteY108" fmla="*/ 20037 h 2389902"/>
              <a:gd name="connsiteX109" fmla="*/ 730438 w 1242829"/>
              <a:gd name="connsiteY109" fmla="*/ 30858 h 2389902"/>
              <a:gd name="connsiteX110" fmla="*/ 708795 w 1242829"/>
              <a:gd name="connsiteY110" fmla="*/ 36269 h 2389902"/>
              <a:gd name="connsiteX111" fmla="*/ 670921 w 1242829"/>
              <a:gd name="connsiteY111" fmla="*/ 57911 h 2389902"/>
              <a:gd name="connsiteX112" fmla="*/ 649278 w 1242829"/>
              <a:gd name="connsiteY112" fmla="*/ 63322 h 2389902"/>
              <a:gd name="connsiteX113" fmla="*/ 605993 w 1242829"/>
              <a:gd name="connsiteY113" fmla="*/ 79554 h 2389902"/>
              <a:gd name="connsiteX114" fmla="*/ 589761 w 1242829"/>
              <a:gd name="connsiteY114" fmla="*/ 90375 h 2389902"/>
              <a:gd name="connsiteX115" fmla="*/ 573529 w 1242829"/>
              <a:gd name="connsiteY115" fmla="*/ 95786 h 2389902"/>
              <a:gd name="connsiteX116" fmla="*/ 557297 w 1242829"/>
              <a:gd name="connsiteY116" fmla="*/ 106607 h 2389902"/>
              <a:gd name="connsiteX117" fmla="*/ 541065 w 1242829"/>
              <a:gd name="connsiteY117" fmla="*/ 112018 h 2389902"/>
              <a:gd name="connsiteX118" fmla="*/ 524833 w 1242829"/>
              <a:gd name="connsiteY118" fmla="*/ 122839 h 2389902"/>
              <a:gd name="connsiteX119" fmla="*/ 508601 w 1242829"/>
              <a:gd name="connsiteY119" fmla="*/ 128250 h 2389902"/>
              <a:gd name="connsiteX120" fmla="*/ 492369 w 1242829"/>
              <a:gd name="connsiteY120" fmla="*/ 139071 h 2389902"/>
              <a:gd name="connsiteX121" fmla="*/ 459905 w 1242829"/>
              <a:gd name="connsiteY121" fmla="*/ 155303 h 2389902"/>
              <a:gd name="connsiteX122" fmla="*/ 438263 w 1242829"/>
              <a:gd name="connsiteY122" fmla="*/ 171535 h 2389902"/>
              <a:gd name="connsiteX123" fmla="*/ 416620 w 1242829"/>
              <a:gd name="connsiteY123" fmla="*/ 193178 h 2389902"/>
              <a:gd name="connsiteX124" fmla="*/ 384156 w 1242829"/>
              <a:gd name="connsiteY124" fmla="*/ 214820 h 2389902"/>
              <a:gd name="connsiteX125" fmla="*/ 367924 w 1242829"/>
              <a:gd name="connsiteY125" fmla="*/ 225641 h 2389902"/>
              <a:gd name="connsiteX126" fmla="*/ 357103 w 1242829"/>
              <a:gd name="connsiteY126" fmla="*/ 241873 h 2389902"/>
              <a:gd name="connsiteX127" fmla="*/ 319228 w 1242829"/>
              <a:gd name="connsiteY127" fmla="*/ 274337 h 2389902"/>
              <a:gd name="connsiteX128" fmla="*/ 308407 w 1242829"/>
              <a:gd name="connsiteY128" fmla="*/ 290569 h 2389902"/>
              <a:gd name="connsiteX129" fmla="*/ 281354 w 1242829"/>
              <a:gd name="connsiteY129" fmla="*/ 317623 h 2389902"/>
              <a:gd name="connsiteX130" fmla="*/ 270533 w 1242829"/>
              <a:gd name="connsiteY130" fmla="*/ 333855 h 2389902"/>
              <a:gd name="connsiteX131" fmla="*/ 227247 w 1242829"/>
              <a:gd name="connsiteY131" fmla="*/ 371729 h 2389902"/>
              <a:gd name="connsiteX132" fmla="*/ 205605 w 1242829"/>
              <a:gd name="connsiteY132" fmla="*/ 404193 h 2389902"/>
              <a:gd name="connsiteX133" fmla="*/ 178552 w 1242829"/>
              <a:gd name="connsiteY133" fmla="*/ 436657 h 2389902"/>
              <a:gd name="connsiteX134" fmla="*/ 167730 w 1242829"/>
              <a:gd name="connsiteY134" fmla="*/ 447478 h 2389902"/>
              <a:gd name="connsiteX135" fmla="*/ 146088 w 1242829"/>
              <a:gd name="connsiteY135" fmla="*/ 479942 h 2389902"/>
              <a:gd name="connsiteX136" fmla="*/ 124445 w 1242829"/>
              <a:gd name="connsiteY136" fmla="*/ 517817 h 2389902"/>
              <a:gd name="connsiteX137" fmla="*/ 119034 w 1242829"/>
              <a:gd name="connsiteY137" fmla="*/ 534049 h 2389902"/>
              <a:gd name="connsiteX138" fmla="*/ 102802 w 1242829"/>
              <a:gd name="connsiteY138" fmla="*/ 550281 h 2389902"/>
              <a:gd name="connsiteX139" fmla="*/ 86570 w 1242829"/>
              <a:gd name="connsiteY139" fmla="*/ 598976 h 2389902"/>
              <a:gd name="connsiteX140" fmla="*/ 81160 w 1242829"/>
              <a:gd name="connsiteY140" fmla="*/ 615208 h 2389902"/>
              <a:gd name="connsiteX141" fmla="*/ 70339 w 1242829"/>
              <a:gd name="connsiteY141" fmla="*/ 626030 h 2389902"/>
              <a:gd name="connsiteX142" fmla="*/ 54107 w 1242829"/>
              <a:gd name="connsiteY142" fmla="*/ 680136 h 2389902"/>
              <a:gd name="connsiteX143" fmla="*/ 48696 w 1242829"/>
              <a:gd name="connsiteY143" fmla="*/ 696368 h 2389902"/>
              <a:gd name="connsiteX144" fmla="*/ 43285 w 1242829"/>
              <a:gd name="connsiteY144" fmla="*/ 712600 h 2389902"/>
              <a:gd name="connsiteX145" fmla="*/ 27053 w 1242829"/>
              <a:gd name="connsiteY145" fmla="*/ 745064 h 2389902"/>
              <a:gd name="connsiteX146" fmla="*/ 21643 w 1242829"/>
              <a:gd name="connsiteY146" fmla="*/ 793760 h 2389902"/>
              <a:gd name="connsiteX147" fmla="*/ 10821 w 1242829"/>
              <a:gd name="connsiteY147" fmla="*/ 837045 h 2389902"/>
              <a:gd name="connsiteX148" fmla="*/ 0 w 1242829"/>
              <a:gd name="connsiteY148" fmla="*/ 907384 h 2389902"/>
              <a:gd name="connsiteX149" fmla="*/ 5411 w 1242829"/>
              <a:gd name="connsiteY149" fmla="*/ 972311 h 2389902"/>
              <a:gd name="connsiteX150" fmla="*/ 10821 w 1242829"/>
              <a:gd name="connsiteY150" fmla="*/ 1021007 h 2389902"/>
              <a:gd name="connsiteX151" fmla="*/ 16232 w 1242829"/>
              <a:gd name="connsiteY151" fmla="*/ 1085935 h 2389902"/>
              <a:gd name="connsiteX152" fmla="*/ 27053 w 1242829"/>
              <a:gd name="connsiteY152" fmla="*/ 1167095 h 2389902"/>
              <a:gd name="connsiteX153" fmla="*/ 32464 w 1242829"/>
              <a:gd name="connsiteY153" fmla="*/ 1226612 h 2389902"/>
              <a:gd name="connsiteX154" fmla="*/ 48696 w 1242829"/>
              <a:gd name="connsiteY154" fmla="*/ 1275308 h 2389902"/>
              <a:gd name="connsiteX155" fmla="*/ 54107 w 1242829"/>
              <a:gd name="connsiteY155" fmla="*/ 1291540 h 2389902"/>
              <a:gd name="connsiteX156" fmla="*/ 64928 w 1242829"/>
              <a:gd name="connsiteY156" fmla="*/ 1307772 h 2389902"/>
              <a:gd name="connsiteX157" fmla="*/ 86570 w 1242829"/>
              <a:gd name="connsiteY157" fmla="*/ 1356468 h 2389902"/>
              <a:gd name="connsiteX158" fmla="*/ 102802 w 1242829"/>
              <a:gd name="connsiteY158" fmla="*/ 1410574 h 2389902"/>
              <a:gd name="connsiteX159" fmla="*/ 113624 w 1242829"/>
              <a:gd name="connsiteY159" fmla="*/ 1421395 h 2389902"/>
              <a:gd name="connsiteX160" fmla="*/ 124445 w 1242829"/>
              <a:gd name="connsiteY160" fmla="*/ 1453859 h 2389902"/>
              <a:gd name="connsiteX161" fmla="*/ 129856 w 1242829"/>
              <a:gd name="connsiteY161" fmla="*/ 1470091 h 2389902"/>
              <a:gd name="connsiteX162" fmla="*/ 146088 w 1242829"/>
              <a:gd name="connsiteY162" fmla="*/ 1486323 h 2389902"/>
              <a:gd name="connsiteX163" fmla="*/ 167730 w 1242829"/>
              <a:gd name="connsiteY163" fmla="*/ 1545840 h 2389902"/>
              <a:gd name="connsiteX164" fmla="*/ 173141 w 1242829"/>
              <a:gd name="connsiteY164" fmla="*/ 1562072 h 2389902"/>
              <a:gd name="connsiteX165" fmla="*/ 194784 w 1242829"/>
              <a:gd name="connsiteY165" fmla="*/ 1594536 h 2389902"/>
              <a:gd name="connsiteX166" fmla="*/ 216426 w 1242829"/>
              <a:gd name="connsiteY166" fmla="*/ 1627000 h 2389902"/>
              <a:gd name="connsiteX167" fmla="*/ 221837 w 1242829"/>
              <a:gd name="connsiteY167" fmla="*/ 1648643 h 2389902"/>
              <a:gd name="connsiteX168" fmla="*/ 248890 w 1242829"/>
              <a:gd name="connsiteY168" fmla="*/ 1681107 h 2389902"/>
              <a:gd name="connsiteX169" fmla="*/ 270533 w 1242829"/>
              <a:gd name="connsiteY169" fmla="*/ 1713570 h 2389902"/>
              <a:gd name="connsiteX170" fmla="*/ 281354 w 1242829"/>
              <a:gd name="connsiteY170" fmla="*/ 1729802 h 2389902"/>
              <a:gd name="connsiteX171" fmla="*/ 297586 w 1242829"/>
              <a:gd name="connsiteY171" fmla="*/ 1767677 h 2389902"/>
              <a:gd name="connsiteX172" fmla="*/ 302997 w 1242829"/>
              <a:gd name="connsiteY172" fmla="*/ 1783909 h 2389902"/>
              <a:gd name="connsiteX173" fmla="*/ 319228 w 1242829"/>
              <a:gd name="connsiteY173" fmla="*/ 1800141 h 2389902"/>
              <a:gd name="connsiteX174" fmla="*/ 346282 w 1242829"/>
              <a:gd name="connsiteY174" fmla="*/ 1838015 h 2389902"/>
              <a:gd name="connsiteX175" fmla="*/ 351692 w 1242829"/>
              <a:gd name="connsiteY175" fmla="*/ 1854247 h 2389902"/>
              <a:gd name="connsiteX176" fmla="*/ 362514 w 1242829"/>
              <a:gd name="connsiteY176" fmla="*/ 1865069 h 2389902"/>
              <a:gd name="connsiteX177" fmla="*/ 373335 w 1242829"/>
              <a:gd name="connsiteY177" fmla="*/ 1881301 h 2389902"/>
              <a:gd name="connsiteX178" fmla="*/ 394978 w 1242829"/>
              <a:gd name="connsiteY178" fmla="*/ 1908354 h 2389902"/>
              <a:gd name="connsiteX179" fmla="*/ 405799 w 1242829"/>
              <a:gd name="connsiteY179" fmla="*/ 1924586 h 2389902"/>
              <a:gd name="connsiteX180" fmla="*/ 416620 w 1242829"/>
              <a:gd name="connsiteY180" fmla="*/ 1946228 h 2389902"/>
              <a:gd name="connsiteX181" fmla="*/ 427441 w 1242829"/>
              <a:gd name="connsiteY181" fmla="*/ 1957050 h 2389902"/>
              <a:gd name="connsiteX182" fmla="*/ 449084 w 1242829"/>
              <a:gd name="connsiteY182" fmla="*/ 1978692 h 2389902"/>
              <a:gd name="connsiteX183" fmla="*/ 459905 w 1242829"/>
              <a:gd name="connsiteY183" fmla="*/ 1994924 h 2389902"/>
              <a:gd name="connsiteX184" fmla="*/ 476137 w 1242829"/>
              <a:gd name="connsiteY184" fmla="*/ 2011156 h 2389902"/>
              <a:gd name="connsiteX185" fmla="*/ 481548 w 1242829"/>
              <a:gd name="connsiteY185" fmla="*/ 2027388 h 2389902"/>
              <a:gd name="connsiteX186" fmla="*/ 503191 w 1242829"/>
              <a:gd name="connsiteY186" fmla="*/ 2049031 h 2389902"/>
              <a:gd name="connsiteX187" fmla="*/ 535655 w 1242829"/>
              <a:gd name="connsiteY187" fmla="*/ 2081495 h 2389902"/>
              <a:gd name="connsiteX188" fmla="*/ 568118 w 1242829"/>
              <a:gd name="connsiteY188" fmla="*/ 2113959 h 2389902"/>
              <a:gd name="connsiteX189" fmla="*/ 578940 w 1242829"/>
              <a:gd name="connsiteY189" fmla="*/ 2124780 h 2389902"/>
              <a:gd name="connsiteX190" fmla="*/ 584350 w 1242829"/>
              <a:gd name="connsiteY190" fmla="*/ 2141012 h 2389902"/>
              <a:gd name="connsiteX191" fmla="*/ 600582 w 1242829"/>
              <a:gd name="connsiteY191" fmla="*/ 2151833 h 2389902"/>
              <a:gd name="connsiteX192" fmla="*/ 611404 w 1242829"/>
              <a:gd name="connsiteY192" fmla="*/ 2162655 h 2389902"/>
              <a:gd name="connsiteX193" fmla="*/ 633046 w 1242829"/>
              <a:gd name="connsiteY193" fmla="*/ 2189708 h 2389902"/>
              <a:gd name="connsiteX194" fmla="*/ 649278 w 1242829"/>
              <a:gd name="connsiteY194" fmla="*/ 2200529 h 2389902"/>
              <a:gd name="connsiteX195" fmla="*/ 681742 w 1242829"/>
              <a:gd name="connsiteY195" fmla="*/ 2232993 h 2389902"/>
              <a:gd name="connsiteX196" fmla="*/ 697974 w 1242829"/>
              <a:gd name="connsiteY196" fmla="*/ 2249225 h 2389902"/>
              <a:gd name="connsiteX197" fmla="*/ 714206 w 1242829"/>
              <a:gd name="connsiteY197" fmla="*/ 2260046 h 2389902"/>
              <a:gd name="connsiteX198" fmla="*/ 725027 w 1242829"/>
              <a:gd name="connsiteY198" fmla="*/ 2276278 h 2389902"/>
              <a:gd name="connsiteX199" fmla="*/ 773723 w 1242829"/>
              <a:gd name="connsiteY199" fmla="*/ 2308742 h 2389902"/>
              <a:gd name="connsiteX200" fmla="*/ 784544 w 1242829"/>
              <a:gd name="connsiteY200" fmla="*/ 2324974 h 2389902"/>
              <a:gd name="connsiteX201" fmla="*/ 811598 w 1242829"/>
              <a:gd name="connsiteY201" fmla="*/ 2346617 h 2389902"/>
              <a:gd name="connsiteX202" fmla="*/ 822419 w 1242829"/>
              <a:gd name="connsiteY202" fmla="*/ 2362849 h 2389902"/>
              <a:gd name="connsiteX203" fmla="*/ 838651 w 1242829"/>
              <a:gd name="connsiteY203" fmla="*/ 2384491 h 2389902"/>
              <a:gd name="connsiteX0" fmla="*/ 838651 w 1242829"/>
              <a:gd name="connsiteY0" fmla="*/ 2384491 h 2389902"/>
              <a:gd name="connsiteX1" fmla="*/ 892757 w 1242829"/>
              <a:gd name="connsiteY1" fmla="*/ 2330385 h 2389902"/>
              <a:gd name="connsiteX2" fmla="*/ 903579 w 1242829"/>
              <a:gd name="connsiteY2" fmla="*/ 2319563 h 2389902"/>
              <a:gd name="connsiteX3" fmla="*/ 930632 w 1242829"/>
              <a:gd name="connsiteY3" fmla="*/ 2287099 h 2389902"/>
              <a:gd name="connsiteX4" fmla="*/ 941453 w 1242829"/>
              <a:gd name="connsiteY4" fmla="*/ 2270868 h 2389902"/>
              <a:gd name="connsiteX5" fmla="*/ 984739 w 1242829"/>
              <a:gd name="connsiteY5" fmla="*/ 2243814 h 2389902"/>
              <a:gd name="connsiteX6" fmla="*/ 1000970 w 1242829"/>
              <a:gd name="connsiteY6" fmla="*/ 2222172 h 2389902"/>
              <a:gd name="connsiteX7" fmla="*/ 1022613 w 1242829"/>
              <a:gd name="connsiteY7" fmla="*/ 2211350 h 2389902"/>
              <a:gd name="connsiteX8" fmla="*/ 1055077 w 1242829"/>
              <a:gd name="connsiteY8" fmla="*/ 2189708 h 2389902"/>
              <a:gd name="connsiteX9" fmla="*/ 1071309 w 1242829"/>
              <a:gd name="connsiteY9" fmla="*/ 2178886 h 2389902"/>
              <a:gd name="connsiteX10" fmla="*/ 1103773 w 1242829"/>
              <a:gd name="connsiteY10" fmla="*/ 2157244 h 2389902"/>
              <a:gd name="connsiteX11" fmla="*/ 1130826 w 1242829"/>
              <a:gd name="connsiteY11" fmla="*/ 2135601 h 2389902"/>
              <a:gd name="connsiteX12" fmla="*/ 1147058 w 1242829"/>
              <a:gd name="connsiteY12" fmla="*/ 2130191 h 2389902"/>
              <a:gd name="connsiteX13" fmla="*/ 1157879 w 1242829"/>
              <a:gd name="connsiteY13" fmla="*/ 2113959 h 2389902"/>
              <a:gd name="connsiteX14" fmla="*/ 1174111 w 1242829"/>
              <a:gd name="connsiteY14" fmla="*/ 2103137 h 2389902"/>
              <a:gd name="connsiteX15" fmla="*/ 1201165 w 1242829"/>
              <a:gd name="connsiteY15" fmla="*/ 2081495 h 2389902"/>
              <a:gd name="connsiteX16" fmla="*/ 1211986 w 1242829"/>
              <a:gd name="connsiteY16" fmla="*/ 2065263 h 2389902"/>
              <a:gd name="connsiteX17" fmla="*/ 1233628 w 1242829"/>
              <a:gd name="connsiteY17" fmla="*/ 2038210 h 2389902"/>
              <a:gd name="connsiteX18" fmla="*/ 1228218 w 1242829"/>
              <a:gd name="connsiteY18" fmla="*/ 2016567 h 2389902"/>
              <a:gd name="connsiteX19" fmla="*/ 1195754 w 1242829"/>
              <a:gd name="connsiteY19" fmla="*/ 1989514 h 2389902"/>
              <a:gd name="connsiteX20" fmla="*/ 1174111 w 1242829"/>
              <a:gd name="connsiteY20" fmla="*/ 1967871 h 2389902"/>
              <a:gd name="connsiteX21" fmla="*/ 1147058 w 1242829"/>
              <a:gd name="connsiteY21" fmla="*/ 1946228 h 2389902"/>
              <a:gd name="connsiteX22" fmla="*/ 1130826 w 1242829"/>
              <a:gd name="connsiteY22" fmla="*/ 1935407 h 2389902"/>
              <a:gd name="connsiteX23" fmla="*/ 1109184 w 1242829"/>
              <a:gd name="connsiteY23" fmla="*/ 1919175 h 2389902"/>
              <a:gd name="connsiteX24" fmla="*/ 1098362 w 1242829"/>
              <a:gd name="connsiteY24" fmla="*/ 1908354 h 2389902"/>
              <a:gd name="connsiteX25" fmla="*/ 1082130 w 1242829"/>
              <a:gd name="connsiteY25" fmla="*/ 1902943 h 2389902"/>
              <a:gd name="connsiteX26" fmla="*/ 1065898 w 1242829"/>
              <a:gd name="connsiteY26" fmla="*/ 1886711 h 2389902"/>
              <a:gd name="connsiteX27" fmla="*/ 1033434 w 1242829"/>
              <a:gd name="connsiteY27" fmla="*/ 1865069 h 2389902"/>
              <a:gd name="connsiteX28" fmla="*/ 1006381 w 1242829"/>
              <a:gd name="connsiteY28" fmla="*/ 1848837 h 2389902"/>
              <a:gd name="connsiteX29" fmla="*/ 963096 w 1242829"/>
              <a:gd name="connsiteY29" fmla="*/ 1816373 h 2389902"/>
              <a:gd name="connsiteX30" fmla="*/ 946864 w 1242829"/>
              <a:gd name="connsiteY30" fmla="*/ 1805552 h 2389902"/>
              <a:gd name="connsiteX31" fmla="*/ 936043 w 1242829"/>
              <a:gd name="connsiteY31" fmla="*/ 1794730 h 2389902"/>
              <a:gd name="connsiteX32" fmla="*/ 925221 w 1242829"/>
              <a:gd name="connsiteY32" fmla="*/ 1778498 h 2389902"/>
              <a:gd name="connsiteX33" fmla="*/ 908989 w 1242829"/>
              <a:gd name="connsiteY33" fmla="*/ 1773088 h 2389902"/>
              <a:gd name="connsiteX34" fmla="*/ 898168 w 1242829"/>
              <a:gd name="connsiteY34" fmla="*/ 1762266 h 2389902"/>
              <a:gd name="connsiteX35" fmla="*/ 887347 w 1242829"/>
              <a:gd name="connsiteY35" fmla="*/ 1746034 h 2389902"/>
              <a:gd name="connsiteX36" fmla="*/ 838651 w 1242829"/>
              <a:gd name="connsiteY36" fmla="*/ 1702749 h 2389902"/>
              <a:gd name="connsiteX37" fmla="*/ 827830 w 1242829"/>
              <a:gd name="connsiteY37" fmla="*/ 1686517 h 2389902"/>
              <a:gd name="connsiteX38" fmla="*/ 800776 w 1242829"/>
              <a:gd name="connsiteY38" fmla="*/ 1664875 h 2389902"/>
              <a:gd name="connsiteX39" fmla="*/ 789955 w 1242829"/>
              <a:gd name="connsiteY39" fmla="*/ 1648643 h 2389902"/>
              <a:gd name="connsiteX40" fmla="*/ 779134 w 1242829"/>
              <a:gd name="connsiteY40" fmla="*/ 1637821 h 2389902"/>
              <a:gd name="connsiteX41" fmla="*/ 757491 w 1242829"/>
              <a:gd name="connsiteY41" fmla="*/ 1605357 h 2389902"/>
              <a:gd name="connsiteX42" fmla="*/ 741259 w 1242829"/>
              <a:gd name="connsiteY42" fmla="*/ 1589126 h 2389902"/>
              <a:gd name="connsiteX43" fmla="*/ 730438 w 1242829"/>
              <a:gd name="connsiteY43" fmla="*/ 1572894 h 2389902"/>
              <a:gd name="connsiteX44" fmla="*/ 692563 w 1242829"/>
              <a:gd name="connsiteY44" fmla="*/ 1540430 h 2389902"/>
              <a:gd name="connsiteX45" fmla="*/ 687153 w 1242829"/>
              <a:gd name="connsiteY45" fmla="*/ 1524198 h 2389902"/>
              <a:gd name="connsiteX46" fmla="*/ 660099 w 1242829"/>
              <a:gd name="connsiteY46" fmla="*/ 1502555 h 2389902"/>
              <a:gd name="connsiteX47" fmla="*/ 643868 w 1242829"/>
              <a:gd name="connsiteY47" fmla="*/ 1486323 h 2389902"/>
              <a:gd name="connsiteX48" fmla="*/ 633046 w 1242829"/>
              <a:gd name="connsiteY48" fmla="*/ 1470091 h 2389902"/>
              <a:gd name="connsiteX49" fmla="*/ 600582 w 1242829"/>
              <a:gd name="connsiteY49" fmla="*/ 1443038 h 2389902"/>
              <a:gd name="connsiteX50" fmla="*/ 573529 w 1242829"/>
              <a:gd name="connsiteY50" fmla="*/ 1415985 h 2389902"/>
              <a:gd name="connsiteX51" fmla="*/ 551886 w 1242829"/>
              <a:gd name="connsiteY51" fmla="*/ 1383521 h 2389902"/>
              <a:gd name="connsiteX52" fmla="*/ 546476 w 1242829"/>
              <a:gd name="connsiteY52" fmla="*/ 1367289 h 2389902"/>
              <a:gd name="connsiteX53" fmla="*/ 530244 w 1242829"/>
              <a:gd name="connsiteY53" fmla="*/ 1351057 h 2389902"/>
              <a:gd name="connsiteX54" fmla="*/ 508601 w 1242829"/>
              <a:gd name="connsiteY54" fmla="*/ 1318593 h 2389902"/>
              <a:gd name="connsiteX55" fmla="*/ 503191 w 1242829"/>
              <a:gd name="connsiteY55" fmla="*/ 1302361 h 2389902"/>
              <a:gd name="connsiteX56" fmla="*/ 492369 w 1242829"/>
              <a:gd name="connsiteY56" fmla="*/ 1291540 h 2389902"/>
              <a:gd name="connsiteX57" fmla="*/ 470727 w 1242829"/>
              <a:gd name="connsiteY57" fmla="*/ 1264486 h 2389902"/>
              <a:gd name="connsiteX58" fmla="*/ 454495 w 1242829"/>
              <a:gd name="connsiteY58" fmla="*/ 1232023 h 2389902"/>
              <a:gd name="connsiteX59" fmla="*/ 449084 w 1242829"/>
              <a:gd name="connsiteY59" fmla="*/ 1215791 h 2389902"/>
              <a:gd name="connsiteX60" fmla="*/ 432852 w 1242829"/>
              <a:gd name="connsiteY60" fmla="*/ 1183327 h 2389902"/>
              <a:gd name="connsiteX61" fmla="*/ 422031 w 1242829"/>
              <a:gd name="connsiteY61" fmla="*/ 1140041 h 2389902"/>
              <a:gd name="connsiteX62" fmla="*/ 411210 w 1242829"/>
              <a:gd name="connsiteY62" fmla="*/ 1107578 h 2389902"/>
              <a:gd name="connsiteX63" fmla="*/ 405799 w 1242829"/>
              <a:gd name="connsiteY63" fmla="*/ 1080524 h 2389902"/>
              <a:gd name="connsiteX64" fmla="*/ 389567 w 1242829"/>
              <a:gd name="connsiteY64" fmla="*/ 1031828 h 2389902"/>
              <a:gd name="connsiteX65" fmla="*/ 384156 w 1242829"/>
              <a:gd name="connsiteY65" fmla="*/ 1015597 h 2389902"/>
              <a:gd name="connsiteX66" fmla="*/ 378746 w 1242829"/>
              <a:gd name="connsiteY66" fmla="*/ 988543 h 2389902"/>
              <a:gd name="connsiteX67" fmla="*/ 387658 w 1242829"/>
              <a:gd name="connsiteY67" fmla="*/ 912794 h 2389902"/>
              <a:gd name="connsiteX68" fmla="*/ 409516 w 1242829"/>
              <a:gd name="connsiteY68" fmla="*/ 757268 h 2389902"/>
              <a:gd name="connsiteX69" fmla="*/ 411638 w 1242829"/>
              <a:gd name="connsiteY69" fmla="*/ 744325 h 2389902"/>
              <a:gd name="connsiteX70" fmla="*/ 417048 w 1242829"/>
              <a:gd name="connsiteY70" fmla="*/ 725971 h 2389902"/>
              <a:gd name="connsiteX71" fmla="*/ 418002 w 1242829"/>
              <a:gd name="connsiteY71" fmla="*/ 698703 h 2389902"/>
              <a:gd name="connsiteX72" fmla="*/ 425535 w 1242829"/>
              <a:gd name="connsiteY72" fmla="*/ 669529 h 2389902"/>
              <a:gd name="connsiteX73" fmla="*/ 433066 w 1242829"/>
              <a:gd name="connsiteY73" fmla="*/ 650007 h 2389902"/>
              <a:gd name="connsiteX74" fmla="*/ 448131 w 1242829"/>
              <a:gd name="connsiteY74" fmla="*/ 596855 h 2389902"/>
              <a:gd name="connsiteX75" fmla="*/ 456830 w 1242829"/>
              <a:gd name="connsiteY75" fmla="*/ 583912 h 2389902"/>
              <a:gd name="connsiteX76" fmla="*/ 481548 w 1242829"/>
              <a:gd name="connsiteY76" fmla="*/ 528638 h 2389902"/>
              <a:gd name="connsiteX77" fmla="*/ 514012 w 1242829"/>
              <a:gd name="connsiteY77" fmla="*/ 506995 h 2389902"/>
              <a:gd name="connsiteX78" fmla="*/ 530244 w 1242829"/>
              <a:gd name="connsiteY78" fmla="*/ 496174 h 2389902"/>
              <a:gd name="connsiteX79" fmla="*/ 546476 w 1242829"/>
              <a:gd name="connsiteY79" fmla="*/ 485353 h 2389902"/>
              <a:gd name="connsiteX80" fmla="*/ 578940 w 1242829"/>
              <a:gd name="connsiteY80" fmla="*/ 474531 h 2389902"/>
              <a:gd name="connsiteX81" fmla="*/ 622225 w 1242829"/>
              <a:gd name="connsiteY81" fmla="*/ 463710 h 2389902"/>
              <a:gd name="connsiteX82" fmla="*/ 660099 w 1242829"/>
              <a:gd name="connsiteY82" fmla="*/ 469121 h 2389902"/>
              <a:gd name="connsiteX83" fmla="*/ 676331 w 1242829"/>
              <a:gd name="connsiteY83" fmla="*/ 479942 h 2389902"/>
              <a:gd name="connsiteX84" fmla="*/ 697974 w 1242829"/>
              <a:gd name="connsiteY84" fmla="*/ 469121 h 2389902"/>
              <a:gd name="connsiteX85" fmla="*/ 746670 w 1242829"/>
              <a:gd name="connsiteY85" fmla="*/ 436657 h 2389902"/>
              <a:gd name="connsiteX86" fmla="*/ 806187 w 1242829"/>
              <a:gd name="connsiteY86" fmla="*/ 398782 h 2389902"/>
              <a:gd name="connsiteX87" fmla="*/ 838651 w 1242829"/>
              <a:gd name="connsiteY87" fmla="*/ 377140 h 2389902"/>
              <a:gd name="connsiteX88" fmla="*/ 854883 w 1242829"/>
              <a:gd name="connsiteY88" fmla="*/ 371729 h 2389902"/>
              <a:gd name="connsiteX89" fmla="*/ 871115 w 1242829"/>
              <a:gd name="connsiteY89" fmla="*/ 360908 h 2389902"/>
              <a:gd name="connsiteX90" fmla="*/ 908989 w 1242829"/>
              <a:gd name="connsiteY90" fmla="*/ 344676 h 2389902"/>
              <a:gd name="connsiteX91" fmla="*/ 946864 w 1242829"/>
              <a:gd name="connsiteY91" fmla="*/ 328444 h 2389902"/>
              <a:gd name="connsiteX92" fmla="*/ 963096 w 1242829"/>
              <a:gd name="connsiteY92" fmla="*/ 317623 h 2389902"/>
              <a:gd name="connsiteX93" fmla="*/ 995560 w 1242829"/>
              <a:gd name="connsiteY93" fmla="*/ 306801 h 2389902"/>
              <a:gd name="connsiteX94" fmla="*/ 1011792 w 1242829"/>
              <a:gd name="connsiteY94" fmla="*/ 295980 h 2389902"/>
              <a:gd name="connsiteX95" fmla="*/ 1033434 w 1242829"/>
              <a:gd name="connsiteY95" fmla="*/ 290569 h 2389902"/>
              <a:gd name="connsiteX96" fmla="*/ 1071309 w 1242829"/>
              <a:gd name="connsiteY96" fmla="*/ 279748 h 2389902"/>
              <a:gd name="connsiteX97" fmla="*/ 1098362 w 1242829"/>
              <a:gd name="connsiteY97" fmla="*/ 258105 h 2389902"/>
              <a:gd name="connsiteX98" fmla="*/ 1092952 w 1242829"/>
              <a:gd name="connsiteY98" fmla="*/ 220231 h 2389902"/>
              <a:gd name="connsiteX99" fmla="*/ 1082130 w 1242829"/>
              <a:gd name="connsiteY99" fmla="*/ 187767 h 2389902"/>
              <a:gd name="connsiteX100" fmla="*/ 1071309 w 1242829"/>
              <a:gd name="connsiteY100" fmla="*/ 101197 h 2389902"/>
              <a:gd name="connsiteX101" fmla="*/ 1065898 w 1242829"/>
              <a:gd name="connsiteY101" fmla="*/ 84965 h 2389902"/>
              <a:gd name="connsiteX102" fmla="*/ 1054124 w 1242829"/>
              <a:gd name="connsiteY102" fmla="*/ 45922 h 2389902"/>
              <a:gd name="connsiteX103" fmla="*/ 1025163 w 1242829"/>
              <a:gd name="connsiteY103" fmla="*/ 13244 h 2389902"/>
              <a:gd name="connsiteX104" fmla="*/ 992485 w 1242829"/>
              <a:gd name="connsiteY104" fmla="*/ 1255 h 2389902"/>
              <a:gd name="connsiteX105" fmla="*/ 969675 w 1242829"/>
              <a:gd name="connsiteY105" fmla="*/ 5712 h 2389902"/>
              <a:gd name="connsiteX106" fmla="*/ 929465 w 1242829"/>
              <a:gd name="connsiteY106" fmla="*/ 5236 h 2389902"/>
              <a:gd name="connsiteX107" fmla="*/ 892757 w 1242829"/>
              <a:gd name="connsiteY107" fmla="*/ 9215 h 2389902"/>
              <a:gd name="connsiteX108" fmla="*/ 762902 w 1242829"/>
              <a:gd name="connsiteY108" fmla="*/ 20037 h 2389902"/>
              <a:gd name="connsiteX109" fmla="*/ 730438 w 1242829"/>
              <a:gd name="connsiteY109" fmla="*/ 30858 h 2389902"/>
              <a:gd name="connsiteX110" fmla="*/ 708795 w 1242829"/>
              <a:gd name="connsiteY110" fmla="*/ 36269 h 2389902"/>
              <a:gd name="connsiteX111" fmla="*/ 670921 w 1242829"/>
              <a:gd name="connsiteY111" fmla="*/ 57911 h 2389902"/>
              <a:gd name="connsiteX112" fmla="*/ 649278 w 1242829"/>
              <a:gd name="connsiteY112" fmla="*/ 63322 h 2389902"/>
              <a:gd name="connsiteX113" fmla="*/ 605993 w 1242829"/>
              <a:gd name="connsiteY113" fmla="*/ 79554 h 2389902"/>
              <a:gd name="connsiteX114" fmla="*/ 589761 w 1242829"/>
              <a:gd name="connsiteY114" fmla="*/ 90375 h 2389902"/>
              <a:gd name="connsiteX115" fmla="*/ 573529 w 1242829"/>
              <a:gd name="connsiteY115" fmla="*/ 95786 h 2389902"/>
              <a:gd name="connsiteX116" fmla="*/ 557297 w 1242829"/>
              <a:gd name="connsiteY116" fmla="*/ 106607 h 2389902"/>
              <a:gd name="connsiteX117" fmla="*/ 541065 w 1242829"/>
              <a:gd name="connsiteY117" fmla="*/ 112018 h 2389902"/>
              <a:gd name="connsiteX118" fmla="*/ 524833 w 1242829"/>
              <a:gd name="connsiteY118" fmla="*/ 122839 h 2389902"/>
              <a:gd name="connsiteX119" fmla="*/ 508601 w 1242829"/>
              <a:gd name="connsiteY119" fmla="*/ 128250 h 2389902"/>
              <a:gd name="connsiteX120" fmla="*/ 492369 w 1242829"/>
              <a:gd name="connsiteY120" fmla="*/ 139071 h 2389902"/>
              <a:gd name="connsiteX121" fmla="*/ 459905 w 1242829"/>
              <a:gd name="connsiteY121" fmla="*/ 155303 h 2389902"/>
              <a:gd name="connsiteX122" fmla="*/ 438263 w 1242829"/>
              <a:gd name="connsiteY122" fmla="*/ 171535 h 2389902"/>
              <a:gd name="connsiteX123" fmla="*/ 416620 w 1242829"/>
              <a:gd name="connsiteY123" fmla="*/ 193178 h 2389902"/>
              <a:gd name="connsiteX124" fmla="*/ 384156 w 1242829"/>
              <a:gd name="connsiteY124" fmla="*/ 214820 h 2389902"/>
              <a:gd name="connsiteX125" fmla="*/ 367924 w 1242829"/>
              <a:gd name="connsiteY125" fmla="*/ 225641 h 2389902"/>
              <a:gd name="connsiteX126" fmla="*/ 357103 w 1242829"/>
              <a:gd name="connsiteY126" fmla="*/ 241873 h 2389902"/>
              <a:gd name="connsiteX127" fmla="*/ 319228 w 1242829"/>
              <a:gd name="connsiteY127" fmla="*/ 274337 h 2389902"/>
              <a:gd name="connsiteX128" fmla="*/ 308407 w 1242829"/>
              <a:gd name="connsiteY128" fmla="*/ 290569 h 2389902"/>
              <a:gd name="connsiteX129" fmla="*/ 281354 w 1242829"/>
              <a:gd name="connsiteY129" fmla="*/ 317623 h 2389902"/>
              <a:gd name="connsiteX130" fmla="*/ 270533 w 1242829"/>
              <a:gd name="connsiteY130" fmla="*/ 333855 h 2389902"/>
              <a:gd name="connsiteX131" fmla="*/ 227247 w 1242829"/>
              <a:gd name="connsiteY131" fmla="*/ 371729 h 2389902"/>
              <a:gd name="connsiteX132" fmla="*/ 205605 w 1242829"/>
              <a:gd name="connsiteY132" fmla="*/ 404193 h 2389902"/>
              <a:gd name="connsiteX133" fmla="*/ 178552 w 1242829"/>
              <a:gd name="connsiteY133" fmla="*/ 436657 h 2389902"/>
              <a:gd name="connsiteX134" fmla="*/ 167730 w 1242829"/>
              <a:gd name="connsiteY134" fmla="*/ 447478 h 2389902"/>
              <a:gd name="connsiteX135" fmla="*/ 146088 w 1242829"/>
              <a:gd name="connsiteY135" fmla="*/ 479942 h 2389902"/>
              <a:gd name="connsiteX136" fmla="*/ 124445 w 1242829"/>
              <a:gd name="connsiteY136" fmla="*/ 517817 h 2389902"/>
              <a:gd name="connsiteX137" fmla="*/ 119034 w 1242829"/>
              <a:gd name="connsiteY137" fmla="*/ 534049 h 2389902"/>
              <a:gd name="connsiteX138" fmla="*/ 102802 w 1242829"/>
              <a:gd name="connsiteY138" fmla="*/ 550281 h 2389902"/>
              <a:gd name="connsiteX139" fmla="*/ 86570 w 1242829"/>
              <a:gd name="connsiteY139" fmla="*/ 598976 h 2389902"/>
              <a:gd name="connsiteX140" fmla="*/ 81160 w 1242829"/>
              <a:gd name="connsiteY140" fmla="*/ 615208 h 2389902"/>
              <a:gd name="connsiteX141" fmla="*/ 70339 w 1242829"/>
              <a:gd name="connsiteY141" fmla="*/ 626030 h 2389902"/>
              <a:gd name="connsiteX142" fmla="*/ 54107 w 1242829"/>
              <a:gd name="connsiteY142" fmla="*/ 680136 h 2389902"/>
              <a:gd name="connsiteX143" fmla="*/ 48696 w 1242829"/>
              <a:gd name="connsiteY143" fmla="*/ 696368 h 2389902"/>
              <a:gd name="connsiteX144" fmla="*/ 43285 w 1242829"/>
              <a:gd name="connsiteY144" fmla="*/ 712600 h 2389902"/>
              <a:gd name="connsiteX145" fmla="*/ 27053 w 1242829"/>
              <a:gd name="connsiteY145" fmla="*/ 745064 h 2389902"/>
              <a:gd name="connsiteX146" fmla="*/ 21643 w 1242829"/>
              <a:gd name="connsiteY146" fmla="*/ 793760 h 2389902"/>
              <a:gd name="connsiteX147" fmla="*/ 10821 w 1242829"/>
              <a:gd name="connsiteY147" fmla="*/ 837045 h 2389902"/>
              <a:gd name="connsiteX148" fmla="*/ 0 w 1242829"/>
              <a:gd name="connsiteY148" fmla="*/ 907384 h 2389902"/>
              <a:gd name="connsiteX149" fmla="*/ 5411 w 1242829"/>
              <a:gd name="connsiteY149" fmla="*/ 972311 h 2389902"/>
              <a:gd name="connsiteX150" fmla="*/ 10821 w 1242829"/>
              <a:gd name="connsiteY150" fmla="*/ 1021007 h 2389902"/>
              <a:gd name="connsiteX151" fmla="*/ 16232 w 1242829"/>
              <a:gd name="connsiteY151" fmla="*/ 1085935 h 2389902"/>
              <a:gd name="connsiteX152" fmla="*/ 27053 w 1242829"/>
              <a:gd name="connsiteY152" fmla="*/ 1167095 h 2389902"/>
              <a:gd name="connsiteX153" fmla="*/ 32464 w 1242829"/>
              <a:gd name="connsiteY153" fmla="*/ 1226612 h 2389902"/>
              <a:gd name="connsiteX154" fmla="*/ 48696 w 1242829"/>
              <a:gd name="connsiteY154" fmla="*/ 1275308 h 2389902"/>
              <a:gd name="connsiteX155" fmla="*/ 54107 w 1242829"/>
              <a:gd name="connsiteY155" fmla="*/ 1291540 h 2389902"/>
              <a:gd name="connsiteX156" fmla="*/ 64928 w 1242829"/>
              <a:gd name="connsiteY156" fmla="*/ 1307772 h 2389902"/>
              <a:gd name="connsiteX157" fmla="*/ 86570 w 1242829"/>
              <a:gd name="connsiteY157" fmla="*/ 1356468 h 2389902"/>
              <a:gd name="connsiteX158" fmla="*/ 102802 w 1242829"/>
              <a:gd name="connsiteY158" fmla="*/ 1410574 h 2389902"/>
              <a:gd name="connsiteX159" fmla="*/ 113624 w 1242829"/>
              <a:gd name="connsiteY159" fmla="*/ 1421395 h 2389902"/>
              <a:gd name="connsiteX160" fmla="*/ 124445 w 1242829"/>
              <a:gd name="connsiteY160" fmla="*/ 1453859 h 2389902"/>
              <a:gd name="connsiteX161" fmla="*/ 129856 w 1242829"/>
              <a:gd name="connsiteY161" fmla="*/ 1470091 h 2389902"/>
              <a:gd name="connsiteX162" fmla="*/ 146088 w 1242829"/>
              <a:gd name="connsiteY162" fmla="*/ 1486323 h 2389902"/>
              <a:gd name="connsiteX163" fmla="*/ 167730 w 1242829"/>
              <a:gd name="connsiteY163" fmla="*/ 1545840 h 2389902"/>
              <a:gd name="connsiteX164" fmla="*/ 173141 w 1242829"/>
              <a:gd name="connsiteY164" fmla="*/ 1562072 h 2389902"/>
              <a:gd name="connsiteX165" fmla="*/ 194784 w 1242829"/>
              <a:gd name="connsiteY165" fmla="*/ 1594536 h 2389902"/>
              <a:gd name="connsiteX166" fmla="*/ 216426 w 1242829"/>
              <a:gd name="connsiteY166" fmla="*/ 1627000 h 2389902"/>
              <a:gd name="connsiteX167" fmla="*/ 221837 w 1242829"/>
              <a:gd name="connsiteY167" fmla="*/ 1648643 h 2389902"/>
              <a:gd name="connsiteX168" fmla="*/ 248890 w 1242829"/>
              <a:gd name="connsiteY168" fmla="*/ 1681107 h 2389902"/>
              <a:gd name="connsiteX169" fmla="*/ 270533 w 1242829"/>
              <a:gd name="connsiteY169" fmla="*/ 1713570 h 2389902"/>
              <a:gd name="connsiteX170" fmla="*/ 281354 w 1242829"/>
              <a:gd name="connsiteY170" fmla="*/ 1729802 h 2389902"/>
              <a:gd name="connsiteX171" fmla="*/ 297586 w 1242829"/>
              <a:gd name="connsiteY171" fmla="*/ 1767677 h 2389902"/>
              <a:gd name="connsiteX172" fmla="*/ 302997 w 1242829"/>
              <a:gd name="connsiteY172" fmla="*/ 1783909 h 2389902"/>
              <a:gd name="connsiteX173" fmla="*/ 319228 w 1242829"/>
              <a:gd name="connsiteY173" fmla="*/ 1800141 h 2389902"/>
              <a:gd name="connsiteX174" fmla="*/ 346282 w 1242829"/>
              <a:gd name="connsiteY174" fmla="*/ 1838015 h 2389902"/>
              <a:gd name="connsiteX175" fmla="*/ 351692 w 1242829"/>
              <a:gd name="connsiteY175" fmla="*/ 1854247 h 2389902"/>
              <a:gd name="connsiteX176" fmla="*/ 362514 w 1242829"/>
              <a:gd name="connsiteY176" fmla="*/ 1865069 h 2389902"/>
              <a:gd name="connsiteX177" fmla="*/ 373335 w 1242829"/>
              <a:gd name="connsiteY177" fmla="*/ 1881301 h 2389902"/>
              <a:gd name="connsiteX178" fmla="*/ 394978 w 1242829"/>
              <a:gd name="connsiteY178" fmla="*/ 1908354 h 2389902"/>
              <a:gd name="connsiteX179" fmla="*/ 405799 w 1242829"/>
              <a:gd name="connsiteY179" fmla="*/ 1924586 h 2389902"/>
              <a:gd name="connsiteX180" fmla="*/ 416620 w 1242829"/>
              <a:gd name="connsiteY180" fmla="*/ 1946228 h 2389902"/>
              <a:gd name="connsiteX181" fmla="*/ 427441 w 1242829"/>
              <a:gd name="connsiteY181" fmla="*/ 1957050 h 2389902"/>
              <a:gd name="connsiteX182" fmla="*/ 449084 w 1242829"/>
              <a:gd name="connsiteY182" fmla="*/ 1978692 h 2389902"/>
              <a:gd name="connsiteX183" fmla="*/ 459905 w 1242829"/>
              <a:gd name="connsiteY183" fmla="*/ 1994924 h 2389902"/>
              <a:gd name="connsiteX184" fmla="*/ 476137 w 1242829"/>
              <a:gd name="connsiteY184" fmla="*/ 2011156 h 2389902"/>
              <a:gd name="connsiteX185" fmla="*/ 481548 w 1242829"/>
              <a:gd name="connsiteY185" fmla="*/ 2027388 h 2389902"/>
              <a:gd name="connsiteX186" fmla="*/ 503191 w 1242829"/>
              <a:gd name="connsiteY186" fmla="*/ 2049031 h 2389902"/>
              <a:gd name="connsiteX187" fmla="*/ 535655 w 1242829"/>
              <a:gd name="connsiteY187" fmla="*/ 2081495 h 2389902"/>
              <a:gd name="connsiteX188" fmla="*/ 568118 w 1242829"/>
              <a:gd name="connsiteY188" fmla="*/ 2113959 h 2389902"/>
              <a:gd name="connsiteX189" fmla="*/ 578940 w 1242829"/>
              <a:gd name="connsiteY189" fmla="*/ 2124780 h 2389902"/>
              <a:gd name="connsiteX190" fmla="*/ 584350 w 1242829"/>
              <a:gd name="connsiteY190" fmla="*/ 2141012 h 2389902"/>
              <a:gd name="connsiteX191" fmla="*/ 600582 w 1242829"/>
              <a:gd name="connsiteY191" fmla="*/ 2151833 h 2389902"/>
              <a:gd name="connsiteX192" fmla="*/ 611404 w 1242829"/>
              <a:gd name="connsiteY192" fmla="*/ 2162655 h 2389902"/>
              <a:gd name="connsiteX193" fmla="*/ 633046 w 1242829"/>
              <a:gd name="connsiteY193" fmla="*/ 2189708 h 2389902"/>
              <a:gd name="connsiteX194" fmla="*/ 649278 w 1242829"/>
              <a:gd name="connsiteY194" fmla="*/ 2200529 h 2389902"/>
              <a:gd name="connsiteX195" fmla="*/ 681742 w 1242829"/>
              <a:gd name="connsiteY195" fmla="*/ 2232993 h 2389902"/>
              <a:gd name="connsiteX196" fmla="*/ 697974 w 1242829"/>
              <a:gd name="connsiteY196" fmla="*/ 2249225 h 2389902"/>
              <a:gd name="connsiteX197" fmla="*/ 714206 w 1242829"/>
              <a:gd name="connsiteY197" fmla="*/ 2260046 h 2389902"/>
              <a:gd name="connsiteX198" fmla="*/ 725027 w 1242829"/>
              <a:gd name="connsiteY198" fmla="*/ 2276278 h 2389902"/>
              <a:gd name="connsiteX199" fmla="*/ 773723 w 1242829"/>
              <a:gd name="connsiteY199" fmla="*/ 2308742 h 2389902"/>
              <a:gd name="connsiteX200" fmla="*/ 784544 w 1242829"/>
              <a:gd name="connsiteY200" fmla="*/ 2324974 h 2389902"/>
              <a:gd name="connsiteX201" fmla="*/ 811598 w 1242829"/>
              <a:gd name="connsiteY201" fmla="*/ 2346617 h 2389902"/>
              <a:gd name="connsiteX202" fmla="*/ 822419 w 1242829"/>
              <a:gd name="connsiteY202" fmla="*/ 2362849 h 2389902"/>
              <a:gd name="connsiteX203" fmla="*/ 838651 w 1242829"/>
              <a:gd name="connsiteY203" fmla="*/ 2384491 h 2389902"/>
              <a:gd name="connsiteX0" fmla="*/ 838651 w 1242829"/>
              <a:gd name="connsiteY0" fmla="*/ 2384491 h 2389902"/>
              <a:gd name="connsiteX1" fmla="*/ 892757 w 1242829"/>
              <a:gd name="connsiteY1" fmla="*/ 2330385 h 2389902"/>
              <a:gd name="connsiteX2" fmla="*/ 903579 w 1242829"/>
              <a:gd name="connsiteY2" fmla="*/ 2319563 h 2389902"/>
              <a:gd name="connsiteX3" fmla="*/ 930632 w 1242829"/>
              <a:gd name="connsiteY3" fmla="*/ 2287099 h 2389902"/>
              <a:gd name="connsiteX4" fmla="*/ 941453 w 1242829"/>
              <a:gd name="connsiteY4" fmla="*/ 2270868 h 2389902"/>
              <a:gd name="connsiteX5" fmla="*/ 984739 w 1242829"/>
              <a:gd name="connsiteY5" fmla="*/ 2243814 h 2389902"/>
              <a:gd name="connsiteX6" fmla="*/ 1000970 w 1242829"/>
              <a:gd name="connsiteY6" fmla="*/ 2222172 h 2389902"/>
              <a:gd name="connsiteX7" fmla="*/ 1022613 w 1242829"/>
              <a:gd name="connsiteY7" fmla="*/ 2211350 h 2389902"/>
              <a:gd name="connsiteX8" fmla="*/ 1055077 w 1242829"/>
              <a:gd name="connsiteY8" fmla="*/ 2189708 h 2389902"/>
              <a:gd name="connsiteX9" fmla="*/ 1071309 w 1242829"/>
              <a:gd name="connsiteY9" fmla="*/ 2178886 h 2389902"/>
              <a:gd name="connsiteX10" fmla="*/ 1103773 w 1242829"/>
              <a:gd name="connsiteY10" fmla="*/ 2157244 h 2389902"/>
              <a:gd name="connsiteX11" fmla="*/ 1130826 w 1242829"/>
              <a:gd name="connsiteY11" fmla="*/ 2135601 h 2389902"/>
              <a:gd name="connsiteX12" fmla="*/ 1147058 w 1242829"/>
              <a:gd name="connsiteY12" fmla="*/ 2130191 h 2389902"/>
              <a:gd name="connsiteX13" fmla="*/ 1157879 w 1242829"/>
              <a:gd name="connsiteY13" fmla="*/ 2113959 h 2389902"/>
              <a:gd name="connsiteX14" fmla="*/ 1174111 w 1242829"/>
              <a:gd name="connsiteY14" fmla="*/ 2103137 h 2389902"/>
              <a:gd name="connsiteX15" fmla="*/ 1201165 w 1242829"/>
              <a:gd name="connsiteY15" fmla="*/ 2081495 h 2389902"/>
              <a:gd name="connsiteX16" fmla="*/ 1211986 w 1242829"/>
              <a:gd name="connsiteY16" fmla="*/ 2065263 h 2389902"/>
              <a:gd name="connsiteX17" fmla="*/ 1233628 w 1242829"/>
              <a:gd name="connsiteY17" fmla="*/ 2038210 h 2389902"/>
              <a:gd name="connsiteX18" fmla="*/ 1228218 w 1242829"/>
              <a:gd name="connsiteY18" fmla="*/ 2016567 h 2389902"/>
              <a:gd name="connsiteX19" fmla="*/ 1195754 w 1242829"/>
              <a:gd name="connsiteY19" fmla="*/ 1989514 h 2389902"/>
              <a:gd name="connsiteX20" fmla="*/ 1174111 w 1242829"/>
              <a:gd name="connsiteY20" fmla="*/ 1967871 h 2389902"/>
              <a:gd name="connsiteX21" fmla="*/ 1147058 w 1242829"/>
              <a:gd name="connsiteY21" fmla="*/ 1946228 h 2389902"/>
              <a:gd name="connsiteX22" fmla="*/ 1130826 w 1242829"/>
              <a:gd name="connsiteY22" fmla="*/ 1935407 h 2389902"/>
              <a:gd name="connsiteX23" fmla="*/ 1109184 w 1242829"/>
              <a:gd name="connsiteY23" fmla="*/ 1919175 h 2389902"/>
              <a:gd name="connsiteX24" fmla="*/ 1098362 w 1242829"/>
              <a:gd name="connsiteY24" fmla="*/ 1908354 h 2389902"/>
              <a:gd name="connsiteX25" fmla="*/ 1082130 w 1242829"/>
              <a:gd name="connsiteY25" fmla="*/ 1902943 h 2389902"/>
              <a:gd name="connsiteX26" fmla="*/ 1065898 w 1242829"/>
              <a:gd name="connsiteY26" fmla="*/ 1886711 h 2389902"/>
              <a:gd name="connsiteX27" fmla="*/ 1033434 w 1242829"/>
              <a:gd name="connsiteY27" fmla="*/ 1865069 h 2389902"/>
              <a:gd name="connsiteX28" fmla="*/ 1006381 w 1242829"/>
              <a:gd name="connsiteY28" fmla="*/ 1848837 h 2389902"/>
              <a:gd name="connsiteX29" fmla="*/ 963096 w 1242829"/>
              <a:gd name="connsiteY29" fmla="*/ 1816373 h 2389902"/>
              <a:gd name="connsiteX30" fmla="*/ 946864 w 1242829"/>
              <a:gd name="connsiteY30" fmla="*/ 1805552 h 2389902"/>
              <a:gd name="connsiteX31" fmla="*/ 936043 w 1242829"/>
              <a:gd name="connsiteY31" fmla="*/ 1794730 h 2389902"/>
              <a:gd name="connsiteX32" fmla="*/ 925221 w 1242829"/>
              <a:gd name="connsiteY32" fmla="*/ 1778498 h 2389902"/>
              <a:gd name="connsiteX33" fmla="*/ 908989 w 1242829"/>
              <a:gd name="connsiteY33" fmla="*/ 1773088 h 2389902"/>
              <a:gd name="connsiteX34" fmla="*/ 898168 w 1242829"/>
              <a:gd name="connsiteY34" fmla="*/ 1762266 h 2389902"/>
              <a:gd name="connsiteX35" fmla="*/ 887347 w 1242829"/>
              <a:gd name="connsiteY35" fmla="*/ 1746034 h 2389902"/>
              <a:gd name="connsiteX36" fmla="*/ 838651 w 1242829"/>
              <a:gd name="connsiteY36" fmla="*/ 1702749 h 2389902"/>
              <a:gd name="connsiteX37" fmla="*/ 827830 w 1242829"/>
              <a:gd name="connsiteY37" fmla="*/ 1686517 h 2389902"/>
              <a:gd name="connsiteX38" fmla="*/ 800776 w 1242829"/>
              <a:gd name="connsiteY38" fmla="*/ 1664875 h 2389902"/>
              <a:gd name="connsiteX39" fmla="*/ 789955 w 1242829"/>
              <a:gd name="connsiteY39" fmla="*/ 1648643 h 2389902"/>
              <a:gd name="connsiteX40" fmla="*/ 779134 w 1242829"/>
              <a:gd name="connsiteY40" fmla="*/ 1637821 h 2389902"/>
              <a:gd name="connsiteX41" fmla="*/ 757491 w 1242829"/>
              <a:gd name="connsiteY41" fmla="*/ 1605357 h 2389902"/>
              <a:gd name="connsiteX42" fmla="*/ 741259 w 1242829"/>
              <a:gd name="connsiteY42" fmla="*/ 1589126 h 2389902"/>
              <a:gd name="connsiteX43" fmla="*/ 730438 w 1242829"/>
              <a:gd name="connsiteY43" fmla="*/ 1572894 h 2389902"/>
              <a:gd name="connsiteX44" fmla="*/ 692563 w 1242829"/>
              <a:gd name="connsiteY44" fmla="*/ 1540430 h 2389902"/>
              <a:gd name="connsiteX45" fmla="*/ 687153 w 1242829"/>
              <a:gd name="connsiteY45" fmla="*/ 1524198 h 2389902"/>
              <a:gd name="connsiteX46" fmla="*/ 660099 w 1242829"/>
              <a:gd name="connsiteY46" fmla="*/ 1502555 h 2389902"/>
              <a:gd name="connsiteX47" fmla="*/ 643868 w 1242829"/>
              <a:gd name="connsiteY47" fmla="*/ 1486323 h 2389902"/>
              <a:gd name="connsiteX48" fmla="*/ 633046 w 1242829"/>
              <a:gd name="connsiteY48" fmla="*/ 1470091 h 2389902"/>
              <a:gd name="connsiteX49" fmla="*/ 600582 w 1242829"/>
              <a:gd name="connsiteY49" fmla="*/ 1443038 h 2389902"/>
              <a:gd name="connsiteX50" fmla="*/ 573529 w 1242829"/>
              <a:gd name="connsiteY50" fmla="*/ 1415985 h 2389902"/>
              <a:gd name="connsiteX51" fmla="*/ 551886 w 1242829"/>
              <a:gd name="connsiteY51" fmla="*/ 1383521 h 2389902"/>
              <a:gd name="connsiteX52" fmla="*/ 546476 w 1242829"/>
              <a:gd name="connsiteY52" fmla="*/ 1367289 h 2389902"/>
              <a:gd name="connsiteX53" fmla="*/ 530244 w 1242829"/>
              <a:gd name="connsiteY53" fmla="*/ 1351057 h 2389902"/>
              <a:gd name="connsiteX54" fmla="*/ 508601 w 1242829"/>
              <a:gd name="connsiteY54" fmla="*/ 1318593 h 2389902"/>
              <a:gd name="connsiteX55" fmla="*/ 503191 w 1242829"/>
              <a:gd name="connsiteY55" fmla="*/ 1302361 h 2389902"/>
              <a:gd name="connsiteX56" fmla="*/ 492369 w 1242829"/>
              <a:gd name="connsiteY56" fmla="*/ 1291540 h 2389902"/>
              <a:gd name="connsiteX57" fmla="*/ 470727 w 1242829"/>
              <a:gd name="connsiteY57" fmla="*/ 1264486 h 2389902"/>
              <a:gd name="connsiteX58" fmla="*/ 454495 w 1242829"/>
              <a:gd name="connsiteY58" fmla="*/ 1232023 h 2389902"/>
              <a:gd name="connsiteX59" fmla="*/ 449084 w 1242829"/>
              <a:gd name="connsiteY59" fmla="*/ 1215791 h 2389902"/>
              <a:gd name="connsiteX60" fmla="*/ 432852 w 1242829"/>
              <a:gd name="connsiteY60" fmla="*/ 1183327 h 2389902"/>
              <a:gd name="connsiteX61" fmla="*/ 422031 w 1242829"/>
              <a:gd name="connsiteY61" fmla="*/ 1140041 h 2389902"/>
              <a:gd name="connsiteX62" fmla="*/ 411210 w 1242829"/>
              <a:gd name="connsiteY62" fmla="*/ 1107578 h 2389902"/>
              <a:gd name="connsiteX63" fmla="*/ 405799 w 1242829"/>
              <a:gd name="connsiteY63" fmla="*/ 1080524 h 2389902"/>
              <a:gd name="connsiteX64" fmla="*/ 389567 w 1242829"/>
              <a:gd name="connsiteY64" fmla="*/ 1031828 h 2389902"/>
              <a:gd name="connsiteX65" fmla="*/ 384156 w 1242829"/>
              <a:gd name="connsiteY65" fmla="*/ 1015597 h 2389902"/>
              <a:gd name="connsiteX66" fmla="*/ 378746 w 1242829"/>
              <a:gd name="connsiteY66" fmla="*/ 988543 h 2389902"/>
              <a:gd name="connsiteX67" fmla="*/ 387658 w 1242829"/>
              <a:gd name="connsiteY67" fmla="*/ 912794 h 2389902"/>
              <a:gd name="connsiteX68" fmla="*/ 409516 w 1242829"/>
              <a:gd name="connsiteY68" fmla="*/ 757268 h 2389902"/>
              <a:gd name="connsiteX69" fmla="*/ 411638 w 1242829"/>
              <a:gd name="connsiteY69" fmla="*/ 744325 h 2389902"/>
              <a:gd name="connsiteX70" fmla="*/ 417048 w 1242829"/>
              <a:gd name="connsiteY70" fmla="*/ 725971 h 2389902"/>
              <a:gd name="connsiteX71" fmla="*/ 418002 w 1242829"/>
              <a:gd name="connsiteY71" fmla="*/ 698703 h 2389902"/>
              <a:gd name="connsiteX72" fmla="*/ 425535 w 1242829"/>
              <a:gd name="connsiteY72" fmla="*/ 669529 h 2389902"/>
              <a:gd name="connsiteX73" fmla="*/ 433066 w 1242829"/>
              <a:gd name="connsiteY73" fmla="*/ 650007 h 2389902"/>
              <a:gd name="connsiteX74" fmla="*/ 448131 w 1242829"/>
              <a:gd name="connsiteY74" fmla="*/ 596855 h 2389902"/>
              <a:gd name="connsiteX75" fmla="*/ 456830 w 1242829"/>
              <a:gd name="connsiteY75" fmla="*/ 583912 h 2389902"/>
              <a:gd name="connsiteX76" fmla="*/ 481548 w 1242829"/>
              <a:gd name="connsiteY76" fmla="*/ 528638 h 2389902"/>
              <a:gd name="connsiteX77" fmla="*/ 514012 w 1242829"/>
              <a:gd name="connsiteY77" fmla="*/ 506995 h 2389902"/>
              <a:gd name="connsiteX78" fmla="*/ 530244 w 1242829"/>
              <a:gd name="connsiteY78" fmla="*/ 496174 h 2389902"/>
              <a:gd name="connsiteX79" fmla="*/ 546476 w 1242829"/>
              <a:gd name="connsiteY79" fmla="*/ 485353 h 2389902"/>
              <a:gd name="connsiteX80" fmla="*/ 578940 w 1242829"/>
              <a:gd name="connsiteY80" fmla="*/ 474531 h 2389902"/>
              <a:gd name="connsiteX81" fmla="*/ 622225 w 1242829"/>
              <a:gd name="connsiteY81" fmla="*/ 463710 h 2389902"/>
              <a:gd name="connsiteX82" fmla="*/ 660099 w 1242829"/>
              <a:gd name="connsiteY82" fmla="*/ 469121 h 2389902"/>
              <a:gd name="connsiteX83" fmla="*/ 676331 w 1242829"/>
              <a:gd name="connsiteY83" fmla="*/ 479942 h 2389902"/>
              <a:gd name="connsiteX84" fmla="*/ 697974 w 1242829"/>
              <a:gd name="connsiteY84" fmla="*/ 469121 h 2389902"/>
              <a:gd name="connsiteX85" fmla="*/ 746670 w 1242829"/>
              <a:gd name="connsiteY85" fmla="*/ 436657 h 2389902"/>
              <a:gd name="connsiteX86" fmla="*/ 806187 w 1242829"/>
              <a:gd name="connsiteY86" fmla="*/ 398782 h 2389902"/>
              <a:gd name="connsiteX87" fmla="*/ 838651 w 1242829"/>
              <a:gd name="connsiteY87" fmla="*/ 377140 h 2389902"/>
              <a:gd name="connsiteX88" fmla="*/ 854883 w 1242829"/>
              <a:gd name="connsiteY88" fmla="*/ 371729 h 2389902"/>
              <a:gd name="connsiteX89" fmla="*/ 871115 w 1242829"/>
              <a:gd name="connsiteY89" fmla="*/ 360908 h 2389902"/>
              <a:gd name="connsiteX90" fmla="*/ 908989 w 1242829"/>
              <a:gd name="connsiteY90" fmla="*/ 344676 h 2389902"/>
              <a:gd name="connsiteX91" fmla="*/ 946864 w 1242829"/>
              <a:gd name="connsiteY91" fmla="*/ 328444 h 2389902"/>
              <a:gd name="connsiteX92" fmla="*/ 963096 w 1242829"/>
              <a:gd name="connsiteY92" fmla="*/ 317623 h 2389902"/>
              <a:gd name="connsiteX93" fmla="*/ 995560 w 1242829"/>
              <a:gd name="connsiteY93" fmla="*/ 306801 h 2389902"/>
              <a:gd name="connsiteX94" fmla="*/ 1011792 w 1242829"/>
              <a:gd name="connsiteY94" fmla="*/ 295980 h 2389902"/>
              <a:gd name="connsiteX95" fmla="*/ 1033434 w 1242829"/>
              <a:gd name="connsiteY95" fmla="*/ 290569 h 2389902"/>
              <a:gd name="connsiteX96" fmla="*/ 1071309 w 1242829"/>
              <a:gd name="connsiteY96" fmla="*/ 279748 h 2389902"/>
              <a:gd name="connsiteX97" fmla="*/ 1098362 w 1242829"/>
              <a:gd name="connsiteY97" fmla="*/ 258105 h 2389902"/>
              <a:gd name="connsiteX98" fmla="*/ 1092952 w 1242829"/>
              <a:gd name="connsiteY98" fmla="*/ 220231 h 2389902"/>
              <a:gd name="connsiteX99" fmla="*/ 1082130 w 1242829"/>
              <a:gd name="connsiteY99" fmla="*/ 187767 h 2389902"/>
              <a:gd name="connsiteX100" fmla="*/ 1071309 w 1242829"/>
              <a:gd name="connsiteY100" fmla="*/ 101197 h 2389902"/>
              <a:gd name="connsiteX101" fmla="*/ 1065898 w 1242829"/>
              <a:gd name="connsiteY101" fmla="*/ 84965 h 2389902"/>
              <a:gd name="connsiteX102" fmla="*/ 1054124 w 1242829"/>
              <a:gd name="connsiteY102" fmla="*/ 45922 h 2389902"/>
              <a:gd name="connsiteX103" fmla="*/ 1025163 w 1242829"/>
              <a:gd name="connsiteY103" fmla="*/ 13244 h 2389902"/>
              <a:gd name="connsiteX104" fmla="*/ 992485 w 1242829"/>
              <a:gd name="connsiteY104" fmla="*/ 1255 h 2389902"/>
              <a:gd name="connsiteX105" fmla="*/ 969675 w 1242829"/>
              <a:gd name="connsiteY105" fmla="*/ 5712 h 2389902"/>
              <a:gd name="connsiteX106" fmla="*/ 929465 w 1242829"/>
              <a:gd name="connsiteY106" fmla="*/ 5236 h 2389902"/>
              <a:gd name="connsiteX107" fmla="*/ 892757 w 1242829"/>
              <a:gd name="connsiteY107" fmla="*/ 9215 h 2389902"/>
              <a:gd name="connsiteX108" fmla="*/ 762902 w 1242829"/>
              <a:gd name="connsiteY108" fmla="*/ 20037 h 2389902"/>
              <a:gd name="connsiteX109" fmla="*/ 730438 w 1242829"/>
              <a:gd name="connsiteY109" fmla="*/ 30858 h 2389902"/>
              <a:gd name="connsiteX110" fmla="*/ 708795 w 1242829"/>
              <a:gd name="connsiteY110" fmla="*/ 36269 h 2389902"/>
              <a:gd name="connsiteX111" fmla="*/ 670921 w 1242829"/>
              <a:gd name="connsiteY111" fmla="*/ 57911 h 2389902"/>
              <a:gd name="connsiteX112" fmla="*/ 649278 w 1242829"/>
              <a:gd name="connsiteY112" fmla="*/ 63322 h 2389902"/>
              <a:gd name="connsiteX113" fmla="*/ 605993 w 1242829"/>
              <a:gd name="connsiteY113" fmla="*/ 79554 h 2389902"/>
              <a:gd name="connsiteX114" fmla="*/ 589761 w 1242829"/>
              <a:gd name="connsiteY114" fmla="*/ 90375 h 2389902"/>
              <a:gd name="connsiteX115" fmla="*/ 573529 w 1242829"/>
              <a:gd name="connsiteY115" fmla="*/ 95786 h 2389902"/>
              <a:gd name="connsiteX116" fmla="*/ 557297 w 1242829"/>
              <a:gd name="connsiteY116" fmla="*/ 106607 h 2389902"/>
              <a:gd name="connsiteX117" fmla="*/ 541065 w 1242829"/>
              <a:gd name="connsiteY117" fmla="*/ 112018 h 2389902"/>
              <a:gd name="connsiteX118" fmla="*/ 524833 w 1242829"/>
              <a:gd name="connsiteY118" fmla="*/ 122839 h 2389902"/>
              <a:gd name="connsiteX119" fmla="*/ 508601 w 1242829"/>
              <a:gd name="connsiteY119" fmla="*/ 128250 h 2389902"/>
              <a:gd name="connsiteX120" fmla="*/ 492369 w 1242829"/>
              <a:gd name="connsiteY120" fmla="*/ 139071 h 2389902"/>
              <a:gd name="connsiteX121" fmla="*/ 459905 w 1242829"/>
              <a:gd name="connsiteY121" fmla="*/ 155303 h 2389902"/>
              <a:gd name="connsiteX122" fmla="*/ 438263 w 1242829"/>
              <a:gd name="connsiteY122" fmla="*/ 171535 h 2389902"/>
              <a:gd name="connsiteX123" fmla="*/ 416620 w 1242829"/>
              <a:gd name="connsiteY123" fmla="*/ 193178 h 2389902"/>
              <a:gd name="connsiteX124" fmla="*/ 384156 w 1242829"/>
              <a:gd name="connsiteY124" fmla="*/ 214820 h 2389902"/>
              <a:gd name="connsiteX125" fmla="*/ 367924 w 1242829"/>
              <a:gd name="connsiteY125" fmla="*/ 225641 h 2389902"/>
              <a:gd name="connsiteX126" fmla="*/ 357103 w 1242829"/>
              <a:gd name="connsiteY126" fmla="*/ 241873 h 2389902"/>
              <a:gd name="connsiteX127" fmla="*/ 319228 w 1242829"/>
              <a:gd name="connsiteY127" fmla="*/ 274337 h 2389902"/>
              <a:gd name="connsiteX128" fmla="*/ 308407 w 1242829"/>
              <a:gd name="connsiteY128" fmla="*/ 290569 h 2389902"/>
              <a:gd name="connsiteX129" fmla="*/ 281354 w 1242829"/>
              <a:gd name="connsiteY129" fmla="*/ 317623 h 2389902"/>
              <a:gd name="connsiteX130" fmla="*/ 270533 w 1242829"/>
              <a:gd name="connsiteY130" fmla="*/ 333855 h 2389902"/>
              <a:gd name="connsiteX131" fmla="*/ 227247 w 1242829"/>
              <a:gd name="connsiteY131" fmla="*/ 371729 h 2389902"/>
              <a:gd name="connsiteX132" fmla="*/ 205605 w 1242829"/>
              <a:gd name="connsiteY132" fmla="*/ 404193 h 2389902"/>
              <a:gd name="connsiteX133" fmla="*/ 178552 w 1242829"/>
              <a:gd name="connsiteY133" fmla="*/ 436657 h 2389902"/>
              <a:gd name="connsiteX134" fmla="*/ 167730 w 1242829"/>
              <a:gd name="connsiteY134" fmla="*/ 447478 h 2389902"/>
              <a:gd name="connsiteX135" fmla="*/ 146088 w 1242829"/>
              <a:gd name="connsiteY135" fmla="*/ 479942 h 2389902"/>
              <a:gd name="connsiteX136" fmla="*/ 124445 w 1242829"/>
              <a:gd name="connsiteY136" fmla="*/ 517817 h 2389902"/>
              <a:gd name="connsiteX137" fmla="*/ 119034 w 1242829"/>
              <a:gd name="connsiteY137" fmla="*/ 534049 h 2389902"/>
              <a:gd name="connsiteX138" fmla="*/ 102802 w 1242829"/>
              <a:gd name="connsiteY138" fmla="*/ 550281 h 2389902"/>
              <a:gd name="connsiteX139" fmla="*/ 86570 w 1242829"/>
              <a:gd name="connsiteY139" fmla="*/ 598976 h 2389902"/>
              <a:gd name="connsiteX140" fmla="*/ 81160 w 1242829"/>
              <a:gd name="connsiteY140" fmla="*/ 615208 h 2389902"/>
              <a:gd name="connsiteX141" fmla="*/ 70339 w 1242829"/>
              <a:gd name="connsiteY141" fmla="*/ 626030 h 2389902"/>
              <a:gd name="connsiteX142" fmla="*/ 54107 w 1242829"/>
              <a:gd name="connsiteY142" fmla="*/ 680136 h 2389902"/>
              <a:gd name="connsiteX143" fmla="*/ 48696 w 1242829"/>
              <a:gd name="connsiteY143" fmla="*/ 696368 h 2389902"/>
              <a:gd name="connsiteX144" fmla="*/ 43285 w 1242829"/>
              <a:gd name="connsiteY144" fmla="*/ 712600 h 2389902"/>
              <a:gd name="connsiteX145" fmla="*/ 27053 w 1242829"/>
              <a:gd name="connsiteY145" fmla="*/ 745064 h 2389902"/>
              <a:gd name="connsiteX146" fmla="*/ 21643 w 1242829"/>
              <a:gd name="connsiteY146" fmla="*/ 793760 h 2389902"/>
              <a:gd name="connsiteX147" fmla="*/ 10821 w 1242829"/>
              <a:gd name="connsiteY147" fmla="*/ 837045 h 2389902"/>
              <a:gd name="connsiteX148" fmla="*/ 0 w 1242829"/>
              <a:gd name="connsiteY148" fmla="*/ 907384 h 2389902"/>
              <a:gd name="connsiteX149" fmla="*/ 5411 w 1242829"/>
              <a:gd name="connsiteY149" fmla="*/ 972311 h 2389902"/>
              <a:gd name="connsiteX150" fmla="*/ 10821 w 1242829"/>
              <a:gd name="connsiteY150" fmla="*/ 1021007 h 2389902"/>
              <a:gd name="connsiteX151" fmla="*/ 16232 w 1242829"/>
              <a:gd name="connsiteY151" fmla="*/ 1085935 h 2389902"/>
              <a:gd name="connsiteX152" fmla="*/ 27053 w 1242829"/>
              <a:gd name="connsiteY152" fmla="*/ 1167095 h 2389902"/>
              <a:gd name="connsiteX153" fmla="*/ 32464 w 1242829"/>
              <a:gd name="connsiteY153" fmla="*/ 1226612 h 2389902"/>
              <a:gd name="connsiteX154" fmla="*/ 48696 w 1242829"/>
              <a:gd name="connsiteY154" fmla="*/ 1275308 h 2389902"/>
              <a:gd name="connsiteX155" fmla="*/ 54107 w 1242829"/>
              <a:gd name="connsiteY155" fmla="*/ 1291540 h 2389902"/>
              <a:gd name="connsiteX156" fmla="*/ 64928 w 1242829"/>
              <a:gd name="connsiteY156" fmla="*/ 1307772 h 2389902"/>
              <a:gd name="connsiteX157" fmla="*/ 86570 w 1242829"/>
              <a:gd name="connsiteY157" fmla="*/ 1356468 h 2389902"/>
              <a:gd name="connsiteX158" fmla="*/ 102802 w 1242829"/>
              <a:gd name="connsiteY158" fmla="*/ 1410574 h 2389902"/>
              <a:gd name="connsiteX159" fmla="*/ 113624 w 1242829"/>
              <a:gd name="connsiteY159" fmla="*/ 1421395 h 2389902"/>
              <a:gd name="connsiteX160" fmla="*/ 124445 w 1242829"/>
              <a:gd name="connsiteY160" fmla="*/ 1453859 h 2389902"/>
              <a:gd name="connsiteX161" fmla="*/ 129856 w 1242829"/>
              <a:gd name="connsiteY161" fmla="*/ 1470091 h 2389902"/>
              <a:gd name="connsiteX162" fmla="*/ 146088 w 1242829"/>
              <a:gd name="connsiteY162" fmla="*/ 1486323 h 2389902"/>
              <a:gd name="connsiteX163" fmla="*/ 167730 w 1242829"/>
              <a:gd name="connsiteY163" fmla="*/ 1545840 h 2389902"/>
              <a:gd name="connsiteX164" fmla="*/ 173141 w 1242829"/>
              <a:gd name="connsiteY164" fmla="*/ 1562072 h 2389902"/>
              <a:gd name="connsiteX165" fmla="*/ 194784 w 1242829"/>
              <a:gd name="connsiteY165" fmla="*/ 1594536 h 2389902"/>
              <a:gd name="connsiteX166" fmla="*/ 216426 w 1242829"/>
              <a:gd name="connsiteY166" fmla="*/ 1627000 h 2389902"/>
              <a:gd name="connsiteX167" fmla="*/ 221837 w 1242829"/>
              <a:gd name="connsiteY167" fmla="*/ 1648643 h 2389902"/>
              <a:gd name="connsiteX168" fmla="*/ 248890 w 1242829"/>
              <a:gd name="connsiteY168" fmla="*/ 1681107 h 2389902"/>
              <a:gd name="connsiteX169" fmla="*/ 270533 w 1242829"/>
              <a:gd name="connsiteY169" fmla="*/ 1713570 h 2389902"/>
              <a:gd name="connsiteX170" fmla="*/ 281354 w 1242829"/>
              <a:gd name="connsiteY170" fmla="*/ 1729802 h 2389902"/>
              <a:gd name="connsiteX171" fmla="*/ 297586 w 1242829"/>
              <a:gd name="connsiteY171" fmla="*/ 1767677 h 2389902"/>
              <a:gd name="connsiteX172" fmla="*/ 302997 w 1242829"/>
              <a:gd name="connsiteY172" fmla="*/ 1783909 h 2389902"/>
              <a:gd name="connsiteX173" fmla="*/ 319228 w 1242829"/>
              <a:gd name="connsiteY173" fmla="*/ 1800141 h 2389902"/>
              <a:gd name="connsiteX174" fmla="*/ 346282 w 1242829"/>
              <a:gd name="connsiteY174" fmla="*/ 1838015 h 2389902"/>
              <a:gd name="connsiteX175" fmla="*/ 351692 w 1242829"/>
              <a:gd name="connsiteY175" fmla="*/ 1854247 h 2389902"/>
              <a:gd name="connsiteX176" fmla="*/ 362514 w 1242829"/>
              <a:gd name="connsiteY176" fmla="*/ 1865069 h 2389902"/>
              <a:gd name="connsiteX177" fmla="*/ 373335 w 1242829"/>
              <a:gd name="connsiteY177" fmla="*/ 1881301 h 2389902"/>
              <a:gd name="connsiteX178" fmla="*/ 394978 w 1242829"/>
              <a:gd name="connsiteY178" fmla="*/ 1908354 h 2389902"/>
              <a:gd name="connsiteX179" fmla="*/ 405799 w 1242829"/>
              <a:gd name="connsiteY179" fmla="*/ 1924586 h 2389902"/>
              <a:gd name="connsiteX180" fmla="*/ 416620 w 1242829"/>
              <a:gd name="connsiteY180" fmla="*/ 1946228 h 2389902"/>
              <a:gd name="connsiteX181" fmla="*/ 427441 w 1242829"/>
              <a:gd name="connsiteY181" fmla="*/ 1957050 h 2389902"/>
              <a:gd name="connsiteX182" fmla="*/ 449084 w 1242829"/>
              <a:gd name="connsiteY182" fmla="*/ 1978692 h 2389902"/>
              <a:gd name="connsiteX183" fmla="*/ 459905 w 1242829"/>
              <a:gd name="connsiteY183" fmla="*/ 1994924 h 2389902"/>
              <a:gd name="connsiteX184" fmla="*/ 476137 w 1242829"/>
              <a:gd name="connsiteY184" fmla="*/ 2011156 h 2389902"/>
              <a:gd name="connsiteX185" fmla="*/ 481548 w 1242829"/>
              <a:gd name="connsiteY185" fmla="*/ 2027388 h 2389902"/>
              <a:gd name="connsiteX186" fmla="*/ 503191 w 1242829"/>
              <a:gd name="connsiteY186" fmla="*/ 2049031 h 2389902"/>
              <a:gd name="connsiteX187" fmla="*/ 535655 w 1242829"/>
              <a:gd name="connsiteY187" fmla="*/ 2081495 h 2389902"/>
              <a:gd name="connsiteX188" fmla="*/ 568118 w 1242829"/>
              <a:gd name="connsiteY188" fmla="*/ 2113959 h 2389902"/>
              <a:gd name="connsiteX189" fmla="*/ 578940 w 1242829"/>
              <a:gd name="connsiteY189" fmla="*/ 2124780 h 2389902"/>
              <a:gd name="connsiteX190" fmla="*/ 584350 w 1242829"/>
              <a:gd name="connsiteY190" fmla="*/ 2141012 h 2389902"/>
              <a:gd name="connsiteX191" fmla="*/ 600582 w 1242829"/>
              <a:gd name="connsiteY191" fmla="*/ 2151833 h 2389902"/>
              <a:gd name="connsiteX192" fmla="*/ 611404 w 1242829"/>
              <a:gd name="connsiteY192" fmla="*/ 2162655 h 2389902"/>
              <a:gd name="connsiteX193" fmla="*/ 633046 w 1242829"/>
              <a:gd name="connsiteY193" fmla="*/ 2189708 h 2389902"/>
              <a:gd name="connsiteX194" fmla="*/ 649278 w 1242829"/>
              <a:gd name="connsiteY194" fmla="*/ 2200529 h 2389902"/>
              <a:gd name="connsiteX195" fmla="*/ 681742 w 1242829"/>
              <a:gd name="connsiteY195" fmla="*/ 2232993 h 2389902"/>
              <a:gd name="connsiteX196" fmla="*/ 697974 w 1242829"/>
              <a:gd name="connsiteY196" fmla="*/ 2249225 h 2389902"/>
              <a:gd name="connsiteX197" fmla="*/ 714206 w 1242829"/>
              <a:gd name="connsiteY197" fmla="*/ 2260046 h 2389902"/>
              <a:gd name="connsiteX198" fmla="*/ 725027 w 1242829"/>
              <a:gd name="connsiteY198" fmla="*/ 2276278 h 2389902"/>
              <a:gd name="connsiteX199" fmla="*/ 773723 w 1242829"/>
              <a:gd name="connsiteY199" fmla="*/ 2308742 h 2389902"/>
              <a:gd name="connsiteX200" fmla="*/ 784544 w 1242829"/>
              <a:gd name="connsiteY200" fmla="*/ 2324974 h 2389902"/>
              <a:gd name="connsiteX201" fmla="*/ 811598 w 1242829"/>
              <a:gd name="connsiteY201" fmla="*/ 2346617 h 2389902"/>
              <a:gd name="connsiteX202" fmla="*/ 822419 w 1242829"/>
              <a:gd name="connsiteY202" fmla="*/ 2362849 h 2389902"/>
              <a:gd name="connsiteX203" fmla="*/ 838651 w 1242829"/>
              <a:gd name="connsiteY203" fmla="*/ 2384491 h 2389902"/>
              <a:gd name="connsiteX0" fmla="*/ 838651 w 1242829"/>
              <a:gd name="connsiteY0" fmla="*/ 2384491 h 2389902"/>
              <a:gd name="connsiteX1" fmla="*/ 892757 w 1242829"/>
              <a:gd name="connsiteY1" fmla="*/ 2330385 h 2389902"/>
              <a:gd name="connsiteX2" fmla="*/ 903579 w 1242829"/>
              <a:gd name="connsiteY2" fmla="*/ 2319563 h 2389902"/>
              <a:gd name="connsiteX3" fmla="*/ 930632 w 1242829"/>
              <a:gd name="connsiteY3" fmla="*/ 2287099 h 2389902"/>
              <a:gd name="connsiteX4" fmla="*/ 941453 w 1242829"/>
              <a:gd name="connsiteY4" fmla="*/ 2270868 h 2389902"/>
              <a:gd name="connsiteX5" fmla="*/ 984739 w 1242829"/>
              <a:gd name="connsiteY5" fmla="*/ 2243814 h 2389902"/>
              <a:gd name="connsiteX6" fmla="*/ 1000970 w 1242829"/>
              <a:gd name="connsiteY6" fmla="*/ 2222172 h 2389902"/>
              <a:gd name="connsiteX7" fmla="*/ 1022613 w 1242829"/>
              <a:gd name="connsiteY7" fmla="*/ 2211350 h 2389902"/>
              <a:gd name="connsiteX8" fmla="*/ 1055077 w 1242829"/>
              <a:gd name="connsiteY8" fmla="*/ 2189708 h 2389902"/>
              <a:gd name="connsiteX9" fmla="*/ 1071309 w 1242829"/>
              <a:gd name="connsiteY9" fmla="*/ 2178886 h 2389902"/>
              <a:gd name="connsiteX10" fmla="*/ 1103773 w 1242829"/>
              <a:gd name="connsiteY10" fmla="*/ 2157244 h 2389902"/>
              <a:gd name="connsiteX11" fmla="*/ 1130826 w 1242829"/>
              <a:gd name="connsiteY11" fmla="*/ 2135601 h 2389902"/>
              <a:gd name="connsiteX12" fmla="*/ 1147058 w 1242829"/>
              <a:gd name="connsiteY12" fmla="*/ 2130191 h 2389902"/>
              <a:gd name="connsiteX13" fmla="*/ 1157879 w 1242829"/>
              <a:gd name="connsiteY13" fmla="*/ 2113959 h 2389902"/>
              <a:gd name="connsiteX14" fmla="*/ 1174111 w 1242829"/>
              <a:gd name="connsiteY14" fmla="*/ 2103137 h 2389902"/>
              <a:gd name="connsiteX15" fmla="*/ 1201165 w 1242829"/>
              <a:gd name="connsiteY15" fmla="*/ 2081495 h 2389902"/>
              <a:gd name="connsiteX16" fmla="*/ 1211986 w 1242829"/>
              <a:gd name="connsiteY16" fmla="*/ 2065263 h 2389902"/>
              <a:gd name="connsiteX17" fmla="*/ 1233628 w 1242829"/>
              <a:gd name="connsiteY17" fmla="*/ 2038210 h 2389902"/>
              <a:gd name="connsiteX18" fmla="*/ 1228218 w 1242829"/>
              <a:gd name="connsiteY18" fmla="*/ 2016567 h 2389902"/>
              <a:gd name="connsiteX19" fmla="*/ 1195754 w 1242829"/>
              <a:gd name="connsiteY19" fmla="*/ 1989514 h 2389902"/>
              <a:gd name="connsiteX20" fmla="*/ 1174111 w 1242829"/>
              <a:gd name="connsiteY20" fmla="*/ 1967871 h 2389902"/>
              <a:gd name="connsiteX21" fmla="*/ 1147058 w 1242829"/>
              <a:gd name="connsiteY21" fmla="*/ 1946228 h 2389902"/>
              <a:gd name="connsiteX22" fmla="*/ 1130826 w 1242829"/>
              <a:gd name="connsiteY22" fmla="*/ 1935407 h 2389902"/>
              <a:gd name="connsiteX23" fmla="*/ 1109184 w 1242829"/>
              <a:gd name="connsiteY23" fmla="*/ 1919175 h 2389902"/>
              <a:gd name="connsiteX24" fmla="*/ 1098362 w 1242829"/>
              <a:gd name="connsiteY24" fmla="*/ 1908354 h 2389902"/>
              <a:gd name="connsiteX25" fmla="*/ 1082130 w 1242829"/>
              <a:gd name="connsiteY25" fmla="*/ 1902943 h 2389902"/>
              <a:gd name="connsiteX26" fmla="*/ 1065898 w 1242829"/>
              <a:gd name="connsiteY26" fmla="*/ 1886711 h 2389902"/>
              <a:gd name="connsiteX27" fmla="*/ 1033434 w 1242829"/>
              <a:gd name="connsiteY27" fmla="*/ 1865069 h 2389902"/>
              <a:gd name="connsiteX28" fmla="*/ 1006381 w 1242829"/>
              <a:gd name="connsiteY28" fmla="*/ 1848837 h 2389902"/>
              <a:gd name="connsiteX29" fmla="*/ 963096 w 1242829"/>
              <a:gd name="connsiteY29" fmla="*/ 1816373 h 2389902"/>
              <a:gd name="connsiteX30" fmla="*/ 946864 w 1242829"/>
              <a:gd name="connsiteY30" fmla="*/ 1805552 h 2389902"/>
              <a:gd name="connsiteX31" fmla="*/ 936043 w 1242829"/>
              <a:gd name="connsiteY31" fmla="*/ 1794730 h 2389902"/>
              <a:gd name="connsiteX32" fmla="*/ 925221 w 1242829"/>
              <a:gd name="connsiteY32" fmla="*/ 1778498 h 2389902"/>
              <a:gd name="connsiteX33" fmla="*/ 908989 w 1242829"/>
              <a:gd name="connsiteY33" fmla="*/ 1773088 h 2389902"/>
              <a:gd name="connsiteX34" fmla="*/ 898168 w 1242829"/>
              <a:gd name="connsiteY34" fmla="*/ 1762266 h 2389902"/>
              <a:gd name="connsiteX35" fmla="*/ 887347 w 1242829"/>
              <a:gd name="connsiteY35" fmla="*/ 1746034 h 2389902"/>
              <a:gd name="connsiteX36" fmla="*/ 838651 w 1242829"/>
              <a:gd name="connsiteY36" fmla="*/ 1702749 h 2389902"/>
              <a:gd name="connsiteX37" fmla="*/ 827830 w 1242829"/>
              <a:gd name="connsiteY37" fmla="*/ 1686517 h 2389902"/>
              <a:gd name="connsiteX38" fmla="*/ 800776 w 1242829"/>
              <a:gd name="connsiteY38" fmla="*/ 1664875 h 2389902"/>
              <a:gd name="connsiteX39" fmla="*/ 789955 w 1242829"/>
              <a:gd name="connsiteY39" fmla="*/ 1648643 h 2389902"/>
              <a:gd name="connsiteX40" fmla="*/ 779134 w 1242829"/>
              <a:gd name="connsiteY40" fmla="*/ 1637821 h 2389902"/>
              <a:gd name="connsiteX41" fmla="*/ 757491 w 1242829"/>
              <a:gd name="connsiteY41" fmla="*/ 1605357 h 2389902"/>
              <a:gd name="connsiteX42" fmla="*/ 741259 w 1242829"/>
              <a:gd name="connsiteY42" fmla="*/ 1589126 h 2389902"/>
              <a:gd name="connsiteX43" fmla="*/ 730438 w 1242829"/>
              <a:gd name="connsiteY43" fmla="*/ 1572894 h 2389902"/>
              <a:gd name="connsiteX44" fmla="*/ 692563 w 1242829"/>
              <a:gd name="connsiteY44" fmla="*/ 1540430 h 2389902"/>
              <a:gd name="connsiteX45" fmla="*/ 687153 w 1242829"/>
              <a:gd name="connsiteY45" fmla="*/ 1524198 h 2389902"/>
              <a:gd name="connsiteX46" fmla="*/ 660099 w 1242829"/>
              <a:gd name="connsiteY46" fmla="*/ 1502555 h 2389902"/>
              <a:gd name="connsiteX47" fmla="*/ 643868 w 1242829"/>
              <a:gd name="connsiteY47" fmla="*/ 1486323 h 2389902"/>
              <a:gd name="connsiteX48" fmla="*/ 633046 w 1242829"/>
              <a:gd name="connsiteY48" fmla="*/ 1470091 h 2389902"/>
              <a:gd name="connsiteX49" fmla="*/ 600582 w 1242829"/>
              <a:gd name="connsiteY49" fmla="*/ 1443038 h 2389902"/>
              <a:gd name="connsiteX50" fmla="*/ 573529 w 1242829"/>
              <a:gd name="connsiteY50" fmla="*/ 1415985 h 2389902"/>
              <a:gd name="connsiteX51" fmla="*/ 551886 w 1242829"/>
              <a:gd name="connsiteY51" fmla="*/ 1383521 h 2389902"/>
              <a:gd name="connsiteX52" fmla="*/ 546476 w 1242829"/>
              <a:gd name="connsiteY52" fmla="*/ 1367289 h 2389902"/>
              <a:gd name="connsiteX53" fmla="*/ 530244 w 1242829"/>
              <a:gd name="connsiteY53" fmla="*/ 1351057 h 2389902"/>
              <a:gd name="connsiteX54" fmla="*/ 508601 w 1242829"/>
              <a:gd name="connsiteY54" fmla="*/ 1318593 h 2389902"/>
              <a:gd name="connsiteX55" fmla="*/ 503191 w 1242829"/>
              <a:gd name="connsiteY55" fmla="*/ 1302361 h 2389902"/>
              <a:gd name="connsiteX56" fmla="*/ 492369 w 1242829"/>
              <a:gd name="connsiteY56" fmla="*/ 1291540 h 2389902"/>
              <a:gd name="connsiteX57" fmla="*/ 470727 w 1242829"/>
              <a:gd name="connsiteY57" fmla="*/ 1264486 h 2389902"/>
              <a:gd name="connsiteX58" fmla="*/ 454495 w 1242829"/>
              <a:gd name="connsiteY58" fmla="*/ 1232023 h 2389902"/>
              <a:gd name="connsiteX59" fmla="*/ 449084 w 1242829"/>
              <a:gd name="connsiteY59" fmla="*/ 1215791 h 2389902"/>
              <a:gd name="connsiteX60" fmla="*/ 432852 w 1242829"/>
              <a:gd name="connsiteY60" fmla="*/ 1183327 h 2389902"/>
              <a:gd name="connsiteX61" fmla="*/ 422031 w 1242829"/>
              <a:gd name="connsiteY61" fmla="*/ 1140041 h 2389902"/>
              <a:gd name="connsiteX62" fmla="*/ 411210 w 1242829"/>
              <a:gd name="connsiteY62" fmla="*/ 1107578 h 2389902"/>
              <a:gd name="connsiteX63" fmla="*/ 405799 w 1242829"/>
              <a:gd name="connsiteY63" fmla="*/ 1080524 h 2389902"/>
              <a:gd name="connsiteX64" fmla="*/ 389567 w 1242829"/>
              <a:gd name="connsiteY64" fmla="*/ 1031828 h 2389902"/>
              <a:gd name="connsiteX65" fmla="*/ 384156 w 1242829"/>
              <a:gd name="connsiteY65" fmla="*/ 1015597 h 2389902"/>
              <a:gd name="connsiteX66" fmla="*/ 378746 w 1242829"/>
              <a:gd name="connsiteY66" fmla="*/ 988543 h 2389902"/>
              <a:gd name="connsiteX67" fmla="*/ 400815 w 1242829"/>
              <a:gd name="connsiteY67" fmla="*/ 912794 h 2389902"/>
              <a:gd name="connsiteX68" fmla="*/ 409516 w 1242829"/>
              <a:gd name="connsiteY68" fmla="*/ 757268 h 2389902"/>
              <a:gd name="connsiteX69" fmla="*/ 411638 w 1242829"/>
              <a:gd name="connsiteY69" fmla="*/ 744325 h 2389902"/>
              <a:gd name="connsiteX70" fmla="*/ 417048 w 1242829"/>
              <a:gd name="connsiteY70" fmla="*/ 725971 h 2389902"/>
              <a:gd name="connsiteX71" fmla="*/ 418002 w 1242829"/>
              <a:gd name="connsiteY71" fmla="*/ 698703 h 2389902"/>
              <a:gd name="connsiteX72" fmla="*/ 425535 w 1242829"/>
              <a:gd name="connsiteY72" fmla="*/ 669529 h 2389902"/>
              <a:gd name="connsiteX73" fmla="*/ 433066 w 1242829"/>
              <a:gd name="connsiteY73" fmla="*/ 650007 h 2389902"/>
              <a:gd name="connsiteX74" fmla="*/ 448131 w 1242829"/>
              <a:gd name="connsiteY74" fmla="*/ 596855 h 2389902"/>
              <a:gd name="connsiteX75" fmla="*/ 456830 w 1242829"/>
              <a:gd name="connsiteY75" fmla="*/ 583912 h 2389902"/>
              <a:gd name="connsiteX76" fmla="*/ 481548 w 1242829"/>
              <a:gd name="connsiteY76" fmla="*/ 528638 h 2389902"/>
              <a:gd name="connsiteX77" fmla="*/ 514012 w 1242829"/>
              <a:gd name="connsiteY77" fmla="*/ 506995 h 2389902"/>
              <a:gd name="connsiteX78" fmla="*/ 530244 w 1242829"/>
              <a:gd name="connsiteY78" fmla="*/ 496174 h 2389902"/>
              <a:gd name="connsiteX79" fmla="*/ 546476 w 1242829"/>
              <a:gd name="connsiteY79" fmla="*/ 485353 h 2389902"/>
              <a:gd name="connsiteX80" fmla="*/ 578940 w 1242829"/>
              <a:gd name="connsiteY80" fmla="*/ 474531 h 2389902"/>
              <a:gd name="connsiteX81" fmla="*/ 622225 w 1242829"/>
              <a:gd name="connsiteY81" fmla="*/ 463710 h 2389902"/>
              <a:gd name="connsiteX82" fmla="*/ 660099 w 1242829"/>
              <a:gd name="connsiteY82" fmla="*/ 469121 h 2389902"/>
              <a:gd name="connsiteX83" fmla="*/ 676331 w 1242829"/>
              <a:gd name="connsiteY83" fmla="*/ 479942 h 2389902"/>
              <a:gd name="connsiteX84" fmla="*/ 697974 w 1242829"/>
              <a:gd name="connsiteY84" fmla="*/ 469121 h 2389902"/>
              <a:gd name="connsiteX85" fmla="*/ 746670 w 1242829"/>
              <a:gd name="connsiteY85" fmla="*/ 436657 h 2389902"/>
              <a:gd name="connsiteX86" fmla="*/ 806187 w 1242829"/>
              <a:gd name="connsiteY86" fmla="*/ 398782 h 2389902"/>
              <a:gd name="connsiteX87" fmla="*/ 838651 w 1242829"/>
              <a:gd name="connsiteY87" fmla="*/ 377140 h 2389902"/>
              <a:gd name="connsiteX88" fmla="*/ 854883 w 1242829"/>
              <a:gd name="connsiteY88" fmla="*/ 371729 h 2389902"/>
              <a:gd name="connsiteX89" fmla="*/ 871115 w 1242829"/>
              <a:gd name="connsiteY89" fmla="*/ 360908 h 2389902"/>
              <a:gd name="connsiteX90" fmla="*/ 908989 w 1242829"/>
              <a:gd name="connsiteY90" fmla="*/ 344676 h 2389902"/>
              <a:gd name="connsiteX91" fmla="*/ 946864 w 1242829"/>
              <a:gd name="connsiteY91" fmla="*/ 328444 h 2389902"/>
              <a:gd name="connsiteX92" fmla="*/ 963096 w 1242829"/>
              <a:gd name="connsiteY92" fmla="*/ 317623 h 2389902"/>
              <a:gd name="connsiteX93" fmla="*/ 995560 w 1242829"/>
              <a:gd name="connsiteY93" fmla="*/ 306801 h 2389902"/>
              <a:gd name="connsiteX94" fmla="*/ 1011792 w 1242829"/>
              <a:gd name="connsiteY94" fmla="*/ 295980 h 2389902"/>
              <a:gd name="connsiteX95" fmla="*/ 1033434 w 1242829"/>
              <a:gd name="connsiteY95" fmla="*/ 290569 h 2389902"/>
              <a:gd name="connsiteX96" fmla="*/ 1071309 w 1242829"/>
              <a:gd name="connsiteY96" fmla="*/ 279748 h 2389902"/>
              <a:gd name="connsiteX97" fmla="*/ 1098362 w 1242829"/>
              <a:gd name="connsiteY97" fmla="*/ 258105 h 2389902"/>
              <a:gd name="connsiteX98" fmla="*/ 1092952 w 1242829"/>
              <a:gd name="connsiteY98" fmla="*/ 220231 h 2389902"/>
              <a:gd name="connsiteX99" fmla="*/ 1082130 w 1242829"/>
              <a:gd name="connsiteY99" fmla="*/ 187767 h 2389902"/>
              <a:gd name="connsiteX100" fmla="*/ 1071309 w 1242829"/>
              <a:gd name="connsiteY100" fmla="*/ 101197 h 2389902"/>
              <a:gd name="connsiteX101" fmla="*/ 1065898 w 1242829"/>
              <a:gd name="connsiteY101" fmla="*/ 84965 h 2389902"/>
              <a:gd name="connsiteX102" fmla="*/ 1054124 w 1242829"/>
              <a:gd name="connsiteY102" fmla="*/ 45922 h 2389902"/>
              <a:gd name="connsiteX103" fmla="*/ 1025163 w 1242829"/>
              <a:gd name="connsiteY103" fmla="*/ 13244 h 2389902"/>
              <a:gd name="connsiteX104" fmla="*/ 992485 w 1242829"/>
              <a:gd name="connsiteY104" fmla="*/ 1255 h 2389902"/>
              <a:gd name="connsiteX105" fmla="*/ 969675 w 1242829"/>
              <a:gd name="connsiteY105" fmla="*/ 5712 h 2389902"/>
              <a:gd name="connsiteX106" fmla="*/ 929465 w 1242829"/>
              <a:gd name="connsiteY106" fmla="*/ 5236 h 2389902"/>
              <a:gd name="connsiteX107" fmla="*/ 892757 w 1242829"/>
              <a:gd name="connsiteY107" fmla="*/ 9215 h 2389902"/>
              <a:gd name="connsiteX108" fmla="*/ 762902 w 1242829"/>
              <a:gd name="connsiteY108" fmla="*/ 20037 h 2389902"/>
              <a:gd name="connsiteX109" fmla="*/ 730438 w 1242829"/>
              <a:gd name="connsiteY109" fmla="*/ 30858 h 2389902"/>
              <a:gd name="connsiteX110" fmla="*/ 708795 w 1242829"/>
              <a:gd name="connsiteY110" fmla="*/ 36269 h 2389902"/>
              <a:gd name="connsiteX111" fmla="*/ 670921 w 1242829"/>
              <a:gd name="connsiteY111" fmla="*/ 57911 h 2389902"/>
              <a:gd name="connsiteX112" fmla="*/ 649278 w 1242829"/>
              <a:gd name="connsiteY112" fmla="*/ 63322 h 2389902"/>
              <a:gd name="connsiteX113" fmla="*/ 605993 w 1242829"/>
              <a:gd name="connsiteY113" fmla="*/ 79554 h 2389902"/>
              <a:gd name="connsiteX114" fmla="*/ 589761 w 1242829"/>
              <a:gd name="connsiteY114" fmla="*/ 90375 h 2389902"/>
              <a:gd name="connsiteX115" fmla="*/ 573529 w 1242829"/>
              <a:gd name="connsiteY115" fmla="*/ 95786 h 2389902"/>
              <a:gd name="connsiteX116" fmla="*/ 557297 w 1242829"/>
              <a:gd name="connsiteY116" fmla="*/ 106607 h 2389902"/>
              <a:gd name="connsiteX117" fmla="*/ 541065 w 1242829"/>
              <a:gd name="connsiteY117" fmla="*/ 112018 h 2389902"/>
              <a:gd name="connsiteX118" fmla="*/ 524833 w 1242829"/>
              <a:gd name="connsiteY118" fmla="*/ 122839 h 2389902"/>
              <a:gd name="connsiteX119" fmla="*/ 508601 w 1242829"/>
              <a:gd name="connsiteY119" fmla="*/ 128250 h 2389902"/>
              <a:gd name="connsiteX120" fmla="*/ 492369 w 1242829"/>
              <a:gd name="connsiteY120" fmla="*/ 139071 h 2389902"/>
              <a:gd name="connsiteX121" fmla="*/ 459905 w 1242829"/>
              <a:gd name="connsiteY121" fmla="*/ 155303 h 2389902"/>
              <a:gd name="connsiteX122" fmla="*/ 438263 w 1242829"/>
              <a:gd name="connsiteY122" fmla="*/ 171535 h 2389902"/>
              <a:gd name="connsiteX123" fmla="*/ 416620 w 1242829"/>
              <a:gd name="connsiteY123" fmla="*/ 193178 h 2389902"/>
              <a:gd name="connsiteX124" fmla="*/ 384156 w 1242829"/>
              <a:gd name="connsiteY124" fmla="*/ 214820 h 2389902"/>
              <a:gd name="connsiteX125" fmla="*/ 367924 w 1242829"/>
              <a:gd name="connsiteY125" fmla="*/ 225641 h 2389902"/>
              <a:gd name="connsiteX126" fmla="*/ 357103 w 1242829"/>
              <a:gd name="connsiteY126" fmla="*/ 241873 h 2389902"/>
              <a:gd name="connsiteX127" fmla="*/ 319228 w 1242829"/>
              <a:gd name="connsiteY127" fmla="*/ 274337 h 2389902"/>
              <a:gd name="connsiteX128" fmla="*/ 308407 w 1242829"/>
              <a:gd name="connsiteY128" fmla="*/ 290569 h 2389902"/>
              <a:gd name="connsiteX129" fmla="*/ 281354 w 1242829"/>
              <a:gd name="connsiteY129" fmla="*/ 317623 h 2389902"/>
              <a:gd name="connsiteX130" fmla="*/ 270533 w 1242829"/>
              <a:gd name="connsiteY130" fmla="*/ 333855 h 2389902"/>
              <a:gd name="connsiteX131" fmla="*/ 227247 w 1242829"/>
              <a:gd name="connsiteY131" fmla="*/ 371729 h 2389902"/>
              <a:gd name="connsiteX132" fmla="*/ 205605 w 1242829"/>
              <a:gd name="connsiteY132" fmla="*/ 404193 h 2389902"/>
              <a:gd name="connsiteX133" fmla="*/ 178552 w 1242829"/>
              <a:gd name="connsiteY133" fmla="*/ 436657 h 2389902"/>
              <a:gd name="connsiteX134" fmla="*/ 167730 w 1242829"/>
              <a:gd name="connsiteY134" fmla="*/ 447478 h 2389902"/>
              <a:gd name="connsiteX135" fmla="*/ 146088 w 1242829"/>
              <a:gd name="connsiteY135" fmla="*/ 479942 h 2389902"/>
              <a:gd name="connsiteX136" fmla="*/ 124445 w 1242829"/>
              <a:gd name="connsiteY136" fmla="*/ 517817 h 2389902"/>
              <a:gd name="connsiteX137" fmla="*/ 119034 w 1242829"/>
              <a:gd name="connsiteY137" fmla="*/ 534049 h 2389902"/>
              <a:gd name="connsiteX138" fmla="*/ 102802 w 1242829"/>
              <a:gd name="connsiteY138" fmla="*/ 550281 h 2389902"/>
              <a:gd name="connsiteX139" fmla="*/ 86570 w 1242829"/>
              <a:gd name="connsiteY139" fmla="*/ 598976 h 2389902"/>
              <a:gd name="connsiteX140" fmla="*/ 81160 w 1242829"/>
              <a:gd name="connsiteY140" fmla="*/ 615208 h 2389902"/>
              <a:gd name="connsiteX141" fmla="*/ 70339 w 1242829"/>
              <a:gd name="connsiteY141" fmla="*/ 626030 h 2389902"/>
              <a:gd name="connsiteX142" fmla="*/ 54107 w 1242829"/>
              <a:gd name="connsiteY142" fmla="*/ 680136 h 2389902"/>
              <a:gd name="connsiteX143" fmla="*/ 48696 w 1242829"/>
              <a:gd name="connsiteY143" fmla="*/ 696368 h 2389902"/>
              <a:gd name="connsiteX144" fmla="*/ 43285 w 1242829"/>
              <a:gd name="connsiteY144" fmla="*/ 712600 h 2389902"/>
              <a:gd name="connsiteX145" fmla="*/ 27053 w 1242829"/>
              <a:gd name="connsiteY145" fmla="*/ 745064 h 2389902"/>
              <a:gd name="connsiteX146" fmla="*/ 21643 w 1242829"/>
              <a:gd name="connsiteY146" fmla="*/ 793760 h 2389902"/>
              <a:gd name="connsiteX147" fmla="*/ 10821 w 1242829"/>
              <a:gd name="connsiteY147" fmla="*/ 837045 h 2389902"/>
              <a:gd name="connsiteX148" fmla="*/ 0 w 1242829"/>
              <a:gd name="connsiteY148" fmla="*/ 907384 h 2389902"/>
              <a:gd name="connsiteX149" fmla="*/ 5411 w 1242829"/>
              <a:gd name="connsiteY149" fmla="*/ 972311 h 2389902"/>
              <a:gd name="connsiteX150" fmla="*/ 10821 w 1242829"/>
              <a:gd name="connsiteY150" fmla="*/ 1021007 h 2389902"/>
              <a:gd name="connsiteX151" fmla="*/ 16232 w 1242829"/>
              <a:gd name="connsiteY151" fmla="*/ 1085935 h 2389902"/>
              <a:gd name="connsiteX152" fmla="*/ 27053 w 1242829"/>
              <a:gd name="connsiteY152" fmla="*/ 1167095 h 2389902"/>
              <a:gd name="connsiteX153" fmla="*/ 32464 w 1242829"/>
              <a:gd name="connsiteY153" fmla="*/ 1226612 h 2389902"/>
              <a:gd name="connsiteX154" fmla="*/ 48696 w 1242829"/>
              <a:gd name="connsiteY154" fmla="*/ 1275308 h 2389902"/>
              <a:gd name="connsiteX155" fmla="*/ 54107 w 1242829"/>
              <a:gd name="connsiteY155" fmla="*/ 1291540 h 2389902"/>
              <a:gd name="connsiteX156" fmla="*/ 64928 w 1242829"/>
              <a:gd name="connsiteY156" fmla="*/ 1307772 h 2389902"/>
              <a:gd name="connsiteX157" fmla="*/ 86570 w 1242829"/>
              <a:gd name="connsiteY157" fmla="*/ 1356468 h 2389902"/>
              <a:gd name="connsiteX158" fmla="*/ 102802 w 1242829"/>
              <a:gd name="connsiteY158" fmla="*/ 1410574 h 2389902"/>
              <a:gd name="connsiteX159" fmla="*/ 113624 w 1242829"/>
              <a:gd name="connsiteY159" fmla="*/ 1421395 h 2389902"/>
              <a:gd name="connsiteX160" fmla="*/ 124445 w 1242829"/>
              <a:gd name="connsiteY160" fmla="*/ 1453859 h 2389902"/>
              <a:gd name="connsiteX161" fmla="*/ 129856 w 1242829"/>
              <a:gd name="connsiteY161" fmla="*/ 1470091 h 2389902"/>
              <a:gd name="connsiteX162" fmla="*/ 146088 w 1242829"/>
              <a:gd name="connsiteY162" fmla="*/ 1486323 h 2389902"/>
              <a:gd name="connsiteX163" fmla="*/ 167730 w 1242829"/>
              <a:gd name="connsiteY163" fmla="*/ 1545840 h 2389902"/>
              <a:gd name="connsiteX164" fmla="*/ 173141 w 1242829"/>
              <a:gd name="connsiteY164" fmla="*/ 1562072 h 2389902"/>
              <a:gd name="connsiteX165" fmla="*/ 194784 w 1242829"/>
              <a:gd name="connsiteY165" fmla="*/ 1594536 h 2389902"/>
              <a:gd name="connsiteX166" fmla="*/ 216426 w 1242829"/>
              <a:gd name="connsiteY166" fmla="*/ 1627000 h 2389902"/>
              <a:gd name="connsiteX167" fmla="*/ 221837 w 1242829"/>
              <a:gd name="connsiteY167" fmla="*/ 1648643 h 2389902"/>
              <a:gd name="connsiteX168" fmla="*/ 248890 w 1242829"/>
              <a:gd name="connsiteY168" fmla="*/ 1681107 h 2389902"/>
              <a:gd name="connsiteX169" fmla="*/ 270533 w 1242829"/>
              <a:gd name="connsiteY169" fmla="*/ 1713570 h 2389902"/>
              <a:gd name="connsiteX170" fmla="*/ 281354 w 1242829"/>
              <a:gd name="connsiteY170" fmla="*/ 1729802 h 2389902"/>
              <a:gd name="connsiteX171" fmla="*/ 297586 w 1242829"/>
              <a:gd name="connsiteY171" fmla="*/ 1767677 h 2389902"/>
              <a:gd name="connsiteX172" fmla="*/ 302997 w 1242829"/>
              <a:gd name="connsiteY172" fmla="*/ 1783909 h 2389902"/>
              <a:gd name="connsiteX173" fmla="*/ 319228 w 1242829"/>
              <a:gd name="connsiteY173" fmla="*/ 1800141 h 2389902"/>
              <a:gd name="connsiteX174" fmla="*/ 346282 w 1242829"/>
              <a:gd name="connsiteY174" fmla="*/ 1838015 h 2389902"/>
              <a:gd name="connsiteX175" fmla="*/ 351692 w 1242829"/>
              <a:gd name="connsiteY175" fmla="*/ 1854247 h 2389902"/>
              <a:gd name="connsiteX176" fmla="*/ 362514 w 1242829"/>
              <a:gd name="connsiteY176" fmla="*/ 1865069 h 2389902"/>
              <a:gd name="connsiteX177" fmla="*/ 373335 w 1242829"/>
              <a:gd name="connsiteY177" fmla="*/ 1881301 h 2389902"/>
              <a:gd name="connsiteX178" fmla="*/ 394978 w 1242829"/>
              <a:gd name="connsiteY178" fmla="*/ 1908354 h 2389902"/>
              <a:gd name="connsiteX179" fmla="*/ 405799 w 1242829"/>
              <a:gd name="connsiteY179" fmla="*/ 1924586 h 2389902"/>
              <a:gd name="connsiteX180" fmla="*/ 416620 w 1242829"/>
              <a:gd name="connsiteY180" fmla="*/ 1946228 h 2389902"/>
              <a:gd name="connsiteX181" fmla="*/ 427441 w 1242829"/>
              <a:gd name="connsiteY181" fmla="*/ 1957050 h 2389902"/>
              <a:gd name="connsiteX182" fmla="*/ 449084 w 1242829"/>
              <a:gd name="connsiteY182" fmla="*/ 1978692 h 2389902"/>
              <a:gd name="connsiteX183" fmla="*/ 459905 w 1242829"/>
              <a:gd name="connsiteY183" fmla="*/ 1994924 h 2389902"/>
              <a:gd name="connsiteX184" fmla="*/ 476137 w 1242829"/>
              <a:gd name="connsiteY184" fmla="*/ 2011156 h 2389902"/>
              <a:gd name="connsiteX185" fmla="*/ 481548 w 1242829"/>
              <a:gd name="connsiteY185" fmla="*/ 2027388 h 2389902"/>
              <a:gd name="connsiteX186" fmla="*/ 503191 w 1242829"/>
              <a:gd name="connsiteY186" fmla="*/ 2049031 h 2389902"/>
              <a:gd name="connsiteX187" fmla="*/ 535655 w 1242829"/>
              <a:gd name="connsiteY187" fmla="*/ 2081495 h 2389902"/>
              <a:gd name="connsiteX188" fmla="*/ 568118 w 1242829"/>
              <a:gd name="connsiteY188" fmla="*/ 2113959 h 2389902"/>
              <a:gd name="connsiteX189" fmla="*/ 578940 w 1242829"/>
              <a:gd name="connsiteY189" fmla="*/ 2124780 h 2389902"/>
              <a:gd name="connsiteX190" fmla="*/ 584350 w 1242829"/>
              <a:gd name="connsiteY190" fmla="*/ 2141012 h 2389902"/>
              <a:gd name="connsiteX191" fmla="*/ 600582 w 1242829"/>
              <a:gd name="connsiteY191" fmla="*/ 2151833 h 2389902"/>
              <a:gd name="connsiteX192" fmla="*/ 611404 w 1242829"/>
              <a:gd name="connsiteY192" fmla="*/ 2162655 h 2389902"/>
              <a:gd name="connsiteX193" fmla="*/ 633046 w 1242829"/>
              <a:gd name="connsiteY193" fmla="*/ 2189708 h 2389902"/>
              <a:gd name="connsiteX194" fmla="*/ 649278 w 1242829"/>
              <a:gd name="connsiteY194" fmla="*/ 2200529 h 2389902"/>
              <a:gd name="connsiteX195" fmla="*/ 681742 w 1242829"/>
              <a:gd name="connsiteY195" fmla="*/ 2232993 h 2389902"/>
              <a:gd name="connsiteX196" fmla="*/ 697974 w 1242829"/>
              <a:gd name="connsiteY196" fmla="*/ 2249225 h 2389902"/>
              <a:gd name="connsiteX197" fmla="*/ 714206 w 1242829"/>
              <a:gd name="connsiteY197" fmla="*/ 2260046 h 2389902"/>
              <a:gd name="connsiteX198" fmla="*/ 725027 w 1242829"/>
              <a:gd name="connsiteY198" fmla="*/ 2276278 h 2389902"/>
              <a:gd name="connsiteX199" fmla="*/ 773723 w 1242829"/>
              <a:gd name="connsiteY199" fmla="*/ 2308742 h 2389902"/>
              <a:gd name="connsiteX200" fmla="*/ 784544 w 1242829"/>
              <a:gd name="connsiteY200" fmla="*/ 2324974 h 2389902"/>
              <a:gd name="connsiteX201" fmla="*/ 811598 w 1242829"/>
              <a:gd name="connsiteY201" fmla="*/ 2346617 h 2389902"/>
              <a:gd name="connsiteX202" fmla="*/ 822419 w 1242829"/>
              <a:gd name="connsiteY202" fmla="*/ 2362849 h 2389902"/>
              <a:gd name="connsiteX203" fmla="*/ 838651 w 1242829"/>
              <a:gd name="connsiteY203" fmla="*/ 2384491 h 2389902"/>
              <a:gd name="connsiteX0" fmla="*/ 838651 w 1242829"/>
              <a:gd name="connsiteY0" fmla="*/ 2384491 h 2389902"/>
              <a:gd name="connsiteX1" fmla="*/ 892757 w 1242829"/>
              <a:gd name="connsiteY1" fmla="*/ 2330385 h 2389902"/>
              <a:gd name="connsiteX2" fmla="*/ 903579 w 1242829"/>
              <a:gd name="connsiteY2" fmla="*/ 2319563 h 2389902"/>
              <a:gd name="connsiteX3" fmla="*/ 930632 w 1242829"/>
              <a:gd name="connsiteY3" fmla="*/ 2287099 h 2389902"/>
              <a:gd name="connsiteX4" fmla="*/ 941453 w 1242829"/>
              <a:gd name="connsiteY4" fmla="*/ 2270868 h 2389902"/>
              <a:gd name="connsiteX5" fmla="*/ 984739 w 1242829"/>
              <a:gd name="connsiteY5" fmla="*/ 2243814 h 2389902"/>
              <a:gd name="connsiteX6" fmla="*/ 1000970 w 1242829"/>
              <a:gd name="connsiteY6" fmla="*/ 2222172 h 2389902"/>
              <a:gd name="connsiteX7" fmla="*/ 1022613 w 1242829"/>
              <a:gd name="connsiteY7" fmla="*/ 2211350 h 2389902"/>
              <a:gd name="connsiteX8" fmla="*/ 1055077 w 1242829"/>
              <a:gd name="connsiteY8" fmla="*/ 2189708 h 2389902"/>
              <a:gd name="connsiteX9" fmla="*/ 1071309 w 1242829"/>
              <a:gd name="connsiteY9" fmla="*/ 2178886 h 2389902"/>
              <a:gd name="connsiteX10" fmla="*/ 1103773 w 1242829"/>
              <a:gd name="connsiteY10" fmla="*/ 2157244 h 2389902"/>
              <a:gd name="connsiteX11" fmla="*/ 1130826 w 1242829"/>
              <a:gd name="connsiteY11" fmla="*/ 2135601 h 2389902"/>
              <a:gd name="connsiteX12" fmla="*/ 1147058 w 1242829"/>
              <a:gd name="connsiteY12" fmla="*/ 2130191 h 2389902"/>
              <a:gd name="connsiteX13" fmla="*/ 1157879 w 1242829"/>
              <a:gd name="connsiteY13" fmla="*/ 2113959 h 2389902"/>
              <a:gd name="connsiteX14" fmla="*/ 1174111 w 1242829"/>
              <a:gd name="connsiteY14" fmla="*/ 2103137 h 2389902"/>
              <a:gd name="connsiteX15" fmla="*/ 1201165 w 1242829"/>
              <a:gd name="connsiteY15" fmla="*/ 2081495 h 2389902"/>
              <a:gd name="connsiteX16" fmla="*/ 1211986 w 1242829"/>
              <a:gd name="connsiteY16" fmla="*/ 2065263 h 2389902"/>
              <a:gd name="connsiteX17" fmla="*/ 1233628 w 1242829"/>
              <a:gd name="connsiteY17" fmla="*/ 2038210 h 2389902"/>
              <a:gd name="connsiteX18" fmla="*/ 1228218 w 1242829"/>
              <a:gd name="connsiteY18" fmla="*/ 2016567 h 2389902"/>
              <a:gd name="connsiteX19" fmla="*/ 1195754 w 1242829"/>
              <a:gd name="connsiteY19" fmla="*/ 1989514 h 2389902"/>
              <a:gd name="connsiteX20" fmla="*/ 1174111 w 1242829"/>
              <a:gd name="connsiteY20" fmla="*/ 1967871 h 2389902"/>
              <a:gd name="connsiteX21" fmla="*/ 1147058 w 1242829"/>
              <a:gd name="connsiteY21" fmla="*/ 1946228 h 2389902"/>
              <a:gd name="connsiteX22" fmla="*/ 1130826 w 1242829"/>
              <a:gd name="connsiteY22" fmla="*/ 1935407 h 2389902"/>
              <a:gd name="connsiteX23" fmla="*/ 1109184 w 1242829"/>
              <a:gd name="connsiteY23" fmla="*/ 1919175 h 2389902"/>
              <a:gd name="connsiteX24" fmla="*/ 1098362 w 1242829"/>
              <a:gd name="connsiteY24" fmla="*/ 1908354 h 2389902"/>
              <a:gd name="connsiteX25" fmla="*/ 1082130 w 1242829"/>
              <a:gd name="connsiteY25" fmla="*/ 1902943 h 2389902"/>
              <a:gd name="connsiteX26" fmla="*/ 1065898 w 1242829"/>
              <a:gd name="connsiteY26" fmla="*/ 1886711 h 2389902"/>
              <a:gd name="connsiteX27" fmla="*/ 1033434 w 1242829"/>
              <a:gd name="connsiteY27" fmla="*/ 1865069 h 2389902"/>
              <a:gd name="connsiteX28" fmla="*/ 1006381 w 1242829"/>
              <a:gd name="connsiteY28" fmla="*/ 1848837 h 2389902"/>
              <a:gd name="connsiteX29" fmla="*/ 963096 w 1242829"/>
              <a:gd name="connsiteY29" fmla="*/ 1816373 h 2389902"/>
              <a:gd name="connsiteX30" fmla="*/ 946864 w 1242829"/>
              <a:gd name="connsiteY30" fmla="*/ 1805552 h 2389902"/>
              <a:gd name="connsiteX31" fmla="*/ 936043 w 1242829"/>
              <a:gd name="connsiteY31" fmla="*/ 1794730 h 2389902"/>
              <a:gd name="connsiteX32" fmla="*/ 925221 w 1242829"/>
              <a:gd name="connsiteY32" fmla="*/ 1778498 h 2389902"/>
              <a:gd name="connsiteX33" fmla="*/ 908989 w 1242829"/>
              <a:gd name="connsiteY33" fmla="*/ 1773088 h 2389902"/>
              <a:gd name="connsiteX34" fmla="*/ 898168 w 1242829"/>
              <a:gd name="connsiteY34" fmla="*/ 1762266 h 2389902"/>
              <a:gd name="connsiteX35" fmla="*/ 887347 w 1242829"/>
              <a:gd name="connsiteY35" fmla="*/ 1746034 h 2389902"/>
              <a:gd name="connsiteX36" fmla="*/ 838651 w 1242829"/>
              <a:gd name="connsiteY36" fmla="*/ 1702749 h 2389902"/>
              <a:gd name="connsiteX37" fmla="*/ 827830 w 1242829"/>
              <a:gd name="connsiteY37" fmla="*/ 1686517 h 2389902"/>
              <a:gd name="connsiteX38" fmla="*/ 800776 w 1242829"/>
              <a:gd name="connsiteY38" fmla="*/ 1664875 h 2389902"/>
              <a:gd name="connsiteX39" fmla="*/ 789955 w 1242829"/>
              <a:gd name="connsiteY39" fmla="*/ 1648643 h 2389902"/>
              <a:gd name="connsiteX40" fmla="*/ 779134 w 1242829"/>
              <a:gd name="connsiteY40" fmla="*/ 1637821 h 2389902"/>
              <a:gd name="connsiteX41" fmla="*/ 757491 w 1242829"/>
              <a:gd name="connsiteY41" fmla="*/ 1605357 h 2389902"/>
              <a:gd name="connsiteX42" fmla="*/ 741259 w 1242829"/>
              <a:gd name="connsiteY42" fmla="*/ 1589126 h 2389902"/>
              <a:gd name="connsiteX43" fmla="*/ 730438 w 1242829"/>
              <a:gd name="connsiteY43" fmla="*/ 1572894 h 2389902"/>
              <a:gd name="connsiteX44" fmla="*/ 692563 w 1242829"/>
              <a:gd name="connsiteY44" fmla="*/ 1540430 h 2389902"/>
              <a:gd name="connsiteX45" fmla="*/ 687153 w 1242829"/>
              <a:gd name="connsiteY45" fmla="*/ 1524198 h 2389902"/>
              <a:gd name="connsiteX46" fmla="*/ 660099 w 1242829"/>
              <a:gd name="connsiteY46" fmla="*/ 1502555 h 2389902"/>
              <a:gd name="connsiteX47" fmla="*/ 643868 w 1242829"/>
              <a:gd name="connsiteY47" fmla="*/ 1486323 h 2389902"/>
              <a:gd name="connsiteX48" fmla="*/ 633046 w 1242829"/>
              <a:gd name="connsiteY48" fmla="*/ 1470091 h 2389902"/>
              <a:gd name="connsiteX49" fmla="*/ 600582 w 1242829"/>
              <a:gd name="connsiteY49" fmla="*/ 1443038 h 2389902"/>
              <a:gd name="connsiteX50" fmla="*/ 573529 w 1242829"/>
              <a:gd name="connsiteY50" fmla="*/ 1415985 h 2389902"/>
              <a:gd name="connsiteX51" fmla="*/ 551886 w 1242829"/>
              <a:gd name="connsiteY51" fmla="*/ 1383521 h 2389902"/>
              <a:gd name="connsiteX52" fmla="*/ 546476 w 1242829"/>
              <a:gd name="connsiteY52" fmla="*/ 1367289 h 2389902"/>
              <a:gd name="connsiteX53" fmla="*/ 530244 w 1242829"/>
              <a:gd name="connsiteY53" fmla="*/ 1351057 h 2389902"/>
              <a:gd name="connsiteX54" fmla="*/ 508601 w 1242829"/>
              <a:gd name="connsiteY54" fmla="*/ 1318593 h 2389902"/>
              <a:gd name="connsiteX55" fmla="*/ 503191 w 1242829"/>
              <a:gd name="connsiteY55" fmla="*/ 1302361 h 2389902"/>
              <a:gd name="connsiteX56" fmla="*/ 492369 w 1242829"/>
              <a:gd name="connsiteY56" fmla="*/ 1291540 h 2389902"/>
              <a:gd name="connsiteX57" fmla="*/ 470727 w 1242829"/>
              <a:gd name="connsiteY57" fmla="*/ 1264486 h 2389902"/>
              <a:gd name="connsiteX58" fmla="*/ 454495 w 1242829"/>
              <a:gd name="connsiteY58" fmla="*/ 1232023 h 2389902"/>
              <a:gd name="connsiteX59" fmla="*/ 449084 w 1242829"/>
              <a:gd name="connsiteY59" fmla="*/ 1215791 h 2389902"/>
              <a:gd name="connsiteX60" fmla="*/ 432852 w 1242829"/>
              <a:gd name="connsiteY60" fmla="*/ 1183327 h 2389902"/>
              <a:gd name="connsiteX61" fmla="*/ 422031 w 1242829"/>
              <a:gd name="connsiteY61" fmla="*/ 1140041 h 2389902"/>
              <a:gd name="connsiteX62" fmla="*/ 411210 w 1242829"/>
              <a:gd name="connsiteY62" fmla="*/ 1107578 h 2389902"/>
              <a:gd name="connsiteX63" fmla="*/ 405799 w 1242829"/>
              <a:gd name="connsiteY63" fmla="*/ 1080524 h 2389902"/>
              <a:gd name="connsiteX64" fmla="*/ 389567 w 1242829"/>
              <a:gd name="connsiteY64" fmla="*/ 1031828 h 2389902"/>
              <a:gd name="connsiteX65" fmla="*/ 384156 w 1242829"/>
              <a:gd name="connsiteY65" fmla="*/ 1015597 h 2389902"/>
              <a:gd name="connsiteX66" fmla="*/ 378746 w 1242829"/>
              <a:gd name="connsiteY66" fmla="*/ 988543 h 2389902"/>
              <a:gd name="connsiteX67" fmla="*/ 400815 w 1242829"/>
              <a:gd name="connsiteY67" fmla="*/ 912794 h 2389902"/>
              <a:gd name="connsiteX68" fmla="*/ 409516 w 1242829"/>
              <a:gd name="connsiteY68" fmla="*/ 757268 h 2389902"/>
              <a:gd name="connsiteX69" fmla="*/ 411638 w 1242829"/>
              <a:gd name="connsiteY69" fmla="*/ 744325 h 2389902"/>
              <a:gd name="connsiteX70" fmla="*/ 417048 w 1242829"/>
              <a:gd name="connsiteY70" fmla="*/ 725971 h 2389902"/>
              <a:gd name="connsiteX71" fmla="*/ 418002 w 1242829"/>
              <a:gd name="connsiteY71" fmla="*/ 698703 h 2389902"/>
              <a:gd name="connsiteX72" fmla="*/ 425535 w 1242829"/>
              <a:gd name="connsiteY72" fmla="*/ 669529 h 2389902"/>
              <a:gd name="connsiteX73" fmla="*/ 433066 w 1242829"/>
              <a:gd name="connsiteY73" fmla="*/ 650007 h 2389902"/>
              <a:gd name="connsiteX74" fmla="*/ 448131 w 1242829"/>
              <a:gd name="connsiteY74" fmla="*/ 596855 h 2389902"/>
              <a:gd name="connsiteX75" fmla="*/ 456830 w 1242829"/>
              <a:gd name="connsiteY75" fmla="*/ 583912 h 2389902"/>
              <a:gd name="connsiteX76" fmla="*/ 481548 w 1242829"/>
              <a:gd name="connsiteY76" fmla="*/ 528638 h 2389902"/>
              <a:gd name="connsiteX77" fmla="*/ 514012 w 1242829"/>
              <a:gd name="connsiteY77" fmla="*/ 506995 h 2389902"/>
              <a:gd name="connsiteX78" fmla="*/ 530244 w 1242829"/>
              <a:gd name="connsiteY78" fmla="*/ 496174 h 2389902"/>
              <a:gd name="connsiteX79" fmla="*/ 546476 w 1242829"/>
              <a:gd name="connsiteY79" fmla="*/ 485353 h 2389902"/>
              <a:gd name="connsiteX80" fmla="*/ 578940 w 1242829"/>
              <a:gd name="connsiteY80" fmla="*/ 474531 h 2389902"/>
              <a:gd name="connsiteX81" fmla="*/ 622225 w 1242829"/>
              <a:gd name="connsiteY81" fmla="*/ 463710 h 2389902"/>
              <a:gd name="connsiteX82" fmla="*/ 660099 w 1242829"/>
              <a:gd name="connsiteY82" fmla="*/ 469121 h 2389902"/>
              <a:gd name="connsiteX83" fmla="*/ 676331 w 1242829"/>
              <a:gd name="connsiteY83" fmla="*/ 479942 h 2389902"/>
              <a:gd name="connsiteX84" fmla="*/ 697974 w 1242829"/>
              <a:gd name="connsiteY84" fmla="*/ 469121 h 2389902"/>
              <a:gd name="connsiteX85" fmla="*/ 746670 w 1242829"/>
              <a:gd name="connsiteY85" fmla="*/ 436657 h 2389902"/>
              <a:gd name="connsiteX86" fmla="*/ 806187 w 1242829"/>
              <a:gd name="connsiteY86" fmla="*/ 398782 h 2389902"/>
              <a:gd name="connsiteX87" fmla="*/ 838651 w 1242829"/>
              <a:gd name="connsiteY87" fmla="*/ 377140 h 2389902"/>
              <a:gd name="connsiteX88" fmla="*/ 854883 w 1242829"/>
              <a:gd name="connsiteY88" fmla="*/ 371729 h 2389902"/>
              <a:gd name="connsiteX89" fmla="*/ 871115 w 1242829"/>
              <a:gd name="connsiteY89" fmla="*/ 360908 h 2389902"/>
              <a:gd name="connsiteX90" fmla="*/ 908989 w 1242829"/>
              <a:gd name="connsiteY90" fmla="*/ 344676 h 2389902"/>
              <a:gd name="connsiteX91" fmla="*/ 946864 w 1242829"/>
              <a:gd name="connsiteY91" fmla="*/ 328444 h 2389902"/>
              <a:gd name="connsiteX92" fmla="*/ 963096 w 1242829"/>
              <a:gd name="connsiteY92" fmla="*/ 317623 h 2389902"/>
              <a:gd name="connsiteX93" fmla="*/ 995560 w 1242829"/>
              <a:gd name="connsiteY93" fmla="*/ 306801 h 2389902"/>
              <a:gd name="connsiteX94" fmla="*/ 1011792 w 1242829"/>
              <a:gd name="connsiteY94" fmla="*/ 295980 h 2389902"/>
              <a:gd name="connsiteX95" fmla="*/ 1033434 w 1242829"/>
              <a:gd name="connsiteY95" fmla="*/ 290569 h 2389902"/>
              <a:gd name="connsiteX96" fmla="*/ 1071309 w 1242829"/>
              <a:gd name="connsiteY96" fmla="*/ 279748 h 2389902"/>
              <a:gd name="connsiteX97" fmla="*/ 1098362 w 1242829"/>
              <a:gd name="connsiteY97" fmla="*/ 258105 h 2389902"/>
              <a:gd name="connsiteX98" fmla="*/ 1092952 w 1242829"/>
              <a:gd name="connsiteY98" fmla="*/ 220231 h 2389902"/>
              <a:gd name="connsiteX99" fmla="*/ 1082130 w 1242829"/>
              <a:gd name="connsiteY99" fmla="*/ 187767 h 2389902"/>
              <a:gd name="connsiteX100" fmla="*/ 1071309 w 1242829"/>
              <a:gd name="connsiteY100" fmla="*/ 101197 h 2389902"/>
              <a:gd name="connsiteX101" fmla="*/ 1065898 w 1242829"/>
              <a:gd name="connsiteY101" fmla="*/ 84965 h 2389902"/>
              <a:gd name="connsiteX102" fmla="*/ 1054124 w 1242829"/>
              <a:gd name="connsiteY102" fmla="*/ 45922 h 2389902"/>
              <a:gd name="connsiteX103" fmla="*/ 1025163 w 1242829"/>
              <a:gd name="connsiteY103" fmla="*/ 13244 h 2389902"/>
              <a:gd name="connsiteX104" fmla="*/ 992485 w 1242829"/>
              <a:gd name="connsiteY104" fmla="*/ 1255 h 2389902"/>
              <a:gd name="connsiteX105" fmla="*/ 969675 w 1242829"/>
              <a:gd name="connsiteY105" fmla="*/ 5712 h 2389902"/>
              <a:gd name="connsiteX106" fmla="*/ 929465 w 1242829"/>
              <a:gd name="connsiteY106" fmla="*/ 5236 h 2389902"/>
              <a:gd name="connsiteX107" fmla="*/ 892757 w 1242829"/>
              <a:gd name="connsiteY107" fmla="*/ 9215 h 2389902"/>
              <a:gd name="connsiteX108" fmla="*/ 762902 w 1242829"/>
              <a:gd name="connsiteY108" fmla="*/ 20037 h 2389902"/>
              <a:gd name="connsiteX109" fmla="*/ 730438 w 1242829"/>
              <a:gd name="connsiteY109" fmla="*/ 30858 h 2389902"/>
              <a:gd name="connsiteX110" fmla="*/ 708795 w 1242829"/>
              <a:gd name="connsiteY110" fmla="*/ 36269 h 2389902"/>
              <a:gd name="connsiteX111" fmla="*/ 670921 w 1242829"/>
              <a:gd name="connsiteY111" fmla="*/ 57911 h 2389902"/>
              <a:gd name="connsiteX112" fmla="*/ 649278 w 1242829"/>
              <a:gd name="connsiteY112" fmla="*/ 63322 h 2389902"/>
              <a:gd name="connsiteX113" fmla="*/ 605993 w 1242829"/>
              <a:gd name="connsiteY113" fmla="*/ 79554 h 2389902"/>
              <a:gd name="connsiteX114" fmla="*/ 589761 w 1242829"/>
              <a:gd name="connsiteY114" fmla="*/ 90375 h 2389902"/>
              <a:gd name="connsiteX115" fmla="*/ 573529 w 1242829"/>
              <a:gd name="connsiteY115" fmla="*/ 95786 h 2389902"/>
              <a:gd name="connsiteX116" fmla="*/ 557297 w 1242829"/>
              <a:gd name="connsiteY116" fmla="*/ 106607 h 2389902"/>
              <a:gd name="connsiteX117" fmla="*/ 541065 w 1242829"/>
              <a:gd name="connsiteY117" fmla="*/ 112018 h 2389902"/>
              <a:gd name="connsiteX118" fmla="*/ 524833 w 1242829"/>
              <a:gd name="connsiteY118" fmla="*/ 122839 h 2389902"/>
              <a:gd name="connsiteX119" fmla="*/ 508601 w 1242829"/>
              <a:gd name="connsiteY119" fmla="*/ 128250 h 2389902"/>
              <a:gd name="connsiteX120" fmla="*/ 492369 w 1242829"/>
              <a:gd name="connsiteY120" fmla="*/ 139071 h 2389902"/>
              <a:gd name="connsiteX121" fmla="*/ 459905 w 1242829"/>
              <a:gd name="connsiteY121" fmla="*/ 155303 h 2389902"/>
              <a:gd name="connsiteX122" fmla="*/ 438263 w 1242829"/>
              <a:gd name="connsiteY122" fmla="*/ 171535 h 2389902"/>
              <a:gd name="connsiteX123" fmla="*/ 416620 w 1242829"/>
              <a:gd name="connsiteY123" fmla="*/ 193178 h 2389902"/>
              <a:gd name="connsiteX124" fmla="*/ 384156 w 1242829"/>
              <a:gd name="connsiteY124" fmla="*/ 214820 h 2389902"/>
              <a:gd name="connsiteX125" fmla="*/ 367924 w 1242829"/>
              <a:gd name="connsiteY125" fmla="*/ 225641 h 2389902"/>
              <a:gd name="connsiteX126" fmla="*/ 357103 w 1242829"/>
              <a:gd name="connsiteY126" fmla="*/ 241873 h 2389902"/>
              <a:gd name="connsiteX127" fmla="*/ 319228 w 1242829"/>
              <a:gd name="connsiteY127" fmla="*/ 274337 h 2389902"/>
              <a:gd name="connsiteX128" fmla="*/ 308407 w 1242829"/>
              <a:gd name="connsiteY128" fmla="*/ 290569 h 2389902"/>
              <a:gd name="connsiteX129" fmla="*/ 281354 w 1242829"/>
              <a:gd name="connsiteY129" fmla="*/ 317623 h 2389902"/>
              <a:gd name="connsiteX130" fmla="*/ 270533 w 1242829"/>
              <a:gd name="connsiteY130" fmla="*/ 333855 h 2389902"/>
              <a:gd name="connsiteX131" fmla="*/ 227247 w 1242829"/>
              <a:gd name="connsiteY131" fmla="*/ 371729 h 2389902"/>
              <a:gd name="connsiteX132" fmla="*/ 205605 w 1242829"/>
              <a:gd name="connsiteY132" fmla="*/ 404193 h 2389902"/>
              <a:gd name="connsiteX133" fmla="*/ 178552 w 1242829"/>
              <a:gd name="connsiteY133" fmla="*/ 436657 h 2389902"/>
              <a:gd name="connsiteX134" fmla="*/ 167730 w 1242829"/>
              <a:gd name="connsiteY134" fmla="*/ 447478 h 2389902"/>
              <a:gd name="connsiteX135" fmla="*/ 146088 w 1242829"/>
              <a:gd name="connsiteY135" fmla="*/ 479942 h 2389902"/>
              <a:gd name="connsiteX136" fmla="*/ 124445 w 1242829"/>
              <a:gd name="connsiteY136" fmla="*/ 517817 h 2389902"/>
              <a:gd name="connsiteX137" fmla="*/ 119034 w 1242829"/>
              <a:gd name="connsiteY137" fmla="*/ 534049 h 2389902"/>
              <a:gd name="connsiteX138" fmla="*/ 102802 w 1242829"/>
              <a:gd name="connsiteY138" fmla="*/ 550281 h 2389902"/>
              <a:gd name="connsiteX139" fmla="*/ 86570 w 1242829"/>
              <a:gd name="connsiteY139" fmla="*/ 598976 h 2389902"/>
              <a:gd name="connsiteX140" fmla="*/ 81160 w 1242829"/>
              <a:gd name="connsiteY140" fmla="*/ 615208 h 2389902"/>
              <a:gd name="connsiteX141" fmla="*/ 70339 w 1242829"/>
              <a:gd name="connsiteY141" fmla="*/ 626030 h 2389902"/>
              <a:gd name="connsiteX142" fmla="*/ 54107 w 1242829"/>
              <a:gd name="connsiteY142" fmla="*/ 680136 h 2389902"/>
              <a:gd name="connsiteX143" fmla="*/ 48696 w 1242829"/>
              <a:gd name="connsiteY143" fmla="*/ 696368 h 2389902"/>
              <a:gd name="connsiteX144" fmla="*/ 43285 w 1242829"/>
              <a:gd name="connsiteY144" fmla="*/ 712600 h 2389902"/>
              <a:gd name="connsiteX145" fmla="*/ 27053 w 1242829"/>
              <a:gd name="connsiteY145" fmla="*/ 745064 h 2389902"/>
              <a:gd name="connsiteX146" fmla="*/ 21643 w 1242829"/>
              <a:gd name="connsiteY146" fmla="*/ 793760 h 2389902"/>
              <a:gd name="connsiteX147" fmla="*/ 10821 w 1242829"/>
              <a:gd name="connsiteY147" fmla="*/ 837045 h 2389902"/>
              <a:gd name="connsiteX148" fmla="*/ 0 w 1242829"/>
              <a:gd name="connsiteY148" fmla="*/ 907384 h 2389902"/>
              <a:gd name="connsiteX149" fmla="*/ 5411 w 1242829"/>
              <a:gd name="connsiteY149" fmla="*/ 972311 h 2389902"/>
              <a:gd name="connsiteX150" fmla="*/ 10821 w 1242829"/>
              <a:gd name="connsiteY150" fmla="*/ 1021007 h 2389902"/>
              <a:gd name="connsiteX151" fmla="*/ 16232 w 1242829"/>
              <a:gd name="connsiteY151" fmla="*/ 1085935 h 2389902"/>
              <a:gd name="connsiteX152" fmla="*/ 27053 w 1242829"/>
              <a:gd name="connsiteY152" fmla="*/ 1167095 h 2389902"/>
              <a:gd name="connsiteX153" fmla="*/ 32464 w 1242829"/>
              <a:gd name="connsiteY153" fmla="*/ 1226612 h 2389902"/>
              <a:gd name="connsiteX154" fmla="*/ 48696 w 1242829"/>
              <a:gd name="connsiteY154" fmla="*/ 1275308 h 2389902"/>
              <a:gd name="connsiteX155" fmla="*/ 54107 w 1242829"/>
              <a:gd name="connsiteY155" fmla="*/ 1291540 h 2389902"/>
              <a:gd name="connsiteX156" fmla="*/ 64928 w 1242829"/>
              <a:gd name="connsiteY156" fmla="*/ 1307772 h 2389902"/>
              <a:gd name="connsiteX157" fmla="*/ 86570 w 1242829"/>
              <a:gd name="connsiteY157" fmla="*/ 1356468 h 2389902"/>
              <a:gd name="connsiteX158" fmla="*/ 102802 w 1242829"/>
              <a:gd name="connsiteY158" fmla="*/ 1410574 h 2389902"/>
              <a:gd name="connsiteX159" fmla="*/ 113624 w 1242829"/>
              <a:gd name="connsiteY159" fmla="*/ 1421395 h 2389902"/>
              <a:gd name="connsiteX160" fmla="*/ 124445 w 1242829"/>
              <a:gd name="connsiteY160" fmla="*/ 1453859 h 2389902"/>
              <a:gd name="connsiteX161" fmla="*/ 129856 w 1242829"/>
              <a:gd name="connsiteY161" fmla="*/ 1470091 h 2389902"/>
              <a:gd name="connsiteX162" fmla="*/ 146088 w 1242829"/>
              <a:gd name="connsiteY162" fmla="*/ 1486323 h 2389902"/>
              <a:gd name="connsiteX163" fmla="*/ 167730 w 1242829"/>
              <a:gd name="connsiteY163" fmla="*/ 1545840 h 2389902"/>
              <a:gd name="connsiteX164" fmla="*/ 173141 w 1242829"/>
              <a:gd name="connsiteY164" fmla="*/ 1562072 h 2389902"/>
              <a:gd name="connsiteX165" fmla="*/ 194784 w 1242829"/>
              <a:gd name="connsiteY165" fmla="*/ 1594536 h 2389902"/>
              <a:gd name="connsiteX166" fmla="*/ 216426 w 1242829"/>
              <a:gd name="connsiteY166" fmla="*/ 1627000 h 2389902"/>
              <a:gd name="connsiteX167" fmla="*/ 221837 w 1242829"/>
              <a:gd name="connsiteY167" fmla="*/ 1648643 h 2389902"/>
              <a:gd name="connsiteX168" fmla="*/ 248890 w 1242829"/>
              <a:gd name="connsiteY168" fmla="*/ 1681107 h 2389902"/>
              <a:gd name="connsiteX169" fmla="*/ 270533 w 1242829"/>
              <a:gd name="connsiteY169" fmla="*/ 1713570 h 2389902"/>
              <a:gd name="connsiteX170" fmla="*/ 281354 w 1242829"/>
              <a:gd name="connsiteY170" fmla="*/ 1729802 h 2389902"/>
              <a:gd name="connsiteX171" fmla="*/ 297586 w 1242829"/>
              <a:gd name="connsiteY171" fmla="*/ 1767677 h 2389902"/>
              <a:gd name="connsiteX172" fmla="*/ 302997 w 1242829"/>
              <a:gd name="connsiteY172" fmla="*/ 1783909 h 2389902"/>
              <a:gd name="connsiteX173" fmla="*/ 319228 w 1242829"/>
              <a:gd name="connsiteY173" fmla="*/ 1800141 h 2389902"/>
              <a:gd name="connsiteX174" fmla="*/ 346282 w 1242829"/>
              <a:gd name="connsiteY174" fmla="*/ 1838015 h 2389902"/>
              <a:gd name="connsiteX175" fmla="*/ 351692 w 1242829"/>
              <a:gd name="connsiteY175" fmla="*/ 1854247 h 2389902"/>
              <a:gd name="connsiteX176" fmla="*/ 362514 w 1242829"/>
              <a:gd name="connsiteY176" fmla="*/ 1865069 h 2389902"/>
              <a:gd name="connsiteX177" fmla="*/ 373335 w 1242829"/>
              <a:gd name="connsiteY177" fmla="*/ 1881301 h 2389902"/>
              <a:gd name="connsiteX178" fmla="*/ 394978 w 1242829"/>
              <a:gd name="connsiteY178" fmla="*/ 1908354 h 2389902"/>
              <a:gd name="connsiteX179" fmla="*/ 405799 w 1242829"/>
              <a:gd name="connsiteY179" fmla="*/ 1924586 h 2389902"/>
              <a:gd name="connsiteX180" fmla="*/ 416620 w 1242829"/>
              <a:gd name="connsiteY180" fmla="*/ 1946228 h 2389902"/>
              <a:gd name="connsiteX181" fmla="*/ 427441 w 1242829"/>
              <a:gd name="connsiteY181" fmla="*/ 1957050 h 2389902"/>
              <a:gd name="connsiteX182" fmla="*/ 449084 w 1242829"/>
              <a:gd name="connsiteY182" fmla="*/ 1978692 h 2389902"/>
              <a:gd name="connsiteX183" fmla="*/ 459905 w 1242829"/>
              <a:gd name="connsiteY183" fmla="*/ 1994924 h 2389902"/>
              <a:gd name="connsiteX184" fmla="*/ 476137 w 1242829"/>
              <a:gd name="connsiteY184" fmla="*/ 2011156 h 2389902"/>
              <a:gd name="connsiteX185" fmla="*/ 481548 w 1242829"/>
              <a:gd name="connsiteY185" fmla="*/ 2027388 h 2389902"/>
              <a:gd name="connsiteX186" fmla="*/ 503191 w 1242829"/>
              <a:gd name="connsiteY186" fmla="*/ 2049031 h 2389902"/>
              <a:gd name="connsiteX187" fmla="*/ 535655 w 1242829"/>
              <a:gd name="connsiteY187" fmla="*/ 2081495 h 2389902"/>
              <a:gd name="connsiteX188" fmla="*/ 568118 w 1242829"/>
              <a:gd name="connsiteY188" fmla="*/ 2113959 h 2389902"/>
              <a:gd name="connsiteX189" fmla="*/ 578940 w 1242829"/>
              <a:gd name="connsiteY189" fmla="*/ 2124780 h 2389902"/>
              <a:gd name="connsiteX190" fmla="*/ 584350 w 1242829"/>
              <a:gd name="connsiteY190" fmla="*/ 2141012 h 2389902"/>
              <a:gd name="connsiteX191" fmla="*/ 600582 w 1242829"/>
              <a:gd name="connsiteY191" fmla="*/ 2151833 h 2389902"/>
              <a:gd name="connsiteX192" fmla="*/ 611404 w 1242829"/>
              <a:gd name="connsiteY192" fmla="*/ 2162655 h 2389902"/>
              <a:gd name="connsiteX193" fmla="*/ 633046 w 1242829"/>
              <a:gd name="connsiteY193" fmla="*/ 2189708 h 2389902"/>
              <a:gd name="connsiteX194" fmla="*/ 649278 w 1242829"/>
              <a:gd name="connsiteY194" fmla="*/ 2200529 h 2389902"/>
              <a:gd name="connsiteX195" fmla="*/ 681742 w 1242829"/>
              <a:gd name="connsiteY195" fmla="*/ 2232993 h 2389902"/>
              <a:gd name="connsiteX196" fmla="*/ 697974 w 1242829"/>
              <a:gd name="connsiteY196" fmla="*/ 2249225 h 2389902"/>
              <a:gd name="connsiteX197" fmla="*/ 714206 w 1242829"/>
              <a:gd name="connsiteY197" fmla="*/ 2260046 h 2389902"/>
              <a:gd name="connsiteX198" fmla="*/ 725027 w 1242829"/>
              <a:gd name="connsiteY198" fmla="*/ 2276278 h 2389902"/>
              <a:gd name="connsiteX199" fmla="*/ 773723 w 1242829"/>
              <a:gd name="connsiteY199" fmla="*/ 2308742 h 2389902"/>
              <a:gd name="connsiteX200" fmla="*/ 784544 w 1242829"/>
              <a:gd name="connsiteY200" fmla="*/ 2324974 h 2389902"/>
              <a:gd name="connsiteX201" fmla="*/ 811598 w 1242829"/>
              <a:gd name="connsiteY201" fmla="*/ 2346617 h 2389902"/>
              <a:gd name="connsiteX202" fmla="*/ 822419 w 1242829"/>
              <a:gd name="connsiteY202" fmla="*/ 2362849 h 2389902"/>
              <a:gd name="connsiteX203" fmla="*/ 838651 w 1242829"/>
              <a:gd name="connsiteY203" fmla="*/ 2384491 h 2389902"/>
              <a:gd name="connsiteX0" fmla="*/ 838651 w 1242829"/>
              <a:gd name="connsiteY0" fmla="*/ 2384491 h 2389902"/>
              <a:gd name="connsiteX1" fmla="*/ 892757 w 1242829"/>
              <a:gd name="connsiteY1" fmla="*/ 2330385 h 2389902"/>
              <a:gd name="connsiteX2" fmla="*/ 903579 w 1242829"/>
              <a:gd name="connsiteY2" fmla="*/ 2319563 h 2389902"/>
              <a:gd name="connsiteX3" fmla="*/ 930632 w 1242829"/>
              <a:gd name="connsiteY3" fmla="*/ 2287099 h 2389902"/>
              <a:gd name="connsiteX4" fmla="*/ 941453 w 1242829"/>
              <a:gd name="connsiteY4" fmla="*/ 2270868 h 2389902"/>
              <a:gd name="connsiteX5" fmla="*/ 984739 w 1242829"/>
              <a:gd name="connsiteY5" fmla="*/ 2243814 h 2389902"/>
              <a:gd name="connsiteX6" fmla="*/ 1000970 w 1242829"/>
              <a:gd name="connsiteY6" fmla="*/ 2222172 h 2389902"/>
              <a:gd name="connsiteX7" fmla="*/ 1022613 w 1242829"/>
              <a:gd name="connsiteY7" fmla="*/ 2211350 h 2389902"/>
              <a:gd name="connsiteX8" fmla="*/ 1055077 w 1242829"/>
              <a:gd name="connsiteY8" fmla="*/ 2189708 h 2389902"/>
              <a:gd name="connsiteX9" fmla="*/ 1071309 w 1242829"/>
              <a:gd name="connsiteY9" fmla="*/ 2178886 h 2389902"/>
              <a:gd name="connsiteX10" fmla="*/ 1103773 w 1242829"/>
              <a:gd name="connsiteY10" fmla="*/ 2157244 h 2389902"/>
              <a:gd name="connsiteX11" fmla="*/ 1130826 w 1242829"/>
              <a:gd name="connsiteY11" fmla="*/ 2135601 h 2389902"/>
              <a:gd name="connsiteX12" fmla="*/ 1147058 w 1242829"/>
              <a:gd name="connsiteY12" fmla="*/ 2130191 h 2389902"/>
              <a:gd name="connsiteX13" fmla="*/ 1157879 w 1242829"/>
              <a:gd name="connsiteY13" fmla="*/ 2113959 h 2389902"/>
              <a:gd name="connsiteX14" fmla="*/ 1174111 w 1242829"/>
              <a:gd name="connsiteY14" fmla="*/ 2103137 h 2389902"/>
              <a:gd name="connsiteX15" fmla="*/ 1201165 w 1242829"/>
              <a:gd name="connsiteY15" fmla="*/ 2081495 h 2389902"/>
              <a:gd name="connsiteX16" fmla="*/ 1211986 w 1242829"/>
              <a:gd name="connsiteY16" fmla="*/ 2065263 h 2389902"/>
              <a:gd name="connsiteX17" fmla="*/ 1233628 w 1242829"/>
              <a:gd name="connsiteY17" fmla="*/ 2038210 h 2389902"/>
              <a:gd name="connsiteX18" fmla="*/ 1228218 w 1242829"/>
              <a:gd name="connsiteY18" fmla="*/ 2016567 h 2389902"/>
              <a:gd name="connsiteX19" fmla="*/ 1195754 w 1242829"/>
              <a:gd name="connsiteY19" fmla="*/ 1989514 h 2389902"/>
              <a:gd name="connsiteX20" fmla="*/ 1174111 w 1242829"/>
              <a:gd name="connsiteY20" fmla="*/ 1967871 h 2389902"/>
              <a:gd name="connsiteX21" fmla="*/ 1147058 w 1242829"/>
              <a:gd name="connsiteY21" fmla="*/ 1946228 h 2389902"/>
              <a:gd name="connsiteX22" fmla="*/ 1130826 w 1242829"/>
              <a:gd name="connsiteY22" fmla="*/ 1935407 h 2389902"/>
              <a:gd name="connsiteX23" fmla="*/ 1109184 w 1242829"/>
              <a:gd name="connsiteY23" fmla="*/ 1919175 h 2389902"/>
              <a:gd name="connsiteX24" fmla="*/ 1098362 w 1242829"/>
              <a:gd name="connsiteY24" fmla="*/ 1908354 h 2389902"/>
              <a:gd name="connsiteX25" fmla="*/ 1082130 w 1242829"/>
              <a:gd name="connsiteY25" fmla="*/ 1902943 h 2389902"/>
              <a:gd name="connsiteX26" fmla="*/ 1065898 w 1242829"/>
              <a:gd name="connsiteY26" fmla="*/ 1886711 h 2389902"/>
              <a:gd name="connsiteX27" fmla="*/ 1033434 w 1242829"/>
              <a:gd name="connsiteY27" fmla="*/ 1865069 h 2389902"/>
              <a:gd name="connsiteX28" fmla="*/ 1006381 w 1242829"/>
              <a:gd name="connsiteY28" fmla="*/ 1848837 h 2389902"/>
              <a:gd name="connsiteX29" fmla="*/ 963096 w 1242829"/>
              <a:gd name="connsiteY29" fmla="*/ 1816373 h 2389902"/>
              <a:gd name="connsiteX30" fmla="*/ 946864 w 1242829"/>
              <a:gd name="connsiteY30" fmla="*/ 1805552 h 2389902"/>
              <a:gd name="connsiteX31" fmla="*/ 936043 w 1242829"/>
              <a:gd name="connsiteY31" fmla="*/ 1794730 h 2389902"/>
              <a:gd name="connsiteX32" fmla="*/ 925221 w 1242829"/>
              <a:gd name="connsiteY32" fmla="*/ 1778498 h 2389902"/>
              <a:gd name="connsiteX33" fmla="*/ 908989 w 1242829"/>
              <a:gd name="connsiteY33" fmla="*/ 1773088 h 2389902"/>
              <a:gd name="connsiteX34" fmla="*/ 898168 w 1242829"/>
              <a:gd name="connsiteY34" fmla="*/ 1762266 h 2389902"/>
              <a:gd name="connsiteX35" fmla="*/ 887347 w 1242829"/>
              <a:gd name="connsiteY35" fmla="*/ 1746034 h 2389902"/>
              <a:gd name="connsiteX36" fmla="*/ 838651 w 1242829"/>
              <a:gd name="connsiteY36" fmla="*/ 1702749 h 2389902"/>
              <a:gd name="connsiteX37" fmla="*/ 827830 w 1242829"/>
              <a:gd name="connsiteY37" fmla="*/ 1686517 h 2389902"/>
              <a:gd name="connsiteX38" fmla="*/ 800776 w 1242829"/>
              <a:gd name="connsiteY38" fmla="*/ 1664875 h 2389902"/>
              <a:gd name="connsiteX39" fmla="*/ 789955 w 1242829"/>
              <a:gd name="connsiteY39" fmla="*/ 1648643 h 2389902"/>
              <a:gd name="connsiteX40" fmla="*/ 779134 w 1242829"/>
              <a:gd name="connsiteY40" fmla="*/ 1637821 h 2389902"/>
              <a:gd name="connsiteX41" fmla="*/ 757491 w 1242829"/>
              <a:gd name="connsiteY41" fmla="*/ 1605357 h 2389902"/>
              <a:gd name="connsiteX42" fmla="*/ 741259 w 1242829"/>
              <a:gd name="connsiteY42" fmla="*/ 1589126 h 2389902"/>
              <a:gd name="connsiteX43" fmla="*/ 730438 w 1242829"/>
              <a:gd name="connsiteY43" fmla="*/ 1572894 h 2389902"/>
              <a:gd name="connsiteX44" fmla="*/ 692563 w 1242829"/>
              <a:gd name="connsiteY44" fmla="*/ 1540430 h 2389902"/>
              <a:gd name="connsiteX45" fmla="*/ 687153 w 1242829"/>
              <a:gd name="connsiteY45" fmla="*/ 1524198 h 2389902"/>
              <a:gd name="connsiteX46" fmla="*/ 660099 w 1242829"/>
              <a:gd name="connsiteY46" fmla="*/ 1502555 h 2389902"/>
              <a:gd name="connsiteX47" fmla="*/ 643868 w 1242829"/>
              <a:gd name="connsiteY47" fmla="*/ 1486323 h 2389902"/>
              <a:gd name="connsiteX48" fmla="*/ 633046 w 1242829"/>
              <a:gd name="connsiteY48" fmla="*/ 1470091 h 2389902"/>
              <a:gd name="connsiteX49" fmla="*/ 600582 w 1242829"/>
              <a:gd name="connsiteY49" fmla="*/ 1443038 h 2389902"/>
              <a:gd name="connsiteX50" fmla="*/ 573529 w 1242829"/>
              <a:gd name="connsiteY50" fmla="*/ 1415985 h 2389902"/>
              <a:gd name="connsiteX51" fmla="*/ 551886 w 1242829"/>
              <a:gd name="connsiteY51" fmla="*/ 1383521 h 2389902"/>
              <a:gd name="connsiteX52" fmla="*/ 546476 w 1242829"/>
              <a:gd name="connsiteY52" fmla="*/ 1367289 h 2389902"/>
              <a:gd name="connsiteX53" fmla="*/ 530244 w 1242829"/>
              <a:gd name="connsiteY53" fmla="*/ 1351057 h 2389902"/>
              <a:gd name="connsiteX54" fmla="*/ 508601 w 1242829"/>
              <a:gd name="connsiteY54" fmla="*/ 1318593 h 2389902"/>
              <a:gd name="connsiteX55" fmla="*/ 503191 w 1242829"/>
              <a:gd name="connsiteY55" fmla="*/ 1302361 h 2389902"/>
              <a:gd name="connsiteX56" fmla="*/ 492369 w 1242829"/>
              <a:gd name="connsiteY56" fmla="*/ 1291540 h 2389902"/>
              <a:gd name="connsiteX57" fmla="*/ 470727 w 1242829"/>
              <a:gd name="connsiteY57" fmla="*/ 1264486 h 2389902"/>
              <a:gd name="connsiteX58" fmla="*/ 454495 w 1242829"/>
              <a:gd name="connsiteY58" fmla="*/ 1232023 h 2389902"/>
              <a:gd name="connsiteX59" fmla="*/ 449084 w 1242829"/>
              <a:gd name="connsiteY59" fmla="*/ 1215791 h 2389902"/>
              <a:gd name="connsiteX60" fmla="*/ 432852 w 1242829"/>
              <a:gd name="connsiteY60" fmla="*/ 1183327 h 2389902"/>
              <a:gd name="connsiteX61" fmla="*/ 422031 w 1242829"/>
              <a:gd name="connsiteY61" fmla="*/ 1140041 h 2389902"/>
              <a:gd name="connsiteX62" fmla="*/ 411210 w 1242829"/>
              <a:gd name="connsiteY62" fmla="*/ 1107578 h 2389902"/>
              <a:gd name="connsiteX63" fmla="*/ 405799 w 1242829"/>
              <a:gd name="connsiteY63" fmla="*/ 1080524 h 2389902"/>
              <a:gd name="connsiteX64" fmla="*/ 389567 w 1242829"/>
              <a:gd name="connsiteY64" fmla="*/ 1031828 h 2389902"/>
              <a:gd name="connsiteX65" fmla="*/ 384156 w 1242829"/>
              <a:gd name="connsiteY65" fmla="*/ 1015597 h 2389902"/>
              <a:gd name="connsiteX66" fmla="*/ 378746 w 1242829"/>
              <a:gd name="connsiteY66" fmla="*/ 988543 h 2389902"/>
              <a:gd name="connsiteX67" fmla="*/ 394237 w 1242829"/>
              <a:gd name="connsiteY67" fmla="*/ 906215 h 2389902"/>
              <a:gd name="connsiteX68" fmla="*/ 409516 w 1242829"/>
              <a:gd name="connsiteY68" fmla="*/ 757268 h 2389902"/>
              <a:gd name="connsiteX69" fmla="*/ 411638 w 1242829"/>
              <a:gd name="connsiteY69" fmla="*/ 744325 h 2389902"/>
              <a:gd name="connsiteX70" fmla="*/ 417048 w 1242829"/>
              <a:gd name="connsiteY70" fmla="*/ 725971 h 2389902"/>
              <a:gd name="connsiteX71" fmla="*/ 418002 w 1242829"/>
              <a:gd name="connsiteY71" fmla="*/ 698703 h 2389902"/>
              <a:gd name="connsiteX72" fmla="*/ 425535 w 1242829"/>
              <a:gd name="connsiteY72" fmla="*/ 669529 h 2389902"/>
              <a:gd name="connsiteX73" fmla="*/ 433066 w 1242829"/>
              <a:gd name="connsiteY73" fmla="*/ 650007 h 2389902"/>
              <a:gd name="connsiteX74" fmla="*/ 448131 w 1242829"/>
              <a:gd name="connsiteY74" fmla="*/ 596855 h 2389902"/>
              <a:gd name="connsiteX75" fmla="*/ 456830 w 1242829"/>
              <a:gd name="connsiteY75" fmla="*/ 583912 h 2389902"/>
              <a:gd name="connsiteX76" fmla="*/ 481548 w 1242829"/>
              <a:gd name="connsiteY76" fmla="*/ 528638 h 2389902"/>
              <a:gd name="connsiteX77" fmla="*/ 514012 w 1242829"/>
              <a:gd name="connsiteY77" fmla="*/ 506995 h 2389902"/>
              <a:gd name="connsiteX78" fmla="*/ 530244 w 1242829"/>
              <a:gd name="connsiteY78" fmla="*/ 496174 h 2389902"/>
              <a:gd name="connsiteX79" fmla="*/ 546476 w 1242829"/>
              <a:gd name="connsiteY79" fmla="*/ 485353 h 2389902"/>
              <a:gd name="connsiteX80" fmla="*/ 578940 w 1242829"/>
              <a:gd name="connsiteY80" fmla="*/ 474531 h 2389902"/>
              <a:gd name="connsiteX81" fmla="*/ 622225 w 1242829"/>
              <a:gd name="connsiteY81" fmla="*/ 463710 h 2389902"/>
              <a:gd name="connsiteX82" fmla="*/ 660099 w 1242829"/>
              <a:gd name="connsiteY82" fmla="*/ 469121 h 2389902"/>
              <a:gd name="connsiteX83" fmla="*/ 676331 w 1242829"/>
              <a:gd name="connsiteY83" fmla="*/ 479942 h 2389902"/>
              <a:gd name="connsiteX84" fmla="*/ 697974 w 1242829"/>
              <a:gd name="connsiteY84" fmla="*/ 469121 h 2389902"/>
              <a:gd name="connsiteX85" fmla="*/ 746670 w 1242829"/>
              <a:gd name="connsiteY85" fmla="*/ 436657 h 2389902"/>
              <a:gd name="connsiteX86" fmla="*/ 806187 w 1242829"/>
              <a:gd name="connsiteY86" fmla="*/ 398782 h 2389902"/>
              <a:gd name="connsiteX87" fmla="*/ 838651 w 1242829"/>
              <a:gd name="connsiteY87" fmla="*/ 377140 h 2389902"/>
              <a:gd name="connsiteX88" fmla="*/ 854883 w 1242829"/>
              <a:gd name="connsiteY88" fmla="*/ 371729 h 2389902"/>
              <a:gd name="connsiteX89" fmla="*/ 871115 w 1242829"/>
              <a:gd name="connsiteY89" fmla="*/ 360908 h 2389902"/>
              <a:gd name="connsiteX90" fmla="*/ 908989 w 1242829"/>
              <a:gd name="connsiteY90" fmla="*/ 344676 h 2389902"/>
              <a:gd name="connsiteX91" fmla="*/ 946864 w 1242829"/>
              <a:gd name="connsiteY91" fmla="*/ 328444 h 2389902"/>
              <a:gd name="connsiteX92" fmla="*/ 963096 w 1242829"/>
              <a:gd name="connsiteY92" fmla="*/ 317623 h 2389902"/>
              <a:gd name="connsiteX93" fmla="*/ 995560 w 1242829"/>
              <a:gd name="connsiteY93" fmla="*/ 306801 h 2389902"/>
              <a:gd name="connsiteX94" fmla="*/ 1011792 w 1242829"/>
              <a:gd name="connsiteY94" fmla="*/ 295980 h 2389902"/>
              <a:gd name="connsiteX95" fmla="*/ 1033434 w 1242829"/>
              <a:gd name="connsiteY95" fmla="*/ 290569 h 2389902"/>
              <a:gd name="connsiteX96" fmla="*/ 1071309 w 1242829"/>
              <a:gd name="connsiteY96" fmla="*/ 279748 h 2389902"/>
              <a:gd name="connsiteX97" fmla="*/ 1098362 w 1242829"/>
              <a:gd name="connsiteY97" fmla="*/ 258105 h 2389902"/>
              <a:gd name="connsiteX98" fmla="*/ 1092952 w 1242829"/>
              <a:gd name="connsiteY98" fmla="*/ 220231 h 2389902"/>
              <a:gd name="connsiteX99" fmla="*/ 1082130 w 1242829"/>
              <a:gd name="connsiteY99" fmla="*/ 187767 h 2389902"/>
              <a:gd name="connsiteX100" fmla="*/ 1071309 w 1242829"/>
              <a:gd name="connsiteY100" fmla="*/ 101197 h 2389902"/>
              <a:gd name="connsiteX101" fmla="*/ 1065898 w 1242829"/>
              <a:gd name="connsiteY101" fmla="*/ 84965 h 2389902"/>
              <a:gd name="connsiteX102" fmla="*/ 1054124 w 1242829"/>
              <a:gd name="connsiteY102" fmla="*/ 45922 h 2389902"/>
              <a:gd name="connsiteX103" fmla="*/ 1025163 w 1242829"/>
              <a:gd name="connsiteY103" fmla="*/ 13244 h 2389902"/>
              <a:gd name="connsiteX104" fmla="*/ 992485 w 1242829"/>
              <a:gd name="connsiteY104" fmla="*/ 1255 h 2389902"/>
              <a:gd name="connsiteX105" fmla="*/ 969675 w 1242829"/>
              <a:gd name="connsiteY105" fmla="*/ 5712 h 2389902"/>
              <a:gd name="connsiteX106" fmla="*/ 929465 w 1242829"/>
              <a:gd name="connsiteY106" fmla="*/ 5236 h 2389902"/>
              <a:gd name="connsiteX107" fmla="*/ 892757 w 1242829"/>
              <a:gd name="connsiteY107" fmla="*/ 9215 h 2389902"/>
              <a:gd name="connsiteX108" fmla="*/ 762902 w 1242829"/>
              <a:gd name="connsiteY108" fmla="*/ 20037 h 2389902"/>
              <a:gd name="connsiteX109" fmla="*/ 730438 w 1242829"/>
              <a:gd name="connsiteY109" fmla="*/ 30858 h 2389902"/>
              <a:gd name="connsiteX110" fmla="*/ 708795 w 1242829"/>
              <a:gd name="connsiteY110" fmla="*/ 36269 h 2389902"/>
              <a:gd name="connsiteX111" fmla="*/ 670921 w 1242829"/>
              <a:gd name="connsiteY111" fmla="*/ 57911 h 2389902"/>
              <a:gd name="connsiteX112" fmla="*/ 649278 w 1242829"/>
              <a:gd name="connsiteY112" fmla="*/ 63322 h 2389902"/>
              <a:gd name="connsiteX113" fmla="*/ 605993 w 1242829"/>
              <a:gd name="connsiteY113" fmla="*/ 79554 h 2389902"/>
              <a:gd name="connsiteX114" fmla="*/ 589761 w 1242829"/>
              <a:gd name="connsiteY114" fmla="*/ 90375 h 2389902"/>
              <a:gd name="connsiteX115" fmla="*/ 573529 w 1242829"/>
              <a:gd name="connsiteY115" fmla="*/ 95786 h 2389902"/>
              <a:gd name="connsiteX116" fmla="*/ 557297 w 1242829"/>
              <a:gd name="connsiteY116" fmla="*/ 106607 h 2389902"/>
              <a:gd name="connsiteX117" fmla="*/ 541065 w 1242829"/>
              <a:gd name="connsiteY117" fmla="*/ 112018 h 2389902"/>
              <a:gd name="connsiteX118" fmla="*/ 524833 w 1242829"/>
              <a:gd name="connsiteY118" fmla="*/ 122839 h 2389902"/>
              <a:gd name="connsiteX119" fmla="*/ 508601 w 1242829"/>
              <a:gd name="connsiteY119" fmla="*/ 128250 h 2389902"/>
              <a:gd name="connsiteX120" fmla="*/ 492369 w 1242829"/>
              <a:gd name="connsiteY120" fmla="*/ 139071 h 2389902"/>
              <a:gd name="connsiteX121" fmla="*/ 459905 w 1242829"/>
              <a:gd name="connsiteY121" fmla="*/ 155303 h 2389902"/>
              <a:gd name="connsiteX122" fmla="*/ 438263 w 1242829"/>
              <a:gd name="connsiteY122" fmla="*/ 171535 h 2389902"/>
              <a:gd name="connsiteX123" fmla="*/ 416620 w 1242829"/>
              <a:gd name="connsiteY123" fmla="*/ 193178 h 2389902"/>
              <a:gd name="connsiteX124" fmla="*/ 384156 w 1242829"/>
              <a:gd name="connsiteY124" fmla="*/ 214820 h 2389902"/>
              <a:gd name="connsiteX125" fmla="*/ 367924 w 1242829"/>
              <a:gd name="connsiteY125" fmla="*/ 225641 h 2389902"/>
              <a:gd name="connsiteX126" fmla="*/ 357103 w 1242829"/>
              <a:gd name="connsiteY126" fmla="*/ 241873 h 2389902"/>
              <a:gd name="connsiteX127" fmla="*/ 319228 w 1242829"/>
              <a:gd name="connsiteY127" fmla="*/ 274337 h 2389902"/>
              <a:gd name="connsiteX128" fmla="*/ 308407 w 1242829"/>
              <a:gd name="connsiteY128" fmla="*/ 290569 h 2389902"/>
              <a:gd name="connsiteX129" fmla="*/ 281354 w 1242829"/>
              <a:gd name="connsiteY129" fmla="*/ 317623 h 2389902"/>
              <a:gd name="connsiteX130" fmla="*/ 270533 w 1242829"/>
              <a:gd name="connsiteY130" fmla="*/ 333855 h 2389902"/>
              <a:gd name="connsiteX131" fmla="*/ 227247 w 1242829"/>
              <a:gd name="connsiteY131" fmla="*/ 371729 h 2389902"/>
              <a:gd name="connsiteX132" fmla="*/ 205605 w 1242829"/>
              <a:gd name="connsiteY132" fmla="*/ 404193 h 2389902"/>
              <a:gd name="connsiteX133" fmla="*/ 178552 w 1242829"/>
              <a:gd name="connsiteY133" fmla="*/ 436657 h 2389902"/>
              <a:gd name="connsiteX134" fmla="*/ 167730 w 1242829"/>
              <a:gd name="connsiteY134" fmla="*/ 447478 h 2389902"/>
              <a:gd name="connsiteX135" fmla="*/ 146088 w 1242829"/>
              <a:gd name="connsiteY135" fmla="*/ 479942 h 2389902"/>
              <a:gd name="connsiteX136" fmla="*/ 124445 w 1242829"/>
              <a:gd name="connsiteY136" fmla="*/ 517817 h 2389902"/>
              <a:gd name="connsiteX137" fmla="*/ 119034 w 1242829"/>
              <a:gd name="connsiteY137" fmla="*/ 534049 h 2389902"/>
              <a:gd name="connsiteX138" fmla="*/ 102802 w 1242829"/>
              <a:gd name="connsiteY138" fmla="*/ 550281 h 2389902"/>
              <a:gd name="connsiteX139" fmla="*/ 86570 w 1242829"/>
              <a:gd name="connsiteY139" fmla="*/ 598976 h 2389902"/>
              <a:gd name="connsiteX140" fmla="*/ 81160 w 1242829"/>
              <a:gd name="connsiteY140" fmla="*/ 615208 h 2389902"/>
              <a:gd name="connsiteX141" fmla="*/ 70339 w 1242829"/>
              <a:gd name="connsiteY141" fmla="*/ 626030 h 2389902"/>
              <a:gd name="connsiteX142" fmla="*/ 54107 w 1242829"/>
              <a:gd name="connsiteY142" fmla="*/ 680136 h 2389902"/>
              <a:gd name="connsiteX143" fmla="*/ 48696 w 1242829"/>
              <a:gd name="connsiteY143" fmla="*/ 696368 h 2389902"/>
              <a:gd name="connsiteX144" fmla="*/ 43285 w 1242829"/>
              <a:gd name="connsiteY144" fmla="*/ 712600 h 2389902"/>
              <a:gd name="connsiteX145" fmla="*/ 27053 w 1242829"/>
              <a:gd name="connsiteY145" fmla="*/ 745064 h 2389902"/>
              <a:gd name="connsiteX146" fmla="*/ 21643 w 1242829"/>
              <a:gd name="connsiteY146" fmla="*/ 793760 h 2389902"/>
              <a:gd name="connsiteX147" fmla="*/ 10821 w 1242829"/>
              <a:gd name="connsiteY147" fmla="*/ 837045 h 2389902"/>
              <a:gd name="connsiteX148" fmla="*/ 0 w 1242829"/>
              <a:gd name="connsiteY148" fmla="*/ 907384 h 2389902"/>
              <a:gd name="connsiteX149" fmla="*/ 5411 w 1242829"/>
              <a:gd name="connsiteY149" fmla="*/ 972311 h 2389902"/>
              <a:gd name="connsiteX150" fmla="*/ 10821 w 1242829"/>
              <a:gd name="connsiteY150" fmla="*/ 1021007 h 2389902"/>
              <a:gd name="connsiteX151" fmla="*/ 16232 w 1242829"/>
              <a:gd name="connsiteY151" fmla="*/ 1085935 h 2389902"/>
              <a:gd name="connsiteX152" fmla="*/ 27053 w 1242829"/>
              <a:gd name="connsiteY152" fmla="*/ 1167095 h 2389902"/>
              <a:gd name="connsiteX153" fmla="*/ 32464 w 1242829"/>
              <a:gd name="connsiteY153" fmla="*/ 1226612 h 2389902"/>
              <a:gd name="connsiteX154" fmla="*/ 48696 w 1242829"/>
              <a:gd name="connsiteY154" fmla="*/ 1275308 h 2389902"/>
              <a:gd name="connsiteX155" fmla="*/ 54107 w 1242829"/>
              <a:gd name="connsiteY155" fmla="*/ 1291540 h 2389902"/>
              <a:gd name="connsiteX156" fmla="*/ 64928 w 1242829"/>
              <a:gd name="connsiteY156" fmla="*/ 1307772 h 2389902"/>
              <a:gd name="connsiteX157" fmla="*/ 86570 w 1242829"/>
              <a:gd name="connsiteY157" fmla="*/ 1356468 h 2389902"/>
              <a:gd name="connsiteX158" fmla="*/ 102802 w 1242829"/>
              <a:gd name="connsiteY158" fmla="*/ 1410574 h 2389902"/>
              <a:gd name="connsiteX159" fmla="*/ 113624 w 1242829"/>
              <a:gd name="connsiteY159" fmla="*/ 1421395 h 2389902"/>
              <a:gd name="connsiteX160" fmla="*/ 124445 w 1242829"/>
              <a:gd name="connsiteY160" fmla="*/ 1453859 h 2389902"/>
              <a:gd name="connsiteX161" fmla="*/ 129856 w 1242829"/>
              <a:gd name="connsiteY161" fmla="*/ 1470091 h 2389902"/>
              <a:gd name="connsiteX162" fmla="*/ 146088 w 1242829"/>
              <a:gd name="connsiteY162" fmla="*/ 1486323 h 2389902"/>
              <a:gd name="connsiteX163" fmla="*/ 167730 w 1242829"/>
              <a:gd name="connsiteY163" fmla="*/ 1545840 h 2389902"/>
              <a:gd name="connsiteX164" fmla="*/ 173141 w 1242829"/>
              <a:gd name="connsiteY164" fmla="*/ 1562072 h 2389902"/>
              <a:gd name="connsiteX165" fmla="*/ 194784 w 1242829"/>
              <a:gd name="connsiteY165" fmla="*/ 1594536 h 2389902"/>
              <a:gd name="connsiteX166" fmla="*/ 216426 w 1242829"/>
              <a:gd name="connsiteY166" fmla="*/ 1627000 h 2389902"/>
              <a:gd name="connsiteX167" fmla="*/ 221837 w 1242829"/>
              <a:gd name="connsiteY167" fmla="*/ 1648643 h 2389902"/>
              <a:gd name="connsiteX168" fmla="*/ 248890 w 1242829"/>
              <a:gd name="connsiteY168" fmla="*/ 1681107 h 2389902"/>
              <a:gd name="connsiteX169" fmla="*/ 270533 w 1242829"/>
              <a:gd name="connsiteY169" fmla="*/ 1713570 h 2389902"/>
              <a:gd name="connsiteX170" fmla="*/ 281354 w 1242829"/>
              <a:gd name="connsiteY170" fmla="*/ 1729802 h 2389902"/>
              <a:gd name="connsiteX171" fmla="*/ 297586 w 1242829"/>
              <a:gd name="connsiteY171" fmla="*/ 1767677 h 2389902"/>
              <a:gd name="connsiteX172" fmla="*/ 302997 w 1242829"/>
              <a:gd name="connsiteY172" fmla="*/ 1783909 h 2389902"/>
              <a:gd name="connsiteX173" fmla="*/ 319228 w 1242829"/>
              <a:gd name="connsiteY173" fmla="*/ 1800141 h 2389902"/>
              <a:gd name="connsiteX174" fmla="*/ 346282 w 1242829"/>
              <a:gd name="connsiteY174" fmla="*/ 1838015 h 2389902"/>
              <a:gd name="connsiteX175" fmla="*/ 351692 w 1242829"/>
              <a:gd name="connsiteY175" fmla="*/ 1854247 h 2389902"/>
              <a:gd name="connsiteX176" fmla="*/ 362514 w 1242829"/>
              <a:gd name="connsiteY176" fmla="*/ 1865069 h 2389902"/>
              <a:gd name="connsiteX177" fmla="*/ 373335 w 1242829"/>
              <a:gd name="connsiteY177" fmla="*/ 1881301 h 2389902"/>
              <a:gd name="connsiteX178" fmla="*/ 394978 w 1242829"/>
              <a:gd name="connsiteY178" fmla="*/ 1908354 h 2389902"/>
              <a:gd name="connsiteX179" fmla="*/ 405799 w 1242829"/>
              <a:gd name="connsiteY179" fmla="*/ 1924586 h 2389902"/>
              <a:gd name="connsiteX180" fmla="*/ 416620 w 1242829"/>
              <a:gd name="connsiteY180" fmla="*/ 1946228 h 2389902"/>
              <a:gd name="connsiteX181" fmla="*/ 427441 w 1242829"/>
              <a:gd name="connsiteY181" fmla="*/ 1957050 h 2389902"/>
              <a:gd name="connsiteX182" fmla="*/ 449084 w 1242829"/>
              <a:gd name="connsiteY182" fmla="*/ 1978692 h 2389902"/>
              <a:gd name="connsiteX183" fmla="*/ 459905 w 1242829"/>
              <a:gd name="connsiteY183" fmla="*/ 1994924 h 2389902"/>
              <a:gd name="connsiteX184" fmla="*/ 476137 w 1242829"/>
              <a:gd name="connsiteY184" fmla="*/ 2011156 h 2389902"/>
              <a:gd name="connsiteX185" fmla="*/ 481548 w 1242829"/>
              <a:gd name="connsiteY185" fmla="*/ 2027388 h 2389902"/>
              <a:gd name="connsiteX186" fmla="*/ 503191 w 1242829"/>
              <a:gd name="connsiteY186" fmla="*/ 2049031 h 2389902"/>
              <a:gd name="connsiteX187" fmla="*/ 535655 w 1242829"/>
              <a:gd name="connsiteY187" fmla="*/ 2081495 h 2389902"/>
              <a:gd name="connsiteX188" fmla="*/ 568118 w 1242829"/>
              <a:gd name="connsiteY188" fmla="*/ 2113959 h 2389902"/>
              <a:gd name="connsiteX189" fmla="*/ 578940 w 1242829"/>
              <a:gd name="connsiteY189" fmla="*/ 2124780 h 2389902"/>
              <a:gd name="connsiteX190" fmla="*/ 584350 w 1242829"/>
              <a:gd name="connsiteY190" fmla="*/ 2141012 h 2389902"/>
              <a:gd name="connsiteX191" fmla="*/ 600582 w 1242829"/>
              <a:gd name="connsiteY191" fmla="*/ 2151833 h 2389902"/>
              <a:gd name="connsiteX192" fmla="*/ 611404 w 1242829"/>
              <a:gd name="connsiteY192" fmla="*/ 2162655 h 2389902"/>
              <a:gd name="connsiteX193" fmla="*/ 633046 w 1242829"/>
              <a:gd name="connsiteY193" fmla="*/ 2189708 h 2389902"/>
              <a:gd name="connsiteX194" fmla="*/ 649278 w 1242829"/>
              <a:gd name="connsiteY194" fmla="*/ 2200529 h 2389902"/>
              <a:gd name="connsiteX195" fmla="*/ 681742 w 1242829"/>
              <a:gd name="connsiteY195" fmla="*/ 2232993 h 2389902"/>
              <a:gd name="connsiteX196" fmla="*/ 697974 w 1242829"/>
              <a:gd name="connsiteY196" fmla="*/ 2249225 h 2389902"/>
              <a:gd name="connsiteX197" fmla="*/ 714206 w 1242829"/>
              <a:gd name="connsiteY197" fmla="*/ 2260046 h 2389902"/>
              <a:gd name="connsiteX198" fmla="*/ 725027 w 1242829"/>
              <a:gd name="connsiteY198" fmla="*/ 2276278 h 2389902"/>
              <a:gd name="connsiteX199" fmla="*/ 773723 w 1242829"/>
              <a:gd name="connsiteY199" fmla="*/ 2308742 h 2389902"/>
              <a:gd name="connsiteX200" fmla="*/ 784544 w 1242829"/>
              <a:gd name="connsiteY200" fmla="*/ 2324974 h 2389902"/>
              <a:gd name="connsiteX201" fmla="*/ 811598 w 1242829"/>
              <a:gd name="connsiteY201" fmla="*/ 2346617 h 2389902"/>
              <a:gd name="connsiteX202" fmla="*/ 822419 w 1242829"/>
              <a:gd name="connsiteY202" fmla="*/ 2362849 h 2389902"/>
              <a:gd name="connsiteX203" fmla="*/ 838651 w 1242829"/>
              <a:gd name="connsiteY203" fmla="*/ 2384491 h 2389902"/>
              <a:gd name="connsiteX0" fmla="*/ 871036 w 1242829"/>
              <a:gd name="connsiteY0" fmla="*/ 2361631 h 2388967"/>
              <a:gd name="connsiteX1" fmla="*/ 892757 w 1242829"/>
              <a:gd name="connsiteY1" fmla="*/ 2330385 h 2388967"/>
              <a:gd name="connsiteX2" fmla="*/ 903579 w 1242829"/>
              <a:gd name="connsiteY2" fmla="*/ 2319563 h 2388967"/>
              <a:gd name="connsiteX3" fmla="*/ 930632 w 1242829"/>
              <a:gd name="connsiteY3" fmla="*/ 2287099 h 2388967"/>
              <a:gd name="connsiteX4" fmla="*/ 941453 w 1242829"/>
              <a:gd name="connsiteY4" fmla="*/ 2270868 h 2388967"/>
              <a:gd name="connsiteX5" fmla="*/ 984739 w 1242829"/>
              <a:gd name="connsiteY5" fmla="*/ 2243814 h 2388967"/>
              <a:gd name="connsiteX6" fmla="*/ 1000970 w 1242829"/>
              <a:gd name="connsiteY6" fmla="*/ 2222172 h 2388967"/>
              <a:gd name="connsiteX7" fmla="*/ 1022613 w 1242829"/>
              <a:gd name="connsiteY7" fmla="*/ 2211350 h 2388967"/>
              <a:gd name="connsiteX8" fmla="*/ 1055077 w 1242829"/>
              <a:gd name="connsiteY8" fmla="*/ 2189708 h 2388967"/>
              <a:gd name="connsiteX9" fmla="*/ 1071309 w 1242829"/>
              <a:gd name="connsiteY9" fmla="*/ 2178886 h 2388967"/>
              <a:gd name="connsiteX10" fmla="*/ 1103773 w 1242829"/>
              <a:gd name="connsiteY10" fmla="*/ 2157244 h 2388967"/>
              <a:gd name="connsiteX11" fmla="*/ 1130826 w 1242829"/>
              <a:gd name="connsiteY11" fmla="*/ 2135601 h 2388967"/>
              <a:gd name="connsiteX12" fmla="*/ 1147058 w 1242829"/>
              <a:gd name="connsiteY12" fmla="*/ 2130191 h 2388967"/>
              <a:gd name="connsiteX13" fmla="*/ 1157879 w 1242829"/>
              <a:gd name="connsiteY13" fmla="*/ 2113959 h 2388967"/>
              <a:gd name="connsiteX14" fmla="*/ 1174111 w 1242829"/>
              <a:gd name="connsiteY14" fmla="*/ 2103137 h 2388967"/>
              <a:gd name="connsiteX15" fmla="*/ 1201165 w 1242829"/>
              <a:gd name="connsiteY15" fmla="*/ 2081495 h 2388967"/>
              <a:gd name="connsiteX16" fmla="*/ 1211986 w 1242829"/>
              <a:gd name="connsiteY16" fmla="*/ 2065263 h 2388967"/>
              <a:gd name="connsiteX17" fmla="*/ 1233628 w 1242829"/>
              <a:gd name="connsiteY17" fmla="*/ 2038210 h 2388967"/>
              <a:gd name="connsiteX18" fmla="*/ 1228218 w 1242829"/>
              <a:gd name="connsiteY18" fmla="*/ 2016567 h 2388967"/>
              <a:gd name="connsiteX19" fmla="*/ 1195754 w 1242829"/>
              <a:gd name="connsiteY19" fmla="*/ 1989514 h 2388967"/>
              <a:gd name="connsiteX20" fmla="*/ 1174111 w 1242829"/>
              <a:gd name="connsiteY20" fmla="*/ 1967871 h 2388967"/>
              <a:gd name="connsiteX21" fmla="*/ 1147058 w 1242829"/>
              <a:gd name="connsiteY21" fmla="*/ 1946228 h 2388967"/>
              <a:gd name="connsiteX22" fmla="*/ 1130826 w 1242829"/>
              <a:gd name="connsiteY22" fmla="*/ 1935407 h 2388967"/>
              <a:gd name="connsiteX23" fmla="*/ 1109184 w 1242829"/>
              <a:gd name="connsiteY23" fmla="*/ 1919175 h 2388967"/>
              <a:gd name="connsiteX24" fmla="*/ 1098362 w 1242829"/>
              <a:gd name="connsiteY24" fmla="*/ 1908354 h 2388967"/>
              <a:gd name="connsiteX25" fmla="*/ 1082130 w 1242829"/>
              <a:gd name="connsiteY25" fmla="*/ 1902943 h 2388967"/>
              <a:gd name="connsiteX26" fmla="*/ 1065898 w 1242829"/>
              <a:gd name="connsiteY26" fmla="*/ 1886711 h 2388967"/>
              <a:gd name="connsiteX27" fmla="*/ 1033434 w 1242829"/>
              <a:gd name="connsiteY27" fmla="*/ 1865069 h 2388967"/>
              <a:gd name="connsiteX28" fmla="*/ 1006381 w 1242829"/>
              <a:gd name="connsiteY28" fmla="*/ 1848837 h 2388967"/>
              <a:gd name="connsiteX29" fmla="*/ 963096 w 1242829"/>
              <a:gd name="connsiteY29" fmla="*/ 1816373 h 2388967"/>
              <a:gd name="connsiteX30" fmla="*/ 946864 w 1242829"/>
              <a:gd name="connsiteY30" fmla="*/ 1805552 h 2388967"/>
              <a:gd name="connsiteX31" fmla="*/ 936043 w 1242829"/>
              <a:gd name="connsiteY31" fmla="*/ 1794730 h 2388967"/>
              <a:gd name="connsiteX32" fmla="*/ 925221 w 1242829"/>
              <a:gd name="connsiteY32" fmla="*/ 1778498 h 2388967"/>
              <a:gd name="connsiteX33" fmla="*/ 908989 w 1242829"/>
              <a:gd name="connsiteY33" fmla="*/ 1773088 h 2388967"/>
              <a:gd name="connsiteX34" fmla="*/ 898168 w 1242829"/>
              <a:gd name="connsiteY34" fmla="*/ 1762266 h 2388967"/>
              <a:gd name="connsiteX35" fmla="*/ 887347 w 1242829"/>
              <a:gd name="connsiteY35" fmla="*/ 1746034 h 2388967"/>
              <a:gd name="connsiteX36" fmla="*/ 838651 w 1242829"/>
              <a:gd name="connsiteY36" fmla="*/ 1702749 h 2388967"/>
              <a:gd name="connsiteX37" fmla="*/ 827830 w 1242829"/>
              <a:gd name="connsiteY37" fmla="*/ 1686517 h 2388967"/>
              <a:gd name="connsiteX38" fmla="*/ 800776 w 1242829"/>
              <a:gd name="connsiteY38" fmla="*/ 1664875 h 2388967"/>
              <a:gd name="connsiteX39" fmla="*/ 789955 w 1242829"/>
              <a:gd name="connsiteY39" fmla="*/ 1648643 h 2388967"/>
              <a:gd name="connsiteX40" fmla="*/ 779134 w 1242829"/>
              <a:gd name="connsiteY40" fmla="*/ 1637821 h 2388967"/>
              <a:gd name="connsiteX41" fmla="*/ 757491 w 1242829"/>
              <a:gd name="connsiteY41" fmla="*/ 1605357 h 2388967"/>
              <a:gd name="connsiteX42" fmla="*/ 741259 w 1242829"/>
              <a:gd name="connsiteY42" fmla="*/ 1589126 h 2388967"/>
              <a:gd name="connsiteX43" fmla="*/ 730438 w 1242829"/>
              <a:gd name="connsiteY43" fmla="*/ 1572894 h 2388967"/>
              <a:gd name="connsiteX44" fmla="*/ 692563 w 1242829"/>
              <a:gd name="connsiteY44" fmla="*/ 1540430 h 2388967"/>
              <a:gd name="connsiteX45" fmla="*/ 687153 w 1242829"/>
              <a:gd name="connsiteY45" fmla="*/ 1524198 h 2388967"/>
              <a:gd name="connsiteX46" fmla="*/ 660099 w 1242829"/>
              <a:gd name="connsiteY46" fmla="*/ 1502555 h 2388967"/>
              <a:gd name="connsiteX47" fmla="*/ 643868 w 1242829"/>
              <a:gd name="connsiteY47" fmla="*/ 1486323 h 2388967"/>
              <a:gd name="connsiteX48" fmla="*/ 633046 w 1242829"/>
              <a:gd name="connsiteY48" fmla="*/ 1470091 h 2388967"/>
              <a:gd name="connsiteX49" fmla="*/ 600582 w 1242829"/>
              <a:gd name="connsiteY49" fmla="*/ 1443038 h 2388967"/>
              <a:gd name="connsiteX50" fmla="*/ 573529 w 1242829"/>
              <a:gd name="connsiteY50" fmla="*/ 1415985 h 2388967"/>
              <a:gd name="connsiteX51" fmla="*/ 551886 w 1242829"/>
              <a:gd name="connsiteY51" fmla="*/ 1383521 h 2388967"/>
              <a:gd name="connsiteX52" fmla="*/ 546476 w 1242829"/>
              <a:gd name="connsiteY52" fmla="*/ 1367289 h 2388967"/>
              <a:gd name="connsiteX53" fmla="*/ 530244 w 1242829"/>
              <a:gd name="connsiteY53" fmla="*/ 1351057 h 2388967"/>
              <a:gd name="connsiteX54" fmla="*/ 508601 w 1242829"/>
              <a:gd name="connsiteY54" fmla="*/ 1318593 h 2388967"/>
              <a:gd name="connsiteX55" fmla="*/ 503191 w 1242829"/>
              <a:gd name="connsiteY55" fmla="*/ 1302361 h 2388967"/>
              <a:gd name="connsiteX56" fmla="*/ 492369 w 1242829"/>
              <a:gd name="connsiteY56" fmla="*/ 1291540 h 2388967"/>
              <a:gd name="connsiteX57" fmla="*/ 470727 w 1242829"/>
              <a:gd name="connsiteY57" fmla="*/ 1264486 h 2388967"/>
              <a:gd name="connsiteX58" fmla="*/ 454495 w 1242829"/>
              <a:gd name="connsiteY58" fmla="*/ 1232023 h 2388967"/>
              <a:gd name="connsiteX59" fmla="*/ 449084 w 1242829"/>
              <a:gd name="connsiteY59" fmla="*/ 1215791 h 2388967"/>
              <a:gd name="connsiteX60" fmla="*/ 432852 w 1242829"/>
              <a:gd name="connsiteY60" fmla="*/ 1183327 h 2388967"/>
              <a:gd name="connsiteX61" fmla="*/ 422031 w 1242829"/>
              <a:gd name="connsiteY61" fmla="*/ 1140041 h 2388967"/>
              <a:gd name="connsiteX62" fmla="*/ 411210 w 1242829"/>
              <a:gd name="connsiteY62" fmla="*/ 1107578 h 2388967"/>
              <a:gd name="connsiteX63" fmla="*/ 405799 w 1242829"/>
              <a:gd name="connsiteY63" fmla="*/ 1080524 h 2388967"/>
              <a:gd name="connsiteX64" fmla="*/ 389567 w 1242829"/>
              <a:gd name="connsiteY64" fmla="*/ 1031828 h 2388967"/>
              <a:gd name="connsiteX65" fmla="*/ 384156 w 1242829"/>
              <a:gd name="connsiteY65" fmla="*/ 1015597 h 2388967"/>
              <a:gd name="connsiteX66" fmla="*/ 378746 w 1242829"/>
              <a:gd name="connsiteY66" fmla="*/ 988543 h 2388967"/>
              <a:gd name="connsiteX67" fmla="*/ 394237 w 1242829"/>
              <a:gd name="connsiteY67" fmla="*/ 906215 h 2388967"/>
              <a:gd name="connsiteX68" fmla="*/ 409516 w 1242829"/>
              <a:gd name="connsiteY68" fmla="*/ 757268 h 2388967"/>
              <a:gd name="connsiteX69" fmla="*/ 411638 w 1242829"/>
              <a:gd name="connsiteY69" fmla="*/ 744325 h 2388967"/>
              <a:gd name="connsiteX70" fmla="*/ 417048 w 1242829"/>
              <a:gd name="connsiteY70" fmla="*/ 725971 h 2388967"/>
              <a:gd name="connsiteX71" fmla="*/ 418002 w 1242829"/>
              <a:gd name="connsiteY71" fmla="*/ 698703 h 2388967"/>
              <a:gd name="connsiteX72" fmla="*/ 425535 w 1242829"/>
              <a:gd name="connsiteY72" fmla="*/ 669529 h 2388967"/>
              <a:gd name="connsiteX73" fmla="*/ 433066 w 1242829"/>
              <a:gd name="connsiteY73" fmla="*/ 650007 h 2388967"/>
              <a:gd name="connsiteX74" fmla="*/ 448131 w 1242829"/>
              <a:gd name="connsiteY74" fmla="*/ 596855 h 2388967"/>
              <a:gd name="connsiteX75" fmla="*/ 456830 w 1242829"/>
              <a:gd name="connsiteY75" fmla="*/ 583912 h 2388967"/>
              <a:gd name="connsiteX76" fmla="*/ 481548 w 1242829"/>
              <a:gd name="connsiteY76" fmla="*/ 528638 h 2388967"/>
              <a:gd name="connsiteX77" fmla="*/ 514012 w 1242829"/>
              <a:gd name="connsiteY77" fmla="*/ 506995 h 2388967"/>
              <a:gd name="connsiteX78" fmla="*/ 530244 w 1242829"/>
              <a:gd name="connsiteY78" fmla="*/ 496174 h 2388967"/>
              <a:gd name="connsiteX79" fmla="*/ 546476 w 1242829"/>
              <a:gd name="connsiteY79" fmla="*/ 485353 h 2388967"/>
              <a:gd name="connsiteX80" fmla="*/ 578940 w 1242829"/>
              <a:gd name="connsiteY80" fmla="*/ 474531 h 2388967"/>
              <a:gd name="connsiteX81" fmla="*/ 622225 w 1242829"/>
              <a:gd name="connsiteY81" fmla="*/ 463710 h 2388967"/>
              <a:gd name="connsiteX82" fmla="*/ 660099 w 1242829"/>
              <a:gd name="connsiteY82" fmla="*/ 469121 h 2388967"/>
              <a:gd name="connsiteX83" fmla="*/ 676331 w 1242829"/>
              <a:gd name="connsiteY83" fmla="*/ 479942 h 2388967"/>
              <a:gd name="connsiteX84" fmla="*/ 697974 w 1242829"/>
              <a:gd name="connsiteY84" fmla="*/ 469121 h 2388967"/>
              <a:gd name="connsiteX85" fmla="*/ 746670 w 1242829"/>
              <a:gd name="connsiteY85" fmla="*/ 436657 h 2388967"/>
              <a:gd name="connsiteX86" fmla="*/ 806187 w 1242829"/>
              <a:gd name="connsiteY86" fmla="*/ 398782 h 2388967"/>
              <a:gd name="connsiteX87" fmla="*/ 838651 w 1242829"/>
              <a:gd name="connsiteY87" fmla="*/ 377140 h 2388967"/>
              <a:gd name="connsiteX88" fmla="*/ 854883 w 1242829"/>
              <a:gd name="connsiteY88" fmla="*/ 371729 h 2388967"/>
              <a:gd name="connsiteX89" fmla="*/ 871115 w 1242829"/>
              <a:gd name="connsiteY89" fmla="*/ 360908 h 2388967"/>
              <a:gd name="connsiteX90" fmla="*/ 908989 w 1242829"/>
              <a:gd name="connsiteY90" fmla="*/ 344676 h 2388967"/>
              <a:gd name="connsiteX91" fmla="*/ 946864 w 1242829"/>
              <a:gd name="connsiteY91" fmla="*/ 328444 h 2388967"/>
              <a:gd name="connsiteX92" fmla="*/ 963096 w 1242829"/>
              <a:gd name="connsiteY92" fmla="*/ 317623 h 2388967"/>
              <a:gd name="connsiteX93" fmla="*/ 995560 w 1242829"/>
              <a:gd name="connsiteY93" fmla="*/ 306801 h 2388967"/>
              <a:gd name="connsiteX94" fmla="*/ 1011792 w 1242829"/>
              <a:gd name="connsiteY94" fmla="*/ 295980 h 2388967"/>
              <a:gd name="connsiteX95" fmla="*/ 1033434 w 1242829"/>
              <a:gd name="connsiteY95" fmla="*/ 290569 h 2388967"/>
              <a:gd name="connsiteX96" fmla="*/ 1071309 w 1242829"/>
              <a:gd name="connsiteY96" fmla="*/ 279748 h 2388967"/>
              <a:gd name="connsiteX97" fmla="*/ 1098362 w 1242829"/>
              <a:gd name="connsiteY97" fmla="*/ 258105 h 2388967"/>
              <a:gd name="connsiteX98" fmla="*/ 1092952 w 1242829"/>
              <a:gd name="connsiteY98" fmla="*/ 220231 h 2388967"/>
              <a:gd name="connsiteX99" fmla="*/ 1082130 w 1242829"/>
              <a:gd name="connsiteY99" fmla="*/ 187767 h 2388967"/>
              <a:gd name="connsiteX100" fmla="*/ 1071309 w 1242829"/>
              <a:gd name="connsiteY100" fmla="*/ 101197 h 2388967"/>
              <a:gd name="connsiteX101" fmla="*/ 1065898 w 1242829"/>
              <a:gd name="connsiteY101" fmla="*/ 84965 h 2388967"/>
              <a:gd name="connsiteX102" fmla="*/ 1054124 w 1242829"/>
              <a:gd name="connsiteY102" fmla="*/ 45922 h 2388967"/>
              <a:gd name="connsiteX103" fmla="*/ 1025163 w 1242829"/>
              <a:gd name="connsiteY103" fmla="*/ 13244 h 2388967"/>
              <a:gd name="connsiteX104" fmla="*/ 992485 w 1242829"/>
              <a:gd name="connsiteY104" fmla="*/ 1255 h 2388967"/>
              <a:gd name="connsiteX105" fmla="*/ 969675 w 1242829"/>
              <a:gd name="connsiteY105" fmla="*/ 5712 h 2388967"/>
              <a:gd name="connsiteX106" fmla="*/ 929465 w 1242829"/>
              <a:gd name="connsiteY106" fmla="*/ 5236 h 2388967"/>
              <a:gd name="connsiteX107" fmla="*/ 892757 w 1242829"/>
              <a:gd name="connsiteY107" fmla="*/ 9215 h 2388967"/>
              <a:gd name="connsiteX108" fmla="*/ 762902 w 1242829"/>
              <a:gd name="connsiteY108" fmla="*/ 20037 h 2388967"/>
              <a:gd name="connsiteX109" fmla="*/ 730438 w 1242829"/>
              <a:gd name="connsiteY109" fmla="*/ 30858 h 2388967"/>
              <a:gd name="connsiteX110" fmla="*/ 708795 w 1242829"/>
              <a:gd name="connsiteY110" fmla="*/ 36269 h 2388967"/>
              <a:gd name="connsiteX111" fmla="*/ 670921 w 1242829"/>
              <a:gd name="connsiteY111" fmla="*/ 57911 h 2388967"/>
              <a:gd name="connsiteX112" fmla="*/ 649278 w 1242829"/>
              <a:gd name="connsiteY112" fmla="*/ 63322 h 2388967"/>
              <a:gd name="connsiteX113" fmla="*/ 605993 w 1242829"/>
              <a:gd name="connsiteY113" fmla="*/ 79554 h 2388967"/>
              <a:gd name="connsiteX114" fmla="*/ 589761 w 1242829"/>
              <a:gd name="connsiteY114" fmla="*/ 90375 h 2388967"/>
              <a:gd name="connsiteX115" fmla="*/ 573529 w 1242829"/>
              <a:gd name="connsiteY115" fmla="*/ 95786 h 2388967"/>
              <a:gd name="connsiteX116" fmla="*/ 557297 w 1242829"/>
              <a:gd name="connsiteY116" fmla="*/ 106607 h 2388967"/>
              <a:gd name="connsiteX117" fmla="*/ 541065 w 1242829"/>
              <a:gd name="connsiteY117" fmla="*/ 112018 h 2388967"/>
              <a:gd name="connsiteX118" fmla="*/ 524833 w 1242829"/>
              <a:gd name="connsiteY118" fmla="*/ 122839 h 2388967"/>
              <a:gd name="connsiteX119" fmla="*/ 508601 w 1242829"/>
              <a:gd name="connsiteY119" fmla="*/ 128250 h 2388967"/>
              <a:gd name="connsiteX120" fmla="*/ 492369 w 1242829"/>
              <a:gd name="connsiteY120" fmla="*/ 139071 h 2388967"/>
              <a:gd name="connsiteX121" fmla="*/ 459905 w 1242829"/>
              <a:gd name="connsiteY121" fmla="*/ 155303 h 2388967"/>
              <a:gd name="connsiteX122" fmla="*/ 438263 w 1242829"/>
              <a:gd name="connsiteY122" fmla="*/ 171535 h 2388967"/>
              <a:gd name="connsiteX123" fmla="*/ 416620 w 1242829"/>
              <a:gd name="connsiteY123" fmla="*/ 193178 h 2388967"/>
              <a:gd name="connsiteX124" fmla="*/ 384156 w 1242829"/>
              <a:gd name="connsiteY124" fmla="*/ 214820 h 2388967"/>
              <a:gd name="connsiteX125" fmla="*/ 367924 w 1242829"/>
              <a:gd name="connsiteY125" fmla="*/ 225641 h 2388967"/>
              <a:gd name="connsiteX126" fmla="*/ 357103 w 1242829"/>
              <a:gd name="connsiteY126" fmla="*/ 241873 h 2388967"/>
              <a:gd name="connsiteX127" fmla="*/ 319228 w 1242829"/>
              <a:gd name="connsiteY127" fmla="*/ 274337 h 2388967"/>
              <a:gd name="connsiteX128" fmla="*/ 308407 w 1242829"/>
              <a:gd name="connsiteY128" fmla="*/ 290569 h 2388967"/>
              <a:gd name="connsiteX129" fmla="*/ 281354 w 1242829"/>
              <a:gd name="connsiteY129" fmla="*/ 317623 h 2388967"/>
              <a:gd name="connsiteX130" fmla="*/ 270533 w 1242829"/>
              <a:gd name="connsiteY130" fmla="*/ 333855 h 2388967"/>
              <a:gd name="connsiteX131" fmla="*/ 227247 w 1242829"/>
              <a:gd name="connsiteY131" fmla="*/ 371729 h 2388967"/>
              <a:gd name="connsiteX132" fmla="*/ 205605 w 1242829"/>
              <a:gd name="connsiteY132" fmla="*/ 404193 h 2388967"/>
              <a:gd name="connsiteX133" fmla="*/ 178552 w 1242829"/>
              <a:gd name="connsiteY133" fmla="*/ 436657 h 2388967"/>
              <a:gd name="connsiteX134" fmla="*/ 167730 w 1242829"/>
              <a:gd name="connsiteY134" fmla="*/ 447478 h 2388967"/>
              <a:gd name="connsiteX135" fmla="*/ 146088 w 1242829"/>
              <a:gd name="connsiteY135" fmla="*/ 479942 h 2388967"/>
              <a:gd name="connsiteX136" fmla="*/ 124445 w 1242829"/>
              <a:gd name="connsiteY136" fmla="*/ 517817 h 2388967"/>
              <a:gd name="connsiteX137" fmla="*/ 119034 w 1242829"/>
              <a:gd name="connsiteY137" fmla="*/ 534049 h 2388967"/>
              <a:gd name="connsiteX138" fmla="*/ 102802 w 1242829"/>
              <a:gd name="connsiteY138" fmla="*/ 550281 h 2388967"/>
              <a:gd name="connsiteX139" fmla="*/ 86570 w 1242829"/>
              <a:gd name="connsiteY139" fmla="*/ 598976 h 2388967"/>
              <a:gd name="connsiteX140" fmla="*/ 81160 w 1242829"/>
              <a:gd name="connsiteY140" fmla="*/ 615208 h 2388967"/>
              <a:gd name="connsiteX141" fmla="*/ 70339 w 1242829"/>
              <a:gd name="connsiteY141" fmla="*/ 626030 h 2388967"/>
              <a:gd name="connsiteX142" fmla="*/ 54107 w 1242829"/>
              <a:gd name="connsiteY142" fmla="*/ 680136 h 2388967"/>
              <a:gd name="connsiteX143" fmla="*/ 48696 w 1242829"/>
              <a:gd name="connsiteY143" fmla="*/ 696368 h 2388967"/>
              <a:gd name="connsiteX144" fmla="*/ 43285 w 1242829"/>
              <a:gd name="connsiteY144" fmla="*/ 712600 h 2388967"/>
              <a:gd name="connsiteX145" fmla="*/ 27053 w 1242829"/>
              <a:gd name="connsiteY145" fmla="*/ 745064 h 2388967"/>
              <a:gd name="connsiteX146" fmla="*/ 21643 w 1242829"/>
              <a:gd name="connsiteY146" fmla="*/ 793760 h 2388967"/>
              <a:gd name="connsiteX147" fmla="*/ 10821 w 1242829"/>
              <a:gd name="connsiteY147" fmla="*/ 837045 h 2388967"/>
              <a:gd name="connsiteX148" fmla="*/ 0 w 1242829"/>
              <a:gd name="connsiteY148" fmla="*/ 907384 h 2388967"/>
              <a:gd name="connsiteX149" fmla="*/ 5411 w 1242829"/>
              <a:gd name="connsiteY149" fmla="*/ 972311 h 2388967"/>
              <a:gd name="connsiteX150" fmla="*/ 10821 w 1242829"/>
              <a:gd name="connsiteY150" fmla="*/ 1021007 h 2388967"/>
              <a:gd name="connsiteX151" fmla="*/ 16232 w 1242829"/>
              <a:gd name="connsiteY151" fmla="*/ 1085935 h 2388967"/>
              <a:gd name="connsiteX152" fmla="*/ 27053 w 1242829"/>
              <a:gd name="connsiteY152" fmla="*/ 1167095 h 2388967"/>
              <a:gd name="connsiteX153" fmla="*/ 32464 w 1242829"/>
              <a:gd name="connsiteY153" fmla="*/ 1226612 h 2388967"/>
              <a:gd name="connsiteX154" fmla="*/ 48696 w 1242829"/>
              <a:gd name="connsiteY154" fmla="*/ 1275308 h 2388967"/>
              <a:gd name="connsiteX155" fmla="*/ 54107 w 1242829"/>
              <a:gd name="connsiteY155" fmla="*/ 1291540 h 2388967"/>
              <a:gd name="connsiteX156" fmla="*/ 64928 w 1242829"/>
              <a:gd name="connsiteY156" fmla="*/ 1307772 h 2388967"/>
              <a:gd name="connsiteX157" fmla="*/ 86570 w 1242829"/>
              <a:gd name="connsiteY157" fmla="*/ 1356468 h 2388967"/>
              <a:gd name="connsiteX158" fmla="*/ 102802 w 1242829"/>
              <a:gd name="connsiteY158" fmla="*/ 1410574 h 2388967"/>
              <a:gd name="connsiteX159" fmla="*/ 113624 w 1242829"/>
              <a:gd name="connsiteY159" fmla="*/ 1421395 h 2388967"/>
              <a:gd name="connsiteX160" fmla="*/ 124445 w 1242829"/>
              <a:gd name="connsiteY160" fmla="*/ 1453859 h 2388967"/>
              <a:gd name="connsiteX161" fmla="*/ 129856 w 1242829"/>
              <a:gd name="connsiteY161" fmla="*/ 1470091 h 2388967"/>
              <a:gd name="connsiteX162" fmla="*/ 146088 w 1242829"/>
              <a:gd name="connsiteY162" fmla="*/ 1486323 h 2388967"/>
              <a:gd name="connsiteX163" fmla="*/ 167730 w 1242829"/>
              <a:gd name="connsiteY163" fmla="*/ 1545840 h 2388967"/>
              <a:gd name="connsiteX164" fmla="*/ 173141 w 1242829"/>
              <a:gd name="connsiteY164" fmla="*/ 1562072 h 2388967"/>
              <a:gd name="connsiteX165" fmla="*/ 194784 w 1242829"/>
              <a:gd name="connsiteY165" fmla="*/ 1594536 h 2388967"/>
              <a:gd name="connsiteX166" fmla="*/ 216426 w 1242829"/>
              <a:gd name="connsiteY166" fmla="*/ 1627000 h 2388967"/>
              <a:gd name="connsiteX167" fmla="*/ 221837 w 1242829"/>
              <a:gd name="connsiteY167" fmla="*/ 1648643 h 2388967"/>
              <a:gd name="connsiteX168" fmla="*/ 248890 w 1242829"/>
              <a:gd name="connsiteY168" fmla="*/ 1681107 h 2388967"/>
              <a:gd name="connsiteX169" fmla="*/ 270533 w 1242829"/>
              <a:gd name="connsiteY169" fmla="*/ 1713570 h 2388967"/>
              <a:gd name="connsiteX170" fmla="*/ 281354 w 1242829"/>
              <a:gd name="connsiteY170" fmla="*/ 1729802 h 2388967"/>
              <a:gd name="connsiteX171" fmla="*/ 297586 w 1242829"/>
              <a:gd name="connsiteY171" fmla="*/ 1767677 h 2388967"/>
              <a:gd name="connsiteX172" fmla="*/ 302997 w 1242829"/>
              <a:gd name="connsiteY172" fmla="*/ 1783909 h 2388967"/>
              <a:gd name="connsiteX173" fmla="*/ 319228 w 1242829"/>
              <a:gd name="connsiteY173" fmla="*/ 1800141 h 2388967"/>
              <a:gd name="connsiteX174" fmla="*/ 346282 w 1242829"/>
              <a:gd name="connsiteY174" fmla="*/ 1838015 h 2388967"/>
              <a:gd name="connsiteX175" fmla="*/ 351692 w 1242829"/>
              <a:gd name="connsiteY175" fmla="*/ 1854247 h 2388967"/>
              <a:gd name="connsiteX176" fmla="*/ 362514 w 1242829"/>
              <a:gd name="connsiteY176" fmla="*/ 1865069 h 2388967"/>
              <a:gd name="connsiteX177" fmla="*/ 373335 w 1242829"/>
              <a:gd name="connsiteY177" fmla="*/ 1881301 h 2388967"/>
              <a:gd name="connsiteX178" fmla="*/ 394978 w 1242829"/>
              <a:gd name="connsiteY178" fmla="*/ 1908354 h 2388967"/>
              <a:gd name="connsiteX179" fmla="*/ 405799 w 1242829"/>
              <a:gd name="connsiteY179" fmla="*/ 1924586 h 2388967"/>
              <a:gd name="connsiteX180" fmla="*/ 416620 w 1242829"/>
              <a:gd name="connsiteY180" fmla="*/ 1946228 h 2388967"/>
              <a:gd name="connsiteX181" fmla="*/ 427441 w 1242829"/>
              <a:gd name="connsiteY181" fmla="*/ 1957050 h 2388967"/>
              <a:gd name="connsiteX182" fmla="*/ 449084 w 1242829"/>
              <a:gd name="connsiteY182" fmla="*/ 1978692 h 2388967"/>
              <a:gd name="connsiteX183" fmla="*/ 459905 w 1242829"/>
              <a:gd name="connsiteY183" fmla="*/ 1994924 h 2388967"/>
              <a:gd name="connsiteX184" fmla="*/ 476137 w 1242829"/>
              <a:gd name="connsiteY184" fmla="*/ 2011156 h 2388967"/>
              <a:gd name="connsiteX185" fmla="*/ 481548 w 1242829"/>
              <a:gd name="connsiteY185" fmla="*/ 2027388 h 2388967"/>
              <a:gd name="connsiteX186" fmla="*/ 503191 w 1242829"/>
              <a:gd name="connsiteY186" fmla="*/ 2049031 h 2388967"/>
              <a:gd name="connsiteX187" fmla="*/ 535655 w 1242829"/>
              <a:gd name="connsiteY187" fmla="*/ 2081495 h 2388967"/>
              <a:gd name="connsiteX188" fmla="*/ 568118 w 1242829"/>
              <a:gd name="connsiteY188" fmla="*/ 2113959 h 2388967"/>
              <a:gd name="connsiteX189" fmla="*/ 578940 w 1242829"/>
              <a:gd name="connsiteY189" fmla="*/ 2124780 h 2388967"/>
              <a:gd name="connsiteX190" fmla="*/ 584350 w 1242829"/>
              <a:gd name="connsiteY190" fmla="*/ 2141012 h 2388967"/>
              <a:gd name="connsiteX191" fmla="*/ 600582 w 1242829"/>
              <a:gd name="connsiteY191" fmla="*/ 2151833 h 2388967"/>
              <a:gd name="connsiteX192" fmla="*/ 611404 w 1242829"/>
              <a:gd name="connsiteY192" fmla="*/ 2162655 h 2388967"/>
              <a:gd name="connsiteX193" fmla="*/ 633046 w 1242829"/>
              <a:gd name="connsiteY193" fmla="*/ 2189708 h 2388967"/>
              <a:gd name="connsiteX194" fmla="*/ 649278 w 1242829"/>
              <a:gd name="connsiteY194" fmla="*/ 2200529 h 2388967"/>
              <a:gd name="connsiteX195" fmla="*/ 681742 w 1242829"/>
              <a:gd name="connsiteY195" fmla="*/ 2232993 h 2388967"/>
              <a:gd name="connsiteX196" fmla="*/ 697974 w 1242829"/>
              <a:gd name="connsiteY196" fmla="*/ 2249225 h 2388967"/>
              <a:gd name="connsiteX197" fmla="*/ 714206 w 1242829"/>
              <a:gd name="connsiteY197" fmla="*/ 2260046 h 2388967"/>
              <a:gd name="connsiteX198" fmla="*/ 725027 w 1242829"/>
              <a:gd name="connsiteY198" fmla="*/ 2276278 h 2388967"/>
              <a:gd name="connsiteX199" fmla="*/ 773723 w 1242829"/>
              <a:gd name="connsiteY199" fmla="*/ 2308742 h 2388967"/>
              <a:gd name="connsiteX200" fmla="*/ 784544 w 1242829"/>
              <a:gd name="connsiteY200" fmla="*/ 2324974 h 2388967"/>
              <a:gd name="connsiteX201" fmla="*/ 811598 w 1242829"/>
              <a:gd name="connsiteY201" fmla="*/ 2346617 h 2388967"/>
              <a:gd name="connsiteX202" fmla="*/ 822419 w 1242829"/>
              <a:gd name="connsiteY202" fmla="*/ 2362849 h 2388967"/>
              <a:gd name="connsiteX203" fmla="*/ 871036 w 1242829"/>
              <a:gd name="connsiteY203" fmla="*/ 2361631 h 2388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</a:cxnLst>
            <a:rect l="l" t="t" r="r" b="b"/>
            <a:pathLst>
              <a:path w="1242829" h="2388967">
                <a:moveTo>
                  <a:pt x="871036" y="2361631"/>
                </a:moveTo>
                <a:cubicBezTo>
                  <a:pt x="882759" y="2356220"/>
                  <a:pt x="874722" y="2348420"/>
                  <a:pt x="892757" y="2330385"/>
                </a:cubicBezTo>
                <a:cubicBezTo>
                  <a:pt x="896364" y="2326778"/>
                  <a:pt x="900749" y="2323808"/>
                  <a:pt x="903579" y="2319563"/>
                </a:cubicBezTo>
                <a:cubicBezTo>
                  <a:pt x="930442" y="2279268"/>
                  <a:pt x="895920" y="2328753"/>
                  <a:pt x="930632" y="2287099"/>
                </a:cubicBezTo>
                <a:cubicBezTo>
                  <a:pt x="934795" y="2282104"/>
                  <a:pt x="936458" y="2275031"/>
                  <a:pt x="941453" y="2270868"/>
                </a:cubicBezTo>
                <a:cubicBezTo>
                  <a:pt x="992875" y="2228017"/>
                  <a:pt x="932367" y="2296186"/>
                  <a:pt x="984739" y="2243814"/>
                </a:cubicBezTo>
                <a:cubicBezTo>
                  <a:pt x="991115" y="2237438"/>
                  <a:pt x="994124" y="2228041"/>
                  <a:pt x="1000970" y="2222172"/>
                </a:cubicBezTo>
                <a:cubicBezTo>
                  <a:pt x="1007094" y="2216923"/>
                  <a:pt x="1015696" y="2215500"/>
                  <a:pt x="1022613" y="2211350"/>
                </a:cubicBezTo>
                <a:cubicBezTo>
                  <a:pt x="1033765" y="2204659"/>
                  <a:pt x="1044256" y="2196922"/>
                  <a:pt x="1055077" y="2189708"/>
                </a:cubicBezTo>
                <a:cubicBezTo>
                  <a:pt x="1060488" y="2186101"/>
                  <a:pt x="1066711" y="2183484"/>
                  <a:pt x="1071309" y="2178886"/>
                </a:cubicBezTo>
                <a:cubicBezTo>
                  <a:pt x="1102079" y="2148118"/>
                  <a:pt x="1072452" y="2172905"/>
                  <a:pt x="1103773" y="2157244"/>
                </a:cubicBezTo>
                <a:cubicBezTo>
                  <a:pt x="1168759" y="2124751"/>
                  <a:pt x="1080490" y="2165803"/>
                  <a:pt x="1130826" y="2135601"/>
                </a:cubicBezTo>
                <a:cubicBezTo>
                  <a:pt x="1135717" y="2132667"/>
                  <a:pt x="1141647" y="2131994"/>
                  <a:pt x="1147058" y="2130191"/>
                </a:cubicBezTo>
                <a:cubicBezTo>
                  <a:pt x="1150665" y="2124780"/>
                  <a:pt x="1153281" y="2118557"/>
                  <a:pt x="1157879" y="2113959"/>
                </a:cubicBezTo>
                <a:cubicBezTo>
                  <a:pt x="1162477" y="2109361"/>
                  <a:pt x="1169033" y="2107199"/>
                  <a:pt x="1174111" y="2103137"/>
                </a:cubicBezTo>
                <a:cubicBezTo>
                  <a:pt x="1212650" y="2072306"/>
                  <a:pt x="1151219" y="2114791"/>
                  <a:pt x="1201165" y="2081495"/>
                </a:cubicBezTo>
                <a:cubicBezTo>
                  <a:pt x="1204772" y="2076084"/>
                  <a:pt x="1207924" y="2070341"/>
                  <a:pt x="1211986" y="2065263"/>
                </a:cubicBezTo>
                <a:cubicBezTo>
                  <a:pt x="1242829" y="2026707"/>
                  <a:pt x="1200316" y="2088176"/>
                  <a:pt x="1233628" y="2038210"/>
                </a:cubicBezTo>
                <a:cubicBezTo>
                  <a:pt x="1231825" y="2030996"/>
                  <a:pt x="1231907" y="2023024"/>
                  <a:pt x="1228218" y="2016567"/>
                </a:cubicBezTo>
                <a:cubicBezTo>
                  <a:pt x="1219212" y="2000807"/>
                  <a:pt x="1208304" y="2000271"/>
                  <a:pt x="1195754" y="1989514"/>
                </a:cubicBezTo>
                <a:cubicBezTo>
                  <a:pt x="1188008" y="1982874"/>
                  <a:pt x="1182600" y="1973530"/>
                  <a:pt x="1174111" y="1967871"/>
                </a:cubicBezTo>
                <a:cubicBezTo>
                  <a:pt x="1124151" y="1934566"/>
                  <a:pt x="1185606" y="1977067"/>
                  <a:pt x="1147058" y="1946228"/>
                </a:cubicBezTo>
                <a:cubicBezTo>
                  <a:pt x="1141980" y="1942166"/>
                  <a:pt x="1136117" y="1939187"/>
                  <a:pt x="1130826" y="1935407"/>
                </a:cubicBezTo>
                <a:cubicBezTo>
                  <a:pt x="1123488" y="1930166"/>
                  <a:pt x="1116112" y="1924948"/>
                  <a:pt x="1109184" y="1919175"/>
                </a:cubicBezTo>
                <a:cubicBezTo>
                  <a:pt x="1105265" y="1915909"/>
                  <a:pt x="1102736" y="1910979"/>
                  <a:pt x="1098362" y="1908354"/>
                </a:cubicBezTo>
                <a:cubicBezTo>
                  <a:pt x="1093471" y="1905420"/>
                  <a:pt x="1087541" y="1904747"/>
                  <a:pt x="1082130" y="1902943"/>
                </a:cubicBezTo>
                <a:cubicBezTo>
                  <a:pt x="1076719" y="1897532"/>
                  <a:pt x="1071938" y="1891409"/>
                  <a:pt x="1065898" y="1886711"/>
                </a:cubicBezTo>
                <a:cubicBezTo>
                  <a:pt x="1055632" y="1878726"/>
                  <a:pt x="1042630" y="1874266"/>
                  <a:pt x="1033434" y="1865069"/>
                </a:cubicBezTo>
                <a:cubicBezTo>
                  <a:pt x="1018580" y="1850214"/>
                  <a:pt x="1027453" y="1855860"/>
                  <a:pt x="1006381" y="1848837"/>
                </a:cubicBezTo>
                <a:cubicBezTo>
                  <a:pt x="986364" y="1828818"/>
                  <a:pt x="999805" y="1840845"/>
                  <a:pt x="963096" y="1816373"/>
                </a:cubicBezTo>
                <a:cubicBezTo>
                  <a:pt x="957685" y="1812766"/>
                  <a:pt x="951462" y="1810150"/>
                  <a:pt x="946864" y="1805552"/>
                </a:cubicBezTo>
                <a:cubicBezTo>
                  <a:pt x="943257" y="1801945"/>
                  <a:pt x="939230" y="1798713"/>
                  <a:pt x="936043" y="1794730"/>
                </a:cubicBezTo>
                <a:cubicBezTo>
                  <a:pt x="931981" y="1789652"/>
                  <a:pt x="930299" y="1782560"/>
                  <a:pt x="925221" y="1778498"/>
                </a:cubicBezTo>
                <a:cubicBezTo>
                  <a:pt x="920767" y="1774935"/>
                  <a:pt x="914400" y="1774891"/>
                  <a:pt x="908989" y="1773088"/>
                </a:cubicBezTo>
                <a:cubicBezTo>
                  <a:pt x="905382" y="1769481"/>
                  <a:pt x="901355" y="1766250"/>
                  <a:pt x="898168" y="1762266"/>
                </a:cubicBezTo>
                <a:cubicBezTo>
                  <a:pt x="894106" y="1757188"/>
                  <a:pt x="891667" y="1750894"/>
                  <a:pt x="887347" y="1746034"/>
                </a:cubicBezTo>
                <a:cubicBezTo>
                  <a:pt x="860393" y="1715710"/>
                  <a:pt x="863322" y="1719196"/>
                  <a:pt x="838651" y="1702749"/>
                </a:cubicBezTo>
                <a:cubicBezTo>
                  <a:pt x="835044" y="1697338"/>
                  <a:pt x="831892" y="1691595"/>
                  <a:pt x="827830" y="1686517"/>
                </a:cubicBezTo>
                <a:cubicBezTo>
                  <a:pt x="819020" y="1675505"/>
                  <a:pt x="812826" y="1672908"/>
                  <a:pt x="800776" y="1664875"/>
                </a:cubicBezTo>
                <a:cubicBezTo>
                  <a:pt x="797169" y="1659464"/>
                  <a:pt x="794017" y="1653721"/>
                  <a:pt x="789955" y="1648643"/>
                </a:cubicBezTo>
                <a:cubicBezTo>
                  <a:pt x="786768" y="1644659"/>
                  <a:pt x="782195" y="1641902"/>
                  <a:pt x="779134" y="1637821"/>
                </a:cubicBezTo>
                <a:cubicBezTo>
                  <a:pt x="771331" y="1627416"/>
                  <a:pt x="766688" y="1614553"/>
                  <a:pt x="757491" y="1605357"/>
                </a:cubicBezTo>
                <a:cubicBezTo>
                  <a:pt x="752080" y="1599947"/>
                  <a:pt x="746157" y="1595004"/>
                  <a:pt x="741259" y="1589126"/>
                </a:cubicBezTo>
                <a:cubicBezTo>
                  <a:pt x="737096" y="1584130"/>
                  <a:pt x="734670" y="1577831"/>
                  <a:pt x="730438" y="1572894"/>
                </a:cubicBezTo>
                <a:cubicBezTo>
                  <a:pt x="712944" y="1552484"/>
                  <a:pt x="711709" y="1553194"/>
                  <a:pt x="692563" y="1540430"/>
                </a:cubicBezTo>
                <a:cubicBezTo>
                  <a:pt x="690760" y="1535019"/>
                  <a:pt x="690087" y="1529089"/>
                  <a:pt x="687153" y="1524198"/>
                </a:cubicBezTo>
                <a:cubicBezTo>
                  <a:pt x="680856" y="1513703"/>
                  <a:pt x="668947" y="1509928"/>
                  <a:pt x="660099" y="1502555"/>
                </a:cubicBezTo>
                <a:cubicBezTo>
                  <a:pt x="654221" y="1497657"/>
                  <a:pt x="648766" y="1492201"/>
                  <a:pt x="643868" y="1486323"/>
                </a:cubicBezTo>
                <a:cubicBezTo>
                  <a:pt x="639705" y="1481327"/>
                  <a:pt x="637644" y="1474689"/>
                  <a:pt x="633046" y="1470091"/>
                </a:cubicBezTo>
                <a:cubicBezTo>
                  <a:pt x="590493" y="1427540"/>
                  <a:pt x="644892" y="1496211"/>
                  <a:pt x="600582" y="1443038"/>
                </a:cubicBezTo>
                <a:cubicBezTo>
                  <a:pt x="578038" y="1415985"/>
                  <a:pt x="603288" y="1435824"/>
                  <a:pt x="573529" y="1415985"/>
                </a:cubicBezTo>
                <a:cubicBezTo>
                  <a:pt x="566315" y="1405164"/>
                  <a:pt x="555998" y="1395859"/>
                  <a:pt x="551886" y="1383521"/>
                </a:cubicBezTo>
                <a:cubicBezTo>
                  <a:pt x="550083" y="1378110"/>
                  <a:pt x="549640" y="1372034"/>
                  <a:pt x="546476" y="1367289"/>
                </a:cubicBezTo>
                <a:cubicBezTo>
                  <a:pt x="542232" y="1360922"/>
                  <a:pt x="534942" y="1357097"/>
                  <a:pt x="530244" y="1351057"/>
                </a:cubicBezTo>
                <a:cubicBezTo>
                  <a:pt x="522259" y="1340791"/>
                  <a:pt x="508601" y="1318593"/>
                  <a:pt x="508601" y="1318593"/>
                </a:cubicBezTo>
                <a:cubicBezTo>
                  <a:pt x="506798" y="1313182"/>
                  <a:pt x="506125" y="1307252"/>
                  <a:pt x="503191" y="1302361"/>
                </a:cubicBezTo>
                <a:cubicBezTo>
                  <a:pt x="500566" y="1297987"/>
                  <a:pt x="495556" y="1295523"/>
                  <a:pt x="492369" y="1291540"/>
                </a:cubicBezTo>
                <a:cubicBezTo>
                  <a:pt x="465056" y="1257400"/>
                  <a:pt x="496864" y="1290625"/>
                  <a:pt x="470727" y="1264486"/>
                </a:cubicBezTo>
                <a:cubicBezTo>
                  <a:pt x="457125" y="1223686"/>
                  <a:pt x="475474" y="1273980"/>
                  <a:pt x="454495" y="1232023"/>
                </a:cubicBezTo>
                <a:cubicBezTo>
                  <a:pt x="451944" y="1226922"/>
                  <a:pt x="451635" y="1220892"/>
                  <a:pt x="449084" y="1215791"/>
                </a:cubicBezTo>
                <a:cubicBezTo>
                  <a:pt x="434311" y="1186245"/>
                  <a:pt x="441011" y="1213243"/>
                  <a:pt x="432852" y="1183327"/>
                </a:cubicBezTo>
                <a:cubicBezTo>
                  <a:pt x="428939" y="1168978"/>
                  <a:pt x="426734" y="1154150"/>
                  <a:pt x="422031" y="1140041"/>
                </a:cubicBezTo>
                <a:cubicBezTo>
                  <a:pt x="418424" y="1129220"/>
                  <a:pt x="413447" y="1118763"/>
                  <a:pt x="411210" y="1107578"/>
                </a:cubicBezTo>
                <a:cubicBezTo>
                  <a:pt x="409406" y="1098560"/>
                  <a:pt x="408219" y="1089397"/>
                  <a:pt x="405799" y="1080524"/>
                </a:cubicBezTo>
                <a:cubicBezTo>
                  <a:pt x="405795" y="1080508"/>
                  <a:pt x="392275" y="1039952"/>
                  <a:pt x="389567" y="1031828"/>
                </a:cubicBezTo>
                <a:cubicBezTo>
                  <a:pt x="387763" y="1026418"/>
                  <a:pt x="385274" y="1021189"/>
                  <a:pt x="384156" y="1015597"/>
                </a:cubicBezTo>
                <a:cubicBezTo>
                  <a:pt x="382353" y="1006579"/>
                  <a:pt x="379961" y="997659"/>
                  <a:pt x="378746" y="988543"/>
                </a:cubicBezTo>
                <a:cubicBezTo>
                  <a:pt x="387940" y="899605"/>
                  <a:pt x="389400" y="959226"/>
                  <a:pt x="394237" y="906215"/>
                </a:cubicBezTo>
                <a:cubicBezTo>
                  <a:pt x="396041" y="846698"/>
                  <a:pt x="406213" y="816721"/>
                  <a:pt x="409516" y="757268"/>
                </a:cubicBezTo>
                <a:cubicBezTo>
                  <a:pt x="409832" y="751573"/>
                  <a:pt x="410071" y="749809"/>
                  <a:pt x="411638" y="744325"/>
                </a:cubicBezTo>
                <a:cubicBezTo>
                  <a:pt x="413681" y="737175"/>
                  <a:pt x="413722" y="732622"/>
                  <a:pt x="417048" y="725971"/>
                </a:cubicBezTo>
                <a:cubicBezTo>
                  <a:pt x="419329" y="721408"/>
                  <a:pt x="414395" y="702310"/>
                  <a:pt x="418002" y="698703"/>
                </a:cubicBezTo>
                <a:cubicBezTo>
                  <a:pt x="421609" y="687882"/>
                  <a:pt x="419208" y="679020"/>
                  <a:pt x="425535" y="669529"/>
                </a:cubicBezTo>
                <a:cubicBezTo>
                  <a:pt x="429142" y="664118"/>
                  <a:pt x="430425" y="655949"/>
                  <a:pt x="433066" y="650007"/>
                </a:cubicBezTo>
                <a:cubicBezTo>
                  <a:pt x="452960" y="605244"/>
                  <a:pt x="425907" y="619077"/>
                  <a:pt x="448131" y="596855"/>
                </a:cubicBezTo>
                <a:cubicBezTo>
                  <a:pt x="449934" y="591444"/>
                  <a:pt x="454060" y="588898"/>
                  <a:pt x="456830" y="583912"/>
                </a:cubicBezTo>
                <a:cubicBezTo>
                  <a:pt x="465724" y="567903"/>
                  <a:pt x="466118" y="540639"/>
                  <a:pt x="481548" y="528638"/>
                </a:cubicBezTo>
                <a:cubicBezTo>
                  <a:pt x="491814" y="520653"/>
                  <a:pt x="503191" y="514209"/>
                  <a:pt x="514012" y="506995"/>
                </a:cubicBezTo>
                <a:lnTo>
                  <a:pt x="530244" y="496174"/>
                </a:lnTo>
                <a:cubicBezTo>
                  <a:pt x="535655" y="492567"/>
                  <a:pt x="540307" y="487409"/>
                  <a:pt x="546476" y="485353"/>
                </a:cubicBezTo>
                <a:cubicBezTo>
                  <a:pt x="557297" y="481746"/>
                  <a:pt x="567874" y="477297"/>
                  <a:pt x="578940" y="474531"/>
                </a:cubicBezTo>
                <a:lnTo>
                  <a:pt x="622225" y="463710"/>
                </a:lnTo>
                <a:cubicBezTo>
                  <a:pt x="634850" y="465514"/>
                  <a:pt x="647884" y="465456"/>
                  <a:pt x="660099" y="469121"/>
                </a:cubicBezTo>
                <a:cubicBezTo>
                  <a:pt x="666327" y="470990"/>
                  <a:pt x="669828" y="479942"/>
                  <a:pt x="676331" y="479942"/>
                </a:cubicBezTo>
                <a:cubicBezTo>
                  <a:pt x="684397" y="479942"/>
                  <a:pt x="690760" y="472728"/>
                  <a:pt x="697974" y="469121"/>
                </a:cubicBezTo>
                <a:cubicBezTo>
                  <a:pt x="726485" y="440610"/>
                  <a:pt x="710144" y="451267"/>
                  <a:pt x="746670" y="436657"/>
                </a:cubicBezTo>
                <a:cubicBezTo>
                  <a:pt x="786195" y="397132"/>
                  <a:pt x="731000" y="448905"/>
                  <a:pt x="806187" y="398782"/>
                </a:cubicBezTo>
                <a:cubicBezTo>
                  <a:pt x="817008" y="391568"/>
                  <a:pt x="826313" y="381253"/>
                  <a:pt x="838651" y="377140"/>
                </a:cubicBezTo>
                <a:cubicBezTo>
                  <a:pt x="844062" y="375336"/>
                  <a:pt x="849782" y="374280"/>
                  <a:pt x="854883" y="371729"/>
                </a:cubicBezTo>
                <a:cubicBezTo>
                  <a:pt x="860699" y="368821"/>
                  <a:pt x="865469" y="364134"/>
                  <a:pt x="871115" y="360908"/>
                </a:cubicBezTo>
                <a:cubicBezTo>
                  <a:pt x="889840" y="350208"/>
                  <a:pt x="890775" y="350747"/>
                  <a:pt x="908989" y="344676"/>
                </a:cubicBezTo>
                <a:cubicBezTo>
                  <a:pt x="949740" y="317510"/>
                  <a:pt x="897949" y="349407"/>
                  <a:pt x="946864" y="328444"/>
                </a:cubicBezTo>
                <a:cubicBezTo>
                  <a:pt x="952841" y="325882"/>
                  <a:pt x="957154" y="320264"/>
                  <a:pt x="963096" y="317623"/>
                </a:cubicBezTo>
                <a:cubicBezTo>
                  <a:pt x="973520" y="312990"/>
                  <a:pt x="986069" y="313128"/>
                  <a:pt x="995560" y="306801"/>
                </a:cubicBezTo>
                <a:cubicBezTo>
                  <a:pt x="1000971" y="303194"/>
                  <a:pt x="1005815" y="298542"/>
                  <a:pt x="1011792" y="295980"/>
                </a:cubicBezTo>
                <a:cubicBezTo>
                  <a:pt x="1018627" y="293051"/>
                  <a:pt x="1026284" y="292612"/>
                  <a:pt x="1033434" y="290569"/>
                </a:cubicBezTo>
                <a:cubicBezTo>
                  <a:pt x="1087759" y="275048"/>
                  <a:pt x="1003663" y="296660"/>
                  <a:pt x="1071309" y="279748"/>
                </a:cubicBezTo>
                <a:cubicBezTo>
                  <a:pt x="1072917" y="278676"/>
                  <a:pt x="1097745" y="263658"/>
                  <a:pt x="1098362" y="258105"/>
                </a:cubicBezTo>
                <a:cubicBezTo>
                  <a:pt x="1099770" y="245430"/>
                  <a:pt x="1095820" y="232657"/>
                  <a:pt x="1092952" y="220231"/>
                </a:cubicBezTo>
                <a:cubicBezTo>
                  <a:pt x="1090387" y="209116"/>
                  <a:pt x="1082130" y="187767"/>
                  <a:pt x="1082130" y="187767"/>
                </a:cubicBezTo>
                <a:cubicBezTo>
                  <a:pt x="1078770" y="150804"/>
                  <a:pt x="1079296" y="133144"/>
                  <a:pt x="1071309" y="101197"/>
                </a:cubicBezTo>
                <a:cubicBezTo>
                  <a:pt x="1069926" y="95664"/>
                  <a:pt x="1068668" y="89951"/>
                  <a:pt x="1065898" y="84965"/>
                </a:cubicBezTo>
                <a:cubicBezTo>
                  <a:pt x="1059582" y="73596"/>
                  <a:pt x="1066462" y="50035"/>
                  <a:pt x="1054124" y="45922"/>
                </a:cubicBezTo>
                <a:lnTo>
                  <a:pt x="1025163" y="13244"/>
                </a:lnTo>
                <a:cubicBezTo>
                  <a:pt x="1019752" y="11440"/>
                  <a:pt x="1001733" y="2510"/>
                  <a:pt x="992485" y="1255"/>
                </a:cubicBezTo>
                <a:cubicBezTo>
                  <a:pt x="983237" y="0"/>
                  <a:pt x="975268" y="6830"/>
                  <a:pt x="969675" y="5712"/>
                </a:cubicBezTo>
                <a:cubicBezTo>
                  <a:pt x="960657" y="3909"/>
                  <a:pt x="938426" y="7304"/>
                  <a:pt x="929465" y="5236"/>
                </a:cubicBezTo>
                <a:cubicBezTo>
                  <a:pt x="914973" y="1892"/>
                  <a:pt x="892757" y="9215"/>
                  <a:pt x="892757" y="9215"/>
                </a:cubicBezTo>
                <a:cubicBezTo>
                  <a:pt x="855602" y="11171"/>
                  <a:pt x="803549" y="8951"/>
                  <a:pt x="762902" y="20037"/>
                </a:cubicBezTo>
                <a:cubicBezTo>
                  <a:pt x="751897" y="23038"/>
                  <a:pt x="741504" y="28091"/>
                  <a:pt x="730438" y="30858"/>
                </a:cubicBezTo>
                <a:cubicBezTo>
                  <a:pt x="723224" y="32662"/>
                  <a:pt x="715758" y="33658"/>
                  <a:pt x="708795" y="36269"/>
                </a:cubicBezTo>
                <a:cubicBezTo>
                  <a:pt x="618932" y="69968"/>
                  <a:pt x="744178" y="26516"/>
                  <a:pt x="670921" y="57911"/>
                </a:cubicBezTo>
                <a:cubicBezTo>
                  <a:pt x="664086" y="60840"/>
                  <a:pt x="656492" y="61518"/>
                  <a:pt x="649278" y="63322"/>
                </a:cubicBezTo>
                <a:cubicBezTo>
                  <a:pt x="611211" y="88699"/>
                  <a:pt x="659480" y="59496"/>
                  <a:pt x="605993" y="79554"/>
                </a:cubicBezTo>
                <a:cubicBezTo>
                  <a:pt x="599904" y="81837"/>
                  <a:pt x="595577" y="87467"/>
                  <a:pt x="589761" y="90375"/>
                </a:cubicBezTo>
                <a:cubicBezTo>
                  <a:pt x="584660" y="92926"/>
                  <a:pt x="578630" y="93235"/>
                  <a:pt x="573529" y="95786"/>
                </a:cubicBezTo>
                <a:cubicBezTo>
                  <a:pt x="567713" y="98694"/>
                  <a:pt x="563113" y="103699"/>
                  <a:pt x="557297" y="106607"/>
                </a:cubicBezTo>
                <a:cubicBezTo>
                  <a:pt x="552196" y="109158"/>
                  <a:pt x="546166" y="109467"/>
                  <a:pt x="541065" y="112018"/>
                </a:cubicBezTo>
                <a:cubicBezTo>
                  <a:pt x="535249" y="114926"/>
                  <a:pt x="530649" y="119931"/>
                  <a:pt x="524833" y="122839"/>
                </a:cubicBezTo>
                <a:cubicBezTo>
                  <a:pt x="519732" y="125390"/>
                  <a:pt x="513702" y="125699"/>
                  <a:pt x="508601" y="128250"/>
                </a:cubicBezTo>
                <a:cubicBezTo>
                  <a:pt x="502785" y="131158"/>
                  <a:pt x="498185" y="136163"/>
                  <a:pt x="492369" y="139071"/>
                </a:cubicBezTo>
                <a:cubicBezTo>
                  <a:pt x="456638" y="156936"/>
                  <a:pt x="496081" y="129463"/>
                  <a:pt x="459905" y="155303"/>
                </a:cubicBezTo>
                <a:cubicBezTo>
                  <a:pt x="452567" y="160544"/>
                  <a:pt x="445049" y="165597"/>
                  <a:pt x="438263" y="171535"/>
                </a:cubicBezTo>
                <a:cubicBezTo>
                  <a:pt x="430585" y="178254"/>
                  <a:pt x="425109" y="187519"/>
                  <a:pt x="416620" y="193178"/>
                </a:cubicBezTo>
                <a:lnTo>
                  <a:pt x="384156" y="214820"/>
                </a:lnTo>
                <a:lnTo>
                  <a:pt x="367924" y="225641"/>
                </a:lnTo>
                <a:cubicBezTo>
                  <a:pt x="364317" y="231052"/>
                  <a:pt x="361335" y="236936"/>
                  <a:pt x="357103" y="241873"/>
                </a:cubicBezTo>
                <a:cubicBezTo>
                  <a:pt x="339609" y="262283"/>
                  <a:pt x="338374" y="261573"/>
                  <a:pt x="319228" y="274337"/>
                </a:cubicBezTo>
                <a:cubicBezTo>
                  <a:pt x="315621" y="279748"/>
                  <a:pt x="312689" y="285675"/>
                  <a:pt x="308407" y="290569"/>
                </a:cubicBezTo>
                <a:cubicBezTo>
                  <a:pt x="300009" y="300167"/>
                  <a:pt x="288428" y="307012"/>
                  <a:pt x="281354" y="317623"/>
                </a:cubicBezTo>
                <a:cubicBezTo>
                  <a:pt x="277747" y="323034"/>
                  <a:pt x="274815" y="328961"/>
                  <a:pt x="270533" y="333855"/>
                </a:cubicBezTo>
                <a:cubicBezTo>
                  <a:pt x="248378" y="359175"/>
                  <a:pt x="249248" y="357062"/>
                  <a:pt x="227247" y="371729"/>
                </a:cubicBezTo>
                <a:cubicBezTo>
                  <a:pt x="220033" y="382550"/>
                  <a:pt x="214801" y="394997"/>
                  <a:pt x="205605" y="404193"/>
                </a:cubicBezTo>
                <a:cubicBezTo>
                  <a:pt x="167039" y="442759"/>
                  <a:pt x="208690" y="398986"/>
                  <a:pt x="178552" y="436657"/>
                </a:cubicBezTo>
                <a:cubicBezTo>
                  <a:pt x="175365" y="440640"/>
                  <a:pt x="170791" y="443397"/>
                  <a:pt x="167730" y="447478"/>
                </a:cubicBezTo>
                <a:cubicBezTo>
                  <a:pt x="159927" y="457882"/>
                  <a:pt x="153302" y="469121"/>
                  <a:pt x="146088" y="479942"/>
                </a:cubicBezTo>
                <a:cubicBezTo>
                  <a:pt x="135217" y="496249"/>
                  <a:pt x="132686" y="498588"/>
                  <a:pt x="124445" y="517817"/>
                </a:cubicBezTo>
                <a:cubicBezTo>
                  <a:pt x="122198" y="523059"/>
                  <a:pt x="122198" y="529304"/>
                  <a:pt x="119034" y="534049"/>
                </a:cubicBezTo>
                <a:cubicBezTo>
                  <a:pt x="114789" y="540416"/>
                  <a:pt x="108213" y="544870"/>
                  <a:pt x="102802" y="550281"/>
                </a:cubicBezTo>
                <a:lnTo>
                  <a:pt x="86570" y="598976"/>
                </a:lnTo>
                <a:cubicBezTo>
                  <a:pt x="84767" y="604387"/>
                  <a:pt x="85193" y="611175"/>
                  <a:pt x="81160" y="615208"/>
                </a:cubicBezTo>
                <a:lnTo>
                  <a:pt x="70339" y="626030"/>
                </a:lnTo>
                <a:cubicBezTo>
                  <a:pt x="62162" y="658735"/>
                  <a:pt x="67278" y="640622"/>
                  <a:pt x="54107" y="680136"/>
                </a:cubicBezTo>
                <a:lnTo>
                  <a:pt x="48696" y="696368"/>
                </a:lnTo>
                <a:cubicBezTo>
                  <a:pt x="46892" y="701779"/>
                  <a:pt x="46449" y="707854"/>
                  <a:pt x="43285" y="712600"/>
                </a:cubicBezTo>
                <a:cubicBezTo>
                  <a:pt x="29300" y="733578"/>
                  <a:pt x="34520" y="722663"/>
                  <a:pt x="27053" y="745064"/>
                </a:cubicBezTo>
                <a:cubicBezTo>
                  <a:pt x="25250" y="761296"/>
                  <a:pt x="24481" y="777677"/>
                  <a:pt x="21643" y="793760"/>
                </a:cubicBezTo>
                <a:cubicBezTo>
                  <a:pt x="19058" y="808406"/>
                  <a:pt x="13266" y="822375"/>
                  <a:pt x="10821" y="837045"/>
                </a:cubicBezTo>
                <a:cubicBezTo>
                  <a:pt x="3315" y="882089"/>
                  <a:pt x="6963" y="858649"/>
                  <a:pt x="0" y="907384"/>
                </a:cubicBezTo>
                <a:cubicBezTo>
                  <a:pt x="1804" y="929026"/>
                  <a:pt x="3352" y="950691"/>
                  <a:pt x="5411" y="972311"/>
                </a:cubicBezTo>
                <a:cubicBezTo>
                  <a:pt x="6959" y="988569"/>
                  <a:pt x="9273" y="1004749"/>
                  <a:pt x="10821" y="1021007"/>
                </a:cubicBezTo>
                <a:cubicBezTo>
                  <a:pt x="12880" y="1042627"/>
                  <a:pt x="14071" y="1064325"/>
                  <a:pt x="16232" y="1085935"/>
                </a:cubicBezTo>
                <a:cubicBezTo>
                  <a:pt x="26262" y="1186229"/>
                  <a:pt x="16923" y="1075923"/>
                  <a:pt x="27053" y="1167095"/>
                </a:cubicBezTo>
                <a:cubicBezTo>
                  <a:pt x="29253" y="1186894"/>
                  <a:pt x="29002" y="1206994"/>
                  <a:pt x="32464" y="1226612"/>
                </a:cubicBezTo>
                <a:cubicBezTo>
                  <a:pt x="32465" y="1226619"/>
                  <a:pt x="45989" y="1267189"/>
                  <a:pt x="48696" y="1275308"/>
                </a:cubicBezTo>
                <a:cubicBezTo>
                  <a:pt x="50500" y="1280719"/>
                  <a:pt x="50943" y="1286794"/>
                  <a:pt x="54107" y="1291540"/>
                </a:cubicBezTo>
                <a:cubicBezTo>
                  <a:pt x="57714" y="1296951"/>
                  <a:pt x="62287" y="1301830"/>
                  <a:pt x="64928" y="1307772"/>
                </a:cubicBezTo>
                <a:cubicBezTo>
                  <a:pt x="90683" y="1365722"/>
                  <a:pt x="62081" y="1319733"/>
                  <a:pt x="86570" y="1356468"/>
                </a:cubicBezTo>
                <a:cubicBezTo>
                  <a:pt x="89022" y="1366275"/>
                  <a:pt x="98413" y="1406185"/>
                  <a:pt x="102802" y="1410574"/>
                </a:cubicBezTo>
                <a:lnTo>
                  <a:pt x="113624" y="1421395"/>
                </a:lnTo>
                <a:lnTo>
                  <a:pt x="124445" y="1453859"/>
                </a:lnTo>
                <a:cubicBezTo>
                  <a:pt x="126249" y="1459270"/>
                  <a:pt x="125823" y="1466058"/>
                  <a:pt x="129856" y="1470091"/>
                </a:cubicBezTo>
                <a:lnTo>
                  <a:pt x="146088" y="1486323"/>
                </a:lnTo>
                <a:cubicBezTo>
                  <a:pt x="169389" y="1579528"/>
                  <a:pt x="143893" y="1498165"/>
                  <a:pt x="167730" y="1545840"/>
                </a:cubicBezTo>
                <a:cubicBezTo>
                  <a:pt x="170281" y="1550941"/>
                  <a:pt x="170371" y="1557086"/>
                  <a:pt x="173141" y="1562072"/>
                </a:cubicBezTo>
                <a:cubicBezTo>
                  <a:pt x="179457" y="1573441"/>
                  <a:pt x="194784" y="1594536"/>
                  <a:pt x="194784" y="1594536"/>
                </a:cubicBezTo>
                <a:cubicBezTo>
                  <a:pt x="211673" y="1645210"/>
                  <a:pt x="184006" y="1570266"/>
                  <a:pt x="216426" y="1627000"/>
                </a:cubicBezTo>
                <a:cubicBezTo>
                  <a:pt x="220115" y="1633457"/>
                  <a:pt x="218511" y="1641992"/>
                  <a:pt x="221837" y="1648643"/>
                </a:cubicBezTo>
                <a:cubicBezTo>
                  <a:pt x="237032" y="1679032"/>
                  <a:pt x="234011" y="1661269"/>
                  <a:pt x="248890" y="1681107"/>
                </a:cubicBezTo>
                <a:cubicBezTo>
                  <a:pt x="256693" y="1691511"/>
                  <a:pt x="263319" y="1702749"/>
                  <a:pt x="270533" y="1713570"/>
                </a:cubicBezTo>
                <a:lnTo>
                  <a:pt x="281354" y="1729802"/>
                </a:lnTo>
                <a:cubicBezTo>
                  <a:pt x="292615" y="1774845"/>
                  <a:pt x="278904" y="1730312"/>
                  <a:pt x="297586" y="1767677"/>
                </a:cubicBezTo>
                <a:cubicBezTo>
                  <a:pt x="300137" y="1772778"/>
                  <a:pt x="299833" y="1779163"/>
                  <a:pt x="302997" y="1783909"/>
                </a:cubicBezTo>
                <a:cubicBezTo>
                  <a:pt x="307241" y="1790276"/>
                  <a:pt x="314781" y="1793915"/>
                  <a:pt x="319228" y="1800141"/>
                </a:cubicBezTo>
                <a:cubicBezTo>
                  <a:pt x="354829" y="1849983"/>
                  <a:pt x="304087" y="1795822"/>
                  <a:pt x="346282" y="1838015"/>
                </a:cubicBezTo>
                <a:cubicBezTo>
                  <a:pt x="348085" y="1843426"/>
                  <a:pt x="348758" y="1849356"/>
                  <a:pt x="351692" y="1854247"/>
                </a:cubicBezTo>
                <a:cubicBezTo>
                  <a:pt x="354317" y="1858622"/>
                  <a:pt x="359327" y="1861085"/>
                  <a:pt x="362514" y="1865069"/>
                </a:cubicBezTo>
                <a:cubicBezTo>
                  <a:pt x="366576" y="1870147"/>
                  <a:pt x="370427" y="1875485"/>
                  <a:pt x="373335" y="1881301"/>
                </a:cubicBezTo>
                <a:cubicBezTo>
                  <a:pt x="386402" y="1907435"/>
                  <a:pt x="367616" y="1890113"/>
                  <a:pt x="394978" y="1908354"/>
                </a:cubicBezTo>
                <a:cubicBezTo>
                  <a:pt x="398585" y="1913765"/>
                  <a:pt x="402573" y="1918940"/>
                  <a:pt x="405799" y="1924586"/>
                </a:cubicBezTo>
                <a:cubicBezTo>
                  <a:pt x="409801" y="1931589"/>
                  <a:pt x="412146" y="1939517"/>
                  <a:pt x="416620" y="1946228"/>
                </a:cubicBezTo>
                <a:cubicBezTo>
                  <a:pt x="419450" y="1950473"/>
                  <a:pt x="423834" y="1953443"/>
                  <a:pt x="427441" y="1957050"/>
                </a:cubicBezTo>
                <a:cubicBezTo>
                  <a:pt x="439247" y="1992466"/>
                  <a:pt x="422850" y="1957705"/>
                  <a:pt x="449084" y="1978692"/>
                </a:cubicBezTo>
                <a:cubicBezTo>
                  <a:pt x="454162" y="1982754"/>
                  <a:pt x="455742" y="1989928"/>
                  <a:pt x="459905" y="1994924"/>
                </a:cubicBezTo>
                <a:cubicBezTo>
                  <a:pt x="464804" y="2000802"/>
                  <a:pt x="470726" y="2005745"/>
                  <a:pt x="476137" y="2011156"/>
                </a:cubicBezTo>
                <a:cubicBezTo>
                  <a:pt x="477941" y="2016567"/>
                  <a:pt x="478233" y="2022747"/>
                  <a:pt x="481548" y="2027388"/>
                </a:cubicBezTo>
                <a:cubicBezTo>
                  <a:pt x="487478" y="2035690"/>
                  <a:pt x="495977" y="2041817"/>
                  <a:pt x="503191" y="2049031"/>
                </a:cubicBezTo>
                <a:lnTo>
                  <a:pt x="535655" y="2081495"/>
                </a:lnTo>
                <a:lnTo>
                  <a:pt x="568118" y="2113959"/>
                </a:lnTo>
                <a:lnTo>
                  <a:pt x="578940" y="2124780"/>
                </a:lnTo>
                <a:cubicBezTo>
                  <a:pt x="580743" y="2130191"/>
                  <a:pt x="580787" y="2136558"/>
                  <a:pt x="584350" y="2141012"/>
                </a:cubicBezTo>
                <a:cubicBezTo>
                  <a:pt x="588412" y="2146090"/>
                  <a:pt x="595504" y="2147771"/>
                  <a:pt x="600582" y="2151833"/>
                </a:cubicBezTo>
                <a:cubicBezTo>
                  <a:pt x="604566" y="2155020"/>
                  <a:pt x="608217" y="2158671"/>
                  <a:pt x="611404" y="2162655"/>
                </a:cubicBezTo>
                <a:cubicBezTo>
                  <a:pt x="623900" y="2178274"/>
                  <a:pt x="618533" y="2178097"/>
                  <a:pt x="633046" y="2189708"/>
                </a:cubicBezTo>
                <a:cubicBezTo>
                  <a:pt x="638124" y="2193770"/>
                  <a:pt x="644418" y="2196209"/>
                  <a:pt x="649278" y="2200529"/>
                </a:cubicBezTo>
                <a:cubicBezTo>
                  <a:pt x="660716" y="2210696"/>
                  <a:pt x="670921" y="2222172"/>
                  <a:pt x="681742" y="2232993"/>
                </a:cubicBezTo>
                <a:cubicBezTo>
                  <a:pt x="687153" y="2238404"/>
                  <a:pt x="691607" y="2244981"/>
                  <a:pt x="697974" y="2249225"/>
                </a:cubicBezTo>
                <a:lnTo>
                  <a:pt x="714206" y="2260046"/>
                </a:lnTo>
                <a:cubicBezTo>
                  <a:pt x="717813" y="2265457"/>
                  <a:pt x="720965" y="2271200"/>
                  <a:pt x="725027" y="2276278"/>
                </a:cubicBezTo>
                <a:cubicBezTo>
                  <a:pt x="737752" y="2292183"/>
                  <a:pt x="756045" y="2299903"/>
                  <a:pt x="773723" y="2308742"/>
                </a:cubicBezTo>
                <a:cubicBezTo>
                  <a:pt x="777330" y="2314153"/>
                  <a:pt x="779946" y="2320376"/>
                  <a:pt x="784544" y="2324974"/>
                </a:cubicBezTo>
                <a:cubicBezTo>
                  <a:pt x="812668" y="2353098"/>
                  <a:pt x="790178" y="2319842"/>
                  <a:pt x="811598" y="2346617"/>
                </a:cubicBezTo>
                <a:cubicBezTo>
                  <a:pt x="815660" y="2351695"/>
                  <a:pt x="817821" y="2358251"/>
                  <a:pt x="822419" y="2362849"/>
                </a:cubicBezTo>
                <a:cubicBezTo>
                  <a:pt x="848537" y="2388967"/>
                  <a:pt x="859313" y="2367042"/>
                  <a:pt x="871036" y="2361631"/>
                </a:cubicBezTo>
                <a:close/>
              </a:path>
            </a:pathLst>
          </a:custGeom>
          <a:solidFill>
            <a:srgbClr val="FF0000">
              <a:alpha val="3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" name="Freeform 33"/>
          <p:cNvSpPr/>
          <p:nvPr/>
        </p:nvSpPr>
        <p:spPr>
          <a:xfrm>
            <a:off x="3379930" y="2736420"/>
            <a:ext cx="887272" cy="3633656"/>
          </a:xfrm>
          <a:custGeom>
            <a:avLst/>
            <a:gdLst>
              <a:gd name="connsiteX0" fmla="*/ 502920 w 919480"/>
              <a:gd name="connsiteY0" fmla="*/ 198120 h 3640422"/>
              <a:gd name="connsiteX1" fmla="*/ 518160 w 919480"/>
              <a:gd name="connsiteY1" fmla="*/ 187960 h 3640422"/>
              <a:gd name="connsiteX2" fmla="*/ 528320 w 919480"/>
              <a:gd name="connsiteY2" fmla="*/ 172720 h 3640422"/>
              <a:gd name="connsiteX3" fmla="*/ 558800 w 919480"/>
              <a:gd name="connsiteY3" fmla="*/ 152400 h 3640422"/>
              <a:gd name="connsiteX4" fmla="*/ 574040 w 919480"/>
              <a:gd name="connsiteY4" fmla="*/ 137160 h 3640422"/>
              <a:gd name="connsiteX5" fmla="*/ 604520 w 919480"/>
              <a:gd name="connsiteY5" fmla="*/ 127000 h 3640422"/>
              <a:gd name="connsiteX6" fmla="*/ 635000 w 919480"/>
              <a:gd name="connsiteY6" fmla="*/ 111760 h 3640422"/>
              <a:gd name="connsiteX7" fmla="*/ 670560 w 919480"/>
              <a:gd name="connsiteY7" fmla="*/ 96520 h 3640422"/>
              <a:gd name="connsiteX8" fmla="*/ 685800 w 919480"/>
              <a:gd name="connsiteY8" fmla="*/ 86360 h 3640422"/>
              <a:gd name="connsiteX9" fmla="*/ 721360 w 919480"/>
              <a:gd name="connsiteY9" fmla="*/ 76200 h 3640422"/>
              <a:gd name="connsiteX10" fmla="*/ 751840 w 919480"/>
              <a:gd name="connsiteY10" fmla="*/ 66040 h 3640422"/>
              <a:gd name="connsiteX11" fmla="*/ 787400 w 919480"/>
              <a:gd name="connsiteY11" fmla="*/ 50800 h 3640422"/>
              <a:gd name="connsiteX12" fmla="*/ 838200 w 919480"/>
              <a:gd name="connsiteY12" fmla="*/ 35560 h 3640422"/>
              <a:gd name="connsiteX13" fmla="*/ 853440 w 919480"/>
              <a:gd name="connsiteY13" fmla="*/ 25400 h 3640422"/>
              <a:gd name="connsiteX14" fmla="*/ 883920 w 919480"/>
              <a:gd name="connsiteY14" fmla="*/ 15240 h 3640422"/>
              <a:gd name="connsiteX15" fmla="*/ 914400 w 919480"/>
              <a:gd name="connsiteY15" fmla="*/ 0 h 3640422"/>
              <a:gd name="connsiteX16" fmla="*/ 919480 w 919480"/>
              <a:gd name="connsiteY16" fmla="*/ 15240 h 3640422"/>
              <a:gd name="connsiteX17" fmla="*/ 914400 w 919480"/>
              <a:gd name="connsiteY17" fmla="*/ 60960 h 3640422"/>
              <a:gd name="connsiteX18" fmla="*/ 909320 w 919480"/>
              <a:gd name="connsiteY18" fmla="*/ 76200 h 3640422"/>
              <a:gd name="connsiteX19" fmla="*/ 904240 w 919480"/>
              <a:gd name="connsiteY19" fmla="*/ 96520 h 3640422"/>
              <a:gd name="connsiteX20" fmla="*/ 899160 w 919480"/>
              <a:gd name="connsiteY20" fmla="*/ 162560 h 3640422"/>
              <a:gd name="connsiteX21" fmla="*/ 894080 w 919480"/>
              <a:gd name="connsiteY21" fmla="*/ 182880 h 3640422"/>
              <a:gd name="connsiteX22" fmla="*/ 889000 w 919480"/>
              <a:gd name="connsiteY22" fmla="*/ 213360 h 3640422"/>
              <a:gd name="connsiteX23" fmla="*/ 883920 w 919480"/>
              <a:gd name="connsiteY23" fmla="*/ 335280 h 3640422"/>
              <a:gd name="connsiteX24" fmla="*/ 873760 w 919480"/>
              <a:gd name="connsiteY24" fmla="*/ 401320 h 3640422"/>
              <a:gd name="connsiteX25" fmla="*/ 868680 w 919480"/>
              <a:gd name="connsiteY25" fmla="*/ 447040 h 3640422"/>
              <a:gd name="connsiteX26" fmla="*/ 858520 w 919480"/>
              <a:gd name="connsiteY26" fmla="*/ 568960 h 3640422"/>
              <a:gd name="connsiteX27" fmla="*/ 853440 w 919480"/>
              <a:gd name="connsiteY27" fmla="*/ 594360 h 3640422"/>
              <a:gd name="connsiteX28" fmla="*/ 848360 w 919480"/>
              <a:gd name="connsiteY28" fmla="*/ 640080 h 3640422"/>
              <a:gd name="connsiteX29" fmla="*/ 838200 w 919480"/>
              <a:gd name="connsiteY29" fmla="*/ 690880 h 3640422"/>
              <a:gd name="connsiteX30" fmla="*/ 833120 w 919480"/>
              <a:gd name="connsiteY30" fmla="*/ 721360 h 3640422"/>
              <a:gd name="connsiteX31" fmla="*/ 828040 w 919480"/>
              <a:gd name="connsiteY31" fmla="*/ 741680 h 3640422"/>
              <a:gd name="connsiteX32" fmla="*/ 822960 w 919480"/>
              <a:gd name="connsiteY32" fmla="*/ 767080 h 3640422"/>
              <a:gd name="connsiteX33" fmla="*/ 817880 w 919480"/>
              <a:gd name="connsiteY33" fmla="*/ 787400 h 3640422"/>
              <a:gd name="connsiteX34" fmla="*/ 812800 w 919480"/>
              <a:gd name="connsiteY34" fmla="*/ 828040 h 3640422"/>
              <a:gd name="connsiteX35" fmla="*/ 807720 w 919480"/>
              <a:gd name="connsiteY35" fmla="*/ 843280 h 3640422"/>
              <a:gd name="connsiteX36" fmla="*/ 797560 w 919480"/>
              <a:gd name="connsiteY36" fmla="*/ 894080 h 3640422"/>
              <a:gd name="connsiteX37" fmla="*/ 787400 w 919480"/>
              <a:gd name="connsiteY37" fmla="*/ 939800 h 3640422"/>
              <a:gd name="connsiteX38" fmla="*/ 782320 w 919480"/>
              <a:gd name="connsiteY38" fmla="*/ 980440 h 3640422"/>
              <a:gd name="connsiteX39" fmla="*/ 777240 w 919480"/>
              <a:gd name="connsiteY39" fmla="*/ 1031240 h 3640422"/>
              <a:gd name="connsiteX40" fmla="*/ 767080 w 919480"/>
              <a:gd name="connsiteY40" fmla="*/ 1102360 h 3640422"/>
              <a:gd name="connsiteX41" fmla="*/ 762000 w 919480"/>
              <a:gd name="connsiteY41" fmla="*/ 1203960 h 3640422"/>
              <a:gd name="connsiteX42" fmla="*/ 751840 w 919480"/>
              <a:gd name="connsiteY42" fmla="*/ 1264920 h 3640422"/>
              <a:gd name="connsiteX43" fmla="*/ 736600 w 919480"/>
              <a:gd name="connsiteY43" fmla="*/ 1407160 h 3640422"/>
              <a:gd name="connsiteX44" fmla="*/ 726440 w 919480"/>
              <a:gd name="connsiteY44" fmla="*/ 1463040 h 3640422"/>
              <a:gd name="connsiteX45" fmla="*/ 721360 w 919480"/>
              <a:gd name="connsiteY45" fmla="*/ 1518920 h 3640422"/>
              <a:gd name="connsiteX46" fmla="*/ 711200 w 919480"/>
              <a:gd name="connsiteY46" fmla="*/ 1564640 h 3640422"/>
              <a:gd name="connsiteX47" fmla="*/ 706120 w 919480"/>
              <a:gd name="connsiteY47" fmla="*/ 1595120 h 3640422"/>
              <a:gd name="connsiteX48" fmla="*/ 701040 w 919480"/>
              <a:gd name="connsiteY48" fmla="*/ 1635760 h 3640422"/>
              <a:gd name="connsiteX49" fmla="*/ 695960 w 919480"/>
              <a:gd name="connsiteY49" fmla="*/ 1666240 h 3640422"/>
              <a:gd name="connsiteX50" fmla="*/ 690880 w 919480"/>
              <a:gd name="connsiteY50" fmla="*/ 1706880 h 3640422"/>
              <a:gd name="connsiteX51" fmla="*/ 675640 w 919480"/>
              <a:gd name="connsiteY51" fmla="*/ 1778000 h 3640422"/>
              <a:gd name="connsiteX52" fmla="*/ 670560 w 919480"/>
              <a:gd name="connsiteY52" fmla="*/ 1823720 h 3640422"/>
              <a:gd name="connsiteX53" fmla="*/ 660400 w 919480"/>
              <a:gd name="connsiteY53" fmla="*/ 1879600 h 3640422"/>
              <a:gd name="connsiteX54" fmla="*/ 655320 w 919480"/>
              <a:gd name="connsiteY54" fmla="*/ 1935480 h 3640422"/>
              <a:gd name="connsiteX55" fmla="*/ 640080 w 919480"/>
              <a:gd name="connsiteY55" fmla="*/ 2021840 h 3640422"/>
              <a:gd name="connsiteX56" fmla="*/ 635000 w 919480"/>
              <a:gd name="connsiteY56" fmla="*/ 2082800 h 3640422"/>
              <a:gd name="connsiteX57" fmla="*/ 624840 w 919480"/>
              <a:gd name="connsiteY57" fmla="*/ 2133600 h 3640422"/>
              <a:gd name="connsiteX58" fmla="*/ 614680 w 919480"/>
              <a:gd name="connsiteY58" fmla="*/ 2204720 h 3640422"/>
              <a:gd name="connsiteX59" fmla="*/ 609600 w 919480"/>
              <a:gd name="connsiteY59" fmla="*/ 2296160 h 3640422"/>
              <a:gd name="connsiteX60" fmla="*/ 604520 w 919480"/>
              <a:gd name="connsiteY60" fmla="*/ 2311400 h 3640422"/>
              <a:gd name="connsiteX61" fmla="*/ 599440 w 919480"/>
              <a:gd name="connsiteY61" fmla="*/ 2352040 h 3640422"/>
              <a:gd name="connsiteX62" fmla="*/ 594360 w 919480"/>
              <a:gd name="connsiteY62" fmla="*/ 2382520 h 3640422"/>
              <a:gd name="connsiteX63" fmla="*/ 584200 w 919480"/>
              <a:gd name="connsiteY63" fmla="*/ 2509520 h 3640422"/>
              <a:gd name="connsiteX64" fmla="*/ 574040 w 919480"/>
              <a:gd name="connsiteY64" fmla="*/ 2570480 h 3640422"/>
              <a:gd name="connsiteX65" fmla="*/ 568960 w 919480"/>
              <a:gd name="connsiteY65" fmla="*/ 2595880 h 3640422"/>
              <a:gd name="connsiteX66" fmla="*/ 558800 w 919480"/>
              <a:gd name="connsiteY66" fmla="*/ 2809240 h 3640422"/>
              <a:gd name="connsiteX67" fmla="*/ 553720 w 919480"/>
              <a:gd name="connsiteY67" fmla="*/ 2834640 h 3640422"/>
              <a:gd name="connsiteX68" fmla="*/ 548640 w 919480"/>
              <a:gd name="connsiteY68" fmla="*/ 2956560 h 3640422"/>
              <a:gd name="connsiteX69" fmla="*/ 538480 w 919480"/>
              <a:gd name="connsiteY69" fmla="*/ 3048000 h 3640422"/>
              <a:gd name="connsiteX70" fmla="*/ 543560 w 919480"/>
              <a:gd name="connsiteY70" fmla="*/ 3246120 h 3640422"/>
              <a:gd name="connsiteX71" fmla="*/ 538480 w 919480"/>
              <a:gd name="connsiteY71" fmla="*/ 3342640 h 3640422"/>
              <a:gd name="connsiteX72" fmla="*/ 533400 w 919480"/>
              <a:gd name="connsiteY72" fmla="*/ 3378200 h 3640422"/>
              <a:gd name="connsiteX73" fmla="*/ 528320 w 919480"/>
              <a:gd name="connsiteY73" fmla="*/ 3418840 h 3640422"/>
              <a:gd name="connsiteX74" fmla="*/ 523240 w 919480"/>
              <a:gd name="connsiteY74" fmla="*/ 3616960 h 3640422"/>
              <a:gd name="connsiteX75" fmla="*/ 447040 w 919480"/>
              <a:gd name="connsiteY75" fmla="*/ 3611880 h 3640422"/>
              <a:gd name="connsiteX76" fmla="*/ 223520 w 919480"/>
              <a:gd name="connsiteY76" fmla="*/ 3601720 h 3640422"/>
              <a:gd name="connsiteX77" fmla="*/ 152400 w 919480"/>
              <a:gd name="connsiteY77" fmla="*/ 3591560 h 3640422"/>
              <a:gd name="connsiteX78" fmla="*/ 96520 w 919480"/>
              <a:gd name="connsiteY78" fmla="*/ 3586480 h 3640422"/>
              <a:gd name="connsiteX79" fmla="*/ 5080 w 919480"/>
              <a:gd name="connsiteY79" fmla="*/ 3571240 h 3640422"/>
              <a:gd name="connsiteX80" fmla="*/ 0 w 919480"/>
              <a:gd name="connsiteY80" fmla="*/ 3556000 h 3640422"/>
              <a:gd name="connsiteX81" fmla="*/ 10160 w 919480"/>
              <a:gd name="connsiteY81" fmla="*/ 3469640 h 3640422"/>
              <a:gd name="connsiteX82" fmla="*/ 15240 w 919480"/>
              <a:gd name="connsiteY82" fmla="*/ 3429000 h 3640422"/>
              <a:gd name="connsiteX83" fmla="*/ 20320 w 919480"/>
              <a:gd name="connsiteY83" fmla="*/ 3403600 h 3640422"/>
              <a:gd name="connsiteX84" fmla="*/ 25400 w 919480"/>
              <a:gd name="connsiteY84" fmla="*/ 3373120 h 3640422"/>
              <a:gd name="connsiteX85" fmla="*/ 30480 w 919480"/>
              <a:gd name="connsiteY85" fmla="*/ 3347720 h 3640422"/>
              <a:gd name="connsiteX86" fmla="*/ 35560 w 919480"/>
              <a:gd name="connsiteY86" fmla="*/ 3302000 h 3640422"/>
              <a:gd name="connsiteX87" fmla="*/ 40640 w 919480"/>
              <a:gd name="connsiteY87" fmla="*/ 3276600 h 3640422"/>
              <a:gd name="connsiteX88" fmla="*/ 50800 w 919480"/>
              <a:gd name="connsiteY88" fmla="*/ 3195320 h 3640422"/>
              <a:gd name="connsiteX89" fmla="*/ 60960 w 919480"/>
              <a:gd name="connsiteY89" fmla="*/ 3048000 h 3640422"/>
              <a:gd name="connsiteX90" fmla="*/ 66040 w 919480"/>
              <a:gd name="connsiteY90" fmla="*/ 3022600 h 3640422"/>
              <a:gd name="connsiteX91" fmla="*/ 71120 w 919480"/>
              <a:gd name="connsiteY91" fmla="*/ 2941320 h 3640422"/>
              <a:gd name="connsiteX92" fmla="*/ 76200 w 919480"/>
              <a:gd name="connsiteY92" fmla="*/ 2910840 h 3640422"/>
              <a:gd name="connsiteX93" fmla="*/ 86360 w 919480"/>
              <a:gd name="connsiteY93" fmla="*/ 2824480 h 3640422"/>
              <a:gd name="connsiteX94" fmla="*/ 96520 w 919480"/>
              <a:gd name="connsiteY94" fmla="*/ 2712720 h 3640422"/>
              <a:gd name="connsiteX95" fmla="*/ 101600 w 919480"/>
              <a:gd name="connsiteY95" fmla="*/ 2687320 h 3640422"/>
              <a:gd name="connsiteX96" fmla="*/ 106680 w 919480"/>
              <a:gd name="connsiteY96" fmla="*/ 2667000 h 3640422"/>
              <a:gd name="connsiteX97" fmla="*/ 111760 w 919480"/>
              <a:gd name="connsiteY97" fmla="*/ 2631440 h 3640422"/>
              <a:gd name="connsiteX98" fmla="*/ 121920 w 919480"/>
              <a:gd name="connsiteY98" fmla="*/ 2600960 h 3640422"/>
              <a:gd name="connsiteX99" fmla="*/ 127000 w 919480"/>
              <a:gd name="connsiteY99" fmla="*/ 2570480 h 3640422"/>
              <a:gd name="connsiteX100" fmla="*/ 137160 w 919480"/>
              <a:gd name="connsiteY100" fmla="*/ 2550160 h 3640422"/>
              <a:gd name="connsiteX101" fmla="*/ 142240 w 919480"/>
              <a:gd name="connsiteY101" fmla="*/ 2534920 h 3640422"/>
              <a:gd name="connsiteX102" fmla="*/ 152400 w 919480"/>
              <a:gd name="connsiteY102" fmla="*/ 2468880 h 3640422"/>
              <a:gd name="connsiteX103" fmla="*/ 157480 w 919480"/>
              <a:gd name="connsiteY103" fmla="*/ 2453640 h 3640422"/>
              <a:gd name="connsiteX104" fmla="*/ 167640 w 919480"/>
              <a:gd name="connsiteY104" fmla="*/ 2438400 h 3640422"/>
              <a:gd name="connsiteX105" fmla="*/ 172720 w 919480"/>
              <a:gd name="connsiteY105" fmla="*/ 2407920 h 3640422"/>
              <a:gd name="connsiteX106" fmla="*/ 177800 w 919480"/>
              <a:gd name="connsiteY106" fmla="*/ 2387600 h 3640422"/>
              <a:gd name="connsiteX107" fmla="*/ 182880 w 919480"/>
              <a:gd name="connsiteY107" fmla="*/ 2357120 h 3640422"/>
              <a:gd name="connsiteX108" fmla="*/ 187960 w 919480"/>
              <a:gd name="connsiteY108" fmla="*/ 2331720 h 3640422"/>
              <a:gd name="connsiteX109" fmla="*/ 193040 w 919480"/>
              <a:gd name="connsiteY109" fmla="*/ 2296160 h 3640422"/>
              <a:gd name="connsiteX110" fmla="*/ 198120 w 919480"/>
              <a:gd name="connsiteY110" fmla="*/ 2245360 h 3640422"/>
              <a:gd name="connsiteX111" fmla="*/ 208280 w 919480"/>
              <a:gd name="connsiteY111" fmla="*/ 2204720 h 3640422"/>
              <a:gd name="connsiteX112" fmla="*/ 213360 w 919480"/>
              <a:gd name="connsiteY112" fmla="*/ 2164080 h 3640422"/>
              <a:gd name="connsiteX113" fmla="*/ 223520 w 919480"/>
              <a:gd name="connsiteY113" fmla="*/ 2128520 h 3640422"/>
              <a:gd name="connsiteX114" fmla="*/ 228600 w 919480"/>
              <a:gd name="connsiteY114" fmla="*/ 2098040 h 3640422"/>
              <a:gd name="connsiteX115" fmla="*/ 238760 w 919480"/>
              <a:gd name="connsiteY115" fmla="*/ 1991360 h 3640422"/>
              <a:gd name="connsiteX116" fmla="*/ 243840 w 919480"/>
              <a:gd name="connsiteY116" fmla="*/ 1965960 h 3640422"/>
              <a:gd name="connsiteX117" fmla="*/ 248920 w 919480"/>
              <a:gd name="connsiteY117" fmla="*/ 1925320 h 3640422"/>
              <a:gd name="connsiteX118" fmla="*/ 254000 w 919480"/>
              <a:gd name="connsiteY118" fmla="*/ 1910080 h 3640422"/>
              <a:gd name="connsiteX119" fmla="*/ 259080 w 919480"/>
              <a:gd name="connsiteY119" fmla="*/ 1889760 h 3640422"/>
              <a:gd name="connsiteX120" fmla="*/ 264160 w 919480"/>
              <a:gd name="connsiteY120" fmla="*/ 1859280 h 3640422"/>
              <a:gd name="connsiteX121" fmla="*/ 269240 w 919480"/>
              <a:gd name="connsiteY121" fmla="*/ 1833880 h 3640422"/>
              <a:gd name="connsiteX122" fmla="*/ 274320 w 919480"/>
              <a:gd name="connsiteY122" fmla="*/ 1762760 h 3640422"/>
              <a:gd name="connsiteX123" fmla="*/ 279400 w 919480"/>
              <a:gd name="connsiteY123" fmla="*/ 1747520 h 3640422"/>
              <a:gd name="connsiteX124" fmla="*/ 284480 w 919480"/>
              <a:gd name="connsiteY124" fmla="*/ 1722120 h 3640422"/>
              <a:gd name="connsiteX125" fmla="*/ 289560 w 919480"/>
              <a:gd name="connsiteY125" fmla="*/ 1671320 h 3640422"/>
              <a:gd name="connsiteX126" fmla="*/ 294640 w 919480"/>
              <a:gd name="connsiteY126" fmla="*/ 1656080 h 3640422"/>
              <a:gd name="connsiteX127" fmla="*/ 299720 w 919480"/>
              <a:gd name="connsiteY127" fmla="*/ 1635760 h 3640422"/>
              <a:gd name="connsiteX128" fmla="*/ 304800 w 919480"/>
              <a:gd name="connsiteY128" fmla="*/ 1574800 h 3640422"/>
              <a:gd name="connsiteX129" fmla="*/ 309880 w 919480"/>
              <a:gd name="connsiteY129" fmla="*/ 1559560 h 3640422"/>
              <a:gd name="connsiteX130" fmla="*/ 320040 w 919480"/>
              <a:gd name="connsiteY130" fmla="*/ 1518920 h 3640422"/>
              <a:gd name="connsiteX131" fmla="*/ 325120 w 919480"/>
              <a:gd name="connsiteY131" fmla="*/ 1473200 h 3640422"/>
              <a:gd name="connsiteX132" fmla="*/ 330200 w 919480"/>
              <a:gd name="connsiteY132" fmla="*/ 1447800 h 3640422"/>
              <a:gd name="connsiteX133" fmla="*/ 340360 w 919480"/>
              <a:gd name="connsiteY133" fmla="*/ 1386840 h 3640422"/>
              <a:gd name="connsiteX134" fmla="*/ 345440 w 919480"/>
              <a:gd name="connsiteY134" fmla="*/ 1346200 h 3640422"/>
              <a:gd name="connsiteX135" fmla="*/ 355600 w 919480"/>
              <a:gd name="connsiteY135" fmla="*/ 1275080 h 3640422"/>
              <a:gd name="connsiteX136" fmla="*/ 360680 w 919480"/>
              <a:gd name="connsiteY136" fmla="*/ 1224280 h 3640422"/>
              <a:gd name="connsiteX137" fmla="*/ 365760 w 919480"/>
              <a:gd name="connsiteY137" fmla="*/ 1198880 h 3640422"/>
              <a:gd name="connsiteX138" fmla="*/ 381000 w 919480"/>
              <a:gd name="connsiteY138" fmla="*/ 1127760 h 3640422"/>
              <a:gd name="connsiteX139" fmla="*/ 386080 w 919480"/>
              <a:gd name="connsiteY139" fmla="*/ 1076960 h 3640422"/>
              <a:gd name="connsiteX140" fmla="*/ 391160 w 919480"/>
              <a:gd name="connsiteY140" fmla="*/ 1056640 h 3640422"/>
              <a:gd name="connsiteX141" fmla="*/ 401320 w 919480"/>
              <a:gd name="connsiteY141" fmla="*/ 1005840 h 3640422"/>
              <a:gd name="connsiteX142" fmla="*/ 406400 w 919480"/>
              <a:gd name="connsiteY142" fmla="*/ 934720 h 3640422"/>
              <a:gd name="connsiteX143" fmla="*/ 416560 w 919480"/>
              <a:gd name="connsiteY143" fmla="*/ 868680 h 3640422"/>
              <a:gd name="connsiteX144" fmla="*/ 421640 w 919480"/>
              <a:gd name="connsiteY144" fmla="*/ 822960 h 3640422"/>
              <a:gd name="connsiteX145" fmla="*/ 431800 w 919480"/>
              <a:gd name="connsiteY145" fmla="*/ 777240 h 3640422"/>
              <a:gd name="connsiteX146" fmla="*/ 436880 w 919480"/>
              <a:gd name="connsiteY146" fmla="*/ 731520 h 3640422"/>
              <a:gd name="connsiteX147" fmla="*/ 447040 w 919480"/>
              <a:gd name="connsiteY147" fmla="*/ 690880 h 3640422"/>
              <a:gd name="connsiteX148" fmla="*/ 457200 w 919480"/>
              <a:gd name="connsiteY148" fmla="*/ 629920 h 3640422"/>
              <a:gd name="connsiteX149" fmla="*/ 462280 w 919480"/>
              <a:gd name="connsiteY149" fmla="*/ 584200 h 3640422"/>
              <a:gd name="connsiteX150" fmla="*/ 472440 w 919480"/>
              <a:gd name="connsiteY150" fmla="*/ 543560 h 3640422"/>
              <a:gd name="connsiteX151" fmla="*/ 477520 w 919480"/>
              <a:gd name="connsiteY151" fmla="*/ 523240 h 3640422"/>
              <a:gd name="connsiteX152" fmla="*/ 487680 w 919480"/>
              <a:gd name="connsiteY152" fmla="*/ 457200 h 3640422"/>
              <a:gd name="connsiteX153" fmla="*/ 497840 w 919480"/>
              <a:gd name="connsiteY153" fmla="*/ 411480 h 3640422"/>
              <a:gd name="connsiteX154" fmla="*/ 502920 w 919480"/>
              <a:gd name="connsiteY154" fmla="*/ 365760 h 3640422"/>
              <a:gd name="connsiteX155" fmla="*/ 508000 w 919480"/>
              <a:gd name="connsiteY155" fmla="*/ 335280 h 3640422"/>
              <a:gd name="connsiteX156" fmla="*/ 502920 w 919480"/>
              <a:gd name="connsiteY156" fmla="*/ 198120 h 3640422"/>
              <a:gd name="connsiteX0" fmla="*/ 502920 w 919480"/>
              <a:gd name="connsiteY0" fmla="*/ 198120 h 3640422"/>
              <a:gd name="connsiteX1" fmla="*/ 518160 w 919480"/>
              <a:gd name="connsiteY1" fmla="*/ 187960 h 3640422"/>
              <a:gd name="connsiteX2" fmla="*/ 528320 w 919480"/>
              <a:gd name="connsiteY2" fmla="*/ 172720 h 3640422"/>
              <a:gd name="connsiteX3" fmla="*/ 558800 w 919480"/>
              <a:gd name="connsiteY3" fmla="*/ 152400 h 3640422"/>
              <a:gd name="connsiteX4" fmla="*/ 574040 w 919480"/>
              <a:gd name="connsiteY4" fmla="*/ 137160 h 3640422"/>
              <a:gd name="connsiteX5" fmla="*/ 604520 w 919480"/>
              <a:gd name="connsiteY5" fmla="*/ 127000 h 3640422"/>
              <a:gd name="connsiteX6" fmla="*/ 635000 w 919480"/>
              <a:gd name="connsiteY6" fmla="*/ 111760 h 3640422"/>
              <a:gd name="connsiteX7" fmla="*/ 670560 w 919480"/>
              <a:gd name="connsiteY7" fmla="*/ 96520 h 3640422"/>
              <a:gd name="connsiteX8" fmla="*/ 685800 w 919480"/>
              <a:gd name="connsiteY8" fmla="*/ 86360 h 3640422"/>
              <a:gd name="connsiteX9" fmla="*/ 721360 w 919480"/>
              <a:gd name="connsiteY9" fmla="*/ 76200 h 3640422"/>
              <a:gd name="connsiteX10" fmla="*/ 751840 w 919480"/>
              <a:gd name="connsiteY10" fmla="*/ 66040 h 3640422"/>
              <a:gd name="connsiteX11" fmla="*/ 787400 w 919480"/>
              <a:gd name="connsiteY11" fmla="*/ 50800 h 3640422"/>
              <a:gd name="connsiteX12" fmla="*/ 838200 w 919480"/>
              <a:gd name="connsiteY12" fmla="*/ 35560 h 3640422"/>
              <a:gd name="connsiteX13" fmla="*/ 853440 w 919480"/>
              <a:gd name="connsiteY13" fmla="*/ 25400 h 3640422"/>
              <a:gd name="connsiteX14" fmla="*/ 883920 w 919480"/>
              <a:gd name="connsiteY14" fmla="*/ 15240 h 3640422"/>
              <a:gd name="connsiteX15" fmla="*/ 914400 w 919480"/>
              <a:gd name="connsiteY15" fmla="*/ 0 h 3640422"/>
              <a:gd name="connsiteX16" fmla="*/ 919480 w 919480"/>
              <a:gd name="connsiteY16" fmla="*/ 15240 h 3640422"/>
              <a:gd name="connsiteX17" fmla="*/ 914400 w 919480"/>
              <a:gd name="connsiteY17" fmla="*/ 60960 h 3640422"/>
              <a:gd name="connsiteX18" fmla="*/ 909320 w 919480"/>
              <a:gd name="connsiteY18" fmla="*/ 76200 h 3640422"/>
              <a:gd name="connsiteX19" fmla="*/ 904240 w 919480"/>
              <a:gd name="connsiteY19" fmla="*/ 96520 h 3640422"/>
              <a:gd name="connsiteX20" fmla="*/ 899160 w 919480"/>
              <a:gd name="connsiteY20" fmla="*/ 162560 h 3640422"/>
              <a:gd name="connsiteX21" fmla="*/ 894080 w 919480"/>
              <a:gd name="connsiteY21" fmla="*/ 182880 h 3640422"/>
              <a:gd name="connsiteX22" fmla="*/ 889000 w 919480"/>
              <a:gd name="connsiteY22" fmla="*/ 213360 h 3640422"/>
              <a:gd name="connsiteX23" fmla="*/ 883920 w 919480"/>
              <a:gd name="connsiteY23" fmla="*/ 335280 h 3640422"/>
              <a:gd name="connsiteX24" fmla="*/ 873760 w 919480"/>
              <a:gd name="connsiteY24" fmla="*/ 401320 h 3640422"/>
              <a:gd name="connsiteX25" fmla="*/ 868680 w 919480"/>
              <a:gd name="connsiteY25" fmla="*/ 447040 h 3640422"/>
              <a:gd name="connsiteX26" fmla="*/ 858520 w 919480"/>
              <a:gd name="connsiteY26" fmla="*/ 568960 h 3640422"/>
              <a:gd name="connsiteX27" fmla="*/ 853440 w 919480"/>
              <a:gd name="connsiteY27" fmla="*/ 594360 h 3640422"/>
              <a:gd name="connsiteX28" fmla="*/ 848360 w 919480"/>
              <a:gd name="connsiteY28" fmla="*/ 640080 h 3640422"/>
              <a:gd name="connsiteX29" fmla="*/ 838200 w 919480"/>
              <a:gd name="connsiteY29" fmla="*/ 690880 h 3640422"/>
              <a:gd name="connsiteX30" fmla="*/ 833120 w 919480"/>
              <a:gd name="connsiteY30" fmla="*/ 721360 h 3640422"/>
              <a:gd name="connsiteX31" fmla="*/ 828040 w 919480"/>
              <a:gd name="connsiteY31" fmla="*/ 741680 h 3640422"/>
              <a:gd name="connsiteX32" fmla="*/ 822960 w 919480"/>
              <a:gd name="connsiteY32" fmla="*/ 767080 h 3640422"/>
              <a:gd name="connsiteX33" fmla="*/ 817880 w 919480"/>
              <a:gd name="connsiteY33" fmla="*/ 787400 h 3640422"/>
              <a:gd name="connsiteX34" fmla="*/ 812800 w 919480"/>
              <a:gd name="connsiteY34" fmla="*/ 828040 h 3640422"/>
              <a:gd name="connsiteX35" fmla="*/ 807720 w 919480"/>
              <a:gd name="connsiteY35" fmla="*/ 843280 h 3640422"/>
              <a:gd name="connsiteX36" fmla="*/ 797560 w 919480"/>
              <a:gd name="connsiteY36" fmla="*/ 894080 h 3640422"/>
              <a:gd name="connsiteX37" fmla="*/ 787400 w 919480"/>
              <a:gd name="connsiteY37" fmla="*/ 939800 h 3640422"/>
              <a:gd name="connsiteX38" fmla="*/ 782320 w 919480"/>
              <a:gd name="connsiteY38" fmla="*/ 980440 h 3640422"/>
              <a:gd name="connsiteX39" fmla="*/ 777240 w 919480"/>
              <a:gd name="connsiteY39" fmla="*/ 1031240 h 3640422"/>
              <a:gd name="connsiteX40" fmla="*/ 767080 w 919480"/>
              <a:gd name="connsiteY40" fmla="*/ 1102360 h 3640422"/>
              <a:gd name="connsiteX41" fmla="*/ 762000 w 919480"/>
              <a:gd name="connsiteY41" fmla="*/ 1203960 h 3640422"/>
              <a:gd name="connsiteX42" fmla="*/ 751840 w 919480"/>
              <a:gd name="connsiteY42" fmla="*/ 1264920 h 3640422"/>
              <a:gd name="connsiteX43" fmla="*/ 736600 w 919480"/>
              <a:gd name="connsiteY43" fmla="*/ 1407160 h 3640422"/>
              <a:gd name="connsiteX44" fmla="*/ 726440 w 919480"/>
              <a:gd name="connsiteY44" fmla="*/ 1463040 h 3640422"/>
              <a:gd name="connsiteX45" fmla="*/ 721360 w 919480"/>
              <a:gd name="connsiteY45" fmla="*/ 1518920 h 3640422"/>
              <a:gd name="connsiteX46" fmla="*/ 711200 w 919480"/>
              <a:gd name="connsiteY46" fmla="*/ 1564640 h 3640422"/>
              <a:gd name="connsiteX47" fmla="*/ 706120 w 919480"/>
              <a:gd name="connsiteY47" fmla="*/ 1595120 h 3640422"/>
              <a:gd name="connsiteX48" fmla="*/ 701040 w 919480"/>
              <a:gd name="connsiteY48" fmla="*/ 1635760 h 3640422"/>
              <a:gd name="connsiteX49" fmla="*/ 695960 w 919480"/>
              <a:gd name="connsiteY49" fmla="*/ 1666240 h 3640422"/>
              <a:gd name="connsiteX50" fmla="*/ 690880 w 919480"/>
              <a:gd name="connsiteY50" fmla="*/ 1706880 h 3640422"/>
              <a:gd name="connsiteX51" fmla="*/ 675640 w 919480"/>
              <a:gd name="connsiteY51" fmla="*/ 1778000 h 3640422"/>
              <a:gd name="connsiteX52" fmla="*/ 670560 w 919480"/>
              <a:gd name="connsiteY52" fmla="*/ 1823720 h 3640422"/>
              <a:gd name="connsiteX53" fmla="*/ 660400 w 919480"/>
              <a:gd name="connsiteY53" fmla="*/ 1879600 h 3640422"/>
              <a:gd name="connsiteX54" fmla="*/ 655320 w 919480"/>
              <a:gd name="connsiteY54" fmla="*/ 1935480 h 3640422"/>
              <a:gd name="connsiteX55" fmla="*/ 640080 w 919480"/>
              <a:gd name="connsiteY55" fmla="*/ 2021840 h 3640422"/>
              <a:gd name="connsiteX56" fmla="*/ 635000 w 919480"/>
              <a:gd name="connsiteY56" fmla="*/ 2082800 h 3640422"/>
              <a:gd name="connsiteX57" fmla="*/ 624840 w 919480"/>
              <a:gd name="connsiteY57" fmla="*/ 2133600 h 3640422"/>
              <a:gd name="connsiteX58" fmla="*/ 614680 w 919480"/>
              <a:gd name="connsiteY58" fmla="*/ 2204720 h 3640422"/>
              <a:gd name="connsiteX59" fmla="*/ 609600 w 919480"/>
              <a:gd name="connsiteY59" fmla="*/ 2296160 h 3640422"/>
              <a:gd name="connsiteX60" fmla="*/ 604520 w 919480"/>
              <a:gd name="connsiteY60" fmla="*/ 2311400 h 3640422"/>
              <a:gd name="connsiteX61" fmla="*/ 599440 w 919480"/>
              <a:gd name="connsiteY61" fmla="*/ 2352040 h 3640422"/>
              <a:gd name="connsiteX62" fmla="*/ 594360 w 919480"/>
              <a:gd name="connsiteY62" fmla="*/ 2382520 h 3640422"/>
              <a:gd name="connsiteX63" fmla="*/ 584200 w 919480"/>
              <a:gd name="connsiteY63" fmla="*/ 2509520 h 3640422"/>
              <a:gd name="connsiteX64" fmla="*/ 574040 w 919480"/>
              <a:gd name="connsiteY64" fmla="*/ 2570480 h 3640422"/>
              <a:gd name="connsiteX65" fmla="*/ 568960 w 919480"/>
              <a:gd name="connsiteY65" fmla="*/ 2595880 h 3640422"/>
              <a:gd name="connsiteX66" fmla="*/ 558800 w 919480"/>
              <a:gd name="connsiteY66" fmla="*/ 2809240 h 3640422"/>
              <a:gd name="connsiteX67" fmla="*/ 553720 w 919480"/>
              <a:gd name="connsiteY67" fmla="*/ 2834640 h 3640422"/>
              <a:gd name="connsiteX68" fmla="*/ 548640 w 919480"/>
              <a:gd name="connsiteY68" fmla="*/ 2956560 h 3640422"/>
              <a:gd name="connsiteX69" fmla="*/ 538480 w 919480"/>
              <a:gd name="connsiteY69" fmla="*/ 3048000 h 3640422"/>
              <a:gd name="connsiteX70" fmla="*/ 543560 w 919480"/>
              <a:gd name="connsiteY70" fmla="*/ 3246120 h 3640422"/>
              <a:gd name="connsiteX71" fmla="*/ 538480 w 919480"/>
              <a:gd name="connsiteY71" fmla="*/ 3342640 h 3640422"/>
              <a:gd name="connsiteX72" fmla="*/ 533400 w 919480"/>
              <a:gd name="connsiteY72" fmla="*/ 3378200 h 3640422"/>
              <a:gd name="connsiteX73" fmla="*/ 528320 w 919480"/>
              <a:gd name="connsiteY73" fmla="*/ 3418840 h 3640422"/>
              <a:gd name="connsiteX74" fmla="*/ 523240 w 919480"/>
              <a:gd name="connsiteY74" fmla="*/ 3616960 h 3640422"/>
              <a:gd name="connsiteX75" fmla="*/ 447040 w 919480"/>
              <a:gd name="connsiteY75" fmla="*/ 3611880 h 3640422"/>
              <a:gd name="connsiteX76" fmla="*/ 223520 w 919480"/>
              <a:gd name="connsiteY76" fmla="*/ 3601720 h 3640422"/>
              <a:gd name="connsiteX77" fmla="*/ 152400 w 919480"/>
              <a:gd name="connsiteY77" fmla="*/ 3591560 h 3640422"/>
              <a:gd name="connsiteX78" fmla="*/ 96520 w 919480"/>
              <a:gd name="connsiteY78" fmla="*/ 3586480 h 3640422"/>
              <a:gd name="connsiteX79" fmla="*/ 5080 w 919480"/>
              <a:gd name="connsiteY79" fmla="*/ 3571240 h 3640422"/>
              <a:gd name="connsiteX80" fmla="*/ 0 w 919480"/>
              <a:gd name="connsiteY80" fmla="*/ 3556000 h 3640422"/>
              <a:gd name="connsiteX81" fmla="*/ 10160 w 919480"/>
              <a:gd name="connsiteY81" fmla="*/ 3469640 h 3640422"/>
              <a:gd name="connsiteX82" fmla="*/ 15240 w 919480"/>
              <a:gd name="connsiteY82" fmla="*/ 3429000 h 3640422"/>
              <a:gd name="connsiteX83" fmla="*/ 20320 w 919480"/>
              <a:gd name="connsiteY83" fmla="*/ 3403600 h 3640422"/>
              <a:gd name="connsiteX84" fmla="*/ 25400 w 919480"/>
              <a:gd name="connsiteY84" fmla="*/ 3373120 h 3640422"/>
              <a:gd name="connsiteX85" fmla="*/ 30480 w 919480"/>
              <a:gd name="connsiteY85" fmla="*/ 3347720 h 3640422"/>
              <a:gd name="connsiteX86" fmla="*/ 35560 w 919480"/>
              <a:gd name="connsiteY86" fmla="*/ 3302000 h 3640422"/>
              <a:gd name="connsiteX87" fmla="*/ 40640 w 919480"/>
              <a:gd name="connsiteY87" fmla="*/ 3276600 h 3640422"/>
              <a:gd name="connsiteX88" fmla="*/ 50800 w 919480"/>
              <a:gd name="connsiteY88" fmla="*/ 3195320 h 3640422"/>
              <a:gd name="connsiteX89" fmla="*/ 60960 w 919480"/>
              <a:gd name="connsiteY89" fmla="*/ 3048000 h 3640422"/>
              <a:gd name="connsiteX90" fmla="*/ 66040 w 919480"/>
              <a:gd name="connsiteY90" fmla="*/ 3022600 h 3640422"/>
              <a:gd name="connsiteX91" fmla="*/ 71120 w 919480"/>
              <a:gd name="connsiteY91" fmla="*/ 2941320 h 3640422"/>
              <a:gd name="connsiteX92" fmla="*/ 76200 w 919480"/>
              <a:gd name="connsiteY92" fmla="*/ 2910840 h 3640422"/>
              <a:gd name="connsiteX93" fmla="*/ 86360 w 919480"/>
              <a:gd name="connsiteY93" fmla="*/ 2824480 h 3640422"/>
              <a:gd name="connsiteX94" fmla="*/ 96520 w 919480"/>
              <a:gd name="connsiteY94" fmla="*/ 2712720 h 3640422"/>
              <a:gd name="connsiteX95" fmla="*/ 101600 w 919480"/>
              <a:gd name="connsiteY95" fmla="*/ 2687320 h 3640422"/>
              <a:gd name="connsiteX96" fmla="*/ 106680 w 919480"/>
              <a:gd name="connsiteY96" fmla="*/ 2667000 h 3640422"/>
              <a:gd name="connsiteX97" fmla="*/ 111760 w 919480"/>
              <a:gd name="connsiteY97" fmla="*/ 2631440 h 3640422"/>
              <a:gd name="connsiteX98" fmla="*/ 121920 w 919480"/>
              <a:gd name="connsiteY98" fmla="*/ 2600960 h 3640422"/>
              <a:gd name="connsiteX99" fmla="*/ 127000 w 919480"/>
              <a:gd name="connsiteY99" fmla="*/ 2570480 h 3640422"/>
              <a:gd name="connsiteX100" fmla="*/ 137160 w 919480"/>
              <a:gd name="connsiteY100" fmla="*/ 2550160 h 3640422"/>
              <a:gd name="connsiteX101" fmla="*/ 142240 w 919480"/>
              <a:gd name="connsiteY101" fmla="*/ 2534920 h 3640422"/>
              <a:gd name="connsiteX102" fmla="*/ 152400 w 919480"/>
              <a:gd name="connsiteY102" fmla="*/ 2468880 h 3640422"/>
              <a:gd name="connsiteX103" fmla="*/ 157480 w 919480"/>
              <a:gd name="connsiteY103" fmla="*/ 2453640 h 3640422"/>
              <a:gd name="connsiteX104" fmla="*/ 167640 w 919480"/>
              <a:gd name="connsiteY104" fmla="*/ 2438400 h 3640422"/>
              <a:gd name="connsiteX105" fmla="*/ 172720 w 919480"/>
              <a:gd name="connsiteY105" fmla="*/ 2407920 h 3640422"/>
              <a:gd name="connsiteX106" fmla="*/ 177800 w 919480"/>
              <a:gd name="connsiteY106" fmla="*/ 2387600 h 3640422"/>
              <a:gd name="connsiteX107" fmla="*/ 182880 w 919480"/>
              <a:gd name="connsiteY107" fmla="*/ 2357120 h 3640422"/>
              <a:gd name="connsiteX108" fmla="*/ 187960 w 919480"/>
              <a:gd name="connsiteY108" fmla="*/ 2331720 h 3640422"/>
              <a:gd name="connsiteX109" fmla="*/ 193040 w 919480"/>
              <a:gd name="connsiteY109" fmla="*/ 2296160 h 3640422"/>
              <a:gd name="connsiteX110" fmla="*/ 198120 w 919480"/>
              <a:gd name="connsiteY110" fmla="*/ 2245360 h 3640422"/>
              <a:gd name="connsiteX111" fmla="*/ 208280 w 919480"/>
              <a:gd name="connsiteY111" fmla="*/ 2204720 h 3640422"/>
              <a:gd name="connsiteX112" fmla="*/ 157480 w 919480"/>
              <a:gd name="connsiteY112" fmla="*/ 2214880 h 3640422"/>
              <a:gd name="connsiteX113" fmla="*/ 223520 w 919480"/>
              <a:gd name="connsiteY113" fmla="*/ 2128520 h 3640422"/>
              <a:gd name="connsiteX114" fmla="*/ 228600 w 919480"/>
              <a:gd name="connsiteY114" fmla="*/ 2098040 h 3640422"/>
              <a:gd name="connsiteX115" fmla="*/ 238760 w 919480"/>
              <a:gd name="connsiteY115" fmla="*/ 1991360 h 3640422"/>
              <a:gd name="connsiteX116" fmla="*/ 243840 w 919480"/>
              <a:gd name="connsiteY116" fmla="*/ 1965960 h 3640422"/>
              <a:gd name="connsiteX117" fmla="*/ 248920 w 919480"/>
              <a:gd name="connsiteY117" fmla="*/ 1925320 h 3640422"/>
              <a:gd name="connsiteX118" fmla="*/ 254000 w 919480"/>
              <a:gd name="connsiteY118" fmla="*/ 1910080 h 3640422"/>
              <a:gd name="connsiteX119" fmla="*/ 259080 w 919480"/>
              <a:gd name="connsiteY119" fmla="*/ 1889760 h 3640422"/>
              <a:gd name="connsiteX120" fmla="*/ 264160 w 919480"/>
              <a:gd name="connsiteY120" fmla="*/ 1859280 h 3640422"/>
              <a:gd name="connsiteX121" fmla="*/ 269240 w 919480"/>
              <a:gd name="connsiteY121" fmla="*/ 1833880 h 3640422"/>
              <a:gd name="connsiteX122" fmla="*/ 274320 w 919480"/>
              <a:gd name="connsiteY122" fmla="*/ 1762760 h 3640422"/>
              <a:gd name="connsiteX123" fmla="*/ 279400 w 919480"/>
              <a:gd name="connsiteY123" fmla="*/ 1747520 h 3640422"/>
              <a:gd name="connsiteX124" fmla="*/ 284480 w 919480"/>
              <a:gd name="connsiteY124" fmla="*/ 1722120 h 3640422"/>
              <a:gd name="connsiteX125" fmla="*/ 289560 w 919480"/>
              <a:gd name="connsiteY125" fmla="*/ 1671320 h 3640422"/>
              <a:gd name="connsiteX126" fmla="*/ 294640 w 919480"/>
              <a:gd name="connsiteY126" fmla="*/ 1656080 h 3640422"/>
              <a:gd name="connsiteX127" fmla="*/ 299720 w 919480"/>
              <a:gd name="connsiteY127" fmla="*/ 1635760 h 3640422"/>
              <a:gd name="connsiteX128" fmla="*/ 304800 w 919480"/>
              <a:gd name="connsiteY128" fmla="*/ 1574800 h 3640422"/>
              <a:gd name="connsiteX129" fmla="*/ 309880 w 919480"/>
              <a:gd name="connsiteY129" fmla="*/ 1559560 h 3640422"/>
              <a:gd name="connsiteX130" fmla="*/ 320040 w 919480"/>
              <a:gd name="connsiteY130" fmla="*/ 1518920 h 3640422"/>
              <a:gd name="connsiteX131" fmla="*/ 325120 w 919480"/>
              <a:gd name="connsiteY131" fmla="*/ 1473200 h 3640422"/>
              <a:gd name="connsiteX132" fmla="*/ 330200 w 919480"/>
              <a:gd name="connsiteY132" fmla="*/ 1447800 h 3640422"/>
              <a:gd name="connsiteX133" fmla="*/ 340360 w 919480"/>
              <a:gd name="connsiteY133" fmla="*/ 1386840 h 3640422"/>
              <a:gd name="connsiteX134" fmla="*/ 345440 w 919480"/>
              <a:gd name="connsiteY134" fmla="*/ 1346200 h 3640422"/>
              <a:gd name="connsiteX135" fmla="*/ 355600 w 919480"/>
              <a:gd name="connsiteY135" fmla="*/ 1275080 h 3640422"/>
              <a:gd name="connsiteX136" fmla="*/ 360680 w 919480"/>
              <a:gd name="connsiteY136" fmla="*/ 1224280 h 3640422"/>
              <a:gd name="connsiteX137" fmla="*/ 365760 w 919480"/>
              <a:gd name="connsiteY137" fmla="*/ 1198880 h 3640422"/>
              <a:gd name="connsiteX138" fmla="*/ 381000 w 919480"/>
              <a:gd name="connsiteY138" fmla="*/ 1127760 h 3640422"/>
              <a:gd name="connsiteX139" fmla="*/ 386080 w 919480"/>
              <a:gd name="connsiteY139" fmla="*/ 1076960 h 3640422"/>
              <a:gd name="connsiteX140" fmla="*/ 391160 w 919480"/>
              <a:gd name="connsiteY140" fmla="*/ 1056640 h 3640422"/>
              <a:gd name="connsiteX141" fmla="*/ 401320 w 919480"/>
              <a:gd name="connsiteY141" fmla="*/ 1005840 h 3640422"/>
              <a:gd name="connsiteX142" fmla="*/ 406400 w 919480"/>
              <a:gd name="connsiteY142" fmla="*/ 934720 h 3640422"/>
              <a:gd name="connsiteX143" fmla="*/ 416560 w 919480"/>
              <a:gd name="connsiteY143" fmla="*/ 868680 h 3640422"/>
              <a:gd name="connsiteX144" fmla="*/ 421640 w 919480"/>
              <a:gd name="connsiteY144" fmla="*/ 822960 h 3640422"/>
              <a:gd name="connsiteX145" fmla="*/ 431800 w 919480"/>
              <a:gd name="connsiteY145" fmla="*/ 777240 h 3640422"/>
              <a:gd name="connsiteX146" fmla="*/ 436880 w 919480"/>
              <a:gd name="connsiteY146" fmla="*/ 731520 h 3640422"/>
              <a:gd name="connsiteX147" fmla="*/ 447040 w 919480"/>
              <a:gd name="connsiteY147" fmla="*/ 690880 h 3640422"/>
              <a:gd name="connsiteX148" fmla="*/ 457200 w 919480"/>
              <a:gd name="connsiteY148" fmla="*/ 629920 h 3640422"/>
              <a:gd name="connsiteX149" fmla="*/ 462280 w 919480"/>
              <a:gd name="connsiteY149" fmla="*/ 584200 h 3640422"/>
              <a:gd name="connsiteX150" fmla="*/ 472440 w 919480"/>
              <a:gd name="connsiteY150" fmla="*/ 543560 h 3640422"/>
              <a:gd name="connsiteX151" fmla="*/ 477520 w 919480"/>
              <a:gd name="connsiteY151" fmla="*/ 523240 h 3640422"/>
              <a:gd name="connsiteX152" fmla="*/ 487680 w 919480"/>
              <a:gd name="connsiteY152" fmla="*/ 457200 h 3640422"/>
              <a:gd name="connsiteX153" fmla="*/ 497840 w 919480"/>
              <a:gd name="connsiteY153" fmla="*/ 411480 h 3640422"/>
              <a:gd name="connsiteX154" fmla="*/ 502920 w 919480"/>
              <a:gd name="connsiteY154" fmla="*/ 365760 h 3640422"/>
              <a:gd name="connsiteX155" fmla="*/ 508000 w 919480"/>
              <a:gd name="connsiteY155" fmla="*/ 335280 h 3640422"/>
              <a:gd name="connsiteX156" fmla="*/ 502920 w 919480"/>
              <a:gd name="connsiteY156" fmla="*/ 198120 h 3640422"/>
              <a:gd name="connsiteX0" fmla="*/ 502920 w 919480"/>
              <a:gd name="connsiteY0" fmla="*/ 198120 h 3640422"/>
              <a:gd name="connsiteX1" fmla="*/ 518160 w 919480"/>
              <a:gd name="connsiteY1" fmla="*/ 187960 h 3640422"/>
              <a:gd name="connsiteX2" fmla="*/ 528320 w 919480"/>
              <a:gd name="connsiteY2" fmla="*/ 172720 h 3640422"/>
              <a:gd name="connsiteX3" fmla="*/ 558800 w 919480"/>
              <a:gd name="connsiteY3" fmla="*/ 152400 h 3640422"/>
              <a:gd name="connsiteX4" fmla="*/ 574040 w 919480"/>
              <a:gd name="connsiteY4" fmla="*/ 137160 h 3640422"/>
              <a:gd name="connsiteX5" fmla="*/ 604520 w 919480"/>
              <a:gd name="connsiteY5" fmla="*/ 127000 h 3640422"/>
              <a:gd name="connsiteX6" fmla="*/ 635000 w 919480"/>
              <a:gd name="connsiteY6" fmla="*/ 111760 h 3640422"/>
              <a:gd name="connsiteX7" fmla="*/ 670560 w 919480"/>
              <a:gd name="connsiteY7" fmla="*/ 96520 h 3640422"/>
              <a:gd name="connsiteX8" fmla="*/ 685800 w 919480"/>
              <a:gd name="connsiteY8" fmla="*/ 86360 h 3640422"/>
              <a:gd name="connsiteX9" fmla="*/ 721360 w 919480"/>
              <a:gd name="connsiteY9" fmla="*/ 76200 h 3640422"/>
              <a:gd name="connsiteX10" fmla="*/ 751840 w 919480"/>
              <a:gd name="connsiteY10" fmla="*/ 66040 h 3640422"/>
              <a:gd name="connsiteX11" fmla="*/ 787400 w 919480"/>
              <a:gd name="connsiteY11" fmla="*/ 50800 h 3640422"/>
              <a:gd name="connsiteX12" fmla="*/ 838200 w 919480"/>
              <a:gd name="connsiteY12" fmla="*/ 35560 h 3640422"/>
              <a:gd name="connsiteX13" fmla="*/ 853440 w 919480"/>
              <a:gd name="connsiteY13" fmla="*/ 25400 h 3640422"/>
              <a:gd name="connsiteX14" fmla="*/ 883920 w 919480"/>
              <a:gd name="connsiteY14" fmla="*/ 15240 h 3640422"/>
              <a:gd name="connsiteX15" fmla="*/ 914400 w 919480"/>
              <a:gd name="connsiteY15" fmla="*/ 0 h 3640422"/>
              <a:gd name="connsiteX16" fmla="*/ 919480 w 919480"/>
              <a:gd name="connsiteY16" fmla="*/ 15240 h 3640422"/>
              <a:gd name="connsiteX17" fmla="*/ 914400 w 919480"/>
              <a:gd name="connsiteY17" fmla="*/ 60960 h 3640422"/>
              <a:gd name="connsiteX18" fmla="*/ 909320 w 919480"/>
              <a:gd name="connsiteY18" fmla="*/ 76200 h 3640422"/>
              <a:gd name="connsiteX19" fmla="*/ 904240 w 919480"/>
              <a:gd name="connsiteY19" fmla="*/ 96520 h 3640422"/>
              <a:gd name="connsiteX20" fmla="*/ 899160 w 919480"/>
              <a:gd name="connsiteY20" fmla="*/ 162560 h 3640422"/>
              <a:gd name="connsiteX21" fmla="*/ 894080 w 919480"/>
              <a:gd name="connsiteY21" fmla="*/ 182880 h 3640422"/>
              <a:gd name="connsiteX22" fmla="*/ 889000 w 919480"/>
              <a:gd name="connsiteY22" fmla="*/ 213360 h 3640422"/>
              <a:gd name="connsiteX23" fmla="*/ 883920 w 919480"/>
              <a:gd name="connsiteY23" fmla="*/ 335280 h 3640422"/>
              <a:gd name="connsiteX24" fmla="*/ 873760 w 919480"/>
              <a:gd name="connsiteY24" fmla="*/ 401320 h 3640422"/>
              <a:gd name="connsiteX25" fmla="*/ 868680 w 919480"/>
              <a:gd name="connsiteY25" fmla="*/ 447040 h 3640422"/>
              <a:gd name="connsiteX26" fmla="*/ 858520 w 919480"/>
              <a:gd name="connsiteY26" fmla="*/ 568960 h 3640422"/>
              <a:gd name="connsiteX27" fmla="*/ 853440 w 919480"/>
              <a:gd name="connsiteY27" fmla="*/ 594360 h 3640422"/>
              <a:gd name="connsiteX28" fmla="*/ 848360 w 919480"/>
              <a:gd name="connsiteY28" fmla="*/ 640080 h 3640422"/>
              <a:gd name="connsiteX29" fmla="*/ 838200 w 919480"/>
              <a:gd name="connsiteY29" fmla="*/ 690880 h 3640422"/>
              <a:gd name="connsiteX30" fmla="*/ 833120 w 919480"/>
              <a:gd name="connsiteY30" fmla="*/ 721360 h 3640422"/>
              <a:gd name="connsiteX31" fmla="*/ 828040 w 919480"/>
              <a:gd name="connsiteY31" fmla="*/ 741680 h 3640422"/>
              <a:gd name="connsiteX32" fmla="*/ 822960 w 919480"/>
              <a:gd name="connsiteY32" fmla="*/ 767080 h 3640422"/>
              <a:gd name="connsiteX33" fmla="*/ 817880 w 919480"/>
              <a:gd name="connsiteY33" fmla="*/ 787400 h 3640422"/>
              <a:gd name="connsiteX34" fmla="*/ 812800 w 919480"/>
              <a:gd name="connsiteY34" fmla="*/ 828040 h 3640422"/>
              <a:gd name="connsiteX35" fmla="*/ 807720 w 919480"/>
              <a:gd name="connsiteY35" fmla="*/ 843280 h 3640422"/>
              <a:gd name="connsiteX36" fmla="*/ 797560 w 919480"/>
              <a:gd name="connsiteY36" fmla="*/ 894080 h 3640422"/>
              <a:gd name="connsiteX37" fmla="*/ 787400 w 919480"/>
              <a:gd name="connsiteY37" fmla="*/ 939800 h 3640422"/>
              <a:gd name="connsiteX38" fmla="*/ 782320 w 919480"/>
              <a:gd name="connsiteY38" fmla="*/ 980440 h 3640422"/>
              <a:gd name="connsiteX39" fmla="*/ 777240 w 919480"/>
              <a:gd name="connsiteY39" fmla="*/ 1031240 h 3640422"/>
              <a:gd name="connsiteX40" fmla="*/ 767080 w 919480"/>
              <a:gd name="connsiteY40" fmla="*/ 1102360 h 3640422"/>
              <a:gd name="connsiteX41" fmla="*/ 762000 w 919480"/>
              <a:gd name="connsiteY41" fmla="*/ 1203960 h 3640422"/>
              <a:gd name="connsiteX42" fmla="*/ 751840 w 919480"/>
              <a:gd name="connsiteY42" fmla="*/ 1264920 h 3640422"/>
              <a:gd name="connsiteX43" fmla="*/ 736600 w 919480"/>
              <a:gd name="connsiteY43" fmla="*/ 1407160 h 3640422"/>
              <a:gd name="connsiteX44" fmla="*/ 726440 w 919480"/>
              <a:gd name="connsiteY44" fmla="*/ 1463040 h 3640422"/>
              <a:gd name="connsiteX45" fmla="*/ 721360 w 919480"/>
              <a:gd name="connsiteY45" fmla="*/ 1518920 h 3640422"/>
              <a:gd name="connsiteX46" fmla="*/ 711200 w 919480"/>
              <a:gd name="connsiteY46" fmla="*/ 1564640 h 3640422"/>
              <a:gd name="connsiteX47" fmla="*/ 706120 w 919480"/>
              <a:gd name="connsiteY47" fmla="*/ 1595120 h 3640422"/>
              <a:gd name="connsiteX48" fmla="*/ 701040 w 919480"/>
              <a:gd name="connsiteY48" fmla="*/ 1635760 h 3640422"/>
              <a:gd name="connsiteX49" fmla="*/ 695960 w 919480"/>
              <a:gd name="connsiteY49" fmla="*/ 1666240 h 3640422"/>
              <a:gd name="connsiteX50" fmla="*/ 690880 w 919480"/>
              <a:gd name="connsiteY50" fmla="*/ 1706880 h 3640422"/>
              <a:gd name="connsiteX51" fmla="*/ 675640 w 919480"/>
              <a:gd name="connsiteY51" fmla="*/ 1778000 h 3640422"/>
              <a:gd name="connsiteX52" fmla="*/ 670560 w 919480"/>
              <a:gd name="connsiteY52" fmla="*/ 1823720 h 3640422"/>
              <a:gd name="connsiteX53" fmla="*/ 660400 w 919480"/>
              <a:gd name="connsiteY53" fmla="*/ 1879600 h 3640422"/>
              <a:gd name="connsiteX54" fmla="*/ 655320 w 919480"/>
              <a:gd name="connsiteY54" fmla="*/ 1935480 h 3640422"/>
              <a:gd name="connsiteX55" fmla="*/ 640080 w 919480"/>
              <a:gd name="connsiteY55" fmla="*/ 2021840 h 3640422"/>
              <a:gd name="connsiteX56" fmla="*/ 635000 w 919480"/>
              <a:gd name="connsiteY56" fmla="*/ 2082800 h 3640422"/>
              <a:gd name="connsiteX57" fmla="*/ 624840 w 919480"/>
              <a:gd name="connsiteY57" fmla="*/ 2133600 h 3640422"/>
              <a:gd name="connsiteX58" fmla="*/ 614680 w 919480"/>
              <a:gd name="connsiteY58" fmla="*/ 2204720 h 3640422"/>
              <a:gd name="connsiteX59" fmla="*/ 609600 w 919480"/>
              <a:gd name="connsiteY59" fmla="*/ 2296160 h 3640422"/>
              <a:gd name="connsiteX60" fmla="*/ 604520 w 919480"/>
              <a:gd name="connsiteY60" fmla="*/ 2311400 h 3640422"/>
              <a:gd name="connsiteX61" fmla="*/ 599440 w 919480"/>
              <a:gd name="connsiteY61" fmla="*/ 2352040 h 3640422"/>
              <a:gd name="connsiteX62" fmla="*/ 594360 w 919480"/>
              <a:gd name="connsiteY62" fmla="*/ 2382520 h 3640422"/>
              <a:gd name="connsiteX63" fmla="*/ 584200 w 919480"/>
              <a:gd name="connsiteY63" fmla="*/ 2509520 h 3640422"/>
              <a:gd name="connsiteX64" fmla="*/ 574040 w 919480"/>
              <a:gd name="connsiteY64" fmla="*/ 2570480 h 3640422"/>
              <a:gd name="connsiteX65" fmla="*/ 568960 w 919480"/>
              <a:gd name="connsiteY65" fmla="*/ 2595880 h 3640422"/>
              <a:gd name="connsiteX66" fmla="*/ 558800 w 919480"/>
              <a:gd name="connsiteY66" fmla="*/ 2809240 h 3640422"/>
              <a:gd name="connsiteX67" fmla="*/ 553720 w 919480"/>
              <a:gd name="connsiteY67" fmla="*/ 2834640 h 3640422"/>
              <a:gd name="connsiteX68" fmla="*/ 548640 w 919480"/>
              <a:gd name="connsiteY68" fmla="*/ 2956560 h 3640422"/>
              <a:gd name="connsiteX69" fmla="*/ 538480 w 919480"/>
              <a:gd name="connsiteY69" fmla="*/ 3048000 h 3640422"/>
              <a:gd name="connsiteX70" fmla="*/ 543560 w 919480"/>
              <a:gd name="connsiteY70" fmla="*/ 3246120 h 3640422"/>
              <a:gd name="connsiteX71" fmla="*/ 538480 w 919480"/>
              <a:gd name="connsiteY71" fmla="*/ 3342640 h 3640422"/>
              <a:gd name="connsiteX72" fmla="*/ 533400 w 919480"/>
              <a:gd name="connsiteY72" fmla="*/ 3378200 h 3640422"/>
              <a:gd name="connsiteX73" fmla="*/ 528320 w 919480"/>
              <a:gd name="connsiteY73" fmla="*/ 3418840 h 3640422"/>
              <a:gd name="connsiteX74" fmla="*/ 523240 w 919480"/>
              <a:gd name="connsiteY74" fmla="*/ 3616960 h 3640422"/>
              <a:gd name="connsiteX75" fmla="*/ 447040 w 919480"/>
              <a:gd name="connsiteY75" fmla="*/ 3611880 h 3640422"/>
              <a:gd name="connsiteX76" fmla="*/ 223520 w 919480"/>
              <a:gd name="connsiteY76" fmla="*/ 3601720 h 3640422"/>
              <a:gd name="connsiteX77" fmla="*/ 152400 w 919480"/>
              <a:gd name="connsiteY77" fmla="*/ 3591560 h 3640422"/>
              <a:gd name="connsiteX78" fmla="*/ 96520 w 919480"/>
              <a:gd name="connsiteY78" fmla="*/ 3586480 h 3640422"/>
              <a:gd name="connsiteX79" fmla="*/ 5080 w 919480"/>
              <a:gd name="connsiteY79" fmla="*/ 3571240 h 3640422"/>
              <a:gd name="connsiteX80" fmla="*/ 0 w 919480"/>
              <a:gd name="connsiteY80" fmla="*/ 3556000 h 3640422"/>
              <a:gd name="connsiteX81" fmla="*/ 10160 w 919480"/>
              <a:gd name="connsiteY81" fmla="*/ 3469640 h 3640422"/>
              <a:gd name="connsiteX82" fmla="*/ 15240 w 919480"/>
              <a:gd name="connsiteY82" fmla="*/ 3429000 h 3640422"/>
              <a:gd name="connsiteX83" fmla="*/ 20320 w 919480"/>
              <a:gd name="connsiteY83" fmla="*/ 3403600 h 3640422"/>
              <a:gd name="connsiteX84" fmla="*/ 25400 w 919480"/>
              <a:gd name="connsiteY84" fmla="*/ 3373120 h 3640422"/>
              <a:gd name="connsiteX85" fmla="*/ 30480 w 919480"/>
              <a:gd name="connsiteY85" fmla="*/ 3347720 h 3640422"/>
              <a:gd name="connsiteX86" fmla="*/ 35560 w 919480"/>
              <a:gd name="connsiteY86" fmla="*/ 3302000 h 3640422"/>
              <a:gd name="connsiteX87" fmla="*/ 40640 w 919480"/>
              <a:gd name="connsiteY87" fmla="*/ 3276600 h 3640422"/>
              <a:gd name="connsiteX88" fmla="*/ 50800 w 919480"/>
              <a:gd name="connsiteY88" fmla="*/ 3195320 h 3640422"/>
              <a:gd name="connsiteX89" fmla="*/ 60960 w 919480"/>
              <a:gd name="connsiteY89" fmla="*/ 3048000 h 3640422"/>
              <a:gd name="connsiteX90" fmla="*/ 66040 w 919480"/>
              <a:gd name="connsiteY90" fmla="*/ 3022600 h 3640422"/>
              <a:gd name="connsiteX91" fmla="*/ 71120 w 919480"/>
              <a:gd name="connsiteY91" fmla="*/ 2941320 h 3640422"/>
              <a:gd name="connsiteX92" fmla="*/ 76200 w 919480"/>
              <a:gd name="connsiteY92" fmla="*/ 2910840 h 3640422"/>
              <a:gd name="connsiteX93" fmla="*/ 86360 w 919480"/>
              <a:gd name="connsiteY93" fmla="*/ 2824480 h 3640422"/>
              <a:gd name="connsiteX94" fmla="*/ 96520 w 919480"/>
              <a:gd name="connsiteY94" fmla="*/ 2712720 h 3640422"/>
              <a:gd name="connsiteX95" fmla="*/ 101600 w 919480"/>
              <a:gd name="connsiteY95" fmla="*/ 2687320 h 3640422"/>
              <a:gd name="connsiteX96" fmla="*/ 106680 w 919480"/>
              <a:gd name="connsiteY96" fmla="*/ 2667000 h 3640422"/>
              <a:gd name="connsiteX97" fmla="*/ 111760 w 919480"/>
              <a:gd name="connsiteY97" fmla="*/ 2631440 h 3640422"/>
              <a:gd name="connsiteX98" fmla="*/ 121920 w 919480"/>
              <a:gd name="connsiteY98" fmla="*/ 2600960 h 3640422"/>
              <a:gd name="connsiteX99" fmla="*/ 127000 w 919480"/>
              <a:gd name="connsiteY99" fmla="*/ 2570480 h 3640422"/>
              <a:gd name="connsiteX100" fmla="*/ 137160 w 919480"/>
              <a:gd name="connsiteY100" fmla="*/ 2550160 h 3640422"/>
              <a:gd name="connsiteX101" fmla="*/ 142240 w 919480"/>
              <a:gd name="connsiteY101" fmla="*/ 2534920 h 3640422"/>
              <a:gd name="connsiteX102" fmla="*/ 152400 w 919480"/>
              <a:gd name="connsiteY102" fmla="*/ 2468880 h 3640422"/>
              <a:gd name="connsiteX103" fmla="*/ 157480 w 919480"/>
              <a:gd name="connsiteY103" fmla="*/ 2453640 h 3640422"/>
              <a:gd name="connsiteX104" fmla="*/ 167640 w 919480"/>
              <a:gd name="connsiteY104" fmla="*/ 2438400 h 3640422"/>
              <a:gd name="connsiteX105" fmla="*/ 172720 w 919480"/>
              <a:gd name="connsiteY105" fmla="*/ 2407920 h 3640422"/>
              <a:gd name="connsiteX106" fmla="*/ 177800 w 919480"/>
              <a:gd name="connsiteY106" fmla="*/ 2387600 h 3640422"/>
              <a:gd name="connsiteX107" fmla="*/ 182880 w 919480"/>
              <a:gd name="connsiteY107" fmla="*/ 2357120 h 3640422"/>
              <a:gd name="connsiteX108" fmla="*/ 187960 w 919480"/>
              <a:gd name="connsiteY108" fmla="*/ 2331720 h 3640422"/>
              <a:gd name="connsiteX109" fmla="*/ 193040 w 919480"/>
              <a:gd name="connsiteY109" fmla="*/ 2296160 h 3640422"/>
              <a:gd name="connsiteX110" fmla="*/ 198120 w 919480"/>
              <a:gd name="connsiteY110" fmla="*/ 2245360 h 3640422"/>
              <a:gd name="connsiteX111" fmla="*/ 208280 w 919480"/>
              <a:gd name="connsiteY111" fmla="*/ 2204720 h 3640422"/>
              <a:gd name="connsiteX112" fmla="*/ 233680 w 919480"/>
              <a:gd name="connsiteY112" fmla="*/ 2138680 h 3640422"/>
              <a:gd name="connsiteX113" fmla="*/ 223520 w 919480"/>
              <a:gd name="connsiteY113" fmla="*/ 2128520 h 3640422"/>
              <a:gd name="connsiteX114" fmla="*/ 228600 w 919480"/>
              <a:gd name="connsiteY114" fmla="*/ 2098040 h 3640422"/>
              <a:gd name="connsiteX115" fmla="*/ 238760 w 919480"/>
              <a:gd name="connsiteY115" fmla="*/ 1991360 h 3640422"/>
              <a:gd name="connsiteX116" fmla="*/ 243840 w 919480"/>
              <a:gd name="connsiteY116" fmla="*/ 1965960 h 3640422"/>
              <a:gd name="connsiteX117" fmla="*/ 248920 w 919480"/>
              <a:gd name="connsiteY117" fmla="*/ 1925320 h 3640422"/>
              <a:gd name="connsiteX118" fmla="*/ 254000 w 919480"/>
              <a:gd name="connsiteY118" fmla="*/ 1910080 h 3640422"/>
              <a:gd name="connsiteX119" fmla="*/ 259080 w 919480"/>
              <a:gd name="connsiteY119" fmla="*/ 1889760 h 3640422"/>
              <a:gd name="connsiteX120" fmla="*/ 264160 w 919480"/>
              <a:gd name="connsiteY120" fmla="*/ 1859280 h 3640422"/>
              <a:gd name="connsiteX121" fmla="*/ 269240 w 919480"/>
              <a:gd name="connsiteY121" fmla="*/ 1833880 h 3640422"/>
              <a:gd name="connsiteX122" fmla="*/ 274320 w 919480"/>
              <a:gd name="connsiteY122" fmla="*/ 1762760 h 3640422"/>
              <a:gd name="connsiteX123" fmla="*/ 279400 w 919480"/>
              <a:gd name="connsiteY123" fmla="*/ 1747520 h 3640422"/>
              <a:gd name="connsiteX124" fmla="*/ 284480 w 919480"/>
              <a:gd name="connsiteY124" fmla="*/ 1722120 h 3640422"/>
              <a:gd name="connsiteX125" fmla="*/ 289560 w 919480"/>
              <a:gd name="connsiteY125" fmla="*/ 1671320 h 3640422"/>
              <a:gd name="connsiteX126" fmla="*/ 294640 w 919480"/>
              <a:gd name="connsiteY126" fmla="*/ 1656080 h 3640422"/>
              <a:gd name="connsiteX127" fmla="*/ 299720 w 919480"/>
              <a:gd name="connsiteY127" fmla="*/ 1635760 h 3640422"/>
              <a:gd name="connsiteX128" fmla="*/ 304800 w 919480"/>
              <a:gd name="connsiteY128" fmla="*/ 1574800 h 3640422"/>
              <a:gd name="connsiteX129" fmla="*/ 309880 w 919480"/>
              <a:gd name="connsiteY129" fmla="*/ 1559560 h 3640422"/>
              <a:gd name="connsiteX130" fmla="*/ 320040 w 919480"/>
              <a:gd name="connsiteY130" fmla="*/ 1518920 h 3640422"/>
              <a:gd name="connsiteX131" fmla="*/ 325120 w 919480"/>
              <a:gd name="connsiteY131" fmla="*/ 1473200 h 3640422"/>
              <a:gd name="connsiteX132" fmla="*/ 330200 w 919480"/>
              <a:gd name="connsiteY132" fmla="*/ 1447800 h 3640422"/>
              <a:gd name="connsiteX133" fmla="*/ 340360 w 919480"/>
              <a:gd name="connsiteY133" fmla="*/ 1386840 h 3640422"/>
              <a:gd name="connsiteX134" fmla="*/ 345440 w 919480"/>
              <a:gd name="connsiteY134" fmla="*/ 1346200 h 3640422"/>
              <a:gd name="connsiteX135" fmla="*/ 355600 w 919480"/>
              <a:gd name="connsiteY135" fmla="*/ 1275080 h 3640422"/>
              <a:gd name="connsiteX136" fmla="*/ 360680 w 919480"/>
              <a:gd name="connsiteY136" fmla="*/ 1224280 h 3640422"/>
              <a:gd name="connsiteX137" fmla="*/ 365760 w 919480"/>
              <a:gd name="connsiteY137" fmla="*/ 1198880 h 3640422"/>
              <a:gd name="connsiteX138" fmla="*/ 381000 w 919480"/>
              <a:gd name="connsiteY138" fmla="*/ 1127760 h 3640422"/>
              <a:gd name="connsiteX139" fmla="*/ 386080 w 919480"/>
              <a:gd name="connsiteY139" fmla="*/ 1076960 h 3640422"/>
              <a:gd name="connsiteX140" fmla="*/ 391160 w 919480"/>
              <a:gd name="connsiteY140" fmla="*/ 1056640 h 3640422"/>
              <a:gd name="connsiteX141" fmla="*/ 401320 w 919480"/>
              <a:gd name="connsiteY141" fmla="*/ 1005840 h 3640422"/>
              <a:gd name="connsiteX142" fmla="*/ 406400 w 919480"/>
              <a:gd name="connsiteY142" fmla="*/ 934720 h 3640422"/>
              <a:gd name="connsiteX143" fmla="*/ 416560 w 919480"/>
              <a:gd name="connsiteY143" fmla="*/ 868680 h 3640422"/>
              <a:gd name="connsiteX144" fmla="*/ 421640 w 919480"/>
              <a:gd name="connsiteY144" fmla="*/ 822960 h 3640422"/>
              <a:gd name="connsiteX145" fmla="*/ 431800 w 919480"/>
              <a:gd name="connsiteY145" fmla="*/ 777240 h 3640422"/>
              <a:gd name="connsiteX146" fmla="*/ 436880 w 919480"/>
              <a:gd name="connsiteY146" fmla="*/ 731520 h 3640422"/>
              <a:gd name="connsiteX147" fmla="*/ 447040 w 919480"/>
              <a:gd name="connsiteY147" fmla="*/ 690880 h 3640422"/>
              <a:gd name="connsiteX148" fmla="*/ 457200 w 919480"/>
              <a:gd name="connsiteY148" fmla="*/ 629920 h 3640422"/>
              <a:gd name="connsiteX149" fmla="*/ 462280 w 919480"/>
              <a:gd name="connsiteY149" fmla="*/ 584200 h 3640422"/>
              <a:gd name="connsiteX150" fmla="*/ 472440 w 919480"/>
              <a:gd name="connsiteY150" fmla="*/ 543560 h 3640422"/>
              <a:gd name="connsiteX151" fmla="*/ 477520 w 919480"/>
              <a:gd name="connsiteY151" fmla="*/ 523240 h 3640422"/>
              <a:gd name="connsiteX152" fmla="*/ 487680 w 919480"/>
              <a:gd name="connsiteY152" fmla="*/ 457200 h 3640422"/>
              <a:gd name="connsiteX153" fmla="*/ 497840 w 919480"/>
              <a:gd name="connsiteY153" fmla="*/ 411480 h 3640422"/>
              <a:gd name="connsiteX154" fmla="*/ 502920 w 919480"/>
              <a:gd name="connsiteY154" fmla="*/ 365760 h 3640422"/>
              <a:gd name="connsiteX155" fmla="*/ 508000 w 919480"/>
              <a:gd name="connsiteY155" fmla="*/ 335280 h 3640422"/>
              <a:gd name="connsiteX156" fmla="*/ 502920 w 919480"/>
              <a:gd name="connsiteY156" fmla="*/ 198120 h 3640422"/>
              <a:gd name="connsiteX0" fmla="*/ 502920 w 919480"/>
              <a:gd name="connsiteY0" fmla="*/ 198120 h 3640422"/>
              <a:gd name="connsiteX1" fmla="*/ 518160 w 919480"/>
              <a:gd name="connsiteY1" fmla="*/ 187960 h 3640422"/>
              <a:gd name="connsiteX2" fmla="*/ 528320 w 919480"/>
              <a:gd name="connsiteY2" fmla="*/ 172720 h 3640422"/>
              <a:gd name="connsiteX3" fmla="*/ 558800 w 919480"/>
              <a:gd name="connsiteY3" fmla="*/ 152400 h 3640422"/>
              <a:gd name="connsiteX4" fmla="*/ 574040 w 919480"/>
              <a:gd name="connsiteY4" fmla="*/ 137160 h 3640422"/>
              <a:gd name="connsiteX5" fmla="*/ 604520 w 919480"/>
              <a:gd name="connsiteY5" fmla="*/ 127000 h 3640422"/>
              <a:gd name="connsiteX6" fmla="*/ 635000 w 919480"/>
              <a:gd name="connsiteY6" fmla="*/ 111760 h 3640422"/>
              <a:gd name="connsiteX7" fmla="*/ 670560 w 919480"/>
              <a:gd name="connsiteY7" fmla="*/ 96520 h 3640422"/>
              <a:gd name="connsiteX8" fmla="*/ 685800 w 919480"/>
              <a:gd name="connsiteY8" fmla="*/ 86360 h 3640422"/>
              <a:gd name="connsiteX9" fmla="*/ 721360 w 919480"/>
              <a:gd name="connsiteY9" fmla="*/ 76200 h 3640422"/>
              <a:gd name="connsiteX10" fmla="*/ 751840 w 919480"/>
              <a:gd name="connsiteY10" fmla="*/ 66040 h 3640422"/>
              <a:gd name="connsiteX11" fmla="*/ 787400 w 919480"/>
              <a:gd name="connsiteY11" fmla="*/ 50800 h 3640422"/>
              <a:gd name="connsiteX12" fmla="*/ 838200 w 919480"/>
              <a:gd name="connsiteY12" fmla="*/ 35560 h 3640422"/>
              <a:gd name="connsiteX13" fmla="*/ 853440 w 919480"/>
              <a:gd name="connsiteY13" fmla="*/ 25400 h 3640422"/>
              <a:gd name="connsiteX14" fmla="*/ 883920 w 919480"/>
              <a:gd name="connsiteY14" fmla="*/ 15240 h 3640422"/>
              <a:gd name="connsiteX15" fmla="*/ 914400 w 919480"/>
              <a:gd name="connsiteY15" fmla="*/ 0 h 3640422"/>
              <a:gd name="connsiteX16" fmla="*/ 919480 w 919480"/>
              <a:gd name="connsiteY16" fmla="*/ 15240 h 3640422"/>
              <a:gd name="connsiteX17" fmla="*/ 914400 w 919480"/>
              <a:gd name="connsiteY17" fmla="*/ 60960 h 3640422"/>
              <a:gd name="connsiteX18" fmla="*/ 909320 w 919480"/>
              <a:gd name="connsiteY18" fmla="*/ 76200 h 3640422"/>
              <a:gd name="connsiteX19" fmla="*/ 904240 w 919480"/>
              <a:gd name="connsiteY19" fmla="*/ 96520 h 3640422"/>
              <a:gd name="connsiteX20" fmla="*/ 899160 w 919480"/>
              <a:gd name="connsiteY20" fmla="*/ 162560 h 3640422"/>
              <a:gd name="connsiteX21" fmla="*/ 894080 w 919480"/>
              <a:gd name="connsiteY21" fmla="*/ 182880 h 3640422"/>
              <a:gd name="connsiteX22" fmla="*/ 889000 w 919480"/>
              <a:gd name="connsiteY22" fmla="*/ 213360 h 3640422"/>
              <a:gd name="connsiteX23" fmla="*/ 883920 w 919480"/>
              <a:gd name="connsiteY23" fmla="*/ 335280 h 3640422"/>
              <a:gd name="connsiteX24" fmla="*/ 873760 w 919480"/>
              <a:gd name="connsiteY24" fmla="*/ 401320 h 3640422"/>
              <a:gd name="connsiteX25" fmla="*/ 868680 w 919480"/>
              <a:gd name="connsiteY25" fmla="*/ 447040 h 3640422"/>
              <a:gd name="connsiteX26" fmla="*/ 858520 w 919480"/>
              <a:gd name="connsiteY26" fmla="*/ 568960 h 3640422"/>
              <a:gd name="connsiteX27" fmla="*/ 853440 w 919480"/>
              <a:gd name="connsiteY27" fmla="*/ 594360 h 3640422"/>
              <a:gd name="connsiteX28" fmla="*/ 848360 w 919480"/>
              <a:gd name="connsiteY28" fmla="*/ 640080 h 3640422"/>
              <a:gd name="connsiteX29" fmla="*/ 838200 w 919480"/>
              <a:gd name="connsiteY29" fmla="*/ 690880 h 3640422"/>
              <a:gd name="connsiteX30" fmla="*/ 833120 w 919480"/>
              <a:gd name="connsiteY30" fmla="*/ 721360 h 3640422"/>
              <a:gd name="connsiteX31" fmla="*/ 828040 w 919480"/>
              <a:gd name="connsiteY31" fmla="*/ 741680 h 3640422"/>
              <a:gd name="connsiteX32" fmla="*/ 822960 w 919480"/>
              <a:gd name="connsiteY32" fmla="*/ 767080 h 3640422"/>
              <a:gd name="connsiteX33" fmla="*/ 817880 w 919480"/>
              <a:gd name="connsiteY33" fmla="*/ 787400 h 3640422"/>
              <a:gd name="connsiteX34" fmla="*/ 812800 w 919480"/>
              <a:gd name="connsiteY34" fmla="*/ 828040 h 3640422"/>
              <a:gd name="connsiteX35" fmla="*/ 807720 w 919480"/>
              <a:gd name="connsiteY35" fmla="*/ 843280 h 3640422"/>
              <a:gd name="connsiteX36" fmla="*/ 797560 w 919480"/>
              <a:gd name="connsiteY36" fmla="*/ 894080 h 3640422"/>
              <a:gd name="connsiteX37" fmla="*/ 787400 w 919480"/>
              <a:gd name="connsiteY37" fmla="*/ 939800 h 3640422"/>
              <a:gd name="connsiteX38" fmla="*/ 782320 w 919480"/>
              <a:gd name="connsiteY38" fmla="*/ 980440 h 3640422"/>
              <a:gd name="connsiteX39" fmla="*/ 777240 w 919480"/>
              <a:gd name="connsiteY39" fmla="*/ 1031240 h 3640422"/>
              <a:gd name="connsiteX40" fmla="*/ 767080 w 919480"/>
              <a:gd name="connsiteY40" fmla="*/ 1102360 h 3640422"/>
              <a:gd name="connsiteX41" fmla="*/ 762000 w 919480"/>
              <a:gd name="connsiteY41" fmla="*/ 1203960 h 3640422"/>
              <a:gd name="connsiteX42" fmla="*/ 751840 w 919480"/>
              <a:gd name="connsiteY42" fmla="*/ 1264920 h 3640422"/>
              <a:gd name="connsiteX43" fmla="*/ 736600 w 919480"/>
              <a:gd name="connsiteY43" fmla="*/ 1407160 h 3640422"/>
              <a:gd name="connsiteX44" fmla="*/ 726440 w 919480"/>
              <a:gd name="connsiteY44" fmla="*/ 1463040 h 3640422"/>
              <a:gd name="connsiteX45" fmla="*/ 721360 w 919480"/>
              <a:gd name="connsiteY45" fmla="*/ 1518920 h 3640422"/>
              <a:gd name="connsiteX46" fmla="*/ 711200 w 919480"/>
              <a:gd name="connsiteY46" fmla="*/ 1564640 h 3640422"/>
              <a:gd name="connsiteX47" fmla="*/ 706120 w 919480"/>
              <a:gd name="connsiteY47" fmla="*/ 1595120 h 3640422"/>
              <a:gd name="connsiteX48" fmla="*/ 701040 w 919480"/>
              <a:gd name="connsiteY48" fmla="*/ 1635760 h 3640422"/>
              <a:gd name="connsiteX49" fmla="*/ 695960 w 919480"/>
              <a:gd name="connsiteY49" fmla="*/ 1666240 h 3640422"/>
              <a:gd name="connsiteX50" fmla="*/ 690880 w 919480"/>
              <a:gd name="connsiteY50" fmla="*/ 1706880 h 3640422"/>
              <a:gd name="connsiteX51" fmla="*/ 675640 w 919480"/>
              <a:gd name="connsiteY51" fmla="*/ 1778000 h 3640422"/>
              <a:gd name="connsiteX52" fmla="*/ 670560 w 919480"/>
              <a:gd name="connsiteY52" fmla="*/ 1823720 h 3640422"/>
              <a:gd name="connsiteX53" fmla="*/ 660400 w 919480"/>
              <a:gd name="connsiteY53" fmla="*/ 1879600 h 3640422"/>
              <a:gd name="connsiteX54" fmla="*/ 655320 w 919480"/>
              <a:gd name="connsiteY54" fmla="*/ 1935480 h 3640422"/>
              <a:gd name="connsiteX55" fmla="*/ 640080 w 919480"/>
              <a:gd name="connsiteY55" fmla="*/ 2021840 h 3640422"/>
              <a:gd name="connsiteX56" fmla="*/ 635000 w 919480"/>
              <a:gd name="connsiteY56" fmla="*/ 2082800 h 3640422"/>
              <a:gd name="connsiteX57" fmla="*/ 624840 w 919480"/>
              <a:gd name="connsiteY57" fmla="*/ 2133600 h 3640422"/>
              <a:gd name="connsiteX58" fmla="*/ 614680 w 919480"/>
              <a:gd name="connsiteY58" fmla="*/ 2204720 h 3640422"/>
              <a:gd name="connsiteX59" fmla="*/ 609600 w 919480"/>
              <a:gd name="connsiteY59" fmla="*/ 2296160 h 3640422"/>
              <a:gd name="connsiteX60" fmla="*/ 604520 w 919480"/>
              <a:gd name="connsiteY60" fmla="*/ 2311400 h 3640422"/>
              <a:gd name="connsiteX61" fmla="*/ 599440 w 919480"/>
              <a:gd name="connsiteY61" fmla="*/ 2352040 h 3640422"/>
              <a:gd name="connsiteX62" fmla="*/ 594360 w 919480"/>
              <a:gd name="connsiteY62" fmla="*/ 2382520 h 3640422"/>
              <a:gd name="connsiteX63" fmla="*/ 584200 w 919480"/>
              <a:gd name="connsiteY63" fmla="*/ 2509520 h 3640422"/>
              <a:gd name="connsiteX64" fmla="*/ 574040 w 919480"/>
              <a:gd name="connsiteY64" fmla="*/ 2570480 h 3640422"/>
              <a:gd name="connsiteX65" fmla="*/ 568960 w 919480"/>
              <a:gd name="connsiteY65" fmla="*/ 2595880 h 3640422"/>
              <a:gd name="connsiteX66" fmla="*/ 558800 w 919480"/>
              <a:gd name="connsiteY66" fmla="*/ 2809240 h 3640422"/>
              <a:gd name="connsiteX67" fmla="*/ 553720 w 919480"/>
              <a:gd name="connsiteY67" fmla="*/ 2834640 h 3640422"/>
              <a:gd name="connsiteX68" fmla="*/ 548640 w 919480"/>
              <a:gd name="connsiteY68" fmla="*/ 2956560 h 3640422"/>
              <a:gd name="connsiteX69" fmla="*/ 538480 w 919480"/>
              <a:gd name="connsiteY69" fmla="*/ 3048000 h 3640422"/>
              <a:gd name="connsiteX70" fmla="*/ 543560 w 919480"/>
              <a:gd name="connsiteY70" fmla="*/ 3246120 h 3640422"/>
              <a:gd name="connsiteX71" fmla="*/ 538480 w 919480"/>
              <a:gd name="connsiteY71" fmla="*/ 3342640 h 3640422"/>
              <a:gd name="connsiteX72" fmla="*/ 533400 w 919480"/>
              <a:gd name="connsiteY72" fmla="*/ 3378200 h 3640422"/>
              <a:gd name="connsiteX73" fmla="*/ 528320 w 919480"/>
              <a:gd name="connsiteY73" fmla="*/ 3418840 h 3640422"/>
              <a:gd name="connsiteX74" fmla="*/ 523240 w 919480"/>
              <a:gd name="connsiteY74" fmla="*/ 3616960 h 3640422"/>
              <a:gd name="connsiteX75" fmla="*/ 447040 w 919480"/>
              <a:gd name="connsiteY75" fmla="*/ 3611880 h 3640422"/>
              <a:gd name="connsiteX76" fmla="*/ 223520 w 919480"/>
              <a:gd name="connsiteY76" fmla="*/ 3601720 h 3640422"/>
              <a:gd name="connsiteX77" fmla="*/ 152400 w 919480"/>
              <a:gd name="connsiteY77" fmla="*/ 3591560 h 3640422"/>
              <a:gd name="connsiteX78" fmla="*/ 96520 w 919480"/>
              <a:gd name="connsiteY78" fmla="*/ 3586480 h 3640422"/>
              <a:gd name="connsiteX79" fmla="*/ 5080 w 919480"/>
              <a:gd name="connsiteY79" fmla="*/ 3571240 h 3640422"/>
              <a:gd name="connsiteX80" fmla="*/ 0 w 919480"/>
              <a:gd name="connsiteY80" fmla="*/ 3556000 h 3640422"/>
              <a:gd name="connsiteX81" fmla="*/ 10160 w 919480"/>
              <a:gd name="connsiteY81" fmla="*/ 3469640 h 3640422"/>
              <a:gd name="connsiteX82" fmla="*/ 15240 w 919480"/>
              <a:gd name="connsiteY82" fmla="*/ 3429000 h 3640422"/>
              <a:gd name="connsiteX83" fmla="*/ 20320 w 919480"/>
              <a:gd name="connsiteY83" fmla="*/ 3403600 h 3640422"/>
              <a:gd name="connsiteX84" fmla="*/ 25400 w 919480"/>
              <a:gd name="connsiteY84" fmla="*/ 3373120 h 3640422"/>
              <a:gd name="connsiteX85" fmla="*/ 30480 w 919480"/>
              <a:gd name="connsiteY85" fmla="*/ 3347720 h 3640422"/>
              <a:gd name="connsiteX86" fmla="*/ 35560 w 919480"/>
              <a:gd name="connsiteY86" fmla="*/ 3302000 h 3640422"/>
              <a:gd name="connsiteX87" fmla="*/ 40640 w 919480"/>
              <a:gd name="connsiteY87" fmla="*/ 3276600 h 3640422"/>
              <a:gd name="connsiteX88" fmla="*/ 50800 w 919480"/>
              <a:gd name="connsiteY88" fmla="*/ 3195320 h 3640422"/>
              <a:gd name="connsiteX89" fmla="*/ 60960 w 919480"/>
              <a:gd name="connsiteY89" fmla="*/ 3048000 h 3640422"/>
              <a:gd name="connsiteX90" fmla="*/ 66040 w 919480"/>
              <a:gd name="connsiteY90" fmla="*/ 3022600 h 3640422"/>
              <a:gd name="connsiteX91" fmla="*/ 71120 w 919480"/>
              <a:gd name="connsiteY91" fmla="*/ 2941320 h 3640422"/>
              <a:gd name="connsiteX92" fmla="*/ 76200 w 919480"/>
              <a:gd name="connsiteY92" fmla="*/ 2910840 h 3640422"/>
              <a:gd name="connsiteX93" fmla="*/ 86360 w 919480"/>
              <a:gd name="connsiteY93" fmla="*/ 2824480 h 3640422"/>
              <a:gd name="connsiteX94" fmla="*/ 96520 w 919480"/>
              <a:gd name="connsiteY94" fmla="*/ 2712720 h 3640422"/>
              <a:gd name="connsiteX95" fmla="*/ 101600 w 919480"/>
              <a:gd name="connsiteY95" fmla="*/ 2687320 h 3640422"/>
              <a:gd name="connsiteX96" fmla="*/ 106680 w 919480"/>
              <a:gd name="connsiteY96" fmla="*/ 2667000 h 3640422"/>
              <a:gd name="connsiteX97" fmla="*/ 111760 w 919480"/>
              <a:gd name="connsiteY97" fmla="*/ 2631440 h 3640422"/>
              <a:gd name="connsiteX98" fmla="*/ 121920 w 919480"/>
              <a:gd name="connsiteY98" fmla="*/ 2600960 h 3640422"/>
              <a:gd name="connsiteX99" fmla="*/ 127000 w 919480"/>
              <a:gd name="connsiteY99" fmla="*/ 2570480 h 3640422"/>
              <a:gd name="connsiteX100" fmla="*/ 137160 w 919480"/>
              <a:gd name="connsiteY100" fmla="*/ 2550160 h 3640422"/>
              <a:gd name="connsiteX101" fmla="*/ 142240 w 919480"/>
              <a:gd name="connsiteY101" fmla="*/ 2534920 h 3640422"/>
              <a:gd name="connsiteX102" fmla="*/ 152400 w 919480"/>
              <a:gd name="connsiteY102" fmla="*/ 2468880 h 3640422"/>
              <a:gd name="connsiteX103" fmla="*/ 157480 w 919480"/>
              <a:gd name="connsiteY103" fmla="*/ 2453640 h 3640422"/>
              <a:gd name="connsiteX104" fmla="*/ 167640 w 919480"/>
              <a:gd name="connsiteY104" fmla="*/ 2438400 h 3640422"/>
              <a:gd name="connsiteX105" fmla="*/ 172720 w 919480"/>
              <a:gd name="connsiteY105" fmla="*/ 2407920 h 3640422"/>
              <a:gd name="connsiteX106" fmla="*/ 177800 w 919480"/>
              <a:gd name="connsiteY106" fmla="*/ 2387600 h 3640422"/>
              <a:gd name="connsiteX107" fmla="*/ 182880 w 919480"/>
              <a:gd name="connsiteY107" fmla="*/ 2357120 h 3640422"/>
              <a:gd name="connsiteX108" fmla="*/ 187960 w 919480"/>
              <a:gd name="connsiteY108" fmla="*/ 2331720 h 3640422"/>
              <a:gd name="connsiteX109" fmla="*/ 193040 w 919480"/>
              <a:gd name="connsiteY109" fmla="*/ 2296160 h 3640422"/>
              <a:gd name="connsiteX110" fmla="*/ 198120 w 919480"/>
              <a:gd name="connsiteY110" fmla="*/ 2245360 h 3640422"/>
              <a:gd name="connsiteX111" fmla="*/ 208280 w 919480"/>
              <a:gd name="connsiteY111" fmla="*/ 2204720 h 3640422"/>
              <a:gd name="connsiteX112" fmla="*/ 233680 w 919480"/>
              <a:gd name="connsiteY112" fmla="*/ 2214880 h 3640422"/>
              <a:gd name="connsiteX113" fmla="*/ 223520 w 919480"/>
              <a:gd name="connsiteY113" fmla="*/ 2128520 h 3640422"/>
              <a:gd name="connsiteX114" fmla="*/ 228600 w 919480"/>
              <a:gd name="connsiteY114" fmla="*/ 2098040 h 3640422"/>
              <a:gd name="connsiteX115" fmla="*/ 238760 w 919480"/>
              <a:gd name="connsiteY115" fmla="*/ 1991360 h 3640422"/>
              <a:gd name="connsiteX116" fmla="*/ 243840 w 919480"/>
              <a:gd name="connsiteY116" fmla="*/ 1965960 h 3640422"/>
              <a:gd name="connsiteX117" fmla="*/ 248920 w 919480"/>
              <a:gd name="connsiteY117" fmla="*/ 1925320 h 3640422"/>
              <a:gd name="connsiteX118" fmla="*/ 254000 w 919480"/>
              <a:gd name="connsiteY118" fmla="*/ 1910080 h 3640422"/>
              <a:gd name="connsiteX119" fmla="*/ 259080 w 919480"/>
              <a:gd name="connsiteY119" fmla="*/ 1889760 h 3640422"/>
              <a:gd name="connsiteX120" fmla="*/ 264160 w 919480"/>
              <a:gd name="connsiteY120" fmla="*/ 1859280 h 3640422"/>
              <a:gd name="connsiteX121" fmla="*/ 269240 w 919480"/>
              <a:gd name="connsiteY121" fmla="*/ 1833880 h 3640422"/>
              <a:gd name="connsiteX122" fmla="*/ 274320 w 919480"/>
              <a:gd name="connsiteY122" fmla="*/ 1762760 h 3640422"/>
              <a:gd name="connsiteX123" fmla="*/ 279400 w 919480"/>
              <a:gd name="connsiteY123" fmla="*/ 1747520 h 3640422"/>
              <a:gd name="connsiteX124" fmla="*/ 284480 w 919480"/>
              <a:gd name="connsiteY124" fmla="*/ 1722120 h 3640422"/>
              <a:gd name="connsiteX125" fmla="*/ 289560 w 919480"/>
              <a:gd name="connsiteY125" fmla="*/ 1671320 h 3640422"/>
              <a:gd name="connsiteX126" fmla="*/ 294640 w 919480"/>
              <a:gd name="connsiteY126" fmla="*/ 1656080 h 3640422"/>
              <a:gd name="connsiteX127" fmla="*/ 299720 w 919480"/>
              <a:gd name="connsiteY127" fmla="*/ 1635760 h 3640422"/>
              <a:gd name="connsiteX128" fmla="*/ 304800 w 919480"/>
              <a:gd name="connsiteY128" fmla="*/ 1574800 h 3640422"/>
              <a:gd name="connsiteX129" fmla="*/ 309880 w 919480"/>
              <a:gd name="connsiteY129" fmla="*/ 1559560 h 3640422"/>
              <a:gd name="connsiteX130" fmla="*/ 320040 w 919480"/>
              <a:gd name="connsiteY130" fmla="*/ 1518920 h 3640422"/>
              <a:gd name="connsiteX131" fmla="*/ 325120 w 919480"/>
              <a:gd name="connsiteY131" fmla="*/ 1473200 h 3640422"/>
              <a:gd name="connsiteX132" fmla="*/ 330200 w 919480"/>
              <a:gd name="connsiteY132" fmla="*/ 1447800 h 3640422"/>
              <a:gd name="connsiteX133" fmla="*/ 340360 w 919480"/>
              <a:gd name="connsiteY133" fmla="*/ 1386840 h 3640422"/>
              <a:gd name="connsiteX134" fmla="*/ 345440 w 919480"/>
              <a:gd name="connsiteY134" fmla="*/ 1346200 h 3640422"/>
              <a:gd name="connsiteX135" fmla="*/ 355600 w 919480"/>
              <a:gd name="connsiteY135" fmla="*/ 1275080 h 3640422"/>
              <a:gd name="connsiteX136" fmla="*/ 360680 w 919480"/>
              <a:gd name="connsiteY136" fmla="*/ 1224280 h 3640422"/>
              <a:gd name="connsiteX137" fmla="*/ 365760 w 919480"/>
              <a:gd name="connsiteY137" fmla="*/ 1198880 h 3640422"/>
              <a:gd name="connsiteX138" fmla="*/ 381000 w 919480"/>
              <a:gd name="connsiteY138" fmla="*/ 1127760 h 3640422"/>
              <a:gd name="connsiteX139" fmla="*/ 386080 w 919480"/>
              <a:gd name="connsiteY139" fmla="*/ 1076960 h 3640422"/>
              <a:gd name="connsiteX140" fmla="*/ 391160 w 919480"/>
              <a:gd name="connsiteY140" fmla="*/ 1056640 h 3640422"/>
              <a:gd name="connsiteX141" fmla="*/ 401320 w 919480"/>
              <a:gd name="connsiteY141" fmla="*/ 1005840 h 3640422"/>
              <a:gd name="connsiteX142" fmla="*/ 406400 w 919480"/>
              <a:gd name="connsiteY142" fmla="*/ 934720 h 3640422"/>
              <a:gd name="connsiteX143" fmla="*/ 416560 w 919480"/>
              <a:gd name="connsiteY143" fmla="*/ 868680 h 3640422"/>
              <a:gd name="connsiteX144" fmla="*/ 421640 w 919480"/>
              <a:gd name="connsiteY144" fmla="*/ 822960 h 3640422"/>
              <a:gd name="connsiteX145" fmla="*/ 431800 w 919480"/>
              <a:gd name="connsiteY145" fmla="*/ 777240 h 3640422"/>
              <a:gd name="connsiteX146" fmla="*/ 436880 w 919480"/>
              <a:gd name="connsiteY146" fmla="*/ 731520 h 3640422"/>
              <a:gd name="connsiteX147" fmla="*/ 447040 w 919480"/>
              <a:gd name="connsiteY147" fmla="*/ 690880 h 3640422"/>
              <a:gd name="connsiteX148" fmla="*/ 457200 w 919480"/>
              <a:gd name="connsiteY148" fmla="*/ 629920 h 3640422"/>
              <a:gd name="connsiteX149" fmla="*/ 462280 w 919480"/>
              <a:gd name="connsiteY149" fmla="*/ 584200 h 3640422"/>
              <a:gd name="connsiteX150" fmla="*/ 472440 w 919480"/>
              <a:gd name="connsiteY150" fmla="*/ 543560 h 3640422"/>
              <a:gd name="connsiteX151" fmla="*/ 477520 w 919480"/>
              <a:gd name="connsiteY151" fmla="*/ 523240 h 3640422"/>
              <a:gd name="connsiteX152" fmla="*/ 487680 w 919480"/>
              <a:gd name="connsiteY152" fmla="*/ 457200 h 3640422"/>
              <a:gd name="connsiteX153" fmla="*/ 497840 w 919480"/>
              <a:gd name="connsiteY153" fmla="*/ 411480 h 3640422"/>
              <a:gd name="connsiteX154" fmla="*/ 502920 w 919480"/>
              <a:gd name="connsiteY154" fmla="*/ 365760 h 3640422"/>
              <a:gd name="connsiteX155" fmla="*/ 508000 w 919480"/>
              <a:gd name="connsiteY155" fmla="*/ 335280 h 3640422"/>
              <a:gd name="connsiteX156" fmla="*/ 502920 w 919480"/>
              <a:gd name="connsiteY156" fmla="*/ 198120 h 3640422"/>
              <a:gd name="connsiteX0" fmla="*/ 502920 w 919480"/>
              <a:gd name="connsiteY0" fmla="*/ 198120 h 3640422"/>
              <a:gd name="connsiteX1" fmla="*/ 518160 w 919480"/>
              <a:gd name="connsiteY1" fmla="*/ 187960 h 3640422"/>
              <a:gd name="connsiteX2" fmla="*/ 528320 w 919480"/>
              <a:gd name="connsiteY2" fmla="*/ 172720 h 3640422"/>
              <a:gd name="connsiteX3" fmla="*/ 558800 w 919480"/>
              <a:gd name="connsiteY3" fmla="*/ 152400 h 3640422"/>
              <a:gd name="connsiteX4" fmla="*/ 574040 w 919480"/>
              <a:gd name="connsiteY4" fmla="*/ 137160 h 3640422"/>
              <a:gd name="connsiteX5" fmla="*/ 604520 w 919480"/>
              <a:gd name="connsiteY5" fmla="*/ 127000 h 3640422"/>
              <a:gd name="connsiteX6" fmla="*/ 635000 w 919480"/>
              <a:gd name="connsiteY6" fmla="*/ 111760 h 3640422"/>
              <a:gd name="connsiteX7" fmla="*/ 670560 w 919480"/>
              <a:gd name="connsiteY7" fmla="*/ 96520 h 3640422"/>
              <a:gd name="connsiteX8" fmla="*/ 685800 w 919480"/>
              <a:gd name="connsiteY8" fmla="*/ 86360 h 3640422"/>
              <a:gd name="connsiteX9" fmla="*/ 721360 w 919480"/>
              <a:gd name="connsiteY9" fmla="*/ 76200 h 3640422"/>
              <a:gd name="connsiteX10" fmla="*/ 751840 w 919480"/>
              <a:gd name="connsiteY10" fmla="*/ 66040 h 3640422"/>
              <a:gd name="connsiteX11" fmla="*/ 787400 w 919480"/>
              <a:gd name="connsiteY11" fmla="*/ 50800 h 3640422"/>
              <a:gd name="connsiteX12" fmla="*/ 838200 w 919480"/>
              <a:gd name="connsiteY12" fmla="*/ 35560 h 3640422"/>
              <a:gd name="connsiteX13" fmla="*/ 853440 w 919480"/>
              <a:gd name="connsiteY13" fmla="*/ 25400 h 3640422"/>
              <a:gd name="connsiteX14" fmla="*/ 883920 w 919480"/>
              <a:gd name="connsiteY14" fmla="*/ 15240 h 3640422"/>
              <a:gd name="connsiteX15" fmla="*/ 914400 w 919480"/>
              <a:gd name="connsiteY15" fmla="*/ 0 h 3640422"/>
              <a:gd name="connsiteX16" fmla="*/ 919480 w 919480"/>
              <a:gd name="connsiteY16" fmla="*/ 15240 h 3640422"/>
              <a:gd name="connsiteX17" fmla="*/ 914400 w 919480"/>
              <a:gd name="connsiteY17" fmla="*/ 60960 h 3640422"/>
              <a:gd name="connsiteX18" fmla="*/ 909320 w 919480"/>
              <a:gd name="connsiteY18" fmla="*/ 76200 h 3640422"/>
              <a:gd name="connsiteX19" fmla="*/ 904240 w 919480"/>
              <a:gd name="connsiteY19" fmla="*/ 96520 h 3640422"/>
              <a:gd name="connsiteX20" fmla="*/ 899160 w 919480"/>
              <a:gd name="connsiteY20" fmla="*/ 162560 h 3640422"/>
              <a:gd name="connsiteX21" fmla="*/ 894080 w 919480"/>
              <a:gd name="connsiteY21" fmla="*/ 182880 h 3640422"/>
              <a:gd name="connsiteX22" fmla="*/ 889000 w 919480"/>
              <a:gd name="connsiteY22" fmla="*/ 213360 h 3640422"/>
              <a:gd name="connsiteX23" fmla="*/ 883920 w 919480"/>
              <a:gd name="connsiteY23" fmla="*/ 335280 h 3640422"/>
              <a:gd name="connsiteX24" fmla="*/ 873760 w 919480"/>
              <a:gd name="connsiteY24" fmla="*/ 401320 h 3640422"/>
              <a:gd name="connsiteX25" fmla="*/ 868680 w 919480"/>
              <a:gd name="connsiteY25" fmla="*/ 447040 h 3640422"/>
              <a:gd name="connsiteX26" fmla="*/ 858520 w 919480"/>
              <a:gd name="connsiteY26" fmla="*/ 568960 h 3640422"/>
              <a:gd name="connsiteX27" fmla="*/ 853440 w 919480"/>
              <a:gd name="connsiteY27" fmla="*/ 594360 h 3640422"/>
              <a:gd name="connsiteX28" fmla="*/ 848360 w 919480"/>
              <a:gd name="connsiteY28" fmla="*/ 640080 h 3640422"/>
              <a:gd name="connsiteX29" fmla="*/ 838200 w 919480"/>
              <a:gd name="connsiteY29" fmla="*/ 690880 h 3640422"/>
              <a:gd name="connsiteX30" fmla="*/ 833120 w 919480"/>
              <a:gd name="connsiteY30" fmla="*/ 721360 h 3640422"/>
              <a:gd name="connsiteX31" fmla="*/ 828040 w 919480"/>
              <a:gd name="connsiteY31" fmla="*/ 741680 h 3640422"/>
              <a:gd name="connsiteX32" fmla="*/ 822960 w 919480"/>
              <a:gd name="connsiteY32" fmla="*/ 767080 h 3640422"/>
              <a:gd name="connsiteX33" fmla="*/ 817880 w 919480"/>
              <a:gd name="connsiteY33" fmla="*/ 787400 h 3640422"/>
              <a:gd name="connsiteX34" fmla="*/ 812800 w 919480"/>
              <a:gd name="connsiteY34" fmla="*/ 828040 h 3640422"/>
              <a:gd name="connsiteX35" fmla="*/ 807720 w 919480"/>
              <a:gd name="connsiteY35" fmla="*/ 843280 h 3640422"/>
              <a:gd name="connsiteX36" fmla="*/ 797560 w 919480"/>
              <a:gd name="connsiteY36" fmla="*/ 894080 h 3640422"/>
              <a:gd name="connsiteX37" fmla="*/ 787400 w 919480"/>
              <a:gd name="connsiteY37" fmla="*/ 939800 h 3640422"/>
              <a:gd name="connsiteX38" fmla="*/ 782320 w 919480"/>
              <a:gd name="connsiteY38" fmla="*/ 980440 h 3640422"/>
              <a:gd name="connsiteX39" fmla="*/ 777240 w 919480"/>
              <a:gd name="connsiteY39" fmla="*/ 1031240 h 3640422"/>
              <a:gd name="connsiteX40" fmla="*/ 767080 w 919480"/>
              <a:gd name="connsiteY40" fmla="*/ 1102360 h 3640422"/>
              <a:gd name="connsiteX41" fmla="*/ 762000 w 919480"/>
              <a:gd name="connsiteY41" fmla="*/ 1203960 h 3640422"/>
              <a:gd name="connsiteX42" fmla="*/ 751840 w 919480"/>
              <a:gd name="connsiteY42" fmla="*/ 1264920 h 3640422"/>
              <a:gd name="connsiteX43" fmla="*/ 736600 w 919480"/>
              <a:gd name="connsiteY43" fmla="*/ 1407160 h 3640422"/>
              <a:gd name="connsiteX44" fmla="*/ 726440 w 919480"/>
              <a:gd name="connsiteY44" fmla="*/ 1463040 h 3640422"/>
              <a:gd name="connsiteX45" fmla="*/ 721360 w 919480"/>
              <a:gd name="connsiteY45" fmla="*/ 1518920 h 3640422"/>
              <a:gd name="connsiteX46" fmla="*/ 711200 w 919480"/>
              <a:gd name="connsiteY46" fmla="*/ 1564640 h 3640422"/>
              <a:gd name="connsiteX47" fmla="*/ 706120 w 919480"/>
              <a:gd name="connsiteY47" fmla="*/ 1595120 h 3640422"/>
              <a:gd name="connsiteX48" fmla="*/ 701040 w 919480"/>
              <a:gd name="connsiteY48" fmla="*/ 1635760 h 3640422"/>
              <a:gd name="connsiteX49" fmla="*/ 695960 w 919480"/>
              <a:gd name="connsiteY49" fmla="*/ 1666240 h 3640422"/>
              <a:gd name="connsiteX50" fmla="*/ 690880 w 919480"/>
              <a:gd name="connsiteY50" fmla="*/ 1706880 h 3640422"/>
              <a:gd name="connsiteX51" fmla="*/ 675640 w 919480"/>
              <a:gd name="connsiteY51" fmla="*/ 1778000 h 3640422"/>
              <a:gd name="connsiteX52" fmla="*/ 670560 w 919480"/>
              <a:gd name="connsiteY52" fmla="*/ 1823720 h 3640422"/>
              <a:gd name="connsiteX53" fmla="*/ 660400 w 919480"/>
              <a:gd name="connsiteY53" fmla="*/ 1879600 h 3640422"/>
              <a:gd name="connsiteX54" fmla="*/ 655320 w 919480"/>
              <a:gd name="connsiteY54" fmla="*/ 1935480 h 3640422"/>
              <a:gd name="connsiteX55" fmla="*/ 640080 w 919480"/>
              <a:gd name="connsiteY55" fmla="*/ 2021840 h 3640422"/>
              <a:gd name="connsiteX56" fmla="*/ 635000 w 919480"/>
              <a:gd name="connsiteY56" fmla="*/ 2082800 h 3640422"/>
              <a:gd name="connsiteX57" fmla="*/ 624840 w 919480"/>
              <a:gd name="connsiteY57" fmla="*/ 2133600 h 3640422"/>
              <a:gd name="connsiteX58" fmla="*/ 614680 w 919480"/>
              <a:gd name="connsiteY58" fmla="*/ 2204720 h 3640422"/>
              <a:gd name="connsiteX59" fmla="*/ 609600 w 919480"/>
              <a:gd name="connsiteY59" fmla="*/ 2296160 h 3640422"/>
              <a:gd name="connsiteX60" fmla="*/ 604520 w 919480"/>
              <a:gd name="connsiteY60" fmla="*/ 2311400 h 3640422"/>
              <a:gd name="connsiteX61" fmla="*/ 599440 w 919480"/>
              <a:gd name="connsiteY61" fmla="*/ 2352040 h 3640422"/>
              <a:gd name="connsiteX62" fmla="*/ 594360 w 919480"/>
              <a:gd name="connsiteY62" fmla="*/ 2382520 h 3640422"/>
              <a:gd name="connsiteX63" fmla="*/ 584200 w 919480"/>
              <a:gd name="connsiteY63" fmla="*/ 2509520 h 3640422"/>
              <a:gd name="connsiteX64" fmla="*/ 574040 w 919480"/>
              <a:gd name="connsiteY64" fmla="*/ 2570480 h 3640422"/>
              <a:gd name="connsiteX65" fmla="*/ 568960 w 919480"/>
              <a:gd name="connsiteY65" fmla="*/ 2595880 h 3640422"/>
              <a:gd name="connsiteX66" fmla="*/ 558800 w 919480"/>
              <a:gd name="connsiteY66" fmla="*/ 2809240 h 3640422"/>
              <a:gd name="connsiteX67" fmla="*/ 553720 w 919480"/>
              <a:gd name="connsiteY67" fmla="*/ 2834640 h 3640422"/>
              <a:gd name="connsiteX68" fmla="*/ 548640 w 919480"/>
              <a:gd name="connsiteY68" fmla="*/ 2956560 h 3640422"/>
              <a:gd name="connsiteX69" fmla="*/ 538480 w 919480"/>
              <a:gd name="connsiteY69" fmla="*/ 3048000 h 3640422"/>
              <a:gd name="connsiteX70" fmla="*/ 543560 w 919480"/>
              <a:gd name="connsiteY70" fmla="*/ 3246120 h 3640422"/>
              <a:gd name="connsiteX71" fmla="*/ 538480 w 919480"/>
              <a:gd name="connsiteY71" fmla="*/ 3342640 h 3640422"/>
              <a:gd name="connsiteX72" fmla="*/ 533400 w 919480"/>
              <a:gd name="connsiteY72" fmla="*/ 3378200 h 3640422"/>
              <a:gd name="connsiteX73" fmla="*/ 528320 w 919480"/>
              <a:gd name="connsiteY73" fmla="*/ 3418840 h 3640422"/>
              <a:gd name="connsiteX74" fmla="*/ 523240 w 919480"/>
              <a:gd name="connsiteY74" fmla="*/ 3616960 h 3640422"/>
              <a:gd name="connsiteX75" fmla="*/ 447040 w 919480"/>
              <a:gd name="connsiteY75" fmla="*/ 3611880 h 3640422"/>
              <a:gd name="connsiteX76" fmla="*/ 223520 w 919480"/>
              <a:gd name="connsiteY76" fmla="*/ 3601720 h 3640422"/>
              <a:gd name="connsiteX77" fmla="*/ 152400 w 919480"/>
              <a:gd name="connsiteY77" fmla="*/ 3591560 h 3640422"/>
              <a:gd name="connsiteX78" fmla="*/ 96520 w 919480"/>
              <a:gd name="connsiteY78" fmla="*/ 3586480 h 3640422"/>
              <a:gd name="connsiteX79" fmla="*/ 5080 w 919480"/>
              <a:gd name="connsiteY79" fmla="*/ 3571240 h 3640422"/>
              <a:gd name="connsiteX80" fmla="*/ 0 w 919480"/>
              <a:gd name="connsiteY80" fmla="*/ 3556000 h 3640422"/>
              <a:gd name="connsiteX81" fmla="*/ 10160 w 919480"/>
              <a:gd name="connsiteY81" fmla="*/ 3469640 h 3640422"/>
              <a:gd name="connsiteX82" fmla="*/ 15240 w 919480"/>
              <a:gd name="connsiteY82" fmla="*/ 3429000 h 3640422"/>
              <a:gd name="connsiteX83" fmla="*/ 20320 w 919480"/>
              <a:gd name="connsiteY83" fmla="*/ 3403600 h 3640422"/>
              <a:gd name="connsiteX84" fmla="*/ 25400 w 919480"/>
              <a:gd name="connsiteY84" fmla="*/ 3373120 h 3640422"/>
              <a:gd name="connsiteX85" fmla="*/ 30480 w 919480"/>
              <a:gd name="connsiteY85" fmla="*/ 3347720 h 3640422"/>
              <a:gd name="connsiteX86" fmla="*/ 35560 w 919480"/>
              <a:gd name="connsiteY86" fmla="*/ 3302000 h 3640422"/>
              <a:gd name="connsiteX87" fmla="*/ 40640 w 919480"/>
              <a:gd name="connsiteY87" fmla="*/ 3276600 h 3640422"/>
              <a:gd name="connsiteX88" fmla="*/ 50800 w 919480"/>
              <a:gd name="connsiteY88" fmla="*/ 3195320 h 3640422"/>
              <a:gd name="connsiteX89" fmla="*/ 60960 w 919480"/>
              <a:gd name="connsiteY89" fmla="*/ 3048000 h 3640422"/>
              <a:gd name="connsiteX90" fmla="*/ 66040 w 919480"/>
              <a:gd name="connsiteY90" fmla="*/ 3022600 h 3640422"/>
              <a:gd name="connsiteX91" fmla="*/ 71120 w 919480"/>
              <a:gd name="connsiteY91" fmla="*/ 2941320 h 3640422"/>
              <a:gd name="connsiteX92" fmla="*/ 76200 w 919480"/>
              <a:gd name="connsiteY92" fmla="*/ 2910840 h 3640422"/>
              <a:gd name="connsiteX93" fmla="*/ 86360 w 919480"/>
              <a:gd name="connsiteY93" fmla="*/ 2824480 h 3640422"/>
              <a:gd name="connsiteX94" fmla="*/ 96520 w 919480"/>
              <a:gd name="connsiteY94" fmla="*/ 2712720 h 3640422"/>
              <a:gd name="connsiteX95" fmla="*/ 101600 w 919480"/>
              <a:gd name="connsiteY95" fmla="*/ 2687320 h 3640422"/>
              <a:gd name="connsiteX96" fmla="*/ 106680 w 919480"/>
              <a:gd name="connsiteY96" fmla="*/ 2667000 h 3640422"/>
              <a:gd name="connsiteX97" fmla="*/ 111760 w 919480"/>
              <a:gd name="connsiteY97" fmla="*/ 2631440 h 3640422"/>
              <a:gd name="connsiteX98" fmla="*/ 121920 w 919480"/>
              <a:gd name="connsiteY98" fmla="*/ 2600960 h 3640422"/>
              <a:gd name="connsiteX99" fmla="*/ 127000 w 919480"/>
              <a:gd name="connsiteY99" fmla="*/ 2570480 h 3640422"/>
              <a:gd name="connsiteX100" fmla="*/ 137160 w 919480"/>
              <a:gd name="connsiteY100" fmla="*/ 2550160 h 3640422"/>
              <a:gd name="connsiteX101" fmla="*/ 142240 w 919480"/>
              <a:gd name="connsiteY101" fmla="*/ 2534920 h 3640422"/>
              <a:gd name="connsiteX102" fmla="*/ 152400 w 919480"/>
              <a:gd name="connsiteY102" fmla="*/ 2468880 h 3640422"/>
              <a:gd name="connsiteX103" fmla="*/ 157480 w 919480"/>
              <a:gd name="connsiteY103" fmla="*/ 2453640 h 3640422"/>
              <a:gd name="connsiteX104" fmla="*/ 167640 w 919480"/>
              <a:gd name="connsiteY104" fmla="*/ 2438400 h 3640422"/>
              <a:gd name="connsiteX105" fmla="*/ 172720 w 919480"/>
              <a:gd name="connsiteY105" fmla="*/ 2407920 h 3640422"/>
              <a:gd name="connsiteX106" fmla="*/ 177800 w 919480"/>
              <a:gd name="connsiteY106" fmla="*/ 2387600 h 3640422"/>
              <a:gd name="connsiteX107" fmla="*/ 182880 w 919480"/>
              <a:gd name="connsiteY107" fmla="*/ 2357120 h 3640422"/>
              <a:gd name="connsiteX108" fmla="*/ 187960 w 919480"/>
              <a:gd name="connsiteY108" fmla="*/ 2331720 h 3640422"/>
              <a:gd name="connsiteX109" fmla="*/ 193040 w 919480"/>
              <a:gd name="connsiteY109" fmla="*/ 2296160 h 3640422"/>
              <a:gd name="connsiteX110" fmla="*/ 198120 w 919480"/>
              <a:gd name="connsiteY110" fmla="*/ 2245360 h 3640422"/>
              <a:gd name="connsiteX111" fmla="*/ 208280 w 919480"/>
              <a:gd name="connsiteY111" fmla="*/ 2204720 h 3640422"/>
              <a:gd name="connsiteX112" fmla="*/ 213925 w 919480"/>
              <a:gd name="connsiteY112" fmla="*/ 2172547 h 3640422"/>
              <a:gd name="connsiteX113" fmla="*/ 223520 w 919480"/>
              <a:gd name="connsiteY113" fmla="*/ 2128520 h 3640422"/>
              <a:gd name="connsiteX114" fmla="*/ 228600 w 919480"/>
              <a:gd name="connsiteY114" fmla="*/ 2098040 h 3640422"/>
              <a:gd name="connsiteX115" fmla="*/ 238760 w 919480"/>
              <a:gd name="connsiteY115" fmla="*/ 1991360 h 3640422"/>
              <a:gd name="connsiteX116" fmla="*/ 243840 w 919480"/>
              <a:gd name="connsiteY116" fmla="*/ 1965960 h 3640422"/>
              <a:gd name="connsiteX117" fmla="*/ 248920 w 919480"/>
              <a:gd name="connsiteY117" fmla="*/ 1925320 h 3640422"/>
              <a:gd name="connsiteX118" fmla="*/ 254000 w 919480"/>
              <a:gd name="connsiteY118" fmla="*/ 1910080 h 3640422"/>
              <a:gd name="connsiteX119" fmla="*/ 259080 w 919480"/>
              <a:gd name="connsiteY119" fmla="*/ 1889760 h 3640422"/>
              <a:gd name="connsiteX120" fmla="*/ 264160 w 919480"/>
              <a:gd name="connsiteY120" fmla="*/ 1859280 h 3640422"/>
              <a:gd name="connsiteX121" fmla="*/ 269240 w 919480"/>
              <a:gd name="connsiteY121" fmla="*/ 1833880 h 3640422"/>
              <a:gd name="connsiteX122" fmla="*/ 274320 w 919480"/>
              <a:gd name="connsiteY122" fmla="*/ 1762760 h 3640422"/>
              <a:gd name="connsiteX123" fmla="*/ 279400 w 919480"/>
              <a:gd name="connsiteY123" fmla="*/ 1747520 h 3640422"/>
              <a:gd name="connsiteX124" fmla="*/ 284480 w 919480"/>
              <a:gd name="connsiteY124" fmla="*/ 1722120 h 3640422"/>
              <a:gd name="connsiteX125" fmla="*/ 289560 w 919480"/>
              <a:gd name="connsiteY125" fmla="*/ 1671320 h 3640422"/>
              <a:gd name="connsiteX126" fmla="*/ 294640 w 919480"/>
              <a:gd name="connsiteY126" fmla="*/ 1656080 h 3640422"/>
              <a:gd name="connsiteX127" fmla="*/ 299720 w 919480"/>
              <a:gd name="connsiteY127" fmla="*/ 1635760 h 3640422"/>
              <a:gd name="connsiteX128" fmla="*/ 304800 w 919480"/>
              <a:gd name="connsiteY128" fmla="*/ 1574800 h 3640422"/>
              <a:gd name="connsiteX129" fmla="*/ 309880 w 919480"/>
              <a:gd name="connsiteY129" fmla="*/ 1559560 h 3640422"/>
              <a:gd name="connsiteX130" fmla="*/ 320040 w 919480"/>
              <a:gd name="connsiteY130" fmla="*/ 1518920 h 3640422"/>
              <a:gd name="connsiteX131" fmla="*/ 325120 w 919480"/>
              <a:gd name="connsiteY131" fmla="*/ 1473200 h 3640422"/>
              <a:gd name="connsiteX132" fmla="*/ 330200 w 919480"/>
              <a:gd name="connsiteY132" fmla="*/ 1447800 h 3640422"/>
              <a:gd name="connsiteX133" fmla="*/ 340360 w 919480"/>
              <a:gd name="connsiteY133" fmla="*/ 1386840 h 3640422"/>
              <a:gd name="connsiteX134" fmla="*/ 345440 w 919480"/>
              <a:gd name="connsiteY134" fmla="*/ 1346200 h 3640422"/>
              <a:gd name="connsiteX135" fmla="*/ 355600 w 919480"/>
              <a:gd name="connsiteY135" fmla="*/ 1275080 h 3640422"/>
              <a:gd name="connsiteX136" fmla="*/ 360680 w 919480"/>
              <a:gd name="connsiteY136" fmla="*/ 1224280 h 3640422"/>
              <a:gd name="connsiteX137" fmla="*/ 365760 w 919480"/>
              <a:gd name="connsiteY137" fmla="*/ 1198880 h 3640422"/>
              <a:gd name="connsiteX138" fmla="*/ 381000 w 919480"/>
              <a:gd name="connsiteY138" fmla="*/ 1127760 h 3640422"/>
              <a:gd name="connsiteX139" fmla="*/ 386080 w 919480"/>
              <a:gd name="connsiteY139" fmla="*/ 1076960 h 3640422"/>
              <a:gd name="connsiteX140" fmla="*/ 391160 w 919480"/>
              <a:gd name="connsiteY140" fmla="*/ 1056640 h 3640422"/>
              <a:gd name="connsiteX141" fmla="*/ 401320 w 919480"/>
              <a:gd name="connsiteY141" fmla="*/ 1005840 h 3640422"/>
              <a:gd name="connsiteX142" fmla="*/ 406400 w 919480"/>
              <a:gd name="connsiteY142" fmla="*/ 934720 h 3640422"/>
              <a:gd name="connsiteX143" fmla="*/ 416560 w 919480"/>
              <a:gd name="connsiteY143" fmla="*/ 868680 h 3640422"/>
              <a:gd name="connsiteX144" fmla="*/ 421640 w 919480"/>
              <a:gd name="connsiteY144" fmla="*/ 822960 h 3640422"/>
              <a:gd name="connsiteX145" fmla="*/ 431800 w 919480"/>
              <a:gd name="connsiteY145" fmla="*/ 777240 h 3640422"/>
              <a:gd name="connsiteX146" fmla="*/ 436880 w 919480"/>
              <a:gd name="connsiteY146" fmla="*/ 731520 h 3640422"/>
              <a:gd name="connsiteX147" fmla="*/ 447040 w 919480"/>
              <a:gd name="connsiteY147" fmla="*/ 690880 h 3640422"/>
              <a:gd name="connsiteX148" fmla="*/ 457200 w 919480"/>
              <a:gd name="connsiteY148" fmla="*/ 629920 h 3640422"/>
              <a:gd name="connsiteX149" fmla="*/ 462280 w 919480"/>
              <a:gd name="connsiteY149" fmla="*/ 584200 h 3640422"/>
              <a:gd name="connsiteX150" fmla="*/ 472440 w 919480"/>
              <a:gd name="connsiteY150" fmla="*/ 543560 h 3640422"/>
              <a:gd name="connsiteX151" fmla="*/ 477520 w 919480"/>
              <a:gd name="connsiteY151" fmla="*/ 523240 h 3640422"/>
              <a:gd name="connsiteX152" fmla="*/ 487680 w 919480"/>
              <a:gd name="connsiteY152" fmla="*/ 457200 h 3640422"/>
              <a:gd name="connsiteX153" fmla="*/ 497840 w 919480"/>
              <a:gd name="connsiteY153" fmla="*/ 411480 h 3640422"/>
              <a:gd name="connsiteX154" fmla="*/ 502920 w 919480"/>
              <a:gd name="connsiteY154" fmla="*/ 365760 h 3640422"/>
              <a:gd name="connsiteX155" fmla="*/ 508000 w 919480"/>
              <a:gd name="connsiteY155" fmla="*/ 335280 h 3640422"/>
              <a:gd name="connsiteX156" fmla="*/ 502920 w 919480"/>
              <a:gd name="connsiteY156" fmla="*/ 198120 h 3640422"/>
              <a:gd name="connsiteX0" fmla="*/ 502920 w 919480"/>
              <a:gd name="connsiteY0" fmla="*/ 198120 h 3640422"/>
              <a:gd name="connsiteX1" fmla="*/ 518160 w 919480"/>
              <a:gd name="connsiteY1" fmla="*/ 187960 h 3640422"/>
              <a:gd name="connsiteX2" fmla="*/ 528320 w 919480"/>
              <a:gd name="connsiteY2" fmla="*/ 172720 h 3640422"/>
              <a:gd name="connsiteX3" fmla="*/ 558800 w 919480"/>
              <a:gd name="connsiteY3" fmla="*/ 152400 h 3640422"/>
              <a:gd name="connsiteX4" fmla="*/ 574040 w 919480"/>
              <a:gd name="connsiteY4" fmla="*/ 137160 h 3640422"/>
              <a:gd name="connsiteX5" fmla="*/ 604520 w 919480"/>
              <a:gd name="connsiteY5" fmla="*/ 127000 h 3640422"/>
              <a:gd name="connsiteX6" fmla="*/ 635000 w 919480"/>
              <a:gd name="connsiteY6" fmla="*/ 111760 h 3640422"/>
              <a:gd name="connsiteX7" fmla="*/ 670560 w 919480"/>
              <a:gd name="connsiteY7" fmla="*/ 96520 h 3640422"/>
              <a:gd name="connsiteX8" fmla="*/ 685800 w 919480"/>
              <a:gd name="connsiteY8" fmla="*/ 86360 h 3640422"/>
              <a:gd name="connsiteX9" fmla="*/ 721360 w 919480"/>
              <a:gd name="connsiteY9" fmla="*/ 76200 h 3640422"/>
              <a:gd name="connsiteX10" fmla="*/ 751840 w 919480"/>
              <a:gd name="connsiteY10" fmla="*/ 66040 h 3640422"/>
              <a:gd name="connsiteX11" fmla="*/ 787400 w 919480"/>
              <a:gd name="connsiteY11" fmla="*/ 50800 h 3640422"/>
              <a:gd name="connsiteX12" fmla="*/ 838200 w 919480"/>
              <a:gd name="connsiteY12" fmla="*/ 35560 h 3640422"/>
              <a:gd name="connsiteX13" fmla="*/ 853440 w 919480"/>
              <a:gd name="connsiteY13" fmla="*/ 25400 h 3640422"/>
              <a:gd name="connsiteX14" fmla="*/ 883920 w 919480"/>
              <a:gd name="connsiteY14" fmla="*/ 15240 h 3640422"/>
              <a:gd name="connsiteX15" fmla="*/ 914400 w 919480"/>
              <a:gd name="connsiteY15" fmla="*/ 0 h 3640422"/>
              <a:gd name="connsiteX16" fmla="*/ 919480 w 919480"/>
              <a:gd name="connsiteY16" fmla="*/ 15240 h 3640422"/>
              <a:gd name="connsiteX17" fmla="*/ 914400 w 919480"/>
              <a:gd name="connsiteY17" fmla="*/ 60960 h 3640422"/>
              <a:gd name="connsiteX18" fmla="*/ 909320 w 919480"/>
              <a:gd name="connsiteY18" fmla="*/ 76200 h 3640422"/>
              <a:gd name="connsiteX19" fmla="*/ 904240 w 919480"/>
              <a:gd name="connsiteY19" fmla="*/ 96520 h 3640422"/>
              <a:gd name="connsiteX20" fmla="*/ 899160 w 919480"/>
              <a:gd name="connsiteY20" fmla="*/ 162560 h 3640422"/>
              <a:gd name="connsiteX21" fmla="*/ 894080 w 919480"/>
              <a:gd name="connsiteY21" fmla="*/ 182880 h 3640422"/>
              <a:gd name="connsiteX22" fmla="*/ 889000 w 919480"/>
              <a:gd name="connsiteY22" fmla="*/ 213360 h 3640422"/>
              <a:gd name="connsiteX23" fmla="*/ 883920 w 919480"/>
              <a:gd name="connsiteY23" fmla="*/ 335280 h 3640422"/>
              <a:gd name="connsiteX24" fmla="*/ 873760 w 919480"/>
              <a:gd name="connsiteY24" fmla="*/ 401320 h 3640422"/>
              <a:gd name="connsiteX25" fmla="*/ 868680 w 919480"/>
              <a:gd name="connsiteY25" fmla="*/ 447040 h 3640422"/>
              <a:gd name="connsiteX26" fmla="*/ 858520 w 919480"/>
              <a:gd name="connsiteY26" fmla="*/ 568960 h 3640422"/>
              <a:gd name="connsiteX27" fmla="*/ 853440 w 919480"/>
              <a:gd name="connsiteY27" fmla="*/ 594360 h 3640422"/>
              <a:gd name="connsiteX28" fmla="*/ 848360 w 919480"/>
              <a:gd name="connsiteY28" fmla="*/ 640080 h 3640422"/>
              <a:gd name="connsiteX29" fmla="*/ 838200 w 919480"/>
              <a:gd name="connsiteY29" fmla="*/ 690880 h 3640422"/>
              <a:gd name="connsiteX30" fmla="*/ 833120 w 919480"/>
              <a:gd name="connsiteY30" fmla="*/ 721360 h 3640422"/>
              <a:gd name="connsiteX31" fmla="*/ 828040 w 919480"/>
              <a:gd name="connsiteY31" fmla="*/ 741680 h 3640422"/>
              <a:gd name="connsiteX32" fmla="*/ 822960 w 919480"/>
              <a:gd name="connsiteY32" fmla="*/ 767080 h 3640422"/>
              <a:gd name="connsiteX33" fmla="*/ 817880 w 919480"/>
              <a:gd name="connsiteY33" fmla="*/ 787400 h 3640422"/>
              <a:gd name="connsiteX34" fmla="*/ 812800 w 919480"/>
              <a:gd name="connsiteY34" fmla="*/ 828040 h 3640422"/>
              <a:gd name="connsiteX35" fmla="*/ 807720 w 919480"/>
              <a:gd name="connsiteY35" fmla="*/ 843280 h 3640422"/>
              <a:gd name="connsiteX36" fmla="*/ 797560 w 919480"/>
              <a:gd name="connsiteY36" fmla="*/ 894080 h 3640422"/>
              <a:gd name="connsiteX37" fmla="*/ 787400 w 919480"/>
              <a:gd name="connsiteY37" fmla="*/ 939800 h 3640422"/>
              <a:gd name="connsiteX38" fmla="*/ 782320 w 919480"/>
              <a:gd name="connsiteY38" fmla="*/ 980440 h 3640422"/>
              <a:gd name="connsiteX39" fmla="*/ 777240 w 919480"/>
              <a:gd name="connsiteY39" fmla="*/ 1031240 h 3640422"/>
              <a:gd name="connsiteX40" fmla="*/ 767080 w 919480"/>
              <a:gd name="connsiteY40" fmla="*/ 1102360 h 3640422"/>
              <a:gd name="connsiteX41" fmla="*/ 762000 w 919480"/>
              <a:gd name="connsiteY41" fmla="*/ 1203960 h 3640422"/>
              <a:gd name="connsiteX42" fmla="*/ 751840 w 919480"/>
              <a:gd name="connsiteY42" fmla="*/ 1264920 h 3640422"/>
              <a:gd name="connsiteX43" fmla="*/ 736600 w 919480"/>
              <a:gd name="connsiteY43" fmla="*/ 1407160 h 3640422"/>
              <a:gd name="connsiteX44" fmla="*/ 726440 w 919480"/>
              <a:gd name="connsiteY44" fmla="*/ 1463040 h 3640422"/>
              <a:gd name="connsiteX45" fmla="*/ 721360 w 919480"/>
              <a:gd name="connsiteY45" fmla="*/ 1518920 h 3640422"/>
              <a:gd name="connsiteX46" fmla="*/ 711200 w 919480"/>
              <a:gd name="connsiteY46" fmla="*/ 1564640 h 3640422"/>
              <a:gd name="connsiteX47" fmla="*/ 706120 w 919480"/>
              <a:gd name="connsiteY47" fmla="*/ 1595120 h 3640422"/>
              <a:gd name="connsiteX48" fmla="*/ 701040 w 919480"/>
              <a:gd name="connsiteY48" fmla="*/ 1635760 h 3640422"/>
              <a:gd name="connsiteX49" fmla="*/ 695960 w 919480"/>
              <a:gd name="connsiteY49" fmla="*/ 1666240 h 3640422"/>
              <a:gd name="connsiteX50" fmla="*/ 690880 w 919480"/>
              <a:gd name="connsiteY50" fmla="*/ 1706880 h 3640422"/>
              <a:gd name="connsiteX51" fmla="*/ 675640 w 919480"/>
              <a:gd name="connsiteY51" fmla="*/ 1778000 h 3640422"/>
              <a:gd name="connsiteX52" fmla="*/ 670560 w 919480"/>
              <a:gd name="connsiteY52" fmla="*/ 1823720 h 3640422"/>
              <a:gd name="connsiteX53" fmla="*/ 660400 w 919480"/>
              <a:gd name="connsiteY53" fmla="*/ 1879600 h 3640422"/>
              <a:gd name="connsiteX54" fmla="*/ 655320 w 919480"/>
              <a:gd name="connsiteY54" fmla="*/ 1935480 h 3640422"/>
              <a:gd name="connsiteX55" fmla="*/ 640080 w 919480"/>
              <a:gd name="connsiteY55" fmla="*/ 2021840 h 3640422"/>
              <a:gd name="connsiteX56" fmla="*/ 635000 w 919480"/>
              <a:gd name="connsiteY56" fmla="*/ 2082800 h 3640422"/>
              <a:gd name="connsiteX57" fmla="*/ 624840 w 919480"/>
              <a:gd name="connsiteY57" fmla="*/ 2133600 h 3640422"/>
              <a:gd name="connsiteX58" fmla="*/ 614680 w 919480"/>
              <a:gd name="connsiteY58" fmla="*/ 2204720 h 3640422"/>
              <a:gd name="connsiteX59" fmla="*/ 609600 w 919480"/>
              <a:gd name="connsiteY59" fmla="*/ 2296160 h 3640422"/>
              <a:gd name="connsiteX60" fmla="*/ 604520 w 919480"/>
              <a:gd name="connsiteY60" fmla="*/ 2311400 h 3640422"/>
              <a:gd name="connsiteX61" fmla="*/ 599440 w 919480"/>
              <a:gd name="connsiteY61" fmla="*/ 2352040 h 3640422"/>
              <a:gd name="connsiteX62" fmla="*/ 594360 w 919480"/>
              <a:gd name="connsiteY62" fmla="*/ 2382520 h 3640422"/>
              <a:gd name="connsiteX63" fmla="*/ 584200 w 919480"/>
              <a:gd name="connsiteY63" fmla="*/ 2509520 h 3640422"/>
              <a:gd name="connsiteX64" fmla="*/ 574040 w 919480"/>
              <a:gd name="connsiteY64" fmla="*/ 2570480 h 3640422"/>
              <a:gd name="connsiteX65" fmla="*/ 568960 w 919480"/>
              <a:gd name="connsiteY65" fmla="*/ 2595880 h 3640422"/>
              <a:gd name="connsiteX66" fmla="*/ 558800 w 919480"/>
              <a:gd name="connsiteY66" fmla="*/ 2809240 h 3640422"/>
              <a:gd name="connsiteX67" fmla="*/ 553720 w 919480"/>
              <a:gd name="connsiteY67" fmla="*/ 2834640 h 3640422"/>
              <a:gd name="connsiteX68" fmla="*/ 548640 w 919480"/>
              <a:gd name="connsiteY68" fmla="*/ 2956560 h 3640422"/>
              <a:gd name="connsiteX69" fmla="*/ 538480 w 919480"/>
              <a:gd name="connsiteY69" fmla="*/ 3048000 h 3640422"/>
              <a:gd name="connsiteX70" fmla="*/ 543560 w 919480"/>
              <a:gd name="connsiteY70" fmla="*/ 3246120 h 3640422"/>
              <a:gd name="connsiteX71" fmla="*/ 538480 w 919480"/>
              <a:gd name="connsiteY71" fmla="*/ 3342640 h 3640422"/>
              <a:gd name="connsiteX72" fmla="*/ 533400 w 919480"/>
              <a:gd name="connsiteY72" fmla="*/ 3378200 h 3640422"/>
              <a:gd name="connsiteX73" fmla="*/ 528320 w 919480"/>
              <a:gd name="connsiteY73" fmla="*/ 3418840 h 3640422"/>
              <a:gd name="connsiteX74" fmla="*/ 523240 w 919480"/>
              <a:gd name="connsiteY74" fmla="*/ 3616960 h 3640422"/>
              <a:gd name="connsiteX75" fmla="*/ 447040 w 919480"/>
              <a:gd name="connsiteY75" fmla="*/ 3611880 h 3640422"/>
              <a:gd name="connsiteX76" fmla="*/ 223520 w 919480"/>
              <a:gd name="connsiteY76" fmla="*/ 3601720 h 3640422"/>
              <a:gd name="connsiteX77" fmla="*/ 152400 w 919480"/>
              <a:gd name="connsiteY77" fmla="*/ 3591560 h 3640422"/>
              <a:gd name="connsiteX78" fmla="*/ 96520 w 919480"/>
              <a:gd name="connsiteY78" fmla="*/ 3586480 h 3640422"/>
              <a:gd name="connsiteX79" fmla="*/ 5080 w 919480"/>
              <a:gd name="connsiteY79" fmla="*/ 3571240 h 3640422"/>
              <a:gd name="connsiteX80" fmla="*/ 0 w 919480"/>
              <a:gd name="connsiteY80" fmla="*/ 3556000 h 3640422"/>
              <a:gd name="connsiteX81" fmla="*/ 10160 w 919480"/>
              <a:gd name="connsiteY81" fmla="*/ 3469640 h 3640422"/>
              <a:gd name="connsiteX82" fmla="*/ 15240 w 919480"/>
              <a:gd name="connsiteY82" fmla="*/ 3429000 h 3640422"/>
              <a:gd name="connsiteX83" fmla="*/ 20320 w 919480"/>
              <a:gd name="connsiteY83" fmla="*/ 3403600 h 3640422"/>
              <a:gd name="connsiteX84" fmla="*/ 25400 w 919480"/>
              <a:gd name="connsiteY84" fmla="*/ 3373120 h 3640422"/>
              <a:gd name="connsiteX85" fmla="*/ 30480 w 919480"/>
              <a:gd name="connsiteY85" fmla="*/ 3347720 h 3640422"/>
              <a:gd name="connsiteX86" fmla="*/ 35560 w 919480"/>
              <a:gd name="connsiteY86" fmla="*/ 3302000 h 3640422"/>
              <a:gd name="connsiteX87" fmla="*/ 40640 w 919480"/>
              <a:gd name="connsiteY87" fmla="*/ 3276600 h 3640422"/>
              <a:gd name="connsiteX88" fmla="*/ 50800 w 919480"/>
              <a:gd name="connsiteY88" fmla="*/ 3195320 h 3640422"/>
              <a:gd name="connsiteX89" fmla="*/ 60960 w 919480"/>
              <a:gd name="connsiteY89" fmla="*/ 3048000 h 3640422"/>
              <a:gd name="connsiteX90" fmla="*/ 66040 w 919480"/>
              <a:gd name="connsiteY90" fmla="*/ 3022600 h 3640422"/>
              <a:gd name="connsiteX91" fmla="*/ 71120 w 919480"/>
              <a:gd name="connsiteY91" fmla="*/ 2941320 h 3640422"/>
              <a:gd name="connsiteX92" fmla="*/ 76200 w 919480"/>
              <a:gd name="connsiteY92" fmla="*/ 2910840 h 3640422"/>
              <a:gd name="connsiteX93" fmla="*/ 86360 w 919480"/>
              <a:gd name="connsiteY93" fmla="*/ 2824480 h 3640422"/>
              <a:gd name="connsiteX94" fmla="*/ 96520 w 919480"/>
              <a:gd name="connsiteY94" fmla="*/ 2712720 h 3640422"/>
              <a:gd name="connsiteX95" fmla="*/ 101600 w 919480"/>
              <a:gd name="connsiteY95" fmla="*/ 2687320 h 3640422"/>
              <a:gd name="connsiteX96" fmla="*/ 106680 w 919480"/>
              <a:gd name="connsiteY96" fmla="*/ 2667000 h 3640422"/>
              <a:gd name="connsiteX97" fmla="*/ 111760 w 919480"/>
              <a:gd name="connsiteY97" fmla="*/ 2631440 h 3640422"/>
              <a:gd name="connsiteX98" fmla="*/ 121920 w 919480"/>
              <a:gd name="connsiteY98" fmla="*/ 2600960 h 3640422"/>
              <a:gd name="connsiteX99" fmla="*/ 127000 w 919480"/>
              <a:gd name="connsiteY99" fmla="*/ 2570480 h 3640422"/>
              <a:gd name="connsiteX100" fmla="*/ 137160 w 919480"/>
              <a:gd name="connsiteY100" fmla="*/ 2550160 h 3640422"/>
              <a:gd name="connsiteX101" fmla="*/ 142240 w 919480"/>
              <a:gd name="connsiteY101" fmla="*/ 2534920 h 3640422"/>
              <a:gd name="connsiteX102" fmla="*/ 152400 w 919480"/>
              <a:gd name="connsiteY102" fmla="*/ 2468880 h 3640422"/>
              <a:gd name="connsiteX103" fmla="*/ 157480 w 919480"/>
              <a:gd name="connsiteY103" fmla="*/ 2453640 h 3640422"/>
              <a:gd name="connsiteX104" fmla="*/ 167640 w 919480"/>
              <a:gd name="connsiteY104" fmla="*/ 2438400 h 3640422"/>
              <a:gd name="connsiteX105" fmla="*/ 172720 w 919480"/>
              <a:gd name="connsiteY105" fmla="*/ 2407920 h 3640422"/>
              <a:gd name="connsiteX106" fmla="*/ 177800 w 919480"/>
              <a:gd name="connsiteY106" fmla="*/ 2387600 h 3640422"/>
              <a:gd name="connsiteX107" fmla="*/ 182880 w 919480"/>
              <a:gd name="connsiteY107" fmla="*/ 2357120 h 3640422"/>
              <a:gd name="connsiteX108" fmla="*/ 187960 w 919480"/>
              <a:gd name="connsiteY108" fmla="*/ 2331720 h 3640422"/>
              <a:gd name="connsiteX109" fmla="*/ 193040 w 919480"/>
              <a:gd name="connsiteY109" fmla="*/ 2296160 h 3640422"/>
              <a:gd name="connsiteX110" fmla="*/ 198120 w 919480"/>
              <a:gd name="connsiteY110" fmla="*/ 2245360 h 3640422"/>
              <a:gd name="connsiteX111" fmla="*/ 213924 w 919480"/>
              <a:gd name="connsiteY111" fmla="*/ 2232942 h 3640422"/>
              <a:gd name="connsiteX112" fmla="*/ 213925 w 919480"/>
              <a:gd name="connsiteY112" fmla="*/ 2172547 h 3640422"/>
              <a:gd name="connsiteX113" fmla="*/ 223520 w 919480"/>
              <a:gd name="connsiteY113" fmla="*/ 2128520 h 3640422"/>
              <a:gd name="connsiteX114" fmla="*/ 228600 w 919480"/>
              <a:gd name="connsiteY114" fmla="*/ 2098040 h 3640422"/>
              <a:gd name="connsiteX115" fmla="*/ 238760 w 919480"/>
              <a:gd name="connsiteY115" fmla="*/ 1991360 h 3640422"/>
              <a:gd name="connsiteX116" fmla="*/ 243840 w 919480"/>
              <a:gd name="connsiteY116" fmla="*/ 1965960 h 3640422"/>
              <a:gd name="connsiteX117" fmla="*/ 248920 w 919480"/>
              <a:gd name="connsiteY117" fmla="*/ 1925320 h 3640422"/>
              <a:gd name="connsiteX118" fmla="*/ 254000 w 919480"/>
              <a:gd name="connsiteY118" fmla="*/ 1910080 h 3640422"/>
              <a:gd name="connsiteX119" fmla="*/ 259080 w 919480"/>
              <a:gd name="connsiteY119" fmla="*/ 1889760 h 3640422"/>
              <a:gd name="connsiteX120" fmla="*/ 264160 w 919480"/>
              <a:gd name="connsiteY120" fmla="*/ 1859280 h 3640422"/>
              <a:gd name="connsiteX121" fmla="*/ 269240 w 919480"/>
              <a:gd name="connsiteY121" fmla="*/ 1833880 h 3640422"/>
              <a:gd name="connsiteX122" fmla="*/ 274320 w 919480"/>
              <a:gd name="connsiteY122" fmla="*/ 1762760 h 3640422"/>
              <a:gd name="connsiteX123" fmla="*/ 279400 w 919480"/>
              <a:gd name="connsiteY123" fmla="*/ 1747520 h 3640422"/>
              <a:gd name="connsiteX124" fmla="*/ 284480 w 919480"/>
              <a:gd name="connsiteY124" fmla="*/ 1722120 h 3640422"/>
              <a:gd name="connsiteX125" fmla="*/ 289560 w 919480"/>
              <a:gd name="connsiteY125" fmla="*/ 1671320 h 3640422"/>
              <a:gd name="connsiteX126" fmla="*/ 294640 w 919480"/>
              <a:gd name="connsiteY126" fmla="*/ 1656080 h 3640422"/>
              <a:gd name="connsiteX127" fmla="*/ 299720 w 919480"/>
              <a:gd name="connsiteY127" fmla="*/ 1635760 h 3640422"/>
              <a:gd name="connsiteX128" fmla="*/ 304800 w 919480"/>
              <a:gd name="connsiteY128" fmla="*/ 1574800 h 3640422"/>
              <a:gd name="connsiteX129" fmla="*/ 309880 w 919480"/>
              <a:gd name="connsiteY129" fmla="*/ 1559560 h 3640422"/>
              <a:gd name="connsiteX130" fmla="*/ 320040 w 919480"/>
              <a:gd name="connsiteY130" fmla="*/ 1518920 h 3640422"/>
              <a:gd name="connsiteX131" fmla="*/ 325120 w 919480"/>
              <a:gd name="connsiteY131" fmla="*/ 1473200 h 3640422"/>
              <a:gd name="connsiteX132" fmla="*/ 330200 w 919480"/>
              <a:gd name="connsiteY132" fmla="*/ 1447800 h 3640422"/>
              <a:gd name="connsiteX133" fmla="*/ 340360 w 919480"/>
              <a:gd name="connsiteY133" fmla="*/ 1386840 h 3640422"/>
              <a:gd name="connsiteX134" fmla="*/ 345440 w 919480"/>
              <a:gd name="connsiteY134" fmla="*/ 1346200 h 3640422"/>
              <a:gd name="connsiteX135" fmla="*/ 355600 w 919480"/>
              <a:gd name="connsiteY135" fmla="*/ 1275080 h 3640422"/>
              <a:gd name="connsiteX136" fmla="*/ 360680 w 919480"/>
              <a:gd name="connsiteY136" fmla="*/ 1224280 h 3640422"/>
              <a:gd name="connsiteX137" fmla="*/ 365760 w 919480"/>
              <a:gd name="connsiteY137" fmla="*/ 1198880 h 3640422"/>
              <a:gd name="connsiteX138" fmla="*/ 381000 w 919480"/>
              <a:gd name="connsiteY138" fmla="*/ 1127760 h 3640422"/>
              <a:gd name="connsiteX139" fmla="*/ 386080 w 919480"/>
              <a:gd name="connsiteY139" fmla="*/ 1076960 h 3640422"/>
              <a:gd name="connsiteX140" fmla="*/ 391160 w 919480"/>
              <a:gd name="connsiteY140" fmla="*/ 1056640 h 3640422"/>
              <a:gd name="connsiteX141" fmla="*/ 401320 w 919480"/>
              <a:gd name="connsiteY141" fmla="*/ 1005840 h 3640422"/>
              <a:gd name="connsiteX142" fmla="*/ 406400 w 919480"/>
              <a:gd name="connsiteY142" fmla="*/ 934720 h 3640422"/>
              <a:gd name="connsiteX143" fmla="*/ 416560 w 919480"/>
              <a:gd name="connsiteY143" fmla="*/ 868680 h 3640422"/>
              <a:gd name="connsiteX144" fmla="*/ 421640 w 919480"/>
              <a:gd name="connsiteY144" fmla="*/ 822960 h 3640422"/>
              <a:gd name="connsiteX145" fmla="*/ 431800 w 919480"/>
              <a:gd name="connsiteY145" fmla="*/ 777240 h 3640422"/>
              <a:gd name="connsiteX146" fmla="*/ 436880 w 919480"/>
              <a:gd name="connsiteY146" fmla="*/ 731520 h 3640422"/>
              <a:gd name="connsiteX147" fmla="*/ 447040 w 919480"/>
              <a:gd name="connsiteY147" fmla="*/ 690880 h 3640422"/>
              <a:gd name="connsiteX148" fmla="*/ 457200 w 919480"/>
              <a:gd name="connsiteY148" fmla="*/ 629920 h 3640422"/>
              <a:gd name="connsiteX149" fmla="*/ 462280 w 919480"/>
              <a:gd name="connsiteY149" fmla="*/ 584200 h 3640422"/>
              <a:gd name="connsiteX150" fmla="*/ 472440 w 919480"/>
              <a:gd name="connsiteY150" fmla="*/ 543560 h 3640422"/>
              <a:gd name="connsiteX151" fmla="*/ 477520 w 919480"/>
              <a:gd name="connsiteY151" fmla="*/ 523240 h 3640422"/>
              <a:gd name="connsiteX152" fmla="*/ 487680 w 919480"/>
              <a:gd name="connsiteY152" fmla="*/ 457200 h 3640422"/>
              <a:gd name="connsiteX153" fmla="*/ 497840 w 919480"/>
              <a:gd name="connsiteY153" fmla="*/ 411480 h 3640422"/>
              <a:gd name="connsiteX154" fmla="*/ 502920 w 919480"/>
              <a:gd name="connsiteY154" fmla="*/ 365760 h 3640422"/>
              <a:gd name="connsiteX155" fmla="*/ 508000 w 919480"/>
              <a:gd name="connsiteY155" fmla="*/ 335280 h 3640422"/>
              <a:gd name="connsiteX156" fmla="*/ 502920 w 919480"/>
              <a:gd name="connsiteY156" fmla="*/ 198120 h 3640422"/>
              <a:gd name="connsiteX0" fmla="*/ 502920 w 919480"/>
              <a:gd name="connsiteY0" fmla="*/ 198120 h 3640422"/>
              <a:gd name="connsiteX1" fmla="*/ 518160 w 919480"/>
              <a:gd name="connsiteY1" fmla="*/ 187960 h 3640422"/>
              <a:gd name="connsiteX2" fmla="*/ 528320 w 919480"/>
              <a:gd name="connsiteY2" fmla="*/ 172720 h 3640422"/>
              <a:gd name="connsiteX3" fmla="*/ 558800 w 919480"/>
              <a:gd name="connsiteY3" fmla="*/ 152400 h 3640422"/>
              <a:gd name="connsiteX4" fmla="*/ 574040 w 919480"/>
              <a:gd name="connsiteY4" fmla="*/ 137160 h 3640422"/>
              <a:gd name="connsiteX5" fmla="*/ 604520 w 919480"/>
              <a:gd name="connsiteY5" fmla="*/ 127000 h 3640422"/>
              <a:gd name="connsiteX6" fmla="*/ 635000 w 919480"/>
              <a:gd name="connsiteY6" fmla="*/ 111760 h 3640422"/>
              <a:gd name="connsiteX7" fmla="*/ 670560 w 919480"/>
              <a:gd name="connsiteY7" fmla="*/ 96520 h 3640422"/>
              <a:gd name="connsiteX8" fmla="*/ 685800 w 919480"/>
              <a:gd name="connsiteY8" fmla="*/ 86360 h 3640422"/>
              <a:gd name="connsiteX9" fmla="*/ 721360 w 919480"/>
              <a:gd name="connsiteY9" fmla="*/ 76200 h 3640422"/>
              <a:gd name="connsiteX10" fmla="*/ 751840 w 919480"/>
              <a:gd name="connsiteY10" fmla="*/ 66040 h 3640422"/>
              <a:gd name="connsiteX11" fmla="*/ 787400 w 919480"/>
              <a:gd name="connsiteY11" fmla="*/ 50800 h 3640422"/>
              <a:gd name="connsiteX12" fmla="*/ 838200 w 919480"/>
              <a:gd name="connsiteY12" fmla="*/ 35560 h 3640422"/>
              <a:gd name="connsiteX13" fmla="*/ 853440 w 919480"/>
              <a:gd name="connsiteY13" fmla="*/ 25400 h 3640422"/>
              <a:gd name="connsiteX14" fmla="*/ 883920 w 919480"/>
              <a:gd name="connsiteY14" fmla="*/ 15240 h 3640422"/>
              <a:gd name="connsiteX15" fmla="*/ 914400 w 919480"/>
              <a:gd name="connsiteY15" fmla="*/ 0 h 3640422"/>
              <a:gd name="connsiteX16" fmla="*/ 919480 w 919480"/>
              <a:gd name="connsiteY16" fmla="*/ 15240 h 3640422"/>
              <a:gd name="connsiteX17" fmla="*/ 914400 w 919480"/>
              <a:gd name="connsiteY17" fmla="*/ 60960 h 3640422"/>
              <a:gd name="connsiteX18" fmla="*/ 909320 w 919480"/>
              <a:gd name="connsiteY18" fmla="*/ 76200 h 3640422"/>
              <a:gd name="connsiteX19" fmla="*/ 904240 w 919480"/>
              <a:gd name="connsiteY19" fmla="*/ 96520 h 3640422"/>
              <a:gd name="connsiteX20" fmla="*/ 899160 w 919480"/>
              <a:gd name="connsiteY20" fmla="*/ 162560 h 3640422"/>
              <a:gd name="connsiteX21" fmla="*/ 894080 w 919480"/>
              <a:gd name="connsiteY21" fmla="*/ 182880 h 3640422"/>
              <a:gd name="connsiteX22" fmla="*/ 889000 w 919480"/>
              <a:gd name="connsiteY22" fmla="*/ 213360 h 3640422"/>
              <a:gd name="connsiteX23" fmla="*/ 883920 w 919480"/>
              <a:gd name="connsiteY23" fmla="*/ 335280 h 3640422"/>
              <a:gd name="connsiteX24" fmla="*/ 873760 w 919480"/>
              <a:gd name="connsiteY24" fmla="*/ 401320 h 3640422"/>
              <a:gd name="connsiteX25" fmla="*/ 868680 w 919480"/>
              <a:gd name="connsiteY25" fmla="*/ 447040 h 3640422"/>
              <a:gd name="connsiteX26" fmla="*/ 858520 w 919480"/>
              <a:gd name="connsiteY26" fmla="*/ 568960 h 3640422"/>
              <a:gd name="connsiteX27" fmla="*/ 853440 w 919480"/>
              <a:gd name="connsiteY27" fmla="*/ 594360 h 3640422"/>
              <a:gd name="connsiteX28" fmla="*/ 848360 w 919480"/>
              <a:gd name="connsiteY28" fmla="*/ 640080 h 3640422"/>
              <a:gd name="connsiteX29" fmla="*/ 838200 w 919480"/>
              <a:gd name="connsiteY29" fmla="*/ 690880 h 3640422"/>
              <a:gd name="connsiteX30" fmla="*/ 833120 w 919480"/>
              <a:gd name="connsiteY30" fmla="*/ 721360 h 3640422"/>
              <a:gd name="connsiteX31" fmla="*/ 828040 w 919480"/>
              <a:gd name="connsiteY31" fmla="*/ 741680 h 3640422"/>
              <a:gd name="connsiteX32" fmla="*/ 822960 w 919480"/>
              <a:gd name="connsiteY32" fmla="*/ 767080 h 3640422"/>
              <a:gd name="connsiteX33" fmla="*/ 817880 w 919480"/>
              <a:gd name="connsiteY33" fmla="*/ 787400 h 3640422"/>
              <a:gd name="connsiteX34" fmla="*/ 812800 w 919480"/>
              <a:gd name="connsiteY34" fmla="*/ 828040 h 3640422"/>
              <a:gd name="connsiteX35" fmla="*/ 807720 w 919480"/>
              <a:gd name="connsiteY35" fmla="*/ 843280 h 3640422"/>
              <a:gd name="connsiteX36" fmla="*/ 797560 w 919480"/>
              <a:gd name="connsiteY36" fmla="*/ 894080 h 3640422"/>
              <a:gd name="connsiteX37" fmla="*/ 787400 w 919480"/>
              <a:gd name="connsiteY37" fmla="*/ 939800 h 3640422"/>
              <a:gd name="connsiteX38" fmla="*/ 782320 w 919480"/>
              <a:gd name="connsiteY38" fmla="*/ 980440 h 3640422"/>
              <a:gd name="connsiteX39" fmla="*/ 777240 w 919480"/>
              <a:gd name="connsiteY39" fmla="*/ 1031240 h 3640422"/>
              <a:gd name="connsiteX40" fmla="*/ 767080 w 919480"/>
              <a:gd name="connsiteY40" fmla="*/ 1102360 h 3640422"/>
              <a:gd name="connsiteX41" fmla="*/ 762000 w 919480"/>
              <a:gd name="connsiteY41" fmla="*/ 1203960 h 3640422"/>
              <a:gd name="connsiteX42" fmla="*/ 751840 w 919480"/>
              <a:gd name="connsiteY42" fmla="*/ 1264920 h 3640422"/>
              <a:gd name="connsiteX43" fmla="*/ 736600 w 919480"/>
              <a:gd name="connsiteY43" fmla="*/ 1407160 h 3640422"/>
              <a:gd name="connsiteX44" fmla="*/ 726440 w 919480"/>
              <a:gd name="connsiteY44" fmla="*/ 1463040 h 3640422"/>
              <a:gd name="connsiteX45" fmla="*/ 721360 w 919480"/>
              <a:gd name="connsiteY45" fmla="*/ 1518920 h 3640422"/>
              <a:gd name="connsiteX46" fmla="*/ 711200 w 919480"/>
              <a:gd name="connsiteY46" fmla="*/ 1564640 h 3640422"/>
              <a:gd name="connsiteX47" fmla="*/ 706120 w 919480"/>
              <a:gd name="connsiteY47" fmla="*/ 1595120 h 3640422"/>
              <a:gd name="connsiteX48" fmla="*/ 701040 w 919480"/>
              <a:gd name="connsiteY48" fmla="*/ 1635760 h 3640422"/>
              <a:gd name="connsiteX49" fmla="*/ 695960 w 919480"/>
              <a:gd name="connsiteY49" fmla="*/ 1666240 h 3640422"/>
              <a:gd name="connsiteX50" fmla="*/ 690880 w 919480"/>
              <a:gd name="connsiteY50" fmla="*/ 1706880 h 3640422"/>
              <a:gd name="connsiteX51" fmla="*/ 675640 w 919480"/>
              <a:gd name="connsiteY51" fmla="*/ 1778000 h 3640422"/>
              <a:gd name="connsiteX52" fmla="*/ 670560 w 919480"/>
              <a:gd name="connsiteY52" fmla="*/ 1823720 h 3640422"/>
              <a:gd name="connsiteX53" fmla="*/ 660400 w 919480"/>
              <a:gd name="connsiteY53" fmla="*/ 1879600 h 3640422"/>
              <a:gd name="connsiteX54" fmla="*/ 655320 w 919480"/>
              <a:gd name="connsiteY54" fmla="*/ 1935480 h 3640422"/>
              <a:gd name="connsiteX55" fmla="*/ 640080 w 919480"/>
              <a:gd name="connsiteY55" fmla="*/ 2021840 h 3640422"/>
              <a:gd name="connsiteX56" fmla="*/ 635000 w 919480"/>
              <a:gd name="connsiteY56" fmla="*/ 2082800 h 3640422"/>
              <a:gd name="connsiteX57" fmla="*/ 624840 w 919480"/>
              <a:gd name="connsiteY57" fmla="*/ 2133600 h 3640422"/>
              <a:gd name="connsiteX58" fmla="*/ 614680 w 919480"/>
              <a:gd name="connsiteY58" fmla="*/ 2204720 h 3640422"/>
              <a:gd name="connsiteX59" fmla="*/ 609600 w 919480"/>
              <a:gd name="connsiteY59" fmla="*/ 2296160 h 3640422"/>
              <a:gd name="connsiteX60" fmla="*/ 604520 w 919480"/>
              <a:gd name="connsiteY60" fmla="*/ 2311400 h 3640422"/>
              <a:gd name="connsiteX61" fmla="*/ 599440 w 919480"/>
              <a:gd name="connsiteY61" fmla="*/ 2352040 h 3640422"/>
              <a:gd name="connsiteX62" fmla="*/ 594360 w 919480"/>
              <a:gd name="connsiteY62" fmla="*/ 2382520 h 3640422"/>
              <a:gd name="connsiteX63" fmla="*/ 584200 w 919480"/>
              <a:gd name="connsiteY63" fmla="*/ 2509520 h 3640422"/>
              <a:gd name="connsiteX64" fmla="*/ 574040 w 919480"/>
              <a:gd name="connsiteY64" fmla="*/ 2570480 h 3640422"/>
              <a:gd name="connsiteX65" fmla="*/ 568960 w 919480"/>
              <a:gd name="connsiteY65" fmla="*/ 2595880 h 3640422"/>
              <a:gd name="connsiteX66" fmla="*/ 558800 w 919480"/>
              <a:gd name="connsiteY66" fmla="*/ 2809240 h 3640422"/>
              <a:gd name="connsiteX67" fmla="*/ 553720 w 919480"/>
              <a:gd name="connsiteY67" fmla="*/ 2834640 h 3640422"/>
              <a:gd name="connsiteX68" fmla="*/ 548640 w 919480"/>
              <a:gd name="connsiteY68" fmla="*/ 2956560 h 3640422"/>
              <a:gd name="connsiteX69" fmla="*/ 538480 w 919480"/>
              <a:gd name="connsiteY69" fmla="*/ 3048000 h 3640422"/>
              <a:gd name="connsiteX70" fmla="*/ 543560 w 919480"/>
              <a:gd name="connsiteY70" fmla="*/ 3246120 h 3640422"/>
              <a:gd name="connsiteX71" fmla="*/ 538480 w 919480"/>
              <a:gd name="connsiteY71" fmla="*/ 3342640 h 3640422"/>
              <a:gd name="connsiteX72" fmla="*/ 533400 w 919480"/>
              <a:gd name="connsiteY72" fmla="*/ 3378200 h 3640422"/>
              <a:gd name="connsiteX73" fmla="*/ 528320 w 919480"/>
              <a:gd name="connsiteY73" fmla="*/ 3418840 h 3640422"/>
              <a:gd name="connsiteX74" fmla="*/ 523240 w 919480"/>
              <a:gd name="connsiteY74" fmla="*/ 3616960 h 3640422"/>
              <a:gd name="connsiteX75" fmla="*/ 447040 w 919480"/>
              <a:gd name="connsiteY75" fmla="*/ 3611880 h 3640422"/>
              <a:gd name="connsiteX76" fmla="*/ 223520 w 919480"/>
              <a:gd name="connsiteY76" fmla="*/ 3601720 h 3640422"/>
              <a:gd name="connsiteX77" fmla="*/ 152400 w 919480"/>
              <a:gd name="connsiteY77" fmla="*/ 3591560 h 3640422"/>
              <a:gd name="connsiteX78" fmla="*/ 96520 w 919480"/>
              <a:gd name="connsiteY78" fmla="*/ 3586480 h 3640422"/>
              <a:gd name="connsiteX79" fmla="*/ 5080 w 919480"/>
              <a:gd name="connsiteY79" fmla="*/ 3571240 h 3640422"/>
              <a:gd name="connsiteX80" fmla="*/ 0 w 919480"/>
              <a:gd name="connsiteY80" fmla="*/ 3556000 h 3640422"/>
              <a:gd name="connsiteX81" fmla="*/ 10160 w 919480"/>
              <a:gd name="connsiteY81" fmla="*/ 3469640 h 3640422"/>
              <a:gd name="connsiteX82" fmla="*/ 15240 w 919480"/>
              <a:gd name="connsiteY82" fmla="*/ 3429000 h 3640422"/>
              <a:gd name="connsiteX83" fmla="*/ 20320 w 919480"/>
              <a:gd name="connsiteY83" fmla="*/ 3403600 h 3640422"/>
              <a:gd name="connsiteX84" fmla="*/ 25400 w 919480"/>
              <a:gd name="connsiteY84" fmla="*/ 3373120 h 3640422"/>
              <a:gd name="connsiteX85" fmla="*/ 30480 w 919480"/>
              <a:gd name="connsiteY85" fmla="*/ 3347720 h 3640422"/>
              <a:gd name="connsiteX86" fmla="*/ 35560 w 919480"/>
              <a:gd name="connsiteY86" fmla="*/ 3302000 h 3640422"/>
              <a:gd name="connsiteX87" fmla="*/ 40640 w 919480"/>
              <a:gd name="connsiteY87" fmla="*/ 3276600 h 3640422"/>
              <a:gd name="connsiteX88" fmla="*/ 50800 w 919480"/>
              <a:gd name="connsiteY88" fmla="*/ 3195320 h 3640422"/>
              <a:gd name="connsiteX89" fmla="*/ 60960 w 919480"/>
              <a:gd name="connsiteY89" fmla="*/ 3048000 h 3640422"/>
              <a:gd name="connsiteX90" fmla="*/ 66040 w 919480"/>
              <a:gd name="connsiteY90" fmla="*/ 3022600 h 3640422"/>
              <a:gd name="connsiteX91" fmla="*/ 71120 w 919480"/>
              <a:gd name="connsiteY91" fmla="*/ 2941320 h 3640422"/>
              <a:gd name="connsiteX92" fmla="*/ 76200 w 919480"/>
              <a:gd name="connsiteY92" fmla="*/ 2910840 h 3640422"/>
              <a:gd name="connsiteX93" fmla="*/ 86360 w 919480"/>
              <a:gd name="connsiteY93" fmla="*/ 2824480 h 3640422"/>
              <a:gd name="connsiteX94" fmla="*/ 96520 w 919480"/>
              <a:gd name="connsiteY94" fmla="*/ 2712720 h 3640422"/>
              <a:gd name="connsiteX95" fmla="*/ 101600 w 919480"/>
              <a:gd name="connsiteY95" fmla="*/ 2687320 h 3640422"/>
              <a:gd name="connsiteX96" fmla="*/ 106680 w 919480"/>
              <a:gd name="connsiteY96" fmla="*/ 2667000 h 3640422"/>
              <a:gd name="connsiteX97" fmla="*/ 111760 w 919480"/>
              <a:gd name="connsiteY97" fmla="*/ 2631440 h 3640422"/>
              <a:gd name="connsiteX98" fmla="*/ 121920 w 919480"/>
              <a:gd name="connsiteY98" fmla="*/ 2600960 h 3640422"/>
              <a:gd name="connsiteX99" fmla="*/ 127000 w 919480"/>
              <a:gd name="connsiteY99" fmla="*/ 2570480 h 3640422"/>
              <a:gd name="connsiteX100" fmla="*/ 137160 w 919480"/>
              <a:gd name="connsiteY100" fmla="*/ 2550160 h 3640422"/>
              <a:gd name="connsiteX101" fmla="*/ 142240 w 919480"/>
              <a:gd name="connsiteY101" fmla="*/ 2534920 h 3640422"/>
              <a:gd name="connsiteX102" fmla="*/ 152400 w 919480"/>
              <a:gd name="connsiteY102" fmla="*/ 2468880 h 3640422"/>
              <a:gd name="connsiteX103" fmla="*/ 157480 w 919480"/>
              <a:gd name="connsiteY103" fmla="*/ 2453640 h 3640422"/>
              <a:gd name="connsiteX104" fmla="*/ 167640 w 919480"/>
              <a:gd name="connsiteY104" fmla="*/ 2438400 h 3640422"/>
              <a:gd name="connsiteX105" fmla="*/ 172720 w 919480"/>
              <a:gd name="connsiteY105" fmla="*/ 2407920 h 3640422"/>
              <a:gd name="connsiteX106" fmla="*/ 177800 w 919480"/>
              <a:gd name="connsiteY106" fmla="*/ 2387600 h 3640422"/>
              <a:gd name="connsiteX107" fmla="*/ 182880 w 919480"/>
              <a:gd name="connsiteY107" fmla="*/ 2357120 h 3640422"/>
              <a:gd name="connsiteX108" fmla="*/ 187960 w 919480"/>
              <a:gd name="connsiteY108" fmla="*/ 2331720 h 3640422"/>
              <a:gd name="connsiteX109" fmla="*/ 193040 w 919480"/>
              <a:gd name="connsiteY109" fmla="*/ 2296160 h 3640422"/>
              <a:gd name="connsiteX110" fmla="*/ 212231 w 919480"/>
              <a:gd name="connsiteY110" fmla="*/ 2284871 h 3640422"/>
              <a:gd name="connsiteX111" fmla="*/ 213924 w 919480"/>
              <a:gd name="connsiteY111" fmla="*/ 2232942 h 3640422"/>
              <a:gd name="connsiteX112" fmla="*/ 213925 w 919480"/>
              <a:gd name="connsiteY112" fmla="*/ 2172547 h 3640422"/>
              <a:gd name="connsiteX113" fmla="*/ 223520 w 919480"/>
              <a:gd name="connsiteY113" fmla="*/ 2128520 h 3640422"/>
              <a:gd name="connsiteX114" fmla="*/ 228600 w 919480"/>
              <a:gd name="connsiteY114" fmla="*/ 2098040 h 3640422"/>
              <a:gd name="connsiteX115" fmla="*/ 238760 w 919480"/>
              <a:gd name="connsiteY115" fmla="*/ 1991360 h 3640422"/>
              <a:gd name="connsiteX116" fmla="*/ 243840 w 919480"/>
              <a:gd name="connsiteY116" fmla="*/ 1965960 h 3640422"/>
              <a:gd name="connsiteX117" fmla="*/ 248920 w 919480"/>
              <a:gd name="connsiteY117" fmla="*/ 1925320 h 3640422"/>
              <a:gd name="connsiteX118" fmla="*/ 254000 w 919480"/>
              <a:gd name="connsiteY118" fmla="*/ 1910080 h 3640422"/>
              <a:gd name="connsiteX119" fmla="*/ 259080 w 919480"/>
              <a:gd name="connsiteY119" fmla="*/ 1889760 h 3640422"/>
              <a:gd name="connsiteX120" fmla="*/ 264160 w 919480"/>
              <a:gd name="connsiteY120" fmla="*/ 1859280 h 3640422"/>
              <a:gd name="connsiteX121" fmla="*/ 269240 w 919480"/>
              <a:gd name="connsiteY121" fmla="*/ 1833880 h 3640422"/>
              <a:gd name="connsiteX122" fmla="*/ 274320 w 919480"/>
              <a:gd name="connsiteY122" fmla="*/ 1762760 h 3640422"/>
              <a:gd name="connsiteX123" fmla="*/ 279400 w 919480"/>
              <a:gd name="connsiteY123" fmla="*/ 1747520 h 3640422"/>
              <a:gd name="connsiteX124" fmla="*/ 284480 w 919480"/>
              <a:gd name="connsiteY124" fmla="*/ 1722120 h 3640422"/>
              <a:gd name="connsiteX125" fmla="*/ 289560 w 919480"/>
              <a:gd name="connsiteY125" fmla="*/ 1671320 h 3640422"/>
              <a:gd name="connsiteX126" fmla="*/ 294640 w 919480"/>
              <a:gd name="connsiteY126" fmla="*/ 1656080 h 3640422"/>
              <a:gd name="connsiteX127" fmla="*/ 299720 w 919480"/>
              <a:gd name="connsiteY127" fmla="*/ 1635760 h 3640422"/>
              <a:gd name="connsiteX128" fmla="*/ 304800 w 919480"/>
              <a:gd name="connsiteY128" fmla="*/ 1574800 h 3640422"/>
              <a:gd name="connsiteX129" fmla="*/ 309880 w 919480"/>
              <a:gd name="connsiteY129" fmla="*/ 1559560 h 3640422"/>
              <a:gd name="connsiteX130" fmla="*/ 320040 w 919480"/>
              <a:gd name="connsiteY130" fmla="*/ 1518920 h 3640422"/>
              <a:gd name="connsiteX131" fmla="*/ 325120 w 919480"/>
              <a:gd name="connsiteY131" fmla="*/ 1473200 h 3640422"/>
              <a:gd name="connsiteX132" fmla="*/ 330200 w 919480"/>
              <a:gd name="connsiteY132" fmla="*/ 1447800 h 3640422"/>
              <a:gd name="connsiteX133" fmla="*/ 340360 w 919480"/>
              <a:gd name="connsiteY133" fmla="*/ 1386840 h 3640422"/>
              <a:gd name="connsiteX134" fmla="*/ 345440 w 919480"/>
              <a:gd name="connsiteY134" fmla="*/ 1346200 h 3640422"/>
              <a:gd name="connsiteX135" fmla="*/ 355600 w 919480"/>
              <a:gd name="connsiteY135" fmla="*/ 1275080 h 3640422"/>
              <a:gd name="connsiteX136" fmla="*/ 360680 w 919480"/>
              <a:gd name="connsiteY136" fmla="*/ 1224280 h 3640422"/>
              <a:gd name="connsiteX137" fmla="*/ 365760 w 919480"/>
              <a:gd name="connsiteY137" fmla="*/ 1198880 h 3640422"/>
              <a:gd name="connsiteX138" fmla="*/ 381000 w 919480"/>
              <a:gd name="connsiteY138" fmla="*/ 1127760 h 3640422"/>
              <a:gd name="connsiteX139" fmla="*/ 386080 w 919480"/>
              <a:gd name="connsiteY139" fmla="*/ 1076960 h 3640422"/>
              <a:gd name="connsiteX140" fmla="*/ 391160 w 919480"/>
              <a:gd name="connsiteY140" fmla="*/ 1056640 h 3640422"/>
              <a:gd name="connsiteX141" fmla="*/ 401320 w 919480"/>
              <a:gd name="connsiteY141" fmla="*/ 1005840 h 3640422"/>
              <a:gd name="connsiteX142" fmla="*/ 406400 w 919480"/>
              <a:gd name="connsiteY142" fmla="*/ 934720 h 3640422"/>
              <a:gd name="connsiteX143" fmla="*/ 416560 w 919480"/>
              <a:gd name="connsiteY143" fmla="*/ 868680 h 3640422"/>
              <a:gd name="connsiteX144" fmla="*/ 421640 w 919480"/>
              <a:gd name="connsiteY144" fmla="*/ 822960 h 3640422"/>
              <a:gd name="connsiteX145" fmla="*/ 431800 w 919480"/>
              <a:gd name="connsiteY145" fmla="*/ 777240 h 3640422"/>
              <a:gd name="connsiteX146" fmla="*/ 436880 w 919480"/>
              <a:gd name="connsiteY146" fmla="*/ 731520 h 3640422"/>
              <a:gd name="connsiteX147" fmla="*/ 447040 w 919480"/>
              <a:gd name="connsiteY147" fmla="*/ 690880 h 3640422"/>
              <a:gd name="connsiteX148" fmla="*/ 457200 w 919480"/>
              <a:gd name="connsiteY148" fmla="*/ 629920 h 3640422"/>
              <a:gd name="connsiteX149" fmla="*/ 462280 w 919480"/>
              <a:gd name="connsiteY149" fmla="*/ 584200 h 3640422"/>
              <a:gd name="connsiteX150" fmla="*/ 472440 w 919480"/>
              <a:gd name="connsiteY150" fmla="*/ 543560 h 3640422"/>
              <a:gd name="connsiteX151" fmla="*/ 477520 w 919480"/>
              <a:gd name="connsiteY151" fmla="*/ 523240 h 3640422"/>
              <a:gd name="connsiteX152" fmla="*/ 487680 w 919480"/>
              <a:gd name="connsiteY152" fmla="*/ 457200 h 3640422"/>
              <a:gd name="connsiteX153" fmla="*/ 497840 w 919480"/>
              <a:gd name="connsiteY153" fmla="*/ 411480 h 3640422"/>
              <a:gd name="connsiteX154" fmla="*/ 502920 w 919480"/>
              <a:gd name="connsiteY154" fmla="*/ 365760 h 3640422"/>
              <a:gd name="connsiteX155" fmla="*/ 508000 w 919480"/>
              <a:gd name="connsiteY155" fmla="*/ 335280 h 3640422"/>
              <a:gd name="connsiteX156" fmla="*/ 502920 w 919480"/>
              <a:gd name="connsiteY156" fmla="*/ 198120 h 3640422"/>
              <a:gd name="connsiteX0" fmla="*/ 502920 w 919480"/>
              <a:gd name="connsiteY0" fmla="*/ 198120 h 3640422"/>
              <a:gd name="connsiteX1" fmla="*/ 518160 w 919480"/>
              <a:gd name="connsiteY1" fmla="*/ 187960 h 3640422"/>
              <a:gd name="connsiteX2" fmla="*/ 528320 w 919480"/>
              <a:gd name="connsiteY2" fmla="*/ 172720 h 3640422"/>
              <a:gd name="connsiteX3" fmla="*/ 558800 w 919480"/>
              <a:gd name="connsiteY3" fmla="*/ 152400 h 3640422"/>
              <a:gd name="connsiteX4" fmla="*/ 574040 w 919480"/>
              <a:gd name="connsiteY4" fmla="*/ 137160 h 3640422"/>
              <a:gd name="connsiteX5" fmla="*/ 604520 w 919480"/>
              <a:gd name="connsiteY5" fmla="*/ 127000 h 3640422"/>
              <a:gd name="connsiteX6" fmla="*/ 635000 w 919480"/>
              <a:gd name="connsiteY6" fmla="*/ 111760 h 3640422"/>
              <a:gd name="connsiteX7" fmla="*/ 670560 w 919480"/>
              <a:gd name="connsiteY7" fmla="*/ 96520 h 3640422"/>
              <a:gd name="connsiteX8" fmla="*/ 685800 w 919480"/>
              <a:gd name="connsiteY8" fmla="*/ 86360 h 3640422"/>
              <a:gd name="connsiteX9" fmla="*/ 721360 w 919480"/>
              <a:gd name="connsiteY9" fmla="*/ 76200 h 3640422"/>
              <a:gd name="connsiteX10" fmla="*/ 751840 w 919480"/>
              <a:gd name="connsiteY10" fmla="*/ 66040 h 3640422"/>
              <a:gd name="connsiteX11" fmla="*/ 787400 w 919480"/>
              <a:gd name="connsiteY11" fmla="*/ 50800 h 3640422"/>
              <a:gd name="connsiteX12" fmla="*/ 838200 w 919480"/>
              <a:gd name="connsiteY12" fmla="*/ 35560 h 3640422"/>
              <a:gd name="connsiteX13" fmla="*/ 853440 w 919480"/>
              <a:gd name="connsiteY13" fmla="*/ 25400 h 3640422"/>
              <a:gd name="connsiteX14" fmla="*/ 883920 w 919480"/>
              <a:gd name="connsiteY14" fmla="*/ 15240 h 3640422"/>
              <a:gd name="connsiteX15" fmla="*/ 914400 w 919480"/>
              <a:gd name="connsiteY15" fmla="*/ 0 h 3640422"/>
              <a:gd name="connsiteX16" fmla="*/ 919480 w 919480"/>
              <a:gd name="connsiteY16" fmla="*/ 15240 h 3640422"/>
              <a:gd name="connsiteX17" fmla="*/ 914400 w 919480"/>
              <a:gd name="connsiteY17" fmla="*/ 60960 h 3640422"/>
              <a:gd name="connsiteX18" fmla="*/ 909320 w 919480"/>
              <a:gd name="connsiteY18" fmla="*/ 76200 h 3640422"/>
              <a:gd name="connsiteX19" fmla="*/ 904240 w 919480"/>
              <a:gd name="connsiteY19" fmla="*/ 96520 h 3640422"/>
              <a:gd name="connsiteX20" fmla="*/ 899160 w 919480"/>
              <a:gd name="connsiteY20" fmla="*/ 162560 h 3640422"/>
              <a:gd name="connsiteX21" fmla="*/ 894080 w 919480"/>
              <a:gd name="connsiteY21" fmla="*/ 182880 h 3640422"/>
              <a:gd name="connsiteX22" fmla="*/ 889000 w 919480"/>
              <a:gd name="connsiteY22" fmla="*/ 213360 h 3640422"/>
              <a:gd name="connsiteX23" fmla="*/ 883920 w 919480"/>
              <a:gd name="connsiteY23" fmla="*/ 335280 h 3640422"/>
              <a:gd name="connsiteX24" fmla="*/ 873760 w 919480"/>
              <a:gd name="connsiteY24" fmla="*/ 401320 h 3640422"/>
              <a:gd name="connsiteX25" fmla="*/ 868680 w 919480"/>
              <a:gd name="connsiteY25" fmla="*/ 447040 h 3640422"/>
              <a:gd name="connsiteX26" fmla="*/ 858520 w 919480"/>
              <a:gd name="connsiteY26" fmla="*/ 568960 h 3640422"/>
              <a:gd name="connsiteX27" fmla="*/ 853440 w 919480"/>
              <a:gd name="connsiteY27" fmla="*/ 594360 h 3640422"/>
              <a:gd name="connsiteX28" fmla="*/ 848360 w 919480"/>
              <a:gd name="connsiteY28" fmla="*/ 640080 h 3640422"/>
              <a:gd name="connsiteX29" fmla="*/ 838200 w 919480"/>
              <a:gd name="connsiteY29" fmla="*/ 690880 h 3640422"/>
              <a:gd name="connsiteX30" fmla="*/ 833120 w 919480"/>
              <a:gd name="connsiteY30" fmla="*/ 721360 h 3640422"/>
              <a:gd name="connsiteX31" fmla="*/ 828040 w 919480"/>
              <a:gd name="connsiteY31" fmla="*/ 741680 h 3640422"/>
              <a:gd name="connsiteX32" fmla="*/ 822960 w 919480"/>
              <a:gd name="connsiteY32" fmla="*/ 767080 h 3640422"/>
              <a:gd name="connsiteX33" fmla="*/ 817880 w 919480"/>
              <a:gd name="connsiteY33" fmla="*/ 787400 h 3640422"/>
              <a:gd name="connsiteX34" fmla="*/ 812800 w 919480"/>
              <a:gd name="connsiteY34" fmla="*/ 828040 h 3640422"/>
              <a:gd name="connsiteX35" fmla="*/ 807720 w 919480"/>
              <a:gd name="connsiteY35" fmla="*/ 843280 h 3640422"/>
              <a:gd name="connsiteX36" fmla="*/ 797560 w 919480"/>
              <a:gd name="connsiteY36" fmla="*/ 894080 h 3640422"/>
              <a:gd name="connsiteX37" fmla="*/ 787400 w 919480"/>
              <a:gd name="connsiteY37" fmla="*/ 939800 h 3640422"/>
              <a:gd name="connsiteX38" fmla="*/ 782320 w 919480"/>
              <a:gd name="connsiteY38" fmla="*/ 980440 h 3640422"/>
              <a:gd name="connsiteX39" fmla="*/ 777240 w 919480"/>
              <a:gd name="connsiteY39" fmla="*/ 1031240 h 3640422"/>
              <a:gd name="connsiteX40" fmla="*/ 767080 w 919480"/>
              <a:gd name="connsiteY40" fmla="*/ 1102360 h 3640422"/>
              <a:gd name="connsiteX41" fmla="*/ 762000 w 919480"/>
              <a:gd name="connsiteY41" fmla="*/ 1203960 h 3640422"/>
              <a:gd name="connsiteX42" fmla="*/ 751840 w 919480"/>
              <a:gd name="connsiteY42" fmla="*/ 1264920 h 3640422"/>
              <a:gd name="connsiteX43" fmla="*/ 736600 w 919480"/>
              <a:gd name="connsiteY43" fmla="*/ 1407160 h 3640422"/>
              <a:gd name="connsiteX44" fmla="*/ 726440 w 919480"/>
              <a:gd name="connsiteY44" fmla="*/ 1463040 h 3640422"/>
              <a:gd name="connsiteX45" fmla="*/ 721360 w 919480"/>
              <a:gd name="connsiteY45" fmla="*/ 1518920 h 3640422"/>
              <a:gd name="connsiteX46" fmla="*/ 711200 w 919480"/>
              <a:gd name="connsiteY46" fmla="*/ 1564640 h 3640422"/>
              <a:gd name="connsiteX47" fmla="*/ 706120 w 919480"/>
              <a:gd name="connsiteY47" fmla="*/ 1595120 h 3640422"/>
              <a:gd name="connsiteX48" fmla="*/ 701040 w 919480"/>
              <a:gd name="connsiteY48" fmla="*/ 1635760 h 3640422"/>
              <a:gd name="connsiteX49" fmla="*/ 695960 w 919480"/>
              <a:gd name="connsiteY49" fmla="*/ 1666240 h 3640422"/>
              <a:gd name="connsiteX50" fmla="*/ 690880 w 919480"/>
              <a:gd name="connsiteY50" fmla="*/ 1706880 h 3640422"/>
              <a:gd name="connsiteX51" fmla="*/ 675640 w 919480"/>
              <a:gd name="connsiteY51" fmla="*/ 1778000 h 3640422"/>
              <a:gd name="connsiteX52" fmla="*/ 670560 w 919480"/>
              <a:gd name="connsiteY52" fmla="*/ 1823720 h 3640422"/>
              <a:gd name="connsiteX53" fmla="*/ 660400 w 919480"/>
              <a:gd name="connsiteY53" fmla="*/ 1879600 h 3640422"/>
              <a:gd name="connsiteX54" fmla="*/ 655320 w 919480"/>
              <a:gd name="connsiteY54" fmla="*/ 1935480 h 3640422"/>
              <a:gd name="connsiteX55" fmla="*/ 640080 w 919480"/>
              <a:gd name="connsiteY55" fmla="*/ 2021840 h 3640422"/>
              <a:gd name="connsiteX56" fmla="*/ 635000 w 919480"/>
              <a:gd name="connsiteY56" fmla="*/ 2082800 h 3640422"/>
              <a:gd name="connsiteX57" fmla="*/ 624840 w 919480"/>
              <a:gd name="connsiteY57" fmla="*/ 2133600 h 3640422"/>
              <a:gd name="connsiteX58" fmla="*/ 614680 w 919480"/>
              <a:gd name="connsiteY58" fmla="*/ 2204720 h 3640422"/>
              <a:gd name="connsiteX59" fmla="*/ 609600 w 919480"/>
              <a:gd name="connsiteY59" fmla="*/ 2296160 h 3640422"/>
              <a:gd name="connsiteX60" fmla="*/ 604520 w 919480"/>
              <a:gd name="connsiteY60" fmla="*/ 2311400 h 3640422"/>
              <a:gd name="connsiteX61" fmla="*/ 599440 w 919480"/>
              <a:gd name="connsiteY61" fmla="*/ 2352040 h 3640422"/>
              <a:gd name="connsiteX62" fmla="*/ 594360 w 919480"/>
              <a:gd name="connsiteY62" fmla="*/ 2382520 h 3640422"/>
              <a:gd name="connsiteX63" fmla="*/ 584200 w 919480"/>
              <a:gd name="connsiteY63" fmla="*/ 2509520 h 3640422"/>
              <a:gd name="connsiteX64" fmla="*/ 574040 w 919480"/>
              <a:gd name="connsiteY64" fmla="*/ 2570480 h 3640422"/>
              <a:gd name="connsiteX65" fmla="*/ 568960 w 919480"/>
              <a:gd name="connsiteY65" fmla="*/ 2595880 h 3640422"/>
              <a:gd name="connsiteX66" fmla="*/ 558800 w 919480"/>
              <a:gd name="connsiteY66" fmla="*/ 2809240 h 3640422"/>
              <a:gd name="connsiteX67" fmla="*/ 553720 w 919480"/>
              <a:gd name="connsiteY67" fmla="*/ 2834640 h 3640422"/>
              <a:gd name="connsiteX68" fmla="*/ 548640 w 919480"/>
              <a:gd name="connsiteY68" fmla="*/ 2956560 h 3640422"/>
              <a:gd name="connsiteX69" fmla="*/ 538480 w 919480"/>
              <a:gd name="connsiteY69" fmla="*/ 3048000 h 3640422"/>
              <a:gd name="connsiteX70" fmla="*/ 543560 w 919480"/>
              <a:gd name="connsiteY70" fmla="*/ 3246120 h 3640422"/>
              <a:gd name="connsiteX71" fmla="*/ 538480 w 919480"/>
              <a:gd name="connsiteY71" fmla="*/ 3342640 h 3640422"/>
              <a:gd name="connsiteX72" fmla="*/ 533400 w 919480"/>
              <a:gd name="connsiteY72" fmla="*/ 3378200 h 3640422"/>
              <a:gd name="connsiteX73" fmla="*/ 528320 w 919480"/>
              <a:gd name="connsiteY73" fmla="*/ 3418840 h 3640422"/>
              <a:gd name="connsiteX74" fmla="*/ 523240 w 919480"/>
              <a:gd name="connsiteY74" fmla="*/ 3616960 h 3640422"/>
              <a:gd name="connsiteX75" fmla="*/ 447040 w 919480"/>
              <a:gd name="connsiteY75" fmla="*/ 3611880 h 3640422"/>
              <a:gd name="connsiteX76" fmla="*/ 223520 w 919480"/>
              <a:gd name="connsiteY76" fmla="*/ 3601720 h 3640422"/>
              <a:gd name="connsiteX77" fmla="*/ 152400 w 919480"/>
              <a:gd name="connsiteY77" fmla="*/ 3591560 h 3640422"/>
              <a:gd name="connsiteX78" fmla="*/ 96520 w 919480"/>
              <a:gd name="connsiteY78" fmla="*/ 3586480 h 3640422"/>
              <a:gd name="connsiteX79" fmla="*/ 5080 w 919480"/>
              <a:gd name="connsiteY79" fmla="*/ 3571240 h 3640422"/>
              <a:gd name="connsiteX80" fmla="*/ 0 w 919480"/>
              <a:gd name="connsiteY80" fmla="*/ 3556000 h 3640422"/>
              <a:gd name="connsiteX81" fmla="*/ 10160 w 919480"/>
              <a:gd name="connsiteY81" fmla="*/ 3469640 h 3640422"/>
              <a:gd name="connsiteX82" fmla="*/ 15240 w 919480"/>
              <a:gd name="connsiteY82" fmla="*/ 3429000 h 3640422"/>
              <a:gd name="connsiteX83" fmla="*/ 20320 w 919480"/>
              <a:gd name="connsiteY83" fmla="*/ 3403600 h 3640422"/>
              <a:gd name="connsiteX84" fmla="*/ 25400 w 919480"/>
              <a:gd name="connsiteY84" fmla="*/ 3373120 h 3640422"/>
              <a:gd name="connsiteX85" fmla="*/ 30480 w 919480"/>
              <a:gd name="connsiteY85" fmla="*/ 3347720 h 3640422"/>
              <a:gd name="connsiteX86" fmla="*/ 35560 w 919480"/>
              <a:gd name="connsiteY86" fmla="*/ 3302000 h 3640422"/>
              <a:gd name="connsiteX87" fmla="*/ 40640 w 919480"/>
              <a:gd name="connsiteY87" fmla="*/ 3276600 h 3640422"/>
              <a:gd name="connsiteX88" fmla="*/ 50800 w 919480"/>
              <a:gd name="connsiteY88" fmla="*/ 3195320 h 3640422"/>
              <a:gd name="connsiteX89" fmla="*/ 60960 w 919480"/>
              <a:gd name="connsiteY89" fmla="*/ 3048000 h 3640422"/>
              <a:gd name="connsiteX90" fmla="*/ 66040 w 919480"/>
              <a:gd name="connsiteY90" fmla="*/ 3022600 h 3640422"/>
              <a:gd name="connsiteX91" fmla="*/ 71120 w 919480"/>
              <a:gd name="connsiteY91" fmla="*/ 2941320 h 3640422"/>
              <a:gd name="connsiteX92" fmla="*/ 76200 w 919480"/>
              <a:gd name="connsiteY92" fmla="*/ 2910840 h 3640422"/>
              <a:gd name="connsiteX93" fmla="*/ 86360 w 919480"/>
              <a:gd name="connsiteY93" fmla="*/ 2824480 h 3640422"/>
              <a:gd name="connsiteX94" fmla="*/ 96520 w 919480"/>
              <a:gd name="connsiteY94" fmla="*/ 2712720 h 3640422"/>
              <a:gd name="connsiteX95" fmla="*/ 101600 w 919480"/>
              <a:gd name="connsiteY95" fmla="*/ 2687320 h 3640422"/>
              <a:gd name="connsiteX96" fmla="*/ 106680 w 919480"/>
              <a:gd name="connsiteY96" fmla="*/ 2667000 h 3640422"/>
              <a:gd name="connsiteX97" fmla="*/ 111760 w 919480"/>
              <a:gd name="connsiteY97" fmla="*/ 2631440 h 3640422"/>
              <a:gd name="connsiteX98" fmla="*/ 121920 w 919480"/>
              <a:gd name="connsiteY98" fmla="*/ 2600960 h 3640422"/>
              <a:gd name="connsiteX99" fmla="*/ 127000 w 919480"/>
              <a:gd name="connsiteY99" fmla="*/ 2570480 h 3640422"/>
              <a:gd name="connsiteX100" fmla="*/ 137160 w 919480"/>
              <a:gd name="connsiteY100" fmla="*/ 2550160 h 3640422"/>
              <a:gd name="connsiteX101" fmla="*/ 142240 w 919480"/>
              <a:gd name="connsiteY101" fmla="*/ 2534920 h 3640422"/>
              <a:gd name="connsiteX102" fmla="*/ 152400 w 919480"/>
              <a:gd name="connsiteY102" fmla="*/ 2468880 h 3640422"/>
              <a:gd name="connsiteX103" fmla="*/ 157480 w 919480"/>
              <a:gd name="connsiteY103" fmla="*/ 2453640 h 3640422"/>
              <a:gd name="connsiteX104" fmla="*/ 167640 w 919480"/>
              <a:gd name="connsiteY104" fmla="*/ 2438400 h 3640422"/>
              <a:gd name="connsiteX105" fmla="*/ 172720 w 919480"/>
              <a:gd name="connsiteY105" fmla="*/ 2407920 h 3640422"/>
              <a:gd name="connsiteX106" fmla="*/ 177800 w 919480"/>
              <a:gd name="connsiteY106" fmla="*/ 2387600 h 3640422"/>
              <a:gd name="connsiteX107" fmla="*/ 182880 w 919480"/>
              <a:gd name="connsiteY107" fmla="*/ 2357120 h 3640422"/>
              <a:gd name="connsiteX108" fmla="*/ 187960 w 919480"/>
              <a:gd name="connsiteY108" fmla="*/ 2331720 h 3640422"/>
              <a:gd name="connsiteX109" fmla="*/ 198684 w 919480"/>
              <a:gd name="connsiteY109" fmla="*/ 2358249 h 3640422"/>
              <a:gd name="connsiteX110" fmla="*/ 212231 w 919480"/>
              <a:gd name="connsiteY110" fmla="*/ 2284871 h 3640422"/>
              <a:gd name="connsiteX111" fmla="*/ 213924 w 919480"/>
              <a:gd name="connsiteY111" fmla="*/ 2232942 h 3640422"/>
              <a:gd name="connsiteX112" fmla="*/ 213925 w 919480"/>
              <a:gd name="connsiteY112" fmla="*/ 2172547 h 3640422"/>
              <a:gd name="connsiteX113" fmla="*/ 223520 w 919480"/>
              <a:gd name="connsiteY113" fmla="*/ 2128520 h 3640422"/>
              <a:gd name="connsiteX114" fmla="*/ 228600 w 919480"/>
              <a:gd name="connsiteY114" fmla="*/ 2098040 h 3640422"/>
              <a:gd name="connsiteX115" fmla="*/ 238760 w 919480"/>
              <a:gd name="connsiteY115" fmla="*/ 1991360 h 3640422"/>
              <a:gd name="connsiteX116" fmla="*/ 243840 w 919480"/>
              <a:gd name="connsiteY116" fmla="*/ 1965960 h 3640422"/>
              <a:gd name="connsiteX117" fmla="*/ 248920 w 919480"/>
              <a:gd name="connsiteY117" fmla="*/ 1925320 h 3640422"/>
              <a:gd name="connsiteX118" fmla="*/ 254000 w 919480"/>
              <a:gd name="connsiteY118" fmla="*/ 1910080 h 3640422"/>
              <a:gd name="connsiteX119" fmla="*/ 259080 w 919480"/>
              <a:gd name="connsiteY119" fmla="*/ 1889760 h 3640422"/>
              <a:gd name="connsiteX120" fmla="*/ 264160 w 919480"/>
              <a:gd name="connsiteY120" fmla="*/ 1859280 h 3640422"/>
              <a:gd name="connsiteX121" fmla="*/ 269240 w 919480"/>
              <a:gd name="connsiteY121" fmla="*/ 1833880 h 3640422"/>
              <a:gd name="connsiteX122" fmla="*/ 274320 w 919480"/>
              <a:gd name="connsiteY122" fmla="*/ 1762760 h 3640422"/>
              <a:gd name="connsiteX123" fmla="*/ 279400 w 919480"/>
              <a:gd name="connsiteY123" fmla="*/ 1747520 h 3640422"/>
              <a:gd name="connsiteX124" fmla="*/ 284480 w 919480"/>
              <a:gd name="connsiteY124" fmla="*/ 1722120 h 3640422"/>
              <a:gd name="connsiteX125" fmla="*/ 289560 w 919480"/>
              <a:gd name="connsiteY125" fmla="*/ 1671320 h 3640422"/>
              <a:gd name="connsiteX126" fmla="*/ 294640 w 919480"/>
              <a:gd name="connsiteY126" fmla="*/ 1656080 h 3640422"/>
              <a:gd name="connsiteX127" fmla="*/ 299720 w 919480"/>
              <a:gd name="connsiteY127" fmla="*/ 1635760 h 3640422"/>
              <a:gd name="connsiteX128" fmla="*/ 304800 w 919480"/>
              <a:gd name="connsiteY128" fmla="*/ 1574800 h 3640422"/>
              <a:gd name="connsiteX129" fmla="*/ 309880 w 919480"/>
              <a:gd name="connsiteY129" fmla="*/ 1559560 h 3640422"/>
              <a:gd name="connsiteX130" fmla="*/ 320040 w 919480"/>
              <a:gd name="connsiteY130" fmla="*/ 1518920 h 3640422"/>
              <a:gd name="connsiteX131" fmla="*/ 325120 w 919480"/>
              <a:gd name="connsiteY131" fmla="*/ 1473200 h 3640422"/>
              <a:gd name="connsiteX132" fmla="*/ 330200 w 919480"/>
              <a:gd name="connsiteY132" fmla="*/ 1447800 h 3640422"/>
              <a:gd name="connsiteX133" fmla="*/ 340360 w 919480"/>
              <a:gd name="connsiteY133" fmla="*/ 1386840 h 3640422"/>
              <a:gd name="connsiteX134" fmla="*/ 345440 w 919480"/>
              <a:gd name="connsiteY134" fmla="*/ 1346200 h 3640422"/>
              <a:gd name="connsiteX135" fmla="*/ 355600 w 919480"/>
              <a:gd name="connsiteY135" fmla="*/ 1275080 h 3640422"/>
              <a:gd name="connsiteX136" fmla="*/ 360680 w 919480"/>
              <a:gd name="connsiteY136" fmla="*/ 1224280 h 3640422"/>
              <a:gd name="connsiteX137" fmla="*/ 365760 w 919480"/>
              <a:gd name="connsiteY137" fmla="*/ 1198880 h 3640422"/>
              <a:gd name="connsiteX138" fmla="*/ 381000 w 919480"/>
              <a:gd name="connsiteY138" fmla="*/ 1127760 h 3640422"/>
              <a:gd name="connsiteX139" fmla="*/ 386080 w 919480"/>
              <a:gd name="connsiteY139" fmla="*/ 1076960 h 3640422"/>
              <a:gd name="connsiteX140" fmla="*/ 391160 w 919480"/>
              <a:gd name="connsiteY140" fmla="*/ 1056640 h 3640422"/>
              <a:gd name="connsiteX141" fmla="*/ 401320 w 919480"/>
              <a:gd name="connsiteY141" fmla="*/ 1005840 h 3640422"/>
              <a:gd name="connsiteX142" fmla="*/ 406400 w 919480"/>
              <a:gd name="connsiteY142" fmla="*/ 934720 h 3640422"/>
              <a:gd name="connsiteX143" fmla="*/ 416560 w 919480"/>
              <a:gd name="connsiteY143" fmla="*/ 868680 h 3640422"/>
              <a:gd name="connsiteX144" fmla="*/ 421640 w 919480"/>
              <a:gd name="connsiteY144" fmla="*/ 822960 h 3640422"/>
              <a:gd name="connsiteX145" fmla="*/ 431800 w 919480"/>
              <a:gd name="connsiteY145" fmla="*/ 777240 h 3640422"/>
              <a:gd name="connsiteX146" fmla="*/ 436880 w 919480"/>
              <a:gd name="connsiteY146" fmla="*/ 731520 h 3640422"/>
              <a:gd name="connsiteX147" fmla="*/ 447040 w 919480"/>
              <a:gd name="connsiteY147" fmla="*/ 690880 h 3640422"/>
              <a:gd name="connsiteX148" fmla="*/ 457200 w 919480"/>
              <a:gd name="connsiteY148" fmla="*/ 629920 h 3640422"/>
              <a:gd name="connsiteX149" fmla="*/ 462280 w 919480"/>
              <a:gd name="connsiteY149" fmla="*/ 584200 h 3640422"/>
              <a:gd name="connsiteX150" fmla="*/ 472440 w 919480"/>
              <a:gd name="connsiteY150" fmla="*/ 543560 h 3640422"/>
              <a:gd name="connsiteX151" fmla="*/ 477520 w 919480"/>
              <a:gd name="connsiteY151" fmla="*/ 523240 h 3640422"/>
              <a:gd name="connsiteX152" fmla="*/ 487680 w 919480"/>
              <a:gd name="connsiteY152" fmla="*/ 457200 h 3640422"/>
              <a:gd name="connsiteX153" fmla="*/ 497840 w 919480"/>
              <a:gd name="connsiteY153" fmla="*/ 411480 h 3640422"/>
              <a:gd name="connsiteX154" fmla="*/ 502920 w 919480"/>
              <a:gd name="connsiteY154" fmla="*/ 365760 h 3640422"/>
              <a:gd name="connsiteX155" fmla="*/ 508000 w 919480"/>
              <a:gd name="connsiteY155" fmla="*/ 335280 h 3640422"/>
              <a:gd name="connsiteX156" fmla="*/ 502920 w 919480"/>
              <a:gd name="connsiteY156" fmla="*/ 198120 h 3640422"/>
              <a:gd name="connsiteX0" fmla="*/ 502920 w 919480"/>
              <a:gd name="connsiteY0" fmla="*/ 198120 h 3640422"/>
              <a:gd name="connsiteX1" fmla="*/ 518160 w 919480"/>
              <a:gd name="connsiteY1" fmla="*/ 187960 h 3640422"/>
              <a:gd name="connsiteX2" fmla="*/ 528320 w 919480"/>
              <a:gd name="connsiteY2" fmla="*/ 172720 h 3640422"/>
              <a:gd name="connsiteX3" fmla="*/ 558800 w 919480"/>
              <a:gd name="connsiteY3" fmla="*/ 152400 h 3640422"/>
              <a:gd name="connsiteX4" fmla="*/ 574040 w 919480"/>
              <a:gd name="connsiteY4" fmla="*/ 137160 h 3640422"/>
              <a:gd name="connsiteX5" fmla="*/ 604520 w 919480"/>
              <a:gd name="connsiteY5" fmla="*/ 127000 h 3640422"/>
              <a:gd name="connsiteX6" fmla="*/ 635000 w 919480"/>
              <a:gd name="connsiteY6" fmla="*/ 111760 h 3640422"/>
              <a:gd name="connsiteX7" fmla="*/ 670560 w 919480"/>
              <a:gd name="connsiteY7" fmla="*/ 96520 h 3640422"/>
              <a:gd name="connsiteX8" fmla="*/ 685800 w 919480"/>
              <a:gd name="connsiteY8" fmla="*/ 86360 h 3640422"/>
              <a:gd name="connsiteX9" fmla="*/ 721360 w 919480"/>
              <a:gd name="connsiteY9" fmla="*/ 76200 h 3640422"/>
              <a:gd name="connsiteX10" fmla="*/ 751840 w 919480"/>
              <a:gd name="connsiteY10" fmla="*/ 66040 h 3640422"/>
              <a:gd name="connsiteX11" fmla="*/ 787400 w 919480"/>
              <a:gd name="connsiteY11" fmla="*/ 50800 h 3640422"/>
              <a:gd name="connsiteX12" fmla="*/ 838200 w 919480"/>
              <a:gd name="connsiteY12" fmla="*/ 35560 h 3640422"/>
              <a:gd name="connsiteX13" fmla="*/ 853440 w 919480"/>
              <a:gd name="connsiteY13" fmla="*/ 25400 h 3640422"/>
              <a:gd name="connsiteX14" fmla="*/ 883920 w 919480"/>
              <a:gd name="connsiteY14" fmla="*/ 15240 h 3640422"/>
              <a:gd name="connsiteX15" fmla="*/ 914400 w 919480"/>
              <a:gd name="connsiteY15" fmla="*/ 0 h 3640422"/>
              <a:gd name="connsiteX16" fmla="*/ 919480 w 919480"/>
              <a:gd name="connsiteY16" fmla="*/ 15240 h 3640422"/>
              <a:gd name="connsiteX17" fmla="*/ 914400 w 919480"/>
              <a:gd name="connsiteY17" fmla="*/ 60960 h 3640422"/>
              <a:gd name="connsiteX18" fmla="*/ 909320 w 919480"/>
              <a:gd name="connsiteY18" fmla="*/ 76200 h 3640422"/>
              <a:gd name="connsiteX19" fmla="*/ 904240 w 919480"/>
              <a:gd name="connsiteY19" fmla="*/ 96520 h 3640422"/>
              <a:gd name="connsiteX20" fmla="*/ 899160 w 919480"/>
              <a:gd name="connsiteY20" fmla="*/ 162560 h 3640422"/>
              <a:gd name="connsiteX21" fmla="*/ 894080 w 919480"/>
              <a:gd name="connsiteY21" fmla="*/ 182880 h 3640422"/>
              <a:gd name="connsiteX22" fmla="*/ 889000 w 919480"/>
              <a:gd name="connsiteY22" fmla="*/ 213360 h 3640422"/>
              <a:gd name="connsiteX23" fmla="*/ 883920 w 919480"/>
              <a:gd name="connsiteY23" fmla="*/ 335280 h 3640422"/>
              <a:gd name="connsiteX24" fmla="*/ 873760 w 919480"/>
              <a:gd name="connsiteY24" fmla="*/ 401320 h 3640422"/>
              <a:gd name="connsiteX25" fmla="*/ 868680 w 919480"/>
              <a:gd name="connsiteY25" fmla="*/ 447040 h 3640422"/>
              <a:gd name="connsiteX26" fmla="*/ 858520 w 919480"/>
              <a:gd name="connsiteY26" fmla="*/ 568960 h 3640422"/>
              <a:gd name="connsiteX27" fmla="*/ 853440 w 919480"/>
              <a:gd name="connsiteY27" fmla="*/ 594360 h 3640422"/>
              <a:gd name="connsiteX28" fmla="*/ 848360 w 919480"/>
              <a:gd name="connsiteY28" fmla="*/ 640080 h 3640422"/>
              <a:gd name="connsiteX29" fmla="*/ 838200 w 919480"/>
              <a:gd name="connsiteY29" fmla="*/ 690880 h 3640422"/>
              <a:gd name="connsiteX30" fmla="*/ 833120 w 919480"/>
              <a:gd name="connsiteY30" fmla="*/ 721360 h 3640422"/>
              <a:gd name="connsiteX31" fmla="*/ 828040 w 919480"/>
              <a:gd name="connsiteY31" fmla="*/ 741680 h 3640422"/>
              <a:gd name="connsiteX32" fmla="*/ 822960 w 919480"/>
              <a:gd name="connsiteY32" fmla="*/ 767080 h 3640422"/>
              <a:gd name="connsiteX33" fmla="*/ 817880 w 919480"/>
              <a:gd name="connsiteY33" fmla="*/ 787400 h 3640422"/>
              <a:gd name="connsiteX34" fmla="*/ 812800 w 919480"/>
              <a:gd name="connsiteY34" fmla="*/ 828040 h 3640422"/>
              <a:gd name="connsiteX35" fmla="*/ 807720 w 919480"/>
              <a:gd name="connsiteY35" fmla="*/ 843280 h 3640422"/>
              <a:gd name="connsiteX36" fmla="*/ 797560 w 919480"/>
              <a:gd name="connsiteY36" fmla="*/ 894080 h 3640422"/>
              <a:gd name="connsiteX37" fmla="*/ 787400 w 919480"/>
              <a:gd name="connsiteY37" fmla="*/ 939800 h 3640422"/>
              <a:gd name="connsiteX38" fmla="*/ 782320 w 919480"/>
              <a:gd name="connsiteY38" fmla="*/ 980440 h 3640422"/>
              <a:gd name="connsiteX39" fmla="*/ 777240 w 919480"/>
              <a:gd name="connsiteY39" fmla="*/ 1031240 h 3640422"/>
              <a:gd name="connsiteX40" fmla="*/ 767080 w 919480"/>
              <a:gd name="connsiteY40" fmla="*/ 1102360 h 3640422"/>
              <a:gd name="connsiteX41" fmla="*/ 762000 w 919480"/>
              <a:gd name="connsiteY41" fmla="*/ 1203960 h 3640422"/>
              <a:gd name="connsiteX42" fmla="*/ 751840 w 919480"/>
              <a:gd name="connsiteY42" fmla="*/ 1264920 h 3640422"/>
              <a:gd name="connsiteX43" fmla="*/ 736600 w 919480"/>
              <a:gd name="connsiteY43" fmla="*/ 1407160 h 3640422"/>
              <a:gd name="connsiteX44" fmla="*/ 726440 w 919480"/>
              <a:gd name="connsiteY44" fmla="*/ 1463040 h 3640422"/>
              <a:gd name="connsiteX45" fmla="*/ 721360 w 919480"/>
              <a:gd name="connsiteY45" fmla="*/ 1518920 h 3640422"/>
              <a:gd name="connsiteX46" fmla="*/ 711200 w 919480"/>
              <a:gd name="connsiteY46" fmla="*/ 1564640 h 3640422"/>
              <a:gd name="connsiteX47" fmla="*/ 706120 w 919480"/>
              <a:gd name="connsiteY47" fmla="*/ 1595120 h 3640422"/>
              <a:gd name="connsiteX48" fmla="*/ 701040 w 919480"/>
              <a:gd name="connsiteY48" fmla="*/ 1635760 h 3640422"/>
              <a:gd name="connsiteX49" fmla="*/ 695960 w 919480"/>
              <a:gd name="connsiteY49" fmla="*/ 1666240 h 3640422"/>
              <a:gd name="connsiteX50" fmla="*/ 690880 w 919480"/>
              <a:gd name="connsiteY50" fmla="*/ 1706880 h 3640422"/>
              <a:gd name="connsiteX51" fmla="*/ 675640 w 919480"/>
              <a:gd name="connsiteY51" fmla="*/ 1778000 h 3640422"/>
              <a:gd name="connsiteX52" fmla="*/ 670560 w 919480"/>
              <a:gd name="connsiteY52" fmla="*/ 1823720 h 3640422"/>
              <a:gd name="connsiteX53" fmla="*/ 660400 w 919480"/>
              <a:gd name="connsiteY53" fmla="*/ 1879600 h 3640422"/>
              <a:gd name="connsiteX54" fmla="*/ 655320 w 919480"/>
              <a:gd name="connsiteY54" fmla="*/ 1935480 h 3640422"/>
              <a:gd name="connsiteX55" fmla="*/ 640080 w 919480"/>
              <a:gd name="connsiteY55" fmla="*/ 2021840 h 3640422"/>
              <a:gd name="connsiteX56" fmla="*/ 635000 w 919480"/>
              <a:gd name="connsiteY56" fmla="*/ 2082800 h 3640422"/>
              <a:gd name="connsiteX57" fmla="*/ 624840 w 919480"/>
              <a:gd name="connsiteY57" fmla="*/ 2133600 h 3640422"/>
              <a:gd name="connsiteX58" fmla="*/ 614680 w 919480"/>
              <a:gd name="connsiteY58" fmla="*/ 2204720 h 3640422"/>
              <a:gd name="connsiteX59" fmla="*/ 609600 w 919480"/>
              <a:gd name="connsiteY59" fmla="*/ 2296160 h 3640422"/>
              <a:gd name="connsiteX60" fmla="*/ 604520 w 919480"/>
              <a:gd name="connsiteY60" fmla="*/ 2311400 h 3640422"/>
              <a:gd name="connsiteX61" fmla="*/ 599440 w 919480"/>
              <a:gd name="connsiteY61" fmla="*/ 2352040 h 3640422"/>
              <a:gd name="connsiteX62" fmla="*/ 594360 w 919480"/>
              <a:gd name="connsiteY62" fmla="*/ 2382520 h 3640422"/>
              <a:gd name="connsiteX63" fmla="*/ 584200 w 919480"/>
              <a:gd name="connsiteY63" fmla="*/ 2509520 h 3640422"/>
              <a:gd name="connsiteX64" fmla="*/ 574040 w 919480"/>
              <a:gd name="connsiteY64" fmla="*/ 2570480 h 3640422"/>
              <a:gd name="connsiteX65" fmla="*/ 568960 w 919480"/>
              <a:gd name="connsiteY65" fmla="*/ 2595880 h 3640422"/>
              <a:gd name="connsiteX66" fmla="*/ 558800 w 919480"/>
              <a:gd name="connsiteY66" fmla="*/ 2809240 h 3640422"/>
              <a:gd name="connsiteX67" fmla="*/ 553720 w 919480"/>
              <a:gd name="connsiteY67" fmla="*/ 2834640 h 3640422"/>
              <a:gd name="connsiteX68" fmla="*/ 548640 w 919480"/>
              <a:gd name="connsiteY68" fmla="*/ 2956560 h 3640422"/>
              <a:gd name="connsiteX69" fmla="*/ 538480 w 919480"/>
              <a:gd name="connsiteY69" fmla="*/ 3048000 h 3640422"/>
              <a:gd name="connsiteX70" fmla="*/ 543560 w 919480"/>
              <a:gd name="connsiteY70" fmla="*/ 3246120 h 3640422"/>
              <a:gd name="connsiteX71" fmla="*/ 538480 w 919480"/>
              <a:gd name="connsiteY71" fmla="*/ 3342640 h 3640422"/>
              <a:gd name="connsiteX72" fmla="*/ 533400 w 919480"/>
              <a:gd name="connsiteY72" fmla="*/ 3378200 h 3640422"/>
              <a:gd name="connsiteX73" fmla="*/ 528320 w 919480"/>
              <a:gd name="connsiteY73" fmla="*/ 3418840 h 3640422"/>
              <a:gd name="connsiteX74" fmla="*/ 523240 w 919480"/>
              <a:gd name="connsiteY74" fmla="*/ 3616960 h 3640422"/>
              <a:gd name="connsiteX75" fmla="*/ 447040 w 919480"/>
              <a:gd name="connsiteY75" fmla="*/ 3611880 h 3640422"/>
              <a:gd name="connsiteX76" fmla="*/ 223520 w 919480"/>
              <a:gd name="connsiteY76" fmla="*/ 3601720 h 3640422"/>
              <a:gd name="connsiteX77" fmla="*/ 152400 w 919480"/>
              <a:gd name="connsiteY77" fmla="*/ 3591560 h 3640422"/>
              <a:gd name="connsiteX78" fmla="*/ 96520 w 919480"/>
              <a:gd name="connsiteY78" fmla="*/ 3586480 h 3640422"/>
              <a:gd name="connsiteX79" fmla="*/ 5080 w 919480"/>
              <a:gd name="connsiteY79" fmla="*/ 3571240 h 3640422"/>
              <a:gd name="connsiteX80" fmla="*/ 0 w 919480"/>
              <a:gd name="connsiteY80" fmla="*/ 3556000 h 3640422"/>
              <a:gd name="connsiteX81" fmla="*/ 10160 w 919480"/>
              <a:gd name="connsiteY81" fmla="*/ 3469640 h 3640422"/>
              <a:gd name="connsiteX82" fmla="*/ 15240 w 919480"/>
              <a:gd name="connsiteY82" fmla="*/ 3429000 h 3640422"/>
              <a:gd name="connsiteX83" fmla="*/ 20320 w 919480"/>
              <a:gd name="connsiteY83" fmla="*/ 3403600 h 3640422"/>
              <a:gd name="connsiteX84" fmla="*/ 25400 w 919480"/>
              <a:gd name="connsiteY84" fmla="*/ 3373120 h 3640422"/>
              <a:gd name="connsiteX85" fmla="*/ 30480 w 919480"/>
              <a:gd name="connsiteY85" fmla="*/ 3347720 h 3640422"/>
              <a:gd name="connsiteX86" fmla="*/ 35560 w 919480"/>
              <a:gd name="connsiteY86" fmla="*/ 3302000 h 3640422"/>
              <a:gd name="connsiteX87" fmla="*/ 40640 w 919480"/>
              <a:gd name="connsiteY87" fmla="*/ 3276600 h 3640422"/>
              <a:gd name="connsiteX88" fmla="*/ 50800 w 919480"/>
              <a:gd name="connsiteY88" fmla="*/ 3195320 h 3640422"/>
              <a:gd name="connsiteX89" fmla="*/ 60960 w 919480"/>
              <a:gd name="connsiteY89" fmla="*/ 3048000 h 3640422"/>
              <a:gd name="connsiteX90" fmla="*/ 66040 w 919480"/>
              <a:gd name="connsiteY90" fmla="*/ 3022600 h 3640422"/>
              <a:gd name="connsiteX91" fmla="*/ 71120 w 919480"/>
              <a:gd name="connsiteY91" fmla="*/ 2941320 h 3640422"/>
              <a:gd name="connsiteX92" fmla="*/ 76200 w 919480"/>
              <a:gd name="connsiteY92" fmla="*/ 2910840 h 3640422"/>
              <a:gd name="connsiteX93" fmla="*/ 86360 w 919480"/>
              <a:gd name="connsiteY93" fmla="*/ 2824480 h 3640422"/>
              <a:gd name="connsiteX94" fmla="*/ 96520 w 919480"/>
              <a:gd name="connsiteY94" fmla="*/ 2712720 h 3640422"/>
              <a:gd name="connsiteX95" fmla="*/ 101600 w 919480"/>
              <a:gd name="connsiteY95" fmla="*/ 2687320 h 3640422"/>
              <a:gd name="connsiteX96" fmla="*/ 106680 w 919480"/>
              <a:gd name="connsiteY96" fmla="*/ 2667000 h 3640422"/>
              <a:gd name="connsiteX97" fmla="*/ 111760 w 919480"/>
              <a:gd name="connsiteY97" fmla="*/ 2631440 h 3640422"/>
              <a:gd name="connsiteX98" fmla="*/ 121920 w 919480"/>
              <a:gd name="connsiteY98" fmla="*/ 2600960 h 3640422"/>
              <a:gd name="connsiteX99" fmla="*/ 127000 w 919480"/>
              <a:gd name="connsiteY99" fmla="*/ 2570480 h 3640422"/>
              <a:gd name="connsiteX100" fmla="*/ 137160 w 919480"/>
              <a:gd name="connsiteY100" fmla="*/ 2550160 h 3640422"/>
              <a:gd name="connsiteX101" fmla="*/ 142240 w 919480"/>
              <a:gd name="connsiteY101" fmla="*/ 2534920 h 3640422"/>
              <a:gd name="connsiteX102" fmla="*/ 152400 w 919480"/>
              <a:gd name="connsiteY102" fmla="*/ 2468880 h 3640422"/>
              <a:gd name="connsiteX103" fmla="*/ 157480 w 919480"/>
              <a:gd name="connsiteY103" fmla="*/ 2453640 h 3640422"/>
              <a:gd name="connsiteX104" fmla="*/ 167640 w 919480"/>
              <a:gd name="connsiteY104" fmla="*/ 2438400 h 3640422"/>
              <a:gd name="connsiteX105" fmla="*/ 172720 w 919480"/>
              <a:gd name="connsiteY105" fmla="*/ 2407920 h 3640422"/>
              <a:gd name="connsiteX106" fmla="*/ 177800 w 919480"/>
              <a:gd name="connsiteY106" fmla="*/ 2387600 h 3640422"/>
              <a:gd name="connsiteX107" fmla="*/ 196991 w 919480"/>
              <a:gd name="connsiteY107" fmla="*/ 2407920 h 3640422"/>
              <a:gd name="connsiteX108" fmla="*/ 187960 w 919480"/>
              <a:gd name="connsiteY108" fmla="*/ 2331720 h 3640422"/>
              <a:gd name="connsiteX109" fmla="*/ 198684 w 919480"/>
              <a:gd name="connsiteY109" fmla="*/ 2358249 h 3640422"/>
              <a:gd name="connsiteX110" fmla="*/ 212231 w 919480"/>
              <a:gd name="connsiteY110" fmla="*/ 2284871 h 3640422"/>
              <a:gd name="connsiteX111" fmla="*/ 213924 w 919480"/>
              <a:gd name="connsiteY111" fmla="*/ 2232942 h 3640422"/>
              <a:gd name="connsiteX112" fmla="*/ 213925 w 919480"/>
              <a:gd name="connsiteY112" fmla="*/ 2172547 h 3640422"/>
              <a:gd name="connsiteX113" fmla="*/ 223520 w 919480"/>
              <a:gd name="connsiteY113" fmla="*/ 2128520 h 3640422"/>
              <a:gd name="connsiteX114" fmla="*/ 228600 w 919480"/>
              <a:gd name="connsiteY114" fmla="*/ 2098040 h 3640422"/>
              <a:gd name="connsiteX115" fmla="*/ 238760 w 919480"/>
              <a:gd name="connsiteY115" fmla="*/ 1991360 h 3640422"/>
              <a:gd name="connsiteX116" fmla="*/ 243840 w 919480"/>
              <a:gd name="connsiteY116" fmla="*/ 1965960 h 3640422"/>
              <a:gd name="connsiteX117" fmla="*/ 248920 w 919480"/>
              <a:gd name="connsiteY117" fmla="*/ 1925320 h 3640422"/>
              <a:gd name="connsiteX118" fmla="*/ 254000 w 919480"/>
              <a:gd name="connsiteY118" fmla="*/ 1910080 h 3640422"/>
              <a:gd name="connsiteX119" fmla="*/ 259080 w 919480"/>
              <a:gd name="connsiteY119" fmla="*/ 1889760 h 3640422"/>
              <a:gd name="connsiteX120" fmla="*/ 264160 w 919480"/>
              <a:gd name="connsiteY120" fmla="*/ 1859280 h 3640422"/>
              <a:gd name="connsiteX121" fmla="*/ 269240 w 919480"/>
              <a:gd name="connsiteY121" fmla="*/ 1833880 h 3640422"/>
              <a:gd name="connsiteX122" fmla="*/ 274320 w 919480"/>
              <a:gd name="connsiteY122" fmla="*/ 1762760 h 3640422"/>
              <a:gd name="connsiteX123" fmla="*/ 279400 w 919480"/>
              <a:gd name="connsiteY123" fmla="*/ 1747520 h 3640422"/>
              <a:gd name="connsiteX124" fmla="*/ 284480 w 919480"/>
              <a:gd name="connsiteY124" fmla="*/ 1722120 h 3640422"/>
              <a:gd name="connsiteX125" fmla="*/ 289560 w 919480"/>
              <a:gd name="connsiteY125" fmla="*/ 1671320 h 3640422"/>
              <a:gd name="connsiteX126" fmla="*/ 294640 w 919480"/>
              <a:gd name="connsiteY126" fmla="*/ 1656080 h 3640422"/>
              <a:gd name="connsiteX127" fmla="*/ 299720 w 919480"/>
              <a:gd name="connsiteY127" fmla="*/ 1635760 h 3640422"/>
              <a:gd name="connsiteX128" fmla="*/ 304800 w 919480"/>
              <a:gd name="connsiteY128" fmla="*/ 1574800 h 3640422"/>
              <a:gd name="connsiteX129" fmla="*/ 309880 w 919480"/>
              <a:gd name="connsiteY129" fmla="*/ 1559560 h 3640422"/>
              <a:gd name="connsiteX130" fmla="*/ 320040 w 919480"/>
              <a:gd name="connsiteY130" fmla="*/ 1518920 h 3640422"/>
              <a:gd name="connsiteX131" fmla="*/ 325120 w 919480"/>
              <a:gd name="connsiteY131" fmla="*/ 1473200 h 3640422"/>
              <a:gd name="connsiteX132" fmla="*/ 330200 w 919480"/>
              <a:gd name="connsiteY132" fmla="*/ 1447800 h 3640422"/>
              <a:gd name="connsiteX133" fmla="*/ 340360 w 919480"/>
              <a:gd name="connsiteY133" fmla="*/ 1386840 h 3640422"/>
              <a:gd name="connsiteX134" fmla="*/ 345440 w 919480"/>
              <a:gd name="connsiteY134" fmla="*/ 1346200 h 3640422"/>
              <a:gd name="connsiteX135" fmla="*/ 355600 w 919480"/>
              <a:gd name="connsiteY135" fmla="*/ 1275080 h 3640422"/>
              <a:gd name="connsiteX136" fmla="*/ 360680 w 919480"/>
              <a:gd name="connsiteY136" fmla="*/ 1224280 h 3640422"/>
              <a:gd name="connsiteX137" fmla="*/ 365760 w 919480"/>
              <a:gd name="connsiteY137" fmla="*/ 1198880 h 3640422"/>
              <a:gd name="connsiteX138" fmla="*/ 381000 w 919480"/>
              <a:gd name="connsiteY138" fmla="*/ 1127760 h 3640422"/>
              <a:gd name="connsiteX139" fmla="*/ 386080 w 919480"/>
              <a:gd name="connsiteY139" fmla="*/ 1076960 h 3640422"/>
              <a:gd name="connsiteX140" fmla="*/ 391160 w 919480"/>
              <a:gd name="connsiteY140" fmla="*/ 1056640 h 3640422"/>
              <a:gd name="connsiteX141" fmla="*/ 401320 w 919480"/>
              <a:gd name="connsiteY141" fmla="*/ 1005840 h 3640422"/>
              <a:gd name="connsiteX142" fmla="*/ 406400 w 919480"/>
              <a:gd name="connsiteY142" fmla="*/ 934720 h 3640422"/>
              <a:gd name="connsiteX143" fmla="*/ 416560 w 919480"/>
              <a:gd name="connsiteY143" fmla="*/ 868680 h 3640422"/>
              <a:gd name="connsiteX144" fmla="*/ 421640 w 919480"/>
              <a:gd name="connsiteY144" fmla="*/ 822960 h 3640422"/>
              <a:gd name="connsiteX145" fmla="*/ 431800 w 919480"/>
              <a:gd name="connsiteY145" fmla="*/ 777240 h 3640422"/>
              <a:gd name="connsiteX146" fmla="*/ 436880 w 919480"/>
              <a:gd name="connsiteY146" fmla="*/ 731520 h 3640422"/>
              <a:gd name="connsiteX147" fmla="*/ 447040 w 919480"/>
              <a:gd name="connsiteY147" fmla="*/ 690880 h 3640422"/>
              <a:gd name="connsiteX148" fmla="*/ 457200 w 919480"/>
              <a:gd name="connsiteY148" fmla="*/ 629920 h 3640422"/>
              <a:gd name="connsiteX149" fmla="*/ 462280 w 919480"/>
              <a:gd name="connsiteY149" fmla="*/ 584200 h 3640422"/>
              <a:gd name="connsiteX150" fmla="*/ 472440 w 919480"/>
              <a:gd name="connsiteY150" fmla="*/ 543560 h 3640422"/>
              <a:gd name="connsiteX151" fmla="*/ 477520 w 919480"/>
              <a:gd name="connsiteY151" fmla="*/ 523240 h 3640422"/>
              <a:gd name="connsiteX152" fmla="*/ 487680 w 919480"/>
              <a:gd name="connsiteY152" fmla="*/ 457200 h 3640422"/>
              <a:gd name="connsiteX153" fmla="*/ 497840 w 919480"/>
              <a:gd name="connsiteY153" fmla="*/ 411480 h 3640422"/>
              <a:gd name="connsiteX154" fmla="*/ 502920 w 919480"/>
              <a:gd name="connsiteY154" fmla="*/ 365760 h 3640422"/>
              <a:gd name="connsiteX155" fmla="*/ 508000 w 919480"/>
              <a:gd name="connsiteY155" fmla="*/ 335280 h 3640422"/>
              <a:gd name="connsiteX156" fmla="*/ 502920 w 919480"/>
              <a:gd name="connsiteY156" fmla="*/ 198120 h 3640422"/>
              <a:gd name="connsiteX0" fmla="*/ 502920 w 919480"/>
              <a:gd name="connsiteY0" fmla="*/ 198120 h 3640422"/>
              <a:gd name="connsiteX1" fmla="*/ 518160 w 919480"/>
              <a:gd name="connsiteY1" fmla="*/ 187960 h 3640422"/>
              <a:gd name="connsiteX2" fmla="*/ 528320 w 919480"/>
              <a:gd name="connsiteY2" fmla="*/ 172720 h 3640422"/>
              <a:gd name="connsiteX3" fmla="*/ 558800 w 919480"/>
              <a:gd name="connsiteY3" fmla="*/ 152400 h 3640422"/>
              <a:gd name="connsiteX4" fmla="*/ 574040 w 919480"/>
              <a:gd name="connsiteY4" fmla="*/ 137160 h 3640422"/>
              <a:gd name="connsiteX5" fmla="*/ 604520 w 919480"/>
              <a:gd name="connsiteY5" fmla="*/ 127000 h 3640422"/>
              <a:gd name="connsiteX6" fmla="*/ 635000 w 919480"/>
              <a:gd name="connsiteY6" fmla="*/ 111760 h 3640422"/>
              <a:gd name="connsiteX7" fmla="*/ 670560 w 919480"/>
              <a:gd name="connsiteY7" fmla="*/ 96520 h 3640422"/>
              <a:gd name="connsiteX8" fmla="*/ 685800 w 919480"/>
              <a:gd name="connsiteY8" fmla="*/ 86360 h 3640422"/>
              <a:gd name="connsiteX9" fmla="*/ 721360 w 919480"/>
              <a:gd name="connsiteY9" fmla="*/ 76200 h 3640422"/>
              <a:gd name="connsiteX10" fmla="*/ 751840 w 919480"/>
              <a:gd name="connsiteY10" fmla="*/ 66040 h 3640422"/>
              <a:gd name="connsiteX11" fmla="*/ 787400 w 919480"/>
              <a:gd name="connsiteY11" fmla="*/ 50800 h 3640422"/>
              <a:gd name="connsiteX12" fmla="*/ 838200 w 919480"/>
              <a:gd name="connsiteY12" fmla="*/ 35560 h 3640422"/>
              <a:gd name="connsiteX13" fmla="*/ 853440 w 919480"/>
              <a:gd name="connsiteY13" fmla="*/ 25400 h 3640422"/>
              <a:gd name="connsiteX14" fmla="*/ 883920 w 919480"/>
              <a:gd name="connsiteY14" fmla="*/ 15240 h 3640422"/>
              <a:gd name="connsiteX15" fmla="*/ 914400 w 919480"/>
              <a:gd name="connsiteY15" fmla="*/ 0 h 3640422"/>
              <a:gd name="connsiteX16" fmla="*/ 919480 w 919480"/>
              <a:gd name="connsiteY16" fmla="*/ 15240 h 3640422"/>
              <a:gd name="connsiteX17" fmla="*/ 914400 w 919480"/>
              <a:gd name="connsiteY17" fmla="*/ 60960 h 3640422"/>
              <a:gd name="connsiteX18" fmla="*/ 909320 w 919480"/>
              <a:gd name="connsiteY18" fmla="*/ 76200 h 3640422"/>
              <a:gd name="connsiteX19" fmla="*/ 904240 w 919480"/>
              <a:gd name="connsiteY19" fmla="*/ 96520 h 3640422"/>
              <a:gd name="connsiteX20" fmla="*/ 899160 w 919480"/>
              <a:gd name="connsiteY20" fmla="*/ 162560 h 3640422"/>
              <a:gd name="connsiteX21" fmla="*/ 894080 w 919480"/>
              <a:gd name="connsiteY21" fmla="*/ 182880 h 3640422"/>
              <a:gd name="connsiteX22" fmla="*/ 889000 w 919480"/>
              <a:gd name="connsiteY22" fmla="*/ 213360 h 3640422"/>
              <a:gd name="connsiteX23" fmla="*/ 883920 w 919480"/>
              <a:gd name="connsiteY23" fmla="*/ 335280 h 3640422"/>
              <a:gd name="connsiteX24" fmla="*/ 873760 w 919480"/>
              <a:gd name="connsiteY24" fmla="*/ 401320 h 3640422"/>
              <a:gd name="connsiteX25" fmla="*/ 868680 w 919480"/>
              <a:gd name="connsiteY25" fmla="*/ 447040 h 3640422"/>
              <a:gd name="connsiteX26" fmla="*/ 858520 w 919480"/>
              <a:gd name="connsiteY26" fmla="*/ 568960 h 3640422"/>
              <a:gd name="connsiteX27" fmla="*/ 853440 w 919480"/>
              <a:gd name="connsiteY27" fmla="*/ 594360 h 3640422"/>
              <a:gd name="connsiteX28" fmla="*/ 848360 w 919480"/>
              <a:gd name="connsiteY28" fmla="*/ 640080 h 3640422"/>
              <a:gd name="connsiteX29" fmla="*/ 838200 w 919480"/>
              <a:gd name="connsiteY29" fmla="*/ 690880 h 3640422"/>
              <a:gd name="connsiteX30" fmla="*/ 833120 w 919480"/>
              <a:gd name="connsiteY30" fmla="*/ 721360 h 3640422"/>
              <a:gd name="connsiteX31" fmla="*/ 828040 w 919480"/>
              <a:gd name="connsiteY31" fmla="*/ 741680 h 3640422"/>
              <a:gd name="connsiteX32" fmla="*/ 822960 w 919480"/>
              <a:gd name="connsiteY32" fmla="*/ 767080 h 3640422"/>
              <a:gd name="connsiteX33" fmla="*/ 817880 w 919480"/>
              <a:gd name="connsiteY33" fmla="*/ 787400 h 3640422"/>
              <a:gd name="connsiteX34" fmla="*/ 812800 w 919480"/>
              <a:gd name="connsiteY34" fmla="*/ 828040 h 3640422"/>
              <a:gd name="connsiteX35" fmla="*/ 807720 w 919480"/>
              <a:gd name="connsiteY35" fmla="*/ 843280 h 3640422"/>
              <a:gd name="connsiteX36" fmla="*/ 797560 w 919480"/>
              <a:gd name="connsiteY36" fmla="*/ 894080 h 3640422"/>
              <a:gd name="connsiteX37" fmla="*/ 787400 w 919480"/>
              <a:gd name="connsiteY37" fmla="*/ 939800 h 3640422"/>
              <a:gd name="connsiteX38" fmla="*/ 782320 w 919480"/>
              <a:gd name="connsiteY38" fmla="*/ 980440 h 3640422"/>
              <a:gd name="connsiteX39" fmla="*/ 777240 w 919480"/>
              <a:gd name="connsiteY39" fmla="*/ 1031240 h 3640422"/>
              <a:gd name="connsiteX40" fmla="*/ 767080 w 919480"/>
              <a:gd name="connsiteY40" fmla="*/ 1102360 h 3640422"/>
              <a:gd name="connsiteX41" fmla="*/ 762000 w 919480"/>
              <a:gd name="connsiteY41" fmla="*/ 1203960 h 3640422"/>
              <a:gd name="connsiteX42" fmla="*/ 751840 w 919480"/>
              <a:gd name="connsiteY42" fmla="*/ 1264920 h 3640422"/>
              <a:gd name="connsiteX43" fmla="*/ 736600 w 919480"/>
              <a:gd name="connsiteY43" fmla="*/ 1407160 h 3640422"/>
              <a:gd name="connsiteX44" fmla="*/ 726440 w 919480"/>
              <a:gd name="connsiteY44" fmla="*/ 1463040 h 3640422"/>
              <a:gd name="connsiteX45" fmla="*/ 721360 w 919480"/>
              <a:gd name="connsiteY45" fmla="*/ 1518920 h 3640422"/>
              <a:gd name="connsiteX46" fmla="*/ 711200 w 919480"/>
              <a:gd name="connsiteY46" fmla="*/ 1564640 h 3640422"/>
              <a:gd name="connsiteX47" fmla="*/ 706120 w 919480"/>
              <a:gd name="connsiteY47" fmla="*/ 1595120 h 3640422"/>
              <a:gd name="connsiteX48" fmla="*/ 701040 w 919480"/>
              <a:gd name="connsiteY48" fmla="*/ 1635760 h 3640422"/>
              <a:gd name="connsiteX49" fmla="*/ 695960 w 919480"/>
              <a:gd name="connsiteY49" fmla="*/ 1666240 h 3640422"/>
              <a:gd name="connsiteX50" fmla="*/ 690880 w 919480"/>
              <a:gd name="connsiteY50" fmla="*/ 1706880 h 3640422"/>
              <a:gd name="connsiteX51" fmla="*/ 675640 w 919480"/>
              <a:gd name="connsiteY51" fmla="*/ 1778000 h 3640422"/>
              <a:gd name="connsiteX52" fmla="*/ 670560 w 919480"/>
              <a:gd name="connsiteY52" fmla="*/ 1823720 h 3640422"/>
              <a:gd name="connsiteX53" fmla="*/ 660400 w 919480"/>
              <a:gd name="connsiteY53" fmla="*/ 1879600 h 3640422"/>
              <a:gd name="connsiteX54" fmla="*/ 655320 w 919480"/>
              <a:gd name="connsiteY54" fmla="*/ 1935480 h 3640422"/>
              <a:gd name="connsiteX55" fmla="*/ 640080 w 919480"/>
              <a:gd name="connsiteY55" fmla="*/ 2021840 h 3640422"/>
              <a:gd name="connsiteX56" fmla="*/ 635000 w 919480"/>
              <a:gd name="connsiteY56" fmla="*/ 2082800 h 3640422"/>
              <a:gd name="connsiteX57" fmla="*/ 624840 w 919480"/>
              <a:gd name="connsiteY57" fmla="*/ 2133600 h 3640422"/>
              <a:gd name="connsiteX58" fmla="*/ 614680 w 919480"/>
              <a:gd name="connsiteY58" fmla="*/ 2204720 h 3640422"/>
              <a:gd name="connsiteX59" fmla="*/ 609600 w 919480"/>
              <a:gd name="connsiteY59" fmla="*/ 2296160 h 3640422"/>
              <a:gd name="connsiteX60" fmla="*/ 604520 w 919480"/>
              <a:gd name="connsiteY60" fmla="*/ 2311400 h 3640422"/>
              <a:gd name="connsiteX61" fmla="*/ 599440 w 919480"/>
              <a:gd name="connsiteY61" fmla="*/ 2352040 h 3640422"/>
              <a:gd name="connsiteX62" fmla="*/ 594360 w 919480"/>
              <a:gd name="connsiteY62" fmla="*/ 2382520 h 3640422"/>
              <a:gd name="connsiteX63" fmla="*/ 584200 w 919480"/>
              <a:gd name="connsiteY63" fmla="*/ 2509520 h 3640422"/>
              <a:gd name="connsiteX64" fmla="*/ 574040 w 919480"/>
              <a:gd name="connsiteY64" fmla="*/ 2570480 h 3640422"/>
              <a:gd name="connsiteX65" fmla="*/ 568960 w 919480"/>
              <a:gd name="connsiteY65" fmla="*/ 2595880 h 3640422"/>
              <a:gd name="connsiteX66" fmla="*/ 558800 w 919480"/>
              <a:gd name="connsiteY66" fmla="*/ 2809240 h 3640422"/>
              <a:gd name="connsiteX67" fmla="*/ 553720 w 919480"/>
              <a:gd name="connsiteY67" fmla="*/ 2834640 h 3640422"/>
              <a:gd name="connsiteX68" fmla="*/ 548640 w 919480"/>
              <a:gd name="connsiteY68" fmla="*/ 2956560 h 3640422"/>
              <a:gd name="connsiteX69" fmla="*/ 538480 w 919480"/>
              <a:gd name="connsiteY69" fmla="*/ 3048000 h 3640422"/>
              <a:gd name="connsiteX70" fmla="*/ 543560 w 919480"/>
              <a:gd name="connsiteY70" fmla="*/ 3246120 h 3640422"/>
              <a:gd name="connsiteX71" fmla="*/ 538480 w 919480"/>
              <a:gd name="connsiteY71" fmla="*/ 3342640 h 3640422"/>
              <a:gd name="connsiteX72" fmla="*/ 533400 w 919480"/>
              <a:gd name="connsiteY72" fmla="*/ 3378200 h 3640422"/>
              <a:gd name="connsiteX73" fmla="*/ 528320 w 919480"/>
              <a:gd name="connsiteY73" fmla="*/ 3418840 h 3640422"/>
              <a:gd name="connsiteX74" fmla="*/ 523240 w 919480"/>
              <a:gd name="connsiteY74" fmla="*/ 3616960 h 3640422"/>
              <a:gd name="connsiteX75" fmla="*/ 447040 w 919480"/>
              <a:gd name="connsiteY75" fmla="*/ 3611880 h 3640422"/>
              <a:gd name="connsiteX76" fmla="*/ 223520 w 919480"/>
              <a:gd name="connsiteY76" fmla="*/ 3601720 h 3640422"/>
              <a:gd name="connsiteX77" fmla="*/ 152400 w 919480"/>
              <a:gd name="connsiteY77" fmla="*/ 3591560 h 3640422"/>
              <a:gd name="connsiteX78" fmla="*/ 96520 w 919480"/>
              <a:gd name="connsiteY78" fmla="*/ 3586480 h 3640422"/>
              <a:gd name="connsiteX79" fmla="*/ 5080 w 919480"/>
              <a:gd name="connsiteY79" fmla="*/ 3571240 h 3640422"/>
              <a:gd name="connsiteX80" fmla="*/ 0 w 919480"/>
              <a:gd name="connsiteY80" fmla="*/ 3556000 h 3640422"/>
              <a:gd name="connsiteX81" fmla="*/ 10160 w 919480"/>
              <a:gd name="connsiteY81" fmla="*/ 3469640 h 3640422"/>
              <a:gd name="connsiteX82" fmla="*/ 15240 w 919480"/>
              <a:gd name="connsiteY82" fmla="*/ 3429000 h 3640422"/>
              <a:gd name="connsiteX83" fmla="*/ 20320 w 919480"/>
              <a:gd name="connsiteY83" fmla="*/ 3403600 h 3640422"/>
              <a:gd name="connsiteX84" fmla="*/ 25400 w 919480"/>
              <a:gd name="connsiteY84" fmla="*/ 3373120 h 3640422"/>
              <a:gd name="connsiteX85" fmla="*/ 30480 w 919480"/>
              <a:gd name="connsiteY85" fmla="*/ 3347720 h 3640422"/>
              <a:gd name="connsiteX86" fmla="*/ 35560 w 919480"/>
              <a:gd name="connsiteY86" fmla="*/ 3302000 h 3640422"/>
              <a:gd name="connsiteX87" fmla="*/ 40640 w 919480"/>
              <a:gd name="connsiteY87" fmla="*/ 3276600 h 3640422"/>
              <a:gd name="connsiteX88" fmla="*/ 50800 w 919480"/>
              <a:gd name="connsiteY88" fmla="*/ 3195320 h 3640422"/>
              <a:gd name="connsiteX89" fmla="*/ 60960 w 919480"/>
              <a:gd name="connsiteY89" fmla="*/ 3048000 h 3640422"/>
              <a:gd name="connsiteX90" fmla="*/ 66040 w 919480"/>
              <a:gd name="connsiteY90" fmla="*/ 3022600 h 3640422"/>
              <a:gd name="connsiteX91" fmla="*/ 71120 w 919480"/>
              <a:gd name="connsiteY91" fmla="*/ 2941320 h 3640422"/>
              <a:gd name="connsiteX92" fmla="*/ 76200 w 919480"/>
              <a:gd name="connsiteY92" fmla="*/ 2910840 h 3640422"/>
              <a:gd name="connsiteX93" fmla="*/ 86360 w 919480"/>
              <a:gd name="connsiteY93" fmla="*/ 2824480 h 3640422"/>
              <a:gd name="connsiteX94" fmla="*/ 96520 w 919480"/>
              <a:gd name="connsiteY94" fmla="*/ 2712720 h 3640422"/>
              <a:gd name="connsiteX95" fmla="*/ 101600 w 919480"/>
              <a:gd name="connsiteY95" fmla="*/ 2687320 h 3640422"/>
              <a:gd name="connsiteX96" fmla="*/ 106680 w 919480"/>
              <a:gd name="connsiteY96" fmla="*/ 2667000 h 3640422"/>
              <a:gd name="connsiteX97" fmla="*/ 111760 w 919480"/>
              <a:gd name="connsiteY97" fmla="*/ 2631440 h 3640422"/>
              <a:gd name="connsiteX98" fmla="*/ 121920 w 919480"/>
              <a:gd name="connsiteY98" fmla="*/ 2600960 h 3640422"/>
              <a:gd name="connsiteX99" fmla="*/ 127000 w 919480"/>
              <a:gd name="connsiteY99" fmla="*/ 2570480 h 3640422"/>
              <a:gd name="connsiteX100" fmla="*/ 137160 w 919480"/>
              <a:gd name="connsiteY100" fmla="*/ 2550160 h 3640422"/>
              <a:gd name="connsiteX101" fmla="*/ 142240 w 919480"/>
              <a:gd name="connsiteY101" fmla="*/ 2534920 h 3640422"/>
              <a:gd name="connsiteX102" fmla="*/ 152400 w 919480"/>
              <a:gd name="connsiteY102" fmla="*/ 2468880 h 3640422"/>
              <a:gd name="connsiteX103" fmla="*/ 157480 w 919480"/>
              <a:gd name="connsiteY103" fmla="*/ 2453640 h 3640422"/>
              <a:gd name="connsiteX104" fmla="*/ 167640 w 919480"/>
              <a:gd name="connsiteY104" fmla="*/ 2438400 h 3640422"/>
              <a:gd name="connsiteX105" fmla="*/ 172720 w 919480"/>
              <a:gd name="connsiteY105" fmla="*/ 2407920 h 3640422"/>
              <a:gd name="connsiteX106" fmla="*/ 177800 w 919480"/>
              <a:gd name="connsiteY106" fmla="*/ 2387600 h 3640422"/>
              <a:gd name="connsiteX107" fmla="*/ 196991 w 919480"/>
              <a:gd name="connsiteY107" fmla="*/ 2407920 h 3640422"/>
              <a:gd name="connsiteX108" fmla="*/ 199249 w 919480"/>
              <a:gd name="connsiteY108" fmla="*/ 2359943 h 3640422"/>
              <a:gd name="connsiteX109" fmla="*/ 198684 w 919480"/>
              <a:gd name="connsiteY109" fmla="*/ 2358249 h 3640422"/>
              <a:gd name="connsiteX110" fmla="*/ 212231 w 919480"/>
              <a:gd name="connsiteY110" fmla="*/ 2284871 h 3640422"/>
              <a:gd name="connsiteX111" fmla="*/ 213924 w 919480"/>
              <a:gd name="connsiteY111" fmla="*/ 2232942 h 3640422"/>
              <a:gd name="connsiteX112" fmla="*/ 213925 w 919480"/>
              <a:gd name="connsiteY112" fmla="*/ 2172547 h 3640422"/>
              <a:gd name="connsiteX113" fmla="*/ 223520 w 919480"/>
              <a:gd name="connsiteY113" fmla="*/ 2128520 h 3640422"/>
              <a:gd name="connsiteX114" fmla="*/ 228600 w 919480"/>
              <a:gd name="connsiteY114" fmla="*/ 2098040 h 3640422"/>
              <a:gd name="connsiteX115" fmla="*/ 238760 w 919480"/>
              <a:gd name="connsiteY115" fmla="*/ 1991360 h 3640422"/>
              <a:gd name="connsiteX116" fmla="*/ 243840 w 919480"/>
              <a:gd name="connsiteY116" fmla="*/ 1965960 h 3640422"/>
              <a:gd name="connsiteX117" fmla="*/ 248920 w 919480"/>
              <a:gd name="connsiteY117" fmla="*/ 1925320 h 3640422"/>
              <a:gd name="connsiteX118" fmla="*/ 254000 w 919480"/>
              <a:gd name="connsiteY118" fmla="*/ 1910080 h 3640422"/>
              <a:gd name="connsiteX119" fmla="*/ 259080 w 919480"/>
              <a:gd name="connsiteY119" fmla="*/ 1889760 h 3640422"/>
              <a:gd name="connsiteX120" fmla="*/ 264160 w 919480"/>
              <a:gd name="connsiteY120" fmla="*/ 1859280 h 3640422"/>
              <a:gd name="connsiteX121" fmla="*/ 269240 w 919480"/>
              <a:gd name="connsiteY121" fmla="*/ 1833880 h 3640422"/>
              <a:gd name="connsiteX122" fmla="*/ 274320 w 919480"/>
              <a:gd name="connsiteY122" fmla="*/ 1762760 h 3640422"/>
              <a:gd name="connsiteX123" fmla="*/ 279400 w 919480"/>
              <a:gd name="connsiteY123" fmla="*/ 1747520 h 3640422"/>
              <a:gd name="connsiteX124" fmla="*/ 284480 w 919480"/>
              <a:gd name="connsiteY124" fmla="*/ 1722120 h 3640422"/>
              <a:gd name="connsiteX125" fmla="*/ 289560 w 919480"/>
              <a:gd name="connsiteY125" fmla="*/ 1671320 h 3640422"/>
              <a:gd name="connsiteX126" fmla="*/ 294640 w 919480"/>
              <a:gd name="connsiteY126" fmla="*/ 1656080 h 3640422"/>
              <a:gd name="connsiteX127" fmla="*/ 299720 w 919480"/>
              <a:gd name="connsiteY127" fmla="*/ 1635760 h 3640422"/>
              <a:gd name="connsiteX128" fmla="*/ 304800 w 919480"/>
              <a:gd name="connsiteY128" fmla="*/ 1574800 h 3640422"/>
              <a:gd name="connsiteX129" fmla="*/ 309880 w 919480"/>
              <a:gd name="connsiteY129" fmla="*/ 1559560 h 3640422"/>
              <a:gd name="connsiteX130" fmla="*/ 320040 w 919480"/>
              <a:gd name="connsiteY130" fmla="*/ 1518920 h 3640422"/>
              <a:gd name="connsiteX131" fmla="*/ 325120 w 919480"/>
              <a:gd name="connsiteY131" fmla="*/ 1473200 h 3640422"/>
              <a:gd name="connsiteX132" fmla="*/ 330200 w 919480"/>
              <a:gd name="connsiteY132" fmla="*/ 1447800 h 3640422"/>
              <a:gd name="connsiteX133" fmla="*/ 340360 w 919480"/>
              <a:gd name="connsiteY133" fmla="*/ 1386840 h 3640422"/>
              <a:gd name="connsiteX134" fmla="*/ 345440 w 919480"/>
              <a:gd name="connsiteY134" fmla="*/ 1346200 h 3640422"/>
              <a:gd name="connsiteX135" fmla="*/ 355600 w 919480"/>
              <a:gd name="connsiteY135" fmla="*/ 1275080 h 3640422"/>
              <a:gd name="connsiteX136" fmla="*/ 360680 w 919480"/>
              <a:gd name="connsiteY136" fmla="*/ 1224280 h 3640422"/>
              <a:gd name="connsiteX137" fmla="*/ 365760 w 919480"/>
              <a:gd name="connsiteY137" fmla="*/ 1198880 h 3640422"/>
              <a:gd name="connsiteX138" fmla="*/ 381000 w 919480"/>
              <a:gd name="connsiteY138" fmla="*/ 1127760 h 3640422"/>
              <a:gd name="connsiteX139" fmla="*/ 386080 w 919480"/>
              <a:gd name="connsiteY139" fmla="*/ 1076960 h 3640422"/>
              <a:gd name="connsiteX140" fmla="*/ 391160 w 919480"/>
              <a:gd name="connsiteY140" fmla="*/ 1056640 h 3640422"/>
              <a:gd name="connsiteX141" fmla="*/ 401320 w 919480"/>
              <a:gd name="connsiteY141" fmla="*/ 1005840 h 3640422"/>
              <a:gd name="connsiteX142" fmla="*/ 406400 w 919480"/>
              <a:gd name="connsiteY142" fmla="*/ 934720 h 3640422"/>
              <a:gd name="connsiteX143" fmla="*/ 416560 w 919480"/>
              <a:gd name="connsiteY143" fmla="*/ 868680 h 3640422"/>
              <a:gd name="connsiteX144" fmla="*/ 421640 w 919480"/>
              <a:gd name="connsiteY144" fmla="*/ 822960 h 3640422"/>
              <a:gd name="connsiteX145" fmla="*/ 431800 w 919480"/>
              <a:gd name="connsiteY145" fmla="*/ 777240 h 3640422"/>
              <a:gd name="connsiteX146" fmla="*/ 436880 w 919480"/>
              <a:gd name="connsiteY146" fmla="*/ 731520 h 3640422"/>
              <a:gd name="connsiteX147" fmla="*/ 447040 w 919480"/>
              <a:gd name="connsiteY147" fmla="*/ 690880 h 3640422"/>
              <a:gd name="connsiteX148" fmla="*/ 457200 w 919480"/>
              <a:gd name="connsiteY148" fmla="*/ 629920 h 3640422"/>
              <a:gd name="connsiteX149" fmla="*/ 462280 w 919480"/>
              <a:gd name="connsiteY149" fmla="*/ 584200 h 3640422"/>
              <a:gd name="connsiteX150" fmla="*/ 472440 w 919480"/>
              <a:gd name="connsiteY150" fmla="*/ 543560 h 3640422"/>
              <a:gd name="connsiteX151" fmla="*/ 477520 w 919480"/>
              <a:gd name="connsiteY151" fmla="*/ 523240 h 3640422"/>
              <a:gd name="connsiteX152" fmla="*/ 487680 w 919480"/>
              <a:gd name="connsiteY152" fmla="*/ 457200 h 3640422"/>
              <a:gd name="connsiteX153" fmla="*/ 497840 w 919480"/>
              <a:gd name="connsiteY153" fmla="*/ 411480 h 3640422"/>
              <a:gd name="connsiteX154" fmla="*/ 502920 w 919480"/>
              <a:gd name="connsiteY154" fmla="*/ 365760 h 3640422"/>
              <a:gd name="connsiteX155" fmla="*/ 508000 w 919480"/>
              <a:gd name="connsiteY155" fmla="*/ 335280 h 3640422"/>
              <a:gd name="connsiteX156" fmla="*/ 502920 w 919480"/>
              <a:gd name="connsiteY156" fmla="*/ 198120 h 3640422"/>
              <a:gd name="connsiteX0" fmla="*/ 502920 w 919480"/>
              <a:gd name="connsiteY0" fmla="*/ 198120 h 3640422"/>
              <a:gd name="connsiteX1" fmla="*/ 518160 w 919480"/>
              <a:gd name="connsiteY1" fmla="*/ 187960 h 3640422"/>
              <a:gd name="connsiteX2" fmla="*/ 528320 w 919480"/>
              <a:gd name="connsiteY2" fmla="*/ 172720 h 3640422"/>
              <a:gd name="connsiteX3" fmla="*/ 558800 w 919480"/>
              <a:gd name="connsiteY3" fmla="*/ 152400 h 3640422"/>
              <a:gd name="connsiteX4" fmla="*/ 574040 w 919480"/>
              <a:gd name="connsiteY4" fmla="*/ 137160 h 3640422"/>
              <a:gd name="connsiteX5" fmla="*/ 604520 w 919480"/>
              <a:gd name="connsiteY5" fmla="*/ 127000 h 3640422"/>
              <a:gd name="connsiteX6" fmla="*/ 635000 w 919480"/>
              <a:gd name="connsiteY6" fmla="*/ 111760 h 3640422"/>
              <a:gd name="connsiteX7" fmla="*/ 670560 w 919480"/>
              <a:gd name="connsiteY7" fmla="*/ 96520 h 3640422"/>
              <a:gd name="connsiteX8" fmla="*/ 685800 w 919480"/>
              <a:gd name="connsiteY8" fmla="*/ 86360 h 3640422"/>
              <a:gd name="connsiteX9" fmla="*/ 721360 w 919480"/>
              <a:gd name="connsiteY9" fmla="*/ 76200 h 3640422"/>
              <a:gd name="connsiteX10" fmla="*/ 751840 w 919480"/>
              <a:gd name="connsiteY10" fmla="*/ 66040 h 3640422"/>
              <a:gd name="connsiteX11" fmla="*/ 787400 w 919480"/>
              <a:gd name="connsiteY11" fmla="*/ 50800 h 3640422"/>
              <a:gd name="connsiteX12" fmla="*/ 838200 w 919480"/>
              <a:gd name="connsiteY12" fmla="*/ 35560 h 3640422"/>
              <a:gd name="connsiteX13" fmla="*/ 853440 w 919480"/>
              <a:gd name="connsiteY13" fmla="*/ 25400 h 3640422"/>
              <a:gd name="connsiteX14" fmla="*/ 883920 w 919480"/>
              <a:gd name="connsiteY14" fmla="*/ 15240 h 3640422"/>
              <a:gd name="connsiteX15" fmla="*/ 914400 w 919480"/>
              <a:gd name="connsiteY15" fmla="*/ 0 h 3640422"/>
              <a:gd name="connsiteX16" fmla="*/ 919480 w 919480"/>
              <a:gd name="connsiteY16" fmla="*/ 15240 h 3640422"/>
              <a:gd name="connsiteX17" fmla="*/ 914400 w 919480"/>
              <a:gd name="connsiteY17" fmla="*/ 60960 h 3640422"/>
              <a:gd name="connsiteX18" fmla="*/ 909320 w 919480"/>
              <a:gd name="connsiteY18" fmla="*/ 76200 h 3640422"/>
              <a:gd name="connsiteX19" fmla="*/ 904240 w 919480"/>
              <a:gd name="connsiteY19" fmla="*/ 96520 h 3640422"/>
              <a:gd name="connsiteX20" fmla="*/ 899160 w 919480"/>
              <a:gd name="connsiteY20" fmla="*/ 162560 h 3640422"/>
              <a:gd name="connsiteX21" fmla="*/ 894080 w 919480"/>
              <a:gd name="connsiteY21" fmla="*/ 182880 h 3640422"/>
              <a:gd name="connsiteX22" fmla="*/ 889000 w 919480"/>
              <a:gd name="connsiteY22" fmla="*/ 213360 h 3640422"/>
              <a:gd name="connsiteX23" fmla="*/ 883920 w 919480"/>
              <a:gd name="connsiteY23" fmla="*/ 335280 h 3640422"/>
              <a:gd name="connsiteX24" fmla="*/ 873760 w 919480"/>
              <a:gd name="connsiteY24" fmla="*/ 401320 h 3640422"/>
              <a:gd name="connsiteX25" fmla="*/ 868680 w 919480"/>
              <a:gd name="connsiteY25" fmla="*/ 447040 h 3640422"/>
              <a:gd name="connsiteX26" fmla="*/ 858520 w 919480"/>
              <a:gd name="connsiteY26" fmla="*/ 568960 h 3640422"/>
              <a:gd name="connsiteX27" fmla="*/ 853440 w 919480"/>
              <a:gd name="connsiteY27" fmla="*/ 594360 h 3640422"/>
              <a:gd name="connsiteX28" fmla="*/ 848360 w 919480"/>
              <a:gd name="connsiteY28" fmla="*/ 640080 h 3640422"/>
              <a:gd name="connsiteX29" fmla="*/ 838200 w 919480"/>
              <a:gd name="connsiteY29" fmla="*/ 690880 h 3640422"/>
              <a:gd name="connsiteX30" fmla="*/ 833120 w 919480"/>
              <a:gd name="connsiteY30" fmla="*/ 721360 h 3640422"/>
              <a:gd name="connsiteX31" fmla="*/ 828040 w 919480"/>
              <a:gd name="connsiteY31" fmla="*/ 741680 h 3640422"/>
              <a:gd name="connsiteX32" fmla="*/ 822960 w 919480"/>
              <a:gd name="connsiteY32" fmla="*/ 767080 h 3640422"/>
              <a:gd name="connsiteX33" fmla="*/ 817880 w 919480"/>
              <a:gd name="connsiteY33" fmla="*/ 787400 h 3640422"/>
              <a:gd name="connsiteX34" fmla="*/ 812800 w 919480"/>
              <a:gd name="connsiteY34" fmla="*/ 828040 h 3640422"/>
              <a:gd name="connsiteX35" fmla="*/ 807720 w 919480"/>
              <a:gd name="connsiteY35" fmla="*/ 843280 h 3640422"/>
              <a:gd name="connsiteX36" fmla="*/ 797560 w 919480"/>
              <a:gd name="connsiteY36" fmla="*/ 894080 h 3640422"/>
              <a:gd name="connsiteX37" fmla="*/ 787400 w 919480"/>
              <a:gd name="connsiteY37" fmla="*/ 939800 h 3640422"/>
              <a:gd name="connsiteX38" fmla="*/ 782320 w 919480"/>
              <a:gd name="connsiteY38" fmla="*/ 980440 h 3640422"/>
              <a:gd name="connsiteX39" fmla="*/ 777240 w 919480"/>
              <a:gd name="connsiteY39" fmla="*/ 1031240 h 3640422"/>
              <a:gd name="connsiteX40" fmla="*/ 767080 w 919480"/>
              <a:gd name="connsiteY40" fmla="*/ 1102360 h 3640422"/>
              <a:gd name="connsiteX41" fmla="*/ 762000 w 919480"/>
              <a:gd name="connsiteY41" fmla="*/ 1203960 h 3640422"/>
              <a:gd name="connsiteX42" fmla="*/ 751840 w 919480"/>
              <a:gd name="connsiteY42" fmla="*/ 1264920 h 3640422"/>
              <a:gd name="connsiteX43" fmla="*/ 736600 w 919480"/>
              <a:gd name="connsiteY43" fmla="*/ 1407160 h 3640422"/>
              <a:gd name="connsiteX44" fmla="*/ 726440 w 919480"/>
              <a:gd name="connsiteY44" fmla="*/ 1463040 h 3640422"/>
              <a:gd name="connsiteX45" fmla="*/ 721360 w 919480"/>
              <a:gd name="connsiteY45" fmla="*/ 1518920 h 3640422"/>
              <a:gd name="connsiteX46" fmla="*/ 711200 w 919480"/>
              <a:gd name="connsiteY46" fmla="*/ 1564640 h 3640422"/>
              <a:gd name="connsiteX47" fmla="*/ 706120 w 919480"/>
              <a:gd name="connsiteY47" fmla="*/ 1595120 h 3640422"/>
              <a:gd name="connsiteX48" fmla="*/ 701040 w 919480"/>
              <a:gd name="connsiteY48" fmla="*/ 1635760 h 3640422"/>
              <a:gd name="connsiteX49" fmla="*/ 695960 w 919480"/>
              <a:gd name="connsiteY49" fmla="*/ 1666240 h 3640422"/>
              <a:gd name="connsiteX50" fmla="*/ 690880 w 919480"/>
              <a:gd name="connsiteY50" fmla="*/ 1706880 h 3640422"/>
              <a:gd name="connsiteX51" fmla="*/ 675640 w 919480"/>
              <a:gd name="connsiteY51" fmla="*/ 1778000 h 3640422"/>
              <a:gd name="connsiteX52" fmla="*/ 670560 w 919480"/>
              <a:gd name="connsiteY52" fmla="*/ 1823720 h 3640422"/>
              <a:gd name="connsiteX53" fmla="*/ 660400 w 919480"/>
              <a:gd name="connsiteY53" fmla="*/ 1879600 h 3640422"/>
              <a:gd name="connsiteX54" fmla="*/ 655320 w 919480"/>
              <a:gd name="connsiteY54" fmla="*/ 1935480 h 3640422"/>
              <a:gd name="connsiteX55" fmla="*/ 640080 w 919480"/>
              <a:gd name="connsiteY55" fmla="*/ 2021840 h 3640422"/>
              <a:gd name="connsiteX56" fmla="*/ 635000 w 919480"/>
              <a:gd name="connsiteY56" fmla="*/ 2082800 h 3640422"/>
              <a:gd name="connsiteX57" fmla="*/ 624840 w 919480"/>
              <a:gd name="connsiteY57" fmla="*/ 2133600 h 3640422"/>
              <a:gd name="connsiteX58" fmla="*/ 614680 w 919480"/>
              <a:gd name="connsiteY58" fmla="*/ 2204720 h 3640422"/>
              <a:gd name="connsiteX59" fmla="*/ 609600 w 919480"/>
              <a:gd name="connsiteY59" fmla="*/ 2296160 h 3640422"/>
              <a:gd name="connsiteX60" fmla="*/ 604520 w 919480"/>
              <a:gd name="connsiteY60" fmla="*/ 2311400 h 3640422"/>
              <a:gd name="connsiteX61" fmla="*/ 599440 w 919480"/>
              <a:gd name="connsiteY61" fmla="*/ 2352040 h 3640422"/>
              <a:gd name="connsiteX62" fmla="*/ 594360 w 919480"/>
              <a:gd name="connsiteY62" fmla="*/ 2382520 h 3640422"/>
              <a:gd name="connsiteX63" fmla="*/ 584200 w 919480"/>
              <a:gd name="connsiteY63" fmla="*/ 2509520 h 3640422"/>
              <a:gd name="connsiteX64" fmla="*/ 574040 w 919480"/>
              <a:gd name="connsiteY64" fmla="*/ 2570480 h 3640422"/>
              <a:gd name="connsiteX65" fmla="*/ 568960 w 919480"/>
              <a:gd name="connsiteY65" fmla="*/ 2595880 h 3640422"/>
              <a:gd name="connsiteX66" fmla="*/ 558800 w 919480"/>
              <a:gd name="connsiteY66" fmla="*/ 2809240 h 3640422"/>
              <a:gd name="connsiteX67" fmla="*/ 553720 w 919480"/>
              <a:gd name="connsiteY67" fmla="*/ 2834640 h 3640422"/>
              <a:gd name="connsiteX68" fmla="*/ 548640 w 919480"/>
              <a:gd name="connsiteY68" fmla="*/ 2956560 h 3640422"/>
              <a:gd name="connsiteX69" fmla="*/ 538480 w 919480"/>
              <a:gd name="connsiteY69" fmla="*/ 3048000 h 3640422"/>
              <a:gd name="connsiteX70" fmla="*/ 543560 w 919480"/>
              <a:gd name="connsiteY70" fmla="*/ 3246120 h 3640422"/>
              <a:gd name="connsiteX71" fmla="*/ 538480 w 919480"/>
              <a:gd name="connsiteY71" fmla="*/ 3342640 h 3640422"/>
              <a:gd name="connsiteX72" fmla="*/ 533400 w 919480"/>
              <a:gd name="connsiteY72" fmla="*/ 3378200 h 3640422"/>
              <a:gd name="connsiteX73" fmla="*/ 528320 w 919480"/>
              <a:gd name="connsiteY73" fmla="*/ 3418840 h 3640422"/>
              <a:gd name="connsiteX74" fmla="*/ 523240 w 919480"/>
              <a:gd name="connsiteY74" fmla="*/ 3616960 h 3640422"/>
              <a:gd name="connsiteX75" fmla="*/ 447040 w 919480"/>
              <a:gd name="connsiteY75" fmla="*/ 3611880 h 3640422"/>
              <a:gd name="connsiteX76" fmla="*/ 223520 w 919480"/>
              <a:gd name="connsiteY76" fmla="*/ 3601720 h 3640422"/>
              <a:gd name="connsiteX77" fmla="*/ 152400 w 919480"/>
              <a:gd name="connsiteY77" fmla="*/ 3591560 h 3640422"/>
              <a:gd name="connsiteX78" fmla="*/ 96520 w 919480"/>
              <a:gd name="connsiteY78" fmla="*/ 3586480 h 3640422"/>
              <a:gd name="connsiteX79" fmla="*/ 5080 w 919480"/>
              <a:gd name="connsiteY79" fmla="*/ 3571240 h 3640422"/>
              <a:gd name="connsiteX80" fmla="*/ 0 w 919480"/>
              <a:gd name="connsiteY80" fmla="*/ 3556000 h 3640422"/>
              <a:gd name="connsiteX81" fmla="*/ 10160 w 919480"/>
              <a:gd name="connsiteY81" fmla="*/ 3469640 h 3640422"/>
              <a:gd name="connsiteX82" fmla="*/ 15240 w 919480"/>
              <a:gd name="connsiteY82" fmla="*/ 3429000 h 3640422"/>
              <a:gd name="connsiteX83" fmla="*/ 20320 w 919480"/>
              <a:gd name="connsiteY83" fmla="*/ 3403600 h 3640422"/>
              <a:gd name="connsiteX84" fmla="*/ 25400 w 919480"/>
              <a:gd name="connsiteY84" fmla="*/ 3373120 h 3640422"/>
              <a:gd name="connsiteX85" fmla="*/ 30480 w 919480"/>
              <a:gd name="connsiteY85" fmla="*/ 3347720 h 3640422"/>
              <a:gd name="connsiteX86" fmla="*/ 35560 w 919480"/>
              <a:gd name="connsiteY86" fmla="*/ 3302000 h 3640422"/>
              <a:gd name="connsiteX87" fmla="*/ 40640 w 919480"/>
              <a:gd name="connsiteY87" fmla="*/ 3276600 h 3640422"/>
              <a:gd name="connsiteX88" fmla="*/ 50800 w 919480"/>
              <a:gd name="connsiteY88" fmla="*/ 3195320 h 3640422"/>
              <a:gd name="connsiteX89" fmla="*/ 60960 w 919480"/>
              <a:gd name="connsiteY89" fmla="*/ 3048000 h 3640422"/>
              <a:gd name="connsiteX90" fmla="*/ 66040 w 919480"/>
              <a:gd name="connsiteY90" fmla="*/ 3022600 h 3640422"/>
              <a:gd name="connsiteX91" fmla="*/ 71120 w 919480"/>
              <a:gd name="connsiteY91" fmla="*/ 2941320 h 3640422"/>
              <a:gd name="connsiteX92" fmla="*/ 76200 w 919480"/>
              <a:gd name="connsiteY92" fmla="*/ 2910840 h 3640422"/>
              <a:gd name="connsiteX93" fmla="*/ 86360 w 919480"/>
              <a:gd name="connsiteY93" fmla="*/ 2824480 h 3640422"/>
              <a:gd name="connsiteX94" fmla="*/ 96520 w 919480"/>
              <a:gd name="connsiteY94" fmla="*/ 2712720 h 3640422"/>
              <a:gd name="connsiteX95" fmla="*/ 101600 w 919480"/>
              <a:gd name="connsiteY95" fmla="*/ 2687320 h 3640422"/>
              <a:gd name="connsiteX96" fmla="*/ 106680 w 919480"/>
              <a:gd name="connsiteY96" fmla="*/ 2667000 h 3640422"/>
              <a:gd name="connsiteX97" fmla="*/ 111760 w 919480"/>
              <a:gd name="connsiteY97" fmla="*/ 2631440 h 3640422"/>
              <a:gd name="connsiteX98" fmla="*/ 121920 w 919480"/>
              <a:gd name="connsiteY98" fmla="*/ 2600960 h 3640422"/>
              <a:gd name="connsiteX99" fmla="*/ 127000 w 919480"/>
              <a:gd name="connsiteY99" fmla="*/ 2570480 h 3640422"/>
              <a:gd name="connsiteX100" fmla="*/ 137160 w 919480"/>
              <a:gd name="connsiteY100" fmla="*/ 2550160 h 3640422"/>
              <a:gd name="connsiteX101" fmla="*/ 142240 w 919480"/>
              <a:gd name="connsiteY101" fmla="*/ 2534920 h 3640422"/>
              <a:gd name="connsiteX102" fmla="*/ 152400 w 919480"/>
              <a:gd name="connsiteY102" fmla="*/ 2468880 h 3640422"/>
              <a:gd name="connsiteX103" fmla="*/ 157480 w 919480"/>
              <a:gd name="connsiteY103" fmla="*/ 2453640 h 3640422"/>
              <a:gd name="connsiteX104" fmla="*/ 167640 w 919480"/>
              <a:gd name="connsiteY104" fmla="*/ 2438400 h 3640422"/>
              <a:gd name="connsiteX105" fmla="*/ 172720 w 919480"/>
              <a:gd name="connsiteY105" fmla="*/ 2407920 h 3640422"/>
              <a:gd name="connsiteX106" fmla="*/ 197555 w 919480"/>
              <a:gd name="connsiteY106" fmla="*/ 2418645 h 3640422"/>
              <a:gd name="connsiteX107" fmla="*/ 196991 w 919480"/>
              <a:gd name="connsiteY107" fmla="*/ 2407920 h 3640422"/>
              <a:gd name="connsiteX108" fmla="*/ 199249 w 919480"/>
              <a:gd name="connsiteY108" fmla="*/ 2359943 h 3640422"/>
              <a:gd name="connsiteX109" fmla="*/ 198684 w 919480"/>
              <a:gd name="connsiteY109" fmla="*/ 2358249 h 3640422"/>
              <a:gd name="connsiteX110" fmla="*/ 212231 w 919480"/>
              <a:gd name="connsiteY110" fmla="*/ 2284871 h 3640422"/>
              <a:gd name="connsiteX111" fmla="*/ 213924 w 919480"/>
              <a:gd name="connsiteY111" fmla="*/ 2232942 h 3640422"/>
              <a:gd name="connsiteX112" fmla="*/ 213925 w 919480"/>
              <a:gd name="connsiteY112" fmla="*/ 2172547 h 3640422"/>
              <a:gd name="connsiteX113" fmla="*/ 223520 w 919480"/>
              <a:gd name="connsiteY113" fmla="*/ 2128520 h 3640422"/>
              <a:gd name="connsiteX114" fmla="*/ 228600 w 919480"/>
              <a:gd name="connsiteY114" fmla="*/ 2098040 h 3640422"/>
              <a:gd name="connsiteX115" fmla="*/ 238760 w 919480"/>
              <a:gd name="connsiteY115" fmla="*/ 1991360 h 3640422"/>
              <a:gd name="connsiteX116" fmla="*/ 243840 w 919480"/>
              <a:gd name="connsiteY116" fmla="*/ 1965960 h 3640422"/>
              <a:gd name="connsiteX117" fmla="*/ 248920 w 919480"/>
              <a:gd name="connsiteY117" fmla="*/ 1925320 h 3640422"/>
              <a:gd name="connsiteX118" fmla="*/ 254000 w 919480"/>
              <a:gd name="connsiteY118" fmla="*/ 1910080 h 3640422"/>
              <a:gd name="connsiteX119" fmla="*/ 259080 w 919480"/>
              <a:gd name="connsiteY119" fmla="*/ 1889760 h 3640422"/>
              <a:gd name="connsiteX120" fmla="*/ 264160 w 919480"/>
              <a:gd name="connsiteY120" fmla="*/ 1859280 h 3640422"/>
              <a:gd name="connsiteX121" fmla="*/ 269240 w 919480"/>
              <a:gd name="connsiteY121" fmla="*/ 1833880 h 3640422"/>
              <a:gd name="connsiteX122" fmla="*/ 274320 w 919480"/>
              <a:gd name="connsiteY122" fmla="*/ 1762760 h 3640422"/>
              <a:gd name="connsiteX123" fmla="*/ 279400 w 919480"/>
              <a:gd name="connsiteY123" fmla="*/ 1747520 h 3640422"/>
              <a:gd name="connsiteX124" fmla="*/ 284480 w 919480"/>
              <a:gd name="connsiteY124" fmla="*/ 1722120 h 3640422"/>
              <a:gd name="connsiteX125" fmla="*/ 289560 w 919480"/>
              <a:gd name="connsiteY125" fmla="*/ 1671320 h 3640422"/>
              <a:gd name="connsiteX126" fmla="*/ 294640 w 919480"/>
              <a:gd name="connsiteY126" fmla="*/ 1656080 h 3640422"/>
              <a:gd name="connsiteX127" fmla="*/ 299720 w 919480"/>
              <a:gd name="connsiteY127" fmla="*/ 1635760 h 3640422"/>
              <a:gd name="connsiteX128" fmla="*/ 304800 w 919480"/>
              <a:gd name="connsiteY128" fmla="*/ 1574800 h 3640422"/>
              <a:gd name="connsiteX129" fmla="*/ 309880 w 919480"/>
              <a:gd name="connsiteY129" fmla="*/ 1559560 h 3640422"/>
              <a:gd name="connsiteX130" fmla="*/ 320040 w 919480"/>
              <a:gd name="connsiteY130" fmla="*/ 1518920 h 3640422"/>
              <a:gd name="connsiteX131" fmla="*/ 325120 w 919480"/>
              <a:gd name="connsiteY131" fmla="*/ 1473200 h 3640422"/>
              <a:gd name="connsiteX132" fmla="*/ 330200 w 919480"/>
              <a:gd name="connsiteY132" fmla="*/ 1447800 h 3640422"/>
              <a:gd name="connsiteX133" fmla="*/ 340360 w 919480"/>
              <a:gd name="connsiteY133" fmla="*/ 1386840 h 3640422"/>
              <a:gd name="connsiteX134" fmla="*/ 345440 w 919480"/>
              <a:gd name="connsiteY134" fmla="*/ 1346200 h 3640422"/>
              <a:gd name="connsiteX135" fmla="*/ 355600 w 919480"/>
              <a:gd name="connsiteY135" fmla="*/ 1275080 h 3640422"/>
              <a:gd name="connsiteX136" fmla="*/ 360680 w 919480"/>
              <a:gd name="connsiteY136" fmla="*/ 1224280 h 3640422"/>
              <a:gd name="connsiteX137" fmla="*/ 365760 w 919480"/>
              <a:gd name="connsiteY137" fmla="*/ 1198880 h 3640422"/>
              <a:gd name="connsiteX138" fmla="*/ 381000 w 919480"/>
              <a:gd name="connsiteY138" fmla="*/ 1127760 h 3640422"/>
              <a:gd name="connsiteX139" fmla="*/ 386080 w 919480"/>
              <a:gd name="connsiteY139" fmla="*/ 1076960 h 3640422"/>
              <a:gd name="connsiteX140" fmla="*/ 391160 w 919480"/>
              <a:gd name="connsiteY140" fmla="*/ 1056640 h 3640422"/>
              <a:gd name="connsiteX141" fmla="*/ 401320 w 919480"/>
              <a:gd name="connsiteY141" fmla="*/ 1005840 h 3640422"/>
              <a:gd name="connsiteX142" fmla="*/ 406400 w 919480"/>
              <a:gd name="connsiteY142" fmla="*/ 934720 h 3640422"/>
              <a:gd name="connsiteX143" fmla="*/ 416560 w 919480"/>
              <a:gd name="connsiteY143" fmla="*/ 868680 h 3640422"/>
              <a:gd name="connsiteX144" fmla="*/ 421640 w 919480"/>
              <a:gd name="connsiteY144" fmla="*/ 822960 h 3640422"/>
              <a:gd name="connsiteX145" fmla="*/ 431800 w 919480"/>
              <a:gd name="connsiteY145" fmla="*/ 777240 h 3640422"/>
              <a:gd name="connsiteX146" fmla="*/ 436880 w 919480"/>
              <a:gd name="connsiteY146" fmla="*/ 731520 h 3640422"/>
              <a:gd name="connsiteX147" fmla="*/ 447040 w 919480"/>
              <a:gd name="connsiteY147" fmla="*/ 690880 h 3640422"/>
              <a:gd name="connsiteX148" fmla="*/ 457200 w 919480"/>
              <a:gd name="connsiteY148" fmla="*/ 629920 h 3640422"/>
              <a:gd name="connsiteX149" fmla="*/ 462280 w 919480"/>
              <a:gd name="connsiteY149" fmla="*/ 584200 h 3640422"/>
              <a:gd name="connsiteX150" fmla="*/ 472440 w 919480"/>
              <a:gd name="connsiteY150" fmla="*/ 543560 h 3640422"/>
              <a:gd name="connsiteX151" fmla="*/ 477520 w 919480"/>
              <a:gd name="connsiteY151" fmla="*/ 523240 h 3640422"/>
              <a:gd name="connsiteX152" fmla="*/ 487680 w 919480"/>
              <a:gd name="connsiteY152" fmla="*/ 457200 h 3640422"/>
              <a:gd name="connsiteX153" fmla="*/ 497840 w 919480"/>
              <a:gd name="connsiteY153" fmla="*/ 411480 h 3640422"/>
              <a:gd name="connsiteX154" fmla="*/ 502920 w 919480"/>
              <a:gd name="connsiteY154" fmla="*/ 365760 h 3640422"/>
              <a:gd name="connsiteX155" fmla="*/ 508000 w 919480"/>
              <a:gd name="connsiteY155" fmla="*/ 335280 h 3640422"/>
              <a:gd name="connsiteX156" fmla="*/ 502920 w 919480"/>
              <a:gd name="connsiteY156" fmla="*/ 198120 h 3640422"/>
              <a:gd name="connsiteX0" fmla="*/ 502920 w 919480"/>
              <a:gd name="connsiteY0" fmla="*/ 198120 h 3640422"/>
              <a:gd name="connsiteX1" fmla="*/ 518160 w 919480"/>
              <a:gd name="connsiteY1" fmla="*/ 187960 h 3640422"/>
              <a:gd name="connsiteX2" fmla="*/ 528320 w 919480"/>
              <a:gd name="connsiteY2" fmla="*/ 172720 h 3640422"/>
              <a:gd name="connsiteX3" fmla="*/ 558800 w 919480"/>
              <a:gd name="connsiteY3" fmla="*/ 152400 h 3640422"/>
              <a:gd name="connsiteX4" fmla="*/ 574040 w 919480"/>
              <a:gd name="connsiteY4" fmla="*/ 137160 h 3640422"/>
              <a:gd name="connsiteX5" fmla="*/ 604520 w 919480"/>
              <a:gd name="connsiteY5" fmla="*/ 127000 h 3640422"/>
              <a:gd name="connsiteX6" fmla="*/ 635000 w 919480"/>
              <a:gd name="connsiteY6" fmla="*/ 111760 h 3640422"/>
              <a:gd name="connsiteX7" fmla="*/ 670560 w 919480"/>
              <a:gd name="connsiteY7" fmla="*/ 96520 h 3640422"/>
              <a:gd name="connsiteX8" fmla="*/ 685800 w 919480"/>
              <a:gd name="connsiteY8" fmla="*/ 86360 h 3640422"/>
              <a:gd name="connsiteX9" fmla="*/ 721360 w 919480"/>
              <a:gd name="connsiteY9" fmla="*/ 76200 h 3640422"/>
              <a:gd name="connsiteX10" fmla="*/ 751840 w 919480"/>
              <a:gd name="connsiteY10" fmla="*/ 66040 h 3640422"/>
              <a:gd name="connsiteX11" fmla="*/ 787400 w 919480"/>
              <a:gd name="connsiteY11" fmla="*/ 50800 h 3640422"/>
              <a:gd name="connsiteX12" fmla="*/ 838200 w 919480"/>
              <a:gd name="connsiteY12" fmla="*/ 35560 h 3640422"/>
              <a:gd name="connsiteX13" fmla="*/ 853440 w 919480"/>
              <a:gd name="connsiteY13" fmla="*/ 25400 h 3640422"/>
              <a:gd name="connsiteX14" fmla="*/ 883920 w 919480"/>
              <a:gd name="connsiteY14" fmla="*/ 15240 h 3640422"/>
              <a:gd name="connsiteX15" fmla="*/ 914400 w 919480"/>
              <a:gd name="connsiteY15" fmla="*/ 0 h 3640422"/>
              <a:gd name="connsiteX16" fmla="*/ 919480 w 919480"/>
              <a:gd name="connsiteY16" fmla="*/ 15240 h 3640422"/>
              <a:gd name="connsiteX17" fmla="*/ 914400 w 919480"/>
              <a:gd name="connsiteY17" fmla="*/ 60960 h 3640422"/>
              <a:gd name="connsiteX18" fmla="*/ 909320 w 919480"/>
              <a:gd name="connsiteY18" fmla="*/ 76200 h 3640422"/>
              <a:gd name="connsiteX19" fmla="*/ 904240 w 919480"/>
              <a:gd name="connsiteY19" fmla="*/ 96520 h 3640422"/>
              <a:gd name="connsiteX20" fmla="*/ 899160 w 919480"/>
              <a:gd name="connsiteY20" fmla="*/ 162560 h 3640422"/>
              <a:gd name="connsiteX21" fmla="*/ 894080 w 919480"/>
              <a:gd name="connsiteY21" fmla="*/ 182880 h 3640422"/>
              <a:gd name="connsiteX22" fmla="*/ 889000 w 919480"/>
              <a:gd name="connsiteY22" fmla="*/ 213360 h 3640422"/>
              <a:gd name="connsiteX23" fmla="*/ 883920 w 919480"/>
              <a:gd name="connsiteY23" fmla="*/ 335280 h 3640422"/>
              <a:gd name="connsiteX24" fmla="*/ 873760 w 919480"/>
              <a:gd name="connsiteY24" fmla="*/ 401320 h 3640422"/>
              <a:gd name="connsiteX25" fmla="*/ 868680 w 919480"/>
              <a:gd name="connsiteY25" fmla="*/ 447040 h 3640422"/>
              <a:gd name="connsiteX26" fmla="*/ 858520 w 919480"/>
              <a:gd name="connsiteY26" fmla="*/ 568960 h 3640422"/>
              <a:gd name="connsiteX27" fmla="*/ 853440 w 919480"/>
              <a:gd name="connsiteY27" fmla="*/ 594360 h 3640422"/>
              <a:gd name="connsiteX28" fmla="*/ 848360 w 919480"/>
              <a:gd name="connsiteY28" fmla="*/ 640080 h 3640422"/>
              <a:gd name="connsiteX29" fmla="*/ 838200 w 919480"/>
              <a:gd name="connsiteY29" fmla="*/ 690880 h 3640422"/>
              <a:gd name="connsiteX30" fmla="*/ 833120 w 919480"/>
              <a:gd name="connsiteY30" fmla="*/ 721360 h 3640422"/>
              <a:gd name="connsiteX31" fmla="*/ 828040 w 919480"/>
              <a:gd name="connsiteY31" fmla="*/ 741680 h 3640422"/>
              <a:gd name="connsiteX32" fmla="*/ 822960 w 919480"/>
              <a:gd name="connsiteY32" fmla="*/ 767080 h 3640422"/>
              <a:gd name="connsiteX33" fmla="*/ 817880 w 919480"/>
              <a:gd name="connsiteY33" fmla="*/ 787400 h 3640422"/>
              <a:gd name="connsiteX34" fmla="*/ 812800 w 919480"/>
              <a:gd name="connsiteY34" fmla="*/ 828040 h 3640422"/>
              <a:gd name="connsiteX35" fmla="*/ 807720 w 919480"/>
              <a:gd name="connsiteY35" fmla="*/ 843280 h 3640422"/>
              <a:gd name="connsiteX36" fmla="*/ 797560 w 919480"/>
              <a:gd name="connsiteY36" fmla="*/ 894080 h 3640422"/>
              <a:gd name="connsiteX37" fmla="*/ 787400 w 919480"/>
              <a:gd name="connsiteY37" fmla="*/ 939800 h 3640422"/>
              <a:gd name="connsiteX38" fmla="*/ 782320 w 919480"/>
              <a:gd name="connsiteY38" fmla="*/ 980440 h 3640422"/>
              <a:gd name="connsiteX39" fmla="*/ 777240 w 919480"/>
              <a:gd name="connsiteY39" fmla="*/ 1031240 h 3640422"/>
              <a:gd name="connsiteX40" fmla="*/ 767080 w 919480"/>
              <a:gd name="connsiteY40" fmla="*/ 1102360 h 3640422"/>
              <a:gd name="connsiteX41" fmla="*/ 762000 w 919480"/>
              <a:gd name="connsiteY41" fmla="*/ 1203960 h 3640422"/>
              <a:gd name="connsiteX42" fmla="*/ 751840 w 919480"/>
              <a:gd name="connsiteY42" fmla="*/ 1264920 h 3640422"/>
              <a:gd name="connsiteX43" fmla="*/ 736600 w 919480"/>
              <a:gd name="connsiteY43" fmla="*/ 1407160 h 3640422"/>
              <a:gd name="connsiteX44" fmla="*/ 726440 w 919480"/>
              <a:gd name="connsiteY44" fmla="*/ 1463040 h 3640422"/>
              <a:gd name="connsiteX45" fmla="*/ 721360 w 919480"/>
              <a:gd name="connsiteY45" fmla="*/ 1518920 h 3640422"/>
              <a:gd name="connsiteX46" fmla="*/ 711200 w 919480"/>
              <a:gd name="connsiteY46" fmla="*/ 1564640 h 3640422"/>
              <a:gd name="connsiteX47" fmla="*/ 706120 w 919480"/>
              <a:gd name="connsiteY47" fmla="*/ 1595120 h 3640422"/>
              <a:gd name="connsiteX48" fmla="*/ 701040 w 919480"/>
              <a:gd name="connsiteY48" fmla="*/ 1635760 h 3640422"/>
              <a:gd name="connsiteX49" fmla="*/ 695960 w 919480"/>
              <a:gd name="connsiteY49" fmla="*/ 1666240 h 3640422"/>
              <a:gd name="connsiteX50" fmla="*/ 690880 w 919480"/>
              <a:gd name="connsiteY50" fmla="*/ 1706880 h 3640422"/>
              <a:gd name="connsiteX51" fmla="*/ 675640 w 919480"/>
              <a:gd name="connsiteY51" fmla="*/ 1778000 h 3640422"/>
              <a:gd name="connsiteX52" fmla="*/ 670560 w 919480"/>
              <a:gd name="connsiteY52" fmla="*/ 1823720 h 3640422"/>
              <a:gd name="connsiteX53" fmla="*/ 660400 w 919480"/>
              <a:gd name="connsiteY53" fmla="*/ 1879600 h 3640422"/>
              <a:gd name="connsiteX54" fmla="*/ 655320 w 919480"/>
              <a:gd name="connsiteY54" fmla="*/ 1935480 h 3640422"/>
              <a:gd name="connsiteX55" fmla="*/ 640080 w 919480"/>
              <a:gd name="connsiteY55" fmla="*/ 2021840 h 3640422"/>
              <a:gd name="connsiteX56" fmla="*/ 635000 w 919480"/>
              <a:gd name="connsiteY56" fmla="*/ 2082800 h 3640422"/>
              <a:gd name="connsiteX57" fmla="*/ 624840 w 919480"/>
              <a:gd name="connsiteY57" fmla="*/ 2133600 h 3640422"/>
              <a:gd name="connsiteX58" fmla="*/ 614680 w 919480"/>
              <a:gd name="connsiteY58" fmla="*/ 2204720 h 3640422"/>
              <a:gd name="connsiteX59" fmla="*/ 609600 w 919480"/>
              <a:gd name="connsiteY59" fmla="*/ 2296160 h 3640422"/>
              <a:gd name="connsiteX60" fmla="*/ 604520 w 919480"/>
              <a:gd name="connsiteY60" fmla="*/ 2311400 h 3640422"/>
              <a:gd name="connsiteX61" fmla="*/ 599440 w 919480"/>
              <a:gd name="connsiteY61" fmla="*/ 2352040 h 3640422"/>
              <a:gd name="connsiteX62" fmla="*/ 594360 w 919480"/>
              <a:gd name="connsiteY62" fmla="*/ 2382520 h 3640422"/>
              <a:gd name="connsiteX63" fmla="*/ 584200 w 919480"/>
              <a:gd name="connsiteY63" fmla="*/ 2509520 h 3640422"/>
              <a:gd name="connsiteX64" fmla="*/ 574040 w 919480"/>
              <a:gd name="connsiteY64" fmla="*/ 2570480 h 3640422"/>
              <a:gd name="connsiteX65" fmla="*/ 568960 w 919480"/>
              <a:gd name="connsiteY65" fmla="*/ 2595880 h 3640422"/>
              <a:gd name="connsiteX66" fmla="*/ 558800 w 919480"/>
              <a:gd name="connsiteY66" fmla="*/ 2809240 h 3640422"/>
              <a:gd name="connsiteX67" fmla="*/ 553720 w 919480"/>
              <a:gd name="connsiteY67" fmla="*/ 2834640 h 3640422"/>
              <a:gd name="connsiteX68" fmla="*/ 548640 w 919480"/>
              <a:gd name="connsiteY68" fmla="*/ 2956560 h 3640422"/>
              <a:gd name="connsiteX69" fmla="*/ 538480 w 919480"/>
              <a:gd name="connsiteY69" fmla="*/ 3048000 h 3640422"/>
              <a:gd name="connsiteX70" fmla="*/ 543560 w 919480"/>
              <a:gd name="connsiteY70" fmla="*/ 3246120 h 3640422"/>
              <a:gd name="connsiteX71" fmla="*/ 538480 w 919480"/>
              <a:gd name="connsiteY71" fmla="*/ 3342640 h 3640422"/>
              <a:gd name="connsiteX72" fmla="*/ 533400 w 919480"/>
              <a:gd name="connsiteY72" fmla="*/ 3378200 h 3640422"/>
              <a:gd name="connsiteX73" fmla="*/ 528320 w 919480"/>
              <a:gd name="connsiteY73" fmla="*/ 3418840 h 3640422"/>
              <a:gd name="connsiteX74" fmla="*/ 523240 w 919480"/>
              <a:gd name="connsiteY74" fmla="*/ 3616960 h 3640422"/>
              <a:gd name="connsiteX75" fmla="*/ 447040 w 919480"/>
              <a:gd name="connsiteY75" fmla="*/ 3611880 h 3640422"/>
              <a:gd name="connsiteX76" fmla="*/ 223520 w 919480"/>
              <a:gd name="connsiteY76" fmla="*/ 3601720 h 3640422"/>
              <a:gd name="connsiteX77" fmla="*/ 152400 w 919480"/>
              <a:gd name="connsiteY77" fmla="*/ 3591560 h 3640422"/>
              <a:gd name="connsiteX78" fmla="*/ 96520 w 919480"/>
              <a:gd name="connsiteY78" fmla="*/ 3586480 h 3640422"/>
              <a:gd name="connsiteX79" fmla="*/ 5080 w 919480"/>
              <a:gd name="connsiteY79" fmla="*/ 3571240 h 3640422"/>
              <a:gd name="connsiteX80" fmla="*/ 0 w 919480"/>
              <a:gd name="connsiteY80" fmla="*/ 3556000 h 3640422"/>
              <a:gd name="connsiteX81" fmla="*/ 10160 w 919480"/>
              <a:gd name="connsiteY81" fmla="*/ 3469640 h 3640422"/>
              <a:gd name="connsiteX82" fmla="*/ 15240 w 919480"/>
              <a:gd name="connsiteY82" fmla="*/ 3429000 h 3640422"/>
              <a:gd name="connsiteX83" fmla="*/ 20320 w 919480"/>
              <a:gd name="connsiteY83" fmla="*/ 3403600 h 3640422"/>
              <a:gd name="connsiteX84" fmla="*/ 25400 w 919480"/>
              <a:gd name="connsiteY84" fmla="*/ 3373120 h 3640422"/>
              <a:gd name="connsiteX85" fmla="*/ 30480 w 919480"/>
              <a:gd name="connsiteY85" fmla="*/ 3347720 h 3640422"/>
              <a:gd name="connsiteX86" fmla="*/ 35560 w 919480"/>
              <a:gd name="connsiteY86" fmla="*/ 3302000 h 3640422"/>
              <a:gd name="connsiteX87" fmla="*/ 40640 w 919480"/>
              <a:gd name="connsiteY87" fmla="*/ 3276600 h 3640422"/>
              <a:gd name="connsiteX88" fmla="*/ 50800 w 919480"/>
              <a:gd name="connsiteY88" fmla="*/ 3195320 h 3640422"/>
              <a:gd name="connsiteX89" fmla="*/ 60960 w 919480"/>
              <a:gd name="connsiteY89" fmla="*/ 3048000 h 3640422"/>
              <a:gd name="connsiteX90" fmla="*/ 66040 w 919480"/>
              <a:gd name="connsiteY90" fmla="*/ 3022600 h 3640422"/>
              <a:gd name="connsiteX91" fmla="*/ 71120 w 919480"/>
              <a:gd name="connsiteY91" fmla="*/ 2941320 h 3640422"/>
              <a:gd name="connsiteX92" fmla="*/ 76200 w 919480"/>
              <a:gd name="connsiteY92" fmla="*/ 2910840 h 3640422"/>
              <a:gd name="connsiteX93" fmla="*/ 86360 w 919480"/>
              <a:gd name="connsiteY93" fmla="*/ 2824480 h 3640422"/>
              <a:gd name="connsiteX94" fmla="*/ 96520 w 919480"/>
              <a:gd name="connsiteY94" fmla="*/ 2712720 h 3640422"/>
              <a:gd name="connsiteX95" fmla="*/ 101600 w 919480"/>
              <a:gd name="connsiteY95" fmla="*/ 2687320 h 3640422"/>
              <a:gd name="connsiteX96" fmla="*/ 106680 w 919480"/>
              <a:gd name="connsiteY96" fmla="*/ 2667000 h 3640422"/>
              <a:gd name="connsiteX97" fmla="*/ 111760 w 919480"/>
              <a:gd name="connsiteY97" fmla="*/ 2631440 h 3640422"/>
              <a:gd name="connsiteX98" fmla="*/ 121920 w 919480"/>
              <a:gd name="connsiteY98" fmla="*/ 2600960 h 3640422"/>
              <a:gd name="connsiteX99" fmla="*/ 127000 w 919480"/>
              <a:gd name="connsiteY99" fmla="*/ 2570480 h 3640422"/>
              <a:gd name="connsiteX100" fmla="*/ 137160 w 919480"/>
              <a:gd name="connsiteY100" fmla="*/ 2550160 h 3640422"/>
              <a:gd name="connsiteX101" fmla="*/ 142240 w 919480"/>
              <a:gd name="connsiteY101" fmla="*/ 2534920 h 3640422"/>
              <a:gd name="connsiteX102" fmla="*/ 152400 w 919480"/>
              <a:gd name="connsiteY102" fmla="*/ 2468880 h 3640422"/>
              <a:gd name="connsiteX103" fmla="*/ 157480 w 919480"/>
              <a:gd name="connsiteY103" fmla="*/ 2453640 h 3640422"/>
              <a:gd name="connsiteX104" fmla="*/ 167640 w 919480"/>
              <a:gd name="connsiteY104" fmla="*/ 2438400 h 3640422"/>
              <a:gd name="connsiteX105" fmla="*/ 192476 w 919480"/>
              <a:gd name="connsiteY105" fmla="*/ 2441787 h 3640422"/>
              <a:gd name="connsiteX106" fmla="*/ 197555 w 919480"/>
              <a:gd name="connsiteY106" fmla="*/ 2418645 h 3640422"/>
              <a:gd name="connsiteX107" fmla="*/ 196991 w 919480"/>
              <a:gd name="connsiteY107" fmla="*/ 2407920 h 3640422"/>
              <a:gd name="connsiteX108" fmla="*/ 199249 w 919480"/>
              <a:gd name="connsiteY108" fmla="*/ 2359943 h 3640422"/>
              <a:gd name="connsiteX109" fmla="*/ 198684 w 919480"/>
              <a:gd name="connsiteY109" fmla="*/ 2358249 h 3640422"/>
              <a:gd name="connsiteX110" fmla="*/ 212231 w 919480"/>
              <a:gd name="connsiteY110" fmla="*/ 2284871 h 3640422"/>
              <a:gd name="connsiteX111" fmla="*/ 213924 w 919480"/>
              <a:gd name="connsiteY111" fmla="*/ 2232942 h 3640422"/>
              <a:gd name="connsiteX112" fmla="*/ 213925 w 919480"/>
              <a:gd name="connsiteY112" fmla="*/ 2172547 h 3640422"/>
              <a:gd name="connsiteX113" fmla="*/ 223520 w 919480"/>
              <a:gd name="connsiteY113" fmla="*/ 2128520 h 3640422"/>
              <a:gd name="connsiteX114" fmla="*/ 228600 w 919480"/>
              <a:gd name="connsiteY114" fmla="*/ 2098040 h 3640422"/>
              <a:gd name="connsiteX115" fmla="*/ 238760 w 919480"/>
              <a:gd name="connsiteY115" fmla="*/ 1991360 h 3640422"/>
              <a:gd name="connsiteX116" fmla="*/ 243840 w 919480"/>
              <a:gd name="connsiteY116" fmla="*/ 1965960 h 3640422"/>
              <a:gd name="connsiteX117" fmla="*/ 248920 w 919480"/>
              <a:gd name="connsiteY117" fmla="*/ 1925320 h 3640422"/>
              <a:gd name="connsiteX118" fmla="*/ 254000 w 919480"/>
              <a:gd name="connsiteY118" fmla="*/ 1910080 h 3640422"/>
              <a:gd name="connsiteX119" fmla="*/ 259080 w 919480"/>
              <a:gd name="connsiteY119" fmla="*/ 1889760 h 3640422"/>
              <a:gd name="connsiteX120" fmla="*/ 264160 w 919480"/>
              <a:gd name="connsiteY120" fmla="*/ 1859280 h 3640422"/>
              <a:gd name="connsiteX121" fmla="*/ 269240 w 919480"/>
              <a:gd name="connsiteY121" fmla="*/ 1833880 h 3640422"/>
              <a:gd name="connsiteX122" fmla="*/ 274320 w 919480"/>
              <a:gd name="connsiteY122" fmla="*/ 1762760 h 3640422"/>
              <a:gd name="connsiteX123" fmla="*/ 279400 w 919480"/>
              <a:gd name="connsiteY123" fmla="*/ 1747520 h 3640422"/>
              <a:gd name="connsiteX124" fmla="*/ 284480 w 919480"/>
              <a:gd name="connsiteY124" fmla="*/ 1722120 h 3640422"/>
              <a:gd name="connsiteX125" fmla="*/ 289560 w 919480"/>
              <a:gd name="connsiteY125" fmla="*/ 1671320 h 3640422"/>
              <a:gd name="connsiteX126" fmla="*/ 294640 w 919480"/>
              <a:gd name="connsiteY126" fmla="*/ 1656080 h 3640422"/>
              <a:gd name="connsiteX127" fmla="*/ 299720 w 919480"/>
              <a:gd name="connsiteY127" fmla="*/ 1635760 h 3640422"/>
              <a:gd name="connsiteX128" fmla="*/ 304800 w 919480"/>
              <a:gd name="connsiteY128" fmla="*/ 1574800 h 3640422"/>
              <a:gd name="connsiteX129" fmla="*/ 309880 w 919480"/>
              <a:gd name="connsiteY129" fmla="*/ 1559560 h 3640422"/>
              <a:gd name="connsiteX130" fmla="*/ 320040 w 919480"/>
              <a:gd name="connsiteY130" fmla="*/ 1518920 h 3640422"/>
              <a:gd name="connsiteX131" fmla="*/ 325120 w 919480"/>
              <a:gd name="connsiteY131" fmla="*/ 1473200 h 3640422"/>
              <a:gd name="connsiteX132" fmla="*/ 330200 w 919480"/>
              <a:gd name="connsiteY132" fmla="*/ 1447800 h 3640422"/>
              <a:gd name="connsiteX133" fmla="*/ 340360 w 919480"/>
              <a:gd name="connsiteY133" fmla="*/ 1386840 h 3640422"/>
              <a:gd name="connsiteX134" fmla="*/ 345440 w 919480"/>
              <a:gd name="connsiteY134" fmla="*/ 1346200 h 3640422"/>
              <a:gd name="connsiteX135" fmla="*/ 355600 w 919480"/>
              <a:gd name="connsiteY135" fmla="*/ 1275080 h 3640422"/>
              <a:gd name="connsiteX136" fmla="*/ 360680 w 919480"/>
              <a:gd name="connsiteY136" fmla="*/ 1224280 h 3640422"/>
              <a:gd name="connsiteX137" fmla="*/ 365760 w 919480"/>
              <a:gd name="connsiteY137" fmla="*/ 1198880 h 3640422"/>
              <a:gd name="connsiteX138" fmla="*/ 381000 w 919480"/>
              <a:gd name="connsiteY138" fmla="*/ 1127760 h 3640422"/>
              <a:gd name="connsiteX139" fmla="*/ 386080 w 919480"/>
              <a:gd name="connsiteY139" fmla="*/ 1076960 h 3640422"/>
              <a:gd name="connsiteX140" fmla="*/ 391160 w 919480"/>
              <a:gd name="connsiteY140" fmla="*/ 1056640 h 3640422"/>
              <a:gd name="connsiteX141" fmla="*/ 401320 w 919480"/>
              <a:gd name="connsiteY141" fmla="*/ 1005840 h 3640422"/>
              <a:gd name="connsiteX142" fmla="*/ 406400 w 919480"/>
              <a:gd name="connsiteY142" fmla="*/ 934720 h 3640422"/>
              <a:gd name="connsiteX143" fmla="*/ 416560 w 919480"/>
              <a:gd name="connsiteY143" fmla="*/ 868680 h 3640422"/>
              <a:gd name="connsiteX144" fmla="*/ 421640 w 919480"/>
              <a:gd name="connsiteY144" fmla="*/ 822960 h 3640422"/>
              <a:gd name="connsiteX145" fmla="*/ 431800 w 919480"/>
              <a:gd name="connsiteY145" fmla="*/ 777240 h 3640422"/>
              <a:gd name="connsiteX146" fmla="*/ 436880 w 919480"/>
              <a:gd name="connsiteY146" fmla="*/ 731520 h 3640422"/>
              <a:gd name="connsiteX147" fmla="*/ 447040 w 919480"/>
              <a:gd name="connsiteY147" fmla="*/ 690880 h 3640422"/>
              <a:gd name="connsiteX148" fmla="*/ 457200 w 919480"/>
              <a:gd name="connsiteY148" fmla="*/ 629920 h 3640422"/>
              <a:gd name="connsiteX149" fmla="*/ 462280 w 919480"/>
              <a:gd name="connsiteY149" fmla="*/ 584200 h 3640422"/>
              <a:gd name="connsiteX150" fmla="*/ 472440 w 919480"/>
              <a:gd name="connsiteY150" fmla="*/ 543560 h 3640422"/>
              <a:gd name="connsiteX151" fmla="*/ 477520 w 919480"/>
              <a:gd name="connsiteY151" fmla="*/ 523240 h 3640422"/>
              <a:gd name="connsiteX152" fmla="*/ 487680 w 919480"/>
              <a:gd name="connsiteY152" fmla="*/ 457200 h 3640422"/>
              <a:gd name="connsiteX153" fmla="*/ 497840 w 919480"/>
              <a:gd name="connsiteY153" fmla="*/ 411480 h 3640422"/>
              <a:gd name="connsiteX154" fmla="*/ 502920 w 919480"/>
              <a:gd name="connsiteY154" fmla="*/ 365760 h 3640422"/>
              <a:gd name="connsiteX155" fmla="*/ 508000 w 919480"/>
              <a:gd name="connsiteY155" fmla="*/ 335280 h 3640422"/>
              <a:gd name="connsiteX156" fmla="*/ 502920 w 919480"/>
              <a:gd name="connsiteY156" fmla="*/ 198120 h 3640422"/>
              <a:gd name="connsiteX0" fmla="*/ 502920 w 919480"/>
              <a:gd name="connsiteY0" fmla="*/ 198120 h 3640422"/>
              <a:gd name="connsiteX1" fmla="*/ 518160 w 919480"/>
              <a:gd name="connsiteY1" fmla="*/ 187960 h 3640422"/>
              <a:gd name="connsiteX2" fmla="*/ 528320 w 919480"/>
              <a:gd name="connsiteY2" fmla="*/ 172720 h 3640422"/>
              <a:gd name="connsiteX3" fmla="*/ 558800 w 919480"/>
              <a:gd name="connsiteY3" fmla="*/ 152400 h 3640422"/>
              <a:gd name="connsiteX4" fmla="*/ 574040 w 919480"/>
              <a:gd name="connsiteY4" fmla="*/ 137160 h 3640422"/>
              <a:gd name="connsiteX5" fmla="*/ 604520 w 919480"/>
              <a:gd name="connsiteY5" fmla="*/ 127000 h 3640422"/>
              <a:gd name="connsiteX6" fmla="*/ 635000 w 919480"/>
              <a:gd name="connsiteY6" fmla="*/ 111760 h 3640422"/>
              <a:gd name="connsiteX7" fmla="*/ 670560 w 919480"/>
              <a:gd name="connsiteY7" fmla="*/ 96520 h 3640422"/>
              <a:gd name="connsiteX8" fmla="*/ 685800 w 919480"/>
              <a:gd name="connsiteY8" fmla="*/ 86360 h 3640422"/>
              <a:gd name="connsiteX9" fmla="*/ 721360 w 919480"/>
              <a:gd name="connsiteY9" fmla="*/ 76200 h 3640422"/>
              <a:gd name="connsiteX10" fmla="*/ 751840 w 919480"/>
              <a:gd name="connsiteY10" fmla="*/ 66040 h 3640422"/>
              <a:gd name="connsiteX11" fmla="*/ 787400 w 919480"/>
              <a:gd name="connsiteY11" fmla="*/ 50800 h 3640422"/>
              <a:gd name="connsiteX12" fmla="*/ 838200 w 919480"/>
              <a:gd name="connsiteY12" fmla="*/ 35560 h 3640422"/>
              <a:gd name="connsiteX13" fmla="*/ 853440 w 919480"/>
              <a:gd name="connsiteY13" fmla="*/ 25400 h 3640422"/>
              <a:gd name="connsiteX14" fmla="*/ 883920 w 919480"/>
              <a:gd name="connsiteY14" fmla="*/ 15240 h 3640422"/>
              <a:gd name="connsiteX15" fmla="*/ 914400 w 919480"/>
              <a:gd name="connsiteY15" fmla="*/ 0 h 3640422"/>
              <a:gd name="connsiteX16" fmla="*/ 919480 w 919480"/>
              <a:gd name="connsiteY16" fmla="*/ 15240 h 3640422"/>
              <a:gd name="connsiteX17" fmla="*/ 914400 w 919480"/>
              <a:gd name="connsiteY17" fmla="*/ 60960 h 3640422"/>
              <a:gd name="connsiteX18" fmla="*/ 909320 w 919480"/>
              <a:gd name="connsiteY18" fmla="*/ 76200 h 3640422"/>
              <a:gd name="connsiteX19" fmla="*/ 904240 w 919480"/>
              <a:gd name="connsiteY19" fmla="*/ 96520 h 3640422"/>
              <a:gd name="connsiteX20" fmla="*/ 899160 w 919480"/>
              <a:gd name="connsiteY20" fmla="*/ 162560 h 3640422"/>
              <a:gd name="connsiteX21" fmla="*/ 894080 w 919480"/>
              <a:gd name="connsiteY21" fmla="*/ 182880 h 3640422"/>
              <a:gd name="connsiteX22" fmla="*/ 889000 w 919480"/>
              <a:gd name="connsiteY22" fmla="*/ 213360 h 3640422"/>
              <a:gd name="connsiteX23" fmla="*/ 883920 w 919480"/>
              <a:gd name="connsiteY23" fmla="*/ 335280 h 3640422"/>
              <a:gd name="connsiteX24" fmla="*/ 873760 w 919480"/>
              <a:gd name="connsiteY24" fmla="*/ 401320 h 3640422"/>
              <a:gd name="connsiteX25" fmla="*/ 868680 w 919480"/>
              <a:gd name="connsiteY25" fmla="*/ 447040 h 3640422"/>
              <a:gd name="connsiteX26" fmla="*/ 858520 w 919480"/>
              <a:gd name="connsiteY26" fmla="*/ 568960 h 3640422"/>
              <a:gd name="connsiteX27" fmla="*/ 853440 w 919480"/>
              <a:gd name="connsiteY27" fmla="*/ 594360 h 3640422"/>
              <a:gd name="connsiteX28" fmla="*/ 848360 w 919480"/>
              <a:gd name="connsiteY28" fmla="*/ 640080 h 3640422"/>
              <a:gd name="connsiteX29" fmla="*/ 838200 w 919480"/>
              <a:gd name="connsiteY29" fmla="*/ 690880 h 3640422"/>
              <a:gd name="connsiteX30" fmla="*/ 833120 w 919480"/>
              <a:gd name="connsiteY30" fmla="*/ 721360 h 3640422"/>
              <a:gd name="connsiteX31" fmla="*/ 828040 w 919480"/>
              <a:gd name="connsiteY31" fmla="*/ 741680 h 3640422"/>
              <a:gd name="connsiteX32" fmla="*/ 822960 w 919480"/>
              <a:gd name="connsiteY32" fmla="*/ 767080 h 3640422"/>
              <a:gd name="connsiteX33" fmla="*/ 817880 w 919480"/>
              <a:gd name="connsiteY33" fmla="*/ 787400 h 3640422"/>
              <a:gd name="connsiteX34" fmla="*/ 812800 w 919480"/>
              <a:gd name="connsiteY34" fmla="*/ 828040 h 3640422"/>
              <a:gd name="connsiteX35" fmla="*/ 807720 w 919480"/>
              <a:gd name="connsiteY35" fmla="*/ 843280 h 3640422"/>
              <a:gd name="connsiteX36" fmla="*/ 797560 w 919480"/>
              <a:gd name="connsiteY36" fmla="*/ 894080 h 3640422"/>
              <a:gd name="connsiteX37" fmla="*/ 787400 w 919480"/>
              <a:gd name="connsiteY37" fmla="*/ 939800 h 3640422"/>
              <a:gd name="connsiteX38" fmla="*/ 782320 w 919480"/>
              <a:gd name="connsiteY38" fmla="*/ 980440 h 3640422"/>
              <a:gd name="connsiteX39" fmla="*/ 777240 w 919480"/>
              <a:gd name="connsiteY39" fmla="*/ 1031240 h 3640422"/>
              <a:gd name="connsiteX40" fmla="*/ 767080 w 919480"/>
              <a:gd name="connsiteY40" fmla="*/ 1102360 h 3640422"/>
              <a:gd name="connsiteX41" fmla="*/ 762000 w 919480"/>
              <a:gd name="connsiteY41" fmla="*/ 1203960 h 3640422"/>
              <a:gd name="connsiteX42" fmla="*/ 751840 w 919480"/>
              <a:gd name="connsiteY42" fmla="*/ 1264920 h 3640422"/>
              <a:gd name="connsiteX43" fmla="*/ 736600 w 919480"/>
              <a:gd name="connsiteY43" fmla="*/ 1407160 h 3640422"/>
              <a:gd name="connsiteX44" fmla="*/ 726440 w 919480"/>
              <a:gd name="connsiteY44" fmla="*/ 1463040 h 3640422"/>
              <a:gd name="connsiteX45" fmla="*/ 721360 w 919480"/>
              <a:gd name="connsiteY45" fmla="*/ 1518920 h 3640422"/>
              <a:gd name="connsiteX46" fmla="*/ 711200 w 919480"/>
              <a:gd name="connsiteY46" fmla="*/ 1564640 h 3640422"/>
              <a:gd name="connsiteX47" fmla="*/ 706120 w 919480"/>
              <a:gd name="connsiteY47" fmla="*/ 1595120 h 3640422"/>
              <a:gd name="connsiteX48" fmla="*/ 701040 w 919480"/>
              <a:gd name="connsiteY48" fmla="*/ 1635760 h 3640422"/>
              <a:gd name="connsiteX49" fmla="*/ 695960 w 919480"/>
              <a:gd name="connsiteY49" fmla="*/ 1666240 h 3640422"/>
              <a:gd name="connsiteX50" fmla="*/ 690880 w 919480"/>
              <a:gd name="connsiteY50" fmla="*/ 1706880 h 3640422"/>
              <a:gd name="connsiteX51" fmla="*/ 675640 w 919480"/>
              <a:gd name="connsiteY51" fmla="*/ 1778000 h 3640422"/>
              <a:gd name="connsiteX52" fmla="*/ 670560 w 919480"/>
              <a:gd name="connsiteY52" fmla="*/ 1823720 h 3640422"/>
              <a:gd name="connsiteX53" fmla="*/ 660400 w 919480"/>
              <a:gd name="connsiteY53" fmla="*/ 1879600 h 3640422"/>
              <a:gd name="connsiteX54" fmla="*/ 655320 w 919480"/>
              <a:gd name="connsiteY54" fmla="*/ 1935480 h 3640422"/>
              <a:gd name="connsiteX55" fmla="*/ 640080 w 919480"/>
              <a:gd name="connsiteY55" fmla="*/ 2021840 h 3640422"/>
              <a:gd name="connsiteX56" fmla="*/ 635000 w 919480"/>
              <a:gd name="connsiteY56" fmla="*/ 2082800 h 3640422"/>
              <a:gd name="connsiteX57" fmla="*/ 624840 w 919480"/>
              <a:gd name="connsiteY57" fmla="*/ 2133600 h 3640422"/>
              <a:gd name="connsiteX58" fmla="*/ 614680 w 919480"/>
              <a:gd name="connsiteY58" fmla="*/ 2204720 h 3640422"/>
              <a:gd name="connsiteX59" fmla="*/ 609600 w 919480"/>
              <a:gd name="connsiteY59" fmla="*/ 2296160 h 3640422"/>
              <a:gd name="connsiteX60" fmla="*/ 604520 w 919480"/>
              <a:gd name="connsiteY60" fmla="*/ 2311400 h 3640422"/>
              <a:gd name="connsiteX61" fmla="*/ 599440 w 919480"/>
              <a:gd name="connsiteY61" fmla="*/ 2352040 h 3640422"/>
              <a:gd name="connsiteX62" fmla="*/ 594360 w 919480"/>
              <a:gd name="connsiteY62" fmla="*/ 2382520 h 3640422"/>
              <a:gd name="connsiteX63" fmla="*/ 584200 w 919480"/>
              <a:gd name="connsiteY63" fmla="*/ 2509520 h 3640422"/>
              <a:gd name="connsiteX64" fmla="*/ 574040 w 919480"/>
              <a:gd name="connsiteY64" fmla="*/ 2570480 h 3640422"/>
              <a:gd name="connsiteX65" fmla="*/ 568960 w 919480"/>
              <a:gd name="connsiteY65" fmla="*/ 2595880 h 3640422"/>
              <a:gd name="connsiteX66" fmla="*/ 558800 w 919480"/>
              <a:gd name="connsiteY66" fmla="*/ 2809240 h 3640422"/>
              <a:gd name="connsiteX67" fmla="*/ 553720 w 919480"/>
              <a:gd name="connsiteY67" fmla="*/ 2834640 h 3640422"/>
              <a:gd name="connsiteX68" fmla="*/ 548640 w 919480"/>
              <a:gd name="connsiteY68" fmla="*/ 2956560 h 3640422"/>
              <a:gd name="connsiteX69" fmla="*/ 538480 w 919480"/>
              <a:gd name="connsiteY69" fmla="*/ 3048000 h 3640422"/>
              <a:gd name="connsiteX70" fmla="*/ 543560 w 919480"/>
              <a:gd name="connsiteY70" fmla="*/ 3246120 h 3640422"/>
              <a:gd name="connsiteX71" fmla="*/ 538480 w 919480"/>
              <a:gd name="connsiteY71" fmla="*/ 3342640 h 3640422"/>
              <a:gd name="connsiteX72" fmla="*/ 533400 w 919480"/>
              <a:gd name="connsiteY72" fmla="*/ 3378200 h 3640422"/>
              <a:gd name="connsiteX73" fmla="*/ 528320 w 919480"/>
              <a:gd name="connsiteY73" fmla="*/ 3418840 h 3640422"/>
              <a:gd name="connsiteX74" fmla="*/ 523240 w 919480"/>
              <a:gd name="connsiteY74" fmla="*/ 3616960 h 3640422"/>
              <a:gd name="connsiteX75" fmla="*/ 447040 w 919480"/>
              <a:gd name="connsiteY75" fmla="*/ 3611880 h 3640422"/>
              <a:gd name="connsiteX76" fmla="*/ 223520 w 919480"/>
              <a:gd name="connsiteY76" fmla="*/ 3601720 h 3640422"/>
              <a:gd name="connsiteX77" fmla="*/ 152400 w 919480"/>
              <a:gd name="connsiteY77" fmla="*/ 3591560 h 3640422"/>
              <a:gd name="connsiteX78" fmla="*/ 96520 w 919480"/>
              <a:gd name="connsiteY78" fmla="*/ 3586480 h 3640422"/>
              <a:gd name="connsiteX79" fmla="*/ 5080 w 919480"/>
              <a:gd name="connsiteY79" fmla="*/ 3571240 h 3640422"/>
              <a:gd name="connsiteX80" fmla="*/ 0 w 919480"/>
              <a:gd name="connsiteY80" fmla="*/ 3556000 h 3640422"/>
              <a:gd name="connsiteX81" fmla="*/ 10160 w 919480"/>
              <a:gd name="connsiteY81" fmla="*/ 3469640 h 3640422"/>
              <a:gd name="connsiteX82" fmla="*/ 15240 w 919480"/>
              <a:gd name="connsiteY82" fmla="*/ 3429000 h 3640422"/>
              <a:gd name="connsiteX83" fmla="*/ 20320 w 919480"/>
              <a:gd name="connsiteY83" fmla="*/ 3403600 h 3640422"/>
              <a:gd name="connsiteX84" fmla="*/ 25400 w 919480"/>
              <a:gd name="connsiteY84" fmla="*/ 3373120 h 3640422"/>
              <a:gd name="connsiteX85" fmla="*/ 30480 w 919480"/>
              <a:gd name="connsiteY85" fmla="*/ 3347720 h 3640422"/>
              <a:gd name="connsiteX86" fmla="*/ 35560 w 919480"/>
              <a:gd name="connsiteY86" fmla="*/ 3302000 h 3640422"/>
              <a:gd name="connsiteX87" fmla="*/ 40640 w 919480"/>
              <a:gd name="connsiteY87" fmla="*/ 3276600 h 3640422"/>
              <a:gd name="connsiteX88" fmla="*/ 50800 w 919480"/>
              <a:gd name="connsiteY88" fmla="*/ 3195320 h 3640422"/>
              <a:gd name="connsiteX89" fmla="*/ 60960 w 919480"/>
              <a:gd name="connsiteY89" fmla="*/ 3048000 h 3640422"/>
              <a:gd name="connsiteX90" fmla="*/ 66040 w 919480"/>
              <a:gd name="connsiteY90" fmla="*/ 3022600 h 3640422"/>
              <a:gd name="connsiteX91" fmla="*/ 71120 w 919480"/>
              <a:gd name="connsiteY91" fmla="*/ 2941320 h 3640422"/>
              <a:gd name="connsiteX92" fmla="*/ 76200 w 919480"/>
              <a:gd name="connsiteY92" fmla="*/ 2910840 h 3640422"/>
              <a:gd name="connsiteX93" fmla="*/ 86360 w 919480"/>
              <a:gd name="connsiteY93" fmla="*/ 2824480 h 3640422"/>
              <a:gd name="connsiteX94" fmla="*/ 96520 w 919480"/>
              <a:gd name="connsiteY94" fmla="*/ 2712720 h 3640422"/>
              <a:gd name="connsiteX95" fmla="*/ 101600 w 919480"/>
              <a:gd name="connsiteY95" fmla="*/ 2687320 h 3640422"/>
              <a:gd name="connsiteX96" fmla="*/ 106680 w 919480"/>
              <a:gd name="connsiteY96" fmla="*/ 2667000 h 3640422"/>
              <a:gd name="connsiteX97" fmla="*/ 111760 w 919480"/>
              <a:gd name="connsiteY97" fmla="*/ 2631440 h 3640422"/>
              <a:gd name="connsiteX98" fmla="*/ 121920 w 919480"/>
              <a:gd name="connsiteY98" fmla="*/ 2600960 h 3640422"/>
              <a:gd name="connsiteX99" fmla="*/ 127000 w 919480"/>
              <a:gd name="connsiteY99" fmla="*/ 2570480 h 3640422"/>
              <a:gd name="connsiteX100" fmla="*/ 137160 w 919480"/>
              <a:gd name="connsiteY100" fmla="*/ 2550160 h 3640422"/>
              <a:gd name="connsiteX101" fmla="*/ 142240 w 919480"/>
              <a:gd name="connsiteY101" fmla="*/ 2534920 h 3640422"/>
              <a:gd name="connsiteX102" fmla="*/ 152400 w 919480"/>
              <a:gd name="connsiteY102" fmla="*/ 2468880 h 3640422"/>
              <a:gd name="connsiteX103" fmla="*/ 157480 w 919480"/>
              <a:gd name="connsiteY103" fmla="*/ 2453640 h 3640422"/>
              <a:gd name="connsiteX104" fmla="*/ 176106 w 919480"/>
              <a:gd name="connsiteY104" fmla="*/ 2469444 h 3640422"/>
              <a:gd name="connsiteX105" fmla="*/ 192476 w 919480"/>
              <a:gd name="connsiteY105" fmla="*/ 2441787 h 3640422"/>
              <a:gd name="connsiteX106" fmla="*/ 197555 w 919480"/>
              <a:gd name="connsiteY106" fmla="*/ 2418645 h 3640422"/>
              <a:gd name="connsiteX107" fmla="*/ 196991 w 919480"/>
              <a:gd name="connsiteY107" fmla="*/ 2407920 h 3640422"/>
              <a:gd name="connsiteX108" fmla="*/ 199249 w 919480"/>
              <a:gd name="connsiteY108" fmla="*/ 2359943 h 3640422"/>
              <a:gd name="connsiteX109" fmla="*/ 198684 w 919480"/>
              <a:gd name="connsiteY109" fmla="*/ 2358249 h 3640422"/>
              <a:gd name="connsiteX110" fmla="*/ 212231 w 919480"/>
              <a:gd name="connsiteY110" fmla="*/ 2284871 h 3640422"/>
              <a:gd name="connsiteX111" fmla="*/ 213924 w 919480"/>
              <a:gd name="connsiteY111" fmla="*/ 2232942 h 3640422"/>
              <a:gd name="connsiteX112" fmla="*/ 213925 w 919480"/>
              <a:gd name="connsiteY112" fmla="*/ 2172547 h 3640422"/>
              <a:gd name="connsiteX113" fmla="*/ 223520 w 919480"/>
              <a:gd name="connsiteY113" fmla="*/ 2128520 h 3640422"/>
              <a:gd name="connsiteX114" fmla="*/ 228600 w 919480"/>
              <a:gd name="connsiteY114" fmla="*/ 2098040 h 3640422"/>
              <a:gd name="connsiteX115" fmla="*/ 238760 w 919480"/>
              <a:gd name="connsiteY115" fmla="*/ 1991360 h 3640422"/>
              <a:gd name="connsiteX116" fmla="*/ 243840 w 919480"/>
              <a:gd name="connsiteY116" fmla="*/ 1965960 h 3640422"/>
              <a:gd name="connsiteX117" fmla="*/ 248920 w 919480"/>
              <a:gd name="connsiteY117" fmla="*/ 1925320 h 3640422"/>
              <a:gd name="connsiteX118" fmla="*/ 254000 w 919480"/>
              <a:gd name="connsiteY118" fmla="*/ 1910080 h 3640422"/>
              <a:gd name="connsiteX119" fmla="*/ 259080 w 919480"/>
              <a:gd name="connsiteY119" fmla="*/ 1889760 h 3640422"/>
              <a:gd name="connsiteX120" fmla="*/ 264160 w 919480"/>
              <a:gd name="connsiteY120" fmla="*/ 1859280 h 3640422"/>
              <a:gd name="connsiteX121" fmla="*/ 269240 w 919480"/>
              <a:gd name="connsiteY121" fmla="*/ 1833880 h 3640422"/>
              <a:gd name="connsiteX122" fmla="*/ 274320 w 919480"/>
              <a:gd name="connsiteY122" fmla="*/ 1762760 h 3640422"/>
              <a:gd name="connsiteX123" fmla="*/ 279400 w 919480"/>
              <a:gd name="connsiteY123" fmla="*/ 1747520 h 3640422"/>
              <a:gd name="connsiteX124" fmla="*/ 284480 w 919480"/>
              <a:gd name="connsiteY124" fmla="*/ 1722120 h 3640422"/>
              <a:gd name="connsiteX125" fmla="*/ 289560 w 919480"/>
              <a:gd name="connsiteY125" fmla="*/ 1671320 h 3640422"/>
              <a:gd name="connsiteX126" fmla="*/ 294640 w 919480"/>
              <a:gd name="connsiteY126" fmla="*/ 1656080 h 3640422"/>
              <a:gd name="connsiteX127" fmla="*/ 299720 w 919480"/>
              <a:gd name="connsiteY127" fmla="*/ 1635760 h 3640422"/>
              <a:gd name="connsiteX128" fmla="*/ 304800 w 919480"/>
              <a:gd name="connsiteY128" fmla="*/ 1574800 h 3640422"/>
              <a:gd name="connsiteX129" fmla="*/ 309880 w 919480"/>
              <a:gd name="connsiteY129" fmla="*/ 1559560 h 3640422"/>
              <a:gd name="connsiteX130" fmla="*/ 320040 w 919480"/>
              <a:gd name="connsiteY130" fmla="*/ 1518920 h 3640422"/>
              <a:gd name="connsiteX131" fmla="*/ 325120 w 919480"/>
              <a:gd name="connsiteY131" fmla="*/ 1473200 h 3640422"/>
              <a:gd name="connsiteX132" fmla="*/ 330200 w 919480"/>
              <a:gd name="connsiteY132" fmla="*/ 1447800 h 3640422"/>
              <a:gd name="connsiteX133" fmla="*/ 340360 w 919480"/>
              <a:gd name="connsiteY133" fmla="*/ 1386840 h 3640422"/>
              <a:gd name="connsiteX134" fmla="*/ 345440 w 919480"/>
              <a:gd name="connsiteY134" fmla="*/ 1346200 h 3640422"/>
              <a:gd name="connsiteX135" fmla="*/ 355600 w 919480"/>
              <a:gd name="connsiteY135" fmla="*/ 1275080 h 3640422"/>
              <a:gd name="connsiteX136" fmla="*/ 360680 w 919480"/>
              <a:gd name="connsiteY136" fmla="*/ 1224280 h 3640422"/>
              <a:gd name="connsiteX137" fmla="*/ 365760 w 919480"/>
              <a:gd name="connsiteY137" fmla="*/ 1198880 h 3640422"/>
              <a:gd name="connsiteX138" fmla="*/ 381000 w 919480"/>
              <a:gd name="connsiteY138" fmla="*/ 1127760 h 3640422"/>
              <a:gd name="connsiteX139" fmla="*/ 386080 w 919480"/>
              <a:gd name="connsiteY139" fmla="*/ 1076960 h 3640422"/>
              <a:gd name="connsiteX140" fmla="*/ 391160 w 919480"/>
              <a:gd name="connsiteY140" fmla="*/ 1056640 h 3640422"/>
              <a:gd name="connsiteX141" fmla="*/ 401320 w 919480"/>
              <a:gd name="connsiteY141" fmla="*/ 1005840 h 3640422"/>
              <a:gd name="connsiteX142" fmla="*/ 406400 w 919480"/>
              <a:gd name="connsiteY142" fmla="*/ 934720 h 3640422"/>
              <a:gd name="connsiteX143" fmla="*/ 416560 w 919480"/>
              <a:gd name="connsiteY143" fmla="*/ 868680 h 3640422"/>
              <a:gd name="connsiteX144" fmla="*/ 421640 w 919480"/>
              <a:gd name="connsiteY144" fmla="*/ 822960 h 3640422"/>
              <a:gd name="connsiteX145" fmla="*/ 431800 w 919480"/>
              <a:gd name="connsiteY145" fmla="*/ 777240 h 3640422"/>
              <a:gd name="connsiteX146" fmla="*/ 436880 w 919480"/>
              <a:gd name="connsiteY146" fmla="*/ 731520 h 3640422"/>
              <a:gd name="connsiteX147" fmla="*/ 447040 w 919480"/>
              <a:gd name="connsiteY147" fmla="*/ 690880 h 3640422"/>
              <a:gd name="connsiteX148" fmla="*/ 457200 w 919480"/>
              <a:gd name="connsiteY148" fmla="*/ 629920 h 3640422"/>
              <a:gd name="connsiteX149" fmla="*/ 462280 w 919480"/>
              <a:gd name="connsiteY149" fmla="*/ 584200 h 3640422"/>
              <a:gd name="connsiteX150" fmla="*/ 472440 w 919480"/>
              <a:gd name="connsiteY150" fmla="*/ 543560 h 3640422"/>
              <a:gd name="connsiteX151" fmla="*/ 477520 w 919480"/>
              <a:gd name="connsiteY151" fmla="*/ 523240 h 3640422"/>
              <a:gd name="connsiteX152" fmla="*/ 487680 w 919480"/>
              <a:gd name="connsiteY152" fmla="*/ 457200 h 3640422"/>
              <a:gd name="connsiteX153" fmla="*/ 497840 w 919480"/>
              <a:gd name="connsiteY153" fmla="*/ 411480 h 3640422"/>
              <a:gd name="connsiteX154" fmla="*/ 502920 w 919480"/>
              <a:gd name="connsiteY154" fmla="*/ 365760 h 3640422"/>
              <a:gd name="connsiteX155" fmla="*/ 508000 w 919480"/>
              <a:gd name="connsiteY155" fmla="*/ 335280 h 3640422"/>
              <a:gd name="connsiteX156" fmla="*/ 502920 w 919480"/>
              <a:gd name="connsiteY156" fmla="*/ 198120 h 3640422"/>
              <a:gd name="connsiteX0" fmla="*/ 502920 w 919480"/>
              <a:gd name="connsiteY0" fmla="*/ 198120 h 3640422"/>
              <a:gd name="connsiteX1" fmla="*/ 518160 w 919480"/>
              <a:gd name="connsiteY1" fmla="*/ 187960 h 3640422"/>
              <a:gd name="connsiteX2" fmla="*/ 528320 w 919480"/>
              <a:gd name="connsiteY2" fmla="*/ 172720 h 3640422"/>
              <a:gd name="connsiteX3" fmla="*/ 558800 w 919480"/>
              <a:gd name="connsiteY3" fmla="*/ 152400 h 3640422"/>
              <a:gd name="connsiteX4" fmla="*/ 574040 w 919480"/>
              <a:gd name="connsiteY4" fmla="*/ 137160 h 3640422"/>
              <a:gd name="connsiteX5" fmla="*/ 604520 w 919480"/>
              <a:gd name="connsiteY5" fmla="*/ 127000 h 3640422"/>
              <a:gd name="connsiteX6" fmla="*/ 635000 w 919480"/>
              <a:gd name="connsiteY6" fmla="*/ 111760 h 3640422"/>
              <a:gd name="connsiteX7" fmla="*/ 670560 w 919480"/>
              <a:gd name="connsiteY7" fmla="*/ 96520 h 3640422"/>
              <a:gd name="connsiteX8" fmla="*/ 685800 w 919480"/>
              <a:gd name="connsiteY8" fmla="*/ 86360 h 3640422"/>
              <a:gd name="connsiteX9" fmla="*/ 721360 w 919480"/>
              <a:gd name="connsiteY9" fmla="*/ 76200 h 3640422"/>
              <a:gd name="connsiteX10" fmla="*/ 751840 w 919480"/>
              <a:gd name="connsiteY10" fmla="*/ 66040 h 3640422"/>
              <a:gd name="connsiteX11" fmla="*/ 787400 w 919480"/>
              <a:gd name="connsiteY11" fmla="*/ 50800 h 3640422"/>
              <a:gd name="connsiteX12" fmla="*/ 838200 w 919480"/>
              <a:gd name="connsiteY12" fmla="*/ 35560 h 3640422"/>
              <a:gd name="connsiteX13" fmla="*/ 853440 w 919480"/>
              <a:gd name="connsiteY13" fmla="*/ 25400 h 3640422"/>
              <a:gd name="connsiteX14" fmla="*/ 883920 w 919480"/>
              <a:gd name="connsiteY14" fmla="*/ 15240 h 3640422"/>
              <a:gd name="connsiteX15" fmla="*/ 914400 w 919480"/>
              <a:gd name="connsiteY15" fmla="*/ 0 h 3640422"/>
              <a:gd name="connsiteX16" fmla="*/ 919480 w 919480"/>
              <a:gd name="connsiteY16" fmla="*/ 15240 h 3640422"/>
              <a:gd name="connsiteX17" fmla="*/ 914400 w 919480"/>
              <a:gd name="connsiteY17" fmla="*/ 60960 h 3640422"/>
              <a:gd name="connsiteX18" fmla="*/ 909320 w 919480"/>
              <a:gd name="connsiteY18" fmla="*/ 76200 h 3640422"/>
              <a:gd name="connsiteX19" fmla="*/ 904240 w 919480"/>
              <a:gd name="connsiteY19" fmla="*/ 96520 h 3640422"/>
              <a:gd name="connsiteX20" fmla="*/ 899160 w 919480"/>
              <a:gd name="connsiteY20" fmla="*/ 162560 h 3640422"/>
              <a:gd name="connsiteX21" fmla="*/ 894080 w 919480"/>
              <a:gd name="connsiteY21" fmla="*/ 182880 h 3640422"/>
              <a:gd name="connsiteX22" fmla="*/ 889000 w 919480"/>
              <a:gd name="connsiteY22" fmla="*/ 213360 h 3640422"/>
              <a:gd name="connsiteX23" fmla="*/ 883920 w 919480"/>
              <a:gd name="connsiteY23" fmla="*/ 335280 h 3640422"/>
              <a:gd name="connsiteX24" fmla="*/ 873760 w 919480"/>
              <a:gd name="connsiteY24" fmla="*/ 401320 h 3640422"/>
              <a:gd name="connsiteX25" fmla="*/ 868680 w 919480"/>
              <a:gd name="connsiteY25" fmla="*/ 447040 h 3640422"/>
              <a:gd name="connsiteX26" fmla="*/ 858520 w 919480"/>
              <a:gd name="connsiteY26" fmla="*/ 568960 h 3640422"/>
              <a:gd name="connsiteX27" fmla="*/ 853440 w 919480"/>
              <a:gd name="connsiteY27" fmla="*/ 594360 h 3640422"/>
              <a:gd name="connsiteX28" fmla="*/ 848360 w 919480"/>
              <a:gd name="connsiteY28" fmla="*/ 640080 h 3640422"/>
              <a:gd name="connsiteX29" fmla="*/ 838200 w 919480"/>
              <a:gd name="connsiteY29" fmla="*/ 690880 h 3640422"/>
              <a:gd name="connsiteX30" fmla="*/ 833120 w 919480"/>
              <a:gd name="connsiteY30" fmla="*/ 721360 h 3640422"/>
              <a:gd name="connsiteX31" fmla="*/ 828040 w 919480"/>
              <a:gd name="connsiteY31" fmla="*/ 741680 h 3640422"/>
              <a:gd name="connsiteX32" fmla="*/ 822960 w 919480"/>
              <a:gd name="connsiteY32" fmla="*/ 767080 h 3640422"/>
              <a:gd name="connsiteX33" fmla="*/ 817880 w 919480"/>
              <a:gd name="connsiteY33" fmla="*/ 787400 h 3640422"/>
              <a:gd name="connsiteX34" fmla="*/ 812800 w 919480"/>
              <a:gd name="connsiteY34" fmla="*/ 828040 h 3640422"/>
              <a:gd name="connsiteX35" fmla="*/ 807720 w 919480"/>
              <a:gd name="connsiteY35" fmla="*/ 843280 h 3640422"/>
              <a:gd name="connsiteX36" fmla="*/ 797560 w 919480"/>
              <a:gd name="connsiteY36" fmla="*/ 894080 h 3640422"/>
              <a:gd name="connsiteX37" fmla="*/ 787400 w 919480"/>
              <a:gd name="connsiteY37" fmla="*/ 939800 h 3640422"/>
              <a:gd name="connsiteX38" fmla="*/ 782320 w 919480"/>
              <a:gd name="connsiteY38" fmla="*/ 980440 h 3640422"/>
              <a:gd name="connsiteX39" fmla="*/ 777240 w 919480"/>
              <a:gd name="connsiteY39" fmla="*/ 1031240 h 3640422"/>
              <a:gd name="connsiteX40" fmla="*/ 767080 w 919480"/>
              <a:gd name="connsiteY40" fmla="*/ 1102360 h 3640422"/>
              <a:gd name="connsiteX41" fmla="*/ 762000 w 919480"/>
              <a:gd name="connsiteY41" fmla="*/ 1203960 h 3640422"/>
              <a:gd name="connsiteX42" fmla="*/ 751840 w 919480"/>
              <a:gd name="connsiteY42" fmla="*/ 1264920 h 3640422"/>
              <a:gd name="connsiteX43" fmla="*/ 736600 w 919480"/>
              <a:gd name="connsiteY43" fmla="*/ 1407160 h 3640422"/>
              <a:gd name="connsiteX44" fmla="*/ 726440 w 919480"/>
              <a:gd name="connsiteY44" fmla="*/ 1463040 h 3640422"/>
              <a:gd name="connsiteX45" fmla="*/ 721360 w 919480"/>
              <a:gd name="connsiteY45" fmla="*/ 1518920 h 3640422"/>
              <a:gd name="connsiteX46" fmla="*/ 711200 w 919480"/>
              <a:gd name="connsiteY46" fmla="*/ 1564640 h 3640422"/>
              <a:gd name="connsiteX47" fmla="*/ 706120 w 919480"/>
              <a:gd name="connsiteY47" fmla="*/ 1595120 h 3640422"/>
              <a:gd name="connsiteX48" fmla="*/ 701040 w 919480"/>
              <a:gd name="connsiteY48" fmla="*/ 1635760 h 3640422"/>
              <a:gd name="connsiteX49" fmla="*/ 695960 w 919480"/>
              <a:gd name="connsiteY49" fmla="*/ 1666240 h 3640422"/>
              <a:gd name="connsiteX50" fmla="*/ 690880 w 919480"/>
              <a:gd name="connsiteY50" fmla="*/ 1706880 h 3640422"/>
              <a:gd name="connsiteX51" fmla="*/ 675640 w 919480"/>
              <a:gd name="connsiteY51" fmla="*/ 1778000 h 3640422"/>
              <a:gd name="connsiteX52" fmla="*/ 670560 w 919480"/>
              <a:gd name="connsiteY52" fmla="*/ 1823720 h 3640422"/>
              <a:gd name="connsiteX53" fmla="*/ 660400 w 919480"/>
              <a:gd name="connsiteY53" fmla="*/ 1879600 h 3640422"/>
              <a:gd name="connsiteX54" fmla="*/ 655320 w 919480"/>
              <a:gd name="connsiteY54" fmla="*/ 1935480 h 3640422"/>
              <a:gd name="connsiteX55" fmla="*/ 640080 w 919480"/>
              <a:gd name="connsiteY55" fmla="*/ 2021840 h 3640422"/>
              <a:gd name="connsiteX56" fmla="*/ 635000 w 919480"/>
              <a:gd name="connsiteY56" fmla="*/ 2082800 h 3640422"/>
              <a:gd name="connsiteX57" fmla="*/ 624840 w 919480"/>
              <a:gd name="connsiteY57" fmla="*/ 2133600 h 3640422"/>
              <a:gd name="connsiteX58" fmla="*/ 614680 w 919480"/>
              <a:gd name="connsiteY58" fmla="*/ 2204720 h 3640422"/>
              <a:gd name="connsiteX59" fmla="*/ 609600 w 919480"/>
              <a:gd name="connsiteY59" fmla="*/ 2296160 h 3640422"/>
              <a:gd name="connsiteX60" fmla="*/ 604520 w 919480"/>
              <a:gd name="connsiteY60" fmla="*/ 2311400 h 3640422"/>
              <a:gd name="connsiteX61" fmla="*/ 599440 w 919480"/>
              <a:gd name="connsiteY61" fmla="*/ 2352040 h 3640422"/>
              <a:gd name="connsiteX62" fmla="*/ 594360 w 919480"/>
              <a:gd name="connsiteY62" fmla="*/ 2382520 h 3640422"/>
              <a:gd name="connsiteX63" fmla="*/ 584200 w 919480"/>
              <a:gd name="connsiteY63" fmla="*/ 2509520 h 3640422"/>
              <a:gd name="connsiteX64" fmla="*/ 574040 w 919480"/>
              <a:gd name="connsiteY64" fmla="*/ 2570480 h 3640422"/>
              <a:gd name="connsiteX65" fmla="*/ 568960 w 919480"/>
              <a:gd name="connsiteY65" fmla="*/ 2595880 h 3640422"/>
              <a:gd name="connsiteX66" fmla="*/ 558800 w 919480"/>
              <a:gd name="connsiteY66" fmla="*/ 2809240 h 3640422"/>
              <a:gd name="connsiteX67" fmla="*/ 553720 w 919480"/>
              <a:gd name="connsiteY67" fmla="*/ 2834640 h 3640422"/>
              <a:gd name="connsiteX68" fmla="*/ 548640 w 919480"/>
              <a:gd name="connsiteY68" fmla="*/ 2956560 h 3640422"/>
              <a:gd name="connsiteX69" fmla="*/ 538480 w 919480"/>
              <a:gd name="connsiteY69" fmla="*/ 3048000 h 3640422"/>
              <a:gd name="connsiteX70" fmla="*/ 543560 w 919480"/>
              <a:gd name="connsiteY70" fmla="*/ 3246120 h 3640422"/>
              <a:gd name="connsiteX71" fmla="*/ 538480 w 919480"/>
              <a:gd name="connsiteY71" fmla="*/ 3342640 h 3640422"/>
              <a:gd name="connsiteX72" fmla="*/ 533400 w 919480"/>
              <a:gd name="connsiteY72" fmla="*/ 3378200 h 3640422"/>
              <a:gd name="connsiteX73" fmla="*/ 528320 w 919480"/>
              <a:gd name="connsiteY73" fmla="*/ 3418840 h 3640422"/>
              <a:gd name="connsiteX74" fmla="*/ 523240 w 919480"/>
              <a:gd name="connsiteY74" fmla="*/ 3616960 h 3640422"/>
              <a:gd name="connsiteX75" fmla="*/ 447040 w 919480"/>
              <a:gd name="connsiteY75" fmla="*/ 3611880 h 3640422"/>
              <a:gd name="connsiteX76" fmla="*/ 223520 w 919480"/>
              <a:gd name="connsiteY76" fmla="*/ 3601720 h 3640422"/>
              <a:gd name="connsiteX77" fmla="*/ 152400 w 919480"/>
              <a:gd name="connsiteY77" fmla="*/ 3591560 h 3640422"/>
              <a:gd name="connsiteX78" fmla="*/ 96520 w 919480"/>
              <a:gd name="connsiteY78" fmla="*/ 3586480 h 3640422"/>
              <a:gd name="connsiteX79" fmla="*/ 5080 w 919480"/>
              <a:gd name="connsiteY79" fmla="*/ 3571240 h 3640422"/>
              <a:gd name="connsiteX80" fmla="*/ 0 w 919480"/>
              <a:gd name="connsiteY80" fmla="*/ 3556000 h 3640422"/>
              <a:gd name="connsiteX81" fmla="*/ 10160 w 919480"/>
              <a:gd name="connsiteY81" fmla="*/ 3469640 h 3640422"/>
              <a:gd name="connsiteX82" fmla="*/ 15240 w 919480"/>
              <a:gd name="connsiteY82" fmla="*/ 3429000 h 3640422"/>
              <a:gd name="connsiteX83" fmla="*/ 20320 w 919480"/>
              <a:gd name="connsiteY83" fmla="*/ 3403600 h 3640422"/>
              <a:gd name="connsiteX84" fmla="*/ 25400 w 919480"/>
              <a:gd name="connsiteY84" fmla="*/ 3373120 h 3640422"/>
              <a:gd name="connsiteX85" fmla="*/ 30480 w 919480"/>
              <a:gd name="connsiteY85" fmla="*/ 3347720 h 3640422"/>
              <a:gd name="connsiteX86" fmla="*/ 35560 w 919480"/>
              <a:gd name="connsiteY86" fmla="*/ 3302000 h 3640422"/>
              <a:gd name="connsiteX87" fmla="*/ 40640 w 919480"/>
              <a:gd name="connsiteY87" fmla="*/ 3276600 h 3640422"/>
              <a:gd name="connsiteX88" fmla="*/ 50800 w 919480"/>
              <a:gd name="connsiteY88" fmla="*/ 3195320 h 3640422"/>
              <a:gd name="connsiteX89" fmla="*/ 60960 w 919480"/>
              <a:gd name="connsiteY89" fmla="*/ 3048000 h 3640422"/>
              <a:gd name="connsiteX90" fmla="*/ 66040 w 919480"/>
              <a:gd name="connsiteY90" fmla="*/ 3022600 h 3640422"/>
              <a:gd name="connsiteX91" fmla="*/ 71120 w 919480"/>
              <a:gd name="connsiteY91" fmla="*/ 2941320 h 3640422"/>
              <a:gd name="connsiteX92" fmla="*/ 76200 w 919480"/>
              <a:gd name="connsiteY92" fmla="*/ 2910840 h 3640422"/>
              <a:gd name="connsiteX93" fmla="*/ 86360 w 919480"/>
              <a:gd name="connsiteY93" fmla="*/ 2824480 h 3640422"/>
              <a:gd name="connsiteX94" fmla="*/ 96520 w 919480"/>
              <a:gd name="connsiteY94" fmla="*/ 2712720 h 3640422"/>
              <a:gd name="connsiteX95" fmla="*/ 101600 w 919480"/>
              <a:gd name="connsiteY95" fmla="*/ 2687320 h 3640422"/>
              <a:gd name="connsiteX96" fmla="*/ 106680 w 919480"/>
              <a:gd name="connsiteY96" fmla="*/ 2667000 h 3640422"/>
              <a:gd name="connsiteX97" fmla="*/ 111760 w 919480"/>
              <a:gd name="connsiteY97" fmla="*/ 2631440 h 3640422"/>
              <a:gd name="connsiteX98" fmla="*/ 121920 w 919480"/>
              <a:gd name="connsiteY98" fmla="*/ 2600960 h 3640422"/>
              <a:gd name="connsiteX99" fmla="*/ 127000 w 919480"/>
              <a:gd name="connsiteY99" fmla="*/ 2570480 h 3640422"/>
              <a:gd name="connsiteX100" fmla="*/ 137160 w 919480"/>
              <a:gd name="connsiteY100" fmla="*/ 2550160 h 3640422"/>
              <a:gd name="connsiteX101" fmla="*/ 142240 w 919480"/>
              <a:gd name="connsiteY101" fmla="*/ 2534920 h 3640422"/>
              <a:gd name="connsiteX102" fmla="*/ 152400 w 919480"/>
              <a:gd name="connsiteY102" fmla="*/ 2468880 h 3640422"/>
              <a:gd name="connsiteX103" fmla="*/ 174414 w 919480"/>
              <a:gd name="connsiteY103" fmla="*/ 2484684 h 3640422"/>
              <a:gd name="connsiteX104" fmla="*/ 176106 w 919480"/>
              <a:gd name="connsiteY104" fmla="*/ 2469444 h 3640422"/>
              <a:gd name="connsiteX105" fmla="*/ 192476 w 919480"/>
              <a:gd name="connsiteY105" fmla="*/ 2441787 h 3640422"/>
              <a:gd name="connsiteX106" fmla="*/ 197555 w 919480"/>
              <a:gd name="connsiteY106" fmla="*/ 2418645 h 3640422"/>
              <a:gd name="connsiteX107" fmla="*/ 196991 w 919480"/>
              <a:gd name="connsiteY107" fmla="*/ 2407920 h 3640422"/>
              <a:gd name="connsiteX108" fmla="*/ 199249 w 919480"/>
              <a:gd name="connsiteY108" fmla="*/ 2359943 h 3640422"/>
              <a:gd name="connsiteX109" fmla="*/ 198684 w 919480"/>
              <a:gd name="connsiteY109" fmla="*/ 2358249 h 3640422"/>
              <a:gd name="connsiteX110" fmla="*/ 212231 w 919480"/>
              <a:gd name="connsiteY110" fmla="*/ 2284871 h 3640422"/>
              <a:gd name="connsiteX111" fmla="*/ 213924 w 919480"/>
              <a:gd name="connsiteY111" fmla="*/ 2232942 h 3640422"/>
              <a:gd name="connsiteX112" fmla="*/ 213925 w 919480"/>
              <a:gd name="connsiteY112" fmla="*/ 2172547 h 3640422"/>
              <a:gd name="connsiteX113" fmla="*/ 223520 w 919480"/>
              <a:gd name="connsiteY113" fmla="*/ 2128520 h 3640422"/>
              <a:gd name="connsiteX114" fmla="*/ 228600 w 919480"/>
              <a:gd name="connsiteY114" fmla="*/ 2098040 h 3640422"/>
              <a:gd name="connsiteX115" fmla="*/ 238760 w 919480"/>
              <a:gd name="connsiteY115" fmla="*/ 1991360 h 3640422"/>
              <a:gd name="connsiteX116" fmla="*/ 243840 w 919480"/>
              <a:gd name="connsiteY116" fmla="*/ 1965960 h 3640422"/>
              <a:gd name="connsiteX117" fmla="*/ 248920 w 919480"/>
              <a:gd name="connsiteY117" fmla="*/ 1925320 h 3640422"/>
              <a:gd name="connsiteX118" fmla="*/ 254000 w 919480"/>
              <a:gd name="connsiteY118" fmla="*/ 1910080 h 3640422"/>
              <a:gd name="connsiteX119" fmla="*/ 259080 w 919480"/>
              <a:gd name="connsiteY119" fmla="*/ 1889760 h 3640422"/>
              <a:gd name="connsiteX120" fmla="*/ 264160 w 919480"/>
              <a:gd name="connsiteY120" fmla="*/ 1859280 h 3640422"/>
              <a:gd name="connsiteX121" fmla="*/ 269240 w 919480"/>
              <a:gd name="connsiteY121" fmla="*/ 1833880 h 3640422"/>
              <a:gd name="connsiteX122" fmla="*/ 274320 w 919480"/>
              <a:gd name="connsiteY122" fmla="*/ 1762760 h 3640422"/>
              <a:gd name="connsiteX123" fmla="*/ 279400 w 919480"/>
              <a:gd name="connsiteY123" fmla="*/ 1747520 h 3640422"/>
              <a:gd name="connsiteX124" fmla="*/ 284480 w 919480"/>
              <a:gd name="connsiteY124" fmla="*/ 1722120 h 3640422"/>
              <a:gd name="connsiteX125" fmla="*/ 289560 w 919480"/>
              <a:gd name="connsiteY125" fmla="*/ 1671320 h 3640422"/>
              <a:gd name="connsiteX126" fmla="*/ 294640 w 919480"/>
              <a:gd name="connsiteY126" fmla="*/ 1656080 h 3640422"/>
              <a:gd name="connsiteX127" fmla="*/ 299720 w 919480"/>
              <a:gd name="connsiteY127" fmla="*/ 1635760 h 3640422"/>
              <a:gd name="connsiteX128" fmla="*/ 304800 w 919480"/>
              <a:gd name="connsiteY128" fmla="*/ 1574800 h 3640422"/>
              <a:gd name="connsiteX129" fmla="*/ 309880 w 919480"/>
              <a:gd name="connsiteY129" fmla="*/ 1559560 h 3640422"/>
              <a:gd name="connsiteX130" fmla="*/ 320040 w 919480"/>
              <a:gd name="connsiteY130" fmla="*/ 1518920 h 3640422"/>
              <a:gd name="connsiteX131" fmla="*/ 325120 w 919480"/>
              <a:gd name="connsiteY131" fmla="*/ 1473200 h 3640422"/>
              <a:gd name="connsiteX132" fmla="*/ 330200 w 919480"/>
              <a:gd name="connsiteY132" fmla="*/ 1447800 h 3640422"/>
              <a:gd name="connsiteX133" fmla="*/ 340360 w 919480"/>
              <a:gd name="connsiteY133" fmla="*/ 1386840 h 3640422"/>
              <a:gd name="connsiteX134" fmla="*/ 345440 w 919480"/>
              <a:gd name="connsiteY134" fmla="*/ 1346200 h 3640422"/>
              <a:gd name="connsiteX135" fmla="*/ 355600 w 919480"/>
              <a:gd name="connsiteY135" fmla="*/ 1275080 h 3640422"/>
              <a:gd name="connsiteX136" fmla="*/ 360680 w 919480"/>
              <a:gd name="connsiteY136" fmla="*/ 1224280 h 3640422"/>
              <a:gd name="connsiteX137" fmla="*/ 365760 w 919480"/>
              <a:gd name="connsiteY137" fmla="*/ 1198880 h 3640422"/>
              <a:gd name="connsiteX138" fmla="*/ 381000 w 919480"/>
              <a:gd name="connsiteY138" fmla="*/ 1127760 h 3640422"/>
              <a:gd name="connsiteX139" fmla="*/ 386080 w 919480"/>
              <a:gd name="connsiteY139" fmla="*/ 1076960 h 3640422"/>
              <a:gd name="connsiteX140" fmla="*/ 391160 w 919480"/>
              <a:gd name="connsiteY140" fmla="*/ 1056640 h 3640422"/>
              <a:gd name="connsiteX141" fmla="*/ 401320 w 919480"/>
              <a:gd name="connsiteY141" fmla="*/ 1005840 h 3640422"/>
              <a:gd name="connsiteX142" fmla="*/ 406400 w 919480"/>
              <a:gd name="connsiteY142" fmla="*/ 934720 h 3640422"/>
              <a:gd name="connsiteX143" fmla="*/ 416560 w 919480"/>
              <a:gd name="connsiteY143" fmla="*/ 868680 h 3640422"/>
              <a:gd name="connsiteX144" fmla="*/ 421640 w 919480"/>
              <a:gd name="connsiteY144" fmla="*/ 822960 h 3640422"/>
              <a:gd name="connsiteX145" fmla="*/ 431800 w 919480"/>
              <a:gd name="connsiteY145" fmla="*/ 777240 h 3640422"/>
              <a:gd name="connsiteX146" fmla="*/ 436880 w 919480"/>
              <a:gd name="connsiteY146" fmla="*/ 731520 h 3640422"/>
              <a:gd name="connsiteX147" fmla="*/ 447040 w 919480"/>
              <a:gd name="connsiteY147" fmla="*/ 690880 h 3640422"/>
              <a:gd name="connsiteX148" fmla="*/ 457200 w 919480"/>
              <a:gd name="connsiteY148" fmla="*/ 629920 h 3640422"/>
              <a:gd name="connsiteX149" fmla="*/ 462280 w 919480"/>
              <a:gd name="connsiteY149" fmla="*/ 584200 h 3640422"/>
              <a:gd name="connsiteX150" fmla="*/ 472440 w 919480"/>
              <a:gd name="connsiteY150" fmla="*/ 543560 h 3640422"/>
              <a:gd name="connsiteX151" fmla="*/ 477520 w 919480"/>
              <a:gd name="connsiteY151" fmla="*/ 523240 h 3640422"/>
              <a:gd name="connsiteX152" fmla="*/ 487680 w 919480"/>
              <a:gd name="connsiteY152" fmla="*/ 457200 h 3640422"/>
              <a:gd name="connsiteX153" fmla="*/ 497840 w 919480"/>
              <a:gd name="connsiteY153" fmla="*/ 411480 h 3640422"/>
              <a:gd name="connsiteX154" fmla="*/ 502920 w 919480"/>
              <a:gd name="connsiteY154" fmla="*/ 365760 h 3640422"/>
              <a:gd name="connsiteX155" fmla="*/ 508000 w 919480"/>
              <a:gd name="connsiteY155" fmla="*/ 335280 h 3640422"/>
              <a:gd name="connsiteX156" fmla="*/ 502920 w 919480"/>
              <a:gd name="connsiteY156" fmla="*/ 198120 h 3640422"/>
              <a:gd name="connsiteX0" fmla="*/ 502920 w 919480"/>
              <a:gd name="connsiteY0" fmla="*/ 198120 h 3640422"/>
              <a:gd name="connsiteX1" fmla="*/ 518160 w 919480"/>
              <a:gd name="connsiteY1" fmla="*/ 187960 h 3640422"/>
              <a:gd name="connsiteX2" fmla="*/ 528320 w 919480"/>
              <a:gd name="connsiteY2" fmla="*/ 172720 h 3640422"/>
              <a:gd name="connsiteX3" fmla="*/ 558800 w 919480"/>
              <a:gd name="connsiteY3" fmla="*/ 152400 h 3640422"/>
              <a:gd name="connsiteX4" fmla="*/ 574040 w 919480"/>
              <a:gd name="connsiteY4" fmla="*/ 137160 h 3640422"/>
              <a:gd name="connsiteX5" fmla="*/ 604520 w 919480"/>
              <a:gd name="connsiteY5" fmla="*/ 127000 h 3640422"/>
              <a:gd name="connsiteX6" fmla="*/ 635000 w 919480"/>
              <a:gd name="connsiteY6" fmla="*/ 111760 h 3640422"/>
              <a:gd name="connsiteX7" fmla="*/ 670560 w 919480"/>
              <a:gd name="connsiteY7" fmla="*/ 96520 h 3640422"/>
              <a:gd name="connsiteX8" fmla="*/ 685800 w 919480"/>
              <a:gd name="connsiteY8" fmla="*/ 86360 h 3640422"/>
              <a:gd name="connsiteX9" fmla="*/ 721360 w 919480"/>
              <a:gd name="connsiteY9" fmla="*/ 76200 h 3640422"/>
              <a:gd name="connsiteX10" fmla="*/ 751840 w 919480"/>
              <a:gd name="connsiteY10" fmla="*/ 66040 h 3640422"/>
              <a:gd name="connsiteX11" fmla="*/ 787400 w 919480"/>
              <a:gd name="connsiteY11" fmla="*/ 50800 h 3640422"/>
              <a:gd name="connsiteX12" fmla="*/ 838200 w 919480"/>
              <a:gd name="connsiteY12" fmla="*/ 35560 h 3640422"/>
              <a:gd name="connsiteX13" fmla="*/ 853440 w 919480"/>
              <a:gd name="connsiteY13" fmla="*/ 25400 h 3640422"/>
              <a:gd name="connsiteX14" fmla="*/ 883920 w 919480"/>
              <a:gd name="connsiteY14" fmla="*/ 15240 h 3640422"/>
              <a:gd name="connsiteX15" fmla="*/ 914400 w 919480"/>
              <a:gd name="connsiteY15" fmla="*/ 0 h 3640422"/>
              <a:gd name="connsiteX16" fmla="*/ 919480 w 919480"/>
              <a:gd name="connsiteY16" fmla="*/ 15240 h 3640422"/>
              <a:gd name="connsiteX17" fmla="*/ 914400 w 919480"/>
              <a:gd name="connsiteY17" fmla="*/ 60960 h 3640422"/>
              <a:gd name="connsiteX18" fmla="*/ 909320 w 919480"/>
              <a:gd name="connsiteY18" fmla="*/ 76200 h 3640422"/>
              <a:gd name="connsiteX19" fmla="*/ 904240 w 919480"/>
              <a:gd name="connsiteY19" fmla="*/ 96520 h 3640422"/>
              <a:gd name="connsiteX20" fmla="*/ 899160 w 919480"/>
              <a:gd name="connsiteY20" fmla="*/ 162560 h 3640422"/>
              <a:gd name="connsiteX21" fmla="*/ 894080 w 919480"/>
              <a:gd name="connsiteY21" fmla="*/ 182880 h 3640422"/>
              <a:gd name="connsiteX22" fmla="*/ 889000 w 919480"/>
              <a:gd name="connsiteY22" fmla="*/ 213360 h 3640422"/>
              <a:gd name="connsiteX23" fmla="*/ 883920 w 919480"/>
              <a:gd name="connsiteY23" fmla="*/ 335280 h 3640422"/>
              <a:gd name="connsiteX24" fmla="*/ 873760 w 919480"/>
              <a:gd name="connsiteY24" fmla="*/ 401320 h 3640422"/>
              <a:gd name="connsiteX25" fmla="*/ 868680 w 919480"/>
              <a:gd name="connsiteY25" fmla="*/ 447040 h 3640422"/>
              <a:gd name="connsiteX26" fmla="*/ 858520 w 919480"/>
              <a:gd name="connsiteY26" fmla="*/ 568960 h 3640422"/>
              <a:gd name="connsiteX27" fmla="*/ 853440 w 919480"/>
              <a:gd name="connsiteY27" fmla="*/ 594360 h 3640422"/>
              <a:gd name="connsiteX28" fmla="*/ 848360 w 919480"/>
              <a:gd name="connsiteY28" fmla="*/ 640080 h 3640422"/>
              <a:gd name="connsiteX29" fmla="*/ 838200 w 919480"/>
              <a:gd name="connsiteY29" fmla="*/ 690880 h 3640422"/>
              <a:gd name="connsiteX30" fmla="*/ 833120 w 919480"/>
              <a:gd name="connsiteY30" fmla="*/ 721360 h 3640422"/>
              <a:gd name="connsiteX31" fmla="*/ 828040 w 919480"/>
              <a:gd name="connsiteY31" fmla="*/ 741680 h 3640422"/>
              <a:gd name="connsiteX32" fmla="*/ 822960 w 919480"/>
              <a:gd name="connsiteY32" fmla="*/ 767080 h 3640422"/>
              <a:gd name="connsiteX33" fmla="*/ 817880 w 919480"/>
              <a:gd name="connsiteY33" fmla="*/ 787400 h 3640422"/>
              <a:gd name="connsiteX34" fmla="*/ 812800 w 919480"/>
              <a:gd name="connsiteY34" fmla="*/ 828040 h 3640422"/>
              <a:gd name="connsiteX35" fmla="*/ 807720 w 919480"/>
              <a:gd name="connsiteY35" fmla="*/ 843280 h 3640422"/>
              <a:gd name="connsiteX36" fmla="*/ 797560 w 919480"/>
              <a:gd name="connsiteY36" fmla="*/ 894080 h 3640422"/>
              <a:gd name="connsiteX37" fmla="*/ 787400 w 919480"/>
              <a:gd name="connsiteY37" fmla="*/ 939800 h 3640422"/>
              <a:gd name="connsiteX38" fmla="*/ 782320 w 919480"/>
              <a:gd name="connsiteY38" fmla="*/ 980440 h 3640422"/>
              <a:gd name="connsiteX39" fmla="*/ 777240 w 919480"/>
              <a:gd name="connsiteY39" fmla="*/ 1031240 h 3640422"/>
              <a:gd name="connsiteX40" fmla="*/ 767080 w 919480"/>
              <a:gd name="connsiteY40" fmla="*/ 1102360 h 3640422"/>
              <a:gd name="connsiteX41" fmla="*/ 762000 w 919480"/>
              <a:gd name="connsiteY41" fmla="*/ 1203960 h 3640422"/>
              <a:gd name="connsiteX42" fmla="*/ 751840 w 919480"/>
              <a:gd name="connsiteY42" fmla="*/ 1264920 h 3640422"/>
              <a:gd name="connsiteX43" fmla="*/ 736600 w 919480"/>
              <a:gd name="connsiteY43" fmla="*/ 1407160 h 3640422"/>
              <a:gd name="connsiteX44" fmla="*/ 726440 w 919480"/>
              <a:gd name="connsiteY44" fmla="*/ 1463040 h 3640422"/>
              <a:gd name="connsiteX45" fmla="*/ 721360 w 919480"/>
              <a:gd name="connsiteY45" fmla="*/ 1518920 h 3640422"/>
              <a:gd name="connsiteX46" fmla="*/ 711200 w 919480"/>
              <a:gd name="connsiteY46" fmla="*/ 1564640 h 3640422"/>
              <a:gd name="connsiteX47" fmla="*/ 706120 w 919480"/>
              <a:gd name="connsiteY47" fmla="*/ 1595120 h 3640422"/>
              <a:gd name="connsiteX48" fmla="*/ 701040 w 919480"/>
              <a:gd name="connsiteY48" fmla="*/ 1635760 h 3640422"/>
              <a:gd name="connsiteX49" fmla="*/ 695960 w 919480"/>
              <a:gd name="connsiteY49" fmla="*/ 1666240 h 3640422"/>
              <a:gd name="connsiteX50" fmla="*/ 690880 w 919480"/>
              <a:gd name="connsiteY50" fmla="*/ 1706880 h 3640422"/>
              <a:gd name="connsiteX51" fmla="*/ 675640 w 919480"/>
              <a:gd name="connsiteY51" fmla="*/ 1778000 h 3640422"/>
              <a:gd name="connsiteX52" fmla="*/ 670560 w 919480"/>
              <a:gd name="connsiteY52" fmla="*/ 1823720 h 3640422"/>
              <a:gd name="connsiteX53" fmla="*/ 660400 w 919480"/>
              <a:gd name="connsiteY53" fmla="*/ 1879600 h 3640422"/>
              <a:gd name="connsiteX54" fmla="*/ 655320 w 919480"/>
              <a:gd name="connsiteY54" fmla="*/ 1935480 h 3640422"/>
              <a:gd name="connsiteX55" fmla="*/ 640080 w 919480"/>
              <a:gd name="connsiteY55" fmla="*/ 2021840 h 3640422"/>
              <a:gd name="connsiteX56" fmla="*/ 635000 w 919480"/>
              <a:gd name="connsiteY56" fmla="*/ 2082800 h 3640422"/>
              <a:gd name="connsiteX57" fmla="*/ 624840 w 919480"/>
              <a:gd name="connsiteY57" fmla="*/ 2133600 h 3640422"/>
              <a:gd name="connsiteX58" fmla="*/ 614680 w 919480"/>
              <a:gd name="connsiteY58" fmla="*/ 2204720 h 3640422"/>
              <a:gd name="connsiteX59" fmla="*/ 609600 w 919480"/>
              <a:gd name="connsiteY59" fmla="*/ 2296160 h 3640422"/>
              <a:gd name="connsiteX60" fmla="*/ 604520 w 919480"/>
              <a:gd name="connsiteY60" fmla="*/ 2311400 h 3640422"/>
              <a:gd name="connsiteX61" fmla="*/ 599440 w 919480"/>
              <a:gd name="connsiteY61" fmla="*/ 2352040 h 3640422"/>
              <a:gd name="connsiteX62" fmla="*/ 594360 w 919480"/>
              <a:gd name="connsiteY62" fmla="*/ 2382520 h 3640422"/>
              <a:gd name="connsiteX63" fmla="*/ 584200 w 919480"/>
              <a:gd name="connsiteY63" fmla="*/ 2509520 h 3640422"/>
              <a:gd name="connsiteX64" fmla="*/ 574040 w 919480"/>
              <a:gd name="connsiteY64" fmla="*/ 2570480 h 3640422"/>
              <a:gd name="connsiteX65" fmla="*/ 568960 w 919480"/>
              <a:gd name="connsiteY65" fmla="*/ 2595880 h 3640422"/>
              <a:gd name="connsiteX66" fmla="*/ 558800 w 919480"/>
              <a:gd name="connsiteY66" fmla="*/ 2809240 h 3640422"/>
              <a:gd name="connsiteX67" fmla="*/ 553720 w 919480"/>
              <a:gd name="connsiteY67" fmla="*/ 2834640 h 3640422"/>
              <a:gd name="connsiteX68" fmla="*/ 548640 w 919480"/>
              <a:gd name="connsiteY68" fmla="*/ 2956560 h 3640422"/>
              <a:gd name="connsiteX69" fmla="*/ 538480 w 919480"/>
              <a:gd name="connsiteY69" fmla="*/ 3048000 h 3640422"/>
              <a:gd name="connsiteX70" fmla="*/ 543560 w 919480"/>
              <a:gd name="connsiteY70" fmla="*/ 3246120 h 3640422"/>
              <a:gd name="connsiteX71" fmla="*/ 538480 w 919480"/>
              <a:gd name="connsiteY71" fmla="*/ 3342640 h 3640422"/>
              <a:gd name="connsiteX72" fmla="*/ 533400 w 919480"/>
              <a:gd name="connsiteY72" fmla="*/ 3378200 h 3640422"/>
              <a:gd name="connsiteX73" fmla="*/ 528320 w 919480"/>
              <a:gd name="connsiteY73" fmla="*/ 3418840 h 3640422"/>
              <a:gd name="connsiteX74" fmla="*/ 523240 w 919480"/>
              <a:gd name="connsiteY74" fmla="*/ 3616960 h 3640422"/>
              <a:gd name="connsiteX75" fmla="*/ 447040 w 919480"/>
              <a:gd name="connsiteY75" fmla="*/ 3611880 h 3640422"/>
              <a:gd name="connsiteX76" fmla="*/ 223520 w 919480"/>
              <a:gd name="connsiteY76" fmla="*/ 3601720 h 3640422"/>
              <a:gd name="connsiteX77" fmla="*/ 152400 w 919480"/>
              <a:gd name="connsiteY77" fmla="*/ 3591560 h 3640422"/>
              <a:gd name="connsiteX78" fmla="*/ 96520 w 919480"/>
              <a:gd name="connsiteY78" fmla="*/ 3586480 h 3640422"/>
              <a:gd name="connsiteX79" fmla="*/ 5080 w 919480"/>
              <a:gd name="connsiteY79" fmla="*/ 3571240 h 3640422"/>
              <a:gd name="connsiteX80" fmla="*/ 0 w 919480"/>
              <a:gd name="connsiteY80" fmla="*/ 3556000 h 3640422"/>
              <a:gd name="connsiteX81" fmla="*/ 10160 w 919480"/>
              <a:gd name="connsiteY81" fmla="*/ 3469640 h 3640422"/>
              <a:gd name="connsiteX82" fmla="*/ 15240 w 919480"/>
              <a:gd name="connsiteY82" fmla="*/ 3429000 h 3640422"/>
              <a:gd name="connsiteX83" fmla="*/ 20320 w 919480"/>
              <a:gd name="connsiteY83" fmla="*/ 3403600 h 3640422"/>
              <a:gd name="connsiteX84" fmla="*/ 25400 w 919480"/>
              <a:gd name="connsiteY84" fmla="*/ 3373120 h 3640422"/>
              <a:gd name="connsiteX85" fmla="*/ 30480 w 919480"/>
              <a:gd name="connsiteY85" fmla="*/ 3347720 h 3640422"/>
              <a:gd name="connsiteX86" fmla="*/ 35560 w 919480"/>
              <a:gd name="connsiteY86" fmla="*/ 3302000 h 3640422"/>
              <a:gd name="connsiteX87" fmla="*/ 40640 w 919480"/>
              <a:gd name="connsiteY87" fmla="*/ 3276600 h 3640422"/>
              <a:gd name="connsiteX88" fmla="*/ 50800 w 919480"/>
              <a:gd name="connsiteY88" fmla="*/ 3195320 h 3640422"/>
              <a:gd name="connsiteX89" fmla="*/ 60960 w 919480"/>
              <a:gd name="connsiteY89" fmla="*/ 3048000 h 3640422"/>
              <a:gd name="connsiteX90" fmla="*/ 66040 w 919480"/>
              <a:gd name="connsiteY90" fmla="*/ 3022600 h 3640422"/>
              <a:gd name="connsiteX91" fmla="*/ 71120 w 919480"/>
              <a:gd name="connsiteY91" fmla="*/ 2941320 h 3640422"/>
              <a:gd name="connsiteX92" fmla="*/ 76200 w 919480"/>
              <a:gd name="connsiteY92" fmla="*/ 2910840 h 3640422"/>
              <a:gd name="connsiteX93" fmla="*/ 86360 w 919480"/>
              <a:gd name="connsiteY93" fmla="*/ 2824480 h 3640422"/>
              <a:gd name="connsiteX94" fmla="*/ 96520 w 919480"/>
              <a:gd name="connsiteY94" fmla="*/ 2712720 h 3640422"/>
              <a:gd name="connsiteX95" fmla="*/ 101600 w 919480"/>
              <a:gd name="connsiteY95" fmla="*/ 2687320 h 3640422"/>
              <a:gd name="connsiteX96" fmla="*/ 106680 w 919480"/>
              <a:gd name="connsiteY96" fmla="*/ 2667000 h 3640422"/>
              <a:gd name="connsiteX97" fmla="*/ 111760 w 919480"/>
              <a:gd name="connsiteY97" fmla="*/ 2631440 h 3640422"/>
              <a:gd name="connsiteX98" fmla="*/ 121920 w 919480"/>
              <a:gd name="connsiteY98" fmla="*/ 2600960 h 3640422"/>
              <a:gd name="connsiteX99" fmla="*/ 127000 w 919480"/>
              <a:gd name="connsiteY99" fmla="*/ 2570480 h 3640422"/>
              <a:gd name="connsiteX100" fmla="*/ 137160 w 919480"/>
              <a:gd name="connsiteY100" fmla="*/ 2550160 h 3640422"/>
              <a:gd name="connsiteX101" fmla="*/ 142240 w 919480"/>
              <a:gd name="connsiteY101" fmla="*/ 2534920 h 3640422"/>
              <a:gd name="connsiteX102" fmla="*/ 169333 w 919480"/>
              <a:gd name="connsiteY102" fmla="*/ 2505569 h 3640422"/>
              <a:gd name="connsiteX103" fmla="*/ 174414 w 919480"/>
              <a:gd name="connsiteY103" fmla="*/ 2484684 h 3640422"/>
              <a:gd name="connsiteX104" fmla="*/ 176106 w 919480"/>
              <a:gd name="connsiteY104" fmla="*/ 2469444 h 3640422"/>
              <a:gd name="connsiteX105" fmla="*/ 192476 w 919480"/>
              <a:gd name="connsiteY105" fmla="*/ 2441787 h 3640422"/>
              <a:gd name="connsiteX106" fmla="*/ 197555 w 919480"/>
              <a:gd name="connsiteY106" fmla="*/ 2418645 h 3640422"/>
              <a:gd name="connsiteX107" fmla="*/ 196991 w 919480"/>
              <a:gd name="connsiteY107" fmla="*/ 2407920 h 3640422"/>
              <a:gd name="connsiteX108" fmla="*/ 199249 w 919480"/>
              <a:gd name="connsiteY108" fmla="*/ 2359943 h 3640422"/>
              <a:gd name="connsiteX109" fmla="*/ 198684 w 919480"/>
              <a:gd name="connsiteY109" fmla="*/ 2358249 h 3640422"/>
              <a:gd name="connsiteX110" fmla="*/ 212231 w 919480"/>
              <a:gd name="connsiteY110" fmla="*/ 2284871 h 3640422"/>
              <a:gd name="connsiteX111" fmla="*/ 213924 w 919480"/>
              <a:gd name="connsiteY111" fmla="*/ 2232942 h 3640422"/>
              <a:gd name="connsiteX112" fmla="*/ 213925 w 919480"/>
              <a:gd name="connsiteY112" fmla="*/ 2172547 h 3640422"/>
              <a:gd name="connsiteX113" fmla="*/ 223520 w 919480"/>
              <a:gd name="connsiteY113" fmla="*/ 2128520 h 3640422"/>
              <a:gd name="connsiteX114" fmla="*/ 228600 w 919480"/>
              <a:gd name="connsiteY114" fmla="*/ 2098040 h 3640422"/>
              <a:gd name="connsiteX115" fmla="*/ 238760 w 919480"/>
              <a:gd name="connsiteY115" fmla="*/ 1991360 h 3640422"/>
              <a:gd name="connsiteX116" fmla="*/ 243840 w 919480"/>
              <a:gd name="connsiteY116" fmla="*/ 1965960 h 3640422"/>
              <a:gd name="connsiteX117" fmla="*/ 248920 w 919480"/>
              <a:gd name="connsiteY117" fmla="*/ 1925320 h 3640422"/>
              <a:gd name="connsiteX118" fmla="*/ 254000 w 919480"/>
              <a:gd name="connsiteY118" fmla="*/ 1910080 h 3640422"/>
              <a:gd name="connsiteX119" fmla="*/ 259080 w 919480"/>
              <a:gd name="connsiteY119" fmla="*/ 1889760 h 3640422"/>
              <a:gd name="connsiteX120" fmla="*/ 264160 w 919480"/>
              <a:gd name="connsiteY120" fmla="*/ 1859280 h 3640422"/>
              <a:gd name="connsiteX121" fmla="*/ 269240 w 919480"/>
              <a:gd name="connsiteY121" fmla="*/ 1833880 h 3640422"/>
              <a:gd name="connsiteX122" fmla="*/ 274320 w 919480"/>
              <a:gd name="connsiteY122" fmla="*/ 1762760 h 3640422"/>
              <a:gd name="connsiteX123" fmla="*/ 279400 w 919480"/>
              <a:gd name="connsiteY123" fmla="*/ 1747520 h 3640422"/>
              <a:gd name="connsiteX124" fmla="*/ 284480 w 919480"/>
              <a:gd name="connsiteY124" fmla="*/ 1722120 h 3640422"/>
              <a:gd name="connsiteX125" fmla="*/ 289560 w 919480"/>
              <a:gd name="connsiteY125" fmla="*/ 1671320 h 3640422"/>
              <a:gd name="connsiteX126" fmla="*/ 294640 w 919480"/>
              <a:gd name="connsiteY126" fmla="*/ 1656080 h 3640422"/>
              <a:gd name="connsiteX127" fmla="*/ 299720 w 919480"/>
              <a:gd name="connsiteY127" fmla="*/ 1635760 h 3640422"/>
              <a:gd name="connsiteX128" fmla="*/ 304800 w 919480"/>
              <a:gd name="connsiteY128" fmla="*/ 1574800 h 3640422"/>
              <a:gd name="connsiteX129" fmla="*/ 309880 w 919480"/>
              <a:gd name="connsiteY129" fmla="*/ 1559560 h 3640422"/>
              <a:gd name="connsiteX130" fmla="*/ 320040 w 919480"/>
              <a:gd name="connsiteY130" fmla="*/ 1518920 h 3640422"/>
              <a:gd name="connsiteX131" fmla="*/ 325120 w 919480"/>
              <a:gd name="connsiteY131" fmla="*/ 1473200 h 3640422"/>
              <a:gd name="connsiteX132" fmla="*/ 330200 w 919480"/>
              <a:gd name="connsiteY132" fmla="*/ 1447800 h 3640422"/>
              <a:gd name="connsiteX133" fmla="*/ 340360 w 919480"/>
              <a:gd name="connsiteY133" fmla="*/ 1386840 h 3640422"/>
              <a:gd name="connsiteX134" fmla="*/ 345440 w 919480"/>
              <a:gd name="connsiteY134" fmla="*/ 1346200 h 3640422"/>
              <a:gd name="connsiteX135" fmla="*/ 355600 w 919480"/>
              <a:gd name="connsiteY135" fmla="*/ 1275080 h 3640422"/>
              <a:gd name="connsiteX136" fmla="*/ 360680 w 919480"/>
              <a:gd name="connsiteY136" fmla="*/ 1224280 h 3640422"/>
              <a:gd name="connsiteX137" fmla="*/ 365760 w 919480"/>
              <a:gd name="connsiteY137" fmla="*/ 1198880 h 3640422"/>
              <a:gd name="connsiteX138" fmla="*/ 381000 w 919480"/>
              <a:gd name="connsiteY138" fmla="*/ 1127760 h 3640422"/>
              <a:gd name="connsiteX139" fmla="*/ 386080 w 919480"/>
              <a:gd name="connsiteY139" fmla="*/ 1076960 h 3640422"/>
              <a:gd name="connsiteX140" fmla="*/ 391160 w 919480"/>
              <a:gd name="connsiteY140" fmla="*/ 1056640 h 3640422"/>
              <a:gd name="connsiteX141" fmla="*/ 401320 w 919480"/>
              <a:gd name="connsiteY141" fmla="*/ 1005840 h 3640422"/>
              <a:gd name="connsiteX142" fmla="*/ 406400 w 919480"/>
              <a:gd name="connsiteY142" fmla="*/ 934720 h 3640422"/>
              <a:gd name="connsiteX143" fmla="*/ 416560 w 919480"/>
              <a:gd name="connsiteY143" fmla="*/ 868680 h 3640422"/>
              <a:gd name="connsiteX144" fmla="*/ 421640 w 919480"/>
              <a:gd name="connsiteY144" fmla="*/ 822960 h 3640422"/>
              <a:gd name="connsiteX145" fmla="*/ 431800 w 919480"/>
              <a:gd name="connsiteY145" fmla="*/ 777240 h 3640422"/>
              <a:gd name="connsiteX146" fmla="*/ 436880 w 919480"/>
              <a:gd name="connsiteY146" fmla="*/ 731520 h 3640422"/>
              <a:gd name="connsiteX147" fmla="*/ 447040 w 919480"/>
              <a:gd name="connsiteY147" fmla="*/ 690880 h 3640422"/>
              <a:gd name="connsiteX148" fmla="*/ 457200 w 919480"/>
              <a:gd name="connsiteY148" fmla="*/ 629920 h 3640422"/>
              <a:gd name="connsiteX149" fmla="*/ 462280 w 919480"/>
              <a:gd name="connsiteY149" fmla="*/ 584200 h 3640422"/>
              <a:gd name="connsiteX150" fmla="*/ 472440 w 919480"/>
              <a:gd name="connsiteY150" fmla="*/ 543560 h 3640422"/>
              <a:gd name="connsiteX151" fmla="*/ 477520 w 919480"/>
              <a:gd name="connsiteY151" fmla="*/ 523240 h 3640422"/>
              <a:gd name="connsiteX152" fmla="*/ 487680 w 919480"/>
              <a:gd name="connsiteY152" fmla="*/ 457200 h 3640422"/>
              <a:gd name="connsiteX153" fmla="*/ 497840 w 919480"/>
              <a:gd name="connsiteY153" fmla="*/ 411480 h 3640422"/>
              <a:gd name="connsiteX154" fmla="*/ 502920 w 919480"/>
              <a:gd name="connsiteY154" fmla="*/ 365760 h 3640422"/>
              <a:gd name="connsiteX155" fmla="*/ 508000 w 919480"/>
              <a:gd name="connsiteY155" fmla="*/ 335280 h 3640422"/>
              <a:gd name="connsiteX156" fmla="*/ 502920 w 919480"/>
              <a:gd name="connsiteY156" fmla="*/ 198120 h 3640422"/>
              <a:gd name="connsiteX0" fmla="*/ 502920 w 919480"/>
              <a:gd name="connsiteY0" fmla="*/ 198120 h 3640422"/>
              <a:gd name="connsiteX1" fmla="*/ 518160 w 919480"/>
              <a:gd name="connsiteY1" fmla="*/ 187960 h 3640422"/>
              <a:gd name="connsiteX2" fmla="*/ 528320 w 919480"/>
              <a:gd name="connsiteY2" fmla="*/ 172720 h 3640422"/>
              <a:gd name="connsiteX3" fmla="*/ 558800 w 919480"/>
              <a:gd name="connsiteY3" fmla="*/ 152400 h 3640422"/>
              <a:gd name="connsiteX4" fmla="*/ 574040 w 919480"/>
              <a:gd name="connsiteY4" fmla="*/ 137160 h 3640422"/>
              <a:gd name="connsiteX5" fmla="*/ 604520 w 919480"/>
              <a:gd name="connsiteY5" fmla="*/ 127000 h 3640422"/>
              <a:gd name="connsiteX6" fmla="*/ 635000 w 919480"/>
              <a:gd name="connsiteY6" fmla="*/ 111760 h 3640422"/>
              <a:gd name="connsiteX7" fmla="*/ 670560 w 919480"/>
              <a:gd name="connsiteY7" fmla="*/ 96520 h 3640422"/>
              <a:gd name="connsiteX8" fmla="*/ 685800 w 919480"/>
              <a:gd name="connsiteY8" fmla="*/ 86360 h 3640422"/>
              <a:gd name="connsiteX9" fmla="*/ 721360 w 919480"/>
              <a:gd name="connsiteY9" fmla="*/ 76200 h 3640422"/>
              <a:gd name="connsiteX10" fmla="*/ 751840 w 919480"/>
              <a:gd name="connsiteY10" fmla="*/ 66040 h 3640422"/>
              <a:gd name="connsiteX11" fmla="*/ 787400 w 919480"/>
              <a:gd name="connsiteY11" fmla="*/ 50800 h 3640422"/>
              <a:gd name="connsiteX12" fmla="*/ 838200 w 919480"/>
              <a:gd name="connsiteY12" fmla="*/ 35560 h 3640422"/>
              <a:gd name="connsiteX13" fmla="*/ 853440 w 919480"/>
              <a:gd name="connsiteY13" fmla="*/ 25400 h 3640422"/>
              <a:gd name="connsiteX14" fmla="*/ 883920 w 919480"/>
              <a:gd name="connsiteY14" fmla="*/ 15240 h 3640422"/>
              <a:gd name="connsiteX15" fmla="*/ 914400 w 919480"/>
              <a:gd name="connsiteY15" fmla="*/ 0 h 3640422"/>
              <a:gd name="connsiteX16" fmla="*/ 919480 w 919480"/>
              <a:gd name="connsiteY16" fmla="*/ 15240 h 3640422"/>
              <a:gd name="connsiteX17" fmla="*/ 914400 w 919480"/>
              <a:gd name="connsiteY17" fmla="*/ 60960 h 3640422"/>
              <a:gd name="connsiteX18" fmla="*/ 909320 w 919480"/>
              <a:gd name="connsiteY18" fmla="*/ 76200 h 3640422"/>
              <a:gd name="connsiteX19" fmla="*/ 904240 w 919480"/>
              <a:gd name="connsiteY19" fmla="*/ 96520 h 3640422"/>
              <a:gd name="connsiteX20" fmla="*/ 899160 w 919480"/>
              <a:gd name="connsiteY20" fmla="*/ 162560 h 3640422"/>
              <a:gd name="connsiteX21" fmla="*/ 894080 w 919480"/>
              <a:gd name="connsiteY21" fmla="*/ 182880 h 3640422"/>
              <a:gd name="connsiteX22" fmla="*/ 889000 w 919480"/>
              <a:gd name="connsiteY22" fmla="*/ 213360 h 3640422"/>
              <a:gd name="connsiteX23" fmla="*/ 883920 w 919480"/>
              <a:gd name="connsiteY23" fmla="*/ 335280 h 3640422"/>
              <a:gd name="connsiteX24" fmla="*/ 873760 w 919480"/>
              <a:gd name="connsiteY24" fmla="*/ 401320 h 3640422"/>
              <a:gd name="connsiteX25" fmla="*/ 868680 w 919480"/>
              <a:gd name="connsiteY25" fmla="*/ 447040 h 3640422"/>
              <a:gd name="connsiteX26" fmla="*/ 858520 w 919480"/>
              <a:gd name="connsiteY26" fmla="*/ 568960 h 3640422"/>
              <a:gd name="connsiteX27" fmla="*/ 853440 w 919480"/>
              <a:gd name="connsiteY27" fmla="*/ 594360 h 3640422"/>
              <a:gd name="connsiteX28" fmla="*/ 848360 w 919480"/>
              <a:gd name="connsiteY28" fmla="*/ 640080 h 3640422"/>
              <a:gd name="connsiteX29" fmla="*/ 838200 w 919480"/>
              <a:gd name="connsiteY29" fmla="*/ 690880 h 3640422"/>
              <a:gd name="connsiteX30" fmla="*/ 833120 w 919480"/>
              <a:gd name="connsiteY30" fmla="*/ 721360 h 3640422"/>
              <a:gd name="connsiteX31" fmla="*/ 828040 w 919480"/>
              <a:gd name="connsiteY31" fmla="*/ 741680 h 3640422"/>
              <a:gd name="connsiteX32" fmla="*/ 822960 w 919480"/>
              <a:gd name="connsiteY32" fmla="*/ 767080 h 3640422"/>
              <a:gd name="connsiteX33" fmla="*/ 817880 w 919480"/>
              <a:gd name="connsiteY33" fmla="*/ 787400 h 3640422"/>
              <a:gd name="connsiteX34" fmla="*/ 812800 w 919480"/>
              <a:gd name="connsiteY34" fmla="*/ 828040 h 3640422"/>
              <a:gd name="connsiteX35" fmla="*/ 807720 w 919480"/>
              <a:gd name="connsiteY35" fmla="*/ 843280 h 3640422"/>
              <a:gd name="connsiteX36" fmla="*/ 797560 w 919480"/>
              <a:gd name="connsiteY36" fmla="*/ 894080 h 3640422"/>
              <a:gd name="connsiteX37" fmla="*/ 787400 w 919480"/>
              <a:gd name="connsiteY37" fmla="*/ 939800 h 3640422"/>
              <a:gd name="connsiteX38" fmla="*/ 782320 w 919480"/>
              <a:gd name="connsiteY38" fmla="*/ 980440 h 3640422"/>
              <a:gd name="connsiteX39" fmla="*/ 777240 w 919480"/>
              <a:gd name="connsiteY39" fmla="*/ 1031240 h 3640422"/>
              <a:gd name="connsiteX40" fmla="*/ 767080 w 919480"/>
              <a:gd name="connsiteY40" fmla="*/ 1102360 h 3640422"/>
              <a:gd name="connsiteX41" fmla="*/ 762000 w 919480"/>
              <a:gd name="connsiteY41" fmla="*/ 1203960 h 3640422"/>
              <a:gd name="connsiteX42" fmla="*/ 751840 w 919480"/>
              <a:gd name="connsiteY42" fmla="*/ 1264920 h 3640422"/>
              <a:gd name="connsiteX43" fmla="*/ 736600 w 919480"/>
              <a:gd name="connsiteY43" fmla="*/ 1407160 h 3640422"/>
              <a:gd name="connsiteX44" fmla="*/ 726440 w 919480"/>
              <a:gd name="connsiteY44" fmla="*/ 1463040 h 3640422"/>
              <a:gd name="connsiteX45" fmla="*/ 721360 w 919480"/>
              <a:gd name="connsiteY45" fmla="*/ 1518920 h 3640422"/>
              <a:gd name="connsiteX46" fmla="*/ 711200 w 919480"/>
              <a:gd name="connsiteY46" fmla="*/ 1564640 h 3640422"/>
              <a:gd name="connsiteX47" fmla="*/ 706120 w 919480"/>
              <a:gd name="connsiteY47" fmla="*/ 1595120 h 3640422"/>
              <a:gd name="connsiteX48" fmla="*/ 701040 w 919480"/>
              <a:gd name="connsiteY48" fmla="*/ 1635760 h 3640422"/>
              <a:gd name="connsiteX49" fmla="*/ 695960 w 919480"/>
              <a:gd name="connsiteY49" fmla="*/ 1666240 h 3640422"/>
              <a:gd name="connsiteX50" fmla="*/ 690880 w 919480"/>
              <a:gd name="connsiteY50" fmla="*/ 1706880 h 3640422"/>
              <a:gd name="connsiteX51" fmla="*/ 675640 w 919480"/>
              <a:gd name="connsiteY51" fmla="*/ 1778000 h 3640422"/>
              <a:gd name="connsiteX52" fmla="*/ 670560 w 919480"/>
              <a:gd name="connsiteY52" fmla="*/ 1823720 h 3640422"/>
              <a:gd name="connsiteX53" fmla="*/ 660400 w 919480"/>
              <a:gd name="connsiteY53" fmla="*/ 1879600 h 3640422"/>
              <a:gd name="connsiteX54" fmla="*/ 655320 w 919480"/>
              <a:gd name="connsiteY54" fmla="*/ 1935480 h 3640422"/>
              <a:gd name="connsiteX55" fmla="*/ 640080 w 919480"/>
              <a:gd name="connsiteY55" fmla="*/ 2021840 h 3640422"/>
              <a:gd name="connsiteX56" fmla="*/ 635000 w 919480"/>
              <a:gd name="connsiteY56" fmla="*/ 2082800 h 3640422"/>
              <a:gd name="connsiteX57" fmla="*/ 624840 w 919480"/>
              <a:gd name="connsiteY57" fmla="*/ 2133600 h 3640422"/>
              <a:gd name="connsiteX58" fmla="*/ 614680 w 919480"/>
              <a:gd name="connsiteY58" fmla="*/ 2204720 h 3640422"/>
              <a:gd name="connsiteX59" fmla="*/ 609600 w 919480"/>
              <a:gd name="connsiteY59" fmla="*/ 2296160 h 3640422"/>
              <a:gd name="connsiteX60" fmla="*/ 604520 w 919480"/>
              <a:gd name="connsiteY60" fmla="*/ 2311400 h 3640422"/>
              <a:gd name="connsiteX61" fmla="*/ 599440 w 919480"/>
              <a:gd name="connsiteY61" fmla="*/ 2352040 h 3640422"/>
              <a:gd name="connsiteX62" fmla="*/ 594360 w 919480"/>
              <a:gd name="connsiteY62" fmla="*/ 2382520 h 3640422"/>
              <a:gd name="connsiteX63" fmla="*/ 584200 w 919480"/>
              <a:gd name="connsiteY63" fmla="*/ 2509520 h 3640422"/>
              <a:gd name="connsiteX64" fmla="*/ 574040 w 919480"/>
              <a:gd name="connsiteY64" fmla="*/ 2570480 h 3640422"/>
              <a:gd name="connsiteX65" fmla="*/ 568960 w 919480"/>
              <a:gd name="connsiteY65" fmla="*/ 2595880 h 3640422"/>
              <a:gd name="connsiteX66" fmla="*/ 558800 w 919480"/>
              <a:gd name="connsiteY66" fmla="*/ 2809240 h 3640422"/>
              <a:gd name="connsiteX67" fmla="*/ 553720 w 919480"/>
              <a:gd name="connsiteY67" fmla="*/ 2834640 h 3640422"/>
              <a:gd name="connsiteX68" fmla="*/ 548640 w 919480"/>
              <a:gd name="connsiteY68" fmla="*/ 2956560 h 3640422"/>
              <a:gd name="connsiteX69" fmla="*/ 538480 w 919480"/>
              <a:gd name="connsiteY69" fmla="*/ 3048000 h 3640422"/>
              <a:gd name="connsiteX70" fmla="*/ 543560 w 919480"/>
              <a:gd name="connsiteY70" fmla="*/ 3246120 h 3640422"/>
              <a:gd name="connsiteX71" fmla="*/ 538480 w 919480"/>
              <a:gd name="connsiteY71" fmla="*/ 3342640 h 3640422"/>
              <a:gd name="connsiteX72" fmla="*/ 533400 w 919480"/>
              <a:gd name="connsiteY72" fmla="*/ 3378200 h 3640422"/>
              <a:gd name="connsiteX73" fmla="*/ 528320 w 919480"/>
              <a:gd name="connsiteY73" fmla="*/ 3418840 h 3640422"/>
              <a:gd name="connsiteX74" fmla="*/ 523240 w 919480"/>
              <a:gd name="connsiteY74" fmla="*/ 3616960 h 3640422"/>
              <a:gd name="connsiteX75" fmla="*/ 447040 w 919480"/>
              <a:gd name="connsiteY75" fmla="*/ 3611880 h 3640422"/>
              <a:gd name="connsiteX76" fmla="*/ 223520 w 919480"/>
              <a:gd name="connsiteY76" fmla="*/ 3601720 h 3640422"/>
              <a:gd name="connsiteX77" fmla="*/ 152400 w 919480"/>
              <a:gd name="connsiteY77" fmla="*/ 3591560 h 3640422"/>
              <a:gd name="connsiteX78" fmla="*/ 96520 w 919480"/>
              <a:gd name="connsiteY78" fmla="*/ 3586480 h 3640422"/>
              <a:gd name="connsiteX79" fmla="*/ 5080 w 919480"/>
              <a:gd name="connsiteY79" fmla="*/ 3571240 h 3640422"/>
              <a:gd name="connsiteX80" fmla="*/ 0 w 919480"/>
              <a:gd name="connsiteY80" fmla="*/ 3556000 h 3640422"/>
              <a:gd name="connsiteX81" fmla="*/ 10160 w 919480"/>
              <a:gd name="connsiteY81" fmla="*/ 3469640 h 3640422"/>
              <a:gd name="connsiteX82" fmla="*/ 15240 w 919480"/>
              <a:gd name="connsiteY82" fmla="*/ 3429000 h 3640422"/>
              <a:gd name="connsiteX83" fmla="*/ 20320 w 919480"/>
              <a:gd name="connsiteY83" fmla="*/ 3403600 h 3640422"/>
              <a:gd name="connsiteX84" fmla="*/ 25400 w 919480"/>
              <a:gd name="connsiteY84" fmla="*/ 3373120 h 3640422"/>
              <a:gd name="connsiteX85" fmla="*/ 30480 w 919480"/>
              <a:gd name="connsiteY85" fmla="*/ 3347720 h 3640422"/>
              <a:gd name="connsiteX86" fmla="*/ 35560 w 919480"/>
              <a:gd name="connsiteY86" fmla="*/ 3302000 h 3640422"/>
              <a:gd name="connsiteX87" fmla="*/ 40640 w 919480"/>
              <a:gd name="connsiteY87" fmla="*/ 3276600 h 3640422"/>
              <a:gd name="connsiteX88" fmla="*/ 50800 w 919480"/>
              <a:gd name="connsiteY88" fmla="*/ 3195320 h 3640422"/>
              <a:gd name="connsiteX89" fmla="*/ 60960 w 919480"/>
              <a:gd name="connsiteY89" fmla="*/ 3048000 h 3640422"/>
              <a:gd name="connsiteX90" fmla="*/ 66040 w 919480"/>
              <a:gd name="connsiteY90" fmla="*/ 3022600 h 3640422"/>
              <a:gd name="connsiteX91" fmla="*/ 71120 w 919480"/>
              <a:gd name="connsiteY91" fmla="*/ 2941320 h 3640422"/>
              <a:gd name="connsiteX92" fmla="*/ 76200 w 919480"/>
              <a:gd name="connsiteY92" fmla="*/ 2910840 h 3640422"/>
              <a:gd name="connsiteX93" fmla="*/ 86360 w 919480"/>
              <a:gd name="connsiteY93" fmla="*/ 2824480 h 3640422"/>
              <a:gd name="connsiteX94" fmla="*/ 96520 w 919480"/>
              <a:gd name="connsiteY94" fmla="*/ 2712720 h 3640422"/>
              <a:gd name="connsiteX95" fmla="*/ 101600 w 919480"/>
              <a:gd name="connsiteY95" fmla="*/ 2687320 h 3640422"/>
              <a:gd name="connsiteX96" fmla="*/ 106680 w 919480"/>
              <a:gd name="connsiteY96" fmla="*/ 2667000 h 3640422"/>
              <a:gd name="connsiteX97" fmla="*/ 111760 w 919480"/>
              <a:gd name="connsiteY97" fmla="*/ 2631440 h 3640422"/>
              <a:gd name="connsiteX98" fmla="*/ 121920 w 919480"/>
              <a:gd name="connsiteY98" fmla="*/ 2600960 h 3640422"/>
              <a:gd name="connsiteX99" fmla="*/ 127000 w 919480"/>
              <a:gd name="connsiteY99" fmla="*/ 2570480 h 3640422"/>
              <a:gd name="connsiteX100" fmla="*/ 137160 w 919480"/>
              <a:gd name="connsiteY100" fmla="*/ 2550160 h 3640422"/>
              <a:gd name="connsiteX101" fmla="*/ 142240 w 919480"/>
              <a:gd name="connsiteY101" fmla="*/ 2534920 h 3640422"/>
              <a:gd name="connsiteX102" fmla="*/ 177799 w 919480"/>
              <a:gd name="connsiteY102" fmla="*/ 2550724 h 3640422"/>
              <a:gd name="connsiteX103" fmla="*/ 174414 w 919480"/>
              <a:gd name="connsiteY103" fmla="*/ 2484684 h 3640422"/>
              <a:gd name="connsiteX104" fmla="*/ 176106 w 919480"/>
              <a:gd name="connsiteY104" fmla="*/ 2469444 h 3640422"/>
              <a:gd name="connsiteX105" fmla="*/ 192476 w 919480"/>
              <a:gd name="connsiteY105" fmla="*/ 2441787 h 3640422"/>
              <a:gd name="connsiteX106" fmla="*/ 197555 w 919480"/>
              <a:gd name="connsiteY106" fmla="*/ 2418645 h 3640422"/>
              <a:gd name="connsiteX107" fmla="*/ 196991 w 919480"/>
              <a:gd name="connsiteY107" fmla="*/ 2407920 h 3640422"/>
              <a:gd name="connsiteX108" fmla="*/ 199249 w 919480"/>
              <a:gd name="connsiteY108" fmla="*/ 2359943 h 3640422"/>
              <a:gd name="connsiteX109" fmla="*/ 198684 w 919480"/>
              <a:gd name="connsiteY109" fmla="*/ 2358249 h 3640422"/>
              <a:gd name="connsiteX110" fmla="*/ 212231 w 919480"/>
              <a:gd name="connsiteY110" fmla="*/ 2284871 h 3640422"/>
              <a:gd name="connsiteX111" fmla="*/ 213924 w 919480"/>
              <a:gd name="connsiteY111" fmla="*/ 2232942 h 3640422"/>
              <a:gd name="connsiteX112" fmla="*/ 213925 w 919480"/>
              <a:gd name="connsiteY112" fmla="*/ 2172547 h 3640422"/>
              <a:gd name="connsiteX113" fmla="*/ 223520 w 919480"/>
              <a:gd name="connsiteY113" fmla="*/ 2128520 h 3640422"/>
              <a:gd name="connsiteX114" fmla="*/ 228600 w 919480"/>
              <a:gd name="connsiteY114" fmla="*/ 2098040 h 3640422"/>
              <a:gd name="connsiteX115" fmla="*/ 238760 w 919480"/>
              <a:gd name="connsiteY115" fmla="*/ 1991360 h 3640422"/>
              <a:gd name="connsiteX116" fmla="*/ 243840 w 919480"/>
              <a:gd name="connsiteY116" fmla="*/ 1965960 h 3640422"/>
              <a:gd name="connsiteX117" fmla="*/ 248920 w 919480"/>
              <a:gd name="connsiteY117" fmla="*/ 1925320 h 3640422"/>
              <a:gd name="connsiteX118" fmla="*/ 254000 w 919480"/>
              <a:gd name="connsiteY118" fmla="*/ 1910080 h 3640422"/>
              <a:gd name="connsiteX119" fmla="*/ 259080 w 919480"/>
              <a:gd name="connsiteY119" fmla="*/ 1889760 h 3640422"/>
              <a:gd name="connsiteX120" fmla="*/ 264160 w 919480"/>
              <a:gd name="connsiteY120" fmla="*/ 1859280 h 3640422"/>
              <a:gd name="connsiteX121" fmla="*/ 269240 w 919480"/>
              <a:gd name="connsiteY121" fmla="*/ 1833880 h 3640422"/>
              <a:gd name="connsiteX122" fmla="*/ 274320 w 919480"/>
              <a:gd name="connsiteY122" fmla="*/ 1762760 h 3640422"/>
              <a:gd name="connsiteX123" fmla="*/ 279400 w 919480"/>
              <a:gd name="connsiteY123" fmla="*/ 1747520 h 3640422"/>
              <a:gd name="connsiteX124" fmla="*/ 284480 w 919480"/>
              <a:gd name="connsiteY124" fmla="*/ 1722120 h 3640422"/>
              <a:gd name="connsiteX125" fmla="*/ 289560 w 919480"/>
              <a:gd name="connsiteY125" fmla="*/ 1671320 h 3640422"/>
              <a:gd name="connsiteX126" fmla="*/ 294640 w 919480"/>
              <a:gd name="connsiteY126" fmla="*/ 1656080 h 3640422"/>
              <a:gd name="connsiteX127" fmla="*/ 299720 w 919480"/>
              <a:gd name="connsiteY127" fmla="*/ 1635760 h 3640422"/>
              <a:gd name="connsiteX128" fmla="*/ 304800 w 919480"/>
              <a:gd name="connsiteY128" fmla="*/ 1574800 h 3640422"/>
              <a:gd name="connsiteX129" fmla="*/ 309880 w 919480"/>
              <a:gd name="connsiteY129" fmla="*/ 1559560 h 3640422"/>
              <a:gd name="connsiteX130" fmla="*/ 320040 w 919480"/>
              <a:gd name="connsiteY130" fmla="*/ 1518920 h 3640422"/>
              <a:gd name="connsiteX131" fmla="*/ 325120 w 919480"/>
              <a:gd name="connsiteY131" fmla="*/ 1473200 h 3640422"/>
              <a:gd name="connsiteX132" fmla="*/ 330200 w 919480"/>
              <a:gd name="connsiteY132" fmla="*/ 1447800 h 3640422"/>
              <a:gd name="connsiteX133" fmla="*/ 340360 w 919480"/>
              <a:gd name="connsiteY133" fmla="*/ 1386840 h 3640422"/>
              <a:gd name="connsiteX134" fmla="*/ 345440 w 919480"/>
              <a:gd name="connsiteY134" fmla="*/ 1346200 h 3640422"/>
              <a:gd name="connsiteX135" fmla="*/ 355600 w 919480"/>
              <a:gd name="connsiteY135" fmla="*/ 1275080 h 3640422"/>
              <a:gd name="connsiteX136" fmla="*/ 360680 w 919480"/>
              <a:gd name="connsiteY136" fmla="*/ 1224280 h 3640422"/>
              <a:gd name="connsiteX137" fmla="*/ 365760 w 919480"/>
              <a:gd name="connsiteY137" fmla="*/ 1198880 h 3640422"/>
              <a:gd name="connsiteX138" fmla="*/ 381000 w 919480"/>
              <a:gd name="connsiteY138" fmla="*/ 1127760 h 3640422"/>
              <a:gd name="connsiteX139" fmla="*/ 386080 w 919480"/>
              <a:gd name="connsiteY139" fmla="*/ 1076960 h 3640422"/>
              <a:gd name="connsiteX140" fmla="*/ 391160 w 919480"/>
              <a:gd name="connsiteY140" fmla="*/ 1056640 h 3640422"/>
              <a:gd name="connsiteX141" fmla="*/ 401320 w 919480"/>
              <a:gd name="connsiteY141" fmla="*/ 1005840 h 3640422"/>
              <a:gd name="connsiteX142" fmla="*/ 406400 w 919480"/>
              <a:gd name="connsiteY142" fmla="*/ 934720 h 3640422"/>
              <a:gd name="connsiteX143" fmla="*/ 416560 w 919480"/>
              <a:gd name="connsiteY143" fmla="*/ 868680 h 3640422"/>
              <a:gd name="connsiteX144" fmla="*/ 421640 w 919480"/>
              <a:gd name="connsiteY144" fmla="*/ 822960 h 3640422"/>
              <a:gd name="connsiteX145" fmla="*/ 431800 w 919480"/>
              <a:gd name="connsiteY145" fmla="*/ 777240 h 3640422"/>
              <a:gd name="connsiteX146" fmla="*/ 436880 w 919480"/>
              <a:gd name="connsiteY146" fmla="*/ 731520 h 3640422"/>
              <a:gd name="connsiteX147" fmla="*/ 447040 w 919480"/>
              <a:gd name="connsiteY147" fmla="*/ 690880 h 3640422"/>
              <a:gd name="connsiteX148" fmla="*/ 457200 w 919480"/>
              <a:gd name="connsiteY148" fmla="*/ 629920 h 3640422"/>
              <a:gd name="connsiteX149" fmla="*/ 462280 w 919480"/>
              <a:gd name="connsiteY149" fmla="*/ 584200 h 3640422"/>
              <a:gd name="connsiteX150" fmla="*/ 472440 w 919480"/>
              <a:gd name="connsiteY150" fmla="*/ 543560 h 3640422"/>
              <a:gd name="connsiteX151" fmla="*/ 477520 w 919480"/>
              <a:gd name="connsiteY151" fmla="*/ 523240 h 3640422"/>
              <a:gd name="connsiteX152" fmla="*/ 487680 w 919480"/>
              <a:gd name="connsiteY152" fmla="*/ 457200 h 3640422"/>
              <a:gd name="connsiteX153" fmla="*/ 497840 w 919480"/>
              <a:gd name="connsiteY153" fmla="*/ 411480 h 3640422"/>
              <a:gd name="connsiteX154" fmla="*/ 502920 w 919480"/>
              <a:gd name="connsiteY154" fmla="*/ 365760 h 3640422"/>
              <a:gd name="connsiteX155" fmla="*/ 508000 w 919480"/>
              <a:gd name="connsiteY155" fmla="*/ 335280 h 3640422"/>
              <a:gd name="connsiteX156" fmla="*/ 502920 w 919480"/>
              <a:gd name="connsiteY156" fmla="*/ 198120 h 3640422"/>
              <a:gd name="connsiteX0" fmla="*/ 502920 w 919480"/>
              <a:gd name="connsiteY0" fmla="*/ 198120 h 3640422"/>
              <a:gd name="connsiteX1" fmla="*/ 518160 w 919480"/>
              <a:gd name="connsiteY1" fmla="*/ 187960 h 3640422"/>
              <a:gd name="connsiteX2" fmla="*/ 528320 w 919480"/>
              <a:gd name="connsiteY2" fmla="*/ 172720 h 3640422"/>
              <a:gd name="connsiteX3" fmla="*/ 558800 w 919480"/>
              <a:gd name="connsiteY3" fmla="*/ 152400 h 3640422"/>
              <a:gd name="connsiteX4" fmla="*/ 574040 w 919480"/>
              <a:gd name="connsiteY4" fmla="*/ 137160 h 3640422"/>
              <a:gd name="connsiteX5" fmla="*/ 604520 w 919480"/>
              <a:gd name="connsiteY5" fmla="*/ 127000 h 3640422"/>
              <a:gd name="connsiteX6" fmla="*/ 635000 w 919480"/>
              <a:gd name="connsiteY6" fmla="*/ 111760 h 3640422"/>
              <a:gd name="connsiteX7" fmla="*/ 670560 w 919480"/>
              <a:gd name="connsiteY7" fmla="*/ 96520 h 3640422"/>
              <a:gd name="connsiteX8" fmla="*/ 685800 w 919480"/>
              <a:gd name="connsiteY8" fmla="*/ 86360 h 3640422"/>
              <a:gd name="connsiteX9" fmla="*/ 721360 w 919480"/>
              <a:gd name="connsiteY9" fmla="*/ 76200 h 3640422"/>
              <a:gd name="connsiteX10" fmla="*/ 751840 w 919480"/>
              <a:gd name="connsiteY10" fmla="*/ 66040 h 3640422"/>
              <a:gd name="connsiteX11" fmla="*/ 787400 w 919480"/>
              <a:gd name="connsiteY11" fmla="*/ 50800 h 3640422"/>
              <a:gd name="connsiteX12" fmla="*/ 838200 w 919480"/>
              <a:gd name="connsiteY12" fmla="*/ 35560 h 3640422"/>
              <a:gd name="connsiteX13" fmla="*/ 853440 w 919480"/>
              <a:gd name="connsiteY13" fmla="*/ 25400 h 3640422"/>
              <a:gd name="connsiteX14" fmla="*/ 883920 w 919480"/>
              <a:gd name="connsiteY14" fmla="*/ 15240 h 3640422"/>
              <a:gd name="connsiteX15" fmla="*/ 914400 w 919480"/>
              <a:gd name="connsiteY15" fmla="*/ 0 h 3640422"/>
              <a:gd name="connsiteX16" fmla="*/ 919480 w 919480"/>
              <a:gd name="connsiteY16" fmla="*/ 15240 h 3640422"/>
              <a:gd name="connsiteX17" fmla="*/ 914400 w 919480"/>
              <a:gd name="connsiteY17" fmla="*/ 60960 h 3640422"/>
              <a:gd name="connsiteX18" fmla="*/ 909320 w 919480"/>
              <a:gd name="connsiteY18" fmla="*/ 76200 h 3640422"/>
              <a:gd name="connsiteX19" fmla="*/ 904240 w 919480"/>
              <a:gd name="connsiteY19" fmla="*/ 96520 h 3640422"/>
              <a:gd name="connsiteX20" fmla="*/ 899160 w 919480"/>
              <a:gd name="connsiteY20" fmla="*/ 162560 h 3640422"/>
              <a:gd name="connsiteX21" fmla="*/ 894080 w 919480"/>
              <a:gd name="connsiteY21" fmla="*/ 182880 h 3640422"/>
              <a:gd name="connsiteX22" fmla="*/ 889000 w 919480"/>
              <a:gd name="connsiteY22" fmla="*/ 213360 h 3640422"/>
              <a:gd name="connsiteX23" fmla="*/ 883920 w 919480"/>
              <a:gd name="connsiteY23" fmla="*/ 335280 h 3640422"/>
              <a:gd name="connsiteX24" fmla="*/ 873760 w 919480"/>
              <a:gd name="connsiteY24" fmla="*/ 401320 h 3640422"/>
              <a:gd name="connsiteX25" fmla="*/ 868680 w 919480"/>
              <a:gd name="connsiteY25" fmla="*/ 447040 h 3640422"/>
              <a:gd name="connsiteX26" fmla="*/ 858520 w 919480"/>
              <a:gd name="connsiteY26" fmla="*/ 568960 h 3640422"/>
              <a:gd name="connsiteX27" fmla="*/ 853440 w 919480"/>
              <a:gd name="connsiteY27" fmla="*/ 594360 h 3640422"/>
              <a:gd name="connsiteX28" fmla="*/ 848360 w 919480"/>
              <a:gd name="connsiteY28" fmla="*/ 640080 h 3640422"/>
              <a:gd name="connsiteX29" fmla="*/ 838200 w 919480"/>
              <a:gd name="connsiteY29" fmla="*/ 690880 h 3640422"/>
              <a:gd name="connsiteX30" fmla="*/ 833120 w 919480"/>
              <a:gd name="connsiteY30" fmla="*/ 721360 h 3640422"/>
              <a:gd name="connsiteX31" fmla="*/ 828040 w 919480"/>
              <a:gd name="connsiteY31" fmla="*/ 741680 h 3640422"/>
              <a:gd name="connsiteX32" fmla="*/ 822960 w 919480"/>
              <a:gd name="connsiteY32" fmla="*/ 767080 h 3640422"/>
              <a:gd name="connsiteX33" fmla="*/ 817880 w 919480"/>
              <a:gd name="connsiteY33" fmla="*/ 787400 h 3640422"/>
              <a:gd name="connsiteX34" fmla="*/ 812800 w 919480"/>
              <a:gd name="connsiteY34" fmla="*/ 828040 h 3640422"/>
              <a:gd name="connsiteX35" fmla="*/ 807720 w 919480"/>
              <a:gd name="connsiteY35" fmla="*/ 843280 h 3640422"/>
              <a:gd name="connsiteX36" fmla="*/ 797560 w 919480"/>
              <a:gd name="connsiteY36" fmla="*/ 894080 h 3640422"/>
              <a:gd name="connsiteX37" fmla="*/ 787400 w 919480"/>
              <a:gd name="connsiteY37" fmla="*/ 939800 h 3640422"/>
              <a:gd name="connsiteX38" fmla="*/ 782320 w 919480"/>
              <a:gd name="connsiteY38" fmla="*/ 980440 h 3640422"/>
              <a:gd name="connsiteX39" fmla="*/ 777240 w 919480"/>
              <a:gd name="connsiteY39" fmla="*/ 1031240 h 3640422"/>
              <a:gd name="connsiteX40" fmla="*/ 767080 w 919480"/>
              <a:gd name="connsiteY40" fmla="*/ 1102360 h 3640422"/>
              <a:gd name="connsiteX41" fmla="*/ 762000 w 919480"/>
              <a:gd name="connsiteY41" fmla="*/ 1203960 h 3640422"/>
              <a:gd name="connsiteX42" fmla="*/ 751840 w 919480"/>
              <a:gd name="connsiteY42" fmla="*/ 1264920 h 3640422"/>
              <a:gd name="connsiteX43" fmla="*/ 736600 w 919480"/>
              <a:gd name="connsiteY43" fmla="*/ 1407160 h 3640422"/>
              <a:gd name="connsiteX44" fmla="*/ 726440 w 919480"/>
              <a:gd name="connsiteY44" fmla="*/ 1463040 h 3640422"/>
              <a:gd name="connsiteX45" fmla="*/ 721360 w 919480"/>
              <a:gd name="connsiteY45" fmla="*/ 1518920 h 3640422"/>
              <a:gd name="connsiteX46" fmla="*/ 711200 w 919480"/>
              <a:gd name="connsiteY46" fmla="*/ 1564640 h 3640422"/>
              <a:gd name="connsiteX47" fmla="*/ 706120 w 919480"/>
              <a:gd name="connsiteY47" fmla="*/ 1595120 h 3640422"/>
              <a:gd name="connsiteX48" fmla="*/ 701040 w 919480"/>
              <a:gd name="connsiteY48" fmla="*/ 1635760 h 3640422"/>
              <a:gd name="connsiteX49" fmla="*/ 695960 w 919480"/>
              <a:gd name="connsiteY49" fmla="*/ 1666240 h 3640422"/>
              <a:gd name="connsiteX50" fmla="*/ 690880 w 919480"/>
              <a:gd name="connsiteY50" fmla="*/ 1706880 h 3640422"/>
              <a:gd name="connsiteX51" fmla="*/ 675640 w 919480"/>
              <a:gd name="connsiteY51" fmla="*/ 1778000 h 3640422"/>
              <a:gd name="connsiteX52" fmla="*/ 670560 w 919480"/>
              <a:gd name="connsiteY52" fmla="*/ 1823720 h 3640422"/>
              <a:gd name="connsiteX53" fmla="*/ 660400 w 919480"/>
              <a:gd name="connsiteY53" fmla="*/ 1879600 h 3640422"/>
              <a:gd name="connsiteX54" fmla="*/ 655320 w 919480"/>
              <a:gd name="connsiteY54" fmla="*/ 1935480 h 3640422"/>
              <a:gd name="connsiteX55" fmla="*/ 640080 w 919480"/>
              <a:gd name="connsiteY55" fmla="*/ 2021840 h 3640422"/>
              <a:gd name="connsiteX56" fmla="*/ 635000 w 919480"/>
              <a:gd name="connsiteY56" fmla="*/ 2082800 h 3640422"/>
              <a:gd name="connsiteX57" fmla="*/ 624840 w 919480"/>
              <a:gd name="connsiteY57" fmla="*/ 2133600 h 3640422"/>
              <a:gd name="connsiteX58" fmla="*/ 614680 w 919480"/>
              <a:gd name="connsiteY58" fmla="*/ 2204720 h 3640422"/>
              <a:gd name="connsiteX59" fmla="*/ 609600 w 919480"/>
              <a:gd name="connsiteY59" fmla="*/ 2296160 h 3640422"/>
              <a:gd name="connsiteX60" fmla="*/ 604520 w 919480"/>
              <a:gd name="connsiteY60" fmla="*/ 2311400 h 3640422"/>
              <a:gd name="connsiteX61" fmla="*/ 599440 w 919480"/>
              <a:gd name="connsiteY61" fmla="*/ 2352040 h 3640422"/>
              <a:gd name="connsiteX62" fmla="*/ 594360 w 919480"/>
              <a:gd name="connsiteY62" fmla="*/ 2382520 h 3640422"/>
              <a:gd name="connsiteX63" fmla="*/ 584200 w 919480"/>
              <a:gd name="connsiteY63" fmla="*/ 2509520 h 3640422"/>
              <a:gd name="connsiteX64" fmla="*/ 574040 w 919480"/>
              <a:gd name="connsiteY64" fmla="*/ 2570480 h 3640422"/>
              <a:gd name="connsiteX65" fmla="*/ 568960 w 919480"/>
              <a:gd name="connsiteY65" fmla="*/ 2595880 h 3640422"/>
              <a:gd name="connsiteX66" fmla="*/ 558800 w 919480"/>
              <a:gd name="connsiteY66" fmla="*/ 2809240 h 3640422"/>
              <a:gd name="connsiteX67" fmla="*/ 553720 w 919480"/>
              <a:gd name="connsiteY67" fmla="*/ 2834640 h 3640422"/>
              <a:gd name="connsiteX68" fmla="*/ 548640 w 919480"/>
              <a:gd name="connsiteY68" fmla="*/ 2956560 h 3640422"/>
              <a:gd name="connsiteX69" fmla="*/ 538480 w 919480"/>
              <a:gd name="connsiteY69" fmla="*/ 3048000 h 3640422"/>
              <a:gd name="connsiteX70" fmla="*/ 543560 w 919480"/>
              <a:gd name="connsiteY70" fmla="*/ 3246120 h 3640422"/>
              <a:gd name="connsiteX71" fmla="*/ 538480 w 919480"/>
              <a:gd name="connsiteY71" fmla="*/ 3342640 h 3640422"/>
              <a:gd name="connsiteX72" fmla="*/ 533400 w 919480"/>
              <a:gd name="connsiteY72" fmla="*/ 3378200 h 3640422"/>
              <a:gd name="connsiteX73" fmla="*/ 528320 w 919480"/>
              <a:gd name="connsiteY73" fmla="*/ 3418840 h 3640422"/>
              <a:gd name="connsiteX74" fmla="*/ 523240 w 919480"/>
              <a:gd name="connsiteY74" fmla="*/ 3616960 h 3640422"/>
              <a:gd name="connsiteX75" fmla="*/ 447040 w 919480"/>
              <a:gd name="connsiteY75" fmla="*/ 3611880 h 3640422"/>
              <a:gd name="connsiteX76" fmla="*/ 223520 w 919480"/>
              <a:gd name="connsiteY76" fmla="*/ 3601720 h 3640422"/>
              <a:gd name="connsiteX77" fmla="*/ 152400 w 919480"/>
              <a:gd name="connsiteY77" fmla="*/ 3591560 h 3640422"/>
              <a:gd name="connsiteX78" fmla="*/ 96520 w 919480"/>
              <a:gd name="connsiteY78" fmla="*/ 3586480 h 3640422"/>
              <a:gd name="connsiteX79" fmla="*/ 5080 w 919480"/>
              <a:gd name="connsiteY79" fmla="*/ 3571240 h 3640422"/>
              <a:gd name="connsiteX80" fmla="*/ 0 w 919480"/>
              <a:gd name="connsiteY80" fmla="*/ 3556000 h 3640422"/>
              <a:gd name="connsiteX81" fmla="*/ 10160 w 919480"/>
              <a:gd name="connsiteY81" fmla="*/ 3469640 h 3640422"/>
              <a:gd name="connsiteX82" fmla="*/ 15240 w 919480"/>
              <a:gd name="connsiteY82" fmla="*/ 3429000 h 3640422"/>
              <a:gd name="connsiteX83" fmla="*/ 20320 w 919480"/>
              <a:gd name="connsiteY83" fmla="*/ 3403600 h 3640422"/>
              <a:gd name="connsiteX84" fmla="*/ 25400 w 919480"/>
              <a:gd name="connsiteY84" fmla="*/ 3373120 h 3640422"/>
              <a:gd name="connsiteX85" fmla="*/ 30480 w 919480"/>
              <a:gd name="connsiteY85" fmla="*/ 3347720 h 3640422"/>
              <a:gd name="connsiteX86" fmla="*/ 35560 w 919480"/>
              <a:gd name="connsiteY86" fmla="*/ 3302000 h 3640422"/>
              <a:gd name="connsiteX87" fmla="*/ 40640 w 919480"/>
              <a:gd name="connsiteY87" fmla="*/ 3276600 h 3640422"/>
              <a:gd name="connsiteX88" fmla="*/ 50800 w 919480"/>
              <a:gd name="connsiteY88" fmla="*/ 3195320 h 3640422"/>
              <a:gd name="connsiteX89" fmla="*/ 60960 w 919480"/>
              <a:gd name="connsiteY89" fmla="*/ 3048000 h 3640422"/>
              <a:gd name="connsiteX90" fmla="*/ 66040 w 919480"/>
              <a:gd name="connsiteY90" fmla="*/ 3022600 h 3640422"/>
              <a:gd name="connsiteX91" fmla="*/ 71120 w 919480"/>
              <a:gd name="connsiteY91" fmla="*/ 2941320 h 3640422"/>
              <a:gd name="connsiteX92" fmla="*/ 76200 w 919480"/>
              <a:gd name="connsiteY92" fmla="*/ 2910840 h 3640422"/>
              <a:gd name="connsiteX93" fmla="*/ 86360 w 919480"/>
              <a:gd name="connsiteY93" fmla="*/ 2824480 h 3640422"/>
              <a:gd name="connsiteX94" fmla="*/ 96520 w 919480"/>
              <a:gd name="connsiteY94" fmla="*/ 2712720 h 3640422"/>
              <a:gd name="connsiteX95" fmla="*/ 101600 w 919480"/>
              <a:gd name="connsiteY95" fmla="*/ 2687320 h 3640422"/>
              <a:gd name="connsiteX96" fmla="*/ 106680 w 919480"/>
              <a:gd name="connsiteY96" fmla="*/ 2667000 h 3640422"/>
              <a:gd name="connsiteX97" fmla="*/ 111760 w 919480"/>
              <a:gd name="connsiteY97" fmla="*/ 2631440 h 3640422"/>
              <a:gd name="connsiteX98" fmla="*/ 121920 w 919480"/>
              <a:gd name="connsiteY98" fmla="*/ 2600960 h 3640422"/>
              <a:gd name="connsiteX99" fmla="*/ 127000 w 919480"/>
              <a:gd name="connsiteY99" fmla="*/ 2570480 h 3640422"/>
              <a:gd name="connsiteX100" fmla="*/ 137160 w 919480"/>
              <a:gd name="connsiteY100" fmla="*/ 2550160 h 3640422"/>
              <a:gd name="connsiteX101" fmla="*/ 142240 w 919480"/>
              <a:gd name="connsiteY101" fmla="*/ 2534920 h 3640422"/>
              <a:gd name="connsiteX102" fmla="*/ 177799 w 919480"/>
              <a:gd name="connsiteY102" fmla="*/ 2550724 h 3640422"/>
              <a:gd name="connsiteX103" fmla="*/ 174414 w 919480"/>
              <a:gd name="connsiteY103" fmla="*/ 2484684 h 3640422"/>
              <a:gd name="connsiteX104" fmla="*/ 184573 w 919480"/>
              <a:gd name="connsiteY104" fmla="*/ 2483555 h 3640422"/>
              <a:gd name="connsiteX105" fmla="*/ 192476 w 919480"/>
              <a:gd name="connsiteY105" fmla="*/ 2441787 h 3640422"/>
              <a:gd name="connsiteX106" fmla="*/ 197555 w 919480"/>
              <a:gd name="connsiteY106" fmla="*/ 2418645 h 3640422"/>
              <a:gd name="connsiteX107" fmla="*/ 196991 w 919480"/>
              <a:gd name="connsiteY107" fmla="*/ 2407920 h 3640422"/>
              <a:gd name="connsiteX108" fmla="*/ 199249 w 919480"/>
              <a:gd name="connsiteY108" fmla="*/ 2359943 h 3640422"/>
              <a:gd name="connsiteX109" fmla="*/ 198684 w 919480"/>
              <a:gd name="connsiteY109" fmla="*/ 2358249 h 3640422"/>
              <a:gd name="connsiteX110" fmla="*/ 212231 w 919480"/>
              <a:gd name="connsiteY110" fmla="*/ 2284871 h 3640422"/>
              <a:gd name="connsiteX111" fmla="*/ 213924 w 919480"/>
              <a:gd name="connsiteY111" fmla="*/ 2232942 h 3640422"/>
              <a:gd name="connsiteX112" fmla="*/ 213925 w 919480"/>
              <a:gd name="connsiteY112" fmla="*/ 2172547 h 3640422"/>
              <a:gd name="connsiteX113" fmla="*/ 223520 w 919480"/>
              <a:gd name="connsiteY113" fmla="*/ 2128520 h 3640422"/>
              <a:gd name="connsiteX114" fmla="*/ 228600 w 919480"/>
              <a:gd name="connsiteY114" fmla="*/ 2098040 h 3640422"/>
              <a:gd name="connsiteX115" fmla="*/ 238760 w 919480"/>
              <a:gd name="connsiteY115" fmla="*/ 1991360 h 3640422"/>
              <a:gd name="connsiteX116" fmla="*/ 243840 w 919480"/>
              <a:gd name="connsiteY116" fmla="*/ 1965960 h 3640422"/>
              <a:gd name="connsiteX117" fmla="*/ 248920 w 919480"/>
              <a:gd name="connsiteY117" fmla="*/ 1925320 h 3640422"/>
              <a:gd name="connsiteX118" fmla="*/ 254000 w 919480"/>
              <a:gd name="connsiteY118" fmla="*/ 1910080 h 3640422"/>
              <a:gd name="connsiteX119" fmla="*/ 259080 w 919480"/>
              <a:gd name="connsiteY119" fmla="*/ 1889760 h 3640422"/>
              <a:gd name="connsiteX120" fmla="*/ 264160 w 919480"/>
              <a:gd name="connsiteY120" fmla="*/ 1859280 h 3640422"/>
              <a:gd name="connsiteX121" fmla="*/ 269240 w 919480"/>
              <a:gd name="connsiteY121" fmla="*/ 1833880 h 3640422"/>
              <a:gd name="connsiteX122" fmla="*/ 274320 w 919480"/>
              <a:gd name="connsiteY122" fmla="*/ 1762760 h 3640422"/>
              <a:gd name="connsiteX123" fmla="*/ 279400 w 919480"/>
              <a:gd name="connsiteY123" fmla="*/ 1747520 h 3640422"/>
              <a:gd name="connsiteX124" fmla="*/ 284480 w 919480"/>
              <a:gd name="connsiteY124" fmla="*/ 1722120 h 3640422"/>
              <a:gd name="connsiteX125" fmla="*/ 289560 w 919480"/>
              <a:gd name="connsiteY125" fmla="*/ 1671320 h 3640422"/>
              <a:gd name="connsiteX126" fmla="*/ 294640 w 919480"/>
              <a:gd name="connsiteY126" fmla="*/ 1656080 h 3640422"/>
              <a:gd name="connsiteX127" fmla="*/ 299720 w 919480"/>
              <a:gd name="connsiteY127" fmla="*/ 1635760 h 3640422"/>
              <a:gd name="connsiteX128" fmla="*/ 304800 w 919480"/>
              <a:gd name="connsiteY128" fmla="*/ 1574800 h 3640422"/>
              <a:gd name="connsiteX129" fmla="*/ 309880 w 919480"/>
              <a:gd name="connsiteY129" fmla="*/ 1559560 h 3640422"/>
              <a:gd name="connsiteX130" fmla="*/ 320040 w 919480"/>
              <a:gd name="connsiteY130" fmla="*/ 1518920 h 3640422"/>
              <a:gd name="connsiteX131" fmla="*/ 325120 w 919480"/>
              <a:gd name="connsiteY131" fmla="*/ 1473200 h 3640422"/>
              <a:gd name="connsiteX132" fmla="*/ 330200 w 919480"/>
              <a:gd name="connsiteY132" fmla="*/ 1447800 h 3640422"/>
              <a:gd name="connsiteX133" fmla="*/ 340360 w 919480"/>
              <a:gd name="connsiteY133" fmla="*/ 1386840 h 3640422"/>
              <a:gd name="connsiteX134" fmla="*/ 345440 w 919480"/>
              <a:gd name="connsiteY134" fmla="*/ 1346200 h 3640422"/>
              <a:gd name="connsiteX135" fmla="*/ 355600 w 919480"/>
              <a:gd name="connsiteY135" fmla="*/ 1275080 h 3640422"/>
              <a:gd name="connsiteX136" fmla="*/ 360680 w 919480"/>
              <a:gd name="connsiteY136" fmla="*/ 1224280 h 3640422"/>
              <a:gd name="connsiteX137" fmla="*/ 365760 w 919480"/>
              <a:gd name="connsiteY137" fmla="*/ 1198880 h 3640422"/>
              <a:gd name="connsiteX138" fmla="*/ 381000 w 919480"/>
              <a:gd name="connsiteY138" fmla="*/ 1127760 h 3640422"/>
              <a:gd name="connsiteX139" fmla="*/ 386080 w 919480"/>
              <a:gd name="connsiteY139" fmla="*/ 1076960 h 3640422"/>
              <a:gd name="connsiteX140" fmla="*/ 391160 w 919480"/>
              <a:gd name="connsiteY140" fmla="*/ 1056640 h 3640422"/>
              <a:gd name="connsiteX141" fmla="*/ 401320 w 919480"/>
              <a:gd name="connsiteY141" fmla="*/ 1005840 h 3640422"/>
              <a:gd name="connsiteX142" fmla="*/ 406400 w 919480"/>
              <a:gd name="connsiteY142" fmla="*/ 934720 h 3640422"/>
              <a:gd name="connsiteX143" fmla="*/ 416560 w 919480"/>
              <a:gd name="connsiteY143" fmla="*/ 868680 h 3640422"/>
              <a:gd name="connsiteX144" fmla="*/ 421640 w 919480"/>
              <a:gd name="connsiteY144" fmla="*/ 822960 h 3640422"/>
              <a:gd name="connsiteX145" fmla="*/ 431800 w 919480"/>
              <a:gd name="connsiteY145" fmla="*/ 777240 h 3640422"/>
              <a:gd name="connsiteX146" fmla="*/ 436880 w 919480"/>
              <a:gd name="connsiteY146" fmla="*/ 731520 h 3640422"/>
              <a:gd name="connsiteX147" fmla="*/ 447040 w 919480"/>
              <a:gd name="connsiteY147" fmla="*/ 690880 h 3640422"/>
              <a:gd name="connsiteX148" fmla="*/ 457200 w 919480"/>
              <a:gd name="connsiteY148" fmla="*/ 629920 h 3640422"/>
              <a:gd name="connsiteX149" fmla="*/ 462280 w 919480"/>
              <a:gd name="connsiteY149" fmla="*/ 584200 h 3640422"/>
              <a:gd name="connsiteX150" fmla="*/ 472440 w 919480"/>
              <a:gd name="connsiteY150" fmla="*/ 543560 h 3640422"/>
              <a:gd name="connsiteX151" fmla="*/ 477520 w 919480"/>
              <a:gd name="connsiteY151" fmla="*/ 523240 h 3640422"/>
              <a:gd name="connsiteX152" fmla="*/ 487680 w 919480"/>
              <a:gd name="connsiteY152" fmla="*/ 457200 h 3640422"/>
              <a:gd name="connsiteX153" fmla="*/ 497840 w 919480"/>
              <a:gd name="connsiteY153" fmla="*/ 411480 h 3640422"/>
              <a:gd name="connsiteX154" fmla="*/ 502920 w 919480"/>
              <a:gd name="connsiteY154" fmla="*/ 365760 h 3640422"/>
              <a:gd name="connsiteX155" fmla="*/ 508000 w 919480"/>
              <a:gd name="connsiteY155" fmla="*/ 335280 h 3640422"/>
              <a:gd name="connsiteX156" fmla="*/ 502920 w 919480"/>
              <a:gd name="connsiteY156" fmla="*/ 198120 h 3640422"/>
              <a:gd name="connsiteX0" fmla="*/ 502920 w 919480"/>
              <a:gd name="connsiteY0" fmla="*/ 198120 h 3640422"/>
              <a:gd name="connsiteX1" fmla="*/ 518160 w 919480"/>
              <a:gd name="connsiteY1" fmla="*/ 187960 h 3640422"/>
              <a:gd name="connsiteX2" fmla="*/ 528320 w 919480"/>
              <a:gd name="connsiteY2" fmla="*/ 172720 h 3640422"/>
              <a:gd name="connsiteX3" fmla="*/ 558800 w 919480"/>
              <a:gd name="connsiteY3" fmla="*/ 152400 h 3640422"/>
              <a:gd name="connsiteX4" fmla="*/ 574040 w 919480"/>
              <a:gd name="connsiteY4" fmla="*/ 137160 h 3640422"/>
              <a:gd name="connsiteX5" fmla="*/ 604520 w 919480"/>
              <a:gd name="connsiteY5" fmla="*/ 127000 h 3640422"/>
              <a:gd name="connsiteX6" fmla="*/ 635000 w 919480"/>
              <a:gd name="connsiteY6" fmla="*/ 111760 h 3640422"/>
              <a:gd name="connsiteX7" fmla="*/ 670560 w 919480"/>
              <a:gd name="connsiteY7" fmla="*/ 96520 h 3640422"/>
              <a:gd name="connsiteX8" fmla="*/ 685800 w 919480"/>
              <a:gd name="connsiteY8" fmla="*/ 86360 h 3640422"/>
              <a:gd name="connsiteX9" fmla="*/ 721360 w 919480"/>
              <a:gd name="connsiteY9" fmla="*/ 76200 h 3640422"/>
              <a:gd name="connsiteX10" fmla="*/ 751840 w 919480"/>
              <a:gd name="connsiteY10" fmla="*/ 66040 h 3640422"/>
              <a:gd name="connsiteX11" fmla="*/ 787400 w 919480"/>
              <a:gd name="connsiteY11" fmla="*/ 50800 h 3640422"/>
              <a:gd name="connsiteX12" fmla="*/ 838200 w 919480"/>
              <a:gd name="connsiteY12" fmla="*/ 35560 h 3640422"/>
              <a:gd name="connsiteX13" fmla="*/ 853440 w 919480"/>
              <a:gd name="connsiteY13" fmla="*/ 25400 h 3640422"/>
              <a:gd name="connsiteX14" fmla="*/ 883920 w 919480"/>
              <a:gd name="connsiteY14" fmla="*/ 15240 h 3640422"/>
              <a:gd name="connsiteX15" fmla="*/ 914400 w 919480"/>
              <a:gd name="connsiteY15" fmla="*/ 0 h 3640422"/>
              <a:gd name="connsiteX16" fmla="*/ 919480 w 919480"/>
              <a:gd name="connsiteY16" fmla="*/ 15240 h 3640422"/>
              <a:gd name="connsiteX17" fmla="*/ 914400 w 919480"/>
              <a:gd name="connsiteY17" fmla="*/ 60960 h 3640422"/>
              <a:gd name="connsiteX18" fmla="*/ 909320 w 919480"/>
              <a:gd name="connsiteY18" fmla="*/ 76200 h 3640422"/>
              <a:gd name="connsiteX19" fmla="*/ 904240 w 919480"/>
              <a:gd name="connsiteY19" fmla="*/ 96520 h 3640422"/>
              <a:gd name="connsiteX20" fmla="*/ 899160 w 919480"/>
              <a:gd name="connsiteY20" fmla="*/ 162560 h 3640422"/>
              <a:gd name="connsiteX21" fmla="*/ 894080 w 919480"/>
              <a:gd name="connsiteY21" fmla="*/ 182880 h 3640422"/>
              <a:gd name="connsiteX22" fmla="*/ 889000 w 919480"/>
              <a:gd name="connsiteY22" fmla="*/ 213360 h 3640422"/>
              <a:gd name="connsiteX23" fmla="*/ 883920 w 919480"/>
              <a:gd name="connsiteY23" fmla="*/ 335280 h 3640422"/>
              <a:gd name="connsiteX24" fmla="*/ 873760 w 919480"/>
              <a:gd name="connsiteY24" fmla="*/ 401320 h 3640422"/>
              <a:gd name="connsiteX25" fmla="*/ 868680 w 919480"/>
              <a:gd name="connsiteY25" fmla="*/ 447040 h 3640422"/>
              <a:gd name="connsiteX26" fmla="*/ 858520 w 919480"/>
              <a:gd name="connsiteY26" fmla="*/ 568960 h 3640422"/>
              <a:gd name="connsiteX27" fmla="*/ 853440 w 919480"/>
              <a:gd name="connsiteY27" fmla="*/ 594360 h 3640422"/>
              <a:gd name="connsiteX28" fmla="*/ 848360 w 919480"/>
              <a:gd name="connsiteY28" fmla="*/ 640080 h 3640422"/>
              <a:gd name="connsiteX29" fmla="*/ 838200 w 919480"/>
              <a:gd name="connsiteY29" fmla="*/ 690880 h 3640422"/>
              <a:gd name="connsiteX30" fmla="*/ 833120 w 919480"/>
              <a:gd name="connsiteY30" fmla="*/ 721360 h 3640422"/>
              <a:gd name="connsiteX31" fmla="*/ 828040 w 919480"/>
              <a:gd name="connsiteY31" fmla="*/ 741680 h 3640422"/>
              <a:gd name="connsiteX32" fmla="*/ 822960 w 919480"/>
              <a:gd name="connsiteY32" fmla="*/ 767080 h 3640422"/>
              <a:gd name="connsiteX33" fmla="*/ 817880 w 919480"/>
              <a:gd name="connsiteY33" fmla="*/ 787400 h 3640422"/>
              <a:gd name="connsiteX34" fmla="*/ 812800 w 919480"/>
              <a:gd name="connsiteY34" fmla="*/ 828040 h 3640422"/>
              <a:gd name="connsiteX35" fmla="*/ 807720 w 919480"/>
              <a:gd name="connsiteY35" fmla="*/ 843280 h 3640422"/>
              <a:gd name="connsiteX36" fmla="*/ 797560 w 919480"/>
              <a:gd name="connsiteY36" fmla="*/ 894080 h 3640422"/>
              <a:gd name="connsiteX37" fmla="*/ 787400 w 919480"/>
              <a:gd name="connsiteY37" fmla="*/ 939800 h 3640422"/>
              <a:gd name="connsiteX38" fmla="*/ 782320 w 919480"/>
              <a:gd name="connsiteY38" fmla="*/ 980440 h 3640422"/>
              <a:gd name="connsiteX39" fmla="*/ 777240 w 919480"/>
              <a:gd name="connsiteY39" fmla="*/ 1031240 h 3640422"/>
              <a:gd name="connsiteX40" fmla="*/ 767080 w 919480"/>
              <a:gd name="connsiteY40" fmla="*/ 1102360 h 3640422"/>
              <a:gd name="connsiteX41" fmla="*/ 762000 w 919480"/>
              <a:gd name="connsiteY41" fmla="*/ 1203960 h 3640422"/>
              <a:gd name="connsiteX42" fmla="*/ 751840 w 919480"/>
              <a:gd name="connsiteY42" fmla="*/ 1264920 h 3640422"/>
              <a:gd name="connsiteX43" fmla="*/ 736600 w 919480"/>
              <a:gd name="connsiteY43" fmla="*/ 1407160 h 3640422"/>
              <a:gd name="connsiteX44" fmla="*/ 726440 w 919480"/>
              <a:gd name="connsiteY44" fmla="*/ 1463040 h 3640422"/>
              <a:gd name="connsiteX45" fmla="*/ 721360 w 919480"/>
              <a:gd name="connsiteY45" fmla="*/ 1518920 h 3640422"/>
              <a:gd name="connsiteX46" fmla="*/ 711200 w 919480"/>
              <a:gd name="connsiteY46" fmla="*/ 1564640 h 3640422"/>
              <a:gd name="connsiteX47" fmla="*/ 706120 w 919480"/>
              <a:gd name="connsiteY47" fmla="*/ 1595120 h 3640422"/>
              <a:gd name="connsiteX48" fmla="*/ 701040 w 919480"/>
              <a:gd name="connsiteY48" fmla="*/ 1635760 h 3640422"/>
              <a:gd name="connsiteX49" fmla="*/ 695960 w 919480"/>
              <a:gd name="connsiteY49" fmla="*/ 1666240 h 3640422"/>
              <a:gd name="connsiteX50" fmla="*/ 690880 w 919480"/>
              <a:gd name="connsiteY50" fmla="*/ 1706880 h 3640422"/>
              <a:gd name="connsiteX51" fmla="*/ 675640 w 919480"/>
              <a:gd name="connsiteY51" fmla="*/ 1778000 h 3640422"/>
              <a:gd name="connsiteX52" fmla="*/ 670560 w 919480"/>
              <a:gd name="connsiteY52" fmla="*/ 1823720 h 3640422"/>
              <a:gd name="connsiteX53" fmla="*/ 660400 w 919480"/>
              <a:gd name="connsiteY53" fmla="*/ 1879600 h 3640422"/>
              <a:gd name="connsiteX54" fmla="*/ 655320 w 919480"/>
              <a:gd name="connsiteY54" fmla="*/ 1935480 h 3640422"/>
              <a:gd name="connsiteX55" fmla="*/ 640080 w 919480"/>
              <a:gd name="connsiteY55" fmla="*/ 2021840 h 3640422"/>
              <a:gd name="connsiteX56" fmla="*/ 635000 w 919480"/>
              <a:gd name="connsiteY56" fmla="*/ 2082800 h 3640422"/>
              <a:gd name="connsiteX57" fmla="*/ 624840 w 919480"/>
              <a:gd name="connsiteY57" fmla="*/ 2133600 h 3640422"/>
              <a:gd name="connsiteX58" fmla="*/ 614680 w 919480"/>
              <a:gd name="connsiteY58" fmla="*/ 2204720 h 3640422"/>
              <a:gd name="connsiteX59" fmla="*/ 609600 w 919480"/>
              <a:gd name="connsiteY59" fmla="*/ 2296160 h 3640422"/>
              <a:gd name="connsiteX60" fmla="*/ 604520 w 919480"/>
              <a:gd name="connsiteY60" fmla="*/ 2311400 h 3640422"/>
              <a:gd name="connsiteX61" fmla="*/ 599440 w 919480"/>
              <a:gd name="connsiteY61" fmla="*/ 2352040 h 3640422"/>
              <a:gd name="connsiteX62" fmla="*/ 594360 w 919480"/>
              <a:gd name="connsiteY62" fmla="*/ 2382520 h 3640422"/>
              <a:gd name="connsiteX63" fmla="*/ 584200 w 919480"/>
              <a:gd name="connsiteY63" fmla="*/ 2509520 h 3640422"/>
              <a:gd name="connsiteX64" fmla="*/ 574040 w 919480"/>
              <a:gd name="connsiteY64" fmla="*/ 2570480 h 3640422"/>
              <a:gd name="connsiteX65" fmla="*/ 568960 w 919480"/>
              <a:gd name="connsiteY65" fmla="*/ 2595880 h 3640422"/>
              <a:gd name="connsiteX66" fmla="*/ 558800 w 919480"/>
              <a:gd name="connsiteY66" fmla="*/ 2809240 h 3640422"/>
              <a:gd name="connsiteX67" fmla="*/ 553720 w 919480"/>
              <a:gd name="connsiteY67" fmla="*/ 2834640 h 3640422"/>
              <a:gd name="connsiteX68" fmla="*/ 548640 w 919480"/>
              <a:gd name="connsiteY68" fmla="*/ 2956560 h 3640422"/>
              <a:gd name="connsiteX69" fmla="*/ 538480 w 919480"/>
              <a:gd name="connsiteY69" fmla="*/ 3048000 h 3640422"/>
              <a:gd name="connsiteX70" fmla="*/ 543560 w 919480"/>
              <a:gd name="connsiteY70" fmla="*/ 3246120 h 3640422"/>
              <a:gd name="connsiteX71" fmla="*/ 538480 w 919480"/>
              <a:gd name="connsiteY71" fmla="*/ 3342640 h 3640422"/>
              <a:gd name="connsiteX72" fmla="*/ 533400 w 919480"/>
              <a:gd name="connsiteY72" fmla="*/ 3378200 h 3640422"/>
              <a:gd name="connsiteX73" fmla="*/ 528320 w 919480"/>
              <a:gd name="connsiteY73" fmla="*/ 3418840 h 3640422"/>
              <a:gd name="connsiteX74" fmla="*/ 523240 w 919480"/>
              <a:gd name="connsiteY74" fmla="*/ 3616960 h 3640422"/>
              <a:gd name="connsiteX75" fmla="*/ 447040 w 919480"/>
              <a:gd name="connsiteY75" fmla="*/ 3611880 h 3640422"/>
              <a:gd name="connsiteX76" fmla="*/ 223520 w 919480"/>
              <a:gd name="connsiteY76" fmla="*/ 3601720 h 3640422"/>
              <a:gd name="connsiteX77" fmla="*/ 152400 w 919480"/>
              <a:gd name="connsiteY77" fmla="*/ 3591560 h 3640422"/>
              <a:gd name="connsiteX78" fmla="*/ 96520 w 919480"/>
              <a:gd name="connsiteY78" fmla="*/ 3586480 h 3640422"/>
              <a:gd name="connsiteX79" fmla="*/ 5080 w 919480"/>
              <a:gd name="connsiteY79" fmla="*/ 3571240 h 3640422"/>
              <a:gd name="connsiteX80" fmla="*/ 0 w 919480"/>
              <a:gd name="connsiteY80" fmla="*/ 3556000 h 3640422"/>
              <a:gd name="connsiteX81" fmla="*/ 10160 w 919480"/>
              <a:gd name="connsiteY81" fmla="*/ 3469640 h 3640422"/>
              <a:gd name="connsiteX82" fmla="*/ 15240 w 919480"/>
              <a:gd name="connsiteY82" fmla="*/ 3429000 h 3640422"/>
              <a:gd name="connsiteX83" fmla="*/ 20320 w 919480"/>
              <a:gd name="connsiteY83" fmla="*/ 3403600 h 3640422"/>
              <a:gd name="connsiteX84" fmla="*/ 25400 w 919480"/>
              <a:gd name="connsiteY84" fmla="*/ 3373120 h 3640422"/>
              <a:gd name="connsiteX85" fmla="*/ 30480 w 919480"/>
              <a:gd name="connsiteY85" fmla="*/ 3347720 h 3640422"/>
              <a:gd name="connsiteX86" fmla="*/ 35560 w 919480"/>
              <a:gd name="connsiteY86" fmla="*/ 3302000 h 3640422"/>
              <a:gd name="connsiteX87" fmla="*/ 40640 w 919480"/>
              <a:gd name="connsiteY87" fmla="*/ 3276600 h 3640422"/>
              <a:gd name="connsiteX88" fmla="*/ 50800 w 919480"/>
              <a:gd name="connsiteY88" fmla="*/ 3195320 h 3640422"/>
              <a:gd name="connsiteX89" fmla="*/ 60960 w 919480"/>
              <a:gd name="connsiteY89" fmla="*/ 3048000 h 3640422"/>
              <a:gd name="connsiteX90" fmla="*/ 66040 w 919480"/>
              <a:gd name="connsiteY90" fmla="*/ 3022600 h 3640422"/>
              <a:gd name="connsiteX91" fmla="*/ 71120 w 919480"/>
              <a:gd name="connsiteY91" fmla="*/ 2941320 h 3640422"/>
              <a:gd name="connsiteX92" fmla="*/ 76200 w 919480"/>
              <a:gd name="connsiteY92" fmla="*/ 2910840 h 3640422"/>
              <a:gd name="connsiteX93" fmla="*/ 86360 w 919480"/>
              <a:gd name="connsiteY93" fmla="*/ 2824480 h 3640422"/>
              <a:gd name="connsiteX94" fmla="*/ 96520 w 919480"/>
              <a:gd name="connsiteY94" fmla="*/ 2712720 h 3640422"/>
              <a:gd name="connsiteX95" fmla="*/ 101600 w 919480"/>
              <a:gd name="connsiteY95" fmla="*/ 2687320 h 3640422"/>
              <a:gd name="connsiteX96" fmla="*/ 106680 w 919480"/>
              <a:gd name="connsiteY96" fmla="*/ 2667000 h 3640422"/>
              <a:gd name="connsiteX97" fmla="*/ 111760 w 919480"/>
              <a:gd name="connsiteY97" fmla="*/ 2631440 h 3640422"/>
              <a:gd name="connsiteX98" fmla="*/ 121920 w 919480"/>
              <a:gd name="connsiteY98" fmla="*/ 2600960 h 3640422"/>
              <a:gd name="connsiteX99" fmla="*/ 127000 w 919480"/>
              <a:gd name="connsiteY99" fmla="*/ 2570480 h 3640422"/>
              <a:gd name="connsiteX100" fmla="*/ 137160 w 919480"/>
              <a:gd name="connsiteY100" fmla="*/ 2550160 h 3640422"/>
              <a:gd name="connsiteX101" fmla="*/ 142240 w 919480"/>
              <a:gd name="connsiteY101" fmla="*/ 2534920 h 3640422"/>
              <a:gd name="connsiteX102" fmla="*/ 177799 w 919480"/>
              <a:gd name="connsiteY102" fmla="*/ 2550724 h 3640422"/>
              <a:gd name="connsiteX103" fmla="*/ 174414 w 919480"/>
              <a:gd name="connsiteY103" fmla="*/ 2484684 h 3640422"/>
              <a:gd name="connsiteX104" fmla="*/ 184573 w 919480"/>
              <a:gd name="connsiteY104" fmla="*/ 2483555 h 3640422"/>
              <a:gd name="connsiteX105" fmla="*/ 184010 w 919480"/>
              <a:gd name="connsiteY105" fmla="*/ 2430498 h 3640422"/>
              <a:gd name="connsiteX106" fmla="*/ 197555 w 919480"/>
              <a:gd name="connsiteY106" fmla="*/ 2418645 h 3640422"/>
              <a:gd name="connsiteX107" fmla="*/ 196991 w 919480"/>
              <a:gd name="connsiteY107" fmla="*/ 2407920 h 3640422"/>
              <a:gd name="connsiteX108" fmla="*/ 199249 w 919480"/>
              <a:gd name="connsiteY108" fmla="*/ 2359943 h 3640422"/>
              <a:gd name="connsiteX109" fmla="*/ 198684 w 919480"/>
              <a:gd name="connsiteY109" fmla="*/ 2358249 h 3640422"/>
              <a:gd name="connsiteX110" fmla="*/ 212231 w 919480"/>
              <a:gd name="connsiteY110" fmla="*/ 2284871 h 3640422"/>
              <a:gd name="connsiteX111" fmla="*/ 213924 w 919480"/>
              <a:gd name="connsiteY111" fmla="*/ 2232942 h 3640422"/>
              <a:gd name="connsiteX112" fmla="*/ 213925 w 919480"/>
              <a:gd name="connsiteY112" fmla="*/ 2172547 h 3640422"/>
              <a:gd name="connsiteX113" fmla="*/ 223520 w 919480"/>
              <a:gd name="connsiteY113" fmla="*/ 2128520 h 3640422"/>
              <a:gd name="connsiteX114" fmla="*/ 228600 w 919480"/>
              <a:gd name="connsiteY114" fmla="*/ 2098040 h 3640422"/>
              <a:gd name="connsiteX115" fmla="*/ 238760 w 919480"/>
              <a:gd name="connsiteY115" fmla="*/ 1991360 h 3640422"/>
              <a:gd name="connsiteX116" fmla="*/ 243840 w 919480"/>
              <a:gd name="connsiteY116" fmla="*/ 1965960 h 3640422"/>
              <a:gd name="connsiteX117" fmla="*/ 248920 w 919480"/>
              <a:gd name="connsiteY117" fmla="*/ 1925320 h 3640422"/>
              <a:gd name="connsiteX118" fmla="*/ 254000 w 919480"/>
              <a:gd name="connsiteY118" fmla="*/ 1910080 h 3640422"/>
              <a:gd name="connsiteX119" fmla="*/ 259080 w 919480"/>
              <a:gd name="connsiteY119" fmla="*/ 1889760 h 3640422"/>
              <a:gd name="connsiteX120" fmla="*/ 264160 w 919480"/>
              <a:gd name="connsiteY120" fmla="*/ 1859280 h 3640422"/>
              <a:gd name="connsiteX121" fmla="*/ 269240 w 919480"/>
              <a:gd name="connsiteY121" fmla="*/ 1833880 h 3640422"/>
              <a:gd name="connsiteX122" fmla="*/ 274320 w 919480"/>
              <a:gd name="connsiteY122" fmla="*/ 1762760 h 3640422"/>
              <a:gd name="connsiteX123" fmla="*/ 279400 w 919480"/>
              <a:gd name="connsiteY123" fmla="*/ 1747520 h 3640422"/>
              <a:gd name="connsiteX124" fmla="*/ 284480 w 919480"/>
              <a:gd name="connsiteY124" fmla="*/ 1722120 h 3640422"/>
              <a:gd name="connsiteX125" fmla="*/ 289560 w 919480"/>
              <a:gd name="connsiteY125" fmla="*/ 1671320 h 3640422"/>
              <a:gd name="connsiteX126" fmla="*/ 294640 w 919480"/>
              <a:gd name="connsiteY126" fmla="*/ 1656080 h 3640422"/>
              <a:gd name="connsiteX127" fmla="*/ 299720 w 919480"/>
              <a:gd name="connsiteY127" fmla="*/ 1635760 h 3640422"/>
              <a:gd name="connsiteX128" fmla="*/ 304800 w 919480"/>
              <a:gd name="connsiteY128" fmla="*/ 1574800 h 3640422"/>
              <a:gd name="connsiteX129" fmla="*/ 309880 w 919480"/>
              <a:gd name="connsiteY129" fmla="*/ 1559560 h 3640422"/>
              <a:gd name="connsiteX130" fmla="*/ 320040 w 919480"/>
              <a:gd name="connsiteY130" fmla="*/ 1518920 h 3640422"/>
              <a:gd name="connsiteX131" fmla="*/ 325120 w 919480"/>
              <a:gd name="connsiteY131" fmla="*/ 1473200 h 3640422"/>
              <a:gd name="connsiteX132" fmla="*/ 330200 w 919480"/>
              <a:gd name="connsiteY132" fmla="*/ 1447800 h 3640422"/>
              <a:gd name="connsiteX133" fmla="*/ 340360 w 919480"/>
              <a:gd name="connsiteY133" fmla="*/ 1386840 h 3640422"/>
              <a:gd name="connsiteX134" fmla="*/ 345440 w 919480"/>
              <a:gd name="connsiteY134" fmla="*/ 1346200 h 3640422"/>
              <a:gd name="connsiteX135" fmla="*/ 355600 w 919480"/>
              <a:gd name="connsiteY135" fmla="*/ 1275080 h 3640422"/>
              <a:gd name="connsiteX136" fmla="*/ 360680 w 919480"/>
              <a:gd name="connsiteY136" fmla="*/ 1224280 h 3640422"/>
              <a:gd name="connsiteX137" fmla="*/ 365760 w 919480"/>
              <a:gd name="connsiteY137" fmla="*/ 1198880 h 3640422"/>
              <a:gd name="connsiteX138" fmla="*/ 381000 w 919480"/>
              <a:gd name="connsiteY138" fmla="*/ 1127760 h 3640422"/>
              <a:gd name="connsiteX139" fmla="*/ 386080 w 919480"/>
              <a:gd name="connsiteY139" fmla="*/ 1076960 h 3640422"/>
              <a:gd name="connsiteX140" fmla="*/ 391160 w 919480"/>
              <a:gd name="connsiteY140" fmla="*/ 1056640 h 3640422"/>
              <a:gd name="connsiteX141" fmla="*/ 401320 w 919480"/>
              <a:gd name="connsiteY141" fmla="*/ 1005840 h 3640422"/>
              <a:gd name="connsiteX142" fmla="*/ 406400 w 919480"/>
              <a:gd name="connsiteY142" fmla="*/ 934720 h 3640422"/>
              <a:gd name="connsiteX143" fmla="*/ 416560 w 919480"/>
              <a:gd name="connsiteY143" fmla="*/ 868680 h 3640422"/>
              <a:gd name="connsiteX144" fmla="*/ 421640 w 919480"/>
              <a:gd name="connsiteY144" fmla="*/ 822960 h 3640422"/>
              <a:gd name="connsiteX145" fmla="*/ 431800 w 919480"/>
              <a:gd name="connsiteY145" fmla="*/ 777240 h 3640422"/>
              <a:gd name="connsiteX146" fmla="*/ 436880 w 919480"/>
              <a:gd name="connsiteY146" fmla="*/ 731520 h 3640422"/>
              <a:gd name="connsiteX147" fmla="*/ 447040 w 919480"/>
              <a:gd name="connsiteY147" fmla="*/ 690880 h 3640422"/>
              <a:gd name="connsiteX148" fmla="*/ 457200 w 919480"/>
              <a:gd name="connsiteY148" fmla="*/ 629920 h 3640422"/>
              <a:gd name="connsiteX149" fmla="*/ 462280 w 919480"/>
              <a:gd name="connsiteY149" fmla="*/ 584200 h 3640422"/>
              <a:gd name="connsiteX150" fmla="*/ 472440 w 919480"/>
              <a:gd name="connsiteY150" fmla="*/ 543560 h 3640422"/>
              <a:gd name="connsiteX151" fmla="*/ 477520 w 919480"/>
              <a:gd name="connsiteY151" fmla="*/ 523240 h 3640422"/>
              <a:gd name="connsiteX152" fmla="*/ 487680 w 919480"/>
              <a:gd name="connsiteY152" fmla="*/ 457200 h 3640422"/>
              <a:gd name="connsiteX153" fmla="*/ 497840 w 919480"/>
              <a:gd name="connsiteY153" fmla="*/ 411480 h 3640422"/>
              <a:gd name="connsiteX154" fmla="*/ 502920 w 919480"/>
              <a:gd name="connsiteY154" fmla="*/ 365760 h 3640422"/>
              <a:gd name="connsiteX155" fmla="*/ 508000 w 919480"/>
              <a:gd name="connsiteY155" fmla="*/ 335280 h 3640422"/>
              <a:gd name="connsiteX156" fmla="*/ 502920 w 919480"/>
              <a:gd name="connsiteY156" fmla="*/ 198120 h 3640422"/>
              <a:gd name="connsiteX0" fmla="*/ 502920 w 919480"/>
              <a:gd name="connsiteY0" fmla="*/ 198120 h 3640422"/>
              <a:gd name="connsiteX1" fmla="*/ 518160 w 919480"/>
              <a:gd name="connsiteY1" fmla="*/ 187960 h 3640422"/>
              <a:gd name="connsiteX2" fmla="*/ 528320 w 919480"/>
              <a:gd name="connsiteY2" fmla="*/ 172720 h 3640422"/>
              <a:gd name="connsiteX3" fmla="*/ 558800 w 919480"/>
              <a:gd name="connsiteY3" fmla="*/ 152400 h 3640422"/>
              <a:gd name="connsiteX4" fmla="*/ 574040 w 919480"/>
              <a:gd name="connsiteY4" fmla="*/ 137160 h 3640422"/>
              <a:gd name="connsiteX5" fmla="*/ 604520 w 919480"/>
              <a:gd name="connsiteY5" fmla="*/ 127000 h 3640422"/>
              <a:gd name="connsiteX6" fmla="*/ 635000 w 919480"/>
              <a:gd name="connsiteY6" fmla="*/ 111760 h 3640422"/>
              <a:gd name="connsiteX7" fmla="*/ 670560 w 919480"/>
              <a:gd name="connsiteY7" fmla="*/ 96520 h 3640422"/>
              <a:gd name="connsiteX8" fmla="*/ 685800 w 919480"/>
              <a:gd name="connsiteY8" fmla="*/ 86360 h 3640422"/>
              <a:gd name="connsiteX9" fmla="*/ 721360 w 919480"/>
              <a:gd name="connsiteY9" fmla="*/ 76200 h 3640422"/>
              <a:gd name="connsiteX10" fmla="*/ 751840 w 919480"/>
              <a:gd name="connsiteY10" fmla="*/ 66040 h 3640422"/>
              <a:gd name="connsiteX11" fmla="*/ 787400 w 919480"/>
              <a:gd name="connsiteY11" fmla="*/ 50800 h 3640422"/>
              <a:gd name="connsiteX12" fmla="*/ 838200 w 919480"/>
              <a:gd name="connsiteY12" fmla="*/ 35560 h 3640422"/>
              <a:gd name="connsiteX13" fmla="*/ 853440 w 919480"/>
              <a:gd name="connsiteY13" fmla="*/ 25400 h 3640422"/>
              <a:gd name="connsiteX14" fmla="*/ 883920 w 919480"/>
              <a:gd name="connsiteY14" fmla="*/ 15240 h 3640422"/>
              <a:gd name="connsiteX15" fmla="*/ 914400 w 919480"/>
              <a:gd name="connsiteY15" fmla="*/ 0 h 3640422"/>
              <a:gd name="connsiteX16" fmla="*/ 919480 w 919480"/>
              <a:gd name="connsiteY16" fmla="*/ 15240 h 3640422"/>
              <a:gd name="connsiteX17" fmla="*/ 914400 w 919480"/>
              <a:gd name="connsiteY17" fmla="*/ 60960 h 3640422"/>
              <a:gd name="connsiteX18" fmla="*/ 909320 w 919480"/>
              <a:gd name="connsiteY18" fmla="*/ 76200 h 3640422"/>
              <a:gd name="connsiteX19" fmla="*/ 904240 w 919480"/>
              <a:gd name="connsiteY19" fmla="*/ 96520 h 3640422"/>
              <a:gd name="connsiteX20" fmla="*/ 899160 w 919480"/>
              <a:gd name="connsiteY20" fmla="*/ 162560 h 3640422"/>
              <a:gd name="connsiteX21" fmla="*/ 894080 w 919480"/>
              <a:gd name="connsiteY21" fmla="*/ 182880 h 3640422"/>
              <a:gd name="connsiteX22" fmla="*/ 889000 w 919480"/>
              <a:gd name="connsiteY22" fmla="*/ 213360 h 3640422"/>
              <a:gd name="connsiteX23" fmla="*/ 883920 w 919480"/>
              <a:gd name="connsiteY23" fmla="*/ 335280 h 3640422"/>
              <a:gd name="connsiteX24" fmla="*/ 873760 w 919480"/>
              <a:gd name="connsiteY24" fmla="*/ 401320 h 3640422"/>
              <a:gd name="connsiteX25" fmla="*/ 868680 w 919480"/>
              <a:gd name="connsiteY25" fmla="*/ 447040 h 3640422"/>
              <a:gd name="connsiteX26" fmla="*/ 858520 w 919480"/>
              <a:gd name="connsiteY26" fmla="*/ 568960 h 3640422"/>
              <a:gd name="connsiteX27" fmla="*/ 853440 w 919480"/>
              <a:gd name="connsiteY27" fmla="*/ 594360 h 3640422"/>
              <a:gd name="connsiteX28" fmla="*/ 848360 w 919480"/>
              <a:gd name="connsiteY28" fmla="*/ 640080 h 3640422"/>
              <a:gd name="connsiteX29" fmla="*/ 838200 w 919480"/>
              <a:gd name="connsiteY29" fmla="*/ 690880 h 3640422"/>
              <a:gd name="connsiteX30" fmla="*/ 833120 w 919480"/>
              <a:gd name="connsiteY30" fmla="*/ 721360 h 3640422"/>
              <a:gd name="connsiteX31" fmla="*/ 828040 w 919480"/>
              <a:gd name="connsiteY31" fmla="*/ 741680 h 3640422"/>
              <a:gd name="connsiteX32" fmla="*/ 822960 w 919480"/>
              <a:gd name="connsiteY32" fmla="*/ 767080 h 3640422"/>
              <a:gd name="connsiteX33" fmla="*/ 817880 w 919480"/>
              <a:gd name="connsiteY33" fmla="*/ 787400 h 3640422"/>
              <a:gd name="connsiteX34" fmla="*/ 812800 w 919480"/>
              <a:gd name="connsiteY34" fmla="*/ 828040 h 3640422"/>
              <a:gd name="connsiteX35" fmla="*/ 807720 w 919480"/>
              <a:gd name="connsiteY35" fmla="*/ 843280 h 3640422"/>
              <a:gd name="connsiteX36" fmla="*/ 797560 w 919480"/>
              <a:gd name="connsiteY36" fmla="*/ 894080 h 3640422"/>
              <a:gd name="connsiteX37" fmla="*/ 787400 w 919480"/>
              <a:gd name="connsiteY37" fmla="*/ 939800 h 3640422"/>
              <a:gd name="connsiteX38" fmla="*/ 782320 w 919480"/>
              <a:gd name="connsiteY38" fmla="*/ 980440 h 3640422"/>
              <a:gd name="connsiteX39" fmla="*/ 777240 w 919480"/>
              <a:gd name="connsiteY39" fmla="*/ 1031240 h 3640422"/>
              <a:gd name="connsiteX40" fmla="*/ 767080 w 919480"/>
              <a:gd name="connsiteY40" fmla="*/ 1102360 h 3640422"/>
              <a:gd name="connsiteX41" fmla="*/ 762000 w 919480"/>
              <a:gd name="connsiteY41" fmla="*/ 1203960 h 3640422"/>
              <a:gd name="connsiteX42" fmla="*/ 751840 w 919480"/>
              <a:gd name="connsiteY42" fmla="*/ 1264920 h 3640422"/>
              <a:gd name="connsiteX43" fmla="*/ 736600 w 919480"/>
              <a:gd name="connsiteY43" fmla="*/ 1407160 h 3640422"/>
              <a:gd name="connsiteX44" fmla="*/ 726440 w 919480"/>
              <a:gd name="connsiteY44" fmla="*/ 1463040 h 3640422"/>
              <a:gd name="connsiteX45" fmla="*/ 721360 w 919480"/>
              <a:gd name="connsiteY45" fmla="*/ 1518920 h 3640422"/>
              <a:gd name="connsiteX46" fmla="*/ 711200 w 919480"/>
              <a:gd name="connsiteY46" fmla="*/ 1564640 h 3640422"/>
              <a:gd name="connsiteX47" fmla="*/ 706120 w 919480"/>
              <a:gd name="connsiteY47" fmla="*/ 1595120 h 3640422"/>
              <a:gd name="connsiteX48" fmla="*/ 701040 w 919480"/>
              <a:gd name="connsiteY48" fmla="*/ 1635760 h 3640422"/>
              <a:gd name="connsiteX49" fmla="*/ 695960 w 919480"/>
              <a:gd name="connsiteY49" fmla="*/ 1666240 h 3640422"/>
              <a:gd name="connsiteX50" fmla="*/ 690880 w 919480"/>
              <a:gd name="connsiteY50" fmla="*/ 1706880 h 3640422"/>
              <a:gd name="connsiteX51" fmla="*/ 675640 w 919480"/>
              <a:gd name="connsiteY51" fmla="*/ 1778000 h 3640422"/>
              <a:gd name="connsiteX52" fmla="*/ 670560 w 919480"/>
              <a:gd name="connsiteY52" fmla="*/ 1823720 h 3640422"/>
              <a:gd name="connsiteX53" fmla="*/ 660400 w 919480"/>
              <a:gd name="connsiteY53" fmla="*/ 1879600 h 3640422"/>
              <a:gd name="connsiteX54" fmla="*/ 655320 w 919480"/>
              <a:gd name="connsiteY54" fmla="*/ 1935480 h 3640422"/>
              <a:gd name="connsiteX55" fmla="*/ 640080 w 919480"/>
              <a:gd name="connsiteY55" fmla="*/ 2021840 h 3640422"/>
              <a:gd name="connsiteX56" fmla="*/ 635000 w 919480"/>
              <a:gd name="connsiteY56" fmla="*/ 2082800 h 3640422"/>
              <a:gd name="connsiteX57" fmla="*/ 624840 w 919480"/>
              <a:gd name="connsiteY57" fmla="*/ 2133600 h 3640422"/>
              <a:gd name="connsiteX58" fmla="*/ 614680 w 919480"/>
              <a:gd name="connsiteY58" fmla="*/ 2204720 h 3640422"/>
              <a:gd name="connsiteX59" fmla="*/ 609600 w 919480"/>
              <a:gd name="connsiteY59" fmla="*/ 2296160 h 3640422"/>
              <a:gd name="connsiteX60" fmla="*/ 604520 w 919480"/>
              <a:gd name="connsiteY60" fmla="*/ 2311400 h 3640422"/>
              <a:gd name="connsiteX61" fmla="*/ 599440 w 919480"/>
              <a:gd name="connsiteY61" fmla="*/ 2352040 h 3640422"/>
              <a:gd name="connsiteX62" fmla="*/ 594360 w 919480"/>
              <a:gd name="connsiteY62" fmla="*/ 2382520 h 3640422"/>
              <a:gd name="connsiteX63" fmla="*/ 584200 w 919480"/>
              <a:gd name="connsiteY63" fmla="*/ 2509520 h 3640422"/>
              <a:gd name="connsiteX64" fmla="*/ 574040 w 919480"/>
              <a:gd name="connsiteY64" fmla="*/ 2570480 h 3640422"/>
              <a:gd name="connsiteX65" fmla="*/ 568960 w 919480"/>
              <a:gd name="connsiteY65" fmla="*/ 2595880 h 3640422"/>
              <a:gd name="connsiteX66" fmla="*/ 558800 w 919480"/>
              <a:gd name="connsiteY66" fmla="*/ 2809240 h 3640422"/>
              <a:gd name="connsiteX67" fmla="*/ 553720 w 919480"/>
              <a:gd name="connsiteY67" fmla="*/ 2834640 h 3640422"/>
              <a:gd name="connsiteX68" fmla="*/ 548640 w 919480"/>
              <a:gd name="connsiteY68" fmla="*/ 2956560 h 3640422"/>
              <a:gd name="connsiteX69" fmla="*/ 538480 w 919480"/>
              <a:gd name="connsiteY69" fmla="*/ 3048000 h 3640422"/>
              <a:gd name="connsiteX70" fmla="*/ 543560 w 919480"/>
              <a:gd name="connsiteY70" fmla="*/ 3246120 h 3640422"/>
              <a:gd name="connsiteX71" fmla="*/ 538480 w 919480"/>
              <a:gd name="connsiteY71" fmla="*/ 3342640 h 3640422"/>
              <a:gd name="connsiteX72" fmla="*/ 533400 w 919480"/>
              <a:gd name="connsiteY72" fmla="*/ 3378200 h 3640422"/>
              <a:gd name="connsiteX73" fmla="*/ 528320 w 919480"/>
              <a:gd name="connsiteY73" fmla="*/ 3418840 h 3640422"/>
              <a:gd name="connsiteX74" fmla="*/ 523240 w 919480"/>
              <a:gd name="connsiteY74" fmla="*/ 3616960 h 3640422"/>
              <a:gd name="connsiteX75" fmla="*/ 447040 w 919480"/>
              <a:gd name="connsiteY75" fmla="*/ 3611880 h 3640422"/>
              <a:gd name="connsiteX76" fmla="*/ 223520 w 919480"/>
              <a:gd name="connsiteY76" fmla="*/ 3601720 h 3640422"/>
              <a:gd name="connsiteX77" fmla="*/ 152400 w 919480"/>
              <a:gd name="connsiteY77" fmla="*/ 3591560 h 3640422"/>
              <a:gd name="connsiteX78" fmla="*/ 96520 w 919480"/>
              <a:gd name="connsiteY78" fmla="*/ 3586480 h 3640422"/>
              <a:gd name="connsiteX79" fmla="*/ 5080 w 919480"/>
              <a:gd name="connsiteY79" fmla="*/ 3571240 h 3640422"/>
              <a:gd name="connsiteX80" fmla="*/ 0 w 919480"/>
              <a:gd name="connsiteY80" fmla="*/ 3556000 h 3640422"/>
              <a:gd name="connsiteX81" fmla="*/ 10160 w 919480"/>
              <a:gd name="connsiteY81" fmla="*/ 3469640 h 3640422"/>
              <a:gd name="connsiteX82" fmla="*/ 15240 w 919480"/>
              <a:gd name="connsiteY82" fmla="*/ 3429000 h 3640422"/>
              <a:gd name="connsiteX83" fmla="*/ 20320 w 919480"/>
              <a:gd name="connsiteY83" fmla="*/ 3403600 h 3640422"/>
              <a:gd name="connsiteX84" fmla="*/ 25400 w 919480"/>
              <a:gd name="connsiteY84" fmla="*/ 3373120 h 3640422"/>
              <a:gd name="connsiteX85" fmla="*/ 30480 w 919480"/>
              <a:gd name="connsiteY85" fmla="*/ 3347720 h 3640422"/>
              <a:gd name="connsiteX86" fmla="*/ 35560 w 919480"/>
              <a:gd name="connsiteY86" fmla="*/ 3302000 h 3640422"/>
              <a:gd name="connsiteX87" fmla="*/ 40640 w 919480"/>
              <a:gd name="connsiteY87" fmla="*/ 3276600 h 3640422"/>
              <a:gd name="connsiteX88" fmla="*/ 50800 w 919480"/>
              <a:gd name="connsiteY88" fmla="*/ 3195320 h 3640422"/>
              <a:gd name="connsiteX89" fmla="*/ 60960 w 919480"/>
              <a:gd name="connsiteY89" fmla="*/ 3048000 h 3640422"/>
              <a:gd name="connsiteX90" fmla="*/ 66040 w 919480"/>
              <a:gd name="connsiteY90" fmla="*/ 3022600 h 3640422"/>
              <a:gd name="connsiteX91" fmla="*/ 71120 w 919480"/>
              <a:gd name="connsiteY91" fmla="*/ 2941320 h 3640422"/>
              <a:gd name="connsiteX92" fmla="*/ 76200 w 919480"/>
              <a:gd name="connsiteY92" fmla="*/ 2910840 h 3640422"/>
              <a:gd name="connsiteX93" fmla="*/ 86360 w 919480"/>
              <a:gd name="connsiteY93" fmla="*/ 2824480 h 3640422"/>
              <a:gd name="connsiteX94" fmla="*/ 96520 w 919480"/>
              <a:gd name="connsiteY94" fmla="*/ 2712720 h 3640422"/>
              <a:gd name="connsiteX95" fmla="*/ 101600 w 919480"/>
              <a:gd name="connsiteY95" fmla="*/ 2687320 h 3640422"/>
              <a:gd name="connsiteX96" fmla="*/ 106680 w 919480"/>
              <a:gd name="connsiteY96" fmla="*/ 2667000 h 3640422"/>
              <a:gd name="connsiteX97" fmla="*/ 111760 w 919480"/>
              <a:gd name="connsiteY97" fmla="*/ 2631440 h 3640422"/>
              <a:gd name="connsiteX98" fmla="*/ 121920 w 919480"/>
              <a:gd name="connsiteY98" fmla="*/ 2600960 h 3640422"/>
              <a:gd name="connsiteX99" fmla="*/ 127000 w 919480"/>
              <a:gd name="connsiteY99" fmla="*/ 2570480 h 3640422"/>
              <a:gd name="connsiteX100" fmla="*/ 137160 w 919480"/>
              <a:gd name="connsiteY100" fmla="*/ 2550160 h 3640422"/>
              <a:gd name="connsiteX101" fmla="*/ 142240 w 919480"/>
              <a:gd name="connsiteY101" fmla="*/ 2534920 h 3640422"/>
              <a:gd name="connsiteX102" fmla="*/ 177799 w 919480"/>
              <a:gd name="connsiteY102" fmla="*/ 2550724 h 3640422"/>
              <a:gd name="connsiteX103" fmla="*/ 174414 w 919480"/>
              <a:gd name="connsiteY103" fmla="*/ 2484684 h 3640422"/>
              <a:gd name="connsiteX104" fmla="*/ 184573 w 919480"/>
              <a:gd name="connsiteY104" fmla="*/ 2483555 h 3640422"/>
              <a:gd name="connsiteX105" fmla="*/ 184010 w 919480"/>
              <a:gd name="connsiteY105" fmla="*/ 2430498 h 3640422"/>
              <a:gd name="connsiteX106" fmla="*/ 197555 w 919480"/>
              <a:gd name="connsiteY106" fmla="*/ 2418645 h 3640422"/>
              <a:gd name="connsiteX107" fmla="*/ 188525 w 919480"/>
              <a:gd name="connsiteY107" fmla="*/ 2382520 h 3640422"/>
              <a:gd name="connsiteX108" fmla="*/ 199249 w 919480"/>
              <a:gd name="connsiteY108" fmla="*/ 2359943 h 3640422"/>
              <a:gd name="connsiteX109" fmla="*/ 198684 w 919480"/>
              <a:gd name="connsiteY109" fmla="*/ 2358249 h 3640422"/>
              <a:gd name="connsiteX110" fmla="*/ 212231 w 919480"/>
              <a:gd name="connsiteY110" fmla="*/ 2284871 h 3640422"/>
              <a:gd name="connsiteX111" fmla="*/ 213924 w 919480"/>
              <a:gd name="connsiteY111" fmla="*/ 2232942 h 3640422"/>
              <a:gd name="connsiteX112" fmla="*/ 213925 w 919480"/>
              <a:gd name="connsiteY112" fmla="*/ 2172547 h 3640422"/>
              <a:gd name="connsiteX113" fmla="*/ 223520 w 919480"/>
              <a:gd name="connsiteY113" fmla="*/ 2128520 h 3640422"/>
              <a:gd name="connsiteX114" fmla="*/ 228600 w 919480"/>
              <a:gd name="connsiteY114" fmla="*/ 2098040 h 3640422"/>
              <a:gd name="connsiteX115" fmla="*/ 238760 w 919480"/>
              <a:gd name="connsiteY115" fmla="*/ 1991360 h 3640422"/>
              <a:gd name="connsiteX116" fmla="*/ 243840 w 919480"/>
              <a:gd name="connsiteY116" fmla="*/ 1965960 h 3640422"/>
              <a:gd name="connsiteX117" fmla="*/ 248920 w 919480"/>
              <a:gd name="connsiteY117" fmla="*/ 1925320 h 3640422"/>
              <a:gd name="connsiteX118" fmla="*/ 254000 w 919480"/>
              <a:gd name="connsiteY118" fmla="*/ 1910080 h 3640422"/>
              <a:gd name="connsiteX119" fmla="*/ 259080 w 919480"/>
              <a:gd name="connsiteY119" fmla="*/ 1889760 h 3640422"/>
              <a:gd name="connsiteX120" fmla="*/ 264160 w 919480"/>
              <a:gd name="connsiteY120" fmla="*/ 1859280 h 3640422"/>
              <a:gd name="connsiteX121" fmla="*/ 269240 w 919480"/>
              <a:gd name="connsiteY121" fmla="*/ 1833880 h 3640422"/>
              <a:gd name="connsiteX122" fmla="*/ 274320 w 919480"/>
              <a:gd name="connsiteY122" fmla="*/ 1762760 h 3640422"/>
              <a:gd name="connsiteX123" fmla="*/ 279400 w 919480"/>
              <a:gd name="connsiteY123" fmla="*/ 1747520 h 3640422"/>
              <a:gd name="connsiteX124" fmla="*/ 284480 w 919480"/>
              <a:gd name="connsiteY124" fmla="*/ 1722120 h 3640422"/>
              <a:gd name="connsiteX125" fmla="*/ 289560 w 919480"/>
              <a:gd name="connsiteY125" fmla="*/ 1671320 h 3640422"/>
              <a:gd name="connsiteX126" fmla="*/ 294640 w 919480"/>
              <a:gd name="connsiteY126" fmla="*/ 1656080 h 3640422"/>
              <a:gd name="connsiteX127" fmla="*/ 299720 w 919480"/>
              <a:gd name="connsiteY127" fmla="*/ 1635760 h 3640422"/>
              <a:gd name="connsiteX128" fmla="*/ 304800 w 919480"/>
              <a:gd name="connsiteY128" fmla="*/ 1574800 h 3640422"/>
              <a:gd name="connsiteX129" fmla="*/ 309880 w 919480"/>
              <a:gd name="connsiteY129" fmla="*/ 1559560 h 3640422"/>
              <a:gd name="connsiteX130" fmla="*/ 320040 w 919480"/>
              <a:gd name="connsiteY130" fmla="*/ 1518920 h 3640422"/>
              <a:gd name="connsiteX131" fmla="*/ 325120 w 919480"/>
              <a:gd name="connsiteY131" fmla="*/ 1473200 h 3640422"/>
              <a:gd name="connsiteX132" fmla="*/ 330200 w 919480"/>
              <a:gd name="connsiteY132" fmla="*/ 1447800 h 3640422"/>
              <a:gd name="connsiteX133" fmla="*/ 340360 w 919480"/>
              <a:gd name="connsiteY133" fmla="*/ 1386840 h 3640422"/>
              <a:gd name="connsiteX134" fmla="*/ 345440 w 919480"/>
              <a:gd name="connsiteY134" fmla="*/ 1346200 h 3640422"/>
              <a:gd name="connsiteX135" fmla="*/ 355600 w 919480"/>
              <a:gd name="connsiteY135" fmla="*/ 1275080 h 3640422"/>
              <a:gd name="connsiteX136" fmla="*/ 360680 w 919480"/>
              <a:gd name="connsiteY136" fmla="*/ 1224280 h 3640422"/>
              <a:gd name="connsiteX137" fmla="*/ 365760 w 919480"/>
              <a:gd name="connsiteY137" fmla="*/ 1198880 h 3640422"/>
              <a:gd name="connsiteX138" fmla="*/ 381000 w 919480"/>
              <a:gd name="connsiteY138" fmla="*/ 1127760 h 3640422"/>
              <a:gd name="connsiteX139" fmla="*/ 386080 w 919480"/>
              <a:gd name="connsiteY139" fmla="*/ 1076960 h 3640422"/>
              <a:gd name="connsiteX140" fmla="*/ 391160 w 919480"/>
              <a:gd name="connsiteY140" fmla="*/ 1056640 h 3640422"/>
              <a:gd name="connsiteX141" fmla="*/ 401320 w 919480"/>
              <a:gd name="connsiteY141" fmla="*/ 1005840 h 3640422"/>
              <a:gd name="connsiteX142" fmla="*/ 406400 w 919480"/>
              <a:gd name="connsiteY142" fmla="*/ 934720 h 3640422"/>
              <a:gd name="connsiteX143" fmla="*/ 416560 w 919480"/>
              <a:gd name="connsiteY143" fmla="*/ 868680 h 3640422"/>
              <a:gd name="connsiteX144" fmla="*/ 421640 w 919480"/>
              <a:gd name="connsiteY144" fmla="*/ 822960 h 3640422"/>
              <a:gd name="connsiteX145" fmla="*/ 431800 w 919480"/>
              <a:gd name="connsiteY145" fmla="*/ 777240 h 3640422"/>
              <a:gd name="connsiteX146" fmla="*/ 436880 w 919480"/>
              <a:gd name="connsiteY146" fmla="*/ 731520 h 3640422"/>
              <a:gd name="connsiteX147" fmla="*/ 447040 w 919480"/>
              <a:gd name="connsiteY147" fmla="*/ 690880 h 3640422"/>
              <a:gd name="connsiteX148" fmla="*/ 457200 w 919480"/>
              <a:gd name="connsiteY148" fmla="*/ 629920 h 3640422"/>
              <a:gd name="connsiteX149" fmla="*/ 462280 w 919480"/>
              <a:gd name="connsiteY149" fmla="*/ 584200 h 3640422"/>
              <a:gd name="connsiteX150" fmla="*/ 472440 w 919480"/>
              <a:gd name="connsiteY150" fmla="*/ 543560 h 3640422"/>
              <a:gd name="connsiteX151" fmla="*/ 477520 w 919480"/>
              <a:gd name="connsiteY151" fmla="*/ 523240 h 3640422"/>
              <a:gd name="connsiteX152" fmla="*/ 487680 w 919480"/>
              <a:gd name="connsiteY152" fmla="*/ 457200 h 3640422"/>
              <a:gd name="connsiteX153" fmla="*/ 497840 w 919480"/>
              <a:gd name="connsiteY153" fmla="*/ 411480 h 3640422"/>
              <a:gd name="connsiteX154" fmla="*/ 502920 w 919480"/>
              <a:gd name="connsiteY154" fmla="*/ 365760 h 3640422"/>
              <a:gd name="connsiteX155" fmla="*/ 508000 w 919480"/>
              <a:gd name="connsiteY155" fmla="*/ 335280 h 3640422"/>
              <a:gd name="connsiteX156" fmla="*/ 502920 w 919480"/>
              <a:gd name="connsiteY156" fmla="*/ 198120 h 3640422"/>
              <a:gd name="connsiteX0" fmla="*/ 502920 w 919480"/>
              <a:gd name="connsiteY0" fmla="*/ 198120 h 3640422"/>
              <a:gd name="connsiteX1" fmla="*/ 518160 w 919480"/>
              <a:gd name="connsiteY1" fmla="*/ 187960 h 3640422"/>
              <a:gd name="connsiteX2" fmla="*/ 528320 w 919480"/>
              <a:gd name="connsiteY2" fmla="*/ 172720 h 3640422"/>
              <a:gd name="connsiteX3" fmla="*/ 558800 w 919480"/>
              <a:gd name="connsiteY3" fmla="*/ 152400 h 3640422"/>
              <a:gd name="connsiteX4" fmla="*/ 574040 w 919480"/>
              <a:gd name="connsiteY4" fmla="*/ 137160 h 3640422"/>
              <a:gd name="connsiteX5" fmla="*/ 604520 w 919480"/>
              <a:gd name="connsiteY5" fmla="*/ 127000 h 3640422"/>
              <a:gd name="connsiteX6" fmla="*/ 635000 w 919480"/>
              <a:gd name="connsiteY6" fmla="*/ 111760 h 3640422"/>
              <a:gd name="connsiteX7" fmla="*/ 670560 w 919480"/>
              <a:gd name="connsiteY7" fmla="*/ 96520 h 3640422"/>
              <a:gd name="connsiteX8" fmla="*/ 685800 w 919480"/>
              <a:gd name="connsiteY8" fmla="*/ 86360 h 3640422"/>
              <a:gd name="connsiteX9" fmla="*/ 721360 w 919480"/>
              <a:gd name="connsiteY9" fmla="*/ 76200 h 3640422"/>
              <a:gd name="connsiteX10" fmla="*/ 751840 w 919480"/>
              <a:gd name="connsiteY10" fmla="*/ 66040 h 3640422"/>
              <a:gd name="connsiteX11" fmla="*/ 787400 w 919480"/>
              <a:gd name="connsiteY11" fmla="*/ 50800 h 3640422"/>
              <a:gd name="connsiteX12" fmla="*/ 838200 w 919480"/>
              <a:gd name="connsiteY12" fmla="*/ 35560 h 3640422"/>
              <a:gd name="connsiteX13" fmla="*/ 853440 w 919480"/>
              <a:gd name="connsiteY13" fmla="*/ 25400 h 3640422"/>
              <a:gd name="connsiteX14" fmla="*/ 883920 w 919480"/>
              <a:gd name="connsiteY14" fmla="*/ 15240 h 3640422"/>
              <a:gd name="connsiteX15" fmla="*/ 914400 w 919480"/>
              <a:gd name="connsiteY15" fmla="*/ 0 h 3640422"/>
              <a:gd name="connsiteX16" fmla="*/ 919480 w 919480"/>
              <a:gd name="connsiteY16" fmla="*/ 15240 h 3640422"/>
              <a:gd name="connsiteX17" fmla="*/ 914400 w 919480"/>
              <a:gd name="connsiteY17" fmla="*/ 60960 h 3640422"/>
              <a:gd name="connsiteX18" fmla="*/ 909320 w 919480"/>
              <a:gd name="connsiteY18" fmla="*/ 76200 h 3640422"/>
              <a:gd name="connsiteX19" fmla="*/ 904240 w 919480"/>
              <a:gd name="connsiteY19" fmla="*/ 96520 h 3640422"/>
              <a:gd name="connsiteX20" fmla="*/ 899160 w 919480"/>
              <a:gd name="connsiteY20" fmla="*/ 162560 h 3640422"/>
              <a:gd name="connsiteX21" fmla="*/ 894080 w 919480"/>
              <a:gd name="connsiteY21" fmla="*/ 182880 h 3640422"/>
              <a:gd name="connsiteX22" fmla="*/ 889000 w 919480"/>
              <a:gd name="connsiteY22" fmla="*/ 213360 h 3640422"/>
              <a:gd name="connsiteX23" fmla="*/ 883920 w 919480"/>
              <a:gd name="connsiteY23" fmla="*/ 335280 h 3640422"/>
              <a:gd name="connsiteX24" fmla="*/ 873760 w 919480"/>
              <a:gd name="connsiteY24" fmla="*/ 401320 h 3640422"/>
              <a:gd name="connsiteX25" fmla="*/ 868680 w 919480"/>
              <a:gd name="connsiteY25" fmla="*/ 447040 h 3640422"/>
              <a:gd name="connsiteX26" fmla="*/ 858520 w 919480"/>
              <a:gd name="connsiteY26" fmla="*/ 568960 h 3640422"/>
              <a:gd name="connsiteX27" fmla="*/ 853440 w 919480"/>
              <a:gd name="connsiteY27" fmla="*/ 594360 h 3640422"/>
              <a:gd name="connsiteX28" fmla="*/ 848360 w 919480"/>
              <a:gd name="connsiteY28" fmla="*/ 640080 h 3640422"/>
              <a:gd name="connsiteX29" fmla="*/ 838200 w 919480"/>
              <a:gd name="connsiteY29" fmla="*/ 690880 h 3640422"/>
              <a:gd name="connsiteX30" fmla="*/ 833120 w 919480"/>
              <a:gd name="connsiteY30" fmla="*/ 721360 h 3640422"/>
              <a:gd name="connsiteX31" fmla="*/ 828040 w 919480"/>
              <a:gd name="connsiteY31" fmla="*/ 741680 h 3640422"/>
              <a:gd name="connsiteX32" fmla="*/ 822960 w 919480"/>
              <a:gd name="connsiteY32" fmla="*/ 767080 h 3640422"/>
              <a:gd name="connsiteX33" fmla="*/ 817880 w 919480"/>
              <a:gd name="connsiteY33" fmla="*/ 787400 h 3640422"/>
              <a:gd name="connsiteX34" fmla="*/ 812800 w 919480"/>
              <a:gd name="connsiteY34" fmla="*/ 828040 h 3640422"/>
              <a:gd name="connsiteX35" fmla="*/ 807720 w 919480"/>
              <a:gd name="connsiteY35" fmla="*/ 843280 h 3640422"/>
              <a:gd name="connsiteX36" fmla="*/ 797560 w 919480"/>
              <a:gd name="connsiteY36" fmla="*/ 894080 h 3640422"/>
              <a:gd name="connsiteX37" fmla="*/ 787400 w 919480"/>
              <a:gd name="connsiteY37" fmla="*/ 939800 h 3640422"/>
              <a:gd name="connsiteX38" fmla="*/ 782320 w 919480"/>
              <a:gd name="connsiteY38" fmla="*/ 980440 h 3640422"/>
              <a:gd name="connsiteX39" fmla="*/ 777240 w 919480"/>
              <a:gd name="connsiteY39" fmla="*/ 1031240 h 3640422"/>
              <a:gd name="connsiteX40" fmla="*/ 767080 w 919480"/>
              <a:gd name="connsiteY40" fmla="*/ 1102360 h 3640422"/>
              <a:gd name="connsiteX41" fmla="*/ 762000 w 919480"/>
              <a:gd name="connsiteY41" fmla="*/ 1203960 h 3640422"/>
              <a:gd name="connsiteX42" fmla="*/ 751840 w 919480"/>
              <a:gd name="connsiteY42" fmla="*/ 1264920 h 3640422"/>
              <a:gd name="connsiteX43" fmla="*/ 736600 w 919480"/>
              <a:gd name="connsiteY43" fmla="*/ 1407160 h 3640422"/>
              <a:gd name="connsiteX44" fmla="*/ 726440 w 919480"/>
              <a:gd name="connsiteY44" fmla="*/ 1463040 h 3640422"/>
              <a:gd name="connsiteX45" fmla="*/ 721360 w 919480"/>
              <a:gd name="connsiteY45" fmla="*/ 1518920 h 3640422"/>
              <a:gd name="connsiteX46" fmla="*/ 711200 w 919480"/>
              <a:gd name="connsiteY46" fmla="*/ 1564640 h 3640422"/>
              <a:gd name="connsiteX47" fmla="*/ 706120 w 919480"/>
              <a:gd name="connsiteY47" fmla="*/ 1595120 h 3640422"/>
              <a:gd name="connsiteX48" fmla="*/ 701040 w 919480"/>
              <a:gd name="connsiteY48" fmla="*/ 1635760 h 3640422"/>
              <a:gd name="connsiteX49" fmla="*/ 695960 w 919480"/>
              <a:gd name="connsiteY49" fmla="*/ 1666240 h 3640422"/>
              <a:gd name="connsiteX50" fmla="*/ 690880 w 919480"/>
              <a:gd name="connsiteY50" fmla="*/ 1706880 h 3640422"/>
              <a:gd name="connsiteX51" fmla="*/ 675640 w 919480"/>
              <a:gd name="connsiteY51" fmla="*/ 1778000 h 3640422"/>
              <a:gd name="connsiteX52" fmla="*/ 670560 w 919480"/>
              <a:gd name="connsiteY52" fmla="*/ 1823720 h 3640422"/>
              <a:gd name="connsiteX53" fmla="*/ 660400 w 919480"/>
              <a:gd name="connsiteY53" fmla="*/ 1879600 h 3640422"/>
              <a:gd name="connsiteX54" fmla="*/ 655320 w 919480"/>
              <a:gd name="connsiteY54" fmla="*/ 1935480 h 3640422"/>
              <a:gd name="connsiteX55" fmla="*/ 640080 w 919480"/>
              <a:gd name="connsiteY55" fmla="*/ 2021840 h 3640422"/>
              <a:gd name="connsiteX56" fmla="*/ 635000 w 919480"/>
              <a:gd name="connsiteY56" fmla="*/ 2082800 h 3640422"/>
              <a:gd name="connsiteX57" fmla="*/ 624840 w 919480"/>
              <a:gd name="connsiteY57" fmla="*/ 2133600 h 3640422"/>
              <a:gd name="connsiteX58" fmla="*/ 614680 w 919480"/>
              <a:gd name="connsiteY58" fmla="*/ 2204720 h 3640422"/>
              <a:gd name="connsiteX59" fmla="*/ 609600 w 919480"/>
              <a:gd name="connsiteY59" fmla="*/ 2296160 h 3640422"/>
              <a:gd name="connsiteX60" fmla="*/ 604520 w 919480"/>
              <a:gd name="connsiteY60" fmla="*/ 2311400 h 3640422"/>
              <a:gd name="connsiteX61" fmla="*/ 599440 w 919480"/>
              <a:gd name="connsiteY61" fmla="*/ 2352040 h 3640422"/>
              <a:gd name="connsiteX62" fmla="*/ 594360 w 919480"/>
              <a:gd name="connsiteY62" fmla="*/ 2382520 h 3640422"/>
              <a:gd name="connsiteX63" fmla="*/ 584200 w 919480"/>
              <a:gd name="connsiteY63" fmla="*/ 2509520 h 3640422"/>
              <a:gd name="connsiteX64" fmla="*/ 574040 w 919480"/>
              <a:gd name="connsiteY64" fmla="*/ 2570480 h 3640422"/>
              <a:gd name="connsiteX65" fmla="*/ 568960 w 919480"/>
              <a:gd name="connsiteY65" fmla="*/ 2595880 h 3640422"/>
              <a:gd name="connsiteX66" fmla="*/ 558800 w 919480"/>
              <a:gd name="connsiteY66" fmla="*/ 2809240 h 3640422"/>
              <a:gd name="connsiteX67" fmla="*/ 553720 w 919480"/>
              <a:gd name="connsiteY67" fmla="*/ 2834640 h 3640422"/>
              <a:gd name="connsiteX68" fmla="*/ 548640 w 919480"/>
              <a:gd name="connsiteY68" fmla="*/ 2956560 h 3640422"/>
              <a:gd name="connsiteX69" fmla="*/ 538480 w 919480"/>
              <a:gd name="connsiteY69" fmla="*/ 3048000 h 3640422"/>
              <a:gd name="connsiteX70" fmla="*/ 543560 w 919480"/>
              <a:gd name="connsiteY70" fmla="*/ 3246120 h 3640422"/>
              <a:gd name="connsiteX71" fmla="*/ 538480 w 919480"/>
              <a:gd name="connsiteY71" fmla="*/ 3342640 h 3640422"/>
              <a:gd name="connsiteX72" fmla="*/ 533400 w 919480"/>
              <a:gd name="connsiteY72" fmla="*/ 3378200 h 3640422"/>
              <a:gd name="connsiteX73" fmla="*/ 528320 w 919480"/>
              <a:gd name="connsiteY73" fmla="*/ 3418840 h 3640422"/>
              <a:gd name="connsiteX74" fmla="*/ 523240 w 919480"/>
              <a:gd name="connsiteY74" fmla="*/ 3616960 h 3640422"/>
              <a:gd name="connsiteX75" fmla="*/ 447040 w 919480"/>
              <a:gd name="connsiteY75" fmla="*/ 3611880 h 3640422"/>
              <a:gd name="connsiteX76" fmla="*/ 223520 w 919480"/>
              <a:gd name="connsiteY76" fmla="*/ 3601720 h 3640422"/>
              <a:gd name="connsiteX77" fmla="*/ 152400 w 919480"/>
              <a:gd name="connsiteY77" fmla="*/ 3591560 h 3640422"/>
              <a:gd name="connsiteX78" fmla="*/ 96520 w 919480"/>
              <a:gd name="connsiteY78" fmla="*/ 3586480 h 3640422"/>
              <a:gd name="connsiteX79" fmla="*/ 5080 w 919480"/>
              <a:gd name="connsiteY79" fmla="*/ 3571240 h 3640422"/>
              <a:gd name="connsiteX80" fmla="*/ 0 w 919480"/>
              <a:gd name="connsiteY80" fmla="*/ 3556000 h 3640422"/>
              <a:gd name="connsiteX81" fmla="*/ 10160 w 919480"/>
              <a:gd name="connsiteY81" fmla="*/ 3469640 h 3640422"/>
              <a:gd name="connsiteX82" fmla="*/ 15240 w 919480"/>
              <a:gd name="connsiteY82" fmla="*/ 3429000 h 3640422"/>
              <a:gd name="connsiteX83" fmla="*/ 20320 w 919480"/>
              <a:gd name="connsiteY83" fmla="*/ 3403600 h 3640422"/>
              <a:gd name="connsiteX84" fmla="*/ 25400 w 919480"/>
              <a:gd name="connsiteY84" fmla="*/ 3373120 h 3640422"/>
              <a:gd name="connsiteX85" fmla="*/ 30480 w 919480"/>
              <a:gd name="connsiteY85" fmla="*/ 3347720 h 3640422"/>
              <a:gd name="connsiteX86" fmla="*/ 35560 w 919480"/>
              <a:gd name="connsiteY86" fmla="*/ 3302000 h 3640422"/>
              <a:gd name="connsiteX87" fmla="*/ 40640 w 919480"/>
              <a:gd name="connsiteY87" fmla="*/ 3276600 h 3640422"/>
              <a:gd name="connsiteX88" fmla="*/ 50800 w 919480"/>
              <a:gd name="connsiteY88" fmla="*/ 3195320 h 3640422"/>
              <a:gd name="connsiteX89" fmla="*/ 60960 w 919480"/>
              <a:gd name="connsiteY89" fmla="*/ 3048000 h 3640422"/>
              <a:gd name="connsiteX90" fmla="*/ 66040 w 919480"/>
              <a:gd name="connsiteY90" fmla="*/ 3022600 h 3640422"/>
              <a:gd name="connsiteX91" fmla="*/ 71120 w 919480"/>
              <a:gd name="connsiteY91" fmla="*/ 2941320 h 3640422"/>
              <a:gd name="connsiteX92" fmla="*/ 76200 w 919480"/>
              <a:gd name="connsiteY92" fmla="*/ 2910840 h 3640422"/>
              <a:gd name="connsiteX93" fmla="*/ 86360 w 919480"/>
              <a:gd name="connsiteY93" fmla="*/ 2824480 h 3640422"/>
              <a:gd name="connsiteX94" fmla="*/ 96520 w 919480"/>
              <a:gd name="connsiteY94" fmla="*/ 2712720 h 3640422"/>
              <a:gd name="connsiteX95" fmla="*/ 101600 w 919480"/>
              <a:gd name="connsiteY95" fmla="*/ 2687320 h 3640422"/>
              <a:gd name="connsiteX96" fmla="*/ 106680 w 919480"/>
              <a:gd name="connsiteY96" fmla="*/ 2667000 h 3640422"/>
              <a:gd name="connsiteX97" fmla="*/ 111760 w 919480"/>
              <a:gd name="connsiteY97" fmla="*/ 2631440 h 3640422"/>
              <a:gd name="connsiteX98" fmla="*/ 121920 w 919480"/>
              <a:gd name="connsiteY98" fmla="*/ 2600960 h 3640422"/>
              <a:gd name="connsiteX99" fmla="*/ 127000 w 919480"/>
              <a:gd name="connsiteY99" fmla="*/ 2570480 h 3640422"/>
              <a:gd name="connsiteX100" fmla="*/ 137160 w 919480"/>
              <a:gd name="connsiteY100" fmla="*/ 2550160 h 3640422"/>
              <a:gd name="connsiteX101" fmla="*/ 142240 w 919480"/>
              <a:gd name="connsiteY101" fmla="*/ 2534920 h 3640422"/>
              <a:gd name="connsiteX102" fmla="*/ 177799 w 919480"/>
              <a:gd name="connsiteY102" fmla="*/ 2550724 h 3640422"/>
              <a:gd name="connsiteX103" fmla="*/ 174414 w 919480"/>
              <a:gd name="connsiteY103" fmla="*/ 2484684 h 3640422"/>
              <a:gd name="connsiteX104" fmla="*/ 184573 w 919480"/>
              <a:gd name="connsiteY104" fmla="*/ 2483555 h 3640422"/>
              <a:gd name="connsiteX105" fmla="*/ 184010 w 919480"/>
              <a:gd name="connsiteY105" fmla="*/ 2430498 h 3640422"/>
              <a:gd name="connsiteX106" fmla="*/ 197555 w 919480"/>
              <a:gd name="connsiteY106" fmla="*/ 2418645 h 3640422"/>
              <a:gd name="connsiteX107" fmla="*/ 188525 w 919480"/>
              <a:gd name="connsiteY107" fmla="*/ 2382520 h 3640422"/>
              <a:gd name="connsiteX108" fmla="*/ 199249 w 919480"/>
              <a:gd name="connsiteY108" fmla="*/ 2359943 h 3640422"/>
              <a:gd name="connsiteX109" fmla="*/ 193040 w 919480"/>
              <a:gd name="connsiteY109" fmla="*/ 2349783 h 3640422"/>
              <a:gd name="connsiteX110" fmla="*/ 212231 w 919480"/>
              <a:gd name="connsiteY110" fmla="*/ 2284871 h 3640422"/>
              <a:gd name="connsiteX111" fmla="*/ 213924 w 919480"/>
              <a:gd name="connsiteY111" fmla="*/ 2232942 h 3640422"/>
              <a:gd name="connsiteX112" fmla="*/ 213925 w 919480"/>
              <a:gd name="connsiteY112" fmla="*/ 2172547 h 3640422"/>
              <a:gd name="connsiteX113" fmla="*/ 223520 w 919480"/>
              <a:gd name="connsiteY113" fmla="*/ 2128520 h 3640422"/>
              <a:gd name="connsiteX114" fmla="*/ 228600 w 919480"/>
              <a:gd name="connsiteY114" fmla="*/ 2098040 h 3640422"/>
              <a:gd name="connsiteX115" fmla="*/ 238760 w 919480"/>
              <a:gd name="connsiteY115" fmla="*/ 1991360 h 3640422"/>
              <a:gd name="connsiteX116" fmla="*/ 243840 w 919480"/>
              <a:gd name="connsiteY116" fmla="*/ 1965960 h 3640422"/>
              <a:gd name="connsiteX117" fmla="*/ 248920 w 919480"/>
              <a:gd name="connsiteY117" fmla="*/ 1925320 h 3640422"/>
              <a:gd name="connsiteX118" fmla="*/ 254000 w 919480"/>
              <a:gd name="connsiteY118" fmla="*/ 1910080 h 3640422"/>
              <a:gd name="connsiteX119" fmla="*/ 259080 w 919480"/>
              <a:gd name="connsiteY119" fmla="*/ 1889760 h 3640422"/>
              <a:gd name="connsiteX120" fmla="*/ 264160 w 919480"/>
              <a:gd name="connsiteY120" fmla="*/ 1859280 h 3640422"/>
              <a:gd name="connsiteX121" fmla="*/ 269240 w 919480"/>
              <a:gd name="connsiteY121" fmla="*/ 1833880 h 3640422"/>
              <a:gd name="connsiteX122" fmla="*/ 274320 w 919480"/>
              <a:gd name="connsiteY122" fmla="*/ 1762760 h 3640422"/>
              <a:gd name="connsiteX123" fmla="*/ 279400 w 919480"/>
              <a:gd name="connsiteY123" fmla="*/ 1747520 h 3640422"/>
              <a:gd name="connsiteX124" fmla="*/ 284480 w 919480"/>
              <a:gd name="connsiteY124" fmla="*/ 1722120 h 3640422"/>
              <a:gd name="connsiteX125" fmla="*/ 289560 w 919480"/>
              <a:gd name="connsiteY125" fmla="*/ 1671320 h 3640422"/>
              <a:gd name="connsiteX126" fmla="*/ 294640 w 919480"/>
              <a:gd name="connsiteY126" fmla="*/ 1656080 h 3640422"/>
              <a:gd name="connsiteX127" fmla="*/ 299720 w 919480"/>
              <a:gd name="connsiteY127" fmla="*/ 1635760 h 3640422"/>
              <a:gd name="connsiteX128" fmla="*/ 304800 w 919480"/>
              <a:gd name="connsiteY128" fmla="*/ 1574800 h 3640422"/>
              <a:gd name="connsiteX129" fmla="*/ 309880 w 919480"/>
              <a:gd name="connsiteY129" fmla="*/ 1559560 h 3640422"/>
              <a:gd name="connsiteX130" fmla="*/ 320040 w 919480"/>
              <a:gd name="connsiteY130" fmla="*/ 1518920 h 3640422"/>
              <a:gd name="connsiteX131" fmla="*/ 325120 w 919480"/>
              <a:gd name="connsiteY131" fmla="*/ 1473200 h 3640422"/>
              <a:gd name="connsiteX132" fmla="*/ 330200 w 919480"/>
              <a:gd name="connsiteY132" fmla="*/ 1447800 h 3640422"/>
              <a:gd name="connsiteX133" fmla="*/ 340360 w 919480"/>
              <a:gd name="connsiteY133" fmla="*/ 1386840 h 3640422"/>
              <a:gd name="connsiteX134" fmla="*/ 345440 w 919480"/>
              <a:gd name="connsiteY134" fmla="*/ 1346200 h 3640422"/>
              <a:gd name="connsiteX135" fmla="*/ 355600 w 919480"/>
              <a:gd name="connsiteY135" fmla="*/ 1275080 h 3640422"/>
              <a:gd name="connsiteX136" fmla="*/ 360680 w 919480"/>
              <a:gd name="connsiteY136" fmla="*/ 1224280 h 3640422"/>
              <a:gd name="connsiteX137" fmla="*/ 365760 w 919480"/>
              <a:gd name="connsiteY137" fmla="*/ 1198880 h 3640422"/>
              <a:gd name="connsiteX138" fmla="*/ 381000 w 919480"/>
              <a:gd name="connsiteY138" fmla="*/ 1127760 h 3640422"/>
              <a:gd name="connsiteX139" fmla="*/ 386080 w 919480"/>
              <a:gd name="connsiteY139" fmla="*/ 1076960 h 3640422"/>
              <a:gd name="connsiteX140" fmla="*/ 391160 w 919480"/>
              <a:gd name="connsiteY140" fmla="*/ 1056640 h 3640422"/>
              <a:gd name="connsiteX141" fmla="*/ 401320 w 919480"/>
              <a:gd name="connsiteY141" fmla="*/ 1005840 h 3640422"/>
              <a:gd name="connsiteX142" fmla="*/ 406400 w 919480"/>
              <a:gd name="connsiteY142" fmla="*/ 934720 h 3640422"/>
              <a:gd name="connsiteX143" fmla="*/ 416560 w 919480"/>
              <a:gd name="connsiteY143" fmla="*/ 868680 h 3640422"/>
              <a:gd name="connsiteX144" fmla="*/ 421640 w 919480"/>
              <a:gd name="connsiteY144" fmla="*/ 822960 h 3640422"/>
              <a:gd name="connsiteX145" fmla="*/ 431800 w 919480"/>
              <a:gd name="connsiteY145" fmla="*/ 777240 h 3640422"/>
              <a:gd name="connsiteX146" fmla="*/ 436880 w 919480"/>
              <a:gd name="connsiteY146" fmla="*/ 731520 h 3640422"/>
              <a:gd name="connsiteX147" fmla="*/ 447040 w 919480"/>
              <a:gd name="connsiteY147" fmla="*/ 690880 h 3640422"/>
              <a:gd name="connsiteX148" fmla="*/ 457200 w 919480"/>
              <a:gd name="connsiteY148" fmla="*/ 629920 h 3640422"/>
              <a:gd name="connsiteX149" fmla="*/ 462280 w 919480"/>
              <a:gd name="connsiteY149" fmla="*/ 584200 h 3640422"/>
              <a:gd name="connsiteX150" fmla="*/ 472440 w 919480"/>
              <a:gd name="connsiteY150" fmla="*/ 543560 h 3640422"/>
              <a:gd name="connsiteX151" fmla="*/ 477520 w 919480"/>
              <a:gd name="connsiteY151" fmla="*/ 523240 h 3640422"/>
              <a:gd name="connsiteX152" fmla="*/ 487680 w 919480"/>
              <a:gd name="connsiteY152" fmla="*/ 457200 h 3640422"/>
              <a:gd name="connsiteX153" fmla="*/ 497840 w 919480"/>
              <a:gd name="connsiteY153" fmla="*/ 411480 h 3640422"/>
              <a:gd name="connsiteX154" fmla="*/ 502920 w 919480"/>
              <a:gd name="connsiteY154" fmla="*/ 365760 h 3640422"/>
              <a:gd name="connsiteX155" fmla="*/ 508000 w 919480"/>
              <a:gd name="connsiteY155" fmla="*/ 335280 h 3640422"/>
              <a:gd name="connsiteX156" fmla="*/ 502920 w 919480"/>
              <a:gd name="connsiteY156" fmla="*/ 198120 h 3640422"/>
              <a:gd name="connsiteX0" fmla="*/ 502920 w 919480"/>
              <a:gd name="connsiteY0" fmla="*/ 198120 h 3640422"/>
              <a:gd name="connsiteX1" fmla="*/ 518160 w 919480"/>
              <a:gd name="connsiteY1" fmla="*/ 187960 h 3640422"/>
              <a:gd name="connsiteX2" fmla="*/ 528320 w 919480"/>
              <a:gd name="connsiteY2" fmla="*/ 172720 h 3640422"/>
              <a:gd name="connsiteX3" fmla="*/ 558800 w 919480"/>
              <a:gd name="connsiteY3" fmla="*/ 152400 h 3640422"/>
              <a:gd name="connsiteX4" fmla="*/ 574040 w 919480"/>
              <a:gd name="connsiteY4" fmla="*/ 137160 h 3640422"/>
              <a:gd name="connsiteX5" fmla="*/ 604520 w 919480"/>
              <a:gd name="connsiteY5" fmla="*/ 127000 h 3640422"/>
              <a:gd name="connsiteX6" fmla="*/ 635000 w 919480"/>
              <a:gd name="connsiteY6" fmla="*/ 111760 h 3640422"/>
              <a:gd name="connsiteX7" fmla="*/ 670560 w 919480"/>
              <a:gd name="connsiteY7" fmla="*/ 96520 h 3640422"/>
              <a:gd name="connsiteX8" fmla="*/ 685800 w 919480"/>
              <a:gd name="connsiteY8" fmla="*/ 86360 h 3640422"/>
              <a:gd name="connsiteX9" fmla="*/ 721360 w 919480"/>
              <a:gd name="connsiteY9" fmla="*/ 76200 h 3640422"/>
              <a:gd name="connsiteX10" fmla="*/ 751840 w 919480"/>
              <a:gd name="connsiteY10" fmla="*/ 66040 h 3640422"/>
              <a:gd name="connsiteX11" fmla="*/ 787400 w 919480"/>
              <a:gd name="connsiteY11" fmla="*/ 50800 h 3640422"/>
              <a:gd name="connsiteX12" fmla="*/ 838200 w 919480"/>
              <a:gd name="connsiteY12" fmla="*/ 35560 h 3640422"/>
              <a:gd name="connsiteX13" fmla="*/ 853440 w 919480"/>
              <a:gd name="connsiteY13" fmla="*/ 25400 h 3640422"/>
              <a:gd name="connsiteX14" fmla="*/ 883920 w 919480"/>
              <a:gd name="connsiteY14" fmla="*/ 15240 h 3640422"/>
              <a:gd name="connsiteX15" fmla="*/ 914400 w 919480"/>
              <a:gd name="connsiteY15" fmla="*/ 0 h 3640422"/>
              <a:gd name="connsiteX16" fmla="*/ 919480 w 919480"/>
              <a:gd name="connsiteY16" fmla="*/ 15240 h 3640422"/>
              <a:gd name="connsiteX17" fmla="*/ 914400 w 919480"/>
              <a:gd name="connsiteY17" fmla="*/ 60960 h 3640422"/>
              <a:gd name="connsiteX18" fmla="*/ 909320 w 919480"/>
              <a:gd name="connsiteY18" fmla="*/ 76200 h 3640422"/>
              <a:gd name="connsiteX19" fmla="*/ 904240 w 919480"/>
              <a:gd name="connsiteY19" fmla="*/ 96520 h 3640422"/>
              <a:gd name="connsiteX20" fmla="*/ 899160 w 919480"/>
              <a:gd name="connsiteY20" fmla="*/ 162560 h 3640422"/>
              <a:gd name="connsiteX21" fmla="*/ 894080 w 919480"/>
              <a:gd name="connsiteY21" fmla="*/ 182880 h 3640422"/>
              <a:gd name="connsiteX22" fmla="*/ 889000 w 919480"/>
              <a:gd name="connsiteY22" fmla="*/ 213360 h 3640422"/>
              <a:gd name="connsiteX23" fmla="*/ 883920 w 919480"/>
              <a:gd name="connsiteY23" fmla="*/ 335280 h 3640422"/>
              <a:gd name="connsiteX24" fmla="*/ 873760 w 919480"/>
              <a:gd name="connsiteY24" fmla="*/ 401320 h 3640422"/>
              <a:gd name="connsiteX25" fmla="*/ 868680 w 919480"/>
              <a:gd name="connsiteY25" fmla="*/ 447040 h 3640422"/>
              <a:gd name="connsiteX26" fmla="*/ 858520 w 919480"/>
              <a:gd name="connsiteY26" fmla="*/ 568960 h 3640422"/>
              <a:gd name="connsiteX27" fmla="*/ 853440 w 919480"/>
              <a:gd name="connsiteY27" fmla="*/ 594360 h 3640422"/>
              <a:gd name="connsiteX28" fmla="*/ 848360 w 919480"/>
              <a:gd name="connsiteY28" fmla="*/ 640080 h 3640422"/>
              <a:gd name="connsiteX29" fmla="*/ 838200 w 919480"/>
              <a:gd name="connsiteY29" fmla="*/ 690880 h 3640422"/>
              <a:gd name="connsiteX30" fmla="*/ 833120 w 919480"/>
              <a:gd name="connsiteY30" fmla="*/ 721360 h 3640422"/>
              <a:gd name="connsiteX31" fmla="*/ 828040 w 919480"/>
              <a:gd name="connsiteY31" fmla="*/ 741680 h 3640422"/>
              <a:gd name="connsiteX32" fmla="*/ 822960 w 919480"/>
              <a:gd name="connsiteY32" fmla="*/ 767080 h 3640422"/>
              <a:gd name="connsiteX33" fmla="*/ 817880 w 919480"/>
              <a:gd name="connsiteY33" fmla="*/ 787400 h 3640422"/>
              <a:gd name="connsiteX34" fmla="*/ 812800 w 919480"/>
              <a:gd name="connsiteY34" fmla="*/ 828040 h 3640422"/>
              <a:gd name="connsiteX35" fmla="*/ 807720 w 919480"/>
              <a:gd name="connsiteY35" fmla="*/ 843280 h 3640422"/>
              <a:gd name="connsiteX36" fmla="*/ 797560 w 919480"/>
              <a:gd name="connsiteY36" fmla="*/ 894080 h 3640422"/>
              <a:gd name="connsiteX37" fmla="*/ 787400 w 919480"/>
              <a:gd name="connsiteY37" fmla="*/ 939800 h 3640422"/>
              <a:gd name="connsiteX38" fmla="*/ 782320 w 919480"/>
              <a:gd name="connsiteY38" fmla="*/ 980440 h 3640422"/>
              <a:gd name="connsiteX39" fmla="*/ 777240 w 919480"/>
              <a:gd name="connsiteY39" fmla="*/ 1031240 h 3640422"/>
              <a:gd name="connsiteX40" fmla="*/ 767080 w 919480"/>
              <a:gd name="connsiteY40" fmla="*/ 1102360 h 3640422"/>
              <a:gd name="connsiteX41" fmla="*/ 762000 w 919480"/>
              <a:gd name="connsiteY41" fmla="*/ 1203960 h 3640422"/>
              <a:gd name="connsiteX42" fmla="*/ 751840 w 919480"/>
              <a:gd name="connsiteY42" fmla="*/ 1264920 h 3640422"/>
              <a:gd name="connsiteX43" fmla="*/ 736600 w 919480"/>
              <a:gd name="connsiteY43" fmla="*/ 1407160 h 3640422"/>
              <a:gd name="connsiteX44" fmla="*/ 726440 w 919480"/>
              <a:gd name="connsiteY44" fmla="*/ 1463040 h 3640422"/>
              <a:gd name="connsiteX45" fmla="*/ 721360 w 919480"/>
              <a:gd name="connsiteY45" fmla="*/ 1518920 h 3640422"/>
              <a:gd name="connsiteX46" fmla="*/ 711200 w 919480"/>
              <a:gd name="connsiteY46" fmla="*/ 1564640 h 3640422"/>
              <a:gd name="connsiteX47" fmla="*/ 706120 w 919480"/>
              <a:gd name="connsiteY47" fmla="*/ 1595120 h 3640422"/>
              <a:gd name="connsiteX48" fmla="*/ 701040 w 919480"/>
              <a:gd name="connsiteY48" fmla="*/ 1635760 h 3640422"/>
              <a:gd name="connsiteX49" fmla="*/ 695960 w 919480"/>
              <a:gd name="connsiteY49" fmla="*/ 1666240 h 3640422"/>
              <a:gd name="connsiteX50" fmla="*/ 690880 w 919480"/>
              <a:gd name="connsiteY50" fmla="*/ 1706880 h 3640422"/>
              <a:gd name="connsiteX51" fmla="*/ 675640 w 919480"/>
              <a:gd name="connsiteY51" fmla="*/ 1778000 h 3640422"/>
              <a:gd name="connsiteX52" fmla="*/ 670560 w 919480"/>
              <a:gd name="connsiteY52" fmla="*/ 1823720 h 3640422"/>
              <a:gd name="connsiteX53" fmla="*/ 660400 w 919480"/>
              <a:gd name="connsiteY53" fmla="*/ 1879600 h 3640422"/>
              <a:gd name="connsiteX54" fmla="*/ 655320 w 919480"/>
              <a:gd name="connsiteY54" fmla="*/ 1935480 h 3640422"/>
              <a:gd name="connsiteX55" fmla="*/ 640080 w 919480"/>
              <a:gd name="connsiteY55" fmla="*/ 2021840 h 3640422"/>
              <a:gd name="connsiteX56" fmla="*/ 635000 w 919480"/>
              <a:gd name="connsiteY56" fmla="*/ 2082800 h 3640422"/>
              <a:gd name="connsiteX57" fmla="*/ 624840 w 919480"/>
              <a:gd name="connsiteY57" fmla="*/ 2133600 h 3640422"/>
              <a:gd name="connsiteX58" fmla="*/ 614680 w 919480"/>
              <a:gd name="connsiteY58" fmla="*/ 2204720 h 3640422"/>
              <a:gd name="connsiteX59" fmla="*/ 609600 w 919480"/>
              <a:gd name="connsiteY59" fmla="*/ 2296160 h 3640422"/>
              <a:gd name="connsiteX60" fmla="*/ 604520 w 919480"/>
              <a:gd name="connsiteY60" fmla="*/ 2311400 h 3640422"/>
              <a:gd name="connsiteX61" fmla="*/ 599440 w 919480"/>
              <a:gd name="connsiteY61" fmla="*/ 2352040 h 3640422"/>
              <a:gd name="connsiteX62" fmla="*/ 594360 w 919480"/>
              <a:gd name="connsiteY62" fmla="*/ 2382520 h 3640422"/>
              <a:gd name="connsiteX63" fmla="*/ 584200 w 919480"/>
              <a:gd name="connsiteY63" fmla="*/ 2509520 h 3640422"/>
              <a:gd name="connsiteX64" fmla="*/ 574040 w 919480"/>
              <a:gd name="connsiteY64" fmla="*/ 2570480 h 3640422"/>
              <a:gd name="connsiteX65" fmla="*/ 568960 w 919480"/>
              <a:gd name="connsiteY65" fmla="*/ 2595880 h 3640422"/>
              <a:gd name="connsiteX66" fmla="*/ 558800 w 919480"/>
              <a:gd name="connsiteY66" fmla="*/ 2809240 h 3640422"/>
              <a:gd name="connsiteX67" fmla="*/ 553720 w 919480"/>
              <a:gd name="connsiteY67" fmla="*/ 2834640 h 3640422"/>
              <a:gd name="connsiteX68" fmla="*/ 548640 w 919480"/>
              <a:gd name="connsiteY68" fmla="*/ 2956560 h 3640422"/>
              <a:gd name="connsiteX69" fmla="*/ 538480 w 919480"/>
              <a:gd name="connsiteY69" fmla="*/ 3048000 h 3640422"/>
              <a:gd name="connsiteX70" fmla="*/ 543560 w 919480"/>
              <a:gd name="connsiteY70" fmla="*/ 3246120 h 3640422"/>
              <a:gd name="connsiteX71" fmla="*/ 538480 w 919480"/>
              <a:gd name="connsiteY71" fmla="*/ 3342640 h 3640422"/>
              <a:gd name="connsiteX72" fmla="*/ 533400 w 919480"/>
              <a:gd name="connsiteY72" fmla="*/ 3378200 h 3640422"/>
              <a:gd name="connsiteX73" fmla="*/ 528320 w 919480"/>
              <a:gd name="connsiteY73" fmla="*/ 3418840 h 3640422"/>
              <a:gd name="connsiteX74" fmla="*/ 523240 w 919480"/>
              <a:gd name="connsiteY74" fmla="*/ 3616960 h 3640422"/>
              <a:gd name="connsiteX75" fmla="*/ 447040 w 919480"/>
              <a:gd name="connsiteY75" fmla="*/ 3611880 h 3640422"/>
              <a:gd name="connsiteX76" fmla="*/ 223520 w 919480"/>
              <a:gd name="connsiteY76" fmla="*/ 3601720 h 3640422"/>
              <a:gd name="connsiteX77" fmla="*/ 152400 w 919480"/>
              <a:gd name="connsiteY77" fmla="*/ 3591560 h 3640422"/>
              <a:gd name="connsiteX78" fmla="*/ 96520 w 919480"/>
              <a:gd name="connsiteY78" fmla="*/ 3586480 h 3640422"/>
              <a:gd name="connsiteX79" fmla="*/ 5080 w 919480"/>
              <a:gd name="connsiteY79" fmla="*/ 3571240 h 3640422"/>
              <a:gd name="connsiteX80" fmla="*/ 0 w 919480"/>
              <a:gd name="connsiteY80" fmla="*/ 3556000 h 3640422"/>
              <a:gd name="connsiteX81" fmla="*/ 10160 w 919480"/>
              <a:gd name="connsiteY81" fmla="*/ 3469640 h 3640422"/>
              <a:gd name="connsiteX82" fmla="*/ 15240 w 919480"/>
              <a:gd name="connsiteY82" fmla="*/ 3429000 h 3640422"/>
              <a:gd name="connsiteX83" fmla="*/ 20320 w 919480"/>
              <a:gd name="connsiteY83" fmla="*/ 3403600 h 3640422"/>
              <a:gd name="connsiteX84" fmla="*/ 25400 w 919480"/>
              <a:gd name="connsiteY84" fmla="*/ 3373120 h 3640422"/>
              <a:gd name="connsiteX85" fmla="*/ 30480 w 919480"/>
              <a:gd name="connsiteY85" fmla="*/ 3347720 h 3640422"/>
              <a:gd name="connsiteX86" fmla="*/ 35560 w 919480"/>
              <a:gd name="connsiteY86" fmla="*/ 3302000 h 3640422"/>
              <a:gd name="connsiteX87" fmla="*/ 40640 w 919480"/>
              <a:gd name="connsiteY87" fmla="*/ 3276600 h 3640422"/>
              <a:gd name="connsiteX88" fmla="*/ 50800 w 919480"/>
              <a:gd name="connsiteY88" fmla="*/ 3195320 h 3640422"/>
              <a:gd name="connsiteX89" fmla="*/ 60960 w 919480"/>
              <a:gd name="connsiteY89" fmla="*/ 3048000 h 3640422"/>
              <a:gd name="connsiteX90" fmla="*/ 66040 w 919480"/>
              <a:gd name="connsiteY90" fmla="*/ 3022600 h 3640422"/>
              <a:gd name="connsiteX91" fmla="*/ 71120 w 919480"/>
              <a:gd name="connsiteY91" fmla="*/ 2941320 h 3640422"/>
              <a:gd name="connsiteX92" fmla="*/ 76200 w 919480"/>
              <a:gd name="connsiteY92" fmla="*/ 2910840 h 3640422"/>
              <a:gd name="connsiteX93" fmla="*/ 86360 w 919480"/>
              <a:gd name="connsiteY93" fmla="*/ 2824480 h 3640422"/>
              <a:gd name="connsiteX94" fmla="*/ 96520 w 919480"/>
              <a:gd name="connsiteY94" fmla="*/ 2712720 h 3640422"/>
              <a:gd name="connsiteX95" fmla="*/ 101600 w 919480"/>
              <a:gd name="connsiteY95" fmla="*/ 2687320 h 3640422"/>
              <a:gd name="connsiteX96" fmla="*/ 106680 w 919480"/>
              <a:gd name="connsiteY96" fmla="*/ 2667000 h 3640422"/>
              <a:gd name="connsiteX97" fmla="*/ 111760 w 919480"/>
              <a:gd name="connsiteY97" fmla="*/ 2631440 h 3640422"/>
              <a:gd name="connsiteX98" fmla="*/ 121920 w 919480"/>
              <a:gd name="connsiteY98" fmla="*/ 2600960 h 3640422"/>
              <a:gd name="connsiteX99" fmla="*/ 127000 w 919480"/>
              <a:gd name="connsiteY99" fmla="*/ 2570480 h 3640422"/>
              <a:gd name="connsiteX100" fmla="*/ 137160 w 919480"/>
              <a:gd name="connsiteY100" fmla="*/ 2550160 h 3640422"/>
              <a:gd name="connsiteX101" fmla="*/ 142240 w 919480"/>
              <a:gd name="connsiteY101" fmla="*/ 2534920 h 3640422"/>
              <a:gd name="connsiteX102" fmla="*/ 177799 w 919480"/>
              <a:gd name="connsiteY102" fmla="*/ 2550724 h 3640422"/>
              <a:gd name="connsiteX103" fmla="*/ 174414 w 919480"/>
              <a:gd name="connsiteY103" fmla="*/ 2484684 h 3640422"/>
              <a:gd name="connsiteX104" fmla="*/ 184573 w 919480"/>
              <a:gd name="connsiteY104" fmla="*/ 2483555 h 3640422"/>
              <a:gd name="connsiteX105" fmla="*/ 184010 w 919480"/>
              <a:gd name="connsiteY105" fmla="*/ 2430498 h 3640422"/>
              <a:gd name="connsiteX106" fmla="*/ 197555 w 919480"/>
              <a:gd name="connsiteY106" fmla="*/ 2418645 h 3640422"/>
              <a:gd name="connsiteX107" fmla="*/ 188525 w 919480"/>
              <a:gd name="connsiteY107" fmla="*/ 2382520 h 3640422"/>
              <a:gd name="connsiteX108" fmla="*/ 199249 w 919480"/>
              <a:gd name="connsiteY108" fmla="*/ 2359943 h 3640422"/>
              <a:gd name="connsiteX109" fmla="*/ 193040 w 919480"/>
              <a:gd name="connsiteY109" fmla="*/ 2349783 h 3640422"/>
              <a:gd name="connsiteX110" fmla="*/ 212231 w 919480"/>
              <a:gd name="connsiteY110" fmla="*/ 2284871 h 3640422"/>
              <a:gd name="connsiteX111" fmla="*/ 213924 w 919480"/>
              <a:gd name="connsiteY111" fmla="*/ 2232942 h 3640422"/>
              <a:gd name="connsiteX112" fmla="*/ 222391 w 919480"/>
              <a:gd name="connsiteY112" fmla="*/ 2175369 h 3640422"/>
              <a:gd name="connsiteX113" fmla="*/ 223520 w 919480"/>
              <a:gd name="connsiteY113" fmla="*/ 2128520 h 3640422"/>
              <a:gd name="connsiteX114" fmla="*/ 228600 w 919480"/>
              <a:gd name="connsiteY114" fmla="*/ 2098040 h 3640422"/>
              <a:gd name="connsiteX115" fmla="*/ 238760 w 919480"/>
              <a:gd name="connsiteY115" fmla="*/ 1991360 h 3640422"/>
              <a:gd name="connsiteX116" fmla="*/ 243840 w 919480"/>
              <a:gd name="connsiteY116" fmla="*/ 1965960 h 3640422"/>
              <a:gd name="connsiteX117" fmla="*/ 248920 w 919480"/>
              <a:gd name="connsiteY117" fmla="*/ 1925320 h 3640422"/>
              <a:gd name="connsiteX118" fmla="*/ 254000 w 919480"/>
              <a:gd name="connsiteY118" fmla="*/ 1910080 h 3640422"/>
              <a:gd name="connsiteX119" fmla="*/ 259080 w 919480"/>
              <a:gd name="connsiteY119" fmla="*/ 1889760 h 3640422"/>
              <a:gd name="connsiteX120" fmla="*/ 264160 w 919480"/>
              <a:gd name="connsiteY120" fmla="*/ 1859280 h 3640422"/>
              <a:gd name="connsiteX121" fmla="*/ 269240 w 919480"/>
              <a:gd name="connsiteY121" fmla="*/ 1833880 h 3640422"/>
              <a:gd name="connsiteX122" fmla="*/ 274320 w 919480"/>
              <a:gd name="connsiteY122" fmla="*/ 1762760 h 3640422"/>
              <a:gd name="connsiteX123" fmla="*/ 279400 w 919480"/>
              <a:gd name="connsiteY123" fmla="*/ 1747520 h 3640422"/>
              <a:gd name="connsiteX124" fmla="*/ 284480 w 919480"/>
              <a:gd name="connsiteY124" fmla="*/ 1722120 h 3640422"/>
              <a:gd name="connsiteX125" fmla="*/ 289560 w 919480"/>
              <a:gd name="connsiteY125" fmla="*/ 1671320 h 3640422"/>
              <a:gd name="connsiteX126" fmla="*/ 294640 w 919480"/>
              <a:gd name="connsiteY126" fmla="*/ 1656080 h 3640422"/>
              <a:gd name="connsiteX127" fmla="*/ 299720 w 919480"/>
              <a:gd name="connsiteY127" fmla="*/ 1635760 h 3640422"/>
              <a:gd name="connsiteX128" fmla="*/ 304800 w 919480"/>
              <a:gd name="connsiteY128" fmla="*/ 1574800 h 3640422"/>
              <a:gd name="connsiteX129" fmla="*/ 309880 w 919480"/>
              <a:gd name="connsiteY129" fmla="*/ 1559560 h 3640422"/>
              <a:gd name="connsiteX130" fmla="*/ 320040 w 919480"/>
              <a:gd name="connsiteY130" fmla="*/ 1518920 h 3640422"/>
              <a:gd name="connsiteX131" fmla="*/ 325120 w 919480"/>
              <a:gd name="connsiteY131" fmla="*/ 1473200 h 3640422"/>
              <a:gd name="connsiteX132" fmla="*/ 330200 w 919480"/>
              <a:gd name="connsiteY132" fmla="*/ 1447800 h 3640422"/>
              <a:gd name="connsiteX133" fmla="*/ 340360 w 919480"/>
              <a:gd name="connsiteY133" fmla="*/ 1386840 h 3640422"/>
              <a:gd name="connsiteX134" fmla="*/ 345440 w 919480"/>
              <a:gd name="connsiteY134" fmla="*/ 1346200 h 3640422"/>
              <a:gd name="connsiteX135" fmla="*/ 355600 w 919480"/>
              <a:gd name="connsiteY135" fmla="*/ 1275080 h 3640422"/>
              <a:gd name="connsiteX136" fmla="*/ 360680 w 919480"/>
              <a:gd name="connsiteY136" fmla="*/ 1224280 h 3640422"/>
              <a:gd name="connsiteX137" fmla="*/ 365760 w 919480"/>
              <a:gd name="connsiteY137" fmla="*/ 1198880 h 3640422"/>
              <a:gd name="connsiteX138" fmla="*/ 381000 w 919480"/>
              <a:gd name="connsiteY138" fmla="*/ 1127760 h 3640422"/>
              <a:gd name="connsiteX139" fmla="*/ 386080 w 919480"/>
              <a:gd name="connsiteY139" fmla="*/ 1076960 h 3640422"/>
              <a:gd name="connsiteX140" fmla="*/ 391160 w 919480"/>
              <a:gd name="connsiteY140" fmla="*/ 1056640 h 3640422"/>
              <a:gd name="connsiteX141" fmla="*/ 401320 w 919480"/>
              <a:gd name="connsiteY141" fmla="*/ 1005840 h 3640422"/>
              <a:gd name="connsiteX142" fmla="*/ 406400 w 919480"/>
              <a:gd name="connsiteY142" fmla="*/ 934720 h 3640422"/>
              <a:gd name="connsiteX143" fmla="*/ 416560 w 919480"/>
              <a:gd name="connsiteY143" fmla="*/ 868680 h 3640422"/>
              <a:gd name="connsiteX144" fmla="*/ 421640 w 919480"/>
              <a:gd name="connsiteY144" fmla="*/ 822960 h 3640422"/>
              <a:gd name="connsiteX145" fmla="*/ 431800 w 919480"/>
              <a:gd name="connsiteY145" fmla="*/ 777240 h 3640422"/>
              <a:gd name="connsiteX146" fmla="*/ 436880 w 919480"/>
              <a:gd name="connsiteY146" fmla="*/ 731520 h 3640422"/>
              <a:gd name="connsiteX147" fmla="*/ 447040 w 919480"/>
              <a:gd name="connsiteY147" fmla="*/ 690880 h 3640422"/>
              <a:gd name="connsiteX148" fmla="*/ 457200 w 919480"/>
              <a:gd name="connsiteY148" fmla="*/ 629920 h 3640422"/>
              <a:gd name="connsiteX149" fmla="*/ 462280 w 919480"/>
              <a:gd name="connsiteY149" fmla="*/ 584200 h 3640422"/>
              <a:gd name="connsiteX150" fmla="*/ 472440 w 919480"/>
              <a:gd name="connsiteY150" fmla="*/ 543560 h 3640422"/>
              <a:gd name="connsiteX151" fmla="*/ 477520 w 919480"/>
              <a:gd name="connsiteY151" fmla="*/ 523240 h 3640422"/>
              <a:gd name="connsiteX152" fmla="*/ 487680 w 919480"/>
              <a:gd name="connsiteY152" fmla="*/ 457200 h 3640422"/>
              <a:gd name="connsiteX153" fmla="*/ 497840 w 919480"/>
              <a:gd name="connsiteY153" fmla="*/ 411480 h 3640422"/>
              <a:gd name="connsiteX154" fmla="*/ 502920 w 919480"/>
              <a:gd name="connsiteY154" fmla="*/ 365760 h 3640422"/>
              <a:gd name="connsiteX155" fmla="*/ 508000 w 919480"/>
              <a:gd name="connsiteY155" fmla="*/ 335280 h 3640422"/>
              <a:gd name="connsiteX156" fmla="*/ 502920 w 919480"/>
              <a:gd name="connsiteY156" fmla="*/ 198120 h 3640422"/>
              <a:gd name="connsiteX0" fmla="*/ 502920 w 919480"/>
              <a:gd name="connsiteY0" fmla="*/ 198120 h 3640422"/>
              <a:gd name="connsiteX1" fmla="*/ 518160 w 919480"/>
              <a:gd name="connsiteY1" fmla="*/ 187960 h 3640422"/>
              <a:gd name="connsiteX2" fmla="*/ 528320 w 919480"/>
              <a:gd name="connsiteY2" fmla="*/ 172720 h 3640422"/>
              <a:gd name="connsiteX3" fmla="*/ 558800 w 919480"/>
              <a:gd name="connsiteY3" fmla="*/ 152400 h 3640422"/>
              <a:gd name="connsiteX4" fmla="*/ 574040 w 919480"/>
              <a:gd name="connsiteY4" fmla="*/ 137160 h 3640422"/>
              <a:gd name="connsiteX5" fmla="*/ 604520 w 919480"/>
              <a:gd name="connsiteY5" fmla="*/ 127000 h 3640422"/>
              <a:gd name="connsiteX6" fmla="*/ 635000 w 919480"/>
              <a:gd name="connsiteY6" fmla="*/ 111760 h 3640422"/>
              <a:gd name="connsiteX7" fmla="*/ 670560 w 919480"/>
              <a:gd name="connsiteY7" fmla="*/ 96520 h 3640422"/>
              <a:gd name="connsiteX8" fmla="*/ 685800 w 919480"/>
              <a:gd name="connsiteY8" fmla="*/ 86360 h 3640422"/>
              <a:gd name="connsiteX9" fmla="*/ 721360 w 919480"/>
              <a:gd name="connsiteY9" fmla="*/ 76200 h 3640422"/>
              <a:gd name="connsiteX10" fmla="*/ 751840 w 919480"/>
              <a:gd name="connsiteY10" fmla="*/ 66040 h 3640422"/>
              <a:gd name="connsiteX11" fmla="*/ 787400 w 919480"/>
              <a:gd name="connsiteY11" fmla="*/ 50800 h 3640422"/>
              <a:gd name="connsiteX12" fmla="*/ 838200 w 919480"/>
              <a:gd name="connsiteY12" fmla="*/ 35560 h 3640422"/>
              <a:gd name="connsiteX13" fmla="*/ 853440 w 919480"/>
              <a:gd name="connsiteY13" fmla="*/ 25400 h 3640422"/>
              <a:gd name="connsiteX14" fmla="*/ 883920 w 919480"/>
              <a:gd name="connsiteY14" fmla="*/ 15240 h 3640422"/>
              <a:gd name="connsiteX15" fmla="*/ 914400 w 919480"/>
              <a:gd name="connsiteY15" fmla="*/ 0 h 3640422"/>
              <a:gd name="connsiteX16" fmla="*/ 919480 w 919480"/>
              <a:gd name="connsiteY16" fmla="*/ 15240 h 3640422"/>
              <a:gd name="connsiteX17" fmla="*/ 914400 w 919480"/>
              <a:gd name="connsiteY17" fmla="*/ 60960 h 3640422"/>
              <a:gd name="connsiteX18" fmla="*/ 909320 w 919480"/>
              <a:gd name="connsiteY18" fmla="*/ 76200 h 3640422"/>
              <a:gd name="connsiteX19" fmla="*/ 904240 w 919480"/>
              <a:gd name="connsiteY19" fmla="*/ 96520 h 3640422"/>
              <a:gd name="connsiteX20" fmla="*/ 899160 w 919480"/>
              <a:gd name="connsiteY20" fmla="*/ 162560 h 3640422"/>
              <a:gd name="connsiteX21" fmla="*/ 894080 w 919480"/>
              <a:gd name="connsiteY21" fmla="*/ 182880 h 3640422"/>
              <a:gd name="connsiteX22" fmla="*/ 889000 w 919480"/>
              <a:gd name="connsiteY22" fmla="*/ 213360 h 3640422"/>
              <a:gd name="connsiteX23" fmla="*/ 883920 w 919480"/>
              <a:gd name="connsiteY23" fmla="*/ 335280 h 3640422"/>
              <a:gd name="connsiteX24" fmla="*/ 873760 w 919480"/>
              <a:gd name="connsiteY24" fmla="*/ 401320 h 3640422"/>
              <a:gd name="connsiteX25" fmla="*/ 868680 w 919480"/>
              <a:gd name="connsiteY25" fmla="*/ 447040 h 3640422"/>
              <a:gd name="connsiteX26" fmla="*/ 858520 w 919480"/>
              <a:gd name="connsiteY26" fmla="*/ 568960 h 3640422"/>
              <a:gd name="connsiteX27" fmla="*/ 853440 w 919480"/>
              <a:gd name="connsiteY27" fmla="*/ 594360 h 3640422"/>
              <a:gd name="connsiteX28" fmla="*/ 848360 w 919480"/>
              <a:gd name="connsiteY28" fmla="*/ 640080 h 3640422"/>
              <a:gd name="connsiteX29" fmla="*/ 838200 w 919480"/>
              <a:gd name="connsiteY29" fmla="*/ 690880 h 3640422"/>
              <a:gd name="connsiteX30" fmla="*/ 833120 w 919480"/>
              <a:gd name="connsiteY30" fmla="*/ 721360 h 3640422"/>
              <a:gd name="connsiteX31" fmla="*/ 828040 w 919480"/>
              <a:gd name="connsiteY31" fmla="*/ 741680 h 3640422"/>
              <a:gd name="connsiteX32" fmla="*/ 822960 w 919480"/>
              <a:gd name="connsiteY32" fmla="*/ 767080 h 3640422"/>
              <a:gd name="connsiteX33" fmla="*/ 817880 w 919480"/>
              <a:gd name="connsiteY33" fmla="*/ 787400 h 3640422"/>
              <a:gd name="connsiteX34" fmla="*/ 812800 w 919480"/>
              <a:gd name="connsiteY34" fmla="*/ 828040 h 3640422"/>
              <a:gd name="connsiteX35" fmla="*/ 807720 w 919480"/>
              <a:gd name="connsiteY35" fmla="*/ 843280 h 3640422"/>
              <a:gd name="connsiteX36" fmla="*/ 797560 w 919480"/>
              <a:gd name="connsiteY36" fmla="*/ 894080 h 3640422"/>
              <a:gd name="connsiteX37" fmla="*/ 787400 w 919480"/>
              <a:gd name="connsiteY37" fmla="*/ 939800 h 3640422"/>
              <a:gd name="connsiteX38" fmla="*/ 782320 w 919480"/>
              <a:gd name="connsiteY38" fmla="*/ 980440 h 3640422"/>
              <a:gd name="connsiteX39" fmla="*/ 777240 w 919480"/>
              <a:gd name="connsiteY39" fmla="*/ 1031240 h 3640422"/>
              <a:gd name="connsiteX40" fmla="*/ 767080 w 919480"/>
              <a:gd name="connsiteY40" fmla="*/ 1102360 h 3640422"/>
              <a:gd name="connsiteX41" fmla="*/ 762000 w 919480"/>
              <a:gd name="connsiteY41" fmla="*/ 1203960 h 3640422"/>
              <a:gd name="connsiteX42" fmla="*/ 751840 w 919480"/>
              <a:gd name="connsiteY42" fmla="*/ 1264920 h 3640422"/>
              <a:gd name="connsiteX43" fmla="*/ 736600 w 919480"/>
              <a:gd name="connsiteY43" fmla="*/ 1407160 h 3640422"/>
              <a:gd name="connsiteX44" fmla="*/ 726440 w 919480"/>
              <a:gd name="connsiteY44" fmla="*/ 1463040 h 3640422"/>
              <a:gd name="connsiteX45" fmla="*/ 721360 w 919480"/>
              <a:gd name="connsiteY45" fmla="*/ 1518920 h 3640422"/>
              <a:gd name="connsiteX46" fmla="*/ 711200 w 919480"/>
              <a:gd name="connsiteY46" fmla="*/ 1564640 h 3640422"/>
              <a:gd name="connsiteX47" fmla="*/ 706120 w 919480"/>
              <a:gd name="connsiteY47" fmla="*/ 1595120 h 3640422"/>
              <a:gd name="connsiteX48" fmla="*/ 701040 w 919480"/>
              <a:gd name="connsiteY48" fmla="*/ 1635760 h 3640422"/>
              <a:gd name="connsiteX49" fmla="*/ 695960 w 919480"/>
              <a:gd name="connsiteY49" fmla="*/ 1666240 h 3640422"/>
              <a:gd name="connsiteX50" fmla="*/ 690880 w 919480"/>
              <a:gd name="connsiteY50" fmla="*/ 1706880 h 3640422"/>
              <a:gd name="connsiteX51" fmla="*/ 675640 w 919480"/>
              <a:gd name="connsiteY51" fmla="*/ 1778000 h 3640422"/>
              <a:gd name="connsiteX52" fmla="*/ 670560 w 919480"/>
              <a:gd name="connsiteY52" fmla="*/ 1823720 h 3640422"/>
              <a:gd name="connsiteX53" fmla="*/ 660400 w 919480"/>
              <a:gd name="connsiteY53" fmla="*/ 1879600 h 3640422"/>
              <a:gd name="connsiteX54" fmla="*/ 655320 w 919480"/>
              <a:gd name="connsiteY54" fmla="*/ 1935480 h 3640422"/>
              <a:gd name="connsiteX55" fmla="*/ 640080 w 919480"/>
              <a:gd name="connsiteY55" fmla="*/ 2021840 h 3640422"/>
              <a:gd name="connsiteX56" fmla="*/ 635000 w 919480"/>
              <a:gd name="connsiteY56" fmla="*/ 2082800 h 3640422"/>
              <a:gd name="connsiteX57" fmla="*/ 624840 w 919480"/>
              <a:gd name="connsiteY57" fmla="*/ 2133600 h 3640422"/>
              <a:gd name="connsiteX58" fmla="*/ 614680 w 919480"/>
              <a:gd name="connsiteY58" fmla="*/ 2204720 h 3640422"/>
              <a:gd name="connsiteX59" fmla="*/ 609600 w 919480"/>
              <a:gd name="connsiteY59" fmla="*/ 2296160 h 3640422"/>
              <a:gd name="connsiteX60" fmla="*/ 604520 w 919480"/>
              <a:gd name="connsiteY60" fmla="*/ 2311400 h 3640422"/>
              <a:gd name="connsiteX61" fmla="*/ 599440 w 919480"/>
              <a:gd name="connsiteY61" fmla="*/ 2352040 h 3640422"/>
              <a:gd name="connsiteX62" fmla="*/ 594360 w 919480"/>
              <a:gd name="connsiteY62" fmla="*/ 2382520 h 3640422"/>
              <a:gd name="connsiteX63" fmla="*/ 584200 w 919480"/>
              <a:gd name="connsiteY63" fmla="*/ 2509520 h 3640422"/>
              <a:gd name="connsiteX64" fmla="*/ 574040 w 919480"/>
              <a:gd name="connsiteY64" fmla="*/ 2570480 h 3640422"/>
              <a:gd name="connsiteX65" fmla="*/ 568960 w 919480"/>
              <a:gd name="connsiteY65" fmla="*/ 2595880 h 3640422"/>
              <a:gd name="connsiteX66" fmla="*/ 558800 w 919480"/>
              <a:gd name="connsiteY66" fmla="*/ 2809240 h 3640422"/>
              <a:gd name="connsiteX67" fmla="*/ 553720 w 919480"/>
              <a:gd name="connsiteY67" fmla="*/ 2834640 h 3640422"/>
              <a:gd name="connsiteX68" fmla="*/ 548640 w 919480"/>
              <a:gd name="connsiteY68" fmla="*/ 2956560 h 3640422"/>
              <a:gd name="connsiteX69" fmla="*/ 538480 w 919480"/>
              <a:gd name="connsiteY69" fmla="*/ 3048000 h 3640422"/>
              <a:gd name="connsiteX70" fmla="*/ 543560 w 919480"/>
              <a:gd name="connsiteY70" fmla="*/ 3246120 h 3640422"/>
              <a:gd name="connsiteX71" fmla="*/ 538480 w 919480"/>
              <a:gd name="connsiteY71" fmla="*/ 3342640 h 3640422"/>
              <a:gd name="connsiteX72" fmla="*/ 533400 w 919480"/>
              <a:gd name="connsiteY72" fmla="*/ 3378200 h 3640422"/>
              <a:gd name="connsiteX73" fmla="*/ 528320 w 919480"/>
              <a:gd name="connsiteY73" fmla="*/ 3418840 h 3640422"/>
              <a:gd name="connsiteX74" fmla="*/ 523240 w 919480"/>
              <a:gd name="connsiteY74" fmla="*/ 3616960 h 3640422"/>
              <a:gd name="connsiteX75" fmla="*/ 447040 w 919480"/>
              <a:gd name="connsiteY75" fmla="*/ 3611880 h 3640422"/>
              <a:gd name="connsiteX76" fmla="*/ 223520 w 919480"/>
              <a:gd name="connsiteY76" fmla="*/ 3601720 h 3640422"/>
              <a:gd name="connsiteX77" fmla="*/ 152400 w 919480"/>
              <a:gd name="connsiteY77" fmla="*/ 3591560 h 3640422"/>
              <a:gd name="connsiteX78" fmla="*/ 96520 w 919480"/>
              <a:gd name="connsiteY78" fmla="*/ 3586480 h 3640422"/>
              <a:gd name="connsiteX79" fmla="*/ 5080 w 919480"/>
              <a:gd name="connsiteY79" fmla="*/ 3571240 h 3640422"/>
              <a:gd name="connsiteX80" fmla="*/ 0 w 919480"/>
              <a:gd name="connsiteY80" fmla="*/ 3556000 h 3640422"/>
              <a:gd name="connsiteX81" fmla="*/ 10160 w 919480"/>
              <a:gd name="connsiteY81" fmla="*/ 3469640 h 3640422"/>
              <a:gd name="connsiteX82" fmla="*/ 15240 w 919480"/>
              <a:gd name="connsiteY82" fmla="*/ 3429000 h 3640422"/>
              <a:gd name="connsiteX83" fmla="*/ 20320 w 919480"/>
              <a:gd name="connsiteY83" fmla="*/ 3403600 h 3640422"/>
              <a:gd name="connsiteX84" fmla="*/ 25400 w 919480"/>
              <a:gd name="connsiteY84" fmla="*/ 3373120 h 3640422"/>
              <a:gd name="connsiteX85" fmla="*/ 30480 w 919480"/>
              <a:gd name="connsiteY85" fmla="*/ 3347720 h 3640422"/>
              <a:gd name="connsiteX86" fmla="*/ 35560 w 919480"/>
              <a:gd name="connsiteY86" fmla="*/ 3302000 h 3640422"/>
              <a:gd name="connsiteX87" fmla="*/ 40640 w 919480"/>
              <a:gd name="connsiteY87" fmla="*/ 3276600 h 3640422"/>
              <a:gd name="connsiteX88" fmla="*/ 50800 w 919480"/>
              <a:gd name="connsiteY88" fmla="*/ 3195320 h 3640422"/>
              <a:gd name="connsiteX89" fmla="*/ 60960 w 919480"/>
              <a:gd name="connsiteY89" fmla="*/ 3048000 h 3640422"/>
              <a:gd name="connsiteX90" fmla="*/ 66040 w 919480"/>
              <a:gd name="connsiteY90" fmla="*/ 3022600 h 3640422"/>
              <a:gd name="connsiteX91" fmla="*/ 71120 w 919480"/>
              <a:gd name="connsiteY91" fmla="*/ 2941320 h 3640422"/>
              <a:gd name="connsiteX92" fmla="*/ 76200 w 919480"/>
              <a:gd name="connsiteY92" fmla="*/ 2910840 h 3640422"/>
              <a:gd name="connsiteX93" fmla="*/ 86360 w 919480"/>
              <a:gd name="connsiteY93" fmla="*/ 2824480 h 3640422"/>
              <a:gd name="connsiteX94" fmla="*/ 96520 w 919480"/>
              <a:gd name="connsiteY94" fmla="*/ 2712720 h 3640422"/>
              <a:gd name="connsiteX95" fmla="*/ 101600 w 919480"/>
              <a:gd name="connsiteY95" fmla="*/ 2687320 h 3640422"/>
              <a:gd name="connsiteX96" fmla="*/ 106680 w 919480"/>
              <a:gd name="connsiteY96" fmla="*/ 2667000 h 3640422"/>
              <a:gd name="connsiteX97" fmla="*/ 111760 w 919480"/>
              <a:gd name="connsiteY97" fmla="*/ 2631440 h 3640422"/>
              <a:gd name="connsiteX98" fmla="*/ 121920 w 919480"/>
              <a:gd name="connsiteY98" fmla="*/ 2600960 h 3640422"/>
              <a:gd name="connsiteX99" fmla="*/ 127000 w 919480"/>
              <a:gd name="connsiteY99" fmla="*/ 2570480 h 3640422"/>
              <a:gd name="connsiteX100" fmla="*/ 137160 w 919480"/>
              <a:gd name="connsiteY100" fmla="*/ 2550160 h 3640422"/>
              <a:gd name="connsiteX101" fmla="*/ 142240 w 919480"/>
              <a:gd name="connsiteY101" fmla="*/ 2534920 h 3640422"/>
              <a:gd name="connsiteX102" fmla="*/ 177799 w 919480"/>
              <a:gd name="connsiteY102" fmla="*/ 2550724 h 3640422"/>
              <a:gd name="connsiteX103" fmla="*/ 174414 w 919480"/>
              <a:gd name="connsiteY103" fmla="*/ 2484684 h 3640422"/>
              <a:gd name="connsiteX104" fmla="*/ 184573 w 919480"/>
              <a:gd name="connsiteY104" fmla="*/ 2483555 h 3640422"/>
              <a:gd name="connsiteX105" fmla="*/ 184010 w 919480"/>
              <a:gd name="connsiteY105" fmla="*/ 2430498 h 3640422"/>
              <a:gd name="connsiteX106" fmla="*/ 197555 w 919480"/>
              <a:gd name="connsiteY106" fmla="*/ 2418645 h 3640422"/>
              <a:gd name="connsiteX107" fmla="*/ 188525 w 919480"/>
              <a:gd name="connsiteY107" fmla="*/ 2382520 h 3640422"/>
              <a:gd name="connsiteX108" fmla="*/ 199249 w 919480"/>
              <a:gd name="connsiteY108" fmla="*/ 2359943 h 3640422"/>
              <a:gd name="connsiteX109" fmla="*/ 193040 w 919480"/>
              <a:gd name="connsiteY109" fmla="*/ 2349783 h 3640422"/>
              <a:gd name="connsiteX110" fmla="*/ 212231 w 919480"/>
              <a:gd name="connsiteY110" fmla="*/ 2284871 h 3640422"/>
              <a:gd name="connsiteX111" fmla="*/ 213924 w 919480"/>
              <a:gd name="connsiteY111" fmla="*/ 2232942 h 3640422"/>
              <a:gd name="connsiteX112" fmla="*/ 222391 w 919480"/>
              <a:gd name="connsiteY112" fmla="*/ 2175369 h 3640422"/>
              <a:gd name="connsiteX113" fmla="*/ 223520 w 919480"/>
              <a:gd name="connsiteY113" fmla="*/ 2136987 h 3640422"/>
              <a:gd name="connsiteX114" fmla="*/ 228600 w 919480"/>
              <a:gd name="connsiteY114" fmla="*/ 2098040 h 3640422"/>
              <a:gd name="connsiteX115" fmla="*/ 238760 w 919480"/>
              <a:gd name="connsiteY115" fmla="*/ 1991360 h 3640422"/>
              <a:gd name="connsiteX116" fmla="*/ 243840 w 919480"/>
              <a:gd name="connsiteY116" fmla="*/ 1965960 h 3640422"/>
              <a:gd name="connsiteX117" fmla="*/ 248920 w 919480"/>
              <a:gd name="connsiteY117" fmla="*/ 1925320 h 3640422"/>
              <a:gd name="connsiteX118" fmla="*/ 254000 w 919480"/>
              <a:gd name="connsiteY118" fmla="*/ 1910080 h 3640422"/>
              <a:gd name="connsiteX119" fmla="*/ 259080 w 919480"/>
              <a:gd name="connsiteY119" fmla="*/ 1889760 h 3640422"/>
              <a:gd name="connsiteX120" fmla="*/ 264160 w 919480"/>
              <a:gd name="connsiteY120" fmla="*/ 1859280 h 3640422"/>
              <a:gd name="connsiteX121" fmla="*/ 269240 w 919480"/>
              <a:gd name="connsiteY121" fmla="*/ 1833880 h 3640422"/>
              <a:gd name="connsiteX122" fmla="*/ 274320 w 919480"/>
              <a:gd name="connsiteY122" fmla="*/ 1762760 h 3640422"/>
              <a:gd name="connsiteX123" fmla="*/ 279400 w 919480"/>
              <a:gd name="connsiteY123" fmla="*/ 1747520 h 3640422"/>
              <a:gd name="connsiteX124" fmla="*/ 284480 w 919480"/>
              <a:gd name="connsiteY124" fmla="*/ 1722120 h 3640422"/>
              <a:gd name="connsiteX125" fmla="*/ 289560 w 919480"/>
              <a:gd name="connsiteY125" fmla="*/ 1671320 h 3640422"/>
              <a:gd name="connsiteX126" fmla="*/ 294640 w 919480"/>
              <a:gd name="connsiteY126" fmla="*/ 1656080 h 3640422"/>
              <a:gd name="connsiteX127" fmla="*/ 299720 w 919480"/>
              <a:gd name="connsiteY127" fmla="*/ 1635760 h 3640422"/>
              <a:gd name="connsiteX128" fmla="*/ 304800 w 919480"/>
              <a:gd name="connsiteY128" fmla="*/ 1574800 h 3640422"/>
              <a:gd name="connsiteX129" fmla="*/ 309880 w 919480"/>
              <a:gd name="connsiteY129" fmla="*/ 1559560 h 3640422"/>
              <a:gd name="connsiteX130" fmla="*/ 320040 w 919480"/>
              <a:gd name="connsiteY130" fmla="*/ 1518920 h 3640422"/>
              <a:gd name="connsiteX131" fmla="*/ 325120 w 919480"/>
              <a:gd name="connsiteY131" fmla="*/ 1473200 h 3640422"/>
              <a:gd name="connsiteX132" fmla="*/ 330200 w 919480"/>
              <a:gd name="connsiteY132" fmla="*/ 1447800 h 3640422"/>
              <a:gd name="connsiteX133" fmla="*/ 340360 w 919480"/>
              <a:gd name="connsiteY133" fmla="*/ 1386840 h 3640422"/>
              <a:gd name="connsiteX134" fmla="*/ 345440 w 919480"/>
              <a:gd name="connsiteY134" fmla="*/ 1346200 h 3640422"/>
              <a:gd name="connsiteX135" fmla="*/ 355600 w 919480"/>
              <a:gd name="connsiteY135" fmla="*/ 1275080 h 3640422"/>
              <a:gd name="connsiteX136" fmla="*/ 360680 w 919480"/>
              <a:gd name="connsiteY136" fmla="*/ 1224280 h 3640422"/>
              <a:gd name="connsiteX137" fmla="*/ 365760 w 919480"/>
              <a:gd name="connsiteY137" fmla="*/ 1198880 h 3640422"/>
              <a:gd name="connsiteX138" fmla="*/ 381000 w 919480"/>
              <a:gd name="connsiteY138" fmla="*/ 1127760 h 3640422"/>
              <a:gd name="connsiteX139" fmla="*/ 386080 w 919480"/>
              <a:gd name="connsiteY139" fmla="*/ 1076960 h 3640422"/>
              <a:gd name="connsiteX140" fmla="*/ 391160 w 919480"/>
              <a:gd name="connsiteY140" fmla="*/ 1056640 h 3640422"/>
              <a:gd name="connsiteX141" fmla="*/ 401320 w 919480"/>
              <a:gd name="connsiteY141" fmla="*/ 1005840 h 3640422"/>
              <a:gd name="connsiteX142" fmla="*/ 406400 w 919480"/>
              <a:gd name="connsiteY142" fmla="*/ 934720 h 3640422"/>
              <a:gd name="connsiteX143" fmla="*/ 416560 w 919480"/>
              <a:gd name="connsiteY143" fmla="*/ 868680 h 3640422"/>
              <a:gd name="connsiteX144" fmla="*/ 421640 w 919480"/>
              <a:gd name="connsiteY144" fmla="*/ 822960 h 3640422"/>
              <a:gd name="connsiteX145" fmla="*/ 431800 w 919480"/>
              <a:gd name="connsiteY145" fmla="*/ 777240 h 3640422"/>
              <a:gd name="connsiteX146" fmla="*/ 436880 w 919480"/>
              <a:gd name="connsiteY146" fmla="*/ 731520 h 3640422"/>
              <a:gd name="connsiteX147" fmla="*/ 447040 w 919480"/>
              <a:gd name="connsiteY147" fmla="*/ 690880 h 3640422"/>
              <a:gd name="connsiteX148" fmla="*/ 457200 w 919480"/>
              <a:gd name="connsiteY148" fmla="*/ 629920 h 3640422"/>
              <a:gd name="connsiteX149" fmla="*/ 462280 w 919480"/>
              <a:gd name="connsiteY149" fmla="*/ 584200 h 3640422"/>
              <a:gd name="connsiteX150" fmla="*/ 472440 w 919480"/>
              <a:gd name="connsiteY150" fmla="*/ 543560 h 3640422"/>
              <a:gd name="connsiteX151" fmla="*/ 477520 w 919480"/>
              <a:gd name="connsiteY151" fmla="*/ 523240 h 3640422"/>
              <a:gd name="connsiteX152" fmla="*/ 487680 w 919480"/>
              <a:gd name="connsiteY152" fmla="*/ 457200 h 3640422"/>
              <a:gd name="connsiteX153" fmla="*/ 497840 w 919480"/>
              <a:gd name="connsiteY153" fmla="*/ 411480 h 3640422"/>
              <a:gd name="connsiteX154" fmla="*/ 502920 w 919480"/>
              <a:gd name="connsiteY154" fmla="*/ 365760 h 3640422"/>
              <a:gd name="connsiteX155" fmla="*/ 508000 w 919480"/>
              <a:gd name="connsiteY155" fmla="*/ 335280 h 3640422"/>
              <a:gd name="connsiteX156" fmla="*/ 502920 w 919480"/>
              <a:gd name="connsiteY156" fmla="*/ 198120 h 3640422"/>
              <a:gd name="connsiteX0" fmla="*/ 502920 w 919480"/>
              <a:gd name="connsiteY0" fmla="*/ 198120 h 3640422"/>
              <a:gd name="connsiteX1" fmla="*/ 518160 w 919480"/>
              <a:gd name="connsiteY1" fmla="*/ 187960 h 3640422"/>
              <a:gd name="connsiteX2" fmla="*/ 528320 w 919480"/>
              <a:gd name="connsiteY2" fmla="*/ 172720 h 3640422"/>
              <a:gd name="connsiteX3" fmla="*/ 558800 w 919480"/>
              <a:gd name="connsiteY3" fmla="*/ 152400 h 3640422"/>
              <a:gd name="connsiteX4" fmla="*/ 574040 w 919480"/>
              <a:gd name="connsiteY4" fmla="*/ 137160 h 3640422"/>
              <a:gd name="connsiteX5" fmla="*/ 604520 w 919480"/>
              <a:gd name="connsiteY5" fmla="*/ 127000 h 3640422"/>
              <a:gd name="connsiteX6" fmla="*/ 635000 w 919480"/>
              <a:gd name="connsiteY6" fmla="*/ 111760 h 3640422"/>
              <a:gd name="connsiteX7" fmla="*/ 670560 w 919480"/>
              <a:gd name="connsiteY7" fmla="*/ 96520 h 3640422"/>
              <a:gd name="connsiteX8" fmla="*/ 685800 w 919480"/>
              <a:gd name="connsiteY8" fmla="*/ 86360 h 3640422"/>
              <a:gd name="connsiteX9" fmla="*/ 721360 w 919480"/>
              <a:gd name="connsiteY9" fmla="*/ 76200 h 3640422"/>
              <a:gd name="connsiteX10" fmla="*/ 751840 w 919480"/>
              <a:gd name="connsiteY10" fmla="*/ 66040 h 3640422"/>
              <a:gd name="connsiteX11" fmla="*/ 787400 w 919480"/>
              <a:gd name="connsiteY11" fmla="*/ 50800 h 3640422"/>
              <a:gd name="connsiteX12" fmla="*/ 838200 w 919480"/>
              <a:gd name="connsiteY12" fmla="*/ 35560 h 3640422"/>
              <a:gd name="connsiteX13" fmla="*/ 853440 w 919480"/>
              <a:gd name="connsiteY13" fmla="*/ 25400 h 3640422"/>
              <a:gd name="connsiteX14" fmla="*/ 883920 w 919480"/>
              <a:gd name="connsiteY14" fmla="*/ 15240 h 3640422"/>
              <a:gd name="connsiteX15" fmla="*/ 914400 w 919480"/>
              <a:gd name="connsiteY15" fmla="*/ 0 h 3640422"/>
              <a:gd name="connsiteX16" fmla="*/ 919480 w 919480"/>
              <a:gd name="connsiteY16" fmla="*/ 15240 h 3640422"/>
              <a:gd name="connsiteX17" fmla="*/ 914400 w 919480"/>
              <a:gd name="connsiteY17" fmla="*/ 60960 h 3640422"/>
              <a:gd name="connsiteX18" fmla="*/ 909320 w 919480"/>
              <a:gd name="connsiteY18" fmla="*/ 76200 h 3640422"/>
              <a:gd name="connsiteX19" fmla="*/ 904240 w 919480"/>
              <a:gd name="connsiteY19" fmla="*/ 96520 h 3640422"/>
              <a:gd name="connsiteX20" fmla="*/ 899160 w 919480"/>
              <a:gd name="connsiteY20" fmla="*/ 162560 h 3640422"/>
              <a:gd name="connsiteX21" fmla="*/ 894080 w 919480"/>
              <a:gd name="connsiteY21" fmla="*/ 182880 h 3640422"/>
              <a:gd name="connsiteX22" fmla="*/ 889000 w 919480"/>
              <a:gd name="connsiteY22" fmla="*/ 213360 h 3640422"/>
              <a:gd name="connsiteX23" fmla="*/ 883920 w 919480"/>
              <a:gd name="connsiteY23" fmla="*/ 335280 h 3640422"/>
              <a:gd name="connsiteX24" fmla="*/ 873760 w 919480"/>
              <a:gd name="connsiteY24" fmla="*/ 401320 h 3640422"/>
              <a:gd name="connsiteX25" fmla="*/ 868680 w 919480"/>
              <a:gd name="connsiteY25" fmla="*/ 447040 h 3640422"/>
              <a:gd name="connsiteX26" fmla="*/ 858520 w 919480"/>
              <a:gd name="connsiteY26" fmla="*/ 568960 h 3640422"/>
              <a:gd name="connsiteX27" fmla="*/ 853440 w 919480"/>
              <a:gd name="connsiteY27" fmla="*/ 594360 h 3640422"/>
              <a:gd name="connsiteX28" fmla="*/ 848360 w 919480"/>
              <a:gd name="connsiteY28" fmla="*/ 640080 h 3640422"/>
              <a:gd name="connsiteX29" fmla="*/ 838200 w 919480"/>
              <a:gd name="connsiteY29" fmla="*/ 690880 h 3640422"/>
              <a:gd name="connsiteX30" fmla="*/ 833120 w 919480"/>
              <a:gd name="connsiteY30" fmla="*/ 721360 h 3640422"/>
              <a:gd name="connsiteX31" fmla="*/ 828040 w 919480"/>
              <a:gd name="connsiteY31" fmla="*/ 741680 h 3640422"/>
              <a:gd name="connsiteX32" fmla="*/ 822960 w 919480"/>
              <a:gd name="connsiteY32" fmla="*/ 767080 h 3640422"/>
              <a:gd name="connsiteX33" fmla="*/ 817880 w 919480"/>
              <a:gd name="connsiteY33" fmla="*/ 787400 h 3640422"/>
              <a:gd name="connsiteX34" fmla="*/ 812800 w 919480"/>
              <a:gd name="connsiteY34" fmla="*/ 828040 h 3640422"/>
              <a:gd name="connsiteX35" fmla="*/ 807720 w 919480"/>
              <a:gd name="connsiteY35" fmla="*/ 843280 h 3640422"/>
              <a:gd name="connsiteX36" fmla="*/ 797560 w 919480"/>
              <a:gd name="connsiteY36" fmla="*/ 894080 h 3640422"/>
              <a:gd name="connsiteX37" fmla="*/ 787400 w 919480"/>
              <a:gd name="connsiteY37" fmla="*/ 939800 h 3640422"/>
              <a:gd name="connsiteX38" fmla="*/ 782320 w 919480"/>
              <a:gd name="connsiteY38" fmla="*/ 980440 h 3640422"/>
              <a:gd name="connsiteX39" fmla="*/ 777240 w 919480"/>
              <a:gd name="connsiteY39" fmla="*/ 1031240 h 3640422"/>
              <a:gd name="connsiteX40" fmla="*/ 767080 w 919480"/>
              <a:gd name="connsiteY40" fmla="*/ 1102360 h 3640422"/>
              <a:gd name="connsiteX41" fmla="*/ 762000 w 919480"/>
              <a:gd name="connsiteY41" fmla="*/ 1203960 h 3640422"/>
              <a:gd name="connsiteX42" fmla="*/ 751840 w 919480"/>
              <a:gd name="connsiteY42" fmla="*/ 1264920 h 3640422"/>
              <a:gd name="connsiteX43" fmla="*/ 736600 w 919480"/>
              <a:gd name="connsiteY43" fmla="*/ 1407160 h 3640422"/>
              <a:gd name="connsiteX44" fmla="*/ 726440 w 919480"/>
              <a:gd name="connsiteY44" fmla="*/ 1463040 h 3640422"/>
              <a:gd name="connsiteX45" fmla="*/ 721360 w 919480"/>
              <a:gd name="connsiteY45" fmla="*/ 1518920 h 3640422"/>
              <a:gd name="connsiteX46" fmla="*/ 711200 w 919480"/>
              <a:gd name="connsiteY46" fmla="*/ 1564640 h 3640422"/>
              <a:gd name="connsiteX47" fmla="*/ 706120 w 919480"/>
              <a:gd name="connsiteY47" fmla="*/ 1595120 h 3640422"/>
              <a:gd name="connsiteX48" fmla="*/ 701040 w 919480"/>
              <a:gd name="connsiteY48" fmla="*/ 1635760 h 3640422"/>
              <a:gd name="connsiteX49" fmla="*/ 695960 w 919480"/>
              <a:gd name="connsiteY49" fmla="*/ 1666240 h 3640422"/>
              <a:gd name="connsiteX50" fmla="*/ 690880 w 919480"/>
              <a:gd name="connsiteY50" fmla="*/ 1706880 h 3640422"/>
              <a:gd name="connsiteX51" fmla="*/ 675640 w 919480"/>
              <a:gd name="connsiteY51" fmla="*/ 1778000 h 3640422"/>
              <a:gd name="connsiteX52" fmla="*/ 670560 w 919480"/>
              <a:gd name="connsiteY52" fmla="*/ 1823720 h 3640422"/>
              <a:gd name="connsiteX53" fmla="*/ 660400 w 919480"/>
              <a:gd name="connsiteY53" fmla="*/ 1879600 h 3640422"/>
              <a:gd name="connsiteX54" fmla="*/ 655320 w 919480"/>
              <a:gd name="connsiteY54" fmla="*/ 1935480 h 3640422"/>
              <a:gd name="connsiteX55" fmla="*/ 640080 w 919480"/>
              <a:gd name="connsiteY55" fmla="*/ 2021840 h 3640422"/>
              <a:gd name="connsiteX56" fmla="*/ 635000 w 919480"/>
              <a:gd name="connsiteY56" fmla="*/ 2082800 h 3640422"/>
              <a:gd name="connsiteX57" fmla="*/ 624840 w 919480"/>
              <a:gd name="connsiteY57" fmla="*/ 2133600 h 3640422"/>
              <a:gd name="connsiteX58" fmla="*/ 614680 w 919480"/>
              <a:gd name="connsiteY58" fmla="*/ 2204720 h 3640422"/>
              <a:gd name="connsiteX59" fmla="*/ 609600 w 919480"/>
              <a:gd name="connsiteY59" fmla="*/ 2296160 h 3640422"/>
              <a:gd name="connsiteX60" fmla="*/ 604520 w 919480"/>
              <a:gd name="connsiteY60" fmla="*/ 2311400 h 3640422"/>
              <a:gd name="connsiteX61" fmla="*/ 599440 w 919480"/>
              <a:gd name="connsiteY61" fmla="*/ 2352040 h 3640422"/>
              <a:gd name="connsiteX62" fmla="*/ 594360 w 919480"/>
              <a:gd name="connsiteY62" fmla="*/ 2382520 h 3640422"/>
              <a:gd name="connsiteX63" fmla="*/ 584200 w 919480"/>
              <a:gd name="connsiteY63" fmla="*/ 2509520 h 3640422"/>
              <a:gd name="connsiteX64" fmla="*/ 574040 w 919480"/>
              <a:gd name="connsiteY64" fmla="*/ 2570480 h 3640422"/>
              <a:gd name="connsiteX65" fmla="*/ 568960 w 919480"/>
              <a:gd name="connsiteY65" fmla="*/ 2595880 h 3640422"/>
              <a:gd name="connsiteX66" fmla="*/ 558800 w 919480"/>
              <a:gd name="connsiteY66" fmla="*/ 2809240 h 3640422"/>
              <a:gd name="connsiteX67" fmla="*/ 553720 w 919480"/>
              <a:gd name="connsiteY67" fmla="*/ 2834640 h 3640422"/>
              <a:gd name="connsiteX68" fmla="*/ 548640 w 919480"/>
              <a:gd name="connsiteY68" fmla="*/ 2956560 h 3640422"/>
              <a:gd name="connsiteX69" fmla="*/ 538480 w 919480"/>
              <a:gd name="connsiteY69" fmla="*/ 3048000 h 3640422"/>
              <a:gd name="connsiteX70" fmla="*/ 543560 w 919480"/>
              <a:gd name="connsiteY70" fmla="*/ 3246120 h 3640422"/>
              <a:gd name="connsiteX71" fmla="*/ 538480 w 919480"/>
              <a:gd name="connsiteY71" fmla="*/ 3342640 h 3640422"/>
              <a:gd name="connsiteX72" fmla="*/ 533400 w 919480"/>
              <a:gd name="connsiteY72" fmla="*/ 3378200 h 3640422"/>
              <a:gd name="connsiteX73" fmla="*/ 528320 w 919480"/>
              <a:gd name="connsiteY73" fmla="*/ 3418840 h 3640422"/>
              <a:gd name="connsiteX74" fmla="*/ 523240 w 919480"/>
              <a:gd name="connsiteY74" fmla="*/ 3616960 h 3640422"/>
              <a:gd name="connsiteX75" fmla="*/ 447040 w 919480"/>
              <a:gd name="connsiteY75" fmla="*/ 3611880 h 3640422"/>
              <a:gd name="connsiteX76" fmla="*/ 223520 w 919480"/>
              <a:gd name="connsiteY76" fmla="*/ 3601720 h 3640422"/>
              <a:gd name="connsiteX77" fmla="*/ 152400 w 919480"/>
              <a:gd name="connsiteY77" fmla="*/ 3591560 h 3640422"/>
              <a:gd name="connsiteX78" fmla="*/ 96520 w 919480"/>
              <a:gd name="connsiteY78" fmla="*/ 3586480 h 3640422"/>
              <a:gd name="connsiteX79" fmla="*/ 5080 w 919480"/>
              <a:gd name="connsiteY79" fmla="*/ 3571240 h 3640422"/>
              <a:gd name="connsiteX80" fmla="*/ 0 w 919480"/>
              <a:gd name="connsiteY80" fmla="*/ 3556000 h 3640422"/>
              <a:gd name="connsiteX81" fmla="*/ 10160 w 919480"/>
              <a:gd name="connsiteY81" fmla="*/ 3469640 h 3640422"/>
              <a:gd name="connsiteX82" fmla="*/ 15240 w 919480"/>
              <a:gd name="connsiteY82" fmla="*/ 3429000 h 3640422"/>
              <a:gd name="connsiteX83" fmla="*/ 20320 w 919480"/>
              <a:gd name="connsiteY83" fmla="*/ 3403600 h 3640422"/>
              <a:gd name="connsiteX84" fmla="*/ 25400 w 919480"/>
              <a:gd name="connsiteY84" fmla="*/ 3373120 h 3640422"/>
              <a:gd name="connsiteX85" fmla="*/ 30480 w 919480"/>
              <a:gd name="connsiteY85" fmla="*/ 3347720 h 3640422"/>
              <a:gd name="connsiteX86" fmla="*/ 35560 w 919480"/>
              <a:gd name="connsiteY86" fmla="*/ 3302000 h 3640422"/>
              <a:gd name="connsiteX87" fmla="*/ 40640 w 919480"/>
              <a:gd name="connsiteY87" fmla="*/ 3276600 h 3640422"/>
              <a:gd name="connsiteX88" fmla="*/ 50800 w 919480"/>
              <a:gd name="connsiteY88" fmla="*/ 3195320 h 3640422"/>
              <a:gd name="connsiteX89" fmla="*/ 60960 w 919480"/>
              <a:gd name="connsiteY89" fmla="*/ 3048000 h 3640422"/>
              <a:gd name="connsiteX90" fmla="*/ 66040 w 919480"/>
              <a:gd name="connsiteY90" fmla="*/ 3022600 h 3640422"/>
              <a:gd name="connsiteX91" fmla="*/ 71120 w 919480"/>
              <a:gd name="connsiteY91" fmla="*/ 2941320 h 3640422"/>
              <a:gd name="connsiteX92" fmla="*/ 76200 w 919480"/>
              <a:gd name="connsiteY92" fmla="*/ 2910840 h 3640422"/>
              <a:gd name="connsiteX93" fmla="*/ 86360 w 919480"/>
              <a:gd name="connsiteY93" fmla="*/ 2824480 h 3640422"/>
              <a:gd name="connsiteX94" fmla="*/ 96520 w 919480"/>
              <a:gd name="connsiteY94" fmla="*/ 2712720 h 3640422"/>
              <a:gd name="connsiteX95" fmla="*/ 101600 w 919480"/>
              <a:gd name="connsiteY95" fmla="*/ 2687320 h 3640422"/>
              <a:gd name="connsiteX96" fmla="*/ 106680 w 919480"/>
              <a:gd name="connsiteY96" fmla="*/ 2667000 h 3640422"/>
              <a:gd name="connsiteX97" fmla="*/ 111760 w 919480"/>
              <a:gd name="connsiteY97" fmla="*/ 2631440 h 3640422"/>
              <a:gd name="connsiteX98" fmla="*/ 121920 w 919480"/>
              <a:gd name="connsiteY98" fmla="*/ 2600960 h 3640422"/>
              <a:gd name="connsiteX99" fmla="*/ 127000 w 919480"/>
              <a:gd name="connsiteY99" fmla="*/ 2570480 h 3640422"/>
              <a:gd name="connsiteX100" fmla="*/ 137160 w 919480"/>
              <a:gd name="connsiteY100" fmla="*/ 2550160 h 3640422"/>
              <a:gd name="connsiteX101" fmla="*/ 142240 w 919480"/>
              <a:gd name="connsiteY101" fmla="*/ 2534920 h 3640422"/>
              <a:gd name="connsiteX102" fmla="*/ 177799 w 919480"/>
              <a:gd name="connsiteY102" fmla="*/ 2550724 h 3640422"/>
              <a:gd name="connsiteX103" fmla="*/ 174414 w 919480"/>
              <a:gd name="connsiteY103" fmla="*/ 2484684 h 3640422"/>
              <a:gd name="connsiteX104" fmla="*/ 181751 w 919480"/>
              <a:gd name="connsiteY104" fmla="*/ 2475088 h 3640422"/>
              <a:gd name="connsiteX105" fmla="*/ 184010 w 919480"/>
              <a:gd name="connsiteY105" fmla="*/ 2430498 h 3640422"/>
              <a:gd name="connsiteX106" fmla="*/ 197555 w 919480"/>
              <a:gd name="connsiteY106" fmla="*/ 2418645 h 3640422"/>
              <a:gd name="connsiteX107" fmla="*/ 188525 w 919480"/>
              <a:gd name="connsiteY107" fmla="*/ 2382520 h 3640422"/>
              <a:gd name="connsiteX108" fmla="*/ 199249 w 919480"/>
              <a:gd name="connsiteY108" fmla="*/ 2359943 h 3640422"/>
              <a:gd name="connsiteX109" fmla="*/ 193040 w 919480"/>
              <a:gd name="connsiteY109" fmla="*/ 2349783 h 3640422"/>
              <a:gd name="connsiteX110" fmla="*/ 212231 w 919480"/>
              <a:gd name="connsiteY110" fmla="*/ 2284871 h 3640422"/>
              <a:gd name="connsiteX111" fmla="*/ 213924 w 919480"/>
              <a:gd name="connsiteY111" fmla="*/ 2232942 h 3640422"/>
              <a:gd name="connsiteX112" fmla="*/ 222391 w 919480"/>
              <a:gd name="connsiteY112" fmla="*/ 2175369 h 3640422"/>
              <a:gd name="connsiteX113" fmla="*/ 223520 w 919480"/>
              <a:gd name="connsiteY113" fmla="*/ 2136987 h 3640422"/>
              <a:gd name="connsiteX114" fmla="*/ 228600 w 919480"/>
              <a:gd name="connsiteY114" fmla="*/ 2098040 h 3640422"/>
              <a:gd name="connsiteX115" fmla="*/ 238760 w 919480"/>
              <a:gd name="connsiteY115" fmla="*/ 1991360 h 3640422"/>
              <a:gd name="connsiteX116" fmla="*/ 243840 w 919480"/>
              <a:gd name="connsiteY116" fmla="*/ 1965960 h 3640422"/>
              <a:gd name="connsiteX117" fmla="*/ 248920 w 919480"/>
              <a:gd name="connsiteY117" fmla="*/ 1925320 h 3640422"/>
              <a:gd name="connsiteX118" fmla="*/ 254000 w 919480"/>
              <a:gd name="connsiteY118" fmla="*/ 1910080 h 3640422"/>
              <a:gd name="connsiteX119" fmla="*/ 259080 w 919480"/>
              <a:gd name="connsiteY119" fmla="*/ 1889760 h 3640422"/>
              <a:gd name="connsiteX120" fmla="*/ 264160 w 919480"/>
              <a:gd name="connsiteY120" fmla="*/ 1859280 h 3640422"/>
              <a:gd name="connsiteX121" fmla="*/ 269240 w 919480"/>
              <a:gd name="connsiteY121" fmla="*/ 1833880 h 3640422"/>
              <a:gd name="connsiteX122" fmla="*/ 274320 w 919480"/>
              <a:gd name="connsiteY122" fmla="*/ 1762760 h 3640422"/>
              <a:gd name="connsiteX123" fmla="*/ 279400 w 919480"/>
              <a:gd name="connsiteY123" fmla="*/ 1747520 h 3640422"/>
              <a:gd name="connsiteX124" fmla="*/ 284480 w 919480"/>
              <a:gd name="connsiteY124" fmla="*/ 1722120 h 3640422"/>
              <a:gd name="connsiteX125" fmla="*/ 289560 w 919480"/>
              <a:gd name="connsiteY125" fmla="*/ 1671320 h 3640422"/>
              <a:gd name="connsiteX126" fmla="*/ 294640 w 919480"/>
              <a:gd name="connsiteY126" fmla="*/ 1656080 h 3640422"/>
              <a:gd name="connsiteX127" fmla="*/ 299720 w 919480"/>
              <a:gd name="connsiteY127" fmla="*/ 1635760 h 3640422"/>
              <a:gd name="connsiteX128" fmla="*/ 304800 w 919480"/>
              <a:gd name="connsiteY128" fmla="*/ 1574800 h 3640422"/>
              <a:gd name="connsiteX129" fmla="*/ 309880 w 919480"/>
              <a:gd name="connsiteY129" fmla="*/ 1559560 h 3640422"/>
              <a:gd name="connsiteX130" fmla="*/ 320040 w 919480"/>
              <a:gd name="connsiteY130" fmla="*/ 1518920 h 3640422"/>
              <a:gd name="connsiteX131" fmla="*/ 325120 w 919480"/>
              <a:gd name="connsiteY131" fmla="*/ 1473200 h 3640422"/>
              <a:gd name="connsiteX132" fmla="*/ 330200 w 919480"/>
              <a:gd name="connsiteY132" fmla="*/ 1447800 h 3640422"/>
              <a:gd name="connsiteX133" fmla="*/ 340360 w 919480"/>
              <a:gd name="connsiteY133" fmla="*/ 1386840 h 3640422"/>
              <a:gd name="connsiteX134" fmla="*/ 345440 w 919480"/>
              <a:gd name="connsiteY134" fmla="*/ 1346200 h 3640422"/>
              <a:gd name="connsiteX135" fmla="*/ 355600 w 919480"/>
              <a:gd name="connsiteY135" fmla="*/ 1275080 h 3640422"/>
              <a:gd name="connsiteX136" fmla="*/ 360680 w 919480"/>
              <a:gd name="connsiteY136" fmla="*/ 1224280 h 3640422"/>
              <a:gd name="connsiteX137" fmla="*/ 365760 w 919480"/>
              <a:gd name="connsiteY137" fmla="*/ 1198880 h 3640422"/>
              <a:gd name="connsiteX138" fmla="*/ 381000 w 919480"/>
              <a:gd name="connsiteY138" fmla="*/ 1127760 h 3640422"/>
              <a:gd name="connsiteX139" fmla="*/ 386080 w 919480"/>
              <a:gd name="connsiteY139" fmla="*/ 1076960 h 3640422"/>
              <a:gd name="connsiteX140" fmla="*/ 391160 w 919480"/>
              <a:gd name="connsiteY140" fmla="*/ 1056640 h 3640422"/>
              <a:gd name="connsiteX141" fmla="*/ 401320 w 919480"/>
              <a:gd name="connsiteY141" fmla="*/ 1005840 h 3640422"/>
              <a:gd name="connsiteX142" fmla="*/ 406400 w 919480"/>
              <a:gd name="connsiteY142" fmla="*/ 934720 h 3640422"/>
              <a:gd name="connsiteX143" fmla="*/ 416560 w 919480"/>
              <a:gd name="connsiteY143" fmla="*/ 868680 h 3640422"/>
              <a:gd name="connsiteX144" fmla="*/ 421640 w 919480"/>
              <a:gd name="connsiteY144" fmla="*/ 822960 h 3640422"/>
              <a:gd name="connsiteX145" fmla="*/ 431800 w 919480"/>
              <a:gd name="connsiteY145" fmla="*/ 777240 h 3640422"/>
              <a:gd name="connsiteX146" fmla="*/ 436880 w 919480"/>
              <a:gd name="connsiteY146" fmla="*/ 731520 h 3640422"/>
              <a:gd name="connsiteX147" fmla="*/ 447040 w 919480"/>
              <a:gd name="connsiteY147" fmla="*/ 690880 h 3640422"/>
              <a:gd name="connsiteX148" fmla="*/ 457200 w 919480"/>
              <a:gd name="connsiteY148" fmla="*/ 629920 h 3640422"/>
              <a:gd name="connsiteX149" fmla="*/ 462280 w 919480"/>
              <a:gd name="connsiteY149" fmla="*/ 584200 h 3640422"/>
              <a:gd name="connsiteX150" fmla="*/ 472440 w 919480"/>
              <a:gd name="connsiteY150" fmla="*/ 543560 h 3640422"/>
              <a:gd name="connsiteX151" fmla="*/ 477520 w 919480"/>
              <a:gd name="connsiteY151" fmla="*/ 523240 h 3640422"/>
              <a:gd name="connsiteX152" fmla="*/ 487680 w 919480"/>
              <a:gd name="connsiteY152" fmla="*/ 457200 h 3640422"/>
              <a:gd name="connsiteX153" fmla="*/ 497840 w 919480"/>
              <a:gd name="connsiteY153" fmla="*/ 411480 h 3640422"/>
              <a:gd name="connsiteX154" fmla="*/ 502920 w 919480"/>
              <a:gd name="connsiteY154" fmla="*/ 365760 h 3640422"/>
              <a:gd name="connsiteX155" fmla="*/ 508000 w 919480"/>
              <a:gd name="connsiteY155" fmla="*/ 335280 h 3640422"/>
              <a:gd name="connsiteX156" fmla="*/ 502920 w 919480"/>
              <a:gd name="connsiteY156" fmla="*/ 198120 h 3640422"/>
              <a:gd name="connsiteX0" fmla="*/ 502920 w 919480"/>
              <a:gd name="connsiteY0" fmla="*/ 198120 h 3640422"/>
              <a:gd name="connsiteX1" fmla="*/ 518160 w 919480"/>
              <a:gd name="connsiteY1" fmla="*/ 187960 h 3640422"/>
              <a:gd name="connsiteX2" fmla="*/ 528320 w 919480"/>
              <a:gd name="connsiteY2" fmla="*/ 172720 h 3640422"/>
              <a:gd name="connsiteX3" fmla="*/ 558800 w 919480"/>
              <a:gd name="connsiteY3" fmla="*/ 152400 h 3640422"/>
              <a:gd name="connsiteX4" fmla="*/ 574040 w 919480"/>
              <a:gd name="connsiteY4" fmla="*/ 137160 h 3640422"/>
              <a:gd name="connsiteX5" fmla="*/ 604520 w 919480"/>
              <a:gd name="connsiteY5" fmla="*/ 127000 h 3640422"/>
              <a:gd name="connsiteX6" fmla="*/ 635000 w 919480"/>
              <a:gd name="connsiteY6" fmla="*/ 111760 h 3640422"/>
              <a:gd name="connsiteX7" fmla="*/ 670560 w 919480"/>
              <a:gd name="connsiteY7" fmla="*/ 96520 h 3640422"/>
              <a:gd name="connsiteX8" fmla="*/ 685800 w 919480"/>
              <a:gd name="connsiteY8" fmla="*/ 86360 h 3640422"/>
              <a:gd name="connsiteX9" fmla="*/ 721360 w 919480"/>
              <a:gd name="connsiteY9" fmla="*/ 76200 h 3640422"/>
              <a:gd name="connsiteX10" fmla="*/ 751840 w 919480"/>
              <a:gd name="connsiteY10" fmla="*/ 66040 h 3640422"/>
              <a:gd name="connsiteX11" fmla="*/ 787400 w 919480"/>
              <a:gd name="connsiteY11" fmla="*/ 50800 h 3640422"/>
              <a:gd name="connsiteX12" fmla="*/ 838200 w 919480"/>
              <a:gd name="connsiteY12" fmla="*/ 35560 h 3640422"/>
              <a:gd name="connsiteX13" fmla="*/ 853440 w 919480"/>
              <a:gd name="connsiteY13" fmla="*/ 25400 h 3640422"/>
              <a:gd name="connsiteX14" fmla="*/ 883920 w 919480"/>
              <a:gd name="connsiteY14" fmla="*/ 15240 h 3640422"/>
              <a:gd name="connsiteX15" fmla="*/ 914400 w 919480"/>
              <a:gd name="connsiteY15" fmla="*/ 0 h 3640422"/>
              <a:gd name="connsiteX16" fmla="*/ 919480 w 919480"/>
              <a:gd name="connsiteY16" fmla="*/ 15240 h 3640422"/>
              <a:gd name="connsiteX17" fmla="*/ 914400 w 919480"/>
              <a:gd name="connsiteY17" fmla="*/ 60960 h 3640422"/>
              <a:gd name="connsiteX18" fmla="*/ 909320 w 919480"/>
              <a:gd name="connsiteY18" fmla="*/ 76200 h 3640422"/>
              <a:gd name="connsiteX19" fmla="*/ 904240 w 919480"/>
              <a:gd name="connsiteY19" fmla="*/ 96520 h 3640422"/>
              <a:gd name="connsiteX20" fmla="*/ 899160 w 919480"/>
              <a:gd name="connsiteY20" fmla="*/ 162560 h 3640422"/>
              <a:gd name="connsiteX21" fmla="*/ 894080 w 919480"/>
              <a:gd name="connsiteY21" fmla="*/ 182880 h 3640422"/>
              <a:gd name="connsiteX22" fmla="*/ 889000 w 919480"/>
              <a:gd name="connsiteY22" fmla="*/ 213360 h 3640422"/>
              <a:gd name="connsiteX23" fmla="*/ 883920 w 919480"/>
              <a:gd name="connsiteY23" fmla="*/ 335280 h 3640422"/>
              <a:gd name="connsiteX24" fmla="*/ 873760 w 919480"/>
              <a:gd name="connsiteY24" fmla="*/ 401320 h 3640422"/>
              <a:gd name="connsiteX25" fmla="*/ 868680 w 919480"/>
              <a:gd name="connsiteY25" fmla="*/ 447040 h 3640422"/>
              <a:gd name="connsiteX26" fmla="*/ 858520 w 919480"/>
              <a:gd name="connsiteY26" fmla="*/ 568960 h 3640422"/>
              <a:gd name="connsiteX27" fmla="*/ 853440 w 919480"/>
              <a:gd name="connsiteY27" fmla="*/ 594360 h 3640422"/>
              <a:gd name="connsiteX28" fmla="*/ 848360 w 919480"/>
              <a:gd name="connsiteY28" fmla="*/ 640080 h 3640422"/>
              <a:gd name="connsiteX29" fmla="*/ 838200 w 919480"/>
              <a:gd name="connsiteY29" fmla="*/ 690880 h 3640422"/>
              <a:gd name="connsiteX30" fmla="*/ 833120 w 919480"/>
              <a:gd name="connsiteY30" fmla="*/ 721360 h 3640422"/>
              <a:gd name="connsiteX31" fmla="*/ 828040 w 919480"/>
              <a:gd name="connsiteY31" fmla="*/ 741680 h 3640422"/>
              <a:gd name="connsiteX32" fmla="*/ 822960 w 919480"/>
              <a:gd name="connsiteY32" fmla="*/ 767080 h 3640422"/>
              <a:gd name="connsiteX33" fmla="*/ 817880 w 919480"/>
              <a:gd name="connsiteY33" fmla="*/ 787400 h 3640422"/>
              <a:gd name="connsiteX34" fmla="*/ 812800 w 919480"/>
              <a:gd name="connsiteY34" fmla="*/ 828040 h 3640422"/>
              <a:gd name="connsiteX35" fmla="*/ 807720 w 919480"/>
              <a:gd name="connsiteY35" fmla="*/ 843280 h 3640422"/>
              <a:gd name="connsiteX36" fmla="*/ 797560 w 919480"/>
              <a:gd name="connsiteY36" fmla="*/ 894080 h 3640422"/>
              <a:gd name="connsiteX37" fmla="*/ 787400 w 919480"/>
              <a:gd name="connsiteY37" fmla="*/ 939800 h 3640422"/>
              <a:gd name="connsiteX38" fmla="*/ 782320 w 919480"/>
              <a:gd name="connsiteY38" fmla="*/ 980440 h 3640422"/>
              <a:gd name="connsiteX39" fmla="*/ 777240 w 919480"/>
              <a:gd name="connsiteY39" fmla="*/ 1031240 h 3640422"/>
              <a:gd name="connsiteX40" fmla="*/ 767080 w 919480"/>
              <a:gd name="connsiteY40" fmla="*/ 1102360 h 3640422"/>
              <a:gd name="connsiteX41" fmla="*/ 762000 w 919480"/>
              <a:gd name="connsiteY41" fmla="*/ 1203960 h 3640422"/>
              <a:gd name="connsiteX42" fmla="*/ 751840 w 919480"/>
              <a:gd name="connsiteY42" fmla="*/ 1264920 h 3640422"/>
              <a:gd name="connsiteX43" fmla="*/ 736600 w 919480"/>
              <a:gd name="connsiteY43" fmla="*/ 1407160 h 3640422"/>
              <a:gd name="connsiteX44" fmla="*/ 726440 w 919480"/>
              <a:gd name="connsiteY44" fmla="*/ 1463040 h 3640422"/>
              <a:gd name="connsiteX45" fmla="*/ 721360 w 919480"/>
              <a:gd name="connsiteY45" fmla="*/ 1518920 h 3640422"/>
              <a:gd name="connsiteX46" fmla="*/ 711200 w 919480"/>
              <a:gd name="connsiteY46" fmla="*/ 1564640 h 3640422"/>
              <a:gd name="connsiteX47" fmla="*/ 706120 w 919480"/>
              <a:gd name="connsiteY47" fmla="*/ 1595120 h 3640422"/>
              <a:gd name="connsiteX48" fmla="*/ 701040 w 919480"/>
              <a:gd name="connsiteY48" fmla="*/ 1635760 h 3640422"/>
              <a:gd name="connsiteX49" fmla="*/ 695960 w 919480"/>
              <a:gd name="connsiteY49" fmla="*/ 1666240 h 3640422"/>
              <a:gd name="connsiteX50" fmla="*/ 690880 w 919480"/>
              <a:gd name="connsiteY50" fmla="*/ 1706880 h 3640422"/>
              <a:gd name="connsiteX51" fmla="*/ 675640 w 919480"/>
              <a:gd name="connsiteY51" fmla="*/ 1778000 h 3640422"/>
              <a:gd name="connsiteX52" fmla="*/ 670560 w 919480"/>
              <a:gd name="connsiteY52" fmla="*/ 1823720 h 3640422"/>
              <a:gd name="connsiteX53" fmla="*/ 660400 w 919480"/>
              <a:gd name="connsiteY53" fmla="*/ 1879600 h 3640422"/>
              <a:gd name="connsiteX54" fmla="*/ 655320 w 919480"/>
              <a:gd name="connsiteY54" fmla="*/ 1935480 h 3640422"/>
              <a:gd name="connsiteX55" fmla="*/ 640080 w 919480"/>
              <a:gd name="connsiteY55" fmla="*/ 2021840 h 3640422"/>
              <a:gd name="connsiteX56" fmla="*/ 635000 w 919480"/>
              <a:gd name="connsiteY56" fmla="*/ 2082800 h 3640422"/>
              <a:gd name="connsiteX57" fmla="*/ 624840 w 919480"/>
              <a:gd name="connsiteY57" fmla="*/ 2133600 h 3640422"/>
              <a:gd name="connsiteX58" fmla="*/ 614680 w 919480"/>
              <a:gd name="connsiteY58" fmla="*/ 2204720 h 3640422"/>
              <a:gd name="connsiteX59" fmla="*/ 609600 w 919480"/>
              <a:gd name="connsiteY59" fmla="*/ 2296160 h 3640422"/>
              <a:gd name="connsiteX60" fmla="*/ 604520 w 919480"/>
              <a:gd name="connsiteY60" fmla="*/ 2311400 h 3640422"/>
              <a:gd name="connsiteX61" fmla="*/ 599440 w 919480"/>
              <a:gd name="connsiteY61" fmla="*/ 2352040 h 3640422"/>
              <a:gd name="connsiteX62" fmla="*/ 594360 w 919480"/>
              <a:gd name="connsiteY62" fmla="*/ 2382520 h 3640422"/>
              <a:gd name="connsiteX63" fmla="*/ 584200 w 919480"/>
              <a:gd name="connsiteY63" fmla="*/ 2509520 h 3640422"/>
              <a:gd name="connsiteX64" fmla="*/ 574040 w 919480"/>
              <a:gd name="connsiteY64" fmla="*/ 2570480 h 3640422"/>
              <a:gd name="connsiteX65" fmla="*/ 568960 w 919480"/>
              <a:gd name="connsiteY65" fmla="*/ 2595880 h 3640422"/>
              <a:gd name="connsiteX66" fmla="*/ 558800 w 919480"/>
              <a:gd name="connsiteY66" fmla="*/ 2809240 h 3640422"/>
              <a:gd name="connsiteX67" fmla="*/ 553720 w 919480"/>
              <a:gd name="connsiteY67" fmla="*/ 2834640 h 3640422"/>
              <a:gd name="connsiteX68" fmla="*/ 548640 w 919480"/>
              <a:gd name="connsiteY68" fmla="*/ 2956560 h 3640422"/>
              <a:gd name="connsiteX69" fmla="*/ 538480 w 919480"/>
              <a:gd name="connsiteY69" fmla="*/ 3048000 h 3640422"/>
              <a:gd name="connsiteX70" fmla="*/ 543560 w 919480"/>
              <a:gd name="connsiteY70" fmla="*/ 3246120 h 3640422"/>
              <a:gd name="connsiteX71" fmla="*/ 538480 w 919480"/>
              <a:gd name="connsiteY71" fmla="*/ 3342640 h 3640422"/>
              <a:gd name="connsiteX72" fmla="*/ 533400 w 919480"/>
              <a:gd name="connsiteY72" fmla="*/ 3378200 h 3640422"/>
              <a:gd name="connsiteX73" fmla="*/ 528320 w 919480"/>
              <a:gd name="connsiteY73" fmla="*/ 3418840 h 3640422"/>
              <a:gd name="connsiteX74" fmla="*/ 523240 w 919480"/>
              <a:gd name="connsiteY74" fmla="*/ 3616960 h 3640422"/>
              <a:gd name="connsiteX75" fmla="*/ 447040 w 919480"/>
              <a:gd name="connsiteY75" fmla="*/ 3611880 h 3640422"/>
              <a:gd name="connsiteX76" fmla="*/ 223520 w 919480"/>
              <a:gd name="connsiteY76" fmla="*/ 3601720 h 3640422"/>
              <a:gd name="connsiteX77" fmla="*/ 152400 w 919480"/>
              <a:gd name="connsiteY77" fmla="*/ 3591560 h 3640422"/>
              <a:gd name="connsiteX78" fmla="*/ 96520 w 919480"/>
              <a:gd name="connsiteY78" fmla="*/ 3586480 h 3640422"/>
              <a:gd name="connsiteX79" fmla="*/ 5080 w 919480"/>
              <a:gd name="connsiteY79" fmla="*/ 3571240 h 3640422"/>
              <a:gd name="connsiteX80" fmla="*/ 0 w 919480"/>
              <a:gd name="connsiteY80" fmla="*/ 3556000 h 3640422"/>
              <a:gd name="connsiteX81" fmla="*/ 10160 w 919480"/>
              <a:gd name="connsiteY81" fmla="*/ 3469640 h 3640422"/>
              <a:gd name="connsiteX82" fmla="*/ 15240 w 919480"/>
              <a:gd name="connsiteY82" fmla="*/ 3429000 h 3640422"/>
              <a:gd name="connsiteX83" fmla="*/ 20320 w 919480"/>
              <a:gd name="connsiteY83" fmla="*/ 3403600 h 3640422"/>
              <a:gd name="connsiteX84" fmla="*/ 25400 w 919480"/>
              <a:gd name="connsiteY84" fmla="*/ 3373120 h 3640422"/>
              <a:gd name="connsiteX85" fmla="*/ 30480 w 919480"/>
              <a:gd name="connsiteY85" fmla="*/ 3347720 h 3640422"/>
              <a:gd name="connsiteX86" fmla="*/ 35560 w 919480"/>
              <a:gd name="connsiteY86" fmla="*/ 3302000 h 3640422"/>
              <a:gd name="connsiteX87" fmla="*/ 40640 w 919480"/>
              <a:gd name="connsiteY87" fmla="*/ 3276600 h 3640422"/>
              <a:gd name="connsiteX88" fmla="*/ 50800 w 919480"/>
              <a:gd name="connsiteY88" fmla="*/ 3195320 h 3640422"/>
              <a:gd name="connsiteX89" fmla="*/ 60960 w 919480"/>
              <a:gd name="connsiteY89" fmla="*/ 3048000 h 3640422"/>
              <a:gd name="connsiteX90" fmla="*/ 66040 w 919480"/>
              <a:gd name="connsiteY90" fmla="*/ 3022600 h 3640422"/>
              <a:gd name="connsiteX91" fmla="*/ 71120 w 919480"/>
              <a:gd name="connsiteY91" fmla="*/ 2941320 h 3640422"/>
              <a:gd name="connsiteX92" fmla="*/ 76200 w 919480"/>
              <a:gd name="connsiteY92" fmla="*/ 2910840 h 3640422"/>
              <a:gd name="connsiteX93" fmla="*/ 86360 w 919480"/>
              <a:gd name="connsiteY93" fmla="*/ 2824480 h 3640422"/>
              <a:gd name="connsiteX94" fmla="*/ 96520 w 919480"/>
              <a:gd name="connsiteY94" fmla="*/ 2712720 h 3640422"/>
              <a:gd name="connsiteX95" fmla="*/ 101600 w 919480"/>
              <a:gd name="connsiteY95" fmla="*/ 2687320 h 3640422"/>
              <a:gd name="connsiteX96" fmla="*/ 106680 w 919480"/>
              <a:gd name="connsiteY96" fmla="*/ 2667000 h 3640422"/>
              <a:gd name="connsiteX97" fmla="*/ 111760 w 919480"/>
              <a:gd name="connsiteY97" fmla="*/ 2631440 h 3640422"/>
              <a:gd name="connsiteX98" fmla="*/ 121920 w 919480"/>
              <a:gd name="connsiteY98" fmla="*/ 2600960 h 3640422"/>
              <a:gd name="connsiteX99" fmla="*/ 127000 w 919480"/>
              <a:gd name="connsiteY99" fmla="*/ 2570480 h 3640422"/>
              <a:gd name="connsiteX100" fmla="*/ 137160 w 919480"/>
              <a:gd name="connsiteY100" fmla="*/ 2550160 h 3640422"/>
              <a:gd name="connsiteX101" fmla="*/ 142240 w 919480"/>
              <a:gd name="connsiteY101" fmla="*/ 2534920 h 3640422"/>
              <a:gd name="connsiteX102" fmla="*/ 177799 w 919480"/>
              <a:gd name="connsiteY102" fmla="*/ 2550724 h 3640422"/>
              <a:gd name="connsiteX103" fmla="*/ 174414 w 919480"/>
              <a:gd name="connsiteY103" fmla="*/ 2484684 h 3640422"/>
              <a:gd name="connsiteX104" fmla="*/ 181751 w 919480"/>
              <a:gd name="connsiteY104" fmla="*/ 2475088 h 3640422"/>
              <a:gd name="connsiteX105" fmla="*/ 184010 w 919480"/>
              <a:gd name="connsiteY105" fmla="*/ 2430498 h 3640422"/>
              <a:gd name="connsiteX106" fmla="*/ 191911 w 919480"/>
              <a:gd name="connsiteY106" fmla="*/ 2410178 h 3640422"/>
              <a:gd name="connsiteX107" fmla="*/ 188525 w 919480"/>
              <a:gd name="connsiteY107" fmla="*/ 2382520 h 3640422"/>
              <a:gd name="connsiteX108" fmla="*/ 199249 w 919480"/>
              <a:gd name="connsiteY108" fmla="*/ 2359943 h 3640422"/>
              <a:gd name="connsiteX109" fmla="*/ 193040 w 919480"/>
              <a:gd name="connsiteY109" fmla="*/ 2349783 h 3640422"/>
              <a:gd name="connsiteX110" fmla="*/ 212231 w 919480"/>
              <a:gd name="connsiteY110" fmla="*/ 2284871 h 3640422"/>
              <a:gd name="connsiteX111" fmla="*/ 213924 w 919480"/>
              <a:gd name="connsiteY111" fmla="*/ 2232942 h 3640422"/>
              <a:gd name="connsiteX112" fmla="*/ 222391 w 919480"/>
              <a:gd name="connsiteY112" fmla="*/ 2175369 h 3640422"/>
              <a:gd name="connsiteX113" fmla="*/ 223520 w 919480"/>
              <a:gd name="connsiteY113" fmla="*/ 2136987 h 3640422"/>
              <a:gd name="connsiteX114" fmla="*/ 228600 w 919480"/>
              <a:gd name="connsiteY114" fmla="*/ 2098040 h 3640422"/>
              <a:gd name="connsiteX115" fmla="*/ 238760 w 919480"/>
              <a:gd name="connsiteY115" fmla="*/ 1991360 h 3640422"/>
              <a:gd name="connsiteX116" fmla="*/ 243840 w 919480"/>
              <a:gd name="connsiteY116" fmla="*/ 1965960 h 3640422"/>
              <a:gd name="connsiteX117" fmla="*/ 248920 w 919480"/>
              <a:gd name="connsiteY117" fmla="*/ 1925320 h 3640422"/>
              <a:gd name="connsiteX118" fmla="*/ 254000 w 919480"/>
              <a:gd name="connsiteY118" fmla="*/ 1910080 h 3640422"/>
              <a:gd name="connsiteX119" fmla="*/ 259080 w 919480"/>
              <a:gd name="connsiteY119" fmla="*/ 1889760 h 3640422"/>
              <a:gd name="connsiteX120" fmla="*/ 264160 w 919480"/>
              <a:gd name="connsiteY120" fmla="*/ 1859280 h 3640422"/>
              <a:gd name="connsiteX121" fmla="*/ 269240 w 919480"/>
              <a:gd name="connsiteY121" fmla="*/ 1833880 h 3640422"/>
              <a:gd name="connsiteX122" fmla="*/ 274320 w 919480"/>
              <a:gd name="connsiteY122" fmla="*/ 1762760 h 3640422"/>
              <a:gd name="connsiteX123" fmla="*/ 279400 w 919480"/>
              <a:gd name="connsiteY123" fmla="*/ 1747520 h 3640422"/>
              <a:gd name="connsiteX124" fmla="*/ 284480 w 919480"/>
              <a:gd name="connsiteY124" fmla="*/ 1722120 h 3640422"/>
              <a:gd name="connsiteX125" fmla="*/ 289560 w 919480"/>
              <a:gd name="connsiteY125" fmla="*/ 1671320 h 3640422"/>
              <a:gd name="connsiteX126" fmla="*/ 294640 w 919480"/>
              <a:gd name="connsiteY126" fmla="*/ 1656080 h 3640422"/>
              <a:gd name="connsiteX127" fmla="*/ 299720 w 919480"/>
              <a:gd name="connsiteY127" fmla="*/ 1635760 h 3640422"/>
              <a:gd name="connsiteX128" fmla="*/ 304800 w 919480"/>
              <a:gd name="connsiteY128" fmla="*/ 1574800 h 3640422"/>
              <a:gd name="connsiteX129" fmla="*/ 309880 w 919480"/>
              <a:gd name="connsiteY129" fmla="*/ 1559560 h 3640422"/>
              <a:gd name="connsiteX130" fmla="*/ 320040 w 919480"/>
              <a:gd name="connsiteY130" fmla="*/ 1518920 h 3640422"/>
              <a:gd name="connsiteX131" fmla="*/ 325120 w 919480"/>
              <a:gd name="connsiteY131" fmla="*/ 1473200 h 3640422"/>
              <a:gd name="connsiteX132" fmla="*/ 330200 w 919480"/>
              <a:gd name="connsiteY132" fmla="*/ 1447800 h 3640422"/>
              <a:gd name="connsiteX133" fmla="*/ 340360 w 919480"/>
              <a:gd name="connsiteY133" fmla="*/ 1386840 h 3640422"/>
              <a:gd name="connsiteX134" fmla="*/ 345440 w 919480"/>
              <a:gd name="connsiteY134" fmla="*/ 1346200 h 3640422"/>
              <a:gd name="connsiteX135" fmla="*/ 355600 w 919480"/>
              <a:gd name="connsiteY135" fmla="*/ 1275080 h 3640422"/>
              <a:gd name="connsiteX136" fmla="*/ 360680 w 919480"/>
              <a:gd name="connsiteY136" fmla="*/ 1224280 h 3640422"/>
              <a:gd name="connsiteX137" fmla="*/ 365760 w 919480"/>
              <a:gd name="connsiteY137" fmla="*/ 1198880 h 3640422"/>
              <a:gd name="connsiteX138" fmla="*/ 381000 w 919480"/>
              <a:gd name="connsiteY138" fmla="*/ 1127760 h 3640422"/>
              <a:gd name="connsiteX139" fmla="*/ 386080 w 919480"/>
              <a:gd name="connsiteY139" fmla="*/ 1076960 h 3640422"/>
              <a:gd name="connsiteX140" fmla="*/ 391160 w 919480"/>
              <a:gd name="connsiteY140" fmla="*/ 1056640 h 3640422"/>
              <a:gd name="connsiteX141" fmla="*/ 401320 w 919480"/>
              <a:gd name="connsiteY141" fmla="*/ 1005840 h 3640422"/>
              <a:gd name="connsiteX142" fmla="*/ 406400 w 919480"/>
              <a:gd name="connsiteY142" fmla="*/ 934720 h 3640422"/>
              <a:gd name="connsiteX143" fmla="*/ 416560 w 919480"/>
              <a:gd name="connsiteY143" fmla="*/ 868680 h 3640422"/>
              <a:gd name="connsiteX144" fmla="*/ 421640 w 919480"/>
              <a:gd name="connsiteY144" fmla="*/ 822960 h 3640422"/>
              <a:gd name="connsiteX145" fmla="*/ 431800 w 919480"/>
              <a:gd name="connsiteY145" fmla="*/ 777240 h 3640422"/>
              <a:gd name="connsiteX146" fmla="*/ 436880 w 919480"/>
              <a:gd name="connsiteY146" fmla="*/ 731520 h 3640422"/>
              <a:gd name="connsiteX147" fmla="*/ 447040 w 919480"/>
              <a:gd name="connsiteY147" fmla="*/ 690880 h 3640422"/>
              <a:gd name="connsiteX148" fmla="*/ 457200 w 919480"/>
              <a:gd name="connsiteY148" fmla="*/ 629920 h 3640422"/>
              <a:gd name="connsiteX149" fmla="*/ 462280 w 919480"/>
              <a:gd name="connsiteY149" fmla="*/ 584200 h 3640422"/>
              <a:gd name="connsiteX150" fmla="*/ 472440 w 919480"/>
              <a:gd name="connsiteY150" fmla="*/ 543560 h 3640422"/>
              <a:gd name="connsiteX151" fmla="*/ 477520 w 919480"/>
              <a:gd name="connsiteY151" fmla="*/ 523240 h 3640422"/>
              <a:gd name="connsiteX152" fmla="*/ 487680 w 919480"/>
              <a:gd name="connsiteY152" fmla="*/ 457200 h 3640422"/>
              <a:gd name="connsiteX153" fmla="*/ 497840 w 919480"/>
              <a:gd name="connsiteY153" fmla="*/ 411480 h 3640422"/>
              <a:gd name="connsiteX154" fmla="*/ 502920 w 919480"/>
              <a:gd name="connsiteY154" fmla="*/ 365760 h 3640422"/>
              <a:gd name="connsiteX155" fmla="*/ 508000 w 919480"/>
              <a:gd name="connsiteY155" fmla="*/ 335280 h 3640422"/>
              <a:gd name="connsiteX156" fmla="*/ 502920 w 919480"/>
              <a:gd name="connsiteY156" fmla="*/ 198120 h 3640422"/>
              <a:gd name="connsiteX0" fmla="*/ 502920 w 919480"/>
              <a:gd name="connsiteY0" fmla="*/ 198120 h 3640422"/>
              <a:gd name="connsiteX1" fmla="*/ 518160 w 919480"/>
              <a:gd name="connsiteY1" fmla="*/ 187960 h 3640422"/>
              <a:gd name="connsiteX2" fmla="*/ 528320 w 919480"/>
              <a:gd name="connsiteY2" fmla="*/ 172720 h 3640422"/>
              <a:gd name="connsiteX3" fmla="*/ 558800 w 919480"/>
              <a:gd name="connsiteY3" fmla="*/ 152400 h 3640422"/>
              <a:gd name="connsiteX4" fmla="*/ 574040 w 919480"/>
              <a:gd name="connsiteY4" fmla="*/ 137160 h 3640422"/>
              <a:gd name="connsiteX5" fmla="*/ 604520 w 919480"/>
              <a:gd name="connsiteY5" fmla="*/ 127000 h 3640422"/>
              <a:gd name="connsiteX6" fmla="*/ 635000 w 919480"/>
              <a:gd name="connsiteY6" fmla="*/ 111760 h 3640422"/>
              <a:gd name="connsiteX7" fmla="*/ 670560 w 919480"/>
              <a:gd name="connsiteY7" fmla="*/ 96520 h 3640422"/>
              <a:gd name="connsiteX8" fmla="*/ 685800 w 919480"/>
              <a:gd name="connsiteY8" fmla="*/ 86360 h 3640422"/>
              <a:gd name="connsiteX9" fmla="*/ 721360 w 919480"/>
              <a:gd name="connsiteY9" fmla="*/ 76200 h 3640422"/>
              <a:gd name="connsiteX10" fmla="*/ 751840 w 919480"/>
              <a:gd name="connsiteY10" fmla="*/ 66040 h 3640422"/>
              <a:gd name="connsiteX11" fmla="*/ 787400 w 919480"/>
              <a:gd name="connsiteY11" fmla="*/ 50800 h 3640422"/>
              <a:gd name="connsiteX12" fmla="*/ 838200 w 919480"/>
              <a:gd name="connsiteY12" fmla="*/ 35560 h 3640422"/>
              <a:gd name="connsiteX13" fmla="*/ 853440 w 919480"/>
              <a:gd name="connsiteY13" fmla="*/ 25400 h 3640422"/>
              <a:gd name="connsiteX14" fmla="*/ 883920 w 919480"/>
              <a:gd name="connsiteY14" fmla="*/ 15240 h 3640422"/>
              <a:gd name="connsiteX15" fmla="*/ 914400 w 919480"/>
              <a:gd name="connsiteY15" fmla="*/ 0 h 3640422"/>
              <a:gd name="connsiteX16" fmla="*/ 919480 w 919480"/>
              <a:gd name="connsiteY16" fmla="*/ 15240 h 3640422"/>
              <a:gd name="connsiteX17" fmla="*/ 914400 w 919480"/>
              <a:gd name="connsiteY17" fmla="*/ 60960 h 3640422"/>
              <a:gd name="connsiteX18" fmla="*/ 909320 w 919480"/>
              <a:gd name="connsiteY18" fmla="*/ 76200 h 3640422"/>
              <a:gd name="connsiteX19" fmla="*/ 904240 w 919480"/>
              <a:gd name="connsiteY19" fmla="*/ 96520 h 3640422"/>
              <a:gd name="connsiteX20" fmla="*/ 899160 w 919480"/>
              <a:gd name="connsiteY20" fmla="*/ 162560 h 3640422"/>
              <a:gd name="connsiteX21" fmla="*/ 894080 w 919480"/>
              <a:gd name="connsiteY21" fmla="*/ 182880 h 3640422"/>
              <a:gd name="connsiteX22" fmla="*/ 889000 w 919480"/>
              <a:gd name="connsiteY22" fmla="*/ 213360 h 3640422"/>
              <a:gd name="connsiteX23" fmla="*/ 883920 w 919480"/>
              <a:gd name="connsiteY23" fmla="*/ 335280 h 3640422"/>
              <a:gd name="connsiteX24" fmla="*/ 873760 w 919480"/>
              <a:gd name="connsiteY24" fmla="*/ 401320 h 3640422"/>
              <a:gd name="connsiteX25" fmla="*/ 868680 w 919480"/>
              <a:gd name="connsiteY25" fmla="*/ 447040 h 3640422"/>
              <a:gd name="connsiteX26" fmla="*/ 858520 w 919480"/>
              <a:gd name="connsiteY26" fmla="*/ 568960 h 3640422"/>
              <a:gd name="connsiteX27" fmla="*/ 853440 w 919480"/>
              <a:gd name="connsiteY27" fmla="*/ 594360 h 3640422"/>
              <a:gd name="connsiteX28" fmla="*/ 848360 w 919480"/>
              <a:gd name="connsiteY28" fmla="*/ 640080 h 3640422"/>
              <a:gd name="connsiteX29" fmla="*/ 838200 w 919480"/>
              <a:gd name="connsiteY29" fmla="*/ 690880 h 3640422"/>
              <a:gd name="connsiteX30" fmla="*/ 833120 w 919480"/>
              <a:gd name="connsiteY30" fmla="*/ 721360 h 3640422"/>
              <a:gd name="connsiteX31" fmla="*/ 828040 w 919480"/>
              <a:gd name="connsiteY31" fmla="*/ 741680 h 3640422"/>
              <a:gd name="connsiteX32" fmla="*/ 822960 w 919480"/>
              <a:gd name="connsiteY32" fmla="*/ 767080 h 3640422"/>
              <a:gd name="connsiteX33" fmla="*/ 817880 w 919480"/>
              <a:gd name="connsiteY33" fmla="*/ 787400 h 3640422"/>
              <a:gd name="connsiteX34" fmla="*/ 812800 w 919480"/>
              <a:gd name="connsiteY34" fmla="*/ 828040 h 3640422"/>
              <a:gd name="connsiteX35" fmla="*/ 807720 w 919480"/>
              <a:gd name="connsiteY35" fmla="*/ 843280 h 3640422"/>
              <a:gd name="connsiteX36" fmla="*/ 797560 w 919480"/>
              <a:gd name="connsiteY36" fmla="*/ 894080 h 3640422"/>
              <a:gd name="connsiteX37" fmla="*/ 787400 w 919480"/>
              <a:gd name="connsiteY37" fmla="*/ 939800 h 3640422"/>
              <a:gd name="connsiteX38" fmla="*/ 782320 w 919480"/>
              <a:gd name="connsiteY38" fmla="*/ 980440 h 3640422"/>
              <a:gd name="connsiteX39" fmla="*/ 777240 w 919480"/>
              <a:gd name="connsiteY39" fmla="*/ 1031240 h 3640422"/>
              <a:gd name="connsiteX40" fmla="*/ 767080 w 919480"/>
              <a:gd name="connsiteY40" fmla="*/ 1102360 h 3640422"/>
              <a:gd name="connsiteX41" fmla="*/ 762000 w 919480"/>
              <a:gd name="connsiteY41" fmla="*/ 1203960 h 3640422"/>
              <a:gd name="connsiteX42" fmla="*/ 751840 w 919480"/>
              <a:gd name="connsiteY42" fmla="*/ 1264920 h 3640422"/>
              <a:gd name="connsiteX43" fmla="*/ 736600 w 919480"/>
              <a:gd name="connsiteY43" fmla="*/ 1407160 h 3640422"/>
              <a:gd name="connsiteX44" fmla="*/ 726440 w 919480"/>
              <a:gd name="connsiteY44" fmla="*/ 1463040 h 3640422"/>
              <a:gd name="connsiteX45" fmla="*/ 721360 w 919480"/>
              <a:gd name="connsiteY45" fmla="*/ 1518920 h 3640422"/>
              <a:gd name="connsiteX46" fmla="*/ 711200 w 919480"/>
              <a:gd name="connsiteY46" fmla="*/ 1564640 h 3640422"/>
              <a:gd name="connsiteX47" fmla="*/ 706120 w 919480"/>
              <a:gd name="connsiteY47" fmla="*/ 1595120 h 3640422"/>
              <a:gd name="connsiteX48" fmla="*/ 701040 w 919480"/>
              <a:gd name="connsiteY48" fmla="*/ 1635760 h 3640422"/>
              <a:gd name="connsiteX49" fmla="*/ 695960 w 919480"/>
              <a:gd name="connsiteY49" fmla="*/ 1666240 h 3640422"/>
              <a:gd name="connsiteX50" fmla="*/ 690880 w 919480"/>
              <a:gd name="connsiteY50" fmla="*/ 1706880 h 3640422"/>
              <a:gd name="connsiteX51" fmla="*/ 675640 w 919480"/>
              <a:gd name="connsiteY51" fmla="*/ 1778000 h 3640422"/>
              <a:gd name="connsiteX52" fmla="*/ 670560 w 919480"/>
              <a:gd name="connsiteY52" fmla="*/ 1823720 h 3640422"/>
              <a:gd name="connsiteX53" fmla="*/ 660400 w 919480"/>
              <a:gd name="connsiteY53" fmla="*/ 1879600 h 3640422"/>
              <a:gd name="connsiteX54" fmla="*/ 655320 w 919480"/>
              <a:gd name="connsiteY54" fmla="*/ 1935480 h 3640422"/>
              <a:gd name="connsiteX55" fmla="*/ 640080 w 919480"/>
              <a:gd name="connsiteY55" fmla="*/ 2021840 h 3640422"/>
              <a:gd name="connsiteX56" fmla="*/ 635000 w 919480"/>
              <a:gd name="connsiteY56" fmla="*/ 2082800 h 3640422"/>
              <a:gd name="connsiteX57" fmla="*/ 624840 w 919480"/>
              <a:gd name="connsiteY57" fmla="*/ 2133600 h 3640422"/>
              <a:gd name="connsiteX58" fmla="*/ 614680 w 919480"/>
              <a:gd name="connsiteY58" fmla="*/ 2204720 h 3640422"/>
              <a:gd name="connsiteX59" fmla="*/ 609600 w 919480"/>
              <a:gd name="connsiteY59" fmla="*/ 2296160 h 3640422"/>
              <a:gd name="connsiteX60" fmla="*/ 604520 w 919480"/>
              <a:gd name="connsiteY60" fmla="*/ 2311400 h 3640422"/>
              <a:gd name="connsiteX61" fmla="*/ 599440 w 919480"/>
              <a:gd name="connsiteY61" fmla="*/ 2352040 h 3640422"/>
              <a:gd name="connsiteX62" fmla="*/ 594360 w 919480"/>
              <a:gd name="connsiteY62" fmla="*/ 2382520 h 3640422"/>
              <a:gd name="connsiteX63" fmla="*/ 584200 w 919480"/>
              <a:gd name="connsiteY63" fmla="*/ 2509520 h 3640422"/>
              <a:gd name="connsiteX64" fmla="*/ 574040 w 919480"/>
              <a:gd name="connsiteY64" fmla="*/ 2570480 h 3640422"/>
              <a:gd name="connsiteX65" fmla="*/ 568960 w 919480"/>
              <a:gd name="connsiteY65" fmla="*/ 2595880 h 3640422"/>
              <a:gd name="connsiteX66" fmla="*/ 558800 w 919480"/>
              <a:gd name="connsiteY66" fmla="*/ 2809240 h 3640422"/>
              <a:gd name="connsiteX67" fmla="*/ 553720 w 919480"/>
              <a:gd name="connsiteY67" fmla="*/ 2834640 h 3640422"/>
              <a:gd name="connsiteX68" fmla="*/ 548640 w 919480"/>
              <a:gd name="connsiteY68" fmla="*/ 2956560 h 3640422"/>
              <a:gd name="connsiteX69" fmla="*/ 538480 w 919480"/>
              <a:gd name="connsiteY69" fmla="*/ 3048000 h 3640422"/>
              <a:gd name="connsiteX70" fmla="*/ 543560 w 919480"/>
              <a:gd name="connsiteY70" fmla="*/ 3246120 h 3640422"/>
              <a:gd name="connsiteX71" fmla="*/ 538480 w 919480"/>
              <a:gd name="connsiteY71" fmla="*/ 3342640 h 3640422"/>
              <a:gd name="connsiteX72" fmla="*/ 533400 w 919480"/>
              <a:gd name="connsiteY72" fmla="*/ 3378200 h 3640422"/>
              <a:gd name="connsiteX73" fmla="*/ 528320 w 919480"/>
              <a:gd name="connsiteY73" fmla="*/ 3418840 h 3640422"/>
              <a:gd name="connsiteX74" fmla="*/ 523240 w 919480"/>
              <a:gd name="connsiteY74" fmla="*/ 3616960 h 3640422"/>
              <a:gd name="connsiteX75" fmla="*/ 447040 w 919480"/>
              <a:gd name="connsiteY75" fmla="*/ 3611880 h 3640422"/>
              <a:gd name="connsiteX76" fmla="*/ 223520 w 919480"/>
              <a:gd name="connsiteY76" fmla="*/ 3601720 h 3640422"/>
              <a:gd name="connsiteX77" fmla="*/ 152400 w 919480"/>
              <a:gd name="connsiteY77" fmla="*/ 3591560 h 3640422"/>
              <a:gd name="connsiteX78" fmla="*/ 96520 w 919480"/>
              <a:gd name="connsiteY78" fmla="*/ 3586480 h 3640422"/>
              <a:gd name="connsiteX79" fmla="*/ 5080 w 919480"/>
              <a:gd name="connsiteY79" fmla="*/ 3571240 h 3640422"/>
              <a:gd name="connsiteX80" fmla="*/ 0 w 919480"/>
              <a:gd name="connsiteY80" fmla="*/ 3556000 h 3640422"/>
              <a:gd name="connsiteX81" fmla="*/ 10160 w 919480"/>
              <a:gd name="connsiteY81" fmla="*/ 3469640 h 3640422"/>
              <a:gd name="connsiteX82" fmla="*/ 15240 w 919480"/>
              <a:gd name="connsiteY82" fmla="*/ 3429000 h 3640422"/>
              <a:gd name="connsiteX83" fmla="*/ 20320 w 919480"/>
              <a:gd name="connsiteY83" fmla="*/ 3403600 h 3640422"/>
              <a:gd name="connsiteX84" fmla="*/ 25400 w 919480"/>
              <a:gd name="connsiteY84" fmla="*/ 3373120 h 3640422"/>
              <a:gd name="connsiteX85" fmla="*/ 30480 w 919480"/>
              <a:gd name="connsiteY85" fmla="*/ 3347720 h 3640422"/>
              <a:gd name="connsiteX86" fmla="*/ 35560 w 919480"/>
              <a:gd name="connsiteY86" fmla="*/ 3302000 h 3640422"/>
              <a:gd name="connsiteX87" fmla="*/ 40640 w 919480"/>
              <a:gd name="connsiteY87" fmla="*/ 3276600 h 3640422"/>
              <a:gd name="connsiteX88" fmla="*/ 50800 w 919480"/>
              <a:gd name="connsiteY88" fmla="*/ 3195320 h 3640422"/>
              <a:gd name="connsiteX89" fmla="*/ 60960 w 919480"/>
              <a:gd name="connsiteY89" fmla="*/ 3048000 h 3640422"/>
              <a:gd name="connsiteX90" fmla="*/ 66040 w 919480"/>
              <a:gd name="connsiteY90" fmla="*/ 3022600 h 3640422"/>
              <a:gd name="connsiteX91" fmla="*/ 71120 w 919480"/>
              <a:gd name="connsiteY91" fmla="*/ 2941320 h 3640422"/>
              <a:gd name="connsiteX92" fmla="*/ 76200 w 919480"/>
              <a:gd name="connsiteY92" fmla="*/ 2910840 h 3640422"/>
              <a:gd name="connsiteX93" fmla="*/ 86360 w 919480"/>
              <a:gd name="connsiteY93" fmla="*/ 2824480 h 3640422"/>
              <a:gd name="connsiteX94" fmla="*/ 96520 w 919480"/>
              <a:gd name="connsiteY94" fmla="*/ 2712720 h 3640422"/>
              <a:gd name="connsiteX95" fmla="*/ 101600 w 919480"/>
              <a:gd name="connsiteY95" fmla="*/ 2687320 h 3640422"/>
              <a:gd name="connsiteX96" fmla="*/ 106680 w 919480"/>
              <a:gd name="connsiteY96" fmla="*/ 2667000 h 3640422"/>
              <a:gd name="connsiteX97" fmla="*/ 111760 w 919480"/>
              <a:gd name="connsiteY97" fmla="*/ 2631440 h 3640422"/>
              <a:gd name="connsiteX98" fmla="*/ 121920 w 919480"/>
              <a:gd name="connsiteY98" fmla="*/ 2600960 h 3640422"/>
              <a:gd name="connsiteX99" fmla="*/ 127000 w 919480"/>
              <a:gd name="connsiteY99" fmla="*/ 2570480 h 3640422"/>
              <a:gd name="connsiteX100" fmla="*/ 137160 w 919480"/>
              <a:gd name="connsiteY100" fmla="*/ 2550160 h 3640422"/>
              <a:gd name="connsiteX101" fmla="*/ 142240 w 919480"/>
              <a:gd name="connsiteY101" fmla="*/ 2534920 h 3640422"/>
              <a:gd name="connsiteX102" fmla="*/ 177799 w 919480"/>
              <a:gd name="connsiteY102" fmla="*/ 2550724 h 3640422"/>
              <a:gd name="connsiteX103" fmla="*/ 174414 w 919480"/>
              <a:gd name="connsiteY103" fmla="*/ 2484684 h 3640422"/>
              <a:gd name="connsiteX104" fmla="*/ 181751 w 919480"/>
              <a:gd name="connsiteY104" fmla="*/ 2475088 h 3640422"/>
              <a:gd name="connsiteX105" fmla="*/ 184010 w 919480"/>
              <a:gd name="connsiteY105" fmla="*/ 2430498 h 3640422"/>
              <a:gd name="connsiteX106" fmla="*/ 191911 w 919480"/>
              <a:gd name="connsiteY106" fmla="*/ 2410178 h 3640422"/>
              <a:gd name="connsiteX107" fmla="*/ 196992 w 919480"/>
              <a:gd name="connsiteY107" fmla="*/ 2388164 h 3640422"/>
              <a:gd name="connsiteX108" fmla="*/ 199249 w 919480"/>
              <a:gd name="connsiteY108" fmla="*/ 2359943 h 3640422"/>
              <a:gd name="connsiteX109" fmla="*/ 193040 w 919480"/>
              <a:gd name="connsiteY109" fmla="*/ 2349783 h 3640422"/>
              <a:gd name="connsiteX110" fmla="*/ 212231 w 919480"/>
              <a:gd name="connsiteY110" fmla="*/ 2284871 h 3640422"/>
              <a:gd name="connsiteX111" fmla="*/ 213924 w 919480"/>
              <a:gd name="connsiteY111" fmla="*/ 2232942 h 3640422"/>
              <a:gd name="connsiteX112" fmla="*/ 222391 w 919480"/>
              <a:gd name="connsiteY112" fmla="*/ 2175369 h 3640422"/>
              <a:gd name="connsiteX113" fmla="*/ 223520 w 919480"/>
              <a:gd name="connsiteY113" fmla="*/ 2136987 h 3640422"/>
              <a:gd name="connsiteX114" fmla="*/ 228600 w 919480"/>
              <a:gd name="connsiteY114" fmla="*/ 2098040 h 3640422"/>
              <a:gd name="connsiteX115" fmla="*/ 238760 w 919480"/>
              <a:gd name="connsiteY115" fmla="*/ 1991360 h 3640422"/>
              <a:gd name="connsiteX116" fmla="*/ 243840 w 919480"/>
              <a:gd name="connsiteY116" fmla="*/ 1965960 h 3640422"/>
              <a:gd name="connsiteX117" fmla="*/ 248920 w 919480"/>
              <a:gd name="connsiteY117" fmla="*/ 1925320 h 3640422"/>
              <a:gd name="connsiteX118" fmla="*/ 254000 w 919480"/>
              <a:gd name="connsiteY118" fmla="*/ 1910080 h 3640422"/>
              <a:gd name="connsiteX119" fmla="*/ 259080 w 919480"/>
              <a:gd name="connsiteY119" fmla="*/ 1889760 h 3640422"/>
              <a:gd name="connsiteX120" fmla="*/ 264160 w 919480"/>
              <a:gd name="connsiteY120" fmla="*/ 1859280 h 3640422"/>
              <a:gd name="connsiteX121" fmla="*/ 269240 w 919480"/>
              <a:gd name="connsiteY121" fmla="*/ 1833880 h 3640422"/>
              <a:gd name="connsiteX122" fmla="*/ 274320 w 919480"/>
              <a:gd name="connsiteY122" fmla="*/ 1762760 h 3640422"/>
              <a:gd name="connsiteX123" fmla="*/ 279400 w 919480"/>
              <a:gd name="connsiteY123" fmla="*/ 1747520 h 3640422"/>
              <a:gd name="connsiteX124" fmla="*/ 284480 w 919480"/>
              <a:gd name="connsiteY124" fmla="*/ 1722120 h 3640422"/>
              <a:gd name="connsiteX125" fmla="*/ 289560 w 919480"/>
              <a:gd name="connsiteY125" fmla="*/ 1671320 h 3640422"/>
              <a:gd name="connsiteX126" fmla="*/ 294640 w 919480"/>
              <a:gd name="connsiteY126" fmla="*/ 1656080 h 3640422"/>
              <a:gd name="connsiteX127" fmla="*/ 299720 w 919480"/>
              <a:gd name="connsiteY127" fmla="*/ 1635760 h 3640422"/>
              <a:gd name="connsiteX128" fmla="*/ 304800 w 919480"/>
              <a:gd name="connsiteY128" fmla="*/ 1574800 h 3640422"/>
              <a:gd name="connsiteX129" fmla="*/ 309880 w 919480"/>
              <a:gd name="connsiteY129" fmla="*/ 1559560 h 3640422"/>
              <a:gd name="connsiteX130" fmla="*/ 320040 w 919480"/>
              <a:gd name="connsiteY130" fmla="*/ 1518920 h 3640422"/>
              <a:gd name="connsiteX131" fmla="*/ 325120 w 919480"/>
              <a:gd name="connsiteY131" fmla="*/ 1473200 h 3640422"/>
              <a:gd name="connsiteX132" fmla="*/ 330200 w 919480"/>
              <a:gd name="connsiteY132" fmla="*/ 1447800 h 3640422"/>
              <a:gd name="connsiteX133" fmla="*/ 340360 w 919480"/>
              <a:gd name="connsiteY133" fmla="*/ 1386840 h 3640422"/>
              <a:gd name="connsiteX134" fmla="*/ 345440 w 919480"/>
              <a:gd name="connsiteY134" fmla="*/ 1346200 h 3640422"/>
              <a:gd name="connsiteX135" fmla="*/ 355600 w 919480"/>
              <a:gd name="connsiteY135" fmla="*/ 1275080 h 3640422"/>
              <a:gd name="connsiteX136" fmla="*/ 360680 w 919480"/>
              <a:gd name="connsiteY136" fmla="*/ 1224280 h 3640422"/>
              <a:gd name="connsiteX137" fmla="*/ 365760 w 919480"/>
              <a:gd name="connsiteY137" fmla="*/ 1198880 h 3640422"/>
              <a:gd name="connsiteX138" fmla="*/ 381000 w 919480"/>
              <a:gd name="connsiteY138" fmla="*/ 1127760 h 3640422"/>
              <a:gd name="connsiteX139" fmla="*/ 386080 w 919480"/>
              <a:gd name="connsiteY139" fmla="*/ 1076960 h 3640422"/>
              <a:gd name="connsiteX140" fmla="*/ 391160 w 919480"/>
              <a:gd name="connsiteY140" fmla="*/ 1056640 h 3640422"/>
              <a:gd name="connsiteX141" fmla="*/ 401320 w 919480"/>
              <a:gd name="connsiteY141" fmla="*/ 1005840 h 3640422"/>
              <a:gd name="connsiteX142" fmla="*/ 406400 w 919480"/>
              <a:gd name="connsiteY142" fmla="*/ 934720 h 3640422"/>
              <a:gd name="connsiteX143" fmla="*/ 416560 w 919480"/>
              <a:gd name="connsiteY143" fmla="*/ 868680 h 3640422"/>
              <a:gd name="connsiteX144" fmla="*/ 421640 w 919480"/>
              <a:gd name="connsiteY144" fmla="*/ 822960 h 3640422"/>
              <a:gd name="connsiteX145" fmla="*/ 431800 w 919480"/>
              <a:gd name="connsiteY145" fmla="*/ 777240 h 3640422"/>
              <a:gd name="connsiteX146" fmla="*/ 436880 w 919480"/>
              <a:gd name="connsiteY146" fmla="*/ 731520 h 3640422"/>
              <a:gd name="connsiteX147" fmla="*/ 447040 w 919480"/>
              <a:gd name="connsiteY147" fmla="*/ 690880 h 3640422"/>
              <a:gd name="connsiteX148" fmla="*/ 457200 w 919480"/>
              <a:gd name="connsiteY148" fmla="*/ 629920 h 3640422"/>
              <a:gd name="connsiteX149" fmla="*/ 462280 w 919480"/>
              <a:gd name="connsiteY149" fmla="*/ 584200 h 3640422"/>
              <a:gd name="connsiteX150" fmla="*/ 472440 w 919480"/>
              <a:gd name="connsiteY150" fmla="*/ 543560 h 3640422"/>
              <a:gd name="connsiteX151" fmla="*/ 477520 w 919480"/>
              <a:gd name="connsiteY151" fmla="*/ 523240 h 3640422"/>
              <a:gd name="connsiteX152" fmla="*/ 487680 w 919480"/>
              <a:gd name="connsiteY152" fmla="*/ 457200 h 3640422"/>
              <a:gd name="connsiteX153" fmla="*/ 497840 w 919480"/>
              <a:gd name="connsiteY153" fmla="*/ 411480 h 3640422"/>
              <a:gd name="connsiteX154" fmla="*/ 502920 w 919480"/>
              <a:gd name="connsiteY154" fmla="*/ 365760 h 3640422"/>
              <a:gd name="connsiteX155" fmla="*/ 508000 w 919480"/>
              <a:gd name="connsiteY155" fmla="*/ 335280 h 3640422"/>
              <a:gd name="connsiteX156" fmla="*/ 502920 w 919480"/>
              <a:gd name="connsiteY156" fmla="*/ 198120 h 3640422"/>
              <a:gd name="connsiteX0" fmla="*/ 502920 w 919480"/>
              <a:gd name="connsiteY0" fmla="*/ 198120 h 3640422"/>
              <a:gd name="connsiteX1" fmla="*/ 518160 w 919480"/>
              <a:gd name="connsiteY1" fmla="*/ 187960 h 3640422"/>
              <a:gd name="connsiteX2" fmla="*/ 528320 w 919480"/>
              <a:gd name="connsiteY2" fmla="*/ 172720 h 3640422"/>
              <a:gd name="connsiteX3" fmla="*/ 558800 w 919480"/>
              <a:gd name="connsiteY3" fmla="*/ 152400 h 3640422"/>
              <a:gd name="connsiteX4" fmla="*/ 574040 w 919480"/>
              <a:gd name="connsiteY4" fmla="*/ 137160 h 3640422"/>
              <a:gd name="connsiteX5" fmla="*/ 604520 w 919480"/>
              <a:gd name="connsiteY5" fmla="*/ 127000 h 3640422"/>
              <a:gd name="connsiteX6" fmla="*/ 635000 w 919480"/>
              <a:gd name="connsiteY6" fmla="*/ 111760 h 3640422"/>
              <a:gd name="connsiteX7" fmla="*/ 670560 w 919480"/>
              <a:gd name="connsiteY7" fmla="*/ 96520 h 3640422"/>
              <a:gd name="connsiteX8" fmla="*/ 685800 w 919480"/>
              <a:gd name="connsiteY8" fmla="*/ 86360 h 3640422"/>
              <a:gd name="connsiteX9" fmla="*/ 721360 w 919480"/>
              <a:gd name="connsiteY9" fmla="*/ 76200 h 3640422"/>
              <a:gd name="connsiteX10" fmla="*/ 751840 w 919480"/>
              <a:gd name="connsiteY10" fmla="*/ 66040 h 3640422"/>
              <a:gd name="connsiteX11" fmla="*/ 787400 w 919480"/>
              <a:gd name="connsiteY11" fmla="*/ 50800 h 3640422"/>
              <a:gd name="connsiteX12" fmla="*/ 838200 w 919480"/>
              <a:gd name="connsiteY12" fmla="*/ 35560 h 3640422"/>
              <a:gd name="connsiteX13" fmla="*/ 853440 w 919480"/>
              <a:gd name="connsiteY13" fmla="*/ 25400 h 3640422"/>
              <a:gd name="connsiteX14" fmla="*/ 883920 w 919480"/>
              <a:gd name="connsiteY14" fmla="*/ 15240 h 3640422"/>
              <a:gd name="connsiteX15" fmla="*/ 914400 w 919480"/>
              <a:gd name="connsiteY15" fmla="*/ 0 h 3640422"/>
              <a:gd name="connsiteX16" fmla="*/ 919480 w 919480"/>
              <a:gd name="connsiteY16" fmla="*/ 15240 h 3640422"/>
              <a:gd name="connsiteX17" fmla="*/ 914400 w 919480"/>
              <a:gd name="connsiteY17" fmla="*/ 60960 h 3640422"/>
              <a:gd name="connsiteX18" fmla="*/ 909320 w 919480"/>
              <a:gd name="connsiteY18" fmla="*/ 76200 h 3640422"/>
              <a:gd name="connsiteX19" fmla="*/ 904240 w 919480"/>
              <a:gd name="connsiteY19" fmla="*/ 96520 h 3640422"/>
              <a:gd name="connsiteX20" fmla="*/ 899160 w 919480"/>
              <a:gd name="connsiteY20" fmla="*/ 162560 h 3640422"/>
              <a:gd name="connsiteX21" fmla="*/ 894080 w 919480"/>
              <a:gd name="connsiteY21" fmla="*/ 182880 h 3640422"/>
              <a:gd name="connsiteX22" fmla="*/ 889000 w 919480"/>
              <a:gd name="connsiteY22" fmla="*/ 213360 h 3640422"/>
              <a:gd name="connsiteX23" fmla="*/ 883920 w 919480"/>
              <a:gd name="connsiteY23" fmla="*/ 335280 h 3640422"/>
              <a:gd name="connsiteX24" fmla="*/ 873760 w 919480"/>
              <a:gd name="connsiteY24" fmla="*/ 401320 h 3640422"/>
              <a:gd name="connsiteX25" fmla="*/ 868680 w 919480"/>
              <a:gd name="connsiteY25" fmla="*/ 447040 h 3640422"/>
              <a:gd name="connsiteX26" fmla="*/ 858520 w 919480"/>
              <a:gd name="connsiteY26" fmla="*/ 568960 h 3640422"/>
              <a:gd name="connsiteX27" fmla="*/ 853440 w 919480"/>
              <a:gd name="connsiteY27" fmla="*/ 594360 h 3640422"/>
              <a:gd name="connsiteX28" fmla="*/ 848360 w 919480"/>
              <a:gd name="connsiteY28" fmla="*/ 640080 h 3640422"/>
              <a:gd name="connsiteX29" fmla="*/ 838200 w 919480"/>
              <a:gd name="connsiteY29" fmla="*/ 690880 h 3640422"/>
              <a:gd name="connsiteX30" fmla="*/ 833120 w 919480"/>
              <a:gd name="connsiteY30" fmla="*/ 721360 h 3640422"/>
              <a:gd name="connsiteX31" fmla="*/ 828040 w 919480"/>
              <a:gd name="connsiteY31" fmla="*/ 741680 h 3640422"/>
              <a:gd name="connsiteX32" fmla="*/ 822960 w 919480"/>
              <a:gd name="connsiteY32" fmla="*/ 767080 h 3640422"/>
              <a:gd name="connsiteX33" fmla="*/ 817880 w 919480"/>
              <a:gd name="connsiteY33" fmla="*/ 787400 h 3640422"/>
              <a:gd name="connsiteX34" fmla="*/ 812800 w 919480"/>
              <a:gd name="connsiteY34" fmla="*/ 828040 h 3640422"/>
              <a:gd name="connsiteX35" fmla="*/ 807720 w 919480"/>
              <a:gd name="connsiteY35" fmla="*/ 843280 h 3640422"/>
              <a:gd name="connsiteX36" fmla="*/ 797560 w 919480"/>
              <a:gd name="connsiteY36" fmla="*/ 894080 h 3640422"/>
              <a:gd name="connsiteX37" fmla="*/ 787400 w 919480"/>
              <a:gd name="connsiteY37" fmla="*/ 939800 h 3640422"/>
              <a:gd name="connsiteX38" fmla="*/ 782320 w 919480"/>
              <a:gd name="connsiteY38" fmla="*/ 980440 h 3640422"/>
              <a:gd name="connsiteX39" fmla="*/ 777240 w 919480"/>
              <a:gd name="connsiteY39" fmla="*/ 1031240 h 3640422"/>
              <a:gd name="connsiteX40" fmla="*/ 767080 w 919480"/>
              <a:gd name="connsiteY40" fmla="*/ 1102360 h 3640422"/>
              <a:gd name="connsiteX41" fmla="*/ 762000 w 919480"/>
              <a:gd name="connsiteY41" fmla="*/ 1203960 h 3640422"/>
              <a:gd name="connsiteX42" fmla="*/ 751840 w 919480"/>
              <a:gd name="connsiteY42" fmla="*/ 1264920 h 3640422"/>
              <a:gd name="connsiteX43" fmla="*/ 736600 w 919480"/>
              <a:gd name="connsiteY43" fmla="*/ 1407160 h 3640422"/>
              <a:gd name="connsiteX44" fmla="*/ 726440 w 919480"/>
              <a:gd name="connsiteY44" fmla="*/ 1463040 h 3640422"/>
              <a:gd name="connsiteX45" fmla="*/ 721360 w 919480"/>
              <a:gd name="connsiteY45" fmla="*/ 1518920 h 3640422"/>
              <a:gd name="connsiteX46" fmla="*/ 711200 w 919480"/>
              <a:gd name="connsiteY46" fmla="*/ 1564640 h 3640422"/>
              <a:gd name="connsiteX47" fmla="*/ 706120 w 919480"/>
              <a:gd name="connsiteY47" fmla="*/ 1595120 h 3640422"/>
              <a:gd name="connsiteX48" fmla="*/ 701040 w 919480"/>
              <a:gd name="connsiteY48" fmla="*/ 1635760 h 3640422"/>
              <a:gd name="connsiteX49" fmla="*/ 695960 w 919480"/>
              <a:gd name="connsiteY49" fmla="*/ 1666240 h 3640422"/>
              <a:gd name="connsiteX50" fmla="*/ 690880 w 919480"/>
              <a:gd name="connsiteY50" fmla="*/ 1706880 h 3640422"/>
              <a:gd name="connsiteX51" fmla="*/ 675640 w 919480"/>
              <a:gd name="connsiteY51" fmla="*/ 1778000 h 3640422"/>
              <a:gd name="connsiteX52" fmla="*/ 670560 w 919480"/>
              <a:gd name="connsiteY52" fmla="*/ 1823720 h 3640422"/>
              <a:gd name="connsiteX53" fmla="*/ 660400 w 919480"/>
              <a:gd name="connsiteY53" fmla="*/ 1879600 h 3640422"/>
              <a:gd name="connsiteX54" fmla="*/ 655320 w 919480"/>
              <a:gd name="connsiteY54" fmla="*/ 1935480 h 3640422"/>
              <a:gd name="connsiteX55" fmla="*/ 640080 w 919480"/>
              <a:gd name="connsiteY55" fmla="*/ 2021840 h 3640422"/>
              <a:gd name="connsiteX56" fmla="*/ 635000 w 919480"/>
              <a:gd name="connsiteY56" fmla="*/ 2082800 h 3640422"/>
              <a:gd name="connsiteX57" fmla="*/ 624840 w 919480"/>
              <a:gd name="connsiteY57" fmla="*/ 2133600 h 3640422"/>
              <a:gd name="connsiteX58" fmla="*/ 614680 w 919480"/>
              <a:gd name="connsiteY58" fmla="*/ 2204720 h 3640422"/>
              <a:gd name="connsiteX59" fmla="*/ 609600 w 919480"/>
              <a:gd name="connsiteY59" fmla="*/ 2296160 h 3640422"/>
              <a:gd name="connsiteX60" fmla="*/ 604520 w 919480"/>
              <a:gd name="connsiteY60" fmla="*/ 2311400 h 3640422"/>
              <a:gd name="connsiteX61" fmla="*/ 599440 w 919480"/>
              <a:gd name="connsiteY61" fmla="*/ 2352040 h 3640422"/>
              <a:gd name="connsiteX62" fmla="*/ 594360 w 919480"/>
              <a:gd name="connsiteY62" fmla="*/ 2382520 h 3640422"/>
              <a:gd name="connsiteX63" fmla="*/ 584200 w 919480"/>
              <a:gd name="connsiteY63" fmla="*/ 2509520 h 3640422"/>
              <a:gd name="connsiteX64" fmla="*/ 574040 w 919480"/>
              <a:gd name="connsiteY64" fmla="*/ 2570480 h 3640422"/>
              <a:gd name="connsiteX65" fmla="*/ 568960 w 919480"/>
              <a:gd name="connsiteY65" fmla="*/ 2595880 h 3640422"/>
              <a:gd name="connsiteX66" fmla="*/ 558800 w 919480"/>
              <a:gd name="connsiteY66" fmla="*/ 2809240 h 3640422"/>
              <a:gd name="connsiteX67" fmla="*/ 553720 w 919480"/>
              <a:gd name="connsiteY67" fmla="*/ 2834640 h 3640422"/>
              <a:gd name="connsiteX68" fmla="*/ 548640 w 919480"/>
              <a:gd name="connsiteY68" fmla="*/ 2956560 h 3640422"/>
              <a:gd name="connsiteX69" fmla="*/ 538480 w 919480"/>
              <a:gd name="connsiteY69" fmla="*/ 3048000 h 3640422"/>
              <a:gd name="connsiteX70" fmla="*/ 543560 w 919480"/>
              <a:gd name="connsiteY70" fmla="*/ 3246120 h 3640422"/>
              <a:gd name="connsiteX71" fmla="*/ 538480 w 919480"/>
              <a:gd name="connsiteY71" fmla="*/ 3342640 h 3640422"/>
              <a:gd name="connsiteX72" fmla="*/ 533400 w 919480"/>
              <a:gd name="connsiteY72" fmla="*/ 3378200 h 3640422"/>
              <a:gd name="connsiteX73" fmla="*/ 528320 w 919480"/>
              <a:gd name="connsiteY73" fmla="*/ 3418840 h 3640422"/>
              <a:gd name="connsiteX74" fmla="*/ 523240 w 919480"/>
              <a:gd name="connsiteY74" fmla="*/ 3616960 h 3640422"/>
              <a:gd name="connsiteX75" fmla="*/ 447040 w 919480"/>
              <a:gd name="connsiteY75" fmla="*/ 3611880 h 3640422"/>
              <a:gd name="connsiteX76" fmla="*/ 223520 w 919480"/>
              <a:gd name="connsiteY76" fmla="*/ 3601720 h 3640422"/>
              <a:gd name="connsiteX77" fmla="*/ 152400 w 919480"/>
              <a:gd name="connsiteY77" fmla="*/ 3591560 h 3640422"/>
              <a:gd name="connsiteX78" fmla="*/ 96520 w 919480"/>
              <a:gd name="connsiteY78" fmla="*/ 3586480 h 3640422"/>
              <a:gd name="connsiteX79" fmla="*/ 5080 w 919480"/>
              <a:gd name="connsiteY79" fmla="*/ 3571240 h 3640422"/>
              <a:gd name="connsiteX80" fmla="*/ 0 w 919480"/>
              <a:gd name="connsiteY80" fmla="*/ 3556000 h 3640422"/>
              <a:gd name="connsiteX81" fmla="*/ 10160 w 919480"/>
              <a:gd name="connsiteY81" fmla="*/ 3469640 h 3640422"/>
              <a:gd name="connsiteX82" fmla="*/ 15240 w 919480"/>
              <a:gd name="connsiteY82" fmla="*/ 3429000 h 3640422"/>
              <a:gd name="connsiteX83" fmla="*/ 20320 w 919480"/>
              <a:gd name="connsiteY83" fmla="*/ 3403600 h 3640422"/>
              <a:gd name="connsiteX84" fmla="*/ 25400 w 919480"/>
              <a:gd name="connsiteY84" fmla="*/ 3373120 h 3640422"/>
              <a:gd name="connsiteX85" fmla="*/ 30480 w 919480"/>
              <a:gd name="connsiteY85" fmla="*/ 3347720 h 3640422"/>
              <a:gd name="connsiteX86" fmla="*/ 35560 w 919480"/>
              <a:gd name="connsiteY86" fmla="*/ 3302000 h 3640422"/>
              <a:gd name="connsiteX87" fmla="*/ 40640 w 919480"/>
              <a:gd name="connsiteY87" fmla="*/ 3276600 h 3640422"/>
              <a:gd name="connsiteX88" fmla="*/ 50800 w 919480"/>
              <a:gd name="connsiteY88" fmla="*/ 3195320 h 3640422"/>
              <a:gd name="connsiteX89" fmla="*/ 60960 w 919480"/>
              <a:gd name="connsiteY89" fmla="*/ 3048000 h 3640422"/>
              <a:gd name="connsiteX90" fmla="*/ 66040 w 919480"/>
              <a:gd name="connsiteY90" fmla="*/ 3022600 h 3640422"/>
              <a:gd name="connsiteX91" fmla="*/ 71120 w 919480"/>
              <a:gd name="connsiteY91" fmla="*/ 2941320 h 3640422"/>
              <a:gd name="connsiteX92" fmla="*/ 76200 w 919480"/>
              <a:gd name="connsiteY92" fmla="*/ 2910840 h 3640422"/>
              <a:gd name="connsiteX93" fmla="*/ 86360 w 919480"/>
              <a:gd name="connsiteY93" fmla="*/ 2824480 h 3640422"/>
              <a:gd name="connsiteX94" fmla="*/ 96520 w 919480"/>
              <a:gd name="connsiteY94" fmla="*/ 2712720 h 3640422"/>
              <a:gd name="connsiteX95" fmla="*/ 101600 w 919480"/>
              <a:gd name="connsiteY95" fmla="*/ 2687320 h 3640422"/>
              <a:gd name="connsiteX96" fmla="*/ 106680 w 919480"/>
              <a:gd name="connsiteY96" fmla="*/ 2667000 h 3640422"/>
              <a:gd name="connsiteX97" fmla="*/ 111760 w 919480"/>
              <a:gd name="connsiteY97" fmla="*/ 2631440 h 3640422"/>
              <a:gd name="connsiteX98" fmla="*/ 121920 w 919480"/>
              <a:gd name="connsiteY98" fmla="*/ 2600960 h 3640422"/>
              <a:gd name="connsiteX99" fmla="*/ 127000 w 919480"/>
              <a:gd name="connsiteY99" fmla="*/ 2570480 h 3640422"/>
              <a:gd name="connsiteX100" fmla="*/ 137160 w 919480"/>
              <a:gd name="connsiteY100" fmla="*/ 2550160 h 3640422"/>
              <a:gd name="connsiteX101" fmla="*/ 142240 w 919480"/>
              <a:gd name="connsiteY101" fmla="*/ 2534920 h 3640422"/>
              <a:gd name="connsiteX102" fmla="*/ 177799 w 919480"/>
              <a:gd name="connsiteY102" fmla="*/ 2550724 h 3640422"/>
              <a:gd name="connsiteX103" fmla="*/ 174414 w 919480"/>
              <a:gd name="connsiteY103" fmla="*/ 2484684 h 3640422"/>
              <a:gd name="connsiteX104" fmla="*/ 181751 w 919480"/>
              <a:gd name="connsiteY104" fmla="*/ 2475088 h 3640422"/>
              <a:gd name="connsiteX105" fmla="*/ 184010 w 919480"/>
              <a:gd name="connsiteY105" fmla="*/ 2430498 h 3640422"/>
              <a:gd name="connsiteX106" fmla="*/ 191911 w 919480"/>
              <a:gd name="connsiteY106" fmla="*/ 2410178 h 3640422"/>
              <a:gd name="connsiteX107" fmla="*/ 196992 w 919480"/>
              <a:gd name="connsiteY107" fmla="*/ 2388164 h 3640422"/>
              <a:gd name="connsiteX108" fmla="*/ 199249 w 919480"/>
              <a:gd name="connsiteY108" fmla="*/ 2359943 h 3640422"/>
              <a:gd name="connsiteX109" fmla="*/ 207151 w 919480"/>
              <a:gd name="connsiteY109" fmla="*/ 2338494 h 3640422"/>
              <a:gd name="connsiteX110" fmla="*/ 212231 w 919480"/>
              <a:gd name="connsiteY110" fmla="*/ 2284871 h 3640422"/>
              <a:gd name="connsiteX111" fmla="*/ 213924 w 919480"/>
              <a:gd name="connsiteY111" fmla="*/ 2232942 h 3640422"/>
              <a:gd name="connsiteX112" fmla="*/ 222391 w 919480"/>
              <a:gd name="connsiteY112" fmla="*/ 2175369 h 3640422"/>
              <a:gd name="connsiteX113" fmla="*/ 223520 w 919480"/>
              <a:gd name="connsiteY113" fmla="*/ 2136987 h 3640422"/>
              <a:gd name="connsiteX114" fmla="*/ 228600 w 919480"/>
              <a:gd name="connsiteY114" fmla="*/ 2098040 h 3640422"/>
              <a:gd name="connsiteX115" fmla="*/ 238760 w 919480"/>
              <a:gd name="connsiteY115" fmla="*/ 1991360 h 3640422"/>
              <a:gd name="connsiteX116" fmla="*/ 243840 w 919480"/>
              <a:gd name="connsiteY116" fmla="*/ 1965960 h 3640422"/>
              <a:gd name="connsiteX117" fmla="*/ 248920 w 919480"/>
              <a:gd name="connsiteY117" fmla="*/ 1925320 h 3640422"/>
              <a:gd name="connsiteX118" fmla="*/ 254000 w 919480"/>
              <a:gd name="connsiteY118" fmla="*/ 1910080 h 3640422"/>
              <a:gd name="connsiteX119" fmla="*/ 259080 w 919480"/>
              <a:gd name="connsiteY119" fmla="*/ 1889760 h 3640422"/>
              <a:gd name="connsiteX120" fmla="*/ 264160 w 919480"/>
              <a:gd name="connsiteY120" fmla="*/ 1859280 h 3640422"/>
              <a:gd name="connsiteX121" fmla="*/ 269240 w 919480"/>
              <a:gd name="connsiteY121" fmla="*/ 1833880 h 3640422"/>
              <a:gd name="connsiteX122" fmla="*/ 274320 w 919480"/>
              <a:gd name="connsiteY122" fmla="*/ 1762760 h 3640422"/>
              <a:gd name="connsiteX123" fmla="*/ 279400 w 919480"/>
              <a:gd name="connsiteY123" fmla="*/ 1747520 h 3640422"/>
              <a:gd name="connsiteX124" fmla="*/ 284480 w 919480"/>
              <a:gd name="connsiteY124" fmla="*/ 1722120 h 3640422"/>
              <a:gd name="connsiteX125" fmla="*/ 289560 w 919480"/>
              <a:gd name="connsiteY125" fmla="*/ 1671320 h 3640422"/>
              <a:gd name="connsiteX126" fmla="*/ 294640 w 919480"/>
              <a:gd name="connsiteY126" fmla="*/ 1656080 h 3640422"/>
              <a:gd name="connsiteX127" fmla="*/ 299720 w 919480"/>
              <a:gd name="connsiteY127" fmla="*/ 1635760 h 3640422"/>
              <a:gd name="connsiteX128" fmla="*/ 304800 w 919480"/>
              <a:gd name="connsiteY128" fmla="*/ 1574800 h 3640422"/>
              <a:gd name="connsiteX129" fmla="*/ 309880 w 919480"/>
              <a:gd name="connsiteY129" fmla="*/ 1559560 h 3640422"/>
              <a:gd name="connsiteX130" fmla="*/ 320040 w 919480"/>
              <a:gd name="connsiteY130" fmla="*/ 1518920 h 3640422"/>
              <a:gd name="connsiteX131" fmla="*/ 325120 w 919480"/>
              <a:gd name="connsiteY131" fmla="*/ 1473200 h 3640422"/>
              <a:gd name="connsiteX132" fmla="*/ 330200 w 919480"/>
              <a:gd name="connsiteY132" fmla="*/ 1447800 h 3640422"/>
              <a:gd name="connsiteX133" fmla="*/ 340360 w 919480"/>
              <a:gd name="connsiteY133" fmla="*/ 1386840 h 3640422"/>
              <a:gd name="connsiteX134" fmla="*/ 345440 w 919480"/>
              <a:gd name="connsiteY134" fmla="*/ 1346200 h 3640422"/>
              <a:gd name="connsiteX135" fmla="*/ 355600 w 919480"/>
              <a:gd name="connsiteY135" fmla="*/ 1275080 h 3640422"/>
              <a:gd name="connsiteX136" fmla="*/ 360680 w 919480"/>
              <a:gd name="connsiteY136" fmla="*/ 1224280 h 3640422"/>
              <a:gd name="connsiteX137" fmla="*/ 365760 w 919480"/>
              <a:gd name="connsiteY137" fmla="*/ 1198880 h 3640422"/>
              <a:gd name="connsiteX138" fmla="*/ 381000 w 919480"/>
              <a:gd name="connsiteY138" fmla="*/ 1127760 h 3640422"/>
              <a:gd name="connsiteX139" fmla="*/ 386080 w 919480"/>
              <a:gd name="connsiteY139" fmla="*/ 1076960 h 3640422"/>
              <a:gd name="connsiteX140" fmla="*/ 391160 w 919480"/>
              <a:gd name="connsiteY140" fmla="*/ 1056640 h 3640422"/>
              <a:gd name="connsiteX141" fmla="*/ 401320 w 919480"/>
              <a:gd name="connsiteY141" fmla="*/ 1005840 h 3640422"/>
              <a:gd name="connsiteX142" fmla="*/ 406400 w 919480"/>
              <a:gd name="connsiteY142" fmla="*/ 934720 h 3640422"/>
              <a:gd name="connsiteX143" fmla="*/ 416560 w 919480"/>
              <a:gd name="connsiteY143" fmla="*/ 868680 h 3640422"/>
              <a:gd name="connsiteX144" fmla="*/ 421640 w 919480"/>
              <a:gd name="connsiteY144" fmla="*/ 822960 h 3640422"/>
              <a:gd name="connsiteX145" fmla="*/ 431800 w 919480"/>
              <a:gd name="connsiteY145" fmla="*/ 777240 h 3640422"/>
              <a:gd name="connsiteX146" fmla="*/ 436880 w 919480"/>
              <a:gd name="connsiteY146" fmla="*/ 731520 h 3640422"/>
              <a:gd name="connsiteX147" fmla="*/ 447040 w 919480"/>
              <a:gd name="connsiteY147" fmla="*/ 690880 h 3640422"/>
              <a:gd name="connsiteX148" fmla="*/ 457200 w 919480"/>
              <a:gd name="connsiteY148" fmla="*/ 629920 h 3640422"/>
              <a:gd name="connsiteX149" fmla="*/ 462280 w 919480"/>
              <a:gd name="connsiteY149" fmla="*/ 584200 h 3640422"/>
              <a:gd name="connsiteX150" fmla="*/ 472440 w 919480"/>
              <a:gd name="connsiteY150" fmla="*/ 543560 h 3640422"/>
              <a:gd name="connsiteX151" fmla="*/ 477520 w 919480"/>
              <a:gd name="connsiteY151" fmla="*/ 523240 h 3640422"/>
              <a:gd name="connsiteX152" fmla="*/ 487680 w 919480"/>
              <a:gd name="connsiteY152" fmla="*/ 457200 h 3640422"/>
              <a:gd name="connsiteX153" fmla="*/ 497840 w 919480"/>
              <a:gd name="connsiteY153" fmla="*/ 411480 h 3640422"/>
              <a:gd name="connsiteX154" fmla="*/ 502920 w 919480"/>
              <a:gd name="connsiteY154" fmla="*/ 365760 h 3640422"/>
              <a:gd name="connsiteX155" fmla="*/ 508000 w 919480"/>
              <a:gd name="connsiteY155" fmla="*/ 335280 h 3640422"/>
              <a:gd name="connsiteX156" fmla="*/ 502920 w 919480"/>
              <a:gd name="connsiteY156" fmla="*/ 198120 h 3640422"/>
              <a:gd name="connsiteX0" fmla="*/ 502920 w 919480"/>
              <a:gd name="connsiteY0" fmla="*/ 198120 h 3640422"/>
              <a:gd name="connsiteX1" fmla="*/ 518160 w 919480"/>
              <a:gd name="connsiteY1" fmla="*/ 187960 h 3640422"/>
              <a:gd name="connsiteX2" fmla="*/ 528320 w 919480"/>
              <a:gd name="connsiteY2" fmla="*/ 172720 h 3640422"/>
              <a:gd name="connsiteX3" fmla="*/ 558800 w 919480"/>
              <a:gd name="connsiteY3" fmla="*/ 152400 h 3640422"/>
              <a:gd name="connsiteX4" fmla="*/ 574040 w 919480"/>
              <a:gd name="connsiteY4" fmla="*/ 137160 h 3640422"/>
              <a:gd name="connsiteX5" fmla="*/ 604520 w 919480"/>
              <a:gd name="connsiteY5" fmla="*/ 127000 h 3640422"/>
              <a:gd name="connsiteX6" fmla="*/ 635000 w 919480"/>
              <a:gd name="connsiteY6" fmla="*/ 111760 h 3640422"/>
              <a:gd name="connsiteX7" fmla="*/ 670560 w 919480"/>
              <a:gd name="connsiteY7" fmla="*/ 96520 h 3640422"/>
              <a:gd name="connsiteX8" fmla="*/ 685800 w 919480"/>
              <a:gd name="connsiteY8" fmla="*/ 86360 h 3640422"/>
              <a:gd name="connsiteX9" fmla="*/ 721360 w 919480"/>
              <a:gd name="connsiteY9" fmla="*/ 76200 h 3640422"/>
              <a:gd name="connsiteX10" fmla="*/ 751840 w 919480"/>
              <a:gd name="connsiteY10" fmla="*/ 66040 h 3640422"/>
              <a:gd name="connsiteX11" fmla="*/ 787400 w 919480"/>
              <a:gd name="connsiteY11" fmla="*/ 50800 h 3640422"/>
              <a:gd name="connsiteX12" fmla="*/ 838200 w 919480"/>
              <a:gd name="connsiteY12" fmla="*/ 35560 h 3640422"/>
              <a:gd name="connsiteX13" fmla="*/ 853440 w 919480"/>
              <a:gd name="connsiteY13" fmla="*/ 25400 h 3640422"/>
              <a:gd name="connsiteX14" fmla="*/ 883920 w 919480"/>
              <a:gd name="connsiteY14" fmla="*/ 15240 h 3640422"/>
              <a:gd name="connsiteX15" fmla="*/ 914400 w 919480"/>
              <a:gd name="connsiteY15" fmla="*/ 0 h 3640422"/>
              <a:gd name="connsiteX16" fmla="*/ 919480 w 919480"/>
              <a:gd name="connsiteY16" fmla="*/ 15240 h 3640422"/>
              <a:gd name="connsiteX17" fmla="*/ 914400 w 919480"/>
              <a:gd name="connsiteY17" fmla="*/ 60960 h 3640422"/>
              <a:gd name="connsiteX18" fmla="*/ 909320 w 919480"/>
              <a:gd name="connsiteY18" fmla="*/ 76200 h 3640422"/>
              <a:gd name="connsiteX19" fmla="*/ 904240 w 919480"/>
              <a:gd name="connsiteY19" fmla="*/ 96520 h 3640422"/>
              <a:gd name="connsiteX20" fmla="*/ 899160 w 919480"/>
              <a:gd name="connsiteY20" fmla="*/ 162560 h 3640422"/>
              <a:gd name="connsiteX21" fmla="*/ 894080 w 919480"/>
              <a:gd name="connsiteY21" fmla="*/ 182880 h 3640422"/>
              <a:gd name="connsiteX22" fmla="*/ 889000 w 919480"/>
              <a:gd name="connsiteY22" fmla="*/ 213360 h 3640422"/>
              <a:gd name="connsiteX23" fmla="*/ 883920 w 919480"/>
              <a:gd name="connsiteY23" fmla="*/ 335280 h 3640422"/>
              <a:gd name="connsiteX24" fmla="*/ 873760 w 919480"/>
              <a:gd name="connsiteY24" fmla="*/ 401320 h 3640422"/>
              <a:gd name="connsiteX25" fmla="*/ 868680 w 919480"/>
              <a:gd name="connsiteY25" fmla="*/ 447040 h 3640422"/>
              <a:gd name="connsiteX26" fmla="*/ 858520 w 919480"/>
              <a:gd name="connsiteY26" fmla="*/ 568960 h 3640422"/>
              <a:gd name="connsiteX27" fmla="*/ 853440 w 919480"/>
              <a:gd name="connsiteY27" fmla="*/ 594360 h 3640422"/>
              <a:gd name="connsiteX28" fmla="*/ 848360 w 919480"/>
              <a:gd name="connsiteY28" fmla="*/ 640080 h 3640422"/>
              <a:gd name="connsiteX29" fmla="*/ 838200 w 919480"/>
              <a:gd name="connsiteY29" fmla="*/ 690880 h 3640422"/>
              <a:gd name="connsiteX30" fmla="*/ 833120 w 919480"/>
              <a:gd name="connsiteY30" fmla="*/ 721360 h 3640422"/>
              <a:gd name="connsiteX31" fmla="*/ 828040 w 919480"/>
              <a:gd name="connsiteY31" fmla="*/ 741680 h 3640422"/>
              <a:gd name="connsiteX32" fmla="*/ 822960 w 919480"/>
              <a:gd name="connsiteY32" fmla="*/ 767080 h 3640422"/>
              <a:gd name="connsiteX33" fmla="*/ 817880 w 919480"/>
              <a:gd name="connsiteY33" fmla="*/ 787400 h 3640422"/>
              <a:gd name="connsiteX34" fmla="*/ 812800 w 919480"/>
              <a:gd name="connsiteY34" fmla="*/ 828040 h 3640422"/>
              <a:gd name="connsiteX35" fmla="*/ 807720 w 919480"/>
              <a:gd name="connsiteY35" fmla="*/ 843280 h 3640422"/>
              <a:gd name="connsiteX36" fmla="*/ 797560 w 919480"/>
              <a:gd name="connsiteY36" fmla="*/ 894080 h 3640422"/>
              <a:gd name="connsiteX37" fmla="*/ 787400 w 919480"/>
              <a:gd name="connsiteY37" fmla="*/ 939800 h 3640422"/>
              <a:gd name="connsiteX38" fmla="*/ 782320 w 919480"/>
              <a:gd name="connsiteY38" fmla="*/ 980440 h 3640422"/>
              <a:gd name="connsiteX39" fmla="*/ 777240 w 919480"/>
              <a:gd name="connsiteY39" fmla="*/ 1031240 h 3640422"/>
              <a:gd name="connsiteX40" fmla="*/ 767080 w 919480"/>
              <a:gd name="connsiteY40" fmla="*/ 1102360 h 3640422"/>
              <a:gd name="connsiteX41" fmla="*/ 762000 w 919480"/>
              <a:gd name="connsiteY41" fmla="*/ 1203960 h 3640422"/>
              <a:gd name="connsiteX42" fmla="*/ 751840 w 919480"/>
              <a:gd name="connsiteY42" fmla="*/ 1264920 h 3640422"/>
              <a:gd name="connsiteX43" fmla="*/ 736600 w 919480"/>
              <a:gd name="connsiteY43" fmla="*/ 1407160 h 3640422"/>
              <a:gd name="connsiteX44" fmla="*/ 726440 w 919480"/>
              <a:gd name="connsiteY44" fmla="*/ 1463040 h 3640422"/>
              <a:gd name="connsiteX45" fmla="*/ 721360 w 919480"/>
              <a:gd name="connsiteY45" fmla="*/ 1518920 h 3640422"/>
              <a:gd name="connsiteX46" fmla="*/ 711200 w 919480"/>
              <a:gd name="connsiteY46" fmla="*/ 1564640 h 3640422"/>
              <a:gd name="connsiteX47" fmla="*/ 706120 w 919480"/>
              <a:gd name="connsiteY47" fmla="*/ 1595120 h 3640422"/>
              <a:gd name="connsiteX48" fmla="*/ 701040 w 919480"/>
              <a:gd name="connsiteY48" fmla="*/ 1635760 h 3640422"/>
              <a:gd name="connsiteX49" fmla="*/ 695960 w 919480"/>
              <a:gd name="connsiteY49" fmla="*/ 1666240 h 3640422"/>
              <a:gd name="connsiteX50" fmla="*/ 690880 w 919480"/>
              <a:gd name="connsiteY50" fmla="*/ 1706880 h 3640422"/>
              <a:gd name="connsiteX51" fmla="*/ 675640 w 919480"/>
              <a:gd name="connsiteY51" fmla="*/ 1778000 h 3640422"/>
              <a:gd name="connsiteX52" fmla="*/ 670560 w 919480"/>
              <a:gd name="connsiteY52" fmla="*/ 1823720 h 3640422"/>
              <a:gd name="connsiteX53" fmla="*/ 660400 w 919480"/>
              <a:gd name="connsiteY53" fmla="*/ 1879600 h 3640422"/>
              <a:gd name="connsiteX54" fmla="*/ 655320 w 919480"/>
              <a:gd name="connsiteY54" fmla="*/ 1935480 h 3640422"/>
              <a:gd name="connsiteX55" fmla="*/ 640080 w 919480"/>
              <a:gd name="connsiteY55" fmla="*/ 2021840 h 3640422"/>
              <a:gd name="connsiteX56" fmla="*/ 635000 w 919480"/>
              <a:gd name="connsiteY56" fmla="*/ 2082800 h 3640422"/>
              <a:gd name="connsiteX57" fmla="*/ 624840 w 919480"/>
              <a:gd name="connsiteY57" fmla="*/ 2133600 h 3640422"/>
              <a:gd name="connsiteX58" fmla="*/ 614680 w 919480"/>
              <a:gd name="connsiteY58" fmla="*/ 2204720 h 3640422"/>
              <a:gd name="connsiteX59" fmla="*/ 609600 w 919480"/>
              <a:gd name="connsiteY59" fmla="*/ 2296160 h 3640422"/>
              <a:gd name="connsiteX60" fmla="*/ 604520 w 919480"/>
              <a:gd name="connsiteY60" fmla="*/ 2311400 h 3640422"/>
              <a:gd name="connsiteX61" fmla="*/ 599440 w 919480"/>
              <a:gd name="connsiteY61" fmla="*/ 2352040 h 3640422"/>
              <a:gd name="connsiteX62" fmla="*/ 594360 w 919480"/>
              <a:gd name="connsiteY62" fmla="*/ 2382520 h 3640422"/>
              <a:gd name="connsiteX63" fmla="*/ 584200 w 919480"/>
              <a:gd name="connsiteY63" fmla="*/ 2509520 h 3640422"/>
              <a:gd name="connsiteX64" fmla="*/ 574040 w 919480"/>
              <a:gd name="connsiteY64" fmla="*/ 2570480 h 3640422"/>
              <a:gd name="connsiteX65" fmla="*/ 568960 w 919480"/>
              <a:gd name="connsiteY65" fmla="*/ 2595880 h 3640422"/>
              <a:gd name="connsiteX66" fmla="*/ 558800 w 919480"/>
              <a:gd name="connsiteY66" fmla="*/ 2809240 h 3640422"/>
              <a:gd name="connsiteX67" fmla="*/ 553720 w 919480"/>
              <a:gd name="connsiteY67" fmla="*/ 2834640 h 3640422"/>
              <a:gd name="connsiteX68" fmla="*/ 548640 w 919480"/>
              <a:gd name="connsiteY68" fmla="*/ 2956560 h 3640422"/>
              <a:gd name="connsiteX69" fmla="*/ 538480 w 919480"/>
              <a:gd name="connsiteY69" fmla="*/ 3048000 h 3640422"/>
              <a:gd name="connsiteX70" fmla="*/ 543560 w 919480"/>
              <a:gd name="connsiteY70" fmla="*/ 3246120 h 3640422"/>
              <a:gd name="connsiteX71" fmla="*/ 538480 w 919480"/>
              <a:gd name="connsiteY71" fmla="*/ 3342640 h 3640422"/>
              <a:gd name="connsiteX72" fmla="*/ 533400 w 919480"/>
              <a:gd name="connsiteY72" fmla="*/ 3378200 h 3640422"/>
              <a:gd name="connsiteX73" fmla="*/ 528320 w 919480"/>
              <a:gd name="connsiteY73" fmla="*/ 3418840 h 3640422"/>
              <a:gd name="connsiteX74" fmla="*/ 523240 w 919480"/>
              <a:gd name="connsiteY74" fmla="*/ 3616960 h 3640422"/>
              <a:gd name="connsiteX75" fmla="*/ 447040 w 919480"/>
              <a:gd name="connsiteY75" fmla="*/ 3611880 h 3640422"/>
              <a:gd name="connsiteX76" fmla="*/ 223520 w 919480"/>
              <a:gd name="connsiteY76" fmla="*/ 3601720 h 3640422"/>
              <a:gd name="connsiteX77" fmla="*/ 152400 w 919480"/>
              <a:gd name="connsiteY77" fmla="*/ 3591560 h 3640422"/>
              <a:gd name="connsiteX78" fmla="*/ 96520 w 919480"/>
              <a:gd name="connsiteY78" fmla="*/ 3586480 h 3640422"/>
              <a:gd name="connsiteX79" fmla="*/ 30480 w 919480"/>
              <a:gd name="connsiteY79" fmla="*/ 3576884 h 3640422"/>
              <a:gd name="connsiteX80" fmla="*/ 0 w 919480"/>
              <a:gd name="connsiteY80" fmla="*/ 3556000 h 3640422"/>
              <a:gd name="connsiteX81" fmla="*/ 10160 w 919480"/>
              <a:gd name="connsiteY81" fmla="*/ 3469640 h 3640422"/>
              <a:gd name="connsiteX82" fmla="*/ 15240 w 919480"/>
              <a:gd name="connsiteY82" fmla="*/ 3429000 h 3640422"/>
              <a:gd name="connsiteX83" fmla="*/ 20320 w 919480"/>
              <a:gd name="connsiteY83" fmla="*/ 3403600 h 3640422"/>
              <a:gd name="connsiteX84" fmla="*/ 25400 w 919480"/>
              <a:gd name="connsiteY84" fmla="*/ 3373120 h 3640422"/>
              <a:gd name="connsiteX85" fmla="*/ 30480 w 919480"/>
              <a:gd name="connsiteY85" fmla="*/ 3347720 h 3640422"/>
              <a:gd name="connsiteX86" fmla="*/ 35560 w 919480"/>
              <a:gd name="connsiteY86" fmla="*/ 3302000 h 3640422"/>
              <a:gd name="connsiteX87" fmla="*/ 40640 w 919480"/>
              <a:gd name="connsiteY87" fmla="*/ 3276600 h 3640422"/>
              <a:gd name="connsiteX88" fmla="*/ 50800 w 919480"/>
              <a:gd name="connsiteY88" fmla="*/ 3195320 h 3640422"/>
              <a:gd name="connsiteX89" fmla="*/ 60960 w 919480"/>
              <a:gd name="connsiteY89" fmla="*/ 3048000 h 3640422"/>
              <a:gd name="connsiteX90" fmla="*/ 66040 w 919480"/>
              <a:gd name="connsiteY90" fmla="*/ 3022600 h 3640422"/>
              <a:gd name="connsiteX91" fmla="*/ 71120 w 919480"/>
              <a:gd name="connsiteY91" fmla="*/ 2941320 h 3640422"/>
              <a:gd name="connsiteX92" fmla="*/ 76200 w 919480"/>
              <a:gd name="connsiteY92" fmla="*/ 2910840 h 3640422"/>
              <a:gd name="connsiteX93" fmla="*/ 86360 w 919480"/>
              <a:gd name="connsiteY93" fmla="*/ 2824480 h 3640422"/>
              <a:gd name="connsiteX94" fmla="*/ 96520 w 919480"/>
              <a:gd name="connsiteY94" fmla="*/ 2712720 h 3640422"/>
              <a:gd name="connsiteX95" fmla="*/ 101600 w 919480"/>
              <a:gd name="connsiteY95" fmla="*/ 2687320 h 3640422"/>
              <a:gd name="connsiteX96" fmla="*/ 106680 w 919480"/>
              <a:gd name="connsiteY96" fmla="*/ 2667000 h 3640422"/>
              <a:gd name="connsiteX97" fmla="*/ 111760 w 919480"/>
              <a:gd name="connsiteY97" fmla="*/ 2631440 h 3640422"/>
              <a:gd name="connsiteX98" fmla="*/ 121920 w 919480"/>
              <a:gd name="connsiteY98" fmla="*/ 2600960 h 3640422"/>
              <a:gd name="connsiteX99" fmla="*/ 127000 w 919480"/>
              <a:gd name="connsiteY99" fmla="*/ 2570480 h 3640422"/>
              <a:gd name="connsiteX100" fmla="*/ 137160 w 919480"/>
              <a:gd name="connsiteY100" fmla="*/ 2550160 h 3640422"/>
              <a:gd name="connsiteX101" fmla="*/ 142240 w 919480"/>
              <a:gd name="connsiteY101" fmla="*/ 2534920 h 3640422"/>
              <a:gd name="connsiteX102" fmla="*/ 177799 w 919480"/>
              <a:gd name="connsiteY102" fmla="*/ 2550724 h 3640422"/>
              <a:gd name="connsiteX103" fmla="*/ 174414 w 919480"/>
              <a:gd name="connsiteY103" fmla="*/ 2484684 h 3640422"/>
              <a:gd name="connsiteX104" fmla="*/ 181751 w 919480"/>
              <a:gd name="connsiteY104" fmla="*/ 2475088 h 3640422"/>
              <a:gd name="connsiteX105" fmla="*/ 184010 w 919480"/>
              <a:gd name="connsiteY105" fmla="*/ 2430498 h 3640422"/>
              <a:gd name="connsiteX106" fmla="*/ 191911 w 919480"/>
              <a:gd name="connsiteY106" fmla="*/ 2410178 h 3640422"/>
              <a:gd name="connsiteX107" fmla="*/ 196992 w 919480"/>
              <a:gd name="connsiteY107" fmla="*/ 2388164 h 3640422"/>
              <a:gd name="connsiteX108" fmla="*/ 199249 w 919480"/>
              <a:gd name="connsiteY108" fmla="*/ 2359943 h 3640422"/>
              <a:gd name="connsiteX109" fmla="*/ 207151 w 919480"/>
              <a:gd name="connsiteY109" fmla="*/ 2338494 h 3640422"/>
              <a:gd name="connsiteX110" fmla="*/ 212231 w 919480"/>
              <a:gd name="connsiteY110" fmla="*/ 2284871 h 3640422"/>
              <a:gd name="connsiteX111" fmla="*/ 213924 w 919480"/>
              <a:gd name="connsiteY111" fmla="*/ 2232942 h 3640422"/>
              <a:gd name="connsiteX112" fmla="*/ 222391 w 919480"/>
              <a:gd name="connsiteY112" fmla="*/ 2175369 h 3640422"/>
              <a:gd name="connsiteX113" fmla="*/ 223520 w 919480"/>
              <a:gd name="connsiteY113" fmla="*/ 2136987 h 3640422"/>
              <a:gd name="connsiteX114" fmla="*/ 228600 w 919480"/>
              <a:gd name="connsiteY114" fmla="*/ 2098040 h 3640422"/>
              <a:gd name="connsiteX115" fmla="*/ 238760 w 919480"/>
              <a:gd name="connsiteY115" fmla="*/ 1991360 h 3640422"/>
              <a:gd name="connsiteX116" fmla="*/ 243840 w 919480"/>
              <a:gd name="connsiteY116" fmla="*/ 1965960 h 3640422"/>
              <a:gd name="connsiteX117" fmla="*/ 248920 w 919480"/>
              <a:gd name="connsiteY117" fmla="*/ 1925320 h 3640422"/>
              <a:gd name="connsiteX118" fmla="*/ 254000 w 919480"/>
              <a:gd name="connsiteY118" fmla="*/ 1910080 h 3640422"/>
              <a:gd name="connsiteX119" fmla="*/ 259080 w 919480"/>
              <a:gd name="connsiteY119" fmla="*/ 1889760 h 3640422"/>
              <a:gd name="connsiteX120" fmla="*/ 264160 w 919480"/>
              <a:gd name="connsiteY120" fmla="*/ 1859280 h 3640422"/>
              <a:gd name="connsiteX121" fmla="*/ 269240 w 919480"/>
              <a:gd name="connsiteY121" fmla="*/ 1833880 h 3640422"/>
              <a:gd name="connsiteX122" fmla="*/ 274320 w 919480"/>
              <a:gd name="connsiteY122" fmla="*/ 1762760 h 3640422"/>
              <a:gd name="connsiteX123" fmla="*/ 279400 w 919480"/>
              <a:gd name="connsiteY123" fmla="*/ 1747520 h 3640422"/>
              <a:gd name="connsiteX124" fmla="*/ 284480 w 919480"/>
              <a:gd name="connsiteY124" fmla="*/ 1722120 h 3640422"/>
              <a:gd name="connsiteX125" fmla="*/ 289560 w 919480"/>
              <a:gd name="connsiteY125" fmla="*/ 1671320 h 3640422"/>
              <a:gd name="connsiteX126" fmla="*/ 294640 w 919480"/>
              <a:gd name="connsiteY126" fmla="*/ 1656080 h 3640422"/>
              <a:gd name="connsiteX127" fmla="*/ 299720 w 919480"/>
              <a:gd name="connsiteY127" fmla="*/ 1635760 h 3640422"/>
              <a:gd name="connsiteX128" fmla="*/ 304800 w 919480"/>
              <a:gd name="connsiteY128" fmla="*/ 1574800 h 3640422"/>
              <a:gd name="connsiteX129" fmla="*/ 309880 w 919480"/>
              <a:gd name="connsiteY129" fmla="*/ 1559560 h 3640422"/>
              <a:gd name="connsiteX130" fmla="*/ 320040 w 919480"/>
              <a:gd name="connsiteY130" fmla="*/ 1518920 h 3640422"/>
              <a:gd name="connsiteX131" fmla="*/ 325120 w 919480"/>
              <a:gd name="connsiteY131" fmla="*/ 1473200 h 3640422"/>
              <a:gd name="connsiteX132" fmla="*/ 330200 w 919480"/>
              <a:gd name="connsiteY132" fmla="*/ 1447800 h 3640422"/>
              <a:gd name="connsiteX133" fmla="*/ 340360 w 919480"/>
              <a:gd name="connsiteY133" fmla="*/ 1386840 h 3640422"/>
              <a:gd name="connsiteX134" fmla="*/ 345440 w 919480"/>
              <a:gd name="connsiteY134" fmla="*/ 1346200 h 3640422"/>
              <a:gd name="connsiteX135" fmla="*/ 355600 w 919480"/>
              <a:gd name="connsiteY135" fmla="*/ 1275080 h 3640422"/>
              <a:gd name="connsiteX136" fmla="*/ 360680 w 919480"/>
              <a:gd name="connsiteY136" fmla="*/ 1224280 h 3640422"/>
              <a:gd name="connsiteX137" fmla="*/ 365760 w 919480"/>
              <a:gd name="connsiteY137" fmla="*/ 1198880 h 3640422"/>
              <a:gd name="connsiteX138" fmla="*/ 381000 w 919480"/>
              <a:gd name="connsiteY138" fmla="*/ 1127760 h 3640422"/>
              <a:gd name="connsiteX139" fmla="*/ 386080 w 919480"/>
              <a:gd name="connsiteY139" fmla="*/ 1076960 h 3640422"/>
              <a:gd name="connsiteX140" fmla="*/ 391160 w 919480"/>
              <a:gd name="connsiteY140" fmla="*/ 1056640 h 3640422"/>
              <a:gd name="connsiteX141" fmla="*/ 401320 w 919480"/>
              <a:gd name="connsiteY141" fmla="*/ 1005840 h 3640422"/>
              <a:gd name="connsiteX142" fmla="*/ 406400 w 919480"/>
              <a:gd name="connsiteY142" fmla="*/ 934720 h 3640422"/>
              <a:gd name="connsiteX143" fmla="*/ 416560 w 919480"/>
              <a:gd name="connsiteY143" fmla="*/ 868680 h 3640422"/>
              <a:gd name="connsiteX144" fmla="*/ 421640 w 919480"/>
              <a:gd name="connsiteY144" fmla="*/ 822960 h 3640422"/>
              <a:gd name="connsiteX145" fmla="*/ 431800 w 919480"/>
              <a:gd name="connsiteY145" fmla="*/ 777240 h 3640422"/>
              <a:gd name="connsiteX146" fmla="*/ 436880 w 919480"/>
              <a:gd name="connsiteY146" fmla="*/ 731520 h 3640422"/>
              <a:gd name="connsiteX147" fmla="*/ 447040 w 919480"/>
              <a:gd name="connsiteY147" fmla="*/ 690880 h 3640422"/>
              <a:gd name="connsiteX148" fmla="*/ 457200 w 919480"/>
              <a:gd name="connsiteY148" fmla="*/ 629920 h 3640422"/>
              <a:gd name="connsiteX149" fmla="*/ 462280 w 919480"/>
              <a:gd name="connsiteY149" fmla="*/ 584200 h 3640422"/>
              <a:gd name="connsiteX150" fmla="*/ 472440 w 919480"/>
              <a:gd name="connsiteY150" fmla="*/ 543560 h 3640422"/>
              <a:gd name="connsiteX151" fmla="*/ 477520 w 919480"/>
              <a:gd name="connsiteY151" fmla="*/ 523240 h 3640422"/>
              <a:gd name="connsiteX152" fmla="*/ 487680 w 919480"/>
              <a:gd name="connsiteY152" fmla="*/ 457200 h 3640422"/>
              <a:gd name="connsiteX153" fmla="*/ 497840 w 919480"/>
              <a:gd name="connsiteY153" fmla="*/ 411480 h 3640422"/>
              <a:gd name="connsiteX154" fmla="*/ 502920 w 919480"/>
              <a:gd name="connsiteY154" fmla="*/ 365760 h 3640422"/>
              <a:gd name="connsiteX155" fmla="*/ 508000 w 919480"/>
              <a:gd name="connsiteY155" fmla="*/ 335280 h 3640422"/>
              <a:gd name="connsiteX156" fmla="*/ 502920 w 919480"/>
              <a:gd name="connsiteY156" fmla="*/ 198120 h 3640422"/>
              <a:gd name="connsiteX0" fmla="*/ 501419 w 917979"/>
              <a:gd name="connsiteY0" fmla="*/ 198120 h 3640422"/>
              <a:gd name="connsiteX1" fmla="*/ 516659 w 917979"/>
              <a:gd name="connsiteY1" fmla="*/ 187960 h 3640422"/>
              <a:gd name="connsiteX2" fmla="*/ 526819 w 917979"/>
              <a:gd name="connsiteY2" fmla="*/ 172720 h 3640422"/>
              <a:gd name="connsiteX3" fmla="*/ 557299 w 917979"/>
              <a:gd name="connsiteY3" fmla="*/ 152400 h 3640422"/>
              <a:gd name="connsiteX4" fmla="*/ 572539 w 917979"/>
              <a:gd name="connsiteY4" fmla="*/ 137160 h 3640422"/>
              <a:gd name="connsiteX5" fmla="*/ 603019 w 917979"/>
              <a:gd name="connsiteY5" fmla="*/ 127000 h 3640422"/>
              <a:gd name="connsiteX6" fmla="*/ 633499 w 917979"/>
              <a:gd name="connsiteY6" fmla="*/ 111760 h 3640422"/>
              <a:gd name="connsiteX7" fmla="*/ 669059 w 917979"/>
              <a:gd name="connsiteY7" fmla="*/ 96520 h 3640422"/>
              <a:gd name="connsiteX8" fmla="*/ 684299 w 917979"/>
              <a:gd name="connsiteY8" fmla="*/ 86360 h 3640422"/>
              <a:gd name="connsiteX9" fmla="*/ 719859 w 917979"/>
              <a:gd name="connsiteY9" fmla="*/ 76200 h 3640422"/>
              <a:gd name="connsiteX10" fmla="*/ 750339 w 917979"/>
              <a:gd name="connsiteY10" fmla="*/ 66040 h 3640422"/>
              <a:gd name="connsiteX11" fmla="*/ 785899 w 917979"/>
              <a:gd name="connsiteY11" fmla="*/ 50800 h 3640422"/>
              <a:gd name="connsiteX12" fmla="*/ 836699 w 917979"/>
              <a:gd name="connsiteY12" fmla="*/ 35560 h 3640422"/>
              <a:gd name="connsiteX13" fmla="*/ 851939 w 917979"/>
              <a:gd name="connsiteY13" fmla="*/ 25400 h 3640422"/>
              <a:gd name="connsiteX14" fmla="*/ 882419 w 917979"/>
              <a:gd name="connsiteY14" fmla="*/ 15240 h 3640422"/>
              <a:gd name="connsiteX15" fmla="*/ 912899 w 917979"/>
              <a:gd name="connsiteY15" fmla="*/ 0 h 3640422"/>
              <a:gd name="connsiteX16" fmla="*/ 917979 w 917979"/>
              <a:gd name="connsiteY16" fmla="*/ 15240 h 3640422"/>
              <a:gd name="connsiteX17" fmla="*/ 912899 w 917979"/>
              <a:gd name="connsiteY17" fmla="*/ 60960 h 3640422"/>
              <a:gd name="connsiteX18" fmla="*/ 907819 w 917979"/>
              <a:gd name="connsiteY18" fmla="*/ 76200 h 3640422"/>
              <a:gd name="connsiteX19" fmla="*/ 902739 w 917979"/>
              <a:gd name="connsiteY19" fmla="*/ 96520 h 3640422"/>
              <a:gd name="connsiteX20" fmla="*/ 897659 w 917979"/>
              <a:gd name="connsiteY20" fmla="*/ 162560 h 3640422"/>
              <a:gd name="connsiteX21" fmla="*/ 892579 w 917979"/>
              <a:gd name="connsiteY21" fmla="*/ 182880 h 3640422"/>
              <a:gd name="connsiteX22" fmla="*/ 887499 w 917979"/>
              <a:gd name="connsiteY22" fmla="*/ 213360 h 3640422"/>
              <a:gd name="connsiteX23" fmla="*/ 882419 w 917979"/>
              <a:gd name="connsiteY23" fmla="*/ 335280 h 3640422"/>
              <a:gd name="connsiteX24" fmla="*/ 872259 w 917979"/>
              <a:gd name="connsiteY24" fmla="*/ 401320 h 3640422"/>
              <a:gd name="connsiteX25" fmla="*/ 867179 w 917979"/>
              <a:gd name="connsiteY25" fmla="*/ 447040 h 3640422"/>
              <a:gd name="connsiteX26" fmla="*/ 857019 w 917979"/>
              <a:gd name="connsiteY26" fmla="*/ 568960 h 3640422"/>
              <a:gd name="connsiteX27" fmla="*/ 851939 w 917979"/>
              <a:gd name="connsiteY27" fmla="*/ 594360 h 3640422"/>
              <a:gd name="connsiteX28" fmla="*/ 846859 w 917979"/>
              <a:gd name="connsiteY28" fmla="*/ 640080 h 3640422"/>
              <a:gd name="connsiteX29" fmla="*/ 836699 w 917979"/>
              <a:gd name="connsiteY29" fmla="*/ 690880 h 3640422"/>
              <a:gd name="connsiteX30" fmla="*/ 831619 w 917979"/>
              <a:gd name="connsiteY30" fmla="*/ 721360 h 3640422"/>
              <a:gd name="connsiteX31" fmla="*/ 826539 w 917979"/>
              <a:gd name="connsiteY31" fmla="*/ 741680 h 3640422"/>
              <a:gd name="connsiteX32" fmla="*/ 821459 w 917979"/>
              <a:gd name="connsiteY32" fmla="*/ 767080 h 3640422"/>
              <a:gd name="connsiteX33" fmla="*/ 816379 w 917979"/>
              <a:gd name="connsiteY33" fmla="*/ 787400 h 3640422"/>
              <a:gd name="connsiteX34" fmla="*/ 811299 w 917979"/>
              <a:gd name="connsiteY34" fmla="*/ 828040 h 3640422"/>
              <a:gd name="connsiteX35" fmla="*/ 806219 w 917979"/>
              <a:gd name="connsiteY35" fmla="*/ 843280 h 3640422"/>
              <a:gd name="connsiteX36" fmla="*/ 796059 w 917979"/>
              <a:gd name="connsiteY36" fmla="*/ 894080 h 3640422"/>
              <a:gd name="connsiteX37" fmla="*/ 785899 w 917979"/>
              <a:gd name="connsiteY37" fmla="*/ 939800 h 3640422"/>
              <a:gd name="connsiteX38" fmla="*/ 780819 w 917979"/>
              <a:gd name="connsiteY38" fmla="*/ 980440 h 3640422"/>
              <a:gd name="connsiteX39" fmla="*/ 775739 w 917979"/>
              <a:gd name="connsiteY39" fmla="*/ 1031240 h 3640422"/>
              <a:gd name="connsiteX40" fmla="*/ 765579 w 917979"/>
              <a:gd name="connsiteY40" fmla="*/ 1102360 h 3640422"/>
              <a:gd name="connsiteX41" fmla="*/ 760499 w 917979"/>
              <a:gd name="connsiteY41" fmla="*/ 1203960 h 3640422"/>
              <a:gd name="connsiteX42" fmla="*/ 750339 w 917979"/>
              <a:gd name="connsiteY42" fmla="*/ 1264920 h 3640422"/>
              <a:gd name="connsiteX43" fmla="*/ 735099 w 917979"/>
              <a:gd name="connsiteY43" fmla="*/ 1407160 h 3640422"/>
              <a:gd name="connsiteX44" fmla="*/ 724939 w 917979"/>
              <a:gd name="connsiteY44" fmla="*/ 1463040 h 3640422"/>
              <a:gd name="connsiteX45" fmla="*/ 719859 w 917979"/>
              <a:gd name="connsiteY45" fmla="*/ 1518920 h 3640422"/>
              <a:gd name="connsiteX46" fmla="*/ 709699 w 917979"/>
              <a:gd name="connsiteY46" fmla="*/ 1564640 h 3640422"/>
              <a:gd name="connsiteX47" fmla="*/ 704619 w 917979"/>
              <a:gd name="connsiteY47" fmla="*/ 1595120 h 3640422"/>
              <a:gd name="connsiteX48" fmla="*/ 699539 w 917979"/>
              <a:gd name="connsiteY48" fmla="*/ 1635760 h 3640422"/>
              <a:gd name="connsiteX49" fmla="*/ 694459 w 917979"/>
              <a:gd name="connsiteY49" fmla="*/ 1666240 h 3640422"/>
              <a:gd name="connsiteX50" fmla="*/ 689379 w 917979"/>
              <a:gd name="connsiteY50" fmla="*/ 1706880 h 3640422"/>
              <a:gd name="connsiteX51" fmla="*/ 674139 w 917979"/>
              <a:gd name="connsiteY51" fmla="*/ 1778000 h 3640422"/>
              <a:gd name="connsiteX52" fmla="*/ 669059 w 917979"/>
              <a:gd name="connsiteY52" fmla="*/ 1823720 h 3640422"/>
              <a:gd name="connsiteX53" fmla="*/ 658899 w 917979"/>
              <a:gd name="connsiteY53" fmla="*/ 1879600 h 3640422"/>
              <a:gd name="connsiteX54" fmla="*/ 653819 w 917979"/>
              <a:gd name="connsiteY54" fmla="*/ 1935480 h 3640422"/>
              <a:gd name="connsiteX55" fmla="*/ 638579 w 917979"/>
              <a:gd name="connsiteY55" fmla="*/ 2021840 h 3640422"/>
              <a:gd name="connsiteX56" fmla="*/ 633499 w 917979"/>
              <a:gd name="connsiteY56" fmla="*/ 2082800 h 3640422"/>
              <a:gd name="connsiteX57" fmla="*/ 623339 w 917979"/>
              <a:gd name="connsiteY57" fmla="*/ 2133600 h 3640422"/>
              <a:gd name="connsiteX58" fmla="*/ 613179 w 917979"/>
              <a:gd name="connsiteY58" fmla="*/ 2204720 h 3640422"/>
              <a:gd name="connsiteX59" fmla="*/ 608099 w 917979"/>
              <a:gd name="connsiteY59" fmla="*/ 2296160 h 3640422"/>
              <a:gd name="connsiteX60" fmla="*/ 603019 w 917979"/>
              <a:gd name="connsiteY60" fmla="*/ 2311400 h 3640422"/>
              <a:gd name="connsiteX61" fmla="*/ 597939 w 917979"/>
              <a:gd name="connsiteY61" fmla="*/ 2352040 h 3640422"/>
              <a:gd name="connsiteX62" fmla="*/ 592859 w 917979"/>
              <a:gd name="connsiteY62" fmla="*/ 2382520 h 3640422"/>
              <a:gd name="connsiteX63" fmla="*/ 582699 w 917979"/>
              <a:gd name="connsiteY63" fmla="*/ 2509520 h 3640422"/>
              <a:gd name="connsiteX64" fmla="*/ 572539 w 917979"/>
              <a:gd name="connsiteY64" fmla="*/ 2570480 h 3640422"/>
              <a:gd name="connsiteX65" fmla="*/ 567459 w 917979"/>
              <a:gd name="connsiteY65" fmla="*/ 2595880 h 3640422"/>
              <a:gd name="connsiteX66" fmla="*/ 557299 w 917979"/>
              <a:gd name="connsiteY66" fmla="*/ 2809240 h 3640422"/>
              <a:gd name="connsiteX67" fmla="*/ 552219 w 917979"/>
              <a:gd name="connsiteY67" fmla="*/ 2834640 h 3640422"/>
              <a:gd name="connsiteX68" fmla="*/ 547139 w 917979"/>
              <a:gd name="connsiteY68" fmla="*/ 2956560 h 3640422"/>
              <a:gd name="connsiteX69" fmla="*/ 536979 w 917979"/>
              <a:gd name="connsiteY69" fmla="*/ 3048000 h 3640422"/>
              <a:gd name="connsiteX70" fmla="*/ 542059 w 917979"/>
              <a:gd name="connsiteY70" fmla="*/ 3246120 h 3640422"/>
              <a:gd name="connsiteX71" fmla="*/ 536979 w 917979"/>
              <a:gd name="connsiteY71" fmla="*/ 3342640 h 3640422"/>
              <a:gd name="connsiteX72" fmla="*/ 531899 w 917979"/>
              <a:gd name="connsiteY72" fmla="*/ 3378200 h 3640422"/>
              <a:gd name="connsiteX73" fmla="*/ 526819 w 917979"/>
              <a:gd name="connsiteY73" fmla="*/ 3418840 h 3640422"/>
              <a:gd name="connsiteX74" fmla="*/ 521739 w 917979"/>
              <a:gd name="connsiteY74" fmla="*/ 3616960 h 3640422"/>
              <a:gd name="connsiteX75" fmla="*/ 445539 w 917979"/>
              <a:gd name="connsiteY75" fmla="*/ 3611880 h 3640422"/>
              <a:gd name="connsiteX76" fmla="*/ 222019 w 917979"/>
              <a:gd name="connsiteY76" fmla="*/ 3601720 h 3640422"/>
              <a:gd name="connsiteX77" fmla="*/ 150899 w 917979"/>
              <a:gd name="connsiteY77" fmla="*/ 3591560 h 3640422"/>
              <a:gd name="connsiteX78" fmla="*/ 95019 w 917979"/>
              <a:gd name="connsiteY78" fmla="*/ 3586480 h 3640422"/>
              <a:gd name="connsiteX79" fmla="*/ 28979 w 917979"/>
              <a:gd name="connsiteY79" fmla="*/ 3576884 h 3640422"/>
              <a:gd name="connsiteX80" fmla="*/ 29543 w 917979"/>
              <a:gd name="connsiteY80" fmla="*/ 3541889 h 3640422"/>
              <a:gd name="connsiteX81" fmla="*/ 8659 w 917979"/>
              <a:gd name="connsiteY81" fmla="*/ 3469640 h 3640422"/>
              <a:gd name="connsiteX82" fmla="*/ 13739 w 917979"/>
              <a:gd name="connsiteY82" fmla="*/ 3429000 h 3640422"/>
              <a:gd name="connsiteX83" fmla="*/ 18819 w 917979"/>
              <a:gd name="connsiteY83" fmla="*/ 3403600 h 3640422"/>
              <a:gd name="connsiteX84" fmla="*/ 23899 w 917979"/>
              <a:gd name="connsiteY84" fmla="*/ 3373120 h 3640422"/>
              <a:gd name="connsiteX85" fmla="*/ 28979 w 917979"/>
              <a:gd name="connsiteY85" fmla="*/ 3347720 h 3640422"/>
              <a:gd name="connsiteX86" fmla="*/ 34059 w 917979"/>
              <a:gd name="connsiteY86" fmla="*/ 3302000 h 3640422"/>
              <a:gd name="connsiteX87" fmla="*/ 39139 w 917979"/>
              <a:gd name="connsiteY87" fmla="*/ 3276600 h 3640422"/>
              <a:gd name="connsiteX88" fmla="*/ 49299 w 917979"/>
              <a:gd name="connsiteY88" fmla="*/ 3195320 h 3640422"/>
              <a:gd name="connsiteX89" fmla="*/ 59459 w 917979"/>
              <a:gd name="connsiteY89" fmla="*/ 3048000 h 3640422"/>
              <a:gd name="connsiteX90" fmla="*/ 64539 w 917979"/>
              <a:gd name="connsiteY90" fmla="*/ 3022600 h 3640422"/>
              <a:gd name="connsiteX91" fmla="*/ 69619 w 917979"/>
              <a:gd name="connsiteY91" fmla="*/ 2941320 h 3640422"/>
              <a:gd name="connsiteX92" fmla="*/ 74699 w 917979"/>
              <a:gd name="connsiteY92" fmla="*/ 2910840 h 3640422"/>
              <a:gd name="connsiteX93" fmla="*/ 84859 w 917979"/>
              <a:gd name="connsiteY93" fmla="*/ 2824480 h 3640422"/>
              <a:gd name="connsiteX94" fmla="*/ 95019 w 917979"/>
              <a:gd name="connsiteY94" fmla="*/ 2712720 h 3640422"/>
              <a:gd name="connsiteX95" fmla="*/ 100099 w 917979"/>
              <a:gd name="connsiteY95" fmla="*/ 2687320 h 3640422"/>
              <a:gd name="connsiteX96" fmla="*/ 105179 w 917979"/>
              <a:gd name="connsiteY96" fmla="*/ 2667000 h 3640422"/>
              <a:gd name="connsiteX97" fmla="*/ 110259 w 917979"/>
              <a:gd name="connsiteY97" fmla="*/ 2631440 h 3640422"/>
              <a:gd name="connsiteX98" fmla="*/ 120419 w 917979"/>
              <a:gd name="connsiteY98" fmla="*/ 2600960 h 3640422"/>
              <a:gd name="connsiteX99" fmla="*/ 125499 w 917979"/>
              <a:gd name="connsiteY99" fmla="*/ 2570480 h 3640422"/>
              <a:gd name="connsiteX100" fmla="*/ 135659 w 917979"/>
              <a:gd name="connsiteY100" fmla="*/ 2550160 h 3640422"/>
              <a:gd name="connsiteX101" fmla="*/ 140739 w 917979"/>
              <a:gd name="connsiteY101" fmla="*/ 2534920 h 3640422"/>
              <a:gd name="connsiteX102" fmla="*/ 176298 w 917979"/>
              <a:gd name="connsiteY102" fmla="*/ 2550724 h 3640422"/>
              <a:gd name="connsiteX103" fmla="*/ 172913 w 917979"/>
              <a:gd name="connsiteY103" fmla="*/ 2484684 h 3640422"/>
              <a:gd name="connsiteX104" fmla="*/ 180250 w 917979"/>
              <a:gd name="connsiteY104" fmla="*/ 2475088 h 3640422"/>
              <a:gd name="connsiteX105" fmla="*/ 182509 w 917979"/>
              <a:gd name="connsiteY105" fmla="*/ 2430498 h 3640422"/>
              <a:gd name="connsiteX106" fmla="*/ 190410 w 917979"/>
              <a:gd name="connsiteY106" fmla="*/ 2410178 h 3640422"/>
              <a:gd name="connsiteX107" fmla="*/ 195491 w 917979"/>
              <a:gd name="connsiteY107" fmla="*/ 2388164 h 3640422"/>
              <a:gd name="connsiteX108" fmla="*/ 197748 w 917979"/>
              <a:gd name="connsiteY108" fmla="*/ 2359943 h 3640422"/>
              <a:gd name="connsiteX109" fmla="*/ 205650 w 917979"/>
              <a:gd name="connsiteY109" fmla="*/ 2338494 h 3640422"/>
              <a:gd name="connsiteX110" fmla="*/ 210730 w 917979"/>
              <a:gd name="connsiteY110" fmla="*/ 2284871 h 3640422"/>
              <a:gd name="connsiteX111" fmla="*/ 212423 w 917979"/>
              <a:gd name="connsiteY111" fmla="*/ 2232942 h 3640422"/>
              <a:gd name="connsiteX112" fmla="*/ 220890 w 917979"/>
              <a:gd name="connsiteY112" fmla="*/ 2175369 h 3640422"/>
              <a:gd name="connsiteX113" fmla="*/ 222019 w 917979"/>
              <a:gd name="connsiteY113" fmla="*/ 2136987 h 3640422"/>
              <a:gd name="connsiteX114" fmla="*/ 227099 w 917979"/>
              <a:gd name="connsiteY114" fmla="*/ 2098040 h 3640422"/>
              <a:gd name="connsiteX115" fmla="*/ 237259 w 917979"/>
              <a:gd name="connsiteY115" fmla="*/ 1991360 h 3640422"/>
              <a:gd name="connsiteX116" fmla="*/ 242339 w 917979"/>
              <a:gd name="connsiteY116" fmla="*/ 1965960 h 3640422"/>
              <a:gd name="connsiteX117" fmla="*/ 247419 w 917979"/>
              <a:gd name="connsiteY117" fmla="*/ 1925320 h 3640422"/>
              <a:gd name="connsiteX118" fmla="*/ 252499 w 917979"/>
              <a:gd name="connsiteY118" fmla="*/ 1910080 h 3640422"/>
              <a:gd name="connsiteX119" fmla="*/ 257579 w 917979"/>
              <a:gd name="connsiteY119" fmla="*/ 1889760 h 3640422"/>
              <a:gd name="connsiteX120" fmla="*/ 262659 w 917979"/>
              <a:gd name="connsiteY120" fmla="*/ 1859280 h 3640422"/>
              <a:gd name="connsiteX121" fmla="*/ 267739 w 917979"/>
              <a:gd name="connsiteY121" fmla="*/ 1833880 h 3640422"/>
              <a:gd name="connsiteX122" fmla="*/ 272819 w 917979"/>
              <a:gd name="connsiteY122" fmla="*/ 1762760 h 3640422"/>
              <a:gd name="connsiteX123" fmla="*/ 277899 w 917979"/>
              <a:gd name="connsiteY123" fmla="*/ 1747520 h 3640422"/>
              <a:gd name="connsiteX124" fmla="*/ 282979 w 917979"/>
              <a:gd name="connsiteY124" fmla="*/ 1722120 h 3640422"/>
              <a:gd name="connsiteX125" fmla="*/ 288059 w 917979"/>
              <a:gd name="connsiteY125" fmla="*/ 1671320 h 3640422"/>
              <a:gd name="connsiteX126" fmla="*/ 293139 w 917979"/>
              <a:gd name="connsiteY126" fmla="*/ 1656080 h 3640422"/>
              <a:gd name="connsiteX127" fmla="*/ 298219 w 917979"/>
              <a:gd name="connsiteY127" fmla="*/ 1635760 h 3640422"/>
              <a:gd name="connsiteX128" fmla="*/ 303299 w 917979"/>
              <a:gd name="connsiteY128" fmla="*/ 1574800 h 3640422"/>
              <a:gd name="connsiteX129" fmla="*/ 308379 w 917979"/>
              <a:gd name="connsiteY129" fmla="*/ 1559560 h 3640422"/>
              <a:gd name="connsiteX130" fmla="*/ 318539 w 917979"/>
              <a:gd name="connsiteY130" fmla="*/ 1518920 h 3640422"/>
              <a:gd name="connsiteX131" fmla="*/ 323619 w 917979"/>
              <a:gd name="connsiteY131" fmla="*/ 1473200 h 3640422"/>
              <a:gd name="connsiteX132" fmla="*/ 328699 w 917979"/>
              <a:gd name="connsiteY132" fmla="*/ 1447800 h 3640422"/>
              <a:gd name="connsiteX133" fmla="*/ 338859 w 917979"/>
              <a:gd name="connsiteY133" fmla="*/ 1386840 h 3640422"/>
              <a:gd name="connsiteX134" fmla="*/ 343939 w 917979"/>
              <a:gd name="connsiteY134" fmla="*/ 1346200 h 3640422"/>
              <a:gd name="connsiteX135" fmla="*/ 354099 w 917979"/>
              <a:gd name="connsiteY135" fmla="*/ 1275080 h 3640422"/>
              <a:gd name="connsiteX136" fmla="*/ 359179 w 917979"/>
              <a:gd name="connsiteY136" fmla="*/ 1224280 h 3640422"/>
              <a:gd name="connsiteX137" fmla="*/ 364259 w 917979"/>
              <a:gd name="connsiteY137" fmla="*/ 1198880 h 3640422"/>
              <a:gd name="connsiteX138" fmla="*/ 379499 w 917979"/>
              <a:gd name="connsiteY138" fmla="*/ 1127760 h 3640422"/>
              <a:gd name="connsiteX139" fmla="*/ 384579 w 917979"/>
              <a:gd name="connsiteY139" fmla="*/ 1076960 h 3640422"/>
              <a:gd name="connsiteX140" fmla="*/ 389659 w 917979"/>
              <a:gd name="connsiteY140" fmla="*/ 1056640 h 3640422"/>
              <a:gd name="connsiteX141" fmla="*/ 399819 w 917979"/>
              <a:gd name="connsiteY141" fmla="*/ 1005840 h 3640422"/>
              <a:gd name="connsiteX142" fmla="*/ 404899 w 917979"/>
              <a:gd name="connsiteY142" fmla="*/ 934720 h 3640422"/>
              <a:gd name="connsiteX143" fmla="*/ 415059 w 917979"/>
              <a:gd name="connsiteY143" fmla="*/ 868680 h 3640422"/>
              <a:gd name="connsiteX144" fmla="*/ 420139 w 917979"/>
              <a:gd name="connsiteY144" fmla="*/ 822960 h 3640422"/>
              <a:gd name="connsiteX145" fmla="*/ 430299 w 917979"/>
              <a:gd name="connsiteY145" fmla="*/ 777240 h 3640422"/>
              <a:gd name="connsiteX146" fmla="*/ 435379 w 917979"/>
              <a:gd name="connsiteY146" fmla="*/ 731520 h 3640422"/>
              <a:gd name="connsiteX147" fmla="*/ 445539 w 917979"/>
              <a:gd name="connsiteY147" fmla="*/ 690880 h 3640422"/>
              <a:gd name="connsiteX148" fmla="*/ 455699 w 917979"/>
              <a:gd name="connsiteY148" fmla="*/ 629920 h 3640422"/>
              <a:gd name="connsiteX149" fmla="*/ 460779 w 917979"/>
              <a:gd name="connsiteY149" fmla="*/ 584200 h 3640422"/>
              <a:gd name="connsiteX150" fmla="*/ 470939 w 917979"/>
              <a:gd name="connsiteY150" fmla="*/ 543560 h 3640422"/>
              <a:gd name="connsiteX151" fmla="*/ 476019 w 917979"/>
              <a:gd name="connsiteY151" fmla="*/ 523240 h 3640422"/>
              <a:gd name="connsiteX152" fmla="*/ 486179 w 917979"/>
              <a:gd name="connsiteY152" fmla="*/ 457200 h 3640422"/>
              <a:gd name="connsiteX153" fmla="*/ 496339 w 917979"/>
              <a:gd name="connsiteY153" fmla="*/ 411480 h 3640422"/>
              <a:gd name="connsiteX154" fmla="*/ 501419 w 917979"/>
              <a:gd name="connsiteY154" fmla="*/ 365760 h 3640422"/>
              <a:gd name="connsiteX155" fmla="*/ 506499 w 917979"/>
              <a:gd name="connsiteY155" fmla="*/ 335280 h 3640422"/>
              <a:gd name="connsiteX156" fmla="*/ 501419 w 917979"/>
              <a:gd name="connsiteY156" fmla="*/ 198120 h 3640422"/>
              <a:gd name="connsiteX0" fmla="*/ 489756 w 906316"/>
              <a:gd name="connsiteY0" fmla="*/ 198120 h 3640422"/>
              <a:gd name="connsiteX1" fmla="*/ 504996 w 906316"/>
              <a:gd name="connsiteY1" fmla="*/ 187960 h 3640422"/>
              <a:gd name="connsiteX2" fmla="*/ 515156 w 906316"/>
              <a:gd name="connsiteY2" fmla="*/ 172720 h 3640422"/>
              <a:gd name="connsiteX3" fmla="*/ 545636 w 906316"/>
              <a:gd name="connsiteY3" fmla="*/ 152400 h 3640422"/>
              <a:gd name="connsiteX4" fmla="*/ 560876 w 906316"/>
              <a:gd name="connsiteY4" fmla="*/ 137160 h 3640422"/>
              <a:gd name="connsiteX5" fmla="*/ 591356 w 906316"/>
              <a:gd name="connsiteY5" fmla="*/ 127000 h 3640422"/>
              <a:gd name="connsiteX6" fmla="*/ 621836 w 906316"/>
              <a:gd name="connsiteY6" fmla="*/ 111760 h 3640422"/>
              <a:gd name="connsiteX7" fmla="*/ 657396 w 906316"/>
              <a:gd name="connsiteY7" fmla="*/ 96520 h 3640422"/>
              <a:gd name="connsiteX8" fmla="*/ 672636 w 906316"/>
              <a:gd name="connsiteY8" fmla="*/ 86360 h 3640422"/>
              <a:gd name="connsiteX9" fmla="*/ 708196 w 906316"/>
              <a:gd name="connsiteY9" fmla="*/ 76200 h 3640422"/>
              <a:gd name="connsiteX10" fmla="*/ 738676 w 906316"/>
              <a:gd name="connsiteY10" fmla="*/ 66040 h 3640422"/>
              <a:gd name="connsiteX11" fmla="*/ 774236 w 906316"/>
              <a:gd name="connsiteY11" fmla="*/ 50800 h 3640422"/>
              <a:gd name="connsiteX12" fmla="*/ 825036 w 906316"/>
              <a:gd name="connsiteY12" fmla="*/ 35560 h 3640422"/>
              <a:gd name="connsiteX13" fmla="*/ 840276 w 906316"/>
              <a:gd name="connsiteY13" fmla="*/ 25400 h 3640422"/>
              <a:gd name="connsiteX14" fmla="*/ 870756 w 906316"/>
              <a:gd name="connsiteY14" fmla="*/ 15240 h 3640422"/>
              <a:gd name="connsiteX15" fmla="*/ 901236 w 906316"/>
              <a:gd name="connsiteY15" fmla="*/ 0 h 3640422"/>
              <a:gd name="connsiteX16" fmla="*/ 906316 w 906316"/>
              <a:gd name="connsiteY16" fmla="*/ 15240 h 3640422"/>
              <a:gd name="connsiteX17" fmla="*/ 901236 w 906316"/>
              <a:gd name="connsiteY17" fmla="*/ 60960 h 3640422"/>
              <a:gd name="connsiteX18" fmla="*/ 896156 w 906316"/>
              <a:gd name="connsiteY18" fmla="*/ 76200 h 3640422"/>
              <a:gd name="connsiteX19" fmla="*/ 891076 w 906316"/>
              <a:gd name="connsiteY19" fmla="*/ 96520 h 3640422"/>
              <a:gd name="connsiteX20" fmla="*/ 885996 w 906316"/>
              <a:gd name="connsiteY20" fmla="*/ 162560 h 3640422"/>
              <a:gd name="connsiteX21" fmla="*/ 880916 w 906316"/>
              <a:gd name="connsiteY21" fmla="*/ 182880 h 3640422"/>
              <a:gd name="connsiteX22" fmla="*/ 875836 w 906316"/>
              <a:gd name="connsiteY22" fmla="*/ 213360 h 3640422"/>
              <a:gd name="connsiteX23" fmla="*/ 870756 w 906316"/>
              <a:gd name="connsiteY23" fmla="*/ 335280 h 3640422"/>
              <a:gd name="connsiteX24" fmla="*/ 860596 w 906316"/>
              <a:gd name="connsiteY24" fmla="*/ 401320 h 3640422"/>
              <a:gd name="connsiteX25" fmla="*/ 855516 w 906316"/>
              <a:gd name="connsiteY25" fmla="*/ 447040 h 3640422"/>
              <a:gd name="connsiteX26" fmla="*/ 845356 w 906316"/>
              <a:gd name="connsiteY26" fmla="*/ 568960 h 3640422"/>
              <a:gd name="connsiteX27" fmla="*/ 840276 w 906316"/>
              <a:gd name="connsiteY27" fmla="*/ 594360 h 3640422"/>
              <a:gd name="connsiteX28" fmla="*/ 835196 w 906316"/>
              <a:gd name="connsiteY28" fmla="*/ 640080 h 3640422"/>
              <a:gd name="connsiteX29" fmla="*/ 825036 w 906316"/>
              <a:gd name="connsiteY29" fmla="*/ 690880 h 3640422"/>
              <a:gd name="connsiteX30" fmla="*/ 819956 w 906316"/>
              <a:gd name="connsiteY30" fmla="*/ 721360 h 3640422"/>
              <a:gd name="connsiteX31" fmla="*/ 814876 w 906316"/>
              <a:gd name="connsiteY31" fmla="*/ 741680 h 3640422"/>
              <a:gd name="connsiteX32" fmla="*/ 809796 w 906316"/>
              <a:gd name="connsiteY32" fmla="*/ 767080 h 3640422"/>
              <a:gd name="connsiteX33" fmla="*/ 804716 w 906316"/>
              <a:gd name="connsiteY33" fmla="*/ 787400 h 3640422"/>
              <a:gd name="connsiteX34" fmla="*/ 799636 w 906316"/>
              <a:gd name="connsiteY34" fmla="*/ 828040 h 3640422"/>
              <a:gd name="connsiteX35" fmla="*/ 794556 w 906316"/>
              <a:gd name="connsiteY35" fmla="*/ 843280 h 3640422"/>
              <a:gd name="connsiteX36" fmla="*/ 784396 w 906316"/>
              <a:gd name="connsiteY36" fmla="*/ 894080 h 3640422"/>
              <a:gd name="connsiteX37" fmla="*/ 774236 w 906316"/>
              <a:gd name="connsiteY37" fmla="*/ 939800 h 3640422"/>
              <a:gd name="connsiteX38" fmla="*/ 769156 w 906316"/>
              <a:gd name="connsiteY38" fmla="*/ 980440 h 3640422"/>
              <a:gd name="connsiteX39" fmla="*/ 764076 w 906316"/>
              <a:gd name="connsiteY39" fmla="*/ 1031240 h 3640422"/>
              <a:gd name="connsiteX40" fmla="*/ 753916 w 906316"/>
              <a:gd name="connsiteY40" fmla="*/ 1102360 h 3640422"/>
              <a:gd name="connsiteX41" fmla="*/ 748836 w 906316"/>
              <a:gd name="connsiteY41" fmla="*/ 1203960 h 3640422"/>
              <a:gd name="connsiteX42" fmla="*/ 738676 w 906316"/>
              <a:gd name="connsiteY42" fmla="*/ 1264920 h 3640422"/>
              <a:gd name="connsiteX43" fmla="*/ 723436 w 906316"/>
              <a:gd name="connsiteY43" fmla="*/ 1407160 h 3640422"/>
              <a:gd name="connsiteX44" fmla="*/ 713276 w 906316"/>
              <a:gd name="connsiteY44" fmla="*/ 1463040 h 3640422"/>
              <a:gd name="connsiteX45" fmla="*/ 708196 w 906316"/>
              <a:gd name="connsiteY45" fmla="*/ 1518920 h 3640422"/>
              <a:gd name="connsiteX46" fmla="*/ 698036 w 906316"/>
              <a:gd name="connsiteY46" fmla="*/ 1564640 h 3640422"/>
              <a:gd name="connsiteX47" fmla="*/ 692956 w 906316"/>
              <a:gd name="connsiteY47" fmla="*/ 1595120 h 3640422"/>
              <a:gd name="connsiteX48" fmla="*/ 687876 w 906316"/>
              <a:gd name="connsiteY48" fmla="*/ 1635760 h 3640422"/>
              <a:gd name="connsiteX49" fmla="*/ 682796 w 906316"/>
              <a:gd name="connsiteY49" fmla="*/ 1666240 h 3640422"/>
              <a:gd name="connsiteX50" fmla="*/ 677716 w 906316"/>
              <a:gd name="connsiteY50" fmla="*/ 1706880 h 3640422"/>
              <a:gd name="connsiteX51" fmla="*/ 662476 w 906316"/>
              <a:gd name="connsiteY51" fmla="*/ 1778000 h 3640422"/>
              <a:gd name="connsiteX52" fmla="*/ 657396 w 906316"/>
              <a:gd name="connsiteY52" fmla="*/ 1823720 h 3640422"/>
              <a:gd name="connsiteX53" fmla="*/ 647236 w 906316"/>
              <a:gd name="connsiteY53" fmla="*/ 1879600 h 3640422"/>
              <a:gd name="connsiteX54" fmla="*/ 642156 w 906316"/>
              <a:gd name="connsiteY54" fmla="*/ 1935480 h 3640422"/>
              <a:gd name="connsiteX55" fmla="*/ 626916 w 906316"/>
              <a:gd name="connsiteY55" fmla="*/ 2021840 h 3640422"/>
              <a:gd name="connsiteX56" fmla="*/ 621836 w 906316"/>
              <a:gd name="connsiteY56" fmla="*/ 2082800 h 3640422"/>
              <a:gd name="connsiteX57" fmla="*/ 611676 w 906316"/>
              <a:gd name="connsiteY57" fmla="*/ 2133600 h 3640422"/>
              <a:gd name="connsiteX58" fmla="*/ 601516 w 906316"/>
              <a:gd name="connsiteY58" fmla="*/ 2204720 h 3640422"/>
              <a:gd name="connsiteX59" fmla="*/ 596436 w 906316"/>
              <a:gd name="connsiteY59" fmla="*/ 2296160 h 3640422"/>
              <a:gd name="connsiteX60" fmla="*/ 591356 w 906316"/>
              <a:gd name="connsiteY60" fmla="*/ 2311400 h 3640422"/>
              <a:gd name="connsiteX61" fmla="*/ 586276 w 906316"/>
              <a:gd name="connsiteY61" fmla="*/ 2352040 h 3640422"/>
              <a:gd name="connsiteX62" fmla="*/ 581196 w 906316"/>
              <a:gd name="connsiteY62" fmla="*/ 2382520 h 3640422"/>
              <a:gd name="connsiteX63" fmla="*/ 571036 w 906316"/>
              <a:gd name="connsiteY63" fmla="*/ 2509520 h 3640422"/>
              <a:gd name="connsiteX64" fmla="*/ 560876 w 906316"/>
              <a:gd name="connsiteY64" fmla="*/ 2570480 h 3640422"/>
              <a:gd name="connsiteX65" fmla="*/ 555796 w 906316"/>
              <a:gd name="connsiteY65" fmla="*/ 2595880 h 3640422"/>
              <a:gd name="connsiteX66" fmla="*/ 545636 w 906316"/>
              <a:gd name="connsiteY66" fmla="*/ 2809240 h 3640422"/>
              <a:gd name="connsiteX67" fmla="*/ 540556 w 906316"/>
              <a:gd name="connsiteY67" fmla="*/ 2834640 h 3640422"/>
              <a:gd name="connsiteX68" fmla="*/ 535476 w 906316"/>
              <a:gd name="connsiteY68" fmla="*/ 2956560 h 3640422"/>
              <a:gd name="connsiteX69" fmla="*/ 525316 w 906316"/>
              <a:gd name="connsiteY69" fmla="*/ 3048000 h 3640422"/>
              <a:gd name="connsiteX70" fmla="*/ 530396 w 906316"/>
              <a:gd name="connsiteY70" fmla="*/ 3246120 h 3640422"/>
              <a:gd name="connsiteX71" fmla="*/ 525316 w 906316"/>
              <a:gd name="connsiteY71" fmla="*/ 3342640 h 3640422"/>
              <a:gd name="connsiteX72" fmla="*/ 520236 w 906316"/>
              <a:gd name="connsiteY72" fmla="*/ 3378200 h 3640422"/>
              <a:gd name="connsiteX73" fmla="*/ 515156 w 906316"/>
              <a:gd name="connsiteY73" fmla="*/ 3418840 h 3640422"/>
              <a:gd name="connsiteX74" fmla="*/ 510076 w 906316"/>
              <a:gd name="connsiteY74" fmla="*/ 3616960 h 3640422"/>
              <a:gd name="connsiteX75" fmla="*/ 433876 w 906316"/>
              <a:gd name="connsiteY75" fmla="*/ 3611880 h 3640422"/>
              <a:gd name="connsiteX76" fmla="*/ 210356 w 906316"/>
              <a:gd name="connsiteY76" fmla="*/ 3601720 h 3640422"/>
              <a:gd name="connsiteX77" fmla="*/ 139236 w 906316"/>
              <a:gd name="connsiteY77" fmla="*/ 3591560 h 3640422"/>
              <a:gd name="connsiteX78" fmla="*/ 83356 w 906316"/>
              <a:gd name="connsiteY78" fmla="*/ 3586480 h 3640422"/>
              <a:gd name="connsiteX79" fmla="*/ 17316 w 906316"/>
              <a:gd name="connsiteY79" fmla="*/ 3576884 h 3640422"/>
              <a:gd name="connsiteX80" fmla="*/ 17880 w 906316"/>
              <a:gd name="connsiteY80" fmla="*/ 3541889 h 3640422"/>
              <a:gd name="connsiteX81" fmla="*/ 39330 w 906316"/>
              <a:gd name="connsiteY81" fmla="*/ 3458351 h 3640422"/>
              <a:gd name="connsiteX82" fmla="*/ 2076 w 906316"/>
              <a:gd name="connsiteY82" fmla="*/ 3429000 h 3640422"/>
              <a:gd name="connsiteX83" fmla="*/ 7156 w 906316"/>
              <a:gd name="connsiteY83" fmla="*/ 3403600 h 3640422"/>
              <a:gd name="connsiteX84" fmla="*/ 12236 w 906316"/>
              <a:gd name="connsiteY84" fmla="*/ 3373120 h 3640422"/>
              <a:gd name="connsiteX85" fmla="*/ 17316 w 906316"/>
              <a:gd name="connsiteY85" fmla="*/ 3347720 h 3640422"/>
              <a:gd name="connsiteX86" fmla="*/ 22396 w 906316"/>
              <a:gd name="connsiteY86" fmla="*/ 3302000 h 3640422"/>
              <a:gd name="connsiteX87" fmla="*/ 27476 w 906316"/>
              <a:gd name="connsiteY87" fmla="*/ 3276600 h 3640422"/>
              <a:gd name="connsiteX88" fmla="*/ 37636 w 906316"/>
              <a:gd name="connsiteY88" fmla="*/ 3195320 h 3640422"/>
              <a:gd name="connsiteX89" fmla="*/ 47796 w 906316"/>
              <a:gd name="connsiteY89" fmla="*/ 3048000 h 3640422"/>
              <a:gd name="connsiteX90" fmla="*/ 52876 w 906316"/>
              <a:gd name="connsiteY90" fmla="*/ 3022600 h 3640422"/>
              <a:gd name="connsiteX91" fmla="*/ 57956 w 906316"/>
              <a:gd name="connsiteY91" fmla="*/ 2941320 h 3640422"/>
              <a:gd name="connsiteX92" fmla="*/ 63036 w 906316"/>
              <a:gd name="connsiteY92" fmla="*/ 2910840 h 3640422"/>
              <a:gd name="connsiteX93" fmla="*/ 73196 w 906316"/>
              <a:gd name="connsiteY93" fmla="*/ 2824480 h 3640422"/>
              <a:gd name="connsiteX94" fmla="*/ 83356 w 906316"/>
              <a:gd name="connsiteY94" fmla="*/ 2712720 h 3640422"/>
              <a:gd name="connsiteX95" fmla="*/ 88436 w 906316"/>
              <a:gd name="connsiteY95" fmla="*/ 2687320 h 3640422"/>
              <a:gd name="connsiteX96" fmla="*/ 93516 w 906316"/>
              <a:gd name="connsiteY96" fmla="*/ 2667000 h 3640422"/>
              <a:gd name="connsiteX97" fmla="*/ 98596 w 906316"/>
              <a:gd name="connsiteY97" fmla="*/ 2631440 h 3640422"/>
              <a:gd name="connsiteX98" fmla="*/ 108756 w 906316"/>
              <a:gd name="connsiteY98" fmla="*/ 2600960 h 3640422"/>
              <a:gd name="connsiteX99" fmla="*/ 113836 w 906316"/>
              <a:gd name="connsiteY99" fmla="*/ 2570480 h 3640422"/>
              <a:gd name="connsiteX100" fmla="*/ 123996 w 906316"/>
              <a:gd name="connsiteY100" fmla="*/ 2550160 h 3640422"/>
              <a:gd name="connsiteX101" fmla="*/ 129076 w 906316"/>
              <a:gd name="connsiteY101" fmla="*/ 2534920 h 3640422"/>
              <a:gd name="connsiteX102" fmla="*/ 164635 w 906316"/>
              <a:gd name="connsiteY102" fmla="*/ 2550724 h 3640422"/>
              <a:gd name="connsiteX103" fmla="*/ 161250 w 906316"/>
              <a:gd name="connsiteY103" fmla="*/ 2484684 h 3640422"/>
              <a:gd name="connsiteX104" fmla="*/ 168587 w 906316"/>
              <a:gd name="connsiteY104" fmla="*/ 2475088 h 3640422"/>
              <a:gd name="connsiteX105" fmla="*/ 170846 w 906316"/>
              <a:gd name="connsiteY105" fmla="*/ 2430498 h 3640422"/>
              <a:gd name="connsiteX106" fmla="*/ 178747 w 906316"/>
              <a:gd name="connsiteY106" fmla="*/ 2410178 h 3640422"/>
              <a:gd name="connsiteX107" fmla="*/ 183828 w 906316"/>
              <a:gd name="connsiteY107" fmla="*/ 2388164 h 3640422"/>
              <a:gd name="connsiteX108" fmla="*/ 186085 w 906316"/>
              <a:gd name="connsiteY108" fmla="*/ 2359943 h 3640422"/>
              <a:gd name="connsiteX109" fmla="*/ 193987 w 906316"/>
              <a:gd name="connsiteY109" fmla="*/ 2338494 h 3640422"/>
              <a:gd name="connsiteX110" fmla="*/ 199067 w 906316"/>
              <a:gd name="connsiteY110" fmla="*/ 2284871 h 3640422"/>
              <a:gd name="connsiteX111" fmla="*/ 200760 w 906316"/>
              <a:gd name="connsiteY111" fmla="*/ 2232942 h 3640422"/>
              <a:gd name="connsiteX112" fmla="*/ 209227 w 906316"/>
              <a:gd name="connsiteY112" fmla="*/ 2175369 h 3640422"/>
              <a:gd name="connsiteX113" fmla="*/ 210356 w 906316"/>
              <a:gd name="connsiteY113" fmla="*/ 2136987 h 3640422"/>
              <a:gd name="connsiteX114" fmla="*/ 215436 w 906316"/>
              <a:gd name="connsiteY114" fmla="*/ 2098040 h 3640422"/>
              <a:gd name="connsiteX115" fmla="*/ 225596 w 906316"/>
              <a:gd name="connsiteY115" fmla="*/ 1991360 h 3640422"/>
              <a:gd name="connsiteX116" fmla="*/ 230676 w 906316"/>
              <a:gd name="connsiteY116" fmla="*/ 1965960 h 3640422"/>
              <a:gd name="connsiteX117" fmla="*/ 235756 w 906316"/>
              <a:gd name="connsiteY117" fmla="*/ 1925320 h 3640422"/>
              <a:gd name="connsiteX118" fmla="*/ 240836 w 906316"/>
              <a:gd name="connsiteY118" fmla="*/ 1910080 h 3640422"/>
              <a:gd name="connsiteX119" fmla="*/ 245916 w 906316"/>
              <a:gd name="connsiteY119" fmla="*/ 1889760 h 3640422"/>
              <a:gd name="connsiteX120" fmla="*/ 250996 w 906316"/>
              <a:gd name="connsiteY120" fmla="*/ 1859280 h 3640422"/>
              <a:gd name="connsiteX121" fmla="*/ 256076 w 906316"/>
              <a:gd name="connsiteY121" fmla="*/ 1833880 h 3640422"/>
              <a:gd name="connsiteX122" fmla="*/ 261156 w 906316"/>
              <a:gd name="connsiteY122" fmla="*/ 1762760 h 3640422"/>
              <a:gd name="connsiteX123" fmla="*/ 266236 w 906316"/>
              <a:gd name="connsiteY123" fmla="*/ 1747520 h 3640422"/>
              <a:gd name="connsiteX124" fmla="*/ 271316 w 906316"/>
              <a:gd name="connsiteY124" fmla="*/ 1722120 h 3640422"/>
              <a:gd name="connsiteX125" fmla="*/ 276396 w 906316"/>
              <a:gd name="connsiteY125" fmla="*/ 1671320 h 3640422"/>
              <a:gd name="connsiteX126" fmla="*/ 281476 w 906316"/>
              <a:gd name="connsiteY126" fmla="*/ 1656080 h 3640422"/>
              <a:gd name="connsiteX127" fmla="*/ 286556 w 906316"/>
              <a:gd name="connsiteY127" fmla="*/ 1635760 h 3640422"/>
              <a:gd name="connsiteX128" fmla="*/ 291636 w 906316"/>
              <a:gd name="connsiteY128" fmla="*/ 1574800 h 3640422"/>
              <a:gd name="connsiteX129" fmla="*/ 296716 w 906316"/>
              <a:gd name="connsiteY129" fmla="*/ 1559560 h 3640422"/>
              <a:gd name="connsiteX130" fmla="*/ 306876 w 906316"/>
              <a:gd name="connsiteY130" fmla="*/ 1518920 h 3640422"/>
              <a:gd name="connsiteX131" fmla="*/ 311956 w 906316"/>
              <a:gd name="connsiteY131" fmla="*/ 1473200 h 3640422"/>
              <a:gd name="connsiteX132" fmla="*/ 317036 w 906316"/>
              <a:gd name="connsiteY132" fmla="*/ 1447800 h 3640422"/>
              <a:gd name="connsiteX133" fmla="*/ 327196 w 906316"/>
              <a:gd name="connsiteY133" fmla="*/ 1386840 h 3640422"/>
              <a:gd name="connsiteX134" fmla="*/ 332276 w 906316"/>
              <a:gd name="connsiteY134" fmla="*/ 1346200 h 3640422"/>
              <a:gd name="connsiteX135" fmla="*/ 342436 w 906316"/>
              <a:gd name="connsiteY135" fmla="*/ 1275080 h 3640422"/>
              <a:gd name="connsiteX136" fmla="*/ 347516 w 906316"/>
              <a:gd name="connsiteY136" fmla="*/ 1224280 h 3640422"/>
              <a:gd name="connsiteX137" fmla="*/ 352596 w 906316"/>
              <a:gd name="connsiteY137" fmla="*/ 1198880 h 3640422"/>
              <a:gd name="connsiteX138" fmla="*/ 367836 w 906316"/>
              <a:gd name="connsiteY138" fmla="*/ 1127760 h 3640422"/>
              <a:gd name="connsiteX139" fmla="*/ 372916 w 906316"/>
              <a:gd name="connsiteY139" fmla="*/ 1076960 h 3640422"/>
              <a:gd name="connsiteX140" fmla="*/ 377996 w 906316"/>
              <a:gd name="connsiteY140" fmla="*/ 1056640 h 3640422"/>
              <a:gd name="connsiteX141" fmla="*/ 388156 w 906316"/>
              <a:gd name="connsiteY141" fmla="*/ 1005840 h 3640422"/>
              <a:gd name="connsiteX142" fmla="*/ 393236 w 906316"/>
              <a:gd name="connsiteY142" fmla="*/ 934720 h 3640422"/>
              <a:gd name="connsiteX143" fmla="*/ 403396 w 906316"/>
              <a:gd name="connsiteY143" fmla="*/ 868680 h 3640422"/>
              <a:gd name="connsiteX144" fmla="*/ 408476 w 906316"/>
              <a:gd name="connsiteY144" fmla="*/ 822960 h 3640422"/>
              <a:gd name="connsiteX145" fmla="*/ 418636 w 906316"/>
              <a:gd name="connsiteY145" fmla="*/ 777240 h 3640422"/>
              <a:gd name="connsiteX146" fmla="*/ 423716 w 906316"/>
              <a:gd name="connsiteY146" fmla="*/ 731520 h 3640422"/>
              <a:gd name="connsiteX147" fmla="*/ 433876 w 906316"/>
              <a:gd name="connsiteY147" fmla="*/ 690880 h 3640422"/>
              <a:gd name="connsiteX148" fmla="*/ 444036 w 906316"/>
              <a:gd name="connsiteY148" fmla="*/ 629920 h 3640422"/>
              <a:gd name="connsiteX149" fmla="*/ 449116 w 906316"/>
              <a:gd name="connsiteY149" fmla="*/ 584200 h 3640422"/>
              <a:gd name="connsiteX150" fmla="*/ 459276 w 906316"/>
              <a:gd name="connsiteY150" fmla="*/ 543560 h 3640422"/>
              <a:gd name="connsiteX151" fmla="*/ 464356 w 906316"/>
              <a:gd name="connsiteY151" fmla="*/ 523240 h 3640422"/>
              <a:gd name="connsiteX152" fmla="*/ 474516 w 906316"/>
              <a:gd name="connsiteY152" fmla="*/ 457200 h 3640422"/>
              <a:gd name="connsiteX153" fmla="*/ 484676 w 906316"/>
              <a:gd name="connsiteY153" fmla="*/ 411480 h 3640422"/>
              <a:gd name="connsiteX154" fmla="*/ 489756 w 906316"/>
              <a:gd name="connsiteY154" fmla="*/ 365760 h 3640422"/>
              <a:gd name="connsiteX155" fmla="*/ 494836 w 906316"/>
              <a:gd name="connsiteY155" fmla="*/ 335280 h 3640422"/>
              <a:gd name="connsiteX156" fmla="*/ 489756 w 906316"/>
              <a:gd name="connsiteY156" fmla="*/ 198120 h 3640422"/>
              <a:gd name="connsiteX0" fmla="*/ 489756 w 906316"/>
              <a:gd name="connsiteY0" fmla="*/ 198120 h 3640422"/>
              <a:gd name="connsiteX1" fmla="*/ 504996 w 906316"/>
              <a:gd name="connsiteY1" fmla="*/ 187960 h 3640422"/>
              <a:gd name="connsiteX2" fmla="*/ 515156 w 906316"/>
              <a:gd name="connsiteY2" fmla="*/ 172720 h 3640422"/>
              <a:gd name="connsiteX3" fmla="*/ 545636 w 906316"/>
              <a:gd name="connsiteY3" fmla="*/ 152400 h 3640422"/>
              <a:gd name="connsiteX4" fmla="*/ 560876 w 906316"/>
              <a:gd name="connsiteY4" fmla="*/ 137160 h 3640422"/>
              <a:gd name="connsiteX5" fmla="*/ 591356 w 906316"/>
              <a:gd name="connsiteY5" fmla="*/ 127000 h 3640422"/>
              <a:gd name="connsiteX6" fmla="*/ 621836 w 906316"/>
              <a:gd name="connsiteY6" fmla="*/ 111760 h 3640422"/>
              <a:gd name="connsiteX7" fmla="*/ 657396 w 906316"/>
              <a:gd name="connsiteY7" fmla="*/ 96520 h 3640422"/>
              <a:gd name="connsiteX8" fmla="*/ 672636 w 906316"/>
              <a:gd name="connsiteY8" fmla="*/ 86360 h 3640422"/>
              <a:gd name="connsiteX9" fmla="*/ 708196 w 906316"/>
              <a:gd name="connsiteY9" fmla="*/ 76200 h 3640422"/>
              <a:gd name="connsiteX10" fmla="*/ 738676 w 906316"/>
              <a:gd name="connsiteY10" fmla="*/ 66040 h 3640422"/>
              <a:gd name="connsiteX11" fmla="*/ 774236 w 906316"/>
              <a:gd name="connsiteY11" fmla="*/ 50800 h 3640422"/>
              <a:gd name="connsiteX12" fmla="*/ 825036 w 906316"/>
              <a:gd name="connsiteY12" fmla="*/ 35560 h 3640422"/>
              <a:gd name="connsiteX13" fmla="*/ 840276 w 906316"/>
              <a:gd name="connsiteY13" fmla="*/ 25400 h 3640422"/>
              <a:gd name="connsiteX14" fmla="*/ 870756 w 906316"/>
              <a:gd name="connsiteY14" fmla="*/ 15240 h 3640422"/>
              <a:gd name="connsiteX15" fmla="*/ 901236 w 906316"/>
              <a:gd name="connsiteY15" fmla="*/ 0 h 3640422"/>
              <a:gd name="connsiteX16" fmla="*/ 906316 w 906316"/>
              <a:gd name="connsiteY16" fmla="*/ 15240 h 3640422"/>
              <a:gd name="connsiteX17" fmla="*/ 901236 w 906316"/>
              <a:gd name="connsiteY17" fmla="*/ 60960 h 3640422"/>
              <a:gd name="connsiteX18" fmla="*/ 896156 w 906316"/>
              <a:gd name="connsiteY18" fmla="*/ 76200 h 3640422"/>
              <a:gd name="connsiteX19" fmla="*/ 891076 w 906316"/>
              <a:gd name="connsiteY19" fmla="*/ 96520 h 3640422"/>
              <a:gd name="connsiteX20" fmla="*/ 885996 w 906316"/>
              <a:gd name="connsiteY20" fmla="*/ 162560 h 3640422"/>
              <a:gd name="connsiteX21" fmla="*/ 880916 w 906316"/>
              <a:gd name="connsiteY21" fmla="*/ 182880 h 3640422"/>
              <a:gd name="connsiteX22" fmla="*/ 875836 w 906316"/>
              <a:gd name="connsiteY22" fmla="*/ 213360 h 3640422"/>
              <a:gd name="connsiteX23" fmla="*/ 870756 w 906316"/>
              <a:gd name="connsiteY23" fmla="*/ 335280 h 3640422"/>
              <a:gd name="connsiteX24" fmla="*/ 860596 w 906316"/>
              <a:gd name="connsiteY24" fmla="*/ 401320 h 3640422"/>
              <a:gd name="connsiteX25" fmla="*/ 855516 w 906316"/>
              <a:gd name="connsiteY25" fmla="*/ 447040 h 3640422"/>
              <a:gd name="connsiteX26" fmla="*/ 845356 w 906316"/>
              <a:gd name="connsiteY26" fmla="*/ 568960 h 3640422"/>
              <a:gd name="connsiteX27" fmla="*/ 840276 w 906316"/>
              <a:gd name="connsiteY27" fmla="*/ 594360 h 3640422"/>
              <a:gd name="connsiteX28" fmla="*/ 835196 w 906316"/>
              <a:gd name="connsiteY28" fmla="*/ 640080 h 3640422"/>
              <a:gd name="connsiteX29" fmla="*/ 825036 w 906316"/>
              <a:gd name="connsiteY29" fmla="*/ 690880 h 3640422"/>
              <a:gd name="connsiteX30" fmla="*/ 819956 w 906316"/>
              <a:gd name="connsiteY30" fmla="*/ 721360 h 3640422"/>
              <a:gd name="connsiteX31" fmla="*/ 814876 w 906316"/>
              <a:gd name="connsiteY31" fmla="*/ 741680 h 3640422"/>
              <a:gd name="connsiteX32" fmla="*/ 809796 w 906316"/>
              <a:gd name="connsiteY32" fmla="*/ 767080 h 3640422"/>
              <a:gd name="connsiteX33" fmla="*/ 804716 w 906316"/>
              <a:gd name="connsiteY33" fmla="*/ 787400 h 3640422"/>
              <a:gd name="connsiteX34" fmla="*/ 799636 w 906316"/>
              <a:gd name="connsiteY34" fmla="*/ 828040 h 3640422"/>
              <a:gd name="connsiteX35" fmla="*/ 794556 w 906316"/>
              <a:gd name="connsiteY35" fmla="*/ 843280 h 3640422"/>
              <a:gd name="connsiteX36" fmla="*/ 784396 w 906316"/>
              <a:gd name="connsiteY36" fmla="*/ 894080 h 3640422"/>
              <a:gd name="connsiteX37" fmla="*/ 774236 w 906316"/>
              <a:gd name="connsiteY37" fmla="*/ 939800 h 3640422"/>
              <a:gd name="connsiteX38" fmla="*/ 769156 w 906316"/>
              <a:gd name="connsiteY38" fmla="*/ 980440 h 3640422"/>
              <a:gd name="connsiteX39" fmla="*/ 764076 w 906316"/>
              <a:gd name="connsiteY39" fmla="*/ 1031240 h 3640422"/>
              <a:gd name="connsiteX40" fmla="*/ 753916 w 906316"/>
              <a:gd name="connsiteY40" fmla="*/ 1102360 h 3640422"/>
              <a:gd name="connsiteX41" fmla="*/ 748836 w 906316"/>
              <a:gd name="connsiteY41" fmla="*/ 1203960 h 3640422"/>
              <a:gd name="connsiteX42" fmla="*/ 738676 w 906316"/>
              <a:gd name="connsiteY42" fmla="*/ 1264920 h 3640422"/>
              <a:gd name="connsiteX43" fmla="*/ 723436 w 906316"/>
              <a:gd name="connsiteY43" fmla="*/ 1407160 h 3640422"/>
              <a:gd name="connsiteX44" fmla="*/ 713276 w 906316"/>
              <a:gd name="connsiteY44" fmla="*/ 1463040 h 3640422"/>
              <a:gd name="connsiteX45" fmla="*/ 708196 w 906316"/>
              <a:gd name="connsiteY45" fmla="*/ 1518920 h 3640422"/>
              <a:gd name="connsiteX46" fmla="*/ 698036 w 906316"/>
              <a:gd name="connsiteY46" fmla="*/ 1564640 h 3640422"/>
              <a:gd name="connsiteX47" fmla="*/ 692956 w 906316"/>
              <a:gd name="connsiteY47" fmla="*/ 1595120 h 3640422"/>
              <a:gd name="connsiteX48" fmla="*/ 687876 w 906316"/>
              <a:gd name="connsiteY48" fmla="*/ 1635760 h 3640422"/>
              <a:gd name="connsiteX49" fmla="*/ 682796 w 906316"/>
              <a:gd name="connsiteY49" fmla="*/ 1666240 h 3640422"/>
              <a:gd name="connsiteX50" fmla="*/ 677716 w 906316"/>
              <a:gd name="connsiteY50" fmla="*/ 1706880 h 3640422"/>
              <a:gd name="connsiteX51" fmla="*/ 662476 w 906316"/>
              <a:gd name="connsiteY51" fmla="*/ 1778000 h 3640422"/>
              <a:gd name="connsiteX52" fmla="*/ 657396 w 906316"/>
              <a:gd name="connsiteY52" fmla="*/ 1823720 h 3640422"/>
              <a:gd name="connsiteX53" fmla="*/ 647236 w 906316"/>
              <a:gd name="connsiteY53" fmla="*/ 1879600 h 3640422"/>
              <a:gd name="connsiteX54" fmla="*/ 642156 w 906316"/>
              <a:gd name="connsiteY54" fmla="*/ 1935480 h 3640422"/>
              <a:gd name="connsiteX55" fmla="*/ 626916 w 906316"/>
              <a:gd name="connsiteY55" fmla="*/ 2021840 h 3640422"/>
              <a:gd name="connsiteX56" fmla="*/ 621836 w 906316"/>
              <a:gd name="connsiteY56" fmla="*/ 2082800 h 3640422"/>
              <a:gd name="connsiteX57" fmla="*/ 611676 w 906316"/>
              <a:gd name="connsiteY57" fmla="*/ 2133600 h 3640422"/>
              <a:gd name="connsiteX58" fmla="*/ 601516 w 906316"/>
              <a:gd name="connsiteY58" fmla="*/ 2204720 h 3640422"/>
              <a:gd name="connsiteX59" fmla="*/ 596436 w 906316"/>
              <a:gd name="connsiteY59" fmla="*/ 2296160 h 3640422"/>
              <a:gd name="connsiteX60" fmla="*/ 591356 w 906316"/>
              <a:gd name="connsiteY60" fmla="*/ 2311400 h 3640422"/>
              <a:gd name="connsiteX61" fmla="*/ 586276 w 906316"/>
              <a:gd name="connsiteY61" fmla="*/ 2352040 h 3640422"/>
              <a:gd name="connsiteX62" fmla="*/ 581196 w 906316"/>
              <a:gd name="connsiteY62" fmla="*/ 2382520 h 3640422"/>
              <a:gd name="connsiteX63" fmla="*/ 571036 w 906316"/>
              <a:gd name="connsiteY63" fmla="*/ 2509520 h 3640422"/>
              <a:gd name="connsiteX64" fmla="*/ 560876 w 906316"/>
              <a:gd name="connsiteY64" fmla="*/ 2570480 h 3640422"/>
              <a:gd name="connsiteX65" fmla="*/ 555796 w 906316"/>
              <a:gd name="connsiteY65" fmla="*/ 2595880 h 3640422"/>
              <a:gd name="connsiteX66" fmla="*/ 545636 w 906316"/>
              <a:gd name="connsiteY66" fmla="*/ 2809240 h 3640422"/>
              <a:gd name="connsiteX67" fmla="*/ 540556 w 906316"/>
              <a:gd name="connsiteY67" fmla="*/ 2834640 h 3640422"/>
              <a:gd name="connsiteX68" fmla="*/ 535476 w 906316"/>
              <a:gd name="connsiteY68" fmla="*/ 2956560 h 3640422"/>
              <a:gd name="connsiteX69" fmla="*/ 525316 w 906316"/>
              <a:gd name="connsiteY69" fmla="*/ 3048000 h 3640422"/>
              <a:gd name="connsiteX70" fmla="*/ 530396 w 906316"/>
              <a:gd name="connsiteY70" fmla="*/ 3246120 h 3640422"/>
              <a:gd name="connsiteX71" fmla="*/ 525316 w 906316"/>
              <a:gd name="connsiteY71" fmla="*/ 3342640 h 3640422"/>
              <a:gd name="connsiteX72" fmla="*/ 520236 w 906316"/>
              <a:gd name="connsiteY72" fmla="*/ 3378200 h 3640422"/>
              <a:gd name="connsiteX73" fmla="*/ 515156 w 906316"/>
              <a:gd name="connsiteY73" fmla="*/ 3418840 h 3640422"/>
              <a:gd name="connsiteX74" fmla="*/ 510076 w 906316"/>
              <a:gd name="connsiteY74" fmla="*/ 3616960 h 3640422"/>
              <a:gd name="connsiteX75" fmla="*/ 433876 w 906316"/>
              <a:gd name="connsiteY75" fmla="*/ 3611880 h 3640422"/>
              <a:gd name="connsiteX76" fmla="*/ 210356 w 906316"/>
              <a:gd name="connsiteY76" fmla="*/ 3601720 h 3640422"/>
              <a:gd name="connsiteX77" fmla="*/ 139236 w 906316"/>
              <a:gd name="connsiteY77" fmla="*/ 3591560 h 3640422"/>
              <a:gd name="connsiteX78" fmla="*/ 83356 w 906316"/>
              <a:gd name="connsiteY78" fmla="*/ 3586480 h 3640422"/>
              <a:gd name="connsiteX79" fmla="*/ 39893 w 906316"/>
              <a:gd name="connsiteY79" fmla="*/ 3576884 h 3640422"/>
              <a:gd name="connsiteX80" fmla="*/ 17880 w 906316"/>
              <a:gd name="connsiteY80" fmla="*/ 3541889 h 3640422"/>
              <a:gd name="connsiteX81" fmla="*/ 39330 w 906316"/>
              <a:gd name="connsiteY81" fmla="*/ 3458351 h 3640422"/>
              <a:gd name="connsiteX82" fmla="*/ 2076 w 906316"/>
              <a:gd name="connsiteY82" fmla="*/ 3429000 h 3640422"/>
              <a:gd name="connsiteX83" fmla="*/ 7156 w 906316"/>
              <a:gd name="connsiteY83" fmla="*/ 3403600 h 3640422"/>
              <a:gd name="connsiteX84" fmla="*/ 12236 w 906316"/>
              <a:gd name="connsiteY84" fmla="*/ 3373120 h 3640422"/>
              <a:gd name="connsiteX85" fmla="*/ 17316 w 906316"/>
              <a:gd name="connsiteY85" fmla="*/ 3347720 h 3640422"/>
              <a:gd name="connsiteX86" fmla="*/ 22396 w 906316"/>
              <a:gd name="connsiteY86" fmla="*/ 3302000 h 3640422"/>
              <a:gd name="connsiteX87" fmla="*/ 27476 w 906316"/>
              <a:gd name="connsiteY87" fmla="*/ 3276600 h 3640422"/>
              <a:gd name="connsiteX88" fmla="*/ 37636 w 906316"/>
              <a:gd name="connsiteY88" fmla="*/ 3195320 h 3640422"/>
              <a:gd name="connsiteX89" fmla="*/ 47796 w 906316"/>
              <a:gd name="connsiteY89" fmla="*/ 3048000 h 3640422"/>
              <a:gd name="connsiteX90" fmla="*/ 52876 w 906316"/>
              <a:gd name="connsiteY90" fmla="*/ 3022600 h 3640422"/>
              <a:gd name="connsiteX91" fmla="*/ 57956 w 906316"/>
              <a:gd name="connsiteY91" fmla="*/ 2941320 h 3640422"/>
              <a:gd name="connsiteX92" fmla="*/ 63036 w 906316"/>
              <a:gd name="connsiteY92" fmla="*/ 2910840 h 3640422"/>
              <a:gd name="connsiteX93" fmla="*/ 73196 w 906316"/>
              <a:gd name="connsiteY93" fmla="*/ 2824480 h 3640422"/>
              <a:gd name="connsiteX94" fmla="*/ 83356 w 906316"/>
              <a:gd name="connsiteY94" fmla="*/ 2712720 h 3640422"/>
              <a:gd name="connsiteX95" fmla="*/ 88436 w 906316"/>
              <a:gd name="connsiteY95" fmla="*/ 2687320 h 3640422"/>
              <a:gd name="connsiteX96" fmla="*/ 93516 w 906316"/>
              <a:gd name="connsiteY96" fmla="*/ 2667000 h 3640422"/>
              <a:gd name="connsiteX97" fmla="*/ 98596 w 906316"/>
              <a:gd name="connsiteY97" fmla="*/ 2631440 h 3640422"/>
              <a:gd name="connsiteX98" fmla="*/ 108756 w 906316"/>
              <a:gd name="connsiteY98" fmla="*/ 2600960 h 3640422"/>
              <a:gd name="connsiteX99" fmla="*/ 113836 w 906316"/>
              <a:gd name="connsiteY99" fmla="*/ 2570480 h 3640422"/>
              <a:gd name="connsiteX100" fmla="*/ 123996 w 906316"/>
              <a:gd name="connsiteY100" fmla="*/ 2550160 h 3640422"/>
              <a:gd name="connsiteX101" fmla="*/ 129076 w 906316"/>
              <a:gd name="connsiteY101" fmla="*/ 2534920 h 3640422"/>
              <a:gd name="connsiteX102" fmla="*/ 164635 w 906316"/>
              <a:gd name="connsiteY102" fmla="*/ 2550724 h 3640422"/>
              <a:gd name="connsiteX103" fmla="*/ 161250 w 906316"/>
              <a:gd name="connsiteY103" fmla="*/ 2484684 h 3640422"/>
              <a:gd name="connsiteX104" fmla="*/ 168587 w 906316"/>
              <a:gd name="connsiteY104" fmla="*/ 2475088 h 3640422"/>
              <a:gd name="connsiteX105" fmla="*/ 170846 w 906316"/>
              <a:gd name="connsiteY105" fmla="*/ 2430498 h 3640422"/>
              <a:gd name="connsiteX106" fmla="*/ 178747 w 906316"/>
              <a:gd name="connsiteY106" fmla="*/ 2410178 h 3640422"/>
              <a:gd name="connsiteX107" fmla="*/ 183828 w 906316"/>
              <a:gd name="connsiteY107" fmla="*/ 2388164 h 3640422"/>
              <a:gd name="connsiteX108" fmla="*/ 186085 w 906316"/>
              <a:gd name="connsiteY108" fmla="*/ 2359943 h 3640422"/>
              <a:gd name="connsiteX109" fmla="*/ 193987 w 906316"/>
              <a:gd name="connsiteY109" fmla="*/ 2338494 h 3640422"/>
              <a:gd name="connsiteX110" fmla="*/ 199067 w 906316"/>
              <a:gd name="connsiteY110" fmla="*/ 2284871 h 3640422"/>
              <a:gd name="connsiteX111" fmla="*/ 200760 w 906316"/>
              <a:gd name="connsiteY111" fmla="*/ 2232942 h 3640422"/>
              <a:gd name="connsiteX112" fmla="*/ 209227 w 906316"/>
              <a:gd name="connsiteY112" fmla="*/ 2175369 h 3640422"/>
              <a:gd name="connsiteX113" fmla="*/ 210356 w 906316"/>
              <a:gd name="connsiteY113" fmla="*/ 2136987 h 3640422"/>
              <a:gd name="connsiteX114" fmla="*/ 215436 w 906316"/>
              <a:gd name="connsiteY114" fmla="*/ 2098040 h 3640422"/>
              <a:gd name="connsiteX115" fmla="*/ 225596 w 906316"/>
              <a:gd name="connsiteY115" fmla="*/ 1991360 h 3640422"/>
              <a:gd name="connsiteX116" fmla="*/ 230676 w 906316"/>
              <a:gd name="connsiteY116" fmla="*/ 1965960 h 3640422"/>
              <a:gd name="connsiteX117" fmla="*/ 235756 w 906316"/>
              <a:gd name="connsiteY117" fmla="*/ 1925320 h 3640422"/>
              <a:gd name="connsiteX118" fmla="*/ 240836 w 906316"/>
              <a:gd name="connsiteY118" fmla="*/ 1910080 h 3640422"/>
              <a:gd name="connsiteX119" fmla="*/ 245916 w 906316"/>
              <a:gd name="connsiteY119" fmla="*/ 1889760 h 3640422"/>
              <a:gd name="connsiteX120" fmla="*/ 250996 w 906316"/>
              <a:gd name="connsiteY120" fmla="*/ 1859280 h 3640422"/>
              <a:gd name="connsiteX121" fmla="*/ 256076 w 906316"/>
              <a:gd name="connsiteY121" fmla="*/ 1833880 h 3640422"/>
              <a:gd name="connsiteX122" fmla="*/ 261156 w 906316"/>
              <a:gd name="connsiteY122" fmla="*/ 1762760 h 3640422"/>
              <a:gd name="connsiteX123" fmla="*/ 266236 w 906316"/>
              <a:gd name="connsiteY123" fmla="*/ 1747520 h 3640422"/>
              <a:gd name="connsiteX124" fmla="*/ 271316 w 906316"/>
              <a:gd name="connsiteY124" fmla="*/ 1722120 h 3640422"/>
              <a:gd name="connsiteX125" fmla="*/ 276396 w 906316"/>
              <a:gd name="connsiteY125" fmla="*/ 1671320 h 3640422"/>
              <a:gd name="connsiteX126" fmla="*/ 281476 w 906316"/>
              <a:gd name="connsiteY126" fmla="*/ 1656080 h 3640422"/>
              <a:gd name="connsiteX127" fmla="*/ 286556 w 906316"/>
              <a:gd name="connsiteY127" fmla="*/ 1635760 h 3640422"/>
              <a:gd name="connsiteX128" fmla="*/ 291636 w 906316"/>
              <a:gd name="connsiteY128" fmla="*/ 1574800 h 3640422"/>
              <a:gd name="connsiteX129" fmla="*/ 296716 w 906316"/>
              <a:gd name="connsiteY129" fmla="*/ 1559560 h 3640422"/>
              <a:gd name="connsiteX130" fmla="*/ 306876 w 906316"/>
              <a:gd name="connsiteY130" fmla="*/ 1518920 h 3640422"/>
              <a:gd name="connsiteX131" fmla="*/ 311956 w 906316"/>
              <a:gd name="connsiteY131" fmla="*/ 1473200 h 3640422"/>
              <a:gd name="connsiteX132" fmla="*/ 317036 w 906316"/>
              <a:gd name="connsiteY132" fmla="*/ 1447800 h 3640422"/>
              <a:gd name="connsiteX133" fmla="*/ 327196 w 906316"/>
              <a:gd name="connsiteY133" fmla="*/ 1386840 h 3640422"/>
              <a:gd name="connsiteX134" fmla="*/ 332276 w 906316"/>
              <a:gd name="connsiteY134" fmla="*/ 1346200 h 3640422"/>
              <a:gd name="connsiteX135" fmla="*/ 342436 w 906316"/>
              <a:gd name="connsiteY135" fmla="*/ 1275080 h 3640422"/>
              <a:gd name="connsiteX136" fmla="*/ 347516 w 906316"/>
              <a:gd name="connsiteY136" fmla="*/ 1224280 h 3640422"/>
              <a:gd name="connsiteX137" fmla="*/ 352596 w 906316"/>
              <a:gd name="connsiteY137" fmla="*/ 1198880 h 3640422"/>
              <a:gd name="connsiteX138" fmla="*/ 367836 w 906316"/>
              <a:gd name="connsiteY138" fmla="*/ 1127760 h 3640422"/>
              <a:gd name="connsiteX139" fmla="*/ 372916 w 906316"/>
              <a:gd name="connsiteY139" fmla="*/ 1076960 h 3640422"/>
              <a:gd name="connsiteX140" fmla="*/ 377996 w 906316"/>
              <a:gd name="connsiteY140" fmla="*/ 1056640 h 3640422"/>
              <a:gd name="connsiteX141" fmla="*/ 388156 w 906316"/>
              <a:gd name="connsiteY141" fmla="*/ 1005840 h 3640422"/>
              <a:gd name="connsiteX142" fmla="*/ 393236 w 906316"/>
              <a:gd name="connsiteY142" fmla="*/ 934720 h 3640422"/>
              <a:gd name="connsiteX143" fmla="*/ 403396 w 906316"/>
              <a:gd name="connsiteY143" fmla="*/ 868680 h 3640422"/>
              <a:gd name="connsiteX144" fmla="*/ 408476 w 906316"/>
              <a:gd name="connsiteY144" fmla="*/ 822960 h 3640422"/>
              <a:gd name="connsiteX145" fmla="*/ 418636 w 906316"/>
              <a:gd name="connsiteY145" fmla="*/ 777240 h 3640422"/>
              <a:gd name="connsiteX146" fmla="*/ 423716 w 906316"/>
              <a:gd name="connsiteY146" fmla="*/ 731520 h 3640422"/>
              <a:gd name="connsiteX147" fmla="*/ 433876 w 906316"/>
              <a:gd name="connsiteY147" fmla="*/ 690880 h 3640422"/>
              <a:gd name="connsiteX148" fmla="*/ 444036 w 906316"/>
              <a:gd name="connsiteY148" fmla="*/ 629920 h 3640422"/>
              <a:gd name="connsiteX149" fmla="*/ 449116 w 906316"/>
              <a:gd name="connsiteY149" fmla="*/ 584200 h 3640422"/>
              <a:gd name="connsiteX150" fmla="*/ 459276 w 906316"/>
              <a:gd name="connsiteY150" fmla="*/ 543560 h 3640422"/>
              <a:gd name="connsiteX151" fmla="*/ 464356 w 906316"/>
              <a:gd name="connsiteY151" fmla="*/ 523240 h 3640422"/>
              <a:gd name="connsiteX152" fmla="*/ 474516 w 906316"/>
              <a:gd name="connsiteY152" fmla="*/ 457200 h 3640422"/>
              <a:gd name="connsiteX153" fmla="*/ 484676 w 906316"/>
              <a:gd name="connsiteY153" fmla="*/ 411480 h 3640422"/>
              <a:gd name="connsiteX154" fmla="*/ 489756 w 906316"/>
              <a:gd name="connsiteY154" fmla="*/ 365760 h 3640422"/>
              <a:gd name="connsiteX155" fmla="*/ 494836 w 906316"/>
              <a:gd name="connsiteY155" fmla="*/ 335280 h 3640422"/>
              <a:gd name="connsiteX156" fmla="*/ 489756 w 906316"/>
              <a:gd name="connsiteY156" fmla="*/ 198120 h 3640422"/>
              <a:gd name="connsiteX0" fmla="*/ 489756 w 906316"/>
              <a:gd name="connsiteY0" fmla="*/ 198120 h 3640422"/>
              <a:gd name="connsiteX1" fmla="*/ 504996 w 906316"/>
              <a:gd name="connsiteY1" fmla="*/ 187960 h 3640422"/>
              <a:gd name="connsiteX2" fmla="*/ 515156 w 906316"/>
              <a:gd name="connsiteY2" fmla="*/ 172720 h 3640422"/>
              <a:gd name="connsiteX3" fmla="*/ 545636 w 906316"/>
              <a:gd name="connsiteY3" fmla="*/ 152400 h 3640422"/>
              <a:gd name="connsiteX4" fmla="*/ 560876 w 906316"/>
              <a:gd name="connsiteY4" fmla="*/ 137160 h 3640422"/>
              <a:gd name="connsiteX5" fmla="*/ 591356 w 906316"/>
              <a:gd name="connsiteY5" fmla="*/ 127000 h 3640422"/>
              <a:gd name="connsiteX6" fmla="*/ 621836 w 906316"/>
              <a:gd name="connsiteY6" fmla="*/ 111760 h 3640422"/>
              <a:gd name="connsiteX7" fmla="*/ 657396 w 906316"/>
              <a:gd name="connsiteY7" fmla="*/ 96520 h 3640422"/>
              <a:gd name="connsiteX8" fmla="*/ 672636 w 906316"/>
              <a:gd name="connsiteY8" fmla="*/ 86360 h 3640422"/>
              <a:gd name="connsiteX9" fmla="*/ 708196 w 906316"/>
              <a:gd name="connsiteY9" fmla="*/ 76200 h 3640422"/>
              <a:gd name="connsiteX10" fmla="*/ 738676 w 906316"/>
              <a:gd name="connsiteY10" fmla="*/ 66040 h 3640422"/>
              <a:gd name="connsiteX11" fmla="*/ 774236 w 906316"/>
              <a:gd name="connsiteY11" fmla="*/ 50800 h 3640422"/>
              <a:gd name="connsiteX12" fmla="*/ 825036 w 906316"/>
              <a:gd name="connsiteY12" fmla="*/ 35560 h 3640422"/>
              <a:gd name="connsiteX13" fmla="*/ 840276 w 906316"/>
              <a:gd name="connsiteY13" fmla="*/ 25400 h 3640422"/>
              <a:gd name="connsiteX14" fmla="*/ 870756 w 906316"/>
              <a:gd name="connsiteY14" fmla="*/ 15240 h 3640422"/>
              <a:gd name="connsiteX15" fmla="*/ 901236 w 906316"/>
              <a:gd name="connsiteY15" fmla="*/ 0 h 3640422"/>
              <a:gd name="connsiteX16" fmla="*/ 906316 w 906316"/>
              <a:gd name="connsiteY16" fmla="*/ 15240 h 3640422"/>
              <a:gd name="connsiteX17" fmla="*/ 901236 w 906316"/>
              <a:gd name="connsiteY17" fmla="*/ 60960 h 3640422"/>
              <a:gd name="connsiteX18" fmla="*/ 896156 w 906316"/>
              <a:gd name="connsiteY18" fmla="*/ 76200 h 3640422"/>
              <a:gd name="connsiteX19" fmla="*/ 891076 w 906316"/>
              <a:gd name="connsiteY19" fmla="*/ 96520 h 3640422"/>
              <a:gd name="connsiteX20" fmla="*/ 885996 w 906316"/>
              <a:gd name="connsiteY20" fmla="*/ 162560 h 3640422"/>
              <a:gd name="connsiteX21" fmla="*/ 880916 w 906316"/>
              <a:gd name="connsiteY21" fmla="*/ 182880 h 3640422"/>
              <a:gd name="connsiteX22" fmla="*/ 875836 w 906316"/>
              <a:gd name="connsiteY22" fmla="*/ 213360 h 3640422"/>
              <a:gd name="connsiteX23" fmla="*/ 870756 w 906316"/>
              <a:gd name="connsiteY23" fmla="*/ 335280 h 3640422"/>
              <a:gd name="connsiteX24" fmla="*/ 860596 w 906316"/>
              <a:gd name="connsiteY24" fmla="*/ 401320 h 3640422"/>
              <a:gd name="connsiteX25" fmla="*/ 855516 w 906316"/>
              <a:gd name="connsiteY25" fmla="*/ 447040 h 3640422"/>
              <a:gd name="connsiteX26" fmla="*/ 845356 w 906316"/>
              <a:gd name="connsiteY26" fmla="*/ 568960 h 3640422"/>
              <a:gd name="connsiteX27" fmla="*/ 840276 w 906316"/>
              <a:gd name="connsiteY27" fmla="*/ 594360 h 3640422"/>
              <a:gd name="connsiteX28" fmla="*/ 835196 w 906316"/>
              <a:gd name="connsiteY28" fmla="*/ 640080 h 3640422"/>
              <a:gd name="connsiteX29" fmla="*/ 825036 w 906316"/>
              <a:gd name="connsiteY29" fmla="*/ 690880 h 3640422"/>
              <a:gd name="connsiteX30" fmla="*/ 819956 w 906316"/>
              <a:gd name="connsiteY30" fmla="*/ 721360 h 3640422"/>
              <a:gd name="connsiteX31" fmla="*/ 814876 w 906316"/>
              <a:gd name="connsiteY31" fmla="*/ 741680 h 3640422"/>
              <a:gd name="connsiteX32" fmla="*/ 809796 w 906316"/>
              <a:gd name="connsiteY32" fmla="*/ 767080 h 3640422"/>
              <a:gd name="connsiteX33" fmla="*/ 804716 w 906316"/>
              <a:gd name="connsiteY33" fmla="*/ 787400 h 3640422"/>
              <a:gd name="connsiteX34" fmla="*/ 799636 w 906316"/>
              <a:gd name="connsiteY34" fmla="*/ 828040 h 3640422"/>
              <a:gd name="connsiteX35" fmla="*/ 794556 w 906316"/>
              <a:gd name="connsiteY35" fmla="*/ 843280 h 3640422"/>
              <a:gd name="connsiteX36" fmla="*/ 784396 w 906316"/>
              <a:gd name="connsiteY36" fmla="*/ 894080 h 3640422"/>
              <a:gd name="connsiteX37" fmla="*/ 774236 w 906316"/>
              <a:gd name="connsiteY37" fmla="*/ 939800 h 3640422"/>
              <a:gd name="connsiteX38" fmla="*/ 769156 w 906316"/>
              <a:gd name="connsiteY38" fmla="*/ 980440 h 3640422"/>
              <a:gd name="connsiteX39" fmla="*/ 764076 w 906316"/>
              <a:gd name="connsiteY39" fmla="*/ 1031240 h 3640422"/>
              <a:gd name="connsiteX40" fmla="*/ 753916 w 906316"/>
              <a:gd name="connsiteY40" fmla="*/ 1102360 h 3640422"/>
              <a:gd name="connsiteX41" fmla="*/ 748836 w 906316"/>
              <a:gd name="connsiteY41" fmla="*/ 1203960 h 3640422"/>
              <a:gd name="connsiteX42" fmla="*/ 738676 w 906316"/>
              <a:gd name="connsiteY42" fmla="*/ 1264920 h 3640422"/>
              <a:gd name="connsiteX43" fmla="*/ 723436 w 906316"/>
              <a:gd name="connsiteY43" fmla="*/ 1407160 h 3640422"/>
              <a:gd name="connsiteX44" fmla="*/ 713276 w 906316"/>
              <a:gd name="connsiteY44" fmla="*/ 1463040 h 3640422"/>
              <a:gd name="connsiteX45" fmla="*/ 708196 w 906316"/>
              <a:gd name="connsiteY45" fmla="*/ 1518920 h 3640422"/>
              <a:gd name="connsiteX46" fmla="*/ 698036 w 906316"/>
              <a:gd name="connsiteY46" fmla="*/ 1564640 h 3640422"/>
              <a:gd name="connsiteX47" fmla="*/ 692956 w 906316"/>
              <a:gd name="connsiteY47" fmla="*/ 1595120 h 3640422"/>
              <a:gd name="connsiteX48" fmla="*/ 687876 w 906316"/>
              <a:gd name="connsiteY48" fmla="*/ 1635760 h 3640422"/>
              <a:gd name="connsiteX49" fmla="*/ 682796 w 906316"/>
              <a:gd name="connsiteY49" fmla="*/ 1666240 h 3640422"/>
              <a:gd name="connsiteX50" fmla="*/ 677716 w 906316"/>
              <a:gd name="connsiteY50" fmla="*/ 1706880 h 3640422"/>
              <a:gd name="connsiteX51" fmla="*/ 662476 w 906316"/>
              <a:gd name="connsiteY51" fmla="*/ 1778000 h 3640422"/>
              <a:gd name="connsiteX52" fmla="*/ 657396 w 906316"/>
              <a:gd name="connsiteY52" fmla="*/ 1823720 h 3640422"/>
              <a:gd name="connsiteX53" fmla="*/ 647236 w 906316"/>
              <a:gd name="connsiteY53" fmla="*/ 1879600 h 3640422"/>
              <a:gd name="connsiteX54" fmla="*/ 642156 w 906316"/>
              <a:gd name="connsiteY54" fmla="*/ 1935480 h 3640422"/>
              <a:gd name="connsiteX55" fmla="*/ 626916 w 906316"/>
              <a:gd name="connsiteY55" fmla="*/ 2021840 h 3640422"/>
              <a:gd name="connsiteX56" fmla="*/ 621836 w 906316"/>
              <a:gd name="connsiteY56" fmla="*/ 2082800 h 3640422"/>
              <a:gd name="connsiteX57" fmla="*/ 611676 w 906316"/>
              <a:gd name="connsiteY57" fmla="*/ 2133600 h 3640422"/>
              <a:gd name="connsiteX58" fmla="*/ 601516 w 906316"/>
              <a:gd name="connsiteY58" fmla="*/ 2204720 h 3640422"/>
              <a:gd name="connsiteX59" fmla="*/ 596436 w 906316"/>
              <a:gd name="connsiteY59" fmla="*/ 2296160 h 3640422"/>
              <a:gd name="connsiteX60" fmla="*/ 591356 w 906316"/>
              <a:gd name="connsiteY60" fmla="*/ 2311400 h 3640422"/>
              <a:gd name="connsiteX61" fmla="*/ 586276 w 906316"/>
              <a:gd name="connsiteY61" fmla="*/ 2352040 h 3640422"/>
              <a:gd name="connsiteX62" fmla="*/ 581196 w 906316"/>
              <a:gd name="connsiteY62" fmla="*/ 2382520 h 3640422"/>
              <a:gd name="connsiteX63" fmla="*/ 571036 w 906316"/>
              <a:gd name="connsiteY63" fmla="*/ 2509520 h 3640422"/>
              <a:gd name="connsiteX64" fmla="*/ 560876 w 906316"/>
              <a:gd name="connsiteY64" fmla="*/ 2570480 h 3640422"/>
              <a:gd name="connsiteX65" fmla="*/ 555796 w 906316"/>
              <a:gd name="connsiteY65" fmla="*/ 2595880 h 3640422"/>
              <a:gd name="connsiteX66" fmla="*/ 545636 w 906316"/>
              <a:gd name="connsiteY66" fmla="*/ 2809240 h 3640422"/>
              <a:gd name="connsiteX67" fmla="*/ 540556 w 906316"/>
              <a:gd name="connsiteY67" fmla="*/ 2834640 h 3640422"/>
              <a:gd name="connsiteX68" fmla="*/ 535476 w 906316"/>
              <a:gd name="connsiteY68" fmla="*/ 2956560 h 3640422"/>
              <a:gd name="connsiteX69" fmla="*/ 525316 w 906316"/>
              <a:gd name="connsiteY69" fmla="*/ 3048000 h 3640422"/>
              <a:gd name="connsiteX70" fmla="*/ 530396 w 906316"/>
              <a:gd name="connsiteY70" fmla="*/ 3246120 h 3640422"/>
              <a:gd name="connsiteX71" fmla="*/ 525316 w 906316"/>
              <a:gd name="connsiteY71" fmla="*/ 3342640 h 3640422"/>
              <a:gd name="connsiteX72" fmla="*/ 520236 w 906316"/>
              <a:gd name="connsiteY72" fmla="*/ 3378200 h 3640422"/>
              <a:gd name="connsiteX73" fmla="*/ 515156 w 906316"/>
              <a:gd name="connsiteY73" fmla="*/ 3418840 h 3640422"/>
              <a:gd name="connsiteX74" fmla="*/ 510076 w 906316"/>
              <a:gd name="connsiteY74" fmla="*/ 3616960 h 3640422"/>
              <a:gd name="connsiteX75" fmla="*/ 433876 w 906316"/>
              <a:gd name="connsiteY75" fmla="*/ 3611880 h 3640422"/>
              <a:gd name="connsiteX76" fmla="*/ 210356 w 906316"/>
              <a:gd name="connsiteY76" fmla="*/ 3601720 h 3640422"/>
              <a:gd name="connsiteX77" fmla="*/ 139236 w 906316"/>
              <a:gd name="connsiteY77" fmla="*/ 3591560 h 3640422"/>
              <a:gd name="connsiteX78" fmla="*/ 83356 w 906316"/>
              <a:gd name="connsiteY78" fmla="*/ 3586480 h 3640422"/>
              <a:gd name="connsiteX79" fmla="*/ 39893 w 906316"/>
              <a:gd name="connsiteY79" fmla="*/ 3576884 h 3640422"/>
              <a:gd name="connsiteX80" fmla="*/ 46102 w 906316"/>
              <a:gd name="connsiteY80" fmla="*/ 3533423 h 3640422"/>
              <a:gd name="connsiteX81" fmla="*/ 39330 w 906316"/>
              <a:gd name="connsiteY81" fmla="*/ 3458351 h 3640422"/>
              <a:gd name="connsiteX82" fmla="*/ 2076 w 906316"/>
              <a:gd name="connsiteY82" fmla="*/ 3429000 h 3640422"/>
              <a:gd name="connsiteX83" fmla="*/ 7156 w 906316"/>
              <a:gd name="connsiteY83" fmla="*/ 3403600 h 3640422"/>
              <a:gd name="connsiteX84" fmla="*/ 12236 w 906316"/>
              <a:gd name="connsiteY84" fmla="*/ 3373120 h 3640422"/>
              <a:gd name="connsiteX85" fmla="*/ 17316 w 906316"/>
              <a:gd name="connsiteY85" fmla="*/ 3347720 h 3640422"/>
              <a:gd name="connsiteX86" fmla="*/ 22396 w 906316"/>
              <a:gd name="connsiteY86" fmla="*/ 3302000 h 3640422"/>
              <a:gd name="connsiteX87" fmla="*/ 27476 w 906316"/>
              <a:gd name="connsiteY87" fmla="*/ 3276600 h 3640422"/>
              <a:gd name="connsiteX88" fmla="*/ 37636 w 906316"/>
              <a:gd name="connsiteY88" fmla="*/ 3195320 h 3640422"/>
              <a:gd name="connsiteX89" fmla="*/ 47796 w 906316"/>
              <a:gd name="connsiteY89" fmla="*/ 3048000 h 3640422"/>
              <a:gd name="connsiteX90" fmla="*/ 52876 w 906316"/>
              <a:gd name="connsiteY90" fmla="*/ 3022600 h 3640422"/>
              <a:gd name="connsiteX91" fmla="*/ 57956 w 906316"/>
              <a:gd name="connsiteY91" fmla="*/ 2941320 h 3640422"/>
              <a:gd name="connsiteX92" fmla="*/ 63036 w 906316"/>
              <a:gd name="connsiteY92" fmla="*/ 2910840 h 3640422"/>
              <a:gd name="connsiteX93" fmla="*/ 73196 w 906316"/>
              <a:gd name="connsiteY93" fmla="*/ 2824480 h 3640422"/>
              <a:gd name="connsiteX94" fmla="*/ 83356 w 906316"/>
              <a:gd name="connsiteY94" fmla="*/ 2712720 h 3640422"/>
              <a:gd name="connsiteX95" fmla="*/ 88436 w 906316"/>
              <a:gd name="connsiteY95" fmla="*/ 2687320 h 3640422"/>
              <a:gd name="connsiteX96" fmla="*/ 93516 w 906316"/>
              <a:gd name="connsiteY96" fmla="*/ 2667000 h 3640422"/>
              <a:gd name="connsiteX97" fmla="*/ 98596 w 906316"/>
              <a:gd name="connsiteY97" fmla="*/ 2631440 h 3640422"/>
              <a:gd name="connsiteX98" fmla="*/ 108756 w 906316"/>
              <a:gd name="connsiteY98" fmla="*/ 2600960 h 3640422"/>
              <a:gd name="connsiteX99" fmla="*/ 113836 w 906316"/>
              <a:gd name="connsiteY99" fmla="*/ 2570480 h 3640422"/>
              <a:gd name="connsiteX100" fmla="*/ 123996 w 906316"/>
              <a:gd name="connsiteY100" fmla="*/ 2550160 h 3640422"/>
              <a:gd name="connsiteX101" fmla="*/ 129076 w 906316"/>
              <a:gd name="connsiteY101" fmla="*/ 2534920 h 3640422"/>
              <a:gd name="connsiteX102" fmla="*/ 164635 w 906316"/>
              <a:gd name="connsiteY102" fmla="*/ 2550724 h 3640422"/>
              <a:gd name="connsiteX103" fmla="*/ 161250 w 906316"/>
              <a:gd name="connsiteY103" fmla="*/ 2484684 h 3640422"/>
              <a:gd name="connsiteX104" fmla="*/ 168587 w 906316"/>
              <a:gd name="connsiteY104" fmla="*/ 2475088 h 3640422"/>
              <a:gd name="connsiteX105" fmla="*/ 170846 w 906316"/>
              <a:gd name="connsiteY105" fmla="*/ 2430498 h 3640422"/>
              <a:gd name="connsiteX106" fmla="*/ 178747 w 906316"/>
              <a:gd name="connsiteY106" fmla="*/ 2410178 h 3640422"/>
              <a:gd name="connsiteX107" fmla="*/ 183828 w 906316"/>
              <a:gd name="connsiteY107" fmla="*/ 2388164 h 3640422"/>
              <a:gd name="connsiteX108" fmla="*/ 186085 w 906316"/>
              <a:gd name="connsiteY108" fmla="*/ 2359943 h 3640422"/>
              <a:gd name="connsiteX109" fmla="*/ 193987 w 906316"/>
              <a:gd name="connsiteY109" fmla="*/ 2338494 h 3640422"/>
              <a:gd name="connsiteX110" fmla="*/ 199067 w 906316"/>
              <a:gd name="connsiteY110" fmla="*/ 2284871 h 3640422"/>
              <a:gd name="connsiteX111" fmla="*/ 200760 w 906316"/>
              <a:gd name="connsiteY111" fmla="*/ 2232942 h 3640422"/>
              <a:gd name="connsiteX112" fmla="*/ 209227 w 906316"/>
              <a:gd name="connsiteY112" fmla="*/ 2175369 h 3640422"/>
              <a:gd name="connsiteX113" fmla="*/ 210356 w 906316"/>
              <a:gd name="connsiteY113" fmla="*/ 2136987 h 3640422"/>
              <a:gd name="connsiteX114" fmla="*/ 215436 w 906316"/>
              <a:gd name="connsiteY114" fmla="*/ 2098040 h 3640422"/>
              <a:gd name="connsiteX115" fmla="*/ 225596 w 906316"/>
              <a:gd name="connsiteY115" fmla="*/ 1991360 h 3640422"/>
              <a:gd name="connsiteX116" fmla="*/ 230676 w 906316"/>
              <a:gd name="connsiteY116" fmla="*/ 1965960 h 3640422"/>
              <a:gd name="connsiteX117" fmla="*/ 235756 w 906316"/>
              <a:gd name="connsiteY117" fmla="*/ 1925320 h 3640422"/>
              <a:gd name="connsiteX118" fmla="*/ 240836 w 906316"/>
              <a:gd name="connsiteY118" fmla="*/ 1910080 h 3640422"/>
              <a:gd name="connsiteX119" fmla="*/ 245916 w 906316"/>
              <a:gd name="connsiteY119" fmla="*/ 1889760 h 3640422"/>
              <a:gd name="connsiteX120" fmla="*/ 250996 w 906316"/>
              <a:gd name="connsiteY120" fmla="*/ 1859280 h 3640422"/>
              <a:gd name="connsiteX121" fmla="*/ 256076 w 906316"/>
              <a:gd name="connsiteY121" fmla="*/ 1833880 h 3640422"/>
              <a:gd name="connsiteX122" fmla="*/ 261156 w 906316"/>
              <a:gd name="connsiteY122" fmla="*/ 1762760 h 3640422"/>
              <a:gd name="connsiteX123" fmla="*/ 266236 w 906316"/>
              <a:gd name="connsiteY123" fmla="*/ 1747520 h 3640422"/>
              <a:gd name="connsiteX124" fmla="*/ 271316 w 906316"/>
              <a:gd name="connsiteY124" fmla="*/ 1722120 h 3640422"/>
              <a:gd name="connsiteX125" fmla="*/ 276396 w 906316"/>
              <a:gd name="connsiteY125" fmla="*/ 1671320 h 3640422"/>
              <a:gd name="connsiteX126" fmla="*/ 281476 w 906316"/>
              <a:gd name="connsiteY126" fmla="*/ 1656080 h 3640422"/>
              <a:gd name="connsiteX127" fmla="*/ 286556 w 906316"/>
              <a:gd name="connsiteY127" fmla="*/ 1635760 h 3640422"/>
              <a:gd name="connsiteX128" fmla="*/ 291636 w 906316"/>
              <a:gd name="connsiteY128" fmla="*/ 1574800 h 3640422"/>
              <a:gd name="connsiteX129" fmla="*/ 296716 w 906316"/>
              <a:gd name="connsiteY129" fmla="*/ 1559560 h 3640422"/>
              <a:gd name="connsiteX130" fmla="*/ 306876 w 906316"/>
              <a:gd name="connsiteY130" fmla="*/ 1518920 h 3640422"/>
              <a:gd name="connsiteX131" fmla="*/ 311956 w 906316"/>
              <a:gd name="connsiteY131" fmla="*/ 1473200 h 3640422"/>
              <a:gd name="connsiteX132" fmla="*/ 317036 w 906316"/>
              <a:gd name="connsiteY132" fmla="*/ 1447800 h 3640422"/>
              <a:gd name="connsiteX133" fmla="*/ 327196 w 906316"/>
              <a:gd name="connsiteY133" fmla="*/ 1386840 h 3640422"/>
              <a:gd name="connsiteX134" fmla="*/ 332276 w 906316"/>
              <a:gd name="connsiteY134" fmla="*/ 1346200 h 3640422"/>
              <a:gd name="connsiteX135" fmla="*/ 342436 w 906316"/>
              <a:gd name="connsiteY135" fmla="*/ 1275080 h 3640422"/>
              <a:gd name="connsiteX136" fmla="*/ 347516 w 906316"/>
              <a:gd name="connsiteY136" fmla="*/ 1224280 h 3640422"/>
              <a:gd name="connsiteX137" fmla="*/ 352596 w 906316"/>
              <a:gd name="connsiteY137" fmla="*/ 1198880 h 3640422"/>
              <a:gd name="connsiteX138" fmla="*/ 367836 w 906316"/>
              <a:gd name="connsiteY138" fmla="*/ 1127760 h 3640422"/>
              <a:gd name="connsiteX139" fmla="*/ 372916 w 906316"/>
              <a:gd name="connsiteY139" fmla="*/ 1076960 h 3640422"/>
              <a:gd name="connsiteX140" fmla="*/ 377996 w 906316"/>
              <a:gd name="connsiteY140" fmla="*/ 1056640 h 3640422"/>
              <a:gd name="connsiteX141" fmla="*/ 388156 w 906316"/>
              <a:gd name="connsiteY141" fmla="*/ 1005840 h 3640422"/>
              <a:gd name="connsiteX142" fmla="*/ 393236 w 906316"/>
              <a:gd name="connsiteY142" fmla="*/ 934720 h 3640422"/>
              <a:gd name="connsiteX143" fmla="*/ 403396 w 906316"/>
              <a:gd name="connsiteY143" fmla="*/ 868680 h 3640422"/>
              <a:gd name="connsiteX144" fmla="*/ 408476 w 906316"/>
              <a:gd name="connsiteY144" fmla="*/ 822960 h 3640422"/>
              <a:gd name="connsiteX145" fmla="*/ 418636 w 906316"/>
              <a:gd name="connsiteY145" fmla="*/ 777240 h 3640422"/>
              <a:gd name="connsiteX146" fmla="*/ 423716 w 906316"/>
              <a:gd name="connsiteY146" fmla="*/ 731520 h 3640422"/>
              <a:gd name="connsiteX147" fmla="*/ 433876 w 906316"/>
              <a:gd name="connsiteY147" fmla="*/ 690880 h 3640422"/>
              <a:gd name="connsiteX148" fmla="*/ 444036 w 906316"/>
              <a:gd name="connsiteY148" fmla="*/ 629920 h 3640422"/>
              <a:gd name="connsiteX149" fmla="*/ 449116 w 906316"/>
              <a:gd name="connsiteY149" fmla="*/ 584200 h 3640422"/>
              <a:gd name="connsiteX150" fmla="*/ 459276 w 906316"/>
              <a:gd name="connsiteY150" fmla="*/ 543560 h 3640422"/>
              <a:gd name="connsiteX151" fmla="*/ 464356 w 906316"/>
              <a:gd name="connsiteY151" fmla="*/ 523240 h 3640422"/>
              <a:gd name="connsiteX152" fmla="*/ 474516 w 906316"/>
              <a:gd name="connsiteY152" fmla="*/ 457200 h 3640422"/>
              <a:gd name="connsiteX153" fmla="*/ 484676 w 906316"/>
              <a:gd name="connsiteY153" fmla="*/ 411480 h 3640422"/>
              <a:gd name="connsiteX154" fmla="*/ 489756 w 906316"/>
              <a:gd name="connsiteY154" fmla="*/ 365760 h 3640422"/>
              <a:gd name="connsiteX155" fmla="*/ 494836 w 906316"/>
              <a:gd name="connsiteY155" fmla="*/ 335280 h 3640422"/>
              <a:gd name="connsiteX156" fmla="*/ 489756 w 906316"/>
              <a:gd name="connsiteY156" fmla="*/ 198120 h 3640422"/>
              <a:gd name="connsiteX0" fmla="*/ 489756 w 906316"/>
              <a:gd name="connsiteY0" fmla="*/ 198120 h 3640422"/>
              <a:gd name="connsiteX1" fmla="*/ 504996 w 906316"/>
              <a:gd name="connsiteY1" fmla="*/ 187960 h 3640422"/>
              <a:gd name="connsiteX2" fmla="*/ 515156 w 906316"/>
              <a:gd name="connsiteY2" fmla="*/ 172720 h 3640422"/>
              <a:gd name="connsiteX3" fmla="*/ 545636 w 906316"/>
              <a:gd name="connsiteY3" fmla="*/ 152400 h 3640422"/>
              <a:gd name="connsiteX4" fmla="*/ 560876 w 906316"/>
              <a:gd name="connsiteY4" fmla="*/ 137160 h 3640422"/>
              <a:gd name="connsiteX5" fmla="*/ 591356 w 906316"/>
              <a:gd name="connsiteY5" fmla="*/ 127000 h 3640422"/>
              <a:gd name="connsiteX6" fmla="*/ 621836 w 906316"/>
              <a:gd name="connsiteY6" fmla="*/ 111760 h 3640422"/>
              <a:gd name="connsiteX7" fmla="*/ 657396 w 906316"/>
              <a:gd name="connsiteY7" fmla="*/ 96520 h 3640422"/>
              <a:gd name="connsiteX8" fmla="*/ 672636 w 906316"/>
              <a:gd name="connsiteY8" fmla="*/ 86360 h 3640422"/>
              <a:gd name="connsiteX9" fmla="*/ 708196 w 906316"/>
              <a:gd name="connsiteY9" fmla="*/ 76200 h 3640422"/>
              <a:gd name="connsiteX10" fmla="*/ 738676 w 906316"/>
              <a:gd name="connsiteY10" fmla="*/ 66040 h 3640422"/>
              <a:gd name="connsiteX11" fmla="*/ 774236 w 906316"/>
              <a:gd name="connsiteY11" fmla="*/ 50800 h 3640422"/>
              <a:gd name="connsiteX12" fmla="*/ 825036 w 906316"/>
              <a:gd name="connsiteY12" fmla="*/ 35560 h 3640422"/>
              <a:gd name="connsiteX13" fmla="*/ 840276 w 906316"/>
              <a:gd name="connsiteY13" fmla="*/ 25400 h 3640422"/>
              <a:gd name="connsiteX14" fmla="*/ 870756 w 906316"/>
              <a:gd name="connsiteY14" fmla="*/ 15240 h 3640422"/>
              <a:gd name="connsiteX15" fmla="*/ 901236 w 906316"/>
              <a:gd name="connsiteY15" fmla="*/ 0 h 3640422"/>
              <a:gd name="connsiteX16" fmla="*/ 906316 w 906316"/>
              <a:gd name="connsiteY16" fmla="*/ 15240 h 3640422"/>
              <a:gd name="connsiteX17" fmla="*/ 901236 w 906316"/>
              <a:gd name="connsiteY17" fmla="*/ 60960 h 3640422"/>
              <a:gd name="connsiteX18" fmla="*/ 896156 w 906316"/>
              <a:gd name="connsiteY18" fmla="*/ 76200 h 3640422"/>
              <a:gd name="connsiteX19" fmla="*/ 891076 w 906316"/>
              <a:gd name="connsiteY19" fmla="*/ 96520 h 3640422"/>
              <a:gd name="connsiteX20" fmla="*/ 885996 w 906316"/>
              <a:gd name="connsiteY20" fmla="*/ 162560 h 3640422"/>
              <a:gd name="connsiteX21" fmla="*/ 880916 w 906316"/>
              <a:gd name="connsiteY21" fmla="*/ 182880 h 3640422"/>
              <a:gd name="connsiteX22" fmla="*/ 875836 w 906316"/>
              <a:gd name="connsiteY22" fmla="*/ 213360 h 3640422"/>
              <a:gd name="connsiteX23" fmla="*/ 870756 w 906316"/>
              <a:gd name="connsiteY23" fmla="*/ 335280 h 3640422"/>
              <a:gd name="connsiteX24" fmla="*/ 860596 w 906316"/>
              <a:gd name="connsiteY24" fmla="*/ 401320 h 3640422"/>
              <a:gd name="connsiteX25" fmla="*/ 855516 w 906316"/>
              <a:gd name="connsiteY25" fmla="*/ 447040 h 3640422"/>
              <a:gd name="connsiteX26" fmla="*/ 845356 w 906316"/>
              <a:gd name="connsiteY26" fmla="*/ 568960 h 3640422"/>
              <a:gd name="connsiteX27" fmla="*/ 840276 w 906316"/>
              <a:gd name="connsiteY27" fmla="*/ 594360 h 3640422"/>
              <a:gd name="connsiteX28" fmla="*/ 835196 w 906316"/>
              <a:gd name="connsiteY28" fmla="*/ 640080 h 3640422"/>
              <a:gd name="connsiteX29" fmla="*/ 825036 w 906316"/>
              <a:gd name="connsiteY29" fmla="*/ 690880 h 3640422"/>
              <a:gd name="connsiteX30" fmla="*/ 819956 w 906316"/>
              <a:gd name="connsiteY30" fmla="*/ 721360 h 3640422"/>
              <a:gd name="connsiteX31" fmla="*/ 814876 w 906316"/>
              <a:gd name="connsiteY31" fmla="*/ 741680 h 3640422"/>
              <a:gd name="connsiteX32" fmla="*/ 809796 w 906316"/>
              <a:gd name="connsiteY32" fmla="*/ 767080 h 3640422"/>
              <a:gd name="connsiteX33" fmla="*/ 804716 w 906316"/>
              <a:gd name="connsiteY33" fmla="*/ 787400 h 3640422"/>
              <a:gd name="connsiteX34" fmla="*/ 799636 w 906316"/>
              <a:gd name="connsiteY34" fmla="*/ 828040 h 3640422"/>
              <a:gd name="connsiteX35" fmla="*/ 794556 w 906316"/>
              <a:gd name="connsiteY35" fmla="*/ 843280 h 3640422"/>
              <a:gd name="connsiteX36" fmla="*/ 784396 w 906316"/>
              <a:gd name="connsiteY36" fmla="*/ 894080 h 3640422"/>
              <a:gd name="connsiteX37" fmla="*/ 774236 w 906316"/>
              <a:gd name="connsiteY37" fmla="*/ 939800 h 3640422"/>
              <a:gd name="connsiteX38" fmla="*/ 769156 w 906316"/>
              <a:gd name="connsiteY38" fmla="*/ 980440 h 3640422"/>
              <a:gd name="connsiteX39" fmla="*/ 764076 w 906316"/>
              <a:gd name="connsiteY39" fmla="*/ 1031240 h 3640422"/>
              <a:gd name="connsiteX40" fmla="*/ 753916 w 906316"/>
              <a:gd name="connsiteY40" fmla="*/ 1102360 h 3640422"/>
              <a:gd name="connsiteX41" fmla="*/ 748836 w 906316"/>
              <a:gd name="connsiteY41" fmla="*/ 1203960 h 3640422"/>
              <a:gd name="connsiteX42" fmla="*/ 738676 w 906316"/>
              <a:gd name="connsiteY42" fmla="*/ 1264920 h 3640422"/>
              <a:gd name="connsiteX43" fmla="*/ 723436 w 906316"/>
              <a:gd name="connsiteY43" fmla="*/ 1407160 h 3640422"/>
              <a:gd name="connsiteX44" fmla="*/ 713276 w 906316"/>
              <a:gd name="connsiteY44" fmla="*/ 1463040 h 3640422"/>
              <a:gd name="connsiteX45" fmla="*/ 708196 w 906316"/>
              <a:gd name="connsiteY45" fmla="*/ 1518920 h 3640422"/>
              <a:gd name="connsiteX46" fmla="*/ 698036 w 906316"/>
              <a:gd name="connsiteY46" fmla="*/ 1564640 h 3640422"/>
              <a:gd name="connsiteX47" fmla="*/ 692956 w 906316"/>
              <a:gd name="connsiteY47" fmla="*/ 1595120 h 3640422"/>
              <a:gd name="connsiteX48" fmla="*/ 687876 w 906316"/>
              <a:gd name="connsiteY48" fmla="*/ 1635760 h 3640422"/>
              <a:gd name="connsiteX49" fmla="*/ 682796 w 906316"/>
              <a:gd name="connsiteY49" fmla="*/ 1666240 h 3640422"/>
              <a:gd name="connsiteX50" fmla="*/ 677716 w 906316"/>
              <a:gd name="connsiteY50" fmla="*/ 1706880 h 3640422"/>
              <a:gd name="connsiteX51" fmla="*/ 662476 w 906316"/>
              <a:gd name="connsiteY51" fmla="*/ 1778000 h 3640422"/>
              <a:gd name="connsiteX52" fmla="*/ 657396 w 906316"/>
              <a:gd name="connsiteY52" fmla="*/ 1823720 h 3640422"/>
              <a:gd name="connsiteX53" fmla="*/ 647236 w 906316"/>
              <a:gd name="connsiteY53" fmla="*/ 1879600 h 3640422"/>
              <a:gd name="connsiteX54" fmla="*/ 642156 w 906316"/>
              <a:gd name="connsiteY54" fmla="*/ 1935480 h 3640422"/>
              <a:gd name="connsiteX55" fmla="*/ 626916 w 906316"/>
              <a:gd name="connsiteY55" fmla="*/ 2021840 h 3640422"/>
              <a:gd name="connsiteX56" fmla="*/ 621836 w 906316"/>
              <a:gd name="connsiteY56" fmla="*/ 2082800 h 3640422"/>
              <a:gd name="connsiteX57" fmla="*/ 611676 w 906316"/>
              <a:gd name="connsiteY57" fmla="*/ 2133600 h 3640422"/>
              <a:gd name="connsiteX58" fmla="*/ 601516 w 906316"/>
              <a:gd name="connsiteY58" fmla="*/ 2204720 h 3640422"/>
              <a:gd name="connsiteX59" fmla="*/ 596436 w 906316"/>
              <a:gd name="connsiteY59" fmla="*/ 2296160 h 3640422"/>
              <a:gd name="connsiteX60" fmla="*/ 591356 w 906316"/>
              <a:gd name="connsiteY60" fmla="*/ 2311400 h 3640422"/>
              <a:gd name="connsiteX61" fmla="*/ 586276 w 906316"/>
              <a:gd name="connsiteY61" fmla="*/ 2352040 h 3640422"/>
              <a:gd name="connsiteX62" fmla="*/ 581196 w 906316"/>
              <a:gd name="connsiteY62" fmla="*/ 2382520 h 3640422"/>
              <a:gd name="connsiteX63" fmla="*/ 571036 w 906316"/>
              <a:gd name="connsiteY63" fmla="*/ 2509520 h 3640422"/>
              <a:gd name="connsiteX64" fmla="*/ 560876 w 906316"/>
              <a:gd name="connsiteY64" fmla="*/ 2570480 h 3640422"/>
              <a:gd name="connsiteX65" fmla="*/ 555796 w 906316"/>
              <a:gd name="connsiteY65" fmla="*/ 2595880 h 3640422"/>
              <a:gd name="connsiteX66" fmla="*/ 545636 w 906316"/>
              <a:gd name="connsiteY66" fmla="*/ 2809240 h 3640422"/>
              <a:gd name="connsiteX67" fmla="*/ 540556 w 906316"/>
              <a:gd name="connsiteY67" fmla="*/ 2834640 h 3640422"/>
              <a:gd name="connsiteX68" fmla="*/ 535476 w 906316"/>
              <a:gd name="connsiteY68" fmla="*/ 2956560 h 3640422"/>
              <a:gd name="connsiteX69" fmla="*/ 525316 w 906316"/>
              <a:gd name="connsiteY69" fmla="*/ 3048000 h 3640422"/>
              <a:gd name="connsiteX70" fmla="*/ 530396 w 906316"/>
              <a:gd name="connsiteY70" fmla="*/ 3246120 h 3640422"/>
              <a:gd name="connsiteX71" fmla="*/ 525316 w 906316"/>
              <a:gd name="connsiteY71" fmla="*/ 3342640 h 3640422"/>
              <a:gd name="connsiteX72" fmla="*/ 520236 w 906316"/>
              <a:gd name="connsiteY72" fmla="*/ 3378200 h 3640422"/>
              <a:gd name="connsiteX73" fmla="*/ 515156 w 906316"/>
              <a:gd name="connsiteY73" fmla="*/ 3418840 h 3640422"/>
              <a:gd name="connsiteX74" fmla="*/ 510076 w 906316"/>
              <a:gd name="connsiteY74" fmla="*/ 3616960 h 3640422"/>
              <a:gd name="connsiteX75" fmla="*/ 433876 w 906316"/>
              <a:gd name="connsiteY75" fmla="*/ 3611880 h 3640422"/>
              <a:gd name="connsiteX76" fmla="*/ 210356 w 906316"/>
              <a:gd name="connsiteY76" fmla="*/ 3601720 h 3640422"/>
              <a:gd name="connsiteX77" fmla="*/ 139236 w 906316"/>
              <a:gd name="connsiteY77" fmla="*/ 3591560 h 3640422"/>
              <a:gd name="connsiteX78" fmla="*/ 83356 w 906316"/>
              <a:gd name="connsiteY78" fmla="*/ 3586480 h 3640422"/>
              <a:gd name="connsiteX79" fmla="*/ 39893 w 906316"/>
              <a:gd name="connsiteY79" fmla="*/ 3576884 h 3640422"/>
              <a:gd name="connsiteX80" fmla="*/ 46102 w 906316"/>
              <a:gd name="connsiteY80" fmla="*/ 3533423 h 3640422"/>
              <a:gd name="connsiteX81" fmla="*/ 50619 w 906316"/>
              <a:gd name="connsiteY81" fmla="*/ 3452706 h 3640422"/>
              <a:gd name="connsiteX82" fmla="*/ 2076 w 906316"/>
              <a:gd name="connsiteY82" fmla="*/ 3429000 h 3640422"/>
              <a:gd name="connsiteX83" fmla="*/ 7156 w 906316"/>
              <a:gd name="connsiteY83" fmla="*/ 3403600 h 3640422"/>
              <a:gd name="connsiteX84" fmla="*/ 12236 w 906316"/>
              <a:gd name="connsiteY84" fmla="*/ 3373120 h 3640422"/>
              <a:gd name="connsiteX85" fmla="*/ 17316 w 906316"/>
              <a:gd name="connsiteY85" fmla="*/ 3347720 h 3640422"/>
              <a:gd name="connsiteX86" fmla="*/ 22396 w 906316"/>
              <a:gd name="connsiteY86" fmla="*/ 3302000 h 3640422"/>
              <a:gd name="connsiteX87" fmla="*/ 27476 w 906316"/>
              <a:gd name="connsiteY87" fmla="*/ 3276600 h 3640422"/>
              <a:gd name="connsiteX88" fmla="*/ 37636 w 906316"/>
              <a:gd name="connsiteY88" fmla="*/ 3195320 h 3640422"/>
              <a:gd name="connsiteX89" fmla="*/ 47796 w 906316"/>
              <a:gd name="connsiteY89" fmla="*/ 3048000 h 3640422"/>
              <a:gd name="connsiteX90" fmla="*/ 52876 w 906316"/>
              <a:gd name="connsiteY90" fmla="*/ 3022600 h 3640422"/>
              <a:gd name="connsiteX91" fmla="*/ 57956 w 906316"/>
              <a:gd name="connsiteY91" fmla="*/ 2941320 h 3640422"/>
              <a:gd name="connsiteX92" fmla="*/ 63036 w 906316"/>
              <a:gd name="connsiteY92" fmla="*/ 2910840 h 3640422"/>
              <a:gd name="connsiteX93" fmla="*/ 73196 w 906316"/>
              <a:gd name="connsiteY93" fmla="*/ 2824480 h 3640422"/>
              <a:gd name="connsiteX94" fmla="*/ 83356 w 906316"/>
              <a:gd name="connsiteY94" fmla="*/ 2712720 h 3640422"/>
              <a:gd name="connsiteX95" fmla="*/ 88436 w 906316"/>
              <a:gd name="connsiteY95" fmla="*/ 2687320 h 3640422"/>
              <a:gd name="connsiteX96" fmla="*/ 93516 w 906316"/>
              <a:gd name="connsiteY96" fmla="*/ 2667000 h 3640422"/>
              <a:gd name="connsiteX97" fmla="*/ 98596 w 906316"/>
              <a:gd name="connsiteY97" fmla="*/ 2631440 h 3640422"/>
              <a:gd name="connsiteX98" fmla="*/ 108756 w 906316"/>
              <a:gd name="connsiteY98" fmla="*/ 2600960 h 3640422"/>
              <a:gd name="connsiteX99" fmla="*/ 113836 w 906316"/>
              <a:gd name="connsiteY99" fmla="*/ 2570480 h 3640422"/>
              <a:gd name="connsiteX100" fmla="*/ 123996 w 906316"/>
              <a:gd name="connsiteY100" fmla="*/ 2550160 h 3640422"/>
              <a:gd name="connsiteX101" fmla="*/ 129076 w 906316"/>
              <a:gd name="connsiteY101" fmla="*/ 2534920 h 3640422"/>
              <a:gd name="connsiteX102" fmla="*/ 164635 w 906316"/>
              <a:gd name="connsiteY102" fmla="*/ 2550724 h 3640422"/>
              <a:gd name="connsiteX103" fmla="*/ 161250 w 906316"/>
              <a:gd name="connsiteY103" fmla="*/ 2484684 h 3640422"/>
              <a:gd name="connsiteX104" fmla="*/ 168587 w 906316"/>
              <a:gd name="connsiteY104" fmla="*/ 2475088 h 3640422"/>
              <a:gd name="connsiteX105" fmla="*/ 170846 w 906316"/>
              <a:gd name="connsiteY105" fmla="*/ 2430498 h 3640422"/>
              <a:gd name="connsiteX106" fmla="*/ 178747 w 906316"/>
              <a:gd name="connsiteY106" fmla="*/ 2410178 h 3640422"/>
              <a:gd name="connsiteX107" fmla="*/ 183828 w 906316"/>
              <a:gd name="connsiteY107" fmla="*/ 2388164 h 3640422"/>
              <a:gd name="connsiteX108" fmla="*/ 186085 w 906316"/>
              <a:gd name="connsiteY108" fmla="*/ 2359943 h 3640422"/>
              <a:gd name="connsiteX109" fmla="*/ 193987 w 906316"/>
              <a:gd name="connsiteY109" fmla="*/ 2338494 h 3640422"/>
              <a:gd name="connsiteX110" fmla="*/ 199067 w 906316"/>
              <a:gd name="connsiteY110" fmla="*/ 2284871 h 3640422"/>
              <a:gd name="connsiteX111" fmla="*/ 200760 w 906316"/>
              <a:gd name="connsiteY111" fmla="*/ 2232942 h 3640422"/>
              <a:gd name="connsiteX112" fmla="*/ 209227 w 906316"/>
              <a:gd name="connsiteY112" fmla="*/ 2175369 h 3640422"/>
              <a:gd name="connsiteX113" fmla="*/ 210356 w 906316"/>
              <a:gd name="connsiteY113" fmla="*/ 2136987 h 3640422"/>
              <a:gd name="connsiteX114" fmla="*/ 215436 w 906316"/>
              <a:gd name="connsiteY114" fmla="*/ 2098040 h 3640422"/>
              <a:gd name="connsiteX115" fmla="*/ 225596 w 906316"/>
              <a:gd name="connsiteY115" fmla="*/ 1991360 h 3640422"/>
              <a:gd name="connsiteX116" fmla="*/ 230676 w 906316"/>
              <a:gd name="connsiteY116" fmla="*/ 1965960 h 3640422"/>
              <a:gd name="connsiteX117" fmla="*/ 235756 w 906316"/>
              <a:gd name="connsiteY117" fmla="*/ 1925320 h 3640422"/>
              <a:gd name="connsiteX118" fmla="*/ 240836 w 906316"/>
              <a:gd name="connsiteY118" fmla="*/ 1910080 h 3640422"/>
              <a:gd name="connsiteX119" fmla="*/ 245916 w 906316"/>
              <a:gd name="connsiteY119" fmla="*/ 1889760 h 3640422"/>
              <a:gd name="connsiteX120" fmla="*/ 250996 w 906316"/>
              <a:gd name="connsiteY120" fmla="*/ 1859280 h 3640422"/>
              <a:gd name="connsiteX121" fmla="*/ 256076 w 906316"/>
              <a:gd name="connsiteY121" fmla="*/ 1833880 h 3640422"/>
              <a:gd name="connsiteX122" fmla="*/ 261156 w 906316"/>
              <a:gd name="connsiteY122" fmla="*/ 1762760 h 3640422"/>
              <a:gd name="connsiteX123" fmla="*/ 266236 w 906316"/>
              <a:gd name="connsiteY123" fmla="*/ 1747520 h 3640422"/>
              <a:gd name="connsiteX124" fmla="*/ 271316 w 906316"/>
              <a:gd name="connsiteY124" fmla="*/ 1722120 h 3640422"/>
              <a:gd name="connsiteX125" fmla="*/ 276396 w 906316"/>
              <a:gd name="connsiteY125" fmla="*/ 1671320 h 3640422"/>
              <a:gd name="connsiteX126" fmla="*/ 281476 w 906316"/>
              <a:gd name="connsiteY126" fmla="*/ 1656080 h 3640422"/>
              <a:gd name="connsiteX127" fmla="*/ 286556 w 906316"/>
              <a:gd name="connsiteY127" fmla="*/ 1635760 h 3640422"/>
              <a:gd name="connsiteX128" fmla="*/ 291636 w 906316"/>
              <a:gd name="connsiteY128" fmla="*/ 1574800 h 3640422"/>
              <a:gd name="connsiteX129" fmla="*/ 296716 w 906316"/>
              <a:gd name="connsiteY129" fmla="*/ 1559560 h 3640422"/>
              <a:gd name="connsiteX130" fmla="*/ 306876 w 906316"/>
              <a:gd name="connsiteY130" fmla="*/ 1518920 h 3640422"/>
              <a:gd name="connsiteX131" fmla="*/ 311956 w 906316"/>
              <a:gd name="connsiteY131" fmla="*/ 1473200 h 3640422"/>
              <a:gd name="connsiteX132" fmla="*/ 317036 w 906316"/>
              <a:gd name="connsiteY132" fmla="*/ 1447800 h 3640422"/>
              <a:gd name="connsiteX133" fmla="*/ 327196 w 906316"/>
              <a:gd name="connsiteY133" fmla="*/ 1386840 h 3640422"/>
              <a:gd name="connsiteX134" fmla="*/ 332276 w 906316"/>
              <a:gd name="connsiteY134" fmla="*/ 1346200 h 3640422"/>
              <a:gd name="connsiteX135" fmla="*/ 342436 w 906316"/>
              <a:gd name="connsiteY135" fmla="*/ 1275080 h 3640422"/>
              <a:gd name="connsiteX136" fmla="*/ 347516 w 906316"/>
              <a:gd name="connsiteY136" fmla="*/ 1224280 h 3640422"/>
              <a:gd name="connsiteX137" fmla="*/ 352596 w 906316"/>
              <a:gd name="connsiteY137" fmla="*/ 1198880 h 3640422"/>
              <a:gd name="connsiteX138" fmla="*/ 367836 w 906316"/>
              <a:gd name="connsiteY138" fmla="*/ 1127760 h 3640422"/>
              <a:gd name="connsiteX139" fmla="*/ 372916 w 906316"/>
              <a:gd name="connsiteY139" fmla="*/ 1076960 h 3640422"/>
              <a:gd name="connsiteX140" fmla="*/ 377996 w 906316"/>
              <a:gd name="connsiteY140" fmla="*/ 1056640 h 3640422"/>
              <a:gd name="connsiteX141" fmla="*/ 388156 w 906316"/>
              <a:gd name="connsiteY141" fmla="*/ 1005840 h 3640422"/>
              <a:gd name="connsiteX142" fmla="*/ 393236 w 906316"/>
              <a:gd name="connsiteY142" fmla="*/ 934720 h 3640422"/>
              <a:gd name="connsiteX143" fmla="*/ 403396 w 906316"/>
              <a:gd name="connsiteY143" fmla="*/ 868680 h 3640422"/>
              <a:gd name="connsiteX144" fmla="*/ 408476 w 906316"/>
              <a:gd name="connsiteY144" fmla="*/ 822960 h 3640422"/>
              <a:gd name="connsiteX145" fmla="*/ 418636 w 906316"/>
              <a:gd name="connsiteY145" fmla="*/ 777240 h 3640422"/>
              <a:gd name="connsiteX146" fmla="*/ 423716 w 906316"/>
              <a:gd name="connsiteY146" fmla="*/ 731520 h 3640422"/>
              <a:gd name="connsiteX147" fmla="*/ 433876 w 906316"/>
              <a:gd name="connsiteY147" fmla="*/ 690880 h 3640422"/>
              <a:gd name="connsiteX148" fmla="*/ 444036 w 906316"/>
              <a:gd name="connsiteY148" fmla="*/ 629920 h 3640422"/>
              <a:gd name="connsiteX149" fmla="*/ 449116 w 906316"/>
              <a:gd name="connsiteY149" fmla="*/ 584200 h 3640422"/>
              <a:gd name="connsiteX150" fmla="*/ 459276 w 906316"/>
              <a:gd name="connsiteY150" fmla="*/ 543560 h 3640422"/>
              <a:gd name="connsiteX151" fmla="*/ 464356 w 906316"/>
              <a:gd name="connsiteY151" fmla="*/ 523240 h 3640422"/>
              <a:gd name="connsiteX152" fmla="*/ 474516 w 906316"/>
              <a:gd name="connsiteY152" fmla="*/ 457200 h 3640422"/>
              <a:gd name="connsiteX153" fmla="*/ 484676 w 906316"/>
              <a:gd name="connsiteY153" fmla="*/ 411480 h 3640422"/>
              <a:gd name="connsiteX154" fmla="*/ 489756 w 906316"/>
              <a:gd name="connsiteY154" fmla="*/ 365760 h 3640422"/>
              <a:gd name="connsiteX155" fmla="*/ 494836 w 906316"/>
              <a:gd name="connsiteY155" fmla="*/ 335280 h 3640422"/>
              <a:gd name="connsiteX156" fmla="*/ 489756 w 906316"/>
              <a:gd name="connsiteY156" fmla="*/ 198120 h 3640422"/>
              <a:gd name="connsiteX0" fmla="*/ 484145 w 900705"/>
              <a:gd name="connsiteY0" fmla="*/ 198120 h 3640422"/>
              <a:gd name="connsiteX1" fmla="*/ 499385 w 900705"/>
              <a:gd name="connsiteY1" fmla="*/ 187960 h 3640422"/>
              <a:gd name="connsiteX2" fmla="*/ 509545 w 900705"/>
              <a:gd name="connsiteY2" fmla="*/ 172720 h 3640422"/>
              <a:gd name="connsiteX3" fmla="*/ 540025 w 900705"/>
              <a:gd name="connsiteY3" fmla="*/ 152400 h 3640422"/>
              <a:gd name="connsiteX4" fmla="*/ 555265 w 900705"/>
              <a:gd name="connsiteY4" fmla="*/ 137160 h 3640422"/>
              <a:gd name="connsiteX5" fmla="*/ 585745 w 900705"/>
              <a:gd name="connsiteY5" fmla="*/ 127000 h 3640422"/>
              <a:gd name="connsiteX6" fmla="*/ 616225 w 900705"/>
              <a:gd name="connsiteY6" fmla="*/ 111760 h 3640422"/>
              <a:gd name="connsiteX7" fmla="*/ 651785 w 900705"/>
              <a:gd name="connsiteY7" fmla="*/ 96520 h 3640422"/>
              <a:gd name="connsiteX8" fmla="*/ 667025 w 900705"/>
              <a:gd name="connsiteY8" fmla="*/ 86360 h 3640422"/>
              <a:gd name="connsiteX9" fmla="*/ 702585 w 900705"/>
              <a:gd name="connsiteY9" fmla="*/ 76200 h 3640422"/>
              <a:gd name="connsiteX10" fmla="*/ 733065 w 900705"/>
              <a:gd name="connsiteY10" fmla="*/ 66040 h 3640422"/>
              <a:gd name="connsiteX11" fmla="*/ 768625 w 900705"/>
              <a:gd name="connsiteY11" fmla="*/ 50800 h 3640422"/>
              <a:gd name="connsiteX12" fmla="*/ 819425 w 900705"/>
              <a:gd name="connsiteY12" fmla="*/ 35560 h 3640422"/>
              <a:gd name="connsiteX13" fmla="*/ 834665 w 900705"/>
              <a:gd name="connsiteY13" fmla="*/ 25400 h 3640422"/>
              <a:gd name="connsiteX14" fmla="*/ 865145 w 900705"/>
              <a:gd name="connsiteY14" fmla="*/ 15240 h 3640422"/>
              <a:gd name="connsiteX15" fmla="*/ 895625 w 900705"/>
              <a:gd name="connsiteY15" fmla="*/ 0 h 3640422"/>
              <a:gd name="connsiteX16" fmla="*/ 900705 w 900705"/>
              <a:gd name="connsiteY16" fmla="*/ 15240 h 3640422"/>
              <a:gd name="connsiteX17" fmla="*/ 895625 w 900705"/>
              <a:gd name="connsiteY17" fmla="*/ 60960 h 3640422"/>
              <a:gd name="connsiteX18" fmla="*/ 890545 w 900705"/>
              <a:gd name="connsiteY18" fmla="*/ 76200 h 3640422"/>
              <a:gd name="connsiteX19" fmla="*/ 885465 w 900705"/>
              <a:gd name="connsiteY19" fmla="*/ 96520 h 3640422"/>
              <a:gd name="connsiteX20" fmla="*/ 880385 w 900705"/>
              <a:gd name="connsiteY20" fmla="*/ 162560 h 3640422"/>
              <a:gd name="connsiteX21" fmla="*/ 875305 w 900705"/>
              <a:gd name="connsiteY21" fmla="*/ 182880 h 3640422"/>
              <a:gd name="connsiteX22" fmla="*/ 870225 w 900705"/>
              <a:gd name="connsiteY22" fmla="*/ 213360 h 3640422"/>
              <a:gd name="connsiteX23" fmla="*/ 865145 w 900705"/>
              <a:gd name="connsiteY23" fmla="*/ 335280 h 3640422"/>
              <a:gd name="connsiteX24" fmla="*/ 854985 w 900705"/>
              <a:gd name="connsiteY24" fmla="*/ 401320 h 3640422"/>
              <a:gd name="connsiteX25" fmla="*/ 849905 w 900705"/>
              <a:gd name="connsiteY25" fmla="*/ 447040 h 3640422"/>
              <a:gd name="connsiteX26" fmla="*/ 839745 w 900705"/>
              <a:gd name="connsiteY26" fmla="*/ 568960 h 3640422"/>
              <a:gd name="connsiteX27" fmla="*/ 834665 w 900705"/>
              <a:gd name="connsiteY27" fmla="*/ 594360 h 3640422"/>
              <a:gd name="connsiteX28" fmla="*/ 829585 w 900705"/>
              <a:gd name="connsiteY28" fmla="*/ 640080 h 3640422"/>
              <a:gd name="connsiteX29" fmla="*/ 819425 w 900705"/>
              <a:gd name="connsiteY29" fmla="*/ 690880 h 3640422"/>
              <a:gd name="connsiteX30" fmla="*/ 814345 w 900705"/>
              <a:gd name="connsiteY30" fmla="*/ 721360 h 3640422"/>
              <a:gd name="connsiteX31" fmla="*/ 809265 w 900705"/>
              <a:gd name="connsiteY31" fmla="*/ 741680 h 3640422"/>
              <a:gd name="connsiteX32" fmla="*/ 804185 w 900705"/>
              <a:gd name="connsiteY32" fmla="*/ 767080 h 3640422"/>
              <a:gd name="connsiteX33" fmla="*/ 799105 w 900705"/>
              <a:gd name="connsiteY33" fmla="*/ 787400 h 3640422"/>
              <a:gd name="connsiteX34" fmla="*/ 794025 w 900705"/>
              <a:gd name="connsiteY34" fmla="*/ 828040 h 3640422"/>
              <a:gd name="connsiteX35" fmla="*/ 788945 w 900705"/>
              <a:gd name="connsiteY35" fmla="*/ 843280 h 3640422"/>
              <a:gd name="connsiteX36" fmla="*/ 778785 w 900705"/>
              <a:gd name="connsiteY36" fmla="*/ 894080 h 3640422"/>
              <a:gd name="connsiteX37" fmla="*/ 768625 w 900705"/>
              <a:gd name="connsiteY37" fmla="*/ 939800 h 3640422"/>
              <a:gd name="connsiteX38" fmla="*/ 763545 w 900705"/>
              <a:gd name="connsiteY38" fmla="*/ 980440 h 3640422"/>
              <a:gd name="connsiteX39" fmla="*/ 758465 w 900705"/>
              <a:gd name="connsiteY39" fmla="*/ 1031240 h 3640422"/>
              <a:gd name="connsiteX40" fmla="*/ 748305 w 900705"/>
              <a:gd name="connsiteY40" fmla="*/ 1102360 h 3640422"/>
              <a:gd name="connsiteX41" fmla="*/ 743225 w 900705"/>
              <a:gd name="connsiteY41" fmla="*/ 1203960 h 3640422"/>
              <a:gd name="connsiteX42" fmla="*/ 733065 w 900705"/>
              <a:gd name="connsiteY42" fmla="*/ 1264920 h 3640422"/>
              <a:gd name="connsiteX43" fmla="*/ 717825 w 900705"/>
              <a:gd name="connsiteY43" fmla="*/ 1407160 h 3640422"/>
              <a:gd name="connsiteX44" fmla="*/ 707665 w 900705"/>
              <a:gd name="connsiteY44" fmla="*/ 1463040 h 3640422"/>
              <a:gd name="connsiteX45" fmla="*/ 702585 w 900705"/>
              <a:gd name="connsiteY45" fmla="*/ 1518920 h 3640422"/>
              <a:gd name="connsiteX46" fmla="*/ 692425 w 900705"/>
              <a:gd name="connsiteY46" fmla="*/ 1564640 h 3640422"/>
              <a:gd name="connsiteX47" fmla="*/ 687345 w 900705"/>
              <a:gd name="connsiteY47" fmla="*/ 1595120 h 3640422"/>
              <a:gd name="connsiteX48" fmla="*/ 682265 w 900705"/>
              <a:gd name="connsiteY48" fmla="*/ 1635760 h 3640422"/>
              <a:gd name="connsiteX49" fmla="*/ 677185 w 900705"/>
              <a:gd name="connsiteY49" fmla="*/ 1666240 h 3640422"/>
              <a:gd name="connsiteX50" fmla="*/ 672105 w 900705"/>
              <a:gd name="connsiteY50" fmla="*/ 1706880 h 3640422"/>
              <a:gd name="connsiteX51" fmla="*/ 656865 w 900705"/>
              <a:gd name="connsiteY51" fmla="*/ 1778000 h 3640422"/>
              <a:gd name="connsiteX52" fmla="*/ 651785 w 900705"/>
              <a:gd name="connsiteY52" fmla="*/ 1823720 h 3640422"/>
              <a:gd name="connsiteX53" fmla="*/ 641625 w 900705"/>
              <a:gd name="connsiteY53" fmla="*/ 1879600 h 3640422"/>
              <a:gd name="connsiteX54" fmla="*/ 636545 w 900705"/>
              <a:gd name="connsiteY54" fmla="*/ 1935480 h 3640422"/>
              <a:gd name="connsiteX55" fmla="*/ 621305 w 900705"/>
              <a:gd name="connsiteY55" fmla="*/ 2021840 h 3640422"/>
              <a:gd name="connsiteX56" fmla="*/ 616225 w 900705"/>
              <a:gd name="connsiteY56" fmla="*/ 2082800 h 3640422"/>
              <a:gd name="connsiteX57" fmla="*/ 606065 w 900705"/>
              <a:gd name="connsiteY57" fmla="*/ 2133600 h 3640422"/>
              <a:gd name="connsiteX58" fmla="*/ 595905 w 900705"/>
              <a:gd name="connsiteY58" fmla="*/ 2204720 h 3640422"/>
              <a:gd name="connsiteX59" fmla="*/ 590825 w 900705"/>
              <a:gd name="connsiteY59" fmla="*/ 2296160 h 3640422"/>
              <a:gd name="connsiteX60" fmla="*/ 585745 w 900705"/>
              <a:gd name="connsiteY60" fmla="*/ 2311400 h 3640422"/>
              <a:gd name="connsiteX61" fmla="*/ 580665 w 900705"/>
              <a:gd name="connsiteY61" fmla="*/ 2352040 h 3640422"/>
              <a:gd name="connsiteX62" fmla="*/ 575585 w 900705"/>
              <a:gd name="connsiteY62" fmla="*/ 2382520 h 3640422"/>
              <a:gd name="connsiteX63" fmla="*/ 565425 w 900705"/>
              <a:gd name="connsiteY63" fmla="*/ 2509520 h 3640422"/>
              <a:gd name="connsiteX64" fmla="*/ 555265 w 900705"/>
              <a:gd name="connsiteY64" fmla="*/ 2570480 h 3640422"/>
              <a:gd name="connsiteX65" fmla="*/ 550185 w 900705"/>
              <a:gd name="connsiteY65" fmla="*/ 2595880 h 3640422"/>
              <a:gd name="connsiteX66" fmla="*/ 540025 w 900705"/>
              <a:gd name="connsiteY66" fmla="*/ 2809240 h 3640422"/>
              <a:gd name="connsiteX67" fmla="*/ 534945 w 900705"/>
              <a:gd name="connsiteY67" fmla="*/ 2834640 h 3640422"/>
              <a:gd name="connsiteX68" fmla="*/ 529865 w 900705"/>
              <a:gd name="connsiteY68" fmla="*/ 2956560 h 3640422"/>
              <a:gd name="connsiteX69" fmla="*/ 519705 w 900705"/>
              <a:gd name="connsiteY69" fmla="*/ 3048000 h 3640422"/>
              <a:gd name="connsiteX70" fmla="*/ 524785 w 900705"/>
              <a:gd name="connsiteY70" fmla="*/ 3246120 h 3640422"/>
              <a:gd name="connsiteX71" fmla="*/ 519705 w 900705"/>
              <a:gd name="connsiteY71" fmla="*/ 3342640 h 3640422"/>
              <a:gd name="connsiteX72" fmla="*/ 514625 w 900705"/>
              <a:gd name="connsiteY72" fmla="*/ 3378200 h 3640422"/>
              <a:gd name="connsiteX73" fmla="*/ 509545 w 900705"/>
              <a:gd name="connsiteY73" fmla="*/ 3418840 h 3640422"/>
              <a:gd name="connsiteX74" fmla="*/ 504465 w 900705"/>
              <a:gd name="connsiteY74" fmla="*/ 3616960 h 3640422"/>
              <a:gd name="connsiteX75" fmla="*/ 428265 w 900705"/>
              <a:gd name="connsiteY75" fmla="*/ 3611880 h 3640422"/>
              <a:gd name="connsiteX76" fmla="*/ 204745 w 900705"/>
              <a:gd name="connsiteY76" fmla="*/ 3601720 h 3640422"/>
              <a:gd name="connsiteX77" fmla="*/ 133625 w 900705"/>
              <a:gd name="connsiteY77" fmla="*/ 3591560 h 3640422"/>
              <a:gd name="connsiteX78" fmla="*/ 77745 w 900705"/>
              <a:gd name="connsiteY78" fmla="*/ 3586480 h 3640422"/>
              <a:gd name="connsiteX79" fmla="*/ 34282 w 900705"/>
              <a:gd name="connsiteY79" fmla="*/ 3576884 h 3640422"/>
              <a:gd name="connsiteX80" fmla="*/ 40491 w 900705"/>
              <a:gd name="connsiteY80" fmla="*/ 3533423 h 3640422"/>
              <a:gd name="connsiteX81" fmla="*/ 45008 w 900705"/>
              <a:gd name="connsiteY81" fmla="*/ 3452706 h 3640422"/>
              <a:gd name="connsiteX82" fmla="*/ 33154 w 900705"/>
              <a:gd name="connsiteY82" fmla="*/ 3426178 h 3640422"/>
              <a:gd name="connsiteX83" fmla="*/ 1545 w 900705"/>
              <a:gd name="connsiteY83" fmla="*/ 3403600 h 3640422"/>
              <a:gd name="connsiteX84" fmla="*/ 6625 w 900705"/>
              <a:gd name="connsiteY84" fmla="*/ 3373120 h 3640422"/>
              <a:gd name="connsiteX85" fmla="*/ 11705 w 900705"/>
              <a:gd name="connsiteY85" fmla="*/ 3347720 h 3640422"/>
              <a:gd name="connsiteX86" fmla="*/ 16785 w 900705"/>
              <a:gd name="connsiteY86" fmla="*/ 3302000 h 3640422"/>
              <a:gd name="connsiteX87" fmla="*/ 21865 w 900705"/>
              <a:gd name="connsiteY87" fmla="*/ 3276600 h 3640422"/>
              <a:gd name="connsiteX88" fmla="*/ 32025 w 900705"/>
              <a:gd name="connsiteY88" fmla="*/ 3195320 h 3640422"/>
              <a:gd name="connsiteX89" fmla="*/ 42185 w 900705"/>
              <a:gd name="connsiteY89" fmla="*/ 3048000 h 3640422"/>
              <a:gd name="connsiteX90" fmla="*/ 47265 w 900705"/>
              <a:gd name="connsiteY90" fmla="*/ 3022600 h 3640422"/>
              <a:gd name="connsiteX91" fmla="*/ 52345 w 900705"/>
              <a:gd name="connsiteY91" fmla="*/ 2941320 h 3640422"/>
              <a:gd name="connsiteX92" fmla="*/ 57425 w 900705"/>
              <a:gd name="connsiteY92" fmla="*/ 2910840 h 3640422"/>
              <a:gd name="connsiteX93" fmla="*/ 67585 w 900705"/>
              <a:gd name="connsiteY93" fmla="*/ 2824480 h 3640422"/>
              <a:gd name="connsiteX94" fmla="*/ 77745 w 900705"/>
              <a:gd name="connsiteY94" fmla="*/ 2712720 h 3640422"/>
              <a:gd name="connsiteX95" fmla="*/ 82825 w 900705"/>
              <a:gd name="connsiteY95" fmla="*/ 2687320 h 3640422"/>
              <a:gd name="connsiteX96" fmla="*/ 87905 w 900705"/>
              <a:gd name="connsiteY96" fmla="*/ 2667000 h 3640422"/>
              <a:gd name="connsiteX97" fmla="*/ 92985 w 900705"/>
              <a:gd name="connsiteY97" fmla="*/ 2631440 h 3640422"/>
              <a:gd name="connsiteX98" fmla="*/ 103145 w 900705"/>
              <a:gd name="connsiteY98" fmla="*/ 2600960 h 3640422"/>
              <a:gd name="connsiteX99" fmla="*/ 108225 w 900705"/>
              <a:gd name="connsiteY99" fmla="*/ 2570480 h 3640422"/>
              <a:gd name="connsiteX100" fmla="*/ 118385 w 900705"/>
              <a:gd name="connsiteY100" fmla="*/ 2550160 h 3640422"/>
              <a:gd name="connsiteX101" fmla="*/ 123465 w 900705"/>
              <a:gd name="connsiteY101" fmla="*/ 2534920 h 3640422"/>
              <a:gd name="connsiteX102" fmla="*/ 159024 w 900705"/>
              <a:gd name="connsiteY102" fmla="*/ 2550724 h 3640422"/>
              <a:gd name="connsiteX103" fmla="*/ 155639 w 900705"/>
              <a:gd name="connsiteY103" fmla="*/ 2484684 h 3640422"/>
              <a:gd name="connsiteX104" fmla="*/ 162976 w 900705"/>
              <a:gd name="connsiteY104" fmla="*/ 2475088 h 3640422"/>
              <a:gd name="connsiteX105" fmla="*/ 165235 w 900705"/>
              <a:gd name="connsiteY105" fmla="*/ 2430498 h 3640422"/>
              <a:gd name="connsiteX106" fmla="*/ 173136 w 900705"/>
              <a:gd name="connsiteY106" fmla="*/ 2410178 h 3640422"/>
              <a:gd name="connsiteX107" fmla="*/ 178217 w 900705"/>
              <a:gd name="connsiteY107" fmla="*/ 2388164 h 3640422"/>
              <a:gd name="connsiteX108" fmla="*/ 180474 w 900705"/>
              <a:gd name="connsiteY108" fmla="*/ 2359943 h 3640422"/>
              <a:gd name="connsiteX109" fmla="*/ 188376 w 900705"/>
              <a:gd name="connsiteY109" fmla="*/ 2338494 h 3640422"/>
              <a:gd name="connsiteX110" fmla="*/ 193456 w 900705"/>
              <a:gd name="connsiteY110" fmla="*/ 2284871 h 3640422"/>
              <a:gd name="connsiteX111" fmla="*/ 195149 w 900705"/>
              <a:gd name="connsiteY111" fmla="*/ 2232942 h 3640422"/>
              <a:gd name="connsiteX112" fmla="*/ 203616 w 900705"/>
              <a:gd name="connsiteY112" fmla="*/ 2175369 h 3640422"/>
              <a:gd name="connsiteX113" fmla="*/ 204745 w 900705"/>
              <a:gd name="connsiteY113" fmla="*/ 2136987 h 3640422"/>
              <a:gd name="connsiteX114" fmla="*/ 209825 w 900705"/>
              <a:gd name="connsiteY114" fmla="*/ 2098040 h 3640422"/>
              <a:gd name="connsiteX115" fmla="*/ 219985 w 900705"/>
              <a:gd name="connsiteY115" fmla="*/ 1991360 h 3640422"/>
              <a:gd name="connsiteX116" fmla="*/ 225065 w 900705"/>
              <a:gd name="connsiteY116" fmla="*/ 1965960 h 3640422"/>
              <a:gd name="connsiteX117" fmla="*/ 230145 w 900705"/>
              <a:gd name="connsiteY117" fmla="*/ 1925320 h 3640422"/>
              <a:gd name="connsiteX118" fmla="*/ 235225 w 900705"/>
              <a:gd name="connsiteY118" fmla="*/ 1910080 h 3640422"/>
              <a:gd name="connsiteX119" fmla="*/ 240305 w 900705"/>
              <a:gd name="connsiteY119" fmla="*/ 1889760 h 3640422"/>
              <a:gd name="connsiteX120" fmla="*/ 245385 w 900705"/>
              <a:gd name="connsiteY120" fmla="*/ 1859280 h 3640422"/>
              <a:gd name="connsiteX121" fmla="*/ 250465 w 900705"/>
              <a:gd name="connsiteY121" fmla="*/ 1833880 h 3640422"/>
              <a:gd name="connsiteX122" fmla="*/ 255545 w 900705"/>
              <a:gd name="connsiteY122" fmla="*/ 1762760 h 3640422"/>
              <a:gd name="connsiteX123" fmla="*/ 260625 w 900705"/>
              <a:gd name="connsiteY123" fmla="*/ 1747520 h 3640422"/>
              <a:gd name="connsiteX124" fmla="*/ 265705 w 900705"/>
              <a:gd name="connsiteY124" fmla="*/ 1722120 h 3640422"/>
              <a:gd name="connsiteX125" fmla="*/ 270785 w 900705"/>
              <a:gd name="connsiteY125" fmla="*/ 1671320 h 3640422"/>
              <a:gd name="connsiteX126" fmla="*/ 275865 w 900705"/>
              <a:gd name="connsiteY126" fmla="*/ 1656080 h 3640422"/>
              <a:gd name="connsiteX127" fmla="*/ 280945 w 900705"/>
              <a:gd name="connsiteY127" fmla="*/ 1635760 h 3640422"/>
              <a:gd name="connsiteX128" fmla="*/ 286025 w 900705"/>
              <a:gd name="connsiteY128" fmla="*/ 1574800 h 3640422"/>
              <a:gd name="connsiteX129" fmla="*/ 291105 w 900705"/>
              <a:gd name="connsiteY129" fmla="*/ 1559560 h 3640422"/>
              <a:gd name="connsiteX130" fmla="*/ 301265 w 900705"/>
              <a:gd name="connsiteY130" fmla="*/ 1518920 h 3640422"/>
              <a:gd name="connsiteX131" fmla="*/ 306345 w 900705"/>
              <a:gd name="connsiteY131" fmla="*/ 1473200 h 3640422"/>
              <a:gd name="connsiteX132" fmla="*/ 311425 w 900705"/>
              <a:gd name="connsiteY132" fmla="*/ 1447800 h 3640422"/>
              <a:gd name="connsiteX133" fmla="*/ 321585 w 900705"/>
              <a:gd name="connsiteY133" fmla="*/ 1386840 h 3640422"/>
              <a:gd name="connsiteX134" fmla="*/ 326665 w 900705"/>
              <a:gd name="connsiteY134" fmla="*/ 1346200 h 3640422"/>
              <a:gd name="connsiteX135" fmla="*/ 336825 w 900705"/>
              <a:gd name="connsiteY135" fmla="*/ 1275080 h 3640422"/>
              <a:gd name="connsiteX136" fmla="*/ 341905 w 900705"/>
              <a:gd name="connsiteY136" fmla="*/ 1224280 h 3640422"/>
              <a:gd name="connsiteX137" fmla="*/ 346985 w 900705"/>
              <a:gd name="connsiteY137" fmla="*/ 1198880 h 3640422"/>
              <a:gd name="connsiteX138" fmla="*/ 362225 w 900705"/>
              <a:gd name="connsiteY138" fmla="*/ 1127760 h 3640422"/>
              <a:gd name="connsiteX139" fmla="*/ 367305 w 900705"/>
              <a:gd name="connsiteY139" fmla="*/ 1076960 h 3640422"/>
              <a:gd name="connsiteX140" fmla="*/ 372385 w 900705"/>
              <a:gd name="connsiteY140" fmla="*/ 1056640 h 3640422"/>
              <a:gd name="connsiteX141" fmla="*/ 382545 w 900705"/>
              <a:gd name="connsiteY141" fmla="*/ 1005840 h 3640422"/>
              <a:gd name="connsiteX142" fmla="*/ 387625 w 900705"/>
              <a:gd name="connsiteY142" fmla="*/ 934720 h 3640422"/>
              <a:gd name="connsiteX143" fmla="*/ 397785 w 900705"/>
              <a:gd name="connsiteY143" fmla="*/ 868680 h 3640422"/>
              <a:gd name="connsiteX144" fmla="*/ 402865 w 900705"/>
              <a:gd name="connsiteY144" fmla="*/ 822960 h 3640422"/>
              <a:gd name="connsiteX145" fmla="*/ 413025 w 900705"/>
              <a:gd name="connsiteY145" fmla="*/ 777240 h 3640422"/>
              <a:gd name="connsiteX146" fmla="*/ 418105 w 900705"/>
              <a:gd name="connsiteY146" fmla="*/ 731520 h 3640422"/>
              <a:gd name="connsiteX147" fmla="*/ 428265 w 900705"/>
              <a:gd name="connsiteY147" fmla="*/ 690880 h 3640422"/>
              <a:gd name="connsiteX148" fmla="*/ 438425 w 900705"/>
              <a:gd name="connsiteY148" fmla="*/ 629920 h 3640422"/>
              <a:gd name="connsiteX149" fmla="*/ 443505 w 900705"/>
              <a:gd name="connsiteY149" fmla="*/ 584200 h 3640422"/>
              <a:gd name="connsiteX150" fmla="*/ 453665 w 900705"/>
              <a:gd name="connsiteY150" fmla="*/ 543560 h 3640422"/>
              <a:gd name="connsiteX151" fmla="*/ 458745 w 900705"/>
              <a:gd name="connsiteY151" fmla="*/ 523240 h 3640422"/>
              <a:gd name="connsiteX152" fmla="*/ 468905 w 900705"/>
              <a:gd name="connsiteY152" fmla="*/ 457200 h 3640422"/>
              <a:gd name="connsiteX153" fmla="*/ 479065 w 900705"/>
              <a:gd name="connsiteY153" fmla="*/ 411480 h 3640422"/>
              <a:gd name="connsiteX154" fmla="*/ 484145 w 900705"/>
              <a:gd name="connsiteY154" fmla="*/ 365760 h 3640422"/>
              <a:gd name="connsiteX155" fmla="*/ 489225 w 900705"/>
              <a:gd name="connsiteY155" fmla="*/ 335280 h 3640422"/>
              <a:gd name="connsiteX156" fmla="*/ 484145 w 900705"/>
              <a:gd name="connsiteY156" fmla="*/ 198120 h 3640422"/>
              <a:gd name="connsiteX0" fmla="*/ 479363 w 895923"/>
              <a:gd name="connsiteY0" fmla="*/ 198120 h 3640422"/>
              <a:gd name="connsiteX1" fmla="*/ 494603 w 895923"/>
              <a:gd name="connsiteY1" fmla="*/ 187960 h 3640422"/>
              <a:gd name="connsiteX2" fmla="*/ 504763 w 895923"/>
              <a:gd name="connsiteY2" fmla="*/ 172720 h 3640422"/>
              <a:gd name="connsiteX3" fmla="*/ 535243 w 895923"/>
              <a:gd name="connsiteY3" fmla="*/ 152400 h 3640422"/>
              <a:gd name="connsiteX4" fmla="*/ 550483 w 895923"/>
              <a:gd name="connsiteY4" fmla="*/ 137160 h 3640422"/>
              <a:gd name="connsiteX5" fmla="*/ 580963 w 895923"/>
              <a:gd name="connsiteY5" fmla="*/ 127000 h 3640422"/>
              <a:gd name="connsiteX6" fmla="*/ 611443 w 895923"/>
              <a:gd name="connsiteY6" fmla="*/ 111760 h 3640422"/>
              <a:gd name="connsiteX7" fmla="*/ 647003 w 895923"/>
              <a:gd name="connsiteY7" fmla="*/ 96520 h 3640422"/>
              <a:gd name="connsiteX8" fmla="*/ 662243 w 895923"/>
              <a:gd name="connsiteY8" fmla="*/ 86360 h 3640422"/>
              <a:gd name="connsiteX9" fmla="*/ 697803 w 895923"/>
              <a:gd name="connsiteY9" fmla="*/ 76200 h 3640422"/>
              <a:gd name="connsiteX10" fmla="*/ 728283 w 895923"/>
              <a:gd name="connsiteY10" fmla="*/ 66040 h 3640422"/>
              <a:gd name="connsiteX11" fmla="*/ 763843 w 895923"/>
              <a:gd name="connsiteY11" fmla="*/ 50800 h 3640422"/>
              <a:gd name="connsiteX12" fmla="*/ 814643 w 895923"/>
              <a:gd name="connsiteY12" fmla="*/ 35560 h 3640422"/>
              <a:gd name="connsiteX13" fmla="*/ 829883 w 895923"/>
              <a:gd name="connsiteY13" fmla="*/ 25400 h 3640422"/>
              <a:gd name="connsiteX14" fmla="*/ 860363 w 895923"/>
              <a:gd name="connsiteY14" fmla="*/ 15240 h 3640422"/>
              <a:gd name="connsiteX15" fmla="*/ 890843 w 895923"/>
              <a:gd name="connsiteY15" fmla="*/ 0 h 3640422"/>
              <a:gd name="connsiteX16" fmla="*/ 895923 w 895923"/>
              <a:gd name="connsiteY16" fmla="*/ 15240 h 3640422"/>
              <a:gd name="connsiteX17" fmla="*/ 890843 w 895923"/>
              <a:gd name="connsiteY17" fmla="*/ 60960 h 3640422"/>
              <a:gd name="connsiteX18" fmla="*/ 885763 w 895923"/>
              <a:gd name="connsiteY18" fmla="*/ 76200 h 3640422"/>
              <a:gd name="connsiteX19" fmla="*/ 880683 w 895923"/>
              <a:gd name="connsiteY19" fmla="*/ 96520 h 3640422"/>
              <a:gd name="connsiteX20" fmla="*/ 875603 w 895923"/>
              <a:gd name="connsiteY20" fmla="*/ 162560 h 3640422"/>
              <a:gd name="connsiteX21" fmla="*/ 870523 w 895923"/>
              <a:gd name="connsiteY21" fmla="*/ 182880 h 3640422"/>
              <a:gd name="connsiteX22" fmla="*/ 865443 w 895923"/>
              <a:gd name="connsiteY22" fmla="*/ 213360 h 3640422"/>
              <a:gd name="connsiteX23" fmla="*/ 860363 w 895923"/>
              <a:gd name="connsiteY23" fmla="*/ 335280 h 3640422"/>
              <a:gd name="connsiteX24" fmla="*/ 850203 w 895923"/>
              <a:gd name="connsiteY24" fmla="*/ 401320 h 3640422"/>
              <a:gd name="connsiteX25" fmla="*/ 845123 w 895923"/>
              <a:gd name="connsiteY25" fmla="*/ 447040 h 3640422"/>
              <a:gd name="connsiteX26" fmla="*/ 834963 w 895923"/>
              <a:gd name="connsiteY26" fmla="*/ 568960 h 3640422"/>
              <a:gd name="connsiteX27" fmla="*/ 829883 w 895923"/>
              <a:gd name="connsiteY27" fmla="*/ 594360 h 3640422"/>
              <a:gd name="connsiteX28" fmla="*/ 824803 w 895923"/>
              <a:gd name="connsiteY28" fmla="*/ 640080 h 3640422"/>
              <a:gd name="connsiteX29" fmla="*/ 814643 w 895923"/>
              <a:gd name="connsiteY29" fmla="*/ 690880 h 3640422"/>
              <a:gd name="connsiteX30" fmla="*/ 809563 w 895923"/>
              <a:gd name="connsiteY30" fmla="*/ 721360 h 3640422"/>
              <a:gd name="connsiteX31" fmla="*/ 804483 w 895923"/>
              <a:gd name="connsiteY31" fmla="*/ 741680 h 3640422"/>
              <a:gd name="connsiteX32" fmla="*/ 799403 w 895923"/>
              <a:gd name="connsiteY32" fmla="*/ 767080 h 3640422"/>
              <a:gd name="connsiteX33" fmla="*/ 794323 w 895923"/>
              <a:gd name="connsiteY33" fmla="*/ 787400 h 3640422"/>
              <a:gd name="connsiteX34" fmla="*/ 789243 w 895923"/>
              <a:gd name="connsiteY34" fmla="*/ 828040 h 3640422"/>
              <a:gd name="connsiteX35" fmla="*/ 784163 w 895923"/>
              <a:gd name="connsiteY35" fmla="*/ 843280 h 3640422"/>
              <a:gd name="connsiteX36" fmla="*/ 774003 w 895923"/>
              <a:gd name="connsiteY36" fmla="*/ 894080 h 3640422"/>
              <a:gd name="connsiteX37" fmla="*/ 763843 w 895923"/>
              <a:gd name="connsiteY37" fmla="*/ 939800 h 3640422"/>
              <a:gd name="connsiteX38" fmla="*/ 758763 w 895923"/>
              <a:gd name="connsiteY38" fmla="*/ 980440 h 3640422"/>
              <a:gd name="connsiteX39" fmla="*/ 753683 w 895923"/>
              <a:gd name="connsiteY39" fmla="*/ 1031240 h 3640422"/>
              <a:gd name="connsiteX40" fmla="*/ 743523 w 895923"/>
              <a:gd name="connsiteY40" fmla="*/ 1102360 h 3640422"/>
              <a:gd name="connsiteX41" fmla="*/ 738443 w 895923"/>
              <a:gd name="connsiteY41" fmla="*/ 1203960 h 3640422"/>
              <a:gd name="connsiteX42" fmla="*/ 728283 w 895923"/>
              <a:gd name="connsiteY42" fmla="*/ 1264920 h 3640422"/>
              <a:gd name="connsiteX43" fmla="*/ 713043 w 895923"/>
              <a:gd name="connsiteY43" fmla="*/ 1407160 h 3640422"/>
              <a:gd name="connsiteX44" fmla="*/ 702883 w 895923"/>
              <a:gd name="connsiteY44" fmla="*/ 1463040 h 3640422"/>
              <a:gd name="connsiteX45" fmla="*/ 697803 w 895923"/>
              <a:gd name="connsiteY45" fmla="*/ 1518920 h 3640422"/>
              <a:gd name="connsiteX46" fmla="*/ 687643 w 895923"/>
              <a:gd name="connsiteY46" fmla="*/ 1564640 h 3640422"/>
              <a:gd name="connsiteX47" fmla="*/ 682563 w 895923"/>
              <a:gd name="connsiteY47" fmla="*/ 1595120 h 3640422"/>
              <a:gd name="connsiteX48" fmla="*/ 677483 w 895923"/>
              <a:gd name="connsiteY48" fmla="*/ 1635760 h 3640422"/>
              <a:gd name="connsiteX49" fmla="*/ 672403 w 895923"/>
              <a:gd name="connsiteY49" fmla="*/ 1666240 h 3640422"/>
              <a:gd name="connsiteX50" fmla="*/ 667323 w 895923"/>
              <a:gd name="connsiteY50" fmla="*/ 1706880 h 3640422"/>
              <a:gd name="connsiteX51" fmla="*/ 652083 w 895923"/>
              <a:gd name="connsiteY51" fmla="*/ 1778000 h 3640422"/>
              <a:gd name="connsiteX52" fmla="*/ 647003 w 895923"/>
              <a:gd name="connsiteY52" fmla="*/ 1823720 h 3640422"/>
              <a:gd name="connsiteX53" fmla="*/ 636843 w 895923"/>
              <a:gd name="connsiteY53" fmla="*/ 1879600 h 3640422"/>
              <a:gd name="connsiteX54" fmla="*/ 631763 w 895923"/>
              <a:gd name="connsiteY54" fmla="*/ 1935480 h 3640422"/>
              <a:gd name="connsiteX55" fmla="*/ 616523 w 895923"/>
              <a:gd name="connsiteY55" fmla="*/ 2021840 h 3640422"/>
              <a:gd name="connsiteX56" fmla="*/ 611443 w 895923"/>
              <a:gd name="connsiteY56" fmla="*/ 2082800 h 3640422"/>
              <a:gd name="connsiteX57" fmla="*/ 601283 w 895923"/>
              <a:gd name="connsiteY57" fmla="*/ 2133600 h 3640422"/>
              <a:gd name="connsiteX58" fmla="*/ 591123 w 895923"/>
              <a:gd name="connsiteY58" fmla="*/ 2204720 h 3640422"/>
              <a:gd name="connsiteX59" fmla="*/ 586043 w 895923"/>
              <a:gd name="connsiteY59" fmla="*/ 2296160 h 3640422"/>
              <a:gd name="connsiteX60" fmla="*/ 580963 w 895923"/>
              <a:gd name="connsiteY60" fmla="*/ 2311400 h 3640422"/>
              <a:gd name="connsiteX61" fmla="*/ 575883 w 895923"/>
              <a:gd name="connsiteY61" fmla="*/ 2352040 h 3640422"/>
              <a:gd name="connsiteX62" fmla="*/ 570803 w 895923"/>
              <a:gd name="connsiteY62" fmla="*/ 2382520 h 3640422"/>
              <a:gd name="connsiteX63" fmla="*/ 560643 w 895923"/>
              <a:gd name="connsiteY63" fmla="*/ 2509520 h 3640422"/>
              <a:gd name="connsiteX64" fmla="*/ 550483 w 895923"/>
              <a:gd name="connsiteY64" fmla="*/ 2570480 h 3640422"/>
              <a:gd name="connsiteX65" fmla="*/ 545403 w 895923"/>
              <a:gd name="connsiteY65" fmla="*/ 2595880 h 3640422"/>
              <a:gd name="connsiteX66" fmla="*/ 535243 w 895923"/>
              <a:gd name="connsiteY66" fmla="*/ 2809240 h 3640422"/>
              <a:gd name="connsiteX67" fmla="*/ 530163 w 895923"/>
              <a:gd name="connsiteY67" fmla="*/ 2834640 h 3640422"/>
              <a:gd name="connsiteX68" fmla="*/ 525083 w 895923"/>
              <a:gd name="connsiteY68" fmla="*/ 2956560 h 3640422"/>
              <a:gd name="connsiteX69" fmla="*/ 514923 w 895923"/>
              <a:gd name="connsiteY69" fmla="*/ 3048000 h 3640422"/>
              <a:gd name="connsiteX70" fmla="*/ 520003 w 895923"/>
              <a:gd name="connsiteY70" fmla="*/ 3246120 h 3640422"/>
              <a:gd name="connsiteX71" fmla="*/ 514923 w 895923"/>
              <a:gd name="connsiteY71" fmla="*/ 3342640 h 3640422"/>
              <a:gd name="connsiteX72" fmla="*/ 509843 w 895923"/>
              <a:gd name="connsiteY72" fmla="*/ 3378200 h 3640422"/>
              <a:gd name="connsiteX73" fmla="*/ 504763 w 895923"/>
              <a:gd name="connsiteY73" fmla="*/ 3418840 h 3640422"/>
              <a:gd name="connsiteX74" fmla="*/ 499683 w 895923"/>
              <a:gd name="connsiteY74" fmla="*/ 3616960 h 3640422"/>
              <a:gd name="connsiteX75" fmla="*/ 423483 w 895923"/>
              <a:gd name="connsiteY75" fmla="*/ 3611880 h 3640422"/>
              <a:gd name="connsiteX76" fmla="*/ 199963 w 895923"/>
              <a:gd name="connsiteY76" fmla="*/ 3601720 h 3640422"/>
              <a:gd name="connsiteX77" fmla="*/ 128843 w 895923"/>
              <a:gd name="connsiteY77" fmla="*/ 3591560 h 3640422"/>
              <a:gd name="connsiteX78" fmla="*/ 72963 w 895923"/>
              <a:gd name="connsiteY78" fmla="*/ 3586480 h 3640422"/>
              <a:gd name="connsiteX79" fmla="*/ 29500 w 895923"/>
              <a:gd name="connsiteY79" fmla="*/ 3576884 h 3640422"/>
              <a:gd name="connsiteX80" fmla="*/ 35709 w 895923"/>
              <a:gd name="connsiteY80" fmla="*/ 3533423 h 3640422"/>
              <a:gd name="connsiteX81" fmla="*/ 40226 w 895923"/>
              <a:gd name="connsiteY81" fmla="*/ 3452706 h 3640422"/>
              <a:gd name="connsiteX82" fmla="*/ 28372 w 895923"/>
              <a:gd name="connsiteY82" fmla="*/ 3426178 h 3640422"/>
              <a:gd name="connsiteX83" fmla="*/ 33452 w 895923"/>
              <a:gd name="connsiteY83" fmla="*/ 3395134 h 3640422"/>
              <a:gd name="connsiteX84" fmla="*/ 1843 w 895923"/>
              <a:gd name="connsiteY84" fmla="*/ 3373120 h 3640422"/>
              <a:gd name="connsiteX85" fmla="*/ 6923 w 895923"/>
              <a:gd name="connsiteY85" fmla="*/ 3347720 h 3640422"/>
              <a:gd name="connsiteX86" fmla="*/ 12003 w 895923"/>
              <a:gd name="connsiteY86" fmla="*/ 3302000 h 3640422"/>
              <a:gd name="connsiteX87" fmla="*/ 17083 w 895923"/>
              <a:gd name="connsiteY87" fmla="*/ 3276600 h 3640422"/>
              <a:gd name="connsiteX88" fmla="*/ 27243 w 895923"/>
              <a:gd name="connsiteY88" fmla="*/ 3195320 h 3640422"/>
              <a:gd name="connsiteX89" fmla="*/ 37403 w 895923"/>
              <a:gd name="connsiteY89" fmla="*/ 3048000 h 3640422"/>
              <a:gd name="connsiteX90" fmla="*/ 42483 w 895923"/>
              <a:gd name="connsiteY90" fmla="*/ 3022600 h 3640422"/>
              <a:gd name="connsiteX91" fmla="*/ 47563 w 895923"/>
              <a:gd name="connsiteY91" fmla="*/ 2941320 h 3640422"/>
              <a:gd name="connsiteX92" fmla="*/ 52643 w 895923"/>
              <a:gd name="connsiteY92" fmla="*/ 2910840 h 3640422"/>
              <a:gd name="connsiteX93" fmla="*/ 62803 w 895923"/>
              <a:gd name="connsiteY93" fmla="*/ 2824480 h 3640422"/>
              <a:gd name="connsiteX94" fmla="*/ 72963 w 895923"/>
              <a:gd name="connsiteY94" fmla="*/ 2712720 h 3640422"/>
              <a:gd name="connsiteX95" fmla="*/ 78043 w 895923"/>
              <a:gd name="connsiteY95" fmla="*/ 2687320 h 3640422"/>
              <a:gd name="connsiteX96" fmla="*/ 83123 w 895923"/>
              <a:gd name="connsiteY96" fmla="*/ 2667000 h 3640422"/>
              <a:gd name="connsiteX97" fmla="*/ 88203 w 895923"/>
              <a:gd name="connsiteY97" fmla="*/ 2631440 h 3640422"/>
              <a:gd name="connsiteX98" fmla="*/ 98363 w 895923"/>
              <a:gd name="connsiteY98" fmla="*/ 2600960 h 3640422"/>
              <a:gd name="connsiteX99" fmla="*/ 103443 w 895923"/>
              <a:gd name="connsiteY99" fmla="*/ 2570480 h 3640422"/>
              <a:gd name="connsiteX100" fmla="*/ 113603 w 895923"/>
              <a:gd name="connsiteY100" fmla="*/ 2550160 h 3640422"/>
              <a:gd name="connsiteX101" fmla="*/ 118683 w 895923"/>
              <a:gd name="connsiteY101" fmla="*/ 2534920 h 3640422"/>
              <a:gd name="connsiteX102" fmla="*/ 154242 w 895923"/>
              <a:gd name="connsiteY102" fmla="*/ 2550724 h 3640422"/>
              <a:gd name="connsiteX103" fmla="*/ 150857 w 895923"/>
              <a:gd name="connsiteY103" fmla="*/ 2484684 h 3640422"/>
              <a:gd name="connsiteX104" fmla="*/ 158194 w 895923"/>
              <a:gd name="connsiteY104" fmla="*/ 2475088 h 3640422"/>
              <a:gd name="connsiteX105" fmla="*/ 160453 w 895923"/>
              <a:gd name="connsiteY105" fmla="*/ 2430498 h 3640422"/>
              <a:gd name="connsiteX106" fmla="*/ 168354 w 895923"/>
              <a:gd name="connsiteY106" fmla="*/ 2410178 h 3640422"/>
              <a:gd name="connsiteX107" fmla="*/ 173435 w 895923"/>
              <a:gd name="connsiteY107" fmla="*/ 2388164 h 3640422"/>
              <a:gd name="connsiteX108" fmla="*/ 175692 w 895923"/>
              <a:gd name="connsiteY108" fmla="*/ 2359943 h 3640422"/>
              <a:gd name="connsiteX109" fmla="*/ 183594 w 895923"/>
              <a:gd name="connsiteY109" fmla="*/ 2338494 h 3640422"/>
              <a:gd name="connsiteX110" fmla="*/ 188674 w 895923"/>
              <a:gd name="connsiteY110" fmla="*/ 2284871 h 3640422"/>
              <a:gd name="connsiteX111" fmla="*/ 190367 w 895923"/>
              <a:gd name="connsiteY111" fmla="*/ 2232942 h 3640422"/>
              <a:gd name="connsiteX112" fmla="*/ 198834 w 895923"/>
              <a:gd name="connsiteY112" fmla="*/ 2175369 h 3640422"/>
              <a:gd name="connsiteX113" fmla="*/ 199963 w 895923"/>
              <a:gd name="connsiteY113" fmla="*/ 2136987 h 3640422"/>
              <a:gd name="connsiteX114" fmla="*/ 205043 w 895923"/>
              <a:gd name="connsiteY114" fmla="*/ 2098040 h 3640422"/>
              <a:gd name="connsiteX115" fmla="*/ 215203 w 895923"/>
              <a:gd name="connsiteY115" fmla="*/ 1991360 h 3640422"/>
              <a:gd name="connsiteX116" fmla="*/ 220283 w 895923"/>
              <a:gd name="connsiteY116" fmla="*/ 1965960 h 3640422"/>
              <a:gd name="connsiteX117" fmla="*/ 225363 w 895923"/>
              <a:gd name="connsiteY117" fmla="*/ 1925320 h 3640422"/>
              <a:gd name="connsiteX118" fmla="*/ 230443 w 895923"/>
              <a:gd name="connsiteY118" fmla="*/ 1910080 h 3640422"/>
              <a:gd name="connsiteX119" fmla="*/ 235523 w 895923"/>
              <a:gd name="connsiteY119" fmla="*/ 1889760 h 3640422"/>
              <a:gd name="connsiteX120" fmla="*/ 240603 w 895923"/>
              <a:gd name="connsiteY120" fmla="*/ 1859280 h 3640422"/>
              <a:gd name="connsiteX121" fmla="*/ 245683 w 895923"/>
              <a:gd name="connsiteY121" fmla="*/ 1833880 h 3640422"/>
              <a:gd name="connsiteX122" fmla="*/ 250763 w 895923"/>
              <a:gd name="connsiteY122" fmla="*/ 1762760 h 3640422"/>
              <a:gd name="connsiteX123" fmla="*/ 255843 w 895923"/>
              <a:gd name="connsiteY123" fmla="*/ 1747520 h 3640422"/>
              <a:gd name="connsiteX124" fmla="*/ 260923 w 895923"/>
              <a:gd name="connsiteY124" fmla="*/ 1722120 h 3640422"/>
              <a:gd name="connsiteX125" fmla="*/ 266003 w 895923"/>
              <a:gd name="connsiteY125" fmla="*/ 1671320 h 3640422"/>
              <a:gd name="connsiteX126" fmla="*/ 271083 w 895923"/>
              <a:gd name="connsiteY126" fmla="*/ 1656080 h 3640422"/>
              <a:gd name="connsiteX127" fmla="*/ 276163 w 895923"/>
              <a:gd name="connsiteY127" fmla="*/ 1635760 h 3640422"/>
              <a:gd name="connsiteX128" fmla="*/ 281243 w 895923"/>
              <a:gd name="connsiteY128" fmla="*/ 1574800 h 3640422"/>
              <a:gd name="connsiteX129" fmla="*/ 286323 w 895923"/>
              <a:gd name="connsiteY129" fmla="*/ 1559560 h 3640422"/>
              <a:gd name="connsiteX130" fmla="*/ 296483 w 895923"/>
              <a:gd name="connsiteY130" fmla="*/ 1518920 h 3640422"/>
              <a:gd name="connsiteX131" fmla="*/ 301563 w 895923"/>
              <a:gd name="connsiteY131" fmla="*/ 1473200 h 3640422"/>
              <a:gd name="connsiteX132" fmla="*/ 306643 w 895923"/>
              <a:gd name="connsiteY132" fmla="*/ 1447800 h 3640422"/>
              <a:gd name="connsiteX133" fmla="*/ 316803 w 895923"/>
              <a:gd name="connsiteY133" fmla="*/ 1386840 h 3640422"/>
              <a:gd name="connsiteX134" fmla="*/ 321883 w 895923"/>
              <a:gd name="connsiteY134" fmla="*/ 1346200 h 3640422"/>
              <a:gd name="connsiteX135" fmla="*/ 332043 w 895923"/>
              <a:gd name="connsiteY135" fmla="*/ 1275080 h 3640422"/>
              <a:gd name="connsiteX136" fmla="*/ 337123 w 895923"/>
              <a:gd name="connsiteY136" fmla="*/ 1224280 h 3640422"/>
              <a:gd name="connsiteX137" fmla="*/ 342203 w 895923"/>
              <a:gd name="connsiteY137" fmla="*/ 1198880 h 3640422"/>
              <a:gd name="connsiteX138" fmla="*/ 357443 w 895923"/>
              <a:gd name="connsiteY138" fmla="*/ 1127760 h 3640422"/>
              <a:gd name="connsiteX139" fmla="*/ 362523 w 895923"/>
              <a:gd name="connsiteY139" fmla="*/ 1076960 h 3640422"/>
              <a:gd name="connsiteX140" fmla="*/ 367603 w 895923"/>
              <a:gd name="connsiteY140" fmla="*/ 1056640 h 3640422"/>
              <a:gd name="connsiteX141" fmla="*/ 377763 w 895923"/>
              <a:gd name="connsiteY141" fmla="*/ 1005840 h 3640422"/>
              <a:gd name="connsiteX142" fmla="*/ 382843 w 895923"/>
              <a:gd name="connsiteY142" fmla="*/ 934720 h 3640422"/>
              <a:gd name="connsiteX143" fmla="*/ 393003 w 895923"/>
              <a:gd name="connsiteY143" fmla="*/ 868680 h 3640422"/>
              <a:gd name="connsiteX144" fmla="*/ 398083 w 895923"/>
              <a:gd name="connsiteY144" fmla="*/ 822960 h 3640422"/>
              <a:gd name="connsiteX145" fmla="*/ 408243 w 895923"/>
              <a:gd name="connsiteY145" fmla="*/ 777240 h 3640422"/>
              <a:gd name="connsiteX146" fmla="*/ 413323 w 895923"/>
              <a:gd name="connsiteY146" fmla="*/ 731520 h 3640422"/>
              <a:gd name="connsiteX147" fmla="*/ 423483 w 895923"/>
              <a:gd name="connsiteY147" fmla="*/ 690880 h 3640422"/>
              <a:gd name="connsiteX148" fmla="*/ 433643 w 895923"/>
              <a:gd name="connsiteY148" fmla="*/ 629920 h 3640422"/>
              <a:gd name="connsiteX149" fmla="*/ 438723 w 895923"/>
              <a:gd name="connsiteY149" fmla="*/ 584200 h 3640422"/>
              <a:gd name="connsiteX150" fmla="*/ 448883 w 895923"/>
              <a:gd name="connsiteY150" fmla="*/ 543560 h 3640422"/>
              <a:gd name="connsiteX151" fmla="*/ 453963 w 895923"/>
              <a:gd name="connsiteY151" fmla="*/ 523240 h 3640422"/>
              <a:gd name="connsiteX152" fmla="*/ 464123 w 895923"/>
              <a:gd name="connsiteY152" fmla="*/ 457200 h 3640422"/>
              <a:gd name="connsiteX153" fmla="*/ 474283 w 895923"/>
              <a:gd name="connsiteY153" fmla="*/ 411480 h 3640422"/>
              <a:gd name="connsiteX154" fmla="*/ 479363 w 895923"/>
              <a:gd name="connsiteY154" fmla="*/ 365760 h 3640422"/>
              <a:gd name="connsiteX155" fmla="*/ 484443 w 895923"/>
              <a:gd name="connsiteY155" fmla="*/ 335280 h 3640422"/>
              <a:gd name="connsiteX156" fmla="*/ 479363 w 895923"/>
              <a:gd name="connsiteY156" fmla="*/ 198120 h 3640422"/>
              <a:gd name="connsiteX0" fmla="*/ 473661 w 890221"/>
              <a:gd name="connsiteY0" fmla="*/ 198120 h 3640422"/>
              <a:gd name="connsiteX1" fmla="*/ 488901 w 890221"/>
              <a:gd name="connsiteY1" fmla="*/ 187960 h 3640422"/>
              <a:gd name="connsiteX2" fmla="*/ 499061 w 890221"/>
              <a:gd name="connsiteY2" fmla="*/ 172720 h 3640422"/>
              <a:gd name="connsiteX3" fmla="*/ 529541 w 890221"/>
              <a:gd name="connsiteY3" fmla="*/ 152400 h 3640422"/>
              <a:gd name="connsiteX4" fmla="*/ 544781 w 890221"/>
              <a:gd name="connsiteY4" fmla="*/ 137160 h 3640422"/>
              <a:gd name="connsiteX5" fmla="*/ 575261 w 890221"/>
              <a:gd name="connsiteY5" fmla="*/ 127000 h 3640422"/>
              <a:gd name="connsiteX6" fmla="*/ 605741 w 890221"/>
              <a:gd name="connsiteY6" fmla="*/ 111760 h 3640422"/>
              <a:gd name="connsiteX7" fmla="*/ 641301 w 890221"/>
              <a:gd name="connsiteY7" fmla="*/ 96520 h 3640422"/>
              <a:gd name="connsiteX8" fmla="*/ 656541 w 890221"/>
              <a:gd name="connsiteY8" fmla="*/ 86360 h 3640422"/>
              <a:gd name="connsiteX9" fmla="*/ 692101 w 890221"/>
              <a:gd name="connsiteY9" fmla="*/ 76200 h 3640422"/>
              <a:gd name="connsiteX10" fmla="*/ 722581 w 890221"/>
              <a:gd name="connsiteY10" fmla="*/ 66040 h 3640422"/>
              <a:gd name="connsiteX11" fmla="*/ 758141 w 890221"/>
              <a:gd name="connsiteY11" fmla="*/ 50800 h 3640422"/>
              <a:gd name="connsiteX12" fmla="*/ 808941 w 890221"/>
              <a:gd name="connsiteY12" fmla="*/ 35560 h 3640422"/>
              <a:gd name="connsiteX13" fmla="*/ 824181 w 890221"/>
              <a:gd name="connsiteY13" fmla="*/ 25400 h 3640422"/>
              <a:gd name="connsiteX14" fmla="*/ 854661 w 890221"/>
              <a:gd name="connsiteY14" fmla="*/ 15240 h 3640422"/>
              <a:gd name="connsiteX15" fmla="*/ 885141 w 890221"/>
              <a:gd name="connsiteY15" fmla="*/ 0 h 3640422"/>
              <a:gd name="connsiteX16" fmla="*/ 890221 w 890221"/>
              <a:gd name="connsiteY16" fmla="*/ 15240 h 3640422"/>
              <a:gd name="connsiteX17" fmla="*/ 885141 w 890221"/>
              <a:gd name="connsiteY17" fmla="*/ 60960 h 3640422"/>
              <a:gd name="connsiteX18" fmla="*/ 880061 w 890221"/>
              <a:gd name="connsiteY18" fmla="*/ 76200 h 3640422"/>
              <a:gd name="connsiteX19" fmla="*/ 874981 w 890221"/>
              <a:gd name="connsiteY19" fmla="*/ 96520 h 3640422"/>
              <a:gd name="connsiteX20" fmla="*/ 869901 w 890221"/>
              <a:gd name="connsiteY20" fmla="*/ 162560 h 3640422"/>
              <a:gd name="connsiteX21" fmla="*/ 864821 w 890221"/>
              <a:gd name="connsiteY21" fmla="*/ 182880 h 3640422"/>
              <a:gd name="connsiteX22" fmla="*/ 859741 w 890221"/>
              <a:gd name="connsiteY22" fmla="*/ 213360 h 3640422"/>
              <a:gd name="connsiteX23" fmla="*/ 854661 w 890221"/>
              <a:gd name="connsiteY23" fmla="*/ 335280 h 3640422"/>
              <a:gd name="connsiteX24" fmla="*/ 844501 w 890221"/>
              <a:gd name="connsiteY24" fmla="*/ 401320 h 3640422"/>
              <a:gd name="connsiteX25" fmla="*/ 839421 w 890221"/>
              <a:gd name="connsiteY25" fmla="*/ 447040 h 3640422"/>
              <a:gd name="connsiteX26" fmla="*/ 829261 w 890221"/>
              <a:gd name="connsiteY26" fmla="*/ 568960 h 3640422"/>
              <a:gd name="connsiteX27" fmla="*/ 824181 w 890221"/>
              <a:gd name="connsiteY27" fmla="*/ 594360 h 3640422"/>
              <a:gd name="connsiteX28" fmla="*/ 819101 w 890221"/>
              <a:gd name="connsiteY28" fmla="*/ 640080 h 3640422"/>
              <a:gd name="connsiteX29" fmla="*/ 808941 w 890221"/>
              <a:gd name="connsiteY29" fmla="*/ 690880 h 3640422"/>
              <a:gd name="connsiteX30" fmla="*/ 803861 w 890221"/>
              <a:gd name="connsiteY30" fmla="*/ 721360 h 3640422"/>
              <a:gd name="connsiteX31" fmla="*/ 798781 w 890221"/>
              <a:gd name="connsiteY31" fmla="*/ 741680 h 3640422"/>
              <a:gd name="connsiteX32" fmla="*/ 793701 w 890221"/>
              <a:gd name="connsiteY32" fmla="*/ 767080 h 3640422"/>
              <a:gd name="connsiteX33" fmla="*/ 788621 w 890221"/>
              <a:gd name="connsiteY33" fmla="*/ 787400 h 3640422"/>
              <a:gd name="connsiteX34" fmla="*/ 783541 w 890221"/>
              <a:gd name="connsiteY34" fmla="*/ 828040 h 3640422"/>
              <a:gd name="connsiteX35" fmla="*/ 778461 w 890221"/>
              <a:gd name="connsiteY35" fmla="*/ 843280 h 3640422"/>
              <a:gd name="connsiteX36" fmla="*/ 768301 w 890221"/>
              <a:gd name="connsiteY36" fmla="*/ 894080 h 3640422"/>
              <a:gd name="connsiteX37" fmla="*/ 758141 w 890221"/>
              <a:gd name="connsiteY37" fmla="*/ 939800 h 3640422"/>
              <a:gd name="connsiteX38" fmla="*/ 753061 w 890221"/>
              <a:gd name="connsiteY38" fmla="*/ 980440 h 3640422"/>
              <a:gd name="connsiteX39" fmla="*/ 747981 w 890221"/>
              <a:gd name="connsiteY39" fmla="*/ 1031240 h 3640422"/>
              <a:gd name="connsiteX40" fmla="*/ 737821 w 890221"/>
              <a:gd name="connsiteY40" fmla="*/ 1102360 h 3640422"/>
              <a:gd name="connsiteX41" fmla="*/ 732741 w 890221"/>
              <a:gd name="connsiteY41" fmla="*/ 1203960 h 3640422"/>
              <a:gd name="connsiteX42" fmla="*/ 722581 w 890221"/>
              <a:gd name="connsiteY42" fmla="*/ 1264920 h 3640422"/>
              <a:gd name="connsiteX43" fmla="*/ 707341 w 890221"/>
              <a:gd name="connsiteY43" fmla="*/ 1407160 h 3640422"/>
              <a:gd name="connsiteX44" fmla="*/ 697181 w 890221"/>
              <a:gd name="connsiteY44" fmla="*/ 1463040 h 3640422"/>
              <a:gd name="connsiteX45" fmla="*/ 692101 w 890221"/>
              <a:gd name="connsiteY45" fmla="*/ 1518920 h 3640422"/>
              <a:gd name="connsiteX46" fmla="*/ 681941 w 890221"/>
              <a:gd name="connsiteY46" fmla="*/ 1564640 h 3640422"/>
              <a:gd name="connsiteX47" fmla="*/ 676861 w 890221"/>
              <a:gd name="connsiteY47" fmla="*/ 1595120 h 3640422"/>
              <a:gd name="connsiteX48" fmla="*/ 671781 w 890221"/>
              <a:gd name="connsiteY48" fmla="*/ 1635760 h 3640422"/>
              <a:gd name="connsiteX49" fmla="*/ 666701 w 890221"/>
              <a:gd name="connsiteY49" fmla="*/ 1666240 h 3640422"/>
              <a:gd name="connsiteX50" fmla="*/ 661621 w 890221"/>
              <a:gd name="connsiteY50" fmla="*/ 1706880 h 3640422"/>
              <a:gd name="connsiteX51" fmla="*/ 646381 w 890221"/>
              <a:gd name="connsiteY51" fmla="*/ 1778000 h 3640422"/>
              <a:gd name="connsiteX52" fmla="*/ 641301 w 890221"/>
              <a:gd name="connsiteY52" fmla="*/ 1823720 h 3640422"/>
              <a:gd name="connsiteX53" fmla="*/ 631141 w 890221"/>
              <a:gd name="connsiteY53" fmla="*/ 1879600 h 3640422"/>
              <a:gd name="connsiteX54" fmla="*/ 626061 w 890221"/>
              <a:gd name="connsiteY54" fmla="*/ 1935480 h 3640422"/>
              <a:gd name="connsiteX55" fmla="*/ 610821 w 890221"/>
              <a:gd name="connsiteY55" fmla="*/ 2021840 h 3640422"/>
              <a:gd name="connsiteX56" fmla="*/ 605741 w 890221"/>
              <a:gd name="connsiteY56" fmla="*/ 2082800 h 3640422"/>
              <a:gd name="connsiteX57" fmla="*/ 595581 w 890221"/>
              <a:gd name="connsiteY57" fmla="*/ 2133600 h 3640422"/>
              <a:gd name="connsiteX58" fmla="*/ 585421 w 890221"/>
              <a:gd name="connsiteY58" fmla="*/ 2204720 h 3640422"/>
              <a:gd name="connsiteX59" fmla="*/ 580341 w 890221"/>
              <a:gd name="connsiteY59" fmla="*/ 2296160 h 3640422"/>
              <a:gd name="connsiteX60" fmla="*/ 575261 w 890221"/>
              <a:gd name="connsiteY60" fmla="*/ 2311400 h 3640422"/>
              <a:gd name="connsiteX61" fmla="*/ 570181 w 890221"/>
              <a:gd name="connsiteY61" fmla="*/ 2352040 h 3640422"/>
              <a:gd name="connsiteX62" fmla="*/ 565101 w 890221"/>
              <a:gd name="connsiteY62" fmla="*/ 2382520 h 3640422"/>
              <a:gd name="connsiteX63" fmla="*/ 554941 w 890221"/>
              <a:gd name="connsiteY63" fmla="*/ 2509520 h 3640422"/>
              <a:gd name="connsiteX64" fmla="*/ 544781 w 890221"/>
              <a:gd name="connsiteY64" fmla="*/ 2570480 h 3640422"/>
              <a:gd name="connsiteX65" fmla="*/ 539701 w 890221"/>
              <a:gd name="connsiteY65" fmla="*/ 2595880 h 3640422"/>
              <a:gd name="connsiteX66" fmla="*/ 529541 w 890221"/>
              <a:gd name="connsiteY66" fmla="*/ 2809240 h 3640422"/>
              <a:gd name="connsiteX67" fmla="*/ 524461 w 890221"/>
              <a:gd name="connsiteY67" fmla="*/ 2834640 h 3640422"/>
              <a:gd name="connsiteX68" fmla="*/ 519381 w 890221"/>
              <a:gd name="connsiteY68" fmla="*/ 2956560 h 3640422"/>
              <a:gd name="connsiteX69" fmla="*/ 509221 w 890221"/>
              <a:gd name="connsiteY69" fmla="*/ 3048000 h 3640422"/>
              <a:gd name="connsiteX70" fmla="*/ 514301 w 890221"/>
              <a:gd name="connsiteY70" fmla="*/ 3246120 h 3640422"/>
              <a:gd name="connsiteX71" fmla="*/ 509221 w 890221"/>
              <a:gd name="connsiteY71" fmla="*/ 3342640 h 3640422"/>
              <a:gd name="connsiteX72" fmla="*/ 504141 w 890221"/>
              <a:gd name="connsiteY72" fmla="*/ 3378200 h 3640422"/>
              <a:gd name="connsiteX73" fmla="*/ 499061 w 890221"/>
              <a:gd name="connsiteY73" fmla="*/ 3418840 h 3640422"/>
              <a:gd name="connsiteX74" fmla="*/ 493981 w 890221"/>
              <a:gd name="connsiteY74" fmla="*/ 3616960 h 3640422"/>
              <a:gd name="connsiteX75" fmla="*/ 417781 w 890221"/>
              <a:gd name="connsiteY75" fmla="*/ 3611880 h 3640422"/>
              <a:gd name="connsiteX76" fmla="*/ 194261 w 890221"/>
              <a:gd name="connsiteY76" fmla="*/ 3601720 h 3640422"/>
              <a:gd name="connsiteX77" fmla="*/ 123141 w 890221"/>
              <a:gd name="connsiteY77" fmla="*/ 3591560 h 3640422"/>
              <a:gd name="connsiteX78" fmla="*/ 67261 w 890221"/>
              <a:gd name="connsiteY78" fmla="*/ 3586480 h 3640422"/>
              <a:gd name="connsiteX79" fmla="*/ 23798 w 890221"/>
              <a:gd name="connsiteY79" fmla="*/ 3576884 h 3640422"/>
              <a:gd name="connsiteX80" fmla="*/ 30007 w 890221"/>
              <a:gd name="connsiteY80" fmla="*/ 3533423 h 3640422"/>
              <a:gd name="connsiteX81" fmla="*/ 34524 w 890221"/>
              <a:gd name="connsiteY81" fmla="*/ 3452706 h 3640422"/>
              <a:gd name="connsiteX82" fmla="*/ 22670 w 890221"/>
              <a:gd name="connsiteY82" fmla="*/ 3426178 h 3640422"/>
              <a:gd name="connsiteX83" fmla="*/ 27750 w 890221"/>
              <a:gd name="connsiteY83" fmla="*/ 3395134 h 3640422"/>
              <a:gd name="connsiteX84" fmla="*/ 35652 w 890221"/>
              <a:gd name="connsiteY84" fmla="*/ 3356186 h 3640422"/>
              <a:gd name="connsiteX85" fmla="*/ 1221 w 890221"/>
              <a:gd name="connsiteY85" fmla="*/ 3347720 h 3640422"/>
              <a:gd name="connsiteX86" fmla="*/ 6301 w 890221"/>
              <a:gd name="connsiteY86" fmla="*/ 3302000 h 3640422"/>
              <a:gd name="connsiteX87" fmla="*/ 11381 w 890221"/>
              <a:gd name="connsiteY87" fmla="*/ 3276600 h 3640422"/>
              <a:gd name="connsiteX88" fmla="*/ 21541 w 890221"/>
              <a:gd name="connsiteY88" fmla="*/ 3195320 h 3640422"/>
              <a:gd name="connsiteX89" fmla="*/ 31701 w 890221"/>
              <a:gd name="connsiteY89" fmla="*/ 3048000 h 3640422"/>
              <a:gd name="connsiteX90" fmla="*/ 36781 w 890221"/>
              <a:gd name="connsiteY90" fmla="*/ 3022600 h 3640422"/>
              <a:gd name="connsiteX91" fmla="*/ 41861 w 890221"/>
              <a:gd name="connsiteY91" fmla="*/ 2941320 h 3640422"/>
              <a:gd name="connsiteX92" fmla="*/ 46941 w 890221"/>
              <a:gd name="connsiteY92" fmla="*/ 2910840 h 3640422"/>
              <a:gd name="connsiteX93" fmla="*/ 57101 w 890221"/>
              <a:gd name="connsiteY93" fmla="*/ 2824480 h 3640422"/>
              <a:gd name="connsiteX94" fmla="*/ 67261 w 890221"/>
              <a:gd name="connsiteY94" fmla="*/ 2712720 h 3640422"/>
              <a:gd name="connsiteX95" fmla="*/ 72341 w 890221"/>
              <a:gd name="connsiteY95" fmla="*/ 2687320 h 3640422"/>
              <a:gd name="connsiteX96" fmla="*/ 77421 w 890221"/>
              <a:gd name="connsiteY96" fmla="*/ 2667000 h 3640422"/>
              <a:gd name="connsiteX97" fmla="*/ 82501 w 890221"/>
              <a:gd name="connsiteY97" fmla="*/ 2631440 h 3640422"/>
              <a:gd name="connsiteX98" fmla="*/ 92661 w 890221"/>
              <a:gd name="connsiteY98" fmla="*/ 2600960 h 3640422"/>
              <a:gd name="connsiteX99" fmla="*/ 97741 w 890221"/>
              <a:gd name="connsiteY99" fmla="*/ 2570480 h 3640422"/>
              <a:gd name="connsiteX100" fmla="*/ 107901 w 890221"/>
              <a:gd name="connsiteY100" fmla="*/ 2550160 h 3640422"/>
              <a:gd name="connsiteX101" fmla="*/ 112981 w 890221"/>
              <a:gd name="connsiteY101" fmla="*/ 2534920 h 3640422"/>
              <a:gd name="connsiteX102" fmla="*/ 148540 w 890221"/>
              <a:gd name="connsiteY102" fmla="*/ 2550724 h 3640422"/>
              <a:gd name="connsiteX103" fmla="*/ 145155 w 890221"/>
              <a:gd name="connsiteY103" fmla="*/ 2484684 h 3640422"/>
              <a:gd name="connsiteX104" fmla="*/ 152492 w 890221"/>
              <a:gd name="connsiteY104" fmla="*/ 2475088 h 3640422"/>
              <a:gd name="connsiteX105" fmla="*/ 154751 w 890221"/>
              <a:gd name="connsiteY105" fmla="*/ 2430498 h 3640422"/>
              <a:gd name="connsiteX106" fmla="*/ 162652 w 890221"/>
              <a:gd name="connsiteY106" fmla="*/ 2410178 h 3640422"/>
              <a:gd name="connsiteX107" fmla="*/ 167733 w 890221"/>
              <a:gd name="connsiteY107" fmla="*/ 2388164 h 3640422"/>
              <a:gd name="connsiteX108" fmla="*/ 169990 w 890221"/>
              <a:gd name="connsiteY108" fmla="*/ 2359943 h 3640422"/>
              <a:gd name="connsiteX109" fmla="*/ 177892 w 890221"/>
              <a:gd name="connsiteY109" fmla="*/ 2338494 h 3640422"/>
              <a:gd name="connsiteX110" fmla="*/ 182972 w 890221"/>
              <a:gd name="connsiteY110" fmla="*/ 2284871 h 3640422"/>
              <a:gd name="connsiteX111" fmla="*/ 184665 w 890221"/>
              <a:gd name="connsiteY111" fmla="*/ 2232942 h 3640422"/>
              <a:gd name="connsiteX112" fmla="*/ 193132 w 890221"/>
              <a:gd name="connsiteY112" fmla="*/ 2175369 h 3640422"/>
              <a:gd name="connsiteX113" fmla="*/ 194261 w 890221"/>
              <a:gd name="connsiteY113" fmla="*/ 2136987 h 3640422"/>
              <a:gd name="connsiteX114" fmla="*/ 199341 w 890221"/>
              <a:gd name="connsiteY114" fmla="*/ 2098040 h 3640422"/>
              <a:gd name="connsiteX115" fmla="*/ 209501 w 890221"/>
              <a:gd name="connsiteY115" fmla="*/ 1991360 h 3640422"/>
              <a:gd name="connsiteX116" fmla="*/ 214581 w 890221"/>
              <a:gd name="connsiteY116" fmla="*/ 1965960 h 3640422"/>
              <a:gd name="connsiteX117" fmla="*/ 219661 w 890221"/>
              <a:gd name="connsiteY117" fmla="*/ 1925320 h 3640422"/>
              <a:gd name="connsiteX118" fmla="*/ 224741 w 890221"/>
              <a:gd name="connsiteY118" fmla="*/ 1910080 h 3640422"/>
              <a:gd name="connsiteX119" fmla="*/ 229821 w 890221"/>
              <a:gd name="connsiteY119" fmla="*/ 1889760 h 3640422"/>
              <a:gd name="connsiteX120" fmla="*/ 234901 w 890221"/>
              <a:gd name="connsiteY120" fmla="*/ 1859280 h 3640422"/>
              <a:gd name="connsiteX121" fmla="*/ 239981 w 890221"/>
              <a:gd name="connsiteY121" fmla="*/ 1833880 h 3640422"/>
              <a:gd name="connsiteX122" fmla="*/ 245061 w 890221"/>
              <a:gd name="connsiteY122" fmla="*/ 1762760 h 3640422"/>
              <a:gd name="connsiteX123" fmla="*/ 250141 w 890221"/>
              <a:gd name="connsiteY123" fmla="*/ 1747520 h 3640422"/>
              <a:gd name="connsiteX124" fmla="*/ 255221 w 890221"/>
              <a:gd name="connsiteY124" fmla="*/ 1722120 h 3640422"/>
              <a:gd name="connsiteX125" fmla="*/ 260301 w 890221"/>
              <a:gd name="connsiteY125" fmla="*/ 1671320 h 3640422"/>
              <a:gd name="connsiteX126" fmla="*/ 265381 w 890221"/>
              <a:gd name="connsiteY126" fmla="*/ 1656080 h 3640422"/>
              <a:gd name="connsiteX127" fmla="*/ 270461 w 890221"/>
              <a:gd name="connsiteY127" fmla="*/ 1635760 h 3640422"/>
              <a:gd name="connsiteX128" fmla="*/ 275541 w 890221"/>
              <a:gd name="connsiteY128" fmla="*/ 1574800 h 3640422"/>
              <a:gd name="connsiteX129" fmla="*/ 280621 w 890221"/>
              <a:gd name="connsiteY129" fmla="*/ 1559560 h 3640422"/>
              <a:gd name="connsiteX130" fmla="*/ 290781 w 890221"/>
              <a:gd name="connsiteY130" fmla="*/ 1518920 h 3640422"/>
              <a:gd name="connsiteX131" fmla="*/ 295861 w 890221"/>
              <a:gd name="connsiteY131" fmla="*/ 1473200 h 3640422"/>
              <a:gd name="connsiteX132" fmla="*/ 300941 w 890221"/>
              <a:gd name="connsiteY132" fmla="*/ 1447800 h 3640422"/>
              <a:gd name="connsiteX133" fmla="*/ 311101 w 890221"/>
              <a:gd name="connsiteY133" fmla="*/ 1386840 h 3640422"/>
              <a:gd name="connsiteX134" fmla="*/ 316181 w 890221"/>
              <a:gd name="connsiteY134" fmla="*/ 1346200 h 3640422"/>
              <a:gd name="connsiteX135" fmla="*/ 326341 w 890221"/>
              <a:gd name="connsiteY135" fmla="*/ 1275080 h 3640422"/>
              <a:gd name="connsiteX136" fmla="*/ 331421 w 890221"/>
              <a:gd name="connsiteY136" fmla="*/ 1224280 h 3640422"/>
              <a:gd name="connsiteX137" fmla="*/ 336501 w 890221"/>
              <a:gd name="connsiteY137" fmla="*/ 1198880 h 3640422"/>
              <a:gd name="connsiteX138" fmla="*/ 351741 w 890221"/>
              <a:gd name="connsiteY138" fmla="*/ 1127760 h 3640422"/>
              <a:gd name="connsiteX139" fmla="*/ 356821 w 890221"/>
              <a:gd name="connsiteY139" fmla="*/ 1076960 h 3640422"/>
              <a:gd name="connsiteX140" fmla="*/ 361901 w 890221"/>
              <a:gd name="connsiteY140" fmla="*/ 1056640 h 3640422"/>
              <a:gd name="connsiteX141" fmla="*/ 372061 w 890221"/>
              <a:gd name="connsiteY141" fmla="*/ 1005840 h 3640422"/>
              <a:gd name="connsiteX142" fmla="*/ 377141 w 890221"/>
              <a:gd name="connsiteY142" fmla="*/ 934720 h 3640422"/>
              <a:gd name="connsiteX143" fmla="*/ 387301 w 890221"/>
              <a:gd name="connsiteY143" fmla="*/ 868680 h 3640422"/>
              <a:gd name="connsiteX144" fmla="*/ 392381 w 890221"/>
              <a:gd name="connsiteY144" fmla="*/ 822960 h 3640422"/>
              <a:gd name="connsiteX145" fmla="*/ 402541 w 890221"/>
              <a:gd name="connsiteY145" fmla="*/ 777240 h 3640422"/>
              <a:gd name="connsiteX146" fmla="*/ 407621 w 890221"/>
              <a:gd name="connsiteY146" fmla="*/ 731520 h 3640422"/>
              <a:gd name="connsiteX147" fmla="*/ 417781 w 890221"/>
              <a:gd name="connsiteY147" fmla="*/ 690880 h 3640422"/>
              <a:gd name="connsiteX148" fmla="*/ 427941 w 890221"/>
              <a:gd name="connsiteY148" fmla="*/ 629920 h 3640422"/>
              <a:gd name="connsiteX149" fmla="*/ 433021 w 890221"/>
              <a:gd name="connsiteY149" fmla="*/ 584200 h 3640422"/>
              <a:gd name="connsiteX150" fmla="*/ 443181 w 890221"/>
              <a:gd name="connsiteY150" fmla="*/ 543560 h 3640422"/>
              <a:gd name="connsiteX151" fmla="*/ 448261 w 890221"/>
              <a:gd name="connsiteY151" fmla="*/ 523240 h 3640422"/>
              <a:gd name="connsiteX152" fmla="*/ 458421 w 890221"/>
              <a:gd name="connsiteY152" fmla="*/ 457200 h 3640422"/>
              <a:gd name="connsiteX153" fmla="*/ 468581 w 890221"/>
              <a:gd name="connsiteY153" fmla="*/ 411480 h 3640422"/>
              <a:gd name="connsiteX154" fmla="*/ 473661 w 890221"/>
              <a:gd name="connsiteY154" fmla="*/ 365760 h 3640422"/>
              <a:gd name="connsiteX155" fmla="*/ 478741 w 890221"/>
              <a:gd name="connsiteY155" fmla="*/ 335280 h 3640422"/>
              <a:gd name="connsiteX156" fmla="*/ 473661 w 890221"/>
              <a:gd name="connsiteY156" fmla="*/ 198120 h 3640422"/>
              <a:gd name="connsiteX0" fmla="*/ 473661 w 890221"/>
              <a:gd name="connsiteY0" fmla="*/ 198120 h 3640422"/>
              <a:gd name="connsiteX1" fmla="*/ 488901 w 890221"/>
              <a:gd name="connsiteY1" fmla="*/ 187960 h 3640422"/>
              <a:gd name="connsiteX2" fmla="*/ 499061 w 890221"/>
              <a:gd name="connsiteY2" fmla="*/ 172720 h 3640422"/>
              <a:gd name="connsiteX3" fmla="*/ 529541 w 890221"/>
              <a:gd name="connsiteY3" fmla="*/ 152400 h 3640422"/>
              <a:gd name="connsiteX4" fmla="*/ 544781 w 890221"/>
              <a:gd name="connsiteY4" fmla="*/ 137160 h 3640422"/>
              <a:gd name="connsiteX5" fmla="*/ 575261 w 890221"/>
              <a:gd name="connsiteY5" fmla="*/ 127000 h 3640422"/>
              <a:gd name="connsiteX6" fmla="*/ 605741 w 890221"/>
              <a:gd name="connsiteY6" fmla="*/ 111760 h 3640422"/>
              <a:gd name="connsiteX7" fmla="*/ 641301 w 890221"/>
              <a:gd name="connsiteY7" fmla="*/ 96520 h 3640422"/>
              <a:gd name="connsiteX8" fmla="*/ 656541 w 890221"/>
              <a:gd name="connsiteY8" fmla="*/ 86360 h 3640422"/>
              <a:gd name="connsiteX9" fmla="*/ 692101 w 890221"/>
              <a:gd name="connsiteY9" fmla="*/ 76200 h 3640422"/>
              <a:gd name="connsiteX10" fmla="*/ 722581 w 890221"/>
              <a:gd name="connsiteY10" fmla="*/ 66040 h 3640422"/>
              <a:gd name="connsiteX11" fmla="*/ 758141 w 890221"/>
              <a:gd name="connsiteY11" fmla="*/ 50800 h 3640422"/>
              <a:gd name="connsiteX12" fmla="*/ 808941 w 890221"/>
              <a:gd name="connsiteY12" fmla="*/ 35560 h 3640422"/>
              <a:gd name="connsiteX13" fmla="*/ 824181 w 890221"/>
              <a:gd name="connsiteY13" fmla="*/ 25400 h 3640422"/>
              <a:gd name="connsiteX14" fmla="*/ 854661 w 890221"/>
              <a:gd name="connsiteY14" fmla="*/ 15240 h 3640422"/>
              <a:gd name="connsiteX15" fmla="*/ 885141 w 890221"/>
              <a:gd name="connsiteY15" fmla="*/ 0 h 3640422"/>
              <a:gd name="connsiteX16" fmla="*/ 890221 w 890221"/>
              <a:gd name="connsiteY16" fmla="*/ 15240 h 3640422"/>
              <a:gd name="connsiteX17" fmla="*/ 885141 w 890221"/>
              <a:gd name="connsiteY17" fmla="*/ 60960 h 3640422"/>
              <a:gd name="connsiteX18" fmla="*/ 880061 w 890221"/>
              <a:gd name="connsiteY18" fmla="*/ 76200 h 3640422"/>
              <a:gd name="connsiteX19" fmla="*/ 874981 w 890221"/>
              <a:gd name="connsiteY19" fmla="*/ 96520 h 3640422"/>
              <a:gd name="connsiteX20" fmla="*/ 869901 w 890221"/>
              <a:gd name="connsiteY20" fmla="*/ 162560 h 3640422"/>
              <a:gd name="connsiteX21" fmla="*/ 864821 w 890221"/>
              <a:gd name="connsiteY21" fmla="*/ 182880 h 3640422"/>
              <a:gd name="connsiteX22" fmla="*/ 859741 w 890221"/>
              <a:gd name="connsiteY22" fmla="*/ 213360 h 3640422"/>
              <a:gd name="connsiteX23" fmla="*/ 854661 w 890221"/>
              <a:gd name="connsiteY23" fmla="*/ 335280 h 3640422"/>
              <a:gd name="connsiteX24" fmla="*/ 844501 w 890221"/>
              <a:gd name="connsiteY24" fmla="*/ 401320 h 3640422"/>
              <a:gd name="connsiteX25" fmla="*/ 839421 w 890221"/>
              <a:gd name="connsiteY25" fmla="*/ 447040 h 3640422"/>
              <a:gd name="connsiteX26" fmla="*/ 829261 w 890221"/>
              <a:gd name="connsiteY26" fmla="*/ 568960 h 3640422"/>
              <a:gd name="connsiteX27" fmla="*/ 824181 w 890221"/>
              <a:gd name="connsiteY27" fmla="*/ 594360 h 3640422"/>
              <a:gd name="connsiteX28" fmla="*/ 819101 w 890221"/>
              <a:gd name="connsiteY28" fmla="*/ 640080 h 3640422"/>
              <a:gd name="connsiteX29" fmla="*/ 808941 w 890221"/>
              <a:gd name="connsiteY29" fmla="*/ 690880 h 3640422"/>
              <a:gd name="connsiteX30" fmla="*/ 803861 w 890221"/>
              <a:gd name="connsiteY30" fmla="*/ 721360 h 3640422"/>
              <a:gd name="connsiteX31" fmla="*/ 798781 w 890221"/>
              <a:gd name="connsiteY31" fmla="*/ 741680 h 3640422"/>
              <a:gd name="connsiteX32" fmla="*/ 793701 w 890221"/>
              <a:gd name="connsiteY32" fmla="*/ 767080 h 3640422"/>
              <a:gd name="connsiteX33" fmla="*/ 788621 w 890221"/>
              <a:gd name="connsiteY33" fmla="*/ 787400 h 3640422"/>
              <a:gd name="connsiteX34" fmla="*/ 783541 w 890221"/>
              <a:gd name="connsiteY34" fmla="*/ 828040 h 3640422"/>
              <a:gd name="connsiteX35" fmla="*/ 778461 w 890221"/>
              <a:gd name="connsiteY35" fmla="*/ 843280 h 3640422"/>
              <a:gd name="connsiteX36" fmla="*/ 768301 w 890221"/>
              <a:gd name="connsiteY36" fmla="*/ 894080 h 3640422"/>
              <a:gd name="connsiteX37" fmla="*/ 758141 w 890221"/>
              <a:gd name="connsiteY37" fmla="*/ 939800 h 3640422"/>
              <a:gd name="connsiteX38" fmla="*/ 753061 w 890221"/>
              <a:gd name="connsiteY38" fmla="*/ 980440 h 3640422"/>
              <a:gd name="connsiteX39" fmla="*/ 747981 w 890221"/>
              <a:gd name="connsiteY39" fmla="*/ 1031240 h 3640422"/>
              <a:gd name="connsiteX40" fmla="*/ 737821 w 890221"/>
              <a:gd name="connsiteY40" fmla="*/ 1102360 h 3640422"/>
              <a:gd name="connsiteX41" fmla="*/ 732741 w 890221"/>
              <a:gd name="connsiteY41" fmla="*/ 1203960 h 3640422"/>
              <a:gd name="connsiteX42" fmla="*/ 722581 w 890221"/>
              <a:gd name="connsiteY42" fmla="*/ 1264920 h 3640422"/>
              <a:gd name="connsiteX43" fmla="*/ 707341 w 890221"/>
              <a:gd name="connsiteY43" fmla="*/ 1407160 h 3640422"/>
              <a:gd name="connsiteX44" fmla="*/ 697181 w 890221"/>
              <a:gd name="connsiteY44" fmla="*/ 1463040 h 3640422"/>
              <a:gd name="connsiteX45" fmla="*/ 692101 w 890221"/>
              <a:gd name="connsiteY45" fmla="*/ 1518920 h 3640422"/>
              <a:gd name="connsiteX46" fmla="*/ 681941 w 890221"/>
              <a:gd name="connsiteY46" fmla="*/ 1564640 h 3640422"/>
              <a:gd name="connsiteX47" fmla="*/ 676861 w 890221"/>
              <a:gd name="connsiteY47" fmla="*/ 1595120 h 3640422"/>
              <a:gd name="connsiteX48" fmla="*/ 671781 w 890221"/>
              <a:gd name="connsiteY48" fmla="*/ 1635760 h 3640422"/>
              <a:gd name="connsiteX49" fmla="*/ 666701 w 890221"/>
              <a:gd name="connsiteY49" fmla="*/ 1666240 h 3640422"/>
              <a:gd name="connsiteX50" fmla="*/ 661621 w 890221"/>
              <a:gd name="connsiteY50" fmla="*/ 1706880 h 3640422"/>
              <a:gd name="connsiteX51" fmla="*/ 646381 w 890221"/>
              <a:gd name="connsiteY51" fmla="*/ 1778000 h 3640422"/>
              <a:gd name="connsiteX52" fmla="*/ 641301 w 890221"/>
              <a:gd name="connsiteY52" fmla="*/ 1823720 h 3640422"/>
              <a:gd name="connsiteX53" fmla="*/ 631141 w 890221"/>
              <a:gd name="connsiteY53" fmla="*/ 1879600 h 3640422"/>
              <a:gd name="connsiteX54" fmla="*/ 626061 w 890221"/>
              <a:gd name="connsiteY54" fmla="*/ 1935480 h 3640422"/>
              <a:gd name="connsiteX55" fmla="*/ 610821 w 890221"/>
              <a:gd name="connsiteY55" fmla="*/ 2021840 h 3640422"/>
              <a:gd name="connsiteX56" fmla="*/ 605741 w 890221"/>
              <a:gd name="connsiteY56" fmla="*/ 2082800 h 3640422"/>
              <a:gd name="connsiteX57" fmla="*/ 595581 w 890221"/>
              <a:gd name="connsiteY57" fmla="*/ 2133600 h 3640422"/>
              <a:gd name="connsiteX58" fmla="*/ 585421 w 890221"/>
              <a:gd name="connsiteY58" fmla="*/ 2204720 h 3640422"/>
              <a:gd name="connsiteX59" fmla="*/ 580341 w 890221"/>
              <a:gd name="connsiteY59" fmla="*/ 2296160 h 3640422"/>
              <a:gd name="connsiteX60" fmla="*/ 575261 w 890221"/>
              <a:gd name="connsiteY60" fmla="*/ 2311400 h 3640422"/>
              <a:gd name="connsiteX61" fmla="*/ 570181 w 890221"/>
              <a:gd name="connsiteY61" fmla="*/ 2352040 h 3640422"/>
              <a:gd name="connsiteX62" fmla="*/ 565101 w 890221"/>
              <a:gd name="connsiteY62" fmla="*/ 2382520 h 3640422"/>
              <a:gd name="connsiteX63" fmla="*/ 554941 w 890221"/>
              <a:gd name="connsiteY63" fmla="*/ 2509520 h 3640422"/>
              <a:gd name="connsiteX64" fmla="*/ 544781 w 890221"/>
              <a:gd name="connsiteY64" fmla="*/ 2570480 h 3640422"/>
              <a:gd name="connsiteX65" fmla="*/ 539701 w 890221"/>
              <a:gd name="connsiteY65" fmla="*/ 2595880 h 3640422"/>
              <a:gd name="connsiteX66" fmla="*/ 529541 w 890221"/>
              <a:gd name="connsiteY66" fmla="*/ 2809240 h 3640422"/>
              <a:gd name="connsiteX67" fmla="*/ 524461 w 890221"/>
              <a:gd name="connsiteY67" fmla="*/ 2834640 h 3640422"/>
              <a:gd name="connsiteX68" fmla="*/ 519381 w 890221"/>
              <a:gd name="connsiteY68" fmla="*/ 2956560 h 3640422"/>
              <a:gd name="connsiteX69" fmla="*/ 509221 w 890221"/>
              <a:gd name="connsiteY69" fmla="*/ 3048000 h 3640422"/>
              <a:gd name="connsiteX70" fmla="*/ 514301 w 890221"/>
              <a:gd name="connsiteY70" fmla="*/ 3246120 h 3640422"/>
              <a:gd name="connsiteX71" fmla="*/ 509221 w 890221"/>
              <a:gd name="connsiteY71" fmla="*/ 3342640 h 3640422"/>
              <a:gd name="connsiteX72" fmla="*/ 504141 w 890221"/>
              <a:gd name="connsiteY72" fmla="*/ 3378200 h 3640422"/>
              <a:gd name="connsiteX73" fmla="*/ 499061 w 890221"/>
              <a:gd name="connsiteY73" fmla="*/ 3418840 h 3640422"/>
              <a:gd name="connsiteX74" fmla="*/ 493981 w 890221"/>
              <a:gd name="connsiteY74" fmla="*/ 3616960 h 3640422"/>
              <a:gd name="connsiteX75" fmla="*/ 417781 w 890221"/>
              <a:gd name="connsiteY75" fmla="*/ 3611880 h 3640422"/>
              <a:gd name="connsiteX76" fmla="*/ 194261 w 890221"/>
              <a:gd name="connsiteY76" fmla="*/ 3601720 h 3640422"/>
              <a:gd name="connsiteX77" fmla="*/ 123141 w 890221"/>
              <a:gd name="connsiteY77" fmla="*/ 3591560 h 3640422"/>
              <a:gd name="connsiteX78" fmla="*/ 67261 w 890221"/>
              <a:gd name="connsiteY78" fmla="*/ 3586480 h 3640422"/>
              <a:gd name="connsiteX79" fmla="*/ 23798 w 890221"/>
              <a:gd name="connsiteY79" fmla="*/ 3576884 h 3640422"/>
              <a:gd name="connsiteX80" fmla="*/ 30007 w 890221"/>
              <a:gd name="connsiteY80" fmla="*/ 3533423 h 3640422"/>
              <a:gd name="connsiteX81" fmla="*/ 34524 w 890221"/>
              <a:gd name="connsiteY81" fmla="*/ 3452706 h 3640422"/>
              <a:gd name="connsiteX82" fmla="*/ 36781 w 890221"/>
              <a:gd name="connsiteY82" fmla="*/ 3426178 h 3640422"/>
              <a:gd name="connsiteX83" fmla="*/ 27750 w 890221"/>
              <a:gd name="connsiteY83" fmla="*/ 3395134 h 3640422"/>
              <a:gd name="connsiteX84" fmla="*/ 35652 w 890221"/>
              <a:gd name="connsiteY84" fmla="*/ 3356186 h 3640422"/>
              <a:gd name="connsiteX85" fmla="*/ 1221 w 890221"/>
              <a:gd name="connsiteY85" fmla="*/ 3347720 h 3640422"/>
              <a:gd name="connsiteX86" fmla="*/ 6301 w 890221"/>
              <a:gd name="connsiteY86" fmla="*/ 3302000 h 3640422"/>
              <a:gd name="connsiteX87" fmla="*/ 11381 w 890221"/>
              <a:gd name="connsiteY87" fmla="*/ 3276600 h 3640422"/>
              <a:gd name="connsiteX88" fmla="*/ 21541 w 890221"/>
              <a:gd name="connsiteY88" fmla="*/ 3195320 h 3640422"/>
              <a:gd name="connsiteX89" fmla="*/ 31701 w 890221"/>
              <a:gd name="connsiteY89" fmla="*/ 3048000 h 3640422"/>
              <a:gd name="connsiteX90" fmla="*/ 36781 w 890221"/>
              <a:gd name="connsiteY90" fmla="*/ 3022600 h 3640422"/>
              <a:gd name="connsiteX91" fmla="*/ 41861 w 890221"/>
              <a:gd name="connsiteY91" fmla="*/ 2941320 h 3640422"/>
              <a:gd name="connsiteX92" fmla="*/ 46941 w 890221"/>
              <a:gd name="connsiteY92" fmla="*/ 2910840 h 3640422"/>
              <a:gd name="connsiteX93" fmla="*/ 57101 w 890221"/>
              <a:gd name="connsiteY93" fmla="*/ 2824480 h 3640422"/>
              <a:gd name="connsiteX94" fmla="*/ 67261 w 890221"/>
              <a:gd name="connsiteY94" fmla="*/ 2712720 h 3640422"/>
              <a:gd name="connsiteX95" fmla="*/ 72341 w 890221"/>
              <a:gd name="connsiteY95" fmla="*/ 2687320 h 3640422"/>
              <a:gd name="connsiteX96" fmla="*/ 77421 w 890221"/>
              <a:gd name="connsiteY96" fmla="*/ 2667000 h 3640422"/>
              <a:gd name="connsiteX97" fmla="*/ 82501 w 890221"/>
              <a:gd name="connsiteY97" fmla="*/ 2631440 h 3640422"/>
              <a:gd name="connsiteX98" fmla="*/ 92661 w 890221"/>
              <a:gd name="connsiteY98" fmla="*/ 2600960 h 3640422"/>
              <a:gd name="connsiteX99" fmla="*/ 97741 w 890221"/>
              <a:gd name="connsiteY99" fmla="*/ 2570480 h 3640422"/>
              <a:gd name="connsiteX100" fmla="*/ 107901 w 890221"/>
              <a:gd name="connsiteY100" fmla="*/ 2550160 h 3640422"/>
              <a:gd name="connsiteX101" fmla="*/ 112981 w 890221"/>
              <a:gd name="connsiteY101" fmla="*/ 2534920 h 3640422"/>
              <a:gd name="connsiteX102" fmla="*/ 148540 w 890221"/>
              <a:gd name="connsiteY102" fmla="*/ 2550724 h 3640422"/>
              <a:gd name="connsiteX103" fmla="*/ 145155 w 890221"/>
              <a:gd name="connsiteY103" fmla="*/ 2484684 h 3640422"/>
              <a:gd name="connsiteX104" fmla="*/ 152492 w 890221"/>
              <a:gd name="connsiteY104" fmla="*/ 2475088 h 3640422"/>
              <a:gd name="connsiteX105" fmla="*/ 154751 w 890221"/>
              <a:gd name="connsiteY105" fmla="*/ 2430498 h 3640422"/>
              <a:gd name="connsiteX106" fmla="*/ 162652 w 890221"/>
              <a:gd name="connsiteY106" fmla="*/ 2410178 h 3640422"/>
              <a:gd name="connsiteX107" fmla="*/ 167733 w 890221"/>
              <a:gd name="connsiteY107" fmla="*/ 2388164 h 3640422"/>
              <a:gd name="connsiteX108" fmla="*/ 169990 w 890221"/>
              <a:gd name="connsiteY108" fmla="*/ 2359943 h 3640422"/>
              <a:gd name="connsiteX109" fmla="*/ 177892 w 890221"/>
              <a:gd name="connsiteY109" fmla="*/ 2338494 h 3640422"/>
              <a:gd name="connsiteX110" fmla="*/ 182972 w 890221"/>
              <a:gd name="connsiteY110" fmla="*/ 2284871 h 3640422"/>
              <a:gd name="connsiteX111" fmla="*/ 184665 w 890221"/>
              <a:gd name="connsiteY111" fmla="*/ 2232942 h 3640422"/>
              <a:gd name="connsiteX112" fmla="*/ 193132 w 890221"/>
              <a:gd name="connsiteY112" fmla="*/ 2175369 h 3640422"/>
              <a:gd name="connsiteX113" fmla="*/ 194261 w 890221"/>
              <a:gd name="connsiteY113" fmla="*/ 2136987 h 3640422"/>
              <a:gd name="connsiteX114" fmla="*/ 199341 w 890221"/>
              <a:gd name="connsiteY114" fmla="*/ 2098040 h 3640422"/>
              <a:gd name="connsiteX115" fmla="*/ 209501 w 890221"/>
              <a:gd name="connsiteY115" fmla="*/ 1991360 h 3640422"/>
              <a:gd name="connsiteX116" fmla="*/ 214581 w 890221"/>
              <a:gd name="connsiteY116" fmla="*/ 1965960 h 3640422"/>
              <a:gd name="connsiteX117" fmla="*/ 219661 w 890221"/>
              <a:gd name="connsiteY117" fmla="*/ 1925320 h 3640422"/>
              <a:gd name="connsiteX118" fmla="*/ 224741 w 890221"/>
              <a:gd name="connsiteY118" fmla="*/ 1910080 h 3640422"/>
              <a:gd name="connsiteX119" fmla="*/ 229821 w 890221"/>
              <a:gd name="connsiteY119" fmla="*/ 1889760 h 3640422"/>
              <a:gd name="connsiteX120" fmla="*/ 234901 w 890221"/>
              <a:gd name="connsiteY120" fmla="*/ 1859280 h 3640422"/>
              <a:gd name="connsiteX121" fmla="*/ 239981 w 890221"/>
              <a:gd name="connsiteY121" fmla="*/ 1833880 h 3640422"/>
              <a:gd name="connsiteX122" fmla="*/ 245061 w 890221"/>
              <a:gd name="connsiteY122" fmla="*/ 1762760 h 3640422"/>
              <a:gd name="connsiteX123" fmla="*/ 250141 w 890221"/>
              <a:gd name="connsiteY123" fmla="*/ 1747520 h 3640422"/>
              <a:gd name="connsiteX124" fmla="*/ 255221 w 890221"/>
              <a:gd name="connsiteY124" fmla="*/ 1722120 h 3640422"/>
              <a:gd name="connsiteX125" fmla="*/ 260301 w 890221"/>
              <a:gd name="connsiteY125" fmla="*/ 1671320 h 3640422"/>
              <a:gd name="connsiteX126" fmla="*/ 265381 w 890221"/>
              <a:gd name="connsiteY126" fmla="*/ 1656080 h 3640422"/>
              <a:gd name="connsiteX127" fmla="*/ 270461 w 890221"/>
              <a:gd name="connsiteY127" fmla="*/ 1635760 h 3640422"/>
              <a:gd name="connsiteX128" fmla="*/ 275541 w 890221"/>
              <a:gd name="connsiteY128" fmla="*/ 1574800 h 3640422"/>
              <a:gd name="connsiteX129" fmla="*/ 280621 w 890221"/>
              <a:gd name="connsiteY129" fmla="*/ 1559560 h 3640422"/>
              <a:gd name="connsiteX130" fmla="*/ 290781 w 890221"/>
              <a:gd name="connsiteY130" fmla="*/ 1518920 h 3640422"/>
              <a:gd name="connsiteX131" fmla="*/ 295861 w 890221"/>
              <a:gd name="connsiteY131" fmla="*/ 1473200 h 3640422"/>
              <a:gd name="connsiteX132" fmla="*/ 300941 w 890221"/>
              <a:gd name="connsiteY132" fmla="*/ 1447800 h 3640422"/>
              <a:gd name="connsiteX133" fmla="*/ 311101 w 890221"/>
              <a:gd name="connsiteY133" fmla="*/ 1386840 h 3640422"/>
              <a:gd name="connsiteX134" fmla="*/ 316181 w 890221"/>
              <a:gd name="connsiteY134" fmla="*/ 1346200 h 3640422"/>
              <a:gd name="connsiteX135" fmla="*/ 326341 w 890221"/>
              <a:gd name="connsiteY135" fmla="*/ 1275080 h 3640422"/>
              <a:gd name="connsiteX136" fmla="*/ 331421 w 890221"/>
              <a:gd name="connsiteY136" fmla="*/ 1224280 h 3640422"/>
              <a:gd name="connsiteX137" fmla="*/ 336501 w 890221"/>
              <a:gd name="connsiteY137" fmla="*/ 1198880 h 3640422"/>
              <a:gd name="connsiteX138" fmla="*/ 351741 w 890221"/>
              <a:gd name="connsiteY138" fmla="*/ 1127760 h 3640422"/>
              <a:gd name="connsiteX139" fmla="*/ 356821 w 890221"/>
              <a:gd name="connsiteY139" fmla="*/ 1076960 h 3640422"/>
              <a:gd name="connsiteX140" fmla="*/ 361901 w 890221"/>
              <a:gd name="connsiteY140" fmla="*/ 1056640 h 3640422"/>
              <a:gd name="connsiteX141" fmla="*/ 372061 w 890221"/>
              <a:gd name="connsiteY141" fmla="*/ 1005840 h 3640422"/>
              <a:gd name="connsiteX142" fmla="*/ 377141 w 890221"/>
              <a:gd name="connsiteY142" fmla="*/ 934720 h 3640422"/>
              <a:gd name="connsiteX143" fmla="*/ 387301 w 890221"/>
              <a:gd name="connsiteY143" fmla="*/ 868680 h 3640422"/>
              <a:gd name="connsiteX144" fmla="*/ 392381 w 890221"/>
              <a:gd name="connsiteY144" fmla="*/ 822960 h 3640422"/>
              <a:gd name="connsiteX145" fmla="*/ 402541 w 890221"/>
              <a:gd name="connsiteY145" fmla="*/ 777240 h 3640422"/>
              <a:gd name="connsiteX146" fmla="*/ 407621 w 890221"/>
              <a:gd name="connsiteY146" fmla="*/ 731520 h 3640422"/>
              <a:gd name="connsiteX147" fmla="*/ 417781 w 890221"/>
              <a:gd name="connsiteY147" fmla="*/ 690880 h 3640422"/>
              <a:gd name="connsiteX148" fmla="*/ 427941 w 890221"/>
              <a:gd name="connsiteY148" fmla="*/ 629920 h 3640422"/>
              <a:gd name="connsiteX149" fmla="*/ 433021 w 890221"/>
              <a:gd name="connsiteY149" fmla="*/ 584200 h 3640422"/>
              <a:gd name="connsiteX150" fmla="*/ 443181 w 890221"/>
              <a:gd name="connsiteY150" fmla="*/ 543560 h 3640422"/>
              <a:gd name="connsiteX151" fmla="*/ 448261 w 890221"/>
              <a:gd name="connsiteY151" fmla="*/ 523240 h 3640422"/>
              <a:gd name="connsiteX152" fmla="*/ 458421 w 890221"/>
              <a:gd name="connsiteY152" fmla="*/ 457200 h 3640422"/>
              <a:gd name="connsiteX153" fmla="*/ 468581 w 890221"/>
              <a:gd name="connsiteY153" fmla="*/ 411480 h 3640422"/>
              <a:gd name="connsiteX154" fmla="*/ 473661 w 890221"/>
              <a:gd name="connsiteY154" fmla="*/ 365760 h 3640422"/>
              <a:gd name="connsiteX155" fmla="*/ 478741 w 890221"/>
              <a:gd name="connsiteY155" fmla="*/ 335280 h 3640422"/>
              <a:gd name="connsiteX156" fmla="*/ 473661 w 890221"/>
              <a:gd name="connsiteY156" fmla="*/ 198120 h 3640422"/>
              <a:gd name="connsiteX0" fmla="*/ 473661 w 890221"/>
              <a:gd name="connsiteY0" fmla="*/ 198120 h 3640422"/>
              <a:gd name="connsiteX1" fmla="*/ 488901 w 890221"/>
              <a:gd name="connsiteY1" fmla="*/ 187960 h 3640422"/>
              <a:gd name="connsiteX2" fmla="*/ 499061 w 890221"/>
              <a:gd name="connsiteY2" fmla="*/ 172720 h 3640422"/>
              <a:gd name="connsiteX3" fmla="*/ 529541 w 890221"/>
              <a:gd name="connsiteY3" fmla="*/ 152400 h 3640422"/>
              <a:gd name="connsiteX4" fmla="*/ 544781 w 890221"/>
              <a:gd name="connsiteY4" fmla="*/ 137160 h 3640422"/>
              <a:gd name="connsiteX5" fmla="*/ 575261 w 890221"/>
              <a:gd name="connsiteY5" fmla="*/ 127000 h 3640422"/>
              <a:gd name="connsiteX6" fmla="*/ 605741 w 890221"/>
              <a:gd name="connsiteY6" fmla="*/ 111760 h 3640422"/>
              <a:gd name="connsiteX7" fmla="*/ 641301 w 890221"/>
              <a:gd name="connsiteY7" fmla="*/ 96520 h 3640422"/>
              <a:gd name="connsiteX8" fmla="*/ 656541 w 890221"/>
              <a:gd name="connsiteY8" fmla="*/ 86360 h 3640422"/>
              <a:gd name="connsiteX9" fmla="*/ 692101 w 890221"/>
              <a:gd name="connsiteY9" fmla="*/ 76200 h 3640422"/>
              <a:gd name="connsiteX10" fmla="*/ 722581 w 890221"/>
              <a:gd name="connsiteY10" fmla="*/ 66040 h 3640422"/>
              <a:gd name="connsiteX11" fmla="*/ 758141 w 890221"/>
              <a:gd name="connsiteY11" fmla="*/ 50800 h 3640422"/>
              <a:gd name="connsiteX12" fmla="*/ 808941 w 890221"/>
              <a:gd name="connsiteY12" fmla="*/ 35560 h 3640422"/>
              <a:gd name="connsiteX13" fmla="*/ 824181 w 890221"/>
              <a:gd name="connsiteY13" fmla="*/ 25400 h 3640422"/>
              <a:gd name="connsiteX14" fmla="*/ 854661 w 890221"/>
              <a:gd name="connsiteY14" fmla="*/ 15240 h 3640422"/>
              <a:gd name="connsiteX15" fmla="*/ 885141 w 890221"/>
              <a:gd name="connsiteY15" fmla="*/ 0 h 3640422"/>
              <a:gd name="connsiteX16" fmla="*/ 890221 w 890221"/>
              <a:gd name="connsiteY16" fmla="*/ 15240 h 3640422"/>
              <a:gd name="connsiteX17" fmla="*/ 885141 w 890221"/>
              <a:gd name="connsiteY17" fmla="*/ 60960 h 3640422"/>
              <a:gd name="connsiteX18" fmla="*/ 880061 w 890221"/>
              <a:gd name="connsiteY18" fmla="*/ 76200 h 3640422"/>
              <a:gd name="connsiteX19" fmla="*/ 874981 w 890221"/>
              <a:gd name="connsiteY19" fmla="*/ 96520 h 3640422"/>
              <a:gd name="connsiteX20" fmla="*/ 869901 w 890221"/>
              <a:gd name="connsiteY20" fmla="*/ 162560 h 3640422"/>
              <a:gd name="connsiteX21" fmla="*/ 864821 w 890221"/>
              <a:gd name="connsiteY21" fmla="*/ 182880 h 3640422"/>
              <a:gd name="connsiteX22" fmla="*/ 859741 w 890221"/>
              <a:gd name="connsiteY22" fmla="*/ 213360 h 3640422"/>
              <a:gd name="connsiteX23" fmla="*/ 854661 w 890221"/>
              <a:gd name="connsiteY23" fmla="*/ 335280 h 3640422"/>
              <a:gd name="connsiteX24" fmla="*/ 844501 w 890221"/>
              <a:gd name="connsiteY24" fmla="*/ 401320 h 3640422"/>
              <a:gd name="connsiteX25" fmla="*/ 839421 w 890221"/>
              <a:gd name="connsiteY25" fmla="*/ 447040 h 3640422"/>
              <a:gd name="connsiteX26" fmla="*/ 829261 w 890221"/>
              <a:gd name="connsiteY26" fmla="*/ 568960 h 3640422"/>
              <a:gd name="connsiteX27" fmla="*/ 824181 w 890221"/>
              <a:gd name="connsiteY27" fmla="*/ 594360 h 3640422"/>
              <a:gd name="connsiteX28" fmla="*/ 819101 w 890221"/>
              <a:gd name="connsiteY28" fmla="*/ 640080 h 3640422"/>
              <a:gd name="connsiteX29" fmla="*/ 808941 w 890221"/>
              <a:gd name="connsiteY29" fmla="*/ 690880 h 3640422"/>
              <a:gd name="connsiteX30" fmla="*/ 803861 w 890221"/>
              <a:gd name="connsiteY30" fmla="*/ 721360 h 3640422"/>
              <a:gd name="connsiteX31" fmla="*/ 798781 w 890221"/>
              <a:gd name="connsiteY31" fmla="*/ 741680 h 3640422"/>
              <a:gd name="connsiteX32" fmla="*/ 793701 w 890221"/>
              <a:gd name="connsiteY32" fmla="*/ 767080 h 3640422"/>
              <a:gd name="connsiteX33" fmla="*/ 788621 w 890221"/>
              <a:gd name="connsiteY33" fmla="*/ 787400 h 3640422"/>
              <a:gd name="connsiteX34" fmla="*/ 783541 w 890221"/>
              <a:gd name="connsiteY34" fmla="*/ 828040 h 3640422"/>
              <a:gd name="connsiteX35" fmla="*/ 778461 w 890221"/>
              <a:gd name="connsiteY35" fmla="*/ 843280 h 3640422"/>
              <a:gd name="connsiteX36" fmla="*/ 768301 w 890221"/>
              <a:gd name="connsiteY36" fmla="*/ 894080 h 3640422"/>
              <a:gd name="connsiteX37" fmla="*/ 758141 w 890221"/>
              <a:gd name="connsiteY37" fmla="*/ 939800 h 3640422"/>
              <a:gd name="connsiteX38" fmla="*/ 753061 w 890221"/>
              <a:gd name="connsiteY38" fmla="*/ 980440 h 3640422"/>
              <a:gd name="connsiteX39" fmla="*/ 747981 w 890221"/>
              <a:gd name="connsiteY39" fmla="*/ 1031240 h 3640422"/>
              <a:gd name="connsiteX40" fmla="*/ 737821 w 890221"/>
              <a:gd name="connsiteY40" fmla="*/ 1102360 h 3640422"/>
              <a:gd name="connsiteX41" fmla="*/ 732741 w 890221"/>
              <a:gd name="connsiteY41" fmla="*/ 1203960 h 3640422"/>
              <a:gd name="connsiteX42" fmla="*/ 722581 w 890221"/>
              <a:gd name="connsiteY42" fmla="*/ 1264920 h 3640422"/>
              <a:gd name="connsiteX43" fmla="*/ 707341 w 890221"/>
              <a:gd name="connsiteY43" fmla="*/ 1407160 h 3640422"/>
              <a:gd name="connsiteX44" fmla="*/ 697181 w 890221"/>
              <a:gd name="connsiteY44" fmla="*/ 1463040 h 3640422"/>
              <a:gd name="connsiteX45" fmla="*/ 692101 w 890221"/>
              <a:gd name="connsiteY45" fmla="*/ 1518920 h 3640422"/>
              <a:gd name="connsiteX46" fmla="*/ 681941 w 890221"/>
              <a:gd name="connsiteY46" fmla="*/ 1564640 h 3640422"/>
              <a:gd name="connsiteX47" fmla="*/ 676861 w 890221"/>
              <a:gd name="connsiteY47" fmla="*/ 1595120 h 3640422"/>
              <a:gd name="connsiteX48" fmla="*/ 671781 w 890221"/>
              <a:gd name="connsiteY48" fmla="*/ 1635760 h 3640422"/>
              <a:gd name="connsiteX49" fmla="*/ 666701 w 890221"/>
              <a:gd name="connsiteY49" fmla="*/ 1666240 h 3640422"/>
              <a:gd name="connsiteX50" fmla="*/ 661621 w 890221"/>
              <a:gd name="connsiteY50" fmla="*/ 1706880 h 3640422"/>
              <a:gd name="connsiteX51" fmla="*/ 646381 w 890221"/>
              <a:gd name="connsiteY51" fmla="*/ 1778000 h 3640422"/>
              <a:gd name="connsiteX52" fmla="*/ 641301 w 890221"/>
              <a:gd name="connsiteY52" fmla="*/ 1823720 h 3640422"/>
              <a:gd name="connsiteX53" fmla="*/ 631141 w 890221"/>
              <a:gd name="connsiteY53" fmla="*/ 1879600 h 3640422"/>
              <a:gd name="connsiteX54" fmla="*/ 626061 w 890221"/>
              <a:gd name="connsiteY54" fmla="*/ 1935480 h 3640422"/>
              <a:gd name="connsiteX55" fmla="*/ 610821 w 890221"/>
              <a:gd name="connsiteY55" fmla="*/ 2021840 h 3640422"/>
              <a:gd name="connsiteX56" fmla="*/ 605741 w 890221"/>
              <a:gd name="connsiteY56" fmla="*/ 2082800 h 3640422"/>
              <a:gd name="connsiteX57" fmla="*/ 595581 w 890221"/>
              <a:gd name="connsiteY57" fmla="*/ 2133600 h 3640422"/>
              <a:gd name="connsiteX58" fmla="*/ 585421 w 890221"/>
              <a:gd name="connsiteY58" fmla="*/ 2204720 h 3640422"/>
              <a:gd name="connsiteX59" fmla="*/ 580341 w 890221"/>
              <a:gd name="connsiteY59" fmla="*/ 2296160 h 3640422"/>
              <a:gd name="connsiteX60" fmla="*/ 575261 w 890221"/>
              <a:gd name="connsiteY60" fmla="*/ 2311400 h 3640422"/>
              <a:gd name="connsiteX61" fmla="*/ 570181 w 890221"/>
              <a:gd name="connsiteY61" fmla="*/ 2352040 h 3640422"/>
              <a:gd name="connsiteX62" fmla="*/ 565101 w 890221"/>
              <a:gd name="connsiteY62" fmla="*/ 2382520 h 3640422"/>
              <a:gd name="connsiteX63" fmla="*/ 554941 w 890221"/>
              <a:gd name="connsiteY63" fmla="*/ 2509520 h 3640422"/>
              <a:gd name="connsiteX64" fmla="*/ 544781 w 890221"/>
              <a:gd name="connsiteY64" fmla="*/ 2570480 h 3640422"/>
              <a:gd name="connsiteX65" fmla="*/ 539701 w 890221"/>
              <a:gd name="connsiteY65" fmla="*/ 2595880 h 3640422"/>
              <a:gd name="connsiteX66" fmla="*/ 529541 w 890221"/>
              <a:gd name="connsiteY66" fmla="*/ 2809240 h 3640422"/>
              <a:gd name="connsiteX67" fmla="*/ 524461 w 890221"/>
              <a:gd name="connsiteY67" fmla="*/ 2834640 h 3640422"/>
              <a:gd name="connsiteX68" fmla="*/ 519381 w 890221"/>
              <a:gd name="connsiteY68" fmla="*/ 2956560 h 3640422"/>
              <a:gd name="connsiteX69" fmla="*/ 509221 w 890221"/>
              <a:gd name="connsiteY69" fmla="*/ 3048000 h 3640422"/>
              <a:gd name="connsiteX70" fmla="*/ 514301 w 890221"/>
              <a:gd name="connsiteY70" fmla="*/ 3246120 h 3640422"/>
              <a:gd name="connsiteX71" fmla="*/ 509221 w 890221"/>
              <a:gd name="connsiteY71" fmla="*/ 3342640 h 3640422"/>
              <a:gd name="connsiteX72" fmla="*/ 504141 w 890221"/>
              <a:gd name="connsiteY72" fmla="*/ 3378200 h 3640422"/>
              <a:gd name="connsiteX73" fmla="*/ 499061 w 890221"/>
              <a:gd name="connsiteY73" fmla="*/ 3418840 h 3640422"/>
              <a:gd name="connsiteX74" fmla="*/ 493981 w 890221"/>
              <a:gd name="connsiteY74" fmla="*/ 3616960 h 3640422"/>
              <a:gd name="connsiteX75" fmla="*/ 417781 w 890221"/>
              <a:gd name="connsiteY75" fmla="*/ 3611880 h 3640422"/>
              <a:gd name="connsiteX76" fmla="*/ 194261 w 890221"/>
              <a:gd name="connsiteY76" fmla="*/ 3601720 h 3640422"/>
              <a:gd name="connsiteX77" fmla="*/ 123141 w 890221"/>
              <a:gd name="connsiteY77" fmla="*/ 3591560 h 3640422"/>
              <a:gd name="connsiteX78" fmla="*/ 67261 w 890221"/>
              <a:gd name="connsiteY78" fmla="*/ 3586480 h 3640422"/>
              <a:gd name="connsiteX79" fmla="*/ 23798 w 890221"/>
              <a:gd name="connsiteY79" fmla="*/ 3576884 h 3640422"/>
              <a:gd name="connsiteX80" fmla="*/ 30007 w 890221"/>
              <a:gd name="connsiteY80" fmla="*/ 3533423 h 3640422"/>
              <a:gd name="connsiteX81" fmla="*/ 34524 w 890221"/>
              <a:gd name="connsiteY81" fmla="*/ 3452706 h 3640422"/>
              <a:gd name="connsiteX82" fmla="*/ 36781 w 890221"/>
              <a:gd name="connsiteY82" fmla="*/ 3426178 h 3640422"/>
              <a:gd name="connsiteX83" fmla="*/ 36217 w 890221"/>
              <a:gd name="connsiteY83" fmla="*/ 3392311 h 3640422"/>
              <a:gd name="connsiteX84" fmla="*/ 35652 w 890221"/>
              <a:gd name="connsiteY84" fmla="*/ 3356186 h 3640422"/>
              <a:gd name="connsiteX85" fmla="*/ 1221 w 890221"/>
              <a:gd name="connsiteY85" fmla="*/ 3347720 h 3640422"/>
              <a:gd name="connsiteX86" fmla="*/ 6301 w 890221"/>
              <a:gd name="connsiteY86" fmla="*/ 3302000 h 3640422"/>
              <a:gd name="connsiteX87" fmla="*/ 11381 w 890221"/>
              <a:gd name="connsiteY87" fmla="*/ 3276600 h 3640422"/>
              <a:gd name="connsiteX88" fmla="*/ 21541 w 890221"/>
              <a:gd name="connsiteY88" fmla="*/ 3195320 h 3640422"/>
              <a:gd name="connsiteX89" fmla="*/ 31701 w 890221"/>
              <a:gd name="connsiteY89" fmla="*/ 3048000 h 3640422"/>
              <a:gd name="connsiteX90" fmla="*/ 36781 w 890221"/>
              <a:gd name="connsiteY90" fmla="*/ 3022600 h 3640422"/>
              <a:gd name="connsiteX91" fmla="*/ 41861 w 890221"/>
              <a:gd name="connsiteY91" fmla="*/ 2941320 h 3640422"/>
              <a:gd name="connsiteX92" fmla="*/ 46941 w 890221"/>
              <a:gd name="connsiteY92" fmla="*/ 2910840 h 3640422"/>
              <a:gd name="connsiteX93" fmla="*/ 57101 w 890221"/>
              <a:gd name="connsiteY93" fmla="*/ 2824480 h 3640422"/>
              <a:gd name="connsiteX94" fmla="*/ 67261 w 890221"/>
              <a:gd name="connsiteY94" fmla="*/ 2712720 h 3640422"/>
              <a:gd name="connsiteX95" fmla="*/ 72341 w 890221"/>
              <a:gd name="connsiteY95" fmla="*/ 2687320 h 3640422"/>
              <a:gd name="connsiteX96" fmla="*/ 77421 w 890221"/>
              <a:gd name="connsiteY96" fmla="*/ 2667000 h 3640422"/>
              <a:gd name="connsiteX97" fmla="*/ 82501 w 890221"/>
              <a:gd name="connsiteY97" fmla="*/ 2631440 h 3640422"/>
              <a:gd name="connsiteX98" fmla="*/ 92661 w 890221"/>
              <a:gd name="connsiteY98" fmla="*/ 2600960 h 3640422"/>
              <a:gd name="connsiteX99" fmla="*/ 97741 w 890221"/>
              <a:gd name="connsiteY99" fmla="*/ 2570480 h 3640422"/>
              <a:gd name="connsiteX100" fmla="*/ 107901 w 890221"/>
              <a:gd name="connsiteY100" fmla="*/ 2550160 h 3640422"/>
              <a:gd name="connsiteX101" fmla="*/ 112981 w 890221"/>
              <a:gd name="connsiteY101" fmla="*/ 2534920 h 3640422"/>
              <a:gd name="connsiteX102" fmla="*/ 148540 w 890221"/>
              <a:gd name="connsiteY102" fmla="*/ 2550724 h 3640422"/>
              <a:gd name="connsiteX103" fmla="*/ 145155 w 890221"/>
              <a:gd name="connsiteY103" fmla="*/ 2484684 h 3640422"/>
              <a:gd name="connsiteX104" fmla="*/ 152492 w 890221"/>
              <a:gd name="connsiteY104" fmla="*/ 2475088 h 3640422"/>
              <a:gd name="connsiteX105" fmla="*/ 154751 w 890221"/>
              <a:gd name="connsiteY105" fmla="*/ 2430498 h 3640422"/>
              <a:gd name="connsiteX106" fmla="*/ 162652 w 890221"/>
              <a:gd name="connsiteY106" fmla="*/ 2410178 h 3640422"/>
              <a:gd name="connsiteX107" fmla="*/ 167733 w 890221"/>
              <a:gd name="connsiteY107" fmla="*/ 2388164 h 3640422"/>
              <a:gd name="connsiteX108" fmla="*/ 169990 w 890221"/>
              <a:gd name="connsiteY108" fmla="*/ 2359943 h 3640422"/>
              <a:gd name="connsiteX109" fmla="*/ 177892 w 890221"/>
              <a:gd name="connsiteY109" fmla="*/ 2338494 h 3640422"/>
              <a:gd name="connsiteX110" fmla="*/ 182972 w 890221"/>
              <a:gd name="connsiteY110" fmla="*/ 2284871 h 3640422"/>
              <a:gd name="connsiteX111" fmla="*/ 184665 w 890221"/>
              <a:gd name="connsiteY111" fmla="*/ 2232942 h 3640422"/>
              <a:gd name="connsiteX112" fmla="*/ 193132 w 890221"/>
              <a:gd name="connsiteY112" fmla="*/ 2175369 h 3640422"/>
              <a:gd name="connsiteX113" fmla="*/ 194261 w 890221"/>
              <a:gd name="connsiteY113" fmla="*/ 2136987 h 3640422"/>
              <a:gd name="connsiteX114" fmla="*/ 199341 w 890221"/>
              <a:gd name="connsiteY114" fmla="*/ 2098040 h 3640422"/>
              <a:gd name="connsiteX115" fmla="*/ 209501 w 890221"/>
              <a:gd name="connsiteY115" fmla="*/ 1991360 h 3640422"/>
              <a:gd name="connsiteX116" fmla="*/ 214581 w 890221"/>
              <a:gd name="connsiteY116" fmla="*/ 1965960 h 3640422"/>
              <a:gd name="connsiteX117" fmla="*/ 219661 w 890221"/>
              <a:gd name="connsiteY117" fmla="*/ 1925320 h 3640422"/>
              <a:gd name="connsiteX118" fmla="*/ 224741 w 890221"/>
              <a:gd name="connsiteY118" fmla="*/ 1910080 h 3640422"/>
              <a:gd name="connsiteX119" fmla="*/ 229821 w 890221"/>
              <a:gd name="connsiteY119" fmla="*/ 1889760 h 3640422"/>
              <a:gd name="connsiteX120" fmla="*/ 234901 w 890221"/>
              <a:gd name="connsiteY120" fmla="*/ 1859280 h 3640422"/>
              <a:gd name="connsiteX121" fmla="*/ 239981 w 890221"/>
              <a:gd name="connsiteY121" fmla="*/ 1833880 h 3640422"/>
              <a:gd name="connsiteX122" fmla="*/ 245061 w 890221"/>
              <a:gd name="connsiteY122" fmla="*/ 1762760 h 3640422"/>
              <a:gd name="connsiteX123" fmla="*/ 250141 w 890221"/>
              <a:gd name="connsiteY123" fmla="*/ 1747520 h 3640422"/>
              <a:gd name="connsiteX124" fmla="*/ 255221 w 890221"/>
              <a:gd name="connsiteY124" fmla="*/ 1722120 h 3640422"/>
              <a:gd name="connsiteX125" fmla="*/ 260301 w 890221"/>
              <a:gd name="connsiteY125" fmla="*/ 1671320 h 3640422"/>
              <a:gd name="connsiteX126" fmla="*/ 265381 w 890221"/>
              <a:gd name="connsiteY126" fmla="*/ 1656080 h 3640422"/>
              <a:gd name="connsiteX127" fmla="*/ 270461 w 890221"/>
              <a:gd name="connsiteY127" fmla="*/ 1635760 h 3640422"/>
              <a:gd name="connsiteX128" fmla="*/ 275541 w 890221"/>
              <a:gd name="connsiteY128" fmla="*/ 1574800 h 3640422"/>
              <a:gd name="connsiteX129" fmla="*/ 280621 w 890221"/>
              <a:gd name="connsiteY129" fmla="*/ 1559560 h 3640422"/>
              <a:gd name="connsiteX130" fmla="*/ 290781 w 890221"/>
              <a:gd name="connsiteY130" fmla="*/ 1518920 h 3640422"/>
              <a:gd name="connsiteX131" fmla="*/ 295861 w 890221"/>
              <a:gd name="connsiteY131" fmla="*/ 1473200 h 3640422"/>
              <a:gd name="connsiteX132" fmla="*/ 300941 w 890221"/>
              <a:gd name="connsiteY132" fmla="*/ 1447800 h 3640422"/>
              <a:gd name="connsiteX133" fmla="*/ 311101 w 890221"/>
              <a:gd name="connsiteY133" fmla="*/ 1386840 h 3640422"/>
              <a:gd name="connsiteX134" fmla="*/ 316181 w 890221"/>
              <a:gd name="connsiteY134" fmla="*/ 1346200 h 3640422"/>
              <a:gd name="connsiteX135" fmla="*/ 326341 w 890221"/>
              <a:gd name="connsiteY135" fmla="*/ 1275080 h 3640422"/>
              <a:gd name="connsiteX136" fmla="*/ 331421 w 890221"/>
              <a:gd name="connsiteY136" fmla="*/ 1224280 h 3640422"/>
              <a:gd name="connsiteX137" fmla="*/ 336501 w 890221"/>
              <a:gd name="connsiteY137" fmla="*/ 1198880 h 3640422"/>
              <a:gd name="connsiteX138" fmla="*/ 351741 w 890221"/>
              <a:gd name="connsiteY138" fmla="*/ 1127760 h 3640422"/>
              <a:gd name="connsiteX139" fmla="*/ 356821 w 890221"/>
              <a:gd name="connsiteY139" fmla="*/ 1076960 h 3640422"/>
              <a:gd name="connsiteX140" fmla="*/ 361901 w 890221"/>
              <a:gd name="connsiteY140" fmla="*/ 1056640 h 3640422"/>
              <a:gd name="connsiteX141" fmla="*/ 372061 w 890221"/>
              <a:gd name="connsiteY141" fmla="*/ 1005840 h 3640422"/>
              <a:gd name="connsiteX142" fmla="*/ 377141 w 890221"/>
              <a:gd name="connsiteY142" fmla="*/ 934720 h 3640422"/>
              <a:gd name="connsiteX143" fmla="*/ 387301 w 890221"/>
              <a:gd name="connsiteY143" fmla="*/ 868680 h 3640422"/>
              <a:gd name="connsiteX144" fmla="*/ 392381 w 890221"/>
              <a:gd name="connsiteY144" fmla="*/ 822960 h 3640422"/>
              <a:gd name="connsiteX145" fmla="*/ 402541 w 890221"/>
              <a:gd name="connsiteY145" fmla="*/ 777240 h 3640422"/>
              <a:gd name="connsiteX146" fmla="*/ 407621 w 890221"/>
              <a:gd name="connsiteY146" fmla="*/ 731520 h 3640422"/>
              <a:gd name="connsiteX147" fmla="*/ 417781 w 890221"/>
              <a:gd name="connsiteY147" fmla="*/ 690880 h 3640422"/>
              <a:gd name="connsiteX148" fmla="*/ 427941 w 890221"/>
              <a:gd name="connsiteY148" fmla="*/ 629920 h 3640422"/>
              <a:gd name="connsiteX149" fmla="*/ 433021 w 890221"/>
              <a:gd name="connsiteY149" fmla="*/ 584200 h 3640422"/>
              <a:gd name="connsiteX150" fmla="*/ 443181 w 890221"/>
              <a:gd name="connsiteY150" fmla="*/ 543560 h 3640422"/>
              <a:gd name="connsiteX151" fmla="*/ 448261 w 890221"/>
              <a:gd name="connsiteY151" fmla="*/ 523240 h 3640422"/>
              <a:gd name="connsiteX152" fmla="*/ 458421 w 890221"/>
              <a:gd name="connsiteY152" fmla="*/ 457200 h 3640422"/>
              <a:gd name="connsiteX153" fmla="*/ 468581 w 890221"/>
              <a:gd name="connsiteY153" fmla="*/ 411480 h 3640422"/>
              <a:gd name="connsiteX154" fmla="*/ 473661 w 890221"/>
              <a:gd name="connsiteY154" fmla="*/ 365760 h 3640422"/>
              <a:gd name="connsiteX155" fmla="*/ 478741 w 890221"/>
              <a:gd name="connsiteY155" fmla="*/ 335280 h 3640422"/>
              <a:gd name="connsiteX156" fmla="*/ 473661 w 890221"/>
              <a:gd name="connsiteY156" fmla="*/ 198120 h 3640422"/>
              <a:gd name="connsiteX0" fmla="*/ 473661 w 890221"/>
              <a:gd name="connsiteY0" fmla="*/ 198120 h 3631956"/>
              <a:gd name="connsiteX1" fmla="*/ 488901 w 890221"/>
              <a:gd name="connsiteY1" fmla="*/ 187960 h 3631956"/>
              <a:gd name="connsiteX2" fmla="*/ 499061 w 890221"/>
              <a:gd name="connsiteY2" fmla="*/ 172720 h 3631956"/>
              <a:gd name="connsiteX3" fmla="*/ 529541 w 890221"/>
              <a:gd name="connsiteY3" fmla="*/ 152400 h 3631956"/>
              <a:gd name="connsiteX4" fmla="*/ 544781 w 890221"/>
              <a:gd name="connsiteY4" fmla="*/ 137160 h 3631956"/>
              <a:gd name="connsiteX5" fmla="*/ 575261 w 890221"/>
              <a:gd name="connsiteY5" fmla="*/ 127000 h 3631956"/>
              <a:gd name="connsiteX6" fmla="*/ 605741 w 890221"/>
              <a:gd name="connsiteY6" fmla="*/ 111760 h 3631956"/>
              <a:gd name="connsiteX7" fmla="*/ 641301 w 890221"/>
              <a:gd name="connsiteY7" fmla="*/ 96520 h 3631956"/>
              <a:gd name="connsiteX8" fmla="*/ 656541 w 890221"/>
              <a:gd name="connsiteY8" fmla="*/ 86360 h 3631956"/>
              <a:gd name="connsiteX9" fmla="*/ 692101 w 890221"/>
              <a:gd name="connsiteY9" fmla="*/ 76200 h 3631956"/>
              <a:gd name="connsiteX10" fmla="*/ 722581 w 890221"/>
              <a:gd name="connsiteY10" fmla="*/ 66040 h 3631956"/>
              <a:gd name="connsiteX11" fmla="*/ 758141 w 890221"/>
              <a:gd name="connsiteY11" fmla="*/ 50800 h 3631956"/>
              <a:gd name="connsiteX12" fmla="*/ 808941 w 890221"/>
              <a:gd name="connsiteY12" fmla="*/ 35560 h 3631956"/>
              <a:gd name="connsiteX13" fmla="*/ 824181 w 890221"/>
              <a:gd name="connsiteY13" fmla="*/ 25400 h 3631956"/>
              <a:gd name="connsiteX14" fmla="*/ 854661 w 890221"/>
              <a:gd name="connsiteY14" fmla="*/ 15240 h 3631956"/>
              <a:gd name="connsiteX15" fmla="*/ 885141 w 890221"/>
              <a:gd name="connsiteY15" fmla="*/ 0 h 3631956"/>
              <a:gd name="connsiteX16" fmla="*/ 890221 w 890221"/>
              <a:gd name="connsiteY16" fmla="*/ 15240 h 3631956"/>
              <a:gd name="connsiteX17" fmla="*/ 885141 w 890221"/>
              <a:gd name="connsiteY17" fmla="*/ 60960 h 3631956"/>
              <a:gd name="connsiteX18" fmla="*/ 880061 w 890221"/>
              <a:gd name="connsiteY18" fmla="*/ 76200 h 3631956"/>
              <a:gd name="connsiteX19" fmla="*/ 874981 w 890221"/>
              <a:gd name="connsiteY19" fmla="*/ 96520 h 3631956"/>
              <a:gd name="connsiteX20" fmla="*/ 869901 w 890221"/>
              <a:gd name="connsiteY20" fmla="*/ 162560 h 3631956"/>
              <a:gd name="connsiteX21" fmla="*/ 864821 w 890221"/>
              <a:gd name="connsiteY21" fmla="*/ 182880 h 3631956"/>
              <a:gd name="connsiteX22" fmla="*/ 859741 w 890221"/>
              <a:gd name="connsiteY22" fmla="*/ 213360 h 3631956"/>
              <a:gd name="connsiteX23" fmla="*/ 854661 w 890221"/>
              <a:gd name="connsiteY23" fmla="*/ 335280 h 3631956"/>
              <a:gd name="connsiteX24" fmla="*/ 844501 w 890221"/>
              <a:gd name="connsiteY24" fmla="*/ 401320 h 3631956"/>
              <a:gd name="connsiteX25" fmla="*/ 839421 w 890221"/>
              <a:gd name="connsiteY25" fmla="*/ 447040 h 3631956"/>
              <a:gd name="connsiteX26" fmla="*/ 829261 w 890221"/>
              <a:gd name="connsiteY26" fmla="*/ 568960 h 3631956"/>
              <a:gd name="connsiteX27" fmla="*/ 824181 w 890221"/>
              <a:gd name="connsiteY27" fmla="*/ 594360 h 3631956"/>
              <a:gd name="connsiteX28" fmla="*/ 819101 w 890221"/>
              <a:gd name="connsiteY28" fmla="*/ 640080 h 3631956"/>
              <a:gd name="connsiteX29" fmla="*/ 808941 w 890221"/>
              <a:gd name="connsiteY29" fmla="*/ 690880 h 3631956"/>
              <a:gd name="connsiteX30" fmla="*/ 803861 w 890221"/>
              <a:gd name="connsiteY30" fmla="*/ 721360 h 3631956"/>
              <a:gd name="connsiteX31" fmla="*/ 798781 w 890221"/>
              <a:gd name="connsiteY31" fmla="*/ 741680 h 3631956"/>
              <a:gd name="connsiteX32" fmla="*/ 793701 w 890221"/>
              <a:gd name="connsiteY32" fmla="*/ 767080 h 3631956"/>
              <a:gd name="connsiteX33" fmla="*/ 788621 w 890221"/>
              <a:gd name="connsiteY33" fmla="*/ 787400 h 3631956"/>
              <a:gd name="connsiteX34" fmla="*/ 783541 w 890221"/>
              <a:gd name="connsiteY34" fmla="*/ 828040 h 3631956"/>
              <a:gd name="connsiteX35" fmla="*/ 778461 w 890221"/>
              <a:gd name="connsiteY35" fmla="*/ 843280 h 3631956"/>
              <a:gd name="connsiteX36" fmla="*/ 768301 w 890221"/>
              <a:gd name="connsiteY36" fmla="*/ 894080 h 3631956"/>
              <a:gd name="connsiteX37" fmla="*/ 758141 w 890221"/>
              <a:gd name="connsiteY37" fmla="*/ 939800 h 3631956"/>
              <a:gd name="connsiteX38" fmla="*/ 753061 w 890221"/>
              <a:gd name="connsiteY38" fmla="*/ 980440 h 3631956"/>
              <a:gd name="connsiteX39" fmla="*/ 747981 w 890221"/>
              <a:gd name="connsiteY39" fmla="*/ 1031240 h 3631956"/>
              <a:gd name="connsiteX40" fmla="*/ 737821 w 890221"/>
              <a:gd name="connsiteY40" fmla="*/ 1102360 h 3631956"/>
              <a:gd name="connsiteX41" fmla="*/ 732741 w 890221"/>
              <a:gd name="connsiteY41" fmla="*/ 1203960 h 3631956"/>
              <a:gd name="connsiteX42" fmla="*/ 722581 w 890221"/>
              <a:gd name="connsiteY42" fmla="*/ 1264920 h 3631956"/>
              <a:gd name="connsiteX43" fmla="*/ 707341 w 890221"/>
              <a:gd name="connsiteY43" fmla="*/ 1407160 h 3631956"/>
              <a:gd name="connsiteX44" fmla="*/ 697181 w 890221"/>
              <a:gd name="connsiteY44" fmla="*/ 1463040 h 3631956"/>
              <a:gd name="connsiteX45" fmla="*/ 692101 w 890221"/>
              <a:gd name="connsiteY45" fmla="*/ 1518920 h 3631956"/>
              <a:gd name="connsiteX46" fmla="*/ 681941 w 890221"/>
              <a:gd name="connsiteY46" fmla="*/ 1564640 h 3631956"/>
              <a:gd name="connsiteX47" fmla="*/ 676861 w 890221"/>
              <a:gd name="connsiteY47" fmla="*/ 1595120 h 3631956"/>
              <a:gd name="connsiteX48" fmla="*/ 671781 w 890221"/>
              <a:gd name="connsiteY48" fmla="*/ 1635760 h 3631956"/>
              <a:gd name="connsiteX49" fmla="*/ 666701 w 890221"/>
              <a:gd name="connsiteY49" fmla="*/ 1666240 h 3631956"/>
              <a:gd name="connsiteX50" fmla="*/ 661621 w 890221"/>
              <a:gd name="connsiteY50" fmla="*/ 1706880 h 3631956"/>
              <a:gd name="connsiteX51" fmla="*/ 646381 w 890221"/>
              <a:gd name="connsiteY51" fmla="*/ 1778000 h 3631956"/>
              <a:gd name="connsiteX52" fmla="*/ 641301 w 890221"/>
              <a:gd name="connsiteY52" fmla="*/ 1823720 h 3631956"/>
              <a:gd name="connsiteX53" fmla="*/ 631141 w 890221"/>
              <a:gd name="connsiteY53" fmla="*/ 1879600 h 3631956"/>
              <a:gd name="connsiteX54" fmla="*/ 626061 w 890221"/>
              <a:gd name="connsiteY54" fmla="*/ 1935480 h 3631956"/>
              <a:gd name="connsiteX55" fmla="*/ 610821 w 890221"/>
              <a:gd name="connsiteY55" fmla="*/ 2021840 h 3631956"/>
              <a:gd name="connsiteX56" fmla="*/ 605741 w 890221"/>
              <a:gd name="connsiteY56" fmla="*/ 2082800 h 3631956"/>
              <a:gd name="connsiteX57" fmla="*/ 595581 w 890221"/>
              <a:gd name="connsiteY57" fmla="*/ 2133600 h 3631956"/>
              <a:gd name="connsiteX58" fmla="*/ 585421 w 890221"/>
              <a:gd name="connsiteY58" fmla="*/ 2204720 h 3631956"/>
              <a:gd name="connsiteX59" fmla="*/ 580341 w 890221"/>
              <a:gd name="connsiteY59" fmla="*/ 2296160 h 3631956"/>
              <a:gd name="connsiteX60" fmla="*/ 575261 w 890221"/>
              <a:gd name="connsiteY60" fmla="*/ 2311400 h 3631956"/>
              <a:gd name="connsiteX61" fmla="*/ 570181 w 890221"/>
              <a:gd name="connsiteY61" fmla="*/ 2352040 h 3631956"/>
              <a:gd name="connsiteX62" fmla="*/ 565101 w 890221"/>
              <a:gd name="connsiteY62" fmla="*/ 2382520 h 3631956"/>
              <a:gd name="connsiteX63" fmla="*/ 554941 w 890221"/>
              <a:gd name="connsiteY63" fmla="*/ 2509520 h 3631956"/>
              <a:gd name="connsiteX64" fmla="*/ 544781 w 890221"/>
              <a:gd name="connsiteY64" fmla="*/ 2570480 h 3631956"/>
              <a:gd name="connsiteX65" fmla="*/ 539701 w 890221"/>
              <a:gd name="connsiteY65" fmla="*/ 2595880 h 3631956"/>
              <a:gd name="connsiteX66" fmla="*/ 529541 w 890221"/>
              <a:gd name="connsiteY66" fmla="*/ 2809240 h 3631956"/>
              <a:gd name="connsiteX67" fmla="*/ 524461 w 890221"/>
              <a:gd name="connsiteY67" fmla="*/ 2834640 h 3631956"/>
              <a:gd name="connsiteX68" fmla="*/ 519381 w 890221"/>
              <a:gd name="connsiteY68" fmla="*/ 2956560 h 3631956"/>
              <a:gd name="connsiteX69" fmla="*/ 509221 w 890221"/>
              <a:gd name="connsiteY69" fmla="*/ 3048000 h 3631956"/>
              <a:gd name="connsiteX70" fmla="*/ 514301 w 890221"/>
              <a:gd name="connsiteY70" fmla="*/ 3246120 h 3631956"/>
              <a:gd name="connsiteX71" fmla="*/ 509221 w 890221"/>
              <a:gd name="connsiteY71" fmla="*/ 3342640 h 3631956"/>
              <a:gd name="connsiteX72" fmla="*/ 504141 w 890221"/>
              <a:gd name="connsiteY72" fmla="*/ 3378200 h 3631956"/>
              <a:gd name="connsiteX73" fmla="*/ 499061 w 890221"/>
              <a:gd name="connsiteY73" fmla="*/ 3418840 h 3631956"/>
              <a:gd name="connsiteX74" fmla="*/ 465759 w 890221"/>
              <a:gd name="connsiteY74" fmla="*/ 3608494 h 3631956"/>
              <a:gd name="connsiteX75" fmla="*/ 417781 w 890221"/>
              <a:gd name="connsiteY75" fmla="*/ 3611880 h 3631956"/>
              <a:gd name="connsiteX76" fmla="*/ 194261 w 890221"/>
              <a:gd name="connsiteY76" fmla="*/ 3601720 h 3631956"/>
              <a:gd name="connsiteX77" fmla="*/ 123141 w 890221"/>
              <a:gd name="connsiteY77" fmla="*/ 3591560 h 3631956"/>
              <a:gd name="connsiteX78" fmla="*/ 67261 w 890221"/>
              <a:gd name="connsiteY78" fmla="*/ 3586480 h 3631956"/>
              <a:gd name="connsiteX79" fmla="*/ 23798 w 890221"/>
              <a:gd name="connsiteY79" fmla="*/ 3576884 h 3631956"/>
              <a:gd name="connsiteX80" fmla="*/ 30007 w 890221"/>
              <a:gd name="connsiteY80" fmla="*/ 3533423 h 3631956"/>
              <a:gd name="connsiteX81" fmla="*/ 34524 w 890221"/>
              <a:gd name="connsiteY81" fmla="*/ 3452706 h 3631956"/>
              <a:gd name="connsiteX82" fmla="*/ 36781 w 890221"/>
              <a:gd name="connsiteY82" fmla="*/ 3426178 h 3631956"/>
              <a:gd name="connsiteX83" fmla="*/ 36217 w 890221"/>
              <a:gd name="connsiteY83" fmla="*/ 3392311 h 3631956"/>
              <a:gd name="connsiteX84" fmla="*/ 35652 w 890221"/>
              <a:gd name="connsiteY84" fmla="*/ 3356186 h 3631956"/>
              <a:gd name="connsiteX85" fmla="*/ 1221 w 890221"/>
              <a:gd name="connsiteY85" fmla="*/ 3347720 h 3631956"/>
              <a:gd name="connsiteX86" fmla="*/ 6301 w 890221"/>
              <a:gd name="connsiteY86" fmla="*/ 3302000 h 3631956"/>
              <a:gd name="connsiteX87" fmla="*/ 11381 w 890221"/>
              <a:gd name="connsiteY87" fmla="*/ 3276600 h 3631956"/>
              <a:gd name="connsiteX88" fmla="*/ 21541 w 890221"/>
              <a:gd name="connsiteY88" fmla="*/ 3195320 h 3631956"/>
              <a:gd name="connsiteX89" fmla="*/ 31701 w 890221"/>
              <a:gd name="connsiteY89" fmla="*/ 3048000 h 3631956"/>
              <a:gd name="connsiteX90" fmla="*/ 36781 w 890221"/>
              <a:gd name="connsiteY90" fmla="*/ 3022600 h 3631956"/>
              <a:gd name="connsiteX91" fmla="*/ 41861 w 890221"/>
              <a:gd name="connsiteY91" fmla="*/ 2941320 h 3631956"/>
              <a:gd name="connsiteX92" fmla="*/ 46941 w 890221"/>
              <a:gd name="connsiteY92" fmla="*/ 2910840 h 3631956"/>
              <a:gd name="connsiteX93" fmla="*/ 57101 w 890221"/>
              <a:gd name="connsiteY93" fmla="*/ 2824480 h 3631956"/>
              <a:gd name="connsiteX94" fmla="*/ 67261 w 890221"/>
              <a:gd name="connsiteY94" fmla="*/ 2712720 h 3631956"/>
              <a:gd name="connsiteX95" fmla="*/ 72341 w 890221"/>
              <a:gd name="connsiteY95" fmla="*/ 2687320 h 3631956"/>
              <a:gd name="connsiteX96" fmla="*/ 77421 w 890221"/>
              <a:gd name="connsiteY96" fmla="*/ 2667000 h 3631956"/>
              <a:gd name="connsiteX97" fmla="*/ 82501 w 890221"/>
              <a:gd name="connsiteY97" fmla="*/ 2631440 h 3631956"/>
              <a:gd name="connsiteX98" fmla="*/ 92661 w 890221"/>
              <a:gd name="connsiteY98" fmla="*/ 2600960 h 3631956"/>
              <a:gd name="connsiteX99" fmla="*/ 97741 w 890221"/>
              <a:gd name="connsiteY99" fmla="*/ 2570480 h 3631956"/>
              <a:gd name="connsiteX100" fmla="*/ 107901 w 890221"/>
              <a:gd name="connsiteY100" fmla="*/ 2550160 h 3631956"/>
              <a:gd name="connsiteX101" fmla="*/ 112981 w 890221"/>
              <a:gd name="connsiteY101" fmla="*/ 2534920 h 3631956"/>
              <a:gd name="connsiteX102" fmla="*/ 148540 w 890221"/>
              <a:gd name="connsiteY102" fmla="*/ 2550724 h 3631956"/>
              <a:gd name="connsiteX103" fmla="*/ 145155 w 890221"/>
              <a:gd name="connsiteY103" fmla="*/ 2484684 h 3631956"/>
              <a:gd name="connsiteX104" fmla="*/ 152492 w 890221"/>
              <a:gd name="connsiteY104" fmla="*/ 2475088 h 3631956"/>
              <a:gd name="connsiteX105" fmla="*/ 154751 w 890221"/>
              <a:gd name="connsiteY105" fmla="*/ 2430498 h 3631956"/>
              <a:gd name="connsiteX106" fmla="*/ 162652 w 890221"/>
              <a:gd name="connsiteY106" fmla="*/ 2410178 h 3631956"/>
              <a:gd name="connsiteX107" fmla="*/ 167733 w 890221"/>
              <a:gd name="connsiteY107" fmla="*/ 2388164 h 3631956"/>
              <a:gd name="connsiteX108" fmla="*/ 169990 w 890221"/>
              <a:gd name="connsiteY108" fmla="*/ 2359943 h 3631956"/>
              <a:gd name="connsiteX109" fmla="*/ 177892 w 890221"/>
              <a:gd name="connsiteY109" fmla="*/ 2338494 h 3631956"/>
              <a:gd name="connsiteX110" fmla="*/ 182972 w 890221"/>
              <a:gd name="connsiteY110" fmla="*/ 2284871 h 3631956"/>
              <a:gd name="connsiteX111" fmla="*/ 184665 w 890221"/>
              <a:gd name="connsiteY111" fmla="*/ 2232942 h 3631956"/>
              <a:gd name="connsiteX112" fmla="*/ 193132 w 890221"/>
              <a:gd name="connsiteY112" fmla="*/ 2175369 h 3631956"/>
              <a:gd name="connsiteX113" fmla="*/ 194261 w 890221"/>
              <a:gd name="connsiteY113" fmla="*/ 2136987 h 3631956"/>
              <a:gd name="connsiteX114" fmla="*/ 199341 w 890221"/>
              <a:gd name="connsiteY114" fmla="*/ 2098040 h 3631956"/>
              <a:gd name="connsiteX115" fmla="*/ 209501 w 890221"/>
              <a:gd name="connsiteY115" fmla="*/ 1991360 h 3631956"/>
              <a:gd name="connsiteX116" fmla="*/ 214581 w 890221"/>
              <a:gd name="connsiteY116" fmla="*/ 1965960 h 3631956"/>
              <a:gd name="connsiteX117" fmla="*/ 219661 w 890221"/>
              <a:gd name="connsiteY117" fmla="*/ 1925320 h 3631956"/>
              <a:gd name="connsiteX118" fmla="*/ 224741 w 890221"/>
              <a:gd name="connsiteY118" fmla="*/ 1910080 h 3631956"/>
              <a:gd name="connsiteX119" fmla="*/ 229821 w 890221"/>
              <a:gd name="connsiteY119" fmla="*/ 1889760 h 3631956"/>
              <a:gd name="connsiteX120" fmla="*/ 234901 w 890221"/>
              <a:gd name="connsiteY120" fmla="*/ 1859280 h 3631956"/>
              <a:gd name="connsiteX121" fmla="*/ 239981 w 890221"/>
              <a:gd name="connsiteY121" fmla="*/ 1833880 h 3631956"/>
              <a:gd name="connsiteX122" fmla="*/ 245061 w 890221"/>
              <a:gd name="connsiteY122" fmla="*/ 1762760 h 3631956"/>
              <a:gd name="connsiteX123" fmla="*/ 250141 w 890221"/>
              <a:gd name="connsiteY123" fmla="*/ 1747520 h 3631956"/>
              <a:gd name="connsiteX124" fmla="*/ 255221 w 890221"/>
              <a:gd name="connsiteY124" fmla="*/ 1722120 h 3631956"/>
              <a:gd name="connsiteX125" fmla="*/ 260301 w 890221"/>
              <a:gd name="connsiteY125" fmla="*/ 1671320 h 3631956"/>
              <a:gd name="connsiteX126" fmla="*/ 265381 w 890221"/>
              <a:gd name="connsiteY126" fmla="*/ 1656080 h 3631956"/>
              <a:gd name="connsiteX127" fmla="*/ 270461 w 890221"/>
              <a:gd name="connsiteY127" fmla="*/ 1635760 h 3631956"/>
              <a:gd name="connsiteX128" fmla="*/ 275541 w 890221"/>
              <a:gd name="connsiteY128" fmla="*/ 1574800 h 3631956"/>
              <a:gd name="connsiteX129" fmla="*/ 280621 w 890221"/>
              <a:gd name="connsiteY129" fmla="*/ 1559560 h 3631956"/>
              <a:gd name="connsiteX130" fmla="*/ 290781 w 890221"/>
              <a:gd name="connsiteY130" fmla="*/ 1518920 h 3631956"/>
              <a:gd name="connsiteX131" fmla="*/ 295861 w 890221"/>
              <a:gd name="connsiteY131" fmla="*/ 1473200 h 3631956"/>
              <a:gd name="connsiteX132" fmla="*/ 300941 w 890221"/>
              <a:gd name="connsiteY132" fmla="*/ 1447800 h 3631956"/>
              <a:gd name="connsiteX133" fmla="*/ 311101 w 890221"/>
              <a:gd name="connsiteY133" fmla="*/ 1386840 h 3631956"/>
              <a:gd name="connsiteX134" fmla="*/ 316181 w 890221"/>
              <a:gd name="connsiteY134" fmla="*/ 1346200 h 3631956"/>
              <a:gd name="connsiteX135" fmla="*/ 326341 w 890221"/>
              <a:gd name="connsiteY135" fmla="*/ 1275080 h 3631956"/>
              <a:gd name="connsiteX136" fmla="*/ 331421 w 890221"/>
              <a:gd name="connsiteY136" fmla="*/ 1224280 h 3631956"/>
              <a:gd name="connsiteX137" fmla="*/ 336501 w 890221"/>
              <a:gd name="connsiteY137" fmla="*/ 1198880 h 3631956"/>
              <a:gd name="connsiteX138" fmla="*/ 351741 w 890221"/>
              <a:gd name="connsiteY138" fmla="*/ 1127760 h 3631956"/>
              <a:gd name="connsiteX139" fmla="*/ 356821 w 890221"/>
              <a:gd name="connsiteY139" fmla="*/ 1076960 h 3631956"/>
              <a:gd name="connsiteX140" fmla="*/ 361901 w 890221"/>
              <a:gd name="connsiteY140" fmla="*/ 1056640 h 3631956"/>
              <a:gd name="connsiteX141" fmla="*/ 372061 w 890221"/>
              <a:gd name="connsiteY141" fmla="*/ 1005840 h 3631956"/>
              <a:gd name="connsiteX142" fmla="*/ 377141 w 890221"/>
              <a:gd name="connsiteY142" fmla="*/ 934720 h 3631956"/>
              <a:gd name="connsiteX143" fmla="*/ 387301 w 890221"/>
              <a:gd name="connsiteY143" fmla="*/ 868680 h 3631956"/>
              <a:gd name="connsiteX144" fmla="*/ 392381 w 890221"/>
              <a:gd name="connsiteY144" fmla="*/ 822960 h 3631956"/>
              <a:gd name="connsiteX145" fmla="*/ 402541 w 890221"/>
              <a:gd name="connsiteY145" fmla="*/ 777240 h 3631956"/>
              <a:gd name="connsiteX146" fmla="*/ 407621 w 890221"/>
              <a:gd name="connsiteY146" fmla="*/ 731520 h 3631956"/>
              <a:gd name="connsiteX147" fmla="*/ 417781 w 890221"/>
              <a:gd name="connsiteY147" fmla="*/ 690880 h 3631956"/>
              <a:gd name="connsiteX148" fmla="*/ 427941 w 890221"/>
              <a:gd name="connsiteY148" fmla="*/ 629920 h 3631956"/>
              <a:gd name="connsiteX149" fmla="*/ 433021 w 890221"/>
              <a:gd name="connsiteY149" fmla="*/ 584200 h 3631956"/>
              <a:gd name="connsiteX150" fmla="*/ 443181 w 890221"/>
              <a:gd name="connsiteY150" fmla="*/ 543560 h 3631956"/>
              <a:gd name="connsiteX151" fmla="*/ 448261 w 890221"/>
              <a:gd name="connsiteY151" fmla="*/ 523240 h 3631956"/>
              <a:gd name="connsiteX152" fmla="*/ 458421 w 890221"/>
              <a:gd name="connsiteY152" fmla="*/ 457200 h 3631956"/>
              <a:gd name="connsiteX153" fmla="*/ 468581 w 890221"/>
              <a:gd name="connsiteY153" fmla="*/ 411480 h 3631956"/>
              <a:gd name="connsiteX154" fmla="*/ 473661 w 890221"/>
              <a:gd name="connsiteY154" fmla="*/ 365760 h 3631956"/>
              <a:gd name="connsiteX155" fmla="*/ 478741 w 890221"/>
              <a:gd name="connsiteY155" fmla="*/ 335280 h 3631956"/>
              <a:gd name="connsiteX156" fmla="*/ 473661 w 890221"/>
              <a:gd name="connsiteY156" fmla="*/ 198120 h 3631956"/>
              <a:gd name="connsiteX0" fmla="*/ 473661 w 890221"/>
              <a:gd name="connsiteY0" fmla="*/ 198120 h 3631956"/>
              <a:gd name="connsiteX1" fmla="*/ 488901 w 890221"/>
              <a:gd name="connsiteY1" fmla="*/ 187960 h 3631956"/>
              <a:gd name="connsiteX2" fmla="*/ 499061 w 890221"/>
              <a:gd name="connsiteY2" fmla="*/ 172720 h 3631956"/>
              <a:gd name="connsiteX3" fmla="*/ 529541 w 890221"/>
              <a:gd name="connsiteY3" fmla="*/ 152400 h 3631956"/>
              <a:gd name="connsiteX4" fmla="*/ 544781 w 890221"/>
              <a:gd name="connsiteY4" fmla="*/ 137160 h 3631956"/>
              <a:gd name="connsiteX5" fmla="*/ 575261 w 890221"/>
              <a:gd name="connsiteY5" fmla="*/ 127000 h 3631956"/>
              <a:gd name="connsiteX6" fmla="*/ 605741 w 890221"/>
              <a:gd name="connsiteY6" fmla="*/ 111760 h 3631956"/>
              <a:gd name="connsiteX7" fmla="*/ 641301 w 890221"/>
              <a:gd name="connsiteY7" fmla="*/ 96520 h 3631956"/>
              <a:gd name="connsiteX8" fmla="*/ 656541 w 890221"/>
              <a:gd name="connsiteY8" fmla="*/ 86360 h 3631956"/>
              <a:gd name="connsiteX9" fmla="*/ 692101 w 890221"/>
              <a:gd name="connsiteY9" fmla="*/ 76200 h 3631956"/>
              <a:gd name="connsiteX10" fmla="*/ 722581 w 890221"/>
              <a:gd name="connsiteY10" fmla="*/ 66040 h 3631956"/>
              <a:gd name="connsiteX11" fmla="*/ 758141 w 890221"/>
              <a:gd name="connsiteY11" fmla="*/ 50800 h 3631956"/>
              <a:gd name="connsiteX12" fmla="*/ 808941 w 890221"/>
              <a:gd name="connsiteY12" fmla="*/ 35560 h 3631956"/>
              <a:gd name="connsiteX13" fmla="*/ 824181 w 890221"/>
              <a:gd name="connsiteY13" fmla="*/ 25400 h 3631956"/>
              <a:gd name="connsiteX14" fmla="*/ 854661 w 890221"/>
              <a:gd name="connsiteY14" fmla="*/ 15240 h 3631956"/>
              <a:gd name="connsiteX15" fmla="*/ 885141 w 890221"/>
              <a:gd name="connsiteY15" fmla="*/ 0 h 3631956"/>
              <a:gd name="connsiteX16" fmla="*/ 890221 w 890221"/>
              <a:gd name="connsiteY16" fmla="*/ 15240 h 3631956"/>
              <a:gd name="connsiteX17" fmla="*/ 885141 w 890221"/>
              <a:gd name="connsiteY17" fmla="*/ 60960 h 3631956"/>
              <a:gd name="connsiteX18" fmla="*/ 880061 w 890221"/>
              <a:gd name="connsiteY18" fmla="*/ 76200 h 3631956"/>
              <a:gd name="connsiteX19" fmla="*/ 874981 w 890221"/>
              <a:gd name="connsiteY19" fmla="*/ 96520 h 3631956"/>
              <a:gd name="connsiteX20" fmla="*/ 869901 w 890221"/>
              <a:gd name="connsiteY20" fmla="*/ 162560 h 3631956"/>
              <a:gd name="connsiteX21" fmla="*/ 864821 w 890221"/>
              <a:gd name="connsiteY21" fmla="*/ 182880 h 3631956"/>
              <a:gd name="connsiteX22" fmla="*/ 859741 w 890221"/>
              <a:gd name="connsiteY22" fmla="*/ 213360 h 3631956"/>
              <a:gd name="connsiteX23" fmla="*/ 854661 w 890221"/>
              <a:gd name="connsiteY23" fmla="*/ 335280 h 3631956"/>
              <a:gd name="connsiteX24" fmla="*/ 844501 w 890221"/>
              <a:gd name="connsiteY24" fmla="*/ 401320 h 3631956"/>
              <a:gd name="connsiteX25" fmla="*/ 839421 w 890221"/>
              <a:gd name="connsiteY25" fmla="*/ 447040 h 3631956"/>
              <a:gd name="connsiteX26" fmla="*/ 829261 w 890221"/>
              <a:gd name="connsiteY26" fmla="*/ 568960 h 3631956"/>
              <a:gd name="connsiteX27" fmla="*/ 824181 w 890221"/>
              <a:gd name="connsiteY27" fmla="*/ 594360 h 3631956"/>
              <a:gd name="connsiteX28" fmla="*/ 819101 w 890221"/>
              <a:gd name="connsiteY28" fmla="*/ 640080 h 3631956"/>
              <a:gd name="connsiteX29" fmla="*/ 808941 w 890221"/>
              <a:gd name="connsiteY29" fmla="*/ 690880 h 3631956"/>
              <a:gd name="connsiteX30" fmla="*/ 803861 w 890221"/>
              <a:gd name="connsiteY30" fmla="*/ 721360 h 3631956"/>
              <a:gd name="connsiteX31" fmla="*/ 798781 w 890221"/>
              <a:gd name="connsiteY31" fmla="*/ 741680 h 3631956"/>
              <a:gd name="connsiteX32" fmla="*/ 793701 w 890221"/>
              <a:gd name="connsiteY32" fmla="*/ 767080 h 3631956"/>
              <a:gd name="connsiteX33" fmla="*/ 788621 w 890221"/>
              <a:gd name="connsiteY33" fmla="*/ 787400 h 3631956"/>
              <a:gd name="connsiteX34" fmla="*/ 783541 w 890221"/>
              <a:gd name="connsiteY34" fmla="*/ 828040 h 3631956"/>
              <a:gd name="connsiteX35" fmla="*/ 778461 w 890221"/>
              <a:gd name="connsiteY35" fmla="*/ 843280 h 3631956"/>
              <a:gd name="connsiteX36" fmla="*/ 768301 w 890221"/>
              <a:gd name="connsiteY36" fmla="*/ 894080 h 3631956"/>
              <a:gd name="connsiteX37" fmla="*/ 758141 w 890221"/>
              <a:gd name="connsiteY37" fmla="*/ 939800 h 3631956"/>
              <a:gd name="connsiteX38" fmla="*/ 753061 w 890221"/>
              <a:gd name="connsiteY38" fmla="*/ 980440 h 3631956"/>
              <a:gd name="connsiteX39" fmla="*/ 747981 w 890221"/>
              <a:gd name="connsiteY39" fmla="*/ 1031240 h 3631956"/>
              <a:gd name="connsiteX40" fmla="*/ 737821 w 890221"/>
              <a:gd name="connsiteY40" fmla="*/ 1102360 h 3631956"/>
              <a:gd name="connsiteX41" fmla="*/ 732741 w 890221"/>
              <a:gd name="connsiteY41" fmla="*/ 1203960 h 3631956"/>
              <a:gd name="connsiteX42" fmla="*/ 722581 w 890221"/>
              <a:gd name="connsiteY42" fmla="*/ 1264920 h 3631956"/>
              <a:gd name="connsiteX43" fmla="*/ 707341 w 890221"/>
              <a:gd name="connsiteY43" fmla="*/ 1407160 h 3631956"/>
              <a:gd name="connsiteX44" fmla="*/ 697181 w 890221"/>
              <a:gd name="connsiteY44" fmla="*/ 1463040 h 3631956"/>
              <a:gd name="connsiteX45" fmla="*/ 692101 w 890221"/>
              <a:gd name="connsiteY45" fmla="*/ 1518920 h 3631956"/>
              <a:gd name="connsiteX46" fmla="*/ 681941 w 890221"/>
              <a:gd name="connsiteY46" fmla="*/ 1564640 h 3631956"/>
              <a:gd name="connsiteX47" fmla="*/ 676861 w 890221"/>
              <a:gd name="connsiteY47" fmla="*/ 1595120 h 3631956"/>
              <a:gd name="connsiteX48" fmla="*/ 671781 w 890221"/>
              <a:gd name="connsiteY48" fmla="*/ 1635760 h 3631956"/>
              <a:gd name="connsiteX49" fmla="*/ 666701 w 890221"/>
              <a:gd name="connsiteY49" fmla="*/ 1666240 h 3631956"/>
              <a:gd name="connsiteX50" fmla="*/ 661621 w 890221"/>
              <a:gd name="connsiteY50" fmla="*/ 1706880 h 3631956"/>
              <a:gd name="connsiteX51" fmla="*/ 646381 w 890221"/>
              <a:gd name="connsiteY51" fmla="*/ 1778000 h 3631956"/>
              <a:gd name="connsiteX52" fmla="*/ 641301 w 890221"/>
              <a:gd name="connsiteY52" fmla="*/ 1823720 h 3631956"/>
              <a:gd name="connsiteX53" fmla="*/ 631141 w 890221"/>
              <a:gd name="connsiteY53" fmla="*/ 1879600 h 3631956"/>
              <a:gd name="connsiteX54" fmla="*/ 626061 w 890221"/>
              <a:gd name="connsiteY54" fmla="*/ 1935480 h 3631956"/>
              <a:gd name="connsiteX55" fmla="*/ 610821 w 890221"/>
              <a:gd name="connsiteY55" fmla="*/ 2021840 h 3631956"/>
              <a:gd name="connsiteX56" fmla="*/ 605741 w 890221"/>
              <a:gd name="connsiteY56" fmla="*/ 2082800 h 3631956"/>
              <a:gd name="connsiteX57" fmla="*/ 595581 w 890221"/>
              <a:gd name="connsiteY57" fmla="*/ 2133600 h 3631956"/>
              <a:gd name="connsiteX58" fmla="*/ 585421 w 890221"/>
              <a:gd name="connsiteY58" fmla="*/ 2204720 h 3631956"/>
              <a:gd name="connsiteX59" fmla="*/ 580341 w 890221"/>
              <a:gd name="connsiteY59" fmla="*/ 2296160 h 3631956"/>
              <a:gd name="connsiteX60" fmla="*/ 575261 w 890221"/>
              <a:gd name="connsiteY60" fmla="*/ 2311400 h 3631956"/>
              <a:gd name="connsiteX61" fmla="*/ 570181 w 890221"/>
              <a:gd name="connsiteY61" fmla="*/ 2352040 h 3631956"/>
              <a:gd name="connsiteX62" fmla="*/ 565101 w 890221"/>
              <a:gd name="connsiteY62" fmla="*/ 2382520 h 3631956"/>
              <a:gd name="connsiteX63" fmla="*/ 554941 w 890221"/>
              <a:gd name="connsiteY63" fmla="*/ 2509520 h 3631956"/>
              <a:gd name="connsiteX64" fmla="*/ 544781 w 890221"/>
              <a:gd name="connsiteY64" fmla="*/ 2570480 h 3631956"/>
              <a:gd name="connsiteX65" fmla="*/ 539701 w 890221"/>
              <a:gd name="connsiteY65" fmla="*/ 2595880 h 3631956"/>
              <a:gd name="connsiteX66" fmla="*/ 529541 w 890221"/>
              <a:gd name="connsiteY66" fmla="*/ 2809240 h 3631956"/>
              <a:gd name="connsiteX67" fmla="*/ 524461 w 890221"/>
              <a:gd name="connsiteY67" fmla="*/ 2834640 h 3631956"/>
              <a:gd name="connsiteX68" fmla="*/ 519381 w 890221"/>
              <a:gd name="connsiteY68" fmla="*/ 2956560 h 3631956"/>
              <a:gd name="connsiteX69" fmla="*/ 509221 w 890221"/>
              <a:gd name="connsiteY69" fmla="*/ 3048000 h 3631956"/>
              <a:gd name="connsiteX70" fmla="*/ 514301 w 890221"/>
              <a:gd name="connsiteY70" fmla="*/ 3246120 h 3631956"/>
              <a:gd name="connsiteX71" fmla="*/ 509221 w 890221"/>
              <a:gd name="connsiteY71" fmla="*/ 3342640 h 3631956"/>
              <a:gd name="connsiteX72" fmla="*/ 504141 w 890221"/>
              <a:gd name="connsiteY72" fmla="*/ 3378200 h 3631956"/>
              <a:gd name="connsiteX73" fmla="*/ 487772 w 890221"/>
              <a:gd name="connsiteY73" fmla="*/ 3407551 h 3631956"/>
              <a:gd name="connsiteX74" fmla="*/ 465759 w 890221"/>
              <a:gd name="connsiteY74" fmla="*/ 3608494 h 3631956"/>
              <a:gd name="connsiteX75" fmla="*/ 417781 w 890221"/>
              <a:gd name="connsiteY75" fmla="*/ 3611880 h 3631956"/>
              <a:gd name="connsiteX76" fmla="*/ 194261 w 890221"/>
              <a:gd name="connsiteY76" fmla="*/ 3601720 h 3631956"/>
              <a:gd name="connsiteX77" fmla="*/ 123141 w 890221"/>
              <a:gd name="connsiteY77" fmla="*/ 3591560 h 3631956"/>
              <a:gd name="connsiteX78" fmla="*/ 67261 w 890221"/>
              <a:gd name="connsiteY78" fmla="*/ 3586480 h 3631956"/>
              <a:gd name="connsiteX79" fmla="*/ 23798 w 890221"/>
              <a:gd name="connsiteY79" fmla="*/ 3576884 h 3631956"/>
              <a:gd name="connsiteX80" fmla="*/ 30007 w 890221"/>
              <a:gd name="connsiteY80" fmla="*/ 3533423 h 3631956"/>
              <a:gd name="connsiteX81" fmla="*/ 34524 w 890221"/>
              <a:gd name="connsiteY81" fmla="*/ 3452706 h 3631956"/>
              <a:gd name="connsiteX82" fmla="*/ 36781 w 890221"/>
              <a:gd name="connsiteY82" fmla="*/ 3426178 h 3631956"/>
              <a:gd name="connsiteX83" fmla="*/ 36217 w 890221"/>
              <a:gd name="connsiteY83" fmla="*/ 3392311 h 3631956"/>
              <a:gd name="connsiteX84" fmla="*/ 35652 w 890221"/>
              <a:gd name="connsiteY84" fmla="*/ 3356186 h 3631956"/>
              <a:gd name="connsiteX85" fmla="*/ 1221 w 890221"/>
              <a:gd name="connsiteY85" fmla="*/ 3347720 h 3631956"/>
              <a:gd name="connsiteX86" fmla="*/ 6301 w 890221"/>
              <a:gd name="connsiteY86" fmla="*/ 3302000 h 3631956"/>
              <a:gd name="connsiteX87" fmla="*/ 11381 w 890221"/>
              <a:gd name="connsiteY87" fmla="*/ 3276600 h 3631956"/>
              <a:gd name="connsiteX88" fmla="*/ 21541 w 890221"/>
              <a:gd name="connsiteY88" fmla="*/ 3195320 h 3631956"/>
              <a:gd name="connsiteX89" fmla="*/ 31701 w 890221"/>
              <a:gd name="connsiteY89" fmla="*/ 3048000 h 3631956"/>
              <a:gd name="connsiteX90" fmla="*/ 36781 w 890221"/>
              <a:gd name="connsiteY90" fmla="*/ 3022600 h 3631956"/>
              <a:gd name="connsiteX91" fmla="*/ 41861 w 890221"/>
              <a:gd name="connsiteY91" fmla="*/ 2941320 h 3631956"/>
              <a:gd name="connsiteX92" fmla="*/ 46941 w 890221"/>
              <a:gd name="connsiteY92" fmla="*/ 2910840 h 3631956"/>
              <a:gd name="connsiteX93" fmla="*/ 57101 w 890221"/>
              <a:gd name="connsiteY93" fmla="*/ 2824480 h 3631956"/>
              <a:gd name="connsiteX94" fmla="*/ 67261 w 890221"/>
              <a:gd name="connsiteY94" fmla="*/ 2712720 h 3631956"/>
              <a:gd name="connsiteX95" fmla="*/ 72341 w 890221"/>
              <a:gd name="connsiteY95" fmla="*/ 2687320 h 3631956"/>
              <a:gd name="connsiteX96" fmla="*/ 77421 w 890221"/>
              <a:gd name="connsiteY96" fmla="*/ 2667000 h 3631956"/>
              <a:gd name="connsiteX97" fmla="*/ 82501 w 890221"/>
              <a:gd name="connsiteY97" fmla="*/ 2631440 h 3631956"/>
              <a:gd name="connsiteX98" fmla="*/ 92661 w 890221"/>
              <a:gd name="connsiteY98" fmla="*/ 2600960 h 3631956"/>
              <a:gd name="connsiteX99" fmla="*/ 97741 w 890221"/>
              <a:gd name="connsiteY99" fmla="*/ 2570480 h 3631956"/>
              <a:gd name="connsiteX100" fmla="*/ 107901 w 890221"/>
              <a:gd name="connsiteY100" fmla="*/ 2550160 h 3631956"/>
              <a:gd name="connsiteX101" fmla="*/ 112981 w 890221"/>
              <a:gd name="connsiteY101" fmla="*/ 2534920 h 3631956"/>
              <a:gd name="connsiteX102" fmla="*/ 148540 w 890221"/>
              <a:gd name="connsiteY102" fmla="*/ 2550724 h 3631956"/>
              <a:gd name="connsiteX103" fmla="*/ 145155 w 890221"/>
              <a:gd name="connsiteY103" fmla="*/ 2484684 h 3631956"/>
              <a:gd name="connsiteX104" fmla="*/ 152492 w 890221"/>
              <a:gd name="connsiteY104" fmla="*/ 2475088 h 3631956"/>
              <a:gd name="connsiteX105" fmla="*/ 154751 w 890221"/>
              <a:gd name="connsiteY105" fmla="*/ 2430498 h 3631956"/>
              <a:gd name="connsiteX106" fmla="*/ 162652 w 890221"/>
              <a:gd name="connsiteY106" fmla="*/ 2410178 h 3631956"/>
              <a:gd name="connsiteX107" fmla="*/ 167733 w 890221"/>
              <a:gd name="connsiteY107" fmla="*/ 2388164 h 3631956"/>
              <a:gd name="connsiteX108" fmla="*/ 169990 w 890221"/>
              <a:gd name="connsiteY108" fmla="*/ 2359943 h 3631956"/>
              <a:gd name="connsiteX109" fmla="*/ 177892 w 890221"/>
              <a:gd name="connsiteY109" fmla="*/ 2338494 h 3631956"/>
              <a:gd name="connsiteX110" fmla="*/ 182972 w 890221"/>
              <a:gd name="connsiteY110" fmla="*/ 2284871 h 3631956"/>
              <a:gd name="connsiteX111" fmla="*/ 184665 w 890221"/>
              <a:gd name="connsiteY111" fmla="*/ 2232942 h 3631956"/>
              <a:gd name="connsiteX112" fmla="*/ 193132 w 890221"/>
              <a:gd name="connsiteY112" fmla="*/ 2175369 h 3631956"/>
              <a:gd name="connsiteX113" fmla="*/ 194261 w 890221"/>
              <a:gd name="connsiteY113" fmla="*/ 2136987 h 3631956"/>
              <a:gd name="connsiteX114" fmla="*/ 199341 w 890221"/>
              <a:gd name="connsiteY114" fmla="*/ 2098040 h 3631956"/>
              <a:gd name="connsiteX115" fmla="*/ 209501 w 890221"/>
              <a:gd name="connsiteY115" fmla="*/ 1991360 h 3631956"/>
              <a:gd name="connsiteX116" fmla="*/ 214581 w 890221"/>
              <a:gd name="connsiteY116" fmla="*/ 1965960 h 3631956"/>
              <a:gd name="connsiteX117" fmla="*/ 219661 w 890221"/>
              <a:gd name="connsiteY117" fmla="*/ 1925320 h 3631956"/>
              <a:gd name="connsiteX118" fmla="*/ 224741 w 890221"/>
              <a:gd name="connsiteY118" fmla="*/ 1910080 h 3631956"/>
              <a:gd name="connsiteX119" fmla="*/ 229821 w 890221"/>
              <a:gd name="connsiteY119" fmla="*/ 1889760 h 3631956"/>
              <a:gd name="connsiteX120" fmla="*/ 234901 w 890221"/>
              <a:gd name="connsiteY120" fmla="*/ 1859280 h 3631956"/>
              <a:gd name="connsiteX121" fmla="*/ 239981 w 890221"/>
              <a:gd name="connsiteY121" fmla="*/ 1833880 h 3631956"/>
              <a:gd name="connsiteX122" fmla="*/ 245061 w 890221"/>
              <a:gd name="connsiteY122" fmla="*/ 1762760 h 3631956"/>
              <a:gd name="connsiteX123" fmla="*/ 250141 w 890221"/>
              <a:gd name="connsiteY123" fmla="*/ 1747520 h 3631956"/>
              <a:gd name="connsiteX124" fmla="*/ 255221 w 890221"/>
              <a:gd name="connsiteY124" fmla="*/ 1722120 h 3631956"/>
              <a:gd name="connsiteX125" fmla="*/ 260301 w 890221"/>
              <a:gd name="connsiteY125" fmla="*/ 1671320 h 3631956"/>
              <a:gd name="connsiteX126" fmla="*/ 265381 w 890221"/>
              <a:gd name="connsiteY126" fmla="*/ 1656080 h 3631956"/>
              <a:gd name="connsiteX127" fmla="*/ 270461 w 890221"/>
              <a:gd name="connsiteY127" fmla="*/ 1635760 h 3631956"/>
              <a:gd name="connsiteX128" fmla="*/ 275541 w 890221"/>
              <a:gd name="connsiteY128" fmla="*/ 1574800 h 3631956"/>
              <a:gd name="connsiteX129" fmla="*/ 280621 w 890221"/>
              <a:gd name="connsiteY129" fmla="*/ 1559560 h 3631956"/>
              <a:gd name="connsiteX130" fmla="*/ 290781 w 890221"/>
              <a:gd name="connsiteY130" fmla="*/ 1518920 h 3631956"/>
              <a:gd name="connsiteX131" fmla="*/ 295861 w 890221"/>
              <a:gd name="connsiteY131" fmla="*/ 1473200 h 3631956"/>
              <a:gd name="connsiteX132" fmla="*/ 300941 w 890221"/>
              <a:gd name="connsiteY132" fmla="*/ 1447800 h 3631956"/>
              <a:gd name="connsiteX133" fmla="*/ 311101 w 890221"/>
              <a:gd name="connsiteY133" fmla="*/ 1386840 h 3631956"/>
              <a:gd name="connsiteX134" fmla="*/ 316181 w 890221"/>
              <a:gd name="connsiteY134" fmla="*/ 1346200 h 3631956"/>
              <a:gd name="connsiteX135" fmla="*/ 326341 w 890221"/>
              <a:gd name="connsiteY135" fmla="*/ 1275080 h 3631956"/>
              <a:gd name="connsiteX136" fmla="*/ 331421 w 890221"/>
              <a:gd name="connsiteY136" fmla="*/ 1224280 h 3631956"/>
              <a:gd name="connsiteX137" fmla="*/ 336501 w 890221"/>
              <a:gd name="connsiteY137" fmla="*/ 1198880 h 3631956"/>
              <a:gd name="connsiteX138" fmla="*/ 351741 w 890221"/>
              <a:gd name="connsiteY138" fmla="*/ 1127760 h 3631956"/>
              <a:gd name="connsiteX139" fmla="*/ 356821 w 890221"/>
              <a:gd name="connsiteY139" fmla="*/ 1076960 h 3631956"/>
              <a:gd name="connsiteX140" fmla="*/ 361901 w 890221"/>
              <a:gd name="connsiteY140" fmla="*/ 1056640 h 3631956"/>
              <a:gd name="connsiteX141" fmla="*/ 372061 w 890221"/>
              <a:gd name="connsiteY141" fmla="*/ 1005840 h 3631956"/>
              <a:gd name="connsiteX142" fmla="*/ 377141 w 890221"/>
              <a:gd name="connsiteY142" fmla="*/ 934720 h 3631956"/>
              <a:gd name="connsiteX143" fmla="*/ 387301 w 890221"/>
              <a:gd name="connsiteY143" fmla="*/ 868680 h 3631956"/>
              <a:gd name="connsiteX144" fmla="*/ 392381 w 890221"/>
              <a:gd name="connsiteY144" fmla="*/ 822960 h 3631956"/>
              <a:gd name="connsiteX145" fmla="*/ 402541 w 890221"/>
              <a:gd name="connsiteY145" fmla="*/ 777240 h 3631956"/>
              <a:gd name="connsiteX146" fmla="*/ 407621 w 890221"/>
              <a:gd name="connsiteY146" fmla="*/ 731520 h 3631956"/>
              <a:gd name="connsiteX147" fmla="*/ 417781 w 890221"/>
              <a:gd name="connsiteY147" fmla="*/ 690880 h 3631956"/>
              <a:gd name="connsiteX148" fmla="*/ 427941 w 890221"/>
              <a:gd name="connsiteY148" fmla="*/ 629920 h 3631956"/>
              <a:gd name="connsiteX149" fmla="*/ 433021 w 890221"/>
              <a:gd name="connsiteY149" fmla="*/ 584200 h 3631956"/>
              <a:gd name="connsiteX150" fmla="*/ 443181 w 890221"/>
              <a:gd name="connsiteY150" fmla="*/ 543560 h 3631956"/>
              <a:gd name="connsiteX151" fmla="*/ 448261 w 890221"/>
              <a:gd name="connsiteY151" fmla="*/ 523240 h 3631956"/>
              <a:gd name="connsiteX152" fmla="*/ 458421 w 890221"/>
              <a:gd name="connsiteY152" fmla="*/ 457200 h 3631956"/>
              <a:gd name="connsiteX153" fmla="*/ 468581 w 890221"/>
              <a:gd name="connsiteY153" fmla="*/ 411480 h 3631956"/>
              <a:gd name="connsiteX154" fmla="*/ 473661 w 890221"/>
              <a:gd name="connsiteY154" fmla="*/ 365760 h 3631956"/>
              <a:gd name="connsiteX155" fmla="*/ 478741 w 890221"/>
              <a:gd name="connsiteY155" fmla="*/ 335280 h 3631956"/>
              <a:gd name="connsiteX156" fmla="*/ 473661 w 890221"/>
              <a:gd name="connsiteY156" fmla="*/ 198120 h 3631956"/>
              <a:gd name="connsiteX0" fmla="*/ 473661 w 890221"/>
              <a:gd name="connsiteY0" fmla="*/ 198120 h 3631956"/>
              <a:gd name="connsiteX1" fmla="*/ 488901 w 890221"/>
              <a:gd name="connsiteY1" fmla="*/ 187960 h 3631956"/>
              <a:gd name="connsiteX2" fmla="*/ 499061 w 890221"/>
              <a:gd name="connsiteY2" fmla="*/ 172720 h 3631956"/>
              <a:gd name="connsiteX3" fmla="*/ 529541 w 890221"/>
              <a:gd name="connsiteY3" fmla="*/ 152400 h 3631956"/>
              <a:gd name="connsiteX4" fmla="*/ 544781 w 890221"/>
              <a:gd name="connsiteY4" fmla="*/ 137160 h 3631956"/>
              <a:gd name="connsiteX5" fmla="*/ 575261 w 890221"/>
              <a:gd name="connsiteY5" fmla="*/ 127000 h 3631956"/>
              <a:gd name="connsiteX6" fmla="*/ 605741 w 890221"/>
              <a:gd name="connsiteY6" fmla="*/ 111760 h 3631956"/>
              <a:gd name="connsiteX7" fmla="*/ 641301 w 890221"/>
              <a:gd name="connsiteY7" fmla="*/ 96520 h 3631956"/>
              <a:gd name="connsiteX8" fmla="*/ 656541 w 890221"/>
              <a:gd name="connsiteY8" fmla="*/ 86360 h 3631956"/>
              <a:gd name="connsiteX9" fmla="*/ 692101 w 890221"/>
              <a:gd name="connsiteY9" fmla="*/ 76200 h 3631956"/>
              <a:gd name="connsiteX10" fmla="*/ 722581 w 890221"/>
              <a:gd name="connsiteY10" fmla="*/ 66040 h 3631956"/>
              <a:gd name="connsiteX11" fmla="*/ 758141 w 890221"/>
              <a:gd name="connsiteY11" fmla="*/ 50800 h 3631956"/>
              <a:gd name="connsiteX12" fmla="*/ 808941 w 890221"/>
              <a:gd name="connsiteY12" fmla="*/ 35560 h 3631956"/>
              <a:gd name="connsiteX13" fmla="*/ 824181 w 890221"/>
              <a:gd name="connsiteY13" fmla="*/ 25400 h 3631956"/>
              <a:gd name="connsiteX14" fmla="*/ 854661 w 890221"/>
              <a:gd name="connsiteY14" fmla="*/ 15240 h 3631956"/>
              <a:gd name="connsiteX15" fmla="*/ 885141 w 890221"/>
              <a:gd name="connsiteY15" fmla="*/ 0 h 3631956"/>
              <a:gd name="connsiteX16" fmla="*/ 890221 w 890221"/>
              <a:gd name="connsiteY16" fmla="*/ 15240 h 3631956"/>
              <a:gd name="connsiteX17" fmla="*/ 885141 w 890221"/>
              <a:gd name="connsiteY17" fmla="*/ 60960 h 3631956"/>
              <a:gd name="connsiteX18" fmla="*/ 880061 w 890221"/>
              <a:gd name="connsiteY18" fmla="*/ 76200 h 3631956"/>
              <a:gd name="connsiteX19" fmla="*/ 874981 w 890221"/>
              <a:gd name="connsiteY19" fmla="*/ 96520 h 3631956"/>
              <a:gd name="connsiteX20" fmla="*/ 869901 w 890221"/>
              <a:gd name="connsiteY20" fmla="*/ 162560 h 3631956"/>
              <a:gd name="connsiteX21" fmla="*/ 864821 w 890221"/>
              <a:gd name="connsiteY21" fmla="*/ 182880 h 3631956"/>
              <a:gd name="connsiteX22" fmla="*/ 859741 w 890221"/>
              <a:gd name="connsiteY22" fmla="*/ 213360 h 3631956"/>
              <a:gd name="connsiteX23" fmla="*/ 854661 w 890221"/>
              <a:gd name="connsiteY23" fmla="*/ 335280 h 3631956"/>
              <a:gd name="connsiteX24" fmla="*/ 844501 w 890221"/>
              <a:gd name="connsiteY24" fmla="*/ 401320 h 3631956"/>
              <a:gd name="connsiteX25" fmla="*/ 839421 w 890221"/>
              <a:gd name="connsiteY25" fmla="*/ 447040 h 3631956"/>
              <a:gd name="connsiteX26" fmla="*/ 829261 w 890221"/>
              <a:gd name="connsiteY26" fmla="*/ 568960 h 3631956"/>
              <a:gd name="connsiteX27" fmla="*/ 824181 w 890221"/>
              <a:gd name="connsiteY27" fmla="*/ 594360 h 3631956"/>
              <a:gd name="connsiteX28" fmla="*/ 819101 w 890221"/>
              <a:gd name="connsiteY28" fmla="*/ 640080 h 3631956"/>
              <a:gd name="connsiteX29" fmla="*/ 808941 w 890221"/>
              <a:gd name="connsiteY29" fmla="*/ 690880 h 3631956"/>
              <a:gd name="connsiteX30" fmla="*/ 803861 w 890221"/>
              <a:gd name="connsiteY30" fmla="*/ 721360 h 3631956"/>
              <a:gd name="connsiteX31" fmla="*/ 798781 w 890221"/>
              <a:gd name="connsiteY31" fmla="*/ 741680 h 3631956"/>
              <a:gd name="connsiteX32" fmla="*/ 793701 w 890221"/>
              <a:gd name="connsiteY32" fmla="*/ 767080 h 3631956"/>
              <a:gd name="connsiteX33" fmla="*/ 788621 w 890221"/>
              <a:gd name="connsiteY33" fmla="*/ 787400 h 3631956"/>
              <a:gd name="connsiteX34" fmla="*/ 783541 w 890221"/>
              <a:gd name="connsiteY34" fmla="*/ 828040 h 3631956"/>
              <a:gd name="connsiteX35" fmla="*/ 778461 w 890221"/>
              <a:gd name="connsiteY35" fmla="*/ 843280 h 3631956"/>
              <a:gd name="connsiteX36" fmla="*/ 768301 w 890221"/>
              <a:gd name="connsiteY36" fmla="*/ 894080 h 3631956"/>
              <a:gd name="connsiteX37" fmla="*/ 758141 w 890221"/>
              <a:gd name="connsiteY37" fmla="*/ 939800 h 3631956"/>
              <a:gd name="connsiteX38" fmla="*/ 753061 w 890221"/>
              <a:gd name="connsiteY38" fmla="*/ 980440 h 3631956"/>
              <a:gd name="connsiteX39" fmla="*/ 747981 w 890221"/>
              <a:gd name="connsiteY39" fmla="*/ 1031240 h 3631956"/>
              <a:gd name="connsiteX40" fmla="*/ 737821 w 890221"/>
              <a:gd name="connsiteY40" fmla="*/ 1102360 h 3631956"/>
              <a:gd name="connsiteX41" fmla="*/ 732741 w 890221"/>
              <a:gd name="connsiteY41" fmla="*/ 1203960 h 3631956"/>
              <a:gd name="connsiteX42" fmla="*/ 722581 w 890221"/>
              <a:gd name="connsiteY42" fmla="*/ 1264920 h 3631956"/>
              <a:gd name="connsiteX43" fmla="*/ 707341 w 890221"/>
              <a:gd name="connsiteY43" fmla="*/ 1407160 h 3631956"/>
              <a:gd name="connsiteX44" fmla="*/ 697181 w 890221"/>
              <a:gd name="connsiteY44" fmla="*/ 1463040 h 3631956"/>
              <a:gd name="connsiteX45" fmla="*/ 692101 w 890221"/>
              <a:gd name="connsiteY45" fmla="*/ 1518920 h 3631956"/>
              <a:gd name="connsiteX46" fmla="*/ 681941 w 890221"/>
              <a:gd name="connsiteY46" fmla="*/ 1564640 h 3631956"/>
              <a:gd name="connsiteX47" fmla="*/ 676861 w 890221"/>
              <a:gd name="connsiteY47" fmla="*/ 1595120 h 3631956"/>
              <a:gd name="connsiteX48" fmla="*/ 671781 w 890221"/>
              <a:gd name="connsiteY48" fmla="*/ 1635760 h 3631956"/>
              <a:gd name="connsiteX49" fmla="*/ 666701 w 890221"/>
              <a:gd name="connsiteY49" fmla="*/ 1666240 h 3631956"/>
              <a:gd name="connsiteX50" fmla="*/ 661621 w 890221"/>
              <a:gd name="connsiteY50" fmla="*/ 1706880 h 3631956"/>
              <a:gd name="connsiteX51" fmla="*/ 646381 w 890221"/>
              <a:gd name="connsiteY51" fmla="*/ 1778000 h 3631956"/>
              <a:gd name="connsiteX52" fmla="*/ 641301 w 890221"/>
              <a:gd name="connsiteY52" fmla="*/ 1823720 h 3631956"/>
              <a:gd name="connsiteX53" fmla="*/ 631141 w 890221"/>
              <a:gd name="connsiteY53" fmla="*/ 1879600 h 3631956"/>
              <a:gd name="connsiteX54" fmla="*/ 626061 w 890221"/>
              <a:gd name="connsiteY54" fmla="*/ 1935480 h 3631956"/>
              <a:gd name="connsiteX55" fmla="*/ 610821 w 890221"/>
              <a:gd name="connsiteY55" fmla="*/ 2021840 h 3631956"/>
              <a:gd name="connsiteX56" fmla="*/ 605741 w 890221"/>
              <a:gd name="connsiteY56" fmla="*/ 2082800 h 3631956"/>
              <a:gd name="connsiteX57" fmla="*/ 595581 w 890221"/>
              <a:gd name="connsiteY57" fmla="*/ 2133600 h 3631956"/>
              <a:gd name="connsiteX58" fmla="*/ 585421 w 890221"/>
              <a:gd name="connsiteY58" fmla="*/ 2204720 h 3631956"/>
              <a:gd name="connsiteX59" fmla="*/ 580341 w 890221"/>
              <a:gd name="connsiteY59" fmla="*/ 2296160 h 3631956"/>
              <a:gd name="connsiteX60" fmla="*/ 575261 w 890221"/>
              <a:gd name="connsiteY60" fmla="*/ 2311400 h 3631956"/>
              <a:gd name="connsiteX61" fmla="*/ 570181 w 890221"/>
              <a:gd name="connsiteY61" fmla="*/ 2352040 h 3631956"/>
              <a:gd name="connsiteX62" fmla="*/ 565101 w 890221"/>
              <a:gd name="connsiteY62" fmla="*/ 2382520 h 3631956"/>
              <a:gd name="connsiteX63" fmla="*/ 554941 w 890221"/>
              <a:gd name="connsiteY63" fmla="*/ 2509520 h 3631956"/>
              <a:gd name="connsiteX64" fmla="*/ 544781 w 890221"/>
              <a:gd name="connsiteY64" fmla="*/ 2570480 h 3631956"/>
              <a:gd name="connsiteX65" fmla="*/ 539701 w 890221"/>
              <a:gd name="connsiteY65" fmla="*/ 2595880 h 3631956"/>
              <a:gd name="connsiteX66" fmla="*/ 529541 w 890221"/>
              <a:gd name="connsiteY66" fmla="*/ 2809240 h 3631956"/>
              <a:gd name="connsiteX67" fmla="*/ 524461 w 890221"/>
              <a:gd name="connsiteY67" fmla="*/ 2834640 h 3631956"/>
              <a:gd name="connsiteX68" fmla="*/ 519381 w 890221"/>
              <a:gd name="connsiteY68" fmla="*/ 2956560 h 3631956"/>
              <a:gd name="connsiteX69" fmla="*/ 509221 w 890221"/>
              <a:gd name="connsiteY69" fmla="*/ 3048000 h 3631956"/>
              <a:gd name="connsiteX70" fmla="*/ 514301 w 890221"/>
              <a:gd name="connsiteY70" fmla="*/ 3246120 h 3631956"/>
              <a:gd name="connsiteX71" fmla="*/ 509221 w 890221"/>
              <a:gd name="connsiteY71" fmla="*/ 3342640 h 3631956"/>
              <a:gd name="connsiteX72" fmla="*/ 492852 w 890221"/>
              <a:gd name="connsiteY72" fmla="*/ 3369734 h 3631956"/>
              <a:gd name="connsiteX73" fmla="*/ 487772 w 890221"/>
              <a:gd name="connsiteY73" fmla="*/ 3407551 h 3631956"/>
              <a:gd name="connsiteX74" fmla="*/ 465759 w 890221"/>
              <a:gd name="connsiteY74" fmla="*/ 3608494 h 3631956"/>
              <a:gd name="connsiteX75" fmla="*/ 417781 w 890221"/>
              <a:gd name="connsiteY75" fmla="*/ 3611880 h 3631956"/>
              <a:gd name="connsiteX76" fmla="*/ 194261 w 890221"/>
              <a:gd name="connsiteY76" fmla="*/ 3601720 h 3631956"/>
              <a:gd name="connsiteX77" fmla="*/ 123141 w 890221"/>
              <a:gd name="connsiteY77" fmla="*/ 3591560 h 3631956"/>
              <a:gd name="connsiteX78" fmla="*/ 67261 w 890221"/>
              <a:gd name="connsiteY78" fmla="*/ 3586480 h 3631956"/>
              <a:gd name="connsiteX79" fmla="*/ 23798 w 890221"/>
              <a:gd name="connsiteY79" fmla="*/ 3576884 h 3631956"/>
              <a:gd name="connsiteX80" fmla="*/ 30007 w 890221"/>
              <a:gd name="connsiteY80" fmla="*/ 3533423 h 3631956"/>
              <a:gd name="connsiteX81" fmla="*/ 34524 w 890221"/>
              <a:gd name="connsiteY81" fmla="*/ 3452706 h 3631956"/>
              <a:gd name="connsiteX82" fmla="*/ 36781 w 890221"/>
              <a:gd name="connsiteY82" fmla="*/ 3426178 h 3631956"/>
              <a:gd name="connsiteX83" fmla="*/ 36217 w 890221"/>
              <a:gd name="connsiteY83" fmla="*/ 3392311 h 3631956"/>
              <a:gd name="connsiteX84" fmla="*/ 35652 w 890221"/>
              <a:gd name="connsiteY84" fmla="*/ 3356186 h 3631956"/>
              <a:gd name="connsiteX85" fmla="*/ 1221 w 890221"/>
              <a:gd name="connsiteY85" fmla="*/ 3347720 h 3631956"/>
              <a:gd name="connsiteX86" fmla="*/ 6301 w 890221"/>
              <a:gd name="connsiteY86" fmla="*/ 3302000 h 3631956"/>
              <a:gd name="connsiteX87" fmla="*/ 11381 w 890221"/>
              <a:gd name="connsiteY87" fmla="*/ 3276600 h 3631956"/>
              <a:gd name="connsiteX88" fmla="*/ 21541 w 890221"/>
              <a:gd name="connsiteY88" fmla="*/ 3195320 h 3631956"/>
              <a:gd name="connsiteX89" fmla="*/ 31701 w 890221"/>
              <a:gd name="connsiteY89" fmla="*/ 3048000 h 3631956"/>
              <a:gd name="connsiteX90" fmla="*/ 36781 w 890221"/>
              <a:gd name="connsiteY90" fmla="*/ 3022600 h 3631956"/>
              <a:gd name="connsiteX91" fmla="*/ 41861 w 890221"/>
              <a:gd name="connsiteY91" fmla="*/ 2941320 h 3631956"/>
              <a:gd name="connsiteX92" fmla="*/ 46941 w 890221"/>
              <a:gd name="connsiteY92" fmla="*/ 2910840 h 3631956"/>
              <a:gd name="connsiteX93" fmla="*/ 57101 w 890221"/>
              <a:gd name="connsiteY93" fmla="*/ 2824480 h 3631956"/>
              <a:gd name="connsiteX94" fmla="*/ 67261 w 890221"/>
              <a:gd name="connsiteY94" fmla="*/ 2712720 h 3631956"/>
              <a:gd name="connsiteX95" fmla="*/ 72341 w 890221"/>
              <a:gd name="connsiteY95" fmla="*/ 2687320 h 3631956"/>
              <a:gd name="connsiteX96" fmla="*/ 77421 w 890221"/>
              <a:gd name="connsiteY96" fmla="*/ 2667000 h 3631956"/>
              <a:gd name="connsiteX97" fmla="*/ 82501 w 890221"/>
              <a:gd name="connsiteY97" fmla="*/ 2631440 h 3631956"/>
              <a:gd name="connsiteX98" fmla="*/ 92661 w 890221"/>
              <a:gd name="connsiteY98" fmla="*/ 2600960 h 3631956"/>
              <a:gd name="connsiteX99" fmla="*/ 97741 w 890221"/>
              <a:gd name="connsiteY99" fmla="*/ 2570480 h 3631956"/>
              <a:gd name="connsiteX100" fmla="*/ 107901 w 890221"/>
              <a:gd name="connsiteY100" fmla="*/ 2550160 h 3631956"/>
              <a:gd name="connsiteX101" fmla="*/ 112981 w 890221"/>
              <a:gd name="connsiteY101" fmla="*/ 2534920 h 3631956"/>
              <a:gd name="connsiteX102" fmla="*/ 148540 w 890221"/>
              <a:gd name="connsiteY102" fmla="*/ 2550724 h 3631956"/>
              <a:gd name="connsiteX103" fmla="*/ 145155 w 890221"/>
              <a:gd name="connsiteY103" fmla="*/ 2484684 h 3631956"/>
              <a:gd name="connsiteX104" fmla="*/ 152492 w 890221"/>
              <a:gd name="connsiteY104" fmla="*/ 2475088 h 3631956"/>
              <a:gd name="connsiteX105" fmla="*/ 154751 w 890221"/>
              <a:gd name="connsiteY105" fmla="*/ 2430498 h 3631956"/>
              <a:gd name="connsiteX106" fmla="*/ 162652 w 890221"/>
              <a:gd name="connsiteY106" fmla="*/ 2410178 h 3631956"/>
              <a:gd name="connsiteX107" fmla="*/ 167733 w 890221"/>
              <a:gd name="connsiteY107" fmla="*/ 2388164 h 3631956"/>
              <a:gd name="connsiteX108" fmla="*/ 169990 w 890221"/>
              <a:gd name="connsiteY108" fmla="*/ 2359943 h 3631956"/>
              <a:gd name="connsiteX109" fmla="*/ 177892 w 890221"/>
              <a:gd name="connsiteY109" fmla="*/ 2338494 h 3631956"/>
              <a:gd name="connsiteX110" fmla="*/ 182972 w 890221"/>
              <a:gd name="connsiteY110" fmla="*/ 2284871 h 3631956"/>
              <a:gd name="connsiteX111" fmla="*/ 184665 w 890221"/>
              <a:gd name="connsiteY111" fmla="*/ 2232942 h 3631956"/>
              <a:gd name="connsiteX112" fmla="*/ 193132 w 890221"/>
              <a:gd name="connsiteY112" fmla="*/ 2175369 h 3631956"/>
              <a:gd name="connsiteX113" fmla="*/ 194261 w 890221"/>
              <a:gd name="connsiteY113" fmla="*/ 2136987 h 3631956"/>
              <a:gd name="connsiteX114" fmla="*/ 199341 w 890221"/>
              <a:gd name="connsiteY114" fmla="*/ 2098040 h 3631956"/>
              <a:gd name="connsiteX115" fmla="*/ 209501 w 890221"/>
              <a:gd name="connsiteY115" fmla="*/ 1991360 h 3631956"/>
              <a:gd name="connsiteX116" fmla="*/ 214581 w 890221"/>
              <a:gd name="connsiteY116" fmla="*/ 1965960 h 3631956"/>
              <a:gd name="connsiteX117" fmla="*/ 219661 w 890221"/>
              <a:gd name="connsiteY117" fmla="*/ 1925320 h 3631956"/>
              <a:gd name="connsiteX118" fmla="*/ 224741 w 890221"/>
              <a:gd name="connsiteY118" fmla="*/ 1910080 h 3631956"/>
              <a:gd name="connsiteX119" fmla="*/ 229821 w 890221"/>
              <a:gd name="connsiteY119" fmla="*/ 1889760 h 3631956"/>
              <a:gd name="connsiteX120" fmla="*/ 234901 w 890221"/>
              <a:gd name="connsiteY120" fmla="*/ 1859280 h 3631956"/>
              <a:gd name="connsiteX121" fmla="*/ 239981 w 890221"/>
              <a:gd name="connsiteY121" fmla="*/ 1833880 h 3631956"/>
              <a:gd name="connsiteX122" fmla="*/ 245061 w 890221"/>
              <a:gd name="connsiteY122" fmla="*/ 1762760 h 3631956"/>
              <a:gd name="connsiteX123" fmla="*/ 250141 w 890221"/>
              <a:gd name="connsiteY123" fmla="*/ 1747520 h 3631956"/>
              <a:gd name="connsiteX124" fmla="*/ 255221 w 890221"/>
              <a:gd name="connsiteY124" fmla="*/ 1722120 h 3631956"/>
              <a:gd name="connsiteX125" fmla="*/ 260301 w 890221"/>
              <a:gd name="connsiteY125" fmla="*/ 1671320 h 3631956"/>
              <a:gd name="connsiteX126" fmla="*/ 265381 w 890221"/>
              <a:gd name="connsiteY126" fmla="*/ 1656080 h 3631956"/>
              <a:gd name="connsiteX127" fmla="*/ 270461 w 890221"/>
              <a:gd name="connsiteY127" fmla="*/ 1635760 h 3631956"/>
              <a:gd name="connsiteX128" fmla="*/ 275541 w 890221"/>
              <a:gd name="connsiteY128" fmla="*/ 1574800 h 3631956"/>
              <a:gd name="connsiteX129" fmla="*/ 280621 w 890221"/>
              <a:gd name="connsiteY129" fmla="*/ 1559560 h 3631956"/>
              <a:gd name="connsiteX130" fmla="*/ 290781 w 890221"/>
              <a:gd name="connsiteY130" fmla="*/ 1518920 h 3631956"/>
              <a:gd name="connsiteX131" fmla="*/ 295861 w 890221"/>
              <a:gd name="connsiteY131" fmla="*/ 1473200 h 3631956"/>
              <a:gd name="connsiteX132" fmla="*/ 300941 w 890221"/>
              <a:gd name="connsiteY132" fmla="*/ 1447800 h 3631956"/>
              <a:gd name="connsiteX133" fmla="*/ 311101 w 890221"/>
              <a:gd name="connsiteY133" fmla="*/ 1386840 h 3631956"/>
              <a:gd name="connsiteX134" fmla="*/ 316181 w 890221"/>
              <a:gd name="connsiteY134" fmla="*/ 1346200 h 3631956"/>
              <a:gd name="connsiteX135" fmla="*/ 326341 w 890221"/>
              <a:gd name="connsiteY135" fmla="*/ 1275080 h 3631956"/>
              <a:gd name="connsiteX136" fmla="*/ 331421 w 890221"/>
              <a:gd name="connsiteY136" fmla="*/ 1224280 h 3631956"/>
              <a:gd name="connsiteX137" fmla="*/ 336501 w 890221"/>
              <a:gd name="connsiteY137" fmla="*/ 1198880 h 3631956"/>
              <a:gd name="connsiteX138" fmla="*/ 351741 w 890221"/>
              <a:gd name="connsiteY138" fmla="*/ 1127760 h 3631956"/>
              <a:gd name="connsiteX139" fmla="*/ 356821 w 890221"/>
              <a:gd name="connsiteY139" fmla="*/ 1076960 h 3631956"/>
              <a:gd name="connsiteX140" fmla="*/ 361901 w 890221"/>
              <a:gd name="connsiteY140" fmla="*/ 1056640 h 3631956"/>
              <a:gd name="connsiteX141" fmla="*/ 372061 w 890221"/>
              <a:gd name="connsiteY141" fmla="*/ 1005840 h 3631956"/>
              <a:gd name="connsiteX142" fmla="*/ 377141 w 890221"/>
              <a:gd name="connsiteY142" fmla="*/ 934720 h 3631956"/>
              <a:gd name="connsiteX143" fmla="*/ 387301 w 890221"/>
              <a:gd name="connsiteY143" fmla="*/ 868680 h 3631956"/>
              <a:gd name="connsiteX144" fmla="*/ 392381 w 890221"/>
              <a:gd name="connsiteY144" fmla="*/ 822960 h 3631956"/>
              <a:gd name="connsiteX145" fmla="*/ 402541 w 890221"/>
              <a:gd name="connsiteY145" fmla="*/ 777240 h 3631956"/>
              <a:gd name="connsiteX146" fmla="*/ 407621 w 890221"/>
              <a:gd name="connsiteY146" fmla="*/ 731520 h 3631956"/>
              <a:gd name="connsiteX147" fmla="*/ 417781 w 890221"/>
              <a:gd name="connsiteY147" fmla="*/ 690880 h 3631956"/>
              <a:gd name="connsiteX148" fmla="*/ 427941 w 890221"/>
              <a:gd name="connsiteY148" fmla="*/ 629920 h 3631956"/>
              <a:gd name="connsiteX149" fmla="*/ 433021 w 890221"/>
              <a:gd name="connsiteY149" fmla="*/ 584200 h 3631956"/>
              <a:gd name="connsiteX150" fmla="*/ 443181 w 890221"/>
              <a:gd name="connsiteY150" fmla="*/ 543560 h 3631956"/>
              <a:gd name="connsiteX151" fmla="*/ 448261 w 890221"/>
              <a:gd name="connsiteY151" fmla="*/ 523240 h 3631956"/>
              <a:gd name="connsiteX152" fmla="*/ 458421 w 890221"/>
              <a:gd name="connsiteY152" fmla="*/ 457200 h 3631956"/>
              <a:gd name="connsiteX153" fmla="*/ 468581 w 890221"/>
              <a:gd name="connsiteY153" fmla="*/ 411480 h 3631956"/>
              <a:gd name="connsiteX154" fmla="*/ 473661 w 890221"/>
              <a:gd name="connsiteY154" fmla="*/ 365760 h 3631956"/>
              <a:gd name="connsiteX155" fmla="*/ 478741 w 890221"/>
              <a:gd name="connsiteY155" fmla="*/ 335280 h 3631956"/>
              <a:gd name="connsiteX156" fmla="*/ 473661 w 890221"/>
              <a:gd name="connsiteY156" fmla="*/ 198120 h 3631956"/>
              <a:gd name="connsiteX0" fmla="*/ 473661 w 890221"/>
              <a:gd name="connsiteY0" fmla="*/ 198120 h 3631956"/>
              <a:gd name="connsiteX1" fmla="*/ 488901 w 890221"/>
              <a:gd name="connsiteY1" fmla="*/ 187960 h 3631956"/>
              <a:gd name="connsiteX2" fmla="*/ 499061 w 890221"/>
              <a:gd name="connsiteY2" fmla="*/ 172720 h 3631956"/>
              <a:gd name="connsiteX3" fmla="*/ 529541 w 890221"/>
              <a:gd name="connsiteY3" fmla="*/ 152400 h 3631956"/>
              <a:gd name="connsiteX4" fmla="*/ 544781 w 890221"/>
              <a:gd name="connsiteY4" fmla="*/ 137160 h 3631956"/>
              <a:gd name="connsiteX5" fmla="*/ 575261 w 890221"/>
              <a:gd name="connsiteY5" fmla="*/ 127000 h 3631956"/>
              <a:gd name="connsiteX6" fmla="*/ 605741 w 890221"/>
              <a:gd name="connsiteY6" fmla="*/ 111760 h 3631956"/>
              <a:gd name="connsiteX7" fmla="*/ 641301 w 890221"/>
              <a:gd name="connsiteY7" fmla="*/ 96520 h 3631956"/>
              <a:gd name="connsiteX8" fmla="*/ 656541 w 890221"/>
              <a:gd name="connsiteY8" fmla="*/ 86360 h 3631956"/>
              <a:gd name="connsiteX9" fmla="*/ 692101 w 890221"/>
              <a:gd name="connsiteY9" fmla="*/ 76200 h 3631956"/>
              <a:gd name="connsiteX10" fmla="*/ 722581 w 890221"/>
              <a:gd name="connsiteY10" fmla="*/ 66040 h 3631956"/>
              <a:gd name="connsiteX11" fmla="*/ 758141 w 890221"/>
              <a:gd name="connsiteY11" fmla="*/ 50800 h 3631956"/>
              <a:gd name="connsiteX12" fmla="*/ 808941 w 890221"/>
              <a:gd name="connsiteY12" fmla="*/ 35560 h 3631956"/>
              <a:gd name="connsiteX13" fmla="*/ 824181 w 890221"/>
              <a:gd name="connsiteY13" fmla="*/ 25400 h 3631956"/>
              <a:gd name="connsiteX14" fmla="*/ 854661 w 890221"/>
              <a:gd name="connsiteY14" fmla="*/ 15240 h 3631956"/>
              <a:gd name="connsiteX15" fmla="*/ 885141 w 890221"/>
              <a:gd name="connsiteY15" fmla="*/ 0 h 3631956"/>
              <a:gd name="connsiteX16" fmla="*/ 890221 w 890221"/>
              <a:gd name="connsiteY16" fmla="*/ 15240 h 3631956"/>
              <a:gd name="connsiteX17" fmla="*/ 885141 w 890221"/>
              <a:gd name="connsiteY17" fmla="*/ 60960 h 3631956"/>
              <a:gd name="connsiteX18" fmla="*/ 880061 w 890221"/>
              <a:gd name="connsiteY18" fmla="*/ 76200 h 3631956"/>
              <a:gd name="connsiteX19" fmla="*/ 874981 w 890221"/>
              <a:gd name="connsiteY19" fmla="*/ 96520 h 3631956"/>
              <a:gd name="connsiteX20" fmla="*/ 869901 w 890221"/>
              <a:gd name="connsiteY20" fmla="*/ 162560 h 3631956"/>
              <a:gd name="connsiteX21" fmla="*/ 864821 w 890221"/>
              <a:gd name="connsiteY21" fmla="*/ 182880 h 3631956"/>
              <a:gd name="connsiteX22" fmla="*/ 859741 w 890221"/>
              <a:gd name="connsiteY22" fmla="*/ 213360 h 3631956"/>
              <a:gd name="connsiteX23" fmla="*/ 854661 w 890221"/>
              <a:gd name="connsiteY23" fmla="*/ 335280 h 3631956"/>
              <a:gd name="connsiteX24" fmla="*/ 844501 w 890221"/>
              <a:gd name="connsiteY24" fmla="*/ 401320 h 3631956"/>
              <a:gd name="connsiteX25" fmla="*/ 839421 w 890221"/>
              <a:gd name="connsiteY25" fmla="*/ 447040 h 3631956"/>
              <a:gd name="connsiteX26" fmla="*/ 829261 w 890221"/>
              <a:gd name="connsiteY26" fmla="*/ 568960 h 3631956"/>
              <a:gd name="connsiteX27" fmla="*/ 824181 w 890221"/>
              <a:gd name="connsiteY27" fmla="*/ 594360 h 3631956"/>
              <a:gd name="connsiteX28" fmla="*/ 819101 w 890221"/>
              <a:gd name="connsiteY28" fmla="*/ 640080 h 3631956"/>
              <a:gd name="connsiteX29" fmla="*/ 808941 w 890221"/>
              <a:gd name="connsiteY29" fmla="*/ 690880 h 3631956"/>
              <a:gd name="connsiteX30" fmla="*/ 803861 w 890221"/>
              <a:gd name="connsiteY30" fmla="*/ 721360 h 3631956"/>
              <a:gd name="connsiteX31" fmla="*/ 798781 w 890221"/>
              <a:gd name="connsiteY31" fmla="*/ 741680 h 3631956"/>
              <a:gd name="connsiteX32" fmla="*/ 793701 w 890221"/>
              <a:gd name="connsiteY32" fmla="*/ 767080 h 3631956"/>
              <a:gd name="connsiteX33" fmla="*/ 788621 w 890221"/>
              <a:gd name="connsiteY33" fmla="*/ 787400 h 3631956"/>
              <a:gd name="connsiteX34" fmla="*/ 783541 w 890221"/>
              <a:gd name="connsiteY34" fmla="*/ 828040 h 3631956"/>
              <a:gd name="connsiteX35" fmla="*/ 778461 w 890221"/>
              <a:gd name="connsiteY35" fmla="*/ 843280 h 3631956"/>
              <a:gd name="connsiteX36" fmla="*/ 768301 w 890221"/>
              <a:gd name="connsiteY36" fmla="*/ 894080 h 3631956"/>
              <a:gd name="connsiteX37" fmla="*/ 758141 w 890221"/>
              <a:gd name="connsiteY37" fmla="*/ 939800 h 3631956"/>
              <a:gd name="connsiteX38" fmla="*/ 753061 w 890221"/>
              <a:gd name="connsiteY38" fmla="*/ 980440 h 3631956"/>
              <a:gd name="connsiteX39" fmla="*/ 747981 w 890221"/>
              <a:gd name="connsiteY39" fmla="*/ 1031240 h 3631956"/>
              <a:gd name="connsiteX40" fmla="*/ 737821 w 890221"/>
              <a:gd name="connsiteY40" fmla="*/ 1102360 h 3631956"/>
              <a:gd name="connsiteX41" fmla="*/ 732741 w 890221"/>
              <a:gd name="connsiteY41" fmla="*/ 1203960 h 3631956"/>
              <a:gd name="connsiteX42" fmla="*/ 722581 w 890221"/>
              <a:gd name="connsiteY42" fmla="*/ 1264920 h 3631956"/>
              <a:gd name="connsiteX43" fmla="*/ 707341 w 890221"/>
              <a:gd name="connsiteY43" fmla="*/ 1407160 h 3631956"/>
              <a:gd name="connsiteX44" fmla="*/ 697181 w 890221"/>
              <a:gd name="connsiteY44" fmla="*/ 1463040 h 3631956"/>
              <a:gd name="connsiteX45" fmla="*/ 692101 w 890221"/>
              <a:gd name="connsiteY45" fmla="*/ 1518920 h 3631956"/>
              <a:gd name="connsiteX46" fmla="*/ 681941 w 890221"/>
              <a:gd name="connsiteY46" fmla="*/ 1564640 h 3631956"/>
              <a:gd name="connsiteX47" fmla="*/ 676861 w 890221"/>
              <a:gd name="connsiteY47" fmla="*/ 1595120 h 3631956"/>
              <a:gd name="connsiteX48" fmla="*/ 671781 w 890221"/>
              <a:gd name="connsiteY48" fmla="*/ 1635760 h 3631956"/>
              <a:gd name="connsiteX49" fmla="*/ 666701 w 890221"/>
              <a:gd name="connsiteY49" fmla="*/ 1666240 h 3631956"/>
              <a:gd name="connsiteX50" fmla="*/ 661621 w 890221"/>
              <a:gd name="connsiteY50" fmla="*/ 1706880 h 3631956"/>
              <a:gd name="connsiteX51" fmla="*/ 646381 w 890221"/>
              <a:gd name="connsiteY51" fmla="*/ 1778000 h 3631956"/>
              <a:gd name="connsiteX52" fmla="*/ 641301 w 890221"/>
              <a:gd name="connsiteY52" fmla="*/ 1823720 h 3631956"/>
              <a:gd name="connsiteX53" fmla="*/ 631141 w 890221"/>
              <a:gd name="connsiteY53" fmla="*/ 1879600 h 3631956"/>
              <a:gd name="connsiteX54" fmla="*/ 626061 w 890221"/>
              <a:gd name="connsiteY54" fmla="*/ 1935480 h 3631956"/>
              <a:gd name="connsiteX55" fmla="*/ 610821 w 890221"/>
              <a:gd name="connsiteY55" fmla="*/ 2021840 h 3631956"/>
              <a:gd name="connsiteX56" fmla="*/ 605741 w 890221"/>
              <a:gd name="connsiteY56" fmla="*/ 2082800 h 3631956"/>
              <a:gd name="connsiteX57" fmla="*/ 595581 w 890221"/>
              <a:gd name="connsiteY57" fmla="*/ 2133600 h 3631956"/>
              <a:gd name="connsiteX58" fmla="*/ 585421 w 890221"/>
              <a:gd name="connsiteY58" fmla="*/ 2204720 h 3631956"/>
              <a:gd name="connsiteX59" fmla="*/ 580341 w 890221"/>
              <a:gd name="connsiteY59" fmla="*/ 2296160 h 3631956"/>
              <a:gd name="connsiteX60" fmla="*/ 575261 w 890221"/>
              <a:gd name="connsiteY60" fmla="*/ 2311400 h 3631956"/>
              <a:gd name="connsiteX61" fmla="*/ 570181 w 890221"/>
              <a:gd name="connsiteY61" fmla="*/ 2352040 h 3631956"/>
              <a:gd name="connsiteX62" fmla="*/ 565101 w 890221"/>
              <a:gd name="connsiteY62" fmla="*/ 2382520 h 3631956"/>
              <a:gd name="connsiteX63" fmla="*/ 554941 w 890221"/>
              <a:gd name="connsiteY63" fmla="*/ 2509520 h 3631956"/>
              <a:gd name="connsiteX64" fmla="*/ 544781 w 890221"/>
              <a:gd name="connsiteY64" fmla="*/ 2570480 h 3631956"/>
              <a:gd name="connsiteX65" fmla="*/ 539701 w 890221"/>
              <a:gd name="connsiteY65" fmla="*/ 2595880 h 3631956"/>
              <a:gd name="connsiteX66" fmla="*/ 529541 w 890221"/>
              <a:gd name="connsiteY66" fmla="*/ 2809240 h 3631956"/>
              <a:gd name="connsiteX67" fmla="*/ 524461 w 890221"/>
              <a:gd name="connsiteY67" fmla="*/ 2834640 h 3631956"/>
              <a:gd name="connsiteX68" fmla="*/ 519381 w 890221"/>
              <a:gd name="connsiteY68" fmla="*/ 2956560 h 3631956"/>
              <a:gd name="connsiteX69" fmla="*/ 509221 w 890221"/>
              <a:gd name="connsiteY69" fmla="*/ 3048000 h 3631956"/>
              <a:gd name="connsiteX70" fmla="*/ 514301 w 890221"/>
              <a:gd name="connsiteY70" fmla="*/ 3246120 h 3631956"/>
              <a:gd name="connsiteX71" fmla="*/ 489466 w 890221"/>
              <a:gd name="connsiteY71" fmla="*/ 3325707 h 3631956"/>
              <a:gd name="connsiteX72" fmla="*/ 492852 w 890221"/>
              <a:gd name="connsiteY72" fmla="*/ 3369734 h 3631956"/>
              <a:gd name="connsiteX73" fmla="*/ 487772 w 890221"/>
              <a:gd name="connsiteY73" fmla="*/ 3407551 h 3631956"/>
              <a:gd name="connsiteX74" fmla="*/ 465759 w 890221"/>
              <a:gd name="connsiteY74" fmla="*/ 3608494 h 3631956"/>
              <a:gd name="connsiteX75" fmla="*/ 417781 w 890221"/>
              <a:gd name="connsiteY75" fmla="*/ 3611880 h 3631956"/>
              <a:gd name="connsiteX76" fmla="*/ 194261 w 890221"/>
              <a:gd name="connsiteY76" fmla="*/ 3601720 h 3631956"/>
              <a:gd name="connsiteX77" fmla="*/ 123141 w 890221"/>
              <a:gd name="connsiteY77" fmla="*/ 3591560 h 3631956"/>
              <a:gd name="connsiteX78" fmla="*/ 67261 w 890221"/>
              <a:gd name="connsiteY78" fmla="*/ 3586480 h 3631956"/>
              <a:gd name="connsiteX79" fmla="*/ 23798 w 890221"/>
              <a:gd name="connsiteY79" fmla="*/ 3576884 h 3631956"/>
              <a:gd name="connsiteX80" fmla="*/ 30007 w 890221"/>
              <a:gd name="connsiteY80" fmla="*/ 3533423 h 3631956"/>
              <a:gd name="connsiteX81" fmla="*/ 34524 w 890221"/>
              <a:gd name="connsiteY81" fmla="*/ 3452706 h 3631956"/>
              <a:gd name="connsiteX82" fmla="*/ 36781 w 890221"/>
              <a:gd name="connsiteY82" fmla="*/ 3426178 h 3631956"/>
              <a:gd name="connsiteX83" fmla="*/ 36217 w 890221"/>
              <a:gd name="connsiteY83" fmla="*/ 3392311 h 3631956"/>
              <a:gd name="connsiteX84" fmla="*/ 35652 w 890221"/>
              <a:gd name="connsiteY84" fmla="*/ 3356186 h 3631956"/>
              <a:gd name="connsiteX85" fmla="*/ 1221 w 890221"/>
              <a:gd name="connsiteY85" fmla="*/ 3347720 h 3631956"/>
              <a:gd name="connsiteX86" fmla="*/ 6301 w 890221"/>
              <a:gd name="connsiteY86" fmla="*/ 3302000 h 3631956"/>
              <a:gd name="connsiteX87" fmla="*/ 11381 w 890221"/>
              <a:gd name="connsiteY87" fmla="*/ 3276600 h 3631956"/>
              <a:gd name="connsiteX88" fmla="*/ 21541 w 890221"/>
              <a:gd name="connsiteY88" fmla="*/ 3195320 h 3631956"/>
              <a:gd name="connsiteX89" fmla="*/ 31701 w 890221"/>
              <a:gd name="connsiteY89" fmla="*/ 3048000 h 3631956"/>
              <a:gd name="connsiteX90" fmla="*/ 36781 w 890221"/>
              <a:gd name="connsiteY90" fmla="*/ 3022600 h 3631956"/>
              <a:gd name="connsiteX91" fmla="*/ 41861 w 890221"/>
              <a:gd name="connsiteY91" fmla="*/ 2941320 h 3631956"/>
              <a:gd name="connsiteX92" fmla="*/ 46941 w 890221"/>
              <a:gd name="connsiteY92" fmla="*/ 2910840 h 3631956"/>
              <a:gd name="connsiteX93" fmla="*/ 57101 w 890221"/>
              <a:gd name="connsiteY93" fmla="*/ 2824480 h 3631956"/>
              <a:gd name="connsiteX94" fmla="*/ 67261 w 890221"/>
              <a:gd name="connsiteY94" fmla="*/ 2712720 h 3631956"/>
              <a:gd name="connsiteX95" fmla="*/ 72341 w 890221"/>
              <a:gd name="connsiteY95" fmla="*/ 2687320 h 3631956"/>
              <a:gd name="connsiteX96" fmla="*/ 77421 w 890221"/>
              <a:gd name="connsiteY96" fmla="*/ 2667000 h 3631956"/>
              <a:gd name="connsiteX97" fmla="*/ 82501 w 890221"/>
              <a:gd name="connsiteY97" fmla="*/ 2631440 h 3631956"/>
              <a:gd name="connsiteX98" fmla="*/ 92661 w 890221"/>
              <a:gd name="connsiteY98" fmla="*/ 2600960 h 3631956"/>
              <a:gd name="connsiteX99" fmla="*/ 97741 w 890221"/>
              <a:gd name="connsiteY99" fmla="*/ 2570480 h 3631956"/>
              <a:gd name="connsiteX100" fmla="*/ 107901 w 890221"/>
              <a:gd name="connsiteY100" fmla="*/ 2550160 h 3631956"/>
              <a:gd name="connsiteX101" fmla="*/ 112981 w 890221"/>
              <a:gd name="connsiteY101" fmla="*/ 2534920 h 3631956"/>
              <a:gd name="connsiteX102" fmla="*/ 148540 w 890221"/>
              <a:gd name="connsiteY102" fmla="*/ 2550724 h 3631956"/>
              <a:gd name="connsiteX103" fmla="*/ 145155 w 890221"/>
              <a:gd name="connsiteY103" fmla="*/ 2484684 h 3631956"/>
              <a:gd name="connsiteX104" fmla="*/ 152492 w 890221"/>
              <a:gd name="connsiteY104" fmla="*/ 2475088 h 3631956"/>
              <a:gd name="connsiteX105" fmla="*/ 154751 w 890221"/>
              <a:gd name="connsiteY105" fmla="*/ 2430498 h 3631956"/>
              <a:gd name="connsiteX106" fmla="*/ 162652 w 890221"/>
              <a:gd name="connsiteY106" fmla="*/ 2410178 h 3631956"/>
              <a:gd name="connsiteX107" fmla="*/ 167733 w 890221"/>
              <a:gd name="connsiteY107" fmla="*/ 2388164 h 3631956"/>
              <a:gd name="connsiteX108" fmla="*/ 169990 w 890221"/>
              <a:gd name="connsiteY108" fmla="*/ 2359943 h 3631956"/>
              <a:gd name="connsiteX109" fmla="*/ 177892 w 890221"/>
              <a:gd name="connsiteY109" fmla="*/ 2338494 h 3631956"/>
              <a:gd name="connsiteX110" fmla="*/ 182972 w 890221"/>
              <a:gd name="connsiteY110" fmla="*/ 2284871 h 3631956"/>
              <a:gd name="connsiteX111" fmla="*/ 184665 w 890221"/>
              <a:gd name="connsiteY111" fmla="*/ 2232942 h 3631956"/>
              <a:gd name="connsiteX112" fmla="*/ 193132 w 890221"/>
              <a:gd name="connsiteY112" fmla="*/ 2175369 h 3631956"/>
              <a:gd name="connsiteX113" fmla="*/ 194261 w 890221"/>
              <a:gd name="connsiteY113" fmla="*/ 2136987 h 3631956"/>
              <a:gd name="connsiteX114" fmla="*/ 199341 w 890221"/>
              <a:gd name="connsiteY114" fmla="*/ 2098040 h 3631956"/>
              <a:gd name="connsiteX115" fmla="*/ 209501 w 890221"/>
              <a:gd name="connsiteY115" fmla="*/ 1991360 h 3631956"/>
              <a:gd name="connsiteX116" fmla="*/ 214581 w 890221"/>
              <a:gd name="connsiteY116" fmla="*/ 1965960 h 3631956"/>
              <a:gd name="connsiteX117" fmla="*/ 219661 w 890221"/>
              <a:gd name="connsiteY117" fmla="*/ 1925320 h 3631956"/>
              <a:gd name="connsiteX118" fmla="*/ 224741 w 890221"/>
              <a:gd name="connsiteY118" fmla="*/ 1910080 h 3631956"/>
              <a:gd name="connsiteX119" fmla="*/ 229821 w 890221"/>
              <a:gd name="connsiteY119" fmla="*/ 1889760 h 3631956"/>
              <a:gd name="connsiteX120" fmla="*/ 234901 w 890221"/>
              <a:gd name="connsiteY120" fmla="*/ 1859280 h 3631956"/>
              <a:gd name="connsiteX121" fmla="*/ 239981 w 890221"/>
              <a:gd name="connsiteY121" fmla="*/ 1833880 h 3631956"/>
              <a:gd name="connsiteX122" fmla="*/ 245061 w 890221"/>
              <a:gd name="connsiteY122" fmla="*/ 1762760 h 3631956"/>
              <a:gd name="connsiteX123" fmla="*/ 250141 w 890221"/>
              <a:gd name="connsiteY123" fmla="*/ 1747520 h 3631956"/>
              <a:gd name="connsiteX124" fmla="*/ 255221 w 890221"/>
              <a:gd name="connsiteY124" fmla="*/ 1722120 h 3631956"/>
              <a:gd name="connsiteX125" fmla="*/ 260301 w 890221"/>
              <a:gd name="connsiteY125" fmla="*/ 1671320 h 3631956"/>
              <a:gd name="connsiteX126" fmla="*/ 265381 w 890221"/>
              <a:gd name="connsiteY126" fmla="*/ 1656080 h 3631956"/>
              <a:gd name="connsiteX127" fmla="*/ 270461 w 890221"/>
              <a:gd name="connsiteY127" fmla="*/ 1635760 h 3631956"/>
              <a:gd name="connsiteX128" fmla="*/ 275541 w 890221"/>
              <a:gd name="connsiteY128" fmla="*/ 1574800 h 3631956"/>
              <a:gd name="connsiteX129" fmla="*/ 280621 w 890221"/>
              <a:gd name="connsiteY129" fmla="*/ 1559560 h 3631956"/>
              <a:gd name="connsiteX130" fmla="*/ 290781 w 890221"/>
              <a:gd name="connsiteY130" fmla="*/ 1518920 h 3631956"/>
              <a:gd name="connsiteX131" fmla="*/ 295861 w 890221"/>
              <a:gd name="connsiteY131" fmla="*/ 1473200 h 3631956"/>
              <a:gd name="connsiteX132" fmla="*/ 300941 w 890221"/>
              <a:gd name="connsiteY132" fmla="*/ 1447800 h 3631956"/>
              <a:gd name="connsiteX133" fmla="*/ 311101 w 890221"/>
              <a:gd name="connsiteY133" fmla="*/ 1386840 h 3631956"/>
              <a:gd name="connsiteX134" fmla="*/ 316181 w 890221"/>
              <a:gd name="connsiteY134" fmla="*/ 1346200 h 3631956"/>
              <a:gd name="connsiteX135" fmla="*/ 326341 w 890221"/>
              <a:gd name="connsiteY135" fmla="*/ 1275080 h 3631956"/>
              <a:gd name="connsiteX136" fmla="*/ 331421 w 890221"/>
              <a:gd name="connsiteY136" fmla="*/ 1224280 h 3631956"/>
              <a:gd name="connsiteX137" fmla="*/ 336501 w 890221"/>
              <a:gd name="connsiteY137" fmla="*/ 1198880 h 3631956"/>
              <a:gd name="connsiteX138" fmla="*/ 351741 w 890221"/>
              <a:gd name="connsiteY138" fmla="*/ 1127760 h 3631956"/>
              <a:gd name="connsiteX139" fmla="*/ 356821 w 890221"/>
              <a:gd name="connsiteY139" fmla="*/ 1076960 h 3631956"/>
              <a:gd name="connsiteX140" fmla="*/ 361901 w 890221"/>
              <a:gd name="connsiteY140" fmla="*/ 1056640 h 3631956"/>
              <a:gd name="connsiteX141" fmla="*/ 372061 w 890221"/>
              <a:gd name="connsiteY141" fmla="*/ 1005840 h 3631956"/>
              <a:gd name="connsiteX142" fmla="*/ 377141 w 890221"/>
              <a:gd name="connsiteY142" fmla="*/ 934720 h 3631956"/>
              <a:gd name="connsiteX143" fmla="*/ 387301 w 890221"/>
              <a:gd name="connsiteY143" fmla="*/ 868680 h 3631956"/>
              <a:gd name="connsiteX144" fmla="*/ 392381 w 890221"/>
              <a:gd name="connsiteY144" fmla="*/ 822960 h 3631956"/>
              <a:gd name="connsiteX145" fmla="*/ 402541 w 890221"/>
              <a:gd name="connsiteY145" fmla="*/ 777240 h 3631956"/>
              <a:gd name="connsiteX146" fmla="*/ 407621 w 890221"/>
              <a:gd name="connsiteY146" fmla="*/ 731520 h 3631956"/>
              <a:gd name="connsiteX147" fmla="*/ 417781 w 890221"/>
              <a:gd name="connsiteY147" fmla="*/ 690880 h 3631956"/>
              <a:gd name="connsiteX148" fmla="*/ 427941 w 890221"/>
              <a:gd name="connsiteY148" fmla="*/ 629920 h 3631956"/>
              <a:gd name="connsiteX149" fmla="*/ 433021 w 890221"/>
              <a:gd name="connsiteY149" fmla="*/ 584200 h 3631956"/>
              <a:gd name="connsiteX150" fmla="*/ 443181 w 890221"/>
              <a:gd name="connsiteY150" fmla="*/ 543560 h 3631956"/>
              <a:gd name="connsiteX151" fmla="*/ 448261 w 890221"/>
              <a:gd name="connsiteY151" fmla="*/ 523240 h 3631956"/>
              <a:gd name="connsiteX152" fmla="*/ 458421 w 890221"/>
              <a:gd name="connsiteY152" fmla="*/ 457200 h 3631956"/>
              <a:gd name="connsiteX153" fmla="*/ 468581 w 890221"/>
              <a:gd name="connsiteY153" fmla="*/ 411480 h 3631956"/>
              <a:gd name="connsiteX154" fmla="*/ 473661 w 890221"/>
              <a:gd name="connsiteY154" fmla="*/ 365760 h 3631956"/>
              <a:gd name="connsiteX155" fmla="*/ 478741 w 890221"/>
              <a:gd name="connsiteY155" fmla="*/ 335280 h 3631956"/>
              <a:gd name="connsiteX156" fmla="*/ 473661 w 890221"/>
              <a:gd name="connsiteY156" fmla="*/ 198120 h 3631956"/>
              <a:gd name="connsiteX0" fmla="*/ 473661 w 890221"/>
              <a:gd name="connsiteY0" fmla="*/ 198120 h 3631956"/>
              <a:gd name="connsiteX1" fmla="*/ 488901 w 890221"/>
              <a:gd name="connsiteY1" fmla="*/ 187960 h 3631956"/>
              <a:gd name="connsiteX2" fmla="*/ 499061 w 890221"/>
              <a:gd name="connsiteY2" fmla="*/ 172720 h 3631956"/>
              <a:gd name="connsiteX3" fmla="*/ 529541 w 890221"/>
              <a:gd name="connsiteY3" fmla="*/ 152400 h 3631956"/>
              <a:gd name="connsiteX4" fmla="*/ 544781 w 890221"/>
              <a:gd name="connsiteY4" fmla="*/ 137160 h 3631956"/>
              <a:gd name="connsiteX5" fmla="*/ 575261 w 890221"/>
              <a:gd name="connsiteY5" fmla="*/ 127000 h 3631956"/>
              <a:gd name="connsiteX6" fmla="*/ 605741 w 890221"/>
              <a:gd name="connsiteY6" fmla="*/ 111760 h 3631956"/>
              <a:gd name="connsiteX7" fmla="*/ 641301 w 890221"/>
              <a:gd name="connsiteY7" fmla="*/ 96520 h 3631956"/>
              <a:gd name="connsiteX8" fmla="*/ 656541 w 890221"/>
              <a:gd name="connsiteY8" fmla="*/ 86360 h 3631956"/>
              <a:gd name="connsiteX9" fmla="*/ 692101 w 890221"/>
              <a:gd name="connsiteY9" fmla="*/ 76200 h 3631956"/>
              <a:gd name="connsiteX10" fmla="*/ 722581 w 890221"/>
              <a:gd name="connsiteY10" fmla="*/ 66040 h 3631956"/>
              <a:gd name="connsiteX11" fmla="*/ 758141 w 890221"/>
              <a:gd name="connsiteY11" fmla="*/ 50800 h 3631956"/>
              <a:gd name="connsiteX12" fmla="*/ 808941 w 890221"/>
              <a:gd name="connsiteY12" fmla="*/ 35560 h 3631956"/>
              <a:gd name="connsiteX13" fmla="*/ 824181 w 890221"/>
              <a:gd name="connsiteY13" fmla="*/ 25400 h 3631956"/>
              <a:gd name="connsiteX14" fmla="*/ 854661 w 890221"/>
              <a:gd name="connsiteY14" fmla="*/ 15240 h 3631956"/>
              <a:gd name="connsiteX15" fmla="*/ 885141 w 890221"/>
              <a:gd name="connsiteY15" fmla="*/ 0 h 3631956"/>
              <a:gd name="connsiteX16" fmla="*/ 890221 w 890221"/>
              <a:gd name="connsiteY16" fmla="*/ 15240 h 3631956"/>
              <a:gd name="connsiteX17" fmla="*/ 885141 w 890221"/>
              <a:gd name="connsiteY17" fmla="*/ 60960 h 3631956"/>
              <a:gd name="connsiteX18" fmla="*/ 880061 w 890221"/>
              <a:gd name="connsiteY18" fmla="*/ 76200 h 3631956"/>
              <a:gd name="connsiteX19" fmla="*/ 874981 w 890221"/>
              <a:gd name="connsiteY19" fmla="*/ 96520 h 3631956"/>
              <a:gd name="connsiteX20" fmla="*/ 869901 w 890221"/>
              <a:gd name="connsiteY20" fmla="*/ 162560 h 3631956"/>
              <a:gd name="connsiteX21" fmla="*/ 864821 w 890221"/>
              <a:gd name="connsiteY21" fmla="*/ 182880 h 3631956"/>
              <a:gd name="connsiteX22" fmla="*/ 859741 w 890221"/>
              <a:gd name="connsiteY22" fmla="*/ 213360 h 3631956"/>
              <a:gd name="connsiteX23" fmla="*/ 854661 w 890221"/>
              <a:gd name="connsiteY23" fmla="*/ 335280 h 3631956"/>
              <a:gd name="connsiteX24" fmla="*/ 844501 w 890221"/>
              <a:gd name="connsiteY24" fmla="*/ 401320 h 3631956"/>
              <a:gd name="connsiteX25" fmla="*/ 839421 w 890221"/>
              <a:gd name="connsiteY25" fmla="*/ 447040 h 3631956"/>
              <a:gd name="connsiteX26" fmla="*/ 829261 w 890221"/>
              <a:gd name="connsiteY26" fmla="*/ 568960 h 3631956"/>
              <a:gd name="connsiteX27" fmla="*/ 824181 w 890221"/>
              <a:gd name="connsiteY27" fmla="*/ 594360 h 3631956"/>
              <a:gd name="connsiteX28" fmla="*/ 819101 w 890221"/>
              <a:gd name="connsiteY28" fmla="*/ 640080 h 3631956"/>
              <a:gd name="connsiteX29" fmla="*/ 808941 w 890221"/>
              <a:gd name="connsiteY29" fmla="*/ 690880 h 3631956"/>
              <a:gd name="connsiteX30" fmla="*/ 803861 w 890221"/>
              <a:gd name="connsiteY30" fmla="*/ 721360 h 3631956"/>
              <a:gd name="connsiteX31" fmla="*/ 798781 w 890221"/>
              <a:gd name="connsiteY31" fmla="*/ 741680 h 3631956"/>
              <a:gd name="connsiteX32" fmla="*/ 793701 w 890221"/>
              <a:gd name="connsiteY32" fmla="*/ 767080 h 3631956"/>
              <a:gd name="connsiteX33" fmla="*/ 788621 w 890221"/>
              <a:gd name="connsiteY33" fmla="*/ 787400 h 3631956"/>
              <a:gd name="connsiteX34" fmla="*/ 783541 w 890221"/>
              <a:gd name="connsiteY34" fmla="*/ 828040 h 3631956"/>
              <a:gd name="connsiteX35" fmla="*/ 778461 w 890221"/>
              <a:gd name="connsiteY35" fmla="*/ 843280 h 3631956"/>
              <a:gd name="connsiteX36" fmla="*/ 768301 w 890221"/>
              <a:gd name="connsiteY36" fmla="*/ 894080 h 3631956"/>
              <a:gd name="connsiteX37" fmla="*/ 758141 w 890221"/>
              <a:gd name="connsiteY37" fmla="*/ 939800 h 3631956"/>
              <a:gd name="connsiteX38" fmla="*/ 753061 w 890221"/>
              <a:gd name="connsiteY38" fmla="*/ 980440 h 3631956"/>
              <a:gd name="connsiteX39" fmla="*/ 747981 w 890221"/>
              <a:gd name="connsiteY39" fmla="*/ 1031240 h 3631956"/>
              <a:gd name="connsiteX40" fmla="*/ 737821 w 890221"/>
              <a:gd name="connsiteY40" fmla="*/ 1102360 h 3631956"/>
              <a:gd name="connsiteX41" fmla="*/ 732741 w 890221"/>
              <a:gd name="connsiteY41" fmla="*/ 1203960 h 3631956"/>
              <a:gd name="connsiteX42" fmla="*/ 722581 w 890221"/>
              <a:gd name="connsiteY42" fmla="*/ 1264920 h 3631956"/>
              <a:gd name="connsiteX43" fmla="*/ 707341 w 890221"/>
              <a:gd name="connsiteY43" fmla="*/ 1407160 h 3631956"/>
              <a:gd name="connsiteX44" fmla="*/ 697181 w 890221"/>
              <a:gd name="connsiteY44" fmla="*/ 1463040 h 3631956"/>
              <a:gd name="connsiteX45" fmla="*/ 692101 w 890221"/>
              <a:gd name="connsiteY45" fmla="*/ 1518920 h 3631956"/>
              <a:gd name="connsiteX46" fmla="*/ 681941 w 890221"/>
              <a:gd name="connsiteY46" fmla="*/ 1564640 h 3631956"/>
              <a:gd name="connsiteX47" fmla="*/ 676861 w 890221"/>
              <a:gd name="connsiteY47" fmla="*/ 1595120 h 3631956"/>
              <a:gd name="connsiteX48" fmla="*/ 671781 w 890221"/>
              <a:gd name="connsiteY48" fmla="*/ 1635760 h 3631956"/>
              <a:gd name="connsiteX49" fmla="*/ 666701 w 890221"/>
              <a:gd name="connsiteY49" fmla="*/ 1666240 h 3631956"/>
              <a:gd name="connsiteX50" fmla="*/ 661621 w 890221"/>
              <a:gd name="connsiteY50" fmla="*/ 1706880 h 3631956"/>
              <a:gd name="connsiteX51" fmla="*/ 646381 w 890221"/>
              <a:gd name="connsiteY51" fmla="*/ 1778000 h 3631956"/>
              <a:gd name="connsiteX52" fmla="*/ 641301 w 890221"/>
              <a:gd name="connsiteY52" fmla="*/ 1823720 h 3631956"/>
              <a:gd name="connsiteX53" fmla="*/ 631141 w 890221"/>
              <a:gd name="connsiteY53" fmla="*/ 1879600 h 3631956"/>
              <a:gd name="connsiteX54" fmla="*/ 626061 w 890221"/>
              <a:gd name="connsiteY54" fmla="*/ 1935480 h 3631956"/>
              <a:gd name="connsiteX55" fmla="*/ 610821 w 890221"/>
              <a:gd name="connsiteY55" fmla="*/ 2021840 h 3631956"/>
              <a:gd name="connsiteX56" fmla="*/ 605741 w 890221"/>
              <a:gd name="connsiteY56" fmla="*/ 2082800 h 3631956"/>
              <a:gd name="connsiteX57" fmla="*/ 595581 w 890221"/>
              <a:gd name="connsiteY57" fmla="*/ 2133600 h 3631956"/>
              <a:gd name="connsiteX58" fmla="*/ 585421 w 890221"/>
              <a:gd name="connsiteY58" fmla="*/ 2204720 h 3631956"/>
              <a:gd name="connsiteX59" fmla="*/ 580341 w 890221"/>
              <a:gd name="connsiteY59" fmla="*/ 2296160 h 3631956"/>
              <a:gd name="connsiteX60" fmla="*/ 575261 w 890221"/>
              <a:gd name="connsiteY60" fmla="*/ 2311400 h 3631956"/>
              <a:gd name="connsiteX61" fmla="*/ 570181 w 890221"/>
              <a:gd name="connsiteY61" fmla="*/ 2352040 h 3631956"/>
              <a:gd name="connsiteX62" fmla="*/ 565101 w 890221"/>
              <a:gd name="connsiteY62" fmla="*/ 2382520 h 3631956"/>
              <a:gd name="connsiteX63" fmla="*/ 554941 w 890221"/>
              <a:gd name="connsiteY63" fmla="*/ 2509520 h 3631956"/>
              <a:gd name="connsiteX64" fmla="*/ 544781 w 890221"/>
              <a:gd name="connsiteY64" fmla="*/ 2570480 h 3631956"/>
              <a:gd name="connsiteX65" fmla="*/ 539701 w 890221"/>
              <a:gd name="connsiteY65" fmla="*/ 2595880 h 3631956"/>
              <a:gd name="connsiteX66" fmla="*/ 529541 w 890221"/>
              <a:gd name="connsiteY66" fmla="*/ 2809240 h 3631956"/>
              <a:gd name="connsiteX67" fmla="*/ 524461 w 890221"/>
              <a:gd name="connsiteY67" fmla="*/ 2834640 h 3631956"/>
              <a:gd name="connsiteX68" fmla="*/ 519381 w 890221"/>
              <a:gd name="connsiteY68" fmla="*/ 2956560 h 3631956"/>
              <a:gd name="connsiteX69" fmla="*/ 509221 w 890221"/>
              <a:gd name="connsiteY69" fmla="*/ 3048000 h 3631956"/>
              <a:gd name="connsiteX70" fmla="*/ 497368 w 890221"/>
              <a:gd name="connsiteY70" fmla="*/ 3217898 h 3631956"/>
              <a:gd name="connsiteX71" fmla="*/ 489466 w 890221"/>
              <a:gd name="connsiteY71" fmla="*/ 3325707 h 3631956"/>
              <a:gd name="connsiteX72" fmla="*/ 492852 w 890221"/>
              <a:gd name="connsiteY72" fmla="*/ 3369734 h 3631956"/>
              <a:gd name="connsiteX73" fmla="*/ 487772 w 890221"/>
              <a:gd name="connsiteY73" fmla="*/ 3407551 h 3631956"/>
              <a:gd name="connsiteX74" fmla="*/ 465759 w 890221"/>
              <a:gd name="connsiteY74" fmla="*/ 3608494 h 3631956"/>
              <a:gd name="connsiteX75" fmla="*/ 417781 w 890221"/>
              <a:gd name="connsiteY75" fmla="*/ 3611880 h 3631956"/>
              <a:gd name="connsiteX76" fmla="*/ 194261 w 890221"/>
              <a:gd name="connsiteY76" fmla="*/ 3601720 h 3631956"/>
              <a:gd name="connsiteX77" fmla="*/ 123141 w 890221"/>
              <a:gd name="connsiteY77" fmla="*/ 3591560 h 3631956"/>
              <a:gd name="connsiteX78" fmla="*/ 67261 w 890221"/>
              <a:gd name="connsiteY78" fmla="*/ 3586480 h 3631956"/>
              <a:gd name="connsiteX79" fmla="*/ 23798 w 890221"/>
              <a:gd name="connsiteY79" fmla="*/ 3576884 h 3631956"/>
              <a:gd name="connsiteX80" fmla="*/ 30007 w 890221"/>
              <a:gd name="connsiteY80" fmla="*/ 3533423 h 3631956"/>
              <a:gd name="connsiteX81" fmla="*/ 34524 w 890221"/>
              <a:gd name="connsiteY81" fmla="*/ 3452706 h 3631956"/>
              <a:gd name="connsiteX82" fmla="*/ 36781 w 890221"/>
              <a:gd name="connsiteY82" fmla="*/ 3426178 h 3631956"/>
              <a:gd name="connsiteX83" fmla="*/ 36217 w 890221"/>
              <a:gd name="connsiteY83" fmla="*/ 3392311 h 3631956"/>
              <a:gd name="connsiteX84" fmla="*/ 35652 w 890221"/>
              <a:gd name="connsiteY84" fmla="*/ 3356186 h 3631956"/>
              <a:gd name="connsiteX85" fmla="*/ 1221 w 890221"/>
              <a:gd name="connsiteY85" fmla="*/ 3347720 h 3631956"/>
              <a:gd name="connsiteX86" fmla="*/ 6301 w 890221"/>
              <a:gd name="connsiteY86" fmla="*/ 3302000 h 3631956"/>
              <a:gd name="connsiteX87" fmla="*/ 11381 w 890221"/>
              <a:gd name="connsiteY87" fmla="*/ 3276600 h 3631956"/>
              <a:gd name="connsiteX88" fmla="*/ 21541 w 890221"/>
              <a:gd name="connsiteY88" fmla="*/ 3195320 h 3631956"/>
              <a:gd name="connsiteX89" fmla="*/ 31701 w 890221"/>
              <a:gd name="connsiteY89" fmla="*/ 3048000 h 3631956"/>
              <a:gd name="connsiteX90" fmla="*/ 36781 w 890221"/>
              <a:gd name="connsiteY90" fmla="*/ 3022600 h 3631956"/>
              <a:gd name="connsiteX91" fmla="*/ 41861 w 890221"/>
              <a:gd name="connsiteY91" fmla="*/ 2941320 h 3631956"/>
              <a:gd name="connsiteX92" fmla="*/ 46941 w 890221"/>
              <a:gd name="connsiteY92" fmla="*/ 2910840 h 3631956"/>
              <a:gd name="connsiteX93" fmla="*/ 57101 w 890221"/>
              <a:gd name="connsiteY93" fmla="*/ 2824480 h 3631956"/>
              <a:gd name="connsiteX94" fmla="*/ 67261 w 890221"/>
              <a:gd name="connsiteY94" fmla="*/ 2712720 h 3631956"/>
              <a:gd name="connsiteX95" fmla="*/ 72341 w 890221"/>
              <a:gd name="connsiteY95" fmla="*/ 2687320 h 3631956"/>
              <a:gd name="connsiteX96" fmla="*/ 77421 w 890221"/>
              <a:gd name="connsiteY96" fmla="*/ 2667000 h 3631956"/>
              <a:gd name="connsiteX97" fmla="*/ 82501 w 890221"/>
              <a:gd name="connsiteY97" fmla="*/ 2631440 h 3631956"/>
              <a:gd name="connsiteX98" fmla="*/ 92661 w 890221"/>
              <a:gd name="connsiteY98" fmla="*/ 2600960 h 3631956"/>
              <a:gd name="connsiteX99" fmla="*/ 97741 w 890221"/>
              <a:gd name="connsiteY99" fmla="*/ 2570480 h 3631956"/>
              <a:gd name="connsiteX100" fmla="*/ 107901 w 890221"/>
              <a:gd name="connsiteY100" fmla="*/ 2550160 h 3631956"/>
              <a:gd name="connsiteX101" fmla="*/ 112981 w 890221"/>
              <a:gd name="connsiteY101" fmla="*/ 2534920 h 3631956"/>
              <a:gd name="connsiteX102" fmla="*/ 148540 w 890221"/>
              <a:gd name="connsiteY102" fmla="*/ 2550724 h 3631956"/>
              <a:gd name="connsiteX103" fmla="*/ 145155 w 890221"/>
              <a:gd name="connsiteY103" fmla="*/ 2484684 h 3631956"/>
              <a:gd name="connsiteX104" fmla="*/ 152492 w 890221"/>
              <a:gd name="connsiteY104" fmla="*/ 2475088 h 3631956"/>
              <a:gd name="connsiteX105" fmla="*/ 154751 w 890221"/>
              <a:gd name="connsiteY105" fmla="*/ 2430498 h 3631956"/>
              <a:gd name="connsiteX106" fmla="*/ 162652 w 890221"/>
              <a:gd name="connsiteY106" fmla="*/ 2410178 h 3631956"/>
              <a:gd name="connsiteX107" fmla="*/ 167733 w 890221"/>
              <a:gd name="connsiteY107" fmla="*/ 2388164 h 3631956"/>
              <a:gd name="connsiteX108" fmla="*/ 169990 w 890221"/>
              <a:gd name="connsiteY108" fmla="*/ 2359943 h 3631956"/>
              <a:gd name="connsiteX109" fmla="*/ 177892 w 890221"/>
              <a:gd name="connsiteY109" fmla="*/ 2338494 h 3631956"/>
              <a:gd name="connsiteX110" fmla="*/ 182972 w 890221"/>
              <a:gd name="connsiteY110" fmla="*/ 2284871 h 3631956"/>
              <a:gd name="connsiteX111" fmla="*/ 184665 w 890221"/>
              <a:gd name="connsiteY111" fmla="*/ 2232942 h 3631956"/>
              <a:gd name="connsiteX112" fmla="*/ 193132 w 890221"/>
              <a:gd name="connsiteY112" fmla="*/ 2175369 h 3631956"/>
              <a:gd name="connsiteX113" fmla="*/ 194261 w 890221"/>
              <a:gd name="connsiteY113" fmla="*/ 2136987 h 3631956"/>
              <a:gd name="connsiteX114" fmla="*/ 199341 w 890221"/>
              <a:gd name="connsiteY114" fmla="*/ 2098040 h 3631956"/>
              <a:gd name="connsiteX115" fmla="*/ 209501 w 890221"/>
              <a:gd name="connsiteY115" fmla="*/ 1991360 h 3631956"/>
              <a:gd name="connsiteX116" fmla="*/ 214581 w 890221"/>
              <a:gd name="connsiteY116" fmla="*/ 1965960 h 3631956"/>
              <a:gd name="connsiteX117" fmla="*/ 219661 w 890221"/>
              <a:gd name="connsiteY117" fmla="*/ 1925320 h 3631956"/>
              <a:gd name="connsiteX118" fmla="*/ 224741 w 890221"/>
              <a:gd name="connsiteY118" fmla="*/ 1910080 h 3631956"/>
              <a:gd name="connsiteX119" fmla="*/ 229821 w 890221"/>
              <a:gd name="connsiteY119" fmla="*/ 1889760 h 3631956"/>
              <a:gd name="connsiteX120" fmla="*/ 234901 w 890221"/>
              <a:gd name="connsiteY120" fmla="*/ 1859280 h 3631956"/>
              <a:gd name="connsiteX121" fmla="*/ 239981 w 890221"/>
              <a:gd name="connsiteY121" fmla="*/ 1833880 h 3631956"/>
              <a:gd name="connsiteX122" fmla="*/ 245061 w 890221"/>
              <a:gd name="connsiteY122" fmla="*/ 1762760 h 3631956"/>
              <a:gd name="connsiteX123" fmla="*/ 250141 w 890221"/>
              <a:gd name="connsiteY123" fmla="*/ 1747520 h 3631956"/>
              <a:gd name="connsiteX124" fmla="*/ 255221 w 890221"/>
              <a:gd name="connsiteY124" fmla="*/ 1722120 h 3631956"/>
              <a:gd name="connsiteX125" fmla="*/ 260301 w 890221"/>
              <a:gd name="connsiteY125" fmla="*/ 1671320 h 3631956"/>
              <a:gd name="connsiteX126" fmla="*/ 265381 w 890221"/>
              <a:gd name="connsiteY126" fmla="*/ 1656080 h 3631956"/>
              <a:gd name="connsiteX127" fmla="*/ 270461 w 890221"/>
              <a:gd name="connsiteY127" fmla="*/ 1635760 h 3631956"/>
              <a:gd name="connsiteX128" fmla="*/ 275541 w 890221"/>
              <a:gd name="connsiteY128" fmla="*/ 1574800 h 3631956"/>
              <a:gd name="connsiteX129" fmla="*/ 280621 w 890221"/>
              <a:gd name="connsiteY129" fmla="*/ 1559560 h 3631956"/>
              <a:gd name="connsiteX130" fmla="*/ 290781 w 890221"/>
              <a:gd name="connsiteY130" fmla="*/ 1518920 h 3631956"/>
              <a:gd name="connsiteX131" fmla="*/ 295861 w 890221"/>
              <a:gd name="connsiteY131" fmla="*/ 1473200 h 3631956"/>
              <a:gd name="connsiteX132" fmla="*/ 300941 w 890221"/>
              <a:gd name="connsiteY132" fmla="*/ 1447800 h 3631956"/>
              <a:gd name="connsiteX133" fmla="*/ 311101 w 890221"/>
              <a:gd name="connsiteY133" fmla="*/ 1386840 h 3631956"/>
              <a:gd name="connsiteX134" fmla="*/ 316181 w 890221"/>
              <a:gd name="connsiteY134" fmla="*/ 1346200 h 3631956"/>
              <a:gd name="connsiteX135" fmla="*/ 326341 w 890221"/>
              <a:gd name="connsiteY135" fmla="*/ 1275080 h 3631956"/>
              <a:gd name="connsiteX136" fmla="*/ 331421 w 890221"/>
              <a:gd name="connsiteY136" fmla="*/ 1224280 h 3631956"/>
              <a:gd name="connsiteX137" fmla="*/ 336501 w 890221"/>
              <a:gd name="connsiteY137" fmla="*/ 1198880 h 3631956"/>
              <a:gd name="connsiteX138" fmla="*/ 351741 w 890221"/>
              <a:gd name="connsiteY138" fmla="*/ 1127760 h 3631956"/>
              <a:gd name="connsiteX139" fmla="*/ 356821 w 890221"/>
              <a:gd name="connsiteY139" fmla="*/ 1076960 h 3631956"/>
              <a:gd name="connsiteX140" fmla="*/ 361901 w 890221"/>
              <a:gd name="connsiteY140" fmla="*/ 1056640 h 3631956"/>
              <a:gd name="connsiteX141" fmla="*/ 372061 w 890221"/>
              <a:gd name="connsiteY141" fmla="*/ 1005840 h 3631956"/>
              <a:gd name="connsiteX142" fmla="*/ 377141 w 890221"/>
              <a:gd name="connsiteY142" fmla="*/ 934720 h 3631956"/>
              <a:gd name="connsiteX143" fmla="*/ 387301 w 890221"/>
              <a:gd name="connsiteY143" fmla="*/ 868680 h 3631956"/>
              <a:gd name="connsiteX144" fmla="*/ 392381 w 890221"/>
              <a:gd name="connsiteY144" fmla="*/ 822960 h 3631956"/>
              <a:gd name="connsiteX145" fmla="*/ 402541 w 890221"/>
              <a:gd name="connsiteY145" fmla="*/ 777240 h 3631956"/>
              <a:gd name="connsiteX146" fmla="*/ 407621 w 890221"/>
              <a:gd name="connsiteY146" fmla="*/ 731520 h 3631956"/>
              <a:gd name="connsiteX147" fmla="*/ 417781 w 890221"/>
              <a:gd name="connsiteY147" fmla="*/ 690880 h 3631956"/>
              <a:gd name="connsiteX148" fmla="*/ 427941 w 890221"/>
              <a:gd name="connsiteY148" fmla="*/ 629920 h 3631956"/>
              <a:gd name="connsiteX149" fmla="*/ 433021 w 890221"/>
              <a:gd name="connsiteY149" fmla="*/ 584200 h 3631956"/>
              <a:gd name="connsiteX150" fmla="*/ 443181 w 890221"/>
              <a:gd name="connsiteY150" fmla="*/ 543560 h 3631956"/>
              <a:gd name="connsiteX151" fmla="*/ 448261 w 890221"/>
              <a:gd name="connsiteY151" fmla="*/ 523240 h 3631956"/>
              <a:gd name="connsiteX152" fmla="*/ 458421 w 890221"/>
              <a:gd name="connsiteY152" fmla="*/ 457200 h 3631956"/>
              <a:gd name="connsiteX153" fmla="*/ 468581 w 890221"/>
              <a:gd name="connsiteY153" fmla="*/ 411480 h 3631956"/>
              <a:gd name="connsiteX154" fmla="*/ 473661 w 890221"/>
              <a:gd name="connsiteY154" fmla="*/ 365760 h 3631956"/>
              <a:gd name="connsiteX155" fmla="*/ 478741 w 890221"/>
              <a:gd name="connsiteY155" fmla="*/ 335280 h 3631956"/>
              <a:gd name="connsiteX156" fmla="*/ 473661 w 890221"/>
              <a:gd name="connsiteY156" fmla="*/ 198120 h 3631956"/>
              <a:gd name="connsiteX0" fmla="*/ 473661 w 890221"/>
              <a:gd name="connsiteY0" fmla="*/ 198120 h 3631956"/>
              <a:gd name="connsiteX1" fmla="*/ 488901 w 890221"/>
              <a:gd name="connsiteY1" fmla="*/ 187960 h 3631956"/>
              <a:gd name="connsiteX2" fmla="*/ 499061 w 890221"/>
              <a:gd name="connsiteY2" fmla="*/ 172720 h 3631956"/>
              <a:gd name="connsiteX3" fmla="*/ 529541 w 890221"/>
              <a:gd name="connsiteY3" fmla="*/ 152400 h 3631956"/>
              <a:gd name="connsiteX4" fmla="*/ 544781 w 890221"/>
              <a:gd name="connsiteY4" fmla="*/ 137160 h 3631956"/>
              <a:gd name="connsiteX5" fmla="*/ 575261 w 890221"/>
              <a:gd name="connsiteY5" fmla="*/ 127000 h 3631956"/>
              <a:gd name="connsiteX6" fmla="*/ 605741 w 890221"/>
              <a:gd name="connsiteY6" fmla="*/ 111760 h 3631956"/>
              <a:gd name="connsiteX7" fmla="*/ 641301 w 890221"/>
              <a:gd name="connsiteY7" fmla="*/ 96520 h 3631956"/>
              <a:gd name="connsiteX8" fmla="*/ 656541 w 890221"/>
              <a:gd name="connsiteY8" fmla="*/ 86360 h 3631956"/>
              <a:gd name="connsiteX9" fmla="*/ 692101 w 890221"/>
              <a:gd name="connsiteY9" fmla="*/ 76200 h 3631956"/>
              <a:gd name="connsiteX10" fmla="*/ 722581 w 890221"/>
              <a:gd name="connsiteY10" fmla="*/ 66040 h 3631956"/>
              <a:gd name="connsiteX11" fmla="*/ 758141 w 890221"/>
              <a:gd name="connsiteY11" fmla="*/ 50800 h 3631956"/>
              <a:gd name="connsiteX12" fmla="*/ 808941 w 890221"/>
              <a:gd name="connsiteY12" fmla="*/ 35560 h 3631956"/>
              <a:gd name="connsiteX13" fmla="*/ 824181 w 890221"/>
              <a:gd name="connsiteY13" fmla="*/ 25400 h 3631956"/>
              <a:gd name="connsiteX14" fmla="*/ 854661 w 890221"/>
              <a:gd name="connsiteY14" fmla="*/ 15240 h 3631956"/>
              <a:gd name="connsiteX15" fmla="*/ 885141 w 890221"/>
              <a:gd name="connsiteY15" fmla="*/ 0 h 3631956"/>
              <a:gd name="connsiteX16" fmla="*/ 890221 w 890221"/>
              <a:gd name="connsiteY16" fmla="*/ 15240 h 3631956"/>
              <a:gd name="connsiteX17" fmla="*/ 885141 w 890221"/>
              <a:gd name="connsiteY17" fmla="*/ 60960 h 3631956"/>
              <a:gd name="connsiteX18" fmla="*/ 880061 w 890221"/>
              <a:gd name="connsiteY18" fmla="*/ 76200 h 3631956"/>
              <a:gd name="connsiteX19" fmla="*/ 874981 w 890221"/>
              <a:gd name="connsiteY19" fmla="*/ 96520 h 3631956"/>
              <a:gd name="connsiteX20" fmla="*/ 869901 w 890221"/>
              <a:gd name="connsiteY20" fmla="*/ 162560 h 3631956"/>
              <a:gd name="connsiteX21" fmla="*/ 864821 w 890221"/>
              <a:gd name="connsiteY21" fmla="*/ 182880 h 3631956"/>
              <a:gd name="connsiteX22" fmla="*/ 859741 w 890221"/>
              <a:gd name="connsiteY22" fmla="*/ 213360 h 3631956"/>
              <a:gd name="connsiteX23" fmla="*/ 854661 w 890221"/>
              <a:gd name="connsiteY23" fmla="*/ 335280 h 3631956"/>
              <a:gd name="connsiteX24" fmla="*/ 844501 w 890221"/>
              <a:gd name="connsiteY24" fmla="*/ 401320 h 3631956"/>
              <a:gd name="connsiteX25" fmla="*/ 839421 w 890221"/>
              <a:gd name="connsiteY25" fmla="*/ 447040 h 3631956"/>
              <a:gd name="connsiteX26" fmla="*/ 829261 w 890221"/>
              <a:gd name="connsiteY26" fmla="*/ 568960 h 3631956"/>
              <a:gd name="connsiteX27" fmla="*/ 824181 w 890221"/>
              <a:gd name="connsiteY27" fmla="*/ 594360 h 3631956"/>
              <a:gd name="connsiteX28" fmla="*/ 819101 w 890221"/>
              <a:gd name="connsiteY28" fmla="*/ 640080 h 3631956"/>
              <a:gd name="connsiteX29" fmla="*/ 808941 w 890221"/>
              <a:gd name="connsiteY29" fmla="*/ 690880 h 3631956"/>
              <a:gd name="connsiteX30" fmla="*/ 803861 w 890221"/>
              <a:gd name="connsiteY30" fmla="*/ 721360 h 3631956"/>
              <a:gd name="connsiteX31" fmla="*/ 798781 w 890221"/>
              <a:gd name="connsiteY31" fmla="*/ 741680 h 3631956"/>
              <a:gd name="connsiteX32" fmla="*/ 793701 w 890221"/>
              <a:gd name="connsiteY32" fmla="*/ 767080 h 3631956"/>
              <a:gd name="connsiteX33" fmla="*/ 788621 w 890221"/>
              <a:gd name="connsiteY33" fmla="*/ 787400 h 3631956"/>
              <a:gd name="connsiteX34" fmla="*/ 783541 w 890221"/>
              <a:gd name="connsiteY34" fmla="*/ 828040 h 3631956"/>
              <a:gd name="connsiteX35" fmla="*/ 778461 w 890221"/>
              <a:gd name="connsiteY35" fmla="*/ 843280 h 3631956"/>
              <a:gd name="connsiteX36" fmla="*/ 768301 w 890221"/>
              <a:gd name="connsiteY36" fmla="*/ 894080 h 3631956"/>
              <a:gd name="connsiteX37" fmla="*/ 758141 w 890221"/>
              <a:gd name="connsiteY37" fmla="*/ 939800 h 3631956"/>
              <a:gd name="connsiteX38" fmla="*/ 753061 w 890221"/>
              <a:gd name="connsiteY38" fmla="*/ 980440 h 3631956"/>
              <a:gd name="connsiteX39" fmla="*/ 747981 w 890221"/>
              <a:gd name="connsiteY39" fmla="*/ 1031240 h 3631956"/>
              <a:gd name="connsiteX40" fmla="*/ 737821 w 890221"/>
              <a:gd name="connsiteY40" fmla="*/ 1102360 h 3631956"/>
              <a:gd name="connsiteX41" fmla="*/ 732741 w 890221"/>
              <a:gd name="connsiteY41" fmla="*/ 1203960 h 3631956"/>
              <a:gd name="connsiteX42" fmla="*/ 722581 w 890221"/>
              <a:gd name="connsiteY42" fmla="*/ 1264920 h 3631956"/>
              <a:gd name="connsiteX43" fmla="*/ 707341 w 890221"/>
              <a:gd name="connsiteY43" fmla="*/ 1407160 h 3631956"/>
              <a:gd name="connsiteX44" fmla="*/ 697181 w 890221"/>
              <a:gd name="connsiteY44" fmla="*/ 1463040 h 3631956"/>
              <a:gd name="connsiteX45" fmla="*/ 692101 w 890221"/>
              <a:gd name="connsiteY45" fmla="*/ 1518920 h 3631956"/>
              <a:gd name="connsiteX46" fmla="*/ 681941 w 890221"/>
              <a:gd name="connsiteY46" fmla="*/ 1564640 h 3631956"/>
              <a:gd name="connsiteX47" fmla="*/ 676861 w 890221"/>
              <a:gd name="connsiteY47" fmla="*/ 1595120 h 3631956"/>
              <a:gd name="connsiteX48" fmla="*/ 671781 w 890221"/>
              <a:gd name="connsiteY48" fmla="*/ 1635760 h 3631956"/>
              <a:gd name="connsiteX49" fmla="*/ 666701 w 890221"/>
              <a:gd name="connsiteY49" fmla="*/ 1666240 h 3631956"/>
              <a:gd name="connsiteX50" fmla="*/ 661621 w 890221"/>
              <a:gd name="connsiteY50" fmla="*/ 1706880 h 3631956"/>
              <a:gd name="connsiteX51" fmla="*/ 646381 w 890221"/>
              <a:gd name="connsiteY51" fmla="*/ 1778000 h 3631956"/>
              <a:gd name="connsiteX52" fmla="*/ 641301 w 890221"/>
              <a:gd name="connsiteY52" fmla="*/ 1823720 h 3631956"/>
              <a:gd name="connsiteX53" fmla="*/ 631141 w 890221"/>
              <a:gd name="connsiteY53" fmla="*/ 1879600 h 3631956"/>
              <a:gd name="connsiteX54" fmla="*/ 626061 w 890221"/>
              <a:gd name="connsiteY54" fmla="*/ 1935480 h 3631956"/>
              <a:gd name="connsiteX55" fmla="*/ 610821 w 890221"/>
              <a:gd name="connsiteY55" fmla="*/ 2021840 h 3631956"/>
              <a:gd name="connsiteX56" fmla="*/ 605741 w 890221"/>
              <a:gd name="connsiteY56" fmla="*/ 2082800 h 3631956"/>
              <a:gd name="connsiteX57" fmla="*/ 595581 w 890221"/>
              <a:gd name="connsiteY57" fmla="*/ 2133600 h 3631956"/>
              <a:gd name="connsiteX58" fmla="*/ 585421 w 890221"/>
              <a:gd name="connsiteY58" fmla="*/ 2204720 h 3631956"/>
              <a:gd name="connsiteX59" fmla="*/ 580341 w 890221"/>
              <a:gd name="connsiteY59" fmla="*/ 2296160 h 3631956"/>
              <a:gd name="connsiteX60" fmla="*/ 575261 w 890221"/>
              <a:gd name="connsiteY60" fmla="*/ 2311400 h 3631956"/>
              <a:gd name="connsiteX61" fmla="*/ 570181 w 890221"/>
              <a:gd name="connsiteY61" fmla="*/ 2352040 h 3631956"/>
              <a:gd name="connsiteX62" fmla="*/ 565101 w 890221"/>
              <a:gd name="connsiteY62" fmla="*/ 2382520 h 3631956"/>
              <a:gd name="connsiteX63" fmla="*/ 554941 w 890221"/>
              <a:gd name="connsiteY63" fmla="*/ 2509520 h 3631956"/>
              <a:gd name="connsiteX64" fmla="*/ 544781 w 890221"/>
              <a:gd name="connsiteY64" fmla="*/ 2570480 h 3631956"/>
              <a:gd name="connsiteX65" fmla="*/ 539701 w 890221"/>
              <a:gd name="connsiteY65" fmla="*/ 2595880 h 3631956"/>
              <a:gd name="connsiteX66" fmla="*/ 529541 w 890221"/>
              <a:gd name="connsiteY66" fmla="*/ 2809240 h 3631956"/>
              <a:gd name="connsiteX67" fmla="*/ 524461 w 890221"/>
              <a:gd name="connsiteY67" fmla="*/ 2834640 h 3631956"/>
              <a:gd name="connsiteX68" fmla="*/ 519381 w 890221"/>
              <a:gd name="connsiteY68" fmla="*/ 2956560 h 3631956"/>
              <a:gd name="connsiteX69" fmla="*/ 509221 w 890221"/>
              <a:gd name="connsiteY69" fmla="*/ 3048000 h 3631956"/>
              <a:gd name="connsiteX70" fmla="*/ 497368 w 890221"/>
              <a:gd name="connsiteY70" fmla="*/ 3217898 h 3631956"/>
              <a:gd name="connsiteX71" fmla="*/ 489466 w 890221"/>
              <a:gd name="connsiteY71" fmla="*/ 3325707 h 3631956"/>
              <a:gd name="connsiteX72" fmla="*/ 492852 w 890221"/>
              <a:gd name="connsiteY72" fmla="*/ 3369734 h 3631956"/>
              <a:gd name="connsiteX73" fmla="*/ 487772 w 890221"/>
              <a:gd name="connsiteY73" fmla="*/ 3407551 h 3631956"/>
              <a:gd name="connsiteX74" fmla="*/ 465759 w 890221"/>
              <a:gd name="connsiteY74" fmla="*/ 3608494 h 3631956"/>
              <a:gd name="connsiteX75" fmla="*/ 417781 w 890221"/>
              <a:gd name="connsiteY75" fmla="*/ 3611880 h 3631956"/>
              <a:gd name="connsiteX76" fmla="*/ 194261 w 890221"/>
              <a:gd name="connsiteY76" fmla="*/ 3601720 h 3631956"/>
              <a:gd name="connsiteX77" fmla="*/ 123141 w 890221"/>
              <a:gd name="connsiteY77" fmla="*/ 3591560 h 3631956"/>
              <a:gd name="connsiteX78" fmla="*/ 67261 w 890221"/>
              <a:gd name="connsiteY78" fmla="*/ 3586480 h 3631956"/>
              <a:gd name="connsiteX79" fmla="*/ 23798 w 890221"/>
              <a:gd name="connsiteY79" fmla="*/ 3576884 h 3631956"/>
              <a:gd name="connsiteX80" fmla="*/ 30007 w 890221"/>
              <a:gd name="connsiteY80" fmla="*/ 3533423 h 3631956"/>
              <a:gd name="connsiteX81" fmla="*/ 34524 w 890221"/>
              <a:gd name="connsiteY81" fmla="*/ 3452706 h 3631956"/>
              <a:gd name="connsiteX82" fmla="*/ 36781 w 890221"/>
              <a:gd name="connsiteY82" fmla="*/ 3426178 h 3631956"/>
              <a:gd name="connsiteX83" fmla="*/ 36217 w 890221"/>
              <a:gd name="connsiteY83" fmla="*/ 3392311 h 3631956"/>
              <a:gd name="connsiteX84" fmla="*/ 35652 w 890221"/>
              <a:gd name="connsiteY84" fmla="*/ 3356186 h 3631956"/>
              <a:gd name="connsiteX85" fmla="*/ 1221 w 890221"/>
              <a:gd name="connsiteY85" fmla="*/ 3347720 h 3631956"/>
              <a:gd name="connsiteX86" fmla="*/ 6301 w 890221"/>
              <a:gd name="connsiteY86" fmla="*/ 3302000 h 3631956"/>
              <a:gd name="connsiteX87" fmla="*/ 11381 w 890221"/>
              <a:gd name="connsiteY87" fmla="*/ 3276600 h 3631956"/>
              <a:gd name="connsiteX88" fmla="*/ 21541 w 890221"/>
              <a:gd name="connsiteY88" fmla="*/ 3195320 h 3631956"/>
              <a:gd name="connsiteX89" fmla="*/ 31701 w 890221"/>
              <a:gd name="connsiteY89" fmla="*/ 3048000 h 3631956"/>
              <a:gd name="connsiteX90" fmla="*/ 36781 w 890221"/>
              <a:gd name="connsiteY90" fmla="*/ 3022600 h 3631956"/>
              <a:gd name="connsiteX91" fmla="*/ 41861 w 890221"/>
              <a:gd name="connsiteY91" fmla="*/ 2941320 h 3631956"/>
              <a:gd name="connsiteX92" fmla="*/ 46941 w 890221"/>
              <a:gd name="connsiteY92" fmla="*/ 2910840 h 3631956"/>
              <a:gd name="connsiteX93" fmla="*/ 57101 w 890221"/>
              <a:gd name="connsiteY93" fmla="*/ 2824480 h 3631956"/>
              <a:gd name="connsiteX94" fmla="*/ 67261 w 890221"/>
              <a:gd name="connsiteY94" fmla="*/ 2712720 h 3631956"/>
              <a:gd name="connsiteX95" fmla="*/ 72341 w 890221"/>
              <a:gd name="connsiteY95" fmla="*/ 2687320 h 3631956"/>
              <a:gd name="connsiteX96" fmla="*/ 77421 w 890221"/>
              <a:gd name="connsiteY96" fmla="*/ 2667000 h 3631956"/>
              <a:gd name="connsiteX97" fmla="*/ 82501 w 890221"/>
              <a:gd name="connsiteY97" fmla="*/ 2631440 h 3631956"/>
              <a:gd name="connsiteX98" fmla="*/ 92661 w 890221"/>
              <a:gd name="connsiteY98" fmla="*/ 2600960 h 3631956"/>
              <a:gd name="connsiteX99" fmla="*/ 97741 w 890221"/>
              <a:gd name="connsiteY99" fmla="*/ 2570480 h 3631956"/>
              <a:gd name="connsiteX100" fmla="*/ 107901 w 890221"/>
              <a:gd name="connsiteY100" fmla="*/ 2550160 h 3631956"/>
              <a:gd name="connsiteX101" fmla="*/ 138381 w 890221"/>
              <a:gd name="connsiteY101" fmla="*/ 2594187 h 3631956"/>
              <a:gd name="connsiteX102" fmla="*/ 148540 w 890221"/>
              <a:gd name="connsiteY102" fmla="*/ 2550724 h 3631956"/>
              <a:gd name="connsiteX103" fmla="*/ 145155 w 890221"/>
              <a:gd name="connsiteY103" fmla="*/ 2484684 h 3631956"/>
              <a:gd name="connsiteX104" fmla="*/ 152492 w 890221"/>
              <a:gd name="connsiteY104" fmla="*/ 2475088 h 3631956"/>
              <a:gd name="connsiteX105" fmla="*/ 154751 w 890221"/>
              <a:gd name="connsiteY105" fmla="*/ 2430498 h 3631956"/>
              <a:gd name="connsiteX106" fmla="*/ 162652 w 890221"/>
              <a:gd name="connsiteY106" fmla="*/ 2410178 h 3631956"/>
              <a:gd name="connsiteX107" fmla="*/ 167733 w 890221"/>
              <a:gd name="connsiteY107" fmla="*/ 2388164 h 3631956"/>
              <a:gd name="connsiteX108" fmla="*/ 169990 w 890221"/>
              <a:gd name="connsiteY108" fmla="*/ 2359943 h 3631956"/>
              <a:gd name="connsiteX109" fmla="*/ 177892 w 890221"/>
              <a:gd name="connsiteY109" fmla="*/ 2338494 h 3631956"/>
              <a:gd name="connsiteX110" fmla="*/ 182972 w 890221"/>
              <a:gd name="connsiteY110" fmla="*/ 2284871 h 3631956"/>
              <a:gd name="connsiteX111" fmla="*/ 184665 w 890221"/>
              <a:gd name="connsiteY111" fmla="*/ 2232942 h 3631956"/>
              <a:gd name="connsiteX112" fmla="*/ 193132 w 890221"/>
              <a:gd name="connsiteY112" fmla="*/ 2175369 h 3631956"/>
              <a:gd name="connsiteX113" fmla="*/ 194261 w 890221"/>
              <a:gd name="connsiteY113" fmla="*/ 2136987 h 3631956"/>
              <a:gd name="connsiteX114" fmla="*/ 199341 w 890221"/>
              <a:gd name="connsiteY114" fmla="*/ 2098040 h 3631956"/>
              <a:gd name="connsiteX115" fmla="*/ 209501 w 890221"/>
              <a:gd name="connsiteY115" fmla="*/ 1991360 h 3631956"/>
              <a:gd name="connsiteX116" fmla="*/ 214581 w 890221"/>
              <a:gd name="connsiteY116" fmla="*/ 1965960 h 3631956"/>
              <a:gd name="connsiteX117" fmla="*/ 219661 w 890221"/>
              <a:gd name="connsiteY117" fmla="*/ 1925320 h 3631956"/>
              <a:gd name="connsiteX118" fmla="*/ 224741 w 890221"/>
              <a:gd name="connsiteY118" fmla="*/ 1910080 h 3631956"/>
              <a:gd name="connsiteX119" fmla="*/ 229821 w 890221"/>
              <a:gd name="connsiteY119" fmla="*/ 1889760 h 3631956"/>
              <a:gd name="connsiteX120" fmla="*/ 234901 w 890221"/>
              <a:gd name="connsiteY120" fmla="*/ 1859280 h 3631956"/>
              <a:gd name="connsiteX121" fmla="*/ 239981 w 890221"/>
              <a:gd name="connsiteY121" fmla="*/ 1833880 h 3631956"/>
              <a:gd name="connsiteX122" fmla="*/ 245061 w 890221"/>
              <a:gd name="connsiteY122" fmla="*/ 1762760 h 3631956"/>
              <a:gd name="connsiteX123" fmla="*/ 250141 w 890221"/>
              <a:gd name="connsiteY123" fmla="*/ 1747520 h 3631956"/>
              <a:gd name="connsiteX124" fmla="*/ 255221 w 890221"/>
              <a:gd name="connsiteY124" fmla="*/ 1722120 h 3631956"/>
              <a:gd name="connsiteX125" fmla="*/ 260301 w 890221"/>
              <a:gd name="connsiteY125" fmla="*/ 1671320 h 3631956"/>
              <a:gd name="connsiteX126" fmla="*/ 265381 w 890221"/>
              <a:gd name="connsiteY126" fmla="*/ 1656080 h 3631956"/>
              <a:gd name="connsiteX127" fmla="*/ 270461 w 890221"/>
              <a:gd name="connsiteY127" fmla="*/ 1635760 h 3631956"/>
              <a:gd name="connsiteX128" fmla="*/ 275541 w 890221"/>
              <a:gd name="connsiteY128" fmla="*/ 1574800 h 3631956"/>
              <a:gd name="connsiteX129" fmla="*/ 280621 w 890221"/>
              <a:gd name="connsiteY129" fmla="*/ 1559560 h 3631956"/>
              <a:gd name="connsiteX130" fmla="*/ 290781 w 890221"/>
              <a:gd name="connsiteY130" fmla="*/ 1518920 h 3631956"/>
              <a:gd name="connsiteX131" fmla="*/ 295861 w 890221"/>
              <a:gd name="connsiteY131" fmla="*/ 1473200 h 3631956"/>
              <a:gd name="connsiteX132" fmla="*/ 300941 w 890221"/>
              <a:gd name="connsiteY132" fmla="*/ 1447800 h 3631956"/>
              <a:gd name="connsiteX133" fmla="*/ 311101 w 890221"/>
              <a:gd name="connsiteY133" fmla="*/ 1386840 h 3631956"/>
              <a:gd name="connsiteX134" fmla="*/ 316181 w 890221"/>
              <a:gd name="connsiteY134" fmla="*/ 1346200 h 3631956"/>
              <a:gd name="connsiteX135" fmla="*/ 326341 w 890221"/>
              <a:gd name="connsiteY135" fmla="*/ 1275080 h 3631956"/>
              <a:gd name="connsiteX136" fmla="*/ 331421 w 890221"/>
              <a:gd name="connsiteY136" fmla="*/ 1224280 h 3631956"/>
              <a:gd name="connsiteX137" fmla="*/ 336501 w 890221"/>
              <a:gd name="connsiteY137" fmla="*/ 1198880 h 3631956"/>
              <a:gd name="connsiteX138" fmla="*/ 351741 w 890221"/>
              <a:gd name="connsiteY138" fmla="*/ 1127760 h 3631956"/>
              <a:gd name="connsiteX139" fmla="*/ 356821 w 890221"/>
              <a:gd name="connsiteY139" fmla="*/ 1076960 h 3631956"/>
              <a:gd name="connsiteX140" fmla="*/ 361901 w 890221"/>
              <a:gd name="connsiteY140" fmla="*/ 1056640 h 3631956"/>
              <a:gd name="connsiteX141" fmla="*/ 372061 w 890221"/>
              <a:gd name="connsiteY141" fmla="*/ 1005840 h 3631956"/>
              <a:gd name="connsiteX142" fmla="*/ 377141 w 890221"/>
              <a:gd name="connsiteY142" fmla="*/ 934720 h 3631956"/>
              <a:gd name="connsiteX143" fmla="*/ 387301 w 890221"/>
              <a:gd name="connsiteY143" fmla="*/ 868680 h 3631956"/>
              <a:gd name="connsiteX144" fmla="*/ 392381 w 890221"/>
              <a:gd name="connsiteY144" fmla="*/ 822960 h 3631956"/>
              <a:gd name="connsiteX145" fmla="*/ 402541 w 890221"/>
              <a:gd name="connsiteY145" fmla="*/ 777240 h 3631956"/>
              <a:gd name="connsiteX146" fmla="*/ 407621 w 890221"/>
              <a:gd name="connsiteY146" fmla="*/ 731520 h 3631956"/>
              <a:gd name="connsiteX147" fmla="*/ 417781 w 890221"/>
              <a:gd name="connsiteY147" fmla="*/ 690880 h 3631956"/>
              <a:gd name="connsiteX148" fmla="*/ 427941 w 890221"/>
              <a:gd name="connsiteY148" fmla="*/ 629920 h 3631956"/>
              <a:gd name="connsiteX149" fmla="*/ 433021 w 890221"/>
              <a:gd name="connsiteY149" fmla="*/ 584200 h 3631956"/>
              <a:gd name="connsiteX150" fmla="*/ 443181 w 890221"/>
              <a:gd name="connsiteY150" fmla="*/ 543560 h 3631956"/>
              <a:gd name="connsiteX151" fmla="*/ 448261 w 890221"/>
              <a:gd name="connsiteY151" fmla="*/ 523240 h 3631956"/>
              <a:gd name="connsiteX152" fmla="*/ 458421 w 890221"/>
              <a:gd name="connsiteY152" fmla="*/ 457200 h 3631956"/>
              <a:gd name="connsiteX153" fmla="*/ 468581 w 890221"/>
              <a:gd name="connsiteY153" fmla="*/ 411480 h 3631956"/>
              <a:gd name="connsiteX154" fmla="*/ 473661 w 890221"/>
              <a:gd name="connsiteY154" fmla="*/ 365760 h 3631956"/>
              <a:gd name="connsiteX155" fmla="*/ 478741 w 890221"/>
              <a:gd name="connsiteY155" fmla="*/ 335280 h 3631956"/>
              <a:gd name="connsiteX156" fmla="*/ 473661 w 890221"/>
              <a:gd name="connsiteY156" fmla="*/ 198120 h 3631956"/>
              <a:gd name="connsiteX0" fmla="*/ 470712 w 887272"/>
              <a:gd name="connsiteY0" fmla="*/ 198120 h 3631956"/>
              <a:gd name="connsiteX1" fmla="*/ 485952 w 887272"/>
              <a:gd name="connsiteY1" fmla="*/ 187960 h 3631956"/>
              <a:gd name="connsiteX2" fmla="*/ 496112 w 887272"/>
              <a:gd name="connsiteY2" fmla="*/ 172720 h 3631956"/>
              <a:gd name="connsiteX3" fmla="*/ 526592 w 887272"/>
              <a:gd name="connsiteY3" fmla="*/ 152400 h 3631956"/>
              <a:gd name="connsiteX4" fmla="*/ 541832 w 887272"/>
              <a:gd name="connsiteY4" fmla="*/ 137160 h 3631956"/>
              <a:gd name="connsiteX5" fmla="*/ 572312 w 887272"/>
              <a:gd name="connsiteY5" fmla="*/ 127000 h 3631956"/>
              <a:gd name="connsiteX6" fmla="*/ 602792 w 887272"/>
              <a:gd name="connsiteY6" fmla="*/ 111760 h 3631956"/>
              <a:gd name="connsiteX7" fmla="*/ 638352 w 887272"/>
              <a:gd name="connsiteY7" fmla="*/ 96520 h 3631956"/>
              <a:gd name="connsiteX8" fmla="*/ 653592 w 887272"/>
              <a:gd name="connsiteY8" fmla="*/ 86360 h 3631956"/>
              <a:gd name="connsiteX9" fmla="*/ 689152 w 887272"/>
              <a:gd name="connsiteY9" fmla="*/ 76200 h 3631956"/>
              <a:gd name="connsiteX10" fmla="*/ 719632 w 887272"/>
              <a:gd name="connsiteY10" fmla="*/ 66040 h 3631956"/>
              <a:gd name="connsiteX11" fmla="*/ 755192 w 887272"/>
              <a:gd name="connsiteY11" fmla="*/ 50800 h 3631956"/>
              <a:gd name="connsiteX12" fmla="*/ 805992 w 887272"/>
              <a:gd name="connsiteY12" fmla="*/ 35560 h 3631956"/>
              <a:gd name="connsiteX13" fmla="*/ 821232 w 887272"/>
              <a:gd name="connsiteY13" fmla="*/ 25400 h 3631956"/>
              <a:gd name="connsiteX14" fmla="*/ 851712 w 887272"/>
              <a:gd name="connsiteY14" fmla="*/ 15240 h 3631956"/>
              <a:gd name="connsiteX15" fmla="*/ 882192 w 887272"/>
              <a:gd name="connsiteY15" fmla="*/ 0 h 3631956"/>
              <a:gd name="connsiteX16" fmla="*/ 887272 w 887272"/>
              <a:gd name="connsiteY16" fmla="*/ 15240 h 3631956"/>
              <a:gd name="connsiteX17" fmla="*/ 882192 w 887272"/>
              <a:gd name="connsiteY17" fmla="*/ 60960 h 3631956"/>
              <a:gd name="connsiteX18" fmla="*/ 877112 w 887272"/>
              <a:gd name="connsiteY18" fmla="*/ 76200 h 3631956"/>
              <a:gd name="connsiteX19" fmla="*/ 872032 w 887272"/>
              <a:gd name="connsiteY19" fmla="*/ 96520 h 3631956"/>
              <a:gd name="connsiteX20" fmla="*/ 866952 w 887272"/>
              <a:gd name="connsiteY20" fmla="*/ 162560 h 3631956"/>
              <a:gd name="connsiteX21" fmla="*/ 861872 w 887272"/>
              <a:gd name="connsiteY21" fmla="*/ 182880 h 3631956"/>
              <a:gd name="connsiteX22" fmla="*/ 856792 w 887272"/>
              <a:gd name="connsiteY22" fmla="*/ 213360 h 3631956"/>
              <a:gd name="connsiteX23" fmla="*/ 851712 w 887272"/>
              <a:gd name="connsiteY23" fmla="*/ 335280 h 3631956"/>
              <a:gd name="connsiteX24" fmla="*/ 841552 w 887272"/>
              <a:gd name="connsiteY24" fmla="*/ 401320 h 3631956"/>
              <a:gd name="connsiteX25" fmla="*/ 836472 w 887272"/>
              <a:gd name="connsiteY25" fmla="*/ 447040 h 3631956"/>
              <a:gd name="connsiteX26" fmla="*/ 826312 w 887272"/>
              <a:gd name="connsiteY26" fmla="*/ 568960 h 3631956"/>
              <a:gd name="connsiteX27" fmla="*/ 821232 w 887272"/>
              <a:gd name="connsiteY27" fmla="*/ 594360 h 3631956"/>
              <a:gd name="connsiteX28" fmla="*/ 816152 w 887272"/>
              <a:gd name="connsiteY28" fmla="*/ 640080 h 3631956"/>
              <a:gd name="connsiteX29" fmla="*/ 805992 w 887272"/>
              <a:gd name="connsiteY29" fmla="*/ 690880 h 3631956"/>
              <a:gd name="connsiteX30" fmla="*/ 800912 w 887272"/>
              <a:gd name="connsiteY30" fmla="*/ 721360 h 3631956"/>
              <a:gd name="connsiteX31" fmla="*/ 795832 w 887272"/>
              <a:gd name="connsiteY31" fmla="*/ 741680 h 3631956"/>
              <a:gd name="connsiteX32" fmla="*/ 790752 w 887272"/>
              <a:gd name="connsiteY32" fmla="*/ 767080 h 3631956"/>
              <a:gd name="connsiteX33" fmla="*/ 785672 w 887272"/>
              <a:gd name="connsiteY33" fmla="*/ 787400 h 3631956"/>
              <a:gd name="connsiteX34" fmla="*/ 780592 w 887272"/>
              <a:gd name="connsiteY34" fmla="*/ 828040 h 3631956"/>
              <a:gd name="connsiteX35" fmla="*/ 775512 w 887272"/>
              <a:gd name="connsiteY35" fmla="*/ 843280 h 3631956"/>
              <a:gd name="connsiteX36" fmla="*/ 765352 w 887272"/>
              <a:gd name="connsiteY36" fmla="*/ 894080 h 3631956"/>
              <a:gd name="connsiteX37" fmla="*/ 755192 w 887272"/>
              <a:gd name="connsiteY37" fmla="*/ 939800 h 3631956"/>
              <a:gd name="connsiteX38" fmla="*/ 750112 w 887272"/>
              <a:gd name="connsiteY38" fmla="*/ 980440 h 3631956"/>
              <a:gd name="connsiteX39" fmla="*/ 745032 w 887272"/>
              <a:gd name="connsiteY39" fmla="*/ 1031240 h 3631956"/>
              <a:gd name="connsiteX40" fmla="*/ 734872 w 887272"/>
              <a:gd name="connsiteY40" fmla="*/ 1102360 h 3631956"/>
              <a:gd name="connsiteX41" fmla="*/ 729792 w 887272"/>
              <a:gd name="connsiteY41" fmla="*/ 1203960 h 3631956"/>
              <a:gd name="connsiteX42" fmla="*/ 719632 w 887272"/>
              <a:gd name="connsiteY42" fmla="*/ 1264920 h 3631956"/>
              <a:gd name="connsiteX43" fmla="*/ 704392 w 887272"/>
              <a:gd name="connsiteY43" fmla="*/ 1407160 h 3631956"/>
              <a:gd name="connsiteX44" fmla="*/ 694232 w 887272"/>
              <a:gd name="connsiteY44" fmla="*/ 1463040 h 3631956"/>
              <a:gd name="connsiteX45" fmla="*/ 689152 w 887272"/>
              <a:gd name="connsiteY45" fmla="*/ 1518920 h 3631956"/>
              <a:gd name="connsiteX46" fmla="*/ 678992 w 887272"/>
              <a:gd name="connsiteY46" fmla="*/ 1564640 h 3631956"/>
              <a:gd name="connsiteX47" fmla="*/ 673912 w 887272"/>
              <a:gd name="connsiteY47" fmla="*/ 1595120 h 3631956"/>
              <a:gd name="connsiteX48" fmla="*/ 668832 w 887272"/>
              <a:gd name="connsiteY48" fmla="*/ 1635760 h 3631956"/>
              <a:gd name="connsiteX49" fmla="*/ 663752 w 887272"/>
              <a:gd name="connsiteY49" fmla="*/ 1666240 h 3631956"/>
              <a:gd name="connsiteX50" fmla="*/ 658672 w 887272"/>
              <a:gd name="connsiteY50" fmla="*/ 1706880 h 3631956"/>
              <a:gd name="connsiteX51" fmla="*/ 643432 w 887272"/>
              <a:gd name="connsiteY51" fmla="*/ 1778000 h 3631956"/>
              <a:gd name="connsiteX52" fmla="*/ 638352 w 887272"/>
              <a:gd name="connsiteY52" fmla="*/ 1823720 h 3631956"/>
              <a:gd name="connsiteX53" fmla="*/ 628192 w 887272"/>
              <a:gd name="connsiteY53" fmla="*/ 1879600 h 3631956"/>
              <a:gd name="connsiteX54" fmla="*/ 623112 w 887272"/>
              <a:gd name="connsiteY54" fmla="*/ 1935480 h 3631956"/>
              <a:gd name="connsiteX55" fmla="*/ 607872 w 887272"/>
              <a:gd name="connsiteY55" fmla="*/ 2021840 h 3631956"/>
              <a:gd name="connsiteX56" fmla="*/ 602792 w 887272"/>
              <a:gd name="connsiteY56" fmla="*/ 2082800 h 3631956"/>
              <a:gd name="connsiteX57" fmla="*/ 592632 w 887272"/>
              <a:gd name="connsiteY57" fmla="*/ 2133600 h 3631956"/>
              <a:gd name="connsiteX58" fmla="*/ 582472 w 887272"/>
              <a:gd name="connsiteY58" fmla="*/ 2204720 h 3631956"/>
              <a:gd name="connsiteX59" fmla="*/ 577392 w 887272"/>
              <a:gd name="connsiteY59" fmla="*/ 2296160 h 3631956"/>
              <a:gd name="connsiteX60" fmla="*/ 572312 w 887272"/>
              <a:gd name="connsiteY60" fmla="*/ 2311400 h 3631956"/>
              <a:gd name="connsiteX61" fmla="*/ 567232 w 887272"/>
              <a:gd name="connsiteY61" fmla="*/ 2352040 h 3631956"/>
              <a:gd name="connsiteX62" fmla="*/ 562152 w 887272"/>
              <a:gd name="connsiteY62" fmla="*/ 2382520 h 3631956"/>
              <a:gd name="connsiteX63" fmla="*/ 551992 w 887272"/>
              <a:gd name="connsiteY63" fmla="*/ 2509520 h 3631956"/>
              <a:gd name="connsiteX64" fmla="*/ 541832 w 887272"/>
              <a:gd name="connsiteY64" fmla="*/ 2570480 h 3631956"/>
              <a:gd name="connsiteX65" fmla="*/ 536752 w 887272"/>
              <a:gd name="connsiteY65" fmla="*/ 2595880 h 3631956"/>
              <a:gd name="connsiteX66" fmla="*/ 526592 w 887272"/>
              <a:gd name="connsiteY66" fmla="*/ 2809240 h 3631956"/>
              <a:gd name="connsiteX67" fmla="*/ 521512 w 887272"/>
              <a:gd name="connsiteY67" fmla="*/ 2834640 h 3631956"/>
              <a:gd name="connsiteX68" fmla="*/ 516432 w 887272"/>
              <a:gd name="connsiteY68" fmla="*/ 2956560 h 3631956"/>
              <a:gd name="connsiteX69" fmla="*/ 506272 w 887272"/>
              <a:gd name="connsiteY69" fmla="*/ 3048000 h 3631956"/>
              <a:gd name="connsiteX70" fmla="*/ 494419 w 887272"/>
              <a:gd name="connsiteY70" fmla="*/ 3217898 h 3631956"/>
              <a:gd name="connsiteX71" fmla="*/ 486517 w 887272"/>
              <a:gd name="connsiteY71" fmla="*/ 3325707 h 3631956"/>
              <a:gd name="connsiteX72" fmla="*/ 489903 w 887272"/>
              <a:gd name="connsiteY72" fmla="*/ 3369734 h 3631956"/>
              <a:gd name="connsiteX73" fmla="*/ 484823 w 887272"/>
              <a:gd name="connsiteY73" fmla="*/ 3407551 h 3631956"/>
              <a:gd name="connsiteX74" fmla="*/ 462810 w 887272"/>
              <a:gd name="connsiteY74" fmla="*/ 3608494 h 3631956"/>
              <a:gd name="connsiteX75" fmla="*/ 414832 w 887272"/>
              <a:gd name="connsiteY75" fmla="*/ 3611880 h 3631956"/>
              <a:gd name="connsiteX76" fmla="*/ 191312 w 887272"/>
              <a:gd name="connsiteY76" fmla="*/ 3601720 h 3631956"/>
              <a:gd name="connsiteX77" fmla="*/ 120192 w 887272"/>
              <a:gd name="connsiteY77" fmla="*/ 3591560 h 3631956"/>
              <a:gd name="connsiteX78" fmla="*/ 64312 w 887272"/>
              <a:gd name="connsiteY78" fmla="*/ 3586480 h 3631956"/>
              <a:gd name="connsiteX79" fmla="*/ 20849 w 887272"/>
              <a:gd name="connsiteY79" fmla="*/ 3576884 h 3631956"/>
              <a:gd name="connsiteX80" fmla="*/ 27058 w 887272"/>
              <a:gd name="connsiteY80" fmla="*/ 3533423 h 3631956"/>
              <a:gd name="connsiteX81" fmla="*/ 31575 w 887272"/>
              <a:gd name="connsiteY81" fmla="*/ 3452706 h 3631956"/>
              <a:gd name="connsiteX82" fmla="*/ 33832 w 887272"/>
              <a:gd name="connsiteY82" fmla="*/ 3426178 h 3631956"/>
              <a:gd name="connsiteX83" fmla="*/ 33268 w 887272"/>
              <a:gd name="connsiteY83" fmla="*/ 3392311 h 3631956"/>
              <a:gd name="connsiteX84" fmla="*/ 32703 w 887272"/>
              <a:gd name="connsiteY84" fmla="*/ 3356186 h 3631956"/>
              <a:gd name="connsiteX85" fmla="*/ 34961 w 887272"/>
              <a:gd name="connsiteY85" fmla="*/ 3327964 h 3631956"/>
              <a:gd name="connsiteX86" fmla="*/ 3352 w 887272"/>
              <a:gd name="connsiteY86" fmla="*/ 3302000 h 3631956"/>
              <a:gd name="connsiteX87" fmla="*/ 8432 w 887272"/>
              <a:gd name="connsiteY87" fmla="*/ 3276600 h 3631956"/>
              <a:gd name="connsiteX88" fmla="*/ 18592 w 887272"/>
              <a:gd name="connsiteY88" fmla="*/ 3195320 h 3631956"/>
              <a:gd name="connsiteX89" fmla="*/ 28752 w 887272"/>
              <a:gd name="connsiteY89" fmla="*/ 3048000 h 3631956"/>
              <a:gd name="connsiteX90" fmla="*/ 33832 w 887272"/>
              <a:gd name="connsiteY90" fmla="*/ 3022600 h 3631956"/>
              <a:gd name="connsiteX91" fmla="*/ 38912 w 887272"/>
              <a:gd name="connsiteY91" fmla="*/ 2941320 h 3631956"/>
              <a:gd name="connsiteX92" fmla="*/ 43992 w 887272"/>
              <a:gd name="connsiteY92" fmla="*/ 2910840 h 3631956"/>
              <a:gd name="connsiteX93" fmla="*/ 54152 w 887272"/>
              <a:gd name="connsiteY93" fmla="*/ 2824480 h 3631956"/>
              <a:gd name="connsiteX94" fmla="*/ 64312 w 887272"/>
              <a:gd name="connsiteY94" fmla="*/ 2712720 h 3631956"/>
              <a:gd name="connsiteX95" fmla="*/ 69392 w 887272"/>
              <a:gd name="connsiteY95" fmla="*/ 2687320 h 3631956"/>
              <a:gd name="connsiteX96" fmla="*/ 74472 w 887272"/>
              <a:gd name="connsiteY96" fmla="*/ 2667000 h 3631956"/>
              <a:gd name="connsiteX97" fmla="*/ 79552 w 887272"/>
              <a:gd name="connsiteY97" fmla="*/ 2631440 h 3631956"/>
              <a:gd name="connsiteX98" fmla="*/ 89712 w 887272"/>
              <a:gd name="connsiteY98" fmla="*/ 2600960 h 3631956"/>
              <a:gd name="connsiteX99" fmla="*/ 94792 w 887272"/>
              <a:gd name="connsiteY99" fmla="*/ 2570480 h 3631956"/>
              <a:gd name="connsiteX100" fmla="*/ 104952 w 887272"/>
              <a:gd name="connsiteY100" fmla="*/ 2550160 h 3631956"/>
              <a:gd name="connsiteX101" fmla="*/ 135432 w 887272"/>
              <a:gd name="connsiteY101" fmla="*/ 2594187 h 3631956"/>
              <a:gd name="connsiteX102" fmla="*/ 145591 w 887272"/>
              <a:gd name="connsiteY102" fmla="*/ 2550724 h 3631956"/>
              <a:gd name="connsiteX103" fmla="*/ 142206 w 887272"/>
              <a:gd name="connsiteY103" fmla="*/ 2484684 h 3631956"/>
              <a:gd name="connsiteX104" fmla="*/ 149543 w 887272"/>
              <a:gd name="connsiteY104" fmla="*/ 2475088 h 3631956"/>
              <a:gd name="connsiteX105" fmla="*/ 151802 w 887272"/>
              <a:gd name="connsiteY105" fmla="*/ 2430498 h 3631956"/>
              <a:gd name="connsiteX106" fmla="*/ 159703 w 887272"/>
              <a:gd name="connsiteY106" fmla="*/ 2410178 h 3631956"/>
              <a:gd name="connsiteX107" fmla="*/ 164784 w 887272"/>
              <a:gd name="connsiteY107" fmla="*/ 2388164 h 3631956"/>
              <a:gd name="connsiteX108" fmla="*/ 167041 w 887272"/>
              <a:gd name="connsiteY108" fmla="*/ 2359943 h 3631956"/>
              <a:gd name="connsiteX109" fmla="*/ 174943 w 887272"/>
              <a:gd name="connsiteY109" fmla="*/ 2338494 h 3631956"/>
              <a:gd name="connsiteX110" fmla="*/ 180023 w 887272"/>
              <a:gd name="connsiteY110" fmla="*/ 2284871 h 3631956"/>
              <a:gd name="connsiteX111" fmla="*/ 181716 w 887272"/>
              <a:gd name="connsiteY111" fmla="*/ 2232942 h 3631956"/>
              <a:gd name="connsiteX112" fmla="*/ 190183 w 887272"/>
              <a:gd name="connsiteY112" fmla="*/ 2175369 h 3631956"/>
              <a:gd name="connsiteX113" fmla="*/ 191312 w 887272"/>
              <a:gd name="connsiteY113" fmla="*/ 2136987 h 3631956"/>
              <a:gd name="connsiteX114" fmla="*/ 196392 w 887272"/>
              <a:gd name="connsiteY114" fmla="*/ 2098040 h 3631956"/>
              <a:gd name="connsiteX115" fmla="*/ 206552 w 887272"/>
              <a:gd name="connsiteY115" fmla="*/ 1991360 h 3631956"/>
              <a:gd name="connsiteX116" fmla="*/ 211632 w 887272"/>
              <a:gd name="connsiteY116" fmla="*/ 1965960 h 3631956"/>
              <a:gd name="connsiteX117" fmla="*/ 216712 w 887272"/>
              <a:gd name="connsiteY117" fmla="*/ 1925320 h 3631956"/>
              <a:gd name="connsiteX118" fmla="*/ 221792 w 887272"/>
              <a:gd name="connsiteY118" fmla="*/ 1910080 h 3631956"/>
              <a:gd name="connsiteX119" fmla="*/ 226872 w 887272"/>
              <a:gd name="connsiteY119" fmla="*/ 1889760 h 3631956"/>
              <a:gd name="connsiteX120" fmla="*/ 231952 w 887272"/>
              <a:gd name="connsiteY120" fmla="*/ 1859280 h 3631956"/>
              <a:gd name="connsiteX121" fmla="*/ 237032 w 887272"/>
              <a:gd name="connsiteY121" fmla="*/ 1833880 h 3631956"/>
              <a:gd name="connsiteX122" fmla="*/ 242112 w 887272"/>
              <a:gd name="connsiteY122" fmla="*/ 1762760 h 3631956"/>
              <a:gd name="connsiteX123" fmla="*/ 247192 w 887272"/>
              <a:gd name="connsiteY123" fmla="*/ 1747520 h 3631956"/>
              <a:gd name="connsiteX124" fmla="*/ 252272 w 887272"/>
              <a:gd name="connsiteY124" fmla="*/ 1722120 h 3631956"/>
              <a:gd name="connsiteX125" fmla="*/ 257352 w 887272"/>
              <a:gd name="connsiteY125" fmla="*/ 1671320 h 3631956"/>
              <a:gd name="connsiteX126" fmla="*/ 262432 w 887272"/>
              <a:gd name="connsiteY126" fmla="*/ 1656080 h 3631956"/>
              <a:gd name="connsiteX127" fmla="*/ 267512 w 887272"/>
              <a:gd name="connsiteY127" fmla="*/ 1635760 h 3631956"/>
              <a:gd name="connsiteX128" fmla="*/ 272592 w 887272"/>
              <a:gd name="connsiteY128" fmla="*/ 1574800 h 3631956"/>
              <a:gd name="connsiteX129" fmla="*/ 277672 w 887272"/>
              <a:gd name="connsiteY129" fmla="*/ 1559560 h 3631956"/>
              <a:gd name="connsiteX130" fmla="*/ 287832 w 887272"/>
              <a:gd name="connsiteY130" fmla="*/ 1518920 h 3631956"/>
              <a:gd name="connsiteX131" fmla="*/ 292912 w 887272"/>
              <a:gd name="connsiteY131" fmla="*/ 1473200 h 3631956"/>
              <a:gd name="connsiteX132" fmla="*/ 297992 w 887272"/>
              <a:gd name="connsiteY132" fmla="*/ 1447800 h 3631956"/>
              <a:gd name="connsiteX133" fmla="*/ 308152 w 887272"/>
              <a:gd name="connsiteY133" fmla="*/ 1386840 h 3631956"/>
              <a:gd name="connsiteX134" fmla="*/ 313232 w 887272"/>
              <a:gd name="connsiteY134" fmla="*/ 1346200 h 3631956"/>
              <a:gd name="connsiteX135" fmla="*/ 323392 w 887272"/>
              <a:gd name="connsiteY135" fmla="*/ 1275080 h 3631956"/>
              <a:gd name="connsiteX136" fmla="*/ 328472 w 887272"/>
              <a:gd name="connsiteY136" fmla="*/ 1224280 h 3631956"/>
              <a:gd name="connsiteX137" fmla="*/ 333552 w 887272"/>
              <a:gd name="connsiteY137" fmla="*/ 1198880 h 3631956"/>
              <a:gd name="connsiteX138" fmla="*/ 348792 w 887272"/>
              <a:gd name="connsiteY138" fmla="*/ 1127760 h 3631956"/>
              <a:gd name="connsiteX139" fmla="*/ 353872 w 887272"/>
              <a:gd name="connsiteY139" fmla="*/ 1076960 h 3631956"/>
              <a:gd name="connsiteX140" fmla="*/ 358952 w 887272"/>
              <a:gd name="connsiteY140" fmla="*/ 1056640 h 3631956"/>
              <a:gd name="connsiteX141" fmla="*/ 369112 w 887272"/>
              <a:gd name="connsiteY141" fmla="*/ 1005840 h 3631956"/>
              <a:gd name="connsiteX142" fmla="*/ 374192 w 887272"/>
              <a:gd name="connsiteY142" fmla="*/ 934720 h 3631956"/>
              <a:gd name="connsiteX143" fmla="*/ 384352 w 887272"/>
              <a:gd name="connsiteY143" fmla="*/ 868680 h 3631956"/>
              <a:gd name="connsiteX144" fmla="*/ 389432 w 887272"/>
              <a:gd name="connsiteY144" fmla="*/ 822960 h 3631956"/>
              <a:gd name="connsiteX145" fmla="*/ 399592 w 887272"/>
              <a:gd name="connsiteY145" fmla="*/ 777240 h 3631956"/>
              <a:gd name="connsiteX146" fmla="*/ 404672 w 887272"/>
              <a:gd name="connsiteY146" fmla="*/ 731520 h 3631956"/>
              <a:gd name="connsiteX147" fmla="*/ 414832 w 887272"/>
              <a:gd name="connsiteY147" fmla="*/ 690880 h 3631956"/>
              <a:gd name="connsiteX148" fmla="*/ 424992 w 887272"/>
              <a:gd name="connsiteY148" fmla="*/ 629920 h 3631956"/>
              <a:gd name="connsiteX149" fmla="*/ 430072 w 887272"/>
              <a:gd name="connsiteY149" fmla="*/ 584200 h 3631956"/>
              <a:gd name="connsiteX150" fmla="*/ 440232 w 887272"/>
              <a:gd name="connsiteY150" fmla="*/ 543560 h 3631956"/>
              <a:gd name="connsiteX151" fmla="*/ 445312 w 887272"/>
              <a:gd name="connsiteY151" fmla="*/ 523240 h 3631956"/>
              <a:gd name="connsiteX152" fmla="*/ 455472 w 887272"/>
              <a:gd name="connsiteY152" fmla="*/ 457200 h 3631956"/>
              <a:gd name="connsiteX153" fmla="*/ 465632 w 887272"/>
              <a:gd name="connsiteY153" fmla="*/ 411480 h 3631956"/>
              <a:gd name="connsiteX154" fmla="*/ 470712 w 887272"/>
              <a:gd name="connsiteY154" fmla="*/ 365760 h 3631956"/>
              <a:gd name="connsiteX155" fmla="*/ 475792 w 887272"/>
              <a:gd name="connsiteY155" fmla="*/ 335280 h 3631956"/>
              <a:gd name="connsiteX156" fmla="*/ 470712 w 887272"/>
              <a:gd name="connsiteY156" fmla="*/ 198120 h 3631956"/>
              <a:gd name="connsiteX0" fmla="*/ 470712 w 887272"/>
              <a:gd name="connsiteY0" fmla="*/ 198120 h 3631956"/>
              <a:gd name="connsiteX1" fmla="*/ 485952 w 887272"/>
              <a:gd name="connsiteY1" fmla="*/ 187960 h 3631956"/>
              <a:gd name="connsiteX2" fmla="*/ 496112 w 887272"/>
              <a:gd name="connsiteY2" fmla="*/ 172720 h 3631956"/>
              <a:gd name="connsiteX3" fmla="*/ 526592 w 887272"/>
              <a:gd name="connsiteY3" fmla="*/ 152400 h 3631956"/>
              <a:gd name="connsiteX4" fmla="*/ 541832 w 887272"/>
              <a:gd name="connsiteY4" fmla="*/ 137160 h 3631956"/>
              <a:gd name="connsiteX5" fmla="*/ 572312 w 887272"/>
              <a:gd name="connsiteY5" fmla="*/ 127000 h 3631956"/>
              <a:gd name="connsiteX6" fmla="*/ 602792 w 887272"/>
              <a:gd name="connsiteY6" fmla="*/ 111760 h 3631956"/>
              <a:gd name="connsiteX7" fmla="*/ 638352 w 887272"/>
              <a:gd name="connsiteY7" fmla="*/ 96520 h 3631956"/>
              <a:gd name="connsiteX8" fmla="*/ 653592 w 887272"/>
              <a:gd name="connsiteY8" fmla="*/ 86360 h 3631956"/>
              <a:gd name="connsiteX9" fmla="*/ 689152 w 887272"/>
              <a:gd name="connsiteY9" fmla="*/ 76200 h 3631956"/>
              <a:gd name="connsiteX10" fmla="*/ 719632 w 887272"/>
              <a:gd name="connsiteY10" fmla="*/ 66040 h 3631956"/>
              <a:gd name="connsiteX11" fmla="*/ 755192 w 887272"/>
              <a:gd name="connsiteY11" fmla="*/ 50800 h 3631956"/>
              <a:gd name="connsiteX12" fmla="*/ 805992 w 887272"/>
              <a:gd name="connsiteY12" fmla="*/ 35560 h 3631956"/>
              <a:gd name="connsiteX13" fmla="*/ 821232 w 887272"/>
              <a:gd name="connsiteY13" fmla="*/ 25400 h 3631956"/>
              <a:gd name="connsiteX14" fmla="*/ 851712 w 887272"/>
              <a:gd name="connsiteY14" fmla="*/ 15240 h 3631956"/>
              <a:gd name="connsiteX15" fmla="*/ 882192 w 887272"/>
              <a:gd name="connsiteY15" fmla="*/ 0 h 3631956"/>
              <a:gd name="connsiteX16" fmla="*/ 887272 w 887272"/>
              <a:gd name="connsiteY16" fmla="*/ 15240 h 3631956"/>
              <a:gd name="connsiteX17" fmla="*/ 882192 w 887272"/>
              <a:gd name="connsiteY17" fmla="*/ 60960 h 3631956"/>
              <a:gd name="connsiteX18" fmla="*/ 877112 w 887272"/>
              <a:gd name="connsiteY18" fmla="*/ 76200 h 3631956"/>
              <a:gd name="connsiteX19" fmla="*/ 872032 w 887272"/>
              <a:gd name="connsiteY19" fmla="*/ 96520 h 3631956"/>
              <a:gd name="connsiteX20" fmla="*/ 866952 w 887272"/>
              <a:gd name="connsiteY20" fmla="*/ 162560 h 3631956"/>
              <a:gd name="connsiteX21" fmla="*/ 861872 w 887272"/>
              <a:gd name="connsiteY21" fmla="*/ 182880 h 3631956"/>
              <a:gd name="connsiteX22" fmla="*/ 856792 w 887272"/>
              <a:gd name="connsiteY22" fmla="*/ 213360 h 3631956"/>
              <a:gd name="connsiteX23" fmla="*/ 851712 w 887272"/>
              <a:gd name="connsiteY23" fmla="*/ 335280 h 3631956"/>
              <a:gd name="connsiteX24" fmla="*/ 841552 w 887272"/>
              <a:gd name="connsiteY24" fmla="*/ 401320 h 3631956"/>
              <a:gd name="connsiteX25" fmla="*/ 836472 w 887272"/>
              <a:gd name="connsiteY25" fmla="*/ 447040 h 3631956"/>
              <a:gd name="connsiteX26" fmla="*/ 826312 w 887272"/>
              <a:gd name="connsiteY26" fmla="*/ 568960 h 3631956"/>
              <a:gd name="connsiteX27" fmla="*/ 821232 w 887272"/>
              <a:gd name="connsiteY27" fmla="*/ 594360 h 3631956"/>
              <a:gd name="connsiteX28" fmla="*/ 816152 w 887272"/>
              <a:gd name="connsiteY28" fmla="*/ 640080 h 3631956"/>
              <a:gd name="connsiteX29" fmla="*/ 805992 w 887272"/>
              <a:gd name="connsiteY29" fmla="*/ 690880 h 3631956"/>
              <a:gd name="connsiteX30" fmla="*/ 800912 w 887272"/>
              <a:gd name="connsiteY30" fmla="*/ 721360 h 3631956"/>
              <a:gd name="connsiteX31" fmla="*/ 795832 w 887272"/>
              <a:gd name="connsiteY31" fmla="*/ 741680 h 3631956"/>
              <a:gd name="connsiteX32" fmla="*/ 790752 w 887272"/>
              <a:gd name="connsiteY32" fmla="*/ 767080 h 3631956"/>
              <a:gd name="connsiteX33" fmla="*/ 785672 w 887272"/>
              <a:gd name="connsiteY33" fmla="*/ 787400 h 3631956"/>
              <a:gd name="connsiteX34" fmla="*/ 780592 w 887272"/>
              <a:gd name="connsiteY34" fmla="*/ 828040 h 3631956"/>
              <a:gd name="connsiteX35" fmla="*/ 775512 w 887272"/>
              <a:gd name="connsiteY35" fmla="*/ 843280 h 3631956"/>
              <a:gd name="connsiteX36" fmla="*/ 765352 w 887272"/>
              <a:gd name="connsiteY36" fmla="*/ 894080 h 3631956"/>
              <a:gd name="connsiteX37" fmla="*/ 755192 w 887272"/>
              <a:gd name="connsiteY37" fmla="*/ 939800 h 3631956"/>
              <a:gd name="connsiteX38" fmla="*/ 750112 w 887272"/>
              <a:gd name="connsiteY38" fmla="*/ 980440 h 3631956"/>
              <a:gd name="connsiteX39" fmla="*/ 745032 w 887272"/>
              <a:gd name="connsiteY39" fmla="*/ 1031240 h 3631956"/>
              <a:gd name="connsiteX40" fmla="*/ 734872 w 887272"/>
              <a:gd name="connsiteY40" fmla="*/ 1102360 h 3631956"/>
              <a:gd name="connsiteX41" fmla="*/ 729792 w 887272"/>
              <a:gd name="connsiteY41" fmla="*/ 1203960 h 3631956"/>
              <a:gd name="connsiteX42" fmla="*/ 719632 w 887272"/>
              <a:gd name="connsiteY42" fmla="*/ 1264920 h 3631956"/>
              <a:gd name="connsiteX43" fmla="*/ 704392 w 887272"/>
              <a:gd name="connsiteY43" fmla="*/ 1407160 h 3631956"/>
              <a:gd name="connsiteX44" fmla="*/ 694232 w 887272"/>
              <a:gd name="connsiteY44" fmla="*/ 1463040 h 3631956"/>
              <a:gd name="connsiteX45" fmla="*/ 689152 w 887272"/>
              <a:gd name="connsiteY45" fmla="*/ 1518920 h 3631956"/>
              <a:gd name="connsiteX46" fmla="*/ 678992 w 887272"/>
              <a:gd name="connsiteY46" fmla="*/ 1564640 h 3631956"/>
              <a:gd name="connsiteX47" fmla="*/ 673912 w 887272"/>
              <a:gd name="connsiteY47" fmla="*/ 1595120 h 3631956"/>
              <a:gd name="connsiteX48" fmla="*/ 668832 w 887272"/>
              <a:gd name="connsiteY48" fmla="*/ 1635760 h 3631956"/>
              <a:gd name="connsiteX49" fmla="*/ 663752 w 887272"/>
              <a:gd name="connsiteY49" fmla="*/ 1666240 h 3631956"/>
              <a:gd name="connsiteX50" fmla="*/ 658672 w 887272"/>
              <a:gd name="connsiteY50" fmla="*/ 1706880 h 3631956"/>
              <a:gd name="connsiteX51" fmla="*/ 643432 w 887272"/>
              <a:gd name="connsiteY51" fmla="*/ 1778000 h 3631956"/>
              <a:gd name="connsiteX52" fmla="*/ 638352 w 887272"/>
              <a:gd name="connsiteY52" fmla="*/ 1823720 h 3631956"/>
              <a:gd name="connsiteX53" fmla="*/ 628192 w 887272"/>
              <a:gd name="connsiteY53" fmla="*/ 1879600 h 3631956"/>
              <a:gd name="connsiteX54" fmla="*/ 623112 w 887272"/>
              <a:gd name="connsiteY54" fmla="*/ 1935480 h 3631956"/>
              <a:gd name="connsiteX55" fmla="*/ 607872 w 887272"/>
              <a:gd name="connsiteY55" fmla="*/ 2021840 h 3631956"/>
              <a:gd name="connsiteX56" fmla="*/ 602792 w 887272"/>
              <a:gd name="connsiteY56" fmla="*/ 2082800 h 3631956"/>
              <a:gd name="connsiteX57" fmla="*/ 592632 w 887272"/>
              <a:gd name="connsiteY57" fmla="*/ 2133600 h 3631956"/>
              <a:gd name="connsiteX58" fmla="*/ 582472 w 887272"/>
              <a:gd name="connsiteY58" fmla="*/ 2204720 h 3631956"/>
              <a:gd name="connsiteX59" fmla="*/ 577392 w 887272"/>
              <a:gd name="connsiteY59" fmla="*/ 2296160 h 3631956"/>
              <a:gd name="connsiteX60" fmla="*/ 572312 w 887272"/>
              <a:gd name="connsiteY60" fmla="*/ 2311400 h 3631956"/>
              <a:gd name="connsiteX61" fmla="*/ 567232 w 887272"/>
              <a:gd name="connsiteY61" fmla="*/ 2352040 h 3631956"/>
              <a:gd name="connsiteX62" fmla="*/ 562152 w 887272"/>
              <a:gd name="connsiteY62" fmla="*/ 2382520 h 3631956"/>
              <a:gd name="connsiteX63" fmla="*/ 551992 w 887272"/>
              <a:gd name="connsiteY63" fmla="*/ 2509520 h 3631956"/>
              <a:gd name="connsiteX64" fmla="*/ 541832 w 887272"/>
              <a:gd name="connsiteY64" fmla="*/ 2570480 h 3631956"/>
              <a:gd name="connsiteX65" fmla="*/ 536752 w 887272"/>
              <a:gd name="connsiteY65" fmla="*/ 2595880 h 3631956"/>
              <a:gd name="connsiteX66" fmla="*/ 526592 w 887272"/>
              <a:gd name="connsiteY66" fmla="*/ 2809240 h 3631956"/>
              <a:gd name="connsiteX67" fmla="*/ 521512 w 887272"/>
              <a:gd name="connsiteY67" fmla="*/ 2834640 h 3631956"/>
              <a:gd name="connsiteX68" fmla="*/ 516432 w 887272"/>
              <a:gd name="connsiteY68" fmla="*/ 2956560 h 3631956"/>
              <a:gd name="connsiteX69" fmla="*/ 506272 w 887272"/>
              <a:gd name="connsiteY69" fmla="*/ 3048000 h 3631956"/>
              <a:gd name="connsiteX70" fmla="*/ 494419 w 887272"/>
              <a:gd name="connsiteY70" fmla="*/ 3217898 h 3631956"/>
              <a:gd name="connsiteX71" fmla="*/ 486517 w 887272"/>
              <a:gd name="connsiteY71" fmla="*/ 3325707 h 3631956"/>
              <a:gd name="connsiteX72" fmla="*/ 489903 w 887272"/>
              <a:gd name="connsiteY72" fmla="*/ 3369734 h 3631956"/>
              <a:gd name="connsiteX73" fmla="*/ 484823 w 887272"/>
              <a:gd name="connsiteY73" fmla="*/ 3407551 h 3631956"/>
              <a:gd name="connsiteX74" fmla="*/ 462810 w 887272"/>
              <a:gd name="connsiteY74" fmla="*/ 3608494 h 3631956"/>
              <a:gd name="connsiteX75" fmla="*/ 414832 w 887272"/>
              <a:gd name="connsiteY75" fmla="*/ 3611880 h 3631956"/>
              <a:gd name="connsiteX76" fmla="*/ 191312 w 887272"/>
              <a:gd name="connsiteY76" fmla="*/ 3601720 h 3631956"/>
              <a:gd name="connsiteX77" fmla="*/ 120192 w 887272"/>
              <a:gd name="connsiteY77" fmla="*/ 3591560 h 3631956"/>
              <a:gd name="connsiteX78" fmla="*/ 64312 w 887272"/>
              <a:gd name="connsiteY78" fmla="*/ 3586480 h 3631956"/>
              <a:gd name="connsiteX79" fmla="*/ 20849 w 887272"/>
              <a:gd name="connsiteY79" fmla="*/ 3576884 h 3631956"/>
              <a:gd name="connsiteX80" fmla="*/ 27058 w 887272"/>
              <a:gd name="connsiteY80" fmla="*/ 3533423 h 3631956"/>
              <a:gd name="connsiteX81" fmla="*/ 31575 w 887272"/>
              <a:gd name="connsiteY81" fmla="*/ 3452706 h 3631956"/>
              <a:gd name="connsiteX82" fmla="*/ 33832 w 887272"/>
              <a:gd name="connsiteY82" fmla="*/ 3426178 h 3631956"/>
              <a:gd name="connsiteX83" fmla="*/ 33268 w 887272"/>
              <a:gd name="connsiteY83" fmla="*/ 3392311 h 3631956"/>
              <a:gd name="connsiteX84" fmla="*/ 32703 w 887272"/>
              <a:gd name="connsiteY84" fmla="*/ 3356186 h 3631956"/>
              <a:gd name="connsiteX85" fmla="*/ 34961 w 887272"/>
              <a:gd name="connsiteY85" fmla="*/ 3327964 h 3631956"/>
              <a:gd name="connsiteX86" fmla="*/ 40041 w 887272"/>
              <a:gd name="connsiteY86" fmla="*/ 3265311 h 3631956"/>
              <a:gd name="connsiteX87" fmla="*/ 8432 w 887272"/>
              <a:gd name="connsiteY87" fmla="*/ 3276600 h 3631956"/>
              <a:gd name="connsiteX88" fmla="*/ 18592 w 887272"/>
              <a:gd name="connsiteY88" fmla="*/ 3195320 h 3631956"/>
              <a:gd name="connsiteX89" fmla="*/ 28752 w 887272"/>
              <a:gd name="connsiteY89" fmla="*/ 3048000 h 3631956"/>
              <a:gd name="connsiteX90" fmla="*/ 33832 w 887272"/>
              <a:gd name="connsiteY90" fmla="*/ 3022600 h 3631956"/>
              <a:gd name="connsiteX91" fmla="*/ 38912 w 887272"/>
              <a:gd name="connsiteY91" fmla="*/ 2941320 h 3631956"/>
              <a:gd name="connsiteX92" fmla="*/ 43992 w 887272"/>
              <a:gd name="connsiteY92" fmla="*/ 2910840 h 3631956"/>
              <a:gd name="connsiteX93" fmla="*/ 54152 w 887272"/>
              <a:gd name="connsiteY93" fmla="*/ 2824480 h 3631956"/>
              <a:gd name="connsiteX94" fmla="*/ 64312 w 887272"/>
              <a:gd name="connsiteY94" fmla="*/ 2712720 h 3631956"/>
              <a:gd name="connsiteX95" fmla="*/ 69392 w 887272"/>
              <a:gd name="connsiteY95" fmla="*/ 2687320 h 3631956"/>
              <a:gd name="connsiteX96" fmla="*/ 74472 w 887272"/>
              <a:gd name="connsiteY96" fmla="*/ 2667000 h 3631956"/>
              <a:gd name="connsiteX97" fmla="*/ 79552 w 887272"/>
              <a:gd name="connsiteY97" fmla="*/ 2631440 h 3631956"/>
              <a:gd name="connsiteX98" fmla="*/ 89712 w 887272"/>
              <a:gd name="connsiteY98" fmla="*/ 2600960 h 3631956"/>
              <a:gd name="connsiteX99" fmla="*/ 94792 w 887272"/>
              <a:gd name="connsiteY99" fmla="*/ 2570480 h 3631956"/>
              <a:gd name="connsiteX100" fmla="*/ 104952 w 887272"/>
              <a:gd name="connsiteY100" fmla="*/ 2550160 h 3631956"/>
              <a:gd name="connsiteX101" fmla="*/ 135432 w 887272"/>
              <a:gd name="connsiteY101" fmla="*/ 2594187 h 3631956"/>
              <a:gd name="connsiteX102" fmla="*/ 145591 w 887272"/>
              <a:gd name="connsiteY102" fmla="*/ 2550724 h 3631956"/>
              <a:gd name="connsiteX103" fmla="*/ 142206 w 887272"/>
              <a:gd name="connsiteY103" fmla="*/ 2484684 h 3631956"/>
              <a:gd name="connsiteX104" fmla="*/ 149543 w 887272"/>
              <a:gd name="connsiteY104" fmla="*/ 2475088 h 3631956"/>
              <a:gd name="connsiteX105" fmla="*/ 151802 w 887272"/>
              <a:gd name="connsiteY105" fmla="*/ 2430498 h 3631956"/>
              <a:gd name="connsiteX106" fmla="*/ 159703 w 887272"/>
              <a:gd name="connsiteY106" fmla="*/ 2410178 h 3631956"/>
              <a:gd name="connsiteX107" fmla="*/ 164784 w 887272"/>
              <a:gd name="connsiteY107" fmla="*/ 2388164 h 3631956"/>
              <a:gd name="connsiteX108" fmla="*/ 167041 w 887272"/>
              <a:gd name="connsiteY108" fmla="*/ 2359943 h 3631956"/>
              <a:gd name="connsiteX109" fmla="*/ 174943 w 887272"/>
              <a:gd name="connsiteY109" fmla="*/ 2338494 h 3631956"/>
              <a:gd name="connsiteX110" fmla="*/ 180023 w 887272"/>
              <a:gd name="connsiteY110" fmla="*/ 2284871 h 3631956"/>
              <a:gd name="connsiteX111" fmla="*/ 181716 w 887272"/>
              <a:gd name="connsiteY111" fmla="*/ 2232942 h 3631956"/>
              <a:gd name="connsiteX112" fmla="*/ 190183 w 887272"/>
              <a:gd name="connsiteY112" fmla="*/ 2175369 h 3631956"/>
              <a:gd name="connsiteX113" fmla="*/ 191312 w 887272"/>
              <a:gd name="connsiteY113" fmla="*/ 2136987 h 3631956"/>
              <a:gd name="connsiteX114" fmla="*/ 196392 w 887272"/>
              <a:gd name="connsiteY114" fmla="*/ 2098040 h 3631956"/>
              <a:gd name="connsiteX115" fmla="*/ 206552 w 887272"/>
              <a:gd name="connsiteY115" fmla="*/ 1991360 h 3631956"/>
              <a:gd name="connsiteX116" fmla="*/ 211632 w 887272"/>
              <a:gd name="connsiteY116" fmla="*/ 1965960 h 3631956"/>
              <a:gd name="connsiteX117" fmla="*/ 216712 w 887272"/>
              <a:gd name="connsiteY117" fmla="*/ 1925320 h 3631956"/>
              <a:gd name="connsiteX118" fmla="*/ 221792 w 887272"/>
              <a:gd name="connsiteY118" fmla="*/ 1910080 h 3631956"/>
              <a:gd name="connsiteX119" fmla="*/ 226872 w 887272"/>
              <a:gd name="connsiteY119" fmla="*/ 1889760 h 3631956"/>
              <a:gd name="connsiteX120" fmla="*/ 231952 w 887272"/>
              <a:gd name="connsiteY120" fmla="*/ 1859280 h 3631956"/>
              <a:gd name="connsiteX121" fmla="*/ 237032 w 887272"/>
              <a:gd name="connsiteY121" fmla="*/ 1833880 h 3631956"/>
              <a:gd name="connsiteX122" fmla="*/ 242112 w 887272"/>
              <a:gd name="connsiteY122" fmla="*/ 1762760 h 3631956"/>
              <a:gd name="connsiteX123" fmla="*/ 247192 w 887272"/>
              <a:gd name="connsiteY123" fmla="*/ 1747520 h 3631956"/>
              <a:gd name="connsiteX124" fmla="*/ 252272 w 887272"/>
              <a:gd name="connsiteY124" fmla="*/ 1722120 h 3631956"/>
              <a:gd name="connsiteX125" fmla="*/ 257352 w 887272"/>
              <a:gd name="connsiteY125" fmla="*/ 1671320 h 3631956"/>
              <a:gd name="connsiteX126" fmla="*/ 262432 w 887272"/>
              <a:gd name="connsiteY126" fmla="*/ 1656080 h 3631956"/>
              <a:gd name="connsiteX127" fmla="*/ 267512 w 887272"/>
              <a:gd name="connsiteY127" fmla="*/ 1635760 h 3631956"/>
              <a:gd name="connsiteX128" fmla="*/ 272592 w 887272"/>
              <a:gd name="connsiteY128" fmla="*/ 1574800 h 3631956"/>
              <a:gd name="connsiteX129" fmla="*/ 277672 w 887272"/>
              <a:gd name="connsiteY129" fmla="*/ 1559560 h 3631956"/>
              <a:gd name="connsiteX130" fmla="*/ 287832 w 887272"/>
              <a:gd name="connsiteY130" fmla="*/ 1518920 h 3631956"/>
              <a:gd name="connsiteX131" fmla="*/ 292912 w 887272"/>
              <a:gd name="connsiteY131" fmla="*/ 1473200 h 3631956"/>
              <a:gd name="connsiteX132" fmla="*/ 297992 w 887272"/>
              <a:gd name="connsiteY132" fmla="*/ 1447800 h 3631956"/>
              <a:gd name="connsiteX133" fmla="*/ 308152 w 887272"/>
              <a:gd name="connsiteY133" fmla="*/ 1386840 h 3631956"/>
              <a:gd name="connsiteX134" fmla="*/ 313232 w 887272"/>
              <a:gd name="connsiteY134" fmla="*/ 1346200 h 3631956"/>
              <a:gd name="connsiteX135" fmla="*/ 323392 w 887272"/>
              <a:gd name="connsiteY135" fmla="*/ 1275080 h 3631956"/>
              <a:gd name="connsiteX136" fmla="*/ 328472 w 887272"/>
              <a:gd name="connsiteY136" fmla="*/ 1224280 h 3631956"/>
              <a:gd name="connsiteX137" fmla="*/ 333552 w 887272"/>
              <a:gd name="connsiteY137" fmla="*/ 1198880 h 3631956"/>
              <a:gd name="connsiteX138" fmla="*/ 348792 w 887272"/>
              <a:gd name="connsiteY138" fmla="*/ 1127760 h 3631956"/>
              <a:gd name="connsiteX139" fmla="*/ 353872 w 887272"/>
              <a:gd name="connsiteY139" fmla="*/ 1076960 h 3631956"/>
              <a:gd name="connsiteX140" fmla="*/ 358952 w 887272"/>
              <a:gd name="connsiteY140" fmla="*/ 1056640 h 3631956"/>
              <a:gd name="connsiteX141" fmla="*/ 369112 w 887272"/>
              <a:gd name="connsiteY141" fmla="*/ 1005840 h 3631956"/>
              <a:gd name="connsiteX142" fmla="*/ 374192 w 887272"/>
              <a:gd name="connsiteY142" fmla="*/ 934720 h 3631956"/>
              <a:gd name="connsiteX143" fmla="*/ 384352 w 887272"/>
              <a:gd name="connsiteY143" fmla="*/ 868680 h 3631956"/>
              <a:gd name="connsiteX144" fmla="*/ 389432 w 887272"/>
              <a:gd name="connsiteY144" fmla="*/ 822960 h 3631956"/>
              <a:gd name="connsiteX145" fmla="*/ 399592 w 887272"/>
              <a:gd name="connsiteY145" fmla="*/ 777240 h 3631956"/>
              <a:gd name="connsiteX146" fmla="*/ 404672 w 887272"/>
              <a:gd name="connsiteY146" fmla="*/ 731520 h 3631956"/>
              <a:gd name="connsiteX147" fmla="*/ 414832 w 887272"/>
              <a:gd name="connsiteY147" fmla="*/ 690880 h 3631956"/>
              <a:gd name="connsiteX148" fmla="*/ 424992 w 887272"/>
              <a:gd name="connsiteY148" fmla="*/ 629920 h 3631956"/>
              <a:gd name="connsiteX149" fmla="*/ 430072 w 887272"/>
              <a:gd name="connsiteY149" fmla="*/ 584200 h 3631956"/>
              <a:gd name="connsiteX150" fmla="*/ 440232 w 887272"/>
              <a:gd name="connsiteY150" fmla="*/ 543560 h 3631956"/>
              <a:gd name="connsiteX151" fmla="*/ 445312 w 887272"/>
              <a:gd name="connsiteY151" fmla="*/ 523240 h 3631956"/>
              <a:gd name="connsiteX152" fmla="*/ 455472 w 887272"/>
              <a:gd name="connsiteY152" fmla="*/ 457200 h 3631956"/>
              <a:gd name="connsiteX153" fmla="*/ 465632 w 887272"/>
              <a:gd name="connsiteY153" fmla="*/ 411480 h 3631956"/>
              <a:gd name="connsiteX154" fmla="*/ 470712 w 887272"/>
              <a:gd name="connsiteY154" fmla="*/ 365760 h 3631956"/>
              <a:gd name="connsiteX155" fmla="*/ 475792 w 887272"/>
              <a:gd name="connsiteY155" fmla="*/ 335280 h 3631956"/>
              <a:gd name="connsiteX156" fmla="*/ 470712 w 887272"/>
              <a:gd name="connsiteY156" fmla="*/ 198120 h 3631956"/>
              <a:gd name="connsiteX0" fmla="*/ 470712 w 887272"/>
              <a:gd name="connsiteY0" fmla="*/ 198120 h 3631956"/>
              <a:gd name="connsiteX1" fmla="*/ 485952 w 887272"/>
              <a:gd name="connsiteY1" fmla="*/ 187960 h 3631956"/>
              <a:gd name="connsiteX2" fmla="*/ 496112 w 887272"/>
              <a:gd name="connsiteY2" fmla="*/ 172720 h 3631956"/>
              <a:gd name="connsiteX3" fmla="*/ 526592 w 887272"/>
              <a:gd name="connsiteY3" fmla="*/ 152400 h 3631956"/>
              <a:gd name="connsiteX4" fmla="*/ 541832 w 887272"/>
              <a:gd name="connsiteY4" fmla="*/ 137160 h 3631956"/>
              <a:gd name="connsiteX5" fmla="*/ 572312 w 887272"/>
              <a:gd name="connsiteY5" fmla="*/ 127000 h 3631956"/>
              <a:gd name="connsiteX6" fmla="*/ 602792 w 887272"/>
              <a:gd name="connsiteY6" fmla="*/ 111760 h 3631956"/>
              <a:gd name="connsiteX7" fmla="*/ 638352 w 887272"/>
              <a:gd name="connsiteY7" fmla="*/ 96520 h 3631956"/>
              <a:gd name="connsiteX8" fmla="*/ 653592 w 887272"/>
              <a:gd name="connsiteY8" fmla="*/ 86360 h 3631956"/>
              <a:gd name="connsiteX9" fmla="*/ 689152 w 887272"/>
              <a:gd name="connsiteY9" fmla="*/ 76200 h 3631956"/>
              <a:gd name="connsiteX10" fmla="*/ 719632 w 887272"/>
              <a:gd name="connsiteY10" fmla="*/ 66040 h 3631956"/>
              <a:gd name="connsiteX11" fmla="*/ 755192 w 887272"/>
              <a:gd name="connsiteY11" fmla="*/ 50800 h 3631956"/>
              <a:gd name="connsiteX12" fmla="*/ 805992 w 887272"/>
              <a:gd name="connsiteY12" fmla="*/ 35560 h 3631956"/>
              <a:gd name="connsiteX13" fmla="*/ 821232 w 887272"/>
              <a:gd name="connsiteY13" fmla="*/ 25400 h 3631956"/>
              <a:gd name="connsiteX14" fmla="*/ 851712 w 887272"/>
              <a:gd name="connsiteY14" fmla="*/ 15240 h 3631956"/>
              <a:gd name="connsiteX15" fmla="*/ 882192 w 887272"/>
              <a:gd name="connsiteY15" fmla="*/ 0 h 3631956"/>
              <a:gd name="connsiteX16" fmla="*/ 887272 w 887272"/>
              <a:gd name="connsiteY16" fmla="*/ 15240 h 3631956"/>
              <a:gd name="connsiteX17" fmla="*/ 882192 w 887272"/>
              <a:gd name="connsiteY17" fmla="*/ 60960 h 3631956"/>
              <a:gd name="connsiteX18" fmla="*/ 877112 w 887272"/>
              <a:gd name="connsiteY18" fmla="*/ 76200 h 3631956"/>
              <a:gd name="connsiteX19" fmla="*/ 872032 w 887272"/>
              <a:gd name="connsiteY19" fmla="*/ 96520 h 3631956"/>
              <a:gd name="connsiteX20" fmla="*/ 866952 w 887272"/>
              <a:gd name="connsiteY20" fmla="*/ 162560 h 3631956"/>
              <a:gd name="connsiteX21" fmla="*/ 861872 w 887272"/>
              <a:gd name="connsiteY21" fmla="*/ 182880 h 3631956"/>
              <a:gd name="connsiteX22" fmla="*/ 856792 w 887272"/>
              <a:gd name="connsiteY22" fmla="*/ 213360 h 3631956"/>
              <a:gd name="connsiteX23" fmla="*/ 851712 w 887272"/>
              <a:gd name="connsiteY23" fmla="*/ 335280 h 3631956"/>
              <a:gd name="connsiteX24" fmla="*/ 841552 w 887272"/>
              <a:gd name="connsiteY24" fmla="*/ 401320 h 3631956"/>
              <a:gd name="connsiteX25" fmla="*/ 836472 w 887272"/>
              <a:gd name="connsiteY25" fmla="*/ 447040 h 3631956"/>
              <a:gd name="connsiteX26" fmla="*/ 826312 w 887272"/>
              <a:gd name="connsiteY26" fmla="*/ 568960 h 3631956"/>
              <a:gd name="connsiteX27" fmla="*/ 821232 w 887272"/>
              <a:gd name="connsiteY27" fmla="*/ 594360 h 3631956"/>
              <a:gd name="connsiteX28" fmla="*/ 816152 w 887272"/>
              <a:gd name="connsiteY28" fmla="*/ 640080 h 3631956"/>
              <a:gd name="connsiteX29" fmla="*/ 805992 w 887272"/>
              <a:gd name="connsiteY29" fmla="*/ 690880 h 3631956"/>
              <a:gd name="connsiteX30" fmla="*/ 800912 w 887272"/>
              <a:gd name="connsiteY30" fmla="*/ 721360 h 3631956"/>
              <a:gd name="connsiteX31" fmla="*/ 795832 w 887272"/>
              <a:gd name="connsiteY31" fmla="*/ 741680 h 3631956"/>
              <a:gd name="connsiteX32" fmla="*/ 790752 w 887272"/>
              <a:gd name="connsiteY32" fmla="*/ 767080 h 3631956"/>
              <a:gd name="connsiteX33" fmla="*/ 785672 w 887272"/>
              <a:gd name="connsiteY33" fmla="*/ 787400 h 3631956"/>
              <a:gd name="connsiteX34" fmla="*/ 780592 w 887272"/>
              <a:gd name="connsiteY34" fmla="*/ 828040 h 3631956"/>
              <a:gd name="connsiteX35" fmla="*/ 775512 w 887272"/>
              <a:gd name="connsiteY35" fmla="*/ 843280 h 3631956"/>
              <a:gd name="connsiteX36" fmla="*/ 765352 w 887272"/>
              <a:gd name="connsiteY36" fmla="*/ 894080 h 3631956"/>
              <a:gd name="connsiteX37" fmla="*/ 755192 w 887272"/>
              <a:gd name="connsiteY37" fmla="*/ 939800 h 3631956"/>
              <a:gd name="connsiteX38" fmla="*/ 750112 w 887272"/>
              <a:gd name="connsiteY38" fmla="*/ 980440 h 3631956"/>
              <a:gd name="connsiteX39" fmla="*/ 745032 w 887272"/>
              <a:gd name="connsiteY39" fmla="*/ 1031240 h 3631956"/>
              <a:gd name="connsiteX40" fmla="*/ 734872 w 887272"/>
              <a:gd name="connsiteY40" fmla="*/ 1102360 h 3631956"/>
              <a:gd name="connsiteX41" fmla="*/ 729792 w 887272"/>
              <a:gd name="connsiteY41" fmla="*/ 1203960 h 3631956"/>
              <a:gd name="connsiteX42" fmla="*/ 719632 w 887272"/>
              <a:gd name="connsiteY42" fmla="*/ 1264920 h 3631956"/>
              <a:gd name="connsiteX43" fmla="*/ 704392 w 887272"/>
              <a:gd name="connsiteY43" fmla="*/ 1407160 h 3631956"/>
              <a:gd name="connsiteX44" fmla="*/ 694232 w 887272"/>
              <a:gd name="connsiteY44" fmla="*/ 1463040 h 3631956"/>
              <a:gd name="connsiteX45" fmla="*/ 689152 w 887272"/>
              <a:gd name="connsiteY45" fmla="*/ 1518920 h 3631956"/>
              <a:gd name="connsiteX46" fmla="*/ 678992 w 887272"/>
              <a:gd name="connsiteY46" fmla="*/ 1564640 h 3631956"/>
              <a:gd name="connsiteX47" fmla="*/ 673912 w 887272"/>
              <a:gd name="connsiteY47" fmla="*/ 1595120 h 3631956"/>
              <a:gd name="connsiteX48" fmla="*/ 668832 w 887272"/>
              <a:gd name="connsiteY48" fmla="*/ 1635760 h 3631956"/>
              <a:gd name="connsiteX49" fmla="*/ 663752 w 887272"/>
              <a:gd name="connsiteY49" fmla="*/ 1666240 h 3631956"/>
              <a:gd name="connsiteX50" fmla="*/ 658672 w 887272"/>
              <a:gd name="connsiteY50" fmla="*/ 1706880 h 3631956"/>
              <a:gd name="connsiteX51" fmla="*/ 643432 w 887272"/>
              <a:gd name="connsiteY51" fmla="*/ 1778000 h 3631956"/>
              <a:gd name="connsiteX52" fmla="*/ 638352 w 887272"/>
              <a:gd name="connsiteY52" fmla="*/ 1823720 h 3631956"/>
              <a:gd name="connsiteX53" fmla="*/ 628192 w 887272"/>
              <a:gd name="connsiteY53" fmla="*/ 1879600 h 3631956"/>
              <a:gd name="connsiteX54" fmla="*/ 623112 w 887272"/>
              <a:gd name="connsiteY54" fmla="*/ 1935480 h 3631956"/>
              <a:gd name="connsiteX55" fmla="*/ 607872 w 887272"/>
              <a:gd name="connsiteY55" fmla="*/ 2021840 h 3631956"/>
              <a:gd name="connsiteX56" fmla="*/ 602792 w 887272"/>
              <a:gd name="connsiteY56" fmla="*/ 2082800 h 3631956"/>
              <a:gd name="connsiteX57" fmla="*/ 592632 w 887272"/>
              <a:gd name="connsiteY57" fmla="*/ 2133600 h 3631956"/>
              <a:gd name="connsiteX58" fmla="*/ 582472 w 887272"/>
              <a:gd name="connsiteY58" fmla="*/ 2204720 h 3631956"/>
              <a:gd name="connsiteX59" fmla="*/ 577392 w 887272"/>
              <a:gd name="connsiteY59" fmla="*/ 2296160 h 3631956"/>
              <a:gd name="connsiteX60" fmla="*/ 572312 w 887272"/>
              <a:gd name="connsiteY60" fmla="*/ 2311400 h 3631956"/>
              <a:gd name="connsiteX61" fmla="*/ 567232 w 887272"/>
              <a:gd name="connsiteY61" fmla="*/ 2352040 h 3631956"/>
              <a:gd name="connsiteX62" fmla="*/ 562152 w 887272"/>
              <a:gd name="connsiteY62" fmla="*/ 2382520 h 3631956"/>
              <a:gd name="connsiteX63" fmla="*/ 551992 w 887272"/>
              <a:gd name="connsiteY63" fmla="*/ 2509520 h 3631956"/>
              <a:gd name="connsiteX64" fmla="*/ 541832 w 887272"/>
              <a:gd name="connsiteY64" fmla="*/ 2570480 h 3631956"/>
              <a:gd name="connsiteX65" fmla="*/ 536752 w 887272"/>
              <a:gd name="connsiteY65" fmla="*/ 2595880 h 3631956"/>
              <a:gd name="connsiteX66" fmla="*/ 526592 w 887272"/>
              <a:gd name="connsiteY66" fmla="*/ 2809240 h 3631956"/>
              <a:gd name="connsiteX67" fmla="*/ 521512 w 887272"/>
              <a:gd name="connsiteY67" fmla="*/ 2834640 h 3631956"/>
              <a:gd name="connsiteX68" fmla="*/ 516432 w 887272"/>
              <a:gd name="connsiteY68" fmla="*/ 2956560 h 3631956"/>
              <a:gd name="connsiteX69" fmla="*/ 506272 w 887272"/>
              <a:gd name="connsiteY69" fmla="*/ 3048000 h 3631956"/>
              <a:gd name="connsiteX70" fmla="*/ 494419 w 887272"/>
              <a:gd name="connsiteY70" fmla="*/ 3217898 h 3631956"/>
              <a:gd name="connsiteX71" fmla="*/ 486517 w 887272"/>
              <a:gd name="connsiteY71" fmla="*/ 3325707 h 3631956"/>
              <a:gd name="connsiteX72" fmla="*/ 489903 w 887272"/>
              <a:gd name="connsiteY72" fmla="*/ 3369734 h 3631956"/>
              <a:gd name="connsiteX73" fmla="*/ 484823 w 887272"/>
              <a:gd name="connsiteY73" fmla="*/ 3407551 h 3631956"/>
              <a:gd name="connsiteX74" fmla="*/ 462810 w 887272"/>
              <a:gd name="connsiteY74" fmla="*/ 3608494 h 3631956"/>
              <a:gd name="connsiteX75" fmla="*/ 414832 w 887272"/>
              <a:gd name="connsiteY75" fmla="*/ 3611880 h 3631956"/>
              <a:gd name="connsiteX76" fmla="*/ 191312 w 887272"/>
              <a:gd name="connsiteY76" fmla="*/ 3601720 h 3631956"/>
              <a:gd name="connsiteX77" fmla="*/ 120192 w 887272"/>
              <a:gd name="connsiteY77" fmla="*/ 3591560 h 3631956"/>
              <a:gd name="connsiteX78" fmla="*/ 64312 w 887272"/>
              <a:gd name="connsiteY78" fmla="*/ 3586480 h 3631956"/>
              <a:gd name="connsiteX79" fmla="*/ 20849 w 887272"/>
              <a:gd name="connsiteY79" fmla="*/ 3576884 h 3631956"/>
              <a:gd name="connsiteX80" fmla="*/ 27058 w 887272"/>
              <a:gd name="connsiteY80" fmla="*/ 3533423 h 3631956"/>
              <a:gd name="connsiteX81" fmla="*/ 31575 w 887272"/>
              <a:gd name="connsiteY81" fmla="*/ 3452706 h 3631956"/>
              <a:gd name="connsiteX82" fmla="*/ 33832 w 887272"/>
              <a:gd name="connsiteY82" fmla="*/ 3426178 h 3631956"/>
              <a:gd name="connsiteX83" fmla="*/ 33268 w 887272"/>
              <a:gd name="connsiteY83" fmla="*/ 3392311 h 3631956"/>
              <a:gd name="connsiteX84" fmla="*/ 32703 w 887272"/>
              <a:gd name="connsiteY84" fmla="*/ 3356186 h 3631956"/>
              <a:gd name="connsiteX85" fmla="*/ 34961 w 887272"/>
              <a:gd name="connsiteY85" fmla="*/ 3327964 h 3631956"/>
              <a:gd name="connsiteX86" fmla="*/ 40041 w 887272"/>
              <a:gd name="connsiteY86" fmla="*/ 3265311 h 3631956"/>
              <a:gd name="connsiteX87" fmla="*/ 47943 w 887272"/>
              <a:gd name="connsiteY87" fmla="*/ 3234266 h 3631956"/>
              <a:gd name="connsiteX88" fmla="*/ 18592 w 887272"/>
              <a:gd name="connsiteY88" fmla="*/ 3195320 h 3631956"/>
              <a:gd name="connsiteX89" fmla="*/ 28752 w 887272"/>
              <a:gd name="connsiteY89" fmla="*/ 3048000 h 3631956"/>
              <a:gd name="connsiteX90" fmla="*/ 33832 w 887272"/>
              <a:gd name="connsiteY90" fmla="*/ 3022600 h 3631956"/>
              <a:gd name="connsiteX91" fmla="*/ 38912 w 887272"/>
              <a:gd name="connsiteY91" fmla="*/ 2941320 h 3631956"/>
              <a:gd name="connsiteX92" fmla="*/ 43992 w 887272"/>
              <a:gd name="connsiteY92" fmla="*/ 2910840 h 3631956"/>
              <a:gd name="connsiteX93" fmla="*/ 54152 w 887272"/>
              <a:gd name="connsiteY93" fmla="*/ 2824480 h 3631956"/>
              <a:gd name="connsiteX94" fmla="*/ 64312 w 887272"/>
              <a:gd name="connsiteY94" fmla="*/ 2712720 h 3631956"/>
              <a:gd name="connsiteX95" fmla="*/ 69392 w 887272"/>
              <a:gd name="connsiteY95" fmla="*/ 2687320 h 3631956"/>
              <a:gd name="connsiteX96" fmla="*/ 74472 w 887272"/>
              <a:gd name="connsiteY96" fmla="*/ 2667000 h 3631956"/>
              <a:gd name="connsiteX97" fmla="*/ 79552 w 887272"/>
              <a:gd name="connsiteY97" fmla="*/ 2631440 h 3631956"/>
              <a:gd name="connsiteX98" fmla="*/ 89712 w 887272"/>
              <a:gd name="connsiteY98" fmla="*/ 2600960 h 3631956"/>
              <a:gd name="connsiteX99" fmla="*/ 94792 w 887272"/>
              <a:gd name="connsiteY99" fmla="*/ 2570480 h 3631956"/>
              <a:gd name="connsiteX100" fmla="*/ 104952 w 887272"/>
              <a:gd name="connsiteY100" fmla="*/ 2550160 h 3631956"/>
              <a:gd name="connsiteX101" fmla="*/ 135432 w 887272"/>
              <a:gd name="connsiteY101" fmla="*/ 2594187 h 3631956"/>
              <a:gd name="connsiteX102" fmla="*/ 145591 w 887272"/>
              <a:gd name="connsiteY102" fmla="*/ 2550724 h 3631956"/>
              <a:gd name="connsiteX103" fmla="*/ 142206 w 887272"/>
              <a:gd name="connsiteY103" fmla="*/ 2484684 h 3631956"/>
              <a:gd name="connsiteX104" fmla="*/ 149543 w 887272"/>
              <a:gd name="connsiteY104" fmla="*/ 2475088 h 3631956"/>
              <a:gd name="connsiteX105" fmla="*/ 151802 w 887272"/>
              <a:gd name="connsiteY105" fmla="*/ 2430498 h 3631956"/>
              <a:gd name="connsiteX106" fmla="*/ 159703 w 887272"/>
              <a:gd name="connsiteY106" fmla="*/ 2410178 h 3631956"/>
              <a:gd name="connsiteX107" fmla="*/ 164784 w 887272"/>
              <a:gd name="connsiteY107" fmla="*/ 2388164 h 3631956"/>
              <a:gd name="connsiteX108" fmla="*/ 167041 w 887272"/>
              <a:gd name="connsiteY108" fmla="*/ 2359943 h 3631956"/>
              <a:gd name="connsiteX109" fmla="*/ 174943 w 887272"/>
              <a:gd name="connsiteY109" fmla="*/ 2338494 h 3631956"/>
              <a:gd name="connsiteX110" fmla="*/ 180023 w 887272"/>
              <a:gd name="connsiteY110" fmla="*/ 2284871 h 3631956"/>
              <a:gd name="connsiteX111" fmla="*/ 181716 w 887272"/>
              <a:gd name="connsiteY111" fmla="*/ 2232942 h 3631956"/>
              <a:gd name="connsiteX112" fmla="*/ 190183 w 887272"/>
              <a:gd name="connsiteY112" fmla="*/ 2175369 h 3631956"/>
              <a:gd name="connsiteX113" fmla="*/ 191312 w 887272"/>
              <a:gd name="connsiteY113" fmla="*/ 2136987 h 3631956"/>
              <a:gd name="connsiteX114" fmla="*/ 196392 w 887272"/>
              <a:gd name="connsiteY114" fmla="*/ 2098040 h 3631956"/>
              <a:gd name="connsiteX115" fmla="*/ 206552 w 887272"/>
              <a:gd name="connsiteY115" fmla="*/ 1991360 h 3631956"/>
              <a:gd name="connsiteX116" fmla="*/ 211632 w 887272"/>
              <a:gd name="connsiteY116" fmla="*/ 1965960 h 3631956"/>
              <a:gd name="connsiteX117" fmla="*/ 216712 w 887272"/>
              <a:gd name="connsiteY117" fmla="*/ 1925320 h 3631956"/>
              <a:gd name="connsiteX118" fmla="*/ 221792 w 887272"/>
              <a:gd name="connsiteY118" fmla="*/ 1910080 h 3631956"/>
              <a:gd name="connsiteX119" fmla="*/ 226872 w 887272"/>
              <a:gd name="connsiteY119" fmla="*/ 1889760 h 3631956"/>
              <a:gd name="connsiteX120" fmla="*/ 231952 w 887272"/>
              <a:gd name="connsiteY120" fmla="*/ 1859280 h 3631956"/>
              <a:gd name="connsiteX121" fmla="*/ 237032 w 887272"/>
              <a:gd name="connsiteY121" fmla="*/ 1833880 h 3631956"/>
              <a:gd name="connsiteX122" fmla="*/ 242112 w 887272"/>
              <a:gd name="connsiteY122" fmla="*/ 1762760 h 3631956"/>
              <a:gd name="connsiteX123" fmla="*/ 247192 w 887272"/>
              <a:gd name="connsiteY123" fmla="*/ 1747520 h 3631956"/>
              <a:gd name="connsiteX124" fmla="*/ 252272 w 887272"/>
              <a:gd name="connsiteY124" fmla="*/ 1722120 h 3631956"/>
              <a:gd name="connsiteX125" fmla="*/ 257352 w 887272"/>
              <a:gd name="connsiteY125" fmla="*/ 1671320 h 3631956"/>
              <a:gd name="connsiteX126" fmla="*/ 262432 w 887272"/>
              <a:gd name="connsiteY126" fmla="*/ 1656080 h 3631956"/>
              <a:gd name="connsiteX127" fmla="*/ 267512 w 887272"/>
              <a:gd name="connsiteY127" fmla="*/ 1635760 h 3631956"/>
              <a:gd name="connsiteX128" fmla="*/ 272592 w 887272"/>
              <a:gd name="connsiteY128" fmla="*/ 1574800 h 3631956"/>
              <a:gd name="connsiteX129" fmla="*/ 277672 w 887272"/>
              <a:gd name="connsiteY129" fmla="*/ 1559560 h 3631956"/>
              <a:gd name="connsiteX130" fmla="*/ 287832 w 887272"/>
              <a:gd name="connsiteY130" fmla="*/ 1518920 h 3631956"/>
              <a:gd name="connsiteX131" fmla="*/ 292912 w 887272"/>
              <a:gd name="connsiteY131" fmla="*/ 1473200 h 3631956"/>
              <a:gd name="connsiteX132" fmla="*/ 297992 w 887272"/>
              <a:gd name="connsiteY132" fmla="*/ 1447800 h 3631956"/>
              <a:gd name="connsiteX133" fmla="*/ 308152 w 887272"/>
              <a:gd name="connsiteY133" fmla="*/ 1386840 h 3631956"/>
              <a:gd name="connsiteX134" fmla="*/ 313232 w 887272"/>
              <a:gd name="connsiteY134" fmla="*/ 1346200 h 3631956"/>
              <a:gd name="connsiteX135" fmla="*/ 323392 w 887272"/>
              <a:gd name="connsiteY135" fmla="*/ 1275080 h 3631956"/>
              <a:gd name="connsiteX136" fmla="*/ 328472 w 887272"/>
              <a:gd name="connsiteY136" fmla="*/ 1224280 h 3631956"/>
              <a:gd name="connsiteX137" fmla="*/ 333552 w 887272"/>
              <a:gd name="connsiteY137" fmla="*/ 1198880 h 3631956"/>
              <a:gd name="connsiteX138" fmla="*/ 348792 w 887272"/>
              <a:gd name="connsiteY138" fmla="*/ 1127760 h 3631956"/>
              <a:gd name="connsiteX139" fmla="*/ 353872 w 887272"/>
              <a:gd name="connsiteY139" fmla="*/ 1076960 h 3631956"/>
              <a:gd name="connsiteX140" fmla="*/ 358952 w 887272"/>
              <a:gd name="connsiteY140" fmla="*/ 1056640 h 3631956"/>
              <a:gd name="connsiteX141" fmla="*/ 369112 w 887272"/>
              <a:gd name="connsiteY141" fmla="*/ 1005840 h 3631956"/>
              <a:gd name="connsiteX142" fmla="*/ 374192 w 887272"/>
              <a:gd name="connsiteY142" fmla="*/ 934720 h 3631956"/>
              <a:gd name="connsiteX143" fmla="*/ 384352 w 887272"/>
              <a:gd name="connsiteY143" fmla="*/ 868680 h 3631956"/>
              <a:gd name="connsiteX144" fmla="*/ 389432 w 887272"/>
              <a:gd name="connsiteY144" fmla="*/ 822960 h 3631956"/>
              <a:gd name="connsiteX145" fmla="*/ 399592 w 887272"/>
              <a:gd name="connsiteY145" fmla="*/ 777240 h 3631956"/>
              <a:gd name="connsiteX146" fmla="*/ 404672 w 887272"/>
              <a:gd name="connsiteY146" fmla="*/ 731520 h 3631956"/>
              <a:gd name="connsiteX147" fmla="*/ 414832 w 887272"/>
              <a:gd name="connsiteY147" fmla="*/ 690880 h 3631956"/>
              <a:gd name="connsiteX148" fmla="*/ 424992 w 887272"/>
              <a:gd name="connsiteY148" fmla="*/ 629920 h 3631956"/>
              <a:gd name="connsiteX149" fmla="*/ 430072 w 887272"/>
              <a:gd name="connsiteY149" fmla="*/ 584200 h 3631956"/>
              <a:gd name="connsiteX150" fmla="*/ 440232 w 887272"/>
              <a:gd name="connsiteY150" fmla="*/ 543560 h 3631956"/>
              <a:gd name="connsiteX151" fmla="*/ 445312 w 887272"/>
              <a:gd name="connsiteY151" fmla="*/ 523240 h 3631956"/>
              <a:gd name="connsiteX152" fmla="*/ 455472 w 887272"/>
              <a:gd name="connsiteY152" fmla="*/ 457200 h 3631956"/>
              <a:gd name="connsiteX153" fmla="*/ 465632 w 887272"/>
              <a:gd name="connsiteY153" fmla="*/ 411480 h 3631956"/>
              <a:gd name="connsiteX154" fmla="*/ 470712 w 887272"/>
              <a:gd name="connsiteY154" fmla="*/ 365760 h 3631956"/>
              <a:gd name="connsiteX155" fmla="*/ 475792 w 887272"/>
              <a:gd name="connsiteY155" fmla="*/ 335280 h 3631956"/>
              <a:gd name="connsiteX156" fmla="*/ 470712 w 887272"/>
              <a:gd name="connsiteY156" fmla="*/ 198120 h 3631956"/>
              <a:gd name="connsiteX0" fmla="*/ 470712 w 887272"/>
              <a:gd name="connsiteY0" fmla="*/ 198120 h 3631956"/>
              <a:gd name="connsiteX1" fmla="*/ 485952 w 887272"/>
              <a:gd name="connsiteY1" fmla="*/ 187960 h 3631956"/>
              <a:gd name="connsiteX2" fmla="*/ 496112 w 887272"/>
              <a:gd name="connsiteY2" fmla="*/ 172720 h 3631956"/>
              <a:gd name="connsiteX3" fmla="*/ 526592 w 887272"/>
              <a:gd name="connsiteY3" fmla="*/ 152400 h 3631956"/>
              <a:gd name="connsiteX4" fmla="*/ 541832 w 887272"/>
              <a:gd name="connsiteY4" fmla="*/ 137160 h 3631956"/>
              <a:gd name="connsiteX5" fmla="*/ 572312 w 887272"/>
              <a:gd name="connsiteY5" fmla="*/ 127000 h 3631956"/>
              <a:gd name="connsiteX6" fmla="*/ 602792 w 887272"/>
              <a:gd name="connsiteY6" fmla="*/ 111760 h 3631956"/>
              <a:gd name="connsiteX7" fmla="*/ 638352 w 887272"/>
              <a:gd name="connsiteY7" fmla="*/ 96520 h 3631956"/>
              <a:gd name="connsiteX8" fmla="*/ 653592 w 887272"/>
              <a:gd name="connsiteY8" fmla="*/ 86360 h 3631956"/>
              <a:gd name="connsiteX9" fmla="*/ 689152 w 887272"/>
              <a:gd name="connsiteY9" fmla="*/ 76200 h 3631956"/>
              <a:gd name="connsiteX10" fmla="*/ 719632 w 887272"/>
              <a:gd name="connsiteY10" fmla="*/ 66040 h 3631956"/>
              <a:gd name="connsiteX11" fmla="*/ 755192 w 887272"/>
              <a:gd name="connsiteY11" fmla="*/ 50800 h 3631956"/>
              <a:gd name="connsiteX12" fmla="*/ 805992 w 887272"/>
              <a:gd name="connsiteY12" fmla="*/ 35560 h 3631956"/>
              <a:gd name="connsiteX13" fmla="*/ 821232 w 887272"/>
              <a:gd name="connsiteY13" fmla="*/ 25400 h 3631956"/>
              <a:gd name="connsiteX14" fmla="*/ 851712 w 887272"/>
              <a:gd name="connsiteY14" fmla="*/ 15240 h 3631956"/>
              <a:gd name="connsiteX15" fmla="*/ 882192 w 887272"/>
              <a:gd name="connsiteY15" fmla="*/ 0 h 3631956"/>
              <a:gd name="connsiteX16" fmla="*/ 887272 w 887272"/>
              <a:gd name="connsiteY16" fmla="*/ 15240 h 3631956"/>
              <a:gd name="connsiteX17" fmla="*/ 882192 w 887272"/>
              <a:gd name="connsiteY17" fmla="*/ 60960 h 3631956"/>
              <a:gd name="connsiteX18" fmla="*/ 877112 w 887272"/>
              <a:gd name="connsiteY18" fmla="*/ 76200 h 3631956"/>
              <a:gd name="connsiteX19" fmla="*/ 872032 w 887272"/>
              <a:gd name="connsiteY19" fmla="*/ 96520 h 3631956"/>
              <a:gd name="connsiteX20" fmla="*/ 866952 w 887272"/>
              <a:gd name="connsiteY20" fmla="*/ 162560 h 3631956"/>
              <a:gd name="connsiteX21" fmla="*/ 861872 w 887272"/>
              <a:gd name="connsiteY21" fmla="*/ 182880 h 3631956"/>
              <a:gd name="connsiteX22" fmla="*/ 856792 w 887272"/>
              <a:gd name="connsiteY22" fmla="*/ 213360 h 3631956"/>
              <a:gd name="connsiteX23" fmla="*/ 851712 w 887272"/>
              <a:gd name="connsiteY23" fmla="*/ 335280 h 3631956"/>
              <a:gd name="connsiteX24" fmla="*/ 841552 w 887272"/>
              <a:gd name="connsiteY24" fmla="*/ 401320 h 3631956"/>
              <a:gd name="connsiteX25" fmla="*/ 836472 w 887272"/>
              <a:gd name="connsiteY25" fmla="*/ 447040 h 3631956"/>
              <a:gd name="connsiteX26" fmla="*/ 826312 w 887272"/>
              <a:gd name="connsiteY26" fmla="*/ 568960 h 3631956"/>
              <a:gd name="connsiteX27" fmla="*/ 821232 w 887272"/>
              <a:gd name="connsiteY27" fmla="*/ 594360 h 3631956"/>
              <a:gd name="connsiteX28" fmla="*/ 816152 w 887272"/>
              <a:gd name="connsiteY28" fmla="*/ 640080 h 3631956"/>
              <a:gd name="connsiteX29" fmla="*/ 805992 w 887272"/>
              <a:gd name="connsiteY29" fmla="*/ 690880 h 3631956"/>
              <a:gd name="connsiteX30" fmla="*/ 800912 w 887272"/>
              <a:gd name="connsiteY30" fmla="*/ 721360 h 3631956"/>
              <a:gd name="connsiteX31" fmla="*/ 795832 w 887272"/>
              <a:gd name="connsiteY31" fmla="*/ 741680 h 3631956"/>
              <a:gd name="connsiteX32" fmla="*/ 790752 w 887272"/>
              <a:gd name="connsiteY32" fmla="*/ 767080 h 3631956"/>
              <a:gd name="connsiteX33" fmla="*/ 785672 w 887272"/>
              <a:gd name="connsiteY33" fmla="*/ 787400 h 3631956"/>
              <a:gd name="connsiteX34" fmla="*/ 780592 w 887272"/>
              <a:gd name="connsiteY34" fmla="*/ 828040 h 3631956"/>
              <a:gd name="connsiteX35" fmla="*/ 775512 w 887272"/>
              <a:gd name="connsiteY35" fmla="*/ 843280 h 3631956"/>
              <a:gd name="connsiteX36" fmla="*/ 765352 w 887272"/>
              <a:gd name="connsiteY36" fmla="*/ 894080 h 3631956"/>
              <a:gd name="connsiteX37" fmla="*/ 755192 w 887272"/>
              <a:gd name="connsiteY37" fmla="*/ 939800 h 3631956"/>
              <a:gd name="connsiteX38" fmla="*/ 750112 w 887272"/>
              <a:gd name="connsiteY38" fmla="*/ 980440 h 3631956"/>
              <a:gd name="connsiteX39" fmla="*/ 745032 w 887272"/>
              <a:gd name="connsiteY39" fmla="*/ 1031240 h 3631956"/>
              <a:gd name="connsiteX40" fmla="*/ 734872 w 887272"/>
              <a:gd name="connsiteY40" fmla="*/ 1102360 h 3631956"/>
              <a:gd name="connsiteX41" fmla="*/ 729792 w 887272"/>
              <a:gd name="connsiteY41" fmla="*/ 1203960 h 3631956"/>
              <a:gd name="connsiteX42" fmla="*/ 719632 w 887272"/>
              <a:gd name="connsiteY42" fmla="*/ 1264920 h 3631956"/>
              <a:gd name="connsiteX43" fmla="*/ 704392 w 887272"/>
              <a:gd name="connsiteY43" fmla="*/ 1407160 h 3631956"/>
              <a:gd name="connsiteX44" fmla="*/ 694232 w 887272"/>
              <a:gd name="connsiteY44" fmla="*/ 1463040 h 3631956"/>
              <a:gd name="connsiteX45" fmla="*/ 689152 w 887272"/>
              <a:gd name="connsiteY45" fmla="*/ 1518920 h 3631956"/>
              <a:gd name="connsiteX46" fmla="*/ 678992 w 887272"/>
              <a:gd name="connsiteY46" fmla="*/ 1564640 h 3631956"/>
              <a:gd name="connsiteX47" fmla="*/ 673912 w 887272"/>
              <a:gd name="connsiteY47" fmla="*/ 1595120 h 3631956"/>
              <a:gd name="connsiteX48" fmla="*/ 668832 w 887272"/>
              <a:gd name="connsiteY48" fmla="*/ 1635760 h 3631956"/>
              <a:gd name="connsiteX49" fmla="*/ 663752 w 887272"/>
              <a:gd name="connsiteY49" fmla="*/ 1666240 h 3631956"/>
              <a:gd name="connsiteX50" fmla="*/ 658672 w 887272"/>
              <a:gd name="connsiteY50" fmla="*/ 1706880 h 3631956"/>
              <a:gd name="connsiteX51" fmla="*/ 643432 w 887272"/>
              <a:gd name="connsiteY51" fmla="*/ 1778000 h 3631956"/>
              <a:gd name="connsiteX52" fmla="*/ 638352 w 887272"/>
              <a:gd name="connsiteY52" fmla="*/ 1823720 h 3631956"/>
              <a:gd name="connsiteX53" fmla="*/ 628192 w 887272"/>
              <a:gd name="connsiteY53" fmla="*/ 1879600 h 3631956"/>
              <a:gd name="connsiteX54" fmla="*/ 623112 w 887272"/>
              <a:gd name="connsiteY54" fmla="*/ 1935480 h 3631956"/>
              <a:gd name="connsiteX55" fmla="*/ 607872 w 887272"/>
              <a:gd name="connsiteY55" fmla="*/ 2021840 h 3631956"/>
              <a:gd name="connsiteX56" fmla="*/ 602792 w 887272"/>
              <a:gd name="connsiteY56" fmla="*/ 2082800 h 3631956"/>
              <a:gd name="connsiteX57" fmla="*/ 592632 w 887272"/>
              <a:gd name="connsiteY57" fmla="*/ 2133600 h 3631956"/>
              <a:gd name="connsiteX58" fmla="*/ 582472 w 887272"/>
              <a:gd name="connsiteY58" fmla="*/ 2204720 h 3631956"/>
              <a:gd name="connsiteX59" fmla="*/ 577392 w 887272"/>
              <a:gd name="connsiteY59" fmla="*/ 2296160 h 3631956"/>
              <a:gd name="connsiteX60" fmla="*/ 572312 w 887272"/>
              <a:gd name="connsiteY60" fmla="*/ 2311400 h 3631956"/>
              <a:gd name="connsiteX61" fmla="*/ 567232 w 887272"/>
              <a:gd name="connsiteY61" fmla="*/ 2352040 h 3631956"/>
              <a:gd name="connsiteX62" fmla="*/ 562152 w 887272"/>
              <a:gd name="connsiteY62" fmla="*/ 2382520 h 3631956"/>
              <a:gd name="connsiteX63" fmla="*/ 551992 w 887272"/>
              <a:gd name="connsiteY63" fmla="*/ 2509520 h 3631956"/>
              <a:gd name="connsiteX64" fmla="*/ 541832 w 887272"/>
              <a:gd name="connsiteY64" fmla="*/ 2570480 h 3631956"/>
              <a:gd name="connsiteX65" fmla="*/ 536752 w 887272"/>
              <a:gd name="connsiteY65" fmla="*/ 2595880 h 3631956"/>
              <a:gd name="connsiteX66" fmla="*/ 526592 w 887272"/>
              <a:gd name="connsiteY66" fmla="*/ 2809240 h 3631956"/>
              <a:gd name="connsiteX67" fmla="*/ 521512 w 887272"/>
              <a:gd name="connsiteY67" fmla="*/ 2834640 h 3631956"/>
              <a:gd name="connsiteX68" fmla="*/ 516432 w 887272"/>
              <a:gd name="connsiteY68" fmla="*/ 2956560 h 3631956"/>
              <a:gd name="connsiteX69" fmla="*/ 506272 w 887272"/>
              <a:gd name="connsiteY69" fmla="*/ 3048000 h 3631956"/>
              <a:gd name="connsiteX70" fmla="*/ 494419 w 887272"/>
              <a:gd name="connsiteY70" fmla="*/ 3217898 h 3631956"/>
              <a:gd name="connsiteX71" fmla="*/ 486517 w 887272"/>
              <a:gd name="connsiteY71" fmla="*/ 3325707 h 3631956"/>
              <a:gd name="connsiteX72" fmla="*/ 489903 w 887272"/>
              <a:gd name="connsiteY72" fmla="*/ 3369734 h 3631956"/>
              <a:gd name="connsiteX73" fmla="*/ 484823 w 887272"/>
              <a:gd name="connsiteY73" fmla="*/ 3407551 h 3631956"/>
              <a:gd name="connsiteX74" fmla="*/ 462810 w 887272"/>
              <a:gd name="connsiteY74" fmla="*/ 3608494 h 3631956"/>
              <a:gd name="connsiteX75" fmla="*/ 414832 w 887272"/>
              <a:gd name="connsiteY75" fmla="*/ 3611880 h 3631956"/>
              <a:gd name="connsiteX76" fmla="*/ 191312 w 887272"/>
              <a:gd name="connsiteY76" fmla="*/ 3601720 h 3631956"/>
              <a:gd name="connsiteX77" fmla="*/ 120192 w 887272"/>
              <a:gd name="connsiteY77" fmla="*/ 3591560 h 3631956"/>
              <a:gd name="connsiteX78" fmla="*/ 64312 w 887272"/>
              <a:gd name="connsiteY78" fmla="*/ 3586480 h 3631956"/>
              <a:gd name="connsiteX79" fmla="*/ 20849 w 887272"/>
              <a:gd name="connsiteY79" fmla="*/ 3576884 h 3631956"/>
              <a:gd name="connsiteX80" fmla="*/ 27058 w 887272"/>
              <a:gd name="connsiteY80" fmla="*/ 3533423 h 3631956"/>
              <a:gd name="connsiteX81" fmla="*/ 31575 w 887272"/>
              <a:gd name="connsiteY81" fmla="*/ 3452706 h 3631956"/>
              <a:gd name="connsiteX82" fmla="*/ 33832 w 887272"/>
              <a:gd name="connsiteY82" fmla="*/ 3426178 h 3631956"/>
              <a:gd name="connsiteX83" fmla="*/ 33268 w 887272"/>
              <a:gd name="connsiteY83" fmla="*/ 3392311 h 3631956"/>
              <a:gd name="connsiteX84" fmla="*/ 32703 w 887272"/>
              <a:gd name="connsiteY84" fmla="*/ 3356186 h 3631956"/>
              <a:gd name="connsiteX85" fmla="*/ 34961 w 887272"/>
              <a:gd name="connsiteY85" fmla="*/ 3327964 h 3631956"/>
              <a:gd name="connsiteX86" fmla="*/ 40041 w 887272"/>
              <a:gd name="connsiteY86" fmla="*/ 3265311 h 3631956"/>
              <a:gd name="connsiteX87" fmla="*/ 47943 w 887272"/>
              <a:gd name="connsiteY87" fmla="*/ 3234266 h 3631956"/>
              <a:gd name="connsiteX88" fmla="*/ 46814 w 887272"/>
              <a:gd name="connsiteY88" fmla="*/ 3178387 h 3631956"/>
              <a:gd name="connsiteX89" fmla="*/ 28752 w 887272"/>
              <a:gd name="connsiteY89" fmla="*/ 3048000 h 3631956"/>
              <a:gd name="connsiteX90" fmla="*/ 33832 w 887272"/>
              <a:gd name="connsiteY90" fmla="*/ 3022600 h 3631956"/>
              <a:gd name="connsiteX91" fmla="*/ 38912 w 887272"/>
              <a:gd name="connsiteY91" fmla="*/ 2941320 h 3631956"/>
              <a:gd name="connsiteX92" fmla="*/ 43992 w 887272"/>
              <a:gd name="connsiteY92" fmla="*/ 2910840 h 3631956"/>
              <a:gd name="connsiteX93" fmla="*/ 54152 w 887272"/>
              <a:gd name="connsiteY93" fmla="*/ 2824480 h 3631956"/>
              <a:gd name="connsiteX94" fmla="*/ 64312 w 887272"/>
              <a:gd name="connsiteY94" fmla="*/ 2712720 h 3631956"/>
              <a:gd name="connsiteX95" fmla="*/ 69392 w 887272"/>
              <a:gd name="connsiteY95" fmla="*/ 2687320 h 3631956"/>
              <a:gd name="connsiteX96" fmla="*/ 74472 w 887272"/>
              <a:gd name="connsiteY96" fmla="*/ 2667000 h 3631956"/>
              <a:gd name="connsiteX97" fmla="*/ 79552 w 887272"/>
              <a:gd name="connsiteY97" fmla="*/ 2631440 h 3631956"/>
              <a:gd name="connsiteX98" fmla="*/ 89712 w 887272"/>
              <a:gd name="connsiteY98" fmla="*/ 2600960 h 3631956"/>
              <a:gd name="connsiteX99" fmla="*/ 94792 w 887272"/>
              <a:gd name="connsiteY99" fmla="*/ 2570480 h 3631956"/>
              <a:gd name="connsiteX100" fmla="*/ 104952 w 887272"/>
              <a:gd name="connsiteY100" fmla="*/ 2550160 h 3631956"/>
              <a:gd name="connsiteX101" fmla="*/ 135432 w 887272"/>
              <a:gd name="connsiteY101" fmla="*/ 2594187 h 3631956"/>
              <a:gd name="connsiteX102" fmla="*/ 145591 w 887272"/>
              <a:gd name="connsiteY102" fmla="*/ 2550724 h 3631956"/>
              <a:gd name="connsiteX103" fmla="*/ 142206 w 887272"/>
              <a:gd name="connsiteY103" fmla="*/ 2484684 h 3631956"/>
              <a:gd name="connsiteX104" fmla="*/ 149543 w 887272"/>
              <a:gd name="connsiteY104" fmla="*/ 2475088 h 3631956"/>
              <a:gd name="connsiteX105" fmla="*/ 151802 w 887272"/>
              <a:gd name="connsiteY105" fmla="*/ 2430498 h 3631956"/>
              <a:gd name="connsiteX106" fmla="*/ 159703 w 887272"/>
              <a:gd name="connsiteY106" fmla="*/ 2410178 h 3631956"/>
              <a:gd name="connsiteX107" fmla="*/ 164784 w 887272"/>
              <a:gd name="connsiteY107" fmla="*/ 2388164 h 3631956"/>
              <a:gd name="connsiteX108" fmla="*/ 167041 w 887272"/>
              <a:gd name="connsiteY108" fmla="*/ 2359943 h 3631956"/>
              <a:gd name="connsiteX109" fmla="*/ 174943 w 887272"/>
              <a:gd name="connsiteY109" fmla="*/ 2338494 h 3631956"/>
              <a:gd name="connsiteX110" fmla="*/ 180023 w 887272"/>
              <a:gd name="connsiteY110" fmla="*/ 2284871 h 3631956"/>
              <a:gd name="connsiteX111" fmla="*/ 181716 w 887272"/>
              <a:gd name="connsiteY111" fmla="*/ 2232942 h 3631956"/>
              <a:gd name="connsiteX112" fmla="*/ 190183 w 887272"/>
              <a:gd name="connsiteY112" fmla="*/ 2175369 h 3631956"/>
              <a:gd name="connsiteX113" fmla="*/ 191312 w 887272"/>
              <a:gd name="connsiteY113" fmla="*/ 2136987 h 3631956"/>
              <a:gd name="connsiteX114" fmla="*/ 196392 w 887272"/>
              <a:gd name="connsiteY114" fmla="*/ 2098040 h 3631956"/>
              <a:gd name="connsiteX115" fmla="*/ 206552 w 887272"/>
              <a:gd name="connsiteY115" fmla="*/ 1991360 h 3631956"/>
              <a:gd name="connsiteX116" fmla="*/ 211632 w 887272"/>
              <a:gd name="connsiteY116" fmla="*/ 1965960 h 3631956"/>
              <a:gd name="connsiteX117" fmla="*/ 216712 w 887272"/>
              <a:gd name="connsiteY117" fmla="*/ 1925320 h 3631956"/>
              <a:gd name="connsiteX118" fmla="*/ 221792 w 887272"/>
              <a:gd name="connsiteY118" fmla="*/ 1910080 h 3631956"/>
              <a:gd name="connsiteX119" fmla="*/ 226872 w 887272"/>
              <a:gd name="connsiteY119" fmla="*/ 1889760 h 3631956"/>
              <a:gd name="connsiteX120" fmla="*/ 231952 w 887272"/>
              <a:gd name="connsiteY120" fmla="*/ 1859280 h 3631956"/>
              <a:gd name="connsiteX121" fmla="*/ 237032 w 887272"/>
              <a:gd name="connsiteY121" fmla="*/ 1833880 h 3631956"/>
              <a:gd name="connsiteX122" fmla="*/ 242112 w 887272"/>
              <a:gd name="connsiteY122" fmla="*/ 1762760 h 3631956"/>
              <a:gd name="connsiteX123" fmla="*/ 247192 w 887272"/>
              <a:gd name="connsiteY123" fmla="*/ 1747520 h 3631956"/>
              <a:gd name="connsiteX124" fmla="*/ 252272 w 887272"/>
              <a:gd name="connsiteY124" fmla="*/ 1722120 h 3631956"/>
              <a:gd name="connsiteX125" fmla="*/ 257352 w 887272"/>
              <a:gd name="connsiteY125" fmla="*/ 1671320 h 3631956"/>
              <a:gd name="connsiteX126" fmla="*/ 262432 w 887272"/>
              <a:gd name="connsiteY126" fmla="*/ 1656080 h 3631956"/>
              <a:gd name="connsiteX127" fmla="*/ 267512 w 887272"/>
              <a:gd name="connsiteY127" fmla="*/ 1635760 h 3631956"/>
              <a:gd name="connsiteX128" fmla="*/ 272592 w 887272"/>
              <a:gd name="connsiteY128" fmla="*/ 1574800 h 3631956"/>
              <a:gd name="connsiteX129" fmla="*/ 277672 w 887272"/>
              <a:gd name="connsiteY129" fmla="*/ 1559560 h 3631956"/>
              <a:gd name="connsiteX130" fmla="*/ 287832 w 887272"/>
              <a:gd name="connsiteY130" fmla="*/ 1518920 h 3631956"/>
              <a:gd name="connsiteX131" fmla="*/ 292912 w 887272"/>
              <a:gd name="connsiteY131" fmla="*/ 1473200 h 3631956"/>
              <a:gd name="connsiteX132" fmla="*/ 297992 w 887272"/>
              <a:gd name="connsiteY132" fmla="*/ 1447800 h 3631956"/>
              <a:gd name="connsiteX133" fmla="*/ 308152 w 887272"/>
              <a:gd name="connsiteY133" fmla="*/ 1386840 h 3631956"/>
              <a:gd name="connsiteX134" fmla="*/ 313232 w 887272"/>
              <a:gd name="connsiteY134" fmla="*/ 1346200 h 3631956"/>
              <a:gd name="connsiteX135" fmla="*/ 323392 w 887272"/>
              <a:gd name="connsiteY135" fmla="*/ 1275080 h 3631956"/>
              <a:gd name="connsiteX136" fmla="*/ 328472 w 887272"/>
              <a:gd name="connsiteY136" fmla="*/ 1224280 h 3631956"/>
              <a:gd name="connsiteX137" fmla="*/ 333552 w 887272"/>
              <a:gd name="connsiteY137" fmla="*/ 1198880 h 3631956"/>
              <a:gd name="connsiteX138" fmla="*/ 348792 w 887272"/>
              <a:gd name="connsiteY138" fmla="*/ 1127760 h 3631956"/>
              <a:gd name="connsiteX139" fmla="*/ 353872 w 887272"/>
              <a:gd name="connsiteY139" fmla="*/ 1076960 h 3631956"/>
              <a:gd name="connsiteX140" fmla="*/ 358952 w 887272"/>
              <a:gd name="connsiteY140" fmla="*/ 1056640 h 3631956"/>
              <a:gd name="connsiteX141" fmla="*/ 369112 w 887272"/>
              <a:gd name="connsiteY141" fmla="*/ 1005840 h 3631956"/>
              <a:gd name="connsiteX142" fmla="*/ 374192 w 887272"/>
              <a:gd name="connsiteY142" fmla="*/ 934720 h 3631956"/>
              <a:gd name="connsiteX143" fmla="*/ 384352 w 887272"/>
              <a:gd name="connsiteY143" fmla="*/ 868680 h 3631956"/>
              <a:gd name="connsiteX144" fmla="*/ 389432 w 887272"/>
              <a:gd name="connsiteY144" fmla="*/ 822960 h 3631956"/>
              <a:gd name="connsiteX145" fmla="*/ 399592 w 887272"/>
              <a:gd name="connsiteY145" fmla="*/ 777240 h 3631956"/>
              <a:gd name="connsiteX146" fmla="*/ 404672 w 887272"/>
              <a:gd name="connsiteY146" fmla="*/ 731520 h 3631956"/>
              <a:gd name="connsiteX147" fmla="*/ 414832 w 887272"/>
              <a:gd name="connsiteY147" fmla="*/ 690880 h 3631956"/>
              <a:gd name="connsiteX148" fmla="*/ 424992 w 887272"/>
              <a:gd name="connsiteY148" fmla="*/ 629920 h 3631956"/>
              <a:gd name="connsiteX149" fmla="*/ 430072 w 887272"/>
              <a:gd name="connsiteY149" fmla="*/ 584200 h 3631956"/>
              <a:gd name="connsiteX150" fmla="*/ 440232 w 887272"/>
              <a:gd name="connsiteY150" fmla="*/ 543560 h 3631956"/>
              <a:gd name="connsiteX151" fmla="*/ 445312 w 887272"/>
              <a:gd name="connsiteY151" fmla="*/ 523240 h 3631956"/>
              <a:gd name="connsiteX152" fmla="*/ 455472 w 887272"/>
              <a:gd name="connsiteY152" fmla="*/ 457200 h 3631956"/>
              <a:gd name="connsiteX153" fmla="*/ 465632 w 887272"/>
              <a:gd name="connsiteY153" fmla="*/ 411480 h 3631956"/>
              <a:gd name="connsiteX154" fmla="*/ 470712 w 887272"/>
              <a:gd name="connsiteY154" fmla="*/ 365760 h 3631956"/>
              <a:gd name="connsiteX155" fmla="*/ 475792 w 887272"/>
              <a:gd name="connsiteY155" fmla="*/ 335280 h 3631956"/>
              <a:gd name="connsiteX156" fmla="*/ 470712 w 887272"/>
              <a:gd name="connsiteY156" fmla="*/ 198120 h 3631956"/>
              <a:gd name="connsiteX0" fmla="*/ 470712 w 887272"/>
              <a:gd name="connsiteY0" fmla="*/ 198120 h 3631956"/>
              <a:gd name="connsiteX1" fmla="*/ 485952 w 887272"/>
              <a:gd name="connsiteY1" fmla="*/ 187960 h 3631956"/>
              <a:gd name="connsiteX2" fmla="*/ 496112 w 887272"/>
              <a:gd name="connsiteY2" fmla="*/ 172720 h 3631956"/>
              <a:gd name="connsiteX3" fmla="*/ 526592 w 887272"/>
              <a:gd name="connsiteY3" fmla="*/ 152400 h 3631956"/>
              <a:gd name="connsiteX4" fmla="*/ 541832 w 887272"/>
              <a:gd name="connsiteY4" fmla="*/ 137160 h 3631956"/>
              <a:gd name="connsiteX5" fmla="*/ 572312 w 887272"/>
              <a:gd name="connsiteY5" fmla="*/ 127000 h 3631956"/>
              <a:gd name="connsiteX6" fmla="*/ 602792 w 887272"/>
              <a:gd name="connsiteY6" fmla="*/ 111760 h 3631956"/>
              <a:gd name="connsiteX7" fmla="*/ 638352 w 887272"/>
              <a:gd name="connsiteY7" fmla="*/ 96520 h 3631956"/>
              <a:gd name="connsiteX8" fmla="*/ 653592 w 887272"/>
              <a:gd name="connsiteY8" fmla="*/ 86360 h 3631956"/>
              <a:gd name="connsiteX9" fmla="*/ 689152 w 887272"/>
              <a:gd name="connsiteY9" fmla="*/ 76200 h 3631956"/>
              <a:gd name="connsiteX10" fmla="*/ 719632 w 887272"/>
              <a:gd name="connsiteY10" fmla="*/ 66040 h 3631956"/>
              <a:gd name="connsiteX11" fmla="*/ 755192 w 887272"/>
              <a:gd name="connsiteY11" fmla="*/ 50800 h 3631956"/>
              <a:gd name="connsiteX12" fmla="*/ 805992 w 887272"/>
              <a:gd name="connsiteY12" fmla="*/ 35560 h 3631956"/>
              <a:gd name="connsiteX13" fmla="*/ 821232 w 887272"/>
              <a:gd name="connsiteY13" fmla="*/ 25400 h 3631956"/>
              <a:gd name="connsiteX14" fmla="*/ 851712 w 887272"/>
              <a:gd name="connsiteY14" fmla="*/ 15240 h 3631956"/>
              <a:gd name="connsiteX15" fmla="*/ 882192 w 887272"/>
              <a:gd name="connsiteY15" fmla="*/ 0 h 3631956"/>
              <a:gd name="connsiteX16" fmla="*/ 887272 w 887272"/>
              <a:gd name="connsiteY16" fmla="*/ 15240 h 3631956"/>
              <a:gd name="connsiteX17" fmla="*/ 882192 w 887272"/>
              <a:gd name="connsiteY17" fmla="*/ 60960 h 3631956"/>
              <a:gd name="connsiteX18" fmla="*/ 877112 w 887272"/>
              <a:gd name="connsiteY18" fmla="*/ 76200 h 3631956"/>
              <a:gd name="connsiteX19" fmla="*/ 872032 w 887272"/>
              <a:gd name="connsiteY19" fmla="*/ 96520 h 3631956"/>
              <a:gd name="connsiteX20" fmla="*/ 866952 w 887272"/>
              <a:gd name="connsiteY20" fmla="*/ 162560 h 3631956"/>
              <a:gd name="connsiteX21" fmla="*/ 861872 w 887272"/>
              <a:gd name="connsiteY21" fmla="*/ 182880 h 3631956"/>
              <a:gd name="connsiteX22" fmla="*/ 856792 w 887272"/>
              <a:gd name="connsiteY22" fmla="*/ 213360 h 3631956"/>
              <a:gd name="connsiteX23" fmla="*/ 851712 w 887272"/>
              <a:gd name="connsiteY23" fmla="*/ 335280 h 3631956"/>
              <a:gd name="connsiteX24" fmla="*/ 841552 w 887272"/>
              <a:gd name="connsiteY24" fmla="*/ 401320 h 3631956"/>
              <a:gd name="connsiteX25" fmla="*/ 836472 w 887272"/>
              <a:gd name="connsiteY25" fmla="*/ 447040 h 3631956"/>
              <a:gd name="connsiteX26" fmla="*/ 826312 w 887272"/>
              <a:gd name="connsiteY26" fmla="*/ 568960 h 3631956"/>
              <a:gd name="connsiteX27" fmla="*/ 821232 w 887272"/>
              <a:gd name="connsiteY27" fmla="*/ 594360 h 3631956"/>
              <a:gd name="connsiteX28" fmla="*/ 816152 w 887272"/>
              <a:gd name="connsiteY28" fmla="*/ 640080 h 3631956"/>
              <a:gd name="connsiteX29" fmla="*/ 805992 w 887272"/>
              <a:gd name="connsiteY29" fmla="*/ 690880 h 3631956"/>
              <a:gd name="connsiteX30" fmla="*/ 800912 w 887272"/>
              <a:gd name="connsiteY30" fmla="*/ 721360 h 3631956"/>
              <a:gd name="connsiteX31" fmla="*/ 795832 w 887272"/>
              <a:gd name="connsiteY31" fmla="*/ 741680 h 3631956"/>
              <a:gd name="connsiteX32" fmla="*/ 790752 w 887272"/>
              <a:gd name="connsiteY32" fmla="*/ 767080 h 3631956"/>
              <a:gd name="connsiteX33" fmla="*/ 785672 w 887272"/>
              <a:gd name="connsiteY33" fmla="*/ 787400 h 3631956"/>
              <a:gd name="connsiteX34" fmla="*/ 780592 w 887272"/>
              <a:gd name="connsiteY34" fmla="*/ 828040 h 3631956"/>
              <a:gd name="connsiteX35" fmla="*/ 775512 w 887272"/>
              <a:gd name="connsiteY35" fmla="*/ 843280 h 3631956"/>
              <a:gd name="connsiteX36" fmla="*/ 765352 w 887272"/>
              <a:gd name="connsiteY36" fmla="*/ 894080 h 3631956"/>
              <a:gd name="connsiteX37" fmla="*/ 755192 w 887272"/>
              <a:gd name="connsiteY37" fmla="*/ 939800 h 3631956"/>
              <a:gd name="connsiteX38" fmla="*/ 750112 w 887272"/>
              <a:gd name="connsiteY38" fmla="*/ 980440 h 3631956"/>
              <a:gd name="connsiteX39" fmla="*/ 745032 w 887272"/>
              <a:gd name="connsiteY39" fmla="*/ 1031240 h 3631956"/>
              <a:gd name="connsiteX40" fmla="*/ 734872 w 887272"/>
              <a:gd name="connsiteY40" fmla="*/ 1102360 h 3631956"/>
              <a:gd name="connsiteX41" fmla="*/ 729792 w 887272"/>
              <a:gd name="connsiteY41" fmla="*/ 1203960 h 3631956"/>
              <a:gd name="connsiteX42" fmla="*/ 719632 w 887272"/>
              <a:gd name="connsiteY42" fmla="*/ 1264920 h 3631956"/>
              <a:gd name="connsiteX43" fmla="*/ 704392 w 887272"/>
              <a:gd name="connsiteY43" fmla="*/ 1407160 h 3631956"/>
              <a:gd name="connsiteX44" fmla="*/ 694232 w 887272"/>
              <a:gd name="connsiteY44" fmla="*/ 1463040 h 3631956"/>
              <a:gd name="connsiteX45" fmla="*/ 689152 w 887272"/>
              <a:gd name="connsiteY45" fmla="*/ 1518920 h 3631956"/>
              <a:gd name="connsiteX46" fmla="*/ 678992 w 887272"/>
              <a:gd name="connsiteY46" fmla="*/ 1564640 h 3631956"/>
              <a:gd name="connsiteX47" fmla="*/ 673912 w 887272"/>
              <a:gd name="connsiteY47" fmla="*/ 1595120 h 3631956"/>
              <a:gd name="connsiteX48" fmla="*/ 668832 w 887272"/>
              <a:gd name="connsiteY48" fmla="*/ 1635760 h 3631956"/>
              <a:gd name="connsiteX49" fmla="*/ 663752 w 887272"/>
              <a:gd name="connsiteY49" fmla="*/ 1666240 h 3631956"/>
              <a:gd name="connsiteX50" fmla="*/ 658672 w 887272"/>
              <a:gd name="connsiteY50" fmla="*/ 1706880 h 3631956"/>
              <a:gd name="connsiteX51" fmla="*/ 643432 w 887272"/>
              <a:gd name="connsiteY51" fmla="*/ 1778000 h 3631956"/>
              <a:gd name="connsiteX52" fmla="*/ 638352 w 887272"/>
              <a:gd name="connsiteY52" fmla="*/ 1823720 h 3631956"/>
              <a:gd name="connsiteX53" fmla="*/ 628192 w 887272"/>
              <a:gd name="connsiteY53" fmla="*/ 1879600 h 3631956"/>
              <a:gd name="connsiteX54" fmla="*/ 623112 w 887272"/>
              <a:gd name="connsiteY54" fmla="*/ 1935480 h 3631956"/>
              <a:gd name="connsiteX55" fmla="*/ 607872 w 887272"/>
              <a:gd name="connsiteY55" fmla="*/ 2021840 h 3631956"/>
              <a:gd name="connsiteX56" fmla="*/ 602792 w 887272"/>
              <a:gd name="connsiteY56" fmla="*/ 2082800 h 3631956"/>
              <a:gd name="connsiteX57" fmla="*/ 592632 w 887272"/>
              <a:gd name="connsiteY57" fmla="*/ 2133600 h 3631956"/>
              <a:gd name="connsiteX58" fmla="*/ 582472 w 887272"/>
              <a:gd name="connsiteY58" fmla="*/ 2204720 h 3631956"/>
              <a:gd name="connsiteX59" fmla="*/ 577392 w 887272"/>
              <a:gd name="connsiteY59" fmla="*/ 2296160 h 3631956"/>
              <a:gd name="connsiteX60" fmla="*/ 572312 w 887272"/>
              <a:gd name="connsiteY60" fmla="*/ 2311400 h 3631956"/>
              <a:gd name="connsiteX61" fmla="*/ 567232 w 887272"/>
              <a:gd name="connsiteY61" fmla="*/ 2352040 h 3631956"/>
              <a:gd name="connsiteX62" fmla="*/ 562152 w 887272"/>
              <a:gd name="connsiteY62" fmla="*/ 2382520 h 3631956"/>
              <a:gd name="connsiteX63" fmla="*/ 551992 w 887272"/>
              <a:gd name="connsiteY63" fmla="*/ 2509520 h 3631956"/>
              <a:gd name="connsiteX64" fmla="*/ 541832 w 887272"/>
              <a:gd name="connsiteY64" fmla="*/ 2570480 h 3631956"/>
              <a:gd name="connsiteX65" fmla="*/ 536752 w 887272"/>
              <a:gd name="connsiteY65" fmla="*/ 2595880 h 3631956"/>
              <a:gd name="connsiteX66" fmla="*/ 526592 w 887272"/>
              <a:gd name="connsiteY66" fmla="*/ 2809240 h 3631956"/>
              <a:gd name="connsiteX67" fmla="*/ 521512 w 887272"/>
              <a:gd name="connsiteY67" fmla="*/ 2834640 h 3631956"/>
              <a:gd name="connsiteX68" fmla="*/ 516432 w 887272"/>
              <a:gd name="connsiteY68" fmla="*/ 2956560 h 3631956"/>
              <a:gd name="connsiteX69" fmla="*/ 506272 w 887272"/>
              <a:gd name="connsiteY69" fmla="*/ 3048000 h 3631956"/>
              <a:gd name="connsiteX70" fmla="*/ 494419 w 887272"/>
              <a:gd name="connsiteY70" fmla="*/ 3217898 h 3631956"/>
              <a:gd name="connsiteX71" fmla="*/ 486517 w 887272"/>
              <a:gd name="connsiteY71" fmla="*/ 3325707 h 3631956"/>
              <a:gd name="connsiteX72" fmla="*/ 489903 w 887272"/>
              <a:gd name="connsiteY72" fmla="*/ 3369734 h 3631956"/>
              <a:gd name="connsiteX73" fmla="*/ 484823 w 887272"/>
              <a:gd name="connsiteY73" fmla="*/ 3407551 h 3631956"/>
              <a:gd name="connsiteX74" fmla="*/ 462810 w 887272"/>
              <a:gd name="connsiteY74" fmla="*/ 3608494 h 3631956"/>
              <a:gd name="connsiteX75" fmla="*/ 414832 w 887272"/>
              <a:gd name="connsiteY75" fmla="*/ 3611880 h 3631956"/>
              <a:gd name="connsiteX76" fmla="*/ 191312 w 887272"/>
              <a:gd name="connsiteY76" fmla="*/ 3601720 h 3631956"/>
              <a:gd name="connsiteX77" fmla="*/ 120192 w 887272"/>
              <a:gd name="connsiteY77" fmla="*/ 3591560 h 3631956"/>
              <a:gd name="connsiteX78" fmla="*/ 64312 w 887272"/>
              <a:gd name="connsiteY78" fmla="*/ 3586480 h 3631956"/>
              <a:gd name="connsiteX79" fmla="*/ 20849 w 887272"/>
              <a:gd name="connsiteY79" fmla="*/ 3576884 h 3631956"/>
              <a:gd name="connsiteX80" fmla="*/ 27058 w 887272"/>
              <a:gd name="connsiteY80" fmla="*/ 3533423 h 3631956"/>
              <a:gd name="connsiteX81" fmla="*/ 31575 w 887272"/>
              <a:gd name="connsiteY81" fmla="*/ 3452706 h 3631956"/>
              <a:gd name="connsiteX82" fmla="*/ 33832 w 887272"/>
              <a:gd name="connsiteY82" fmla="*/ 3426178 h 3631956"/>
              <a:gd name="connsiteX83" fmla="*/ 33268 w 887272"/>
              <a:gd name="connsiteY83" fmla="*/ 3392311 h 3631956"/>
              <a:gd name="connsiteX84" fmla="*/ 32703 w 887272"/>
              <a:gd name="connsiteY84" fmla="*/ 3356186 h 3631956"/>
              <a:gd name="connsiteX85" fmla="*/ 34961 w 887272"/>
              <a:gd name="connsiteY85" fmla="*/ 3327964 h 3631956"/>
              <a:gd name="connsiteX86" fmla="*/ 40041 w 887272"/>
              <a:gd name="connsiteY86" fmla="*/ 3265311 h 3631956"/>
              <a:gd name="connsiteX87" fmla="*/ 47943 w 887272"/>
              <a:gd name="connsiteY87" fmla="*/ 3234266 h 3631956"/>
              <a:gd name="connsiteX88" fmla="*/ 46814 w 887272"/>
              <a:gd name="connsiteY88" fmla="*/ 3178387 h 3631956"/>
              <a:gd name="connsiteX89" fmla="*/ 54152 w 887272"/>
              <a:gd name="connsiteY89" fmla="*/ 3048000 h 3631956"/>
              <a:gd name="connsiteX90" fmla="*/ 33832 w 887272"/>
              <a:gd name="connsiteY90" fmla="*/ 3022600 h 3631956"/>
              <a:gd name="connsiteX91" fmla="*/ 38912 w 887272"/>
              <a:gd name="connsiteY91" fmla="*/ 2941320 h 3631956"/>
              <a:gd name="connsiteX92" fmla="*/ 43992 w 887272"/>
              <a:gd name="connsiteY92" fmla="*/ 2910840 h 3631956"/>
              <a:gd name="connsiteX93" fmla="*/ 54152 w 887272"/>
              <a:gd name="connsiteY93" fmla="*/ 2824480 h 3631956"/>
              <a:gd name="connsiteX94" fmla="*/ 64312 w 887272"/>
              <a:gd name="connsiteY94" fmla="*/ 2712720 h 3631956"/>
              <a:gd name="connsiteX95" fmla="*/ 69392 w 887272"/>
              <a:gd name="connsiteY95" fmla="*/ 2687320 h 3631956"/>
              <a:gd name="connsiteX96" fmla="*/ 74472 w 887272"/>
              <a:gd name="connsiteY96" fmla="*/ 2667000 h 3631956"/>
              <a:gd name="connsiteX97" fmla="*/ 79552 w 887272"/>
              <a:gd name="connsiteY97" fmla="*/ 2631440 h 3631956"/>
              <a:gd name="connsiteX98" fmla="*/ 89712 w 887272"/>
              <a:gd name="connsiteY98" fmla="*/ 2600960 h 3631956"/>
              <a:gd name="connsiteX99" fmla="*/ 94792 w 887272"/>
              <a:gd name="connsiteY99" fmla="*/ 2570480 h 3631956"/>
              <a:gd name="connsiteX100" fmla="*/ 104952 w 887272"/>
              <a:gd name="connsiteY100" fmla="*/ 2550160 h 3631956"/>
              <a:gd name="connsiteX101" fmla="*/ 135432 w 887272"/>
              <a:gd name="connsiteY101" fmla="*/ 2594187 h 3631956"/>
              <a:gd name="connsiteX102" fmla="*/ 145591 w 887272"/>
              <a:gd name="connsiteY102" fmla="*/ 2550724 h 3631956"/>
              <a:gd name="connsiteX103" fmla="*/ 142206 w 887272"/>
              <a:gd name="connsiteY103" fmla="*/ 2484684 h 3631956"/>
              <a:gd name="connsiteX104" fmla="*/ 149543 w 887272"/>
              <a:gd name="connsiteY104" fmla="*/ 2475088 h 3631956"/>
              <a:gd name="connsiteX105" fmla="*/ 151802 w 887272"/>
              <a:gd name="connsiteY105" fmla="*/ 2430498 h 3631956"/>
              <a:gd name="connsiteX106" fmla="*/ 159703 w 887272"/>
              <a:gd name="connsiteY106" fmla="*/ 2410178 h 3631956"/>
              <a:gd name="connsiteX107" fmla="*/ 164784 w 887272"/>
              <a:gd name="connsiteY107" fmla="*/ 2388164 h 3631956"/>
              <a:gd name="connsiteX108" fmla="*/ 167041 w 887272"/>
              <a:gd name="connsiteY108" fmla="*/ 2359943 h 3631956"/>
              <a:gd name="connsiteX109" fmla="*/ 174943 w 887272"/>
              <a:gd name="connsiteY109" fmla="*/ 2338494 h 3631956"/>
              <a:gd name="connsiteX110" fmla="*/ 180023 w 887272"/>
              <a:gd name="connsiteY110" fmla="*/ 2284871 h 3631956"/>
              <a:gd name="connsiteX111" fmla="*/ 181716 w 887272"/>
              <a:gd name="connsiteY111" fmla="*/ 2232942 h 3631956"/>
              <a:gd name="connsiteX112" fmla="*/ 190183 w 887272"/>
              <a:gd name="connsiteY112" fmla="*/ 2175369 h 3631956"/>
              <a:gd name="connsiteX113" fmla="*/ 191312 w 887272"/>
              <a:gd name="connsiteY113" fmla="*/ 2136987 h 3631956"/>
              <a:gd name="connsiteX114" fmla="*/ 196392 w 887272"/>
              <a:gd name="connsiteY114" fmla="*/ 2098040 h 3631956"/>
              <a:gd name="connsiteX115" fmla="*/ 206552 w 887272"/>
              <a:gd name="connsiteY115" fmla="*/ 1991360 h 3631956"/>
              <a:gd name="connsiteX116" fmla="*/ 211632 w 887272"/>
              <a:gd name="connsiteY116" fmla="*/ 1965960 h 3631956"/>
              <a:gd name="connsiteX117" fmla="*/ 216712 w 887272"/>
              <a:gd name="connsiteY117" fmla="*/ 1925320 h 3631956"/>
              <a:gd name="connsiteX118" fmla="*/ 221792 w 887272"/>
              <a:gd name="connsiteY118" fmla="*/ 1910080 h 3631956"/>
              <a:gd name="connsiteX119" fmla="*/ 226872 w 887272"/>
              <a:gd name="connsiteY119" fmla="*/ 1889760 h 3631956"/>
              <a:gd name="connsiteX120" fmla="*/ 231952 w 887272"/>
              <a:gd name="connsiteY120" fmla="*/ 1859280 h 3631956"/>
              <a:gd name="connsiteX121" fmla="*/ 237032 w 887272"/>
              <a:gd name="connsiteY121" fmla="*/ 1833880 h 3631956"/>
              <a:gd name="connsiteX122" fmla="*/ 242112 w 887272"/>
              <a:gd name="connsiteY122" fmla="*/ 1762760 h 3631956"/>
              <a:gd name="connsiteX123" fmla="*/ 247192 w 887272"/>
              <a:gd name="connsiteY123" fmla="*/ 1747520 h 3631956"/>
              <a:gd name="connsiteX124" fmla="*/ 252272 w 887272"/>
              <a:gd name="connsiteY124" fmla="*/ 1722120 h 3631956"/>
              <a:gd name="connsiteX125" fmla="*/ 257352 w 887272"/>
              <a:gd name="connsiteY125" fmla="*/ 1671320 h 3631956"/>
              <a:gd name="connsiteX126" fmla="*/ 262432 w 887272"/>
              <a:gd name="connsiteY126" fmla="*/ 1656080 h 3631956"/>
              <a:gd name="connsiteX127" fmla="*/ 267512 w 887272"/>
              <a:gd name="connsiteY127" fmla="*/ 1635760 h 3631956"/>
              <a:gd name="connsiteX128" fmla="*/ 272592 w 887272"/>
              <a:gd name="connsiteY128" fmla="*/ 1574800 h 3631956"/>
              <a:gd name="connsiteX129" fmla="*/ 277672 w 887272"/>
              <a:gd name="connsiteY129" fmla="*/ 1559560 h 3631956"/>
              <a:gd name="connsiteX130" fmla="*/ 287832 w 887272"/>
              <a:gd name="connsiteY130" fmla="*/ 1518920 h 3631956"/>
              <a:gd name="connsiteX131" fmla="*/ 292912 w 887272"/>
              <a:gd name="connsiteY131" fmla="*/ 1473200 h 3631956"/>
              <a:gd name="connsiteX132" fmla="*/ 297992 w 887272"/>
              <a:gd name="connsiteY132" fmla="*/ 1447800 h 3631956"/>
              <a:gd name="connsiteX133" fmla="*/ 308152 w 887272"/>
              <a:gd name="connsiteY133" fmla="*/ 1386840 h 3631956"/>
              <a:gd name="connsiteX134" fmla="*/ 313232 w 887272"/>
              <a:gd name="connsiteY134" fmla="*/ 1346200 h 3631956"/>
              <a:gd name="connsiteX135" fmla="*/ 323392 w 887272"/>
              <a:gd name="connsiteY135" fmla="*/ 1275080 h 3631956"/>
              <a:gd name="connsiteX136" fmla="*/ 328472 w 887272"/>
              <a:gd name="connsiteY136" fmla="*/ 1224280 h 3631956"/>
              <a:gd name="connsiteX137" fmla="*/ 333552 w 887272"/>
              <a:gd name="connsiteY137" fmla="*/ 1198880 h 3631956"/>
              <a:gd name="connsiteX138" fmla="*/ 348792 w 887272"/>
              <a:gd name="connsiteY138" fmla="*/ 1127760 h 3631956"/>
              <a:gd name="connsiteX139" fmla="*/ 353872 w 887272"/>
              <a:gd name="connsiteY139" fmla="*/ 1076960 h 3631956"/>
              <a:gd name="connsiteX140" fmla="*/ 358952 w 887272"/>
              <a:gd name="connsiteY140" fmla="*/ 1056640 h 3631956"/>
              <a:gd name="connsiteX141" fmla="*/ 369112 w 887272"/>
              <a:gd name="connsiteY141" fmla="*/ 1005840 h 3631956"/>
              <a:gd name="connsiteX142" fmla="*/ 374192 w 887272"/>
              <a:gd name="connsiteY142" fmla="*/ 934720 h 3631956"/>
              <a:gd name="connsiteX143" fmla="*/ 384352 w 887272"/>
              <a:gd name="connsiteY143" fmla="*/ 868680 h 3631956"/>
              <a:gd name="connsiteX144" fmla="*/ 389432 w 887272"/>
              <a:gd name="connsiteY144" fmla="*/ 822960 h 3631956"/>
              <a:gd name="connsiteX145" fmla="*/ 399592 w 887272"/>
              <a:gd name="connsiteY145" fmla="*/ 777240 h 3631956"/>
              <a:gd name="connsiteX146" fmla="*/ 404672 w 887272"/>
              <a:gd name="connsiteY146" fmla="*/ 731520 h 3631956"/>
              <a:gd name="connsiteX147" fmla="*/ 414832 w 887272"/>
              <a:gd name="connsiteY147" fmla="*/ 690880 h 3631956"/>
              <a:gd name="connsiteX148" fmla="*/ 424992 w 887272"/>
              <a:gd name="connsiteY148" fmla="*/ 629920 h 3631956"/>
              <a:gd name="connsiteX149" fmla="*/ 430072 w 887272"/>
              <a:gd name="connsiteY149" fmla="*/ 584200 h 3631956"/>
              <a:gd name="connsiteX150" fmla="*/ 440232 w 887272"/>
              <a:gd name="connsiteY150" fmla="*/ 543560 h 3631956"/>
              <a:gd name="connsiteX151" fmla="*/ 445312 w 887272"/>
              <a:gd name="connsiteY151" fmla="*/ 523240 h 3631956"/>
              <a:gd name="connsiteX152" fmla="*/ 455472 w 887272"/>
              <a:gd name="connsiteY152" fmla="*/ 457200 h 3631956"/>
              <a:gd name="connsiteX153" fmla="*/ 465632 w 887272"/>
              <a:gd name="connsiteY153" fmla="*/ 411480 h 3631956"/>
              <a:gd name="connsiteX154" fmla="*/ 470712 w 887272"/>
              <a:gd name="connsiteY154" fmla="*/ 365760 h 3631956"/>
              <a:gd name="connsiteX155" fmla="*/ 475792 w 887272"/>
              <a:gd name="connsiteY155" fmla="*/ 335280 h 3631956"/>
              <a:gd name="connsiteX156" fmla="*/ 470712 w 887272"/>
              <a:gd name="connsiteY156" fmla="*/ 198120 h 3631956"/>
              <a:gd name="connsiteX0" fmla="*/ 470712 w 887272"/>
              <a:gd name="connsiteY0" fmla="*/ 198120 h 3631956"/>
              <a:gd name="connsiteX1" fmla="*/ 485952 w 887272"/>
              <a:gd name="connsiteY1" fmla="*/ 187960 h 3631956"/>
              <a:gd name="connsiteX2" fmla="*/ 496112 w 887272"/>
              <a:gd name="connsiteY2" fmla="*/ 172720 h 3631956"/>
              <a:gd name="connsiteX3" fmla="*/ 526592 w 887272"/>
              <a:gd name="connsiteY3" fmla="*/ 152400 h 3631956"/>
              <a:gd name="connsiteX4" fmla="*/ 541832 w 887272"/>
              <a:gd name="connsiteY4" fmla="*/ 137160 h 3631956"/>
              <a:gd name="connsiteX5" fmla="*/ 572312 w 887272"/>
              <a:gd name="connsiteY5" fmla="*/ 127000 h 3631956"/>
              <a:gd name="connsiteX6" fmla="*/ 602792 w 887272"/>
              <a:gd name="connsiteY6" fmla="*/ 111760 h 3631956"/>
              <a:gd name="connsiteX7" fmla="*/ 638352 w 887272"/>
              <a:gd name="connsiteY7" fmla="*/ 96520 h 3631956"/>
              <a:gd name="connsiteX8" fmla="*/ 653592 w 887272"/>
              <a:gd name="connsiteY8" fmla="*/ 86360 h 3631956"/>
              <a:gd name="connsiteX9" fmla="*/ 689152 w 887272"/>
              <a:gd name="connsiteY9" fmla="*/ 76200 h 3631956"/>
              <a:gd name="connsiteX10" fmla="*/ 719632 w 887272"/>
              <a:gd name="connsiteY10" fmla="*/ 66040 h 3631956"/>
              <a:gd name="connsiteX11" fmla="*/ 755192 w 887272"/>
              <a:gd name="connsiteY11" fmla="*/ 50800 h 3631956"/>
              <a:gd name="connsiteX12" fmla="*/ 805992 w 887272"/>
              <a:gd name="connsiteY12" fmla="*/ 35560 h 3631956"/>
              <a:gd name="connsiteX13" fmla="*/ 821232 w 887272"/>
              <a:gd name="connsiteY13" fmla="*/ 25400 h 3631956"/>
              <a:gd name="connsiteX14" fmla="*/ 851712 w 887272"/>
              <a:gd name="connsiteY14" fmla="*/ 15240 h 3631956"/>
              <a:gd name="connsiteX15" fmla="*/ 882192 w 887272"/>
              <a:gd name="connsiteY15" fmla="*/ 0 h 3631956"/>
              <a:gd name="connsiteX16" fmla="*/ 887272 w 887272"/>
              <a:gd name="connsiteY16" fmla="*/ 15240 h 3631956"/>
              <a:gd name="connsiteX17" fmla="*/ 882192 w 887272"/>
              <a:gd name="connsiteY17" fmla="*/ 60960 h 3631956"/>
              <a:gd name="connsiteX18" fmla="*/ 877112 w 887272"/>
              <a:gd name="connsiteY18" fmla="*/ 76200 h 3631956"/>
              <a:gd name="connsiteX19" fmla="*/ 872032 w 887272"/>
              <a:gd name="connsiteY19" fmla="*/ 96520 h 3631956"/>
              <a:gd name="connsiteX20" fmla="*/ 866952 w 887272"/>
              <a:gd name="connsiteY20" fmla="*/ 162560 h 3631956"/>
              <a:gd name="connsiteX21" fmla="*/ 861872 w 887272"/>
              <a:gd name="connsiteY21" fmla="*/ 182880 h 3631956"/>
              <a:gd name="connsiteX22" fmla="*/ 856792 w 887272"/>
              <a:gd name="connsiteY22" fmla="*/ 213360 h 3631956"/>
              <a:gd name="connsiteX23" fmla="*/ 851712 w 887272"/>
              <a:gd name="connsiteY23" fmla="*/ 335280 h 3631956"/>
              <a:gd name="connsiteX24" fmla="*/ 841552 w 887272"/>
              <a:gd name="connsiteY24" fmla="*/ 401320 h 3631956"/>
              <a:gd name="connsiteX25" fmla="*/ 836472 w 887272"/>
              <a:gd name="connsiteY25" fmla="*/ 447040 h 3631956"/>
              <a:gd name="connsiteX26" fmla="*/ 826312 w 887272"/>
              <a:gd name="connsiteY26" fmla="*/ 568960 h 3631956"/>
              <a:gd name="connsiteX27" fmla="*/ 821232 w 887272"/>
              <a:gd name="connsiteY27" fmla="*/ 594360 h 3631956"/>
              <a:gd name="connsiteX28" fmla="*/ 816152 w 887272"/>
              <a:gd name="connsiteY28" fmla="*/ 640080 h 3631956"/>
              <a:gd name="connsiteX29" fmla="*/ 805992 w 887272"/>
              <a:gd name="connsiteY29" fmla="*/ 690880 h 3631956"/>
              <a:gd name="connsiteX30" fmla="*/ 800912 w 887272"/>
              <a:gd name="connsiteY30" fmla="*/ 721360 h 3631956"/>
              <a:gd name="connsiteX31" fmla="*/ 795832 w 887272"/>
              <a:gd name="connsiteY31" fmla="*/ 741680 h 3631956"/>
              <a:gd name="connsiteX32" fmla="*/ 790752 w 887272"/>
              <a:gd name="connsiteY32" fmla="*/ 767080 h 3631956"/>
              <a:gd name="connsiteX33" fmla="*/ 785672 w 887272"/>
              <a:gd name="connsiteY33" fmla="*/ 787400 h 3631956"/>
              <a:gd name="connsiteX34" fmla="*/ 780592 w 887272"/>
              <a:gd name="connsiteY34" fmla="*/ 828040 h 3631956"/>
              <a:gd name="connsiteX35" fmla="*/ 775512 w 887272"/>
              <a:gd name="connsiteY35" fmla="*/ 843280 h 3631956"/>
              <a:gd name="connsiteX36" fmla="*/ 765352 w 887272"/>
              <a:gd name="connsiteY36" fmla="*/ 894080 h 3631956"/>
              <a:gd name="connsiteX37" fmla="*/ 755192 w 887272"/>
              <a:gd name="connsiteY37" fmla="*/ 939800 h 3631956"/>
              <a:gd name="connsiteX38" fmla="*/ 750112 w 887272"/>
              <a:gd name="connsiteY38" fmla="*/ 980440 h 3631956"/>
              <a:gd name="connsiteX39" fmla="*/ 745032 w 887272"/>
              <a:gd name="connsiteY39" fmla="*/ 1031240 h 3631956"/>
              <a:gd name="connsiteX40" fmla="*/ 734872 w 887272"/>
              <a:gd name="connsiteY40" fmla="*/ 1102360 h 3631956"/>
              <a:gd name="connsiteX41" fmla="*/ 729792 w 887272"/>
              <a:gd name="connsiteY41" fmla="*/ 1203960 h 3631956"/>
              <a:gd name="connsiteX42" fmla="*/ 719632 w 887272"/>
              <a:gd name="connsiteY42" fmla="*/ 1264920 h 3631956"/>
              <a:gd name="connsiteX43" fmla="*/ 704392 w 887272"/>
              <a:gd name="connsiteY43" fmla="*/ 1407160 h 3631956"/>
              <a:gd name="connsiteX44" fmla="*/ 694232 w 887272"/>
              <a:gd name="connsiteY44" fmla="*/ 1463040 h 3631956"/>
              <a:gd name="connsiteX45" fmla="*/ 689152 w 887272"/>
              <a:gd name="connsiteY45" fmla="*/ 1518920 h 3631956"/>
              <a:gd name="connsiteX46" fmla="*/ 678992 w 887272"/>
              <a:gd name="connsiteY46" fmla="*/ 1564640 h 3631956"/>
              <a:gd name="connsiteX47" fmla="*/ 673912 w 887272"/>
              <a:gd name="connsiteY47" fmla="*/ 1595120 h 3631956"/>
              <a:gd name="connsiteX48" fmla="*/ 668832 w 887272"/>
              <a:gd name="connsiteY48" fmla="*/ 1635760 h 3631956"/>
              <a:gd name="connsiteX49" fmla="*/ 663752 w 887272"/>
              <a:gd name="connsiteY49" fmla="*/ 1666240 h 3631956"/>
              <a:gd name="connsiteX50" fmla="*/ 658672 w 887272"/>
              <a:gd name="connsiteY50" fmla="*/ 1706880 h 3631956"/>
              <a:gd name="connsiteX51" fmla="*/ 643432 w 887272"/>
              <a:gd name="connsiteY51" fmla="*/ 1778000 h 3631956"/>
              <a:gd name="connsiteX52" fmla="*/ 638352 w 887272"/>
              <a:gd name="connsiteY52" fmla="*/ 1823720 h 3631956"/>
              <a:gd name="connsiteX53" fmla="*/ 628192 w 887272"/>
              <a:gd name="connsiteY53" fmla="*/ 1879600 h 3631956"/>
              <a:gd name="connsiteX54" fmla="*/ 623112 w 887272"/>
              <a:gd name="connsiteY54" fmla="*/ 1935480 h 3631956"/>
              <a:gd name="connsiteX55" fmla="*/ 607872 w 887272"/>
              <a:gd name="connsiteY55" fmla="*/ 2021840 h 3631956"/>
              <a:gd name="connsiteX56" fmla="*/ 602792 w 887272"/>
              <a:gd name="connsiteY56" fmla="*/ 2082800 h 3631956"/>
              <a:gd name="connsiteX57" fmla="*/ 592632 w 887272"/>
              <a:gd name="connsiteY57" fmla="*/ 2133600 h 3631956"/>
              <a:gd name="connsiteX58" fmla="*/ 582472 w 887272"/>
              <a:gd name="connsiteY58" fmla="*/ 2204720 h 3631956"/>
              <a:gd name="connsiteX59" fmla="*/ 577392 w 887272"/>
              <a:gd name="connsiteY59" fmla="*/ 2296160 h 3631956"/>
              <a:gd name="connsiteX60" fmla="*/ 572312 w 887272"/>
              <a:gd name="connsiteY60" fmla="*/ 2311400 h 3631956"/>
              <a:gd name="connsiteX61" fmla="*/ 567232 w 887272"/>
              <a:gd name="connsiteY61" fmla="*/ 2352040 h 3631956"/>
              <a:gd name="connsiteX62" fmla="*/ 562152 w 887272"/>
              <a:gd name="connsiteY62" fmla="*/ 2382520 h 3631956"/>
              <a:gd name="connsiteX63" fmla="*/ 551992 w 887272"/>
              <a:gd name="connsiteY63" fmla="*/ 2509520 h 3631956"/>
              <a:gd name="connsiteX64" fmla="*/ 541832 w 887272"/>
              <a:gd name="connsiteY64" fmla="*/ 2570480 h 3631956"/>
              <a:gd name="connsiteX65" fmla="*/ 536752 w 887272"/>
              <a:gd name="connsiteY65" fmla="*/ 2595880 h 3631956"/>
              <a:gd name="connsiteX66" fmla="*/ 526592 w 887272"/>
              <a:gd name="connsiteY66" fmla="*/ 2809240 h 3631956"/>
              <a:gd name="connsiteX67" fmla="*/ 521512 w 887272"/>
              <a:gd name="connsiteY67" fmla="*/ 2834640 h 3631956"/>
              <a:gd name="connsiteX68" fmla="*/ 516432 w 887272"/>
              <a:gd name="connsiteY68" fmla="*/ 2956560 h 3631956"/>
              <a:gd name="connsiteX69" fmla="*/ 506272 w 887272"/>
              <a:gd name="connsiteY69" fmla="*/ 3048000 h 3631956"/>
              <a:gd name="connsiteX70" fmla="*/ 494419 w 887272"/>
              <a:gd name="connsiteY70" fmla="*/ 3217898 h 3631956"/>
              <a:gd name="connsiteX71" fmla="*/ 486517 w 887272"/>
              <a:gd name="connsiteY71" fmla="*/ 3325707 h 3631956"/>
              <a:gd name="connsiteX72" fmla="*/ 489903 w 887272"/>
              <a:gd name="connsiteY72" fmla="*/ 3369734 h 3631956"/>
              <a:gd name="connsiteX73" fmla="*/ 484823 w 887272"/>
              <a:gd name="connsiteY73" fmla="*/ 3407551 h 3631956"/>
              <a:gd name="connsiteX74" fmla="*/ 462810 w 887272"/>
              <a:gd name="connsiteY74" fmla="*/ 3608494 h 3631956"/>
              <a:gd name="connsiteX75" fmla="*/ 414832 w 887272"/>
              <a:gd name="connsiteY75" fmla="*/ 3611880 h 3631956"/>
              <a:gd name="connsiteX76" fmla="*/ 191312 w 887272"/>
              <a:gd name="connsiteY76" fmla="*/ 3601720 h 3631956"/>
              <a:gd name="connsiteX77" fmla="*/ 120192 w 887272"/>
              <a:gd name="connsiteY77" fmla="*/ 3591560 h 3631956"/>
              <a:gd name="connsiteX78" fmla="*/ 64312 w 887272"/>
              <a:gd name="connsiteY78" fmla="*/ 3586480 h 3631956"/>
              <a:gd name="connsiteX79" fmla="*/ 20849 w 887272"/>
              <a:gd name="connsiteY79" fmla="*/ 3576884 h 3631956"/>
              <a:gd name="connsiteX80" fmla="*/ 27058 w 887272"/>
              <a:gd name="connsiteY80" fmla="*/ 3533423 h 3631956"/>
              <a:gd name="connsiteX81" fmla="*/ 31575 w 887272"/>
              <a:gd name="connsiteY81" fmla="*/ 3452706 h 3631956"/>
              <a:gd name="connsiteX82" fmla="*/ 33832 w 887272"/>
              <a:gd name="connsiteY82" fmla="*/ 3426178 h 3631956"/>
              <a:gd name="connsiteX83" fmla="*/ 33268 w 887272"/>
              <a:gd name="connsiteY83" fmla="*/ 3392311 h 3631956"/>
              <a:gd name="connsiteX84" fmla="*/ 32703 w 887272"/>
              <a:gd name="connsiteY84" fmla="*/ 3356186 h 3631956"/>
              <a:gd name="connsiteX85" fmla="*/ 34961 w 887272"/>
              <a:gd name="connsiteY85" fmla="*/ 3327964 h 3631956"/>
              <a:gd name="connsiteX86" fmla="*/ 40041 w 887272"/>
              <a:gd name="connsiteY86" fmla="*/ 3265311 h 3631956"/>
              <a:gd name="connsiteX87" fmla="*/ 47943 w 887272"/>
              <a:gd name="connsiteY87" fmla="*/ 3234266 h 3631956"/>
              <a:gd name="connsiteX88" fmla="*/ 46814 w 887272"/>
              <a:gd name="connsiteY88" fmla="*/ 3178387 h 3631956"/>
              <a:gd name="connsiteX89" fmla="*/ 54152 w 887272"/>
              <a:gd name="connsiteY89" fmla="*/ 3048000 h 3631956"/>
              <a:gd name="connsiteX90" fmla="*/ 64876 w 887272"/>
              <a:gd name="connsiteY90" fmla="*/ 3016955 h 3631956"/>
              <a:gd name="connsiteX91" fmla="*/ 38912 w 887272"/>
              <a:gd name="connsiteY91" fmla="*/ 2941320 h 3631956"/>
              <a:gd name="connsiteX92" fmla="*/ 43992 w 887272"/>
              <a:gd name="connsiteY92" fmla="*/ 2910840 h 3631956"/>
              <a:gd name="connsiteX93" fmla="*/ 54152 w 887272"/>
              <a:gd name="connsiteY93" fmla="*/ 2824480 h 3631956"/>
              <a:gd name="connsiteX94" fmla="*/ 64312 w 887272"/>
              <a:gd name="connsiteY94" fmla="*/ 2712720 h 3631956"/>
              <a:gd name="connsiteX95" fmla="*/ 69392 w 887272"/>
              <a:gd name="connsiteY95" fmla="*/ 2687320 h 3631956"/>
              <a:gd name="connsiteX96" fmla="*/ 74472 w 887272"/>
              <a:gd name="connsiteY96" fmla="*/ 2667000 h 3631956"/>
              <a:gd name="connsiteX97" fmla="*/ 79552 w 887272"/>
              <a:gd name="connsiteY97" fmla="*/ 2631440 h 3631956"/>
              <a:gd name="connsiteX98" fmla="*/ 89712 w 887272"/>
              <a:gd name="connsiteY98" fmla="*/ 2600960 h 3631956"/>
              <a:gd name="connsiteX99" fmla="*/ 94792 w 887272"/>
              <a:gd name="connsiteY99" fmla="*/ 2570480 h 3631956"/>
              <a:gd name="connsiteX100" fmla="*/ 104952 w 887272"/>
              <a:gd name="connsiteY100" fmla="*/ 2550160 h 3631956"/>
              <a:gd name="connsiteX101" fmla="*/ 135432 w 887272"/>
              <a:gd name="connsiteY101" fmla="*/ 2594187 h 3631956"/>
              <a:gd name="connsiteX102" fmla="*/ 145591 w 887272"/>
              <a:gd name="connsiteY102" fmla="*/ 2550724 h 3631956"/>
              <a:gd name="connsiteX103" fmla="*/ 142206 w 887272"/>
              <a:gd name="connsiteY103" fmla="*/ 2484684 h 3631956"/>
              <a:gd name="connsiteX104" fmla="*/ 149543 w 887272"/>
              <a:gd name="connsiteY104" fmla="*/ 2475088 h 3631956"/>
              <a:gd name="connsiteX105" fmla="*/ 151802 w 887272"/>
              <a:gd name="connsiteY105" fmla="*/ 2430498 h 3631956"/>
              <a:gd name="connsiteX106" fmla="*/ 159703 w 887272"/>
              <a:gd name="connsiteY106" fmla="*/ 2410178 h 3631956"/>
              <a:gd name="connsiteX107" fmla="*/ 164784 w 887272"/>
              <a:gd name="connsiteY107" fmla="*/ 2388164 h 3631956"/>
              <a:gd name="connsiteX108" fmla="*/ 167041 w 887272"/>
              <a:gd name="connsiteY108" fmla="*/ 2359943 h 3631956"/>
              <a:gd name="connsiteX109" fmla="*/ 174943 w 887272"/>
              <a:gd name="connsiteY109" fmla="*/ 2338494 h 3631956"/>
              <a:gd name="connsiteX110" fmla="*/ 180023 w 887272"/>
              <a:gd name="connsiteY110" fmla="*/ 2284871 h 3631956"/>
              <a:gd name="connsiteX111" fmla="*/ 181716 w 887272"/>
              <a:gd name="connsiteY111" fmla="*/ 2232942 h 3631956"/>
              <a:gd name="connsiteX112" fmla="*/ 190183 w 887272"/>
              <a:gd name="connsiteY112" fmla="*/ 2175369 h 3631956"/>
              <a:gd name="connsiteX113" fmla="*/ 191312 w 887272"/>
              <a:gd name="connsiteY113" fmla="*/ 2136987 h 3631956"/>
              <a:gd name="connsiteX114" fmla="*/ 196392 w 887272"/>
              <a:gd name="connsiteY114" fmla="*/ 2098040 h 3631956"/>
              <a:gd name="connsiteX115" fmla="*/ 206552 w 887272"/>
              <a:gd name="connsiteY115" fmla="*/ 1991360 h 3631956"/>
              <a:gd name="connsiteX116" fmla="*/ 211632 w 887272"/>
              <a:gd name="connsiteY116" fmla="*/ 1965960 h 3631956"/>
              <a:gd name="connsiteX117" fmla="*/ 216712 w 887272"/>
              <a:gd name="connsiteY117" fmla="*/ 1925320 h 3631956"/>
              <a:gd name="connsiteX118" fmla="*/ 221792 w 887272"/>
              <a:gd name="connsiteY118" fmla="*/ 1910080 h 3631956"/>
              <a:gd name="connsiteX119" fmla="*/ 226872 w 887272"/>
              <a:gd name="connsiteY119" fmla="*/ 1889760 h 3631956"/>
              <a:gd name="connsiteX120" fmla="*/ 231952 w 887272"/>
              <a:gd name="connsiteY120" fmla="*/ 1859280 h 3631956"/>
              <a:gd name="connsiteX121" fmla="*/ 237032 w 887272"/>
              <a:gd name="connsiteY121" fmla="*/ 1833880 h 3631956"/>
              <a:gd name="connsiteX122" fmla="*/ 242112 w 887272"/>
              <a:gd name="connsiteY122" fmla="*/ 1762760 h 3631956"/>
              <a:gd name="connsiteX123" fmla="*/ 247192 w 887272"/>
              <a:gd name="connsiteY123" fmla="*/ 1747520 h 3631956"/>
              <a:gd name="connsiteX124" fmla="*/ 252272 w 887272"/>
              <a:gd name="connsiteY124" fmla="*/ 1722120 h 3631956"/>
              <a:gd name="connsiteX125" fmla="*/ 257352 w 887272"/>
              <a:gd name="connsiteY125" fmla="*/ 1671320 h 3631956"/>
              <a:gd name="connsiteX126" fmla="*/ 262432 w 887272"/>
              <a:gd name="connsiteY126" fmla="*/ 1656080 h 3631956"/>
              <a:gd name="connsiteX127" fmla="*/ 267512 w 887272"/>
              <a:gd name="connsiteY127" fmla="*/ 1635760 h 3631956"/>
              <a:gd name="connsiteX128" fmla="*/ 272592 w 887272"/>
              <a:gd name="connsiteY128" fmla="*/ 1574800 h 3631956"/>
              <a:gd name="connsiteX129" fmla="*/ 277672 w 887272"/>
              <a:gd name="connsiteY129" fmla="*/ 1559560 h 3631956"/>
              <a:gd name="connsiteX130" fmla="*/ 287832 w 887272"/>
              <a:gd name="connsiteY130" fmla="*/ 1518920 h 3631956"/>
              <a:gd name="connsiteX131" fmla="*/ 292912 w 887272"/>
              <a:gd name="connsiteY131" fmla="*/ 1473200 h 3631956"/>
              <a:gd name="connsiteX132" fmla="*/ 297992 w 887272"/>
              <a:gd name="connsiteY132" fmla="*/ 1447800 h 3631956"/>
              <a:gd name="connsiteX133" fmla="*/ 308152 w 887272"/>
              <a:gd name="connsiteY133" fmla="*/ 1386840 h 3631956"/>
              <a:gd name="connsiteX134" fmla="*/ 313232 w 887272"/>
              <a:gd name="connsiteY134" fmla="*/ 1346200 h 3631956"/>
              <a:gd name="connsiteX135" fmla="*/ 323392 w 887272"/>
              <a:gd name="connsiteY135" fmla="*/ 1275080 h 3631956"/>
              <a:gd name="connsiteX136" fmla="*/ 328472 w 887272"/>
              <a:gd name="connsiteY136" fmla="*/ 1224280 h 3631956"/>
              <a:gd name="connsiteX137" fmla="*/ 333552 w 887272"/>
              <a:gd name="connsiteY137" fmla="*/ 1198880 h 3631956"/>
              <a:gd name="connsiteX138" fmla="*/ 348792 w 887272"/>
              <a:gd name="connsiteY138" fmla="*/ 1127760 h 3631956"/>
              <a:gd name="connsiteX139" fmla="*/ 353872 w 887272"/>
              <a:gd name="connsiteY139" fmla="*/ 1076960 h 3631956"/>
              <a:gd name="connsiteX140" fmla="*/ 358952 w 887272"/>
              <a:gd name="connsiteY140" fmla="*/ 1056640 h 3631956"/>
              <a:gd name="connsiteX141" fmla="*/ 369112 w 887272"/>
              <a:gd name="connsiteY141" fmla="*/ 1005840 h 3631956"/>
              <a:gd name="connsiteX142" fmla="*/ 374192 w 887272"/>
              <a:gd name="connsiteY142" fmla="*/ 934720 h 3631956"/>
              <a:gd name="connsiteX143" fmla="*/ 384352 w 887272"/>
              <a:gd name="connsiteY143" fmla="*/ 868680 h 3631956"/>
              <a:gd name="connsiteX144" fmla="*/ 389432 w 887272"/>
              <a:gd name="connsiteY144" fmla="*/ 822960 h 3631956"/>
              <a:gd name="connsiteX145" fmla="*/ 399592 w 887272"/>
              <a:gd name="connsiteY145" fmla="*/ 777240 h 3631956"/>
              <a:gd name="connsiteX146" fmla="*/ 404672 w 887272"/>
              <a:gd name="connsiteY146" fmla="*/ 731520 h 3631956"/>
              <a:gd name="connsiteX147" fmla="*/ 414832 w 887272"/>
              <a:gd name="connsiteY147" fmla="*/ 690880 h 3631956"/>
              <a:gd name="connsiteX148" fmla="*/ 424992 w 887272"/>
              <a:gd name="connsiteY148" fmla="*/ 629920 h 3631956"/>
              <a:gd name="connsiteX149" fmla="*/ 430072 w 887272"/>
              <a:gd name="connsiteY149" fmla="*/ 584200 h 3631956"/>
              <a:gd name="connsiteX150" fmla="*/ 440232 w 887272"/>
              <a:gd name="connsiteY150" fmla="*/ 543560 h 3631956"/>
              <a:gd name="connsiteX151" fmla="*/ 445312 w 887272"/>
              <a:gd name="connsiteY151" fmla="*/ 523240 h 3631956"/>
              <a:gd name="connsiteX152" fmla="*/ 455472 w 887272"/>
              <a:gd name="connsiteY152" fmla="*/ 457200 h 3631956"/>
              <a:gd name="connsiteX153" fmla="*/ 465632 w 887272"/>
              <a:gd name="connsiteY153" fmla="*/ 411480 h 3631956"/>
              <a:gd name="connsiteX154" fmla="*/ 470712 w 887272"/>
              <a:gd name="connsiteY154" fmla="*/ 365760 h 3631956"/>
              <a:gd name="connsiteX155" fmla="*/ 475792 w 887272"/>
              <a:gd name="connsiteY155" fmla="*/ 335280 h 3631956"/>
              <a:gd name="connsiteX156" fmla="*/ 470712 w 887272"/>
              <a:gd name="connsiteY156" fmla="*/ 198120 h 3631956"/>
              <a:gd name="connsiteX0" fmla="*/ 470712 w 887272"/>
              <a:gd name="connsiteY0" fmla="*/ 198120 h 3631956"/>
              <a:gd name="connsiteX1" fmla="*/ 485952 w 887272"/>
              <a:gd name="connsiteY1" fmla="*/ 187960 h 3631956"/>
              <a:gd name="connsiteX2" fmla="*/ 496112 w 887272"/>
              <a:gd name="connsiteY2" fmla="*/ 172720 h 3631956"/>
              <a:gd name="connsiteX3" fmla="*/ 526592 w 887272"/>
              <a:gd name="connsiteY3" fmla="*/ 152400 h 3631956"/>
              <a:gd name="connsiteX4" fmla="*/ 541832 w 887272"/>
              <a:gd name="connsiteY4" fmla="*/ 137160 h 3631956"/>
              <a:gd name="connsiteX5" fmla="*/ 572312 w 887272"/>
              <a:gd name="connsiteY5" fmla="*/ 127000 h 3631956"/>
              <a:gd name="connsiteX6" fmla="*/ 602792 w 887272"/>
              <a:gd name="connsiteY6" fmla="*/ 111760 h 3631956"/>
              <a:gd name="connsiteX7" fmla="*/ 638352 w 887272"/>
              <a:gd name="connsiteY7" fmla="*/ 96520 h 3631956"/>
              <a:gd name="connsiteX8" fmla="*/ 653592 w 887272"/>
              <a:gd name="connsiteY8" fmla="*/ 86360 h 3631956"/>
              <a:gd name="connsiteX9" fmla="*/ 689152 w 887272"/>
              <a:gd name="connsiteY9" fmla="*/ 76200 h 3631956"/>
              <a:gd name="connsiteX10" fmla="*/ 719632 w 887272"/>
              <a:gd name="connsiteY10" fmla="*/ 66040 h 3631956"/>
              <a:gd name="connsiteX11" fmla="*/ 755192 w 887272"/>
              <a:gd name="connsiteY11" fmla="*/ 50800 h 3631956"/>
              <a:gd name="connsiteX12" fmla="*/ 805992 w 887272"/>
              <a:gd name="connsiteY12" fmla="*/ 35560 h 3631956"/>
              <a:gd name="connsiteX13" fmla="*/ 821232 w 887272"/>
              <a:gd name="connsiteY13" fmla="*/ 25400 h 3631956"/>
              <a:gd name="connsiteX14" fmla="*/ 851712 w 887272"/>
              <a:gd name="connsiteY14" fmla="*/ 15240 h 3631956"/>
              <a:gd name="connsiteX15" fmla="*/ 882192 w 887272"/>
              <a:gd name="connsiteY15" fmla="*/ 0 h 3631956"/>
              <a:gd name="connsiteX16" fmla="*/ 887272 w 887272"/>
              <a:gd name="connsiteY16" fmla="*/ 15240 h 3631956"/>
              <a:gd name="connsiteX17" fmla="*/ 882192 w 887272"/>
              <a:gd name="connsiteY17" fmla="*/ 60960 h 3631956"/>
              <a:gd name="connsiteX18" fmla="*/ 877112 w 887272"/>
              <a:gd name="connsiteY18" fmla="*/ 76200 h 3631956"/>
              <a:gd name="connsiteX19" fmla="*/ 872032 w 887272"/>
              <a:gd name="connsiteY19" fmla="*/ 96520 h 3631956"/>
              <a:gd name="connsiteX20" fmla="*/ 866952 w 887272"/>
              <a:gd name="connsiteY20" fmla="*/ 162560 h 3631956"/>
              <a:gd name="connsiteX21" fmla="*/ 861872 w 887272"/>
              <a:gd name="connsiteY21" fmla="*/ 182880 h 3631956"/>
              <a:gd name="connsiteX22" fmla="*/ 856792 w 887272"/>
              <a:gd name="connsiteY22" fmla="*/ 213360 h 3631956"/>
              <a:gd name="connsiteX23" fmla="*/ 851712 w 887272"/>
              <a:gd name="connsiteY23" fmla="*/ 335280 h 3631956"/>
              <a:gd name="connsiteX24" fmla="*/ 841552 w 887272"/>
              <a:gd name="connsiteY24" fmla="*/ 401320 h 3631956"/>
              <a:gd name="connsiteX25" fmla="*/ 836472 w 887272"/>
              <a:gd name="connsiteY25" fmla="*/ 447040 h 3631956"/>
              <a:gd name="connsiteX26" fmla="*/ 826312 w 887272"/>
              <a:gd name="connsiteY26" fmla="*/ 568960 h 3631956"/>
              <a:gd name="connsiteX27" fmla="*/ 821232 w 887272"/>
              <a:gd name="connsiteY27" fmla="*/ 594360 h 3631956"/>
              <a:gd name="connsiteX28" fmla="*/ 816152 w 887272"/>
              <a:gd name="connsiteY28" fmla="*/ 640080 h 3631956"/>
              <a:gd name="connsiteX29" fmla="*/ 805992 w 887272"/>
              <a:gd name="connsiteY29" fmla="*/ 690880 h 3631956"/>
              <a:gd name="connsiteX30" fmla="*/ 800912 w 887272"/>
              <a:gd name="connsiteY30" fmla="*/ 721360 h 3631956"/>
              <a:gd name="connsiteX31" fmla="*/ 795832 w 887272"/>
              <a:gd name="connsiteY31" fmla="*/ 741680 h 3631956"/>
              <a:gd name="connsiteX32" fmla="*/ 790752 w 887272"/>
              <a:gd name="connsiteY32" fmla="*/ 767080 h 3631956"/>
              <a:gd name="connsiteX33" fmla="*/ 785672 w 887272"/>
              <a:gd name="connsiteY33" fmla="*/ 787400 h 3631956"/>
              <a:gd name="connsiteX34" fmla="*/ 780592 w 887272"/>
              <a:gd name="connsiteY34" fmla="*/ 828040 h 3631956"/>
              <a:gd name="connsiteX35" fmla="*/ 775512 w 887272"/>
              <a:gd name="connsiteY35" fmla="*/ 843280 h 3631956"/>
              <a:gd name="connsiteX36" fmla="*/ 765352 w 887272"/>
              <a:gd name="connsiteY36" fmla="*/ 894080 h 3631956"/>
              <a:gd name="connsiteX37" fmla="*/ 755192 w 887272"/>
              <a:gd name="connsiteY37" fmla="*/ 939800 h 3631956"/>
              <a:gd name="connsiteX38" fmla="*/ 750112 w 887272"/>
              <a:gd name="connsiteY38" fmla="*/ 980440 h 3631956"/>
              <a:gd name="connsiteX39" fmla="*/ 745032 w 887272"/>
              <a:gd name="connsiteY39" fmla="*/ 1031240 h 3631956"/>
              <a:gd name="connsiteX40" fmla="*/ 734872 w 887272"/>
              <a:gd name="connsiteY40" fmla="*/ 1102360 h 3631956"/>
              <a:gd name="connsiteX41" fmla="*/ 729792 w 887272"/>
              <a:gd name="connsiteY41" fmla="*/ 1203960 h 3631956"/>
              <a:gd name="connsiteX42" fmla="*/ 719632 w 887272"/>
              <a:gd name="connsiteY42" fmla="*/ 1264920 h 3631956"/>
              <a:gd name="connsiteX43" fmla="*/ 704392 w 887272"/>
              <a:gd name="connsiteY43" fmla="*/ 1407160 h 3631956"/>
              <a:gd name="connsiteX44" fmla="*/ 694232 w 887272"/>
              <a:gd name="connsiteY44" fmla="*/ 1463040 h 3631956"/>
              <a:gd name="connsiteX45" fmla="*/ 689152 w 887272"/>
              <a:gd name="connsiteY45" fmla="*/ 1518920 h 3631956"/>
              <a:gd name="connsiteX46" fmla="*/ 678992 w 887272"/>
              <a:gd name="connsiteY46" fmla="*/ 1564640 h 3631956"/>
              <a:gd name="connsiteX47" fmla="*/ 673912 w 887272"/>
              <a:gd name="connsiteY47" fmla="*/ 1595120 h 3631956"/>
              <a:gd name="connsiteX48" fmla="*/ 668832 w 887272"/>
              <a:gd name="connsiteY48" fmla="*/ 1635760 h 3631956"/>
              <a:gd name="connsiteX49" fmla="*/ 663752 w 887272"/>
              <a:gd name="connsiteY49" fmla="*/ 1666240 h 3631956"/>
              <a:gd name="connsiteX50" fmla="*/ 658672 w 887272"/>
              <a:gd name="connsiteY50" fmla="*/ 1706880 h 3631956"/>
              <a:gd name="connsiteX51" fmla="*/ 643432 w 887272"/>
              <a:gd name="connsiteY51" fmla="*/ 1778000 h 3631956"/>
              <a:gd name="connsiteX52" fmla="*/ 638352 w 887272"/>
              <a:gd name="connsiteY52" fmla="*/ 1823720 h 3631956"/>
              <a:gd name="connsiteX53" fmla="*/ 628192 w 887272"/>
              <a:gd name="connsiteY53" fmla="*/ 1879600 h 3631956"/>
              <a:gd name="connsiteX54" fmla="*/ 623112 w 887272"/>
              <a:gd name="connsiteY54" fmla="*/ 1935480 h 3631956"/>
              <a:gd name="connsiteX55" fmla="*/ 607872 w 887272"/>
              <a:gd name="connsiteY55" fmla="*/ 2021840 h 3631956"/>
              <a:gd name="connsiteX56" fmla="*/ 602792 w 887272"/>
              <a:gd name="connsiteY56" fmla="*/ 2082800 h 3631956"/>
              <a:gd name="connsiteX57" fmla="*/ 592632 w 887272"/>
              <a:gd name="connsiteY57" fmla="*/ 2133600 h 3631956"/>
              <a:gd name="connsiteX58" fmla="*/ 582472 w 887272"/>
              <a:gd name="connsiteY58" fmla="*/ 2204720 h 3631956"/>
              <a:gd name="connsiteX59" fmla="*/ 577392 w 887272"/>
              <a:gd name="connsiteY59" fmla="*/ 2296160 h 3631956"/>
              <a:gd name="connsiteX60" fmla="*/ 572312 w 887272"/>
              <a:gd name="connsiteY60" fmla="*/ 2311400 h 3631956"/>
              <a:gd name="connsiteX61" fmla="*/ 567232 w 887272"/>
              <a:gd name="connsiteY61" fmla="*/ 2352040 h 3631956"/>
              <a:gd name="connsiteX62" fmla="*/ 562152 w 887272"/>
              <a:gd name="connsiteY62" fmla="*/ 2382520 h 3631956"/>
              <a:gd name="connsiteX63" fmla="*/ 551992 w 887272"/>
              <a:gd name="connsiteY63" fmla="*/ 2509520 h 3631956"/>
              <a:gd name="connsiteX64" fmla="*/ 541832 w 887272"/>
              <a:gd name="connsiteY64" fmla="*/ 2570480 h 3631956"/>
              <a:gd name="connsiteX65" fmla="*/ 536752 w 887272"/>
              <a:gd name="connsiteY65" fmla="*/ 2595880 h 3631956"/>
              <a:gd name="connsiteX66" fmla="*/ 526592 w 887272"/>
              <a:gd name="connsiteY66" fmla="*/ 2809240 h 3631956"/>
              <a:gd name="connsiteX67" fmla="*/ 521512 w 887272"/>
              <a:gd name="connsiteY67" fmla="*/ 2834640 h 3631956"/>
              <a:gd name="connsiteX68" fmla="*/ 516432 w 887272"/>
              <a:gd name="connsiteY68" fmla="*/ 2956560 h 3631956"/>
              <a:gd name="connsiteX69" fmla="*/ 506272 w 887272"/>
              <a:gd name="connsiteY69" fmla="*/ 3048000 h 3631956"/>
              <a:gd name="connsiteX70" fmla="*/ 494419 w 887272"/>
              <a:gd name="connsiteY70" fmla="*/ 3217898 h 3631956"/>
              <a:gd name="connsiteX71" fmla="*/ 486517 w 887272"/>
              <a:gd name="connsiteY71" fmla="*/ 3325707 h 3631956"/>
              <a:gd name="connsiteX72" fmla="*/ 489903 w 887272"/>
              <a:gd name="connsiteY72" fmla="*/ 3369734 h 3631956"/>
              <a:gd name="connsiteX73" fmla="*/ 484823 w 887272"/>
              <a:gd name="connsiteY73" fmla="*/ 3407551 h 3631956"/>
              <a:gd name="connsiteX74" fmla="*/ 462810 w 887272"/>
              <a:gd name="connsiteY74" fmla="*/ 3608494 h 3631956"/>
              <a:gd name="connsiteX75" fmla="*/ 414832 w 887272"/>
              <a:gd name="connsiteY75" fmla="*/ 3611880 h 3631956"/>
              <a:gd name="connsiteX76" fmla="*/ 191312 w 887272"/>
              <a:gd name="connsiteY76" fmla="*/ 3601720 h 3631956"/>
              <a:gd name="connsiteX77" fmla="*/ 120192 w 887272"/>
              <a:gd name="connsiteY77" fmla="*/ 3591560 h 3631956"/>
              <a:gd name="connsiteX78" fmla="*/ 64312 w 887272"/>
              <a:gd name="connsiteY78" fmla="*/ 3586480 h 3631956"/>
              <a:gd name="connsiteX79" fmla="*/ 20849 w 887272"/>
              <a:gd name="connsiteY79" fmla="*/ 3576884 h 3631956"/>
              <a:gd name="connsiteX80" fmla="*/ 27058 w 887272"/>
              <a:gd name="connsiteY80" fmla="*/ 3533423 h 3631956"/>
              <a:gd name="connsiteX81" fmla="*/ 31575 w 887272"/>
              <a:gd name="connsiteY81" fmla="*/ 3452706 h 3631956"/>
              <a:gd name="connsiteX82" fmla="*/ 33832 w 887272"/>
              <a:gd name="connsiteY82" fmla="*/ 3426178 h 3631956"/>
              <a:gd name="connsiteX83" fmla="*/ 33268 w 887272"/>
              <a:gd name="connsiteY83" fmla="*/ 3392311 h 3631956"/>
              <a:gd name="connsiteX84" fmla="*/ 32703 w 887272"/>
              <a:gd name="connsiteY84" fmla="*/ 3356186 h 3631956"/>
              <a:gd name="connsiteX85" fmla="*/ 34961 w 887272"/>
              <a:gd name="connsiteY85" fmla="*/ 3327964 h 3631956"/>
              <a:gd name="connsiteX86" fmla="*/ 40041 w 887272"/>
              <a:gd name="connsiteY86" fmla="*/ 3265311 h 3631956"/>
              <a:gd name="connsiteX87" fmla="*/ 47943 w 887272"/>
              <a:gd name="connsiteY87" fmla="*/ 3234266 h 3631956"/>
              <a:gd name="connsiteX88" fmla="*/ 46814 w 887272"/>
              <a:gd name="connsiteY88" fmla="*/ 3178387 h 3631956"/>
              <a:gd name="connsiteX89" fmla="*/ 62618 w 887272"/>
              <a:gd name="connsiteY89" fmla="*/ 3056467 h 3631956"/>
              <a:gd name="connsiteX90" fmla="*/ 64876 w 887272"/>
              <a:gd name="connsiteY90" fmla="*/ 3016955 h 3631956"/>
              <a:gd name="connsiteX91" fmla="*/ 38912 w 887272"/>
              <a:gd name="connsiteY91" fmla="*/ 2941320 h 3631956"/>
              <a:gd name="connsiteX92" fmla="*/ 43992 w 887272"/>
              <a:gd name="connsiteY92" fmla="*/ 2910840 h 3631956"/>
              <a:gd name="connsiteX93" fmla="*/ 54152 w 887272"/>
              <a:gd name="connsiteY93" fmla="*/ 2824480 h 3631956"/>
              <a:gd name="connsiteX94" fmla="*/ 64312 w 887272"/>
              <a:gd name="connsiteY94" fmla="*/ 2712720 h 3631956"/>
              <a:gd name="connsiteX95" fmla="*/ 69392 w 887272"/>
              <a:gd name="connsiteY95" fmla="*/ 2687320 h 3631956"/>
              <a:gd name="connsiteX96" fmla="*/ 74472 w 887272"/>
              <a:gd name="connsiteY96" fmla="*/ 2667000 h 3631956"/>
              <a:gd name="connsiteX97" fmla="*/ 79552 w 887272"/>
              <a:gd name="connsiteY97" fmla="*/ 2631440 h 3631956"/>
              <a:gd name="connsiteX98" fmla="*/ 89712 w 887272"/>
              <a:gd name="connsiteY98" fmla="*/ 2600960 h 3631956"/>
              <a:gd name="connsiteX99" fmla="*/ 94792 w 887272"/>
              <a:gd name="connsiteY99" fmla="*/ 2570480 h 3631956"/>
              <a:gd name="connsiteX100" fmla="*/ 104952 w 887272"/>
              <a:gd name="connsiteY100" fmla="*/ 2550160 h 3631956"/>
              <a:gd name="connsiteX101" fmla="*/ 135432 w 887272"/>
              <a:gd name="connsiteY101" fmla="*/ 2594187 h 3631956"/>
              <a:gd name="connsiteX102" fmla="*/ 145591 w 887272"/>
              <a:gd name="connsiteY102" fmla="*/ 2550724 h 3631956"/>
              <a:gd name="connsiteX103" fmla="*/ 142206 w 887272"/>
              <a:gd name="connsiteY103" fmla="*/ 2484684 h 3631956"/>
              <a:gd name="connsiteX104" fmla="*/ 149543 w 887272"/>
              <a:gd name="connsiteY104" fmla="*/ 2475088 h 3631956"/>
              <a:gd name="connsiteX105" fmla="*/ 151802 w 887272"/>
              <a:gd name="connsiteY105" fmla="*/ 2430498 h 3631956"/>
              <a:gd name="connsiteX106" fmla="*/ 159703 w 887272"/>
              <a:gd name="connsiteY106" fmla="*/ 2410178 h 3631956"/>
              <a:gd name="connsiteX107" fmla="*/ 164784 w 887272"/>
              <a:gd name="connsiteY107" fmla="*/ 2388164 h 3631956"/>
              <a:gd name="connsiteX108" fmla="*/ 167041 w 887272"/>
              <a:gd name="connsiteY108" fmla="*/ 2359943 h 3631956"/>
              <a:gd name="connsiteX109" fmla="*/ 174943 w 887272"/>
              <a:gd name="connsiteY109" fmla="*/ 2338494 h 3631956"/>
              <a:gd name="connsiteX110" fmla="*/ 180023 w 887272"/>
              <a:gd name="connsiteY110" fmla="*/ 2284871 h 3631956"/>
              <a:gd name="connsiteX111" fmla="*/ 181716 w 887272"/>
              <a:gd name="connsiteY111" fmla="*/ 2232942 h 3631956"/>
              <a:gd name="connsiteX112" fmla="*/ 190183 w 887272"/>
              <a:gd name="connsiteY112" fmla="*/ 2175369 h 3631956"/>
              <a:gd name="connsiteX113" fmla="*/ 191312 w 887272"/>
              <a:gd name="connsiteY113" fmla="*/ 2136987 h 3631956"/>
              <a:gd name="connsiteX114" fmla="*/ 196392 w 887272"/>
              <a:gd name="connsiteY114" fmla="*/ 2098040 h 3631956"/>
              <a:gd name="connsiteX115" fmla="*/ 206552 w 887272"/>
              <a:gd name="connsiteY115" fmla="*/ 1991360 h 3631956"/>
              <a:gd name="connsiteX116" fmla="*/ 211632 w 887272"/>
              <a:gd name="connsiteY116" fmla="*/ 1965960 h 3631956"/>
              <a:gd name="connsiteX117" fmla="*/ 216712 w 887272"/>
              <a:gd name="connsiteY117" fmla="*/ 1925320 h 3631956"/>
              <a:gd name="connsiteX118" fmla="*/ 221792 w 887272"/>
              <a:gd name="connsiteY118" fmla="*/ 1910080 h 3631956"/>
              <a:gd name="connsiteX119" fmla="*/ 226872 w 887272"/>
              <a:gd name="connsiteY119" fmla="*/ 1889760 h 3631956"/>
              <a:gd name="connsiteX120" fmla="*/ 231952 w 887272"/>
              <a:gd name="connsiteY120" fmla="*/ 1859280 h 3631956"/>
              <a:gd name="connsiteX121" fmla="*/ 237032 w 887272"/>
              <a:gd name="connsiteY121" fmla="*/ 1833880 h 3631956"/>
              <a:gd name="connsiteX122" fmla="*/ 242112 w 887272"/>
              <a:gd name="connsiteY122" fmla="*/ 1762760 h 3631956"/>
              <a:gd name="connsiteX123" fmla="*/ 247192 w 887272"/>
              <a:gd name="connsiteY123" fmla="*/ 1747520 h 3631956"/>
              <a:gd name="connsiteX124" fmla="*/ 252272 w 887272"/>
              <a:gd name="connsiteY124" fmla="*/ 1722120 h 3631956"/>
              <a:gd name="connsiteX125" fmla="*/ 257352 w 887272"/>
              <a:gd name="connsiteY125" fmla="*/ 1671320 h 3631956"/>
              <a:gd name="connsiteX126" fmla="*/ 262432 w 887272"/>
              <a:gd name="connsiteY126" fmla="*/ 1656080 h 3631956"/>
              <a:gd name="connsiteX127" fmla="*/ 267512 w 887272"/>
              <a:gd name="connsiteY127" fmla="*/ 1635760 h 3631956"/>
              <a:gd name="connsiteX128" fmla="*/ 272592 w 887272"/>
              <a:gd name="connsiteY128" fmla="*/ 1574800 h 3631956"/>
              <a:gd name="connsiteX129" fmla="*/ 277672 w 887272"/>
              <a:gd name="connsiteY129" fmla="*/ 1559560 h 3631956"/>
              <a:gd name="connsiteX130" fmla="*/ 287832 w 887272"/>
              <a:gd name="connsiteY130" fmla="*/ 1518920 h 3631956"/>
              <a:gd name="connsiteX131" fmla="*/ 292912 w 887272"/>
              <a:gd name="connsiteY131" fmla="*/ 1473200 h 3631956"/>
              <a:gd name="connsiteX132" fmla="*/ 297992 w 887272"/>
              <a:gd name="connsiteY132" fmla="*/ 1447800 h 3631956"/>
              <a:gd name="connsiteX133" fmla="*/ 308152 w 887272"/>
              <a:gd name="connsiteY133" fmla="*/ 1386840 h 3631956"/>
              <a:gd name="connsiteX134" fmla="*/ 313232 w 887272"/>
              <a:gd name="connsiteY134" fmla="*/ 1346200 h 3631956"/>
              <a:gd name="connsiteX135" fmla="*/ 323392 w 887272"/>
              <a:gd name="connsiteY135" fmla="*/ 1275080 h 3631956"/>
              <a:gd name="connsiteX136" fmla="*/ 328472 w 887272"/>
              <a:gd name="connsiteY136" fmla="*/ 1224280 h 3631956"/>
              <a:gd name="connsiteX137" fmla="*/ 333552 w 887272"/>
              <a:gd name="connsiteY137" fmla="*/ 1198880 h 3631956"/>
              <a:gd name="connsiteX138" fmla="*/ 348792 w 887272"/>
              <a:gd name="connsiteY138" fmla="*/ 1127760 h 3631956"/>
              <a:gd name="connsiteX139" fmla="*/ 353872 w 887272"/>
              <a:gd name="connsiteY139" fmla="*/ 1076960 h 3631956"/>
              <a:gd name="connsiteX140" fmla="*/ 358952 w 887272"/>
              <a:gd name="connsiteY140" fmla="*/ 1056640 h 3631956"/>
              <a:gd name="connsiteX141" fmla="*/ 369112 w 887272"/>
              <a:gd name="connsiteY141" fmla="*/ 1005840 h 3631956"/>
              <a:gd name="connsiteX142" fmla="*/ 374192 w 887272"/>
              <a:gd name="connsiteY142" fmla="*/ 934720 h 3631956"/>
              <a:gd name="connsiteX143" fmla="*/ 384352 w 887272"/>
              <a:gd name="connsiteY143" fmla="*/ 868680 h 3631956"/>
              <a:gd name="connsiteX144" fmla="*/ 389432 w 887272"/>
              <a:gd name="connsiteY144" fmla="*/ 822960 h 3631956"/>
              <a:gd name="connsiteX145" fmla="*/ 399592 w 887272"/>
              <a:gd name="connsiteY145" fmla="*/ 777240 h 3631956"/>
              <a:gd name="connsiteX146" fmla="*/ 404672 w 887272"/>
              <a:gd name="connsiteY146" fmla="*/ 731520 h 3631956"/>
              <a:gd name="connsiteX147" fmla="*/ 414832 w 887272"/>
              <a:gd name="connsiteY147" fmla="*/ 690880 h 3631956"/>
              <a:gd name="connsiteX148" fmla="*/ 424992 w 887272"/>
              <a:gd name="connsiteY148" fmla="*/ 629920 h 3631956"/>
              <a:gd name="connsiteX149" fmla="*/ 430072 w 887272"/>
              <a:gd name="connsiteY149" fmla="*/ 584200 h 3631956"/>
              <a:gd name="connsiteX150" fmla="*/ 440232 w 887272"/>
              <a:gd name="connsiteY150" fmla="*/ 543560 h 3631956"/>
              <a:gd name="connsiteX151" fmla="*/ 445312 w 887272"/>
              <a:gd name="connsiteY151" fmla="*/ 523240 h 3631956"/>
              <a:gd name="connsiteX152" fmla="*/ 455472 w 887272"/>
              <a:gd name="connsiteY152" fmla="*/ 457200 h 3631956"/>
              <a:gd name="connsiteX153" fmla="*/ 465632 w 887272"/>
              <a:gd name="connsiteY153" fmla="*/ 411480 h 3631956"/>
              <a:gd name="connsiteX154" fmla="*/ 470712 w 887272"/>
              <a:gd name="connsiteY154" fmla="*/ 365760 h 3631956"/>
              <a:gd name="connsiteX155" fmla="*/ 475792 w 887272"/>
              <a:gd name="connsiteY155" fmla="*/ 335280 h 3631956"/>
              <a:gd name="connsiteX156" fmla="*/ 470712 w 887272"/>
              <a:gd name="connsiteY156" fmla="*/ 198120 h 3631956"/>
              <a:gd name="connsiteX0" fmla="*/ 470712 w 887272"/>
              <a:gd name="connsiteY0" fmla="*/ 198120 h 3631956"/>
              <a:gd name="connsiteX1" fmla="*/ 485952 w 887272"/>
              <a:gd name="connsiteY1" fmla="*/ 187960 h 3631956"/>
              <a:gd name="connsiteX2" fmla="*/ 496112 w 887272"/>
              <a:gd name="connsiteY2" fmla="*/ 172720 h 3631956"/>
              <a:gd name="connsiteX3" fmla="*/ 526592 w 887272"/>
              <a:gd name="connsiteY3" fmla="*/ 152400 h 3631956"/>
              <a:gd name="connsiteX4" fmla="*/ 541832 w 887272"/>
              <a:gd name="connsiteY4" fmla="*/ 137160 h 3631956"/>
              <a:gd name="connsiteX5" fmla="*/ 572312 w 887272"/>
              <a:gd name="connsiteY5" fmla="*/ 127000 h 3631956"/>
              <a:gd name="connsiteX6" fmla="*/ 602792 w 887272"/>
              <a:gd name="connsiteY6" fmla="*/ 111760 h 3631956"/>
              <a:gd name="connsiteX7" fmla="*/ 638352 w 887272"/>
              <a:gd name="connsiteY7" fmla="*/ 96520 h 3631956"/>
              <a:gd name="connsiteX8" fmla="*/ 653592 w 887272"/>
              <a:gd name="connsiteY8" fmla="*/ 86360 h 3631956"/>
              <a:gd name="connsiteX9" fmla="*/ 689152 w 887272"/>
              <a:gd name="connsiteY9" fmla="*/ 76200 h 3631956"/>
              <a:gd name="connsiteX10" fmla="*/ 719632 w 887272"/>
              <a:gd name="connsiteY10" fmla="*/ 66040 h 3631956"/>
              <a:gd name="connsiteX11" fmla="*/ 755192 w 887272"/>
              <a:gd name="connsiteY11" fmla="*/ 50800 h 3631956"/>
              <a:gd name="connsiteX12" fmla="*/ 805992 w 887272"/>
              <a:gd name="connsiteY12" fmla="*/ 35560 h 3631956"/>
              <a:gd name="connsiteX13" fmla="*/ 821232 w 887272"/>
              <a:gd name="connsiteY13" fmla="*/ 25400 h 3631956"/>
              <a:gd name="connsiteX14" fmla="*/ 851712 w 887272"/>
              <a:gd name="connsiteY14" fmla="*/ 15240 h 3631956"/>
              <a:gd name="connsiteX15" fmla="*/ 882192 w 887272"/>
              <a:gd name="connsiteY15" fmla="*/ 0 h 3631956"/>
              <a:gd name="connsiteX16" fmla="*/ 887272 w 887272"/>
              <a:gd name="connsiteY16" fmla="*/ 15240 h 3631956"/>
              <a:gd name="connsiteX17" fmla="*/ 882192 w 887272"/>
              <a:gd name="connsiteY17" fmla="*/ 60960 h 3631956"/>
              <a:gd name="connsiteX18" fmla="*/ 877112 w 887272"/>
              <a:gd name="connsiteY18" fmla="*/ 76200 h 3631956"/>
              <a:gd name="connsiteX19" fmla="*/ 872032 w 887272"/>
              <a:gd name="connsiteY19" fmla="*/ 96520 h 3631956"/>
              <a:gd name="connsiteX20" fmla="*/ 866952 w 887272"/>
              <a:gd name="connsiteY20" fmla="*/ 162560 h 3631956"/>
              <a:gd name="connsiteX21" fmla="*/ 861872 w 887272"/>
              <a:gd name="connsiteY21" fmla="*/ 182880 h 3631956"/>
              <a:gd name="connsiteX22" fmla="*/ 856792 w 887272"/>
              <a:gd name="connsiteY22" fmla="*/ 213360 h 3631956"/>
              <a:gd name="connsiteX23" fmla="*/ 851712 w 887272"/>
              <a:gd name="connsiteY23" fmla="*/ 335280 h 3631956"/>
              <a:gd name="connsiteX24" fmla="*/ 841552 w 887272"/>
              <a:gd name="connsiteY24" fmla="*/ 401320 h 3631956"/>
              <a:gd name="connsiteX25" fmla="*/ 836472 w 887272"/>
              <a:gd name="connsiteY25" fmla="*/ 447040 h 3631956"/>
              <a:gd name="connsiteX26" fmla="*/ 826312 w 887272"/>
              <a:gd name="connsiteY26" fmla="*/ 568960 h 3631956"/>
              <a:gd name="connsiteX27" fmla="*/ 821232 w 887272"/>
              <a:gd name="connsiteY27" fmla="*/ 594360 h 3631956"/>
              <a:gd name="connsiteX28" fmla="*/ 816152 w 887272"/>
              <a:gd name="connsiteY28" fmla="*/ 640080 h 3631956"/>
              <a:gd name="connsiteX29" fmla="*/ 805992 w 887272"/>
              <a:gd name="connsiteY29" fmla="*/ 690880 h 3631956"/>
              <a:gd name="connsiteX30" fmla="*/ 800912 w 887272"/>
              <a:gd name="connsiteY30" fmla="*/ 721360 h 3631956"/>
              <a:gd name="connsiteX31" fmla="*/ 795832 w 887272"/>
              <a:gd name="connsiteY31" fmla="*/ 741680 h 3631956"/>
              <a:gd name="connsiteX32" fmla="*/ 790752 w 887272"/>
              <a:gd name="connsiteY32" fmla="*/ 767080 h 3631956"/>
              <a:gd name="connsiteX33" fmla="*/ 785672 w 887272"/>
              <a:gd name="connsiteY33" fmla="*/ 787400 h 3631956"/>
              <a:gd name="connsiteX34" fmla="*/ 780592 w 887272"/>
              <a:gd name="connsiteY34" fmla="*/ 828040 h 3631956"/>
              <a:gd name="connsiteX35" fmla="*/ 775512 w 887272"/>
              <a:gd name="connsiteY35" fmla="*/ 843280 h 3631956"/>
              <a:gd name="connsiteX36" fmla="*/ 765352 w 887272"/>
              <a:gd name="connsiteY36" fmla="*/ 894080 h 3631956"/>
              <a:gd name="connsiteX37" fmla="*/ 755192 w 887272"/>
              <a:gd name="connsiteY37" fmla="*/ 939800 h 3631956"/>
              <a:gd name="connsiteX38" fmla="*/ 750112 w 887272"/>
              <a:gd name="connsiteY38" fmla="*/ 980440 h 3631956"/>
              <a:gd name="connsiteX39" fmla="*/ 745032 w 887272"/>
              <a:gd name="connsiteY39" fmla="*/ 1031240 h 3631956"/>
              <a:gd name="connsiteX40" fmla="*/ 734872 w 887272"/>
              <a:gd name="connsiteY40" fmla="*/ 1102360 h 3631956"/>
              <a:gd name="connsiteX41" fmla="*/ 729792 w 887272"/>
              <a:gd name="connsiteY41" fmla="*/ 1203960 h 3631956"/>
              <a:gd name="connsiteX42" fmla="*/ 719632 w 887272"/>
              <a:gd name="connsiteY42" fmla="*/ 1264920 h 3631956"/>
              <a:gd name="connsiteX43" fmla="*/ 704392 w 887272"/>
              <a:gd name="connsiteY43" fmla="*/ 1407160 h 3631956"/>
              <a:gd name="connsiteX44" fmla="*/ 694232 w 887272"/>
              <a:gd name="connsiteY44" fmla="*/ 1463040 h 3631956"/>
              <a:gd name="connsiteX45" fmla="*/ 689152 w 887272"/>
              <a:gd name="connsiteY45" fmla="*/ 1518920 h 3631956"/>
              <a:gd name="connsiteX46" fmla="*/ 678992 w 887272"/>
              <a:gd name="connsiteY46" fmla="*/ 1564640 h 3631956"/>
              <a:gd name="connsiteX47" fmla="*/ 673912 w 887272"/>
              <a:gd name="connsiteY47" fmla="*/ 1595120 h 3631956"/>
              <a:gd name="connsiteX48" fmla="*/ 668832 w 887272"/>
              <a:gd name="connsiteY48" fmla="*/ 1635760 h 3631956"/>
              <a:gd name="connsiteX49" fmla="*/ 663752 w 887272"/>
              <a:gd name="connsiteY49" fmla="*/ 1666240 h 3631956"/>
              <a:gd name="connsiteX50" fmla="*/ 658672 w 887272"/>
              <a:gd name="connsiteY50" fmla="*/ 1706880 h 3631956"/>
              <a:gd name="connsiteX51" fmla="*/ 643432 w 887272"/>
              <a:gd name="connsiteY51" fmla="*/ 1778000 h 3631956"/>
              <a:gd name="connsiteX52" fmla="*/ 638352 w 887272"/>
              <a:gd name="connsiteY52" fmla="*/ 1823720 h 3631956"/>
              <a:gd name="connsiteX53" fmla="*/ 628192 w 887272"/>
              <a:gd name="connsiteY53" fmla="*/ 1879600 h 3631956"/>
              <a:gd name="connsiteX54" fmla="*/ 623112 w 887272"/>
              <a:gd name="connsiteY54" fmla="*/ 1935480 h 3631956"/>
              <a:gd name="connsiteX55" fmla="*/ 607872 w 887272"/>
              <a:gd name="connsiteY55" fmla="*/ 2021840 h 3631956"/>
              <a:gd name="connsiteX56" fmla="*/ 602792 w 887272"/>
              <a:gd name="connsiteY56" fmla="*/ 2082800 h 3631956"/>
              <a:gd name="connsiteX57" fmla="*/ 592632 w 887272"/>
              <a:gd name="connsiteY57" fmla="*/ 2133600 h 3631956"/>
              <a:gd name="connsiteX58" fmla="*/ 582472 w 887272"/>
              <a:gd name="connsiteY58" fmla="*/ 2204720 h 3631956"/>
              <a:gd name="connsiteX59" fmla="*/ 577392 w 887272"/>
              <a:gd name="connsiteY59" fmla="*/ 2296160 h 3631956"/>
              <a:gd name="connsiteX60" fmla="*/ 572312 w 887272"/>
              <a:gd name="connsiteY60" fmla="*/ 2311400 h 3631956"/>
              <a:gd name="connsiteX61" fmla="*/ 567232 w 887272"/>
              <a:gd name="connsiteY61" fmla="*/ 2352040 h 3631956"/>
              <a:gd name="connsiteX62" fmla="*/ 562152 w 887272"/>
              <a:gd name="connsiteY62" fmla="*/ 2382520 h 3631956"/>
              <a:gd name="connsiteX63" fmla="*/ 551992 w 887272"/>
              <a:gd name="connsiteY63" fmla="*/ 2509520 h 3631956"/>
              <a:gd name="connsiteX64" fmla="*/ 541832 w 887272"/>
              <a:gd name="connsiteY64" fmla="*/ 2570480 h 3631956"/>
              <a:gd name="connsiteX65" fmla="*/ 536752 w 887272"/>
              <a:gd name="connsiteY65" fmla="*/ 2595880 h 3631956"/>
              <a:gd name="connsiteX66" fmla="*/ 526592 w 887272"/>
              <a:gd name="connsiteY66" fmla="*/ 2809240 h 3631956"/>
              <a:gd name="connsiteX67" fmla="*/ 521512 w 887272"/>
              <a:gd name="connsiteY67" fmla="*/ 2834640 h 3631956"/>
              <a:gd name="connsiteX68" fmla="*/ 516432 w 887272"/>
              <a:gd name="connsiteY68" fmla="*/ 2956560 h 3631956"/>
              <a:gd name="connsiteX69" fmla="*/ 506272 w 887272"/>
              <a:gd name="connsiteY69" fmla="*/ 3048000 h 3631956"/>
              <a:gd name="connsiteX70" fmla="*/ 494419 w 887272"/>
              <a:gd name="connsiteY70" fmla="*/ 3217898 h 3631956"/>
              <a:gd name="connsiteX71" fmla="*/ 486517 w 887272"/>
              <a:gd name="connsiteY71" fmla="*/ 3325707 h 3631956"/>
              <a:gd name="connsiteX72" fmla="*/ 489903 w 887272"/>
              <a:gd name="connsiteY72" fmla="*/ 3369734 h 3631956"/>
              <a:gd name="connsiteX73" fmla="*/ 484823 w 887272"/>
              <a:gd name="connsiteY73" fmla="*/ 3407551 h 3631956"/>
              <a:gd name="connsiteX74" fmla="*/ 462810 w 887272"/>
              <a:gd name="connsiteY74" fmla="*/ 3608494 h 3631956"/>
              <a:gd name="connsiteX75" fmla="*/ 414832 w 887272"/>
              <a:gd name="connsiteY75" fmla="*/ 3611880 h 3631956"/>
              <a:gd name="connsiteX76" fmla="*/ 191312 w 887272"/>
              <a:gd name="connsiteY76" fmla="*/ 3601720 h 3631956"/>
              <a:gd name="connsiteX77" fmla="*/ 120192 w 887272"/>
              <a:gd name="connsiteY77" fmla="*/ 3591560 h 3631956"/>
              <a:gd name="connsiteX78" fmla="*/ 64312 w 887272"/>
              <a:gd name="connsiteY78" fmla="*/ 3586480 h 3631956"/>
              <a:gd name="connsiteX79" fmla="*/ 20849 w 887272"/>
              <a:gd name="connsiteY79" fmla="*/ 3576884 h 3631956"/>
              <a:gd name="connsiteX80" fmla="*/ 27058 w 887272"/>
              <a:gd name="connsiteY80" fmla="*/ 3533423 h 3631956"/>
              <a:gd name="connsiteX81" fmla="*/ 31575 w 887272"/>
              <a:gd name="connsiteY81" fmla="*/ 3452706 h 3631956"/>
              <a:gd name="connsiteX82" fmla="*/ 33832 w 887272"/>
              <a:gd name="connsiteY82" fmla="*/ 3426178 h 3631956"/>
              <a:gd name="connsiteX83" fmla="*/ 33268 w 887272"/>
              <a:gd name="connsiteY83" fmla="*/ 3392311 h 3631956"/>
              <a:gd name="connsiteX84" fmla="*/ 32703 w 887272"/>
              <a:gd name="connsiteY84" fmla="*/ 3356186 h 3631956"/>
              <a:gd name="connsiteX85" fmla="*/ 34961 w 887272"/>
              <a:gd name="connsiteY85" fmla="*/ 3327964 h 3631956"/>
              <a:gd name="connsiteX86" fmla="*/ 40041 w 887272"/>
              <a:gd name="connsiteY86" fmla="*/ 3265311 h 3631956"/>
              <a:gd name="connsiteX87" fmla="*/ 36654 w 887272"/>
              <a:gd name="connsiteY87" fmla="*/ 3217332 h 3631956"/>
              <a:gd name="connsiteX88" fmla="*/ 46814 w 887272"/>
              <a:gd name="connsiteY88" fmla="*/ 3178387 h 3631956"/>
              <a:gd name="connsiteX89" fmla="*/ 62618 w 887272"/>
              <a:gd name="connsiteY89" fmla="*/ 3056467 h 3631956"/>
              <a:gd name="connsiteX90" fmla="*/ 64876 w 887272"/>
              <a:gd name="connsiteY90" fmla="*/ 3016955 h 3631956"/>
              <a:gd name="connsiteX91" fmla="*/ 38912 w 887272"/>
              <a:gd name="connsiteY91" fmla="*/ 2941320 h 3631956"/>
              <a:gd name="connsiteX92" fmla="*/ 43992 w 887272"/>
              <a:gd name="connsiteY92" fmla="*/ 2910840 h 3631956"/>
              <a:gd name="connsiteX93" fmla="*/ 54152 w 887272"/>
              <a:gd name="connsiteY93" fmla="*/ 2824480 h 3631956"/>
              <a:gd name="connsiteX94" fmla="*/ 64312 w 887272"/>
              <a:gd name="connsiteY94" fmla="*/ 2712720 h 3631956"/>
              <a:gd name="connsiteX95" fmla="*/ 69392 w 887272"/>
              <a:gd name="connsiteY95" fmla="*/ 2687320 h 3631956"/>
              <a:gd name="connsiteX96" fmla="*/ 74472 w 887272"/>
              <a:gd name="connsiteY96" fmla="*/ 2667000 h 3631956"/>
              <a:gd name="connsiteX97" fmla="*/ 79552 w 887272"/>
              <a:gd name="connsiteY97" fmla="*/ 2631440 h 3631956"/>
              <a:gd name="connsiteX98" fmla="*/ 89712 w 887272"/>
              <a:gd name="connsiteY98" fmla="*/ 2600960 h 3631956"/>
              <a:gd name="connsiteX99" fmla="*/ 94792 w 887272"/>
              <a:gd name="connsiteY99" fmla="*/ 2570480 h 3631956"/>
              <a:gd name="connsiteX100" fmla="*/ 104952 w 887272"/>
              <a:gd name="connsiteY100" fmla="*/ 2550160 h 3631956"/>
              <a:gd name="connsiteX101" fmla="*/ 135432 w 887272"/>
              <a:gd name="connsiteY101" fmla="*/ 2594187 h 3631956"/>
              <a:gd name="connsiteX102" fmla="*/ 145591 w 887272"/>
              <a:gd name="connsiteY102" fmla="*/ 2550724 h 3631956"/>
              <a:gd name="connsiteX103" fmla="*/ 142206 w 887272"/>
              <a:gd name="connsiteY103" fmla="*/ 2484684 h 3631956"/>
              <a:gd name="connsiteX104" fmla="*/ 149543 w 887272"/>
              <a:gd name="connsiteY104" fmla="*/ 2475088 h 3631956"/>
              <a:gd name="connsiteX105" fmla="*/ 151802 w 887272"/>
              <a:gd name="connsiteY105" fmla="*/ 2430498 h 3631956"/>
              <a:gd name="connsiteX106" fmla="*/ 159703 w 887272"/>
              <a:gd name="connsiteY106" fmla="*/ 2410178 h 3631956"/>
              <a:gd name="connsiteX107" fmla="*/ 164784 w 887272"/>
              <a:gd name="connsiteY107" fmla="*/ 2388164 h 3631956"/>
              <a:gd name="connsiteX108" fmla="*/ 167041 w 887272"/>
              <a:gd name="connsiteY108" fmla="*/ 2359943 h 3631956"/>
              <a:gd name="connsiteX109" fmla="*/ 174943 w 887272"/>
              <a:gd name="connsiteY109" fmla="*/ 2338494 h 3631956"/>
              <a:gd name="connsiteX110" fmla="*/ 180023 w 887272"/>
              <a:gd name="connsiteY110" fmla="*/ 2284871 h 3631956"/>
              <a:gd name="connsiteX111" fmla="*/ 181716 w 887272"/>
              <a:gd name="connsiteY111" fmla="*/ 2232942 h 3631956"/>
              <a:gd name="connsiteX112" fmla="*/ 190183 w 887272"/>
              <a:gd name="connsiteY112" fmla="*/ 2175369 h 3631956"/>
              <a:gd name="connsiteX113" fmla="*/ 191312 w 887272"/>
              <a:gd name="connsiteY113" fmla="*/ 2136987 h 3631956"/>
              <a:gd name="connsiteX114" fmla="*/ 196392 w 887272"/>
              <a:gd name="connsiteY114" fmla="*/ 2098040 h 3631956"/>
              <a:gd name="connsiteX115" fmla="*/ 206552 w 887272"/>
              <a:gd name="connsiteY115" fmla="*/ 1991360 h 3631956"/>
              <a:gd name="connsiteX116" fmla="*/ 211632 w 887272"/>
              <a:gd name="connsiteY116" fmla="*/ 1965960 h 3631956"/>
              <a:gd name="connsiteX117" fmla="*/ 216712 w 887272"/>
              <a:gd name="connsiteY117" fmla="*/ 1925320 h 3631956"/>
              <a:gd name="connsiteX118" fmla="*/ 221792 w 887272"/>
              <a:gd name="connsiteY118" fmla="*/ 1910080 h 3631956"/>
              <a:gd name="connsiteX119" fmla="*/ 226872 w 887272"/>
              <a:gd name="connsiteY119" fmla="*/ 1889760 h 3631956"/>
              <a:gd name="connsiteX120" fmla="*/ 231952 w 887272"/>
              <a:gd name="connsiteY120" fmla="*/ 1859280 h 3631956"/>
              <a:gd name="connsiteX121" fmla="*/ 237032 w 887272"/>
              <a:gd name="connsiteY121" fmla="*/ 1833880 h 3631956"/>
              <a:gd name="connsiteX122" fmla="*/ 242112 w 887272"/>
              <a:gd name="connsiteY122" fmla="*/ 1762760 h 3631956"/>
              <a:gd name="connsiteX123" fmla="*/ 247192 w 887272"/>
              <a:gd name="connsiteY123" fmla="*/ 1747520 h 3631956"/>
              <a:gd name="connsiteX124" fmla="*/ 252272 w 887272"/>
              <a:gd name="connsiteY124" fmla="*/ 1722120 h 3631956"/>
              <a:gd name="connsiteX125" fmla="*/ 257352 w 887272"/>
              <a:gd name="connsiteY125" fmla="*/ 1671320 h 3631956"/>
              <a:gd name="connsiteX126" fmla="*/ 262432 w 887272"/>
              <a:gd name="connsiteY126" fmla="*/ 1656080 h 3631956"/>
              <a:gd name="connsiteX127" fmla="*/ 267512 w 887272"/>
              <a:gd name="connsiteY127" fmla="*/ 1635760 h 3631956"/>
              <a:gd name="connsiteX128" fmla="*/ 272592 w 887272"/>
              <a:gd name="connsiteY128" fmla="*/ 1574800 h 3631956"/>
              <a:gd name="connsiteX129" fmla="*/ 277672 w 887272"/>
              <a:gd name="connsiteY129" fmla="*/ 1559560 h 3631956"/>
              <a:gd name="connsiteX130" fmla="*/ 287832 w 887272"/>
              <a:gd name="connsiteY130" fmla="*/ 1518920 h 3631956"/>
              <a:gd name="connsiteX131" fmla="*/ 292912 w 887272"/>
              <a:gd name="connsiteY131" fmla="*/ 1473200 h 3631956"/>
              <a:gd name="connsiteX132" fmla="*/ 297992 w 887272"/>
              <a:gd name="connsiteY132" fmla="*/ 1447800 h 3631956"/>
              <a:gd name="connsiteX133" fmla="*/ 308152 w 887272"/>
              <a:gd name="connsiteY133" fmla="*/ 1386840 h 3631956"/>
              <a:gd name="connsiteX134" fmla="*/ 313232 w 887272"/>
              <a:gd name="connsiteY134" fmla="*/ 1346200 h 3631956"/>
              <a:gd name="connsiteX135" fmla="*/ 323392 w 887272"/>
              <a:gd name="connsiteY135" fmla="*/ 1275080 h 3631956"/>
              <a:gd name="connsiteX136" fmla="*/ 328472 w 887272"/>
              <a:gd name="connsiteY136" fmla="*/ 1224280 h 3631956"/>
              <a:gd name="connsiteX137" fmla="*/ 333552 w 887272"/>
              <a:gd name="connsiteY137" fmla="*/ 1198880 h 3631956"/>
              <a:gd name="connsiteX138" fmla="*/ 348792 w 887272"/>
              <a:gd name="connsiteY138" fmla="*/ 1127760 h 3631956"/>
              <a:gd name="connsiteX139" fmla="*/ 353872 w 887272"/>
              <a:gd name="connsiteY139" fmla="*/ 1076960 h 3631956"/>
              <a:gd name="connsiteX140" fmla="*/ 358952 w 887272"/>
              <a:gd name="connsiteY140" fmla="*/ 1056640 h 3631956"/>
              <a:gd name="connsiteX141" fmla="*/ 369112 w 887272"/>
              <a:gd name="connsiteY141" fmla="*/ 1005840 h 3631956"/>
              <a:gd name="connsiteX142" fmla="*/ 374192 w 887272"/>
              <a:gd name="connsiteY142" fmla="*/ 934720 h 3631956"/>
              <a:gd name="connsiteX143" fmla="*/ 384352 w 887272"/>
              <a:gd name="connsiteY143" fmla="*/ 868680 h 3631956"/>
              <a:gd name="connsiteX144" fmla="*/ 389432 w 887272"/>
              <a:gd name="connsiteY144" fmla="*/ 822960 h 3631956"/>
              <a:gd name="connsiteX145" fmla="*/ 399592 w 887272"/>
              <a:gd name="connsiteY145" fmla="*/ 777240 h 3631956"/>
              <a:gd name="connsiteX146" fmla="*/ 404672 w 887272"/>
              <a:gd name="connsiteY146" fmla="*/ 731520 h 3631956"/>
              <a:gd name="connsiteX147" fmla="*/ 414832 w 887272"/>
              <a:gd name="connsiteY147" fmla="*/ 690880 h 3631956"/>
              <a:gd name="connsiteX148" fmla="*/ 424992 w 887272"/>
              <a:gd name="connsiteY148" fmla="*/ 629920 h 3631956"/>
              <a:gd name="connsiteX149" fmla="*/ 430072 w 887272"/>
              <a:gd name="connsiteY149" fmla="*/ 584200 h 3631956"/>
              <a:gd name="connsiteX150" fmla="*/ 440232 w 887272"/>
              <a:gd name="connsiteY150" fmla="*/ 543560 h 3631956"/>
              <a:gd name="connsiteX151" fmla="*/ 445312 w 887272"/>
              <a:gd name="connsiteY151" fmla="*/ 523240 h 3631956"/>
              <a:gd name="connsiteX152" fmla="*/ 455472 w 887272"/>
              <a:gd name="connsiteY152" fmla="*/ 457200 h 3631956"/>
              <a:gd name="connsiteX153" fmla="*/ 465632 w 887272"/>
              <a:gd name="connsiteY153" fmla="*/ 411480 h 3631956"/>
              <a:gd name="connsiteX154" fmla="*/ 470712 w 887272"/>
              <a:gd name="connsiteY154" fmla="*/ 365760 h 3631956"/>
              <a:gd name="connsiteX155" fmla="*/ 475792 w 887272"/>
              <a:gd name="connsiteY155" fmla="*/ 335280 h 3631956"/>
              <a:gd name="connsiteX156" fmla="*/ 470712 w 887272"/>
              <a:gd name="connsiteY156" fmla="*/ 198120 h 3631956"/>
              <a:gd name="connsiteX0" fmla="*/ 470712 w 887272"/>
              <a:gd name="connsiteY0" fmla="*/ 198120 h 3631956"/>
              <a:gd name="connsiteX1" fmla="*/ 485952 w 887272"/>
              <a:gd name="connsiteY1" fmla="*/ 187960 h 3631956"/>
              <a:gd name="connsiteX2" fmla="*/ 496112 w 887272"/>
              <a:gd name="connsiteY2" fmla="*/ 172720 h 3631956"/>
              <a:gd name="connsiteX3" fmla="*/ 526592 w 887272"/>
              <a:gd name="connsiteY3" fmla="*/ 152400 h 3631956"/>
              <a:gd name="connsiteX4" fmla="*/ 541832 w 887272"/>
              <a:gd name="connsiteY4" fmla="*/ 137160 h 3631956"/>
              <a:gd name="connsiteX5" fmla="*/ 572312 w 887272"/>
              <a:gd name="connsiteY5" fmla="*/ 127000 h 3631956"/>
              <a:gd name="connsiteX6" fmla="*/ 602792 w 887272"/>
              <a:gd name="connsiteY6" fmla="*/ 111760 h 3631956"/>
              <a:gd name="connsiteX7" fmla="*/ 638352 w 887272"/>
              <a:gd name="connsiteY7" fmla="*/ 96520 h 3631956"/>
              <a:gd name="connsiteX8" fmla="*/ 653592 w 887272"/>
              <a:gd name="connsiteY8" fmla="*/ 86360 h 3631956"/>
              <a:gd name="connsiteX9" fmla="*/ 689152 w 887272"/>
              <a:gd name="connsiteY9" fmla="*/ 76200 h 3631956"/>
              <a:gd name="connsiteX10" fmla="*/ 719632 w 887272"/>
              <a:gd name="connsiteY10" fmla="*/ 66040 h 3631956"/>
              <a:gd name="connsiteX11" fmla="*/ 755192 w 887272"/>
              <a:gd name="connsiteY11" fmla="*/ 50800 h 3631956"/>
              <a:gd name="connsiteX12" fmla="*/ 805992 w 887272"/>
              <a:gd name="connsiteY12" fmla="*/ 35560 h 3631956"/>
              <a:gd name="connsiteX13" fmla="*/ 821232 w 887272"/>
              <a:gd name="connsiteY13" fmla="*/ 25400 h 3631956"/>
              <a:gd name="connsiteX14" fmla="*/ 851712 w 887272"/>
              <a:gd name="connsiteY14" fmla="*/ 15240 h 3631956"/>
              <a:gd name="connsiteX15" fmla="*/ 882192 w 887272"/>
              <a:gd name="connsiteY15" fmla="*/ 0 h 3631956"/>
              <a:gd name="connsiteX16" fmla="*/ 887272 w 887272"/>
              <a:gd name="connsiteY16" fmla="*/ 15240 h 3631956"/>
              <a:gd name="connsiteX17" fmla="*/ 882192 w 887272"/>
              <a:gd name="connsiteY17" fmla="*/ 60960 h 3631956"/>
              <a:gd name="connsiteX18" fmla="*/ 877112 w 887272"/>
              <a:gd name="connsiteY18" fmla="*/ 76200 h 3631956"/>
              <a:gd name="connsiteX19" fmla="*/ 872032 w 887272"/>
              <a:gd name="connsiteY19" fmla="*/ 96520 h 3631956"/>
              <a:gd name="connsiteX20" fmla="*/ 866952 w 887272"/>
              <a:gd name="connsiteY20" fmla="*/ 162560 h 3631956"/>
              <a:gd name="connsiteX21" fmla="*/ 861872 w 887272"/>
              <a:gd name="connsiteY21" fmla="*/ 182880 h 3631956"/>
              <a:gd name="connsiteX22" fmla="*/ 856792 w 887272"/>
              <a:gd name="connsiteY22" fmla="*/ 213360 h 3631956"/>
              <a:gd name="connsiteX23" fmla="*/ 851712 w 887272"/>
              <a:gd name="connsiteY23" fmla="*/ 335280 h 3631956"/>
              <a:gd name="connsiteX24" fmla="*/ 841552 w 887272"/>
              <a:gd name="connsiteY24" fmla="*/ 401320 h 3631956"/>
              <a:gd name="connsiteX25" fmla="*/ 836472 w 887272"/>
              <a:gd name="connsiteY25" fmla="*/ 447040 h 3631956"/>
              <a:gd name="connsiteX26" fmla="*/ 826312 w 887272"/>
              <a:gd name="connsiteY26" fmla="*/ 568960 h 3631956"/>
              <a:gd name="connsiteX27" fmla="*/ 821232 w 887272"/>
              <a:gd name="connsiteY27" fmla="*/ 594360 h 3631956"/>
              <a:gd name="connsiteX28" fmla="*/ 816152 w 887272"/>
              <a:gd name="connsiteY28" fmla="*/ 640080 h 3631956"/>
              <a:gd name="connsiteX29" fmla="*/ 805992 w 887272"/>
              <a:gd name="connsiteY29" fmla="*/ 690880 h 3631956"/>
              <a:gd name="connsiteX30" fmla="*/ 800912 w 887272"/>
              <a:gd name="connsiteY30" fmla="*/ 721360 h 3631956"/>
              <a:gd name="connsiteX31" fmla="*/ 795832 w 887272"/>
              <a:gd name="connsiteY31" fmla="*/ 741680 h 3631956"/>
              <a:gd name="connsiteX32" fmla="*/ 790752 w 887272"/>
              <a:gd name="connsiteY32" fmla="*/ 767080 h 3631956"/>
              <a:gd name="connsiteX33" fmla="*/ 785672 w 887272"/>
              <a:gd name="connsiteY33" fmla="*/ 787400 h 3631956"/>
              <a:gd name="connsiteX34" fmla="*/ 780592 w 887272"/>
              <a:gd name="connsiteY34" fmla="*/ 828040 h 3631956"/>
              <a:gd name="connsiteX35" fmla="*/ 775512 w 887272"/>
              <a:gd name="connsiteY35" fmla="*/ 843280 h 3631956"/>
              <a:gd name="connsiteX36" fmla="*/ 765352 w 887272"/>
              <a:gd name="connsiteY36" fmla="*/ 894080 h 3631956"/>
              <a:gd name="connsiteX37" fmla="*/ 755192 w 887272"/>
              <a:gd name="connsiteY37" fmla="*/ 939800 h 3631956"/>
              <a:gd name="connsiteX38" fmla="*/ 750112 w 887272"/>
              <a:gd name="connsiteY38" fmla="*/ 980440 h 3631956"/>
              <a:gd name="connsiteX39" fmla="*/ 745032 w 887272"/>
              <a:gd name="connsiteY39" fmla="*/ 1031240 h 3631956"/>
              <a:gd name="connsiteX40" fmla="*/ 734872 w 887272"/>
              <a:gd name="connsiteY40" fmla="*/ 1102360 h 3631956"/>
              <a:gd name="connsiteX41" fmla="*/ 729792 w 887272"/>
              <a:gd name="connsiteY41" fmla="*/ 1203960 h 3631956"/>
              <a:gd name="connsiteX42" fmla="*/ 719632 w 887272"/>
              <a:gd name="connsiteY42" fmla="*/ 1264920 h 3631956"/>
              <a:gd name="connsiteX43" fmla="*/ 704392 w 887272"/>
              <a:gd name="connsiteY43" fmla="*/ 1407160 h 3631956"/>
              <a:gd name="connsiteX44" fmla="*/ 694232 w 887272"/>
              <a:gd name="connsiteY44" fmla="*/ 1463040 h 3631956"/>
              <a:gd name="connsiteX45" fmla="*/ 689152 w 887272"/>
              <a:gd name="connsiteY45" fmla="*/ 1518920 h 3631956"/>
              <a:gd name="connsiteX46" fmla="*/ 678992 w 887272"/>
              <a:gd name="connsiteY46" fmla="*/ 1564640 h 3631956"/>
              <a:gd name="connsiteX47" fmla="*/ 673912 w 887272"/>
              <a:gd name="connsiteY47" fmla="*/ 1595120 h 3631956"/>
              <a:gd name="connsiteX48" fmla="*/ 668832 w 887272"/>
              <a:gd name="connsiteY48" fmla="*/ 1635760 h 3631956"/>
              <a:gd name="connsiteX49" fmla="*/ 663752 w 887272"/>
              <a:gd name="connsiteY49" fmla="*/ 1666240 h 3631956"/>
              <a:gd name="connsiteX50" fmla="*/ 658672 w 887272"/>
              <a:gd name="connsiteY50" fmla="*/ 1706880 h 3631956"/>
              <a:gd name="connsiteX51" fmla="*/ 643432 w 887272"/>
              <a:gd name="connsiteY51" fmla="*/ 1778000 h 3631956"/>
              <a:gd name="connsiteX52" fmla="*/ 638352 w 887272"/>
              <a:gd name="connsiteY52" fmla="*/ 1823720 h 3631956"/>
              <a:gd name="connsiteX53" fmla="*/ 628192 w 887272"/>
              <a:gd name="connsiteY53" fmla="*/ 1879600 h 3631956"/>
              <a:gd name="connsiteX54" fmla="*/ 623112 w 887272"/>
              <a:gd name="connsiteY54" fmla="*/ 1935480 h 3631956"/>
              <a:gd name="connsiteX55" fmla="*/ 607872 w 887272"/>
              <a:gd name="connsiteY55" fmla="*/ 2021840 h 3631956"/>
              <a:gd name="connsiteX56" fmla="*/ 602792 w 887272"/>
              <a:gd name="connsiteY56" fmla="*/ 2082800 h 3631956"/>
              <a:gd name="connsiteX57" fmla="*/ 592632 w 887272"/>
              <a:gd name="connsiteY57" fmla="*/ 2133600 h 3631956"/>
              <a:gd name="connsiteX58" fmla="*/ 582472 w 887272"/>
              <a:gd name="connsiteY58" fmla="*/ 2204720 h 3631956"/>
              <a:gd name="connsiteX59" fmla="*/ 577392 w 887272"/>
              <a:gd name="connsiteY59" fmla="*/ 2296160 h 3631956"/>
              <a:gd name="connsiteX60" fmla="*/ 572312 w 887272"/>
              <a:gd name="connsiteY60" fmla="*/ 2311400 h 3631956"/>
              <a:gd name="connsiteX61" fmla="*/ 567232 w 887272"/>
              <a:gd name="connsiteY61" fmla="*/ 2352040 h 3631956"/>
              <a:gd name="connsiteX62" fmla="*/ 562152 w 887272"/>
              <a:gd name="connsiteY62" fmla="*/ 2382520 h 3631956"/>
              <a:gd name="connsiteX63" fmla="*/ 551992 w 887272"/>
              <a:gd name="connsiteY63" fmla="*/ 2509520 h 3631956"/>
              <a:gd name="connsiteX64" fmla="*/ 541832 w 887272"/>
              <a:gd name="connsiteY64" fmla="*/ 2570480 h 3631956"/>
              <a:gd name="connsiteX65" fmla="*/ 536752 w 887272"/>
              <a:gd name="connsiteY65" fmla="*/ 2595880 h 3631956"/>
              <a:gd name="connsiteX66" fmla="*/ 526592 w 887272"/>
              <a:gd name="connsiteY66" fmla="*/ 2809240 h 3631956"/>
              <a:gd name="connsiteX67" fmla="*/ 521512 w 887272"/>
              <a:gd name="connsiteY67" fmla="*/ 2834640 h 3631956"/>
              <a:gd name="connsiteX68" fmla="*/ 516432 w 887272"/>
              <a:gd name="connsiteY68" fmla="*/ 2956560 h 3631956"/>
              <a:gd name="connsiteX69" fmla="*/ 506272 w 887272"/>
              <a:gd name="connsiteY69" fmla="*/ 3048000 h 3631956"/>
              <a:gd name="connsiteX70" fmla="*/ 494419 w 887272"/>
              <a:gd name="connsiteY70" fmla="*/ 3217898 h 3631956"/>
              <a:gd name="connsiteX71" fmla="*/ 486517 w 887272"/>
              <a:gd name="connsiteY71" fmla="*/ 3325707 h 3631956"/>
              <a:gd name="connsiteX72" fmla="*/ 489903 w 887272"/>
              <a:gd name="connsiteY72" fmla="*/ 3369734 h 3631956"/>
              <a:gd name="connsiteX73" fmla="*/ 484823 w 887272"/>
              <a:gd name="connsiteY73" fmla="*/ 3407551 h 3631956"/>
              <a:gd name="connsiteX74" fmla="*/ 462810 w 887272"/>
              <a:gd name="connsiteY74" fmla="*/ 3608494 h 3631956"/>
              <a:gd name="connsiteX75" fmla="*/ 414832 w 887272"/>
              <a:gd name="connsiteY75" fmla="*/ 3611880 h 3631956"/>
              <a:gd name="connsiteX76" fmla="*/ 191312 w 887272"/>
              <a:gd name="connsiteY76" fmla="*/ 3601720 h 3631956"/>
              <a:gd name="connsiteX77" fmla="*/ 120192 w 887272"/>
              <a:gd name="connsiteY77" fmla="*/ 3591560 h 3631956"/>
              <a:gd name="connsiteX78" fmla="*/ 64312 w 887272"/>
              <a:gd name="connsiteY78" fmla="*/ 3586480 h 3631956"/>
              <a:gd name="connsiteX79" fmla="*/ 20849 w 887272"/>
              <a:gd name="connsiteY79" fmla="*/ 3576884 h 3631956"/>
              <a:gd name="connsiteX80" fmla="*/ 27058 w 887272"/>
              <a:gd name="connsiteY80" fmla="*/ 3533423 h 3631956"/>
              <a:gd name="connsiteX81" fmla="*/ 31575 w 887272"/>
              <a:gd name="connsiteY81" fmla="*/ 3452706 h 3631956"/>
              <a:gd name="connsiteX82" fmla="*/ 33832 w 887272"/>
              <a:gd name="connsiteY82" fmla="*/ 3426178 h 3631956"/>
              <a:gd name="connsiteX83" fmla="*/ 33268 w 887272"/>
              <a:gd name="connsiteY83" fmla="*/ 3392311 h 3631956"/>
              <a:gd name="connsiteX84" fmla="*/ 32703 w 887272"/>
              <a:gd name="connsiteY84" fmla="*/ 3356186 h 3631956"/>
              <a:gd name="connsiteX85" fmla="*/ 34961 w 887272"/>
              <a:gd name="connsiteY85" fmla="*/ 3327964 h 3631956"/>
              <a:gd name="connsiteX86" fmla="*/ 40041 w 887272"/>
              <a:gd name="connsiteY86" fmla="*/ 3265311 h 3631956"/>
              <a:gd name="connsiteX87" fmla="*/ 47943 w 887272"/>
              <a:gd name="connsiteY87" fmla="*/ 3217332 h 3631956"/>
              <a:gd name="connsiteX88" fmla="*/ 46814 w 887272"/>
              <a:gd name="connsiteY88" fmla="*/ 3178387 h 3631956"/>
              <a:gd name="connsiteX89" fmla="*/ 62618 w 887272"/>
              <a:gd name="connsiteY89" fmla="*/ 3056467 h 3631956"/>
              <a:gd name="connsiteX90" fmla="*/ 64876 w 887272"/>
              <a:gd name="connsiteY90" fmla="*/ 3016955 h 3631956"/>
              <a:gd name="connsiteX91" fmla="*/ 38912 w 887272"/>
              <a:gd name="connsiteY91" fmla="*/ 2941320 h 3631956"/>
              <a:gd name="connsiteX92" fmla="*/ 43992 w 887272"/>
              <a:gd name="connsiteY92" fmla="*/ 2910840 h 3631956"/>
              <a:gd name="connsiteX93" fmla="*/ 54152 w 887272"/>
              <a:gd name="connsiteY93" fmla="*/ 2824480 h 3631956"/>
              <a:gd name="connsiteX94" fmla="*/ 64312 w 887272"/>
              <a:gd name="connsiteY94" fmla="*/ 2712720 h 3631956"/>
              <a:gd name="connsiteX95" fmla="*/ 69392 w 887272"/>
              <a:gd name="connsiteY95" fmla="*/ 2687320 h 3631956"/>
              <a:gd name="connsiteX96" fmla="*/ 74472 w 887272"/>
              <a:gd name="connsiteY96" fmla="*/ 2667000 h 3631956"/>
              <a:gd name="connsiteX97" fmla="*/ 79552 w 887272"/>
              <a:gd name="connsiteY97" fmla="*/ 2631440 h 3631956"/>
              <a:gd name="connsiteX98" fmla="*/ 89712 w 887272"/>
              <a:gd name="connsiteY98" fmla="*/ 2600960 h 3631956"/>
              <a:gd name="connsiteX99" fmla="*/ 94792 w 887272"/>
              <a:gd name="connsiteY99" fmla="*/ 2570480 h 3631956"/>
              <a:gd name="connsiteX100" fmla="*/ 104952 w 887272"/>
              <a:gd name="connsiteY100" fmla="*/ 2550160 h 3631956"/>
              <a:gd name="connsiteX101" fmla="*/ 135432 w 887272"/>
              <a:gd name="connsiteY101" fmla="*/ 2594187 h 3631956"/>
              <a:gd name="connsiteX102" fmla="*/ 145591 w 887272"/>
              <a:gd name="connsiteY102" fmla="*/ 2550724 h 3631956"/>
              <a:gd name="connsiteX103" fmla="*/ 142206 w 887272"/>
              <a:gd name="connsiteY103" fmla="*/ 2484684 h 3631956"/>
              <a:gd name="connsiteX104" fmla="*/ 149543 w 887272"/>
              <a:gd name="connsiteY104" fmla="*/ 2475088 h 3631956"/>
              <a:gd name="connsiteX105" fmla="*/ 151802 w 887272"/>
              <a:gd name="connsiteY105" fmla="*/ 2430498 h 3631956"/>
              <a:gd name="connsiteX106" fmla="*/ 159703 w 887272"/>
              <a:gd name="connsiteY106" fmla="*/ 2410178 h 3631956"/>
              <a:gd name="connsiteX107" fmla="*/ 164784 w 887272"/>
              <a:gd name="connsiteY107" fmla="*/ 2388164 h 3631956"/>
              <a:gd name="connsiteX108" fmla="*/ 167041 w 887272"/>
              <a:gd name="connsiteY108" fmla="*/ 2359943 h 3631956"/>
              <a:gd name="connsiteX109" fmla="*/ 174943 w 887272"/>
              <a:gd name="connsiteY109" fmla="*/ 2338494 h 3631956"/>
              <a:gd name="connsiteX110" fmla="*/ 180023 w 887272"/>
              <a:gd name="connsiteY110" fmla="*/ 2284871 h 3631956"/>
              <a:gd name="connsiteX111" fmla="*/ 181716 w 887272"/>
              <a:gd name="connsiteY111" fmla="*/ 2232942 h 3631956"/>
              <a:gd name="connsiteX112" fmla="*/ 190183 w 887272"/>
              <a:gd name="connsiteY112" fmla="*/ 2175369 h 3631956"/>
              <a:gd name="connsiteX113" fmla="*/ 191312 w 887272"/>
              <a:gd name="connsiteY113" fmla="*/ 2136987 h 3631956"/>
              <a:gd name="connsiteX114" fmla="*/ 196392 w 887272"/>
              <a:gd name="connsiteY114" fmla="*/ 2098040 h 3631956"/>
              <a:gd name="connsiteX115" fmla="*/ 206552 w 887272"/>
              <a:gd name="connsiteY115" fmla="*/ 1991360 h 3631956"/>
              <a:gd name="connsiteX116" fmla="*/ 211632 w 887272"/>
              <a:gd name="connsiteY116" fmla="*/ 1965960 h 3631956"/>
              <a:gd name="connsiteX117" fmla="*/ 216712 w 887272"/>
              <a:gd name="connsiteY117" fmla="*/ 1925320 h 3631956"/>
              <a:gd name="connsiteX118" fmla="*/ 221792 w 887272"/>
              <a:gd name="connsiteY118" fmla="*/ 1910080 h 3631956"/>
              <a:gd name="connsiteX119" fmla="*/ 226872 w 887272"/>
              <a:gd name="connsiteY119" fmla="*/ 1889760 h 3631956"/>
              <a:gd name="connsiteX120" fmla="*/ 231952 w 887272"/>
              <a:gd name="connsiteY120" fmla="*/ 1859280 h 3631956"/>
              <a:gd name="connsiteX121" fmla="*/ 237032 w 887272"/>
              <a:gd name="connsiteY121" fmla="*/ 1833880 h 3631956"/>
              <a:gd name="connsiteX122" fmla="*/ 242112 w 887272"/>
              <a:gd name="connsiteY122" fmla="*/ 1762760 h 3631956"/>
              <a:gd name="connsiteX123" fmla="*/ 247192 w 887272"/>
              <a:gd name="connsiteY123" fmla="*/ 1747520 h 3631956"/>
              <a:gd name="connsiteX124" fmla="*/ 252272 w 887272"/>
              <a:gd name="connsiteY124" fmla="*/ 1722120 h 3631956"/>
              <a:gd name="connsiteX125" fmla="*/ 257352 w 887272"/>
              <a:gd name="connsiteY125" fmla="*/ 1671320 h 3631956"/>
              <a:gd name="connsiteX126" fmla="*/ 262432 w 887272"/>
              <a:gd name="connsiteY126" fmla="*/ 1656080 h 3631956"/>
              <a:gd name="connsiteX127" fmla="*/ 267512 w 887272"/>
              <a:gd name="connsiteY127" fmla="*/ 1635760 h 3631956"/>
              <a:gd name="connsiteX128" fmla="*/ 272592 w 887272"/>
              <a:gd name="connsiteY128" fmla="*/ 1574800 h 3631956"/>
              <a:gd name="connsiteX129" fmla="*/ 277672 w 887272"/>
              <a:gd name="connsiteY129" fmla="*/ 1559560 h 3631956"/>
              <a:gd name="connsiteX130" fmla="*/ 287832 w 887272"/>
              <a:gd name="connsiteY130" fmla="*/ 1518920 h 3631956"/>
              <a:gd name="connsiteX131" fmla="*/ 292912 w 887272"/>
              <a:gd name="connsiteY131" fmla="*/ 1473200 h 3631956"/>
              <a:gd name="connsiteX132" fmla="*/ 297992 w 887272"/>
              <a:gd name="connsiteY132" fmla="*/ 1447800 h 3631956"/>
              <a:gd name="connsiteX133" fmla="*/ 308152 w 887272"/>
              <a:gd name="connsiteY133" fmla="*/ 1386840 h 3631956"/>
              <a:gd name="connsiteX134" fmla="*/ 313232 w 887272"/>
              <a:gd name="connsiteY134" fmla="*/ 1346200 h 3631956"/>
              <a:gd name="connsiteX135" fmla="*/ 323392 w 887272"/>
              <a:gd name="connsiteY135" fmla="*/ 1275080 h 3631956"/>
              <a:gd name="connsiteX136" fmla="*/ 328472 w 887272"/>
              <a:gd name="connsiteY136" fmla="*/ 1224280 h 3631956"/>
              <a:gd name="connsiteX137" fmla="*/ 333552 w 887272"/>
              <a:gd name="connsiteY137" fmla="*/ 1198880 h 3631956"/>
              <a:gd name="connsiteX138" fmla="*/ 348792 w 887272"/>
              <a:gd name="connsiteY138" fmla="*/ 1127760 h 3631956"/>
              <a:gd name="connsiteX139" fmla="*/ 353872 w 887272"/>
              <a:gd name="connsiteY139" fmla="*/ 1076960 h 3631956"/>
              <a:gd name="connsiteX140" fmla="*/ 358952 w 887272"/>
              <a:gd name="connsiteY140" fmla="*/ 1056640 h 3631956"/>
              <a:gd name="connsiteX141" fmla="*/ 369112 w 887272"/>
              <a:gd name="connsiteY141" fmla="*/ 1005840 h 3631956"/>
              <a:gd name="connsiteX142" fmla="*/ 374192 w 887272"/>
              <a:gd name="connsiteY142" fmla="*/ 934720 h 3631956"/>
              <a:gd name="connsiteX143" fmla="*/ 384352 w 887272"/>
              <a:gd name="connsiteY143" fmla="*/ 868680 h 3631956"/>
              <a:gd name="connsiteX144" fmla="*/ 389432 w 887272"/>
              <a:gd name="connsiteY144" fmla="*/ 822960 h 3631956"/>
              <a:gd name="connsiteX145" fmla="*/ 399592 w 887272"/>
              <a:gd name="connsiteY145" fmla="*/ 777240 h 3631956"/>
              <a:gd name="connsiteX146" fmla="*/ 404672 w 887272"/>
              <a:gd name="connsiteY146" fmla="*/ 731520 h 3631956"/>
              <a:gd name="connsiteX147" fmla="*/ 414832 w 887272"/>
              <a:gd name="connsiteY147" fmla="*/ 690880 h 3631956"/>
              <a:gd name="connsiteX148" fmla="*/ 424992 w 887272"/>
              <a:gd name="connsiteY148" fmla="*/ 629920 h 3631956"/>
              <a:gd name="connsiteX149" fmla="*/ 430072 w 887272"/>
              <a:gd name="connsiteY149" fmla="*/ 584200 h 3631956"/>
              <a:gd name="connsiteX150" fmla="*/ 440232 w 887272"/>
              <a:gd name="connsiteY150" fmla="*/ 543560 h 3631956"/>
              <a:gd name="connsiteX151" fmla="*/ 445312 w 887272"/>
              <a:gd name="connsiteY151" fmla="*/ 523240 h 3631956"/>
              <a:gd name="connsiteX152" fmla="*/ 455472 w 887272"/>
              <a:gd name="connsiteY152" fmla="*/ 457200 h 3631956"/>
              <a:gd name="connsiteX153" fmla="*/ 465632 w 887272"/>
              <a:gd name="connsiteY153" fmla="*/ 411480 h 3631956"/>
              <a:gd name="connsiteX154" fmla="*/ 470712 w 887272"/>
              <a:gd name="connsiteY154" fmla="*/ 365760 h 3631956"/>
              <a:gd name="connsiteX155" fmla="*/ 475792 w 887272"/>
              <a:gd name="connsiteY155" fmla="*/ 335280 h 3631956"/>
              <a:gd name="connsiteX156" fmla="*/ 470712 w 887272"/>
              <a:gd name="connsiteY156" fmla="*/ 198120 h 3631956"/>
              <a:gd name="connsiteX0" fmla="*/ 470712 w 887272"/>
              <a:gd name="connsiteY0" fmla="*/ 198120 h 3631956"/>
              <a:gd name="connsiteX1" fmla="*/ 485952 w 887272"/>
              <a:gd name="connsiteY1" fmla="*/ 187960 h 3631956"/>
              <a:gd name="connsiteX2" fmla="*/ 496112 w 887272"/>
              <a:gd name="connsiteY2" fmla="*/ 172720 h 3631956"/>
              <a:gd name="connsiteX3" fmla="*/ 526592 w 887272"/>
              <a:gd name="connsiteY3" fmla="*/ 152400 h 3631956"/>
              <a:gd name="connsiteX4" fmla="*/ 541832 w 887272"/>
              <a:gd name="connsiteY4" fmla="*/ 137160 h 3631956"/>
              <a:gd name="connsiteX5" fmla="*/ 572312 w 887272"/>
              <a:gd name="connsiteY5" fmla="*/ 127000 h 3631956"/>
              <a:gd name="connsiteX6" fmla="*/ 602792 w 887272"/>
              <a:gd name="connsiteY6" fmla="*/ 111760 h 3631956"/>
              <a:gd name="connsiteX7" fmla="*/ 638352 w 887272"/>
              <a:gd name="connsiteY7" fmla="*/ 96520 h 3631956"/>
              <a:gd name="connsiteX8" fmla="*/ 653592 w 887272"/>
              <a:gd name="connsiteY8" fmla="*/ 86360 h 3631956"/>
              <a:gd name="connsiteX9" fmla="*/ 689152 w 887272"/>
              <a:gd name="connsiteY9" fmla="*/ 76200 h 3631956"/>
              <a:gd name="connsiteX10" fmla="*/ 719632 w 887272"/>
              <a:gd name="connsiteY10" fmla="*/ 66040 h 3631956"/>
              <a:gd name="connsiteX11" fmla="*/ 755192 w 887272"/>
              <a:gd name="connsiteY11" fmla="*/ 50800 h 3631956"/>
              <a:gd name="connsiteX12" fmla="*/ 805992 w 887272"/>
              <a:gd name="connsiteY12" fmla="*/ 35560 h 3631956"/>
              <a:gd name="connsiteX13" fmla="*/ 821232 w 887272"/>
              <a:gd name="connsiteY13" fmla="*/ 25400 h 3631956"/>
              <a:gd name="connsiteX14" fmla="*/ 851712 w 887272"/>
              <a:gd name="connsiteY14" fmla="*/ 15240 h 3631956"/>
              <a:gd name="connsiteX15" fmla="*/ 882192 w 887272"/>
              <a:gd name="connsiteY15" fmla="*/ 0 h 3631956"/>
              <a:gd name="connsiteX16" fmla="*/ 887272 w 887272"/>
              <a:gd name="connsiteY16" fmla="*/ 15240 h 3631956"/>
              <a:gd name="connsiteX17" fmla="*/ 882192 w 887272"/>
              <a:gd name="connsiteY17" fmla="*/ 60960 h 3631956"/>
              <a:gd name="connsiteX18" fmla="*/ 877112 w 887272"/>
              <a:gd name="connsiteY18" fmla="*/ 76200 h 3631956"/>
              <a:gd name="connsiteX19" fmla="*/ 872032 w 887272"/>
              <a:gd name="connsiteY19" fmla="*/ 96520 h 3631956"/>
              <a:gd name="connsiteX20" fmla="*/ 866952 w 887272"/>
              <a:gd name="connsiteY20" fmla="*/ 162560 h 3631956"/>
              <a:gd name="connsiteX21" fmla="*/ 861872 w 887272"/>
              <a:gd name="connsiteY21" fmla="*/ 182880 h 3631956"/>
              <a:gd name="connsiteX22" fmla="*/ 856792 w 887272"/>
              <a:gd name="connsiteY22" fmla="*/ 213360 h 3631956"/>
              <a:gd name="connsiteX23" fmla="*/ 851712 w 887272"/>
              <a:gd name="connsiteY23" fmla="*/ 335280 h 3631956"/>
              <a:gd name="connsiteX24" fmla="*/ 841552 w 887272"/>
              <a:gd name="connsiteY24" fmla="*/ 401320 h 3631956"/>
              <a:gd name="connsiteX25" fmla="*/ 836472 w 887272"/>
              <a:gd name="connsiteY25" fmla="*/ 447040 h 3631956"/>
              <a:gd name="connsiteX26" fmla="*/ 826312 w 887272"/>
              <a:gd name="connsiteY26" fmla="*/ 568960 h 3631956"/>
              <a:gd name="connsiteX27" fmla="*/ 821232 w 887272"/>
              <a:gd name="connsiteY27" fmla="*/ 594360 h 3631956"/>
              <a:gd name="connsiteX28" fmla="*/ 816152 w 887272"/>
              <a:gd name="connsiteY28" fmla="*/ 640080 h 3631956"/>
              <a:gd name="connsiteX29" fmla="*/ 805992 w 887272"/>
              <a:gd name="connsiteY29" fmla="*/ 690880 h 3631956"/>
              <a:gd name="connsiteX30" fmla="*/ 800912 w 887272"/>
              <a:gd name="connsiteY30" fmla="*/ 721360 h 3631956"/>
              <a:gd name="connsiteX31" fmla="*/ 795832 w 887272"/>
              <a:gd name="connsiteY31" fmla="*/ 741680 h 3631956"/>
              <a:gd name="connsiteX32" fmla="*/ 790752 w 887272"/>
              <a:gd name="connsiteY32" fmla="*/ 767080 h 3631956"/>
              <a:gd name="connsiteX33" fmla="*/ 785672 w 887272"/>
              <a:gd name="connsiteY33" fmla="*/ 787400 h 3631956"/>
              <a:gd name="connsiteX34" fmla="*/ 780592 w 887272"/>
              <a:gd name="connsiteY34" fmla="*/ 828040 h 3631956"/>
              <a:gd name="connsiteX35" fmla="*/ 775512 w 887272"/>
              <a:gd name="connsiteY35" fmla="*/ 843280 h 3631956"/>
              <a:gd name="connsiteX36" fmla="*/ 765352 w 887272"/>
              <a:gd name="connsiteY36" fmla="*/ 894080 h 3631956"/>
              <a:gd name="connsiteX37" fmla="*/ 755192 w 887272"/>
              <a:gd name="connsiteY37" fmla="*/ 939800 h 3631956"/>
              <a:gd name="connsiteX38" fmla="*/ 750112 w 887272"/>
              <a:gd name="connsiteY38" fmla="*/ 980440 h 3631956"/>
              <a:gd name="connsiteX39" fmla="*/ 745032 w 887272"/>
              <a:gd name="connsiteY39" fmla="*/ 1031240 h 3631956"/>
              <a:gd name="connsiteX40" fmla="*/ 734872 w 887272"/>
              <a:gd name="connsiteY40" fmla="*/ 1102360 h 3631956"/>
              <a:gd name="connsiteX41" fmla="*/ 729792 w 887272"/>
              <a:gd name="connsiteY41" fmla="*/ 1203960 h 3631956"/>
              <a:gd name="connsiteX42" fmla="*/ 719632 w 887272"/>
              <a:gd name="connsiteY42" fmla="*/ 1264920 h 3631956"/>
              <a:gd name="connsiteX43" fmla="*/ 704392 w 887272"/>
              <a:gd name="connsiteY43" fmla="*/ 1407160 h 3631956"/>
              <a:gd name="connsiteX44" fmla="*/ 694232 w 887272"/>
              <a:gd name="connsiteY44" fmla="*/ 1463040 h 3631956"/>
              <a:gd name="connsiteX45" fmla="*/ 689152 w 887272"/>
              <a:gd name="connsiteY45" fmla="*/ 1518920 h 3631956"/>
              <a:gd name="connsiteX46" fmla="*/ 678992 w 887272"/>
              <a:gd name="connsiteY46" fmla="*/ 1564640 h 3631956"/>
              <a:gd name="connsiteX47" fmla="*/ 673912 w 887272"/>
              <a:gd name="connsiteY47" fmla="*/ 1595120 h 3631956"/>
              <a:gd name="connsiteX48" fmla="*/ 668832 w 887272"/>
              <a:gd name="connsiteY48" fmla="*/ 1635760 h 3631956"/>
              <a:gd name="connsiteX49" fmla="*/ 663752 w 887272"/>
              <a:gd name="connsiteY49" fmla="*/ 1666240 h 3631956"/>
              <a:gd name="connsiteX50" fmla="*/ 658672 w 887272"/>
              <a:gd name="connsiteY50" fmla="*/ 1706880 h 3631956"/>
              <a:gd name="connsiteX51" fmla="*/ 643432 w 887272"/>
              <a:gd name="connsiteY51" fmla="*/ 1778000 h 3631956"/>
              <a:gd name="connsiteX52" fmla="*/ 638352 w 887272"/>
              <a:gd name="connsiteY52" fmla="*/ 1823720 h 3631956"/>
              <a:gd name="connsiteX53" fmla="*/ 628192 w 887272"/>
              <a:gd name="connsiteY53" fmla="*/ 1879600 h 3631956"/>
              <a:gd name="connsiteX54" fmla="*/ 623112 w 887272"/>
              <a:gd name="connsiteY54" fmla="*/ 1935480 h 3631956"/>
              <a:gd name="connsiteX55" fmla="*/ 607872 w 887272"/>
              <a:gd name="connsiteY55" fmla="*/ 2021840 h 3631956"/>
              <a:gd name="connsiteX56" fmla="*/ 602792 w 887272"/>
              <a:gd name="connsiteY56" fmla="*/ 2082800 h 3631956"/>
              <a:gd name="connsiteX57" fmla="*/ 592632 w 887272"/>
              <a:gd name="connsiteY57" fmla="*/ 2133600 h 3631956"/>
              <a:gd name="connsiteX58" fmla="*/ 582472 w 887272"/>
              <a:gd name="connsiteY58" fmla="*/ 2204720 h 3631956"/>
              <a:gd name="connsiteX59" fmla="*/ 577392 w 887272"/>
              <a:gd name="connsiteY59" fmla="*/ 2296160 h 3631956"/>
              <a:gd name="connsiteX60" fmla="*/ 572312 w 887272"/>
              <a:gd name="connsiteY60" fmla="*/ 2311400 h 3631956"/>
              <a:gd name="connsiteX61" fmla="*/ 567232 w 887272"/>
              <a:gd name="connsiteY61" fmla="*/ 2352040 h 3631956"/>
              <a:gd name="connsiteX62" fmla="*/ 562152 w 887272"/>
              <a:gd name="connsiteY62" fmla="*/ 2382520 h 3631956"/>
              <a:gd name="connsiteX63" fmla="*/ 551992 w 887272"/>
              <a:gd name="connsiteY63" fmla="*/ 2509520 h 3631956"/>
              <a:gd name="connsiteX64" fmla="*/ 541832 w 887272"/>
              <a:gd name="connsiteY64" fmla="*/ 2570480 h 3631956"/>
              <a:gd name="connsiteX65" fmla="*/ 536752 w 887272"/>
              <a:gd name="connsiteY65" fmla="*/ 2595880 h 3631956"/>
              <a:gd name="connsiteX66" fmla="*/ 526592 w 887272"/>
              <a:gd name="connsiteY66" fmla="*/ 2809240 h 3631956"/>
              <a:gd name="connsiteX67" fmla="*/ 521512 w 887272"/>
              <a:gd name="connsiteY67" fmla="*/ 2834640 h 3631956"/>
              <a:gd name="connsiteX68" fmla="*/ 516432 w 887272"/>
              <a:gd name="connsiteY68" fmla="*/ 2956560 h 3631956"/>
              <a:gd name="connsiteX69" fmla="*/ 506272 w 887272"/>
              <a:gd name="connsiteY69" fmla="*/ 3048000 h 3631956"/>
              <a:gd name="connsiteX70" fmla="*/ 494419 w 887272"/>
              <a:gd name="connsiteY70" fmla="*/ 3217898 h 3631956"/>
              <a:gd name="connsiteX71" fmla="*/ 486517 w 887272"/>
              <a:gd name="connsiteY71" fmla="*/ 3325707 h 3631956"/>
              <a:gd name="connsiteX72" fmla="*/ 489903 w 887272"/>
              <a:gd name="connsiteY72" fmla="*/ 3369734 h 3631956"/>
              <a:gd name="connsiteX73" fmla="*/ 484823 w 887272"/>
              <a:gd name="connsiteY73" fmla="*/ 3407551 h 3631956"/>
              <a:gd name="connsiteX74" fmla="*/ 462810 w 887272"/>
              <a:gd name="connsiteY74" fmla="*/ 3608494 h 3631956"/>
              <a:gd name="connsiteX75" fmla="*/ 414832 w 887272"/>
              <a:gd name="connsiteY75" fmla="*/ 3611880 h 3631956"/>
              <a:gd name="connsiteX76" fmla="*/ 191312 w 887272"/>
              <a:gd name="connsiteY76" fmla="*/ 3601720 h 3631956"/>
              <a:gd name="connsiteX77" fmla="*/ 120192 w 887272"/>
              <a:gd name="connsiteY77" fmla="*/ 3591560 h 3631956"/>
              <a:gd name="connsiteX78" fmla="*/ 64312 w 887272"/>
              <a:gd name="connsiteY78" fmla="*/ 3586480 h 3631956"/>
              <a:gd name="connsiteX79" fmla="*/ 20849 w 887272"/>
              <a:gd name="connsiteY79" fmla="*/ 3576884 h 3631956"/>
              <a:gd name="connsiteX80" fmla="*/ 27058 w 887272"/>
              <a:gd name="connsiteY80" fmla="*/ 3533423 h 3631956"/>
              <a:gd name="connsiteX81" fmla="*/ 31575 w 887272"/>
              <a:gd name="connsiteY81" fmla="*/ 3452706 h 3631956"/>
              <a:gd name="connsiteX82" fmla="*/ 33832 w 887272"/>
              <a:gd name="connsiteY82" fmla="*/ 3426178 h 3631956"/>
              <a:gd name="connsiteX83" fmla="*/ 33268 w 887272"/>
              <a:gd name="connsiteY83" fmla="*/ 3392311 h 3631956"/>
              <a:gd name="connsiteX84" fmla="*/ 32703 w 887272"/>
              <a:gd name="connsiteY84" fmla="*/ 3356186 h 3631956"/>
              <a:gd name="connsiteX85" fmla="*/ 34961 w 887272"/>
              <a:gd name="connsiteY85" fmla="*/ 3327964 h 3631956"/>
              <a:gd name="connsiteX86" fmla="*/ 40041 w 887272"/>
              <a:gd name="connsiteY86" fmla="*/ 3265311 h 3631956"/>
              <a:gd name="connsiteX87" fmla="*/ 47943 w 887272"/>
              <a:gd name="connsiteY87" fmla="*/ 3217332 h 3631956"/>
              <a:gd name="connsiteX88" fmla="*/ 46814 w 887272"/>
              <a:gd name="connsiteY88" fmla="*/ 3178387 h 3631956"/>
              <a:gd name="connsiteX89" fmla="*/ 62618 w 887272"/>
              <a:gd name="connsiteY89" fmla="*/ 3056467 h 3631956"/>
              <a:gd name="connsiteX90" fmla="*/ 64876 w 887272"/>
              <a:gd name="connsiteY90" fmla="*/ 3016955 h 3631956"/>
              <a:gd name="connsiteX91" fmla="*/ 72779 w 887272"/>
              <a:gd name="connsiteY91" fmla="*/ 2955431 h 3631956"/>
              <a:gd name="connsiteX92" fmla="*/ 43992 w 887272"/>
              <a:gd name="connsiteY92" fmla="*/ 2910840 h 3631956"/>
              <a:gd name="connsiteX93" fmla="*/ 54152 w 887272"/>
              <a:gd name="connsiteY93" fmla="*/ 2824480 h 3631956"/>
              <a:gd name="connsiteX94" fmla="*/ 64312 w 887272"/>
              <a:gd name="connsiteY94" fmla="*/ 2712720 h 3631956"/>
              <a:gd name="connsiteX95" fmla="*/ 69392 w 887272"/>
              <a:gd name="connsiteY95" fmla="*/ 2687320 h 3631956"/>
              <a:gd name="connsiteX96" fmla="*/ 74472 w 887272"/>
              <a:gd name="connsiteY96" fmla="*/ 2667000 h 3631956"/>
              <a:gd name="connsiteX97" fmla="*/ 79552 w 887272"/>
              <a:gd name="connsiteY97" fmla="*/ 2631440 h 3631956"/>
              <a:gd name="connsiteX98" fmla="*/ 89712 w 887272"/>
              <a:gd name="connsiteY98" fmla="*/ 2600960 h 3631956"/>
              <a:gd name="connsiteX99" fmla="*/ 94792 w 887272"/>
              <a:gd name="connsiteY99" fmla="*/ 2570480 h 3631956"/>
              <a:gd name="connsiteX100" fmla="*/ 104952 w 887272"/>
              <a:gd name="connsiteY100" fmla="*/ 2550160 h 3631956"/>
              <a:gd name="connsiteX101" fmla="*/ 135432 w 887272"/>
              <a:gd name="connsiteY101" fmla="*/ 2594187 h 3631956"/>
              <a:gd name="connsiteX102" fmla="*/ 145591 w 887272"/>
              <a:gd name="connsiteY102" fmla="*/ 2550724 h 3631956"/>
              <a:gd name="connsiteX103" fmla="*/ 142206 w 887272"/>
              <a:gd name="connsiteY103" fmla="*/ 2484684 h 3631956"/>
              <a:gd name="connsiteX104" fmla="*/ 149543 w 887272"/>
              <a:gd name="connsiteY104" fmla="*/ 2475088 h 3631956"/>
              <a:gd name="connsiteX105" fmla="*/ 151802 w 887272"/>
              <a:gd name="connsiteY105" fmla="*/ 2430498 h 3631956"/>
              <a:gd name="connsiteX106" fmla="*/ 159703 w 887272"/>
              <a:gd name="connsiteY106" fmla="*/ 2410178 h 3631956"/>
              <a:gd name="connsiteX107" fmla="*/ 164784 w 887272"/>
              <a:gd name="connsiteY107" fmla="*/ 2388164 h 3631956"/>
              <a:gd name="connsiteX108" fmla="*/ 167041 w 887272"/>
              <a:gd name="connsiteY108" fmla="*/ 2359943 h 3631956"/>
              <a:gd name="connsiteX109" fmla="*/ 174943 w 887272"/>
              <a:gd name="connsiteY109" fmla="*/ 2338494 h 3631956"/>
              <a:gd name="connsiteX110" fmla="*/ 180023 w 887272"/>
              <a:gd name="connsiteY110" fmla="*/ 2284871 h 3631956"/>
              <a:gd name="connsiteX111" fmla="*/ 181716 w 887272"/>
              <a:gd name="connsiteY111" fmla="*/ 2232942 h 3631956"/>
              <a:gd name="connsiteX112" fmla="*/ 190183 w 887272"/>
              <a:gd name="connsiteY112" fmla="*/ 2175369 h 3631956"/>
              <a:gd name="connsiteX113" fmla="*/ 191312 w 887272"/>
              <a:gd name="connsiteY113" fmla="*/ 2136987 h 3631956"/>
              <a:gd name="connsiteX114" fmla="*/ 196392 w 887272"/>
              <a:gd name="connsiteY114" fmla="*/ 2098040 h 3631956"/>
              <a:gd name="connsiteX115" fmla="*/ 206552 w 887272"/>
              <a:gd name="connsiteY115" fmla="*/ 1991360 h 3631956"/>
              <a:gd name="connsiteX116" fmla="*/ 211632 w 887272"/>
              <a:gd name="connsiteY116" fmla="*/ 1965960 h 3631956"/>
              <a:gd name="connsiteX117" fmla="*/ 216712 w 887272"/>
              <a:gd name="connsiteY117" fmla="*/ 1925320 h 3631956"/>
              <a:gd name="connsiteX118" fmla="*/ 221792 w 887272"/>
              <a:gd name="connsiteY118" fmla="*/ 1910080 h 3631956"/>
              <a:gd name="connsiteX119" fmla="*/ 226872 w 887272"/>
              <a:gd name="connsiteY119" fmla="*/ 1889760 h 3631956"/>
              <a:gd name="connsiteX120" fmla="*/ 231952 w 887272"/>
              <a:gd name="connsiteY120" fmla="*/ 1859280 h 3631956"/>
              <a:gd name="connsiteX121" fmla="*/ 237032 w 887272"/>
              <a:gd name="connsiteY121" fmla="*/ 1833880 h 3631956"/>
              <a:gd name="connsiteX122" fmla="*/ 242112 w 887272"/>
              <a:gd name="connsiteY122" fmla="*/ 1762760 h 3631956"/>
              <a:gd name="connsiteX123" fmla="*/ 247192 w 887272"/>
              <a:gd name="connsiteY123" fmla="*/ 1747520 h 3631956"/>
              <a:gd name="connsiteX124" fmla="*/ 252272 w 887272"/>
              <a:gd name="connsiteY124" fmla="*/ 1722120 h 3631956"/>
              <a:gd name="connsiteX125" fmla="*/ 257352 w 887272"/>
              <a:gd name="connsiteY125" fmla="*/ 1671320 h 3631956"/>
              <a:gd name="connsiteX126" fmla="*/ 262432 w 887272"/>
              <a:gd name="connsiteY126" fmla="*/ 1656080 h 3631956"/>
              <a:gd name="connsiteX127" fmla="*/ 267512 w 887272"/>
              <a:gd name="connsiteY127" fmla="*/ 1635760 h 3631956"/>
              <a:gd name="connsiteX128" fmla="*/ 272592 w 887272"/>
              <a:gd name="connsiteY128" fmla="*/ 1574800 h 3631956"/>
              <a:gd name="connsiteX129" fmla="*/ 277672 w 887272"/>
              <a:gd name="connsiteY129" fmla="*/ 1559560 h 3631956"/>
              <a:gd name="connsiteX130" fmla="*/ 287832 w 887272"/>
              <a:gd name="connsiteY130" fmla="*/ 1518920 h 3631956"/>
              <a:gd name="connsiteX131" fmla="*/ 292912 w 887272"/>
              <a:gd name="connsiteY131" fmla="*/ 1473200 h 3631956"/>
              <a:gd name="connsiteX132" fmla="*/ 297992 w 887272"/>
              <a:gd name="connsiteY132" fmla="*/ 1447800 h 3631956"/>
              <a:gd name="connsiteX133" fmla="*/ 308152 w 887272"/>
              <a:gd name="connsiteY133" fmla="*/ 1386840 h 3631956"/>
              <a:gd name="connsiteX134" fmla="*/ 313232 w 887272"/>
              <a:gd name="connsiteY134" fmla="*/ 1346200 h 3631956"/>
              <a:gd name="connsiteX135" fmla="*/ 323392 w 887272"/>
              <a:gd name="connsiteY135" fmla="*/ 1275080 h 3631956"/>
              <a:gd name="connsiteX136" fmla="*/ 328472 w 887272"/>
              <a:gd name="connsiteY136" fmla="*/ 1224280 h 3631956"/>
              <a:gd name="connsiteX137" fmla="*/ 333552 w 887272"/>
              <a:gd name="connsiteY137" fmla="*/ 1198880 h 3631956"/>
              <a:gd name="connsiteX138" fmla="*/ 348792 w 887272"/>
              <a:gd name="connsiteY138" fmla="*/ 1127760 h 3631956"/>
              <a:gd name="connsiteX139" fmla="*/ 353872 w 887272"/>
              <a:gd name="connsiteY139" fmla="*/ 1076960 h 3631956"/>
              <a:gd name="connsiteX140" fmla="*/ 358952 w 887272"/>
              <a:gd name="connsiteY140" fmla="*/ 1056640 h 3631956"/>
              <a:gd name="connsiteX141" fmla="*/ 369112 w 887272"/>
              <a:gd name="connsiteY141" fmla="*/ 1005840 h 3631956"/>
              <a:gd name="connsiteX142" fmla="*/ 374192 w 887272"/>
              <a:gd name="connsiteY142" fmla="*/ 934720 h 3631956"/>
              <a:gd name="connsiteX143" fmla="*/ 384352 w 887272"/>
              <a:gd name="connsiteY143" fmla="*/ 868680 h 3631956"/>
              <a:gd name="connsiteX144" fmla="*/ 389432 w 887272"/>
              <a:gd name="connsiteY144" fmla="*/ 822960 h 3631956"/>
              <a:gd name="connsiteX145" fmla="*/ 399592 w 887272"/>
              <a:gd name="connsiteY145" fmla="*/ 777240 h 3631956"/>
              <a:gd name="connsiteX146" fmla="*/ 404672 w 887272"/>
              <a:gd name="connsiteY146" fmla="*/ 731520 h 3631956"/>
              <a:gd name="connsiteX147" fmla="*/ 414832 w 887272"/>
              <a:gd name="connsiteY147" fmla="*/ 690880 h 3631956"/>
              <a:gd name="connsiteX148" fmla="*/ 424992 w 887272"/>
              <a:gd name="connsiteY148" fmla="*/ 629920 h 3631956"/>
              <a:gd name="connsiteX149" fmla="*/ 430072 w 887272"/>
              <a:gd name="connsiteY149" fmla="*/ 584200 h 3631956"/>
              <a:gd name="connsiteX150" fmla="*/ 440232 w 887272"/>
              <a:gd name="connsiteY150" fmla="*/ 543560 h 3631956"/>
              <a:gd name="connsiteX151" fmla="*/ 445312 w 887272"/>
              <a:gd name="connsiteY151" fmla="*/ 523240 h 3631956"/>
              <a:gd name="connsiteX152" fmla="*/ 455472 w 887272"/>
              <a:gd name="connsiteY152" fmla="*/ 457200 h 3631956"/>
              <a:gd name="connsiteX153" fmla="*/ 465632 w 887272"/>
              <a:gd name="connsiteY153" fmla="*/ 411480 h 3631956"/>
              <a:gd name="connsiteX154" fmla="*/ 470712 w 887272"/>
              <a:gd name="connsiteY154" fmla="*/ 365760 h 3631956"/>
              <a:gd name="connsiteX155" fmla="*/ 475792 w 887272"/>
              <a:gd name="connsiteY155" fmla="*/ 335280 h 3631956"/>
              <a:gd name="connsiteX156" fmla="*/ 470712 w 887272"/>
              <a:gd name="connsiteY156" fmla="*/ 198120 h 3631956"/>
              <a:gd name="connsiteX0" fmla="*/ 470712 w 887272"/>
              <a:gd name="connsiteY0" fmla="*/ 198120 h 3631956"/>
              <a:gd name="connsiteX1" fmla="*/ 485952 w 887272"/>
              <a:gd name="connsiteY1" fmla="*/ 187960 h 3631956"/>
              <a:gd name="connsiteX2" fmla="*/ 496112 w 887272"/>
              <a:gd name="connsiteY2" fmla="*/ 172720 h 3631956"/>
              <a:gd name="connsiteX3" fmla="*/ 526592 w 887272"/>
              <a:gd name="connsiteY3" fmla="*/ 152400 h 3631956"/>
              <a:gd name="connsiteX4" fmla="*/ 541832 w 887272"/>
              <a:gd name="connsiteY4" fmla="*/ 137160 h 3631956"/>
              <a:gd name="connsiteX5" fmla="*/ 572312 w 887272"/>
              <a:gd name="connsiteY5" fmla="*/ 127000 h 3631956"/>
              <a:gd name="connsiteX6" fmla="*/ 602792 w 887272"/>
              <a:gd name="connsiteY6" fmla="*/ 111760 h 3631956"/>
              <a:gd name="connsiteX7" fmla="*/ 638352 w 887272"/>
              <a:gd name="connsiteY7" fmla="*/ 96520 h 3631956"/>
              <a:gd name="connsiteX8" fmla="*/ 653592 w 887272"/>
              <a:gd name="connsiteY8" fmla="*/ 86360 h 3631956"/>
              <a:gd name="connsiteX9" fmla="*/ 689152 w 887272"/>
              <a:gd name="connsiteY9" fmla="*/ 76200 h 3631956"/>
              <a:gd name="connsiteX10" fmla="*/ 719632 w 887272"/>
              <a:gd name="connsiteY10" fmla="*/ 66040 h 3631956"/>
              <a:gd name="connsiteX11" fmla="*/ 755192 w 887272"/>
              <a:gd name="connsiteY11" fmla="*/ 50800 h 3631956"/>
              <a:gd name="connsiteX12" fmla="*/ 805992 w 887272"/>
              <a:gd name="connsiteY12" fmla="*/ 35560 h 3631956"/>
              <a:gd name="connsiteX13" fmla="*/ 821232 w 887272"/>
              <a:gd name="connsiteY13" fmla="*/ 25400 h 3631956"/>
              <a:gd name="connsiteX14" fmla="*/ 851712 w 887272"/>
              <a:gd name="connsiteY14" fmla="*/ 15240 h 3631956"/>
              <a:gd name="connsiteX15" fmla="*/ 882192 w 887272"/>
              <a:gd name="connsiteY15" fmla="*/ 0 h 3631956"/>
              <a:gd name="connsiteX16" fmla="*/ 887272 w 887272"/>
              <a:gd name="connsiteY16" fmla="*/ 15240 h 3631956"/>
              <a:gd name="connsiteX17" fmla="*/ 882192 w 887272"/>
              <a:gd name="connsiteY17" fmla="*/ 60960 h 3631956"/>
              <a:gd name="connsiteX18" fmla="*/ 877112 w 887272"/>
              <a:gd name="connsiteY18" fmla="*/ 76200 h 3631956"/>
              <a:gd name="connsiteX19" fmla="*/ 872032 w 887272"/>
              <a:gd name="connsiteY19" fmla="*/ 96520 h 3631956"/>
              <a:gd name="connsiteX20" fmla="*/ 866952 w 887272"/>
              <a:gd name="connsiteY20" fmla="*/ 162560 h 3631956"/>
              <a:gd name="connsiteX21" fmla="*/ 861872 w 887272"/>
              <a:gd name="connsiteY21" fmla="*/ 182880 h 3631956"/>
              <a:gd name="connsiteX22" fmla="*/ 856792 w 887272"/>
              <a:gd name="connsiteY22" fmla="*/ 213360 h 3631956"/>
              <a:gd name="connsiteX23" fmla="*/ 851712 w 887272"/>
              <a:gd name="connsiteY23" fmla="*/ 335280 h 3631956"/>
              <a:gd name="connsiteX24" fmla="*/ 841552 w 887272"/>
              <a:gd name="connsiteY24" fmla="*/ 401320 h 3631956"/>
              <a:gd name="connsiteX25" fmla="*/ 836472 w 887272"/>
              <a:gd name="connsiteY25" fmla="*/ 447040 h 3631956"/>
              <a:gd name="connsiteX26" fmla="*/ 826312 w 887272"/>
              <a:gd name="connsiteY26" fmla="*/ 568960 h 3631956"/>
              <a:gd name="connsiteX27" fmla="*/ 821232 w 887272"/>
              <a:gd name="connsiteY27" fmla="*/ 594360 h 3631956"/>
              <a:gd name="connsiteX28" fmla="*/ 816152 w 887272"/>
              <a:gd name="connsiteY28" fmla="*/ 640080 h 3631956"/>
              <a:gd name="connsiteX29" fmla="*/ 805992 w 887272"/>
              <a:gd name="connsiteY29" fmla="*/ 690880 h 3631956"/>
              <a:gd name="connsiteX30" fmla="*/ 800912 w 887272"/>
              <a:gd name="connsiteY30" fmla="*/ 721360 h 3631956"/>
              <a:gd name="connsiteX31" fmla="*/ 795832 w 887272"/>
              <a:gd name="connsiteY31" fmla="*/ 741680 h 3631956"/>
              <a:gd name="connsiteX32" fmla="*/ 790752 w 887272"/>
              <a:gd name="connsiteY32" fmla="*/ 767080 h 3631956"/>
              <a:gd name="connsiteX33" fmla="*/ 785672 w 887272"/>
              <a:gd name="connsiteY33" fmla="*/ 787400 h 3631956"/>
              <a:gd name="connsiteX34" fmla="*/ 780592 w 887272"/>
              <a:gd name="connsiteY34" fmla="*/ 828040 h 3631956"/>
              <a:gd name="connsiteX35" fmla="*/ 775512 w 887272"/>
              <a:gd name="connsiteY35" fmla="*/ 843280 h 3631956"/>
              <a:gd name="connsiteX36" fmla="*/ 765352 w 887272"/>
              <a:gd name="connsiteY36" fmla="*/ 894080 h 3631956"/>
              <a:gd name="connsiteX37" fmla="*/ 755192 w 887272"/>
              <a:gd name="connsiteY37" fmla="*/ 939800 h 3631956"/>
              <a:gd name="connsiteX38" fmla="*/ 750112 w 887272"/>
              <a:gd name="connsiteY38" fmla="*/ 980440 h 3631956"/>
              <a:gd name="connsiteX39" fmla="*/ 745032 w 887272"/>
              <a:gd name="connsiteY39" fmla="*/ 1031240 h 3631956"/>
              <a:gd name="connsiteX40" fmla="*/ 734872 w 887272"/>
              <a:gd name="connsiteY40" fmla="*/ 1102360 h 3631956"/>
              <a:gd name="connsiteX41" fmla="*/ 729792 w 887272"/>
              <a:gd name="connsiteY41" fmla="*/ 1203960 h 3631956"/>
              <a:gd name="connsiteX42" fmla="*/ 719632 w 887272"/>
              <a:gd name="connsiteY42" fmla="*/ 1264920 h 3631956"/>
              <a:gd name="connsiteX43" fmla="*/ 704392 w 887272"/>
              <a:gd name="connsiteY43" fmla="*/ 1407160 h 3631956"/>
              <a:gd name="connsiteX44" fmla="*/ 694232 w 887272"/>
              <a:gd name="connsiteY44" fmla="*/ 1463040 h 3631956"/>
              <a:gd name="connsiteX45" fmla="*/ 689152 w 887272"/>
              <a:gd name="connsiteY45" fmla="*/ 1518920 h 3631956"/>
              <a:gd name="connsiteX46" fmla="*/ 678992 w 887272"/>
              <a:gd name="connsiteY46" fmla="*/ 1564640 h 3631956"/>
              <a:gd name="connsiteX47" fmla="*/ 673912 w 887272"/>
              <a:gd name="connsiteY47" fmla="*/ 1595120 h 3631956"/>
              <a:gd name="connsiteX48" fmla="*/ 668832 w 887272"/>
              <a:gd name="connsiteY48" fmla="*/ 1635760 h 3631956"/>
              <a:gd name="connsiteX49" fmla="*/ 663752 w 887272"/>
              <a:gd name="connsiteY49" fmla="*/ 1666240 h 3631956"/>
              <a:gd name="connsiteX50" fmla="*/ 658672 w 887272"/>
              <a:gd name="connsiteY50" fmla="*/ 1706880 h 3631956"/>
              <a:gd name="connsiteX51" fmla="*/ 643432 w 887272"/>
              <a:gd name="connsiteY51" fmla="*/ 1778000 h 3631956"/>
              <a:gd name="connsiteX52" fmla="*/ 638352 w 887272"/>
              <a:gd name="connsiteY52" fmla="*/ 1823720 h 3631956"/>
              <a:gd name="connsiteX53" fmla="*/ 628192 w 887272"/>
              <a:gd name="connsiteY53" fmla="*/ 1879600 h 3631956"/>
              <a:gd name="connsiteX54" fmla="*/ 623112 w 887272"/>
              <a:gd name="connsiteY54" fmla="*/ 1935480 h 3631956"/>
              <a:gd name="connsiteX55" fmla="*/ 607872 w 887272"/>
              <a:gd name="connsiteY55" fmla="*/ 2021840 h 3631956"/>
              <a:gd name="connsiteX56" fmla="*/ 602792 w 887272"/>
              <a:gd name="connsiteY56" fmla="*/ 2082800 h 3631956"/>
              <a:gd name="connsiteX57" fmla="*/ 592632 w 887272"/>
              <a:gd name="connsiteY57" fmla="*/ 2133600 h 3631956"/>
              <a:gd name="connsiteX58" fmla="*/ 582472 w 887272"/>
              <a:gd name="connsiteY58" fmla="*/ 2204720 h 3631956"/>
              <a:gd name="connsiteX59" fmla="*/ 577392 w 887272"/>
              <a:gd name="connsiteY59" fmla="*/ 2296160 h 3631956"/>
              <a:gd name="connsiteX60" fmla="*/ 572312 w 887272"/>
              <a:gd name="connsiteY60" fmla="*/ 2311400 h 3631956"/>
              <a:gd name="connsiteX61" fmla="*/ 567232 w 887272"/>
              <a:gd name="connsiteY61" fmla="*/ 2352040 h 3631956"/>
              <a:gd name="connsiteX62" fmla="*/ 562152 w 887272"/>
              <a:gd name="connsiteY62" fmla="*/ 2382520 h 3631956"/>
              <a:gd name="connsiteX63" fmla="*/ 551992 w 887272"/>
              <a:gd name="connsiteY63" fmla="*/ 2509520 h 3631956"/>
              <a:gd name="connsiteX64" fmla="*/ 541832 w 887272"/>
              <a:gd name="connsiteY64" fmla="*/ 2570480 h 3631956"/>
              <a:gd name="connsiteX65" fmla="*/ 536752 w 887272"/>
              <a:gd name="connsiteY65" fmla="*/ 2595880 h 3631956"/>
              <a:gd name="connsiteX66" fmla="*/ 526592 w 887272"/>
              <a:gd name="connsiteY66" fmla="*/ 2809240 h 3631956"/>
              <a:gd name="connsiteX67" fmla="*/ 521512 w 887272"/>
              <a:gd name="connsiteY67" fmla="*/ 2834640 h 3631956"/>
              <a:gd name="connsiteX68" fmla="*/ 516432 w 887272"/>
              <a:gd name="connsiteY68" fmla="*/ 2956560 h 3631956"/>
              <a:gd name="connsiteX69" fmla="*/ 506272 w 887272"/>
              <a:gd name="connsiteY69" fmla="*/ 3048000 h 3631956"/>
              <a:gd name="connsiteX70" fmla="*/ 494419 w 887272"/>
              <a:gd name="connsiteY70" fmla="*/ 3217898 h 3631956"/>
              <a:gd name="connsiteX71" fmla="*/ 486517 w 887272"/>
              <a:gd name="connsiteY71" fmla="*/ 3325707 h 3631956"/>
              <a:gd name="connsiteX72" fmla="*/ 489903 w 887272"/>
              <a:gd name="connsiteY72" fmla="*/ 3369734 h 3631956"/>
              <a:gd name="connsiteX73" fmla="*/ 484823 w 887272"/>
              <a:gd name="connsiteY73" fmla="*/ 3407551 h 3631956"/>
              <a:gd name="connsiteX74" fmla="*/ 462810 w 887272"/>
              <a:gd name="connsiteY74" fmla="*/ 3608494 h 3631956"/>
              <a:gd name="connsiteX75" fmla="*/ 414832 w 887272"/>
              <a:gd name="connsiteY75" fmla="*/ 3611880 h 3631956"/>
              <a:gd name="connsiteX76" fmla="*/ 191312 w 887272"/>
              <a:gd name="connsiteY76" fmla="*/ 3601720 h 3631956"/>
              <a:gd name="connsiteX77" fmla="*/ 120192 w 887272"/>
              <a:gd name="connsiteY77" fmla="*/ 3591560 h 3631956"/>
              <a:gd name="connsiteX78" fmla="*/ 64312 w 887272"/>
              <a:gd name="connsiteY78" fmla="*/ 3586480 h 3631956"/>
              <a:gd name="connsiteX79" fmla="*/ 20849 w 887272"/>
              <a:gd name="connsiteY79" fmla="*/ 3576884 h 3631956"/>
              <a:gd name="connsiteX80" fmla="*/ 27058 w 887272"/>
              <a:gd name="connsiteY80" fmla="*/ 3533423 h 3631956"/>
              <a:gd name="connsiteX81" fmla="*/ 31575 w 887272"/>
              <a:gd name="connsiteY81" fmla="*/ 3452706 h 3631956"/>
              <a:gd name="connsiteX82" fmla="*/ 33832 w 887272"/>
              <a:gd name="connsiteY82" fmla="*/ 3426178 h 3631956"/>
              <a:gd name="connsiteX83" fmla="*/ 33268 w 887272"/>
              <a:gd name="connsiteY83" fmla="*/ 3392311 h 3631956"/>
              <a:gd name="connsiteX84" fmla="*/ 32703 w 887272"/>
              <a:gd name="connsiteY84" fmla="*/ 3356186 h 3631956"/>
              <a:gd name="connsiteX85" fmla="*/ 34961 w 887272"/>
              <a:gd name="connsiteY85" fmla="*/ 3327964 h 3631956"/>
              <a:gd name="connsiteX86" fmla="*/ 40041 w 887272"/>
              <a:gd name="connsiteY86" fmla="*/ 3265311 h 3631956"/>
              <a:gd name="connsiteX87" fmla="*/ 47943 w 887272"/>
              <a:gd name="connsiteY87" fmla="*/ 3217332 h 3631956"/>
              <a:gd name="connsiteX88" fmla="*/ 46814 w 887272"/>
              <a:gd name="connsiteY88" fmla="*/ 3178387 h 3631956"/>
              <a:gd name="connsiteX89" fmla="*/ 62618 w 887272"/>
              <a:gd name="connsiteY89" fmla="*/ 3056467 h 3631956"/>
              <a:gd name="connsiteX90" fmla="*/ 64876 w 887272"/>
              <a:gd name="connsiteY90" fmla="*/ 3016955 h 3631956"/>
              <a:gd name="connsiteX91" fmla="*/ 72779 w 887272"/>
              <a:gd name="connsiteY91" fmla="*/ 2955431 h 3631956"/>
              <a:gd name="connsiteX92" fmla="*/ 75036 w 887272"/>
              <a:gd name="connsiteY92" fmla="*/ 2905196 h 3631956"/>
              <a:gd name="connsiteX93" fmla="*/ 54152 w 887272"/>
              <a:gd name="connsiteY93" fmla="*/ 2824480 h 3631956"/>
              <a:gd name="connsiteX94" fmla="*/ 64312 w 887272"/>
              <a:gd name="connsiteY94" fmla="*/ 2712720 h 3631956"/>
              <a:gd name="connsiteX95" fmla="*/ 69392 w 887272"/>
              <a:gd name="connsiteY95" fmla="*/ 2687320 h 3631956"/>
              <a:gd name="connsiteX96" fmla="*/ 74472 w 887272"/>
              <a:gd name="connsiteY96" fmla="*/ 2667000 h 3631956"/>
              <a:gd name="connsiteX97" fmla="*/ 79552 w 887272"/>
              <a:gd name="connsiteY97" fmla="*/ 2631440 h 3631956"/>
              <a:gd name="connsiteX98" fmla="*/ 89712 w 887272"/>
              <a:gd name="connsiteY98" fmla="*/ 2600960 h 3631956"/>
              <a:gd name="connsiteX99" fmla="*/ 94792 w 887272"/>
              <a:gd name="connsiteY99" fmla="*/ 2570480 h 3631956"/>
              <a:gd name="connsiteX100" fmla="*/ 104952 w 887272"/>
              <a:gd name="connsiteY100" fmla="*/ 2550160 h 3631956"/>
              <a:gd name="connsiteX101" fmla="*/ 135432 w 887272"/>
              <a:gd name="connsiteY101" fmla="*/ 2594187 h 3631956"/>
              <a:gd name="connsiteX102" fmla="*/ 145591 w 887272"/>
              <a:gd name="connsiteY102" fmla="*/ 2550724 h 3631956"/>
              <a:gd name="connsiteX103" fmla="*/ 142206 w 887272"/>
              <a:gd name="connsiteY103" fmla="*/ 2484684 h 3631956"/>
              <a:gd name="connsiteX104" fmla="*/ 149543 w 887272"/>
              <a:gd name="connsiteY104" fmla="*/ 2475088 h 3631956"/>
              <a:gd name="connsiteX105" fmla="*/ 151802 w 887272"/>
              <a:gd name="connsiteY105" fmla="*/ 2430498 h 3631956"/>
              <a:gd name="connsiteX106" fmla="*/ 159703 w 887272"/>
              <a:gd name="connsiteY106" fmla="*/ 2410178 h 3631956"/>
              <a:gd name="connsiteX107" fmla="*/ 164784 w 887272"/>
              <a:gd name="connsiteY107" fmla="*/ 2388164 h 3631956"/>
              <a:gd name="connsiteX108" fmla="*/ 167041 w 887272"/>
              <a:gd name="connsiteY108" fmla="*/ 2359943 h 3631956"/>
              <a:gd name="connsiteX109" fmla="*/ 174943 w 887272"/>
              <a:gd name="connsiteY109" fmla="*/ 2338494 h 3631956"/>
              <a:gd name="connsiteX110" fmla="*/ 180023 w 887272"/>
              <a:gd name="connsiteY110" fmla="*/ 2284871 h 3631956"/>
              <a:gd name="connsiteX111" fmla="*/ 181716 w 887272"/>
              <a:gd name="connsiteY111" fmla="*/ 2232942 h 3631956"/>
              <a:gd name="connsiteX112" fmla="*/ 190183 w 887272"/>
              <a:gd name="connsiteY112" fmla="*/ 2175369 h 3631956"/>
              <a:gd name="connsiteX113" fmla="*/ 191312 w 887272"/>
              <a:gd name="connsiteY113" fmla="*/ 2136987 h 3631956"/>
              <a:gd name="connsiteX114" fmla="*/ 196392 w 887272"/>
              <a:gd name="connsiteY114" fmla="*/ 2098040 h 3631956"/>
              <a:gd name="connsiteX115" fmla="*/ 206552 w 887272"/>
              <a:gd name="connsiteY115" fmla="*/ 1991360 h 3631956"/>
              <a:gd name="connsiteX116" fmla="*/ 211632 w 887272"/>
              <a:gd name="connsiteY116" fmla="*/ 1965960 h 3631956"/>
              <a:gd name="connsiteX117" fmla="*/ 216712 w 887272"/>
              <a:gd name="connsiteY117" fmla="*/ 1925320 h 3631956"/>
              <a:gd name="connsiteX118" fmla="*/ 221792 w 887272"/>
              <a:gd name="connsiteY118" fmla="*/ 1910080 h 3631956"/>
              <a:gd name="connsiteX119" fmla="*/ 226872 w 887272"/>
              <a:gd name="connsiteY119" fmla="*/ 1889760 h 3631956"/>
              <a:gd name="connsiteX120" fmla="*/ 231952 w 887272"/>
              <a:gd name="connsiteY120" fmla="*/ 1859280 h 3631956"/>
              <a:gd name="connsiteX121" fmla="*/ 237032 w 887272"/>
              <a:gd name="connsiteY121" fmla="*/ 1833880 h 3631956"/>
              <a:gd name="connsiteX122" fmla="*/ 242112 w 887272"/>
              <a:gd name="connsiteY122" fmla="*/ 1762760 h 3631956"/>
              <a:gd name="connsiteX123" fmla="*/ 247192 w 887272"/>
              <a:gd name="connsiteY123" fmla="*/ 1747520 h 3631956"/>
              <a:gd name="connsiteX124" fmla="*/ 252272 w 887272"/>
              <a:gd name="connsiteY124" fmla="*/ 1722120 h 3631956"/>
              <a:gd name="connsiteX125" fmla="*/ 257352 w 887272"/>
              <a:gd name="connsiteY125" fmla="*/ 1671320 h 3631956"/>
              <a:gd name="connsiteX126" fmla="*/ 262432 w 887272"/>
              <a:gd name="connsiteY126" fmla="*/ 1656080 h 3631956"/>
              <a:gd name="connsiteX127" fmla="*/ 267512 w 887272"/>
              <a:gd name="connsiteY127" fmla="*/ 1635760 h 3631956"/>
              <a:gd name="connsiteX128" fmla="*/ 272592 w 887272"/>
              <a:gd name="connsiteY128" fmla="*/ 1574800 h 3631956"/>
              <a:gd name="connsiteX129" fmla="*/ 277672 w 887272"/>
              <a:gd name="connsiteY129" fmla="*/ 1559560 h 3631956"/>
              <a:gd name="connsiteX130" fmla="*/ 287832 w 887272"/>
              <a:gd name="connsiteY130" fmla="*/ 1518920 h 3631956"/>
              <a:gd name="connsiteX131" fmla="*/ 292912 w 887272"/>
              <a:gd name="connsiteY131" fmla="*/ 1473200 h 3631956"/>
              <a:gd name="connsiteX132" fmla="*/ 297992 w 887272"/>
              <a:gd name="connsiteY132" fmla="*/ 1447800 h 3631956"/>
              <a:gd name="connsiteX133" fmla="*/ 308152 w 887272"/>
              <a:gd name="connsiteY133" fmla="*/ 1386840 h 3631956"/>
              <a:gd name="connsiteX134" fmla="*/ 313232 w 887272"/>
              <a:gd name="connsiteY134" fmla="*/ 1346200 h 3631956"/>
              <a:gd name="connsiteX135" fmla="*/ 323392 w 887272"/>
              <a:gd name="connsiteY135" fmla="*/ 1275080 h 3631956"/>
              <a:gd name="connsiteX136" fmla="*/ 328472 w 887272"/>
              <a:gd name="connsiteY136" fmla="*/ 1224280 h 3631956"/>
              <a:gd name="connsiteX137" fmla="*/ 333552 w 887272"/>
              <a:gd name="connsiteY137" fmla="*/ 1198880 h 3631956"/>
              <a:gd name="connsiteX138" fmla="*/ 348792 w 887272"/>
              <a:gd name="connsiteY138" fmla="*/ 1127760 h 3631956"/>
              <a:gd name="connsiteX139" fmla="*/ 353872 w 887272"/>
              <a:gd name="connsiteY139" fmla="*/ 1076960 h 3631956"/>
              <a:gd name="connsiteX140" fmla="*/ 358952 w 887272"/>
              <a:gd name="connsiteY140" fmla="*/ 1056640 h 3631956"/>
              <a:gd name="connsiteX141" fmla="*/ 369112 w 887272"/>
              <a:gd name="connsiteY141" fmla="*/ 1005840 h 3631956"/>
              <a:gd name="connsiteX142" fmla="*/ 374192 w 887272"/>
              <a:gd name="connsiteY142" fmla="*/ 934720 h 3631956"/>
              <a:gd name="connsiteX143" fmla="*/ 384352 w 887272"/>
              <a:gd name="connsiteY143" fmla="*/ 868680 h 3631956"/>
              <a:gd name="connsiteX144" fmla="*/ 389432 w 887272"/>
              <a:gd name="connsiteY144" fmla="*/ 822960 h 3631956"/>
              <a:gd name="connsiteX145" fmla="*/ 399592 w 887272"/>
              <a:gd name="connsiteY145" fmla="*/ 777240 h 3631956"/>
              <a:gd name="connsiteX146" fmla="*/ 404672 w 887272"/>
              <a:gd name="connsiteY146" fmla="*/ 731520 h 3631956"/>
              <a:gd name="connsiteX147" fmla="*/ 414832 w 887272"/>
              <a:gd name="connsiteY147" fmla="*/ 690880 h 3631956"/>
              <a:gd name="connsiteX148" fmla="*/ 424992 w 887272"/>
              <a:gd name="connsiteY148" fmla="*/ 629920 h 3631956"/>
              <a:gd name="connsiteX149" fmla="*/ 430072 w 887272"/>
              <a:gd name="connsiteY149" fmla="*/ 584200 h 3631956"/>
              <a:gd name="connsiteX150" fmla="*/ 440232 w 887272"/>
              <a:gd name="connsiteY150" fmla="*/ 543560 h 3631956"/>
              <a:gd name="connsiteX151" fmla="*/ 445312 w 887272"/>
              <a:gd name="connsiteY151" fmla="*/ 523240 h 3631956"/>
              <a:gd name="connsiteX152" fmla="*/ 455472 w 887272"/>
              <a:gd name="connsiteY152" fmla="*/ 457200 h 3631956"/>
              <a:gd name="connsiteX153" fmla="*/ 465632 w 887272"/>
              <a:gd name="connsiteY153" fmla="*/ 411480 h 3631956"/>
              <a:gd name="connsiteX154" fmla="*/ 470712 w 887272"/>
              <a:gd name="connsiteY154" fmla="*/ 365760 h 3631956"/>
              <a:gd name="connsiteX155" fmla="*/ 475792 w 887272"/>
              <a:gd name="connsiteY155" fmla="*/ 335280 h 3631956"/>
              <a:gd name="connsiteX156" fmla="*/ 470712 w 887272"/>
              <a:gd name="connsiteY156" fmla="*/ 198120 h 3631956"/>
              <a:gd name="connsiteX0" fmla="*/ 470712 w 887272"/>
              <a:gd name="connsiteY0" fmla="*/ 198120 h 3631956"/>
              <a:gd name="connsiteX1" fmla="*/ 485952 w 887272"/>
              <a:gd name="connsiteY1" fmla="*/ 187960 h 3631956"/>
              <a:gd name="connsiteX2" fmla="*/ 496112 w 887272"/>
              <a:gd name="connsiteY2" fmla="*/ 172720 h 3631956"/>
              <a:gd name="connsiteX3" fmla="*/ 526592 w 887272"/>
              <a:gd name="connsiteY3" fmla="*/ 152400 h 3631956"/>
              <a:gd name="connsiteX4" fmla="*/ 541832 w 887272"/>
              <a:gd name="connsiteY4" fmla="*/ 137160 h 3631956"/>
              <a:gd name="connsiteX5" fmla="*/ 572312 w 887272"/>
              <a:gd name="connsiteY5" fmla="*/ 127000 h 3631956"/>
              <a:gd name="connsiteX6" fmla="*/ 602792 w 887272"/>
              <a:gd name="connsiteY6" fmla="*/ 111760 h 3631956"/>
              <a:gd name="connsiteX7" fmla="*/ 638352 w 887272"/>
              <a:gd name="connsiteY7" fmla="*/ 96520 h 3631956"/>
              <a:gd name="connsiteX8" fmla="*/ 653592 w 887272"/>
              <a:gd name="connsiteY8" fmla="*/ 86360 h 3631956"/>
              <a:gd name="connsiteX9" fmla="*/ 689152 w 887272"/>
              <a:gd name="connsiteY9" fmla="*/ 76200 h 3631956"/>
              <a:gd name="connsiteX10" fmla="*/ 719632 w 887272"/>
              <a:gd name="connsiteY10" fmla="*/ 66040 h 3631956"/>
              <a:gd name="connsiteX11" fmla="*/ 755192 w 887272"/>
              <a:gd name="connsiteY11" fmla="*/ 50800 h 3631956"/>
              <a:gd name="connsiteX12" fmla="*/ 805992 w 887272"/>
              <a:gd name="connsiteY12" fmla="*/ 35560 h 3631956"/>
              <a:gd name="connsiteX13" fmla="*/ 821232 w 887272"/>
              <a:gd name="connsiteY13" fmla="*/ 25400 h 3631956"/>
              <a:gd name="connsiteX14" fmla="*/ 851712 w 887272"/>
              <a:gd name="connsiteY14" fmla="*/ 15240 h 3631956"/>
              <a:gd name="connsiteX15" fmla="*/ 882192 w 887272"/>
              <a:gd name="connsiteY15" fmla="*/ 0 h 3631956"/>
              <a:gd name="connsiteX16" fmla="*/ 887272 w 887272"/>
              <a:gd name="connsiteY16" fmla="*/ 15240 h 3631956"/>
              <a:gd name="connsiteX17" fmla="*/ 882192 w 887272"/>
              <a:gd name="connsiteY17" fmla="*/ 60960 h 3631956"/>
              <a:gd name="connsiteX18" fmla="*/ 877112 w 887272"/>
              <a:gd name="connsiteY18" fmla="*/ 76200 h 3631956"/>
              <a:gd name="connsiteX19" fmla="*/ 872032 w 887272"/>
              <a:gd name="connsiteY19" fmla="*/ 96520 h 3631956"/>
              <a:gd name="connsiteX20" fmla="*/ 866952 w 887272"/>
              <a:gd name="connsiteY20" fmla="*/ 162560 h 3631956"/>
              <a:gd name="connsiteX21" fmla="*/ 861872 w 887272"/>
              <a:gd name="connsiteY21" fmla="*/ 182880 h 3631956"/>
              <a:gd name="connsiteX22" fmla="*/ 856792 w 887272"/>
              <a:gd name="connsiteY22" fmla="*/ 213360 h 3631956"/>
              <a:gd name="connsiteX23" fmla="*/ 851712 w 887272"/>
              <a:gd name="connsiteY23" fmla="*/ 335280 h 3631956"/>
              <a:gd name="connsiteX24" fmla="*/ 841552 w 887272"/>
              <a:gd name="connsiteY24" fmla="*/ 401320 h 3631956"/>
              <a:gd name="connsiteX25" fmla="*/ 836472 w 887272"/>
              <a:gd name="connsiteY25" fmla="*/ 447040 h 3631956"/>
              <a:gd name="connsiteX26" fmla="*/ 826312 w 887272"/>
              <a:gd name="connsiteY26" fmla="*/ 568960 h 3631956"/>
              <a:gd name="connsiteX27" fmla="*/ 821232 w 887272"/>
              <a:gd name="connsiteY27" fmla="*/ 594360 h 3631956"/>
              <a:gd name="connsiteX28" fmla="*/ 816152 w 887272"/>
              <a:gd name="connsiteY28" fmla="*/ 640080 h 3631956"/>
              <a:gd name="connsiteX29" fmla="*/ 805992 w 887272"/>
              <a:gd name="connsiteY29" fmla="*/ 690880 h 3631956"/>
              <a:gd name="connsiteX30" fmla="*/ 800912 w 887272"/>
              <a:gd name="connsiteY30" fmla="*/ 721360 h 3631956"/>
              <a:gd name="connsiteX31" fmla="*/ 795832 w 887272"/>
              <a:gd name="connsiteY31" fmla="*/ 741680 h 3631956"/>
              <a:gd name="connsiteX32" fmla="*/ 790752 w 887272"/>
              <a:gd name="connsiteY32" fmla="*/ 767080 h 3631956"/>
              <a:gd name="connsiteX33" fmla="*/ 785672 w 887272"/>
              <a:gd name="connsiteY33" fmla="*/ 787400 h 3631956"/>
              <a:gd name="connsiteX34" fmla="*/ 780592 w 887272"/>
              <a:gd name="connsiteY34" fmla="*/ 828040 h 3631956"/>
              <a:gd name="connsiteX35" fmla="*/ 775512 w 887272"/>
              <a:gd name="connsiteY35" fmla="*/ 843280 h 3631956"/>
              <a:gd name="connsiteX36" fmla="*/ 765352 w 887272"/>
              <a:gd name="connsiteY36" fmla="*/ 894080 h 3631956"/>
              <a:gd name="connsiteX37" fmla="*/ 755192 w 887272"/>
              <a:gd name="connsiteY37" fmla="*/ 939800 h 3631956"/>
              <a:gd name="connsiteX38" fmla="*/ 750112 w 887272"/>
              <a:gd name="connsiteY38" fmla="*/ 980440 h 3631956"/>
              <a:gd name="connsiteX39" fmla="*/ 745032 w 887272"/>
              <a:gd name="connsiteY39" fmla="*/ 1031240 h 3631956"/>
              <a:gd name="connsiteX40" fmla="*/ 734872 w 887272"/>
              <a:gd name="connsiteY40" fmla="*/ 1102360 h 3631956"/>
              <a:gd name="connsiteX41" fmla="*/ 729792 w 887272"/>
              <a:gd name="connsiteY41" fmla="*/ 1203960 h 3631956"/>
              <a:gd name="connsiteX42" fmla="*/ 719632 w 887272"/>
              <a:gd name="connsiteY42" fmla="*/ 1264920 h 3631956"/>
              <a:gd name="connsiteX43" fmla="*/ 704392 w 887272"/>
              <a:gd name="connsiteY43" fmla="*/ 1407160 h 3631956"/>
              <a:gd name="connsiteX44" fmla="*/ 694232 w 887272"/>
              <a:gd name="connsiteY44" fmla="*/ 1463040 h 3631956"/>
              <a:gd name="connsiteX45" fmla="*/ 689152 w 887272"/>
              <a:gd name="connsiteY45" fmla="*/ 1518920 h 3631956"/>
              <a:gd name="connsiteX46" fmla="*/ 678992 w 887272"/>
              <a:gd name="connsiteY46" fmla="*/ 1564640 h 3631956"/>
              <a:gd name="connsiteX47" fmla="*/ 673912 w 887272"/>
              <a:gd name="connsiteY47" fmla="*/ 1595120 h 3631956"/>
              <a:gd name="connsiteX48" fmla="*/ 668832 w 887272"/>
              <a:gd name="connsiteY48" fmla="*/ 1635760 h 3631956"/>
              <a:gd name="connsiteX49" fmla="*/ 663752 w 887272"/>
              <a:gd name="connsiteY49" fmla="*/ 1666240 h 3631956"/>
              <a:gd name="connsiteX50" fmla="*/ 658672 w 887272"/>
              <a:gd name="connsiteY50" fmla="*/ 1706880 h 3631956"/>
              <a:gd name="connsiteX51" fmla="*/ 643432 w 887272"/>
              <a:gd name="connsiteY51" fmla="*/ 1778000 h 3631956"/>
              <a:gd name="connsiteX52" fmla="*/ 638352 w 887272"/>
              <a:gd name="connsiteY52" fmla="*/ 1823720 h 3631956"/>
              <a:gd name="connsiteX53" fmla="*/ 628192 w 887272"/>
              <a:gd name="connsiteY53" fmla="*/ 1879600 h 3631956"/>
              <a:gd name="connsiteX54" fmla="*/ 623112 w 887272"/>
              <a:gd name="connsiteY54" fmla="*/ 1935480 h 3631956"/>
              <a:gd name="connsiteX55" fmla="*/ 607872 w 887272"/>
              <a:gd name="connsiteY55" fmla="*/ 2021840 h 3631956"/>
              <a:gd name="connsiteX56" fmla="*/ 602792 w 887272"/>
              <a:gd name="connsiteY56" fmla="*/ 2082800 h 3631956"/>
              <a:gd name="connsiteX57" fmla="*/ 592632 w 887272"/>
              <a:gd name="connsiteY57" fmla="*/ 2133600 h 3631956"/>
              <a:gd name="connsiteX58" fmla="*/ 582472 w 887272"/>
              <a:gd name="connsiteY58" fmla="*/ 2204720 h 3631956"/>
              <a:gd name="connsiteX59" fmla="*/ 577392 w 887272"/>
              <a:gd name="connsiteY59" fmla="*/ 2296160 h 3631956"/>
              <a:gd name="connsiteX60" fmla="*/ 572312 w 887272"/>
              <a:gd name="connsiteY60" fmla="*/ 2311400 h 3631956"/>
              <a:gd name="connsiteX61" fmla="*/ 567232 w 887272"/>
              <a:gd name="connsiteY61" fmla="*/ 2352040 h 3631956"/>
              <a:gd name="connsiteX62" fmla="*/ 562152 w 887272"/>
              <a:gd name="connsiteY62" fmla="*/ 2382520 h 3631956"/>
              <a:gd name="connsiteX63" fmla="*/ 551992 w 887272"/>
              <a:gd name="connsiteY63" fmla="*/ 2509520 h 3631956"/>
              <a:gd name="connsiteX64" fmla="*/ 541832 w 887272"/>
              <a:gd name="connsiteY64" fmla="*/ 2570480 h 3631956"/>
              <a:gd name="connsiteX65" fmla="*/ 536752 w 887272"/>
              <a:gd name="connsiteY65" fmla="*/ 2595880 h 3631956"/>
              <a:gd name="connsiteX66" fmla="*/ 526592 w 887272"/>
              <a:gd name="connsiteY66" fmla="*/ 2809240 h 3631956"/>
              <a:gd name="connsiteX67" fmla="*/ 521512 w 887272"/>
              <a:gd name="connsiteY67" fmla="*/ 2834640 h 3631956"/>
              <a:gd name="connsiteX68" fmla="*/ 516432 w 887272"/>
              <a:gd name="connsiteY68" fmla="*/ 2956560 h 3631956"/>
              <a:gd name="connsiteX69" fmla="*/ 506272 w 887272"/>
              <a:gd name="connsiteY69" fmla="*/ 3048000 h 3631956"/>
              <a:gd name="connsiteX70" fmla="*/ 494419 w 887272"/>
              <a:gd name="connsiteY70" fmla="*/ 3217898 h 3631956"/>
              <a:gd name="connsiteX71" fmla="*/ 486517 w 887272"/>
              <a:gd name="connsiteY71" fmla="*/ 3325707 h 3631956"/>
              <a:gd name="connsiteX72" fmla="*/ 489903 w 887272"/>
              <a:gd name="connsiteY72" fmla="*/ 3369734 h 3631956"/>
              <a:gd name="connsiteX73" fmla="*/ 484823 w 887272"/>
              <a:gd name="connsiteY73" fmla="*/ 3407551 h 3631956"/>
              <a:gd name="connsiteX74" fmla="*/ 462810 w 887272"/>
              <a:gd name="connsiteY74" fmla="*/ 3608494 h 3631956"/>
              <a:gd name="connsiteX75" fmla="*/ 414832 w 887272"/>
              <a:gd name="connsiteY75" fmla="*/ 3611880 h 3631956"/>
              <a:gd name="connsiteX76" fmla="*/ 191312 w 887272"/>
              <a:gd name="connsiteY76" fmla="*/ 3601720 h 3631956"/>
              <a:gd name="connsiteX77" fmla="*/ 120192 w 887272"/>
              <a:gd name="connsiteY77" fmla="*/ 3591560 h 3631956"/>
              <a:gd name="connsiteX78" fmla="*/ 64312 w 887272"/>
              <a:gd name="connsiteY78" fmla="*/ 3586480 h 3631956"/>
              <a:gd name="connsiteX79" fmla="*/ 20849 w 887272"/>
              <a:gd name="connsiteY79" fmla="*/ 3576884 h 3631956"/>
              <a:gd name="connsiteX80" fmla="*/ 27058 w 887272"/>
              <a:gd name="connsiteY80" fmla="*/ 3533423 h 3631956"/>
              <a:gd name="connsiteX81" fmla="*/ 31575 w 887272"/>
              <a:gd name="connsiteY81" fmla="*/ 3452706 h 3631956"/>
              <a:gd name="connsiteX82" fmla="*/ 33832 w 887272"/>
              <a:gd name="connsiteY82" fmla="*/ 3426178 h 3631956"/>
              <a:gd name="connsiteX83" fmla="*/ 33268 w 887272"/>
              <a:gd name="connsiteY83" fmla="*/ 3392311 h 3631956"/>
              <a:gd name="connsiteX84" fmla="*/ 32703 w 887272"/>
              <a:gd name="connsiteY84" fmla="*/ 3356186 h 3631956"/>
              <a:gd name="connsiteX85" fmla="*/ 34961 w 887272"/>
              <a:gd name="connsiteY85" fmla="*/ 3327964 h 3631956"/>
              <a:gd name="connsiteX86" fmla="*/ 40041 w 887272"/>
              <a:gd name="connsiteY86" fmla="*/ 3265311 h 3631956"/>
              <a:gd name="connsiteX87" fmla="*/ 47943 w 887272"/>
              <a:gd name="connsiteY87" fmla="*/ 3217332 h 3631956"/>
              <a:gd name="connsiteX88" fmla="*/ 46814 w 887272"/>
              <a:gd name="connsiteY88" fmla="*/ 3178387 h 3631956"/>
              <a:gd name="connsiteX89" fmla="*/ 62618 w 887272"/>
              <a:gd name="connsiteY89" fmla="*/ 3056467 h 3631956"/>
              <a:gd name="connsiteX90" fmla="*/ 64876 w 887272"/>
              <a:gd name="connsiteY90" fmla="*/ 3016955 h 3631956"/>
              <a:gd name="connsiteX91" fmla="*/ 72779 w 887272"/>
              <a:gd name="connsiteY91" fmla="*/ 2955431 h 3631956"/>
              <a:gd name="connsiteX92" fmla="*/ 75036 w 887272"/>
              <a:gd name="connsiteY92" fmla="*/ 2905196 h 3631956"/>
              <a:gd name="connsiteX93" fmla="*/ 79552 w 887272"/>
              <a:gd name="connsiteY93" fmla="*/ 2830125 h 3631956"/>
              <a:gd name="connsiteX94" fmla="*/ 64312 w 887272"/>
              <a:gd name="connsiteY94" fmla="*/ 2712720 h 3631956"/>
              <a:gd name="connsiteX95" fmla="*/ 69392 w 887272"/>
              <a:gd name="connsiteY95" fmla="*/ 2687320 h 3631956"/>
              <a:gd name="connsiteX96" fmla="*/ 74472 w 887272"/>
              <a:gd name="connsiteY96" fmla="*/ 2667000 h 3631956"/>
              <a:gd name="connsiteX97" fmla="*/ 79552 w 887272"/>
              <a:gd name="connsiteY97" fmla="*/ 2631440 h 3631956"/>
              <a:gd name="connsiteX98" fmla="*/ 89712 w 887272"/>
              <a:gd name="connsiteY98" fmla="*/ 2600960 h 3631956"/>
              <a:gd name="connsiteX99" fmla="*/ 94792 w 887272"/>
              <a:gd name="connsiteY99" fmla="*/ 2570480 h 3631956"/>
              <a:gd name="connsiteX100" fmla="*/ 104952 w 887272"/>
              <a:gd name="connsiteY100" fmla="*/ 2550160 h 3631956"/>
              <a:gd name="connsiteX101" fmla="*/ 135432 w 887272"/>
              <a:gd name="connsiteY101" fmla="*/ 2594187 h 3631956"/>
              <a:gd name="connsiteX102" fmla="*/ 145591 w 887272"/>
              <a:gd name="connsiteY102" fmla="*/ 2550724 h 3631956"/>
              <a:gd name="connsiteX103" fmla="*/ 142206 w 887272"/>
              <a:gd name="connsiteY103" fmla="*/ 2484684 h 3631956"/>
              <a:gd name="connsiteX104" fmla="*/ 149543 w 887272"/>
              <a:gd name="connsiteY104" fmla="*/ 2475088 h 3631956"/>
              <a:gd name="connsiteX105" fmla="*/ 151802 w 887272"/>
              <a:gd name="connsiteY105" fmla="*/ 2430498 h 3631956"/>
              <a:gd name="connsiteX106" fmla="*/ 159703 w 887272"/>
              <a:gd name="connsiteY106" fmla="*/ 2410178 h 3631956"/>
              <a:gd name="connsiteX107" fmla="*/ 164784 w 887272"/>
              <a:gd name="connsiteY107" fmla="*/ 2388164 h 3631956"/>
              <a:gd name="connsiteX108" fmla="*/ 167041 w 887272"/>
              <a:gd name="connsiteY108" fmla="*/ 2359943 h 3631956"/>
              <a:gd name="connsiteX109" fmla="*/ 174943 w 887272"/>
              <a:gd name="connsiteY109" fmla="*/ 2338494 h 3631956"/>
              <a:gd name="connsiteX110" fmla="*/ 180023 w 887272"/>
              <a:gd name="connsiteY110" fmla="*/ 2284871 h 3631956"/>
              <a:gd name="connsiteX111" fmla="*/ 181716 w 887272"/>
              <a:gd name="connsiteY111" fmla="*/ 2232942 h 3631956"/>
              <a:gd name="connsiteX112" fmla="*/ 190183 w 887272"/>
              <a:gd name="connsiteY112" fmla="*/ 2175369 h 3631956"/>
              <a:gd name="connsiteX113" fmla="*/ 191312 w 887272"/>
              <a:gd name="connsiteY113" fmla="*/ 2136987 h 3631956"/>
              <a:gd name="connsiteX114" fmla="*/ 196392 w 887272"/>
              <a:gd name="connsiteY114" fmla="*/ 2098040 h 3631956"/>
              <a:gd name="connsiteX115" fmla="*/ 206552 w 887272"/>
              <a:gd name="connsiteY115" fmla="*/ 1991360 h 3631956"/>
              <a:gd name="connsiteX116" fmla="*/ 211632 w 887272"/>
              <a:gd name="connsiteY116" fmla="*/ 1965960 h 3631956"/>
              <a:gd name="connsiteX117" fmla="*/ 216712 w 887272"/>
              <a:gd name="connsiteY117" fmla="*/ 1925320 h 3631956"/>
              <a:gd name="connsiteX118" fmla="*/ 221792 w 887272"/>
              <a:gd name="connsiteY118" fmla="*/ 1910080 h 3631956"/>
              <a:gd name="connsiteX119" fmla="*/ 226872 w 887272"/>
              <a:gd name="connsiteY119" fmla="*/ 1889760 h 3631956"/>
              <a:gd name="connsiteX120" fmla="*/ 231952 w 887272"/>
              <a:gd name="connsiteY120" fmla="*/ 1859280 h 3631956"/>
              <a:gd name="connsiteX121" fmla="*/ 237032 w 887272"/>
              <a:gd name="connsiteY121" fmla="*/ 1833880 h 3631956"/>
              <a:gd name="connsiteX122" fmla="*/ 242112 w 887272"/>
              <a:gd name="connsiteY122" fmla="*/ 1762760 h 3631956"/>
              <a:gd name="connsiteX123" fmla="*/ 247192 w 887272"/>
              <a:gd name="connsiteY123" fmla="*/ 1747520 h 3631956"/>
              <a:gd name="connsiteX124" fmla="*/ 252272 w 887272"/>
              <a:gd name="connsiteY124" fmla="*/ 1722120 h 3631956"/>
              <a:gd name="connsiteX125" fmla="*/ 257352 w 887272"/>
              <a:gd name="connsiteY125" fmla="*/ 1671320 h 3631956"/>
              <a:gd name="connsiteX126" fmla="*/ 262432 w 887272"/>
              <a:gd name="connsiteY126" fmla="*/ 1656080 h 3631956"/>
              <a:gd name="connsiteX127" fmla="*/ 267512 w 887272"/>
              <a:gd name="connsiteY127" fmla="*/ 1635760 h 3631956"/>
              <a:gd name="connsiteX128" fmla="*/ 272592 w 887272"/>
              <a:gd name="connsiteY128" fmla="*/ 1574800 h 3631956"/>
              <a:gd name="connsiteX129" fmla="*/ 277672 w 887272"/>
              <a:gd name="connsiteY129" fmla="*/ 1559560 h 3631956"/>
              <a:gd name="connsiteX130" fmla="*/ 287832 w 887272"/>
              <a:gd name="connsiteY130" fmla="*/ 1518920 h 3631956"/>
              <a:gd name="connsiteX131" fmla="*/ 292912 w 887272"/>
              <a:gd name="connsiteY131" fmla="*/ 1473200 h 3631956"/>
              <a:gd name="connsiteX132" fmla="*/ 297992 w 887272"/>
              <a:gd name="connsiteY132" fmla="*/ 1447800 h 3631956"/>
              <a:gd name="connsiteX133" fmla="*/ 308152 w 887272"/>
              <a:gd name="connsiteY133" fmla="*/ 1386840 h 3631956"/>
              <a:gd name="connsiteX134" fmla="*/ 313232 w 887272"/>
              <a:gd name="connsiteY134" fmla="*/ 1346200 h 3631956"/>
              <a:gd name="connsiteX135" fmla="*/ 323392 w 887272"/>
              <a:gd name="connsiteY135" fmla="*/ 1275080 h 3631956"/>
              <a:gd name="connsiteX136" fmla="*/ 328472 w 887272"/>
              <a:gd name="connsiteY136" fmla="*/ 1224280 h 3631956"/>
              <a:gd name="connsiteX137" fmla="*/ 333552 w 887272"/>
              <a:gd name="connsiteY137" fmla="*/ 1198880 h 3631956"/>
              <a:gd name="connsiteX138" fmla="*/ 348792 w 887272"/>
              <a:gd name="connsiteY138" fmla="*/ 1127760 h 3631956"/>
              <a:gd name="connsiteX139" fmla="*/ 353872 w 887272"/>
              <a:gd name="connsiteY139" fmla="*/ 1076960 h 3631956"/>
              <a:gd name="connsiteX140" fmla="*/ 358952 w 887272"/>
              <a:gd name="connsiteY140" fmla="*/ 1056640 h 3631956"/>
              <a:gd name="connsiteX141" fmla="*/ 369112 w 887272"/>
              <a:gd name="connsiteY141" fmla="*/ 1005840 h 3631956"/>
              <a:gd name="connsiteX142" fmla="*/ 374192 w 887272"/>
              <a:gd name="connsiteY142" fmla="*/ 934720 h 3631956"/>
              <a:gd name="connsiteX143" fmla="*/ 384352 w 887272"/>
              <a:gd name="connsiteY143" fmla="*/ 868680 h 3631956"/>
              <a:gd name="connsiteX144" fmla="*/ 389432 w 887272"/>
              <a:gd name="connsiteY144" fmla="*/ 822960 h 3631956"/>
              <a:gd name="connsiteX145" fmla="*/ 399592 w 887272"/>
              <a:gd name="connsiteY145" fmla="*/ 777240 h 3631956"/>
              <a:gd name="connsiteX146" fmla="*/ 404672 w 887272"/>
              <a:gd name="connsiteY146" fmla="*/ 731520 h 3631956"/>
              <a:gd name="connsiteX147" fmla="*/ 414832 w 887272"/>
              <a:gd name="connsiteY147" fmla="*/ 690880 h 3631956"/>
              <a:gd name="connsiteX148" fmla="*/ 424992 w 887272"/>
              <a:gd name="connsiteY148" fmla="*/ 629920 h 3631956"/>
              <a:gd name="connsiteX149" fmla="*/ 430072 w 887272"/>
              <a:gd name="connsiteY149" fmla="*/ 584200 h 3631956"/>
              <a:gd name="connsiteX150" fmla="*/ 440232 w 887272"/>
              <a:gd name="connsiteY150" fmla="*/ 543560 h 3631956"/>
              <a:gd name="connsiteX151" fmla="*/ 445312 w 887272"/>
              <a:gd name="connsiteY151" fmla="*/ 523240 h 3631956"/>
              <a:gd name="connsiteX152" fmla="*/ 455472 w 887272"/>
              <a:gd name="connsiteY152" fmla="*/ 457200 h 3631956"/>
              <a:gd name="connsiteX153" fmla="*/ 465632 w 887272"/>
              <a:gd name="connsiteY153" fmla="*/ 411480 h 3631956"/>
              <a:gd name="connsiteX154" fmla="*/ 470712 w 887272"/>
              <a:gd name="connsiteY154" fmla="*/ 365760 h 3631956"/>
              <a:gd name="connsiteX155" fmla="*/ 475792 w 887272"/>
              <a:gd name="connsiteY155" fmla="*/ 335280 h 3631956"/>
              <a:gd name="connsiteX156" fmla="*/ 470712 w 887272"/>
              <a:gd name="connsiteY156" fmla="*/ 198120 h 3631956"/>
              <a:gd name="connsiteX0" fmla="*/ 470712 w 887272"/>
              <a:gd name="connsiteY0" fmla="*/ 198120 h 3631956"/>
              <a:gd name="connsiteX1" fmla="*/ 485952 w 887272"/>
              <a:gd name="connsiteY1" fmla="*/ 187960 h 3631956"/>
              <a:gd name="connsiteX2" fmla="*/ 496112 w 887272"/>
              <a:gd name="connsiteY2" fmla="*/ 172720 h 3631956"/>
              <a:gd name="connsiteX3" fmla="*/ 526592 w 887272"/>
              <a:gd name="connsiteY3" fmla="*/ 152400 h 3631956"/>
              <a:gd name="connsiteX4" fmla="*/ 541832 w 887272"/>
              <a:gd name="connsiteY4" fmla="*/ 137160 h 3631956"/>
              <a:gd name="connsiteX5" fmla="*/ 572312 w 887272"/>
              <a:gd name="connsiteY5" fmla="*/ 127000 h 3631956"/>
              <a:gd name="connsiteX6" fmla="*/ 602792 w 887272"/>
              <a:gd name="connsiteY6" fmla="*/ 111760 h 3631956"/>
              <a:gd name="connsiteX7" fmla="*/ 638352 w 887272"/>
              <a:gd name="connsiteY7" fmla="*/ 96520 h 3631956"/>
              <a:gd name="connsiteX8" fmla="*/ 653592 w 887272"/>
              <a:gd name="connsiteY8" fmla="*/ 86360 h 3631956"/>
              <a:gd name="connsiteX9" fmla="*/ 689152 w 887272"/>
              <a:gd name="connsiteY9" fmla="*/ 76200 h 3631956"/>
              <a:gd name="connsiteX10" fmla="*/ 719632 w 887272"/>
              <a:gd name="connsiteY10" fmla="*/ 66040 h 3631956"/>
              <a:gd name="connsiteX11" fmla="*/ 755192 w 887272"/>
              <a:gd name="connsiteY11" fmla="*/ 50800 h 3631956"/>
              <a:gd name="connsiteX12" fmla="*/ 805992 w 887272"/>
              <a:gd name="connsiteY12" fmla="*/ 35560 h 3631956"/>
              <a:gd name="connsiteX13" fmla="*/ 821232 w 887272"/>
              <a:gd name="connsiteY13" fmla="*/ 25400 h 3631956"/>
              <a:gd name="connsiteX14" fmla="*/ 851712 w 887272"/>
              <a:gd name="connsiteY14" fmla="*/ 15240 h 3631956"/>
              <a:gd name="connsiteX15" fmla="*/ 882192 w 887272"/>
              <a:gd name="connsiteY15" fmla="*/ 0 h 3631956"/>
              <a:gd name="connsiteX16" fmla="*/ 887272 w 887272"/>
              <a:gd name="connsiteY16" fmla="*/ 15240 h 3631956"/>
              <a:gd name="connsiteX17" fmla="*/ 882192 w 887272"/>
              <a:gd name="connsiteY17" fmla="*/ 60960 h 3631956"/>
              <a:gd name="connsiteX18" fmla="*/ 877112 w 887272"/>
              <a:gd name="connsiteY18" fmla="*/ 76200 h 3631956"/>
              <a:gd name="connsiteX19" fmla="*/ 872032 w 887272"/>
              <a:gd name="connsiteY19" fmla="*/ 96520 h 3631956"/>
              <a:gd name="connsiteX20" fmla="*/ 866952 w 887272"/>
              <a:gd name="connsiteY20" fmla="*/ 162560 h 3631956"/>
              <a:gd name="connsiteX21" fmla="*/ 861872 w 887272"/>
              <a:gd name="connsiteY21" fmla="*/ 182880 h 3631956"/>
              <a:gd name="connsiteX22" fmla="*/ 856792 w 887272"/>
              <a:gd name="connsiteY22" fmla="*/ 213360 h 3631956"/>
              <a:gd name="connsiteX23" fmla="*/ 851712 w 887272"/>
              <a:gd name="connsiteY23" fmla="*/ 335280 h 3631956"/>
              <a:gd name="connsiteX24" fmla="*/ 841552 w 887272"/>
              <a:gd name="connsiteY24" fmla="*/ 401320 h 3631956"/>
              <a:gd name="connsiteX25" fmla="*/ 836472 w 887272"/>
              <a:gd name="connsiteY25" fmla="*/ 447040 h 3631956"/>
              <a:gd name="connsiteX26" fmla="*/ 826312 w 887272"/>
              <a:gd name="connsiteY26" fmla="*/ 568960 h 3631956"/>
              <a:gd name="connsiteX27" fmla="*/ 821232 w 887272"/>
              <a:gd name="connsiteY27" fmla="*/ 594360 h 3631956"/>
              <a:gd name="connsiteX28" fmla="*/ 816152 w 887272"/>
              <a:gd name="connsiteY28" fmla="*/ 640080 h 3631956"/>
              <a:gd name="connsiteX29" fmla="*/ 805992 w 887272"/>
              <a:gd name="connsiteY29" fmla="*/ 690880 h 3631956"/>
              <a:gd name="connsiteX30" fmla="*/ 800912 w 887272"/>
              <a:gd name="connsiteY30" fmla="*/ 721360 h 3631956"/>
              <a:gd name="connsiteX31" fmla="*/ 795832 w 887272"/>
              <a:gd name="connsiteY31" fmla="*/ 741680 h 3631956"/>
              <a:gd name="connsiteX32" fmla="*/ 790752 w 887272"/>
              <a:gd name="connsiteY32" fmla="*/ 767080 h 3631956"/>
              <a:gd name="connsiteX33" fmla="*/ 785672 w 887272"/>
              <a:gd name="connsiteY33" fmla="*/ 787400 h 3631956"/>
              <a:gd name="connsiteX34" fmla="*/ 780592 w 887272"/>
              <a:gd name="connsiteY34" fmla="*/ 828040 h 3631956"/>
              <a:gd name="connsiteX35" fmla="*/ 775512 w 887272"/>
              <a:gd name="connsiteY35" fmla="*/ 843280 h 3631956"/>
              <a:gd name="connsiteX36" fmla="*/ 765352 w 887272"/>
              <a:gd name="connsiteY36" fmla="*/ 894080 h 3631956"/>
              <a:gd name="connsiteX37" fmla="*/ 755192 w 887272"/>
              <a:gd name="connsiteY37" fmla="*/ 939800 h 3631956"/>
              <a:gd name="connsiteX38" fmla="*/ 750112 w 887272"/>
              <a:gd name="connsiteY38" fmla="*/ 980440 h 3631956"/>
              <a:gd name="connsiteX39" fmla="*/ 745032 w 887272"/>
              <a:gd name="connsiteY39" fmla="*/ 1031240 h 3631956"/>
              <a:gd name="connsiteX40" fmla="*/ 734872 w 887272"/>
              <a:gd name="connsiteY40" fmla="*/ 1102360 h 3631956"/>
              <a:gd name="connsiteX41" fmla="*/ 729792 w 887272"/>
              <a:gd name="connsiteY41" fmla="*/ 1203960 h 3631956"/>
              <a:gd name="connsiteX42" fmla="*/ 719632 w 887272"/>
              <a:gd name="connsiteY42" fmla="*/ 1264920 h 3631956"/>
              <a:gd name="connsiteX43" fmla="*/ 704392 w 887272"/>
              <a:gd name="connsiteY43" fmla="*/ 1407160 h 3631956"/>
              <a:gd name="connsiteX44" fmla="*/ 694232 w 887272"/>
              <a:gd name="connsiteY44" fmla="*/ 1463040 h 3631956"/>
              <a:gd name="connsiteX45" fmla="*/ 689152 w 887272"/>
              <a:gd name="connsiteY45" fmla="*/ 1518920 h 3631956"/>
              <a:gd name="connsiteX46" fmla="*/ 678992 w 887272"/>
              <a:gd name="connsiteY46" fmla="*/ 1564640 h 3631956"/>
              <a:gd name="connsiteX47" fmla="*/ 673912 w 887272"/>
              <a:gd name="connsiteY47" fmla="*/ 1595120 h 3631956"/>
              <a:gd name="connsiteX48" fmla="*/ 668832 w 887272"/>
              <a:gd name="connsiteY48" fmla="*/ 1635760 h 3631956"/>
              <a:gd name="connsiteX49" fmla="*/ 663752 w 887272"/>
              <a:gd name="connsiteY49" fmla="*/ 1666240 h 3631956"/>
              <a:gd name="connsiteX50" fmla="*/ 658672 w 887272"/>
              <a:gd name="connsiteY50" fmla="*/ 1706880 h 3631956"/>
              <a:gd name="connsiteX51" fmla="*/ 643432 w 887272"/>
              <a:gd name="connsiteY51" fmla="*/ 1778000 h 3631956"/>
              <a:gd name="connsiteX52" fmla="*/ 638352 w 887272"/>
              <a:gd name="connsiteY52" fmla="*/ 1823720 h 3631956"/>
              <a:gd name="connsiteX53" fmla="*/ 628192 w 887272"/>
              <a:gd name="connsiteY53" fmla="*/ 1879600 h 3631956"/>
              <a:gd name="connsiteX54" fmla="*/ 623112 w 887272"/>
              <a:gd name="connsiteY54" fmla="*/ 1935480 h 3631956"/>
              <a:gd name="connsiteX55" fmla="*/ 607872 w 887272"/>
              <a:gd name="connsiteY55" fmla="*/ 2021840 h 3631956"/>
              <a:gd name="connsiteX56" fmla="*/ 602792 w 887272"/>
              <a:gd name="connsiteY56" fmla="*/ 2082800 h 3631956"/>
              <a:gd name="connsiteX57" fmla="*/ 592632 w 887272"/>
              <a:gd name="connsiteY57" fmla="*/ 2133600 h 3631956"/>
              <a:gd name="connsiteX58" fmla="*/ 582472 w 887272"/>
              <a:gd name="connsiteY58" fmla="*/ 2204720 h 3631956"/>
              <a:gd name="connsiteX59" fmla="*/ 577392 w 887272"/>
              <a:gd name="connsiteY59" fmla="*/ 2296160 h 3631956"/>
              <a:gd name="connsiteX60" fmla="*/ 572312 w 887272"/>
              <a:gd name="connsiteY60" fmla="*/ 2311400 h 3631956"/>
              <a:gd name="connsiteX61" fmla="*/ 567232 w 887272"/>
              <a:gd name="connsiteY61" fmla="*/ 2352040 h 3631956"/>
              <a:gd name="connsiteX62" fmla="*/ 562152 w 887272"/>
              <a:gd name="connsiteY62" fmla="*/ 2382520 h 3631956"/>
              <a:gd name="connsiteX63" fmla="*/ 551992 w 887272"/>
              <a:gd name="connsiteY63" fmla="*/ 2509520 h 3631956"/>
              <a:gd name="connsiteX64" fmla="*/ 541832 w 887272"/>
              <a:gd name="connsiteY64" fmla="*/ 2570480 h 3631956"/>
              <a:gd name="connsiteX65" fmla="*/ 536752 w 887272"/>
              <a:gd name="connsiteY65" fmla="*/ 2595880 h 3631956"/>
              <a:gd name="connsiteX66" fmla="*/ 526592 w 887272"/>
              <a:gd name="connsiteY66" fmla="*/ 2809240 h 3631956"/>
              <a:gd name="connsiteX67" fmla="*/ 521512 w 887272"/>
              <a:gd name="connsiteY67" fmla="*/ 2834640 h 3631956"/>
              <a:gd name="connsiteX68" fmla="*/ 516432 w 887272"/>
              <a:gd name="connsiteY68" fmla="*/ 2956560 h 3631956"/>
              <a:gd name="connsiteX69" fmla="*/ 506272 w 887272"/>
              <a:gd name="connsiteY69" fmla="*/ 3048000 h 3631956"/>
              <a:gd name="connsiteX70" fmla="*/ 494419 w 887272"/>
              <a:gd name="connsiteY70" fmla="*/ 3217898 h 3631956"/>
              <a:gd name="connsiteX71" fmla="*/ 486517 w 887272"/>
              <a:gd name="connsiteY71" fmla="*/ 3325707 h 3631956"/>
              <a:gd name="connsiteX72" fmla="*/ 489903 w 887272"/>
              <a:gd name="connsiteY72" fmla="*/ 3369734 h 3631956"/>
              <a:gd name="connsiteX73" fmla="*/ 484823 w 887272"/>
              <a:gd name="connsiteY73" fmla="*/ 3407551 h 3631956"/>
              <a:gd name="connsiteX74" fmla="*/ 462810 w 887272"/>
              <a:gd name="connsiteY74" fmla="*/ 3608494 h 3631956"/>
              <a:gd name="connsiteX75" fmla="*/ 414832 w 887272"/>
              <a:gd name="connsiteY75" fmla="*/ 3611880 h 3631956"/>
              <a:gd name="connsiteX76" fmla="*/ 191312 w 887272"/>
              <a:gd name="connsiteY76" fmla="*/ 3601720 h 3631956"/>
              <a:gd name="connsiteX77" fmla="*/ 120192 w 887272"/>
              <a:gd name="connsiteY77" fmla="*/ 3591560 h 3631956"/>
              <a:gd name="connsiteX78" fmla="*/ 64312 w 887272"/>
              <a:gd name="connsiteY78" fmla="*/ 3586480 h 3631956"/>
              <a:gd name="connsiteX79" fmla="*/ 20849 w 887272"/>
              <a:gd name="connsiteY79" fmla="*/ 3576884 h 3631956"/>
              <a:gd name="connsiteX80" fmla="*/ 27058 w 887272"/>
              <a:gd name="connsiteY80" fmla="*/ 3533423 h 3631956"/>
              <a:gd name="connsiteX81" fmla="*/ 31575 w 887272"/>
              <a:gd name="connsiteY81" fmla="*/ 3452706 h 3631956"/>
              <a:gd name="connsiteX82" fmla="*/ 33832 w 887272"/>
              <a:gd name="connsiteY82" fmla="*/ 3426178 h 3631956"/>
              <a:gd name="connsiteX83" fmla="*/ 33268 w 887272"/>
              <a:gd name="connsiteY83" fmla="*/ 3392311 h 3631956"/>
              <a:gd name="connsiteX84" fmla="*/ 32703 w 887272"/>
              <a:gd name="connsiteY84" fmla="*/ 3356186 h 3631956"/>
              <a:gd name="connsiteX85" fmla="*/ 34961 w 887272"/>
              <a:gd name="connsiteY85" fmla="*/ 3327964 h 3631956"/>
              <a:gd name="connsiteX86" fmla="*/ 40041 w 887272"/>
              <a:gd name="connsiteY86" fmla="*/ 3265311 h 3631956"/>
              <a:gd name="connsiteX87" fmla="*/ 47943 w 887272"/>
              <a:gd name="connsiteY87" fmla="*/ 3217332 h 3631956"/>
              <a:gd name="connsiteX88" fmla="*/ 46814 w 887272"/>
              <a:gd name="connsiteY88" fmla="*/ 3178387 h 3631956"/>
              <a:gd name="connsiteX89" fmla="*/ 62618 w 887272"/>
              <a:gd name="connsiteY89" fmla="*/ 3056467 h 3631956"/>
              <a:gd name="connsiteX90" fmla="*/ 64876 w 887272"/>
              <a:gd name="connsiteY90" fmla="*/ 3016955 h 3631956"/>
              <a:gd name="connsiteX91" fmla="*/ 72779 w 887272"/>
              <a:gd name="connsiteY91" fmla="*/ 2955431 h 3631956"/>
              <a:gd name="connsiteX92" fmla="*/ 75036 w 887272"/>
              <a:gd name="connsiteY92" fmla="*/ 2905196 h 3631956"/>
              <a:gd name="connsiteX93" fmla="*/ 79552 w 887272"/>
              <a:gd name="connsiteY93" fmla="*/ 2830125 h 3631956"/>
              <a:gd name="connsiteX94" fmla="*/ 86890 w 887272"/>
              <a:gd name="connsiteY94" fmla="*/ 2715542 h 3631956"/>
              <a:gd name="connsiteX95" fmla="*/ 69392 w 887272"/>
              <a:gd name="connsiteY95" fmla="*/ 2687320 h 3631956"/>
              <a:gd name="connsiteX96" fmla="*/ 74472 w 887272"/>
              <a:gd name="connsiteY96" fmla="*/ 2667000 h 3631956"/>
              <a:gd name="connsiteX97" fmla="*/ 79552 w 887272"/>
              <a:gd name="connsiteY97" fmla="*/ 2631440 h 3631956"/>
              <a:gd name="connsiteX98" fmla="*/ 89712 w 887272"/>
              <a:gd name="connsiteY98" fmla="*/ 2600960 h 3631956"/>
              <a:gd name="connsiteX99" fmla="*/ 94792 w 887272"/>
              <a:gd name="connsiteY99" fmla="*/ 2570480 h 3631956"/>
              <a:gd name="connsiteX100" fmla="*/ 104952 w 887272"/>
              <a:gd name="connsiteY100" fmla="*/ 2550160 h 3631956"/>
              <a:gd name="connsiteX101" fmla="*/ 135432 w 887272"/>
              <a:gd name="connsiteY101" fmla="*/ 2594187 h 3631956"/>
              <a:gd name="connsiteX102" fmla="*/ 145591 w 887272"/>
              <a:gd name="connsiteY102" fmla="*/ 2550724 h 3631956"/>
              <a:gd name="connsiteX103" fmla="*/ 142206 w 887272"/>
              <a:gd name="connsiteY103" fmla="*/ 2484684 h 3631956"/>
              <a:gd name="connsiteX104" fmla="*/ 149543 w 887272"/>
              <a:gd name="connsiteY104" fmla="*/ 2475088 h 3631956"/>
              <a:gd name="connsiteX105" fmla="*/ 151802 w 887272"/>
              <a:gd name="connsiteY105" fmla="*/ 2430498 h 3631956"/>
              <a:gd name="connsiteX106" fmla="*/ 159703 w 887272"/>
              <a:gd name="connsiteY106" fmla="*/ 2410178 h 3631956"/>
              <a:gd name="connsiteX107" fmla="*/ 164784 w 887272"/>
              <a:gd name="connsiteY107" fmla="*/ 2388164 h 3631956"/>
              <a:gd name="connsiteX108" fmla="*/ 167041 w 887272"/>
              <a:gd name="connsiteY108" fmla="*/ 2359943 h 3631956"/>
              <a:gd name="connsiteX109" fmla="*/ 174943 w 887272"/>
              <a:gd name="connsiteY109" fmla="*/ 2338494 h 3631956"/>
              <a:gd name="connsiteX110" fmla="*/ 180023 w 887272"/>
              <a:gd name="connsiteY110" fmla="*/ 2284871 h 3631956"/>
              <a:gd name="connsiteX111" fmla="*/ 181716 w 887272"/>
              <a:gd name="connsiteY111" fmla="*/ 2232942 h 3631956"/>
              <a:gd name="connsiteX112" fmla="*/ 190183 w 887272"/>
              <a:gd name="connsiteY112" fmla="*/ 2175369 h 3631956"/>
              <a:gd name="connsiteX113" fmla="*/ 191312 w 887272"/>
              <a:gd name="connsiteY113" fmla="*/ 2136987 h 3631956"/>
              <a:gd name="connsiteX114" fmla="*/ 196392 w 887272"/>
              <a:gd name="connsiteY114" fmla="*/ 2098040 h 3631956"/>
              <a:gd name="connsiteX115" fmla="*/ 206552 w 887272"/>
              <a:gd name="connsiteY115" fmla="*/ 1991360 h 3631956"/>
              <a:gd name="connsiteX116" fmla="*/ 211632 w 887272"/>
              <a:gd name="connsiteY116" fmla="*/ 1965960 h 3631956"/>
              <a:gd name="connsiteX117" fmla="*/ 216712 w 887272"/>
              <a:gd name="connsiteY117" fmla="*/ 1925320 h 3631956"/>
              <a:gd name="connsiteX118" fmla="*/ 221792 w 887272"/>
              <a:gd name="connsiteY118" fmla="*/ 1910080 h 3631956"/>
              <a:gd name="connsiteX119" fmla="*/ 226872 w 887272"/>
              <a:gd name="connsiteY119" fmla="*/ 1889760 h 3631956"/>
              <a:gd name="connsiteX120" fmla="*/ 231952 w 887272"/>
              <a:gd name="connsiteY120" fmla="*/ 1859280 h 3631956"/>
              <a:gd name="connsiteX121" fmla="*/ 237032 w 887272"/>
              <a:gd name="connsiteY121" fmla="*/ 1833880 h 3631956"/>
              <a:gd name="connsiteX122" fmla="*/ 242112 w 887272"/>
              <a:gd name="connsiteY122" fmla="*/ 1762760 h 3631956"/>
              <a:gd name="connsiteX123" fmla="*/ 247192 w 887272"/>
              <a:gd name="connsiteY123" fmla="*/ 1747520 h 3631956"/>
              <a:gd name="connsiteX124" fmla="*/ 252272 w 887272"/>
              <a:gd name="connsiteY124" fmla="*/ 1722120 h 3631956"/>
              <a:gd name="connsiteX125" fmla="*/ 257352 w 887272"/>
              <a:gd name="connsiteY125" fmla="*/ 1671320 h 3631956"/>
              <a:gd name="connsiteX126" fmla="*/ 262432 w 887272"/>
              <a:gd name="connsiteY126" fmla="*/ 1656080 h 3631956"/>
              <a:gd name="connsiteX127" fmla="*/ 267512 w 887272"/>
              <a:gd name="connsiteY127" fmla="*/ 1635760 h 3631956"/>
              <a:gd name="connsiteX128" fmla="*/ 272592 w 887272"/>
              <a:gd name="connsiteY128" fmla="*/ 1574800 h 3631956"/>
              <a:gd name="connsiteX129" fmla="*/ 277672 w 887272"/>
              <a:gd name="connsiteY129" fmla="*/ 1559560 h 3631956"/>
              <a:gd name="connsiteX130" fmla="*/ 287832 w 887272"/>
              <a:gd name="connsiteY130" fmla="*/ 1518920 h 3631956"/>
              <a:gd name="connsiteX131" fmla="*/ 292912 w 887272"/>
              <a:gd name="connsiteY131" fmla="*/ 1473200 h 3631956"/>
              <a:gd name="connsiteX132" fmla="*/ 297992 w 887272"/>
              <a:gd name="connsiteY132" fmla="*/ 1447800 h 3631956"/>
              <a:gd name="connsiteX133" fmla="*/ 308152 w 887272"/>
              <a:gd name="connsiteY133" fmla="*/ 1386840 h 3631956"/>
              <a:gd name="connsiteX134" fmla="*/ 313232 w 887272"/>
              <a:gd name="connsiteY134" fmla="*/ 1346200 h 3631956"/>
              <a:gd name="connsiteX135" fmla="*/ 323392 w 887272"/>
              <a:gd name="connsiteY135" fmla="*/ 1275080 h 3631956"/>
              <a:gd name="connsiteX136" fmla="*/ 328472 w 887272"/>
              <a:gd name="connsiteY136" fmla="*/ 1224280 h 3631956"/>
              <a:gd name="connsiteX137" fmla="*/ 333552 w 887272"/>
              <a:gd name="connsiteY137" fmla="*/ 1198880 h 3631956"/>
              <a:gd name="connsiteX138" fmla="*/ 348792 w 887272"/>
              <a:gd name="connsiteY138" fmla="*/ 1127760 h 3631956"/>
              <a:gd name="connsiteX139" fmla="*/ 353872 w 887272"/>
              <a:gd name="connsiteY139" fmla="*/ 1076960 h 3631956"/>
              <a:gd name="connsiteX140" fmla="*/ 358952 w 887272"/>
              <a:gd name="connsiteY140" fmla="*/ 1056640 h 3631956"/>
              <a:gd name="connsiteX141" fmla="*/ 369112 w 887272"/>
              <a:gd name="connsiteY141" fmla="*/ 1005840 h 3631956"/>
              <a:gd name="connsiteX142" fmla="*/ 374192 w 887272"/>
              <a:gd name="connsiteY142" fmla="*/ 934720 h 3631956"/>
              <a:gd name="connsiteX143" fmla="*/ 384352 w 887272"/>
              <a:gd name="connsiteY143" fmla="*/ 868680 h 3631956"/>
              <a:gd name="connsiteX144" fmla="*/ 389432 w 887272"/>
              <a:gd name="connsiteY144" fmla="*/ 822960 h 3631956"/>
              <a:gd name="connsiteX145" fmla="*/ 399592 w 887272"/>
              <a:gd name="connsiteY145" fmla="*/ 777240 h 3631956"/>
              <a:gd name="connsiteX146" fmla="*/ 404672 w 887272"/>
              <a:gd name="connsiteY146" fmla="*/ 731520 h 3631956"/>
              <a:gd name="connsiteX147" fmla="*/ 414832 w 887272"/>
              <a:gd name="connsiteY147" fmla="*/ 690880 h 3631956"/>
              <a:gd name="connsiteX148" fmla="*/ 424992 w 887272"/>
              <a:gd name="connsiteY148" fmla="*/ 629920 h 3631956"/>
              <a:gd name="connsiteX149" fmla="*/ 430072 w 887272"/>
              <a:gd name="connsiteY149" fmla="*/ 584200 h 3631956"/>
              <a:gd name="connsiteX150" fmla="*/ 440232 w 887272"/>
              <a:gd name="connsiteY150" fmla="*/ 543560 h 3631956"/>
              <a:gd name="connsiteX151" fmla="*/ 445312 w 887272"/>
              <a:gd name="connsiteY151" fmla="*/ 523240 h 3631956"/>
              <a:gd name="connsiteX152" fmla="*/ 455472 w 887272"/>
              <a:gd name="connsiteY152" fmla="*/ 457200 h 3631956"/>
              <a:gd name="connsiteX153" fmla="*/ 465632 w 887272"/>
              <a:gd name="connsiteY153" fmla="*/ 411480 h 3631956"/>
              <a:gd name="connsiteX154" fmla="*/ 470712 w 887272"/>
              <a:gd name="connsiteY154" fmla="*/ 365760 h 3631956"/>
              <a:gd name="connsiteX155" fmla="*/ 475792 w 887272"/>
              <a:gd name="connsiteY155" fmla="*/ 335280 h 3631956"/>
              <a:gd name="connsiteX156" fmla="*/ 470712 w 887272"/>
              <a:gd name="connsiteY156" fmla="*/ 198120 h 3631956"/>
              <a:gd name="connsiteX0" fmla="*/ 470712 w 887272"/>
              <a:gd name="connsiteY0" fmla="*/ 198120 h 3631956"/>
              <a:gd name="connsiteX1" fmla="*/ 485952 w 887272"/>
              <a:gd name="connsiteY1" fmla="*/ 187960 h 3631956"/>
              <a:gd name="connsiteX2" fmla="*/ 496112 w 887272"/>
              <a:gd name="connsiteY2" fmla="*/ 172720 h 3631956"/>
              <a:gd name="connsiteX3" fmla="*/ 526592 w 887272"/>
              <a:gd name="connsiteY3" fmla="*/ 152400 h 3631956"/>
              <a:gd name="connsiteX4" fmla="*/ 541832 w 887272"/>
              <a:gd name="connsiteY4" fmla="*/ 137160 h 3631956"/>
              <a:gd name="connsiteX5" fmla="*/ 572312 w 887272"/>
              <a:gd name="connsiteY5" fmla="*/ 127000 h 3631956"/>
              <a:gd name="connsiteX6" fmla="*/ 602792 w 887272"/>
              <a:gd name="connsiteY6" fmla="*/ 111760 h 3631956"/>
              <a:gd name="connsiteX7" fmla="*/ 638352 w 887272"/>
              <a:gd name="connsiteY7" fmla="*/ 96520 h 3631956"/>
              <a:gd name="connsiteX8" fmla="*/ 653592 w 887272"/>
              <a:gd name="connsiteY8" fmla="*/ 86360 h 3631956"/>
              <a:gd name="connsiteX9" fmla="*/ 689152 w 887272"/>
              <a:gd name="connsiteY9" fmla="*/ 76200 h 3631956"/>
              <a:gd name="connsiteX10" fmla="*/ 719632 w 887272"/>
              <a:gd name="connsiteY10" fmla="*/ 66040 h 3631956"/>
              <a:gd name="connsiteX11" fmla="*/ 755192 w 887272"/>
              <a:gd name="connsiteY11" fmla="*/ 50800 h 3631956"/>
              <a:gd name="connsiteX12" fmla="*/ 805992 w 887272"/>
              <a:gd name="connsiteY12" fmla="*/ 35560 h 3631956"/>
              <a:gd name="connsiteX13" fmla="*/ 821232 w 887272"/>
              <a:gd name="connsiteY13" fmla="*/ 25400 h 3631956"/>
              <a:gd name="connsiteX14" fmla="*/ 851712 w 887272"/>
              <a:gd name="connsiteY14" fmla="*/ 15240 h 3631956"/>
              <a:gd name="connsiteX15" fmla="*/ 882192 w 887272"/>
              <a:gd name="connsiteY15" fmla="*/ 0 h 3631956"/>
              <a:gd name="connsiteX16" fmla="*/ 887272 w 887272"/>
              <a:gd name="connsiteY16" fmla="*/ 15240 h 3631956"/>
              <a:gd name="connsiteX17" fmla="*/ 882192 w 887272"/>
              <a:gd name="connsiteY17" fmla="*/ 60960 h 3631956"/>
              <a:gd name="connsiteX18" fmla="*/ 877112 w 887272"/>
              <a:gd name="connsiteY18" fmla="*/ 76200 h 3631956"/>
              <a:gd name="connsiteX19" fmla="*/ 872032 w 887272"/>
              <a:gd name="connsiteY19" fmla="*/ 96520 h 3631956"/>
              <a:gd name="connsiteX20" fmla="*/ 866952 w 887272"/>
              <a:gd name="connsiteY20" fmla="*/ 162560 h 3631956"/>
              <a:gd name="connsiteX21" fmla="*/ 861872 w 887272"/>
              <a:gd name="connsiteY21" fmla="*/ 182880 h 3631956"/>
              <a:gd name="connsiteX22" fmla="*/ 856792 w 887272"/>
              <a:gd name="connsiteY22" fmla="*/ 213360 h 3631956"/>
              <a:gd name="connsiteX23" fmla="*/ 851712 w 887272"/>
              <a:gd name="connsiteY23" fmla="*/ 335280 h 3631956"/>
              <a:gd name="connsiteX24" fmla="*/ 841552 w 887272"/>
              <a:gd name="connsiteY24" fmla="*/ 401320 h 3631956"/>
              <a:gd name="connsiteX25" fmla="*/ 836472 w 887272"/>
              <a:gd name="connsiteY25" fmla="*/ 447040 h 3631956"/>
              <a:gd name="connsiteX26" fmla="*/ 826312 w 887272"/>
              <a:gd name="connsiteY26" fmla="*/ 568960 h 3631956"/>
              <a:gd name="connsiteX27" fmla="*/ 821232 w 887272"/>
              <a:gd name="connsiteY27" fmla="*/ 594360 h 3631956"/>
              <a:gd name="connsiteX28" fmla="*/ 816152 w 887272"/>
              <a:gd name="connsiteY28" fmla="*/ 640080 h 3631956"/>
              <a:gd name="connsiteX29" fmla="*/ 805992 w 887272"/>
              <a:gd name="connsiteY29" fmla="*/ 690880 h 3631956"/>
              <a:gd name="connsiteX30" fmla="*/ 800912 w 887272"/>
              <a:gd name="connsiteY30" fmla="*/ 721360 h 3631956"/>
              <a:gd name="connsiteX31" fmla="*/ 795832 w 887272"/>
              <a:gd name="connsiteY31" fmla="*/ 741680 h 3631956"/>
              <a:gd name="connsiteX32" fmla="*/ 790752 w 887272"/>
              <a:gd name="connsiteY32" fmla="*/ 767080 h 3631956"/>
              <a:gd name="connsiteX33" fmla="*/ 785672 w 887272"/>
              <a:gd name="connsiteY33" fmla="*/ 787400 h 3631956"/>
              <a:gd name="connsiteX34" fmla="*/ 780592 w 887272"/>
              <a:gd name="connsiteY34" fmla="*/ 828040 h 3631956"/>
              <a:gd name="connsiteX35" fmla="*/ 775512 w 887272"/>
              <a:gd name="connsiteY35" fmla="*/ 843280 h 3631956"/>
              <a:gd name="connsiteX36" fmla="*/ 765352 w 887272"/>
              <a:gd name="connsiteY36" fmla="*/ 894080 h 3631956"/>
              <a:gd name="connsiteX37" fmla="*/ 755192 w 887272"/>
              <a:gd name="connsiteY37" fmla="*/ 939800 h 3631956"/>
              <a:gd name="connsiteX38" fmla="*/ 750112 w 887272"/>
              <a:gd name="connsiteY38" fmla="*/ 980440 h 3631956"/>
              <a:gd name="connsiteX39" fmla="*/ 745032 w 887272"/>
              <a:gd name="connsiteY39" fmla="*/ 1031240 h 3631956"/>
              <a:gd name="connsiteX40" fmla="*/ 734872 w 887272"/>
              <a:gd name="connsiteY40" fmla="*/ 1102360 h 3631956"/>
              <a:gd name="connsiteX41" fmla="*/ 729792 w 887272"/>
              <a:gd name="connsiteY41" fmla="*/ 1203960 h 3631956"/>
              <a:gd name="connsiteX42" fmla="*/ 719632 w 887272"/>
              <a:gd name="connsiteY42" fmla="*/ 1264920 h 3631956"/>
              <a:gd name="connsiteX43" fmla="*/ 704392 w 887272"/>
              <a:gd name="connsiteY43" fmla="*/ 1407160 h 3631956"/>
              <a:gd name="connsiteX44" fmla="*/ 694232 w 887272"/>
              <a:gd name="connsiteY44" fmla="*/ 1463040 h 3631956"/>
              <a:gd name="connsiteX45" fmla="*/ 689152 w 887272"/>
              <a:gd name="connsiteY45" fmla="*/ 1518920 h 3631956"/>
              <a:gd name="connsiteX46" fmla="*/ 678992 w 887272"/>
              <a:gd name="connsiteY46" fmla="*/ 1564640 h 3631956"/>
              <a:gd name="connsiteX47" fmla="*/ 673912 w 887272"/>
              <a:gd name="connsiteY47" fmla="*/ 1595120 h 3631956"/>
              <a:gd name="connsiteX48" fmla="*/ 668832 w 887272"/>
              <a:gd name="connsiteY48" fmla="*/ 1635760 h 3631956"/>
              <a:gd name="connsiteX49" fmla="*/ 663752 w 887272"/>
              <a:gd name="connsiteY49" fmla="*/ 1666240 h 3631956"/>
              <a:gd name="connsiteX50" fmla="*/ 658672 w 887272"/>
              <a:gd name="connsiteY50" fmla="*/ 1706880 h 3631956"/>
              <a:gd name="connsiteX51" fmla="*/ 643432 w 887272"/>
              <a:gd name="connsiteY51" fmla="*/ 1778000 h 3631956"/>
              <a:gd name="connsiteX52" fmla="*/ 638352 w 887272"/>
              <a:gd name="connsiteY52" fmla="*/ 1823720 h 3631956"/>
              <a:gd name="connsiteX53" fmla="*/ 628192 w 887272"/>
              <a:gd name="connsiteY53" fmla="*/ 1879600 h 3631956"/>
              <a:gd name="connsiteX54" fmla="*/ 623112 w 887272"/>
              <a:gd name="connsiteY54" fmla="*/ 1935480 h 3631956"/>
              <a:gd name="connsiteX55" fmla="*/ 607872 w 887272"/>
              <a:gd name="connsiteY55" fmla="*/ 2021840 h 3631956"/>
              <a:gd name="connsiteX56" fmla="*/ 602792 w 887272"/>
              <a:gd name="connsiteY56" fmla="*/ 2082800 h 3631956"/>
              <a:gd name="connsiteX57" fmla="*/ 592632 w 887272"/>
              <a:gd name="connsiteY57" fmla="*/ 2133600 h 3631956"/>
              <a:gd name="connsiteX58" fmla="*/ 582472 w 887272"/>
              <a:gd name="connsiteY58" fmla="*/ 2204720 h 3631956"/>
              <a:gd name="connsiteX59" fmla="*/ 577392 w 887272"/>
              <a:gd name="connsiteY59" fmla="*/ 2296160 h 3631956"/>
              <a:gd name="connsiteX60" fmla="*/ 572312 w 887272"/>
              <a:gd name="connsiteY60" fmla="*/ 2311400 h 3631956"/>
              <a:gd name="connsiteX61" fmla="*/ 567232 w 887272"/>
              <a:gd name="connsiteY61" fmla="*/ 2352040 h 3631956"/>
              <a:gd name="connsiteX62" fmla="*/ 562152 w 887272"/>
              <a:gd name="connsiteY62" fmla="*/ 2382520 h 3631956"/>
              <a:gd name="connsiteX63" fmla="*/ 551992 w 887272"/>
              <a:gd name="connsiteY63" fmla="*/ 2509520 h 3631956"/>
              <a:gd name="connsiteX64" fmla="*/ 541832 w 887272"/>
              <a:gd name="connsiteY64" fmla="*/ 2570480 h 3631956"/>
              <a:gd name="connsiteX65" fmla="*/ 536752 w 887272"/>
              <a:gd name="connsiteY65" fmla="*/ 2595880 h 3631956"/>
              <a:gd name="connsiteX66" fmla="*/ 526592 w 887272"/>
              <a:gd name="connsiteY66" fmla="*/ 2809240 h 3631956"/>
              <a:gd name="connsiteX67" fmla="*/ 521512 w 887272"/>
              <a:gd name="connsiteY67" fmla="*/ 2834640 h 3631956"/>
              <a:gd name="connsiteX68" fmla="*/ 516432 w 887272"/>
              <a:gd name="connsiteY68" fmla="*/ 2956560 h 3631956"/>
              <a:gd name="connsiteX69" fmla="*/ 506272 w 887272"/>
              <a:gd name="connsiteY69" fmla="*/ 3048000 h 3631956"/>
              <a:gd name="connsiteX70" fmla="*/ 494419 w 887272"/>
              <a:gd name="connsiteY70" fmla="*/ 3217898 h 3631956"/>
              <a:gd name="connsiteX71" fmla="*/ 486517 w 887272"/>
              <a:gd name="connsiteY71" fmla="*/ 3325707 h 3631956"/>
              <a:gd name="connsiteX72" fmla="*/ 489903 w 887272"/>
              <a:gd name="connsiteY72" fmla="*/ 3369734 h 3631956"/>
              <a:gd name="connsiteX73" fmla="*/ 484823 w 887272"/>
              <a:gd name="connsiteY73" fmla="*/ 3407551 h 3631956"/>
              <a:gd name="connsiteX74" fmla="*/ 462810 w 887272"/>
              <a:gd name="connsiteY74" fmla="*/ 3608494 h 3631956"/>
              <a:gd name="connsiteX75" fmla="*/ 414832 w 887272"/>
              <a:gd name="connsiteY75" fmla="*/ 3611880 h 3631956"/>
              <a:gd name="connsiteX76" fmla="*/ 191312 w 887272"/>
              <a:gd name="connsiteY76" fmla="*/ 3601720 h 3631956"/>
              <a:gd name="connsiteX77" fmla="*/ 120192 w 887272"/>
              <a:gd name="connsiteY77" fmla="*/ 3591560 h 3631956"/>
              <a:gd name="connsiteX78" fmla="*/ 64312 w 887272"/>
              <a:gd name="connsiteY78" fmla="*/ 3586480 h 3631956"/>
              <a:gd name="connsiteX79" fmla="*/ 20849 w 887272"/>
              <a:gd name="connsiteY79" fmla="*/ 3576884 h 3631956"/>
              <a:gd name="connsiteX80" fmla="*/ 27058 w 887272"/>
              <a:gd name="connsiteY80" fmla="*/ 3533423 h 3631956"/>
              <a:gd name="connsiteX81" fmla="*/ 31575 w 887272"/>
              <a:gd name="connsiteY81" fmla="*/ 3452706 h 3631956"/>
              <a:gd name="connsiteX82" fmla="*/ 33832 w 887272"/>
              <a:gd name="connsiteY82" fmla="*/ 3426178 h 3631956"/>
              <a:gd name="connsiteX83" fmla="*/ 33268 w 887272"/>
              <a:gd name="connsiteY83" fmla="*/ 3392311 h 3631956"/>
              <a:gd name="connsiteX84" fmla="*/ 32703 w 887272"/>
              <a:gd name="connsiteY84" fmla="*/ 3356186 h 3631956"/>
              <a:gd name="connsiteX85" fmla="*/ 34961 w 887272"/>
              <a:gd name="connsiteY85" fmla="*/ 3327964 h 3631956"/>
              <a:gd name="connsiteX86" fmla="*/ 40041 w 887272"/>
              <a:gd name="connsiteY86" fmla="*/ 3265311 h 3631956"/>
              <a:gd name="connsiteX87" fmla="*/ 47943 w 887272"/>
              <a:gd name="connsiteY87" fmla="*/ 3217332 h 3631956"/>
              <a:gd name="connsiteX88" fmla="*/ 46814 w 887272"/>
              <a:gd name="connsiteY88" fmla="*/ 3178387 h 3631956"/>
              <a:gd name="connsiteX89" fmla="*/ 62618 w 887272"/>
              <a:gd name="connsiteY89" fmla="*/ 3056467 h 3631956"/>
              <a:gd name="connsiteX90" fmla="*/ 64876 w 887272"/>
              <a:gd name="connsiteY90" fmla="*/ 3016955 h 3631956"/>
              <a:gd name="connsiteX91" fmla="*/ 72779 w 887272"/>
              <a:gd name="connsiteY91" fmla="*/ 2955431 h 3631956"/>
              <a:gd name="connsiteX92" fmla="*/ 75036 w 887272"/>
              <a:gd name="connsiteY92" fmla="*/ 2905196 h 3631956"/>
              <a:gd name="connsiteX93" fmla="*/ 79552 w 887272"/>
              <a:gd name="connsiteY93" fmla="*/ 2830125 h 3631956"/>
              <a:gd name="connsiteX94" fmla="*/ 86890 w 887272"/>
              <a:gd name="connsiteY94" fmla="*/ 2715542 h 3631956"/>
              <a:gd name="connsiteX95" fmla="*/ 94792 w 887272"/>
              <a:gd name="connsiteY95" fmla="*/ 2687320 h 3631956"/>
              <a:gd name="connsiteX96" fmla="*/ 74472 w 887272"/>
              <a:gd name="connsiteY96" fmla="*/ 2667000 h 3631956"/>
              <a:gd name="connsiteX97" fmla="*/ 79552 w 887272"/>
              <a:gd name="connsiteY97" fmla="*/ 2631440 h 3631956"/>
              <a:gd name="connsiteX98" fmla="*/ 89712 w 887272"/>
              <a:gd name="connsiteY98" fmla="*/ 2600960 h 3631956"/>
              <a:gd name="connsiteX99" fmla="*/ 94792 w 887272"/>
              <a:gd name="connsiteY99" fmla="*/ 2570480 h 3631956"/>
              <a:gd name="connsiteX100" fmla="*/ 104952 w 887272"/>
              <a:gd name="connsiteY100" fmla="*/ 2550160 h 3631956"/>
              <a:gd name="connsiteX101" fmla="*/ 135432 w 887272"/>
              <a:gd name="connsiteY101" fmla="*/ 2594187 h 3631956"/>
              <a:gd name="connsiteX102" fmla="*/ 145591 w 887272"/>
              <a:gd name="connsiteY102" fmla="*/ 2550724 h 3631956"/>
              <a:gd name="connsiteX103" fmla="*/ 142206 w 887272"/>
              <a:gd name="connsiteY103" fmla="*/ 2484684 h 3631956"/>
              <a:gd name="connsiteX104" fmla="*/ 149543 w 887272"/>
              <a:gd name="connsiteY104" fmla="*/ 2475088 h 3631956"/>
              <a:gd name="connsiteX105" fmla="*/ 151802 w 887272"/>
              <a:gd name="connsiteY105" fmla="*/ 2430498 h 3631956"/>
              <a:gd name="connsiteX106" fmla="*/ 159703 w 887272"/>
              <a:gd name="connsiteY106" fmla="*/ 2410178 h 3631956"/>
              <a:gd name="connsiteX107" fmla="*/ 164784 w 887272"/>
              <a:gd name="connsiteY107" fmla="*/ 2388164 h 3631956"/>
              <a:gd name="connsiteX108" fmla="*/ 167041 w 887272"/>
              <a:gd name="connsiteY108" fmla="*/ 2359943 h 3631956"/>
              <a:gd name="connsiteX109" fmla="*/ 174943 w 887272"/>
              <a:gd name="connsiteY109" fmla="*/ 2338494 h 3631956"/>
              <a:gd name="connsiteX110" fmla="*/ 180023 w 887272"/>
              <a:gd name="connsiteY110" fmla="*/ 2284871 h 3631956"/>
              <a:gd name="connsiteX111" fmla="*/ 181716 w 887272"/>
              <a:gd name="connsiteY111" fmla="*/ 2232942 h 3631956"/>
              <a:gd name="connsiteX112" fmla="*/ 190183 w 887272"/>
              <a:gd name="connsiteY112" fmla="*/ 2175369 h 3631956"/>
              <a:gd name="connsiteX113" fmla="*/ 191312 w 887272"/>
              <a:gd name="connsiteY113" fmla="*/ 2136987 h 3631956"/>
              <a:gd name="connsiteX114" fmla="*/ 196392 w 887272"/>
              <a:gd name="connsiteY114" fmla="*/ 2098040 h 3631956"/>
              <a:gd name="connsiteX115" fmla="*/ 206552 w 887272"/>
              <a:gd name="connsiteY115" fmla="*/ 1991360 h 3631956"/>
              <a:gd name="connsiteX116" fmla="*/ 211632 w 887272"/>
              <a:gd name="connsiteY116" fmla="*/ 1965960 h 3631956"/>
              <a:gd name="connsiteX117" fmla="*/ 216712 w 887272"/>
              <a:gd name="connsiteY117" fmla="*/ 1925320 h 3631956"/>
              <a:gd name="connsiteX118" fmla="*/ 221792 w 887272"/>
              <a:gd name="connsiteY118" fmla="*/ 1910080 h 3631956"/>
              <a:gd name="connsiteX119" fmla="*/ 226872 w 887272"/>
              <a:gd name="connsiteY119" fmla="*/ 1889760 h 3631956"/>
              <a:gd name="connsiteX120" fmla="*/ 231952 w 887272"/>
              <a:gd name="connsiteY120" fmla="*/ 1859280 h 3631956"/>
              <a:gd name="connsiteX121" fmla="*/ 237032 w 887272"/>
              <a:gd name="connsiteY121" fmla="*/ 1833880 h 3631956"/>
              <a:gd name="connsiteX122" fmla="*/ 242112 w 887272"/>
              <a:gd name="connsiteY122" fmla="*/ 1762760 h 3631956"/>
              <a:gd name="connsiteX123" fmla="*/ 247192 w 887272"/>
              <a:gd name="connsiteY123" fmla="*/ 1747520 h 3631956"/>
              <a:gd name="connsiteX124" fmla="*/ 252272 w 887272"/>
              <a:gd name="connsiteY124" fmla="*/ 1722120 h 3631956"/>
              <a:gd name="connsiteX125" fmla="*/ 257352 w 887272"/>
              <a:gd name="connsiteY125" fmla="*/ 1671320 h 3631956"/>
              <a:gd name="connsiteX126" fmla="*/ 262432 w 887272"/>
              <a:gd name="connsiteY126" fmla="*/ 1656080 h 3631956"/>
              <a:gd name="connsiteX127" fmla="*/ 267512 w 887272"/>
              <a:gd name="connsiteY127" fmla="*/ 1635760 h 3631956"/>
              <a:gd name="connsiteX128" fmla="*/ 272592 w 887272"/>
              <a:gd name="connsiteY128" fmla="*/ 1574800 h 3631956"/>
              <a:gd name="connsiteX129" fmla="*/ 277672 w 887272"/>
              <a:gd name="connsiteY129" fmla="*/ 1559560 h 3631956"/>
              <a:gd name="connsiteX130" fmla="*/ 287832 w 887272"/>
              <a:gd name="connsiteY130" fmla="*/ 1518920 h 3631956"/>
              <a:gd name="connsiteX131" fmla="*/ 292912 w 887272"/>
              <a:gd name="connsiteY131" fmla="*/ 1473200 h 3631956"/>
              <a:gd name="connsiteX132" fmla="*/ 297992 w 887272"/>
              <a:gd name="connsiteY132" fmla="*/ 1447800 h 3631956"/>
              <a:gd name="connsiteX133" fmla="*/ 308152 w 887272"/>
              <a:gd name="connsiteY133" fmla="*/ 1386840 h 3631956"/>
              <a:gd name="connsiteX134" fmla="*/ 313232 w 887272"/>
              <a:gd name="connsiteY134" fmla="*/ 1346200 h 3631956"/>
              <a:gd name="connsiteX135" fmla="*/ 323392 w 887272"/>
              <a:gd name="connsiteY135" fmla="*/ 1275080 h 3631956"/>
              <a:gd name="connsiteX136" fmla="*/ 328472 w 887272"/>
              <a:gd name="connsiteY136" fmla="*/ 1224280 h 3631956"/>
              <a:gd name="connsiteX137" fmla="*/ 333552 w 887272"/>
              <a:gd name="connsiteY137" fmla="*/ 1198880 h 3631956"/>
              <a:gd name="connsiteX138" fmla="*/ 348792 w 887272"/>
              <a:gd name="connsiteY138" fmla="*/ 1127760 h 3631956"/>
              <a:gd name="connsiteX139" fmla="*/ 353872 w 887272"/>
              <a:gd name="connsiteY139" fmla="*/ 1076960 h 3631956"/>
              <a:gd name="connsiteX140" fmla="*/ 358952 w 887272"/>
              <a:gd name="connsiteY140" fmla="*/ 1056640 h 3631956"/>
              <a:gd name="connsiteX141" fmla="*/ 369112 w 887272"/>
              <a:gd name="connsiteY141" fmla="*/ 1005840 h 3631956"/>
              <a:gd name="connsiteX142" fmla="*/ 374192 w 887272"/>
              <a:gd name="connsiteY142" fmla="*/ 934720 h 3631956"/>
              <a:gd name="connsiteX143" fmla="*/ 384352 w 887272"/>
              <a:gd name="connsiteY143" fmla="*/ 868680 h 3631956"/>
              <a:gd name="connsiteX144" fmla="*/ 389432 w 887272"/>
              <a:gd name="connsiteY144" fmla="*/ 822960 h 3631956"/>
              <a:gd name="connsiteX145" fmla="*/ 399592 w 887272"/>
              <a:gd name="connsiteY145" fmla="*/ 777240 h 3631956"/>
              <a:gd name="connsiteX146" fmla="*/ 404672 w 887272"/>
              <a:gd name="connsiteY146" fmla="*/ 731520 h 3631956"/>
              <a:gd name="connsiteX147" fmla="*/ 414832 w 887272"/>
              <a:gd name="connsiteY147" fmla="*/ 690880 h 3631956"/>
              <a:gd name="connsiteX148" fmla="*/ 424992 w 887272"/>
              <a:gd name="connsiteY148" fmla="*/ 629920 h 3631956"/>
              <a:gd name="connsiteX149" fmla="*/ 430072 w 887272"/>
              <a:gd name="connsiteY149" fmla="*/ 584200 h 3631956"/>
              <a:gd name="connsiteX150" fmla="*/ 440232 w 887272"/>
              <a:gd name="connsiteY150" fmla="*/ 543560 h 3631956"/>
              <a:gd name="connsiteX151" fmla="*/ 445312 w 887272"/>
              <a:gd name="connsiteY151" fmla="*/ 523240 h 3631956"/>
              <a:gd name="connsiteX152" fmla="*/ 455472 w 887272"/>
              <a:gd name="connsiteY152" fmla="*/ 457200 h 3631956"/>
              <a:gd name="connsiteX153" fmla="*/ 465632 w 887272"/>
              <a:gd name="connsiteY153" fmla="*/ 411480 h 3631956"/>
              <a:gd name="connsiteX154" fmla="*/ 470712 w 887272"/>
              <a:gd name="connsiteY154" fmla="*/ 365760 h 3631956"/>
              <a:gd name="connsiteX155" fmla="*/ 475792 w 887272"/>
              <a:gd name="connsiteY155" fmla="*/ 335280 h 3631956"/>
              <a:gd name="connsiteX156" fmla="*/ 470712 w 887272"/>
              <a:gd name="connsiteY156" fmla="*/ 198120 h 3631956"/>
              <a:gd name="connsiteX0" fmla="*/ 470712 w 887272"/>
              <a:gd name="connsiteY0" fmla="*/ 198120 h 3631956"/>
              <a:gd name="connsiteX1" fmla="*/ 485952 w 887272"/>
              <a:gd name="connsiteY1" fmla="*/ 187960 h 3631956"/>
              <a:gd name="connsiteX2" fmla="*/ 496112 w 887272"/>
              <a:gd name="connsiteY2" fmla="*/ 172720 h 3631956"/>
              <a:gd name="connsiteX3" fmla="*/ 526592 w 887272"/>
              <a:gd name="connsiteY3" fmla="*/ 152400 h 3631956"/>
              <a:gd name="connsiteX4" fmla="*/ 541832 w 887272"/>
              <a:gd name="connsiteY4" fmla="*/ 137160 h 3631956"/>
              <a:gd name="connsiteX5" fmla="*/ 572312 w 887272"/>
              <a:gd name="connsiteY5" fmla="*/ 127000 h 3631956"/>
              <a:gd name="connsiteX6" fmla="*/ 602792 w 887272"/>
              <a:gd name="connsiteY6" fmla="*/ 111760 h 3631956"/>
              <a:gd name="connsiteX7" fmla="*/ 638352 w 887272"/>
              <a:gd name="connsiteY7" fmla="*/ 96520 h 3631956"/>
              <a:gd name="connsiteX8" fmla="*/ 653592 w 887272"/>
              <a:gd name="connsiteY8" fmla="*/ 86360 h 3631956"/>
              <a:gd name="connsiteX9" fmla="*/ 689152 w 887272"/>
              <a:gd name="connsiteY9" fmla="*/ 76200 h 3631956"/>
              <a:gd name="connsiteX10" fmla="*/ 719632 w 887272"/>
              <a:gd name="connsiteY10" fmla="*/ 66040 h 3631956"/>
              <a:gd name="connsiteX11" fmla="*/ 755192 w 887272"/>
              <a:gd name="connsiteY11" fmla="*/ 50800 h 3631956"/>
              <a:gd name="connsiteX12" fmla="*/ 805992 w 887272"/>
              <a:gd name="connsiteY12" fmla="*/ 35560 h 3631956"/>
              <a:gd name="connsiteX13" fmla="*/ 821232 w 887272"/>
              <a:gd name="connsiteY13" fmla="*/ 25400 h 3631956"/>
              <a:gd name="connsiteX14" fmla="*/ 851712 w 887272"/>
              <a:gd name="connsiteY14" fmla="*/ 15240 h 3631956"/>
              <a:gd name="connsiteX15" fmla="*/ 882192 w 887272"/>
              <a:gd name="connsiteY15" fmla="*/ 0 h 3631956"/>
              <a:gd name="connsiteX16" fmla="*/ 887272 w 887272"/>
              <a:gd name="connsiteY16" fmla="*/ 15240 h 3631956"/>
              <a:gd name="connsiteX17" fmla="*/ 882192 w 887272"/>
              <a:gd name="connsiteY17" fmla="*/ 60960 h 3631956"/>
              <a:gd name="connsiteX18" fmla="*/ 877112 w 887272"/>
              <a:gd name="connsiteY18" fmla="*/ 76200 h 3631956"/>
              <a:gd name="connsiteX19" fmla="*/ 872032 w 887272"/>
              <a:gd name="connsiteY19" fmla="*/ 96520 h 3631956"/>
              <a:gd name="connsiteX20" fmla="*/ 866952 w 887272"/>
              <a:gd name="connsiteY20" fmla="*/ 162560 h 3631956"/>
              <a:gd name="connsiteX21" fmla="*/ 861872 w 887272"/>
              <a:gd name="connsiteY21" fmla="*/ 182880 h 3631956"/>
              <a:gd name="connsiteX22" fmla="*/ 856792 w 887272"/>
              <a:gd name="connsiteY22" fmla="*/ 213360 h 3631956"/>
              <a:gd name="connsiteX23" fmla="*/ 851712 w 887272"/>
              <a:gd name="connsiteY23" fmla="*/ 335280 h 3631956"/>
              <a:gd name="connsiteX24" fmla="*/ 841552 w 887272"/>
              <a:gd name="connsiteY24" fmla="*/ 401320 h 3631956"/>
              <a:gd name="connsiteX25" fmla="*/ 836472 w 887272"/>
              <a:gd name="connsiteY25" fmla="*/ 447040 h 3631956"/>
              <a:gd name="connsiteX26" fmla="*/ 826312 w 887272"/>
              <a:gd name="connsiteY26" fmla="*/ 568960 h 3631956"/>
              <a:gd name="connsiteX27" fmla="*/ 821232 w 887272"/>
              <a:gd name="connsiteY27" fmla="*/ 594360 h 3631956"/>
              <a:gd name="connsiteX28" fmla="*/ 816152 w 887272"/>
              <a:gd name="connsiteY28" fmla="*/ 640080 h 3631956"/>
              <a:gd name="connsiteX29" fmla="*/ 805992 w 887272"/>
              <a:gd name="connsiteY29" fmla="*/ 690880 h 3631956"/>
              <a:gd name="connsiteX30" fmla="*/ 800912 w 887272"/>
              <a:gd name="connsiteY30" fmla="*/ 721360 h 3631956"/>
              <a:gd name="connsiteX31" fmla="*/ 795832 w 887272"/>
              <a:gd name="connsiteY31" fmla="*/ 741680 h 3631956"/>
              <a:gd name="connsiteX32" fmla="*/ 790752 w 887272"/>
              <a:gd name="connsiteY32" fmla="*/ 767080 h 3631956"/>
              <a:gd name="connsiteX33" fmla="*/ 785672 w 887272"/>
              <a:gd name="connsiteY33" fmla="*/ 787400 h 3631956"/>
              <a:gd name="connsiteX34" fmla="*/ 780592 w 887272"/>
              <a:gd name="connsiteY34" fmla="*/ 828040 h 3631956"/>
              <a:gd name="connsiteX35" fmla="*/ 775512 w 887272"/>
              <a:gd name="connsiteY35" fmla="*/ 843280 h 3631956"/>
              <a:gd name="connsiteX36" fmla="*/ 765352 w 887272"/>
              <a:gd name="connsiteY36" fmla="*/ 894080 h 3631956"/>
              <a:gd name="connsiteX37" fmla="*/ 755192 w 887272"/>
              <a:gd name="connsiteY37" fmla="*/ 939800 h 3631956"/>
              <a:gd name="connsiteX38" fmla="*/ 750112 w 887272"/>
              <a:gd name="connsiteY38" fmla="*/ 980440 h 3631956"/>
              <a:gd name="connsiteX39" fmla="*/ 745032 w 887272"/>
              <a:gd name="connsiteY39" fmla="*/ 1031240 h 3631956"/>
              <a:gd name="connsiteX40" fmla="*/ 734872 w 887272"/>
              <a:gd name="connsiteY40" fmla="*/ 1102360 h 3631956"/>
              <a:gd name="connsiteX41" fmla="*/ 729792 w 887272"/>
              <a:gd name="connsiteY41" fmla="*/ 1203960 h 3631956"/>
              <a:gd name="connsiteX42" fmla="*/ 719632 w 887272"/>
              <a:gd name="connsiteY42" fmla="*/ 1264920 h 3631956"/>
              <a:gd name="connsiteX43" fmla="*/ 704392 w 887272"/>
              <a:gd name="connsiteY43" fmla="*/ 1407160 h 3631956"/>
              <a:gd name="connsiteX44" fmla="*/ 694232 w 887272"/>
              <a:gd name="connsiteY44" fmla="*/ 1463040 h 3631956"/>
              <a:gd name="connsiteX45" fmla="*/ 689152 w 887272"/>
              <a:gd name="connsiteY45" fmla="*/ 1518920 h 3631956"/>
              <a:gd name="connsiteX46" fmla="*/ 678992 w 887272"/>
              <a:gd name="connsiteY46" fmla="*/ 1564640 h 3631956"/>
              <a:gd name="connsiteX47" fmla="*/ 673912 w 887272"/>
              <a:gd name="connsiteY47" fmla="*/ 1595120 h 3631956"/>
              <a:gd name="connsiteX48" fmla="*/ 668832 w 887272"/>
              <a:gd name="connsiteY48" fmla="*/ 1635760 h 3631956"/>
              <a:gd name="connsiteX49" fmla="*/ 663752 w 887272"/>
              <a:gd name="connsiteY49" fmla="*/ 1666240 h 3631956"/>
              <a:gd name="connsiteX50" fmla="*/ 658672 w 887272"/>
              <a:gd name="connsiteY50" fmla="*/ 1706880 h 3631956"/>
              <a:gd name="connsiteX51" fmla="*/ 643432 w 887272"/>
              <a:gd name="connsiteY51" fmla="*/ 1778000 h 3631956"/>
              <a:gd name="connsiteX52" fmla="*/ 638352 w 887272"/>
              <a:gd name="connsiteY52" fmla="*/ 1823720 h 3631956"/>
              <a:gd name="connsiteX53" fmla="*/ 628192 w 887272"/>
              <a:gd name="connsiteY53" fmla="*/ 1879600 h 3631956"/>
              <a:gd name="connsiteX54" fmla="*/ 623112 w 887272"/>
              <a:gd name="connsiteY54" fmla="*/ 1935480 h 3631956"/>
              <a:gd name="connsiteX55" fmla="*/ 607872 w 887272"/>
              <a:gd name="connsiteY55" fmla="*/ 2021840 h 3631956"/>
              <a:gd name="connsiteX56" fmla="*/ 602792 w 887272"/>
              <a:gd name="connsiteY56" fmla="*/ 2082800 h 3631956"/>
              <a:gd name="connsiteX57" fmla="*/ 592632 w 887272"/>
              <a:gd name="connsiteY57" fmla="*/ 2133600 h 3631956"/>
              <a:gd name="connsiteX58" fmla="*/ 582472 w 887272"/>
              <a:gd name="connsiteY58" fmla="*/ 2204720 h 3631956"/>
              <a:gd name="connsiteX59" fmla="*/ 577392 w 887272"/>
              <a:gd name="connsiteY59" fmla="*/ 2296160 h 3631956"/>
              <a:gd name="connsiteX60" fmla="*/ 572312 w 887272"/>
              <a:gd name="connsiteY60" fmla="*/ 2311400 h 3631956"/>
              <a:gd name="connsiteX61" fmla="*/ 567232 w 887272"/>
              <a:gd name="connsiteY61" fmla="*/ 2352040 h 3631956"/>
              <a:gd name="connsiteX62" fmla="*/ 562152 w 887272"/>
              <a:gd name="connsiteY62" fmla="*/ 2382520 h 3631956"/>
              <a:gd name="connsiteX63" fmla="*/ 551992 w 887272"/>
              <a:gd name="connsiteY63" fmla="*/ 2509520 h 3631956"/>
              <a:gd name="connsiteX64" fmla="*/ 541832 w 887272"/>
              <a:gd name="connsiteY64" fmla="*/ 2570480 h 3631956"/>
              <a:gd name="connsiteX65" fmla="*/ 536752 w 887272"/>
              <a:gd name="connsiteY65" fmla="*/ 2595880 h 3631956"/>
              <a:gd name="connsiteX66" fmla="*/ 526592 w 887272"/>
              <a:gd name="connsiteY66" fmla="*/ 2809240 h 3631956"/>
              <a:gd name="connsiteX67" fmla="*/ 521512 w 887272"/>
              <a:gd name="connsiteY67" fmla="*/ 2834640 h 3631956"/>
              <a:gd name="connsiteX68" fmla="*/ 516432 w 887272"/>
              <a:gd name="connsiteY68" fmla="*/ 2956560 h 3631956"/>
              <a:gd name="connsiteX69" fmla="*/ 506272 w 887272"/>
              <a:gd name="connsiteY69" fmla="*/ 3048000 h 3631956"/>
              <a:gd name="connsiteX70" fmla="*/ 494419 w 887272"/>
              <a:gd name="connsiteY70" fmla="*/ 3217898 h 3631956"/>
              <a:gd name="connsiteX71" fmla="*/ 486517 w 887272"/>
              <a:gd name="connsiteY71" fmla="*/ 3325707 h 3631956"/>
              <a:gd name="connsiteX72" fmla="*/ 489903 w 887272"/>
              <a:gd name="connsiteY72" fmla="*/ 3369734 h 3631956"/>
              <a:gd name="connsiteX73" fmla="*/ 484823 w 887272"/>
              <a:gd name="connsiteY73" fmla="*/ 3407551 h 3631956"/>
              <a:gd name="connsiteX74" fmla="*/ 462810 w 887272"/>
              <a:gd name="connsiteY74" fmla="*/ 3608494 h 3631956"/>
              <a:gd name="connsiteX75" fmla="*/ 414832 w 887272"/>
              <a:gd name="connsiteY75" fmla="*/ 3611880 h 3631956"/>
              <a:gd name="connsiteX76" fmla="*/ 191312 w 887272"/>
              <a:gd name="connsiteY76" fmla="*/ 3601720 h 3631956"/>
              <a:gd name="connsiteX77" fmla="*/ 120192 w 887272"/>
              <a:gd name="connsiteY77" fmla="*/ 3591560 h 3631956"/>
              <a:gd name="connsiteX78" fmla="*/ 64312 w 887272"/>
              <a:gd name="connsiteY78" fmla="*/ 3586480 h 3631956"/>
              <a:gd name="connsiteX79" fmla="*/ 20849 w 887272"/>
              <a:gd name="connsiteY79" fmla="*/ 3576884 h 3631956"/>
              <a:gd name="connsiteX80" fmla="*/ 27058 w 887272"/>
              <a:gd name="connsiteY80" fmla="*/ 3533423 h 3631956"/>
              <a:gd name="connsiteX81" fmla="*/ 31575 w 887272"/>
              <a:gd name="connsiteY81" fmla="*/ 3452706 h 3631956"/>
              <a:gd name="connsiteX82" fmla="*/ 33832 w 887272"/>
              <a:gd name="connsiteY82" fmla="*/ 3426178 h 3631956"/>
              <a:gd name="connsiteX83" fmla="*/ 33268 w 887272"/>
              <a:gd name="connsiteY83" fmla="*/ 3392311 h 3631956"/>
              <a:gd name="connsiteX84" fmla="*/ 32703 w 887272"/>
              <a:gd name="connsiteY84" fmla="*/ 3356186 h 3631956"/>
              <a:gd name="connsiteX85" fmla="*/ 34961 w 887272"/>
              <a:gd name="connsiteY85" fmla="*/ 3327964 h 3631956"/>
              <a:gd name="connsiteX86" fmla="*/ 40041 w 887272"/>
              <a:gd name="connsiteY86" fmla="*/ 3265311 h 3631956"/>
              <a:gd name="connsiteX87" fmla="*/ 47943 w 887272"/>
              <a:gd name="connsiteY87" fmla="*/ 3217332 h 3631956"/>
              <a:gd name="connsiteX88" fmla="*/ 46814 w 887272"/>
              <a:gd name="connsiteY88" fmla="*/ 3178387 h 3631956"/>
              <a:gd name="connsiteX89" fmla="*/ 62618 w 887272"/>
              <a:gd name="connsiteY89" fmla="*/ 3056467 h 3631956"/>
              <a:gd name="connsiteX90" fmla="*/ 64876 w 887272"/>
              <a:gd name="connsiteY90" fmla="*/ 3016955 h 3631956"/>
              <a:gd name="connsiteX91" fmla="*/ 72779 w 887272"/>
              <a:gd name="connsiteY91" fmla="*/ 2955431 h 3631956"/>
              <a:gd name="connsiteX92" fmla="*/ 75036 w 887272"/>
              <a:gd name="connsiteY92" fmla="*/ 2905196 h 3631956"/>
              <a:gd name="connsiteX93" fmla="*/ 79552 w 887272"/>
              <a:gd name="connsiteY93" fmla="*/ 2830125 h 3631956"/>
              <a:gd name="connsiteX94" fmla="*/ 112290 w 887272"/>
              <a:gd name="connsiteY94" fmla="*/ 2715542 h 3631956"/>
              <a:gd name="connsiteX95" fmla="*/ 94792 w 887272"/>
              <a:gd name="connsiteY95" fmla="*/ 2687320 h 3631956"/>
              <a:gd name="connsiteX96" fmla="*/ 74472 w 887272"/>
              <a:gd name="connsiteY96" fmla="*/ 2667000 h 3631956"/>
              <a:gd name="connsiteX97" fmla="*/ 79552 w 887272"/>
              <a:gd name="connsiteY97" fmla="*/ 2631440 h 3631956"/>
              <a:gd name="connsiteX98" fmla="*/ 89712 w 887272"/>
              <a:gd name="connsiteY98" fmla="*/ 2600960 h 3631956"/>
              <a:gd name="connsiteX99" fmla="*/ 94792 w 887272"/>
              <a:gd name="connsiteY99" fmla="*/ 2570480 h 3631956"/>
              <a:gd name="connsiteX100" fmla="*/ 104952 w 887272"/>
              <a:gd name="connsiteY100" fmla="*/ 2550160 h 3631956"/>
              <a:gd name="connsiteX101" fmla="*/ 135432 w 887272"/>
              <a:gd name="connsiteY101" fmla="*/ 2594187 h 3631956"/>
              <a:gd name="connsiteX102" fmla="*/ 145591 w 887272"/>
              <a:gd name="connsiteY102" fmla="*/ 2550724 h 3631956"/>
              <a:gd name="connsiteX103" fmla="*/ 142206 w 887272"/>
              <a:gd name="connsiteY103" fmla="*/ 2484684 h 3631956"/>
              <a:gd name="connsiteX104" fmla="*/ 149543 w 887272"/>
              <a:gd name="connsiteY104" fmla="*/ 2475088 h 3631956"/>
              <a:gd name="connsiteX105" fmla="*/ 151802 w 887272"/>
              <a:gd name="connsiteY105" fmla="*/ 2430498 h 3631956"/>
              <a:gd name="connsiteX106" fmla="*/ 159703 w 887272"/>
              <a:gd name="connsiteY106" fmla="*/ 2410178 h 3631956"/>
              <a:gd name="connsiteX107" fmla="*/ 164784 w 887272"/>
              <a:gd name="connsiteY107" fmla="*/ 2388164 h 3631956"/>
              <a:gd name="connsiteX108" fmla="*/ 167041 w 887272"/>
              <a:gd name="connsiteY108" fmla="*/ 2359943 h 3631956"/>
              <a:gd name="connsiteX109" fmla="*/ 174943 w 887272"/>
              <a:gd name="connsiteY109" fmla="*/ 2338494 h 3631956"/>
              <a:gd name="connsiteX110" fmla="*/ 180023 w 887272"/>
              <a:gd name="connsiteY110" fmla="*/ 2284871 h 3631956"/>
              <a:gd name="connsiteX111" fmla="*/ 181716 w 887272"/>
              <a:gd name="connsiteY111" fmla="*/ 2232942 h 3631956"/>
              <a:gd name="connsiteX112" fmla="*/ 190183 w 887272"/>
              <a:gd name="connsiteY112" fmla="*/ 2175369 h 3631956"/>
              <a:gd name="connsiteX113" fmla="*/ 191312 w 887272"/>
              <a:gd name="connsiteY113" fmla="*/ 2136987 h 3631956"/>
              <a:gd name="connsiteX114" fmla="*/ 196392 w 887272"/>
              <a:gd name="connsiteY114" fmla="*/ 2098040 h 3631956"/>
              <a:gd name="connsiteX115" fmla="*/ 206552 w 887272"/>
              <a:gd name="connsiteY115" fmla="*/ 1991360 h 3631956"/>
              <a:gd name="connsiteX116" fmla="*/ 211632 w 887272"/>
              <a:gd name="connsiteY116" fmla="*/ 1965960 h 3631956"/>
              <a:gd name="connsiteX117" fmla="*/ 216712 w 887272"/>
              <a:gd name="connsiteY117" fmla="*/ 1925320 h 3631956"/>
              <a:gd name="connsiteX118" fmla="*/ 221792 w 887272"/>
              <a:gd name="connsiteY118" fmla="*/ 1910080 h 3631956"/>
              <a:gd name="connsiteX119" fmla="*/ 226872 w 887272"/>
              <a:gd name="connsiteY119" fmla="*/ 1889760 h 3631956"/>
              <a:gd name="connsiteX120" fmla="*/ 231952 w 887272"/>
              <a:gd name="connsiteY120" fmla="*/ 1859280 h 3631956"/>
              <a:gd name="connsiteX121" fmla="*/ 237032 w 887272"/>
              <a:gd name="connsiteY121" fmla="*/ 1833880 h 3631956"/>
              <a:gd name="connsiteX122" fmla="*/ 242112 w 887272"/>
              <a:gd name="connsiteY122" fmla="*/ 1762760 h 3631956"/>
              <a:gd name="connsiteX123" fmla="*/ 247192 w 887272"/>
              <a:gd name="connsiteY123" fmla="*/ 1747520 h 3631956"/>
              <a:gd name="connsiteX124" fmla="*/ 252272 w 887272"/>
              <a:gd name="connsiteY124" fmla="*/ 1722120 h 3631956"/>
              <a:gd name="connsiteX125" fmla="*/ 257352 w 887272"/>
              <a:gd name="connsiteY125" fmla="*/ 1671320 h 3631956"/>
              <a:gd name="connsiteX126" fmla="*/ 262432 w 887272"/>
              <a:gd name="connsiteY126" fmla="*/ 1656080 h 3631956"/>
              <a:gd name="connsiteX127" fmla="*/ 267512 w 887272"/>
              <a:gd name="connsiteY127" fmla="*/ 1635760 h 3631956"/>
              <a:gd name="connsiteX128" fmla="*/ 272592 w 887272"/>
              <a:gd name="connsiteY128" fmla="*/ 1574800 h 3631956"/>
              <a:gd name="connsiteX129" fmla="*/ 277672 w 887272"/>
              <a:gd name="connsiteY129" fmla="*/ 1559560 h 3631956"/>
              <a:gd name="connsiteX130" fmla="*/ 287832 w 887272"/>
              <a:gd name="connsiteY130" fmla="*/ 1518920 h 3631956"/>
              <a:gd name="connsiteX131" fmla="*/ 292912 w 887272"/>
              <a:gd name="connsiteY131" fmla="*/ 1473200 h 3631956"/>
              <a:gd name="connsiteX132" fmla="*/ 297992 w 887272"/>
              <a:gd name="connsiteY132" fmla="*/ 1447800 h 3631956"/>
              <a:gd name="connsiteX133" fmla="*/ 308152 w 887272"/>
              <a:gd name="connsiteY133" fmla="*/ 1386840 h 3631956"/>
              <a:gd name="connsiteX134" fmla="*/ 313232 w 887272"/>
              <a:gd name="connsiteY134" fmla="*/ 1346200 h 3631956"/>
              <a:gd name="connsiteX135" fmla="*/ 323392 w 887272"/>
              <a:gd name="connsiteY135" fmla="*/ 1275080 h 3631956"/>
              <a:gd name="connsiteX136" fmla="*/ 328472 w 887272"/>
              <a:gd name="connsiteY136" fmla="*/ 1224280 h 3631956"/>
              <a:gd name="connsiteX137" fmla="*/ 333552 w 887272"/>
              <a:gd name="connsiteY137" fmla="*/ 1198880 h 3631956"/>
              <a:gd name="connsiteX138" fmla="*/ 348792 w 887272"/>
              <a:gd name="connsiteY138" fmla="*/ 1127760 h 3631956"/>
              <a:gd name="connsiteX139" fmla="*/ 353872 w 887272"/>
              <a:gd name="connsiteY139" fmla="*/ 1076960 h 3631956"/>
              <a:gd name="connsiteX140" fmla="*/ 358952 w 887272"/>
              <a:gd name="connsiteY140" fmla="*/ 1056640 h 3631956"/>
              <a:gd name="connsiteX141" fmla="*/ 369112 w 887272"/>
              <a:gd name="connsiteY141" fmla="*/ 1005840 h 3631956"/>
              <a:gd name="connsiteX142" fmla="*/ 374192 w 887272"/>
              <a:gd name="connsiteY142" fmla="*/ 934720 h 3631956"/>
              <a:gd name="connsiteX143" fmla="*/ 384352 w 887272"/>
              <a:gd name="connsiteY143" fmla="*/ 868680 h 3631956"/>
              <a:gd name="connsiteX144" fmla="*/ 389432 w 887272"/>
              <a:gd name="connsiteY144" fmla="*/ 822960 h 3631956"/>
              <a:gd name="connsiteX145" fmla="*/ 399592 w 887272"/>
              <a:gd name="connsiteY145" fmla="*/ 777240 h 3631956"/>
              <a:gd name="connsiteX146" fmla="*/ 404672 w 887272"/>
              <a:gd name="connsiteY146" fmla="*/ 731520 h 3631956"/>
              <a:gd name="connsiteX147" fmla="*/ 414832 w 887272"/>
              <a:gd name="connsiteY147" fmla="*/ 690880 h 3631956"/>
              <a:gd name="connsiteX148" fmla="*/ 424992 w 887272"/>
              <a:gd name="connsiteY148" fmla="*/ 629920 h 3631956"/>
              <a:gd name="connsiteX149" fmla="*/ 430072 w 887272"/>
              <a:gd name="connsiteY149" fmla="*/ 584200 h 3631956"/>
              <a:gd name="connsiteX150" fmla="*/ 440232 w 887272"/>
              <a:gd name="connsiteY150" fmla="*/ 543560 h 3631956"/>
              <a:gd name="connsiteX151" fmla="*/ 445312 w 887272"/>
              <a:gd name="connsiteY151" fmla="*/ 523240 h 3631956"/>
              <a:gd name="connsiteX152" fmla="*/ 455472 w 887272"/>
              <a:gd name="connsiteY152" fmla="*/ 457200 h 3631956"/>
              <a:gd name="connsiteX153" fmla="*/ 465632 w 887272"/>
              <a:gd name="connsiteY153" fmla="*/ 411480 h 3631956"/>
              <a:gd name="connsiteX154" fmla="*/ 470712 w 887272"/>
              <a:gd name="connsiteY154" fmla="*/ 365760 h 3631956"/>
              <a:gd name="connsiteX155" fmla="*/ 475792 w 887272"/>
              <a:gd name="connsiteY155" fmla="*/ 335280 h 3631956"/>
              <a:gd name="connsiteX156" fmla="*/ 470712 w 887272"/>
              <a:gd name="connsiteY156" fmla="*/ 198120 h 3631956"/>
              <a:gd name="connsiteX0" fmla="*/ 470712 w 887272"/>
              <a:gd name="connsiteY0" fmla="*/ 198120 h 3631956"/>
              <a:gd name="connsiteX1" fmla="*/ 485952 w 887272"/>
              <a:gd name="connsiteY1" fmla="*/ 187960 h 3631956"/>
              <a:gd name="connsiteX2" fmla="*/ 496112 w 887272"/>
              <a:gd name="connsiteY2" fmla="*/ 172720 h 3631956"/>
              <a:gd name="connsiteX3" fmla="*/ 526592 w 887272"/>
              <a:gd name="connsiteY3" fmla="*/ 152400 h 3631956"/>
              <a:gd name="connsiteX4" fmla="*/ 541832 w 887272"/>
              <a:gd name="connsiteY4" fmla="*/ 137160 h 3631956"/>
              <a:gd name="connsiteX5" fmla="*/ 572312 w 887272"/>
              <a:gd name="connsiteY5" fmla="*/ 127000 h 3631956"/>
              <a:gd name="connsiteX6" fmla="*/ 602792 w 887272"/>
              <a:gd name="connsiteY6" fmla="*/ 111760 h 3631956"/>
              <a:gd name="connsiteX7" fmla="*/ 638352 w 887272"/>
              <a:gd name="connsiteY7" fmla="*/ 96520 h 3631956"/>
              <a:gd name="connsiteX8" fmla="*/ 653592 w 887272"/>
              <a:gd name="connsiteY8" fmla="*/ 86360 h 3631956"/>
              <a:gd name="connsiteX9" fmla="*/ 689152 w 887272"/>
              <a:gd name="connsiteY9" fmla="*/ 76200 h 3631956"/>
              <a:gd name="connsiteX10" fmla="*/ 719632 w 887272"/>
              <a:gd name="connsiteY10" fmla="*/ 66040 h 3631956"/>
              <a:gd name="connsiteX11" fmla="*/ 755192 w 887272"/>
              <a:gd name="connsiteY11" fmla="*/ 50800 h 3631956"/>
              <a:gd name="connsiteX12" fmla="*/ 805992 w 887272"/>
              <a:gd name="connsiteY12" fmla="*/ 35560 h 3631956"/>
              <a:gd name="connsiteX13" fmla="*/ 821232 w 887272"/>
              <a:gd name="connsiteY13" fmla="*/ 25400 h 3631956"/>
              <a:gd name="connsiteX14" fmla="*/ 851712 w 887272"/>
              <a:gd name="connsiteY14" fmla="*/ 15240 h 3631956"/>
              <a:gd name="connsiteX15" fmla="*/ 882192 w 887272"/>
              <a:gd name="connsiteY15" fmla="*/ 0 h 3631956"/>
              <a:gd name="connsiteX16" fmla="*/ 887272 w 887272"/>
              <a:gd name="connsiteY16" fmla="*/ 15240 h 3631956"/>
              <a:gd name="connsiteX17" fmla="*/ 882192 w 887272"/>
              <a:gd name="connsiteY17" fmla="*/ 60960 h 3631956"/>
              <a:gd name="connsiteX18" fmla="*/ 877112 w 887272"/>
              <a:gd name="connsiteY18" fmla="*/ 76200 h 3631956"/>
              <a:gd name="connsiteX19" fmla="*/ 872032 w 887272"/>
              <a:gd name="connsiteY19" fmla="*/ 96520 h 3631956"/>
              <a:gd name="connsiteX20" fmla="*/ 866952 w 887272"/>
              <a:gd name="connsiteY20" fmla="*/ 162560 h 3631956"/>
              <a:gd name="connsiteX21" fmla="*/ 861872 w 887272"/>
              <a:gd name="connsiteY21" fmla="*/ 182880 h 3631956"/>
              <a:gd name="connsiteX22" fmla="*/ 856792 w 887272"/>
              <a:gd name="connsiteY22" fmla="*/ 213360 h 3631956"/>
              <a:gd name="connsiteX23" fmla="*/ 851712 w 887272"/>
              <a:gd name="connsiteY23" fmla="*/ 335280 h 3631956"/>
              <a:gd name="connsiteX24" fmla="*/ 841552 w 887272"/>
              <a:gd name="connsiteY24" fmla="*/ 401320 h 3631956"/>
              <a:gd name="connsiteX25" fmla="*/ 836472 w 887272"/>
              <a:gd name="connsiteY25" fmla="*/ 447040 h 3631956"/>
              <a:gd name="connsiteX26" fmla="*/ 826312 w 887272"/>
              <a:gd name="connsiteY26" fmla="*/ 568960 h 3631956"/>
              <a:gd name="connsiteX27" fmla="*/ 821232 w 887272"/>
              <a:gd name="connsiteY27" fmla="*/ 594360 h 3631956"/>
              <a:gd name="connsiteX28" fmla="*/ 816152 w 887272"/>
              <a:gd name="connsiteY28" fmla="*/ 640080 h 3631956"/>
              <a:gd name="connsiteX29" fmla="*/ 805992 w 887272"/>
              <a:gd name="connsiteY29" fmla="*/ 690880 h 3631956"/>
              <a:gd name="connsiteX30" fmla="*/ 800912 w 887272"/>
              <a:gd name="connsiteY30" fmla="*/ 721360 h 3631956"/>
              <a:gd name="connsiteX31" fmla="*/ 795832 w 887272"/>
              <a:gd name="connsiteY31" fmla="*/ 741680 h 3631956"/>
              <a:gd name="connsiteX32" fmla="*/ 790752 w 887272"/>
              <a:gd name="connsiteY32" fmla="*/ 767080 h 3631956"/>
              <a:gd name="connsiteX33" fmla="*/ 785672 w 887272"/>
              <a:gd name="connsiteY33" fmla="*/ 787400 h 3631956"/>
              <a:gd name="connsiteX34" fmla="*/ 780592 w 887272"/>
              <a:gd name="connsiteY34" fmla="*/ 828040 h 3631956"/>
              <a:gd name="connsiteX35" fmla="*/ 775512 w 887272"/>
              <a:gd name="connsiteY35" fmla="*/ 843280 h 3631956"/>
              <a:gd name="connsiteX36" fmla="*/ 765352 w 887272"/>
              <a:gd name="connsiteY36" fmla="*/ 894080 h 3631956"/>
              <a:gd name="connsiteX37" fmla="*/ 755192 w 887272"/>
              <a:gd name="connsiteY37" fmla="*/ 939800 h 3631956"/>
              <a:gd name="connsiteX38" fmla="*/ 750112 w 887272"/>
              <a:gd name="connsiteY38" fmla="*/ 980440 h 3631956"/>
              <a:gd name="connsiteX39" fmla="*/ 745032 w 887272"/>
              <a:gd name="connsiteY39" fmla="*/ 1031240 h 3631956"/>
              <a:gd name="connsiteX40" fmla="*/ 734872 w 887272"/>
              <a:gd name="connsiteY40" fmla="*/ 1102360 h 3631956"/>
              <a:gd name="connsiteX41" fmla="*/ 729792 w 887272"/>
              <a:gd name="connsiteY41" fmla="*/ 1203960 h 3631956"/>
              <a:gd name="connsiteX42" fmla="*/ 719632 w 887272"/>
              <a:gd name="connsiteY42" fmla="*/ 1264920 h 3631956"/>
              <a:gd name="connsiteX43" fmla="*/ 704392 w 887272"/>
              <a:gd name="connsiteY43" fmla="*/ 1407160 h 3631956"/>
              <a:gd name="connsiteX44" fmla="*/ 694232 w 887272"/>
              <a:gd name="connsiteY44" fmla="*/ 1463040 h 3631956"/>
              <a:gd name="connsiteX45" fmla="*/ 689152 w 887272"/>
              <a:gd name="connsiteY45" fmla="*/ 1518920 h 3631956"/>
              <a:gd name="connsiteX46" fmla="*/ 678992 w 887272"/>
              <a:gd name="connsiteY46" fmla="*/ 1564640 h 3631956"/>
              <a:gd name="connsiteX47" fmla="*/ 673912 w 887272"/>
              <a:gd name="connsiteY47" fmla="*/ 1595120 h 3631956"/>
              <a:gd name="connsiteX48" fmla="*/ 668832 w 887272"/>
              <a:gd name="connsiteY48" fmla="*/ 1635760 h 3631956"/>
              <a:gd name="connsiteX49" fmla="*/ 663752 w 887272"/>
              <a:gd name="connsiteY49" fmla="*/ 1666240 h 3631956"/>
              <a:gd name="connsiteX50" fmla="*/ 658672 w 887272"/>
              <a:gd name="connsiteY50" fmla="*/ 1706880 h 3631956"/>
              <a:gd name="connsiteX51" fmla="*/ 643432 w 887272"/>
              <a:gd name="connsiteY51" fmla="*/ 1778000 h 3631956"/>
              <a:gd name="connsiteX52" fmla="*/ 638352 w 887272"/>
              <a:gd name="connsiteY52" fmla="*/ 1823720 h 3631956"/>
              <a:gd name="connsiteX53" fmla="*/ 628192 w 887272"/>
              <a:gd name="connsiteY53" fmla="*/ 1879600 h 3631956"/>
              <a:gd name="connsiteX54" fmla="*/ 623112 w 887272"/>
              <a:gd name="connsiteY54" fmla="*/ 1935480 h 3631956"/>
              <a:gd name="connsiteX55" fmla="*/ 607872 w 887272"/>
              <a:gd name="connsiteY55" fmla="*/ 2021840 h 3631956"/>
              <a:gd name="connsiteX56" fmla="*/ 602792 w 887272"/>
              <a:gd name="connsiteY56" fmla="*/ 2082800 h 3631956"/>
              <a:gd name="connsiteX57" fmla="*/ 592632 w 887272"/>
              <a:gd name="connsiteY57" fmla="*/ 2133600 h 3631956"/>
              <a:gd name="connsiteX58" fmla="*/ 582472 w 887272"/>
              <a:gd name="connsiteY58" fmla="*/ 2204720 h 3631956"/>
              <a:gd name="connsiteX59" fmla="*/ 577392 w 887272"/>
              <a:gd name="connsiteY59" fmla="*/ 2296160 h 3631956"/>
              <a:gd name="connsiteX60" fmla="*/ 572312 w 887272"/>
              <a:gd name="connsiteY60" fmla="*/ 2311400 h 3631956"/>
              <a:gd name="connsiteX61" fmla="*/ 567232 w 887272"/>
              <a:gd name="connsiteY61" fmla="*/ 2352040 h 3631956"/>
              <a:gd name="connsiteX62" fmla="*/ 562152 w 887272"/>
              <a:gd name="connsiteY62" fmla="*/ 2382520 h 3631956"/>
              <a:gd name="connsiteX63" fmla="*/ 551992 w 887272"/>
              <a:gd name="connsiteY63" fmla="*/ 2509520 h 3631956"/>
              <a:gd name="connsiteX64" fmla="*/ 541832 w 887272"/>
              <a:gd name="connsiteY64" fmla="*/ 2570480 h 3631956"/>
              <a:gd name="connsiteX65" fmla="*/ 536752 w 887272"/>
              <a:gd name="connsiteY65" fmla="*/ 2595880 h 3631956"/>
              <a:gd name="connsiteX66" fmla="*/ 526592 w 887272"/>
              <a:gd name="connsiteY66" fmla="*/ 2809240 h 3631956"/>
              <a:gd name="connsiteX67" fmla="*/ 521512 w 887272"/>
              <a:gd name="connsiteY67" fmla="*/ 2834640 h 3631956"/>
              <a:gd name="connsiteX68" fmla="*/ 516432 w 887272"/>
              <a:gd name="connsiteY68" fmla="*/ 2956560 h 3631956"/>
              <a:gd name="connsiteX69" fmla="*/ 506272 w 887272"/>
              <a:gd name="connsiteY69" fmla="*/ 3048000 h 3631956"/>
              <a:gd name="connsiteX70" fmla="*/ 494419 w 887272"/>
              <a:gd name="connsiteY70" fmla="*/ 3217898 h 3631956"/>
              <a:gd name="connsiteX71" fmla="*/ 486517 w 887272"/>
              <a:gd name="connsiteY71" fmla="*/ 3325707 h 3631956"/>
              <a:gd name="connsiteX72" fmla="*/ 489903 w 887272"/>
              <a:gd name="connsiteY72" fmla="*/ 3369734 h 3631956"/>
              <a:gd name="connsiteX73" fmla="*/ 484823 w 887272"/>
              <a:gd name="connsiteY73" fmla="*/ 3407551 h 3631956"/>
              <a:gd name="connsiteX74" fmla="*/ 462810 w 887272"/>
              <a:gd name="connsiteY74" fmla="*/ 3608494 h 3631956"/>
              <a:gd name="connsiteX75" fmla="*/ 414832 w 887272"/>
              <a:gd name="connsiteY75" fmla="*/ 3611880 h 3631956"/>
              <a:gd name="connsiteX76" fmla="*/ 191312 w 887272"/>
              <a:gd name="connsiteY76" fmla="*/ 3601720 h 3631956"/>
              <a:gd name="connsiteX77" fmla="*/ 120192 w 887272"/>
              <a:gd name="connsiteY77" fmla="*/ 3591560 h 3631956"/>
              <a:gd name="connsiteX78" fmla="*/ 64312 w 887272"/>
              <a:gd name="connsiteY78" fmla="*/ 3586480 h 3631956"/>
              <a:gd name="connsiteX79" fmla="*/ 20849 w 887272"/>
              <a:gd name="connsiteY79" fmla="*/ 3576884 h 3631956"/>
              <a:gd name="connsiteX80" fmla="*/ 27058 w 887272"/>
              <a:gd name="connsiteY80" fmla="*/ 3533423 h 3631956"/>
              <a:gd name="connsiteX81" fmla="*/ 31575 w 887272"/>
              <a:gd name="connsiteY81" fmla="*/ 3452706 h 3631956"/>
              <a:gd name="connsiteX82" fmla="*/ 33832 w 887272"/>
              <a:gd name="connsiteY82" fmla="*/ 3426178 h 3631956"/>
              <a:gd name="connsiteX83" fmla="*/ 33268 w 887272"/>
              <a:gd name="connsiteY83" fmla="*/ 3392311 h 3631956"/>
              <a:gd name="connsiteX84" fmla="*/ 32703 w 887272"/>
              <a:gd name="connsiteY84" fmla="*/ 3356186 h 3631956"/>
              <a:gd name="connsiteX85" fmla="*/ 34961 w 887272"/>
              <a:gd name="connsiteY85" fmla="*/ 3327964 h 3631956"/>
              <a:gd name="connsiteX86" fmla="*/ 40041 w 887272"/>
              <a:gd name="connsiteY86" fmla="*/ 3265311 h 3631956"/>
              <a:gd name="connsiteX87" fmla="*/ 47943 w 887272"/>
              <a:gd name="connsiteY87" fmla="*/ 3217332 h 3631956"/>
              <a:gd name="connsiteX88" fmla="*/ 46814 w 887272"/>
              <a:gd name="connsiteY88" fmla="*/ 3178387 h 3631956"/>
              <a:gd name="connsiteX89" fmla="*/ 62618 w 887272"/>
              <a:gd name="connsiteY89" fmla="*/ 3056467 h 3631956"/>
              <a:gd name="connsiteX90" fmla="*/ 64876 w 887272"/>
              <a:gd name="connsiteY90" fmla="*/ 3016955 h 3631956"/>
              <a:gd name="connsiteX91" fmla="*/ 72779 w 887272"/>
              <a:gd name="connsiteY91" fmla="*/ 2955431 h 3631956"/>
              <a:gd name="connsiteX92" fmla="*/ 75036 w 887272"/>
              <a:gd name="connsiteY92" fmla="*/ 2905196 h 3631956"/>
              <a:gd name="connsiteX93" fmla="*/ 96485 w 887272"/>
              <a:gd name="connsiteY93" fmla="*/ 2835770 h 3631956"/>
              <a:gd name="connsiteX94" fmla="*/ 112290 w 887272"/>
              <a:gd name="connsiteY94" fmla="*/ 2715542 h 3631956"/>
              <a:gd name="connsiteX95" fmla="*/ 94792 w 887272"/>
              <a:gd name="connsiteY95" fmla="*/ 2687320 h 3631956"/>
              <a:gd name="connsiteX96" fmla="*/ 74472 w 887272"/>
              <a:gd name="connsiteY96" fmla="*/ 2667000 h 3631956"/>
              <a:gd name="connsiteX97" fmla="*/ 79552 w 887272"/>
              <a:gd name="connsiteY97" fmla="*/ 2631440 h 3631956"/>
              <a:gd name="connsiteX98" fmla="*/ 89712 w 887272"/>
              <a:gd name="connsiteY98" fmla="*/ 2600960 h 3631956"/>
              <a:gd name="connsiteX99" fmla="*/ 94792 w 887272"/>
              <a:gd name="connsiteY99" fmla="*/ 2570480 h 3631956"/>
              <a:gd name="connsiteX100" fmla="*/ 104952 w 887272"/>
              <a:gd name="connsiteY100" fmla="*/ 2550160 h 3631956"/>
              <a:gd name="connsiteX101" fmla="*/ 135432 w 887272"/>
              <a:gd name="connsiteY101" fmla="*/ 2594187 h 3631956"/>
              <a:gd name="connsiteX102" fmla="*/ 145591 w 887272"/>
              <a:gd name="connsiteY102" fmla="*/ 2550724 h 3631956"/>
              <a:gd name="connsiteX103" fmla="*/ 142206 w 887272"/>
              <a:gd name="connsiteY103" fmla="*/ 2484684 h 3631956"/>
              <a:gd name="connsiteX104" fmla="*/ 149543 w 887272"/>
              <a:gd name="connsiteY104" fmla="*/ 2475088 h 3631956"/>
              <a:gd name="connsiteX105" fmla="*/ 151802 w 887272"/>
              <a:gd name="connsiteY105" fmla="*/ 2430498 h 3631956"/>
              <a:gd name="connsiteX106" fmla="*/ 159703 w 887272"/>
              <a:gd name="connsiteY106" fmla="*/ 2410178 h 3631956"/>
              <a:gd name="connsiteX107" fmla="*/ 164784 w 887272"/>
              <a:gd name="connsiteY107" fmla="*/ 2388164 h 3631956"/>
              <a:gd name="connsiteX108" fmla="*/ 167041 w 887272"/>
              <a:gd name="connsiteY108" fmla="*/ 2359943 h 3631956"/>
              <a:gd name="connsiteX109" fmla="*/ 174943 w 887272"/>
              <a:gd name="connsiteY109" fmla="*/ 2338494 h 3631956"/>
              <a:gd name="connsiteX110" fmla="*/ 180023 w 887272"/>
              <a:gd name="connsiteY110" fmla="*/ 2284871 h 3631956"/>
              <a:gd name="connsiteX111" fmla="*/ 181716 w 887272"/>
              <a:gd name="connsiteY111" fmla="*/ 2232942 h 3631956"/>
              <a:gd name="connsiteX112" fmla="*/ 190183 w 887272"/>
              <a:gd name="connsiteY112" fmla="*/ 2175369 h 3631956"/>
              <a:gd name="connsiteX113" fmla="*/ 191312 w 887272"/>
              <a:gd name="connsiteY113" fmla="*/ 2136987 h 3631956"/>
              <a:gd name="connsiteX114" fmla="*/ 196392 w 887272"/>
              <a:gd name="connsiteY114" fmla="*/ 2098040 h 3631956"/>
              <a:gd name="connsiteX115" fmla="*/ 206552 w 887272"/>
              <a:gd name="connsiteY115" fmla="*/ 1991360 h 3631956"/>
              <a:gd name="connsiteX116" fmla="*/ 211632 w 887272"/>
              <a:gd name="connsiteY116" fmla="*/ 1965960 h 3631956"/>
              <a:gd name="connsiteX117" fmla="*/ 216712 w 887272"/>
              <a:gd name="connsiteY117" fmla="*/ 1925320 h 3631956"/>
              <a:gd name="connsiteX118" fmla="*/ 221792 w 887272"/>
              <a:gd name="connsiteY118" fmla="*/ 1910080 h 3631956"/>
              <a:gd name="connsiteX119" fmla="*/ 226872 w 887272"/>
              <a:gd name="connsiteY119" fmla="*/ 1889760 h 3631956"/>
              <a:gd name="connsiteX120" fmla="*/ 231952 w 887272"/>
              <a:gd name="connsiteY120" fmla="*/ 1859280 h 3631956"/>
              <a:gd name="connsiteX121" fmla="*/ 237032 w 887272"/>
              <a:gd name="connsiteY121" fmla="*/ 1833880 h 3631956"/>
              <a:gd name="connsiteX122" fmla="*/ 242112 w 887272"/>
              <a:gd name="connsiteY122" fmla="*/ 1762760 h 3631956"/>
              <a:gd name="connsiteX123" fmla="*/ 247192 w 887272"/>
              <a:gd name="connsiteY123" fmla="*/ 1747520 h 3631956"/>
              <a:gd name="connsiteX124" fmla="*/ 252272 w 887272"/>
              <a:gd name="connsiteY124" fmla="*/ 1722120 h 3631956"/>
              <a:gd name="connsiteX125" fmla="*/ 257352 w 887272"/>
              <a:gd name="connsiteY125" fmla="*/ 1671320 h 3631956"/>
              <a:gd name="connsiteX126" fmla="*/ 262432 w 887272"/>
              <a:gd name="connsiteY126" fmla="*/ 1656080 h 3631956"/>
              <a:gd name="connsiteX127" fmla="*/ 267512 w 887272"/>
              <a:gd name="connsiteY127" fmla="*/ 1635760 h 3631956"/>
              <a:gd name="connsiteX128" fmla="*/ 272592 w 887272"/>
              <a:gd name="connsiteY128" fmla="*/ 1574800 h 3631956"/>
              <a:gd name="connsiteX129" fmla="*/ 277672 w 887272"/>
              <a:gd name="connsiteY129" fmla="*/ 1559560 h 3631956"/>
              <a:gd name="connsiteX130" fmla="*/ 287832 w 887272"/>
              <a:gd name="connsiteY130" fmla="*/ 1518920 h 3631956"/>
              <a:gd name="connsiteX131" fmla="*/ 292912 w 887272"/>
              <a:gd name="connsiteY131" fmla="*/ 1473200 h 3631956"/>
              <a:gd name="connsiteX132" fmla="*/ 297992 w 887272"/>
              <a:gd name="connsiteY132" fmla="*/ 1447800 h 3631956"/>
              <a:gd name="connsiteX133" fmla="*/ 308152 w 887272"/>
              <a:gd name="connsiteY133" fmla="*/ 1386840 h 3631956"/>
              <a:gd name="connsiteX134" fmla="*/ 313232 w 887272"/>
              <a:gd name="connsiteY134" fmla="*/ 1346200 h 3631956"/>
              <a:gd name="connsiteX135" fmla="*/ 323392 w 887272"/>
              <a:gd name="connsiteY135" fmla="*/ 1275080 h 3631956"/>
              <a:gd name="connsiteX136" fmla="*/ 328472 w 887272"/>
              <a:gd name="connsiteY136" fmla="*/ 1224280 h 3631956"/>
              <a:gd name="connsiteX137" fmla="*/ 333552 w 887272"/>
              <a:gd name="connsiteY137" fmla="*/ 1198880 h 3631956"/>
              <a:gd name="connsiteX138" fmla="*/ 348792 w 887272"/>
              <a:gd name="connsiteY138" fmla="*/ 1127760 h 3631956"/>
              <a:gd name="connsiteX139" fmla="*/ 353872 w 887272"/>
              <a:gd name="connsiteY139" fmla="*/ 1076960 h 3631956"/>
              <a:gd name="connsiteX140" fmla="*/ 358952 w 887272"/>
              <a:gd name="connsiteY140" fmla="*/ 1056640 h 3631956"/>
              <a:gd name="connsiteX141" fmla="*/ 369112 w 887272"/>
              <a:gd name="connsiteY141" fmla="*/ 1005840 h 3631956"/>
              <a:gd name="connsiteX142" fmla="*/ 374192 w 887272"/>
              <a:gd name="connsiteY142" fmla="*/ 934720 h 3631956"/>
              <a:gd name="connsiteX143" fmla="*/ 384352 w 887272"/>
              <a:gd name="connsiteY143" fmla="*/ 868680 h 3631956"/>
              <a:gd name="connsiteX144" fmla="*/ 389432 w 887272"/>
              <a:gd name="connsiteY144" fmla="*/ 822960 h 3631956"/>
              <a:gd name="connsiteX145" fmla="*/ 399592 w 887272"/>
              <a:gd name="connsiteY145" fmla="*/ 777240 h 3631956"/>
              <a:gd name="connsiteX146" fmla="*/ 404672 w 887272"/>
              <a:gd name="connsiteY146" fmla="*/ 731520 h 3631956"/>
              <a:gd name="connsiteX147" fmla="*/ 414832 w 887272"/>
              <a:gd name="connsiteY147" fmla="*/ 690880 h 3631956"/>
              <a:gd name="connsiteX148" fmla="*/ 424992 w 887272"/>
              <a:gd name="connsiteY148" fmla="*/ 629920 h 3631956"/>
              <a:gd name="connsiteX149" fmla="*/ 430072 w 887272"/>
              <a:gd name="connsiteY149" fmla="*/ 584200 h 3631956"/>
              <a:gd name="connsiteX150" fmla="*/ 440232 w 887272"/>
              <a:gd name="connsiteY150" fmla="*/ 543560 h 3631956"/>
              <a:gd name="connsiteX151" fmla="*/ 445312 w 887272"/>
              <a:gd name="connsiteY151" fmla="*/ 523240 h 3631956"/>
              <a:gd name="connsiteX152" fmla="*/ 455472 w 887272"/>
              <a:gd name="connsiteY152" fmla="*/ 457200 h 3631956"/>
              <a:gd name="connsiteX153" fmla="*/ 465632 w 887272"/>
              <a:gd name="connsiteY153" fmla="*/ 411480 h 3631956"/>
              <a:gd name="connsiteX154" fmla="*/ 470712 w 887272"/>
              <a:gd name="connsiteY154" fmla="*/ 365760 h 3631956"/>
              <a:gd name="connsiteX155" fmla="*/ 475792 w 887272"/>
              <a:gd name="connsiteY155" fmla="*/ 335280 h 3631956"/>
              <a:gd name="connsiteX156" fmla="*/ 470712 w 887272"/>
              <a:gd name="connsiteY156" fmla="*/ 198120 h 3631956"/>
              <a:gd name="connsiteX0" fmla="*/ 470712 w 887272"/>
              <a:gd name="connsiteY0" fmla="*/ 198120 h 3631956"/>
              <a:gd name="connsiteX1" fmla="*/ 485952 w 887272"/>
              <a:gd name="connsiteY1" fmla="*/ 187960 h 3631956"/>
              <a:gd name="connsiteX2" fmla="*/ 496112 w 887272"/>
              <a:gd name="connsiteY2" fmla="*/ 172720 h 3631956"/>
              <a:gd name="connsiteX3" fmla="*/ 526592 w 887272"/>
              <a:gd name="connsiteY3" fmla="*/ 152400 h 3631956"/>
              <a:gd name="connsiteX4" fmla="*/ 541832 w 887272"/>
              <a:gd name="connsiteY4" fmla="*/ 137160 h 3631956"/>
              <a:gd name="connsiteX5" fmla="*/ 572312 w 887272"/>
              <a:gd name="connsiteY5" fmla="*/ 127000 h 3631956"/>
              <a:gd name="connsiteX6" fmla="*/ 602792 w 887272"/>
              <a:gd name="connsiteY6" fmla="*/ 111760 h 3631956"/>
              <a:gd name="connsiteX7" fmla="*/ 638352 w 887272"/>
              <a:gd name="connsiteY7" fmla="*/ 96520 h 3631956"/>
              <a:gd name="connsiteX8" fmla="*/ 653592 w 887272"/>
              <a:gd name="connsiteY8" fmla="*/ 86360 h 3631956"/>
              <a:gd name="connsiteX9" fmla="*/ 689152 w 887272"/>
              <a:gd name="connsiteY9" fmla="*/ 76200 h 3631956"/>
              <a:gd name="connsiteX10" fmla="*/ 719632 w 887272"/>
              <a:gd name="connsiteY10" fmla="*/ 66040 h 3631956"/>
              <a:gd name="connsiteX11" fmla="*/ 755192 w 887272"/>
              <a:gd name="connsiteY11" fmla="*/ 50800 h 3631956"/>
              <a:gd name="connsiteX12" fmla="*/ 805992 w 887272"/>
              <a:gd name="connsiteY12" fmla="*/ 35560 h 3631956"/>
              <a:gd name="connsiteX13" fmla="*/ 821232 w 887272"/>
              <a:gd name="connsiteY13" fmla="*/ 25400 h 3631956"/>
              <a:gd name="connsiteX14" fmla="*/ 851712 w 887272"/>
              <a:gd name="connsiteY14" fmla="*/ 15240 h 3631956"/>
              <a:gd name="connsiteX15" fmla="*/ 882192 w 887272"/>
              <a:gd name="connsiteY15" fmla="*/ 0 h 3631956"/>
              <a:gd name="connsiteX16" fmla="*/ 887272 w 887272"/>
              <a:gd name="connsiteY16" fmla="*/ 15240 h 3631956"/>
              <a:gd name="connsiteX17" fmla="*/ 882192 w 887272"/>
              <a:gd name="connsiteY17" fmla="*/ 60960 h 3631956"/>
              <a:gd name="connsiteX18" fmla="*/ 877112 w 887272"/>
              <a:gd name="connsiteY18" fmla="*/ 76200 h 3631956"/>
              <a:gd name="connsiteX19" fmla="*/ 872032 w 887272"/>
              <a:gd name="connsiteY19" fmla="*/ 96520 h 3631956"/>
              <a:gd name="connsiteX20" fmla="*/ 866952 w 887272"/>
              <a:gd name="connsiteY20" fmla="*/ 162560 h 3631956"/>
              <a:gd name="connsiteX21" fmla="*/ 861872 w 887272"/>
              <a:gd name="connsiteY21" fmla="*/ 182880 h 3631956"/>
              <a:gd name="connsiteX22" fmla="*/ 856792 w 887272"/>
              <a:gd name="connsiteY22" fmla="*/ 213360 h 3631956"/>
              <a:gd name="connsiteX23" fmla="*/ 851712 w 887272"/>
              <a:gd name="connsiteY23" fmla="*/ 335280 h 3631956"/>
              <a:gd name="connsiteX24" fmla="*/ 841552 w 887272"/>
              <a:gd name="connsiteY24" fmla="*/ 401320 h 3631956"/>
              <a:gd name="connsiteX25" fmla="*/ 836472 w 887272"/>
              <a:gd name="connsiteY25" fmla="*/ 447040 h 3631956"/>
              <a:gd name="connsiteX26" fmla="*/ 826312 w 887272"/>
              <a:gd name="connsiteY26" fmla="*/ 568960 h 3631956"/>
              <a:gd name="connsiteX27" fmla="*/ 821232 w 887272"/>
              <a:gd name="connsiteY27" fmla="*/ 594360 h 3631956"/>
              <a:gd name="connsiteX28" fmla="*/ 816152 w 887272"/>
              <a:gd name="connsiteY28" fmla="*/ 640080 h 3631956"/>
              <a:gd name="connsiteX29" fmla="*/ 805992 w 887272"/>
              <a:gd name="connsiteY29" fmla="*/ 690880 h 3631956"/>
              <a:gd name="connsiteX30" fmla="*/ 800912 w 887272"/>
              <a:gd name="connsiteY30" fmla="*/ 721360 h 3631956"/>
              <a:gd name="connsiteX31" fmla="*/ 795832 w 887272"/>
              <a:gd name="connsiteY31" fmla="*/ 741680 h 3631956"/>
              <a:gd name="connsiteX32" fmla="*/ 790752 w 887272"/>
              <a:gd name="connsiteY32" fmla="*/ 767080 h 3631956"/>
              <a:gd name="connsiteX33" fmla="*/ 785672 w 887272"/>
              <a:gd name="connsiteY33" fmla="*/ 787400 h 3631956"/>
              <a:gd name="connsiteX34" fmla="*/ 780592 w 887272"/>
              <a:gd name="connsiteY34" fmla="*/ 828040 h 3631956"/>
              <a:gd name="connsiteX35" fmla="*/ 775512 w 887272"/>
              <a:gd name="connsiteY35" fmla="*/ 843280 h 3631956"/>
              <a:gd name="connsiteX36" fmla="*/ 765352 w 887272"/>
              <a:gd name="connsiteY36" fmla="*/ 894080 h 3631956"/>
              <a:gd name="connsiteX37" fmla="*/ 755192 w 887272"/>
              <a:gd name="connsiteY37" fmla="*/ 939800 h 3631956"/>
              <a:gd name="connsiteX38" fmla="*/ 750112 w 887272"/>
              <a:gd name="connsiteY38" fmla="*/ 980440 h 3631956"/>
              <a:gd name="connsiteX39" fmla="*/ 745032 w 887272"/>
              <a:gd name="connsiteY39" fmla="*/ 1031240 h 3631956"/>
              <a:gd name="connsiteX40" fmla="*/ 734872 w 887272"/>
              <a:gd name="connsiteY40" fmla="*/ 1102360 h 3631956"/>
              <a:gd name="connsiteX41" fmla="*/ 729792 w 887272"/>
              <a:gd name="connsiteY41" fmla="*/ 1203960 h 3631956"/>
              <a:gd name="connsiteX42" fmla="*/ 719632 w 887272"/>
              <a:gd name="connsiteY42" fmla="*/ 1264920 h 3631956"/>
              <a:gd name="connsiteX43" fmla="*/ 704392 w 887272"/>
              <a:gd name="connsiteY43" fmla="*/ 1407160 h 3631956"/>
              <a:gd name="connsiteX44" fmla="*/ 694232 w 887272"/>
              <a:gd name="connsiteY44" fmla="*/ 1463040 h 3631956"/>
              <a:gd name="connsiteX45" fmla="*/ 689152 w 887272"/>
              <a:gd name="connsiteY45" fmla="*/ 1518920 h 3631956"/>
              <a:gd name="connsiteX46" fmla="*/ 678992 w 887272"/>
              <a:gd name="connsiteY46" fmla="*/ 1564640 h 3631956"/>
              <a:gd name="connsiteX47" fmla="*/ 673912 w 887272"/>
              <a:gd name="connsiteY47" fmla="*/ 1595120 h 3631956"/>
              <a:gd name="connsiteX48" fmla="*/ 668832 w 887272"/>
              <a:gd name="connsiteY48" fmla="*/ 1635760 h 3631956"/>
              <a:gd name="connsiteX49" fmla="*/ 663752 w 887272"/>
              <a:gd name="connsiteY49" fmla="*/ 1666240 h 3631956"/>
              <a:gd name="connsiteX50" fmla="*/ 658672 w 887272"/>
              <a:gd name="connsiteY50" fmla="*/ 1706880 h 3631956"/>
              <a:gd name="connsiteX51" fmla="*/ 643432 w 887272"/>
              <a:gd name="connsiteY51" fmla="*/ 1778000 h 3631956"/>
              <a:gd name="connsiteX52" fmla="*/ 638352 w 887272"/>
              <a:gd name="connsiteY52" fmla="*/ 1823720 h 3631956"/>
              <a:gd name="connsiteX53" fmla="*/ 628192 w 887272"/>
              <a:gd name="connsiteY53" fmla="*/ 1879600 h 3631956"/>
              <a:gd name="connsiteX54" fmla="*/ 623112 w 887272"/>
              <a:gd name="connsiteY54" fmla="*/ 1935480 h 3631956"/>
              <a:gd name="connsiteX55" fmla="*/ 607872 w 887272"/>
              <a:gd name="connsiteY55" fmla="*/ 2021840 h 3631956"/>
              <a:gd name="connsiteX56" fmla="*/ 602792 w 887272"/>
              <a:gd name="connsiteY56" fmla="*/ 2082800 h 3631956"/>
              <a:gd name="connsiteX57" fmla="*/ 592632 w 887272"/>
              <a:gd name="connsiteY57" fmla="*/ 2133600 h 3631956"/>
              <a:gd name="connsiteX58" fmla="*/ 582472 w 887272"/>
              <a:gd name="connsiteY58" fmla="*/ 2204720 h 3631956"/>
              <a:gd name="connsiteX59" fmla="*/ 577392 w 887272"/>
              <a:gd name="connsiteY59" fmla="*/ 2296160 h 3631956"/>
              <a:gd name="connsiteX60" fmla="*/ 572312 w 887272"/>
              <a:gd name="connsiteY60" fmla="*/ 2311400 h 3631956"/>
              <a:gd name="connsiteX61" fmla="*/ 567232 w 887272"/>
              <a:gd name="connsiteY61" fmla="*/ 2352040 h 3631956"/>
              <a:gd name="connsiteX62" fmla="*/ 562152 w 887272"/>
              <a:gd name="connsiteY62" fmla="*/ 2382520 h 3631956"/>
              <a:gd name="connsiteX63" fmla="*/ 551992 w 887272"/>
              <a:gd name="connsiteY63" fmla="*/ 2509520 h 3631956"/>
              <a:gd name="connsiteX64" fmla="*/ 541832 w 887272"/>
              <a:gd name="connsiteY64" fmla="*/ 2570480 h 3631956"/>
              <a:gd name="connsiteX65" fmla="*/ 536752 w 887272"/>
              <a:gd name="connsiteY65" fmla="*/ 2595880 h 3631956"/>
              <a:gd name="connsiteX66" fmla="*/ 526592 w 887272"/>
              <a:gd name="connsiteY66" fmla="*/ 2809240 h 3631956"/>
              <a:gd name="connsiteX67" fmla="*/ 521512 w 887272"/>
              <a:gd name="connsiteY67" fmla="*/ 2834640 h 3631956"/>
              <a:gd name="connsiteX68" fmla="*/ 516432 w 887272"/>
              <a:gd name="connsiteY68" fmla="*/ 2956560 h 3631956"/>
              <a:gd name="connsiteX69" fmla="*/ 506272 w 887272"/>
              <a:gd name="connsiteY69" fmla="*/ 3048000 h 3631956"/>
              <a:gd name="connsiteX70" fmla="*/ 494419 w 887272"/>
              <a:gd name="connsiteY70" fmla="*/ 3217898 h 3631956"/>
              <a:gd name="connsiteX71" fmla="*/ 486517 w 887272"/>
              <a:gd name="connsiteY71" fmla="*/ 3325707 h 3631956"/>
              <a:gd name="connsiteX72" fmla="*/ 489903 w 887272"/>
              <a:gd name="connsiteY72" fmla="*/ 3369734 h 3631956"/>
              <a:gd name="connsiteX73" fmla="*/ 484823 w 887272"/>
              <a:gd name="connsiteY73" fmla="*/ 3407551 h 3631956"/>
              <a:gd name="connsiteX74" fmla="*/ 462810 w 887272"/>
              <a:gd name="connsiteY74" fmla="*/ 3608494 h 3631956"/>
              <a:gd name="connsiteX75" fmla="*/ 414832 w 887272"/>
              <a:gd name="connsiteY75" fmla="*/ 3611880 h 3631956"/>
              <a:gd name="connsiteX76" fmla="*/ 191312 w 887272"/>
              <a:gd name="connsiteY76" fmla="*/ 3601720 h 3631956"/>
              <a:gd name="connsiteX77" fmla="*/ 120192 w 887272"/>
              <a:gd name="connsiteY77" fmla="*/ 3591560 h 3631956"/>
              <a:gd name="connsiteX78" fmla="*/ 64312 w 887272"/>
              <a:gd name="connsiteY78" fmla="*/ 3586480 h 3631956"/>
              <a:gd name="connsiteX79" fmla="*/ 20849 w 887272"/>
              <a:gd name="connsiteY79" fmla="*/ 3576884 h 3631956"/>
              <a:gd name="connsiteX80" fmla="*/ 27058 w 887272"/>
              <a:gd name="connsiteY80" fmla="*/ 3533423 h 3631956"/>
              <a:gd name="connsiteX81" fmla="*/ 31575 w 887272"/>
              <a:gd name="connsiteY81" fmla="*/ 3452706 h 3631956"/>
              <a:gd name="connsiteX82" fmla="*/ 33832 w 887272"/>
              <a:gd name="connsiteY82" fmla="*/ 3426178 h 3631956"/>
              <a:gd name="connsiteX83" fmla="*/ 33268 w 887272"/>
              <a:gd name="connsiteY83" fmla="*/ 3392311 h 3631956"/>
              <a:gd name="connsiteX84" fmla="*/ 32703 w 887272"/>
              <a:gd name="connsiteY84" fmla="*/ 3356186 h 3631956"/>
              <a:gd name="connsiteX85" fmla="*/ 34961 w 887272"/>
              <a:gd name="connsiteY85" fmla="*/ 3327964 h 3631956"/>
              <a:gd name="connsiteX86" fmla="*/ 40041 w 887272"/>
              <a:gd name="connsiteY86" fmla="*/ 3265311 h 3631956"/>
              <a:gd name="connsiteX87" fmla="*/ 47943 w 887272"/>
              <a:gd name="connsiteY87" fmla="*/ 3217332 h 3631956"/>
              <a:gd name="connsiteX88" fmla="*/ 46814 w 887272"/>
              <a:gd name="connsiteY88" fmla="*/ 3178387 h 3631956"/>
              <a:gd name="connsiteX89" fmla="*/ 62618 w 887272"/>
              <a:gd name="connsiteY89" fmla="*/ 3056467 h 3631956"/>
              <a:gd name="connsiteX90" fmla="*/ 64876 w 887272"/>
              <a:gd name="connsiteY90" fmla="*/ 3016955 h 3631956"/>
              <a:gd name="connsiteX91" fmla="*/ 72779 w 887272"/>
              <a:gd name="connsiteY91" fmla="*/ 2955431 h 3631956"/>
              <a:gd name="connsiteX92" fmla="*/ 89147 w 887272"/>
              <a:gd name="connsiteY92" fmla="*/ 2910841 h 3631956"/>
              <a:gd name="connsiteX93" fmla="*/ 96485 w 887272"/>
              <a:gd name="connsiteY93" fmla="*/ 2835770 h 3631956"/>
              <a:gd name="connsiteX94" fmla="*/ 112290 w 887272"/>
              <a:gd name="connsiteY94" fmla="*/ 2715542 h 3631956"/>
              <a:gd name="connsiteX95" fmla="*/ 94792 w 887272"/>
              <a:gd name="connsiteY95" fmla="*/ 2687320 h 3631956"/>
              <a:gd name="connsiteX96" fmla="*/ 74472 w 887272"/>
              <a:gd name="connsiteY96" fmla="*/ 2667000 h 3631956"/>
              <a:gd name="connsiteX97" fmla="*/ 79552 w 887272"/>
              <a:gd name="connsiteY97" fmla="*/ 2631440 h 3631956"/>
              <a:gd name="connsiteX98" fmla="*/ 89712 w 887272"/>
              <a:gd name="connsiteY98" fmla="*/ 2600960 h 3631956"/>
              <a:gd name="connsiteX99" fmla="*/ 94792 w 887272"/>
              <a:gd name="connsiteY99" fmla="*/ 2570480 h 3631956"/>
              <a:gd name="connsiteX100" fmla="*/ 104952 w 887272"/>
              <a:gd name="connsiteY100" fmla="*/ 2550160 h 3631956"/>
              <a:gd name="connsiteX101" fmla="*/ 135432 w 887272"/>
              <a:gd name="connsiteY101" fmla="*/ 2594187 h 3631956"/>
              <a:gd name="connsiteX102" fmla="*/ 145591 w 887272"/>
              <a:gd name="connsiteY102" fmla="*/ 2550724 h 3631956"/>
              <a:gd name="connsiteX103" fmla="*/ 142206 w 887272"/>
              <a:gd name="connsiteY103" fmla="*/ 2484684 h 3631956"/>
              <a:gd name="connsiteX104" fmla="*/ 149543 w 887272"/>
              <a:gd name="connsiteY104" fmla="*/ 2475088 h 3631956"/>
              <a:gd name="connsiteX105" fmla="*/ 151802 w 887272"/>
              <a:gd name="connsiteY105" fmla="*/ 2430498 h 3631956"/>
              <a:gd name="connsiteX106" fmla="*/ 159703 w 887272"/>
              <a:gd name="connsiteY106" fmla="*/ 2410178 h 3631956"/>
              <a:gd name="connsiteX107" fmla="*/ 164784 w 887272"/>
              <a:gd name="connsiteY107" fmla="*/ 2388164 h 3631956"/>
              <a:gd name="connsiteX108" fmla="*/ 167041 w 887272"/>
              <a:gd name="connsiteY108" fmla="*/ 2359943 h 3631956"/>
              <a:gd name="connsiteX109" fmla="*/ 174943 w 887272"/>
              <a:gd name="connsiteY109" fmla="*/ 2338494 h 3631956"/>
              <a:gd name="connsiteX110" fmla="*/ 180023 w 887272"/>
              <a:gd name="connsiteY110" fmla="*/ 2284871 h 3631956"/>
              <a:gd name="connsiteX111" fmla="*/ 181716 w 887272"/>
              <a:gd name="connsiteY111" fmla="*/ 2232942 h 3631956"/>
              <a:gd name="connsiteX112" fmla="*/ 190183 w 887272"/>
              <a:gd name="connsiteY112" fmla="*/ 2175369 h 3631956"/>
              <a:gd name="connsiteX113" fmla="*/ 191312 w 887272"/>
              <a:gd name="connsiteY113" fmla="*/ 2136987 h 3631956"/>
              <a:gd name="connsiteX114" fmla="*/ 196392 w 887272"/>
              <a:gd name="connsiteY114" fmla="*/ 2098040 h 3631956"/>
              <a:gd name="connsiteX115" fmla="*/ 206552 w 887272"/>
              <a:gd name="connsiteY115" fmla="*/ 1991360 h 3631956"/>
              <a:gd name="connsiteX116" fmla="*/ 211632 w 887272"/>
              <a:gd name="connsiteY116" fmla="*/ 1965960 h 3631956"/>
              <a:gd name="connsiteX117" fmla="*/ 216712 w 887272"/>
              <a:gd name="connsiteY117" fmla="*/ 1925320 h 3631956"/>
              <a:gd name="connsiteX118" fmla="*/ 221792 w 887272"/>
              <a:gd name="connsiteY118" fmla="*/ 1910080 h 3631956"/>
              <a:gd name="connsiteX119" fmla="*/ 226872 w 887272"/>
              <a:gd name="connsiteY119" fmla="*/ 1889760 h 3631956"/>
              <a:gd name="connsiteX120" fmla="*/ 231952 w 887272"/>
              <a:gd name="connsiteY120" fmla="*/ 1859280 h 3631956"/>
              <a:gd name="connsiteX121" fmla="*/ 237032 w 887272"/>
              <a:gd name="connsiteY121" fmla="*/ 1833880 h 3631956"/>
              <a:gd name="connsiteX122" fmla="*/ 242112 w 887272"/>
              <a:gd name="connsiteY122" fmla="*/ 1762760 h 3631956"/>
              <a:gd name="connsiteX123" fmla="*/ 247192 w 887272"/>
              <a:gd name="connsiteY123" fmla="*/ 1747520 h 3631956"/>
              <a:gd name="connsiteX124" fmla="*/ 252272 w 887272"/>
              <a:gd name="connsiteY124" fmla="*/ 1722120 h 3631956"/>
              <a:gd name="connsiteX125" fmla="*/ 257352 w 887272"/>
              <a:gd name="connsiteY125" fmla="*/ 1671320 h 3631956"/>
              <a:gd name="connsiteX126" fmla="*/ 262432 w 887272"/>
              <a:gd name="connsiteY126" fmla="*/ 1656080 h 3631956"/>
              <a:gd name="connsiteX127" fmla="*/ 267512 w 887272"/>
              <a:gd name="connsiteY127" fmla="*/ 1635760 h 3631956"/>
              <a:gd name="connsiteX128" fmla="*/ 272592 w 887272"/>
              <a:gd name="connsiteY128" fmla="*/ 1574800 h 3631956"/>
              <a:gd name="connsiteX129" fmla="*/ 277672 w 887272"/>
              <a:gd name="connsiteY129" fmla="*/ 1559560 h 3631956"/>
              <a:gd name="connsiteX130" fmla="*/ 287832 w 887272"/>
              <a:gd name="connsiteY130" fmla="*/ 1518920 h 3631956"/>
              <a:gd name="connsiteX131" fmla="*/ 292912 w 887272"/>
              <a:gd name="connsiteY131" fmla="*/ 1473200 h 3631956"/>
              <a:gd name="connsiteX132" fmla="*/ 297992 w 887272"/>
              <a:gd name="connsiteY132" fmla="*/ 1447800 h 3631956"/>
              <a:gd name="connsiteX133" fmla="*/ 308152 w 887272"/>
              <a:gd name="connsiteY133" fmla="*/ 1386840 h 3631956"/>
              <a:gd name="connsiteX134" fmla="*/ 313232 w 887272"/>
              <a:gd name="connsiteY134" fmla="*/ 1346200 h 3631956"/>
              <a:gd name="connsiteX135" fmla="*/ 323392 w 887272"/>
              <a:gd name="connsiteY135" fmla="*/ 1275080 h 3631956"/>
              <a:gd name="connsiteX136" fmla="*/ 328472 w 887272"/>
              <a:gd name="connsiteY136" fmla="*/ 1224280 h 3631956"/>
              <a:gd name="connsiteX137" fmla="*/ 333552 w 887272"/>
              <a:gd name="connsiteY137" fmla="*/ 1198880 h 3631956"/>
              <a:gd name="connsiteX138" fmla="*/ 348792 w 887272"/>
              <a:gd name="connsiteY138" fmla="*/ 1127760 h 3631956"/>
              <a:gd name="connsiteX139" fmla="*/ 353872 w 887272"/>
              <a:gd name="connsiteY139" fmla="*/ 1076960 h 3631956"/>
              <a:gd name="connsiteX140" fmla="*/ 358952 w 887272"/>
              <a:gd name="connsiteY140" fmla="*/ 1056640 h 3631956"/>
              <a:gd name="connsiteX141" fmla="*/ 369112 w 887272"/>
              <a:gd name="connsiteY141" fmla="*/ 1005840 h 3631956"/>
              <a:gd name="connsiteX142" fmla="*/ 374192 w 887272"/>
              <a:gd name="connsiteY142" fmla="*/ 934720 h 3631956"/>
              <a:gd name="connsiteX143" fmla="*/ 384352 w 887272"/>
              <a:gd name="connsiteY143" fmla="*/ 868680 h 3631956"/>
              <a:gd name="connsiteX144" fmla="*/ 389432 w 887272"/>
              <a:gd name="connsiteY144" fmla="*/ 822960 h 3631956"/>
              <a:gd name="connsiteX145" fmla="*/ 399592 w 887272"/>
              <a:gd name="connsiteY145" fmla="*/ 777240 h 3631956"/>
              <a:gd name="connsiteX146" fmla="*/ 404672 w 887272"/>
              <a:gd name="connsiteY146" fmla="*/ 731520 h 3631956"/>
              <a:gd name="connsiteX147" fmla="*/ 414832 w 887272"/>
              <a:gd name="connsiteY147" fmla="*/ 690880 h 3631956"/>
              <a:gd name="connsiteX148" fmla="*/ 424992 w 887272"/>
              <a:gd name="connsiteY148" fmla="*/ 629920 h 3631956"/>
              <a:gd name="connsiteX149" fmla="*/ 430072 w 887272"/>
              <a:gd name="connsiteY149" fmla="*/ 584200 h 3631956"/>
              <a:gd name="connsiteX150" fmla="*/ 440232 w 887272"/>
              <a:gd name="connsiteY150" fmla="*/ 543560 h 3631956"/>
              <a:gd name="connsiteX151" fmla="*/ 445312 w 887272"/>
              <a:gd name="connsiteY151" fmla="*/ 523240 h 3631956"/>
              <a:gd name="connsiteX152" fmla="*/ 455472 w 887272"/>
              <a:gd name="connsiteY152" fmla="*/ 457200 h 3631956"/>
              <a:gd name="connsiteX153" fmla="*/ 465632 w 887272"/>
              <a:gd name="connsiteY153" fmla="*/ 411480 h 3631956"/>
              <a:gd name="connsiteX154" fmla="*/ 470712 w 887272"/>
              <a:gd name="connsiteY154" fmla="*/ 365760 h 3631956"/>
              <a:gd name="connsiteX155" fmla="*/ 475792 w 887272"/>
              <a:gd name="connsiteY155" fmla="*/ 335280 h 3631956"/>
              <a:gd name="connsiteX156" fmla="*/ 470712 w 887272"/>
              <a:gd name="connsiteY156" fmla="*/ 198120 h 3631956"/>
              <a:gd name="connsiteX0" fmla="*/ 470712 w 887272"/>
              <a:gd name="connsiteY0" fmla="*/ 198120 h 3631956"/>
              <a:gd name="connsiteX1" fmla="*/ 485952 w 887272"/>
              <a:gd name="connsiteY1" fmla="*/ 187960 h 3631956"/>
              <a:gd name="connsiteX2" fmla="*/ 496112 w 887272"/>
              <a:gd name="connsiteY2" fmla="*/ 172720 h 3631956"/>
              <a:gd name="connsiteX3" fmla="*/ 526592 w 887272"/>
              <a:gd name="connsiteY3" fmla="*/ 152400 h 3631956"/>
              <a:gd name="connsiteX4" fmla="*/ 541832 w 887272"/>
              <a:gd name="connsiteY4" fmla="*/ 137160 h 3631956"/>
              <a:gd name="connsiteX5" fmla="*/ 572312 w 887272"/>
              <a:gd name="connsiteY5" fmla="*/ 127000 h 3631956"/>
              <a:gd name="connsiteX6" fmla="*/ 602792 w 887272"/>
              <a:gd name="connsiteY6" fmla="*/ 111760 h 3631956"/>
              <a:gd name="connsiteX7" fmla="*/ 638352 w 887272"/>
              <a:gd name="connsiteY7" fmla="*/ 96520 h 3631956"/>
              <a:gd name="connsiteX8" fmla="*/ 653592 w 887272"/>
              <a:gd name="connsiteY8" fmla="*/ 86360 h 3631956"/>
              <a:gd name="connsiteX9" fmla="*/ 689152 w 887272"/>
              <a:gd name="connsiteY9" fmla="*/ 76200 h 3631956"/>
              <a:gd name="connsiteX10" fmla="*/ 719632 w 887272"/>
              <a:gd name="connsiteY10" fmla="*/ 66040 h 3631956"/>
              <a:gd name="connsiteX11" fmla="*/ 755192 w 887272"/>
              <a:gd name="connsiteY11" fmla="*/ 50800 h 3631956"/>
              <a:gd name="connsiteX12" fmla="*/ 805992 w 887272"/>
              <a:gd name="connsiteY12" fmla="*/ 35560 h 3631956"/>
              <a:gd name="connsiteX13" fmla="*/ 821232 w 887272"/>
              <a:gd name="connsiteY13" fmla="*/ 25400 h 3631956"/>
              <a:gd name="connsiteX14" fmla="*/ 851712 w 887272"/>
              <a:gd name="connsiteY14" fmla="*/ 15240 h 3631956"/>
              <a:gd name="connsiteX15" fmla="*/ 882192 w 887272"/>
              <a:gd name="connsiteY15" fmla="*/ 0 h 3631956"/>
              <a:gd name="connsiteX16" fmla="*/ 887272 w 887272"/>
              <a:gd name="connsiteY16" fmla="*/ 15240 h 3631956"/>
              <a:gd name="connsiteX17" fmla="*/ 882192 w 887272"/>
              <a:gd name="connsiteY17" fmla="*/ 60960 h 3631956"/>
              <a:gd name="connsiteX18" fmla="*/ 877112 w 887272"/>
              <a:gd name="connsiteY18" fmla="*/ 76200 h 3631956"/>
              <a:gd name="connsiteX19" fmla="*/ 872032 w 887272"/>
              <a:gd name="connsiteY19" fmla="*/ 96520 h 3631956"/>
              <a:gd name="connsiteX20" fmla="*/ 866952 w 887272"/>
              <a:gd name="connsiteY20" fmla="*/ 162560 h 3631956"/>
              <a:gd name="connsiteX21" fmla="*/ 861872 w 887272"/>
              <a:gd name="connsiteY21" fmla="*/ 182880 h 3631956"/>
              <a:gd name="connsiteX22" fmla="*/ 856792 w 887272"/>
              <a:gd name="connsiteY22" fmla="*/ 213360 h 3631956"/>
              <a:gd name="connsiteX23" fmla="*/ 851712 w 887272"/>
              <a:gd name="connsiteY23" fmla="*/ 335280 h 3631956"/>
              <a:gd name="connsiteX24" fmla="*/ 841552 w 887272"/>
              <a:gd name="connsiteY24" fmla="*/ 401320 h 3631956"/>
              <a:gd name="connsiteX25" fmla="*/ 836472 w 887272"/>
              <a:gd name="connsiteY25" fmla="*/ 447040 h 3631956"/>
              <a:gd name="connsiteX26" fmla="*/ 826312 w 887272"/>
              <a:gd name="connsiteY26" fmla="*/ 568960 h 3631956"/>
              <a:gd name="connsiteX27" fmla="*/ 821232 w 887272"/>
              <a:gd name="connsiteY27" fmla="*/ 594360 h 3631956"/>
              <a:gd name="connsiteX28" fmla="*/ 816152 w 887272"/>
              <a:gd name="connsiteY28" fmla="*/ 640080 h 3631956"/>
              <a:gd name="connsiteX29" fmla="*/ 805992 w 887272"/>
              <a:gd name="connsiteY29" fmla="*/ 690880 h 3631956"/>
              <a:gd name="connsiteX30" fmla="*/ 800912 w 887272"/>
              <a:gd name="connsiteY30" fmla="*/ 721360 h 3631956"/>
              <a:gd name="connsiteX31" fmla="*/ 795832 w 887272"/>
              <a:gd name="connsiteY31" fmla="*/ 741680 h 3631956"/>
              <a:gd name="connsiteX32" fmla="*/ 790752 w 887272"/>
              <a:gd name="connsiteY32" fmla="*/ 767080 h 3631956"/>
              <a:gd name="connsiteX33" fmla="*/ 785672 w 887272"/>
              <a:gd name="connsiteY33" fmla="*/ 787400 h 3631956"/>
              <a:gd name="connsiteX34" fmla="*/ 780592 w 887272"/>
              <a:gd name="connsiteY34" fmla="*/ 828040 h 3631956"/>
              <a:gd name="connsiteX35" fmla="*/ 775512 w 887272"/>
              <a:gd name="connsiteY35" fmla="*/ 843280 h 3631956"/>
              <a:gd name="connsiteX36" fmla="*/ 765352 w 887272"/>
              <a:gd name="connsiteY36" fmla="*/ 894080 h 3631956"/>
              <a:gd name="connsiteX37" fmla="*/ 755192 w 887272"/>
              <a:gd name="connsiteY37" fmla="*/ 939800 h 3631956"/>
              <a:gd name="connsiteX38" fmla="*/ 750112 w 887272"/>
              <a:gd name="connsiteY38" fmla="*/ 980440 h 3631956"/>
              <a:gd name="connsiteX39" fmla="*/ 745032 w 887272"/>
              <a:gd name="connsiteY39" fmla="*/ 1031240 h 3631956"/>
              <a:gd name="connsiteX40" fmla="*/ 734872 w 887272"/>
              <a:gd name="connsiteY40" fmla="*/ 1102360 h 3631956"/>
              <a:gd name="connsiteX41" fmla="*/ 729792 w 887272"/>
              <a:gd name="connsiteY41" fmla="*/ 1203960 h 3631956"/>
              <a:gd name="connsiteX42" fmla="*/ 719632 w 887272"/>
              <a:gd name="connsiteY42" fmla="*/ 1264920 h 3631956"/>
              <a:gd name="connsiteX43" fmla="*/ 704392 w 887272"/>
              <a:gd name="connsiteY43" fmla="*/ 1407160 h 3631956"/>
              <a:gd name="connsiteX44" fmla="*/ 694232 w 887272"/>
              <a:gd name="connsiteY44" fmla="*/ 1463040 h 3631956"/>
              <a:gd name="connsiteX45" fmla="*/ 689152 w 887272"/>
              <a:gd name="connsiteY45" fmla="*/ 1518920 h 3631956"/>
              <a:gd name="connsiteX46" fmla="*/ 678992 w 887272"/>
              <a:gd name="connsiteY46" fmla="*/ 1564640 h 3631956"/>
              <a:gd name="connsiteX47" fmla="*/ 673912 w 887272"/>
              <a:gd name="connsiteY47" fmla="*/ 1595120 h 3631956"/>
              <a:gd name="connsiteX48" fmla="*/ 668832 w 887272"/>
              <a:gd name="connsiteY48" fmla="*/ 1635760 h 3631956"/>
              <a:gd name="connsiteX49" fmla="*/ 663752 w 887272"/>
              <a:gd name="connsiteY49" fmla="*/ 1666240 h 3631956"/>
              <a:gd name="connsiteX50" fmla="*/ 658672 w 887272"/>
              <a:gd name="connsiteY50" fmla="*/ 1706880 h 3631956"/>
              <a:gd name="connsiteX51" fmla="*/ 643432 w 887272"/>
              <a:gd name="connsiteY51" fmla="*/ 1778000 h 3631956"/>
              <a:gd name="connsiteX52" fmla="*/ 638352 w 887272"/>
              <a:gd name="connsiteY52" fmla="*/ 1823720 h 3631956"/>
              <a:gd name="connsiteX53" fmla="*/ 628192 w 887272"/>
              <a:gd name="connsiteY53" fmla="*/ 1879600 h 3631956"/>
              <a:gd name="connsiteX54" fmla="*/ 623112 w 887272"/>
              <a:gd name="connsiteY54" fmla="*/ 1935480 h 3631956"/>
              <a:gd name="connsiteX55" fmla="*/ 607872 w 887272"/>
              <a:gd name="connsiteY55" fmla="*/ 2021840 h 3631956"/>
              <a:gd name="connsiteX56" fmla="*/ 602792 w 887272"/>
              <a:gd name="connsiteY56" fmla="*/ 2082800 h 3631956"/>
              <a:gd name="connsiteX57" fmla="*/ 592632 w 887272"/>
              <a:gd name="connsiteY57" fmla="*/ 2133600 h 3631956"/>
              <a:gd name="connsiteX58" fmla="*/ 582472 w 887272"/>
              <a:gd name="connsiteY58" fmla="*/ 2204720 h 3631956"/>
              <a:gd name="connsiteX59" fmla="*/ 577392 w 887272"/>
              <a:gd name="connsiteY59" fmla="*/ 2296160 h 3631956"/>
              <a:gd name="connsiteX60" fmla="*/ 572312 w 887272"/>
              <a:gd name="connsiteY60" fmla="*/ 2311400 h 3631956"/>
              <a:gd name="connsiteX61" fmla="*/ 567232 w 887272"/>
              <a:gd name="connsiteY61" fmla="*/ 2352040 h 3631956"/>
              <a:gd name="connsiteX62" fmla="*/ 562152 w 887272"/>
              <a:gd name="connsiteY62" fmla="*/ 2382520 h 3631956"/>
              <a:gd name="connsiteX63" fmla="*/ 551992 w 887272"/>
              <a:gd name="connsiteY63" fmla="*/ 2509520 h 3631956"/>
              <a:gd name="connsiteX64" fmla="*/ 541832 w 887272"/>
              <a:gd name="connsiteY64" fmla="*/ 2570480 h 3631956"/>
              <a:gd name="connsiteX65" fmla="*/ 536752 w 887272"/>
              <a:gd name="connsiteY65" fmla="*/ 2595880 h 3631956"/>
              <a:gd name="connsiteX66" fmla="*/ 526592 w 887272"/>
              <a:gd name="connsiteY66" fmla="*/ 2809240 h 3631956"/>
              <a:gd name="connsiteX67" fmla="*/ 521512 w 887272"/>
              <a:gd name="connsiteY67" fmla="*/ 2834640 h 3631956"/>
              <a:gd name="connsiteX68" fmla="*/ 516432 w 887272"/>
              <a:gd name="connsiteY68" fmla="*/ 2956560 h 3631956"/>
              <a:gd name="connsiteX69" fmla="*/ 506272 w 887272"/>
              <a:gd name="connsiteY69" fmla="*/ 3048000 h 3631956"/>
              <a:gd name="connsiteX70" fmla="*/ 494419 w 887272"/>
              <a:gd name="connsiteY70" fmla="*/ 3217898 h 3631956"/>
              <a:gd name="connsiteX71" fmla="*/ 486517 w 887272"/>
              <a:gd name="connsiteY71" fmla="*/ 3325707 h 3631956"/>
              <a:gd name="connsiteX72" fmla="*/ 489903 w 887272"/>
              <a:gd name="connsiteY72" fmla="*/ 3369734 h 3631956"/>
              <a:gd name="connsiteX73" fmla="*/ 484823 w 887272"/>
              <a:gd name="connsiteY73" fmla="*/ 3407551 h 3631956"/>
              <a:gd name="connsiteX74" fmla="*/ 462810 w 887272"/>
              <a:gd name="connsiteY74" fmla="*/ 3608494 h 3631956"/>
              <a:gd name="connsiteX75" fmla="*/ 414832 w 887272"/>
              <a:gd name="connsiteY75" fmla="*/ 3611880 h 3631956"/>
              <a:gd name="connsiteX76" fmla="*/ 191312 w 887272"/>
              <a:gd name="connsiteY76" fmla="*/ 3601720 h 3631956"/>
              <a:gd name="connsiteX77" fmla="*/ 120192 w 887272"/>
              <a:gd name="connsiteY77" fmla="*/ 3591560 h 3631956"/>
              <a:gd name="connsiteX78" fmla="*/ 64312 w 887272"/>
              <a:gd name="connsiteY78" fmla="*/ 3586480 h 3631956"/>
              <a:gd name="connsiteX79" fmla="*/ 20849 w 887272"/>
              <a:gd name="connsiteY79" fmla="*/ 3576884 h 3631956"/>
              <a:gd name="connsiteX80" fmla="*/ 27058 w 887272"/>
              <a:gd name="connsiteY80" fmla="*/ 3533423 h 3631956"/>
              <a:gd name="connsiteX81" fmla="*/ 31575 w 887272"/>
              <a:gd name="connsiteY81" fmla="*/ 3452706 h 3631956"/>
              <a:gd name="connsiteX82" fmla="*/ 33832 w 887272"/>
              <a:gd name="connsiteY82" fmla="*/ 3426178 h 3631956"/>
              <a:gd name="connsiteX83" fmla="*/ 33268 w 887272"/>
              <a:gd name="connsiteY83" fmla="*/ 3392311 h 3631956"/>
              <a:gd name="connsiteX84" fmla="*/ 32703 w 887272"/>
              <a:gd name="connsiteY84" fmla="*/ 3356186 h 3631956"/>
              <a:gd name="connsiteX85" fmla="*/ 34961 w 887272"/>
              <a:gd name="connsiteY85" fmla="*/ 3327964 h 3631956"/>
              <a:gd name="connsiteX86" fmla="*/ 40041 w 887272"/>
              <a:gd name="connsiteY86" fmla="*/ 3265311 h 3631956"/>
              <a:gd name="connsiteX87" fmla="*/ 47943 w 887272"/>
              <a:gd name="connsiteY87" fmla="*/ 3217332 h 3631956"/>
              <a:gd name="connsiteX88" fmla="*/ 46814 w 887272"/>
              <a:gd name="connsiteY88" fmla="*/ 3178387 h 3631956"/>
              <a:gd name="connsiteX89" fmla="*/ 62618 w 887272"/>
              <a:gd name="connsiteY89" fmla="*/ 3056467 h 3631956"/>
              <a:gd name="connsiteX90" fmla="*/ 64876 w 887272"/>
              <a:gd name="connsiteY90" fmla="*/ 3016955 h 3631956"/>
              <a:gd name="connsiteX91" fmla="*/ 86890 w 887272"/>
              <a:gd name="connsiteY91" fmla="*/ 2958253 h 3631956"/>
              <a:gd name="connsiteX92" fmla="*/ 89147 w 887272"/>
              <a:gd name="connsiteY92" fmla="*/ 2910841 h 3631956"/>
              <a:gd name="connsiteX93" fmla="*/ 96485 w 887272"/>
              <a:gd name="connsiteY93" fmla="*/ 2835770 h 3631956"/>
              <a:gd name="connsiteX94" fmla="*/ 112290 w 887272"/>
              <a:gd name="connsiteY94" fmla="*/ 2715542 h 3631956"/>
              <a:gd name="connsiteX95" fmla="*/ 94792 w 887272"/>
              <a:gd name="connsiteY95" fmla="*/ 2687320 h 3631956"/>
              <a:gd name="connsiteX96" fmla="*/ 74472 w 887272"/>
              <a:gd name="connsiteY96" fmla="*/ 2667000 h 3631956"/>
              <a:gd name="connsiteX97" fmla="*/ 79552 w 887272"/>
              <a:gd name="connsiteY97" fmla="*/ 2631440 h 3631956"/>
              <a:gd name="connsiteX98" fmla="*/ 89712 w 887272"/>
              <a:gd name="connsiteY98" fmla="*/ 2600960 h 3631956"/>
              <a:gd name="connsiteX99" fmla="*/ 94792 w 887272"/>
              <a:gd name="connsiteY99" fmla="*/ 2570480 h 3631956"/>
              <a:gd name="connsiteX100" fmla="*/ 104952 w 887272"/>
              <a:gd name="connsiteY100" fmla="*/ 2550160 h 3631956"/>
              <a:gd name="connsiteX101" fmla="*/ 135432 w 887272"/>
              <a:gd name="connsiteY101" fmla="*/ 2594187 h 3631956"/>
              <a:gd name="connsiteX102" fmla="*/ 145591 w 887272"/>
              <a:gd name="connsiteY102" fmla="*/ 2550724 h 3631956"/>
              <a:gd name="connsiteX103" fmla="*/ 142206 w 887272"/>
              <a:gd name="connsiteY103" fmla="*/ 2484684 h 3631956"/>
              <a:gd name="connsiteX104" fmla="*/ 149543 w 887272"/>
              <a:gd name="connsiteY104" fmla="*/ 2475088 h 3631956"/>
              <a:gd name="connsiteX105" fmla="*/ 151802 w 887272"/>
              <a:gd name="connsiteY105" fmla="*/ 2430498 h 3631956"/>
              <a:gd name="connsiteX106" fmla="*/ 159703 w 887272"/>
              <a:gd name="connsiteY106" fmla="*/ 2410178 h 3631956"/>
              <a:gd name="connsiteX107" fmla="*/ 164784 w 887272"/>
              <a:gd name="connsiteY107" fmla="*/ 2388164 h 3631956"/>
              <a:gd name="connsiteX108" fmla="*/ 167041 w 887272"/>
              <a:gd name="connsiteY108" fmla="*/ 2359943 h 3631956"/>
              <a:gd name="connsiteX109" fmla="*/ 174943 w 887272"/>
              <a:gd name="connsiteY109" fmla="*/ 2338494 h 3631956"/>
              <a:gd name="connsiteX110" fmla="*/ 180023 w 887272"/>
              <a:gd name="connsiteY110" fmla="*/ 2284871 h 3631956"/>
              <a:gd name="connsiteX111" fmla="*/ 181716 w 887272"/>
              <a:gd name="connsiteY111" fmla="*/ 2232942 h 3631956"/>
              <a:gd name="connsiteX112" fmla="*/ 190183 w 887272"/>
              <a:gd name="connsiteY112" fmla="*/ 2175369 h 3631956"/>
              <a:gd name="connsiteX113" fmla="*/ 191312 w 887272"/>
              <a:gd name="connsiteY113" fmla="*/ 2136987 h 3631956"/>
              <a:gd name="connsiteX114" fmla="*/ 196392 w 887272"/>
              <a:gd name="connsiteY114" fmla="*/ 2098040 h 3631956"/>
              <a:gd name="connsiteX115" fmla="*/ 206552 w 887272"/>
              <a:gd name="connsiteY115" fmla="*/ 1991360 h 3631956"/>
              <a:gd name="connsiteX116" fmla="*/ 211632 w 887272"/>
              <a:gd name="connsiteY116" fmla="*/ 1965960 h 3631956"/>
              <a:gd name="connsiteX117" fmla="*/ 216712 w 887272"/>
              <a:gd name="connsiteY117" fmla="*/ 1925320 h 3631956"/>
              <a:gd name="connsiteX118" fmla="*/ 221792 w 887272"/>
              <a:gd name="connsiteY118" fmla="*/ 1910080 h 3631956"/>
              <a:gd name="connsiteX119" fmla="*/ 226872 w 887272"/>
              <a:gd name="connsiteY119" fmla="*/ 1889760 h 3631956"/>
              <a:gd name="connsiteX120" fmla="*/ 231952 w 887272"/>
              <a:gd name="connsiteY120" fmla="*/ 1859280 h 3631956"/>
              <a:gd name="connsiteX121" fmla="*/ 237032 w 887272"/>
              <a:gd name="connsiteY121" fmla="*/ 1833880 h 3631956"/>
              <a:gd name="connsiteX122" fmla="*/ 242112 w 887272"/>
              <a:gd name="connsiteY122" fmla="*/ 1762760 h 3631956"/>
              <a:gd name="connsiteX123" fmla="*/ 247192 w 887272"/>
              <a:gd name="connsiteY123" fmla="*/ 1747520 h 3631956"/>
              <a:gd name="connsiteX124" fmla="*/ 252272 w 887272"/>
              <a:gd name="connsiteY124" fmla="*/ 1722120 h 3631956"/>
              <a:gd name="connsiteX125" fmla="*/ 257352 w 887272"/>
              <a:gd name="connsiteY125" fmla="*/ 1671320 h 3631956"/>
              <a:gd name="connsiteX126" fmla="*/ 262432 w 887272"/>
              <a:gd name="connsiteY126" fmla="*/ 1656080 h 3631956"/>
              <a:gd name="connsiteX127" fmla="*/ 267512 w 887272"/>
              <a:gd name="connsiteY127" fmla="*/ 1635760 h 3631956"/>
              <a:gd name="connsiteX128" fmla="*/ 272592 w 887272"/>
              <a:gd name="connsiteY128" fmla="*/ 1574800 h 3631956"/>
              <a:gd name="connsiteX129" fmla="*/ 277672 w 887272"/>
              <a:gd name="connsiteY129" fmla="*/ 1559560 h 3631956"/>
              <a:gd name="connsiteX130" fmla="*/ 287832 w 887272"/>
              <a:gd name="connsiteY130" fmla="*/ 1518920 h 3631956"/>
              <a:gd name="connsiteX131" fmla="*/ 292912 w 887272"/>
              <a:gd name="connsiteY131" fmla="*/ 1473200 h 3631956"/>
              <a:gd name="connsiteX132" fmla="*/ 297992 w 887272"/>
              <a:gd name="connsiteY132" fmla="*/ 1447800 h 3631956"/>
              <a:gd name="connsiteX133" fmla="*/ 308152 w 887272"/>
              <a:gd name="connsiteY133" fmla="*/ 1386840 h 3631956"/>
              <a:gd name="connsiteX134" fmla="*/ 313232 w 887272"/>
              <a:gd name="connsiteY134" fmla="*/ 1346200 h 3631956"/>
              <a:gd name="connsiteX135" fmla="*/ 323392 w 887272"/>
              <a:gd name="connsiteY135" fmla="*/ 1275080 h 3631956"/>
              <a:gd name="connsiteX136" fmla="*/ 328472 w 887272"/>
              <a:gd name="connsiteY136" fmla="*/ 1224280 h 3631956"/>
              <a:gd name="connsiteX137" fmla="*/ 333552 w 887272"/>
              <a:gd name="connsiteY137" fmla="*/ 1198880 h 3631956"/>
              <a:gd name="connsiteX138" fmla="*/ 348792 w 887272"/>
              <a:gd name="connsiteY138" fmla="*/ 1127760 h 3631956"/>
              <a:gd name="connsiteX139" fmla="*/ 353872 w 887272"/>
              <a:gd name="connsiteY139" fmla="*/ 1076960 h 3631956"/>
              <a:gd name="connsiteX140" fmla="*/ 358952 w 887272"/>
              <a:gd name="connsiteY140" fmla="*/ 1056640 h 3631956"/>
              <a:gd name="connsiteX141" fmla="*/ 369112 w 887272"/>
              <a:gd name="connsiteY141" fmla="*/ 1005840 h 3631956"/>
              <a:gd name="connsiteX142" fmla="*/ 374192 w 887272"/>
              <a:gd name="connsiteY142" fmla="*/ 934720 h 3631956"/>
              <a:gd name="connsiteX143" fmla="*/ 384352 w 887272"/>
              <a:gd name="connsiteY143" fmla="*/ 868680 h 3631956"/>
              <a:gd name="connsiteX144" fmla="*/ 389432 w 887272"/>
              <a:gd name="connsiteY144" fmla="*/ 822960 h 3631956"/>
              <a:gd name="connsiteX145" fmla="*/ 399592 w 887272"/>
              <a:gd name="connsiteY145" fmla="*/ 777240 h 3631956"/>
              <a:gd name="connsiteX146" fmla="*/ 404672 w 887272"/>
              <a:gd name="connsiteY146" fmla="*/ 731520 h 3631956"/>
              <a:gd name="connsiteX147" fmla="*/ 414832 w 887272"/>
              <a:gd name="connsiteY147" fmla="*/ 690880 h 3631956"/>
              <a:gd name="connsiteX148" fmla="*/ 424992 w 887272"/>
              <a:gd name="connsiteY148" fmla="*/ 629920 h 3631956"/>
              <a:gd name="connsiteX149" fmla="*/ 430072 w 887272"/>
              <a:gd name="connsiteY149" fmla="*/ 584200 h 3631956"/>
              <a:gd name="connsiteX150" fmla="*/ 440232 w 887272"/>
              <a:gd name="connsiteY150" fmla="*/ 543560 h 3631956"/>
              <a:gd name="connsiteX151" fmla="*/ 445312 w 887272"/>
              <a:gd name="connsiteY151" fmla="*/ 523240 h 3631956"/>
              <a:gd name="connsiteX152" fmla="*/ 455472 w 887272"/>
              <a:gd name="connsiteY152" fmla="*/ 457200 h 3631956"/>
              <a:gd name="connsiteX153" fmla="*/ 465632 w 887272"/>
              <a:gd name="connsiteY153" fmla="*/ 411480 h 3631956"/>
              <a:gd name="connsiteX154" fmla="*/ 470712 w 887272"/>
              <a:gd name="connsiteY154" fmla="*/ 365760 h 3631956"/>
              <a:gd name="connsiteX155" fmla="*/ 475792 w 887272"/>
              <a:gd name="connsiteY155" fmla="*/ 335280 h 3631956"/>
              <a:gd name="connsiteX156" fmla="*/ 470712 w 887272"/>
              <a:gd name="connsiteY156" fmla="*/ 198120 h 3631956"/>
              <a:gd name="connsiteX0" fmla="*/ 470712 w 887272"/>
              <a:gd name="connsiteY0" fmla="*/ 198120 h 3631956"/>
              <a:gd name="connsiteX1" fmla="*/ 485952 w 887272"/>
              <a:gd name="connsiteY1" fmla="*/ 187960 h 3631956"/>
              <a:gd name="connsiteX2" fmla="*/ 496112 w 887272"/>
              <a:gd name="connsiteY2" fmla="*/ 172720 h 3631956"/>
              <a:gd name="connsiteX3" fmla="*/ 526592 w 887272"/>
              <a:gd name="connsiteY3" fmla="*/ 152400 h 3631956"/>
              <a:gd name="connsiteX4" fmla="*/ 541832 w 887272"/>
              <a:gd name="connsiteY4" fmla="*/ 137160 h 3631956"/>
              <a:gd name="connsiteX5" fmla="*/ 572312 w 887272"/>
              <a:gd name="connsiteY5" fmla="*/ 127000 h 3631956"/>
              <a:gd name="connsiteX6" fmla="*/ 602792 w 887272"/>
              <a:gd name="connsiteY6" fmla="*/ 111760 h 3631956"/>
              <a:gd name="connsiteX7" fmla="*/ 638352 w 887272"/>
              <a:gd name="connsiteY7" fmla="*/ 96520 h 3631956"/>
              <a:gd name="connsiteX8" fmla="*/ 653592 w 887272"/>
              <a:gd name="connsiteY8" fmla="*/ 86360 h 3631956"/>
              <a:gd name="connsiteX9" fmla="*/ 689152 w 887272"/>
              <a:gd name="connsiteY9" fmla="*/ 76200 h 3631956"/>
              <a:gd name="connsiteX10" fmla="*/ 719632 w 887272"/>
              <a:gd name="connsiteY10" fmla="*/ 66040 h 3631956"/>
              <a:gd name="connsiteX11" fmla="*/ 755192 w 887272"/>
              <a:gd name="connsiteY11" fmla="*/ 50800 h 3631956"/>
              <a:gd name="connsiteX12" fmla="*/ 805992 w 887272"/>
              <a:gd name="connsiteY12" fmla="*/ 35560 h 3631956"/>
              <a:gd name="connsiteX13" fmla="*/ 821232 w 887272"/>
              <a:gd name="connsiteY13" fmla="*/ 25400 h 3631956"/>
              <a:gd name="connsiteX14" fmla="*/ 851712 w 887272"/>
              <a:gd name="connsiteY14" fmla="*/ 15240 h 3631956"/>
              <a:gd name="connsiteX15" fmla="*/ 882192 w 887272"/>
              <a:gd name="connsiteY15" fmla="*/ 0 h 3631956"/>
              <a:gd name="connsiteX16" fmla="*/ 887272 w 887272"/>
              <a:gd name="connsiteY16" fmla="*/ 15240 h 3631956"/>
              <a:gd name="connsiteX17" fmla="*/ 882192 w 887272"/>
              <a:gd name="connsiteY17" fmla="*/ 60960 h 3631956"/>
              <a:gd name="connsiteX18" fmla="*/ 877112 w 887272"/>
              <a:gd name="connsiteY18" fmla="*/ 76200 h 3631956"/>
              <a:gd name="connsiteX19" fmla="*/ 872032 w 887272"/>
              <a:gd name="connsiteY19" fmla="*/ 96520 h 3631956"/>
              <a:gd name="connsiteX20" fmla="*/ 866952 w 887272"/>
              <a:gd name="connsiteY20" fmla="*/ 162560 h 3631956"/>
              <a:gd name="connsiteX21" fmla="*/ 861872 w 887272"/>
              <a:gd name="connsiteY21" fmla="*/ 182880 h 3631956"/>
              <a:gd name="connsiteX22" fmla="*/ 856792 w 887272"/>
              <a:gd name="connsiteY22" fmla="*/ 213360 h 3631956"/>
              <a:gd name="connsiteX23" fmla="*/ 851712 w 887272"/>
              <a:gd name="connsiteY23" fmla="*/ 335280 h 3631956"/>
              <a:gd name="connsiteX24" fmla="*/ 841552 w 887272"/>
              <a:gd name="connsiteY24" fmla="*/ 401320 h 3631956"/>
              <a:gd name="connsiteX25" fmla="*/ 836472 w 887272"/>
              <a:gd name="connsiteY25" fmla="*/ 447040 h 3631956"/>
              <a:gd name="connsiteX26" fmla="*/ 826312 w 887272"/>
              <a:gd name="connsiteY26" fmla="*/ 568960 h 3631956"/>
              <a:gd name="connsiteX27" fmla="*/ 821232 w 887272"/>
              <a:gd name="connsiteY27" fmla="*/ 594360 h 3631956"/>
              <a:gd name="connsiteX28" fmla="*/ 816152 w 887272"/>
              <a:gd name="connsiteY28" fmla="*/ 640080 h 3631956"/>
              <a:gd name="connsiteX29" fmla="*/ 805992 w 887272"/>
              <a:gd name="connsiteY29" fmla="*/ 690880 h 3631956"/>
              <a:gd name="connsiteX30" fmla="*/ 800912 w 887272"/>
              <a:gd name="connsiteY30" fmla="*/ 721360 h 3631956"/>
              <a:gd name="connsiteX31" fmla="*/ 795832 w 887272"/>
              <a:gd name="connsiteY31" fmla="*/ 741680 h 3631956"/>
              <a:gd name="connsiteX32" fmla="*/ 790752 w 887272"/>
              <a:gd name="connsiteY32" fmla="*/ 767080 h 3631956"/>
              <a:gd name="connsiteX33" fmla="*/ 785672 w 887272"/>
              <a:gd name="connsiteY33" fmla="*/ 787400 h 3631956"/>
              <a:gd name="connsiteX34" fmla="*/ 780592 w 887272"/>
              <a:gd name="connsiteY34" fmla="*/ 828040 h 3631956"/>
              <a:gd name="connsiteX35" fmla="*/ 775512 w 887272"/>
              <a:gd name="connsiteY35" fmla="*/ 843280 h 3631956"/>
              <a:gd name="connsiteX36" fmla="*/ 765352 w 887272"/>
              <a:gd name="connsiteY36" fmla="*/ 894080 h 3631956"/>
              <a:gd name="connsiteX37" fmla="*/ 755192 w 887272"/>
              <a:gd name="connsiteY37" fmla="*/ 939800 h 3631956"/>
              <a:gd name="connsiteX38" fmla="*/ 750112 w 887272"/>
              <a:gd name="connsiteY38" fmla="*/ 980440 h 3631956"/>
              <a:gd name="connsiteX39" fmla="*/ 745032 w 887272"/>
              <a:gd name="connsiteY39" fmla="*/ 1031240 h 3631956"/>
              <a:gd name="connsiteX40" fmla="*/ 734872 w 887272"/>
              <a:gd name="connsiteY40" fmla="*/ 1102360 h 3631956"/>
              <a:gd name="connsiteX41" fmla="*/ 729792 w 887272"/>
              <a:gd name="connsiteY41" fmla="*/ 1203960 h 3631956"/>
              <a:gd name="connsiteX42" fmla="*/ 719632 w 887272"/>
              <a:gd name="connsiteY42" fmla="*/ 1264920 h 3631956"/>
              <a:gd name="connsiteX43" fmla="*/ 704392 w 887272"/>
              <a:gd name="connsiteY43" fmla="*/ 1407160 h 3631956"/>
              <a:gd name="connsiteX44" fmla="*/ 694232 w 887272"/>
              <a:gd name="connsiteY44" fmla="*/ 1463040 h 3631956"/>
              <a:gd name="connsiteX45" fmla="*/ 689152 w 887272"/>
              <a:gd name="connsiteY45" fmla="*/ 1518920 h 3631956"/>
              <a:gd name="connsiteX46" fmla="*/ 678992 w 887272"/>
              <a:gd name="connsiteY46" fmla="*/ 1564640 h 3631956"/>
              <a:gd name="connsiteX47" fmla="*/ 673912 w 887272"/>
              <a:gd name="connsiteY47" fmla="*/ 1595120 h 3631956"/>
              <a:gd name="connsiteX48" fmla="*/ 668832 w 887272"/>
              <a:gd name="connsiteY48" fmla="*/ 1635760 h 3631956"/>
              <a:gd name="connsiteX49" fmla="*/ 663752 w 887272"/>
              <a:gd name="connsiteY49" fmla="*/ 1666240 h 3631956"/>
              <a:gd name="connsiteX50" fmla="*/ 658672 w 887272"/>
              <a:gd name="connsiteY50" fmla="*/ 1706880 h 3631956"/>
              <a:gd name="connsiteX51" fmla="*/ 643432 w 887272"/>
              <a:gd name="connsiteY51" fmla="*/ 1778000 h 3631956"/>
              <a:gd name="connsiteX52" fmla="*/ 638352 w 887272"/>
              <a:gd name="connsiteY52" fmla="*/ 1823720 h 3631956"/>
              <a:gd name="connsiteX53" fmla="*/ 628192 w 887272"/>
              <a:gd name="connsiteY53" fmla="*/ 1879600 h 3631956"/>
              <a:gd name="connsiteX54" fmla="*/ 623112 w 887272"/>
              <a:gd name="connsiteY54" fmla="*/ 1935480 h 3631956"/>
              <a:gd name="connsiteX55" fmla="*/ 607872 w 887272"/>
              <a:gd name="connsiteY55" fmla="*/ 2021840 h 3631956"/>
              <a:gd name="connsiteX56" fmla="*/ 602792 w 887272"/>
              <a:gd name="connsiteY56" fmla="*/ 2082800 h 3631956"/>
              <a:gd name="connsiteX57" fmla="*/ 592632 w 887272"/>
              <a:gd name="connsiteY57" fmla="*/ 2133600 h 3631956"/>
              <a:gd name="connsiteX58" fmla="*/ 582472 w 887272"/>
              <a:gd name="connsiteY58" fmla="*/ 2204720 h 3631956"/>
              <a:gd name="connsiteX59" fmla="*/ 577392 w 887272"/>
              <a:gd name="connsiteY59" fmla="*/ 2296160 h 3631956"/>
              <a:gd name="connsiteX60" fmla="*/ 572312 w 887272"/>
              <a:gd name="connsiteY60" fmla="*/ 2311400 h 3631956"/>
              <a:gd name="connsiteX61" fmla="*/ 567232 w 887272"/>
              <a:gd name="connsiteY61" fmla="*/ 2352040 h 3631956"/>
              <a:gd name="connsiteX62" fmla="*/ 562152 w 887272"/>
              <a:gd name="connsiteY62" fmla="*/ 2382520 h 3631956"/>
              <a:gd name="connsiteX63" fmla="*/ 551992 w 887272"/>
              <a:gd name="connsiteY63" fmla="*/ 2509520 h 3631956"/>
              <a:gd name="connsiteX64" fmla="*/ 541832 w 887272"/>
              <a:gd name="connsiteY64" fmla="*/ 2570480 h 3631956"/>
              <a:gd name="connsiteX65" fmla="*/ 536752 w 887272"/>
              <a:gd name="connsiteY65" fmla="*/ 2595880 h 3631956"/>
              <a:gd name="connsiteX66" fmla="*/ 526592 w 887272"/>
              <a:gd name="connsiteY66" fmla="*/ 2809240 h 3631956"/>
              <a:gd name="connsiteX67" fmla="*/ 521512 w 887272"/>
              <a:gd name="connsiteY67" fmla="*/ 2834640 h 3631956"/>
              <a:gd name="connsiteX68" fmla="*/ 516432 w 887272"/>
              <a:gd name="connsiteY68" fmla="*/ 2956560 h 3631956"/>
              <a:gd name="connsiteX69" fmla="*/ 506272 w 887272"/>
              <a:gd name="connsiteY69" fmla="*/ 3048000 h 3631956"/>
              <a:gd name="connsiteX70" fmla="*/ 494419 w 887272"/>
              <a:gd name="connsiteY70" fmla="*/ 3217898 h 3631956"/>
              <a:gd name="connsiteX71" fmla="*/ 486517 w 887272"/>
              <a:gd name="connsiteY71" fmla="*/ 3325707 h 3631956"/>
              <a:gd name="connsiteX72" fmla="*/ 489903 w 887272"/>
              <a:gd name="connsiteY72" fmla="*/ 3369734 h 3631956"/>
              <a:gd name="connsiteX73" fmla="*/ 484823 w 887272"/>
              <a:gd name="connsiteY73" fmla="*/ 3407551 h 3631956"/>
              <a:gd name="connsiteX74" fmla="*/ 462810 w 887272"/>
              <a:gd name="connsiteY74" fmla="*/ 3608494 h 3631956"/>
              <a:gd name="connsiteX75" fmla="*/ 414832 w 887272"/>
              <a:gd name="connsiteY75" fmla="*/ 3611880 h 3631956"/>
              <a:gd name="connsiteX76" fmla="*/ 191312 w 887272"/>
              <a:gd name="connsiteY76" fmla="*/ 3601720 h 3631956"/>
              <a:gd name="connsiteX77" fmla="*/ 120192 w 887272"/>
              <a:gd name="connsiteY77" fmla="*/ 3591560 h 3631956"/>
              <a:gd name="connsiteX78" fmla="*/ 64312 w 887272"/>
              <a:gd name="connsiteY78" fmla="*/ 3586480 h 3631956"/>
              <a:gd name="connsiteX79" fmla="*/ 20849 w 887272"/>
              <a:gd name="connsiteY79" fmla="*/ 3576884 h 3631956"/>
              <a:gd name="connsiteX80" fmla="*/ 27058 w 887272"/>
              <a:gd name="connsiteY80" fmla="*/ 3533423 h 3631956"/>
              <a:gd name="connsiteX81" fmla="*/ 31575 w 887272"/>
              <a:gd name="connsiteY81" fmla="*/ 3452706 h 3631956"/>
              <a:gd name="connsiteX82" fmla="*/ 33832 w 887272"/>
              <a:gd name="connsiteY82" fmla="*/ 3426178 h 3631956"/>
              <a:gd name="connsiteX83" fmla="*/ 33268 w 887272"/>
              <a:gd name="connsiteY83" fmla="*/ 3392311 h 3631956"/>
              <a:gd name="connsiteX84" fmla="*/ 32703 w 887272"/>
              <a:gd name="connsiteY84" fmla="*/ 3356186 h 3631956"/>
              <a:gd name="connsiteX85" fmla="*/ 34961 w 887272"/>
              <a:gd name="connsiteY85" fmla="*/ 3327964 h 3631956"/>
              <a:gd name="connsiteX86" fmla="*/ 40041 w 887272"/>
              <a:gd name="connsiteY86" fmla="*/ 3265311 h 3631956"/>
              <a:gd name="connsiteX87" fmla="*/ 47943 w 887272"/>
              <a:gd name="connsiteY87" fmla="*/ 3217332 h 3631956"/>
              <a:gd name="connsiteX88" fmla="*/ 46814 w 887272"/>
              <a:gd name="connsiteY88" fmla="*/ 3178387 h 3631956"/>
              <a:gd name="connsiteX89" fmla="*/ 62618 w 887272"/>
              <a:gd name="connsiteY89" fmla="*/ 3056467 h 3631956"/>
              <a:gd name="connsiteX90" fmla="*/ 78987 w 887272"/>
              <a:gd name="connsiteY90" fmla="*/ 3025422 h 3631956"/>
              <a:gd name="connsiteX91" fmla="*/ 86890 w 887272"/>
              <a:gd name="connsiteY91" fmla="*/ 2958253 h 3631956"/>
              <a:gd name="connsiteX92" fmla="*/ 89147 w 887272"/>
              <a:gd name="connsiteY92" fmla="*/ 2910841 h 3631956"/>
              <a:gd name="connsiteX93" fmla="*/ 96485 w 887272"/>
              <a:gd name="connsiteY93" fmla="*/ 2835770 h 3631956"/>
              <a:gd name="connsiteX94" fmla="*/ 112290 w 887272"/>
              <a:gd name="connsiteY94" fmla="*/ 2715542 h 3631956"/>
              <a:gd name="connsiteX95" fmla="*/ 94792 w 887272"/>
              <a:gd name="connsiteY95" fmla="*/ 2687320 h 3631956"/>
              <a:gd name="connsiteX96" fmla="*/ 74472 w 887272"/>
              <a:gd name="connsiteY96" fmla="*/ 2667000 h 3631956"/>
              <a:gd name="connsiteX97" fmla="*/ 79552 w 887272"/>
              <a:gd name="connsiteY97" fmla="*/ 2631440 h 3631956"/>
              <a:gd name="connsiteX98" fmla="*/ 89712 w 887272"/>
              <a:gd name="connsiteY98" fmla="*/ 2600960 h 3631956"/>
              <a:gd name="connsiteX99" fmla="*/ 94792 w 887272"/>
              <a:gd name="connsiteY99" fmla="*/ 2570480 h 3631956"/>
              <a:gd name="connsiteX100" fmla="*/ 104952 w 887272"/>
              <a:gd name="connsiteY100" fmla="*/ 2550160 h 3631956"/>
              <a:gd name="connsiteX101" fmla="*/ 135432 w 887272"/>
              <a:gd name="connsiteY101" fmla="*/ 2594187 h 3631956"/>
              <a:gd name="connsiteX102" fmla="*/ 145591 w 887272"/>
              <a:gd name="connsiteY102" fmla="*/ 2550724 h 3631956"/>
              <a:gd name="connsiteX103" fmla="*/ 142206 w 887272"/>
              <a:gd name="connsiteY103" fmla="*/ 2484684 h 3631956"/>
              <a:gd name="connsiteX104" fmla="*/ 149543 w 887272"/>
              <a:gd name="connsiteY104" fmla="*/ 2475088 h 3631956"/>
              <a:gd name="connsiteX105" fmla="*/ 151802 w 887272"/>
              <a:gd name="connsiteY105" fmla="*/ 2430498 h 3631956"/>
              <a:gd name="connsiteX106" fmla="*/ 159703 w 887272"/>
              <a:gd name="connsiteY106" fmla="*/ 2410178 h 3631956"/>
              <a:gd name="connsiteX107" fmla="*/ 164784 w 887272"/>
              <a:gd name="connsiteY107" fmla="*/ 2388164 h 3631956"/>
              <a:gd name="connsiteX108" fmla="*/ 167041 w 887272"/>
              <a:gd name="connsiteY108" fmla="*/ 2359943 h 3631956"/>
              <a:gd name="connsiteX109" fmla="*/ 174943 w 887272"/>
              <a:gd name="connsiteY109" fmla="*/ 2338494 h 3631956"/>
              <a:gd name="connsiteX110" fmla="*/ 180023 w 887272"/>
              <a:gd name="connsiteY110" fmla="*/ 2284871 h 3631956"/>
              <a:gd name="connsiteX111" fmla="*/ 181716 w 887272"/>
              <a:gd name="connsiteY111" fmla="*/ 2232942 h 3631956"/>
              <a:gd name="connsiteX112" fmla="*/ 190183 w 887272"/>
              <a:gd name="connsiteY112" fmla="*/ 2175369 h 3631956"/>
              <a:gd name="connsiteX113" fmla="*/ 191312 w 887272"/>
              <a:gd name="connsiteY113" fmla="*/ 2136987 h 3631956"/>
              <a:gd name="connsiteX114" fmla="*/ 196392 w 887272"/>
              <a:gd name="connsiteY114" fmla="*/ 2098040 h 3631956"/>
              <a:gd name="connsiteX115" fmla="*/ 206552 w 887272"/>
              <a:gd name="connsiteY115" fmla="*/ 1991360 h 3631956"/>
              <a:gd name="connsiteX116" fmla="*/ 211632 w 887272"/>
              <a:gd name="connsiteY116" fmla="*/ 1965960 h 3631956"/>
              <a:gd name="connsiteX117" fmla="*/ 216712 w 887272"/>
              <a:gd name="connsiteY117" fmla="*/ 1925320 h 3631956"/>
              <a:gd name="connsiteX118" fmla="*/ 221792 w 887272"/>
              <a:gd name="connsiteY118" fmla="*/ 1910080 h 3631956"/>
              <a:gd name="connsiteX119" fmla="*/ 226872 w 887272"/>
              <a:gd name="connsiteY119" fmla="*/ 1889760 h 3631956"/>
              <a:gd name="connsiteX120" fmla="*/ 231952 w 887272"/>
              <a:gd name="connsiteY120" fmla="*/ 1859280 h 3631956"/>
              <a:gd name="connsiteX121" fmla="*/ 237032 w 887272"/>
              <a:gd name="connsiteY121" fmla="*/ 1833880 h 3631956"/>
              <a:gd name="connsiteX122" fmla="*/ 242112 w 887272"/>
              <a:gd name="connsiteY122" fmla="*/ 1762760 h 3631956"/>
              <a:gd name="connsiteX123" fmla="*/ 247192 w 887272"/>
              <a:gd name="connsiteY123" fmla="*/ 1747520 h 3631956"/>
              <a:gd name="connsiteX124" fmla="*/ 252272 w 887272"/>
              <a:gd name="connsiteY124" fmla="*/ 1722120 h 3631956"/>
              <a:gd name="connsiteX125" fmla="*/ 257352 w 887272"/>
              <a:gd name="connsiteY125" fmla="*/ 1671320 h 3631956"/>
              <a:gd name="connsiteX126" fmla="*/ 262432 w 887272"/>
              <a:gd name="connsiteY126" fmla="*/ 1656080 h 3631956"/>
              <a:gd name="connsiteX127" fmla="*/ 267512 w 887272"/>
              <a:gd name="connsiteY127" fmla="*/ 1635760 h 3631956"/>
              <a:gd name="connsiteX128" fmla="*/ 272592 w 887272"/>
              <a:gd name="connsiteY128" fmla="*/ 1574800 h 3631956"/>
              <a:gd name="connsiteX129" fmla="*/ 277672 w 887272"/>
              <a:gd name="connsiteY129" fmla="*/ 1559560 h 3631956"/>
              <a:gd name="connsiteX130" fmla="*/ 287832 w 887272"/>
              <a:gd name="connsiteY130" fmla="*/ 1518920 h 3631956"/>
              <a:gd name="connsiteX131" fmla="*/ 292912 w 887272"/>
              <a:gd name="connsiteY131" fmla="*/ 1473200 h 3631956"/>
              <a:gd name="connsiteX132" fmla="*/ 297992 w 887272"/>
              <a:gd name="connsiteY132" fmla="*/ 1447800 h 3631956"/>
              <a:gd name="connsiteX133" fmla="*/ 308152 w 887272"/>
              <a:gd name="connsiteY133" fmla="*/ 1386840 h 3631956"/>
              <a:gd name="connsiteX134" fmla="*/ 313232 w 887272"/>
              <a:gd name="connsiteY134" fmla="*/ 1346200 h 3631956"/>
              <a:gd name="connsiteX135" fmla="*/ 323392 w 887272"/>
              <a:gd name="connsiteY135" fmla="*/ 1275080 h 3631956"/>
              <a:gd name="connsiteX136" fmla="*/ 328472 w 887272"/>
              <a:gd name="connsiteY136" fmla="*/ 1224280 h 3631956"/>
              <a:gd name="connsiteX137" fmla="*/ 333552 w 887272"/>
              <a:gd name="connsiteY137" fmla="*/ 1198880 h 3631956"/>
              <a:gd name="connsiteX138" fmla="*/ 348792 w 887272"/>
              <a:gd name="connsiteY138" fmla="*/ 1127760 h 3631956"/>
              <a:gd name="connsiteX139" fmla="*/ 353872 w 887272"/>
              <a:gd name="connsiteY139" fmla="*/ 1076960 h 3631956"/>
              <a:gd name="connsiteX140" fmla="*/ 358952 w 887272"/>
              <a:gd name="connsiteY140" fmla="*/ 1056640 h 3631956"/>
              <a:gd name="connsiteX141" fmla="*/ 369112 w 887272"/>
              <a:gd name="connsiteY141" fmla="*/ 1005840 h 3631956"/>
              <a:gd name="connsiteX142" fmla="*/ 374192 w 887272"/>
              <a:gd name="connsiteY142" fmla="*/ 934720 h 3631956"/>
              <a:gd name="connsiteX143" fmla="*/ 384352 w 887272"/>
              <a:gd name="connsiteY143" fmla="*/ 868680 h 3631956"/>
              <a:gd name="connsiteX144" fmla="*/ 389432 w 887272"/>
              <a:gd name="connsiteY144" fmla="*/ 822960 h 3631956"/>
              <a:gd name="connsiteX145" fmla="*/ 399592 w 887272"/>
              <a:gd name="connsiteY145" fmla="*/ 777240 h 3631956"/>
              <a:gd name="connsiteX146" fmla="*/ 404672 w 887272"/>
              <a:gd name="connsiteY146" fmla="*/ 731520 h 3631956"/>
              <a:gd name="connsiteX147" fmla="*/ 414832 w 887272"/>
              <a:gd name="connsiteY147" fmla="*/ 690880 h 3631956"/>
              <a:gd name="connsiteX148" fmla="*/ 424992 w 887272"/>
              <a:gd name="connsiteY148" fmla="*/ 629920 h 3631956"/>
              <a:gd name="connsiteX149" fmla="*/ 430072 w 887272"/>
              <a:gd name="connsiteY149" fmla="*/ 584200 h 3631956"/>
              <a:gd name="connsiteX150" fmla="*/ 440232 w 887272"/>
              <a:gd name="connsiteY150" fmla="*/ 543560 h 3631956"/>
              <a:gd name="connsiteX151" fmla="*/ 445312 w 887272"/>
              <a:gd name="connsiteY151" fmla="*/ 523240 h 3631956"/>
              <a:gd name="connsiteX152" fmla="*/ 455472 w 887272"/>
              <a:gd name="connsiteY152" fmla="*/ 457200 h 3631956"/>
              <a:gd name="connsiteX153" fmla="*/ 465632 w 887272"/>
              <a:gd name="connsiteY153" fmla="*/ 411480 h 3631956"/>
              <a:gd name="connsiteX154" fmla="*/ 470712 w 887272"/>
              <a:gd name="connsiteY154" fmla="*/ 365760 h 3631956"/>
              <a:gd name="connsiteX155" fmla="*/ 475792 w 887272"/>
              <a:gd name="connsiteY155" fmla="*/ 335280 h 3631956"/>
              <a:gd name="connsiteX156" fmla="*/ 470712 w 887272"/>
              <a:gd name="connsiteY156" fmla="*/ 198120 h 3631956"/>
              <a:gd name="connsiteX0" fmla="*/ 470712 w 887272"/>
              <a:gd name="connsiteY0" fmla="*/ 198120 h 3631956"/>
              <a:gd name="connsiteX1" fmla="*/ 485952 w 887272"/>
              <a:gd name="connsiteY1" fmla="*/ 187960 h 3631956"/>
              <a:gd name="connsiteX2" fmla="*/ 496112 w 887272"/>
              <a:gd name="connsiteY2" fmla="*/ 172720 h 3631956"/>
              <a:gd name="connsiteX3" fmla="*/ 526592 w 887272"/>
              <a:gd name="connsiteY3" fmla="*/ 152400 h 3631956"/>
              <a:gd name="connsiteX4" fmla="*/ 541832 w 887272"/>
              <a:gd name="connsiteY4" fmla="*/ 137160 h 3631956"/>
              <a:gd name="connsiteX5" fmla="*/ 572312 w 887272"/>
              <a:gd name="connsiteY5" fmla="*/ 127000 h 3631956"/>
              <a:gd name="connsiteX6" fmla="*/ 602792 w 887272"/>
              <a:gd name="connsiteY6" fmla="*/ 111760 h 3631956"/>
              <a:gd name="connsiteX7" fmla="*/ 638352 w 887272"/>
              <a:gd name="connsiteY7" fmla="*/ 96520 h 3631956"/>
              <a:gd name="connsiteX8" fmla="*/ 653592 w 887272"/>
              <a:gd name="connsiteY8" fmla="*/ 86360 h 3631956"/>
              <a:gd name="connsiteX9" fmla="*/ 689152 w 887272"/>
              <a:gd name="connsiteY9" fmla="*/ 76200 h 3631956"/>
              <a:gd name="connsiteX10" fmla="*/ 719632 w 887272"/>
              <a:gd name="connsiteY10" fmla="*/ 66040 h 3631956"/>
              <a:gd name="connsiteX11" fmla="*/ 755192 w 887272"/>
              <a:gd name="connsiteY11" fmla="*/ 50800 h 3631956"/>
              <a:gd name="connsiteX12" fmla="*/ 805992 w 887272"/>
              <a:gd name="connsiteY12" fmla="*/ 35560 h 3631956"/>
              <a:gd name="connsiteX13" fmla="*/ 821232 w 887272"/>
              <a:gd name="connsiteY13" fmla="*/ 25400 h 3631956"/>
              <a:gd name="connsiteX14" fmla="*/ 851712 w 887272"/>
              <a:gd name="connsiteY14" fmla="*/ 15240 h 3631956"/>
              <a:gd name="connsiteX15" fmla="*/ 882192 w 887272"/>
              <a:gd name="connsiteY15" fmla="*/ 0 h 3631956"/>
              <a:gd name="connsiteX16" fmla="*/ 887272 w 887272"/>
              <a:gd name="connsiteY16" fmla="*/ 15240 h 3631956"/>
              <a:gd name="connsiteX17" fmla="*/ 882192 w 887272"/>
              <a:gd name="connsiteY17" fmla="*/ 60960 h 3631956"/>
              <a:gd name="connsiteX18" fmla="*/ 877112 w 887272"/>
              <a:gd name="connsiteY18" fmla="*/ 76200 h 3631956"/>
              <a:gd name="connsiteX19" fmla="*/ 872032 w 887272"/>
              <a:gd name="connsiteY19" fmla="*/ 96520 h 3631956"/>
              <a:gd name="connsiteX20" fmla="*/ 866952 w 887272"/>
              <a:gd name="connsiteY20" fmla="*/ 162560 h 3631956"/>
              <a:gd name="connsiteX21" fmla="*/ 861872 w 887272"/>
              <a:gd name="connsiteY21" fmla="*/ 182880 h 3631956"/>
              <a:gd name="connsiteX22" fmla="*/ 856792 w 887272"/>
              <a:gd name="connsiteY22" fmla="*/ 213360 h 3631956"/>
              <a:gd name="connsiteX23" fmla="*/ 851712 w 887272"/>
              <a:gd name="connsiteY23" fmla="*/ 335280 h 3631956"/>
              <a:gd name="connsiteX24" fmla="*/ 841552 w 887272"/>
              <a:gd name="connsiteY24" fmla="*/ 401320 h 3631956"/>
              <a:gd name="connsiteX25" fmla="*/ 836472 w 887272"/>
              <a:gd name="connsiteY25" fmla="*/ 447040 h 3631956"/>
              <a:gd name="connsiteX26" fmla="*/ 826312 w 887272"/>
              <a:gd name="connsiteY26" fmla="*/ 568960 h 3631956"/>
              <a:gd name="connsiteX27" fmla="*/ 821232 w 887272"/>
              <a:gd name="connsiteY27" fmla="*/ 594360 h 3631956"/>
              <a:gd name="connsiteX28" fmla="*/ 816152 w 887272"/>
              <a:gd name="connsiteY28" fmla="*/ 640080 h 3631956"/>
              <a:gd name="connsiteX29" fmla="*/ 805992 w 887272"/>
              <a:gd name="connsiteY29" fmla="*/ 690880 h 3631956"/>
              <a:gd name="connsiteX30" fmla="*/ 800912 w 887272"/>
              <a:gd name="connsiteY30" fmla="*/ 721360 h 3631956"/>
              <a:gd name="connsiteX31" fmla="*/ 795832 w 887272"/>
              <a:gd name="connsiteY31" fmla="*/ 741680 h 3631956"/>
              <a:gd name="connsiteX32" fmla="*/ 790752 w 887272"/>
              <a:gd name="connsiteY32" fmla="*/ 767080 h 3631956"/>
              <a:gd name="connsiteX33" fmla="*/ 785672 w 887272"/>
              <a:gd name="connsiteY33" fmla="*/ 787400 h 3631956"/>
              <a:gd name="connsiteX34" fmla="*/ 780592 w 887272"/>
              <a:gd name="connsiteY34" fmla="*/ 828040 h 3631956"/>
              <a:gd name="connsiteX35" fmla="*/ 775512 w 887272"/>
              <a:gd name="connsiteY35" fmla="*/ 843280 h 3631956"/>
              <a:gd name="connsiteX36" fmla="*/ 765352 w 887272"/>
              <a:gd name="connsiteY36" fmla="*/ 894080 h 3631956"/>
              <a:gd name="connsiteX37" fmla="*/ 755192 w 887272"/>
              <a:gd name="connsiteY37" fmla="*/ 939800 h 3631956"/>
              <a:gd name="connsiteX38" fmla="*/ 750112 w 887272"/>
              <a:gd name="connsiteY38" fmla="*/ 980440 h 3631956"/>
              <a:gd name="connsiteX39" fmla="*/ 745032 w 887272"/>
              <a:gd name="connsiteY39" fmla="*/ 1031240 h 3631956"/>
              <a:gd name="connsiteX40" fmla="*/ 734872 w 887272"/>
              <a:gd name="connsiteY40" fmla="*/ 1102360 h 3631956"/>
              <a:gd name="connsiteX41" fmla="*/ 729792 w 887272"/>
              <a:gd name="connsiteY41" fmla="*/ 1203960 h 3631956"/>
              <a:gd name="connsiteX42" fmla="*/ 719632 w 887272"/>
              <a:gd name="connsiteY42" fmla="*/ 1264920 h 3631956"/>
              <a:gd name="connsiteX43" fmla="*/ 704392 w 887272"/>
              <a:gd name="connsiteY43" fmla="*/ 1407160 h 3631956"/>
              <a:gd name="connsiteX44" fmla="*/ 694232 w 887272"/>
              <a:gd name="connsiteY44" fmla="*/ 1463040 h 3631956"/>
              <a:gd name="connsiteX45" fmla="*/ 689152 w 887272"/>
              <a:gd name="connsiteY45" fmla="*/ 1518920 h 3631956"/>
              <a:gd name="connsiteX46" fmla="*/ 678992 w 887272"/>
              <a:gd name="connsiteY46" fmla="*/ 1564640 h 3631956"/>
              <a:gd name="connsiteX47" fmla="*/ 673912 w 887272"/>
              <a:gd name="connsiteY47" fmla="*/ 1595120 h 3631956"/>
              <a:gd name="connsiteX48" fmla="*/ 668832 w 887272"/>
              <a:gd name="connsiteY48" fmla="*/ 1635760 h 3631956"/>
              <a:gd name="connsiteX49" fmla="*/ 663752 w 887272"/>
              <a:gd name="connsiteY49" fmla="*/ 1666240 h 3631956"/>
              <a:gd name="connsiteX50" fmla="*/ 658672 w 887272"/>
              <a:gd name="connsiteY50" fmla="*/ 1706880 h 3631956"/>
              <a:gd name="connsiteX51" fmla="*/ 643432 w 887272"/>
              <a:gd name="connsiteY51" fmla="*/ 1778000 h 3631956"/>
              <a:gd name="connsiteX52" fmla="*/ 638352 w 887272"/>
              <a:gd name="connsiteY52" fmla="*/ 1823720 h 3631956"/>
              <a:gd name="connsiteX53" fmla="*/ 628192 w 887272"/>
              <a:gd name="connsiteY53" fmla="*/ 1879600 h 3631956"/>
              <a:gd name="connsiteX54" fmla="*/ 623112 w 887272"/>
              <a:gd name="connsiteY54" fmla="*/ 1935480 h 3631956"/>
              <a:gd name="connsiteX55" fmla="*/ 607872 w 887272"/>
              <a:gd name="connsiteY55" fmla="*/ 2021840 h 3631956"/>
              <a:gd name="connsiteX56" fmla="*/ 602792 w 887272"/>
              <a:gd name="connsiteY56" fmla="*/ 2082800 h 3631956"/>
              <a:gd name="connsiteX57" fmla="*/ 592632 w 887272"/>
              <a:gd name="connsiteY57" fmla="*/ 2133600 h 3631956"/>
              <a:gd name="connsiteX58" fmla="*/ 582472 w 887272"/>
              <a:gd name="connsiteY58" fmla="*/ 2204720 h 3631956"/>
              <a:gd name="connsiteX59" fmla="*/ 577392 w 887272"/>
              <a:gd name="connsiteY59" fmla="*/ 2296160 h 3631956"/>
              <a:gd name="connsiteX60" fmla="*/ 572312 w 887272"/>
              <a:gd name="connsiteY60" fmla="*/ 2311400 h 3631956"/>
              <a:gd name="connsiteX61" fmla="*/ 567232 w 887272"/>
              <a:gd name="connsiteY61" fmla="*/ 2352040 h 3631956"/>
              <a:gd name="connsiteX62" fmla="*/ 562152 w 887272"/>
              <a:gd name="connsiteY62" fmla="*/ 2382520 h 3631956"/>
              <a:gd name="connsiteX63" fmla="*/ 551992 w 887272"/>
              <a:gd name="connsiteY63" fmla="*/ 2509520 h 3631956"/>
              <a:gd name="connsiteX64" fmla="*/ 541832 w 887272"/>
              <a:gd name="connsiteY64" fmla="*/ 2570480 h 3631956"/>
              <a:gd name="connsiteX65" fmla="*/ 536752 w 887272"/>
              <a:gd name="connsiteY65" fmla="*/ 2595880 h 3631956"/>
              <a:gd name="connsiteX66" fmla="*/ 526592 w 887272"/>
              <a:gd name="connsiteY66" fmla="*/ 2809240 h 3631956"/>
              <a:gd name="connsiteX67" fmla="*/ 521512 w 887272"/>
              <a:gd name="connsiteY67" fmla="*/ 2834640 h 3631956"/>
              <a:gd name="connsiteX68" fmla="*/ 516432 w 887272"/>
              <a:gd name="connsiteY68" fmla="*/ 2956560 h 3631956"/>
              <a:gd name="connsiteX69" fmla="*/ 506272 w 887272"/>
              <a:gd name="connsiteY69" fmla="*/ 3048000 h 3631956"/>
              <a:gd name="connsiteX70" fmla="*/ 494419 w 887272"/>
              <a:gd name="connsiteY70" fmla="*/ 3217898 h 3631956"/>
              <a:gd name="connsiteX71" fmla="*/ 486517 w 887272"/>
              <a:gd name="connsiteY71" fmla="*/ 3325707 h 3631956"/>
              <a:gd name="connsiteX72" fmla="*/ 489903 w 887272"/>
              <a:gd name="connsiteY72" fmla="*/ 3369734 h 3631956"/>
              <a:gd name="connsiteX73" fmla="*/ 484823 w 887272"/>
              <a:gd name="connsiteY73" fmla="*/ 3407551 h 3631956"/>
              <a:gd name="connsiteX74" fmla="*/ 462810 w 887272"/>
              <a:gd name="connsiteY74" fmla="*/ 3608494 h 3631956"/>
              <a:gd name="connsiteX75" fmla="*/ 414832 w 887272"/>
              <a:gd name="connsiteY75" fmla="*/ 3611880 h 3631956"/>
              <a:gd name="connsiteX76" fmla="*/ 191312 w 887272"/>
              <a:gd name="connsiteY76" fmla="*/ 3601720 h 3631956"/>
              <a:gd name="connsiteX77" fmla="*/ 120192 w 887272"/>
              <a:gd name="connsiteY77" fmla="*/ 3591560 h 3631956"/>
              <a:gd name="connsiteX78" fmla="*/ 64312 w 887272"/>
              <a:gd name="connsiteY78" fmla="*/ 3586480 h 3631956"/>
              <a:gd name="connsiteX79" fmla="*/ 20849 w 887272"/>
              <a:gd name="connsiteY79" fmla="*/ 3576884 h 3631956"/>
              <a:gd name="connsiteX80" fmla="*/ 27058 w 887272"/>
              <a:gd name="connsiteY80" fmla="*/ 3533423 h 3631956"/>
              <a:gd name="connsiteX81" fmla="*/ 31575 w 887272"/>
              <a:gd name="connsiteY81" fmla="*/ 3452706 h 3631956"/>
              <a:gd name="connsiteX82" fmla="*/ 33832 w 887272"/>
              <a:gd name="connsiteY82" fmla="*/ 3426178 h 3631956"/>
              <a:gd name="connsiteX83" fmla="*/ 33268 w 887272"/>
              <a:gd name="connsiteY83" fmla="*/ 3392311 h 3631956"/>
              <a:gd name="connsiteX84" fmla="*/ 32703 w 887272"/>
              <a:gd name="connsiteY84" fmla="*/ 3356186 h 3631956"/>
              <a:gd name="connsiteX85" fmla="*/ 34961 w 887272"/>
              <a:gd name="connsiteY85" fmla="*/ 3327964 h 3631956"/>
              <a:gd name="connsiteX86" fmla="*/ 40041 w 887272"/>
              <a:gd name="connsiteY86" fmla="*/ 3265311 h 3631956"/>
              <a:gd name="connsiteX87" fmla="*/ 47943 w 887272"/>
              <a:gd name="connsiteY87" fmla="*/ 3217332 h 3631956"/>
              <a:gd name="connsiteX88" fmla="*/ 46814 w 887272"/>
              <a:gd name="connsiteY88" fmla="*/ 3178387 h 3631956"/>
              <a:gd name="connsiteX89" fmla="*/ 79551 w 887272"/>
              <a:gd name="connsiteY89" fmla="*/ 3056467 h 3631956"/>
              <a:gd name="connsiteX90" fmla="*/ 78987 w 887272"/>
              <a:gd name="connsiteY90" fmla="*/ 3025422 h 3631956"/>
              <a:gd name="connsiteX91" fmla="*/ 86890 w 887272"/>
              <a:gd name="connsiteY91" fmla="*/ 2958253 h 3631956"/>
              <a:gd name="connsiteX92" fmla="*/ 89147 w 887272"/>
              <a:gd name="connsiteY92" fmla="*/ 2910841 h 3631956"/>
              <a:gd name="connsiteX93" fmla="*/ 96485 w 887272"/>
              <a:gd name="connsiteY93" fmla="*/ 2835770 h 3631956"/>
              <a:gd name="connsiteX94" fmla="*/ 112290 w 887272"/>
              <a:gd name="connsiteY94" fmla="*/ 2715542 h 3631956"/>
              <a:gd name="connsiteX95" fmla="*/ 94792 w 887272"/>
              <a:gd name="connsiteY95" fmla="*/ 2687320 h 3631956"/>
              <a:gd name="connsiteX96" fmla="*/ 74472 w 887272"/>
              <a:gd name="connsiteY96" fmla="*/ 2667000 h 3631956"/>
              <a:gd name="connsiteX97" fmla="*/ 79552 w 887272"/>
              <a:gd name="connsiteY97" fmla="*/ 2631440 h 3631956"/>
              <a:gd name="connsiteX98" fmla="*/ 89712 w 887272"/>
              <a:gd name="connsiteY98" fmla="*/ 2600960 h 3631956"/>
              <a:gd name="connsiteX99" fmla="*/ 94792 w 887272"/>
              <a:gd name="connsiteY99" fmla="*/ 2570480 h 3631956"/>
              <a:gd name="connsiteX100" fmla="*/ 104952 w 887272"/>
              <a:gd name="connsiteY100" fmla="*/ 2550160 h 3631956"/>
              <a:gd name="connsiteX101" fmla="*/ 135432 w 887272"/>
              <a:gd name="connsiteY101" fmla="*/ 2594187 h 3631956"/>
              <a:gd name="connsiteX102" fmla="*/ 145591 w 887272"/>
              <a:gd name="connsiteY102" fmla="*/ 2550724 h 3631956"/>
              <a:gd name="connsiteX103" fmla="*/ 142206 w 887272"/>
              <a:gd name="connsiteY103" fmla="*/ 2484684 h 3631956"/>
              <a:gd name="connsiteX104" fmla="*/ 149543 w 887272"/>
              <a:gd name="connsiteY104" fmla="*/ 2475088 h 3631956"/>
              <a:gd name="connsiteX105" fmla="*/ 151802 w 887272"/>
              <a:gd name="connsiteY105" fmla="*/ 2430498 h 3631956"/>
              <a:gd name="connsiteX106" fmla="*/ 159703 w 887272"/>
              <a:gd name="connsiteY106" fmla="*/ 2410178 h 3631956"/>
              <a:gd name="connsiteX107" fmla="*/ 164784 w 887272"/>
              <a:gd name="connsiteY107" fmla="*/ 2388164 h 3631956"/>
              <a:gd name="connsiteX108" fmla="*/ 167041 w 887272"/>
              <a:gd name="connsiteY108" fmla="*/ 2359943 h 3631956"/>
              <a:gd name="connsiteX109" fmla="*/ 174943 w 887272"/>
              <a:gd name="connsiteY109" fmla="*/ 2338494 h 3631956"/>
              <a:gd name="connsiteX110" fmla="*/ 180023 w 887272"/>
              <a:gd name="connsiteY110" fmla="*/ 2284871 h 3631956"/>
              <a:gd name="connsiteX111" fmla="*/ 181716 w 887272"/>
              <a:gd name="connsiteY111" fmla="*/ 2232942 h 3631956"/>
              <a:gd name="connsiteX112" fmla="*/ 190183 w 887272"/>
              <a:gd name="connsiteY112" fmla="*/ 2175369 h 3631956"/>
              <a:gd name="connsiteX113" fmla="*/ 191312 w 887272"/>
              <a:gd name="connsiteY113" fmla="*/ 2136987 h 3631956"/>
              <a:gd name="connsiteX114" fmla="*/ 196392 w 887272"/>
              <a:gd name="connsiteY114" fmla="*/ 2098040 h 3631956"/>
              <a:gd name="connsiteX115" fmla="*/ 206552 w 887272"/>
              <a:gd name="connsiteY115" fmla="*/ 1991360 h 3631956"/>
              <a:gd name="connsiteX116" fmla="*/ 211632 w 887272"/>
              <a:gd name="connsiteY116" fmla="*/ 1965960 h 3631956"/>
              <a:gd name="connsiteX117" fmla="*/ 216712 w 887272"/>
              <a:gd name="connsiteY117" fmla="*/ 1925320 h 3631956"/>
              <a:gd name="connsiteX118" fmla="*/ 221792 w 887272"/>
              <a:gd name="connsiteY118" fmla="*/ 1910080 h 3631956"/>
              <a:gd name="connsiteX119" fmla="*/ 226872 w 887272"/>
              <a:gd name="connsiteY119" fmla="*/ 1889760 h 3631956"/>
              <a:gd name="connsiteX120" fmla="*/ 231952 w 887272"/>
              <a:gd name="connsiteY120" fmla="*/ 1859280 h 3631956"/>
              <a:gd name="connsiteX121" fmla="*/ 237032 w 887272"/>
              <a:gd name="connsiteY121" fmla="*/ 1833880 h 3631956"/>
              <a:gd name="connsiteX122" fmla="*/ 242112 w 887272"/>
              <a:gd name="connsiteY122" fmla="*/ 1762760 h 3631956"/>
              <a:gd name="connsiteX123" fmla="*/ 247192 w 887272"/>
              <a:gd name="connsiteY123" fmla="*/ 1747520 h 3631956"/>
              <a:gd name="connsiteX124" fmla="*/ 252272 w 887272"/>
              <a:gd name="connsiteY124" fmla="*/ 1722120 h 3631956"/>
              <a:gd name="connsiteX125" fmla="*/ 257352 w 887272"/>
              <a:gd name="connsiteY125" fmla="*/ 1671320 h 3631956"/>
              <a:gd name="connsiteX126" fmla="*/ 262432 w 887272"/>
              <a:gd name="connsiteY126" fmla="*/ 1656080 h 3631956"/>
              <a:gd name="connsiteX127" fmla="*/ 267512 w 887272"/>
              <a:gd name="connsiteY127" fmla="*/ 1635760 h 3631956"/>
              <a:gd name="connsiteX128" fmla="*/ 272592 w 887272"/>
              <a:gd name="connsiteY128" fmla="*/ 1574800 h 3631956"/>
              <a:gd name="connsiteX129" fmla="*/ 277672 w 887272"/>
              <a:gd name="connsiteY129" fmla="*/ 1559560 h 3631956"/>
              <a:gd name="connsiteX130" fmla="*/ 287832 w 887272"/>
              <a:gd name="connsiteY130" fmla="*/ 1518920 h 3631956"/>
              <a:gd name="connsiteX131" fmla="*/ 292912 w 887272"/>
              <a:gd name="connsiteY131" fmla="*/ 1473200 h 3631956"/>
              <a:gd name="connsiteX132" fmla="*/ 297992 w 887272"/>
              <a:gd name="connsiteY132" fmla="*/ 1447800 h 3631956"/>
              <a:gd name="connsiteX133" fmla="*/ 308152 w 887272"/>
              <a:gd name="connsiteY133" fmla="*/ 1386840 h 3631956"/>
              <a:gd name="connsiteX134" fmla="*/ 313232 w 887272"/>
              <a:gd name="connsiteY134" fmla="*/ 1346200 h 3631956"/>
              <a:gd name="connsiteX135" fmla="*/ 323392 w 887272"/>
              <a:gd name="connsiteY135" fmla="*/ 1275080 h 3631956"/>
              <a:gd name="connsiteX136" fmla="*/ 328472 w 887272"/>
              <a:gd name="connsiteY136" fmla="*/ 1224280 h 3631956"/>
              <a:gd name="connsiteX137" fmla="*/ 333552 w 887272"/>
              <a:gd name="connsiteY137" fmla="*/ 1198880 h 3631956"/>
              <a:gd name="connsiteX138" fmla="*/ 348792 w 887272"/>
              <a:gd name="connsiteY138" fmla="*/ 1127760 h 3631956"/>
              <a:gd name="connsiteX139" fmla="*/ 353872 w 887272"/>
              <a:gd name="connsiteY139" fmla="*/ 1076960 h 3631956"/>
              <a:gd name="connsiteX140" fmla="*/ 358952 w 887272"/>
              <a:gd name="connsiteY140" fmla="*/ 1056640 h 3631956"/>
              <a:gd name="connsiteX141" fmla="*/ 369112 w 887272"/>
              <a:gd name="connsiteY141" fmla="*/ 1005840 h 3631956"/>
              <a:gd name="connsiteX142" fmla="*/ 374192 w 887272"/>
              <a:gd name="connsiteY142" fmla="*/ 934720 h 3631956"/>
              <a:gd name="connsiteX143" fmla="*/ 384352 w 887272"/>
              <a:gd name="connsiteY143" fmla="*/ 868680 h 3631956"/>
              <a:gd name="connsiteX144" fmla="*/ 389432 w 887272"/>
              <a:gd name="connsiteY144" fmla="*/ 822960 h 3631956"/>
              <a:gd name="connsiteX145" fmla="*/ 399592 w 887272"/>
              <a:gd name="connsiteY145" fmla="*/ 777240 h 3631956"/>
              <a:gd name="connsiteX146" fmla="*/ 404672 w 887272"/>
              <a:gd name="connsiteY146" fmla="*/ 731520 h 3631956"/>
              <a:gd name="connsiteX147" fmla="*/ 414832 w 887272"/>
              <a:gd name="connsiteY147" fmla="*/ 690880 h 3631956"/>
              <a:gd name="connsiteX148" fmla="*/ 424992 w 887272"/>
              <a:gd name="connsiteY148" fmla="*/ 629920 h 3631956"/>
              <a:gd name="connsiteX149" fmla="*/ 430072 w 887272"/>
              <a:gd name="connsiteY149" fmla="*/ 584200 h 3631956"/>
              <a:gd name="connsiteX150" fmla="*/ 440232 w 887272"/>
              <a:gd name="connsiteY150" fmla="*/ 543560 h 3631956"/>
              <a:gd name="connsiteX151" fmla="*/ 445312 w 887272"/>
              <a:gd name="connsiteY151" fmla="*/ 523240 h 3631956"/>
              <a:gd name="connsiteX152" fmla="*/ 455472 w 887272"/>
              <a:gd name="connsiteY152" fmla="*/ 457200 h 3631956"/>
              <a:gd name="connsiteX153" fmla="*/ 465632 w 887272"/>
              <a:gd name="connsiteY153" fmla="*/ 411480 h 3631956"/>
              <a:gd name="connsiteX154" fmla="*/ 470712 w 887272"/>
              <a:gd name="connsiteY154" fmla="*/ 365760 h 3631956"/>
              <a:gd name="connsiteX155" fmla="*/ 475792 w 887272"/>
              <a:gd name="connsiteY155" fmla="*/ 335280 h 3631956"/>
              <a:gd name="connsiteX156" fmla="*/ 470712 w 887272"/>
              <a:gd name="connsiteY156" fmla="*/ 198120 h 3631956"/>
              <a:gd name="connsiteX0" fmla="*/ 470712 w 887272"/>
              <a:gd name="connsiteY0" fmla="*/ 198120 h 3631956"/>
              <a:gd name="connsiteX1" fmla="*/ 485952 w 887272"/>
              <a:gd name="connsiteY1" fmla="*/ 187960 h 3631956"/>
              <a:gd name="connsiteX2" fmla="*/ 496112 w 887272"/>
              <a:gd name="connsiteY2" fmla="*/ 172720 h 3631956"/>
              <a:gd name="connsiteX3" fmla="*/ 526592 w 887272"/>
              <a:gd name="connsiteY3" fmla="*/ 152400 h 3631956"/>
              <a:gd name="connsiteX4" fmla="*/ 541832 w 887272"/>
              <a:gd name="connsiteY4" fmla="*/ 137160 h 3631956"/>
              <a:gd name="connsiteX5" fmla="*/ 572312 w 887272"/>
              <a:gd name="connsiteY5" fmla="*/ 127000 h 3631956"/>
              <a:gd name="connsiteX6" fmla="*/ 602792 w 887272"/>
              <a:gd name="connsiteY6" fmla="*/ 111760 h 3631956"/>
              <a:gd name="connsiteX7" fmla="*/ 638352 w 887272"/>
              <a:gd name="connsiteY7" fmla="*/ 96520 h 3631956"/>
              <a:gd name="connsiteX8" fmla="*/ 653592 w 887272"/>
              <a:gd name="connsiteY8" fmla="*/ 86360 h 3631956"/>
              <a:gd name="connsiteX9" fmla="*/ 689152 w 887272"/>
              <a:gd name="connsiteY9" fmla="*/ 76200 h 3631956"/>
              <a:gd name="connsiteX10" fmla="*/ 719632 w 887272"/>
              <a:gd name="connsiteY10" fmla="*/ 66040 h 3631956"/>
              <a:gd name="connsiteX11" fmla="*/ 755192 w 887272"/>
              <a:gd name="connsiteY11" fmla="*/ 50800 h 3631956"/>
              <a:gd name="connsiteX12" fmla="*/ 805992 w 887272"/>
              <a:gd name="connsiteY12" fmla="*/ 35560 h 3631956"/>
              <a:gd name="connsiteX13" fmla="*/ 821232 w 887272"/>
              <a:gd name="connsiteY13" fmla="*/ 25400 h 3631956"/>
              <a:gd name="connsiteX14" fmla="*/ 851712 w 887272"/>
              <a:gd name="connsiteY14" fmla="*/ 15240 h 3631956"/>
              <a:gd name="connsiteX15" fmla="*/ 882192 w 887272"/>
              <a:gd name="connsiteY15" fmla="*/ 0 h 3631956"/>
              <a:gd name="connsiteX16" fmla="*/ 887272 w 887272"/>
              <a:gd name="connsiteY16" fmla="*/ 15240 h 3631956"/>
              <a:gd name="connsiteX17" fmla="*/ 882192 w 887272"/>
              <a:gd name="connsiteY17" fmla="*/ 60960 h 3631956"/>
              <a:gd name="connsiteX18" fmla="*/ 877112 w 887272"/>
              <a:gd name="connsiteY18" fmla="*/ 76200 h 3631956"/>
              <a:gd name="connsiteX19" fmla="*/ 872032 w 887272"/>
              <a:gd name="connsiteY19" fmla="*/ 96520 h 3631956"/>
              <a:gd name="connsiteX20" fmla="*/ 866952 w 887272"/>
              <a:gd name="connsiteY20" fmla="*/ 162560 h 3631956"/>
              <a:gd name="connsiteX21" fmla="*/ 861872 w 887272"/>
              <a:gd name="connsiteY21" fmla="*/ 182880 h 3631956"/>
              <a:gd name="connsiteX22" fmla="*/ 856792 w 887272"/>
              <a:gd name="connsiteY22" fmla="*/ 213360 h 3631956"/>
              <a:gd name="connsiteX23" fmla="*/ 851712 w 887272"/>
              <a:gd name="connsiteY23" fmla="*/ 335280 h 3631956"/>
              <a:gd name="connsiteX24" fmla="*/ 841552 w 887272"/>
              <a:gd name="connsiteY24" fmla="*/ 401320 h 3631956"/>
              <a:gd name="connsiteX25" fmla="*/ 836472 w 887272"/>
              <a:gd name="connsiteY25" fmla="*/ 447040 h 3631956"/>
              <a:gd name="connsiteX26" fmla="*/ 826312 w 887272"/>
              <a:gd name="connsiteY26" fmla="*/ 568960 h 3631956"/>
              <a:gd name="connsiteX27" fmla="*/ 821232 w 887272"/>
              <a:gd name="connsiteY27" fmla="*/ 594360 h 3631956"/>
              <a:gd name="connsiteX28" fmla="*/ 816152 w 887272"/>
              <a:gd name="connsiteY28" fmla="*/ 640080 h 3631956"/>
              <a:gd name="connsiteX29" fmla="*/ 805992 w 887272"/>
              <a:gd name="connsiteY29" fmla="*/ 690880 h 3631956"/>
              <a:gd name="connsiteX30" fmla="*/ 800912 w 887272"/>
              <a:gd name="connsiteY30" fmla="*/ 721360 h 3631956"/>
              <a:gd name="connsiteX31" fmla="*/ 795832 w 887272"/>
              <a:gd name="connsiteY31" fmla="*/ 741680 h 3631956"/>
              <a:gd name="connsiteX32" fmla="*/ 790752 w 887272"/>
              <a:gd name="connsiteY32" fmla="*/ 767080 h 3631956"/>
              <a:gd name="connsiteX33" fmla="*/ 785672 w 887272"/>
              <a:gd name="connsiteY33" fmla="*/ 787400 h 3631956"/>
              <a:gd name="connsiteX34" fmla="*/ 780592 w 887272"/>
              <a:gd name="connsiteY34" fmla="*/ 828040 h 3631956"/>
              <a:gd name="connsiteX35" fmla="*/ 775512 w 887272"/>
              <a:gd name="connsiteY35" fmla="*/ 843280 h 3631956"/>
              <a:gd name="connsiteX36" fmla="*/ 765352 w 887272"/>
              <a:gd name="connsiteY36" fmla="*/ 894080 h 3631956"/>
              <a:gd name="connsiteX37" fmla="*/ 755192 w 887272"/>
              <a:gd name="connsiteY37" fmla="*/ 939800 h 3631956"/>
              <a:gd name="connsiteX38" fmla="*/ 750112 w 887272"/>
              <a:gd name="connsiteY38" fmla="*/ 980440 h 3631956"/>
              <a:gd name="connsiteX39" fmla="*/ 745032 w 887272"/>
              <a:gd name="connsiteY39" fmla="*/ 1031240 h 3631956"/>
              <a:gd name="connsiteX40" fmla="*/ 734872 w 887272"/>
              <a:gd name="connsiteY40" fmla="*/ 1102360 h 3631956"/>
              <a:gd name="connsiteX41" fmla="*/ 729792 w 887272"/>
              <a:gd name="connsiteY41" fmla="*/ 1203960 h 3631956"/>
              <a:gd name="connsiteX42" fmla="*/ 719632 w 887272"/>
              <a:gd name="connsiteY42" fmla="*/ 1264920 h 3631956"/>
              <a:gd name="connsiteX43" fmla="*/ 704392 w 887272"/>
              <a:gd name="connsiteY43" fmla="*/ 1407160 h 3631956"/>
              <a:gd name="connsiteX44" fmla="*/ 694232 w 887272"/>
              <a:gd name="connsiteY44" fmla="*/ 1463040 h 3631956"/>
              <a:gd name="connsiteX45" fmla="*/ 689152 w 887272"/>
              <a:gd name="connsiteY45" fmla="*/ 1518920 h 3631956"/>
              <a:gd name="connsiteX46" fmla="*/ 678992 w 887272"/>
              <a:gd name="connsiteY46" fmla="*/ 1564640 h 3631956"/>
              <a:gd name="connsiteX47" fmla="*/ 673912 w 887272"/>
              <a:gd name="connsiteY47" fmla="*/ 1595120 h 3631956"/>
              <a:gd name="connsiteX48" fmla="*/ 668832 w 887272"/>
              <a:gd name="connsiteY48" fmla="*/ 1635760 h 3631956"/>
              <a:gd name="connsiteX49" fmla="*/ 663752 w 887272"/>
              <a:gd name="connsiteY49" fmla="*/ 1666240 h 3631956"/>
              <a:gd name="connsiteX50" fmla="*/ 658672 w 887272"/>
              <a:gd name="connsiteY50" fmla="*/ 1706880 h 3631956"/>
              <a:gd name="connsiteX51" fmla="*/ 643432 w 887272"/>
              <a:gd name="connsiteY51" fmla="*/ 1778000 h 3631956"/>
              <a:gd name="connsiteX52" fmla="*/ 638352 w 887272"/>
              <a:gd name="connsiteY52" fmla="*/ 1823720 h 3631956"/>
              <a:gd name="connsiteX53" fmla="*/ 628192 w 887272"/>
              <a:gd name="connsiteY53" fmla="*/ 1879600 h 3631956"/>
              <a:gd name="connsiteX54" fmla="*/ 623112 w 887272"/>
              <a:gd name="connsiteY54" fmla="*/ 1935480 h 3631956"/>
              <a:gd name="connsiteX55" fmla="*/ 607872 w 887272"/>
              <a:gd name="connsiteY55" fmla="*/ 2021840 h 3631956"/>
              <a:gd name="connsiteX56" fmla="*/ 602792 w 887272"/>
              <a:gd name="connsiteY56" fmla="*/ 2082800 h 3631956"/>
              <a:gd name="connsiteX57" fmla="*/ 592632 w 887272"/>
              <a:gd name="connsiteY57" fmla="*/ 2133600 h 3631956"/>
              <a:gd name="connsiteX58" fmla="*/ 582472 w 887272"/>
              <a:gd name="connsiteY58" fmla="*/ 2204720 h 3631956"/>
              <a:gd name="connsiteX59" fmla="*/ 577392 w 887272"/>
              <a:gd name="connsiteY59" fmla="*/ 2296160 h 3631956"/>
              <a:gd name="connsiteX60" fmla="*/ 572312 w 887272"/>
              <a:gd name="connsiteY60" fmla="*/ 2311400 h 3631956"/>
              <a:gd name="connsiteX61" fmla="*/ 567232 w 887272"/>
              <a:gd name="connsiteY61" fmla="*/ 2352040 h 3631956"/>
              <a:gd name="connsiteX62" fmla="*/ 562152 w 887272"/>
              <a:gd name="connsiteY62" fmla="*/ 2382520 h 3631956"/>
              <a:gd name="connsiteX63" fmla="*/ 551992 w 887272"/>
              <a:gd name="connsiteY63" fmla="*/ 2509520 h 3631956"/>
              <a:gd name="connsiteX64" fmla="*/ 541832 w 887272"/>
              <a:gd name="connsiteY64" fmla="*/ 2570480 h 3631956"/>
              <a:gd name="connsiteX65" fmla="*/ 536752 w 887272"/>
              <a:gd name="connsiteY65" fmla="*/ 2595880 h 3631956"/>
              <a:gd name="connsiteX66" fmla="*/ 526592 w 887272"/>
              <a:gd name="connsiteY66" fmla="*/ 2809240 h 3631956"/>
              <a:gd name="connsiteX67" fmla="*/ 521512 w 887272"/>
              <a:gd name="connsiteY67" fmla="*/ 2834640 h 3631956"/>
              <a:gd name="connsiteX68" fmla="*/ 516432 w 887272"/>
              <a:gd name="connsiteY68" fmla="*/ 2956560 h 3631956"/>
              <a:gd name="connsiteX69" fmla="*/ 506272 w 887272"/>
              <a:gd name="connsiteY69" fmla="*/ 3048000 h 3631956"/>
              <a:gd name="connsiteX70" fmla="*/ 494419 w 887272"/>
              <a:gd name="connsiteY70" fmla="*/ 3217898 h 3631956"/>
              <a:gd name="connsiteX71" fmla="*/ 486517 w 887272"/>
              <a:gd name="connsiteY71" fmla="*/ 3325707 h 3631956"/>
              <a:gd name="connsiteX72" fmla="*/ 489903 w 887272"/>
              <a:gd name="connsiteY72" fmla="*/ 3369734 h 3631956"/>
              <a:gd name="connsiteX73" fmla="*/ 484823 w 887272"/>
              <a:gd name="connsiteY73" fmla="*/ 3407551 h 3631956"/>
              <a:gd name="connsiteX74" fmla="*/ 462810 w 887272"/>
              <a:gd name="connsiteY74" fmla="*/ 3608494 h 3631956"/>
              <a:gd name="connsiteX75" fmla="*/ 414832 w 887272"/>
              <a:gd name="connsiteY75" fmla="*/ 3611880 h 3631956"/>
              <a:gd name="connsiteX76" fmla="*/ 191312 w 887272"/>
              <a:gd name="connsiteY76" fmla="*/ 3601720 h 3631956"/>
              <a:gd name="connsiteX77" fmla="*/ 120192 w 887272"/>
              <a:gd name="connsiteY77" fmla="*/ 3591560 h 3631956"/>
              <a:gd name="connsiteX78" fmla="*/ 64312 w 887272"/>
              <a:gd name="connsiteY78" fmla="*/ 3586480 h 3631956"/>
              <a:gd name="connsiteX79" fmla="*/ 20849 w 887272"/>
              <a:gd name="connsiteY79" fmla="*/ 3576884 h 3631956"/>
              <a:gd name="connsiteX80" fmla="*/ 27058 w 887272"/>
              <a:gd name="connsiteY80" fmla="*/ 3533423 h 3631956"/>
              <a:gd name="connsiteX81" fmla="*/ 31575 w 887272"/>
              <a:gd name="connsiteY81" fmla="*/ 3452706 h 3631956"/>
              <a:gd name="connsiteX82" fmla="*/ 33832 w 887272"/>
              <a:gd name="connsiteY82" fmla="*/ 3426178 h 3631956"/>
              <a:gd name="connsiteX83" fmla="*/ 33268 w 887272"/>
              <a:gd name="connsiteY83" fmla="*/ 3392311 h 3631956"/>
              <a:gd name="connsiteX84" fmla="*/ 32703 w 887272"/>
              <a:gd name="connsiteY84" fmla="*/ 3356186 h 3631956"/>
              <a:gd name="connsiteX85" fmla="*/ 34961 w 887272"/>
              <a:gd name="connsiteY85" fmla="*/ 3327964 h 3631956"/>
              <a:gd name="connsiteX86" fmla="*/ 40041 w 887272"/>
              <a:gd name="connsiteY86" fmla="*/ 3265311 h 3631956"/>
              <a:gd name="connsiteX87" fmla="*/ 47943 w 887272"/>
              <a:gd name="connsiteY87" fmla="*/ 3217332 h 3631956"/>
              <a:gd name="connsiteX88" fmla="*/ 66570 w 887272"/>
              <a:gd name="connsiteY88" fmla="*/ 3178387 h 3631956"/>
              <a:gd name="connsiteX89" fmla="*/ 79551 w 887272"/>
              <a:gd name="connsiteY89" fmla="*/ 3056467 h 3631956"/>
              <a:gd name="connsiteX90" fmla="*/ 78987 w 887272"/>
              <a:gd name="connsiteY90" fmla="*/ 3025422 h 3631956"/>
              <a:gd name="connsiteX91" fmla="*/ 86890 w 887272"/>
              <a:gd name="connsiteY91" fmla="*/ 2958253 h 3631956"/>
              <a:gd name="connsiteX92" fmla="*/ 89147 w 887272"/>
              <a:gd name="connsiteY92" fmla="*/ 2910841 h 3631956"/>
              <a:gd name="connsiteX93" fmla="*/ 96485 w 887272"/>
              <a:gd name="connsiteY93" fmla="*/ 2835770 h 3631956"/>
              <a:gd name="connsiteX94" fmla="*/ 112290 w 887272"/>
              <a:gd name="connsiteY94" fmla="*/ 2715542 h 3631956"/>
              <a:gd name="connsiteX95" fmla="*/ 94792 w 887272"/>
              <a:gd name="connsiteY95" fmla="*/ 2687320 h 3631956"/>
              <a:gd name="connsiteX96" fmla="*/ 74472 w 887272"/>
              <a:gd name="connsiteY96" fmla="*/ 2667000 h 3631956"/>
              <a:gd name="connsiteX97" fmla="*/ 79552 w 887272"/>
              <a:gd name="connsiteY97" fmla="*/ 2631440 h 3631956"/>
              <a:gd name="connsiteX98" fmla="*/ 89712 w 887272"/>
              <a:gd name="connsiteY98" fmla="*/ 2600960 h 3631956"/>
              <a:gd name="connsiteX99" fmla="*/ 94792 w 887272"/>
              <a:gd name="connsiteY99" fmla="*/ 2570480 h 3631956"/>
              <a:gd name="connsiteX100" fmla="*/ 104952 w 887272"/>
              <a:gd name="connsiteY100" fmla="*/ 2550160 h 3631956"/>
              <a:gd name="connsiteX101" fmla="*/ 135432 w 887272"/>
              <a:gd name="connsiteY101" fmla="*/ 2594187 h 3631956"/>
              <a:gd name="connsiteX102" fmla="*/ 145591 w 887272"/>
              <a:gd name="connsiteY102" fmla="*/ 2550724 h 3631956"/>
              <a:gd name="connsiteX103" fmla="*/ 142206 w 887272"/>
              <a:gd name="connsiteY103" fmla="*/ 2484684 h 3631956"/>
              <a:gd name="connsiteX104" fmla="*/ 149543 w 887272"/>
              <a:gd name="connsiteY104" fmla="*/ 2475088 h 3631956"/>
              <a:gd name="connsiteX105" fmla="*/ 151802 w 887272"/>
              <a:gd name="connsiteY105" fmla="*/ 2430498 h 3631956"/>
              <a:gd name="connsiteX106" fmla="*/ 159703 w 887272"/>
              <a:gd name="connsiteY106" fmla="*/ 2410178 h 3631956"/>
              <a:gd name="connsiteX107" fmla="*/ 164784 w 887272"/>
              <a:gd name="connsiteY107" fmla="*/ 2388164 h 3631956"/>
              <a:gd name="connsiteX108" fmla="*/ 167041 w 887272"/>
              <a:gd name="connsiteY108" fmla="*/ 2359943 h 3631956"/>
              <a:gd name="connsiteX109" fmla="*/ 174943 w 887272"/>
              <a:gd name="connsiteY109" fmla="*/ 2338494 h 3631956"/>
              <a:gd name="connsiteX110" fmla="*/ 180023 w 887272"/>
              <a:gd name="connsiteY110" fmla="*/ 2284871 h 3631956"/>
              <a:gd name="connsiteX111" fmla="*/ 181716 w 887272"/>
              <a:gd name="connsiteY111" fmla="*/ 2232942 h 3631956"/>
              <a:gd name="connsiteX112" fmla="*/ 190183 w 887272"/>
              <a:gd name="connsiteY112" fmla="*/ 2175369 h 3631956"/>
              <a:gd name="connsiteX113" fmla="*/ 191312 w 887272"/>
              <a:gd name="connsiteY113" fmla="*/ 2136987 h 3631956"/>
              <a:gd name="connsiteX114" fmla="*/ 196392 w 887272"/>
              <a:gd name="connsiteY114" fmla="*/ 2098040 h 3631956"/>
              <a:gd name="connsiteX115" fmla="*/ 206552 w 887272"/>
              <a:gd name="connsiteY115" fmla="*/ 1991360 h 3631956"/>
              <a:gd name="connsiteX116" fmla="*/ 211632 w 887272"/>
              <a:gd name="connsiteY116" fmla="*/ 1965960 h 3631956"/>
              <a:gd name="connsiteX117" fmla="*/ 216712 w 887272"/>
              <a:gd name="connsiteY117" fmla="*/ 1925320 h 3631956"/>
              <a:gd name="connsiteX118" fmla="*/ 221792 w 887272"/>
              <a:gd name="connsiteY118" fmla="*/ 1910080 h 3631956"/>
              <a:gd name="connsiteX119" fmla="*/ 226872 w 887272"/>
              <a:gd name="connsiteY119" fmla="*/ 1889760 h 3631956"/>
              <a:gd name="connsiteX120" fmla="*/ 231952 w 887272"/>
              <a:gd name="connsiteY120" fmla="*/ 1859280 h 3631956"/>
              <a:gd name="connsiteX121" fmla="*/ 237032 w 887272"/>
              <a:gd name="connsiteY121" fmla="*/ 1833880 h 3631956"/>
              <a:gd name="connsiteX122" fmla="*/ 242112 w 887272"/>
              <a:gd name="connsiteY122" fmla="*/ 1762760 h 3631956"/>
              <a:gd name="connsiteX123" fmla="*/ 247192 w 887272"/>
              <a:gd name="connsiteY123" fmla="*/ 1747520 h 3631956"/>
              <a:gd name="connsiteX124" fmla="*/ 252272 w 887272"/>
              <a:gd name="connsiteY124" fmla="*/ 1722120 h 3631956"/>
              <a:gd name="connsiteX125" fmla="*/ 257352 w 887272"/>
              <a:gd name="connsiteY125" fmla="*/ 1671320 h 3631956"/>
              <a:gd name="connsiteX126" fmla="*/ 262432 w 887272"/>
              <a:gd name="connsiteY126" fmla="*/ 1656080 h 3631956"/>
              <a:gd name="connsiteX127" fmla="*/ 267512 w 887272"/>
              <a:gd name="connsiteY127" fmla="*/ 1635760 h 3631956"/>
              <a:gd name="connsiteX128" fmla="*/ 272592 w 887272"/>
              <a:gd name="connsiteY128" fmla="*/ 1574800 h 3631956"/>
              <a:gd name="connsiteX129" fmla="*/ 277672 w 887272"/>
              <a:gd name="connsiteY129" fmla="*/ 1559560 h 3631956"/>
              <a:gd name="connsiteX130" fmla="*/ 287832 w 887272"/>
              <a:gd name="connsiteY130" fmla="*/ 1518920 h 3631956"/>
              <a:gd name="connsiteX131" fmla="*/ 292912 w 887272"/>
              <a:gd name="connsiteY131" fmla="*/ 1473200 h 3631956"/>
              <a:gd name="connsiteX132" fmla="*/ 297992 w 887272"/>
              <a:gd name="connsiteY132" fmla="*/ 1447800 h 3631956"/>
              <a:gd name="connsiteX133" fmla="*/ 308152 w 887272"/>
              <a:gd name="connsiteY133" fmla="*/ 1386840 h 3631956"/>
              <a:gd name="connsiteX134" fmla="*/ 313232 w 887272"/>
              <a:gd name="connsiteY134" fmla="*/ 1346200 h 3631956"/>
              <a:gd name="connsiteX135" fmla="*/ 323392 w 887272"/>
              <a:gd name="connsiteY135" fmla="*/ 1275080 h 3631956"/>
              <a:gd name="connsiteX136" fmla="*/ 328472 w 887272"/>
              <a:gd name="connsiteY136" fmla="*/ 1224280 h 3631956"/>
              <a:gd name="connsiteX137" fmla="*/ 333552 w 887272"/>
              <a:gd name="connsiteY137" fmla="*/ 1198880 h 3631956"/>
              <a:gd name="connsiteX138" fmla="*/ 348792 w 887272"/>
              <a:gd name="connsiteY138" fmla="*/ 1127760 h 3631956"/>
              <a:gd name="connsiteX139" fmla="*/ 353872 w 887272"/>
              <a:gd name="connsiteY139" fmla="*/ 1076960 h 3631956"/>
              <a:gd name="connsiteX140" fmla="*/ 358952 w 887272"/>
              <a:gd name="connsiteY140" fmla="*/ 1056640 h 3631956"/>
              <a:gd name="connsiteX141" fmla="*/ 369112 w 887272"/>
              <a:gd name="connsiteY141" fmla="*/ 1005840 h 3631956"/>
              <a:gd name="connsiteX142" fmla="*/ 374192 w 887272"/>
              <a:gd name="connsiteY142" fmla="*/ 934720 h 3631956"/>
              <a:gd name="connsiteX143" fmla="*/ 384352 w 887272"/>
              <a:gd name="connsiteY143" fmla="*/ 868680 h 3631956"/>
              <a:gd name="connsiteX144" fmla="*/ 389432 w 887272"/>
              <a:gd name="connsiteY144" fmla="*/ 822960 h 3631956"/>
              <a:gd name="connsiteX145" fmla="*/ 399592 w 887272"/>
              <a:gd name="connsiteY145" fmla="*/ 777240 h 3631956"/>
              <a:gd name="connsiteX146" fmla="*/ 404672 w 887272"/>
              <a:gd name="connsiteY146" fmla="*/ 731520 h 3631956"/>
              <a:gd name="connsiteX147" fmla="*/ 414832 w 887272"/>
              <a:gd name="connsiteY147" fmla="*/ 690880 h 3631956"/>
              <a:gd name="connsiteX148" fmla="*/ 424992 w 887272"/>
              <a:gd name="connsiteY148" fmla="*/ 629920 h 3631956"/>
              <a:gd name="connsiteX149" fmla="*/ 430072 w 887272"/>
              <a:gd name="connsiteY149" fmla="*/ 584200 h 3631956"/>
              <a:gd name="connsiteX150" fmla="*/ 440232 w 887272"/>
              <a:gd name="connsiteY150" fmla="*/ 543560 h 3631956"/>
              <a:gd name="connsiteX151" fmla="*/ 445312 w 887272"/>
              <a:gd name="connsiteY151" fmla="*/ 523240 h 3631956"/>
              <a:gd name="connsiteX152" fmla="*/ 455472 w 887272"/>
              <a:gd name="connsiteY152" fmla="*/ 457200 h 3631956"/>
              <a:gd name="connsiteX153" fmla="*/ 465632 w 887272"/>
              <a:gd name="connsiteY153" fmla="*/ 411480 h 3631956"/>
              <a:gd name="connsiteX154" fmla="*/ 470712 w 887272"/>
              <a:gd name="connsiteY154" fmla="*/ 365760 h 3631956"/>
              <a:gd name="connsiteX155" fmla="*/ 475792 w 887272"/>
              <a:gd name="connsiteY155" fmla="*/ 335280 h 3631956"/>
              <a:gd name="connsiteX156" fmla="*/ 470712 w 887272"/>
              <a:gd name="connsiteY156" fmla="*/ 198120 h 3631956"/>
              <a:gd name="connsiteX0" fmla="*/ 470712 w 887272"/>
              <a:gd name="connsiteY0" fmla="*/ 198120 h 3631956"/>
              <a:gd name="connsiteX1" fmla="*/ 485952 w 887272"/>
              <a:gd name="connsiteY1" fmla="*/ 187960 h 3631956"/>
              <a:gd name="connsiteX2" fmla="*/ 496112 w 887272"/>
              <a:gd name="connsiteY2" fmla="*/ 172720 h 3631956"/>
              <a:gd name="connsiteX3" fmla="*/ 526592 w 887272"/>
              <a:gd name="connsiteY3" fmla="*/ 152400 h 3631956"/>
              <a:gd name="connsiteX4" fmla="*/ 541832 w 887272"/>
              <a:gd name="connsiteY4" fmla="*/ 137160 h 3631956"/>
              <a:gd name="connsiteX5" fmla="*/ 572312 w 887272"/>
              <a:gd name="connsiteY5" fmla="*/ 127000 h 3631956"/>
              <a:gd name="connsiteX6" fmla="*/ 602792 w 887272"/>
              <a:gd name="connsiteY6" fmla="*/ 111760 h 3631956"/>
              <a:gd name="connsiteX7" fmla="*/ 638352 w 887272"/>
              <a:gd name="connsiteY7" fmla="*/ 96520 h 3631956"/>
              <a:gd name="connsiteX8" fmla="*/ 653592 w 887272"/>
              <a:gd name="connsiteY8" fmla="*/ 86360 h 3631956"/>
              <a:gd name="connsiteX9" fmla="*/ 689152 w 887272"/>
              <a:gd name="connsiteY9" fmla="*/ 76200 h 3631956"/>
              <a:gd name="connsiteX10" fmla="*/ 719632 w 887272"/>
              <a:gd name="connsiteY10" fmla="*/ 66040 h 3631956"/>
              <a:gd name="connsiteX11" fmla="*/ 755192 w 887272"/>
              <a:gd name="connsiteY11" fmla="*/ 50800 h 3631956"/>
              <a:gd name="connsiteX12" fmla="*/ 805992 w 887272"/>
              <a:gd name="connsiteY12" fmla="*/ 35560 h 3631956"/>
              <a:gd name="connsiteX13" fmla="*/ 821232 w 887272"/>
              <a:gd name="connsiteY13" fmla="*/ 25400 h 3631956"/>
              <a:gd name="connsiteX14" fmla="*/ 851712 w 887272"/>
              <a:gd name="connsiteY14" fmla="*/ 15240 h 3631956"/>
              <a:gd name="connsiteX15" fmla="*/ 882192 w 887272"/>
              <a:gd name="connsiteY15" fmla="*/ 0 h 3631956"/>
              <a:gd name="connsiteX16" fmla="*/ 887272 w 887272"/>
              <a:gd name="connsiteY16" fmla="*/ 15240 h 3631956"/>
              <a:gd name="connsiteX17" fmla="*/ 882192 w 887272"/>
              <a:gd name="connsiteY17" fmla="*/ 60960 h 3631956"/>
              <a:gd name="connsiteX18" fmla="*/ 877112 w 887272"/>
              <a:gd name="connsiteY18" fmla="*/ 76200 h 3631956"/>
              <a:gd name="connsiteX19" fmla="*/ 872032 w 887272"/>
              <a:gd name="connsiteY19" fmla="*/ 96520 h 3631956"/>
              <a:gd name="connsiteX20" fmla="*/ 866952 w 887272"/>
              <a:gd name="connsiteY20" fmla="*/ 162560 h 3631956"/>
              <a:gd name="connsiteX21" fmla="*/ 861872 w 887272"/>
              <a:gd name="connsiteY21" fmla="*/ 182880 h 3631956"/>
              <a:gd name="connsiteX22" fmla="*/ 856792 w 887272"/>
              <a:gd name="connsiteY22" fmla="*/ 213360 h 3631956"/>
              <a:gd name="connsiteX23" fmla="*/ 851712 w 887272"/>
              <a:gd name="connsiteY23" fmla="*/ 335280 h 3631956"/>
              <a:gd name="connsiteX24" fmla="*/ 841552 w 887272"/>
              <a:gd name="connsiteY24" fmla="*/ 401320 h 3631956"/>
              <a:gd name="connsiteX25" fmla="*/ 836472 w 887272"/>
              <a:gd name="connsiteY25" fmla="*/ 447040 h 3631956"/>
              <a:gd name="connsiteX26" fmla="*/ 826312 w 887272"/>
              <a:gd name="connsiteY26" fmla="*/ 568960 h 3631956"/>
              <a:gd name="connsiteX27" fmla="*/ 821232 w 887272"/>
              <a:gd name="connsiteY27" fmla="*/ 594360 h 3631956"/>
              <a:gd name="connsiteX28" fmla="*/ 816152 w 887272"/>
              <a:gd name="connsiteY28" fmla="*/ 640080 h 3631956"/>
              <a:gd name="connsiteX29" fmla="*/ 805992 w 887272"/>
              <a:gd name="connsiteY29" fmla="*/ 690880 h 3631956"/>
              <a:gd name="connsiteX30" fmla="*/ 800912 w 887272"/>
              <a:gd name="connsiteY30" fmla="*/ 721360 h 3631956"/>
              <a:gd name="connsiteX31" fmla="*/ 795832 w 887272"/>
              <a:gd name="connsiteY31" fmla="*/ 741680 h 3631956"/>
              <a:gd name="connsiteX32" fmla="*/ 790752 w 887272"/>
              <a:gd name="connsiteY32" fmla="*/ 767080 h 3631956"/>
              <a:gd name="connsiteX33" fmla="*/ 785672 w 887272"/>
              <a:gd name="connsiteY33" fmla="*/ 787400 h 3631956"/>
              <a:gd name="connsiteX34" fmla="*/ 780592 w 887272"/>
              <a:gd name="connsiteY34" fmla="*/ 828040 h 3631956"/>
              <a:gd name="connsiteX35" fmla="*/ 775512 w 887272"/>
              <a:gd name="connsiteY35" fmla="*/ 843280 h 3631956"/>
              <a:gd name="connsiteX36" fmla="*/ 765352 w 887272"/>
              <a:gd name="connsiteY36" fmla="*/ 894080 h 3631956"/>
              <a:gd name="connsiteX37" fmla="*/ 755192 w 887272"/>
              <a:gd name="connsiteY37" fmla="*/ 939800 h 3631956"/>
              <a:gd name="connsiteX38" fmla="*/ 750112 w 887272"/>
              <a:gd name="connsiteY38" fmla="*/ 980440 h 3631956"/>
              <a:gd name="connsiteX39" fmla="*/ 745032 w 887272"/>
              <a:gd name="connsiteY39" fmla="*/ 1031240 h 3631956"/>
              <a:gd name="connsiteX40" fmla="*/ 734872 w 887272"/>
              <a:gd name="connsiteY40" fmla="*/ 1102360 h 3631956"/>
              <a:gd name="connsiteX41" fmla="*/ 729792 w 887272"/>
              <a:gd name="connsiteY41" fmla="*/ 1203960 h 3631956"/>
              <a:gd name="connsiteX42" fmla="*/ 719632 w 887272"/>
              <a:gd name="connsiteY42" fmla="*/ 1264920 h 3631956"/>
              <a:gd name="connsiteX43" fmla="*/ 704392 w 887272"/>
              <a:gd name="connsiteY43" fmla="*/ 1407160 h 3631956"/>
              <a:gd name="connsiteX44" fmla="*/ 694232 w 887272"/>
              <a:gd name="connsiteY44" fmla="*/ 1463040 h 3631956"/>
              <a:gd name="connsiteX45" fmla="*/ 689152 w 887272"/>
              <a:gd name="connsiteY45" fmla="*/ 1518920 h 3631956"/>
              <a:gd name="connsiteX46" fmla="*/ 678992 w 887272"/>
              <a:gd name="connsiteY46" fmla="*/ 1564640 h 3631956"/>
              <a:gd name="connsiteX47" fmla="*/ 673912 w 887272"/>
              <a:gd name="connsiteY47" fmla="*/ 1595120 h 3631956"/>
              <a:gd name="connsiteX48" fmla="*/ 668832 w 887272"/>
              <a:gd name="connsiteY48" fmla="*/ 1635760 h 3631956"/>
              <a:gd name="connsiteX49" fmla="*/ 663752 w 887272"/>
              <a:gd name="connsiteY49" fmla="*/ 1666240 h 3631956"/>
              <a:gd name="connsiteX50" fmla="*/ 658672 w 887272"/>
              <a:gd name="connsiteY50" fmla="*/ 1706880 h 3631956"/>
              <a:gd name="connsiteX51" fmla="*/ 643432 w 887272"/>
              <a:gd name="connsiteY51" fmla="*/ 1778000 h 3631956"/>
              <a:gd name="connsiteX52" fmla="*/ 638352 w 887272"/>
              <a:gd name="connsiteY52" fmla="*/ 1823720 h 3631956"/>
              <a:gd name="connsiteX53" fmla="*/ 628192 w 887272"/>
              <a:gd name="connsiteY53" fmla="*/ 1879600 h 3631956"/>
              <a:gd name="connsiteX54" fmla="*/ 623112 w 887272"/>
              <a:gd name="connsiteY54" fmla="*/ 1935480 h 3631956"/>
              <a:gd name="connsiteX55" fmla="*/ 607872 w 887272"/>
              <a:gd name="connsiteY55" fmla="*/ 2021840 h 3631956"/>
              <a:gd name="connsiteX56" fmla="*/ 602792 w 887272"/>
              <a:gd name="connsiteY56" fmla="*/ 2082800 h 3631956"/>
              <a:gd name="connsiteX57" fmla="*/ 592632 w 887272"/>
              <a:gd name="connsiteY57" fmla="*/ 2133600 h 3631956"/>
              <a:gd name="connsiteX58" fmla="*/ 582472 w 887272"/>
              <a:gd name="connsiteY58" fmla="*/ 2204720 h 3631956"/>
              <a:gd name="connsiteX59" fmla="*/ 577392 w 887272"/>
              <a:gd name="connsiteY59" fmla="*/ 2296160 h 3631956"/>
              <a:gd name="connsiteX60" fmla="*/ 572312 w 887272"/>
              <a:gd name="connsiteY60" fmla="*/ 2311400 h 3631956"/>
              <a:gd name="connsiteX61" fmla="*/ 567232 w 887272"/>
              <a:gd name="connsiteY61" fmla="*/ 2352040 h 3631956"/>
              <a:gd name="connsiteX62" fmla="*/ 562152 w 887272"/>
              <a:gd name="connsiteY62" fmla="*/ 2382520 h 3631956"/>
              <a:gd name="connsiteX63" fmla="*/ 551992 w 887272"/>
              <a:gd name="connsiteY63" fmla="*/ 2509520 h 3631956"/>
              <a:gd name="connsiteX64" fmla="*/ 541832 w 887272"/>
              <a:gd name="connsiteY64" fmla="*/ 2570480 h 3631956"/>
              <a:gd name="connsiteX65" fmla="*/ 536752 w 887272"/>
              <a:gd name="connsiteY65" fmla="*/ 2595880 h 3631956"/>
              <a:gd name="connsiteX66" fmla="*/ 526592 w 887272"/>
              <a:gd name="connsiteY66" fmla="*/ 2809240 h 3631956"/>
              <a:gd name="connsiteX67" fmla="*/ 521512 w 887272"/>
              <a:gd name="connsiteY67" fmla="*/ 2834640 h 3631956"/>
              <a:gd name="connsiteX68" fmla="*/ 516432 w 887272"/>
              <a:gd name="connsiteY68" fmla="*/ 2956560 h 3631956"/>
              <a:gd name="connsiteX69" fmla="*/ 506272 w 887272"/>
              <a:gd name="connsiteY69" fmla="*/ 3048000 h 3631956"/>
              <a:gd name="connsiteX70" fmla="*/ 494419 w 887272"/>
              <a:gd name="connsiteY70" fmla="*/ 3217898 h 3631956"/>
              <a:gd name="connsiteX71" fmla="*/ 486517 w 887272"/>
              <a:gd name="connsiteY71" fmla="*/ 3325707 h 3631956"/>
              <a:gd name="connsiteX72" fmla="*/ 489903 w 887272"/>
              <a:gd name="connsiteY72" fmla="*/ 3369734 h 3631956"/>
              <a:gd name="connsiteX73" fmla="*/ 484823 w 887272"/>
              <a:gd name="connsiteY73" fmla="*/ 3407551 h 3631956"/>
              <a:gd name="connsiteX74" fmla="*/ 462810 w 887272"/>
              <a:gd name="connsiteY74" fmla="*/ 3608494 h 3631956"/>
              <a:gd name="connsiteX75" fmla="*/ 414832 w 887272"/>
              <a:gd name="connsiteY75" fmla="*/ 3611880 h 3631956"/>
              <a:gd name="connsiteX76" fmla="*/ 191312 w 887272"/>
              <a:gd name="connsiteY76" fmla="*/ 3601720 h 3631956"/>
              <a:gd name="connsiteX77" fmla="*/ 120192 w 887272"/>
              <a:gd name="connsiteY77" fmla="*/ 3591560 h 3631956"/>
              <a:gd name="connsiteX78" fmla="*/ 64312 w 887272"/>
              <a:gd name="connsiteY78" fmla="*/ 3586480 h 3631956"/>
              <a:gd name="connsiteX79" fmla="*/ 20849 w 887272"/>
              <a:gd name="connsiteY79" fmla="*/ 3576884 h 3631956"/>
              <a:gd name="connsiteX80" fmla="*/ 27058 w 887272"/>
              <a:gd name="connsiteY80" fmla="*/ 3533423 h 3631956"/>
              <a:gd name="connsiteX81" fmla="*/ 31575 w 887272"/>
              <a:gd name="connsiteY81" fmla="*/ 3452706 h 3631956"/>
              <a:gd name="connsiteX82" fmla="*/ 33832 w 887272"/>
              <a:gd name="connsiteY82" fmla="*/ 3426178 h 3631956"/>
              <a:gd name="connsiteX83" fmla="*/ 33268 w 887272"/>
              <a:gd name="connsiteY83" fmla="*/ 3392311 h 3631956"/>
              <a:gd name="connsiteX84" fmla="*/ 32703 w 887272"/>
              <a:gd name="connsiteY84" fmla="*/ 3356186 h 3631956"/>
              <a:gd name="connsiteX85" fmla="*/ 34961 w 887272"/>
              <a:gd name="connsiteY85" fmla="*/ 3327964 h 3631956"/>
              <a:gd name="connsiteX86" fmla="*/ 40041 w 887272"/>
              <a:gd name="connsiteY86" fmla="*/ 3265311 h 3631956"/>
              <a:gd name="connsiteX87" fmla="*/ 64876 w 887272"/>
              <a:gd name="connsiteY87" fmla="*/ 3217332 h 3631956"/>
              <a:gd name="connsiteX88" fmla="*/ 66570 w 887272"/>
              <a:gd name="connsiteY88" fmla="*/ 3178387 h 3631956"/>
              <a:gd name="connsiteX89" fmla="*/ 79551 w 887272"/>
              <a:gd name="connsiteY89" fmla="*/ 3056467 h 3631956"/>
              <a:gd name="connsiteX90" fmla="*/ 78987 w 887272"/>
              <a:gd name="connsiteY90" fmla="*/ 3025422 h 3631956"/>
              <a:gd name="connsiteX91" fmla="*/ 86890 w 887272"/>
              <a:gd name="connsiteY91" fmla="*/ 2958253 h 3631956"/>
              <a:gd name="connsiteX92" fmla="*/ 89147 w 887272"/>
              <a:gd name="connsiteY92" fmla="*/ 2910841 h 3631956"/>
              <a:gd name="connsiteX93" fmla="*/ 96485 w 887272"/>
              <a:gd name="connsiteY93" fmla="*/ 2835770 h 3631956"/>
              <a:gd name="connsiteX94" fmla="*/ 112290 w 887272"/>
              <a:gd name="connsiteY94" fmla="*/ 2715542 h 3631956"/>
              <a:gd name="connsiteX95" fmla="*/ 94792 w 887272"/>
              <a:gd name="connsiteY95" fmla="*/ 2687320 h 3631956"/>
              <a:gd name="connsiteX96" fmla="*/ 74472 w 887272"/>
              <a:gd name="connsiteY96" fmla="*/ 2667000 h 3631956"/>
              <a:gd name="connsiteX97" fmla="*/ 79552 w 887272"/>
              <a:gd name="connsiteY97" fmla="*/ 2631440 h 3631956"/>
              <a:gd name="connsiteX98" fmla="*/ 89712 w 887272"/>
              <a:gd name="connsiteY98" fmla="*/ 2600960 h 3631956"/>
              <a:gd name="connsiteX99" fmla="*/ 94792 w 887272"/>
              <a:gd name="connsiteY99" fmla="*/ 2570480 h 3631956"/>
              <a:gd name="connsiteX100" fmla="*/ 104952 w 887272"/>
              <a:gd name="connsiteY100" fmla="*/ 2550160 h 3631956"/>
              <a:gd name="connsiteX101" fmla="*/ 135432 w 887272"/>
              <a:gd name="connsiteY101" fmla="*/ 2594187 h 3631956"/>
              <a:gd name="connsiteX102" fmla="*/ 145591 w 887272"/>
              <a:gd name="connsiteY102" fmla="*/ 2550724 h 3631956"/>
              <a:gd name="connsiteX103" fmla="*/ 142206 w 887272"/>
              <a:gd name="connsiteY103" fmla="*/ 2484684 h 3631956"/>
              <a:gd name="connsiteX104" fmla="*/ 149543 w 887272"/>
              <a:gd name="connsiteY104" fmla="*/ 2475088 h 3631956"/>
              <a:gd name="connsiteX105" fmla="*/ 151802 w 887272"/>
              <a:gd name="connsiteY105" fmla="*/ 2430498 h 3631956"/>
              <a:gd name="connsiteX106" fmla="*/ 159703 w 887272"/>
              <a:gd name="connsiteY106" fmla="*/ 2410178 h 3631956"/>
              <a:gd name="connsiteX107" fmla="*/ 164784 w 887272"/>
              <a:gd name="connsiteY107" fmla="*/ 2388164 h 3631956"/>
              <a:gd name="connsiteX108" fmla="*/ 167041 w 887272"/>
              <a:gd name="connsiteY108" fmla="*/ 2359943 h 3631956"/>
              <a:gd name="connsiteX109" fmla="*/ 174943 w 887272"/>
              <a:gd name="connsiteY109" fmla="*/ 2338494 h 3631956"/>
              <a:gd name="connsiteX110" fmla="*/ 180023 w 887272"/>
              <a:gd name="connsiteY110" fmla="*/ 2284871 h 3631956"/>
              <a:gd name="connsiteX111" fmla="*/ 181716 w 887272"/>
              <a:gd name="connsiteY111" fmla="*/ 2232942 h 3631956"/>
              <a:gd name="connsiteX112" fmla="*/ 190183 w 887272"/>
              <a:gd name="connsiteY112" fmla="*/ 2175369 h 3631956"/>
              <a:gd name="connsiteX113" fmla="*/ 191312 w 887272"/>
              <a:gd name="connsiteY113" fmla="*/ 2136987 h 3631956"/>
              <a:gd name="connsiteX114" fmla="*/ 196392 w 887272"/>
              <a:gd name="connsiteY114" fmla="*/ 2098040 h 3631956"/>
              <a:gd name="connsiteX115" fmla="*/ 206552 w 887272"/>
              <a:gd name="connsiteY115" fmla="*/ 1991360 h 3631956"/>
              <a:gd name="connsiteX116" fmla="*/ 211632 w 887272"/>
              <a:gd name="connsiteY116" fmla="*/ 1965960 h 3631956"/>
              <a:gd name="connsiteX117" fmla="*/ 216712 w 887272"/>
              <a:gd name="connsiteY117" fmla="*/ 1925320 h 3631956"/>
              <a:gd name="connsiteX118" fmla="*/ 221792 w 887272"/>
              <a:gd name="connsiteY118" fmla="*/ 1910080 h 3631956"/>
              <a:gd name="connsiteX119" fmla="*/ 226872 w 887272"/>
              <a:gd name="connsiteY119" fmla="*/ 1889760 h 3631956"/>
              <a:gd name="connsiteX120" fmla="*/ 231952 w 887272"/>
              <a:gd name="connsiteY120" fmla="*/ 1859280 h 3631956"/>
              <a:gd name="connsiteX121" fmla="*/ 237032 w 887272"/>
              <a:gd name="connsiteY121" fmla="*/ 1833880 h 3631956"/>
              <a:gd name="connsiteX122" fmla="*/ 242112 w 887272"/>
              <a:gd name="connsiteY122" fmla="*/ 1762760 h 3631956"/>
              <a:gd name="connsiteX123" fmla="*/ 247192 w 887272"/>
              <a:gd name="connsiteY123" fmla="*/ 1747520 h 3631956"/>
              <a:gd name="connsiteX124" fmla="*/ 252272 w 887272"/>
              <a:gd name="connsiteY124" fmla="*/ 1722120 h 3631956"/>
              <a:gd name="connsiteX125" fmla="*/ 257352 w 887272"/>
              <a:gd name="connsiteY125" fmla="*/ 1671320 h 3631956"/>
              <a:gd name="connsiteX126" fmla="*/ 262432 w 887272"/>
              <a:gd name="connsiteY126" fmla="*/ 1656080 h 3631956"/>
              <a:gd name="connsiteX127" fmla="*/ 267512 w 887272"/>
              <a:gd name="connsiteY127" fmla="*/ 1635760 h 3631956"/>
              <a:gd name="connsiteX128" fmla="*/ 272592 w 887272"/>
              <a:gd name="connsiteY128" fmla="*/ 1574800 h 3631956"/>
              <a:gd name="connsiteX129" fmla="*/ 277672 w 887272"/>
              <a:gd name="connsiteY129" fmla="*/ 1559560 h 3631956"/>
              <a:gd name="connsiteX130" fmla="*/ 287832 w 887272"/>
              <a:gd name="connsiteY130" fmla="*/ 1518920 h 3631956"/>
              <a:gd name="connsiteX131" fmla="*/ 292912 w 887272"/>
              <a:gd name="connsiteY131" fmla="*/ 1473200 h 3631956"/>
              <a:gd name="connsiteX132" fmla="*/ 297992 w 887272"/>
              <a:gd name="connsiteY132" fmla="*/ 1447800 h 3631956"/>
              <a:gd name="connsiteX133" fmla="*/ 308152 w 887272"/>
              <a:gd name="connsiteY133" fmla="*/ 1386840 h 3631956"/>
              <a:gd name="connsiteX134" fmla="*/ 313232 w 887272"/>
              <a:gd name="connsiteY134" fmla="*/ 1346200 h 3631956"/>
              <a:gd name="connsiteX135" fmla="*/ 323392 w 887272"/>
              <a:gd name="connsiteY135" fmla="*/ 1275080 h 3631956"/>
              <a:gd name="connsiteX136" fmla="*/ 328472 w 887272"/>
              <a:gd name="connsiteY136" fmla="*/ 1224280 h 3631956"/>
              <a:gd name="connsiteX137" fmla="*/ 333552 w 887272"/>
              <a:gd name="connsiteY137" fmla="*/ 1198880 h 3631956"/>
              <a:gd name="connsiteX138" fmla="*/ 348792 w 887272"/>
              <a:gd name="connsiteY138" fmla="*/ 1127760 h 3631956"/>
              <a:gd name="connsiteX139" fmla="*/ 353872 w 887272"/>
              <a:gd name="connsiteY139" fmla="*/ 1076960 h 3631956"/>
              <a:gd name="connsiteX140" fmla="*/ 358952 w 887272"/>
              <a:gd name="connsiteY140" fmla="*/ 1056640 h 3631956"/>
              <a:gd name="connsiteX141" fmla="*/ 369112 w 887272"/>
              <a:gd name="connsiteY141" fmla="*/ 1005840 h 3631956"/>
              <a:gd name="connsiteX142" fmla="*/ 374192 w 887272"/>
              <a:gd name="connsiteY142" fmla="*/ 934720 h 3631956"/>
              <a:gd name="connsiteX143" fmla="*/ 384352 w 887272"/>
              <a:gd name="connsiteY143" fmla="*/ 868680 h 3631956"/>
              <a:gd name="connsiteX144" fmla="*/ 389432 w 887272"/>
              <a:gd name="connsiteY144" fmla="*/ 822960 h 3631956"/>
              <a:gd name="connsiteX145" fmla="*/ 399592 w 887272"/>
              <a:gd name="connsiteY145" fmla="*/ 777240 h 3631956"/>
              <a:gd name="connsiteX146" fmla="*/ 404672 w 887272"/>
              <a:gd name="connsiteY146" fmla="*/ 731520 h 3631956"/>
              <a:gd name="connsiteX147" fmla="*/ 414832 w 887272"/>
              <a:gd name="connsiteY147" fmla="*/ 690880 h 3631956"/>
              <a:gd name="connsiteX148" fmla="*/ 424992 w 887272"/>
              <a:gd name="connsiteY148" fmla="*/ 629920 h 3631956"/>
              <a:gd name="connsiteX149" fmla="*/ 430072 w 887272"/>
              <a:gd name="connsiteY149" fmla="*/ 584200 h 3631956"/>
              <a:gd name="connsiteX150" fmla="*/ 440232 w 887272"/>
              <a:gd name="connsiteY150" fmla="*/ 543560 h 3631956"/>
              <a:gd name="connsiteX151" fmla="*/ 445312 w 887272"/>
              <a:gd name="connsiteY151" fmla="*/ 523240 h 3631956"/>
              <a:gd name="connsiteX152" fmla="*/ 455472 w 887272"/>
              <a:gd name="connsiteY152" fmla="*/ 457200 h 3631956"/>
              <a:gd name="connsiteX153" fmla="*/ 465632 w 887272"/>
              <a:gd name="connsiteY153" fmla="*/ 411480 h 3631956"/>
              <a:gd name="connsiteX154" fmla="*/ 470712 w 887272"/>
              <a:gd name="connsiteY154" fmla="*/ 365760 h 3631956"/>
              <a:gd name="connsiteX155" fmla="*/ 475792 w 887272"/>
              <a:gd name="connsiteY155" fmla="*/ 335280 h 3631956"/>
              <a:gd name="connsiteX156" fmla="*/ 470712 w 887272"/>
              <a:gd name="connsiteY156" fmla="*/ 198120 h 3631956"/>
              <a:gd name="connsiteX0" fmla="*/ 470712 w 887272"/>
              <a:gd name="connsiteY0" fmla="*/ 198120 h 3631956"/>
              <a:gd name="connsiteX1" fmla="*/ 485952 w 887272"/>
              <a:gd name="connsiteY1" fmla="*/ 187960 h 3631956"/>
              <a:gd name="connsiteX2" fmla="*/ 496112 w 887272"/>
              <a:gd name="connsiteY2" fmla="*/ 172720 h 3631956"/>
              <a:gd name="connsiteX3" fmla="*/ 526592 w 887272"/>
              <a:gd name="connsiteY3" fmla="*/ 152400 h 3631956"/>
              <a:gd name="connsiteX4" fmla="*/ 541832 w 887272"/>
              <a:gd name="connsiteY4" fmla="*/ 137160 h 3631956"/>
              <a:gd name="connsiteX5" fmla="*/ 572312 w 887272"/>
              <a:gd name="connsiteY5" fmla="*/ 127000 h 3631956"/>
              <a:gd name="connsiteX6" fmla="*/ 602792 w 887272"/>
              <a:gd name="connsiteY6" fmla="*/ 111760 h 3631956"/>
              <a:gd name="connsiteX7" fmla="*/ 638352 w 887272"/>
              <a:gd name="connsiteY7" fmla="*/ 96520 h 3631956"/>
              <a:gd name="connsiteX8" fmla="*/ 653592 w 887272"/>
              <a:gd name="connsiteY8" fmla="*/ 86360 h 3631956"/>
              <a:gd name="connsiteX9" fmla="*/ 689152 w 887272"/>
              <a:gd name="connsiteY9" fmla="*/ 76200 h 3631956"/>
              <a:gd name="connsiteX10" fmla="*/ 719632 w 887272"/>
              <a:gd name="connsiteY10" fmla="*/ 66040 h 3631956"/>
              <a:gd name="connsiteX11" fmla="*/ 755192 w 887272"/>
              <a:gd name="connsiteY11" fmla="*/ 50800 h 3631956"/>
              <a:gd name="connsiteX12" fmla="*/ 805992 w 887272"/>
              <a:gd name="connsiteY12" fmla="*/ 35560 h 3631956"/>
              <a:gd name="connsiteX13" fmla="*/ 821232 w 887272"/>
              <a:gd name="connsiteY13" fmla="*/ 25400 h 3631956"/>
              <a:gd name="connsiteX14" fmla="*/ 851712 w 887272"/>
              <a:gd name="connsiteY14" fmla="*/ 15240 h 3631956"/>
              <a:gd name="connsiteX15" fmla="*/ 882192 w 887272"/>
              <a:gd name="connsiteY15" fmla="*/ 0 h 3631956"/>
              <a:gd name="connsiteX16" fmla="*/ 887272 w 887272"/>
              <a:gd name="connsiteY16" fmla="*/ 15240 h 3631956"/>
              <a:gd name="connsiteX17" fmla="*/ 882192 w 887272"/>
              <a:gd name="connsiteY17" fmla="*/ 60960 h 3631956"/>
              <a:gd name="connsiteX18" fmla="*/ 877112 w 887272"/>
              <a:gd name="connsiteY18" fmla="*/ 76200 h 3631956"/>
              <a:gd name="connsiteX19" fmla="*/ 872032 w 887272"/>
              <a:gd name="connsiteY19" fmla="*/ 96520 h 3631956"/>
              <a:gd name="connsiteX20" fmla="*/ 866952 w 887272"/>
              <a:gd name="connsiteY20" fmla="*/ 162560 h 3631956"/>
              <a:gd name="connsiteX21" fmla="*/ 861872 w 887272"/>
              <a:gd name="connsiteY21" fmla="*/ 182880 h 3631956"/>
              <a:gd name="connsiteX22" fmla="*/ 856792 w 887272"/>
              <a:gd name="connsiteY22" fmla="*/ 213360 h 3631956"/>
              <a:gd name="connsiteX23" fmla="*/ 851712 w 887272"/>
              <a:gd name="connsiteY23" fmla="*/ 335280 h 3631956"/>
              <a:gd name="connsiteX24" fmla="*/ 841552 w 887272"/>
              <a:gd name="connsiteY24" fmla="*/ 401320 h 3631956"/>
              <a:gd name="connsiteX25" fmla="*/ 836472 w 887272"/>
              <a:gd name="connsiteY25" fmla="*/ 447040 h 3631956"/>
              <a:gd name="connsiteX26" fmla="*/ 826312 w 887272"/>
              <a:gd name="connsiteY26" fmla="*/ 568960 h 3631956"/>
              <a:gd name="connsiteX27" fmla="*/ 821232 w 887272"/>
              <a:gd name="connsiteY27" fmla="*/ 594360 h 3631956"/>
              <a:gd name="connsiteX28" fmla="*/ 816152 w 887272"/>
              <a:gd name="connsiteY28" fmla="*/ 640080 h 3631956"/>
              <a:gd name="connsiteX29" fmla="*/ 805992 w 887272"/>
              <a:gd name="connsiteY29" fmla="*/ 690880 h 3631956"/>
              <a:gd name="connsiteX30" fmla="*/ 800912 w 887272"/>
              <a:gd name="connsiteY30" fmla="*/ 721360 h 3631956"/>
              <a:gd name="connsiteX31" fmla="*/ 795832 w 887272"/>
              <a:gd name="connsiteY31" fmla="*/ 741680 h 3631956"/>
              <a:gd name="connsiteX32" fmla="*/ 790752 w 887272"/>
              <a:gd name="connsiteY32" fmla="*/ 767080 h 3631956"/>
              <a:gd name="connsiteX33" fmla="*/ 785672 w 887272"/>
              <a:gd name="connsiteY33" fmla="*/ 787400 h 3631956"/>
              <a:gd name="connsiteX34" fmla="*/ 780592 w 887272"/>
              <a:gd name="connsiteY34" fmla="*/ 828040 h 3631956"/>
              <a:gd name="connsiteX35" fmla="*/ 775512 w 887272"/>
              <a:gd name="connsiteY35" fmla="*/ 843280 h 3631956"/>
              <a:gd name="connsiteX36" fmla="*/ 765352 w 887272"/>
              <a:gd name="connsiteY36" fmla="*/ 894080 h 3631956"/>
              <a:gd name="connsiteX37" fmla="*/ 755192 w 887272"/>
              <a:gd name="connsiteY37" fmla="*/ 939800 h 3631956"/>
              <a:gd name="connsiteX38" fmla="*/ 750112 w 887272"/>
              <a:gd name="connsiteY38" fmla="*/ 980440 h 3631956"/>
              <a:gd name="connsiteX39" fmla="*/ 745032 w 887272"/>
              <a:gd name="connsiteY39" fmla="*/ 1031240 h 3631956"/>
              <a:gd name="connsiteX40" fmla="*/ 734872 w 887272"/>
              <a:gd name="connsiteY40" fmla="*/ 1102360 h 3631956"/>
              <a:gd name="connsiteX41" fmla="*/ 729792 w 887272"/>
              <a:gd name="connsiteY41" fmla="*/ 1203960 h 3631956"/>
              <a:gd name="connsiteX42" fmla="*/ 719632 w 887272"/>
              <a:gd name="connsiteY42" fmla="*/ 1264920 h 3631956"/>
              <a:gd name="connsiteX43" fmla="*/ 704392 w 887272"/>
              <a:gd name="connsiteY43" fmla="*/ 1407160 h 3631956"/>
              <a:gd name="connsiteX44" fmla="*/ 694232 w 887272"/>
              <a:gd name="connsiteY44" fmla="*/ 1463040 h 3631956"/>
              <a:gd name="connsiteX45" fmla="*/ 689152 w 887272"/>
              <a:gd name="connsiteY45" fmla="*/ 1518920 h 3631956"/>
              <a:gd name="connsiteX46" fmla="*/ 678992 w 887272"/>
              <a:gd name="connsiteY46" fmla="*/ 1564640 h 3631956"/>
              <a:gd name="connsiteX47" fmla="*/ 673912 w 887272"/>
              <a:gd name="connsiteY47" fmla="*/ 1595120 h 3631956"/>
              <a:gd name="connsiteX48" fmla="*/ 668832 w 887272"/>
              <a:gd name="connsiteY48" fmla="*/ 1635760 h 3631956"/>
              <a:gd name="connsiteX49" fmla="*/ 663752 w 887272"/>
              <a:gd name="connsiteY49" fmla="*/ 1666240 h 3631956"/>
              <a:gd name="connsiteX50" fmla="*/ 658672 w 887272"/>
              <a:gd name="connsiteY50" fmla="*/ 1706880 h 3631956"/>
              <a:gd name="connsiteX51" fmla="*/ 643432 w 887272"/>
              <a:gd name="connsiteY51" fmla="*/ 1778000 h 3631956"/>
              <a:gd name="connsiteX52" fmla="*/ 638352 w 887272"/>
              <a:gd name="connsiteY52" fmla="*/ 1823720 h 3631956"/>
              <a:gd name="connsiteX53" fmla="*/ 628192 w 887272"/>
              <a:gd name="connsiteY53" fmla="*/ 1879600 h 3631956"/>
              <a:gd name="connsiteX54" fmla="*/ 623112 w 887272"/>
              <a:gd name="connsiteY54" fmla="*/ 1935480 h 3631956"/>
              <a:gd name="connsiteX55" fmla="*/ 607872 w 887272"/>
              <a:gd name="connsiteY55" fmla="*/ 2021840 h 3631956"/>
              <a:gd name="connsiteX56" fmla="*/ 602792 w 887272"/>
              <a:gd name="connsiteY56" fmla="*/ 2082800 h 3631956"/>
              <a:gd name="connsiteX57" fmla="*/ 592632 w 887272"/>
              <a:gd name="connsiteY57" fmla="*/ 2133600 h 3631956"/>
              <a:gd name="connsiteX58" fmla="*/ 582472 w 887272"/>
              <a:gd name="connsiteY58" fmla="*/ 2204720 h 3631956"/>
              <a:gd name="connsiteX59" fmla="*/ 577392 w 887272"/>
              <a:gd name="connsiteY59" fmla="*/ 2296160 h 3631956"/>
              <a:gd name="connsiteX60" fmla="*/ 572312 w 887272"/>
              <a:gd name="connsiteY60" fmla="*/ 2311400 h 3631956"/>
              <a:gd name="connsiteX61" fmla="*/ 567232 w 887272"/>
              <a:gd name="connsiteY61" fmla="*/ 2352040 h 3631956"/>
              <a:gd name="connsiteX62" fmla="*/ 562152 w 887272"/>
              <a:gd name="connsiteY62" fmla="*/ 2382520 h 3631956"/>
              <a:gd name="connsiteX63" fmla="*/ 551992 w 887272"/>
              <a:gd name="connsiteY63" fmla="*/ 2509520 h 3631956"/>
              <a:gd name="connsiteX64" fmla="*/ 541832 w 887272"/>
              <a:gd name="connsiteY64" fmla="*/ 2570480 h 3631956"/>
              <a:gd name="connsiteX65" fmla="*/ 536752 w 887272"/>
              <a:gd name="connsiteY65" fmla="*/ 2595880 h 3631956"/>
              <a:gd name="connsiteX66" fmla="*/ 526592 w 887272"/>
              <a:gd name="connsiteY66" fmla="*/ 2809240 h 3631956"/>
              <a:gd name="connsiteX67" fmla="*/ 521512 w 887272"/>
              <a:gd name="connsiteY67" fmla="*/ 2834640 h 3631956"/>
              <a:gd name="connsiteX68" fmla="*/ 516432 w 887272"/>
              <a:gd name="connsiteY68" fmla="*/ 2956560 h 3631956"/>
              <a:gd name="connsiteX69" fmla="*/ 506272 w 887272"/>
              <a:gd name="connsiteY69" fmla="*/ 3048000 h 3631956"/>
              <a:gd name="connsiteX70" fmla="*/ 494419 w 887272"/>
              <a:gd name="connsiteY70" fmla="*/ 3217898 h 3631956"/>
              <a:gd name="connsiteX71" fmla="*/ 486517 w 887272"/>
              <a:gd name="connsiteY71" fmla="*/ 3325707 h 3631956"/>
              <a:gd name="connsiteX72" fmla="*/ 489903 w 887272"/>
              <a:gd name="connsiteY72" fmla="*/ 3369734 h 3631956"/>
              <a:gd name="connsiteX73" fmla="*/ 484823 w 887272"/>
              <a:gd name="connsiteY73" fmla="*/ 3407551 h 3631956"/>
              <a:gd name="connsiteX74" fmla="*/ 462810 w 887272"/>
              <a:gd name="connsiteY74" fmla="*/ 3608494 h 3631956"/>
              <a:gd name="connsiteX75" fmla="*/ 414832 w 887272"/>
              <a:gd name="connsiteY75" fmla="*/ 3611880 h 3631956"/>
              <a:gd name="connsiteX76" fmla="*/ 191312 w 887272"/>
              <a:gd name="connsiteY76" fmla="*/ 3601720 h 3631956"/>
              <a:gd name="connsiteX77" fmla="*/ 120192 w 887272"/>
              <a:gd name="connsiteY77" fmla="*/ 3591560 h 3631956"/>
              <a:gd name="connsiteX78" fmla="*/ 64312 w 887272"/>
              <a:gd name="connsiteY78" fmla="*/ 3586480 h 3631956"/>
              <a:gd name="connsiteX79" fmla="*/ 20849 w 887272"/>
              <a:gd name="connsiteY79" fmla="*/ 3576884 h 3631956"/>
              <a:gd name="connsiteX80" fmla="*/ 27058 w 887272"/>
              <a:gd name="connsiteY80" fmla="*/ 3533423 h 3631956"/>
              <a:gd name="connsiteX81" fmla="*/ 31575 w 887272"/>
              <a:gd name="connsiteY81" fmla="*/ 3452706 h 3631956"/>
              <a:gd name="connsiteX82" fmla="*/ 33832 w 887272"/>
              <a:gd name="connsiteY82" fmla="*/ 3426178 h 3631956"/>
              <a:gd name="connsiteX83" fmla="*/ 33268 w 887272"/>
              <a:gd name="connsiteY83" fmla="*/ 3392311 h 3631956"/>
              <a:gd name="connsiteX84" fmla="*/ 32703 w 887272"/>
              <a:gd name="connsiteY84" fmla="*/ 3356186 h 3631956"/>
              <a:gd name="connsiteX85" fmla="*/ 34961 w 887272"/>
              <a:gd name="connsiteY85" fmla="*/ 3327964 h 3631956"/>
              <a:gd name="connsiteX86" fmla="*/ 48508 w 887272"/>
              <a:gd name="connsiteY86" fmla="*/ 3265311 h 3631956"/>
              <a:gd name="connsiteX87" fmla="*/ 64876 w 887272"/>
              <a:gd name="connsiteY87" fmla="*/ 3217332 h 3631956"/>
              <a:gd name="connsiteX88" fmla="*/ 66570 w 887272"/>
              <a:gd name="connsiteY88" fmla="*/ 3178387 h 3631956"/>
              <a:gd name="connsiteX89" fmla="*/ 79551 w 887272"/>
              <a:gd name="connsiteY89" fmla="*/ 3056467 h 3631956"/>
              <a:gd name="connsiteX90" fmla="*/ 78987 w 887272"/>
              <a:gd name="connsiteY90" fmla="*/ 3025422 h 3631956"/>
              <a:gd name="connsiteX91" fmla="*/ 86890 w 887272"/>
              <a:gd name="connsiteY91" fmla="*/ 2958253 h 3631956"/>
              <a:gd name="connsiteX92" fmla="*/ 89147 w 887272"/>
              <a:gd name="connsiteY92" fmla="*/ 2910841 h 3631956"/>
              <a:gd name="connsiteX93" fmla="*/ 96485 w 887272"/>
              <a:gd name="connsiteY93" fmla="*/ 2835770 h 3631956"/>
              <a:gd name="connsiteX94" fmla="*/ 112290 w 887272"/>
              <a:gd name="connsiteY94" fmla="*/ 2715542 h 3631956"/>
              <a:gd name="connsiteX95" fmla="*/ 94792 w 887272"/>
              <a:gd name="connsiteY95" fmla="*/ 2687320 h 3631956"/>
              <a:gd name="connsiteX96" fmla="*/ 74472 w 887272"/>
              <a:gd name="connsiteY96" fmla="*/ 2667000 h 3631956"/>
              <a:gd name="connsiteX97" fmla="*/ 79552 w 887272"/>
              <a:gd name="connsiteY97" fmla="*/ 2631440 h 3631956"/>
              <a:gd name="connsiteX98" fmla="*/ 89712 w 887272"/>
              <a:gd name="connsiteY98" fmla="*/ 2600960 h 3631956"/>
              <a:gd name="connsiteX99" fmla="*/ 94792 w 887272"/>
              <a:gd name="connsiteY99" fmla="*/ 2570480 h 3631956"/>
              <a:gd name="connsiteX100" fmla="*/ 104952 w 887272"/>
              <a:gd name="connsiteY100" fmla="*/ 2550160 h 3631956"/>
              <a:gd name="connsiteX101" fmla="*/ 135432 w 887272"/>
              <a:gd name="connsiteY101" fmla="*/ 2594187 h 3631956"/>
              <a:gd name="connsiteX102" fmla="*/ 145591 w 887272"/>
              <a:gd name="connsiteY102" fmla="*/ 2550724 h 3631956"/>
              <a:gd name="connsiteX103" fmla="*/ 142206 w 887272"/>
              <a:gd name="connsiteY103" fmla="*/ 2484684 h 3631956"/>
              <a:gd name="connsiteX104" fmla="*/ 149543 w 887272"/>
              <a:gd name="connsiteY104" fmla="*/ 2475088 h 3631956"/>
              <a:gd name="connsiteX105" fmla="*/ 151802 w 887272"/>
              <a:gd name="connsiteY105" fmla="*/ 2430498 h 3631956"/>
              <a:gd name="connsiteX106" fmla="*/ 159703 w 887272"/>
              <a:gd name="connsiteY106" fmla="*/ 2410178 h 3631956"/>
              <a:gd name="connsiteX107" fmla="*/ 164784 w 887272"/>
              <a:gd name="connsiteY107" fmla="*/ 2388164 h 3631956"/>
              <a:gd name="connsiteX108" fmla="*/ 167041 w 887272"/>
              <a:gd name="connsiteY108" fmla="*/ 2359943 h 3631956"/>
              <a:gd name="connsiteX109" fmla="*/ 174943 w 887272"/>
              <a:gd name="connsiteY109" fmla="*/ 2338494 h 3631956"/>
              <a:gd name="connsiteX110" fmla="*/ 180023 w 887272"/>
              <a:gd name="connsiteY110" fmla="*/ 2284871 h 3631956"/>
              <a:gd name="connsiteX111" fmla="*/ 181716 w 887272"/>
              <a:gd name="connsiteY111" fmla="*/ 2232942 h 3631956"/>
              <a:gd name="connsiteX112" fmla="*/ 190183 w 887272"/>
              <a:gd name="connsiteY112" fmla="*/ 2175369 h 3631956"/>
              <a:gd name="connsiteX113" fmla="*/ 191312 w 887272"/>
              <a:gd name="connsiteY113" fmla="*/ 2136987 h 3631956"/>
              <a:gd name="connsiteX114" fmla="*/ 196392 w 887272"/>
              <a:gd name="connsiteY114" fmla="*/ 2098040 h 3631956"/>
              <a:gd name="connsiteX115" fmla="*/ 206552 w 887272"/>
              <a:gd name="connsiteY115" fmla="*/ 1991360 h 3631956"/>
              <a:gd name="connsiteX116" fmla="*/ 211632 w 887272"/>
              <a:gd name="connsiteY116" fmla="*/ 1965960 h 3631956"/>
              <a:gd name="connsiteX117" fmla="*/ 216712 w 887272"/>
              <a:gd name="connsiteY117" fmla="*/ 1925320 h 3631956"/>
              <a:gd name="connsiteX118" fmla="*/ 221792 w 887272"/>
              <a:gd name="connsiteY118" fmla="*/ 1910080 h 3631956"/>
              <a:gd name="connsiteX119" fmla="*/ 226872 w 887272"/>
              <a:gd name="connsiteY119" fmla="*/ 1889760 h 3631956"/>
              <a:gd name="connsiteX120" fmla="*/ 231952 w 887272"/>
              <a:gd name="connsiteY120" fmla="*/ 1859280 h 3631956"/>
              <a:gd name="connsiteX121" fmla="*/ 237032 w 887272"/>
              <a:gd name="connsiteY121" fmla="*/ 1833880 h 3631956"/>
              <a:gd name="connsiteX122" fmla="*/ 242112 w 887272"/>
              <a:gd name="connsiteY122" fmla="*/ 1762760 h 3631956"/>
              <a:gd name="connsiteX123" fmla="*/ 247192 w 887272"/>
              <a:gd name="connsiteY123" fmla="*/ 1747520 h 3631956"/>
              <a:gd name="connsiteX124" fmla="*/ 252272 w 887272"/>
              <a:gd name="connsiteY124" fmla="*/ 1722120 h 3631956"/>
              <a:gd name="connsiteX125" fmla="*/ 257352 w 887272"/>
              <a:gd name="connsiteY125" fmla="*/ 1671320 h 3631956"/>
              <a:gd name="connsiteX126" fmla="*/ 262432 w 887272"/>
              <a:gd name="connsiteY126" fmla="*/ 1656080 h 3631956"/>
              <a:gd name="connsiteX127" fmla="*/ 267512 w 887272"/>
              <a:gd name="connsiteY127" fmla="*/ 1635760 h 3631956"/>
              <a:gd name="connsiteX128" fmla="*/ 272592 w 887272"/>
              <a:gd name="connsiteY128" fmla="*/ 1574800 h 3631956"/>
              <a:gd name="connsiteX129" fmla="*/ 277672 w 887272"/>
              <a:gd name="connsiteY129" fmla="*/ 1559560 h 3631956"/>
              <a:gd name="connsiteX130" fmla="*/ 287832 w 887272"/>
              <a:gd name="connsiteY130" fmla="*/ 1518920 h 3631956"/>
              <a:gd name="connsiteX131" fmla="*/ 292912 w 887272"/>
              <a:gd name="connsiteY131" fmla="*/ 1473200 h 3631956"/>
              <a:gd name="connsiteX132" fmla="*/ 297992 w 887272"/>
              <a:gd name="connsiteY132" fmla="*/ 1447800 h 3631956"/>
              <a:gd name="connsiteX133" fmla="*/ 308152 w 887272"/>
              <a:gd name="connsiteY133" fmla="*/ 1386840 h 3631956"/>
              <a:gd name="connsiteX134" fmla="*/ 313232 w 887272"/>
              <a:gd name="connsiteY134" fmla="*/ 1346200 h 3631956"/>
              <a:gd name="connsiteX135" fmla="*/ 323392 w 887272"/>
              <a:gd name="connsiteY135" fmla="*/ 1275080 h 3631956"/>
              <a:gd name="connsiteX136" fmla="*/ 328472 w 887272"/>
              <a:gd name="connsiteY136" fmla="*/ 1224280 h 3631956"/>
              <a:gd name="connsiteX137" fmla="*/ 333552 w 887272"/>
              <a:gd name="connsiteY137" fmla="*/ 1198880 h 3631956"/>
              <a:gd name="connsiteX138" fmla="*/ 348792 w 887272"/>
              <a:gd name="connsiteY138" fmla="*/ 1127760 h 3631956"/>
              <a:gd name="connsiteX139" fmla="*/ 353872 w 887272"/>
              <a:gd name="connsiteY139" fmla="*/ 1076960 h 3631956"/>
              <a:gd name="connsiteX140" fmla="*/ 358952 w 887272"/>
              <a:gd name="connsiteY140" fmla="*/ 1056640 h 3631956"/>
              <a:gd name="connsiteX141" fmla="*/ 369112 w 887272"/>
              <a:gd name="connsiteY141" fmla="*/ 1005840 h 3631956"/>
              <a:gd name="connsiteX142" fmla="*/ 374192 w 887272"/>
              <a:gd name="connsiteY142" fmla="*/ 934720 h 3631956"/>
              <a:gd name="connsiteX143" fmla="*/ 384352 w 887272"/>
              <a:gd name="connsiteY143" fmla="*/ 868680 h 3631956"/>
              <a:gd name="connsiteX144" fmla="*/ 389432 w 887272"/>
              <a:gd name="connsiteY144" fmla="*/ 822960 h 3631956"/>
              <a:gd name="connsiteX145" fmla="*/ 399592 w 887272"/>
              <a:gd name="connsiteY145" fmla="*/ 777240 h 3631956"/>
              <a:gd name="connsiteX146" fmla="*/ 404672 w 887272"/>
              <a:gd name="connsiteY146" fmla="*/ 731520 h 3631956"/>
              <a:gd name="connsiteX147" fmla="*/ 414832 w 887272"/>
              <a:gd name="connsiteY147" fmla="*/ 690880 h 3631956"/>
              <a:gd name="connsiteX148" fmla="*/ 424992 w 887272"/>
              <a:gd name="connsiteY148" fmla="*/ 629920 h 3631956"/>
              <a:gd name="connsiteX149" fmla="*/ 430072 w 887272"/>
              <a:gd name="connsiteY149" fmla="*/ 584200 h 3631956"/>
              <a:gd name="connsiteX150" fmla="*/ 440232 w 887272"/>
              <a:gd name="connsiteY150" fmla="*/ 543560 h 3631956"/>
              <a:gd name="connsiteX151" fmla="*/ 445312 w 887272"/>
              <a:gd name="connsiteY151" fmla="*/ 523240 h 3631956"/>
              <a:gd name="connsiteX152" fmla="*/ 455472 w 887272"/>
              <a:gd name="connsiteY152" fmla="*/ 457200 h 3631956"/>
              <a:gd name="connsiteX153" fmla="*/ 465632 w 887272"/>
              <a:gd name="connsiteY153" fmla="*/ 411480 h 3631956"/>
              <a:gd name="connsiteX154" fmla="*/ 470712 w 887272"/>
              <a:gd name="connsiteY154" fmla="*/ 365760 h 3631956"/>
              <a:gd name="connsiteX155" fmla="*/ 475792 w 887272"/>
              <a:gd name="connsiteY155" fmla="*/ 335280 h 3631956"/>
              <a:gd name="connsiteX156" fmla="*/ 470712 w 887272"/>
              <a:gd name="connsiteY156" fmla="*/ 198120 h 3631956"/>
              <a:gd name="connsiteX0" fmla="*/ 470712 w 887272"/>
              <a:gd name="connsiteY0" fmla="*/ 198120 h 3631956"/>
              <a:gd name="connsiteX1" fmla="*/ 485952 w 887272"/>
              <a:gd name="connsiteY1" fmla="*/ 187960 h 3631956"/>
              <a:gd name="connsiteX2" fmla="*/ 496112 w 887272"/>
              <a:gd name="connsiteY2" fmla="*/ 172720 h 3631956"/>
              <a:gd name="connsiteX3" fmla="*/ 526592 w 887272"/>
              <a:gd name="connsiteY3" fmla="*/ 152400 h 3631956"/>
              <a:gd name="connsiteX4" fmla="*/ 541832 w 887272"/>
              <a:gd name="connsiteY4" fmla="*/ 137160 h 3631956"/>
              <a:gd name="connsiteX5" fmla="*/ 572312 w 887272"/>
              <a:gd name="connsiteY5" fmla="*/ 127000 h 3631956"/>
              <a:gd name="connsiteX6" fmla="*/ 602792 w 887272"/>
              <a:gd name="connsiteY6" fmla="*/ 111760 h 3631956"/>
              <a:gd name="connsiteX7" fmla="*/ 638352 w 887272"/>
              <a:gd name="connsiteY7" fmla="*/ 96520 h 3631956"/>
              <a:gd name="connsiteX8" fmla="*/ 653592 w 887272"/>
              <a:gd name="connsiteY8" fmla="*/ 86360 h 3631956"/>
              <a:gd name="connsiteX9" fmla="*/ 689152 w 887272"/>
              <a:gd name="connsiteY9" fmla="*/ 76200 h 3631956"/>
              <a:gd name="connsiteX10" fmla="*/ 719632 w 887272"/>
              <a:gd name="connsiteY10" fmla="*/ 66040 h 3631956"/>
              <a:gd name="connsiteX11" fmla="*/ 755192 w 887272"/>
              <a:gd name="connsiteY11" fmla="*/ 50800 h 3631956"/>
              <a:gd name="connsiteX12" fmla="*/ 805992 w 887272"/>
              <a:gd name="connsiteY12" fmla="*/ 35560 h 3631956"/>
              <a:gd name="connsiteX13" fmla="*/ 821232 w 887272"/>
              <a:gd name="connsiteY13" fmla="*/ 25400 h 3631956"/>
              <a:gd name="connsiteX14" fmla="*/ 851712 w 887272"/>
              <a:gd name="connsiteY14" fmla="*/ 15240 h 3631956"/>
              <a:gd name="connsiteX15" fmla="*/ 882192 w 887272"/>
              <a:gd name="connsiteY15" fmla="*/ 0 h 3631956"/>
              <a:gd name="connsiteX16" fmla="*/ 887272 w 887272"/>
              <a:gd name="connsiteY16" fmla="*/ 15240 h 3631956"/>
              <a:gd name="connsiteX17" fmla="*/ 882192 w 887272"/>
              <a:gd name="connsiteY17" fmla="*/ 60960 h 3631956"/>
              <a:gd name="connsiteX18" fmla="*/ 877112 w 887272"/>
              <a:gd name="connsiteY18" fmla="*/ 76200 h 3631956"/>
              <a:gd name="connsiteX19" fmla="*/ 872032 w 887272"/>
              <a:gd name="connsiteY19" fmla="*/ 96520 h 3631956"/>
              <a:gd name="connsiteX20" fmla="*/ 866952 w 887272"/>
              <a:gd name="connsiteY20" fmla="*/ 162560 h 3631956"/>
              <a:gd name="connsiteX21" fmla="*/ 861872 w 887272"/>
              <a:gd name="connsiteY21" fmla="*/ 182880 h 3631956"/>
              <a:gd name="connsiteX22" fmla="*/ 856792 w 887272"/>
              <a:gd name="connsiteY22" fmla="*/ 213360 h 3631956"/>
              <a:gd name="connsiteX23" fmla="*/ 851712 w 887272"/>
              <a:gd name="connsiteY23" fmla="*/ 335280 h 3631956"/>
              <a:gd name="connsiteX24" fmla="*/ 841552 w 887272"/>
              <a:gd name="connsiteY24" fmla="*/ 401320 h 3631956"/>
              <a:gd name="connsiteX25" fmla="*/ 836472 w 887272"/>
              <a:gd name="connsiteY25" fmla="*/ 447040 h 3631956"/>
              <a:gd name="connsiteX26" fmla="*/ 826312 w 887272"/>
              <a:gd name="connsiteY26" fmla="*/ 568960 h 3631956"/>
              <a:gd name="connsiteX27" fmla="*/ 821232 w 887272"/>
              <a:gd name="connsiteY27" fmla="*/ 594360 h 3631956"/>
              <a:gd name="connsiteX28" fmla="*/ 816152 w 887272"/>
              <a:gd name="connsiteY28" fmla="*/ 640080 h 3631956"/>
              <a:gd name="connsiteX29" fmla="*/ 805992 w 887272"/>
              <a:gd name="connsiteY29" fmla="*/ 690880 h 3631956"/>
              <a:gd name="connsiteX30" fmla="*/ 800912 w 887272"/>
              <a:gd name="connsiteY30" fmla="*/ 721360 h 3631956"/>
              <a:gd name="connsiteX31" fmla="*/ 795832 w 887272"/>
              <a:gd name="connsiteY31" fmla="*/ 741680 h 3631956"/>
              <a:gd name="connsiteX32" fmla="*/ 790752 w 887272"/>
              <a:gd name="connsiteY32" fmla="*/ 767080 h 3631956"/>
              <a:gd name="connsiteX33" fmla="*/ 785672 w 887272"/>
              <a:gd name="connsiteY33" fmla="*/ 787400 h 3631956"/>
              <a:gd name="connsiteX34" fmla="*/ 780592 w 887272"/>
              <a:gd name="connsiteY34" fmla="*/ 828040 h 3631956"/>
              <a:gd name="connsiteX35" fmla="*/ 775512 w 887272"/>
              <a:gd name="connsiteY35" fmla="*/ 843280 h 3631956"/>
              <a:gd name="connsiteX36" fmla="*/ 765352 w 887272"/>
              <a:gd name="connsiteY36" fmla="*/ 894080 h 3631956"/>
              <a:gd name="connsiteX37" fmla="*/ 755192 w 887272"/>
              <a:gd name="connsiteY37" fmla="*/ 939800 h 3631956"/>
              <a:gd name="connsiteX38" fmla="*/ 750112 w 887272"/>
              <a:gd name="connsiteY38" fmla="*/ 980440 h 3631956"/>
              <a:gd name="connsiteX39" fmla="*/ 745032 w 887272"/>
              <a:gd name="connsiteY39" fmla="*/ 1031240 h 3631956"/>
              <a:gd name="connsiteX40" fmla="*/ 734872 w 887272"/>
              <a:gd name="connsiteY40" fmla="*/ 1102360 h 3631956"/>
              <a:gd name="connsiteX41" fmla="*/ 729792 w 887272"/>
              <a:gd name="connsiteY41" fmla="*/ 1203960 h 3631956"/>
              <a:gd name="connsiteX42" fmla="*/ 719632 w 887272"/>
              <a:gd name="connsiteY42" fmla="*/ 1264920 h 3631956"/>
              <a:gd name="connsiteX43" fmla="*/ 704392 w 887272"/>
              <a:gd name="connsiteY43" fmla="*/ 1407160 h 3631956"/>
              <a:gd name="connsiteX44" fmla="*/ 694232 w 887272"/>
              <a:gd name="connsiteY44" fmla="*/ 1463040 h 3631956"/>
              <a:gd name="connsiteX45" fmla="*/ 689152 w 887272"/>
              <a:gd name="connsiteY45" fmla="*/ 1518920 h 3631956"/>
              <a:gd name="connsiteX46" fmla="*/ 678992 w 887272"/>
              <a:gd name="connsiteY46" fmla="*/ 1564640 h 3631956"/>
              <a:gd name="connsiteX47" fmla="*/ 673912 w 887272"/>
              <a:gd name="connsiteY47" fmla="*/ 1595120 h 3631956"/>
              <a:gd name="connsiteX48" fmla="*/ 668832 w 887272"/>
              <a:gd name="connsiteY48" fmla="*/ 1635760 h 3631956"/>
              <a:gd name="connsiteX49" fmla="*/ 663752 w 887272"/>
              <a:gd name="connsiteY49" fmla="*/ 1666240 h 3631956"/>
              <a:gd name="connsiteX50" fmla="*/ 658672 w 887272"/>
              <a:gd name="connsiteY50" fmla="*/ 1706880 h 3631956"/>
              <a:gd name="connsiteX51" fmla="*/ 643432 w 887272"/>
              <a:gd name="connsiteY51" fmla="*/ 1778000 h 3631956"/>
              <a:gd name="connsiteX52" fmla="*/ 638352 w 887272"/>
              <a:gd name="connsiteY52" fmla="*/ 1823720 h 3631956"/>
              <a:gd name="connsiteX53" fmla="*/ 628192 w 887272"/>
              <a:gd name="connsiteY53" fmla="*/ 1879600 h 3631956"/>
              <a:gd name="connsiteX54" fmla="*/ 623112 w 887272"/>
              <a:gd name="connsiteY54" fmla="*/ 1935480 h 3631956"/>
              <a:gd name="connsiteX55" fmla="*/ 607872 w 887272"/>
              <a:gd name="connsiteY55" fmla="*/ 2021840 h 3631956"/>
              <a:gd name="connsiteX56" fmla="*/ 602792 w 887272"/>
              <a:gd name="connsiteY56" fmla="*/ 2082800 h 3631956"/>
              <a:gd name="connsiteX57" fmla="*/ 592632 w 887272"/>
              <a:gd name="connsiteY57" fmla="*/ 2133600 h 3631956"/>
              <a:gd name="connsiteX58" fmla="*/ 582472 w 887272"/>
              <a:gd name="connsiteY58" fmla="*/ 2204720 h 3631956"/>
              <a:gd name="connsiteX59" fmla="*/ 577392 w 887272"/>
              <a:gd name="connsiteY59" fmla="*/ 2296160 h 3631956"/>
              <a:gd name="connsiteX60" fmla="*/ 572312 w 887272"/>
              <a:gd name="connsiteY60" fmla="*/ 2311400 h 3631956"/>
              <a:gd name="connsiteX61" fmla="*/ 567232 w 887272"/>
              <a:gd name="connsiteY61" fmla="*/ 2352040 h 3631956"/>
              <a:gd name="connsiteX62" fmla="*/ 562152 w 887272"/>
              <a:gd name="connsiteY62" fmla="*/ 2382520 h 3631956"/>
              <a:gd name="connsiteX63" fmla="*/ 551992 w 887272"/>
              <a:gd name="connsiteY63" fmla="*/ 2509520 h 3631956"/>
              <a:gd name="connsiteX64" fmla="*/ 541832 w 887272"/>
              <a:gd name="connsiteY64" fmla="*/ 2570480 h 3631956"/>
              <a:gd name="connsiteX65" fmla="*/ 536752 w 887272"/>
              <a:gd name="connsiteY65" fmla="*/ 2595880 h 3631956"/>
              <a:gd name="connsiteX66" fmla="*/ 526592 w 887272"/>
              <a:gd name="connsiteY66" fmla="*/ 2809240 h 3631956"/>
              <a:gd name="connsiteX67" fmla="*/ 521512 w 887272"/>
              <a:gd name="connsiteY67" fmla="*/ 2834640 h 3631956"/>
              <a:gd name="connsiteX68" fmla="*/ 516432 w 887272"/>
              <a:gd name="connsiteY68" fmla="*/ 2956560 h 3631956"/>
              <a:gd name="connsiteX69" fmla="*/ 506272 w 887272"/>
              <a:gd name="connsiteY69" fmla="*/ 3048000 h 3631956"/>
              <a:gd name="connsiteX70" fmla="*/ 494419 w 887272"/>
              <a:gd name="connsiteY70" fmla="*/ 3217898 h 3631956"/>
              <a:gd name="connsiteX71" fmla="*/ 486517 w 887272"/>
              <a:gd name="connsiteY71" fmla="*/ 3325707 h 3631956"/>
              <a:gd name="connsiteX72" fmla="*/ 489903 w 887272"/>
              <a:gd name="connsiteY72" fmla="*/ 3369734 h 3631956"/>
              <a:gd name="connsiteX73" fmla="*/ 484823 w 887272"/>
              <a:gd name="connsiteY73" fmla="*/ 3407551 h 3631956"/>
              <a:gd name="connsiteX74" fmla="*/ 462810 w 887272"/>
              <a:gd name="connsiteY74" fmla="*/ 3608494 h 3631956"/>
              <a:gd name="connsiteX75" fmla="*/ 414832 w 887272"/>
              <a:gd name="connsiteY75" fmla="*/ 3611880 h 3631956"/>
              <a:gd name="connsiteX76" fmla="*/ 191312 w 887272"/>
              <a:gd name="connsiteY76" fmla="*/ 3601720 h 3631956"/>
              <a:gd name="connsiteX77" fmla="*/ 120192 w 887272"/>
              <a:gd name="connsiteY77" fmla="*/ 3591560 h 3631956"/>
              <a:gd name="connsiteX78" fmla="*/ 64312 w 887272"/>
              <a:gd name="connsiteY78" fmla="*/ 3586480 h 3631956"/>
              <a:gd name="connsiteX79" fmla="*/ 20849 w 887272"/>
              <a:gd name="connsiteY79" fmla="*/ 3576884 h 3631956"/>
              <a:gd name="connsiteX80" fmla="*/ 27058 w 887272"/>
              <a:gd name="connsiteY80" fmla="*/ 3533423 h 3631956"/>
              <a:gd name="connsiteX81" fmla="*/ 31575 w 887272"/>
              <a:gd name="connsiteY81" fmla="*/ 3452706 h 3631956"/>
              <a:gd name="connsiteX82" fmla="*/ 33832 w 887272"/>
              <a:gd name="connsiteY82" fmla="*/ 3426178 h 3631956"/>
              <a:gd name="connsiteX83" fmla="*/ 33268 w 887272"/>
              <a:gd name="connsiteY83" fmla="*/ 3392311 h 3631956"/>
              <a:gd name="connsiteX84" fmla="*/ 32703 w 887272"/>
              <a:gd name="connsiteY84" fmla="*/ 3356186 h 3631956"/>
              <a:gd name="connsiteX85" fmla="*/ 46250 w 887272"/>
              <a:gd name="connsiteY85" fmla="*/ 3327964 h 3631956"/>
              <a:gd name="connsiteX86" fmla="*/ 48508 w 887272"/>
              <a:gd name="connsiteY86" fmla="*/ 3265311 h 3631956"/>
              <a:gd name="connsiteX87" fmla="*/ 64876 w 887272"/>
              <a:gd name="connsiteY87" fmla="*/ 3217332 h 3631956"/>
              <a:gd name="connsiteX88" fmla="*/ 66570 w 887272"/>
              <a:gd name="connsiteY88" fmla="*/ 3178387 h 3631956"/>
              <a:gd name="connsiteX89" fmla="*/ 79551 w 887272"/>
              <a:gd name="connsiteY89" fmla="*/ 3056467 h 3631956"/>
              <a:gd name="connsiteX90" fmla="*/ 78987 w 887272"/>
              <a:gd name="connsiteY90" fmla="*/ 3025422 h 3631956"/>
              <a:gd name="connsiteX91" fmla="*/ 86890 w 887272"/>
              <a:gd name="connsiteY91" fmla="*/ 2958253 h 3631956"/>
              <a:gd name="connsiteX92" fmla="*/ 89147 w 887272"/>
              <a:gd name="connsiteY92" fmla="*/ 2910841 h 3631956"/>
              <a:gd name="connsiteX93" fmla="*/ 96485 w 887272"/>
              <a:gd name="connsiteY93" fmla="*/ 2835770 h 3631956"/>
              <a:gd name="connsiteX94" fmla="*/ 112290 w 887272"/>
              <a:gd name="connsiteY94" fmla="*/ 2715542 h 3631956"/>
              <a:gd name="connsiteX95" fmla="*/ 94792 w 887272"/>
              <a:gd name="connsiteY95" fmla="*/ 2687320 h 3631956"/>
              <a:gd name="connsiteX96" fmla="*/ 74472 w 887272"/>
              <a:gd name="connsiteY96" fmla="*/ 2667000 h 3631956"/>
              <a:gd name="connsiteX97" fmla="*/ 79552 w 887272"/>
              <a:gd name="connsiteY97" fmla="*/ 2631440 h 3631956"/>
              <a:gd name="connsiteX98" fmla="*/ 89712 w 887272"/>
              <a:gd name="connsiteY98" fmla="*/ 2600960 h 3631956"/>
              <a:gd name="connsiteX99" fmla="*/ 94792 w 887272"/>
              <a:gd name="connsiteY99" fmla="*/ 2570480 h 3631956"/>
              <a:gd name="connsiteX100" fmla="*/ 104952 w 887272"/>
              <a:gd name="connsiteY100" fmla="*/ 2550160 h 3631956"/>
              <a:gd name="connsiteX101" fmla="*/ 135432 w 887272"/>
              <a:gd name="connsiteY101" fmla="*/ 2594187 h 3631956"/>
              <a:gd name="connsiteX102" fmla="*/ 145591 w 887272"/>
              <a:gd name="connsiteY102" fmla="*/ 2550724 h 3631956"/>
              <a:gd name="connsiteX103" fmla="*/ 142206 w 887272"/>
              <a:gd name="connsiteY103" fmla="*/ 2484684 h 3631956"/>
              <a:gd name="connsiteX104" fmla="*/ 149543 w 887272"/>
              <a:gd name="connsiteY104" fmla="*/ 2475088 h 3631956"/>
              <a:gd name="connsiteX105" fmla="*/ 151802 w 887272"/>
              <a:gd name="connsiteY105" fmla="*/ 2430498 h 3631956"/>
              <a:gd name="connsiteX106" fmla="*/ 159703 w 887272"/>
              <a:gd name="connsiteY106" fmla="*/ 2410178 h 3631956"/>
              <a:gd name="connsiteX107" fmla="*/ 164784 w 887272"/>
              <a:gd name="connsiteY107" fmla="*/ 2388164 h 3631956"/>
              <a:gd name="connsiteX108" fmla="*/ 167041 w 887272"/>
              <a:gd name="connsiteY108" fmla="*/ 2359943 h 3631956"/>
              <a:gd name="connsiteX109" fmla="*/ 174943 w 887272"/>
              <a:gd name="connsiteY109" fmla="*/ 2338494 h 3631956"/>
              <a:gd name="connsiteX110" fmla="*/ 180023 w 887272"/>
              <a:gd name="connsiteY110" fmla="*/ 2284871 h 3631956"/>
              <a:gd name="connsiteX111" fmla="*/ 181716 w 887272"/>
              <a:gd name="connsiteY111" fmla="*/ 2232942 h 3631956"/>
              <a:gd name="connsiteX112" fmla="*/ 190183 w 887272"/>
              <a:gd name="connsiteY112" fmla="*/ 2175369 h 3631956"/>
              <a:gd name="connsiteX113" fmla="*/ 191312 w 887272"/>
              <a:gd name="connsiteY113" fmla="*/ 2136987 h 3631956"/>
              <a:gd name="connsiteX114" fmla="*/ 196392 w 887272"/>
              <a:gd name="connsiteY114" fmla="*/ 2098040 h 3631956"/>
              <a:gd name="connsiteX115" fmla="*/ 206552 w 887272"/>
              <a:gd name="connsiteY115" fmla="*/ 1991360 h 3631956"/>
              <a:gd name="connsiteX116" fmla="*/ 211632 w 887272"/>
              <a:gd name="connsiteY116" fmla="*/ 1965960 h 3631956"/>
              <a:gd name="connsiteX117" fmla="*/ 216712 w 887272"/>
              <a:gd name="connsiteY117" fmla="*/ 1925320 h 3631956"/>
              <a:gd name="connsiteX118" fmla="*/ 221792 w 887272"/>
              <a:gd name="connsiteY118" fmla="*/ 1910080 h 3631956"/>
              <a:gd name="connsiteX119" fmla="*/ 226872 w 887272"/>
              <a:gd name="connsiteY119" fmla="*/ 1889760 h 3631956"/>
              <a:gd name="connsiteX120" fmla="*/ 231952 w 887272"/>
              <a:gd name="connsiteY120" fmla="*/ 1859280 h 3631956"/>
              <a:gd name="connsiteX121" fmla="*/ 237032 w 887272"/>
              <a:gd name="connsiteY121" fmla="*/ 1833880 h 3631956"/>
              <a:gd name="connsiteX122" fmla="*/ 242112 w 887272"/>
              <a:gd name="connsiteY122" fmla="*/ 1762760 h 3631956"/>
              <a:gd name="connsiteX123" fmla="*/ 247192 w 887272"/>
              <a:gd name="connsiteY123" fmla="*/ 1747520 h 3631956"/>
              <a:gd name="connsiteX124" fmla="*/ 252272 w 887272"/>
              <a:gd name="connsiteY124" fmla="*/ 1722120 h 3631956"/>
              <a:gd name="connsiteX125" fmla="*/ 257352 w 887272"/>
              <a:gd name="connsiteY125" fmla="*/ 1671320 h 3631956"/>
              <a:gd name="connsiteX126" fmla="*/ 262432 w 887272"/>
              <a:gd name="connsiteY126" fmla="*/ 1656080 h 3631956"/>
              <a:gd name="connsiteX127" fmla="*/ 267512 w 887272"/>
              <a:gd name="connsiteY127" fmla="*/ 1635760 h 3631956"/>
              <a:gd name="connsiteX128" fmla="*/ 272592 w 887272"/>
              <a:gd name="connsiteY128" fmla="*/ 1574800 h 3631956"/>
              <a:gd name="connsiteX129" fmla="*/ 277672 w 887272"/>
              <a:gd name="connsiteY129" fmla="*/ 1559560 h 3631956"/>
              <a:gd name="connsiteX130" fmla="*/ 287832 w 887272"/>
              <a:gd name="connsiteY130" fmla="*/ 1518920 h 3631956"/>
              <a:gd name="connsiteX131" fmla="*/ 292912 w 887272"/>
              <a:gd name="connsiteY131" fmla="*/ 1473200 h 3631956"/>
              <a:gd name="connsiteX132" fmla="*/ 297992 w 887272"/>
              <a:gd name="connsiteY132" fmla="*/ 1447800 h 3631956"/>
              <a:gd name="connsiteX133" fmla="*/ 308152 w 887272"/>
              <a:gd name="connsiteY133" fmla="*/ 1386840 h 3631956"/>
              <a:gd name="connsiteX134" fmla="*/ 313232 w 887272"/>
              <a:gd name="connsiteY134" fmla="*/ 1346200 h 3631956"/>
              <a:gd name="connsiteX135" fmla="*/ 323392 w 887272"/>
              <a:gd name="connsiteY135" fmla="*/ 1275080 h 3631956"/>
              <a:gd name="connsiteX136" fmla="*/ 328472 w 887272"/>
              <a:gd name="connsiteY136" fmla="*/ 1224280 h 3631956"/>
              <a:gd name="connsiteX137" fmla="*/ 333552 w 887272"/>
              <a:gd name="connsiteY137" fmla="*/ 1198880 h 3631956"/>
              <a:gd name="connsiteX138" fmla="*/ 348792 w 887272"/>
              <a:gd name="connsiteY138" fmla="*/ 1127760 h 3631956"/>
              <a:gd name="connsiteX139" fmla="*/ 353872 w 887272"/>
              <a:gd name="connsiteY139" fmla="*/ 1076960 h 3631956"/>
              <a:gd name="connsiteX140" fmla="*/ 358952 w 887272"/>
              <a:gd name="connsiteY140" fmla="*/ 1056640 h 3631956"/>
              <a:gd name="connsiteX141" fmla="*/ 369112 w 887272"/>
              <a:gd name="connsiteY141" fmla="*/ 1005840 h 3631956"/>
              <a:gd name="connsiteX142" fmla="*/ 374192 w 887272"/>
              <a:gd name="connsiteY142" fmla="*/ 934720 h 3631956"/>
              <a:gd name="connsiteX143" fmla="*/ 384352 w 887272"/>
              <a:gd name="connsiteY143" fmla="*/ 868680 h 3631956"/>
              <a:gd name="connsiteX144" fmla="*/ 389432 w 887272"/>
              <a:gd name="connsiteY144" fmla="*/ 822960 h 3631956"/>
              <a:gd name="connsiteX145" fmla="*/ 399592 w 887272"/>
              <a:gd name="connsiteY145" fmla="*/ 777240 h 3631956"/>
              <a:gd name="connsiteX146" fmla="*/ 404672 w 887272"/>
              <a:gd name="connsiteY146" fmla="*/ 731520 h 3631956"/>
              <a:gd name="connsiteX147" fmla="*/ 414832 w 887272"/>
              <a:gd name="connsiteY147" fmla="*/ 690880 h 3631956"/>
              <a:gd name="connsiteX148" fmla="*/ 424992 w 887272"/>
              <a:gd name="connsiteY148" fmla="*/ 629920 h 3631956"/>
              <a:gd name="connsiteX149" fmla="*/ 430072 w 887272"/>
              <a:gd name="connsiteY149" fmla="*/ 584200 h 3631956"/>
              <a:gd name="connsiteX150" fmla="*/ 440232 w 887272"/>
              <a:gd name="connsiteY150" fmla="*/ 543560 h 3631956"/>
              <a:gd name="connsiteX151" fmla="*/ 445312 w 887272"/>
              <a:gd name="connsiteY151" fmla="*/ 523240 h 3631956"/>
              <a:gd name="connsiteX152" fmla="*/ 455472 w 887272"/>
              <a:gd name="connsiteY152" fmla="*/ 457200 h 3631956"/>
              <a:gd name="connsiteX153" fmla="*/ 465632 w 887272"/>
              <a:gd name="connsiteY153" fmla="*/ 411480 h 3631956"/>
              <a:gd name="connsiteX154" fmla="*/ 470712 w 887272"/>
              <a:gd name="connsiteY154" fmla="*/ 365760 h 3631956"/>
              <a:gd name="connsiteX155" fmla="*/ 475792 w 887272"/>
              <a:gd name="connsiteY155" fmla="*/ 335280 h 3631956"/>
              <a:gd name="connsiteX156" fmla="*/ 470712 w 887272"/>
              <a:gd name="connsiteY156" fmla="*/ 198120 h 3631956"/>
              <a:gd name="connsiteX0" fmla="*/ 470712 w 887272"/>
              <a:gd name="connsiteY0" fmla="*/ 198120 h 3631956"/>
              <a:gd name="connsiteX1" fmla="*/ 485952 w 887272"/>
              <a:gd name="connsiteY1" fmla="*/ 187960 h 3631956"/>
              <a:gd name="connsiteX2" fmla="*/ 496112 w 887272"/>
              <a:gd name="connsiteY2" fmla="*/ 172720 h 3631956"/>
              <a:gd name="connsiteX3" fmla="*/ 526592 w 887272"/>
              <a:gd name="connsiteY3" fmla="*/ 152400 h 3631956"/>
              <a:gd name="connsiteX4" fmla="*/ 541832 w 887272"/>
              <a:gd name="connsiteY4" fmla="*/ 137160 h 3631956"/>
              <a:gd name="connsiteX5" fmla="*/ 572312 w 887272"/>
              <a:gd name="connsiteY5" fmla="*/ 127000 h 3631956"/>
              <a:gd name="connsiteX6" fmla="*/ 602792 w 887272"/>
              <a:gd name="connsiteY6" fmla="*/ 111760 h 3631956"/>
              <a:gd name="connsiteX7" fmla="*/ 638352 w 887272"/>
              <a:gd name="connsiteY7" fmla="*/ 96520 h 3631956"/>
              <a:gd name="connsiteX8" fmla="*/ 653592 w 887272"/>
              <a:gd name="connsiteY8" fmla="*/ 86360 h 3631956"/>
              <a:gd name="connsiteX9" fmla="*/ 689152 w 887272"/>
              <a:gd name="connsiteY9" fmla="*/ 76200 h 3631956"/>
              <a:gd name="connsiteX10" fmla="*/ 719632 w 887272"/>
              <a:gd name="connsiteY10" fmla="*/ 66040 h 3631956"/>
              <a:gd name="connsiteX11" fmla="*/ 755192 w 887272"/>
              <a:gd name="connsiteY11" fmla="*/ 50800 h 3631956"/>
              <a:gd name="connsiteX12" fmla="*/ 805992 w 887272"/>
              <a:gd name="connsiteY12" fmla="*/ 35560 h 3631956"/>
              <a:gd name="connsiteX13" fmla="*/ 821232 w 887272"/>
              <a:gd name="connsiteY13" fmla="*/ 25400 h 3631956"/>
              <a:gd name="connsiteX14" fmla="*/ 851712 w 887272"/>
              <a:gd name="connsiteY14" fmla="*/ 15240 h 3631956"/>
              <a:gd name="connsiteX15" fmla="*/ 882192 w 887272"/>
              <a:gd name="connsiteY15" fmla="*/ 0 h 3631956"/>
              <a:gd name="connsiteX16" fmla="*/ 887272 w 887272"/>
              <a:gd name="connsiteY16" fmla="*/ 15240 h 3631956"/>
              <a:gd name="connsiteX17" fmla="*/ 882192 w 887272"/>
              <a:gd name="connsiteY17" fmla="*/ 60960 h 3631956"/>
              <a:gd name="connsiteX18" fmla="*/ 877112 w 887272"/>
              <a:gd name="connsiteY18" fmla="*/ 76200 h 3631956"/>
              <a:gd name="connsiteX19" fmla="*/ 872032 w 887272"/>
              <a:gd name="connsiteY19" fmla="*/ 96520 h 3631956"/>
              <a:gd name="connsiteX20" fmla="*/ 866952 w 887272"/>
              <a:gd name="connsiteY20" fmla="*/ 162560 h 3631956"/>
              <a:gd name="connsiteX21" fmla="*/ 861872 w 887272"/>
              <a:gd name="connsiteY21" fmla="*/ 182880 h 3631956"/>
              <a:gd name="connsiteX22" fmla="*/ 856792 w 887272"/>
              <a:gd name="connsiteY22" fmla="*/ 213360 h 3631956"/>
              <a:gd name="connsiteX23" fmla="*/ 851712 w 887272"/>
              <a:gd name="connsiteY23" fmla="*/ 335280 h 3631956"/>
              <a:gd name="connsiteX24" fmla="*/ 841552 w 887272"/>
              <a:gd name="connsiteY24" fmla="*/ 401320 h 3631956"/>
              <a:gd name="connsiteX25" fmla="*/ 836472 w 887272"/>
              <a:gd name="connsiteY25" fmla="*/ 447040 h 3631956"/>
              <a:gd name="connsiteX26" fmla="*/ 826312 w 887272"/>
              <a:gd name="connsiteY26" fmla="*/ 568960 h 3631956"/>
              <a:gd name="connsiteX27" fmla="*/ 821232 w 887272"/>
              <a:gd name="connsiteY27" fmla="*/ 594360 h 3631956"/>
              <a:gd name="connsiteX28" fmla="*/ 816152 w 887272"/>
              <a:gd name="connsiteY28" fmla="*/ 640080 h 3631956"/>
              <a:gd name="connsiteX29" fmla="*/ 805992 w 887272"/>
              <a:gd name="connsiteY29" fmla="*/ 690880 h 3631956"/>
              <a:gd name="connsiteX30" fmla="*/ 800912 w 887272"/>
              <a:gd name="connsiteY30" fmla="*/ 721360 h 3631956"/>
              <a:gd name="connsiteX31" fmla="*/ 795832 w 887272"/>
              <a:gd name="connsiteY31" fmla="*/ 741680 h 3631956"/>
              <a:gd name="connsiteX32" fmla="*/ 790752 w 887272"/>
              <a:gd name="connsiteY32" fmla="*/ 767080 h 3631956"/>
              <a:gd name="connsiteX33" fmla="*/ 785672 w 887272"/>
              <a:gd name="connsiteY33" fmla="*/ 787400 h 3631956"/>
              <a:gd name="connsiteX34" fmla="*/ 780592 w 887272"/>
              <a:gd name="connsiteY34" fmla="*/ 828040 h 3631956"/>
              <a:gd name="connsiteX35" fmla="*/ 775512 w 887272"/>
              <a:gd name="connsiteY35" fmla="*/ 843280 h 3631956"/>
              <a:gd name="connsiteX36" fmla="*/ 765352 w 887272"/>
              <a:gd name="connsiteY36" fmla="*/ 894080 h 3631956"/>
              <a:gd name="connsiteX37" fmla="*/ 755192 w 887272"/>
              <a:gd name="connsiteY37" fmla="*/ 939800 h 3631956"/>
              <a:gd name="connsiteX38" fmla="*/ 750112 w 887272"/>
              <a:gd name="connsiteY38" fmla="*/ 980440 h 3631956"/>
              <a:gd name="connsiteX39" fmla="*/ 745032 w 887272"/>
              <a:gd name="connsiteY39" fmla="*/ 1031240 h 3631956"/>
              <a:gd name="connsiteX40" fmla="*/ 734872 w 887272"/>
              <a:gd name="connsiteY40" fmla="*/ 1102360 h 3631956"/>
              <a:gd name="connsiteX41" fmla="*/ 729792 w 887272"/>
              <a:gd name="connsiteY41" fmla="*/ 1203960 h 3631956"/>
              <a:gd name="connsiteX42" fmla="*/ 719632 w 887272"/>
              <a:gd name="connsiteY42" fmla="*/ 1264920 h 3631956"/>
              <a:gd name="connsiteX43" fmla="*/ 704392 w 887272"/>
              <a:gd name="connsiteY43" fmla="*/ 1407160 h 3631956"/>
              <a:gd name="connsiteX44" fmla="*/ 694232 w 887272"/>
              <a:gd name="connsiteY44" fmla="*/ 1463040 h 3631956"/>
              <a:gd name="connsiteX45" fmla="*/ 689152 w 887272"/>
              <a:gd name="connsiteY45" fmla="*/ 1518920 h 3631956"/>
              <a:gd name="connsiteX46" fmla="*/ 678992 w 887272"/>
              <a:gd name="connsiteY46" fmla="*/ 1564640 h 3631956"/>
              <a:gd name="connsiteX47" fmla="*/ 673912 w 887272"/>
              <a:gd name="connsiteY47" fmla="*/ 1595120 h 3631956"/>
              <a:gd name="connsiteX48" fmla="*/ 668832 w 887272"/>
              <a:gd name="connsiteY48" fmla="*/ 1635760 h 3631956"/>
              <a:gd name="connsiteX49" fmla="*/ 663752 w 887272"/>
              <a:gd name="connsiteY49" fmla="*/ 1666240 h 3631956"/>
              <a:gd name="connsiteX50" fmla="*/ 658672 w 887272"/>
              <a:gd name="connsiteY50" fmla="*/ 1706880 h 3631956"/>
              <a:gd name="connsiteX51" fmla="*/ 643432 w 887272"/>
              <a:gd name="connsiteY51" fmla="*/ 1778000 h 3631956"/>
              <a:gd name="connsiteX52" fmla="*/ 638352 w 887272"/>
              <a:gd name="connsiteY52" fmla="*/ 1823720 h 3631956"/>
              <a:gd name="connsiteX53" fmla="*/ 628192 w 887272"/>
              <a:gd name="connsiteY53" fmla="*/ 1879600 h 3631956"/>
              <a:gd name="connsiteX54" fmla="*/ 623112 w 887272"/>
              <a:gd name="connsiteY54" fmla="*/ 1935480 h 3631956"/>
              <a:gd name="connsiteX55" fmla="*/ 607872 w 887272"/>
              <a:gd name="connsiteY55" fmla="*/ 2021840 h 3631956"/>
              <a:gd name="connsiteX56" fmla="*/ 602792 w 887272"/>
              <a:gd name="connsiteY56" fmla="*/ 2082800 h 3631956"/>
              <a:gd name="connsiteX57" fmla="*/ 592632 w 887272"/>
              <a:gd name="connsiteY57" fmla="*/ 2133600 h 3631956"/>
              <a:gd name="connsiteX58" fmla="*/ 582472 w 887272"/>
              <a:gd name="connsiteY58" fmla="*/ 2204720 h 3631956"/>
              <a:gd name="connsiteX59" fmla="*/ 577392 w 887272"/>
              <a:gd name="connsiteY59" fmla="*/ 2296160 h 3631956"/>
              <a:gd name="connsiteX60" fmla="*/ 572312 w 887272"/>
              <a:gd name="connsiteY60" fmla="*/ 2311400 h 3631956"/>
              <a:gd name="connsiteX61" fmla="*/ 567232 w 887272"/>
              <a:gd name="connsiteY61" fmla="*/ 2352040 h 3631956"/>
              <a:gd name="connsiteX62" fmla="*/ 562152 w 887272"/>
              <a:gd name="connsiteY62" fmla="*/ 2382520 h 3631956"/>
              <a:gd name="connsiteX63" fmla="*/ 551992 w 887272"/>
              <a:gd name="connsiteY63" fmla="*/ 2509520 h 3631956"/>
              <a:gd name="connsiteX64" fmla="*/ 541832 w 887272"/>
              <a:gd name="connsiteY64" fmla="*/ 2570480 h 3631956"/>
              <a:gd name="connsiteX65" fmla="*/ 536752 w 887272"/>
              <a:gd name="connsiteY65" fmla="*/ 2595880 h 3631956"/>
              <a:gd name="connsiteX66" fmla="*/ 526592 w 887272"/>
              <a:gd name="connsiteY66" fmla="*/ 2809240 h 3631956"/>
              <a:gd name="connsiteX67" fmla="*/ 521512 w 887272"/>
              <a:gd name="connsiteY67" fmla="*/ 2834640 h 3631956"/>
              <a:gd name="connsiteX68" fmla="*/ 516432 w 887272"/>
              <a:gd name="connsiteY68" fmla="*/ 2956560 h 3631956"/>
              <a:gd name="connsiteX69" fmla="*/ 506272 w 887272"/>
              <a:gd name="connsiteY69" fmla="*/ 3048000 h 3631956"/>
              <a:gd name="connsiteX70" fmla="*/ 494419 w 887272"/>
              <a:gd name="connsiteY70" fmla="*/ 3217898 h 3631956"/>
              <a:gd name="connsiteX71" fmla="*/ 486517 w 887272"/>
              <a:gd name="connsiteY71" fmla="*/ 3325707 h 3631956"/>
              <a:gd name="connsiteX72" fmla="*/ 489903 w 887272"/>
              <a:gd name="connsiteY72" fmla="*/ 3369734 h 3631956"/>
              <a:gd name="connsiteX73" fmla="*/ 484823 w 887272"/>
              <a:gd name="connsiteY73" fmla="*/ 3407551 h 3631956"/>
              <a:gd name="connsiteX74" fmla="*/ 462810 w 887272"/>
              <a:gd name="connsiteY74" fmla="*/ 3608494 h 3631956"/>
              <a:gd name="connsiteX75" fmla="*/ 414832 w 887272"/>
              <a:gd name="connsiteY75" fmla="*/ 3611880 h 3631956"/>
              <a:gd name="connsiteX76" fmla="*/ 191312 w 887272"/>
              <a:gd name="connsiteY76" fmla="*/ 3601720 h 3631956"/>
              <a:gd name="connsiteX77" fmla="*/ 120192 w 887272"/>
              <a:gd name="connsiteY77" fmla="*/ 3591560 h 3631956"/>
              <a:gd name="connsiteX78" fmla="*/ 64312 w 887272"/>
              <a:gd name="connsiteY78" fmla="*/ 3586480 h 3631956"/>
              <a:gd name="connsiteX79" fmla="*/ 20849 w 887272"/>
              <a:gd name="connsiteY79" fmla="*/ 3576884 h 3631956"/>
              <a:gd name="connsiteX80" fmla="*/ 27058 w 887272"/>
              <a:gd name="connsiteY80" fmla="*/ 3533423 h 3631956"/>
              <a:gd name="connsiteX81" fmla="*/ 31575 w 887272"/>
              <a:gd name="connsiteY81" fmla="*/ 3452706 h 3631956"/>
              <a:gd name="connsiteX82" fmla="*/ 33832 w 887272"/>
              <a:gd name="connsiteY82" fmla="*/ 3426178 h 3631956"/>
              <a:gd name="connsiteX83" fmla="*/ 33268 w 887272"/>
              <a:gd name="connsiteY83" fmla="*/ 3392311 h 3631956"/>
              <a:gd name="connsiteX84" fmla="*/ 46815 w 887272"/>
              <a:gd name="connsiteY84" fmla="*/ 3356186 h 3631956"/>
              <a:gd name="connsiteX85" fmla="*/ 46250 w 887272"/>
              <a:gd name="connsiteY85" fmla="*/ 3327964 h 3631956"/>
              <a:gd name="connsiteX86" fmla="*/ 48508 w 887272"/>
              <a:gd name="connsiteY86" fmla="*/ 3265311 h 3631956"/>
              <a:gd name="connsiteX87" fmla="*/ 64876 w 887272"/>
              <a:gd name="connsiteY87" fmla="*/ 3217332 h 3631956"/>
              <a:gd name="connsiteX88" fmla="*/ 66570 w 887272"/>
              <a:gd name="connsiteY88" fmla="*/ 3178387 h 3631956"/>
              <a:gd name="connsiteX89" fmla="*/ 79551 w 887272"/>
              <a:gd name="connsiteY89" fmla="*/ 3056467 h 3631956"/>
              <a:gd name="connsiteX90" fmla="*/ 78987 w 887272"/>
              <a:gd name="connsiteY90" fmla="*/ 3025422 h 3631956"/>
              <a:gd name="connsiteX91" fmla="*/ 86890 w 887272"/>
              <a:gd name="connsiteY91" fmla="*/ 2958253 h 3631956"/>
              <a:gd name="connsiteX92" fmla="*/ 89147 w 887272"/>
              <a:gd name="connsiteY92" fmla="*/ 2910841 h 3631956"/>
              <a:gd name="connsiteX93" fmla="*/ 96485 w 887272"/>
              <a:gd name="connsiteY93" fmla="*/ 2835770 h 3631956"/>
              <a:gd name="connsiteX94" fmla="*/ 112290 w 887272"/>
              <a:gd name="connsiteY94" fmla="*/ 2715542 h 3631956"/>
              <a:gd name="connsiteX95" fmla="*/ 94792 w 887272"/>
              <a:gd name="connsiteY95" fmla="*/ 2687320 h 3631956"/>
              <a:gd name="connsiteX96" fmla="*/ 74472 w 887272"/>
              <a:gd name="connsiteY96" fmla="*/ 2667000 h 3631956"/>
              <a:gd name="connsiteX97" fmla="*/ 79552 w 887272"/>
              <a:gd name="connsiteY97" fmla="*/ 2631440 h 3631956"/>
              <a:gd name="connsiteX98" fmla="*/ 89712 w 887272"/>
              <a:gd name="connsiteY98" fmla="*/ 2600960 h 3631956"/>
              <a:gd name="connsiteX99" fmla="*/ 94792 w 887272"/>
              <a:gd name="connsiteY99" fmla="*/ 2570480 h 3631956"/>
              <a:gd name="connsiteX100" fmla="*/ 104952 w 887272"/>
              <a:gd name="connsiteY100" fmla="*/ 2550160 h 3631956"/>
              <a:gd name="connsiteX101" fmla="*/ 135432 w 887272"/>
              <a:gd name="connsiteY101" fmla="*/ 2594187 h 3631956"/>
              <a:gd name="connsiteX102" fmla="*/ 145591 w 887272"/>
              <a:gd name="connsiteY102" fmla="*/ 2550724 h 3631956"/>
              <a:gd name="connsiteX103" fmla="*/ 142206 w 887272"/>
              <a:gd name="connsiteY103" fmla="*/ 2484684 h 3631956"/>
              <a:gd name="connsiteX104" fmla="*/ 149543 w 887272"/>
              <a:gd name="connsiteY104" fmla="*/ 2475088 h 3631956"/>
              <a:gd name="connsiteX105" fmla="*/ 151802 w 887272"/>
              <a:gd name="connsiteY105" fmla="*/ 2430498 h 3631956"/>
              <a:gd name="connsiteX106" fmla="*/ 159703 w 887272"/>
              <a:gd name="connsiteY106" fmla="*/ 2410178 h 3631956"/>
              <a:gd name="connsiteX107" fmla="*/ 164784 w 887272"/>
              <a:gd name="connsiteY107" fmla="*/ 2388164 h 3631956"/>
              <a:gd name="connsiteX108" fmla="*/ 167041 w 887272"/>
              <a:gd name="connsiteY108" fmla="*/ 2359943 h 3631956"/>
              <a:gd name="connsiteX109" fmla="*/ 174943 w 887272"/>
              <a:gd name="connsiteY109" fmla="*/ 2338494 h 3631956"/>
              <a:gd name="connsiteX110" fmla="*/ 180023 w 887272"/>
              <a:gd name="connsiteY110" fmla="*/ 2284871 h 3631956"/>
              <a:gd name="connsiteX111" fmla="*/ 181716 w 887272"/>
              <a:gd name="connsiteY111" fmla="*/ 2232942 h 3631956"/>
              <a:gd name="connsiteX112" fmla="*/ 190183 w 887272"/>
              <a:gd name="connsiteY112" fmla="*/ 2175369 h 3631956"/>
              <a:gd name="connsiteX113" fmla="*/ 191312 w 887272"/>
              <a:gd name="connsiteY113" fmla="*/ 2136987 h 3631956"/>
              <a:gd name="connsiteX114" fmla="*/ 196392 w 887272"/>
              <a:gd name="connsiteY114" fmla="*/ 2098040 h 3631956"/>
              <a:gd name="connsiteX115" fmla="*/ 206552 w 887272"/>
              <a:gd name="connsiteY115" fmla="*/ 1991360 h 3631956"/>
              <a:gd name="connsiteX116" fmla="*/ 211632 w 887272"/>
              <a:gd name="connsiteY116" fmla="*/ 1965960 h 3631956"/>
              <a:gd name="connsiteX117" fmla="*/ 216712 w 887272"/>
              <a:gd name="connsiteY117" fmla="*/ 1925320 h 3631956"/>
              <a:gd name="connsiteX118" fmla="*/ 221792 w 887272"/>
              <a:gd name="connsiteY118" fmla="*/ 1910080 h 3631956"/>
              <a:gd name="connsiteX119" fmla="*/ 226872 w 887272"/>
              <a:gd name="connsiteY119" fmla="*/ 1889760 h 3631956"/>
              <a:gd name="connsiteX120" fmla="*/ 231952 w 887272"/>
              <a:gd name="connsiteY120" fmla="*/ 1859280 h 3631956"/>
              <a:gd name="connsiteX121" fmla="*/ 237032 w 887272"/>
              <a:gd name="connsiteY121" fmla="*/ 1833880 h 3631956"/>
              <a:gd name="connsiteX122" fmla="*/ 242112 w 887272"/>
              <a:gd name="connsiteY122" fmla="*/ 1762760 h 3631956"/>
              <a:gd name="connsiteX123" fmla="*/ 247192 w 887272"/>
              <a:gd name="connsiteY123" fmla="*/ 1747520 h 3631956"/>
              <a:gd name="connsiteX124" fmla="*/ 252272 w 887272"/>
              <a:gd name="connsiteY124" fmla="*/ 1722120 h 3631956"/>
              <a:gd name="connsiteX125" fmla="*/ 257352 w 887272"/>
              <a:gd name="connsiteY125" fmla="*/ 1671320 h 3631956"/>
              <a:gd name="connsiteX126" fmla="*/ 262432 w 887272"/>
              <a:gd name="connsiteY126" fmla="*/ 1656080 h 3631956"/>
              <a:gd name="connsiteX127" fmla="*/ 267512 w 887272"/>
              <a:gd name="connsiteY127" fmla="*/ 1635760 h 3631956"/>
              <a:gd name="connsiteX128" fmla="*/ 272592 w 887272"/>
              <a:gd name="connsiteY128" fmla="*/ 1574800 h 3631956"/>
              <a:gd name="connsiteX129" fmla="*/ 277672 w 887272"/>
              <a:gd name="connsiteY129" fmla="*/ 1559560 h 3631956"/>
              <a:gd name="connsiteX130" fmla="*/ 287832 w 887272"/>
              <a:gd name="connsiteY130" fmla="*/ 1518920 h 3631956"/>
              <a:gd name="connsiteX131" fmla="*/ 292912 w 887272"/>
              <a:gd name="connsiteY131" fmla="*/ 1473200 h 3631956"/>
              <a:gd name="connsiteX132" fmla="*/ 297992 w 887272"/>
              <a:gd name="connsiteY132" fmla="*/ 1447800 h 3631956"/>
              <a:gd name="connsiteX133" fmla="*/ 308152 w 887272"/>
              <a:gd name="connsiteY133" fmla="*/ 1386840 h 3631956"/>
              <a:gd name="connsiteX134" fmla="*/ 313232 w 887272"/>
              <a:gd name="connsiteY134" fmla="*/ 1346200 h 3631956"/>
              <a:gd name="connsiteX135" fmla="*/ 323392 w 887272"/>
              <a:gd name="connsiteY135" fmla="*/ 1275080 h 3631956"/>
              <a:gd name="connsiteX136" fmla="*/ 328472 w 887272"/>
              <a:gd name="connsiteY136" fmla="*/ 1224280 h 3631956"/>
              <a:gd name="connsiteX137" fmla="*/ 333552 w 887272"/>
              <a:gd name="connsiteY137" fmla="*/ 1198880 h 3631956"/>
              <a:gd name="connsiteX138" fmla="*/ 348792 w 887272"/>
              <a:gd name="connsiteY138" fmla="*/ 1127760 h 3631956"/>
              <a:gd name="connsiteX139" fmla="*/ 353872 w 887272"/>
              <a:gd name="connsiteY139" fmla="*/ 1076960 h 3631956"/>
              <a:gd name="connsiteX140" fmla="*/ 358952 w 887272"/>
              <a:gd name="connsiteY140" fmla="*/ 1056640 h 3631956"/>
              <a:gd name="connsiteX141" fmla="*/ 369112 w 887272"/>
              <a:gd name="connsiteY141" fmla="*/ 1005840 h 3631956"/>
              <a:gd name="connsiteX142" fmla="*/ 374192 w 887272"/>
              <a:gd name="connsiteY142" fmla="*/ 934720 h 3631956"/>
              <a:gd name="connsiteX143" fmla="*/ 384352 w 887272"/>
              <a:gd name="connsiteY143" fmla="*/ 868680 h 3631956"/>
              <a:gd name="connsiteX144" fmla="*/ 389432 w 887272"/>
              <a:gd name="connsiteY144" fmla="*/ 822960 h 3631956"/>
              <a:gd name="connsiteX145" fmla="*/ 399592 w 887272"/>
              <a:gd name="connsiteY145" fmla="*/ 777240 h 3631956"/>
              <a:gd name="connsiteX146" fmla="*/ 404672 w 887272"/>
              <a:gd name="connsiteY146" fmla="*/ 731520 h 3631956"/>
              <a:gd name="connsiteX147" fmla="*/ 414832 w 887272"/>
              <a:gd name="connsiteY147" fmla="*/ 690880 h 3631956"/>
              <a:gd name="connsiteX148" fmla="*/ 424992 w 887272"/>
              <a:gd name="connsiteY148" fmla="*/ 629920 h 3631956"/>
              <a:gd name="connsiteX149" fmla="*/ 430072 w 887272"/>
              <a:gd name="connsiteY149" fmla="*/ 584200 h 3631956"/>
              <a:gd name="connsiteX150" fmla="*/ 440232 w 887272"/>
              <a:gd name="connsiteY150" fmla="*/ 543560 h 3631956"/>
              <a:gd name="connsiteX151" fmla="*/ 445312 w 887272"/>
              <a:gd name="connsiteY151" fmla="*/ 523240 h 3631956"/>
              <a:gd name="connsiteX152" fmla="*/ 455472 w 887272"/>
              <a:gd name="connsiteY152" fmla="*/ 457200 h 3631956"/>
              <a:gd name="connsiteX153" fmla="*/ 465632 w 887272"/>
              <a:gd name="connsiteY153" fmla="*/ 411480 h 3631956"/>
              <a:gd name="connsiteX154" fmla="*/ 470712 w 887272"/>
              <a:gd name="connsiteY154" fmla="*/ 365760 h 3631956"/>
              <a:gd name="connsiteX155" fmla="*/ 475792 w 887272"/>
              <a:gd name="connsiteY155" fmla="*/ 335280 h 3631956"/>
              <a:gd name="connsiteX156" fmla="*/ 470712 w 887272"/>
              <a:gd name="connsiteY156" fmla="*/ 198120 h 3631956"/>
              <a:gd name="connsiteX0" fmla="*/ 470712 w 887272"/>
              <a:gd name="connsiteY0" fmla="*/ 198120 h 3631956"/>
              <a:gd name="connsiteX1" fmla="*/ 485952 w 887272"/>
              <a:gd name="connsiteY1" fmla="*/ 187960 h 3631956"/>
              <a:gd name="connsiteX2" fmla="*/ 496112 w 887272"/>
              <a:gd name="connsiteY2" fmla="*/ 172720 h 3631956"/>
              <a:gd name="connsiteX3" fmla="*/ 526592 w 887272"/>
              <a:gd name="connsiteY3" fmla="*/ 152400 h 3631956"/>
              <a:gd name="connsiteX4" fmla="*/ 541832 w 887272"/>
              <a:gd name="connsiteY4" fmla="*/ 137160 h 3631956"/>
              <a:gd name="connsiteX5" fmla="*/ 572312 w 887272"/>
              <a:gd name="connsiteY5" fmla="*/ 127000 h 3631956"/>
              <a:gd name="connsiteX6" fmla="*/ 602792 w 887272"/>
              <a:gd name="connsiteY6" fmla="*/ 111760 h 3631956"/>
              <a:gd name="connsiteX7" fmla="*/ 638352 w 887272"/>
              <a:gd name="connsiteY7" fmla="*/ 96520 h 3631956"/>
              <a:gd name="connsiteX8" fmla="*/ 653592 w 887272"/>
              <a:gd name="connsiteY8" fmla="*/ 86360 h 3631956"/>
              <a:gd name="connsiteX9" fmla="*/ 689152 w 887272"/>
              <a:gd name="connsiteY9" fmla="*/ 76200 h 3631956"/>
              <a:gd name="connsiteX10" fmla="*/ 719632 w 887272"/>
              <a:gd name="connsiteY10" fmla="*/ 66040 h 3631956"/>
              <a:gd name="connsiteX11" fmla="*/ 755192 w 887272"/>
              <a:gd name="connsiteY11" fmla="*/ 50800 h 3631956"/>
              <a:gd name="connsiteX12" fmla="*/ 805992 w 887272"/>
              <a:gd name="connsiteY12" fmla="*/ 35560 h 3631956"/>
              <a:gd name="connsiteX13" fmla="*/ 821232 w 887272"/>
              <a:gd name="connsiteY13" fmla="*/ 25400 h 3631956"/>
              <a:gd name="connsiteX14" fmla="*/ 851712 w 887272"/>
              <a:gd name="connsiteY14" fmla="*/ 15240 h 3631956"/>
              <a:gd name="connsiteX15" fmla="*/ 882192 w 887272"/>
              <a:gd name="connsiteY15" fmla="*/ 0 h 3631956"/>
              <a:gd name="connsiteX16" fmla="*/ 887272 w 887272"/>
              <a:gd name="connsiteY16" fmla="*/ 15240 h 3631956"/>
              <a:gd name="connsiteX17" fmla="*/ 882192 w 887272"/>
              <a:gd name="connsiteY17" fmla="*/ 60960 h 3631956"/>
              <a:gd name="connsiteX18" fmla="*/ 877112 w 887272"/>
              <a:gd name="connsiteY18" fmla="*/ 76200 h 3631956"/>
              <a:gd name="connsiteX19" fmla="*/ 872032 w 887272"/>
              <a:gd name="connsiteY19" fmla="*/ 96520 h 3631956"/>
              <a:gd name="connsiteX20" fmla="*/ 866952 w 887272"/>
              <a:gd name="connsiteY20" fmla="*/ 162560 h 3631956"/>
              <a:gd name="connsiteX21" fmla="*/ 861872 w 887272"/>
              <a:gd name="connsiteY21" fmla="*/ 182880 h 3631956"/>
              <a:gd name="connsiteX22" fmla="*/ 856792 w 887272"/>
              <a:gd name="connsiteY22" fmla="*/ 213360 h 3631956"/>
              <a:gd name="connsiteX23" fmla="*/ 851712 w 887272"/>
              <a:gd name="connsiteY23" fmla="*/ 335280 h 3631956"/>
              <a:gd name="connsiteX24" fmla="*/ 841552 w 887272"/>
              <a:gd name="connsiteY24" fmla="*/ 401320 h 3631956"/>
              <a:gd name="connsiteX25" fmla="*/ 836472 w 887272"/>
              <a:gd name="connsiteY25" fmla="*/ 447040 h 3631956"/>
              <a:gd name="connsiteX26" fmla="*/ 826312 w 887272"/>
              <a:gd name="connsiteY26" fmla="*/ 568960 h 3631956"/>
              <a:gd name="connsiteX27" fmla="*/ 821232 w 887272"/>
              <a:gd name="connsiteY27" fmla="*/ 594360 h 3631956"/>
              <a:gd name="connsiteX28" fmla="*/ 816152 w 887272"/>
              <a:gd name="connsiteY28" fmla="*/ 640080 h 3631956"/>
              <a:gd name="connsiteX29" fmla="*/ 805992 w 887272"/>
              <a:gd name="connsiteY29" fmla="*/ 690880 h 3631956"/>
              <a:gd name="connsiteX30" fmla="*/ 800912 w 887272"/>
              <a:gd name="connsiteY30" fmla="*/ 721360 h 3631956"/>
              <a:gd name="connsiteX31" fmla="*/ 795832 w 887272"/>
              <a:gd name="connsiteY31" fmla="*/ 741680 h 3631956"/>
              <a:gd name="connsiteX32" fmla="*/ 790752 w 887272"/>
              <a:gd name="connsiteY32" fmla="*/ 767080 h 3631956"/>
              <a:gd name="connsiteX33" fmla="*/ 785672 w 887272"/>
              <a:gd name="connsiteY33" fmla="*/ 787400 h 3631956"/>
              <a:gd name="connsiteX34" fmla="*/ 780592 w 887272"/>
              <a:gd name="connsiteY34" fmla="*/ 828040 h 3631956"/>
              <a:gd name="connsiteX35" fmla="*/ 775512 w 887272"/>
              <a:gd name="connsiteY35" fmla="*/ 843280 h 3631956"/>
              <a:gd name="connsiteX36" fmla="*/ 765352 w 887272"/>
              <a:gd name="connsiteY36" fmla="*/ 894080 h 3631956"/>
              <a:gd name="connsiteX37" fmla="*/ 755192 w 887272"/>
              <a:gd name="connsiteY37" fmla="*/ 939800 h 3631956"/>
              <a:gd name="connsiteX38" fmla="*/ 750112 w 887272"/>
              <a:gd name="connsiteY38" fmla="*/ 980440 h 3631956"/>
              <a:gd name="connsiteX39" fmla="*/ 745032 w 887272"/>
              <a:gd name="connsiteY39" fmla="*/ 1031240 h 3631956"/>
              <a:gd name="connsiteX40" fmla="*/ 734872 w 887272"/>
              <a:gd name="connsiteY40" fmla="*/ 1102360 h 3631956"/>
              <a:gd name="connsiteX41" fmla="*/ 729792 w 887272"/>
              <a:gd name="connsiteY41" fmla="*/ 1203960 h 3631956"/>
              <a:gd name="connsiteX42" fmla="*/ 719632 w 887272"/>
              <a:gd name="connsiteY42" fmla="*/ 1264920 h 3631956"/>
              <a:gd name="connsiteX43" fmla="*/ 704392 w 887272"/>
              <a:gd name="connsiteY43" fmla="*/ 1407160 h 3631956"/>
              <a:gd name="connsiteX44" fmla="*/ 694232 w 887272"/>
              <a:gd name="connsiteY44" fmla="*/ 1463040 h 3631956"/>
              <a:gd name="connsiteX45" fmla="*/ 689152 w 887272"/>
              <a:gd name="connsiteY45" fmla="*/ 1518920 h 3631956"/>
              <a:gd name="connsiteX46" fmla="*/ 678992 w 887272"/>
              <a:gd name="connsiteY46" fmla="*/ 1564640 h 3631956"/>
              <a:gd name="connsiteX47" fmla="*/ 673912 w 887272"/>
              <a:gd name="connsiteY47" fmla="*/ 1595120 h 3631956"/>
              <a:gd name="connsiteX48" fmla="*/ 668832 w 887272"/>
              <a:gd name="connsiteY48" fmla="*/ 1635760 h 3631956"/>
              <a:gd name="connsiteX49" fmla="*/ 663752 w 887272"/>
              <a:gd name="connsiteY49" fmla="*/ 1666240 h 3631956"/>
              <a:gd name="connsiteX50" fmla="*/ 658672 w 887272"/>
              <a:gd name="connsiteY50" fmla="*/ 1706880 h 3631956"/>
              <a:gd name="connsiteX51" fmla="*/ 643432 w 887272"/>
              <a:gd name="connsiteY51" fmla="*/ 1778000 h 3631956"/>
              <a:gd name="connsiteX52" fmla="*/ 638352 w 887272"/>
              <a:gd name="connsiteY52" fmla="*/ 1823720 h 3631956"/>
              <a:gd name="connsiteX53" fmla="*/ 628192 w 887272"/>
              <a:gd name="connsiteY53" fmla="*/ 1879600 h 3631956"/>
              <a:gd name="connsiteX54" fmla="*/ 623112 w 887272"/>
              <a:gd name="connsiteY54" fmla="*/ 1935480 h 3631956"/>
              <a:gd name="connsiteX55" fmla="*/ 607872 w 887272"/>
              <a:gd name="connsiteY55" fmla="*/ 2021840 h 3631956"/>
              <a:gd name="connsiteX56" fmla="*/ 602792 w 887272"/>
              <a:gd name="connsiteY56" fmla="*/ 2082800 h 3631956"/>
              <a:gd name="connsiteX57" fmla="*/ 592632 w 887272"/>
              <a:gd name="connsiteY57" fmla="*/ 2133600 h 3631956"/>
              <a:gd name="connsiteX58" fmla="*/ 582472 w 887272"/>
              <a:gd name="connsiteY58" fmla="*/ 2204720 h 3631956"/>
              <a:gd name="connsiteX59" fmla="*/ 577392 w 887272"/>
              <a:gd name="connsiteY59" fmla="*/ 2296160 h 3631956"/>
              <a:gd name="connsiteX60" fmla="*/ 572312 w 887272"/>
              <a:gd name="connsiteY60" fmla="*/ 2311400 h 3631956"/>
              <a:gd name="connsiteX61" fmla="*/ 567232 w 887272"/>
              <a:gd name="connsiteY61" fmla="*/ 2352040 h 3631956"/>
              <a:gd name="connsiteX62" fmla="*/ 562152 w 887272"/>
              <a:gd name="connsiteY62" fmla="*/ 2382520 h 3631956"/>
              <a:gd name="connsiteX63" fmla="*/ 551992 w 887272"/>
              <a:gd name="connsiteY63" fmla="*/ 2509520 h 3631956"/>
              <a:gd name="connsiteX64" fmla="*/ 541832 w 887272"/>
              <a:gd name="connsiteY64" fmla="*/ 2570480 h 3631956"/>
              <a:gd name="connsiteX65" fmla="*/ 536752 w 887272"/>
              <a:gd name="connsiteY65" fmla="*/ 2595880 h 3631956"/>
              <a:gd name="connsiteX66" fmla="*/ 526592 w 887272"/>
              <a:gd name="connsiteY66" fmla="*/ 2809240 h 3631956"/>
              <a:gd name="connsiteX67" fmla="*/ 521512 w 887272"/>
              <a:gd name="connsiteY67" fmla="*/ 2834640 h 3631956"/>
              <a:gd name="connsiteX68" fmla="*/ 516432 w 887272"/>
              <a:gd name="connsiteY68" fmla="*/ 2956560 h 3631956"/>
              <a:gd name="connsiteX69" fmla="*/ 506272 w 887272"/>
              <a:gd name="connsiteY69" fmla="*/ 3048000 h 3631956"/>
              <a:gd name="connsiteX70" fmla="*/ 494419 w 887272"/>
              <a:gd name="connsiteY70" fmla="*/ 3217898 h 3631956"/>
              <a:gd name="connsiteX71" fmla="*/ 486517 w 887272"/>
              <a:gd name="connsiteY71" fmla="*/ 3325707 h 3631956"/>
              <a:gd name="connsiteX72" fmla="*/ 489903 w 887272"/>
              <a:gd name="connsiteY72" fmla="*/ 3369734 h 3631956"/>
              <a:gd name="connsiteX73" fmla="*/ 484823 w 887272"/>
              <a:gd name="connsiteY73" fmla="*/ 3407551 h 3631956"/>
              <a:gd name="connsiteX74" fmla="*/ 462810 w 887272"/>
              <a:gd name="connsiteY74" fmla="*/ 3608494 h 3631956"/>
              <a:gd name="connsiteX75" fmla="*/ 414832 w 887272"/>
              <a:gd name="connsiteY75" fmla="*/ 3611880 h 3631956"/>
              <a:gd name="connsiteX76" fmla="*/ 191312 w 887272"/>
              <a:gd name="connsiteY76" fmla="*/ 3601720 h 3631956"/>
              <a:gd name="connsiteX77" fmla="*/ 120192 w 887272"/>
              <a:gd name="connsiteY77" fmla="*/ 3591560 h 3631956"/>
              <a:gd name="connsiteX78" fmla="*/ 64312 w 887272"/>
              <a:gd name="connsiteY78" fmla="*/ 3586480 h 3631956"/>
              <a:gd name="connsiteX79" fmla="*/ 20849 w 887272"/>
              <a:gd name="connsiteY79" fmla="*/ 3576884 h 3631956"/>
              <a:gd name="connsiteX80" fmla="*/ 27058 w 887272"/>
              <a:gd name="connsiteY80" fmla="*/ 3533423 h 3631956"/>
              <a:gd name="connsiteX81" fmla="*/ 31575 w 887272"/>
              <a:gd name="connsiteY81" fmla="*/ 3452706 h 3631956"/>
              <a:gd name="connsiteX82" fmla="*/ 33832 w 887272"/>
              <a:gd name="connsiteY82" fmla="*/ 3426178 h 3631956"/>
              <a:gd name="connsiteX83" fmla="*/ 47379 w 887272"/>
              <a:gd name="connsiteY83" fmla="*/ 3397956 h 3631956"/>
              <a:gd name="connsiteX84" fmla="*/ 46815 w 887272"/>
              <a:gd name="connsiteY84" fmla="*/ 3356186 h 3631956"/>
              <a:gd name="connsiteX85" fmla="*/ 46250 w 887272"/>
              <a:gd name="connsiteY85" fmla="*/ 3327964 h 3631956"/>
              <a:gd name="connsiteX86" fmla="*/ 48508 w 887272"/>
              <a:gd name="connsiteY86" fmla="*/ 3265311 h 3631956"/>
              <a:gd name="connsiteX87" fmla="*/ 64876 w 887272"/>
              <a:gd name="connsiteY87" fmla="*/ 3217332 h 3631956"/>
              <a:gd name="connsiteX88" fmla="*/ 66570 w 887272"/>
              <a:gd name="connsiteY88" fmla="*/ 3178387 h 3631956"/>
              <a:gd name="connsiteX89" fmla="*/ 79551 w 887272"/>
              <a:gd name="connsiteY89" fmla="*/ 3056467 h 3631956"/>
              <a:gd name="connsiteX90" fmla="*/ 78987 w 887272"/>
              <a:gd name="connsiteY90" fmla="*/ 3025422 h 3631956"/>
              <a:gd name="connsiteX91" fmla="*/ 86890 w 887272"/>
              <a:gd name="connsiteY91" fmla="*/ 2958253 h 3631956"/>
              <a:gd name="connsiteX92" fmla="*/ 89147 w 887272"/>
              <a:gd name="connsiteY92" fmla="*/ 2910841 h 3631956"/>
              <a:gd name="connsiteX93" fmla="*/ 96485 w 887272"/>
              <a:gd name="connsiteY93" fmla="*/ 2835770 h 3631956"/>
              <a:gd name="connsiteX94" fmla="*/ 112290 w 887272"/>
              <a:gd name="connsiteY94" fmla="*/ 2715542 h 3631956"/>
              <a:gd name="connsiteX95" fmla="*/ 94792 w 887272"/>
              <a:gd name="connsiteY95" fmla="*/ 2687320 h 3631956"/>
              <a:gd name="connsiteX96" fmla="*/ 74472 w 887272"/>
              <a:gd name="connsiteY96" fmla="*/ 2667000 h 3631956"/>
              <a:gd name="connsiteX97" fmla="*/ 79552 w 887272"/>
              <a:gd name="connsiteY97" fmla="*/ 2631440 h 3631956"/>
              <a:gd name="connsiteX98" fmla="*/ 89712 w 887272"/>
              <a:gd name="connsiteY98" fmla="*/ 2600960 h 3631956"/>
              <a:gd name="connsiteX99" fmla="*/ 94792 w 887272"/>
              <a:gd name="connsiteY99" fmla="*/ 2570480 h 3631956"/>
              <a:gd name="connsiteX100" fmla="*/ 104952 w 887272"/>
              <a:gd name="connsiteY100" fmla="*/ 2550160 h 3631956"/>
              <a:gd name="connsiteX101" fmla="*/ 135432 w 887272"/>
              <a:gd name="connsiteY101" fmla="*/ 2594187 h 3631956"/>
              <a:gd name="connsiteX102" fmla="*/ 145591 w 887272"/>
              <a:gd name="connsiteY102" fmla="*/ 2550724 h 3631956"/>
              <a:gd name="connsiteX103" fmla="*/ 142206 w 887272"/>
              <a:gd name="connsiteY103" fmla="*/ 2484684 h 3631956"/>
              <a:gd name="connsiteX104" fmla="*/ 149543 w 887272"/>
              <a:gd name="connsiteY104" fmla="*/ 2475088 h 3631956"/>
              <a:gd name="connsiteX105" fmla="*/ 151802 w 887272"/>
              <a:gd name="connsiteY105" fmla="*/ 2430498 h 3631956"/>
              <a:gd name="connsiteX106" fmla="*/ 159703 w 887272"/>
              <a:gd name="connsiteY106" fmla="*/ 2410178 h 3631956"/>
              <a:gd name="connsiteX107" fmla="*/ 164784 w 887272"/>
              <a:gd name="connsiteY107" fmla="*/ 2388164 h 3631956"/>
              <a:gd name="connsiteX108" fmla="*/ 167041 w 887272"/>
              <a:gd name="connsiteY108" fmla="*/ 2359943 h 3631956"/>
              <a:gd name="connsiteX109" fmla="*/ 174943 w 887272"/>
              <a:gd name="connsiteY109" fmla="*/ 2338494 h 3631956"/>
              <a:gd name="connsiteX110" fmla="*/ 180023 w 887272"/>
              <a:gd name="connsiteY110" fmla="*/ 2284871 h 3631956"/>
              <a:gd name="connsiteX111" fmla="*/ 181716 w 887272"/>
              <a:gd name="connsiteY111" fmla="*/ 2232942 h 3631956"/>
              <a:gd name="connsiteX112" fmla="*/ 190183 w 887272"/>
              <a:gd name="connsiteY112" fmla="*/ 2175369 h 3631956"/>
              <a:gd name="connsiteX113" fmla="*/ 191312 w 887272"/>
              <a:gd name="connsiteY113" fmla="*/ 2136987 h 3631956"/>
              <a:gd name="connsiteX114" fmla="*/ 196392 w 887272"/>
              <a:gd name="connsiteY114" fmla="*/ 2098040 h 3631956"/>
              <a:gd name="connsiteX115" fmla="*/ 206552 w 887272"/>
              <a:gd name="connsiteY115" fmla="*/ 1991360 h 3631956"/>
              <a:gd name="connsiteX116" fmla="*/ 211632 w 887272"/>
              <a:gd name="connsiteY116" fmla="*/ 1965960 h 3631956"/>
              <a:gd name="connsiteX117" fmla="*/ 216712 w 887272"/>
              <a:gd name="connsiteY117" fmla="*/ 1925320 h 3631956"/>
              <a:gd name="connsiteX118" fmla="*/ 221792 w 887272"/>
              <a:gd name="connsiteY118" fmla="*/ 1910080 h 3631956"/>
              <a:gd name="connsiteX119" fmla="*/ 226872 w 887272"/>
              <a:gd name="connsiteY119" fmla="*/ 1889760 h 3631956"/>
              <a:gd name="connsiteX120" fmla="*/ 231952 w 887272"/>
              <a:gd name="connsiteY120" fmla="*/ 1859280 h 3631956"/>
              <a:gd name="connsiteX121" fmla="*/ 237032 w 887272"/>
              <a:gd name="connsiteY121" fmla="*/ 1833880 h 3631956"/>
              <a:gd name="connsiteX122" fmla="*/ 242112 w 887272"/>
              <a:gd name="connsiteY122" fmla="*/ 1762760 h 3631956"/>
              <a:gd name="connsiteX123" fmla="*/ 247192 w 887272"/>
              <a:gd name="connsiteY123" fmla="*/ 1747520 h 3631956"/>
              <a:gd name="connsiteX124" fmla="*/ 252272 w 887272"/>
              <a:gd name="connsiteY124" fmla="*/ 1722120 h 3631956"/>
              <a:gd name="connsiteX125" fmla="*/ 257352 w 887272"/>
              <a:gd name="connsiteY125" fmla="*/ 1671320 h 3631956"/>
              <a:gd name="connsiteX126" fmla="*/ 262432 w 887272"/>
              <a:gd name="connsiteY126" fmla="*/ 1656080 h 3631956"/>
              <a:gd name="connsiteX127" fmla="*/ 267512 w 887272"/>
              <a:gd name="connsiteY127" fmla="*/ 1635760 h 3631956"/>
              <a:gd name="connsiteX128" fmla="*/ 272592 w 887272"/>
              <a:gd name="connsiteY128" fmla="*/ 1574800 h 3631956"/>
              <a:gd name="connsiteX129" fmla="*/ 277672 w 887272"/>
              <a:gd name="connsiteY129" fmla="*/ 1559560 h 3631956"/>
              <a:gd name="connsiteX130" fmla="*/ 287832 w 887272"/>
              <a:gd name="connsiteY130" fmla="*/ 1518920 h 3631956"/>
              <a:gd name="connsiteX131" fmla="*/ 292912 w 887272"/>
              <a:gd name="connsiteY131" fmla="*/ 1473200 h 3631956"/>
              <a:gd name="connsiteX132" fmla="*/ 297992 w 887272"/>
              <a:gd name="connsiteY132" fmla="*/ 1447800 h 3631956"/>
              <a:gd name="connsiteX133" fmla="*/ 308152 w 887272"/>
              <a:gd name="connsiteY133" fmla="*/ 1386840 h 3631956"/>
              <a:gd name="connsiteX134" fmla="*/ 313232 w 887272"/>
              <a:gd name="connsiteY134" fmla="*/ 1346200 h 3631956"/>
              <a:gd name="connsiteX135" fmla="*/ 323392 w 887272"/>
              <a:gd name="connsiteY135" fmla="*/ 1275080 h 3631956"/>
              <a:gd name="connsiteX136" fmla="*/ 328472 w 887272"/>
              <a:gd name="connsiteY136" fmla="*/ 1224280 h 3631956"/>
              <a:gd name="connsiteX137" fmla="*/ 333552 w 887272"/>
              <a:gd name="connsiteY137" fmla="*/ 1198880 h 3631956"/>
              <a:gd name="connsiteX138" fmla="*/ 348792 w 887272"/>
              <a:gd name="connsiteY138" fmla="*/ 1127760 h 3631956"/>
              <a:gd name="connsiteX139" fmla="*/ 353872 w 887272"/>
              <a:gd name="connsiteY139" fmla="*/ 1076960 h 3631956"/>
              <a:gd name="connsiteX140" fmla="*/ 358952 w 887272"/>
              <a:gd name="connsiteY140" fmla="*/ 1056640 h 3631956"/>
              <a:gd name="connsiteX141" fmla="*/ 369112 w 887272"/>
              <a:gd name="connsiteY141" fmla="*/ 1005840 h 3631956"/>
              <a:gd name="connsiteX142" fmla="*/ 374192 w 887272"/>
              <a:gd name="connsiteY142" fmla="*/ 934720 h 3631956"/>
              <a:gd name="connsiteX143" fmla="*/ 384352 w 887272"/>
              <a:gd name="connsiteY143" fmla="*/ 868680 h 3631956"/>
              <a:gd name="connsiteX144" fmla="*/ 389432 w 887272"/>
              <a:gd name="connsiteY144" fmla="*/ 822960 h 3631956"/>
              <a:gd name="connsiteX145" fmla="*/ 399592 w 887272"/>
              <a:gd name="connsiteY145" fmla="*/ 777240 h 3631956"/>
              <a:gd name="connsiteX146" fmla="*/ 404672 w 887272"/>
              <a:gd name="connsiteY146" fmla="*/ 731520 h 3631956"/>
              <a:gd name="connsiteX147" fmla="*/ 414832 w 887272"/>
              <a:gd name="connsiteY147" fmla="*/ 690880 h 3631956"/>
              <a:gd name="connsiteX148" fmla="*/ 424992 w 887272"/>
              <a:gd name="connsiteY148" fmla="*/ 629920 h 3631956"/>
              <a:gd name="connsiteX149" fmla="*/ 430072 w 887272"/>
              <a:gd name="connsiteY149" fmla="*/ 584200 h 3631956"/>
              <a:gd name="connsiteX150" fmla="*/ 440232 w 887272"/>
              <a:gd name="connsiteY150" fmla="*/ 543560 h 3631956"/>
              <a:gd name="connsiteX151" fmla="*/ 445312 w 887272"/>
              <a:gd name="connsiteY151" fmla="*/ 523240 h 3631956"/>
              <a:gd name="connsiteX152" fmla="*/ 455472 w 887272"/>
              <a:gd name="connsiteY152" fmla="*/ 457200 h 3631956"/>
              <a:gd name="connsiteX153" fmla="*/ 465632 w 887272"/>
              <a:gd name="connsiteY153" fmla="*/ 411480 h 3631956"/>
              <a:gd name="connsiteX154" fmla="*/ 470712 w 887272"/>
              <a:gd name="connsiteY154" fmla="*/ 365760 h 3631956"/>
              <a:gd name="connsiteX155" fmla="*/ 475792 w 887272"/>
              <a:gd name="connsiteY155" fmla="*/ 335280 h 3631956"/>
              <a:gd name="connsiteX156" fmla="*/ 470712 w 887272"/>
              <a:gd name="connsiteY156" fmla="*/ 198120 h 3631956"/>
              <a:gd name="connsiteX0" fmla="*/ 470712 w 887272"/>
              <a:gd name="connsiteY0" fmla="*/ 198120 h 3631956"/>
              <a:gd name="connsiteX1" fmla="*/ 485952 w 887272"/>
              <a:gd name="connsiteY1" fmla="*/ 187960 h 3631956"/>
              <a:gd name="connsiteX2" fmla="*/ 496112 w 887272"/>
              <a:gd name="connsiteY2" fmla="*/ 172720 h 3631956"/>
              <a:gd name="connsiteX3" fmla="*/ 526592 w 887272"/>
              <a:gd name="connsiteY3" fmla="*/ 152400 h 3631956"/>
              <a:gd name="connsiteX4" fmla="*/ 541832 w 887272"/>
              <a:gd name="connsiteY4" fmla="*/ 137160 h 3631956"/>
              <a:gd name="connsiteX5" fmla="*/ 572312 w 887272"/>
              <a:gd name="connsiteY5" fmla="*/ 127000 h 3631956"/>
              <a:gd name="connsiteX6" fmla="*/ 602792 w 887272"/>
              <a:gd name="connsiteY6" fmla="*/ 111760 h 3631956"/>
              <a:gd name="connsiteX7" fmla="*/ 638352 w 887272"/>
              <a:gd name="connsiteY7" fmla="*/ 96520 h 3631956"/>
              <a:gd name="connsiteX8" fmla="*/ 653592 w 887272"/>
              <a:gd name="connsiteY8" fmla="*/ 86360 h 3631956"/>
              <a:gd name="connsiteX9" fmla="*/ 689152 w 887272"/>
              <a:gd name="connsiteY9" fmla="*/ 76200 h 3631956"/>
              <a:gd name="connsiteX10" fmla="*/ 719632 w 887272"/>
              <a:gd name="connsiteY10" fmla="*/ 66040 h 3631956"/>
              <a:gd name="connsiteX11" fmla="*/ 755192 w 887272"/>
              <a:gd name="connsiteY11" fmla="*/ 50800 h 3631956"/>
              <a:gd name="connsiteX12" fmla="*/ 805992 w 887272"/>
              <a:gd name="connsiteY12" fmla="*/ 35560 h 3631956"/>
              <a:gd name="connsiteX13" fmla="*/ 821232 w 887272"/>
              <a:gd name="connsiteY13" fmla="*/ 25400 h 3631956"/>
              <a:gd name="connsiteX14" fmla="*/ 851712 w 887272"/>
              <a:gd name="connsiteY14" fmla="*/ 15240 h 3631956"/>
              <a:gd name="connsiteX15" fmla="*/ 882192 w 887272"/>
              <a:gd name="connsiteY15" fmla="*/ 0 h 3631956"/>
              <a:gd name="connsiteX16" fmla="*/ 887272 w 887272"/>
              <a:gd name="connsiteY16" fmla="*/ 15240 h 3631956"/>
              <a:gd name="connsiteX17" fmla="*/ 882192 w 887272"/>
              <a:gd name="connsiteY17" fmla="*/ 60960 h 3631956"/>
              <a:gd name="connsiteX18" fmla="*/ 877112 w 887272"/>
              <a:gd name="connsiteY18" fmla="*/ 76200 h 3631956"/>
              <a:gd name="connsiteX19" fmla="*/ 872032 w 887272"/>
              <a:gd name="connsiteY19" fmla="*/ 96520 h 3631956"/>
              <a:gd name="connsiteX20" fmla="*/ 866952 w 887272"/>
              <a:gd name="connsiteY20" fmla="*/ 162560 h 3631956"/>
              <a:gd name="connsiteX21" fmla="*/ 861872 w 887272"/>
              <a:gd name="connsiteY21" fmla="*/ 182880 h 3631956"/>
              <a:gd name="connsiteX22" fmla="*/ 856792 w 887272"/>
              <a:gd name="connsiteY22" fmla="*/ 213360 h 3631956"/>
              <a:gd name="connsiteX23" fmla="*/ 851712 w 887272"/>
              <a:gd name="connsiteY23" fmla="*/ 335280 h 3631956"/>
              <a:gd name="connsiteX24" fmla="*/ 841552 w 887272"/>
              <a:gd name="connsiteY24" fmla="*/ 401320 h 3631956"/>
              <a:gd name="connsiteX25" fmla="*/ 836472 w 887272"/>
              <a:gd name="connsiteY25" fmla="*/ 447040 h 3631956"/>
              <a:gd name="connsiteX26" fmla="*/ 826312 w 887272"/>
              <a:gd name="connsiteY26" fmla="*/ 568960 h 3631956"/>
              <a:gd name="connsiteX27" fmla="*/ 821232 w 887272"/>
              <a:gd name="connsiteY27" fmla="*/ 594360 h 3631956"/>
              <a:gd name="connsiteX28" fmla="*/ 816152 w 887272"/>
              <a:gd name="connsiteY28" fmla="*/ 640080 h 3631956"/>
              <a:gd name="connsiteX29" fmla="*/ 805992 w 887272"/>
              <a:gd name="connsiteY29" fmla="*/ 690880 h 3631956"/>
              <a:gd name="connsiteX30" fmla="*/ 800912 w 887272"/>
              <a:gd name="connsiteY30" fmla="*/ 721360 h 3631956"/>
              <a:gd name="connsiteX31" fmla="*/ 795832 w 887272"/>
              <a:gd name="connsiteY31" fmla="*/ 741680 h 3631956"/>
              <a:gd name="connsiteX32" fmla="*/ 790752 w 887272"/>
              <a:gd name="connsiteY32" fmla="*/ 767080 h 3631956"/>
              <a:gd name="connsiteX33" fmla="*/ 785672 w 887272"/>
              <a:gd name="connsiteY33" fmla="*/ 787400 h 3631956"/>
              <a:gd name="connsiteX34" fmla="*/ 780592 w 887272"/>
              <a:gd name="connsiteY34" fmla="*/ 828040 h 3631956"/>
              <a:gd name="connsiteX35" fmla="*/ 775512 w 887272"/>
              <a:gd name="connsiteY35" fmla="*/ 843280 h 3631956"/>
              <a:gd name="connsiteX36" fmla="*/ 765352 w 887272"/>
              <a:gd name="connsiteY36" fmla="*/ 894080 h 3631956"/>
              <a:gd name="connsiteX37" fmla="*/ 755192 w 887272"/>
              <a:gd name="connsiteY37" fmla="*/ 939800 h 3631956"/>
              <a:gd name="connsiteX38" fmla="*/ 750112 w 887272"/>
              <a:gd name="connsiteY38" fmla="*/ 980440 h 3631956"/>
              <a:gd name="connsiteX39" fmla="*/ 745032 w 887272"/>
              <a:gd name="connsiteY39" fmla="*/ 1031240 h 3631956"/>
              <a:gd name="connsiteX40" fmla="*/ 734872 w 887272"/>
              <a:gd name="connsiteY40" fmla="*/ 1102360 h 3631956"/>
              <a:gd name="connsiteX41" fmla="*/ 729792 w 887272"/>
              <a:gd name="connsiteY41" fmla="*/ 1203960 h 3631956"/>
              <a:gd name="connsiteX42" fmla="*/ 719632 w 887272"/>
              <a:gd name="connsiteY42" fmla="*/ 1264920 h 3631956"/>
              <a:gd name="connsiteX43" fmla="*/ 704392 w 887272"/>
              <a:gd name="connsiteY43" fmla="*/ 1407160 h 3631956"/>
              <a:gd name="connsiteX44" fmla="*/ 694232 w 887272"/>
              <a:gd name="connsiteY44" fmla="*/ 1463040 h 3631956"/>
              <a:gd name="connsiteX45" fmla="*/ 689152 w 887272"/>
              <a:gd name="connsiteY45" fmla="*/ 1518920 h 3631956"/>
              <a:gd name="connsiteX46" fmla="*/ 678992 w 887272"/>
              <a:gd name="connsiteY46" fmla="*/ 1564640 h 3631956"/>
              <a:gd name="connsiteX47" fmla="*/ 673912 w 887272"/>
              <a:gd name="connsiteY47" fmla="*/ 1595120 h 3631956"/>
              <a:gd name="connsiteX48" fmla="*/ 668832 w 887272"/>
              <a:gd name="connsiteY48" fmla="*/ 1635760 h 3631956"/>
              <a:gd name="connsiteX49" fmla="*/ 663752 w 887272"/>
              <a:gd name="connsiteY49" fmla="*/ 1666240 h 3631956"/>
              <a:gd name="connsiteX50" fmla="*/ 658672 w 887272"/>
              <a:gd name="connsiteY50" fmla="*/ 1706880 h 3631956"/>
              <a:gd name="connsiteX51" fmla="*/ 643432 w 887272"/>
              <a:gd name="connsiteY51" fmla="*/ 1778000 h 3631956"/>
              <a:gd name="connsiteX52" fmla="*/ 638352 w 887272"/>
              <a:gd name="connsiteY52" fmla="*/ 1823720 h 3631956"/>
              <a:gd name="connsiteX53" fmla="*/ 628192 w 887272"/>
              <a:gd name="connsiteY53" fmla="*/ 1879600 h 3631956"/>
              <a:gd name="connsiteX54" fmla="*/ 623112 w 887272"/>
              <a:gd name="connsiteY54" fmla="*/ 1935480 h 3631956"/>
              <a:gd name="connsiteX55" fmla="*/ 607872 w 887272"/>
              <a:gd name="connsiteY55" fmla="*/ 2021840 h 3631956"/>
              <a:gd name="connsiteX56" fmla="*/ 602792 w 887272"/>
              <a:gd name="connsiteY56" fmla="*/ 2082800 h 3631956"/>
              <a:gd name="connsiteX57" fmla="*/ 592632 w 887272"/>
              <a:gd name="connsiteY57" fmla="*/ 2133600 h 3631956"/>
              <a:gd name="connsiteX58" fmla="*/ 582472 w 887272"/>
              <a:gd name="connsiteY58" fmla="*/ 2204720 h 3631956"/>
              <a:gd name="connsiteX59" fmla="*/ 577392 w 887272"/>
              <a:gd name="connsiteY59" fmla="*/ 2296160 h 3631956"/>
              <a:gd name="connsiteX60" fmla="*/ 572312 w 887272"/>
              <a:gd name="connsiteY60" fmla="*/ 2311400 h 3631956"/>
              <a:gd name="connsiteX61" fmla="*/ 567232 w 887272"/>
              <a:gd name="connsiteY61" fmla="*/ 2352040 h 3631956"/>
              <a:gd name="connsiteX62" fmla="*/ 562152 w 887272"/>
              <a:gd name="connsiteY62" fmla="*/ 2382520 h 3631956"/>
              <a:gd name="connsiteX63" fmla="*/ 551992 w 887272"/>
              <a:gd name="connsiteY63" fmla="*/ 2509520 h 3631956"/>
              <a:gd name="connsiteX64" fmla="*/ 541832 w 887272"/>
              <a:gd name="connsiteY64" fmla="*/ 2570480 h 3631956"/>
              <a:gd name="connsiteX65" fmla="*/ 536752 w 887272"/>
              <a:gd name="connsiteY65" fmla="*/ 2595880 h 3631956"/>
              <a:gd name="connsiteX66" fmla="*/ 526592 w 887272"/>
              <a:gd name="connsiteY66" fmla="*/ 2809240 h 3631956"/>
              <a:gd name="connsiteX67" fmla="*/ 521512 w 887272"/>
              <a:gd name="connsiteY67" fmla="*/ 2834640 h 3631956"/>
              <a:gd name="connsiteX68" fmla="*/ 516432 w 887272"/>
              <a:gd name="connsiteY68" fmla="*/ 2956560 h 3631956"/>
              <a:gd name="connsiteX69" fmla="*/ 506272 w 887272"/>
              <a:gd name="connsiteY69" fmla="*/ 3048000 h 3631956"/>
              <a:gd name="connsiteX70" fmla="*/ 494419 w 887272"/>
              <a:gd name="connsiteY70" fmla="*/ 3217898 h 3631956"/>
              <a:gd name="connsiteX71" fmla="*/ 486517 w 887272"/>
              <a:gd name="connsiteY71" fmla="*/ 3325707 h 3631956"/>
              <a:gd name="connsiteX72" fmla="*/ 489903 w 887272"/>
              <a:gd name="connsiteY72" fmla="*/ 3369734 h 3631956"/>
              <a:gd name="connsiteX73" fmla="*/ 484823 w 887272"/>
              <a:gd name="connsiteY73" fmla="*/ 3407551 h 3631956"/>
              <a:gd name="connsiteX74" fmla="*/ 462810 w 887272"/>
              <a:gd name="connsiteY74" fmla="*/ 3608494 h 3631956"/>
              <a:gd name="connsiteX75" fmla="*/ 414832 w 887272"/>
              <a:gd name="connsiteY75" fmla="*/ 3611880 h 3631956"/>
              <a:gd name="connsiteX76" fmla="*/ 191312 w 887272"/>
              <a:gd name="connsiteY76" fmla="*/ 3601720 h 3631956"/>
              <a:gd name="connsiteX77" fmla="*/ 120192 w 887272"/>
              <a:gd name="connsiteY77" fmla="*/ 3591560 h 3631956"/>
              <a:gd name="connsiteX78" fmla="*/ 64312 w 887272"/>
              <a:gd name="connsiteY78" fmla="*/ 3586480 h 3631956"/>
              <a:gd name="connsiteX79" fmla="*/ 20849 w 887272"/>
              <a:gd name="connsiteY79" fmla="*/ 3576884 h 3631956"/>
              <a:gd name="connsiteX80" fmla="*/ 27058 w 887272"/>
              <a:gd name="connsiteY80" fmla="*/ 3533423 h 3631956"/>
              <a:gd name="connsiteX81" fmla="*/ 31575 w 887272"/>
              <a:gd name="connsiteY81" fmla="*/ 3452706 h 3631956"/>
              <a:gd name="connsiteX82" fmla="*/ 45121 w 887272"/>
              <a:gd name="connsiteY82" fmla="*/ 3429000 h 3631956"/>
              <a:gd name="connsiteX83" fmla="*/ 47379 w 887272"/>
              <a:gd name="connsiteY83" fmla="*/ 3397956 h 3631956"/>
              <a:gd name="connsiteX84" fmla="*/ 46815 w 887272"/>
              <a:gd name="connsiteY84" fmla="*/ 3356186 h 3631956"/>
              <a:gd name="connsiteX85" fmla="*/ 46250 w 887272"/>
              <a:gd name="connsiteY85" fmla="*/ 3327964 h 3631956"/>
              <a:gd name="connsiteX86" fmla="*/ 48508 w 887272"/>
              <a:gd name="connsiteY86" fmla="*/ 3265311 h 3631956"/>
              <a:gd name="connsiteX87" fmla="*/ 64876 w 887272"/>
              <a:gd name="connsiteY87" fmla="*/ 3217332 h 3631956"/>
              <a:gd name="connsiteX88" fmla="*/ 66570 w 887272"/>
              <a:gd name="connsiteY88" fmla="*/ 3178387 h 3631956"/>
              <a:gd name="connsiteX89" fmla="*/ 79551 w 887272"/>
              <a:gd name="connsiteY89" fmla="*/ 3056467 h 3631956"/>
              <a:gd name="connsiteX90" fmla="*/ 78987 w 887272"/>
              <a:gd name="connsiteY90" fmla="*/ 3025422 h 3631956"/>
              <a:gd name="connsiteX91" fmla="*/ 86890 w 887272"/>
              <a:gd name="connsiteY91" fmla="*/ 2958253 h 3631956"/>
              <a:gd name="connsiteX92" fmla="*/ 89147 w 887272"/>
              <a:gd name="connsiteY92" fmla="*/ 2910841 h 3631956"/>
              <a:gd name="connsiteX93" fmla="*/ 96485 w 887272"/>
              <a:gd name="connsiteY93" fmla="*/ 2835770 h 3631956"/>
              <a:gd name="connsiteX94" fmla="*/ 112290 w 887272"/>
              <a:gd name="connsiteY94" fmla="*/ 2715542 h 3631956"/>
              <a:gd name="connsiteX95" fmla="*/ 94792 w 887272"/>
              <a:gd name="connsiteY95" fmla="*/ 2687320 h 3631956"/>
              <a:gd name="connsiteX96" fmla="*/ 74472 w 887272"/>
              <a:gd name="connsiteY96" fmla="*/ 2667000 h 3631956"/>
              <a:gd name="connsiteX97" fmla="*/ 79552 w 887272"/>
              <a:gd name="connsiteY97" fmla="*/ 2631440 h 3631956"/>
              <a:gd name="connsiteX98" fmla="*/ 89712 w 887272"/>
              <a:gd name="connsiteY98" fmla="*/ 2600960 h 3631956"/>
              <a:gd name="connsiteX99" fmla="*/ 94792 w 887272"/>
              <a:gd name="connsiteY99" fmla="*/ 2570480 h 3631956"/>
              <a:gd name="connsiteX100" fmla="*/ 104952 w 887272"/>
              <a:gd name="connsiteY100" fmla="*/ 2550160 h 3631956"/>
              <a:gd name="connsiteX101" fmla="*/ 135432 w 887272"/>
              <a:gd name="connsiteY101" fmla="*/ 2594187 h 3631956"/>
              <a:gd name="connsiteX102" fmla="*/ 145591 w 887272"/>
              <a:gd name="connsiteY102" fmla="*/ 2550724 h 3631956"/>
              <a:gd name="connsiteX103" fmla="*/ 142206 w 887272"/>
              <a:gd name="connsiteY103" fmla="*/ 2484684 h 3631956"/>
              <a:gd name="connsiteX104" fmla="*/ 149543 w 887272"/>
              <a:gd name="connsiteY104" fmla="*/ 2475088 h 3631956"/>
              <a:gd name="connsiteX105" fmla="*/ 151802 w 887272"/>
              <a:gd name="connsiteY105" fmla="*/ 2430498 h 3631956"/>
              <a:gd name="connsiteX106" fmla="*/ 159703 w 887272"/>
              <a:gd name="connsiteY106" fmla="*/ 2410178 h 3631956"/>
              <a:gd name="connsiteX107" fmla="*/ 164784 w 887272"/>
              <a:gd name="connsiteY107" fmla="*/ 2388164 h 3631956"/>
              <a:gd name="connsiteX108" fmla="*/ 167041 w 887272"/>
              <a:gd name="connsiteY108" fmla="*/ 2359943 h 3631956"/>
              <a:gd name="connsiteX109" fmla="*/ 174943 w 887272"/>
              <a:gd name="connsiteY109" fmla="*/ 2338494 h 3631956"/>
              <a:gd name="connsiteX110" fmla="*/ 180023 w 887272"/>
              <a:gd name="connsiteY110" fmla="*/ 2284871 h 3631956"/>
              <a:gd name="connsiteX111" fmla="*/ 181716 w 887272"/>
              <a:gd name="connsiteY111" fmla="*/ 2232942 h 3631956"/>
              <a:gd name="connsiteX112" fmla="*/ 190183 w 887272"/>
              <a:gd name="connsiteY112" fmla="*/ 2175369 h 3631956"/>
              <a:gd name="connsiteX113" fmla="*/ 191312 w 887272"/>
              <a:gd name="connsiteY113" fmla="*/ 2136987 h 3631956"/>
              <a:gd name="connsiteX114" fmla="*/ 196392 w 887272"/>
              <a:gd name="connsiteY114" fmla="*/ 2098040 h 3631956"/>
              <a:gd name="connsiteX115" fmla="*/ 206552 w 887272"/>
              <a:gd name="connsiteY115" fmla="*/ 1991360 h 3631956"/>
              <a:gd name="connsiteX116" fmla="*/ 211632 w 887272"/>
              <a:gd name="connsiteY116" fmla="*/ 1965960 h 3631956"/>
              <a:gd name="connsiteX117" fmla="*/ 216712 w 887272"/>
              <a:gd name="connsiteY117" fmla="*/ 1925320 h 3631956"/>
              <a:gd name="connsiteX118" fmla="*/ 221792 w 887272"/>
              <a:gd name="connsiteY118" fmla="*/ 1910080 h 3631956"/>
              <a:gd name="connsiteX119" fmla="*/ 226872 w 887272"/>
              <a:gd name="connsiteY119" fmla="*/ 1889760 h 3631956"/>
              <a:gd name="connsiteX120" fmla="*/ 231952 w 887272"/>
              <a:gd name="connsiteY120" fmla="*/ 1859280 h 3631956"/>
              <a:gd name="connsiteX121" fmla="*/ 237032 w 887272"/>
              <a:gd name="connsiteY121" fmla="*/ 1833880 h 3631956"/>
              <a:gd name="connsiteX122" fmla="*/ 242112 w 887272"/>
              <a:gd name="connsiteY122" fmla="*/ 1762760 h 3631956"/>
              <a:gd name="connsiteX123" fmla="*/ 247192 w 887272"/>
              <a:gd name="connsiteY123" fmla="*/ 1747520 h 3631956"/>
              <a:gd name="connsiteX124" fmla="*/ 252272 w 887272"/>
              <a:gd name="connsiteY124" fmla="*/ 1722120 h 3631956"/>
              <a:gd name="connsiteX125" fmla="*/ 257352 w 887272"/>
              <a:gd name="connsiteY125" fmla="*/ 1671320 h 3631956"/>
              <a:gd name="connsiteX126" fmla="*/ 262432 w 887272"/>
              <a:gd name="connsiteY126" fmla="*/ 1656080 h 3631956"/>
              <a:gd name="connsiteX127" fmla="*/ 267512 w 887272"/>
              <a:gd name="connsiteY127" fmla="*/ 1635760 h 3631956"/>
              <a:gd name="connsiteX128" fmla="*/ 272592 w 887272"/>
              <a:gd name="connsiteY128" fmla="*/ 1574800 h 3631956"/>
              <a:gd name="connsiteX129" fmla="*/ 277672 w 887272"/>
              <a:gd name="connsiteY129" fmla="*/ 1559560 h 3631956"/>
              <a:gd name="connsiteX130" fmla="*/ 287832 w 887272"/>
              <a:gd name="connsiteY130" fmla="*/ 1518920 h 3631956"/>
              <a:gd name="connsiteX131" fmla="*/ 292912 w 887272"/>
              <a:gd name="connsiteY131" fmla="*/ 1473200 h 3631956"/>
              <a:gd name="connsiteX132" fmla="*/ 297992 w 887272"/>
              <a:gd name="connsiteY132" fmla="*/ 1447800 h 3631956"/>
              <a:gd name="connsiteX133" fmla="*/ 308152 w 887272"/>
              <a:gd name="connsiteY133" fmla="*/ 1386840 h 3631956"/>
              <a:gd name="connsiteX134" fmla="*/ 313232 w 887272"/>
              <a:gd name="connsiteY134" fmla="*/ 1346200 h 3631956"/>
              <a:gd name="connsiteX135" fmla="*/ 323392 w 887272"/>
              <a:gd name="connsiteY135" fmla="*/ 1275080 h 3631956"/>
              <a:gd name="connsiteX136" fmla="*/ 328472 w 887272"/>
              <a:gd name="connsiteY136" fmla="*/ 1224280 h 3631956"/>
              <a:gd name="connsiteX137" fmla="*/ 333552 w 887272"/>
              <a:gd name="connsiteY137" fmla="*/ 1198880 h 3631956"/>
              <a:gd name="connsiteX138" fmla="*/ 348792 w 887272"/>
              <a:gd name="connsiteY138" fmla="*/ 1127760 h 3631956"/>
              <a:gd name="connsiteX139" fmla="*/ 353872 w 887272"/>
              <a:gd name="connsiteY139" fmla="*/ 1076960 h 3631956"/>
              <a:gd name="connsiteX140" fmla="*/ 358952 w 887272"/>
              <a:gd name="connsiteY140" fmla="*/ 1056640 h 3631956"/>
              <a:gd name="connsiteX141" fmla="*/ 369112 w 887272"/>
              <a:gd name="connsiteY141" fmla="*/ 1005840 h 3631956"/>
              <a:gd name="connsiteX142" fmla="*/ 374192 w 887272"/>
              <a:gd name="connsiteY142" fmla="*/ 934720 h 3631956"/>
              <a:gd name="connsiteX143" fmla="*/ 384352 w 887272"/>
              <a:gd name="connsiteY143" fmla="*/ 868680 h 3631956"/>
              <a:gd name="connsiteX144" fmla="*/ 389432 w 887272"/>
              <a:gd name="connsiteY144" fmla="*/ 822960 h 3631956"/>
              <a:gd name="connsiteX145" fmla="*/ 399592 w 887272"/>
              <a:gd name="connsiteY145" fmla="*/ 777240 h 3631956"/>
              <a:gd name="connsiteX146" fmla="*/ 404672 w 887272"/>
              <a:gd name="connsiteY146" fmla="*/ 731520 h 3631956"/>
              <a:gd name="connsiteX147" fmla="*/ 414832 w 887272"/>
              <a:gd name="connsiteY147" fmla="*/ 690880 h 3631956"/>
              <a:gd name="connsiteX148" fmla="*/ 424992 w 887272"/>
              <a:gd name="connsiteY148" fmla="*/ 629920 h 3631956"/>
              <a:gd name="connsiteX149" fmla="*/ 430072 w 887272"/>
              <a:gd name="connsiteY149" fmla="*/ 584200 h 3631956"/>
              <a:gd name="connsiteX150" fmla="*/ 440232 w 887272"/>
              <a:gd name="connsiteY150" fmla="*/ 543560 h 3631956"/>
              <a:gd name="connsiteX151" fmla="*/ 445312 w 887272"/>
              <a:gd name="connsiteY151" fmla="*/ 523240 h 3631956"/>
              <a:gd name="connsiteX152" fmla="*/ 455472 w 887272"/>
              <a:gd name="connsiteY152" fmla="*/ 457200 h 3631956"/>
              <a:gd name="connsiteX153" fmla="*/ 465632 w 887272"/>
              <a:gd name="connsiteY153" fmla="*/ 411480 h 3631956"/>
              <a:gd name="connsiteX154" fmla="*/ 470712 w 887272"/>
              <a:gd name="connsiteY154" fmla="*/ 365760 h 3631956"/>
              <a:gd name="connsiteX155" fmla="*/ 475792 w 887272"/>
              <a:gd name="connsiteY155" fmla="*/ 335280 h 3631956"/>
              <a:gd name="connsiteX156" fmla="*/ 470712 w 887272"/>
              <a:gd name="connsiteY156" fmla="*/ 198120 h 3631956"/>
              <a:gd name="connsiteX0" fmla="*/ 470712 w 887272"/>
              <a:gd name="connsiteY0" fmla="*/ 198120 h 3631956"/>
              <a:gd name="connsiteX1" fmla="*/ 485952 w 887272"/>
              <a:gd name="connsiteY1" fmla="*/ 187960 h 3631956"/>
              <a:gd name="connsiteX2" fmla="*/ 496112 w 887272"/>
              <a:gd name="connsiteY2" fmla="*/ 172720 h 3631956"/>
              <a:gd name="connsiteX3" fmla="*/ 526592 w 887272"/>
              <a:gd name="connsiteY3" fmla="*/ 152400 h 3631956"/>
              <a:gd name="connsiteX4" fmla="*/ 541832 w 887272"/>
              <a:gd name="connsiteY4" fmla="*/ 137160 h 3631956"/>
              <a:gd name="connsiteX5" fmla="*/ 572312 w 887272"/>
              <a:gd name="connsiteY5" fmla="*/ 127000 h 3631956"/>
              <a:gd name="connsiteX6" fmla="*/ 602792 w 887272"/>
              <a:gd name="connsiteY6" fmla="*/ 111760 h 3631956"/>
              <a:gd name="connsiteX7" fmla="*/ 638352 w 887272"/>
              <a:gd name="connsiteY7" fmla="*/ 96520 h 3631956"/>
              <a:gd name="connsiteX8" fmla="*/ 653592 w 887272"/>
              <a:gd name="connsiteY8" fmla="*/ 86360 h 3631956"/>
              <a:gd name="connsiteX9" fmla="*/ 689152 w 887272"/>
              <a:gd name="connsiteY9" fmla="*/ 76200 h 3631956"/>
              <a:gd name="connsiteX10" fmla="*/ 719632 w 887272"/>
              <a:gd name="connsiteY10" fmla="*/ 66040 h 3631956"/>
              <a:gd name="connsiteX11" fmla="*/ 755192 w 887272"/>
              <a:gd name="connsiteY11" fmla="*/ 50800 h 3631956"/>
              <a:gd name="connsiteX12" fmla="*/ 805992 w 887272"/>
              <a:gd name="connsiteY12" fmla="*/ 35560 h 3631956"/>
              <a:gd name="connsiteX13" fmla="*/ 821232 w 887272"/>
              <a:gd name="connsiteY13" fmla="*/ 25400 h 3631956"/>
              <a:gd name="connsiteX14" fmla="*/ 851712 w 887272"/>
              <a:gd name="connsiteY14" fmla="*/ 15240 h 3631956"/>
              <a:gd name="connsiteX15" fmla="*/ 882192 w 887272"/>
              <a:gd name="connsiteY15" fmla="*/ 0 h 3631956"/>
              <a:gd name="connsiteX16" fmla="*/ 887272 w 887272"/>
              <a:gd name="connsiteY16" fmla="*/ 15240 h 3631956"/>
              <a:gd name="connsiteX17" fmla="*/ 882192 w 887272"/>
              <a:gd name="connsiteY17" fmla="*/ 60960 h 3631956"/>
              <a:gd name="connsiteX18" fmla="*/ 877112 w 887272"/>
              <a:gd name="connsiteY18" fmla="*/ 76200 h 3631956"/>
              <a:gd name="connsiteX19" fmla="*/ 872032 w 887272"/>
              <a:gd name="connsiteY19" fmla="*/ 96520 h 3631956"/>
              <a:gd name="connsiteX20" fmla="*/ 866952 w 887272"/>
              <a:gd name="connsiteY20" fmla="*/ 162560 h 3631956"/>
              <a:gd name="connsiteX21" fmla="*/ 861872 w 887272"/>
              <a:gd name="connsiteY21" fmla="*/ 182880 h 3631956"/>
              <a:gd name="connsiteX22" fmla="*/ 856792 w 887272"/>
              <a:gd name="connsiteY22" fmla="*/ 213360 h 3631956"/>
              <a:gd name="connsiteX23" fmla="*/ 851712 w 887272"/>
              <a:gd name="connsiteY23" fmla="*/ 335280 h 3631956"/>
              <a:gd name="connsiteX24" fmla="*/ 841552 w 887272"/>
              <a:gd name="connsiteY24" fmla="*/ 401320 h 3631956"/>
              <a:gd name="connsiteX25" fmla="*/ 836472 w 887272"/>
              <a:gd name="connsiteY25" fmla="*/ 447040 h 3631956"/>
              <a:gd name="connsiteX26" fmla="*/ 826312 w 887272"/>
              <a:gd name="connsiteY26" fmla="*/ 568960 h 3631956"/>
              <a:gd name="connsiteX27" fmla="*/ 821232 w 887272"/>
              <a:gd name="connsiteY27" fmla="*/ 594360 h 3631956"/>
              <a:gd name="connsiteX28" fmla="*/ 816152 w 887272"/>
              <a:gd name="connsiteY28" fmla="*/ 640080 h 3631956"/>
              <a:gd name="connsiteX29" fmla="*/ 805992 w 887272"/>
              <a:gd name="connsiteY29" fmla="*/ 690880 h 3631956"/>
              <a:gd name="connsiteX30" fmla="*/ 800912 w 887272"/>
              <a:gd name="connsiteY30" fmla="*/ 721360 h 3631956"/>
              <a:gd name="connsiteX31" fmla="*/ 795832 w 887272"/>
              <a:gd name="connsiteY31" fmla="*/ 741680 h 3631956"/>
              <a:gd name="connsiteX32" fmla="*/ 790752 w 887272"/>
              <a:gd name="connsiteY32" fmla="*/ 767080 h 3631956"/>
              <a:gd name="connsiteX33" fmla="*/ 785672 w 887272"/>
              <a:gd name="connsiteY33" fmla="*/ 787400 h 3631956"/>
              <a:gd name="connsiteX34" fmla="*/ 780592 w 887272"/>
              <a:gd name="connsiteY34" fmla="*/ 828040 h 3631956"/>
              <a:gd name="connsiteX35" fmla="*/ 775512 w 887272"/>
              <a:gd name="connsiteY35" fmla="*/ 843280 h 3631956"/>
              <a:gd name="connsiteX36" fmla="*/ 765352 w 887272"/>
              <a:gd name="connsiteY36" fmla="*/ 894080 h 3631956"/>
              <a:gd name="connsiteX37" fmla="*/ 755192 w 887272"/>
              <a:gd name="connsiteY37" fmla="*/ 939800 h 3631956"/>
              <a:gd name="connsiteX38" fmla="*/ 750112 w 887272"/>
              <a:gd name="connsiteY38" fmla="*/ 980440 h 3631956"/>
              <a:gd name="connsiteX39" fmla="*/ 745032 w 887272"/>
              <a:gd name="connsiteY39" fmla="*/ 1031240 h 3631956"/>
              <a:gd name="connsiteX40" fmla="*/ 734872 w 887272"/>
              <a:gd name="connsiteY40" fmla="*/ 1102360 h 3631956"/>
              <a:gd name="connsiteX41" fmla="*/ 729792 w 887272"/>
              <a:gd name="connsiteY41" fmla="*/ 1203960 h 3631956"/>
              <a:gd name="connsiteX42" fmla="*/ 719632 w 887272"/>
              <a:gd name="connsiteY42" fmla="*/ 1264920 h 3631956"/>
              <a:gd name="connsiteX43" fmla="*/ 704392 w 887272"/>
              <a:gd name="connsiteY43" fmla="*/ 1407160 h 3631956"/>
              <a:gd name="connsiteX44" fmla="*/ 694232 w 887272"/>
              <a:gd name="connsiteY44" fmla="*/ 1463040 h 3631956"/>
              <a:gd name="connsiteX45" fmla="*/ 689152 w 887272"/>
              <a:gd name="connsiteY45" fmla="*/ 1518920 h 3631956"/>
              <a:gd name="connsiteX46" fmla="*/ 678992 w 887272"/>
              <a:gd name="connsiteY46" fmla="*/ 1564640 h 3631956"/>
              <a:gd name="connsiteX47" fmla="*/ 673912 w 887272"/>
              <a:gd name="connsiteY47" fmla="*/ 1595120 h 3631956"/>
              <a:gd name="connsiteX48" fmla="*/ 668832 w 887272"/>
              <a:gd name="connsiteY48" fmla="*/ 1635760 h 3631956"/>
              <a:gd name="connsiteX49" fmla="*/ 663752 w 887272"/>
              <a:gd name="connsiteY49" fmla="*/ 1666240 h 3631956"/>
              <a:gd name="connsiteX50" fmla="*/ 658672 w 887272"/>
              <a:gd name="connsiteY50" fmla="*/ 1706880 h 3631956"/>
              <a:gd name="connsiteX51" fmla="*/ 643432 w 887272"/>
              <a:gd name="connsiteY51" fmla="*/ 1778000 h 3631956"/>
              <a:gd name="connsiteX52" fmla="*/ 638352 w 887272"/>
              <a:gd name="connsiteY52" fmla="*/ 1823720 h 3631956"/>
              <a:gd name="connsiteX53" fmla="*/ 628192 w 887272"/>
              <a:gd name="connsiteY53" fmla="*/ 1879600 h 3631956"/>
              <a:gd name="connsiteX54" fmla="*/ 623112 w 887272"/>
              <a:gd name="connsiteY54" fmla="*/ 1935480 h 3631956"/>
              <a:gd name="connsiteX55" fmla="*/ 607872 w 887272"/>
              <a:gd name="connsiteY55" fmla="*/ 2021840 h 3631956"/>
              <a:gd name="connsiteX56" fmla="*/ 602792 w 887272"/>
              <a:gd name="connsiteY56" fmla="*/ 2082800 h 3631956"/>
              <a:gd name="connsiteX57" fmla="*/ 592632 w 887272"/>
              <a:gd name="connsiteY57" fmla="*/ 2133600 h 3631956"/>
              <a:gd name="connsiteX58" fmla="*/ 582472 w 887272"/>
              <a:gd name="connsiteY58" fmla="*/ 2204720 h 3631956"/>
              <a:gd name="connsiteX59" fmla="*/ 577392 w 887272"/>
              <a:gd name="connsiteY59" fmla="*/ 2296160 h 3631956"/>
              <a:gd name="connsiteX60" fmla="*/ 572312 w 887272"/>
              <a:gd name="connsiteY60" fmla="*/ 2311400 h 3631956"/>
              <a:gd name="connsiteX61" fmla="*/ 567232 w 887272"/>
              <a:gd name="connsiteY61" fmla="*/ 2352040 h 3631956"/>
              <a:gd name="connsiteX62" fmla="*/ 562152 w 887272"/>
              <a:gd name="connsiteY62" fmla="*/ 2382520 h 3631956"/>
              <a:gd name="connsiteX63" fmla="*/ 551992 w 887272"/>
              <a:gd name="connsiteY63" fmla="*/ 2509520 h 3631956"/>
              <a:gd name="connsiteX64" fmla="*/ 541832 w 887272"/>
              <a:gd name="connsiteY64" fmla="*/ 2570480 h 3631956"/>
              <a:gd name="connsiteX65" fmla="*/ 536752 w 887272"/>
              <a:gd name="connsiteY65" fmla="*/ 2595880 h 3631956"/>
              <a:gd name="connsiteX66" fmla="*/ 526592 w 887272"/>
              <a:gd name="connsiteY66" fmla="*/ 2809240 h 3631956"/>
              <a:gd name="connsiteX67" fmla="*/ 521512 w 887272"/>
              <a:gd name="connsiteY67" fmla="*/ 2834640 h 3631956"/>
              <a:gd name="connsiteX68" fmla="*/ 516432 w 887272"/>
              <a:gd name="connsiteY68" fmla="*/ 2956560 h 3631956"/>
              <a:gd name="connsiteX69" fmla="*/ 506272 w 887272"/>
              <a:gd name="connsiteY69" fmla="*/ 3048000 h 3631956"/>
              <a:gd name="connsiteX70" fmla="*/ 494419 w 887272"/>
              <a:gd name="connsiteY70" fmla="*/ 3217898 h 3631956"/>
              <a:gd name="connsiteX71" fmla="*/ 486517 w 887272"/>
              <a:gd name="connsiteY71" fmla="*/ 3325707 h 3631956"/>
              <a:gd name="connsiteX72" fmla="*/ 489903 w 887272"/>
              <a:gd name="connsiteY72" fmla="*/ 3369734 h 3631956"/>
              <a:gd name="connsiteX73" fmla="*/ 484823 w 887272"/>
              <a:gd name="connsiteY73" fmla="*/ 3407551 h 3631956"/>
              <a:gd name="connsiteX74" fmla="*/ 462810 w 887272"/>
              <a:gd name="connsiteY74" fmla="*/ 3608494 h 3631956"/>
              <a:gd name="connsiteX75" fmla="*/ 414832 w 887272"/>
              <a:gd name="connsiteY75" fmla="*/ 3611880 h 3631956"/>
              <a:gd name="connsiteX76" fmla="*/ 191312 w 887272"/>
              <a:gd name="connsiteY76" fmla="*/ 3601720 h 3631956"/>
              <a:gd name="connsiteX77" fmla="*/ 120192 w 887272"/>
              <a:gd name="connsiteY77" fmla="*/ 3591560 h 3631956"/>
              <a:gd name="connsiteX78" fmla="*/ 64312 w 887272"/>
              <a:gd name="connsiteY78" fmla="*/ 3586480 h 3631956"/>
              <a:gd name="connsiteX79" fmla="*/ 20849 w 887272"/>
              <a:gd name="connsiteY79" fmla="*/ 3576884 h 3631956"/>
              <a:gd name="connsiteX80" fmla="*/ 27058 w 887272"/>
              <a:gd name="connsiteY80" fmla="*/ 3533423 h 3631956"/>
              <a:gd name="connsiteX81" fmla="*/ 42864 w 887272"/>
              <a:gd name="connsiteY81" fmla="*/ 3455528 h 3631956"/>
              <a:gd name="connsiteX82" fmla="*/ 45121 w 887272"/>
              <a:gd name="connsiteY82" fmla="*/ 3429000 h 3631956"/>
              <a:gd name="connsiteX83" fmla="*/ 47379 w 887272"/>
              <a:gd name="connsiteY83" fmla="*/ 3397956 h 3631956"/>
              <a:gd name="connsiteX84" fmla="*/ 46815 w 887272"/>
              <a:gd name="connsiteY84" fmla="*/ 3356186 h 3631956"/>
              <a:gd name="connsiteX85" fmla="*/ 46250 w 887272"/>
              <a:gd name="connsiteY85" fmla="*/ 3327964 h 3631956"/>
              <a:gd name="connsiteX86" fmla="*/ 48508 w 887272"/>
              <a:gd name="connsiteY86" fmla="*/ 3265311 h 3631956"/>
              <a:gd name="connsiteX87" fmla="*/ 64876 w 887272"/>
              <a:gd name="connsiteY87" fmla="*/ 3217332 h 3631956"/>
              <a:gd name="connsiteX88" fmla="*/ 66570 w 887272"/>
              <a:gd name="connsiteY88" fmla="*/ 3178387 h 3631956"/>
              <a:gd name="connsiteX89" fmla="*/ 79551 w 887272"/>
              <a:gd name="connsiteY89" fmla="*/ 3056467 h 3631956"/>
              <a:gd name="connsiteX90" fmla="*/ 78987 w 887272"/>
              <a:gd name="connsiteY90" fmla="*/ 3025422 h 3631956"/>
              <a:gd name="connsiteX91" fmla="*/ 86890 w 887272"/>
              <a:gd name="connsiteY91" fmla="*/ 2958253 h 3631956"/>
              <a:gd name="connsiteX92" fmla="*/ 89147 w 887272"/>
              <a:gd name="connsiteY92" fmla="*/ 2910841 h 3631956"/>
              <a:gd name="connsiteX93" fmla="*/ 96485 w 887272"/>
              <a:gd name="connsiteY93" fmla="*/ 2835770 h 3631956"/>
              <a:gd name="connsiteX94" fmla="*/ 112290 w 887272"/>
              <a:gd name="connsiteY94" fmla="*/ 2715542 h 3631956"/>
              <a:gd name="connsiteX95" fmla="*/ 94792 w 887272"/>
              <a:gd name="connsiteY95" fmla="*/ 2687320 h 3631956"/>
              <a:gd name="connsiteX96" fmla="*/ 74472 w 887272"/>
              <a:gd name="connsiteY96" fmla="*/ 2667000 h 3631956"/>
              <a:gd name="connsiteX97" fmla="*/ 79552 w 887272"/>
              <a:gd name="connsiteY97" fmla="*/ 2631440 h 3631956"/>
              <a:gd name="connsiteX98" fmla="*/ 89712 w 887272"/>
              <a:gd name="connsiteY98" fmla="*/ 2600960 h 3631956"/>
              <a:gd name="connsiteX99" fmla="*/ 94792 w 887272"/>
              <a:gd name="connsiteY99" fmla="*/ 2570480 h 3631956"/>
              <a:gd name="connsiteX100" fmla="*/ 104952 w 887272"/>
              <a:gd name="connsiteY100" fmla="*/ 2550160 h 3631956"/>
              <a:gd name="connsiteX101" fmla="*/ 135432 w 887272"/>
              <a:gd name="connsiteY101" fmla="*/ 2594187 h 3631956"/>
              <a:gd name="connsiteX102" fmla="*/ 145591 w 887272"/>
              <a:gd name="connsiteY102" fmla="*/ 2550724 h 3631956"/>
              <a:gd name="connsiteX103" fmla="*/ 142206 w 887272"/>
              <a:gd name="connsiteY103" fmla="*/ 2484684 h 3631956"/>
              <a:gd name="connsiteX104" fmla="*/ 149543 w 887272"/>
              <a:gd name="connsiteY104" fmla="*/ 2475088 h 3631956"/>
              <a:gd name="connsiteX105" fmla="*/ 151802 w 887272"/>
              <a:gd name="connsiteY105" fmla="*/ 2430498 h 3631956"/>
              <a:gd name="connsiteX106" fmla="*/ 159703 w 887272"/>
              <a:gd name="connsiteY106" fmla="*/ 2410178 h 3631956"/>
              <a:gd name="connsiteX107" fmla="*/ 164784 w 887272"/>
              <a:gd name="connsiteY107" fmla="*/ 2388164 h 3631956"/>
              <a:gd name="connsiteX108" fmla="*/ 167041 w 887272"/>
              <a:gd name="connsiteY108" fmla="*/ 2359943 h 3631956"/>
              <a:gd name="connsiteX109" fmla="*/ 174943 w 887272"/>
              <a:gd name="connsiteY109" fmla="*/ 2338494 h 3631956"/>
              <a:gd name="connsiteX110" fmla="*/ 180023 w 887272"/>
              <a:gd name="connsiteY110" fmla="*/ 2284871 h 3631956"/>
              <a:gd name="connsiteX111" fmla="*/ 181716 w 887272"/>
              <a:gd name="connsiteY111" fmla="*/ 2232942 h 3631956"/>
              <a:gd name="connsiteX112" fmla="*/ 190183 w 887272"/>
              <a:gd name="connsiteY112" fmla="*/ 2175369 h 3631956"/>
              <a:gd name="connsiteX113" fmla="*/ 191312 w 887272"/>
              <a:gd name="connsiteY113" fmla="*/ 2136987 h 3631956"/>
              <a:gd name="connsiteX114" fmla="*/ 196392 w 887272"/>
              <a:gd name="connsiteY114" fmla="*/ 2098040 h 3631956"/>
              <a:gd name="connsiteX115" fmla="*/ 206552 w 887272"/>
              <a:gd name="connsiteY115" fmla="*/ 1991360 h 3631956"/>
              <a:gd name="connsiteX116" fmla="*/ 211632 w 887272"/>
              <a:gd name="connsiteY116" fmla="*/ 1965960 h 3631956"/>
              <a:gd name="connsiteX117" fmla="*/ 216712 w 887272"/>
              <a:gd name="connsiteY117" fmla="*/ 1925320 h 3631956"/>
              <a:gd name="connsiteX118" fmla="*/ 221792 w 887272"/>
              <a:gd name="connsiteY118" fmla="*/ 1910080 h 3631956"/>
              <a:gd name="connsiteX119" fmla="*/ 226872 w 887272"/>
              <a:gd name="connsiteY119" fmla="*/ 1889760 h 3631956"/>
              <a:gd name="connsiteX120" fmla="*/ 231952 w 887272"/>
              <a:gd name="connsiteY120" fmla="*/ 1859280 h 3631956"/>
              <a:gd name="connsiteX121" fmla="*/ 237032 w 887272"/>
              <a:gd name="connsiteY121" fmla="*/ 1833880 h 3631956"/>
              <a:gd name="connsiteX122" fmla="*/ 242112 w 887272"/>
              <a:gd name="connsiteY122" fmla="*/ 1762760 h 3631956"/>
              <a:gd name="connsiteX123" fmla="*/ 247192 w 887272"/>
              <a:gd name="connsiteY123" fmla="*/ 1747520 h 3631956"/>
              <a:gd name="connsiteX124" fmla="*/ 252272 w 887272"/>
              <a:gd name="connsiteY124" fmla="*/ 1722120 h 3631956"/>
              <a:gd name="connsiteX125" fmla="*/ 257352 w 887272"/>
              <a:gd name="connsiteY125" fmla="*/ 1671320 h 3631956"/>
              <a:gd name="connsiteX126" fmla="*/ 262432 w 887272"/>
              <a:gd name="connsiteY126" fmla="*/ 1656080 h 3631956"/>
              <a:gd name="connsiteX127" fmla="*/ 267512 w 887272"/>
              <a:gd name="connsiteY127" fmla="*/ 1635760 h 3631956"/>
              <a:gd name="connsiteX128" fmla="*/ 272592 w 887272"/>
              <a:gd name="connsiteY128" fmla="*/ 1574800 h 3631956"/>
              <a:gd name="connsiteX129" fmla="*/ 277672 w 887272"/>
              <a:gd name="connsiteY129" fmla="*/ 1559560 h 3631956"/>
              <a:gd name="connsiteX130" fmla="*/ 287832 w 887272"/>
              <a:gd name="connsiteY130" fmla="*/ 1518920 h 3631956"/>
              <a:gd name="connsiteX131" fmla="*/ 292912 w 887272"/>
              <a:gd name="connsiteY131" fmla="*/ 1473200 h 3631956"/>
              <a:gd name="connsiteX132" fmla="*/ 297992 w 887272"/>
              <a:gd name="connsiteY132" fmla="*/ 1447800 h 3631956"/>
              <a:gd name="connsiteX133" fmla="*/ 308152 w 887272"/>
              <a:gd name="connsiteY133" fmla="*/ 1386840 h 3631956"/>
              <a:gd name="connsiteX134" fmla="*/ 313232 w 887272"/>
              <a:gd name="connsiteY134" fmla="*/ 1346200 h 3631956"/>
              <a:gd name="connsiteX135" fmla="*/ 323392 w 887272"/>
              <a:gd name="connsiteY135" fmla="*/ 1275080 h 3631956"/>
              <a:gd name="connsiteX136" fmla="*/ 328472 w 887272"/>
              <a:gd name="connsiteY136" fmla="*/ 1224280 h 3631956"/>
              <a:gd name="connsiteX137" fmla="*/ 333552 w 887272"/>
              <a:gd name="connsiteY137" fmla="*/ 1198880 h 3631956"/>
              <a:gd name="connsiteX138" fmla="*/ 348792 w 887272"/>
              <a:gd name="connsiteY138" fmla="*/ 1127760 h 3631956"/>
              <a:gd name="connsiteX139" fmla="*/ 353872 w 887272"/>
              <a:gd name="connsiteY139" fmla="*/ 1076960 h 3631956"/>
              <a:gd name="connsiteX140" fmla="*/ 358952 w 887272"/>
              <a:gd name="connsiteY140" fmla="*/ 1056640 h 3631956"/>
              <a:gd name="connsiteX141" fmla="*/ 369112 w 887272"/>
              <a:gd name="connsiteY141" fmla="*/ 1005840 h 3631956"/>
              <a:gd name="connsiteX142" fmla="*/ 374192 w 887272"/>
              <a:gd name="connsiteY142" fmla="*/ 934720 h 3631956"/>
              <a:gd name="connsiteX143" fmla="*/ 384352 w 887272"/>
              <a:gd name="connsiteY143" fmla="*/ 868680 h 3631956"/>
              <a:gd name="connsiteX144" fmla="*/ 389432 w 887272"/>
              <a:gd name="connsiteY144" fmla="*/ 822960 h 3631956"/>
              <a:gd name="connsiteX145" fmla="*/ 399592 w 887272"/>
              <a:gd name="connsiteY145" fmla="*/ 777240 h 3631956"/>
              <a:gd name="connsiteX146" fmla="*/ 404672 w 887272"/>
              <a:gd name="connsiteY146" fmla="*/ 731520 h 3631956"/>
              <a:gd name="connsiteX147" fmla="*/ 414832 w 887272"/>
              <a:gd name="connsiteY147" fmla="*/ 690880 h 3631956"/>
              <a:gd name="connsiteX148" fmla="*/ 424992 w 887272"/>
              <a:gd name="connsiteY148" fmla="*/ 629920 h 3631956"/>
              <a:gd name="connsiteX149" fmla="*/ 430072 w 887272"/>
              <a:gd name="connsiteY149" fmla="*/ 584200 h 3631956"/>
              <a:gd name="connsiteX150" fmla="*/ 440232 w 887272"/>
              <a:gd name="connsiteY150" fmla="*/ 543560 h 3631956"/>
              <a:gd name="connsiteX151" fmla="*/ 445312 w 887272"/>
              <a:gd name="connsiteY151" fmla="*/ 523240 h 3631956"/>
              <a:gd name="connsiteX152" fmla="*/ 455472 w 887272"/>
              <a:gd name="connsiteY152" fmla="*/ 457200 h 3631956"/>
              <a:gd name="connsiteX153" fmla="*/ 465632 w 887272"/>
              <a:gd name="connsiteY153" fmla="*/ 411480 h 3631956"/>
              <a:gd name="connsiteX154" fmla="*/ 470712 w 887272"/>
              <a:gd name="connsiteY154" fmla="*/ 365760 h 3631956"/>
              <a:gd name="connsiteX155" fmla="*/ 475792 w 887272"/>
              <a:gd name="connsiteY155" fmla="*/ 335280 h 3631956"/>
              <a:gd name="connsiteX156" fmla="*/ 470712 w 887272"/>
              <a:gd name="connsiteY156" fmla="*/ 198120 h 3631956"/>
              <a:gd name="connsiteX0" fmla="*/ 470712 w 887272"/>
              <a:gd name="connsiteY0" fmla="*/ 198120 h 3631956"/>
              <a:gd name="connsiteX1" fmla="*/ 485952 w 887272"/>
              <a:gd name="connsiteY1" fmla="*/ 187960 h 3631956"/>
              <a:gd name="connsiteX2" fmla="*/ 496112 w 887272"/>
              <a:gd name="connsiteY2" fmla="*/ 172720 h 3631956"/>
              <a:gd name="connsiteX3" fmla="*/ 526592 w 887272"/>
              <a:gd name="connsiteY3" fmla="*/ 152400 h 3631956"/>
              <a:gd name="connsiteX4" fmla="*/ 541832 w 887272"/>
              <a:gd name="connsiteY4" fmla="*/ 137160 h 3631956"/>
              <a:gd name="connsiteX5" fmla="*/ 572312 w 887272"/>
              <a:gd name="connsiteY5" fmla="*/ 127000 h 3631956"/>
              <a:gd name="connsiteX6" fmla="*/ 602792 w 887272"/>
              <a:gd name="connsiteY6" fmla="*/ 111760 h 3631956"/>
              <a:gd name="connsiteX7" fmla="*/ 638352 w 887272"/>
              <a:gd name="connsiteY7" fmla="*/ 96520 h 3631956"/>
              <a:gd name="connsiteX8" fmla="*/ 653592 w 887272"/>
              <a:gd name="connsiteY8" fmla="*/ 86360 h 3631956"/>
              <a:gd name="connsiteX9" fmla="*/ 689152 w 887272"/>
              <a:gd name="connsiteY9" fmla="*/ 76200 h 3631956"/>
              <a:gd name="connsiteX10" fmla="*/ 719632 w 887272"/>
              <a:gd name="connsiteY10" fmla="*/ 66040 h 3631956"/>
              <a:gd name="connsiteX11" fmla="*/ 755192 w 887272"/>
              <a:gd name="connsiteY11" fmla="*/ 50800 h 3631956"/>
              <a:gd name="connsiteX12" fmla="*/ 805992 w 887272"/>
              <a:gd name="connsiteY12" fmla="*/ 35560 h 3631956"/>
              <a:gd name="connsiteX13" fmla="*/ 821232 w 887272"/>
              <a:gd name="connsiteY13" fmla="*/ 25400 h 3631956"/>
              <a:gd name="connsiteX14" fmla="*/ 851712 w 887272"/>
              <a:gd name="connsiteY14" fmla="*/ 15240 h 3631956"/>
              <a:gd name="connsiteX15" fmla="*/ 882192 w 887272"/>
              <a:gd name="connsiteY15" fmla="*/ 0 h 3631956"/>
              <a:gd name="connsiteX16" fmla="*/ 887272 w 887272"/>
              <a:gd name="connsiteY16" fmla="*/ 15240 h 3631956"/>
              <a:gd name="connsiteX17" fmla="*/ 882192 w 887272"/>
              <a:gd name="connsiteY17" fmla="*/ 60960 h 3631956"/>
              <a:gd name="connsiteX18" fmla="*/ 877112 w 887272"/>
              <a:gd name="connsiteY18" fmla="*/ 76200 h 3631956"/>
              <a:gd name="connsiteX19" fmla="*/ 872032 w 887272"/>
              <a:gd name="connsiteY19" fmla="*/ 96520 h 3631956"/>
              <a:gd name="connsiteX20" fmla="*/ 866952 w 887272"/>
              <a:gd name="connsiteY20" fmla="*/ 162560 h 3631956"/>
              <a:gd name="connsiteX21" fmla="*/ 861872 w 887272"/>
              <a:gd name="connsiteY21" fmla="*/ 182880 h 3631956"/>
              <a:gd name="connsiteX22" fmla="*/ 856792 w 887272"/>
              <a:gd name="connsiteY22" fmla="*/ 213360 h 3631956"/>
              <a:gd name="connsiteX23" fmla="*/ 851712 w 887272"/>
              <a:gd name="connsiteY23" fmla="*/ 335280 h 3631956"/>
              <a:gd name="connsiteX24" fmla="*/ 841552 w 887272"/>
              <a:gd name="connsiteY24" fmla="*/ 401320 h 3631956"/>
              <a:gd name="connsiteX25" fmla="*/ 836472 w 887272"/>
              <a:gd name="connsiteY25" fmla="*/ 447040 h 3631956"/>
              <a:gd name="connsiteX26" fmla="*/ 826312 w 887272"/>
              <a:gd name="connsiteY26" fmla="*/ 568960 h 3631956"/>
              <a:gd name="connsiteX27" fmla="*/ 821232 w 887272"/>
              <a:gd name="connsiteY27" fmla="*/ 594360 h 3631956"/>
              <a:gd name="connsiteX28" fmla="*/ 816152 w 887272"/>
              <a:gd name="connsiteY28" fmla="*/ 640080 h 3631956"/>
              <a:gd name="connsiteX29" fmla="*/ 805992 w 887272"/>
              <a:gd name="connsiteY29" fmla="*/ 690880 h 3631956"/>
              <a:gd name="connsiteX30" fmla="*/ 800912 w 887272"/>
              <a:gd name="connsiteY30" fmla="*/ 721360 h 3631956"/>
              <a:gd name="connsiteX31" fmla="*/ 795832 w 887272"/>
              <a:gd name="connsiteY31" fmla="*/ 741680 h 3631956"/>
              <a:gd name="connsiteX32" fmla="*/ 790752 w 887272"/>
              <a:gd name="connsiteY32" fmla="*/ 767080 h 3631956"/>
              <a:gd name="connsiteX33" fmla="*/ 785672 w 887272"/>
              <a:gd name="connsiteY33" fmla="*/ 787400 h 3631956"/>
              <a:gd name="connsiteX34" fmla="*/ 780592 w 887272"/>
              <a:gd name="connsiteY34" fmla="*/ 828040 h 3631956"/>
              <a:gd name="connsiteX35" fmla="*/ 775512 w 887272"/>
              <a:gd name="connsiteY35" fmla="*/ 843280 h 3631956"/>
              <a:gd name="connsiteX36" fmla="*/ 765352 w 887272"/>
              <a:gd name="connsiteY36" fmla="*/ 894080 h 3631956"/>
              <a:gd name="connsiteX37" fmla="*/ 755192 w 887272"/>
              <a:gd name="connsiteY37" fmla="*/ 939800 h 3631956"/>
              <a:gd name="connsiteX38" fmla="*/ 750112 w 887272"/>
              <a:gd name="connsiteY38" fmla="*/ 980440 h 3631956"/>
              <a:gd name="connsiteX39" fmla="*/ 745032 w 887272"/>
              <a:gd name="connsiteY39" fmla="*/ 1031240 h 3631956"/>
              <a:gd name="connsiteX40" fmla="*/ 734872 w 887272"/>
              <a:gd name="connsiteY40" fmla="*/ 1102360 h 3631956"/>
              <a:gd name="connsiteX41" fmla="*/ 729792 w 887272"/>
              <a:gd name="connsiteY41" fmla="*/ 1203960 h 3631956"/>
              <a:gd name="connsiteX42" fmla="*/ 719632 w 887272"/>
              <a:gd name="connsiteY42" fmla="*/ 1264920 h 3631956"/>
              <a:gd name="connsiteX43" fmla="*/ 704392 w 887272"/>
              <a:gd name="connsiteY43" fmla="*/ 1407160 h 3631956"/>
              <a:gd name="connsiteX44" fmla="*/ 694232 w 887272"/>
              <a:gd name="connsiteY44" fmla="*/ 1463040 h 3631956"/>
              <a:gd name="connsiteX45" fmla="*/ 689152 w 887272"/>
              <a:gd name="connsiteY45" fmla="*/ 1518920 h 3631956"/>
              <a:gd name="connsiteX46" fmla="*/ 678992 w 887272"/>
              <a:gd name="connsiteY46" fmla="*/ 1564640 h 3631956"/>
              <a:gd name="connsiteX47" fmla="*/ 673912 w 887272"/>
              <a:gd name="connsiteY47" fmla="*/ 1595120 h 3631956"/>
              <a:gd name="connsiteX48" fmla="*/ 668832 w 887272"/>
              <a:gd name="connsiteY48" fmla="*/ 1635760 h 3631956"/>
              <a:gd name="connsiteX49" fmla="*/ 663752 w 887272"/>
              <a:gd name="connsiteY49" fmla="*/ 1666240 h 3631956"/>
              <a:gd name="connsiteX50" fmla="*/ 658672 w 887272"/>
              <a:gd name="connsiteY50" fmla="*/ 1706880 h 3631956"/>
              <a:gd name="connsiteX51" fmla="*/ 643432 w 887272"/>
              <a:gd name="connsiteY51" fmla="*/ 1778000 h 3631956"/>
              <a:gd name="connsiteX52" fmla="*/ 638352 w 887272"/>
              <a:gd name="connsiteY52" fmla="*/ 1823720 h 3631956"/>
              <a:gd name="connsiteX53" fmla="*/ 628192 w 887272"/>
              <a:gd name="connsiteY53" fmla="*/ 1879600 h 3631956"/>
              <a:gd name="connsiteX54" fmla="*/ 623112 w 887272"/>
              <a:gd name="connsiteY54" fmla="*/ 1935480 h 3631956"/>
              <a:gd name="connsiteX55" fmla="*/ 607872 w 887272"/>
              <a:gd name="connsiteY55" fmla="*/ 2021840 h 3631956"/>
              <a:gd name="connsiteX56" fmla="*/ 602792 w 887272"/>
              <a:gd name="connsiteY56" fmla="*/ 2082800 h 3631956"/>
              <a:gd name="connsiteX57" fmla="*/ 592632 w 887272"/>
              <a:gd name="connsiteY57" fmla="*/ 2133600 h 3631956"/>
              <a:gd name="connsiteX58" fmla="*/ 582472 w 887272"/>
              <a:gd name="connsiteY58" fmla="*/ 2204720 h 3631956"/>
              <a:gd name="connsiteX59" fmla="*/ 577392 w 887272"/>
              <a:gd name="connsiteY59" fmla="*/ 2296160 h 3631956"/>
              <a:gd name="connsiteX60" fmla="*/ 572312 w 887272"/>
              <a:gd name="connsiteY60" fmla="*/ 2311400 h 3631956"/>
              <a:gd name="connsiteX61" fmla="*/ 567232 w 887272"/>
              <a:gd name="connsiteY61" fmla="*/ 2352040 h 3631956"/>
              <a:gd name="connsiteX62" fmla="*/ 562152 w 887272"/>
              <a:gd name="connsiteY62" fmla="*/ 2382520 h 3631956"/>
              <a:gd name="connsiteX63" fmla="*/ 551992 w 887272"/>
              <a:gd name="connsiteY63" fmla="*/ 2509520 h 3631956"/>
              <a:gd name="connsiteX64" fmla="*/ 541832 w 887272"/>
              <a:gd name="connsiteY64" fmla="*/ 2570480 h 3631956"/>
              <a:gd name="connsiteX65" fmla="*/ 536752 w 887272"/>
              <a:gd name="connsiteY65" fmla="*/ 2595880 h 3631956"/>
              <a:gd name="connsiteX66" fmla="*/ 526592 w 887272"/>
              <a:gd name="connsiteY66" fmla="*/ 2809240 h 3631956"/>
              <a:gd name="connsiteX67" fmla="*/ 521512 w 887272"/>
              <a:gd name="connsiteY67" fmla="*/ 2834640 h 3631956"/>
              <a:gd name="connsiteX68" fmla="*/ 516432 w 887272"/>
              <a:gd name="connsiteY68" fmla="*/ 2956560 h 3631956"/>
              <a:gd name="connsiteX69" fmla="*/ 506272 w 887272"/>
              <a:gd name="connsiteY69" fmla="*/ 3048000 h 3631956"/>
              <a:gd name="connsiteX70" fmla="*/ 494419 w 887272"/>
              <a:gd name="connsiteY70" fmla="*/ 3217898 h 3631956"/>
              <a:gd name="connsiteX71" fmla="*/ 486517 w 887272"/>
              <a:gd name="connsiteY71" fmla="*/ 3325707 h 3631956"/>
              <a:gd name="connsiteX72" fmla="*/ 489903 w 887272"/>
              <a:gd name="connsiteY72" fmla="*/ 3369734 h 3631956"/>
              <a:gd name="connsiteX73" fmla="*/ 484823 w 887272"/>
              <a:gd name="connsiteY73" fmla="*/ 3407551 h 3631956"/>
              <a:gd name="connsiteX74" fmla="*/ 462810 w 887272"/>
              <a:gd name="connsiteY74" fmla="*/ 3608494 h 3631956"/>
              <a:gd name="connsiteX75" fmla="*/ 414832 w 887272"/>
              <a:gd name="connsiteY75" fmla="*/ 3611880 h 3631956"/>
              <a:gd name="connsiteX76" fmla="*/ 191312 w 887272"/>
              <a:gd name="connsiteY76" fmla="*/ 3601720 h 3631956"/>
              <a:gd name="connsiteX77" fmla="*/ 120192 w 887272"/>
              <a:gd name="connsiteY77" fmla="*/ 3591560 h 3631956"/>
              <a:gd name="connsiteX78" fmla="*/ 64312 w 887272"/>
              <a:gd name="connsiteY78" fmla="*/ 3586480 h 3631956"/>
              <a:gd name="connsiteX79" fmla="*/ 20849 w 887272"/>
              <a:gd name="connsiteY79" fmla="*/ 3576884 h 3631956"/>
              <a:gd name="connsiteX80" fmla="*/ 35525 w 887272"/>
              <a:gd name="connsiteY80" fmla="*/ 3533423 h 3631956"/>
              <a:gd name="connsiteX81" fmla="*/ 42864 w 887272"/>
              <a:gd name="connsiteY81" fmla="*/ 3455528 h 3631956"/>
              <a:gd name="connsiteX82" fmla="*/ 45121 w 887272"/>
              <a:gd name="connsiteY82" fmla="*/ 3429000 h 3631956"/>
              <a:gd name="connsiteX83" fmla="*/ 47379 w 887272"/>
              <a:gd name="connsiteY83" fmla="*/ 3397956 h 3631956"/>
              <a:gd name="connsiteX84" fmla="*/ 46815 w 887272"/>
              <a:gd name="connsiteY84" fmla="*/ 3356186 h 3631956"/>
              <a:gd name="connsiteX85" fmla="*/ 46250 w 887272"/>
              <a:gd name="connsiteY85" fmla="*/ 3327964 h 3631956"/>
              <a:gd name="connsiteX86" fmla="*/ 48508 w 887272"/>
              <a:gd name="connsiteY86" fmla="*/ 3265311 h 3631956"/>
              <a:gd name="connsiteX87" fmla="*/ 64876 w 887272"/>
              <a:gd name="connsiteY87" fmla="*/ 3217332 h 3631956"/>
              <a:gd name="connsiteX88" fmla="*/ 66570 w 887272"/>
              <a:gd name="connsiteY88" fmla="*/ 3178387 h 3631956"/>
              <a:gd name="connsiteX89" fmla="*/ 79551 w 887272"/>
              <a:gd name="connsiteY89" fmla="*/ 3056467 h 3631956"/>
              <a:gd name="connsiteX90" fmla="*/ 78987 w 887272"/>
              <a:gd name="connsiteY90" fmla="*/ 3025422 h 3631956"/>
              <a:gd name="connsiteX91" fmla="*/ 86890 w 887272"/>
              <a:gd name="connsiteY91" fmla="*/ 2958253 h 3631956"/>
              <a:gd name="connsiteX92" fmla="*/ 89147 w 887272"/>
              <a:gd name="connsiteY92" fmla="*/ 2910841 h 3631956"/>
              <a:gd name="connsiteX93" fmla="*/ 96485 w 887272"/>
              <a:gd name="connsiteY93" fmla="*/ 2835770 h 3631956"/>
              <a:gd name="connsiteX94" fmla="*/ 112290 w 887272"/>
              <a:gd name="connsiteY94" fmla="*/ 2715542 h 3631956"/>
              <a:gd name="connsiteX95" fmla="*/ 94792 w 887272"/>
              <a:gd name="connsiteY95" fmla="*/ 2687320 h 3631956"/>
              <a:gd name="connsiteX96" fmla="*/ 74472 w 887272"/>
              <a:gd name="connsiteY96" fmla="*/ 2667000 h 3631956"/>
              <a:gd name="connsiteX97" fmla="*/ 79552 w 887272"/>
              <a:gd name="connsiteY97" fmla="*/ 2631440 h 3631956"/>
              <a:gd name="connsiteX98" fmla="*/ 89712 w 887272"/>
              <a:gd name="connsiteY98" fmla="*/ 2600960 h 3631956"/>
              <a:gd name="connsiteX99" fmla="*/ 94792 w 887272"/>
              <a:gd name="connsiteY99" fmla="*/ 2570480 h 3631956"/>
              <a:gd name="connsiteX100" fmla="*/ 104952 w 887272"/>
              <a:gd name="connsiteY100" fmla="*/ 2550160 h 3631956"/>
              <a:gd name="connsiteX101" fmla="*/ 135432 w 887272"/>
              <a:gd name="connsiteY101" fmla="*/ 2594187 h 3631956"/>
              <a:gd name="connsiteX102" fmla="*/ 145591 w 887272"/>
              <a:gd name="connsiteY102" fmla="*/ 2550724 h 3631956"/>
              <a:gd name="connsiteX103" fmla="*/ 142206 w 887272"/>
              <a:gd name="connsiteY103" fmla="*/ 2484684 h 3631956"/>
              <a:gd name="connsiteX104" fmla="*/ 149543 w 887272"/>
              <a:gd name="connsiteY104" fmla="*/ 2475088 h 3631956"/>
              <a:gd name="connsiteX105" fmla="*/ 151802 w 887272"/>
              <a:gd name="connsiteY105" fmla="*/ 2430498 h 3631956"/>
              <a:gd name="connsiteX106" fmla="*/ 159703 w 887272"/>
              <a:gd name="connsiteY106" fmla="*/ 2410178 h 3631956"/>
              <a:gd name="connsiteX107" fmla="*/ 164784 w 887272"/>
              <a:gd name="connsiteY107" fmla="*/ 2388164 h 3631956"/>
              <a:gd name="connsiteX108" fmla="*/ 167041 w 887272"/>
              <a:gd name="connsiteY108" fmla="*/ 2359943 h 3631956"/>
              <a:gd name="connsiteX109" fmla="*/ 174943 w 887272"/>
              <a:gd name="connsiteY109" fmla="*/ 2338494 h 3631956"/>
              <a:gd name="connsiteX110" fmla="*/ 180023 w 887272"/>
              <a:gd name="connsiteY110" fmla="*/ 2284871 h 3631956"/>
              <a:gd name="connsiteX111" fmla="*/ 181716 w 887272"/>
              <a:gd name="connsiteY111" fmla="*/ 2232942 h 3631956"/>
              <a:gd name="connsiteX112" fmla="*/ 190183 w 887272"/>
              <a:gd name="connsiteY112" fmla="*/ 2175369 h 3631956"/>
              <a:gd name="connsiteX113" fmla="*/ 191312 w 887272"/>
              <a:gd name="connsiteY113" fmla="*/ 2136987 h 3631956"/>
              <a:gd name="connsiteX114" fmla="*/ 196392 w 887272"/>
              <a:gd name="connsiteY114" fmla="*/ 2098040 h 3631956"/>
              <a:gd name="connsiteX115" fmla="*/ 206552 w 887272"/>
              <a:gd name="connsiteY115" fmla="*/ 1991360 h 3631956"/>
              <a:gd name="connsiteX116" fmla="*/ 211632 w 887272"/>
              <a:gd name="connsiteY116" fmla="*/ 1965960 h 3631956"/>
              <a:gd name="connsiteX117" fmla="*/ 216712 w 887272"/>
              <a:gd name="connsiteY117" fmla="*/ 1925320 h 3631956"/>
              <a:gd name="connsiteX118" fmla="*/ 221792 w 887272"/>
              <a:gd name="connsiteY118" fmla="*/ 1910080 h 3631956"/>
              <a:gd name="connsiteX119" fmla="*/ 226872 w 887272"/>
              <a:gd name="connsiteY119" fmla="*/ 1889760 h 3631956"/>
              <a:gd name="connsiteX120" fmla="*/ 231952 w 887272"/>
              <a:gd name="connsiteY120" fmla="*/ 1859280 h 3631956"/>
              <a:gd name="connsiteX121" fmla="*/ 237032 w 887272"/>
              <a:gd name="connsiteY121" fmla="*/ 1833880 h 3631956"/>
              <a:gd name="connsiteX122" fmla="*/ 242112 w 887272"/>
              <a:gd name="connsiteY122" fmla="*/ 1762760 h 3631956"/>
              <a:gd name="connsiteX123" fmla="*/ 247192 w 887272"/>
              <a:gd name="connsiteY123" fmla="*/ 1747520 h 3631956"/>
              <a:gd name="connsiteX124" fmla="*/ 252272 w 887272"/>
              <a:gd name="connsiteY124" fmla="*/ 1722120 h 3631956"/>
              <a:gd name="connsiteX125" fmla="*/ 257352 w 887272"/>
              <a:gd name="connsiteY125" fmla="*/ 1671320 h 3631956"/>
              <a:gd name="connsiteX126" fmla="*/ 262432 w 887272"/>
              <a:gd name="connsiteY126" fmla="*/ 1656080 h 3631956"/>
              <a:gd name="connsiteX127" fmla="*/ 267512 w 887272"/>
              <a:gd name="connsiteY127" fmla="*/ 1635760 h 3631956"/>
              <a:gd name="connsiteX128" fmla="*/ 272592 w 887272"/>
              <a:gd name="connsiteY128" fmla="*/ 1574800 h 3631956"/>
              <a:gd name="connsiteX129" fmla="*/ 277672 w 887272"/>
              <a:gd name="connsiteY129" fmla="*/ 1559560 h 3631956"/>
              <a:gd name="connsiteX130" fmla="*/ 287832 w 887272"/>
              <a:gd name="connsiteY130" fmla="*/ 1518920 h 3631956"/>
              <a:gd name="connsiteX131" fmla="*/ 292912 w 887272"/>
              <a:gd name="connsiteY131" fmla="*/ 1473200 h 3631956"/>
              <a:gd name="connsiteX132" fmla="*/ 297992 w 887272"/>
              <a:gd name="connsiteY132" fmla="*/ 1447800 h 3631956"/>
              <a:gd name="connsiteX133" fmla="*/ 308152 w 887272"/>
              <a:gd name="connsiteY133" fmla="*/ 1386840 h 3631956"/>
              <a:gd name="connsiteX134" fmla="*/ 313232 w 887272"/>
              <a:gd name="connsiteY134" fmla="*/ 1346200 h 3631956"/>
              <a:gd name="connsiteX135" fmla="*/ 323392 w 887272"/>
              <a:gd name="connsiteY135" fmla="*/ 1275080 h 3631956"/>
              <a:gd name="connsiteX136" fmla="*/ 328472 w 887272"/>
              <a:gd name="connsiteY136" fmla="*/ 1224280 h 3631956"/>
              <a:gd name="connsiteX137" fmla="*/ 333552 w 887272"/>
              <a:gd name="connsiteY137" fmla="*/ 1198880 h 3631956"/>
              <a:gd name="connsiteX138" fmla="*/ 348792 w 887272"/>
              <a:gd name="connsiteY138" fmla="*/ 1127760 h 3631956"/>
              <a:gd name="connsiteX139" fmla="*/ 353872 w 887272"/>
              <a:gd name="connsiteY139" fmla="*/ 1076960 h 3631956"/>
              <a:gd name="connsiteX140" fmla="*/ 358952 w 887272"/>
              <a:gd name="connsiteY140" fmla="*/ 1056640 h 3631956"/>
              <a:gd name="connsiteX141" fmla="*/ 369112 w 887272"/>
              <a:gd name="connsiteY141" fmla="*/ 1005840 h 3631956"/>
              <a:gd name="connsiteX142" fmla="*/ 374192 w 887272"/>
              <a:gd name="connsiteY142" fmla="*/ 934720 h 3631956"/>
              <a:gd name="connsiteX143" fmla="*/ 384352 w 887272"/>
              <a:gd name="connsiteY143" fmla="*/ 868680 h 3631956"/>
              <a:gd name="connsiteX144" fmla="*/ 389432 w 887272"/>
              <a:gd name="connsiteY144" fmla="*/ 822960 h 3631956"/>
              <a:gd name="connsiteX145" fmla="*/ 399592 w 887272"/>
              <a:gd name="connsiteY145" fmla="*/ 777240 h 3631956"/>
              <a:gd name="connsiteX146" fmla="*/ 404672 w 887272"/>
              <a:gd name="connsiteY146" fmla="*/ 731520 h 3631956"/>
              <a:gd name="connsiteX147" fmla="*/ 414832 w 887272"/>
              <a:gd name="connsiteY147" fmla="*/ 690880 h 3631956"/>
              <a:gd name="connsiteX148" fmla="*/ 424992 w 887272"/>
              <a:gd name="connsiteY148" fmla="*/ 629920 h 3631956"/>
              <a:gd name="connsiteX149" fmla="*/ 430072 w 887272"/>
              <a:gd name="connsiteY149" fmla="*/ 584200 h 3631956"/>
              <a:gd name="connsiteX150" fmla="*/ 440232 w 887272"/>
              <a:gd name="connsiteY150" fmla="*/ 543560 h 3631956"/>
              <a:gd name="connsiteX151" fmla="*/ 445312 w 887272"/>
              <a:gd name="connsiteY151" fmla="*/ 523240 h 3631956"/>
              <a:gd name="connsiteX152" fmla="*/ 455472 w 887272"/>
              <a:gd name="connsiteY152" fmla="*/ 457200 h 3631956"/>
              <a:gd name="connsiteX153" fmla="*/ 465632 w 887272"/>
              <a:gd name="connsiteY153" fmla="*/ 411480 h 3631956"/>
              <a:gd name="connsiteX154" fmla="*/ 470712 w 887272"/>
              <a:gd name="connsiteY154" fmla="*/ 365760 h 3631956"/>
              <a:gd name="connsiteX155" fmla="*/ 475792 w 887272"/>
              <a:gd name="connsiteY155" fmla="*/ 335280 h 3631956"/>
              <a:gd name="connsiteX156" fmla="*/ 470712 w 887272"/>
              <a:gd name="connsiteY156" fmla="*/ 198120 h 3631956"/>
              <a:gd name="connsiteX0" fmla="*/ 470712 w 887272"/>
              <a:gd name="connsiteY0" fmla="*/ 198120 h 3631956"/>
              <a:gd name="connsiteX1" fmla="*/ 485952 w 887272"/>
              <a:gd name="connsiteY1" fmla="*/ 187960 h 3631956"/>
              <a:gd name="connsiteX2" fmla="*/ 496112 w 887272"/>
              <a:gd name="connsiteY2" fmla="*/ 172720 h 3631956"/>
              <a:gd name="connsiteX3" fmla="*/ 526592 w 887272"/>
              <a:gd name="connsiteY3" fmla="*/ 152400 h 3631956"/>
              <a:gd name="connsiteX4" fmla="*/ 541832 w 887272"/>
              <a:gd name="connsiteY4" fmla="*/ 137160 h 3631956"/>
              <a:gd name="connsiteX5" fmla="*/ 572312 w 887272"/>
              <a:gd name="connsiteY5" fmla="*/ 127000 h 3631956"/>
              <a:gd name="connsiteX6" fmla="*/ 602792 w 887272"/>
              <a:gd name="connsiteY6" fmla="*/ 111760 h 3631956"/>
              <a:gd name="connsiteX7" fmla="*/ 638352 w 887272"/>
              <a:gd name="connsiteY7" fmla="*/ 96520 h 3631956"/>
              <a:gd name="connsiteX8" fmla="*/ 653592 w 887272"/>
              <a:gd name="connsiteY8" fmla="*/ 86360 h 3631956"/>
              <a:gd name="connsiteX9" fmla="*/ 689152 w 887272"/>
              <a:gd name="connsiteY9" fmla="*/ 76200 h 3631956"/>
              <a:gd name="connsiteX10" fmla="*/ 719632 w 887272"/>
              <a:gd name="connsiteY10" fmla="*/ 66040 h 3631956"/>
              <a:gd name="connsiteX11" fmla="*/ 755192 w 887272"/>
              <a:gd name="connsiteY11" fmla="*/ 50800 h 3631956"/>
              <a:gd name="connsiteX12" fmla="*/ 805992 w 887272"/>
              <a:gd name="connsiteY12" fmla="*/ 35560 h 3631956"/>
              <a:gd name="connsiteX13" fmla="*/ 821232 w 887272"/>
              <a:gd name="connsiteY13" fmla="*/ 25400 h 3631956"/>
              <a:gd name="connsiteX14" fmla="*/ 851712 w 887272"/>
              <a:gd name="connsiteY14" fmla="*/ 15240 h 3631956"/>
              <a:gd name="connsiteX15" fmla="*/ 882192 w 887272"/>
              <a:gd name="connsiteY15" fmla="*/ 0 h 3631956"/>
              <a:gd name="connsiteX16" fmla="*/ 887272 w 887272"/>
              <a:gd name="connsiteY16" fmla="*/ 15240 h 3631956"/>
              <a:gd name="connsiteX17" fmla="*/ 882192 w 887272"/>
              <a:gd name="connsiteY17" fmla="*/ 60960 h 3631956"/>
              <a:gd name="connsiteX18" fmla="*/ 877112 w 887272"/>
              <a:gd name="connsiteY18" fmla="*/ 76200 h 3631956"/>
              <a:gd name="connsiteX19" fmla="*/ 872032 w 887272"/>
              <a:gd name="connsiteY19" fmla="*/ 96520 h 3631956"/>
              <a:gd name="connsiteX20" fmla="*/ 866952 w 887272"/>
              <a:gd name="connsiteY20" fmla="*/ 162560 h 3631956"/>
              <a:gd name="connsiteX21" fmla="*/ 861872 w 887272"/>
              <a:gd name="connsiteY21" fmla="*/ 182880 h 3631956"/>
              <a:gd name="connsiteX22" fmla="*/ 856792 w 887272"/>
              <a:gd name="connsiteY22" fmla="*/ 213360 h 3631956"/>
              <a:gd name="connsiteX23" fmla="*/ 851712 w 887272"/>
              <a:gd name="connsiteY23" fmla="*/ 335280 h 3631956"/>
              <a:gd name="connsiteX24" fmla="*/ 841552 w 887272"/>
              <a:gd name="connsiteY24" fmla="*/ 401320 h 3631956"/>
              <a:gd name="connsiteX25" fmla="*/ 836472 w 887272"/>
              <a:gd name="connsiteY25" fmla="*/ 447040 h 3631956"/>
              <a:gd name="connsiteX26" fmla="*/ 826312 w 887272"/>
              <a:gd name="connsiteY26" fmla="*/ 568960 h 3631956"/>
              <a:gd name="connsiteX27" fmla="*/ 821232 w 887272"/>
              <a:gd name="connsiteY27" fmla="*/ 594360 h 3631956"/>
              <a:gd name="connsiteX28" fmla="*/ 816152 w 887272"/>
              <a:gd name="connsiteY28" fmla="*/ 640080 h 3631956"/>
              <a:gd name="connsiteX29" fmla="*/ 805992 w 887272"/>
              <a:gd name="connsiteY29" fmla="*/ 690880 h 3631956"/>
              <a:gd name="connsiteX30" fmla="*/ 800912 w 887272"/>
              <a:gd name="connsiteY30" fmla="*/ 721360 h 3631956"/>
              <a:gd name="connsiteX31" fmla="*/ 795832 w 887272"/>
              <a:gd name="connsiteY31" fmla="*/ 741680 h 3631956"/>
              <a:gd name="connsiteX32" fmla="*/ 790752 w 887272"/>
              <a:gd name="connsiteY32" fmla="*/ 767080 h 3631956"/>
              <a:gd name="connsiteX33" fmla="*/ 785672 w 887272"/>
              <a:gd name="connsiteY33" fmla="*/ 787400 h 3631956"/>
              <a:gd name="connsiteX34" fmla="*/ 780592 w 887272"/>
              <a:gd name="connsiteY34" fmla="*/ 828040 h 3631956"/>
              <a:gd name="connsiteX35" fmla="*/ 775512 w 887272"/>
              <a:gd name="connsiteY35" fmla="*/ 843280 h 3631956"/>
              <a:gd name="connsiteX36" fmla="*/ 765352 w 887272"/>
              <a:gd name="connsiteY36" fmla="*/ 894080 h 3631956"/>
              <a:gd name="connsiteX37" fmla="*/ 755192 w 887272"/>
              <a:gd name="connsiteY37" fmla="*/ 939800 h 3631956"/>
              <a:gd name="connsiteX38" fmla="*/ 750112 w 887272"/>
              <a:gd name="connsiteY38" fmla="*/ 980440 h 3631956"/>
              <a:gd name="connsiteX39" fmla="*/ 745032 w 887272"/>
              <a:gd name="connsiteY39" fmla="*/ 1031240 h 3631956"/>
              <a:gd name="connsiteX40" fmla="*/ 734872 w 887272"/>
              <a:gd name="connsiteY40" fmla="*/ 1102360 h 3631956"/>
              <a:gd name="connsiteX41" fmla="*/ 729792 w 887272"/>
              <a:gd name="connsiteY41" fmla="*/ 1203960 h 3631956"/>
              <a:gd name="connsiteX42" fmla="*/ 719632 w 887272"/>
              <a:gd name="connsiteY42" fmla="*/ 1264920 h 3631956"/>
              <a:gd name="connsiteX43" fmla="*/ 704392 w 887272"/>
              <a:gd name="connsiteY43" fmla="*/ 1407160 h 3631956"/>
              <a:gd name="connsiteX44" fmla="*/ 694232 w 887272"/>
              <a:gd name="connsiteY44" fmla="*/ 1463040 h 3631956"/>
              <a:gd name="connsiteX45" fmla="*/ 689152 w 887272"/>
              <a:gd name="connsiteY45" fmla="*/ 1518920 h 3631956"/>
              <a:gd name="connsiteX46" fmla="*/ 678992 w 887272"/>
              <a:gd name="connsiteY46" fmla="*/ 1564640 h 3631956"/>
              <a:gd name="connsiteX47" fmla="*/ 673912 w 887272"/>
              <a:gd name="connsiteY47" fmla="*/ 1595120 h 3631956"/>
              <a:gd name="connsiteX48" fmla="*/ 668832 w 887272"/>
              <a:gd name="connsiteY48" fmla="*/ 1635760 h 3631956"/>
              <a:gd name="connsiteX49" fmla="*/ 663752 w 887272"/>
              <a:gd name="connsiteY49" fmla="*/ 1666240 h 3631956"/>
              <a:gd name="connsiteX50" fmla="*/ 658672 w 887272"/>
              <a:gd name="connsiteY50" fmla="*/ 1706880 h 3631956"/>
              <a:gd name="connsiteX51" fmla="*/ 643432 w 887272"/>
              <a:gd name="connsiteY51" fmla="*/ 1778000 h 3631956"/>
              <a:gd name="connsiteX52" fmla="*/ 638352 w 887272"/>
              <a:gd name="connsiteY52" fmla="*/ 1823720 h 3631956"/>
              <a:gd name="connsiteX53" fmla="*/ 628192 w 887272"/>
              <a:gd name="connsiteY53" fmla="*/ 1879600 h 3631956"/>
              <a:gd name="connsiteX54" fmla="*/ 623112 w 887272"/>
              <a:gd name="connsiteY54" fmla="*/ 1935480 h 3631956"/>
              <a:gd name="connsiteX55" fmla="*/ 607872 w 887272"/>
              <a:gd name="connsiteY55" fmla="*/ 2021840 h 3631956"/>
              <a:gd name="connsiteX56" fmla="*/ 602792 w 887272"/>
              <a:gd name="connsiteY56" fmla="*/ 2082800 h 3631956"/>
              <a:gd name="connsiteX57" fmla="*/ 592632 w 887272"/>
              <a:gd name="connsiteY57" fmla="*/ 2133600 h 3631956"/>
              <a:gd name="connsiteX58" fmla="*/ 582472 w 887272"/>
              <a:gd name="connsiteY58" fmla="*/ 2204720 h 3631956"/>
              <a:gd name="connsiteX59" fmla="*/ 577392 w 887272"/>
              <a:gd name="connsiteY59" fmla="*/ 2296160 h 3631956"/>
              <a:gd name="connsiteX60" fmla="*/ 572312 w 887272"/>
              <a:gd name="connsiteY60" fmla="*/ 2311400 h 3631956"/>
              <a:gd name="connsiteX61" fmla="*/ 567232 w 887272"/>
              <a:gd name="connsiteY61" fmla="*/ 2352040 h 3631956"/>
              <a:gd name="connsiteX62" fmla="*/ 562152 w 887272"/>
              <a:gd name="connsiteY62" fmla="*/ 2382520 h 3631956"/>
              <a:gd name="connsiteX63" fmla="*/ 551992 w 887272"/>
              <a:gd name="connsiteY63" fmla="*/ 2509520 h 3631956"/>
              <a:gd name="connsiteX64" fmla="*/ 541832 w 887272"/>
              <a:gd name="connsiteY64" fmla="*/ 2570480 h 3631956"/>
              <a:gd name="connsiteX65" fmla="*/ 536752 w 887272"/>
              <a:gd name="connsiteY65" fmla="*/ 2595880 h 3631956"/>
              <a:gd name="connsiteX66" fmla="*/ 526592 w 887272"/>
              <a:gd name="connsiteY66" fmla="*/ 2809240 h 3631956"/>
              <a:gd name="connsiteX67" fmla="*/ 521512 w 887272"/>
              <a:gd name="connsiteY67" fmla="*/ 2834640 h 3631956"/>
              <a:gd name="connsiteX68" fmla="*/ 516432 w 887272"/>
              <a:gd name="connsiteY68" fmla="*/ 2956560 h 3631956"/>
              <a:gd name="connsiteX69" fmla="*/ 506272 w 887272"/>
              <a:gd name="connsiteY69" fmla="*/ 3048000 h 3631956"/>
              <a:gd name="connsiteX70" fmla="*/ 494419 w 887272"/>
              <a:gd name="connsiteY70" fmla="*/ 3217898 h 3631956"/>
              <a:gd name="connsiteX71" fmla="*/ 486517 w 887272"/>
              <a:gd name="connsiteY71" fmla="*/ 3325707 h 3631956"/>
              <a:gd name="connsiteX72" fmla="*/ 489903 w 887272"/>
              <a:gd name="connsiteY72" fmla="*/ 3369734 h 3631956"/>
              <a:gd name="connsiteX73" fmla="*/ 484823 w 887272"/>
              <a:gd name="connsiteY73" fmla="*/ 3407551 h 3631956"/>
              <a:gd name="connsiteX74" fmla="*/ 462810 w 887272"/>
              <a:gd name="connsiteY74" fmla="*/ 3608494 h 3631956"/>
              <a:gd name="connsiteX75" fmla="*/ 414832 w 887272"/>
              <a:gd name="connsiteY75" fmla="*/ 3611880 h 3631956"/>
              <a:gd name="connsiteX76" fmla="*/ 191312 w 887272"/>
              <a:gd name="connsiteY76" fmla="*/ 3601720 h 3631956"/>
              <a:gd name="connsiteX77" fmla="*/ 120192 w 887272"/>
              <a:gd name="connsiteY77" fmla="*/ 3591560 h 3631956"/>
              <a:gd name="connsiteX78" fmla="*/ 64312 w 887272"/>
              <a:gd name="connsiteY78" fmla="*/ 3586480 h 3631956"/>
              <a:gd name="connsiteX79" fmla="*/ 20849 w 887272"/>
              <a:gd name="connsiteY79" fmla="*/ 3576884 h 3631956"/>
              <a:gd name="connsiteX80" fmla="*/ 35525 w 887272"/>
              <a:gd name="connsiteY80" fmla="*/ 3533423 h 3631956"/>
              <a:gd name="connsiteX81" fmla="*/ 42864 w 887272"/>
              <a:gd name="connsiteY81" fmla="*/ 3455528 h 3631956"/>
              <a:gd name="connsiteX82" fmla="*/ 45121 w 887272"/>
              <a:gd name="connsiteY82" fmla="*/ 3429000 h 3631956"/>
              <a:gd name="connsiteX83" fmla="*/ 47379 w 887272"/>
              <a:gd name="connsiteY83" fmla="*/ 3397956 h 3631956"/>
              <a:gd name="connsiteX84" fmla="*/ 46815 w 887272"/>
              <a:gd name="connsiteY84" fmla="*/ 3356186 h 3631956"/>
              <a:gd name="connsiteX85" fmla="*/ 46250 w 887272"/>
              <a:gd name="connsiteY85" fmla="*/ 3327964 h 3631956"/>
              <a:gd name="connsiteX86" fmla="*/ 48508 w 887272"/>
              <a:gd name="connsiteY86" fmla="*/ 3265311 h 3631956"/>
              <a:gd name="connsiteX87" fmla="*/ 64876 w 887272"/>
              <a:gd name="connsiteY87" fmla="*/ 3217332 h 3631956"/>
              <a:gd name="connsiteX88" fmla="*/ 66570 w 887272"/>
              <a:gd name="connsiteY88" fmla="*/ 3178387 h 3631956"/>
              <a:gd name="connsiteX89" fmla="*/ 79551 w 887272"/>
              <a:gd name="connsiteY89" fmla="*/ 3056467 h 3631956"/>
              <a:gd name="connsiteX90" fmla="*/ 78987 w 887272"/>
              <a:gd name="connsiteY90" fmla="*/ 3025422 h 3631956"/>
              <a:gd name="connsiteX91" fmla="*/ 86890 w 887272"/>
              <a:gd name="connsiteY91" fmla="*/ 2958253 h 3631956"/>
              <a:gd name="connsiteX92" fmla="*/ 89147 w 887272"/>
              <a:gd name="connsiteY92" fmla="*/ 2910841 h 3631956"/>
              <a:gd name="connsiteX93" fmla="*/ 96485 w 887272"/>
              <a:gd name="connsiteY93" fmla="*/ 2835770 h 3631956"/>
              <a:gd name="connsiteX94" fmla="*/ 112290 w 887272"/>
              <a:gd name="connsiteY94" fmla="*/ 2715542 h 3631956"/>
              <a:gd name="connsiteX95" fmla="*/ 94792 w 887272"/>
              <a:gd name="connsiteY95" fmla="*/ 2687320 h 3631956"/>
              <a:gd name="connsiteX96" fmla="*/ 74472 w 887272"/>
              <a:gd name="connsiteY96" fmla="*/ 2667000 h 3631956"/>
              <a:gd name="connsiteX97" fmla="*/ 79552 w 887272"/>
              <a:gd name="connsiteY97" fmla="*/ 2631440 h 3631956"/>
              <a:gd name="connsiteX98" fmla="*/ 89712 w 887272"/>
              <a:gd name="connsiteY98" fmla="*/ 2600960 h 3631956"/>
              <a:gd name="connsiteX99" fmla="*/ 94792 w 887272"/>
              <a:gd name="connsiteY99" fmla="*/ 2570480 h 3631956"/>
              <a:gd name="connsiteX100" fmla="*/ 104952 w 887272"/>
              <a:gd name="connsiteY100" fmla="*/ 2550160 h 3631956"/>
              <a:gd name="connsiteX101" fmla="*/ 110032 w 887272"/>
              <a:gd name="connsiteY101" fmla="*/ 2532098 h 3631956"/>
              <a:gd name="connsiteX102" fmla="*/ 145591 w 887272"/>
              <a:gd name="connsiteY102" fmla="*/ 2550724 h 3631956"/>
              <a:gd name="connsiteX103" fmla="*/ 142206 w 887272"/>
              <a:gd name="connsiteY103" fmla="*/ 2484684 h 3631956"/>
              <a:gd name="connsiteX104" fmla="*/ 149543 w 887272"/>
              <a:gd name="connsiteY104" fmla="*/ 2475088 h 3631956"/>
              <a:gd name="connsiteX105" fmla="*/ 151802 w 887272"/>
              <a:gd name="connsiteY105" fmla="*/ 2430498 h 3631956"/>
              <a:gd name="connsiteX106" fmla="*/ 159703 w 887272"/>
              <a:gd name="connsiteY106" fmla="*/ 2410178 h 3631956"/>
              <a:gd name="connsiteX107" fmla="*/ 164784 w 887272"/>
              <a:gd name="connsiteY107" fmla="*/ 2388164 h 3631956"/>
              <a:gd name="connsiteX108" fmla="*/ 167041 w 887272"/>
              <a:gd name="connsiteY108" fmla="*/ 2359943 h 3631956"/>
              <a:gd name="connsiteX109" fmla="*/ 174943 w 887272"/>
              <a:gd name="connsiteY109" fmla="*/ 2338494 h 3631956"/>
              <a:gd name="connsiteX110" fmla="*/ 180023 w 887272"/>
              <a:gd name="connsiteY110" fmla="*/ 2284871 h 3631956"/>
              <a:gd name="connsiteX111" fmla="*/ 181716 w 887272"/>
              <a:gd name="connsiteY111" fmla="*/ 2232942 h 3631956"/>
              <a:gd name="connsiteX112" fmla="*/ 190183 w 887272"/>
              <a:gd name="connsiteY112" fmla="*/ 2175369 h 3631956"/>
              <a:gd name="connsiteX113" fmla="*/ 191312 w 887272"/>
              <a:gd name="connsiteY113" fmla="*/ 2136987 h 3631956"/>
              <a:gd name="connsiteX114" fmla="*/ 196392 w 887272"/>
              <a:gd name="connsiteY114" fmla="*/ 2098040 h 3631956"/>
              <a:gd name="connsiteX115" fmla="*/ 206552 w 887272"/>
              <a:gd name="connsiteY115" fmla="*/ 1991360 h 3631956"/>
              <a:gd name="connsiteX116" fmla="*/ 211632 w 887272"/>
              <a:gd name="connsiteY116" fmla="*/ 1965960 h 3631956"/>
              <a:gd name="connsiteX117" fmla="*/ 216712 w 887272"/>
              <a:gd name="connsiteY117" fmla="*/ 1925320 h 3631956"/>
              <a:gd name="connsiteX118" fmla="*/ 221792 w 887272"/>
              <a:gd name="connsiteY118" fmla="*/ 1910080 h 3631956"/>
              <a:gd name="connsiteX119" fmla="*/ 226872 w 887272"/>
              <a:gd name="connsiteY119" fmla="*/ 1889760 h 3631956"/>
              <a:gd name="connsiteX120" fmla="*/ 231952 w 887272"/>
              <a:gd name="connsiteY120" fmla="*/ 1859280 h 3631956"/>
              <a:gd name="connsiteX121" fmla="*/ 237032 w 887272"/>
              <a:gd name="connsiteY121" fmla="*/ 1833880 h 3631956"/>
              <a:gd name="connsiteX122" fmla="*/ 242112 w 887272"/>
              <a:gd name="connsiteY122" fmla="*/ 1762760 h 3631956"/>
              <a:gd name="connsiteX123" fmla="*/ 247192 w 887272"/>
              <a:gd name="connsiteY123" fmla="*/ 1747520 h 3631956"/>
              <a:gd name="connsiteX124" fmla="*/ 252272 w 887272"/>
              <a:gd name="connsiteY124" fmla="*/ 1722120 h 3631956"/>
              <a:gd name="connsiteX125" fmla="*/ 257352 w 887272"/>
              <a:gd name="connsiteY125" fmla="*/ 1671320 h 3631956"/>
              <a:gd name="connsiteX126" fmla="*/ 262432 w 887272"/>
              <a:gd name="connsiteY126" fmla="*/ 1656080 h 3631956"/>
              <a:gd name="connsiteX127" fmla="*/ 267512 w 887272"/>
              <a:gd name="connsiteY127" fmla="*/ 1635760 h 3631956"/>
              <a:gd name="connsiteX128" fmla="*/ 272592 w 887272"/>
              <a:gd name="connsiteY128" fmla="*/ 1574800 h 3631956"/>
              <a:gd name="connsiteX129" fmla="*/ 277672 w 887272"/>
              <a:gd name="connsiteY129" fmla="*/ 1559560 h 3631956"/>
              <a:gd name="connsiteX130" fmla="*/ 287832 w 887272"/>
              <a:gd name="connsiteY130" fmla="*/ 1518920 h 3631956"/>
              <a:gd name="connsiteX131" fmla="*/ 292912 w 887272"/>
              <a:gd name="connsiteY131" fmla="*/ 1473200 h 3631956"/>
              <a:gd name="connsiteX132" fmla="*/ 297992 w 887272"/>
              <a:gd name="connsiteY132" fmla="*/ 1447800 h 3631956"/>
              <a:gd name="connsiteX133" fmla="*/ 308152 w 887272"/>
              <a:gd name="connsiteY133" fmla="*/ 1386840 h 3631956"/>
              <a:gd name="connsiteX134" fmla="*/ 313232 w 887272"/>
              <a:gd name="connsiteY134" fmla="*/ 1346200 h 3631956"/>
              <a:gd name="connsiteX135" fmla="*/ 323392 w 887272"/>
              <a:gd name="connsiteY135" fmla="*/ 1275080 h 3631956"/>
              <a:gd name="connsiteX136" fmla="*/ 328472 w 887272"/>
              <a:gd name="connsiteY136" fmla="*/ 1224280 h 3631956"/>
              <a:gd name="connsiteX137" fmla="*/ 333552 w 887272"/>
              <a:gd name="connsiteY137" fmla="*/ 1198880 h 3631956"/>
              <a:gd name="connsiteX138" fmla="*/ 348792 w 887272"/>
              <a:gd name="connsiteY138" fmla="*/ 1127760 h 3631956"/>
              <a:gd name="connsiteX139" fmla="*/ 353872 w 887272"/>
              <a:gd name="connsiteY139" fmla="*/ 1076960 h 3631956"/>
              <a:gd name="connsiteX140" fmla="*/ 358952 w 887272"/>
              <a:gd name="connsiteY140" fmla="*/ 1056640 h 3631956"/>
              <a:gd name="connsiteX141" fmla="*/ 369112 w 887272"/>
              <a:gd name="connsiteY141" fmla="*/ 1005840 h 3631956"/>
              <a:gd name="connsiteX142" fmla="*/ 374192 w 887272"/>
              <a:gd name="connsiteY142" fmla="*/ 934720 h 3631956"/>
              <a:gd name="connsiteX143" fmla="*/ 384352 w 887272"/>
              <a:gd name="connsiteY143" fmla="*/ 868680 h 3631956"/>
              <a:gd name="connsiteX144" fmla="*/ 389432 w 887272"/>
              <a:gd name="connsiteY144" fmla="*/ 822960 h 3631956"/>
              <a:gd name="connsiteX145" fmla="*/ 399592 w 887272"/>
              <a:gd name="connsiteY145" fmla="*/ 777240 h 3631956"/>
              <a:gd name="connsiteX146" fmla="*/ 404672 w 887272"/>
              <a:gd name="connsiteY146" fmla="*/ 731520 h 3631956"/>
              <a:gd name="connsiteX147" fmla="*/ 414832 w 887272"/>
              <a:gd name="connsiteY147" fmla="*/ 690880 h 3631956"/>
              <a:gd name="connsiteX148" fmla="*/ 424992 w 887272"/>
              <a:gd name="connsiteY148" fmla="*/ 629920 h 3631956"/>
              <a:gd name="connsiteX149" fmla="*/ 430072 w 887272"/>
              <a:gd name="connsiteY149" fmla="*/ 584200 h 3631956"/>
              <a:gd name="connsiteX150" fmla="*/ 440232 w 887272"/>
              <a:gd name="connsiteY150" fmla="*/ 543560 h 3631956"/>
              <a:gd name="connsiteX151" fmla="*/ 445312 w 887272"/>
              <a:gd name="connsiteY151" fmla="*/ 523240 h 3631956"/>
              <a:gd name="connsiteX152" fmla="*/ 455472 w 887272"/>
              <a:gd name="connsiteY152" fmla="*/ 457200 h 3631956"/>
              <a:gd name="connsiteX153" fmla="*/ 465632 w 887272"/>
              <a:gd name="connsiteY153" fmla="*/ 411480 h 3631956"/>
              <a:gd name="connsiteX154" fmla="*/ 470712 w 887272"/>
              <a:gd name="connsiteY154" fmla="*/ 365760 h 3631956"/>
              <a:gd name="connsiteX155" fmla="*/ 475792 w 887272"/>
              <a:gd name="connsiteY155" fmla="*/ 335280 h 3631956"/>
              <a:gd name="connsiteX156" fmla="*/ 470712 w 887272"/>
              <a:gd name="connsiteY156" fmla="*/ 198120 h 3631956"/>
              <a:gd name="connsiteX0" fmla="*/ 470712 w 887272"/>
              <a:gd name="connsiteY0" fmla="*/ 198120 h 3631956"/>
              <a:gd name="connsiteX1" fmla="*/ 485952 w 887272"/>
              <a:gd name="connsiteY1" fmla="*/ 187960 h 3631956"/>
              <a:gd name="connsiteX2" fmla="*/ 496112 w 887272"/>
              <a:gd name="connsiteY2" fmla="*/ 172720 h 3631956"/>
              <a:gd name="connsiteX3" fmla="*/ 526592 w 887272"/>
              <a:gd name="connsiteY3" fmla="*/ 152400 h 3631956"/>
              <a:gd name="connsiteX4" fmla="*/ 541832 w 887272"/>
              <a:gd name="connsiteY4" fmla="*/ 137160 h 3631956"/>
              <a:gd name="connsiteX5" fmla="*/ 572312 w 887272"/>
              <a:gd name="connsiteY5" fmla="*/ 127000 h 3631956"/>
              <a:gd name="connsiteX6" fmla="*/ 602792 w 887272"/>
              <a:gd name="connsiteY6" fmla="*/ 111760 h 3631956"/>
              <a:gd name="connsiteX7" fmla="*/ 638352 w 887272"/>
              <a:gd name="connsiteY7" fmla="*/ 96520 h 3631956"/>
              <a:gd name="connsiteX8" fmla="*/ 653592 w 887272"/>
              <a:gd name="connsiteY8" fmla="*/ 86360 h 3631956"/>
              <a:gd name="connsiteX9" fmla="*/ 689152 w 887272"/>
              <a:gd name="connsiteY9" fmla="*/ 76200 h 3631956"/>
              <a:gd name="connsiteX10" fmla="*/ 719632 w 887272"/>
              <a:gd name="connsiteY10" fmla="*/ 66040 h 3631956"/>
              <a:gd name="connsiteX11" fmla="*/ 755192 w 887272"/>
              <a:gd name="connsiteY11" fmla="*/ 50800 h 3631956"/>
              <a:gd name="connsiteX12" fmla="*/ 805992 w 887272"/>
              <a:gd name="connsiteY12" fmla="*/ 35560 h 3631956"/>
              <a:gd name="connsiteX13" fmla="*/ 821232 w 887272"/>
              <a:gd name="connsiteY13" fmla="*/ 25400 h 3631956"/>
              <a:gd name="connsiteX14" fmla="*/ 851712 w 887272"/>
              <a:gd name="connsiteY14" fmla="*/ 15240 h 3631956"/>
              <a:gd name="connsiteX15" fmla="*/ 882192 w 887272"/>
              <a:gd name="connsiteY15" fmla="*/ 0 h 3631956"/>
              <a:gd name="connsiteX16" fmla="*/ 887272 w 887272"/>
              <a:gd name="connsiteY16" fmla="*/ 15240 h 3631956"/>
              <a:gd name="connsiteX17" fmla="*/ 882192 w 887272"/>
              <a:gd name="connsiteY17" fmla="*/ 60960 h 3631956"/>
              <a:gd name="connsiteX18" fmla="*/ 877112 w 887272"/>
              <a:gd name="connsiteY18" fmla="*/ 76200 h 3631956"/>
              <a:gd name="connsiteX19" fmla="*/ 872032 w 887272"/>
              <a:gd name="connsiteY19" fmla="*/ 96520 h 3631956"/>
              <a:gd name="connsiteX20" fmla="*/ 866952 w 887272"/>
              <a:gd name="connsiteY20" fmla="*/ 162560 h 3631956"/>
              <a:gd name="connsiteX21" fmla="*/ 861872 w 887272"/>
              <a:gd name="connsiteY21" fmla="*/ 182880 h 3631956"/>
              <a:gd name="connsiteX22" fmla="*/ 856792 w 887272"/>
              <a:gd name="connsiteY22" fmla="*/ 213360 h 3631956"/>
              <a:gd name="connsiteX23" fmla="*/ 851712 w 887272"/>
              <a:gd name="connsiteY23" fmla="*/ 335280 h 3631956"/>
              <a:gd name="connsiteX24" fmla="*/ 841552 w 887272"/>
              <a:gd name="connsiteY24" fmla="*/ 401320 h 3631956"/>
              <a:gd name="connsiteX25" fmla="*/ 836472 w 887272"/>
              <a:gd name="connsiteY25" fmla="*/ 447040 h 3631956"/>
              <a:gd name="connsiteX26" fmla="*/ 826312 w 887272"/>
              <a:gd name="connsiteY26" fmla="*/ 568960 h 3631956"/>
              <a:gd name="connsiteX27" fmla="*/ 821232 w 887272"/>
              <a:gd name="connsiteY27" fmla="*/ 594360 h 3631956"/>
              <a:gd name="connsiteX28" fmla="*/ 816152 w 887272"/>
              <a:gd name="connsiteY28" fmla="*/ 640080 h 3631956"/>
              <a:gd name="connsiteX29" fmla="*/ 805992 w 887272"/>
              <a:gd name="connsiteY29" fmla="*/ 690880 h 3631956"/>
              <a:gd name="connsiteX30" fmla="*/ 800912 w 887272"/>
              <a:gd name="connsiteY30" fmla="*/ 721360 h 3631956"/>
              <a:gd name="connsiteX31" fmla="*/ 795832 w 887272"/>
              <a:gd name="connsiteY31" fmla="*/ 741680 h 3631956"/>
              <a:gd name="connsiteX32" fmla="*/ 790752 w 887272"/>
              <a:gd name="connsiteY32" fmla="*/ 767080 h 3631956"/>
              <a:gd name="connsiteX33" fmla="*/ 785672 w 887272"/>
              <a:gd name="connsiteY33" fmla="*/ 787400 h 3631956"/>
              <a:gd name="connsiteX34" fmla="*/ 780592 w 887272"/>
              <a:gd name="connsiteY34" fmla="*/ 828040 h 3631956"/>
              <a:gd name="connsiteX35" fmla="*/ 775512 w 887272"/>
              <a:gd name="connsiteY35" fmla="*/ 843280 h 3631956"/>
              <a:gd name="connsiteX36" fmla="*/ 765352 w 887272"/>
              <a:gd name="connsiteY36" fmla="*/ 894080 h 3631956"/>
              <a:gd name="connsiteX37" fmla="*/ 755192 w 887272"/>
              <a:gd name="connsiteY37" fmla="*/ 939800 h 3631956"/>
              <a:gd name="connsiteX38" fmla="*/ 750112 w 887272"/>
              <a:gd name="connsiteY38" fmla="*/ 980440 h 3631956"/>
              <a:gd name="connsiteX39" fmla="*/ 745032 w 887272"/>
              <a:gd name="connsiteY39" fmla="*/ 1031240 h 3631956"/>
              <a:gd name="connsiteX40" fmla="*/ 734872 w 887272"/>
              <a:gd name="connsiteY40" fmla="*/ 1102360 h 3631956"/>
              <a:gd name="connsiteX41" fmla="*/ 729792 w 887272"/>
              <a:gd name="connsiteY41" fmla="*/ 1203960 h 3631956"/>
              <a:gd name="connsiteX42" fmla="*/ 719632 w 887272"/>
              <a:gd name="connsiteY42" fmla="*/ 1264920 h 3631956"/>
              <a:gd name="connsiteX43" fmla="*/ 704392 w 887272"/>
              <a:gd name="connsiteY43" fmla="*/ 1407160 h 3631956"/>
              <a:gd name="connsiteX44" fmla="*/ 694232 w 887272"/>
              <a:gd name="connsiteY44" fmla="*/ 1463040 h 3631956"/>
              <a:gd name="connsiteX45" fmla="*/ 689152 w 887272"/>
              <a:gd name="connsiteY45" fmla="*/ 1518920 h 3631956"/>
              <a:gd name="connsiteX46" fmla="*/ 678992 w 887272"/>
              <a:gd name="connsiteY46" fmla="*/ 1564640 h 3631956"/>
              <a:gd name="connsiteX47" fmla="*/ 673912 w 887272"/>
              <a:gd name="connsiteY47" fmla="*/ 1595120 h 3631956"/>
              <a:gd name="connsiteX48" fmla="*/ 668832 w 887272"/>
              <a:gd name="connsiteY48" fmla="*/ 1635760 h 3631956"/>
              <a:gd name="connsiteX49" fmla="*/ 663752 w 887272"/>
              <a:gd name="connsiteY49" fmla="*/ 1666240 h 3631956"/>
              <a:gd name="connsiteX50" fmla="*/ 658672 w 887272"/>
              <a:gd name="connsiteY50" fmla="*/ 1706880 h 3631956"/>
              <a:gd name="connsiteX51" fmla="*/ 643432 w 887272"/>
              <a:gd name="connsiteY51" fmla="*/ 1778000 h 3631956"/>
              <a:gd name="connsiteX52" fmla="*/ 638352 w 887272"/>
              <a:gd name="connsiteY52" fmla="*/ 1823720 h 3631956"/>
              <a:gd name="connsiteX53" fmla="*/ 628192 w 887272"/>
              <a:gd name="connsiteY53" fmla="*/ 1879600 h 3631956"/>
              <a:gd name="connsiteX54" fmla="*/ 623112 w 887272"/>
              <a:gd name="connsiteY54" fmla="*/ 1935480 h 3631956"/>
              <a:gd name="connsiteX55" fmla="*/ 607872 w 887272"/>
              <a:gd name="connsiteY55" fmla="*/ 2021840 h 3631956"/>
              <a:gd name="connsiteX56" fmla="*/ 602792 w 887272"/>
              <a:gd name="connsiteY56" fmla="*/ 2082800 h 3631956"/>
              <a:gd name="connsiteX57" fmla="*/ 592632 w 887272"/>
              <a:gd name="connsiteY57" fmla="*/ 2133600 h 3631956"/>
              <a:gd name="connsiteX58" fmla="*/ 582472 w 887272"/>
              <a:gd name="connsiteY58" fmla="*/ 2204720 h 3631956"/>
              <a:gd name="connsiteX59" fmla="*/ 577392 w 887272"/>
              <a:gd name="connsiteY59" fmla="*/ 2296160 h 3631956"/>
              <a:gd name="connsiteX60" fmla="*/ 572312 w 887272"/>
              <a:gd name="connsiteY60" fmla="*/ 2311400 h 3631956"/>
              <a:gd name="connsiteX61" fmla="*/ 567232 w 887272"/>
              <a:gd name="connsiteY61" fmla="*/ 2352040 h 3631956"/>
              <a:gd name="connsiteX62" fmla="*/ 562152 w 887272"/>
              <a:gd name="connsiteY62" fmla="*/ 2382520 h 3631956"/>
              <a:gd name="connsiteX63" fmla="*/ 551992 w 887272"/>
              <a:gd name="connsiteY63" fmla="*/ 2509520 h 3631956"/>
              <a:gd name="connsiteX64" fmla="*/ 541832 w 887272"/>
              <a:gd name="connsiteY64" fmla="*/ 2570480 h 3631956"/>
              <a:gd name="connsiteX65" fmla="*/ 536752 w 887272"/>
              <a:gd name="connsiteY65" fmla="*/ 2595880 h 3631956"/>
              <a:gd name="connsiteX66" fmla="*/ 526592 w 887272"/>
              <a:gd name="connsiteY66" fmla="*/ 2809240 h 3631956"/>
              <a:gd name="connsiteX67" fmla="*/ 521512 w 887272"/>
              <a:gd name="connsiteY67" fmla="*/ 2834640 h 3631956"/>
              <a:gd name="connsiteX68" fmla="*/ 516432 w 887272"/>
              <a:gd name="connsiteY68" fmla="*/ 2956560 h 3631956"/>
              <a:gd name="connsiteX69" fmla="*/ 506272 w 887272"/>
              <a:gd name="connsiteY69" fmla="*/ 3048000 h 3631956"/>
              <a:gd name="connsiteX70" fmla="*/ 494419 w 887272"/>
              <a:gd name="connsiteY70" fmla="*/ 3217898 h 3631956"/>
              <a:gd name="connsiteX71" fmla="*/ 486517 w 887272"/>
              <a:gd name="connsiteY71" fmla="*/ 3325707 h 3631956"/>
              <a:gd name="connsiteX72" fmla="*/ 489903 w 887272"/>
              <a:gd name="connsiteY72" fmla="*/ 3369734 h 3631956"/>
              <a:gd name="connsiteX73" fmla="*/ 484823 w 887272"/>
              <a:gd name="connsiteY73" fmla="*/ 3407551 h 3631956"/>
              <a:gd name="connsiteX74" fmla="*/ 462810 w 887272"/>
              <a:gd name="connsiteY74" fmla="*/ 3608494 h 3631956"/>
              <a:gd name="connsiteX75" fmla="*/ 414832 w 887272"/>
              <a:gd name="connsiteY75" fmla="*/ 3611880 h 3631956"/>
              <a:gd name="connsiteX76" fmla="*/ 191312 w 887272"/>
              <a:gd name="connsiteY76" fmla="*/ 3601720 h 3631956"/>
              <a:gd name="connsiteX77" fmla="*/ 120192 w 887272"/>
              <a:gd name="connsiteY77" fmla="*/ 3591560 h 3631956"/>
              <a:gd name="connsiteX78" fmla="*/ 64312 w 887272"/>
              <a:gd name="connsiteY78" fmla="*/ 3586480 h 3631956"/>
              <a:gd name="connsiteX79" fmla="*/ 20849 w 887272"/>
              <a:gd name="connsiteY79" fmla="*/ 3576884 h 3631956"/>
              <a:gd name="connsiteX80" fmla="*/ 35525 w 887272"/>
              <a:gd name="connsiteY80" fmla="*/ 3533423 h 3631956"/>
              <a:gd name="connsiteX81" fmla="*/ 42864 w 887272"/>
              <a:gd name="connsiteY81" fmla="*/ 3455528 h 3631956"/>
              <a:gd name="connsiteX82" fmla="*/ 45121 w 887272"/>
              <a:gd name="connsiteY82" fmla="*/ 3429000 h 3631956"/>
              <a:gd name="connsiteX83" fmla="*/ 47379 w 887272"/>
              <a:gd name="connsiteY83" fmla="*/ 3397956 h 3631956"/>
              <a:gd name="connsiteX84" fmla="*/ 46815 w 887272"/>
              <a:gd name="connsiteY84" fmla="*/ 3356186 h 3631956"/>
              <a:gd name="connsiteX85" fmla="*/ 46250 w 887272"/>
              <a:gd name="connsiteY85" fmla="*/ 3327964 h 3631956"/>
              <a:gd name="connsiteX86" fmla="*/ 48508 w 887272"/>
              <a:gd name="connsiteY86" fmla="*/ 3265311 h 3631956"/>
              <a:gd name="connsiteX87" fmla="*/ 64876 w 887272"/>
              <a:gd name="connsiteY87" fmla="*/ 3217332 h 3631956"/>
              <a:gd name="connsiteX88" fmla="*/ 66570 w 887272"/>
              <a:gd name="connsiteY88" fmla="*/ 3178387 h 3631956"/>
              <a:gd name="connsiteX89" fmla="*/ 79551 w 887272"/>
              <a:gd name="connsiteY89" fmla="*/ 3056467 h 3631956"/>
              <a:gd name="connsiteX90" fmla="*/ 78987 w 887272"/>
              <a:gd name="connsiteY90" fmla="*/ 3025422 h 3631956"/>
              <a:gd name="connsiteX91" fmla="*/ 86890 w 887272"/>
              <a:gd name="connsiteY91" fmla="*/ 2958253 h 3631956"/>
              <a:gd name="connsiteX92" fmla="*/ 89147 w 887272"/>
              <a:gd name="connsiteY92" fmla="*/ 2910841 h 3631956"/>
              <a:gd name="connsiteX93" fmla="*/ 96485 w 887272"/>
              <a:gd name="connsiteY93" fmla="*/ 2835770 h 3631956"/>
              <a:gd name="connsiteX94" fmla="*/ 112290 w 887272"/>
              <a:gd name="connsiteY94" fmla="*/ 2715542 h 3631956"/>
              <a:gd name="connsiteX95" fmla="*/ 94792 w 887272"/>
              <a:gd name="connsiteY95" fmla="*/ 2687320 h 3631956"/>
              <a:gd name="connsiteX96" fmla="*/ 74472 w 887272"/>
              <a:gd name="connsiteY96" fmla="*/ 2667000 h 3631956"/>
              <a:gd name="connsiteX97" fmla="*/ 79552 w 887272"/>
              <a:gd name="connsiteY97" fmla="*/ 2631440 h 3631956"/>
              <a:gd name="connsiteX98" fmla="*/ 89712 w 887272"/>
              <a:gd name="connsiteY98" fmla="*/ 2600960 h 3631956"/>
              <a:gd name="connsiteX99" fmla="*/ 94792 w 887272"/>
              <a:gd name="connsiteY99" fmla="*/ 2570480 h 3631956"/>
              <a:gd name="connsiteX100" fmla="*/ 104952 w 887272"/>
              <a:gd name="connsiteY100" fmla="*/ 2550160 h 3631956"/>
              <a:gd name="connsiteX101" fmla="*/ 110032 w 887272"/>
              <a:gd name="connsiteY101" fmla="*/ 2532098 h 3631956"/>
              <a:gd name="connsiteX102" fmla="*/ 114547 w 887272"/>
              <a:gd name="connsiteY102" fmla="*/ 2502746 h 3631956"/>
              <a:gd name="connsiteX103" fmla="*/ 142206 w 887272"/>
              <a:gd name="connsiteY103" fmla="*/ 2484684 h 3631956"/>
              <a:gd name="connsiteX104" fmla="*/ 149543 w 887272"/>
              <a:gd name="connsiteY104" fmla="*/ 2475088 h 3631956"/>
              <a:gd name="connsiteX105" fmla="*/ 151802 w 887272"/>
              <a:gd name="connsiteY105" fmla="*/ 2430498 h 3631956"/>
              <a:gd name="connsiteX106" fmla="*/ 159703 w 887272"/>
              <a:gd name="connsiteY106" fmla="*/ 2410178 h 3631956"/>
              <a:gd name="connsiteX107" fmla="*/ 164784 w 887272"/>
              <a:gd name="connsiteY107" fmla="*/ 2388164 h 3631956"/>
              <a:gd name="connsiteX108" fmla="*/ 167041 w 887272"/>
              <a:gd name="connsiteY108" fmla="*/ 2359943 h 3631956"/>
              <a:gd name="connsiteX109" fmla="*/ 174943 w 887272"/>
              <a:gd name="connsiteY109" fmla="*/ 2338494 h 3631956"/>
              <a:gd name="connsiteX110" fmla="*/ 180023 w 887272"/>
              <a:gd name="connsiteY110" fmla="*/ 2284871 h 3631956"/>
              <a:gd name="connsiteX111" fmla="*/ 181716 w 887272"/>
              <a:gd name="connsiteY111" fmla="*/ 2232942 h 3631956"/>
              <a:gd name="connsiteX112" fmla="*/ 190183 w 887272"/>
              <a:gd name="connsiteY112" fmla="*/ 2175369 h 3631956"/>
              <a:gd name="connsiteX113" fmla="*/ 191312 w 887272"/>
              <a:gd name="connsiteY113" fmla="*/ 2136987 h 3631956"/>
              <a:gd name="connsiteX114" fmla="*/ 196392 w 887272"/>
              <a:gd name="connsiteY114" fmla="*/ 2098040 h 3631956"/>
              <a:gd name="connsiteX115" fmla="*/ 206552 w 887272"/>
              <a:gd name="connsiteY115" fmla="*/ 1991360 h 3631956"/>
              <a:gd name="connsiteX116" fmla="*/ 211632 w 887272"/>
              <a:gd name="connsiteY116" fmla="*/ 1965960 h 3631956"/>
              <a:gd name="connsiteX117" fmla="*/ 216712 w 887272"/>
              <a:gd name="connsiteY117" fmla="*/ 1925320 h 3631956"/>
              <a:gd name="connsiteX118" fmla="*/ 221792 w 887272"/>
              <a:gd name="connsiteY118" fmla="*/ 1910080 h 3631956"/>
              <a:gd name="connsiteX119" fmla="*/ 226872 w 887272"/>
              <a:gd name="connsiteY119" fmla="*/ 1889760 h 3631956"/>
              <a:gd name="connsiteX120" fmla="*/ 231952 w 887272"/>
              <a:gd name="connsiteY120" fmla="*/ 1859280 h 3631956"/>
              <a:gd name="connsiteX121" fmla="*/ 237032 w 887272"/>
              <a:gd name="connsiteY121" fmla="*/ 1833880 h 3631956"/>
              <a:gd name="connsiteX122" fmla="*/ 242112 w 887272"/>
              <a:gd name="connsiteY122" fmla="*/ 1762760 h 3631956"/>
              <a:gd name="connsiteX123" fmla="*/ 247192 w 887272"/>
              <a:gd name="connsiteY123" fmla="*/ 1747520 h 3631956"/>
              <a:gd name="connsiteX124" fmla="*/ 252272 w 887272"/>
              <a:gd name="connsiteY124" fmla="*/ 1722120 h 3631956"/>
              <a:gd name="connsiteX125" fmla="*/ 257352 w 887272"/>
              <a:gd name="connsiteY125" fmla="*/ 1671320 h 3631956"/>
              <a:gd name="connsiteX126" fmla="*/ 262432 w 887272"/>
              <a:gd name="connsiteY126" fmla="*/ 1656080 h 3631956"/>
              <a:gd name="connsiteX127" fmla="*/ 267512 w 887272"/>
              <a:gd name="connsiteY127" fmla="*/ 1635760 h 3631956"/>
              <a:gd name="connsiteX128" fmla="*/ 272592 w 887272"/>
              <a:gd name="connsiteY128" fmla="*/ 1574800 h 3631956"/>
              <a:gd name="connsiteX129" fmla="*/ 277672 w 887272"/>
              <a:gd name="connsiteY129" fmla="*/ 1559560 h 3631956"/>
              <a:gd name="connsiteX130" fmla="*/ 287832 w 887272"/>
              <a:gd name="connsiteY130" fmla="*/ 1518920 h 3631956"/>
              <a:gd name="connsiteX131" fmla="*/ 292912 w 887272"/>
              <a:gd name="connsiteY131" fmla="*/ 1473200 h 3631956"/>
              <a:gd name="connsiteX132" fmla="*/ 297992 w 887272"/>
              <a:gd name="connsiteY132" fmla="*/ 1447800 h 3631956"/>
              <a:gd name="connsiteX133" fmla="*/ 308152 w 887272"/>
              <a:gd name="connsiteY133" fmla="*/ 1386840 h 3631956"/>
              <a:gd name="connsiteX134" fmla="*/ 313232 w 887272"/>
              <a:gd name="connsiteY134" fmla="*/ 1346200 h 3631956"/>
              <a:gd name="connsiteX135" fmla="*/ 323392 w 887272"/>
              <a:gd name="connsiteY135" fmla="*/ 1275080 h 3631956"/>
              <a:gd name="connsiteX136" fmla="*/ 328472 w 887272"/>
              <a:gd name="connsiteY136" fmla="*/ 1224280 h 3631956"/>
              <a:gd name="connsiteX137" fmla="*/ 333552 w 887272"/>
              <a:gd name="connsiteY137" fmla="*/ 1198880 h 3631956"/>
              <a:gd name="connsiteX138" fmla="*/ 348792 w 887272"/>
              <a:gd name="connsiteY138" fmla="*/ 1127760 h 3631956"/>
              <a:gd name="connsiteX139" fmla="*/ 353872 w 887272"/>
              <a:gd name="connsiteY139" fmla="*/ 1076960 h 3631956"/>
              <a:gd name="connsiteX140" fmla="*/ 358952 w 887272"/>
              <a:gd name="connsiteY140" fmla="*/ 1056640 h 3631956"/>
              <a:gd name="connsiteX141" fmla="*/ 369112 w 887272"/>
              <a:gd name="connsiteY141" fmla="*/ 1005840 h 3631956"/>
              <a:gd name="connsiteX142" fmla="*/ 374192 w 887272"/>
              <a:gd name="connsiteY142" fmla="*/ 934720 h 3631956"/>
              <a:gd name="connsiteX143" fmla="*/ 384352 w 887272"/>
              <a:gd name="connsiteY143" fmla="*/ 868680 h 3631956"/>
              <a:gd name="connsiteX144" fmla="*/ 389432 w 887272"/>
              <a:gd name="connsiteY144" fmla="*/ 822960 h 3631956"/>
              <a:gd name="connsiteX145" fmla="*/ 399592 w 887272"/>
              <a:gd name="connsiteY145" fmla="*/ 777240 h 3631956"/>
              <a:gd name="connsiteX146" fmla="*/ 404672 w 887272"/>
              <a:gd name="connsiteY146" fmla="*/ 731520 h 3631956"/>
              <a:gd name="connsiteX147" fmla="*/ 414832 w 887272"/>
              <a:gd name="connsiteY147" fmla="*/ 690880 h 3631956"/>
              <a:gd name="connsiteX148" fmla="*/ 424992 w 887272"/>
              <a:gd name="connsiteY148" fmla="*/ 629920 h 3631956"/>
              <a:gd name="connsiteX149" fmla="*/ 430072 w 887272"/>
              <a:gd name="connsiteY149" fmla="*/ 584200 h 3631956"/>
              <a:gd name="connsiteX150" fmla="*/ 440232 w 887272"/>
              <a:gd name="connsiteY150" fmla="*/ 543560 h 3631956"/>
              <a:gd name="connsiteX151" fmla="*/ 445312 w 887272"/>
              <a:gd name="connsiteY151" fmla="*/ 523240 h 3631956"/>
              <a:gd name="connsiteX152" fmla="*/ 455472 w 887272"/>
              <a:gd name="connsiteY152" fmla="*/ 457200 h 3631956"/>
              <a:gd name="connsiteX153" fmla="*/ 465632 w 887272"/>
              <a:gd name="connsiteY153" fmla="*/ 411480 h 3631956"/>
              <a:gd name="connsiteX154" fmla="*/ 470712 w 887272"/>
              <a:gd name="connsiteY154" fmla="*/ 365760 h 3631956"/>
              <a:gd name="connsiteX155" fmla="*/ 475792 w 887272"/>
              <a:gd name="connsiteY155" fmla="*/ 335280 h 3631956"/>
              <a:gd name="connsiteX156" fmla="*/ 470712 w 887272"/>
              <a:gd name="connsiteY156" fmla="*/ 198120 h 3631956"/>
              <a:gd name="connsiteX0" fmla="*/ 470712 w 887272"/>
              <a:gd name="connsiteY0" fmla="*/ 198120 h 3631956"/>
              <a:gd name="connsiteX1" fmla="*/ 485952 w 887272"/>
              <a:gd name="connsiteY1" fmla="*/ 187960 h 3631956"/>
              <a:gd name="connsiteX2" fmla="*/ 496112 w 887272"/>
              <a:gd name="connsiteY2" fmla="*/ 172720 h 3631956"/>
              <a:gd name="connsiteX3" fmla="*/ 526592 w 887272"/>
              <a:gd name="connsiteY3" fmla="*/ 152400 h 3631956"/>
              <a:gd name="connsiteX4" fmla="*/ 541832 w 887272"/>
              <a:gd name="connsiteY4" fmla="*/ 137160 h 3631956"/>
              <a:gd name="connsiteX5" fmla="*/ 572312 w 887272"/>
              <a:gd name="connsiteY5" fmla="*/ 127000 h 3631956"/>
              <a:gd name="connsiteX6" fmla="*/ 602792 w 887272"/>
              <a:gd name="connsiteY6" fmla="*/ 111760 h 3631956"/>
              <a:gd name="connsiteX7" fmla="*/ 638352 w 887272"/>
              <a:gd name="connsiteY7" fmla="*/ 96520 h 3631956"/>
              <a:gd name="connsiteX8" fmla="*/ 653592 w 887272"/>
              <a:gd name="connsiteY8" fmla="*/ 86360 h 3631956"/>
              <a:gd name="connsiteX9" fmla="*/ 689152 w 887272"/>
              <a:gd name="connsiteY9" fmla="*/ 76200 h 3631956"/>
              <a:gd name="connsiteX10" fmla="*/ 719632 w 887272"/>
              <a:gd name="connsiteY10" fmla="*/ 66040 h 3631956"/>
              <a:gd name="connsiteX11" fmla="*/ 755192 w 887272"/>
              <a:gd name="connsiteY11" fmla="*/ 50800 h 3631956"/>
              <a:gd name="connsiteX12" fmla="*/ 805992 w 887272"/>
              <a:gd name="connsiteY12" fmla="*/ 35560 h 3631956"/>
              <a:gd name="connsiteX13" fmla="*/ 821232 w 887272"/>
              <a:gd name="connsiteY13" fmla="*/ 25400 h 3631956"/>
              <a:gd name="connsiteX14" fmla="*/ 851712 w 887272"/>
              <a:gd name="connsiteY14" fmla="*/ 15240 h 3631956"/>
              <a:gd name="connsiteX15" fmla="*/ 882192 w 887272"/>
              <a:gd name="connsiteY15" fmla="*/ 0 h 3631956"/>
              <a:gd name="connsiteX16" fmla="*/ 887272 w 887272"/>
              <a:gd name="connsiteY16" fmla="*/ 15240 h 3631956"/>
              <a:gd name="connsiteX17" fmla="*/ 882192 w 887272"/>
              <a:gd name="connsiteY17" fmla="*/ 60960 h 3631956"/>
              <a:gd name="connsiteX18" fmla="*/ 877112 w 887272"/>
              <a:gd name="connsiteY18" fmla="*/ 76200 h 3631956"/>
              <a:gd name="connsiteX19" fmla="*/ 872032 w 887272"/>
              <a:gd name="connsiteY19" fmla="*/ 96520 h 3631956"/>
              <a:gd name="connsiteX20" fmla="*/ 866952 w 887272"/>
              <a:gd name="connsiteY20" fmla="*/ 162560 h 3631956"/>
              <a:gd name="connsiteX21" fmla="*/ 861872 w 887272"/>
              <a:gd name="connsiteY21" fmla="*/ 182880 h 3631956"/>
              <a:gd name="connsiteX22" fmla="*/ 856792 w 887272"/>
              <a:gd name="connsiteY22" fmla="*/ 213360 h 3631956"/>
              <a:gd name="connsiteX23" fmla="*/ 851712 w 887272"/>
              <a:gd name="connsiteY23" fmla="*/ 335280 h 3631956"/>
              <a:gd name="connsiteX24" fmla="*/ 841552 w 887272"/>
              <a:gd name="connsiteY24" fmla="*/ 401320 h 3631956"/>
              <a:gd name="connsiteX25" fmla="*/ 836472 w 887272"/>
              <a:gd name="connsiteY25" fmla="*/ 447040 h 3631956"/>
              <a:gd name="connsiteX26" fmla="*/ 826312 w 887272"/>
              <a:gd name="connsiteY26" fmla="*/ 568960 h 3631956"/>
              <a:gd name="connsiteX27" fmla="*/ 821232 w 887272"/>
              <a:gd name="connsiteY27" fmla="*/ 594360 h 3631956"/>
              <a:gd name="connsiteX28" fmla="*/ 816152 w 887272"/>
              <a:gd name="connsiteY28" fmla="*/ 640080 h 3631956"/>
              <a:gd name="connsiteX29" fmla="*/ 805992 w 887272"/>
              <a:gd name="connsiteY29" fmla="*/ 690880 h 3631956"/>
              <a:gd name="connsiteX30" fmla="*/ 800912 w 887272"/>
              <a:gd name="connsiteY30" fmla="*/ 721360 h 3631956"/>
              <a:gd name="connsiteX31" fmla="*/ 795832 w 887272"/>
              <a:gd name="connsiteY31" fmla="*/ 741680 h 3631956"/>
              <a:gd name="connsiteX32" fmla="*/ 790752 w 887272"/>
              <a:gd name="connsiteY32" fmla="*/ 767080 h 3631956"/>
              <a:gd name="connsiteX33" fmla="*/ 785672 w 887272"/>
              <a:gd name="connsiteY33" fmla="*/ 787400 h 3631956"/>
              <a:gd name="connsiteX34" fmla="*/ 780592 w 887272"/>
              <a:gd name="connsiteY34" fmla="*/ 828040 h 3631956"/>
              <a:gd name="connsiteX35" fmla="*/ 775512 w 887272"/>
              <a:gd name="connsiteY35" fmla="*/ 843280 h 3631956"/>
              <a:gd name="connsiteX36" fmla="*/ 765352 w 887272"/>
              <a:gd name="connsiteY36" fmla="*/ 894080 h 3631956"/>
              <a:gd name="connsiteX37" fmla="*/ 755192 w 887272"/>
              <a:gd name="connsiteY37" fmla="*/ 939800 h 3631956"/>
              <a:gd name="connsiteX38" fmla="*/ 750112 w 887272"/>
              <a:gd name="connsiteY38" fmla="*/ 980440 h 3631956"/>
              <a:gd name="connsiteX39" fmla="*/ 745032 w 887272"/>
              <a:gd name="connsiteY39" fmla="*/ 1031240 h 3631956"/>
              <a:gd name="connsiteX40" fmla="*/ 734872 w 887272"/>
              <a:gd name="connsiteY40" fmla="*/ 1102360 h 3631956"/>
              <a:gd name="connsiteX41" fmla="*/ 729792 w 887272"/>
              <a:gd name="connsiteY41" fmla="*/ 1203960 h 3631956"/>
              <a:gd name="connsiteX42" fmla="*/ 719632 w 887272"/>
              <a:gd name="connsiteY42" fmla="*/ 1264920 h 3631956"/>
              <a:gd name="connsiteX43" fmla="*/ 704392 w 887272"/>
              <a:gd name="connsiteY43" fmla="*/ 1407160 h 3631956"/>
              <a:gd name="connsiteX44" fmla="*/ 694232 w 887272"/>
              <a:gd name="connsiteY44" fmla="*/ 1463040 h 3631956"/>
              <a:gd name="connsiteX45" fmla="*/ 689152 w 887272"/>
              <a:gd name="connsiteY45" fmla="*/ 1518920 h 3631956"/>
              <a:gd name="connsiteX46" fmla="*/ 678992 w 887272"/>
              <a:gd name="connsiteY46" fmla="*/ 1564640 h 3631956"/>
              <a:gd name="connsiteX47" fmla="*/ 673912 w 887272"/>
              <a:gd name="connsiteY47" fmla="*/ 1595120 h 3631956"/>
              <a:gd name="connsiteX48" fmla="*/ 668832 w 887272"/>
              <a:gd name="connsiteY48" fmla="*/ 1635760 h 3631956"/>
              <a:gd name="connsiteX49" fmla="*/ 663752 w 887272"/>
              <a:gd name="connsiteY49" fmla="*/ 1666240 h 3631956"/>
              <a:gd name="connsiteX50" fmla="*/ 658672 w 887272"/>
              <a:gd name="connsiteY50" fmla="*/ 1706880 h 3631956"/>
              <a:gd name="connsiteX51" fmla="*/ 643432 w 887272"/>
              <a:gd name="connsiteY51" fmla="*/ 1778000 h 3631956"/>
              <a:gd name="connsiteX52" fmla="*/ 638352 w 887272"/>
              <a:gd name="connsiteY52" fmla="*/ 1823720 h 3631956"/>
              <a:gd name="connsiteX53" fmla="*/ 628192 w 887272"/>
              <a:gd name="connsiteY53" fmla="*/ 1879600 h 3631956"/>
              <a:gd name="connsiteX54" fmla="*/ 623112 w 887272"/>
              <a:gd name="connsiteY54" fmla="*/ 1935480 h 3631956"/>
              <a:gd name="connsiteX55" fmla="*/ 607872 w 887272"/>
              <a:gd name="connsiteY55" fmla="*/ 2021840 h 3631956"/>
              <a:gd name="connsiteX56" fmla="*/ 602792 w 887272"/>
              <a:gd name="connsiteY56" fmla="*/ 2082800 h 3631956"/>
              <a:gd name="connsiteX57" fmla="*/ 592632 w 887272"/>
              <a:gd name="connsiteY57" fmla="*/ 2133600 h 3631956"/>
              <a:gd name="connsiteX58" fmla="*/ 582472 w 887272"/>
              <a:gd name="connsiteY58" fmla="*/ 2204720 h 3631956"/>
              <a:gd name="connsiteX59" fmla="*/ 577392 w 887272"/>
              <a:gd name="connsiteY59" fmla="*/ 2296160 h 3631956"/>
              <a:gd name="connsiteX60" fmla="*/ 572312 w 887272"/>
              <a:gd name="connsiteY60" fmla="*/ 2311400 h 3631956"/>
              <a:gd name="connsiteX61" fmla="*/ 567232 w 887272"/>
              <a:gd name="connsiteY61" fmla="*/ 2352040 h 3631956"/>
              <a:gd name="connsiteX62" fmla="*/ 562152 w 887272"/>
              <a:gd name="connsiteY62" fmla="*/ 2382520 h 3631956"/>
              <a:gd name="connsiteX63" fmla="*/ 551992 w 887272"/>
              <a:gd name="connsiteY63" fmla="*/ 2509520 h 3631956"/>
              <a:gd name="connsiteX64" fmla="*/ 541832 w 887272"/>
              <a:gd name="connsiteY64" fmla="*/ 2570480 h 3631956"/>
              <a:gd name="connsiteX65" fmla="*/ 536752 w 887272"/>
              <a:gd name="connsiteY65" fmla="*/ 2595880 h 3631956"/>
              <a:gd name="connsiteX66" fmla="*/ 526592 w 887272"/>
              <a:gd name="connsiteY66" fmla="*/ 2809240 h 3631956"/>
              <a:gd name="connsiteX67" fmla="*/ 521512 w 887272"/>
              <a:gd name="connsiteY67" fmla="*/ 2834640 h 3631956"/>
              <a:gd name="connsiteX68" fmla="*/ 516432 w 887272"/>
              <a:gd name="connsiteY68" fmla="*/ 2956560 h 3631956"/>
              <a:gd name="connsiteX69" fmla="*/ 506272 w 887272"/>
              <a:gd name="connsiteY69" fmla="*/ 3048000 h 3631956"/>
              <a:gd name="connsiteX70" fmla="*/ 494419 w 887272"/>
              <a:gd name="connsiteY70" fmla="*/ 3217898 h 3631956"/>
              <a:gd name="connsiteX71" fmla="*/ 486517 w 887272"/>
              <a:gd name="connsiteY71" fmla="*/ 3325707 h 3631956"/>
              <a:gd name="connsiteX72" fmla="*/ 489903 w 887272"/>
              <a:gd name="connsiteY72" fmla="*/ 3369734 h 3631956"/>
              <a:gd name="connsiteX73" fmla="*/ 484823 w 887272"/>
              <a:gd name="connsiteY73" fmla="*/ 3407551 h 3631956"/>
              <a:gd name="connsiteX74" fmla="*/ 462810 w 887272"/>
              <a:gd name="connsiteY74" fmla="*/ 3608494 h 3631956"/>
              <a:gd name="connsiteX75" fmla="*/ 414832 w 887272"/>
              <a:gd name="connsiteY75" fmla="*/ 3611880 h 3631956"/>
              <a:gd name="connsiteX76" fmla="*/ 191312 w 887272"/>
              <a:gd name="connsiteY76" fmla="*/ 3601720 h 3631956"/>
              <a:gd name="connsiteX77" fmla="*/ 120192 w 887272"/>
              <a:gd name="connsiteY77" fmla="*/ 3591560 h 3631956"/>
              <a:gd name="connsiteX78" fmla="*/ 64312 w 887272"/>
              <a:gd name="connsiteY78" fmla="*/ 3586480 h 3631956"/>
              <a:gd name="connsiteX79" fmla="*/ 20849 w 887272"/>
              <a:gd name="connsiteY79" fmla="*/ 3576884 h 3631956"/>
              <a:gd name="connsiteX80" fmla="*/ 35525 w 887272"/>
              <a:gd name="connsiteY80" fmla="*/ 3533423 h 3631956"/>
              <a:gd name="connsiteX81" fmla="*/ 42864 w 887272"/>
              <a:gd name="connsiteY81" fmla="*/ 3455528 h 3631956"/>
              <a:gd name="connsiteX82" fmla="*/ 45121 w 887272"/>
              <a:gd name="connsiteY82" fmla="*/ 3429000 h 3631956"/>
              <a:gd name="connsiteX83" fmla="*/ 47379 w 887272"/>
              <a:gd name="connsiteY83" fmla="*/ 3397956 h 3631956"/>
              <a:gd name="connsiteX84" fmla="*/ 46815 w 887272"/>
              <a:gd name="connsiteY84" fmla="*/ 3356186 h 3631956"/>
              <a:gd name="connsiteX85" fmla="*/ 46250 w 887272"/>
              <a:gd name="connsiteY85" fmla="*/ 3327964 h 3631956"/>
              <a:gd name="connsiteX86" fmla="*/ 48508 w 887272"/>
              <a:gd name="connsiteY86" fmla="*/ 3265311 h 3631956"/>
              <a:gd name="connsiteX87" fmla="*/ 64876 w 887272"/>
              <a:gd name="connsiteY87" fmla="*/ 3217332 h 3631956"/>
              <a:gd name="connsiteX88" fmla="*/ 66570 w 887272"/>
              <a:gd name="connsiteY88" fmla="*/ 3178387 h 3631956"/>
              <a:gd name="connsiteX89" fmla="*/ 79551 w 887272"/>
              <a:gd name="connsiteY89" fmla="*/ 3056467 h 3631956"/>
              <a:gd name="connsiteX90" fmla="*/ 78987 w 887272"/>
              <a:gd name="connsiteY90" fmla="*/ 3025422 h 3631956"/>
              <a:gd name="connsiteX91" fmla="*/ 86890 w 887272"/>
              <a:gd name="connsiteY91" fmla="*/ 2958253 h 3631956"/>
              <a:gd name="connsiteX92" fmla="*/ 89147 w 887272"/>
              <a:gd name="connsiteY92" fmla="*/ 2910841 h 3631956"/>
              <a:gd name="connsiteX93" fmla="*/ 96485 w 887272"/>
              <a:gd name="connsiteY93" fmla="*/ 2835770 h 3631956"/>
              <a:gd name="connsiteX94" fmla="*/ 112290 w 887272"/>
              <a:gd name="connsiteY94" fmla="*/ 2715542 h 3631956"/>
              <a:gd name="connsiteX95" fmla="*/ 94792 w 887272"/>
              <a:gd name="connsiteY95" fmla="*/ 2687320 h 3631956"/>
              <a:gd name="connsiteX96" fmla="*/ 74472 w 887272"/>
              <a:gd name="connsiteY96" fmla="*/ 2667000 h 3631956"/>
              <a:gd name="connsiteX97" fmla="*/ 79552 w 887272"/>
              <a:gd name="connsiteY97" fmla="*/ 2631440 h 3631956"/>
              <a:gd name="connsiteX98" fmla="*/ 89712 w 887272"/>
              <a:gd name="connsiteY98" fmla="*/ 2600960 h 3631956"/>
              <a:gd name="connsiteX99" fmla="*/ 94792 w 887272"/>
              <a:gd name="connsiteY99" fmla="*/ 2570480 h 3631956"/>
              <a:gd name="connsiteX100" fmla="*/ 104952 w 887272"/>
              <a:gd name="connsiteY100" fmla="*/ 2550160 h 3631956"/>
              <a:gd name="connsiteX101" fmla="*/ 110032 w 887272"/>
              <a:gd name="connsiteY101" fmla="*/ 2532098 h 3631956"/>
              <a:gd name="connsiteX102" fmla="*/ 114547 w 887272"/>
              <a:gd name="connsiteY102" fmla="*/ 2502746 h 3631956"/>
              <a:gd name="connsiteX103" fmla="*/ 142206 w 887272"/>
              <a:gd name="connsiteY103" fmla="*/ 2484684 h 3631956"/>
              <a:gd name="connsiteX104" fmla="*/ 141076 w 887272"/>
              <a:gd name="connsiteY104" fmla="*/ 2460977 h 3631956"/>
              <a:gd name="connsiteX105" fmla="*/ 151802 w 887272"/>
              <a:gd name="connsiteY105" fmla="*/ 2430498 h 3631956"/>
              <a:gd name="connsiteX106" fmla="*/ 159703 w 887272"/>
              <a:gd name="connsiteY106" fmla="*/ 2410178 h 3631956"/>
              <a:gd name="connsiteX107" fmla="*/ 164784 w 887272"/>
              <a:gd name="connsiteY107" fmla="*/ 2388164 h 3631956"/>
              <a:gd name="connsiteX108" fmla="*/ 167041 w 887272"/>
              <a:gd name="connsiteY108" fmla="*/ 2359943 h 3631956"/>
              <a:gd name="connsiteX109" fmla="*/ 174943 w 887272"/>
              <a:gd name="connsiteY109" fmla="*/ 2338494 h 3631956"/>
              <a:gd name="connsiteX110" fmla="*/ 180023 w 887272"/>
              <a:gd name="connsiteY110" fmla="*/ 2284871 h 3631956"/>
              <a:gd name="connsiteX111" fmla="*/ 181716 w 887272"/>
              <a:gd name="connsiteY111" fmla="*/ 2232942 h 3631956"/>
              <a:gd name="connsiteX112" fmla="*/ 190183 w 887272"/>
              <a:gd name="connsiteY112" fmla="*/ 2175369 h 3631956"/>
              <a:gd name="connsiteX113" fmla="*/ 191312 w 887272"/>
              <a:gd name="connsiteY113" fmla="*/ 2136987 h 3631956"/>
              <a:gd name="connsiteX114" fmla="*/ 196392 w 887272"/>
              <a:gd name="connsiteY114" fmla="*/ 2098040 h 3631956"/>
              <a:gd name="connsiteX115" fmla="*/ 206552 w 887272"/>
              <a:gd name="connsiteY115" fmla="*/ 1991360 h 3631956"/>
              <a:gd name="connsiteX116" fmla="*/ 211632 w 887272"/>
              <a:gd name="connsiteY116" fmla="*/ 1965960 h 3631956"/>
              <a:gd name="connsiteX117" fmla="*/ 216712 w 887272"/>
              <a:gd name="connsiteY117" fmla="*/ 1925320 h 3631956"/>
              <a:gd name="connsiteX118" fmla="*/ 221792 w 887272"/>
              <a:gd name="connsiteY118" fmla="*/ 1910080 h 3631956"/>
              <a:gd name="connsiteX119" fmla="*/ 226872 w 887272"/>
              <a:gd name="connsiteY119" fmla="*/ 1889760 h 3631956"/>
              <a:gd name="connsiteX120" fmla="*/ 231952 w 887272"/>
              <a:gd name="connsiteY120" fmla="*/ 1859280 h 3631956"/>
              <a:gd name="connsiteX121" fmla="*/ 237032 w 887272"/>
              <a:gd name="connsiteY121" fmla="*/ 1833880 h 3631956"/>
              <a:gd name="connsiteX122" fmla="*/ 242112 w 887272"/>
              <a:gd name="connsiteY122" fmla="*/ 1762760 h 3631956"/>
              <a:gd name="connsiteX123" fmla="*/ 247192 w 887272"/>
              <a:gd name="connsiteY123" fmla="*/ 1747520 h 3631956"/>
              <a:gd name="connsiteX124" fmla="*/ 252272 w 887272"/>
              <a:gd name="connsiteY124" fmla="*/ 1722120 h 3631956"/>
              <a:gd name="connsiteX125" fmla="*/ 257352 w 887272"/>
              <a:gd name="connsiteY125" fmla="*/ 1671320 h 3631956"/>
              <a:gd name="connsiteX126" fmla="*/ 262432 w 887272"/>
              <a:gd name="connsiteY126" fmla="*/ 1656080 h 3631956"/>
              <a:gd name="connsiteX127" fmla="*/ 267512 w 887272"/>
              <a:gd name="connsiteY127" fmla="*/ 1635760 h 3631956"/>
              <a:gd name="connsiteX128" fmla="*/ 272592 w 887272"/>
              <a:gd name="connsiteY128" fmla="*/ 1574800 h 3631956"/>
              <a:gd name="connsiteX129" fmla="*/ 277672 w 887272"/>
              <a:gd name="connsiteY129" fmla="*/ 1559560 h 3631956"/>
              <a:gd name="connsiteX130" fmla="*/ 287832 w 887272"/>
              <a:gd name="connsiteY130" fmla="*/ 1518920 h 3631956"/>
              <a:gd name="connsiteX131" fmla="*/ 292912 w 887272"/>
              <a:gd name="connsiteY131" fmla="*/ 1473200 h 3631956"/>
              <a:gd name="connsiteX132" fmla="*/ 297992 w 887272"/>
              <a:gd name="connsiteY132" fmla="*/ 1447800 h 3631956"/>
              <a:gd name="connsiteX133" fmla="*/ 308152 w 887272"/>
              <a:gd name="connsiteY133" fmla="*/ 1386840 h 3631956"/>
              <a:gd name="connsiteX134" fmla="*/ 313232 w 887272"/>
              <a:gd name="connsiteY134" fmla="*/ 1346200 h 3631956"/>
              <a:gd name="connsiteX135" fmla="*/ 323392 w 887272"/>
              <a:gd name="connsiteY135" fmla="*/ 1275080 h 3631956"/>
              <a:gd name="connsiteX136" fmla="*/ 328472 w 887272"/>
              <a:gd name="connsiteY136" fmla="*/ 1224280 h 3631956"/>
              <a:gd name="connsiteX137" fmla="*/ 333552 w 887272"/>
              <a:gd name="connsiteY137" fmla="*/ 1198880 h 3631956"/>
              <a:gd name="connsiteX138" fmla="*/ 348792 w 887272"/>
              <a:gd name="connsiteY138" fmla="*/ 1127760 h 3631956"/>
              <a:gd name="connsiteX139" fmla="*/ 353872 w 887272"/>
              <a:gd name="connsiteY139" fmla="*/ 1076960 h 3631956"/>
              <a:gd name="connsiteX140" fmla="*/ 358952 w 887272"/>
              <a:gd name="connsiteY140" fmla="*/ 1056640 h 3631956"/>
              <a:gd name="connsiteX141" fmla="*/ 369112 w 887272"/>
              <a:gd name="connsiteY141" fmla="*/ 1005840 h 3631956"/>
              <a:gd name="connsiteX142" fmla="*/ 374192 w 887272"/>
              <a:gd name="connsiteY142" fmla="*/ 934720 h 3631956"/>
              <a:gd name="connsiteX143" fmla="*/ 384352 w 887272"/>
              <a:gd name="connsiteY143" fmla="*/ 868680 h 3631956"/>
              <a:gd name="connsiteX144" fmla="*/ 389432 w 887272"/>
              <a:gd name="connsiteY144" fmla="*/ 822960 h 3631956"/>
              <a:gd name="connsiteX145" fmla="*/ 399592 w 887272"/>
              <a:gd name="connsiteY145" fmla="*/ 777240 h 3631956"/>
              <a:gd name="connsiteX146" fmla="*/ 404672 w 887272"/>
              <a:gd name="connsiteY146" fmla="*/ 731520 h 3631956"/>
              <a:gd name="connsiteX147" fmla="*/ 414832 w 887272"/>
              <a:gd name="connsiteY147" fmla="*/ 690880 h 3631956"/>
              <a:gd name="connsiteX148" fmla="*/ 424992 w 887272"/>
              <a:gd name="connsiteY148" fmla="*/ 629920 h 3631956"/>
              <a:gd name="connsiteX149" fmla="*/ 430072 w 887272"/>
              <a:gd name="connsiteY149" fmla="*/ 584200 h 3631956"/>
              <a:gd name="connsiteX150" fmla="*/ 440232 w 887272"/>
              <a:gd name="connsiteY150" fmla="*/ 543560 h 3631956"/>
              <a:gd name="connsiteX151" fmla="*/ 445312 w 887272"/>
              <a:gd name="connsiteY151" fmla="*/ 523240 h 3631956"/>
              <a:gd name="connsiteX152" fmla="*/ 455472 w 887272"/>
              <a:gd name="connsiteY152" fmla="*/ 457200 h 3631956"/>
              <a:gd name="connsiteX153" fmla="*/ 465632 w 887272"/>
              <a:gd name="connsiteY153" fmla="*/ 411480 h 3631956"/>
              <a:gd name="connsiteX154" fmla="*/ 470712 w 887272"/>
              <a:gd name="connsiteY154" fmla="*/ 365760 h 3631956"/>
              <a:gd name="connsiteX155" fmla="*/ 475792 w 887272"/>
              <a:gd name="connsiteY155" fmla="*/ 335280 h 3631956"/>
              <a:gd name="connsiteX156" fmla="*/ 470712 w 887272"/>
              <a:gd name="connsiteY156" fmla="*/ 198120 h 3631956"/>
              <a:gd name="connsiteX0" fmla="*/ 470712 w 887272"/>
              <a:gd name="connsiteY0" fmla="*/ 198120 h 3631956"/>
              <a:gd name="connsiteX1" fmla="*/ 485952 w 887272"/>
              <a:gd name="connsiteY1" fmla="*/ 187960 h 3631956"/>
              <a:gd name="connsiteX2" fmla="*/ 496112 w 887272"/>
              <a:gd name="connsiteY2" fmla="*/ 172720 h 3631956"/>
              <a:gd name="connsiteX3" fmla="*/ 526592 w 887272"/>
              <a:gd name="connsiteY3" fmla="*/ 152400 h 3631956"/>
              <a:gd name="connsiteX4" fmla="*/ 541832 w 887272"/>
              <a:gd name="connsiteY4" fmla="*/ 137160 h 3631956"/>
              <a:gd name="connsiteX5" fmla="*/ 572312 w 887272"/>
              <a:gd name="connsiteY5" fmla="*/ 127000 h 3631956"/>
              <a:gd name="connsiteX6" fmla="*/ 602792 w 887272"/>
              <a:gd name="connsiteY6" fmla="*/ 111760 h 3631956"/>
              <a:gd name="connsiteX7" fmla="*/ 638352 w 887272"/>
              <a:gd name="connsiteY7" fmla="*/ 96520 h 3631956"/>
              <a:gd name="connsiteX8" fmla="*/ 653592 w 887272"/>
              <a:gd name="connsiteY8" fmla="*/ 86360 h 3631956"/>
              <a:gd name="connsiteX9" fmla="*/ 689152 w 887272"/>
              <a:gd name="connsiteY9" fmla="*/ 76200 h 3631956"/>
              <a:gd name="connsiteX10" fmla="*/ 719632 w 887272"/>
              <a:gd name="connsiteY10" fmla="*/ 66040 h 3631956"/>
              <a:gd name="connsiteX11" fmla="*/ 755192 w 887272"/>
              <a:gd name="connsiteY11" fmla="*/ 50800 h 3631956"/>
              <a:gd name="connsiteX12" fmla="*/ 805992 w 887272"/>
              <a:gd name="connsiteY12" fmla="*/ 35560 h 3631956"/>
              <a:gd name="connsiteX13" fmla="*/ 821232 w 887272"/>
              <a:gd name="connsiteY13" fmla="*/ 25400 h 3631956"/>
              <a:gd name="connsiteX14" fmla="*/ 851712 w 887272"/>
              <a:gd name="connsiteY14" fmla="*/ 15240 h 3631956"/>
              <a:gd name="connsiteX15" fmla="*/ 882192 w 887272"/>
              <a:gd name="connsiteY15" fmla="*/ 0 h 3631956"/>
              <a:gd name="connsiteX16" fmla="*/ 887272 w 887272"/>
              <a:gd name="connsiteY16" fmla="*/ 15240 h 3631956"/>
              <a:gd name="connsiteX17" fmla="*/ 882192 w 887272"/>
              <a:gd name="connsiteY17" fmla="*/ 60960 h 3631956"/>
              <a:gd name="connsiteX18" fmla="*/ 877112 w 887272"/>
              <a:gd name="connsiteY18" fmla="*/ 76200 h 3631956"/>
              <a:gd name="connsiteX19" fmla="*/ 872032 w 887272"/>
              <a:gd name="connsiteY19" fmla="*/ 96520 h 3631956"/>
              <a:gd name="connsiteX20" fmla="*/ 866952 w 887272"/>
              <a:gd name="connsiteY20" fmla="*/ 162560 h 3631956"/>
              <a:gd name="connsiteX21" fmla="*/ 861872 w 887272"/>
              <a:gd name="connsiteY21" fmla="*/ 182880 h 3631956"/>
              <a:gd name="connsiteX22" fmla="*/ 856792 w 887272"/>
              <a:gd name="connsiteY22" fmla="*/ 213360 h 3631956"/>
              <a:gd name="connsiteX23" fmla="*/ 851712 w 887272"/>
              <a:gd name="connsiteY23" fmla="*/ 335280 h 3631956"/>
              <a:gd name="connsiteX24" fmla="*/ 841552 w 887272"/>
              <a:gd name="connsiteY24" fmla="*/ 401320 h 3631956"/>
              <a:gd name="connsiteX25" fmla="*/ 836472 w 887272"/>
              <a:gd name="connsiteY25" fmla="*/ 447040 h 3631956"/>
              <a:gd name="connsiteX26" fmla="*/ 826312 w 887272"/>
              <a:gd name="connsiteY26" fmla="*/ 568960 h 3631956"/>
              <a:gd name="connsiteX27" fmla="*/ 821232 w 887272"/>
              <a:gd name="connsiteY27" fmla="*/ 594360 h 3631956"/>
              <a:gd name="connsiteX28" fmla="*/ 816152 w 887272"/>
              <a:gd name="connsiteY28" fmla="*/ 640080 h 3631956"/>
              <a:gd name="connsiteX29" fmla="*/ 805992 w 887272"/>
              <a:gd name="connsiteY29" fmla="*/ 690880 h 3631956"/>
              <a:gd name="connsiteX30" fmla="*/ 800912 w 887272"/>
              <a:gd name="connsiteY30" fmla="*/ 721360 h 3631956"/>
              <a:gd name="connsiteX31" fmla="*/ 795832 w 887272"/>
              <a:gd name="connsiteY31" fmla="*/ 741680 h 3631956"/>
              <a:gd name="connsiteX32" fmla="*/ 790752 w 887272"/>
              <a:gd name="connsiteY32" fmla="*/ 767080 h 3631956"/>
              <a:gd name="connsiteX33" fmla="*/ 785672 w 887272"/>
              <a:gd name="connsiteY33" fmla="*/ 787400 h 3631956"/>
              <a:gd name="connsiteX34" fmla="*/ 780592 w 887272"/>
              <a:gd name="connsiteY34" fmla="*/ 828040 h 3631956"/>
              <a:gd name="connsiteX35" fmla="*/ 775512 w 887272"/>
              <a:gd name="connsiteY35" fmla="*/ 843280 h 3631956"/>
              <a:gd name="connsiteX36" fmla="*/ 765352 w 887272"/>
              <a:gd name="connsiteY36" fmla="*/ 894080 h 3631956"/>
              <a:gd name="connsiteX37" fmla="*/ 755192 w 887272"/>
              <a:gd name="connsiteY37" fmla="*/ 939800 h 3631956"/>
              <a:gd name="connsiteX38" fmla="*/ 750112 w 887272"/>
              <a:gd name="connsiteY38" fmla="*/ 980440 h 3631956"/>
              <a:gd name="connsiteX39" fmla="*/ 745032 w 887272"/>
              <a:gd name="connsiteY39" fmla="*/ 1031240 h 3631956"/>
              <a:gd name="connsiteX40" fmla="*/ 734872 w 887272"/>
              <a:gd name="connsiteY40" fmla="*/ 1102360 h 3631956"/>
              <a:gd name="connsiteX41" fmla="*/ 729792 w 887272"/>
              <a:gd name="connsiteY41" fmla="*/ 1203960 h 3631956"/>
              <a:gd name="connsiteX42" fmla="*/ 719632 w 887272"/>
              <a:gd name="connsiteY42" fmla="*/ 1264920 h 3631956"/>
              <a:gd name="connsiteX43" fmla="*/ 704392 w 887272"/>
              <a:gd name="connsiteY43" fmla="*/ 1407160 h 3631956"/>
              <a:gd name="connsiteX44" fmla="*/ 694232 w 887272"/>
              <a:gd name="connsiteY44" fmla="*/ 1463040 h 3631956"/>
              <a:gd name="connsiteX45" fmla="*/ 689152 w 887272"/>
              <a:gd name="connsiteY45" fmla="*/ 1518920 h 3631956"/>
              <a:gd name="connsiteX46" fmla="*/ 678992 w 887272"/>
              <a:gd name="connsiteY46" fmla="*/ 1564640 h 3631956"/>
              <a:gd name="connsiteX47" fmla="*/ 673912 w 887272"/>
              <a:gd name="connsiteY47" fmla="*/ 1595120 h 3631956"/>
              <a:gd name="connsiteX48" fmla="*/ 668832 w 887272"/>
              <a:gd name="connsiteY48" fmla="*/ 1635760 h 3631956"/>
              <a:gd name="connsiteX49" fmla="*/ 663752 w 887272"/>
              <a:gd name="connsiteY49" fmla="*/ 1666240 h 3631956"/>
              <a:gd name="connsiteX50" fmla="*/ 658672 w 887272"/>
              <a:gd name="connsiteY50" fmla="*/ 1706880 h 3631956"/>
              <a:gd name="connsiteX51" fmla="*/ 643432 w 887272"/>
              <a:gd name="connsiteY51" fmla="*/ 1778000 h 3631956"/>
              <a:gd name="connsiteX52" fmla="*/ 638352 w 887272"/>
              <a:gd name="connsiteY52" fmla="*/ 1823720 h 3631956"/>
              <a:gd name="connsiteX53" fmla="*/ 628192 w 887272"/>
              <a:gd name="connsiteY53" fmla="*/ 1879600 h 3631956"/>
              <a:gd name="connsiteX54" fmla="*/ 623112 w 887272"/>
              <a:gd name="connsiteY54" fmla="*/ 1935480 h 3631956"/>
              <a:gd name="connsiteX55" fmla="*/ 607872 w 887272"/>
              <a:gd name="connsiteY55" fmla="*/ 2021840 h 3631956"/>
              <a:gd name="connsiteX56" fmla="*/ 602792 w 887272"/>
              <a:gd name="connsiteY56" fmla="*/ 2082800 h 3631956"/>
              <a:gd name="connsiteX57" fmla="*/ 592632 w 887272"/>
              <a:gd name="connsiteY57" fmla="*/ 2133600 h 3631956"/>
              <a:gd name="connsiteX58" fmla="*/ 582472 w 887272"/>
              <a:gd name="connsiteY58" fmla="*/ 2204720 h 3631956"/>
              <a:gd name="connsiteX59" fmla="*/ 577392 w 887272"/>
              <a:gd name="connsiteY59" fmla="*/ 2296160 h 3631956"/>
              <a:gd name="connsiteX60" fmla="*/ 572312 w 887272"/>
              <a:gd name="connsiteY60" fmla="*/ 2311400 h 3631956"/>
              <a:gd name="connsiteX61" fmla="*/ 567232 w 887272"/>
              <a:gd name="connsiteY61" fmla="*/ 2352040 h 3631956"/>
              <a:gd name="connsiteX62" fmla="*/ 562152 w 887272"/>
              <a:gd name="connsiteY62" fmla="*/ 2382520 h 3631956"/>
              <a:gd name="connsiteX63" fmla="*/ 551992 w 887272"/>
              <a:gd name="connsiteY63" fmla="*/ 2509520 h 3631956"/>
              <a:gd name="connsiteX64" fmla="*/ 541832 w 887272"/>
              <a:gd name="connsiteY64" fmla="*/ 2570480 h 3631956"/>
              <a:gd name="connsiteX65" fmla="*/ 536752 w 887272"/>
              <a:gd name="connsiteY65" fmla="*/ 2595880 h 3631956"/>
              <a:gd name="connsiteX66" fmla="*/ 526592 w 887272"/>
              <a:gd name="connsiteY66" fmla="*/ 2809240 h 3631956"/>
              <a:gd name="connsiteX67" fmla="*/ 521512 w 887272"/>
              <a:gd name="connsiteY67" fmla="*/ 2834640 h 3631956"/>
              <a:gd name="connsiteX68" fmla="*/ 516432 w 887272"/>
              <a:gd name="connsiteY68" fmla="*/ 2956560 h 3631956"/>
              <a:gd name="connsiteX69" fmla="*/ 506272 w 887272"/>
              <a:gd name="connsiteY69" fmla="*/ 3048000 h 3631956"/>
              <a:gd name="connsiteX70" fmla="*/ 494419 w 887272"/>
              <a:gd name="connsiteY70" fmla="*/ 3217898 h 3631956"/>
              <a:gd name="connsiteX71" fmla="*/ 486517 w 887272"/>
              <a:gd name="connsiteY71" fmla="*/ 3325707 h 3631956"/>
              <a:gd name="connsiteX72" fmla="*/ 489903 w 887272"/>
              <a:gd name="connsiteY72" fmla="*/ 3369734 h 3631956"/>
              <a:gd name="connsiteX73" fmla="*/ 484823 w 887272"/>
              <a:gd name="connsiteY73" fmla="*/ 3407551 h 3631956"/>
              <a:gd name="connsiteX74" fmla="*/ 462810 w 887272"/>
              <a:gd name="connsiteY74" fmla="*/ 3608494 h 3631956"/>
              <a:gd name="connsiteX75" fmla="*/ 414832 w 887272"/>
              <a:gd name="connsiteY75" fmla="*/ 3611880 h 3631956"/>
              <a:gd name="connsiteX76" fmla="*/ 191312 w 887272"/>
              <a:gd name="connsiteY76" fmla="*/ 3601720 h 3631956"/>
              <a:gd name="connsiteX77" fmla="*/ 120192 w 887272"/>
              <a:gd name="connsiteY77" fmla="*/ 3591560 h 3631956"/>
              <a:gd name="connsiteX78" fmla="*/ 64312 w 887272"/>
              <a:gd name="connsiteY78" fmla="*/ 3586480 h 3631956"/>
              <a:gd name="connsiteX79" fmla="*/ 20849 w 887272"/>
              <a:gd name="connsiteY79" fmla="*/ 3576884 h 3631956"/>
              <a:gd name="connsiteX80" fmla="*/ 35525 w 887272"/>
              <a:gd name="connsiteY80" fmla="*/ 3533423 h 3631956"/>
              <a:gd name="connsiteX81" fmla="*/ 42864 w 887272"/>
              <a:gd name="connsiteY81" fmla="*/ 3455528 h 3631956"/>
              <a:gd name="connsiteX82" fmla="*/ 45121 w 887272"/>
              <a:gd name="connsiteY82" fmla="*/ 3429000 h 3631956"/>
              <a:gd name="connsiteX83" fmla="*/ 47379 w 887272"/>
              <a:gd name="connsiteY83" fmla="*/ 3397956 h 3631956"/>
              <a:gd name="connsiteX84" fmla="*/ 46815 w 887272"/>
              <a:gd name="connsiteY84" fmla="*/ 3356186 h 3631956"/>
              <a:gd name="connsiteX85" fmla="*/ 46250 w 887272"/>
              <a:gd name="connsiteY85" fmla="*/ 3327964 h 3631956"/>
              <a:gd name="connsiteX86" fmla="*/ 48508 w 887272"/>
              <a:gd name="connsiteY86" fmla="*/ 3265311 h 3631956"/>
              <a:gd name="connsiteX87" fmla="*/ 64876 w 887272"/>
              <a:gd name="connsiteY87" fmla="*/ 3217332 h 3631956"/>
              <a:gd name="connsiteX88" fmla="*/ 66570 w 887272"/>
              <a:gd name="connsiteY88" fmla="*/ 3178387 h 3631956"/>
              <a:gd name="connsiteX89" fmla="*/ 79551 w 887272"/>
              <a:gd name="connsiteY89" fmla="*/ 3056467 h 3631956"/>
              <a:gd name="connsiteX90" fmla="*/ 78987 w 887272"/>
              <a:gd name="connsiteY90" fmla="*/ 3025422 h 3631956"/>
              <a:gd name="connsiteX91" fmla="*/ 86890 w 887272"/>
              <a:gd name="connsiteY91" fmla="*/ 2958253 h 3631956"/>
              <a:gd name="connsiteX92" fmla="*/ 89147 w 887272"/>
              <a:gd name="connsiteY92" fmla="*/ 2910841 h 3631956"/>
              <a:gd name="connsiteX93" fmla="*/ 96485 w 887272"/>
              <a:gd name="connsiteY93" fmla="*/ 2835770 h 3631956"/>
              <a:gd name="connsiteX94" fmla="*/ 112290 w 887272"/>
              <a:gd name="connsiteY94" fmla="*/ 2715542 h 3631956"/>
              <a:gd name="connsiteX95" fmla="*/ 94792 w 887272"/>
              <a:gd name="connsiteY95" fmla="*/ 2687320 h 3631956"/>
              <a:gd name="connsiteX96" fmla="*/ 74472 w 887272"/>
              <a:gd name="connsiteY96" fmla="*/ 2667000 h 3631956"/>
              <a:gd name="connsiteX97" fmla="*/ 79552 w 887272"/>
              <a:gd name="connsiteY97" fmla="*/ 2631440 h 3631956"/>
              <a:gd name="connsiteX98" fmla="*/ 89712 w 887272"/>
              <a:gd name="connsiteY98" fmla="*/ 2600960 h 3631956"/>
              <a:gd name="connsiteX99" fmla="*/ 94792 w 887272"/>
              <a:gd name="connsiteY99" fmla="*/ 2570480 h 3631956"/>
              <a:gd name="connsiteX100" fmla="*/ 104952 w 887272"/>
              <a:gd name="connsiteY100" fmla="*/ 2550160 h 3631956"/>
              <a:gd name="connsiteX101" fmla="*/ 110032 w 887272"/>
              <a:gd name="connsiteY101" fmla="*/ 2532098 h 3631956"/>
              <a:gd name="connsiteX102" fmla="*/ 123014 w 887272"/>
              <a:gd name="connsiteY102" fmla="*/ 2511212 h 3631956"/>
              <a:gd name="connsiteX103" fmla="*/ 142206 w 887272"/>
              <a:gd name="connsiteY103" fmla="*/ 2484684 h 3631956"/>
              <a:gd name="connsiteX104" fmla="*/ 141076 w 887272"/>
              <a:gd name="connsiteY104" fmla="*/ 2460977 h 3631956"/>
              <a:gd name="connsiteX105" fmla="*/ 151802 w 887272"/>
              <a:gd name="connsiteY105" fmla="*/ 2430498 h 3631956"/>
              <a:gd name="connsiteX106" fmla="*/ 159703 w 887272"/>
              <a:gd name="connsiteY106" fmla="*/ 2410178 h 3631956"/>
              <a:gd name="connsiteX107" fmla="*/ 164784 w 887272"/>
              <a:gd name="connsiteY107" fmla="*/ 2388164 h 3631956"/>
              <a:gd name="connsiteX108" fmla="*/ 167041 w 887272"/>
              <a:gd name="connsiteY108" fmla="*/ 2359943 h 3631956"/>
              <a:gd name="connsiteX109" fmla="*/ 174943 w 887272"/>
              <a:gd name="connsiteY109" fmla="*/ 2338494 h 3631956"/>
              <a:gd name="connsiteX110" fmla="*/ 180023 w 887272"/>
              <a:gd name="connsiteY110" fmla="*/ 2284871 h 3631956"/>
              <a:gd name="connsiteX111" fmla="*/ 181716 w 887272"/>
              <a:gd name="connsiteY111" fmla="*/ 2232942 h 3631956"/>
              <a:gd name="connsiteX112" fmla="*/ 190183 w 887272"/>
              <a:gd name="connsiteY112" fmla="*/ 2175369 h 3631956"/>
              <a:gd name="connsiteX113" fmla="*/ 191312 w 887272"/>
              <a:gd name="connsiteY113" fmla="*/ 2136987 h 3631956"/>
              <a:gd name="connsiteX114" fmla="*/ 196392 w 887272"/>
              <a:gd name="connsiteY114" fmla="*/ 2098040 h 3631956"/>
              <a:gd name="connsiteX115" fmla="*/ 206552 w 887272"/>
              <a:gd name="connsiteY115" fmla="*/ 1991360 h 3631956"/>
              <a:gd name="connsiteX116" fmla="*/ 211632 w 887272"/>
              <a:gd name="connsiteY116" fmla="*/ 1965960 h 3631956"/>
              <a:gd name="connsiteX117" fmla="*/ 216712 w 887272"/>
              <a:gd name="connsiteY117" fmla="*/ 1925320 h 3631956"/>
              <a:gd name="connsiteX118" fmla="*/ 221792 w 887272"/>
              <a:gd name="connsiteY118" fmla="*/ 1910080 h 3631956"/>
              <a:gd name="connsiteX119" fmla="*/ 226872 w 887272"/>
              <a:gd name="connsiteY119" fmla="*/ 1889760 h 3631956"/>
              <a:gd name="connsiteX120" fmla="*/ 231952 w 887272"/>
              <a:gd name="connsiteY120" fmla="*/ 1859280 h 3631956"/>
              <a:gd name="connsiteX121" fmla="*/ 237032 w 887272"/>
              <a:gd name="connsiteY121" fmla="*/ 1833880 h 3631956"/>
              <a:gd name="connsiteX122" fmla="*/ 242112 w 887272"/>
              <a:gd name="connsiteY122" fmla="*/ 1762760 h 3631956"/>
              <a:gd name="connsiteX123" fmla="*/ 247192 w 887272"/>
              <a:gd name="connsiteY123" fmla="*/ 1747520 h 3631956"/>
              <a:gd name="connsiteX124" fmla="*/ 252272 w 887272"/>
              <a:gd name="connsiteY124" fmla="*/ 1722120 h 3631956"/>
              <a:gd name="connsiteX125" fmla="*/ 257352 w 887272"/>
              <a:gd name="connsiteY125" fmla="*/ 1671320 h 3631956"/>
              <a:gd name="connsiteX126" fmla="*/ 262432 w 887272"/>
              <a:gd name="connsiteY126" fmla="*/ 1656080 h 3631956"/>
              <a:gd name="connsiteX127" fmla="*/ 267512 w 887272"/>
              <a:gd name="connsiteY127" fmla="*/ 1635760 h 3631956"/>
              <a:gd name="connsiteX128" fmla="*/ 272592 w 887272"/>
              <a:gd name="connsiteY128" fmla="*/ 1574800 h 3631956"/>
              <a:gd name="connsiteX129" fmla="*/ 277672 w 887272"/>
              <a:gd name="connsiteY129" fmla="*/ 1559560 h 3631956"/>
              <a:gd name="connsiteX130" fmla="*/ 287832 w 887272"/>
              <a:gd name="connsiteY130" fmla="*/ 1518920 h 3631956"/>
              <a:gd name="connsiteX131" fmla="*/ 292912 w 887272"/>
              <a:gd name="connsiteY131" fmla="*/ 1473200 h 3631956"/>
              <a:gd name="connsiteX132" fmla="*/ 297992 w 887272"/>
              <a:gd name="connsiteY132" fmla="*/ 1447800 h 3631956"/>
              <a:gd name="connsiteX133" fmla="*/ 308152 w 887272"/>
              <a:gd name="connsiteY133" fmla="*/ 1386840 h 3631956"/>
              <a:gd name="connsiteX134" fmla="*/ 313232 w 887272"/>
              <a:gd name="connsiteY134" fmla="*/ 1346200 h 3631956"/>
              <a:gd name="connsiteX135" fmla="*/ 323392 w 887272"/>
              <a:gd name="connsiteY135" fmla="*/ 1275080 h 3631956"/>
              <a:gd name="connsiteX136" fmla="*/ 328472 w 887272"/>
              <a:gd name="connsiteY136" fmla="*/ 1224280 h 3631956"/>
              <a:gd name="connsiteX137" fmla="*/ 333552 w 887272"/>
              <a:gd name="connsiteY137" fmla="*/ 1198880 h 3631956"/>
              <a:gd name="connsiteX138" fmla="*/ 348792 w 887272"/>
              <a:gd name="connsiteY138" fmla="*/ 1127760 h 3631956"/>
              <a:gd name="connsiteX139" fmla="*/ 353872 w 887272"/>
              <a:gd name="connsiteY139" fmla="*/ 1076960 h 3631956"/>
              <a:gd name="connsiteX140" fmla="*/ 358952 w 887272"/>
              <a:gd name="connsiteY140" fmla="*/ 1056640 h 3631956"/>
              <a:gd name="connsiteX141" fmla="*/ 369112 w 887272"/>
              <a:gd name="connsiteY141" fmla="*/ 1005840 h 3631956"/>
              <a:gd name="connsiteX142" fmla="*/ 374192 w 887272"/>
              <a:gd name="connsiteY142" fmla="*/ 934720 h 3631956"/>
              <a:gd name="connsiteX143" fmla="*/ 384352 w 887272"/>
              <a:gd name="connsiteY143" fmla="*/ 868680 h 3631956"/>
              <a:gd name="connsiteX144" fmla="*/ 389432 w 887272"/>
              <a:gd name="connsiteY144" fmla="*/ 822960 h 3631956"/>
              <a:gd name="connsiteX145" fmla="*/ 399592 w 887272"/>
              <a:gd name="connsiteY145" fmla="*/ 777240 h 3631956"/>
              <a:gd name="connsiteX146" fmla="*/ 404672 w 887272"/>
              <a:gd name="connsiteY146" fmla="*/ 731520 h 3631956"/>
              <a:gd name="connsiteX147" fmla="*/ 414832 w 887272"/>
              <a:gd name="connsiteY147" fmla="*/ 690880 h 3631956"/>
              <a:gd name="connsiteX148" fmla="*/ 424992 w 887272"/>
              <a:gd name="connsiteY148" fmla="*/ 629920 h 3631956"/>
              <a:gd name="connsiteX149" fmla="*/ 430072 w 887272"/>
              <a:gd name="connsiteY149" fmla="*/ 584200 h 3631956"/>
              <a:gd name="connsiteX150" fmla="*/ 440232 w 887272"/>
              <a:gd name="connsiteY150" fmla="*/ 543560 h 3631956"/>
              <a:gd name="connsiteX151" fmla="*/ 445312 w 887272"/>
              <a:gd name="connsiteY151" fmla="*/ 523240 h 3631956"/>
              <a:gd name="connsiteX152" fmla="*/ 455472 w 887272"/>
              <a:gd name="connsiteY152" fmla="*/ 457200 h 3631956"/>
              <a:gd name="connsiteX153" fmla="*/ 465632 w 887272"/>
              <a:gd name="connsiteY153" fmla="*/ 411480 h 3631956"/>
              <a:gd name="connsiteX154" fmla="*/ 470712 w 887272"/>
              <a:gd name="connsiteY154" fmla="*/ 365760 h 3631956"/>
              <a:gd name="connsiteX155" fmla="*/ 475792 w 887272"/>
              <a:gd name="connsiteY155" fmla="*/ 335280 h 3631956"/>
              <a:gd name="connsiteX156" fmla="*/ 470712 w 887272"/>
              <a:gd name="connsiteY156" fmla="*/ 198120 h 3631956"/>
              <a:gd name="connsiteX0" fmla="*/ 470712 w 887272"/>
              <a:gd name="connsiteY0" fmla="*/ 198120 h 3631956"/>
              <a:gd name="connsiteX1" fmla="*/ 485952 w 887272"/>
              <a:gd name="connsiteY1" fmla="*/ 187960 h 3631956"/>
              <a:gd name="connsiteX2" fmla="*/ 496112 w 887272"/>
              <a:gd name="connsiteY2" fmla="*/ 172720 h 3631956"/>
              <a:gd name="connsiteX3" fmla="*/ 526592 w 887272"/>
              <a:gd name="connsiteY3" fmla="*/ 152400 h 3631956"/>
              <a:gd name="connsiteX4" fmla="*/ 541832 w 887272"/>
              <a:gd name="connsiteY4" fmla="*/ 137160 h 3631956"/>
              <a:gd name="connsiteX5" fmla="*/ 572312 w 887272"/>
              <a:gd name="connsiteY5" fmla="*/ 127000 h 3631956"/>
              <a:gd name="connsiteX6" fmla="*/ 602792 w 887272"/>
              <a:gd name="connsiteY6" fmla="*/ 111760 h 3631956"/>
              <a:gd name="connsiteX7" fmla="*/ 638352 w 887272"/>
              <a:gd name="connsiteY7" fmla="*/ 96520 h 3631956"/>
              <a:gd name="connsiteX8" fmla="*/ 653592 w 887272"/>
              <a:gd name="connsiteY8" fmla="*/ 86360 h 3631956"/>
              <a:gd name="connsiteX9" fmla="*/ 689152 w 887272"/>
              <a:gd name="connsiteY9" fmla="*/ 76200 h 3631956"/>
              <a:gd name="connsiteX10" fmla="*/ 719632 w 887272"/>
              <a:gd name="connsiteY10" fmla="*/ 66040 h 3631956"/>
              <a:gd name="connsiteX11" fmla="*/ 755192 w 887272"/>
              <a:gd name="connsiteY11" fmla="*/ 50800 h 3631956"/>
              <a:gd name="connsiteX12" fmla="*/ 805992 w 887272"/>
              <a:gd name="connsiteY12" fmla="*/ 35560 h 3631956"/>
              <a:gd name="connsiteX13" fmla="*/ 821232 w 887272"/>
              <a:gd name="connsiteY13" fmla="*/ 25400 h 3631956"/>
              <a:gd name="connsiteX14" fmla="*/ 851712 w 887272"/>
              <a:gd name="connsiteY14" fmla="*/ 15240 h 3631956"/>
              <a:gd name="connsiteX15" fmla="*/ 882192 w 887272"/>
              <a:gd name="connsiteY15" fmla="*/ 0 h 3631956"/>
              <a:gd name="connsiteX16" fmla="*/ 887272 w 887272"/>
              <a:gd name="connsiteY16" fmla="*/ 15240 h 3631956"/>
              <a:gd name="connsiteX17" fmla="*/ 882192 w 887272"/>
              <a:gd name="connsiteY17" fmla="*/ 60960 h 3631956"/>
              <a:gd name="connsiteX18" fmla="*/ 877112 w 887272"/>
              <a:gd name="connsiteY18" fmla="*/ 76200 h 3631956"/>
              <a:gd name="connsiteX19" fmla="*/ 872032 w 887272"/>
              <a:gd name="connsiteY19" fmla="*/ 96520 h 3631956"/>
              <a:gd name="connsiteX20" fmla="*/ 866952 w 887272"/>
              <a:gd name="connsiteY20" fmla="*/ 162560 h 3631956"/>
              <a:gd name="connsiteX21" fmla="*/ 861872 w 887272"/>
              <a:gd name="connsiteY21" fmla="*/ 182880 h 3631956"/>
              <a:gd name="connsiteX22" fmla="*/ 856792 w 887272"/>
              <a:gd name="connsiteY22" fmla="*/ 213360 h 3631956"/>
              <a:gd name="connsiteX23" fmla="*/ 851712 w 887272"/>
              <a:gd name="connsiteY23" fmla="*/ 335280 h 3631956"/>
              <a:gd name="connsiteX24" fmla="*/ 841552 w 887272"/>
              <a:gd name="connsiteY24" fmla="*/ 401320 h 3631956"/>
              <a:gd name="connsiteX25" fmla="*/ 836472 w 887272"/>
              <a:gd name="connsiteY25" fmla="*/ 447040 h 3631956"/>
              <a:gd name="connsiteX26" fmla="*/ 826312 w 887272"/>
              <a:gd name="connsiteY26" fmla="*/ 568960 h 3631956"/>
              <a:gd name="connsiteX27" fmla="*/ 821232 w 887272"/>
              <a:gd name="connsiteY27" fmla="*/ 594360 h 3631956"/>
              <a:gd name="connsiteX28" fmla="*/ 816152 w 887272"/>
              <a:gd name="connsiteY28" fmla="*/ 640080 h 3631956"/>
              <a:gd name="connsiteX29" fmla="*/ 805992 w 887272"/>
              <a:gd name="connsiteY29" fmla="*/ 690880 h 3631956"/>
              <a:gd name="connsiteX30" fmla="*/ 800912 w 887272"/>
              <a:gd name="connsiteY30" fmla="*/ 721360 h 3631956"/>
              <a:gd name="connsiteX31" fmla="*/ 795832 w 887272"/>
              <a:gd name="connsiteY31" fmla="*/ 741680 h 3631956"/>
              <a:gd name="connsiteX32" fmla="*/ 790752 w 887272"/>
              <a:gd name="connsiteY32" fmla="*/ 767080 h 3631956"/>
              <a:gd name="connsiteX33" fmla="*/ 785672 w 887272"/>
              <a:gd name="connsiteY33" fmla="*/ 787400 h 3631956"/>
              <a:gd name="connsiteX34" fmla="*/ 780592 w 887272"/>
              <a:gd name="connsiteY34" fmla="*/ 828040 h 3631956"/>
              <a:gd name="connsiteX35" fmla="*/ 775512 w 887272"/>
              <a:gd name="connsiteY35" fmla="*/ 843280 h 3631956"/>
              <a:gd name="connsiteX36" fmla="*/ 765352 w 887272"/>
              <a:gd name="connsiteY36" fmla="*/ 894080 h 3631956"/>
              <a:gd name="connsiteX37" fmla="*/ 755192 w 887272"/>
              <a:gd name="connsiteY37" fmla="*/ 939800 h 3631956"/>
              <a:gd name="connsiteX38" fmla="*/ 750112 w 887272"/>
              <a:gd name="connsiteY38" fmla="*/ 980440 h 3631956"/>
              <a:gd name="connsiteX39" fmla="*/ 745032 w 887272"/>
              <a:gd name="connsiteY39" fmla="*/ 1031240 h 3631956"/>
              <a:gd name="connsiteX40" fmla="*/ 734872 w 887272"/>
              <a:gd name="connsiteY40" fmla="*/ 1102360 h 3631956"/>
              <a:gd name="connsiteX41" fmla="*/ 729792 w 887272"/>
              <a:gd name="connsiteY41" fmla="*/ 1203960 h 3631956"/>
              <a:gd name="connsiteX42" fmla="*/ 719632 w 887272"/>
              <a:gd name="connsiteY42" fmla="*/ 1264920 h 3631956"/>
              <a:gd name="connsiteX43" fmla="*/ 704392 w 887272"/>
              <a:gd name="connsiteY43" fmla="*/ 1407160 h 3631956"/>
              <a:gd name="connsiteX44" fmla="*/ 694232 w 887272"/>
              <a:gd name="connsiteY44" fmla="*/ 1463040 h 3631956"/>
              <a:gd name="connsiteX45" fmla="*/ 689152 w 887272"/>
              <a:gd name="connsiteY45" fmla="*/ 1518920 h 3631956"/>
              <a:gd name="connsiteX46" fmla="*/ 678992 w 887272"/>
              <a:gd name="connsiteY46" fmla="*/ 1564640 h 3631956"/>
              <a:gd name="connsiteX47" fmla="*/ 673912 w 887272"/>
              <a:gd name="connsiteY47" fmla="*/ 1595120 h 3631956"/>
              <a:gd name="connsiteX48" fmla="*/ 668832 w 887272"/>
              <a:gd name="connsiteY48" fmla="*/ 1635760 h 3631956"/>
              <a:gd name="connsiteX49" fmla="*/ 663752 w 887272"/>
              <a:gd name="connsiteY49" fmla="*/ 1666240 h 3631956"/>
              <a:gd name="connsiteX50" fmla="*/ 658672 w 887272"/>
              <a:gd name="connsiteY50" fmla="*/ 1706880 h 3631956"/>
              <a:gd name="connsiteX51" fmla="*/ 643432 w 887272"/>
              <a:gd name="connsiteY51" fmla="*/ 1778000 h 3631956"/>
              <a:gd name="connsiteX52" fmla="*/ 638352 w 887272"/>
              <a:gd name="connsiteY52" fmla="*/ 1823720 h 3631956"/>
              <a:gd name="connsiteX53" fmla="*/ 628192 w 887272"/>
              <a:gd name="connsiteY53" fmla="*/ 1879600 h 3631956"/>
              <a:gd name="connsiteX54" fmla="*/ 623112 w 887272"/>
              <a:gd name="connsiteY54" fmla="*/ 1935480 h 3631956"/>
              <a:gd name="connsiteX55" fmla="*/ 607872 w 887272"/>
              <a:gd name="connsiteY55" fmla="*/ 2021840 h 3631956"/>
              <a:gd name="connsiteX56" fmla="*/ 602792 w 887272"/>
              <a:gd name="connsiteY56" fmla="*/ 2082800 h 3631956"/>
              <a:gd name="connsiteX57" fmla="*/ 592632 w 887272"/>
              <a:gd name="connsiteY57" fmla="*/ 2133600 h 3631956"/>
              <a:gd name="connsiteX58" fmla="*/ 582472 w 887272"/>
              <a:gd name="connsiteY58" fmla="*/ 2204720 h 3631956"/>
              <a:gd name="connsiteX59" fmla="*/ 577392 w 887272"/>
              <a:gd name="connsiteY59" fmla="*/ 2296160 h 3631956"/>
              <a:gd name="connsiteX60" fmla="*/ 572312 w 887272"/>
              <a:gd name="connsiteY60" fmla="*/ 2311400 h 3631956"/>
              <a:gd name="connsiteX61" fmla="*/ 567232 w 887272"/>
              <a:gd name="connsiteY61" fmla="*/ 2352040 h 3631956"/>
              <a:gd name="connsiteX62" fmla="*/ 562152 w 887272"/>
              <a:gd name="connsiteY62" fmla="*/ 2382520 h 3631956"/>
              <a:gd name="connsiteX63" fmla="*/ 551992 w 887272"/>
              <a:gd name="connsiteY63" fmla="*/ 2509520 h 3631956"/>
              <a:gd name="connsiteX64" fmla="*/ 541832 w 887272"/>
              <a:gd name="connsiteY64" fmla="*/ 2570480 h 3631956"/>
              <a:gd name="connsiteX65" fmla="*/ 536752 w 887272"/>
              <a:gd name="connsiteY65" fmla="*/ 2595880 h 3631956"/>
              <a:gd name="connsiteX66" fmla="*/ 526592 w 887272"/>
              <a:gd name="connsiteY66" fmla="*/ 2809240 h 3631956"/>
              <a:gd name="connsiteX67" fmla="*/ 521512 w 887272"/>
              <a:gd name="connsiteY67" fmla="*/ 2834640 h 3631956"/>
              <a:gd name="connsiteX68" fmla="*/ 516432 w 887272"/>
              <a:gd name="connsiteY68" fmla="*/ 2956560 h 3631956"/>
              <a:gd name="connsiteX69" fmla="*/ 506272 w 887272"/>
              <a:gd name="connsiteY69" fmla="*/ 3048000 h 3631956"/>
              <a:gd name="connsiteX70" fmla="*/ 494419 w 887272"/>
              <a:gd name="connsiteY70" fmla="*/ 3217898 h 3631956"/>
              <a:gd name="connsiteX71" fmla="*/ 486517 w 887272"/>
              <a:gd name="connsiteY71" fmla="*/ 3325707 h 3631956"/>
              <a:gd name="connsiteX72" fmla="*/ 489903 w 887272"/>
              <a:gd name="connsiteY72" fmla="*/ 3369734 h 3631956"/>
              <a:gd name="connsiteX73" fmla="*/ 484823 w 887272"/>
              <a:gd name="connsiteY73" fmla="*/ 3407551 h 3631956"/>
              <a:gd name="connsiteX74" fmla="*/ 462810 w 887272"/>
              <a:gd name="connsiteY74" fmla="*/ 3608494 h 3631956"/>
              <a:gd name="connsiteX75" fmla="*/ 414832 w 887272"/>
              <a:gd name="connsiteY75" fmla="*/ 3611880 h 3631956"/>
              <a:gd name="connsiteX76" fmla="*/ 191312 w 887272"/>
              <a:gd name="connsiteY76" fmla="*/ 3601720 h 3631956"/>
              <a:gd name="connsiteX77" fmla="*/ 120192 w 887272"/>
              <a:gd name="connsiteY77" fmla="*/ 3591560 h 3631956"/>
              <a:gd name="connsiteX78" fmla="*/ 64312 w 887272"/>
              <a:gd name="connsiteY78" fmla="*/ 3586480 h 3631956"/>
              <a:gd name="connsiteX79" fmla="*/ 20849 w 887272"/>
              <a:gd name="connsiteY79" fmla="*/ 3576884 h 3631956"/>
              <a:gd name="connsiteX80" fmla="*/ 35525 w 887272"/>
              <a:gd name="connsiteY80" fmla="*/ 3533423 h 3631956"/>
              <a:gd name="connsiteX81" fmla="*/ 42864 w 887272"/>
              <a:gd name="connsiteY81" fmla="*/ 3455528 h 3631956"/>
              <a:gd name="connsiteX82" fmla="*/ 45121 w 887272"/>
              <a:gd name="connsiteY82" fmla="*/ 3429000 h 3631956"/>
              <a:gd name="connsiteX83" fmla="*/ 47379 w 887272"/>
              <a:gd name="connsiteY83" fmla="*/ 3397956 h 3631956"/>
              <a:gd name="connsiteX84" fmla="*/ 46815 w 887272"/>
              <a:gd name="connsiteY84" fmla="*/ 3356186 h 3631956"/>
              <a:gd name="connsiteX85" fmla="*/ 46250 w 887272"/>
              <a:gd name="connsiteY85" fmla="*/ 3327964 h 3631956"/>
              <a:gd name="connsiteX86" fmla="*/ 48508 w 887272"/>
              <a:gd name="connsiteY86" fmla="*/ 3265311 h 3631956"/>
              <a:gd name="connsiteX87" fmla="*/ 64876 w 887272"/>
              <a:gd name="connsiteY87" fmla="*/ 3217332 h 3631956"/>
              <a:gd name="connsiteX88" fmla="*/ 66570 w 887272"/>
              <a:gd name="connsiteY88" fmla="*/ 3178387 h 3631956"/>
              <a:gd name="connsiteX89" fmla="*/ 79551 w 887272"/>
              <a:gd name="connsiteY89" fmla="*/ 3056467 h 3631956"/>
              <a:gd name="connsiteX90" fmla="*/ 78987 w 887272"/>
              <a:gd name="connsiteY90" fmla="*/ 3025422 h 3631956"/>
              <a:gd name="connsiteX91" fmla="*/ 86890 w 887272"/>
              <a:gd name="connsiteY91" fmla="*/ 2958253 h 3631956"/>
              <a:gd name="connsiteX92" fmla="*/ 89147 w 887272"/>
              <a:gd name="connsiteY92" fmla="*/ 2910841 h 3631956"/>
              <a:gd name="connsiteX93" fmla="*/ 96485 w 887272"/>
              <a:gd name="connsiteY93" fmla="*/ 2835770 h 3631956"/>
              <a:gd name="connsiteX94" fmla="*/ 112290 w 887272"/>
              <a:gd name="connsiteY94" fmla="*/ 2715542 h 3631956"/>
              <a:gd name="connsiteX95" fmla="*/ 94792 w 887272"/>
              <a:gd name="connsiteY95" fmla="*/ 2687320 h 3631956"/>
              <a:gd name="connsiteX96" fmla="*/ 74472 w 887272"/>
              <a:gd name="connsiteY96" fmla="*/ 2667000 h 3631956"/>
              <a:gd name="connsiteX97" fmla="*/ 79552 w 887272"/>
              <a:gd name="connsiteY97" fmla="*/ 2631440 h 3631956"/>
              <a:gd name="connsiteX98" fmla="*/ 89712 w 887272"/>
              <a:gd name="connsiteY98" fmla="*/ 2600960 h 3631956"/>
              <a:gd name="connsiteX99" fmla="*/ 94792 w 887272"/>
              <a:gd name="connsiteY99" fmla="*/ 2570480 h 3631956"/>
              <a:gd name="connsiteX100" fmla="*/ 104952 w 887272"/>
              <a:gd name="connsiteY100" fmla="*/ 2550160 h 3631956"/>
              <a:gd name="connsiteX101" fmla="*/ 110032 w 887272"/>
              <a:gd name="connsiteY101" fmla="*/ 2532098 h 3631956"/>
              <a:gd name="connsiteX102" fmla="*/ 137125 w 887272"/>
              <a:gd name="connsiteY102" fmla="*/ 2525323 h 3631956"/>
              <a:gd name="connsiteX103" fmla="*/ 142206 w 887272"/>
              <a:gd name="connsiteY103" fmla="*/ 2484684 h 3631956"/>
              <a:gd name="connsiteX104" fmla="*/ 141076 w 887272"/>
              <a:gd name="connsiteY104" fmla="*/ 2460977 h 3631956"/>
              <a:gd name="connsiteX105" fmla="*/ 151802 w 887272"/>
              <a:gd name="connsiteY105" fmla="*/ 2430498 h 3631956"/>
              <a:gd name="connsiteX106" fmla="*/ 159703 w 887272"/>
              <a:gd name="connsiteY106" fmla="*/ 2410178 h 3631956"/>
              <a:gd name="connsiteX107" fmla="*/ 164784 w 887272"/>
              <a:gd name="connsiteY107" fmla="*/ 2388164 h 3631956"/>
              <a:gd name="connsiteX108" fmla="*/ 167041 w 887272"/>
              <a:gd name="connsiteY108" fmla="*/ 2359943 h 3631956"/>
              <a:gd name="connsiteX109" fmla="*/ 174943 w 887272"/>
              <a:gd name="connsiteY109" fmla="*/ 2338494 h 3631956"/>
              <a:gd name="connsiteX110" fmla="*/ 180023 w 887272"/>
              <a:gd name="connsiteY110" fmla="*/ 2284871 h 3631956"/>
              <a:gd name="connsiteX111" fmla="*/ 181716 w 887272"/>
              <a:gd name="connsiteY111" fmla="*/ 2232942 h 3631956"/>
              <a:gd name="connsiteX112" fmla="*/ 190183 w 887272"/>
              <a:gd name="connsiteY112" fmla="*/ 2175369 h 3631956"/>
              <a:gd name="connsiteX113" fmla="*/ 191312 w 887272"/>
              <a:gd name="connsiteY113" fmla="*/ 2136987 h 3631956"/>
              <a:gd name="connsiteX114" fmla="*/ 196392 w 887272"/>
              <a:gd name="connsiteY114" fmla="*/ 2098040 h 3631956"/>
              <a:gd name="connsiteX115" fmla="*/ 206552 w 887272"/>
              <a:gd name="connsiteY115" fmla="*/ 1991360 h 3631956"/>
              <a:gd name="connsiteX116" fmla="*/ 211632 w 887272"/>
              <a:gd name="connsiteY116" fmla="*/ 1965960 h 3631956"/>
              <a:gd name="connsiteX117" fmla="*/ 216712 w 887272"/>
              <a:gd name="connsiteY117" fmla="*/ 1925320 h 3631956"/>
              <a:gd name="connsiteX118" fmla="*/ 221792 w 887272"/>
              <a:gd name="connsiteY118" fmla="*/ 1910080 h 3631956"/>
              <a:gd name="connsiteX119" fmla="*/ 226872 w 887272"/>
              <a:gd name="connsiteY119" fmla="*/ 1889760 h 3631956"/>
              <a:gd name="connsiteX120" fmla="*/ 231952 w 887272"/>
              <a:gd name="connsiteY120" fmla="*/ 1859280 h 3631956"/>
              <a:gd name="connsiteX121" fmla="*/ 237032 w 887272"/>
              <a:gd name="connsiteY121" fmla="*/ 1833880 h 3631956"/>
              <a:gd name="connsiteX122" fmla="*/ 242112 w 887272"/>
              <a:gd name="connsiteY122" fmla="*/ 1762760 h 3631956"/>
              <a:gd name="connsiteX123" fmla="*/ 247192 w 887272"/>
              <a:gd name="connsiteY123" fmla="*/ 1747520 h 3631956"/>
              <a:gd name="connsiteX124" fmla="*/ 252272 w 887272"/>
              <a:gd name="connsiteY124" fmla="*/ 1722120 h 3631956"/>
              <a:gd name="connsiteX125" fmla="*/ 257352 w 887272"/>
              <a:gd name="connsiteY125" fmla="*/ 1671320 h 3631956"/>
              <a:gd name="connsiteX126" fmla="*/ 262432 w 887272"/>
              <a:gd name="connsiteY126" fmla="*/ 1656080 h 3631956"/>
              <a:gd name="connsiteX127" fmla="*/ 267512 w 887272"/>
              <a:gd name="connsiteY127" fmla="*/ 1635760 h 3631956"/>
              <a:gd name="connsiteX128" fmla="*/ 272592 w 887272"/>
              <a:gd name="connsiteY128" fmla="*/ 1574800 h 3631956"/>
              <a:gd name="connsiteX129" fmla="*/ 277672 w 887272"/>
              <a:gd name="connsiteY129" fmla="*/ 1559560 h 3631956"/>
              <a:gd name="connsiteX130" fmla="*/ 287832 w 887272"/>
              <a:gd name="connsiteY130" fmla="*/ 1518920 h 3631956"/>
              <a:gd name="connsiteX131" fmla="*/ 292912 w 887272"/>
              <a:gd name="connsiteY131" fmla="*/ 1473200 h 3631956"/>
              <a:gd name="connsiteX132" fmla="*/ 297992 w 887272"/>
              <a:gd name="connsiteY132" fmla="*/ 1447800 h 3631956"/>
              <a:gd name="connsiteX133" fmla="*/ 308152 w 887272"/>
              <a:gd name="connsiteY133" fmla="*/ 1386840 h 3631956"/>
              <a:gd name="connsiteX134" fmla="*/ 313232 w 887272"/>
              <a:gd name="connsiteY134" fmla="*/ 1346200 h 3631956"/>
              <a:gd name="connsiteX135" fmla="*/ 323392 w 887272"/>
              <a:gd name="connsiteY135" fmla="*/ 1275080 h 3631956"/>
              <a:gd name="connsiteX136" fmla="*/ 328472 w 887272"/>
              <a:gd name="connsiteY136" fmla="*/ 1224280 h 3631956"/>
              <a:gd name="connsiteX137" fmla="*/ 333552 w 887272"/>
              <a:gd name="connsiteY137" fmla="*/ 1198880 h 3631956"/>
              <a:gd name="connsiteX138" fmla="*/ 348792 w 887272"/>
              <a:gd name="connsiteY138" fmla="*/ 1127760 h 3631956"/>
              <a:gd name="connsiteX139" fmla="*/ 353872 w 887272"/>
              <a:gd name="connsiteY139" fmla="*/ 1076960 h 3631956"/>
              <a:gd name="connsiteX140" fmla="*/ 358952 w 887272"/>
              <a:gd name="connsiteY140" fmla="*/ 1056640 h 3631956"/>
              <a:gd name="connsiteX141" fmla="*/ 369112 w 887272"/>
              <a:gd name="connsiteY141" fmla="*/ 1005840 h 3631956"/>
              <a:gd name="connsiteX142" fmla="*/ 374192 w 887272"/>
              <a:gd name="connsiteY142" fmla="*/ 934720 h 3631956"/>
              <a:gd name="connsiteX143" fmla="*/ 384352 w 887272"/>
              <a:gd name="connsiteY143" fmla="*/ 868680 h 3631956"/>
              <a:gd name="connsiteX144" fmla="*/ 389432 w 887272"/>
              <a:gd name="connsiteY144" fmla="*/ 822960 h 3631956"/>
              <a:gd name="connsiteX145" fmla="*/ 399592 w 887272"/>
              <a:gd name="connsiteY145" fmla="*/ 777240 h 3631956"/>
              <a:gd name="connsiteX146" fmla="*/ 404672 w 887272"/>
              <a:gd name="connsiteY146" fmla="*/ 731520 h 3631956"/>
              <a:gd name="connsiteX147" fmla="*/ 414832 w 887272"/>
              <a:gd name="connsiteY147" fmla="*/ 690880 h 3631956"/>
              <a:gd name="connsiteX148" fmla="*/ 424992 w 887272"/>
              <a:gd name="connsiteY148" fmla="*/ 629920 h 3631956"/>
              <a:gd name="connsiteX149" fmla="*/ 430072 w 887272"/>
              <a:gd name="connsiteY149" fmla="*/ 584200 h 3631956"/>
              <a:gd name="connsiteX150" fmla="*/ 440232 w 887272"/>
              <a:gd name="connsiteY150" fmla="*/ 543560 h 3631956"/>
              <a:gd name="connsiteX151" fmla="*/ 445312 w 887272"/>
              <a:gd name="connsiteY151" fmla="*/ 523240 h 3631956"/>
              <a:gd name="connsiteX152" fmla="*/ 455472 w 887272"/>
              <a:gd name="connsiteY152" fmla="*/ 457200 h 3631956"/>
              <a:gd name="connsiteX153" fmla="*/ 465632 w 887272"/>
              <a:gd name="connsiteY153" fmla="*/ 411480 h 3631956"/>
              <a:gd name="connsiteX154" fmla="*/ 470712 w 887272"/>
              <a:gd name="connsiteY154" fmla="*/ 365760 h 3631956"/>
              <a:gd name="connsiteX155" fmla="*/ 475792 w 887272"/>
              <a:gd name="connsiteY155" fmla="*/ 335280 h 3631956"/>
              <a:gd name="connsiteX156" fmla="*/ 470712 w 887272"/>
              <a:gd name="connsiteY156" fmla="*/ 198120 h 3631956"/>
              <a:gd name="connsiteX0" fmla="*/ 470712 w 887272"/>
              <a:gd name="connsiteY0" fmla="*/ 198120 h 3631956"/>
              <a:gd name="connsiteX1" fmla="*/ 485952 w 887272"/>
              <a:gd name="connsiteY1" fmla="*/ 187960 h 3631956"/>
              <a:gd name="connsiteX2" fmla="*/ 496112 w 887272"/>
              <a:gd name="connsiteY2" fmla="*/ 172720 h 3631956"/>
              <a:gd name="connsiteX3" fmla="*/ 526592 w 887272"/>
              <a:gd name="connsiteY3" fmla="*/ 152400 h 3631956"/>
              <a:gd name="connsiteX4" fmla="*/ 541832 w 887272"/>
              <a:gd name="connsiteY4" fmla="*/ 137160 h 3631956"/>
              <a:gd name="connsiteX5" fmla="*/ 572312 w 887272"/>
              <a:gd name="connsiteY5" fmla="*/ 127000 h 3631956"/>
              <a:gd name="connsiteX6" fmla="*/ 602792 w 887272"/>
              <a:gd name="connsiteY6" fmla="*/ 111760 h 3631956"/>
              <a:gd name="connsiteX7" fmla="*/ 638352 w 887272"/>
              <a:gd name="connsiteY7" fmla="*/ 96520 h 3631956"/>
              <a:gd name="connsiteX8" fmla="*/ 653592 w 887272"/>
              <a:gd name="connsiteY8" fmla="*/ 86360 h 3631956"/>
              <a:gd name="connsiteX9" fmla="*/ 689152 w 887272"/>
              <a:gd name="connsiteY9" fmla="*/ 76200 h 3631956"/>
              <a:gd name="connsiteX10" fmla="*/ 719632 w 887272"/>
              <a:gd name="connsiteY10" fmla="*/ 66040 h 3631956"/>
              <a:gd name="connsiteX11" fmla="*/ 755192 w 887272"/>
              <a:gd name="connsiteY11" fmla="*/ 50800 h 3631956"/>
              <a:gd name="connsiteX12" fmla="*/ 805992 w 887272"/>
              <a:gd name="connsiteY12" fmla="*/ 35560 h 3631956"/>
              <a:gd name="connsiteX13" fmla="*/ 821232 w 887272"/>
              <a:gd name="connsiteY13" fmla="*/ 25400 h 3631956"/>
              <a:gd name="connsiteX14" fmla="*/ 851712 w 887272"/>
              <a:gd name="connsiteY14" fmla="*/ 15240 h 3631956"/>
              <a:gd name="connsiteX15" fmla="*/ 882192 w 887272"/>
              <a:gd name="connsiteY15" fmla="*/ 0 h 3631956"/>
              <a:gd name="connsiteX16" fmla="*/ 887272 w 887272"/>
              <a:gd name="connsiteY16" fmla="*/ 15240 h 3631956"/>
              <a:gd name="connsiteX17" fmla="*/ 882192 w 887272"/>
              <a:gd name="connsiteY17" fmla="*/ 60960 h 3631956"/>
              <a:gd name="connsiteX18" fmla="*/ 877112 w 887272"/>
              <a:gd name="connsiteY18" fmla="*/ 76200 h 3631956"/>
              <a:gd name="connsiteX19" fmla="*/ 872032 w 887272"/>
              <a:gd name="connsiteY19" fmla="*/ 96520 h 3631956"/>
              <a:gd name="connsiteX20" fmla="*/ 866952 w 887272"/>
              <a:gd name="connsiteY20" fmla="*/ 162560 h 3631956"/>
              <a:gd name="connsiteX21" fmla="*/ 861872 w 887272"/>
              <a:gd name="connsiteY21" fmla="*/ 182880 h 3631956"/>
              <a:gd name="connsiteX22" fmla="*/ 856792 w 887272"/>
              <a:gd name="connsiteY22" fmla="*/ 213360 h 3631956"/>
              <a:gd name="connsiteX23" fmla="*/ 851712 w 887272"/>
              <a:gd name="connsiteY23" fmla="*/ 335280 h 3631956"/>
              <a:gd name="connsiteX24" fmla="*/ 841552 w 887272"/>
              <a:gd name="connsiteY24" fmla="*/ 401320 h 3631956"/>
              <a:gd name="connsiteX25" fmla="*/ 836472 w 887272"/>
              <a:gd name="connsiteY25" fmla="*/ 447040 h 3631956"/>
              <a:gd name="connsiteX26" fmla="*/ 826312 w 887272"/>
              <a:gd name="connsiteY26" fmla="*/ 568960 h 3631956"/>
              <a:gd name="connsiteX27" fmla="*/ 821232 w 887272"/>
              <a:gd name="connsiteY27" fmla="*/ 594360 h 3631956"/>
              <a:gd name="connsiteX28" fmla="*/ 816152 w 887272"/>
              <a:gd name="connsiteY28" fmla="*/ 640080 h 3631956"/>
              <a:gd name="connsiteX29" fmla="*/ 805992 w 887272"/>
              <a:gd name="connsiteY29" fmla="*/ 690880 h 3631956"/>
              <a:gd name="connsiteX30" fmla="*/ 800912 w 887272"/>
              <a:gd name="connsiteY30" fmla="*/ 721360 h 3631956"/>
              <a:gd name="connsiteX31" fmla="*/ 795832 w 887272"/>
              <a:gd name="connsiteY31" fmla="*/ 741680 h 3631956"/>
              <a:gd name="connsiteX32" fmla="*/ 790752 w 887272"/>
              <a:gd name="connsiteY32" fmla="*/ 767080 h 3631956"/>
              <a:gd name="connsiteX33" fmla="*/ 785672 w 887272"/>
              <a:gd name="connsiteY33" fmla="*/ 787400 h 3631956"/>
              <a:gd name="connsiteX34" fmla="*/ 780592 w 887272"/>
              <a:gd name="connsiteY34" fmla="*/ 828040 h 3631956"/>
              <a:gd name="connsiteX35" fmla="*/ 775512 w 887272"/>
              <a:gd name="connsiteY35" fmla="*/ 843280 h 3631956"/>
              <a:gd name="connsiteX36" fmla="*/ 765352 w 887272"/>
              <a:gd name="connsiteY36" fmla="*/ 894080 h 3631956"/>
              <a:gd name="connsiteX37" fmla="*/ 755192 w 887272"/>
              <a:gd name="connsiteY37" fmla="*/ 939800 h 3631956"/>
              <a:gd name="connsiteX38" fmla="*/ 750112 w 887272"/>
              <a:gd name="connsiteY38" fmla="*/ 980440 h 3631956"/>
              <a:gd name="connsiteX39" fmla="*/ 745032 w 887272"/>
              <a:gd name="connsiteY39" fmla="*/ 1031240 h 3631956"/>
              <a:gd name="connsiteX40" fmla="*/ 734872 w 887272"/>
              <a:gd name="connsiteY40" fmla="*/ 1102360 h 3631956"/>
              <a:gd name="connsiteX41" fmla="*/ 729792 w 887272"/>
              <a:gd name="connsiteY41" fmla="*/ 1203960 h 3631956"/>
              <a:gd name="connsiteX42" fmla="*/ 719632 w 887272"/>
              <a:gd name="connsiteY42" fmla="*/ 1264920 h 3631956"/>
              <a:gd name="connsiteX43" fmla="*/ 704392 w 887272"/>
              <a:gd name="connsiteY43" fmla="*/ 1407160 h 3631956"/>
              <a:gd name="connsiteX44" fmla="*/ 694232 w 887272"/>
              <a:gd name="connsiteY44" fmla="*/ 1463040 h 3631956"/>
              <a:gd name="connsiteX45" fmla="*/ 689152 w 887272"/>
              <a:gd name="connsiteY45" fmla="*/ 1518920 h 3631956"/>
              <a:gd name="connsiteX46" fmla="*/ 678992 w 887272"/>
              <a:gd name="connsiteY46" fmla="*/ 1564640 h 3631956"/>
              <a:gd name="connsiteX47" fmla="*/ 673912 w 887272"/>
              <a:gd name="connsiteY47" fmla="*/ 1595120 h 3631956"/>
              <a:gd name="connsiteX48" fmla="*/ 668832 w 887272"/>
              <a:gd name="connsiteY48" fmla="*/ 1635760 h 3631956"/>
              <a:gd name="connsiteX49" fmla="*/ 663752 w 887272"/>
              <a:gd name="connsiteY49" fmla="*/ 1666240 h 3631956"/>
              <a:gd name="connsiteX50" fmla="*/ 658672 w 887272"/>
              <a:gd name="connsiteY50" fmla="*/ 1706880 h 3631956"/>
              <a:gd name="connsiteX51" fmla="*/ 643432 w 887272"/>
              <a:gd name="connsiteY51" fmla="*/ 1778000 h 3631956"/>
              <a:gd name="connsiteX52" fmla="*/ 638352 w 887272"/>
              <a:gd name="connsiteY52" fmla="*/ 1823720 h 3631956"/>
              <a:gd name="connsiteX53" fmla="*/ 628192 w 887272"/>
              <a:gd name="connsiteY53" fmla="*/ 1879600 h 3631956"/>
              <a:gd name="connsiteX54" fmla="*/ 623112 w 887272"/>
              <a:gd name="connsiteY54" fmla="*/ 1935480 h 3631956"/>
              <a:gd name="connsiteX55" fmla="*/ 607872 w 887272"/>
              <a:gd name="connsiteY55" fmla="*/ 2021840 h 3631956"/>
              <a:gd name="connsiteX56" fmla="*/ 602792 w 887272"/>
              <a:gd name="connsiteY56" fmla="*/ 2082800 h 3631956"/>
              <a:gd name="connsiteX57" fmla="*/ 592632 w 887272"/>
              <a:gd name="connsiteY57" fmla="*/ 2133600 h 3631956"/>
              <a:gd name="connsiteX58" fmla="*/ 582472 w 887272"/>
              <a:gd name="connsiteY58" fmla="*/ 2204720 h 3631956"/>
              <a:gd name="connsiteX59" fmla="*/ 577392 w 887272"/>
              <a:gd name="connsiteY59" fmla="*/ 2296160 h 3631956"/>
              <a:gd name="connsiteX60" fmla="*/ 572312 w 887272"/>
              <a:gd name="connsiteY60" fmla="*/ 2311400 h 3631956"/>
              <a:gd name="connsiteX61" fmla="*/ 567232 w 887272"/>
              <a:gd name="connsiteY61" fmla="*/ 2352040 h 3631956"/>
              <a:gd name="connsiteX62" fmla="*/ 562152 w 887272"/>
              <a:gd name="connsiteY62" fmla="*/ 2382520 h 3631956"/>
              <a:gd name="connsiteX63" fmla="*/ 551992 w 887272"/>
              <a:gd name="connsiteY63" fmla="*/ 2509520 h 3631956"/>
              <a:gd name="connsiteX64" fmla="*/ 541832 w 887272"/>
              <a:gd name="connsiteY64" fmla="*/ 2570480 h 3631956"/>
              <a:gd name="connsiteX65" fmla="*/ 536752 w 887272"/>
              <a:gd name="connsiteY65" fmla="*/ 2595880 h 3631956"/>
              <a:gd name="connsiteX66" fmla="*/ 526592 w 887272"/>
              <a:gd name="connsiteY66" fmla="*/ 2809240 h 3631956"/>
              <a:gd name="connsiteX67" fmla="*/ 521512 w 887272"/>
              <a:gd name="connsiteY67" fmla="*/ 2834640 h 3631956"/>
              <a:gd name="connsiteX68" fmla="*/ 516432 w 887272"/>
              <a:gd name="connsiteY68" fmla="*/ 2956560 h 3631956"/>
              <a:gd name="connsiteX69" fmla="*/ 506272 w 887272"/>
              <a:gd name="connsiteY69" fmla="*/ 3048000 h 3631956"/>
              <a:gd name="connsiteX70" fmla="*/ 494419 w 887272"/>
              <a:gd name="connsiteY70" fmla="*/ 3217898 h 3631956"/>
              <a:gd name="connsiteX71" fmla="*/ 486517 w 887272"/>
              <a:gd name="connsiteY71" fmla="*/ 3325707 h 3631956"/>
              <a:gd name="connsiteX72" fmla="*/ 489903 w 887272"/>
              <a:gd name="connsiteY72" fmla="*/ 3369734 h 3631956"/>
              <a:gd name="connsiteX73" fmla="*/ 484823 w 887272"/>
              <a:gd name="connsiteY73" fmla="*/ 3407551 h 3631956"/>
              <a:gd name="connsiteX74" fmla="*/ 462810 w 887272"/>
              <a:gd name="connsiteY74" fmla="*/ 3608494 h 3631956"/>
              <a:gd name="connsiteX75" fmla="*/ 414832 w 887272"/>
              <a:gd name="connsiteY75" fmla="*/ 3611880 h 3631956"/>
              <a:gd name="connsiteX76" fmla="*/ 191312 w 887272"/>
              <a:gd name="connsiteY76" fmla="*/ 3601720 h 3631956"/>
              <a:gd name="connsiteX77" fmla="*/ 120192 w 887272"/>
              <a:gd name="connsiteY77" fmla="*/ 3591560 h 3631956"/>
              <a:gd name="connsiteX78" fmla="*/ 64312 w 887272"/>
              <a:gd name="connsiteY78" fmla="*/ 3586480 h 3631956"/>
              <a:gd name="connsiteX79" fmla="*/ 20849 w 887272"/>
              <a:gd name="connsiteY79" fmla="*/ 3576884 h 3631956"/>
              <a:gd name="connsiteX80" fmla="*/ 35525 w 887272"/>
              <a:gd name="connsiteY80" fmla="*/ 3533423 h 3631956"/>
              <a:gd name="connsiteX81" fmla="*/ 42864 w 887272"/>
              <a:gd name="connsiteY81" fmla="*/ 3455528 h 3631956"/>
              <a:gd name="connsiteX82" fmla="*/ 45121 w 887272"/>
              <a:gd name="connsiteY82" fmla="*/ 3429000 h 3631956"/>
              <a:gd name="connsiteX83" fmla="*/ 47379 w 887272"/>
              <a:gd name="connsiteY83" fmla="*/ 3397956 h 3631956"/>
              <a:gd name="connsiteX84" fmla="*/ 46815 w 887272"/>
              <a:gd name="connsiteY84" fmla="*/ 3356186 h 3631956"/>
              <a:gd name="connsiteX85" fmla="*/ 46250 w 887272"/>
              <a:gd name="connsiteY85" fmla="*/ 3327964 h 3631956"/>
              <a:gd name="connsiteX86" fmla="*/ 48508 w 887272"/>
              <a:gd name="connsiteY86" fmla="*/ 3265311 h 3631956"/>
              <a:gd name="connsiteX87" fmla="*/ 64876 w 887272"/>
              <a:gd name="connsiteY87" fmla="*/ 3217332 h 3631956"/>
              <a:gd name="connsiteX88" fmla="*/ 66570 w 887272"/>
              <a:gd name="connsiteY88" fmla="*/ 3178387 h 3631956"/>
              <a:gd name="connsiteX89" fmla="*/ 79551 w 887272"/>
              <a:gd name="connsiteY89" fmla="*/ 3056467 h 3631956"/>
              <a:gd name="connsiteX90" fmla="*/ 78987 w 887272"/>
              <a:gd name="connsiteY90" fmla="*/ 3025422 h 3631956"/>
              <a:gd name="connsiteX91" fmla="*/ 86890 w 887272"/>
              <a:gd name="connsiteY91" fmla="*/ 2958253 h 3631956"/>
              <a:gd name="connsiteX92" fmla="*/ 89147 w 887272"/>
              <a:gd name="connsiteY92" fmla="*/ 2910841 h 3631956"/>
              <a:gd name="connsiteX93" fmla="*/ 96485 w 887272"/>
              <a:gd name="connsiteY93" fmla="*/ 2835770 h 3631956"/>
              <a:gd name="connsiteX94" fmla="*/ 112290 w 887272"/>
              <a:gd name="connsiteY94" fmla="*/ 2715542 h 3631956"/>
              <a:gd name="connsiteX95" fmla="*/ 94792 w 887272"/>
              <a:gd name="connsiteY95" fmla="*/ 2687320 h 3631956"/>
              <a:gd name="connsiteX96" fmla="*/ 74472 w 887272"/>
              <a:gd name="connsiteY96" fmla="*/ 2667000 h 3631956"/>
              <a:gd name="connsiteX97" fmla="*/ 79552 w 887272"/>
              <a:gd name="connsiteY97" fmla="*/ 2631440 h 3631956"/>
              <a:gd name="connsiteX98" fmla="*/ 89712 w 887272"/>
              <a:gd name="connsiteY98" fmla="*/ 2600960 h 3631956"/>
              <a:gd name="connsiteX99" fmla="*/ 94792 w 887272"/>
              <a:gd name="connsiteY99" fmla="*/ 2570480 h 3631956"/>
              <a:gd name="connsiteX100" fmla="*/ 104952 w 887272"/>
              <a:gd name="connsiteY100" fmla="*/ 2550160 h 3631956"/>
              <a:gd name="connsiteX101" fmla="*/ 110032 w 887272"/>
              <a:gd name="connsiteY101" fmla="*/ 2532098 h 3631956"/>
              <a:gd name="connsiteX102" fmla="*/ 137125 w 887272"/>
              <a:gd name="connsiteY102" fmla="*/ 2525323 h 3631956"/>
              <a:gd name="connsiteX103" fmla="*/ 142206 w 887272"/>
              <a:gd name="connsiteY103" fmla="*/ 2484684 h 3631956"/>
              <a:gd name="connsiteX104" fmla="*/ 152364 w 887272"/>
              <a:gd name="connsiteY104" fmla="*/ 2466621 h 3631956"/>
              <a:gd name="connsiteX105" fmla="*/ 151802 w 887272"/>
              <a:gd name="connsiteY105" fmla="*/ 2430498 h 3631956"/>
              <a:gd name="connsiteX106" fmla="*/ 159703 w 887272"/>
              <a:gd name="connsiteY106" fmla="*/ 2410178 h 3631956"/>
              <a:gd name="connsiteX107" fmla="*/ 164784 w 887272"/>
              <a:gd name="connsiteY107" fmla="*/ 2388164 h 3631956"/>
              <a:gd name="connsiteX108" fmla="*/ 167041 w 887272"/>
              <a:gd name="connsiteY108" fmla="*/ 2359943 h 3631956"/>
              <a:gd name="connsiteX109" fmla="*/ 174943 w 887272"/>
              <a:gd name="connsiteY109" fmla="*/ 2338494 h 3631956"/>
              <a:gd name="connsiteX110" fmla="*/ 180023 w 887272"/>
              <a:gd name="connsiteY110" fmla="*/ 2284871 h 3631956"/>
              <a:gd name="connsiteX111" fmla="*/ 181716 w 887272"/>
              <a:gd name="connsiteY111" fmla="*/ 2232942 h 3631956"/>
              <a:gd name="connsiteX112" fmla="*/ 190183 w 887272"/>
              <a:gd name="connsiteY112" fmla="*/ 2175369 h 3631956"/>
              <a:gd name="connsiteX113" fmla="*/ 191312 w 887272"/>
              <a:gd name="connsiteY113" fmla="*/ 2136987 h 3631956"/>
              <a:gd name="connsiteX114" fmla="*/ 196392 w 887272"/>
              <a:gd name="connsiteY114" fmla="*/ 2098040 h 3631956"/>
              <a:gd name="connsiteX115" fmla="*/ 206552 w 887272"/>
              <a:gd name="connsiteY115" fmla="*/ 1991360 h 3631956"/>
              <a:gd name="connsiteX116" fmla="*/ 211632 w 887272"/>
              <a:gd name="connsiteY116" fmla="*/ 1965960 h 3631956"/>
              <a:gd name="connsiteX117" fmla="*/ 216712 w 887272"/>
              <a:gd name="connsiteY117" fmla="*/ 1925320 h 3631956"/>
              <a:gd name="connsiteX118" fmla="*/ 221792 w 887272"/>
              <a:gd name="connsiteY118" fmla="*/ 1910080 h 3631956"/>
              <a:gd name="connsiteX119" fmla="*/ 226872 w 887272"/>
              <a:gd name="connsiteY119" fmla="*/ 1889760 h 3631956"/>
              <a:gd name="connsiteX120" fmla="*/ 231952 w 887272"/>
              <a:gd name="connsiteY120" fmla="*/ 1859280 h 3631956"/>
              <a:gd name="connsiteX121" fmla="*/ 237032 w 887272"/>
              <a:gd name="connsiteY121" fmla="*/ 1833880 h 3631956"/>
              <a:gd name="connsiteX122" fmla="*/ 242112 w 887272"/>
              <a:gd name="connsiteY122" fmla="*/ 1762760 h 3631956"/>
              <a:gd name="connsiteX123" fmla="*/ 247192 w 887272"/>
              <a:gd name="connsiteY123" fmla="*/ 1747520 h 3631956"/>
              <a:gd name="connsiteX124" fmla="*/ 252272 w 887272"/>
              <a:gd name="connsiteY124" fmla="*/ 1722120 h 3631956"/>
              <a:gd name="connsiteX125" fmla="*/ 257352 w 887272"/>
              <a:gd name="connsiteY125" fmla="*/ 1671320 h 3631956"/>
              <a:gd name="connsiteX126" fmla="*/ 262432 w 887272"/>
              <a:gd name="connsiteY126" fmla="*/ 1656080 h 3631956"/>
              <a:gd name="connsiteX127" fmla="*/ 267512 w 887272"/>
              <a:gd name="connsiteY127" fmla="*/ 1635760 h 3631956"/>
              <a:gd name="connsiteX128" fmla="*/ 272592 w 887272"/>
              <a:gd name="connsiteY128" fmla="*/ 1574800 h 3631956"/>
              <a:gd name="connsiteX129" fmla="*/ 277672 w 887272"/>
              <a:gd name="connsiteY129" fmla="*/ 1559560 h 3631956"/>
              <a:gd name="connsiteX130" fmla="*/ 287832 w 887272"/>
              <a:gd name="connsiteY130" fmla="*/ 1518920 h 3631956"/>
              <a:gd name="connsiteX131" fmla="*/ 292912 w 887272"/>
              <a:gd name="connsiteY131" fmla="*/ 1473200 h 3631956"/>
              <a:gd name="connsiteX132" fmla="*/ 297992 w 887272"/>
              <a:gd name="connsiteY132" fmla="*/ 1447800 h 3631956"/>
              <a:gd name="connsiteX133" fmla="*/ 308152 w 887272"/>
              <a:gd name="connsiteY133" fmla="*/ 1386840 h 3631956"/>
              <a:gd name="connsiteX134" fmla="*/ 313232 w 887272"/>
              <a:gd name="connsiteY134" fmla="*/ 1346200 h 3631956"/>
              <a:gd name="connsiteX135" fmla="*/ 323392 w 887272"/>
              <a:gd name="connsiteY135" fmla="*/ 1275080 h 3631956"/>
              <a:gd name="connsiteX136" fmla="*/ 328472 w 887272"/>
              <a:gd name="connsiteY136" fmla="*/ 1224280 h 3631956"/>
              <a:gd name="connsiteX137" fmla="*/ 333552 w 887272"/>
              <a:gd name="connsiteY137" fmla="*/ 1198880 h 3631956"/>
              <a:gd name="connsiteX138" fmla="*/ 348792 w 887272"/>
              <a:gd name="connsiteY138" fmla="*/ 1127760 h 3631956"/>
              <a:gd name="connsiteX139" fmla="*/ 353872 w 887272"/>
              <a:gd name="connsiteY139" fmla="*/ 1076960 h 3631956"/>
              <a:gd name="connsiteX140" fmla="*/ 358952 w 887272"/>
              <a:gd name="connsiteY140" fmla="*/ 1056640 h 3631956"/>
              <a:gd name="connsiteX141" fmla="*/ 369112 w 887272"/>
              <a:gd name="connsiteY141" fmla="*/ 1005840 h 3631956"/>
              <a:gd name="connsiteX142" fmla="*/ 374192 w 887272"/>
              <a:gd name="connsiteY142" fmla="*/ 934720 h 3631956"/>
              <a:gd name="connsiteX143" fmla="*/ 384352 w 887272"/>
              <a:gd name="connsiteY143" fmla="*/ 868680 h 3631956"/>
              <a:gd name="connsiteX144" fmla="*/ 389432 w 887272"/>
              <a:gd name="connsiteY144" fmla="*/ 822960 h 3631956"/>
              <a:gd name="connsiteX145" fmla="*/ 399592 w 887272"/>
              <a:gd name="connsiteY145" fmla="*/ 777240 h 3631956"/>
              <a:gd name="connsiteX146" fmla="*/ 404672 w 887272"/>
              <a:gd name="connsiteY146" fmla="*/ 731520 h 3631956"/>
              <a:gd name="connsiteX147" fmla="*/ 414832 w 887272"/>
              <a:gd name="connsiteY147" fmla="*/ 690880 h 3631956"/>
              <a:gd name="connsiteX148" fmla="*/ 424992 w 887272"/>
              <a:gd name="connsiteY148" fmla="*/ 629920 h 3631956"/>
              <a:gd name="connsiteX149" fmla="*/ 430072 w 887272"/>
              <a:gd name="connsiteY149" fmla="*/ 584200 h 3631956"/>
              <a:gd name="connsiteX150" fmla="*/ 440232 w 887272"/>
              <a:gd name="connsiteY150" fmla="*/ 543560 h 3631956"/>
              <a:gd name="connsiteX151" fmla="*/ 445312 w 887272"/>
              <a:gd name="connsiteY151" fmla="*/ 523240 h 3631956"/>
              <a:gd name="connsiteX152" fmla="*/ 455472 w 887272"/>
              <a:gd name="connsiteY152" fmla="*/ 457200 h 3631956"/>
              <a:gd name="connsiteX153" fmla="*/ 465632 w 887272"/>
              <a:gd name="connsiteY153" fmla="*/ 411480 h 3631956"/>
              <a:gd name="connsiteX154" fmla="*/ 470712 w 887272"/>
              <a:gd name="connsiteY154" fmla="*/ 365760 h 3631956"/>
              <a:gd name="connsiteX155" fmla="*/ 475792 w 887272"/>
              <a:gd name="connsiteY155" fmla="*/ 335280 h 3631956"/>
              <a:gd name="connsiteX156" fmla="*/ 470712 w 887272"/>
              <a:gd name="connsiteY156" fmla="*/ 198120 h 3631956"/>
              <a:gd name="connsiteX0" fmla="*/ 470712 w 887272"/>
              <a:gd name="connsiteY0" fmla="*/ 198120 h 3631956"/>
              <a:gd name="connsiteX1" fmla="*/ 485952 w 887272"/>
              <a:gd name="connsiteY1" fmla="*/ 187960 h 3631956"/>
              <a:gd name="connsiteX2" fmla="*/ 496112 w 887272"/>
              <a:gd name="connsiteY2" fmla="*/ 172720 h 3631956"/>
              <a:gd name="connsiteX3" fmla="*/ 526592 w 887272"/>
              <a:gd name="connsiteY3" fmla="*/ 152400 h 3631956"/>
              <a:gd name="connsiteX4" fmla="*/ 541832 w 887272"/>
              <a:gd name="connsiteY4" fmla="*/ 137160 h 3631956"/>
              <a:gd name="connsiteX5" fmla="*/ 572312 w 887272"/>
              <a:gd name="connsiteY5" fmla="*/ 127000 h 3631956"/>
              <a:gd name="connsiteX6" fmla="*/ 602792 w 887272"/>
              <a:gd name="connsiteY6" fmla="*/ 111760 h 3631956"/>
              <a:gd name="connsiteX7" fmla="*/ 638352 w 887272"/>
              <a:gd name="connsiteY7" fmla="*/ 96520 h 3631956"/>
              <a:gd name="connsiteX8" fmla="*/ 653592 w 887272"/>
              <a:gd name="connsiteY8" fmla="*/ 86360 h 3631956"/>
              <a:gd name="connsiteX9" fmla="*/ 689152 w 887272"/>
              <a:gd name="connsiteY9" fmla="*/ 76200 h 3631956"/>
              <a:gd name="connsiteX10" fmla="*/ 719632 w 887272"/>
              <a:gd name="connsiteY10" fmla="*/ 66040 h 3631956"/>
              <a:gd name="connsiteX11" fmla="*/ 755192 w 887272"/>
              <a:gd name="connsiteY11" fmla="*/ 50800 h 3631956"/>
              <a:gd name="connsiteX12" fmla="*/ 805992 w 887272"/>
              <a:gd name="connsiteY12" fmla="*/ 35560 h 3631956"/>
              <a:gd name="connsiteX13" fmla="*/ 821232 w 887272"/>
              <a:gd name="connsiteY13" fmla="*/ 25400 h 3631956"/>
              <a:gd name="connsiteX14" fmla="*/ 851712 w 887272"/>
              <a:gd name="connsiteY14" fmla="*/ 15240 h 3631956"/>
              <a:gd name="connsiteX15" fmla="*/ 882192 w 887272"/>
              <a:gd name="connsiteY15" fmla="*/ 0 h 3631956"/>
              <a:gd name="connsiteX16" fmla="*/ 887272 w 887272"/>
              <a:gd name="connsiteY16" fmla="*/ 15240 h 3631956"/>
              <a:gd name="connsiteX17" fmla="*/ 882192 w 887272"/>
              <a:gd name="connsiteY17" fmla="*/ 60960 h 3631956"/>
              <a:gd name="connsiteX18" fmla="*/ 877112 w 887272"/>
              <a:gd name="connsiteY18" fmla="*/ 76200 h 3631956"/>
              <a:gd name="connsiteX19" fmla="*/ 872032 w 887272"/>
              <a:gd name="connsiteY19" fmla="*/ 96520 h 3631956"/>
              <a:gd name="connsiteX20" fmla="*/ 866952 w 887272"/>
              <a:gd name="connsiteY20" fmla="*/ 162560 h 3631956"/>
              <a:gd name="connsiteX21" fmla="*/ 861872 w 887272"/>
              <a:gd name="connsiteY21" fmla="*/ 182880 h 3631956"/>
              <a:gd name="connsiteX22" fmla="*/ 856792 w 887272"/>
              <a:gd name="connsiteY22" fmla="*/ 213360 h 3631956"/>
              <a:gd name="connsiteX23" fmla="*/ 851712 w 887272"/>
              <a:gd name="connsiteY23" fmla="*/ 335280 h 3631956"/>
              <a:gd name="connsiteX24" fmla="*/ 841552 w 887272"/>
              <a:gd name="connsiteY24" fmla="*/ 401320 h 3631956"/>
              <a:gd name="connsiteX25" fmla="*/ 836472 w 887272"/>
              <a:gd name="connsiteY25" fmla="*/ 447040 h 3631956"/>
              <a:gd name="connsiteX26" fmla="*/ 826312 w 887272"/>
              <a:gd name="connsiteY26" fmla="*/ 568960 h 3631956"/>
              <a:gd name="connsiteX27" fmla="*/ 821232 w 887272"/>
              <a:gd name="connsiteY27" fmla="*/ 594360 h 3631956"/>
              <a:gd name="connsiteX28" fmla="*/ 816152 w 887272"/>
              <a:gd name="connsiteY28" fmla="*/ 640080 h 3631956"/>
              <a:gd name="connsiteX29" fmla="*/ 805992 w 887272"/>
              <a:gd name="connsiteY29" fmla="*/ 690880 h 3631956"/>
              <a:gd name="connsiteX30" fmla="*/ 800912 w 887272"/>
              <a:gd name="connsiteY30" fmla="*/ 721360 h 3631956"/>
              <a:gd name="connsiteX31" fmla="*/ 795832 w 887272"/>
              <a:gd name="connsiteY31" fmla="*/ 741680 h 3631956"/>
              <a:gd name="connsiteX32" fmla="*/ 790752 w 887272"/>
              <a:gd name="connsiteY32" fmla="*/ 767080 h 3631956"/>
              <a:gd name="connsiteX33" fmla="*/ 785672 w 887272"/>
              <a:gd name="connsiteY33" fmla="*/ 787400 h 3631956"/>
              <a:gd name="connsiteX34" fmla="*/ 780592 w 887272"/>
              <a:gd name="connsiteY34" fmla="*/ 828040 h 3631956"/>
              <a:gd name="connsiteX35" fmla="*/ 775512 w 887272"/>
              <a:gd name="connsiteY35" fmla="*/ 843280 h 3631956"/>
              <a:gd name="connsiteX36" fmla="*/ 765352 w 887272"/>
              <a:gd name="connsiteY36" fmla="*/ 894080 h 3631956"/>
              <a:gd name="connsiteX37" fmla="*/ 755192 w 887272"/>
              <a:gd name="connsiteY37" fmla="*/ 939800 h 3631956"/>
              <a:gd name="connsiteX38" fmla="*/ 750112 w 887272"/>
              <a:gd name="connsiteY38" fmla="*/ 980440 h 3631956"/>
              <a:gd name="connsiteX39" fmla="*/ 745032 w 887272"/>
              <a:gd name="connsiteY39" fmla="*/ 1031240 h 3631956"/>
              <a:gd name="connsiteX40" fmla="*/ 734872 w 887272"/>
              <a:gd name="connsiteY40" fmla="*/ 1102360 h 3631956"/>
              <a:gd name="connsiteX41" fmla="*/ 729792 w 887272"/>
              <a:gd name="connsiteY41" fmla="*/ 1203960 h 3631956"/>
              <a:gd name="connsiteX42" fmla="*/ 719632 w 887272"/>
              <a:gd name="connsiteY42" fmla="*/ 1264920 h 3631956"/>
              <a:gd name="connsiteX43" fmla="*/ 704392 w 887272"/>
              <a:gd name="connsiteY43" fmla="*/ 1407160 h 3631956"/>
              <a:gd name="connsiteX44" fmla="*/ 694232 w 887272"/>
              <a:gd name="connsiteY44" fmla="*/ 1463040 h 3631956"/>
              <a:gd name="connsiteX45" fmla="*/ 689152 w 887272"/>
              <a:gd name="connsiteY45" fmla="*/ 1518920 h 3631956"/>
              <a:gd name="connsiteX46" fmla="*/ 678992 w 887272"/>
              <a:gd name="connsiteY46" fmla="*/ 1564640 h 3631956"/>
              <a:gd name="connsiteX47" fmla="*/ 673912 w 887272"/>
              <a:gd name="connsiteY47" fmla="*/ 1595120 h 3631956"/>
              <a:gd name="connsiteX48" fmla="*/ 668832 w 887272"/>
              <a:gd name="connsiteY48" fmla="*/ 1635760 h 3631956"/>
              <a:gd name="connsiteX49" fmla="*/ 663752 w 887272"/>
              <a:gd name="connsiteY49" fmla="*/ 1666240 h 3631956"/>
              <a:gd name="connsiteX50" fmla="*/ 658672 w 887272"/>
              <a:gd name="connsiteY50" fmla="*/ 1706880 h 3631956"/>
              <a:gd name="connsiteX51" fmla="*/ 643432 w 887272"/>
              <a:gd name="connsiteY51" fmla="*/ 1778000 h 3631956"/>
              <a:gd name="connsiteX52" fmla="*/ 638352 w 887272"/>
              <a:gd name="connsiteY52" fmla="*/ 1823720 h 3631956"/>
              <a:gd name="connsiteX53" fmla="*/ 628192 w 887272"/>
              <a:gd name="connsiteY53" fmla="*/ 1879600 h 3631956"/>
              <a:gd name="connsiteX54" fmla="*/ 623112 w 887272"/>
              <a:gd name="connsiteY54" fmla="*/ 1935480 h 3631956"/>
              <a:gd name="connsiteX55" fmla="*/ 607872 w 887272"/>
              <a:gd name="connsiteY55" fmla="*/ 2021840 h 3631956"/>
              <a:gd name="connsiteX56" fmla="*/ 602792 w 887272"/>
              <a:gd name="connsiteY56" fmla="*/ 2082800 h 3631956"/>
              <a:gd name="connsiteX57" fmla="*/ 592632 w 887272"/>
              <a:gd name="connsiteY57" fmla="*/ 2133600 h 3631956"/>
              <a:gd name="connsiteX58" fmla="*/ 582472 w 887272"/>
              <a:gd name="connsiteY58" fmla="*/ 2204720 h 3631956"/>
              <a:gd name="connsiteX59" fmla="*/ 577392 w 887272"/>
              <a:gd name="connsiteY59" fmla="*/ 2296160 h 3631956"/>
              <a:gd name="connsiteX60" fmla="*/ 572312 w 887272"/>
              <a:gd name="connsiteY60" fmla="*/ 2311400 h 3631956"/>
              <a:gd name="connsiteX61" fmla="*/ 567232 w 887272"/>
              <a:gd name="connsiteY61" fmla="*/ 2352040 h 3631956"/>
              <a:gd name="connsiteX62" fmla="*/ 562152 w 887272"/>
              <a:gd name="connsiteY62" fmla="*/ 2382520 h 3631956"/>
              <a:gd name="connsiteX63" fmla="*/ 551992 w 887272"/>
              <a:gd name="connsiteY63" fmla="*/ 2509520 h 3631956"/>
              <a:gd name="connsiteX64" fmla="*/ 541832 w 887272"/>
              <a:gd name="connsiteY64" fmla="*/ 2570480 h 3631956"/>
              <a:gd name="connsiteX65" fmla="*/ 536752 w 887272"/>
              <a:gd name="connsiteY65" fmla="*/ 2595880 h 3631956"/>
              <a:gd name="connsiteX66" fmla="*/ 526592 w 887272"/>
              <a:gd name="connsiteY66" fmla="*/ 2809240 h 3631956"/>
              <a:gd name="connsiteX67" fmla="*/ 521512 w 887272"/>
              <a:gd name="connsiteY67" fmla="*/ 2834640 h 3631956"/>
              <a:gd name="connsiteX68" fmla="*/ 516432 w 887272"/>
              <a:gd name="connsiteY68" fmla="*/ 2956560 h 3631956"/>
              <a:gd name="connsiteX69" fmla="*/ 506272 w 887272"/>
              <a:gd name="connsiteY69" fmla="*/ 3048000 h 3631956"/>
              <a:gd name="connsiteX70" fmla="*/ 494419 w 887272"/>
              <a:gd name="connsiteY70" fmla="*/ 3217898 h 3631956"/>
              <a:gd name="connsiteX71" fmla="*/ 486517 w 887272"/>
              <a:gd name="connsiteY71" fmla="*/ 3325707 h 3631956"/>
              <a:gd name="connsiteX72" fmla="*/ 489903 w 887272"/>
              <a:gd name="connsiteY72" fmla="*/ 3369734 h 3631956"/>
              <a:gd name="connsiteX73" fmla="*/ 484823 w 887272"/>
              <a:gd name="connsiteY73" fmla="*/ 3407551 h 3631956"/>
              <a:gd name="connsiteX74" fmla="*/ 462810 w 887272"/>
              <a:gd name="connsiteY74" fmla="*/ 3608494 h 3631956"/>
              <a:gd name="connsiteX75" fmla="*/ 414832 w 887272"/>
              <a:gd name="connsiteY75" fmla="*/ 3611880 h 3631956"/>
              <a:gd name="connsiteX76" fmla="*/ 191312 w 887272"/>
              <a:gd name="connsiteY76" fmla="*/ 3601720 h 3631956"/>
              <a:gd name="connsiteX77" fmla="*/ 120192 w 887272"/>
              <a:gd name="connsiteY77" fmla="*/ 3591560 h 3631956"/>
              <a:gd name="connsiteX78" fmla="*/ 64312 w 887272"/>
              <a:gd name="connsiteY78" fmla="*/ 3586480 h 3631956"/>
              <a:gd name="connsiteX79" fmla="*/ 20849 w 887272"/>
              <a:gd name="connsiteY79" fmla="*/ 3576884 h 3631956"/>
              <a:gd name="connsiteX80" fmla="*/ 35525 w 887272"/>
              <a:gd name="connsiteY80" fmla="*/ 3533423 h 3631956"/>
              <a:gd name="connsiteX81" fmla="*/ 42864 w 887272"/>
              <a:gd name="connsiteY81" fmla="*/ 3455528 h 3631956"/>
              <a:gd name="connsiteX82" fmla="*/ 45121 w 887272"/>
              <a:gd name="connsiteY82" fmla="*/ 3429000 h 3631956"/>
              <a:gd name="connsiteX83" fmla="*/ 47379 w 887272"/>
              <a:gd name="connsiteY83" fmla="*/ 3397956 h 3631956"/>
              <a:gd name="connsiteX84" fmla="*/ 46815 w 887272"/>
              <a:gd name="connsiteY84" fmla="*/ 3356186 h 3631956"/>
              <a:gd name="connsiteX85" fmla="*/ 46250 w 887272"/>
              <a:gd name="connsiteY85" fmla="*/ 3327964 h 3631956"/>
              <a:gd name="connsiteX86" fmla="*/ 48508 w 887272"/>
              <a:gd name="connsiteY86" fmla="*/ 3265311 h 3631956"/>
              <a:gd name="connsiteX87" fmla="*/ 64876 w 887272"/>
              <a:gd name="connsiteY87" fmla="*/ 3217332 h 3631956"/>
              <a:gd name="connsiteX88" fmla="*/ 66570 w 887272"/>
              <a:gd name="connsiteY88" fmla="*/ 3178387 h 3631956"/>
              <a:gd name="connsiteX89" fmla="*/ 79551 w 887272"/>
              <a:gd name="connsiteY89" fmla="*/ 3056467 h 3631956"/>
              <a:gd name="connsiteX90" fmla="*/ 78987 w 887272"/>
              <a:gd name="connsiteY90" fmla="*/ 3025422 h 3631956"/>
              <a:gd name="connsiteX91" fmla="*/ 86890 w 887272"/>
              <a:gd name="connsiteY91" fmla="*/ 2958253 h 3631956"/>
              <a:gd name="connsiteX92" fmla="*/ 89147 w 887272"/>
              <a:gd name="connsiteY92" fmla="*/ 2910841 h 3631956"/>
              <a:gd name="connsiteX93" fmla="*/ 96485 w 887272"/>
              <a:gd name="connsiteY93" fmla="*/ 2835770 h 3631956"/>
              <a:gd name="connsiteX94" fmla="*/ 112290 w 887272"/>
              <a:gd name="connsiteY94" fmla="*/ 2715542 h 3631956"/>
              <a:gd name="connsiteX95" fmla="*/ 94792 w 887272"/>
              <a:gd name="connsiteY95" fmla="*/ 2687320 h 3631956"/>
              <a:gd name="connsiteX96" fmla="*/ 74472 w 887272"/>
              <a:gd name="connsiteY96" fmla="*/ 2667000 h 3631956"/>
              <a:gd name="connsiteX97" fmla="*/ 79552 w 887272"/>
              <a:gd name="connsiteY97" fmla="*/ 2631440 h 3631956"/>
              <a:gd name="connsiteX98" fmla="*/ 89712 w 887272"/>
              <a:gd name="connsiteY98" fmla="*/ 2600960 h 3631956"/>
              <a:gd name="connsiteX99" fmla="*/ 94792 w 887272"/>
              <a:gd name="connsiteY99" fmla="*/ 2570480 h 3631956"/>
              <a:gd name="connsiteX100" fmla="*/ 104952 w 887272"/>
              <a:gd name="connsiteY100" fmla="*/ 2550160 h 3631956"/>
              <a:gd name="connsiteX101" fmla="*/ 135432 w 887272"/>
              <a:gd name="connsiteY101" fmla="*/ 2571609 h 3631956"/>
              <a:gd name="connsiteX102" fmla="*/ 137125 w 887272"/>
              <a:gd name="connsiteY102" fmla="*/ 2525323 h 3631956"/>
              <a:gd name="connsiteX103" fmla="*/ 142206 w 887272"/>
              <a:gd name="connsiteY103" fmla="*/ 2484684 h 3631956"/>
              <a:gd name="connsiteX104" fmla="*/ 152364 w 887272"/>
              <a:gd name="connsiteY104" fmla="*/ 2466621 h 3631956"/>
              <a:gd name="connsiteX105" fmla="*/ 151802 w 887272"/>
              <a:gd name="connsiteY105" fmla="*/ 2430498 h 3631956"/>
              <a:gd name="connsiteX106" fmla="*/ 159703 w 887272"/>
              <a:gd name="connsiteY106" fmla="*/ 2410178 h 3631956"/>
              <a:gd name="connsiteX107" fmla="*/ 164784 w 887272"/>
              <a:gd name="connsiteY107" fmla="*/ 2388164 h 3631956"/>
              <a:gd name="connsiteX108" fmla="*/ 167041 w 887272"/>
              <a:gd name="connsiteY108" fmla="*/ 2359943 h 3631956"/>
              <a:gd name="connsiteX109" fmla="*/ 174943 w 887272"/>
              <a:gd name="connsiteY109" fmla="*/ 2338494 h 3631956"/>
              <a:gd name="connsiteX110" fmla="*/ 180023 w 887272"/>
              <a:gd name="connsiteY110" fmla="*/ 2284871 h 3631956"/>
              <a:gd name="connsiteX111" fmla="*/ 181716 w 887272"/>
              <a:gd name="connsiteY111" fmla="*/ 2232942 h 3631956"/>
              <a:gd name="connsiteX112" fmla="*/ 190183 w 887272"/>
              <a:gd name="connsiteY112" fmla="*/ 2175369 h 3631956"/>
              <a:gd name="connsiteX113" fmla="*/ 191312 w 887272"/>
              <a:gd name="connsiteY113" fmla="*/ 2136987 h 3631956"/>
              <a:gd name="connsiteX114" fmla="*/ 196392 w 887272"/>
              <a:gd name="connsiteY114" fmla="*/ 2098040 h 3631956"/>
              <a:gd name="connsiteX115" fmla="*/ 206552 w 887272"/>
              <a:gd name="connsiteY115" fmla="*/ 1991360 h 3631956"/>
              <a:gd name="connsiteX116" fmla="*/ 211632 w 887272"/>
              <a:gd name="connsiteY116" fmla="*/ 1965960 h 3631956"/>
              <a:gd name="connsiteX117" fmla="*/ 216712 w 887272"/>
              <a:gd name="connsiteY117" fmla="*/ 1925320 h 3631956"/>
              <a:gd name="connsiteX118" fmla="*/ 221792 w 887272"/>
              <a:gd name="connsiteY118" fmla="*/ 1910080 h 3631956"/>
              <a:gd name="connsiteX119" fmla="*/ 226872 w 887272"/>
              <a:gd name="connsiteY119" fmla="*/ 1889760 h 3631956"/>
              <a:gd name="connsiteX120" fmla="*/ 231952 w 887272"/>
              <a:gd name="connsiteY120" fmla="*/ 1859280 h 3631956"/>
              <a:gd name="connsiteX121" fmla="*/ 237032 w 887272"/>
              <a:gd name="connsiteY121" fmla="*/ 1833880 h 3631956"/>
              <a:gd name="connsiteX122" fmla="*/ 242112 w 887272"/>
              <a:gd name="connsiteY122" fmla="*/ 1762760 h 3631956"/>
              <a:gd name="connsiteX123" fmla="*/ 247192 w 887272"/>
              <a:gd name="connsiteY123" fmla="*/ 1747520 h 3631956"/>
              <a:gd name="connsiteX124" fmla="*/ 252272 w 887272"/>
              <a:gd name="connsiteY124" fmla="*/ 1722120 h 3631956"/>
              <a:gd name="connsiteX125" fmla="*/ 257352 w 887272"/>
              <a:gd name="connsiteY125" fmla="*/ 1671320 h 3631956"/>
              <a:gd name="connsiteX126" fmla="*/ 262432 w 887272"/>
              <a:gd name="connsiteY126" fmla="*/ 1656080 h 3631956"/>
              <a:gd name="connsiteX127" fmla="*/ 267512 w 887272"/>
              <a:gd name="connsiteY127" fmla="*/ 1635760 h 3631956"/>
              <a:gd name="connsiteX128" fmla="*/ 272592 w 887272"/>
              <a:gd name="connsiteY128" fmla="*/ 1574800 h 3631956"/>
              <a:gd name="connsiteX129" fmla="*/ 277672 w 887272"/>
              <a:gd name="connsiteY129" fmla="*/ 1559560 h 3631956"/>
              <a:gd name="connsiteX130" fmla="*/ 287832 w 887272"/>
              <a:gd name="connsiteY130" fmla="*/ 1518920 h 3631956"/>
              <a:gd name="connsiteX131" fmla="*/ 292912 w 887272"/>
              <a:gd name="connsiteY131" fmla="*/ 1473200 h 3631956"/>
              <a:gd name="connsiteX132" fmla="*/ 297992 w 887272"/>
              <a:gd name="connsiteY132" fmla="*/ 1447800 h 3631956"/>
              <a:gd name="connsiteX133" fmla="*/ 308152 w 887272"/>
              <a:gd name="connsiteY133" fmla="*/ 1386840 h 3631956"/>
              <a:gd name="connsiteX134" fmla="*/ 313232 w 887272"/>
              <a:gd name="connsiteY134" fmla="*/ 1346200 h 3631956"/>
              <a:gd name="connsiteX135" fmla="*/ 323392 w 887272"/>
              <a:gd name="connsiteY135" fmla="*/ 1275080 h 3631956"/>
              <a:gd name="connsiteX136" fmla="*/ 328472 w 887272"/>
              <a:gd name="connsiteY136" fmla="*/ 1224280 h 3631956"/>
              <a:gd name="connsiteX137" fmla="*/ 333552 w 887272"/>
              <a:gd name="connsiteY137" fmla="*/ 1198880 h 3631956"/>
              <a:gd name="connsiteX138" fmla="*/ 348792 w 887272"/>
              <a:gd name="connsiteY138" fmla="*/ 1127760 h 3631956"/>
              <a:gd name="connsiteX139" fmla="*/ 353872 w 887272"/>
              <a:gd name="connsiteY139" fmla="*/ 1076960 h 3631956"/>
              <a:gd name="connsiteX140" fmla="*/ 358952 w 887272"/>
              <a:gd name="connsiteY140" fmla="*/ 1056640 h 3631956"/>
              <a:gd name="connsiteX141" fmla="*/ 369112 w 887272"/>
              <a:gd name="connsiteY141" fmla="*/ 1005840 h 3631956"/>
              <a:gd name="connsiteX142" fmla="*/ 374192 w 887272"/>
              <a:gd name="connsiteY142" fmla="*/ 934720 h 3631956"/>
              <a:gd name="connsiteX143" fmla="*/ 384352 w 887272"/>
              <a:gd name="connsiteY143" fmla="*/ 868680 h 3631956"/>
              <a:gd name="connsiteX144" fmla="*/ 389432 w 887272"/>
              <a:gd name="connsiteY144" fmla="*/ 822960 h 3631956"/>
              <a:gd name="connsiteX145" fmla="*/ 399592 w 887272"/>
              <a:gd name="connsiteY145" fmla="*/ 777240 h 3631956"/>
              <a:gd name="connsiteX146" fmla="*/ 404672 w 887272"/>
              <a:gd name="connsiteY146" fmla="*/ 731520 h 3631956"/>
              <a:gd name="connsiteX147" fmla="*/ 414832 w 887272"/>
              <a:gd name="connsiteY147" fmla="*/ 690880 h 3631956"/>
              <a:gd name="connsiteX148" fmla="*/ 424992 w 887272"/>
              <a:gd name="connsiteY148" fmla="*/ 629920 h 3631956"/>
              <a:gd name="connsiteX149" fmla="*/ 430072 w 887272"/>
              <a:gd name="connsiteY149" fmla="*/ 584200 h 3631956"/>
              <a:gd name="connsiteX150" fmla="*/ 440232 w 887272"/>
              <a:gd name="connsiteY150" fmla="*/ 543560 h 3631956"/>
              <a:gd name="connsiteX151" fmla="*/ 445312 w 887272"/>
              <a:gd name="connsiteY151" fmla="*/ 523240 h 3631956"/>
              <a:gd name="connsiteX152" fmla="*/ 455472 w 887272"/>
              <a:gd name="connsiteY152" fmla="*/ 457200 h 3631956"/>
              <a:gd name="connsiteX153" fmla="*/ 465632 w 887272"/>
              <a:gd name="connsiteY153" fmla="*/ 411480 h 3631956"/>
              <a:gd name="connsiteX154" fmla="*/ 470712 w 887272"/>
              <a:gd name="connsiteY154" fmla="*/ 365760 h 3631956"/>
              <a:gd name="connsiteX155" fmla="*/ 475792 w 887272"/>
              <a:gd name="connsiteY155" fmla="*/ 335280 h 3631956"/>
              <a:gd name="connsiteX156" fmla="*/ 470712 w 887272"/>
              <a:gd name="connsiteY156" fmla="*/ 198120 h 3631956"/>
              <a:gd name="connsiteX0" fmla="*/ 470712 w 887272"/>
              <a:gd name="connsiteY0" fmla="*/ 198120 h 3631956"/>
              <a:gd name="connsiteX1" fmla="*/ 485952 w 887272"/>
              <a:gd name="connsiteY1" fmla="*/ 187960 h 3631956"/>
              <a:gd name="connsiteX2" fmla="*/ 496112 w 887272"/>
              <a:gd name="connsiteY2" fmla="*/ 172720 h 3631956"/>
              <a:gd name="connsiteX3" fmla="*/ 526592 w 887272"/>
              <a:gd name="connsiteY3" fmla="*/ 152400 h 3631956"/>
              <a:gd name="connsiteX4" fmla="*/ 541832 w 887272"/>
              <a:gd name="connsiteY4" fmla="*/ 137160 h 3631956"/>
              <a:gd name="connsiteX5" fmla="*/ 572312 w 887272"/>
              <a:gd name="connsiteY5" fmla="*/ 127000 h 3631956"/>
              <a:gd name="connsiteX6" fmla="*/ 602792 w 887272"/>
              <a:gd name="connsiteY6" fmla="*/ 111760 h 3631956"/>
              <a:gd name="connsiteX7" fmla="*/ 638352 w 887272"/>
              <a:gd name="connsiteY7" fmla="*/ 96520 h 3631956"/>
              <a:gd name="connsiteX8" fmla="*/ 653592 w 887272"/>
              <a:gd name="connsiteY8" fmla="*/ 86360 h 3631956"/>
              <a:gd name="connsiteX9" fmla="*/ 689152 w 887272"/>
              <a:gd name="connsiteY9" fmla="*/ 76200 h 3631956"/>
              <a:gd name="connsiteX10" fmla="*/ 719632 w 887272"/>
              <a:gd name="connsiteY10" fmla="*/ 66040 h 3631956"/>
              <a:gd name="connsiteX11" fmla="*/ 755192 w 887272"/>
              <a:gd name="connsiteY11" fmla="*/ 50800 h 3631956"/>
              <a:gd name="connsiteX12" fmla="*/ 805992 w 887272"/>
              <a:gd name="connsiteY12" fmla="*/ 35560 h 3631956"/>
              <a:gd name="connsiteX13" fmla="*/ 821232 w 887272"/>
              <a:gd name="connsiteY13" fmla="*/ 25400 h 3631956"/>
              <a:gd name="connsiteX14" fmla="*/ 851712 w 887272"/>
              <a:gd name="connsiteY14" fmla="*/ 15240 h 3631956"/>
              <a:gd name="connsiteX15" fmla="*/ 882192 w 887272"/>
              <a:gd name="connsiteY15" fmla="*/ 0 h 3631956"/>
              <a:gd name="connsiteX16" fmla="*/ 887272 w 887272"/>
              <a:gd name="connsiteY16" fmla="*/ 15240 h 3631956"/>
              <a:gd name="connsiteX17" fmla="*/ 882192 w 887272"/>
              <a:gd name="connsiteY17" fmla="*/ 60960 h 3631956"/>
              <a:gd name="connsiteX18" fmla="*/ 877112 w 887272"/>
              <a:gd name="connsiteY18" fmla="*/ 76200 h 3631956"/>
              <a:gd name="connsiteX19" fmla="*/ 872032 w 887272"/>
              <a:gd name="connsiteY19" fmla="*/ 96520 h 3631956"/>
              <a:gd name="connsiteX20" fmla="*/ 866952 w 887272"/>
              <a:gd name="connsiteY20" fmla="*/ 162560 h 3631956"/>
              <a:gd name="connsiteX21" fmla="*/ 861872 w 887272"/>
              <a:gd name="connsiteY21" fmla="*/ 182880 h 3631956"/>
              <a:gd name="connsiteX22" fmla="*/ 856792 w 887272"/>
              <a:gd name="connsiteY22" fmla="*/ 213360 h 3631956"/>
              <a:gd name="connsiteX23" fmla="*/ 851712 w 887272"/>
              <a:gd name="connsiteY23" fmla="*/ 335280 h 3631956"/>
              <a:gd name="connsiteX24" fmla="*/ 841552 w 887272"/>
              <a:gd name="connsiteY24" fmla="*/ 401320 h 3631956"/>
              <a:gd name="connsiteX25" fmla="*/ 836472 w 887272"/>
              <a:gd name="connsiteY25" fmla="*/ 447040 h 3631956"/>
              <a:gd name="connsiteX26" fmla="*/ 826312 w 887272"/>
              <a:gd name="connsiteY26" fmla="*/ 568960 h 3631956"/>
              <a:gd name="connsiteX27" fmla="*/ 821232 w 887272"/>
              <a:gd name="connsiteY27" fmla="*/ 594360 h 3631956"/>
              <a:gd name="connsiteX28" fmla="*/ 816152 w 887272"/>
              <a:gd name="connsiteY28" fmla="*/ 640080 h 3631956"/>
              <a:gd name="connsiteX29" fmla="*/ 805992 w 887272"/>
              <a:gd name="connsiteY29" fmla="*/ 690880 h 3631956"/>
              <a:gd name="connsiteX30" fmla="*/ 800912 w 887272"/>
              <a:gd name="connsiteY30" fmla="*/ 721360 h 3631956"/>
              <a:gd name="connsiteX31" fmla="*/ 795832 w 887272"/>
              <a:gd name="connsiteY31" fmla="*/ 741680 h 3631956"/>
              <a:gd name="connsiteX32" fmla="*/ 790752 w 887272"/>
              <a:gd name="connsiteY32" fmla="*/ 767080 h 3631956"/>
              <a:gd name="connsiteX33" fmla="*/ 785672 w 887272"/>
              <a:gd name="connsiteY33" fmla="*/ 787400 h 3631956"/>
              <a:gd name="connsiteX34" fmla="*/ 780592 w 887272"/>
              <a:gd name="connsiteY34" fmla="*/ 828040 h 3631956"/>
              <a:gd name="connsiteX35" fmla="*/ 775512 w 887272"/>
              <a:gd name="connsiteY35" fmla="*/ 843280 h 3631956"/>
              <a:gd name="connsiteX36" fmla="*/ 765352 w 887272"/>
              <a:gd name="connsiteY36" fmla="*/ 894080 h 3631956"/>
              <a:gd name="connsiteX37" fmla="*/ 755192 w 887272"/>
              <a:gd name="connsiteY37" fmla="*/ 939800 h 3631956"/>
              <a:gd name="connsiteX38" fmla="*/ 750112 w 887272"/>
              <a:gd name="connsiteY38" fmla="*/ 980440 h 3631956"/>
              <a:gd name="connsiteX39" fmla="*/ 745032 w 887272"/>
              <a:gd name="connsiteY39" fmla="*/ 1031240 h 3631956"/>
              <a:gd name="connsiteX40" fmla="*/ 734872 w 887272"/>
              <a:gd name="connsiteY40" fmla="*/ 1102360 h 3631956"/>
              <a:gd name="connsiteX41" fmla="*/ 729792 w 887272"/>
              <a:gd name="connsiteY41" fmla="*/ 1203960 h 3631956"/>
              <a:gd name="connsiteX42" fmla="*/ 719632 w 887272"/>
              <a:gd name="connsiteY42" fmla="*/ 1264920 h 3631956"/>
              <a:gd name="connsiteX43" fmla="*/ 704392 w 887272"/>
              <a:gd name="connsiteY43" fmla="*/ 1407160 h 3631956"/>
              <a:gd name="connsiteX44" fmla="*/ 694232 w 887272"/>
              <a:gd name="connsiteY44" fmla="*/ 1463040 h 3631956"/>
              <a:gd name="connsiteX45" fmla="*/ 689152 w 887272"/>
              <a:gd name="connsiteY45" fmla="*/ 1518920 h 3631956"/>
              <a:gd name="connsiteX46" fmla="*/ 678992 w 887272"/>
              <a:gd name="connsiteY46" fmla="*/ 1564640 h 3631956"/>
              <a:gd name="connsiteX47" fmla="*/ 673912 w 887272"/>
              <a:gd name="connsiteY47" fmla="*/ 1595120 h 3631956"/>
              <a:gd name="connsiteX48" fmla="*/ 668832 w 887272"/>
              <a:gd name="connsiteY48" fmla="*/ 1635760 h 3631956"/>
              <a:gd name="connsiteX49" fmla="*/ 663752 w 887272"/>
              <a:gd name="connsiteY49" fmla="*/ 1666240 h 3631956"/>
              <a:gd name="connsiteX50" fmla="*/ 658672 w 887272"/>
              <a:gd name="connsiteY50" fmla="*/ 1706880 h 3631956"/>
              <a:gd name="connsiteX51" fmla="*/ 643432 w 887272"/>
              <a:gd name="connsiteY51" fmla="*/ 1778000 h 3631956"/>
              <a:gd name="connsiteX52" fmla="*/ 638352 w 887272"/>
              <a:gd name="connsiteY52" fmla="*/ 1823720 h 3631956"/>
              <a:gd name="connsiteX53" fmla="*/ 628192 w 887272"/>
              <a:gd name="connsiteY53" fmla="*/ 1879600 h 3631956"/>
              <a:gd name="connsiteX54" fmla="*/ 623112 w 887272"/>
              <a:gd name="connsiteY54" fmla="*/ 1935480 h 3631956"/>
              <a:gd name="connsiteX55" fmla="*/ 607872 w 887272"/>
              <a:gd name="connsiteY55" fmla="*/ 2021840 h 3631956"/>
              <a:gd name="connsiteX56" fmla="*/ 602792 w 887272"/>
              <a:gd name="connsiteY56" fmla="*/ 2082800 h 3631956"/>
              <a:gd name="connsiteX57" fmla="*/ 592632 w 887272"/>
              <a:gd name="connsiteY57" fmla="*/ 2133600 h 3631956"/>
              <a:gd name="connsiteX58" fmla="*/ 582472 w 887272"/>
              <a:gd name="connsiteY58" fmla="*/ 2204720 h 3631956"/>
              <a:gd name="connsiteX59" fmla="*/ 577392 w 887272"/>
              <a:gd name="connsiteY59" fmla="*/ 2296160 h 3631956"/>
              <a:gd name="connsiteX60" fmla="*/ 572312 w 887272"/>
              <a:gd name="connsiteY60" fmla="*/ 2311400 h 3631956"/>
              <a:gd name="connsiteX61" fmla="*/ 567232 w 887272"/>
              <a:gd name="connsiteY61" fmla="*/ 2352040 h 3631956"/>
              <a:gd name="connsiteX62" fmla="*/ 562152 w 887272"/>
              <a:gd name="connsiteY62" fmla="*/ 2382520 h 3631956"/>
              <a:gd name="connsiteX63" fmla="*/ 551992 w 887272"/>
              <a:gd name="connsiteY63" fmla="*/ 2509520 h 3631956"/>
              <a:gd name="connsiteX64" fmla="*/ 541832 w 887272"/>
              <a:gd name="connsiteY64" fmla="*/ 2570480 h 3631956"/>
              <a:gd name="connsiteX65" fmla="*/ 536752 w 887272"/>
              <a:gd name="connsiteY65" fmla="*/ 2595880 h 3631956"/>
              <a:gd name="connsiteX66" fmla="*/ 526592 w 887272"/>
              <a:gd name="connsiteY66" fmla="*/ 2809240 h 3631956"/>
              <a:gd name="connsiteX67" fmla="*/ 521512 w 887272"/>
              <a:gd name="connsiteY67" fmla="*/ 2834640 h 3631956"/>
              <a:gd name="connsiteX68" fmla="*/ 516432 w 887272"/>
              <a:gd name="connsiteY68" fmla="*/ 2956560 h 3631956"/>
              <a:gd name="connsiteX69" fmla="*/ 506272 w 887272"/>
              <a:gd name="connsiteY69" fmla="*/ 3048000 h 3631956"/>
              <a:gd name="connsiteX70" fmla="*/ 494419 w 887272"/>
              <a:gd name="connsiteY70" fmla="*/ 3217898 h 3631956"/>
              <a:gd name="connsiteX71" fmla="*/ 486517 w 887272"/>
              <a:gd name="connsiteY71" fmla="*/ 3325707 h 3631956"/>
              <a:gd name="connsiteX72" fmla="*/ 489903 w 887272"/>
              <a:gd name="connsiteY72" fmla="*/ 3369734 h 3631956"/>
              <a:gd name="connsiteX73" fmla="*/ 484823 w 887272"/>
              <a:gd name="connsiteY73" fmla="*/ 3407551 h 3631956"/>
              <a:gd name="connsiteX74" fmla="*/ 462810 w 887272"/>
              <a:gd name="connsiteY74" fmla="*/ 3608494 h 3631956"/>
              <a:gd name="connsiteX75" fmla="*/ 414832 w 887272"/>
              <a:gd name="connsiteY75" fmla="*/ 3611880 h 3631956"/>
              <a:gd name="connsiteX76" fmla="*/ 191312 w 887272"/>
              <a:gd name="connsiteY76" fmla="*/ 3601720 h 3631956"/>
              <a:gd name="connsiteX77" fmla="*/ 120192 w 887272"/>
              <a:gd name="connsiteY77" fmla="*/ 3591560 h 3631956"/>
              <a:gd name="connsiteX78" fmla="*/ 64312 w 887272"/>
              <a:gd name="connsiteY78" fmla="*/ 3586480 h 3631956"/>
              <a:gd name="connsiteX79" fmla="*/ 20849 w 887272"/>
              <a:gd name="connsiteY79" fmla="*/ 3576884 h 3631956"/>
              <a:gd name="connsiteX80" fmla="*/ 35525 w 887272"/>
              <a:gd name="connsiteY80" fmla="*/ 3533423 h 3631956"/>
              <a:gd name="connsiteX81" fmla="*/ 42864 w 887272"/>
              <a:gd name="connsiteY81" fmla="*/ 3455528 h 3631956"/>
              <a:gd name="connsiteX82" fmla="*/ 45121 w 887272"/>
              <a:gd name="connsiteY82" fmla="*/ 3429000 h 3631956"/>
              <a:gd name="connsiteX83" fmla="*/ 47379 w 887272"/>
              <a:gd name="connsiteY83" fmla="*/ 3397956 h 3631956"/>
              <a:gd name="connsiteX84" fmla="*/ 46815 w 887272"/>
              <a:gd name="connsiteY84" fmla="*/ 3356186 h 3631956"/>
              <a:gd name="connsiteX85" fmla="*/ 46250 w 887272"/>
              <a:gd name="connsiteY85" fmla="*/ 3327964 h 3631956"/>
              <a:gd name="connsiteX86" fmla="*/ 48508 w 887272"/>
              <a:gd name="connsiteY86" fmla="*/ 3265311 h 3631956"/>
              <a:gd name="connsiteX87" fmla="*/ 64876 w 887272"/>
              <a:gd name="connsiteY87" fmla="*/ 3217332 h 3631956"/>
              <a:gd name="connsiteX88" fmla="*/ 66570 w 887272"/>
              <a:gd name="connsiteY88" fmla="*/ 3178387 h 3631956"/>
              <a:gd name="connsiteX89" fmla="*/ 79551 w 887272"/>
              <a:gd name="connsiteY89" fmla="*/ 3056467 h 3631956"/>
              <a:gd name="connsiteX90" fmla="*/ 78987 w 887272"/>
              <a:gd name="connsiteY90" fmla="*/ 3025422 h 3631956"/>
              <a:gd name="connsiteX91" fmla="*/ 86890 w 887272"/>
              <a:gd name="connsiteY91" fmla="*/ 2958253 h 3631956"/>
              <a:gd name="connsiteX92" fmla="*/ 89147 w 887272"/>
              <a:gd name="connsiteY92" fmla="*/ 2910841 h 3631956"/>
              <a:gd name="connsiteX93" fmla="*/ 96485 w 887272"/>
              <a:gd name="connsiteY93" fmla="*/ 2835770 h 3631956"/>
              <a:gd name="connsiteX94" fmla="*/ 112290 w 887272"/>
              <a:gd name="connsiteY94" fmla="*/ 2715542 h 3631956"/>
              <a:gd name="connsiteX95" fmla="*/ 94792 w 887272"/>
              <a:gd name="connsiteY95" fmla="*/ 2687320 h 3631956"/>
              <a:gd name="connsiteX96" fmla="*/ 74472 w 887272"/>
              <a:gd name="connsiteY96" fmla="*/ 2667000 h 3631956"/>
              <a:gd name="connsiteX97" fmla="*/ 79552 w 887272"/>
              <a:gd name="connsiteY97" fmla="*/ 2631440 h 3631956"/>
              <a:gd name="connsiteX98" fmla="*/ 89712 w 887272"/>
              <a:gd name="connsiteY98" fmla="*/ 2600960 h 3631956"/>
              <a:gd name="connsiteX99" fmla="*/ 94792 w 887272"/>
              <a:gd name="connsiteY99" fmla="*/ 2570480 h 3631956"/>
              <a:gd name="connsiteX100" fmla="*/ 121885 w 887272"/>
              <a:gd name="connsiteY100" fmla="*/ 2575560 h 3631956"/>
              <a:gd name="connsiteX101" fmla="*/ 135432 w 887272"/>
              <a:gd name="connsiteY101" fmla="*/ 2571609 h 3631956"/>
              <a:gd name="connsiteX102" fmla="*/ 137125 w 887272"/>
              <a:gd name="connsiteY102" fmla="*/ 2525323 h 3631956"/>
              <a:gd name="connsiteX103" fmla="*/ 142206 w 887272"/>
              <a:gd name="connsiteY103" fmla="*/ 2484684 h 3631956"/>
              <a:gd name="connsiteX104" fmla="*/ 152364 w 887272"/>
              <a:gd name="connsiteY104" fmla="*/ 2466621 h 3631956"/>
              <a:gd name="connsiteX105" fmla="*/ 151802 w 887272"/>
              <a:gd name="connsiteY105" fmla="*/ 2430498 h 3631956"/>
              <a:gd name="connsiteX106" fmla="*/ 159703 w 887272"/>
              <a:gd name="connsiteY106" fmla="*/ 2410178 h 3631956"/>
              <a:gd name="connsiteX107" fmla="*/ 164784 w 887272"/>
              <a:gd name="connsiteY107" fmla="*/ 2388164 h 3631956"/>
              <a:gd name="connsiteX108" fmla="*/ 167041 w 887272"/>
              <a:gd name="connsiteY108" fmla="*/ 2359943 h 3631956"/>
              <a:gd name="connsiteX109" fmla="*/ 174943 w 887272"/>
              <a:gd name="connsiteY109" fmla="*/ 2338494 h 3631956"/>
              <a:gd name="connsiteX110" fmla="*/ 180023 w 887272"/>
              <a:gd name="connsiteY110" fmla="*/ 2284871 h 3631956"/>
              <a:gd name="connsiteX111" fmla="*/ 181716 w 887272"/>
              <a:gd name="connsiteY111" fmla="*/ 2232942 h 3631956"/>
              <a:gd name="connsiteX112" fmla="*/ 190183 w 887272"/>
              <a:gd name="connsiteY112" fmla="*/ 2175369 h 3631956"/>
              <a:gd name="connsiteX113" fmla="*/ 191312 w 887272"/>
              <a:gd name="connsiteY113" fmla="*/ 2136987 h 3631956"/>
              <a:gd name="connsiteX114" fmla="*/ 196392 w 887272"/>
              <a:gd name="connsiteY114" fmla="*/ 2098040 h 3631956"/>
              <a:gd name="connsiteX115" fmla="*/ 206552 w 887272"/>
              <a:gd name="connsiteY115" fmla="*/ 1991360 h 3631956"/>
              <a:gd name="connsiteX116" fmla="*/ 211632 w 887272"/>
              <a:gd name="connsiteY116" fmla="*/ 1965960 h 3631956"/>
              <a:gd name="connsiteX117" fmla="*/ 216712 w 887272"/>
              <a:gd name="connsiteY117" fmla="*/ 1925320 h 3631956"/>
              <a:gd name="connsiteX118" fmla="*/ 221792 w 887272"/>
              <a:gd name="connsiteY118" fmla="*/ 1910080 h 3631956"/>
              <a:gd name="connsiteX119" fmla="*/ 226872 w 887272"/>
              <a:gd name="connsiteY119" fmla="*/ 1889760 h 3631956"/>
              <a:gd name="connsiteX120" fmla="*/ 231952 w 887272"/>
              <a:gd name="connsiteY120" fmla="*/ 1859280 h 3631956"/>
              <a:gd name="connsiteX121" fmla="*/ 237032 w 887272"/>
              <a:gd name="connsiteY121" fmla="*/ 1833880 h 3631956"/>
              <a:gd name="connsiteX122" fmla="*/ 242112 w 887272"/>
              <a:gd name="connsiteY122" fmla="*/ 1762760 h 3631956"/>
              <a:gd name="connsiteX123" fmla="*/ 247192 w 887272"/>
              <a:gd name="connsiteY123" fmla="*/ 1747520 h 3631956"/>
              <a:gd name="connsiteX124" fmla="*/ 252272 w 887272"/>
              <a:gd name="connsiteY124" fmla="*/ 1722120 h 3631956"/>
              <a:gd name="connsiteX125" fmla="*/ 257352 w 887272"/>
              <a:gd name="connsiteY125" fmla="*/ 1671320 h 3631956"/>
              <a:gd name="connsiteX126" fmla="*/ 262432 w 887272"/>
              <a:gd name="connsiteY126" fmla="*/ 1656080 h 3631956"/>
              <a:gd name="connsiteX127" fmla="*/ 267512 w 887272"/>
              <a:gd name="connsiteY127" fmla="*/ 1635760 h 3631956"/>
              <a:gd name="connsiteX128" fmla="*/ 272592 w 887272"/>
              <a:gd name="connsiteY128" fmla="*/ 1574800 h 3631956"/>
              <a:gd name="connsiteX129" fmla="*/ 277672 w 887272"/>
              <a:gd name="connsiteY129" fmla="*/ 1559560 h 3631956"/>
              <a:gd name="connsiteX130" fmla="*/ 287832 w 887272"/>
              <a:gd name="connsiteY130" fmla="*/ 1518920 h 3631956"/>
              <a:gd name="connsiteX131" fmla="*/ 292912 w 887272"/>
              <a:gd name="connsiteY131" fmla="*/ 1473200 h 3631956"/>
              <a:gd name="connsiteX132" fmla="*/ 297992 w 887272"/>
              <a:gd name="connsiteY132" fmla="*/ 1447800 h 3631956"/>
              <a:gd name="connsiteX133" fmla="*/ 308152 w 887272"/>
              <a:gd name="connsiteY133" fmla="*/ 1386840 h 3631956"/>
              <a:gd name="connsiteX134" fmla="*/ 313232 w 887272"/>
              <a:gd name="connsiteY134" fmla="*/ 1346200 h 3631956"/>
              <a:gd name="connsiteX135" fmla="*/ 323392 w 887272"/>
              <a:gd name="connsiteY135" fmla="*/ 1275080 h 3631956"/>
              <a:gd name="connsiteX136" fmla="*/ 328472 w 887272"/>
              <a:gd name="connsiteY136" fmla="*/ 1224280 h 3631956"/>
              <a:gd name="connsiteX137" fmla="*/ 333552 w 887272"/>
              <a:gd name="connsiteY137" fmla="*/ 1198880 h 3631956"/>
              <a:gd name="connsiteX138" fmla="*/ 348792 w 887272"/>
              <a:gd name="connsiteY138" fmla="*/ 1127760 h 3631956"/>
              <a:gd name="connsiteX139" fmla="*/ 353872 w 887272"/>
              <a:gd name="connsiteY139" fmla="*/ 1076960 h 3631956"/>
              <a:gd name="connsiteX140" fmla="*/ 358952 w 887272"/>
              <a:gd name="connsiteY140" fmla="*/ 1056640 h 3631956"/>
              <a:gd name="connsiteX141" fmla="*/ 369112 w 887272"/>
              <a:gd name="connsiteY141" fmla="*/ 1005840 h 3631956"/>
              <a:gd name="connsiteX142" fmla="*/ 374192 w 887272"/>
              <a:gd name="connsiteY142" fmla="*/ 934720 h 3631956"/>
              <a:gd name="connsiteX143" fmla="*/ 384352 w 887272"/>
              <a:gd name="connsiteY143" fmla="*/ 868680 h 3631956"/>
              <a:gd name="connsiteX144" fmla="*/ 389432 w 887272"/>
              <a:gd name="connsiteY144" fmla="*/ 822960 h 3631956"/>
              <a:gd name="connsiteX145" fmla="*/ 399592 w 887272"/>
              <a:gd name="connsiteY145" fmla="*/ 777240 h 3631956"/>
              <a:gd name="connsiteX146" fmla="*/ 404672 w 887272"/>
              <a:gd name="connsiteY146" fmla="*/ 731520 h 3631956"/>
              <a:gd name="connsiteX147" fmla="*/ 414832 w 887272"/>
              <a:gd name="connsiteY147" fmla="*/ 690880 h 3631956"/>
              <a:gd name="connsiteX148" fmla="*/ 424992 w 887272"/>
              <a:gd name="connsiteY148" fmla="*/ 629920 h 3631956"/>
              <a:gd name="connsiteX149" fmla="*/ 430072 w 887272"/>
              <a:gd name="connsiteY149" fmla="*/ 584200 h 3631956"/>
              <a:gd name="connsiteX150" fmla="*/ 440232 w 887272"/>
              <a:gd name="connsiteY150" fmla="*/ 543560 h 3631956"/>
              <a:gd name="connsiteX151" fmla="*/ 445312 w 887272"/>
              <a:gd name="connsiteY151" fmla="*/ 523240 h 3631956"/>
              <a:gd name="connsiteX152" fmla="*/ 455472 w 887272"/>
              <a:gd name="connsiteY152" fmla="*/ 457200 h 3631956"/>
              <a:gd name="connsiteX153" fmla="*/ 465632 w 887272"/>
              <a:gd name="connsiteY153" fmla="*/ 411480 h 3631956"/>
              <a:gd name="connsiteX154" fmla="*/ 470712 w 887272"/>
              <a:gd name="connsiteY154" fmla="*/ 365760 h 3631956"/>
              <a:gd name="connsiteX155" fmla="*/ 475792 w 887272"/>
              <a:gd name="connsiteY155" fmla="*/ 335280 h 3631956"/>
              <a:gd name="connsiteX156" fmla="*/ 470712 w 887272"/>
              <a:gd name="connsiteY156" fmla="*/ 198120 h 3631956"/>
              <a:gd name="connsiteX0" fmla="*/ 470712 w 887272"/>
              <a:gd name="connsiteY0" fmla="*/ 198120 h 3631956"/>
              <a:gd name="connsiteX1" fmla="*/ 485952 w 887272"/>
              <a:gd name="connsiteY1" fmla="*/ 187960 h 3631956"/>
              <a:gd name="connsiteX2" fmla="*/ 496112 w 887272"/>
              <a:gd name="connsiteY2" fmla="*/ 172720 h 3631956"/>
              <a:gd name="connsiteX3" fmla="*/ 526592 w 887272"/>
              <a:gd name="connsiteY3" fmla="*/ 152400 h 3631956"/>
              <a:gd name="connsiteX4" fmla="*/ 541832 w 887272"/>
              <a:gd name="connsiteY4" fmla="*/ 137160 h 3631956"/>
              <a:gd name="connsiteX5" fmla="*/ 572312 w 887272"/>
              <a:gd name="connsiteY5" fmla="*/ 127000 h 3631956"/>
              <a:gd name="connsiteX6" fmla="*/ 602792 w 887272"/>
              <a:gd name="connsiteY6" fmla="*/ 111760 h 3631956"/>
              <a:gd name="connsiteX7" fmla="*/ 638352 w 887272"/>
              <a:gd name="connsiteY7" fmla="*/ 96520 h 3631956"/>
              <a:gd name="connsiteX8" fmla="*/ 653592 w 887272"/>
              <a:gd name="connsiteY8" fmla="*/ 86360 h 3631956"/>
              <a:gd name="connsiteX9" fmla="*/ 689152 w 887272"/>
              <a:gd name="connsiteY9" fmla="*/ 76200 h 3631956"/>
              <a:gd name="connsiteX10" fmla="*/ 719632 w 887272"/>
              <a:gd name="connsiteY10" fmla="*/ 66040 h 3631956"/>
              <a:gd name="connsiteX11" fmla="*/ 755192 w 887272"/>
              <a:gd name="connsiteY11" fmla="*/ 50800 h 3631956"/>
              <a:gd name="connsiteX12" fmla="*/ 805992 w 887272"/>
              <a:gd name="connsiteY12" fmla="*/ 35560 h 3631956"/>
              <a:gd name="connsiteX13" fmla="*/ 821232 w 887272"/>
              <a:gd name="connsiteY13" fmla="*/ 25400 h 3631956"/>
              <a:gd name="connsiteX14" fmla="*/ 851712 w 887272"/>
              <a:gd name="connsiteY14" fmla="*/ 15240 h 3631956"/>
              <a:gd name="connsiteX15" fmla="*/ 882192 w 887272"/>
              <a:gd name="connsiteY15" fmla="*/ 0 h 3631956"/>
              <a:gd name="connsiteX16" fmla="*/ 887272 w 887272"/>
              <a:gd name="connsiteY16" fmla="*/ 15240 h 3631956"/>
              <a:gd name="connsiteX17" fmla="*/ 882192 w 887272"/>
              <a:gd name="connsiteY17" fmla="*/ 60960 h 3631956"/>
              <a:gd name="connsiteX18" fmla="*/ 877112 w 887272"/>
              <a:gd name="connsiteY18" fmla="*/ 76200 h 3631956"/>
              <a:gd name="connsiteX19" fmla="*/ 872032 w 887272"/>
              <a:gd name="connsiteY19" fmla="*/ 96520 h 3631956"/>
              <a:gd name="connsiteX20" fmla="*/ 866952 w 887272"/>
              <a:gd name="connsiteY20" fmla="*/ 162560 h 3631956"/>
              <a:gd name="connsiteX21" fmla="*/ 861872 w 887272"/>
              <a:gd name="connsiteY21" fmla="*/ 182880 h 3631956"/>
              <a:gd name="connsiteX22" fmla="*/ 856792 w 887272"/>
              <a:gd name="connsiteY22" fmla="*/ 213360 h 3631956"/>
              <a:gd name="connsiteX23" fmla="*/ 851712 w 887272"/>
              <a:gd name="connsiteY23" fmla="*/ 335280 h 3631956"/>
              <a:gd name="connsiteX24" fmla="*/ 841552 w 887272"/>
              <a:gd name="connsiteY24" fmla="*/ 401320 h 3631956"/>
              <a:gd name="connsiteX25" fmla="*/ 836472 w 887272"/>
              <a:gd name="connsiteY25" fmla="*/ 447040 h 3631956"/>
              <a:gd name="connsiteX26" fmla="*/ 826312 w 887272"/>
              <a:gd name="connsiteY26" fmla="*/ 568960 h 3631956"/>
              <a:gd name="connsiteX27" fmla="*/ 821232 w 887272"/>
              <a:gd name="connsiteY27" fmla="*/ 594360 h 3631956"/>
              <a:gd name="connsiteX28" fmla="*/ 816152 w 887272"/>
              <a:gd name="connsiteY28" fmla="*/ 640080 h 3631956"/>
              <a:gd name="connsiteX29" fmla="*/ 805992 w 887272"/>
              <a:gd name="connsiteY29" fmla="*/ 690880 h 3631956"/>
              <a:gd name="connsiteX30" fmla="*/ 800912 w 887272"/>
              <a:gd name="connsiteY30" fmla="*/ 721360 h 3631956"/>
              <a:gd name="connsiteX31" fmla="*/ 795832 w 887272"/>
              <a:gd name="connsiteY31" fmla="*/ 741680 h 3631956"/>
              <a:gd name="connsiteX32" fmla="*/ 790752 w 887272"/>
              <a:gd name="connsiteY32" fmla="*/ 767080 h 3631956"/>
              <a:gd name="connsiteX33" fmla="*/ 785672 w 887272"/>
              <a:gd name="connsiteY33" fmla="*/ 787400 h 3631956"/>
              <a:gd name="connsiteX34" fmla="*/ 780592 w 887272"/>
              <a:gd name="connsiteY34" fmla="*/ 828040 h 3631956"/>
              <a:gd name="connsiteX35" fmla="*/ 775512 w 887272"/>
              <a:gd name="connsiteY35" fmla="*/ 843280 h 3631956"/>
              <a:gd name="connsiteX36" fmla="*/ 765352 w 887272"/>
              <a:gd name="connsiteY36" fmla="*/ 894080 h 3631956"/>
              <a:gd name="connsiteX37" fmla="*/ 755192 w 887272"/>
              <a:gd name="connsiteY37" fmla="*/ 939800 h 3631956"/>
              <a:gd name="connsiteX38" fmla="*/ 750112 w 887272"/>
              <a:gd name="connsiteY38" fmla="*/ 980440 h 3631956"/>
              <a:gd name="connsiteX39" fmla="*/ 745032 w 887272"/>
              <a:gd name="connsiteY39" fmla="*/ 1031240 h 3631956"/>
              <a:gd name="connsiteX40" fmla="*/ 734872 w 887272"/>
              <a:gd name="connsiteY40" fmla="*/ 1102360 h 3631956"/>
              <a:gd name="connsiteX41" fmla="*/ 729792 w 887272"/>
              <a:gd name="connsiteY41" fmla="*/ 1203960 h 3631956"/>
              <a:gd name="connsiteX42" fmla="*/ 719632 w 887272"/>
              <a:gd name="connsiteY42" fmla="*/ 1264920 h 3631956"/>
              <a:gd name="connsiteX43" fmla="*/ 704392 w 887272"/>
              <a:gd name="connsiteY43" fmla="*/ 1407160 h 3631956"/>
              <a:gd name="connsiteX44" fmla="*/ 694232 w 887272"/>
              <a:gd name="connsiteY44" fmla="*/ 1463040 h 3631956"/>
              <a:gd name="connsiteX45" fmla="*/ 689152 w 887272"/>
              <a:gd name="connsiteY45" fmla="*/ 1518920 h 3631956"/>
              <a:gd name="connsiteX46" fmla="*/ 678992 w 887272"/>
              <a:gd name="connsiteY46" fmla="*/ 1564640 h 3631956"/>
              <a:gd name="connsiteX47" fmla="*/ 673912 w 887272"/>
              <a:gd name="connsiteY47" fmla="*/ 1595120 h 3631956"/>
              <a:gd name="connsiteX48" fmla="*/ 668832 w 887272"/>
              <a:gd name="connsiteY48" fmla="*/ 1635760 h 3631956"/>
              <a:gd name="connsiteX49" fmla="*/ 663752 w 887272"/>
              <a:gd name="connsiteY49" fmla="*/ 1666240 h 3631956"/>
              <a:gd name="connsiteX50" fmla="*/ 658672 w 887272"/>
              <a:gd name="connsiteY50" fmla="*/ 1706880 h 3631956"/>
              <a:gd name="connsiteX51" fmla="*/ 643432 w 887272"/>
              <a:gd name="connsiteY51" fmla="*/ 1778000 h 3631956"/>
              <a:gd name="connsiteX52" fmla="*/ 638352 w 887272"/>
              <a:gd name="connsiteY52" fmla="*/ 1823720 h 3631956"/>
              <a:gd name="connsiteX53" fmla="*/ 628192 w 887272"/>
              <a:gd name="connsiteY53" fmla="*/ 1879600 h 3631956"/>
              <a:gd name="connsiteX54" fmla="*/ 623112 w 887272"/>
              <a:gd name="connsiteY54" fmla="*/ 1935480 h 3631956"/>
              <a:gd name="connsiteX55" fmla="*/ 607872 w 887272"/>
              <a:gd name="connsiteY55" fmla="*/ 2021840 h 3631956"/>
              <a:gd name="connsiteX56" fmla="*/ 602792 w 887272"/>
              <a:gd name="connsiteY56" fmla="*/ 2082800 h 3631956"/>
              <a:gd name="connsiteX57" fmla="*/ 592632 w 887272"/>
              <a:gd name="connsiteY57" fmla="*/ 2133600 h 3631956"/>
              <a:gd name="connsiteX58" fmla="*/ 582472 w 887272"/>
              <a:gd name="connsiteY58" fmla="*/ 2204720 h 3631956"/>
              <a:gd name="connsiteX59" fmla="*/ 577392 w 887272"/>
              <a:gd name="connsiteY59" fmla="*/ 2296160 h 3631956"/>
              <a:gd name="connsiteX60" fmla="*/ 572312 w 887272"/>
              <a:gd name="connsiteY60" fmla="*/ 2311400 h 3631956"/>
              <a:gd name="connsiteX61" fmla="*/ 567232 w 887272"/>
              <a:gd name="connsiteY61" fmla="*/ 2352040 h 3631956"/>
              <a:gd name="connsiteX62" fmla="*/ 562152 w 887272"/>
              <a:gd name="connsiteY62" fmla="*/ 2382520 h 3631956"/>
              <a:gd name="connsiteX63" fmla="*/ 551992 w 887272"/>
              <a:gd name="connsiteY63" fmla="*/ 2509520 h 3631956"/>
              <a:gd name="connsiteX64" fmla="*/ 541832 w 887272"/>
              <a:gd name="connsiteY64" fmla="*/ 2570480 h 3631956"/>
              <a:gd name="connsiteX65" fmla="*/ 536752 w 887272"/>
              <a:gd name="connsiteY65" fmla="*/ 2595880 h 3631956"/>
              <a:gd name="connsiteX66" fmla="*/ 526592 w 887272"/>
              <a:gd name="connsiteY66" fmla="*/ 2809240 h 3631956"/>
              <a:gd name="connsiteX67" fmla="*/ 521512 w 887272"/>
              <a:gd name="connsiteY67" fmla="*/ 2834640 h 3631956"/>
              <a:gd name="connsiteX68" fmla="*/ 516432 w 887272"/>
              <a:gd name="connsiteY68" fmla="*/ 2956560 h 3631956"/>
              <a:gd name="connsiteX69" fmla="*/ 506272 w 887272"/>
              <a:gd name="connsiteY69" fmla="*/ 3048000 h 3631956"/>
              <a:gd name="connsiteX70" fmla="*/ 494419 w 887272"/>
              <a:gd name="connsiteY70" fmla="*/ 3217898 h 3631956"/>
              <a:gd name="connsiteX71" fmla="*/ 486517 w 887272"/>
              <a:gd name="connsiteY71" fmla="*/ 3325707 h 3631956"/>
              <a:gd name="connsiteX72" fmla="*/ 489903 w 887272"/>
              <a:gd name="connsiteY72" fmla="*/ 3369734 h 3631956"/>
              <a:gd name="connsiteX73" fmla="*/ 484823 w 887272"/>
              <a:gd name="connsiteY73" fmla="*/ 3407551 h 3631956"/>
              <a:gd name="connsiteX74" fmla="*/ 462810 w 887272"/>
              <a:gd name="connsiteY74" fmla="*/ 3608494 h 3631956"/>
              <a:gd name="connsiteX75" fmla="*/ 414832 w 887272"/>
              <a:gd name="connsiteY75" fmla="*/ 3611880 h 3631956"/>
              <a:gd name="connsiteX76" fmla="*/ 191312 w 887272"/>
              <a:gd name="connsiteY76" fmla="*/ 3601720 h 3631956"/>
              <a:gd name="connsiteX77" fmla="*/ 120192 w 887272"/>
              <a:gd name="connsiteY77" fmla="*/ 3591560 h 3631956"/>
              <a:gd name="connsiteX78" fmla="*/ 64312 w 887272"/>
              <a:gd name="connsiteY78" fmla="*/ 3586480 h 3631956"/>
              <a:gd name="connsiteX79" fmla="*/ 20849 w 887272"/>
              <a:gd name="connsiteY79" fmla="*/ 3576884 h 3631956"/>
              <a:gd name="connsiteX80" fmla="*/ 35525 w 887272"/>
              <a:gd name="connsiteY80" fmla="*/ 3533423 h 3631956"/>
              <a:gd name="connsiteX81" fmla="*/ 42864 w 887272"/>
              <a:gd name="connsiteY81" fmla="*/ 3455528 h 3631956"/>
              <a:gd name="connsiteX82" fmla="*/ 45121 w 887272"/>
              <a:gd name="connsiteY82" fmla="*/ 3429000 h 3631956"/>
              <a:gd name="connsiteX83" fmla="*/ 47379 w 887272"/>
              <a:gd name="connsiteY83" fmla="*/ 3397956 h 3631956"/>
              <a:gd name="connsiteX84" fmla="*/ 46815 w 887272"/>
              <a:gd name="connsiteY84" fmla="*/ 3356186 h 3631956"/>
              <a:gd name="connsiteX85" fmla="*/ 46250 w 887272"/>
              <a:gd name="connsiteY85" fmla="*/ 3327964 h 3631956"/>
              <a:gd name="connsiteX86" fmla="*/ 48508 w 887272"/>
              <a:gd name="connsiteY86" fmla="*/ 3265311 h 3631956"/>
              <a:gd name="connsiteX87" fmla="*/ 64876 w 887272"/>
              <a:gd name="connsiteY87" fmla="*/ 3217332 h 3631956"/>
              <a:gd name="connsiteX88" fmla="*/ 66570 w 887272"/>
              <a:gd name="connsiteY88" fmla="*/ 3178387 h 3631956"/>
              <a:gd name="connsiteX89" fmla="*/ 79551 w 887272"/>
              <a:gd name="connsiteY89" fmla="*/ 3056467 h 3631956"/>
              <a:gd name="connsiteX90" fmla="*/ 78987 w 887272"/>
              <a:gd name="connsiteY90" fmla="*/ 3025422 h 3631956"/>
              <a:gd name="connsiteX91" fmla="*/ 86890 w 887272"/>
              <a:gd name="connsiteY91" fmla="*/ 2958253 h 3631956"/>
              <a:gd name="connsiteX92" fmla="*/ 89147 w 887272"/>
              <a:gd name="connsiteY92" fmla="*/ 2910841 h 3631956"/>
              <a:gd name="connsiteX93" fmla="*/ 96485 w 887272"/>
              <a:gd name="connsiteY93" fmla="*/ 2835770 h 3631956"/>
              <a:gd name="connsiteX94" fmla="*/ 112290 w 887272"/>
              <a:gd name="connsiteY94" fmla="*/ 2715542 h 3631956"/>
              <a:gd name="connsiteX95" fmla="*/ 94792 w 887272"/>
              <a:gd name="connsiteY95" fmla="*/ 2687320 h 3631956"/>
              <a:gd name="connsiteX96" fmla="*/ 74472 w 887272"/>
              <a:gd name="connsiteY96" fmla="*/ 2667000 h 3631956"/>
              <a:gd name="connsiteX97" fmla="*/ 79552 w 887272"/>
              <a:gd name="connsiteY97" fmla="*/ 2631440 h 3631956"/>
              <a:gd name="connsiteX98" fmla="*/ 89712 w 887272"/>
              <a:gd name="connsiteY98" fmla="*/ 2600960 h 3631956"/>
              <a:gd name="connsiteX99" fmla="*/ 120192 w 887272"/>
              <a:gd name="connsiteY99" fmla="*/ 2609991 h 3631956"/>
              <a:gd name="connsiteX100" fmla="*/ 121885 w 887272"/>
              <a:gd name="connsiteY100" fmla="*/ 2575560 h 3631956"/>
              <a:gd name="connsiteX101" fmla="*/ 135432 w 887272"/>
              <a:gd name="connsiteY101" fmla="*/ 2571609 h 3631956"/>
              <a:gd name="connsiteX102" fmla="*/ 137125 w 887272"/>
              <a:gd name="connsiteY102" fmla="*/ 2525323 h 3631956"/>
              <a:gd name="connsiteX103" fmla="*/ 142206 w 887272"/>
              <a:gd name="connsiteY103" fmla="*/ 2484684 h 3631956"/>
              <a:gd name="connsiteX104" fmla="*/ 152364 w 887272"/>
              <a:gd name="connsiteY104" fmla="*/ 2466621 h 3631956"/>
              <a:gd name="connsiteX105" fmla="*/ 151802 w 887272"/>
              <a:gd name="connsiteY105" fmla="*/ 2430498 h 3631956"/>
              <a:gd name="connsiteX106" fmla="*/ 159703 w 887272"/>
              <a:gd name="connsiteY106" fmla="*/ 2410178 h 3631956"/>
              <a:gd name="connsiteX107" fmla="*/ 164784 w 887272"/>
              <a:gd name="connsiteY107" fmla="*/ 2388164 h 3631956"/>
              <a:gd name="connsiteX108" fmla="*/ 167041 w 887272"/>
              <a:gd name="connsiteY108" fmla="*/ 2359943 h 3631956"/>
              <a:gd name="connsiteX109" fmla="*/ 174943 w 887272"/>
              <a:gd name="connsiteY109" fmla="*/ 2338494 h 3631956"/>
              <a:gd name="connsiteX110" fmla="*/ 180023 w 887272"/>
              <a:gd name="connsiteY110" fmla="*/ 2284871 h 3631956"/>
              <a:gd name="connsiteX111" fmla="*/ 181716 w 887272"/>
              <a:gd name="connsiteY111" fmla="*/ 2232942 h 3631956"/>
              <a:gd name="connsiteX112" fmla="*/ 190183 w 887272"/>
              <a:gd name="connsiteY112" fmla="*/ 2175369 h 3631956"/>
              <a:gd name="connsiteX113" fmla="*/ 191312 w 887272"/>
              <a:gd name="connsiteY113" fmla="*/ 2136987 h 3631956"/>
              <a:gd name="connsiteX114" fmla="*/ 196392 w 887272"/>
              <a:gd name="connsiteY114" fmla="*/ 2098040 h 3631956"/>
              <a:gd name="connsiteX115" fmla="*/ 206552 w 887272"/>
              <a:gd name="connsiteY115" fmla="*/ 1991360 h 3631956"/>
              <a:gd name="connsiteX116" fmla="*/ 211632 w 887272"/>
              <a:gd name="connsiteY116" fmla="*/ 1965960 h 3631956"/>
              <a:gd name="connsiteX117" fmla="*/ 216712 w 887272"/>
              <a:gd name="connsiteY117" fmla="*/ 1925320 h 3631956"/>
              <a:gd name="connsiteX118" fmla="*/ 221792 w 887272"/>
              <a:gd name="connsiteY118" fmla="*/ 1910080 h 3631956"/>
              <a:gd name="connsiteX119" fmla="*/ 226872 w 887272"/>
              <a:gd name="connsiteY119" fmla="*/ 1889760 h 3631956"/>
              <a:gd name="connsiteX120" fmla="*/ 231952 w 887272"/>
              <a:gd name="connsiteY120" fmla="*/ 1859280 h 3631956"/>
              <a:gd name="connsiteX121" fmla="*/ 237032 w 887272"/>
              <a:gd name="connsiteY121" fmla="*/ 1833880 h 3631956"/>
              <a:gd name="connsiteX122" fmla="*/ 242112 w 887272"/>
              <a:gd name="connsiteY122" fmla="*/ 1762760 h 3631956"/>
              <a:gd name="connsiteX123" fmla="*/ 247192 w 887272"/>
              <a:gd name="connsiteY123" fmla="*/ 1747520 h 3631956"/>
              <a:gd name="connsiteX124" fmla="*/ 252272 w 887272"/>
              <a:gd name="connsiteY124" fmla="*/ 1722120 h 3631956"/>
              <a:gd name="connsiteX125" fmla="*/ 257352 w 887272"/>
              <a:gd name="connsiteY125" fmla="*/ 1671320 h 3631956"/>
              <a:gd name="connsiteX126" fmla="*/ 262432 w 887272"/>
              <a:gd name="connsiteY126" fmla="*/ 1656080 h 3631956"/>
              <a:gd name="connsiteX127" fmla="*/ 267512 w 887272"/>
              <a:gd name="connsiteY127" fmla="*/ 1635760 h 3631956"/>
              <a:gd name="connsiteX128" fmla="*/ 272592 w 887272"/>
              <a:gd name="connsiteY128" fmla="*/ 1574800 h 3631956"/>
              <a:gd name="connsiteX129" fmla="*/ 277672 w 887272"/>
              <a:gd name="connsiteY129" fmla="*/ 1559560 h 3631956"/>
              <a:gd name="connsiteX130" fmla="*/ 287832 w 887272"/>
              <a:gd name="connsiteY130" fmla="*/ 1518920 h 3631956"/>
              <a:gd name="connsiteX131" fmla="*/ 292912 w 887272"/>
              <a:gd name="connsiteY131" fmla="*/ 1473200 h 3631956"/>
              <a:gd name="connsiteX132" fmla="*/ 297992 w 887272"/>
              <a:gd name="connsiteY132" fmla="*/ 1447800 h 3631956"/>
              <a:gd name="connsiteX133" fmla="*/ 308152 w 887272"/>
              <a:gd name="connsiteY133" fmla="*/ 1386840 h 3631956"/>
              <a:gd name="connsiteX134" fmla="*/ 313232 w 887272"/>
              <a:gd name="connsiteY134" fmla="*/ 1346200 h 3631956"/>
              <a:gd name="connsiteX135" fmla="*/ 323392 w 887272"/>
              <a:gd name="connsiteY135" fmla="*/ 1275080 h 3631956"/>
              <a:gd name="connsiteX136" fmla="*/ 328472 w 887272"/>
              <a:gd name="connsiteY136" fmla="*/ 1224280 h 3631956"/>
              <a:gd name="connsiteX137" fmla="*/ 333552 w 887272"/>
              <a:gd name="connsiteY137" fmla="*/ 1198880 h 3631956"/>
              <a:gd name="connsiteX138" fmla="*/ 348792 w 887272"/>
              <a:gd name="connsiteY138" fmla="*/ 1127760 h 3631956"/>
              <a:gd name="connsiteX139" fmla="*/ 353872 w 887272"/>
              <a:gd name="connsiteY139" fmla="*/ 1076960 h 3631956"/>
              <a:gd name="connsiteX140" fmla="*/ 358952 w 887272"/>
              <a:gd name="connsiteY140" fmla="*/ 1056640 h 3631956"/>
              <a:gd name="connsiteX141" fmla="*/ 369112 w 887272"/>
              <a:gd name="connsiteY141" fmla="*/ 1005840 h 3631956"/>
              <a:gd name="connsiteX142" fmla="*/ 374192 w 887272"/>
              <a:gd name="connsiteY142" fmla="*/ 934720 h 3631956"/>
              <a:gd name="connsiteX143" fmla="*/ 384352 w 887272"/>
              <a:gd name="connsiteY143" fmla="*/ 868680 h 3631956"/>
              <a:gd name="connsiteX144" fmla="*/ 389432 w 887272"/>
              <a:gd name="connsiteY144" fmla="*/ 822960 h 3631956"/>
              <a:gd name="connsiteX145" fmla="*/ 399592 w 887272"/>
              <a:gd name="connsiteY145" fmla="*/ 777240 h 3631956"/>
              <a:gd name="connsiteX146" fmla="*/ 404672 w 887272"/>
              <a:gd name="connsiteY146" fmla="*/ 731520 h 3631956"/>
              <a:gd name="connsiteX147" fmla="*/ 414832 w 887272"/>
              <a:gd name="connsiteY147" fmla="*/ 690880 h 3631956"/>
              <a:gd name="connsiteX148" fmla="*/ 424992 w 887272"/>
              <a:gd name="connsiteY148" fmla="*/ 629920 h 3631956"/>
              <a:gd name="connsiteX149" fmla="*/ 430072 w 887272"/>
              <a:gd name="connsiteY149" fmla="*/ 584200 h 3631956"/>
              <a:gd name="connsiteX150" fmla="*/ 440232 w 887272"/>
              <a:gd name="connsiteY150" fmla="*/ 543560 h 3631956"/>
              <a:gd name="connsiteX151" fmla="*/ 445312 w 887272"/>
              <a:gd name="connsiteY151" fmla="*/ 523240 h 3631956"/>
              <a:gd name="connsiteX152" fmla="*/ 455472 w 887272"/>
              <a:gd name="connsiteY152" fmla="*/ 457200 h 3631956"/>
              <a:gd name="connsiteX153" fmla="*/ 465632 w 887272"/>
              <a:gd name="connsiteY153" fmla="*/ 411480 h 3631956"/>
              <a:gd name="connsiteX154" fmla="*/ 470712 w 887272"/>
              <a:gd name="connsiteY154" fmla="*/ 365760 h 3631956"/>
              <a:gd name="connsiteX155" fmla="*/ 475792 w 887272"/>
              <a:gd name="connsiteY155" fmla="*/ 335280 h 3631956"/>
              <a:gd name="connsiteX156" fmla="*/ 470712 w 887272"/>
              <a:gd name="connsiteY156" fmla="*/ 198120 h 3631956"/>
              <a:gd name="connsiteX0" fmla="*/ 470712 w 887272"/>
              <a:gd name="connsiteY0" fmla="*/ 198120 h 3631956"/>
              <a:gd name="connsiteX1" fmla="*/ 485952 w 887272"/>
              <a:gd name="connsiteY1" fmla="*/ 187960 h 3631956"/>
              <a:gd name="connsiteX2" fmla="*/ 496112 w 887272"/>
              <a:gd name="connsiteY2" fmla="*/ 172720 h 3631956"/>
              <a:gd name="connsiteX3" fmla="*/ 526592 w 887272"/>
              <a:gd name="connsiteY3" fmla="*/ 152400 h 3631956"/>
              <a:gd name="connsiteX4" fmla="*/ 541832 w 887272"/>
              <a:gd name="connsiteY4" fmla="*/ 137160 h 3631956"/>
              <a:gd name="connsiteX5" fmla="*/ 572312 w 887272"/>
              <a:gd name="connsiteY5" fmla="*/ 127000 h 3631956"/>
              <a:gd name="connsiteX6" fmla="*/ 602792 w 887272"/>
              <a:gd name="connsiteY6" fmla="*/ 111760 h 3631956"/>
              <a:gd name="connsiteX7" fmla="*/ 638352 w 887272"/>
              <a:gd name="connsiteY7" fmla="*/ 96520 h 3631956"/>
              <a:gd name="connsiteX8" fmla="*/ 653592 w 887272"/>
              <a:gd name="connsiteY8" fmla="*/ 86360 h 3631956"/>
              <a:gd name="connsiteX9" fmla="*/ 689152 w 887272"/>
              <a:gd name="connsiteY9" fmla="*/ 76200 h 3631956"/>
              <a:gd name="connsiteX10" fmla="*/ 719632 w 887272"/>
              <a:gd name="connsiteY10" fmla="*/ 66040 h 3631956"/>
              <a:gd name="connsiteX11" fmla="*/ 755192 w 887272"/>
              <a:gd name="connsiteY11" fmla="*/ 50800 h 3631956"/>
              <a:gd name="connsiteX12" fmla="*/ 805992 w 887272"/>
              <a:gd name="connsiteY12" fmla="*/ 35560 h 3631956"/>
              <a:gd name="connsiteX13" fmla="*/ 821232 w 887272"/>
              <a:gd name="connsiteY13" fmla="*/ 25400 h 3631956"/>
              <a:gd name="connsiteX14" fmla="*/ 851712 w 887272"/>
              <a:gd name="connsiteY14" fmla="*/ 15240 h 3631956"/>
              <a:gd name="connsiteX15" fmla="*/ 882192 w 887272"/>
              <a:gd name="connsiteY15" fmla="*/ 0 h 3631956"/>
              <a:gd name="connsiteX16" fmla="*/ 887272 w 887272"/>
              <a:gd name="connsiteY16" fmla="*/ 15240 h 3631956"/>
              <a:gd name="connsiteX17" fmla="*/ 882192 w 887272"/>
              <a:gd name="connsiteY17" fmla="*/ 60960 h 3631956"/>
              <a:gd name="connsiteX18" fmla="*/ 877112 w 887272"/>
              <a:gd name="connsiteY18" fmla="*/ 76200 h 3631956"/>
              <a:gd name="connsiteX19" fmla="*/ 872032 w 887272"/>
              <a:gd name="connsiteY19" fmla="*/ 96520 h 3631956"/>
              <a:gd name="connsiteX20" fmla="*/ 866952 w 887272"/>
              <a:gd name="connsiteY20" fmla="*/ 162560 h 3631956"/>
              <a:gd name="connsiteX21" fmla="*/ 861872 w 887272"/>
              <a:gd name="connsiteY21" fmla="*/ 182880 h 3631956"/>
              <a:gd name="connsiteX22" fmla="*/ 856792 w 887272"/>
              <a:gd name="connsiteY22" fmla="*/ 213360 h 3631956"/>
              <a:gd name="connsiteX23" fmla="*/ 851712 w 887272"/>
              <a:gd name="connsiteY23" fmla="*/ 335280 h 3631956"/>
              <a:gd name="connsiteX24" fmla="*/ 841552 w 887272"/>
              <a:gd name="connsiteY24" fmla="*/ 401320 h 3631956"/>
              <a:gd name="connsiteX25" fmla="*/ 836472 w 887272"/>
              <a:gd name="connsiteY25" fmla="*/ 447040 h 3631956"/>
              <a:gd name="connsiteX26" fmla="*/ 826312 w 887272"/>
              <a:gd name="connsiteY26" fmla="*/ 568960 h 3631956"/>
              <a:gd name="connsiteX27" fmla="*/ 821232 w 887272"/>
              <a:gd name="connsiteY27" fmla="*/ 594360 h 3631956"/>
              <a:gd name="connsiteX28" fmla="*/ 816152 w 887272"/>
              <a:gd name="connsiteY28" fmla="*/ 640080 h 3631956"/>
              <a:gd name="connsiteX29" fmla="*/ 805992 w 887272"/>
              <a:gd name="connsiteY29" fmla="*/ 690880 h 3631956"/>
              <a:gd name="connsiteX30" fmla="*/ 800912 w 887272"/>
              <a:gd name="connsiteY30" fmla="*/ 721360 h 3631956"/>
              <a:gd name="connsiteX31" fmla="*/ 795832 w 887272"/>
              <a:gd name="connsiteY31" fmla="*/ 741680 h 3631956"/>
              <a:gd name="connsiteX32" fmla="*/ 790752 w 887272"/>
              <a:gd name="connsiteY32" fmla="*/ 767080 h 3631956"/>
              <a:gd name="connsiteX33" fmla="*/ 785672 w 887272"/>
              <a:gd name="connsiteY33" fmla="*/ 787400 h 3631956"/>
              <a:gd name="connsiteX34" fmla="*/ 780592 w 887272"/>
              <a:gd name="connsiteY34" fmla="*/ 828040 h 3631956"/>
              <a:gd name="connsiteX35" fmla="*/ 775512 w 887272"/>
              <a:gd name="connsiteY35" fmla="*/ 843280 h 3631956"/>
              <a:gd name="connsiteX36" fmla="*/ 765352 w 887272"/>
              <a:gd name="connsiteY36" fmla="*/ 894080 h 3631956"/>
              <a:gd name="connsiteX37" fmla="*/ 755192 w 887272"/>
              <a:gd name="connsiteY37" fmla="*/ 939800 h 3631956"/>
              <a:gd name="connsiteX38" fmla="*/ 750112 w 887272"/>
              <a:gd name="connsiteY38" fmla="*/ 980440 h 3631956"/>
              <a:gd name="connsiteX39" fmla="*/ 745032 w 887272"/>
              <a:gd name="connsiteY39" fmla="*/ 1031240 h 3631956"/>
              <a:gd name="connsiteX40" fmla="*/ 734872 w 887272"/>
              <a:gd name="connsiteY40" fmla="*/ 1102360 h 3631956"/>
              <a:gd name="connsiteX41" fmla="*/ 729792 w 887272"/>
              <a:gd name="connsiteY41" fmla="*/ 1203960 h 3631956"/>
              <a:gd name="connsiteX42" fmla="*/ 719632 w 887272"/>
              <a:gd name="connsiteY42" fmla="*/ 1264920 h 3631956"/>
              <a:gd name="connsiteX43" fmla="*/ 704392 w 887272"/>
              <a:gd name="connsiteY43" fmla="*/ 1407160 h 3631956"/>
              <a:gd name="connsiteX44" fmla="*/ 694232 w 887272"/>
              <a:gd name="connsiteY44" fmla="*/ 1463040 h 3631956"/>
              <a:gd name="connsiteX45" fmla="*/ 689152 w 887272"/>
              <a:gd name="connsiteY45" fmla="*/ 1518920 h 3631956"/>
              <a:gd name="connsiteX46" fmla="*/ 678992 w 887272"/>
              <a:gd name="connsiteY46" fmla="*/ 1564640 h 3631956"/>
              <a:gd name="connsiteX47" fmla="*/ 673912 w 887272"/>
              <a:gd name="connsiteY47" fmla="*/ 1595120 h 3631956"/>
              <a:gd name="connsiteX48" fmla="*/ 668832 w 887272"/>
              <a:gd name="connsiteY48" fmla="*/ 1635760 h 3631956"/>
              <a:gd name="connsiteX49" fmla="*/ 663752 w 887272"/>
              <a:gd name="connsiteY49" fmla="*/ 1666240 h 3631956"/>
              <a:gd name="connsiteX50" fmla="*/ 658672 w 887272"/>
              <a:gd name="connsiteY50" fmla="*/ 1706880 h 3631956"/>
              <a:gd name="connsiteX51" fmla="*/ 643432 w 887272"/>
              <a:gd name="connsiteY51" fmla="*/ 1778000 h 3631956"/>
              <a:gd name="connsiteX52" fmla="*/ 638352 w 887272"/>
              <a:gd name="connsiteY52" fmla="*/ 1823720 h 3631956"/>
              <a:gd name="connsiteX53" fmla="*/ 628192 w 887272"/>
              <a:gd name="connsiteY53" fmla="*/ 1879600 h 3631956"/>
              <a:gd name="connsiteX54" fmla="*/ 623112 w 887272"/>
              <a:gd name="connsiteY54" fmla="*/ 1935480 h 3631956"/>
              <a:gd name="connsiteX55" fmla="*/ 607872 w 887272"/>
              <a:gd name="connsiteY55" fmla="*/ 2021840 h 3631956"/>
              <a:gd name="connsiteX56" fmla="*/ 602792 w 887272"/>
              <a:gd name="connsiteY56" fmla="*/ 2082800 h 3631956"/>
              <a:gd name="connsiteX57" fmla="*/ 592632 w 887272"/>
              <a:gd name="connsiteY57" fmla="*/ 2133600 h 3631956"/>
              <a:gd name="connsiteX58" fmla="*/ 582472 w 887272"/>
              <a:gd name="connsiteY58" fmla="*/ 2204720 h 3631956"/>
              <a:gd name="connsiteX59" fmla="*/ 577392 w 887272"/>
              <a:gd name="connsiteY59" fmla="*/ 2296160 h 3631956"/>
              <a:gd name="connsiteX60" fmla="*/ 572312 w 887272"/>
              <a:gd name="connsiteY60" fmla="*/ 2311400 h 3631956"/>
              <a:gd name="connsiteX61" fmla="*/ 567232 w 887272"/>
              <a:gd name="connsiteY61" fmla="*/ 2352040 h 3631956"/>
              <a:gd name="connsiteX62" fmla="*/ 562152 w 887272"/>
              <a:gd name="connsiteY62" fmla="*/ 2382520 h 3631956"/>
              <a:gd name="connsiteX63" fmla="*/ 551992 w 887272"/>
              <a:gd name="connsiteY63" fmla="*/ 2509520 h 3631956"/>
              <a:gd name="connsiteX64" fmla="*/ 541832 w 887272"/>
              <a:gd name="connsiteY64" fmla="*/ 2570480 h 3631956"/>
              <a:gd name="connsiteX65" fmla="*/ 536752 w 887272"/>
              <a:gd name="connsiteY65" fmla="*/ 2595880 h 3631956"/>
              <a:gd name="connsiteX66" fmla="*/ 526592 w 887272"/>
              <a:gd name="connsiteY66" fmla="*/ 2809240 h 3631956"/>
              <a:gd name="connsiteX67" fmla="*/ 521512 w 887272"/>
              <a:gd name="connsiteY67" fmla="*/ 2834640 h 3631956"/>
              <a:gd name="connsiteX68" fmla="*/ 516432 w 887272"/>
              <a:gd name="connsiteY68" fmla="*/ 2956560 h 3631956"/>
              <a:gd name="connsiteX69" fmla="*/ 506272 w 887272"/>
              <a:gd name="connsiteY69" fmla="*/ 3048000 h 3631956"/>
              <a:gd name="connsiteX70" fmla="*/ 494419 w 887272"/>
              <a:gd name="connsiteY70" fmla="*/ 3217898 h 3631956"/>
              <a:gd name="connsiteX71" fmla="*/ 486517 w 887272"/>
              <a:gd name="connsiteY71" fmla="*/ 3325707 h 3631956"/>
              <a:gd name="connsiteX72" fmla="*/ 489903 w 887272"/>
              <a:gd name="connsiteY72" fmla="*/ 3369734 h 3631956"/>
              <a:gd name="connsiteX73" fmla="*/ 484823 w 887272"/>
              <a:gd name="connsiteY73" fmla="*/ 3407551 h 3631956"/>
              <a:gd name="connsiteX74" fmla="*/ 462810 w 887272"/>
              <a:gd name="connsiteY74" fmla="*/ 3608494 h 3631956"/>
              <a:gd name="connsiteX75" fmla="*/ 414832 w 887272"/>
              <a:gd name="connsiteY75" fmla="*/ 3611880 h 3631956"/>
              <a:gd name="connsiteX76" fmla="*/ 191312 w 887272"/>
              <a:gd name="connsiteY76" fmla="*/ 3601720 h 3631956"/>
              <a:gd name="connsiteX77" fmla="*/ 120192 w 887272"/>
              <a:gd name="connsiteY77" fmla="*/ 3591560 h 3631956"/>
              <a:gd name="connsiteX78" fmla="*/ 64312 w 887272"/>
              <a:gd name="connsiteY78" fmla="*/ 3586480 h 3631956"/>
              <a:gd name="connsiteX79" fmla="*/ 20849 w 887272"/>
              <a:gd name="connsiteY79" fmla="*/ 3576884 h 3631956"/>
              <a:gd name="connsiteX80" fmla="*/ 35525 w 887272"/>
              <a:gd name="connsiteY80" fmla="*/ 3533423 h 3631956"/>
              <a:gd name="connsiteX81" fmla="*/ 42864 w 887272"/>
              <a:gd name="connsiteY81" fmla="*/ 3455528 h 3631956"/>
              <a:gd name="connsiteX82" fmla="*/ 45121 w 887272"/>
              <a:gd name="connsiteY82" fmla="*/ 3429000 h 3631956"/>
              <a:gd name="connsiteX83" fmla="*/ 47379 w 887272"/>
              <a:gd name="connsiteY83" fmla="*/ 3397956 h 3631956"/>
              <a:gd name="connsiteX84" fmla="*/ 46815 w 887272"/>
              <a:gd name="connsiteY84" fmla="*/ 3356186 h 3631956"/>
              <a:gd name="connsiteX85" fmla="*/ 46250 w 887272"/>
              <a:gd name="connsiteY85" fmla="*/ 3327964 h 3631956"/>
              <a:gd name="connsiteX86" fmla="*/ 48508 w 887272"/>
              <a:gd name="connsiteY86" fmla="*/ 3265311 h 3631956"/>
              <a:gd name="connsiteX87" fmla="*/ 64876 w 887272"/>
              <a:gd name="connsiteY87" fmla="*/ 3217332 h 3631956"/>
              <a:gd name="connsiteX88" fmla="*/ 66570 w 887272"/>
              <a:gd name="connsiteY88" fmla="*/ 3178387 h 3631956"/>
              <a:gd name="connsiteX89" fmla="*/ 79551 w 887272"/>
              <a:gd name="connsiteY89" fmla="*/ 3056467 h 3631956"/>
              <a:gd name="connsiteX90" fmla="*/ 78987 w 887272"/>
              <a:gd name="connsiteY90" fmla="*/ 3025422 h 3631956"/>
              <a:gd name="connsiteX91" fmla="*/ 86890 w 887272"/>
              <a:gd name="connsiteY91" fmla="*/ 2958253 h 3631956"/>
              <a:gd name="connsiteX92" fmla="*/ 89147 w 887272"/>
              <a:gd name="connsiteY92" fmla="*/ 2910841 h 3631956"/>
              <a:gd name="connsiteX93" fmla="*/ 96485 w 887272"/>
              <a:gd name="connsiteY93" fmla="*/ 2835770 h 3631956"/>
              <a:gd name="connsiteX94" fmla="*/ 112290 w 887272"/>
              <a:gd name="connsiteY94" fmla="*/ 2715542 h 3631956"/>
              <a:gd name="connsiteX95" fmla="*/ 94792 w 887272"/>
              <a:gd name="connsiteY95" fmla="*/ 2687320 h 3631956"/>
              <a:gd name="connsiteX96" fmla="*/ 74472 w 887272"/>
              <a:gd name="connsiteY96" fmla="*/ 2667000 h 3631956"/>
              <a:gd name="connsiteX97" fmla="*/ 79552 w 887272"/>
              <a:gd name="connsiteY97" fmla="*/ 2631440 h 3631956"/>
              <a:gd name="connsiteX98" fmla="*/ 89712 w 887272"/>
              <a:gd name="connsiteY98" fmla="*/ 2600960 h 3631956"/>
              <a:gd name="connsiteX99" fmla="*/ 120192 w 887272"/>
              <a:gd name="connsiteY99" fmla="*/ 2609991 h 3631956"/>
              <a:gd name="connsiteX100" fmla="*/ 121885 w 887272"/>
              <a:gd name="connsiteY100" fmla="*/ 2575560 h 3631956"/>
              <a:gd name="connsiteX101" fmla="*/ 132610 w 887272"/>
              <a:gd name="connsiteY101" fmla="*/ 2554676 h 3631956"/>
              <a:gd name="connsiteX102" fmla="*/ 137125 w 887272"/>
              <a:gd name="connsiteY102" fmla="*/ 2525323 h 3631956"/>
              <a:gd name="connsiteX103" fmla="*/ 142206 w 887272"/>
              <a:gd name="connsiteY103" fmla="*/ 2484684 h 3631956"/>
              <a:gd name="connsiteX104" fmla="*/ 152364 w 887272"/>
              <a:gd name="connsiteY104" fmla="*/ 2466621 h 3631956"/>
              <a:gd name="connsiteX105" fmla="*/ 151802 w 887272"/>
              <a:gd name="connsiteY105" fmla="*/ 2430498 h 3631956"/>
              <a:gd name="connsiteX106" fmla="*/ 159703 w 887272"/>
              <a:gd name="connsiteY106" fmla="*/ 2410178 h 3631956"/>
              <a:gd name="connsiteX107" fmla="*/ 164784 w 887272"/>
              <a:gd name="connsiteY107" fmla="*/ 2388164 h 3631956"/>
              <a:gd name="connsiteX108" fmla="*/ 167041 w 887272"/>
              <a:gd name="connsiteY108" fmla="*/ 2359943 h 3631956"/>
              <a:gd name="connsiteX109" fmla="*/ 174943 w 887272"/>
              <a:gd name="connsiteY109" fmla="*/ 2338494 h 3631956"/>
              <a:gd name="connsiteX110" fmla="*/ 180023 w 887272"/>
              <a:gd name="connsiteY110" fmla="*/ 2284871 h 3631956"/>
              <a:gd name="connsiteX111" fmla="*/ 181716 w 887272"/>
              <a:gd name="connsiteY111" fmla="*/ 2232942 h 3631956"/>
              <a:gd name="connsiteX112" fmla="*/ 190183 w 887272"/>
              <a:gd name="connsiteY112" fmla="*/ 2175369 h 3631956"/>
              <a:gd name="connsiteX113" fmla="*/ 191312 w 887272"/>
              <a:gd name="connsiteY113" fmla="*/ 2136987 h 3631956"/>
              <a:gd name="connsiteX114" fmla="*/ 196392 w 887272"/>
              <a:gd name="connsiteY114" fmla="*/ 2098040 h 3631956"/>
              <a:gd name="connsiteX115" fmla="*/ 206552 w 887272"/>
              <a:gd name="connsiteY115" fmla="*/ 1991360 h 3631956"/>
              <a:gd name="connsiteX116" fmla="*/ 211632 w 887272"/>
              <a:gd name="connsiteY116" fmla="*/ 1965960 h 3631956"/>
              <a:gd name="connsiteX117" fmla="*/ 216712 w 887272"/>
              <a:gd name="connsiteY117" fmla="*/ 1925320 h 3631956"/>
              <a:gd name="connsiteX118" fmla="*/ 221792 w 887272"/>
              <a:gd name="connsiteY118" fmla="*/ 1910080 h 3631956"/>
              <a:gd name="connsiteX119" fmla="*/ 226872 w 887272"/>
              <a:gd name="connsiteY119" fmla="*/ 1889760 h 3631956"/>
              <a:gd name="connsiteX120" fmla="*/ 231952 w 887272"/>
              <a:gd name="connsiteY120" fmla="*/ 1859280 h 3631956"/>
              <a:gd name="connsiteX121" fmla="*/ 237032 w 887272"/>
              <a:gd name="connsiteY121" fmla="*/ 1833880 h 3631956"/>
              <a:gd name="connsiteX122" fmla="*/ 242112 w 887272"/>
              <a:gd name="connsiteY122" fmla="*/ 1762760 h 3631956"/>
              <a:gd name="connsiteX123" fmla="*/ 247192 w 887272"/>
              <a:gd name="connsiteY123" fmla="*/ 1747520 h 3631956"/>
              <a:gd name="connsiteX124" fmla="*/ 252272 w 887272"/>
              <a:gd name="connsiteY124" fmla="*/ 1722120 h 3631956"/>
              <a:gd name="connsiteX125" fmla="*/ 257352 w 887272"/>
              <a:gd name="connsiteY125" fmla="*/ 1671320 h 3631956"/>
              <a:gd name="connsiteX126" fmla="*/ 262432 w 887272"/>
              <a:gd name="connsiteY126" fmla="*/ 1656080 h 3631956"/>
              <a:gd name="connsiteX127" fmla="*/ 267512 w 887272"/>
              <a:gd name="connsiteY127" fmla="*/ 1635760 h 3631956"/>
              <a:gd name="connsiteX128" fmla="*/ 272592 w 887272"/>
              <a:gd name="connsiteY128" fmla="*/ 1574800 h 3631956"/>
              <a:gd name="connsiteX129" fmla="*/ 277672 w 887272"/>
              <a:gd name="connsiteY129" fmla="*/ 1559560 h 3631956"/>
              <a:gd name="connsiteX130" fmla="*/ 287832 w 887272"/>
              <a:gd name="connsiteY130" fmla="*/ 1518920 h 3631956"/>
              <a:gd name="connsiteX131" fmla="*/ 292912 w 887272"/>
              <a:gd name="connsiteY131" fmla="*/ 1473200 h 3631956"/>
              <a:gd name="connsiteX132" fmla="*/ 297992 w 887272"/>
              <a:gd name="connsiteY132" fmla="*/ 1447800 h 3631956"/>
              <a:gd name="connsiteX133" fmla="*/ 308152 w 887272"/>
              <a:gd name="connsiteY133" fmla="*/ 1386840 h 3631956"/>
              <a:gd name="connsiteX134" fmla="*/ 313232 w 887272"/>
              <a:gd name="connsiteY134" fmla="*/ 1346200 h 3631956"/>
              <a:gd name="connsiteX135" fmla="*/ 323392 w 887272"/>
              <a:gd name="connsiteY135" fmla="*/ 1275080 h 3631956"/>
              <a:gd name="connsiteX136" fmla="*/ 328472 w 887272"/>
              <a:gd name="connsiteY136" fmla="*/ 1224280 h 3631956"/>
              <a:gd name="connsiteX137" fmla="*/ 333552 w 887272"/>
              <a:gd name="connsiteY137" fmla="*/ 1198880 h 3631956"/>
              <a:gd name="connsiteX138" fmla="*/ 348792 w 887272"/>
              <a:gd name="connsiteY138" fmla="*/ 1127760 h 3631956"/>
              <a:gd name="connsiteX139" fmla="*/ 353872 w 887272"/>
              <a:gd name="connsiteY139" fmla="*/ 1076960 h 3631956"/>
              <a:gd name="connsiteX140" fmla="*/ 358952 w 887272"/>
              <a:gd name="connsiteY140" fmla="*/ 1056640 h 3631956"/>
              <a:gd name="connsiteX141" fmla="*/ 369112 w 887272"/>
              <a:gd name="connsiteY141" fmla="*/ 1005840 h 3631956"/>
              <a:gd name="connsiteX142" fmla="*/ 374192 w 887272"/>
              <a:gd name="connsiteY142" fmla="*/ 934720 h 3631956"/>
              <a:gd name="connsiteX143" fmla="*/ 384352 w 887272"/>
              <a:gd name="connsiteY143" fmla="*/ 868680 h 3631956"/>
              <a:gd name="connsiteX144" fmla="*/ 389432 w 887272"/>
              <a:gd name="connsiteY144" fmla="*/ 822960 h 3631956"/>
              <a:gd name="connsiteX145" fmla="*/ 399592 w 887272"/>
              <a:gd name="connsiteY145" fmla="*/ 777240 h 3631956"/>
              <a:gd name="connsiteX146" fmla="*/ 404672 w 887272"/>
              <a:gd name="connsiteY146" fmla="*/ 731520 h 3631956"/>
              <a:gd name="connsiteX147" fmla="*/ 414832 w 887272"/>
              <a:gd name="connsiteY147" fmla="*/ 690880 h 3631956"/>
              <a:gd name="connsiteX148" fmla="*/ 424992 w 887272"/>
              <a:gd name="connsiteY148" fmla="*/ 629920 h 3631956"/>
              <a:gd name="connsiteX149" fmla="*/ 430072 w 887272"/>
              <a:gd name="connsiteY149" fmla="*/ 584200 h 3631956"/>
              <a:gd name="connsiteX150" fmla="*/ 440232 w 887272"/>
              <a:gd name="connsiteY150" fmla="*/ 543560 h 3631956"/>
              <a:gd name="connsiteX151" fmla="*/ 445312 w 887272"/>
              <a:gd name="connsiteY151" fmla="*/ 523240 h 3631956"/>
              <a:gd name="connsiteX152" fmla="*/ 455472 w 887272"/>
              <a:gd name="connsiteY152" fmla="*/ 457200 h 3631956"/>
              <a:gd name="connsiteX153" fmla="*/ 465632 w 887272"/>
              <a:gd name="connsiteY153" fmla="*/ 411480 h 3631956"/>
              <a:gd name="connsiteX154" fmla="*/ 470712 w 887272"/>
              <a:gd name="connsiteY154" fmla="*/ 365760 h 3631956"/>
              <a:gd name="connsiteX155" fmla="*/ 475792 w 887272"/>
              <a:gd name="connsiteY155" fmla="*/ 335280 h 3631956"/>
              <a:gd name="connsiteX156" fmla="*/ 470712 w 887272"/>
              <a:gd name="connsiteY156" fmla="*/ 198120 h 3631956"/>
              <a:gd name="connsiteX0" fmla="*/ 470712 w 887272"/>
              <a:gd name="connsiteY0" fmla="*/ 198120 h 3631956"/>
              <a:gd name="connsiteX1" fmla="*/ 485952 w 887272"/>
              <a:gd name="connsiteY1" fmla="*/ 187960 h 3631956"/>
              <a:gd name="connsiteX2" fmla="*/ 496112 w 887272"/>
              <a:gd name="connsiteY2" fmla="*/ 172720 h 3631956"/>
              <a:gd name="connsiteX3" fmla="*/ 526592 w 887272"/>
              <a:gd name="connsiteY3" fmla="*/ 152400 h 3631956"/>
              <a:gd name="connsiteX4" fmla="*/ 541832 w 887272"/>
              <a:gd name="connsiteY4" fmla="*/ 137160 h 3631956"/>
              <a:gd name="connsiteX5" fmla="*/ 572312 w 887272"/>
              <a:gd name="connsiteY5" fmla="*/ 127000 h 3631956"/>
              <a:gd name="connsiteX6" fmla="*/ 602792 w 887272"/>
              <a:gd name="connsiteY6" fmla="*/ 111760 h 3631956"/>
              <a:gd name="connsiteX7" fmla="*/ 638352 w 887272"/>
              <a:gd name="connsiteY7" fmla="*/ 96520 h 3631956"/>
              <a:gd name="connsiteX8" fmla="*/ 653592 w 887272"/>
              <a:gd name="connsiteY8" fmla="*/ 86360 h 3631956"/>
              <a:gd name="connsiteX9" fmla="*/ 689152 w 887272"/>
              <a:gd name="connsiteY9" fmla="*/ 76200 h 3631956"/>
              <a:gd name="connsiteX10" fmla="*/ 719632 w 887272"/>
              <a:gd name="connsiteY10" fmla="*/ 66040 h 3631956"/>
              <a:gd name="connsiteX11" fmla="*/ 755192 w 887272"/>
              <a:gd name="connsiteY11" fmla="*/ 50800 h 3631956"/>
              <a:gd name="connsiteX12" fmla="*/ 805992 w 887272"/>
              <a:gd name="connsiteY12" fmla="*/ 35560 h 3631956"/>
              <a:gd name="connsiteX13" fmla="*/ 821232 w 887272"/>
              <a:gd name="connsiteY13" fmla="*/ 25400 h 3631956"/>
              <a:gd name="connsiteX14" fmla="*/ 851712 w 887272"/>
              <a:gd name="connsiteY14" fmla="*/ 15240 h 3631956"/>
              <a:gd name="connsiteX15" fmla="*/ 882192 w 887272"/>
              <a:gd name="connsiteY15" fmla="*/ 0 h 3631956"/>
              <a:gd name="connsiteX16" fmla="*/ 887272 w 887272"/>
              <a:gd name="connsiteY16" fmla="*/ 15240 h 3631956"/>
              <a:gd name="connsiteX17" fmla="*/ 882192 w 887272"/>
              <a:gd name="connsiteY17" fmla="*/ 60960 h 3631956"/>
              <a:gd name="connsiteX18" fmla="*/ 877112 w 887272"/>
              <a:gd name="connsiteY18" fmla="*/ 76200 h 3631956"/>
              <a:gd name="connsiteX19" fmla="*/ 872032 w 887272"/>
              <a:gd name="connsiteY19" fmla="*/ 96520 h 3631956"/>
              <a:gd name="connsiteX20" fmla="*/ 866952 w 887272"/>
              <a:gd name="connsiteY20" fmla="*/ 162560 h 3631956"/>
              <a:gd name="connsiteX21" fmla="*/ 861872 w 887272"/>
              <a:gd name="connsiteY21" fmla="*/ 182880 h 3631956"/>
              <a:gd name="connsiteX22" fmla="*/ 856792 w 887272"/>
              <a:gd name="connsiteY22" fmla="*/ 213360 h 3631956"/>
              <a:gd name="connsiteX23" fmla="*/ 851712 w 887272"/>
              <a:gd name="connsiteY23" fmla="*/ 335280 h 3631956"/>
              <a:gd name="connsiteX24" fmla="*/ 841552 w 887272"/>
              <a:gd name="connsiteY24" fmla="*/ 401320 h 3631956"/>
              <a:gd name="connsiteX25" fmla="*/ 836472 w 887272"/>
              <a:gd name="connsiteY25" fmla="*/ 447040 h 3631956"/>
              <a:gd name="connsiteX26" fmla="*/ 826312 w 887272"/>
              <a:gd name="connsiteY26" fmla="*/ 568960 h 3631956"/>
              <a:gd name="connsiteX27" fmla="*/ 821232 w 887272"/>
              <a:gd name="connsiteY27" fmla="*/ 594360 h 3631956"/>
              <a:gd name="connsiteX28" fmla="*/ 816152 w 887272"/>
              <a:gd name="connsiteY28" fmla="*/ 640080 h 3631956"/>
              <a:gd name="connsiteX29" fmla="*/ 805992 w 887272"/>
              <a:gd name="connsiteY29" fmla="*/ 690880 h 3631956"/>
              <a:gd name="connsiteX30" fmla="*/ 800912 w 887272"/>
              <a:gd name="connsiteY30" fmla="*/ 721360 h 3631956"/>
              <a:gd name="connsiteX31" fmla="*/ 795832 w 887272"/>
              <a:gd name="connsiteY31" fmla="*/ 741680 h 3631956"/>
              <a:gd name="connsiteX32" fmla="*/ 790752 w 887272"/>
              <a:gd name="connsiteY32" fmla="*/ 767080 h 3631956"/>
              <a:gd name="connsiteX33" fmla="*/ 785672 w 887272"/>
              <a:gd name="connsiteY33" fmla="*/ 787400 h 3631956"/>
              <a:gd name="connsiteX34" fmla="*/ 780592 w 887272"/>
              <a:gd name="connsiteY34" fmla="*/ 828040 h 3631956"/>
              <a:gd name="connsiteX35" fmla="*/ 775512 w 887272"/>
              <a:gd name="connsiteY35" fmla="*/ 843280 h 3631956"/>
              <a:gd name="connsiteX36" fmla="*/ 765352 w 887272"/>
              <a:gd name="connsiteY36" fmla="*/ 894080 h 3631956"/>
              <a:gd name="connsiteX37" fmla="*/ 755192 w 887272"/>
              <a:gd name="connsiteY37" fmla="*/ 939800 h 3631956"/>
              <a:gd name="connsiteX38" fmla="*/ 750112 w 887272"/>
              <a:gd name="connsiteY38" fmla="*/ 980440 h 3631956"/>
              <a:gd name="connsiteX39" fmla="*/ 745032 w 887272"/>
              <a:gd name="connsiteY39" fmla="*/ 1031240 h 3631956"/>
              <a:gd name="connsiteX40" fmla="*/ 734872 w 887272"/>
              <a:gd name="connsiteY40" fmla="*/ 1102360 h 3631956"/>
              <a:gd name="connsiteX41" fmla="*/ 729792 w 887272"/>
              <a:gd name="connsiteY41" fmla="*/ 1203960 h 3631956"/>
              <a:gd name="connsiteX42" fmla="*/ 719632 w 887272"/>
              <a:gd name="connsiteY42" fmla="*/ 1264920 h 3631956"/>
              <a:gd name="connsiteX43" fmla="*/ 704392 w 887272"/>
              <a:gd name="connsiteY43" fmla="*/ 1407160 h 3631956"/>
              <a:gd name="connsiteX44" fmla="*/ 694232 w 887272"/>
              <a:gd name="connsiteY44" fmla="*/ 1463040 h 3631956"/>
              <a:gd name="connsiteX45" fmla="*/ 689152 w 887272"/>
              <a:gd name="connsiteY45" fmla="*/ 1518920 h 3631956"/>
              <a:gd name="connsiteX46" fmla="*/ 678992 w 887272"/>
              <a:gd name="connsiteY46" fmla="*/ 1564640 h 3631956"/>
              <a:gd name="connsiteX47" fmla="*/ 673912 w 887272"/>
              <a:gd name="connsiteY47" fmla="*/ 1595120 h 3631956"/>
              <a:gd name="connsiteX48" fmla="*/ 668832 w 887272"/>
              <a:gd name="connsiteY48" fmla="*/ 1635760 h 3631956"/>
              <a:gd name="connsiteX49" fmla="*/ 663752 w 887272"/>
              <a:gd name="connsiteY49" fmla="*/ 1666240 h 3631956"/>
              <a:gd name="connsiteX50" fmla="*/ 658672 w 887272"/>
              <a:gd name="connsiteY50" fmla="*/ 1706880 h 3631956"/>
              <a:gd name="connsiteX51" fmla="*/ 643432 w 887272"/>
              <a:gd name="connsiteY51" fmla="*/ 1778000 h 3631956"/>
              <a:gd name="connsiteX52" fmla="*/ 638352 w 887272"/>
              <a:gd name="connsiteY52" fmla="*/ 1823720 h 3631956"/>
              <a:gd name="connsiteX53" fmla="*/ 628192 w 887272"/>
              <a:gd name="connsiteY53" fmla="*/ 1879600 h 3631956"/>
              <a:gd name="connsiteX54" fmla="*/ 623112 w 887272"/>
              <a:gd name="connsiteY54" fmla="*/ 1935480 h 3631956"/>
              <a:gd name="connsiteX55" fmla="*/ 607872 w 887272"/>
              <a:gd name="connsiteY55" fmla="*/ 2021840 h 3631956"/>
              <a:gd name="connsiteX56" fmla="*/ 602792 w 887272"/>
              <a:gd name="connsiteY56" fmla="*/ 2082800 h 3631956"/>
              <a:gd name="connsiteX57" fmla="*/ 592632 w 887272"/>
              <a:gd name="connsiteY57" fmla="*/ 2133600 h 3631956"/>
              <a:gd name="connsiteX58" fmla="*/ 582472 w 887272"/>
              <a:gd name="connsiteY58" fmla="*/ 2204720 h 3631956"/>
              <a:gd name="connsiteX59" fmla="*/ 577392 w 887272"/>
              <a:gd name="connsiteY59" fmla="*/ 2296160 h 3631956"/>
              <a:gd name="connsiteX60" fmla="*/ 572312 w 887272"/>
              <a:gd name="connsiteY60" fmla="*/ 2311400 h 3631956"/>
              <a:gd name="connsiteX61" fmla="*/ 567232 w 887272"/>
              <a:gd name="connsiteY61" fmla="*/ 2352040 h 3631956"/>
              <a:gd name="connsiteX62" fmla="*/ 562152 w 887272"/>
              <a:gd name="connsiteY62" fmla="*/ 2382520 h 3631956"/>
              <a:gd name="connsiteX63" fmla="*/ 551992 w 887272"/>
              <a:gd name="connsiteY63" fmla="*/ 2509520 h 3631956"/>
              <a:gd name="connsiteX64" fmla="*/ 541832 w 887272"/>
              <a:gd name="connsiteY64" fmla="*/ 2570480 h 3631956"/>
              <a:gd name="connsiteX65" fmla="*/ 536752 w 887272"/>
              <a:gd name="connsiteY65" fmla="*/ 2595880 h 3631956"/>
              <a:gd name="connsiteX66" fmla="*/ 526592 w 887272"/>
              <a:gd name="connsiteY66" fmla="*/ 2809240 h 3631956"/>
              <a:gd name="connsiteX67" fmla="*/ 521512 w 887272"/>
              <a:gd name="connsiteY67" fmla="*/ 2834640 h 3631956"/>
              <a:gd name="connsiteX68" fmla="*/ 516432 w 887272"/>
              <a:gd name="connsiteY68" fmla="*/ 2956560 h 3631956"/>
              <a:gd name="connsiteX69" fmla="*/ 506272 w 887272"/>
              <a:gd name="connsiteY69" fmla="*/ 3048000 h 3631956"/>
              <a:gd name="connsiteX70" fmla="*/ 494419 w 887272"/>
              <a:gd name="connsiteY70" fmla="*/ 3217898 h 3631956"/>
              <a:gd name="connsiteX71" fmla="*/ 486517 w 887272"/>
              <a:gd name="connsiteY71" fmla="*/ 3325707 h 3631956"/>
              <a:gd name="connsiteX72" fmla="*/ 489903 w 887272"/>
              <a:gd name="connsiteY72" fmla="*/ 3369734 h 3631956"/>
              <a:gd name="connsiteX73" fmla="*/ 484823 w 887272"/>
              <a:gd name="connsiteY73" fmla="*/ 3407551 h 3631956"/>
              <a:gd name="connsiteX74" fmla="*/ 462810 w 887272"/>
              <a:gd name="connsiteY74" fmla="*/ 3608494 h 3631956"/>
              <a:gd name="connsiteX75" fmla="*/ 414832 w 887272"/>
              <a:gd name="connsiteY75" fmla="*/ 3611880 h 3631956"/>
              <a:gd name="connsiteX76" fmla="*/ 191312 w 887272"/>
              <a:gd name="connsiteY76" fmla="*/ 3601720 h 3631956"/>
              <a:gd name="connsiteX77" fmla="*/ 120192 w 887272"/>
              <a:gd name="connsiteY77" fmla="*/ 3591560 h 3631956"/>
              <a:gd name="connsiteX78" fmla="*/ 64312 w 887272"/>
              <a:gd name="connsiteY78" fmla="*/ 3586480 h 3631956"/>
              <a:gd name="connsiteX79" fmla="*/ 20849 w 887272"/>
              <a:gd name="connsiteY79" fmla="*/ 3576884 h 3631956"/>
              <a:gd name="connsiteX80" fmla="*/ 35525 w 887272"/>
              <a:gd name="connsiteY80" fmla="*/ 3533423 h 3631956"/>
              <a:gd name="connsiteX81" fmla="*/ 42864 w 887272"/>
              <a:gd name="connsiteY81" fmla="*/ 3455528 h 3631956"/>
              <a:gd name="connsiteX82" fmla="*/ 45121 w 887272"/>
              <a:gd name="connsiteY82" fmla="*/ 3429000 h 3631956"/>
              <a:gd name="connsiteX83" fmla="*/ 47379 w 887272"/>
              <a:gd name="connsiteY83" fmla="*/ 3397956 h 3631956"/>
              <a:gd name="connsiteX84" fmla="*/ 46815 w 887272"/>
              <a:gd name="connsiteY84" fmla="*/ 3356186 h 3631956"/>
              <a:gd name="connsiteX85" fmla="*/ 46250 w 887272"/>
              <a:gd name="connsiteY85" fmla="*/ 3327964 h 3631956"/>
              <a:gd name="connsiteX86" fmla="*/ 48508 w 887272"/>
              <a:gd name="connsiteY86" fmla="*/ 3265311 h 3631956"/>
              <a:gd name="connsiteX87" fmla="*/ 64876 w 887272"/>
              <a:gd name="connsiteY87" fmla="*/ 3217332 h 3631956"/>
              <a:gd name="connsiteX88" fmla="*/ 66570 w 887272"/>
              <a:gd name="connsiteY88" fmla="*/ 3178387 h 3631956"/>
              <a:gd name="connsiteX89" fmla="*/ 79551 w 887272"/>
              <a:gd name="connsiteY89" fmla="*/ 3056467 h 3631956"/>
              <a:gd name="connsiteX90" fmla="*/ 78987 w 887272"/>
              <a:gd name="connsiteY90" fmla="*/ 3025422 h 3631956"/>
              <a:gd name="connsiteX91" fmla="*/ 86890 w 887272"/>
              <a:gd name="connsiteY91" fmla="*/ 2958253 h 3631956"/>
              <a:gd name="connsiteX92" fmla="*/ 89147 w 887272"/>
              <a:gd name="connsiteY92" fmla="*/ 2910841 h 3631956"/>
              <a:gd name="connsiteX93" fmla="*/ 96485 w 887272"/>
              <a:gd name="connsiteY93" fmla="*/ 2835770 h 3631956"/>
              <a:gd name="connsiteX94" fmla="*/ 112290 w 887272"/>
              <a:gd name="connsiteY94" fmla="*/ 2715542 h 3631956"/>
              <a:gd name="connsiteX95" fmla="*/ 94792 w 887272"/>
              <a:gd name="connsiteY95" fmla="*/ 2687320 h 3631956"/>
              <a:gd name="connsiteX96" fmla="*/ 74472 w 887272"/>
              <a:gd name="connsiteY96" fmla="*/ 2667000 h 3631956"/>
              <a:gd name="connsiteX97" fmla="*/ 79552 w 887272"/>
              <a:gd name="connsiteY97" fmla="*/ 2631440 h 3631956"/>
              <a:gd name="connsiteX98" fmla="*/ 89712 w 887272"/>
              <a:gd name="connsiteY98" fmla="*/ 2600960 h 3631956"/>
              <a:gd name="connsiteX99" fmla="*/ 120192 w 887272"/>
              <a:gd name="connsiteY99" fmla="*/ 2609991 h 3631956"/>
              <a:gd name="connsiteX100" fmla="*/ 127530 w 887272"/>
              <a:gd name="connsiteY100" fmla="*/ 2589671 h 3631956"/>
              <a:gd name="connsiteX101" fmla="*/ 132610 w 887272"/>
              <a:gd name="connsiteY101" fmla="*/ 2554676 h 3631956"/>
              <a:gd name="connsiteX102" fmla="*/ 137125 w 887272"/>
              <a:gd name="connsiteY102" fmla="*/ 2525323 h 3631956"/>
              <a:gd name="connsiteX103" fmla="*/ 142206 w 887272"/>
              <a:gd name="connsiteY103" fmla="*/ 2484684 h 3631956"/>
              <a:gd name="connsiteX104" fmla="*/ 152364 w 887272"/>
              <a:gd name="connsiteY104" fmla="*/ 2466621 h 3631956"/>
              <a:gd name="connsiteX105" fmla="*/ 151802 w 887272"/>
              <a:gd name="connsiteY105" fmla="*/ 2430498 h 3631956"/>
              <a:gd name="connsiteX106" fmla="*/ 159703 w 887272"/>
              <a:gd name="connsiteY106" fmla="*/ 2410178 h 3631956"/>
              <a:gd name="connsiteX107" fmla="*/ 164784 w 887272"/>
              <a:gd name="connsiteY107" fmla="*/ 2388164 h 3631956"/>
              <a:gd name="connsiteX108" fmla="*/ 167041 w 887272"/>
              <a:gd name="connsiteY108" fmla="*/ 2359943 h 3631956"/>
              <a:gd name="connsiteX109" fmla="*/ 174943 w 887272"/>
              <a:gd name="connsiteY109" fmla="*/ 2338494 h 3631956"/>
              <a:gd name="connsiteX110" fmla="*/ 180023 w 887272"/>
              <a:gd name="connsiteY110" fmla="*/ 2284871 h 3631956"/>
              <a:gd name="connsiteX111" fmla="*/ 181716 w 887272"/>
              <a:gd name="connsiteY111" fmla="*/ 2232942 h 3631956"/>
              <a:gd name="connsiteX112" fmla="*/ 190183 w 887272"/>
              <a:gd name="connsiteY112" fmla="*/ 2175369 h 3631956"/>
              <a:gd name="connsiteX113" fmla="*/ 191312 w 887272"/>
              <a:gd name="connsiteY113" fmla="*/ 2136987 h 3631956"/>
              <a:gd name="connsiteX114" fmla="*/ 196392 w 887272"/>
              <a:gd name="connsiteY114" fmla="*/ 2098040 h 3631956"/>
              <a:gd name="connsiteX115" fmla="*/ 206552 w 887272"/>
              <a:gd name="connsiteY115" fmla="*/ 1991360 h 3631956"/>
              <a:gd name="connsiteX116" fmla="*/ 211632 w 887272"/>
              <a:gd name="connsiteY116" fmla="*/ 1965960 h 3631956"/>
              <a:gd name="connsiteX117" fmla="*/ 216712 w 887272"/>
              <a:gd name="connsiteY117" fmla="*/ 1925320 h 3631956"/>
              <a:gd name="connsiteX118" fmla="*/ 221792 w 887272"/>
              <a:gd name="connsiteY118" fmla="*/ 1910080 h 3631956"/>
              <a:gd name="connsiteX119" fmla="*/ 226872 w 887272"/>
              <a:gd name="connsiteY119" fmla="*/ 1889760 h 3631956"/>
              <a:gd name="connsiteX120" fmla="*/ 231952 w 887272"/>
              <a:gd name="connsiteY120" fmla="*/ 1859280 h 3631956"/>
              <a:gd name="connsiteX121" fmla="*/ 237032 w 887272"/>
              <a:gd name="connsiteY121" fmla="*/ 1833880 h 3631956"/>
              <a:gd name="connsiteX122" fmla="*/ 242112 w 887272"/>
              <a:gd name="connsiteY122" fmla="*/ 1762760 h 3631956"/>
              <a:gd name="connsiteX123" fmla="*/ 247192 w 887272"/>
              <a:gd name="connsiteY123" fmla="*/ 1747520 h 3631956"/>
              <a:gd name="connsiteX124" fmla="*/ 252272 w 887272"/>
              <a:gd name="connsiteY124" fmla="*/ 1722120 h 3631956"/>
              <a:gd name="connsiteX125" fmla="*/ 257352 w 887272"/>
              <a:gd name="connsiteY125" fmla="*/ 1671320 h 3631956"/>
              <a:gd name="connsiteX126" fmla="*/ 262432 w 887272"/>
              <a:gd name="connsiteY126" fmla="*/ 1656080 h 3631956"/>
              <a:gd name="connsiteX127" fmla="*/ 267512 w 887272"/>
              <a:gd name="connsiteY127" fmla="*/ 1635760 h 3631956"/>
              <a:gd name="connsiteX128" fmla="*/ 272592 w 887272"/>
              <a:gd name="connsiteY128" fmla="*/ 1574800 h 3631956"/>
              <a:gd name="connsiteX129" fmla="*/ 277672 w 887272"/>
              <a:gd name="connsiteY129" fmla="*/ 1559560 h 3631956"/>
              <a:gd name="connsiteX130" fmla="*/ 287832 w 887272"/>
              <a:gd name="connsiteY130" fmla="*/ 1518920 h 3631956"/>
              <a:gd name="connsiteX131" fmla="*/ 292912 w 887272"/>
              <a:gd name="connsiteY131" fmla="*/ 1473200 h 3631956"/>
              <a:gd name="connsiteX132" fmla="*/ 297992 w 887272"/>
              <a:gd name="connsiteY132" fmla="*/ 1447800 h 3631956"/>
              <a:gd name="connsiteX133" fmla="*/ 308152 w 887272"/>
              <a:gd name="connsiteY133" fmla="*/ 1386840 h 3631956"/>
              <a:gd name="connsiteX134" fmla="*/ 313232 w 887272"/>
              <a:gd name="connsiteY134" fmla="*/ 1346200 h 3631956"/>
              <a:gd name="connsiteX135" fmla="*/ 323392 w 887272"/>
              <a:gd name="connsiteY135" fmla="*/ 1275080 h 3631956"/>
              <a:gd name="connsiteX136" fmla="*/ 328472 w 887272"/>
              <a:gd name="connsiteY136" fmla="*/ 1224280 h 3631956"/>
              <a:gd name="connsiteX137" fmla="*/ 333552 w 887272"/>
              <a:gd name="connsiteY137" fmla="*/ 1198880 h 3631956"/>
              <a:gd name="connsiteX138" fmla="*/ 348792 w 887272"/>
              <a:gd name="connsiteY138" fmla="*/ 1127760 h 3631956"/>
              <a:gd name="connsiteX139" fmla="*/ 353872 w 887272"/>
              <a:gd name="connsiteY139" fmla="*/ 1076960 h 3631956"/>
              <a:gd name="connsiteX140" fmla="*/ 358952 w 887272"/>
              <a:gd name="connsiteY140" fmla="*/ 1056640 h 3631956"/>
              <a:gd name="connsiteX141" fmla="*/ 369112 w 887272"/>
              <a:gd name="connsiteY141" fmla="*/ 1005840 h 3631956"/>
              <a:gd name="connsiteX142" fmla="*/ 374192 w 887272"/>
              <a:gd name="connsiteY142" fmla="*/ 934720 h 3631956"/>
              <a:gd name="connsiteX143" fmla="*/ 384352 w 887272"/>
              <a:gd name="connsiteY143" fmla="*/ 868680 h 3631956"/>
              <a:gd name="connsiteX144" fmla="*/ 389432 w 887272"/>
              <a:gd name="connsiteY144" fmla="*/ 822960 h 3631956"/>
              <a:gd name="connsiteX145" fmla="*/ 399592 w 887272"/>
              <a:gd name="connsiteY145" fmla="*/ 777240 h 3631956"/>
              <a:gd name="connsiteX146" fmla="*/ 404672 w 887272"/>
              <a:gd name="connsiteY146" fmla="*/ 731520 h 3631956"/>
              <a:gd name="connsiteX147" fmla="*/ 414832 w 887272"/>
              <a:gd name="connsiteY147" fmla="*/ 690880 h 3631956"/>
              <a:gd name="connsiteX148" fmla="*/ 424992 w 887272"/>
              <a:gd name="connsiteY148" fmla="*/ 629920 h 3631956"/>
              <a:gd name="connsiteX149" fmla="*/ 430072 w 887272"/>
              <a:gd name="connsiteY149" fmla="*/ 584200 h 3631956"/>
              <a:gd name="connsiteX150" fmla="*/ 440232 w 887272"/>
              <a:gd name="connsiteY150" fmla="*/ 543560 h 3631956"/>
              <a:gd name="connsiteX151" fmla="*/ 445312 w 887272"/>
              <a:gd name="connsiteY151" fmla="*/ 523240 h 3631956"/>
              <a:gd name="connsiteX152" fmla="*/ 455472 w 887272"/>
              <a:gd name="connsiteY152" fmla="*/ 457200 h 3631956"/>
              <a:gd name="connsiteX153" fmla="*/ 465632 w 887272"/>
              <a:gd name="connsiteY153" fmla="*/ 411480 h 3631956"/>
              <a:gd name="connsiteX154" fmla="*/ 470712 w 887272"/>
              <a:gd name="connsiteY154" fmla="*/ 365760 h 3631956"/>
              <a:gd name="connsiteX155" fmla="*/ 475792 w 887272"/>
              <a:gd name="connsiteY155" fmla="*/ 335280 h 3631956"/>
              <a:gd name="connsiteX156" fmla="*/ 470712 w 887272"/>
              <a:gd name="connsiteY156" fmla="*/ 198120 h 3631956"/>
              <a:gd name="connsiteX0" fmla="*/ 470712 w 887272"/>
              <a:gd name="connsiteY0" fmla="*/ 198120 h 3631956"/>
              <a:gd name="connsiteX1" fmla="*/ 485952 w 887272"/>
              <a:gd name="connsiteY1" fmla="*/ 187960 h 3631956"/>
              <a:gd name="connsiteX2" fmla="*/ 496112 w 887272"/>
              <a:gd name="connsiteY2" fmla="*/ 172720 h 3631956"/>
              <a:gd name="connsiteX3" fmla="*/ 526592 w 887272"/>
              <a:gd name="connsiteY3" fmla="*/ 152400 h 3631956"/>
              <a:gd name="connsiteX4" fmla="*/ 541832 w 887272"/>
              <a:gd name="connsiteY4" fmla="*/ 137160 h 3631956"/>
              <a:gd name="connsiteX5" fmla="*/ 572312 w 887272"/>
              <a:gd name="connsiteY5" fmla="*/ 127000 h 3631956"/>
              <a:gd name="connsiteX6" fmla="*/ 602792 w 887272"/>
              <a:gd name="connsiteY6" fmla="*/ 111760 h 3631956"/>
              <a:gd name="connsiteX7" fmla="*/ 638352 w 887272"/>
              <a:gd name="connsiteY7" fmla="*/ 96520 h 3631956"/>
              <a:gd name="connsiteX8" fmla="*/ 653592 w 887272"/>
              <a:gd name="connsiteY8" fmla="*/ 86360 h 3631956"/>
              <a:gd name="connsiteX9" fmla="*/ 689152 w 887272"/>
              <a:gd name="connsiteY9" fmla="*/ 76200 h 3631956"/>
              <a:gd name="connsiteX10" fmla="*/ 719632 w 887272"/>
              <a:gd name="connsiteY10" fmla="*/ 66040 h 3631956"/>
              <a:gd name="connsiteX11" fmla="*/ 755192 w 887272"/>
              <a:gd name="connsiteY11" fmla="*/ 50800 h 3631956"/>
              <a:gd name="connsiteX12" fmla="*/ 805992 w 887272"/>
              <a:gd name="connsiteY12" fmla="*/ 35560 h 3631956"/>
              <a:gd name="connsiteX13" fmla="*/ 821232 w 887272"/>
              <a:gd name="connsiteY13" fmla="*/ 25400 h 3631956"/>
              <a:gd name="connsiteX14" fmla="*/ 851712 w 887272"/>
              <a:gd name="connsiteY14" fmla="*/ 15240 h 3631956"/>
              <a:gd name="connsiteX15" fmla="*/ 882192 w 887272"/>
              <a:gd name="connsiteY15" fmla="*/ 0 h 3631956"/>
              <a:gd name="connsiteX16" fmla="*/ 887272 w 887272"/>
              <a:gd name="connsiteY16" fmla="*/ 15240 h 3631956"/>
              <a:gd name="connsiteX17" fmla="*/ 882192 w 887272"/>
              <a:gd name="connsiteY17" fmla="*/ 60960 h 3631956"/>
              <a:gd name="connsiteX18" fmla="*/ 877112 w 887272"/>
              <a:gd name="connsiteY18" fmla="*/ 76200 h 3631956"/>
              <a:gd name="connsiteX19" fmla="*/ 872032 w 887272"/>
              <a:gd name="connsiteY19" fmla="*/ 96520 h 3631956"/>
              <a:gd name="connsiteX20" fmla="*/ 866952 w 887272"/>
              <a:gd name="connsiteY20" fmla="*/ 162560 h 3631956"/>
              <a:gd name="connsiteX21" fmla="*/ 861872 w 887272"/>
              <a:gd name="connsiteY21" fmla="*/ 182880 h 3631956"/>
              <a:gd name="connsiteX22" fmla="*/ 856792 w 887272"/>
              <a:gd name="connsiteY22" fmla="*/ 213360 h 3631956"/>
              <a:gd name="connsiteX23" fmla="*/ 851712 w 887272"/>
              <a:gd name="connsiteY23" fmla="*/ 335280 h 3631956"/>
              <a:gd name="connsiteX24" fmla="*/ 841552 w 887272"/>
              <a:gd name="connsiteY24" fmla="*/ 401320 h 3631956"/>
              <a:gd name="connsiteX25" fmla="*/ 836472 w 887272"/>
              <a:gd name="connsiteY25" fmla="*/ 447040 h 3631956"/>
              <a:gd name="connsiteX26" fmla="*/ 826312 w 887272"/>
              <a:gd name="connsiteY26" fmla="*/ 568960 h 3631956"/>
              <a:gd name="connsiteX27" fmla="*/ 821232 w 887272"/>
              <a:gd name="connsiteY27" fmla="*/ 594360 h 3631956"/>
              <a:gd name="connsiteX28" fmla="*/ 816152 w 887272"/>
              <a:gd name="connsiteY28" fmla="*/ 640080 h 3631956"/>
              <a:gd name="connsiteX29" fmla="*/ 805992 w 887272"/>
              <a:gd name="connsiteY29" fmla="*/ 690880 h 3631956"/>
              <a:gd name="connsiteX30" fmla="*/ 800912 w 887272"/>
              <a:gd name="connsiteY30" fmla="*/ 721360 h 3631956"/>
              <a:gd name="connsiteX31" fmla="*/ 795832 w 887272"/>
              <a:gd name="connsiteY31" fmla="*/ 741680 h 3631956"/>
              <a:gd name="connsiteX32" fmla="*/ 790752 w 887272"/>
              <a:gd name="connsiteY32" fmla="*/ 767080 h 3631956"/>
              <a:gd name="connsiteX33" fmla="*/ 785672 w 887272"/>
              <a:gd name="connsiteY33" fmla="*/ 787400 h 3631956"/>
              <a:gd name="connsiteX34" fmla="*/ 780592 w 887272"/>
              <a:gd name="connsiteY34" fmla="*/ 828040 h 3631956"/>
              <a:gd name="connsiteX35" fmla="*/ 775512 w 887272"/>
              <a:gd name="connsiteY35" fmla="*/ 843280 h 3631956"/>
              <a:gd name="connsiteX36" fmla="*/ 765352 w 887272"/>
              <a:gd name="connsiteY36" fmla="*/ 894080 h 3631956"/>
              <a:gd name="connsiteX37" fmla="*/ 755192 w 887272"/>
              <a:gd name="connsiteY37" fmla="*/ 939800 h 3631956"/>
              <a:gd name="connsiteX38" fmla="*/ 750112 w 887272"/>
              <a:gd name="connsiteY38" fmla="*/ 980440 h 3631956"/>
              <a:gd name="connsiteX39" fmla="*/ 745032 w 887272"/>
              <a:gd name="connsiteY39" fmla="*/ 1031240 h 3631956"/>
              <a:gd name="connsiteX40" fmla="*/ 734872 w 887272"/>
              <a:gd name="connsiteY40" fmla="*/ 1102360 h 3631956"/>
              <a:gd name="connsiteX41" fmla="*/ 729792 w 887272"/>
              <a:gd name="connsiteY41" fmla="*/ 1203960 h 3631956"/>
              <a:gd name="connsiteX42" fmla="*/ 719632 w 887272"/>
              <a:gd name="connsiteY42" fmla="*/ 1264920 h 3631956"/>
              <a:gd name="connsiteX43" fmla="*/ 704392 w 887272"/>
              <a:gd name="connsiteY43" fmla="*/ 1407160 h 3631956"/>
              <a:gd name="connsiteX44" fmla="*/ 694232 w 887272"/>
              <a:gd name="connsiteY44" fmla="*/ 1463040 h 3631956"/>
              <a:gd name="connsiteX45" fmla="*/ 689152 w 887272"/>
              <a:gd name="connsiteY45" fmla="*/ 1518920 h 3631956"/>
              <a:gd name="connsiteX46" fmla="*/ 678992 w 887272"/>
              <a:gd name="connsiteY46" fmla="*/ 1564640 h 3631956"/>
              <a:gd name="connsiteX47" fmla="*/ 673912 w 887272"/>
              <a:gd name="connsiteY47" fmla="*/ 1595120 h 3631956"/>
              <a:gd name="connsiteX48" fmla="*/ 668832 w 887272"/>
              <a:gd name="connsiteY48" fmla="*/ 1635760 h 3631956"/>
              <a:gd name="connsiteX49" fmla="*/ 663752 w 887272"/>
              <a:gd name="connsiteY49" fmla="*/ 1666240 h 3631956"/>
              <a:gd name="connsiteX50" fmla="*/ 658672 w 887272"/>
              <a:gd name="connsiteY50" fmla="*/ 1706880 h 3631956"/>
              <a:gd name="connsiteX51" fmla="*/ 643432 w 887272"/>
              <a:gd name="connsiteY51" fmla="*/ 1778000 h 3631956"/>
              <a:gd name="connsiteX52" fmla="*/ 638352 w 887272"/>
              <a:gd name="connsiteY52" fmla="*/ 1823720 h 3631956"/>
              <a:gd name="connsiteX53" fmla="*/ 628192 w 887272"/>
              <a:gd name="connsiteY53" fmla="*/ 1879600 h 3631956"/>
              <a:gd name="connsiteX54" fmla="*/ 623112 w 887272"/>
              <a:gd name="connsiteY54" fmla="*/ 1935480 h 3631956"/>
              <a:gd name="connsiteX55" fmla="*/ 607872 w 887272"/>
              <a:gd name="connsiteY55" fmla="*/ 2021840 h 3631956"/>
              <a:gd name="connsiteX56" fmla="*/ 602792 w 887272"/>
              <a:gd name="connsiteY56" fmla="*/ 2082800 h 3631956"/>
              <a:gd name="connsiteX57" fmla="*/ 592632 w 887272"/>
              <a:gd name="connsiteY57" fmla="*/ 2133600 h 3631956"/>
              <a:gd name="connsiteX58" fmla="*/ 582472 w 887272"/>
              <a:gd name="connsiteY58" fmla="*/ 2204720 h 3631956"/>
              <a:gd name="connsiteX59" fmla="*/ 577392 w 887272"/>
              <a:gd name="connsiteY59" fmla="*/ 2296160 h 3631956"/>
              <a:gd name="connsiteX60" fmla="*/ 572312 w 887272"/>
              <a:gd name="connsiteY60" fmla="*/ 2311400 h 3631956"/>
              <a:gd name="connsiteX61" fmla="*/ 567232 w 887272"/>
              <a:gd name="connsiteY61" fmla="*/ 2352040 h 3631956"/>
              <a:gd name="connsiteX62" fmla="*/ 562152 w 887272"/>
              <a:gd name="connsiteY62" fmla="*/ 2382520 h 3631956"/>
              <a:gd name="connsiteX63" fmla="*/ 551992 w 887272"/>
              <a:gd name="connsiteY63" fmla="*/ 2509520 h 3631956"/>
              <a:gd name="connsiteX64" fmla="*/ 541832 w 887272"/>
              <a:gd name="connsiteY64" fmla="*/ 2570480 h 3631956"/>
              <a:gd name="connsiteX65" fmla="*/ 536752 w 887272"/>
              <a:gd name="connsiteY65" fmla="*/ 2595880 h 3631956"/>
              <a:gd name="connsiteX66" fmla="*/ 526592 w 887272"/>
              <a:gd name="connsiteY66" fmla="*/ 2809240 h 3631956"/>
              <a:gd name="connsiteX67" fmla="*/ 521512 w 887272"/>
              <a:gd name="connsiteY67" fmla="*/ 2834640 h 3631956"/>
              <a:gd name="connsiteX68" fmla="*/ 516432 w 887272"/>
              <a:gd name="connsiteY68" fmla="*/ 2956560 h 3631956"/>
              <a:gd name="connsiteX69" fmla="*/ 506272 w 887272"/>
              <a:gd name="connsiteY69" fmla="*/ 3048000 h 3631956"/>
              <a:gd name="connsiteX70" fmla="*/ 494419 w 887272"/>
              <a:gd name="connsiteY70" fmla="*/ 3217898 h 3631956"/>
              <a:gd name="connsiteX71" fmla="*/ 486517 w 887272"/>
              <a:gd name="connsiteY71" fmla="*/ 3325707 h 3631956"/>
              <a:gd name="connsiteX72" fmla="*/ 489903 w 887272"/>
              <a:gd name="connsiteY72" fmla="*/ 3369734 h 3631956"/>
              <a:gd name="connsiteX73" fmla="*/ 484823 w 887272"/>
              <a:gd name="connsiteY73" fmla="*/ 3407551 h 3631956"/>
              <a:gd name="connsiteX74" fmla="*/ 462810 w 887272"/>
              <a:gd name="connsiteY74" fmla="*/ 3608494 h 3631956"/>
              <a:gd name="connsiteX75" fmla="*/ 414832 w 887272"/>
              <a:gd name="connsiteY75" fmla="*/ 3611880 h 3631956"/>
              <a:gd name="connsiteX76" fmla="*/ 191312 w 887272"/>
              <a:gd name="connsiteY76" fmla="*/ 3601720 h 3631956"/>
              <a:gd name="connsiteX77" fmla="*/ 120192 w 887272"/>
              <a:gd name="connsiteY77" fmla="*/ 3591560 h 3631956"/>
              <a:gd name="connsiteX78" fmla="*/ 64312 w 887272"/>
              <a:gd name="connsiteY78" fmla="*/ 3586480 h 3631956"/>
              <a:gd name="connsiteX79" fmla="*/ 20849 w 887272"/>
              <a:gd name="connsiteY79" fmla="*/ 3576884 h 3631956"/>
              <a:gd name="connsiteX80" fmla="*/ 35525 w 887272"/>
              <a:gd name="connsiteY80" fmla="*/ 3533423 h 3631956"/>
              <a:gd name="connsiteX81" fmla="*/ 42864 w 887272"/>
              <a:gd name="connsiteY81" fmla="*/ 3455528 h 3631956"/>
              <a:gd name="connsiteX82" fmla="*/ 45121 w 887272"/>
              <a:gd name="connsiteY82" fmla="*/ 3429000 h 3631956"/>
              <a:gd name="connsiteX83" fmla="*/ 47379 w 887272"/>
              <a:gd name="connsiteY83" fmla="*/ 3397956 h 3631956"/>
              <a:gd name="connsiteX84" fmla="*/ 46815 w 887272"/>
              <a:gd name="connsiteY84" fmla="*/ 3356186 h 3631956"/>
              <a:gd name="connsiteX85" fmla="*/ 46250 w 887272"/>
              <a:gd name="connsiteY85" fmla="*/ 3327964 h 3631956"/>
              <a:gd name="connsiteX86" fmla="*/ 48508 w 887272"/>
              <a:gd name="connsiteY86" fmla="*/ 3265311 h 3631956"/>
              <a:gd name="connsiteX87" fmla="*/ 64876 w 887272"/>
              <a:gd name="connsiteY87" fmla="*/ 3217332 h 3631956"/>
              <a:gd name="connsiteX88" fmla="*/ 66570 w 887272"/>
              <a:gd name="connsiteY88" fmla="*/ 3178387 h 3631956"/>
              <a:gd name="connsiteX89" fmla="*/ 79551 w 887272"/>
              <a:gd name="connsiteY89" fmla="*/ 3056467 h 3631956"/>
              <a:gd name="connsiteX90" fmla="*/ 78987 w 887272"/>
              <a:gd name="connsiteY90" fmla="*/ 3025422 h 3631956"/>
              <a:gd name="connsiteX91" fmla="*/ 86890 w 887272"/>
              <a:gd name="connsiteY91" fmla="*/ 2958253 h 3631956"/>
              <a:gd name="connsiteX92" fmla="*/ 89147 w 887272"/>
              <a:gd name="connsiteY92" fmla="*/ 2910841 h 3631956"/>
              <a:gd name="connsiteX93" fmla="*/ 96485 w 887272"/>
              <a:gd name="connsiteY93" fmla="*/ 2835770 h 3631956"/>
              <a:gd name="connsiteX94" fmla="*/ 112290 w 887272"/>
              <a:gd name="connsiteY94" fmla="*/ 2715542 h 3631956"/>
              <a:gd name="connsiteX95" fmla="*/ 94792 w 887272"/>
              <a:gd name="connsiteY95" fmla="*/ 2687320 h 3631956"/>
              <a:gd name="connsiteX96" fmla="*/ 74472 w 887272"/>
              <a:gd name="connsiteY96" fmla="*/ 2667000 h 3631956"/>
              <a:gd name="connsiteX97" fmla="*/ 79552 w 887272"/>
              <a:gd name="connsiteY97" fmla="*/ 2631440 h 3631956"/>
              <a:gd name="connsiteX98" fmla="*/ 129223 w 887272"/>
              <a:gd name="connsiteY98" fmla="*/ 2637649 h 3631956"/>
              <a:gd name="connsiteX99" fmla="*/ 120192 w 887272"/>
              <a:gd name="connsiteY99" fmla="*/ 2609991 h 3631956"/>
              <a:gd name="connsiteX100" fmla="*/ 127530 w 887272"/>
              <a:gd name="connsiteY100" fmla="*/ 2589671 h 3631956"/>
              <a:gd name="connsiteX101" fmla="*/ 132610 w 887272"/>
              <a:gd name="connsiteY101" fmla="*/ 2554676 h 3631956"/>
              <a:gd name="connsiteX102" fmla="*/ 137125 w 887272"/>
              <a:gd name="connsiteY102" fmla="*/ 2525323 h 3631956"/>
              <a:gd name="connsiteX103" fmla="*/ 142206 w 887272"/>
              <a:gd name="connsiteY103" fmla="*/ 2484684 h 3631956"/>
              <a:gd name="connsiteX104" fmla="*/ 152364 w 887272"/>
              <a:gd name="connsiteY104" fmla="*/ 2466621 h 3631956"/>
              <a:gd name="connsiteX105" fmla="*/ 151802 w 887272"/>
              <a:gd name="connsiteY105" fmla="*/ 2430498 h 3631956"/>
              <a:gd name="connsiteX106" fmla="*/ 159703 w 887272"/>
              <a:gd name="connsiteY106" fmla="*/ 2410178 h 3631956"/>
              <a:gd name="connsiteX107" fmla="*/ 164784 w 887272"/>
              <a:gd name="connsiteY107" fmla="*/ 2388164 h 3631956"/>
              <a:gd name="connsiteX108" fmla="*/ 167041 w 887272"/>
              <a:gd name="connsiteY108" fmla="*/ 2359943 h 3631956"/>
              <a:gd name="connsiteX109" fmla="*/ 174943 w 887272"/>
              <a:gd name="connsiteY109" fmla="*/ 2338494 h 3631956"/>
              <a:gd name="connsiteX110" fmla="*/ 180023 w 887272"/>
              <a:gd name="connsiteY110" fmla="*/ 2284871 h 3631956"/>
              <a:gd name="connsiteX111" fmla="*/ 181716 w 887272"/>
              <a:gd name="connsiteY111" fmla="*/ 2232942 h 3631956"/>
              <a:gd name="connsiteX112" fmla="*/ 190183 w 887272"/>
              <a:gd name="connsiteY112" fmla="*/ 2175369 h 3631956"/>
              <a:gd name="connsiteX113" fmla="*/ 191312 w 887272"/>
              <a:gd name="connsiteY113" fmla="*/ 2136987 h 3631956"/>
              <a:gd name="connsiteX114" fmla="*/ 196392 w 887272"/>
              <a:gd name="connsiteY114" fmla="*/ 2098040 h 3631956"/>
              <a:gd name="connsiteX115" fmla="*/ 206552 w 887272"/>
              <a:gd name="connsiteY115" fmla="*/ 1991360 h 3631956"/>
              <a:gd name="connsiteX116" fmla="*/ 211632 w 887272"/>
              <a:gd name="connsiteY116" fmla="*/ 1965960 h 3631956"/>
              <a:gd name="connsiteX117" fmla="*/ 216712 w 887272"/>
              <a:gd name="connsiteY117" fmla="*/ 1925320 h 3631956"/>
              <a:gd name="connsiteX118" fmla="*/ 221792 w 887272"/>
              <a:gd name="connsiteY118" fmla="*/ 1910080 h 3631956"/>
              <a:gd name="connsiteX119" fmla="*/ 226872 w 887272"/>
              <a:gd name="connsiteY119" fmla="*/ 1889760 h 3631956"/>
              <a:gd name="connsiteX120" fmla="*/ 231952 w 887272"/>
              <a:gd name="connsiteY120" fmla="*/ 1859280 h 3631956"/>
              <a:gd name="connsiteX121" fmla="*/ 237032 w 887272"/>
              <a:gd name="connsiteY121" fmla="*/ 1833880 h 3631956"/>
              <a:gd name="connsiteX122" fmla="*/ 242112 w 887272"/>
              <a:gd name="connsiteY122" fmla="*/ 1762760 h 3631956"/>
              <a:gd name="connsiteX123" fmla="*/ 247192 w 887272"/>
              <a:gd name="connsiteY123" fmla="*/ 1747520 h 3631956"/>
              <a:gd name="connsiteX124" fmla="*/ 252272 w 887272"/>
              <a:gd name="connsiteY124" fmla="*/ 1722120 h 3631956"/>
              <a:gd name="connsiteX125" fmla="*/ 257352 w 887272"/>
              <a:gd name="connsiteY125" fmla="*/ 1671320 h 3631956"/>
              <a:gd name="connsiteX126" fmla="*/ 262432 w 887272"/>
              <a:gd name="connsiteY126" fmla="*/ 1656080 h 3631956"/>
              <a:gd name="connsiteX127" fmla="*/ 267512 w 887272"/>
              <a:gd name="connsiteY127" fmla="*/ 1635760 h 3631956"/>
              <a:gd name="connsiteX128" fmla="*/ 272592 w 887272"/>
              <a:gd name="connsiteY128" fmla="*/ 1574800 h 3631956"/>
              <a:gd name="connsiteX129" fmla="*/ 277672 w 887272"/>
              <a:gd name="connsiteY129" fmla="*/ 1559560 h 3631956"/>
              <a:gd name="connsiteX130" fmla="*/ 287832 w 887272"/>
              <a:gd name="connsiteY130" fmla="*/ 1518920 h 3631956"/>
              <a:gd name="connsiteX131" fmla="*/ 292912 w 887272"/>
              <a:gd name="connsiteY131" fmla="*/ 1473200 h 3631956"/>
              <a:gd name="connsiteX132" fmla="*/ 297992 w 887272"/>
              <a:gd name="connsiteY132" fmla="*/ 1447800 h 3631956"/>
              <a:gd name="connsiteX133" fmla="*/ 308152 w 887272"/>
              <a:gd name="connsiteY133" fmla="*/ 1386840 h 3631956"/>
              <a:gd name="connsiteX134" fmla="*/ 313232 w 887272"/>
              <a:gd name="connsiteY134" fmla="*/ 1346200 h 3631956"/>
              <a:gd name="connsiteX135" fmla="*/ 323392 w 887272"/>
              <a:gd name="connsiteY135" fmla="*/ 1275080 h 3631956"/>
              <a:gd name="connsiteX136" fmla="*/ 328472 w 887272"/>
              <a:gd name="connsiteY136" fmla="*/ 1224280 h 3631956"/>
              <a:gd name="connsiteX137" fmla="*/ 333552 w 887272"/>
              <a:gd name="connsiteY137" fmla="*/ 1198880 h 3631956"/>
              <a:gd name="connsiteX138" fmla="*/ 348792 w 887272"/>
              <a:gd name="connsiteY138" fmla="*/ 1127760 h 3631956"/>
              <a:gd name="connsiteX139" fmla="*/ 353872 w 887272"/>
              <a:gd name="connsiteY139" fmla="*/ 1076960 h 3631956"/>
              <a:gd name="connsiteX140" fmla="*/ 358952 w 887272"/>
              <a:gd name="connsiteY140" fmla="*/ 1056640 h 3631956"/>
              <a:gd name="connsiteX141" fmla="*/ 369112 w 887272"/>
              <a:gd name="connsiteY141" fmla="*/ 1005840 h 3631956"/>
              <a:gd name="connsiteX142" fmla="*/ 374192 w 887272"/>
              <a:gd name="connsiteY142" fmla="*/ 934720 h 3631956"/>
              <a:gd name="connsiteX143" fmla="*/ 384352 w 887272"/>
              <a:gd name="connsiteY143" fmla="*/ 868680 h 3631956"/>
              <a:gd name="connsiteX144" fmla="*/ 389432 w 887272"/>
              <a:gd name="connsiteY144" fmla="*/ 822960 h 3631956"/>
              <a:gd name="connsiteX145" fmla="*/ 399592 w 887272"/>
              <a:gd name="connsiteY145" fmla="*/ 777240 h 3631956"/>
              <a:gd name="connsiteX146" fmla="*/ 404672 w 887272"/>
              <a:gd name="connsiteY146" fmla="*/ 731520 h 3631956"/>
              <a:gd name="connsiteX147" fmla="*/ 414832 w 887272"/>
              <a:gd name="connsiteY147" fmla="*/ 690880 h 3631956"/>
              <a:gd name="connsiteX148" fmla="*/ 424992 w 887272"/>
              <a:gd name="connsiteY148" fmla="*/ 629920 h 3631956"/>
              <a:gd name="connsiteX149" fmla="*/ 430072 w 887272"/>
              <a:gd name="connsiteY149" fmla="*/ 584200 h 3631956"/>
              <a:gd name="connsiteX150" fmla="*/ 440232 w 887272"/>
              <a:gd name="connsiteY150" fmla="*/ 543560 h 3631956"/>
              <a:gd name="connsiteX151" fmla="*/ 445312 w 887272"/>
              <a:gd name="connsiteY151" fmla="*/ 523240 h 3631956"/>
              <a:gd name="connsiteX152" fmla="*/ 455472 w 887272"/>
              <a:gd name="connsiteY152" fmla="*/ 457200 h 3631956"/>
              <a:gd name="connsiteX153" fmla="*/ 465632 w 887272"/>
              <a:gd name="connsiteY153" fmla="*/ 411480 h 3631956"/>
              <a:gd name="connsiteX154" fmla="*/ 470712 w 887272"/>
              <a:gd name="connsiteY154" fmla="*/ 365760 h 3631956"/>
              <a:gd name="connsiteX155" fmla="*/ 475792 w 887272"/>
              <a:gd name="connsiteY155" fmla="*/ 335280 h 3631956"/>
              <a:gd name="connsiteX156" fmla="*/ 470712 w 887272"/>
              <a:gd name="connsiteY156" fmla="*/ 198120 h 3631956"/>
              <a:gd name="connsiteX0" fmla="*/ 470712 w 887272"/>
              <a:gd name="connsiteY0" fmla="*/ 198120 h 3631956"/>
              <a:gd name="connsiteX1" fmla="*/ 485952 w 887272"/>
              <a:gd name="connsiteY1" fmla="*/ 187960 h 3631956"/>
              <a:gd name="connsiteX2" fmla="*/ 496112 w 887272"/>
              <a:gd name="connsiteY2" fmla="*/ 172720 h 3631956"/>
              <a:gd name="connsiteX3" fmla="*/ 526592 w 887272"/>
              <a:gd name="connsiteY3" fmla="*/ 152400 h 3631956"/>
              <a:gd name="connsiteX4" fmla="*/ 541832 w 887272"/>
              <a:gd name="connsiteY4" fmla="*/ 137160 h 3631956"/>
              <a:gd name="connsiteX5" fmla="*/ 572312 w 887272"/>
              <a:gd name="connsiteY5" fmla="*/ 127000 h 3631956"/>
              <a:gd name="connsiteX6" fmla="*/ 602792 w 887272"/>
              <a:gd name="connsiteY6" fmla="*/ 111760 h 3631956"/>
              <a:gd name="connsiteX7" fmla="*/ 638352 w 887272"/>
              <a:gd name="connsiteY7" fmla="*/ 96520 h 3631956"/>
              <a:gd name="connsiteX8" fmla="*/ 653592 w 887272"/>
              <a:gd name="connsiteY8" fmla="*/ 86360 h 3631956"/>
              <a:gd name="connsiteX9" fmla="*/ 689152 w 887272"/>
              <a:gd name="connsiteY9" fmla="*/ 76200 h 3631956"/>
              <a:gd name="connsiteX10" fmla="*/ 719632 w 887272"/>
              <a:gd name="connsiteY10" fmla="*/ 66040 h 3631956"/>
              <a:gd name="connsiteX11" fmla="*/ 755192 w 887272"/>
              <a:gd name="connsiteY11" fmla="*/ 50800 h 3631956"/>
              <a:gd name="connsiteX12" fmla="*/ 805992 w 887272"/>
              <a:gd name="connsiteY12" fmla="*/ 35560 h 3631956"/>
              <a:gd name="connsiteX13" fmla="*/ 821232 w 887272"/>
              <a:gd name="connsiteY13" fmla="*/ 25400 h 3631956"/>
              <a:gd name="connsiteX14" fmla="*/ 851712 w 887272"/>
              <a:gd name="connsiteY14" fmla="*/ 15240 h 3631956"/>
              <a:gd name="connsiteX15" fmla="*/ 882192 w 887272"/>
              <a:gd name="connsiteY15" fmla="*/ 0 h 3631956"/>
              <a:gd name="connsiteX16" fmla="*/ 887272 w 887272"/>
              <a:gd name="connsiteY16" fmla="*/ 15240 h 3631956"/>
              <a:gd name="connsiteX17" fmla="*/ 882192 w 887272"/>
              <a:gd name="connsiteY17" fmla="*/ 60960 h 3631956"/>
              <a:gd name="connsiteX18" fmla="*/ 877112 w 887272"/>
              <a:gd name="connsiteY18" fmla="*/ 76200 h 3631956"/>
              <a:gd name="connsiteX19" fmla="*/ 872032 w 887272"/>
              <a:gd name="connsiteY19" fmla="*/ 96520 h 3631956"/>
              <a:gd name="connsiteX20" fmla="*/ 866952 w 887272"/>
              <a:gd name="connsiteY20" fmla="*/ 162560 h 3631956"/>
              <a:gd name="connsiteX21" fmla="*/ 861872 w 887272"/>
              <a:gd name="connsiteY21" fmla="*/ 182880 h 3631956"/>
              <a:gd name="connsiteX22" fmla="*/ 856792 w 887272"/>
              <a:gd name="connsiteY22" fmla="*/ 213360 h 3631956"/>
              <a:gd name="connsiteX23" fmla="*/ 851712 w 887272"/>
              <a:gd name="connsiteY23" fmla="*/ 335280 h 3631956"/>
              <a:gd name="connsiteX24" fmla="*/ 841552 w 887272"/>
              <a:gd name="connsiteY24" fmla="*/ 401320 h 3631956"/>
              <a:gd name="connsiteX25" fmla="*/ 836472 w 887272"/>
              <a:gd name="connsiteY25" fmla="*/ 447040 h 3631956"/>
              <a:gd name="connsiteX26" fmla="*/ 826312 w 887272"/>
              <a:gd name="connsiteY26" fmla="*/ 568960 h 3631956"/>
              <a:gd name="connsiteX27" fmla="*/ 821232 w 887272"/>
              <a:gd name="connsiteY27" fmla="*/ 594360 h 3631956"/>
              <a:gd name="connsiteX28" fmla="*/ 816152 w 887272"/>
              <a:gd name="connsiteY28" fmla="*/ 640080 h 3631956"/>
              <a:gd name="connsiteX29" fmla="*/ 805992 w 887272"/>
              <a:gd name="connsiteY29" fmla="*/ 690880 h 3631956"/>
              <a:gd name="connsiteX30" fmla="*/ 800912 w 887272"/>
              <a:gd name="connsiteY30" fmla="*/ 721360 h 3631956"/>
              <a:gd name="connsiteX31" fmla="*/ 795832 w 887272"/>
              <a:gd name="connsiteY31" fmla="*/ 741680 h 3631956"/>
              <a:gd name="connsiteX32" fmla="*/ 790752 w 887272"/>
              <a:gd name="connsiteY32" fmla="*/ 767080 h 3631956"/>
              <a:gd name="connsiteX33" fmla="*/ 785672 w 887272"/>
              <a:gd name="connsiteY33" fmla="*/ 787400 h 3631956"/>
              <a:gd name="connsiteX34" fmla="*/ 780592 w 887272"/>
              <a:gd name="connsiteY34" fmla="*/ 828040 h 3631956"/>
              <a:gd name="connsiteX35" fmla="*/ 775512 w 887272"/>
              <a:gd name="connsiteY35" fmla="*/ 843280 h 3631956"/>
              <a:gd name="connsiteX36" fmla="*/ 765352 w 887272"/>
              <a:gd name="connsiteY36" fmla="*/ 894080 h 3631956"/>
              <a:gd name="connsiteX37" fmla="*/ 755192 w 887272"/>
              <a:gd name="connsiteY37" fmla="*/ 939800 h 3631956"/>
              <a:gd name="connsiteX38" fmla="*/ 750112 w 887272"/>
              <a:gd name="connsiteY38" fmla="*/ 980440 h 3631956"/>
              <a:gd name="connsiteX39" fmla="*/ 745032 w 887272"/>
              <a:gd name="connsiteY39" fmla="*/ 1031240 h 3631956"/>
              <a:gd name="connsiteX40" fmla="*/ 734872 w 887272"/>
              <a:gd name="connsiteY40" fmla="*/ 1102360 h 3631956"/>
              <a:gd name="connsiteX41" fmla="*/ 729792 w 887272"/>
              <a:gd name="connsiteY41" fmla="*/ 1203960 h 3631956"/>
              <a:gd name="connsiteX42" fmla="*/ 719632 w 887272"/>
              <a:gd name="connsiteY42" fmla="*/ 1264920 h 3631956"/>
              <a:gd name="connsiteX43" fmla="*/ 704392 w 887272"/>
              <a:gd name="connsiteY43" fmla="*/ 1407160 h 3631956"/>
              <a:gd name="connsiteX44" fmla="*/ 694232 w 887272"/>
              <a:gd name="connsiteY44" fmla="*/ 1463040 h 3631956"/>
              <a:gd name="connsiteX45" fmla="*/ 689152 w 887272"/>
              <a:gd name="connsiteY45" fmla="*/ 1518920 h 3631956"/>
              <a:gd name="connsiteX46" fmla="*/ 678992 w 887272"/>
              <a:gd name="connsiteY46" fmla="*/ 1564640 h 3631956"/>
              <a:gd name="connsiteX47" fmla="*/ 673912 w 887272"/>
              <a:gd name="connsiteY47" fmla="*/ 1595120 h 3631956"/>
              <a:gd name="connsiteX48" fmla="*/ 668832 w 887272"/>
              <a:gd name="connsiteY48" fmla="*/ 1635760 h 3631956"/>
              <a:gd name="connsiteX49" fmla="*/ 663752 w 887272"/>
              <a:gd name="connsiteY49" fmla="*/ 1666240 h 3631956"/>
              <a:gd name="connsiteX50" fmla="*/ 658672 w 887272"/>
              <a:gd name="connsiteY50" fmla="*/ 1706880 h 3631956"/>
              <a:gd name="connsiteX51" fmla="*/ 643432 w 887272"/>
              <a:gd name="connsiteY51" fmla="*/ 1778000 h 3631956"/>
              <a:gd name="connsiteX52" fmla="*/ 638352 w 887272"/>
              <a:gd name="connsiteY52" fmla="*/ 1823720 h 3631956"/>
              <a:gd name="connsiteX53" fmla="*/ 628192 w 887272"/>
              <a:gd name="connsiteY53" fmla="*/ 1879600 h 3631956"/>
              <a:gd name="connsiteX54" fmla="*/ 623112 w 887272"/>
              <a:gd name="connsiteY54" fmla="*/ 1935480 h 3631956"/>
              <a:gd name="connsiteX55" fmla="*/ 607872 w 887272"/>
              <a:gd name="connsiteY55" fmla="*/ 2021840 h 3631956"/>
              <a:gd name="connsiteX56" fmla="*/ 602792 w 887272"/>
              <a:gd name="connsiteY56" fmla="*/ 2082800 h 3631956"/>
              <a:gd name="connsiteX57" fmla="*/ 592632 w 887272"/>
              <a:gd name="connsiteY57" fmla="*/ 2133600 h 3631956"/>
              <a:gd name="connsiteX58" fmla="*/ 582472 w 887272"/>
              <a:gd name="connsiteY58" fmla="*/ 2204720 h 3631956"/>
              <a:gd name="connsiteX59" fmla="*/ 577392 w 887272"/>
              <a:gd name="connsiteY59" fmla="*/ 2296160 h 3631956"/>
              <a:gd name="connsiteX60" fmla="*/ 572312 w 887272"/>
              <a:gd name="connsiteY60" fmla="*/ 2311400 h 3631956"/>
              <a:gd name="connsiteX61" fmla="*/ 567232 w 887272"/>
              <a:gd name="connsiteY61" fmla="*/ 2352040 h 3631956"/>
              <a:gd name="connsiteX62" fmla="*/ 562152 w 887272"/>
              <a:gd name="connsiteY62" fmla="*/ 2382520 h 3631956"/>
              <a:gd name="connsiteX63" fmla="*/ 551992 w 887272"/>
              <a:gd name="connsiteY63" fmla="*/ 2509520 h 3631956"/>
              <a:gd name="connsiteX64" fmla="*/ 541832 w 887272"/>
              <a:gd name="connsiteY64" fmla="*/ 2570480 h 3631956"/>
              <a:gd name="connsiteX65" fmla="*/ 536752 w 887272"/>
              <a:gd name="connsiteY65" fmla="*/ 2595880 h 3631956"/>
              <a:gd name="connsiteX66" fmla="*/ 526592 w 887272"/>
              <a:gd name="connsiteY66" fmla="*/ 2809240 h 3631956"/>
              <a:gd name="connsiteX67" fmla="*/ 521512 w 887272"/>
              <a:gd name="connsiteY67" fmla="*/ 2834640 h 3631956"/>
              <a:gd name="connsiteX68" fmla="*/ 516432 w 887272"/>
              <a:gd name="connsiteY68" fmla="*/ 2956560 h 3631956"/>
              <a:gd name="connsiteX69" fmla="*/ 506272 w 887272"/>
              <a:gd name="connsiteY69" fmla="*/ 3048000 h 3631956"/>
              <a:gd name="connsiteX70" fmla="*/ 494419 w 887272"/>
              <a:gd name="connsiteY70" fmla="*/ 3217898 h 3631956"/>
              <a:gd name="connsiteX71" fmla="*/ 486517 w 887272"/>
              <a:gd name="connsiteY71" fmla="*/ 3325707 h 3631956"/>
              <a:gd name="connsiteX72" fmla="*/ 489903 w 887272"/>
              <a:gd name="connsiteY72" fmla="*/ 3369734 h 3631956"/>
              <a:gd name="connsiteX73" fmla="*/ 484823 w 887272"/>
              <a:gd name="connsiteY73" fmla="*/ 3407551 h 3631956"/>
              <a:gd name="connsiteX74" fmla="*/ 462810 w 887272"/>
              <a:gd name="connsiteY74" fmla="*/ 3608494 h 3631956"/>
              <a:gd name="connsiteX75" fmla="*/ 414832 w 887272"/>
              <a:gd name="connsiteY75" fmla="*/ 3611880 h 3631956"/>
              <a:gd name="connsiteX76" fmla="*/ 191312 w 887272"/>
              <a:gd name="connsiteY76" fmla="*/ 3601720 h 3631956"/>
              <a:gd name="connsiteX77" fmla="*/ 120192 w 887272"/>
              <a:gd name="connsiteY77" fmla="*/ 3591560 h 3631956"/>
              <a:gd name="connsiteX78" fmla="*/ 64312 w 887272"/>
              <a:gd name="connsiteY78" fmla="*/ 3586480 h 3631956"/>
              <a:gd name="connsiteX79" fmla="*/ 20849 w 887272"/>
              <a:gd name="connsiteY79" fmla="*/ 3576884 h 3631956"/>
              <a:gd name="connsiteX80" fmla="*/ 35525 w 887272"/>
              <a:gd name="connsiteY80" fmla="*/ 3533423 h 3631956"/>
              <a:gd name="connsiteX81" fmla="*/ 42864 w 887272"/>
              <a:gd name="connsiteY81" fmla="*/ 3455528 h 3631956"/>
              <a:gd name="connsiteX82" fmla="*/ 45121 w 887272"/>
              <a:gd name="connsiteY82" fmla="*/ 3429000 h 3631956"/>
              <a:gd name="connsiteX83" fmla="*/ 47379 w 887272"/>
              <a:gd name="connsiteY83" fmla="*/ 3397956 h 3631956"/>
              <a:gd name="connsiteX84" fmla="*/ 46815 w 887272"/>
              <a:gd name="connsiteY84" fmla="*/ 3356186 h 3631956"/>
              <a:gd name="connsiteX85" fmla="*/ 46250 w 887272"/>
              <a:gd name="connsiteY85" fmla="*/ 3327964 h 3631956"/>
              <a:gd name="connsiteX86" fmla="*/ 48508 w 887272"/>
              <a:gd name="connsiteY86" fmla="*/ 3265311 h 3631956"/>
              <a:gd name="connsiteX87" fmla="*/ 64876 w 887272"/>
              <a:gd name="connsiteY87" fmla="*/ 3217332 h 3631956"/>
              <a:gd name="connsiteX88" fmla="*/ 66570 w 887272"/>
              <a:gd name="connsiteY88" fmla="*/ 3178387 h 3631956"/>
              <a:gd name="connsiteX89" fmla="*/ 79551 w 887272"/>
              <a:gd name="connsiteY89" fmla="*/ 3056467 h 3631956"/>
              <a:gd name="connsiteX90" fmla="*/ 78987 w 887272"/>
              <a:gd name="connsiteY90" fmla="*/ 3025422 h 3631956"/>
              <a:gd name="connsiteX91" fmla="*/ 86890 w 887272"/>
              <a:gd name="connsiteY91" fmla="*/ 2958253 h 3631956"/>
              <a:gd name="connsiteX92" fmla="*/ 89147 w 887272"/>
              <a:gd name="connsiteY92" fmla="*/ 2910841 h 3631956"/>
              <a:gd name="connsiteX93" fmla="*/ 96485 w 887272"/>
              <a:gd name="connsiteY93" fmla="*/ 2835770 h 3631956"/>
              <a:gd name="connsiteX94" fmla="*/ 112290 w 887272"/>
              <a:gd name="connsiteY94" fmla="*/ 2715542 h 3631956"/>
              <a:gd name="connsiteX95" fmla="*/ 94792 w 887272"/>
              <a:gd name="connsiteY95" fmla="*/ 2687320 h 3631956"/>
              <a:gd name="connsiteX96" fmla="*/ 74472 w 887272"/>
              <a:gd name="connsiteY96" fmla="*/ 2667000 h 3631956"/>
              <a:gd name="connsiteX97" fmla="*/ 116241 w 887272"/>
              <a:gd name="connsiteY97" fmla="*/ 2673773 h 3631956"/>
              <a:gd name="connsiteX98" fmla="*/ 129223 w 887272"/>
              <a:gd name="connsiteY98" fmla="*/ 2637649 h 3631956"/>
              <a:gd name="connsiteX99" fmla="*/ 120192 w 887272"/>
              <a:gd name="connsiteY99" fmla="*/ 2609991 h 3631956"/>
              <a:gd name="connsiteX100" fmla="*/ 127530 w 887272"/>
              <a:gd name="connsiteY100" fmla="*/ 2589671 h 3631956"/>
              <a:gd name="connsiteX101" fmla="*/ 132610 w 887272"/>
              <a:gd name="connsiteY101" fmla="*/ 2554676 h 3631956"/>
              <a:gd name="connsiteX102" fmla="*/ 137125 w 887272"/>
              <a:gd name="connsiteY102" fmla="*/ 2525323 h 3631956"/>
              <a:gd name="connsiteX103" fmla="*/ 142206 w 887272"/>
              <a:gd name="connsiteY103" fmla="*/ 2484684 h 3631956"/>
              <a:gd name="connsiteX104" fmla="*/ 152364 w 887272"/>
              <a:gd name="connsiteY104" fmla="*/ 2466621 h 3631956"/>
              <a:gd name="connsiteX105" fmla="*/ 151802 w 887272"/>
              <a:gd name="connsiteY105" fmla="*/ 2430498 h 3631956"/>
              <a:gd name="connsiteX106" fmla="*/ 159703 w 887272"/>
              <a:gd name="connsiteY106" fmla="*/ 2410178 h 3631956"/>
              <a:gd name="connsiteX107" fmla="*/ 164784 w 887272"/>
              <a:gd name="connsiteY107" fmla="*/ 2388164 h 3631956"/>
              <a:gd name="connsiteX108" fmla="*/ 167041 w 887272"/>
              <a:gd name="connsiteY108" fmla="*/ 2359943 h 3631956"/>
              <a:gd name="connsiteX109" fmla="*/ 174943 w 887272"/>
              <a:gd name="connsiteY109" fmla="*/ 2338494 h 3631956"/>
              <a:gd name="connsiteX110" fmla="*/ 180023 w 887272"/>
              <a:gd name="connsiteY110" fmla="*/ 2284871 h 3631956"/>
              <a:gd name="connsiteX111" fmla="*/ 181716 w 887272"/>
              <a:gd name="connsiteY111" fmla="*/ 2232942 h 3631956"/>
              <a:gd name="connsiteX112" fmla="*/ 190183 w 887272"/>
              <a:gd name="connsiteY112" fmla="*/ 2175369 h 3631956"/>
              <a:gd name="connsiteX113" fmla="*/ 191312 w 887272"/>
              <a:gd name="connsiteY113" fmla="*/ 2136987 h 3631956"/>
              <a:gd name="connsiteX114" fmla="*/ 196392 w 887272"/>
              <a:gd name="connsiteY114" fmla="*/ 2098040 h 3631956"/>
              <a:gd name="connsiteX115" fmla="*/ 206552 w 887272"/>
              <a:gd name="connsiteY115" fmla="*/ 1991360 h 3631956"/>
              <a:gd name="connsiteX116" fmla="*/ 211632 w 887272"/>
              <a:gd name="connsiteY116" fmla="*/ 1965960 h 3631956"/>
              <a:gd name="connsiteX117" fmla="*/ 216712 w 887272"/>
              <a:gd name="connsiteY117" fmla="*/ 1925320 h 3631956"/>
              <a:gd name="connsiteX118" fmla="*/ 221792 w 887272"/>
              <a:gd name="connsiteY118" fmla="*/ 1910080 h 3631956"/>
              <a:gd name="connsiteX119" fmla="*/ 226872 w 887272"/>
              <a:gd name="connsiteY119" fmla="*/ 1889760 h 3631956"/>
              <a:gd name="connsiteX120" fmla="*/ 231952 w 887272"/>
              <a:gd name="connsiteY120" fmla="*/ 1859280 h 3631956"/>
              <a:gd name="connsiteX121" fmla="*/ 237032 w 887272"/>
              <a:gd name="connsiteY121" fmla="*/ 1833880 h 3631956"/>
              <a:gd name="connsiteX122" fmla="*/ 242112 w 887272"/>
              <a:gd name="connsiteY122" fmla="*/ 1762760 h 3631956"/>
              <a:gd name="connsiteX123" fmla="*/ 247192 w 887272"/>
              <a:gd name="connsiteY123" fmla="*/ 1747520 h 3631956"/>
              <a:gd name="connsiteX124" fmla="*/ 252272 w 887272"/>
              <a:gd name="connsiteY124" fmla="*/ 1722120 h 3631956"/>
              <a:gd name="connsiteX125" fmla="*/ 257352 w 887272"/>
              <a:gd name="connsiteY125" fmla="*/ 1671320 h 3631956"/>
              <a:gd name="connsiteX126" fmla="*/ 262432 w 887272"/>
              <a:gd name="connsiteY126" fmla="*/ 1656080 h 3631956"/>
              <a:gd name="connsiteX127" fmla="*/ 267512 w 887272"/>
              <a:gd name="connsiteY127" fmla="*/ 1635760 h 3631956"/>
              <a:gd name="connsiteX128" fmla="*/ 272592 w 887272"/>
              <a:gd name="connsiteY128" fmla="*/ 1574800 h 3631956"/>
              <a:gd name="connsiteX129" fmla="*/ 277672 w 887272"/>
              <a:gd name="connsiteY129" fmla="*/ 1559560 h 3631956"/>
              <a:gd name="connsiteX130" fmla="*/ 287832 w 887272"/>
              <a:gd name="connsiteY130" fmla="*/ 1518920 h 3631956"/>
              <a:gd name="connsiteX131" fmla="*/ 292912 w 887272"/>
              <a:gd name="connsiteY131" fmla="*/ 1473200 h 3631956"/>
              <a:gd name="connsiteX132" fmla="*/ 297992 w 887272"/>
              <a:gd name="connsiteY132" fmla="*/ 1447800 h 3631956"/>
              <a:gd name="connsiteX133" fmla="*/ 308152 w 887272"/>
              <a:gd name="connsiteY133" fmla="*/ 1386840 h 3631956"/>
              <a:gd name="connsiteX134" fmla="*/ 313232 w 887272"/>
              <a:gd name="connsiteY134" fmla="*/ 1346200 h 3631956"/>
              <a:gd name="connsiteX135" fmla="*/ 323392 w 887272"/>
              <a:gd name="connsiteY135" fmla="*/ 1275080 h 3631956"/>
              <a:gd name="connsiteX136" fmla="*/ 328472 w 887272"/>
              <a:gd name="connsiteY136" fmla="*/ 1224280 h 3631956"/>
              <a:gd name="connsiteX137" fmla="*/ 333552 w 887272"/>
              <a:gd name="connsiteY137" fmla="*/ 1198880 h 3631956"/>
              <a:gd name="connsiteX138" fmla="*/ 348792 w 887272"/>
              <a:gd name="connsiteY138" fmla="*/ 1127760 h 3631956"/>
              <a:gd name="connsiteX139" fmla="*/ 353872 w 887272"/>
              <a:gd name="connsiteY139" fmla="*/ 1076960 h 3631956"/>
              <a:gd name="connsiteX140" fmla="*/ 358952 w 887272"/>
              <a:gd name="connsiteY140" fmla="*/ 1056640 h 3631956"/>
              <a:gd name="connsiteX141" fmla="*/ 369112 w 887272"/>
              <a:gd name="connsiteY141" fmla="*/ 1005840 h 3631956"/>
              <a:gd name="connsiteX142" fmla="*/ 374192 w 887272"/>
              <a:gd name="connsiteY142" fmla="*/ 934720 h 3631956"/>
              <a:gd name="connsiteX143" fmla="*/ 384352 w 887272"/>
              <a:gd name="connsiteY143" fmla="*/ 868680 h 3631956"/>
              <a:gd name="connsiteX144" fmla="*/ 389432 w 887272"/>
              <a:gd name="connsiteY144" fmla="*/ 822960 h 3631956"/>
              <a:gd name="connsiteX145" fmla="*/ 399592 w 887272"/>
              <a:gd name="connsiteY145" fmla="*/ 777240 h 3631956"/>
              <a:gd name="connsiteX146" fmla="*/ 404672 w 887272"/>
              <a:gd name="connsiteY146" fmla="*/ 731520 h 3631956"/>
              <a:gd name="connsiteX147" fmla="*/ 414832 w 887272"/>
              <a:gd name="connsiteY147" fmla="*/ 690880 h 3631956"/>
              <a:gd name="connsiteX148" fmla="*/ 424992 w 887272"/>
              <a:gd name="connsiteY148" fmla="*/ 629920 h 3631956"/>
              <a:gd name="connsiteX149" fmla="*/ 430072 w 887272"/>
              <a:gd name="connsiteY149" fmla="*/ 584200 h 3631956"/>
              <a:gd name="connsiteX150" fmla="*/ 440232 w 887272"/>
              <a:gd name="connsiteY150" fmla="*/ 543560 h 3631956"/>
              <a:gd name="connsiteX151" fmla="*/ 445312 w 887272"/>
              <a:gd name="connsiteY151" fmla="*/ 523240 h 3631956"/>
              <a:gd name="connsiteX152" fmla="*/ 455472 w 887272"/>
              <a:gd name="connsiteY152" fmla="*/ 457200 h 3631956"/>
              <a:gd name="connsiteX153" fmla="*/ 465632 w 887272"/>
              <a:gd name="connsiteY153" fmla="*/ 411480 h 3631956"/>
              <a:gd name="connsiteX154" fmla="*/ 470712 w 887272"/>
              <a:gd name="connsiteY154" fmla="*/ 365760 h 3631956"/>
              <a:gd name="connsiteX155" fmla="*/ 475792 w 887272"/>
              <a:gd name="connsiteY155" fmla="*/ 335280 h 3631956"/>
              <a:gd name="connsiteX156" fmla="*/ 470712 w 887272"/>
              <a:gd name="connsiteY156" fmla="*/ 198120 h 3631956"/>
              <a:gd name="connsiteX0" fmla="*/ 470712 w 887272"/>
              <a:gd name="connsiteY0" fmla="*/ 198120 h 3631956"/>
              <a:gd name="connsiteX1" fmla="*/ 485952 w 887272"/>
              <a:gd name="connsiteY1" fmla="*/ 187960 h 3631956"/>
              <a:gd name="connsiteX2" fmla="*/ 496112 w 887272"/>
              <a:gd name="connsiteY2" fmla="*/ 172720 h 3631956"/>
              <a:gd name="connsiteX3" fmla="*/ 526592 w 887272"/>
              <a:gd name="connsiteY3" fmla="*/ 152400 h 3631956"/>
              <a:gd name="connsiteX4" fmla="*/ 541832 w 887272"/>
              <a:gd name="connsiteY4" fmla="*/ 137160 h 3631956"/>
              <a:gd name="connsiteX5" fmla="*/ 572312 w 887272"/>
              <a:gd name="connsiteY5" fmla="*/ 127000 h 3631956"/>
              <a:gd name="connsiteX6" fmla="*/ 602792 w 887272"/>
              <a:gd name="connsiteY6" fmla="*/ 111760 h 3631956"/>
              <a:gd name="connsiteX7" fmla="*/ 638352 w 887272"/>
              <a:gd name="connsiteY7" fmla="*/ 96520 h 3631956"/>
              <a:gd name="connsiteX8" fmla="*/ 653592 w 887272"/>
              <a:gd name="connsiteY8" fmla="*/ 86360 h 3631956"/>
              <a:gd name="connsiteX9" fmla="*/ 689152 w 887272"/>
              <a:gd name="connsiteY9" fmla="*/ 76200 h 3631956"/>
              <a:gd name="connsiteX10" fmla="*/ 719632 w 887272"/>
              <a:gd name="connsiteY10" fmla="*/ 66040 h 3631956"/>
              <a:gd name="connsiteX11" fmla="*/ 755192 w 887272"/>
              <a:gd name="connsiteY11" fmla="*/ 50800 h 3631956"/>
              <a:gd name="connsiteX12" fmla="*/ 805992 w 887272"/>
              <a:gd name="connsiteY12" fmla="*/ 35560 h 3631956"/>
              <a:gd name="connsiteX13" fmla="*/ 821232 w 887272"/>
              <a:gd name="connsiteY13" fmla="*/ 25400 h 3631956"/>
              <a:gd name="connsiteX14" fmla="*/ 851712 w 887272"/>
              <a:gd name="connsiteY14" fmla="*/ 15240 h 3631956"/>
              <a:gd name="connsiteX15" fmla="*/ 882192 w 887272"/>
              <a:gd name="connsiteY15" fmla="*/ 0 h 3631956"/>
              <a:gd name="connsiteX16" fmla="*/ 887272 w 887272"/>
              <a:gd name="connsiteY16" fmla="*/ 15240 h 3631956"/>
              <a:gd name="connsiteX17" fmla="*/ 882192 w 887272"/>
              <a:gd name="connsiteY17" fmla="*/ 60960 h 3631956"/>
              <a:gd name="connsiteX18" fmla="*/ 877112 w 887272"/>
              <a:gd name="connsiteY18" fmla="*/ 76200 h 3631956"/>
              <a:gd name="connsiteX19" fmla="*/ 872032 w 887272"/>
              <a:gd name="connsiteY19" fmla="*/ 96520 h 3631956"/>
              <a:gd name="connsiteX20" fmla="*/ 866952 w 887272"/>
              <a:gd name="connsiteY20" fmla="*/ 162560 h 3631956"/>
              <a:gd name="connsiteX21" fmla="*/ 861872 w 887272"/>
              <a:gd name="connsiteY21" fmla="*/ 182880 h 3631956"/>
              <a:gd name="connsiteX22" fmla="*/ 856792 w 887272"/>
              <a:gd name="connsiteY22" fmla="*/ 213360 h 3631956"/>
              <a:gd name="connsiteX23" fmla="*/ 851712 w 887272"/>
              <a:gd name="connsiteY23" fmla="*/ 335280 h 3631956"/>
              <a:gd name="connsiteX24" fmla="*/ 841552 w 887272"/>
              <a:gd name="connsiteY24" fmla="*/ 401320 h 3631956"/>
              <a:gd name="connsiteX25" fmla="*/ 836472 w 887272"/>
              <a:gd name="connsiteY25" fmla="*/ 447040 h 3631956"/>
              <a:gd name="connsiteX26" fmla="*/ 826312 w 887272"/>
              <a:gd name="connsiteY26" fmla="*/ 568960 h 3631956"/>
              <a:gd name="connsiteX27" fmla="*/ 821232 w 887272"/>
              <a:gd name="connsiteY27" fmla="*/ 594360 h 3631956"/>
              <a:gd name="connsiteX28" fmla="*/ 816152 w 887272"/>
              <a:gd name="connsiteY28" fmla="*/ 640080 h 3631956"/>
              <a:gd name="connsiteX29" fmla="*/ 805992 w 887272"/>
              <a:gd name="connsiteY29" fmla="*/ 690880 h 3631956"/>
              <a:gd name="connsiteX30" fmla="*/ 800912 w 887272"/>
              <a:gd name="connsiteY30" fmla="*/ 721360 h 3631956"/>
              <a:gd name="connsiteX31" fmla="*/ 795832 w 887272"/>
              <a:gd name="connsiteY31" fmla="*/ 741680 h 3631956"/>
              <a:gd name="connsiteX32" fmla="*/ 790752 w 887272"/>
              <a:gd name="connsiteY32" fmla="*/ 767080 h 3631956"/>
              <a:gd name="connsiteX33" fmla="*/ 785672 w 887272"/>
              <a:gd name="connsiteY33" fmla="*/ 787400 h 3631956"/>
              <a:gd name="connsiteX34" fmla="*/ 780592 w 887272"/>
              <a:gd name="connsiteY34" fmla="*/ 828040 h 3631956"/>
              <a:gd name="connsiteX35" fmla="*/ 775512 w 887272"/>
              <a:gd name="connsiteY35" fmla="*/ 843280 h 3631956"/>
              <a:gd name="connsiteX36" fmla="*/ 765352 w 887272"/>
              <a:gd name="connsiteY36" fmla="*/ 894080 h 3631956"/>
              <a:gd name="connsiteX37" fmla="*/ 755192 w 887272"/>
              <a:gd name="connsiteY37" fmla="*/ 939800 h 3631956"/>
              <a:gd name="connsiteX38" fmla="*/ 750112 w 887272"/>
              <a:gd name="connsiteY38" fmla="*/ 980440 h 3631956"/>
              <a:gd name="connsiteX39" fmla="*/ 745032 w 887272"/>
              <a:gd name="connsiteY39" fmla="*/ 1031240 h 3631956"/>
              <a:gd name="connsiteX40" fmla="*/ 734872 w 887272"/>
              <a:gd name="connsiteY40" fmla="*/ 1102360 h 3631956"/>
              <a:gd name="connsiteX41" fmla="*/ 729792 w 887272"/>
              <a:gd name="connsiteY41" fmla="*/ 1203960 h 3631956"/>
              <a:gd name="connsiteX42" fmla="*/ 719632 w 887272"/>
              <a:gd name="connsiteY42" fmla="*/ 1264920 h 3631956"/>
              <a:gd name="connsiteX43" fmla="*/ 704392 w 887272"/>
              <a:gd name="connsiteY43" fmla="*/ 1407160 h 3631956"/>
              <a:gd name="connsiteX44" fmla="*/ 694232 w 887272"/>
              <a:gd name="connsiteY44" fmla="*/ 1463040 h 3631956"/>
              <a:gd name="connsiteX45" fmla="*/ 689152 w 887272"/>
              <a:gd name="connsiteY45" fmla="*/ 1518920 h 3631956"/>
              <a:gd name="connsiteX46" fmla="*/ 678992 w 887272"/>
              <a:gd name="connsiteY46" fmla="*/ 1564640 h 3631956"/>
              <a:gd name="connsiteX47" fmla="*/ 673912 w 887272"/>
              <a:gd name="connsiteY47" fmla="*/ 1595120 h 3631956"/>
              <a:gd name="connsiteX48" fmla="*/ 668832 w 887272"/>
              <a:gd name="connsiteY48" fmla="*/ 1635760 h 3631956"/>
              <a:gd name="connsiteX49" fmla="*/ 663752 w 887272"/>
              <a:gd name="connsiteY49" fmla="*/ 1666240 h 3631956"/>
              <a:gd name="connsiteX50" fmla="*/ 658672 w 887272"/>
              <a:gd name="connsiteY50" fmla="*/ 1706880 h 3631956"/>
              <a:gd name="connsiteX51" fmla="*/ 643432 w 887272"/>
              <a:gd name="connsiteY51" fmla="*/ 1778000 h 3631956"/>
              <a:gd name="connsiteX52" fmla="*/ 638352 w 887272"/>
              <a:gd name="connsiteY52" fmla="*/ 1823720 h 3631956"/>
              <a:gd name="connsiteX53" fmla="*/ 628192 w 887272"/>
              <a:gd name="connsiteY53" fmla="*/ 1879600 h 3631956"/>
              <a:gd name="connsiteX54" fmla="*/ 623112 w 887272"/>
              <a:gd name="connsiteY54" fmla="*/ 1935480 h 3631956"/>
              <a:gd name="connsiteX55" fmla="*/ 607872 w 887272"/>
              <a:gd name="connsiteY55" fmla="*/ 2021840 h 3631956"/>
              <a:gd name="connsiteX56" fmla="*/ 602792 w 887272"/>
              <a:gd name="connsiteY56" fmla="*/ 2082800 h 3631956"/>
              <a:gd name="connsiteX57" fmla="*/ 592632 w 887272"/>
              <a:gd name="connsiteY57" fmla="*/ 2133600 h 3631956"/>
              <a:gd name="connsiteX58" fmla="*/ 582472 w 887272"/>
              <a:gd name="connsiteY58" fmla="*/ 2204720 h 3631956"/>
              <a:gd name="connsiteX59" fmla="*/ 577392 w 887272"/>
              <a:gd name="connsiteY59" fmla="*/ 2296160 h 3631956"/>
              <a:gd name="connsiteX60" fmla="*/ 572312 w 887272"/>
              <a:gd name="connsiteY60" fmla="*/ 2311400 h 3631956"/>
              <a:gd name="connsiteX61" fmla="*/ 567232 w 887272"/>
              <a:gd name="connsiteY61" fmla="*/ 2352040 h 3631956"/>
              <a:gd name="connsiteX62" fmla="*/ 562152 w 887272"/>
              <a:gd name="connsiteY62" fmla="*/ 2382520 h 3631956"/>
              <a:gd name="connsiteX63" fmla="*/ 551992 w 887272"/>
              <a:gd name="connsiteY63" fmla="*/ 2509520 h 3631956"/>
              <a:gd name="connsiteX64" fmla="*/ 541832 w 887272"/>
              <a:gd name="connsiteY64" fmla="*/ 2570480 h 3631956"/>
              <a:gd name="connsiteX65" fmla="*/ 536752 w 887272"/>
              <a:gd name="connsiteY65" fmla="*/ 2595880 h 3631956"/>
              <a:gd name="connsiteX66" fmla="*/ 526592 w 887272"/>
              <a:gd name="connsiteY66" fmla="*/ 2809240 h 3631956"/>
              <a:gd name="connsiteX67" fmla="*/ 521512 w 887272"/>
              <a:gd name="connsiteY67" fmla="*/ 2834640 h 3631956"/>
              <a:gd name="connsiteX68" fmla="*/ 516432 w 887272"/>
              <a:gd name="connsiteY68" fmla="*/ 2956560 h 3631956"/>
              <a:gd name="connsiteX69" fmla="*/ 506272 w 887272"/>
              <a:gd name="connsiteY69" fmla="*/ 3048000 h 3631956"/>
              <a:gd name="connsiteX70" fmla="*/ 494419 w 887272"/>
              <a:gd name="connsiteY70" fmla="*/ 3217898 h 3631956"/>
              <a:gd name="connsiteX71" fmla="*/ 486517 w 887272"/>
              <a:gd name="connsiteY71" fmla="*/ 3325707 h 3631956"/>
              <a:gd name="connsiteX72" fmla="*/ 489903 w 887272"/>
              <a:gd name="connsiteY72" fmla="*/ 3369734 h 3631956"/>
              <a:gd name="connsiteX73" fmla="*/ 484823 w 887272"/>
              <a:gd name="connsiteY73" fmla="*/ 3407551 h 3631956"/>
              <a:gd name="connsiteX74" fmla="*/ 462810 w 887272"/>
              <a:gd name="connsiteY74" fmla="*/ 3608494 h 3631956"/>
              <a:gd name="connsiteX75" fmla="*/ 414832 w 887272"/>
              <a:gd name="connsiteY75" fmla="*/ 3611880 h 3631956"/>
              <a:gd name="connsiteX76" fmla="*/ 191312 w 887272"/>
              <a:gd name="connsiteY76" fmla="*/ 3601720 h 3631956"/>
              <a:gd name="connsiteX77" fmla="*/ 120192 w 887272"/>
              <a:gd name="connsiteY77" fmla="*/ 3591560 h 3631956"/>
              <a:gd name="connsiteX78" fmla="*/ 64312 w 887272"/>
              <a:gd name="connsiteY78" fmla="*/ 3586480 h 3631956"/>
              <a:gd name="connsiteX79" fmla="*/ 20849 w 887272"/>
              <a:gd name="connsiteY79" fmla="*/ 3576884 h 3631956"/>
              <a:gd name="connsiteX80" fmla="*/ 35525 w 887272"/>
              <a:gd name="connsiteY80" fmla="*/ 3533423 h 3631956"/>
              <a:gd name="connsiteX81" fmla="*/ 42864 w 887272"/>
              <a:gd name="connsiteY81" fmla="*/ 3455528 h 3631956"/>
              <a:gd name="connsiteX82" fmla="*/ 45121 w 887272"/>
              <a:gd name="connsiteY82" fmla="*/ 3429000 h 3631956"/>
              <a:gd name="connsiteX83" fmla="*/ 47379 w 887272"/>
              <a:gd name="connsiteY83" fmla="*/ 3397956 h 3631956"/>
              <a:gd name="connsiteX84" fmla="*/ 46815 w 887272"/>
              <a:gd name="connsiteY84" fmla="*/ 3356186 h 3631956"/>
              <a:gd name="connsiteX85" fmla="*/ 46250 w 887272"/>
              <a:gd name="connsiteY85" fmla="*/ 3327964 h 3631956"/>
              <a:gd name="connsiteX86" fmla="*/ 48508 w 887272"/>
              <a:gd name="connsiteY86" fmla="*/ 3265311 h 3631956"/>
              <a:gd name="connsiteX87" fmla="*/ 64876 w 887272"/>
              <a:gd name="connsiteY87" fmla="*/ 3217332 h 3631956"/>
              <a:gd name="connsiteX88" fmla="*/ 66570 w 887272"/>
              <a:gd name="connsiteY88" fmla="*/ 3178387 h 3631956"/>
              <a:gd name="connsiteX89" fmla="*/ 79551 w 887272"/>
              <a:gd name="connsiteY89" fmla="*/ 3056467 h 3631956"/>
              <a:gd name="connsiteX90" fmla="*/ 78987 w 887272"/>
              <a:gd name="connsiteY90" fmla="*/ 3025422 h 3631956"/>
              <a:gd name="connsiteX91" fmla="*/ 86890 w 887272"/>
              <a:gd name="connsiteY91" fmla="*/ 2958253 h 3631956"/>
              <a:gd name="connsiteX92" fmla="*/ 89147 w 887272"/>
              <a:gd name="connsiteY92" fmla="*/ 2910841 h 3631956"/>
              <a:gd name="connsiteX93" fmla="*/ 96485 w 887272"/>
              <a:gd name="connsiteY93" fmla="*/ 2835770 h 3631956"/>
              <a:gd name="connsiteX94" fmla="*/ 112290 w 887272"/>
              <a:gd name="connsiteY94" fmla="*/ 2715542 h 3631956"/>
              <a:gd name="connsiteX95" fmla="*/ 94792 w 887272"/>
              <a:gd name="connsiteY95" fmla="*/ 2687320 h 3631956"/>
              <a:gd name="connsiteX96" fmla="*/ 74472 w 887272"/>
              <a:gd name="connsiteY96" fmla="*/ 2667000 h 3631956"/>
              <a:gd name="connsiteX97" fmla="*/ 116241 w 887272"/>
              <a:gd name="connsiteY97" fmla="*/ 2673773 h 3631956"/>
              <a:gd name="connsiteX98" fmla="*/ 120756 w 887272"/>
              <a:gd name="connsiteY98" fmla="*/ 2632004 h 3631956"/>
              <a:gd name="connsiteX99" fmla="*/ 120192 w 887272"/>
              <a:gd name="connsiteY99" fmla="*/ 2609991 h 3631956"/>
              <a:gd name="connsiteX100" fmla="*/ 127530 w 887272"/>
              <a:gd name="connsiteY100" fmla="*/ 2589671 h 3631956"/>
              <a:gd name="connsiteX101" fmla="*/ 132610 w 887272"/>
              <a:gd name="connsiteY101" fmla="*/ 2554676 h 3631956"/>
              <a:gd name="connsiteX102" fmla="*/ 137125 w 887272"/>
              <a:gd name="connsiteY102" fmla="*/ 2525323 h 3631956"/>
              <a:gd name="connsiteX103" fmla="*/ 142206 w 887272"/>
              <a:gd name="connsiteY103" fmla="*/ 2484684 h 3631956"/>
              <a:gd name="connsiteX104" fmla="*/ 152364 w 887272"/>
              <a:gd name="connsiteY104" fmla="*/ 2466621 h 3631956"/>
              <a:gd name="connsiteX105" fmla="*/ 151802 w 887272"/>
              <a:gd name="connsiteY105" fmla="*/ 2430498 h 3631956"/>
              <a:gd name="connsiteX106" fmla="*/ 159703 w 887272"/>
              <a:gd name="connsiteY106" fmla="*/ 2410178 h 3631956"/>
              <a:gd name="connsiteX107" fmla="*/ 164784 w 887272"/>
              <a:gd name="connsiteY107" fmla="*/ 2388164 h 3631956"/>
              <a:gd name="connsiteX108" fmla="*/ 167041 w 887272"/>
              <a:gd name="connsiteY108" fmla="*/ 2359943 h 3631956"/>
              <a:gd name="connsiteX109" fmla="*/ 174943 w 887272"/>
              <a:gd name="connsiteY109" fmla="*/ 2338494 h 3631956"/>
              <a:gd name="connsiteX110" fmla="*/ 180023 w 887272"/>
              <a:gd name="connsiteY110" fmla="*/ 2284871 h 3631956"/>
              <a:gd name="connsiteX111" fmla="*/ 181716 w 887272"/>
              <a:gd name="connsiteY111" fmla="*/ 2232942 h 3631956"/>
              <a:gd name="connsiteX112" fmla="*/ 190183 w 887272"/>
              <a:gd name="connsiteY112" fmla="*/ 2175369 h 3631956"/>
              <a:gd name="connsiteX113" fmla="*/ 191312 w 887272"/>
              <a:gd name="connsiteY113" fmla="*/ 2136987 h 3631956"/>
              <a:gd name="connsiteX114" fmla="*/ 196392 w 887272"/>
              <a:gd name="connsiteY114" fmla="*/ 2098040 h 3631956"/>
              <a:gd name="connsiteX115" fmla="*/ 206552 w 887272"/>
              <a:gd name="connsiteY115" fmla="*/ 1991360 h 3631956"/>
              <a:gd name="connsiteX116" fmla="*/ 211632 w 887272"/>
              <a:gd name="connsiteY116" fmla="*/ 1965960 h 3631956"/>
              <a:gd name="connsiteX117" fmla="*/ 216712 w 887272"/>
              <a:gd name="connsiteY117" fmla="*/ 1925320 h 3631956"/>
              <a:gd name="connsiteX118" fmla="*/ 221792 w 887272"/>
              <a:gd name="connsiteY118" fmla="*/ 1910080 h 3631956"/>
              <a:gd name="connsiteX119" fmla="*/ 226872 w 887272"/>
              <a:gd name="connsiteY119" fmla="*/ 1889760 h 3631956"/>
              <a:gd name="connsiteX120" fmla="*/ 231952 w 887272"/>
              <a:gd name="connsiteY120" fmla="*/ 1859280 h 3631956"/>
              <a:gd name="connsiteX121" fmla="*/ 237032 w 887272"/>
              <a:gd name="connsiteY121" fmla="*/ 1833880 h 3631956"/>
              <a:gd name="connsiteX122" fmla="*/ 242112 w 887272"/>
              <a:gd name="connsiteY122" fmla="*/ 1762760 h 3631956"/>
              <a:gd name="connsiteX123" fmla="*/ 247192 w 887272"/>
              <a:gd name="connsiteY123" fmla="*/ 1747520 h 3631956"/>
              <a:gd name="connsiteX124" fmla="*/ 252272 w 887272"/>
              <a:gd name="connsiteY124" fmla="*/ 1722120 h 3631956"/>
              <a:gd name="connsiteX125" fmla="*/ 257352 w 887272"/>
              <a:gd name="connsiteY125" fmla="*/ 1671320 h 3631956"/>
              <a:gd name="connsiteX126" fmla="*/ 262432 w 887272"/>
              <a:gd name="connsiteY126" fmla="*/ 1656080 h 3631956"/>
              <a:gd name="connsiteX127" fmla="*/ 267512 w 887272"/>
              <a:gd name="connsiteY127" fmla="*/ 1635760 h 3631956"/>
              <a:gd name="connsiteX128" fmla="*/ 272592 w 887272"/>
              <a:gd name="connsiteY128" fmla="*/ 1574800 h 3631956"/>
              <a:gd name="connsiteX129" fmla="*/ 277672 w 887272"/>
              <a:gd name="connsiteY129" fmla="*/ 1559560 h 3631956"/>
              <a:gd name="connsiteX130" fmla="*/ 287832 w 887272"/>
              <a:gd name="connsiteY130" fmla="*/ 1518920 h 3631956"/>
              <a:gd name="connsiteX131" fmla="*/ 292912 w 887272"/>
              <a:gd name="connsiteY131" fmla="*/ 1473200 h 3631956"/>
              <a:gd name="connsiteX132" fmla="*/ 297992 w 887272"/>
              <a:gd name="connsiteY132" fmla="*/ 1447800 h 3631956"/>
              <a:gd name="connsiteX133" fmla="*/ 308152 w 887272"/>
              <a:gd name="connsiteY133" fmla="*/ 1386840 h 3631956"/>
              <a:gd name="connsiteX134" fmla="*/ 313232 w 887272"/>
              <a:gd name="connsiteY134" fmla="*/ 1346200 h 3631956"/>
              <a:gd name="connsiteX135" fmla="*/ 323392 w 887272"/>
              <a:gd name="connsiteY135" fmla="*/ 1275080 h 3631956"/>
              <a:gd name="connsiteX136" fmla="*/ 328472 w 887272"/>
              <a:gd name="connsiteY136" fmla="*/ 1224280 h 3631956"/>
              <a:gd name="connsiteX137" fmla="*/ 333552 w 887272"/>
              <a:gd name="connsiteY137" fmla="*/ 1198880 h 3631956"/>
              <a:gd name="connsiteX138" fmla="*/ 348792 w 887272"/>
              <a:gd name="connsiteY138" fmla="*/ 1127760 h 3631956"/>
              <a:gd name="connsiteX139" fmla="*/ 353872 w 887272"/>
              <a:gd name="connsiteY139" fmla="*/ 1076960 h 3631956"/>
              <a:gd name="connsiteX140" fmla="*/ 358952 w 887272"/>
              <a:gd name="connsiteY140" fmla="*/ 1056640 h 3631956"/>
              <a:gd name="connsiteX141" fmla="*/ 369112 w 887272"/>
              <a:gd name="connsiteY141" fmla="*/ 1005840 h 3631956"/>
              <a:gd name="connsiteX142" fmla="*/ 374192 w 887272"/>
              <a:gd name="connsiteY142" fmla="*/ 934720 h 3631956"/>
              <a:gd name="connsiteX143" fmla="*/ 384352 w 887272"/>
              <a:gd name="connsiteY143" fmla="*/ 868680 h 3631956"/>
              <a:gd name="connsiteX144" fmla="*/ 389432 w 887272"/>
              <a:gd name="connsiteY144" fmla="*/ 822960 h 3631956"/>
              <a:gd name="connsiteX145" fmla="*/ 399592 w 887272"/>
              <a:gd name="connsiteY145" fmla="*/ 777240 h 3631956"/>
              <a:gd name="connsiteX146" fmla="*/ 404672 w 887272"/>
              <a:gd name="connsiteY146" fmla="*/ 731520 h 3631956"/>
              <a:gd name="connsiteX147" fmla="*/ 414832 w 887272"/>
              <a:gd name="connsiteY147" fmla="*/ 690880 h 3631956"/>
              <a:gd name="connsiteX148" fmla="*/ 424992 w 887272"/>
              <a:gd name="connsiteY148" fmla="*/ 629920 h 3631956"/>
              <a:gd name="connsiteX149" fmla="*/ 430072 w 887272"/>
              <a:gd name="connsiteY149" fmla="*/ 584200 h 3631956"/>
              <a:gd name="connsiteX150" fmla="*/ 440232 w 887272"/>
              <a:gd name="connsiteY150" fmla="*/ 543560 h 3631956"/>
              <a:gd name="connsiteX151" fmla="*/ 445312 w 887272"/>
              <a:gd name="connsiteY151" fmla="*/ 523240 h 3631956"/>
              <a:gd name="connsiteX152" fmla="*/ 455472 w 887272"/>
              <a:gd name="connsiteY152" fmla="*/ 457200 h 3631956"/>
              <a:gd name="connsiteX153" fmla="*/ 465632 w 887272"/>
              <a:gd name="connsiteY153" fmla="*/ 411480 h 3631956"/>
              <a:gd name="connsiteX154" fmla="*/ 470712 w 887272"/>
              <a:gd name="connsiteY154" fmla="*/ 365760 h 3631956"/>
              <a:gd name="connsiteX155" fmla="*/ 475792 w 887272"/>
              <a:gd name="connsiteY155" fmla="*/ 335280 h 3631956"/>
              <a:gd name="connsiteX156" fmla="*/ 470712 w 887272"/>
              <a:gd name="connsiteY156" fmla="*/ 198120 h 3631956"/>
              <a:gd name="connsiteX0" fmla="*/ 470712 w 887272"/>
              <a:gd name="connsiteY0" fmla="*/ 198120 h 3631956"/>
              <a:gd name="connsiteX1" fmla="*/ 485952 w 887272"/>
              <a:gd name="connsiteY1" fmla="*/ 187960 h 3631956"/>
              <a:gd name="connsiteX2" fmla="*/ 496112 w 887272"/>
              <a:gd name="connsiteY2" fmla="*/ 172720 h 3631956"/>
              <a:gd name="connsiteX3" fmla="*/ 526592 w 887272"/>
              <a:gd name="connsiteY3" fmla="*/ 152400 h 3631956"/>
              <a:gd name="connsiteX4" fmla="*/ 541832 w 887272"/>
              <a:gd name="connsiteY4" fmla="*/ 137160 h 3631956"/>
              <a:gd name="connsiteX5" fmla="*/ 572312 w 887272"/>
              <a:gd name="connsiteY5" fmla="*/ 127000 h 3631956"/>
              <a:gd name="connsiteX6" fmla="*/ 602792 w 887272"/>
              <a:gd name="connsiteY6" fmla="*/ 111760 h 3631956"/>
              <a:gd name="connsiteX7" fmla="*/ 638352 w 887272"/>
              <a:gd name="connsiteY7" fmla="*/ 96520 h 3631956"/>
              <a:gd name="connsiteX8" fmla="*/ 653592 w 887272"/>
              <a:gd name="connsiteY8" fmla="*/ 86360 h 3631956"/>
              <a:gd name="connsiteX9" fmla="*/ 689152 w 887272"/>
              <a:gd name="connsiteY9" fmla="*/ 76200 h 3631956"/>
              <a:gd name="connsiteX10" fmla="*/ 719632 w 887272"/>
              <a:gd name="connsiteY10" fmla="*/ 66040 h 3631956"/>
              <a:gd name="connsiteX11" fmla="*/ 755192 w 887272"/>
              <a:gd name="connsiteY11" fmla="*/ 50800 h 3631956"/>
              <a:gd name="connsiteX12" fmla="*/ 805992 w 887272"/>
              <a:gd name="connsiteY12" fmla="*/ 35560 h 3631956"/>
              <a:gd name="connsiteX13" fmla="*/ 821232 w 887272"/>
              <a:gd name="connsiteY13" fmla="*/ 25400 h 3631956"/>
              <a:gd name="connsiteX14" fmla="*/ 851712 w 887272"/>
              <a:gd name="connsiteY14" fmla="*/ 15240 h 3631956"/>
              <a:gd name="connsiteX15" fmla="*/ 882192 w 887272"/>
              <a:gd name="connsiteY15" fmla="*/ 0 h 3631956"/>
              <a:gd name="connsiteX16" fmla="*/ 887272 w 887272"/>
              <a:gd name="connsiteY16" fmla="*/ 15240 h 3631956"/>
              <a:gd name="connsiteX17" fmla="*/ 882192 w 887272"/>
              <a:gd name="connsiteY17" fmla="*/ 60960 h 3631956"/>
              <a:gd name="connsiteX18" fmla="*/ 877112 w 887272"/>
              <a:gd name="connsiteY18" fmla="*/ 76200 h 3631956"/>
              <a:gd name="connsiteX19" fmla="*/ 872032 w 887272"/>
              <a:gd name="connsiteY19" fmla="*/ 96520 h 3631956"/>
              <a:gd name="connsiteX20" fmla="*/ 866952 w 887272"/>
              <a:gd name="connsiteY20" fmla="*/ 162560 h 3631956"/>
              <a:gd name="connsiteX21" fmla="*/ 861872 w 887272"/>
              <a:gd name="connsiteY21" fmla="*/ 182880 h 3631956"/>
              <a:gd name="connsiteX22" fmla="*/ 856792 w 887272"/>
              <a:gd name="connsiteY22" fmla="*/ 213360 h 3631956"/>
              <a:gd name="connsiteX23" fmla="*/ 851712 w 887272"/>
              <a:gd name="connsiteY23" fmla="*/ 335280 h 3631956"/>
              <a:gd name="connsiteX24" fmla="*/ 841552 w 887272"/>
              <a:gd name="connsiteY24" fmla="*/ 401320 h 3631956"/>
              <a:gd name="connsiteX25" fmla="*/ 836472 w 887272"/>
              <a:gd name="connsiteY25" fmla="*/ 447040 h 3631956"/>
              <a:gd name="connsiteX26" fmla="*/ 826312 w 887272"/>
              <a:gd name="connsiteY26" fmla="*/ 568960 h 3631956"/>
              <a:gd name="connsiteX27" fmla="*/ 821232 w 887272"/>
              <a:gd name="connsiteY27" fmla="*/ 594360 h 3631956"/>
              <a:gd name="connsiteX28" fmla="*/ 816152 w 887272"/>
              <a:gd name="connsiteY28" fmla="*/ 640080 h 3631956"/>
              <a:gd name="connsiteX29" fmla="*/ 805992 w 887272"/>
              <a:gd name="connsiteY29" fmla="*/ 690880 h 3631956"/>
              <a:gd name="connsiteX30" fmla="*/ 800912 w 887272"/>
              <a:gd name="connsiteY30" fmla="*/ 721360 h 3631956"/>
              <a:gd name="connsiteX31" fmla="*/ 795832 w 887272"/>
              <a:gd name="connsiteY31" fmla="*/ 741680 h 3631956"/>
              <a:gd name="connsiteX32" fmla="*/ 790752 w 887272"/>
              <a:gd name="connsiteY32" fmla="*/ 767080 h 3631956"/>
              <a:gd name="connsiteX33" fmla="*/ 785672 w 887272"/>
              <a:gd name="connsiteY33" fmla="*/ 787400 h 3631956"/>
              <a:gd name="connsiteX34" fmla="*/ 780592 w 887272"/>
              <a:gd name="connsiteY34" fmla="*/ 828040 h 3631956"/>
              <a:gd name="connsiteX35" fmla="*/ 775512 w 887272"/>
              <a:gd name="connsiteY35" fmla="*/ 843280 h 3631956"/>
              <a:gd name="connsiteX36" fmla="*/ 765352 w 887272"/>
              <a:gd name="connsiteY36" fmla="*/ 894080 h 3631956"/>
              <a:gd name="connsiteX37" fmla="*/ 755192 w 887272"/>
              <a:gd name="connsiteY37" fmla="*/ 939800 h 3631956"/>
              <a:gd name="connsiteX38" fmla="*/ 750112 w 887272"/>
              <a:gd name="connsiteY38" fmla="*/ 980440 h 3631956"/>
              <a:gd name="connsiteX39" fmla="*/ 745032 w 887272"/>
              <a:gd name="connsiteY39" fmla="*/ 1031240 h 3631956"/>
              <a:gd name="connsiteX40" fmla="*/ 734872 w 887272"/>
              <a:gd name="connsiteY40" fmla="*/ 1102360 h 3631956"/>
              <a:gd name="connsiteX41" fmla="*/ 729792 w 887272"/>
              <a:gd name="connsiteY41" fmla="*/ 1203960 h 3631956"/>
              <a:gd name="connsiteX42" fmla="*/ 719632 w 887272"/>
              <a:gd name="connsiteY42" fmla="*/ 1264920 h 3631956"/>
              <a:gd name="connsiteX43" fmla="*/ 704392 w 887272"/>
              <a:gd name="connsiteY43" fmla="*/ 1407160 h 3631956"/>
              <a:gd name="connsiteX44" fmla="*/ 694232 w 887272"/>
              <a:gd name="connsiteY44" fmla="*/ 1463040 h 3631956"/>
              <a:gd name="connsiteX45" fmla="*/ 689152 w 887272"/>
              <a:gd name="connsiteY45" fmla="*/ 1518920 h 3631956"/>
              <a:gd name="connsiteX46" fmla="*/ 678992 w 887272"/>
              <a:gd name="connsiteY46" fmla="*/ 1564640 h 3631956"/>
              <a:gd name="connsiteX47" fmla="*/ 673912 w 887272"/>
              <a:gd name="connsiteY47" fmla="*/ 1595120 h 3631956"/>
              <a:gd name="connsiteX48" fmla="*/ 668832 w 887272"/>
              <a:gd name="connsiteY48" fmla="*/ 1635760 h 3631956"/>
              <a:gd name="connsiteX49" fmla="*/ 663752 w 887272"/>
              <a:gd name="connsiteY49" fmla="*/ 1666240 h 3631956"/>
              <a:gd name="connsiteX50" fmla="*/ 658672 w 887272"/>
              <a:gd name="connsiteY50" fmla="*/ 1706880 h 3631956"/>
              <a:gd name="connsiteX51" fmla="*/ 643432 w 887272"/>
              <a:gd name="connsiteY51" fmla="*/ 1778000 h 3631956"/>
              <a:gd name="connsiteX52" fmla="*/ 638352 w 887272"/>
              <a:gd name="connsiteY52" fmla="*/ 1823720 h 3631956"/>
              <a:gd name="connsiteX53" fmla="*/ 628192 w 887272"/>
              <a:gd name="connsiteY53" fmla="*/ 1879600 h 3631956"/>
              <a:gd name="connsiteX54" fmla="*/ 623112 w 887272"/>
              <a:gd name="connsiteY54" fmla="*/ 1935480 h 3631956"/>
              <a:gd name="connsiteX55" fmla="*/ 607872 w 887272"/>
              <a:gd name="connsiteY55" fmla="*/ 2021840 h 3631956"/>
              <a:gd name="connsiteX56" fmla="*/ 602792 w 887272"/>
              <a:gd name="connsiteY56" fmla="*/ 2082800 h 3631956"/>
              <a:gd name="connsiteX57" fmla="*/ 592632 w 887272"/>
              <a:gd name="connsiteY57" fmla="*/ 2133600 h 3631956"/>
              <a:gd name="connsiteX58" fmla="*/ 582472 w 887272"/>
              <a:gd name="connsiteY58" fmla="*/ 2204720 h 3631956"/>
              <a:gd name="connsiteX59" fmla="*/ 577392 w 887272"/>
              <a:gd name="connsiteY59" fmla="*/ 2296160 h 3631956"/>
              <a:gd name="connsiteX60" fmla="*/ 572312 w 887272"/>
              <a:gd name="connsiteY60" fmla="*/ 2311400 h 3631956"/>
              <a:gd name="connsiteX61" fmla="*/ 567232 w 887272"/>
              <a:gd name="connsiteY61" fmla="*/ 2352040 h 3631956"/>
              <a:gd name="connsiteX62" fmla="*/ 562152 w 887272"/>
              <a:gd name="connsiteY62" fmla="*/ 2382520 h 3631956"/>
              <a:gd name="connsiteX63" fmla="*/ 551992 w 887272"/>
              <a:gd name="connsiteY63" fmla="*/ 2509520 h 3631956"/>
              <a:gd name="connsiteX64" fmla="*/ 541832 w 887272"/>
              <a:gd name="connsiteY64" fmla="*/ 2570480 h 3631956"/>
              <a:gd name="connsiteX65" fmla="*/ 536752 w 887272"/>
              <a:gd name="connsiteY65" fmla="*/ 2595880 h 3631956"/>
              <a:gd name="connsiteX66" fmla="*/ 526592 w 887272"/>
              <a:gd name="connsiteY66" fmla="*/ 2809240 h 3631956"/>
              <a:gd name="connsiteX67" fmla="*/ 521512 w 887272"/>
              <a:gd name="connsiteY67" fmla="*/ 2834640 h 3631956"/>
              <a:gd name="connsiteX68" fmla="*/ 516432 w 887272"/>
              <a:gd name="connsiteY68" fmla="*/ 2956560 h 3631956"/>
              <a:gd name="connsiteX69" fmla="*/ 506272 w 887272"/>
              <a:gd name="connsiteY69" fmla="*/ 3048000 h 3631956"/>
              <a:gd name="connsiteX70" fmla="*/ 494419 w 887272"/>
              <a:gd name="connsiteY70" fmla="*/ 3217898 h 3631956"/>
              <a:gd name="connsiteX71" fmla="*/ 486517 w 887272"/>
              <a:gd name="connsiteY71" fmla="*/ 3325707 h 3631956"/>
              <a:gd name="connsiteX72" fmla="*/ 489903 w 887272"/>
              <a:gd name="connsiteY72" fmla="*/ 3369734 h 3631956"/>
              <a:gd name="connsiteX73" fmla="*/ 484823 w 887272"/>
              <a:gd name="connsiteY73" fmla="*/ 3407551 h 3631956"/>
              <a:gd name="connsiteX74" fmla="*/ 462810 w 887272"/>
              <a:gd name="connsiteY74" fmla="*/ 3608494 h 3631956"/>
              <a:gd name="connsiteX75" fmla="*/ 414832 w 887272"/>
              <a:gd name="connsiteY75" fmla="*/ 3611880 h 3631956"/>
              <a:gd name="connsiteX76" fmla="*/ 191312 w 887272"/>
              <a:gd name="connsiteY76" fmla="*/ 3601720 h 3631956"/>
              <a:gd name="connsiteX77" fmla="*/ 120192 w 887272"/>
              <a:gd name="connsiteY77" fmla="*/ 3591560 h 3631956"/>
              <a:gd name="connsiteX78" fmla="*/ 64312 w 887272"/>
              <a:gd name="connsiteY78" fmla="*/ 3586480 h 3631956"/>
              <a:gd name="connsiteX79" fmla="*/ 20849 w 887272"/>
              <a:gd name="connsiteY79" fmla="*/ 3576884 h 3631956"/>
              <a:gd name="connsiteX80" fmla="*/ 35525 w 887272"/>
              <a:gd name="connsiteY80" fmla="*/ 3533423 h 3631956"/>
              <a:gd name="connsiteX81" fmla="*/ 42864 w 887272"/>
              <a:gd name="connsiteY81" fmla="*/ 3455528 h 3631956"/>
              <a:gd name="connsiteX82" fmla="*/ 45121 w 887272"/>
              <a:gd name="connsiteY82" fmla="*/ 3429000 h 3631956"/>
              <a:gd name="connsiteX83" fmla="*/ 47379 w 887272"/>
              <a:gd name="connsiteY83" fmla="*/ 3397956 h 3631956"/>
              <a:gd name="connsiteX84" fmla="*/ 46815 w 887272"/>
              <a:gd name="connsiteY84" fmla="*/ 3356186 h 3631956"/>
              <a:gd name="connsiteX85" fmla="*/ 46250 w 887272"/>
              <a:gd name="connsiteY85" fmla="*/ 3327964 h 3631956"/>
              <a:gd name="connsiteX86" fmla="*/ 48508 w 887272"/>
              <a:gd name="connsiteY86" fmla="*/ 3265311 h 3631956"/>
              <a:gd name="connsiteX87" fmla="*/ 64876 w 887272"/>
              <a:gd name="connsiteY87" fmla="*/ 3217332 h 3631956"/>
              <a:gd name="connsiteX88" fmla="*/ 66570 w 887272"/>
              <a:gd name="connsiteY88" fmla="*/ 3178387 h 3631956"/>
              <a:gd name="connsiteX89" fmla="*/ 79551 w 887272"/>
              <a:gd name="connsiteY89" fmla="*/ 3056467 h 3631956"/>
              <a:gd name="connsiteX90" fmla="*/ 78987 w 887272"/>
              <a:gd name="connsiteY90" fmla="*/ 3025422 h 3631956"/>
              <a:gd name="connsiteX91" fmla="*/ 86890 w 887272"/>
              <a:gd name="connsiteY91" fmla="*/ 2958253 h 3631956"/>
              <a:gd name="connsiteX92" fmla="*/ 89147 w 887272"/>
              <a:gd name="connsiteY92" fmla="*/ 2910841 h 3631956"/>
              <a:gd name="connsiteX93" fmla="*/ 96485 w 887272"/>
              <a:gd name="connsiteY93" fmla="*/ 2835770 h 3631956"/>
              <a:gd name="connsiteX94" fmla="*/ 112290 w 887272"/>
              <a:gd name="connsiteY94" fmla="*/ 2715542 h 3631956"/>
              <a:gd name="connsiteX95" fmla="*/ 94792 w 887272"/>
              <a:gd name="connsiteY95" fmla="*/ 2687320 h 3631956"/>
              <a:gd name="connsiteX96" fmla="*/ 116805 w 887272"/>
              <a:gd name="connsiteY96" fmla="*/ 2692400 h 3631956"/>
              <a:gd name="connsiteX97" fmla="*/ 116241 w 887272"/>
              <a:gd name="connsiteY97" fmla="*/ 2673773 h 3631956"/>
              <a:gd name="connsiteX98" fmla="*/ 120756 w 887272"/>
              <a:gd name="connsiteY98" fmla="*/ 2632004 h 3631956"/>
              <a:gd name="connsiteX99" fmla="*/ 120192 w 887272"/>
              <a:gd name="connsiteY99" fmla="*/ 2609991 h 3631956"/>
              <a:gd name="connsiteX100" fmla="*/ 127530 w 887272"/>
              <a:gd name="connsiteY100" fmla="*/ 2589671 h 3631956"/>
              <a:gd name="connsiteX101" fmla="*/ 132610 w 887272"/>
              <a:gd name="connsiteY101" fmla="*/ 2554676 h 3631956"/>
              <a:gd name="connsiteX102" fmla="*/ 137125 w 887272"/>
              <a:gd name="connsiteY102" fmla="*/ 2525323 h 3631956"/>
              <a:gd name="connsiteX103" fmla="*/ 142206 w 887272"/>
              <a:gd name="connsiteY103" fmla="*/ 2484684 h 3631956"/>
              <a:gd name="connsiteX104" fmla="*/ 152364 w 887272"/>
              <a:gd name="connsiteY104" fmla="*/ 2466621 h 3631956"/>
              <a:gd name="connsiteX105" fmla="*/ 151802 w 887272"/>
              <a:gd name="connsiteY105" fmla="*/ 2430498 h 3631956"/>
              <a:gd name="connsiteX106" fmla="*/ 159703 w 887272"/>
              <a:gd name="connsiteY106" fmla="*/ 2410178 h 3631956"/>
              <a:gd name="connsiteX107" fmla="*/ 164784 w 887272"/>
              <a:gd name="connsiteY107" fmla="*/ 2388164 h 3631956"/>
              <a:gd name="connsiteX108" fmla="*/ 167041 w 887272"/>
              <a:gd name="connsiteY108" fmla="*/ 2359943 h 3631956"/>
              <a:gd name="connsiteX109" fmla="*/ 174943 w 887272"/>
              <a:gd name="connsiteY109" fmla="*/ 2338494 h 3631956"/>
              <a:gd name="connsiteX110" fmla="*/ 180023 w 887272"/>
              <a:gd name="connsiteY110" fmla="*/ 2284871 h 3631956"/>
              <a:gd name="connsiteX111" fmla="*/ 181716 w 887272"/>
              <a:gd name="connsiteY111" fmla="*/ 2232942 h 3631956"/>
              <a:gd name="connsiteX112" fmla="*/ 190183 w 887272"/>
              <a:gd name="connsiteY112" fmla="*/ 2175369 h 3631956"/>
              <a:gd name="connsiteX113" fmla="*/ 191312 w 887272"/>
              <a:gd name="connsiteY113" fmla="*/ 2136987 h 3631956"/>
              <a:gd name="connsiteX114" fmla="*/ 196392 w 887272"/>
              <a:gd name="connsiteY114" fmla="*/ 2098040 h 3631956"/>
              <a:gd name="connsiteX115" fmla="*/ 206552 w 887272"/>
              <a:gd name="connsiteY115" fmla="*/ 1991360 h 3631956"/>
              <a:gd name="connsiteX116" fmla="*/ 211632 w 887272"/>
              <a:gd name="connsiteY116" fmla="*/ 1965960 h 3631956"/>
              <a:gd name="connsiteX117" fmla="*/ 216712 w 887272"/>
              <a:gd name="connsiteY117" fmla="*/ 1925320 h 3631956"/>
              <a:gd name="connsiteX118" fmla="*/ 221792 w 887272"/>
              <a:gd name="connsiteY118" fmla="*/ 1910080 h 3631956"/>
              <a:gd name="connsiteX119" fmla="*/ 226872 w 887272"/>
              <a:gd name="connsiteY119" fmla="*/ 1889760 h 3631956"/>
              <a:gd name="connsiteX120" fmla="*/ 231952 w 887272"/>
              <a:gd name="connsiteY120" fmla="*/ 1859280 h 3631956"/>
              <a:gd name="connsiteX121" fmla="*/ 237032 w 887272"/>
              <a:gd name="connsiteY121" fmla="*/ 1833880 h 3631956"/>
              <a:gd name="connsiteX122" fmla="*/ 242112 w 887272"/>
              <a:gd name="connsiteY122" fmla="*/ 1762760 h 3631956"/>
              <a:gd name="connsiteX123" fmla="*/ 247192 w 887272"/>
              <a:gd name="connsiteY123" fmla="*/ 1747520 h 3631956"/>
              <a:gd name="connsiteX124" fmla="*/ 252272 w 887272"/>
              <a:gd name="connsiteY124" fmla="*/ 1722120 h 3631956"/>
              <a:gd name="connsiteX125" fmla="*/ 257352 w 887272"/>
              <a:gd name="connsiteY125" fmla="*/ 1671320 h 3631956"/>
              <a:gd name="connsiteX126" fmla="*/ 262432 w 887272"/>
              <a:gd name="connsiteY126" fmla="*/ 1656080 h 3631956"/>
              <a:gd name="connsiteX127" fmla="*/ 267512 w 887272"/>
              <a:gd name="connsiteY127" fmla="*/ 1635760 h 3631956"/>
              <a:gd name="connsiteX128" fmla="*/ 272592 w 887272"/>
              <a:gd name="connsiteY128" fmla="*/ 1574800 h 3631956"/>
              <a:gd name="connsiteX129" fmla="*/ 277672 w 887272"/>
              <a:gd name="connsiteY129" fmla="*/ 1559560 h 3631956"/>
              <a:gd name="connsiteX130" fmla="*/ 287832 w 887272"/>
              <a:gd name="connsiteY130" fmla="*/ 1518920 h 3631956"/>
              <a:gd name="connsiteX131" fmla="*/ 292912 w 887272"/>
              <a:gd name="connsiteY131" fmla="*/ 1473200 h 3631956"/>
              <a:gd name="connsiteX132" fmla="*/ 297992 w 887272"/>
              <a:gd name="connsiteY132" fmla="*/ 1447800 h 3631956"/>
              <a:gd name="connsiteX133" fmla="*/ 308152 w 887272"/>
              <a:gd name="connsiteY133" fmla="*/ 1386840 h 3631956"/>
              <a:gd name="connsiteX134" fmla="*/ 313232 w 887272"/>
              <a:gd name="connsiteY134" fmla="*/ 1346200 h 3631956"/>
              <a:gd name="connsiteX135" fmla="*/ 323392 w 887272"/>
              <a:gd name="connsiteY135" fmla="*/ 1275080 h 3631956"/>
              <a:gd name="connsiteX136" fmla="*/ 328472 w 887272"/>
              <a:gd name="connsiteY136" fmla="*/ 1224280 h 3631956"/>
              <a:gd name="connsiteX137" fmla="*/ 333552 w 887272"/>
              <a:gd name="connsiteY137" fmla="*/ 1198880 h 3631956"/>
              <a:gd name="connsiteX138" fmla="*/ 348792 w 887272"/>
              <a:gd name="connsiteY138" fmla="*/ 1127760 h 3631956"/>
              <a:gd name="connsiteX139" fmla="*/ 353872 w 887272"/>
              <a:gd name="connsiteY139" fmla="*/ 1076960 h 3631956"/>
              <a:gd name="connsiteX140" fmla="*/ 358952 w 887272"/>
              <a:gd name="connsiteY140" fmla="*/ 1056640 h 3631956"/>
              <a:gd name="connsiteX141" fmla="*/ 369112 w 887272"/>
              <a:gd name="connsiteY141" fmla="*/ 1005840 h 3631956"/>
              <a:gd name="connsiteX142" fmla="*/ 374192 w 887272"/>
              <a:gd name="connsiteY142" fmla="*/ 934720 h 3631956"/>
              <a:gd name="connsiteX143" fmla="*/ 384352 w 887272"/>
              <a:gd name="connsiteY143" fmla="*/ 868680 h 3631956"/>
              <a:gd name="connsiteX144" fmla="*/ 389432 w 887272"/>
              <a:gd name="connsiteY144" fmla="*/ 822960 h 3631956"/>
              <a:gd name="connsiteX145" fmla="*/ 399592 w 887272"/>
              <a:gd name="connsiteY145" fmla="*/ 777240 h 3631956"/>
              <a:gd name="connsiteX146" fmla="*/ 404672 w 887272"/>
              <a:gd name="connsiteY146" fmla="*/ 731520 h 3631956"/>
              <a:gd name="connsiteX147" fmla="*/ 414832 w 887272"/>
              <a:gd name="connsiteY147" fmla="*/ 690880 h 3631956"/>
              <a:gd name="connsiteX148" fmla="*/ 424992 w 887272"/>
              <a:gd name="connsiteY148" fmla="*/ 629920 h 3631956"/>
              <a:gd name="connsiteX149" fmla="*/ 430072 w 887272"/>
              <a:gd name="connsiteY149" fmla="*/ 584200 h 3631956"/>
              <a:gd name="connsiteX150" fmla="*/ 440232 w 887272"/>
              <a:gd name="connsiteY150" fmla="*/ 543560 h 3631956"/>
              <a:gd name="connsiteX151" fmla="*/ 445312 w 887272"/>
              <a:gd name="connsiteY151" fmla="*/ 523240 h 3631956"/>
              <a:gd name="connsiteX152" fmla="*/ 455472 w 887272"/>
              <a:gd name="connsiteY152" fmla="*/ 457200 h 3631956"/>
              <a:gd name="connsiteX153" fmla="*/ 465632 w 887272"/>
              <a:gd name="connsiteY153" fmla="*/ 411480 h 3631956"/>
              <a:gd name="connsiteX154" fmla="*/ 470712 w 887272"/>
              <a:gd name="connsiteY154" fmla="*/ 365760 h 3631956"/>
              <a:gd name="connsiteX155" fmla="*/ 475792 w 887272"/>
              <a:gd name="connsiteY155" fmla="*/ 335280 h 3631956"/>
              <a:gd name="connsiteX156" fmla="*/ 470712 w 887272"/>
              <a:gd name="connsiteY156" fmla="*/ 198120 h 3631956"/>
              <a:gd name="connsiteX0" fmla="*/ 470712 w 887272"/>
              <a:gd name="connsiteY0" fmla="*/ 198120 h 3631956"/>
              <a:gd name="connsiteX1" fmla="*/ 485952 w 887272"/>
              <a:gd name="connsiteY1" fmla="*/ 187960 h 3631956"/>
              <a:gd name="connsiteX2" fmla="*/ 496112 w 887272"/>
              <a:gd name="connsiteY2" fmla="*/ 172720 h 3631956"/>
              <a:gd name="connsiteX3" fmla="*/ 526592 w 887272"/>
              <a:gd name="connsiteY3" fmla="*/ 152400 h 3631956"/>
              <a:gd name="connsiteX4" fmla="*/ 541832 w 887272"/>
              <a:gd name="connsiteY4" fmla="*/ 137160 h 3631956"/>
              <a:gd name="connsiteX5" fmla="*/ 572312 w 887272"/>
              <a:gd name="connsiteY5" fmla="*/ 127000 h 3631956"/>
              <a:gd name="connsiteX6" fmla="*/ 602792 w 887272"/>
              <a:gd name="connsiteY6" fmla="*/ 111760 h 3631956"/>
              <a:gd name="connsiteX7" fmla="*/ 638352 w 887272"/>
              <a:gd name="connsiteY7" fmla="*/ 96520 h 3631956"/>
              <a:gd name="connsiteX8" fmla="*/ 653592 w 887272"/>
              <a:gd name="connsiteY8" fmla="*/ 86360 h 3631956"/>
              <a:gd name="connsiteX9" fmla="*/ 689152 w 887272"/>
              <a:gd name="connsiteY9" fmla="*/ 76200 h 3631956"/>
              <a:gd name="connsiteX10" fmla="*/ 719632 w 887272"/>
              <a:gd name="connsiteY10" fmla="*/ 66040 h 3631956"/>
              <a:gd name="connsiteX11" fmla="*/ 755192 w 887272"/>
              <a:gd name="connsiteY11" fmla="*/ 50800 h 3631956"/>
              <a:gd name="connsiteX12" fmla="*/ 805992 w 887272"/>
              <a:gd name="connsiteY12" fmla="*/ 35560 h 3631956"/>
              <a:gd name="connsiteX13" fmla="*/ 821232 w 887272"/>
              <a:gd name="connsiteY13" fmla="*/ 25400 h 3631956"/>
              <a:gd name="connsiteX14" fmla="*/ 851712 w 887272"/>
              <a:gd name="connsiteY14" fmla="*/ 15240 h 3631956"/>
              <a:gd name="connsiteX15" fmla="*/ 882192 w 887272"/>
              <a:gd name="connsiteY15" fmla="*/ 0 h 3631956"/>
              <a:gd name="connsiteX16" fmla="*/ 887272 w 887272"/>
              <a:gd name="connsiteY16" fmla="*/ 15240 h 3631956"/>
              <a:gd name="connsiteX17" fmla="*/ 882192 w 887272"/>
              <a:gd name="connsiteY17" fmla="*/ 60960 h 3631956"/>
              <a:gd name="connsiteX18" fmla="*/ 877112 w 887272"/>
              <a:gd name="connsiteY18" fmla="*/ 76200 h 3631956"/>
              <a:gd name="connsiteX19" fmla="*/ 872032 w 887272"/>
              <a:gd name="connsiteY19" fmla="*/ 96520 h 3631956"/>
              <a:gd name="connsiteX20" fmla="*/ 866952 w 887272"/>
              <a:gd name="connsiteY20" fmla="*/ 162560 h 3631956"/>
              <a:gd name="connsiteX21" fmla="*/ 861872 w 887272"/>
              <a:gd name="connsiteY21" fmla="*/ 182880 h 3631956"/>
              <a:gd name="connsiteX22" fmla="*/ 856792 w 887272"/>
              <a:gd name="connsiteY22" fmla="*/ 213360 h 3631956"/>
              <a:gd name="connsiteX23" fmla="*/ 851712 w 887272"/>
              <a:gd name="connsiteY23" fmla="*/ 335280 h 3631956"/>
              <a:gd name="connsiteX24" fmla="*/ 841552 w 887272"/>
              <a:gd name="connsiteY24" fmla="*/ 401320 h 3631956"/>
              <a:gd name="connsiteX25" fmla="*/ 836472 w 887272"/>
              <a:gd name="connsiteY25" fmla="*/ 447040 h 3631956"/>
              <a:gd name="connsiteX26" fmla="*/ 826312 w 887272"/>
              <a:gd name="connsiteY26" fmla="*/ 568960 h 3631956"/>
              <a:gd name="connsiteX27" fmla="*/ 821232 w 887272"/>
              <a:gd name="connsiteY27" fmla="*/ 594360 h 3631956"/>
              <a:gd name="connsiteX28" fmla="*/ 816152 w 887272"/>
              <a:gd name="connsiteY28" fmla="*/ 640080 h 3631956"/>
              <a:gd name="connsiteX29" fmla="*/ 805992 w 887272"/>
              <a:gd name="connsiteY29" fmla="*/ 690880 h 3631956"/>
              <a:gd name="connsiteX30" fmla="*/ 800912 w 887272"/>
              <a:gd name="connsiteY30" fmla="*/ 721360 h 3631956"/>
              <a:gd name="connsiteX31" fmla="*/ 795832 w 887272"/>
              <a:gd name="connsiteY31" fmla="*/ 741680 h 3631956"/>
              <a:gd name="connsiteX32" fmla="*/ 790752 w 887272"/>
              <a:gd name="connsiteY32" fmla="*/ 767080 h 3631956"/>
              <a:gd name="connsiteX33" fmla="*/ 785672 w 887272"/>
              <a:gd name="connsiteY33" fmla="*/ 787400 h 3631956"/>
              <a:gd name="connsiteX34" fmla="*/ 780592 w 887272"/>
              <a:gd name="connsiteY34" fmla="*/ 828040 h 3631956"/>
              <a:gd name="connsiteX35" fmla="*/ 775512 w 887272"/>
              <a:gd name="connsiteY35" fmla="*/ 843280 h 3631956"/>
              <a:gd name="connsiteX36" fmla="*/ 765352 w 887272"/>
              <a:gd name="connsiteY36" fmla="*/ 894080 h 3631956"/>
              <a:gd name="connsiteX37" fmla="*/ 755192 w 887272"/>
              <a:gd name="connsiteY37" fmla="*/ 939800 h 3631956"/>
              <a:gd name="connsiteX38" fmla="*/ 750112 w 887272"/>
              <a:gd name="connsiteY38" fmla="*/ 980440 h 3631956"/>
              <a:gd name="connsiteX39" fmla="*/ 745032 w 887272"/>
              <a:gd name="connsiteY39" fmla="*/ 1031240 h 3631956"/>
              <a:gd name="connsiteX40" fmla="*/ 734872 w 887272"/>
              <a:gd name="connsiteY40" fmla="*/ 1102360 h 3631956"/>
              <a:gd name="connsiteX41" fmla="*/ 729792 w 887272"/>
              <a:gd name="connsiteY41" fmla="*/ 1203960 h 3631956"/>
              <a:gd name="connsiteX42" fmla="*/ 719632 w 887272"/>
              <a:gd name="connsiteY42" fmla="*/ 1264920 h 3631956"/>
              <a:gd name="connsiteX43" fmla="*/ 704392 w 887272"/>
              <a:gd name="connsiteY43" fmla="*/ 1407160 h 3631956"/>
              <a:gd name="connsiteX44" fmla="*/ 694232 w 887272"/>
              <a:gd name="connsiteY44" fmla="*/ 1463040 h 3631956"/>
              <a:gd name="connsiteX45" fmla="*/ 689152 w 887272"/>
              <a:gd name="connsiteY45" fmla="*/ 1518920 h 3631956"/>
              <a:gd name="connsiteX46" fmla="*/ 678992 w 887272"/>
              <a:gd name="connsiteY46" fmla="*/ 1564640 h 3631956"/>
              <a:gd name="connsiteX47" fmla="*/ 673912 w 887272"/>
              <a:gd name="connsiteY47" fmla="*/ 1595120 h 3631956"/>
              <a:gd name="connsiteX48" fmla="*/ 668832 w 887272"/>
              <a:gd name="connsiteY48" fmla="*/ 1635760 h 3631956"/>
              <a:gd name="connsiteX49" fmla="*/ 663752 w 887272"/>
              <a:gd name="connsiteY49" fmla="*/ 1666240 h 3631956"/>
              <a:gd name="connsiteX50" fmla="*/ 658672 w 887272"/>
              <a:gd name="connsiteY50" fmla="*/ 1706880 h 3631956"/>
              <a:gd name="connsiteX51" fmla="*/ 643432 w 887272"/>
              <a:gd name="connsiteY51" fmla="*/ 1778000 h 3631956"/>
              <a:gd name="connsiteX52" fmla="*/ 638352 w 887272"/>
              <a:gd name="connsiteY52" fmla="*/ 1823720 h 3631956"/>
              <a:gd name="connsiteX53" fmla="*/ 628192 w 887272"/>
              <a:gd name="connsiteY53" fmla="*/ 1879600 h 3631956"/>
              <a:gd name="connsiteX54" fmla="*/ 623112 w 887272"/>
              <a:gd name="connsiteY54" fmla="*/ 1935480 h 3631956"/>
              <a:gd name="connsiteX55" fmla="*/ 607872 w 887272"/>
              <a:gd name="connsiteY55" fmla="*/ 2021840 h 3631956"/>
              <a:gd name="connsiteX56" fmla="*/ 602792 w 887272"/>
              <a:gd name="connsiteY56" fmla="*/ 2082800 h 3631956"/>
              <a:gd name="connsiteX57" fmla="*/ 592632 w 887272"/>
              <a:gd name="connsiteY57" fmla="*/ 2133600 h 3631956"/>
              <a:gd name="connsiteX58" fmla="*/ 582472 w 887272"/>
              <a:gd name="connsiteY58" fmla="*/ 2204720 h 3631956"/>
              <a:gd name="connsiteX59" fmla="*/ 577392 w 887272"/>
              <a:gd name="connsiteY59" fmla="*/ 2296160 h 3631956"/>
              <a:gd name="connsiteX60" fmla="*/ 572312 w 887272"/>
              <a:gd name="connsiteY60" fmla="*/ 2311400 h 3631956"/>
              <a:gd name="connsiteX61" fmla="*/ 567232 w 887272"/>
              <a:gd name="connsiteY61" fmla="*/ 2352040 h 3631956"/>
              <a:gd name="connsiteX62" fmla="*/ 562152 w 887272"/>
              <a:gd name="connsiteY62" fmla="*/ 2382520 h 3631956"/>
              <a:gd name="connsiteX63" fmla="*/ 551992 w 887272"/>
              <a:gd name="connsiteY63" fmla="*/ 2509520 h 3631956"/>
              <a:gd name="connsiteX64" fmla="*/ 541832 w 887272"/>
              <a:gd name="connsiteY64" fmla="*/ 2570480 h 3631956"/>
              <a:gd name="connsiteX65" fmla="*/ 536752 w 887272"/>
              <a:gd name="connsiteY65" fmla="*/ 2595880 h 3631956"/>
              <a:gd name="connsiteX66" fmla="*/ 526592 w 887272"/>
              <a:gd name="connsiteY66" fmla="*/ 2809240 h 3631956"/>
              <a:gd name="connsiteX67" fmla="*/ 521512 w 887272"/>
              <a:gd name="connsiteY67" fmla="*/ 2834640 h 3631956"/>
              <a:gd name="connsiteX68" fmla="*/ 516432 w 887272"/>
              <a:gd name="connsiteY68" fmla="*/ 2956560 h 3631956"/>
              <a:gd name="connsiteX69" fmla="*/ 506272 w 887272"/>
              <a:gd name="connsiteY69" fmla="*/ 3048000 h 3631956"/>
              <a:gd name="connsiteX70" fmla="*/ 494419 w 887272"/>
              <a:gd name="connsiteY70" fmla="*/ 3217898 h 3631956"/>
              <a:gd name="connsiteX71" fmla="*/ 486517 w 887272"/>
              <a:gd name="connsiteY71" fmla="*/ 3325707 h 3631956"/>
              <a:gd name="connsiteX72" fmla="*/ 489903 w 887272"/>
              <a:gd name="connsiteY72" fmla="*/ 3369734 h 3631956"/>
              <a:gd name="connsiteX73" fmla="*/ 484823 w 887272"/>
              <a:gd name="connsiteY73" fmla="*/ 3407551 h 3631956"/>
              <a:gd name="connsiteX74" fmla="*/ 462810 w 887272"/>
              <a:gd name="connsiteY74" fmla="*/ 3608494 h 3631956"/>
              <a:gd name="connsiteX75" fmla="*/ 414832 w 887272"/>
              <a:gd name="connsiteY75" fmla="*/ 3611880 h 3631956"/>
              <a:gd name="connsiteX76" fmla="*/ 191312 w 887272"/>
              <a:gd name="connsiteY76" fmla="*/ 3601720 h 3631956"/>
              <a:gd name="connsiteX77" fmla="*/ 120192 w 887272"/>
              <a:gd name="connsiteY77" fmla="*/ 3591560 h 3631956"/>
              <a:gd name="connsiteX78" fmla="*/ 64312 w 887272"/>
              <a:gd name="connsiteY78" fmla="*/ 3586480 h 3631956"/>
              <a:gd name="connsiteX79" fmla="*/ 20849 w 887272"/>
              <a:gd name="connsiteY79" fmla="*/ 3576884 h 3631956"/>
              <a:gd name="connsiteX80" fmla="*/ 35525 w 887272"/>
              <a:gd name="connsiteY80" fmla="*/ 3533423 h 3631956"/>
              <a:gd name="connsiteX81" fmla="*/ 42864 w 887272"/>
              <a:gd name="connsiteY81" fmla="*/ 3455528 h 3631956"/>
              <a:gd name="connsiteX82" fmla="*/ 45121 w 887272"/>
              <a:gd name="connsiteY82" fmla="*/ 3429000 h 3631956"/>
              <a:gd name="connsiteX83" fmla="*/ 47379 w 887272"/>
              <a:gd name="connsiteY83" fmla="*/ 3397956 h 3631956"/>
              <a:gd name="connsiteX84" fmla="*/ 46815 w 887272"/>
              <a:gd name="connsiteY84" fmla="*/ 3356186 h 3631956"/>
              <a:gd name="connsiteX85" fmla="*/ 46250 w 887272"/>
              <a:gd name="connsiteY85" fmla="*/ 3327964 h 3631956"/>
              <a:gd name="connsiteX86" fmla="*/ 48508 w 887272"/>
              <a:gd name="connsiteY86" fmla="*/ 3265311 h 3631956"/>
              <a:gd name="connsiteX87" fmla="*/ 64876 w 887272"/>
              <a:gd name="connsiteY87" fmla="*/ 3217332 h 3631956"/>
              <a:gd name="connsiteX88" fmla="*/ 66570 w 887272"/>
              <a:gd name="connsiteY88" fmla="*/ 3178387 h 3631956"/>
              <a:gd name="connsiteX89" fmla="*/ 79551 w 887272"/>
              <a:gd name="connsiteY89" fmla="*/ 3056467 h 3631956"/>
              <a:gd name="connsiteX90" fmla="*/ 78987 w 887272"/>
              <a:gd name="connsiteY90" fmla="*/ 3025422 h 3631956"/>
              <a:gd name="connsiteX91" fmla="*/ 86890 w 887272"/>
              <a:gd name="connsiteY91" fmla="*/ 2958253 h 3631956"/>
              <a:gd name="connsiteX92" fmla="*/ 89147 w 887272"/>
              <a:gd name="connsiteY92" fmla="*/ 2910841 h 3631956"/>
              <a:gd name="connsiteX93" fmla="*/ 96485 w 887272"/>
              <a:gd name="connsiteY93" fmla="*/ 2835770 h 3631956"/>
              <a:gd name="connsiteX94" fmla="*/ 112290 w 887272"/>
              <a:gd name="connsiteY94" fmla="*/ 2715542 h 3631956"/>
              <a:gd name="connsiteX95" fmla="*/ 108903 w 887272"/>
              <a:gd name="connsiteY95" fmla="*/ 2701431 h 3631956"/>
              <a:gd name="connsiteX96" fmla="*/ 116805 w 887272"/>
              <a:gd name="connsiteY96" fmla="*/ 2692400 h 3631956"/>
              <a:gd name="connsiteX97" fmla="*/ 116241 w 887272"/>
              <a:gd name="connsiteY97" fmla="*/ 2673773 h 3631956"/>
              <a:gd name="connsiteX98" fmla="*/ 120756 w 887272"/>
              <a:gd name="connsiteY98" fmla="*/ 2632004 h 3631956"/>
              <a:gd name="connsiteX99" fmla="*/ 120192 w 887272"/>
              <a:gd name="connsiteY99" fmla="*/ 2609991 h 3631956"/>
              <a:gd name="connsiteX100" fmla="*/ 127530 w 887272"/>
              <a:gd name="connsiteY100" fmla="*/ 2589671 h 3631956"/>
              <a:gd name="connsiteX101" fmla="*/ 132610 w 887272"/>
              <a:gd name="connsiteY101" fmla="*/ 2554676 h 3631956"/>
              <a:gd name="connsiteX102" fmla="*/ 137125 w 887272"/>
              <a:gd name="connsiteY102" fmla="*/ 2525323 h 3631956"/>
              <a:gd name="connsiteX103" fmla="*/ 142206 w 887272"/>
              <a:gd name="connsiteY103" fmla="*/ 2484684 h 3631956"/>
              <a:gd name="connsiteX104" fmla="*/ 152364 w 887272"/>
              <a:gd name="connsiteY104" fmla="*/ 2466621 h 3631956"/>
              <a:gd name="connsiteX105" fmla="*/ 151802 w 887272"/>
              <a:gd name="connsiteY105" fmla="*/ 2430498 h 3631956"/>
              <a:gd name="connsiteX106" fmla="*/ 159703 w 887272"/>
              <a:gd name="connsiteY106" fmla="*/ 2410178 h 3631956"/>
              <a:gd name="connsiteX107" fmla="*/ 164784 w 887272"/>
              <a:gd name="connsiteY107" fmla="*/ 2388164 h 3631956"/>
              <a:gd name="connsiteX108" fmla="*/ 167041 w 887272"/>
              <a:gd name="connsiteY108" fmla="*/ 2359943 h 3631956"/>
              <a:gd name="connsiteX109" fmla="*/ 174943 w 887272"/>
              <a:gd name="connsiteY109" fmla="*/ 2338494 h 3631956"/>
              <a:gd name="connsiteX110" fmla="*/ 180023 w 887272"/>
              <a:gd name="connsiteY110" fmla="*/ 2284871 h 3631956"/>
              <a:gd name="connsiteX111" fmla="*/ 181716 w 887272"/>
              <a:gd name="connsiteY111" fmla="*/ 2232942 h 3631956"/>
              <a:gd name="connsiteX112" fmla="*/ 190183 w 887272"/>
              <a:gd name="connsiteY112" fmla="*/ 2175369 h 3631956"/>
              <a:gd name="connsiteX113" fmla="*/ 191312 w 887272"/>
              <a:gd name="connsiteY113" fmla="*/ 2136987 h 3631956"/>
              <a:gd name="connsiteX114" fmla="*/ 196392 w 887272"/>
              <a:gd name="connsiteY114" fmla="*/ 2098040 h 3631956"/>
              <a:gd name="connsiteX115" fmla="*/ 206552 w 887272"/>
              <a:gd name="connsiteY115" fmla="*/ 1991360 h 3631956"/>
              <a:gd name="connsiteX116" fmla="*/ 211632 w 887272"/>
              <a:gd name="connsiteY116" fmla="*/ 1965960 h 3631956"/>
              <a:gd name="connsiteX117" fmla="*/ 216712 w 887272"/>
              <a:gd name="connsiteY117" fmla="*/ 1925320 h 3631956"/>
              <a:gd name="connsiteX118" fmla="*/ 221792 w 887272"/>
              <a:gd name="connsiteY118" fmla="*/ 1910080 h 3631956"/>
              <a:gd name="connsiteX119" fmla="*/ 226872 w 887272"/>
              <a:gd name="connsiteY119" fmla="*/ 1889760 h 3631956"/>
              <a:gd name="connsiteX120" fmla="*/ 231952 w 887272"/>
              <a:gd name="connsiteY120" fmla="*/ 1859280 h 3631956"/>
              <a:gd name="connsiteX121" fmla="*/ 237032 w 887272"/>
              <a:gd name="connsiteY121" fmla="*/ 1833880 h 3631956"/>
              <a:gd name="connsiteX122" fmla="*/ 242112 w 887272"/>
              <a:gd name="connsiteY122" fmla="*/ 1762760 h 3631956"/>
              <a:gd name="connsiteX123" fmla="*/ 247192 w 887272"/>
              <a:gd name="connsiteY123" fmla="*/ 1747520 h 3631956"/>
              <a:gd name="connsiteX124" fmla="*/ 252272 w 887272"/>
              <a:gd name="connsiteY124" fmla="*/ 1722120 h 3631956"/>
              <a:gd name="connsiteX125" fmla="*/ 257352 w 887272"/>
              <a:gd name="connsiteY125" fmla="*/ 1671320 h 3631956"/>
              <a:gd name="connsiteX126" fmla="*/ 262432 w 887272"/>
              <a:gd name="connsiteY126" fmla="*/ 1656080 h 3631956"/>
              <a:gd name="connsiteX127" fmla="*/ 267512 w 887272"/>
              <a:gd name="connsiteY127" fmla="*/ 1635760 h 3631956"/>
              <a:gd name="connsiteX128" fmla="*/ 272592 w 887272"/>
              <a:gd name="connsiteY128" fmla="*/ 1574800 h 3631956"/>
              <a:gd name="connsiteX129" fmla="*/ 277672 w 887272"/>
              <a:gd name="connsiteY129" fmla="*/ 1559560 h 3631956"/>
              <a:gd name="connsiteX130" fmla="*/ 287832 w 887272"/>
              <a:gd name="connsiteY130" fmla="*/ 1518920 h 3631956"/>
              <a:gd name="connsiteX131" fmla="*/ 292912 w 887272"/>
              <a:gd name="connsiteY131" fmla="*/ 1473200 h 3631956"/>
              <a:gd name="connsiteX132" fmla="*/ 297992 w 887272"/>
              <a:gd name="connsiteY132" fmla="*/ 1447800 h 3631956"/>
              <a:gd name="connsiteX133" fmla="*/ 308152 w 887272"/>
              <a:gd name="connsiteY133" fmla="*/ 1386840 h 3631956"/>
              <a:gd name="connsiteX134" fmla="*/ 313232 w 887272"/>
              <a:gd name="connsiteY134" fmla="*/ 1346200 h 3631956"/>
              <a:gd name="connsiteX135" fmla="*/ 323392 w 887272"/>
              <a:gd name="connsiteY135" fmla="*/ 1275080 h 3631956"/>
              <a:gd name="connsiteX136" fmla="*/ 328472 w 887272"/>
              <a:gd name="connsiteY136" fmla="*/ 1224280 h 3631956"/>
              <a:gd name="connsiteX137" fmla="*/ 333552 w 887272"/>
              <a:gd name="connsiteY137" fmla="*/ 1198880 h 3631956"/>
              <a:gd name="connsiteX138" fmla="*/ 348792 w 887272"/>
              <a:gd name="connsiteY138" fmla="*/ 1127760 h 3631956"/>
              <a:gd name="connsiteX139" fmla="*/ 353872 w 887272"/>
              <a:gd name="connsiteY139" fmla="*/ 1076960 h 3631956"/>
              <a:gd name="connsiteX140" fmla="*/ 358952 w 887272"/>
              <a:gd name="connsiteY140" fmla="*/ 1056640 h 3631956"/>
              <a:gd name="connsiteX141" fmla="*/ 369112 w 887272"/>
              <a:gd name="connsiteY141" fmla="*/ 1005840 h 3631956"/>
              <a:gd name="connsiteX142" fmla="*/ 374192 w 887272"/>
              <a:gd name="connsiteY142" fmla="*/ 934720 h 3631956"/>
              <a:gd name="connsiteX143" fmla="*/ 384352 w 887272"/>
              <a:gd name="connsiteY143" fmla="*/ 868680 h 3631956"/>
              <a:gd name="connsiteX144" fmla="*/ 389432 w 887272"/>
              <a:gd name="connsiteY144" fmla="*/ 822960 h 3631956"/>
              <a:gd name="connsiteX145" fmla="*/ 399592 w 887272"/>
              <a:gd name="connsiteY145" fmla="*/ 777240 h 3631956"/>
              <a:gd name="connsiteX146" fmla="*/ 404672 w 887272"/>
              <a:gd name="connsiteY146" fmla="*/ 731520 h 3631956"/>
              <a:gd name="connsiteX147" fmla="*/ 414832 w 887272"/>
              <a:gd name="connsiteY147" fmla="*/ 690880 h 3631956"/>
              <a:gd name="connsiteX148" fmla="*/ 424992 w 887272"/>
              <a:gd name="connsiteY148" fmla="*/ 629920 h 3631956"/>
              <a:gd name="connsiteX149" fmla="*/ 430072 w 887272"/>
              <a:gd name="connsiteY149" fmla="*/ 584200 h 3631956"/>
              <a:gd name="connsiteX150" fmla="*/ 440232 w 887272"/>
              <a:gd name="connsiteY150" fmla="*/ 543560 h 3631956"/>
              <a:gd name="connsiteX151" fmla="*/ 445312 w 887272"/>
              <a:gd name="connsiteY151" fmla="*/ 523240 h 3631956"/>
              <a:gd name="connsiteX152" fmla="*/ 455472 w 887272"/>
              <a:gd name="connsiteY152" fmla="*/ 457200 h 3631956"/>
              <a:gd name="connsiteX153" fmla="*/ 465632 w 887272"/>
              <a:gd name="connsiteY153" fmla="*/ 411480 h 3631956"/>
              <a:gd name="connsiteX154" fmla="*/ 470712 w 887272"/>
              <a:gd name="connsiteY154" fmla="*/ 365760 h 3631956"/>
              <a:gd name="connsiteX155" fmla="*/ 475792 w 887272"/>
              <a:gd name="connsiteY155" fmla="*/ 335280 h 3631956"/>
              <a:gd name="connsiteX156" fmla="*/ 470712 w 887272"/>
              <a:gd name="connsiteY156" fmla="*/ 198120 h 3631956"/>
              <a:gd name="connsiteX0" fmla="*/ 478332 w 887272"/>
              <a:gd name="connsiteY0" fmla="*/ 213360 h 3631956"/>
              <a:gd name="connsiteX1" fmla="*/ 485952 w 887272"/>
              <a:gd name="connsiteY1" fmla="*/ 187960 h 3631956"/>
              <a:gd name="connsiteX2" fmla="*/ 496112 w 887272"/>
              <a:gd name="connsiteY2" fmla="*/ 172720 h 3631956"/>
              <a:gd name="connsiteX3" fmla="*/ 526592 w 887272"/>
              <a:gd name="connsiteY3" fmla="*/ 152400 h 3631956"/>
              <a:gd name="connsiteX4" fmla="*/ 541832 w 887272"/>
              <a:gd name="connsiteY4" fmla="*/ 137160 h 3631956"/>
              <a:gd name="connsiteX5" fmla="*/ 572312 w 887272"/>
              <a:gd name="connsiteY5" fmla="*/ 127000 h 3631956"/>
              <a:gd name="connsiteX6" fmla="*/ 602792 w 887272"/>
              <a:gd name="connsiteY6" fmla="*/ 111760 h 3631956"/>
              <a:gd name="connsiteX7" fmla="*/ 638352 w 887272"/>
              <a:gd name="connsiteY7" fmla="*/ 96520 h 3631956"/>
              <a:gd name="connsiteX8" fmla="*/ 653592 w 887272"/>
              <a:gd name="connsiteY8" fmla="*/ 86360 h 3631956"/>
              <a:gd name="connsiteX9" fmla="*/ 689152 w 887272"/>
              <a:gd name="connsiteY9" fmla="*/ 76200 h 3631956"/>
              <a:gd name="connsiteX10" fmla="*/ 719632 w 887272"/>
              <a:gd name="connsiteY10" fmla="*/ 66040 h 3631956"/>
              <a:gd name="connsiteX11" fmla="*/ 755192 w 887272"/>
              <a:gd name="connsiteY11" fmla="*/ 50800 h 3631956"/>
              <a:gd name="connsiteX12" fmla="*/ 805992 w 887272"/>
              <a:gd name="connsiteY12" fmla="*/ 35560 h 3631956"/>
              <a:gd name="connsiteX13" fmla="*/ 821232 w 887272"/>
              <a:gd name="connsiteY13" fmla="*/ 25400 h 3631956"/>
              <a:gd name="connsiteX14" fmla="*/ 851712 w 887272"/>
              <a:gd name="connsiteY14" fmla="*/ 15240 h 3631956"/>
              <a:gd name="connsiteX15" fmla="*/ 882192 w 887272"/>
              <a:gd name="connsiteY15" fmla="*/ 0 h 3631956"/>
              <a:gd name="connsiteX16" fmla="*/ 887272 w 887272"/>
              <a:gd name="connsiteY16" fmla="*/ 15240 h 3631956"/>
              <a:gd name="connsiteX17" fmla="*/ 882192 w 887272"/>
              <a:gd name="connsiteY17" fmla="*/ 60960 h 3631956"/>
              <a:gd name="connsiteX18" fmla="*/ 877112 w 887272"/>
              <a:gd name="connsiteY18" fmla="*/ 76200 h 3631956"/>
              <a:gd name="connsiteX19" fmla="*/ 872032 w 887272"/>
              <a:gd name="connsiteY19" fmla="*/ 96520 h 3631956"/>
              <a:gd name="connsiteX20" fmla="*/ 866952 w 887272"/>
              <a:gd name="connsiteY20" fmla="*/ 162560 h 3631956"/>
              <a:gd name="connsiteX21" fmla="*/ 861872 w 887272"/>
              <a:gd name="connsiteY21" fmla="*/ 182880 h 3631956"/>
              <a:gd name="connsiteX22" fmla="*/ 856792 w 887272"/>
              <a:gd name="connsiteY22" fmla="*/ 213360 h 3631956"/>
              <a:gd name="connsiteX23" fmla="*/ 851712 w 887272"/>
              <a:gd name="connsiteY23" fmla="*/ 335280 h 3631956"/>
              <a:gd name="connsiteX24" fmla="*/ 841552 w 887272"/>
              <a:gd name="connsiteY24" fmla="*/ 401320 h 3631956"/>
              <a:gd name="connsiteX25" fmla="*/ 836472 w 887272"/>
              <a:gd name="connsiteY25" fmla="*/ 447040 h 3631956"/>
              <a:gd name="connsiteX26" fmla="*/ 826312 w 887272"/>
              <a:gd name="connsiteY26" fmla="*/ 568960 h 3631956"/>
              <a:gd name="connsiteX27" fmla="*/ 821232 w 887272"/>
              <a:gd name="connsiteY27" fmla="*/ 594360 h 3631956"/>
              <a:gd name="connsiteX28" fmla="*/ 816152 w 887272"/>
              <a:gd name="connsiteY28" fmla="*/ 640080 h 3631956"/>
              <a:gd name="connsiteX29" fmla="*/ 805992 w 887272"/>
              <a:gd name="connsiteY29" fmla="*/ 690880 h 3631956"/>
              <a:gd name="connsiteX30" fmla="*/ 800912 w 887272"/>
              <a:gd name="connsiteY30" fmla="*/ 721360 h 3631956"/>
              <a:gd name="connsiteX31" fmla="*/ 795832 w 887272"/>
              <a:gd name="connsiteY31" fmla="*/ 741680 h 3631956"/>
              <a:gd name="connsiteX32" fmla="*/ 790752 w 887272"/>
              <a:gd name="connsiteY32" fmla="*/ 767080 h 3631956"/>
              <a:gd name="connsiteX33" fmla="*/ 785672 w 887272"/>
              <a:gd name="connsiteY33" fmla="*/ 787400 h 3631956"/>
              <a:gd name="connsiteX34" fmla="*/ 780592 w 887272"/>
              <a:gd name="connsiteY34" fmla="*/ 828040 h 3631956"/>
              <a:gd name="connsiteX35" fmla="*/ 775512 w 887272"/>
              <a:gd name="connsiteY35" fmla="*/ 843280 h 3631956"/>
              <a:gd name="connsiteX36" fmla="*/ 765352 w 887272"/>
              <a:gd name="connsiteY36" fmla="*/ 894080 h 3631956"/>
              <a:gd name="connsiteX37" fmla="*/ 755192 w 887272"/>
              <a:gd name="connsiteY37" fmla="*/ 939800 h 3631956"/>
              <a:gd name="connsiteX38" fmla="*/ 750112 w 887272"/>
              <a:gd name="connsiteY38" fmla="*/ 980440 h 3631956"/>
              <a:gd name="connsiteX39" fmla="*/ 745032 w 887272"/>
              <a:gd name="connsiteY39" fmla="*/ 1031240 h 3631956"/>
              <a:gd name="connsiteX40" fmla="*/ 734872 w 887272"/>
              <a:gd name="connsiteY40" fmla="*/ 1102360 h 3631956"/>
              <a:gd name="connsiteX41" fmla="*/ 729792 w 887272"/>
              <a:gd name="connsiteY41" fmla="*/ 1203960 h 3631956"/>
              <a:gd name="connsiteX42" fmla="*/ 719632 w 887272"/>
              <a:gd name="connsiteY42" fmla="*/ 1264920 h 3631956"/>
              <a:gd name="connsiteX43" fmla="*/ 704392 w 887272"/>
              <a:gd name="connsiteY43" fmla="*/ 1407160 h 3631956"/>
              <a:gd name="connsiteX44" fmla="*/ 694232 w 887272"/>
              <a:gd name="connsiteY44" fmla="*/ 1463040 h 3631956"/>
              <a:gd name="connsiteX45" fmla="*/ 689152 w 887272"/>
              <a:gd name="connsiteY45" fmla="*/ 1518920 h 3631956"/>
              <a:gd name="connsiteX46" fmla="*/ 678992 w 887272"/>
              <a:gd name="connsiteY46" fmla="*/ 1564640 h 3631956"/>
              <a:gd name="connsiteX47" fmla="*/ 673912 w 887272"/>
              <a:gd name="connsiteY47" fmla="*/ 1595120 h 3631956"/>
              <a:gd name="connsiteX48" fmla="*/ 668832 w 887272"/>
              <a:gd name="connsiteY48" fmla="*/ 1635760 h 3631956"/>
              <a:gd name="connsiteX49" fmla="*/ 663752 w 887272"/>
              <a:gd name="connsiteY49" fmla="*/ 1666240 h 3631956"/>
              <a:gd name="connsiteX50" fmla="*/ 658672 w 887272"/>
              <a:gd name="connsiteY50" fmla="*/ 1706880 h 3631956"/>
              <a:gd name="connsiteX51" fmla="*/ 643432 w 887272"/>
              <a:gd name="connsiteY51" fmla="*/ 1778000 h 3631956"/>
              <a:gd name="connsiteX52" fmla="*/ 638352 w 887272"/>
              <a:gd name="connsiteY52" fmla="*/ 1823720 h 3631956"/>
              <a:gd name="connsiteX53" fmla="*/ 628192 w 887272"/>
              <a:gd name="connsiteY53" fmla="*/ 1879600 h 3631956"/>
              <a:gd name="connsiteX54" fmla="*/ 623112 w 887272"/>
              <a:gd name="connsiteY54" fmla="*/ 1935480 h 3631956"/>
              <a:gd name="connsiteX55" fmla="*/ 607872 w 887272"/>
              <a:gd name="connsiteY55" fmla="*/ 2021840 h 3631956"/>
              <a:gd name="connsiteX56" fmla="*/ 602792 w 887272"/>
              <a:gd name="connsiteY56" fmla="*/ 2082800 h 3631956"/>
              <a:gd name="connsiteX57" fmla="*/ 592632 w 887272"/>
              <a:gd name="connsiteY57" fmla="*/ 2133600 h 3631956"/>
              <a:gd name="connsiteX58" fmla="*/ 582472 w 887272"/>
              <a:gd name="connsiteY58" fmla="*/ 2204720 h 3631956"/>
              <a:gd name="connsiteX59" fmla="*/ 577392 w 887272"/>
              <a:gd name="connsiteY59" fmla="*/ 2296160 h 3631956"/>
              <a:gd name="connsiteX60" fmla="*/ 572312 w 887272"/>
              <a:gd name="connsiteY60" fmla="*/ 2311400 h 3631956"/>
              <a:gd name="connsiteX61" fmla="*/ 567232 w 887272"/>
              <a:gd name="connsiteY61" fmla="*/ 2352040 h 3631956"/>
              <a:gd name="connsiteX62" fmla="*/ 562152 w 887272"/>
              <a:gd name="connsiteY62" fmla="*/ 2382520 h 3631956"/>
              <a:gd name="connsiteX63" fmla="*/ 551992 w 887272"/>
              <a:gd name="connsiteY63" fmla="*/ 2509520 h 3631956"/>
              <a:gd name="connsiteX64" fmla="*/ 541832 w 887272"/>
              <a:gd name="connsiteY64" fmla="*/ 2570480 h 3631956"/>
              <a:gd name="connsiteX65" fmla="*/ 536752 w 887272"/>
              <a:gd name="connsiteY65" fmla="*/ 2595880 h 3631956"/>
              <a:gd name="connsiteX66" fmla="*/ 526592 w 887272"/>
              <a:gd name="connsiteY66" fmla="*/ 2809240 h 3631956"/>
              <a:gd name="connsiteX67" fmla="*/ 521512 w 887272"/>
              <a:gd name="connsiteY67" fmla="*/ 2834640 h 3631956"/>
              <a:gd name="connsiteX68" fmla="*/ 516432 w 887272"/>
              <a:gd name="connsiteY68" fmla="*/ 2956560 h 3631956"/>
              <a:gd name="connsiteX69" fmla="*/ 506272 w 887272"/>
              <a:gd name="connsiteY69" fmla="*/ 3048000 h 3631956"/>
              <a:gd name="connsiteX70" fmla="*/ 494419 w 887272"/>
              <a:gd name="connsiteY70" fmla="*/ 3217898 h 3631956"/>
              <a:gd name="connsiteX71" fmla="*/ 486517 w 887272"/>
              <a:gd name="connsiteY71" fmla="*/ 3325707 h 3631956"/>
              <a:gd name="connsiteX72" fmla="*/ 489903 w 887272"/>
              <a:gd name="connsiteY72" fmla="*/ 3369734 h 3631956"/>
              <a:gd name="connsiteX73" fmla="*/ 484823 w 887272"/>
              <a:gd name="connsiteY73" fmla="*/ 3407551 h 3631956"/>
              <a:gd name="connsiteX74" fmla="*/ 462810 w 887272"/>
              <a:gd name="connsiteY74" fmla="*/ 3608494 h 3631956"/>
              <a:gd name="connsiteX75" fmla="*/ 414832 w 887272"/>
              <a:gd name="connsiteY75" fmla="*/ 3611880 h 3631956"/>
              <a:gd name="connsiteX76" fmla="*/ 191312 w 887272"/>
              <a:gd name="connsiteY76" fmla="*/ 3601720 h 3631956"/>
              <a:gd name="connsiteX77" fmla="*/ 120192 w 887272"/>
              <a:gd name="connsiteY77" fmla="*/ 3591560 h 3631956"/>
              <a:gd name="connsiteX78" fmla="*/ 64312 w 887272"/>
              <a:gd name="connsiteY78" fmla="*/ 3586480 h 3631956"/>
              <a:gd name="connsiteX79" fmla="*/ 20849 w 887272"/>
              <a:gd name="connsiteY79" fmla="*/ 3576884 h 3631956"/>
              <a:gd name="connsiteX80" fmla="*/ 35525 w 887272"/>
              <a:gd name="connsiteY80" fmla="*/ 3533423 h 3631956"/>
              <a:gd name="connsiteX81" fmla="*/ 42864 w 887272"/>
              <a:gd name="connsiteY81" fmla="*/ 3455528 h 3631956"/>
              <a:gd name="connsiteX82" fmla="*/ 45121 w 887272"/>
              <a:gd name="connsiteY82" fmla="*/ 3429000 h 3631956"/>
              <a:gd name="connsiteX83" fmla="*/ 47379 w 887272"/>
              <a:gd name="connsiteY83" fmla="*/ 3397956 h 3631956"/>
              <a:gd name="connsiteX84" fmla="*/ 46815 w 887272"/>
              <a:gd name="connsiteY84" fmla="*/ 3356186 h 3631956"/>
              <a:gd name="connsiteX85" fmla="*/ 46250 w 887272"/>
              <a:gd name="connsiteY85" fmla="*/ 3327964 h 3631956"/>
              <a:gd name="connsiteX86" fmla="*/ 48508 w 887272"/>
              <a:gd name="connsiteY86" fmla="*/ 3265311 h 3631956"/>
              <a:gd name="connsiteX87" fmla="*/ 64876 w 887272"/>
              <a:gd name="connsiteY87" fmla="*/ 3217332 h 3631956"/>
              <a:gd name="connsiteX88" fmla="*/ 66570 w 887272"/>
              <a:gd name="connsiteY88" fmla="*/ 3178387 h 3631956"/>
              <a:gd name="connsiteX89" fmla="*/ 79551 w 887272"/>
              <a:gd name="connsiteY89" fmla="*/ 3056467 h 3631956"/>
              <a:gd name="connsiteX90" fmla="*/ 78987 w 887272"/>
              <a:gd name="connsiteY90" fmla="*/ 3025422 h 3631956"/>
              <a:gd name="connsiteX91" fmla="*/ 86890 w 887272"/>
              <a:gd name="connsiteY91" fmla="*/ 2958253 h 3631956"/>
              <a:gd name="connsiteX92" fmla="*/ 89147 w 887272"/>
              <a:gd name="connsiteY92" fmla="*/ 2910841 h 3631956"/>
              <a:gd name="connsiteX93" fmla="*/ 96485 w 887272"/>
              <a:gd name="connsiteY93" fmla="*/ 2835770 h 3631956"/>
              <a:gd name="connsiteX94" fmla="*/ 112290 w 887272"/>
              <a:gd name="connsiteY94" fmla="*/ 2715542 h 3631956"/>
              <a:gd name="connsiteX95" fmla="*/ 108903 w 887272"/>
              <a:gd name="connsiteY95" fmla="*/ 2701431 h 3631956"/>
              <a:gd name="connsiteX96" fmla="*/ 116805 w 887272"/>
              <a:gd name="connsiteY96" fmla="*/ 2692400 h 3631956"/>
              <a:gd name="connsiteX97" fmla="*/ 116241 w 887272"/>
              <a:gd name="connsiteY97" fmla="*/ 2673773 h 3631956"/>
              <a:gd name="connsiteX98" fmla="*/ 120756 w 887272"/>
              <a:gd name="connsiteY98" fmla="*/ 2632004 h 3631956"/>
              <a:gd name="connsiteX99" fmla="*/ 120192 w 887272"/>
              <a:gd name="connsiteY99" fmla="*/ 2609991 h 3631956"/>
              <a:gd name="connsiteX100" fmla="*/ 127530 w 887272"/>
              <a:gd name="connsiteY100" fmla="*/ 2589671 h 3631956"/>
              <a:gd name="connsiteX101" fmla="*/ 132610 w 887272"/>
              <a:gd name="connsiteY101" fmla="*/ 2554676 h 3631956"/>
              <a:gd name="connsiteX102" fmla="*/ 137125 w 887272"/>
              <a:gd name="connsiteY102" fmla="*/ 2525323 h 3631956"/>
              <a:gd name="connsiteX103" fmla="*/ 142206 w 887272"/>
              <a:gd name="connsiteY103" fmla="*/ 2484684 h 3631956"/>
              <a:gd name="connsiteX104" fmla="*/ 152364 w 887272"/>
              <a:gd name="connsiteY104" fmla="*/ 2466621 h 3631956"/>
              <a:gd name="connsiteX105" fmla="*/ 151802 w 887272"/>
              <a:gd name="connsiteY105" fmla="*/ 2430498 h 3631956"/>
              <a:gd name="connsiteX106" fmla="*/ 159703 w 887272"/>
              <a:gd name="connsiteY106" fmla="*/ 2410178 h 3631956"/>
              <a:gd name="connsiteX107" fmla="*/ 164784 w 887272"/>
              <a:gd name="connsiteY107" fmla="*/ 2388164 h 3631956"/>
              <a:gd name="connsiteX108" fmla="*/ 167041 w 887272"/>
              <a:gd name="connsiteY108" fmla="*/ 2359943 h 3631956"/>
              <a:gd name="connsiteX109" fmla="*/ 174943 w 887272"/>
              <a:gd name="connsiteY109" fmla="*/ 2338494 h 3631956"/>
              <a:gd name="connsiteX110" fmla="*/ 180023 w 887272"/>
              <a:gd name="connsiteY110" fmla="*/ 2284871 h 3631956"/>
              <a:gd name="connsiteX111" fmla="*/ 181716 w 887272"/>
              <a:gd name="connsiteY111" fmla="*/ 2232942 h 3631956"/>
              <a:gd name="connsiteX112" fmla="*/ 190183 w 887272"/>
              <a:gd name="connsiteY112" fmla="*/ 2175369 h 3631956"/>
              <a:gd name="connsiteX113" fmla="*/ 191312 w 887272"/>
              <a:gd name="connsiteY113" fmla="*/ 2136987 h 3631956"/>
              <a:gd name="connsiteX114" fmla="*/ 196392 w 887272"/>
              <a:gd name="connsiteY114" fmla="*/ 2098040 h 3631956"/>
              <a:gd name="connsiteX115" fmla="*/ 206552 w 887272"/>
              <a:gd name="connsiteY115" fmla="*/ 1991360 h 3631956"/>
              <a:gd name="connsiteX116" fmla="*/ 211632 w 887272"/>
              <a:gd name="connsiteY116" fmla="*/ 1965960 h 3631956"/>
              <a:gd name="connsiteX117" fmla="*/ 216712 w 887272"/>
              <a:gd name="connsiteY117" fmla="*/ 1925320 h 3631956"/>
              <a:gd name="connsiteX118" fmla="*/ 221792 w 887272"/>
              <a:gd name="connsiteY118" fmla="*/ 1910080 h 3631956"/>
              <a:gd name="connsiteX119" fmla="*/ 226872 w 887272"/>
              <a:gd name="connsiteY119" fmla="*/ 1889760 h 3631956"/>
              <a:gd name="connsiteX120" fmla="*/ 231952 w 887272"/>
              <a:gd name="connsiteY120" fmla="*/ 1859280 h 3631956"/>
              <a:gd name="connsiteX121" fmla="*/ 237032 w 887272"/>
              <a:gd name="connsiteY121" fmla="*/ 1833880 h 3631956"/>
              <a:gd name="connsiteX122" fmla="*/ 242112 w 887272"/>
              <a:gd name="connsiteY122" fmla="*/ 1762760 h 3631956"/>
              <a:gd name="connsiteX123" fmla="*/ 247192 w 887272"/>
              <a:gd name="connsiteY123" fmla="*/ 1747520 h 3631956"/>
              <a:gd name="connsiteX124" fmla="*/ 252272 w 887272"/>
              <a:gd name="connsiteY124" fmla="*/ 1722120 h 3631956"/>
              <a:gd name="connsiteX125" fmla="*/ 257352 w 887272"/>
              <a:gd name="connsiteY125" fmla="*/ 1671320 h 3631956"/>
              <a:gd name="connsiteX126" fmla="*/ 262432 w 887272"/>
              <a:gd name="connsiteY126" fmla="*/ 1656080 h 3631956"/>
              <a:gd name="connsiteX127" fmla="*/ 267512 w 887272"/>
              <a:gd name="connsiteY127" fmla="*/ 1635760 h 3631956"/>
              <a:gd name="connsiteX128" fmla="*/ 272592 w 887272"/>
              <a:gd name="connsiteY128" fmla="*/ 1574800 h 3631956"/>
              <a:gd name="connsiteX129" fmla="*/ 277672 w 887272"/>
              <a:gd name="connsiteY129" fmla="*/ 1559560 h 3631956"/>
              <a:gd name="connsiteX130" fmla="*/ 287832 w 887272"/>
              <a:gd name="connsiteY130" fmla="*/ 1518920 h 3631956"/>
              <a:gd name="connsiteX131" fmla="*/ 292912 w 887272"/>
              <a:gd name="connsiteY131" fmla="*/ 1473200 h 3631956"/>
              <a:gd name="connsiteX132" fmla="*/ 297992 w 887272"/>
              <a:gd name="connsiteY132" fmla="*/ 1447800 h 3631956"/>
              <a:gd name="connsiteX133" fmla="*/ 308152 w 887272"/>
              <a:gd name="connsiteY133" fmla="*/ 1386840 h 3631956"/>
              <a:gd name="connsiteX134" fmla="*/ 313232 w 887272"/>
              <a:gd name="connsiteY134" fmla="*/ 1346200 h 3631956"/>
              <a:gd name="connsiteX135" fmla="*/ 323392 w 887272"/>
              <a:gd name="connsiteY135" fmla="*/ 1275080 h 3631956"/>
              <a:gd name="connsiteX136" fmla="*/ 328472 w 887272"/>
              <a:gd name="connsiteY136" fmla="*/ 1224280 h 3631956"/>
              <a:gd name="connsiteX137" fmla="*/ 333552 w 887272"/>
              <a:gd name="connsiteY137" fmla="*/ 1198880 h 3631956"/>
              <a:gd name="connsiteX138" fmla="*/ 348792 w 887272"/>
              <a:gd name="connsiteY138" fmla="*/ 1127760 h 3631956"/>
              <a:gd name="connsiteX139" fmla="*/ 353872 w 887272"/>
              <a:gd name="connsiteY139" fmla="*/ 1076960 h 3631956"/>
              <a:gd name="connsiteX140" fmla="*/ 358952 w 887272"/>
              <a:gd name="connsiteY140" fmla="*/ 1056640 h 3631956"/>
              <a:gd name="connsiteX141" fmla="*/ 369112 w 887272"/>
              <a:gd name="connsiteY141" fmla="*/ 1005840 h 3631956"/>
              <a:gd name="connsiteX142" fmla="*/ 374192 w 887272"/>
              <a:gd name="connsiteY142" fmla="*/ 934720 h 3631956"/>
              <a:gd name="connsiteX143" fmla="*/ 384352 w 887272"/>
              <a:gd name="connsiteY143" fmla="*/ 868680 h 3631956"/>
              <a:gd name="connsiteX144" fmla="*/ 389432 w 887272"/>
              <a:gd name="connsiteY144" fmla="*/ 822960 h 3631956"/>
              <a:gd name="connsiteX145" fmla="*/ 399592 w 887272"/>
              <a:gd name="connsiteY145" fmla="*/ 777240 h 3631956"/>
              <a:gd name="connsiteX146" fmla="*/ 404672 w 887272"/>
              <a:gd name="connsiteY146" fmla="*/ 731520 h 3631956"/>
              <a:gd name="connsiteX147" fmla="*/ 414832 w 887272"/>
              <a:gd name="connsiteY147" fmla="*/ 690880 h 3631956"/>
              <a:gd name="connsiteX148" fmla="*/ 424992 w 887272"/>
              <a:gd name="connsiteY148" fmla="*/ 629920 h 3631956"/>
              <a:gd name="connsiteX149" fmla="*/ 430072 w 887272"/>
              <a:gd name="connsiteY149" fmla="*/ 584200 h 3631956"/>
              <a:gd name="connsiteX150" fmla="*/ 440232 w 887272"/>
              <a:gd name="connsiteY150" fmla="*/ 543560 h 3631956"/>
              <a:gd name="connsiteX151" fmla="*/ 445312 w 887272"/>
              <a:gd name="connsiteY151" fmla="*/ 523240 h 3631956"/>
              <a:gd name="connsiteX152" fmla="*/ 455472 w 887272"/>
              <a:gd name="connsiteY152" fmla="*/ 457200 h 3631956"/>
              <a:gd name="connsiteX153" fmla="*/ 465632 w 887272"/>
              <a:gd name="connsiteY153" fmla="*/ 411480 h 3631956"/>
              <a:gd name="connsiteX154" fmla="*/ 470712 w 887272"/>
              <a:gd name="connsiteY154" fmla="*/ 365760 h 3631956"/>
              <a:gd name="connsiteX155" fmla="*/ 475792 w 887272"/>
              <a:gd name="connsiteY155" fmla="*/ 335280 h 3631956"/>
              <a:gd name="connsiteX156" fmla="*/ 478332 w 887272"/>
              <a:gd name="connsiteY156" fmla="*/ 213360 h 3631956"/>
              <a:gd name="connsiteX0" fmla="*/ 478332 w 887272"/>
              <a:gd name="connsiteY0" fmla="*/ 213360 h 3631956"/>
              <a:gd name="connsiteX1" fmla="*/ 489762 w 887272"/>
              <a:gd name="connsiteY1" fmla="*/ 197485 h 3631956"/>
              <a:gd name="connsiteX2" fmla="*/ 496112 w 887272"/>
              <a:gd name="connsiteY2" fmla="*/ 172720 h 3631956"/>
              <a:gd name="connsiteX3" fmla="*/ 526592 w 887272"/>
              <a:gd name="connsiteY3" fmla="*/ 152400 h 3631956"/>
              <a:gd name="connsiteX4" fmla="*/ 541832 w 887272"/>
              <a:gd name="connsiteY4" fmla="*/ 137160 h 3631956"/>
              <a:gd name="connsiteX5" fmla="*/ 572312 w 887272"/>
              <a:gd name="connsiteY5" fmla="*/ 127000 h 3631956"/>
              <a:gd name="connsiteX6" fmla="*/ 602792 w 887272"/>
              <a:gd name="connsiteY6" fmla="*/ 111760 h 3631956"/>
              <a:gd name="connsiteX7" fmla="*/ 638352 w 887272"/>
              <a:gd name="connsiteY7" fmla="*/ 96520 h 3631956"/>
              <a:gd name="connsiteX8" fmla="*/ 653592 w 887272"/>
              <a:gd name="connsiteY8" fmla="*/ 86360 h 3631956"/>
              <a:gd name="connsiteX9" fmla="*/ 689152 w 887272"/>
              <a:gd name="connsiteY9" fmla="*/ 76200 h 3631956"/>
              <a:gd name="connsiteX10" fmla="*/ 719632 w 887272"/>
              <a:gd name="connsiteY10" fmla="*/ 66040 h 3631956"/>
              <a:gd name="connsiteX11" fmla="*/ 755192 w 887272"/>
              <a:gd name="connsiteY11" fmla="*/ 50800 h 3631956"/>
              <a:gd name="connsiteX12" fmla="*/ 805992 w 887272"/>
              <a:gd name="connsiteY12" fmla="*/ 35560 h 3631956"/>
              <a:gd name="connsiteX13" fmla="*/ 821232 w 887272"/>
              <a:gd name="connsiteY13" fmla="*/ 25400 h 3631956"/>
              <a:gd name="connsiteX14" fmla="*/ 851712 w 887272"/>
              <a:gd name="connsiteY14" fmla="*/ 15240 h 3631956"/>
              <a:gd name="connsiteX15" fmla="*/ 882192 w 887272"/>
              <a:gd name="connsiteY15" fmla="*/ 0 h 3631956"/>
              <a:gd name="connsiteX16" fmla="*/ 887272 w 887272"/>
              <a:gd name="connsiteY16" fmla="*/ 15240 h 3631956"/>
              <a:gd name="connsiteX17" fmla="*/ 882192 w 887272"/>
              <a:gd name="connsiteY17" fmla="*/ 60960 h 3631956"/>
              <a:gd name="connsiteX18" fmla="*/ 877112 w 887272"/>
              <a:gd name="connsiteY18" fmla="*/ 76200 h 3631956"/>
              <a:gd name="connsiteX19" fmla="*/ 872032 w 887272"/>
              <a:gd name="connsiteY19" fmla="*/ 96520 h 3631956"/>
              <a:gd name="connsiteX20" fmla="*/ 866952 w 887272"/>
              <a:gd name="connsiteY20" fmla="*/ 162560 h 3631956"/>
              <a:gd name="connsiteX21" fmla="*/ 861872 w 887272"/>
              <a:gd name="connsiteY21" fmla="*/ 182880 h 3631956"/>
              <a:gd name="connsiteX22" fmla="*/ 856792 w 887272"/>
              <a:gd name="connsiteY22" fmla="*/ 213360 h 3631956"/>
              <a:gd name="connsiteX23" fmla="*/ 851712 w 887272"/>
              <a:gd name="connsiteY23" fmla="*/ 335280 h 3631956"/>
              <a:gd name="connsiteX24" fmla="*/ 841552 w 887272"/>
              <a:gd name="connsiteY24" fmla="*/ 401320 h 3631956"/>
              <a:gd name="connsiteX25" fmla="*/ 836472 w 887272"/>
              <a:gd name="connsiteY25" fmla="*/ 447040 h 3631956"/>
              <a:gd name="connsiteX26" fmla="*/ 826312 w 887272"/>
              <a:gd name="connsiteY26" fmla="*/ 568960 h 3631956"/>
              <a:gd name="connsiteX27" fmla="*/ 821232 w 887272"/>
              <a:gd name="connsiteY27" fmla="*/ 594360 h 3631956"/>
              <a:gd name="connsiteX28" fmla="*/ 816152 w 887272"/>
              <a:gd name="connsiteY28" fmla="*/ 640080 h 3631956"/>
              <a:gd name="connsiteX29" fmla="*/ 805992 w 887272"/>
              <a:gd name="connsiteY29" fmla="*/ 690880 h 3631956"/>
              <a:gd name="connsiteX30" fmla="*/ 800912 w 887272"/>
              <a:gd name="connsiteY30" fmla="*/ 721360 h 3631956"/>
              <a:gd name="connsiteX31" fmla="*/ 795832 w 887272"/>
              <a:gd name="connsiteY31" fmla="*/ 741680 h 3631956"/>
              <a:gd name="connsiteX32" fmla="*/ 790752 w 887272"/>
              <a:gd name="connsiteY32" fmla="*/ 767080 h 3631956"/>
              <a:gd name="connsiteX33" fmla="*/ 785672 w 887272"/>
              <a:gd name="connsiteY33" fmla="*/ 787400 h 3631956"/>
              <a:gd name="connsiteX34" fmla="*/ 780592 w 887272"/>
              <a:gd name="connsiteY34" fmla="*/ 828040 h 3631956"/>
              <a:gd name="connsiteX35" fmla="*/ 775512 w 887272"/>
              <a:gd name="connsiteY35" fmla="*/ 843280 h 3631956"/>
              <a:gd name="connsiteX36" fmla="*/ 765352 w 887272"/>
              <a:gd name="connsiteY36" fmla="*/ 894080 h 3631956"/>
              <a:gd name="connsiteX37" fmla="*/ 755192 w 887272"/>
              <a:gd name="connsiteY37" fmla="*/ 939800 h 3631956"/>
              <a:gd name="connsiteX38" fmla="*/ 750112 w 887272"/>
              <a:gd name="connsiteY38" fmla="*/ 980440 h 3631956"/>
              <a:gd name="connsiteX39" fmla="*/ 745032 w 887272"/>
              <a:gd name="connsiteY39" fmla="*/ 1031240 h 3631956"/>
              <a:gd name="connsiteX40" fmla="*/ 734872 w 887272"/>
              <a:gd name="connsiteY40" fmla="*/ 1102360 h 3631956"/>
              <a:gd name="connsiteX41" fmla="*/ 729792 w 887272"/>
              <a:gd name="connsiteY41" fmla="*/ 1203960 h 3631956"/>
              <a:gd name="connsiteX42" fmla="*/ 719632 w 887272"/>
              <a:gd name="connsiteY42" fmla="*/ 1264920 h 3631956"/>
              <a:gd name="connsiteX43" fmla="*/ 704392 w 887272"/>
              <a:gd name="connsiteY43" fmla="*/ 1407160 h 3631956"/>
              <a:gd name="connsiteX44" fmla="*/ 694232 w 887272"/>
              <a:gd name="connsiteY44" fmla="*/ 1463040 h 3631956"/>
              <a:gd name="connsiteX45" fmla="*/ 689152 w 887272"/>
              <a:gd name="connsiteY45" fmla="*/ 1518920 h 3631956"/>
              <a:gd name="connsiteX46" fmla="*/ 678992 w 887272"/>
              <a:gd name="connsiteY46" fmla="*/ 1564640 h 3631956"/>
              <a:gd name="connsiteX47" fmla="*/ 673912 w 887272"/>
              <a:gd name="connsiteY47" fmla="*/ 1595120 h 3631956"/>
              <a:gd name="connsiteX48" fmla="*/ 668832 w 887272"/>
              <a:gd name="connsiteY48" fmla="*/ 1635760 h 3631956"/>
              <a:gd name="connsiteX49" fmla="*/ 663752 w 887272"/>
              <a:gd name="connsiteY49" fmla="*/ 1666240 h 3631956"/>
              <a:gd name="connsiteX50" fmla="*/ 658672 w 887272"/>
              <a:gd name="connsiteY50" fmla="*/ 1706880 h 3631956"/>
              <a:gd name="connsiteX51" fmla="*/ 643432 w 887272"/>
              <a:gd name="connsiteY51" fmla="*/ 1778000 h 3631956"/>
              <a:gd name="connsiteX52" fmla="*/ 638352 w 887272"/>
              <a:gd name="connsiteY52" fmla="*/ 1823720 h 3631956"/>
              <a:gd name="connsiteX53" fmla="*/ 628192 w 887272"/>
              <a:gd name="connsiteY53" fmla="*/ 1879600 h 3631956"/>
              <a:gd name="connsiteX54" fmla="*/ 623112 w 887272"/>
              <a:gd name="connsiteY54" fmla="*/ 1935480 h 3631956"/>
              <a:gd name="connsiteX55" fmla="*/ 607872 w 887272"/>
              <a:gd name="connsiteY55" fmla="*/ 2021840 h 3631956"/>
              <a:gd name="connsiteX56" fmla="*/ 602792 w 887272"/>
              <a:gd name="connsiteY56" fmla="*/ 2082800 h 3631956"/>
              <a:gd name="connsiteX57" fmla="*/ 592632 w 887272"/>
              <a:gd name="connsiteY57" fmla="*/ 2133600 h 3631956"/>
              <a:gd name="connsiteX58" fmla="*/ 582472 w 887272"/>
              <a:gd name="connsiteY58" fmla="*/ 2204720 h 3631956"/>
              <a:gd name="connsiteX59" fmla="*/ 577392 w 887272"/>
              <a:gd name="connsiteY59" fmla="*/ 2296160 h 3631956"/>
              <a:gd name="connsiteX60" fmla="*/ 572312 w 887272"/>
              <a:gd name="connsiteY60" fmla="*/ 2311400 h 3631956"/>
              <a:gd name="connsiteX61" fmla="*/ 567232 w 887272"/>
              <a:gd name="connsiteY61" fmla="*/ 2352040 h 3631956"/>
              <a:gd name="connsiteX62" fmla="*/ 562152 w 887272"/>
              <a:gd name="connsiteY62" fmla="*/ 2382520 h 3631956"/>
              <a:gd name="connsiteX63" fmla="*/ 551992 w 887272"/>
              <a:gd name="connsiteY63" fmla="*/ 2509520 h 3631956"/>
              <a:gd name="connsiteX64" fmla="*/ 541832 w 887272"/>
              <a:gd name="connsiteY64" fmla="*/ 2570480 h 3631956"/>
              <a:gd name="connsiteX65" fmla="*/ 536752 w 887272"/>
              <a:gd name="connsiteY65" fmla="*/ 2595880 h 3631956"/>
              <a:gd name="connsiteX66" fmla="*/ 526592 w 887272"/>
              <a:gd name="connsiteY66" fmla="*/ 2809240 h 3631956"/>
              <a:gd name="connsiteX67" fmla="*/ 521512 w 887272"/>
              <a:gd name="connsiteY67" fmla="*/ 2834640 h 3631956"/>
              <a:gd name="connsiteX68" fmla="*/ 516432 w 887272"/>
              <a:gd name="connsiteY68" fmla="*/ 2956560 h 3631956"/>
              <a:gd name="connsiteX69" fmla="*/ 506272 w 887272"/>
              <a:gd name="connsiteY69" fmla="*/ 3048000 h 3631956"/>
              <a:gd name="connsiteX70" fmla="*/ 494419 w 887272"/>
              <a:gd name="connsiteY70" fmla="*/ 3217898 h 3631956"/>
              <a:gd name="connsiteX71" fmla="*/ 486517 w 887272"/>
              <a:gd name="connsiteY71" fmla="*/ 3325707 h 3631956"/>
              <a:gd name="connsiteX72" fmla="*/ 489903 w 887272"/>
              <a:gd name="connsiteY72" fmla="*/ 3369734 h 3631956"/>
              <a:gd name="connsiteX73" fmla="*/ 484823 w 887272"/>
              <a:gd name="connsiteY73" fmla="*/ 3407551 h 3631956"/>
              <a:gd name="connsiteX74" fmla="*/ 462810 w 887272"/>
              <a:gd name="connsiteY74" fmla="*/ 3608494 h 3631956"/>
              <a:gd name="connsiteX75" fmla="*/ 414832 w 887272"/>
              <a:gd name="connsiteY75" fmla="*/ 3611880 h 3631956"/>
              <a:gd name="connsiteX76" fmla="*/ 191312 w 887272"/>
              <a:gd name="connsiteY76" fmla="*/ 3601720 h 3631956"/>
              <a:gd name="connsiteX77" fmla="*/ 120192 w 887272"/>
              <a:gd name="connsiteY77" fmla="*/ 3591560 h 3631956"/>
              <a:gd name="connsiteX78" fmla="*/ 64312 w 887272"/>
              <a:gd name="connsiteY78" fmla="*/ 3586480 h 3631956"/>
              <a:gd name="connsiteX79" fmla="*/ 20849 w 887272"/>
              <a:gd name="connsiteY79" fmla="*/ 3576884 h 3631956"/>
              <a:gd name="connsiteX80" fmla="*/ 35525 w 887272"/>
              <a:gd name="connsiteY80" fmla="*/ 3533423 h 3631956"/>
              <a:gd name="connsiteX81" fmla="*/ 42864 w 887272"/>
              <a:gd name="connsiteY81" fmla="*/ 3455528 h 3631956"/>
              <a:gd name="connsiteX82" fmla="*/ 45121 w 887272"/>
              <a:gd name="connsiteY82" fmla="*/ 3429000 h 3631956"/>
              <a:gd name="connsiteX83" fmla="*/ 47379 w 887272"/>
              <a:gd name="connsiteY83" fmla="*/ 3397956 h 3631956"/>
              <a:gd name="connsiteX84" fmla="*/ 46815 w 887272"/>
              <a:gd name="connsiteY84" fmla="*/ 3356186 h 3631956"/>
              <a:gd name="connsiteX85" fmla="*/ 46250 w 887272"/>
              <a:gd name="connsiteY85" fmla="*/ 3327964 h 3631956"/>
              <a:gd name="connsiteX86" fmla="*/ 48508 w 887272"/>
              <a:gd name="connsiteY86" fmla="*/ 3265311 h 3631956"/>
              <a:gd name="connsiteX87" fmla="*/ 64876 w 887272"/>
              <a:gd name="connsiteY87" fmla="*/ 3217332 h 3631956"/>
              <a:gd name="connsiteX88" fmla="*/ 66570 w 887272"/>
              <a:gd name="connsiteY88" fmla="*/ 3178387 h 3631956"/>
              <a:gd name="connsiteX89" fmla="*/ 79551 w 887272"/>
              <a:gd name="connsiteY89" fmla="*/ 3056467 h 3631956"/>
              <a:gd name="connsiteX90" fmla="*/ 78987 w 887272"/>
              <a:gd name="connsiteY90" fmla="*/ 3025422 h 3631956"/>
              <a:gd name="connsiteX91" fmla="*/ 86890 w 887272"/>
              <a:gd name="connsiteY91" fmla="*/ 2958253 h 3631956"/>
              <a:gd name="connsiteX92" fmla="*/ 89147 w 887272"/>
              <a:gd name="connsiteY92" fmla="*/ 2910841 h 3631956"/>
              <a:gd name="connsiteX93" fmla="*/ 96485 w 887272"/>
              <a:gd name="connsiteY93" fmla="*/ 2835770 h 3631956"/>
              <a:gd name="connsiteX94" fmla="*/ 112290 w 887272"/>
              <a:gd name="connsiteY94" fmla="*/ 2715542 h 3631956"/>
              <a:gd name="connsiteX95" fmla="*/ 108903 w 887272"/>
              <a:gd name="connsiteY95" fmla="*/ 2701431 h 3631956"/>
              <a:gd name="connsiteX96" fmla="*/ 116805 w 887272"/>
              <a:gd name="connsiteY96" fmla="*/ 2692400 h 3631956"/>
              <a:gd name="connsiteX97" fmla="*/ 116241 w 887272"/>
              <a:gd name="connsiteY97" fmla="*/ 2673773 h 3631956"/>
              <a:gd name="connsiteX98" fmla="*/ 120756 w 887272"/>
              <a:gd name="connsiteY98" fmla="*/ 2632004 h 3631956"/>
              <a:gd name="connsiteX99" fmla="*/ 120192 w 887272"/>
              <a:gd name="connsiteY99" fmla="*/ 2609991 h 3631956"/>
              <a:gd name="connsiteX100" fmla="*/ 127530 w 887272"/>
              <a:gd name="connsiteY100" fmla="*/ 2589671 h 3631956"/>
              <a:gd name="connsiteX101" fmla="*/ 132610 w 887272"/>
              <a:gd name="connsiteY101" fmla="*/ 2554676 h 3631956"/>
              <a:gd name="connsiteX102" fmla="*/ 137125 w 887272"/>
              <a:gd name="connsiteY102" fmla="*/ 2525323 h 3631956"/>
              <a:gd name="connsiteX103" fmla="*/ 142206 w 887272"/>
              <a:gd name="connsiteY103" fmla="*/ 2484684 h 3631956"/>
              <a:gd name="connsiteX104" fmla="*/ 152364 w 887272"/>
              <a:gd name="connsiteY104" fmla="*/ 2466621 h 3631956"/>
              <a:gd name="connsiteX105" fmla="*/ 151802 w 887272"/>
              <a:gd name="connsiteY105" fmla="*/ 2430498 h 3631956"/>
              <a:gd name="connsiteX106" fmla="*/ 159703 w 887272"/>
              <a:gd name="connsiteY106" fmla="*/ 2410178 h 3631956"/>
              <a:gd name="connsiteX107" fmla="*/ 164784 w 887272"/>
              <a:gd name="connsiteY107" fmla="*/ 2388164 h 3631956"/>
              <a:gd name="connsiteX108" fmla="*/ 167041 w 887272"/>
              <a:gd name="connsiteY108" fmla="*/ 2359943 h 3631956"/>
              <a:gd name="connsiteX109" fmla="*/ 174943 w 887272"/>
              <a:gd name="connsiteY109" fmla="*/ 2338494 h 3631956"/>
              <a:gd name="connsiteX110" fmla="*/ 180023 w 887272"/>
              <a:gd name="connsiteY110" fmla="*/ 2284871 h 3631956"/>
              <a:gd name="connsiteX111" fmla="*/ 181716 w 887272"/>
              <a:gd name="connsiteY111" fmla="*/ 2232942 h 3631956"/>
              <a:gd name="connsiteX112" fmla="*/ 190183 w 887272"/>
              <a:gd name="connsiteY112" fmla="*/ 2175369 h 3631956"/>
              <a:gd name="connsiteX113" fmla="*/ 191312 w 887272"/>
              <a:gd name="connsiteY113" fmla="*/ 2136987 h 3631956"/>
              <a:gd name="connsiteX114" fmla="*/ 196392 w 887272"/>
              <a:gd name="connsiteY114" fmla="*/ 2098040 h 3631956"/>
              <a:gd name="connsiteX115" fmla="*/ 206552 w 887272"/>
              <a:gd name="connsiteY115" fmla="*/ 1991360 h 3631956"/>
              <a:gd name="connsiteX116" fmla="*/ 211632 w 887272"/>
              <a:gd name="connsiteY116" fmla="*/ 1965960 h 3631956"/>
              <a:gd name="connsiteX117" fmla="*/ 216712 w 887272"/>
              <a:gd name="connsiteY117" fmla="*/ 1925320 h 3631956"/>
              <a:gd name="connsiteX118" fmla="*/ 221792 w 887272"/>
              <a:gd name="connsiteY118" fmla="*/ 1910080 h 3631956"/>
              <a:gd name="connsiteX119" fmla="*/ 226872 w 887272"/>
              <a:gd name="connsiteY119" fmla="*/ 1889760 h 3631956"/>
              <a:gd name="connsiteX120" fmla="*/ 231952 w 887272"/>
              <a:gd name="connsiteY120" fmla="*/ 1859280 h 3631956"/>
              <a:gd name="connsiteX121" fmla="*/ 237032 w 887272"/>
              <a:gd name="connsiteY121" fmla="*/ 1833880 h 3631956"/>
              <a:gd name="connsiteX122" fmla="*/ 242112 w 887272"/>
              <a:gd name="connsiteY122" fmla="*/ 1762760 h 3631956"/>
              <a:gd name="connsiteX123" fmla="*/ 247192 w 887272"/>
              <a:gd name="connsiteY123" fmla="*/ 1747520 h 3631956"/>
              <a:gd name="connsiteX124" fmla="*/ 252272 w 887272"/>
              <a:gd name="connsiteY124" fmla="*/ 1722120 h 3631956"/>
              <a:gd name="connsiteX125" fmla="*/ 257352 w 887272"/>
              <a:gd name="connsiteY125" fmla="*/ 1671320 h 3631956"/>
              <a:gd name="connsiteX126" fmla="*/ 262432 w 887272"/>
              <a:gd name="connsiteY126" fmla="*/ 1656080 h 3631956"/>
              <a:gd name="connsiteX127" fmla="*/ 267512 w 887272"/>
              <a:gd name="connsiteY127" fmla="*/ 1635760 h 3631956"/>
              <a:gd name="connsiteX128" fmla="*/ 272592 w 887272"/>
              <a:gd name="connsiteY128" fmla="*/ 1574800 h 3631956"/>
              <a:gd name="connsiteX129" fmla="*/ 277672 w 887272"/>
              <a:gd name="connsiteY129" fmla="*/ 1559560 h 3631956"/>
              <a:gd name="connsiteX130" fmla="*/ 287832 w 887272"/>
              <a:gd name="connsiteY130" fmla="*/ 1518920 h 3631956"/>
              <a:gd name="connsiteX131" fmla="*/ 292912 w 887272"/>
              <a:gd name="connsiteY131" fmla="*/ 1473200 h 3631956"/>
              <a:gd name="connsiteX132" fmla="*/ 297992 w 887272"/>
              <a:gd name="connsiteY132" fmla="*/ 1447800 h 3631956"/>
              <a:gd name="connsiteX133" fmla="*/ 308152 w 887272"/>
              <a:gd name="connsiteY133" fmla="*/ 1386840 h 3631956"/>
              <a:gd name="connsiteX134" fmla="*/ 313232 w 887272"/>
              <a:gd name="connsiteY134" fmla="*/ 1346200 h 3631956"/>
              <a:gd name="connsiteX135" fmla="*/ 323392 w 887272"/>
              <a:gd name="connsiteY135" fmla="*/ 1275080 h 3631956"/>
              <a:gd name="connsiteX136" fmla="*/ 328472 w 887272"/>
              <a:gd name="connsiteY136" fmla="*/ 1224280 h 3631956"/>
              <a:gd name="connsiteX137" fmla="*/ 333552 w 887272"/>
              <a:gd name="connsiteY137" fmla="*/ 1198880 h 3631956"/>
              <a:gd name="connsiteX138" fmla="*/ 348792 w 887272"/>
              <a:gd name="connsiteY138" fmla="*/ 1127760 h 3631956"/>
              <a:gd name="connsiteX139" fmla="*/ 353872 w 887272"/>
              <a:gd name="connsiteY139" fmla="*/ 1076960 h 3631956"/>
              <a:gd name="connsiteX140" fmla="*/ 358952 w 887272"/>
              <a:gd name="connsiteY140" fmla="*/ 1056640 h 3631956"/>
              <a:gd name="connsiteX141" fmla="*/ 369112 w 887272"/>
              <a:gd name="connsiteY141" fmla="*/ 1005840 h 3631956"/>
              <a:gd name="connsiteX142" fmla="*/ 374192 w 887272"/>
              <a:gd name="connsiteY142" fmla="*/ 934720 h 3631956"/>
              <a:gd name="connsiteX143" fmla="*/ 384352 w 887272"/>
              <a:gd name="connsiteY143" fmla="*/ 868680 h 3631956"/>
              <a:gd name="connsiteX144" fmla="*/ 389432 w 887272"/>
              <a:gd name="connsiteY144" fmla="*/ 822960 h 3631956"/>
              <a:gd name="connsiteX145" fmla="*/ 399592 w 887272"/>
              <a:gd name="connsiteY145" fmla="*/ 777240 h 3631956"/>
              <a:gd name="connsiteX146" fmla="*/ 404672 w 887272"/>
              <a:gd name="connsiteY146" fmla="*/ 731520 h 3631956"/>
              <a:gd name="connsiteX147" fmla="*/ 414832 w 887272"/>
              <a:gd name="connsiteY147" fmla="*/ 690880 h 3631956"/>
              <a:gd name="connsiteX148" fmla="*/ 424992 w 887272"/>
              <a:gd name="connsiteY148" fmla="*/ 629920 h 3631956"/>
              <a:gd name="connsiteX149" fmla="*/ 430072 w 887272"/>
              <a:gd name="connsiteY149" fmla="*/ 584200 h 3631956"/>
              <a:gd name="connsiteX150" fmla="*/ 440232 w 887272"/>
              <a:gd name="connsiteY150" fmla="*/ 543560 h 3631956"/>
              <a:gd name="connsiteX151" fmla="*/ 445312 w 887272"/>
              <a:gd name="connsiteY151" fmla="*/ 523240 h 3631956"/>
              <a:gd name="connsiteX152" fmla="*/ 455472 w 887272"/>
              <a:gd name="connsiteY152" fmla="*/ 457200 h 3631956"/>
              <a:gd name="connsiteX153" fmla="*/ 465632 w 887272"/>
              <a:gd name="connsiteY153" fmla="*/ 411480 h 3631956"/>
              <a:gd name="connsiteX154" fmla="*/ 470712 w 887272"/>
              <a:gd name="connsiteY154" fmla="*/ 365760 h 3631956"/>
              <a:gd name="connsiteX155" fmla="*/ 475792 w 887272"/>
              <a:gd name="connsiteY155" fmla="*/ 335280 h 3631956"/>
              <a:gd name="connsiteX156" fmla="*/ 478332 w 887272"/>
              <a:gd name="connsiteY156" fmla="*/ 213360 h 3631956"/>
              <a:gd name="connsiteX0" fmla="*/ 478332 w 887272"/>
              <a:gd name="connsiteY0" fmla="*/ 213360 h 3631956"/>
              <a:gd name="connsiteX1" fmla="*/ 489762 w 887272"/>
              <a:gd name="connsiteY1" fmla="*/ 197485 h 3631956"/>
              <a:gd name="connsiteX2" fmla="*/ 505637 w 887272"/>
              <a:gd name="connsiteY2" fmla="*/ 182245 h 3631956"/>
              <a:gd name="connsiteX3" fmla="*/ 526592 w 887272"/>
              <a:gd name="connsiteY3" fmla="*/ 152400 h 3631956"/>
              <a:gd name="connsiteX4" fmla="*/ 541832 w 887272"/>
              <a:gd name="connsiteY4" fmla="*/ 137160 h 3631956"/>
              <a:gd name="connsiteX5" fmla="*/ 572312 w 887272"/>
              <a:gd name="connsiteY5" fmla="*/ 127000 h 3631956"/>
              <a:gd name="connsiteX6" fmla="*/ 602792 w 887272"/>
              <a:gd name="connsiteY6" fmla="*/ 111760 h 3631956"/>
              <a:gd name="connsiteX7" fmla="*/ 638352 w 887272"/>
              <a:gd name="connsiteY7" fmla="*/ 96520 h 3631956"/>
              <a:gd name="connsiteX8" fmla="*/ 653592 w 887272"/>
              <a:gd name="connsiteY8" fmla="*/ 86360 h 3631956"/>
              <a:gd name="connsiteX9" fmla="*/ 689152 w 887272"/>
              <a:gd name="connsiteY9" fmla="*/ 76200 h 3631956"/>
              <a:gd name="connsiteX10" fmla="*/ 719632 w 887272"/>
              <a:gd name="connsiteY10" fmla="*/ 66040 h 3631956"/>
              <a:gd name="connsiteX11" fmla="*/ 755192 w 887272"/>
              <a:gd name="connsiteY11" fmla="*/ 50800 h 3631956"/>
              <a:gd name="connsiteX12" fmla="*/ 805992 w 887272"/>
              <a:gd name="connsiteY12" fmla="*/ 35560 h 3631956"/>
              <a:gd name="connsiteX13" fmla="*/ 821232 w 887272"/>
              <a:gd name="connsiteY13" fmla="*/ 25400 h 3631956"/>
              <a:gd name="connsiteX14" fmla="*/ 851712 w 887272"/>
              <a:gd name="connsiteY14" fmla="*/ 15240 h 3631956"/>
              <a:gd name="connsiteX15" fmla="*/ 882192 w 887272"/>
              <a:gd name="connsiteY15" fmla="*/ 0 h 3631956"/>
              <a:gd name="connsiteX16" fmla="*/ 887272 w 887272"/>
              <a:gd name="connsiteY16" fmla="*/ 15240 h 3631956"/>
              <a:gd name="connsiteX17" fmla="*/ 882192 w 887272"/>
              <a:gd name="connsiteY17" fmla="*/ 60960 h 3631956"/>
              <a:gd name="connsiteX18" fmla="*/ 877112 w 887272"/>
              <a:gd name="connsiteY18" fmla="*/ 76200 h 3631956"/>
              <a:gd name="connsiteX19" fmla="*/ 872032 w 887272"/>
              <a:gd name="connsiteY19" fmla="*/ 96520 h 3631956"/>
              <a:gd name="connsiteX20" fmla="*/ 866952 w 887272"/>
              <a:gd name="connsiteY20" fmla="*/ 162560 h 3631956"/>
              <a:gd name="connsiteX21" fmla="*/ 861872 w 887272"/>
              <a:gd name="connsiteY21" fmla="*/ 182880 h 3631956"/>
              <a:gd name="connsiteX22" fmla="*/ 856792 w 887272"/>
              <a:gd name="connsiteY22" fmla="*/ 213360 h 3631956"/>
              <a:gd name="connsiteX23" fmla="*/ 851712 w 887272"/>
              <a:gd name="connsiteY23" fmla="*/ 335280 h 3631956"/>
              <a:gd name="connsiteX24" fmla="*/ 841552 w 887272"/>
              <a:gd name="connsiteY24" fmla="*/ 401320 h 3631956"/>
              <a:gd name="connsiteX25" fmla="*/ 836472 w 887272"/>
              <a:gd name="connsiteY25" fmla="*/ 447040 h 3631956"/>
              <a:gd name="connsiteX26" fmla="*/ 826312 w 887272"/>
              <a:gd name="connsiteY26" fmla="*/ 568960 h 3631956"/>
              <a:gd name="connsiteX27" fmla="*/ 821232 w 887272"/>
              <a:gd name="connsiteY27" fmla="*/ 594360 h 3631956"/>
              <a:gd name="connsiteX28" fmla="*/ 816152 w 887272"/>
              <a:gd name="connsiteY28" fmla="*/ 640080 h 3631956"/>
              <a:gd name="connsiteX29" fmla="*/ 805992 w 887272"/>
              <a:gd name="connsiteY29" fmla="*/ 690880 h 3631956"/>
              <a:gd name="connsiteX30" fmla="*/ 800912 w 887272"/>
              <a:gd name="connsiteY30" fmla="*/ 721360 h 3631956"/>
              <a:gd name="connsiteX31" fmla="*/ 795832 w 887272"/>
              <a:gd name="connsiteY31" fmla="*/ 741680 h 3631956"/>
              <a:gd name="connsiteX32" fmla="*/ 790752 w 887272"/>
              <a:gd name="connsiteY32" fmla="*/ 767080 h 3631956"/>
              <a:gd name="connsiteX33" fmla="*/ 785672 w 887272"/>
              <a:gd name="connsiteY33" fmla="*/ 787400 h 3631956"/>
              <a:gd name="connsiteX34" fmla="*/ 780592 w 887272"/>
              <a:gd name="connsiteY34" fmla="*/ 828040 h 3631956"/>
              <a:gd name="connsiteX35" fmla="*/ 775512 w 887272"/>
              <a:gd name="connsiteY35" fmla="*/ 843280 h 3631956"/>
              <a:gd name="connsiteX36" fmla="*/ 765352 w 887272"/>
              <a:gd name="connsiteY36" fmla="*/ 894080 h 3631956"/>
              <a:gd name="connsiteX37" fmla="*/ 755192 w 887272"/>
              <a:gd name="connsiteY37" fmla="*/ 939800 h 3631956"/>
              <a:gd name="connsiteX38" fmla="*/ 750112 w 887272"/>
              <a:gd name="connsiteY38" fmla="*/ 980440 h 3631956"/>
              <a:gd name="connsiteX39" fmla="*/ 745032 w 887272"/>
              <a:gd name="connsiteY39" fmla="*/ 1031240 h 3631956"/>
              <a:gd name="connsiteX40" fmla="*/ 734872 w 887272"/>
              <a:gd name="connsiteY40" fmla="*/ 1102360 h 3631956"/>
              <a:gd name="connsiteX41" fmla="*/ 729792 w 887272"/>
              <a:gd name="connsiteY41" fmla="*/ 1203960 h 3631956"/>
              <a:gd name="connsiteX42" fmla="*/ 719632 w 887272"/>
              <a:gd name="connsiteY42" fmla="*/ 1264920 h 3631956"/>
              <a:gd name="connsiteX43" fmla="*/ 704392 w 887272"/>
              <a:gd name="connsiteY43" fmla="*/ 1407160 h 3631956"/>
              <a:gd name="connsiteX44" fmla="*/ 694232 w 887272"/>
              <a:gd name="connsiteY44" fmla="*/ 1463040 h 3631956"/>
              <a:gd name="connsiteX45" fmla="*/ 689152 w 887272"/>
              <a:gd name="connsiteY45" fmla="*/ 1518920 h 3631956"/>
              <a:gd name="connsiteX46" fmla="*/ 678992 w 887272"/>
              <a:gd name="connsiteY46" fmla="*/ 1564640 h 3631956"/>
              <a:gd name="connsiteX47" fmla="*/ 673912 w 887272"/>
              <a:gd name="connsiteY47" fmla="*/ 1595120 h 3631956"/>
              <a:gd name="connsiteX48" fmla="*/ 668832 w 887272"/>
              <a:gd name="connsiteY48" fmla="*/ 1635760 h 3631956"/>
              <a:gd name="connsiteX49" fmla="*/ 663752 w 887272"/>
              <a:gd name="connsiteY49" fmla="*/ 1666240 h 3631956"/>
              <a:gd name="connsiteX50" fmla="*/ 658672 w 887272"/>
              <a:gd name="connsiteY50" fmla="*/ 1706880 h 3631956"/>
              <a:gd name="connsiteX51" fmla="*/ 643432 w 887272"/>
              <a:gd name="connsiteY51" fmla="*/ 1778000 h 3631956"/>
              <a:gd name="connsiteX52" fmla="*/ 638352 w 887272"/>
              <a:gd name="connsiteY52" fmla="*/ 1823720 h 3631956"/>
              <a:gd name="connsiteX53" fmla="*/ 628192 w 887272"/>
              <a:gd name="connsiteY53" fmla="*/ 1879600 h 3631956"/>
              <a:gd name="connsiteX54" fmla="*/ 623112 w 887272"/>
              <a:gd name="connsiteY54" fmla="*/ 1935480 h 3631956"/>
              <a:gd name="connsiteX55" fmla="*/ 607872 w 887272"/>
              <a:gd name="connsiteY55" fmla="*/ 2021840 h 3631956"/>
              <a:gd name="connsiteX56" fmla="*/ 602792 w 887272"/>
              <a:gd name="connsiteY56" fmla="*/ 2082800 h 3631956"/>
              <a:gd name="connsiteX57" fmla="*/ 592632 w 887272"/>
              <a:gd name="connsiteY57" fmla="*/ 2133600 h 3631956"/>
              <a:gd name="connsiteX58" fmla="*/ 582472 w 887272"/>
              <a:gd name="connsiteY58" fmla="*/ 2204720 h 3631956"/>
              <a:gd name="connsiteX59" fmla="*/ 577392 w 887272"/>
              <a:gd name="connsiteY59" fmla="*/ 2296160 h 3631956"/>
              <a:gd name="connsiteX60" fmla="*/ 572312 w 887272"/>
              <a:gd name="connsiteY60" fmla="*/ 2311400 h 3631956"/>
              <a:gd name="connsiteX61" fmla="*/ 567232 w 887272"/>
              <a:gd name="connsiteY61" fmla="*/ 2352040 h 3631956"/>
              <a:gd name="connsiteX62" fmla="*/ 562152 w 887272"/>
              <a:gd name="connsiteY62" fmla="*/ 2382520 h 3631956"/>
              <a:gd name="connsiteX63" fmla="*/ 551992 w 887272"/>
              <a:gd name="connsiteY63" fmla="*/ 2509520 h 3631956"/>
              <a:gd name="connsiteX64" fmla="*/ 541832 w 887272"/>
              <a:gd name="connsiteY64" fmla="*/ 2570480 h 3631956"/>
              <a:gd name="connsiteX65" fmla="*/ 536752 w 887272"/>
              <a:gd name="connsiteY65" fmla="*/ 2595880 h 3631956"/>
              <a:gd name="connsiteX66" fmla="*/ 526592 w 887272"/>
              <a:gd name="connsiteY66" fmla="*/ 2809240 h 3631956"/>
              <a:gd name="connsiteX67" fmla="*/ 521512 w 887272"/>
              <a:gd name="connsiteY67" fmla="*/ 2834640 h 3631956"/>
              <a:gd name="connsiteX68" fmla="*/ 516432 w 887272"/>
              <a:gd name="connsiteY68" fmla="*/ 2956560 h 3631956"/>
              <a:gd name="connsiteX69" fmla="*/ 506272 w 887272"/>
              <a:gd name="connsiteY69" fmla="*/ 3048000 h 3631956"/>
              <a:gd name="connsiteX70" fmla="*/ 494419 w 887272"/>
              <a:gd name="connsiteY70" fmla="*/ 3217898 h 3631956"/>
              <a:gd name="connsiteX71" fmla="*/ 486517 w 887272"/>
              <a:gd name="connsiteY71" fmla="*/ 3325707 h 3631956"/>
              <a:gd name="connsiteX72" fmla="*/ 489903 w 887272"/>
              <a:gd name="connsiteY72" fmla="*/ 3369734 h 3631956"/>
              <a:gd name="connsiteX73" fmla="*/ 484823 w 887272"/>
              <a:gd name="connsiteY73" fmla="*/ 3407551 h 3631956"/>
              <a:gd name="connsiteX74" fmla="*/ 462810 w 887272"/>
              <a:gd name="connsiteY74" fmla="*/ 3608494 h 3631956"/>
              <a:gd name="connsiteX75" fmla="*/ 414832 w 887272"/>
              <a:gd name="connsiteY75" fmla="*/ 3611880 h 3631956"/>
              <a:gd name="connsiteX76" fmla="*/ 191312 w 887272"/>
              <a:gd name="connsiteY76" fmla="*/ 3601720 h 3631956"/>
              <a:gd name="connsiteX77" fmla="*/ 120192 w 887272"/>
              <a:gd name="connsiteY77" fmla="*/ 3591560 h 3631956"/>
              <a:gd name="connsiteX78" fmla="*/ 64312 w 887272"/>
              <a:gd name="connsiteY78" fmla="*/ 3586480 h 3631956"/>
              <a:gd name="connsiteX79" fmla="*/ 20849 w 887272"/>
              <a:gd name="connsiteY79" fmla="*/ 3576884 h 3631956"/>
              <a:gd name="connsiteX80" fmla="*/ 35525 w 887272"/>
              <a:gd name="connsiteY80" fmla="*/ 3533423 h 3631956"/>
              <a:gd name="connsiteX81" fmla="*/ 42864 w 887272"/>
              <a:gd name="connsiteY81" fmla="*/ 3455528 h 3631956"/>
              <a:gd name="connsiteX82" fmla="*/ 45121 w 887272"/>
              <a:gd name="connsiteY82" fmla="*/ 3429000 h 3631956"/>
              <a:gd name="connsiteX83" fmla="*/ 47379 w 887272"/>
              <a:gd name="connsiteY83" fmla="*/ 3397956 h 3631956"/>
              <a:gd name="connsiteX84" fmla="*/ 46815 w 887272"/>
              <a:gd name="connsiteY84" fmla="*/ 3356186 h 3631956"/>
              <a:gd name="connsiteX85" fmla="*/ 46250 w 887272"/>
              <a:gd name="connsiteY85" fmla="*/ 3327964 h 3631956"/>
              <a:gd name="connsiteX86" fmla="*/ 48508 w 887272"/>
              <a:gd name="connsiteY86" fmla="*/ 3265311 h 3631956"/>
              <a:gd name="connsiteX87" fmla="*/ 64876 w 887272"/>
              <a:gd name="connsiteY87" fmla="*/ 3217332 h 3631956"/>
              <a:gd name="connsiteX88" fmla="*/ 66570 w 887272"/>
              <a:gd name="connsiteY88" fmla="*/ 3178387 h 3631956"/>
              <a:gd name="connsiteX89" fmla="*/ 79551 w 887272"/>
              <a:gd name="connsiteY89" fmla="*/ 3056467 h 3631956"/>
              <a:gd name="connsiteX90" fmla="*/ 78987 w 887272"/>
              <a:gd name="connsiteY90" fmla="*/ 3025422 h 3631956"/>
              <a:gd name="connsiteX91" fmla="*/ 86890 w 887272"/>
              <a:gd name="connsiteY91" fmla="*/ 2958253 h 3631956"/>
              <a:gd name="connsiteX92" fmla="*/ 89147 w 887272"/>
              <a:gd name="connsiteY92" fmla="*/ 2910841 h 3631956"/>
              <a:gd name="connsiteX93" fmla="*/ 96485 w 887272"/>
              <a:gd name="connsiteY93" fmla="*/ 2835770 h 3631956"/>
              <a:gd name="connsiteX94" fmla="*/ 112290 w 887272"/>
              <a:gd name="connsiteY94" fmla="*/ 2715542 h 3631956"/>
              <a:gd name="connsiteX95" fmla="*/ 108903 w 887272"/>
              <a:gd name="connsiteY95" fmla="*/ 2701431 h 3631956"/>
              <a:gd name="connsiteX96" fmla="*/ 116805 w 887272"/>
              <a:gd name="connsiteY96" fmla="*/ 2692400 h 3631956"/>
              <a:gd name="connsiteX97" fmla="*/ 116241 w 887272"/>
              <a:gd name="connsiteY97" fmla="*/ 2673773 h 3631956"/>
              <a:gd name="connsiteX98" fmla="*/ 120756 w 887272"/>
              <a:gd name="connsiteY98" fmla="*/ 2632004 h 3631956"/>
              <a:gd name="connsiteX99" fmla="*/ 120192 w 887272"/>
              <a:gd name="connsiteY99" fmla="*/ 2609991 h 3631956"/>
              <a:gd name="connsiteX100" fmla="*/ 127530 w 887272"/>
              <a:gd name="connsiteY100" fmla="*/ 2589671 h 3631956"/>
              <a:gd name="connsiteX101" fmla="*/ 132610 w 887272"/>
              <a:gd name="connsiteY101" fmla="*/ 2554676 h 3631956"/>
              <a:gd name="connsiteX102" fmla="*/ 137125 w 887272"/>
              <a:gd name="connsiteY102" fmla="*/ 2525323 h 3631956"/>
              <a:gd name="connsiteX103" fmla="*/ 142206 w 887272"/>
              <a:gd name="connsiteY103" fmla="*/ 2484684 h 3631956"/>
              <a:gd name="connsiteX104" fmla="*/ 152364 w 887272"/>
              <a:gd name="connsiteY104" fmla="*/ 2466621 h 3631956"/>
              <a:gd name="connsiteX105" fmla="*/ 151802 w 887272"/>
              <a:gd name="connsiteY105" fmla="*/ 2430498 h 3631956"/>
              <a:gd name="connsiteX106" fmla="*/ 159703 w 887272"/>
              <a:gd name="connsiteY106" fmla="*/ 2410178 h 3631956"/>
              <a:gd name="connsiteX107" fmla="*/ 164784 w 887272"/>
              <a:gd name="connsiteY107" fmla="*/ 2388164 h 3631956"/>
              <a:gd name="connsiteX108" fmla="*/ 167041 w 887272"/>
              <a:gd name="connsiteY108" fmla="*/ 2359943 h 3631956"/>
              <a:gd name="connsiteX109" fmla="*/ 174943 w 887272"/>
              <a:gd name="connsiteY109" fmla="*/ 2338494 h 3631956"/>
              <a:gd name="connsiteX110" fmla="*/ 180023 w 887272"/>
              <a:gd name="connsiteY110" fmla="*/ 2284871 h 3631956"/>
              <a:gd name="connsiteX111" fmla="*/ 181716 w 887272"/>
              <a:gd name="connsiteY111" fmla="*/ 2232942 h 3631956"/>
              <a:gd name="connsiteX112" fmla="*/ 190183 w 887272"/>
              <a:gd name="connsiteY112" fmla="*/ 2175369 h 3631956"/>
              <a:gd name="connsiteX113" fmla="*/ 191312 w 887272"/>
              <a:gd name="connsiteY113" fmla="*/ 2136987 h 3631956"/>
              <a:gd name="connsiteX114" fmla="*/ 196392 w 887272"/>
              <a:gd name="connsiteY114" fmla="*/ 2098040 h 3631956"/>
              <a:gd name="connsiteX115" fmla="*/ 206552 w 887272"/>
              <a:gd name="connsiteY115" fmla="*/ 1991360 h 3631956"/>
              <a:gd name="connsiteX116" fmla="*/ 211632 w 887272"/>
              <a:gd name="connsiteY116" fmla="*/ 1965960 h 3631956"/>
              <a:gd name="connsiteX117" fmla="*/ 216712 w 887272"/>
              <a:gd name="connsiteY117" fmla="*/ 1925320 h 3631956"/>
              <a:gd name="connsiteX118" fmla="*/ 221792 w 887272"/>
              <a:gd name="connsiteY118" fmla="*/ 1910080 h 3631956"/>
              <a:gd name="connsiteX119" fmla="*/ 226872 w 887272"/>
              <a:gd name="connsiteY119" fmla="*/ 1889760 h 3631956"/>
              <a:gd name="connsiteX120" fmla="*/ 231952 w 887272"/>
              <a:gd name="connsiteY120" fmla="*/ 1859280 h 3631956"/>
              <a:gd name="connsiteX121" fmla="*/ 237032 w 887272"/>
              <a:gd name="connsiteY121" fmla="*/ 1833880 h 3631956"/>
              <a:gd name="connsiteX122" fmla="*/ 242112 w 887272"/>
              <a:gd name="connsiteY122" fmla="*/ 1762760 h 3631956"/>
              <a:gd name="connsiteX123" fmla="*/ 247192 w 887272"/>
              <a:gd name="connsiteY123" fmla="*/ 1747520 h 3631956"/>
              <a:gd name="connsiteX124" fmla="*/ 252272 w 887272"/>
              <a:gd name="connsiteY124" fmla="*/ 1722120 h 3631956"/>
              <a:gd name="connsiteX125" fmla="*/ 257352 w 887272"/>
              <a:gd name="connsiteY125" fmla="*/ 1671320 h 3631956"/>
              <a:gd name="connsiteX126" fmla="*/ 262432 w 887272"/>
              <a:gd name="connsiteY126" fmla="*/ 1656080 h 3631956"/>
              <a:gd name="connsiteX127" fmla="*/ 267512 w 887272"/>
              <a:gd name="connsiteY127" fmla="*/ 1635760 h 3631956"/>
              <a:gd name="connsiteX128" fmla="*/ 272592 w 887272"/>
              <a:gd name="connsiteY128" fmla="*/ 1574800 h 3631956"/>
              <a:gd name="connsiteX129" fmla="*/ 277672 w 887272"/>
              <a:gd name="connsiteY129" fmla="*/ 1559560 h 3631956"/>
              <a:gd name="connsiteX130" fmla="*/ 287832 w 887272"/>
              <a:gd name="connsiteY130" fmla="*/ 1518920 h 3631956"/>
              <a:gd name="connsiteX131" fmla="*/ 292912 w 887272"/>
              <a:gd name="connsiteY131" fmla="*/ 1473200 h 3631956"/>
              <a:gd name="connsiteX132" fmla="*/ 297992 w 887272"/>
              <a:gd name="connsiteY132" fmla="*/ 1447800 h 3631956"/>
              <a:gd name="connsiteX133" fmla="*/ 308152 w 887272"/>
              <a:gd name="connsiteY133" fmla="*/ 1386840 h 3631956"/>
              <a:gd name="connsiteX134" fmla="*/ 313232 w 887272"/>
              <a:gd name="connsiteY134" fmla="*/ 1346200 h 3631956"/>
              <a:gd name="connsiteX135" fmla="*/ 323392 w 887272"/>
              <a:gd name="connsiteY135" fmla="*/ 1275080 h 3631956"/>
              <a:gd name="connsiteX136" fmla="*/ 328472 w 887272"/>
              <a:gd name="connsiteY136" fmla="*/ 1224280 h 3631956"/>
              <a:gd name="connsiteX137" fmla="*/ 333552 w 887272"/>
              <a:gd name="connsiteY137" fmla="*/ 1198880 h 3631956"/>
              <a:gd name="connsiteX138" fmla="*/ 348792 w 887272"/>
              <a:gd name="connsiteY138" fmla="*/ 1127760 h 3631956"/>
              <a:gd name="connsiteX139" fmla="*/ 353872 w 887272"/>
              <a:gd name="connsiteY139" fmla="*/ 1076960 h 3631956"/>
              <a:gd name="connsiteX140" fmla="*/ 358952 w 887272"/>
              <a:gd name="connsiteY140" fmla="*/ 1056640 h 3631956"/>
              <a:gd name="connsiteX141" fmla="*/ 369112 w 887272"/>
              <a:gd name="connsiteY141" fmla="*/ 1005840 h 3631956"/>
              <a:gd name="connsiteX142" fmla="*/ 374192 w 887272"/>
              <a:gd name="connsiteY142" fmla="*/ 934720 h 3631956"/>
              <a:gd name="connsiteX143" fmla="*/ 384352 w 887272"/>
              <a:gd name="connsiteY143" fmla="*/ 868680 h 3631956"/>
              <a:gd name="connsiteX144" fmla="*/ 389432 w 887272"/>
              <a:gd name="connsiteY144" fmla="*/ 822960 h 3631956"/>
              <a:gd name="connsiteX145" fmla="*/ 399592 w 887272"/>
              <a:gd name="connsiteY145" fmla="*/ 777240 h 3631956"/>
              <a:gd name="connsiteX146" fmla="*/ 404672 w 887272"/>
              <a:gd name="connsiteY146" fmla="*/ 731520 h 3631956"/>
              <a:gd name="connsiteX147" fmla="*/ 414832 w 887272"/>
              <a:gd name="connsiteY147" fmla="*/ 690880 h 3631956"/>
              <a:gd name="connsiteX148" fmla="*/ 424992 w 887272"/>
              <a:gd name="connsiteY148" fmla="*/ 629920 h 3631956"/>
              <a:gd name="connsiteX149" fmla="*/ 430072 w 887272"/>
              <a:gd name="connsiteY149" fmla="*/ 584200 h 3631956"/>
              <a:gd name="connsiteX150" fmla="*/ 440232 w 887272"/>
              <a:gd name="connsiteY150" fmla="*/ 543560 h 3631956"/>
              <a:gd name="connsiteX151" fmla="*/ 445312 w 887272"/>
              <a:gd name="connsiteY151" fmla="*/ 523240 h 3631956"/>
              <a:gd name="connsiteX152" fmla="*/ 455472 w 887272"/>
              <a:gd name="connsiteY152" fmla="*/ 457200 h 3631956"/>
              <a:gd name="connsiteX153" fmla="*/ 465632 w 887272"/>
              <a:gd name="connsiteY153" fmla="*/ 411480 h 3631956"/>
              <a:gd name="connsiteX154" fmla="*/ 470712 w 887272"/>
              <a:gd name="connsiteY154" fmla="*/ 365760 h 3631956"/>
              <a:gd name="connsiteX155" fmla="*/ 475792 w 887272"/>
              <a:gd name="connsiteY155" fmla="*/ 335280 h 3631956"/>
              <a:gd name="connsiteX156" fmla="*/ 478332 w 887272"/>
              <a:gd name="connsiteY156" fmla="*/ 213360 h 3631956"/>
              <a:gd name="connsiteX0" fmla="*/ 478332 w 887272"/>
              <a:gd name="connsiteY0" fmla="*/ 213360 h 3631956"/>
              <a:gd name="connsiteX1" fmla="*/ 489762 w 887272"/>
              <a:gd name="connsiteY1" fmla="*/ 197485 h 3631956"/>
              <a:gd name="connsiteX2" fmla="*/ 505637 w 887272"/>
              <a:gd name="connsiteY2" fmla="*/ 182245 h 3631956"/>
              <a:gd name="connsiteX3" fmla="*/ 536117 w 887272"/>
              <a:gd name="connsiteY3" fmla="*/ 163830 h 3631956"/>
              <a:gd name="connsiteX4" fmla="*/ 541832 w 887272"/>
              <a:gd name="connsiteY4" fmla="*/ 137160 h 3631956"/>
              <a:gd name="connsiteX5" fmla="*/ 572312 w 887272"/>
              <a:gd name="connsiteY5" fmla="*/ 127000 h 3631956"/>
              <a:gd name="connsiteX6" fmla="*/ 602792 w 887272"/>
              <a:gd name="connsiteY6" fmla="*/ 111760 h 3631956"/>
              <a:gd name="connsiteX7" fmla="*/ 638352 w 887272"/>
              <a:gd name="connsiteY7" fmla="*/ 96520 h 3631956"/>
              <a:gd name="connsiteX8" fmla="*/ 653592 w 887272"/>
              <a:gd name="connsiteY8" fmla="*/ 86360 h 3631956"/>
              <a:gd name="connsiteX9" fmla="*/ 689152 w 887272"/>
              <a:gd name="connsiteY9" fmla="*/ 76200 h 3631956"/>
              <a:gd name="connsiteX10" fmla="*/ 719632 w 887272"/>
              <a:gd name="connsiteY10" fmla="*/ 66040 h 3631956"/>
              <a:gd name="connsiteX11" fmla="*/ 755192 w 887272"/>
              <a:gd name="connsiteY11" fmla="*/ 50800 h 3631956"/>
              <a:gd name="connsiteX12" fmla="*/ 805992 w 887272"/>
              <a:gd name="connsiteY12" fmla="*/ 35560 h 3631956"/>
              <a:gd name="connsiteX13" fmla="*/ 821232 w 887272"/>
              <a:gd name="connsiteY13" fmla="*/ 25400 h 3631956"/>
              <a:gd name="connsiteX14" fmla="*/ 851712 w 887272"/>
              <a:gd name="connsiteY14" fmla="*/ 15240 h 3631956"/>
              <a:gd name="connsiteX15" fmla="*/ 882192 w 887272"/>
              <a:gd name="connsiteY15" fmla="*/ 0 h 3631956"/>
              <a:gd name="connsiteX16" fmla="*/ 887272 w 887272"/>
              <a:gd name="connsiteY16" fmla="*/ 15240 h 3631956"/>
              <a:gd name="connsiteX17" fmla="*/ 882192 w 887272"/>
              <a:gd name="connsiteY17" fmla="*/ 60960 h 3631956"/>
              <a:gd name="connsiteX18" fmla="*/ 877112 w 887272"/>
              <a:gd name="connsiteY18" fmla="*/ 76200 h 3631956"/>
              <a:gd name="connsiteX19" fmla="*/ 872032 w 887272"/>
              <a:gd name="connsiteY19" fmla="*/ 96520 h 3631956"/>
              <a:gd name="connsiteX20" fmla="*/ 866952 w 887272"/>
              <a:gd name="connsiteY20" fmla="*/ 162560 h 3631956"/>
              <a:gd name="connsiteX21" fmla="*/ 861872 w 887272"/>
              <a:gd name="connsiteY21" fmla="*/ 182880 h 3631956"/>
              <a:gd name="connsiteX22" fmla="*/ 856792 w 887272"/>
              <a:gd name="connsiteY22" fmla="*/ 213360 h 3631956"/>
              <a:gd name="connsiteX23" fmla="*/ 851712 w 887272"/>
              <a:gd name="connsiteY23" fmla="*/ 335280 h 3631956"/>
              <a:gd name="connsiteX24" fmla="*/ 841552 w 887272"/>
              <a:gd name="connsiteY24" fmla="*/ 401320 h 3631956"/>
              <a:gd name="connsiteX25" fmla="*/ 836472 w 887272"/>
              <a:gd name="connsiteY25" fmla="*/ 447040 h 3631956"/>
              <a:gd name="connsiteX26" fmla="*/ 826312 w 887272"/>
              <a:gd name="connsiteY26" fmla="*/ 568960 h 3631956"/>
              <a:gd name="connsiteX27" fmla="*/ 821232 w 887272"/>
              <a:gd name="connsiteY27" fmla="*/ 594360 h 3631956"/>
              <a:gd name="connsiteX28" fmla="*/ 816152 w 887272"/>
              <a:gd name="connsiteY28" fmla="*/ 640080 h 3631956"/>
              <a:gd name="connsiteX29" fmla="*/ 805992 w 887272"/>
              <a:gd name="connsiteY29" fmla="*/ 690880 h 3631956"/>
              <a:gd name="connsiteX30" fmla="*/ 800912 w 887272"/>
              <a:gd name="connsiteY30" fmla="*/ 721360 h 3631956"/>
              <a:gd name="connsiteX31" fmla="*/ 795832 w 887272"/>
              <a:gd name="connsiteY31" fmla="*/ 741680 h 3631956"/>
              <a:gd name="connsiteX32" fmla="*/ 790752 w 887272"/>
              <a:gd name="connsiteY32" fmla="*/ 767080 h 3631956"/>
              <a:gd name="connsiteX33" fmla="*/ 785672 w 887272"/>
              <a:gd name="connsiteY33" fmla="*/ 787400 h 3631956"/>
              <a:gd name="connsiteX34" fmla="*/ 780592 w 887272"/>
              <a:gd name="connsiteY34" fmla="*/ 828040 h 3631956"/>
              <a:gd name="connsiteX35" fmla="*/ 775512 w 887272"/>
              <a:gd name="connsiteY35" fmla="*/ 843280 h 3631956"/>
              <a:gd name="connsiteX36" fmla="*/ 765352 w 887272"/>
              <a:gd name="connsiteY36" fmla="*/ 894080 h 3631956"/>
              <a:gd name="connsiteX37" fmla="*/ 755192 w 887272"/>
              <a:gd name="connsiteY37" fmla="*/ 939800 h 3631956"/>
              <a:gd name="connsiteX38" fmla="*/ 750112 w 887272"/>
              <a:gd name="connsiteY38" fmla="*/ 980440 h 3631956"/>
              <a:gd name="connsiteX39" fmla="*/ 745032 w 887272"/>
              <a:gd name="connsiteY39" fmla="*/ 1031240 h 3631956"/>
              <a:gd name="connsiteX40" fmla="*/ 734872 w 887272"/>
              <a:gd name="connsiteY40" fmla="*/ 1102360 h 3631956"/>
              <a:gd name="connsiteX41" fmla="*/ 729792 w 887272"/>
              <a:gd name="connsiteY41" fmla="*/ 1203960 h 3631956"/>
              <a:gd name="connsiteX42" fmla="*/ 719632 w 887272"/>
              <a:gd name="connsiteY42" fmla="*/ 1264920 h 3631956"/>
              <a:gd name="connsiteX43" fmla="*/ 704392 w 887272"/>
              <a:gd name="connsiteY43" fmla="*/ 1407160 h 3631956"/>
              <a:gd name="connsiteX44" fmla="*/ 694232 w 887272"/>
              <a:gd name="connsiteY44" fmla="*/ 1463040 h 3631956"/>
              <a:gd name="connsiteX45" fmla="*/ 689152 w 887272"/>
              <a:gd name="connsiteY45" fmla="*/ 1518920 h 3631956"/>
              <a:gd name="connsiteX46" fmla="*/ 678992 w 887272"/>
              <a:gd name="connsiteY46" fmla="*/ 1564640 h 3631956"/>
              <a:gd name="connsiteX47" fmla="*/ 673912 w 887272"/>
              <a:gd name="connsiteY47" fmla="*/ 1595120 h 3631956"/>
              <a:gd name="connsiteX48" fmla="*/ 668832 w 887272"/>
              <a:gd name="connsiteY48" fmla="*/ 1635760 h 3631956"/>
              <a:gd name="connsiteX49" fmla="*/ 663752 w 887272"/>
              <a:gd name="connsiteY49" fmla="*/ 1666240 h 3631956"/>
              <a:gd name="connsiteX50" fmla="*/ 658672 w 887272"/>
              <a:gd name="connsiteY50" fmla="*/ 1706880 h 3631956"/>
              <a:gd name="connsiteX51" fmla="*/ 643432 w 887272"/>
              <a:gd name="connsiteY51" fmla="*/ 1778000 h 3631956"/>
              <a:gd name="connsiteX52" fmla="*/ 638352 w 887272"/>
              <a:gd name="connsiteY52" fmla="*/ 1823720 h 3631956"/>
              <a:gd name="connsiteX53" fmla="*/ 628192 w 887272"/>
              <a:gd name="connsiteY53" fmla="*/ 1879600 h 3631956"/>
              <a:gd name="connsiteX54" fmla="*/ 623112 w 887272"/>
              <a:gd name="connsiteY54" fmla="*/ 1935480 h 3631956"/>
              <a:gd name="connsiteX55" fmla="*/ 607872 w 887272"/>
              <a:gd name="connsiteY55" fmla="*/ 2021840 h 3631956"/>
              <a:gd name="connsiteX56" fmla="*/ 602792 w 887272"/>
              <a:gd name="connsiteY56" fmla="*/ 2082800 h 3631956"/>
              <a:gd name="connsiteX57" fmla="*/ 592632 w 887272"/>
              <a:gd name="connsiteY57" fmla="*/ 2133600 h 3631956"/>
              <a:gd name="connsiteX58" fmla="*/ 582472 w 887272"/>
              <a:gd name="connsiteY58" fmla="*/ 2204720 h 3631956"/>
              <a:gd name="connsiteX59" fmla="*/ 577392 w 887272"/>
              <a:gd name="connsiteY59" fmla="*/ 2296160 h 3631956"/>
              <a:gd name="connsiteX60" fmla="*/ 572312 w 887272"/>
              <a:gd name="connsiteY60" fmla="*/ 2311400 h 3631956"/>
              <a:gd name="connsiteX61" fmla="*/ 567232 w 887272"/>
              <a:gd name="connsiteY61" fmla="*/ 2352040 h 3631956"/>
              <a:gd name="connsiteX62" fmla="*/ 562152 w 887272"/>
              <a:gd name="connsiteY62" fmla="*/ 2382520 h 3631956"/>
              <a:gd name="connsiteX63" fmla="*/ 551992 w 887272"/>
              <a:gd name="connsiteY63" fmla="*/ 2509520 h 3631956"/>
              <a:gd name="connsiteX64" fmla="*/ 541832 w 887272"/>
              <a:gd name="connsiteY64" fmla="*/ 2570480 h 3631956"/>
              <a:gd name="connsiteX65" fmla="*/ 536752 w 887272"/>
              <a:gd name="connsiteY65" fmla="*/ 2595880 h 3631956"/>
              <a:gd name="connsiteX66" fmla="*/ 526592 w 887272"/>
              <a:gd name="connsiteY66" fmla="*/ 2809240 h 3631956"/>
              <a:gd name="connsiteX67" fmla="*/ 521512 w 887272"/>
              <a:gd name="connsiteY67" fmla="*/ 2834640 h 3631956"/>
              <a:gd name="connsiteX68" fmla="*/ 516432 w 887272"/>
              <a:gd name="connsiteY68" fmla="*/ 2956560 h 3631956"/>
              <a:gd name="connsiteX69" fmla="*/ 506272 w 887272"/>
              <a:gd name="connsiteY69" fmla="*/ 3048000 h 3631956"/>
              <a:gd name="connsiteX70" fmla="*/ 494419 w 887272"/>
              <a:gd name="connsiteY70" fmla="*/ 3217898 h 3631956"/>
              <a:gd name="connsiteX71" fmla="*/ 486517 w 887272"/>
              <a:gd name="connsiteY71" fmla="*/ 3325707 h 3631956"/>
              <a:gd name="connsiteX72" fmla="*/ 489903 w 887272"/>
              <a:gd name="connsiteY72" fmla="*/ 3369734 h 3631956"/>
              <a:gd name="connsiteX73" fmla="*/ 484823 w 887272"/>
              <a:gd name="connsiteY73" fmla="*/ 3407551 h 3631956"/>
              <a:gd name="connsiteX74" fmla="*/ 462810 w 887272"/>
              <a:gd name="connsiteY74" fmla="*/ 3608494 h 3631956"/>
              <a:gd name="connsiteX75" fmla="*/ 414832 w 887272"/>
              <a:gd name="connsiteY75" fmla="*/ 3611880 h 3631956"/>
              <a:gd name="connsiteX76" fmla="*/ 191312 w 887272"/>
              <a:gd name="connsiteY76" fmla="*/ 3601720 h 3631956"/>
              <a:gd name="connsiteX77" fmla="*/ 120192 w 887272"/>
              <a:gd name="connsiteY77" fmla="*/ 3591560 h 3631956"/>
              <a:gd name="connsiteX78" fmla="*/ 64312 w 887272"/>
              <a:gd name="connsiteY78" fmla="*/ 3586480 h 3631956"/>
              <a:gd name="connsiteX79" fmla="*/ 20849 w 887272"/>
              <a:gd name="connsiteY79" fmla="*/ 3576884 h 3631956"/>
              <a:gd name="connsiteX80" fmla="*/ 35525 w 887272"/>
              <a:gd name="connsiteY80" fmla="*/ 3533423 h 3631956"/>
              <a:gd name="connsiteX81" fmla="*/ 42864 w 887272"/>
              <a:gd name="connsiteY81" fmla="*/ 3455528 h 3631956"/>
              <a:gd name="connsiteX82" fmla="*/ 45121 w 887272"/>
              <a:gd name="connsiteY82" fmla="*/ 3429000 h 3631956"/>
              <a:gd name="connsiteX83" fmla="*/ 47379 w 887272"/>
              <a:gd name="connsiteY83" fmla="*/ 3397956 h 3631956"/>
              <a:gd name="connsiteX84" fmla="*/ 46815 w 887272"/>
              <a:gd name="connsiteY84" fmla="*/ 3356186 h 3631956"/>
              <a:gd name="connsiteX85" fmla="*/ 46250 w 887272"/>
              <a:gd name="connsiteY85" fmla="*/ 3327964 h 3631956"/>
              <a:gd name="connsiteX86" fmla="*/ 48508 w 887272"/>
              <a:gd name="connsiteY86" fmla="*/ 3265311 h 3631956"/>
              <a:gd name="connsiteX87" fmla="*/ 64876 w 887272"/>
              <a:gd name="connsiteY87" fmla="*/ 3217332 h 3631956"/>
              <a:gd name="connsiteX88" fmla="*/ 66570 w 887272"/>
              <a:gd name="connsiteY88" fmla="*/ 3178387 h 3631956"/>
              <a:gd name="connsiteX89" fmla="*/ 79551 w 887272"/>
              <a:gd name="connsiteY89" fmla="*/ 3056467 h 3631956"/>
              <a:gd name="connsiteX90" fmla="*/ 78987 w 887272"/>
              <a:gd name="connsiteY90" fmla="*/ 3025422 h 3631956"/>
              <a:gd name="connsiteX91" fmla="*/ 86890 w 887272"/>
              <a:gd name="connsiteY91" fmla="*/ 2958253 h 3631956"/>
              <a:gd name="connsiteX92" fmla="*/ 89147 w 887272"/>
              <a:gd name="connsiteY92" fmla="*/ 2910841 h 3631956"/>
              <a:gd name="connsiteX93" fmla="*/ 96485 w 887272"/>
              <a:gd name="connsiteY93" fmla="*/ 2835770 h 3631956"/>
              <a:gd name="connsiteX94" fmla="*/ 112290 w 887272"/>
              <a:gd name="connsiteY94" fmla="*/ 2715542 h 3631956"/>
              <a:gd name="connsiteX95" fmla="*/ 108903 w 887272"/>
              <a:gd name="connsiteY95" fmla="*/ 2701431 h 3631956"/>
              <a:gd name="connsiteX96" fmla="*/ 116805 w 887272"/>
              <a:gd name="connsiteY96" fmla="*/ 2692400 h 3631956"/>
              <a:gd name="connsiteX97" fmla="*/ 116241 w 887272"/>
              <a:gd name="connsiteY97" fmla="*/ 2673773 h 3631956"/>
              <a:gd name="connsiteX98" fmla="*/ 120756 w 887272"/>
              <a:gd name="connsiteY98" fmla="*/ 2632004 h 3631956"/>
              <a:gd name="connsiteX99" fmla="*/ 120192 w 887272"/>
              <a:gd name="connsiteY99" fmla="*/ 2609991 h 3631956"/>
              <a:gd name="connsiteX100" fmla="*/ 127530 w 887272"/>
              <a:gd name="connsiteY100" fmla="*/ 2589671 h 3631956"/>
              <a:gd name="connsiteX101" fmla="*/ 132610 w 887272"/>
              <a:gd name="connsiteY101" fmla="*/ 2554676 h 3631956"/>
              <a:gd name="connsiteX102" fmla="*/ 137125 w 887272"/>
              <a:gd name="connsiteY102" fmla="*/ 2525323 h 3631956"/>
              <a:gd name="connsiteX103" fmla="*/ 142206 w 887272"/>
              <a:gd name="connsiteY103" fmla="*/ 2484684 h 3631956"/>
              <a:gd name="connsiteX104" fmla="*/ 152364 w 887272"/>
              <a:gd name="connsiteY104" fmla="*/ 2466621 h 3631956"/>
              <a:gd name="connsiteX105" fmla="*/ 151802 w 887272"/>
              <a:gd name="connsiteY105" fmla="*/ 2430498 h 3631956"/>
              <a:gd name="connsiteX106" fmla="*/ 159703 w 887272"/>
              <a:gd name="connsiteY106" fmla="*/ 2410178 h 3631956"/>
              <a:gd name="connsiteX107" fmla="*/ 164784 w 887272"/>
              <a:gd name="connsiteY107" fmla="*/ 2388164 h 3631956"/>
              <a:gd name="connsiteX108" fmla="*/ 167041 w 887272"/>
              <a:gd name="connsiteY108" fmla="*/ 2359943 h 3631956"/>
              <a:gd name="connsiteX109" fmla="*/ 174943 w 887272"/>
              <a:gd name="connsiteY109" fmla="*/ 2338494 h 3631956"/>
              <a:gd name="connsiteX110" fmla="*/ 180023 w 887272"/>
              <a:gd name="connsiteY110" fmla="*/ 2284871 h 3631956"/>
              <a:gd name="connsiteX111" fmla="*/ 181716 w 887272"/>
              <a:gd name="connsiteY111" fmla="*/ 2232942 h 3631956"/>
              <a:gd name="connsiteX112" fmla="*/ 190183 w 887272"/>
              <a:gd name="connsiteY112" fmla="*/ 2175369 h 3631956"/>
              <a:gd name="connsiteX113" fmla="*/ 191312 w 887272"/>
              <a:gd name="connsiteY113" fmla="*/ 2136987 h 3631956"/>
              <a:gd name="connsiteX114" fmla="*/ 196392 w 887272"/>
              <a:gd name="connsiteY114" fmla="*/ 2098040 h 3631956"/>
              <a:gd name="connsiteX115" fmla="*/ 206552 w 887272"/>
              <a:gd name="connsiteY115" fmla="*/ 1991360 h 3631956"/>
              <a:gd name="connsiteX116" fmla="*/ 211632 w 887272"/>
              <a:gd name="connsiteY116" fmla="*/ 1965960 h 3631956"/>
              <a:gd name="connsiteX117" fmla="*/ 216712 w 887272"/>
              <a:gd name="connsiteY117" fmla="*/ 1925320 h 3631956"/>
              <a:gd name="connsiteX118" fmla="*/ 221792 w 887272"/>
              <a:gd name="connsiteY118" fmla="*/ 1910080 h 3631956"/>
              <a:gd name="connsiteX119" fmla="*/ 226872 w 887272"/>
              <a:gd name="connsiteY119" fmla="*/ 1889760 h 3631956"/>
              <a:gd name="connsiteX120" fmla="*/ 231952 w 887272"/>
              <a:gd name="connsiteY120" fmla="*/ 1859280 h 3631956"/>
              <a:gd name="connsiteX121" fmla="*/ 237032 w 887272"/>
              <a:gd name="connsiteY121" fmla="*/ 1833880 h 3631956"/>
              <a:gd name="connsiteX122" fmla="*/ 242112 w 887272"/>
              <a:gd name="connsiteY122" fmla="*/ 1762760 h 3631956"/>
              <a:gd name="connsiteX123" fmla="*/ 247192 w 887272"/>
              <a:gd name="connsiteY123" fmla="*/ 1747520 h 3631956"/>
              <a:gd name="connsiteX124" fmla="*/ 252272 w 887272"/>
              <a:gd name="connsiteY124" fmla="*/ 1722120 h 3631956"/>
              <a:gd name="connsiteX125" fmla="*/ 257352 w 887272"/>
              <a:gd name="connsiteY125" fmla="*/ 1671320 h 3631956"/>
              <a:gd name="connsiteX126" fmla="*/ 262432 w 887272"/>
              <a:gd name="connsiteY126" fmla="*/ 1656080 h 3631956"/>
              <a:gd name="connsiteX127" fmla="*/ 267512 w 887272"/>
              <a:gd name="connsiteY127" fmla="*/ 1635760 h 3631956"/>
              <a:gd name="connsiteX128" fmla="*/ 272592 w 887272"/>
              <a:gd name="connsiteY128" fmla="*/ 1574800 h 3631956"/>
              <a:gd name="connsiteX129" fmla="*/ 277672 w 887272"/>
              <a:gd name="connsiteY129" fmla="*/ 1559560 h 3631956"/>
              <a:gd name="connsiteX130" fmla="*/ 287832 w 887272"/>
              <a:gd name="connsiteY130" fmla="*/ 1518920 h 3631956"/>
              <a:gd name="connsiteX131" fmla="*/ 292912 w 887272"/>
              <a:gd name="connsiteY131" fmla="*/ 1473200 h 3631956"/>
              <a:gd name="connsiteX132" fmla="*/ 297992 w 887272"/>
              <a:gd name="connsiteY132" fmla="*/ 1447800 h 3631956"/>
              <a:gd name="connsiteX133" fmla="*/ 308152 w 887272"/>
              <a:gd name="connsiteY133" fmla="*/ 1386840 h 3631956"/>
              <a:gd name="connsiteX134" fmla="*/ 313232 w 887272"/>
              <a:gd name="connsiteY134" fmla="*/ 1346200 h 3631956"/>
              <a:gd name="connsiteX135" fmla="*/ 323392 w 887272"/>
              <a:gd name="connsiteY135" fmla="*/ 1275080 h 3631956"/>
              <a:gd name="connsiteX136" fmla="*/ 328472 w 887272"/>
              <a:gd name="connsiteY136" fmla="*/ 1224280 h 3631956"/>
              <a:gd name="connsiteX137" fmla="*/ 333552 w 887272"/>
              <a:gd name="connsiteY137" fmla="*/ 1198880 h 3631956"/>
              <a:gd name="connsiteX138" fmla="*/ 348792 w 887272"/>
              <a:gd name="connsiteY138" fmla="*/ 1127760 h 3631956"/>
              <a:gd name="connsiteX139" fmla="*/ 353872 w 887272"/>
              <a:gd name="connsiteY139" fmla="*/ 1076960 h 3631956"/>
              <a:gd name="connsiteX140" fmla="*/ 358952 w 887272"/>
              <a:gd name="connsiteY140" fmla="*/ 1056640 h 3631956"/>
              <a:gd name="connsiteX141" fmla="*/ 369112 w 887272"/>
              <a:gd name="connsiteY141" fmla="*/ 1005840 h 3631956"/>
              <a:gd name="connsiteX142" fmla="*/ 374192 w 887272"/>
              <a:gd name="connsiteY142" fmla="*/ 934720 h 3631956"/>
              <a:gd name="connsiteX143" fmla="*/ 384352 w 887272"/>
              <a:gd name="connsiteY143" fmla="*/ 868680 h 3631956"/>
              <a:gd name="connsiteX144" fmla="*/ 389432 w 887272"/>
              <a:gd name="connsiteY144" fmla="*/ 822960 h 3631956"/>
              <a:gd name="connsiteX145" fmla="*/ 399592 w 887272"/>
              <a:gd name="connsiteY145" fmla="*/ 777240 h 3631956"/>
              <a:gd name="connsiteX146" fmla="*/ 404672 w 887272"/>
              <a:gd name="connsiteY146" fmla="*/ 731520 h 3631956"/>
              <a:gd name="connsiteX147" fmla="*/ 414832 w 887272"/>
              <a:gd name="connsiteY147" fmla="*/ 690880 h 3631956"/>
              <a:gd name="connsiteX148" fmla="*/ 424992 w 887272"/>
              <a:gd name="connsiteY148" fmla="*/ 629920 h 3631956"/>
              <a:gd name="connsiteX149" fmla="*/ 430072 w 887272"/>
              <a:gd name="connsiteY149" fmla="*/ 584200 h 3631956"/>
              <a:gd name="connsiteX150" fmla="*/ 440232 w 887272"/>
              <a:gd name="connsiteY150" fmla="*/ 543560 h 3631956"/>
              <a:gd name="connsiteX151" fmla="*/ 445312 w 887272"/>
              <a:gd name="connsiteY151" fmla="*/ 523240 h 3631956"/>
              <a:gd name="connsiteX152" fmla="*/ 455472 w 887272"/>
              <a:gd name="connsiteY152" fmla="*/ 457200 h 3631956"/>
              <a:gd name="connsiteX153" fmla="*/ 465632 w 887272"/>
              <a:gd name="connsiteY153" fmla="*/ 411480 h 3631956"/>
              <a:gd name="connsiteX154" fmla="*/ 470712 w 887272"/>
              <a:gd name="connsiteY154" fmla="*/ 365760 h 3631956"/>
              <a:gd name="connsiteX155" fmla="*/ 475792 w 887272"/>
              <a:gd name="connsiteY155" fmla="*/ 335280 h 3631956"/>
              <a:gd name="connsiteX156" fmla="*/ 478332 w 887272"/>
              <a:gd name="connsiteY156" fmla="*/ 213360 h 3631956"/>
              <a:gd name="connsiteX0" fmla="*/ 478332 w 887272"/>
              <a:gd name="connsiteY0" fmla="*/ 213360 h 3631956"/>
              <a:gd name="connsiteX1" fmla="*/ 489762 w 887272"/>
              <a:gd name="connsiteY1" fmla="*/ 197485 h 3631956"/>
              <a:gd name="connsiteX2" fmla="*/ 505637 w 887272"/>
              <a:gd name="connsiteY2" fmla="*/ 182245 h 3631956"/>
              <a:gd name="connsiteX3" fmla="*/ 536117 w 887272"/>
              <a:gd name="connsiteY3" fmla="*/ 163830 h 3631956"/>
              <a:gd name="connsiteX4" fmla="*/ 551357 w 887272"/>
              <a:gd name="connsiteY4" fmla="*/ 148590 h 3631956"/>
              <a:gd name="connsiteX5" fmla="*/ 572312 w 887272"/>
              <a:gd name="connsiteY5" fmla="*/ 127000 h 3631956"/>
              <a:gd name="connsiteX6" fmla="*/ 602792 w 887272"/>
              <a:gd name="connsiteY6" fmla="*/ 111760 h 3631956"/>
              <a:gd name="connsiteX7" fmla="*/ 638352 w 887272"/>
              <a:gd name="connsiteY7" fmla="*/ 96520 h 3631956"/>
              <a:gd name="connsiteX8" fmla="*/ 653592 w 887272"/>
              <a:gd name="connsiteY8" fmla="*/ 86360 h 3631956"/>
              <a:gd name="connsiteX9" fmla="*/ 689152 w 887272"/>
              <a:gd name="connsiteY9" fmla="*/ 76200 h 3631956"/>
              <a:gd name="connsiteX10" fmla="*/ 719632 w 887272"/>
              <a:gd name="connsiteY10" fmla="*/ 66040 h 3631956"/>
              <a:gd name="connsiteX11" fmla="*/ 755192 w 887272"/>
              <a:gd name="connsiteY11" fmla="*/ 50800 h 3631956"/>
              <a:gd name="connsiteX12" fmla="*/ 805992 w 887272"/>
              <a:gd name="connsiteY12" fmla="*/ 35560 h 3631956"/>
              <a:gd name="connsiteX13" fmla="*/ 821232 w 887272"/>
              <a:gd name="connsiteY13" fmla="*/ 25400 h 3631956"/>
              <a:gd name="connsiteX14" fmla="*/ 851712 w 887272"/>
              <a:gd name="connsiteY14" fmla="*/ 15240 h 3631956"/>
              <a:gd name="connsiteX15" fmla="*/ 882192 w 887272"/>
              <a:gd name="connsiteY15" fmla="*/ 0 h 3631956"/>
              <a:gd name="connsiteX16" fmla="*/ 887272 w 887272"/>
              <a:gd name="connsiteY16" fmla="*/ 15240 h 3631956"/>
              <a:gd name="connsiteX17" fmla="*/ 882192 w 887272"/>
              <a:gd name="connsiteY17" fmla="*/ 60960 h 3631956"/>
              <a:gd name="connsiteX18" fmla="*/ 877112 w 887272"/>
              <a:gd name="connsiteY18" fmla="*/ 76200 h 3631956"/>
              <a:gd name="connsiteX19" fmla="*/ 872032 w 887272"/>
              <a:gd name="connsiteY19" fmla="*/ 96520 h 3631956"/>
              <a:gd name="connsiteX20" fmla="*/ 866952 w 887272"/>
              <a:gd name="connsiteY20" fmla="*/ 162560 h 3631956"/>
              <a:gd name="connsiteX21" fmla="*/ 861872 w 887272"/>
              <a:gd name="connsiteY21" fmla="*/ 182880 h 3631956"/>
              <a:gd name="connsiteX22" fmla="*/ 856792 w 887272"/>
              <a:gd name="connsiteY22" fmla="*/ 213360 h 3631956"/>
              <a:gd name="connsiteX23" fmla="*/ 851712 w 887272"/>
              <a:gd name="connsiteY23" fmla="*/ 335280 h 3631956"/>
              <a:gd name="connsiteX24" fmla="*/ 841552 w 887272"/>
              <a:gd name="connsiteY24" fmla="*/ 401320 h 3631956"/>
              <a:gd name="connsiteX25" fmla="*/ 836472 w 887272"/>
              <a:gd name="connsiteY25" fmla="*/ 447040 h 3631956"/>
              <a:gd name="connsiteX26" fmla="*/ 826312 w 887272"/>
              <a:gd name="connsiteY26" fmla="*/ 568960 h 3631956"/>
              <a:gd name="connsiteX27" fmla="*/ 821232 w 887272"/>
              <a:gd name="connsiteY27" fmla="*/ 594360 h 3631956"/>
              <a:gd name="connsiteX28" fmla="*/ 816152 w 887272"/>
              <a:gd name="connsiteY28" fmla="*/ 640080 h 3631956"/>
              <a:gd name="connsiteX29" fmla="*/ 805992 w 887272"/>
              <a:gd name="connsiteY29" fmla="*/ 690880 h 3631956"/>
              <a:gd name="connsiteX30" fmla="*/ 800912 w 887272"/>
              <a:gd name="connsiteY30" fmla="*/ 721360 h 3631956"/>
              <a:gd name="connsiteX31" fmla="*/ 795832 w 887272"/>
              <a:gd name="connsiteY31" fmla="*/ 741680 h 3631956"/>
              <a:gd name="connsiteX32" fmla="*/ 790752 w 887272"/>
              <a:gd name="connsiteY32" fmla="*/ 767080 h 3631956"/>
              <a:gd name="connsiteX33" fmla="*/ 785672 w 887272"/>
              <a:gd name="connsiteY33" fmla="*/ 787400 h 3631956"/>
              <a:gd name="connsiteX34" fmla="*/ 780592 w 887272"/>
              <a:gd name="connsiteY34" fmla="*/ 828040 h 3631956"/>
              <a:gd name="connsiteX35" fmla="*/ 775512 w 887272"/>
              <a:gd name="connsiteY35" fmla="*/ 843280 h 3631956"/>
              <a:gd name="connsiteX36" fmla="*/ 765352 w 887272"/>
              <a:gd name="connsiteY36" fmla="*/ 894080 h 3631956"/>
              <a:gd name="connsiteX37" fmla="*/ 755192 w 887272"/>
              <a:gd name="connsiteY37" fmla="*/ 939800 h 3631956"/>
              <a:gd name="connsiteX38" fmla="*/ 750112 w 887272"/>
              <a:gd name="connsiteY38" fmla="*/ 980440 h 3631956"/>
              <a:gd name="connsiteX39" fmla="*/ 745032 w 887272"/>
              <a:gd name="connsiteY39" fmla="*/ 1031240 h 3631956"/>
              <a:gd name="connsiteX40" fmla="*/ 734872 w 887272"/>
              <a:gd name="connsiteY40" fmla="*/ 1102360 h 3631956"/>
              <a:gd name="connsiteX41" fmla="*/ 729792 w 887272"/>
              <a:gd name="connsiteY41" fmla="*/ 1203960 h 3631956"/>
              <a:gd name="connsiteX42" fmla="*/ 719632 w 887272"/>
              <a:gd name="connsiteY42" fmla="*/ 1264920 h 3631956"/>
              <a:gd name="connsiteX43" fmla="*/ 704392 w 887272"/>
              <a:gd name="connsiteY43" fmla="*/ 1407160 h 3631956"/>
              <a:gd name="connsiteX44" fmla="*/ 694232 w 887272"/>
              <a:gd name="connsiteY44" fmla="*/ 1463040 h 3631956"/>
              <a:gd name="connsiteX45" fmla="*/ 689152 w 887272"/>
              <a:gd name="connsiteY45" fmla="*/ 1518920 h 3631956"/>
              <a:gd name="connsiteX46" fmla="*/ 678992 w 887272"/>
              <a:gd name="connsiteY46" fmla="*/ 1564640 h 3631956"/>
              <a:gd name="connsiteX47" fmla="*/ 673912 w 887272"/>
              <a:gd name="connsiteY47" fmla="*/ 1595120 h 3631956"/>
              <a:gd name="connsiteX48" fmla="*/ 668832 w 887272"/>
              <a:gd name="connsiteY48" fmla="*/ 1635760 h 3631956"/>
              <a:gd name="connsiteX49" fmla="*/ 663752 w 887272"/>
              <a:gd name="connsiteY49" fmla="*/ 1666240 h 3631956"/>
              <a:gd name="connsiteX50" fmla="*/ 658672 w 887272"/>
              <a:gd name="connsiteY50" fmla="*/ 1706880 h 3631956"/>
              <a:gd name="connsiteX51" fmla="*/ 643432 w 887272"/>
              <a:gd name="connsiteY51" fmla="*/ 1778000 h 3631956"/>
              <a:gd name="connsiteX52" fmla="*/ 638352 w 887272"/>
              <a:gd name="connsiteY52" fmla="*/ 1823720 h 3631956"/>
              <a:gd name="connsiteX53" fmla="*/ 628192 w 887272"/>
              <a:gd name="connsiteY53" fmla="*/ 1879600 h 3631956"/>
              <a:gd name="connsiteX54" fmla="*/ 623112 w 887272"/>
              <a:gd name="connsiteY54" fmla="*/ 1935480 h 3631956"/>
              <a:gd name="connsiteX55" fmla="*/ 607872 w 887272"/>
              <a:gd name="connsiteY55" fmla="*/ 2021840 h 3631956"/>
              <a:gd name="connsiteX56" fmla="*/ 602792 w 887272"/>
              <a:gd name="connsiteY56" fmla="*/ 2082800 h 3631956"/>
              <a:gd name="connsiteX57" fmla="*/ 592632 w 887272"/>
              <a:gd name="connsiteY57" fmla="*/ 2133600 h 3631956"/>
              <a:gd name="connsiteX58" fmla="*/ 582472 w 887272"/>
              <a:gd name="connsiteY58" fmla="*/ 2204720 h 3631956"/>
              <a:gd name="connsiteX59" fmla="*/ 577392 w 887272"/>
              <a:gd name="connsiteY59" fmla="*/ 2296160 h 3631956"/>
              <a:gd name="connsiteX60" fmla="*/ 572312 w 887272"/>
              <a:gd name="connsiteY60" fmla="*/ 2311400 h 3631956"/>
              <a:gd name="connsiteX61" fmla="*/ 567232 w 887272"/>
              <a:gd name="connsiteY61" fmla="*/ 2352040 h 3631956"/>
              <a:gd name="connsiteX62" fmla="*/ 562152 w 887272"/>
              <a:gd name="connsiteY62" fmla="*/ 2382520 h 3631956"/>
              <a:gd name="connsiteX63" fmla="*/ 551992 w 887272"/>
              <a:gd name="connsiteY63" fmla="*/ 2509520 h 3631956"/>
              <a:gd name="connsiteX64" fmla="*/ 541832 w 887272"/>
              <a:gd name="connsiteY64" fmla="*/ 2570480 h 3631956"/>
              <a:gd name="connsiteX65" fmla="*/ 536752 w 887272"/>
              <a:gd name="connsiteY65" fmla="*/ 2595880 h 3631956"/>
              <a:gd name="connsiteX66" fmla="*/ 526592 w 887272"/>
              <a:gd name="connsiteY66" fmla="*/ 2809240 h 3631956"/>
              <a:gd name="connsiteX67" fmla="*/ 521512 w 887272"/>
              <a:gd name="connsiteY67" fmla="*/ 2834640 h 3631956"/>
              <a:gd name="connsiteX68" fmla="*/ 516432 w 887272"/>
              <a:gd name="connsiteY68" fmla="*/ 2956560 h 3631956"/>
              <a:gd name="connsiteX69" fmla="*/ 506272 w 887272"/>
              <a:gd name="connsiteY69" fmla="*/ 3048000 h 3631956"/>
              <a:gd name="connsiteX70" fmla="*/ 494419 w 887272"/>
              <a:gd name="connsiteY70" fmla="*/ 3217898 h 3631956"/>
              <a:gd name="connsiteX71" fmla="*/ 486517 w 887272"/>
              <a:gd name="connsiteY71" fmla="*/ 3325707 h 3631956"/>
              <a:gd name="connsiteX72" fmla="*/ 489903 w 887272"/>
              <a:gd name="connsiteY72" fmla="*/ 3369734 h 3631956"/>
              <a:gd name="connsiteX73" fmla="*/ 484823 w 887272"/>
              <a:gd name="connsiteY73" fmla="*/ 3407551 h 3631956"/>
              <a:gd name="connsiteX74" fmla="*/ 462810 w 887272"/>
              <a:gd name="connsiteY74" fmla="*/ 3608494 h 3631956"/>
              <a:gd name="connsiteX75" fmla="*/ 414832 w 887272"/>
              <a:gd name="connsiteY75" fmla="*/ 3611880 h 3631956"/>
              <a:gd name="connsiteX76" fmla="*/ 191312 w 887272"/>
              <a:gd name="connsiteY76" fmla="*/ 3601720 h 3631956"/>
              <a:gd name="connsiteX77" fmla="*/ 120192 w 887272"/>
              <a:gd name="connsiteY77" fmla="*/ 3591560 h 3631956"/>
              <a:gd name="connsiteX78" fmla="*/ 64312 w 887272"/>
              <a:gd name="connsiteY78" fmla="*/ 3586480 h 3631956"/>
              <a:gd name="connsiteX79" fmla="*/ 20849 w 887272"/>
              <a:gd name="connsiteY79" fmla="*/ 3576884 h 3631956"/>
              <a:gd name="connsiteX80" fmla="*/ 35525 w 887272"/>
              <a:gd name="connsiteY80" fmla="*/ 3533423 h 3631956"/>
              <a:gd name="connsiteX81" fmla="*/ 42864 w 887272"/>
              <a:gd name="connsiteY81" fmla="*/ 3455528 h 3631956"/>
              <a:gd name="connsiteX82" fmla="*/ 45121 w 887272"/>
              <a:gd name="connsiteY82" fmla="*/ 3429000 h 3631956"/>
              <a:gd name="connsiteX83" fmla="*/ 47379 w 887272"/>
              <a:gd name="connsiteY83" fmla="*/ 3397956 h 3631956"/>
              <a:gd name="connsiteX84" fmla="*/ 46815 w 887272"/>
              <a:gd name="connsiteY84" fmla="*/ 3356186 h 3631956"/>
              <a:gd name="connsiteX85" fmla="*/ 46250 w 887272"/>
              <a:gd name="connsiteY85" fmla="*/ 3327964 h 3631956"/>
              <a:gd name="connsiteX86" fmla="*/ 48508 w 887272"/>
              <a:gd name="connsiteY86" fmla="*/ 3265311 h 3631956"/>
              <a:gd name="connsiteX87" fmla="*/ 64876 w 887272"/>
              <a:gd name="connsiteY87" fmla="*/ 3217332 h 3631956"/>
              <a:gd name="connsiteX88" fmla="*/ 66570 w 887272"/>
              <a:gd name="connsiteY88" fmla="*/ 3178387 h 3631956"/>
              <a:gd name="connsiteX89" fmla="*/ 79551 w 887272"/>
              <a:gd name="connsiteY89" fmla="*/ 3056467 h 3631956"/>
              <a:gd name="connsiteX90" fmla="*/ 78987 w 887272"/>
              <a:gd name="connsiteY90" fmla="*/ 3025422 h 3631956"/>
              <a:gd name="connsiteX91" fmla="*/ 86890 w 887272"/>
              <a:gd name="connsiteY91" fmla="*/ 2958253 h 3631956"/>
              <a:gd name="connsiteX92" fmla="*/ 89147 w 887272"/>
              <a:gd name="connsiteY92" fmla="*/ 2910841 h 3631956"/>
              <a:gd name="connsiteX93" fmla="*/ 96485 w 887272"/>
              <a:gd name="connsiteY93" fmla="*/ 2835770 h 3631956"/>
              <a:gd name="connsiteX94" fmla="*/ 112290 w 887272"/>
              <a:gd name="connsiteY94" fmla="*/ 2715542 h 3631956"/>
              <a:gd name="connsiteX95" fmla="*/ 108903 w 887272"/>
              <a:gd name="connsiteY95" fmla="*/ 2701431 h 3631956"/>
              <a:gd name="connsiteX96" fmla="*/ 116805 w 887272"/>
              <a:gd name="connsiteY96" fmla="*/ 2692400 h 3631956"/>
              <a:gd name="connsiteX97" fmla="*/ 116241 w 887272"/>
              <a:gd name="connsiteY97" fmla="*/ 2673773 h 3631956"/>
              <a:gd name="connsiteX98" fmla="*/ 120756 w 887272"/>
              <a:gd name="connsiteY98" fmla="*/ 2632004 h 3631956"/>
              <a:gd name="connsiteX99" fmla="*/ 120192 w 887272"/>
              <a:gd name="connsiteY99" fmla="*/ 2609991 h 3631956"/>
              <a:gd name="connsiteX100" fmla="*/ 127530 w 887272"/>
              <a:gd name="connsiteY100" fmla="*/ 2589671 h 3631956"/>
              <a:gd name="connsiteX101" fmla="*/ 132610 w 887272"/>
              <a:gd name="connsiteY101" fmla="*/ 2554676 h 3631956"/>
              <a:gd name="connsiteX102" fmla="*/ 137125 w 887272"/>
              <a:gd name="connsiteY102" fmla="*/ 2525323 h 3631956"/>
              <a:gd name="connsiteX103" fmla="*/ 142206 w 887272"/>
              <a:gd name="connsiteY103" fmla="*/ 2484684 h 3631956"/>
              <a:gd name="connsiteX104" fmla="*/ 152364 w 887272"/>
              <a:gd name="connsiteY104" fmla="*/ 2466621 h 3631956"/>
              <a:gd name="connsiteX105" fmla="*/ 151802 w 887272"/>
              <a:gd name="connsiteY105" fmla="*/ 2430498 h 3631956"/>
              <a:gd name="connsiteX106" fmla="*/ 159703 w 887272"/>
              <a:gd name="connsiteY106" fmla="*/ 2410178 h 3631956"/>
              <a:gd name="connsiteX107" fmla="*/ 164784 w 887272"/>
              <a:gd name="connsiteY107" fmla="*/ 2388164 h 3631956"/>
              <a:gd name="connsiteX108" fmla="*/ 167041 w 887272"/>
              <a:gd name="connsiteY108" fmla="*/ 2359943 h 3631956"/>
              <a:gd name="connsiteX109" fmla="*/ 174943 w 887272"/>
              <a:gd name="connsiteY109" fmla="*/ 2338494 h 3631956"/>
              <a:gd name="connsiteX110" fmla="*/ 180023 w 887272"/>
              <a:gd name="connsiteY110" fmla="*/ 2284871 h 3631956"/>
              <a:gd name="connsiteX111" fmla="*/ 181716 w 887272"/>
              <a:gd name="connsiteY111" fmla="*/ 2232942 h 3631956"/>
              <a:gd name="connsiteX112" fmla="*/ 190183 w 887272"/>
              <a:gd name="connsiteY112" fmla="*/ 2175369 h 3631956"/>
              <a:gd name="connsiteX113" fmla="*/ 191312 w 887272"/>
              <a:gd name="connsiteY113" fmla="*/ 2136987 h 3631956"/>
              <a:gd name="connsiteX114" fmla="*/ 196392 w 887272"/>
              <a:gd name="connsiteY114" fmla="*/ 2098040 h 3631956"/>
              <a:gd name="connsiteX115" fmla="*/ 206552 w 887272"/>
              <a:gd name="connsiteY115" fmla="*/ 1991360 h 3631956"/>
              <a:gd name="connsiteX116" fmla="*/ 211632 w 887272"/>
              <a:gd name="connsiteY116" fmla="*/ 1965960 h 3631956"/>
              <a:gd name="connsiteX117" fmla="*/ 216712 w 887272"/>
              <a:gd name="connsiteY117" fmla="*/ 1925320 h 3631956"/>
              <a:gd name="connsiteX118" fmla="*/ 221792 w 887272"/>
              <a:gd name="connsiteY118" fmla="*/ 1910080 h 3631956"/>
              <a:gd name="connsiteX119" fmla="*/ 226872 w 887272"/>
              <a:gd name="connsiteY119" fmla="*/ 1889760 h 3631956"/>
              <a:gd name="connsiteX120" fmla="*/ 231952 w 887272"/>
              <a:gd name="connsiteY120" fmla="*/ 1859280 h 3631956"/>
              <a:gd name="connsiteX121" fmla="*/ 237032 w 887272"/>
              <a:gd name="connsiteY121" fmla="*/ 1833880 h 3631956"/>
              <a:gd name="connsiteX122" fmla="*/ 242112 w 887272"/>
              <a:gd name="connsiteY122" fmla="*/ 1762760 h 3631956"/>
              <a:gd name="connsiteX123" fmla="*/ 247192 w 887272"/>
              <a:gd name="connsiteY123" fmla="*/ 1747520 h 3631956"/>
              <a:gd name="connsiteX124" fmla="*/ 252272 w 887272"/>
              <a:gd name="connsiteY124" fmla="*/ 1722120 h 3631956"/>
              <a:gd name="connsiteX125" fmla="*/ 257352 w 887272"/>
              <a:gd name="connsiteY125" fmla="*/ 1671320 h 3631956"/>
              <a:gd name="connsiteX126" fmla="*/ 262432 w 887272"/>
              <a:gd name="connsiteY126" fmla="*/ 1656080 h 3631956"/>
              <a:gd name="connsiteX127" fmla="*/ 267512 w 887272"/>
              <a:gd name="connsiteY127" fmla="*/ 1635760 h 3631956"/>
              <a:gd name="connsiteX128" fmla="*/ 272592 w 887272"/>
              <a:gd name="connsiteY128" fmla="*/ 1574800 h 3631956"/>
              <a:gd name="connsiteX129" fmla="*/ 277672 w 887272"/>
              <a:gd name="connsiteY129" fmla="*/ 1559560 h 3631956"/>
              <a:gd name="connsiteX130" fmla="*/ 287832 w 887272"/>
              <a:gd name="connsiteY130" fmla="*/ 1518920 h 3631956"/>
              <a:gd name="connsiteX131" fmla="*/ 292912 w 887272"/>
              <a:gd name="connsiteY131" fmla="*/ 1473200 h 3631956"/>
              <a:gd name="connsiteX132" fmla="*/ 297992 w 887272"/>
              <a:gd name="connsiteY132" fmla="*/ 1447800 h 3631956"/>
              <a:gd name="connsiteX133" fmla="*/ 308152 w 887272"/>
              <a:gd name="connsiteY133" fmla="*/ 1386840 h 3631956"/>
              <a:gd name="connsiteX134" fmla="*/ 313232 w 887272"/>
              <a:gd name="connsiteY134" fmla="*/ 1346200 h 3631956"/>
              <a:gd name="connsiteX135" fmla="*/ 323392 w 887272"/>
              <a:gd name="connsiteY135" fmla="*/ 1275080 h 3631956"/>
              <a:gd name="connsiteX136" fmla="*/ 328472 w 887272"/>
              <a:gd name="connsiteY136" fmla="*/ 1224280 h 3631956"/>
              <a:gd name="connsiteX137" fmla="*/ 333552 w 887272"/>
              <a:gd name="connsiteY137" fmla="*/ 1198880 h 3631956"/>
              <a:gd name="connsiteX138" fmla="*/ 348792 w 887272"/>
              <a:gd name="connsiteY138" fmla="*/ 1127760 h 3631956"/>
              <a:gd name="connsiteX139" fmla="*/ 353872 w 887272"/>
              <a:gd name="connsiteY139" fmla="*/ 1076960 h 3631956"/>
              <a:gd name="connsiteX140" fmla="*/ 358952 w 887272"/>
              <a:gd name="connsiteY140" fmla="*/ 1056640 h 3631956"/>
              <a:gd name="connsiteX141" fmla="*/ 369112 w 887272"/>
              <a:gd name="connsiteY141" fmla="*/ 1005840 h 3631956"/>
              <a:gd name="connsiteX142" fmla="*/ 374192 w 887272"/>
              <a:gd name="connsiteY142" fmla="*/ 934720 h 3631956"/>
              <a:gd name="connsiteX143" fmla="*/ 384352 w 887272"/>
              <a:gd name="connsiteY143" fmla="*/ 868680 h 3631956"/>
              <a:gd name="connsiteX144" fmla="*/ 389432 w 887272"/>
              <a:gd name="connsiteY144" fmla="*/ 822960 h 3631956"/>
              <a:gd name="connsiteX145" fmla="*/ 399592 w 887272"/>
              <a:gd name="connsiteY145" fmla="*/ 777240 h 3631956"/>
              <a:gd name="connsiteX146" fmla="*/ 404672 w 887272"/>
              <a:gd name="connsiteY146" fmla="*/ 731520 h 3631956"/>
              <a:gd name="connsiteX147" fmla="*/ 414832 w 887272"/>
              <a:gd name="connsiteY147" fmla="*/ 690880 h 3631956"/>
              <a:gd name="connsiteX148" fmla="*/ 424992 w 887272"/>
              <a:gd name="connsiteY148" fmla="*/ 629920 h 3631956"/>
              <a:gd name="connsiteX149" fmla="*/ 430072 w 887272"/>
              <a:gd name="connsiteY149" fmla="*/ 584200 h 3631956"/>
              <a:gd name="connsiteX150" fmla="*/ 440232 w 887272"/>
              <a:gd name="connsiteY150" fmla="*/ 543560 h 3631956"/>
              <a:gd name="connsiteX151" fmla="*/ 445312 w 887272"/>
              <a:gd name="connsiteY151" fmla="*/ 523240 h 3631956"/>
              <a:gd name="connsiteX152" fmla="*/ 455472 w 887272"/>
              <a:gd name="connsiteY152" fmla="*/ 457200 h 3631956"/>
              <a:gd name="connsiteX153" fmla="*/ 465632 w 887272"/>
              <a:gd name="connsiteY153" fmla="*/ 411480 h 3631956"/>
              <a:gd name="connsiteX154" fmla="*/ 470712 w 887272"/>
              <a:gd name="connsiteY154" fmla="*/ 365760 h 3631956"/>
              <a:gd name="connsiteX155" fmla="*/ 475792 w 887272"/>
              <a:gd name="connsiteY155" fmla="*/ 335280 h 3631956"/>
              <a:gd name="connsiteX156" fmla="*/ 478332 w 887272"/>
              <a:gd name="connsiteY156" fmla="*/ 213360 h 3631956"/>
              <a:gd name="connsiteX0" fmla="*/ 478332 w 887272"/>
              <a:gd name="connsiteY0" fmla="*/ 213360 h 3631956"/>
              <a:gd name="connsiteX1" fmla="*/ 489762 w 887272"/>
              <a:gd name="connsiteY1" fmla="*/ 197485 h 3631956"/>
              <a:gd name="connsiteX2" fmla="*/ 505637 w 887272"/>
              <a:gd name="connsiteY2" fmla="*/ 182245 h 3631956"/>
              <a:gd name="connsiteX3" fmla="*/ 536117 w 887272"/>
              <a:gd name="connsiteY3" fmla="*/ 163830 h 3631956"/>
              <a:gd name="connsiteX4" fmla="*/ 551357 w 887272"/>
              <a:gd name="connsiteY4" fmla="*/ 148590 h 3631956"/>
              <a:gd name="connsiteX5" fmla="*/ 581837 w 887272"/>
              <a:gd name="connsiteY5" fmla="*/ 136525 h 3631956"/>
              <a:gd name="connsiteX6" fmla="*/ 602792 w 887272"/>
              <a:gd name="connsiteY6" fmla="*/ 111760 h 3631956"/>
              <a:gd name="connsiteX7" fmla="*/ 638352 w 887272"/>
              <a:gd name="connsiteY7" fmla="*/ 96520 h 3631956"/>
              <a:gd name="connsiteX8" fmla="*/ 653592 w 887272"/>
              <a:gd name="connsiteY8" fmla="*/ 86360 h 3631956"/>
              <a:gd name="connsiteX9" fmla="*/ 689152 w 887272"/>
              <a:gd name="connsiteY9" fmla="*/ 76200 h 3631956"/>
              <a:gd name="connsiteX10" fmla="*/ 719632 w 887272"/>
              <a:gd name="connsiteY10" fmla="*/ 66040 h 3631956"/>
              <a:gd name="connsiteX11" fmla="*/ 755192 w 887272"/>
              <a:gd name="connsiteY11" fmla="*/ 50800 h 3631956"/>
              <a:gd name="connsiteX12" fmla="*/ 805992 w 887272"/>
              <a:gd name="connsiteY12" fmla="*/ 35560 h 3631956"/>
              <a:gd name="connsiteX13" fmla="*/ 821232 w 887272"/>
              <a:gd name="connsiteY13" fmla="*/ 25400 h 3631956"/>
              <a:gd name="connsiteX14" fmla="*/ 851712 w 887272"/>
              <a:gd name="connsiteY14" fmla="*/ 15240 h 3631956"/>
              <a:gd name="connsiteX15" fmla="*/ 882192 w 887272"/>
              <a:gd name="connsiteY15" fmla="*/ 0 h 3631956"/>
              <a:gd name="connsiteX16" fmla="*/ 887272 w 887272"/>
              <a:gd name="connsiteY16" fmla="*/ 15240 h 3631956"/>
              <a:gd name="connsiteX17" fmla="*/ 882192 w 887272"/>
              <a:gd name="connsiteY17" fmla="*/ 60960 h 3631956"/>
              <a:gd name="connsiteX18" fmla="*/ 877112 w 887272"/>
              <a:gd name="connsiteY18" fmla="*/ 76200 h 3631956"/>
              <a:gd name="connsiteX19" fmla="*/ 872032 w 887272"/>
              <a:gd name="connsiteY19" fmla="*/ 96520 h 3631956"/>
              <a:gd name="connsiteX20" fmla="*/ 866952 w 887272"/>
              <a:gd name="connsiteY20" fmla="*/ 162560 h 3631956"/>
              <a:gd name="connsiteX21" fmla="*/ 861872 w 887272"/>
              <a:gd name="connsiteY21" fmla="*/ 182880 h 3631956"/>
              <a:gd name="connsiteX22" fmla="*/ 856792 w 887272"/>
              <a:gd name="connsiteY22" fmla="*/ 213360 h 3631956"/>
              <a:gd name="connsiteX23" fmla="*/ 851712 w 887272"/>
              <a:gd name="connsiteY23" fmla="*/ 335280 h 3631956"/>
              <a:gd name="connsiteX24" fmla="*/ 841552 w 887272"/>
              <a:gd name="connsiteY24" fmla="*/ 401320 h 3631956"/>
              <a:gd name="connsiteX25" fmla="*/ 836472 w 887272"/>
              <a:gd name="connsiteY25" fmla="*/ 447040 h 3631956"/>
              <a:gd name="connsiteX26" fmla="*/ 826312 w 887272"/>
              <a:gd name="connsiteY26" fmla="*/ 568960 h 3631956"/>
              <a:gd name="connsiteX27" fmla="*/ 821232 w 887272"/>
              <a:gd name="connsiteY27" fmla="*/ 594360 h 3631956"/>
              <a:gd name="connsiteX28" fmla="*/ 816152 w 887272"/>
              <a:gd name="connsiteY28" fmla="*/ 640080 h 3631956"/>
              <a:gd name="connsiteX29" fmla="*/ 805992 w 887272"/>
              <a:gd name="connsiteY29" fmla="*/ 690880 h 3631956"/>
              <a:gd name="connsiteX30" fmla="*/ 800912 w 887272"/>
              <a:gd name="connsiteY30" fmla="*/ 721360 h 3631956"/>
              <a:gd name="connsiteX31" fmla="*/ 795832 w 887272"/>
              <a:gd name="connsiteY31" fmla="*/ 741680 h 3631956"/>
              <a:gd name="connsiteX32" fmla="*/ 790752 w 887272"/>
              <a:gd name="connsiteY32" fmla="*/ 767080 h 3631956"/>
              <a:gd name="connsiteX33" fmla="*/ 785672 w 887272"/>
              <a:gd name="connsiteY33" fmla="*/ 787400 h 3631956"/>
              <a:gd name="connsiteX34" fmla="*/ 780592 w 887272"/>
              <a:gd name="connsiteY34" fmla="*/ 828040 h 3631956"/>
              <a:gd name="connsiteX35" fmla="*/ 775512 w 887272"/>
              <a:gd name="connsiteY35" fmla="*/ 843280 h 3631956"/>
              <a:gd name="connsiteX36" fmla="*/ 765352 w 887272"/>
              <a:gd name="connsiteY36" fmla="*/ 894080 h 3631956"/>
              <a:gd name="connsiteX37" fmla="*/ 755192 w 887272"/>
              <a:gd name="connsiteY37" fmla="*/ 939800 h 3631956"/>
              <a:gd name="connsiteX38" fmla="*/ 750112 w 887272"/>
              <a:gd name="connsiteY38" fmla="*/ 980440 h 3631956"/>
              <a:gd name="connsiteX39" fmla="*/ 745032 w 887272"/>
              <a:gd name="connsiteY39" fmla="*/ 1031240 h 3631956"/>
              <a:gd name="connsiteX40" fmla="*/ 734872 w 887272"/>
              <a:gd name="connsiteY40" fmla="*/ 1102360 h 3631956"/>
              <a:gd name="connsiteX41" fmla="*/ 729792 w 887272"/>
              <a:gd name="connsiteY41" fmla="*/ 1203960 h 3631956"/>
              <a:gd name="connsiteX42" fmla="*/ 719632 w 887272"/>
              <a:gd name="connsiteY42" fmla="*/ 1264920 h 3631956"/>
              <a:gd name="connsiteX43" fmla="*/ 704392 w 887272"/>
              <a:gd name="connsiteY43" fmla="*/ 1407160 h 3631956"/>
              <a:gd name="connsiteX44" fmla="*/ 694232 w 887272"/>
              <a:gd name="connsiteY44" fmla="*/ 1463040 h 3631956"/>
              <a:gd name="connsiteX45" fmla="*/ 689152 w 887272"/>
              <a:gd name="connsiteY45" fmla="*/ 1518920 h 3631956"/>
              <a:gd name="connsiteX46" fmla="*/ 678992 w 887272"/>
              <a:gd name="connsiteY46" fmla="*/ 1564640 h 3631956"/>
              <a:gd name="connsiteX47" fmla="*/ 673912 w 887272"/>
              <a:gd name="connsiteY47" fmla="*/ 1595120 h 3631956"/>
              <a:gd name="connsiteX48" fmla="*/ 668832 w 887272"/>
              <a:gd name="connsiteY48" fmla="*/ 1635760 h 3631956"/>
              <a:gd name="connsiteX49" fmla="*/ 663752 w 887272"/>
              <a:gd name="connsiteY49" fmla="*/ 1666240 h 3631956"/>
              <a:gd name="connsiteX50" fmla="*/ 658672 w 887272"/>
              <a:gd name="connsiteY50" fmla="*/ 1706880 h 3631956"/>
              <a:gd name="connsiteX51" fmla="*/ 643432 w 887272"/>
              <a:gd name="connsiteY51" fmla="*/ 1778000 h 3631956"/>
              <a:gd name="connsiteX52" fmla="*/ 638352 w 887272"/>
              <a:gd name="connsiteY52" fmla="*/ 1823720 h 3631956"/>
              <a:gd name="connsiteX53" fmla="*/ 628192 w 887272"/>
              <a:gd name="connsiteY53" fmla="*/ 1879600 h 3631956"/>
              <a:gd name="connsiteX54" fmla="*/ 623112 w 887272"/>
              <a:gd name="connsiteY54" fmla="*/ 1935480 h 3631956"/>
              <a:gd name="connsiteX55" fmla="*/ 607872 w 887272"/>
              <a:gd name="connsiteY55" fmla="*/ 2021840 h 3631956"/>
              <a:gd name="connsiteX56" fmla="*/ 602792 w 887272"/>
              <a:gd name="connsiteY56" fmla="*/ 2082800 h 3631956"/>
              <a:gd name="connsiteX57" fmla="*/ 592632 w 887272"/>
              <a:gd name="connsiteY57" fmla="*/ 2133600 h 3631956"/>
              <a:gd name="connsiteX58" fmla="*/ 582472 w 887272"/>
              <a:gd name="connsiteY58" fmla="*/ 2204720 h 3631956"/>
              <a:gd name="connsiteX59" fmla="*/ 577392 w 887272"/>
              <a:gd name="connsiteY59" fmla="*/ 2296160 h 3631956"/>
              <a:gd name="connsiteX60" fmla="*/ 572312 w 887272"/>
              <a:gd name="connsiteY60" fmla="*/ 2311400 h 3631956"/>
              <a:gd name="connsiteX61" fmla="*/ 567232 w 887272"/>
              <a:gd name="connsiteY61" fmla="*/ 2352040 h 3631956"/>
              <a:gd name="connsiteX62" fmla="*/ 562152 w 887272"/>
              <a:gd name="connsiteY62" fmla="*/ 2382520 h 3631956"/>
              <a:gd name="connsiteX63" fmla="*/ 551992 w 887272"/>
              <a:gd name="connsiteY63" fmla="*/ 2509520 h 3631956"/>
              <a:gd name="connsiteX64" fmla="*/ 541832 w 887272"/>
              <a:gd name="connsiteY64" fmla="*/ 2570480 h 3631956"/>
              <a:gd name="connsiteX65" fmla="*/ 536752 w 887272"/>
              <a:gd name="connsiteY65" fmla="*/ 2595880 h 3631956"/>
              <a:gd name="connsiteX66" fmla="*/ 526592 w 887272"/>
              <a:gd name="connsiteY66" fmla="*/ 2809240 h 3631956"/>
              <a:gd name="connsiteX67" fmla="*/ 521512 w 887272"/>
              <a:gd name="connsiteY67" fmla="*/ 2834640 h 3631956"/>
              <a:gd name="connsiteX68" fmla="*/ 516432 w 887272"/>
              <a:gd name="connsiteY68" fmla="*/ 2956560 h 3631956"/>
              <a:gd name="connsiteX69" fmla="*/ 506272 w 887272"/>
              <a:gd name="connsiteY69" fmla="*/ 3048000 h 3631956"/>
              <a:gd name="connsiteX70" fmla="*/ 494419 w 887272"/>
              <a:gd name="connsiteY70" fmla="*/ 3217898 h 3631956"/>
              <a:gd name="connsiteX71" fmla="*/ 486517 w 887272"/>
              <a:gd name="connsiteY71" fmla="*/ 3325707 h 3631956"/>
              <a:gd name="connsiteX72" fmla="*/ 489903 w 887272"/>
              <a:gd name="connsiteY72" fmla="*/ 3369734 h 3631956"/>
              <a:gd name="connsiteX73" fmla="*/ 484823 w 887272"/>
              <a:gd name="connsiteY73" fmla="*/ 3407551 h 3631956"/>
              <a:gd name="connsiteX74" fmla="*/ 462810 w 887272"/>
              <a:gd name="connsiteY74" fmla="*/ 3608494 h 3631956"/>
              <a:gd name="connsiteX75" fmla="*/ 414832 w 887272"/>
              <a:gd name="connsiteY75" fmla="*/ 3611880 h 3631956"/>
              <a:gd name="connsiteX76" fmla="*/ 191312 w 887272"/>
              <a:gd name="connsiteY76" fmla="*/ 3601720 h 3631956"/>
              <a:gd name="connsiteX77" fmla="*/ 120192 w 887272"/>
              <a:gd name="connsiteY77" fmla="*/ 3591560 h 3631956"/>
              <a:gd name="connsiteX78" fmla="*/ 64312 w 887272"/>
              <a:gd name="connsiteY78" fmla="*/ 3586480 h 3631956"/>
              <a:gd name="connsiteX79" fmla="*/ 20849 w 887272"/>
              <a:gd name="connsiteY79" fmla="*/ 3576884 h 3631956"/>
              <a:gd name="connsiteX80" fmla="*/ 35525 w 887272"/>
              <a:gd name="connsiteY80" fmla="*/ 3533423 h 3631956"/>
              <a:gd name="connsiteX81" fmla="*/ 42864 w 887272"/>
              <a:gd name="connsiteY81" fmla="*/ 3455528 h 3631956"/>
              <a:gd name="connsiteX82" fmla="*/ 45121 w 887272"/>
              <a:gd name="connsiteY82" fmla="*/ 3429000 h 3631956"/>
              <a:gd name="connsiteX83" fmla="*/ 47379 w 887272"/>
              <a:gd name="connsiteY83" fmla="*/ 3397956 h 3631956"/>
              <a:gd name="connsiteX84" fmla="*/ 46815 w 887272"/>
              <a:gd name="connsiteY84" fmla="*/ 3356186 h 3631956"/>
              <a:gd name="connsiteX85" fmla="*/ 46250 w 887272"/>
              <a:gd name="connsiteY85" fmla="*/ 3327964 h 3631956"/>
              <a:gd name="connsiteX86" fmla="*/ 48508 w 887272"/>
              <a:gd name="connsiteY86" fmla="*/ 3265311 h 3631956"/>
              <a:gd name="connsiteX87" fmla="*/ 64876 w 887272"/>
              <a:gd name="connsiteY87" fmla="*/ 3217332 h 3631956"/>
              <a:gd name="connsiteX88" fmla="*/ 66570 w 887272"/>
              <a:gd name="connsiteY88" fmla="*/ 3178387 h 3631956"/>
              <a:gd name="connsiteX89" fmla="*/ 79551 w 887272"/>
              <a:gd name="connsiteY89" fmla="*/ 3056467 h 3631956"/>
              <a:gd name="connsiteX90" fmla="*/ 78987 w 887272"/>
              <a:gd name="connsiteY90" fmla="*/ 3025422 h 3631956"/>
              <a:gd name="connsiteX91" fmla="*/ 86890 w 887272"/>
              <a:gd name="connsiteY91" fmla="*/ 2958253 h 3631956"/>
              <a:gd name="connsiteX92" fmla="*/ 89147 w 887272"/>
              <a:gd name="connsiteY92" fmla="*/ 2910841 h 3631956"/>
              <a:gd name="connsiteX93" fmla="*/ 96485 w 887272"/>
              <a:gd name="connsiteY93" fmla="*/ 2835770 h 3631956"/>
              <a:gd name="connsiteX94" fmla="*/ 112290 w 887272"/>
              <a:gd name="connsiteY94" fmla="*/ 2715542 h 3631956"/>
              <a:gd name="connsiteX95" fmla="*/ 108903 w 887272"/>
              <a:gd name="connsiteY95" fmla="*/ 2701431 h 3631956"/>
              <a:gd name="connsiteX96" fmla="*/ 116805 w 887272"/>
              <a:gd name="connsiteY96" fmla="*/ 2692400 h 3631956"/>
              <a:gd name="connsiteX97" fmla="*/ 116241 w 887272"/>
              <a:gd name="connsiteY97" fmla="*/ 2673773 h 3631956"/>
              <a:gd name="connsiteX98" fmla="*/ 120756 w 887272"/>
              <a:gd name="connsiteY98" fmla="*/ 2632004 h 3631956"/>
              <a:gd name="connsiteX99" fmla="*/ 120192 w 887272"/>
              <a:gd name="connsiteY99" fmla="*/ 2609991 h 3631956"/>
              <a:gd name="connsiteX100" fmla="*/ 127530 w 887272"/>
              <a:gd name="connsiteY100" fmla="*/ 2589671 h 3631956"/>
              <a:gd name="connsiteX101" fmla="*/ 132610 w 887272"/>
              <a:gd name="connsiteY101" fmla="*/ 2554676 h 3631956"/>
              <a:gd name="connsiteX102" fmla="*/ 137125 w 887272"/>
              <a:gd name="connsiteY102" fmla="*/ 2525323 h 3631956"/>
              <a:gd name="connsiteX103" fmla="*/ 142206 w 887272"/>
              <a:gd name="connsiteY103" fmla="*/ 2484684 h 3631956"/>
              <a:gd name="connsiteX104" fmla="*/ 152364 w 887272"/>
              <a:gd name="connsiteY104" fmla="*/ 2466621 h 3631956"/>
              <a:gd name="connsiteX105" fmla="*/ 151802 w 887272"/>
              <a:gd name="connsiteY105" fmla="*/ 2430498 h 3631956"/>
              <a:gd name="connsiteX106" fmla="*/ 159703 w 887272"/>
              <a:gd name="connsiteY106" fmla="*/ 2410178 h 3631956"/>
              <a:gd name="connsiteX107" fmla="*/ 164784 w 887272"/>
              <a:gd name="connsiteY107" fmla="*/ 2388164 h 3631956"/>
              <a:gd name="connsiteX108" fmla="*/ 167041 w 887272"/>
              <a:gd name="connsiteY108" fmla="*/ 2359943 h 3631956"/>
              <a:gd name="connsiteX109" fmla="*/ 174943 w 887272"/>
              <a:gd name="connsiteY109" fmla="*/ 2338494 h 3631956"/>
              <a:gd name="connsiteX110" fmla="*/ 180023 w 887272"/>
              <a:gd name="connsiteY110" fmla="*/ 2284871 h 3631956"/>
              <a:gd name="connsiteX111" fmla="*/ 181716 w 887272"/>
              <a:gd name="connsiteY111" fmla="*/ 2232942 h 3631956"/>
              <a:gd name="connsiteX112" fmla="*/ 190183 w 887272"/>
              <a:gd name="connsiteY112" fmla="*/ 2175369 h 3631956"/>
              <a:gd name="connsiteX113" fmla="*/ 191312 w 887272"/>
              <a:gd name="connsiteY113" fmla="*/ 2136987 h 3631956"/>
              <a:gd name="connsiteX114" fmla="*/ 196392 w 887272"/>
              <a:gd name="connsiteY114" fmla="*/ 2098040 h 3631956"/>
              <a:gd name="connsiteX115" fmla="*/ 206552 w 887272"/>
              <a:gd name="connsiteY115" fmla="*/ 1991360 h 3631956"/>
              <a:gd name="connsiteX116" fmla="*/ 211632 w 887272"/>
              <a:gd name="connsiteY116" fmla="*/ 1965960 h 3631956"/>
              <a:gd name="connsiteX117" fmla="*/ 216712 w 887272"/>
              <a:gd name="connsiteY117" fmla="*/ 1925320 h 3631956"/>
              <a:gd name="connsiteX118" fmla="*/ 221792 w 887272"/>
              <a:gd name="connsiteY118" fmla="*/ 1910080 h 3631956"/>
              <a:gd name="connsiteX119" fmla="*/ 226872 w 887272"/>
              <a:gd name="connsiteY119" fmla="*/ 1889760 h 3631956"/>
              <a:gd name="connsiteX120" fmla="*/ 231952 w 887272"/>
              <a:gd name="connsiteY120" fmla="*/ 1859280 h 3631956"/>
              <a:gd name="connsiteX121" fmla="*/ 237032 w 887272"/>
              <a:gd name="connsiteY121" fmla="*/ 1833880 h 3631956"/>
              <a:gd name="connsiteX122" fmla="*/ 242112 w 887272"/>
              <a:gd name="connsiteY122" fmla="*/ 1762760 h 3631956"/>
              <a:gd name="connsiteX123" fmla="*/ 247192 w 887272"/>
              <a:gd name="connsiteY123" fmla="*/ 1747520 h 3631956"/>
              <a:gd name="connsiteX124" fmla="*/ 252272 w 887272"/>
              <a:gd name="connsiteY124" fmla="*/ 1722120 h 3631956"/>
              <a:gd name="connsiteX125" fmla="*/ 257352 w 887272"/>
              <a:gd name="connsiteY125" fmla="*/ 1671320 h 3631956"/>
              <a:gd name="connsiteX126" fmla="*/ 262432 w 887272"/>
              <a:gd name="connsiteY126" fmla="*/ 1656080 h 3631956"/>
              <a:gd name="connsiteX127" fmla="*/ 267512 w 887272"/>
              <a:gd name="connsiteY127" fmla="*/ 1635760 h 3631956"/>
              <a:gd name="connsiteX128" fmla="*/ 272592 w 887272"/>
              <a:gd name="connsiteY128" fmla="*/ 1574800 h 3631956"/>
              <a:gd name="connsiteX129" fmla="*/ 277672 w 887272"/>
              <a:gd name="connsiteY129" fmla="*/ 1559560 h 3631956"/>
              <a:gd name="connsiteX130" fmla="*/ 287832 w 887272"/>
              <a:gd name="connsiteY130" fmla="*/ 1518920 h 3631956"/>
              <a:gd name="connsiteX131" fmla="*/ 292912 w 887272"/>
              <a:gd name="connsiteY131" fmla="*/ 1473200 h 3631956"/>
              <a:gd name="connsiteX132" fmla="*/ 297992 w 887272"/>
              <a:gd name="connsiteY132" fmla="*/ 1447800 h 3631956"/>
              <a:gd name="connsiteX133" fmla="*/ 308152 w 887272"/>
              <a:gd name="connsiteY133" fmla="*/ 1386840 h 3631956"/>
              <a:gd name="connsiteX134" fmla="*/ 313232 w 887272"/>
              <a:gd name="connsiteY134" fmla="*/ 1346200 h 3631956"/>
              <a:gd name="connsiteX135" fmla="*/ 323392 w 887272"/>
              <a:gd name="connsiteY135" fmla="*/ 1275080 h 3631956"/>
              <a:gd name="connsiteX136" fmla="*/ 328472 w 887272"/>
              <a:gd name="connsiteY136" fmla="*/ 1224280 h 3631956"/>
              <a:gd name="connsiteX137" fmla="*/ 333552 w 887272"/>
              <a:gd name="connsiteY137" fmla="*/ 1198880 h 3631956"/>
              <a:gd name="connsiteX138" fmla="*/ 348792 w 887272"/>
              <a:gd name="connsiteY138" fmla="*/ 1127760 h 3631956"/>
              <a:gd name="connsiteX139" fmla="*/ 353872 w 887272"/>
              <a:gd name="connsiteY139" fmla="*/ 1076960 h 3631956"/>
              <a:gd name="connsiteX140" fmla="*/ 358952 w 887272"/>
              <a:gd name="connsiteY140" fmla="*/ 1056640 h 3631956"/>
              <a:gd name="connsiteX141" fmla="*/ 369112 w 887272"/>
              <a:gd name="connsiteY141" fmla="*/ 1005840 h 3631956"/>
              <a:gd name="connsiteX142" fmla="*/ 374192 w 887272"/>
              <a:gd name="connsiteY142" fmla="*/ 934720 h 3631956"/>
              <a:gd name="connsiteX143" fmla="*/ 384352 w 887272"/>
              <a:gd name="connsiteY143" fmla="*/ 868680 h 3631956"/>
              <a:gd name="connsiteX144" fmla="*/ 389432 w 887272"/>
              <a:gd name="connsiteY144" fmla="*/ 822960 h 3631956"/>
              <a:gd name="connsiteX145" fmla="*/ 399592 w 887272"/>
              <a:gd name="connsiteY145" fmla="*/ 777240 h 3631956"/>
              <a:gd name="connsiteX146" fmla="*/ 404672 w 887272"/>
              <a:gd name="connsiteY146" fmla="*/ 731520 h 3631956"/>
              <a:gd name="connsiteX147" fmla="*/ 414832 w 887272"/>
              <a:gd name="connsiteY147" fmla="*/ 690880 h 3631956"/>
              <a:gd name="connsiteX148" fmla="*/ 424992 w 887272"/>
              <a:gd name="connsiteY148" fmla="*/ 629920 h 3631956"/>
              <a:gd name="connsiteX149" fmla="*/ 430072 w 887272"/>
              <a:gd name="connsiteY149" fmla="*/ 584200 h 3631956"/>
              <a:gd name="connsiteX150" fmla="*/ 440232 w 887272"/>
              <a:gd name="connsiteY150" fmla="*/ 543560 h 3631956"/>
              <a:gd name="connsiteX151" fmla="*/ 445312 w 887272"/>
              <a:gd name="connsiteY151" fmla="*/ 523240 h 3631956"/>
              <a:gd name="connsiteX152" fmla="*/ 455472 w 887272"/>
              <a:gd name="connsiteY152" fmla="*/ 457200 h 3631956"/>
              <a:gd name="connsiteX153" fmla="*/ 465632 w 887272"/>
              <a:gd name="connsiteY153" fmla="*/ 411480 h 3631956"/>
              <a:gd name="connsiteX154" fmla="*/ 470712 w 887272"/>
              <a:gd name="connsiteY154" fmla="*/ 365760 h 3631956"/>
              <a:gd name="connsiteX155" fmla="*/ 475792 w 887272"/>
              <a:gd name="connsiteY155" fmla="*/ 335280 h 3631956"/>
              <a:gd name="connsiteX156" fmla="*/ 478332 w 887272"/>
              <a:gd name="connsiteY156" fmla="*/ 213360 h 3631956"/>
              <a:gd name="connsiteX0" fmla="*/ 478332 w 887272"/>
              <a:gd name="connsiteY0" fmla="*/ 213360 h 3631956"/>
              <a:gd name="connsiteX1" fmla="*/ 489762 w 887272"/>
              <a:gd name="connsiteY1" fmla="*/ 197485 h 3631956"/>
              <a:gd name="connsiteX2" fmla="*/ 505637 w 887272"/>
              <a:gd name="connsiteY2" fmla="*/ 182245 h 3631956"/>
              <a:gd name="connsiteX3" fmla="*/ 536117 w 887272"/>
              <a:gd name="connsiteY3" fmla="*/ 163830 h 3631956"/>
              <a:gd name="connsiteX4" fmla="*/ 551357 w 887272"/>
              <a:gd name="connsiteY4" fmla="*/ 148590 h 3631956"/>
              <a:gd name="connsiteX5" fmla="*/ 581837 w 887272"/>
              <a:gd name="connsiteY5" fmla="*/ 136525 h 3631956"/>
              <a:gd name="connsiteX6" fmla="*/ 608507 w 887272"/>
              <a:gd name="connsiteY6" fmla="*/ 115570 h 3631956"/>
              <a:gd name="connsiteX7" fmla="*/ 638352 w 887272"/>
              <a:gd name="connsiteY7" fmla="*/ 96520 h 3631956"/>
              <a:gd name="connsiteX8" fmla="*/ 653592 w 887272"/>
              <a:gd name="connsiteY8" fmla="*/ 86360 h 3631956"/>
              <a:gd name="connsiteX9" fmla="*/ 689152 w 887272"/>
              <a:gd name="connsiteY9" fmla="*/ 76200 h 3631956"/>
              <a:gd name="connsiteX10" fmla="*/ 719632 w 887272"/>
              <a:gd name="connsiteY10" fmla="*/ 66040 h 3631956"/>
              <a:gd name="connsiteX11" fmla="*/ 755192 w 887272"/>
              <a:gd name="connsiteY11" fmla="*/ 50800 h 3631956"/>
              <a:gd name="connsiteX12" fmla="*/ 805992 w 887272"/>
              <a:gd name="connsiteY12" fmla="*/ 35560 h 3631956"/>
              <a:gd name="connsiteX13" fmla="*/ 821232 w 887272"/>
              <a:gd name="connsiteY13" fmla="*/ 25400 h 3631956"/>
              <a:gd name="connsiteX14" fmla="*/ 851712 w 887272"/>
              <a:gd name="connsiteY14" fmla="*/ 15240 h 3631956"/>
              <a:gd name="connsiteX15" fmla="*/ 882192 w 887272"/>
              <a:gd name="connsiteY15" fmla="*/ 0 h 3631956"/>
              <a:gd name="connsiteX16" fmla="*/ 887272 w 887272"/>
              <a:gd name="connsiteY16" fmla="*/ 15240 h 3631956"/>
              <a:gd name="connsiteX17" fmla="*/ 882192 w 887272"/>
              <a:gd name="connsiteY17" fmla="*/ 60960 h 3631956"/>
              <a:gd name="connsiteX18" fmla="*/ 877112 w 887272"/>
              <a:gd name="connsiteY18" fmla="*/ 76200 h 3631956"/>
              <a:gd name="connsiteX19" fmla="*/ 872032 w 887272"/>
              <a:gd name="connsiteY19" fmla="*/ 96520 h 3631956"/>
              <a:gd name="connsiteX20" fmla="*/ 866952 w 887272"/>
              <a:gd name="connsiteY20" fmla="*/ 162560 h 3631956"/>
              <a:gd name="connsiteX21" fmla="*/ 861872 w 887272"/>
              <a:gd name="connsiteY21" fmla="*/ 182880 h 3631956"/>
              <a:gd name="connsiteX22" fmla="*/ 856792 w 887272"/>
              <a:gd name="connsiteY22" fmla="*/ 213360 h 3631956"/>
              <a:gd name="connsiteX23" fmla="*/ 851712 w 887272"/>
              <a:gd name="connsiteY23" fmla="*/ 335280 h 3631956"/>
              <a:gd name="connsiteX24" fmla="*/ 841552 w 887272"/>
              <a:gd name="connsiteY24" fmla="*/ 401320 h 3631956"/>
              <a:gd name="connsiteX25" fmla="*/ 836472 w 887272"/>
              <a:gd name="connsiteY25" fmla="*/ 447040 h 3631956"/>
              <a:gd name="connsiteX26" fmla="*/ 826312 w 887272"/>
              <a:gd name="connsiteY26" fmla="*/ 568960 h 3631956"/>
              <a:gd name="connsiteX27" fmla="*/ 821232 w 887272"/>
              <a:gd name="connsiteY27" fmla="*/ 594360 h 3631956"/>
              <a:gd name="connsiteX28" fmla="*/ 816152 w 887272"/>
              <a:gd name="connsiteY28" fmla="*/ 640080 h 3631956"/>
              <a:gd name="connsiteX29" fmla="*/ 805992 w 887272"/>
              <a:gd name="connsiteY29" fmla="*/ 690880 h 3631956"/>
              <a:gd name="connsiteX30" fmla="*/ 800912 w 887272"/>
              <a:gd name="connsiteY30" fmla="*/ 721360 h 3631956"/>
              <a:gd name="connsiteX31" fmla="*/ 795832 w 887272"/>
              <a:gd name="connsiteY31" fmla="*/ 741680 h 3631956"/>
              <a:gd name="connsiteX32" fmla="*/ 790752 w 887272"/>
              <a:gd name="connsiteY32" fmla="*/ 767080 h 3631956"/>
              <a:gd name="connsiteX33" fmla="*/ 785672 w 887272"/>
              <a:gd name="connsiteY33" fmla="*/ 787400 h 3631956"/>
              <a:gd name="connsiteX34" fmla="*/ 780592 w 887272"/>
              <a:gd name="connsiteY34" fmla="*/ 828040 h 3631956"/>
              <a:gd name="connsiteX35" fmla="*/ 775512 w 887272"/>
              <a:gd name="connsiteY35" fmla="*/ 843280 h 3631956"/>
              <a:gd name="connsiteX36" fmla="*/ 765352 w 887272"/>
              <a:gd name="connsiteY36" fmla="*/ 894080 h 3631956"/>
              <a:gd name="connsiteX37" fmla="*/ 755192 w 887272"/>
              <a:gd name="connsiteY37" fmla="*/ 939800 h 3631956"/>
              <a:gd name="connsiteX38" fmla="*/ 750112 w 887272"/>
              <a:gd name="connsiteY38" fmla="*/ 980440 h 3631956"/>
              <a:gd name="connsiteX39" fmla="*/ 745032 w 887272"/>
              <a:gd name="connsiteY39" fmla="*/ 1031240 h 3631956"/>
              <a:gd name="connsiteX40" fmla="*/ 734872 w 887272"/>
              <a:gd name="connsiteY40" fmla="*/ 1102360 h 3631956"/>
              <a:gd name="connsiteX41" fmla="*/ 729792 w 887272"/>
              <a:gd name="connsiteY41" fmla="*/ 1203960 h 3631956"/>
              <a:gd name="connsiteX42" fmla="*/ 719632 w 887272"/>
              <a:gd name="connsiteY42" fmla="*/ 1264920 h 3631956"/>
              <a:gd name="connsiteX43" fmla="*/ 704392 w 887272"/>
              <a:gd name="connsiteY43" fmla="*/ 1407160 h 3631956"/>
              <a:gd name="connsiteX44" fmla="*/ 694232 w 887272"/>
              <a:gd name="connsiteY44" fmla="*/ 1463040 h 3631956"/>
              <a:gd name="connsiteX45" fmla="*/ 689152 w 887272"/>
              <a:gd name="connsiteY45" fmla="*/ 1518920 h 3631956"/>
              <a:gd name="connsiteX46" fmla="*/ 678992 w 887272"/>
              <a:gd name="connsiteY46" fmla="*/ 1564640 h 3631956"/>
              <a:gd name="connsiteX47" fmla="*/ 673912 w 887272"/>
              <a:gd name="connsiteY47" fmla="*/ 1595120 h 3631956"/>
              <a:gd name="connsiteX48" fmla="*/ 668832 w 887272"/>
              <a:gd name="connsiteY48" fmla="*/ 1635760 h 3631956"/>
              <a:gd name="connsiteX49" fmla="*/ 663752 w 887272"/>
              <a:gd name="connsiteY49" fmla="*/ 1666240 h 3631956"/>
              <a:gd name="connsiteX50" fmla="*/ 658672 w 887272"/>
              <a:gd name="connsiteY50" fmla="*/ 1706880 h 3631956"/>
              <a:gd name="connsiteX51" fmla="*/ 643432 w 887272"/>
              <a:gd name="connsiteY51" fmla="*/ 1778000 h 3631956"/>
              <a:gd name="connsiteX52" fmla="*/ 638352 w 887272"/>
              <a:gd name="connsiteY52" fmla="*/ 1823720 h 3631956"/>
              <a:gd name="connsiteX53" fmla="*/ 628192 w 887272"/>
              <a:gd name="connsiteY53" fmla="*/ 1879600 h 3631956"/>
              <a:gd name="connsiteX54" fmla="*/ 623112 w 887272"/>
              <a:gd name="connsiteY54" fmla="*/ 1935480 h 3631956"/>
              <a:gd name="connsiteX55" fmla="*/ 607872 w 887272"/>
              <a:gd name="connsiteY55" fmla="*/ 2021840 h 3631956"/>
              <a:gd name="connsiteX56" fmla="*/ 602792 w 887272"/>
              <a:gd name="connsiteY56" fmla="*/ 2082800 h 3631956"/>
              <a:gd name="connsiteX57" fmla="*/ 592632 w 887272"/>
              <a:gd name="connsiteY57" fmla="*/ 2133600 h 3631956"/>
              <a:gd name="connsiteX58" fmla="*/ 582472 w 887272"/>
              <a:gd name="connsiteY58" fmla="*/ 2204720 h 3631956"/>
              <a:gd name="connsiteX59" fmla="*/ 577392 w 887272"/>
              <a:gd name="connsiteY59" fmla="*/ 2296160 h 3631956"/>
              <a:gd name="connsiteX60" fmla="*/ 572312 w 887272"/>
              <a:gd name="connsiteY60" fmla="*/ 2311400 h 3631956"/>
              <a:gd name="connsiteX61" fmla="*/ 567232 w 887272"/>
              <a:gd name="connsiteY61" fmla="*/ 2352040 h 3631956"/>
              <a:gd name="connsiteX62" fmla="*/ 562152 w 887272"/>
              <a:gd name="connsiteY62" fmla="*/ 2382520 h 3631956"/>
              <a:gd name="connsiteX63" fmla="*/ 551992 w 887272"/>
              <a:gd name="connsiteY63" fmla="*/ 2509520 h 3631956"/>
              <a:gd name="connsiteX64" fmla="*/ 541832 w 887272"/>
              <a:gd name="connsiteY64" fmla="*/ 2570480 h 3631956"/>
              <a:gd name="connsiteX65" fmla="*/ 536752 w 887272"/>
              <a:gd name="connsiteY65" fmla="*/ 2595880 h 3631956"/>
              <a:gd name="connsiteX66" fmla="*/ 526592 w 887272"/>
              <a:gd name="connsiteY66" fmla="*/ 2809240 h 3631956"/>
              <a:gd name="connsiteX67" fmla="*/ 521512 w 887272"/>
              <a:gd name="connsiteY67" fmla="*/ 2834640 h 3631956"/>
              <a:gd name="connsiteX68" fmla="*/ 516432 w 887272"/>
              <a:gd name="connsiteY68" fmla="*/ 2956560 h 3631956"/>
              <a:gd name="connsiteX69" fmla="*/ 506272 w 887272"/>
              <a:gd name="connsiteY69" fmla="*/ 3048000 h 3631956"/>
              <a:gd name="connsiteX70" fmla="*/ 494419 w 887272"/>
              <a:gd name="connsiteY70" fmla="*/ 3217898 h 3631956"/>
              <a:gd name="connsiteX71" fmla="*/ 486517 w 887272"/>
              <a:gd name="connsiteY71" fmla="*/ 3325707 h 3631956"/>
              <a:gd name="connsiteX72" fmla="*/ 489903 w 887272"/>
              <a:gd name="connsiteY72" fmla="*/ 3369734 h 3631956"/>
              <a:gd name="connsiteX73" fmla="*/ 484823 w 887272"/>
              <a:gd name="connsiteY73" fmla="*/ 3407551 h 3631956"/>
              <a:gd name="connsiteX74" fmla="*/ 462810 w 887272"/>
              <a:gd name="connsiteY74" fmla="*/ 3608494 h 3631956"/>
              <a:gd name="connsiteX75" fmla="*/ 414832 w 887272"/>
              <a:gd name="connsiteY75" fmla="*/ 3611880 h 3631956"/>
              <a:gd name="connsiteX76" fmla="*/ 191312 w 887272"/>
              <a:gd name="connsiteY76" fmla="*/ 3601720 h 3631956"/>
              <a:gd name="connsiteX77" fmla="*/ 120192 w 887272"/>
              <a:gd name="connsiteY77" fmla="*/ 3591560 h 3631956"/>
              <a:gd name="connsiteX78" fmla="*/ 64312 w 887272"/>
              <a:gd name="connsiteY78" fmla="*/ 3586480 h 3631956"/>
              <a:gd name="connsiteX79" fmla="*/ 20849 w 887272"/>
              <a:gd name="connsiteY79" fmla="*/ 3576884 h 3631956"/>
              <a:gd name="connsiteX80" fmla="*/ 35525 w 887272"/>
              <a:gd name="connsiteY80" fmla="*/ 3533423 h 3631956"/>
              <a:gd name="connsiteX81" fmla="*/ 42864 w 887272"/>
              <a:gd name="connsiteY81" fmla="*/ 3455528 h 3631956"/>
              <a:gd name="connsiteX82" fmla="*/ 45121 w 887272"/>
              <a:gd name="connsiteY82" fmla="*/ 3429000 h 3631956"/>
              <a:gd name="connsiteX83" fmla="*/ 47379 w 887272"/>
              <a:gd name="connsiteY83" fmla="*/ 3397956 h 3631956"/>
              <a:gd name="connsiteX84" fmla="*/ 46815 w 887272"/>
              <a:gd name="connsiteY84" fmla="*/ 3356186 h 3631956"/>
              <a:gd name="connsiteX85" fmla="*/ 46250 w 887272"/>
              <a:gd name="connsiteY85" fmla="*/ 3327964 h 3631956"/>
              <a:gd name="connsiteX86" fmla="*/ 48508 w 887272"/>
              <a:gd name="connsiteY86" fmla="*/ 3265311 h 3631956"/>
              <a:gd name="connsiteX87" fmla="*/ 64876 w 887272"/>
              <a:gd name="connsiteY87" fmla="*/ 3217332 h 3631956"/>
              <a:gd name="connsiteX88" fmla="*/ 66570 w 887272"/>
              <a:gd name="connsiteY88" fmla="*/ 3178387 h 3631956"/>
              <a:gd name="connsiteX89" fmla="*/ 79551 w 887272"/>
              <a:gd name="connsiteY89" fmla="*/ 3056467 h 3631956"/>
              <a:gd name="connsiteX90" fmla="*/ 78987 w 887272"/>
              <a:gd name="connsiteY90" fmla="*/ 3025422 h 3631956"/>
              <a:gd name="connsiteX91" fmla="*/ 86890 w 887272"/>
              <a:gd name="connsiteY91" fmla="*/ 2958253 h 3631956"/>
              <a:gd name="connsiteX92" fmla="*/ 89147 w 887272"/>
              <a:gd name="connsiteY92" fmla="*/ 2910841 h 3631956"/>
              <a:gd name="connsiteX93" fmla="*/ 96485 w 887272"/>
              <a:gd name="connsiteY93" fmla="*/ 2835770 h 3631956"/>
              <a:gd name="connsiteX94" fmla="*/ 112290 w 887272"/>
              <a:gd name="connsiteY94" fmla="*/ 2715542 h 3631956"/>
              <a:gd name="connsiteX95" fmla="*/ 108903 w 887272"/>
              <a:gd name="connsiteY95" fmla="*/ 2701431 h 3631956"/>
              <a:gd name="connsiteX96" fmla="*/ 116805 w 887272"/>
              <a:gd name="connsiteY96" fmla="*/ 2692400 h 3631956"/>
              <a:gd name="connsiteX97" fmla="*/ 116241 w 887272"/>
              <a:gd name="connsiteY97" fmla="*/ 2673773 h 3631956"/>
              <a:gd name="connsiteX98" fmla="*/ 120756 w 887272"/>
              <a:gd name="connsiteY98" fmla="*/ 2632004 h 3631956"/>
              <a:gd name="connsiteX99" fmla="*/ 120192 w 887272"/>
              <a:gd name="connsiteY99" fmla="*/ 2609991 h 3631956"/>
              <a:gd name="connsiteX100" fmla="*/ 127530 w 887272"/>
              <a:gd name="connsiteY100" fmla="*/ 2589671 h 3631956"/>
              <a:gd name="connsiteX101" fmla="*/ 132610 w 887272"/>
              <a:gd name="connsiteY101" fmla="*/ 2554676 h 3631956"/>
              <a:gd name="connsiteX102" fmla="*/ 137125 w 887272"/>
              <a:gd name="connsiteY102" fmla="*/ 2525323 h 3631956"/>
              <a:gd name="connsiteX103" fmla="*/ 142206 w 887272"/>
              <a:gd name="connsiteY103" fmla="*/ 2484684 h 3631956"/>
              <a:gd name="connsiteX104" fmla="*/ 152364 w 887272"/>
              <a:gd name="connsiteY104" fmla="*/ 2466621 h 3631956"/>
              <a:gd name="connsiteX105" fmla="*/ 151802 w 887272"/>
              <a:gd name="connsiteY105" fmla="*/ 2430498 h 3631956"/>
              <a:gd name="connsiteX106" fmla="*/ 159703 w 887272"/>
              <a:gd name="connsiteY106" fmla="*/ 2410178 h 3631956"/>
              <a:gd name="connsiteX107" fmla="*/ 164784 w 887272"/>
              <a:gd name="connsiteY107" fmla="*/ 2388164 h 3631956"/>
              <a:gd name="connsiteX108" fmla="*/ 167041 w 887272"/>
              <a:gd name="connsiteY108" fmla="*/ 2359943 h 3631956"/>
              <a:gd name="connsiteX109" fmla="*/ 174943 w 887272"/>
              <a:gd name="connsiteY109" fmla="*/ 2338494 h 3631956"/>
              <a:gd name="connsiteX110" fmla="*/ 180023 w 887272"/>
              <a:gd name="connsiteY110" fmla="*/ 2284871 h 3631956"/>
              <a:gd name="connsiteX111" fmla="*/ 181716 w 887272"/>
              <a:gd name="connsiteY111" fmla="*/ 2232942 h 3631956"/>
              <a:gd name="connsiteX112" fmla="*/ 190183 w 887272"/>
              <a:gd name="connsiteY112" fmla="*/ 2175369 h 3631956"/>
              <a:gd name="connsiteX113" fmla="*/ 191312 w 887272"/>
              <a:gd name="connsiteY113" fmla="*/ 2136987 h 3631956"/>
              <a:gd name="connsiteX114" fmla="*/ 196392 w 887272"/>
              <a:gd name="connsiteY114" fmla="*/ 2098040 h 3631956"/>
              <a:gd name="connsiteX115" fmla="*/ 206552 w 887272"/>
              <a:gd name="connsiteY115" fmla="*/ 1991360 h 3631956"/>
              <a:gd name="connsiteX116" fmla="*/ 211632 w 887272"/>
              <a:gd name="connsiteY116" fmla="*/ 1965960 h 3631956"/>
              <a:gd name="connsiteX117" fmla="*/ 216712 w 887272"/>
              <a:gd name="connsiteY117" fmla="*/ 1925320 h 3631956"/>
              <a:gd name="connsiteX118" fmla="*/ 221792 w 887272"/>
              <a:gd name="connsiteY118" fmla="*/ 1910080 h 3631956"/>
              <a:gd name="connsiteX119" fmla="*/ 226872 w 887272"/>
              <a:gd name="connsiteY119" fmla="*/ 1889760 h 3631956"/>
              <a:gd name="connsiteX120" fmla="*/ 231952 w 887272"/>
              <a:gd name="connsiteY120" fmla="*/ 1859280 h 3631956"/>
              <a:gd name="connsiteX121" fmla="*/ 237032 w 887272"/>
              <a:gd name="connsiteY121" fmla="*/ 1833880 h 3631956"/>
              <a:gd name="connsiteX122" fmla="*/ 242112 w 887272"/>
              <a:gd name="connsiteY122" fmla="*/ 1762760 h 3631956"/>
              <a:gd name="connsiteX123" fmla="*/ 247192 w 887272"/>
              <a:gd name="connsiteY123" fmla="*/ 1747520 h 3631956"/>
              <a:gd name="connsiteX124" fmla="*/ 252272 w 887272"/>
              <a:gd name="connsiteY124" fmla="*/ 1722120 h 3631956"/>
              <a:gd name="connsiteX125" fmla="*/ 257352 w 887272"/>
              <a:gd name="connsiteY125" fmla="*/ 1671320 h 3631956"/>
              <a:gd name="connsiteX126" fmla="*/ 262432 w 887272"/>
              <a:gd name="connsiteY126" fmla="*/ 1656080 h 3631956"/>
              <a:gd name="connsiteX127" fmla="*/ 267512 w 887272"/>
              <a:gd name="connsiteY127" fmla="*/ 1635760 h 3631956"/>
              <a:gd name="connsiteX128" fmla="*/ 272592 w 887272"/>
              <a:gd name="connsiteY128" fmla="*/ 1574800 h 3631956"/>
              <a:gd name="connsiteX129" fmla="*/ 277672 w 887272"/>
              <a:gd name="connsiteY129" fmla="*/ 1559560 h 3631956"/>
              <a:gd name="connsiteX130" fmla="*/ 287832 w 887272"/>
              <a:gd name="connsiteY130" fmla="*/ 1518920 h 3631956"/>
              <a:gd name="connsiteX131" fmla="*/ 292912 w 887272"/>
              <a:gd name="connsiteY131" fmla="*/ 1473200 h 3631956"/>
              <a:gd name="connsiteX132" fmla="*/ 297992 w 887272"/>
              <a:gd name="connsiteY132" fmla="*/ 1447800 h 3631956"/>
              <a:gd name="connsiteX133" fmla="*/ 308152 w 887272"/>
              <a:gd name="connsiteY133" fmla="*/ 1386840 h 3631956"/>
              <a:gd name="connsiteX134" fmla="*/ 313232 w 887272"/>
              <a:gd name="connsiteY134" fmla="*/ 1346200 h 3631956"/>
              <a:gd name="connsiteX135" fmla="*/ 323392 w 887272"/>
              <a:gd name="connsiteY135" fmla="*/ 1275080 h 3631956"/>
              <a:gd name="connsiteX136" fmla="*/ 328472 w 887272"/>
              <a:gd name="connsiteY136" fmla="*/ 1224280 h 3631956"/>
              <a:gd name="connsiteX137" fmla="*/ 333552 w 887272"/>
              <a:gd name="connsiteY137" fmla="*/ 1198880 h 3631956"/>
              <a:gd name="connsiteX138" fmla="*/ 348792 w 887272"/>
              <a:gd name="connsiteY138" fmla="*/ 1127760 h 3631956"/>
              <a:gd name="connsiteX139" fmla="*/ 353872 w 887272"/>
              <a:gd name="connsiteY139" fmla="*/ 1076960 h 3631956"/>
              <a:gd name="connsiteX140" fmla="*/ 358952 w 887272"/>
              <a:gd name="connsiteY140" fmla="*/ 1056640 h 3631956"/>
              <a:gd name="connsiteX141" fmla="*/ 369112 w 887272"/>
              <a:gd name="connsiteY141" fmla="*/ 1005840 h 3631956"/>
              <a:gd name="connsiteX142" fmla="*/ 374192 w 887272"/>
              <a:gd name="connsiteY142" fmla="*/ 934720 h 3631956"/>
              <a:gd name="connsiteX143" fmla="*/ 384352 w 887272"/>
              <a:gd name="connsiteY143" fmla="*/ 868680 h 3631956"/>
              <a:gd name="connsiteX144" fmla="*/ 389432 w 887272"/>
              <a:gd name="connsiteY144" fmla="*/ 822960 h 3631956"/>
              <a:gd name="connsiteX145" fmla="*/ 399592 w 887272"/>
              <a:gd name="connsiteY145" fmla="*/ 777240 h 3631956"/>
              <a:gd name="connsiteX146" fmla="*/ 404672 w 887272"/>
              <a:gd name="connsiteY146" fmla="*/ 731520 h 3631956"/>
              <a:gd name="connsiteX147" fmla="*/ 414832 w 887272"/>
              <a:gd name="connsiteY147" fmla="*/ 690880 h 3631956"/>
              <a:gd name="connsiteX148" fmla="*/ 424992 w 887272"/>
              <a:gd name="connsiteY148" fmla="*/ 629920 h 3631956"/>
              <a:gd name="connsiteX149" fmla="*/ 430072 w 887272"/>
              <a:gd name="connsiteY149" fmla="*/ 584200 h 3631956"/>
              <a:gd name="connsiteX150" fmla="*/ 440232 w 887272"/>
              <a:gd name="connsiteY150" fmla="*/ 543560 h 3631956"/>
              <a:gd name="connsiteX151" fmla="*/ 445312 w 887272"/>
              <a:gd name="connsiteY151" fmla="*/ 523240 h 3631956"/>
              <a:gd name="connsiteX152" fmla="*/ 455472 w 887272"/>
              <a:gd name="connsiteY152" fmla="*/ 457200 h 3631956"/>
              <a:gd name="connsiteX153" fmla="*/ 465632 w 887272"/>
              <a:gd name="connsiteY153" fmla="*/ 411480 h 3631956"/>
              <a:gd name="connsiteX154" fmla="*/ 470712 w 887272"/>
              <a:gd name="connsiteY154" fmla="*/ 365760 h 3631956"/>
              <a:gd name="connsiteX155" fmla="*/ 475792 w 887272"/>
              <a:gd name="connsiteY155" fmla="*/ 335280 h 3631956"/>
              <a:gd name="connsiteX156" fmla="*/ 478332 w 887272"/>
              <a:gd name="connsiteY156" fmla="*/ 213360 h 3631956"/>
              <a:gd name="connsiteX0" fmla="*/ 478332 w 887272"/>
              <a:gd name="connsiteY0" fmla="*/ 213360 h 3631956"/>
              <a:gd name="connsiteX1" fmla="*/ 489762 w 887272"/>
              <a:gd name="connsiteY1" fmla="*/ 197485 h 3631956"/>
              <a:gd name="connsiteX2" fmla="*/ 505637 w 887272"/>
              <a:gd name="connsiteY2" fmla="*/ 182245 h 3631956"/>
              <a:gd name="connsiteX3" fmla="*/ 536117 w 887272"/>
              <a:gd name="connsiteY3" fmla="*/ 163830 h 3631956"/>
              <a:gd name="connsiteX4" fmla="*/ 551357 w 887272"/>
              <a:gd name="connsiteY4" fmla="*/ 148590 h 3631956"/>
              <a:gd name="connsiteX5" fmla="*/ 581837 w 887272"/>
              <a:gd name="connsiteY5" fmla="*/ 136525 h 3631956"/>
              <a:gd name="connsiteX6" fmla="*/ 608507 w 887272"/>
              <a:gd name="connsiteY6" fmla="*/ 115570 h 3631956"/>
              <a:gd name="connsiteX7" fmla="*/ 634542 w 887272"/>
              <a:gd name="connsiteY7" fmla="*/ 96520 h 3631956"/>
              <a:gd name="connsiteX8" fmla="*/ 653592 w 887272"/>
              <a:gd name="connsiteY8" fmla="*/ 86360 h 3631956"/>
              <a:gd name="connsiteX9" fmla="*/ 689152 w 887272"/>
              <a:gd name="connsiteY9" fmla="*/ 76200 h 3631956"/>
              <a:gd name="connsiteX10" fmla="*/ 719632 w 887272"/>
              <a:gd name="connsiteY10" fmla="*/ 66040 h 3631956"/>
              <a:gd name="connsiteX11" fmla="*/ 755192 w 887272"/>
              <a:gd name="connsiteY11" fmla="*/ 50800 h 3631956"/>
              <a:gd name="connsiteX12" fmla="*/ 805992 w 887272"/>
              <a:gd name="connsiteY12" fmla="*/ 35560 h 3631956"/>
              <a:gd name="connsiteX13" fmla="*/ 821232 w 887272"/>
              <a:gd name="connsiteY13" fmla="*/ 25400 h 3631956"/>
              <a:gd name="connsiteX14" fmla="*/ 851712 w 887272"/>
              <a:gd name="connsiteY14" fmla="*/ 15240 h 3631956"/>
              <a:gd name="connsiteX15" fmla="*/ 882192 w 887272"/>
              <a:gd name="connsiteY15" fmla="*/ 0 h 3631956"/>
              <a:gd name="connsiteX16" fmla="*/ 887272 w 887272"/>
              <a:gd name="connsiteY16" fmla="*/ 15240 h 3631956"/>
              <a:gd name="connsiteX17" fmla="*/ 882192 w 887272"/>
              <a:gd name="connsiteY17" fmla="*/ 60960 h 3631956"/>
              <a:gd name="connsiteX18" fmla="*/ 877112 w 887272"/>
              <a:gd name="connsiteY18" fmla="*/ 76200 h 3631956"/>
              <a:gd name="connsiteX19" fmla="*/ 872032 w 887272"/>
              <a:gd name="connsiteY19" fmla="*/ 96520 h 3631956"/>
              <a:gd name="connsiteX20" fmla="*/ 866952 w 887272"/>
              <a:gd name="connsiteY20" fmla="*/ 162560 h 3631956"/>
              <a:gd name="connsiteX21" fmla="*/ 861872 w 887272"/>
              <a:gd name="connsiteY21" fmla="*/ 182880 h 3631956"/>
              <a:gd name="connsiteX22" fmla="*/ 856792 w 887272"/>
              <a:gd name="connsiteY22" fmla="*/ 213360 h 3631956"/>
              <a:gd name="connsiteX23" fmla="*/ 851712 w 887272"/>
              <a:gd name="connsiteY23" fmla="*/ 335280 h 3631956"/>
              <a:gd name="connsiteX24" fmla="*/ 841552 w 887272"/>
              <a:gd name="connsiteY24" fmla="*/ 401320 h 3631956"/>
              <a:gd name="connsiteX25" fmla="*/ 836472 w 887272"/>
              <a:gd name="connsiteY25" fmla="*/ 447040 h 3631956"/>
              <a:gd name="connsiteX26" fmla="*/ 826312 w 887272"/>
              <a:gd name="connsiteY26" fmla="*/ 568960 h 3631956"/>
              <a:gd name="connsiteX27" fmla="*/ 821232 w 887272"/>
              <a:gd name="connsiteY27" fmla="*/ 594360 h 3631956"/>
              <a:gd name="connsiteX28" fmla="*/ 816152 w 887272"/>
              <a:gd name="connsiteY28" fmla="*/ 640080 h 3631956"/>
              <a:gd name="connsiteX29" fmla="*/ 805992 w 887272"/>
              <a:gd name="connsiteY29" fmla="*/ 690880 h 3631956"/>
              <a:gd name="connsiteX30" fmla="*/ 800912 w 887272"/>
              <a:gd name="connsiteY30" fmla="*/ 721360 h 3631956"/>
              <a:gd name="connsiteX31" fmla="*/ 795832 w 887272"/>
              <a:gd name="connsiteY31" fmla="*/ 741680 h 3631956"/>
              <a:gd name="connsiteX32" fmla="*/ 790752 w 887272"/>
              <a:gd name="connsiteY32" fmla="*/ 767080 h 3631956"/>
              <a:gd name="connsiteX33" fmla="*/ 785672 w 887272"/>
              <a:gd name="connsiteY33" fmla="*/ 787400 h 3631956"/>
              <a:gd name="connsiteX34" fmla="*/ 780592 w 887272"/>
              <a:gd name="connsiteY34" fmla="*/ 828040 h 3631956"/>
              <a:gd name="connsiteX35" fmla="*/ 775512 w 887272"/>
              <a:gd name="connsiteY35" fmla="*/ 843280 h 3631956"/>
              <a:gd name="connsiteX36" fmla="*/ 765352 w 887272"/>
              <a:gd name="connsiteY36" fmla="*/ 894080 h 3631956"/>
              <a:gd name="connsiteX37" fmla="*/ 755192 w 887272"/>
              <a:gd name="connsiteY37" fmla="*/ 939800 h 3631956"/>
              <a:gd name="connsiteX38" fmla="*/ 750112 w 887272"/>
              <a:gd name="connsiteY38" fmla="*/ 980440 h 3631956"/>
              <a:gd name="connsiteX39" fmla="*/ 745032 w 887272"/>
              <a:gd name="connsiteY39" fmla="*/ 1031240 h 3631956"/>
              <a:gd name="connsiteX40" fmla="*/ 734872 w 887272"/>
              <a:gd name="connsiteY40" fmla="*/ 1102360 h 3631956"/>
              <a:gd name="connsiteX41" fmla="*/ 729792 w 887272"/>
              <a:gd name="connsiteY41" fmla="*/ 1203960 h 3631956"/>
              <a:gd name="connsiteX42" fmla="*/ 719632 w 887272"/>
              <a:gd name="connsiteY42" fmla="*/ 1264920 h 3631956"/>
              <a:gd name="connsiteX43" fmla="*/ 704392 w 887272"/>
              <a:gd name="connsiteY43" fmla="*/ 1407160 h 3631956"/>
              <a:gd name="connsiteX44" fmla="*/ 694232 w 887272"/>
              <a:gd name="connsiteY44" fmla="*/ 1463040 h 3631956"/>
              <a:gd name="connsiteX45" fmla="*/ 689152 w 887272"/>
              <a:gd name="connsiteY45" fmla="*/ 1518920 h 3631956"/>
              <a:gd name="connsiteX46" fmla="*/ 678992 w 887272"/>
              <a:gd name="connsiteY46" fmla="*/ 1564640 h 3631956"/>
              <a:gd name="connsiteX47" fmla="*/ 673912 w 887272"/>
              <a:gd name="connsiteY47" fmla="*/ 1595120 h 3631956"/>
              <a:gd name="connsiteX48" fmla="*/ 668832 w 887272"/>
              <a:gd name="connsiteY48" fmla="*/ 1635760 h 3631956"/>
              <a:gd name="connsiteX49" fmla="*/ 663752 w 887272"/>
              <a:gd name="connsiteY49" fmla="*/ 1666240 h 3631956"/>
              <a:gd name="connsiteX50" fmla="*/ 658672 w 887272"/>
              <a:gd name="connsiteY50" fmla="*/ 1706880 h 3631956"/>
              <a:gd name="connsiteX51" fmla="*/ 643432 w 887272"/>
              <a:gd name="connsiteY51" fmla="*/ 1778000 h 3631956"/>
              <a:gd name="connsiteX52" fmla="*/ 638352 w 887272"/>
              <a:gd name="connsiteY52" fmla="*/ 1823720 h 3631956"/>
              <a:gd name="connsiteX53" fmla="*/ 628192 w 887272"/>
              <a:gd name="connsiteY53" fmla="*/ 1879600 h 3631956"/>
              <a:gd name="connsiteX54" fmla="*/ 623112 w 887272"/>
              <a:gd name="connsiteY54" fmla="*/ 1935480 h 3631956"/>
              <a:gd name="connsiteX55" fmla="*/ 607872 w 887272"/>
              <a:gd name="connsiteY55" fmla="*/ 2021840 h 3631956"/>
              <a:gd name="connsiteX56" fmla="*/ 602792 w 887272"/>
              <a:gd name="connsiteY56" fmla="*/ 2082800 h 3631956"/>
              <a:gd name="connsiteX57" fmla="*/ 592632 w 887272"/>
              <a:gd name="connsiteY57" fmla="*/ 2133600 h 3631956"/>
              <a:gd name="connsiteX58" fmla="*/ 582472 w 887272"/>
              <a:gd name="connsiteY58" fmla="*/ 2204720 h 3631956"/>
              <a:gd name="connsiteX59" fmla="*/ 577392 w 887272"/>
              <a:gd name="connsiteY59" fmla="*/ 2296160 h 3631956"/>
              <a:gd name="connsiteX60" fmla="*/ 572312 w 887272"/>
              <a:gd name="connsiteY60" fmla="*/ 2311400 h 3631956"/>
              <a:gd name="connsiteX61" fmla="*/ 567232 w 887272"/>
              <a:gd name="connsiteY61" fmla="*/ 2352040 h 3631956"/>
              <a:gd name="connsiteX62" fmla="*/ 562152 w 887272"/>
              <a:gd name="connsiteY62" fmla="*/ 2382520 h 3631956"/>
              <a:gd name="connsiteX63" fmla="*/ 551992 w 887272"/>
              <a:gd name="connsiteY63" fmla="*/ 2509520 h 3631956"/>
              <a:gd name="connsiteX64" fmla="*/ 541832 w 887272"/>
              <a:gd name="connsiteY64" fmla="*/ 2570480 h 3631956"/>
              <a:gd name="connsiteX65" fmla="*/ 536752 w 887272"/>
              <a:gd name="connsiteY65" fmla="*/ 2595880 h 3631956"/>
              <a:gd name="connsiteX66" fmla="*/ 526592 w 887272"/>
              <a:gd name="connsiteY66" fmla="*/ 2809240 h 3631956"/>
              <a:gd name="connsiteX67" fmla="*/ 521512 w 887272"/>
              <a:gd name="connsiteY67" fmla="*/ 2834640 h 3631956"/>
              <a:gd name="connsiteX68" fmla="*/ 516432 w 887272"/>
              <a:gd name="connsiteY68" fmla="*/ 2956560 h 3631956"/>
              <a:gd name="connsiteX69" fmla="*/ 506272 w 887272"/>
              <a:gd name="connsiteY69" fmla="*/ 3048000 h 3631956"/>
              <a:gd name="connsiteX70" fmla="*/ 494419 w 887272"/>
              <a:gd name="connsiteY70" fmla="*/ 3217898 h 3631956"/>
              <a:gd name="connsiteX71" fmla="*/ 486517 w 887272"/>
              <a:gd name="connsiteY71" fmla="*/ 3325707 h 3631956"/>
              <a:gd name="connsiteX72" fmla="*/ 489903 w 887272"/>
              <a:gd name="connsiteY72" fmla="*/ 3369734 h 3631956"/>
              <a:gd name="connsiteX73" fmla="*/ 484823 w 887272"/>
              <a:gd name="connsiteY73" fmla="*/ 3407551 h 3631956"/>
              <a:gd name="connsiteX74" fmla="*/ 462810 w 887272"/>
              <a:gd name="connsiteY74" fmla="*/ 3608494 h 3631956"/>
              <a:gd name="connsiteX75" fmla="*/ 414832 w 887272"/>
              <a:gd name="connsiteY75" fmla="*/ 3611880 h 3631956"/>
              <a:gd name="connsiteX76" fmla="*/ 191312 w 887272"/>
              <a:gd name="connsiteY76" fmla="*/ 3601720 h 3631956"/>
              <a:gd name="connsiteX77" fmla="*/ 120192 w 887272"/>
              <a:gd name="connsiteY77" fmla="*/ 3591560 h 3631956"/>
              <a:gd name="connsiteX78" fmla="*/ 64312 w 887272"/>
              <a:gd name="connsiteY78" fmla="*/ 3586480 h 3631956"/>
              <a:gd name="connsiteX79" fmla="*/ 20849 w 887272"/>
              <a:gd name="connsiteY79" fmla="*/ 3576884 h 3631956"/>
              <a:gd name="connsiteX80" fmla="*/ 35525 w 887272"/>
              <a:gd name="connsiteY80" fmla="*/ 3533423 h 3631956"/>
              <a:gd name="connsiteX81" fmla="*/ 42864 w 887272"/>
              <a:gd name="connsiteY81" fmla="*/ 3455528 h 3631956"/>
              <a:gd name="connsiteX82" fmla="*/ 45121 w 887272"/>
              <a:gd name="connsiteY82" fmla="*/ 3429000 h 3631956"/>
              <a:gd name="connsiteX83" fmla="*/ 47379 w 887272"/>
              <a:gd name="connsiteY83" fmla="*/ 3397956 h 3631956"/>
              <a:gd name="connsiteX84" fmla="*/ 46815 w 887272"/>
              <a:gd name="connsiteY84" fmla="*/ 3356186 h 3631956"/>
              <a:gd name="connsiteX85" fmla="*/ 46250 w 887272"/>
              <a:gd name="connsiteY85" fmla="*/ 3327964 h 3631956"/>
              <a:gd name="connsiteX86" fmla="*/ 48508 w 887272"/>
              <a:gd name="connsiteY86" fmla="*/ 3265311 h 3631956"/>
              <a:gd name="connsiteX87" fmla="*/ 64876 w 887272"/>
              <a:gd name="connsiteY87" fmla="*/ 3217332 h 3631956"/>
              <a:gd name="connsiteX88" fmla="*/ 66570 w 887272"/>
              <a:gd name="connsiteY88" fmla="*/ 3178387 h 3631956"/>
              <a:gd name="connsiteX89" fmla="*/ 79551 w 887272"/>
              <a:gd name="connsiteY89" fmla="*/ 3056467 h 3631956"/>
              <a:gd name="connsiteX90" fmla="*/ 78987 w 887272"/>
              <a:gd name="connsiteY90" fmla="*/ 3025422 h 3631956"/>
              <a:gd name="connsiteX91" fmla="*/ 86890 w 887272"/>
              <a:gd name="connsiteY91" fmla="*/ 2958253 h 3631956"/>
              <a:gd name="connsiteX92" fmla="*/ 89147 w 887272"/>
              <a:gd name="connsiteY92" fmla="*/ 2910841 h 3631956"/>
              <a:gd name="connsiteX93" fmla="*/ 96485 w 887272"/>
              <a:gd name="connsiteY93" fmla="*/ 2835770 h 3631956"/>
              <a:gd name="connsiteX94" fmla="*/ 112290 w 887272"/>
              <a:gd name="connsiteY94" fmla="*/ 2715542 h 3631956"/>
              <a:gd name="connsiteX95" fmla="*/ 108903 w 887272"/>
              <a:gd name="connsiteY95" fmla="*/ 2701431 h 3631956"/>
              <a:gd name="connsiteX96" fmla="*/ 116805 w 887272"/>
              <a:gd name="connsiteY96" fmla="*/ 2692400 h 3631956"/>
              <a:gd name="connsiteX97" fmla="*/ 116241 w 887272"/>
              <a:gd name="connsiteY97" fmla="*/ 2673773 h 3631956"/>
              <a:gd name="connsiteX98" fmla="*/ 120756 w 887272"/>
              <a:gd name="connsiteY98" fmla="*/ 2632004 h 3631956"/>
              <a:gd name="connsiteX99" fmla="*/ 120192 w 887272"/>
              <a:gd name="connsiteY99" fmla="*/ 2609991 h 3631956"/>
              <a:gd name="connsiteX100" fmla="*/ 127530 w 887272"/>
              <a:gd name="connsiteY100" fmla="*/ 2589671 h 3631956"/>
              <a:gd name="connsiteX101" fmla="*/ 132610 w 887272"/>
              <a:gd name="connsiteY101" fmla="*/ 2554676 h 3631956"/>
              <a:gd name="connsiteX102" fmla="*/ 137125 w 887272"/>
              <a:gd name="connsiteY102" fmla="*/ 2525323 h 3631956"/>
              <a:gd name="connsiteX103" fmla="*/ 142206 w 887272"/>
              <a:gd name="connsiteY103" fmla="*/ 2484684 h 3631956"/>
              <a:gd name="connsiteX104" fmla="*/ 152364 w 887272"/>
              <a:gd name="connsiteY104" fmla="*/ 2466621 h 3631956"/>
              <a:gd name="connsiteX105" fmla="*/ 151802 w 887272"/>
              <a:gd name="connsiteY105" fmla="*/ 2430498 h 3631956"/>
              <a:gd name="connsiteX106" fmla="*/ 159703 w 887272"/>
              <a:gd name="connsiteY106" fmla="*/ 2410178 h 3631956"/>
              <a:gd name="connsiteX107" fmla="*/ 164784 w 887272"/>
              <a:gd name="connsiteY107" fmla="*/ 2388164 h 3631956"/>
              <a:gd name="connsiteX108" fmla="*/ 167041 w 887272"/>
              <a:gd name="connsiteY108" fmla="*/ 2359943 h 3631956"/>
              <a:gd name="connsiteX109" fmla="*/ 174943 w 887272"/>
              <a:gd name="connsiteY109" fmla="*/ 2338494 h 3631956"/>
              <a:gd name="connsiteX110" fmla="*/ 180023 w 887272"/>
              <a:gd name="connsiteY110" fmla="*/ 2284871 h 3631956"/>
              <a:gd name="connsiteX111" fmla="*/ 181716 w 887272"/>
              <a:gd name="connsiteY111" fmla="*/ 2232942 h 3631956"/>
              <a:gd name="connsiteX112" fmla="*/ 190183 w 887272"/>
              <a:gd name="connsiteY112" fmla="*/ 2175369 h 3631956"/>
              <a:gd name="connsiteX113" fmla="*/ 191312 w 887272"/>
              <a:gd name="connsiteY113" fmla="*/ 2136987 h 3631956"/>
              <a:gd name="connsiteX114" fmla="*/ 196392 w 887272"/>
              <a:gd name="connsiteY114" fmla="*/ 2098040 h 3631956"/>
              <a:gd name="connsiteX115" fmla="*/ 206552 w 887272"/>
              <a:gd name="connsiteY115" fmla="*/ 1991360 h 3631956"/>
              <a:gd name="connsiteX116" fmla="*/ 211632 w 887272"/>
              <a:gd name="connsiteY116" fmla="*/ 1965960 h 3631956"/>
              <a:gd name="connsiteX117" fmla="*/ 216712 w 887272"/>
              <a:gd name="connsiteY117" fmla="*/ 1925320 h 3631956"/>
              <a:gd name="connsiteX118" fmla="*/ 221792 w 887272"/>
              <a:gd name="connsiteY118" fmla="*/ 1910080 h 3631956"/>
              <a:gd name="connsiteX119" fmla="*/ 226872 w 887272"/>
              <a:gd name="connsiteY119" fmla="*/ 1889760 h 3631956"/>
              <a:gd name="connsiteX120" fmla="*/ 231952 w 887272"/>
              <a:gd name="connsiteY120" fmla="*/ 1859280 h 3631956"/>
              <a:gd name="connsiteX121" fmla="*/ 237032 w 887272"/>
              <a:gd name="connsiteY121" fmla="*/ 1833880 h 3631956"/>
              <a:gd name="connsiteX122" fmla="*/ 242112 w 887272"/>
              <a:gd name="connsiteY122" fmla="*/ 1762760 h 3631956"/>
              <a:gd name="connsiteX123" fmla="*/ 247192 w 887272"/>
              <a:gd name="connsiteY123" fmla="*/ 1747520 h 3631956"/>
              <a:gd name="connsiteX124" fmla="*/ 252272 w 887272"/>
              <a:gd name="connsiteY124" fmla="*/ 1722120 h 3631956"/>
              <a:gd name="connsiteX125" fmla="*/ 257352 w 887272"/>
              <a:gd name="connsiteY125" fmla="*/ 1671320 h 3631956"/>
              <a:gd name="connsiteX126" fmla="*/ 262432 w 887272"/>
              <a:gd name="connsiteY126" fmla="*/ 1656080 h 3631956"/>
              <a:gd name="connsiteX127" fmla="*/ 267512 w 887272"/>
              <a:gd name="connsiteY127" fmla="*/ 1635760 h 3631956"/>
              <a:gd name="connsiteX128" fmla="*/ 272592 w 887272"/>
              <a:gd name="connsiteY128" fmla="*/ 1574800 h 3631956"/>
              <a:gd name="connsiteX129" fmla="*/ 277672 w 887272"/>
              <a:gd name="connsiteY129" fmla="*/ 1559560 h 3631956"/>
              <a:gd name="connsiteX130" fmla="*/ 287832 w 887272"/>
              <a:gd name="connsiteY130" fmla="*/ 1518920 h 3631956"/>
              <a:gd name="connsiteX131" fmla="*/ 292912 w 887272"/>
              <a:gd name="connsiteY131" fmla="*/ 1473200 h 3631956"/>
              <a:gd name="connsiteX132" fmla="*/ 297992 w 887272"/>
              <a:gd name="connsiteY132" fmla="*/ 1447800 h 3631956"/>
              <a:gd name="connsiteX133" fmla="*/ 308152 w 887272"/>
              <a:gd name="connsiteY133" fmla="*/ 1386840 h 3631956"/>
              <a:gd name="connsiteX134" fmla="*/ 313232 w 887272"/>
              <a:gd name="connsiteY134" fmla="*/ 1346200 h 3631956"/>
              <a:gd name="connsiteX135" fmla="*/ 323392 w 887272"/>
              <a:gd name="connsiteY135" fmla="*/ 1275080 h 3631956"/>
              <a:gd name="connsiteX136" fmla="*/ 328472 w 887272"/>
              <a:gd name="connsiteY136" fmla="*/ 1224280 h 3631956"/>
              <a:gd name="connsiteX137" fmla="*/ 333552 w 887272"/>
              <a:gd name="connsiteY137" fmla="*/ 1198880 h 3631956"/>
              <a:gd name="connsiteX138" fmla="*/ 348792 w 887272"/>
              <a:gd name="connsiteY138" fmla="*/ 1127760 h 3631956"/>
              <a:gd name="connsiteX139" fmla="*/ 353872 w 887272"/>
              <a:gd name="connsiteY139" fmla="*/ 1076960 h 3631956"/>
              <a:gd name="connsiteX140" fmla="*/ 358952 w 887272"/>
              <a:gd name="connsiteY140" fmla="*/ 1056640 h 3631956"/>
              <a:gd name="connsiteX141" fmla="*/ 369112 w 887272"/>
              <a:gd name="connsiteY141" fmla="*/ 1005840 h 3631956"/>
              <a:gd name="connsiteX142" fmla="*/ 374192 w 887272"/>
              <a:gd name="connsiteY142" fmla="*/ 934720 h 3631956"/>
              <a:gd name="connsiteX143" fmla="*/ 384352 w 887272"/>
              <a:gd name="connsiteY143" fmla="*/ 868680 h 3631956"/>
              <a:gd name="connsiteX144" fmla="*/ 389432 w 887272"/>
              <a:gd name="connsiteY144" fmla="*/ 822960 h 3631956"/>
              <a:gd name="connsiteX145" fmla="*/ 399592 w 887272"/>
              <a:gd name="connsiteY145" fmla="*/ 777240 h 3631956"/>
              <a:gd name="connsiteX146" fmla="*/ 404672 w 887272"/>
              <a:gd name="connsiteY146" fmla="*/ 731520 h 3631956"/>
              <a:gd name="connsiteX147" fmla="*/ 414832 w 887272"/>
              <a:gd name="connsiteY147" fmla="*/ 690880 h 3631956"/>
              <a:gd name="connsiteX148" fmla="*/ 424992 w 887272"/>
              <a:gd name="connsiteY148" fmla="*/ 629920 h 3631956"/>
              <a:gd name="connsiteX149" fmla="*/ 430072 w 887272"/>
              <a:gd name="connsiteY149" fmla="*/ 584200 h 3631956"/>
              <a:gd name="connsiteX150" fmla="*/ 440232 w 887272"/>
              <a:gd name="connsiteY150" fmla="*/ 543560 h 3631956"/>
              <a:gd name="connsiteX151" fmla="*/ 445312 w 887272"/>
              <a:gd name="connsiteY151" fmla="*/ 523240 h 3631956"/>
              <a:gd name="connsiteX152" fmla="*/ 455472 w 887272"/>
              <a:gd name="connsiteY152" fmla="*/ 457200 h 3631956"/>
              <a:gd name="connsiteX153" fmla="*/ 465632 w 887272"/>
              <a:gd name="connsiteY153" fmla="*/ 411480 h 3631956"/>
              <a:gd name="connsiteX154" fmla="*/ 470712 w 887272"/>
              <a:gd name="connsiteY154" fmla="*/ 365760 h 3631956"/>
              <a:gd name="connsiteX155" fmla="*/ 475792 w 887272"/>
              <a:gd name="connsiteY155" fmla="*/ 335280 h 3631956"/>
              <a:gd name="connsiteX156" fmla="*/ 478332 w 887272"/>
              <a:gd name="connsiteY156" fmla="*/ 213360 h 3631956"/>
              <a:gd name="connsiteX0" fmla="*/ 478332 w 887272"/>
              <a:gd name="connsiteY0" fmla="*/ 213360 h 3631956"/>
              <a:gd name="connsiteX1" fmla="*/ 489762 w 887272"/>
              <a:gd name="connsiteY1" fmla="*/ 197485 h 3631956"/>
              <a:gd name="connsiteX2" fmla="*/ 505637 w 887272"/>
              <a:gd name="connsiteY2" fmla="*/ 182245 h 3631956"/>
              <a:gd name="connsiteX3" fmla="*/ 536117 w 887272"/>
              <a:gd name="connsiteY3" fmla="*/ 163830 h 3631956"/>
              <a:gd name="connsiteX4" fmla="*/ 551357 w 887272"/>
              <a:gd name="connsiteY4" fmla="*/ 148590 h 3631956"/>
              <a:gd name="connsiteX5" fmla="*/ 581837 w 887272"/>
              <a:gd name="connsiteY5" fmla="*/ 136525 h 3631956"/>
              <a:gd name="connsiteX6" fmla="*/ 608507 w 887272"/>
              <a:gd name="connsiteY6" fmla="*/ 115570 h 3631956"/>
              <a:gd name="connsiteX7" fmla="*/ 634542 w 887272"/>
              <a:gd name="connsiteY7" fmla="*/ 96520 h 3631956"/>
              <a:gd name="connsiteX8" fmla="*/ 653592 w 887272"/>
              <a:gd name="connsiteY8" fmla="*/ 86360 h 3631956"/>
              <a:gd name="connsiteX9" fmla="*/ 689152 w 887272"/>
              <a:gd name="connsiteY9" fmla="*/ 76200 h 3631956"/>
              <a:gd name="connsiteX10" fmla="*/ 719632 w 887272"/>
              <a:gd name="connsiteY10" fmla="*/ 66040 h 3631956"/>
              <a:gd name="connsiteX11" fmla="*/ 755192 w 887272"/>
              <a:gd name="connsiteY11" fmla="*/ 50800 h 3631956"/>
              <a:gd name="connsiteX12" fmla="*/ 805992 w 887272"/>
              <a:gd name="connsiteY12" fmla="*/ 35560 h 3631956"/>
              <a:gd name="connsiteX13" fmla="*/ 821232 w 887272"/>
              <a:gd name="connsiteY13" fmla="*/ 25400 h 3631956"/>
              <a:gd name="connsiteX14" fmla="*/ 851712 w 887272"/>
              <a:gd name="connsiteY14" fmla="*/ 15240 h 3631956"/>
              <a:gd name="connsiteX15" fmla="*/ 882192 w 887272"/>
              <a:gd name="connsiteY15" fmla="*/ 0 h 3631956"/>
              <a:gd name="connsiteX16" fmla="*/ 887272 w 887272"/>
              <a:gd name="connsiteY16" fmla="*/ 15240 h 3631956"/>
              <a:gd name="connsiteX17" fmla="*/ 882192 w 887272"/>
              <a:gd name="connsiteY17" fmla="*/ 60960 h 3631956"/>
              <a:gd name="connsiteX18" fmla="*/ 877112 w 887272"/>
              <a:gd name="connsiteY18" fmla="*/ 76200 h 3631956"/>
              <a:gd name="connsiteX19" fmla="*/ 872032 w 887272"/>
              <a:gd name="connsiteY19" fmla="*/ 96520 h 3631956"/>
              <a:gd name="connsiteX20" fmla="*/ 866952 w 887272"/>
              <a:gd name="connsiteY20" fmla="*/ 162560 h 3631956"/>
              <a:gd name="connsiteX21" fmla="*/ 861872 w 887272"/>
              <a:gd name="connsiteY21" fmla="*/ 182880 h 3631956"/>
              <a:gd name="connsiteX22" fmla="*/ 856792 w 887272"/>
              <a:gd name="connsiteY22" fmla="*/ 213360 h 3631956"/>
              <a:gd name="connsiteX23" fmla="*/ 851712 w 887272"/>
              <a:gd name="connsiteY23" fmla="*/ 335280 h 3631956"/>
              <a:gd name="connsiteX24" fmla="*/ 841552 w 887272"/>
              <a:gd name="connsiteY24" fmla="*/ 401320 h 3631956"/>
              <a:gd name="connsiteX25" fmla="*/ 836472 w 887272"/>
              <a:gd name="connsiteY25" fmla="*/ 447040 h 3631956"/>
              <a:gd name="connsiteX26" fmla="*/ 826312 w 887272"/>
              <a:gd name="connsiteY26" fmla="*/ 568960 h 3631956"/>
              <a:gd name="connsiteX27" fmla="*/ 821232 w 887272"/>
              <a:gd name="connsiteY27" fmla="*/ 594360 h 3631956"/>
              <a:gd name="connsiteX28" fmla="*/ 816152 w 887272"/>
              <a:gd name="connsiteY28" fmla="*/ 640080 h 3631956"/>
              <a:gd name="connsiteX29" fmla="*/ 805992 w 887272"/>
              <a:gd name="connsiteY29" fmla="*/ 690880 h 3631956"/>
              <a:gd name="connsiteX30" fmla="*/ 800912 w 887272"/>
              <a:gd name="connsiteY30" fmla="*/ 721360 h 3631956"/>
              <a:gd name="connsiteX31" fmla="*/ 795832 w 887272"/>
              <a:gd name="connsiteY31" fmla="*/ 741680 h 3631956"/>
              <a:gd name="connsiteX32" fmla="*/ 790752 w 887272"/>
              <a:gd name="connsiteY32" fmla="*/ 767080 h 3631956"/>
              <a:gd name="connsiteX33" fmla="*/ 785672 w 887272"/>
              <a:gd name="connsiteY33" fmla="*/ 787400 h 3631956"/>
              <a:gd name="connsiteX34" fmla="*/ 780592 w 887272"/>
              <a:gd name="connsiteY34" fmla="*/ 828040 h 3631956"/>
              <a:gd name="connsiteX35" fmla="*/ 775512 w 887272"/>
              <a:gd name="connsiteY35" fmla="*/ 843280 h 3631956"/>
              <a:gd name="connsiteX36" fmla="*/ 765352 w 887272"/>
              <a:gd name="connsiteY36" fmla="*/ 894080 h 3631956"/>
              <a:gd name="connsiteX37" fmla="*/ 755192 w 887272"/>
              <a:gd name="connsiteY37" fmla="*/ 939800 h 3631956"/>
              <a:gd name="connsiteX38" fmla="*/ 750112 w 887272"/>
              <a:gd name="connsiteY38" fmla="*/ 980440 h 3631956"/>
              <a:gd name="connsiteX39" fmla="*/ 745032 w 887272"/>
              <a:gd name="connsiteY39" fmla="*/ 1031240 h 3631956"/>
              <a:gd name="connsiteX40" fmla="*/ 734872 w 887272"/>
              <a:gd name="connsiteY40" fmla="*/ 1102360 h 3631956"/>
              <a:gd name="connsiteX41" fmla="*/ 729792 w 887272"/>
              <a:gd name="connsiteY41" fmla="*/ 1203960 h 3631956"/>
              <a:gd name="connsiteX42" fmla="*/ 719632 w 887272"/>
              <a:gd name="connsiteY42" fmla="*/ 1264920 h 3631956"/>
              <a:gd name="connsiteX43" fmla="*/ 704392 w 887272"/>
              <a:gd name="connsiteY43" fmla="*/ 1407160 h 3631956"/>
              <a:gd name="connsiteX44" fmla="*/ 694232 w 887272"/>
              <a:gd name="connsiteY44" fmla="*/ 1463040 h 3631956"/>
              <a:gd name="connsiteX45" fmla="*/ 689152 w 887272"/>
              <a:gd name="connsiteY45" fmla="*/ 1518920 h 3631956"/>
              <a:gd name="connsiteX46" fmla="*/ 678992 w 887272"/>
              <a:gd name="connsiteY46" fmla="*/ 1564640 h 3631956"/>
              <a:gd name="connsiteX47" fmla="*/ 673912 w 887272"/>
              <a:gd name="connsiteY47" fmla="*/ 1595120 h 3631956"/>
              <a:gd name="connsiteX48" fmla="*/ 668832 w 887272"/>
              <a:gd name="connsiteY48" fmla="*/ 1635760 h 3631956"/>
              <a:gd name="connsiteX49" fmla="*/ 663752 w 887272"/>
              <a:gd name="connsiteY49" fmla="*/ 1666240 h 3631956"/>
              <a:gd name="connsiteX50" fmla="*/ 658672 w 887272"/>
              <a:gd name="connsiteY50" fmla="*/ 1706880 h 3631956"/>
              <a:gd name="connsiteX51" fmla="*/ 643432 w 887272"/>
              <a:gd name="connsiteY51" fmla="*/ 1778000 h 3631956"/>
              <a:gd name="connsiteX52" fmla="*/ 638352 w 887272"/>
              <a:gd name="connsiteY52" fmla="*/ 1823720 h 3631956"/>
              <a:gd name="connsiteX53" fmla="*/ 628192 w 887272"/>
              <a:gd name="connsiteY53" fmla="*/ 1879600 h 3631956"/>
              <a:gd name="connsiteX54" fmla="*/ 623112 w 887272"/>
              <a:gd name="connsiteY54" fmla="*/ 1935480 h 3631956"/>
              <a:gd name="connsiteX55" fmla="*/ 607872 w 887272"/>
              <a:gd name="connsiteY55" fmla="*/ 2021840 h 3631956"/>
              <a:gd name="connsiteX56" fmla="*/ 602792 w 887272"/>
              <a:gd name="connsiteY56" fmla="*/ 2082800 h 3631956"/>
              <a:gd name="connsiteX57" fmla="*/ 592632 w 887272"/>
              <a:gd name="connsiteY57" fmla="*/ 2133600 h 3631956"/>
              <a:gd name="connsiteX58" fmla="*/ 582472 w 887272"/>
              <a:gd name="connsiteY58" fmla="*/ 2204720 h 3631956"/>
              <a:gd name="connsiteX59" fmla="*/ 577392 w 887272"/>
              <a:gd name="connsiteY59" fmla="*/ 2296160 h 3631956"/>
              <a:gd name="connsiteX60" fmla="*/ 572312 w 887272"/>
              <a:gd name="connsiteY60" fmla="*/ 2311400 h 3631956"/>
              <a:gd name="connsiteX61" fmla="*/ 567232 w 887272"/>
              <a:gd name="connsiteY61" fmla="*/ 2352040 h 3631956"/>
              <a:gd name="connsiteX62" fmla="*/ 562152 w 887272"/>
              <a:gd name="connsiteY62" fmla="*/ 2382520 h 3631956"/>
              <a:gd name="connsiteX63" fmla="*/ 551992 w 887272"/>
              <a:gd name="connsiteY63" fmla="*/ 2509520 h 3631956"/>
              <a:gd name="connsiteX64" fmla="*/ 541832 w 887272"/>
              <a:gd name="connsiteY64" fmla="*/ 2570480 h 3631956"/>
              <a:gd name="connsiteX65" fmla="*/ 536752 w 887272"/>
              <a:gd name="connsiteY65" fmla="*/ 2595880 h 3631956"/>
              <a:gd name="connsiteX66" fmla="*/ 526592 w 887272"/>
              <a:gd name="connsiteY66" fmla="*/ 2809240 h 3631956"/>
              <a:gd name="connsiteX67" fmla="*/ 521512 w 887272"/>
              <a:gd name="connsiteY67" fmla="*/ 2834640 h 3631956"/>
              <a:gd name="connsiteX68" fmla="*/ 516432 w 887272"/>
              <a:gd name="connsiteY68" fmla="*/ 2956560 h 3631956"/>
              <a:gd name="connsiteX69" fmla="*/ 506272 w 887272"/>
              <a:gd name="connsiteY69" fmla="*/ 3048000 h 3631956"/>
              <a:gd name="connsiteX70" fmla="*/ 494419 w 887272"/>
              <a:gd name="connsiteY70" fmla="*/ 3217898 h 3631956"/>
              <a:gd name="connsiteX71" fmla="*/ 486517 w 887272"/>
              <a:gd name="connsiteY71" fmla="*/ 3325707 h 3631956"/>
              <a:gd name="connsiteX72" fmla="*/ 489903 w 887272"/>
              <a:gd name="connsiteY72" fmla="*/ 3369734 h 3631956"/>
              <a:gd name="connsiteX73" fmla="*/ 484823 w 887272"/>
              <a:gd name="connsiteY73" fmla="*/ 3407551 h 3631956"/>
              <a:gd name="connsiteX74" fmla="*/ 462810 w 887272"/>
              <a:gd name="connsiteY74" fmla="*/ 3608494 h 3631956"/>
              <a:gd name="connsiteX75" fmla="*/ 414832 w 887272"/>
              <a:gd name="connsiteY75" fmla="*/ 3611880 h 3631956"/>
              <a:gd name="connsiteX76" fmla="*/ 191312 w 887272"/>
              <a:gd name="connsiteY76" fmla="*/ 3601720 h 3631956"/>
              <a:gd name="connsiteX77" fmla="*/ 120192 w 887272"/>
              <a:gd name="connsiteY77" fmla="*/ 3591560 h 3631956"/>
              <a:gd name="connsiteX78" fmla="*/ 64312 w 887272"/>
              <a:gd name="connsiteY78" fmla="*/ 3586480 h 3631956"/>
              <a:gd name="connsiteX79" fmla="*/ 20849 w 887272"/>
              <a:gd name="connsiteY79" fmla="*/ 3576884 h 3631956"/>
              <a:gd name="connsiteX80" fmla="*/ 35525 w 887272"/>
              <a:gd name="connsiteY80" fmla="*/ 3533423 h 3631956"/>
              <a:gd name="connsiteX81" fmla="*/ 42864 w 887272"/>
              <a:gd name="connsiteY81" fmla="*/ 3455528 h 3631956"/>
              <a:gd name="connsiteX82" fmla="*/ 45121 w 887272"/>
              <a:gd name="connsiteY82" fmla="*/ 3429000 h 3631956"/>
              <a:gd name="connsiteX83" fmla="*/ 47379 w 887272"/>
              <a:gd name="connsiteY83" fmla="*/ 3397956 h 3631956"/>
              <a:gd name="connsiteX84" fmla="*/ 46815 w 887272"/>
              <a:gd name="connsiteY84" fmla="*/ 3356186 h 3631956"/>
              <a:gd name="connsiteX85" fmla="*/ 46250 w 887272"/>
              <a:gd name="connsiteY85" fmla="*/ 3327964 h 3631956"/>
              <a:gd name="connsiteX86" fmla="*/ 48508 w 887272"/>
              <a:gd name="connsiteY86" fmla="*/ 3265311 h 3631956"/>
              <a:gd name="connsiteX87" fmla="*/ 64876 w 887272"/>
              <a:gd name="connsiteY87" fmla="*/ 3217332 h 3631956"/>
              <a:gd name="connsiteX88" fmla="*/ 66570 w 887272"/>
              <a:gd name="connsiteY88" fmla="*/ 3178387 h 3631956"/>
              <a:gd name="connsiteX89" fmla="*/ 79551 w 887272"/>
              <a:gd name="connsiteY89" fmla="*/ 3056467 h 3631956"/>
              <a:gd name="connsiteX90" fmla="*/ 78987 w 887272"/>
              <a:gd name="connsiteY90" fmla="*/ 3025422 h 3631956"/>
              <a:gd name="connsiteX91" fmla="*/ 86890 w 887272"/>
              <a:gd name="connsiteY91" fmla="*/ 2958253 h 3631956"/>
              <a:gd name="connsiteX92" fmla="*/ 89147 w 887272"/>
              <a:gd name="connsiteY92" fmla="*/ 2910841 h 3631956"/>
              <a:gd name="connsiteX93" fmla="*/ 96485 w 887272"/>
              <a:gd name="connsiteY93" fmla="*/ 2835770 h 3631956"/>
              <a:gd name="connsiteX94" fmla="*/ 112290 w 887272"/>
              <a:gd name="connsiteY94" fmla="*/ 2715542 h 3631956"/>
              <a:gd name="connsiteX95" fmla="*/ 108903 w 887272"/>
              <a:gd name="connsiteY95" fmla="*/ 2701431 h 3631956"/>
              <a:gd name="connsiteX96" fmla="*/ 116805 w 887272"/>
              <a:gd name="connsiteY96" fmla="*/ 2692400 h 3631956"/>
              <a:gd name="connsiteX97" fmla="*/ 116241 w 887272"/>
              <a:gd name="connsiteY97" fmla="*/ 2673773 h 3631956"/>
              <a:gd name="connsiteX98" fmla="*/ 120756 w 887272"/>
              <a:gd name="connsiteY98" fmla="*/ 2632004 h 3631956"/>
              <a:gd name="connsiteX99" fmla="*/ 120192 w 887272"/>
              <a:gd name="connsiteY99" fmla="*/ 2609991 h 3631956"/>
              <a:gd name="connsiteX100" fmla="*/ 127530 w 887272"/>
              <a:gd name="connsiteY100" fmla="*/ 2589671 h 3631956"/>
              <a:gd name="connsiteX101" fmla="*/ 132610 w 887272"/>
              <a:gd name="connsiteY101" fmla="*/ 2554676 h 3631956"/>
              <a:gd name="connsiteX102" fmla="*/ 137125 w 887272"/>
              <a:gd name="connsiteY102" fmla="*/ 2525323 h 3631956"/>
              <a:gd name="connsiteX103" fmla="*/ 142206 w 887272"/>
              <a:gd name="connsiteY103" fmla="*/ 2484684 h 3631956"/>
              <a:gd name="connsiteX104" fmla="*/ 152364 w 887272"/>
              <a:gd name="connsiteY104" fmla="*/ 2466621 h 3631956"/>
              <a:gd name="connsiteX105" fmla="*/ 151802 w 887272"/>
              <a:gd name="connsiteY105" fmla="*/ 2430498 h 3631956"/>
              <a:gd name="connsiteX106" fmla="*/ 159703 w 887272"/>
              <a:gd name="connsiteY106" fmla="*/ 2410178 h 3631956"/>
              <a:gd name="connsiteX107" fmla="*/ 164784 w 887272"/>
              <a:gd name="connsiteY107" fmla="*/ 2388164 h 3631956"/>
              <a:gd name="connsiteX108" fmla="*/ 167041 w 887272"/>
              <a:gd name="connsiteY108" fmla="*/ 2359943 h 3631956"/>
              <a:gd name="connsiteX109" fmla="*/ 174943 w 887272"/>
              <a:gd name="connsiteY109" fmla="*/ 2338494 h 3631956"/>
              <a:gd name="connsiteX110" fmla="*/ 180023 w 887272"/>
              <a:gd name="connsiteY110" fmla="*/ 2284871 h 3631956"/>
              <a:gd name="connsiteX111" fmla="*/ 181716 w 887272"/>
              <a:gd name="connsiteY111" fmla="*/ 2232942 h 3631956"/>
              <a:gd name="connsiteX112" fmla="*/ 190183 w 887272"/>
              <a:gd name="connsiteY112" fmla="*/ 2175369 h 3631956"/>
              <a:gd name="connsiteX113" fmla="*/ 191312 w 887272"/>
              <a:gd name="connsiteY113" fmla="*/ 2136987 h 3631956"/>
              <a:gd name="connsiteX114" fmla="*/ 196392 w 887272"/>
              <a:gd name="connsiteY114" fmla="*/ 2098040 h 3631956"/>
              <a:gd name="connsiteX115" fmla="*/ 206552 w 887272"/>
              <a:gd name="connsiteY115" fmla="*/ 1991360 h 3631956"/>
              <a:gd name="connsiteX116" fmla="*/ 211632 w 887272"/>
              <a:gd name="connsiteY116" fmla="*/ 1965960 h 3631956"/>
              <a:gd name="connsiteX117" fmla="*/ 216712 w 887272"/>
              <a:gd name="connsiteY117" fmla="*/ 1925320 h 3631956"/>
              <a:gd name="connsiteX118" fmla="*/ 221792 w 887272"/>
              <a:gd name="connsiteY118" fmla="*/ 1910080 h 3631956"/>
              <a:gd name="connsiteX119" fmla="*/ 226872 w 887272"/>
              <a:gd name="connsiteY119" fmla="*/ 1889760 h 3631956"/>
              <a:gd name="connsiteX120" fmla="*/ 231952 w 887272"/>
              <a:gd name="connsiteY120" fmla="*/ 1859280 h 3631956"/>
              <a:gd name="connsiteX121" fmla="*/ 237032 w 887272"/>
              <a:gd name="connsiteY121" fmla="*/ 1833880 h 3631956"/>
              <a:gd name="connsiteX122" fmla="*/ 242112 w 887272"/>
              <a:gd name="connsiteY122" fmla="*/ 1762760 h 3631956"/>
              <a:gd name="connsiteX123" fmla="*/ 247192 w 887272"/>
              <a:gd name="connsiteY123" fmla="*/ 1747520 h 3631956"/>
              <a:gd name="connsiteX124" fmla="*/ 252272 w 887272"/>
              <a:gd name="connsiteY124" fmla="*/ 1722120 h 3631956"/>
              <a:gd name="connsiteX125" fmla="*/ 257352 w 887272"/>
              <a:gd name="connsiteY125" fmla="*/ 1671320 h 3631956"/>
              <a:gd name="connsiteX126" fmla="*/ 262432 w 887272"/>
              <a:gd name="connsiteY126" fmla="*/ 1656080 h 3631956"/>
              <a:gd name="connsiteX127" fmla="*/ 267512 w 887272"/>
              <a:gd name="connsiteY127" fmla="*/ 1635760 h 3631956"/>
              <a:gd name="connsiteX128" fmla="*/ 272592 w 887272"/>
              <a:gd name="connsiteY128" fmla="*/ 1574800 h 3631956"/>
              <a:gd name="connsiteX129" fmla="*/ 277672 w 887272"/>
              <a:gd name="connsiteY129" fmla="*/ 1559560 h 3631956"/>
              <a:gd name="connsiteX130" fmla="*/ 287832 w 887272"/>
              <a:gd name="connsiteY130" fmla="*/ 1518920 h 3631956"/>
              <a:gd name="connsiteX131" fmla="*/ 292912 w 887272"/>
              <a:gd name="connsiteY131" fmla="*/ 1473200 h 3631956"/>
              <a:gd name="connsiteX132" fmla="*/ 297992 w 887272"/>
              <a:gd name="connsiteY132" fmla="*/ 1447800 h 3631956"/>
              <a:gd name="connsiteX133" fmla="*/ 308152 w 887272"/>
              <a:gd name="connsiteY133" fmla="*/ 1386840 h 3631956"/>
              <a:gd name="connsiteX134" fmla="*/ 313232 w 887272"/>
              <a:gd name="connsiteY134" fmla="*/ 1346200 h 3631956"/>
              <a:gd name="connsiteX135" fmla="*/ 323392 w 887272"/>
              <a:gd name="connsiteY135" fmla="*/ 1275080 h 3631956"/>
              <a:gd name="connsiteX136" fmla="*/ 328472 w 887272"/>
              <a:gd name="connsiteY136" fmla="*/ 1224280 h 3631956"/>
              <a:gd name="connsiteX137" fmla="*/ 333552 w 887272"/>
              <a:gd name="connsiteY137" fmla="*/ 1198880 h 3631956"/>
              <a:gd name="connsiteX138" fmla="*/ 348792 w 887272"/>
              <a:gd name="connsiteY138" fmla="*/ 1127760 h 3631956"/>
              <a:gd name="connsiteX139" fmla="*/ 353872 w 887272"/>
              <a:gd name="connsiteY139" fmla="*/ 1076960 h 3631956"/>
              <a:gd name="connsiteX140" fmla="*/ 358952 w 887272"/>
              <a:gd name="connsiteY140" fmla="*/ 1056640 h 3631956"/>
              <a:gd name="connsiteX141" fmla="*/ 369112 w 887272"/>
              <a:gd name="connsiteY141" fmla="*/ 1005840 h 3631956"/>
              <a:gd name="connsiteX142" fmla="*/ 374192 w 887272"/>
              <a:gd name="connsiteY142" fmla="*/ 934720 h 3631956"/>
              <a:gd name="connsiteX143" fmla="*/ 384352 w 887272"/>
              <a:gd name="connsiteY143" fmla="*/ 868680 h 3631956"/>
              <a:gd name="connsiteX144" fmla="*/ 389432 w 887272"/>
              <a:gd name="connsiteY144" fmla="*/ 822960 h 3631956"/>
              <a:gd name="connsiteX145" fmla="*/ 399592 w 887272"/>
              <a:gd name="connsiteY145" fmla="*/ 777240 h 3631956"/>
              <a:gd name="connsiteX146" fmla="*/ 404672 w 887272"/>
              <a:gd name="connsiteY146" fmla="*/ 731520 h 3631956"/>
              <a:gd name="connsiteX147" fmla="*/ 414832 w 887272"/>
              <a:gd name="connsiteY147" fmla="*/ 690880 h 3631956"/>
              <a:gd name="connsiteX148" fmla="*/ 424992 w 887272"/>
              <a:gd name="connsiteY148" fmla="*/ 629920 h 3631956"/>
              <a:gd name="connsiteX149" fmla="*/ 430072 w 887272"/>
              <a:gd name="connsiteY149" fmla="*/ 584200 h 3631956"/>
              <a:gd name="connsiteX150" fmla="*/ 440232 w 887272"/>
              <a:gd name="connsiteY150" fmla="*/ 543560 h 3631956"/>
              <a:gd name="connsiteX151" fmla="*/ 445312 w 887272"/>
              <a:gd name="connsiteY151" fmla="*/ 523240 h 3631956"/>
              <a:gd name="connsiteX152" fmla="*/ 455472 w 887272"/>
              <a:gd name="connsiteY152" fmla="*/ 457200 h 3631956"/>
              <a:gd name="connsiteX153" fmla="*/ 465632 w 887272"/>
              <a:gd name="connsiteY153" fmla="*/ 411480 h 3631956"/>
              <a:gd name="connsiteX154" fmla="*/ 470712 w 887272"/>
              <a:gd name="connsiteY154" fmla="*/ 365760 h 3631956"/>
              <a:gd name="connsiteX155" fmla="*/ 475792 w 887272"/>
              <a:gd name="connsiteY155" fmla="*/ 335280 h 3631956"/>
              <a:gd name="connsiteX156" fmla="*/ 478332 w 887272"/>
              <a:gd name="connsiteY156" fmla="*/ 213360 h 3631956"/>
              <a:gd name="connsiteX0" fmla="*/ 478332 w 887272"/>
              <a:gd name="connsiteY0" fmla="*/ 213360 h 3631956"/>
              <a:gd name="connsiteX1" fmla="*/ 489762 w 887272"/>
              <a:gd name="connsiteY1" fmla="*/ 197485 h 3631956"/>
              <a:gd name="connsiteX2" fmla="*/ 505637 w 887272"/>
              <a:gd name="connsiteY2" fmla="*/ 182245 h 3631956"/>
              <a:gd name="connsiteX3" fmla="*/ 536117 w 887272"/>
              <a:gd name="connsiteY3" fmla="*/ 163830 h 3631956"/>
              <a:gd name="connsiteX4" fmla="*/ 551357 w 887272"/>
              <a:gd name="connsiteY4" fmla="*/ 148590 h 3631956"/>
              <a:gd name="connsiteX5" fmla="*/ 581837 w 887272"/>
              <a:gd name="connsiteY5" fmla="*/ 136525 h 3631956"/>
              <a:gd name="connsiteX6" fmla="*/ 608507 w 887272"/>
              <a:gd name="connsiteY6" fmla="*/ 115570 h 3631956"/>
              <a:gd name="connsiteX7" fmla="*/ 634542 w 887272"/>
              <a:gd name="connsiteY7" fmla="*/ 96520 h 3631956"/>
              <a:gd name="connsiteX8" fmla="*/ 653592 w 887272"/>
              <a:gd name="connsiteY8" fmla="*/ 86360 h 3631956"/>
              <a:gd name="connsiteX9" fmla="*/ 689152 w 887272"/>
              <a:gd name="connsiteY9" fmla="*/ 76200 h 3631956"/>
              <a:gd name="connsiteX10" fmla="*/ 719632 w 887272"/>
              <a:gd name="connsiteY10" fmla="*/ 66040 h 3631956"/>
              <a:gd name="connsiteX11" fmla="*/ 755192 w 887272"/>
              <a:gd name="connsiteY11" fmla="*/ 50800 h 3631956"/>
              <a:gd name="connsiteX12" fmla="*/ 805992 w 887272"/>
              <a:gd name="connsiteY12" fmla="*/ 35560 h 3631956"/>
              <a:gd name="connsiteX13" fmla="*/ 821232 w 887272"/>
              <a:gd name="connsiteY13" fmla="*/ 25400 h 3631956"/>
              <a:gd name="connsiteX14" fmla="*/ 851712 w 887272"/>
              <a:gd name="connsiteY14" fmla="*/ 15240 h 3631956"/>
              <a:gd name="connsiteX15" fmla="*/ 882192 w 887272"/>
              <a:gd name="connsiteY15" fmla="*/ 0 h 3631956"/>
              <a:gd name="connsiteX16" fmla="*/ 887272 w 887272"/>
              <a:gd name="connsiteY16" fmla="*/ 15240 h 3631956"/>
              <a:gd name="connsiteX17" fmla="*/ 882192 w 887272"/>
              <a:gd name="connsiteY17" fmla="*/ 60960 h 3631956"/>
              <a:gd name="connsiteX18" fmla="*/ 877112 w 887272"/>
              <a:gd name="connsiteY18" fmla="*/ 76200 h 3631956"/>
              <a:gd name="connsiteX19" fmla="*/ 872032 w 887272"/>
              <a:gd name="connsiteY19" fmla="*/ 96520 h 3631956"/>
              <a:gd name="connsiteX20" fmla="*/ 866952 w 887272"/>
              <a:gd name="connsiteY20" fmla="*/ 162560 h 3631956"/>
              <a:gd name="connsiteX21" fmla="*/ 861872 w 887272"/>
              <a:gd name="connsiteY21" fmla="*/ 182880 h 3631956"/>
              <a:gd name="connsiteX22" fmla="*/ 856792 w 887272"/>
              <a:gd name="connsiteY22" fmla="*/ 213360 h 3631956"/>
              <a:gd name="connsiteX23" fmla="*/ 851712 w 887272"/>
              <a:gd name="connsiteY23" fmla="*/ 335280 h 3631956"/>
              <a:gd name="connsiteX24" fmla="*/ 841552 w 887272"/>
              <a:gd name="connsiteY24" fmla="*/ 401320 h 3631956"/>
              <a:gd name="connsiteX25" fmla="*/ 836472 w 887272"/>
              <a:gd name="connsiteY25" fmla="*/ 447040 h 3631956"/>
              <a:gd name="connsiteX26" fmla="*/ 826312 w 887272"/>
              <a:gd name="connsiteY26" fmla="*/ 568960 h 3631956"/>
              <a:gd name="connsiteX27" fmla="*/ 821232 w 887272"/>
              <a:gd name="connsiteY27" fmla="*/ 594360 h 3631956"/>
              <a:gd name="connsiteX28" fmla="*/ 816152 w 887272"/>
              <a:gd name="connsiteY28" fmla="*/ 640080 h 3631956"/>
              <a:gd name="connsiteX29" fmla="*/ 805992 w 887272"/>
              <a:gd name="connsiteY29" fmla="*/ 690880 h 3631956"/>
              <a:gd name="connsiteX30" fmla="*/ 800912 w 887272"/>
              <a:gd name="connsiteY30" fmla="*/ 721360 h 3631956"/>
              <a:gd name="connsiteX31" fmla="*/ 795832 w 887272"/>
              <a:gd name="connsiteY31" fmla="*/ 741680 h 3631956"/>
              <a:gd name="connsiteX32" fmla="*/ 790752 w 887272"/>
              <a:gd name="connsiteY32" fmla="*/ 767080 h 3631956"/>
              <a:gd name="connsiteX33" fmla="*/ 785672 w 887272"/>
              <a:gd name="connsiteY33" fmla="*/ 787400 h 3631956"/>
              <a:gd name="connsiteX34" fmla="*/ 780592 w 887272"/>
              <a:gd name="connsiteY34" fmla="*/ 828040 h 3631956"/>
              <a:gd name="connsiteX35" fmla="*/ 775512 w 887272"/>
              <a:gd name="connsiteY35" fmla="*/ 843280 h 3631956"/>
              <a:gd name="connsiteX36" fmla="*/ 765352 w 887272"/>
              <a:gd name="connsiteY36" fmla="*/ 894080 h 3631956"/>
              <a:gd name="connsiteX37" fmla="*/ 755192 w 887272"/>
              <a:gd name="connsiteY37" fmla="*/ 939800 h 3631956"/>
              <a:gd name="connsiteX38" fmla="*/ 750112 w 887272"/>
              <a:gd name="connsiteY38" fmla="*/ 980440 h 3631956"/>
              <a:gd name="connsiteX39" fmla="*/ 745032 w 887272"/>
              <a:gd name="connsiteY39" fmla="*/ 1031240 h 3631956"/>
              <a:gd name="connsiteX40" fmla="*/ 734872 w 887272"/>
              <a:gd name="connsiteY40" fmla="*/ 1102360 h 3631956"/>
              <a:gd name="connsiteX41" fmla="*/ 729792 w 887272"/>
              <a:gd name="connsiteY41" fmla="*/ 1203960 h 3631956"/>
              <a:gd name="connsiteX42" fmla="*/ 719632 w 887272"/>
              <a:gd name="connsiteY42" fmla="*/ 1264920 h 3631956"/>
              <a:gd name="connsiteX43" fmla="*/ 704392 w 887272"/>
              <a:gd name="connsiteY43" fmla="*/ 1407160 h 3631956"/>
              <a:gd name="connsiteX44" fmla="*/ 694232 w 887272"/>
              <a:gd name="connsiteY44" fmla="*/ 1463040 h 3631956"/>
              <a:gd name="connsiteX45" fmla="*/ 689152 w 887272"/>
              <a:gd name="connsiteY45" fmla="*/ 1518920 h 3631956"/>
              <a:gd name="connsiteX46" fmla="*/ 678992 w 887272"/>
              <a:gd name="connsiteY46" fmla="*/ 1564640 h 3631956"/>
              <a:gd name="connsiteX47" fmla="*/ 673912 w 887272"/>
              <a:gd name="connsiteY47" fmla="*/ 1595120 h 3631956"/>
              <a:gd name="connsiteX48" fmla="*/ 668832 w 887272"/>
              <a:gd name="connsiteY48" fmla="*/ 1635760 h 3631956"/>
              <a:gd name="connsiteX49" fmla="*/ 663752 w 887272"/>
              <a:gd name="connsiteY49" fmla="*/ 1666240 h 3631956"/>
              <a:gd name="connsiteX50" fmla="*/ 658672 w 887272"/>
              <a:gd name="connsiteY50" fmla="*/ 1706880 h 3631956"/>
              <a:gd name="connsiteX51" fmla="*/ 643432 w 887272"/>
              <a:gd name="connsiteY51" fmla="*/ 1778000 h 3631956"/>
              <a:gd name="connsiteX52" fmla="*/ 638352 w 887272"/>
              <a:gd name="connsiteY52" fmla="*/ 1823720 h 3631956"/>
              <a:gd name="connsiteX53" fmla="*/ 628192 w 887272"/>
              <a:gd name="connsiteY53" fmla="*/ 1879600 h 3631956"/>
              <a:gd name="connsiteX54" fmla="*/ 623112 w 887272"/>
              <a:gd name="connsiteY54" fmla="*/ 1935480 h 3631956"/>
              <a:gd name="connsiteX55" fmla="*/ 607872 w 887272"/>
              <a:gd name="connsiteY55" fmla="*/ 2021840 h 3631956"/>
              <a:gd name="connsiteX56" fmla="*/ 602792 w 887272"/>
              <a:gd name="connsiteY56" fmla="*/ 2082800 h 3631956"/>
              <a:gd name="connsiteX57" fmla="*/ 592632 w 887272"/>
              <a:gd name="connsiteY57" fmla="*/ 2133600 h 3631956"/>
              <a:gd name="connsiteX58" fmla="*/ 582472 w 887272"/>
              <a:gd name="connsiteY58" fmla="*/ 2204720 h 3631956"/>
              <a:gd name="connsiteX59" fmla="*/ 577392 w 887272"/>
              <a:gd name="connsiteY59" fmla="*/ 2296160 h 3631956"/>
              <a:gd name="connsiteX60" fmla="*/ 572312 w 887272"/>
              <a:gd name="connsiteY60" fmla="*/ 2311400 h 3631956"/>
              <a:gd name="connsiteX61" fmla="*/ 567232 w 887272"/>
              <a:gd name="connsiteY61" fmla="*/ 2352040 h 3631956"/>
              <a:gd name="connsiteX62" fmla="*/ 562152 w 887272"/>
              <a:gd name="connsiteY62" fmla="*/ 2382520 h 3631956"/>
              <a:gd name="connsiteX63" fmla="*/ 551992 w 887272"/>
              <a:gd name="connsiteY63" fmla="*/ 2509520 h 3631956"/>
              <a:gd name="connsiteX64" fmla="*/ 541832 w 887272"/>
              <a:gd name="connsiteY64" fmla="*/ 2570480 h 3631956"/>
              <a:gd name="connsiteX65" fmla="*/ 536752 w 887272"/>
              <a:gd name="connsiteY65" fmla="*/ 2595880 h 3631956"/>
              <a:gd name="connsiteX66" fmla="*/ 526592 w 887272"/>
              <a:gd name="connsiteY66" fmla="*/ 2809240 h 3631956"/>
              <a:gd name="connsiteX67" fmla="*/ 521512 w 887272"/>
              <a:gd name="connsiteY67" fmla="*/ 2834640 h 3631956"/>
              <a:gd name="connsiteX68" fmla="*/ 516432 w 887272"/>
              <a:gd name="connsiteY68" fmla="*/ 2956560 h 3631956"/>
              <a:gd name="connsiteX69" fmla="*/ 506272 w 887272"/>
              <a:gd name="connsiteY69" fmla="*/ 3048000 h 3631956"/>
              <a:gd name="connsiteX70" fmla="*/ 494419 w 887272"/>
              <a:gd name="connsiteY70" fmla="*/ 3217898 h 3631956"/>
              <a:gd name="connsiteX71" fmla="*/ 486517 w 887272"/>
              <a:gd name="connsiteY71" fmla="*/ 3325707 h 3631956"/>
              <a:gd name="connsiteX72" fmla="*/ 489903 w 887272"/>
              <a:gd name="connsiteY72" fmla="*/ 3369734 h 3631956"/>
              <a:gd name="connsiteX73" fmla="*/ 484823 w 887272"/>
              <a:gd name="connsiteY73" fmla="*/ 3407551 h 3631956"/>
              <a:gd name="connsiteX74" fmla="*/ 462810 w 887272"/>
              <a:gd name="connsiteY74" fmla="*/ 3608494 h 3631956"/>
              <a:gd name="connsiteX75" fmla="*/ 414832 w 887272"/>
              <a:gd name="connsiteY75" fmla="*/ 3611880 h 3631956"/>
              <a:gd name="connsiteX76" fmla="*/ 191312 w 887272"/>
              <a:gd name="connsiteY76" fmla="*/ 3601720 h 3631956"/>
              <a:gd name="connsiteX77" fmla="*/ 120192 w 887272"/>
              <a:gd name="connsiteY77" fmla="*/ 3591560 h 3631956"/>
              <a:gd name="connsiteX78" fmla="*/ 64312 w 887272"/>
              <a:gd name="connsiteY78" fmla="*/ 3586480 h 3631956"/>
              <a:gd name="connsiteX79" fmla="*/ 20849 w 887272"/>
              <a:gd name="connsiteY79" fmla="*/ 3576884 h 3631956"/>
              <a:gd name="connsiteX80" fmla="*/ 35525 w 887272"/>
              <a:gd name="connsiteY80" fmla="*/ 3533423 h 3631956"/>
              <a:gd name="connsiteX81" fmla="*/ 42864 w 887272"/>
              <a:gd name="connsiteY81" fmla="*/ 3455528 h 3631956"/>
              <a:gd name="connsiteX82" fmla="*/ 45121 w 887272"/>
              <a:gd name="connsiteY82" fmla="*/ 3429000 h 3631956"/>
              <a:gd name="connsiteX83" fmla="*/ 47379 w 887272"/>
              <a:gd name="connsiteY83" fmla="*/ 3397956 h 3631956"/>
              <a:gd name="connsiteX84" fmla="*/ 46815 w 887272"/>
              <a:gd name="connsiteY84" fmla="*/ 3356186 h 3631956"/>
              <a:gd name="connsiteX85" fmla="*/ 46250 w 887272"/>
              <a:gd name="connsiteY85" fmla="*/ 3327964 h 3631956"/>
              <a:gd name="connsiteX86" fmla="*/ 48508 w 887272"/>
              <a:gd name="connsiteY86" fmla="*/ 3265311 h 3631956"/>
              <a:gd name="connsiteX87" fmla="*/ 64876 w 887272"/>
              <a:gd name="connsiteY87" fmla="*/ 3217332 h 3631956"/>
              <a:gd name="connsiteX88" fmla="*/ 66570 w 887272"/>
              <a:gd name="connsiteY88" fmla="*/ 3178387 h 3631956"/>
              <a:gd name="connsiteX89" fmla="*/ 79551 w 887272"/>
              <a:gd name="connsiteY89" fmla="*/ 3056467 h 3631956"/>
              <a:gd name="connsiteX90" fmla="*/ 78987 w 887272"/>
              <a:gd name="connsiteY90" fmla="*/ 3025422 h 3631956"/>
              <a:gd name="connsiteX91" fmla="*/ 86890 w 887272"/>
              <a:gd name="connsiteY91" fmla="*/ 2958253 h 3631956"/>
              <a:gd name="connsiteX92" fmla="*/ 89147 w 887272"/>
              <a:gd name="connsiteY92" fmla="*/ 2910841 h 3631956"/>
              <a:gd name="connsiteX93" fmla="*/ 96485 w 887272"/>
              <a:gd name="connsiteY93" fmla="*/ 2835770 h 3631956"/>
              <a:gd name="connsiteX94" fmla="*/ 112290 w 887272"/>
              <a:gd name="connsiteY94" fmla="*/ 2715542 h 3631956"/>
              <a:gd name="connsiteX95" fmla="*/ 108903 w 887272"/>
              <a:gd name="connsiteY95" fmla="*/ 2701431 h 3631956"/>
              <a:gd name="connsiteX96" fmla="*/ 116805 w 887272"/>
              <a:gd name="connsiteY96" fmla="*/ 2692400 h 3631956"/>
              <a:gd name="connsiteX97" fmla="*/ 116241 w 887272"/>
              <a:gd name="connsiteY97" fmla="*/ 2673773 h 3631956"/>
              <a:gd name="connsiteX98" fmla="*/ 120756 w 887272"/>
              <a:gd name="connsiteY98" fmla="*/ 2632004 h 3631956"/>
              <a:gd name="connsiteX99" fmla="*/ 120192 w 887272"/>
              <a:gd name="connsiteY99" fmla="*/ 2609991 h 3631956"/>
              <a:gd name="connsiteX100" fmla="*/ 127530 w 887272"/>
              <a:gd name="connsiteY100" fmla="*/ 2589671 h 3631956"/>
              <a:gd name="connsiteX101" fmla="*/ 132610 w 887272"/>
              <a:gd name="connsiteY101" fmla="*/ 2554676 h 3631956"/>
              <a:gd name="connsiteX102" fmla="*/ 137125 w 887272"/>
              <a:gd name="connsiteY102" fmla="*/ 2525323 h 3631956"/>
              <a:gd name="connsiteX103" fmla="*/ 142206 w 887272"/>
              <a:gd name="connsiteY103" fmla="*/ 2484684 h 3631956"/>
              <a:gd name="connsiteX104" fmla="*/ 152364 w 887272"/>
              <a:gd name="connsiteY104" fmla="*/ 2466621 h 3631956"/>
              <a:gd name="connsiteX105" fmla="*/ 151802 w 887272"/>
              <a:gd name="connsiteY105" fmla="*/ 2430498 h 3631956"/>
              <a:gd name="connsiteX106" fmla="*/ 159703 w 887272"/>
              <a:gd name="connsiteY106" fmla="*/ 2410178 h 3631956"/>
              <a:gd name="connsiteX107" fmla="*/ 164784 w 887272"/>
              <a:gd name="connsiteY107" fmla="*/ 2388164 h 3631956"/>
              <a:gd name="connsiteX108" fmla="*/ 167041 w 887272"/>
              <a:gd name="connsiteY108" fmla="*/ 2359943 h 3631956"/>
              <a:gd name="connsiteX109" fmla="*/ 174943 w 887272"/>
              <a:gd name="connsiteY109" fmla="*/ 2338494 h 3631956"/>
              <a:gd name="connsiteX110" fmla="*/ 180023 w 887272"/>
              <a:gd name="connsiteY110" fmla="*/ 2284871 h 3631956"/>
              <a:gd name="connsiteX111" fmla="*/ 181716 w 887272"/>
              <a:gd name="connsiteY111" fmla="*/ 2232942 h 3631956"/>
              <a:gd name="connsiteX112" fmla="*/ 190183 w 887272"/>
              <a:gd name="connsiteY112" fmla="*/ 2175369 h 3631956"/>
              <a:gd name="connsiteX113" fmla="*/ 191312 w 887272"/>
              <a:gd name="connsiteY113" fmla="*/ 2136987 h 3631956"/>
              <a:gd name="connsiteX114" fmla="*/ 196392 w 887272"/>
              <a:gd name="connsiteY114" fmla="*/ 2098040 h 3631956"/>
              <a:gd name="connsiteX115" fmla="*/ 206552 w 887272"/>
              <a:gd name="connsiteY115" fmla="*/ 1991360 h 3631956"/>
              <a:gd name="connsiteX116" fmla="*/ 211632 w 887272"/>
              <a:gd name="connsiteY116" fmla="*/ 1965960 h 3631956"/>
              <a:gd name="connsiteX117" fmla="*/ 216712 w 887272"/>
              <a:gd name="connsiteY117" fmla="*/ 1925320 h 3631956"/>
              <a:gd name="connsiteX118" fmla="*/ 221792 w 887272"/>
              <a:gd name="connsiteY118" fmla="*/ 1910080 h 3631956"/>
              <a:gd name="connsiteX119" fmla="*/ 226872 w 887272"/>
              <a:gd name="connsiteY119" fmla="*/ 1889760 h 3631956"/>
              <a:gd name="connsiteX120" fmla="*/ 231952 w 887272"/>
              <a:gd name="connsiteY120" fmla="*/ 1859280 h 3631956"/>
              <a:gd name="connsiteX121" fmla="*/ 237032 w 887272"/>
              <a:gd name="connsiteY121" fmla="*/ 1833880 h 3631956"/>
              <a:gd name="connsiteX122" fmla="*/ 242112 w 887272"/>
              <a:gd name="connsiteY122" fmla="*/ 1762760 h 3631956"/>
              <a:gd name="connsiteX123" fmla="*/ 247192 w 887272"/>
              <a:gd name="connsiteY123" fmla="*/ 1747520 h 3631956"/>
              <a:gd name="connsiteX124" fmla="*/ 252272 w 887272"/>
              <a:gd name="connsiteY124" fmla="*/ 1722120 h 3631956"/>
              <a:gd name="connsiteX125" fmla="*/ 257352 w 887272"/>
              <a:gd name="connsiteY125" fmla="*/ 1671320 h 3631956"/>
              <a:gd name="connsiteX126" fmla="*/ 262432 w 887272"/>
              <a:gd name="connsiteY126" fmla="*/ 1656080 h 3631956"/>
              <a:gd name="connsiteX127" fmla="*/ 267512 w 887272"/>
              <a:gd name="connsiteY127" fmla="*/ 1635760 h 3631956"/>
              <a:gd name="connsiteX128" fmla="*/ 272592 w 887272"/>
              <a:gd name="connsiteY128" fmla="*/ 1574800 h 3631956"/>
              <a:gd name="connsiteX129" fmla="*/ 277672 w 887272"/>
              <a:gd name="connsiteY129" fmla="*/ 1559560 h 3631956"/>
              <a:gd name="connsiteX130" fmla="*/ 287832 w 887272"/>
              <a:gd name="connsiteY130" fmla="*/ 1518920 h 3631956"/>
              <a:gd name="connsiteX131" fmla="*/ 292912 w 887272"/>
              <a:gd name="connsiteY131" fmla="*/ 1473200 h 3631956"/>
              <a:gd name="connsiteX132" fmla="*/ 297992 w 887272"/>
              <a:gd name="connsiteY132" fmla="*/ 1447800 h 3631956"/>
              <a:gd name="connsiteX133" fmla="*/ 308152 w 887272"/>
              <a:gd name="connsiteY133" fmla="*/ 1386840 h 3631956"/>
              <a:gd name="connsiteX134" fmla="*/ 313232 w 887272"/>
              <a:gd name="connsiteY134" fmla="*/ 1346200 h 3631956"/>
              <a:gd name="connsiteX135" fmla="*/ 323392 w 887272"/>
              <a:gd name="connsiteY135" fmla="*/ 1275080 h 3631956"/>
              <a:gd name="connsiteX136" fmla="*/ 328472 w 887272"/>
              <a:gd name="connsiteY136" fmla="*/ 1224280 h 3631956"/>
              <a:gd name="connsiteX137" fmla="*/ 333552 w 887272"/>
              <a:gd name="connsiteY137" fmla="*/ 1198880 h 3631956"/>
              <a:gd name="connsiteX138" fmla="*/ 348792 w 887272"/>
              <a:gd name="connsiteY138" fmla="*/ 1127760 h 3631956"/>
              <a:gd name="connsiteX139" fmla="*/ 353872 w 887272"/>
              <a:gd name="connsiteY139" fmla="*/ 1076960 h 3631956"/>
              <a:gd name="connsiteX140" fmla="*/ 358952 w 887272"/>
              <a:gd name="connsiteY140" fmla="*/ 1056640 h 3631956"/>
              <a:gd name="connsiteX141" fmla="*/ 369112 w 887272"/>
              <a:gd name="connsiteY141" fmla="*/ 1005840 h 3631956"/>
              <a:gd name="connsiteX142" fmla="*/ 374192 w 887272"/>
              <a:gd name="connsiteY142" fmla="*/ 934720 h 3631956"/>
              <a:gd name="connsiteX143" fmla="*/ 384352 w 887272"/>
              <a:gd name="connsiteY143" fmla="*/ 868680 h 3631956"/>
              <a:gd name="connsiteX144" fmla="*/ 389432 w 887272"/>
              <a:gd name="connsiteY144" fmla="*/ 822960 h 3631956"/>
              <a:gd name="connsiteX145" fmla="*/ 399592 w 887272"/>
              <a:gd name="connsiteY145" fmla="*/ 777240 h 3631956"/>
              <a:gd name="connsiteX146" fmla="*/ 404672 w 887272"/>
              <a:gd name="connsiteY146" fmla="*/ 731520 h 3631956"/>
              <a:gd name="connsiteX147" fmla="*/ 414832 w 887272"/>
              <a:gd name="connsiteY147" fmla="*/ 690880 h 3631956"/>
              <a:gd name="connsiteX148" fmla="*/ 424992 w 887272"/>
              <a:gd name="connsiteY148" fmla="*/ 629920 h 3631956"/>
              <a:gd name="connsiteX149" fmla="*/ 430072 w 887272"/>
              <a:gd name="connsiteY149" fmla="*/ 584200 h 3631956"/>
              <a:gd name="connsiteX150" fmla="*/ 440232 w 887272"/>
              <a:gd name="connsiteY150" fmla="*/ 543560 h 3631956"/>
              <a:gd name="connsiteX151" fmla="*/ 445312 w 887272"/>
              <a:gd name="connsiteY151" fmla="*/ 523240 h 3631956"/>
              <a:gd name="connsiteX152" fmla="*/ 455472 w 887272"/>
              <a:gd name="connsiteY152" fmla="*/ 457200 h 3631956"/>
              <a:gd name="connsiteX153" fmla="*/ 465632 w 887272"/>
              <a:gd name="connsiteY153" fmla="*/ 411480 h 3631956"/>
              <a:gd name="connsiteX154" fmla="*/ 470712 w 887272"/>
              <a:gd name="connsiteY154" fmla="*/ 365760 h 3631956"/>
              <a:gd name="connsiteX155" fmla="*/ 475792 w 887272"/>
              <a:gd name="connsiteY155" fmla="*/ 335280 h 3631956"/>
              <a:gd name="connsiteX156" fmla="*/ 478332 w 887272"/>
              <a:gd name="connsiteY156" fmla="*/ 213360 h 3631956"/>
              <a:gd name="connsiteX0" fmla="*/ 478332 w 887272"/>
              <a:gd name="connsiteY0" fmla="*/ 213360 h 3631956"/>
              <a:gd name="connsiteX1" fmla="*/ 489762 w 887272"/>
              <a:gd name="connsiteY1" fmla="*/ 197485 h 3631956"/>
              <a:gd name="connsiteX2" fmla="*/ 505637 w 887272"/>
              <a:gd name="connsiteY2" fmla="*/ 182245 h 3631956"/>
              <a:gd name="connsiteX3" fmla="*/ 536117 w 887272"/>
              <a:gd name="connsiteY3" fmla="*/ 163830 h 3631956"/>
              <a:gd name="connsiteX4" fmla="*/ 551357 w 887272"/>
              <a:gd name="connsiteY4" fmla="*/ 148590 h 3631956"/>
              <a:gd name="connsiteX5" fmla="*/ 581837 w 887272"/>
              <a:gd name="connsiteY5" fmla="*/ 136525 h 3631956"/>
              <a:gd name="connsiteX6" fmla="*/ 608507 w 887272"/>
              <a:gd name="connsiteY6" fmla="*/ 115570 h 3631956"/>
              <a:gd name="connsiteX7" fmla="*/ 634542 w 887272"/>
              <a:gd name="connsiteY7" fmla="*/ 96520 h 3631956"/>
              <a:gd name="connsiteX8" fmla="*/ 661212 w 887272"/>
              <a:gd name="connsiteY8" fmla="*/ 90170 h 3631956"/>
              <a:gd name="connsiteX9" fmla="*/ 689152 w 887272"/>
              <a:gd name="connsiteY9" fmla="*/ 76200 h 3631956"/>
              <a:gd name="connsiteX10" fmla="*/ 719632 w 887272"/>
              <a:gd name="connsiteY10" fmla="*/ 66040 h 3631956"/>
              <a:gd name="connsiteX11" fmla="*/ 755192 w 887272"/>
              <a:gd name="connsiteY11" fmla="*/ 50800 h 3631956"/>
              <a:gd name="connsiteX12" fmla="*/ 805992 w 887272"/>
              <a:gd name="connsiteY12" fmla="*/ 35560 h 3631956"/>
              <a:gd name="connsiteX13" fmla="*/ 821232 w 887272"/>
              <a:gd name="connsiteY13" fmla="*/ 25400 h 3631956"/>
              <a:gd name="connsiteX14" fmla="*/ 851712 w 887272"/>
              <a:gd name="connsiteY14" fmla="*/ 15240 h 3631956"/>
              <a:gd name="connsiteX15" fmla="*/ 882192 w 887272"/>
              <a:gd name="connsiteY15" fmla="*/ 0 h 3631956"/>
              <a:gd name="connsiteX16" fmla="*/ 887272 w 887272"/>
              <a:gd name="connsiteY16" fmla="*/ 15240 h 3631956"/>
              <a:gd name="connsiteX17" fmla="*/ 882192 w 887272"/>
              <a:gd name="connsiteY17" fmla="*/ 60960 h 3631956"/>
              <a:gd name="connsiteX18" fmla="*/ 877112 w 887272"/>
              <a:gd name="connsiteY18" fmla="*/ 76200 h 3631956"/>
              <a:gd name="connsiteX19" fmla="*/ 872032 w 887272"/>
              <a:gd name="connsiteY19" fmla="*/ 96520 h 3631956"/>
              <a:gd name="connsiteX20" fmla="*/ 866952 w 887272"/>
              <a:gd name="connsiteY20" fmla="*/ 162560 h 3631956"/>
              <a:gd name="connsiteX21" fmla="*/ 861872 w 887272"/>
              <a:gd name="connsiteY21" fmla="*/ 182880 h 3631956"/>
              <a:gd name="connsiteX22" fmla="*/ 856792 w 887272"/>
              <a:gd name="connsiteY22" fmla="*/ 213360 h 3631956"/>
              <a:gd name="connsiteX23" fmla="*/ 851712 w 887272"/>
              <a:gd name="connsiteY23" fmla="*/ 335280 h 3631956"/>
              <a:gd name="connsiteX24" fmla="*/ 841552 w 887272"/>
              <a:gd name="connsiteY24" fmla="*/ 401320 h 3631956"/>
              <a:gd name="connsiteX25" fmla="*/ 836472 w 887272"/>
              <a:gd name="connsiteY25" fmla="*/ 447040 h 3631956"/>
              <a:gd name="connsiteX26" fmla="*/ 826312 w 887272"/>
              <a:gd name="connsiteY26" fmla="*/ 568960 h 3631956"/>
              <a:gd name="connsiteX27" fmla="*/ 821232 w 887272"/>
              <a:gd name="connsiteY27" fmla="*/ 594360 h 3631956"/>
              <a:gd name="connsiteX28" fmla="*/ 816152 w 887272"/>
              <a:gd name="connsiteY28" fmla="*/ 640080 h 3631956"/>
              <a:gd name="connsiteX29" fmla="*/ 805992 w 887272"/>
              <a:gd name="connsiteY29" fmla="*/ 690880 h 3631956"/>
              <a:gd name="connsiteX30" fmla="*/ 800912 w 887272"/>
              <a:gd name="connsiteY30" fmla="*/ 721360 h 3631956"/>
              <a:gd name="connsiteX31" fmla="*/ 795832 w 887272"/>
              <a:gd name="connsiteY31" fmla="*/ 741680 h 3631956"/>
              <a:gd name="connsiteX32" fmla="*/ 790752 w 887272"/>
              <a:gd name="connsiteY32" fmla="*/ 767080 h 3631956"/>
              <a:gd name="connsiteX33" fmla="*/ 785672 w 887272"/>
              <a:gd name="connsiteY33" fmla="*/ 787400 h 3631956"/>
              <a:gd name="connsiteX34" fmla="*/ 780592 w 887272"/>
              <a:gd name="connsiteY34" fmla="*/ 828040 h 3631956"/>
              <a:gd name="connsiteX35" fmla="*/ 775512 w 887272"/>
              <a:gd name="connsiteY35" fmla="*/ 843280 h 3631956"/>
              <a:gd name="connsiteX36" fmla="*/ 765352 w 887272"/>
              <a:gd name="connsiteY36" fmla="*/ 894080 h 3631956"/>
              <a:gd name="connsiteX37" fmla="*/ 755192 w 887272"/>
              <a:gd name="connsiteY37" fmla="*/ 939800 h 3631956"/>
              <a:gd name="connsiteX38" fmla="*/ 750112 w 887272"/>
              <a:gd name="connsiteY38" fmla="*/ 980440 h 3631956"/>
              <a:gd name="connsiteX39" fmla="*/ 745032 w 887272"/>
              <a:gd name="connsiteY39" fmla="*/ 1031240 h 3631956"/>
              <a:gd name="connsiteX40" fmla="*/ 734872 w 887272"/>
              <a:gd name="connsiteY40" fmla="*/ 1102360 h 3631956"/>
              <a:gd name="connsiteX41" fmla="*/ 729792 w 887272"/>
              <a:gd name="connsiteY41" fmla="*/ 1203960 h 3631956"/>
              <a:gd name="connsiteX42" fmla="*/ 719632 w 887272"/>
              <a:gd name="connsiteY42" fmla="*/ 1264920 h 3631956"/>
              <a:gd name="connsiteX43" fmla="*/ 704392 w 887272"/>
              <a:gd name="connsiteY43" fmla="*/ 1407160 h 3631956"/>
              <a:gd name="connsiteX44" fmla="*/ 694232 w 887272"/>
              <a:gd name="connsiteY44" fmla="*/ 1463040 h 3631956"/>
              <a:gd name="connsiteX45" fmla="*/ 689152 w 887272"/>
              <a:gd name="connsiteY45" fmla="*/ 1518920 h 3631956"/>
              <a:gd name="connsiteX46" fmla="*/ 678992 w 887272"/>
              <a:gd name="connsiteY46" fmla="*/ 1564640 h 3631956"/>
              <a:gd name="connsiteX47" fmla="*/ 673912 w 887272"/>
              <a:gd name="connsiteY47" fmla="*/ 1595120 h 3631956"/>
              <a:gd name="connsiteX48" fmla="*/ 668832 w 887272"/>
              <a:gd name="connsiteY48" fmla="*/ 1635760 h 3631956"/>
              <a:gd name="connsiteX49" fmla="*/ 663752 w 887272"/>
              <a:gd name="connsiteY49" fmla="*/ 1666240 h 3631956"/>
              <a:gd name="connsiteX50" fmla="*/ 658672 w 887272"/>
              <a:gd name="connsiteY50" fmla="*/ 1706880 h 3631956"/>
              <a:gd name="connsiteX51" fmla="*/ 643432 w 887272"/>
              <a:gd name="connsiteY51" fmla="*/ 1778000 h 3631956"/>
              <a:gd name="connsiteX52" fmla="*/ 638352 w 887272"/>
              <a:gd name="connsiteY52" fmla="*/ 1823720 h 3631956"/>
              <a:gd name="connsiteX53" fmla="*/ 628192 w 887272"/>
              <a:gd name="connsiteY53" fmla="*/ 1879600 h 3631956"/>
              <a:gd name="connsiteX54" fmla="*/ 623112 w 887272"/>
              <a:gd name="connsiteY54" fmla="*/ 1935480 h 3631956"/>
              <a:gd name="connsiteX55" fmla="*/ 607872 w 887272"/>
              <a:gd name="connsiteY55" fmla="*/ 2021840 h 3631956"/>
              <a:gd name="connsiteX56" fmla="*/ 602792 w 887272"/>
              <a:gd name="connsiteY56" fmla="*/ 2082800 h 3631956"/>
              <a:gd name="connsiteX57" fmla="*/ 592632 w 887272"/>
              <a:gd name="connsiteY57" fmla="*/ 2133600 h 3631956"/>
              <a:gd name="connsiteX58" fmla="*/ 582472 w 887272"/>
              <a:gd name="connsiteY58" fmla="*/ 2204720 h 3631956"/>
              <a:gd name="connsiteX59" fmla="*/ 577392 w 887272"/>
              <a:gd name="connsiteY59" fmla="*/ 2296160 h 3631956"/>
              <a:gd name="connsiteX60" fmla="*/ 572312 w 887272"/>
              <a:gd name="connsiteY60" fmla="*/ 2311400 h 3631956"/>
              <a:gd name="connsiteX61" fmla="*/ 567232 w 887272"/>
              <a:gd name="connsiteY61" fmla="*/ 2352040 h 3631956"/>
              <a:gd name="connsiteX62" fmla="*/ 562152 w 887272"/>
              <a:gd name="connsiteY62" fmla="*/ 2382520 h 3631956"/>
              <a:gd name="connsiteX63" fmla="*/ 551992 w 887272"/>
              <a:gd name="connsiteY63" fmla="*/ 2509520 h 3631956"/>
              <a:gd name="connsiteX64" fmla="*/ 541832 w 887272"/>
              <a:gd name="connsiteY64" fmla="*/ 2570480 h 3631956"/>
              <a:gd name="connsiteX65" fmla="*/ 536752 w 887272"/>
              <a:gd name="connsiteY65" fmla="*/ 2595880 h 3631956"/>
              <a:gd name="connsiteX66" fmla="*/ 526592 w 887272"/>
              <a:gd name="connsiteY66" fmla="*/ 2809240 h 3631956"/>
              <a:gd name="connsiteX67" fmla="*/ 521512 w 887272"/>
              <a:gd name="connsiteY67" fmla="*/ 2834640 h 3631956"/>
              <a:gd name="connsiteX68" fmla="*/ 516432 w 887272"/>
              <a:gd name="connsiteY68" fmla="*/ 2956560 h 3631956"/>
              <a:gd name="connsiteX69" fmla="*/ 506272 w 887272"/>
              <a:gd name="connsiteY69" fmla="*/ 3048000 h 3631956"/>
              <a:gd name="connsiteX70" fmla="*/ 494419 w 887272"/>
              <a:gd name="connsiteY70" fmla="*/ 3217898 h 3631956"/>
              <a:gd name="connsiteX71" fmla="*/ 486517 w 887272"/>
              <a:gd name="connsiteY71" fmla="*/ 3325707 h 3631956"/>
              <a:gd name="connsiteX72" fmla="*/ 489903 w 887272"/>
              <a:gd name="connsiteY72" fmla="*/ 3369734 h 3631956"/>
              <a:gd name="connsiteX73" fmla="*/ 484823 w 887272"/>
              <a:gd name="connsiteY73" fmla="*/ 3407551 h 3631956"/>
              <a:gd name="connsiteX74" fmla="*/ 462810 w 887272"/>
              <a:gd name="connsiteY74" fmla="*/ 3608494 h 3631956"/>
              <a:gd name="connsiteX75" fmla="*/ 414832 w 887272"/>
              <a:gd name="connsiteY75" fmla="*/ 3611880 h 3631956"/>
              <a:gd name="connsiteX76" fmla="*/ 191312 w 887272"/>
              <a:gd name="connsiteY76" fmla="*/ 3601720 h 3631956"/>
              <a:gd name="connsiteX77" fmla="*/ 120192 w 887272"/>
              <a:gd name="connsiteY77" fmla="*/ 3591560 h 3631956"/>
              <a:gd name="connsiteX78" fmla="*/ 64312 w 887272"/>
              <a:gd name="connsiteY78" fmla="*/ 3586480 h 3631956"/>
              <a:gd name="connsiteX79" fmla="*/ 20849 w 887272"/>
              <a:gd name="connsiteY79" fmla="*/ 3576884 h 3631956"/>
              <a:gd name="connsiteX80" fmla="*/ 35525 w 887272"/>
              <a:gd name="connsiteY80" fmla="*/ 3533423 h 3631956"/>
              <a:gd name="connsiteX81" fmla="*/ 42864 w 887272"/>
              <a:gd name="connsiteY81" fmla="*/ 3455528 h 3631956"/>
              <a:gd name="connsiteX82" fmla="*/ 45121 w 887272"/>
              <a:gd name="connsiteY82" fmla="*/ 3429000 h 3631956"/>
              <a:gd name="connsiteX83" fmla="*/ 47379 w 887272"/>
              <a:gd name="connsiteY83" fmla="*/ 3397956 h 3631956"/>
              <a:gd name="connsiteX84" fmla="*/ 46815 w 887272"/>
              <a:gd name="connsiteY84" fmla="*/ 3356186 h 3631956"/>
              <a:gd name="connsiteX85" fmla="*/ 46250 w 887272"/>
              <a:gd name="connsiteY85" fmla="*/ 3327964 h 3631956"/>
              <a:gd name="connsiteX86" fmla="*/ 48508 w 887272"/>
              <a:gd name="connsiteY86" fmla="*/ 3265311 h 3631956"/>
              <a:gd name="connsiteX87" fmla="*/ 64876 w 887272"/>
              <a:gd name="connsiteY87" fmla="*/ 3217332 h 3631956"/>
              <a:gd name="connsiteX88" fmla="*/ 66570 w 887272"/>
              <a:gd name="connsiteY88" fmla="*/ 3178387 h 3631956"/>
              <a:gd name="connsiteX89" fmla="*/ 79551 w 887272"/>
              <a:gd name="connsiteY89" fmla="*/ 3056467 h 3631956"/>
              <a:gd name="connsiteX90" fmla="*/ 78987 w 887272"/>
              <a:gd name="connsiteY90" fmla="*/ 3025422 h 3631956"/>
              <a:gd name="connsiteX91" fmla="*/ 86890 w 887272"/>
              <a:gd name="connsiteY91" fmla="*/ 2958253 h 3631956"/>
              <a:gd name="connsiteX92" fmla="*/ 89147 w 887272"/>
              <a:gd name="connsiteY92" fmla="*/ 2910841 h 3631956"/>
              <a:gd name="connsiteX93" fmla="*/ 96485 w 887272"/>
              <a:gd name="connsiteY93" fmla="*/ 2835770 h 3631956"/>
              <a:gd name="connsiteX94" fmla="*/ 112290 w 887272"/>
              <a:gd name="connsiteY94" fmla="*/ 2715542 h 3631956"/>
              <a:gd name="connsiteX95" fmla="*/ 108903 w 887272"/>
              <a:gd name="connsiteY95" fmla="*/ 2701431 h 3631956"/>
              <a:gd name="connsiteX96" fmla="*/ 116805 w 887272"/>
              <a:gd name="connsiteY96" fmla="*/ 2692400 h 3631956"/>
              <a:gd name="connsiteX97" fmla="*/ 116241 w 887272"/>
              <a:gd name="connsiteY97" fmla="*/ 2673773 h 3631956"/>
              <a:gd name="connsiteX98" fmla="*/ 120756 w 887272"/>
              <a:gd name="connsiteY98" fmla="*/ 2632004 h 3631956"/>
              <a:gd name="connsiteX99" fmla="*/ 120192 w 887272"/>
              <a:gd name="connsiteY99" fmla="*/ 2609991 h 3631956"/>
              <a:gd name="connsiteX100" fmla="*/ 127530 w 887272"/>
              <a:gd name="connsiteY100" fmla="*/ 2589671 h 3631956"/>
              <a:gd name="connsiteX101" fmla="*/ 132610 w 887272"/>
              <a:gd name="connsiteY101" fmla="*/ 2554676 h 3631956"/>
              <a:gd name="connsiteX102" fmla="*/ 137125 w 887272"/>
              <a:gd name="connsiteY102" fmla="*/ 2525323 h 3631956"/>
              <a:gd name="connsiteX103" fmla="*/ 142206 w 887272"/>
              <a:gd name="connsiteY103" fmla="*/ 2484684 h 3631956"/>
              <a:gd name="connsiteX104" fmla="*/ 152364 w 887272"/>
              <a:gd name="connsiteY104" fmla="*/ 2466621 h 3631956"/>
              <a:gd name="connsiteX105" fmla="*/ 151802 w 887272"/>
              <a:gd name="connsiteY105" fmla="*/ 2430498 h 3631956"/>
              <a:gd name="connsiteX106" fmla="*/ 159703 w 887272"/>
              <a:gd name="connsiteY106" fmla="*/ 2410178 h 3631956"/>
              <a:gd name="connsiteX107" fmla="*/ 164784 w 887272"/>
              <a:gd name="connsiteY107" fmla="*/ 2388164 h 3631956"/>
              <a:gd name="connsiteX108" fmla="*/ 167041 w 887272"/>
              <a:gd name="connsiteY108" fmla="*/ 2359943 h 3631956"/>
              <a:gd name="connsiteX109" fmla="*/ 174943 w 887272"/>
              <a:gd name="connsiteY109" fmla="*/ 2338494 h 3631956"/>
              <a:gd name="connsiteX110" fmla="*/ 180023 w 887272"/>
              <a:gd name="connsiteY110" fmla="*/ 2284871 h 3631956"/>
              <a:gd name="connsiteX111" fmla="*/ 181716 w 887272"/>
              <a:gd name="connsiteY111" fmla="*/ 2232942 h 3631956"/>
              <a:gd name="connsiteX112" fmla="*/ 190183 w 887272"/>
              <a:gd name="connsiteY112" fmla="*/ 2175369 h 3631956"/>
              <a:gd name="connsiteX113" fmla="*/ 191312 w 887272"/>
              <a:gd name="connsiteY113" fmla="*/ 2136987 h 3631956"/>
              <a:gd name="connsiteX114" fmla="*/ 196392 w 887272"/>
              <a:gd name="connsiteY114" fmla="*/ 2098040 h 3631956"/>
              <a:gd name="connsiteX115" fmla="*/ 206552 w 887272"/>
              <a:gd name="connsiteY115" fmla="*/ 1991360 h 3631956"/>
              <a:gd name="connsiteX116" fmla="*/ 211632 w 887272"/>
              <a:gd name="connsiteY116" fmla="*/ 1965960 h 3631956"/>
              <a:gd name="connsiteX117" fmla="*/ 216712 w 887272"/>
              <a:gd name="connsiteY117" fmla="*/ 1925320 h 3631956"/>
              <a:gd name="connsiteX118" fmla="*/ 221792 w 887272"/>
              <a:gd name="connsiteY118" fmla="*/ 1910080 h 3631956"/>
              <a:gd name="connsiteX119" fmla="*/ 226872 w 887272"/>
              <a:gd name="connsiteY119" fmla="*/ 1889760 h 3631956"/>
              <a:gd name="connsiteX120" fmla="*/ 231952 w 887272"/>
              <a:gd name="connsiteY120" fmla="*/ 1859280 h 3631956"/>
              <a:gd name="connsiteX121" fmla="*/ 237032 w 887272"/>
              <a:gd name="connsiteY121" fmla="*/ 1833880 h 3631956"/>
              <a:gd name="connsiteX122" fmla="*/ 242112 w 887272"/>
              <a:gd name="connsiteY122" fmla="*/ 1762760 h 3631956"/>
              <a:gd name="connsiteX123" fmla="*/ 247192 w 887272"/>
              <a:gd name="connsiteY123" fmla="*/ 1747520 h 3631956"/>
              <a:gd name="connsiteX124" fmla="*/ 252272 w 887272"/>
              <a:gd name="connsiteY124" fmla="*/ 1722120 h 3631956"/>
              <a:gd name="connsiteX125" fmla="*/ 257352 w 887272"/>
              <a:gd name="connsiteY125" fmla="*/ 1671320 h 3631956"/>
              <a:gd name="connsiteX126" fmla="*/ 262432 w 887272"/>
              <a:gd name="connsiteY126" fmla="*/ 1656080 h 3631956"/>
              <a:gd name="connsiteX127" fmla="*/ 267512 w 887272"/>
              <a:gd name="connsiteY127" fmla="*/ 1635760 h 3631956"/>
              <a:gd name="connsiteX128" fmla="*/ 272592 w 887272"/>
              <a:gd name="connsiteY128" fmla="*/ 1574800 h 3631956"/>
              <a:gd name="connsiteX129" fmla="*/ 277672 w 887272"/>
              <a:gd name="connsiteY129" fmla="*/ 1559560 h 3631956"/>
              <a:gd name="connsiteX130" fmla="*/ 287832 w 887272"/>
              <a:gd name="connsiteY130" fmla="*/ 1518920 h 3631956"/>
              <a:gd name="connsiteX131" fmla="*/ 292912 w 887272"/>
              <a:gd name="connsiteY131" fmla="*/ 1473200 h 3631956"/>
              <a:gd name="connsiteX132" fmla="*/ 297992 w 887272"/>
              <a:gd name="connsiteY132" fmla="*/ 1447800 h 3631956"/>
              <a:gd name="connsiteX133" fmla="*/ 308152 w 887272"/>
              <a:gd name="connsiteY133" fmla="*/ 1386840 h 3631956"/>
              <a:gd name="connsiteX134" fmla="*/ 313232 w 887272"/>
              <a:gd name="connsiteY134" fmla="*/ 1346200 h 3631956"/>
              <a:gd name="connsiteX135" fmla="*/ 323392 w 887272"/>
              <a:gd name="connsiteY135" fmla="*/ 1275080 h 3631956"/>
              <a:gd name="connsiteX136" fmla="*/ 328472 w 887272"/>
              <a:gd name="connsiteY136" fmla="*/ 1224280 h 3631956"/>
              <a:gd name="connsiteX137" fmla="*/ 333552 w 887272"/>
              <a:gd name="connsiteY137" fmla="*/ 1198880 h 3631956"/>
              <a:gd name="connsiteX138" fmla="*/ 348792 w 887272"/>
              <a:gd name="connsiteY138" fmla="*/ 1127760 h 3631956"/>
              <a:gd name="connsiteX139" fmla="*/ 353872 w 887272"/>
              <a:gd name="connsiteY139" fmla="*/ 1076960 h 3631956"/>
              <a:gd name="connsiteX140" fmla="*/ 358952 w 887272"/>
              <a:gd name="connsiteY140" fmla="*/ 1056640 h 3631956"/>
              <a:gd name="connsiteX141" fmla="*/ 369112 w 887272"/>
              <a:gd name="connsiteY141" fmla="*/ 1005840 h 3631956"/>
              <a:gd name="connsiteX142" fmla="*/ 374192 w 887272"/>
              <a:gd name="connsiteY142" fmla="*/ 934720 h 3631956"/>
              <a:gd name="connsiteX143" fmla="*/ 384352 w 887272"/>
              <a:gd name="connsiteY143" fmla="*/ 868680 h 3631956"/>
              <a:gd name="connsiteX144" fmla="*/ 389432 w 887272"/>
              <a:gd name="connsiteY144" fmla="*/ 822960 h 3631956"/>
              <a:gd name="connsiteX145" fmla="*/ 399592 w 887272"/>
              <a:gd name="connsiteY145" fmla="*/ 777240 h 3631956"/>
              <a:gd name="connsiteX146" fmla="*/ 404672 w 887272"/>
              <a:gd name="connsiteY146" fmla="*/ 731520 h 3631956"/>
              <a:gd name="connsiteX147" fmla="*/ 414832 w 887272"/>
              <a:gd name="connsiteY147" fmla="*/ 690880 h 3631956"/>
              <a:gd name="connsiteX148" fmla="*/ 424992 w 887272"/>
              <a:gd name="connsiteY148" fmla="*/ 629920 h 3631956"/>
              <a:gd name="connsiteX149" fmla="*/ 430072 w 887272"/>
              <a:gd name="connsiteY149" fmla="*/ 584200 h 3631956"/>
              <a:gd name="connsiteX150" fmla="*/ 440232 w 887272"/>
              <a:gd name="connsiteY150" fmla="*/ 543560 h 3631956"/>
              <a:gd name="connsiteX151" fmla="*/ 445312 w 887272"/>
              <a:gd name="connsiteY151" fmla="*/ 523240 h 3631956"/>
              <a:gd name="connsiteX152" fmla="*/ 455472 w 887272"/>
              <a:gd name="connsiteY152" fmla="*/ 457200 h 3631956"/>
              <a:gd name="connsiteX153" fmla="*/ 465632 w 887272"/>
              <a:gd name="connsiteY153" fmla="*/ 411480 h 3631956"/>
              <a:gd name="connsiteX154" fmla="*/ 470712 w 887272"/>
              <a:gd name="connsiteY154" fmla="*/ 365760 h 3631956"/>
              <a:gd name="connsiteX155" fmla="*/ 475792 w 887272"/>
              <a:gd name="connsiteY155" fmla="*/ 335280 h 3631956"/>
              <a:gd name="connsiteX156" fmla="*/ 478332 w 887272"/>
              <a:gd name="connsiteY156" fmla="*/ 213360 h 3631956"/>
              <a:gd name="connsiteX0" fmla="*/ 478332 w 887272"/>
              <a:gd name="connsiteY0" fmla="*/ 213360 h 3631956"/>
              <a:gd name="connsiteX1" fmla="*/ 489762 w 887272"/>
              <a:gd name="connsiteY1" fmla="*/ 197485 h 3631956"/>
              <a:gd name="connsiteX2" fmla="*/ 505637 w 887272"/>
              <a:gd name="connsiteY2" fmla="*/ 182245 h 3631956"/>
              <a:gd name="connsiteX3" fmla="*/ 536117 w 887272"/>
              <a:gd name="connsiteY3" fmla="*/ 163830 h 3631956"/>
              <a:gd name="connsiteX4" fmla="*/ 551357 w 887272"/>
              <a:gd name="connsiteY4" fmla="*/ 148590 h 3631956"/>
              <a:gd name="connsiteX5" fmla="*/ 581837 w 887272"/>
              <a:gd name="connsiteY5" fmla="*/ 136525 h 3631956"/>
              <a:gd name="connsiteX6" fmla="*/ 608507 w 887272"/>
              <a:gd name="connsiteY6" fmla="*/ 115570 h 3631956"/>
              <a:gd name="connsiteX7" fmla="*/ 640257 w 887272"/>
              <a:gd name="connsiteY7" fmla="*/ 100330 h 3631956"/>
              <a:gd name="connsiteX8" fmla="*/ 661212 w 887272"/>
              <a:gd name="connsiteY8" fmla="*/ 90170 h 3631956"/>
              <a:gd name="connsiteX9" fmla="*/ 689152 w 887272"/>
              <a:gd name="connsiteY9" fmla="*/ 76200 h 3631956"/>
              <a:gd name="connsiteX10" fmla="*/ 719632 w 887272"/>
              <a:gd name="connsiteY10" fmla="*/ 66040 h 3631956"/>
              <a:gd name="connsiteX11" fmla="*/ 755192 w 887272"/>
              <a:gd name="connsiteY11" fmla="*/ 50800 h 3631956"/>
              <a:gd name="connsiteX12" fmla="*/ 805992 w 887272"/>
              <a:gd name="connsiteY12" fmla="*/ 35560 h 3631956"/>
              <a:gd name="connsiteX13" fmla="*/ 821232 w 887272"/>
              <a:gd name="connsiteY13" fmla="*/ 25400 h 3631956"/>
              <a:gd name="connsiteX14" fmla="*/ 851712 w 887272"/>
              <a:gd name="connsiteY14" fmla="*/ 15240 h 3631956"/>
              <a:gd name="connsiteX15" fmla="*/ 882192 w 887272"/>
              <a:gd name="connsiteY15" fmla="*/ 0 h 3631956"/>
              <a:gd name="connsiteX16" fmla="*/ 887272 w 887272"/>
              <a:gd name="connsiteY16" fmla="*/ 15240 h 3631956"/>
              <a:gd name="connsiteX17" fmla="*/ 882192 w 887272"/>
              <a:gd name="connsiteY17" fmla="*/ 60960 h 3631956"/>
              <a:gd name="connsiteX18" fmla="*/ 877112 w 887272"/>
              <a:gd name="connsiteY18" fmla="*/ 76200 h 3631956"/>
              <a:gd name="connsiteX19" fmla="*/ 872032 w 887272"/>
              <a:gd name="connsiteY19" fmla="*/ 96520 h 3631956"/>
              <a:gd name="connsiteX20" fmla="*/ 866952 w 887272"/>
              <a:gd name="connsiteY20" fmla="*/ 162560 h 3631956"/>
              <a:gd name="connsiteX21" fmla="*/ 861872 w 887272"/>
              <a:gd name="connsiteY21" fmla="*/ 182880 h 3631956"/>
              <a:gd name="connsiteX22" fmla="*/ 856792 w 887272"/>
              <a:gd name="connsiteY22" fmla="*/ 213360 h 3631956"/>
              <a:gd name="connsiteX23" fmla="*/ 851712 w 887272"/>
              <a:gd name="connsiteY23" fmla="*/ 335280 h 3631956"/>
              <a:gd name="connsiteX24" fmla="*/ 841552 w 887272"/>
              <a:gd name="connsiteY24" fmla="*/ 401320 h 3631956"/>
              <a:gd name="connsiteX25" fmla="*/ 836472 w 887272"/>
              <a:gd name="connsiteY25" fmla="*/ 447040 h 3631956"/>
              <a:gd name="connsiteX26" fmla="*/ 826312 w 887272"/>
              <a:gd name="connsiteY26" fmla="*/ 568960 h 3631956"/>
              <a:gd name="connsiteX27" fmla="*/ 821232 w 887272"/>
              <a:gd name="connsiteY27" fmla="*/ 594360 h 3631956"/>
              <a:gd name="connsiteX28" fmla="*/ 816152 w 887272"/>
              <a:gd name="connsiteY28" fmla="*/ 640080 h 3631956"/>
              <a:gd name="connsiteX29" fmla="*/ 805992 w 887272"/>
              <a:gd name="connsiteY29" fmla="*/ 690880 h 3631956"/>
              <a:gd name="connsiteX30" fmla="*/ 800912 w 887272"/>
              <a:gd name="connsiteY30" fmla="*/ 721360 h 3631956"/>
              <a:gd name="connsiteX31" fmla="*/ 795832 w 887272"/>
              <a:gd name="connsiteY31" fmla="*/ 741680 h 3631956"/>
              <a:gd name="connsiteX32" fmla="*/ 790752 w 887272"/>
              <a:gd name="connsiteY32" fmla="*/ 767080 h 3631956"/>
              <a:gd name="connsiteX33" fmla="*/ 785672 w 887272"/>
              <a:gd name="connsiteY33" fmla="*/ 787400 h 3631956"/>
              <a:gd name="connsiteX34" fmla="*/ 780592 w 887272"/>
              <a:gd name="connsiteY34" fmla="*/ 828040 h 3631956"/>
              <a:gd name="connsiteX35" fmla="*/ 775512 w 887272"/>
              <a:gd name="connsiteY35" fmla="*/ 843280 h 3631956"/>
              <a:gd name="connsiteX36" fmla="*/ 765352 w 887272"/>
              <a:gd name="connsiteY36" fmla="*/ 894080 h 3631956"/>
              <a:gd name="connsiteX37" fmla="*/ 755192 w 887272"/>
              <a:gd name="connsiteY37" fmla="*/ 939800 h 3631956"/>
              <a:gd name="connsiteX38" fmla="*/ 750112 w 887272"/>
              <a:gd name="connsiteY38" fmla="*/ 980440 h 3631956"/>
              <a:gd name="connsiteX39" fmla="*/ 745032 w 887272"/>
              <a:gd name="connsiteY39" fmla="*/ 1031240 h 3631956"/>
              <a:gd name="connsiteX40" fmla="*/ 734872 w 887272"/>
              <a:gd name="connsiteY40" fmla="*/ 1102360 h 3631956"/>
              <a:gd name="connsiteX41" fmla="*/ 729792 w 887272"/>
              <a:gd name="connsiteY41" fmla="*/ 1203960 h 3631956"/>
              <a:gd name="connsiteX42" fmla="*/ 719632 w 887272"/>
              <a:gd name="connsiteY42" fmla="*/ 1264920 h 3631956"/>
              <a:gd name="connsiteX43" fmla="*/ 704392 w 887272"/>
              <a:gd name="connsiteY43" fmla="*/ 1407160 h 3631956"/>
              <a:gd name="connsiteX44" fmla="*/ 694232 w 887272"/>
              <a:gd name="connsiteY44" fmla="*/ 1463040 h 3631956"/>
              <a:gd name="connsiteX45" fmla="*/ 689152 w 887272"/>
              <a:gd name="connsiteY45" fmla="*/ 1518920 h 3631956"/>
              <a:gd name="connsiteX46" fmla="*/ 678992 w 887272"/>
              <a:gd name="connsiteY46" fmla="*/ 1564640 h 3631956"/>
              <a:gd name="connsiteX47" fmla="*/ 673912 w 887272"/>
              <a:gd name="connsiteY47" fmla="*/ 1595120 h 3631956"/>
              <a:gd name="connsiteX48" fmla="*/ 668832 w 887272"/>
              <a:gd name="connsiteY48" fmla="*/ 1635760 h 3631956"/>
              <a:gd name="connsiteX49" fmla="*/ 663752 w 887272"/>
              <a:gd name="connsiteY49" fmla="*/ 1666240 h 3631956"/>
              <a:gd name="connsiteX50" fmla="*/ 658672 w 887272"/>
              <a:gd name="connsiteY50" fmla="*/ 1706880 h 3631956"/>
              <a:gd name="connsiteX51" fmla="*/ 643432 w 887272"/>
              <a:gd name="connsiteY51" fmla="*/ 1778000 h 3631956"/>
              <a:gd name="connsiteX52" fmla="*/ 638352 w 887272"/>
              <a:gd name="connsiteY52" fmla="*/ 1823720 h 3631956"/>
              <a:gd name="connsiteX53" fmla="*/ 628192 w 887272"/>
              <a:gd name="connsiteY53" fmla="*/ 1879600 h 3631956"/>
              <a:gd name="connsiteX54" fmla="*/ 623112 w 887272"/>
              <a:gd name="connsiteY54" fmla="*/ 1935480 h 3631956"/>
              <a:gd name="connsiteX55" fmla="*/ 607872 w 887272"/>
              <a:gd name="connsiteY55" fmla="*/ 2021840 h 3631956"/>
              <a:gd name="connsiteX56" fmla="*/ 602792 w 887272"/>
              <a:gd name="connsiteY56" fmla="*/ 2082800 h 3631956"/>
              <a:gd name="connsiteX57" fmla="*/ 592632 w 887272"/>
              <a:gd name="connsiteY57" fmla="*/ 2133600 h 3631956"/>
              <a:gd name="connsiteX58" fmla="*/ 582472 w 887272"/>
              <a:gd name="connsiteY58" fmla="*/ 2204720 h 3631956"/>
              <a:gd name="connsiteX59" fmla="*/ 577392 w 887272"/>
              <a:gd name="connsiteY59" fmla="*/ 2296160 h 3631956"/>
              <a:gd name="connsiteX60" fmla="*/ 572312 w 887272"/>
              <a:gd name="connsiteY60" fmla="*/ 2311400 h 3631956"/>
              <a:gd name="connsiteX61" fmla="*/ 567232 w 887272"/>
              <a:gd name="connsiteY61" fmla="*/ 2352040 h 3631956"/>
              <a:gd name="connsiteX62" fmla="*/ 562152 w 887272"/>
              <a:gd name="connsiteY62" fmla="*/ 2382520 h 3631956"/>
              <a:gd name="connsiteX63" fmla="*/ 551992 w 887272"/>
              <a:gd name="connsiteY63" fmla="*/ 2509520 h 3631956"/>
              <a:gd name="connsiteX64" fmla="*/ 541832 w 887272"/>
              <a:gd name="connsiteY64" fmla="*/ 2570480 h 3631956"/>
              <a:gd name="connsiteX65" fmla="*/ 536752 w 887272"/>
              <a:gd name="connsiteY65" fmla="*/ 2595880 h 3631956"/>
              <a:gd name="connsiteX66" fmla="*/ 526592 w 887272"/>
              <a:gd name="connsiteY66" fmla="*/ 2809240 h 3631956"/>
              <a:gd name="connsiteX67" fmla="*/ 521512 w 887272"/>
              <a:gd name="connsiteY67" fmla="*/ 2834640 h 3631956"/>
              <a:gd name="connsiteX68" fmla="*/ 516432 w 887272"/>
              <a:gd name="connsiteY68" fmla="*/ 2956560 h 3631956"/>
              <a:gd name="connsiteX69" fmla="*/ 506272 w 887272"/>
              <a:gd name="connsiteY69" fmla="*/ 3048000 h 3631956"/>
              <a:gd name="connsiteX70" fmla="*/ 494419 w 887272"/>
              <a:gd name="connsiteY70" fmla="*/ 3217898 h 3631956"/>
              <a:gd name="connsiteX71" fmla="*/ 486517 w 887272"/>
              <a:gd name="connsiteY71" fmla="*/ 3325707 h 3631956"/>
              <a:gd name="connsiteX72" fmla="*/ 489903 w 887272"/>
              <a:gd name="connsiteY72" fmla="*/ 3369734 h 3631956"/>
              <a:gd name="connsiteX73" fmla="*/ 484823 w 887272"/>
              <a:gd name="connsiteY73" fmla="*/ 3407551 h 3631956"/>
              <a:gd name="connsiteX74" fmla="*/ 462810 w 887272"/>
              <a:gd name="connsiteY74" fmla="*/ 3608494 h 3631956"/>
              <a:gd name="connsiteX75" fmla="*/ 414832 w 887272"/>
              <a:gd name="connsiteY75" fmla="*/ 3611880 h 3631956"/>
              <a:gd name="connsiteX76" fmla="*/ 191312 w 887272"/>
              <a:gd name="connsiteY76" fmla="*/ 3601720 h 3631956"/>
              <a:gd name="connsiteX77" fmla="*/ 120192 w 887272"/>
              <a:gd name="connsiteY77" fmla="*/ 3591560 h 3631956"/>
              <a:gd name="connsiteX78" fmla="*/ 64312 w 887272"/>
              <a:gd name="connsiteY78" fmla="*/ 3586480 h 3631956"/>
              <a:gd name="connsiteX79" fmla="*/ 20849 w 887272"/>
              <a:gd name="connsiteY79" fmla="*/ 3576884 h 3631956"/>
              <a:gd name="connsiteX80" fmla="*/ 35525 w 887272"/>
              <a:gd name="connsiteY80" fmla="*/ 3533423 h 3631956"/>
              <a:gd name="connsiteX81" fmla="*/ 42864 w 887272"/>
              <a:gd name="connsiteY81" fmla="*/ 3455528 h 3631956"/>
              <a:gd name="connsiteX82" fmla="*/ 45121 w 887272"/>
              <a:gd name="connsiteY82" fmla="*/ 3429000 h 3631956"/>
              <a:gd name="connsiteX83" fmla="*/ 47379 w 887272"/>
              <a:gd name="connsiteY83" fmla="*/ 3397956 h 3631956"/>
              <a:gd name="connsiteX84" fmla="*/ 46815 w 887272"/>
              <a:gd name="connsiteY84" fmla="*/ 3356186 h 3631956"/>
              <a:gd name="connsiteX85" fmla="*/ 46250 w 887272"/>
              <a:gd name="connsiteY85" fmla="*/ 3327964 h 3631956"/>
              <a:gd name="connsiteX86" fmla="*/ 48508 w 887272"/>
              <a:gd name="connsiteY86" fmla="*/ 3265311 h 3631956"/>
              <a:gd name="connsiteX87" fmla="*/ 64876 w 887272"/>
              <a:gd name="connsiteY87" fmla="*/ 3217332 h 3631956"/>
              <a:gd name="connsiteX88" fmla="*/ 66570 w 887272"/>
              <a:gd name="connsiteY88" fmla="*/ 3178387 h 3631956"/>
              <a:gd name="connsiteX89" fmla="*/ 79551 w 887272"/>
              <a:gd name="connsiteY89" fmla="*/ 3056467 h 3631956"/>
              <a:gd name="connsiteX90" fmla="*/ 78987 w 887272"/>
              <a:gd name="connsiteY90" fmla="*/ 3025422 h 3631956"/>
              <a:gd name="connsiteX91" fmla="*/ 86890 w 887272"/>
              <a:gd name="connsiteY91" fmla="*/ 2958253 h 3631956"/>
              <a:gd name="connsiteX92" fmla="*/ 89147 w 887272"/>
              <a:gd name="connsiteY92" fmla="*/ 2910841 h 3631956"/>
              <a:gd name="connsiteX93" fmla="*/ 96485 w 887272"/>
              <a:gd name="connsiteY93" fmla="*/ 2835770 h 3631956"/>
              <a:gd name="connsiteX94" fmla="*/ 112290 w 887272"/>
              <a:gd name="connsiteY94" fmla="*/ 2715542 h 3631956"/>
              <a:gd name="connsiteX95" fmla="*/ 108903 w 887272"/>
              <a:gd name="connsiteY95" fmla="*/ 2701431 h 3631956"/>
              <a:gd name="connsiteX96" fmla="*/ 116805 w 887272"/>
              <a:gd name="connsiteY96" fmla="*/ 2692400 h 3631956"/>
              <a:gd name="connsiteX97" fmla="*/ 116241 w 887272"/>
              <a:gd name="connsiteY97" fmla="*/ 2673773 h 3631956"/>
              <a:gd name="connsiteX98" fmla="*/ 120756 w 887272"/>
              <a:gd name="connsiteY98" fmla="*/ 2632004 h 3631956"/>
              <a:gd name="connsiteX99" fmla="*/ 120192 w 887272"/>
              <a:gd name="connsiteY99" fmla="*/ 2609991 h 3631956"/>
              <a:gd name="connsiteX100" fmla="*/ 127530 w 887272"/>
              <a:gd name="connsiteY100" fmla="*/ 2589671 h 3631956"/>
              <a:gd name="connsiteX101" fmla="*/ 132610 w 887272"/>
              <a:gd name="connsiteY101" fmla="*/ 2554676 h 3631956"/>
              <a:gd name="connsiteX102" fmla="*/ 137125 w 887272"/>
              <a:gd name="connsiteY102" fmla="*/ 2525323 h 3631956"/>
              <a:gd name="connsiteX103" fmla="*/ 142206 w 887272"/>
              <a:gd name="connsiteY103" fmla="*/ 2484684 h 3631956"/>
              <a:gd name="connsiteX104" fmla="*/ 152364 w 887272"/>
              <a:gd name="connsiteY104" fmla="*/ 2466621 h 3631956"/>
              <a:gd name="connsiteX105" fmla="*/ 151802 w 887272"/>
              <a:gd name="connsiteY105" fmla="*/ 2430498 h 3631956"/>
              <a:gd name="connsiteX106" fmla="*/ 159703 w 887272"/>
              <a:gd name="connsiteY106" fmla="*/ 2410178 h 3631956"/>
              <a:gd name="connsiteX107" fmla="*/ 164784 w 887272"/>
              <a:gd name="connsiteY107" fmla="*/ 2388164 h 3631956"/>
              <a:gd name="connsiteX108" fmla="*/ 167041 w 887272"/>
              <a:gd name="connsiteY108" fmla="*/ 2359943 h 3631956"/>
              <a:gd name="connsiteX109" fmla="*/ 174943 w 887272"/>
              <a:gd name="connsiteY109" fmla="*/ 2338494 h 3631956"/>
              <a:gd name="connsiteX110" fmla="*/ 180023 w 887272"/>
              <a:gd name="connsiteY110" fmla="*/ 2284871 h 3631956"/>
              <a:gd name="connsiteX111" fmla="*/ 181716 w 887272"/>
              <a:gd name="connsiteY111" fmla="*/ 2232942 h 3631956"/>
              <a:gd name="connsiteX112" fmla="*/ 190183 w 887272"/>
              <a:gd name="connsiteY112" fmla="*/ 2175369 h 3631956"/>
              <a:gd name="connsiteX113" fmla="*/ 191312 w 887272"/>
              <a:gd name="connsiteY113" fmla="*/ 2136987 h 3631956"/>
              <a:gd name="connsiteX114" fmla="*/ 196392 w 887272"/>
              <a:gd name="connsiteY114" fmla="*/ 2098040 h 3631956"/>
              <a:gd name="connsiteX115" fmla="*/ 206552 w 887272"/>
              <a:gd name="connsiteY115" fmla="*/ 1991360 h 3631956"/>
              <a:gd name="connsiteX116" fmla="*/ 211632 w 887272"/>
              <a:gd name="connsiteY116" fmla="*/ 1965960 h 3631956"/>
              <a:gd name="connsiteX117" fmla="*/ 216712 w 887272"/>
              <a:gd name="connsiteY117" fmla="*/ 1925320 h 3631956"/>
              <a:gd name="connsiteX118" fmla="*/ 221792 w 887272"/>
              <a:gd name="connsiteY118" fmla="*/ 1910080 h 3631956"/>
              <a:gd name="connsiteX119" fmla="*/ 226872 w 887272"/>
              <a:gd name="connsiteY119" fmla="*/ 1889760 h 3631956"/>
              <a:gd name="connsiteX120" fmla="*/ 231952 w 887272"/>
              <a:gd name="connsiteY120" fmla="*/ 1859280 h 3631956"/>
              <a:gd name="connsiteX121" fmla="*/ 237032 w 887272"/>
              <a:gd name="connsiteY121" fmla="*/ 1833880 h 3631956"/>
              <a:gd name="connsiteX122" fmla="*/ 242112 w 887272"/>
              <a:gd name="connsiteY122" fmla="*/ 1762760 h 3631956"/>
              <a:gd name="connsiteX123" fmla="*/ 247192 w 887272"/>
              <a:gd name="connsiteY123" fmla="*/ 1747520 h 3631956"/>
              <a:gd name="connsiteX124" fmla="*/ 252272 w 887272"/>
              <a:gd name="connsiteY124" fmla="*/ 1722120 h 3631956"/>
              <a:gd name="connsiteX125" fmla="*/ 257352 w 887272"/>
              <a:gd name="connsiteY125" fmla="*/ 1671320 h 3631956"/>
              <a:gd name="connsiteX126" fmla="*/ 262432 w 887272"/>
              <a:gd name="connsiteY126" fmla="*/ 1656080 h 3631956"/>
              <a:gd name="connsiteX127" fmla="*/ 267512 w 887272"/>
              <a:gd name="connsiteY127" fmla="*/ 1635760 h 3631956"/>
              <a:gd name="connsiteX128" fmla="*/ 272592 w 887272"/>
              <a:gd name="connsiteY128" fmla="*/ 1574800 h 3631956"/>
              <a:gd name="connsiteX129" fmla="*/ 277672 w 887272"/>
              <a:gd name="connsiteY129" fmla="*/ 1559560 h 3631956"/>
              <a:gd name="connsiteX130" fmla="*/ 287832 w 887272"/>
              <a:gd name="connsiteY130" fmla="*/ 1518920 h 3631956"/>
              <a:gd name="connsiteX131" fmla="*/ 292912 w 887272"/>
              <a:gd name="connsiteY131" fmla="*/ 1473200 h 3631956"/>
              <a:gd name="connsiteX132" fmla="*/ 297992 w 887272"/>
              <a:gd name="connsiteY132" fmla="*/ 1447800 h 3631956"/>
              <a:gd name="connsiteX133" fmla="*/ 308152 w 887272"/>
              <a:gd name="connsiteY133" fmla="*/ 1386840 h 3631956"/>
              <a:gd name="connsiteX134" fmla="*/ 313232 w 887272"/>
              <a:gd name="connsiteY134" fmla="*/ 1346200 h 3631956"/>
              <a:gd name="connsiteX135" fmla="*/ 323392 w 887272"/>
              <a:gd name="connsiteY135" fmla="*/ 1275080 h 3631956"/>
              <a:gd name="connsiteX136" fmla="*/ 328472 w 887272"/>
              <a:gd name="connsiteY136" fmla="*/ 1224280 h 3631956"/>
              <a:gd name="connsiteX137" fmla="*/ 333552 w 887272"/>
              <a:gd name="connsiteY137" fmla="*/ 1198880 h 3631956"/>
              <a:gd name="connsiteX138" fmla="*/ 348792 w 887272"/>
              <a:gd name="connsiteY138" fmla="*/ 1127760 h 3631956"/>
              <a:gd name="connsiteX139" fmla="*/ 353872 w 887272"/>
              <a:gd name="connsiteY139" fmla="*/ 1076960 h 3631956"/>
              <a:gd name="connsiteX140" fmla="*/ 358952 w 887272"/>
              <a:gd name="connsiteY140" fmla="*/ 1056640 h 3631956"/>
              <a:gd name="connsiteX141" fmla="*/ 369112 w 887272"/>
              <a:gd name="connsiteY141" fmla="*/ 1005840 h 3631956"/>
              <a:gd name="connsiteX142" fmla="*/ 374192 w 887272"/>
              <a:gd name="connsiteY142" fmla="*/ 934720 h 3631956"/>
              <a:gd name="connsiteX143" fmla="*/ 384352 w 887272"/>
              <a:gd name="connsiteY143" fmla="*/ 868680 h 3631956"/>
              <a:gd name="connsiteX144" fmla="*/ 389432 w 887272"/>
              <a:gd name="connsiteY144" fmla="*/ 822960 h 3631956"/>
              <a:gd name="connsiteX145" fmla="*/ 399592 w 887272"/>
              <a:gd name="connsiteY145" fmla="*/ 777240 h 3631956"/>
              <a:gd name="connsiteX146" fmla="*/ 404672 w 887272"/>
              <a:gd name="connsiteY146" fmla="*/ 731520 h 3631956"/>
              <a:gd name="connsiteX147" fmla="*/ 414832 w 887272"/>
              <a:gd name="connsiteY147" fmla="*/ 690880 h 3631956"/>
              <a:gd name="connsiteX148" fmla="*/ 424992 w 887272"/>
              <a:gd name="connsiteY148" fmla="*/ 629920 h 3631956"/>
              <a:gd name="connsiteX149" fmla="*/ 430072 w 887272"/>
              <a:gd name="connsiteY149" fmla="*/ 584200 h 3631956"/>
              <a:gd name="connsiteX150" fmla="*/ 440232 w 887272"/>
              <a:gd name="connsiteY150" fmla="*/ 543560 h 3631956"/>
              <a:gd name="connsiteX151" fmla="*/ 445312 w 887272"/>
              <a:gd name="connsiteY151" fmla="*/ 523240 h 3631956"/>
              <a:gd name="connsiteX152" fmla="*/ 455472 w 887272"/>
              <a:gd name="connsiteY152" fmla="*/ 457200 h 3631956"/>
              <a:gd name="connsiteX153" fmla="*/ 465632 w 887272"/>
              <a:gd name="connsiteY153" fmla="*/ 411480 h 3631956"/>
              <a:gd name="connsiteX154" fmla="*/ 470712 w 887272"/>
              <a:gd name="connsiteY154" fmla="*/ 365760 h 3631956"/>
              <a:gd name="connsiteX155" fmla="*/ 475792 w 887272"/>
              <a:gd name="connsiteY155" fmla="*/ 335280 h 3631956"/>
              <a:gd name="connsiteX156" fmla="*/ 478332 w 887272"/>
              <a:gd name="connsiteY156" fmla="*/ 213360 h 3631956"/>
              <a:gd name="connsiteX0" fmla="*/ 478332 w 887272"/>
              <a:gd name="connsiteY0" fmla="*/ 213360 h 3631956"/>
              <a:gd name="connsiteX1" fmla="*/ 489762 w 887272"/>
              <a:gd name="connsiteY1" fmla="*/ 197485 h 3631956"/>
              <a:gd name="connsiteX2" fmla="*/ 505637 w 887272"/>
              <a:gd name="connsiteY2" fmla="*/ 182245 h 3631956"/>
              <a:gd name="connsiteX3" fmla="*/ 536117 w 887272"/>
              <a:gd name="connsiteY3" fmla="*/ 163830 h 3631956"/>
              <a:gd name="connsiteX4" fmla="*/ 551357 w 887272"/>
              <a:gd name="connsiteY4" fmla="*/ 148590 h 3631956"/>
              <a:gd name="connsiteX5" fmla="*/ 581837 w 887272"/>
              <a:gd name="connsiteY5" fmla="*/ 136525 h 3631956"/>
              <a:gd name="connsiteX6" fmla="*/ 608507 w 887272"/>
              <a:gd name="connsiteY6" fmla="*/ 115570 h 3631956"/>
              <a:gd name="connsiteX7" fmla="*/ 640257 w 887272"/>
              <a:gd name="connsiteY7" fmla="*/ 100330 h 3631956"/>
              <a:gd name="connsiteX8" fmla="*/ 661212 w 887272"/>
              <a:gd name="connsiteY8" fmla="*/ 90170 h 3631956"/>
              <a:gd name="connsiteX9" fmla="*/ 689152 w 887272"/>
              <a:gd name="connsiteY9" fmla="*/ 76200 h 3631956"/>
              <a:gd name="connsiteX10" fmla="*/ 719632 w 887272"/>
              <a:gd name="connsiteY10" fmla="*/ 66040 h 3631956"/>
              <a:gd name="connsiteX11" fmla="*/ 755192 w 887272"/>
              <a:gd name="connsiteY11" fmla="*/ 50800 h 3631956"/>
              <a:gd name="connsiteX12" fmla="*/ 805992 w 887272"/>
              <a:gd name="connsiteY12" fmla="*/ 26035 h 3631956"/>
              <a:gd name="connsiteX13" fmla="*/ 821232 w 887272"/>
              <a:gd name="connsiteY13" fmla="*/ 25400 h 3631956"/>
              <a:gd name="connsiteX14" fmla="*/ 851712 w 887272"/>
              <a:gd name="connsiteY14" fmla="*/ 15240 h 3631956"/>
              <a:gd name="connsiteX15" fmla="*/ 882192 w 887272"/>
              <a:gd name="connsiteY15" fmla="*/ 0 h 3631956"/>
              <a:gd name="connsiteX16" fmla="*/ 887272 w 887272"/>
              <a:gd name="connsiteY16" fmla="*/ 15240 h 3631956"/>
              <a:gd name="connsiteX17" fmla="*/ 882192 w 887272"/>
              <a:gd name="connsiteY17" fmla="*/ 60960 h 3631956"/>
              <a:gd name="connsiteX18" fmla="*/ 877112 w 887272"/>
              <a:gd name="connsiteY18" fmla="*/ 76200 h 3631956"/>
              <a:gd name="connsiteX19" fmla="*/ 872032 w 887272"/>
              <a:gd name="connsiteY19" fmla="*/ 96520 h 3631956"/>
              <a:gd name="connsiteX20" fmla="*/ 866952 w 887272"/>
              <a:gd name="connsiteY20" fmla="*/ 162560 h 3631956"/>
              <a:gd name="connsiteX21" fmla="*/ 861872 w 887272"/>
              <a:gd name="connsiteY21" fmla="*/ 182880 h 3631956"/>
              <a:gd name="connsiteX22" fmla="*/ 856792 w 887272"/>
              <a:gd name="connsiteY22" fmla="*/ 213360 h 3631956"/>
              <a:gd name="connsiteX23" fmla="*/ 851712 w 887272"/>
              <a:gd name="connsiteY23" fmla="*/ 335280 h 3631956"/>
              <a:gd name="connsiteX24" fmla="*/ 841552 w 887272"/>
              <a:gd name="connsiteY24" fmla="*/ 401320 h 3631956"/>
              <a:gd name="connsiteX25" fmla="*/ 836472 w 887272"/>
              <a:gd name="connsiteY25" fmla="*/ 447040 h 3631956"/>
              <a:gd name="connsiteX26" fmla="*/ 826312 w 887272"/>
              <a:gd name="connsiteY26" fmla="*/ 568960 h 3631956"/>
              <a:gd name="connsiteX27" fmla="*/ 821232 w 887272"/>
              <a:gd name="connsiteY27" fmla="*/ 594360 h 3631956"/>
              <a:gd name="connsiteX28" fmla="*/ 816152 w 887272"/>
              <a:gd name="connsiteY28" fmla="*/ 640080 h 3631956"/>
              <a:gd name="connsiteX29" fmla="*/ 805992 w 887272"/>
              <a:gd name="connsiteY29" fmla="*/ 690880 h 3631956"/>
              <a:gd name="connsiteX30" fmla="*/ 800912 w 887272"/>
              <a:gd name="connsiteY30" fmla="*/ 721360 h 3631956"/>
              <a:gd name="connsiteX31" fmla="*/ 795832 w 887272"/>
              <a:gd name="connsiteY31" fmla="*/ 741680 h 3631956"/>
              <a:gd name="connsiteX32" fmla="*/ 790752 w 887272"/>
              <a:gd name="connsiteY32" fmla="*/ 767080 h 3631956"/>
              <a:gd name="connsiteX33" fmla="*/ 785672 w 887272"/>
              <a:gd name="connsiteY33" fmla="*/ 787400 h 3631956"/>
              <a:gd name="connsiteX34" fmla="*/ 780592 w 887272"/>
              <a:gd name="connsiteY34" fmla="*/ 828040 h 3631956"/>
              <a:gd name="connsiteX35" fmla="*/ 775512 w 887272"/>
              <a:gd name="connsiteY35" fmla="*/ 843280 h 3631956"/>
              <a:gd name="connsiteX36" fmla="*/ 765352 w 887272"/>
              <a:gd name="connsiteY36" fmla="*/ 894080 h 3631956"/>
              <a:gd name="connsiteX37" fmla="*/ 755192 w 887272"/>
              <a:gd name="connsiteY37" fmla="*/ 939800 h 3631956"/>
              <a:gd name="connsiteX38" fmla="*/ 750112 w 887272"/>
              <a:gd name="connsiteY38" fmla="*/ 980440 h 3631956"/>
              <a:gd name="connsiteX39" fmla="*/ 745032 w 887272"/>
              <a:gd name="connsiteY39" fmla="*/ 1031240 h 3631956"/>
              <a:gd name="connsiteX40" fmla="*/ 734872 w 887272"/>
              <a:gd name="connsiteY40" fmla="*/ 1102360 h 3631956"/>
              <a:gd name="connsiteX41" fmla="*/ 729792 w 887272"/>
              <a:gd name="connsiteY41" fmla="*/ 1203960 h 3631956"/>
              <a:gd name="connsiteX42" fmla="*/ 719632 w 887272"/>
              <a:gd name="connsiteY42" fmla="*/ 1264920 h 3631956"/>
              <a:gd name="connsiteX43" fmla="*/ 704392 w 887272"/>
              <a:gd name="connsiteY43" fmla="*/ 1407160 h 3631956"/>
              <a:gd name="connsiteX44" fmla="*/ 694232 w 887272"/>
              <a:gd name="connsiteY44" fmla="*/ 1463040 h 3631956"/>
              <a:gd name="connsiteX45" fmla="*/ 689152 w 887272"/>
              <a:gd name="connsiteY45" fmla="*/ 1518920 h 3631956"/>
              <a:gd name="connsiteX46" fmla="*/ 678992 w 887272"/>
              <a:gd name="connsiteY46" fmla="*/ 1564640 h 3631956"/>
              <a:gd name="connsiteX47" fmla="*/ 673912 w 887272"/>
              <a:gd name="connsiteY47" fmla="*/ 1595120 h 3631956"/>
              <a:gd name="connsiteX48" fmla="*/ 668832 w 887272"/>
              <a:gd name="connsiteY48" fmla="*/ 1635760 h 3631956"/>
              <a:gd name="connsiteX49" fmla="*/ 663752 w 887272"/>
              <a:gd name="connsiteY49" fmla="*/ 1666240 h 3631956"/>
              <a:gd name="connsiteX50" fmla="*/ 658672 w 887272"/>
              <a:gd name="connsiteY50" fmla="*/ 1706880 h 3631956"/>
              <a:gd name="connsiteX51" fmla="*/ 643432 w 887272"/>
              <a:gd name="connsiteY51" fmla="*/ 1778000 h 3631956"/>
              <a:gd name="connsiteX52" fmla="*/ 638352 w 887272"/>
              <a:gd name="connsiteY52" fmla="*/ 1823720 h 3631956"/>
              <a:gd name="connsiteX53" fmla="*/ 628192 w 887272"/>
              <a:gd name="connsiteY53" fmla="*/ 1879600 h 3631956"/>
              <a:gd name="connsiteX54" fmla="*/ 623112 w 887272"/>
              <a:gd name="connsiteY54" fmla="*/ 1935480 h 3631956"/>
              <a:gd name="connsiteX55" fmla="*/ 607872 w 887272"/>
              <a:gd name="connsiteY55" fmla="*/ 2021840 h 3631956"/>
              <a:gd name="connsiteX56" fmla="*/ 602792 w 887272"/>
              <a:gd name="connsiteY56" fmla="*/ 2082800 h 3631956"/>
              <a:gd name="connsiteX57" fmla="*/ 592632 w 887272"/>
              <a:gd name="connsiteY57" fmla="*/ 2133600 h 3631956"/>
              <a:gd name="connsiteX58" fmla="*/ 582472 w 887272"/>
              <a:gd name="connsiteY58" fmla="*/ 2204720 h 3631956"/>
              <a:gd name="connsiteX59" fmla="*/ 577392 w 887272"/>
              <a:gd name="connsiteY59" fmla="*/ 2296160 h 3631956"/>
              <a:gd name="connsiteX60" fmla="*/ 572312 w 887272"/>
              <a:gd name="connsiteY60" fmla="*/ 2311400 h 3631956"/>
              <a:gd name="connsiteX61" fmla="*/ 567232 w 887272"/>
              <a:gd name="connsiteY61" fmla="*/ 2352040 h 3631956"/>
              <a:gd name="connsiteX62" fmla="*/ 562152 w 887272"/>
              <a:gd name="connsiteY62" fmla="*/ 2382520 h 3631956"/>
              <a:gd name="connsiteX63" fmla="*/ 551992 w 887272"/>
              <a:gd name="connsiteY63" fmla="*/ 2509520 h 3631956"/>
              <a:gd name="connsiteX64" fmla="*/ 541832 w 887272"/>
              <a:gd name="connsiteY64" fmla="*/ 2570480 h 3631956"/>
              <a:gd name="connsiteX65" fmla="*/ 536752 w 887272"/>
              <a:gd name="connsiteY65" fmla="*/ 2595880 h 3631956"/>
              <a:gd name="connsiteX66" fmla="*/ 526592 w 887272"/>
              <a:gd name="connsiteY66" fmla="*/ 2809240 h 3631956"/>
              <a:gd name="connsiteX67" fmla="*/ 521512 w 887272"/>
              <a:gd name="connsiteY67" fmla="*/ 2834640 h 3631956"/>
              <a:gd name="connsiteX68" fmla="*/ 516432 w 887272"/>
              <a:gd name="connsiteY68" fmla="*/ 2956560 h 3631956"/>
              <a:gd name="connsiteX69" fmla="*/ 506272 w 887272"/>
              <a:gd name="connsiteY69" fmla="*/ 3048000 h 3631956"/>
              <a:gd name="connsiteX70" fmla="*/ 494419 w 887272"/>
              <a:gd name="connsiteY70" fmla="*/ 3217898 h 3631956"/>
              <a:gd name="connsiteX71" fmla="*/ 486517 w 887272"/>
              <a:gd name="connsiteY71" fmla="*/ 3325707 h 3631956"/>
              <a:gd name="connsiteX72" fmla="*/ 489903 w 887272"/>
              <a:gd name="connsiteY72" fmla="*/ 3369734 h 3631956"/>
              <a:gd name="connsiteX73" fmla="*/ 484823 w 887272"/>
              <a:gd name="connsiteY73" fmla="*/ 3407551 h 3631956"/>
              <a:gd name="connsiteX74" fmla="*/ 462810 w 887272"/>
              <a:gd name="connsiteY74" fmla="*/ 3608494 h 3631956"/>
              <a:gd name="connsiteX75" fmla="*/ 414832 w 887272"/>
              <a:gd name="connsiteY75" fmla="*/ 3611880 h 3631956"/>
              <a:gd name="connsiteX76" fmla="*/ 191312 w 887272"/>
              <a:gd name="connsiteY76" fmla="*/ 3601720 h 3631956"/>
              <a:gd name="connsiteX77" fmla="*/ 120192 w 887272"/>
              <a:gd name="connsiteY77" fmla="*/ 3591560 h 3631956"/>
              <a:gd name="connsiteX78" fmla="*/ 64312 w 887272"/>
              <a:gd name="connsiteY78" fmla="*/ 3586480 h 3631956"/>
              <a:gd name="connsiteX79" fmla="*/ 20849 w 887272"/>
              <a:gd name="connsiteY79" fmla="*/ 3576884 h 3631956"/>
              <a:gd name="connsiteX80" fmla="*/ 35525 w 887272"/>
              <a:gd name="connsiteY80" fmla="*/ 3533423 h 3631956"/>
              <a:gd name="connsiteX81" fmla="*/ 42864 w 887272"/>
              <a:gd name="connsiteY81" fmla="*/ 3455528 h 3631956"/>
              <a:gd name="connsiteX82" fmla="*/ 45121 w 887272"/>
              <a:gd name="connsiteY82" fmla="*/ 3429000 h 3631956"/>
              <a:gd name="connsiteX83" fmla="*/ 47379 w 887272"/>
              <a:gd name="connsiteY83" fmla="*/ 3397956 h 3631956"/>
              <a:gd name="connsiteX84" fmla="*/ 46815 w 887272"/>
              <a:gd name="connsiteY84" fmla="*/ 3356186 h 3631956"/>
              <a:gd name="connsiteX85" fmla="*/ 46250 w 887272"/>
              <a:gd name="connsiteY85" fmla="*/ 3327964 h 3631956"/>
              <a:gd name="connsiteX86" fmla="*/ 48508 w 887272"/>
              <a:gd name="connsiteY86" fmla="*/ 3265311 h 3631956"/>
              <a:gd name="connsiteX87" fmla="*/ 64876 w 887272"/>
              <a:gd name="connsiteY87" fmla="*/ 3217332 h 3631956"/>
              <a:gd name="connsiteX88" fmla="*/ 66570 w 887272"/>
              <a:gd name="connsiteY88" fmla="*/ 3178387 h 3631956"/>
              <a:gd name="connsiteX89" fmla="*/ 79551 w 887272"/>
              <a:gd name="connsiteY89" fmla="*/ 3056467 h 3631956"/>
              <a:gd name="connsiteX90" fmla="*/ 78987 w 887272"/>
              <a:gd name="connsiteY90" fmla="*/ 3025422 h 3631956"/>
              <a:gd name="connsiteX91" fmla="*/ 86890 w 887272"/>
              <a:gd name="connsiteY91" fmla="*/ 2958253 h 3631956"/>
              <a:gd name="connsiteX92" fmla="*/ 89147 w 887272"/>
              <a:gd name="connsiteY92" fmla="*/ 2910841 h 3631956"/>
              <a:gd name="connsiteX93" fmla="*/ 96485 w 887272"/>
              <a:gd name="connsiteY93" fmla="*/ 2835770 h 3631956"/>
              <a:gd name="connsiteX94" fmla="*/ 112290 w 887272"/>
              <a:gd name="connsiteY94" fmla="*/ 2715542 h 3631956"/>
              <a:gd name="connsiteX95" fmla="*/ 108903 w 887272"/>
              <a:gd name="connsiteY95" fmla="*/ 2701431 h 3631956"/>
              <a:gd name="connsiteX96" fmla="*/ 116805 w 887272"/>
              <a:gd name="connsiteY96" fmla="*/ 2692400 h 3631956"/>
              <a:gd name="connsiteX97" fmla="*/ 116241 w 887272"/>
              <a:gd name="connsiteY97" fmla="*/ 2673773 h 3631956"/>
              <a:gd name="connsiteX98" fmla="*/ 120756 w 887272"/>
              <a:gd name="connsiteY98" fmla="*/ 2632004 h 3631956"/>
              <a:gd name="connsiteX99" fmla="*/ 120192 w 887272"/>
              <a:gd name="connsiteY99" fmla="*/ 2609991 h 3631956"/>
              <a:gd name="connsiteX100" fmla="*/ 127530 w 887272"/>
              <a:gd name="connsiteY100" fmla="*/ 2589671 h 3631956"/>
              <a:gd name="connsiteX101" fmla="*/ 132610 w 887272"/>
              <a:gd name="connsiteY101" fmla="*/ 2554676 h 3631956"/>
              <a:gd name="connsiteX102" fmla="*/ 137125 w 887272"/>
              <a:gd name="connsiteY102" fmla="*/ 2525323 h 3631956"/>
              <a:gd name="connsiteX103" fmla="*/ 142206 w 887272"/>
              <a:gd name="connsiteY103" fmla="*/ 2484684 h 3631956"/>
              <a:gd name="connsiteX104" fmla="*/ 152364 w 887272"/>
              <a:gd name="connsiteY104" fmla="*/ 2466621 h 3631956"/>
              <a:gd name="connsiteX105" fmla="*/ 151802 w 887272"/>
              <a:gd name="connsiteY105" fmla="*/ 2430498 h 3631956"/>
              <a:gd name="connsiteX106" fmla="*/ 159703 w 887272"/>
              <a:gd name="connsiteY106" fmla="*/ 2410178 h 3631956"/>
              <a:gd name="connsiteX107" fmla="*/ 164784 w 887272"/>
              <a:gd name="connsiteY107" fmla="*/ 2388164 h 3631956"/>
              <a:gd name="connsiteX108" fmla="*/ 167041 w 887272"/>
              <a:gd name="connsiteY108" fmla="*/ 2359943 h 3631956"/>
              <a:gd name="connsiteX109" fmla="*/ 174943 w 887272"/>
              <a:gd name="connsiteY109" fmla="*/ 2338494 h 3631956"/>
              <a:gd name="connsiteX110" fmla="*/ 180023 w 887272"/>
              <a:gd name="connsiteY110" fmla="*/ 2284871 h 3631956"/>
              <a:gd name="connsiteX111" fmla="*/ 181716 w 887272"/>
              <a:gd name="connsiteY111" fmla="*/ 2232942 h 3631956"/>
              <a:gd name="connsiteX112" fmla="*/ 190183 w 887272"/>
              <a:gd name="connsiteY112" fmla="*/ 2175369 h 3631956"/>
              <a:gd name="connsiteX113" fmla="*/ 191312 w 887272"/>
              <a:gd name="connsiteY113" fmla="*/ 2136987 h 3631956"/>
              <a:gd name="connsiteX114" fmla="*/ 196392 w 887272"/>
              <a:gd name="connsiteY114" fmla="*/ 2098040 h 3631956"/>
              <a:gd name="connsiteX115" fmla="*/ 206552 w 887272"/>
              <a:gd name="connsiteY115" fmla="*/ 1991360 h 3631956"/>
              <a:gd name="connsiteX116" fmla="*/ 211632 w 887272"/>
              <a:gd name="connsiteY116" fmla="*/ 1965960 h 3631956"/>
              <a:gd name="connsiteX117" fmla="*/ 216712 w 887272"/>
              <a:gd name="connsiteY117" fmla="*/ 1925320 h 3631956"/>
              <a:gd name="connsiteX118" fmla="*/ 221792 w 887272"/>
              <a:gd name="connsiteY118" fmla="*/ 1910080 h 3631956"/>
              <a:gd name="connsiteX119" fmla="*/ 226872 w 887272"/>
              <a:gd name="connsiteY119" fmla="*/ 1889760 h 3631956"/>
              <a:gd name="connsiteX120" fmla="*/ 231952 w 887272"/>
              <a:gd name="connsiteY120" fmla="*/ 1859280 h 3631956"/>
              <a:gd name="connsiteX121" fmla="*/ 237032 w 887272"/>
              <a:gd name="connsiteY121" fmla="*/ 1833880 h 3631956"/>
              <a:gd name="connsiteX122" fmla="*/ 242112 w 887272"/>
              <a:gd name="connsiteY122" fmla="*/ 1762760 h 3631956"/>
              <a:gd name="connsiteX123" fmla="*/ 247192 w 887272"/>
              <a:gd name="connsiteY123" fmla="*/ 1747520 h 3631956"/>
              <a:gd name="connsiteX124" fmla="*/ 252272 w 887272"/>
              <a:gd name="connsiteY124" fmla="*/ 1722120 h 3631956"/>
              <a:gd name="connsiteX125" fmla="*/ 257352 w 887272"/>
              <a:gd name="connsiteY125" fmla="*/ 1671320 h 3631956"/>
              <a:gd name="connsiteX126" fmla="*/ 262432 w 887272"/>
              <a:gd name="connsiteY126" fmla="*/ 1656080 h 3631956"/>
              <a:gd name="connsiteX127" fmla="*/ 267512 w 887272"/>
              <a:gd name="connsiteY127" fmla="*/ 1635760 h 3631956"/>
              <a:gd name="connsiteX128" fmla="*/ 272592 w 887272"/>
              <a:gd name="connsiteY128" fmla="*/ 1574800 h 3631956"/>
              <a:gd name="connsiteX129" fmla="*/ 277672 w 887272"/>
              <a:gd name="connsiteY129" fmla="*/ 1559560 h 3631956"/>
              <a:gd name="connsiteX130" fmla="*/ 287832 w 887272"/>
              <a:gd name="connsiteY130" fmla="*/ 1518920 h 3631956"/>
              <a:gd name="connsiteX131" fmla="*/ 292912 w 887272"/>
              <a:gd name="connsiteY131" fmla="*/ 1473200 h 3631956"/>
              <a:gd name="connsiteX132" fmla="*/ 297992 w 887272"/>
              <a:gd name="connsiteY132" fmla="*/ 1447800 h 3631956"/>
              <a:gd name="connsiteX133" fmla="*/ 308152 w 887272"/>
              <a:gd name="connsiteY133" fmla="*/ 1386840 h 3631956"/>
              <a:gd name="connsiteX134" fmla="*/ 313232 w 887272"/>
              <a:gd name="connsiteY134" fmla="*/ 1346200 h 3631956"/>
              <a:gd name="connsiteX135" fmla="*/ 323392 w 887272"/>
              <a:gd name="connsiteY135" fmla="*/ 1275080 h 3631956"/>
              <a:gd name="connsiteX136" fmla="*/ 328472 w 887272"/>
              <a:gd name="connsiteY136" fmla="*/ 1224280 h 3631956"/>
              <a:gd name="connsiteX137" fmla="*/ 333552 w 887272"/>
              <a:gd name="connsiteY137" fmla="*/ 1198880 h 3631956"/>
              <a:gd name="connsiteX138" fmla="*/ 348792 w 887272"/>
              <a:gd name="connsiteY138" fmla="*/ 1127760 h 3631956"/>
              <a:gd name="connsiteX139" fmla="*/ 353872 w 887272"/>
              <a:gd name="connsiteY139" fmla="*/ 1076960 h 3631956"/>
              <a:gd name="connsiteX140" fmla="*/ 358952 w 887272"/>
              <a:gd name="connsiteY140" fmla="*/ 1056640 h 3631956"/>
              <a:gd name="connsiteX141" fmla="*/ 369112 w 887272"/>
              <a:gd name="connsiteY141" fmla="*/ 1005840 h 3631956"/>
              <a:gd name="connsiteX142" fmla="*/ 374192 w 887272"/>
              <a:gd name="connsiteY142" fmla="*/ 934720 h 3631956"/>
              <a:gd name="connsiteX143" fmla="*/ 384352 w 887272"/>
              <a:gd name="connsiteY143" fmla="*/ 868680 h 3631956"/>
              <a:gd name="connsiteX144" fmla="*/ 389432 w 887272"/>
              <a:gd name="connsiteY144" fmla="*/ 822960 h 3631956"/>
              <a:gd name="connsiteX145" fmla="*/ 399592 w 887272"/>
              <a:gd name="connsiteY145" fmla="*/ 777240 h 3631956"/>
              <a:gd name="connsiteX146" fmla="*/ 404672 w 887272"/>
              <a:gd name="connsiteY146" fmla="*/ 731520 h 3631956"/>
              <a:gd name="connsiteX147" fmla="*/ 414832 w 887272"/>
              <a:gd name="connsiteY147" fmla="*/ 690880 h 3631956"/>
              <a:gd name="connsiteX148" fmla="*/ 424992 w 887272"/>
              <a:gd name="connsiteY148" fmla="*/ 629920 h 3631956"/>
              <a:gd name="connsiteX149" fmla="*/ 430072 w 887272"/>
              <a:gd name="connsiteY149" fmla="*/ 584200 h 3631956"/>
              <a:gd name="connsiteX150" fmla="*/ 440232 w 887272"/>
              <a:gd name="connsiteY150" fmla="*/ 543560 h 3631956"/>
              <a:gd name="connsiteX151" fmla="*/ 445312 w 887272"/>
              <a:gd name="connsiteY151" fmla="*/ 523240 h 3631956"/>
              <a:gd name="connsiteX152" fmla="*/ 455472 w 887272"/>
              <a:gd name="connsiteY152" fmla="*/ 457200 h 3631956"/>
              <a:gd name="connsiteX153" fmla="*/ 465632 w 887272"/>
              <a:gd name="connsiteY153" fmla="*/ 411480 h 3631956"/>
              <a:gd name="connsiteX154" fmla="*/ 470712 w 887272"/>
              <a:gd name="connsiteY154" fmla="*/ 365760 h 3631956"/>
              <a:gd name="connsiteX155" fmla="*/ 475792 w 887272"/>
              <a:gd name="connsiteY155" fmla="*/ 335280 h 3631956"/>
              <a:gd name="connsiteX156" fmla="*/ 478332 w 887272"/>
              <a:gd name="connsiteY156" fmla="*/ 213360 h 3631956"/>
              <a:gd name="connsiteX0" fmla="*/ 478332 w 887272"/>
              <a:gd name="connsiteY0" fmla="*/ 213360 h 3631956"/>
              <a:gd name="connsiteX1" fmla="*/ 489762 w 887272"/>
              <a:gd name="connsiteY1" fmla="*/ 197485 h 3631956"/>
              <a:gd name="connsiteX2" fmla="*/ 505637 w 887272"/>
              <a:gd name="connsiteY2" fmla="*/ 182245 h 3631956"/>
              <a:gd name="connsiteX3" fmla="*/ 536117 w 887272"/>
              <a:gd name="connsiteY3" fmla="*/ 163830 h 3631956"/>
              <a:gd name="connsiteX4" fmla="*/ 551357 w 887272"/>
              <a:gd name="connsiteY4" fmla="*/ 148590 h 3631956"/>
              <a:gd name="connsiteX5" fmla="*/ 581837 w 887272"/>
              <a:gd name="connsiteY5" fmla="*/ 136525 h 3631956"/>
              <a:gd name="connsiteX6" fmla="*/ 608507 w 887272"/>
              <a:gd name="connsiteY6" fmla="*/ 115570 h 3631956"/>
              <a:gd name="connsiteX7" fmla="*/ 640257 w 887272"/>
              <a:gd name="connsiteY7" fmla="*/ 100330 h 3631956"/>
              <a:gd name="connsiteX8" fmla="*/ 661212 w 887272"/>
              <a:gd name="connsiteY8" fmla="*/ 90170 h 3631956"/>
              <a:gd name="connsiteX9" fmla="*/ 689152 w 887272"/>
              <a:gd name="connsiteY9" fmla="*/ 76200 h 3631956"/>
              <a:gd name="connsiteX10" fmla="*/ 719632 w 887272"/>
              <a:gd name="connsiteY10" fmla="*/ 66040 h 3631956"/>
              <a:gd name="connsiteX11" fmla="*/ 759002 w 887272"/>
              <a:gd name="connsiteY11" fmla="*/ 45085 h 3631956"/>
              <a:gd name="connsiteX12" fmla="*/ 805992 w 887272"/>
              <a:gd name="connsiteY12" fmla="*/ 26035 h 3631956"/>
              <a:gd name="connsiteX13" fmla="*/ 821232 w 887272"/>
              <a:gd name="connsiteY13" fmla="*/ 25400 h 3631956"/>
              <a:gd name="connsiteX14" fmla="*/ 851712 w 887272"/>
              <a:gd name="connsiteY14" fmla="*/ 15240 h 3631956"/>
              <a:gd name="connsiteX15" fmla="*/ 882192 w 887272"/>
              <a:gd name="connsiteY15" fmla="*/ 0 h 3631956"/>
              <a:gd name="connsiteX16" fmla="*/ 887272 w 887272"/>
              <a:gd name="connsiteY16" fmla="*/ 15240 h 3631956"/>
              <a:gd name="connsiteX17" fmla="*/ 882192 w 887272"/>
              <a:gd name="connsiteY17" fmla="*/ 60960 h 3631956"/>
              <a:gd name="connsiteX18" fmla="*/ 877112 w 887272"/>
              <a:gd name="connsiteY18" fmla="*/ 76200 h 3631956"/>
              <a:gd name="connsiteX19" fmla="*/ 872032 w 887272"/>
              <a:gd name="connsiteY19" fmla="*/ 96520 h 3631956"/>
              <a:gd name="connsiteX20" fmla="*/ 866952 w 887272"/>
              <a:gd name="connsiteY20" fmla="*/ 162560 h 3631956"/>
              <a:gd name="connsiteX21" fmla="*/ 861872 w 887272"/>
              <a:gd name="connsiteY21" fmla="*/ 182880 h 3631956"/>
              <a:gd name="connsiteX22" fmla="*/ 856792 w 887272"/>
              <a:gd name="connsiteY22" fmla="*/ 213360 h 3631956"/>
              <a:gd name="connsiteX23" fmla="*/ 851712 w 887272"/>
              <a:gd name="connsiteY23" fmla="*/ 335280 h 3631956"/>
              <a:gd name="connsiteX24" fmla="*/ 841552 w 887272"/>
              <a:gd name="connsiteY24" fmla="*/ 401320 h 3631956"/>
              <a:gd name="connsiteX25" fmla="*/ 836472 w 887272"/>
              <a:gd name="connsiteY25" fmla="*/ 447040 h 3631956"/>
              <a:gd name="connsiteX26" fmla="*/ 826312 w 887272"/>
              <a:gd name="connsiteY26" fmla="*/ 568960 h 3631956"/>
              <a:gd name="connsiteX27" fmla="*/ 821232 w 887272"/>
              <a:gd name="connsiteY27" fmla="*/ 594360 h 3631956"/>
              <a:gd name="connsiteX28" fmla="*/ 816152 w 887272"/>
              <a:gd name="connsiteY28" fmla="*/ 640080 h 3631956"/>
              <a:gd name="connsiteX29" fmla="*/ 805992 w 887272"/>
              <a:gd name="connsiteY29" fmla="*/ 690880 h 3631956"/>
              <a:gd name="connsiteX30" fmla="*/ 800912 w 887272"/>
              <a:gd name="connsiteY30" fmla="*/ 721360 h 3631956"/>
              <a:gd name="connsiteX31" fmla="*/ 795832 w 887272"/>
              <a:gd name="connsiteY31" fmla="*/ 741680 h 3631956"/>
              <a:gd name="connsiteX32" fmla="*/ 790752 w 887272"/>
              <a:gd name="connsiteY32" fmla="*/ 767080 h 3631956"/>
              <a:gd name="connsiteX33" fmla="*/ 785672 w 887272"/>
              <a:gd name="connsiteY33" fmla="*/ 787400 h 3631956"/>
              <a:gd name="connsiteX34" fmla="*/ 780592 w 887272"/>
              <a:gd name="connsiteY34" fmla="*/ 828040 h 3631956"/>
              <a:gd name="connsiteX35" fmla="*/ 775512 w 887272"/>
              <a:gd name="connsiteY35" fmla="*/ 843280 h 3631956"/>
              <a:gd name="connsiteX36" fmla="*/ 765352 w 887272"/>
              <a:gd name="connsiteY36" fmla="*/ 894080 h 3631956"/>
              <a:gd name="connsiteX37" fmla="*/ 755192 w 887272"/>
              <a:gd name="connsiteY37" fmla="*/ 939800 h 3631956"/>
              <a:gd name="connsiteX38" fmla="*/ 750112 w 887272"/>
              <a:gd name="connsiteY38" fmla="*/ 980440 h 3631956"/>
              <a:gd name="connsiteX39" fmla="*/ 745032 w 887272"/>
              <a:gd name="connsiteY39" fmla="*/ 1031240 h 3631956"/>
              <a:gd name="connsiteX40" fmla="*/ 734872 w 887272"/>
              <a:gd name="connsiteY40" fmla="*/ 1102360 h 3631956"/>
              <a:gd name="connsiteX41" fmla="*/ 729792 w 887272"/>
              <a:gd name="connsiteY41" fmla="*/ 1203960 h 3631956"/>
              <a:gd name="connsiteX42" fmla="*/ 719632 w 887272"/>
              <a:gd name="connsiteY42" fmla="*/ 1264920 h 3631956"/>
              <a:gd name="connsiteX43" fmla="*/ 704392 w 887272"/>
              <a:gd name="connsiteY43" fmla="*/ 1407160 h 3631956"/>
              <a:gd name="connsiteX44" fmla="*/ 694232 w 887272"/>
              <a:gd name="connsiteY44" fmla="*/ 1463040 h 3631956"/>
              <a:gd name="connsiteX45" fmla="*/ 689152 w 887272"/>
              <a:gd name="connsiteY45" fmla="*/ 1518920 h 3631956"/>
              <a:gd name="connsiteX46" fmla="*/ 678992 w 887272"/>
              <a:gd name="connsiteY46" fmla="*/ 1564640 h 3631956"/>
              <a:gd name="connsiteX47" fmla="*/ 673912 w 887272"/>
              <a:gd name="connsiteY47" fmla="*/ 1595120 h 3631956"/>
              <a:gd name="connsiteX48" fmla="*/ 668832 w 887272"/>
              <a:gd name="connsiteY48" fmla="*/ 1635760 h 3631956"/>
              <a:gd name="connsiteX49" fmla="*/ 663752 w 887272"/>
              <a:gd name="connsiteY49" fmla="*/ 1666240 h 3631956"/>
              <a:gd name="connsiteX50" fmla="*/ 658672 w 887272"/>
              <a:gd name="connsiteY50" fmla="*/ 1706880 h 3631956"/>
              <a:gd name="connsiteX51" fmla="*/ 643432 w 887272"/>
              <a:gd name="connsiteY51" fmla="*/ 1778000 h 3631956"/>
              <a:gd name="connsiteX52" fmla="*/ 638352 w 887272"/>
              <a:gd name="connsiteY52" fmla="*/ 1823720 h 3631956"/>
              <a:gd name="connsiteX53" fmla="*/ 628192 w 887272"/>
              <a:gd name="connsiteY53" fmla="*/ 1879600 h 3631956"/>
              <a:gd name="connsiteX54" fmla="*/ 623112 w 887272"/>
              <a:gd name="connsiteY54" fmla="*/ 1935480 h 3631956"/>
              <a:gd name="connsiteX55" fmla="*/ 607872 w 887272"/>
              <a:gd name="connsiteY55" fmla="*/ 2021840 h 3631956"/>
              <a:gd name="connsiteX56" fmla="*/ 602792 w 887272"/>
              <a:gd name="connsiteY56" fmla="*/ 2082800 h 3631956"/>
              <a:gd name="connsiteX57" fmla="*/ 592632 w 887272"/>
              <a:gd name="connsiteY57" fmla="*/ 2133600 h 3631956"/>
              <a:gd name="connsiteX58" fmla="*/ 582472 w 887272"/>
              <a:gd name="connsiteY58" fmla="*/ 2204720 h 3631956"/>
              <a:gd name="connsiteX59" fmla="*/ 577392 w 887272"/>
              <a:gd name="connsiteY59" fmla="*/ 2296160 h 3631956"/>
              <a:gd name="connsiteX60" fmla="*/ 572312 w 887272"/>
              <a:gd name="connsiteY60" fmla="*/ 2311400 h 3631956"/>
              <a:gd name="connsiteX61" fmla="*/ 567232 w 887272"/>
              <a:gd name="connsiteY61" fmla="*/ 2352040 h 3631956"/>
              <a:gd name="connsiteX62" fmla="*/ 562152 w 887272"/>
              <a:gd name="connsiteY62" fmla="*/ 2382520 h 3631956"/>
              <a:gd name="connsiteX63" fmla="*/ 551992 w 887272"/>
              <a:gd name="connsiteY63" fmla="*/ 2509520 h 3631956"/>
              <a:gd name="connsiteX64" fmla="*/ 541832 w 887272"/>
              <a:gd name="connsiteY64" fmla="*/ 2570480 h 3631956"/>
              <a:gd name="connsiteX65" fmla="*/ 536752 w 887272"/>
              <a:gd name="connsiteY65" fmla="*/ 2595880 h 3631956"/>
              <a:gd name="connsiteX66" fmla="*/ 526592 w 887272"/>
              <a:gd name="connsiteY66" fmla="*/ 2809240 h 3631956"/>
              <a:gd name="connsiteX67" fmla="*/ 521512 w 887272"/>
              <a:gd name="connsiteY67" fmla="*/ 2834640 h 3631956"/>
              <a:gd name="connsiteX68" fmla="*/ 516432 w 887272"/>
              <a:gd name="connsiteY68" fmla="*/ 2956560 h 3631956"/>
              <a:gd name="connsiteX69" fmla="*/ 506272 w 887272"/>
              <a:gd name="connsiteY69" fmla="*/ 3048000 h 3631956"/>
              <a:gd name="connsiteX70" fmla="*/ 494419 w 887272"/>
              <a:gd name="connsiteY70" fmla="*/ 3217898 h 3631956"/>
              <a:gd name="connsiteX71" fmla="*/ 486517 w 887272"/>
              <a:gd name="connsiteY71" fmla="*/ 3325707 h 3631956"/>
              <a:gd name="connsiteX72" fmla="*/ 489903 w 887272"/>
              <a:gd name="connsiteY72" fmla="*/ 3369734 h 3631956"/>
              <a:gd name="connsiteX73" fmla="*/ 484823 w 887272"/>
              <a:gd name="connsiteY73" fmla="*/ 3407551 h 3631956"/>
              <a:gd name="connsiteX74" fmla="*/ 462810 w 887272"/>
              <a:gd name="connsiteY74" fmla="*/ 3608494 h 3631956"/>
              <a:gd name="connsiteX75" fmla="*/ 414832 w 887272"/>
              <a:gd name="connsiteY75" fmla="*/ 3611880 h 3631956"/>
              <a:gd name="connsiteX76" fmla="*/ 191312 w 887272"/>
              <a:gd name="connsiteY76" fmla="*/ 3601720 h 3631956"/>
              <a:gd name="connsiteX77" fmla="*/ 120192 w 887272"/>
              <a:gd name="connsiteY77" fmla="*/ 3591560 h 3631956"/>
              <a:gd name="connsiteX78" fmla="*/ 64312 w 887272"/>
              <a:gd name="connsiteY78" fmla="*/ 3586480 h 3631956"/>
              <a:gd name="connsiteX79" fmla="*/ 20849 w 887272"/>
              <a:gd name="connsiteY79" fmla="*/ 3576884 h 3631956"/>
              <a:gd name="connsiteX80" fmla="*/ 35525 w 887272"/>
              <a:gd name="connsiteY80" fmla="*/ 3533423 h 3631956"/>
              <a:gd name="connsiteX81" fmla="*/ 42864 w 887272"/>
              <a:gd name="connsiteY81" fmla="*/ 3455528 h 3631956"/>
              <a:gd name="connsiteX82" fmla="*/ 45121 w 887272"/>
              <a:gd name="connsiteY82" fmla="*/ 3429000 h 3631956"/>
              <a:gd name="connsiteX83" fmla="*/ 47379 w 887272"/>
              <a:gd name="connsiteY83" fmla="*/ 3397956 h 3631956"/>
              <a:gd name="connsiteX84" fmla="*/ 46815 w 887272"/>
              <a:gd name="connsiteY84" fmla="*/ 3356186 h 3631956"/>
              <a:gd name="connsiteX85" fmla="*/ 46250 w 887272"/>
              <a:gd name="connsiteY85" fmla="*/ 3327964 h 3631956"/>
              <a:gd name="connsiteX86" fmla="*/ 48508 w 887272"/>
              <a:gd name="connsiteY86" fmla="*/ 3265311 h 3631956"/>
              <a:gd name="connsiteX87" fmla="*/ 64876 w 887272"/>
              <a:gd name="connsiteY87" fmla="*/ 3217332 h 3631956"/>
              <a:gd name="connsiteX88" fmla="*/ 66570 w 887272"/>
              <a:gd name="connsiteY88" fmla="*/ 3178387 h 3631956"/>
              <a:gd name="connsiteX89" fmla="*/ 79551 w 887272"/>
              <a:gd name="connsiteY89" fmla="*/ 3056467 h 3631956"/>
              <a:gd name="connsiteX90" fmla="*/ 78987 w 887272"/>
              <a:gd name="connsiteY90" fmla="*/ 3025422 h 3631956"/>
              <a:gd name="connsiteX91" fmla="*/ 86890 w 887272"/>
              <a:gd name="connsiteY91" fmla="*/ 2958253 h 3631956"/>
              <a:gd name="connsiteX92" fmla="*/ 89147 w 887272"/>
              <a:gd name="connsiteY92" fmla="*/ 2910841 h 3631956"/>
              <a:gd name="connsiteX93" fmla="*/ 96485 w 887272"/>
              <a:gd name="connsiteY93" fmla="*/ 2835770 h 3631956"/>
              <a:gd name="connsiteX94" fmla="*/ 112290 w 887272"/>
              <a:gd name="connsiteY94" fmla="*/ 2715542 h 3631956"/>
              <a:gd name="connsiteX95" fmla="*/ 108903 w 887272"/>
              <a:gd name="connsiteY95" fmla="*/ 2701431 h 3631956"/>
              <a:gd name="connsiteX96" fmla="*/ 116805 w 887272"/>
              <a:gd name="connsiteY96" fmla="*/ 2692400 h 3631956"/>
              <a:gd name="connsiteX97" fmla="*/ 116241 w 887272"/>
              <a:gd name="connsiteY97" fmla="*/ 2673773 h 3631956"/>
              <a:gd name="connsiteX98" fmla="*/ 120756 w 887272"/>
              <a:gd name="connsiteY98" fmla="*/ 2632004 h 3631956"/>
              <a:gd name="connsiteX99" fmla="*/ 120192 w 887272"/>
              <a:gd name="connsiteY99" fmla="*/ 2609991 h 3631956"/>
              <a:gd name="connsiteX100" fmla="*/ 127530 w 887272"/>
              <a:gd name="connsiteY100" fmla="*/ 2589671 h 3631956"/>
              <a:gd name="connsiteX101" fmla="*/ 132610 w 887272"/>
              <a:gd name="connsiteY101" fmla="*/ 2554676 h 3631956"/>
              <a:gd name="connsiteX102" fmla="*/ 137125 w 887272"/>
              <a:gd name="connsiteY102" fmla="*/ 2525323 h 3631956"/>
              <a:gd name="connsiteX103" fmla="*/ 142206 w 887272"/>
              <a:gd name="connsiteY103" fmla="*/ 2484684 h 3631956"/>
              <a:gd name="connsiteX104" fmla="*/ 152364 w 887272"/>
              <a:gd name="connsiteY104" fmla="*/ 2466621 h 3631956"/>
              <a:gd name="connsiteX105" fmla="*/ 151802 w 887272"/>
              <a:gd name="connsiteY105" fmla="*/ 2430498 h 3631956"/>
              <a:gd name="connsiteX106" fmla="*/ 159703 w 887272"/>
              <a:gd name="connsiteY106" fmla="*/ 2410178 h 3631956"/>
              <a:gd name="connsiteX107" fmla="*/ 164784 w 887272"/>
              <a:gd name="connsiteY107" fmla="*/ 2388164 h 3631956"/>
              <a:gd name="connsiteX108" fmla="*/ 167041 w 887272"/>
              <a:gd name="connsiteY108" fmla="*/ 2359943 h 3631956"/>
              <a:gd name="connsiteX109" fmla="*/ 174943 w 887272"/>
              <a:gd name="connsiteY109" fmla="*/ 2338494 h 3631956"/>
              <a:gd name="connsiteX110" fmla="*/ 180023 w 887272"/>
              <a:gd name="connsiteY110" fmla="*/ 2284871 h 3631956"/>
              <a:gd name="connsiteX111" fmla="*/ 181716 w 887272"/>
              <a:gd name="connsiteY111" fmla="*/ 2232942 h 3631956"/>
              <a:gd name="connsiteX112" fmla="*/ 190183 w 887272"/>
              <a:gd name="connsiteY112" fmla="*/ 2175369 h 3631956"/>
              <a:gd name="connsiteX113" fmla="*/ 191312 w 887272"/>
              <a:gd name="connsiteY113" fmla="*/ 2136987 h 3631956"/>
              <a:gd name="connsiteX114" fmla="*/ 196392 w 887272"/>
              <a:gd name="connsiteY114" fmla="*/ 2098040 h 3631956"/>
              <a:gd name="connsiteX115" fmla="*/ 206552 w 887272"/>
              <a:gd name="connsiteY115" fmla="*/ 1991360 h 3631956"/>
              <a:gd name="connsiteX116" fmla="*/ 211632 w 887272"/>
              <a:gd name="connsiteY116" fmla="*/ 1965960 h 3631956"/>
              <a:gd name="connsiteX117" fmla="*/ 216712 w 887272"/>
              <a:gd name="connsiteY117" fmla="*/ 1925320 h 3631956"/>
              <a:gd name="connsiteX118" fmla="*/ 221792 w 887272"/>
              <a:gd name="connsiteY118" fmla="*/ 1910080 h 3631956"/>
              <a:gd name="connsiteX119" fmla="*/ 226872 w 887272"/>
              <a:gd name="connsiteY119" fmla="*/ 1889760 h 3631956"/>
              <a:gd name="connsiteX120" fmla="*/ 231952 w 887272"/>
              <a:gd name="connsiteY120" fmla="*/ 1859280 h 3631956"/>
              <a:gd name="connsiteX121" fmla="*/ 237032 w 887272"/>
              <a:gd name="connsiteY121" fmla="*/ 1833880 h 3631956"/>
              <a:gd name="connsiteX122" fmla="*/ 242112 w 887272"/>
              <a:gd name="connsiteY122" fmla="*/ 1762760 h 3631956"/>
              <a:gd name="connsiteX123" fmla="*/ 247192 w 887272"/>
              <a:gd name="connsiteY123" fmla="*/ 1747520 h 3631956"/>
              <a:gd name="connsiteX124" fmla="*/ 252272 w 887272"/>
              <a:gd name="connsiteY124" fmla="*/ 1722120 h 3631956"/>
              <a:gd name="connsiteX125" fmla="*/ 257352 w 887272"/>
              <a:gd name="connsiteY125" fmla="*/ 1671320 h 3631956"/>
              <a:gd name="connsiteX126" fmla="*/ 262432 w 887272"/>
              <a:gd name="connsiteY126" fmla="*/ 1656080 h 3631956"/>
              <a:gd name="connsiteX127" fmla="*/ 267512 w 887272"/>
              <a:gd name="connsiteY127" fmla="*/ 1635760 h 3631956"/>
              <a:gd name="connsiteX128" fmla="*/ 272592 w 887272"/>
              <a:gd name="connsiteY128" fmla="*/ 1574800 h 3631956"/>
              <a:gd name="connsiteX129" fmla="*/ 277672 w 887272"/>
              <a:gd name="connsiteY129" fmla="*/ 1559560 h 3631956"/>
              <a:gd name="connsiteX130" fmla="*/ 287832 w 887272"/>
              <a:gd name="connsiteY130" fmla="*/ 1518920 h 3631956"/>
              <a:gd name="connsiteX131" fmla="*/ 292912 w 887272"/>
              <a:gd name="connsiteY131" fmla="*/ 1473200 h 3631956"/>
              <a:gd name="connsiteX132" fmla="*/ 297992 w 887272"/>
              <a:gd name="connsiteY132" fmla="*/ 1447800 h 3631956"/>
              <a:gd name="connsiteX133" fmla="*/ 308152 w 887272"/>
              <a:gd name="connsiteY133" fmla="*/ 1386840 h 3631956"/>
              <a:gd name="connsiteX134" fmla="*/ 313232 w 887272"/>
              <a:gd name="connsiteY134" fmla="*/ 1346200 h 3631956"/>
              <a:gd name="connsiteX135" fmla="*/ 323392 w 887272"/>
              <a:gd name="connsiteY135" fmla="*/ 1275080 h 3631956"/>
              <a:gd name="connsiteX136" fmla="*/ 328472 w 887272"/>
              <a:gd name="connsiteY136" fmla="*/ 1224280 h 3631956"/>
              <a:gd name="connsiteX137" fmla="*/ 333552 w 887272"/>
              <a:gd name="connsiteY137" fmla="*/ 1198880 h 3631956"/>
              <a:gd name="connsiteX138" fmla="*/ 348792 w 887272"/>
              <a:gd name="connsiteY138" fmla="*/ 1127760 h 3631956"/>
              <a:gd name="connsiteX139" fmla="*/ 353872 w 887272"/>
              <a:gd name="connsiteY139" fmla="*/ 1076960 h 3631956"/>
              <a:gd name="connsiteX140" fmla="*/ 358952 w 887272"/>
              <a:gd name="connsiteY140" fmla="*/ 1056640 h 3631956"/>
              <a:gd name="connsiteX141" fmla="*/ 369112 w 887272"/>
              <a:gd name="connsiteY141" fmla="*/ 1005840 h 3631956"/>
              <a:gd name="connsiteX142" fmla="*/ 374192 w 887272"/>
              <a:gd name="connsiteY142" fmla="*/ 934720 h 3631956"/>
              <a:gd name="connsiteX143" fmla="*/ 384352 w 887272"/>
              <a:gd name="connsiteY143" fmla="*/ 868680 h 3631956"/>
              <a:gd name="connsiteX144" fmla="*/ 389432 w 887272"/>
              <a:gd name="connsiteY144" fmla="*/ 822960 h 3631956"/>
              <a:gd name="connsiteX145" fmla="*/ 399592 w 887272"/>
              <a:gd name="connsiteY145" fmla="*/ 777240 h 3631956"/>
              <a:gd name="connsiteX146" fmla="*/ 404672 w 887272"/>
              <a:gd name="connsiteY146" fmla="*/ 731520 h 3631956"/>
              <a:gd name="connsiteX147" fmla="*/ 414832 w 887272"/>
              <a:gd name="connsiteY147" fmla="*/ 690880 h 3631956"/>
              <a:gd name="connsiteX148" fmla="*/ 424992 w 887272"/>
              <a:gd name="connsiteY148" fmla="*/ 629920 h 3631956"/>
              <a:gd name="connsiteX149" fmla="*/ 430072 w 887272"/>
              <a:gd name="connsiteY149" fmla="*/ 584200 h 3631956"/>
              <a:gd name="connsiteX150" fmla="*/ 440232 w 887272"/>
              <a:gd name="connsiteY150" fmla="*/ 543560 h 3631956"/>
              <a:gd name="connsiteX151" fmla="*/ 445312 w 887272"/>
              <a:gd name="connsiteY151" fmla="*/ 523240 h 3631956"/>
              <a:gd name="connsiteX152" fmla="*/ 455472 w 887272"/>
              <a:gd name="connsiteY152" fmla="*/ 457200 h 3631956"/>
              <a:gd name="connsiteX153" fmla="*/ 465632 w 887272"/>
              <a:gd name="connsiteY153" fmla="*/ 411480 h 3631956"/>
              <a:gd name="connsiteX154" fmla="*/ 470712 w 887272"/>
              <a:gd name="connsiteY154" fmla="*/ 365760 h 3631956"/>
              <a:gd name="connsiteX155" fmla="*/ 475792 w 887272"/>
              <a:gd name="connsiteY155" fmla="*/ 335280 h 3631956"/>
              <a:gd name="connsiteX156" fmla="*/ 478332 w 887272"/>
              <a:gd name="connsiteY156" fmla="*/ 213360 h 3631956"/>
              <a:gd name="connsiteX0" fmla="*/ 478332 w 887272"/>
              <a:gd name="connsiteY0" fmla="*/ 213360 h 3631956"/>
              <a:gd name="connsiteX1" fmla="*/ 489762 w 887272"/>
              <a:gd name="connsiteY1" fmla="*/ 197485 h 3631956"/>
              <a:gd name="connsiteX2" fmla="*/ 505637 w 887272"/>
              <a:gd name="connsiteY2" fmla="*/ 182245 h 3631956"/>
              <a:gd name="connsiteX3" fmla="*/ 536117 w 887272"/>
              <a:gd name="connsiteY3" fmla="*/ 163830 h 3631956"/>
              <a:gd name="connsiteX4" fmla="*/ 551357 w 887272"/>
              <a:gd name="connsiteY4" fmla="*/ 148590 h 3631956"/>
              <a:gd name="connsiteX5" fmla="*/ 581837 w 887272"/>
              <a:gd name="connsiteY5" fmla="*/ 136525 h 3631956"/>
              <a:gd name="connsiteX6" fmla="*/ 608507 w 887272"/>
              <a:gd name="connsiteY6" fmla="*/ 115570 h 3631956"/>
              <a:gd name="connsiteX7" fmla="*/ 640257 w 887272"/>
              <a:gd name="connsiteY7" fmla="*/ 100330 h 3631956"/>
              <a:gd name="connsiteX8" fmla="*/ 661212 w 887272"/>
              <a:gd name="connsiteY8" fmla="*/ 90170 h 3631956"/>
              <a:gd name="connsiteX9" fmla="*/ 689152 w 887272"/>
              <a:gd name="connsiteY9" fmla="*/ 76200 h 3631956"/>
              <a:gd name="connsiteX10" fmla="*/ 719632 w 887272"/>
              <a:gd name="connsiteY10" fmla="*/ 66040 h 3631956"/>
              <a:gd name="connsiteX11" fmla="*/ 759002 w 887272"/>
              <a:gd name="connsiteY11" fmla="*/ 45085 h 3631956"/>
              <a:gd name="connsiteX12" fmla="*/ 805992 w 887272"/>
              <a:gd name="connsiteY12" fmla="*/ 26035 h 3631956"/>
              <a:gd name="connsiteX13" fmla="*/ 823137 w 887272"/>
              <a:gd name="connsiteY13" fmla="*/ 17780 h 3631956"/>
              <a:gd name="connsiteX14" fmla="*/ 851712 w 887272"/>
              <a:gd name="connsiteY14" fmla="*/ 15240 h 3631956"/>
              <a:gd name="connsiteX15" fmla="*/ 882192 w 887272"/>
              <a:gd name="connsiteY15" fmla="*/ 0 h 3631956"/>
              <a:gd name="connsiteX16" fmla="*/ 887272 w 887272"/>
              <a:gd name="connsiteY16" fmla="*/ 15240 h 3631956"/>
              <a:gd name="connsiteX17" fmla="*/ 882192 w 887272"/>
              <a:gd name="connsiteY17" fmla="*/ 60960 h 3631956"/>
              <a:gd name="connsiteX18" fmla="*/ 877112 w 887272"/>
              <a:gd name="connsiteY18" fmla="*/ 76200 h 3631956"/>
              <a:gd name="connsiteX19" fmla="*/ 872032 w 887272"/>
              <a:gd name="connsiteY19" fmla="*/ 96520 h 3631956"/>
              <a:gd name="connsiteX20" fmla="*/ 866952 w 887272"/>
              <a:gd name="connsiteY20" fmla="*/ 162560 h 3631956"/>
              <a:gd name="connsiteX21" fmla="*/ 861872 w 887272"/>
              <a:gd name="connsiteY21" fmla="*/ 182880 h 3631956"/>
              <a:gd name="connsiteX22" fmla="*/ 856792 w 887272"/>
              <a:gd name="connsiteY22" fmla="*/ 213360 h 3631956"/>
              <a:gd name="connsiteX23" fmla="*/ 851712 w 887272"/>
              <a:gd name="connsiteY23" fmla="*/ 335280 h 3631956"/>
              <a:gd name="connsiteX24" fmla="*/ 841552 w 887272"/>
              <a:gd name="connsiteY24" fmla="*/ 401320 h 3631956"/>
              <a:gd name="connsiteX25" fmla="*/ 836472 w 887272"/>
              <a:gd name="connsiteY25" fmla="*/ 447040 h 3631956"/>
              <a:gd name="connsiteX26" fmla="*/ 826312 w 887272"/>
              <a:gd name="connsiteY26" fmla="*/ 568960 h 3631956"/>
              <a:gd name="connsiteX27" fmla="*/ 821232 w 887272"/>
              <a:gd name="connsiteY27" fmla="*/ 594360 h 3631956"/>
              <a:gd name="connsiteX28" fmla="*/ 816152 w 887272"/>
              <a:gd name="connsiteY28" fmla="*/ 640080 h 3631956"/>
              <a:gd name="connsiteX29" fmla="*/ 805992 w 887272"/>
              <a:gd name="connsiteY29" fmla="*/ 690880 h 3631956"/>
              <a:gd name="connsiteX30" fmla="*/ 800912 w 887272"/>
              <a:gd name="connsiteY30" fmla="*/ 721360 h 3631956"/>
              <a:gd name="connsiteX31" fmla="*/ 795832 w 887272"/>
              <a:gd name="connsiteY31" fmla="*/ 741680 h 3631956"/>
              <a:gd name="connsiteX32" fmla="*/ 790752 w 887272"/>
              <a:gd name="connsiteY32" fmla="*/ 767080 h 3631956"/>
              <a:gd name="connsiteX33" fmla="*/ 785672 w 887272"/>
              <a:gd name="connsiteY33" fmla="*/ 787400 h 3631956"/>
              <a:gd name="connsiteX34" fmla="*/ 780592 w 887272"/>
              <a:gd name="connsiteY34" fmla="*/ 828040 h 3631956"/>
              <a:gd name="connsiteX35" fmla="*/ 775512 w 887272"/>
              <a:gd name="connsiteY35" fmla="*/ 843280 h 3631956"/>
              <a:gd name="connsiteX36" fmla="*/ 765352 w 887272"/>
              <a:gd name="connsiteY36" fmla="*/ 894080 h 3631956"/>
              <a:gd name="connsiteX37" fmla="*/ 755192 w 887272"/>
              <a:gd name="connsiteY37" fmla="*/ 939800 h 3631956"/>
              <a:gd name="connsiteX38" fmla="*/ 750112 w 887272"/>
              <a:gd name="connsiteY38" fmla="*/ 980440 h 3631956"/>
              <a:gd name="connsiteX39" fmla="*/ 745032 w 887272"/>
              <a:gd name="connsiteY39" fmla="*/ 1031240 h 3631956"/>
              <a:gd name="connsiteX40" fmla="*/ 734872 w 887272"/>
              <a:gd name="connsiteY40" fmla="*/ 1102360 h 3631956"/>
              <a:gd name="connsiteX41" fmla="*/ 729792 w 887272"/>
              <a:gd name="connsiteY41" fmla="*/ 1203960 h 3631956"/>
              <a:gd name="connsiteX42" fmla="*/ 719632 w 887272"/>
              <a:gd name="connsiteY42" fmla="*/ 1264920 h 3631956"/>
              <a:gd name="connsiteX43" fmla="*/ 704392 w 887272"/>
              <a:gd name="connsiteY43" fmla="*/ 1407160 h 3631956"/>
              <a:gd name="connsiteX44" fmla="*/ 694232 w 887272"/>
              <a:gd name="connsiteY44" fmla="*/ 1463040 h 3631956"/>
              <a:gd name="connsiteX45" fmla="*/ 689152 w 887272"/>
              <a:gd name="connsiteY45" fmla="*/ 1518920 h 3631956"/>
              <a:gd name="connsiteX46" fmla="*/ 678992 w 887272"/>
              <a:gd name="connsiteY46" fmla="*/ 1564640 h 3631956"/>
              <a:gd name="connsiteX47" fmla="*/ 673912 w 887272"/>
              <a:gd name="connsiteY47" fmla="*/ 1595120 h 3631956"/>
              <a:gd name="connsiteX48" fmla="*/ 668832 w 887272"/>
              <a:gd name="connsiteY48" fmla="*/ 1635760 h 3631956"/>
              <a:gd name="connsiteX49" fmla="*/ 663752 w 887272"/>
              <a:gd name="connsiteY49" fmla="*/ 1666240 h 3631956"/>
              <a:gd name="connsiteX50" fmla="*/ 658672 w 887272"/>
              <a:gd name="connsiteY50" fmla="*/ 1706880 h 3631956"/>
              <a:gd name="connsiteX51" fmla="*/ 643432 w 887272"/>
              <a:gd name="connsiteY51" fmla="*/ 1778000 h 3631956"/>
              <a:gd name="connsiteX52" fmla="*/ 638352 w 887272"/>
              <a:gd name="connsiteY52" fmla="*/ 1823720 h 3631956"/>
              <a:gd name="connsiteX53" fmla="*/ 628192 w 887272"/>
              <a:gd name="connsiteY53" fmla="*/ 1879600 h 3631956"/>
              <a:gd name="connsiteX54" fmla="*/ 623112 w 887272"/>
              <a:gd name="connsiteY54" fmla="*/ 1935480 h 3631956"/>
              <a:gd name="connsiteX55" fmla="*/ 607872 w 887272"/>
              <a:gd name="connsiteY55" fmla="*/ 2021840 h 3631956"/>
              <a:gd name="connsiteX56" fmla="*/ 602792 w 887272"/>
              <a:gd name="connsiteY56" fmla="*/ 2082800 h 3631956"/>
              <a:gd name="connsiteX57" fmla="*/ 592632 w 887272"/>
              <a:gd name="connsiteY57" fmla="*/ 2133600 h 3631956"/>
              <a:gd name="connsiteX58" fmla="*/ 582472 w 887272"/>
              <a:gd name="connsiteY58" fmla="*/ 2204720 h 3631956"/>
              <a:gd name="connsiteX59" fmla="*/ 577392 w 887272"/>
              <a:gd name="connsiteY59" fmla="*/ 2296160 h 3631956"/>
              <a:gd name="connsiteX60" fmla="*/ 572312 w 887272"/>
              <a:gd name="connsiteY60" fmla="*/ 2311400 h 3631956"/>
              <a:gd name="connsiteX61" fmla="*/ 567232 w 887272"/>
              <a:gd name="connsiteY61" fmla="*/ 2352040 h 3631956"/>
              <a:gd name="connsiteX62" fmla="*/ 562152 w 887272"/>
              <a:gd name="connsiteY62" fmla="*/ 2382520 h 3631956"/>
              <a:gd name="connsiteX63" fmla="*/ 551992 w 887272"/>
              <a:gd name="connsiteY63" fmla="*/ 2509520 h 3631956"/>
              <a:gd name="connsiteX64" fmla="*/ 541832 w 887272"/>
              <a:gd name="connsiteY64" fmla="*/ 2570480 h 3631956"/>
              <a:gd name="connsiteX65" fmla="*/ 536752 w 887272"/>
              <a:gd name="connsiteY65" fmla="*/ 2595880 h 3631956"/>
              <a:gd name="connsiteX66" fmla="*/ 526592 w 887272"/>
              <a:gd name="connsiteY66" fmla="*/ 2809240 h 3631956"/>
              <a:gd name="connsiteX67" fmla="*/ 521512 w 887272"/>
              <a:gd name="connsiteY67" fmla="*/ 2834640 h 3631956"/>
              <a:gd name="connsiteX68" fmla="*/ 516432 w 887272"/>
              <a:gd name="connsiteY68" fmla="*/ 2956560 h 3631956"/>
              <a:gd name="connsiteX69" fmla="*/ 506272 w 887272"/>
              <a:gd name="connsiteY69" fmla="*/ 3048000 h 3631956"/>
              <a:gd name="connsiteX70" fmla="*/ 494419 w 887272"/>
              <a:gd name="connsiteY70" fmla="*/ 3217898 h 3631956"/>
              <a:gd name="connsiteX71" fmla="*/ 486517 w 887272"/>
              <a:gd name="connsiteY71" fmla="*/ 3325707 h 3631956"/>
              <a:gd name="connsiteX72" fmla="*/ 489903 w 887272"/>
              <a:gd name="connsiteY72" fmla="*/ 3369734 h 3631956"/>
              <a:gd name="connsiteX73" fmla="*/ 484823 w 887272"/>
              <a:gd name="connsiteY73" fmla="*/ 3407551 h 3631956"/>
              <a:gd name="connsiteX74" fmla="*/ 462810 w 887272"/>
              <a:gd name="connsiteY74" fmla="*/ 3608494 h 3631956"/>
              <a:gd name="connsiteX75" fmla="*/ 414832 w 887272"/>
              <a:gd name="connsiteY75" fmla="*/ 3611880 h 3631956"/>
              <a:gd name="connsiteX76" fmla="*/ 191312 w 887272"/>
              <a:gd name="connsiteY76" fmla="*/ 3601720 h 3631956"/>
              <a:gd name="connsiteX77" fmla="*/ 120192 w 887272"/>
              <a:gd name="connsiteY77" fmla="*/ 3591560 h 3631956"/>
              <a:gd name="connsiteX78" fmla="*/ 64312 w 887272"/>
              <a:gd name="connsiteY78" fmla="*/ 3586480 h 3631956"/>
              <a:gd name="connsiteX79" fmla="*/ 20849 w 887272"/>
              <a:gd name="connsiteY79" fmla="*/ 3576884 h 3631956"/>
              <a:gd name="connsiteX80" fmla="*/ 35525 w 887272"/>
              <a:gd name="connsiteY80" fmla="*/ 3533423 h 3631956"/>
              <a:gd name="connsiteX81" fmla="*/ 42864 w 887272"/>
              <a:gd name="connsiteY81" fmla="*/ 3455528 h 3631956"/>
              <a:gd name="connsiteX82" fmla="*/ 45121 w 887272"/>
              <a:gd name="connsiteY82" fmla="*/ 3429000 h 3631956"/>
              <a:gd name="connsiteX83" fmla="*/ 47379 w 887272"/>
              <a:gd name="connsiteY83" fmla="*/ 3397956 h 3631956"/>
              <a:gd name="connsiteX84" fmla="*/ 46815 w 887272"/>
              <a:gd name="connsiteY84" fmla="*/ 3356186 h 3631956"/>
              <a:gd name="connsiteX85" fmla="*/ 46250 w 887272"/>
              <a:gd name="connsiteY85" fmla="*/ 3327964 h 3631956"/>
              <a:gd name="connsiteX86" fmla="*/ 48508 w 887272"/>
              <a:gd name="connsiteY86" fmla="*/ 3265311 h 3631956"/>
              <a:gd name="connsiteX87" fmla="*/ 64876 w 887272"/>
              <a:gd name="connsiteY87" fmla="*/ 3217332 h 3631956"/>
              <a:gd name="connsiteX88" fmla="*/ 66570 w 887272"/>
              <a:gd name="connsiteY88" fmla="*/ 3178387 h 3631956"/>
              <a:gd name="connsiteX89" fmla="*/ 79551 w 887272"/>
              <a:gd name="connsiteY89" fmla="*/ 3056467 h 3631956"/>
              <a:gd name="connsiteX90" fmla="*/ 78987 w 887272"/>
              <a:gd name="connsiteY90" fmla="*/ 3025422 h 3631956"/>
              <a:gd name="connsiteX91" fmla="*/ 86890 w 887272"/>
              <a:gd name="connsiteY91" fmla="*/ 2958253 h 3631956"/>
              <a:gd name="connsiteX92" fmla="*/ 89147 w 887272"/>
              <a:gd name="connsiteY92" fmla="*/ 2910841 h 3631956"/>
              <a:gd name="connsiteX93" fmla="*/ 96485 w 887272"/>
              <a:gd name="connsiteY93" fmla="*/ 2835770 h 3631956"/>
              <a:gd name="connsiteX94" fmla="*/ 112290 w 887272"/>
              <a:gd name="connsiteY94" fmla="*/ 2715542 h 3631956"/>
              <a:gd name="connsiteX95" fmla="*/ 108903 w 887272"/>
              <a:gd name="connsiteY95" fmla="*/ 2701431 h 3631956"/>
              <a:gd name="connsiteX96" fmla="*/ 116805 w 887272"/>
              <a:gd name="connsiteY96" fmla="*/ 2692400 h 3631956"/>
              <a:gd name="connsiteX97" fmla="*/ 116241 w 887272"/>
              <a:gd name="connsiteY97" fmla="*/ 2673773 h 3631956"/>
              <a:gd name="connsiteX98" fmla="*/ 120756 w 887272"/>
              <a:gd name="connsiteY98" fmla="*/ 2632004 h 3631956"/>
              <a:gd name="connsiteX99" fmla="*/ 120192 w 887272"/>
              <a:gd name="connsiteY99" fmla="*/ 2609991 h 3631956"/>
              <a:gd name="connsiteX100" fmla="*/ 127530 w 887272"/>
              <a:gd name="connsiteY100" fmla="*/ 2589671 h 3631956"/>
              <a:gd name="connsiteX101" fmla="*/ 132610 w 887272"/>
              <a:gd name="connsiteY101" fmla="*/ 2554676 h 3631956"/>
              <a:gd name="connsiteX102" fmla="*/ 137125 w 887272"/>
              <a:gd name="connsiteY102" fmla="*/ 2525323 h 3631956"/>
              <a:gd name="connsiteX103" fmla="*/ 142206 w 887272"/>
              <a:gd name="connsiteY103" fmla="*/ 2484684 h 3631956"/>
              <a:gd name="connsiteX104" fmla="*/ 152364 w 887272"/>
              <a:gd name="connsiteY104" fmla="*/ 2466621 h 3631956"/>
              <a:gd name="connsiteX105" fmla="*/ 151802 w 887272"/>
              <a:gd name="connsiteY105" fmla="*/ 2430498 h 3631956"/>
              <a:gd name="connsiteX106" fmla="*/ 159703 w 887272"/>
              <a:gd name="connsiteY106" fmla="*/ 2410178 h 3631956"/>
              <a:gd name="connsiteX107" fmla="*/ 164784 w 887272"/>
              <a:gd name="connsiteY107" fmla="*/ 2388164 h 3631956"/>
              <a:gd name="connsiteX108" fmla="*/ 167041 w 887272"/>
              <a:gd name="connsiteY108" fmla="*/ 2359943 h 3631956"/>
              <a:gd name="connsiteX109" fmla="*/ 174943 w 887272"/>
              <a:gd name="connsiteY109" fmla="*/ 2338494 h 3631956"/>
              <a:gd name="connsiteX110" fmla="*/ 180023 w 887272"/>
              <a:gd name="connsiteY110" fmla="*/ 2284871 h 3631956"/>
              <a:gd name="connsiteX111" fmla="*/ 181716 w 887272"/>
              <a:gd name="connsiteY111" fmla="*/ 2232942 h 3631956"/>
              <a:gd name="connsiteX112" fmla="*/ 190183 w 887272"/>
              <a:gd name="connsiteY112" fmla="*/ 2175369 h 3631956"/>
              <a:gd name="connsiteX113" fmla="*/ 191312 w 887272"/>
              <a:gd name="connsiteY113" fmla="*/ 2136987 h 3631956"/>
              <a:gd name="connsiteX114" fmla="*/ 196392 w 887272"/>
              <a:gd name="connsiteY114" fmla="*/ 2098040 h 3631956"/>
              <a:gd name="connsiteX115" fmla="*/ 206552 w 887272"/>
              <a:gd name="connsiteY115" fmla="*/ 1991360 h 3631956"/>
              <a:gd name="connsiteX116" fmla="*/ 211632 w 887272"/>
              <a:gd name="connsiteY116" fmla="*/ 1965960 h 3631956"/>
              <a:gd name="connsiteX117" fmla="*/ 216712 w 887272"/>
              <a:gd name="connsiteY117" fmla="*/ 1925320 h 3631956"/>
              <a:gd name="connsiteX118" fmla="*/ 221792 w 887272"/>
              <a:gd name="connsiteY118" fmla="*/ 1910080 h 3631956"/>
              <a:gd name="connsiteX119" fmla="*/ 226872 w 887272"/>
              <a:gd name="connsiteY119" fmla="*/ 1889760 h 3631956"/>
              <a:gd name="connsiteX120" fmla="*/ 231952 w 887272"/>
              <a:gd name="connsiteY120" fmla="*/ 1859280 h 3631956"/>
              <a:gd name="connsiteX121" fmla="*/ 237032 w 887272"/>
              <a:gd name="connsiteY121" fmla="*/ 1833880 h 3631956"/>
              <a:gd name="connsiteX122" fmla="*/ 242112 w 887272"/>
              <a:gd name="connsiteY122" fmla="*/ 1762760 h 3631956"/>
              <a:gd name="connsiteX123" fmla="*/ 247192 w 887272"/>
              <a:gd name="connsiteY123" fmla="*/ 1747520 h 3631956"/>
              <a:gd name="connsiteX124" fmla="*/ 252272 w 887272"/>
              <a:gd name="connsiteY124" fmla="*/ 1722120 h 3631956"/>
              <a:gd name="connsiteX125" fmla="*/ 257352 w 887272"/>
              <a:gd name="connsiteY125" fmla="*/ 1671320 h 3631956"/>
              <a:gd name="connsiteX126" fmla="*/ 262432 w 887272"/>
              <a:gd name="connsiteY126" fmla="*/ 1656080 h 3631956"/>
              <a:gd name="connsiteX127" fmla="*/ 267512 w 887272"/>
              <a:gd name="connsiteY127" fmla="*/ 1635760 h 3631956"/>
              <a:gd name="connsiteX128" fmla="*/ 272592 w 887272"/>
              <a:gd name="connsiteY128" fmla="*/ 1574800 h 3631956"/>
              <a:gd name="connsiteX129" fmla="*/ 277672 w 887272"/>
              <a:gd name="connsiteY129" fmla="*/ 1559560 h 3631956"/>
              <a:gd name="connsiteX130" fmla="*/ 287832 w 887272"/>
              <a:gd name="connsiteY130" fmla="*/ 1518920 h 3631956"/>
              <a:gd name="connsiteX131" fmla="*/ 292912 w 887272"/>
              <a:gd name="connsiteY131" fmla="*/ 1473200 h 3631956"/>
              <a:gd name="connsiteX132" fmla="*/ 297992 w 887272"/>
              <a:gd name="connsiteY132" fmla="*/ 1447800 h 3631956"/>
              <a:gd name="connsiteX133" fmla="*/ 308152 w 887272"/>
              <a:gd name="connsiteY133" fmla="*/ 1386840 h 3631956"/>
              <a:gd name="connsiteX134" fmla="*/ 313232 w 887272"/>
              <a:gd name="connsiteY134" fmla="*/ 1346200 h 3631956"/>
              <a:gd name="connsiteX135" fmla="*/ 323392 w 887272"/>
              <a:gd name="connsiteY135" fmla="*/ 1275080 h 3631956"/>
              <a:gd name="connsiteX136" fmla="*/ 328472 w 887272"/>
              <a:gd name="connsiteY136" fmla="*/ 1224280 h 3631956"/>
              <a:gd name="connsiteX137" fmla="*/ 333552 w 887272"/>
              <a:gd name="connsiteY137" fmla="*/ 1198880 h 3631956"/>
              <a:gd name="connsiteX138" fmla="*/ 348792 w 887272"/>
              <a:gd name="connsiteY138" fmla="*/ 1127760 h 3631956"/>
              <a:gd name="connsiteX139" fmla="*/ 353872 w 887272"/>
              <a:gd name="connsiteY139" fmla="*/ 1076960 h 3631956"/>
              <a:gd name="connsiteX140" fmla="*/ 358952 w 887272"/>
              <a:gd name="connsiteY140" fmla="*/ 1056640 h 3631956"/>
              <a:gd name="connsiteX141" fmla="*/ 369112 w 887272"/>
              <a:gd name="connsiteY141" fmla="*/ 1005840 h 3631956"/>
              <a:gd name="connsiteX142" fmla="*/ 374192 w 887272"/>
              <a:gd name="connsiteY142" fmla="*/ 934720 h 3631956"/>
              <a:gd name="connsiteX143" fmla="*/ 384352 w 887272"/>
              <a:gd name="connsiteY143" fmla="*/ 868680 h 3631956"/>
              <a:gd name="connsiteX144" fmla="*/ 389432 w 887272"/>
              <a:gd name="connsiteY144" fmla="*/ 822960 h 3631956"/>
              <a:gd name="connsiteX145" fmla="*/ 399592 w 887272"/>
              <a:gd name="connsiteY145" fmla="*/ 777240 h 3631956"/>
              <a:gd name="connsiteX146" fmla="*/ 404672 w 887272"/>
              <a:gd name="connsiteY146" fmla="*/ 731520 h 3631956"/>
              <a:gd name="connsiteX147" fmla="*/ 414832 w 887272"/>
              <a:gd name="connsiteY147" fmla="*/ 690880 h 3631956"/>
              <a:gd name="connsiteX148" fmla="*/ 424992 w 887272"/>
              <a:gd name="connsiteY148" fmla="*/ 629920 h 3631956"/>
              <a:gd name="connsiteX149" fmla="*/ 430072 w 887272"/>
              <a:gd name="connsiteY149" fmla="*/ 584200 h 3631956"/>
              <a:gd name="connsiteX150" fmla="*/ 440232 w 887272"/>
              <a:gd name="connsiteY150" fmla="*/ 543560 h 3631956"/>
              <a:gd name="connsiteX151" fmla="*/ 445312 w 887272"/>
              <a:gd name="connsiteY151" fmla="*/ 523240 h 3631956"/>
              <a:gd name="connsiteX152" fmla="*/ 455472 w 887272"/>
              <a:gd name="connsiteY152" fmla="*/ 457200 h 3631956"/>
              <a:gd name="connsiteX153" fmla="*/ 465632 w 887272"/>
              <a:gd name="connsiteY153" fmla="*/ 411480 h 3631956"/>
              <a:gd name="connsiteX154" fmla="*/ 470712 w 887272"/>
              <a:gd name="connsiteY154" fmla="*/ 365760 h 3631956"/>
              <a:gd name="connsiteX155" fmla="*/ 475792 w 887272"/>
              <a:gd name="connsiteY155" fmla="*/ 335280 h 3631956"/>
              <a:gd name="connsiteX156" fmla="*/ 478332 w 887272"/>
              <a:gd name="connsiteY156" fmla="*/ 213360 h 3631956"/>
              <a:gd name="connsiteX0" fmla="*/ 478332 w 887272"/>
              <a:gd name="connsiteY0" fmla="*/ 215060 h 3633656"/>
              <a:gd name="connsiteX1" fmla="*/ 489762 w 887272"/>
              <a:gd name="connsiteY1" fmla="*/ 199185 h 3633656"/>
              <a:gd name="connsiteX2" fmla="*/ 505637 w 887272"/>
              <a:gd name="connsiteY2" fmla="*/ 183945 h 3633656"/>
              <a:gd name="connsiteX3" fmla="*/ 536117 w 887272"/>
              <a:gd name="connsiteY3" fmla="*/ 165530 h 3633656"/>
              <a:gd name="connsiteX4" fmla="*/ 551357 w 887272"/>
              <a:gd name="connsiteY4" fmla="*/ 150290 h 3633656"/>
              <a:gd name="connsiteX5" fmla="*/ 581837 w 887272"/>
              <a:gd name="connsiteY5" fmla="*/ 138225 h 3633656"/>
              <a:gd name="connsiteX6" fmla="*/ 608507 w 887272"/>
              <a:gd name="connsiteY6" fmla="*/ 117270 h 3633656"/>
              <a:gd name="connsiteX7" fmla="*/ 640257 w 887272"/>
              <a:gd name="connsiteY7" fmla="*/ 102030 h 3633656"/>
              <a:gd name="connsiteX8" fmla="*/ 661212 w 887272"/>
              <a:gd name="connsiteY8" fmla="*/ 91870 h 3633656"/>
              <a:gd name="connsiteX9" fmla="*/ 689152 w 887272"/>
              <a:gd name="connsiteY9" fmla="*/ 77900 h 3633656"/>
              <a:gd name="connsiteX10" fmla="*/ 719632 w 887272"/>
              <a:gd name="connsiteY10" fmla="*/ 67740 h 3633656"/>
              <a:gd name="connsiteX11" fmla="*/ 759002 w 887272"/>
              <a:gd name="connsiteY11" fmla="*/ 46785 h 3633656"/>
              <a:gd name="connsiteX12" fmla="*/ 805992 w 887272"/>
              <a:gd name="connsiteY12" fmla="*/ 27735 h 3633656"/>
              <a:gd name="connsiteX13" fmla="*/ 823137 w 887272"/>
              <a:gd name="connsiteY13" fmla="*/ 19480 h 3633656"/>
              <a:gd name="connsiteX14" fmla="*/ 845997 w 887272"/>
              <a:gd name="connsiteY14" fmla="*/ 13130 h 3633656"/>
              <a:gd name="connsiteX15" fmla="*/ 882192 w 887272"/>
              <a:gd name="connsiteY15" fmla="*/ 1700 h 3633656"/>
              <a:gd name="connsiteX16" fmla="*/ 887272 w 887272"/>
              <a:gd name="connsiteY16" fmla="*/ 16940 h 3633656"/>
              <a:gd name="connsiteX17" fmla="*/ 882192 w 887272"/>
              <a:gd name="connsiteY17" fmla="*/ 62660 h 3633656"/>
              <a:gd name="connsiteX18" fmla="*/ 877112 w 887272"/>
              <a:gd name="connsiteY18" fmla="*/ 77900 h 3633656"/>
              <a:gd name="connsiteX19" fmla="*/ 872032 w 887272"/>
              <a:gd name="connsiteY19" fmla="*/ 98220 h 3633656"/>
              <a:gd name="connsiteX20" fmla="*/ 866952 w 887272"/>
              <a:gd name="connsiteY20" fmla="*/ 164260 h 3633656"/>
              <a:gd name="connsiteX21" fmla="*/ 861872 w 887272"/>
              <a:gd name="connsiteY21" fmla="*/ 184580 h 3633656"/>
              <a:gd name="connsiteX22" fmla="*/ 856792 w 887272"/>
              <a:gd name="connsiteY22" fmla="*/ 215060 h 3633656"/>
              <a:gd name="connsiteX23" fmla="*/ 851712 w 887272"/>
              <a:gd name="connsiteY23" fmla="*/ 336980 h 3633656"/>
              <a:gd name="connsiteX24" fmla="*/ 841552 w 887272"/>
              <a:gd name="connsiteY24" fmla="*/ 403020 h 3633656"/>
              <a:gd name="connsiteX25" fmla="*/ 836472 w 887272"/>
              <a:gd name="connsiteY25" fmla="*/ 448740 h 3633656"/>
              <a:gd name="connsiteX26" fmla="*/ 826312 w 887272"/>
              <a:gd name="connsiteY26" fmla="*/ 570660 h 3633656"/>
              <a:gd name="connsiteX27" fmla="*/ 821232 w 887272"/>
              <a:gd name="connsiteY27" fmla="*/ 596060 h 3633656"/>
              <a:gd name="connsiteX28" fmla="*/ 816152 w 887272"/>
              <a:gd name="connsiteY28" fmla="*/ 641780 h 3633656"/>
              <a:gd name="connsiteX29" fmla="*/ 805992 w 887272"/>
              <a:gd name="connsiteY29" fmla="*/ 692580 h 3633656"/>
              <a:gd name="connsiteX30" fmla="*/ 800912 w 887272"/>
              <a:gd name="connsiteY30" fmla="*/ 723060 h 3633656"/>
              <a:gd name="connsiteX31" fmla="*/ 795832 w 887272"/>
              <a:gd name="connsiteY31" fmla="*/ 743380 h 3633656"/>
              <a:gd name="connsiteX32" fmla="*/ 790752 w 887272"/>
              <a:gd name="connsiteY32" fmla="*/ 768780 h 3633656"/>
              <a:gd name="connsiteX33" fmla="*/ 785672 w 887272"/>
              <a:gd name="connsiteY33" fmla="*/ 789100 h 3633656"/>
              <a:gd name="connsiteX34" fmla="*/ 780592 w 887272"/>
              <a:gd name="connsiteY34" fmla="*/ 829740 h 3633656"/>
              <a:gd name="connsiteX35" fmla="*/ 775512 w 887272"/>
              <a:gd name="connsiteY35" fmla="*/ 844980 h 3633656"/>
              <a:gd name="connsiteX36" fmla="*/ 765352 w 887272"/>
              <a:gd name="connsiteY36" fmla="*/ 895780 h 3633656"/>
              <a:gd name="connsiteX37" fmla="*/ 755192 w 887272"/>
              <a:gd name="connsiteY37" fmla="*/ 941500 h 3633656"/>
              <a:gd name="connsiteX38" fmla="*/ 750112 w 887272"/>
              <a:gd name="connsiteY38" fmla="*/ 982140 h 3633656"/>
              <a:gd name="connsiteX39" fmla="*/ 745032 w 887272"/>
              <a:gd name="connsiteY39" fmla="*/ 1032940 h 3633656"/>
              <a:gd name="connsiteX40" fmla="*/ 734872 w 887272"/>
              <a:gd name="connsiteY40" fmla="*/ 1104060 h 3633656"/>
              <a:gd name="connsiteX41" fmla="*/ 729792 w 887272"/>
              <a:gd name="connsiteY41" fmla="*/ 1205660 h 3633656"/>
              <a:gd name="connsiteX42" fmla="*/ 719632 w 887272"/>
              <a:gd name="connsiteY42" fmla="*/ 1266620 h 3633656"/>
              <a:gd name="connsiteX43" fmla="*/ 704392 w 887272"/>
              <a:gd name="connsiteY43" fmla="*/ 1408860 h 3633656"/>
              <a:gd name="connsiteX44" fmla="*/ 694232 w 887272"/>
              <a:gd name="connsiteY44" fmla="*/ 1464740 h 3633656"/>
              <a:gd name="connsiteX45" fmla="*/ 689152 w 887272"/>
              <a:gd name="connsiteY45" fmla="*/ 1520620 h 3633656"/>
              <a:gd name="connsiteX46" fmla="*/ 678992 w 887272"/>
              <a:gd name="connsiteY46" fmla="*/ 1566340 h 3633656"/>
              <a:gd name="connsiteX47" fmla="*/ 673912 w 887272"/>
              <a:gd name="connsiteY47" fmla="*/ 1596820 h 3633656"/>
              <a:gd name="connsiteX48" fmla="*/ 668832 w 887272"/>
              <a:gd name="connsiteY48" fmla="*/ 1637460 h 3633656"/>
              <a:gd name="connsiteX49" fmla="*/ 663752 w 887272"/>
              <a:gd name="connsiteY49" fmla="*/ 1667940 h 3633656"/>
              <a:gd name="connsiteX50" fmla="*/ 658672 w 887272"/>
              <a:gd name="connsiteY50" fmla="*/ 1708580 h 3633656"/>
              <a:gd name="connsiteX51" fmla="*/ 643432 w 887272"/>
              <a:gd name="connsiteY51" fmla="*/ 1779700 h 3633656"/>
              <a:gd name="connsiteX52" fmla="*/ 638352 w 887272"/>
              <a:gd name="connsiteY52" fmla="*/ 1825420 h 3633656"/>
              <a:gd name="connsiteX53" fmla="*/ 628192 w 887272"/>
              <a:gd name="connsiteY53" fmla="*/ 1881300 h 3633656"/>
              <a:gd name="connsiteX54" fmla="*/ 623112 w 887272"/>
              <a:gd name="connsiteY54" fmla="*/ 1937180 h 3633656"/>
              <a:gd name="connsiteX55" fmla="*/ 607872 w 887272"/>
              <a:gd name="connsiteY55" fmla="*/ 2023540 h 3633656"/>
              <a:gd name="connsiteX56" fmla="*/ 602792 w 887272"/>
              <a:gd name="connsiteY56" fmla="*/ 2084500 h 3633656"/>
              <a:gd name="connsiteX57" fmla="*/ 592632 w 887272"/>
              <a:gd name="connsiteY57" fmla="*/ 2135300 h 3633656"/>
              <a:gd name="connsiteX58" fmla="*/ 582472 w 887272"/>
              <a:gd name="connsiteY58" fmla="*/ 2206420 h 3633656"/>
              <a:gd name="connsiteX59" fmla="*/ 577392 w 887272"/>
              <a:gd name="connsiteY59" fmla="*/ 2297860 h 3633656"/>
              <a:gd name="connsiteX60" fmla="*/ 572312 w 887272"/>
              <a:gd name="connsiteY60" fmla="*/ 2313100 h 3633656"/>
              <a:gd name="connsiteX61" fmla="*/ 567232 w 887272"/>
              <a:gd name="connsiteY61" fmla="*/ 2353740 h 3633656"/>
              <a:gd name="connsiteX62" fmla="*/ 562152 w 887272"/>
              <a:gd name="connsiteY62" fmla="*/ 2384220 h 3633656"/>
              <a:gd name="connsiteX63" fmla="*/ 551992 w 887272"/>
              <a:gd name="connsiteY63" fmla="*/ 2511220 h 3633656"/>
              <a:gd name="connsiteX64" fmla="*/ 541832 w 887272"/>
              <a:gd name="connsiteY64" fmla="*/ 2572180 h 3633656"/>
              <a:gd name="connsiteX65" fmla="*/ 536752 w 887272"/>
              <a:gd name="connsiteY65" fmla="*/ 2597580 h 3633656"/>
              <a:gd name="connsiteX66" fmla="*/ 526592 w 887272"/>
              <a:gd name="connsiteY66" fmla="*/ 2810940 h 3633656"/>
              <a:gd name="connsiteX67" fmla="*/ 521512 w 887272"/>
              <a:gd name="connsiteY67" fmla="*/ 2836340 h 3633656"/>
              <a:gd name="connsiteX68" fmla="*/ 516432 w 887272"/>
              <a:gd name="connsiteY68" fmla="*/ 2958260 h 3633656"/>
              <a:gd name="connsiteX69" fmla="*/ 506272 w 887272"/>
              <a:gd name="connsiteY69" fmla="*/ 3049700 h 3633656"/>
              <a:gd name="connsiteX70" fmla="*/ 494419 w 887272"/>
              <a:gd name="connsiteY70" fmla="*/ 3219598 h 3633656"/>
              <a:gd name="connsiteX71" fmla="*/ 486517 w 887272"/>
              <a:gd name="connsiteY71" fmla="*/ 3327407 h 3633656"/>
              <a:gd name="connsiteX72" fmla="*/ 489903 w 887272"/>
              <a:gd name="connsiteY72" fmla="*/ 3371434 h 3633656"/>
              <a:gd name="connsiteX73" fmla="*/ 484823 w 887272"/>
              <a:gd name="connsiteY73" fmla="*/ 3409251 h 3633656"/>
              <a:gd name="connsiteX74" fmla="*/ 462810 w 887272"/>
              <a:gd name="connsiteY74" fmla="*/ 3610194 h 3633656"/>
              <a:gd name="connsiteX75" fmla="*/ 414832 w 887272"/>
              <a:gd name="connsiteY75" fmla="*/ 3613580 h 3633656"/>
              <a:gd name="connsiteX76" fmla="*/ 191312 w 887272"/>
              <a:gd name="connsiteY76" fmla="*/ 3603420 h 3633656"/>
              <a:gd name="connsiteX77" fmla="*/ 120192 w 887272"/>
              <a:gd name="connsiteY77" fmla="*/ 3593260 h 3633656"/>
              <a:gd name="connsiteX78" fmla="*/ 64312 w 887272"/>
              <a:gd name="connsiteY78" fmla="*/ 3588180 h 3633656"/>
              <a:gd name="connsiteX79" fmla="*/ 20849 w 887272"/>
              <a:gd name="connsiteY79" fmla="*/ 3578584 h 3633656"/>
              <a:gd name="connsiteX80" fmla="*/ 35525 w 887272"/>
              <a:gd name="connsiteY80" fmla="*/ 3535123 h 3633656"/>
              <a:gd name="connsiteX81" fmla="*/ 42864 w 887272"/>
              <a:gd name="connsiteY81" fmla="*/ 3457228 h 3633656"/>
              <a:gd name="connsiteX82" fmla="*/ 45121 w 887272"/>
              <a:gd name="connsiteY82" fmla="*/ 3430700 h 3633656"/>
              <a:gd name="connsiteX83" fmla="*/ 47379 w 887272"/>
              <a:gd name="connsiteY83" fmla="*/ 3399656 h 3633656"/>
              <a:gd name="connsiteX84" fmla="*/ 46815 w 887272"/>
              <a:gd name="connsiteY84" fmla="*/ 3357886 h 3633656"/>
              <a:gd name="connsiteX85" fmla="*/ 46250 w 887272"/>
              <a:gd name="connsiteY85" fmla="*/ 3329664 h 3633656"/>
              <a:gd name="connsiteX86" fmla="*/ 48508 w 887272"/>
              <a:gd name="connsiteY86" fmla="*/ 3267011 h 3633656"/>
              <a:gd name="connsiteX87" fmla="*/ 64876 w 887272"/>
              <a:gd name="connsiteY87" fmla="*/ 3219032 h 3633656"/>
              <a:gd name="connsiteX88" fmla="*/ 66570 w 887272"/>
              <a:gd name="connsiteY88" fmla="*/ 3180087 h 3633656"/>
              <a:gd name="connsiteX89" fmla="*/ 79551 w 887272"/>
              <a:gd name="connsiteY89" fmla="*/ 3058167 h 3633656"/>
              <a:gd name="connsiteX90" fmla="*/ 78987 w 887272"/>
              <a:gd name="connsiteY90" fmla="*/ 3027122 h 3633656"/>
              <a:gd name="connsiteX91" fmla="*/ 86890 w 887272"/>
              <a:gd name="connsiteY91" fmla="*/ 2959953 h 3633656"/>
              <a:gd name="connsiteX92" fmla="*/ 89147 w 887272"/>
              <a:gd name="connsiteY92" fmla="*/ 2912541 h 3633656"/>
              <a:gd name="connsiteX93" fmla="*/ 96485 w 887272"/>
              <a:gd name="connsiteY93" fmla="*/ 2837470 h 3633656"/>
              <a:gd name="connsiteX94" fmla="*/ 112290 w 887272"/>
              <a:gd name="connsiteY94" fmla="*/ 2717242 h 3633656"/>
              <a:gd name="connsiteX95" fmla="*/ 108903 w 887272"/>
              <a:gd name="connsiteY95" fmla="*/ 2703131 h 3633656"/>
              <a:gd name="connsiteX96" fmla="*/ 116805 w 887272"/>
              <a:gd name="connsiteY96" fmla="*/ 2694100 h 3633656"/>
              <a:gd name="connsiteX97" fmla="*/ 116241 w 887272"/>
              <a:gd name="connsiteY97" fmla="*/ 2675473 h 3633656"/>
              <a:gd name="connsiteX98" fmla="*/ 120756 w 887272"/>
              <a:gd name="connsiteY98" fmla="*/ 2633704 h 3633656"/>
              <a:gd name="connsiteX99" fmla="*/ 120192 w 887272"/>
              <a:gd name="connsiteY99" fmla="*/ 2611691 h 3633656"/>
              <a:gd name="connsiteX100" fmla="*/ 127530 w 887272"/>
              <a:gd name="connsiteY100" fmla="*/ 2591371 h 3633656"/>
              <a:gd name="connsiteX101" fmla="*/ 132610 w 887272"/>
              <a:gd name="connsiteY101" fmla="*/ 2556376 h 3633656"/>
              <a:gd name="connsiteX102" fmla="*/ 137125 w 887272"/>
              <a:gd name="connsiteY102" fmla="*/ 2527023 h 3633656"/>
              <a:gd name="connsiteX103" fmla="*/ 142206 w 887272"/>
              <a:gd name="connsiteY103" fmla="*/ 2486384 h 3633656"/>
              <a:gd name="connsiteX104" fmla="*/ 152364 w 887272"/>
              <a:gd name="connsiteY104" fmla="*/ 2468321 h 3633656"/>
              <a:gd name="connsiteX105" fmla="*/ 151802 w 887272"/>
              <a:gd name="connsiteY105" fmla="*/ 2432198 h 3633656"/>
              <a:gd name="connsiteX106" fmla="*/ 159703 w 887272"/>
              <a:gd name="connsiteY106" fmla="*/ 2411878 h 3633656"/>
              <a:gd name="connsiteX107" fmla="*/ 164784 w 887272"/>
              <a:gd name="connsiteY107" fmla="*/ 2389864 h 3633656"/>
              <a:gd name="connsiteX108" fmla="*/ 167041 w 887272"/>
              <a:gd name="connsiteY108" fmla="*/ 2361643 h 3633656"/>
              <a:gd name="connsiteX109" fmla="*/ 174943 w 887272"/>
              <a:gd name="connsiteY109" fmla="*/ 2340194 h 3633656"/>
              <a:gd name="connsiteX110" fmla="*/ 180023 w 887272"/>
              <a:gd name="connsiteY110" fmla="*/ 2286571 h 3633656"/>
              <a:gd name="connsiteX111" fmla="*/ 181716 w 887272"/>
              <a:gd name="connsiteY111" fmla="*/ 2234642 h 3633656"/>
              <a:gd name="connsiteX112" fmla="*/ 190183 w 887272"/>
              <a:gd name="connsiteY112" fmla="*/ 2177069 h 3633656"/>
              <a:gd name="connsiteX113" fmla="*/ 191312 w 887272"/>
              <a:gd name="connsiteY113" fmla="*/ 2138687 h 3633656"/>
              <a:gd name="connsiteX114" fmla="*/ 196392 w 887272"/>
              <a:gd name="connsiteY114" fmla="*/ 2099740 h 3633656"/>
              <a:gd name="connsiteX115" fmla="*/ 206552 w 887272"/>
              <a:gd name="connsiteY115" fmla="*/ 1993060 h 3633656"/>
              <a:gd name="connsiteX116" fmla="*/ 211632 w 887272"/>
              <a:gd name="connsiteY116" fmla="*/ 1967660 h 3633656"/>
              <a:gd name="connsiteX117" fmla="*/ 216712 w 887272"/>
              <a:gd name="connsiteY117" fmla="*/ 1927020 h 3633656"/>
              <a:gd name="connsiteX118" fmla="*/ 221792 w 887272"/>
              <a:gd name="connsiteY118" fmla="*/ 1911780 h 3633656"/>
              <a:gd name="connsiteX119" fmla="*/ 226872 w 887272"/>
              <a:gd name="connsiteY119" fmla="*/ 1891460 h 3633656"/>
              <a:gd name="connsiteX120" fmla="*/ 231952 w 887272"/>
              <a:gd name="connsiteY120" fmla="*/ 1860980 h 3633656"/>
              <a:gd name="connsiteX121" fmla="*/ 237032 w 887272"/>
              <a:gd name="connsiteY121" fmla="*/ 1835580 h 3633656"/>
              <a:gd name="connsiteX122" fmla="*/ 242112 w 887272"/>
              <a:gd name="connsiteY122" fmla="*/ 1764460 h 3633656"/>
              <a:gd name="connsiteX123" fmla="*/ 247192 w 887272"/>
              <a:gd name="connsiteY123" fmla="*/ 1749220 h 3633656"/>
              <a:gd name="connsiteX124" fmla="*/ 252272 w 887272"/>
              <a:gd name="connsiteY124" fmla="*/ 1723820 h 3633656"/>
              <a:gd name="connsiteX125" fmla="*/ 257352 w 887272"/>
              <a:gd name="connsiteY125" fmla="*/ 1673020 h 3633656"/>
              <a:gd name="connsiteX126" fmla="*/ 262432 w 887272"/>
              <a:gd name="connsiteY126" fmla="*/ 1657780 h 3633656"/>
              <a:gd name="connsiteX127" fmla="*/ 267512 w 887272"/>
              <a:gd name="connsiteY127" fmla="*/ 1637460 h 3633656"/>
              <a:gd name="connsiteX128" fmla="*/ 272592 w 887272"/>
              <a:gd name="connsiteY128" fmla="*/ 1576500 h 3633656"/>
              <a:gd name="connsiteX129" fmla="*/ 277672 w 887272"/>
              <a:gd name="connsiteY129" fmla="*/ 1561260 h 3633656"/>
              <a:gd name="connsiteX130" fmla="*/ 287832 w 887272"/>
              <a:gd name="connsiteY130" fmla="*/ 1520620 h 3633656"/>
              <a:gd name="connsiteX131" fmla="*/ 292912 w 887272"/>
              <a:gd name="connsiteY131" fmla="*/ 1474900 h 3633656"/>
              <a:gd name="connsiteX132" fmla="*/ 297992 w 887272"/>
              <a:gd name="connsiteY132" fmla="*/ 1449500 h 3633656"/>
              <a:gd name="connsiteX133" fmla="*/ 308152 w 887272"/>
              <a:gd name="connsiteY133" fmla="*/ 1388540 h 3633656"/>
              <a:gd name="connsiteX134" fmla="*/ 313232 w 887272"/>
              <a:gd name="connsiteY134" fmla="*/ 1347900 h 3633656"/>
              <a:gd name="connsiteX135" fmla="*/ 323392 w 887272"/>
              <a:gd name="connsiteY135" fmla="*/ 1276780 h 3633656"/>
              <a:gd name="connsiteX136" fmla="*/ 328472 w 887272"/>
              <a:gd name="connsiteY136" fmla="*/ 1225980 h 3633656"/>
              <a:gd name="connsiteX137" fmla="*/ 333552 w 887272"/>
              <a:gd name="connsiteY137" fmla="*/ 1200580 h 3633656"/>
              <a:gd name="connsiteX138" fmla="*/ 348792 w 887272"/>
              <a:gd name="connsiteY138" fmla="*/ 1129460 h 3633656"/>
              <a:gd name="connsiteX139" fmla="*/ 353872 w 887272"/>
              <a:gd name="connsiteY139" fmla="*/ 1078660 h 3633656"/>
              <a:gd name="connsiteX140" fmla="*/ 358952 w 887272"/>
              <a:gd name="connsiteY140" fmla="*/ 1058340 h 3633656"/>
              <a:gd name="connsiteX141" fmla="*/ 369112 w 887272"/>
              <a:gd name="connsiteY141" fmla="*/ 1007540 h 3633656"/>
              <a:gd name="connsiteX142" fmla="*/ 374192 w 887272"/>
              <a:gd name="connsiteY142" fmla="*/ 936420 h 3633656"/>
              <a:gd name="connsiteX143" fmla="*/ 384352 w 887272"/>
              <a:gd name="connsiteY143" fmla="*/ 870380 h 3633656"/>
              <a:gd name="connsiteX144" fmla="*/ 389432 w 887272"/>
              <a:gd name="connsiteY144" fmla="*/ 824660 h 3633656"/>
              <a:gd name="connsiteX145" fmla="*/ 399592 w 887272"/>
              <a:gd name="connsiteY145" fmla="*/ 778940 h 3633656"/>
              <a:gd name="connsiteX146" fmla="*/ 404672 w 887272"/>
              <a:gd name="connsiteY146" fmla="*/ 733220 h 3633656"/>
              <a:gd name="connsiteX147" fmla="*/ 414832 w 887272"/>
              <a:gd name="connsiteY147" fmla="*/ 692580 h 3633656"/>
              <a:gd name="connsiteX148" fmla="*/ 424992 w 887272"/>
              <a:gd name="connsiteY148" fmla="*/ 631620 h 3633656"/>
              <a:gd name="connsiteX149" fmla="*/ 430072 w 887272"/>
              <a:gd name="connsiteY149" fmla="*/ 585900 h 3633656"/>
              <a:gd name="connsiteX150" fmla="*/ 440232 w 887272"/>
              <a:gd name="connsiteY150" fmla="*/ 545260 h 3633656"/>
              <a:gd name="connsiteX151" fmla="*/ 445312 w 887272"/>
              <a:gd name="connsiteY151" fmla="*/ 524940 h 3633656"/>
              <a:gd name="connsiteX152" fmla="*/ 455472 w 887272"/>
              <a:gd name="connsiteY152" fmla="*/ 458900 h 3633656"/>
              <a:gd name="connsiteX153" fmla="*/ 465632 w 887272"/>
              <a:gd name="connsiteY153" fmla="*/ 413180 h 3633656"/>
              <a:gd name="connsiteX154" fmla="*/ 470712 w 887272"/>
              <a:gd name="connsiteY154" fmla="*/ 367460 h 3633656"/>
              <a:gd name="connsiteX155" fmla="*/ 475792 w 887272"/>
              <a:gd name="connsiteY155" fmla="*/ 336980 h 3633656"/>
              <a:gd name="connsiteX156" fmla="*/ 478332 w 887272"/>
              <a:gd name="connsiteY156" fmla="*/ 215060 h 36336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</a:cxnLst>
            <a:rect l="l" t="t" r="r" b="b"/>
            <a:pathLst>
              <a:path w="887272" h="3633656">
                <a:moveTo>
                  <a:pt x="478332" y="215060"/>
                </a:moveTo>
                <a:cubicBezTo>
                  <a:pt x="480660" y="192094"/>
                  <a:pt x="485211" y="204371"/>
                  <a:pt x="489762" y="199185"/>
                </a:cubicBezTo>
                <a:cubicBezTo>
                  <a:pt x="494313" y="193999"/>
                  <a:pt x="501042" y="187965"/>
                  <a:pt x="505637" y="183945"/>
                </a:cubicBezTo>
                <a:cubicBezTo>
                  <a:pt x="514827" y="175904"/>
                  <a:pt x="527483" y="174164"/>
                  <a:pt x="536117" y="165530"/>
                </a:cubicBezTo>
                <a:cubicBezTo>
                  <a:pt x="541197" y="160450"/>
                  <a:pt x="545077" y="153779"/>
                  <a:pt x="551357" y="150290"/>
                </a:cubicBezTo>
                <a:cubicBezTo>
                  <a:pt x="560719" y="145089"/>
                  <a:pt x="572926" y="144166"/>
                  <a:pt x="581837" y="138225"/>
                </a:cubicBezTo>
                <a:cubicBezTo>
                  <a:pt x="625513" y="109108"/>
                  <a:pt x="572158" y="147827"/>
                  <a:pt x="608507" y="117270"/>
                </a:cubicBezTo>
                <a:cubicBezTo>
                  <a:pt x="643589" y="99729"/>
                  <a:pt x="613207" y="125938"/>
                  <a:pt x="640257" y="102030"/>
                </a:cubicBezTo>
                <a:cubicBezTo>
                  <a:pt x="645337" y="98643"/>
                  <a:pt x="655751" y="94600"/>
                  <a:pt x="661212" y="91870"/>
                </a:cubicBezTo>
                <a:cubicBezTo>
                  <a:pt x="669748" y="87602"/>
                  <a:pt x="681014" y="80341"/>
                  <a:pt x="689152" y="77900"/>
                </a:cubicBezTo>
                <a:cubicBezTo>
                  <a:pt x="699410" y="74823"/>
                  <a:pt x="709472" y="71127"/>
                  <a:pt x="719632" y="67740"/>
                </a:cubicBezTo>
                <a:cubicBezTo>
                  <a:pt x="768689" y="51388"/>
                  <a:pt x="696228" y="71894"/>
                  <a:pt x="759002" y="46785"/>
                </a:cubicBezTo>
                <a:cubicBezTo>
                  <a:pt x="779615" y="38540"/>
                  <a:pt x="786033" y="32725"/>
                  <a:pt x="805992" y="27735"/>
                </a:cubicBezTo>
                <a:cubicBezTo>
                  <a:pt x="811072" y="24348"/>
                  <a:pt x="817558" y="21960"/>
                  <a:pt x="823137" y="19480"/>
                </a:cubicBezTo>
                <a:cubicBezTo>
                  <a:pt x="832924" y="15130"/>
                  <a:pt x="837086" y="19071"/>
                  <a:pt x="845997" y="13130"/>
                </a:cubicBezTo>
                <a:cubicBezTo>
                  <a:pt x="865692" y="0"/>
                  <a:pt x="861160" y="8711"/>
                  <a:pt x="882192" y="1700"/>
                </a:cubicBezTo>
                <a:cubicBezTo>
                  <a:pt x="883885" y="6780"/>
                  <a:pt x="887272" y="11585"/>
                  <a:pt x="887272" y="16940"/>
                </a:cubicBezTo>
                <a:cubicBezTo>
                  <a:pt x="887272" y="32274"/>
                  <a:pt x="884713" y="47535"/>
                  <a:pt x="882192" y="62660"/>
                </a:cubicBezTo>
                <a:cubicBezTo>
                  <a:pt x="881312" y="67942"/>
                  <a:pt x="878583" y="72751"/>
                  <a:pt x="877112" y="77900"/>
                </a:cubicBezTo>
                <a:cubicBezTo>
                  <a:pt x="875194" y="84613"/>
                  <a:pt x="873725" y="91447"/>
                  <a:pt x="872032" y="98220"/>
                </a:cubicBezTo>
                <a:cubicBezTo>
                  <a:pt x="870339" y="120233"/>
                  <a:pt x="869532" y="142333"/>
                  <a:pt x="866952" y="164260"/>
                </a:cubicBezTo>
                <a:cubicBezTo>
                  <a:pt x="866136" y="171194"/>
                  <a:pt x="863241" y="177734"/>
                  <a:pt x="861872" y="184580"/>
                </a:cubicBezTo>
                <a:cubicBezTo>
                  <a:pt x="859852" y="194680"/>
                  <a:pt x="858485" y="204900"/>
                  <a:pt x="856792" y="215060"/>
                </a:cubicBezTo>
                <a:cubicBezTo>
                  <a:pt x="855099" y="255700"/>
                  <a:pt x="854249" y="296384"/>
                  <a:pt x="851712" y="336980"/>
                </a:cubicBezTo>
                <a:cubicBezTo>
                  <a:pt x="848303" y="391526"/>
                  <a:pt x="847575" y="360857"/>
                  <a:pt x="841552" y="403020"/>
                </a:cubicBezTo>
                <a:cubicBezTo>
                  <a:pt x="839383" y="418200"/>
                  <a:pt x="837860" y="433469"/>
                  <a:pt x="836472" y="448740"/>
                </a:cubicBezTo>
                <a:cubicBezTo>
                  <a:pt x="833971" y="476254"/>
                  <a:pt x="829991" y="541227"/>
                  <a:pt x="826312" y="570660"/>
                </a:cubicBezTo>
                <a:cubicBezTo>
                  <a:pt x="825241" y="579228"/>
                  <a:pt x="822453" y="587512"/>
                  <a:pt x="821232" y="596060"/>
                </a:cubicBezTo>
                <a:cubicBezTo>
                  <a:pt x="819063" y="611240"/>
                  <a:pt x="818179" y="626581"/>
                  <a:pt x="816152" y="641780"/>
                </a:cubicBezTo>
                <a:cubicBezTo>
                  <a:pt x="809189" y="694003"/>
                  <a:pt x="814069" y="652197"/>
                  <a:pt x="805992" y="692580"/>
                </a:cubicBezTo>
                <a:cubicBezTo>
                  <a:pt x="803972" y="702680"/>
                  <a:pt x="802932" y="712960"/>
                  <a:pt x="800912" y="723060"/>
                </a:cubicBezTo>
                <a:cubicBezTo>
                  <a:pt x="799543" y="729906"/>
                  <a:pt x="797347" y="736564"/>
                  <a:pt x="795832" y="743380"/>
                </a:cubicBezTo>
                <a:cubicBezTo>
                  <a:pt x="793959" y="751809"/>
                  <a:pt x="792625" y="760351"/>
                  <a:pt x="790752" y="768780"/>
                </a:cubicBezTo>
                <a:cubicBezTo>
                  <a:pt x="789237" y="775596"/>
                  <a:pt x="786820" y="782213"/>
                  <a:pt x="785672" y="789100"/>
                </a:cubicBezTo>
                <a:cubicBezTo>
                  <a:pt x="783428" y="802566"/>
                  <a:pt x="783034" y="816308"/>
                  <a:pt x="780592" y="829740"/>
                </a:cubicBezTo>
                <a:cubicBezTo>
                  <a:pt x="779634" y="835008"/>
                  <a:pt x="776716" y="839762"/>
                  <a:pt x="775512" y="844980"/>
                </a:cubicBezTo>
                <a:cubicBezTo>
                  <a:pt x="771629" y="861806"/>
                  <a:pt x="768191" y="878746"/>
                  <a:pt x="765352" y="895780"/>
                </a:cubicBezTo>
                <a:cubicBezTo>
                  <a:pt x="759392" y="931542"/>
                  <a:pt x="763529" y="916488"/>
                  <a:pt x="755192" y="941500"/>
                </a:cubicBezTo>
                <a:cubicBezTo>
                  <a:pt x="753499" y="955047"/>
                  <a:pt x="751620" y="968571"/>
                  <a:pt x="750112" y="982140"/>
                </a:cubicBezTo>
                <a:cubicBezTo>
                  <a:pt x="748233" y="999054"/>
                  <a:pt x="747143" y="1016054"/>
                  <a:pt x="745032" y="1032940"/>
                </a:cubicBezTo>
                <a:cubicBezTo>
                  <a:pt x="742062" y="1056702"/>
                  <a:pt x="734872" y="1104060"/>
                  <a:pt x="734872" y="1104060"/>
                </a:cubicBezTo>
                <a:cubicBezTo>
                  <a:pt x="733179" y="1137927"/>
                  <a:pt x="732957" y="1171899"/>
                  <a:pt x="729792" y="1205660"/>
                </a:cubicBezTo>
                <a:cubicBezTo>
                  <a:pt x="727869" y="1226170"/>
                  <a:pt x="719632" y="1266620"/>
                  <a:pt x="719632" y="1266620"/>
                </a:cubicBezTo>
                <a:cubicBezTo>
                  <a:pt x="715828" y="1319877"/>
                  <a:pt x="714908" y="1356278"/>
                  <a:pt x="704392" y="1408860"/>
                </a:cubicBezTo>
                <a:cubicBezTo>
                  <a:pt x="701184" y="1424902"/>
                  <a:pt x="696089" y="1448956"/>
                  <a:pt x="694232" y="1464740"/>
                </a:cubicBezTo>
                <a:cubicBezTo>
                  <a:pt x="692047" y="1483315"/>
                  <a:pt x="691472" y="1502061"/>
                  <a:pt x="689152" y="1520620"/>
                </a:cubicBezTo>
                <a:cubicBezTo>
                  <a:pt x="686195" y="1544279"/>
                  <a:pt x="683343" y="1544587"/>
                  <a:pt x="678992" y="1566340"/>
                </a:cubicBezTo>
                <a:cubicBezTo>
                  <a:pt x="676972" y="1576440"/>
                  <a:pt x="675369" y="1586623"/>
                  <a:pt x="673912" y="1596820"/>
                </a:cubicBezTo>
                <a:cubicBezTo>
                  <a:pt x="671981" y="1610335"/>
                  <a:pt x="670763" y="1623945"/>
                  <a:pt x="668832" y="1637460"/>
                </a:cubicBezTo>
                <a:cubicBezTo>
                  <a:pt x="667375" y="1647657"/>
                  <a:pt x="665209" y="1657743"/>
                  <a:pt x="663752" y="1667940"/>
                </a:cubicBezTo>
                <a:cubicBezTo>
                  <a:pt x="661821" y="1681455"/>
                  <a:pt x="660916" y="1695114"/>
                  <a:pt x="658672" y="1708580"/>
                </a:cubicBezTo>
                <a:cubicBezTo>
                  <a:pt x="652907" y="1743168"/>
                  <a:pt x="650370" y="1751950"/>
                  <a:pt x="643432" y="1779700"/>
                </a:cubicBezTo>
                <a:cubicBezTo>
                  <a:pt x="641739" y="1794940"/>
                  <a:pt x="640521" y="1810240"/>
                  <a:pt x="638352" y="1825420"/>
                </a:cubicBezTo>
                <a:cubicBezTo>
                  <a:pt x="630866" y="1877823"/>
                  <a:pt x="635152" y="1822139"/>
                  <a:pt x="628192" y="1881300"/>
                </a:cubicBezTo>
                <a:cubicBezTo>
                  <a:pt x="626007" y="1899875"/>
                  <a:pt x="625531" y="1918634"/>
                  <a:pt x="623112" y="1937180"/>
                </a:cubicBezTo>
                <a:cubicBezTo>
                  <a:pt x="618770" y="1970471"/>
                  <a:pt x="613959" y="1993107"/>
                  <a:pt x="607872" y="2023540"/>
                </a:cubicBezTo>
                <a:cubicBezTo>
                  <a:pt x="606179" y="2043860"/>
                  <a:pt x="605547" y="2064297"/>
                  <a:pt x="602792" y="2084500"/>
                </a:cubicBezTo>
                <a:cubicBezTo>
                  <a:pt x="600459" y="2101610"/>
                  <a:pt x="595471" y="2118266"/>
                  <a:pt x="592632" y="2135300"/>
                </a:cubicBezTo>
                <a:cubicBezTo>
                  <a:pt x="585308" y="2179246"/>
                  <a:pt x="588830" y="2155559"/>
                  <a:pt x="582472" y="2206420"/>
                </a:cubicBezTo>
                <a:cubicBezTo>
                  <a:pt x="580779" y="2236900"/>
                  <a:pt x="580286" y="2267471"/>
                  <a:pt x="577392" y="2297860"/>
                </a:cubicBezTo>
                <a:cubicBezTo>
                  <a:pt x="576884" y="2303191"/>
                  <a:pt x="573270" y="2307832"/>
                  <a:pt x="572312" y="2313100"/>
                </a:cubicBezTo>
                <a:cubicBezTo>
                  <a:pt x="569870" y="2326532"/>
                  <a:pt x="569163" y="2340225"/>
                  <a:pt x="567232" y="2353740"/>
                </a:cubicBezTo>
                <a:cubicBezTo>
                  <a:pt x="565775" y="2363937"/>
                  <a:pt x="563845" y="2374060"/>
                  <a:pt x="562152" y="2384220"/>
                </a:cubicBezTo>
                <a:cubicBezTo>
                  <a:pt x="558765" y="2426553"/>
                  <a:pt x="560321" y="2469576"/>
                  <a:pt x="551992" y="2511220"/>
                </a:cubicBezTo>
                <a:cubicBezTo>
                  <a:pt x="540020" y="2571080"/>
                  <a:pt x="554434" y="2496567"/>
                  <a:pt x="541832" y="2572180"/>
                </a:cubicBezTo>
                <a:cubicBezTo>
                  <a:pt x="540413" y="2580697"/>
                  <a:pt x="538445" y="2589113"/>
                  <a:pt x="536752" y="2597580"/>
                </a:cubicBezTo>
                <a:cubicBezTo>
                  <a:pt x="534364" y="2676393"/>
                  <a:pt x="536980" y="2738223"/>
                  <a:pt x="526592" y="2810940"/>
                </a:cubicBezTo>
                <a:cubicBezTo>
                  <a:pt x="525371" y="2819488"/>
                  <a:pt x="523205" y="2827873"/>
                  <a:pt x="521512" y="2836340"/>
                </a:cubicBezTo>
                <a:cubicBezTo>
                  <a:pt x="519819" y="2876980"/>
                  <a:pt x="519330" y="2917688"/>
                  <a:pt x="516432" y="2958260"/>
                </a:cubicBezTo>
                <a:cubicBezTo>
                  <a:pt x="514247" y="2988850"/>
                  <a:pt x="506272" y="3049700"/>
                  <a:pt x="506272" y="3049700"/>
                </a:cubicBezTo>
                <a:cubicBezTo>
                  <a:pt x="507965" y="3115740"/>
                  <a:pt x="494419" y="3153536"/>
                  <a:pt x="494419" y="3219598"/>
                </a:cubicBezTo>
                <a:cubicBezTo>
                  <a:pt x="494419" y="3251816"/>
                  <a:pt x="488988" y="3295284"/>
                  <a:pt x="486517" y="3327407"/>
                </a:cubicBezTo>
                <a:cubicBezTo>
                  <a:pt x="485599" y="3339345"/>
                  <a:pt x="491485" y="3359565"/>
                  <a:pt x="489903" y="3371434"/>
                </a:cubicBezTo>
                <a:cubicBezTo>
                  <a:pt x="488099" y="3384966"/>
                  <a:pt x="486516" y="3395704"/>
                  <a:pt x="484823" y="3409251"/>
                </a:cubicBezTo>
                <a:cubicBezTo>
                  <a:pt x="483130" y="3475291"/>
                  <a:pt x="488446" y="3549309"/>
                  <a:pt x="462810" y="3610194"/>
                </a:cubicBezTo>
                <a:cubicBezTo>
                  <a:pt x="452931" y="3633656"/>
                  <a:pt x="440262" y="3614736"/>
                  <a:pt x="414832" y="3613580"/>
                </a:cubicBezTo>
                <a:cubicBezTo>
                  <a:pt x="298383" y="3608287"/>
                  <a:pt x="287365" y="3611424"/>
                  <a:pt x="191312" y="3603420"/>
                </a:cubicBezTo>
                <a:cubicBezTo>
                  <a:pt x="43952" y="3591140"/>
                  <a:pt x="213028" y="3604865"/>
                  <a:pt x="120192" y="3593260"/>
                </a:cubicBezTo>
                <a:cubicBezTo>
                  <a:pt x="101633" y="3590940"/>
                  <a:pt x="82882" y="3590408"/>
                  <a:pt x="64312" y="3588180"/>
                </a:cubicBezTo>
                <a:cubicBezTo>
                  <a:pt x="0" y="3580463"/>
                  <a:pt x="60401" y="3588472"/>
                  <a:pt x="20849" y="3578584"/>
                </a:cubicBezTo>
                <a:cubicBezTo>
                  <a:pt x="19156" y="3573504"/>
                  <a:pt x="35525" y="3540478"/>
                  <a:pt x="35525" y="3535123"/>
                </a:cubicBezTo>
                <a:cubicBezTo>
                  <a:pt x="35525" y="3429819"/>
                  <a:pt x="34205" y="3509182"/>
                  <a:pt x="42864" y="3457228"/>
                </a:cubicBezTo>
                <a:cubicBezTo>
                  <a:pt x="45108" y="3443762"/>
                  <a:pt x="43045" y="3444193"/>
                  <a:pt x="45121" y="3430700"/>
                </a:cubicBezTo>
                <a:cubicBezTo>
                  <a:pt x="46434" y="3422166"/>
                  <a:pt x="45834" y="3408151"/>
                  <a:pt x="47379" y="3399656"/>
                </a:cubicBezTo>
                <a:cubicBezTo>
                  <a:pt x="49222" y="3389522"/>
                  <a:pt x="44972" y="3368020"/>
                  <a:pt x="46815" y="3357886"/>
                </a:cubicBezTo>
                <a:cubicBezTo>
                  <a:pt x="48360" y="3349391"/>
                  <a:pt x="45029" y="3338212"/>
                  <a:pt x="46250" y="3329664"/>
                </a:cubicBezTo>
                <a:cubicBezTo>
                  <a:pt x="48419" y="3314484"/>
                  <a:pt x="46339" y="3282191"/>
                  <a:pt x="48508" y="3267011"/>
                </a:cubicBezTo>
                <a:cubicBezTo>
                  <a:pt x="49729" y="3258463"/>
                  <a:pt x="63457" y="3227549"/>
                  <a:pt x="64876" y="3219032"/>
                </a:cubicBezTo>
                <a:cubicBezTo>
                  <a:pt x="69708" y="3190038"/>
                  <a:pt x="63262" y="3209860"/>
                  <a:pt x="66570" y="3180087"/>
                </a:cubicBezTo>
                <a:cubicBezTo>
                  <a:pt x="69413" y="3123217"/>
                  <a:pt x="72084" y="3110436"/>
                  <a:pt x="79551" y="3058167"/>
                </a:cubicBezTo>
                <a:cubicBezTo>
                  <a:pt x="80772" y="3049619"/>
                  <a:pt x="77294" y="3035589"/>
                  <a:pt x="78987" y="3027122"/>
                </a:cubicBezTo>
                <a:cubicBezTo>
                  <a:pt x="80680" y="3000029"/>
                  <a:pt x="84432" y="2986988"/>
                  <a:pt x="86890" y="2959953"/>
                </a:cubicBezTo>
                <a:cubicBezTo>
                  <a:pt x="87823" y="2949695"/>
                  <a:pt x="87690" y="2922738"/>
                  <a:pt x="89147" y="2912541"/>
                </a:cubicBezTo>
                <a:cubicBezTo>
                  <a:pt x="91127" y="2898680"/>
                  <a:pt x="95515" y="2849591"/>
                  <a:pt x="96485" y="2837470"/>
                </a:cubicBezTo>
                <a:cubicBezTo>
                  <a:pt x="103272" y="2752629"/>
                  <a:pt x="102343" y="2771950"/>
                  <a:pt x="112290" y="2717242"/>
                </a:cubicBezTo>
                <a:cubicBezTo>
                  <a:pt x="113835" y="2708747"/>
                  <a:pt x="107030" y="2711560"/>
                  <a:pt x="108903" y="2703131"/>
                </a:cubicBezTo>
                <a:cubicBezTo>
                  <a:pt x="110418" y="2696315"/>
                  <a:pt x="115556" y="2700969"/>
                  <a:pt x="116805" y="2694100"/>
                </a:cubicBezTo>
                <a:cubicBezTo>
                  <a:pt x="118947" y="2682319"/>
                  <a:pt x="113549" y="2687140"/>
                  <a:pt x="116241" y="2675473"/>
                </a:cubicBezTo>
                <a:cubicBezTo>
                  <a:pt x="118649" y="2665038"/>
                  <a:pt x="118995" y="2644268"/>
                  <a:pt x="120756" y="2633704"/>
                </a:cubicBezTo>
                <a:cubicBezTo>
                  <a:pt x="122449" y="2623544"/>
                  <a:pt x="117232" y="2621557"/>
                  <a:pt x="120192" y="2611691"/>
                </a:cubicBezTo>
                <a:cubicBezTo>
                  <a:pt x="122368" y="2604438"/>
                  <a:pt x="124547" y="2598332"/>
                  <a:pt x="127530" y="2591371"/>
                </a:cubicBezTo>
                <a:cubicBezTo>
                  <a:pt x="129639" y="2586449"/>
                  <a:pt x="130917" y="2561456"/>
                  <a:pt x="132610" y="2556376"/>
                </a:cubicBezTo>
                <a:cubicBezTo>
                  <a:pt x="136704" y="2519528"/>
                  <a:pt x="129126" y="2555020"/>
                  <a:pt x="137125" y="2527023"/>
                </a:cubicBezTo>
                <a:cubicBezTo>
                  <a:pt x="138596" y="2521874"/>
                  <a:pt x="139811" y="2491173"/>
                  <a:pt x="142206" y="2486384"/>
                </a:cubicBezTo>
                <a:cubicBezTo>
                  <a:pt x="144936" y="2480923"/>
                  <a:pt x="148977" y="2473401"/>
                  <a:pt x="152364" y="2468321"/>
                </a:cubicBezTo>
                <a:cubicBezTo>
                  <a:pt x="154057" y="2458161"/>
                  <a:pt x="149782" y="2442298"/>
                  <a:pt x="151802" y="2432198"/>
                </a:cubicBezTo>
                <a:cubicBezTo>
                  <a:pt x="153171" y="2425352"/>
                  <a:pt x="158334" y="2418724"/>
                  <a:pt x="159703" y="2411878"/>
                </a:cubicBezTo>
                <a:cubicBezTo>
                  <a:pt x="161723" y="2401778"/>
                  <a:pt x="162941" y="2399998"/>
                  <a:pt x="164784" y="2389864"/>
                </a:cubicBezTo>
                <a:cubicBezTo>
                  <a:pt x="166329" y="2381369"/>
                  <a:pt x="165622" y="2370160"/>
                  <a:pt x="167041" y="2361643"/>
                </a:cubicBezTo>
                <a:cubicBezTo>
                  <a:pt x="169009" y="2349832"/>
                  <a:pt x="173544" y="2352086"/>
                  <a:pt x="174943" y="2340194"/>
                </a:cubicBezTo>
                <a:cubicBezTo>
                  <a:pt x="176931" y="2323293"/>
                  <a:pt x="177225" y="2303357"/>
                  <a:pt x="180023" y="2286571"/>
                </a:cubicBezTo>
                <a:cubicBezTo>
                  <a:pt x="182319" y="2272797"/>
                  <a:pt x="179984" y="2248498"/>
                  <a:pt x="181716" y="2234642"/>
                </a:cubicBezTo>
                <a:cubicBezTo>
                  <a:pt x="183409" y="2221095"/>
                  <a:pt x="187939" y="2190535"/>
                  <a:pt x="190183" y="2177069"/>
                </a:cubicBezTo>
                <a:cubicBezTo>
                  <a:pt x="197559" y="2132813"/>
                  <a:pt x="183259" y="2174924"/>
                  <a:pt x="191312" y="2138687"/>
                </a:cubicBezTo>
                <a:cubicBezTo>
                  <a:pt x="193546" y="2128632"/>
                  <a:pt x="194699" y="2109900"/>
                  <a:pt x="196392" y="2099740"/>
                </a:cubicBezTo>
                <a:cubicBezTo>
                  <a:pt x="199601" y="2058021"/>
                  <a:pt x="200538" y="2032152"/>
                  <a:pt x="206552" y="1993060"/>
                </a:cubicBezTo>
                <a:cubicBezTo>
                  <a:pt x="207865" y="1984526"/>
                  <a:pt x="210319" y="1976194"/>
                  <a:pt x="211632" y="1967660"/>
                </a:cubicBezTo>
                <a:cubicBezTo>
                  <a:pt x="213708" y="1954167"/>
                  <a:pt x="214270" y="1940452"/>
                  <a:pt x="216712" y="1927020"/>
                </a:cubicBezTo>
                <a:cubicBezTo>
                  <a:pt x="217670" y="1921752"/>
                  <a:pt x="220321" y="1916929"/>
                  <a:pt x="221792" y="1911780"/>
                </a:cubicBezTo>
                <a:cubicBezTo>
                  <a:pt x="223710" y="1905067"/>
                  <a:pt x="225503" y="1898306"/>
                  <a:pt x="226872" y="1891460"/>
                </a:cubicBezTo>
                <a:cubicBezTo>
                  <a:pt x="228892" y="1881360"/>
                  <a:pt x="230109" y="1871114"/>
                  <a:pt x="231952" y="1860980"/>
                </a:cubicBezTo>
                <a:cubicBezTo>
                  <a:pt x="233497" y="1852485"/>
                  <a:pt x="235339" y="1844047"/>
                  <a:pt x="237032" y="1835580"/>
                </a:cubicBezTo>
                <a:cubicBezTo>
                  <a:pt x="238725" y="1811873"/>
                  <a:pt x="239335" y="1788064"/>
                  <a:pt x="242112" y="1764460"/>
                </a:cubicBezTo>
                <a:cubicBezTo>
                  <a:pt x="242738" y="1759142"/>
                  <a:pt x="245893" y="1754415"/>
                  <a:pt x="247192" y="1749220"/>
                </a:cubicBezTo>
                <a:cubicBezTo>
                  <a:pt x="249286" y="1740843"/>
                  <a:pt x="251131" y="1732379"/>
                  <a:pt x="252272" y="1723820"/>
                </a:cubicBezTo>
                <a:cubicBezTo>
                  <a:pt x="254521" y="1706951"/>
                  <a:pt x="254764" y="1689840"/>
                  <a:pt x="257352" y="1673020"/>
                </a:cubicBezTo>
                <a:cubicBezTo>
                  <a:pt x="258166" y="1667727"/>
                  <a:pt x="260961" y="1662929"/>
                  <a:pt x="262432" y="1657780"/>
                </a:cubicBezTo>
                <a:cubicBezTo>
                  <a:pt x="264350" y="1651067"/>
                  <a:pt x="265819" y="1644233"/>
                  <a:pt x="267512" y="1637460"/>
                </a:cubicBezTo>
                <a:cubicBezTo>
                  <a:pt x="269205" y="1617140"/>
                  <a:pt x="269897" y="1596712"/>
                  <a:pt x="272592" y="1576500"/>
                </a:cubicBezTo>
                <a:cubicBezTo>
                  <a:pt x="273300" y="1571192"/>
                  <a:pt x="276373" y="1566455"/>
                  <a:pt x="277672" y="1561260"/>
                </a:cubicBezTo>
                <a:lnTo>
                  <a:pt x="287832" y="1520620"/>
                </a:lnTo>
                <a:cubicBezTo>
                  <a:pt x="289525" y="1505380"/>
                  <a:pt x="290743" y="1490080"/>
                  <a:pt x="292912" y="1474900"/>
                </a:cubicBezTo>
                <a:cubicBezTo>
                  <a:pt x="294133" y="1466352"/>
                  <a:pt x="296491" y="1458003"/>
                  <a:pt x="297992" y="1449500"/>
                </a:cubicBezTo>
                <a:cubicBezTo>
                  <a:pt x="301572" y="1429213"/>
                  <a:pt x="305597" y="1408981"/>
                  <a:pt x="308152" y="1388540"/>
                </a:cubicBezTo>
                <a:cubicBezTo>
                  <a:pt x="309845" y="1374993"/>
                  <a:pt x="311387" y="1361427"/>
                  <a:pt x="313232" y="1347900"/>
                </a:cubicBezTo>
                <a:cubicBezTo>
                  <a:pt x="316468" y="1324172"/>
                  <a:pt x="321009" y="1300609"/>
                  <a:pt x="323392" y="1276780"/>
                </a:cubicBezTo>
                <a:cubicBezTo>
                  <a:pt x="325085" y="1259847"/>
                  <a:pt x="326223" y="1242849"/>
                  <a:pt x="328472" y="1225980"/>
                </a:cubicBezTo>
                <a:cubicBezTo>
                  <a:pt x="329613" y="1217421"/>
                  <a:pt x="331679" y="1209009"/>
                  <a:pt x="333552" y="1200580"/>
                </a:cubicBezTo>
                <a:cubicBezTo>
                  <a:pt x="339425" y="1174150"/>
                  <a:pt x="345660" y="1160781"/>
                  <a:pt x="348792" y="1129460"/>
                </a:cubicBezTo>
                <a:cubicBezTo>
                  <a:pt x="350485" y="1112527"/>
                  <a:pt x="351465" y="1095507"/>
                  <a:pt x="353872" y="1078660"/>
                </a:cubicBezTo>
                <a:cubicBezTo>
                  <a:pt x="354859" y="1071748"/>
                  <a:pt x="357583" y="1065186"/>
                  <a:pt x="358952" y="1058340"/>
                </a:cubicBezTo>
                <a:cubicBezTo>
                  <a:pt x="371408" y="996062"/>
                  <a:pt x="357312" y="1054738"/>
                  <a:pt x="369112" y="1007540"/>
                </a:cubicBezTo>
                <a:cubicBezTo>
                  <a:pt x="370805" y="983833"/>
                  <a:pt x="371939" y="960080"/>
                  <a:pt x="374192" y="936420"/>
                </a:cubicBezTo>
                <a:cubicBezTo>
                  <a:pt x="377199" y="904842"/>
                  <a:pt x="380340" y="900474"/>
                  <a:pt x="384352" y="870380"/>
                </a:cubicBezTo>
                <a:cubicBezTo>
                  <a:pt x="386379" y="855181"/>
                  <a:pt x="387263" y="839840"/>
                  <a:pt x="389432" y="824660"/>
                </a:cubicBezTo>
                <a:cubicBezTo>
                  <a:pt x="391582" y="809612"/>
                  <a:pt x="395894" y="793730"/>
                  <a:pt x="399592" y="778940"/>
                </a:cubicBezTo>
                <a:cubicBezTo>
                  <a:pt x="401285" y="763700"/>
                  <a:pt x="402503" y="748400"/>
                  <a:pt x="404672" y="733220"/>
                </a:cubicBezTo>
                <a:cubicBezTo>
                  <a:pt x="417266" y="645063"/>
                  <a:pt x="403013" y="751675"/>
                  <a:pt x="414832" y="692580"/>
                </a:cubicBezTo>
                <a:cubicBezTo>
                  <a:pt x="418872" y="672380"/>
                  <a:pt x="422717" y="652094"/>
                  <a:pt x="424992" y="631620"/>
                </a:cubicBezTo>
                <a:cubicBezTo>
                  <a:pt x="426685" y="616380"/>
                  <a:pt x="427407" y="601000"/>
                  <a:pt x="430072" y="585900"/>
                </a:cubicBezTo>
                <a:cubicBezTo>
                  <a:pt x="432499" y="572149"/>
                  <a:pt x="436845" y="558807"/>
                  <a:pt x="440232" y="545260"/>
                </a:cubicBezTo>
                <a:cubicBezTo>
                  <a:pt x="441925" y="538487"/>
                  <a:pt x="444446" y="531868"/>
                  <a:pt x="445312" y="524940"/>
                </a:cubicBezTo>
                <a:cubicBezTo>
                  <a:pt x="453916" y="456108"/>
                  <a:pt x="446163" y="510099"/>
                  <a:pt x="455472" y="458900"/>
                </a:cubicBezTo>
                <a:cubicBezTo>
                  <a:pt x="462624" y="419562"/>
                  <a:pt x="456675" y="440051"/>
                  <a:pt x="465632" y="413180"/>
                </a:cubicBezTo>
                <a:cubicBezTo>
                  <a:pt x="467325" y="397940"/>
                  <a:pt x="468685" y="382659"/>
                  <a:pt x="470712" y="367460"/>
                </a:cubicBezTo>
                <a:cubicBezTo>
                  <a:pt x="472073" y="357250"/>
                  <a:pt x="475031" y="347252"/>
                  <a:pt x="475792" y="336980"/>
                </a:cubicBezTo>
                <a:cubicBezTo>
                  <a:pt x="481516" y="259701"/>
                  <a:pt x="476004" y="238026"/>
                  <a:pt x="478332" y="215060"/>
                </a:cubicBezTo>
                <a:close/>
              </a:path>
            </a:pathLst>
          </a:custGeom>
          <a:solidFill>
            <a:srgbClr val="FF0000">
              <a:alpha val="3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25170866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0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20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1" grpId="0" animBg="1"/>
      <p:bldP spid="34" grpId="0" animBg="1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74" name="Picture 2" descr="C:\Users\jeff\Desktop\AP peds.jpg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-1" y="0"/>
            <a:ext cx="7322693" cy="6858001"/>
          </a:xfrm>
          <a:prstGeom prst="rect">
            <a:avLst/>
          </a:prstGeom>
          <a:noFill/>
        </p:spPr>
      </p:pic>
      <p:sp>
        <p:nvSpPr>
          <p:cNvPr id="8" name="TextBox 7"/>
          <p:cNvSpPr txBox="1"/>
          <p:nvPr/>
        </p:nvSpPr>
        <p:spPr>
          <a:xfrm>
            <a:off x="5283200" y="0"/>
            <a:ext cx="316230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600" dirty="0" smtClean="0">
                <a:solidFill>
                  <a:srgbClr val="C00000"/>
                </a:solidFill>
              </a:rPr>
              <a:t>The Aorta Continued</a:t>
            </a:r>
            <a:endParaRPr lang="en-US" sz="3600" dirty="0">
              <a:solidFill>
                <a:srgbClr val="C00000"/>
              </a:solidFill>
            </a:endParaRPr>
          </a:p>
        </p:txBody>
      </p:sp>
      <p:cxnSp>
        <p:nvCxnSpPr>
          <p:cNvPr id="10" name="Straight Arrow Connector 9"/>
          <p:cNvCxnSpPr/>
          <p:nvPr/>
        </p:nvCxnSpPr>
        <p:spPr>
          <a:xfrm rot="5400000">
            <a:off x="4149777" y="2057400"/>
            <a:ext cx="219856" cy="167390"/>
          </a:xfrm>
          <a:prstGeom prst="straightConnector1">
            <a:avLst/>
          </a:prstGeom>
          <a:ln>
            <a:solidFill>
              <a:srgbClr val="FF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Straight Arrow Connector 13"/>
          <p:cNvCxnSpPr/>
          <p:nvPr/>
        </p:nvCxnSpPr>
        <p:spPr>
          <a:xfrm rot="10800000" flipV="1">
            <a:off x="4219732" y="2139846"/>
            <a:ext cx="206115" cy="187376"/>
          </a:xfrm>
          <a:prstGeom prst="straightConnector1">
            <a:avLst/>
          </a:prstGeom>
          <a:ln>
            <a:solidFill>
              <a:srgbClr val="FF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Straight Arrow Connector 14"/>
          <p:cNvCxnSpPr/>
          <p:nvPr/>
        </p:nvCxnSpPr>
        <p:spPr>
          <a:xfrm rot="10800000" flipV="1">
            <a:off x="4254710" y="2259767"/>
            <a:ext cx="234844" cy="162394"/>
          </a:xfrm>
          <a:prstGeom prst="straightConnector1">
            <a:avLst/>
          </a:prstGeom>
          <a:ln>
            <a:solidFill>
              <a:srgbClr val="FF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Straight Arrow Connector 17"/>
          <p:cNvCxnSpPr/>
          <p:nvPr/>
        </p:nvCxnSpPr>
        <p:spPr>
          <a:xfrm rot="10800000" flipV="1">
            <a:off x="4272197" y="2383436"/>
            <a:ext cx="262328" cy="149902"/>
          </a:xfrm>
          <a:prstGeom prst="straightConnector1">
            <a:avLst/>
          </a:prstGeom>
          <a:ln>
            <a:solidFill>
              <a:srgbClr val="FF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Straight Arrow Connector 28"/>
          <p:cNvCxnSpPr/>
          <p:nvPr/>
        </p:nvCxnSpPr>
        <p:spPr>
          <a:xfrm rot="10800000">
            <a:off x="4137285" y="3973643"/>
            <a:ext cx="381000" cy="2498"/>
          </a:xfrm>
          <a:prstGeom prst="straightConnector1">
            <a:avLst/>
          </a:prstGeom>
          <a:ln>
            <a:solidFill>
              <a:srgbClr val="FF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Straight Arrow Connector 31"/>
          <p:cNvCxnSpPr/>
          <p:nvPr/>
        </p:nvCxnSpPr>
        <p:spPr>
          <a:xfrm rot="10800000">
            <a:off x="4260954" y="3010525"/>
            <a:ext cx="381000" cy="2498"/>
          </a:xfrm>
          <a:prstGeom prst="straightConnector1">
            <a:avLst/>
          </a:prstGeom>
          <a:ln>
            <a:solidFill>
              <a:srgbClr val="FF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Arrow Connector 32"/>
          <p:cNvCxnSpPr/>
          <p:nvPr/>
        </p:nvCxnSpPr>
        <p:spPr>
          <a:xfrm rot="10800000">
            <a:off x="4006122" y="5149121"/>
            <a:ext cx="381000" cy="2498"/>
          </a:xfrm>
          <a:prstGeom prst="straightConnector1">
            <a:avLst/>
          </a:prstGeom>
          <a:ln>
            <a:solidFill>
              <a:srgbClr val="FF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Straight Arrow Connector 34"/>
          <p:cNvCxnSpPr/>
          <p:nvPr/>
        </p:nvCxnSpPr>
        <p:spPr>
          <a:xfrm rot="10800000">
            <a:off x="4207240" y="3337810"/>
            <a:ext cx="381000" cy="2498"/>
          </a:xfrm>
          <a:prstGeom prst="straightConnector1">
            <a:avLst/>
          </a:prstGeom>
          <a:ln>
            <a:solidFill>
              <a:srgbClr val="FF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Straight Arrow Connector 35"/>
          <p:cNvCxnSpPr/>
          <p:nvPr/>
        </p:nvCxnSpPr>
        <p:spPr>
          <a:xfrm rot="10800000">
            <a:off x="3984885" y="5382718"/>
            <a:ext cx="381000" cy="2498"/>
          </a:xfrm>
          <a:prstGeom prst="straightConnector1">
            <a:avLst/>
          </a:prstGeom>
          <a:ln>
            <a:solidFill>
              <a:srgbClr val="FF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Straight Arrow Connector 36"/>
          <p:cNvCxnSpPr/>
          <p:nvPr/>
        </p:nvCxnSpPr>
        <p:spPr>
          <a:xfrm rot="10800000">
            <a:off x="4182255" y="3653853"/>
            <a:ext cx="381000" cy="2498"/>
          </a:xfrm>
          <a:prstGeom prst="straightConnector1">
            <a:avLst/>
          </a:prstGeom>
          <a:ln>
            <a:solidFill>
              <a:srgbClr val="FF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Straight Arrow Connector 37"/>
          <p:cNvCxnSpPr/>
          <p:nvPr/>
        </p:nvCxnSpPr>
        <p:spPr>
          <a:xfrm rot="10800000">
            <a:off x="3971144" y="5627557"/>
            <a:ext cx="381000" cy="2498"/>
          </a:xfrm>
          <a:prstGeom prst="straightConnector1">
            <a:avLst/>
          </a:prstGeom>
          <a:ln>
            <a:solidFill>
              <a:srgbClr val="FF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Straight Arrow Connector 38"/>
          <p:cNvCxnSpPr/>
          <p:nvPr/>
        </p:nvCxnSpPr>
        <p:spPr>
          <a:xfrm rot="10800000">
            <a:off x="3942413" y="5913620"/>
            <a:ext cx="381000" cy="2498"/>
          </a:xfrm>
          <a:prstGeom prst="straightConnector1">
            <a:avLst/>
          </a:prstGeom>
          <a:ln>
            <a:solidFill>
              <a:srgbClr val="FF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Straight Arrow Connector 39"/>
          <p:cNvCxnSpPr/>
          <p:nvPr/>
        </p:nvCxnSpPr>
        <p:spPr>
          <a:xfrm rot="10800000">
            <a:off x="4086069" y="4297181"/>
            <a:ext cx="381000" cy="2498"/>
          </a:xfrm>
          <a:prstGeom prst="straightConnector1">
            <a:avLst/>
          </a:prstGeom>
          <a:ln>
            <a:solidFill>
              <a:srgbClr val="FF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" name="Straight Arrow Connector 40"/>
          <p:cNvCxnSpPr/>
          <p:nvPr/>
        </p:nvCxnSpPr>
        <p:spPr>
          <a:xfrm rot="10800000">
            <a:off x="3908685" y="6203430"/>
            <a:ext cx="381000" cy="2498"/>
          </a:xfrm>
          <a:prstGeom prst="straightConnector1">
            <a:avLst/>
          </a:prstGeom>
          <a:ln>
            <a:solidFill>
              <a:srgbClr val="FF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Straight Arrow Connector 41"/>
          <p:cNvCxnSpPr/>
          <p:nvPr/>
        </p:nvCxnSpPr>
        <p:spPr>
          <a:xfrm rot="10800000">
            <a:off x="4061085" y="4639457"/>
            <a:ext cx="381000" cy="2498"/>
          </a:xfrm>
          <a:prstGeom prst="straightConnector1">
            <a:avLst/>
          </a:prstGeom>
          <a:ln>
            <a:solidFill>
              <a:srgbClr val="FF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Straight Arrow Connector 42"/>
          <p:cNvCxnSpPr/>
          <p:nvPr/>
        </p:nvCxnSpPr>
        <p:spPr>
          <a:xfrm rot="10800000">
            <a:off x="4037351" y="4889292"/>
            <a:ext cx="381000" cy="2498"/>
          </a:xfrm>
          <a:prstGeom prst="straightConnector1">
            <a:avLst/>
          </a:prstGeom>
          <a:ln>
            <a:solidFill>
              <a:srgbClr val="FF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" name="TextBox 43"/>
          <p:cNvSpPr txBox="1"/>
          <p:nvPr/>
        </p:nvSpPr>
        <p:spPr>
          <a:xfrm>
            <a:off x="7328646" y="1349188"/>
            <a:ext cx="1815353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>
                <a:solidFill>
                  <a:srgbClr val="C00000"/>
                </a:solidFill>
              </a:rPr>
              <a:t>The distal aortic arch forms the “knob”</a:t>
            </a:r>
            <a:endParaRPr lang="en-US" dirty="0">
              <a:solidFill>
                <a:srgbClr val="C00000"/>
              </a:solidFill>
            </a:endParaRPr>
          </a:p>
        </p:txBody>
      </p:sp>
      <p:sp>
        <p:nvSpPr>
          <p:cNvPr id="45" name="TextBox 44"/>
          <p:cNvSpPr txBox="1"/>
          <p:nvPr/>
        </p:nvSpPr>
        <p:spPr>
          <a:xfrm>
            <a:off x="7328647" y="3124200"/>
            <a:ext cx="1815353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>
                <a:solidFill>
                  <a:srgbClr val="C00000"/>
                </a:solidFill>
              </a:rPr>
              <a:t>The descending aorta forms the “stripe”</a:t>
            </a:r>
            <a:endParaRPr lang="en-US" dirty="0">
              <a:solidFill>
                <a:srgbClr val="C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73079103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10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10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10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0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2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10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5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10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0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2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10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5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9" dur="10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0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2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4" dur="10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5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7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9" dur="10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0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2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4" dur="10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5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7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9" dur="10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0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2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4" dur="10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5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7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9" dur="10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0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2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4" dur="10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5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6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4" grpId="0"/>
      <p:bldP spid="45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74" name="Picture 2" descr="C:\Users\jeff\Desktop\AP peds.jpg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5954" y="63499"/>
            <a:ext cx="7322693" cy="6858001"/>
          </a:xfrm>
          <a:prstGeom prst="rect">
            <a:avLst/>
          </a:prstGeom>
          <a:noFill/>
        </p:spPr>
      </p:pic>
      <p:sp>
        <p:nvSpPr>
          <p:cNvPr id="8" name="TextBox 7"/>
          <p:cNvSpPr txBox="1"/>
          <p:nvPr/>
        </p:nvSpPr>
        <p:spPr>
          <a:xfrm>
            <a:off x="5715000" y="0"/>
            <a:ext cx="35814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600" dirty="0" smtClean="0">
                <a:solidFill>
                  <a:srgbClr val="C00000"/>
                </a:solidFill>
              </a:rPr>
              <a:t>The </a:t>
            </a:r>
            <a:r>
              <a:rPr lang="en-US" sz="3600" dirty="0" err="1" smtClean="0">
                <a:solidFill>
                  <a:srgbClr val="C00000"/>
                </a:solidFill>
              </a:rPr>
              <a:t>Pulm</a:t>
            </a:r>
            <a:r>
              <a:rPr lang="en-US" sz="3600" dirty="0" smtClean="0">
                <a:solidFill>
                  <a:srgbClr val="C00000"/>
                </a:solidFill>
              </a:rPr>
              <a:t>. Artery</a:t>
            </a:r>
            <a:endParaRPr lang="en-US" sz="3600" dirty="0">
              <a:solidFill>
                <a:srgbClr val="C00000"/>
              </a:solidFill>
            </a:endParaRPr>
          </a:p>
        </p:txBody>
      </p:sp>
      <p:sp>
        <p:nvSpPr>
          <p:cNvPr id="22" name="Freeform 21"/>
          <p:cNvSpPr/>
          <p:nvPr/>
        </p:nvSpPr>
        <p:spPr>
          <a:xfrm>
            <a:off x="3296549" y="4433045"/>
            <a:ext cx="2378110" cy="1555377"/>
          </a:xfrm>
          <a:custGeom>
            <a:avLst/>
            <a:gdLst>
              <a:gd name="connsiteX0" fmla="*/ 29357 w 2378110"/>
              <a:gd name="connsiteY0" fmla="*/ 690282 h 1389530"/>
              <a:gd name="connsiteX1" fmla="*/ 20392 w 2378110"/>
              <a:gd name="connsiteY1" fmla="*/ 726141 h 1389530"/>
              <a:gd name="connsiteX2" fmla="*/ 2463 w 2378110"/>
              <a:gd name="connsiteY2" fmla="*/ 753035 h 1389530"/>
              <a:gd name="connsiteX3" fmla="*/ 11427 w 2378110"/>
              <a:gd name="connsiteY3" fmla="*/ 878541 h 1389530"/>
              <a:gd name="connsiteX4" fmla="*/ 47286 w 2378110"/>
              <a:gd name="connsiteY4" fmla="*/ 923365 h 1389530"/>
              <a:gd name="connsiteX5" fmla="*/ 74180 w 2378110"/>
              <a:gd name="connsiteY5" fmla="*/ 950259 h 1389530"/>
              <a:gd name="connsiteX6" fmla="*/ 101075 w 2378110"/>
              <a:gd name="connsiteY6" fmla="*/ 1004047 h 1389530"/>
              <a:gd name="connsiteX7" fmla="*/ 136933 w 2378110"/>
              <a:gd name="connsiteY7" fmla="*/ 1048871 h 1389530"/>
              <a:gd name="connsiteX8" fmla="*/ 190722 w 2378110"/>
              <a:gd name="connsiteY8" fmla="*/ 1102659 h 1389530"/>
              <a:gd name="connsiteX9" fmla="*/ 271404 w 2378110"/>
              <a:gd name="connsiteY9" fmla="*/ 1120588 h 1389530"/>
              <a:gd name="connsiteX10" fmla="*/ 325192 w 2378110"/>
              <a:gd name="connsiteY10" fmla="*/ 1147482 h 1389530"/>
              <a:gd name="connsiteX11" fmla="*/ 387945 w 2378110"/>
              <a:gd name="connsiteY11" fmla="*/ 1165412 h 1389530"/>
              <a:gd name="connsiteX12" fmla="*/ 441733 w 2378110"/>
              <a:gd name="connsiteY12" fmla="*/ 1183341 h 1389530"/>
              <a:gd name="connsiteX13" fmla="*/ 477592 w 2378110"/>
              <a:gd name="connsiteY13" fmla="*/ 1192306 h 1389530"/>
              <a:gd name="connsiteX14" fmla="*/ 504486 w 2378110"/>
              <a:gd name="connsiteY14" fmla="*/ 1201271 h 1389530"/>
              <a:gd name="connsiteX15" fmla="*/ 540345 w 2378110"/>
              <a:gd name="connsiteY15" fmla="*/ 1210235 h 1389530"/>
              <a:gd name="connsiteX16" fmla="*/ 594133 w 2378110"/>
              <a:gd name="connsiteY16" fmla="*/ 1228165 h 1389530"/>
              <a:gd name="connsiteX17" fmla="*/ 629992 w 2378110"/>
              <a:gd name="connsiteY17" fmla="*/ 1237130 h 1389530"/>
              <a:gd name="connsiteX18" fmla="*/ 683780 w 2378110"/>
              <a:gd name="connsiteY18" fmla="*/ 1255059 h 1389530"/>
              <a:gd name="connsiteX19" fmla="*/ 764463 w 2378110"/>
              <a:gd name="connsiteY19" fmla="*/ 1264024 h 1389530"/>
              <a:gd name="connsiteX20" fmla="*/ 800322 w 2378110"/>
              <a:gd name="connsiteY20" fmla="*/ 1272988 h 1389530"/>
              <a:gd name="connsiteX21" fmla="*/ 827216 w 2378110"/>
              <a:gd name="connsiteY21" fmla="*/ 1281953 h 1389530"/>
              <a:gd name="connsiteX22" fmla="*/ 872039 w 2378110"/>
              <a:gd name="connsiteY22" fmla="*/ 1290918 h 1389530"/>
              <a:gd name="connsiteX23" fmla="*/ 934792 w 2378110"/>
              <a:gd name="connsiteY23" fmla="*/ 1308847 h 1389530"/>
              <a:gd name="connsiteX24" fmla="*/ 1042369 w 2378110"/>
              <a:gd name="connsiteY24" fmla="*/ 1317812 h 1389530"/>
              <a:gd name="connsiteX25" fmla="*/ 1078227 w 2378110"/>
              <a:gd name="connsiteY25" fmla="*/ 1326777 h 1389530"/>
              <a:gd name="connsiteX26" fmla="*/ 1132016 w 2378110"/>
              <a:gd name="connsiteY26" fmla="*/ 1335741 h 1389530"/>
              <a:gd name="connsiteX27" fmla="*/ 1158910 w 2378110"/>
              <a:gd name="connsiteY27" fmla="*/ 1344706 h 1389530"/>
              <a:gd name="connsiteX28" fmla="*/ 1257522 w 2378110"/>
              <a:gd name="connsiteY28" fmla="*/ 1353671 h 1389530"/>
              <a:gd name="connsiteX29" fmla="*/ 1490604 w 2378110"/>
              <a:gd name="connsiteY29" fmla="*/ 1380565 h 1389530"/>
              <a:gd name="connsiteX30" fmla="*/ 1553357 w 2378110"/>
              <a:gd name="connsiteY30" fmla="*/ 1389530 h 1389530"/>
              <a:gd name="connsiteX31" fmla="*/ 1750580 w 2378110"/>
              <a:gd name="connsiteY31" fmla="*/ 1380565 h 1389530"/>
              <a:gd name="connsiteX32" fmla="*/ 1840227 w 2378110"/>
              <a:gd name="connsiteY32" fmla="*/ 1362635 h 1389530"/>
              <a:gd name="connsiteX33" fmla="*/ 1867122 w 2378110"/>
              <a:gd name="connsiteY33" fmla="*/ 1353671 h 1389530"/>
              <a:gd name="connsiteX34" fmla="*/ 2037451 w 2378110"/>
              <a:gd name="connsiteY34" fmla="*/ 1335741 h 1389530"/>
              <a:gd name="connsiteX35" fmla="*/ 2118133 w 2378110"/>
              <a:gd name="connsiteY35" fmla="*/ 1308847 h 1389530"/>
              <a:gd name="connsiteX36" fmla="*/ 2145027 w 2378110"/>
              <a:gd name="connsiteY36" fmla="*/ 1299882 h 1389530"/>
              <a:gd name="connsiteX37" fmla="*/ 2180886 w 2378110"/>
              <a:gd name="connsiteY37" fmla="*/ 1290918 h 1389530"/>
              <a:gd name="connsiteX38" fmla="*/ 2207780 w 2378110"/>
              <a:gd name="connsiteY38" fmla="*/ 1272988 h 1389530"/>
              <a:gd name="connsiteX39" fmla="*/ 2279498 w 2378110"/>
              <a:gd name="connsiteY39" fmla="*/ 1255059 h 1389530"/>
              <a:gd name="connsiteX40" fmla="*/ 2315357 w 2378110"/>
              <a:gd name="connsiteY40" fmla="*/ 1228165 h 1389530"/>
              <a:gd name="connsiteX41" fmla="*/ 2342251 w 2378110"/>
              <a:gd name="connsiteY41" fmla="*/ 1210235 h 1389530"/>
              <a:gd name="connsiteX42" fmla="*/ 2351216 w 2378110"/>
              <a:gd name="connsiteY42" fmla="*/ 1174377 h 1389530"/>
              <a:gd name="connsiteX43" fmla="*/ 2369145 w 2378110"/>
              <a:gd name="connsiteY43" fmla="*/ 1120588 h 1389530"/>
              <a:gd name="connsiteX44" fmla="*/ 2378110 w 2378110"/>
              <a:gd name="connsiteY44" fmla="*/ 1093694 h 1389530"/>
              <a:gd name="connsiteX45" fmla="*/ 2342251 w 2378110"/>
              <a:gd name="connsiteY45" fmla="*/ 1013012 h 1389530"/>
              <a:gd name="connsiteX46" fmla="*/ 2324322 w 2378110"/>
              <a:gd name="connsiteY46" fmla="*/ 995082 h 1389530"/>
              <a:gd name="connsiteX47" fmla="*/ 2297427 w 2378110"/>
              <a:gd name="connsiteY47" fmla="*/ 950259 h 1389530"/>
              <a:gd name="connsiteX48" fmla="*/ 2279498 w 2378110"/>
              <a:gd name="connsiteY48" fmla="*/ 923365 h 1389530"/>
              <a:gd name="connsiteX49" fmla="*/ 2225710 w 2378110"/>
              <a:gd name="connsiteY49" fmla="*/ 878541 h 1389530"/>
              <a:gd name="connsiteX50" fmla="*/ 2207780 w 2378110"/>
              <a:gd name="connsiteY50" fmla="*/ 851647 h 1389530"/>
              <a:gd name="connsiteX51" fmla="*/ 2153992 w 2378110"/>
              <a:gd name="connsiteY51" fmla="*/ 797859 h 1389530"/>
              <a:gd name="connsiteX52" fmla="*/ 2127098 w 2378110"/>
              <a:gd name="connsiteY52" fmla="*/ 770965 h 1389530"/>
              <a:gd name="connsiteX53" fmla="*/ 2073310 w 2378110"/>
              <a:gd name="connsiteY53" fmla="*/ 735106 h 1389530"/>
              <a:gd name="connsiteX54" fmla="*/ 2055380 w 2378110"/>
              <a:gd name="connsiteY54" fmla="*/ 717177 h 1389530"/>
              <a:gd name="connsiteX55" fmla="*/ 2037451 w 2378110"/>
              <a:gd name="connsiteY55" fmla="*/ 690282 h 1389530"/>
              <a:gd name="connsiteX56" fmla="*/ 2001592 w 2378110"/>
              <a:gd name="connsiteY56" fmla="*/ 681318 h 1389530"/>
              <a:gd name="connsiteX57" fmla="*/ 1956769 w 2378110"/>
              <a:gd name="connsiteY57" fmla="*/ 645459 h 1389530"/>
              <a:gd name="connsiteX58" fmla="*/ 1929875 w 2378110"/>
              <a:gd name="connsiteY58" fmla="*/ 636494 h 1389530"/>
              <a:gd name="connsiteX59" fmla="*/ 1858157 w 2378110"/>
              <a:gd name="connsiteY59" fmla="*/ 582706 h 1389530"/>
              <a:gd name="connsiteX60" fmla="*/ 1831263 w 2378110"/>
              <a:gd name="connsiteY60" fmla="*/ 564777 h 1389530"/>
              <a:gd name="connsiteX61" fmla="*/ 1813333 w 2378110"/>
              <a:gd name="connsiteY61" fmla="*/ 546847 h 1389530"/>
              <a:gd name="connsiteX62" fmla="*/ 1768510 w 2378110"/>
              <a:gd name="connsiteY62" fmla="*/ 510988 h 1389530"/>
              <a:gd name="connsiteX63" fmla="*/ 1750580 w 2378110"/>
              <a:gd name="connsiteY63" fmla="*/ 484094 h 1389530"/>
              <a:gd name="connsiteX64" fmla="*/ 1696792 w 2378110"/>
              <a:gd name="connsiteY64" fmla="*/ 448235 h 1389530"/>
              <a:gd name="connsiteX65" fmla="*/ 1678863 w 2378110"/>
              <a:gd name="connsiteY65" fmla="*/ 421341 h 1389530"/>
              <a:gd name="connsiteX66" fmla="*/ 1625075 w 2378110"/>
              <a:gd name="connsiteY66" fmla="*/ 385482 h 1389530"/>
              <a:gd name="connsiteX67" fmla="*/ 1580251 w 2378110"/>
              <a:gd name="connsiteY67" fmla="*/ 349624 h 1389530"/>
              <a:gd name="connsiteX68" fmla="*/ 1544392 w 2378110"/>
              <a:gd name="connsiteY68" fmla="*/ 304800 h 1389530"/>
              <a:gd name="connsiteX69" fmla="*/ 1517498 w 2378110"/>
              <a:gd name="connsiteY69" fmla="*/ 286871 h 1389530"/>
              <a:gd name="connsiteX70" fmla="*/ 1499569 w 2378110"/>
              <a:gd name="connsiteY70" fmla="*/ 268941 h 1389530"/>
              <a:gd name="connsiteX71" fmla="*/ 1445780 w 2378110"/>
              <a:gd name="connsiteY71" fmla="*/ 233082 h 1389530"/>
              <a:gd name="connsiteX72" fmla="*/ 1418886 w 2378110"/>
              <a:gd name="connsiteY72" fmla="*/ 215153 h 1389530"/>
              <a:gd name="connsiteX73" fmla="*/ 1391992 w 2378110"/>
              <a:gd name="connsiteY73" fmla="*/ 197224 h 1389530"/>
              <a:gd name="connsiteX74" fmla="*/ 1365098 w 2378110"/>
              <a:gd name="connsiteY74" fmla="*/ 188259 h 1389530"/>
              <a:gd name="connsiteX75" fmla="*/ 1311310 w 2378110"/>
              <a:gd name="connsiteY75" fmla="*/ 143435 h 1389530"/>
              <a:gd name="connsiteX76" fmla="*/ 1293380 w 2378110"/>
              <a:gd name="connsiteY76" fmla="*/ 125506 h 1389530"/>
              <a:gd name="connsiteX77" fmla="*/ 1194769 w 2378110"/>
              <a:gd name="connsiteY77" fmla="*/ 71718 h 1389530"/>
              <a:gd name="connsiteX78" fmla="*/ 1140980 w 2378110"/>
              <a:gd name="connsiteY78" fmla="*/ 53788 h 1389530"/>
              <a:gd name="connsiteX79" fmla="*/ 1114086 w 2378110"/>
              <a:gd name="connsiteY79" fmla="*/ 44824 h 1389530"/>
              <a:gd name="connsiteX80" fmla="*/ 1096157 w 2378110"/>
              <a:gd name="connsiteY80" fmla="*/ 26894 h 1389530"/>
              <a:gd name="connsiteX81" fmla="*/ 1051333 w 2378110"/>
              <a:gd name="connsiteY81" fmla="*/ 17930 h 1389530"/>
              <a:gd name="connsiteX82" fmla="*/ 961686 w 2378110"/>
              <a:gd name="connsiteY82" fmla="*/ 0 h 1389530"/>
              <a:gd name="connsiteX83" fmla="*/ 818251 w 2378110"/>
              <a:gd name="connsiteY83" fmla="*/ 8965 h 1389530"/>
              <a:gd name="connsiteX84" fmla="*/ 764463 w 2378110"/>
              <a:gd name="connsiteY84" fmla="*/ 26894 h 1389530"/>
              <a:gd name="connsiteX85" fmla="*/ 746533 w 2378110"/>
              <a:gd name="connsiteY85" fmla="*/ 44824 h 1389530"/>
              <a:gd name="connsiteX86" fmla="*/ 692745 w 2378110"/>
              <a:gd name="connsiteY86" fmla="*/ 80682 h 1389530"/>
              <a:gd name="connsiteX87" fmla="*/ 665851 w 2378110"/>
              <a:gd name="connsiteY87" fmla="*/ 98612 h 1389530"/>
              <a:gd name="connsiteX88" fmla="*/ 612063 w 2378110"/>
              <a:gd name="connsiteY88" fmla="*/ 134471 h 1389530"/>
              <a:gd name="connsiteX89" fmla="*/ 567239 w 2378110"/>
              <a:gd name="connsiteY89" fmla="*/ 170330 h 1389530"/>
              <a:gd name="connsiteX90" fmla="*/ 540345 w 2378110"/>
              <a:gd name="connsiteY90" fmla="*/ 179294 h 1389530"/>
              <a:gd name="connsiteX91" fmla="*/ 495522 w 2378110"/>
              <a:gd name="connsiteY91" fmla="*/ 215153 h 1389530"/>
              <a:gd name="connsiteX92" fmla="*/ 450698 w 2378110"/>
              <a:gd name="connsiteY92" fmla="*/ 251012 h 1389530"/>
              <a:gd name="connsiteX93" fmla="*/ 396910 w 2378110"/>
              <a:gd name="connsiteY93" fmla="*/ 313765 h 1389530"/>
              <a:gd name="connsiteX94" fmla="*/ 378980 w 2378110"/>
              <a:gd name="connsiteY94" fmla="*/ 331694 h 1389530"/>
              <a:gd name="connsiteX95" fmla="*/ 370016 w 2378110"/>
              <a:gd name="connsiteY95" fmla="*/ 358588 h 1389530"/>
              <a:gd name="connsiteX96" fmla="*/ 325192 w 2378110"/>
              <a:gd name="connsiteY96" fmla="*/ 403412 h 1389530"/>
              <a:gd name="connsiteX97" fmla="*/ 316227 w 2378110"/>
              <a:gd name="connsiteY97" fmla="*/ 430306 h 1389530"/>
              <a:gd name="connsiteX98" fmla="*/ 289333 w 2378110"/>
              <a:gd name="connsiteY98" fmla="*/ 448235 h 1389530"/>
              <a:gd name="connsiteX99" fmla="*/ 271404 w 2378110"/>
              <a:gd name="connsiteY99" fmla="*/ 466165 h 1389530"/>
              <a:gd name="connsiteX100" fmla="*/ 244510 w 2378110"/>
              <a:gd name="connsiteY100" fmla="*/ 484094 h 1389530"/>
              <a:gd name="connsiteX101" fmla="*/ 199686 w 2378110"/>
              <a:gd name="connsiteY101" fmla="*/ 528918 h 1389530"/>
              <a:gd name="connsiteX102" fmla="*/ 172792 w 2378110"/>
              <a:gd name="connsiteY102" fmla="*/ 546847 h 1389530"/>
              <a:gd name="connsiteX103" fmla="*/ 127969 w 2378110"/>
              <a:gd name="connsiteY103" fmla="*/ 582706 h 1389530"/>
              <a:gd name="connsiteX104" fmla="*/ 92110 w 2378110"/>
              <a:gd name="connsiteY104" fmla="*/ 627530 h 1389530"/>
              <a:gd name="connsiteX105" fmla="*/ 47286 w 2378110"/>
              <a:gd name="connsiteY105" fmla="*/ 663388 h 1389530"/>
              <a:gd name="connsiteX106" fmla="*/ 29357 w 2378110"/>
              <a:gd name="connsiteY106" fmla="*/ 690282 h 1389530"/>
              <a:gd name="connsiteX0" fmla="*/ 29357 w 2378110"/>
              <a:gd name="connsiteY0" fmla="*/ 690282 h 1389530"/>
              <a:gd name="connsiteX1" fmla="*/ 20392 w 2378110"/>
              <a:gd name="connsiteY1" fmla="*/ 726141 h 1389530"/>
              <a:gd name="connsiteX2" fmla="*/ 2463 w 2378110"/>
              <a:gd name="connsiteY2" fmla="*/ 753035 h 1389530"/>
              <a:gd name="connsiteX3" fmla="*/ 11427 w 2378110"/>
              <a:gd name="connsiteY3" fmla="*/ 878541 h 1389530"/>
              <a:gd name="connsiteX4" fmla="*/ 47286 w 2378110"/>
              <a:gd name="connsiteY4" fmla="*/ 923365 h 1389530"/>
              <a:gd name="connsiteX5" fmla="*/ 74180 w 2378110"/>
              <a:gd name="connsiteY5" fmla="*/ 950259 h 1389530"/>
              <a:gd name="connsiteX6" fmla="*/ 101075 w 2378110"/>
              <a:gd name="connsiteY6" fmla="*/ 1004047 h 1389530"/>
              <a:gd name="connsiteX7" fmla="*/ 136933 w 2378110"/>
              <a:gd name="connsiteY7" fmla="*/ 1048871 h 1389530"/>
              <a:gd name="connsiteX8" fmla="*/ 190722 w 2378110"/>
              <a:gd name="connsiteY8" fmla="*/ 1102659 h 1389530"/>
              <a:gd name="connsiteX9" fmla="*/ 271404 w 2378110"/>
              <a:gd name="connsiteY9" fmla="*/ 1120588 h 1389530"/>
              <a:gd name="connsiteX10" fmla="*/ 325192 w 2378110"/>
              <a:gd name="connsiteY10" fmla="*/ 1147482 h 1389530"/>
              <a:gd name="connsiteX11" fmla="*/ 387945 w 2378110"/>
              <a:gd name="connsiteY11" fmla="*/ 1165412 h 1389530"/>
              <a:gd name="connsiteX12" fmla="*/ 441733 w 2378110"/>
              <a:gd name="connsiteY12" fmla="*/ 1183341 h 1389530"/>
              <a:gd name="connsiteX13" fmla="*/ 477592 w 2378110"/>
              <a:gd name="connsiteY13" fmla="*/ 1192306 h 1389530"/>
              <a:gd name="connsiteX14" fmla="*/ 504486 w 2378110"/>
              <a:gd name="connsiteY14" fmla="*/ 1201271 h 1389530"/>
              <a:gd name="connsiteX15" fmla="*/ 540345 w 2378110"/>
              <a:gd name="connsiteY15" fmla="*/ 1210235 h 1389530"/>
              <a:gd name="connsiteX16" fmla="*/ 594133 w 2378110"/>
              <a:gd name="connsiteY16" fmla="*/ 1228165 h 1389530"/>
              <a:gd name="connsiteX17" fmla="*/ 629992 w 2378110"/>
              <a:gd name="connsiteY17" fmla="*/ 1237130 h 1389530"/>
              <a:gd name="connsiteX18" fmla="*/ 683780 w 2378110"/>
              <a:gd name="connsiteY18" fmla="*/ 1255059 h 1389530"/>
              <a:gd name="connsiteX19" fmla="*/ 764463 w 2378110"/>
              <a:gd name="connsiteY19" fmla="*/ 1264024 h 1389530"/>
              <a:gd name="connsiteX20" fmla="*/ 800322 w 2378110"/>
              <a:gd name="connsiteY20" fmla="*/ 1272988 h 1389530"/>
              <a:gd name="connsiteX21" fmla="*/ 827216 w 2378110"/>
              <a:gd name="connsiteY21" fmla="*/ 1281953 h 1389530"/>
              <a:gd name="connsiteX22" fmla="*/ 872039 w 2378110"/>
              <a:gd name="connsiteY22" fmla="*/ 1290918 h 1389530"/>
              <a:gd name="connsiteX23" fmla="*/ 934792 w 2378110"/>
              <a:gd name="connsiteY23" fmla="*/ 1308847 h 1389530"/>
              <a:gd name="connsiteX24" fmla="*/ 1042369 w 2378110"/>
              <a:gd name="connsiteY24" fmla="*/ 1317812 h 1389530"/>
              <a:gd name="connsiteX25" fmla="*/ 1078227 w 2378110"/>
              <a:gd name="connsiteY25" fmla="*/ 1326777 h 1389530"/>
              <a:gd name="connsiteX26" fmla="*/ 1132016 w 2378110"/>
              <a:gd name="connsiteY26" fmla="*/ 1335741 h 1389530"/>
              <a:gd name="connsiteX27" fmla="*/ 1158910 w 2378110"/>
              <a:gd name="connsiteY27" fmla="*/ 1344706 h 1389530"/>
              <a:gd name="connsiteX28" fmla="*/ 1257522 w 2378110"/>
              <a:gd name="connsiteY28" fmla="*/ 1353671 h 1389530"/>
              <a:gd name="connsiteX29" fmla="*/ 1490604 w 2378110"/>
              <a:gd name="connsiteY29" fmla="*/ 1380565 h 1389530"/>
              <a:gd name="connsiteX30" fmla="*/ 1553357 w 2378110"/>
              <a:gd name="connsiteY30" fmla="*/ 1389530 h 1389530"/>
              <a:gd name="connsiteX31" fmla="*/ 1750580 w 2378110"/>
              <a:gd name="connsiteY31" fmla="*/ 1380565 h 1389530"/>
              <a:gd name="connsiteX32" fmla="*/ 1840227 w 2378110"/>
              <a:gd name="connsiteY32" fmla="*/ 1362635 h 1389530"/>
              <a:gd name="connsiteX33" fmla="*/ 1867122 w 2378110"/>
              <a:gd name="connsiteY33" fmla="*/ 1353671 h 1389530"/>
              <a:gd name="connsiteX34" fmla="*/ 2037451 w 2378110"/>
              <a:gd name="connsiteY34" fmla="*/ 1335741 h 1389530"/>
              <a:gd name="connsiteX35" fmla="*/ 2118133 w 2378110"/>
              <a:gd name="connsiteY35" fmla="*/ 1308847 h 1389530"/>
              <a:gd name="connsiteX36" fmla="*/ 2145027 w 2378110"/>
              <a:gd name="connsiteY36" fmla="*/ 1299882 h 1389530"/>
              <a:gd name="connsiteX37" fmla="*/ 2180886 w 2378110"/>
              <a:gd name="connsiteY37" fmla="*/ 1290918 h 1389530"/>
              <a:gd name="connsiteX38" fmla="*/ 2207780 w 2378110"/>
              <a:gd name="connsiteY38" fmla="*/ 1272988 h 1389530"/>
              <a:gd name="connsiteX39" fmla="*/ 2279498 w 2378110"/>
              <a:gd name="connsiteY39" fmla="*/ 1255059 h 1389530"/>
              <a:gd name="connsiteX40" fmla="*/ 2315357 w 2378110"/>
              <a:gd name="connsiteY40" fmla="*/ 1228165 h 1389530"/>
              <a:gd name="connsiteX41" fmla="*/ 2342251 w 2378110"/>
              <a:gd name="connsiteY41" fmla="*/ 1210235 h 1389530"/>
              <a:gd name="connsiteX42" fmla="*/ 2351216 w 2378110"/>
              <a:gd name="connsiteY42" fmla="*/ 1174377 h 1389530"/>
              <a:gd name="connsiteX43" fmla="*/ 2369145 w 2378110"/>
              <a:gd name="connsiteY43" fmla="*/ 1120588 h 1389530"/>
              <a:gd name="connsiteX44" fmla="*/ 2378110 w 2378110"/>
              <a:gd name="connsiteY44" fmla="*/ 1093694 h 1389530"/>
              <a:gd name="connsiteX45" fmla="*/ 2342251 w 2378110"/>
              <a:gd name="connsiteY45" fmla="*/ 1013012 h 1389530"/>
              <a:gd name="connsiteX46" fmla="*/ 2324322 w 2378110"/>
              <a:gd name="connsiteY46" fmla="*/ 995082 h 1389530"/>
              <a:gd name="connsiteX47" fmla="*/ 2297427 w 2378110"/>
              <a:gd name="connsiteY47" fmla="*/ 950259 h 1389530"/>
              <a:gd name="connsiteX48" fmla="*/ 2279498 w 2378110"/>
              <a:gd name="connsiteY48" fmla="*/ 923365 h 1389530"/>
              <a:gd name="connsiteX49" fmla="*/ 2225710 w 2378110"/>
              <a:gd name="connsiteY49" fmla="*/ 878541 h 1389530"/>
              <a:gd name="connsiteX50" fmla="*/ 2207780 w 2378110"/>
              <a:gd name="connsiteY50" fmla="*/ 851647 h 1389530"/>
              <a:gd name="connsiteX51" fmla="*/ 2153992 w 2378110"/>
              <a:gd name="connsiteY51" fmla="*/ 797859 h 1389530"/>
              <a:gd name="connsiteX52" fmla="*/ 2127098 w 2378110"/>
              <a:gd name="connsiteY52" fmla="*/ 770965 h 1389530"/>
              <a:gd name="connsiteX53" fmla="*/ 2073310 w 2378110"/>
              <a:gd name="connsiteY53" fmla="*/ 735106 h 1389530"/>
              <a:gd name="connsiteX54" fmla="*/ 2055380 w 2378110"/>
              <a:gd name="connsiteY54" fmla="*/ 717177 h 1389530"/>
              <a:gd name="connsiteX55" fmla="*/ 2037451 w 2378110"/>
              <a:gd name="connsiteY55" fmla="*/ 690282 h 1389530"/>
              <a:gd name="connsiteX56" fmla="*/ 2001592 w 2378110"/>
              <a:gd name="connsiteY56" fmla="*/ 681318 h 1389530"/>
              <a:gd name="connsiteX57" fmla="*/ 1956769 w 2378110"/>
              <a:gd name="connsiteY57" fmla="*/ 645459 h 1389530"/>
              <a:gd name="connsiteX58" fmla="*/ 1929875 w 2378110"/>
              <a:gd name="connsiteY58" fmla="*/ 636494 h 1389530"/>
              <a:gd name="connsiteX59" fmla="*/ 1858157 w 2378110"/>
              <a:gd name="connsiteY59" fmla="*/ 582706 h 1389530"/>
              <a:gd name="connsiteX60" fmla="*/ 1831263 w 2378110"/>
              <a:gd name="connsiteY60" fmla="*/ 564777 h 1389530"/>
              <a:gd name="connsiteX61" fmla="*/ 1813333 w 2378110"/>
              <a:gd name="connsiteY61" fmla="*/ 546847 h 1389530"/>
              <a:gd name="connsiteX62" fmla="*/ 1768510 w 2378110"/>
              <a:gd name="connsiteY62" fmla="*/ 510988 h 1389530"/>
              <a:gd name="connsiteX63" fmla="*/ 1750580 w 2378110"/>
              <a:gd name="connsiteY63" fmla="*/ 484094 h 1389530"/>
              <a:gd name="connsiteX64" fmla="*/ 1696792 w 2378110"/>
              <a:gd name="connsiteY64" fmla="*/ 448235 h 1389530"/>
              <a:gd name="connsiteX65" fmla="*/ 1678863 w 2378110"/>
              <a:gd name="connsiteY65" fmla="*/ 421341 h 1389530"/>
              <a:gd name="connsiteX66" fmla="*/ 1625075 w 2378110"/>
              <a:gd name="connsiteY66" fmla="*/ 385482 h 1389530"/>
              <a:gd name="connsiteX67" fmla="*/ 1580251 w 2378110"/>
              <a:gd name="connsiteY67" fmla="*/ 349624 h 1389530"/>
              <a:gd name="connsiteX68" fmla="*/ 1544392 w 2378110"/>
              <a:gd name="connsiteY68" fmla="*/ 304800 h 1389530"/>
              <a:gd name="connsiteX69" fmla="*/ 1517498 w 2378110"/>
              <a:gd name="connsiteY69" fmla="*/ 286871 h 1389530"/>
              <a:gd name="connsiteX70" fmla="*/ 1499569 w 2378110"/>
              <a:gd name="connsiteY70" fmla="*/ 268941 h 1389530"/>
              <a:gd name="connsiteX71" fmla="*/ 1445780 w 2378110"/>
              <a:gd name="connsiteY71" fmla="*/ 233082 h 1389530"/>
              <a:gd name="connsiteX72" fmla="*/ 1418886 w 2378110"/>
              <a:gd name="connsiteY72" fmla="*/ 215153 h 1389530"/>
              <a:gd name="connsiteX73" fmla="*/ 1391992 w 2378110"/>
              <a:gd name="connsiteY73" fmla="*/ 197224 h 1389530"/>
              <a:gd name="connsiteX74" fmla="*/ 1365098 w 2378110"/>
              <a:gd name="connsiteY74" fmla="*/ 188259 h 1389530"/>
              <a:gd name="connsiteX75" fmla="*/ 1311310 w 2378110"/>
              <a:gd name="connsiteY75" fmla="*/ 143435 h 1389530"/>
              <a:gd name="connsiteX76" fmla="*/ 1293380 w 2378110"/>
              <a:gd name="connsiteY76" fmla="*/ 125506 h 1389530"/>
              <a:gd name="connsiteX77" fmla="*/ 1194769 w 2378110"/>
              <a:gd name="connsiteY77" fmla="*/ 71718 h 1389530"/>
              <a:gd name="connsiteX78" fmla="*/ 1140980 w 2378110"/>
              <a:gd name="connsiteY78" fmla="*/ 53788 h 1389530"/>
              <a:gd name="connsiteX79" fmla="*/ 1114086 w 2378110"/>
              <a:gd name="connsiteY79" fmla="*/ 44824 h 1389530"/>
              <a:gd name="connsiteX80" fmla="*/ 1051333 w 2378110"/>
              <a:gd name="connsiteY80" fmla="*/ 17930 h 1389530"/>
              <a:gd name="connsiteX81" fmla="*/ 961686 w 2378110"/>
              <a:gd name="connsiteY81" fmla="*/ 0 h 1389530"/>
              <a:gd name="connsiteX82" fmla="*/ 818251 w 2378110"/>
              <a:gd name="connsiteY82" fmla="*/ 8965 h 1389530"/>
              <a:gd name="connsiteX83" fmla="*/ 764463 w 2378110"/>
              <a:gd name="connsiteY83" fmla="*/ 26894 h 1389530"/>
              <a:gd name="connsiteX84" fmla="*/ 746533 w 2378110"/>
              <a:gd name="connsiteY84" fmla="*/ 44824 h 1389530"/>
              <a:gd name="connsiteX85" fmla="*/ 692745 w 2378110"/>
              <a:gd name="connsiteY85" fmla="*/ 80682 h 1389530"/>
              <a:gd name="connsiteX86" fmla="*/ 665851 w 2378110"/>
              <a:gd name="connsiteY86" fmla="*/ 98612 h 1389530"/>
              <a:gd name="connsiteX87" fmla="*/ 612063 w 2378110"/>
              <a:gd name="connsiteY87" fmla="*/ 134471 h 1389530"/>
              <a:gd name="connsiteX88" fmla="*/ 567239 w 2378110"/>
              <a:gd name="connsiteY88" fmla="*/ 170330 h 1389530"/>
              <a:gd name="connsiteX89" fmla="*/ 540345 w 2378110"/>
              <a:gd name="connsiteY89" fmla="*/ 179294 h 1389530"/>
              <a:gd name="connsiteX90" fmla="*/ 495522 w 2378110"/>
              <a:gd name="connsiteY90" fmla="*/ 215153 h 1389530"/>
              <a:gd name="connsiteX91" fmla="*/ 450698 w 2378110"/>
              <a:gd name="connsiteY91" fmla="*/ 251012 h 1389530"/>
              <a:gd name="connsiteX92" fmla="*/ 396910 w 2378110"/>
              <a:gd name="connsiteY92" fmla="*/ 313765 h 1389530"/>
              <a:gd name="connsiteX93" fmla="*/ 378980 w 2378110"/>
              <a:gd name="connsiteY93" fmla="*/ 331694 h 1389530"/>
              <a:gd name="connsiteX94" fmla="*/ 370016 w 2378110"/>
              <a:gd name="connsiteY94" fmla="*/ 358588 h 1389530"/>
              <a:gd name="connsiteX95" fmla="*/ 325192 w 2378110"/>
              <a:gd name="connsiteY95" fmla="*/ 403412 h 1389530"/>
              <a:gd name="connsiteX96" fmla="*/ 316227 w 2378110"/>
              <a:gd name="connsiteY96" fmla="*/ 430306 h 1389530"/>
              <a:gd name="connsiteX97" fmla="*/ 289333 w 2378110"/>
              <a:gd name="connsiteY97" fmla="*/ 448235 h 1389530"/>
              <a:gd name="connsiteX98" fmla="*/ 271404 w 2378110"/>
              <a:gd name="connsiteY98" fmla="*/ 466165 h 1389530"/>
              <a:gd name="connsiteX99" fmla="*/ 244510 w 2378110"/>
              <a:gd name="connsiteY99" fmla="*/ 484094 h 1389530"/>
              <a:gd name="connsiteX100" fmla="*/ 199686 w 2378110"/>
              <a:gd name="connsiteY100" fmla="*/ 528918 h 1389530"/>
              <a:gd name="connsiteX101" fmla="*/ 172792 w 2378110"/>
              <a:gd name="connsiteY101" fmla="*/ 546847 h 1389530"/>
              <a:gd name="connsiteX102" fmla="*/ 127969 w 2378110"/>
              <a:gd name="connsiteY102" fmla="*/ 582706 h 1389530"/>
              <a:gd name="connsiteX103" fmla="*/ 92110 w 2378110"/>
              <a:gd name="connsiteY103" fmla="*/ 627530 h 1389530"/>
              <a:gd name="connsiteX104" fmla="*/ 47286 w 2378110"/>
              <a:gd name="connsiteY104" fmla="*/ 663388 h 1389530"/>
              <a:gd name="connsiteX105" fmla="*/ 29357 w 2378110"/>
              <a:gd name="connsiteY105" fmla="*/ 690282 h 1389530"/>
              <a:gd name="connsiteX0" fmla="*/ 29357 w 2378110"/>
              <a:gd name="connsiteY0" fmla="*/ 690282 h 1389530"/>
              <a:gd name="connsiteX1" fmla="*/ 20392 w 2378110"/>
              <a:gd name="connsiteY1" fmla="*/ 726141 h 1389530"/>
              <a:gd name="connsiteX2" fmla="*/ 2463 w 2378110"/>
              <a:gd name="connsiteY2" fmla="*/ 753035 h 1389530"/>
              <a:gd name="connsiteX3" fmla="*/ 11427 w 2378110"/>
              <a:gd name="connsiteY3" fmla="*/ 878541 h 1389530"/>
              <a:gd name="connsiteX4" fmla="*/ 47286 w 2378110"/>
              <a:gd name="connsiteY4" fmla="*/ 923365 h 1389530"/>
              <a:gd name="connsiteX5" fmla="*/ 74180 w 2378110"/>
              <a:gd name="connsiteY5" fmla="*/ 950259 h 1389530"/>
              <a:gd name="connsiteX6" fmla="*/ 101075 w 2378110"/>
              <a:gd name="connsiteY6" fmla="*/ 1004047 h 1389530"/>
              <a:gd name="connsiteX7" fmla="*/ 136933 w 2378110"/>
              <a:gd name="connsiteY7" fmla="*/ 1048871 h 1389530"/>
              <a:gd name="connsiteX8" fmla="*/ 190722 w 2378110"/>
              <a:gd name="connsiteY8" fmla="*/ 1102659 h 1389530"/>
              <a:gd name="connsiteX9" fmla="*/ 271404 w 2378110"/>
              <a:gd name="connsiteY9" fmla="*/ 1120588 h 1389530"/>
              <a:gd name="connsiteX10" fmla="*/ 325192 w 2378110"/>
              <a:gd name="connsiteY10" fmla="*/ 1147482 h 1389530"/>
              <a:gd name="connsiteX11" fmla="*/ 387945 w 2378110"/>
              <a:gd name="connsiteY11" fmla="*/ 1165412 h 1389530"/>
              <a:gd name="connsiteX12" fmla="*/ 441733 w 2378110"/>
              <a:gd name="connsiteY12" fmla="*/ 1183341 h 1389530"/>
              <a:gd name="connsiteX13" fmla="*/ 477592 w 2378110"/>
              <a:gd name="connsiteY13" fmla="*/ 1192306 h 1389530"/>
              <a:gd name="connsiteX14" fmla="*/ 504486 w 2378110"/>
              <a:gd name="connsiteY14" fmla="*/ 1201271 h 1389530"/>
              <a:gd name="connsiteX15" fmla="*/ 540345 w 2378110"/>
              <a:gd name="connsiteY15" fmla="*/ 1210235 h 1389530"/>
              <a:gd name="connsiteX16" fmla="*/ 594133 w 2378110"/>
              <a:gd name="connsiteY16" fmla="*/ 1228165 h 1389530"/>
              <a:gd name="connsiteX17" fmla="*/ 629992 w 2378110"/>
              <a:gd name="connsiteY17" fmla="*/ 1237130 h 1389530"/>
              <a:gd name="connsiteX18" fmla="*/ 683780 w 2378110"/>
              <a:gd name="connsiteY18" fmla="*/ 1255059 h 1389530"/>
              <a:gd name="connsiteX19" fmla="*/ 764463 w 2378110"/>
              <a:gd name="connsiteY19" fmla="*/ 1264024 h 1389530"/>
              <a:gd name="connsiteX20" fmla="*/ 800322 w 2378110"/>
              <a:gd name="connsiteY20" fmla="*/ 1272988 h 1389530"/>
              <a:gd name="connsiteX21" fmla="*/ 827216 w 2378110"/>
              <a:gd name="connsiteY21" fmla="*/ 1281953 h 1389530"/>
              <a:gd name="connsiteX22" fmla="*/ 872039 w 2378110"/>
              <a:gd name="connsiteY22" fmla="*/ 1290918 h 1389530"/>
              <a:gd name="connsiteX23" fmla="*/ 934792 w 2378110"/>
              <a:gd name="connsiteY23" fmla="*/ 1308847 h 1389530"/>
              <a:gd name="connsiteX24" fmla="*/ 1042369 w 2378110"/>
              <a:gd name="connsiteY24" fmla="*/ 1317812 h 1389530"/>
              <a:gd name="connsiteX25" fmla="*/ 1078227 w 2378110"/>
              <a:gd name="connsiteY25" fmla="*/ 1326777 h 1389530"/>
              <a:gd name="connsiteX26" fmla="*/ 1132016 w 2378110"/>
              <a:gd name="connsiteY26" fmla="*/ 1335741 h 1389530"/>
              <a:gd name="connsiteX27" fmla="*/ 1158910 w 2378110"/>
              <a:gd name="connsiteY27" fmla="*/ 1344706 h 1389530"/>
              <a:gd name="connsiteX28" fmla="*/ 1257522 w 2378110"/>
              <a:gd name="connsiteY28" fmla="*/ 1353671 h 1389530"/>
              <a:gd name="connsiteX29" fmla="*/ 1490604 w 2378110"/>
              <a:gd name="connsiteY29" fmla="*/ 1380565 h 1389530"/>
              <a:gd name="connsiteX30" fmla="*/ 1553357 w 2378110"/>
              <a:gd name="connsiteY30" fmla="*/ 1389530 h 1389530"/>
              <a:gd name="connsiteX31" fmla="*/ 1750580 w 2378110"/>
              <a:gd name="connsiteY31" fmla="*/ 1380565 h 1389530"/>
              <a:gd name="connsiteX32" fmla="*/ 1840227 w 2378110"/>
              <a:gd name="connsiteY32" fmla="*/ 1362635 h 1389530"/>
              <a:gd name="connsiteX33" fmla="*/ 1867122 w 2378110"/>
              <a:gd name="connsiteY33" fmla="*/ 1353671 h 1389530"/>
              <a:gd name="connsiteX34" fmla="*/ 2037451 w 2378110"/>
              <a:gd name="connsiteY34" fmla="*/ 1335741 h 1389530"/>
              <a:gd name="connsiteX35" fmla="*/ 2118133 w 2378110"/>
              <a:gd name="connsiteY35" fmla="*/ 1308847 h 1389530"/>
              <a:gd name="connsiteX36" fmla="*/ 2145027 w 2378110"/>
              <a:gd name="connsiteY36" fmla="*/ 1299882 h 1389530"/>
              <a:gd name="connsiteX37" fmla="*/ 2180886 w 2378110"/>
              <a:gd name="connsiteY37" fmla="*/ 1290918 h 1389530"/>
              <a:gd name="connsiteX38" fmla="*/ 2207780 w 2378110"/>
              <a:gd name="connsiteY38" fmla="*/ 1272988 h 1389530"/>
              <a:gd name="connsiteX39" fmla="*/ 2279498 w 2378110"/>
              <a:gd name="connsiteY39" fmla="*/ 1255059 h 1389530"/>
              <a:gd name="connsiteX40" fmla="*/ 2315357 w 2378110"/>
              <a:gd name="connsiteY40" fmla="*/ 1228165 h 1389530"/>
              <a:gd name="connsiteX41" fmla="*/ 2342251 w 2378110"/>
              <a:gd name="connsiteY41" fmla="*/ 1210235 h 1389530"/>
              <a:gd name="connsiteX42" fmla="*/ 2351216 w 2378110"/>
              <a:gd name="connsiteY42" fmla="*/ 1174377 h 1389530"/>
              <a:gd name="connsiteX43" fmla="*/ 2369145 w 2378110"/>
              <a:gd name="connsiteY43" fmla="*/ 1120588 h 1389530"/>
              <a:gd name="connsiteX44" fmla="*/ 2378110 w 2378110"/>
              <a:gd name="connsiteY44" fmla="*/ 1093694 h 1389530"/>
              <a:gd name="connsiteX45" fmla="*/ 2342251 w 2378110"/>
              <a:gd name="connsiteY45" fmla="*/ 1013012 h 1389530"/>
              <a:gd name="connsiteX46" fmla="*/ 2324322 w 2378110"/>
              <a:gd name="connsiteY46" fmla="*/ 995082 h 1389530"/>
              <a:gd name="connsiteX47" fmla="*/ 2297427 w 2378110"/>
              <a:gd name="connsiteY47" fmla="*/ 950259 h 1389530"/>
              <a:gd name="connsiteX48" fmla="*/ 2279498 w 2378110"/>
              <a:gd name="connsiteY48" fmla="*/ 923365 h 1389530"/>
              <a:gd name="connsiteX49" fmla="*/ 2225710 w 2378110"/>
              <a:gd name="connsiteY49" fmla="*/ 878541 h 1389530"/>
              <a:gd name="connsiteX50" fmla="*/ 2207780 w 2378110"/>
              <a:gd name="connsiteY50" fmla="*/ 851647 h 1389530"/>
              <a:gd name="connsiteX51" fmla="*/ 2153992 w 2378110"/>
              <a:gd name="connsiteY51" fmla="*/ 797859 h 1389530"/>
              <a:gd name="connsiteX52" fmla="*/ 2127098 w 2378110"/>
              <a:gd name="connsiteY52" fmla="*/ 770965 h 1389530"/>
              <a:gd name="connsiteX53" fmla="*/ 2073310 w 2378110"/>
              <a:gd name="connsiteY53" fmla="*/ 735106 h 1389530"/>
              <a:gd name="connsiteX54" fmla="*/ 2055380 w 2378110"/>
              <a:gd name="connsiteY54" fmla="*/ 717177 h 1389530"/>
              <a:gd name="connsiteX55" fmla="*/ 2037451 w 2378110"/>
              <a:gd name="connsiteY55" fmla="*/ 690282 h 1389530"/>
              <a:gd name="connsiteX56" fmla="*/ 2001592 w 2378110"/>
              <a:gd name="connsiteY56" fmla="*/ 681318 h 1389530"/>
              <a:gd name="connsiteX57" fmla="*/ 1956769 w 2378110"/>
              <a:gd name="connsiteY57" fmla="*/ 645459 h 1389530"/>
              <a:gd name="connsiteX58" fmla="*/ 1929875 w 2378110"/>
              <a:gd name="connsiteY58" fmla="*/ 636494 h 1389530"/>
              <a:gd name="connsiteX59" fmla="*/ 1858157 w 2378110"/>
              <a:gd name="connsiteY59" fmla="*/ 582706 h 1389530"/>
              <a:gd name="connsiteX60" fmla="*/ 1831263 w 2378110"/>
              <a:gd name="connsiteY60" fmla="*/ 564777 h 1389530"/>
              <a:gd name="connsiteX61" fmla="*/ 1813333 w 2378110"/>
              <a:gd name="connsiteY61" fmla="*/ 546847 h 1389530"/>
              <a:gd name="connsiteX62" fmla="*/ 1768510 w 2378110"/>
              <a:gd name="connsiteY62" fmla="*/ 510988 h 1389530"/>
              <a:gd name="connsiteX63" fmla="*/ 1750580 w 2378110"/>
              <a:gd name="connsiteY63" fmla="*/ 484094 h 1389530"/>
              <a:gd name="connsiteX64" fmla="*/ 1696792 w 2378110"/>
              <a:gd name="connsiteY64" fmla="*/ 448235 h 1389530"/>
              <a:gd name="connsiteX65" fmla="*/ 1678863 w 2378110"/>
              <a:gd name="connsiteY65" fmla="*/ 421341 h 1389530"/>
              <a:gd name="connsiteX66" fmla="*/ 1625075 w 2378110"/>
              <a:gd name="connsiteY66" fmla="*/ 385482 h 1389530"/>
              <a:gd name="connsiteX67" fmla="*/ 1580251 w 2378110"/>
              <a:gd name="connsiteY67" fmla="*/ 349624 h 1389530"/>
              <a:gd name="connsiteX68" fmla="*/ 1544392 w 2378110"/>
              <a:gd name="connsiteY68" fmla="*/ 304800 h 1389530"/>
              <a:gd name="connsiteX69" fmla="*/ 1517498 w 2378110"/>
              <a:gd name="connsiteY69" fmla="*/ 286871 h 1389530"/>
              <a:gd name="connsiteX70" fmla="*/ 1499569 w 2378110"/>
              <a:gd name="connsiteY70" fmla="*/ 268941 h 1389530"/>
              <a:gd name="connsiteX71" fmla="*/ 1445780 w 2378110"/>
              <a:gd name="connsiteY71" fmla="*/ 233082 h 1389530"/>
              <a:gd name="connsiteX72" fmla="*/ 1418886 w 2378110"/>
              <a:gd name="connsiteY72" fmla="*/ 215153 h 1389530"/>
              <a:gd name="connsiteX73" fmla="*/ 1391992 w 2378110"/>
              <a:gd name="connsiteY73" fmla="*/ 197224 h 1389530"/>
              <a:gd name="connsiteX74" fmla="*/ 1365098 w 2378110"/>
              <a:gd name="connsiteY74" fmla="*/ 188259 h 1389530"/>
              <a:gd name="connsiteX75" fmla="*/ 1311310 w 2378110"/>
              <a:gd name="connsiteY75" fmla="*/ 143435 h 1389530"/>
              <a:gd name="connsiteX76" fmla="*/ 1293380 w 2378110"/>
              <a:gd name="connsiteY76" fmla="*/ 125506 h 1389530"/>
              <a:gd name="connsiteX77" fmla="*/ 1194769 w 2378110"/>
              <a:gd name="connsiteY77" fmla="*/ 71718 h 1389530"/>
              <a:gd name="connsiteX78" fmla="*/ 1140980 w 2378110"/>
              <a:gd name="connsiteY78" fmla="*/ 53788 h 1389530"/>
              <a:gd name="connsiteX79" fmla="*/ 1051333 w 2378110"/>
              <a:gd name="connsiteY79" fmla="*/ 17930 h 1389530"/>
              <a:gd name="connsiteX80" fmla="*/ 961686 w 2378110"/>
              <a:gd name="connsiteY80" fmla="*/ 0 h 1389530"/>
              <a:gd name="connsiteX81" fmla="*/ 818251 w 2378110"/>
              <a:gd name="connsiteY81" fmla="*/ 8965 h 1389530"/>
              <a:gd name="connsiteX82" fmla="*/ 764463 w 2378110"/>
              <a:gd name="connsiteY82" fmla="*/ 26894 h 1389530"/>
              <a:gd name="connsiteX83" fmla="*/ 746533 w 2378110"/>
              <a:gd name="connsiteY83" fmla="*/ 44824 h 1389530"/>
              <a:gd name="connsiteX84" fmla="*/ 692745 w 2378110"/>
              <a:gd name="connsiteY84" fmla="*/ 80682 h 1389530"/>
              <a:gd name="connsiteX85" fmla="*/ 665851 w 2378110"/>
              <a:gd name="connsiteY85" fmla="*/ 98612 h 1389530"/>
              <a:gd name="connsiteX86" fmla="*/ 612063 w 2378110"/>
              <a:gd name="connsiteY86" fmla="*/ 134471 h 1389530"/>
              <a:gd name="connsiteX87" fmla="*/ 567239 w 2378110"/>
              <a:gd name="connsiteY87" fmla="*/ 170330 h 1389530"/>
              <a:gd name="connsiteX88" fmla="*/ 540345 w 2378110"/>
              <a:gd name="connsiteY88" fmla="*/ 179294 h 1389530"/>
              <a:gd name="connsiteX89" fmla="*/ 495522 w 2378110"/>
              <a:gd name="connsiteY89" fmla="*/ 215153 h 1389530"/>
              <a:gd name="connsiteX90" fmla="*/ 450698 w 2378110"/>
              <a:gd name="connsiteY90" fmla="*/ 251012 h 1389530"/>
              <a:gd name="connsiteX91" fmla="*/ 396910 w 2378110"/>
              <a:gd name="connsiteY91" fmla="*/ 313765 h 1389530"/>
              <a:gd name="connsiteX92" fmla="*/ 378980 w 2378110"/>
              <a:gd name="connsiteY92" fmla="*/ 331694 h 1389530"/>
              <a:gd name="connsiteX93" fmla="*/ 370016 w 2378110"/>
              <a:gd name="connsiteY93" fmla="*/ 358588 h 1389530"/>
              <a:gd name="connsiteX94" fmla="*/ 325192 w 2378110"/>
              <a:gd name="connsiteY94" fmla="*/ 403412 h 1389530"/>
              <a:gd name="connsiteX95" fmla="*/ 316227 w 2378110"/>
              <a:gd name="connsiteY95" fmla="*/ 430306 h 1389530"/>
              <a:gd name="connsiteX96" fmla="*/ 289333 w 2378110"/>
              <a:gd name="connsiteY96" fmla="*/ 448235 h 1389530"/>
              <a:gd name="connsiteX97" fmla="*/ 271404 w 2378110"/>
              <a:gd name="connsiteY97" fmla="*/ 466165 h 1389530"/>
              <a:gd name="connsiteX98" fmla="*/ 244510 w 2378110"/>
              <a:gd name="connsiteY98" fmla="*/ 484094 h 1389530"/>
              <a:gd name="connsiteX99" fmla="*/ 199686 w 2378110"/>
              <a:gd name="connsiteY99" fmla="*/ 528918 h 1389530"/>
              <a:gd name="connsiteX100" fmla="*/ 172792 w 2378110"/>
              <a:gd name="connsiteY100" fmla="*/ 546847 h 1389530"/>
              <a:gd name="connsiteX101" fmla="*/ 127969 w 2378110"/>
              <a:gd name="connsiteY101" fmla="*/ 582706 h 1389530"/>
              <a:gd name="connsiteX102" fmla="*/ 92110 w 2378110"/>
              <a:gd name="connsiteY102" fmla="*/ 627530 h 1389530"/>
              <a:gd name="connsiteX103" fmla="*/ 47286 w 2378110"/>
              <a:gd name="connsiteY103" fmla="*/ 663388 h 1389530"/>
              <a:gd name="connsiteX104" fmla="*/ 29357 w 2378110"/>
              <a:gd name="connsiteY104" fmla="*/ 690282 h 1389530"/>
              <a:gd name="connsiteX0" fmla="*/ 29357 w 2378110"/>
              <a:gd name="connsiteY0" fmla="*/ 690282 h 1389530"/>
              <a:gd name="connsiteX1" fmla="*/ 20392 w 2378110"/>
              <a:gd name="connsiteY1" fmla="*/ 726141 h 1389530"/>
              <a:gd name="connsiteX2" fmla="*/ 2463 w 2378110"/>
              <a:gd name="connsiteY2" fmla="*/ 753035 h 1389530"/>
              <a:gd name="connsiteX3" fmla="*/ 11427 w 2378110"/>
              <a:gd name="connsiteY3" fmla="*/ 878541 h 1389530"/>
              <a:gd name="connsiteX4" fmla="*/ 47286 w 2378110"/>
              <a:gd name="connsiteY4" fmla="*/ 923365 h 1389530"/>
              <a:gd name="connsiteX5" fmla="*/ 74180 w 2378110"/>
              <a:gd name="connsiteY5" fmla="*/ 950259 h 1389530"/>
              <a:gd name="connsiteX6" fmla="*/ 101075 w 2378110"/>
              <a:gd name="connsiteY6" fmla="*/ 1004047 h 1389530"/>
              <a:gd name="connsiteX7" fmla="*/ 136933 w 2378110"/>
              <a:gd name="connsiteY7" fmla="*/ 1048871 h 1389530"/>
              <a:gd name="connsiteX8" fmla="*/ 190722 w 2378110"/>
              <a:gd name="connsiteY8" fmla="*/ 1102659 h 1389530"/>
              <a:gd name="connsiteX9" fmla="*/ 271404 w 2378110"/>
              <a:gd name="connsiteY9" fmla="*/ 1120588 h 1389530"/>
              <a:gd name="connsiteX10" fmla="*/ 325192 w 2378110"/>
              <a:gd name="connsiteY10" fmla="*/ 1147482 h 1389530"/>
              <a:gd name="connsiteX11" fmla="*/ 387945 w 2378110"/>
              <a:gd name="connsiteY11" fmla="*/ 1165412 h 1389530"/>
              <a:gd name="connsiteX12" fmla="*/ 441733 w 2378110"/>
              <a:gd name="connsiteY12" fmla="*/ 1183341 h 1389530"/>
              <a:gd name="connsiteX13" fmla="*/ 477592 w 2378110"/>
              <a:gd name="connsiteY13" fmla="*/ 1192306 h 1389530"/>
              <a:gd name="connsiteX14" fmla="*/ 504486 w 2378110"/>
              <a:gd name="connsiteY14" fmla="*/ 1201271 h 1389530"/>
              <a:gd name="connsiteX15" fmla="*/ 540345 w 2378110"/>
              <a:gd name="connsiteY15" fmla="*/ 1210235 h 1389530"/>
              <a:gd name="connsiteX16" fmla="*/ 594133 w 2378110"/>
              <a:gd name="connsiteY16" fmla="*/ 1228165 h 1389530"/>
              <a:gd name="connsiteX17" fmla="*/ 629992 w 2378110"/>
              <a:gd name="connsiteY17" fmla="*/ 1237130 h 1389530"/>
              <a:gd name="connsiteX18" fmla="*/ 683780 w 2378110"/>
              <a:gd name="connsiteY18" fmla="*/ 1255059 h 1389530"/>
              <a:gd name="connsiteX19" fmla="*/ 764463 w 2378110"/>
              <a:gd name="connsiteY19" fmla="*/ 1264024 h 1389530"/>
              <a:gd name="connsiteX20" fmla="*/ 800322 w 2378110"/>
              <a:gd name="connsiteY20" fmla="*/ 1272988 h 1389530"/>
              <a:gd name="connsiteX21" fmla="*/ 827216 w 2378110"/>
              <a:gd name="connsiteY21" fmla="*/ 1281953 h 1389530"/>
              <a:gd name="connsiteX22" fmla="*/ 872039 w 2378110"/>
              <a:gd name="connsiteY22" fmla="*/ 1290918 h 1389530"/>
              <a:gd name="connsiteX23" fmla="*/ 934792 w 2378110"/>
              <a:gd name="connsiteY23" fmla="*/ 1308847 h 1389530"/>
              <a:gd name="connsiteX24" fmla="*/ 1042369 w 2378110"/>
              <a:gd name="connsiteY24" fmla="*/ 1317812 h 1389530"/>
              <a:gd name="connsiteX25" fmla="*/ 1078227 w 2378110"/>
              <a:gd name="connsiteY25" fmla="*/ 1326777 h 1389530"/>
              <a:gd name="connsiteX26" fmla="*/ 1132016 w 2378110"/>
              <a:gd name="connsiteY26" fmla="*/ 1335741 h 1389530"/>
              <a:gd name="connsiteX27" fmla="*/ 1158910 w 2378110"/>
              <a:gd name="connsiteY27" fmla="*/ 1344706 h 1389530"/>
              <a:gd name="connsiteX28" fmla="*/ 1257522 w 2378110"/>
              <a:gd name="connsiteY28" fmla="*/ 1353671 h 1389530"/>
              <a:gd name="connsiteX29" fmla="*/ 1490604 w 2378110"/>
              <a:gd name="connsiteY29" fmla="*/ 1380565 h 1389530"/>
              <a:gd name="connsiteX30" fmla="*/ 1553357 w 2378110"/>
              <a:gd name="connsiteY30" fmla="*/ 1389530 h 1389530"/>
              <a:gd name="connsiteX31" fmla="*/ 1750580 w 2378110"/>
              <a:gd name="connsiteY31" fmla="*/ 1380565 h 1389530"/>
              <a:gd name="connsiteX32" fmla="*/ 1840227 w 2378110"/>
              <a:gd name="connsiteY32" fmla="*/ 1362635 h 1389530"/>
              <a:gd name="connsiteX33" fmla="*/ 1867122 w 2378110"/>
              <a:gd name="connsiteY33" fmla="*/ 1353671 h 1389530"/>
              <a:gd name="connsiteX34" fmla="*/ 2037451 w 2378110"/>
              <a:gd name="connsiteY34" fmla="*/ 1335741 h 1389530"/>
              <a:gd name="connsiteX35" fmla="*/ 2118133 w 2378110"/>
              <a:gd name="connsiteY35" fmla="*/ 1308847 h 1389530"/>
              <a:gd name="connsiteX36" fmla="*/ 2145027 w 2378110"/>
              <a:gd name="connsiteY36" fmla="*/ 1299882 h 1389530"/>
              <a:gd name="connsiteX37" fmla="*/ 2180886 w 2378110"/>
              <a:gd name="connsiteY37" fmla="*/ 1290918 h 1389530"/>
              <a:gd name="connsiteX38" fmla="*/ 2207780 w 2378110"/>
              <a:gd name="connsiteY38" fmla="*/ 1272988 h 1389530"/>
              <a:gd name="connsiteX39" fmla="*/ 2279498 w 2378110"/>
              <a:gd name="connsiteY39" fmla="*/ 1255059 h 1389530"/>
              <a:gd name="connsiteX40" fmla="*/ 2315357 w 2378110"/>
              <a:gd name="connsiteY40" fmla="*/ 1228165 h 1389530"/>
              <a:gd name="connsiteX41" fmla="*/ 2342251 w 2378110"/>
              <a:gd name="connsiteY41" fmla="*/ 1210235 h 1389530"/>
              <a:gd name="connsiteX42" fmla="*/ 2351216 w 2378110"/>
              <a:gd name="connsiteY42" fmla="*/ 1174377 h 1389530"/>
              <a:gd name="connsiteX43" fmla="*/ 2369145 w 2378110"/>
              <a:gd name="connsiteY43" fmla="*/ 1120588 h 1389530"/>
              <a:gd name="connsiteX44" fmla="*/ 2378110 w 2378110"/>
              <a:gd name="connsiteY44" fmla="*/ 1093694 h 1389530"/>
              <a:gd name="connsiteX45" fmla="*/ 2342251 w 2378110"/>
              <a:gd name="connsiteY45" fmla="*/ 1013012 h 1389530"/>
              <a:gd name="connsiteX46" fmla="*/ 2324322 w 2378110"/>
              <a:gd name="connsiteY46" fmla="*/ 995082 h 1389530"/>
              <a:gd name="connsiteX47" fmla="*/ 2297427 w 2378110"/>
              <a:gd name="connsiteY47" fmla="*/ 950259 h 1389530"/>
              <a:gd name="connsiteX48" fmla="*/ 2279498 w 2378110"/>
              <a:gd name="connsiteY48" fmla="*/ 923365 h 1389530"/>
              <a:gd name="connsiteX49" fmla="*/ 2225710 w 2378110"/>
              <a:gd name="connsiteY49" fmla="*/ 878541 h 1389530"/>
              <a:gd name="connsiteX50" fmla="*/ 2207780 w 2378110"/>
              <a:gd name="connsiteY50" fmla="*/ 851647 h 1389530"/>
              <a:gd name="connsiteX51" fmla="*/ 2153992 w 2378110"/>
              <a:gd name="connsiteY51" fmla="*/ 797859 h 1389530"/>
              <a:gd name="connsiteX52" fmla="*/ 2127098 w 2378110"/>
              <a:gd name="connsiteY52" fmla="*/ 770965 h 1389530"/>
              <a:gd name="connsiteX53" fmla="*/ 2073310 w 2378110"/>
              <a:gd name="connsiteY53" fmla="*/ 735106 h 1389530"/>
              <a:gd name="connsiteX54" fmla="*/ 2055380 w 2378110"/>
              <a:gd name="connsiteY54" fmla="*/ 717177 h 1389530"/>
              <a:gd name="connsiteX55" fmla="*/ 2037451 w 2378110"/>
              <a:gd name="connsiteY55" fmla="*/ 690282 h 1389530"/>
              <a:gd name="connsiteX56" fmla="*/ 2001592 w 2378110"/>
              <a:gd name="connsiteY56" fmla="*/ 681318 h 1389530"/>
              <a:gd name="connsiteX57" fmla="*/ 1956769 w 2378110"/>
              <a:gd name="connsiteY57" fmla="*/ 645459 h 1389530"/>
              <a:gd name="connsiteX58" fmla="*/ 1929875 w 2378110"/>
              <a:gd name="connsiteY58" fmla="*/ 636494 h 1389530"/>
              <a:gd name="connsiteX59" fmla="*/ 1858157 w 2378110"/>
              <a:gd name="connsiteY59" fmla="*/ 582706 h 1389530"/>
              <a:gd name="connsiteX60" fmla="*/ 1831263 w 2378110"/>
              <a:gd name="connsiteY60" fmla="*/ 564777 h 1389530"/>
              <a:gd name="connsiteX61" fmla="*/ 1813333 w 2378110"/>
              <a:gd name="connsiteY61" fmla="*/ 546847 h 1389530"/>
              <a:gd name="connsiteX62" fmla="*/ 1768510 w 2378110"/>
              <a:gd name="connsiteY62" fmla="*/ 510988 h 1389530"/>
              <a:gd name="connsiteX63" fmla="*/ 1750580 w 2378110"/>
              <a:gd name="connsiteY63" fmla="*/ 484094 h 1389530"/>
              <a:gd name="connsiteX64" fmla="*/ 1696792 w 2378110"/>
              <a:gd name="connsiteY64" fmla="*/ 448235 h 1389530"/>
              <a:gd name="connsiteX65" fmla="*/ 1678863 w 2378110"/>
              <a:gd name="connsiteY65" fmla="*/ 421341 h 1389530"/>
              <a:gd name="connsiteX66" fmla="*/ 1625075 w 2378110"/>
              <a:gd name="connsiteY66" fmla="*/ 385482 h 1389530"/>
              <a:gd name="connsiteX67" fmla="*/ 1580251 w 2378110"/>
              <a:gd name="connsiteY67" fmla="*/ 349624 h 1389530"/>
              <a:gd name="connsiteX68" fmla="*/ 1544392 w 2378110"/>
              <a:gd name="connsiteY68" fmla="*/ 304800 h 1389530"/>
              <a:gd name="connsiteX69" fmla="*/ 1517498 w 2378110"/>
              <a:gd name="connsiteY69" fmla="*/ 286871 h 1389530"/>
              <a:gd name="connsiteX70" fmla="*/ 1499569 w 2378110"/>
              <a:gd name="connsiteY70" fmla="*/ 268941 h 1389530"/>
              <a:gd name="connsiteX71" fmla="*/ 1445780 w 2378110"/>
              <a:gd name="connsiteY71" fmla="*/ 233082 h 1389530"/>
              <a:gd name="connsiteX72" fmla="*/ 1418886 w 2378110"/>
              <a:gd name="connsiteY72" fmla="*/ 215153 h 1389530"/>
              <a:gd name="connsiteX73" fmla="*/ 1391992 w 2378110"/>
              <a:gd name="connsiteY73" fmla="*/ 197224 h 1389530"/>
              <a:gd name="connsiteX74" fmla="*/ 1365098 w 2378110"/>
              <a:gd name="connsiteY74" fmla="*/ 188259 h 1389530"/>
              <a:gd name="connsiteX75" fmla="*/ 1311310 w 2378110"/>
              <a:gd name="connsiteY75" fmla="*/ 143435 h 1389530"/>
              <a:gd name="connsiteX76" fmla="*/ 1293380 w 2378110"/>
              <a:gd name="connsiteY76" fmla="*/ 125506 h 1389530"/>
              <a:gd name="connsiteX77" fmla="*/ 1194769 w 2378110"/>
              <a:gd name="connsiteY77" fmla="*/ 71718 h 1389530"/>
              <a:gd name="connsiteX78" fmla="*/ 1140980 w 2378110"/>
              <a:gd name="connsiteY78" fmla="*/ 53788 h 1389530"/>
              <a:gd name="connsiteX79" fmla="*/ 1051333 w 2378110"/>
              <a:gd name="connsiteY79" fmla="*/ 17930 h 1389530"/>
              <a:gd name="connsiteX80" fmla="*/ 961686 w 2378110"/>
              <a:gd name="connsiteY80" fmla="*/ 0 h 1389530"/>
              <a:gd name="connsiteX81" fmla="*/ 818251 w 2378110"/>
              <a:gd name="connsiteY81" fmla="*/ 8965 h 1389530"/>
              <a:gd name="connsiteX82" fmla="*/ 746533 w 2378110"/>
              <a:gd name="connsiteY82" fmla="*/ 44824 h 1389530"/>
              <a:gd name="connsiteX83" fmla="*/ 692745 w 2378110"/>
              <a:gd name="connsiteY83" fmla="*/ 80682 h 1389530"/>
              <a:gd name="connsiteX84" fmla="*/ 665851 w 2378110"/>
              <a:gd name="connsiteY84" fmla="*/ 98612 h 1389530"/>
              <a:gd name="connsiteX85" fmla="*/ 612063 w 2378110"/>
              <a:gd name="connsiteY85" fmla="*/ 134471 h 1389530"/>
              <a:gd name="connsiteX86" fmla="*/ 567239 w 2378110"/>
              <a:gd name="connsiteY86" fmla="*/ 170330 h 1389530"/>
              <a:gd name="connsiteX87" fmla="*/ 540345 w 2378110"/>
              <a:gd name="connsiteY87" fmla="*/ 179294 h 1389530"/>
              <a:gd name="connsiteX88" fmla="*/ 495522 w 2378110"/>
              <a:gd name="connsiteY88" fmla="*/ 215153 h 1389530"/>
              <a:gd name="connsiteX89" fmla="*/ 450698 w 2378110"/>
              <a:gd name="connsiteY89" fmla="*/ 251012 h 1389530"/>
              <a:gd name="connsiteX90" fmla="*/ 396910 w 2378110"/>
              <a:gd name="connsiteY90" fmla="*/ 313765 h 1389530"/>
              <a:gd name="connsiteX91" fmla="*/ 378980 w 2378110"/>
              <a:gd name="connsiteY91" fmla="*/ 331694 h 1389530"/>
              <a:gd name="connsiteX92" fmla="*/ 370016 w 2378110"/>
              <a:gd name="connsiteY92" fmla="*/ 358588 h 1389530"/>
              <a:gd name="connsiteX93" fmla="*/ 325192 w 2378110"/>
              <a:gd name="connsiteY93" fmla="*/ 403412 h 1389530"/>
              <a:gd name="connsiteX94" fmla="*/ 316227 w 2378110"/>
              <a:gd name="connsiteY94" fmla="*/ 430306 h 1389530"/>
              <a:gd name="connsiteX95" fmla="*/ 289333 w 2378110"/>
              <a:gd name="connsiteY95" fmla="*/ 448235 h 1389530"/>
              <a:gd name="connsiteX96" fmla="*/ 271404 w 2378110"/>
              <a:gd name="connsiteY96" fmla="*/ 466165 h 1389530"/>
              <a:gd name="connsiteX97" fmla="*/ 244510 w 2378110"/>
              <a:gd name="connsiteY97" fmla="*/ 484094 h 1389530"/>
              <a:gd name="connsiteX98" fmla="*/ 199686 w 2378110"/>
              <a:gd name="connsiteY98" fmla="*/ 528918 h 1389530"/>
              <a:gd name="connsiteX99" fmla="*/ 172792 w 2378110"/>
              <a:gd name="connsiteY99" fmla="*/ 546847 h 1389530"/>
              <a:gd name="connsiteX100" fmla="*/ 127969 w 2378110"/>
              <a:gd name="connsiteY100" fmla="*/ 582706 h 1389530"/>
              <a:gd name="connsiteX101" fmla="*/ 92110 w 2378110"/>
              <a:gd name="connsiteY101" fmla="*/ 627530 h 1389530"/>
              <a:gd name="connsiteX102" fmla="*/ 47286 w 2378110"/>
              <a:gd name="connsiteY102" fmla="*/ 663388 h 1389530"/>
              <a:gd name="connsiteX103" fmla="*/ 29357 w 2378110"/>
              <a:gd name="connsiteY103" fmla="*/ 690282 h 1389530"/>
              <a:gd name="connsiteX0" fmla="*/ 29357 w 2378110"/>
              <a:gd name="connsiteY0" fmla="*/ 690282 h 1389530"/>
              <a:gd name="connsiteX1" fmla="*/ 20392 w 2378110"/>
              <a:gd name="connsiteY1" fmla="*/ 726141 h 1389530"/>
              <a:gd name="connsiteX2" fmla="*/ 2463 w 2378110"/>
              <a:gd name="connsiteY2" fmla="*/ 753035 h 1389530"/>
              <a:gd name="connsiteX3" fmla="*/ 11427 w 2378110"/>
              <a:gd name="connsiteY3" fmla="*/ 878541 h 1389530"/>
              <a:gd name="connsiteX4" fmla="*/ 47286 w 2378110"/>
              <a:gd name="connsiteY4" fmla="*/ 923365 h 1389530"/>
              <a:gd name="connsiteX5" fmla="*/ 74180 w 2378110"/>
              <a:gd name="connsiteY5" fmla="*/ 950259 h 1389530"/>
              <a:gd name="connsiteX6" fmla="*/ 101075 w 2378110"/>
              <a:gd name="connsiteY6" fmla="*/ 1004047 h 1389530"/>
              <a:gd name="connsiteX7" fmla="*/ 136933 w 2378110"/>
              <a:gd name="connsiteY7" fmla="*/ 1048871 h 1389530"/>
              <a:gd name="connsiteX8" fmla="*/ 190722 w 2378110"/>
              <a:gd name="connsiteY8" fmla="*/ 1102659 h 1389530"/>
              <a:gd name="connsiteX9" fmla="*/ 271404 w 2378110"/>
              <a:gd name="connsiteY9" fmla="*/ 1120588 h 1389530"/>
              <a:gd name="connsiteX10" fmla="*/ 325192 w 2378110"/>
              <a:gd name="connsiteY10" fmla="*/ 1147482 h 1389530"/>
              <a:gd name="connsiteX11" fmla="*/ 387945 w 2378110"/>
              <a:gd name="connsiteY11" fmla="*/ 1165412 h 1389530"/>
              <a:gd name="connsiteX12" fmla="*/ 441733 w 2378110"/>
              <a:gd name="connsiteY12" fmla="*/ 1183341 h 1389530"/>
              <a:gd name="connsiteX13" fmla="*/ 477592 w 2378110"/>
              <a:gd name="connsiteY13" fmla="*/ 1192306 h 1389530"/>
              <a:gd name="connsiteX14" fmla="*/ 504486 w 2378110"/>
              <a:gd name="connsiteY14" fmla="*/ 1201271 h 1389530"/>
              <a:gd name="connsiteX15" fmla="*/ 540345 w 2378110"/>
              <a:gd name="connsiteY15" fmla="*/ 1210235 h 1389530"/>
              <a:gd name="connsiteX16" fmla="*/ 594133 w 2378110"/>
              <a:gd name="connsiteY16" fmla="*/ 1228165 h 1389530"/>
              <a:gd name="connsiteX17" fmla="*/ 629992 w 2378110"/>
              <a:gd name="connsiteY17" fmla="*/ 1237130 h 1389530"/>
              <a:gd name="connsiteX18" fmla="*/ 683780 w 2378110"/>
              <a:gd name="connsiteY18" fmla="*/ 1255059 h 1389530"/>
              <a:gd name="connsiteX19" fmla="*/ 764463 w 2378110"/>
              <a:gd name="connsiteY19" fmla="*/ 1264024 h 1389530"/>
              <a:gd name="connsiteX20" fmla="*/ 800322 w 2378110"/>
              <a:gd name="connsiteY20" fmla="*/ 1272988 h 1389530"/>
              <a:gd name="connsiteX21" fmla="*/ 827216 w 2378110"/>
              <a:gd name="connsiteY21" fmla="*/ 1281953 h 1389530"/>
              <a:gd name="connsiteX22" fmla="*/ 872039 w 2378110"/>
              <a:gd name="connsiteY22" fmla="*/ 1290918 h 1389530"/>
              <a:gd name="connsiteX23" fmla="*/ 934792 w 2378110"/>
              <a:gd name="connsiteY23" fmla="*/ 1308847 h 1389530"/>
              <a:gd name="connsiteX24" fmla="*/ 1042369 w 2378110"/>
              <a:gd name="connsiteY24" fmla="*/ 1317812 h 1389530"/>
              <a:gd name="connsiteX25" fmla="*/ 1078227 w 2378110"/>
              <a:gd name="connsiteY25" fmla="*/ 1326777 h 1389530"/>
              <a:gd name="connsiteX26" fmla="*/ 1132016 w 2378110"/>
              <a:gd name="connsiteY26" fmla="*/ 1335741 h 1389530"/>
              <a:gd name="connsiteX27" fmla="*/ 1158910 w 2378110"/>
              <a:gd name="connsiteY27" fmla="*/ 1344706 h 1389530"/>
              <a:gd name="connsiteX28" fmla="*/ 1257522 w 2378110"/>
              <a:gd name="connsiteY28" fmla="*/ 1353671 h 1389530"/>
              <a:gd name="connsiteX29" fmla="*/ 1490604 w 2378110"/>
              <a:gd name="connsiteY29" fmla="*/ 1380565 h 1389530"/>
              <a:gd name="connsiteX30" fmla="*/ 1553357 w 2378110"/>
              <a:gd name="connsiteY30" fmla="*/ 1389530 h 1389530"/>
              <a:gd name="connsiteX31" fmla="*/ 1750580 w 2378110"/>
              <a:gd name="connsiteY31" fmla="*/ 1380565 h 1389530"/>
              <a:gd name="connsiteX32" fmla="*/ 1840227 w 2378110"/>
              <a:gd name="connsiteY32" fmla="*/ 1362635 h 1389530"/>
              <a:gd name="connsiteX33" fmla="*/ 1867122 w 2378110"/>
              <a:gd name="connsiteY33" fmla="*/ 1353671 h 1389530"/>
              <a:gd name="connsiteX34" fmla="*/ 2037451 w 2378110"/>
              <a:gd name="connsiteY34" fmla="*/ 1335741 h 1389530"/>
              <a:gd name="connsiteX35" fmla="*/ 2118133 w 2378110"/>
              <a:gd name="connsiteY35" fmla="*/ 1308847 h 1389530"/>
              <a:gd name="connsiteX36" fmla="*/ 2145027 w 2378110"/>
              <a:gd name="connsiteY36" fmla="*/ 1299882 h 1389530"/>
              <a:gd name="connsiteX37" fmla="*/ 2180886 w 2378110"/>
              <a:gd name="connsiteY37" fmla="*/ 1290918 h 1389530"/>
              <a:gd name="connsiteX38" fmla="*/ 2207780 w 2378110"/>
              <a:gd name="connsiteY38" fmla="*/ 1272988 h 1389530"/>
              <a:gd name="connsiteX39" fmla="*/ 2279498 w 2378110"/>
              <a:gd name="connsiteY39" fmla="*/ 1255059 h 1389530"/>
              <a:gd name="connsiteX40" fmla="*/ 2315357 w 2378110"/>
              <a:gd name="connsiteY40" fmla="*/ 1228165 h 1389530"/>
              <a:gd name="connsiteX41" fmla="*/ 2342251 w 2378110"/>
              <a:gd name="connsiteY41" fmla="*/ 1210235 h 1389530"/>
              <a:gd name="connsiteX42" fmla="*/ 2351216 w 2378110"/>
              <a:gd name="connsiteY42" fmla="*/ 1174377 h 1389530"/>
              <a:gd name="connsiteX43" fmla="*/ 2369145 w 2378110"/>
              <a:gd name="connsiteY43" fmla="*/ 1120588 h 1389530"/>
              <a:gd name="connsiteX44" fmla="*/ 2378110 w 2378110"/>
              <a:gd name="connsiteY44" fmla="*/ 1093694 h 1389530"/>
              <a:gd name="connsiteX45" fmla="*/ 2342251 w 2378110"/>
              <a:gd name="connsiteY45" fmla="*/ 1013012 h 1389530"/>
              <a:gd name="connsiteX46" fmla="*/ 2324322 w 2378110"/>
              <a:gd name="connsiteY46" fmla="*/ 995082 h 1389530"/>
              <a:gd name="connsiteX47" fmla="*/ 2297427 w 2378110"/>
              <a:gd name="connsiteY47" fmla="*/ 950259 h 1389530"/>
              <a:gd name="connsiteX48" fmla="*/ 2279498 w 2378110"/>
              <a:gd name="connsiteY48" fmla="*/ 923365 h 1389530"/>
              <a:gd name="connsiteX49" fmla="*/ 2225710 w 2378110"/>
              <a:gd name="connsiteY49" fmla="*/ 878541 h 1389530"/>
              <a:gd name="connsiteX50" fmla="*/ 2207780 w 2378110"/>
              <a:gd name="connsiteY50" fmla="*/ 851647 h 1389530"/>
              <a:gd name="connsiteX51" fmla="*/ 2153992 w 2378110"/>
              <a:gd name="connsiteY51" fmla="*/ 797859 h 1389530"/>
              <a:gd name="connsiteX52" fmla="*/ 2127098 w 2378110"/>
              <a:gd name="connsiteY52" fmla="*/ 770965 h 1389530"/>
              <a:gd name="connsiteX53" fmla="*/ 2073310 w 2378110"/>
              <a:gd name="connsiteY53" fmla="*/ 735106 h 1389530"/>
              <a:gd name="connsiteX54" fmla="*/ 2055380 w 2378110"/>
              <a:gd name="connsiteY54" fmla="*/ 717177 h 1389530"/>
              <a:gd name="connsiteX55" fmla="*/ 2037451 w 2378110"/>
              <a:gd name="connsiteY55" fmla="*/ 690282 h 1389530"/>
              <a:gd name="connsiteX56" fmla="*/ 2001592 w 2378110"/>
              <a:gd name="connsiteY56" fmla="*/ 681318 h 1389530"/>
              <a:gd name="connsiteX57" fmla="*/ 1956769 w 2378110"/>
              <a:gd name="connsiteY57" fmla="*/ 645459 h 1389530"/>
              <a:gd name="connsiteX58" fmla="*/ 1929875 w 2378110"/>
              <a:gd name="connsiteY58" fmla="*/ 636494 h 1389530"/>
              <a:gd name="connsiteX59" fmla="*/ 1858157 w 2378110"/>
              <a:gd name="connsiteY59" fmla="*/ 582706 h 1389530"/>
              <a:gd name="connsiteX60" fmla="*/ 1831263 w 2378110"/>
              <a:gd name="connsiteY60" fmla="*/ 564777 h 1389530"/>
              <a:gd name="connsiteX61" fmla="*/ 1813333 w 2378110"/>
              <a:gd name="connsiteY61" fmla="*/ 546847 h 1389530"/>
              <a:gd name="connsiteX62" fmla="*/ 1768510 w 2378110"/>
              <a:gd name="connsiteY62" fmla="*/ 510988 h 1389530"/>
              <a:gd name="connsiteX63" fmla="*/ 1750580 w 2378110"/>
              <a:gd name="connsiteY63" fmla="*/ 484094 h 1389530"/>
              <a:gd name="connsiteX64" fmla="*/ 1696792 w 2378110"/>
              <a:gd name="connsiteY64" fmla="*/ 448235 h 1389530"/>
              <a:gd name="connsiteX65" fmla="*/ 1678863 w 2378110"/>
              <a:gd name="connsiteY65" fmla="*/ 421341 h 1389530"/>
              <a:gd name="connsiteX66" fmla="*/ 1625075 w 2378110"/>
              <a:gd name="connsiteY66" fmla="*/ 385482 h 1389530"/>
              <a:gd name="connsiteX67" fmla="*/ 1580251 w 2378110"/>
              <a:gd name="connsiteY67" fmla="*/ 349624 h 1389530"/>
              <a:gd name="connsiteX68" fmla="*/ 1544392 w 2378110"/>
              <a:gd name="connsiteY68" fmla="*/ 304800 h 1389530"/>
              <a:gd name="connsiteX69" fmla="*/ 1517498 w 2378110"/>
              <a:gd name="connsiteY69" fmla="*/ 286871 h 1389530"/>
              <a:gd name="connsiteX70" fmla="*/ 1499569 w 2378110"/>
              <a:gd name="connsiteY70" fmla="*/ 268941 h 1389530"/>
              <a:gd name="connsiteX71" fmla="*/ 1445780 w 2378110"/>
              <a:gd name="connsiteY71" fmla="*/ 233082 h 1389530"/>
              <a:gd name="connsiteX72" fmla="*/ 1418886 w 2378110"/>
              <a:gd name="connsiteY72" fmla="*/ 215153 h 1389530"/>
              <a:gd name="connsiteX73" fmla="*/ 1391992 w 2378110"/>
              <a:gd name="connsiteY73" fmla="*/ 197224 h 1389530"/>
              <a:gd name="connsiteX74" fmla="*/ 1365098 w 2378110"/>
              <a:gd name="connsiteY74" fmla="*/ 188259 h 1389530"/>
              <a:gd name="connsiteX75" fmla="*/ 1311310 w 2378110"/>
              <a:gd name="connsiteY75" fmla="*/ 143435 h 1389530"/>
              <a:gd name="connsiteX76" fmla="*/ 1293380 w 2378110"/>
              <a:gd name="connsiteY76" fmla="*/ 125506 h 1389530"/>
              <a:gd name="connsiteX77" fmla="*/ 1194769 w 2378110"/>
              <a:gd name="connsiteY77" fmla="*/ 71718 h 1389530"/>
              <a:gd name="connsiteX78" fmla="*/ 1140980 w 2378110"/>
              <a:gd name="connsiteY78" fmla="*/ 53788 h 1389530"/>
              <a:gd name="connsiteX79" fmla="*/ 1051333 w 2378110"/>
              <a:gd name="connsiteY79" fmla="*/ 17930 h 1389530"/>
              <a:gd name="connsiteX80" fmla="*/ 961686 w 2378110"/>
              <a:gd name="connsiteY80" fmla="*/ 0 h 1389530"/>
              <a:gd name="connsiteX81" fmla="*/ 818251 w 2378110"/>
              <a:gd name="connsiteY81" fmla="*/ 8965 h 1389530"/>
              <a:gd name="connsiteX82" fmla="*/ 746533 w 2378110"/>
              <a:gd name="connsiteY82" fmla="*/ 44824 h 1389530"/>
              <a:gd name="connsiteX83" fmla="*/ 692745 w 2378110"/>
              <a:gd name="connsiteY83" fmla="*/ 80682 h 1389530"/>
              <a:gd name="connsiteX84" fmla="*/ 665851 w 2378110"/>
              <a:gd name="connsiteY84" fmla="*/ 98612 h 1389530"/>
              <a:gd name="connsiteX85" fmla="*/ 612063 w 2378110"/>
              <a:gd name="connsiteY85" fmla="*/ 134471 h 1389530"/>
              <a:gd name="connsiteX86" fmla="*/ 540345 w 2378110"/>
              <a:gd name="connsiteY86" fmla="*/ 179294 h 1389530"/>
              <a:gd name="connsiteX87" fmla="*/ 495522 w 2378110"/>
              <a:gd name="connsiteY87" fmla="*/ 215153 h 1389530"/>
              <a:gd name="connsiteX88" fmla="*/ 450698 w 2378110"/>
              <a:gd name="connsiteY88" fmla="*/ 251012 h 1389530"/>
              <a:gd name="connsiteX89" fmla="*/ 396910 w 2378110"/>
              <a:gd name="connsiteY89" fmla="*/ 313765 h 1389530"/>
              <a:gd name="connsiteX90" fmla="*/ 378980 w 2378110"/>
              <a:gd name="connsiteY90" fmla="*/ 331694 h 1389530"/>
              <a:gd name="connsiteX91" fmla="*/ 370016 w 2378110"/>
              <a:gd name="connsiteY91" fmla="*/ 358588 h 1389530"/>
              <a:gd name="connsiteX92" fmla="*/ 325192 w 2378110"/>
              <a:gd name="connsiteY92" fmla="*/ 403412 h 1389530"/>
              <a:gd name="connsiteX93" fmla="*/ 316227 w 2378110"/>
              <a:gd name="connsiteY93" fmla="*/ 430306 h 1389530"/>
              <a:gd name="connsiteX94" fmla="*/ 289333 w 2378110"/>
              <a:gd name="connsiteY94" fmla="*/ 448235 h 1389530"/>
              <a:gd name="connsiteX95" fmla="*/ 271404 w 2378110"/>
              <a:gd name="connsiteY95" fmla="*/ 466165 h 1389530"/>
              <a:gd name="connsiteX96" fmla="*/ 244510 w 2378110"/>
              <a:gd name="connsiteY96" fmla="*/ 484094 h 1389530"/>
              <a:gd name="connsiteX97" fmla="*/ 199686 w 2378110"/>
              <a:gd name="connsiteY97" fmla="*/ 528918 h 1389530"/>
              <a:gd name="connsiteX98" fmla="*/ 172792 w 2378110"/>
              <a:gd name="connsiteY98" fmla="*/ 546847 h 1389530"/>
              <a:gd name="connsiteX99" fmla="*/ 127969 w 2378110"/>
              <a:gd name="connsiteY99" fmla="*/ 582706 h 1389530"/>
              <a:gd name="connsiteX100" fmla="*/ 92110 w 2378110"/>
              <a:gd name="connsiteY100" fmla="*/ 627530 h 1389530"/>
              <a:gd name="connsiteX101" fmla="*/ 47286 w 2378110"/>
              <a:gd name="connsiteY101" fmla="*/ 663388 h 1389530"/>
              <a:gd name="connsiteX102" fmla="*/ 29357 w 2378110"/>
              <a:gd name="connsiteY102" fmla="*/ 690282 h 1389530"/>
              <a:gd name="connsiteX0" fmla="*/ 29357 w 2378110"/>
              <a:gd name="connsiteY0" fmla="*/ 690282 h 1389530"/>
              <a:gd name="connsiteX1" fmla="*/ 20392 w 2378110"/>
              <a:gd name="connsiteY1" fmla="*/ 726141 h 1389530"/>
              <a:gd name="connsiteX2" fmla="*/ 2463 w 2378110"/>
              <a:gd name="connsiteY2" fmla="*/ 753035 h 1389530"/>
              <a:gd name="connsiteX3" fmla="*/ 11427 w 2378110"/>
              <a:gd name="connsiteY3" fmla="*/ 878541 h 1389530"/>
              <a:gd name="connsiteX4" fmla="*/ 47286 w 2378110"/>
              <a:gd name="connsiteY4" fmla="*/ 923365 h 1389530"/>
              <a:gd name="connsiteX5" fmla="*/ 74180 w 2378110"/>
              <a:gd name="connsiteY5" fmla="*/ 950259 h 1389530"/>
              <a:gd name="connsiteX6" fmla="*/ 101075 w 2378110"/>
              <a:gd name="connsiteY6" fmla="*/ 1004047 h 1389530"/>
              <a:gd name="connsiteX7" fmla="*/ 136933 w 2378110"/>
              <a:gd name="connsiteY7" fmla="*/ 1048871 h 1389530"/>
              <a:gd name="connsiteX8" fmla="*/ 190722 w 2378110"/>
              <a:gd name="connsiteY8" fmla="*/ 1102659 h 1389530"/>
              <a:gd name="connsiteX9" fmla="*/ 271404 w 2378110"/>
              <a:gd name="connsiteY9" fmla="*/ 1120588 h 1389530"/>
              <a:gd name="connsiteX10" fmla="*/ 325192 w 2378110"/>
              <a:gd name="connsiteY10" fmla="*/ 1147482 h 1389530"/>
              <a:gd name="connsiteX11" fmla="*/ 387945 w 2378110"/>
              <a:gd name="connsiteY11" fmla="*/ 1165412 h 1389530"/>
              <a:gd name="connsiteX12" fmla="*/ 441733 w 2378110"/>
              <a:gd name="connsiteY12" fmla="*/ 1183341 h 1389530"/>
              <a:gd name="connsiteX13" fmla="*/ 477592 w 2378110"/>
              <a:gd name="connsiteY13" fmla="*/ 1192306 h 1389530"/>
              <a:gd name="connsiteX14" fmla="*/ 504486 w 2378110"/>
              <a:gd name="connsiteY14" fmla="*/ 1201271 h 1389530"/>
              <a:gd name="connsiteX15" fmla="*/ 540345 w 2378110"/>
              <a:gd name="connsiteY15" fmla="*/ 1210235 h 1389530"/>
              <a:gd name="connsiteX16" fmla="*/ 594133 w 2378110"/>
              <a:gd name="connsiteY16" fmla="*/ 1228165 h 1389530"/>
              <a:gd name="connsiteX17" fmla="*/ 629992 w 2378110"/>
              <a:gd name="connsiteY17" fmla="*/ 1237130 h 1389530"/>
              <a:gd name="connsiteX18" fmla="*/ 683780 w 2378110"/>
              <a:gd name="connsiteY18" fmla="*/ 1255059 h 1389530"/>
              <a:gd name="connsiteX19" fmla="*/ 764463 w 2378110"/>
              <a:gd name="connsiteY19" fmla="*/ 1264024 h 1389530"/>
              <a:gd name="connsiteX20" fmla="*/ 800322 w 2378110"/>
              <a:gd name="connsiteY20" fmla="*/ 1272988 h 1389530"/>
              <a:gd name="connsiteX21" fmla="*/ 827216 w 2378110"/>
              <a:gd name="connsiteY21" fmla="*/ 1281953 h 1389530"/>
              <a:gd name="connsiteX22" fmla="*/ 872039 w 2378110"/>
              <a:gd name="connsiteY22" fmla="*/ 1290918 h 1389530"/>
              <a:gd name="connsiteX23" fmla="*/ 934792 w 2378110"/>
              <a:gd name="connsiteY23" fmla="*/ 1308847 h 1389530"/>
              <a:gd name="connsiteX24" fmla="*/ 1042369 w 2378110"/>
              <a:gd name="connsiteY24" fmla="*/ 1317812 h 1389530"/>
              <a:gd name="connsiteX25" fmla="*/ 1078227 w 2378110"/>
              <a:gd name="connsiteY25" fmla="*/ 1326777 h 1389530"/>
              <a:gd name="connsiteX26" fmla="*/ 1132016 w 2378110"/>
              <a:gd name="connsiteY26" fmla="*/ 1335741 h 1389530"/>
              <a:gd name="connsiteX27" fmla="*/ 1158910 w 2378110"/>
              <a:gd name="connsiteY27" fmla="*/ 1344706 h 1389530"/>
              <a:gd name="connsiteX28" fmla="*/ 1257522 w 2378110"/>
              <a:gd name="connsiteY28" fmla="*/ 1353671 h 1389530"/>
              <a:gd name="connsiteX29" fmla="*/ 1490604 w 2378110"/>
              <a:gd name="connsiteY29" fmla="*/ 1380565 h 1389530"/>
              <a:gd name="connsiteX30" fmla="*/ 1553357 w 2378110"/>
              <a:gd name="connsiteY30" fmla="*/ 1389530 h 1389530"/>
              <a:gd name="connsiteX31" fmla="*/ 1750580 w 2378110"/>
              <a:gd name="connsiteY31" fmla="*/ 1380565 h 1389530"/>
              <a:gd name="connsiteX32" fmla="*/ 1840227 w 2378110"/>
              <a:gd name="connsiteY32" fmla="*/ 1362635 h 1389530"/>
              <a:gd name="connsiteX33" fmla="*/ 1867122 w 2378110"/>
              <a:gd name="connsiteY33" fmla="*/ 1353671 h 1389530"/>
              <a:gd name="connsiteX34" fmla="*/ 2037451 w 2378110"/>
              <a:gd name="connsiteY34" fmla="*/ 1335741 h 1389530"/>
              <a:gd name="connsiteX35" fmla="*/ 2118133 w 2378110"/>
              <a:gd name="connsiteY35" fmla="*/ 1308847 h 1389530"/>
              <a:gd name="connsiteX36" fmla="*/ 2145027 w 2378110"/>
              <a:gd name="connsiteY36" fmla="*/ 1299882 h 1389530"/>
              <a:gd name="connsiteX37" fmla="*/ 2180886 w 2378110"/>
              <a:gd name="connsiteY37" fmla="*/ 1290918 h 1389530"/>
              <a:gd name="connsiteX38" fmla="*/ 2207780 w 2378110"/>
              <a:gd name="connsiteY38" fmla="*/ 1272988 h 1389530"/>
              <a:gd name="connsiteX39" fmla="*/ 2279498 w 2378110"/>
              <a:gd name="connsiteY39" fmla="*/ 1255059 h 1389530"/>
              <a:gd name="connsiteX40" fmla="*/ 2315357 w 2378110"/>
              <a:gd name="connsiteY40" fmla="*/ 1228165 h 1389530"/>
              <a:gd name="connsiteX41" fmla="*/ 2342251 w 2378110"/>
              <a:gd name="connsiteY41" fmla="*/ 1210235 h 1389530"/>
              <a:gd name="connsiteX42" fmla="*/ 2351216 w 2378110"/>
              <a:gd name="connsiteY42" fmla="*/ 1174377 h 1389530"/>
              <a:gd name="connsiteX43" fmla="*/ 2369145 w 2378110"/>
              <a:gd name="connsiteY43" fmla="*/ 1120588 h 1389530"/>
              <a:gd name="connsiteX44" fmla="*/ 2378110 w 2378110"/>
              <a:gd name="connsiteY44" fmla="*/ 1093694 h 1389530"/>
              <a:gd name="connsiteX45" fmla="*/ 2342251 w 2378110"/>
              <a:gd name="connsiteY45" fmla="*/ 1013012 h 1389530"/>
              <a:gd name="connsiteX46" fmla="*/ 2324322 w 2378110"/>
              <a:gd name="connsiteY46" fmla="*/ 995082 h 1389530"/>
              <a:gd name="connsiteX47" fmla="*/ 2297427 w 2378110"/>
              <a:gd name="connsiteY47" fmla="*/ 950259 h 1389530"/>
              <a:gd name="connsiteX48" fmla="*/ 2279498 w 2378110"/>
              <a:gd name="connsiteY48" fmla="*/ 923365 h 1389530"/>
              <a:gd name="connsiteX49" fmla="*/ 2225710 w 2378110"/>
              <a:gd name="connsiteY49" fmla="*/ 878541 h 1389530"/>
              <a:gd name="connsiteX50" fmla="*/ 2207780 w 2378110"/>
              <a:gd name="connsiteY50" fmla="*/ 851647 h 1389530"/>
              <a:gd name="connsiteX51" fmla="*/ 2153992 w 2378110"/>
              <a:gd name="connsiteY51" fmla="*/ 797859 h 1389530"/>
              <a:gd name="connsiteX52" fmla="*/ 2127098 w 2378110"/>
              <a:gd name="connsiteY52" fmla="*/ 770965 h 1389530"/>
              <a:gd name="connsiteX53" fmla="*/ 2073310 w 2378110"/>
              <a:gd name="connsiteY53" fmla="*/ 735106 h 1389530"/>
              <a:gd name="connsiteX54" fmla="*/ 2055380 w 2378110"/>
              <a:gd name="connsiteY54" fmla="*/ 717177 h 1389530"/>
              <a:gd name="connsiteX55" fmla="*/ 2037451 w 2378110"/>
              <a:gd name="connsiteY55" fmla="*/ 690282 h 1389530"/>
              <a:gd name="connsiteX56" fmla="*/ 2001592 w 2378110"/>
              <a:gd name="connsiteY56" fmla="*/ 681318 h 1389530"/>
              <a:gd name="connsiteX57" fmla="*/ 1956769 w 2378110"/>
              <a:gd name="connsiteY57" fmla="*/ 645459 h 1389530"/>
              <a:gd name="connsiteX58" fmla="*/ 1929875 w 2378110"/>
              <a:gd name="connsiteY58" fmla="*/ 636494 h 1389530"/>
              <a:gd name="connsiteX59" fmla="*/ 1858157 w 2378110"/>
              <a:gd name="connsiteY59" fmla="*/ 582706 h 1389530"/>
              <a:gd name="connsiteX60" fmla="*/ 1831263 w 2378110"/>
              <a:gd name="connsiteY60" fmla="*/ 564777 h 1389530"/>
              <a:gd name="connsiteX61" fmla="*/ 1813333 w 2378110"/>
              <a:gd name="connsiteY61" fmla="*/ 546847 h 1389530"/>
              <a:gd name="connsiteX62" fmla="*/ 1768510 w 2378110"/>
              <a:gd name="connsiteY62" fmla="*/ 510988 h 1389530"/>
              <a:gd name="connsiteX63" fmla="*/ 1750580 w 2378110"/>
              <a:gd name="connsiteY63" fmla="*/ 484094 h 1389530"/>
              <a:gd name="connsiteX64" fmla="*/ 1696792 w 2378110"/>
              <a:gd name="connsiteY64" fmla="*/ 448235 h 1389530"/>
              <a:gd name="connsiteX65" fmla="*/ 1678863 w 2378110"/>
              <a:gd name="connsiteY65" fmla="*/ 421341 h 1389530"/>
              <a:gd name="connsiteX66" fmla="*/ 1625075 w 2378110"/>
              <a:gd name="connsiteY66" fmla="*/ 385482 h 1389530"/>
              <a:gd name="connsiteX67" fmla="*/ 1580251 w 2378110"/>
              <a:gd name="connsiteY67" fmla="*/ 349624 h 1389530"/>
              <a:gd name="connsiteX68" fmla="*/ 1544392 w 2378110"/>
              <a:gd name="connsiteY68" fmla="*/ 304800 h 1389530"/>
              <a:gd name="connsiteX69" fmla="*/ 1517498 w 2378110"/>
              <a:gd name="connsiteY69" fmla="*/ 286871 h 1389530"/>
              <a:gd name="connsiteX70" fmla="*/ 1499569 w 2378110"/>
              <a:gd name="connsiteY70" fmla="*/ 268941 h 1389530"/>
              <a:gd name="connsiteX71" fmla="*/ 1445780 w 2378110"/>
              <a:gd name="connsiteY71" fmla="*/ 233082 h 1389530"/>
              <a:gd name="connsiteX72" fmla="*/ 1418886 w 2378110"/>
              <a:gd name="connsiteY72" fmla="*/ 215153 h 1389530"/>
              <a:gd name="connsiteX73" fmla="*/ 1391992 w 2378110"/>
              <a:gd name="connsiteY73" fmla="*/ 197224 h 1389530"/>
              <a:gd name="connsiteX74" fmla="*/ 1365098 w 2378110"/>
              <a:gd name="connsiteY74" fmla="*/ 188259 h 1389530"/>
              <a:gd name="connsiteX75" fmla="*/ 1311310 w 2378110"/>
              <a:gd name="connsiteY75" fmla="*/ 143435 h 1389530"/>
              <a:gd name="connsiteX76" fmla="*/ 1293380 w 2378110"/>
              <a:gd name="connsiteY76" fmla="*/ 125506 h 1389530"/>
              <a:gd name="connsiteX77" fmla="*/ 1140980 w 2378110"/>
              <a:gd name="connsiteY77" fmla="*/ 53788 h 1389530"/>
              <a:gd name="connsiteX78" fmla="*/ 1051333 w 2378110"/>
              <a:gd name="connsiteY78" fmla="*/ 17930 h 1389530"/>
              <a:gd name="connsiteX79" fmla="*/ 961686 w 2378110"/>
              <a:gd name="connsiteY79" fmla="*/ 0 h 1389530"/>
              <a:gd name="connsiteX80" fmla="*/ 818251 w 2378110"/>
              <a:gd name="connsiteY80" fmla="*/ 8965 h 1389530"/>
              <a:gd name="connsiteX81" fmla="*/ 746533 w 2378110"/>
              <a:gd name="connsiteY81" fmla="*/ 44824 h 1389530"/>
              <a:gd name="connsiteX82" fmla="*/ 692745 w 2378110"/>
              <a:gd name="connsiteY82" fmla="*/ 80682 h 1389530"/>
              <a:gd name="connsiteX83" fmla="*/ 665851 w 2378110"/>
              <a:gd name="connsiteY83" fmla="*/ 98612 h 1389530"/>
              <a:gd name="connsiteX84" fmla="*/ 612063 w 2378110"/>
              <a:gd name="connsiteY84" fmla="*/ 134471 h 1389530"/>
              <a:gd name="connsiteX85" fmla="*/ 540345 w 2378110"/>
              <a:gd name="connsiteY85" fmla="*/ 179294 h 1389530"/>
              <a:gd name="connsiteX86" fmla="*/ 495522 w 2378110"/>
              <a:gd name="connsiteY86" fmla="*/ 215153 h 1389530"/>
              <a:gd name="connsiteX87" fmla="*/ 450698 w 2378110"/>
              <a:gd name="connsiteY87" fmla="*/ 251012 h 1389530"/>
              <a:gd name="connsiteX88" fmla="*/ 396910 w 2378110"/>
              <a:gd name="connsiteY88" fmla="*/ 313765 h 1389530"/>
              <a:gd name="connsiteX89" fmla="*/ 378980 w 2378110"/>
              <a:gd name="connsiteY89" fmla="*/ 331694 h 1389530"/>
              <a:gd name="connsiteX90" fmla="*/ 370016 w 2378110"/>
              <a:gd name="connsiteY90" fmla="*/ 358588 h 1389530"/>
              <a:gd name="connsiteX91" fmla="*/ 325192 w 2378110"/>
              <a:gd name="connsiteY91" fmla="*/ 403412 h 1389530"/>
              <a:gd name="connsiteX92" fmla="*/ 316227 w 2378110"/>
              <a:gd name="connsiteY92" fmla="*/ 430306 h 1389530"/>
              <a:gd name="connsiteX93" fmla="*/ 289333 w 2378110"/>
              <a:gd name="connsiteY93" fmla="*/ 448235 h 1389530"/>
              <a:gd name="connsiteX94" fmla="*/ 271404 w 2378110"/>
              <a:gd name="connsiteY94" fmla="*/ 466165 h 1389530"/>
              <a:gd name="connsiteX95" fmla="*/ 244510 w 2378110"/>
              <a:gd name="connsiteY95" fmla="*/ 484094 h 1389530"/>
              <a:gd name="connsiteX96" fmla="*/ 199686 w 2378110"/>
              <a:gd name="connsiteY96" fmla="*/ 528918 h 1389530"/>
              <a:gd name="connsiteX97" fmla="*/ 172792 w 2378110"/>
              <a:gd name="connsiteY97" fmla="*/ 546847 h 1389530"/>
              <a:gd name="connsiteX98" fmla="*/ 127969 w 2378110"/>
              <a:gd name="connsiteY98" fmla="*/ 582706 h 1389530"/>
              <a:gd name="connsiteX99" fmla="*/ 92110 w 2378110"/>
              <a:gd name="connsiteY99" fmla="*/ 627530 h 1389530"/>
              <a:gd name="connsiteX100" fmla="*/ 47286 w 2378110"/>
              <a:gd name="connsiteY100" fmla="*/ 663388 h 1389530"/>
              <a:gd name="connsiteX101" fmla="*/ 29357 w 2378110"/>
              <a:gd name="connsiteY101" fmla="*/ 690282 h 1389530"/>
              <a:gd name="connsiteX0" fmla="*/ 29357 w 2378110"/>
              <a:gd name="connsiteY0" fmla="*/ 700741 h 1399989"/>
              <a:gd name="connsiteX1" fmla="*/ 20392 w 2378110"/>
              <a:gd name="connsiteY1" fmla="*/ 736600 h 1399989"/>
              <a:gd name="connsiteX2" fmla="*/ 2463 w 2378110"/>
              <a:gd name="connsiteY2" fmla="*/ 763494 h 1399989"/>
              <a:gd name="connsiteX3" fmla="*/ 11427 w 2378110"/>
              <a:gd name="connsiteY3" fmla="*/ 889000 h 1399989"/>
              <a:gd name="connsiteX4" fmla="*/ 47286 w 2378110"/>
              <a:gd name="connsiteY4" fmla="*/ 933824 h 1399989"/>
              <a:gd name="connsiteX5" fmla="*/ 74180 w 2378110"/>
              <a:gd name="connsiteY5" fmla="*/ 960718 h 1399989"/>
              <a:gd name="connsiteX6" fmla="*/ 101075 w 2378110"/>
              <a:gd name="connsiteY6" fmla="*/ 1014506 h 1399989"/>
              <a:gd name="connsiteX7" fmla="*/ 136933 w 2378110"/>
              <a:gd name="connsiteY7" fmla="*/ 1059330 h 1399989"/>
              <a:gd name="connsiteX8" fmla="*/ 190722 w 2378110"/>
              <a:gd name="connsiteY8" fmla="*/ 1113118 h 1399989"/>
              <a:gd name="connsiteX9" fmla="*/ 271404 w 2378110"/>
              <a:gd name="connsiteY9" fmla="*/ 1131047 h 1399989"/>
              <a:gd name="connsiteX10" fmla="*/ 325192 w 2378110"/>
              <a:gd name="connsiteY10" fmla="*/ 1157941 h 1399989"/>
              <a:gd name="connsiteX11" fmla="*/ 387945 w 2378110"/>
              <a:gd name="connsiteY11" fmla="*/ 1175871 h 1399989"/>
              <a:gd name="connsiteX12" fmla="*/ 441733 w 2378110"/>
              <a:gd name="connsiteY12" fmla="*/ 1193800 h 1399989"/>
              <a:gd name="connsiteX13" fmla="*/ 477592 w 2378110"/>
              <a:gd name="connsiteY13" fmla="*/ 1202765 h 1399989"/>
              <a:gd name="connsiteX14" fmla="*/ 504486 w 2378110"/>
              <a:gd name="connsiteY14" fmla="*/ 1211730 h 1399989"/>
              <a:gd name="connsiteX15" fmla="*/ 540345 w 2378110"/>
              <a:gd name="connsiteY15" fmla="*/ 1220694 h 1399989"/>
              <a:gd name="connsiteX16" fmla="*/ 594133 w 2378110"/>
              <a:gd name="connsiteY16" fmla="*/ 1238624 h 1399989"/>
              <a:gd name="connsiteX17" fmla="*/ 629992 w 2378110"/>
              <a:gd name="connsiteY17" fmla="*/ 1247589 h 1399989"/>
              <a:gd name="connsiteX18" fmla="*/ 683780 w 2378110"/>
              <a:gd name="connsiteY18" fmla="*/ 1265518 h 1399989"/>
              <a:gd name="connsiteX19" fmla="*/ 764463 w 2378110"/>
              <a:gd name="connsiteY19" fmla="*/ 1274483 h 1399989"/>
              <a:gd name="connsiteX20" fmla="*/ 800322 w 2378110"/>
              <a:gd name="connsiteY20" fmla="*/ 1283447 h 1399989"/>
              <a:gd name="connsiteX21" fmla="*/ 827216 w 2378110"/>
              <a:gd name="connsiteY21" fmla="*/ 1292412 h 1399989"/>
              <a:gd name="connsiteX22" fmla="*/ 872039 w 2378110"/>
              <a:gd name="connsiteY22" fmla="*/ 1301377 h 1399989"/>
              <a:gd name="connsiteX23" fmla="*/ 934792 w 2378110"/>
              <a:gd name="connsiteY23" fmla="*/ 1319306 h 1399989"/>
              <a:gd name="connsiteX24" fmla="*/ 1042369 w 2378110"/>
              <a:gd name="connsiteY24" fmla="*/ 1328271 h 1399989"/>
              <a:gd name="connsiteX25" fmla="*/ 1078227 w 2378110"/>
              <a:gd name="connsiteY25" fmla="*/ 1337236 h 1399989"/>
              <a:gd name="connsiteX26" fmla="*/ 1132016 w 2378110"/>
              <a:gd name="connsiteY26" fmla="*/ 1346200 h 1399989"/>
              <a:gd name="connsiteX27" fmla="*/ 1158910 w 2378110"/>
              <a:gd name="connsiteY27" fmla="*/ 1355165 h 1399989"/>
              <a:gd name="connsiteX28" fmla="*/ 1257522 w 2378110"/>
              <a:gd name="connsiteY28" fmla="*/ 1364130 h 1399989"/>
              <a:gd name="connsiteX29" fmla="*/ 1490604 w 2378110"/>
              <a:gd name="connsiteY29" fmla="*/ 1391024 h 1399989"/>
              <a:gd name="connsiteX30" fmla="*/ 1553357 w 2378110"/>
              <a:gd name="connsiteY30" fmla="*/ 1399989 h 1399989"/>
              <a:gd name="connsiteX31" fmla="*/ 1750580 w 2378110"/>
              <a:gd name="connsiteY31" fmla="*/ 1391024 h 1399989"/>
              <a:gd name="connsiteX32" fmla="*/ 1840227 w 2378110"/>
              <a:gd name="connsiteY32" fmla="*/ 1373094 h 1399989"/>
              <a:gd name="connsiteX33" fmla="*/ 1867122 w 2378110"/>
              <a:gd name="connsiteY33" fmla="*/ 1364130 h 1399989"/>
              <a:gd name="connsiteX34" fmla="*/ 2037451 w 2378110"/>
              <a:gd name="connsiteY34" fmla="*/ 1346200 h 1399989"/>
              <a:gd name="connsiteX35" fmla="*/ 2118133 w 2378110"/>
              <a:gd name="connsiteY35" fmla="*/ 1319306 h 1399989"/>
              <a:gd name="connsiteX36" fmla="*/ 2145027 w 2378110"/>
              <a:gd name="connsiteY36" fmla="*/ 1310341 h 1399989"/>
              <a:gd name="connsiteX37" fmla="*/ 2180886 w 2378110"/>
              <a:gd name="connsiteY37" fmla="*/ 1301377 h 1399989"/>
              <a:gd name="connsiteX38" fmla="*/ 2207780 w 2378110"/>
              <a:gd name="connsiteY38" fmla="*/ 1283447 h 1399989"/>
              <a:gd name="connsiteX39" fmla="*/ 2279498 w 2378110"/>
              <a:gd name="connsiteY39" fmla="*/ 1265518 h 1399989"/>
              <a:gd name="connsiteX40" fmla="*/ 2315357 w 2378110"/>
              <a:gd name="connsiteY40" fmla="*/ 1238624 h 1399989"/>
              <a:gd name="connsiteX41" fmla="*/ 2342251 w 2378110"/>
              <a:gd name="connsiteY41" fmla="*/ 1220694 h 1399989"/>
              <a:gd name="connsiteX42" fmla="*/ 2351216 w 2378110"/>
              <a:gd name="connsiteY42" fmla="*/ 1184836 h 1399989"/>
              <a:gd name="connsiteX43" fmla="*/ 2369145 w 2378110"/>
              <a:gd name="connsiteY43" fmla="*/ 1131047 h 1399989"/>
              <a:gd name="connsiteX44" fmla="*/ 2378110 w 2378110"/>
              <a:gd name="connsiteY44" fmla="*/ 1104153 h 1399989"/>
              <a:gd name="connsiteX45" fmla="*/ 2342251 w 2378110"/>
              <a:gd name="connsiteY45" fmla="*/ 1023471 h 1399989"/>
              <a:gd name="connsiteX46" fmla="*/ 2324322 w 2378110"/>
              <a:gd name="connsiteY46" fmla="*/ 1005541 h 1399989"/>
              <a:gd name="connsiteX47" fmla="*/ 2297427 w 2378110"/>
              <a:gd name="connsiteY47" fmla="*/ 960718 h 1399989"/>
              <a:gd name="connsiteX48" fmla="*/ 2279498 w 2378110"/>
              <a:gd name="connsiteY48" fmla="*/ 933824 h 1399989"/>
              <a:gd name="connsiteX49" fmla="*/ 2225710 w 2378110"/>
              <a:gd name="connsiteY49" fmla="*/ 889000 h 1399989"/>
              <a:gd name="connsiteX50" fmla="*/ 2207780 w 2378110"/>
              <a:gd name="connsiteY50" fmla="*/ 862106 h 1399989"/>
              <a:gd name="connsiteX51" fmla="*/ 2153992 w 2378110"/>
              <a:gd name="connsiteY51" fmla="*/ 808318 h 1399989"/>
              <a:gd name="connsiteX52" fmla="*/ 2127098 w 2378110"/>
              <a:gd name="connsiteY52" fmla="*/ 781424 h 1399989"/>
              <a:gd name="connsiteX53" fmla="*/ 2073310 w 2378110"/>
              <a:gd name="connsiteY53" fmla="*/ 745565 h 1399989"/>
              <a:gd name="connsiteX54" fmla="*/ 2055380 w 2378110"/>
              <a:gd name="connsiteY54" fmla="*/ 727636 h 1399989"/>
              <a:gd name="connsiteX55" fmla="*/ 2037451 w 2378110"/>
              <a:gd name="connsiteY55" fmla="*/ 700741 h 1399989"/>
              <a:gd name="connsiteX56" fmla="*/ 2001592 w 2378110"/>
              <a:gd name="connsiteY56" fmla="*/ 691777 h 1399989"/>
              <a:gd name="connsiteX57" fmla="*/ 1956769 w 2378110"/>
              <a:gd name="connsiteY57" fmla="*/ 655918 h 1399989"/>
              <a:gd name="connsiteX58" fmla="*/ 1929875 w 2378110"/>
              <a:gd name="connsiteY58" fmla="*/ 646953 h 1399989"/>
              <a:gd name="connsiteX59" fmla="*/ 1858157 w 2378110"/>
              <a:gd name="connsiteY59" fmla="*/ 593165 h 1399989"/>
              <a:gd name="connsiteX60" fmla="*/ 1831263 w 2378110"/>
              <a:gd name="connsiteY60" fmla="*/ 575236 h 1399989"/>
              <a:gd name="connsiteX61" fmla="*/ 1813333 w 2378110"/>
              <a:gd name="connsiteY61" fmla="*/ 557306 h 1399989"/>
              <a:gd name="connsiteX62" fmla="*/ 1768510 w 2378110"/>
              <a:gd name="connsiteY62" fmla="*/ 521447 h 1399989"/>
              <a:gd name="connsiteX63" fmla="*/ 1750580 w 2378110"/>
              <a:gd name="connsiteY63" fmla="*/ 494553 h 1399989"/>
              <a:gd name="connsiteX64" fmla="*/ 1696792 w 2378110"/>
              <a:gd name="connsiteY64" fmla="*/ 458694 h 1399989"/>
              <a:gd name="connsiteX65" fmla="*/ 1678863 w 2378110"/>
              <a:gd name="connsiteY65" fmla="*/ 431800 h 1399989"/>
              <a:gd name="connsiteX66" fmla="*/ 1625075 w 2378110"/>
              <a:gd name="connsiteY66" fmla="*/ 395941 h 1399989"/>
              <a:gd name="connsiteX67" fmla="*/ 1580251 w 2378110"/>
              <a:gd name="connsiteY67" fmla="*/ 360083 h 1399989"/>
              <a:gd name="connsiteX68" fmla="*/ 1544392 w 2378110"/>
              <a:gd name="connsiteY68" fmla="*/ 315259 h 1399989"/>
              <a:gd name="connsiteX69" fmla="*/ 1517498 w 2378110"/>
              <a:gd name="connsiteY69" fmla="*/ 297330 h 1399989"/>
              <a:gd name="connsiteX70" fmla="*/ 1499569 w 2378110"/>
              <a:gd name="connsiteY70" fmla="*/ 279400 h 1399989"/>
              <a:gd name="connsiteX71" fmla="*/ 1445780 w 2378110"/>
              <a:gd name="connsiteY71" fmla="*/ 243541 h 1399989"/>
              <a:gd name="connsiteX72" fmla="*/ 1418886 w 2378110"/>
              <a:gd name="connsiteY72" fmla="*/ 225612 h 1399989"/>
              <a:gd name="connsiteX73" fmla="*/ 1391992 w 2378110"/>
              <a:gd name="connsiteY73" fmla="*/ 207683 h 1399989"/>
              <a:gd name="connsiteX74" fmla="*/ 1365098 w 2378110"/>
              <a:gd name="connsiteY74" fmla="*/ 198718 h 1399989"/>
              <a:gd name="connsiteX75" fmla="*/ 1311310 w 2378110"/>
              <a:gd name="connsiteY75" fmla="*/ 153894 h 1399989"/>
              <a:gd name="connsiteX76" fmla="*/ 1167874 w 2378110"/>
              <a:gd name="connsiteY76" fmla="*/ 14941 h 1399989"/>
              <a:gd name="connsiteX77" fmla="*/ 1140980 w 2378110"/>
              <a:gd name="connsiteY77" fmla="*/ 64247 h 1399989"/>
              <a:gd name="connsiteX78" fmla="*/ 1051333 w 2378110"/>
              <a:gd name="connsiteY78" fmla="*/ 28389 h 1399989"/>
              <a:gd name="connsiteX79" fmla="*/ 961686 w 2378110"/>
              <a:gd name="connsiteY79" fmla="*/ 10459 h 1399989"/>
              <a:gd name="connsiteX80" fmla="*/ 818251 w 2378110"/>
              <a:gd name="connsiteY80" fmla="*/ 19424 h 1399989"/>
              <a:gd name="connsiteX81" fmla="*/ 746533 w 2378110"/>
              <a:gd name="connsiteY81" fmla="*/ 55283 h 1399989"/>
              <a:gd name="connsiteX82" fmla="*/ 692745 w 2378110"/>
              <a:gd name="connsiteY82" fmla="*/ 91141 h 1399989"/>
              <a:gd name="connsiteX83" fmla="*/ 665851 w 2378110"/>
              <a:gd name="connsiteY83" fmla="*/ 109071 h 1399989"/>
              <a:gd name="connsiteX84" fmla="*/ 612063 w 2378110"/>
              <a:gd name="connsiteY84" fmla="*/ 144930 h 1399989"/>
              <a:gd name="connsiteX85" fmla="*/ 540345 w 2378110"/>
              <a:gd name="connsiteY85" fmla="*/ 189753 h 1399989"/>
              <a:gd name="connsiteX86" fmla="*/ 495522 w 2378110"/>
              <a:gd name="connsiteY86" fmla="*/ 225612 h 1399989"/>
              <a:gd name="connsiteX87" fmla="*/ 450698 w 2378110"/>
              <a:gd name="connsiteY87" fmla="*/ 261471 h 1399989"/>
              <a:gd name="connsiteX88" fmla="*/ 396910 w 2378110"/>
              <a:gd name="connsiteY88" fmla="*/ 324224 h 1399989"/>
              <a:gd name="connsiteX89" fmla="*/ 378980 w 2378110"/>
              <a:gd name="connsiteY89" fmla="*/ 342153 h 1399989"/>
              <a:gd name="connsiteX90" fmla="*/ 370016 w 2378110"/>
              <a:gd name="connsiteY90" fmla="*/ 369047 h 1399989"/>
              <a:gd name="connsiteX91" fmla="*/ 325192 w 2378110"/>
              <a:gd name="connsiteY91" fmla="*/ 413871 h 1399989"/>
              <a:gd name="connsiteX92" fmla="*/ 316227 w 2378110"/>
              <a:gd name="connsiteY92" fmla="*/ 440765 h 1399989"/>
              <a:gd name="connsiteX93" fmla="*/ 289333 w 2378110"/>
              <a:gd name="connsiteY93" fmla="*/ 458694 h 1399989"/>
              <a:gd name="connsiteX94" fmla="*/ 271404 w 2378110"/>
              <a:gd name="connsiteY94" fmla="*/ 476624 h 1399989"/>
              <a:gd name="connsiteX95" fmla="*/ 244510 w 2378110"/>
              <a:gd name="connsiteY95" fmla="*/ 494553 h 1399989"/>
              <a:gd name="connsiteX96" fmla="*/ 199686 w 2378110"/>
              <a:gd name="connsiteY96" fmla="*/ 539377 h 1399989"/>
              <a:gd name="connsiteX97" fmla="*/ 172792 w 2378110"/>
              <a:gd name="connsiteY97" fmla="*/ 557306 h 1399989"/>
              <a:gd name="connsiteX98" fmla="*/ 127969 w 2378110"/>
              <a:gd name="connsiteY98" fmla="*/ 593165 h 1399989"/>
              <a:gd name="connsiteX99" fmla="*/ 92110 w 2378110"/>
              <a:gd name="connsiteY99" fmla="*/ 637989 h 1399989"/>
              <a:gd name="connsiteX100" fmla="*/ 47286 w 2378110"/>
              <a:gd name="connsiteY100" fmla="*/ 673847 h 1399989"/>
              <a:gd name="connsiteX101" fmla="*/ 29357 w 2378110"/>
              <a:gd name="connsiteY101" fmla="*/ 700741 h 1399989"/>
              <a:gd name="connsiteX0" fmla="*/ 29357 w 2378110"/>
              <a:gd name="connsiteY0" fmla="*/ 730623 h 1429871"/>
              <a:gd name="connsiteX1" fmla="*/ 20392 w 2378110"/>
              <a:gd name="connsiteY1" fmla="*/ 766482 h 1429871"/>
              <a:gd name="connsiteX2" fmla="*/ 2463 w 2378110"/>
              <a:gd name="connsiteY2" fmla="*/ 793376 h 1429871"/>
              <a:gd name="connsiteX3" fmla="*/ 11427 w 2378110"/>
              <a:gd name="connsiteY3" fmla="*/ 918882 h 1429871"/>
              <a:gd name="connsiteX4" fmla="*/ 47286 w 2378110"/>
              <a:gd name="connsiteY4" fmla="*/ 963706 h 1429871"/>
              <a:gd name="connsiteX5" fmla="*/ 74180 w 2378110"/>
              <a:gd name="connsiteY5" fmla="*/ 990600 h 1429871"/>
              <a:gd name="connsiteX6" fmla="*/ 101075 w 2378110"/>
              <a:gd name="connsiteY6" fmla="*/ 1044388 h 1429871"/>
              <a:gd name="connsiteX7" fmla="*/ 136933 w 2378110"/>
              <a:gd name="connsiteY7" fmla="*/ 1089212 h 1429871"/>
              <a:gd name="connsiteX8" fmla="*/ 190722 w 2378110"/>
              <a:gd name="connsiteY8" fmla="*/ 1143000 h 1429871"/>
              <a:gd name="connsiteX9" fmla="*/ 271404 w 2378110"/>
              <a:gd name="connsiteY9" fmla="*/ 1160929 h 1429871"/>
              <a:gd name="connsiteX10" fmla="*/ 325192 w 2378110"/>
              <a:gd name="connsiteY10" fmla="*/ 1187823 h 1429871"/>
              <a:gd name="connsiteX11" fmla="*/ 387945 w 2378110"/>
              <a:gd name="connsiteY11" fmla="*/ 1205753 h 1429871"/>
              <a:gd name="connsiteX12" fmla="*/ 441733 w 2378110"/>
              <a:gd name="connsiteY12" fmla="*/ 1223682 h 1429871"/>
              <a:gd name="connsiteX13" fmla="*/ 477592 w 2378110"/>
              <a:gd name="connsiteY13" fmla="*/ 1232647 h 1429871"/>
              <a:gd name="connsiteX14" fmla="*/ 504486 w 2378110"/>
              <a:gd name="connsiteY14" fmla="*/ 1241612 h 1429871"/>
              <a:gd name="connsiteX15" fmla="*/ 540345 w 2378110"/>
              <a:gd name="connsiteY15" fmla="*/ 1250576 h 1429871"/>
              <a:gd name="connsiteX16" fmla="*/ 594133 w 2378110"/>
              <a:gd name="connsiteY16" fmla="*/ 1268506 h 1429871"/>
              <a:gd name="connsiteX17" fmla="*/ 629992 w 2378110"/>
              <a:gd name="connsiteY17" fmla="*/ 1277471 h 1429871"/>
              <a:gd name="connsiteX18" fmla="*/ 683780 w 2378110"/>
              <a:gd name="connsiteY18" fmla="*/ 1295400 h 1429871"/>
              <a:gd name="connsiteX19" fmla="*/ 764463 w 2378110"/>
              <a:gd name="connsiteY19" fmla="*/ 1304365 h 1429871"/>
              <a:gd name="connsiteX20" fmla="*/ 800322 w 2378110"/>
              <a:gd name="connsiteY20" fmla="*/ 1313329 h 1429871"/>
              <a:gd name="connsiteX21" fmla="*/ 827216 w 2378110"/>
              <a:gd name="connsiteY21" fmla="*/ 1322294 h 1429871"/>
              <a:gd name="connsiteX22" fmla="*/ 872039 w 2378110"/>
              <a:gd name="connsiteY22" fmla="*/ 1331259 h 1429871"/>
              <a:gd name="connsiteX23" fmla="*/ 934792 w 2378110"/>
              <a:gd name="connsiteY23" fmla="*/ 1349188 h 1429871"/>
              <a:gd name="connsiteX24" fmla="*/ 1042369 w 2378110"/>
              <a:gd name="connsiteY24" fmla="*/ 1358153 h 1429871"/>
              <a:gd name="connsiteX25" fmla="*/ 1078227 w 2378110"/>
              <a:gd name="connsiteY25" fmla="*/ 1367118 h 1429871"/>
              <a:gd name="connsiteX26" fmla="*/ 1132016 w 2378110"/>
              <a:gd name="connsiteY26" fmla="*/ 1376082 h 1429871"/>
              <a:gd name="connsiteX27" fmla="*/ 1158910 w 2378110"/>
              <a:gd name="connsiteY27" fmla="*/ 1385047 h 1429871"/>
              <a:gd name="connsiteX28" fmla="*/ 1257522 w 2378110"/>
              <a:gd name="connsiteY28" fmla="*/ 1394012 h 1429871"/>
              <a:gd name="connsiteX29" fmla="*/ 1490604 w 2378110"/>
              <a:gd name="connsiteY29" fmla="*/ 1420906 h 1429871"/>
              <a:gd name="connsiteX30" fmla="*/ 1553357 w 2378110"/>
              <a:gd name="connsiteY30" fmla="*/ 1429871 h 1429871"/>
              <a:gd name="connsiteX31" fmla="*/ 1750580 w 2378110"/>
              <a:gd name="connsiteY31" fmla="*/ 1420906 h 1429871"/>
              <a:gd name="connsiteX32" fmla="*/ 1840227 w 2378110"/>
              <a:gd name="connsiteY32" fmla="*/ 1402976 h 1429871"/>
              <a:gd name="connsiteX33" fmla="*/ 1867122 w 2378110"/>
              <a:gd name="connsiteY33" fmla="*/ 1394012 h 1429871"/>
              <a:gd name="connsiteX34" fmla="*/ 2037451 w 2378110"/>
              <a:gd name="connsiteY34" fmla="*/ 1376082 h 1429871"/>
              <a:gd name="connsiteX35" fmla="*/ 2118133 w 2378110"/>
              <a:gd name="connsiteY35" fmla="*/ 1349188 h 1429871"/>
              <a:gd name="connsiteX36" fmla="*/ 2145027 w 2378110"/>
              <a:gd name="connsiteY36" fmla="*/ 1340223 h 1429871"/>
              <a:gd name="connsiteX37" fmla="*/ 2180886 w 2378110"/>
              <a:gd name="connsiteY37" fmla="*/ 1331259 h 1429871"/>
              <a:gd name="connsiteX38" fmla="*/ 2207780 w 2378110"/>
              <a:gd name="connsiteY38" fmla="*/ 1313329 h 1429871"/>
              <a:gd name="connsiteX39" fmla="*/ 2279498 w 2378110"/>
              <a:gd name="connsiteY39" fmla="*/ 1295400 h 1429871"/>
              <a:gd name="connsiteX40" fmla="*/ 2315357 w 2378110"/>
              <a:gd name="connsiteY40" fmla="*/ 1268506 h 1429871"/>
              <a:gd name="connsiteX41" fmla="*/ 2342251 w 2378110"/>
              <a:gd name="connsiteY41" fmla="*/ 1250576 h 1429871"/>
              <a:gd name="connsiteX42" fmla="*/ 2351216 w 2378110"/>
              <a:gd name="connsiteY42" fmla="*/ 1214718 h 1429871"/>
              <a:gd name="connsiteX43" fmla="*/ 2369145 w 2378110"/>
              <a:gd name="connsiteY43" fmla="*/ 1160929 h 1429871"/>
              <a:gd name="connsiteX44" fmla="*/ 2378110 w 2378110"/>
              <a:gd name="connsiteY44" fmla="*/ 1134035 h 1429871"/>
              <a:gd name="connsiteX45" fmla="*/ 2342251 w 2378110"/>
              <a:gd name="connsiteY45" fmla="*/ 1053353 h 1429871"/>
              <a:gd name="connsiteX46" fmla="*/ 2324322 w 2378110"/>
              <a:gd name="connsiteY46" fmla="*/ 1035423 h 1429871"/>
              <a:gd name="connsiteX47" fmla="*/ 2297427 w 2378110"/>
              <a:gd name="connsiteY47" fmla="*/ 990600 h 1429871"/>
              <a:gd name="connsiteX48" fmla="*/ 2279498 w 2378110"/>
              <a:gd name="connsiteY48" fmla="*/ 963706 h 1429871"/>
              <a:gd name="connsiteX49" fmla="*/ 2225710 w 2378110"/>
              <a:gd name="connsiteY49" fmla="*/ 918882 h 1429871"/>
              <a:gd name="connsiteX50" fmla="*/ 2207780 w 2378110"/>
              <a:gd name="connsiteY50" fmla="*/ 891988 h 1429871"/>
              <a:gd name="connsiteX51" fmla="*/ 2153992 w 2378110"/>
              <a:gd name="connsiteY51" fmla="*/ 838200 h 1429871"/>
              <a:gd name="connsiteX52" fmla="*/ 2127098 w 2378110"/>
              <a:gd name="connsiteY52" fmla="*/ 811306 h 1429871"/>
              <a:gd name="connsiteX53" fmla="*/ 2073310 w 2378110"/>
              <a:gd name="connsiteY53" fmla="*/ 775447 h 1429871"/>
              <a:gd name="connsiteX54" fmla="*/ 2055380 w 2378110"/>
              <a:gd name="connsiteY54" fmla="*/ 757518 h 1429871"/>
              <a:gd name="connsiteX55" fmla="*/ 2037451 w 2378110"/>
              <a:gd name="connsiteY55" fmla="*/ 730623 h 1429871"/>
              <a:gd name="connsiteX56" fmla="*/ 2001592 w 2378110"/>
              <a:gd name="connsiteY56" fmla="*/ 721659 h 1429871"/>
              <a:gd name="connsiteX57" fmla="*/ 1956769 w 2378110"/>
              <a:gd name="connsiteY57" fmla="*/ 685800 h 1429871"/>
              <a:gd name="connsiteX58" fmla="*/ 1929875 w 2378110"/>
              <a:gd name="connsiteY58" fmla="*/ 676835 h 1429871"/>
              <a:gd name="connsiteX59" fmla="*/ 1858157 w 2378110"/>
              <a:gd name="connsiteY59" fmla="*/ 623047 h 1429871"/>
              <a:gd name="connsiteX60" fmla="*/ 1831263 w 2378110"/>
              <a:gd name="connsiteY60" fmla="*/ 605118 h 1429871"/>
              <a:gd name="connsiteX61" fmla="*/ 1813333 w 2378110"/>
              <a:gd name="connsiteY61" fmla="*/ 587188 h 1429871"/>
              <a:gd name="connsiteX62" fmla="*/ 1768510 w 2378110"/>
              <a:gd name="connsiteY62" fmla="*/ 551329 h 1429871"/>
              <a:gd name="connsiteX63" fmla="*/ 1750580 w 2378110"/>
              <a:gd name="connsiteY63" fmla="*/ 524435 h 1429871"/>
              <a:gd name="connsiteX64" fmla="*/ 1696792 w 2378110"/>
              <a:gd name="connsiteY64" fmla="*/ 488576 h 1429871"/>
              <a:gd name="connsiteX65" fmla="*/ 1678863 w 2378110"/>
              <a:gd name="connsiteY65" fmla="*/ 461682 h 1429871"/>
              <a:gd name="connsiteX66" fmla="*/ 1625075 w 2378110"/>
              <a:gd name="connsiteY66" fmla="*/ 425823 h 1429871"/>
              <a:gd name="connsiteX67" fmla="*/ 1580251 w 2378110"/>
              <a:gd name="connsiteY67" fmla="*/ 389965 h 1429871"/>
              <a:gd name="connsiteX68" fmla="*/ 1544392 w 2378110"/>
              <a:gd name="connsiteY68" fmla="*/ 345141 h 1429871"/>
              <a:gd name="connsiteX69" fmla="*/ 1517498 w 2378110"/>
              <a:gd name="connsiteY69" fmla="*/ 327212 h 1429871"/>
              <a:gd name="connsiteX70" fmla="*/ 1499569 w 2378110"/>
              <a:gd name="connsiteY70" fmla="*/ 309282 h 1429871"/>
              <a:gd name="connsiteX71" fmla="*/ 1445780 w 2378110"/>
              <a:gd name="connsiteY71" fmla="*/ 273423 h 1429871"/>
              <a:gd name="connsiteX72" fmla="*/ 1418886 w 2378110"/>
              <a:gd name="connsiteY72" fmla="*/ 255494 h 1429871"/>
              <a:gd name="connsiteX73" fmla="*/ 1391992 w 2378110"/>
              <a:gd name="connsiteY73" fmla="*/ 237565 h 1429871"/>
              <a:gd name="connsiteX74" fmla="*/ 1365098 w 2378110"/>
              <a:gd name="connsiteY74" fmla="*/ 228600 h 1429871"/>
              <a:gd name="connsiteX75" fmla="*/ 1311310 w 2378110"/>
              <a:gd name="connsiteY75" fmla="*/ 183776 h 1429871"/>
              <a:gd name="connsiteX76" fmla="*/ 1167874 w 2378110"/>
              <a:gd name="connsiteY76" fmla="*/ 44823 h 1429871"/>
              <a:gd name="connsiteX77" fmla="*/ 1100638 w 2378110"/>
              <a:gd name="connsiteY77" fmla="*/ 0 h 1429871"/>
              <a:gd name="connsiteX78" fmla="*/ 1051333 w 2378110"/>
              <a:gd name="connsiteY78" fmla="*/ 58271 h 1429871"/>
              <a:gd name="connsiteX79" fmla="*/ 961686 w 2378110"/>
              <a:gd name="connsiteY79" fmla="*/ 40341 h 1429871"/>
              <a:gd name="connsiteX80" fmla="*/ 818251 w 2378110"/>
              <a:gd name="connsiteY80" fmla="*/ 49306 h 1429871"/>
              <a:gd name="connsiteX81" fmla="*/ 746533 w 2378110"/>
              <a:gd name="connsiteY81" fmla="*/ 85165 h 1429871"/>
              <a:gd name="connsiteX82" fmla="*/ 692745 w 2378110"/>
              <a:gd name="connsiteY82" fmla="*/ 121023 h 1429871"/>
              <a:gd name="connsiteX83" fmla="*/ 665851 w 2378110"/>
              <a:gd name="connsiteY83" fmla="*/ 138953 h 1429871"/>
              <a:gd name="connsiteX84" fmla="*/ 612063 w 2378110"/>
              <a:gd name="connsiteY84" fmla="*/ 174812 h 1429871"/>
              <a:gd name="connsiteX85" fmla="*/ 540345 w 2378110"/>
              <a:gd name="connsiteY85" fmla="*/ 219635 h 1429871"/>
              <a:gd name="connsiteX86" fmla="*/ 495522 w 2378110"/>
              <a:gd name="connsiteY86" fmla="*/ 255494 h 1429871"/>
              <a:gd name="connsiteX87" fmla="*/ 450698 w 2378110"/>
              <a:gd name="connsiteY87" fmla="*/ 291353 h 1429871"/>
              <a:gd name="connsiteX88" fmla="*/ 396910 w 2378110"/>
              <a:gd name="connsiteY88" fmla="*/ 354106 h 1429871"/>
              <a:gd name="connsiteX89" fmla="*/ 378980 w 2378110"/>
              <a:gd name="connsiteY89" fmla="*/ 372035 h 1429871"/>
              <a:gd name="connsiteX90" fmla="*/ 370016 w 2378110"/>
              <a:gd name="connsiteY90" fmla="*/ 398929 h 1429871"/>
              <a:gd name="connsiteX91" fmla="*/ 325192 w 2378110"/>
              <a:gd name="connsiteY91" fmla="*/ 443753 h 1429871"/>
              <a:gd name="connsiteX92" fmla="*/ 316227 w 2378110"/>
              <a:gd name="connsiteY92" fmla="*/ 470647 h 1429871"/>
              <a:gd name="connsiteX93" fmla="*/ 289333 w 2378110"/>
              <a:gd name="connsiteY93" fmla="*/ 488576 h 1429871"/>
              <a:gd name="connsiteX94" fmla="*/ 271404 w 2378110"/>
              <a:gd name="connsiteY94" fmla="*/ 506506 h 1429871"/>
              <a:gd name="connsiteX95" fmla="*/ 244510 w 2378110"/>
              <a:gd name="connsiteY95" fmla="*/ 524435 h 1429871"/>
              <a:gd name="connsiteX96" fmla="*/ 199686 w 2378110"/>
              <a:gd name="connsiteY96" fmla="*/ 569259 h 1429871"/>
              <a:gd name="connsiteX97" fmla="*/ 172792 w 2378110"/>
              <a:gd name="connsiteY97" fmla="*/ 587188 h 1429871"/>
              <a:gd name="connsiteX98" fmla="*/ 127969 w 2378110"/>
              <a:gd name="connsiteY98" fmla="*/ 623047 h 1429871"/>
              <a:gd name="connsiteX99" fmla="*/ 92110 w 2378110"/>
              <a:gd name="connsiteY99" fmla="*/ 667871 h 1429871"/>
              <a:gd name="connsiteX100" fmla="*/ 47286 w 2378110"/>
              <a:gd name="connsiteY100" fmla="*/ 703729 h 1429871"/>
              <a:gd name="connsiteX101" fmla="*/ 29357 w 2378110"/>
              <a:gd name="connsiteY101" fmla="*/ 730623 h 1429871"/>
              <a:gd name="connsiteX0" fmla="*/ 29357 w 2378110"/>
              <a:gd name="connsiteY0" fmla="*/ 766387 h 1465635"/>
              <a:gd name="connsiteX1" fmla="*/ 20392 w 2378110"/>
              <a:gd name="connsiteY1" fmla="*/ 802246 h 1465635"/>
              <a:gd name="connsiteX2" fmla="*/ 2463 w 2378110"/>
              <a:gd name="connsiteY2" fmla="*/ 829140 h 1465635"/>
              <a:gd name="connsiteX3" fmla="*/ 11427 w 2378110"/>
              <a:gd name="connsiteY3" fmla="*/ 954646 h 1465635"/>
              <a:gd name="connsiteX4" fmla="*/ 47286 w 2378110"/>
              <a:gd name="connsiteY4" fmla="*/ 999470 h 1465635"/>
              <a:gd name="connsiteX5" fmla="*/ 74180 w 2378110"/>
              <a:gd name="connsiteY5" fmla="*/ 1026364 h 1465635"/>
              <a:gd name="connsiteX6" fmla="*/ 101075 w 2378110"/>
              <a:gd name="connsiteY6" fmla="*/ 1080152 h 1465635"/>
              <a:gd name="connsiteX7" fmla="*/ 136933 w 2378110"/>
              <a:gd name="connsiteY7" fmla="*/ 1124976 h 1465635"/>
              <a:gd name="connsiteX8" fmla="*/ 190722 w 2378110"/>
              <a:gd name="connsiteY8" fmla="*/ 1178764 h 1465635"/>
              <a:gd name="connsiteX9" fmla="*/ 271404 w 2378110"/>
              <a:gd name="connsiteY9" fmla="*/ 1196693 h 1465635"/>
              <a:gd name="connsiteX10" fmla="*/ 325192 w 2378110"/>
              <a:gd name="connsiteY10" fmla="*/ 1223587 h 1465635"/>
              <a:gd name="connsiteX11" fmla="*/ 387945 w 2378110"/>
              <a:gd name="connsiteY11" fmla="*/ 1241517 h 1465635"/>
              <a:gd name="connsiteX12" fmla="*/ 441733 w 2378110"/>
              <a:gd name="connsiteY12" fmla="*/ 1259446 h 1465635"/>
              <a:gd name="connsiteX13" fmla="*/ 477592 w 2378110"/>
              <a:gd name="connsiteY13" fmla="*/ 1268411 h 1465635"/>
              <a:gd name="connsiteX14" fmla="*/ 504486 w 2378110"/>
              <a:gd name="connsiteY14" fmla="*/ 1277376 h 1465635"/>
              <a:gd name="connsiteX15" fmla="*/ 540345 w 2378110"/>
              <a:gd name="connsiteY15" fmla="*/ 1286340 h 1465635"/>
              <a:gd name="connsiteX16" fmla="*/ 594133 w 2378110"/>
              <a:gd name="connsiteY16" fmla="*/ 1304270 h 1465635"/>
              <a:gd name="connsiteX17" fmla="*/ 629992 w 2378110"/>
              <a:gd name="connsiteY17" fmla="*/ 1313235 h 1465635"/>
              <a:gd name="connsiteX18" fmla="*/ 683780 w 2378110"/>
              <a:gd name="connsiteY18" fmla="*/ 1331164 h 1465635"/>
              <a:gd name="connsiteX19" fmla="*/ 764463 w 2378110"/>
              <a:gd name="connsiteY19" fmla="*/ 1340129 h 1465635"/>
              <a:gd name="connsiteX20" fmla="*/ 800322 w 2378110"/>
              <a:gd name="connsiteY20" fmla="*/ 1349093 h 1465635"/>
              <a:gd name="connsiteX21" fmla="*/ 827216 w 2378110"/>
              <a:gd name="connsiteY21" fmla="*/ 1358058 h 1465635"/>
              <a:gd name="connsiteX22" fmla="*/ 872039 w 2378110"/>
              <a:gd name="connsiteY22" fmla="*/ 1367023 h 1465635"/>
              <a:gd name="connsiteX23" fmla="*/ 934792 w 2378110"/>
              <a:gd name="connsiteY23" fmla="*/ 1384952 h 1465635"/>
              <a:gd name="connsiteX24" fmla="*/ 1042369 w 2378110"/>
              <a:gd name="connsiteY24" fmla="*/ 1393917 h 1465635"/>
              <a:gd name="connsiteX25" fmla="*/ 1078227 w 2378110"/>
              <a:gd name="connsiteY25" fmla="*/ 1402882 h 1465635"/>
              <a:gd name="connsiteX26" fmla="*/ 1132016 w 2378110"/>
              <a:gd name="connsiteY26" fmla="*/ 1411846 h 1465635"/>
              <a:gd name="connsiteX27" fmla="*/ 1158910 w 2378110"/>
              <a:gd name="connsiteY27" fmla="*/ 1420811 h 1465635"/>
              <a:gd name="connsiteX28" fmla="*/ 1257522 w 2378110"/>
              <a:gd name="connsiteY28" fmla="*/ 1429776 h 1465635"/>
              <a:gd name="connsiteX29" fmla="*/ 1490604 w 2378110"/>
              <a:gd name="connsiteY29" fmla="*/ 1456670 h 1465635"/>
              <a:gd name="connsiteX30" fmla="*/ 1553357 w 2378110"/>
              <a:gd name="connsiteY30" fmla="*/ 1465635 h 1465635"/>
              <a:gd name="connsiteX31" fmla="*/ 1750580 w 2378110"/>
              <a:gd name="connsiteY31" fmla="*/ 1456670 h 1465635"/>
              <a:gd name="connsiteX32" fmla="*/ 1840227 w 2378110"/>
              <a:gd name="connsiteY32" fmla="*/ 1438740 h 1465635"/>
              <a:gd name="connsiteX33" fmla="*/ 1867122 w 2378110"/>
              <a:gd name="connsiteY33" fmla="*/ 1429776 h 1465635"/>
              <a:gd name="connsiteX34" fmla="*/ 2037451 w 2378110"/>
              <a:gd name="connsiteY34" fmla="*/ 1411846 h 1465635"/>
              <a:gd name="connsiteX35" fmla="*/ 2118133 w 2378110"/>
              <a:gd name="connsiteY35" fmla="*/ 1384952 h 1465635"/>
              <a:gd name="connsiteX36" fmla="*/ 2145027 w 2378110"/>
              <a:gd name="connsiteY36" fmla="*/ 1375987 h 1465635"/>
              <a:gd name="connsiteX37" fmla="*/ 2180886 w 2378110"/>
              <a:gd name="connsiteY37" fmla="*/ 1367023 h 1465635"/>
              <a:gd name="connsiteX38" fmla="*/ 2207780 w 2378110"/>
              <a:gd name="connsiteY38" fmla="*/ 1349093 h 1465635"/>
              <a:gd name="connsiteX39" fmla="*/ 2279498 w 2378110"/>
              <a:gd name="connsiteY39" fmla="*/ 1331164 h 1465635"/>
              <a:gd name="connsiteX40" fmla="*/ 2315357 w 2378110"/>
              <a:gd name="connsiteY40" fmla="*/ 1304270 h 1465635"/>
              <a:gd name="connsiteX41" fmla="*/ 2342251 w 2378110"/>
              <a:gd name="connsiteY41" fmla="*/ 1286340 h 1465635"/>
              <a:gd name="connsiteX42" fmla="*/ 2351216 w 2378110"/>
              <a:gd name="connsiteY42" fmla="*/ 1250482 h 1465635"/>
              <a:gd name="connsiteX43" fmla="*/ 2369145 w 2378110"/>
              <a:gd name="connsiteY43" fmla="*/ 1196693 h 1465635"/>
              <a:gd name="connsiteX44" fmla="*/ 2378110 w 2378110"/>
              <a:gd name="connsiteY44" fmla="*/ 1169799 h 1465635"/>
              <a:gd name="connsiteX45" fmla="*/ 2342251 w 2378110"/>
              <a:gd name="connsiteY45" fmla="*/ 1089117 h 1465635"/>
              <a:gd name="connsiteX46" fmla="*/ 2324322 w 2378110"/>
              <a:gd name="connsiteY46" fmla="*/ 1071187 h 1465635"/>
              <a:gd name="connsiteX47" fmla="*/ 2297427 w 2378110"/>
              <a:gd name="connsiteY47" fmla="*/ 1026364 h 1465635"/>
              <a:gd name="connsiteX48" fmla="*/ 2279498 w 2378110"/>
              <a:gd name="connsiteY48" fmla="*/ 999470 h 1465635"/>
              <a:gd name="connsiteX49" fmla="*/ 2225710 w 2378110"/>
              <a:gd name="connsiteY49" fmla="*/ 954646 h 1465635"/>
              <a:gd name="connsiteX50" fmla="*/ 2207780 w 2378110"/>
              <a:gd name="connsiteY50" fmla="*/ 927752 h 1465635"/>
              <a:gd name="connsiteX51" fmla="*/ 2153992 w 2378110"/>
              <a:gd name="connsiteY51" fmla="*/ 873964 h 1465635"/>
              <a:gd name="connsiteX52" fmla="*/ 2127098 w 2378110"/>
              <a:gd name="connsiteY52" fmla="*/ 847070 h 1465635"/>
              <a:gd name="connsiteX53" fmla="*/ 2073310 w 2378110"/>
              <a:gd name="connsiteY53" fmla="*/ 811211 h 1465635"/>
              <a:gd name="connsiteX54" fmla="*/ 2055380 w 2378110"/>
              <a:gd name="connsiteY54" fmla="*/ 793282 h 1465635"/>
              <a:gd name="connsiteX55" fmla="*/ 2037451 w 2378110"/>
              <a:gd name="connsiteY55" fmla="*/ 766387 h 1465635"/>
              <a:gd name="connsiteX56" fmla="*/ 2001592 w 2378110"/>
              <a:gd name="connsiteY56" fmla="*/ 757423 h 1465635"/>
              <a:gd name="connsiteX57" fmla="*/ 1956769 w 2378110"/>
              <a:gd name="connsiteY57" fmla="*/ 721564 h 1465635"/>
              <a:gd name="connsiteX58" fmla="*/ 1929875 w 2378110"/>
              <a:gd name="connsiteY58" fmla="*/ 712599 h 1465635"/>
              <a:gd name="connsiteX59" fmla="*/ 1858157 w 2378110"/>
              <a:gd name="connsiteY59" fmla="*/ 658811 h 1465635"/>
              <a:gd name="connsiteX60" fmla="*/ 1831263 w 2378110"/>
              <a:gd name="connsiteY60" fmla="*/ 640882 h 1465635"/>
              <a:gd name="connsiteX61" fmla="*/ 1813333 w 2378110"/>
              <a:gd name="connsiteY61" fmla="*/ 622952 h 1465635"/>
              <a:gd name="connsiteX62" fmla="*/ 1768510 w 2378110"/>
              <a:gd name="connsiteY62" fmla="*/ 587093 h 1465635"/>
              <a:gd name="connsiteX63" fmla="*/ 1750580 w 2378110"/>
              <a:gd name="connsiteY63" fmla="*/ 560199 h 1465635"/>
              <a:gd name="connsiteX64" fmla="*/ 1696792 w 2378110"/>
              <a:gd name="connsiteY64" fmla="*/ 524340 h 1465635"/>
              <a:gd name="connsiteX65" fmla="*/ 1678863 w 2378110"/>
              <a:gd name="connsiteY65" fmla="*/ 497446 h 1465635"/>
              <a:gd name="connsiteX66" fmla="*/ 1625075 w 2378110"/>
              <a:gd name="connsiteY66" fmla="*/ 461587 h 1465635"/>
              <a:gd name="connsiteX67" fmla="*/ 1580251 w 2378110"/>
              <a:gd name="connsiteY67" fmla="*/ 425729 h 1465635"/>
              <a:gd name="connsiteX68" fmla="*/ 1544392 w 2378110"/>
              <a:gd name="connsiteY68" fmla="*/ 380905 h 1465635"/>
              <a:gd name="connsiteX69" fmla="*/ 1517498 w 2378110"/>
              <a:gd name="connsiteY69" fmla="*/ 362976 h 1465635"/>
              <a:gd name="connsiteX70" fmla="*/ 1499569 w 2378110"/>
              <a:gd name="connsiteY70" fmla="*/ 345046 h 1465635"/>
              <a:gd name="connsiteX71" fmla="*/ 1445780 w 2378110"/>
              <a:gd name="connsiteY71" fmla="*/ 309187 h 1465635"/>
              <a:gd name="connsiteX72" fmla="*/ 1418886 w 2378110"/>
              <a:gd name="connsiteY72" fmla="*/ 291258 h 1465635"/>
              <a:gd name="connsiteX73" fmla="*/ 1391992 w 2378110"/>
              <a:gd name="connsiteY73" fmla="*/ 273329 h 1465635"/>
              <a:gd name="connsiteX74" fmla="*/ 1365098 w 2378110"/>
              <a:gd name="connsiteY74" fmla="*/ 264364 h 1465635"/>
              <a:gd name="connsiteX75" fmla="*/ 1311310 w 2378110"/>
              <a:gd name="connsiteY75" fmla="*/ 219540 h 1465635"/>
              <a:gd name="connsiteX76" fmla="*/ 1167874 w 2378110"/>
              <a:gd name="connsiteY76" fmla="*/ 80587 h 1465635"/>
              <a:gd name="connsiteX77" fmla="*/ 1100638 w 2378110"/>
              <a:gd name="connsiteY77" fmla="*/ 35764 h 1465635"/>
              <a:gd name="connsiteX78" fmla="*/ 1010992 w 2378110"/>
              <a:gd name="connsiteY78" fmla="*/ 17835 h 1465635"/>
              <a:gd name="connsiteX79" fmla="*/ 961686 w 2378110"/>
              <a:gd name="connsiteY79" fmla="*/ 76105 h 1465635"/>
              <a:gd name="connsiteX80" fmla="*/ 818251 w 2378110"/>
              <a:gd name="connsiteY80" fmla="*/ 85070 h 1465635"/>
              <a:gd name="connsiteX81" fmla="*/ 746533 w 2378110"/>
              <a:gd name="connsiteY81" fmla="*/ 120929 h 1465635"/>
              <a:gd name="connsiteX82" fmla="*/ 692745 w 2378110"/>
              <a:gd name="connsiteY82" fmla="*/ 156787 h 1465635"/>
              <a:gd name="connsiteX83" fmla="*/ 665851 w 2378110"/>
              <a:gd name="connsiteY83" fmla="*/ 174717 h 1465635"/>
              <a:gd name="connsiteX84" fmla="*/ 612063 w 2378110"/>
              <a:gd name="connsiteY84" fmla="*/ 210576 h 1465635"/>
              <a:gd name="connsiteX85" fmla="*/ 540345 w 2378110"/>
              <a:gd name="connsiteY85" fmla="*/ 255399 h 1465635"/>
              <a:gd name="connsiteX86" fmla="*/ 495522 w 2378110"/>
              <a:gd name="connsiteY86" fmla="*/ 291258 h 1465635"/>
              <a:gd name="connsiteX87" fmla="*/ 450698 w 2378110"/>
              <a:gd name="connsiteY87" fmla="*/ 327117 h 1465635"/>
              <a:gd name="connsiteX88" fmla="*/ 396910 w 2378110"/>
              <a:gd name="connsiteY88" fmla="*/ 389870 h 1465635"/>
              <a:gd name="connsiteX89" fmla="*/ 378980 w 2378110"/>
              <a:gd name="connsiteY89" fmla="*/ 407799 h 1465635"/>
              <a:gd name="connsiteX90" fmla="*/ 370016 w 2378110"/>
              <a:gd name="connsiteY90" fmla="*/ 434693 h 1465635"/>
              <a:gd name="connsiteX91" fmla="*/ 325192 w 2378110"/>
              <a:gd name="connsiteY91" fmla="*/ 479517 h 1465635"/>
              <a:gd name="connsiteX92" fmla="*/ 316227 w 2378110"/>
              <a:gd name="connsiteY92" fmla="*/ 506411 h 1465635"/>
              <a:gd name="connsiteX93" fmla="*/ 289333 w 2378110"/>
              <a:gd name="connsiteY93" fmla="*/ 524340 h 1465635"/>
              <a:gd name="connsiteX94" fmla="*/ 271404 w 2378110"/>
              <a:gd name="connsiteY94" fmla="*/ 542270 h 1465635"/>
              <a:gd name="connsiteX95" fmla="*/ 244510 w 2378110"/>
              <a:gd name="connsiteY95" fmla="*/ 560199 h 1465635"/>
              <a:gd name="connsiteX96" fmla="*/ 199686 w 2378110"/>
              <a:gd name="connsiteY96" fmla="*/ 605023 h 1465635"/>
              <a:gd name="connsiteX97" fmla="*/ 172792 w 2378110"/>
              <a:gd name="connsiteY97" fmla="*/ 622952 h 1465635"/>
              <a:gd name="connsiteX98" fmla="*/ 127969 w 2378110"/>
              <a:gd name="connsiteY98" fmla="*/ 658811 h 1465635"/>
              <a:gd name="connsiteX99" fmla="*/ 92110 w 2378110"/>
              <a:gd name="connsiteY99" fmla="*/ 703635 h 1465635"/>
              <a:gd name="connsiteX100" fmla="*/ 47286 w 2378110"/>
              <a:gd name="connsiteY100" fmla="*/ 739493 h 1465635"/>
              <a:gd name="connsiteX101" fmla="*/ 29357 w 2378110"/>
              <a:gd name="connsiteY101" fmla="*/ 766387 h 1465635"/>
              <a:gd name="connsiteX0" fmla="*/ 29357 w 2378110"/>
              <a:gd name="connsiteY0" fmla="*/ 766387 h 1465635"/>
              <a:gd name="connsiteX1" fmla="*/ 20392 w 2378110"/>
              <a:gd name="connsiteY1" fmla="*/ 802246 h 1465635"/>
              <a:gd name="connsiteX2" fmla="*/ 2463 w 2378110"/>
              <a:gd name="connsiteY2" fmla="*/ 829140 h 1465635"/>
              <a:gd name="connsiteX3" fmla="*/ 11427 w 2378110"/>
              <a:gd name="connsiteY3" fmla="*/ 954646 h 1465635"/>
              <a:gd name="connsiteX4" fmla="*/ 47286 w 2378110"/>
              <a:gd name="connsiteY4" fmla="*/ 999470 h 1465635"/>
              <a:gd name="connsiteX5" fmla="*/ 74180 w 2378110"/>
              <a:gd name="connsiteY5" fmla="*/ 1026364 h 1465635"/>
              <a:gd name="connsiteX6" fmla="*/ 101075 w 2378110"/>
              <a:gd name="connsiteY6" fmla="*/ 1080152 h 1465635"/>
              <a:gd name="connsiteX7" fmla="*/ 136933 w 2378110"/>
              <a:gd name="connsiteY7" fmla="*/ 1124976 h 1465635"/>
              <a:gd name="connsiteX8" fmla="*/ 190722 w 2378110"/>
              <a:gd name="connsiteY8" fmla="*/ 1178764 h 1465635"/>
              <a:gd name="connsiteX9" fmla="*/ 271404 w 2378110"/>
              <a:gd name="connsiteY9" fmla="*/ 1196693 h 1465635"/>
              <a:gd name="connsiteX10" fmla="*/ 325192 w 2378110"/>
              <a:gd name="connsiteY10" fmla="*/ 1223587 h 1465635"/>
              <a:gd name="connsiteX11" fmla="*/ 387945 w 2378110"/>
              <a:gd name="connsiteY11" fmla="*/ 1241517 h 1465635"/>
              <a:gd name="connsiteX12" fmla="*/ 441733 w 2378110"/>
              <a:gd name="connsiteY12" fmla="*/ 1259446 h 1465635"/>
              <a:gd name="connsiteX13" fmla="*/ 477592 w 2378110"/>
              <a:gd name="connsiteY13" fmla="*/ 1268411 h 1465635"/>
              <a:gd name="connsiteX14" fmla="*/ 504486 w 2378110"/>
              <a:gd name="connsiteY14" fmla="*/ 1277376 h 1465635"/>
              <a:gd name="connsiteX15" fmla="*/ 540345 w 2378110"/>
              <a:gd name="connsiteY15" fmla="*/ 1286340 h 1465635"/>
              <a:gd name="connsiteX16" fmla="*/ 594133 w 2378110"/>
              <a:gd name="connsiteY16" fmla="*/ 1304270 h 1465635"/>
              <a:gd name="connsiteX17" fmla="*/ 629992 w 2378110"/>
              <a:gd name="connsiteY17" fmla="*/ 1313235 h 1465635"/>
              <a:gd name="connsiteX18" fmla="*/ 683780 w 2378110"/>
              <a:gd name="connsiteY18" fmla="*/ 1331164 h 1465635"/>
              <a:gd name="connsiteX19" fmla="*/ 764463 w 2378110"/>
              <a:gd name="connsiteY19" fmla="*/ 1340129 h 1465635"/>
              <a:gd name="connsiteX20" fmla="*/ 800322 w 2378110"/>
              <a:gd name="connsiteY20" fmla="*/ 1349093 h 1465635"/>
              <a:gd name="connsiteX21" fmla="*/ 827216 w 2378110"/>
              <a:gd name="connsiteY21" fmla="*/ 1358058 h 1465635"/>
              <a:gd name="connsiteX22" fmla="*/ 872039 w 2378110"/>
              <a:gd name="connsiteY22" fmla="*/ 1367023 h 1465635"/>
              <a:gd name="connsiteX23" fmla="*/ 934792 w 2378110"/>
              <a:gd name="connsiteY23" fmla="*/ 1384952 h 1465635"/>
              <a:gd name="connsiteX24" fmla="*/ 1042369 w 2378110"/>
              <a:gd name="connsiteY24" fmla="*/ 1393917 h 1465635"/>
              <a:gd name="connsiteX25" fmla="*/ 1078227 w 2378110"/>
              <a:gd name="connsiteY25" fmla="*/ 1402882 h 1465635"/>
              <a:gd name="connsiteX26" fmla="*/ 1132016 w 2378110"/>
              <a:gd name="connsiteY26" fmla="*/ 1411846 h 1465635"/>
              <a:gd name="connsiteX27" fmla="*/ 1158910 w 2378110"/>
              <a:gd name="connsiteY27" fmla="*/ 1420811 h 1465635"/>
              <a:gd name="connsiteX28" fmla="*/ 1257522 w 2378110"/>
              <a:gd name="connsiteY28" fmla="*/ 1429776 h 1465635"/>
              <a:gd name="connsiteX29" fmla="*/ 1490604 w 2378110"/>
              <a:gd name="connsiteY29" fmla="*/ 1456670 h 1465635"/>
              <a:gd name="connsiteX30" fmla="*/ 1553357 w 2378110"/>
              <a:gd name="connsiteY30" fmla="*/ 1465635 h 1465635"/>
              <a:gd name="connsiteX31" fmla="*/ 1750580 w 2378110"/>
              <a:gd name="connsiteY31" fmla="*/ 1456670 h 1465635"/>
              <a:gd name="connsiteX32" fmla="*/ 1840227 w 2378110"/>
              <a:gd name="connsiteY32" fmla="*/ 1438740 h 1465635"/>
              <a:gd name="connsiteX33" fmla="*/ 1867122 w 2378110"/>
              <a:gd name="connsiteY33" fmla="*/ 1429776 h 1465635"/>
              <a:gd name="connsiteX34" fmla="*/ 2037451 w 2378110"/>
              <a:gd name="connsiteY34" fmla="*/ 1411846 h 1465635"/>
              <a:gd name="connsiteX35" fmla="*/ 2118133 w 2378110"/>
              <a:gd name="connsiteY35" fmla="*/ 1384952 h 1465635"/>
              <a:gd name="connsiteX36" fmla="*/ 2145027 w 2378110"/>
              <a:gd name="connsiteY36" fmla="*/ 1375987 h 1465635"/>
              <a:gd name="connsiteX37" fmla="*/ 2180886 w 2378110"/>
              <a:gd name="connsiteY37" fmla="*/ 1367023 h 1465635"/>
              <a:gd name="connsiteX38" fmla="*/ 2207780 w 2378110"/>
              <a:gd name="connsiteY38" fmla="*/ 1349093 h 1465635"/>
              <a:gd name="connsiteX39" fmla="*/ 2279498 w 2378110"/>
              <a:gd name="connsiteY39" fmla="*/ 1331164 h 1465635"/>
              <a:gd name="connsiteX40" fmla="*/ 2315357 w 2378110"/>
              <a:gd name="connsiteY40" fmla="*/ 1304270 h 1465635"/>
              <a:gd name="connsiteX41" fmla="*/ 2342251 w 2378110"/>
              <a:gd name="connsiteY41" fmla="*/ 1286340 h 1465635"/>
              <a:gd name="connsiteX42" fmla="*/ 2351216 w 2378110"/>
              <a:gd name="connsiteY42" fmla="*/ 1250482 h 1465635"/>
              <a:gd name="connsiteX43" fmla="*/ 2369145 w 2378110"/>
              <a:gd name="connsiteY43" fmla="*/ 1196693 h 1465635"/>
              <a:gd name="connsiteX44" fmla="*/ 2378110 w 2378110"/>
              <a:gd name="connsiteY44" fmla="*/ 1169799 h 1465635"/>
              <a:gd name="connsiteX45" fmla="*/ 2342251 w 2378110"/>
              <a:gd name="connsiteY45" fmla="*/ 1089117 h 1465635"/>
              <a:gd name="connsiteX46" fmla="*/ 2324322 w 2378110"/>
              <a:gd name="connsiteY46" fmla="*/ 1071187 h 1465635"/>
              <a:gd name="connsiteX47" fmla="*/ 2297427 w 2378110"/>
              <a:gd name="connsiteY47" fmla="*/ 1026364 h 1465635"/>
              <a:gd name="connsiteX48" fmla="*/ 2279498 w 2378110"/>
              <a:gd name="connsiteY48" fmla="*/ 999470 h 1465635"/>
              <a:gd name="connsiteX49" fmla="*/ 2225710 w 2378110"/>
              <a:gd name="connsiteY49" fmla="*/ 954646 h 1465635"/>
              <a:gd name="connsiteX50" fmla="*/ 2207780 w 2378110"/>
              <a:gd name="connsiteY50" fmla="*/ 927752 h 1465635"/>
              <a:gd name="connsiteX51" fmla="*/ 2153992 w 2378110"/>
              <a:gd name="connsiteY51" fmla="*/ 873964 h 1465635"/>
              <a:gd name="connsiteX52" fmla="*/ 2127098 w 2378110"/>
              <a:gd name="connsiteY52" fmla="*/ 847070 h 1465635"/>
              <a:gd name="connsiteX53" fmla="*/ 2073310 w 2378110"/>
              <a:gd name="connsiteY53" fmla="*/ 811211 h 1465635"/>
              <a:gd name="connsiteX54" fmla="*/ 2055380 w 2378110"/>
              <a:gd name="connsiteY54" fmla="*/ 793282 h 1465635"/>
              <a:gd name="connsiteX55" fmla="*/ 2037451 w 2378110"/>
              <a:gd name="connsiteY55" fmla="*/ 766387 h 1465635"/>
              <a:gd name="connsiteX56" fmla="*/ 2001592 w 2378110"/>
              <a:gd name="connsiteY56" fmla="*/ 757423 h 1465635"/>
              <a:gd name="connsiteX57" fmla="*/ 1956769 w 2378110"/>
              <a:gd name="connsiteY57" fmla="*/ 721564 h 1465635"/>
              <a:gd name="connsiteX58" fmla="*/ 1929875 w 2378110"/>
              <a:gd name="connsiteY58" fmla="*/ 712599 h 1465635"/>
              <a:gd name="connsiteX59" fmla="*/ 1858157 w 2378110"/>
              <a:gd name="connsiteY59" fmla="*/ 658811 h 1465635"/>
              <a:gd name="connsiteX60" fmla="*/ 1831263 w 2378110"/>
              <a:gd name="connsiteY60" fmla="*/ 640882 h 1465635"/>
              <a:gd name="connsiteX61" fmla="*/ 1813333 w 2378110"/>
              <a:gd name="connsiteY61" fmla="*/ 622952 h 1465635"/>
              <a:gd name="connsiteX62" fmla="*/ 1768510 w 2378110"/>
              <a:gd name="connsiteY62" fmla="*/ 587093 h 1465635"/>
              <a:gd name="connsiteX63" fmla="*/ 1750580 w 2378110"/>
              <a:gd name="connsiteY63" fmla="*/ 560199 h 1465635"/>
              <a:gd name="connsiteX64" fmla="*/ 1696792 w 2378110"/>
              <a:gd name="connsiteY64" fmla="*/ 524340 h 1465635"/>
              <a:gd name="connsiteX65" fmla="*/ 1678863 w 2378110"/>
              <a:gd name="connsiteY65" fmla="*/ 497446 h 1465635"/>
              <a:gd name="connsiteX66" fmla="*/ 1625075 w 2378110"/>
              <a:gd name="connsiteY66" fmla="*/ 461587 h 1465635"/>
              <a:gd name="connsiteX67" fmla="*/ 1580251 w 2378110"/>
              <a:gd name="connsiteY67" fmla="*/ 425729 h 1465635"/>
              <a:gd name="connsiteX68" fmla="*/ 1544392 w 2378110"/>
              <a:gd name="connsiteY68" fmla="*/ 380905 h 1465635"/>
              <a:gd name="connsiteX69" fmla="*/ 1517498 w 2378110"/>
              <a:gd name="connsiteY69" fmla="*/ 362976 h 1465635"/>
              <a:gd name="connsiteX70" fmla="*/ 1499569 w 2378110"/>
              <a:gd name="connsiteY70" fmla="*/ 345046 h 1465635"/>
              <a:gd name="connsiteX71" fmla="*/ 1445780 w 2378110"/>
              <a:gd name="connsiteY71" fmla="*/ 309187 h 1465635"/>
              <a:gd name="connsiteX72" fmla="*/ 1418886 w 2378110"/>
              <a:gd name="connsiteY72" fmla="*/ 291258 h 1465635"/>
              <a:gd name="connsiteX73" fmla="*/ 1391992 w 2378110"/>
              <a:gd name="connsiteY73" fmla="*/ 273329 h 1465635"/>
              <a:gd name="connsiteX74" fmla="*/ 1365098 w 2378110"/>
              <a:gd name="connsiteY74" fmla="*/ 264364 h 1465635"/>
              <a:gd name="connsiteX75" fmla="*/ 1311310 w 2378110"/>
              <a:gd name="connsiteY75" fmla="*/ 219540 h 1465635"/>
              <a:gd name="connsiteX76" fmla="*/ 1167874 w 2378110"/>
              <a:gd name="connsiteY76" fmla="*/ 80587 h 1465635"/>
              <a:gd name="connsiteX77" fmla="*/ 1100638 w 2378110"/>
              <a:gd name="connsiteY77" fmla="*/ 35764 h 1465635"/>
              <a:gd name="connsiteX78" fmla="*/ 1010992 w 2378110"/>
              <a:gd name="connsiteY78" fmla="*/ 17835 h 1465635"/>
              <a:gd name="connsiteX79" fmla="*/ 925827 w 2378110"/>
              <a:gd name="connsiteY79" fmla="*/ 8869 h 1465635"/>
              <a:gd name="connsiteX80" fmla="*/ 818251 w 2378110"/>
              <a:gd name="connsiteY80" fmla="*/ 85070 h 1465635"/>
              <a:gd name="connsiteX81" fmla="*/ 746533 w 2378110"/>
              <a:gd name="connsiteY81" fmla="*/ 120929 h 1465635"/>
              <a:gd name="connsiteX82" fmla="*/ 692745 w 2378110"/>
              <a:gd name="connsiteY82" fmla="*/ 156787 h 1465635"/>
              <a:gd name="connsiteX83" fmla="*/ 665851 w 2378110"/>
              <a:gd name="connsiteY83" fmla="*/ 174717 h 1465635"/>
              <a:gd name="connsiteX84" fmla="*/ 612063 w 2378110"/>
              <a:gd name="connsiteY84" fmla="*/ 210576 h 1465635"/>
              <a:gd name="connsiteX85" fmla="*/ 540345 w 2378110"/>
              <a:gd name="connsiteY85" fmla="*/ 255399 h 1465635"/>
              <a:gd name="connsiteX86" fmla="*/ 495522 w 2378110"/>
              <a:gd name="connsiteY86" fmla="*/ 291258 h 1465635"/>
              <a:gd name="connsiteX87" fmla="*/ 450698 w 2378110"/>
              <a:gd name="connsiteY87" fmla="*/ 327117 h 1465635"/>
              <a:gd name="connsiteX88" fmla="*/ 396910 w 2378110"/>
              <a:gd name="connsiteY88" fmla="*/ 389870 h 1465635"/>
              <a:gd name="connsiteX89" fmla="*/ 378980 w 2378110"/>
              <a:gd name="connsiteY89" fmla="*/ 407799 h 1465635"/>
              <a:gd name="connsiteX90" fmla="*/ 370016 w 2378110"/>
              <a:gd name="connsiteY90" fmla="*/ 434693 h 1465635"/>
              <a:gd name="connsiteX91" fmla="*/ 325192 w 2378110"/>
              <a:gd name="connsiteY91" fmla="*/ 479517 h 1465635"/>
              <a:gd name="connsiteX92" fmla="*/ 316227 w 2378110"/>
              <a:gd name="connsiteY92" fmla="*/ 506411 h 1465635"/>
              <a:gd name="connsiteX93" fmla="*/ 289333 w 2378110"/>
              <a:gd name="connsiteY93" fmla="*/ 524340 h 1465635"/>
              <a:gd name="connsiteX94" fmla="*/ 271404 w 2378110"/>
              <a:gd name="connsiteY94" fmla="*/ 542270 h 1465635"/>
              <a:gd name="connsiteX95" fmla="*/ 244510 w 2378110"/>
              <a:gd name="connsiteY95" fmla="*/ 560199 h 1465635"/>
              <a:gd name="connsiteX96" fmla="*/ 199686 w 2378110"/>
              <a:gd name="connsiteY96" fmla="*/ 605023 h 1465635"/>
              <a:gd name="connsiteX97" fmla="*/ 172792 w 2378110"/>
              <a:gd name="connsiteY97" fmla="*/ 622952 h 1465635"/>
              <a:gd name="connsiteX98" fmla="*/ 127969 w 2378110"/>
              <a:gd name="connsiteY98" fmla="*/ 658811 h 1465635"/>
              <a:gd name="connsiteX99" fmla="*/ 92110 w 2378110"/>
              <a:gd name="connsiteY99" fmla="*/ 703635 h 1465635"/>
              <a:gd name="connsiteX100" fmla="*/ 47286 w 2378110"/>
              <a:gd name="connsiteY100" fmla="*/ 739493 h 1465635"/>
              <a:gd name="connsiteX101" fmla="*/ 29357 w 2378110"/>
              <a:gd name="connsiteY101" fmla="*/ 766387 h 1465635"/>
              <a:gd name="connsiteX0" fmla="*/ 29357 w 2378110"/>
              <a:gd name="connsiteY0" fmla="*/ 766387 h 1465635"/>
              <a:gd name="connsiteX1" fmla="*/ 20392 w 2378110"/>
              <a:gd name="connsiteY1" fmla="*/ 802246 h 1465635"/>
              <a:gd name="connsiteX2" fmla="*/ 2463 w 2378110"/>
              <a:gd name="connsiteY2" fmla="*/ 829140 h 1465635"/>
              <a:gd name="connsiteX3" fmla="*/ 11427 w 2378110"/>
              <a:gd name="connsiteY3" fmla="*/ 954646 h 1465635"/>
              <a:gd name="connsiteX4" fmla="*/ 47286 w 2378110"/>
              <a:gd name="connsiteY4" fmla="*/ 999470 h 1465635"/>
              <a:gd name="connsiteX5" fmla="*/ 74180 w 2378110"/>
              <a:gd name="connsiteY5" fmla="*/ 1026364 h 1465635"/>
              <a:gd name="connsiteX6" fmla="*/ 101075 w 2378110"/>
              <a:gd name="connsiteY6" fmla="*/ 1080152 h 1465635"/>
              <a:gd name="connsiteX7" fmla="*/ 136933 w 2378110"/>
              <a:gd name="connsiteY7" fmla="*/ 1124976 h 1465635"/>
              <a:gd name="connsiteX8" fmla="*/ 190722 w 2378110"/>
              <a:gd name="connsiteY8" fmla="*/ 1178764 h 1465635"/>
              <a:gd name="connsiteX9" fmla="*/ 271404 w 2378110"/>
              <a:gd name="connsiteY9" fmla="*/ 1196693 h 1465635"/>
              <a:gd name="connsiteX10" fmla="*/ 325192 w 2378110"/>
              <a:gd name="connsiteY10" fmla="*/ 1223587 h 1465635"/>
              <a:gd name="connsiteX11" fmla="*/ 387945 w 2378110"/>
              <a:gd name="connsiteY11" fmla="*/ 1241517 h 1465635"/>
              <a:gd name="connsiteX12" fmla="*/ 441733 w 2378110"/>
              <a:gd name="connsiteY12" fmla="*/ 1259446 h 1465635"/>
              <a:gd name="connsiteX13" fmla="*/ 477592 w 2378110"/>
              <a:gd name="connsiteY13" fmla="*/ 1268411 h 1465635"/>
              <a:gd name="connsiteX14" fmla="*/ 504486 w 2378110"/>
              <a:gd name="connsiteY14" fmla="*/ 1277376 h 1465635"/>
              <a:gd name="connsiteX15" fmla="*/ 540345 w 2378110"/>
              <a:gd name="connsiteY15" fmla="*/ 1286340 h 1465635"/>
              <a:gd name="connsiteX16" fmla="*/ 594133 w 2378110"/>
              <a:gd name="connsiteY16" fmla="*/ 1304270 h 1465635"/>
              <a:gd name="connsiteX17" fmla="*/ 629992 w 2378110"/>
              <a:gd name="connsiteY17" fmla="*/ 1313235 h 1465635"/>
              <a:gd name="connsiteX18" fmla="*/ 683780 w 2378110"/>
              <a:gd name="connsiteY18" fmla="*/ 1331164 h 1465635"/>
              <a:gd name="connsiteX19" fmla="*/ 764463 w 2378110"/>
              <a:gd name="connsiteY19" fmla="*/ 1340129 h 1465635"/>
              <a:gd name="connsiteX20" fmla="*/ 800322 w 2378110"/>
              <a:gd name="connsiteY20" fmla="*/ 1349093 h 1465635"/>
              <a:gd name="connsiteX21" fmla="*/ 827216 w 2378110"/>
              <a:gd name="connsiteY21" fmla="*/ 1358058 h 1465635"/>
              <a:gd name="connsiteX22" fmla="*/ 872039 w 2378110"/>
              <a:gd name="connsiteY22" fmla="*/ 1367023 h 1465635"/>
              <a:gd name="connsiteX23" fmla="*/ 934792 w 2378110"/>
              <a:gd name="connsiteY23" fmla="*/ 1384952 h 1465635"/>
              <a:gd name="connsiteX24" fmla="*/ 1042369 w 2378110"/>
              <a:gd name="connsiteY24" fmla="*/ 1393917 h 1465635"/>
              <a:gd name="connsiteX25" fmla="*/ 1078227 w 2378110"/>
              <a:gd name="connsiteY25" fmla="*/ 1402882 h 1465635"/>
              <a:gd name="connsiteX26" fmla="*/ 1132016 w 2378110"/>
              <a:gd name="connsiteY26" fmla="*/ 1411846 h 1465635"/>
              <a:gd name="connsiteX27" fmla="*/ 1158910 w 2378110"/>
              <a:gd name="connsiteY27" fmla="*/ 1420811 h 1465635"/>
              <a:gd name="connsiteX28" fmla="*/ 1257522 w 2378110"/>
              <a:gd name="connsiteY28" fmla="*/ 1429776 h 1465635"/>
              <a:gd name="connsiteX29" fmla="*/ 1490604 w 2378110"/>
              <a:gd name="connsiteY29" fmla="*/ 1456670 h 1465635"/>
              <a:gd name="connsiteX30" fmla="*/ 1553357 w 2378110"/>
              <a:gd name="connsiteY30" fmla="*/ 1465635 h 1465635"/>
              <a:gd name="connsiteX31" fmla="*/ 1750580 w 2378110"/>
              <a:gd name="connsiteY31" fmla="*/ 1456670 h 1465635"/>
              <a:gd name="connsiteX32" fmla="*/ 1840227 w 2378110"/>
              <a:gd name="connsiteY32" fmla="*/ 1438740 h 1465635"/>
              <a:gd name="connsiteX33" fmla="*/ 1867122 w 2378110"/>
              <a:gd name="connsiteY33" fmla="*/ 1429776 h 1465635"/>
              <a:gd name="connsiteX34" fmla="*/ 2037451 w 2378110"/>
              <a:gd name="connsiteY34" fmla="*/ 1411846 h 1465635"/>
              <a:gd name="connsiteX35" fmla="*/ 2118133 w 2378110"/>
              <a:gd name="connsiteY35" fmla="*/ 1384952 h 1465635"/>
              <a:gd name="connsiteX36" fmla="*/ 2145027 w 2378110"/>
              <a:gd name="connsiteY36" fmla="*/ 1375987 h 1465635"/>
              <a:gd name="connsiteX37" fmla="*/ 2180886 w 2378110"/>
              <a:gd name="connsiteY37" fmla="*/ 1367023 h 1465635"/>
              <a:gd name="connsiteX38" fmla="*/ 2207780 w 2378110"/>
              <a:gd name="connsiteY38" fmla="*/ 1349093 h 1465635"/>
              <a:gd name="connsiteX39" fmla="*/ 2279498 w 2378110"/>
              <a:gd name="connsiteY39" fmla="*/ 1331164 h 1465635"/>
              <a:gd name="connsiteX40" fmla="*/ 2315357 w 2378110"/>
              <a:gd name="connsiteY40" fmla="*/ 1304270 h 1465635"/>
              <a:gd name="connsiteX41" fmla="*/ 2342251 w 2378110"/>
              <a:gd name="connsiteY41" fmla="*/ 1286340 h 1465635"/>
              <a:gd name="connsiteX42" fmla="*/ 2351216 w 2378110"/>
              <a:gd name="connsiteY42" fmla="*/ 1250482 h 1465635"/>
              <a:gd name="connsiteX43" fmla="*/ 2369145 w 2378110"/>
              <a:gd name="connsiteY43" fmla="*/ 1196693 h 1465635"/>
              <a:gd name="connsiteX44" fmla="*/ 2378110 w 2378110"/>
              <a:gd name="connsiteY44" fmla="*/ 1169799 h 1465635"/>
              <a:gd name="connsiteX45" fmla="*/ 2342251 w 2378110"/>
              <a:gd name="connsiteY45" fmla="*/ 1089117 h 1465635"/>
              <a:gd name="connsiteX46" fmla="*/ 2324322 w 2378110"/>
              <a:gd name="connsiteY46" fmla="*/ 1071187 h 1465635"/>
              <a:gd name="connsiteX47" fmla="*/ 2297427 w 2378110"/>
              <a:gd name="connsiteY47" fmla="*/ 1026364 h 1465635"/>
              <a:gd name="connsiteX48" fmla="*/ 2279498 w 2378110"/>
              <a:gd name="connsiteY48" fmla="*/ 999470 h 1465635"/>
              <a:gd name="connsiteX49" fmla="*/ 2225710 w 2378110"/>
              <a:gd name="connsiteY49" fmla="*/ 954646 h 1465635"/>
              <a:gd name="connsiteX50" fmla="*/ 2207780 w 2378110"/>
              <a:gd name="connsiteY50" fmla="*/ 927752 h 1465635"/>
              <a:gd name="connsiteX51" fmla="*/ 2153992 w 2378110"/>
              <a:gd name="connsiteY51" fmla="*/ 873964 h 1465635"/>
              <a:gd name="connsiteX52" fmla="*/ 2127098 w 2378110"/>
              <a:gd name="connsiteY52" fmla="*/ 847070 h 1465635"/>
              <a:gd name="connsiteX53" fmla="*/ 2073310 w 2378110"/>
              <a:gd name="connsiteY53" fmla="*/ 811211 h 1465635"/>
              <a:gd name="connsiteX54" fmla="*/ 2055380 w 2378110"/>
              <a:gd name="connsiteY54" fmla="*/ 793282 h 1465635"/>
              <a:gd name="connsiteX55" fmla="*/ 2037451 w 2378110"/>
              <a:gd name="connsiteY55" fmla="*/ 766387 h 1465635"/>
              <a:gd name="connsiteX56" fmla="*/ 2001592 w 2378110"/>
              <a:gd name="connsiteY56" fmla="*/ 757423 h 1465635"/>
              <a:gd name="connsiteX57" fmla="*/ 1956769 w 2378110"/>
              <a:gd name="connsiteY57" fmla="*/ 721564 h 1465635"/>
              <a:gd name="connsiteX58" fmla="*/ 1929875 w 2378110"/>
              <a:gd name="connsiteY58" fmla="*/ 712599 h 1465635"/>
              <a:gd name="connsiteX59" fmla="*/ 1858157 w 2378110"/>
              <a:gd name="connsiteY59" fmla="*/ 658811 h 1465635"/>
              <a:gd name="connsiteX60" fmla="*/ 1831263 w 2378110"/>
              <a:gd name="connsiteY60" fmla="*/ 640882 h 1465635"/>
              <a:gd name="connsiteX61" fmla="*/ 1813333 w 2378110"/>
              <a:gd name="connsiteY61" fmla="*/ 622952 h 1465635"/>
              <a:gd name="connsiteX62" fmla="*/ 1768510 w 2378110"/>
              <a:gd name="connsiteY62" fmla="*/ 587093 h 1465635"/>
              <a:gd name="connsiteX63" fmla="*/ 1750580 w 2378110"/>
              <a:gd name="connsiteY63" fmla="*/ 560199 h 1465635"/>
              <a:gd name="connsiteX64" fmla="*/ 1696792 w 2378110"/>
              <a:gd name="connsiteY64" fmla="*/ 524340 h 1465635"/>
              <a:gd name="connsiteX65" fmla="*/ 1678863 w 2378110"/>
              <a:gd name="connsiteY65" fmla="*/ 497446 h 1465635"/>
              <a:gd name="connsiteX66" fmla="*/ 1625075 w 2378110"/>
              <a:gd name="connsiteY66" fmla="*/ 461587 h 1465635"/>
              <a:gd name="connsiteX67" fmla="*/ 1580251 w 2378110"/>
              <a:gd name="connsiteY67" fmla="*/ 425729 h 1465635"/>
              <a:gd name="connsiteX68" fmla="*/ 1544392 w 2378110"/>
              <a:gd name="connsiteY68" fmla="*/ 380905 h 1465635"/>
              <a:gd name="connsiteX69" fmla="*/ 1517498 w 2378110"/>
              <a:gd name="connsiteY69" fmla="*/ 362976 h 1465635"/>
              <a:gd name="connsiteX70" fmla="*/ 1499569 w 2378110"/>
              <a:gd name="connsiteY70" fmla="*/ 345046 h 1465635"/>
              <a:gd name="connsiteX71" fmla="*/ 1445780 w 2378110"/>
              <a:gd name="connsiteY71" fmla="*/ 309187 h 1465635"/>
              <a:gd name="connsiteX72" fmla="*/ 1418886 w 2378110"/>
              <a:gd name="connsiteY72" fmla="*/ 291258 h 1465635"/>
              <a:gd name="connsiteX73" fmla="*/ 1391992 w 2378110"/>
              <a:gd name="connsiteY73" fmla="*/ 273329 h 1465635"/>
              <a:gd name="connsiteX74" fmla="*/ 1365098 w 2378110"/>
              <a:gd name="connsiteY74" fmla="*/ 264364 h 1465635"/>
              <a:gd name="connsiteX75" fmla="*/ 1311310 w 2378110"/>
              <a:gd name="connsiteY75" fmla="*/ 219540 h 1465635"/>
              <a:gd name="connsiteX76" fmla="*/ 1167874 w 2378110"/>
              <a:gd name="connsiteY76" fmla="*/ 80587 h 1465635"/>
              <a:gd name="connsiteX77" fmla="*/ 1100638 w 2378110"/>
              <a:gd name="connsiteY77" fmla="*/ 35764 h 1465635"/>
              <a:gd name="connsiteX78" fmla="*/ 1010992 w 2378110"/>
              <a:gd name="connsiteY78" fmla="*/ 17835 h 1465635"/>
              <a:gd name="connsiteX79" fmla="*/ 925827 w 2378110"/>
              <a:gd name="connsiteY79" fmla="*/ 8869 h 1465635"/>
              <a:gd name="connsiteX80" fmla="*/ 795839 w 2378110"/>
              <a:gd name="connsiteY80" fmla="*/ 13353 h 1465635"/>
              <a:gd name="connsiteX81" fmla="*/ 746533 w 2378110"/>
              <a:gd name="connsiteY81" fmla="*/ 120929 h 1465635"/>
              <a:gd name="connsiteX82" fmla="*/ 692745 w 2378110"/>
              <a:gd name="connsiteY82" fmla="*/ 156787 h 1465635"/>
              <a:gd name="connsiteX83" fmla="*/ 665851 w 2378110"/>
              <a:gd name="connsiteY83" fmla="*/ 174717 h 1465635"/>
              <a:gd name="connsiteX84" fmla="*/ 612063 w 2378110"/>
              <a:gd name="connsiteY84" fmla="*/ 210576 h 1465635"/>
              <a:gd name="connsiteX85" fmla="*/ 540345 w 2378110"/>
              <a:gd name="connsiteY85" fmla="*/ 255399 h 1465635"/>
              <a:gd name="connsiteX86" fmla="*/ 495522 w 2378110"/>
              <a:gd name="connsiteY86" fmla="*/ 291258 h 1465635"/>
              <a:gd name="connsiteX87" fmla="*/ 450698 w 2378110"/>
              <a:gd name="connsiteY87" fmla="*/ 327117 h 1465635"/>
              <a:gd name="connsiteX88" fmla="*/ 396910 w 2378110"/>
              <a:gd name="connsiteY88" fmla="*/ 389870 h 1465635"/>
              <a:gd name="connsiteX89" fmla="*/ 378980 w 2378110"/>
              <a:gd name="connsiteY89" fmla="*/ 407799 h 1465635"/>
              <a:gd name="connsiteX90" fmla="*/ 370016 w 2378110"/>
              <a:gd name="connsiteY90" fmla="*/ 434693 h 1465635"/>
              <a:gd name="connsiteX91" fmla="*/ 325192 w 2378110"/>
              <a:gd name="connsiteY91" fmla="*/ 479517 h 1465635"/>
              <a:gd name="connsiteX92" fmla="*/ 316227 w 2378110"/>
              <a:gd name="connsiteY92" fmla="*/ 506411 h 1465635"/>
              <a:gd name="connsiteX93" fmla="*/ 289333 w 2378110"/>
              <a:gd name="connsiteY93" fmla="*/ 524340 h 1465635"/>
              <a:gd name="connsiteX94" fmla="*/ 271404 w 2378110"/>
              <a:gd name="connsiteY94" fmla="*/ 542270 h 1465635"/>
              <a:gd name="connsiteX95" fmla="*/ 244510 w 2378110"/>
              <a:gd name="connsiteY95" fmla="*/ 560199 h 1465635"/>
              <a:gd name="connsiteX96" fmla="*/ 199686 w 2378110"/>
              <a:gd name="connsiteY96" fmla="*/ 605023 h 1465635"/>
              <a:gd name="connsiteX97" fmla="*/ 172792 w 2378110"/>
              <a:gd name="connsiteY97" fmla="*/ 622952 h 1465635"/>
              <a:gd name="connsiteX98" fmla="*/ 127969 w 2378110"/>
              <a:gd name="connsiteY98" fmla="*/ 658811 h 1465635"/>
              <a:gd name="connsiteX99" fmla="*/ 92110 w 2378110"/>
              <a:gd name="connsiteY99" fmla="*/ 703635 h 1465635"/>
              <a:gd name="connsiteX100" fmla="*/ 47286 w 2378110"/>
              <a:gd name="connsiteY100" fmla="*/ 739493 h 1465635"/>
              <a:gd name="connsiteX101" fmla="*/ 29357 w 2378110"/>
              <a:gd name="connsiteY101" fmla="*/ 766387 h 1465635"/>
              <a:gd name="connsiteX0" fmla="*/ 29357 w 2378110"/>
              <a:gd name="connsiteY0" fmla="*/ 766387 h 1465635"/>
              <a:gd name="connsiteX1" fmla="*/ 20392 w 2378110"/>
              <a:gd name="connsiteY1" fmla="*/ 802246 h 1465635"/>
              <a:gd name="connsiteX2" fmla="*/ 2463 w 2378110"/>
              <a:gd name="connsiteY2" fmla="*/ 829140 h 1465635"/>
              <a:gd name="connsiteX3" fmla="*/ 11427 w 2378110"/>
              <a:gd name="connsiteY3" fmla="*/ 954646 h 1465635"/>
              <a:gd name="connsiteX4" fmla="*/ 47286 w 2378110"/>
              <a:gd name="connsiteY4" fmla="*/ 999470 h 1465635"/>
              <a:gd name="connsiteX5" fmla="*/ 74180 w 2378110"/>
              <a:gd name="connsiteY5" fmla="*/ 1026364 h 1465635"/>
              <a:gd name="connsiteX6" fmla="*/ 101075 w 2378110"/>
              <a:gd name="connsiteY6" fmla="*/ 1080152 h 1465635"/>
              <a:gd name="connsiteX7" fmla="*/ 136933 w 2378110"/>
              <a:gd name="connsiteY7" fmla="*/ 1124976 h 1465635"/>
              <a:gd name="connsiteX8" fmla="*/ 190722 w 2378110"/>
              <a:gd name="connsiteY8" fmla="*/ 1178764 h 1465635"/>
              <a:gd name="connsiteX9" fmla="*/ 271404 w 2378110"/>
              <a:gd name="connsiteY9" fmla="*/ 1196693 h 1465635"/>
              <a:gd name="connsiteX10" fmla="*/ 325192 w 2378110"/>
              <a:gd name="connsiteY10" fmla="*/ 1223587 h 1465635"/>
              <a:gd name="connsiteX11" fmla="*/ 387945 w 2378110"/>
              <a:gd name="connsiteY11" fmla="*/ 1241517 h 1465635"/>
              <a:gd name="connsiteX12" fmla="*/ 441733 w 2378110"/>
              <a:gd name="connsiteY12" fmla="*/ 1259446 h 1465635"/>
              <a:gd name="connsiteX13" fmla="*/ 477592 w 2378110"/>
              <a:gd name="connsiteY13" fmla="*/ 1268411 h 1465635"/>
              <a:gd name="connsiteX14" fmla="*/ 504486 w 2378110"/>
              <a:gd name="connsiteY14" fmla="*/ 1277376 h 1465635"/>
              <a:gd name="connsiteX15" fmla="*/ 540345 w 2378110"/>
              <a:gd name="connsiteY15" fmla="*/ 1286340 h 1465635"/>
              <a:gd name="connsiteX16" fmla="*/ 594133 w 2378110"/>
              <a:gd name="connsiteY16" fmla="*/ 1304270 h 1465635"/>
              <a:gd name="connsiteX17" fmla="*/ 629992 w 2378110"/>
              <a:gd name="connsiteY17" fmla="*/ 1313235 h 1465635"/>
              <a:gd name="connsiteX18" fmla="*/ 683780 w 2378110"/>
              <a:gd name="connsiteY18" fmla="*/ 1331164 h 1465635"/>
              <a:gd name="connsiteX19" fmla="*/ 764463 w 2378110"/>
              <a:gd name="connsiteY19" fmla="*/ 1340129 h 1465635"/>
              <a:gd name="connsiteX20" fmla="*/ 800322 w 2378110"/>
              <a:gd name="connsiteY20" fmla="*/ 1349093 h 1465635"/>
              <a:gd name="connsiteX21" fmla="*/ 827216 w 2378110"/>
              <a:gd name="connsiteY21" fmla="*/ 1358058 h 1465635"/>
              <a:gd name="connsiteX22" fmla="*/ 872039 w 2378110"/>
              <a:gd name="connsiteY22" fmla="*/ 1367023 h 1465635"/>
              <a:gd name="connsiteX23" fmla="*/ 934792 w 2378110"/>
              <a:gd name="connsiteY23" fmla="*/ 1384952 h 1465635"/>
              <a:gd name="connsiteX24" fmla="*/ 1042369 w 2378110"/>
              <a:gd name="connsiteY24" fmla="*/ 1393917 h 1465635"/>
              <a:gd name="connsiteX25" fmla="*/ 1078227 w 2378110"/>
              <a:gd name="connsiteY25" fmla="*/ 1402882 h 1465635"/>
              <a:gd name="connsiteX26" fmla="*/ 1132016 w 2378110"/>
              <a:gd name="connsiteY26" fmla="*/ 1411846 h 1465635"/>
              <a:gd name="connsiteX27" fmla="*/ 1158910 w 2378110"/>
              <a:gd name="connsiteY27" fmla="*/ 1420811 h 1465635"/>
              <a:gd name="connsiteX28" fmla="*/ 1257522 w 2378110"/>
              <a:gd name="connsiteY28" fmla="*/ 1429776 h 1465635"/>
              <a:gd name="connsiteX29" fmla="*/ 1490604 w 2378110"/>
              <a:gd name="connsiteY29" fmla="*/ 1456670 h 1465635"/>
              <a:gd name="connsiteX30" fmla="*/ 1553357 w 2378110"/>
              <a:gd name="connsiteY30" fmla="*/ 1465635 h 1465635"/>
              <a:gd name="connsiteX31" fmla="*/ 1750580 w 2378110"/>
              <a:gd name="connsiteY31" fmla="*/ 1456670 h 1465635"/>
              <a:gd name="connsiteX32" fmla="*/ 1840227 w 2378110"/>
              <a:gd name="connsiteY32" fmla="*/ 1438740 h 1465635"/>
              <a:gd name="connsiteX33" fmla="*/ 1867122 w 2378110"/>
              <a:gd name="connsiteY33" fmla="*/ 1429776 h 1465635"/>
              <a:gd name="connsiteX34" fmla="*/ 2037451 w 2378110"/>
              <a:gd name="connsiteY34" fmla="*/ 1411846 h 1465635"/>
              <a:gd name="connsiteX35" fmla="*/ 2118133 w 2378110"/>
              <a:gd name="connsiteY35" fmla="*/ 1384952 h 1465635"/>
              <a:gd name="connsiteX36" fmla="*/ 2145027 w 2378110"/>
              <a:gd name="connsiteY36" fmla="*/ 1375987 h 1465635"/>
              <a:gd name="connsiteX37" fmla="*/ 2180886 w 2378110"/>
              <a:gd name="connsiteY37" fmla="*/ 1367023 h 1465635"/>
              <a:gd name="connsiteX38" fmla="*/ 2207780 w 2378110"/>
              <a:gd name="connsiteY38" fmla="*/ 1349093 h 1465635"/>
              <a:gd name="connsiteX39" fmla="*/ 2279498 w 2378110"/>
              <a:gd name="connsiteY39" fmla="*/ 1331164 h 1465635"/>
              <a:gd name="connsiteX40" fmla="*/ 2315357 w 2378110"/>
              <a:gd name="connsiteY40" fmla="*/ 1304270 h 1465635"/>
              <a:gd name="connsiteX41" fmla="*/ 2342251 w 2378110"/>
              <a:gd name="connsiteY41" fmla="*/ 1286340 h 1465635"/>
              <a:gd name="connsiteX42" fmla="*/ 2351216 w 2378110"/>
              <a:gd name="connsiteY42" fmla="*/ 1250482 h 1465635"/>
              <a:gd name="connsiteX43" fmla="*/ 2369145 w 2378110"/>
              <a:gd name="connsiteY43" fmla="*/ 1196693 h 1465635"/>
              <a:gd name="connsiteX44" fmla="*/ 2378110 w 2378110"/>
              <a:gd name="connsiteY44" fmla="*/ 1169799 h 1465635"/>
              <a:gd name="connsiteX45" fmla="*/ 2342251 w 2378110"/>
              <a:gd name="connsiteY45" fmla="*/ 1089117 h 1465635"/>
              <a:gd name="connsiteX46" fmla="*/ 2324322 w 2378110"/>
              <a:gd name="connsiteY46" fmla="*/ 1071187 h 1465635"/>
              <a:gd name="connsiteX47" fmla="*/ 2297427 w 2378110"/>
              <a:gd name="connsiteY47" fmla="*/ 1026364 h 1465635"/>
              <a:gd name="connsiteX48" fmla="*/ 2279498 w 2378110"/>
              <a:gd name="connsiteY48" fmla="*/ 999470 h 1465635"/>
              <a:gd name="connsiteX49" fmla="*/ 2225710 w 2378110"/>
              <a:gd name="connsiteY49" fmla="*/ 954646 h 1465635"/>
              <a:gd name="connsiteX50" fmla="*/ 2207780 w 2378110"/>
              <a:gd name="connsiteY50" fmla="*/ 927752 h 1465635"/>
              <a:gd name="connsiteX51" fmla="*/ 2153992 w 2378110"/>
              <a:gd name="connsiteY51" fmla="*/ 873964 h 1465635"/>
              <a:gd name="connsiteX52" fmla="*/ 2127098 w 2378110"/>
              <a:gd name="connsiteY52" fmla="*/ 847070 h 1465635"/>
              <a:gd name="connsiteX53" fmla="*/ 2073310 w 2378110"/>
              <a:gd name="connsiteY53" fmla="*/ 811211 h 1465635"/>
              <a:gd name="connsiteX54" fmla="*/ 2055380 w 2378110"/>
              <a:gd name="connsiteY54" fmla="*/ 793282 h 1465635"/>
              <a:gd name="connsiteX55" fmla="*/ 2037451 w 2378110"/>
              <a:gd name="connsiteY55" fmla="*/ 766387 h 1465635"/>
              <a:gd name="connsiteX56" fmla="*/ 2001592 w 2378110"/>
              <a:gd name="connsiteY56" fmla="*/ 757423 h 1465635"/>
              <a:gd name="connsiteX57" fmla="*/ 1956769 w 2378110"/>
              <a:gd name="connsiteY57" fmla="*/ 721564 h 1465635"/>
              <a:gd name="connsiteX58" fmla="*/ 1929875 w 2378110"/>
              <a:gd name="connsiteY58" fmla="*/ 712599 h 1465635"/>
              <a:gd name="connsiteX59" fmla="*/ 1858157 w 2378110"/>
              <a:gd name="connsiteY59" fmla="*/ 658811 h 1465635"/>
              <a:gd name="connsiteX60" fmla="*/ 1831263 w 2378110"/>
              <a:gd name="connsiteY60" fmla="*/ 640882 h 1465635"/>
              <a:gd name="connsiteX61" fmla="*/ 1813333 w 2378110"/>
              <a:gd name="connsiteY61" fmla="*/ 622952 h 1465635"/>
              <a:gd name="connsiteX62" fmla="*/ 1768510 w 2378110"/>
              <a:gd name="connsiteY62" fmla="*/ 587093 h 1465635"/>
              <a:gd name="connsiteX63" fmla="*/ 1750580 w 2378110"/>
              <a:gd name="connsiteY63" fmla="*/ 560199 h 1465635"/>
              <a:gd name="connsiteX64" fmla="*/ 1696792 w 2378110"/>
              <a:gd name="connsiteY64" fmla="*/ 524340 h 1465635"/>
              <a:gd name="connsiteX65" fmla="*/ 1678863 w 2378110"/>
              <a:gd name="connsiteY65" fmla="*/ 497446 h 1465635"/>
              <a:gd name="connsiteX66" fmla="*/ 1625075 w 2378110"/>
              <a:gd name="connsiteY66" fmla="*/ 461587 h 1465635"/>
              <a:gd name="connsiteX67" fmla="*/ 1580251 w 2378110"/>
              <a:gd name="connsiteY67" fmla="*/ 425729 h 1465635"/>
              <a:gd name="connsiteX68" fmla="*/ 1544392 w 2378110"/>
              <a:gd name="connsiteY68" fmla="*/ 380905 h 1465635"/>
              <a:gd name="connsiteX69" fmla="*/ 1517498 w 2378110"/>
              <a:gd name="connsiteY69" fmla="*/ 362976 h 1465635"/>
              <a:gd name="connsiteX70" fmla="*/ 1499569 w 2378110"/>
              <a:gd name="connsiteY70" fmla="*/ 345046 h 1465635"/>
              <a:gd name="connsiteX71" fmla="*/ 1445780 w 2378110"/>
              <a:gd name="connsiteY71" fmla="*/ 309187 h 1465635"/>
              <a:gd name="connsiteX72" fmla="*/ 1418886 w 2378110"/>
              <a:gd name="connsiteY72" fmla="*/ 291258 h 1465635"/>
              <a:gd name="connsiteX73" fmla="*/ 1391992 w 2378110"/>
              <a:gd name="connsiteY73" fmla="*/ 273329 h 1465635"/>
              <a:gd name="connsiteX74" fmla="*/ 1365098 w 2378110"/>
              <a:gd name="connsiteY74" fmla="*/ 264364 h 1465635"/>
              <a:gd name="connsiteX75" fmla="*/ 1311310 w 2378110"/>
              <a:gd name="connsiteY75" fmla="*/ 219540 h 1465635"/>
              <a:gd name="connsiteX76" fmla="*/ 1167874 w 2378110"/>
              <a:gd name="connsiteY76" fmla="*/ 80587 h 1465635"/>
              <a:gd name="connsiteX77" fmla="*/ 1100638 w 2378110"/>
              <a:gd name="connsiteY77" fmla="*/ 35764 h 1465635"/>
              <a:gd name="connsiteX78" fmla="*/ 1010992 w 2378110"/>
              <a:gd name="connsiteY78" fmla="*/ 17835 h 1465635"/>
              <a:gd name="connsiteX79" fmla="*/ 925827 w 2378110"/>
              <a:gd name="connsiteY79" fmla="*/ 8869 h 1465635"/>
              <a:gd name="connsiteX80" fmla="*/ 795839 w 2378110"/>
              <a:gd name="connsiteY80" fmla="*/ 13353 h 1465635"/>
              <a:gd name="connsiteX81" fmla="*/ 706192 w 2378110"/>
              <a:gd name="connsiteY81" fmla="*/ 76105 h 1465635"/>
              <a:gd name="connsiteX82" fmla="*/ 692745 w 2378110"/>
              <a:gd name="connsiteY82" fmla="*/ 156787 h 1465635"/>
              <a:gd name="connsiteX83" fmla="*/ 665851 w 2378110"/>
              <a:gd name="connsiteY83" fmla="*/ 174717 h 1465635"/>
              <a:gd name="connsiteX84" fmla="*/ 612063 w 2378110"/>
              <a:gd name="connsiteY84" fmla="*/ 210576 h 1465635"/>
              <a:gd name="connsiteX85" fmla="*/ 540345 w 2378110"/>
              <a:gd name="connsiteY85" fmla="*/ 255399 h 1465635"/>
              <a:gd name="connsiteX86" fmla="*/ 495522 w 2378110"/>
              <a:gd name="connsiteY86" fmla="*/ 291258 h 1465635"/>
              <a:gd name="connsiteX87" fmla="*/ 450698 w 2378110"/>
              <a:gd name="connsiteY87" fmla="*/ 327117 h 1465635"/>
              <a:gd name="connsiteX88" fmla="*/ 396910 w 2378110"/>
              <a:gd name="connsiteY88" fmla="*/ 389870 h 1465635"/>
              <a:gd name="connsiteX89" fmla="*/ 378980 w 2378110"/>
              <a:gd name="connsiteY89" fmla="*/ 407799 h 1465635"/>
              <a:gd name="connsiteX90" fmla="*/ 370016 w 2378110"/>
              <a:gd name="connsiteY90" fmla="*/ 434693 h 1465635"/>
              <a:gd name="connsiteX91" fmla="*/ 325192 w 2378110"/>
              <a:gd name="connsiteY91" fmla="*/ 479517 h 1465635"/>
              <a:gd name="connsiteX92" fmla="*/ 316227 w 2378110"/>
              <a:gd name="connsiteY92" fmla="*/ 506411 h 1465635"/>
              <a:gd name="connsiteX93" fmla="*/ 289333 w 2378110"/>
              <a:gd name="connsiteY93" fmla="*/ 524340 h 1465635"/>
              <a:gd name="connsiteX94" fmla="*/ 271404 w 2378110"/>
              <a:gd name="connsiteY94" fmla="*/ 542270 h 1465635"/>
              <a:gd name="connsiteX95" fmla="*/ 244510 w 2378110"/>
              <a:gd name="connsiteY95" fmla="*/ 560199 h 1465635"/>
              <a:gd name="connsiteX96" fmla="*/ 199686 w 2378110"/>
              <a:gd name="connsiteY96" fmla="*/ 605023 h 1465635"/>
              <a:gd name="connsiteX97" fmla="*/ 172792 w 2378110"/>
              <a:gd name="connsiteY97" fmla="*/ 622952 h 1465635"/>
              <a:gd name="connsiteX98" fmla="*/ 127969 w 2378110"/>
              <a:gd name="connsiteY98" fmla="*/ 658811 h 1465635"/>
              <a:gd name="connsiteX99" fmla="*/ 92110 w 2378110"/>
              <a:gd name="connsiteY99" fmla="*/ 703635 h 1465635"/>
              <a:gd name="connsiteX100" fmla="*/ 47286 w 2378110"/>
              <a:gd name="connsiteY100" fmla="*/ 739493 h 1465635"/>
              <a:gd name="connsiteX101" fmla="*/ 29357 w 2378110"/>
              <a:gd name="connsiteY101" fmla="*/ 766387 h 1465635"/>
              <a:gd name="connsiteX0" fmla="*/ 29357 w 2378110"/>
              <a:gd name="connsiteY0" fmla="*/ 766387 h 1465635"/>
              <a:gd name="connsiteX1" fmla="*/ 20392 w 2378110"/>
              <a:gd name="connsiteY1" fmla="*/ 802246 h 1465635"/>
              <a:gd name="connsiteX2" fmla="*/ 2463 w 2378110"/>
              <a:gd name="connsiteY2" fmla="*/ 829140 h 1465635"/>
              <a:gd name="connsiteX3" fmla="*/ 11427 w 2378110"/>
              <a:gd name="connsiteY3" fmla="*/ 954646 h 1465635"/>
              <a:gd name="connsiteX4" fmla="*/ 47286 w 2378110"/>
              <a:gd name="connsiteY4" fmla="*/ 999470 h 1465635"/>
              <a:gd name="connsiteX5" fmla="*/ 74180 w 2378110"/>
              <a:gd name="connsiteY5" fmla="*/ 1026364 h 1465635"/>
              <a:gd name="connsiteX6" fmla="*/ 101075 w 2378110"/>
              <a:gd name="connsiteY6" fmla="*/ 1080152 h 1465635"/>
              <a:gd name="connsiteX7" fmla="*/ 136933 w 2378110"/>
              <a:gd name="connsiteY7" fmla="*/ 1124976 h 1465635"/>
              <a:gd name="connsiteX8" fmla="*/ 190722 w 2378110"/>
              <a:gd name="connsiteY8" fmla="*/ 1178764 h 1465635"/>
              <a:gd name="connsiteX9" fmla="*/ 271404 w 2378110"/>
              <a:gd name="connsiteY9" fmla="*/ 1196693 h 1465635"/>
              <a:gd name="connsiteX10" fmla="*/ 325192 w 2378110"/>
              <a:gd name="connsiteY10" fmla="*/ 1223587 h 1465635"/>
              <a:gd name="connsiteX11" fmla="*/ 387945 w 2378110"/>
              <a:gd name="connsiteY11" fmla="*/ 1241517 h 1465635"/>
              <a:gd name="connsiteX12" fmla="*/ 441733 w 2378110"/>
              <a:gd name="connsiteY12" fmla="*/ 1259446 h 1465635"/>
              <a:gd name="connsiteX13" fmla="*/ 477592 w 2378110"/>
              <a:gd name="connsiteY13" fmla="*/ 1268411 h 1465635"/>
              <a:gd name="connsiteX14" fmla="*/ 504486 w 2378110"/>
              <a:gd name="connsiteY14" fmla="*/ 1277376 h 1465635"/>
              <a:gd name="connsiteX15" fmla="*/ 540345 w 2378110"/>
              <a:gd name="connsiteY15" fmla="*/ 1286340 h 1465635"/>
              <a:gd name="connsiteX16" fmla="*/ 594133 w 2378110"/>
              <a:gd name="connsiteY16" fmla="*/ 1304270 h 1465635"/>
              <a:gd name="connsiteX17" fmla="*/ 629992 w 2378110"/>
              <a:gd name="connsiteY17" fmla="*/ 1313235 h 1465635"/>
              <a:gd name="connsiteX18" fmla="*/ 683780 w 2378110"/>
              <a:gd name="connsiteY18" fmla="*/ 1331164 h 1465635"/>
              <a:gd name="connsiteX19" fmla="*/ 764463 w 2378110"/>
              <a:gd name="connsiteY19" fmla="*/ 1340129 h 1465635"/>
              <a:gd name="connsiteX20" fmla="*/ 800322 w 2378110"/>
              <a:gd name="connsiteY20" fmla="*/ 1349093 h 1465635"/>
              <a:gd name="connsiteX21" fmla="*/ 827216 w 2378110"/>
              <a:gd name="connsiteY21" fmla="*/ 1358058 h 1465635"/>
              <a:gd name="connsiteX22" fmla="*/ 872039 w 2378110"/>
              <a:gd name="connsiteY22" fmla="*/ 1367023 h 1465635"/>
              <a:gd name="connsiteX23" fmla="*/ 934792 w 2378110"/>
              <a:gd name="connsiteY23" fmla="*/ 1384952 h 1465635"/>
              <a:gd name="connsiteX24" fmla="*/ 1042369 w 2378110"/>
              <a:gd name="connsiteY24" fmla="*/ 1393917 h 1465635"/>
              <a:gd name="connsiteX25" fmla="*/ 1078227 w 2378110"/>
              <a:gd name="connsiteY25" fmla="*/ 1402882 h 1465635"/>
              <a:gd name="connsiteX26" fmla="*/ 1132016 w 2378110"/>
              <a:gd name="connsiteY26" fmla="*/ 1411846 h 1465635"/>
              <a:gd name="connsiteX27" fmla="*/ 1158910 w 2378110"/>
              <a:gd name="connsiteY27" fmla="*/ 1420811 h 1465635"/>
              <a:gd name="connsiteX28" fmla="*/ 1257522 w 2378110"/>
              <a:gd name="connsiteY28" fmla="*/ 1429776 h 1465635"/>
              <a:gd name="connsiteX29" fmla="*/ 1490604 w 2378110"/>
              <a:gd name="connsiteY29" fmla="*/ 1456670 h 1465635"/>
              <a:gd name="connsiteX30" fmla="*/ 1553357 w 2378110"/>
              <a:gd name="connsiteY30" fmla="*/ 1465635 h 1465635"/>
              <a:gd name="connsiteX31" fmla="*/ 1750580 w 2378110"/>
              <a:gd name="connsiteY31" fmla="*/ 1456670 h 1465635"/>
              <a:gd name="connsiteX32" fmla="*/ 1840227 w 2378110"/>
              <a:gd name="connsiteY32" fmla="*/ 1438740 h 1465635"/>
              <a:gd name="connsiteX33" fmla="*/ 1867122 w 2378110"/>
              <a:gd name="connsiteY33" fmla="*/ 1429776 h 1465635"/>
              <a:gd name="connsiteX34" fmla="*/ 2037451 w 2378110"/>
              <a:gd name="connsiteY34" fmla="*/ 1411846 h 1465635"/>
              <a:gd name="connsiteX35" fmla="*/ 2118133 w 2378110"/>
              <a:gd name="connsiteY35" fmla="*/ 1384952 h 1465635"/>
              <a:gd name="connsiteX36" fmla="*/ 2145027 w 2378110"/>
              <a:gd name="connsiteY36" fmla="*/ 1375987 h 1465635"/>
              <a:gd name="connsiteX37" fmla="*/ 2180886 w 2378110"/>
              <a:gd name="connsiteY37" fmla="*/ 1367023 h 1465635"/>
              <a:gd name="connsiteX38" fmla="*/ 2207780 w 2378110"/>
              <a:gd name="connsiteY38" fmla="*/ 1349093 h 1465635"/>
              <a:gd name="connsiteX39" fmla="*/ 2279498 w 2378110"/>
              <a:gd name="connsiteY39" fmla="*/ 1331164 h 1465635"/>
              <a:gd name="connsiteX40" fmla="*/ 2315357 w 2378110"/>
              <a:gd name="connsiteY40" fmla="*/ 1304270 h 1465635"/>
              <a:gd name="connsiteX41" fmla="*/ 2342251 w 2378110"/>
              <a:gd name="connsiteY41" fmla="*/ 1286340 h 1465635"/>
              <a:gd name="connsiteX42" fmla="*/ 2351216 w 2378110"/>
              <a:gd name="connsiteY42" fmla="*/ 1250482 h 1465635"/>
              <a:gd name="connsiteX43" fmla="*/ 2369145 w 2378110"/>
              <a:gd name="connsiteY43" fmla="*/ 1196693 h 1465635"/>
              <a:gd name="connsiteX44" fmla="*/ 2378110 w 2378110"/>
              <a:gd name="connsiteY44" fmla="*/ 1169799 h 1465635"/>
              <a:gd name="connsiteX45" fmla="*/ 2342251 w 2378110"/>
              <a:gd name="connsiteY45" fmla="*/ 1089117 h 1465635"/>
              <a:gd name="connsiteX46" fmla="*/ 2324322 w 2378110"/>
              <a:gd name="connsiteY46" fmla="*/ 1071187 h 1465635"/>
              <a:gd name="connsiteX47" fmla="*/ 2297427 w 2378110"/>
              <a:gd name="connsiteY47" fmla="*/ 1026364 h 1465635"/>
              <a:gd name="connsiteX48" fmla="*/ 2279498 w 2378110"/>
              <a:gd name="connsiteY48" fmla="*/ 999470 h 1465635"/>
              <a:gd name="connsiteX49" fmla="*/ 2225710 w 2378110"/>
              <a:gd name="connsiteY49" fmla="*/ 954646 h 1465635"/>
              <a:gd name="connsiteX50" fmla="*/ 2207780 w 2378110"/>
              <a:gd name="connsiteY50" fmla="*/ 927752 h 1465635"/>
              <a:gd name="connsiteX51" fmla="*/ 2153992 w 2378110"/>
              <a:gd name="connsiteY51" fmla="*/ 873964 h 1465635"/>
              <a:gd name="connsiteX52" fmla="*/ 2127098 w 2378110"/>
              <a:gd name="connsiteY52" fmla="*/ 847070 h 1465635"/>
              <a:gd name="connsiteX53" fmla="*/ 2073310 w 2378110"/>
              <a:gd name="connsiteY53" fmla="*/ 811211 h 1465635"/>
              <a:gd name="connsiteX54" fmla="*/ 2055380 w 2378110"/>
              <a:gd name="connsiteY54" fmla="*/ 793282 h 1465635"/>
              <a:gd name="connsiteX55" fmla="*/ 2037451 w 2378110"/>
              <a:gd name="connsiteY55" fmla="*/ 766387 h 1465635"/>
              <a:gd name="connsiteX56" fmla="*/ 2001592 w 2378110"/>
              <a:gd name="connsiteY56" fmla="*/ 757423 h 1465635"/>
              <a:gd name="connsiteX57" fmla="*/ 1956769 w 2378110"/>
              <a:gd name="connsiteY57" fmla="*/ 721564 h 1465635"/>
              <a:gd name="connsiteX58" fmla="*/ 1929875 w 2378110"/>
              <a:gd name="connsiteY58" fmla="*/ 712599 h 1465635"/>
              <a:gd name="connsiteX59" fmla="*/ 1858157 w 2378110"/>
              <a:gd name="connsiteY59" fmla="*/ 658811 h 1465635"/>
              <a:gd name="connsiteX60" fmla="*/ 1831263 w 2378110"/>
              <a:gd name="connsiteY60" fmla="*/ 640882 h 1465635"/>
              <a:gd name="connsiteX61" fmla="*/ 1813333 w 2378110"/>
              <a:gd name="connsiteY61" fmla="*/ 622952 h 1465635"/>
              <a:gd name="connsiteX62" fmla="*/ 1768510 w 2378110"/>
              <a:gd name="connsiteY62" fmla="*/ 587093 h 1465635"/>
              <a:gd name="connsiteX63" fmla="*/ 1750580 w 2378110"/>
              <a:gd name="connsiteY63" fmla="*/ 560199 h 1465635"/>
              <a:gd name="connsiteX64" fmla="*/ 1696792 w 2378110"/>
              <a:gd name="connsiteY64" fmla="*/ 524340 h 1465635"/>
              <a:gd name="connsiteX65" fmla="*/ 1678863 w 2378110"/>
              <a:gd name="connsiteY65" fmla="*/ 497446 h 1465635"/>
              <a:gd name="connsiteX66" fmla="*/ 1625075 w 2378110"/>
              <a:gd name="connsiteY66" fmla="*/ 461587 h 1465635"/>
              <a:gd name="connsiteX67" fmla="*/ 1580251 w 2378110"/>
              <a:gd name="connsiteY67" fmla="*/ 425729 h 1465635"/>
              <a:gd name="connsiteX68" fmla="*/ 1544392 w 2378110"/>
              <a:gd name="connsiteY68" fmla="*/ 380905 h 1465635"/>
              <a:gd name="connsiteX69" fmla="*/ 1517498 w 2378110"/>
              <a:gd name="connsiteY69" fmla="*/ 362976 h 1465635"/>
              <a:gd name="connsiteX70" fmla="*/ 1499569 w 2378110"/>
              <a:gd name="connsiteY70" fmla="*/ 345046 h 1465635"/>
              <a:gd name="connsiteX71" fmla="*/ 1445780 w 2378110"/>
              <a:gd name="connsiteY71" fmla="*/ 309187 h 1465635"/>
              <a:gd name="connsiteX72" fmla="*/ 1418886 w 2378110"/>
              <a:gd name="connsiteY72" fmla="*/ 291258 h 1465635"/>
              <a:gd name="connsiteX73" fmla="*/ 1391992 w 2378110"/>
              <a:gd name="connsiteY73" fmla="*/ 273329 h 1465635"/>
              <a:gd name="connsiteX74" fmla="*/ 1365098 w 2378110"/>
              <a:gd name="connsiteY74" fmla="*/ 264364 h 1465635"/>
              <a:gd name="connsiteX75" fmla="*/ 1311310 w 2378110"/>
              <a:gd name="connsiteY75" fmla="*/ 219540 h 1465635"/>
              <a:gd name="connsiteX76" fmla="*/ 1167874 w 2378110"/>
              <a:gd name="connsiteY76" fmla="*/ 80587 h 1465635"/>
              <a:gd name="connsiteX77" fmla="*/ 1100638 w 2378110"/>
              <a:gd name="connsiteY77" fmla="*/ 35764 h 1465635"/>
              <a:gd name="connsiteX78" fmla="*/ 1010992 w 2378110"/>
              <a:gd name="connsiteY78" fmla="*/ 17835 h 1465635"/>
              <a:gd name="connsiteX79" fmla="*/ 925827 w 2378110"/>
              <a:gd name="connsiteY79" fmla="*/ 8869 h 1465635"/>
              <a:gd name="connsiteX80" fmla="*/ 795839 w 2378110"/>
              <a:gd name="connsiteY80" fmla="*/ 13353 h 1465635"/>
              <a:gd name="connsiteX81" fmla="*/ 706192 w 2378110"/>
              <a:gd name="connsiteY81" fmla="*/ 76105 h 1465635"/>
              <a:gd name="connsiteX82" fmla="*/ 665851 w 2378110"/>
              <a:gd name="connsiteY82" fmla="*/ 134375 h 1465635"/>
              <a:gd name="connsiteX83" fmla="*/ 665851 w 2378110"/>
              <a:gd name="connsiteY83" fmla="*/ 174717 h 1465635"/>
              <a:gd name="connsiteX84" fmla="*/ 612063 w 2378110"/>
              <a:gd name="connsiteY84" fmla="*/ 210576 h 1465635"/>
              <a:gd name="connsiteX85" fmla="*/ 540345 w 2378110"/>
              <a:gd name="connsiteY85" fmla="*/ 255399 h 1465635"/>
              <a:gd name="connsiteX86" fmla="*/ 495522 w 2378110"/>
              <a:gd name="connsiteY86" fmla="*/ 291258 h 1465635"/>
              <a:gd name="connsiteX87" fmla="*/ 450698 w 2378110"/>
              <a:gd name="connsiteY87" fmla="*/ 327117 h 1465635"/>
              <a:gd name="connsiteX88" fmla="*/ 396910 w 2378110"/>
              <a:gd name="connsiteY88" fmla="*/ 389870 h 1465635"/>
              <a:gd name="connsiteX89" fmla="*/ 378980 w 2378110"/>
              <a:gd name="connsiteY89" fmla="*/ 407799 h 1465635"/>
              <a:gd name="connsiteX90" fmla="*/ 370016 w 2378110"/>
              <a:gd name="connsiteY90" fmla="*/ 434693 h 1465635"/>
              <a:gd name="connsiteX91" fmla="*/ 325192 w 2378110"/>
              <a:gd name="connsiteY91" fmla="*/ 479517 h 1465635"/>
              <a:gd name="connsiteX92" fmla="*/ 316227 w 2378110"/>
              <a:gd name="connsiteY92" fmla="*/ 506411 h 1465635"/>
              <a:gd name="connsiteX93" fmla="*/ 289333 w 2378110"/>
              <a:gd name="connsiteY93" fmla="*/ 524340 h 1465635"/>
              <a:gd name="connsiteX94" fmla="*/ 271404 w 2378110"/>
              <a:gd name="connsiteY94" fmla="*/ 542270 h 1465635"/>
              <a:gd name="connsiteX95" fmla="*/ 244510 w 2378110"/>
              <a:gd name="connsiteY95" fmla="*/ 560199 h 1465635"/>
              <a:gd name="connsiteX96" fmla="*/ 199686 w 2378110"/>
              <a:gd name="connsiteY96" fmla="*/ 605023 h 1465635"/>
              <a:gd name="connsiteX97" fmla="*/ 172792 w 2378110"/>
              <a:gd name="connsiteY97" fmla="*/ 622952 h 1465635"/>
              <a:gd name="connsiteX98" fmla="*/ 127969 w 2378110"/>
              <a:gd name="connsiteY98" fmla="*/ 658811 h 1465635"/>
              <a:gd name="connsiteX99" fmla="*/ 92110 w 2378110"/>
              <a:gd name="connsiteY99" fmla="*/ 703635 h 1465635"/>
              <a:gd name="connsiteX100" fmla="*/ 47286 w 2378110"/>
              <a:gd name="connsiteY100" fmla="*/ 739493 h 1465635"/>
              <a:gd name="connsiteX101" fmla="*/ 29357 w 2378110"/>
              <a:gd name="connsiteY101" fmla="*/ 766387 h 1465635"/>
              <a:gd name="connsiteX0" fmla="*/ 29357 w 2378110"/>
              <a:gd name="connsiteY0" fmla="*/ 766387 h 1465635"/>
              <a:gd name="connsiteX1" fmla="*/ 20392 w 2378110"/>
              <a:gd name="connsiteY1" fmla="*/ 802246 h 1465635"/>
              <a:gd name="connsiteX2" fmla="*/ 2463 w 2378110"/>
              <a:gd name="connsiteY2" fmla="*/ 829140 h 1465635"/>
              <a:gd name="connsiteX3" fmla="*/ 11427 w 2378110"/>
              <a:gd name="connsiteY3" fmla="*/ 954646 h 1465635"/>
              <a:gd name="connsiteX4" fmla="*/ 47286 w 2378110"/>
              <a:gd name="connsiteY4" fmla="*/ 999470 h 1465635"/>
              <a:gd name="connsiteX5" fmla="*/ 74180 w 2378110"/>
              <a:gd name="connsiteY5" fmla="*/ 1026364 h 1465635"/>
              <a:gd name="connsiteX6" fmla="*/ 101075 w 2378110"/>
              <a:gd name="connsiteY6" fmla="*/ 1080152 h 1465635"/>
              <a:gd name="connsiteX7" fmla="*/ 136933 w 2378110"/>
              <a:gd name="connsiteY7" fmla="*/ 1124976 h 1465635"/>
              <a:gd name="connsiteX8" fmla="*/ 190722 w 2378110"/>
              <a:gd name="connsiteY8" fmla="*/ 1178764 h 1465635"/>
              <a:gd name="connsiteX9" fmla="*/ 271404 w 2378110"/>
              <a:gd name="connsiteY9" fmla="*/ 1196693 h 1465635"/>
              <a:gd name="connsiteX10" fmla="*/ 325192 w 2378110"/>
              <a:gd name="connsiteY10" fmla="*/ 1223587 h 1465635"/>
              <a:gd name="connsiteX11" fmla="*/ 387945 w 2378110"/>
              <a:gd name="connsiteY11" fmla="*/ 1241517 h 1465635"/>
              <a:gd name="connsiteX12" fmla="*/ 441733 w 2378110"/>
              <a:gd name="connsiteY12" fmla="*/ 1259446 h 1465635"/>
              <a:gd name="connsiteX13" fmla="*/ 477592 w 2378110"/>
              <a:gd name="connsiteY13" fmla="*/ 1268411 h 1465635"/>
              <a:gd name="connsiteX14" fmla="*/ 504486 w 2378110"/>
              <a:gd name="connsiteY14" fmla="*/ 1277376 h 1465635"/>
              <a:gd name="connsiteX15" fmla="*/ 540345 w 2378110"/>
              <a:gd name="connsiteY15" fmla="*/ 1286340 h 1465635"/>
              <a:gd name="connsiteX16" fmla="*/ 594133 w 2378110"/>
              <a:gd name="connsiteY16" fmla="*/ 1304270 h 1465635"/>
              <a:gd name="connsiteX17" fmla="*/ 629992 w 2378110"/>
              <a:gd name="connsiteY17" fmla="*/ 1313235 h 1465635"/>
              <a:gd name="connsiteX18" fmla="*/ 683780 w 2378110"/>
              <a:gd name="connsiteY18" fmla="*/ 1331164 h 1465635"/>
              <a:gd name="connsiteX19" fmla="*/ 764463 w 2378110"/>
              <a:gd name="connsiteY19" fmla="*/ 1340129 h 1465635"/>
              <a:gd name="connsiteX20" fmla="*/ 800322 w 2378110"/>
              <a:gd name="connsiteY20" fmla="*/ 1349093 h 1465635"/>
              <a:gd name="connsiteX21" fmla="*/ 827216 w 2378110"/>
              <a:gd name="connsiteY21" fmla="*/ 1358058 h 1465635"/>
              <a:gd name="connsiteX22" fmla="*/ 872039 w 2378110"/>
              <a:gd name="connsiteY22" fmla="*/ 1367023 h 1465635"/>
              <a:gd name="connsiteX23" fmla="*/ 934792 w 2378110"/>
              <a:gd name="connsiteY23" fmla="*/ 1384952 h 1465635"/>
              <a:gd name="connsiteX24" fmla="*/ 1042369 w 2378110"/>
              <a:gd name="connsiteY24" fmla="*/ 1393917 h 1465635"/>
              <a:gd name="connsiteX25" fmla="*/ 1078227 w 2378110"/>
              <a:gd name="connsiteY25" fmla="*/ 1402882 h 1465635"/>
              <a:gd name="connsiteX26" fmla="*/ 1132016 w 2378110"/>
              <a:gd name="connsiteY26" fmla="*/ 1411846 h 1465635"/>
              <a:gd name="connsiteX27" fmla="*/ 1158910 w 2378110"/>
              <a:gd name="connsiteY27" fmla="*/ 1420811 h 1465635"/>
              <a:gd name="connsiteX28" fmla="*/ 1257522 w 2378110"/>
              <a:gd name="connsiteY28" fmla="*/ 1429776 h 1465635"/>
              <a:gd name="connsiteX29" fmla="*/ 1490604 w 2378110"/>
              <a:gd name="connsiteY29" fmla="*/ 1456670 h 1465635"/>
              <a:gd name="connsiteX30" fmla="*/ 1553357 w 2378110"/>
              <a:gd name="connsiteY30" fmla="*/ 1465635 h 1465635"/>
              <a:gd name="connsiteX31" fmla="*/ 1750580 w 2378110"/>
              <a:gd name="connsiteY31" fmla="*/ 1456670 h 1465635"/>
              <a:gd name="connsiteX32" fmla="*/ 1840227 w 2378110"/>
              <a:gd name="connsiteY32" fmla="*/ 1438740 h 1465635"/>
              <a:gd name="connsiteX33" fmla="*/ 1867122 w 2378110"/>
              <a:gd name="connsiteY33" fmla="*/ 1429776 h 1465635"/>
              <a:gd name="connsiteX34" fmla="*/ 2037451 w 2378110"/>
              <a:gd name="connsiteY34" fmla="*/ 1411846 h 1465635"/>
              <a:gd name="connsiteX35" fmla="*/ 2118133 w 2378110"/>
              <a:gd name="connsiteY35" fmla="*/ 1384952 h 1465635"/>
              <a:gd name="connsiteX36" fmla="*/ 2145027 w 2378110"/>
              <a:gd name="connsiteY36" fmla="*/ 1375987 h 1465635"/>
              <a:gd name="connsiteX37" fmla="*/ 2180886 w 2378110"/>
              <a:gd name="connsiteY37" fmla="*/ 1367023 h 1465635"/>
              <a:gd name="connsiteX38" fmla="*/ 2207780 w 2378110"/>
              <a:gd name="connsiteY38" fmla="*/ 1349093 h 1465635"/>
              <a:gd name="connsiteX39" fmla="*/ 2279498 w 2378110"/>
              <a:gd name="connsiteY39" fmla="*/ 1331164 h 1465635"/>
              <a:gd name="connsiteX40" fmla="*/ 2315357 w 2378110"/>
              <a:gd name="connsiteY40" fmla="*/ 1304270 h 1465635"/>
              <a:gd name="connsiteX41" fmla="*/ 2342251 w 2378110"/>
              <a:gd name="connsiteY41" fmla="*/ 1286340 h 1465635"/>
              <a:gd name="connsiteX42" fmla="*/ 2351216 w 2378110"/>
              <a:gd name="connsiteY42" fmla="*/ 1250482 h 1465635"/>
              <a:gd name="connsiteX43" fmla="*/ 2369145 w 2378110"/>
              <a:gd name="connsiteY43" fmla="*/ 1196693 h 1465635"/>
              <a:gd name="connsiteX44" fmla="*/ 2378110 w 2378110"/>
              <a:gd name="connsiteY44" fmla="*/ 1169799 h 1465635"/>
              <a:gd name="connsiteX45" fmla="*/ 2342251 w 2378110"/>
              <a:gd name="connsiteY45" fmla="*/ 1089117 h 1465635"/>
              <a:gd name="connsiteX46" fmla="*/ 2324322 w 2378110"/>
              <a:gd name="connsiteY46" fmla="*/ 1071187 h 1465635"/>
              <a:gd name="connsiteX47" fmla="*/ 2297427 w 2378110"/>
              <a:gd name="connsiteY47" fmla="*/ 1026364 h 1465635"/>
              <a:gd name="connsiteX48" fmla="*/ 2279498 w 2378110"/>
              <a:gd name="connsiteY48" fmla="*/ 999470 h 1465635"/>
              <a:gd name="connsiteX49" fmla="*/ 2225710 w 2378110"/>
              <a:gd name="connsiteY49" fmla="*/ 954646 h 1465635"/>
              <a:gd name="connsiteX50" fmla="*/ 2207780 w 2378110"/>
              <a:gd name="connsiteY50" fmla="*/ 927752 h 1465635"/>
              <a:gd name="connsiteX51" fmla="*/ 2153992 w 2378110"/>
              <a:gd name="connsiteY51" fmla="*/ 873964 h 1465635"/>
              <a:gd name="connsiteX52" fmla="*/ 2127098 w 2378110"/>
              <a:gd name="connsiteY52" fmla="*/ 847070 h 1465635"/>
              <a:gd name="connsiteX53" fmla="*/ 2073310 w 2378110"/>
              <a:gd name="connsiteY53" fmla="*/ 811211 h 1465635"/>
              <a:gd name="connsiteX54" fmla="*/ 2055380 w 2378110"/>
              <a:gd name="connsiteY54" fmla="*/ 793282 h 1465635"/>
              <a:gd name="connsiteX55" fmla="*/ 2037451 w 2378110"/>
              <a:gd name="connsiteY55" fmla="*/ 766387 h 1465635"/>
              <a:gd name="connsiteX56" fmla="*/ 2001592 w 2378110"/>
              <a:gd name="connsiteY56" fmla="*/ 757423 h 1465635"/>
              <a:gd name="connsiteX57" fmla="*/ 1956769 w 2378110"/>
              <a:gd name="connsiteY57" fmla="*/ 721564 h 1465635"/>
              <a:gd name="connsiteX58" fmla="*/ 1929875 w 2378110"/>
              <a:gd name="connsiteY58" fmla="*/ 712599 h 1465635"/>
              <a:gd name="connsiteX59" fmla="*/ 1858157 w 2378110"/>
              <a:gd name="connsiteY59" fmla="*/ 658811 h 1465635"/>
              <a:gd name="connsiteX60" fmla="*/ 1831263 w 2378110"/>
              <a:gd name="connsiteY60" fmla="*/ 640882 h 1465635"/>
              <a:gd name="connsiteX61" fmla="*/ 1813333 w 2378110"/>
              <a:gd name="connsiteY61" fmla="*/ 622952 h 1465635"/>
              <a:gd name="connsiteX62" fmla="*/ 1768510 w 2378110"/>
              <a:gd name="connsiteY62" fmla="*/ 587093 h 1465635"/>
              <a:gd name="connsiteX63" fmla="*/ 1750580 w 2378110"/>
              <a:gd name="connsiteY63" fmla="*/ 560199 h 1465635"/>
              <a:gd name="connsiteX64" fmla="*/ 1696792 w 2378110"/>
              <a:gd name="connsiteY64" fmla="*/ 524340 h 1465635"/>
              <a:gd name="connsiteX65" fmla="*/ 1678863 w 2378110"/>
              <a:gd name="connsiteY65" fmla="*/ 497446 h 1465635"/>
              <a:gd name="connsiteX66" fmla="*/ 1625075 w 2378110"/>
              <a:gd name="connsiteY66" fmla="*/ 461587 h 1465635"/>
              <a:gd name="connsiteX67" fmla="*/ 1580251 w 2378110"/>
              <a:gd name="connsiteY67" fmla="*/ 425729 h 1465635"/>
              <a:gd name="connsiteX68" fmla="*/ 1544392 w 2378110"/>
              <a:gd name="connsiteY68" fmla="*/ 380905 h 1465635"/>
              <a:gd name="connsiteX69" fmla="*/ 1517498 w 2378110"/>
              <a:gd name="connsiteY69" fmla="*/ 362976 h 1465635"/>
              <a:gd name="connsiteX70" fmla="*/ 1499569 w 2378110"/>
              <a:gd name="connsiteY70" fmla="*/ 345046 h 1465635"/>
              <a:gd name="connsiteX71" fmla="*/ 1445780 w 2378110"/>
              <a:gd name="connsiteY71" fmla="*/ 309187 h 1465635"/>
              <a:gd name="connsiteX72" fmla="*/ 1418886 w 2378110"/>
              <a:gd name="connsiteY72" fmla="*/ 291258 h 1465635"/>
              <a:gd name="connsiteX73" fmla="*/ 1391992 w 2378110"/>
              <a:gd name="connsiteY73" fmla="*/ 273329 h 1465635"/>
              <a:gd name="connsiteX74" fmla="*/ 1365098 w 2378110"/>
              <a:gd name="connsiteY74" fmla="*/ 264364 h 1465635"/>
              <a:gd name="connsiteX75" fmla="*/ 1311310 w 2378110"/>
              <a:gd name="connsiteY75" fmla="*/ 219540 h 1465635"/>
              <a:gd name="connsiteX76" fmla="*/ 1167874 w 2378110"/>
              <a:gd name="connsiteY76" fmla="*/ 80587 h 1465635"/>
              <a:gd name="connsiteX77" fmla="*/ 1100638 w 2378110"/>
              <a:gd name="connsiteY77" fmla="*/ 35764 h 1465635"/>
              <a:gd name="connsiteX78" fmla="*/ 1010992 w 2378110"/>
              <a:gd name="connsiteY78" fmla="*/ 17835 h 1465635"/>
              <a:gd name="connsiteX79" fmla="*/ 925827 w 2378110"/>
              <a:gd name="connsiteY79" fmla="*/ 8869 h 1465635"/>
              <a:gd name="connsiteX80" fmla="*/ 795839 w 2378110"/>
              <a:gd name="connsiteY80" fmla="*/ 13353 h 1465635"/>
              <a:gd name="connsiteX81" fmla="*/ 706192 w 2378110"/>
              <a:gd name="connsiteY81" fmla="*/ 76105 h 1465635"/>
              <a:gd name="connsiteX82" fmla="*/ 665851 w 2378110"/>
              <a:gd name="connsiteY82" fmla="*/ 134375 h 1465635"/>
              <a:gd name="connsiteX83" fmla="*/ 665851 w 2378110"/>
              <a:gd name="connsiteY83" fmla="*/ 174717 h 1465635"/>
              <a:gd name="connsiteX84" fmla="*/ 621027 w 2378110"/>
              <a:gd name="connsiteY84" fmla="*/ 174718 h 1465635"/>
              <a:gd name="connsiteX85" fmla="*/ 612063 w 2378110"/>
              <a:gd name="connsiteY85" fmla="*/ 210576 h 1465635"/>
              <a:gd name="connsiteX86" fmla="*/ 540345 w 2378110"/>
              <a:gd name="connsiteY86" fmla="*/ 255399 h 1465635"/>
              <a:gd name="connsiteX87" fmla="*/ 495522 w 2378110"/>
              <a:gd name="connsiteY87" fmla="*/ 291258 h 1465635"/>
              <a:gd name="connsiteX88" fmla="*/ 450698 w 2378110"/>
              <a:gd name="connsiteY88" fmla="*/ 327117 h 1465635"/>
              <a:gd name="connsiteX89" fmla="*/ 396910 w 2378110"/>
              <a:gd name="connsiteY89" fmla="*/ 389870 h 1465635"/>
              <a:gd name="connsiteX90" fmla="*/ 378980 w 2378110"/>
              <a:gd name="connsiteY90" fmla="*/ 407799 h 1465635"/>
              <a:gd name="connsiteX91" fmla="*/ 370016 w 2378110"/>
              <a:gd name="connsiteY91" fmla="*/ 434693 h 1465635"/>
              <a:gd name="connsiteX92" fmla="*/ 325192 w 2378110"/>
              <a:gd name="connsiteY92" fmla="*/ 479517 h 1465635"/>
              <a:gd name="connsiteX93" fmla="*/ 316227 w 2378110"/>
              <a:gd name="connsiteY93" fmla="*/ 506411 h 1465635"/>
              <a:gd name="connsiteX94" fmla="*/ 289333 w 2378110"/>
              <a:gd name="connsiteY94" fmla="*/ 524340 h 1465635"/>
              <a:gd name="connsiteX95" fmla="*/ 271404 w 2378110"/>
              <a:gd name="connsiteY95" fmla="*/ 542270 h 1465635"/>
              <a:gd name="connsiteX96" fmla="*/ 244510 w 2378110"/>
              <a:gd name="connsiteY96" fmla="*/ 560199 h 1465635"/>
              <a:gd name="connsiteX97" fmla="*/ 199686 w 2378110"/>
              <a:gd name="connsiteY97" fmla="*/ 605023 h 1465635"/>
              <a:gd name="connsiteX98" fmla="*/ 172792 w 2378110"/>
              <a:gd name="connsiteY98" fmla="*/ 622952 h 1465635"/>
              <a:gd name="connsiteX99" fmla="*/ 127969 w 2378110"/>
              <a:gd name="connsiteY99" fmla="*/ 658811 h 1465635"/>
              <a:gd name="connsiteX100" fmla="*/ 92110 w 2378110"/>
              <a:gd name="connsiteY100" fmla="*/ 703635 h 1465635"/>
              <a:gd name="connsiteX101" fmla="*/ 47286 w 2378110"/>
              <a:gd name="connsiteY101" fmla="*/ 739493 h 1465635"/>
              <a:gd name="connsiteX102" fmla="*/ 29357 w 2378110"/>
              <a:gd name="connsiteY102" fmla="*/ 766387 h 1465635"/>
              <a:gd name="connsiteX0" fmla="*/ 29357 w 2378110"/>
              <a:gd name="connsiteY0" fmla="*/ 766387 h 1465635"/>
              <a:gd name="connsiteX1" fmla="*/ 20392 w 2378110"/>
              <a:gd name="connsiteY1" fmla="*/ 802246 h 1465635"/>
              <a:gd name="connsiteX2" fmla="*/ 2463 w 2378110"/>
              <a:gd name="connsiteY2" fmla="*/ 829140 h 1465635"/>
              <a:gd name="connsiteX3" fmla="*/ 11427 w 2378110"/>
              <a:gd name="connsiteY3" fmla="*/ 954646 h 1465635"/>
              <a:gd name="connsiteX4" fmla="*/ 47286 w 2378110"/>
              <a:gd name="connsiteY4" fmla="*/ 999470 h 1465635"/>
              <a:gd name="connsiteX5" fmla="*/ 74180 w 2378110"/>
              <a:gd name="connsiteY5" fmla="*/ 1026364 h 1465635"/>
              <a:gd name="connsiteX6" fmla="*/ 101075 w 2378110"/>
              <a:gd name="connsiteY6" fmla="*/ 1080152 h 1465635"/>
              <a:gd name="connsiteX7" fmla="*/ 136933 w 2378110"/>
              <a:gd name="connsiteY7" fmla="*/ 1124976 h 1465635"/>
              <a:gd name="connsiteX8" fmla="*/ 190722 w 2378110"/>
              <a:gd name="connsiteY8" fmla="*/ 1178764 h 1465635"/>
              <a:gd name="connsiteX9" fmla="*/ 271404 w 2378110"/>
              <a:gd name="connsiteY9" fmla="*/ 1196693 h 1465635"/>
              <a:gd name="connsiteX10" fmla="*/ 325192 w 2378110"/>
              <a:gd name="connsiteY10" fmla="*/ 1223587 h 1465635"/>
              <a:gd name="connsiteX11" fmla="*/ 387945 w 2378110"/>
              <a:gd name="connsiteY11" fmla="*/ 1241517 h 1465635"/>
              <a:gd name="connsiteX12" fmla="*/ 441733 w 2378110"/>
              <a:gd name="connsiteY12" fmla="*/ 1259446 h 1465635"/>
              <a:gd name="connsiteX13" fmla="*/ 477592 w 2378110"/>
              <a:gd name="connsiteY13" fmla="*/ 1268411 h 1465635"/>
              <a:gd name="connsiteX14" fmla="*/ 504486 w 2378110"/>
              <a:gd name="connsiteY14" fmla="*/ 1277376 h 1465635"/>
              <a:gd name="connsiteX15" fmla="*/ 540345 w 2378110"/>
              <a:gd name="connsiteY15" fmla="*/ 1286340 h 1465635"/>
              <a:gd name="connsiteX16" fmla="*/ 594133 w 2378110"/>
              <a:gd name="connsiteY16" fmla="*/ 1304270 h 1465635"/>
              <a:gd name="connsiteX17" fmla="*/ 629992 w 2378110"/>
              <a:gd name="connsiteY17" fmla="*/ 1313235 h 1465635"/>
              <a:gd name="connsiteX18" fmla="*/ 683780 w 2378110"/>
              <a:gd name="connsiteY18" fmla="*/ 1331164 h 1465635"/>
              <a:gd name="connsiteX19" fmla="*/ 764463 w 2378110"/>
              <a:gd name="connsiteY19" fmla="*/ 1340129 h 1465635"/>
              <a:gd name="connsiteX20" fmla="*/ 800322 w 2378110"/>
              <a:gd name="connsiteY20" fmla="*/ 1349093 h 1465635"/>
              <a:gd name="connsiteX21" fmla="*/ 827216 w 2378110"/>
              <a:gd name="connsiteY21" fmla="*/ 1358058 h 1465635"/>
              <a:gd name="connsiteX22" fmla="*/ 872039 w 2378110"/>
              <a:gd name="connsiteY22" fmla="*/ 1367023 h 1465635"/>
              <a:gd name="connsiteX23" fmla="*/ 934792 w 2378110"/>
              <a:gd name="connsiteY23" fmla="*/ 1384952 h 1465635"/>
              <a:gd name="connsiteX24" fmla="*/ 1042369 w 2378110"/>
              <a:gd name="connsiteY24" fmla="*/ 1393917 h 1465635"/>
              <a:gd name="connsiteX25" fmla="*/ 1078227 w 2378110"/>
              <a:gd name="connsiteY25" fmla="*/ 1402882 h 1465635"/>
              <a:gd name="connsiteX26" fmla="*/ 1132016 w 2378110"/>
              <a:gd name="connsiteY26" fmla="*/ 1411846 h 1465635"/>
              <a:gd name="connsiteX27" fmla="*/ 1158910 w 2378110"/>
              <a:gd name="connsiteY27" fmla="*/ 1420811 h 1465635"/>
              <a:gd name="connsiteX28" fmla="*/ 1257522 w 2378110"/>
              <a:gd name="connsiteY28" fmla="*/ 1429776 h 1465635"/>
              <a:gd name="connsiteX29" fmla="*/ 1490604 w 2378110"/>
              <a:gd name="connsiteY29" fmla="*/ 1456670 h 1465635"/>
              <a:gd name="connsiteX30" fmla="*/ 1553357 w 2378110"/>
              <a:gd name="connsiteY30" fmla="*/ 1465635 h 1465635"/>
              <a:gd name="connsiteX31" fmla="*/ 1750580 w 2378110"/>
              <a:gd name="connsiteY31" fmla="*/ 1456670 h 1465635"/>
              <a:gd name="connsiteX32" fmla="*/ 1840227 w 2378110"/>
              <a:gd name="connsiteY32" fmla="*/ 1438740 h 1465635"/>
              <a:gd name="connsiteX33" fmla="*/ 1867122 w 2378110"/>
              <a:gd name="connsiteY33" fmla="*/ 1429776 h 1465635"/>
              <a:gd name="connsiteX34" fmla="*/ 2037451 w 2378110"/>
              <a:gd name="connsiteY34" fmla="*/ 1411846 h 1465635"/>
              <a:gd name="connsiteX35" fmla="*/ 2118133 w 2378110"/>
              <a:gd name="connsiteY35" fmla="*/ 1384952 h 1465635"/>
              <a:gd name="connsiteX36" fmla="*/ 2145027 w 2378110"/>
              <a:gd name="connsiteY36" fmla="*/ 1375987 h 1465635"/>
              <a:gd name="connsiteX37" fmla="*/ 2180886 w 2378110"/>
              <a:gd name="connsiteY37" fmla="*/ 1367023 h 1465635"/>
              <a:gd name="connsiteX38" fmla="*/ 2207780 w 2378110"/>
              <a:gd name="connsiteY38" fmla="*/ 1349093 h 1465635"/>
              <a:gd name="connsiteX39" fmla="*/ 2279498 w 2378110"/>
              <a:gd name="connsiteY39" fmla="*/ 1331164 h 1465635"/>
              <a:gd name="connsiteX40" fmla="*/ 2315357 w 2378110"/>
              <a:gd name="connsiteY40" fmla="*/ 1304270 h 1465635"/>
              <a:gd name="connsiteX41" fmla="*/ 2342251 w 2378110"/>
              <a:gd name="connsiteY41" fmla="*/ 1286340 h 1465635"/>
              <a:gd name="connsiteX42" fmla="*/ 2351216 w 2378110"/>
              <a:gd name="connsiteY42" fmla="*/ 1250482 h 1465635"/>
              <a:gd name="connsiteX43" fmla="*/ 2369145 w 2378110"/>
              <a:gd name="connsiteY43" fmla="*/ 1196693 h 1465635"/>
              <a:gd name="connsiteX44" fmla="*/ 2378110 w 2378110"/>
              <a:gd name="connsiteY44" fmla="*/ 1169799 h 1465635"/>
              <a:gd name="connsiteX45" fmla="*/ 2342251 w 2378110"/>
              <a:gd name="connsiteY45" fmla="*/ 1089117 h 1465635"/>
              <a:gd name="connsiteX46" fmla="*/ 2324322 w 2378110"/>
              <a:gd name="connsiteY46" fmla="*/ 1071187 h 1465635"/>
              <a:gd name="connsiteX47" fmla="*/ 2297427 w 2378110"/>
              <a:gd name="connsiteY47" fmla="*/ 1026364 h 1465635"/>
              <a:gd name="connsiteX48" fmla="*/ 2279498 w 2378110"/>
              <a:gd name="connsiteY48" fmla="*/ 999470 h 1465635"/>
              <a:gd name="connsiteX49" fmla="*/ 2225710 w 2378110"/>
              <a:gd name="connsiteY49" fmla="*/ 954646 h 1465635"/>
              <a:gd name="connsiteX50" fmla="*/ 2207780 w 2378110"/>
              <a:gd name="connsiteY50" fmla="*/ 927752 h 1465635"/>
              <a:gd name="connsiteX51" fmla="*/ 2153992 w 2378110"/>
              <a:gd name="connsiteY51" fmla="*/ 873964 h 1465635"/>
              <a:gd name="connsiteX52" fmla="*/ 2127098 w 2378110"/>
              <a:gd name="connsiteY52" fmla="*/ 847070 h 1465635"/>
              <a:gd name="connsiteX53" fmla="*/ 2073310 w 2378110"/>
              <a:gd name="connsiteY53" fmla="*/ 811211 h 1465635"/>
              <a:gd name="connsiteX54" fmla="*/ 2055380 w 2378110"/>
              <a:gd name="connsiteY54" fmla="*/ 793282 h 1465635"/>
              <a:gd name="connsiteX55" fmla="*/ 2037451 w 2378110"/>
              <a:gd name="connsiteY55" fmla="*/ 766387 h 1465635"/>
              <a:gd name="connsiteX56" fmla="*/ 2001592 w 2378110"/>
              <a:gd name="connsiteY56" fmla="*/ 757423 h 1465635"/>
              <a:gd name="connsiteX57" fmla="*/ 1956769 w 2378110"/>
              <a:gd name="connsiteY57" fmla="*/ 721564 h 1465635"/>
              <a:gd name="connsiteX58" fmla="*/ 1929875 w 2378110"/>
              <a:gd name="connsiteY58" fmla="*/ 712599 h 1465635"/>
              <a:gd name="connsiteX59" fmla="*/ 1858157 w 2378110"/>
              <a:gd name="connsiteY59" fmla="*/ 658811 h 1465635"/>
              <a:gd name="connsiteX60" fmla="*/ 1831263 w 2378110"/>
              <a:gd name="connsiteY60" fmla="*/ 640882 h 1465635"/>
              <a:gd name="connsiteX61" fmla="*/ 1813333 w 2378110"/>
              <a:gd name="connsiteY61" fmla="*/ 622952 h 1465635"/>
              <a:gd name="connsiteX62" fmla="*/ 1768510 w 2378110"/>
              <a:gd name="connsiteY62" fmla="*/ 587093 h 1465635"/>
              <a:gd name="connsiteX63" fmla="*/ 1750580 w 2378110"/>
              <a:gd name="connsiteY63" fmla="*/ 560199 h 1465635"/>
              <a:gd name="connsiteX64" fmla="*/ 1696792 w 2378110"/>
              <a:gd name="connsiteY64" fmla="*/ 524340 h 1465635"/>
              <a:gd name="connsiteX65" fmla="*/ 1678863 w 2378110"/>
              <a:gd name="connsiteY65" fmla="*/ 497446 h 1465635"/>
              <a:gd name="connsiteX66" fmla="*/ 1625075 w 2378110"/>
              <a:gd name="connsiteY66" fmla="*/ 461587 h 1465635"/>
              <a:gd name="connsiteX67" fmla="*/ 1580251 w 2378110"/>
              <a:gd name="connsiteY67" fmla="*/ 425729 h 1465635"/>
              <a:gd name="connsiteX68" fmla="*/ 1544392 w 2378110"/>
              <a:gd name="connsiteY68" fmla="*/ 380905 h 1465635"/>
              <a:gd name="connsiteX69" fmla="*/ 1517498 w 2378110"/>
              <a:gd name="connsiteY69" fmla="*/ 362976 h 1465635"/>
              <a:gd name="connsiteX70" fmla="*/ 1499569 w 2378110"/>
              <a:gd name="connsiteY70" fmla="*/ 345046 h 1465635"/>
              <a:gd name="connsiteX71" fmla="*/ 1445780 w 2378110"/>
              <a:gd name="connsiteY71" fmla="*/ 309187 h 1465635"/>
              <a:gd name="connsiteX72" fmla="*/ 1418886 w 2378110"/>
              <a:gd name="connsiteY72" fmla="*/ 291258 h 1465635"/>
              <a:gd name="connsiteX73" fmla="*/ 1391992 w 2378110"/>
              <a:gd name="connsiteY73" fmla="*/ 273329 h 1465635"/>
              <a:gd name="connsiteX74" fmla="*/ 1365098 w 2378110"/>
              <a:gd name="connsiteY74" fmla="*/ 264364 h 1465635"/>
              <a:gd name="connsiteX75" fmla="*/ 1311310 w 2378110"/>
              <a:gd name="connsiteY75" fmla="*/ 219540 h 1465635"/>
              <a:gd name="connsiteX76" fmla="*/ 1167874 w 2378110"/>
              <a:gd name="connsiteY76" fmla="*/ 80587 h 1465635"/>
              <a:gd name="connsiteX77" fmla="*/ 1100638 w 2378110"/>
              <a:gd name="connsiteY77" fmla="*/ 35764 h 1465635"/>
              <a:gd name="connsiteX78" fmla="*/ 1010992 w 2378110"/>
              <a:gd name="connsiteY78" fmla="*/ 17835 h 1465635"/>
              <a:gd name="connsiteX79" fmla="*/ 925827 w 2378110"/>
              <a:gd name="connsiteY79" fmla="*/ 8869 h 1465635"/>
              <a:gd name="connsiteX80" fmla="*/ 795839 w 2378110"/>
              <a:gd name="connsiteY80" fmla="*/ 13353 h 1465635"/>
              <a:gd name="connsiteX81" fmla="*/ 706192 w 2378110"/>
              <a:gd name="connsiteY81" fmla="*/ 76105 h 1465635"/>
              <a:gd name="connsiteX82" fmla="*/ 665851 w 2378110"/>
              <a:gd name="connsiteY82" fmla="*/ 134375 h 1465635"/>
              <a:gd name="connsiteX83" fmla="*/ 638957 w 2378110"/>
              <a:gd name="connsiteY83" fmla="*/ 156787 h 1465635"/>
              <a:gd name="connsiteX84" fmla="*/ 621027 w 2378110"/>
              <a:gd name="connsiteY84" fmla="*/ 174718 h 1465635"/>
              <a:gd name="connsiteX85" fmla="*/ 612063 w 2378110"/>
              <a:gd name="connsiteY85" fmla="*/ 210576 h 1465635"/>
              <a:gd name="connsiteX86" fmla="*/ 540345 w 2378110"/>
              <a:gd name="connsiteY86" fmla="*/ 255399 h 1465635"/>
              <a:gd name="connsiteX87" fmla="*/ 495522 w 2378110"/>
              <a:gd name="connsiteY87" fmla="*/ 291258 h 1465635"/>
              <a:gd name="connsiteX88" fmla="*/ 450698 w 2378110"/>
              <a:gd name="connsiteY88" fmla="*/ 327117 h 1465635"/>
              <a:gd name="connsiteX89" fmla="*/ 396910 w 2378110"/>
              <a:gd name="connsiteY89" fmla="*/ 389870 h 1465635"/>
              <a:gd name="connsiteX90" fmla="*/ 378980 w 2378110"/>
              <a:gd name="connsiteY90" fmla="*/ 407799 h 1465635"/>
              <a:gd name="connsiteX91" fmla="*/ 370016 w 2378110"/>
              <a:gd name="connsiteY91" fmla="*/ 434693 h 1465635"/>
              <a:gd name="connsiteX92" fmla="*/ 325192 w 2378110"/>
              <a:gd name="connsiteY92" fmla="*/ 479517 h 1465635"/>
              <a:gd name="connsiteX93" fmla="*/ 316227 w 2378110"/>
              <a:gd name="connsiteY93" fmla="*/ 506411 h 1465635"/>
              <a:gd name="connsiteX94" fmla="*/ 289333 w 2378110"/>
              <a:gd name="connsiteY94" fmla="*/ 524340 h 1465635"/>
              <a:gd name="connsiteX95" fmla="*/ 271404 w 2378110"/>
              <a:gd name="connsiteY95" fmla="*/ 542270 h 1465635"/>
              <a:gd name="connsiteX96" fmla="*/ 244510 w 2378110"/>
              <a:gd name="connsiteY96" fmla="*/ 560199 h 1465635"/>
              <a:gd name="connsiteX97" fmla="*/ 199686 w 2378110"/>
              <a:gd name="connsiteY97" fmla="*/ 605023 h 1465635"/>
              <a:gd name="connsiteX98" fmla="*/ 172792 w 2378110"/>
              <a:gd name="connsiteY98" fmla="*/ 622952 h 1465635"/>
              <a:gd name="connsiteX99" fmla="*/ 127969 w 2378110"/>
              <a:gd name="connsiteY99" fmla="*/ 658811 h 1465635"/>
              <a:gd name="connsiteX100" fmla="*/ 92110 w 2378110"/>
              <a:gd name="connsiteY100" fmla="*/ 703635 h 1465635"/>
              <a:gd name="connsiteX101" fmla="*/ 47286 w 2378110"/>
              <a:gd name="connsiteY101" fmla="*/ 739493 h 1465635"/>
              <a:gd name="connsiteX102" fmla="*/ 29357 w 2378110"/>
              <a:gd name="connsiteY102" fmla="*/ 766387 h 1465635"/>
              <a:gd name="connsiteX0" fmla="*/ 29357 w 2378110"/>
              <a:gd name="connsiteY0" fmla="*/ 766387 h 1465635"/>
              <a:gd name="connsiteX1" fmla="*/ 20392 w 2378110"/>
              <a:gd name="connsiteY1" fmla="*/ 802246 h 1465635"/>
              <a:gd name="connsiteX2" fmla="*/ 2463 w 2378110"/>
              <a:gd name="connsiteY2" fmla="*/ 829140 h 1465635"/>
              <a:gd name="connsiteX3" fmla="*/ 11427 w 2378110"/>
              <a:gd name="connsiteY3" fmla="*/ 954646 h 1465635"/>
              <a:gd name="connsiteX4" fmla="*/ 47286 w 2378110"/>
              <a:gd name="connsiteY4" fmla="*/ 999470 h 1465635"/>
              <a:gd name="connsiteX5" fmla="*/ 74180 w 2378110"/>
              <a:gd name="connsiteY5" fmla="*/ 1026364 h 1465635"/>
              <a:gd name="connsiteX6" fmla="*/ 101075 w 2378110"/>
              <a:gd name="connsiteY6" fmla="*/ 1080152 h 1465635"/>
              <a:gd name="connsiteX7" fmla="*/ 136933 w 2378110"/>
              <a:gd name="connsiteY7" fmla="*/ 1124976 h 1465635"/>
              <a:gd name="connsiteX8" fmla="*/ 190722 w 2378110"/>
              <a:gd name="connsiteY8" fmla="*/ 1178764 h 1465635"/>
              <a:gd name="connsiteX9" fmla="*/ 271404 w 2378110"/>
              <a:gd name="connsiteY9" fmla="*/ 1196693 h 1465635"/>
              <a:gd name="connsiteX10" fmla="*/ 325192 w 2378110"/>
              <a:gd name="connsiteY10" fmla="*/ 1223587 h 1465635"/>
              <a:gd name="connsiteX11" fmla="*/ 387945 w 2378110"/>
              <a:gd name="connsiteY11" fmla="*/ 1241517 h 1465635"/>
              <a:gd name="connsiteX12" fmla="*/ 441733 w 2378110"/>
              <a:gd name="connsiteY12" fmla="*/ 1259446 h 1465635"/>
              <a:gd name="connsiteX13" fmla="*/ 477592 w 2378110"/>
              <a:gd name="connsiteY13" fmla="*/ 1268411 h 1465635"/>
              <a:gd name="connsiteX14" fmla="*/ 504486 w 2378110"/>
              <a:gd name="connsiteY14" fmla="*/ 1277376 h 1465635"/>
              <a:gd name="connsiteX15" fmla="*/ 540345 w 2378110"/>
              <a:gd name="connsiteY15" fmla="*/ 1286340 h 1465635"/>
              <a:gd name="connsiteX16" fmla="*/ 594133 w 2378110"/>
              <a:gd name="connsiteY16" fmla="*/ 1304270 h 1465635"/>
              <a:gd name="connsiteX17" fmla="*/ 629992 w 2378110"/>
              <a:gd name="connsiteY17" fmla="*/ 1313235 h 1465635"/>
              <a:gd name="connsiteX18" fmla="*/ 683780 w 2378110"/>
              <a:gd name="connsiteY18" fmla="*/ 1331164 h 1465635"/>
              <a:gd name="connsiteX19" fmla="*/ 764463 w 2378110"/>
              <a:gd name="connsiteY19" fmla="*/ 1340129 h 1465635"/>
              <a:gd name="connsiteX20" fmla="*/ 800322 w 2378110"/>
              <a:gd name="connsiteY20" fmla="*/ 1349093 h 1465635"/>
              <a:gd name="connsiteX21" fmla="*/ 827216 w 2378110"/>
              <a:gd name="connsiteY21" fmla="*/ 1358058 h 1465635"/>
              <a:gd name="connsiteX22" fmla="*/ 872039 w 2378110"/>
              <a:gd name="connsiteY22" fmla="*/ 1367023 h 1465635"/>
              <a:gd name="connsiteX23" fmla="*/ 934792 w 2378110"/>
              <a:gd name="connsiteY23" fmla="*/ 1384952 h 1465635"/>
              <a:gd name="connsiteX24" fmla="*/ 1042369 w 2378110"/>
              <a:gd name="connsiteY24" fmla="*/ 1393917 h 1465635"/>
              <a:gd name="connsiteX25" fmla="*/ 1078227 w 2378110"/>
              <a:gd name="connsiteY25" fmla="*/ 1402882 h 1465635"/>
              <a:gd name="connsiteX26" fmla="*/ 1132016 w 2378110"/>
              <a:gd name="connsiteY26" fmla="*/ 1411846 h 1465635"/>
              <a:gd name="connsiteX27" fmla="*/ 1158910 w 2378110"/>
              <a:gd name="connsiteY27" fmla="*/ 1420811 h 1465635"/>
              <a:gd name="connsiteX28" fmla="*/ 1257522 w 2378110"/>
              <a:gd name="connsiteY28" fmla="*/ 1429776 h 1465635"/>
              <a:gd name="connsiteX29" fmla="*/ 1490604 w 2378110"/>
              <a:gd name="connsiteY29" fmla="*/ 1456670 h 1465635"/>
              <a:gd name="connsiteX30" fmla="*/ 1553357 w 2378110"/>
              <a:gd name="connsiteY30" fmla="*/ 1465635 h 1465635"/>
              <a:gd name="connsiteX31" fmla="*/ 1750580 w 2378110"/>
              <a:gd name="connsiteY31" fmla="*/ 1456670 h 1465635"/>
              <a:gd name="connsiteX32" fmla="*/ 1840227 w 2378110"/>
              <a:gd name="connsiteY32" fmla="*/ 1438740 h 1465635"/>
              <a:gd name="connsiteX33" fmla="*/ 1867122 w 2378110"/>
              <a:gd name="connsiteY33" fmla="*/ 1429776 h 1465635"/>
              <a:gd name="connsiteX34" fmla="*/ 2037451 w 2378110"/>
              <a:gd name="connsiteY34" fmla="*/ 1411846 h 1465635"/>
              <a:gd name="connsiteX35" fmla="*/ 2118133 w 2378110"/>
              <a:gd name="connsiteY35" fmla="*/ 1384952 h 1465635"/>
              <a:gd name="connsiteX36" fmla="*/ 2145027 w 2378110"/>
              <a:gd name="connsiteY36" fmla="*/ 1375987 h 1465635"/>
              <a:gd name="connsiteX37" fmla="*/ 2180886 w 2378110"/>
              <a:gd name="connsiteY37" fmla="*/ 1367023 h 1465635"/>
              <a:gd name="connsiteX38" fmla="*/ 2207780 w 2378110"/>
              <a:gd name="connsiteY38" fmla="*/ 1349093 h 1465635"/>
              <a:gd name="connsiteX39" fmla="*/ 2279498 w 2378110"/>
              <a:gd name="connsiteY39" fmla="*/ 1331164 h 1465635"/>
              <a:gd name="connsiteX40" fmla="*/ 2315357 w 2378110"/>
              <a:gd name="connsiteY40" fmla="*/ 1304270 h 1465635"/>
              <a:gd name="connsiteX41" fmla="*/ 2342251 w 2378110"/>
              <a:gd name="connsiteY41" fmla="*/ 1286340 h 1465635"/>
              <a:gd name="connsiteX42" fmla="*/ 2351216 w 2378110"/>
              <a:gd name="connsiteY42" fmla="*/ 1250482 h 1465635"/>
              <a:gd name="connsiteX43" fmla="*/ 2369145 w 2378110"/>
              <a:gd name="connsiteY43" fmla="*/ 1196693 h 1465635"/>
              <a:gd name="connsiteX44" fmla="*/ 2378110 w 2378110"/>
              <a:gd name="connsiteY44" fmla="*/ 1169799 h 1465635"/>
              <a:gd name="connsiteX45" fmla="*/ 2342251 w 2378110"/>
              <a:gd name="connsiteY45" fmla="*/ 1089117 h 1465635"/>
              <a:gd name="connsiteX46" fmla="*/ 2324322 w 2378110"/>
              <a:gd name="connsiteY46" fmla="*/ 1071187 h 1465635"/>
              <a:gd name="connsiteX47" fmla="*/ 2297427 w 2378110"/>
              <a:gd name="connsiteY47" fmla="*/ 1026364 h 1465635"/>
              <a:gd name="connsiteX48" fmla="*/ 2279498 w 2378110"/>
              <a:gd name="connsiteY48" fmla="*/ 999470 h 1465635"/>
              <a:gd name="connsiteX49" fmla="*/ 2225710 w 2378110"/>
              <a:gd name="connsiteY49" fmla="*/ 954646 h 1465635"/>
              <a:gd name="connsiteX50" fmla="*/ 2207780 w 2378110"/>
              <a:gd name="connsiteY50" fmla="*/ 927752 h 1465635"/>
              <a:gd name="connsiteX51" fmla="*/ 2153992 w 2378110"/>
              <a:gd name="connsiteY51" fmla="*/ 873964 h 1465635"/>
              <a:gd name="connsiteX52" fmla="*/ 2127098 w 2378110"/>
              <a:gd name="connsiteY52" fmla="*/ 847070 h 1465635"/>
              <a:gd name="connsiteX53" fmla="*/ 2073310 w 2378110"/>
              <a:gd name="connsiteY53" fmla="*/ 811211 h 1465635"/>
              <a:gd name="connsiteX54" fmla="*/ 2055380 w 2378110"/>
              <a:gd name="connsiteY54" fmla="*/ 793282 h 1465635"/>
              <a:gd name="connsiteX55" fmla="*/ 2037451 w 2378110"/>
              <a:gd name="connsiteY55" fmla="*/ 766387 h 1465635"/>
              <a:gd name="connsiteX56" fmla="*/ 2001592 w 2378110"/>
              <a:gd name="connsiteY56" fmla="*/ 757423 h 1465635"/>
              <a:gd name="connsiteX57" fmla="*/ 1956769 w 2378110"/>
              <a:gd name="connsiteY57" fmla="*/ 721564 h 1465635"/>
              <a:gd name="connsiteX58" fmla="*/ 1929875 w 2378110"/>
              <a:gd name="connsiteY58" fmla="*/ 712599 h 1465635"/>
              <a:gd name="connsiteX59" fmla="*/ 1858157 w 2378110"/>
              <a:gd name="connsiteY59" fmla="*/ 658811 h 1465635"/>
              <a:gd name="connsiteX60" fmla="*/ 1831263 w 2378110"/>
              <a:gd name="connsiteY60" fmla="*/ 640882 h 1465635"/>
              <a:gd name="connsiteX61" fmla="*/ 1813333 w 2378110"/>
              <a:gd name="connsiteY61" fmla="*/ 622952 h 1465635"/>
              <a:gd name="connsiteX62" fmla="*/ 1768510 w 2378110"/>
              <a:gd name="connsiteY62" fmla="*/ 587093 h 1465635"/>
              <a:gd name="connsiteX63" fmla="*/ 1750580 w 2378110"/>
              <a:gd name="connsiteY63" fmla="*/ 560199 h 1465635"/>
              <a:gd name="connsiteX64" fmla="*/ 1696792 w 2378110"/>
              <a:gd name="connsiteY64" fmla="*/ 524340 h 1465635"/>
              <a:gd name="connsiteX65" fmla="*/ 1678863 w 2378110"/>
              <a:gd name="connsiteY65" fmla="*/ 497446 h 1465635"/>
              <a:gd name="connsiteX66" fmla="*/ 1625075 w 2378110"/>
              <a:gd name="connsiteY66" fmla="*/ 461587 h 1465635"/>
              <a:gd name="connsiteX67" fmla="*/ 1580251 w 2378110"/>
              <a:gd name="connsiteY67" fmla="*/ 425729 h 1465635"/>
              <a:gd name="connsiteX68" fmla="*/ 1544392 w 2378110"/>
              <a:gd name="connsiteY68" fmla="*/ 380905 h 1465635"/>
              <a:gd name="connsiteX69" fmla="*/ 1517498 w 2378110"/>
              <a:gd name="connsiteY69" fmla="*/ 362976 h 1465635"/>
              <a:gd name="connsiteX70" fmla="*/ 1499569 w 2378110"/>
              <a:gd name="connsiteY70" fmla="*/ 345046 h 1465635"/>
              <a:gd name="connsiteX71" fmla="*/ 1445780 w 2378110"/>
              <a:gd name="connsiteY71" fmla="*/ 309187 h 1465635"/>
              <a:gd name="connsiteX72" fmla="*/ 1418886 w 2378110"/>
              <a:gd name="connsiteY72" fmla="*/ 291258 h 1465635"/>
              <a:gd name="connsiteX73" fmla="*/ 1391992 w 2378110"/>
              <a:gd name="connsiteY73" fmla="*/ 273329 h 1465635"/>
              <a:gd name="connsiteX74" fmla="*/ 1365098 w 2378110"/>
              <a:gd name="connsiteY74" fmla="*/ 264364 h 1465635"/>
              <a:gd name="connsiteX75" fmla="*/ 1311310 w 2378110"/>
              <a:gd name="connsiteY75" fmla="*/ 219540 h 1465635"/>
              <a:gd name="connsiteX76" fmla="*/ 1167874 w 2378110"/>
              <a:gd name="connsiteY76" fmla="*/ 80587 h 1465635"/>
              <a:gd name="connsiteX77" fmla="*/ 1100638 w 2378110"/>
              <a:gd name="connsiteY77" fmla="*/ 35764 h 1465635"/>
              <a:gd name="connsiteX78" fmla="*/ 1010992 w 2378110"/>
              <a:gd name="connsiteY78" fmla="*/ 17835 h 1465635"/>
              <a:gd name="connsiteX79" fmla="*/ 925827 w 2378110"/>
              <a:gd name="connsiteY79" fmla="*/ 8869 h 1465635"/>
              <a:gd name="connsiteX80" fmla="*/ 795839 w 2378110"/>
              <a:gd name="connsiteY80" fmla="*/ 13353 h 1465635"/>
              <a:gd name="connsiteX81" fmla="*/ 706192 w 2378110"/>
              <a:gd name="connsiteY81" fmla="*/ 76105 h 1465635"/>
              <a:gd name="connsiteX82" fmla="*/ 665851 w 2378110"/>
              <a:gd name="connsiteY82" fmla="*/ 134375 h 1465635"/>
              <a:gd name="connsiteX83" fmla="*/ 638957 w 2378110"/>
              <a:gd name="connsiteY83" fmla="*/ 156787 h 1465635"/>
              <a:gd name="connsiteX84" fmla="*/ 621027 w 2378110"/>
              <a:gd name="connsiteY84" fmla="*/ 174718 h 1465635"/>
              <a:gd name="connsiteX85" fmla="*/ 589651 w 2378110"/>
              <a:gd name="connsiteY85" fmla="*/ 192647 h 1465635"/>
              <a:gd name="connsiteX86" fmla="*/ 540345 w 2378110"/>
              <a:gd name="connsiteY86" fmla="*/ 255399 h 1465635"/>
              <a:gd name="connsiteX87" fmla="*/ 495522 w 2378110"/>
              <a:gd name="connsiteY87" fmla="*/ 291258 h 1465635"/>
              <a:gd name="connsiteX88" fmla="*/ 450698 w 2378110"/>
              <a:gd name="connsiteY88" fmla="*/ 327117 h 1465635"/>
              <a:gd name="connsiteX89" fmla="*/ 396910 w 2378110"/>
              <a:gd name="connsiteY89" fmla="*/ 389870 h 1465635"/>
              <a:gd name="connsiteX90" fmla="*/ 378980 w 2378110"/>
              <a:gd name="connsiteY90" fmla="*/ 407799 h 1465635"/>
              <a:gd name="connsiteX91" fmla="*/ 370016 w 2378110"/>
              <a:gd name="connsiteY91" fmla="*/ 434693 h 1465635"/>
              <a:gd name="connsiteX92" fmla="*/ 325192 w 2378110"/>
              <a:gd name="connsiteY92" fmla="*/ 479517 h 1465635"/>
              <a:gd name="connsiteX93" fmla="*/ 316227 w 2378110"/>
              <a:gd name="connsiteY93" fmla="*/ 506411 h 1465635"/>
              <a:gd name="connsiteX94" fmla="*/ 289333 w 2378110"/>
              <a:gd name="connsiteY94" fmla="*/ 524340 h 1465635"/>
              <a:gd name="connsiteX95" fmla="*/ 271404 w 2378110"/>
              <a:gd name="connsiteY95" fmla="*/ 542270 h 1465635"/>
              <a:gd name="connsiteX96" fmla="*/ 244510 w 2378110"/>
              <a:gd name="connsiteY96" fmla="*/ 560199 h 1465635"/>
              <a:gd name="connsiteX97" fmla="*/ 199686 w 2378110"/>
              <a:gd name="connsiteY97" fmla="*/ 605023 h 1465635"/>
              <a:gd name="connsiteX98" fmla="*/ 172792 w 2378110"/>
              <a:gd name="connsiteY98" fmla="*/ 622952 h 1465635"/>
              <a:gd name="connsiteX99" fmla="*/ 127969 w 2378110"/>
              <a:gd name="connsiteY99" fmla="*/ 658811 h 1465635"/>
              <a:gd name="connsiteX100" fmla="*/ 92110 w 2378110"/>
              <a:gd name="connsiteY100" fmla="*/ 703635 h 1465635"/>
              <a:gd name="connsiteX101" fmla="*/ 47286 w 2378110"/>
              <a:gd name="connsiteY101" fmla="*/ 739493 h 1465635"/>
              <a:gd name="connsiteX102" fmla="*/ 29357 w 2378110"/>
              <a:gd name="connsiteY102" fmla="*/ 766387 h 1465635"/>
              <a:gd name="connsiteX0" fmla="*/ 29357 w 2378110"/>
              <a:gd name="connsiteY0" fmla="*/ 766387 h 1465635"/>
              <a:gd name="connsiteX1" fmla="*/ 20392 w 2378110"/>
              <a:gd name="connsiteY1" fmla="*/ 802246 h 1465635"/>
              <a:gd name="connsiteX2" fmla="*/ 2463 w 2378110"/>
              <a:gd name="connsiteY2" fmla="*/ 829140 h 1465635"/>
              <a:gd name="connsiteX3" fmla="*/ 11427 w 2378110"/>
              <a:gd name="connsiteY3" fmla="*/ 954646 h 1465635"/>
              <a:gd name="connsiteX4" fmla="*/ 47286 w 2378110"/>
              <a:gd name="connsiteY4" fmla="*/ 999470 h 1465635"/>
              <a:gd name="connsiteX5" fmla="*/ 74180 w 2378110"/>
              <a:gd name="connsiteY5" fmla="*/ 1026364 h 1465635"/>
              <a:gd name="connsiteX6" fmla="*/ 101075 w 2378110"/>
              <a:gd name="connsiteY6" fmla="*/ 1080152 h 1465635"/>
              <a:gd name="connsiteX7" fmla="*/ 136933 w 2378110"/>
              <a:gd name="connsiteY7" fmla="*/ 1124976 h 1465635"/>
              <a:gd name="connsiteX8" fmla="*/ 190722 w 2378110"/>
              <a:gd name="connsiteY8" fmla="*/ 1178764 h 1465635"/>
              <a:gd name="connsiteX9" fmla="*/ 271404 w 2378110"/>
              <a:gd name="connsiteY9" fmla="*/ 1196693 h 1465635"/>
              <a:gd name="connsiteX10" fmla="*/ 325192 w 2378110"/>
              <a:gd name="connsiteY10" fmla="*/ 1223587 h 1465635"/>
              <a:gd name="connsiteX11" fmla="*/ 387945 w 2378110"/>
              <a:gd name="connsiteY11" fmla="*/ 1241517 h 1465635"/>
              <a:gd name="connsiteX12" fmla="*/ 441733 w 2378110"/>
              <a:gd name="connsiteY12" fmla="*/ 1259446 h 1465635"/>
              <a:gd name="connsiteX13" fmla="*/ 477592 w 2378110"/>
              <a:gd name="connsiteY13" fmla="*/ 1268411 h 1465635"/>
              <a:gd name="connsiteX14" fmla="*/ 504486 w 2378110"/>
              <a:gd name="connsiteY14" fmla="*/ 1277376 h 1465635"/>
              <a:gd name="connsiteX15" fmla="*/ 540345 w 2378110"/>
              <a:gd name="connsiteY15" fmla="*/ 1286340 h 1465635"/>
              <a:gd name="connsiteX16" fmla="*/ 594133 w 2378110"/>
              <a:gd name="connsiteY16" fmla="*/ 1304270 h 1465635"/>
              <a:gd name="connsiteX17" fmla="*/ 629992 w 2378110"/>
              <a:gd name="connsiteY17" fmla="*/ 1313235 h 1465635"/>
              <a:gd name="connsiteX18" fmla="*/ 683780 w 2378110"/>
              <a:gd name="connsiteY18" fmla="*/ 1331164 h 1465635"/>
              <a:gd name="connsiteX19" fmla="*/ 764463 w 2378110"/>
              <a:gd name="connsiteY19" fmla="*/ 1340129 h 1465635"/>
              <a:gd name="connsiteX20" fmla="*/ 800322 w 2378110"/>
              <a:gd name="connsiteY20" fmla="*/ 1349093 h 1465635"/>
              <a:gd name="connsiteX21" fmla="*/ 827216 w 2378110"/>
              <a:gd name="connsiteY21" fmla="*/ 1358058 h 1465635"/>
              <a:gd name="connsiteX22" fmla="*/ 872039 w 2378110"/>
              <a:gd name="connsiteY22" fmla="*/ 1367023 h 1465635"/>
              <a:gd name="connsiteX23" fmla="*/ 934792 w 2378110"/>
              <a:gd name="connsiteY23" fmla="*/ 1384952 h 1465635"/>
              <a:gd name="connsiteX24" fmla="*/ 1042369 w 2378110"/>
              <a:gd name="connsiteY24" fmla="*/ 1393917 h 1465635"/>
              <a:gd name="connsiteX25" fmla="*/ 1078227 w 2378110"/>
              <a:gd name="connsiteY25" fmla="*/ 1402882 h 1465635"/>
              <a:gd name="connsiteX26" fmla="*/ 1132016 w 2378110"/>
              <a:gd name="connsiteY26" fmla="*/ 1411846 h 1465635"/>
              <a:gd name="connsiteX27" fmla="*/ 1158910 w 2378110"/>
              <a:gd name="connsiteY27" fmla="*/ 1420811 h 1465635"/>
              <a:gd name="connsiteX28" fmla="*/ 1257522 w 2378110"/>
              <a:gd name="connsiteY28" fmla="*/ 1429776 h 1465635"/>
              <a:gd name="connsiteX29" fmla="*/ 1490604 w 2378110"/>
              <a:gd name="connsiteY29" fmla="*/ 1456670 h 1465635"/>
              <a:gd name="connsiteX30" fmla="*/ 1553357 w 2378110"/>
              <a:gd name="connsiteY30" fmla="*/ 1465635 h 1465635"/>
              <a:gd name="connsiteX31" fmla="*/ 1750580 w 2378110"/>
              <a:gd name="connsiteY31" fmla="*/ 1456670 h 1465635"/>
              <a:gd name="connsiteX32" fmla="*/ 1840227 w 2378110"/>
              <a:gd name="connsiteY32" fmla="*/ 1438740 h 1465635"/>
              <a:gd name="connsiteX33" fmla="*/ 1867122 w 2378110"/>
              <a:gd name="connsiteY33" fmla="*/ 1429776 h 1465635"/>
              <a:gd name="connsiteX34" fmla="*/ 2037451 w 2378110"/>
              <a:gd name="connsiteY34" fmla="*/ 1411846 h 1465635"/>
              <a:gd name="connsiteX35" fmla="*/ 2118133 w 2378110"/>
              <a:gd name="connsiteY35" fmla="*/ 1384952 h 1465635"/>
              <a:gd name="connsiteX36" fmla="*/ 2145027 w 2378110"/>
              <a:gd name="connsiteY36" fmla="*/ 1375987 h 1465635"/>
              <a:gd name="connsiteX37" fmla="*/ 2180886 w 2378110"/>
              <a:gd name="connsiteY37" fmla="*/ 1367023 h 1465635"/>
              <a:gd name="connsiteX38" fmla="*/ 2207780 w 2378110"/>
              <a:gd name="connsiteY38" fmla="*/ 1349093 h 1465635"/>
              <a:gd name="connsiteX39" fmla="*/ 2279498 w 2378110"/>
              <a:gd name="connsiteY39" fmla="*/ 1331164 h 1465635"/>
              <a:gd name="connsiteX40" fmla="*/ 2315357 w 2378110"/>
              <a:gd name="connsiteY40" fmla="*/ 1304270 h 1465635"/>
              <a:gd name="connsiteX41" fmla="*/ 2342251 w 2378110"/>
              <a:gd name="connsiteY41" fmla="*/ 1286340 h 1465635"/>
              <a:gd name="connsiteX42" fmla="*/ 2351216 w 2378110"/>
              <a:gd name="connsiteY42" fmla="*/ 1250482 h 1465635"/>
              <a:gd name="connsiteX43" fmla="*/ 2369145 w 2378110"/>
              <a:gd name="connsiteY43" fmla="*/ 1196693 h 1465635"/>
              <a:gd name="connsiteX44" fmla="*/ 2378110 w 2378110"/>
              <a:gd name="connsiteY44" fmla="*/ 1169799 h 1465635"/>
              <a:gd name="connsiteX45" fmla="*/ 2342251 w 2378110"/>
              <a:gd name="connsiteY45" fmla="*/ 1089117 h 1465635"/>
              <a:gd name="connsiteX46" fmla="*/ 2324322 w 2378110"/>
              <a:gd name="connsiteY46" fmla="*/ 1071187 h 1465635"/>
              <a:gd name="connsiteX47" fmla="*/ 2297427 w 2378110"/>
              <a:gd name="connsiteY47" fmla="*/ 1026364 h 1465635"/>
              <a:gd name="connsiteX48" fmla="*/ 2279498 w 2378110"/>
              <a:gd name="connsiteY48" fmla="*/ 999470 h 1465635"/>
              <a:gd name="connsiteX49" fmla="*/ 2225710 w 2378110"/>
              <a:gd name="connsiteY49" fmla="*/ 954646 h 1465635"/>
              <a:gd name="connsiteX50" fmla="*/ 2207780 w 2378110"/>
              <a:gd name="connsiteY50" fmla="*/ 927752 h 1465635"/>
              <a:gd name="connsiteX51" fmla="*/ 2153992 w 2378110"/>
              <a:gd name="connsiteY51" fmla="*/ 873964 h 1465635"/>
              <a:gd name="connsiteX52" fmla="*/ 2127098 w 2378110"/>
              <a:gd name="connsiteY52" fmla="*/ 847070 h 1465635"/>
              <a:gd name="connsiteX53" fmla="*/ 2073310 w 2378110"/>
              <a:gd name="connsiteY53" fmla="*/ 811211 h 1465635"/>
              <a:gd name="connsiteX54" fmla="*/ 2055380 w 2378110"/>
              <a:gd name="connsiteY54" fmla="*/ 793282 h 1465635"/>
              <a:gd name="connsiteX55" fmla="*/ 2037451 w 2378110"/>
              <a:gd name="connsiteY55" fmla="*/ 766387 h 1465635"/>
              <a:gd name="connsiteX56" fmla="*/ 2001592 w 2378110"/>
              <a:gd name="connsiteY56" fmla="*/ 757423 h 1465635"/>
              <a:gd name="connsiteX57" fmla="*/ 1956769 w 2378110"/>
              <a:gd name="connsiteY57" fmla="*/ 721564 h 1465635"/>
              <a:gd name="connsiteX58" fmla="*/ 1929875 w 2378110"/>
              <a:gd name="connsiteY58" fmla="*/ 712599 h 1465635"/>
              <a:gd name="connsiteX59" fmla="*/ 1858157 w 2378110"/>
              <a:gd name="connsiteY59" fmla="*/ 658811 h 1465635"/>
              <a:gd name="connsiteX60" fmla="*/ 1831263 w 2378110"/>
              <a:gd name="connsiteY60" fmla="*/ 640882 h 1465635"/>
              <a:gd name="connsiteX61" fmla="*/ 1813333 w 2378110"/>
              <a:gd name="connsiteY61" fmla="*/ 622952 h 1465635"/>
              <a:gd name="connsiteX62" fmla="*/ 1768510 w 2378110"/>
              <a:gd name="connsiteY62" fmla="*/ 587093 h 1465635"/>
              <a:gd name="connsiteX63" fmla="*/ 1750580 w 2378110"/>
              <a:gd name="connsiteY63" fmla="*/ 560199 h 1465635"/>
              <a:gd name="connsiteX64" fmla="*/ 1696792 w 2378110"/>
              <a:gd name="connsiteY64" fmla="*/ 524340 h 1465635"/>
              <a:gd name="connsiteX65" fmla="*/ 1678863 w 2378110"/>
              <a:gd name="connsiteY65" fmla="*/ 497446 h 1465635"/>
              <a:gd name="connsiteX66" fmla="*/ 1625075 w 2378110"/>
              <a:gd name="connsiteY66" fmla="*/ 461587 h 1465635"/>
              <a:gd name="connsiteX67" fmla="*/ 1580251 w 2378110"/>
              <a:gd name="connsiteY67" fmla="*/ 425729 h 1465635"/>
              <a:gd name="connsiteX68" fmla="*/ 1544392 w 2378110"/>
              <a:gd name="connsiteY68" fmla="*/ 380905 h 1465635"/>
              <a:gd name="connsiteX69" fmla="*/ 1517498 w 2378110"/>
              <a:gd name="connsiteY69" fmla="*/ 362976 h 1465635"/>
              <a:gd name="connsiteX70" fmla="*/ 1499569 w 2378110"/>
              <a:gd name="connsiteY70" fmla="*/ 345046 h 1465635"/>
              <a:gd name="connsiteX71" fmla="*/ 1445780 w 2378110"/>
              <a:gd name="connsiteY71" fmla="*/ 309187 h 1465635"/>
              <a:gd name="connsiteX72" fmla="*/ 1418886 w 2378110"/>
              <a:gd name="connsiteY72" fmla="*/ 291258 h 1465635"/>
              <a:gd name="connsiteX73" fmla="*/ 1391992 w 2378110"/>
              <a:gd name="connsiteY73" fmla="*/ 273329 h 1465635"/>
              <a:gd name="connsiteX74" fmla="*/ 1365098 w 2378110"/>
              <a:gd name="connsiteY74" fmla="*/ 264364 h 1465635"/>
              <a:gd name="connsiteX75" fmla="*/ 1266487 w 2378110"/>
              <a:gd name="connsiteY75" fmla="*/ 129893 h 1465635"/>
              <a:gd name="connsiteX76" fmla="*/ 1167874 w 2378110"/>
              <a:gd name="connsiteY76" fmla="*/ 80587 h 1465635"/>
              <a:gd name="connsiteX77" fmla="*/ 1100638 w 2378110"/>
              <a:gd name="connsiteY77" fmla="*/ 35764 h 1465635"/>
              <a:gd name="connsiteX78" fmla="*/ 1010992 w 2378110"/>
              <a:gd name="connsiteY78" fmla="*/ 17835 h 1465635"/>
              <a:gd name="connsiteX79" fmla="*/ 925827 w 2378110"/>
              <a:gd name="connsiteY79" fmla="*/ 8869 h 1465635"/>
              <a:gd name="connsiteX80" fmla="*/ 795839 w 2378110"/>
              <a:gd name="connsiteY80" fmla="*/ 13353 h 1465635"/>
              <a:gd name="connsiteX81" fmla="*/ 706192 w 2378110"/>
              <a:gd name="connsiteY81" fmla="*/ 76105 h 1465635"/>
              <a:gd name="connsiteX82" fmla="*/ 665851 w 2378110"/>
              <a:gd name="connsiteY82" fmla="*/ 134375 h 1465635"/>
              <a:gd name="connsiteX83" fmla="*/ 638957 w 2378110"/>
              <a:gd name="connsiteY83" fmla="*/ 156787 h 1465635"/>
              <a:gd name="connsiteX84" fmla="*/ 621027 w 2378110"/>
              <a:gd name="connsiteY84" fmla="*/ 174718 h 1465635"/>
              <a:gd name="connsiteX85" fmla="*/ 589651 w 2378110"/>
              <a:gd name="connsiteY85" fmla="*/ 192647 h 1465635"/>
              <a:gd name="connsiteX86" fmla="*/ 540345 w 2378110"/>
              <a:gd name="connsiteY86" fmla="*/ 255399 h 1465635"/>
              <a:gd name="connsiteX87" fmla="*/ 495522 w 2378110"/>
              <a:gd name="connsiteY87" fmla="*/ 291258 h 1465635"/>
              <a:gd name="connsiteX88" fmla="*/ 450698 w 2378110"/>
              <a:gd name="connsiteY88" fmla="*/ 327117 h 1465635"/>
              <a:gd name="connsiteX89" fmla="*/ 396910 w 2378110"/>
              <a:gd name="connsiteY89" fmla="*/ 389870 h 1465635"/>
              <a:gd name="connsiteX90" fmla="*/ 378980 w 2378110"/>
              <a:gd name="connsiteY90" fmla="*/ 407799 h 1465635"/>
              <a:gd name="connsiteX91" fmla="*/ 370016 w 2378110"/>
              <a:gd name="connsiteY91" fmla="*/ 434693 h 1465635"/>
              <a:gd name="connsiteX92" fmla="*/ 325192 w 2378110"/>
              <a:gd name="connsiteY92" fmla="*/ 479517 h 1465635"/>
              <a:gd name="connsiteX93" fmla="*/ 316227 w 2378110"/>
              <a:gd name="connsiteY93" fmla="*/ 506411 h 1465635"/>
              <a:gd name="connsiteX94" fmla="*/ 289333 w 2378110"/>
              <a:gd name="connsiteY94" fmla="*/ 524340 h 1465635"/>
              <a:gd name="connsiteX95" fmla="*/ 271404 w 2378110"/>
              <a:gd name="connsiteY95" fmla="*/ 542270 h 1465635"/>
              <a:gd name="connsiteX96" fmla="*/ 244510 w 2378110"/>
              <a:gd name="connsiteY96" fmla="*/ 560199 h 1465635"/>
              <a:gd name="connsiteX97" fmla="*/ 199686 w 2378110"/>
              <a:gd name="connsiteY97" fmla="*/ 605023 h 1465635"/>
              <a:gd name="connsiteX98" fmla="*/ 172792 w 2378110"/>
              <a:gd name="connsiteY98" fmla="*/ 622952 h 1465635"/>
              <a:gd name="connsiteX99" fmla="*/ 127969 w 2378110"/>
              <a:gd name="connsiteY99" fmla="*/ 658811 h 1465635"/>
              <a:gd name="connsiteX100" fmla="*/ 92110 w 2378110"/>
              <a:gd name="connsiteY100" fmla="*/ 703635 h 1465635"/>
              <a:gd name="connsiteX101" fmla="*/ 47286 w 2378110"/>
              <a:gd name="connsiteY101" fmla="*/ 739493 h 1465635"/>
              <a:gd name="connsiteX102" fmla="*/ 29357 w 2378110"/>
              <a:gd name="connsiteY102" fmla="*/ 766387 h 1465635"/>
              <a:gd name="connsiteX0" fmla="*/ 29357 w 2378110"/>
              <a:gd name="connsiteY0" fmla="*/ 766387 h 1465635"/>
              <a:gd name="connsiteX1" fmla="*/ 20392 w 2378110"/>
              <a:gd name="connsiteY1" fmla="*/ 802246 h 1465635"/>
              <a:gd name="connsiteX2" fmla="*/ 2463 w 2378110"/>
              <a:gd name="connsiteY2" fmla="*/ 829140 h 1465635"/>
              <a:gd name="connsiteX3" fmla="*/ 11427 w 2378110"/>
              <a:gd name="connsiteY3" fmla="*/ 954646 h 1465635"/>
              <a:gd name="connsiteX4" fmla="*/ 47286 w 2378110"/>
              <a:gd name="connsiteY4" fmla="*/ 999470 h 1465635"/>
              <a:gd name="connsiteX5" fmla="*/ 74180 w 2378110"/>
              <a:gd name="connsiteY5" fmla="*/ 1026364 h 1465635"/>
              <a:gd name="connsiteX6" fmla="*/ 101075 w 2378110"/>
              <a:gd name="connsiteY6" fmla="*/ 1080152 h 1465635"/>
              <a:gd name="connsiteX7" fmla="*/ 136933 w 2378110"/>
              <a:gd name="connsiteY7" fmla="*/ 1124976 h 1465635"/>
              <a:gd name="connsiteX8" fmla="*/ 190722 w 2378110"/>
              <a:gd name="connsiteY8" fmla="*/ 1178764 h 1465635"/>
              <a:gd name="connsiteX9" fmla="*/ 271404 w 2378110"/>
              <a:gd name="connsiteY9" fmla="*/ 1196693 h 1465635"/>
              <a:gd name="connsiteX10" fmla="*/ 325192 w 2378110"/>
              <a:gd name="connsiteY10" fmla="*/ 1223587 h 1465635"/>
              <a:gd name="connsiteX11" fmla="*/ 387945 w 2378110"/>
              <a:gd name="connsiteY11" fmla="*/ 1241517 h 1465635"/>
              <a:gd name="connsiteX12" fmla="*/ 441733 w 2378110"/>
              <a:gd name="connsiteY12" fmla="*/ 1259446 h 1465635"/>
              <a:gd name="connsiteX13" fmla="*/ 477592 w 2378110"/>
              <a:gd name="connsiteY13" fmla="*/ 1268411 h 1465635"/>
              <a:gd name="connsiteX14" fmla="*/ 504486 w 2378110"/>
              <a:gd name="connsiteY14" fmla="*/ 1277376 h 1465635"/>
              <a:gd name="connsiteX15" fmla="*/ 540345 w 2378110"/>
              <a:gd name="connsiteY15" fmla="*/ 1286340 h 1465635"/>
              <a:gd name="connsiteX16" fmla="*/ 594133 w 2378110"/>
              <a:gd name="connsiteY16" fmla="*/ 1304270 h 1465635"/>
              <a:gd name="connsiteX17" fmla="*/ 629992 w 2378110"/>
              <a:gd name="connsiteY17" fmla="*/ 1313235 h 1465635"/>
              <a:gd name="connsiteX18" fmla="*/ 683780 w 2378110"/>
              <a:gd name="connsiteY18" fmla="*/ 1331164 h 1465635"/>
              <a:gd name="connsiteX19" fmla="*/ 764463 w 2378110"/>
              <a:gd name="connsiteY19" fmla="*/ 1340129 h 1465635"/>
              <a:gd name="connsiteX20" fmla="*/ 800322 w 2378110"/>
              <a:gd name="connsiteY20" fmla="*/ 1349093 h 1465635"/>
              <a:gd name="connsiteX21" fmla="*/ 827216 w 2378110"/>
              <a:gd name="connsiteY21" fmla="*/ 1358058 h 1465635"/>
              <a:gd name="connsiteX22" fmla="*/ 872039 w 2378110"/>
              <a:gd name="connsiteY22" fmla="*/ 1367023 h 1465635"/>
              <a:gd name="connsiteX23" fmla="*/ 934792 w 2378110"/>
              <a:gd name="connsiteY23" fmla="*/ 1384952 h 1465635"/>
              <a:gd name="connsiteX24" fmla="*/ 1042369 w 2378110"/>
              <a:gd name="connsiteY24" fmla="*/ 1393917 h 1465635"/>
              <a:gd name="connsiteX25" fmla="*/ 1078227 w 2378110"/>
              <a:gd name="connsiteY25" fmla="*/ 1402882 h 1465635"/>
              <a:gd name="connsiteX26" fmla="*/ 1132016 w 2378110"/>
              <a:gd name="connsiteY26" fmla="*/ 1411846 h 1465635"/>
              <a:gd name="connsiteX27" fmla="*/ 1158910 w 2378110"/>
              <a:gd name="connsiteY27" fmla="*/ 1420811 h 1465635"/>
              <a:gd name="connsiteX28" fmla="*/ 1257522 w 2378110"/>
              <a:gd name="connsiteY28" fmla="*/ 1429776 h 1465635"/>
              <a:gd name="connsiteX29" fmla="*/ 1490604 w 2378110"/>
              <a:gd name="connsiteY29" fmla="*/ 1456670 h 1465635"/>
              <a:gd name="connsiteX30" fmla="*/ 1553357 w 2378110"/>
              <a:gd name="connsiteY30" fmla="*/ 1465635 h 1465635"/>
              <a:gd name="connsiteX31" fmla="*/ 1750580 w 2378110"/>
              <a:gd name="connsiteY31" fmla="*/ 1456670 h 1465635"/>
              <a:gd name="connsiteX32" fmla="*/ 1840227 w 2378110"/>
              <a:gd name="connsiteY32" fmla="*/ 1438740 h 1465635"/>
              <a:gd name="connsiteX33" fmla="*/ 1867122 w 2378110"/>
              <a:gd name="connsiteY33" fmla="*/ 1429776 h 1465635"/>
              <a:gd name="connsiteX34" fmla="*/ 2037451 w 2378110"/>
              <a:gd name="connsiteY34" fmla="*/ 1411846 h 1465635"/>
              <a:gd name="connsiteX35" fmla="*/ 2118133 w 2378110"/>
              <a:gd name="connsiteY35" fmla="*/ 1384952 h 1465635"/>
              <a:gd name="connsiteX36" fmla="*/ 2145027 w 2378110"/>
              <a:gd name="connsiteY36" fmla="*/ 1375987 h 1465635"/>
              <a:gd name="connsiteX37" fmla="*/ 2180886 w 2378110"/>
              <a:gd name="connsiteY37" fmla="*/ 1367023 h 1465635"/>
              <a:gd name="connsiteX38" fmla="*/ 2207780 w 2378110"/>
              <a:gd name="connsiteY38" fmla="*/ 1349093 h 1465635"/>
              <a:gd name="connsiteX39" fmla="*/ 2279498 w 2378110"/>
              <a:gd name="connsiteY39" fmla="*/ 1331164 h 1465635"/>
              <a:gd name="connsiteX40" fmla="*/ 2315357 w 2378110"/>
              <a:gd name="connsiteY40" fmla="*/ 1304270 h 1465635"/>
              <a:gd name="connsiteX41" fmla="*/ 2342251 w 2378110"/>
              <a:gd name="connsiteY41" fmla="*/ 1286340 h 1465635"/>
              <a:gd name="connsiteX42" fmla="*/ 2351216 w 2378110"/>
              <a:gd name="connsiteY42" fmla="*/ 1250482 h 1465635"/>
              <a:gd name="connsiteX43" fmla="*/ 2369145 w 2378110"/>
              <a:gd name="connsiteY43" fmla="*/ 1196693 h 1465635"/>
              <a:gd name="connsiteX44" fmla="*/ 2378110 w 2378110"/>
              <a:gd name="connsiteY44" fmla="*/ 1169799 h 1465635"/>
              <a:gd name="connsiteX45" fmla="*/ 2342251 w 2378110"/>
              <a:gd name="connsiteY45" fmla="*/ 1089117 h 1465635"/>
              <a:gd name="connsiteX46" fmla="*/ 2324322 w 2378110"/>
              <a:gd name="connsiteY46" fmla="*/ 1071187 h 1465635"/>
              <a:gd name="connsiteX47" fmla="*/ 2297427 w 2378110"/>
              <a:gd name="connsiteY47" fmla="*/ 1026364 h 1465635"/>
              <a:gd name="connsiteX48" fmla="*/ 2279498 w 2378110"/>
              <a:gd name="connsiteY48" fmla="*/ 999470 h 1465635"/>
              <a:gd name="connsiteX49" fmla="*/ 2225710 w 2378110"/>
              <a:gd name="connsiteY49" fmla="*/ 954646 h 1465635"/>
              <a:gd name="connsiteX50" fmla="*/ 2207780 w 2378110"/>
              <a:gd name="connsiteY50" fmla="*/ 927752 h 1465635"/>
              <a:gd name="connsiteX51" fmla="*/ 2153992 w 2378110"/>
              <a:gd name="connsiteY51" fmla="*/ 873964 h 1465635"/>
              <a:gd name="connsiteX52" fmla="*/ 2127098 w 2378110"/>
              <a:gd name="connsiteY52" fmla="*/ 847070 h 1465635"/>
              <a:gd name="connsiteX53" fmla="*/ 2073310 w 2378110"/>
              <a:gd name="connsiteY53" fmla="*/ 811211 h 1465635"/>
              <a:gd name="connsiteX54" fmla="*/ 2055380 w 2378110"/>
              <a:gd name="connsiteY54" fmla="*/ 793282 h 1465635"/>
              <a:gd name="connsiteX55" fmla="*/ 2037451 w 2378110"/>
              <a:gd name="connsiteY55" fmla="*/ 766387 h 1465635"/>
              <a:gd name="connsiteX56" fmla="*/ 2001592 w 2378110"/>
              <a:gd name="connsiteY56" fmla="*/ 757423 h 1465635"/>
              <a:gd name="connsiteX57" fmla="*/ 1956769 w 2378110"/>
              <a:gd name="connsiteY57" fmla="*/ 721564 h 1465635"/>
              <a:gd name="connsiteX58" fmla="*/ 1929875 w 2378110"/>
              <a:gd name="connsiteY58" fmla="*/ 712599 h 1465635"/>
              <a:gd name="connsiteX59" fmla="*/ 1858157 w 2378110"/>
              <a:gd name="connsiteY59" fmla="*/ 658811 h 1465635"/>
              <a:gd name="connsiteX60" fmla="*/ 1831263 w 2378110"/>
              <a:gd name="connsiteY60" fmla="*/ 640882 h 1465635"/>
              <a:gd name="connsiteX61" fmla="*/ 1813333 w 2378110"/>
              <a:gd name="connsiteY61" fmla="*/ 622952 h 1465635"/>
              <a:gd name="connsiteX62" fmla="*/ 1768510 w 2378110"/>
              <a:gd name="connsiteY62" fmla="*/ 587093 h 1465635"/>
              <a:gd name="connsiteX63" fmla="*/ 1750580 w 2378110"/>
              <a:gd name="connsiteY63" fmla="*/ 560199 h 1465635"/>
              <a:gd name="connsiteX64" fmla="*/ 1696792 w 2378110"/>
              <a:gd name="connsiteY64" fmla="*/ 524340 h 1465635"/>
              <a:gd name="connsiteX65" fmla="*/ 1678863 w 2378110"/>
              <a:gd name="connsiteY65" fmla="*/ 497446 h 1465635"/>
              <a:gd name="connsiteX66" fmla="*/ 1625075 w 2378110"/>
              <a:gd name="connsiteY66" fmla="*/ 461587 h 1465635"/>
              <a:gd name="connsiteX67" fmla="*/ 1580251 w 2378110"/>
              <a:gd name="connsiteY67" fmla="*/ 425729 h 1465635"/>
              <a:gd name="connsiteX68" fmla="*/ 1544392 w 2378110"/>
              <a:gd name="connsiteY68" fmla="*/ 380905 h 1465635"/>
              <a:gd name="connsiteX69" fmla="*/ 1517498 w 2378110"/>
              <a:gd name="connsiteY69" fmla="*/ 362976 h 1465635"/>
              <a:gd name="connsiteX70" fmla="*/ 1499569 w 2378110"/>
              <a:gd name="connsiteY70" fmla="*/ 345046 h 1465635"/>
              <a:gd name="connsiteX71" fmla="*/ 1445780 w 2378110"/>
              <a:gd name="connsiteY71" fmla="*/ 309187 h 1465635"/>
              <a:gd name="connsiteX72" fmla="*/ 1418886 w 2378110"/>
              <a:gd name="connsiteY72" fmla="*/ 291258 h 1465635"/>
              <a:gd name="connsiteX73" fmla="*/ 1391992 w 2378110"/>
              <a:gd name="connsiteY73" fmla="*/ 273329 h 1465635"/>
              <a:gd name="connsiteX74" fmla="*/ 1351651 w 2378110"/>
              <a:gd name="connsiteY74" fmla="*/ 224022 h 1465635"/>
              <a:gd name="connsiteX75" fmla="*/ 1266487 w 2378110"/>
              <a:gd name="connsiteY75" fmla="*/ 129893 h 1465635"/>
              <a:gd name="connsiteX76" fmla="*/ 1167874 w 2378110"/>
              <a:gd name="connsiteY76" fmla="*/ 80587 h 1465635"/>
              <a:gd name="connsiteX77" fmla="*/ 1100638 w 2378110"/>
              <a:gd name="connsiteY77" fmla="*/ 35764 h 1465635"/>
              <a:gd name="connsiteX78" fmla="*/ 1010992 w 2378110"/>
              <a:gd name="connsiteY78" fmla="*/ 17835 h 1465635"/>
              <a:gd name="connsiteX79" fmla="*/ 925827 w 2378110"/>
              <a:gd name="connsiteY79" fmla="*/ 8869 h 1465635"/>
              <a:gd name="connsiteX80" fmla="*/ 795839 w 2378110"/>
              <a:gd name="connsiteY80" fmla="*/ 13353 h 1465635"/>
              <a:gd name="connsiteX81" fmla="*/ 706192 w 2378110"/>
              <a:gd name="connsiteY81" fmla="*/ 76105 h 1465635"/>
              <a:gd name="connsiteX82" fmla="*/ 665851 w 2378110"/>
              <a:gd name="connsiteY82" fmla="*/ 134375 h 1465635"/>
              <a:gd name="connsiteX83" fmla="*/ 638957 w 2378110"/>
              <a:gd name="connsiteY83" fmla="*/ 156787 h 1465635"/>
              <a:gd name="connsiteX84" fmla="*/ 621027 w 2378110"/>
              <a:gd name="connsiteY84" fmla="*/ 174718 h 1465635"/>
              <a:gd name="connsiteX85" fmla="*/ 589651 w 2378110"/>
              <a:gd name="connsiteY85" fmla="*/ 192647 h 1465635"/>
              <a:gd name="connsiteX86" fmla="*/ 540345 w 2378110"/>
              <a:gd name="connsiteY86" fmla="*/ 255399 h 1465635"/>
              <a:gd name="connsiteX87" fmla="*/ 495522 w 2378110"/>
              <a:gd name="connsiteY87" fmla="*/ 291258 h 1465635"/>
              <a:gd name="connsiteX88" fmla="*/ 450698 w 2378110"/>
              <a:gd name="connsiteY88" fmla="*/ 327117 h 1465635"/>
              <a:gd name="connsiteX89" fmla="*/ 396910 w 2378110"/>
              <a:gd name="connsiteY89" fmla="*/ 389870 h 1465635"/>
              <a:gd name="connsiteX90" fmla="*/ 378980 w 2378110"/>
              <a:gd name="connsiteY90" fmla="*/ 407799 h 1465635"/>
              <a:gd name="connsiteX91" fmla="*/ 370016 w 2378110"/>
              <a:gd name="connsiteY91" fmla="*/ 434693 h 1465635"/>
              <a:gd name="connsiteX92" fmla="*/ 325192 w 2378110"/>
              <a:gd name="connsiteY92" fmla="*/ 479517 h 1465635"/>
              <a:gd name="connsiteX93" fmla="*/ 316227 w 2378110"/>
              <a:gd name="connsiteY93" fmla="*/ 506411 h 1465635"/>
              <a:gd name="connsiteX94" fmla="*/ 289333 w 2378110"/>
              <a:gd name="connsiteY94" fmla="*/ 524340 h 1465635"/>
              <a:gd name="connsiteX95" fmla="*/ 271404 w 2378110"/>
              <a:gd name="connsiteY95" fmla="*/ 542270 h 1465635"/>
              <a:gd name="connsiteX96" fmla="*/ 244510 w 2378110"/>
              <a:gd name="connsiteY96" fmla="*/ 560199 h 1465635"/>
              <a:gd name="connsiteX97" fmla="*/ 199686 w 2378110"/>
              <a:gd name="connsiteY97" fmla="*/ 605023 h 1465635"/>
              <a:gd name="connsiteX98" fmla="*/ 172792 w 2378110"/>
              <a:gd name="connsiteY98" fmla="*/ 622952 h 1465635"/>
              <a:gd name="connsiteX99" fmla="*/ 127969 w 2378110"/>
              <a:gd name="connsiteY99" fmla="*/ 658811 h 1465635"/>
              <a:gd name="connsiteX100" fmla="*/ 92110 w 2378110"/>
              <a:gd name="connsiteY100" fmla="*/ 703635 h 1465635"/>
              <a:gd name="connsiteX101" fmla="*/ 47286 w 2378110"/>
              <a:gd name="connsiteY101" fmla="*/ 739493 h 1465635"/>
              <a:gd name="connsiteX102" fmla="*/ 29357 w 2378110"/>
              <a:gd name="connsiteY102" fmla="*/ 766387 h 1465635"/>
              <a:gd name="connsiteX0" fmla="*/ 29357 w 2378110"/>
              <a:gd name="connsiteY0" fmla="*/ 766387 h 1465635"/>
              <a:gd name="connsiteX1" fmla="*/ 20392 w 2378110"/>
              <a:gd name="connsiteY1" fmla="*/ 802246 h 1465635"/>
              <a:gd name="connsiteX2" fmla="*/ 2463 w 2378110"/>
              <a:gd name="connsiteY2" fmla="*/ 829140 h 1465635"/>
              <a:gd name="connsiteX3" fmla="*/ 11427 w 2378110"/>
              <a:gd name="connsiteY3" fmla="*/ 954646 h 1465635"/>
              <a:gd name="connsiteX4" fmla="*/ 47286 w 2378110"/>
              <a:gd name="connsiteY4" fmla="*/ 999470 h 1465635"/>
              <a:gd name="connsiteX5" fmla="*/ 74180 w 2378110"/>
              <a:gd name="connsiteY5" fmla="*/ 1026364 h 1465635"/>
              <a:gd name="connsiteX6" fmla="*/ 101075 w 2378110"/>
              <a:gd name="connsiteY6" fmla="*/ 1080152 h 1465635"/>
              <a:gd name="connsiteX7" fmla="*/ 136933 w 2378110"/>
              <a:gd name="connsiteY7" fmla="*/ 1124976 h 1465635"/>
              <a:gd name="connsiteX8" fmla="*/ 190722 w 2378110"/>
              <a:gd name="connsiteY8" fmla="*/ 1178764 h 1465635"/>
              <a:gd name="connsiteX9" fmla="*/ 271404 w 2378110"/>
              <a:gd name="connsiteY9" fmla="*/ 1196693 h 1465635"/>
              <a:gd name="connsiteX10" fmla="*/ 325192 w 2378110"/>
              <a:gd name="connsiteY10" fmla="*/ 1223587 h 1465635"/>
              <a:gd name="connsiteX11" fmla="*/ 387945 w 2378110"/>
              <a:gd name="connsiteY11" fmla="*/ 1241517 h 1465635"/>
              <a:gd name="connsiteX12" fmla="*/ 441733 w 2378110"/>
              <a:gd name="connsiteY12" fmla="*/ 1259446 h 1465635"/>
              <a:gd name="connsiteX13" fmla="*/ 477592 w 2378110"/>
              <a:gd name="connsiteY13" fmla="*/ 1268411 h 1465635"/>
              <a:gd name="connsiteX14" fmla="*/ 504486 w 2378110"/>
              <a:gd name="connsiteY14" fmla="*/ 1277376 h 1465635"/>
              <a:gd name="connsiteX15" fmla="*/ 540345 w 2378110"/>
              <a:gd name="connsiteY15" fmla="*/ 1286340 h 1465635"/>
              <a:gd name="connsiteX16" fmla="*/ 594133 w 2378110"/>
              <a:gd name="connsiteY16" fmla="*/ 1304270 h 1465635"/>
              <a:gd name="connsiteX17" fmla="*/ 629992 w 2378110"/>
              <a:gd name="connsiteY17" fmla="*/ 1313235 h 1465635"/>
              <a:gd name="connsiteX18" fmla="*/ 683780 w 2378110"/>
              <a:gd name="connsiteY18" fmla="*/ 1331164 h 1465635"/>
              <a:gd name="connsiteX19" fmla="*/ 764463 w 2378110"/>
              <a:gd name="connsiteY19" fmla="*/ 1340129 h 1465635"/>
              <a:gd name="connsiteX20" fmla="*/ 800322 w 2378110"/>
              <a:gd name="connsiteY20" fmla="*/ 1349093 h 1465635"/>
              <a:gd name="connsiteX21" fmla="*/ 827216 w 2378110"/>
              <a:gd name="connsiteY21" fmla="*/ 1358058 h 1465635"/>
              <a:gd name="connsiteX22" fmla="*/ 872039 w 2378110"/>
              <a:gd name="connsiteY22" fmla="*/ 1367023 h 1465635"/>
              <a:gd name="connsiteX23" fmla="*/ 934792 w 2378110"/>
              <a:gd name="connsiteY23" fmla="*/ 1384952 h 1465635"/>
              <a:gd name="connsiteX24" fmla="*/ 1042369 w 2378110"/>
              <a:gd name="connsiteY24" fmla="*/ 1393917 h 1465635"/>
              <a:gd name="connsiteX25" fmla="*/ 1078227 w 2378110"/>
              <a:gd name="connsiteY25" fmla="*/ 1402882 h 1465635"/>
              <a:gd name="connsiteX26" fmla="*/ 1132016 w 2378110"/>
              <a:gd name="connsiteY26" fmla="*/ 1411846 h 1465635"/>
              <a:gd name="connsiteX27" fmla="*/ 1158910 w 2378110"/>
              <a:gd name="connsiteY27" fmla="*/ 1420811 h 1465635"/>
              <a:gd name="connsiteX28" fmla="*/ 1257522 w 2378110"/>
              <a:gd name="connsiteY28" fmla="*/ 1429776 h 1465635"/>
              <a:gd name="connsiteX29" fmla="*/ 1490604 w 2378110"/>
              <a:gd name="connsiteY29" fmla="*/ 1456670 h 1465635"/>
              <a:gd name="connsiteX30" fmla="*/ 1553357 w 2378110"/>
              <a:gd name="connsiteY30" fmla="*/ 1465635 h 1465635"/>
              <a:gd name="connsiteX31" fmla="*/ 1750580 w 2378110"/>
              <a:gd name="connsiteY31" fmla="*/ 1456670 h 1465635"/>
              <a:gd name="connsiteX32" fmla="*/ 1840227 w 2378110"/>
              <a:gd name="connsiteY32" fmla="*/ 1438740 h 1465635"/>
              <a:gd name="connsiteX33" fmla="*/ 1867122 w 2378110"/>
              <a:gd name="connsiteY33" fmla="*/ 1429776 h 1465635"/>
              <a:gd name="connsiteX34" fmla="*/ 2037451 w 2378110"/>
              <a:gd name="connsiteY34" fmla="*/ 1411846 h 1465635"/>
              <a:gd name="connsiteX35" fmla="*/ 2118133 w 2378110"/>
              <a:gd name="connsiteY35" fmla="*/ 1384952 h 1465635"/>
              <a:gd name="connsiteX36" fmla="*/ 2145027 w 2378110"/>
              <a:gd name="connsiteY36" fmla="*/ 1375987 h 1465635"/>
              <a:gd name="connsiteX37" fmla="*/ 2180886 w 2378110"/>
              <a:gd name="connsiteY37" fmla="*/ 1367023 h 1465635"/>
              <a:gd name="connsiteX38" fmla="*/ 2207780 w 2378110"/>
              <a:gd name="connsiteY38" fmla="*/ 1349093 h 1465635"/>
              <a:gd name="connsiteX39" fmla="*/ 2279498 w 2378110"/>
              <a:gd name="connsiteY39" fmla="*/ 1331164 h 1465635"/>
              <a:gd name="connsiteX40" fmla="*/ 2315357 w 2378110"/>
              <a:gd name="connsiteY40" fmla="*/ 1304270 h 1465635"/>
              <a:gd name="connsiteX41" fmla="*/ 2342251 w 2378110"/>
              <a:gd name="connsiteY41" fmla="*/ 1286340 h 1465635"/>
              <a:gd name="connsiteX42" fmla="*/ 2351216 w 2378110"/>
              <a:gd name="connsiteY42" fmla="*/ 1250482 h 1465635"/>
              <a:gd name="connsiteX43" fmla="*/ 2369145 w 2378110"/>
              <a:gd name="connsiteY43" fmla="*/ 1196693 h 1465635"/>
              <a:gd name="connsiteX44" fmla="*/ 2378110 w 2378110"/>
              <a:gd name="connsiteY44" fmla="*/ 1169799 h 1465635"/>
              <a:gd name="connsiteX45" fmla="*/ 2342251 w 2378110"/>
              <a:gd name="connsiteY45" fmla="*/ 1089117 h 1465635"/>
              <a:gd name="connsiteX46" fmla="*/ 2324322 w 2378110"/>
              <a:gd name="connsiteY46" fmla="*/ 1071187 h 1465635"/>
              <a:gd name="connsiteX47" fmla="*/ 2297427 w 2378110"/>
              <a:gd name="connsiteY47" fmla="*/ 1026364 h 1465635"/>
              <a:gd name="connsiteX48" fmla="*/ 2279498 w 2378110"/>
              <a:gd name="connsiteY48" fmla="*/ 999470 h 1465635"/>
              <a:gd name="connsiteX49" fmla="*/ 2225710 w 2378110"/>
              <a:gd name="connsiteY49" fmla="*/ 954646 h 1465635"/>
              <a:gd name="connsiteX50" fmla="*/ 2207780 w 2378110"/>
              <a:gd name="connsiteY50" fmla="*/ 927752 h 1465635"/>
              <a:gd name="connsiteX51" fmla="*/ 2153992 w 2378110"/>
              <a:gd name="connsiteY51" fmla="*/ 873964 h 1465635"/>
              <a:gd name="connsiteX52" fmla="*/ 2127098 w 2378110"/>
              <a:gd name="connsiteY52" fmla="*/ 847070 h 1465635"/>
              <a:gd name="connsiteX53" fmla="*/ 2073310 w 2378110"/>
              <a:gd name="connsiteY53" fmla="*/ 811211 h 1465635"/>
              <a:gd name="connsiteX54" fmla="*/ 2055380 w 2378110"/>
              <a:gd name="connsiteY54" fmla="*/ 793282 h 1465635"/>
              <a:gd name="connsiteX55" fmla="*/ 2037451 w 2378110"/>
              <a:gd name="connsiteY55" fmla="*/ 766387 h 1465635"/>
              <a:gd name="connsiteX56" fmla="*/ 2001592 w 2378110"/>
              <a:gd name="connsiteY56" fmla="*/ 757423 h 1465635"/>
              <a:gd name="connsiteX57" fmla="*/ 1956769 w 2378110"/>
              <a:gd name="connsiteY57" fmla="*/ 721564 h 1465635"/>
              <a:gd name="connsiteX58" fmla="*/ 1929875 w 2378110"/>
              <a:gd name="connsiteY58" fmla="*/ 712599 h 1465635"/>
              <a:gd name="connsiteX59" fmla="*/ 1858157 w 2378110"/>
              <a:gd name="connsiteY59" fmla="*/ 658811 h 1465635"/>
              <a:gd name="connsiteX60" fmla="*/ 1831263 w 2378110"/>
              <a:gd name="connsiteY60" fmla="*/ 640882 h 1465635"/>
              <a:gd name="connsiteX61" fmla="*/ 1813333 w 2378110"/>
              <a:gd name="connsiteY61" fmla="*/ 622952 h 1465635"/>
              <a:gd name="connsiteX62" fmla="*/ 1768510 w 2378110"/>
              <a:gd name="connsiteY62" fmla="*/ 587093 h 1465635"/>
              <a:gd name="connsiteX63" fmla="*/ 1750580 w 2378110"/>
              <a:gd name="connsiteY63" fmla="*/ 560199 h 1465635"/>
              <a:gd name="connsiteX64" fmla="*/ 1696792 w 2378110"/>
              <a:gd name="connsiteY64" fmla="*/ 524340 h 1465635"/>
              <a:gd name="connsiteX65" fmla="*/ 1678863 w 2378110"/>
              <a:gd name="connsiteY65" fmla="*/ 497446 h 1465635"/>
              <a:gd name="connsiteX66" fmla="*/ 1625075 w 2378110"/>
              <a:gd name="connsiteY66" fmla="*/ 461587 h 1465635"/>
              <a:gd name="connsiteX67" fmla="*/ 1580251 w 2378110"/>
              <a:gd name="connsiteY67" fmla="*/ 425729 h 1465635"/>
              <a:gd name="connsiteX68" fmla="*/ 1544392 w 2378110"/>
              <a:gd name="connsiteY68" fmla="*/ 380905 h 1465635"/>
              <a:gd name="connsiteX69" fmla="*/ 1517498 w 2378110"/>
              <a:gd name="connsiteY69" fmla="*/ 362976 h 1465635"/>
              <a:gd name="connsiteX70" fmla="*/ 1499569 w 2378110"/>
              <a:gd name="connsiteY70" fmla="*/ 345046 h 1465635"/>
              <a:gd name="connsiteX71" fmla="*/ 1445780 w 2378110"/>
              <a:gd name="connsiteY71" fmla="*/ 309187 h 1465635"/>
              <a:gd name="connsiteX72" fmla="*/ 1418886 w 2378110"/>
              <a:gd name="connsiteY72" fmla="*/ 291258 h 1465635"/>
              <a:gd name="connsiteX73" fmla="*/ 1374063 w 2378110"/>
              <a:gd name="connsiteY73" fmla="*/ 250917 h 1465635"/>
              <a:gd name="connsiteX74" fmla="*/ 1351651 w 2378110"/>
              <a:gd name="connsiteY74" fmla="*/ 224022 h 1465635"/>
              <a:gd name="connsiteX75" fmla="*/ 1266487 w 2378110"/>
              <a:gd name="connsiteY75" fmla="*/ 129893 h 1465635"/>
              <a:gd name="connsiteX76" fmla="*/ 1167874 w 2378110"/>
              <a:gd name="connsiteY76" fmla="*/ 80587 h 1465635"/>
              <a:gd name="connsiteX77" fmla="*/ 1100638 w 2378110"/>
              <a:gd name="connsiteY77" fmla="*/ 35764 h 1465635"/>
              <a:gd name="connsiteX78" fmla="*/ 1010992 w 2378110"/>
              <a:gd name="connsiteY78" fmla="*/ 17835 h 1465635"/>
              <a:gd name="connsiteX79" fmla="*/ 925827 w 2378110"/>
              <a:gd name="connsiteY79" fmla="*/ 8869 h 1465635"/>
              <a:gd name="connsiteX80" fmla="*/ 795839 w 2378110"/>
              <a:gd name="connsiteY80" fmla="*/ 13353 h 1465635"/>
              <a:gd name="connsiteX81" fmla="*/ 706192 w 2378110"/>
              <a:gd name="connsiteY81" fmla="*/ 76105 h 1465635"/>
              <a:gd name="connsiteX82" fmla="*/ 665851 w 2378110"/>
              <a:gd name="connsiteY82" fmla="*/ 134375 h 1465635"/>
              <a:gd name="connsiteX83" fmla="*/ 638957 w 2378110"/>
              <a:gd name="connsiteY83" fmla="*/ 156787 h 1465635"/>
              <a:gd name="connsiteX84" fmla="*/ 621027 w 2378110"/>
              <a:gd name="connsiteY84" fmla="*/ 174718 h 1465635"/>
              <a:gd name="connsiteX85" fmla="*/ 589651 w 2378110"/>
              <a:gd name="connsiteY85" fmla="*/ 192647 h 1465635"/>
              <a:gd name="connsiteX86" fmla="*/ 540345 w 2378110"/>
              <a:gd name="connsiteY86" fmla="*/ 255399 h 1465635"/>
              <a:gd name="connsiteX87" fmla="*/ 495522 w 2378110"/>
              <a:gd name="connsiteY87" fmla="*/ 291258 h 1465635"/>
              <a:gd name="connsiteX88" fmla="*/ 450698 w 2378110"/>
              <a:gd name="connsiteY88" fmla="*/ 327117 h 1465635"/>
              <a:gd name="connsiteX89" fmla="*/ 396910 w 2378110"/>
              <a:gd name="connsiteY89" fmla="*/ 389870 h 1465635"/>
              <a:gd name="connsiteX90" fmla="*/ 378980 w 2378110"/>
              <a:gd name="connsiteY90" fmla="*/ 407799 h 1465635"/>
              <a:gd name="connsiteX91" fmla="*/ 370016 w 2378110"/>
              <a:gd name="connsiteY91" fmla="*/ 434693 h 1465635"/>
              <a:gd name="connsiteX92" fmla="*/ 325192 w 2378110"/>
              <a:gd name="connsiteY92" fmla="*/ 479517 h 1465635"/>
              <a:gd name="connsiteX93" fmla="*/ 316227 w 2378110"/>
              <a:gd name="connsiteY93" fmla="*/ 506411 h 1465635"/>
              <a:gd name="connsiteX94" fmla="*/ 289333 w 2378110"/>
              <a:gd name="connsiteY94" fmla="*/ 524340 h 1465635"/>
              <a:gd name="connsiteX95" fmla="*/ 271404 w 2378110"/>
              <a:gd name="connsiteY95" fmla="*/ 542270 h 1465635"/>
              <a:gd name="connsiteX96" fmla="*/ 244510 w 2378110"/>
              <a:gd name="connsiteY96" fmla="*/ 560199 h 1465635"/>
              <a:gd name="connsiteX97" fmla="*/ 199686 w 2378110"/>
              <a:gd name="connsiteY97" fmla="*/ 605023 h 1465635"/>
              <a:gd name="connsiteX98" fmla="*/ 172792 w 2378110"/>
              <a:gd name="connsiteY98" fmla="*/ 622952 h 1465635"/>
              <a:gd name="connsiteX99" fmla="*/ 127969 w 2378110"/>
              <a:gd name="connsiteY99" fmla="*/ 658811 h 1465635"/>
              <a:gd name="connsiteX100" fmla="*/ 92110 w 2378110"/>
              <a:gd name="connsiteY100" fmla="*/ 703635 h 1465635"/>
              <a:gd name="connsiteX101" fmla="*/ 47286 w 2378110"/>
              <a:gd name="connsiteY101" fmla="*/ 739493 h 1465635"/>
              <a:gd name="connsiteX102" fmla="*/ 29357 w 2378110"/>
              <a:gd name="connsiteY102" fmla="*/ 766387 h 1465635"/>
              <a:gd name="connsiteX0" fmla="*/ 29357 w 2378110"/>
              <a:gd name="connsiteY0" fmla="*/ 811210 h 1510458"/>
              <a:gd name="connsiteX1" fmla="*/ 20392 w 2378110"/>
              <a:gd name="connsiteY1" fmla="*/ 847069 h 1510458"/>
              <a:gd name="connsiteX2" fmla="*/ 2463 w 2378110"/>
              <a:gd name="connsiteY2" fmla="*/ 873963 h 1510458"/>
              <a:gd name="connsiteX3" fmla="*/ 11427 w 2378110"/>
              <a:gd name="connsiteY3" fmla="*/ 999469 h 1510458"/>
              <a:gd name="connsiteX4" fmla="*/ 47286 w 2378110"/>
              <a:gd name="connsiteY4" fmla="*/ 1044293 h 1510458"/>
              <a:gd name="connsiteX5" fmla="*/ 74180 w 2378110"/>
              <a:gd name="connsiteY5" fmla="*/ 1071187 h 1510458"/>
              <a:gd name="connsiteX6" fmla="*/ 101075 w 2378110"/>
              <a:gd name="connsiteY6" fmla="*/ 1124975 h 1510458"/>
              <a:gd name="connsiteX7" fmla="*/ 136933 w 2378110"/>
              <a:gd name="connsiteY7" fmla="*/ 1169799 h 1510458"/>
              <a:gd name="connsiteX8" fmla="*/ 190722 w 2378110"/>
              <a:gd name="connsiteY8" fmla="*/ 1223587 h 1510458"/>
              <a:gd name="connsiteX9" fmla="*/ 271404 w 2378110"/>
              <a:gd name="connsiteY9" fmla="*/ 1241516 h 1510458"/>
              <a:gd name="connsiteX10" fmla="*/ 325192 w 2378110"/>
              <a:gd name="connsiteY10" fmla="*/ 1268410 h 1510458"/>
              <a:gd name="connsiteX11" fmla="*/ 387945 w 2378110"/>
              <a:gd name="connsiteY11" fmla="*/ 1286340 h 1510458"/>
              <a:gd name="connsiteX12" fmla="*/ 441733 w 2378110"/>
              <a:gd name="connsiteY12" fmla="*/ 1304269 h 1510458"/>
              <a:gd name="connsiteX13" fmla="*/ 477592 w 2378110"/>
              <a:gd name="connsiteY13" fmla="*/ 1313234 h 1510458"/>
              <a:gd name="connsiteX14" fmla="*/ 504486 w 2378110"/>
              <a:gd name="connsiteY14" fmla="*/ 1322199 h 1510458"/>
              <a:gd name="connsiteX15" fmla="*/ 540345 w 2378110"/>
              <a:gd name="connsiteY15" fmla="*/ 1331163 h 1510458"/>
              <a:gd name="connsiteX16" fmla="*/ 594133 w 2378110"/>
              <a:gd name="connsiteY16" fmla="*/ 1349093 h 1510458"/>
              <a:gd name="connsiteX17" fmla="*/ 629992 w 2378110"/>
              <a:gd name="connsiteY17" fmla="*/ 1358058 h 1510458"/>
              <a:gd name="connsiteX18" fmla="*/ 683780 w 2378110"/>
              <a:gd name="connsiteY18" fmla="*/ 1375987 h 1510458"/>
              <a:gd name="connsiteX19" fmla="*/ 764463 w 2378110"/>
              <a:gd name="connsiteY19" fmla="*/ 1384952 h 1510458"/>
              <a:gd name="connsiteX20" fmla="*/ 800322 w 2378110"/>
              <a:gd name="connsiteY20" fmla="*/ 1393916 h 1510458"/>
              <a:gd name="connsiteX21" fmla="*/ 827216 w 2378110"/>
              <a:gd name="connsiteY21" fmla="*/ 1402881 h 1510458"/>
              <a:gd name="connsiteX22" fmla="*/ 872039 w 2378110"/>
              <a:gd name="connsiteY22" fmla="*/ 1411846 h 1510458"/>
              <a:gd name="connsiteX23" fmla="*/ 934792 w 2378110"/>
              <a:gd name="connsiteY23" fmla="*/ 1429775 h 1510458"/>
              <a:gd name="connsiteX24" fmla="*/ 1042369 w 2378110"/>
              <a:gd name="connsiteY24" fmla="*/ 1438740 h 1510458"/>
              <a:gd name="connsiteX25" fmla="*/ 1078227 w 2378110"/>
              <a:gd name="connsiteY25" fmla="*/ 1447705 h 1510458"/>
              <a:gd name="connsiteX26" fmla="*/ 1132016 w 2378110"/>
              <a:gd name="connsiteY26" fmla="*/ 1456669 h 1510458"/>
              <a:gd name="connsiteX27" fmla="*/ 1158910 w 2378110"/>
              <a:gd name="connsiteY27" fmla="*/ 1465634 h 1510458"/>
              <a:gd name="connsiteX28" fmla="*/ 1257522 w 2378110"/>
              <a:gd name="connsiteY28" fmla="*/ 1474599 h 1510458"/>
              <a:gd name="connsiteX29" fmla="*/ 1490604 w 2378110"/>
              <a:gd name="connsiteY29" fmla="*/ 1501493 h 1510458"/>
              <a:gd name="connsiteX30" fmla="*/ 1553357 w 2378110"/>
              <a:gd name="connsiteY30" fmla="*/ 1510458 h 1510458"/>
              <a:gd name="connsiteX31" fmla="*/ 1750580 w 2378110"/>
              <a:gd name="connsiteY31" fmla="*/ 1501493 h 1510458"/>
              <a:gd name="connsiteX32" fmla="*/ 1840227 w 2378110"/>
              <a:gd name="connsiteY32" fmla="*/ 1483563 h 1510458"/>
              <a:gd name="connsiteX33" fmla="*/ 1867122 w 2378110"/>
              <a:gd name="connsiteY33" fmla="*/ 1474599 h 1510458"/>
              <a:gd name="connsiteX34" fmla="*/ 2037451 w 2378110"/>
              <a:gd name="connsiteY34" fmla="*/ 1456669 h 1510458"/>
              <a:gd name="connsiteX35" fmla="*/ 2118133 w 2378110"/>
              <a:gd name="connsiteY35" fmla="*/ 1429775 h 1510458"/>
              <a:gd name="connsiteX36" fmla="*/ 2145027 w 2378110"/>
              <a:gd name="connsiteY36" fmla="*/ 1420810 h 1510458"/>
              <a:gd name="connsiteX37" fmla="*/ 2180886 w 2378110"/>
              <a:gd name="connsiteY37" fmla="*/ 1411846 h 1510458"/>
              <a:gd name="connsiteX38" fmla="*/ 2207780 w 2378110"/>
              <a:gd name="connsiteY38" fmla="*/ 1393916 h 1510458"/>
              <a:gd name="connsiteX39" fmla="*/ 2279498 w 2378110"/>
              <a:gd name="connsiteY39" fmla="*/ 1375987 h 1510458"/>
              <a:gd name="connsiteX40" fmla="*/ 2315357 w 2378110"/>
              <a:gd name="connsiteY40" fmla="*/ 1349093 h 1510458"/>
              <a:gd name="connsiteX41" fmla="*/ 2342251 w 2378110"/>
              <a:gd name="connsiteY41" fmla="*/ 1331163 h 1510458"/>
              <a:gd name="connsiteX42" fmla="*/ 2351216 w 2378110"/>
              <a:gd name="connsiteY42" fmla="*/ 1295305 h 1510458"/>
              <a:gd name="connsiteX43" fmla="*/ 2369145 w 2378110"/>
              <a:gd name="connsiteY43" fmla="*/ 1241516 h 1510458"/>
              <a:gd name="connsiteX44" fmla="*/ 2378110 w 2378110"/>
              <a:gd name="connsiteY44" fmla="*/ 1214622 h 1510458"/>
              <a:gd name="connsiteX45" fmla="*/ 2342251 w 2378110"/>
              <a:gd name="connsiteY45" fmla="*/ 1133940 h 1510458"/>
              <a:gd name="connsiteX46" fmla="*/ 2324322 w 2378110"/>
              <a:gd name="connsiteY46" fmla="*/ 1116010 h 1510458"/>
              <a:gd name="connsiteX47" fmla="*/ 2297427 w 2378110"/>
              <a:gd name="connsiteY47" fmla="*/ 1071187 h 1510458"/>
              <a:gd name="connsiteX48" fmla="*/ 2279498 w 2378110"/>
              <a:gd name="connsiteY48" fmla="*/ 1044293 h 1510458"/>
              <a:gd name="connsiteX49" fmla="*/ 2225710 w 2378110"/>
              <a:gd name="connsiteY49" fmla="*/ 999469 h 1510458"/>
              <a:gd name="connsiteX50" fmla="*/ 2207780 w 2378110"/>
              <a:gd name="connsiteY50" fmla="*/ 972575 h 1510458"/>
              <a:gd name="connsiteX51" fmla="*/ 2153992 w 2378110"/>
              <a:gd name="connsiteY51" fmla="*/ 918787 h 1510458"/>
              <a:gd name="connsiteX52" fmla="*/ 2127098 w 2378110"/>
              <a:gd name="connsiteY52" fmla="*/ 891893 h 1510458"/>
              <a:gd name="connsiteX53" fmla="*/ 2073310 w 2378110"/>
              <a:gd name="connsiteY53" fmla="*/ 856034 h 1510458"/>
              <a:gd name="connsiteX54" fmla="*/ 2055380 w 2378110"/>
              <a:gd name="connsiteY54" fmla="*/ 838105 h 1510458"/>
              <a:gd name="connsiteX55" fmla="*/ 2037451 w 2378110"/>
              <a:gd name="connsiteY55" fmla="*/ 811210 h 1510458"/>
              <a:gd name="connsiteX56" fmla="*/ 2001592 w 2378110"/>
              <a:gd name="connsiteY56" fmla="*/ 802246 h 1510458"/>
              <a:gd name="connsiteX57" fmla="*/ 1956769 w 2378110"/>
              <a:gd name="connsiteY57" fmla="*/ 766387 h 1510458"/>
              <a:gd name="connsiteX58" fmla="*/ 1929875 w 2378110"/>
              <a:gd name="connsiteY58" fmla="*/ 757422 h 1510458"/>
              <a:gd name="connsiteX59" fmla="*/ 1858157 w 2378110"/>
              <a:gd name="connsiteY59" fmla="*/ 703634 h 1510458"/>
              <a:gd name="connsiteX60" fmla="*/ 1831263 w 2378110"/>
              <a:gd name="connsiteY60" fmla="*/ 685705 h 1510458"/>
              <a:gd name="connsiteX61" fmla="*/ 1813333 w 2378110"/>
              <a:gd name="connsiteY61" fmla="*/ 667775 h 1510458"/>
              <a:gd name="connsiteX62" fmla="*/ 1768510 w 2378110"/>
              <a:gd name="connsiteY62" fmla="*/ 631916 h 1510458"/>
              <a:gd name="connsiteX63" fmla="*/ 1750580 w 2378110"/>
              <a:gd name="connsiteY63" fmla="*/ 605022 h 1510458"/>
              <a:gd name="connsiteX64" fmla="*/ 1696792 w 2378110"/>
              <a:gd name="connsiteY64" fmla="*/ 569163 h 1510458"/>
              <a:gd name="connsiteX65" fmla="*/ 1678863 w 2378110"/>
              <a:gd name="connsiteY65" fmla="*/ 542269 h 1510458"/>
              <a:gd name="connsiteX66" fmla="*/ 1625075 w 2378110"/>
              <a:gd name="connsiteY66" fmla="*/ 506410 h 1510458"/>
              <a:gd name="connsiteX67" fmla="*/ 1580251 w 2378110"/>
              <a:gd name="connsiteY67" fmla="*/ 470552 h 1510458"/>
              <a:gd name="connsiteX68" fmla="*/ 1544392 w 2378110"/>
              <a:gd name="connsiteY68" fmla="*/ 425728 h 1510458"/>
              <a:gd name="connsiteX69" fmla="*/ 1517498 w 2378110"/>
              <a:gd name="connsiteY69" fmla="*/ 407799 h 1510458"/>
              <a:gd name="connsiteX70" fmla="*/ 1499569 w 2378110"/>
              <a:gd name="connsiteY70" fmla="*/ 389869 h 1510458"/>
              <a:gd name="connsiteX71" fmla="*/ 1445780 w 2378110"/>
              <a:gd name="connsiteY71" fmla="*/ 354010 h 1510458"/>
              <a:gd name="connsiteX72" fmla="*/ 1418886 w 2378110"/>
              <a:gd name="connsiteY72" fmla="*/ 336081 h 1510458"/>
              <a:gd name="connsiteX73" fmla="*/ 1374063 w 2378110"/>
              <a:gd name="connsiteY73" fmla="*/ 295740 h 1510458"/>
              <a:gd name="connsiteX74" fmla="*/ 1351651 w 2378110"/>
              <a:gd name="connsiteY74" fmla="*/ 268845 h 1510458"/>
              <a:gd name="connsiteX75" fmla="*/ 1266487 w 2378110"/>
              <a:gd name="connsiteY75" fmla="*/ 174716 h 1510458"/>
              <a:gd name="connsiteX76" fmla="*/ 1167874 w 2378110"/>
              <a:gd name="connsiteY76" fmla="*/ 125410 h 1510458"/>
              <a:gd name="connsiteX77" fmla="*/ 1100638 w 2378110"/>
              <a:gd name="connsiteY77" fmla="*/ 80587 h 1510458"/>
              <a:gd name="connsiteX78" fmla="*/ 993063 w 2378110"/>
              <a:gd name="connsiteY78" fmla="*/ 17835 h 1510458"/>
              <a:gd name="connsiteX79" fmla="*/ 925827 w 2378110"/>
              <a:gd name="connsiteY79" fmla="*/ 53692 h 1510458"/>
              <a:gd name="connsiteX80" fmla="*/ 795839 w 2378110"/>
              <a:gd name="connsiteY80" fmla="*/ 58176 h 1510458"/>
              <a:gd name="connsiteX81" fmla="*/ 706192 w 2378110"/>
              <a:gd name="connsiteY81" fmla="*/ 120928 h 1510458"/>
              <a:gd name="connsiteX82" fmla="*/ 665851 w 2378110"/>
              <a:gd name="connsiteY82" fmla="*/ 179198 h 1510458"/>
              <a:gd name="connsiteX83" fmla="*/ 638957 w 2378110"/>
              <a:gd name="connsiteY83" fmla="*/ 201610 h 1510458"/>
              <a:gd name="connsiteX84" fmla="*/ 621027 w 2378110"/>
              <a:gd name="connsiteY84" fmla="*/ 219541 h 1510458"/>
              <a:gd name="connsiteX85" fmla="*/ 589651 w 2378110"/>
              <a:gd name="connsiteY85" fmla="*/ 237470 h 1510458"/>
              <a:gd name="connsiteX86" fmla="*/ 540345 w 2378110"/>
              <a:gd name="connsiteY86" fmla="*/ 300222 h 1510458"/>
              <a:gd name="connsiteX87" fmla="*/ 495522 w 2378110"/>
              <a:gd name="connsiteY87" fmla="*/ 336081 h 1510458"/>
              <a:gd name="connsiteX88" fmla="*/ 450698 w 2378110"/>
              <a:gd name="connsiteY88" fmla="*/ 371940 h 1510458"/>
              <a:gd name="connsiteX89" fmla="*/ 396910 w 2378110"/>
              <a:gd name="connsiteY89" fmla="*/ 434693 h 1510458"/>
              <a:gd name="connsiteX90" fmla="*/ 378980 w 2378110"/>
              <a:gd name="connsiteY90" fmla="*/ 452622 h 1510458"/>
              <a:gd name="connsiteX91" fmla="*/ 370016 w 2378110"/>
              <a:gd name="connsiteY91" fmla="*/ 479516 h 1510458"/>
              <a:gd name="connsiteX92" fmla="*/ 325192 w 2378110"/>
              <a:gd name="connsiteY92" fmla="*/ 524340 h 1510458"/>
              <a:gd name="connsiteX93" fmla="*/ 316227 w 2378110"/>
              <a:gd name="connsiteY93" fmla="*/ 551234 h 1510458"/>
              <a:gd name="connsiteX94" fmla="*/ 289333 w 2378110"/>
              <a:gd name="connsiteY94" fmla="*/ 569163 h 1510458"/>
              <a:gd name="connsiteX95" fmla="*/ 271404 w 2378110"/>
              <a:gd name="connsiteY95" fmla="*/ 587093 h 1510458"/>
              <a:gd name="connsiteX96" fmla="*/ 244510 w 2378110"/>
              <a:gd name="connsiteY96" fmla="*/ 605022 h 1510458"/>
              <a:gd name="connsiteX97" fmla="*/ 199686 w 2378110"/>
              <a:gd name="connsiteY97" fmla="*/ 649846 h 1510458"/>
              <a:gd name="connsiteX98" fmla="*/ 172792 w 2378110"/>
              <a:gd name="connsiteY98" fmla="*/ 667775 h 1510458"/>
              <a:gd name="connsiteX99" fmla="*/ 127969 w 2378110"/>
              <a:gd name="connsiteY99" fmla="*/ 703634 h 1510458"/>
              <a:gd name="connsiteX100" fmla="*/ 92110 w 2378110"/>
              <a:gd name="connsiteY100" fmla="*/ 748458 h 1510458"/>
              <a:gd name="connsiteX101" fmla="*/ 47286 w 2378110"/>
              <a:gd name="connsiteY101" fmla="*/ 784316 h 1510458"/>
              <a:gd name="connsiteX102" fmla="*/ 29357 w 2378110"/>
              <a:gd name="connsiteY102" fmla="*/ 811210 h 1510458"/>
              <a:gd name="connsiteX0" fmla="*/ 29357 w 2378110"/>
              <a:gd name="connsiteY0" fmla="*/ 811210 h 1510458"/>
              <a:gd name="connsiteX1" fmla="*/ 20392 w 2378110"/>
              <a:gd name="connsiteY1" fmla="*/ 847069 h 1510458"/>
              <a:gd name="connsiteX2" fmla="*/ 2463 w 2378110"/>
              <a:gd name="connsiteY2" fmla="*/ 873963 h 1510458"/>
              <a:gd name="connsiteX3" fmla="*/ 11427 w 2378110"/>
              <a:gd name="connsiteY3" fmla="*/ 999469 h 1510458"/>
              <a:gd name="connsiteX4" fmla="*/ 47286 w 2378110"/>
              <a:gd name="connsiteY4" fmla="*/ 1044293 h 1510458"/>
              <a:gd name="connsiteX5" fmla="*/ 74180 w 2378110"/>
              <a:gd name="connsiteY5" fmla="*/ 1071187 h 1510458"/>
              <a:gd name="connsiteX6" fmla="*/ 101075 w 2378110"/>
              <a:gd name="connsiteY6" fmla="*/ 1124975 h 1510458"/>
              <a:gd name="connsiteX7" fmla="*/ 136933 w 2378110"/>
              <a:gd name="connsiteY7" fmla="*/ 1169799 h 1510458"/>
              <a:gd name="connsiteX8" fmla="*/ 190722 w 2378110"/>
              <a:gd name="connsiteY8" fmla="*/ 1223587 h 1510458"/>
              <a:gd name="connsiteX9" fmla="*/ 271404 w 2378110"/>
              <a:gd name="connsiteY9" fmla="*/ 1241516 h 1510458"/>
              <a:gd name="connsiteX10" fmla="*/ 325192 w 2378110"/>
              <a:gd name="connsiteY10" fmla="*/ 1268410 h 1510458"/>
              <a:gd name="connsiteX11" fmla="*/ 387945 w 2378110"/>
              <a:gd name="connsiteY11" fmla="*/ 1286340 h 1510458"/>
              <a:gd name="connsiteX12" fmla="*/ 441733 w 2378110"/>
              <a:gd name="connsiteY12" fmla="*/ 1304269 h 1510458"/>
              <a:gd name="connsiteX13" fmla="*/ 477592 w 2378110"/>
              <a:gd name="connsiteY13" fmla="*/ 1313234 h 1510458"/>
              <a:gd name="connsiteX14" fmla="*/ 504486 w 2378110"/>
              <a:gd name="connsiteY14" fmla="*/ 1322199 h 1510458"/>
              <a:gd name="connsiteX15" fmla="*/ 540345 w 2378110"/>
              <a:gd name="connsiteY15" fmla="*/ 1331163 h 1510458"/>
              <a:gd name="connsiteX16" fmla="*/ 594133 w 2378110"/>
              <a:gd name="connsiteY16" fmla="*/ 1349093 h 1510458"/>
              <a:gd name="connsiteX17" fmla="*/ 629992 w 2378110"/>
              <a:gd name="connsiteY17" fmla="*/ 1358058 h 1510458"/>
              <a:gd name="connsiteX18" fmla="*/ 683780 w 2378110"/>
              <a:gd name="connsiteY18" fmla="*/ 1375987 h 1510458"/>
              <a:gd name="connsiteX19" fmla="*/ 764463 w 2378110"/>
              <a:gd name="connsiteY19" fmla="*/ 1384952 h 1510458"/>
              <a:gd name="connsiteX20" fmla="*/ 800322 w 2378110"/>
              <a:gd name="connsiteY20" fmla="*/ 1393916 h 1510458"/>
              <a:gd name="connsiteX21" fmla="*/ 827216 w 2378110"/>
              <a:gd name="connsiteY21" fmla="*/ 1402881 h 1510458"/>
              <a:gd name="connsiteX22" fmla="*/ 872039 w 2378110"/>
              <a:gd name="connsiteY22" fmla="*/ 1411846 h 1510458"/>
              <a:gd name="connsiteX23" fmla="*/ 934792 w 2378110"/>
              <a:gd name="connsiteY23" fmla="*/ 1429775 h 1510458"/>
              <a:gd name="connsiteX24" fmla="*/ 1042369 w 2378110"/>
              <a:gd name="connsiteY24" fmla="*/ 1438740 h 1510458"/>
              <a:gd name="connsiteX25" fmla="*/ 1078227 w 2378110"/>
              <a:gd name="connsiteY25" fmla="*/ 1447705 h 1510458"/>
              <a:gd name="connsiteX26" fmla="*/ 1132016 w 2378110"/>
              <a:gd name="connsiteY26" fmla="*/ 1456669 h 1510458"/>
              <a:gd name="connsiteX27" fmla="*/ 1158910 w 2378110"/>
              <a:gd name="connsiteY27" fmla="*/ 1465634 h 1510458"/>
              <a:gd name="connsiteX28" fmla="*/ 1257522 w 2378110"/>
              <a:gd name="connsiteY28" fmla="*/ 1474599 h 1510458"/>
              <a:gd name="connsiteX29" fmla="*/ 1490604 w 2378110"/>
              <a:gd name="connsiteY29" fmla="*/ 1501493 h 1510458"/>
              <a:gd name="connsiteX30" fmla="*/ 1553357 w 2378110"/>
              <a:gd name="connsiteY30" fmla="*/ 1510458 h 1510458"/>
              <a:gd name="connsiteX31" fmla="*/ 1750580 w 2378110"/>
              <a:gd name="connsiteY31" fmla="*/ 1501493 h 1510458"/>
              <a:gd name="connsiteX32" fmla="*/ 1840227 w 2378110"/>
              <a:gd name="connsiteY32" fmla="*/ 1483563 h 1510458"/>
              <a:gd name="connsiteX33" fmla="*/ 1867122 w 2378110"/>
              <a:gd name="connsiteY33" fmla="*/ 1474599 h 1510458"/>
              <a:gd name="connsiteX34" fmla="*/ 2037451 w 2378110"/>
              <a:gd name="connsiteY34" fmla="*/ 1456669 h 1510458"/>
              <a:gd name="connsiteX35" fmla="*/ 2118133 w 2378110"/>
              <a:gd name="connsiteY35" fmla="*/ 1429775 h 1510458"/>
              <a:gd name="connsiteX36" fmla="*/ 2145027 w 2378110"/>
              <a:gd name="connsiteY36" fmla="*/ 1420810 h 1510458"/>
              <a:gd name="connsiteX37" fmla="*/ 2180886 w 2378110"/>
              <a:gd name="connsiteY37" fmla="*/ 1411846 h 1510458"/>
              <a:gd name="connsiteX38" fmla="*/ 2207780 w 2378110"/>
              <a:gd name="connsiteY38" fmla="*/ 1393916 h 1510458"/>
              <a:gd name="connsiteX39" fmla="*/ 2279498 w 2378110"/>
              <a:gd name="connsiteY39" fmla="*/ 1375987 h 1510458"/>
              <a:gd name="connsiteX40" fmla="*/ 2315357 w 2378110"/>
              <a:gd name="connsiteY40" fmla="*/ 1349093 h 1510458"/>
              <a:gd name="connsiteX41" fmla="*/ 2342251 w 2378110"/>
              <a:gd name="connsiteY41" fmla="*/ 1331163 h 1510458"/>
              <a:gd name="connsiteX42" fmla="*/ 2351216 w 2378110"/>
              <a:gd name="connsiteY42" fmla="*/ 1295305 h 1510458"/>
              <a:gd name="connsiteX43" fmla="*/ 2369145 w 2378110"/>
              <a:gd name="connsiteY43" fmla="*/ 1241516 h 1510458"/>
              <a:gd name="connsiteX44" fmla="*/ 2378110 w 2378110"/>
              <a:gd name="connsiteY44" fmla="*/ 1214622 h 1510458"/>
              <a:gd name="connsiteX45" fmla="*/ 2342251 w 2378110"/>
              <a:gd name="connsiteY45" fmla="*/ 1133940 h 1510458"/>
              <a:gd name="connsiteX46" fmla="*/ 2324322 w 2378110"/>
              <a:gd name="connsiteY46" fmla="*/ 1116010 h 1510458"/>
              <a:gd name="connsiteX47" fmla="*/ 2297427 w 2378110"/>
              <a:gd name="connsiteY47" fmla="*/ 1071187 h 1510458"/>
              <a:gd name="connsiteX48" fmla="*/ 2279498 w 2378110"/>
              <a:gd name="connsiteY48" fmla="*/ 1044293 h 1510458"/>
              <a:gd name="connsiteX49" fmla="*/ 2225710 w 2378110"/>
              <a:gd name="connsiteY49" fmla="*/ 999469 h 1510458"/>
              <a:gd name="connsiteX50" fmla="*/ 2207780 w 2378110"/>
              <a:gd name="connsiteY50" fmla="*/ 972575 h 1510458"/>
              <a:gd name="connsiteX51" fmla="*/ 2153992 w 2378110"/>
              <a:gd name="connsiteY51" fmla="*/ 918787 h 1510458"/>
              <a:gd name="connsiteX52" fmla="*/ 2127098 w 2378110"/>
              <a:gd name="connsiteY52" fmla="*/ 891893 h 1510458"/>
              <a:gd name="connsiteX53" fmla="*/ 2073310 w 2378110"/>
              <a:gd name="connsiteY53" fmla="*/ 856034 h 1510458"/>
              <a:gd name="connsiteX54" fmla="*/ 2055380 w 2378110"/>
              <a:gd name="connsiteY54" fmla="*/ 838105 h 1510458"/>
              <a:gd name="connsiteX55" fmla="*/ 2037451 w 2378110"/>
              <a:gd name="connsiteY55" fmla="*/ 811210 h 1510458"/>
              <a:gd name="connsiteX56" fmla="*/ 2001592 w 2378110"/>
              <a:gd name="connsiteY56" fmla="*/ 802246 h 1510458"/>
              <a:gd name="connsiteX57" fmla="*/ 1956769 w 2378110"/>
              <a:gd name="connsiteY57" fmla="*/ 766387 h 1510458"/>
              <a:gd name="connsiteX58" fmla="*/ 1929875 w 2378110"/>
              <a:gd name="connsiteY58" fmla="*/ 757422 h 1510458"/>
              <a:gd name="connsiteX59" fmla="*/ 1858157 w 2378110"/>
              <a:gd name="connsiteY59" fmla="*/ 703634 h 1510458"/>
              <a:gd name="connsiteX60" fmla="*/ 1831263 w 2378110"/>
              <a:gd name="connsiteY60" fmla="*/ 685705 h 1510458"/>
              <a:gd name="connsiteX61" fmla="*/ 1813333 w 2378110"/>
              <a:gd name="connsiteY61" fmla="*/ 667775 h 1510458"/>
              <a:gd name="connsiteX62" fmla="*/ 1768510 w 2378110"/>
              <a:gd name="connsiteY62" fmla="*/ 631916 h 1510458"/>
              <a:gd name="connsiteX63" fmla="*/ 1750580 w 2378110"/>
              <a:gd name="connsiteY63" fmla="*/ 605022 h 1510458"/>
              <a:gd name="connsiteX64" fmla="*/ 1696792 w 2378110"/>
              <a:gd name="connsiteY64" fmla="*/ 569163 h 1510458"/>
              <a:gd name="connsiteX65" fmla="*/ 1678863 w 2378110"/>
              <a:gd name="connsiteY65" fmla="*/ 542269 h 1510458"/>
              <a:gd name="connsiteX66" fmla="*/ 1625075 w 2378110"/>
              <a:gd name="connsiteY66" fmla="*/ 506410 h 1510458"/>
              <a:gd name="connsiteX67" fmla="*/ 1580251 w 2378110"/>
              <a:gd name="connsiteY67" fmla="*/ 470552 h 1510458"/>
              <a:gd name="connsiteX68" fmla="*/ 1544392 w 2378110"/>
              <a:gd name="connsiteY68" fmla="*/ 425728 h 1510458"/>
              <a:gd name="connsiteX69" fmla="*/ 1517498 w 2378110"/>
              <a:gd name="connsiteY69" fmla="*/ 407799 h 1510458"/>
              <a:gd name="connsiteX70" fmla="*/ 1499569 w 2378110"/>
              <a:gd name="connsiteY70" fmla="*/ 389869 h 1510458"/>
              <a:gd name="connsiteX71" fmla="*/ 1445780 w 2378110"/>
              <a:gd name="connsiteY71" fmla="*/ 354010 h 1510458"/>
              <a:gd name="connsiteX72" fmla="*/ 1418886 w 2378110"/>
              <a:gd name="connsiteY72" fmla="*/ 336081 h 1510458"/>
              <a:gd name="connsiteX73" fmla="*/ 1374063 w 2378110"/>
              <a:gd name="connsiteY73" fmla="*/ 295740 h 1510458"/>
              <a:gd name="connsiteX74" fmla="*/ 1351651 w 2378110"/>
              <a:gd name="connsiteY74" fmla="*/ 268845 h 1510458"/>
              <a:gd name="connsiteX75" fmla="*/ 1266487 w 2378110"/>
              <a:gd name="connsiteY75" fmla="*/ 174716 h 1510458"/>
              <a:gd name="connsiteX76" fmla="*/ 1167874 w 2378110"/>
              <a:gd name="connsiteY76" fmla="*/ 125410 h 1510458"/>
              <a:gd name="connsiteX77" fmla="*/ 1087191 w 2378110"/>
              <a:gd name="connsiteY77" fmla="*/ 62658 h 1510458"/>
              <a:gd name="connsiteX78" fmla="*/ 993063 w 2378110"/>
              <a:gd name="connsiteY78" fmla="*/ 17835 h 1510458"/>
              <a:gd name="connsiteX79" fmla="*/ 925827 w 2378110"/>
              <a:gd name="connsiteY79" fmla="*/ 53692 h 1510458"/>
              <a:gd name="connsiteX80" fmla="*/ 795839 w 2378110"/>
              <a:gd name="connsiteY80" fmla="*/ 58176 h 1510458"/>
              <a:gd name="connsiteX81" fmla="*/ 706192 w 2378110"/>
              <a:gd name="connsiteY81" fmla="*/ 120928 h 1510458"/>
              <a:gd name="connsiteX82" fmla="*/ 665851 w 2378110"/>
              <a:gd name="connsiteY82" fmla="*/ 179198 h 1510458"/>
              <a:gd name="connsiteX83" fmla="*/ 638957 w 2378110"/>
              <a:gd name="connsiteY83" fmla="*/ 201610 h 1510458"/>
              <a:gd name="connsiteX84" fmla="*/ 621027 w 2378110"/>
              <a:gd name="connsiteY84" fmla="*/ 219541 h 1510458"/>
              <a:gd name="connsiteX85" fmla="*/ 589651 w 2378110"/>
              <a:gd name="connsiteY85" fmla="*/ 237470 h 1510458"/>
              <a:gd name="connsiteX86" fmla="*/ 540345 w 2378110"/>
              <a:gd name="connsiteY86" fmla="*/ 300222 h 1510458"/>
              <a:gd name="connsiteX87" fmla="*/ 495522 w 2378110"/>
              <a:gd name="connsiteY87" fmla="*/ 336081 h 1510458"/>
              <a:gd name="connsiteX88" fmla="*/ 450698 w 2378110"/>
              <a:gd name="connsiteY88" fmla="*/ 371940 h 1510458"/>
              <a:gd name="connsiteX89" fmla="*/ 396910 w 2378110"/>
              <a:gd name="connsiteY89" fmla="*/ 434693 h 1510458"/>
              <a:gd name="connsiteX90" fmla="*/ 378980 w 2378110"/>
              <a:gd name="connsiteY90" fmla="*/ 452622 h 1510458"/>
              <a:gd name="connsiteX91" fmla="*/ 370016 w 2378110"/>
              <a:gd name="connsiteY91" fmla="*/ 479516 h 1510458"/>
              <a:gd name="connsiteX92" fmla="*/ 325192 w 2378110"/>
              <a:gd name="connsiteY92" fmla="*/ 524340 h 1510458"/>
              <a:gd name="connsiteX93" fmla="*/ 316227 w 2378110"/>
              <a:gd name="connsiteY93" fmla="*/ 551234 h 1510458"/>
              <a:gd name="connsiteX94" fmla="*/ 289333 w 2378110"/>
              <a:gd name="connsiteY94" fmla="*/ 569163 h 1510458"/>
              <a:gd name="connsiteX95" fmla="*/ 271404 w 2378110"/>
              <a:gd name="connsiteY95" fmla="*/ 587093 h 1510458"/>
              <a:gd name="connsiteX96" fmla="*/ 244510 w 2378110"/>
              <a:gd name="connsiteY96" fmla="*/ 605022 h 1510458"/>
              <a:gd name="connsiteX97" fmla="*/ 199686 w 2378110"/>
              <a:gd name="connsiteY97" fmla="*/ 649846 h 1510458"/>
              <a:gd name="connsiteX98" fmla="*/ 172792 w 2378110"/>
              <a:gd name="connsiteY98" fmla="*/ 667775 h 1510458"/>
              <a:gd name="connsiteX99" fmla="*/ 127969 w 2378110"/>
              <a:gd name="connsiteY99" fmla="*/ 703634 h 1510458"/>
              <a:gd name="connsiteX100" fmla="*/ 92110 w 2378110"/>
              <a:gd name="connsiteY100" fmla="*/ 748458 h 1510458"/>
              <a:gd name="connsiteX101" fmla="*/ 47286 w 2378110"/>
              <a:gd name="connsiteY101" fmla="*/ 784316 h 1510458"/>
              <a:gd name="connsiteX102" fmla="*/ 29357 w 2378110"/>
              <a:gd name="connsiteY102" fmla="*/ 811210 h 1510458"/>
              <a:gd name="connsiteX0" fmla="*/ 29357 w 2378110"/>
              <a:gd name="connsiteY0" fmla="*/ 811210 h 1510458"/>
              <a:gd name="connsiteX1" fmla="*/ 20392 w 2378110"/>
              <a:gd name="connsiteY1" fmla="*/ 847069 h 1510458"/>
              <a:gd name="connsiteX2" fmla="*/ 2463 w 2378110"/>
              <a:gd name="connsiteY2" fmla="*/ 873963 h 1510458"/>
              <a:gd name="connsiteX3" fmla="*/ 11427 w 2378110"/>
              <a:gd name="connsiteY3" fmla="*/ 999469 h 1510458"/>
              <a:gd name="connsiteX4" fmla="*/ 47286 w 2378110"/>
              <a:gd name="connsiteY4" fmla="*/ 1044293 h 1510458"/>
              <a:gd name="connsiteX5" fmla="*/ 74180 w 2378110"/>
              <a:gd name="connsiteY5" fmla="*/ 1071187 h 1510458"/>
              <a:gd name="connsiteX6" fmla="*/ 101075 w 2378110"/>
              <a:gd name="connsiteY6" fmla="*/ 1124975 h 1510458"/>
              <a:gd name="connsiteX7" fmla="*/ 136933 w 2378110"/>
              <a:gd name="connsiteY7" fmla="*/ 1169799 h 1510458"/>
              <a:gd name="connsiteX8" fmla="*/ 190722 w 2378110"/>
              <a:gd name="connsiteY8" fmla="*/ 1223587 h 1510458"/>
              <a:gd name="connsiteX9" fmla="*/ 271404 w 2378110"/>
              <a:gd name="connsiteY9" fmla="*/ 1241516 h 1510458"/>
              <a:gd name="connsiteX10" fmla="*/ 325192 w 2378110"/>
              <a:gd name="connsiteY10" fmla="*/ 1268410 h 1510458"/>
              <a:gd name="connsiteX11" fmla="*/ 387945 w 2378110"/>
              <a:gd name="connsiteY11" fmla="*/ 1286340 h 1510458"/>
              <a:gd name="connsiteX12" fmla="*/ 441733 w 2378110"/>
              <a:gd name="connsiteY12" fmla="*/ 1304269 h 1510458"/>
              <a:gd name="connsiteX13" fmla="*/ 477592 w 2378110"/>
              <a:gd name="connsiteY13" fmla="*/ 1313234 h 1510458"/>
              <a:gd name="connsiteX14" fmla="*/ 504486 w 2378110"/>
              <a:gd name="connsiteY14" fmla="*/ 1322199 h 1510458"/>
              <a:gd name="connsiteX15" fmla="*/ 540345 w 2378110"/>
              <a:gd name="connsiteY15" fmla="*/ 1331163 h 1510458"/>
              <a:gd name="connsiteX16" fmla="*/ 594133 w 2378110"/>
              <a:gd name="connsiteY16" fmla="*/ 1349093 h 1510458"/>
              <a:gd name="connsiteX17" fmla="*/ 629992 w 2378110"/>
              <a:gd name="connsiteY17" fmla="*/ 1358058 h 1510458"/>
              <a:gd name="connsiteX18" fmla="*/ 683780 w 2378110"/>
              <a:gd name="connsiteY18" fmla="*/ 1375987 h 1510458"/>
              <a:gd name="connsiteX19" fmla="*/ 764463 w 2378110"/>
              <a:gd name="connsiteY19" fmla="*/ 1384952 h 1510458"/>
              <a:gd name="connsiteX20" fmla="*/ 800322 w 2378110"/>
              <a:gd name="connsiteY20" fmla="*/ 1393916 h 1510458"/>
              <a:gd name="connsiteX21" fmla="*/ 827216 w 2378110"/>
              <a:gd name="connsiteY21" fmla="*/ 1402881 h 1510458"/>
              <a:gd name="connsiteX22" fmla="*/ 872039 w 2378110"/>
              <a:gd name="connsiteY22" fmla="*/ 1411846 h 1510458"/>
              <a:gd name="connsiteX23" fmla="*/ 934792 w 2378110"/>
              <a:gd name="connsiteY23" fmla="*/ 1429775 h 1510458"/>
              <a:gd name="connsiteX24" fmla="*/ 1042369 w 2378110"/>
              <a:gd name="connsiteY24" fmla="*/ 1438740 h 1510458"/>
              <a:gd name="connsiteX25" fmla="*/ 1078227 w 2378110"/>
              <a:gd name="connsiteY25" fmla="*/ 1447705 h 1510458"/>
              <a:gd name="connsiteX26" fmla="*/ 1132016 w 2378110"/>
              <a:gd name="connsiteY26" fmla="*/ 1456669 h 1510458"/>
              <a:gd name="connsiteX27" fmla="*/ 1158910 w 2378110"/>
              <a:gd name="connsiteY27" fmla="*/ 1465634 h 1510458"/>
              <a:gd name="connsiteX28" fmla="*/ 1257522 w 2378110"/>
              <a:gd name="connsiteY28" fmla="*/ 1474599 h 1510458"/>
              <a:gd name="connsiteX29" fmla="*/ 1490604 w 2378110"/>
              <a:gd name="connsiteY29" fmla="*/ 1501493 h 1510458"/>
              <a:gd name="connsiteX30" fmla="*/ 1553357 w 2378110"/>
              <a:gd name="connsiteY30" fmla="*/ 1510458 h 1510458"/>
              <a:gd name="connsiteX31" fmla="*/ 1750580 w 2378110"/>
              <a:gd name="connsiteY31" fmla="*/ 1501493 h 1510458"/>
              <a:gd name="connsiteX32" fmla="*/ 1840227 w 2378110"/>
              <a:gd name="connsiteY32" fmla="*/ 1483563 h 1510458"/>
              <a:gd name="connsiteX33" fmla="*/ 1867122 w 2378110"/>
              <a:gd name="connsiteY33" fmla="*/ 1474599 h 1510458"/>
              <a:gd name="connsiteX34" fmla="*/ 2037451 w 2378110"/>
              <a:gd name="connsiteY34" fmla="*/ 1456669 h 1510458"/>
              <a:gd name="connsiteX35" fmla="*/ 2118133 w 2378110"/>
              <a:gd name="connsiteY35" fmla="*/ 1429775 h 1510458"/>
              <a:gd name="connsiteX36" fmla="*/ 2145027 w 2378110"/>
              <a:gd name="connsiteY36" fmla="*/ 1420810 h 1510458"/>
              <a:gd name="connsiteX37" fmla="*/ 2180886 w 2378110"/>
              <a:gd name="connsiteY37" fmla="*/ 1411846 h 1510458"/>
              <a:gd name="connsiteX38" fmla="*/ 2207780 w 2378110"/>
              <a:gd name="connsiteY38" fmla="*/ 1393916 h 1510458"/>
              <a:gd name="connsiteX39" fmla="*/ 2279498 w 2378110"/>
              <a:gd name="connsiteY39" fmla="*/ 1375987 h 1510458"/>
              <a:gd name="connsiteX40" fmla="*/ 2315357 w 2378110"/>
              <a:gd name="connsiteY40" fmla="*/ 1349093 h 1510458"/>
              <a:gd name="connsiteX41" fmla="*/ 2342251 w 2378110"/>
              <a:gd name="connsiteY41" fmla="*/ 1331163 h 1510458"/>
              <a:gd name="connsiteX42" fmla="*/ 2351216 w 2378110"/>
              <a:gd name="connsiteY42" fmla="*/ 1295305 h 1510458"/>
              <a:gd name="connsiteX43" fmla="*/ 2369145 w 2378110"/>
              <a:gd name="connsiteY43" fmla="*/ 1241516 h 1510458"/>
              <a:gd name="connsiteX44" fmla="*/ 2378110 w 2378110"/>
              <a:gd name="connsiteY44" fmla="*/ 1214622 h 1510458"/>
              <a:gd name="connsiteX45" fmla="*/ 2342251 w 2378110"/>
              <a:gd name="connsiteY45" fmla="*/ 1133940 h 1510458"/>
              <a:gd name="connsiteX46" fmla="*/ 2324322 w 2378110"/>
              <a:gd name="connsiteY46" fmla="*/ 1116010 h 1510458"/>
              <a:gd name="connsiteX47" fmla="*/ 2297427 w 2378110"/>
              <a:gd name="connsiteY47" fmla="*/ 1071187 h 1510458"/>
              <a:gd name="connsiteX48" fmla="*/ 2279498 w 2378110"/>
              <a:gd name="connsiteY48" fmla="*/ 1044293 h 1510458"/>
              <a:gd name="connsiteX49" fmla="*/ 2225710 w 2378110"/>
              <a:gd name="connsiteY49" fmla="*/ 999469 h 1510458"/>
              <a:gd name="connsiteX50" fmla="*/ 2207780 w 2378110"/>
              <a:gd name="connsiteY50" fmla="*/ 972575 h 1510458"/>
              <a:gd name="connsiteX51" fmla="*/ 2153992 w 2378110"/>
              <a:gd name="connsiteY51" fmla="*/ 918787 h 1510458"/>
              <a:gd name="connsiteX52" fmla="*/ 2127098 w 2378110"/>
              <a:gd name="connsiteY52" fmla="*/ 891893 h 1510458"/>
              <a:gd name="connsiteX53" fmla="*/ 2073310 w 2378110"/>
              <a:gd name="connsiteY53" fmla="*/ 856034 h 1510458"/>
              <a:gd name="connsiteX54" fmla="*/ 2055380 w 2378110"/>
              <a:gd name="connsiteY54" fmla="*/ 838105 h 1510458"/>
              <a:gd name="connsiteX55" fmla="*/ 2037451 w 2378110"/>
              <a:gd name="connsiteY55" fmla="*/ 811210 h 1510458"/>
              <a:gd name="connsiteX56" fmla="*/ 2001592 w 2378110"/>
              <a:gd name="connsiteY56" fmla="*/ 802246 h 1510458"/>
              <a:gd name="connsiteX57" fmla="*/ 1956769 w 2378110"/>
              <a:gd name="connsiteY57" fmla="*/ 766387 h 1510458"/>
              <a:gd name="connsiteX58" fmla="*/ 1929875 w 2378110"/>
              <a:gd name="connsiteY58" fmla="*/ 757422 h 1510458"/>
              <a:gd name="connsiteX59" fmla="*/ 1858157 w 2378110"/>
              <a:gd name="connsiteY59" fmla="*/ 703634 h 1510458"/>
              <a:gd name="connsiteX60" fmla="*/ 1831263 w 2378110"/>
              <a:gd name="connsiteY60" fmla="*/ 685705 h 1510458"/>
              <a:gd name="connsiteX61" fmla="*/ 1813333 w 2378110"/>
              <a:gd name="connsiteY61" fmla="*/ 667775 h 1510458"/>
              <a:gd name="connsiteX62" fmla="*/ 1768510 w 2378110"/>
              <a:gd name="connsiteY62" fmla="*/ 631916 h 1510458"/>
              <a:gd name="connsiteX63" fmla="*/ 1750580 w 2378110"/>
              <a:gd name="connsiteY63" fmla="*/ 605022 h 1510458"/>
              <a:gd name="connsiteX64" fmla="*/ 1696792 w 2378110"/>
              <a:gd name="connsiteY64" fmla="*/ 569163 h 1510458"/>
              <a:gd name="connsiteX65" fmla="*/ 1678863 w 2378110"/>
              <a:gd name="connsiteY65" fmla="*/ 542269 h 1510458"/>
              <a:gd name="connsiteX66" fmla="*/ 1625075 w 2378110"/>
              <a:gd name="connsiteY66" fmla="*/ 506410 h 1510458"/>
              <a:gd name="connsiteX67" fmla="*/ 1580251 w 2378110"/>
              <a:gd name="connsiteY67" fmla="*/ 470552 h 1510458"/>
              <a:gd name="connsiteX68" fmla="*/ 1544392 w 2378110"/>
              <a:gd name="connsiteY68" fmla="*/ 425728 h 1510458"/>
              <a:gd name="connsiteX69" fmla="*/ 1517498 w 2378110"/>
              <a:gd name="connsiteY69" fmla="*/ 407799 h 1510458"/>
              <a:gd name="connsiteX70" fmla="*/ 1499569 w 2378110"/>
              <a:gd name="connsiteY70" fmla="*/ 389869 h 1510458"/>
              <a:gd name="connsiteX71" fmla="*/ 1445780 w 2378110"/>
              <a:gd name="connsiteY71" fmla="*/ 354010 h 1510458"/>
              <a:gd name="connsiteX72" fmla="*/ 1418886 w 2378110"/>
              <a:gd name="connsiteY72" fmla="*/ 336081 h 1510458"/>
              <a:gd name="connsiteX73" fmla="*/ 1374063 w 2378110"/>
              <a:gd name="connsiteY73" fmla="*/ 295740 h 1510458"/>
              <a:gd name="connsiteX74" fmla="*/ 1351651 w 2378110"/>
              <a:gd name="connsiteY74" fmla="*/ 268845 h 1510458"/>
              <a:gd name="connsiteX75" fmla="*/ 1266487 w 2378110"/>
              <a:gd name="connsiteY75" fmla="*/ 174716 h 1510458"/>
              <a:gd name="connsiteX76" fmla="*/ 1167874 w 2378110"/>
              <a:gd name="connsiteY76" fmla="*/ 125410 h 1510458"/>
              <a:gd name="connsiteX77" fmla="*/ 1087191 w 2378110"/>
              <a:gd name="connsiteY77" fmla="*/ 62658 h 1510458"/>
              <a:gd name="connsiteX78" fmla="*/ 993063 w 2378110"/>
              <a:gd name="connsiteY78" fmla="*/ 17835 h 1510458"/>
              <a:gd name="connsiteX79" fmla="*/ 889969 w 2378110"/>
              <a:gd name="connsiteY79" fmla="*/ 13351 h 1510458"/>
              <a:gd name="connsiteX80" fmla="*/ 795839 w 2378110"/>
              <a:gd name="connsiteY80" fmla="*/ 58176 h 1510458"/>
              <a:gd name="connsiteX81" fmla="*/ 706192 w 2378110"/>
              <a:gd name="connsiteY81" fmla="*/ 120928 h 1510458"/>
              <a:gd name="connsiteX82" fmla="*/ 665851 w 2378110"/>
              <a:gd name="connsiteY82" fmla="*/ 179198 h 1510458"/>
              <a:gd name="connsiteX83" fmla="*/ 638957 w 2378110"/>
              <a:gd name="connsiteY83" fmla="*/ 201610 h 1510458"/>
              <a:gd name="connsiteX84" fmla="*/ 621027 w 2378110"/>
              <a:gd name="connsiteY84" fmla="*/ 219541 h 1510458"/>
              <a:gd name="connsiteX85" fmla="*/ 589651 w 2378110"/>
              <a:gd name="connsiteY85" fmla="*/ 237470 h 1510458"/>
              <a:gd name="connsiteX86" fmla="*/ 540345 w 2378110"/>
              <a:gd name="connsiteY86" fmla="*/ 300222 h 1510458"/>
              <a:gd name="connsiteX87" fmla="*/ 495522 w 2378110"/>
              <a:gd name="connsiteY87" fmla="*/ 336081 h 1510458"/>
              <a:gd name="connsiteX88" fmla="*/ 450698 w 2378110"/>
              <a:gd name="connsiteY88" fmla="*/ 371940 h 1510458"/>
              <a:gd name="connsiteX89" fmla="*/ 396910 w 2378110"/>
              <a:gd name="connsiteY89" fmla="*/ 434693 h 1510458"/>
              <a:gd name="connsiteX90" fmla="*/ 378980 w 2378110"/>
              <a:gd name="connsiteY90" fmla="*/ 452622 h 1510458"/>
              <a:gd name="connsiteX91" fmla="*/ 370016 w 2378110"/>
              <a:gd name="connsiteY91" fmla="*/ 479516 h 1510458"/>
              <a:gd name="connsiteX92" fmla="*/ 325192 w 2378110"/>
              <a:gd name="connsiteY92" fmla="*/ 524340 h 1510458"/>
              <a:gd name="connsiteX93" fmla="*/ 316227 w 2378110"/>
              <a:gd name="connsiteY93" fmla="*/ 551234 h 1510458"/>
              <a:gd name="connsiteX94" fmla="*/ 289333 w 2378110"/>
              <a:gd name="connsiteY94" fmla="*/ 569163 h 1510458"/>
              <a:gd name="connsiteX95" fmla="*/ 271404 w 2378110"/>
              <a:gd name="connsiteY95" fmla="*/ 587093 h 1510458"/>
              <a:gd name="connsiteX96" fmla="*/ 244510 w 2378110"/>
              <a:gd name="connsiteY96" fmla="*/ 605022 h 1510458"/>
              <a:gd name="connsiteX97" fmla="*/ 199686 w 2378110"/>
              <a:gd name="connsiteY97" fmla="*/ 649846 h 1510458"/>
              <a:gd name="connsiteX98" fmla="*/ 172792 w 2378110"/>
              <a:gd name="connsiteY98" fmla="*/ 667775 h 1510458"/>
              <a:gd name="connsiteX99" fmla="*/ 127969 w 2378110"/>
              <a:gd name="connsiteY99" fmla="*/ 703634 h 1510458"/>
              <a:gd name="connsiteX100" fmla="*/ 92110 w 2378110"/>
              <a:gd name="connsiteY100" fmla="*/ 748458 h 1510458"/>
              <a:gd name="connsiteX101" fmla="*/ 47286 w 2378110"/>
              <a:gd name="connsiteY101" fmla="*/ 784316 h 1510458"/>
              <a:gd name="connsiteX102" fmla="*/ 29357 w 2378110"/>
              <a:gd name="connsiteY102" fmla="*/ 811210 h 1510458"/>
              <a:gd name="connsiteX0" fmla="*/ 29357 w 2378110"/>
              <a:gd name="connsiteY0" fmla="*/ 811210 h 1510458"/>
              <a:gd name="connsiteX1" fmla="*/ 20392 w 2378110"/>
              <a:gd name="connsiteY1" fmla="*/ 847069 h 1510458"/>
              <a:gd name="connsiteX2" fmla="*/ 2463 w 2378110"/>
              <a:gd name="connsiteY2" fmla="*/ 873963 h 1510458"/>
              <a:gd name="connsiteX3" fmla="*/ 11427 w 2378110"/>
              <a:gd name="connsiteY3" fmla="*/ 999469 h 1510458"/>
              <a:gd name="connsiteX4" fmla="*/ 47286 w 2378110"/>
              <a:gd name="connsiteY4" fmla="*/ 1044293 h 1510458"/>
              <a:gd name="connsiteX5" fmla="*/ 74180 w 2378110"/>
              <a:gd name="connsiteY5" fmla="*/ 1071187 h 1510458"/>
              <a:gd name="connsiteX6" fmla="*/ 101075 w 2378110"/>
              <a:gd name="connsiteY6" fmla="*/ 1124975 h 1510458"/>
              <a:gd name="connsiteX7" fmla="*/ 136933 w 2378110"/>
              <a:gd name="connsiteY7" fmla="*/ 1169799 h 1510458"/>
              <a:gd name="connsiteX8" fmla="*/ 190722 w 2378110"/>
              <a:gd name="connsiteY8" fmla="*/ 1223587 h 1510458"/>
              <a:gd name="connsiteX9" fmla="*/ 271404 w 2378110"/>
              <a:gd name="connsiteY9" fmla="*/ 1241516 h 1510458"/>
              <a:gd name="connsiteX10" fmla="*/ 325192 w 2378110"/>
              <a:gd name="connsiteY10" fmla="*/ 1268410 h 1510458"/>
              <a:gd name="connsiteX11" fmla="*/ 387945 w 2378110"/>
              <a:gd name="connsiteY11" fmla="*/ 1286340 h 1510458"/>
              <a:gd name="connsiteX12" fmla="*/ 441733 w 2378110"/>
              <a:gd name="connsiteY12" fmla="*/ 1304269 h 1510458"/>
              <a:gd name="connsiteX13" fmla="*/ 477592 w 2378110"/>
              <a:gd name="connsiteY13" fmla="*/ 1313234 h 1510458"/>
              <a:gd name="connsiteX14" fmla="*/ 504486 w 2378110"/>
              <a:gd name="connsiteY14" fmla="*/ 1322199 h 1510458"/>
              <a:gd name="connsiteX15" fmla="*/ 540345 w 2378110"/>
              <a:gd name="connsiteY15" fmla="*/ 1331163 h 1510458"/>
              <a:gd name="connsiteX16" fmla="*/ 594133 w 2378110"/>
              <a:gd name="connsiteY16" fmla="*/ 1349093 h 1510458"/>
              <a:gd name="connsiteX17" fmla="*/ 629992 w 2378110"/>
              <a:gd name="connsiteY17" fmla="*/ 1358058 h 1510458"/>
              <a:gd name="connsiteX18" fmla="*/ 683780 w 2378110"/>
              <a:gd name="connsiteY18" fmla="*/ 1375987 h 1510458"/>
              <a:gd name="connsiteX19" fmla="*/ 764463 w 2378110"/>
              <a:gd name="connsiteY19" fmla="*/ 1384952 h 1510458"/>
              <a:gd name="connsiteX20" fmla="*/ 800322 w 2378110"/>
              <a:gd name="connsiteY20" fmla="*/ 1393916 h 1510458"/>
              <a:gd name="connsiteX21" fmla="*/ 827216 w 2378110"/>
              <a:gd name="connsiteY21" fmla="*/ 1402881 h 1510458"/>
              <a:gd name="connsiteX22" fmla="*/ 872039 w 2378110"/>
              <a:gd name="connsiteY22" fmla="*/ 1411846 h 1510458"/>
              <a:gd name="connsiteX23" fmla="*/ 934792 w 2378110"/>
              <a:gd name="connsiteY23" fmla="*/ 1429775 h 1510458"/>
              <a:gd name="connsiteX24" fmla="*/ 1042369 w 2378110"/>
              <a:gd name="connsiteY24" fmla="*/ 1438740 h 1510458"/>
              <a:gd name="connsiteX25" fmla="*/ 1078227 w 2378110"/>
              <a:gd name="connsiteY25" fmla="*/ 1447705 h 1510458"/>
              <a:gd name="connsiteX26" fmla="*/ 1132016 w 2378110"/>
              <a:gd name="connsiteY26" fmla="*/ 1456669 h 1510458"/>
              <a:gd name="connsiteX27" fmla="*/ 1158910 w 2378110"/>
              <a:gd name="connsiteY27" fmla="*/ 1465634 h 1510458"/>
              <a:gd name="connsiteX28" fmla="*/ 1257522 w 2378110"/>
              <a:gd name="connsiteY28" fmla="*/ 1474599 h 1510458"/>
              <a:gd name="connsiteX29" fmla="*/ 1490604 w 2378110"/>
              <a:gd name="connsiteY29" fmla="*/ 1501493 h 1510458"/>
              <a:gd name="connsiteX30" fmla="*/ 1553357 w 2378110"/>
              <a:gd name="connsiteY30" fmla="*/ 1510458 h 1510458"/>
              <a:gd name="connsiteX31" fmla="*/ 1750580 w 2378110"/>
              <a:gd name="connsiteY31" fmla="*/ 1501493 h 1510458"/>
              <a:gd name="connsiteX32" fmla="*/ 1840227 w 2378110"/>
              <a:gd name="connsiteY32" fmla="*/ 1483563 h 1510458"/>
              <a:gd name="connsiteX33" fmla="*/ 1867122 w 2378110"/>
              <a:gd name="connsiteY33" fmla="*/ 1474599 h 1510458"/>
              <a:gd name="connsiteX34" fmla="*/ 2037451 w 2378110"/>
              <a:gd name="connsiteY34" fmla="*/ 1456669 h 1510458"/>
              <a:gd name="connsiteX35" fmla="*/ 2118133 w 2378110"/>
              <a:gd name="connsiteY35" fmla="*/ 1429775 h 1510458"/>
              <a:gd name="connsiteX36" fmla="*/ 2145027 w 2378110"/>
              <a:gd name="connsiteY36" fmla="*/ 1420810 h 1510458"/>
              <a:gd name="connsiteX37" fmla="*/ 2180886 w 2378110"/>
              <a:gd name="connsiteY37" fmla="*/ 1411846 h 1510458"/>
              <a:gd name="connsiteX38" fmla="*/ 2207780 w 2378110"/>
              <a:gd name="connsiteY38" fmla="*/ 1393916 h 1510458"/>
              <a:gd name="connsiteX39" fmla="*/ 2279498 w 2378110"/>
              <a:gd name="connsiteY39" fmla="*/ 1375987 h 1510458"/>
              <a:gd name="connsiteX40" fmla="*/ 2315357 w 2378110"/>
              <a:gd name="connsiteY40" fmla="*/ 1349093 h 1510458"/>
              <a:gd name="connsiteX41" fmla="*/ 2342251 w 2378110"/>
              <a:gd name="connsiteY41" fmla="*/ 1331163 h 1510458"/>
              <a:gd name="connsiteX42" fmla="*/ 2351216 w 2378110"/>
              <a:gd name="connsiteY42" fmla="*/ 1295305 h 1510458"/>
              <a:gd name="connsiteX43" fmla="*/ 2369145 w 2378110"/>
              <a:gd name="connsiteY43" fmla="*/ 1241516 h 1510458"/>
              <a:gd name="connsiteX44" fmla="*/ 2378110 w 2378110"/>
              <a:gd name="connsiteY44" fmla="*/ 1214622 h 1510458"/>
              <a:gd name="connsiteX45" fmla="*/ 2342251 w 2378110"/>
              <a:gd name="connsiteY45" fmla="*/ 1133940 h 1510458"/>
              <a:gd name="connsiteX46" fmla="*/ 2324322 w 2378110"/>
              <a:gd name="connsiteY46" fmla="*/ 1116010 h 1510458"/>
              <a:gd name="connsiteX47" fmla="*/ 2297427 w 2378110"/>
              <a:gd name="connsiteY47" fmla="*/ 1071187 h 1510458"/>
              <a:gd name="connsiteX48" fmla="*/ 2279498 w 2378110"/>
              <a:gd name="connsiteY48" fmla="*/ 1044293 h 1510458"/>
              <a:gd name="connsiteX49" fmla="*/ 2225710 w 2378110"/>
              <a:gd name="connsiteY49" fmla="*/ 999469 h 1510458"/>
              <a:gd name="connsiteX50" fmla="*/ 2207780 w 2378110"/>
              <a:gd name="connsiteY50" fmla="*/ 972575 h 1510458"/>
              <a:gd name="connsiteX51" fmla="*/ 2153992 w 2378110"/>
              <a:gd name="connsiteY51" fmla="*/ 918787 h 1510458"/>
              <a:gd name="connsiteX52" fmla="*/ 2127098 w 2378110"/>
              <a:gd name="connsiteY52" fmla="*/ 891893 h 1510458"/>
              <a:gd name="connsiteX53" fmla="*/ 2073310 w 2378110"/>
              <a:gd name="connsiteY53" fmla="*/ 856034 h 1510458"/>
              <a:gd name="connsiteX54" fmla="*/ 2055380 w 2378110"/>
              <a:gd name="connsiteY54" fmla="*/ 838105 h 1510458"/>
              <a:gd name="connsiteX55" fmla="*/ 2037451 w 2378110"/>
              <a:gd name="connsiteY55" fmla="*/ 811210 h 1510458"/>
              <a:gd name="connsiteX56" fmla="*/ 2001592 w 2378110"/>
              <a:gd name="connsiteY56" fmla="*/ 802246 h 1510458"/>
              <a:gd name="connsiteX57" fmla="*/ 1956769 w 2378110"/>
              <a:gd name="connsiteY57" fmla="*/ 766387 h 1510458"/>
              <a:gd name="connsiteX58" fmla="*/ 1929875 w 2378110"/>
              <a:gd name="connsiteY58" fmla="*/ 757422 h 1510458"/>
              <a:gd name="connsiteX59" fmla="*/ 1858157 w 2378110"/>
              <a:gd name="connsiteY59" fmla="*/ 703634 h 1510458"/>
              <a:gd name="connsiteX60" fmla="*/ 1831263 w 2378110"/>
              <a:gd name="connsiteY60" fmla="*/ 685705 h 1510458"/>
              <a:gd name="connsiteX61" fmla="*/ 1813333 w 2378110"/>
              <a:gd name="connsiteY61" fmla="*/ 667775 h 1510458"/>
              <a:gd name="connsiteX62" fmla="*/ 1768510 w 2378110"/>
              <a:gd name="connsiteY62" fmla="*/ 631916 h 1510458"/>
              <a:gd name="connsiteX63" fmla="*/ 1750580 w 2378110"/>
              <a:gd name="connsiteY63" fmla="*/ 605022 h 1510458"/>
              <a:gd name="connsiteX64" fmla="*/ 1696792 w 2378110"/>
              <a:gd name="connsiteY64" fmla="*/ 569163 h 1510458"/>
              <a:gd name="connsiteX65" fmla="*/ 1678863 w 2378110"/>
              <a:gd name="connsiteY65" fmla="*/ 542269 h 1510458"/>
              <a:gd name="connsiteX66" fmla="*/ 1625075 w 2378110"/>
              <a:gd name="connsiteY66" fmla="*/ 506410 h 1510458"/>
              <a:gd name="connsiteX67" fmla="*/ 1580251 w 2378110"/>
              <a:gd name="connsiteY67" fmla="*/ 470552 h 1510458"/>
              <a:gd name="connsiteX68" fmla="*/ 1544392 w 2378110"/>
              <a:gd name="connsiteY68" fmla="*/ 425728 h 1510458"/>
              <a:gd name="connsiteX69" fmla="*/ 1517498 w 2378110"/>
              <a:gd name="connsiteY69" fmla="*/ 407799 h 1510458"/>
              <a:gd name="connsiteX70" fmla="*/ 1499569 w 2378110"/>
              <a:gd name="connsiteY70" fmla="*/ 389869 h 1510458"/>
              <a:gd name="connsiteX71" fmla="*/ 1445780 w 2378110"/>
              <a:gd name="connsiteY71" fmla="*/ 354010 h 1510458"/>
              <a:gd name="connsiteX72" fmla="*/ 1418886 w 2378110"/>
              <a:gd name="connsiteY72" fmla="*/ 336081 h 1510458"/>
              <a:gd name="connsiteX73" fmla="*/ 1374063 w 2378110"/>
              <a:gd name="connsiteY73" fmla="*/ 295740 h 1510458"/>
              <a:gd name="connsiteX74" fmla="*/ 1351651 w 2378110"/>
              <a:gd name="connsiteY74" fmla="*/ 268845 h 1510458"/>
              <a:gd name="connsiteX75" fmla="*/ 1266487 w 2378110"/>
              <a:gd name="connsiteY75" fmla="*/ 174716 h 1510458"/>
              <a:gd name="connsiteX76" fmla="*/ 1167874 w 2378110"/>
              <a:gd name="connsiteY76" fmla="*/ 125410 h 1510458"/>
              <a:gd name="connsiteX77" fmla="*/ 1087191 w 2378110"/>
              <a:gd name="connsiteY77" fmla="*/ 62658 h 1510458"/>
              <a:gd name="connsiteX78" fmla="*/ 993063 w 2378110"/>
              <a:gd name="connsiteY78" fmla="*/ 17835 h 1510458"/>
              <a:gd name="connsiteX79" fmla="*/ 889969 w 2378110"/>
              <a:gd name="connsiteY79" fmla="*/ 13351 h 1510458"/>
              <a:gd name="connsiteX80" fmla="*/ 795839 w 2378110"/>
              <a:gd name="connsiteY80" fmla="*/ 58176 h 1510458"/>
              <a:gd name="connsiteX81" fmla="*/ 742050 w 2378110"/>
              <a:gd name="connsiteY81" fmla="*/ 120928 h 1510458"/>
              <a:gd name="connsiteX82" fmla="*/ 665851 w 2378110"/>
              <a:gd name="connsiteY82" fmla="*/ 179198 h 1510458"/>
              <a:gd name="connsiteX83" fmla="*/ 638957 w 2378110"/>
              <a:gd name="connsiteY83" fmla="*/ 201610 h 1510458"/>
              <a:gd name="connsiteX84" fmla="*/ 621027 w 2378110"/>
              <a:gd name="connsiteY84" fmla="*/ 219541 h 1510458"/>
              <a:gd name="connsiteX85" fmla="*/ 589651 w 2378110"/>
              <a:gd name="connsiteY85" fmla="*/ 237470 h 1510458"/>
              <a:gd name="connsiteX86" fmla="*/ 540345 w 2378110"/>
              <a:gd name="connsiteY86" fmla="*/ 300222 h 1510458"/>
              <a:gd name="connsiteX87" fmla="*/ 495522 w 2378110"/>
              <a:gd name="connsiteY87" fmla="*/ 336081 h 1510458"/>
              <a:gd name="connsiteX88" fmla="*/ 450698 w 2378110"/>
              <a:gd name="connsiteY88" fmla="*/ 371940 h 1510458"/>
              <a:gd name="connsiteX89" fmla="*/ 396910 w 2378110"/>
              <a:gd name="connsiteY89" fmla="*/ 434693 h 1510458"/>
              <a:gd name="connsiteX90" fmla="*/ 378980 w 2378110"/>
              <a:gd name="connsiteY90" fmla="*/ 452622 h 1510458"/>
              <a:gd name="connsiteX91" fmla="*/ 370016 w 2378110"/>
              <a:gd name="connsiteY91" fmla="*/ 479516 h 1510458"/>
              <a:gd name="connsiteX92" fmla="*/ 325192 w 2378110"/>
              <a:gd name="connsiteY92" fmla="*/ 524340 h 1510458"/>
              <a:gd name="connsiteX93" fmla="*/ 316227 w 2378110"/>
              <a:gd name="connsiteY93" fmla="*/ 551234 h 1510458"/>
              <a:gd name="connsiteX94" fmla="*/ 289333 w 2378110"/>
              <a:gd name="connsiteY94" fmla="*/ 569163 h 1510458"/>
              <a:gd name="connsiteX95" fmla="*/ 271404 w 2378110"/>
              <a:gd name="connsiteY95" fmla="*/ 587093 h 1510458"/>
              <a:gd name="connsiteX96" fmla="*/ 244510 w 2378110"/>
              <a:gd name="connsiteY96" fmla="*/ 605022 h 1510458"/>
              <a:gd name="connsiteX97" fmla="*/ 199686 w 2378110"/>
              <a:gd name="connsiteY97" fmla="*/ 649846 h 1510458"/>
              <a:gd name="connsiteX98" fmla="*/ 172792 w 2378110"/>
              <a:gd name="connsiteY98" fmla="*/ 667775 h 1510458"/>
              <a:gd name="connsiteX99" fmla="*/ 127969 w 2378110"/>
              <a:gd name="connsiteY99" fmla="*/ 703634 h 1510458"/>
              <a:gd name="connsiteX100" fmla="*/ 92110 w 2378110"/>
              <a:gd name="connsiteY100" fmla="*/ 748458 h 1510458"/>
              <a:gd name="connsiteX101" fmla="*/ 47286 w 2378110"/>
              <a:gd name="connsiteY101" fmla="*/ 784316 h 1510458"/>
              <a:gd name="connsiteX102" fmla="*/ 29357 w 2378110"/>
              <a:gd name="connsiteY102" fmla="*/ 811210 h 1510458"/>
              <a:gd name="connsiteX0" fmla="*/ 29357 w 2378110"/>
              <a:gd name="connsiteY0" fmla="*/ 811210 h 1510458"/>
              <a:gd name="connsiteX1" fmla="*/ 20392 w 2378110"/>
              <a:gd name="connsiteY1" fmla="*/ 847069 h 1510458"/>
              <a:gd name="connsiteX2" fmla="*/ 2463 w 2378110"/>
              <a:gd name="connsiteY2" fmla="*/ 873963 h 1510458"/>
              <a:gd name="connsiteX3" fmla="*/ 11427 w 2378110"/>
              <a:gd name="connsiteY3" fmla="*/ 999469 h 1510458"/>
              <a:gd name="connsiteX4" fmla="*/ 47286 w 2378110"/>
              <a:gd name="connsiteY4" fmla="*/ 1044293 h 1510458"/>
              <a:gd name="connsiteX5" fmla="*/ 74180 w 2378110"/>
              <a:gd name="connsiteY5" fmla="*/ 1071187 h 1510458"/>
              <a:gd name="connsiteX6" fmla="*/ 101075 w 2378110"/>
              <a:gd name="connsiteY6" fmla="*/ 1124975 h 1510458"/>
              <a:gd name="connsiteX7" fmla="*/ 136933 w 2378110"/>
              <a:gd name="connsiteY7" fmla="*/ 1169799 h 1510458"/>
              <a:gd name="connsiteX8" fmla="*/ 190722 w 2378110"/>
              <a:gd name="connsiteY8" fmla="*/ 1223587 h 1510458"/>
              <a:gd name="connsiteX9" fmla="*/ 271404 w 2378110"/>
              <a:gd name="connsiteY9" fmla="*/ 1241516 h 1510458"/>
              <a:gd name="connsiteX10" fmla="*/ 325192 w 2378110"/>
              <a:gd name="connsiteY10" fmla="*/ 1268410 h 1510458"/>
              <a:gd name="connsiteX11" fmla="*/ 387945 w 2378110"/>
              <a:gd name="connsiteY11" fmla="*/ 1286340 h 1510458"/>
              <a:gd name="connsiteX12" fmla="*/ 441733 w 2378110"/>
              <a:gd name="connsiteY12" fmla="*/ 1304269 h 1510458"/>
              <a:gd name="connsiteX13" fmla="*/ 477592 w 2378110"/>
              <a:gd name="connsiteY13" fmla="*/ 1313234 h 1510458"/>
              <a:gd name="connsiteX14" fmla="*/ 504486 w 2378110"/>
              <a:gd name="connsiteY14" fmla="*/ 1322199 h 1510458"/>
              <a:gd name="connsiteX15" fmla="*/ 540345 w 2378110"/>
              <a:gd name="connsiteY15" fmla="*/ 1331163 h 1510458"/>
              <a:gd name="connsiteX16" fmla="*/ 594133 w 2378110"/>
              <a:gd name="connsiteY16" fmla="*/ 1349093 h 1510458"/>
              <a:gd name="connsiteX17" fmla="*/ 629992 w 2378110"/>
              <a:gd name="connsiteY17" fmla="*/ 1358058 h 1510458"/>
              <a:gd name="connsiteX18" fmla="*/ 683780 w 2378110"/>
              <a:gd name="connsiteY18" fmla="*/ 1375987 h 1510458"/>
              <a:gd name="connsiteX19" fmla="*/ 764463 w 2378110"/>
              <a:gd name="connsiteY19" fmla="*/ 1384952 h 1510458"/>
              <a:gd name="connsiteX20" fmla="*/ 800322 w 2378110"/>
              <a:gd name="connsiteY20" fmla="*/ 1393916 h 1510458"/>
              <a:gd name="connsiteX21" fmla="*/ 827216 w 2378110"/>
              <a:gd name="connsiteY21" fmla="*/ 1402881 h 1510458"/>
              <a:gd name="connsiteX22" fmla="*/ 872039 w 2378110"/>
              <a:gd name="connsiteY22" fmla="*/ 1411846 h 1510458"/>
              <a:gd name="connsiteX23" fmla="*/ 934792 w 2378110"/>
              <a:gd name="connsiteY23" fmla="*/ 1429775 h 1510458"/>
              <a:gd name="connsiteX24" fmla="*/ 1042369 w 2378110"/>
              <a:gd name="connsiteY24" fmla="*/ 1438740 h 1510458"/>
              <a:gd name="connsiteX25" fmla="*/ 1078227 w 2378110"/>
              <a:gd name="connsiteY25" fmla="*/ 1447705 h 1510458"/>
              <a:gd name="connsiteX26" fmla="*/ 1132016 w 2378110"/>
              <a:gd name="connsiteY26" fmla="*/ 1456669 h 1510458"/>
              <a:gd name="connsiteX27" fmla="*/ 1158910 w 2378110"/>
              <a:gd name="connsiteY27" fmla="*/ 1465634 h 1510458"/>
              <a:gd name="connsiteX28" fmla="*/ 1257522 w 2378110"/>
              <a:gd name="connsiteY28" fmla="*/ 1474599 h 1510458"/>
              <a:gd name="connsiteX29" fmla="*/ 1490604 w 2378110"/>
              <a:gd name="connsiteY29" fmla="*/ 1501493 h 1510458"/>
              <a:gd name="connsiteX30" fmla="*/ 1553357 w 2378110"/>
              <a:gd name="connsiteY30" fmla="*/ 1510458 h 1510458"/>
              <a:gd name="connsiteX31" fmla="*/ 1750580 w 2378110"/>
              <a:gd name="connsiteY31" fmla="*/ 1501493 h 1510458"/>
              <a:gd name="connsiteX32" fmla="*/ 1840227 w 2378110"/>
              <a:gd name="connsiteY32" fmla="*/ 1483563 h 1510458"/>
              <a:gd name="connsiteX33" fmla="*/ 1867122 w 2378110"/>
              <a:gd name="connsiteY33" fmla="*/ 1474599 h 1510458"/>
              <a:gd name="connsiteX34" fmla="*/ 2037451 w 2378110"/>
              <a:gd name="connsiteY34" fmla="*/ 1456669 h 1510458"/>
              <a:gd name="connsiteX35" fmla="*/ 2118133 w 2378110"/>
              <a:gd name="connsiteY35" fmla="*/ 1429775 h 1510458"/>
              <a:gd name="connsiteX36" fmla="*/ 2145027 w 2378110"/>
              <a:gd name="connsiteY36" fmla="*/ 1420810 h 1510458"/>
              <a:gd name="connsiteX37" fmla="*/ 2180886 w 2378110"/>
              <a:gd name="connsiteY37" fmla="*/ 1411846 h 1510458"/>
              <a:gd name="connsiteX38" fmla="*/ 2207780 w 2378110"/>
              <a:gd name="connsiteY38" fmla="*/ 1393916 h 1510458"/>
              <a:gd name="connsiteX39" fmla="*/ 2279498 w 2378110"/>
              <a:gd name="connsiteY39" fmla="*/ 1375987 h 1510458"/>
              <a:gd name="connsiteX40" fmla="*/ 2315357 w 2378110"/>
              <a:gd name="connsiteY40" fmla="*/ 1349093 h 1510458"/>
              <a:gd name="connsiteX41" fmla="*/ 2342251 w 2378110"/>
              <a:gd name="connsiteY41" fmla="*/ 1331163 h 1510458"/>
              <a:gd name="connsiteX42" fmla="*/ 2351216 w 2378110"/>
              <a:gd name="connsiteY42" fmla="*/ 1295305 h 1510458"/>
              <a:gd name="connsiteX43" fmla="*/ 2369145 w 2378110"/>
              <a:gd name="connsiteY43" fmla="*/ 1241516 h 1510458"/>
              <a:gd name="connsiteX44" fmla="*/ 2378110 w 2378110"/>
              <a:gd name="connsiteY44" fmla="*/ 1214622 h 1510458"/>
              <a:gd name="connsiteX45" fmla="*/ 2342251 w 2378110"/>
              <a:gd name="connsiteY45" fmla="*/ 1133940 h 1510458"/>
              <a:gd name="connsiteX46" fmla="*/ 2324322 w 2378110"/>
              <a:gd name="connsiteY46" fmla="*/ 1116010 h 1510458"/>
              <a:gd name="connsiteX47" fmla="*/ 2297427 w 2378110"/>
              <a:gd name="connsiteY47" fmla="*/ 1071187 h 1510458"/>
              <a:gd name="connsiteX48" fmla="*/ 2279498 w 2378110"/>
              <a:gd name="connsiteY48" fmla="*/ 1044293 h 1510458"/>
              <a:gd name="connsiteX49" fmla="*/ 2225710 w 2378110"/>
              <a:gd name="connsiteY49" fmla="*/ 999469 h 1510458"/>
              <a:gd name="connsiteX50" fmla="*/ 2207780 w 2378110"/>
              <a:gd name="connsiteY50" fmla="*/ 972575 h 1510458"/>
              <a:gd name="connsiteX51" fmla="*/ 2153992 w 2378110"/>
              <a:gd name="connsiteY51" fmla="*/ 918787 h 1510458"/>
              <a:gd name="connsiteX52" fmla="*/ 2127098 w 2378110"/>
              <a:gd name="connsiteY52" fmla="*/ 891893 h 1510458"/>
              <a:gd name="connsiteX53" fmla="*/ 2073310 w 2378110"/>
              <a:gd name="connsiteY53" fmla="*/ 856034 h 1510458"/>
              <a:gd name="connsiteX54" fmla="*/ 2055380 w 2378110"/>
              <a:gd name="connsiteY54" fmla="*/ 838105 h 1510458"/>
              <a:gd name="connsiteX55" fmla="*/ 2037451 w 2378110"/>
              <a:gd name="connsiteY55" fmla="*/ 811210 h 1510458"/>
              <a:gd name="connsiteX56" fmla="*/ 2001592 w 2378110"/>
              <a:gd name="connsiteY56" fmla="*/ 802246 h 1510458"/>
              <a:gd name="connsiteX57" fmla="*/ 1956769 w 2378110"/>
              <a:gd name="connsiteY57" fmla="*/ 766387 h 1510458"/>
              <a:gd name="connsiteX58" fmla="*/ 1929875 w 2378110"/>
              <a:gd name="connsiteY58" fmla="*/ 757422 h 1510458"/>
              <a:gd name="connsiteX59" fmla="*/ 1858157 w 2378110"/>
              <a:gd name="connsiteY59" fmla="*/ 703634 h 1510458"/>
              <a:gd name="connsiteX60" fmla="*/ 1831263 w 2378110"/>
              <a:gd name="connsiteY60" fmla="*/ 685705 h 1510458"/>
              <a:gd name="connsiteX61" fmla="*/ 1813333 w 2378110"/>
              <a:gd name="connsiteY61" fmla="*/ 667775 h 1510458"/>
              <a:gd name="connsiteX62" fmla="*/ 1768510 w 2378110"/>
              <a:gd name="connsiteY62" fmla="*/ 631916 h 1510458"/>
              <a:gd name="connsiteX63" fmla="*/ 1750580 w 2378110"/>
              <a:gd name="connsiteY63" fmla="*/ 605022 h 1510458"/>
              <a:gd name="connsiteX64" fmla="*/ 1696792 w 2378110"/>
              <a:gd name="connsiteY64" fmla="*/ 569163 h 1510458"/>
              <a:gd name="connsiteX65" fmla="*/ 1678863 w 2378110"/>
              <a:gd name="connsiteY65" fmla="*/ 542269 h 1510458"/>
              <a:gd name="connsiteX66" fmla="*/ 1625075 w 2378110"/>
              <a:gd name="connsiteY66" fmla="*/ 506410 h 1510458"/>
              <a:gd name="connsiteX67" fmla="*/ 1580251 w 2378110"/>
              <a:gd name="connsiteY67" fmla="*/ 470552 h 1510458"/>
              <a:gd name="connsiteX68" fmla="*/ 1544392 w 2378110"/>
              <a:gd name="connsiteY68" fmla="*/ 425728 h 1510458"/>
              <a:gd name="connsiteX69" fmla="*/ 1517498 w 2378110"/>
              <a:gd name="connsiteY69" fmla="*/ 407799 h 1510458"/>
              <a:gd name="connsiteX70" fmla="*/ 1499569 w 2378110"/>
              <a:gd name="connsiteY70" fmla="*/ 389869 h 1510458"/>
              <a:gd name="connsiteX71" fmla="*/ 1445780 w 2378110"/>
              <a:gd name="connsiteY71" fmla="*/ 354010 h 1510458"/>
              <a:gd name="connsiteX72" fmla="*/ 1418886 w 2378110"/>
              <a:gd name="connsiteY72" fmla="*/ 336081 h 1510458"/>
              <a:gd name="connsiteX73" fmla="*/ 1374063 w 2378110"/>
              <a:gd name="connsiteY73" fmla="*/ 295740 h 1510458"/>
              <a:gd name="connsiteX74" fmla="*/ 1351651 w 2378110"/>
              <a:gd name="connsiteY74" fmla="*/ 268845 h 1510458"/>
              <a:gd name="connsiteX75" fmla="*/ 1257522 w 2378110"/>
              <a:gd name="connsiteY75" fmla="*/ 188163 h 1510458"/>
              <a:gd name="connsiteX76" fmla="*/ 1167874 w 2378110"/>
              <a:gd name="connsiteY76" fmla="*/ 125410 h 1510458"/>
              <a:gd name="connsiteX77" fmla="*/ 1087191 w 2378110"/>
              <a:gd name="connsiteY77" fmla="*/ 62658 h 1510458"/>
              <a:gd name="connsiteX78" fmla="*/ 993063 w 2378110"/>
              <a:gd name="connsiteY78" fmla="*/ 17835 h 1510458"/>
              <a:gd name="connsiteX79" fmla="*/ 889969 w 2378110"/>
              <a:gd name="connsiteY79" fmla="*/ 13351 h 1510458"/>
              <a:gd name="connsiteX80" fmla="*/ 795839 w 2378110"/>
              <a:gd name="connsiteY80" fmla="*/ 58176 h 1510458"/>
              <a:gd name="connsiteX81" fmla="*/ 742050 w 2378110"/>
              <a:gd name="connsiteY81" fmla="*/ 120928 h 1510458"/>
              <a:gd name="connsiteX82" fmla="*/ 665851 w 2378110"/>
              <a:gd name="connsiteY82" fmla="*/ 179198 h 1510458"/>
              <a:gd name="connsiteX83" fmla="*/ 638957 w 2378110"/>
              <a:gd name="connsiteY83" fmla="*/ 201610 h 1510458"/>
              <a:gd name="connsiteX84" fmla="*/ 621027 w 2378110"/>
              <a:gd name="connsiteY84" fmla="*/ 219541 h 1510458"/>
              <a:gd name="connsiteX85" fmla="*/ 589651 w 2378110"/>
              <a:gd name="connsiteY85" fmla="*/ 237470 h 1510458"/>
              <a:gd name="connsiteX86" fmla="*/ 540345 w 2378110"/>
              <a:gd name="connsiteY86" fmla="*/ 300222 h 1510458"/>
              <a:gd name="connsiteX87" fmla="*/ 495522 w 2378110"/>
              <a:gd name="connsiteY87" fmla="*/ 336081 h 1510458"/>
              <a:gd name="connsiteX88" fmla="*/ 450698 w 2378110"/>
              <a:gd name="connsiteY88" fmla="*/ 371940 h 1510458"/>
              <a:gd name="connsiteX89" fmla="*/ 396910 w 2378110"/>
              <a:gd name="connsiteY89" fmla="*/ 434693 h 1510458"/>
              <a:gd name="connsiteX90" fmla="*/ 378980 w 2378110"/>
              <a:gd name="connsiteY90" fmla="*/ 452622 h 1510458"/>
              <a:gd name="connsiteX91" fmla="*/ 370016 w 2378110"/>
              <a:gd name="connsiteY91" fmla="*/ 479516 h 1510458"/>
              <a:gd name="connsiteX92" fmla="*/ 325192 w 2378110"/>
              <a:gd name="connsiteY92" fmla="*/ 524340 h 1510458"/>
              <a:gd name="connsiteX93" fmla="*/ 316227 w 2378110"/>
              <a:gd name="connsiteY93" fmla="*/ 551234 h 1510458"/>
              <a:gd name="connsiteX94" fmla="*/ 289333 w 2378110"/>
              <a:gd name="connsiteY94" fmla="*/ 569163 h 1510458"/>
              <a:gd name="connsiteX95" fmla="*/ 271404 w 2378110"/>
              <a:gd name="connsiteY95" fmla="*/ 587093 h 1510458"/>
              <a:gd name="connsiteX96" fmla="*/ 244510 w 2378110"/>
              <a:gd name="connsiteY96" fmla="*/ 605022 h 1510458"/>
              <a:gd name="connsiteX97" fmla="*/ 199686 w 2378110"/>
              <a:gd name="connsiteY97" fmla="*/ 649846 h 1510458"/>
              <a:gd name="connsiteX98" fmla="*/ 172792 w 2378110"/>
              <a:gd name="connsiteY98" fmla="*/ 667775 h 1510458"/>
              <a:gd name="connsiteX99" fmla="*/ 127969 w 2378110"/>
              <a:gd name="connsiteY99" fmla="*/ 703634 h 1510458"/>
              <a:gd name="connsiteX100" fmla="*/ 92110 w 2378110"/>
              <a:gd name="connsiteY100" fmla="*/ 748458 h 1510458"/>
              <a:gd name="connsiteX101" fmla="*/ 47286 w 2378110"/>
              <a:gd name="connsiteY101" fmla="*/ 784316 h 1510458"/>
              <a:gd name="connsiteX102" fmla="*/ 29357 w 2378110"/>
              <a:gd name="connsiteY102" fmla="*/ 811210 h 1510458"/>
              <a:gd name="connsiteX0" fmla="*/ 29357 w 2378110"/>
              <a:gd name="connsiteY0" fmla="*/ 811210 h 1510458"/>
              <a:gd name="connsiteX1" fmla="*/ 20392 w 2378110"/>
              <a:gd name="connsiteY1" fmla="*/ 847069 h 1510458"/>
              <a:gd name="connsiteX2" fmla="*/ 2463 w 2378110"/>
              <a:gd name="connsiteY2" fmla="*/ 873963 h 1510458"/>
              <a:gd name="connsiteX3" fmla="*/ 11427 w 2378110"/>
              <a:gd name="connsiteY3" fmla="*/ 999469 h 1510458"/>
              <a:gd name="connsiteX4" fmla="*/ 47286 w 2378110"/>
              <a:gd name="connsiteY4" fmla="*/ 1044293 h 1510458"/>
              <a:gd name="connsiteX5" fmla="*/ 74180 w 2378110"/>
              <a:gd name="connsiteY5" fmla="*/ 1071187 h 1510458"/>
              <a:gd name="connsiteX6" fmla="*/ 101075 w 2378110"/>
              <a:gd name="connsiteY6" fmla="*/ 1124975 h 1510458"/>
              <a:gd name="connsiteX7" fmla="*/ 136933 w 2378110"/>
              <a:gd name="connsiteY7" fmla="*/ 1169799 h 1510458"/>
              <a:gd name="connsiteX8" fmla="*/ 190722 w 2378110"/>
              <a:gd name="connsiteY8" fmla="*/ 1223587 h 1510458"/>
              <a:gd name="connsiteX9" fmla="*/ 271404 w 2378110"/>
              <a:gd name="connsiteY9" fmla="*/ 1241516 h 1510458"/>
              <a:gd name="connsiteX10" fmla="*/ 325192 w 2378110"/>
              <a:gd name="connsiteY10" fmla="*/ 1268410 h 1510458"/>
              <a:gd name="connsiteX11" fmla="*/ 387945 w 2378110"/>
              <a:gd name="connsiteY11" fmla="*/ 1286340 h 1510458"/>
              <a:gd name="connsiteX12" fmla="*/ 441733 w 2378110"/>
              <a:gd name="connsiteY12" fmla="*/ 1304269 h 1510458"/>
              <a:gd name="connsiteX13" fmla="*/ 477592 w 2378110"/>
              <a:gd name="connsiteY13" fmla="*/ 1313234 h 1510458"/>
              <a:gd name="connsiteX14" fmla="*/ 504486 w 2378110"/>
              <a:gd name="connsiteY14" fmla="*/ 1322199 h 1510458"/>
              <a:gd name="connsiteX15" fmla="*/ 540345 w 2378110"/>
              <a:gd name="connsiteY15" fmla="*/ 1331163 h 1510458"/>
              <a:gd name="connsiteX16" fmla="*/ 594133 w 2378110"/>
              <a:gd name="connsiteY16" fmla="*/ 1349093 h 1510458"/>
              <a:gd name="connsiteX17" fmla="*/ 629992 w 2378110"/>
              <a:gd name="connsiteY17" fmla="*/ 1358058 h 1510458"/>
              <a:gd name="connsiteX18" fmla="*/ 683780 w 2378110"/>
              <a:gd name="connsiteY18" fmla="*/ 1375987 h 1510458"/>
              <a:gd name="connsiteX19" fmla="*/ 764463 w 2378110"/>
              <a:gd name="connsiteY19" fmla="*/ 1384952 h 1510458"/>
              <a:gd name="connsiteX20" fmla="*/ 800322 w 2378110"/>
              <a:gd name="connsiteY20" fmla="*/ 1393916 h 1510458"/>
              <a:gd name="connsiteX21" fmla="*/ 827216 w 2378110"/>
              <a:gd name="connsiteY21" fmla="*/ 1402881 h 1510458"/>
              <a:gd name="connsiteX22" fmla="*/ 872039 w 2378110"/>
              <a:gd name="connsiteY22" fmla="*/ 1411846 h 1510458"/>
              <a:gd name="connsiteX23" fmla="*/ 934792 w 2378110"/>
              <a:gd name="connsiteY23" fmla="*/ 1429775 h 1510458"/>
              <a:gd name="connsiteX24" fmla="*/ 1042369 w 2378110"/>
              <a:gd name="connsiteY24" fmla="*/ 1438740 h 1510458"/>
              <a:gd name="connsiteX25" fmla="*/ 1078227 w 2378110"/>
              <a:gd name="connsiteY25" fmla="*/ 1447705 h 1510458"/>
              <a:gd name="connsiteX26" fmla="*/ 1132016 w 2378110"/>
              <a:gd name="connsiteY26" fmla="*/ 1456669 h 1510458"/>
              <a:gd name="connsiteX27" fmla="*/ 1158910 w 2378110"/>
              <a:gd name="connsiteY27" fmla="*/ 1465634 h 1510458"/>
              <a:gd name="connsiteX28" fmla="*/ 1257522 w 2378110"/>
              <a:gd name="connsiteY28" fmla="*/ 1474599 h 1510458"/>
              <a:gd name="connsiteX29" fmla="*/ 1490604 w 2378110"/>
              <a:gd name="connsiteY29" fmla="*/ 1501493 h 1510458"/>
              <a:gd name="connsiteX30" fmla="*/ 1553357 w 2378110"/>
              <a:gd name="connsiteY30" fmla="*/ 1510458 h 1510458"/>
              <a:gd name="connsiteX31" fmla="*/ 1750580 w 2378110"/>
              <a:gd name="connsiteY31" fmla="*/ 1501493 h 1510458"/>
              <a:gd name="connsiteX32" fmla="*/ 1840227 w 2378110"/>
              <a:gd name="connsiteY32" fmla="*/ 1483563 h 1510458"/>
              <a:gd name="connsiteX33" fmla="*/ 1867122 w 2378110"/>
              <a:gd name="connsiteY33" fmla="*/ 1474599 h 1510458"/>
              <a:gd name="connsiteX34" fmla="*/ 2037451 w 2378110"/>
              <a:gd name="connsiteY34" fmla="*/ 1456669 h 1510458"/>
              <a:gd name="connsiteX35" fmla="*/ 2118133 w 2378110"/>
              <a:gd name="connsiteY35" fmla="*/ 1429775 h 1510458"/>
              <a:gd name="connsiteX36" fmla="*/ 2145027 w 2378110"/>
              <a:gd name="connsiteY36" fmla="*/ 1420810 h 1510458"/>
              <a:gd name="connsiteX37" fmla="*/ 2180886 w 2378110"/>
              <a:gd name="connsiteY37" fmla="*/ 1411846 h 1510458"/>
              <a:gd name="connsiteX38" fmla="*/ 2207780 w 2378110"/>
              <a:gd name="connsiteY38" fmla="*/ 1393916 h 1510458"/>
              <a:gd name="connsiteX39" fmla="*/ 2279498 w 2378110"/>
              <a:gd name="connsiteY39" fmla="*/ 1375987 h 1510458"/>
              <a:gd name="connsiteX40" fmla="*/ 2315357 w 2378110"/>
              <a:gd name="connsiteY40" fmla="*/ 1349093 h 1510458"/>
              <a:gd name="connsiteX41" fmla="*/ 2342251 w 2378110"/>
              <a:gd name="connsiteY41" fmla="*/ 1331163 h 1510458"/>
              <a:gd name="connsiteX42" fmla="*/ 2351216 w 2378110"/>
              <a:gd name="connsiteY42" fmla="*/ 1295305 h 1510458"/>
              <a:gd name="connsiteX43" fmla="*/ 2369145 w 2378110"/>
              <a:gd name="connsiteY43" fmla="*/ 1241516 h 1510458"/>
              <a:gd name="connsiteX44" fmla="*/ 2378110 w 2378110"/>
              <a:gd name="connsiteY44" fmla="*/ 1214622 h 1510458"/>
              <a:gd name="connsiteX45" fmla="*/ 2342251 w 2378110"/>
              <a:gd name="connsiteY45" fmla="*/ 1133940 h 1510458"/>
              <a:gd name="connsiteX46" fmla="*/ 2324322 w 2378110"/>
              <a:gd name="connsiteY46" fmla="*/ 1116010 h 1510458"/>
              <a:gd name="connsiteX47" fmla="*/ 2297427 w 2378110"/>
              <a:gd name="connsiteY47" fmla="*/ 1071187 h 1510458"/>
              <a:gd name="connsiteX48" fmla="*/ 2279498 w 2378110"/>
              <a:gd name="connsiteY48" fmla="*/ 1044293 h 1510458"/>
              <a:gd name="connsiteX49" fmla="*/ 2225710 w 2378110"/>
              <a:gd name="connsiteY49" fmla="*/ 999469 h 1510458"/>
              <a:gd name="connsiteX50" fmla="*/ 2207780 w 2378110"/>
              <a:gd name="connsiteY50" fmla="*/ 972575 h 1510458"/>
              <a:gd name="connsiteX51" fmla="*/ 2153992 w 2378110"/>
              <a:gd name="connsiteY51" fmla="*/ 918787 h 1510458"/>
              <a:gd name="connsiteX52" fmla="*/ 2127098 w 2378110"/>
              <a:gd name="connsiteY52" fmla="*/ 891893 h 1510458"/>
              <a:gd name="connsiteX53" fmla="*/ 2073310 w 2378110"/>
              <a:gd name="connsiteY53" fmla="*/ 856034 h 1510458"/>
              <a:gd name="connsiteX54" fmla="*/ 2055380 w 2378110"/>
              <a:gd name="connsiteY54" fmla="*/ 838105 h 1510458"/>
              <a:gd name="connsiteX55" fmla="*/ 2037451 w 2378110"/>
              <a:gd name="connsiteY55" fmla="*/ 811210 h 1510458"/>
              <a:gd name="connsiteX56" fmla="*/ 2001592 w 2378110"/>
              <a:gd name="connsiteY56" fmla="*/ 802246 h 1510458"/>
              <a:gd name="connsiteX57" fmla="*/ 1956769 w 2378110"/>
              <a:gd name="connsiteY57" fmla="*/ 766387 h 1510458"/>
              <a:gd name="connsiteX58" fmla="*/ 1929875 w 2378110"/>
              <a:gd name="connsiteY58" fmla="*/ 757422 h 1510458"/>
              <a:gd name="connsiteX59" fmla="*/ 1858157 w 2378110"/>
              <a:gd name="connsiteY59" fmla="*/ 703634 h 1510458"/>
              <a:gd name="connsiteX60" fmla="*/ 1831263 w 2378110"/>
              <a:gd name="connsiteY60" fmla="*/ 685705 h 1510458"/>
              <a:gd name="connsiteX61" fmla="*/ 1813333 w 2378110"/>
              <a:gd name="connsiteY61" fmla="*/ 667775 h 1510458"/>
              <a:gd name="connsiteX62" fmla="*/ 1768510 w 2378110"/>
              <a:gd name="connsiteY62" fmla="*/ 631916 h 1510458"/>
              <a:gd name="connsiteX63" fmla="*/ 1750580 w 2378110"/>
              <a:gd name="connsiteY63" fmla="*/ 605022 h 1510458"/>
              <a:gd name="connsiteX64" fmla="*/ 1696792 w 2378110"/>
              <a:gd name="connsiteY64" fmla="*/ 569163 h 1510458"/>
              <a:gd name="connsiteX65" fmla="*/ 1678863 w 2378110"/>
              <a:gd name="connsiteY65" fmla="*/ 542269 h 1510458"/>
              <a:gd name="connsiteX66" fmla="*/ 1625075 w 2378110"/>
              <a:gd name="connsiteY66" fmla="*/ 506410 h 1510458"/>
              <a:gd name="connsiteX67" fmla="*/ 1580251 w 2378110"/>
              <a:gd name="connsiteY67" fmla="*/ 470552 h 1510458"/>
              <a:gd name="connsiteX68" fmla="*/ 1544392 w 2378110"/>
              <a:gd name="connsiteY68" fmla="*/ 425728 h 1510458"/>
              <a:gd name="connsiteX69" fmla="*/ 1517498 w 2378110"/>
              <a:gd name="connsiteY69" fmla="*/ 407799 h 1510458"/>
              <a:gd name="connsiteX70" fmla="*/ 1499569 w 2378110"/>
              <a:gd name="connsiteY70" fmla="*/ 389869 h 1510458"/>
              <a:gd name="connsiteX71" fmla="*/ 1445780 w 2378110"/>
              <a:gd name="connsiteY71" fmla="*/ 354010 h 1510458"/>
              <a:gd name="connsiteX72" fmla="*/ 1418886 w 2378110"/>
              <a:gd name="connsiteY72" fmla="*/ 336081 h 1510458"/>
              <a:gd name="connsiteX73" fmla="*/ 1374063 w 2378110"/>
              <a:gd name="connsiteY73" fmla="*/ 295740 h 1510458"/>
              <a:gd name="connsiteX74" fmla="*/ 1351651 w 2378110"/>
              <a:gd name="connsiteY74" fmla="*/ 268845 h 1510458"/>
              <a:gd name="connsiteX75" fmla="*/ 1257522 w 2378110"/>
              <a:gd name="connsiteY75" fmla="*/ 188163 h 1510458"/>
              <a:gd name="connsiteX76" fmla="*/ 1167874 w 2378110"/>
              <a:gd name="connsiteY76" fmla="*/ 125410 h 1510458"/>
              <a:gd name="connsiteX77" fmla="*/ 1087191 w 2378110"/>
              <a:gd name="connsiteY77" fmla="*/ 62658 h 1510458"/>
              <a:gd name="connsiteX78" fmla="*/ 993063 w 2378110"/>
              <a:gd name="connsiteY78" fmla="*/ 17835 h 1510458"/>
              <a:gd name="connsiteX79" fmla="*/ 889969 w 2378110"/>
              <a:gd name="connsiteY79" fmla="*/ 13351 h 1510458"/>
              <a:gd name="connsiteX80" fmla="*/ 795839 w 2378110"/>
              <a:gd name="connsiteY80" fmla="*/ 58176 h 1510458"/>
              <a:gd name="connsiteX81" fmla="*/ 742050 w 2378110"/>
              <a:gd name="connsiteY81" fmla="*/ 120928 h 1510458"/>
              <a:gd name="connsiteX82" fmla="*/ 665851 w 2378110"/>
              <a:gd name="connsiteY82" fmla="*/ 179198 h 1510458"/>
              <a:gd name="connsiteX83" fmla="*/ 638957 w 2378110"/>
              <a:gd name="connsiteY83" fmla="*/ 201610 h 1510458"/>
              <a:gd name="connsiteX84" fmla="*/ 621027 w 2378110"/>
              <a:gd name="connsiteY84" fmla="*/ 219541 h 1510458"/>
              <a:gd name="connsiteX85" fmla="*/ 576204 w 2378110"/>
              <a:gd name="connsiteY85" fmla="*/ 179199 h 1510458"/>
              <a:gd name="connsiteX86" fmla="*/ 540345 w 2378110"/>
              <a:gd name="connsiteY86" fmla="*/ 300222 h 1510458"/>
              <a:gd name="connsiteX87" fmla="*/ 495522 w 2378110"/>
              <a:gd name="connsiteY87" fmla="*/ 336081 h 1510458"/>
              <a:gd name="connsiteX88" fmla="*/ 450698 w 2378110"/>
              <a:gd name="connsiteY88" fmla="*/ 371940 h 1510458"/>
              <a:gd name="connsiteX89" fmla="*/ 396910 w 2378110"/>
              <a:gd name="connsiteY89" fmla="*/ 434693 h 1510458"/>
              <a:gd name="connsiteX90" fmla="*/ 378980 w 2378110"/>
              <a:gd name="connsiteY90" fmla="*/ 452622 h 1510458"/>
              <a:gd name="connsiteX91" fmla="*/ 370016 w 2378110"/>
              <a:gd name="connsiteY91" fmla="*/ 479516 h 1510458"/>
              <a:gd name="connsiteX92" fmla="*/ 325192 w 2378110"/>
              <a:gd name="connsiteY92" fmla="*/ 524340 h 1510458"/>
              <a:gd name="connsiteX93" fmla="*/ 316227 w 2378110"/>
              <a:gd name="connsiteY93" fmla="*/ 551234 h 1510458"/>
              <a:gd name="connsiteX94" fmla="*/ 289333 w 2378110"/>
              <a:gd name="connsiteY94" fmla="*/ 569163 h 1510458"/>
              <a:gd name="connsiteX95" fmla="*/ 271404 w 2378110"/>
              <a:gd name="connsiteY95" fmla="*/ 587093 h 1510458"/>
              <a:gd name="connsiteX96" fmla="*/ 244510 w 2378110"/>
              <a:gd name="connsiteY96" fmla="*/ 605022 h 1510458"/>
              <a:gd name="connsiteX97" fmla="*/ 199686 w 2378110"/>
              <a:gd name="connsiteY97" fmla="*/ 649846 h 1510458"/>
              <a:gd name="connsiteX98" fmla="*/ 172792 w 2378110"/>
              <a:gd name="connsiteY98" fmla="*/ 667775 h 1510458"/>
              <a:gd name="connsiteX99" fmla="*/ 127969 w 2378110"/>
              <a:gd name="connsiteY99" fmla="*/ 703634 h 1510458"/>
              <a:gd name="connsiteX100" fmla="*/ 92110 w 2378110"/>
              <a:gd name="connsiteY100" fmla="*/ 748458 h 1510458"/>
              <a:gd name="connsiteX101" fmla="*/ 47286 w 2378110"/>
              <a:gd name="connsiteY101" fmla="*/ 784316 h 1510458"/>
              <a:gd name="connsiteX102" fmla="*/ 29357 w 2378110"/>
              <a:gd name="connsiteY102" fmla="*/ 811210 h 1510458"/>
              <a:gd name="connsiteX0" fmla="*/ 29357 w 2378110"/>
              <a:gd name="connsiteY0" fmla="*/ 811210 h 1510458"/>
              <a:gd name="connsiteX1" fmla="*/ 20392 w 2378110"/>
              <a:gd name="connsiteY1" fmla="*/ 847069 h 1510458"/>
              <a:gd name="connsiteX2" fmla="*/ 2463 w 2378110"/>
              <a:gd name="connsiteY2" fmla="*/ 873963 h 1510458"/>
              <a:gd name="connsiteX3" fmla="*/ 11427 w 2378110"/>
              <a:gd name="connsiteY3" fmla="*/ 999469 h 1510458"/>
              <a:gd name="connsiteX4" fmla="*/ 47286 w 2378110"/>
              <a:gd name="connsiteY4" fmla="*/ 1044293 h 1510458"/>
              <a:gd name="connsiteX5" fmla="*/ 74180 w 2378110"/>
              <a:gd name="connsiteY5" fmla="*/ 1071187 h 1510458"/>
              <a:gd name="connsiteX6" fmla="*/ 101075 w 2378110"/>
              <a:gd name="connsiteY6" fmla="*/ 1124975 h 1510458"/>
              <a:gd name="connsiteX7" fmla="*/ 136933 w 2378110"/>
              <a:gd name="connsiteY7" fmla="*/ 1169799 h 1510458"/>
              <a:gd name="connsiteX8" fmla="*/ 190722 w 2378110"/>
              <a:gd name="connsiteY8" fmla="*/ 1223587 h 1510458"/>
              <a:gd name="connsiteX9" fmla="*/ 271404 w 2378110"/>
              <a:gd name="connsiteY9" fmla="*/ 1241516 h 1510458"/>
              <a:gd name="connsiteX10" fmla="*/ 325192 w 2378110"/>
              <a:gd name="connsiteY10" fmla="*/ 1268410 h 1510458"/>
              <a:gd name="connsiteX11" fmla="*/ 387945 w 2378110"/>
              <a:gd name="connsiteY11" fmla="*/ 1286340 h 1510458"/>
              <a:gd name="connsiteX12" fmla="*/ 441733 w 2378110"/>
              <a:gd name="connsiteY12" fmla="*/ 1304269 h 1510458"/>
              <a:gd name="connsiteX13" fmla="*/ 477592 w 2378110"/>
              <a:gd name="connsiteY13" fmla="*/ 1313234 h 1510458"/>
              <a:gd name="connsiteX14" fmla="*/ 504486 w 2378110"/>
              <a:gd name="connsiteY14" fmla="*/ 1322199 h 1510458"/>
              <a:gd name="connsiteX15" fmla="*/ 540345 w 2378110"/>
              <a:gd name="connsiteY15" fmla="*/ 1331163 h 1510458"/>
              <a:gd name="connsiteX16" fmla="*/ 594133 w 2378110"/>
              <a:gd name="connsiteY16" fmla="*/ 1349093 h 1510458"/>
              <a:gd name="connsiteX17" fmla="*/ 629992 w 2378110"/>
              <a:gd name="connsiteY17" fmla="*/ 1358058 h 1510458"/>
              <a:gd name="connsiteX18" fmla="*/ 683780 w 2378110"/>
              <a:gd name="connsiteY18" fmla="*/ 1375987 h 1510458"/>
              <a:gd name="connsiteX19" fmla="*/ 764463 w 2378110"/>
              <a:gd name="connsiteY19" fmla="*/ 1384952 h 1510458"/>
              <a:gd name="connsiteX20" fmla="*/ 800322 w 2378110"/>
              <a:gd name="connsiteY20" fmla="*/ 1393916 h 1510458"/>
              <a:gd name="connsiteX21" fmla="*/ 827216 w 2378110"/>
              <a:gd name="connsiteY21" fmla="*/ 1402881 h 1510458"/>
              <a:gd name="connsiteX22" fmla="*/ 872039 w 2378110"/>
              <a:gd name="connsiteY22" fmla="*/ 1411846 h 1510458"/>
              <a:gd name="connsiteX23" fmla="*/ 934792 w 2378110"/>
              <a:gd name="connsiteY23" fmla="*/ 1429775 h 1510458"/>
              <a:gd name="connsiteX24" fmla="*/ 1042369 w 2378110"/>
              <a:gd name="connsiteY24" fmla="*/ 1438740 h 1510458"/>
              <a:gd name="connsiteX25" fmla="*/ 1078227 w 2378110"/>
              <a:gd name="connsiteY25" fmla="*/ 1447705 h 1510458"/>
              <a:gd name="connsiteX26" fmla="*/ 1132016 w 2378110"/>
              <a:gd name="connsiteY26" fmla="*/ 1456669 h 1510458"/>
              <a:gd name="connsiteX27" fmla="*/ 1158910 w 2378110"/>
              <a:gd name="connsiteY27" fmla="*/ 1465634 h 1510458"/>
              <a:gd name="connsiteX28" fmla="*/ 1257522 w 2378110"/>
              <a:gd name="connsiteY28" fmla="*/ 1474599 h 1510458"/>
              <a:gd name="connsiteX29" fmla="*/ 1490604 w 2378110"/>
              <a:gd name="connsiteY29" fmla="*/ 1501493 h 1510458"/>
              <a:gd name="connsiteX30" fmla="*/ 1553357 w 2378110"/>
              <a:gd name="connsiteY30" fmla="*/ 1510458 h 1510458"/>
              <a:gd name="connsiteX31" fmla="*/ 1750580 w 2378110"/>
              <a:gd name="connsiteY31" fmla="*/ 1501493 h 1510458"/>
              <a:gd name="connsiteX32" fmla="*/ 1840227 w 2378110"/>
              <a:gd name="connsiteY32" fmla="*/ 1483563 h 1510458"/>
              <a:gd name="connsiteX33" fmla="*/ 1867122 w 2378110"/>
              <a:gd name="connsiteY33" fmla="*/ 1474599 h 1510458"/>
              <a:gd name="connsiteX34" fmla="*/ 2037451 w 2378110"/>
              <a:gd name="connsiteY34" fmla="*/ 1456669 h 1510458"/>
              <a:gd name="connsiteX35" fmla="*/ 2118133 w 2378110"/>
              <a:gd name="connsiteY35" fmla="*/ 1429775 h 1510458"/>
              <a:gd name="connsiteX36" fmla="*/ 2145027 w 2378110"/>
              <a:gd name="connsiteY36" fmla="*/ 1420810 h 1510458"/>
              <a:gd name="connsiteX37" fmla="*/ 2180886 w 2378110"/>
              <a:gd name="connsiteY37" fmla="*/ 1411846 h 1510458"/>
              <a:gd name="connsiteX38" fmla="*/ 2207780 w 2378110"/>
              <a:gd name="connsiteY38" fmla="*/ 1393916 h 1510458"/>
              <a:gd name="connsiteX39" fmla="*/ 2279498 w 2378110"/>
              <a:gd name="connsiteY39" fmla="*/ 1375987 h 1510458"/>
              <a:gd name="connsiteX40" fmla="*/ 2315357 w 2378110"/>
              <a:gd name="connsiteY40" fmla="*/ 1349093 h 1510458"/>
              <a:gd name="connsiteX41" fmla="*/ 2342251 w 2378110"/>
              <a:gd name="connsiteY41" fmla="*/ 1331163 h 1510458"/>
              <a:gd name="connsiteX42" fmla="*/ 2351216 w 2378110"/>
              <a:gd name="connsiteY42" fmla="*/ 1295305 h 1510458"/>
              <a:gd name="connsiteX43" fmla="*/ 2369145 w 2378110"/>
              <a:gd name="connsiteY43" fmla="*/ 1241516 h 1510458"/>
              <a:gd name="connsiteX44" fmla="*/ 2378110 w 2378110"/>
              <a:gd name="connsiteY44" fmla="*/ 1214622 h 1510458"/>
              <a:gd name="connsiteX45" fmla="*/ 2342251 w 2378110"/>
              <a:gd name="connsiteY45" fmla="*/ 1133940 h 1510458"/>
              <a:gd name="connsiteX46" fmla="*/ 2324322 w 2378110"/>
              <a:gd name="connsiteY46" fmla="*/ 1116010 h 1510458"/>
              <a:gd name="connsiteX47" fmla="*/ 2297427 w 2378110"/>
              <a:gd name="connsiteY47" fmla="*/ 1071187 h 1510458"/>
              <a:gd name="connsiteX48" fmla="*/ 2279498 w 2378110"/>
              <a:gd name="connsiteY48" fmla="*/ 1044293 h 1510458"/>
              <a:gd name="connsiteX49" fmla="*/ 2225710 w 2378110"/>
              <a:gd name="connsiteY49" fmla="*/ 999469 h 1510458"/>
              <a:gd name="connsiteX50" fmla="*/ 2207780 w 2378110"/>
              <a:gd name="connsiteY50" fmla="*/ 972575 h 1510458"/>
              <a:gd name="connsiteX51" fmla="*/ 2153992 w 2378110"/>
              <a:gd name="connsiteY51" fmla="*/ 918787 h 1510458"/>
              <a:gd name="connsiteX52" fmla="*/ 2127098 w 2378110"/>
              <a:gd name="connsiteY52" fmla="*/ 891893 h 1510458"/>
              <a:gd name="connsiteX53" fmla="*/ 2073310 w 2378110"/>
              <a:gd name="connsiteY53" fmla="*/ 856034 h 1510458"/>
              <a:gd name="connsiteX54" fmla="*/ 2055380 w 2378110"/>
              <a:gd name="connsiteY54" fmla="*/ 838105 h 1510458"/>
              <a:gd name="connsiteX55" fmla="*/ 2037451 w 2378110"/>
              <a:gd name="connsiteY55" fmla="*/ 811210 h 1510458"/>
              <a:gd name="connsiteX56" fmla="*/ 2001592 w 2378110"/>
              <a:gd name="connsiteY56" fmla="*/ 802246 h 1510458"/>
              <a:gd name="connsiteX57" fmla="*/ 1956769 w 2378110"/>
              <a:gd name="connsiteY57" fmla="*/ 766387 h 1510458"/>
              <a:gd name="connsiteX58" fmla="*/ 1929875 w 2378110"/>
              <a:gd name="connsiteY58" fmla="*/ 757422 h 1510458"/>
              <a:gd name="connsiteX59" fmla="*/ 1858157 w 2378110"/>
              <a:gd name="connsiteY59" fmla="*/ 703634 h 1510458"/>
              <a:gd name="connsiteX60" fmla="*/ 1831263 w 2378110"/>
              <a:gd name="connsiteY60" fmla="*/ 685705 h 1510458"/>
              <a:gd name="connsiteX61" fmla="*/ 1813333 w 2378110"/>
              <a:gd name="connsiteY61" fmla="*/ 667775 h 1510458"/>
              <a:gd name="connsiteX62" fmla="*/ 1768510 w 2378110"/>
              <a:gd name="connsiteY62" fmla="*/ 631916 h 1510458"/>
              <a:gd name="connsiteX63" fmla="*/ 1750580 w 2378110"/>
              <a:gd name="connsiteY63" fmla="*/ 605022 h 1510458"/>
              <a:gd name="connsiteX64" fmla="*/ 1696792 w 2378110"/>
              <a:gd name="connsiteY64" fmla="*/ 569163 h 1510458"/>
              <a:gd name="connsiteX65" fmla="*/ 1678863 w 2378110"/>
              <a:gd name="connsiteY65" fmla="*/ 542269 h 1510458"/>
              <a:gd name="connsiteX66" fmla="*/ 1625075 w 2378110"/>
              <a:gd name="connsiteY66" fmla="*/ 506410 h 1510458"/>
              <a:gd name="connsiteX67" fmla="*/ 1580251 w 2378110"/>
              <a:gd name="connsiteY67" fmla="*/ 470552 h 1510458"/>
              <a:gd name="connsiteX68" fmla="*/ 1544392 w 2378110"/>
              <a:gd name="connsiteY68" fmla="*/ 425728 h 1510458"/>
              <a:gd name="connsiteX69" fmla="*/ 1517498 w 2378110"/>
              <a:gd name="connsiteY69" fmla="*/ 407799 h 1510458"/>
              <a:gd name="connsiteX70" fmla="*/ 1499569 w 2378110"/>
              <a:gd name="connsiteY70" fmla="*/ 389869 h 1510458"/>
              <a:gd name="connsiteX71" fmla="*/ 1445780 w 2378110"/>
              <a:gd name="connsiteY71" fmla="*/ 354010 h 1510458"/>
              <a:gd name="connsiteX72" fmla="*/ 1418886 w 2378110"/>
              <a:gd name="connsiteY72" fmla="*/ 336081 h 1510458"/>
              <a:gd name="connsiteX73" fmla="*/ 1374063 w 2378110"/>
              <a:gd name="connsiteY73" fmla="*/ 295740 h 1510458"/>
              <a:gd name="connsiteX74" fmla="*/ 1351651 w 2378110"/>
              <a:gd name="connsiteY74" fmla="*/ 268845 h 1510458"/>
              <a:gd name="connsiteX75" fmla="*/ 1257522 w 2378110"/>
              <a:gd name="connsiteY75" fmla="*/ 188163 h 1510458"/>
              <a:gd name="connsiteX76" fmla="*/ 1167874 w 2378110"/>
              <a:gd name="connsiteY76" fmla="*/ 125410 h 1510458"/>
              <a:gd name="connsiteX77" fmla="*/ 1087191 w 2378110"/>
              <a:gd name="connsiteY77" fmla="*/ 62658 h 1510458"/>
              <a:gd name="connsiteX78" fmla="*/ 993063 w 2378110"/>
              <a:gd name="connsiteY78" fmla="*/ 17835 h 1510458"/>
              <a:gd name="connsiteX79" fmla="*/ 889969 w 2378110"/>
              <a:gd name="connsiteY79" fmla="*/ 13351 h 1510458"/>
              <a:gd name="connsiteX80" fmla="*/ 795839 w 2378110"/>
              <a:gd name="connsiteY80" fmla="*/ 58176 h 1510458"/>
              <a:gd name="connsiteX81" fmla="*/ 742050 w 2378110"/>
              <a:gd name="connsiteY81" fmla="*/ 120928 h 1510458"/>
              <a:gd name="connsiteX82" fmla="*/ 665851 w 2378110"/>
              <a:gd name="connsiteY82" fmla="*/ 179198 h 1510458"/>
              <a:gd name="connsiteX83" fmla="*/ 638957 w 2378110"/>
              <a:gd name="connsiteY83" fmla="*/ 201610 h 1510458"/>
              <a:gd name="connsiteX84" fmla="*/ 621027 w 2378110"/>
              <a:gd name="connsiteY84" fmla="*/ 147824 h 1510458"/>
              <a:gd name="connsiteX85" fmla="*/ 576204 w 2378110"/>
              <a:gd name="connsiteY85" fmla="*/ 179199 h 1510458"/>
              <a:gd name="connsiteX86" fmla="*/ 540345 w 2378110"/>
              <a:gd name="connsiteY86" fmla="*/ 300222 h 1510458"/>
              <a:gd name="connsiteX87" fmla="*/ 495522 w 2378110"/>
              <a:gd name="connsiteY87" fmla="*/ 336081 h 1510458"/>
              <a:gd name="connsiteX88" fmla="*/ 450698 w 2378110"/>
              <a:gd name="connsiteY88" fmla="*/ 371940 h 1510458"/>
              <a:gd name="connsiteX89" fmla="*/ 396910 w 2378110"/>
              <a:gd name="connsiteY89" fmla="*/ 434693 h 1510458"/>
              <a:gd name="connsiteX90" fmla="*/ 378980 w 2378110"/>
              <a:gd name="connsiteY90" fmla="*/ 452622 h 1510458"/>
              <a:gd name="connsiteX91" fmla="*/ 370016 w 2378110"/>
              <a:gd name="connsiteY91" fmla="*/ 479516 h 1510458"/>
              <a:gd name="connsiteX92" fmla="*/ 325192 w 2378110"/>
              <a:gd name="connsiteY92" fmla="*/ 524340 h 1510458"/>
              <a:gd name="connsiteX93" fmla="*/ 316227 w 2378110"/>
              <a:gd name="connsiteY93" fmla="*/ 551234 h 1510458"/>
              <a:gd name="connsiteX94" fmla="*/ 289333 w 2378110"/>
              <a:gd name="connsiteY94" fmla="*/ 569163 h 1510458"/>
              <a:gd name="connsiteX95" fmla="*/ 271404 w 2378110"/>
              <a:gd name="connsiteY95" fmla="*/ 587093 h 1510458"/>
              <a:gd name="connsiteX96" fmla="*/ 244510 w 2378110"/>
              <a:gd name="connsiteY96" fmla="*/ 605022 h 1510458"/>
              <a:gd name="connsiteX97" fmla="*/ 199686 w 2378110"/>
              <a:gd name="connsiteY97" fmla="*/ 649846 h 1510458"/>
              <a:gd name="connsiteX98" fmla="*/ 172792 w 2378110"/>
              <a:gd name="connsiteY98" fmla="*/ 667775 h 1510458"/>
              <a:gd name="connsiteX99" fmla="*/ 127969 w 2378110"/>
              <a:gd name="connsiteY99" fmla="*/ 703634 h 1510458"/>
              <a:gd name="connsiteX100" fmla="*/ 92110 w 2378110"/>
              <a:gd name="connsiteY100" fmla="*/ 748458 h 1510458"/>
              <a:gd name="connsiteX101" fmla="*/ 47286 w 2378110"/>
              <a:gd name="connsiteY101" fmla="*/ 784316 h 1510458"/>
              <a:gd name="connsiteX102" fmla="*/ 29357 w 2378110"/>
              <a:gd name="connsiteY102" fmla="*/ 811210 h 1510458"/>
              <a:gd name="connsiteX0" fmla="*/ 29357 w 2378110"/>
              <a:gd name="connsiteY0" fmla="*/ 811210 h 1510458"/>
              <a:gd name="connsiteX1" fmla="*/ 20392 w 2378110"/>
              <a:gd name="connsiteY1" fmla="*/ 847069 h 1510458"/>
              <a:gd name="connsiteX2" fmla="*/ 2463 w 2378110"/>
              <a:gd name="connsiteY2" fmla="*/ 873963 h 1510458"/>
              <a:gd name="connsiteX3" fmla="*/ 11427 w 2378110"/>
              <a:gd name="connsiteY3" fmla="*/ 999469 h 1510458"/>
              <a:gd name="connsiteX4" fmla="*/ 47286 w 2378110"/>
              <a:gd name="connsiteY4" fmla="*/ 1044293 h 1510458"/>
              <a:gd name="connsiteX5" fmla="*/ 74180 w 2378110"/>
              <a:gd name="connsiteY5" fmla="*/ 1071187 h 1510458"/>
              <a:gd name="connsiteX6" fmla="*/ 101075 w 2378110"/>
              <a:gd name="connsiteY6" fmla="*/ 1124975 h 1510458"/>
              <a:gd name="connsiteX7" fmla="*/ 136933 w 2378110"/>
              <a:gd name="connsiteY7" fmla="*/ 1169799 h 1510458"/>
              <a:gd name="connsiteX8" fmla="*/ 190722 w 2378110"/>
              <a:gd name="connsiteY8" fmla="*/ 1223587 h 1510458"/>
              <a:gd name="connsiteX9" fmla="*/ 271404 w 2378110"/>
              <a:gd name="connsiteY9" fmla="*/ 1241516 h 1510458"/>
              <a:gd name="connsiteX10" fmla="*/ 325192 w 2378110"/>
              <a:gd name="connsiteY10" fmla="*/ 1268410 h 1510458"/>
              <a:gd name="connsiteX11" fmla="*/ 387945 w 2378110"/>
              <a:gd name="connsiteY11" fmla="*/ 1286340 h 1510458"/>
              <a:gd name="connsiteX12" fmla="*/ 441733 w 2378110"/>
              <a:gd name="connsiteY12" fmla="*/ 1304269 h 1510458"/>
              <a:gd name="connsiteX13" fmla="*/ 477592 w 2378110"/>
              <a:gd name="connsiteY13" fmla="*/ 1313234 h 1510458"/>
              <a:gd name="connsiteX14" fmla="*/ 504486 w 2378110"/>
              <a:gd name="connsiteY14" fmla="*/ 1322199 h 1510458"/>
              <a:gd name="connsiteX15" fmla="*/ 540345 w 2378110"/>
              <a:gd name="connsiteY15" fmla="*/ 1331163 h 1510458"/>
              <a:gd name="connsiteX16" fmla="*/ 594133 w 2378110"/>
              <a:gd name="connsiteY16" fmla="*/ 1349093 h 1510458"/>
              <a:gd name="connsiteX17" fmla="*/ 629992 w 2378110"/>
              <a:gd name="connsiteY17" fmla="*/ 1358058 h 1510458"/>
              <a:gd name="connsiteX18" fmla="*/ 683780 w 2378110"/>
              <a:gd name="connsiteY18" fmla="*/ 1375987 h 1510458"/>
              <a:gd name="connsiteX19" fmla="*/ 764463 w 2378110"/>
              <a:gd name="connsiteY19" fmla="*/ 1384952 h 1510458"/>
              <a:gd name="connsiteX20" fmla="*/ 800322 w 2378110"/>
              <a:gd name="connsiteY20" fmla="*/ 1393916 h 1510458"/>
              <a:gd name="connsiteX21" fmla="*/ 827216 w 2378110"/>
              <a:gd name="connsiteY21" fmla="*/ 1402881 h 1510458"/>
              <a:gd name="connsiteX22" fmla="*/ 872039 w 2378110"/>
              <a:gd name="connsiteY22" fmla="*/ 1411846 h 1510458"/>
              <a:gd name="connsiteX23" fmla="*/ 934792 w 2378110"/>
              <a:gd name="connsiteY23" fmla="*/ 1429775 h 1510458"/>
              <a:gd name="connsiteX24" fmla="*/ 1042369 w 2378110"/>
              <a:gd name="connsiteY24" fmla="*/ 1438740 h 1510458"/>
              <a:gd name="connsiteX25" fmla="*/ 1078227 w 2378110"/>
              <a:gd name="connsiteY25" fmla="*/ 1447705 h 1510458"/>
              <a:gd name="connsiteX26" fmla="*/ 1132016 w 2378110"/>
              <a:gd name="connsiteY26" fmla="*/ 1456669 h 1510458"/>
              <a:gd name="connsiteX27" fmla="*/ 1158910 w 2378110"/>
              <a:gd name="connsiteY27" fmla="*/ 1465634 h 1510458"/>
              <a:gd name="connsiteX28" fmla="*/ 1257522 w 2378110"/>
              <a:gd name="connsiteY28" fmla="*/ 1474599 h 1510458"/>
              <a:gd name="connsiteX29" fmla="*/ 1490604 w 2378110"/>
              <a:gd name="connsiteY29" fmla="*/ 1501493 h 1510458"/>
              <a:gd name="connsiteX30" fmla="*/ 1553357 w 2378110"/>
              <a:gd name="connsiteY30" fmla="*/ 1510458 h 1510458"/>
              <a:gd name="connsiteX31" fmla="*/ 1750580 w 2378110"/>
              <a:gd name="connsiteY31" fmla="*/ 1501493 h 1510458"/>
              <a:gd name="connsiteX32" fmla="*/ 1840227 w 2378110"/>
              <a:gd name="connsiteY32" fmla="*/ 1483563 h 1510458"/>
              <a:gd name="connsiteX33" fmla="*/ 1867122 w 2378110"/>
              <a:gd name="connsiteY33" fmla="*/ 1474599 h 1510458"/>
              <a:gd name="connsiteX34" fmla="*/ 2037451 w 2378110"/>
              <a:gd name="connsiteY34" fmla="*/ 1456669 h 1510458"/>
              <a:gd name="connsiteX35" fmla="*/ 2118133 w 2378110"/>
              <a:gd name="connsiteY35" fmla="*/ 1429775 h 1510458"/>
              <a:gd name="connsiteX36" fmla="*/ 2145027 w 2378110"/>
              <a:gd name="connsiteY36" fmla="*/ 1420810 h 1510458"/>
              <a:gd name="connsiteX37" fmla="*/ 2180886 w 2378110"/>
              <a:gd name="connsiteY37" fmla="*/ 1411846 h 1510458"/>
              <a:gd name="connsiteX38" fmla="*/ 2207780 w 2378110"/>
              <a:gd name="connsiteY38" fmla="*/ 1393916 h 1510458"/>
              <a:gd name="connsiteX39" fmla="*/ 2279498 w 2378110"/>
              <a:gd name="connsiteY39" fmla="*/ 1375987 h 1510458"/>
              <a:gd name="connsiteX40" fmla="*/ 2315357 w 2378110"/>
              <a:gd name="connsiteY40" fmla="*/ 1349093 h 1510458"/>
              <a:gd name="connsiteX41" fmla="*/ 2342251 w 2378110"/>
              <a:gd name="connsiteY41" fmla="*/ 1331163 h 1510458"/>
              <a:gd name="connsiteX42" fmla="*/ 2351216 w 2378110"/>
              <a:gd name="connsiteY42" fmla="*/ 1295305 h 1510458"/>
              <a:gd name="connsiteX43" fmla="*/ 2369145 w 2378110"/>
              <a:gd name="connsiteY43" fmla="*/ 1241516 h 1510458"/>
              <a:gd name="connsiteX44" fmla="*/ 2378110 w 2378110"/>
              <a:gd name="connsiteY44" fmla="*/ 1214622 h 1510458"/>
              <a:gd name="connsiteX45" fmla="*/ 2342251 w 2378110"/>
              <a:gd name="connsiteY45" fmla="*/ 1133940 h 1510458"/>
              <a:gd name="connsiteX46" fmla="*/ 2324322 w 2378110"/>
              <a:gd name="connsiteY46" fmla="*/ 1116010 h 1510458"/>
              <a:gd name="connsiteX47" fmla="*/ 2297427 w 2378110"/>
              <a:gd name="connsiteY47" fmla="*/ 1071187 h 1510458"/>
              <a:gd name="connsiteX48" fmla="*/ 2279498 w 2378110"/>
              <a:gd name="connsiteY48" fmla="*/ 1044293 h 1510458"/>
              <a:gd name="connsiteX49" fmla="*/ 2225710 w 2378110"/>
              <a:gd name="connsiteY49" fmla="*/ 999469 h 1510458"/>
              <a:gd name="connsiteX50" fmla="*/ 2207780 w 2378110"/>
              <a:gd name="connsiteY50" fmla="*/ 972575 h 1510458"/>
              <a:gd name="connsiteX51" fmla="*/ 2153992 w 2378110"/>
              <a:gd name="connsiteY51" fmla="*/ 918787 h 1510458"/>
              <a:gd name="connsiteX52" fmla="*/ 2127098 w 2378110"/>
              <a:gd name="connsiteY52" fmla="*/ 891893 h 1510458"/>
              <a:gd name="connsiteX53" fmla="*/ 2073310 w 2378110"/>
              <a:gd name="connsiteY53" fmla="*/ 856034 h 1510458"/>
              <a:gd name="connsiteX54" fmla="*/ 2055380 w 2378110"/>
              <a:gd name="connsiteY54" fmla="*/ 838105 h 1510458"/>
              <a:gd name="connsiteX55" fmla="*/ 2037451 w 2378110"/>
              <a:gd name="connsiteY55" fmla="*/ 811210 h 1510458"/>
              <a:gd name="connsiteX56" fmla="*/ 2001592 w 2378110"/>
              <a:gd name="connsiteY56" fmla="*/ 802246 h 1510458"/>
              <a:gd name="connsiteX57" fmla="*/ 1956769 w 2378110"/>
              <a:gd name="connsiteY57" fmla="*/ 766387 h 1510458"/>
              <a:gd name="connsiteX58" fmla="*/ 1929875 w 2378110"/>
              <a:gd name="connsiteY58" fmla="*/ 757422 h 1510458"/>
              <a:gd name="connsiteX59" fmla="*/ 1858157 w 2378110"/>
              <a:gd name="connsiteY59" fmla="*/ 703634 h 1510458"/>
              <a:gd name="connsiteX60" fmla="*/ 1831263 w 2378110"/>
              <a:gd name="connsiteY60" fmla="*/ 685705 h 1510458"/>
              <a:gd name="connsiteX61" fmla="*/ 1813333 w 2378110"/>
              <a:gd name="connsiteY61" fmla="*/ 667775 h 1510458"/>
              <a:gd name="connsiteX62" fmla="*/ 1768510 w 2378110"/>
              <a:gd name="connsiteY62" fmla="*/ 631916 h 1510458"/>
              <a:gd name="connsiteX63" fmla="*/ 1750580 w 2378110"/>
              <a:gd name="connsiteY63" fmla="*/ 605022 h 1510458"/>
              <a:gd name="connsiteX64" fmla="*/ 1696792 w 2378110"/>
              <a:gd name="connsiteY64" fmla="*/ 569163 h 1510458"/>
              <a:gd name="connsiteX65" fmla="*/ 1678863 w 2378110"/>
              <a:gd name="connsiteY65" fmla="*/ 542269 h 1510458"/>
              <a:gd name="connsiteX66" fmla="*/ 1625075 w 2378110"/>
              <a:gd name="connsiteY66" fmla="*/ 506410 h 1510458"/>
              <a:gd name="connsiteX67" fmla="*/ 1580251 w 2378110"/>
              <a:gd name="connsiteY67" fmla="*/ 470552 h 1510458"/>
              <a:gd name="connsiteX68" fmla="*/ 1544392 w 2378110"/>
              <a:gd name="connsiteY68" fmla="*/ 425728 h 1510458"/>
              <a:gd name="connsiteX69" fmla="*/ 1517498 w 2378110"/>
              <a:gd name="connsiteY69" fmla="*/ 407799 h 1510458"/>
              <a:gd name="connsiteX70" fmla="*/ 1499569 w 2378110"/>
              <a:gd name="connsiteY70" fmla="*/ 389869 h 1510458"/>
              <a:gd name="connsiteX71" fmla="*/ 1445780 w 2378110"/>
              <a:gd name="connsiteY71" fmla="*/ 354010 h 1510458"/>
              <a:gd name="connsiteX72" fmla="*/ 1418886 w 2378110"/>
              <a:gd name="connsiteY72" fmla="*/ 336081 h 1510458"/>
              <a:gd name="connsiteX73" fmla="*/ 1374063 w 2378110"/>
              <a:gd name="connsiteY73" fmla="*/ 295740 h 1510458"/>
              <a:gd name="connsiteX74" fmla="*/ 1351651 w 2378110"/>
              <a:gd name="connsiteY74" fmla="*/ 268845 h 1510458"/>
              <a:gd name="connsiteX75" fmla="*/ 1257522 w 2378110"/>
              <a:gd name="connsiteY75" fmla="*/ 188163 h 1510458"/>
              <a:gd name="connsiteX76" fmla="*/ 1167874 w 2378110"/>
              <a:gd name="connsiteY76" fmla="*/ 125410 h 1510458"/>
              <a:gd name="connsiteX77" fmla="*/ 1087191 w 2378110"/>
              <a:gd name="connsiteY77" fmla="*/ 62658 h 1510458"/>
              <a:gd name="connsiteX78" fmla="*/ 993063 w 2378110"/>
              <a:gd name="connsiteY78" fmla="*/ 17835 h 1510458"/>
              <a:gd name="connsiteX79" fmla="*/ 889969 w 2378110"/>
              <a:gd name="connsiteY79" fmla="*/ 13351 h 1510458"/>
              <a:gd name="connsiteX80" fmla="*/ 795839 w 2378110"/>
              <a:gd name="connsiteY80" fmla="*/ 58176 h 1510458"/>
              <a:gd name="connsiteX81" fmla="*/ 742050 w 2378110"/>
              <a:gd name="connsiteY81" fmla="*/ 120928 h 1510458"/>
              <a:gd name="connsiteX82" fmla="*/ 665851 w 2378110"/>
              <a:gd name="connsiteY82" fmla="*/ 179198 h 1510458"/>
              <a:gd name="connsiteX83" fmla="*/ 616545 w 2378110"/>
              <a:gd name="connsiteY83" fmla="*/ 111963 h 1510458"/>
              <a:gd name="connsiteX84" fmla="*/ 621027 w 2378110"/>
              <a:gd name="connsiteY84" fmla="*/ 147824 h 1510458"/>
              <a:gd name="connsiteX85" fmla="*/ 576204 w 2378110"/>
              <a:gd name="connsiteY85" fmla="*/ 179199 h 1510458"/>
              <a:gd name="connsiteX86" fmla="*/ 540345 w 2378110"/>
              <a:gd name="connsiteY86" fmla="*/ 300222 h 1510458"/>
              <a:gd name="connsiteX87" fmla="*/ 495522 w 2378110"/>
              <a:gd name="connsiteY87" fmla="*/ 336081 h 1510458"/>
              <a:gd name="connsiteX88" fmla="*/ 450698 w 2378110"/>
              <a:gd name="connsiteY88" fmla="*/ 371940 h 1510458"/>
              <a:gd name="connsiteX89" fmla="*/ 396910 w 2378110"/>
              <a:gd name="connsiteY89" fmla="*/ 434693 h 1510458"/>
              <a:gd name="connsiteX90" fmla="*/ 378980 w 2378110"/>
              <a:gd name="connsiteY90" fmla="*/ 452622 h 1510458"/>
              <a:gd name="connsiteX91" fmla="*/ 370016 w 2378110"/>
              <a:gd name="connsiteY91" fmla="*/ 479516 h 1510458"/>
              <a:gd name="connsiteX92" fmla="*/ 325192 w 2378110"/>
              <a:gd name="connsiteY92" fmla="*/ 524340 h 1510458"/>
              <a:gd name="connsiteX93" fmla="*/ 316227 w 2378110"/>
              <a:gd name="connsiteY93" fmla="*/ 551234 h 1510458"/>
              <a:gd name="connsiteX94" fmla="*/ 289333 w 2378110"/>
              <a:gd name="connsiteY94" fmla="*/ 569163 h 1510458"/>
              <a:gd name="connsiteX95" fmla="*/ 271404 w 2378110"/>
              <a:gd name="connsiteY95" fmla="*/ 587093 h 1510458"/>
              <a:gd name="connsiteX96" fmla="*/ 244510 w 2378110"/>
              <a:gd name="connsiteY96" fmla="*/ 605022 h 1510458"/>
              <a:gd name="connsiteX97" fmla="*/ 199686 w 2378110"/>
              <a:gd name="connsiteY97" fmla="*/ 649846 h 1510458"/>
              <a:gd name="connsiteX98" fmla="*/ 172792 w 2378110"/>
              <a:gd name="connsiteY98" fmla="*/ 667775 h 1510458"/>
              <a:gd name="connsiteX99" fmla="*/ 127969 w 2378110"/>
              <a:gd name="connsiteY99" fmla="*/ 703634 h 1510458"/>
              <a:gd name="connsiteX100" fmla="*/ 92110 w 2378110"/>
              <a:gd name="connsiteY100" fmla="*/ 748458 h 1510458"/>
              <a:gd name="connsiteX101" fmla="*/ 47286 w 2378110"/>
              <a:gd name="connsiteY101" fmla="*/ 784316 h 1510458"/>
              <a:gd name="connsiteX102" fmla="*/ 29357 w 2378110"/>
              <a:gd name="connsiteY102" fmla="*/ 811210 h 1510458"/>
              <a:gd name="connsiteX0" fmla="*/ 29357 w 2378110"/>
              <a:gd name="connsiteY0" fmla="*/ 811210 h 1510458"/>
              <a:gd name="connsiteX1" fmla="*/ 20392 w 2378110"/>
              <a:gd name="connsiteY1" fmla="*/ 847069 h 1510458"/>
              <a:gd name="connsiteX2" fmla="*/ 2463 w 2378110"/>
              <a:gd name="connsiteY2" fmla="*/ 873963 h 1510458"/>
              <a:gd name="connsiteX3" fmla="*/ 11427 w 2378110"/>
              <a:gd name="connsiteY3" fmla="*/ 999469 h 1510458"/>
              <a:gd name="connsiteX4" fmla="*/ 47286 w 2378110"/>
              <a:gd name="connsiteY4" fmla="*/ 1044293 h 1510458"/>
              <a:gd name="connsiteX5" fmla="*/ 74180 w 2378110"/>
              <a:gd name="connsiteY5" fmla="*/ 1071187 h 1510458"/>
              <a:gd name="connsiteX6" fmla="*/ 101075 w 2378110"/>
              <a:gd name="connsiteY6" fmla="*/ 1124975 h 1510458"/>
              <a:gd name="connsiteX7" fmla="*/ 136933 w 2378110"/>
              <a:gd name="connsiteY7" fmla="*/ 1169799 h 1510458"/>
              <a:gd name="connsiteX8" fmla="*/ 190722 w 2378110"/>
              <a:gd name="connsiteY8" fmla="*/ 1223587 h 1510458"/>
              <a:gd name="connsiteX9" fmla="*/ 271404 w 2378110"/>
              <a:gd name="connsiteY9" fmla="*/ 1241516 h 1510458"/>
              <a:gd name="connsiteX10" fmla="*/ 325192 w 2378110"/>
              <a:gd name="connsiteY10" fmla="*/ 1268410 h 1510458"/>
              <a:gd name="connsiteX11" fmla="*/ 387945 w 2378110"/>
              <a:gd name="connsiteY11" fmla="*/ 1286340 h 1510458"/>
              <a:gd name="connsiteX12" fmla="*/ 441733 w 2378110"/>
              <a:gd name="connsiteY12" fmla="*/ 1304269 h 1510458"/>
              <a:gd name="connsiteX13" fmla="*/ 477592 w 2378110"/>
              <a:gd name="connsiteY13" fmla="*/ 1313234 h 1510458"/>
              <a:gd name="connsiteX14" fmla="*/ 504486 w 2378110"/>
              <a:gd name="connsiteY14" fmla="*/ 1322199 h 1510458"/>
              <a:gd name="connsiteX15" fmla="*/ 540345 w 2378110"/>
              <a:gd name="connsiteY15" fmla="*/ 1331163 h 1510458"/>
              <a:gd name="connsiteX16" fmla="*/ 594133 w 2378110"/>
              <a:gd name="connsiteY16" fmla="*/ 1349093 h 1510458"/>
              <a:gd name="connsiteX17" fmla="*/ 629992 w 2378110"/>
              <a:gd name="connsiteY17" fmla="*/ 1358058 h 1510458"/>
              <a:gd name="connsiteX18" fmla="*/ 683780 w 2378110"/>
              <a:gd name="connsiteY18" fmla="*/ 1375987 h 1510458"/>
              <a:gd name="connsiteX19" fmla="*/ 764463 w 2378110"/>
              <a:gd name="connsiteY19" fmla="*/ 1384952 h 1510458"/>
              <a:gd name="connsiteX20" fmla="*/ 800322 w 2378110"/>
              <a:gd name="connsiteY20" fmla="*/ 1393916 h 1510458"/>
              <a:gd name="connsiteX21" fmla="*/ 827216 w 2378110"/>
              <a:gd name="connsiteY21" fmla="*/ 1402881 h 1510458"/>
              <a:gd name="connsiteX22" fmla="*/ 872039 w 2378110"/>
              <a:gd name="connsiteY22" fmla="*/ 1411846 h 1510458"/>
              <a:gd name="connsiteX23" fmla="*/ 934792 w 2378110"/>
              <a:gd name="connsiteY23" fmla="*/ 1429775 h 1510458"/>
              <a:gd name="connsiteX24" fmla="*/ 1042369 w 2378110"/>
              <a:gd name="connsiteY24" fmla="*/ 1438740 h 1510458"/>
              <a:gd name="connsiteX25" fmla="*/ 1078227 w 2378110"/>
              <a:gd name="connsiteY25" fmla="*/ 1447705 h 1510458"/>
              <a:gd name="connsiteX26" fmla="*/ 1132016 w 2378110"/>
              <a:gd name="connsiteY26" fmla="*/ 1456669 h 1510458"/>
              <a:gd name="connsiteX27" fmla="*/ 1158910 w 2378110"/>
              <a:gd name="connsiteY27" fmla="*/ 1465634 h 1510458"/>
              <a:gd name="connsiteX28" fmla="*/ 1257522 w 2378110"/>
              <a:gd name="connsiteY28" fmla="*/ 1474599 h 1510458"/>
              <a:gd name="connsiteX29" fmla="*/ 1490604 w 2378110"/>
              <a:gd name="connsiteY29" fmla="*/ 1501493 h 1510458"/>
              <a:gd name="connsiteX30" fmla="*/ 1553357 w 2378110"/>
              <a:gd name="connsiteY30" fmla="*/ 1510458 h 1510458"/>
              <a:gd name="connsiteX31" fmla="*/ 1750580 w 2378110"/>
              <a:gd name="connsiteY31" fmla="*/ 1501493 h 1510458"/>
              <a:gd name="connsiteX32" fmla="*/ 1840227 w 2378110"/>
              <a:gd name="connsiteY32" fmla="*/ 1483563 h 1510458"/>
              <a:gd name="connsiteX33" fmla="*/ 1867122 w 2378110"/>
              <a:gd name="connsiteY33" fmla="*/ 1474599 h 1510458"/>
              <a:gd name="connsiteX34" fmla="*/ 2037451 w 2378110"/>
              <a:gd name="connsiteY34" fmla="*/ 1456669 h 1510458"/>
              <a:gd name="connsiteX35" fmla="*/ 2118133 w 2378110"/>
              <a:gd name="connsiteY35" fmla="*/ 1429775 h 1510458"/>
              <a:gd name="connsiteX36" fmla="*/ 2145027 w 2378110"/>
              <a:gd name="connsiteY36" fmla="*/ 1420810 h 1510458"/>
              <a:gd name="connsiteX37" fmla="*/ 2180886 w 2378110"/>
              <a:gd name="connsiteY37" fmla="*/ 1411846 h 1510458"/>
              <a:gd name="connsiteX38" fmla="*/ 2207780 w 2378110"/>
              <a:gd name="connsiteY38" fmla="*/ 1393916 h 1510458"/>
              <a:gd name="connsiteX39" fmla="*/ 2279498 w 2378110"/>
              <a:gd name="connsiteY39" fmla="*/ 1375987 h 1510458"/>
              <a:gd name="connsiteX40" fmla="*/ 2315357 w 2378110"/>
              <a:gd name="connsiteY40" fmla="*/ 1349093 h 1510458"/>
              <a:gd name="connsiteX41" fmla="*/ 2342251 w 2378110"/>
              <a:gd name="connsiteY41" fmla="*/ 1331163 h 1510458"/>
              <a:gd name="connsiteX42" fmla="*/ 2351216 w 2378110"/>
              <a:gd name="connsiteY42" fmla="*/ 1295305 h 1510458"/>
              <a:gd name="connsiteX43" fmla="*/ 2369145 w 2378110"/>
              <a:gd name="connsiteY43" fmla="*/ 1241516 h 1510458"/>
              <a:gd name="connsiteX44" fmla="*/ 2378110 w 2378110"/>
              <a:gd name="connsiteY44" fmla="*/ 1214622 h 1510458"/>
              <a:gd name="connsiteX45" fmla="*/ 2342251 w 2378110"/>
              <a:gd name="connsiteY45" fmla="*/ 1133940 h 1510458"/>
              <a:gd name="connsiteX46" fmla="*/ 2324322 w 2378110"/>
              <a:gd name="connsiteY46" fmla="*/ 1116010 h 1510458"/>
              <a:gd name="connsiteX47" fmla="*/ 2297427 w 2378110"/>
              <a:gd name="connsiteY47" fmla="*/ 1071187 h 1510458"/>
              <a:gd name="connsiteX48" fmla="*/ 2279498 w 2378110"/>
              <a:gd name="connsiteY48" fmla="*/ 1044293 h 1510458"/>
              <a:gd name="connsiteX49" fmla="*/ 2225710 w 2378110"/>
              <a:gd name="connsiteY49" fmla="*/ 999469 h 1510458"/>
              <a:gd name="connsiteX50" fmla="*/ 2207780 w 2378110"/>
              <a:gd name="connsiteY50" fmla="*/ 972575 h 1510458"/>
              <a:gd name="connsiteX51" fmla="*/ 2153992 w 2378110"/>
              <a:gd name="connsiteY51" fmla="*/ 918787 h 1510458"/>
              <a:gd name="connsiteX52" fmla="*/ 2127098 w 2378110"/>
              <a:gd name="connsiteY52" fmla="*/ 891893 h 1510458"/>
              <a:gd name="connsiteX53" fmla="*/ 2073310 w 2378110"/>
              <a:gd name="connsiteY53" fmla="*/ 856034 h 1510458"/>
              <a:gd name="connsiteX54" fmla="*/ 2055380 w 2378110"/>
              <a:gd name="connsiteY54" fmla="*/ 838105 h 1510458"/>
              <a:gd name="connsiteX55" fmla="*/ 2037451 w 2378110"/>
              <a:gd name="connsiteY55" fmla="*/ 811210 h 1510458"/>
              <a:gd name="connsiteX56" fmla="*/ 2001592 w 2378110"/>
              <a:gd name="connsiteY56" fmla="*/ 802246 h 1510458"/>
              <a:gd name="connsiteX57" fmla="*/ 1956769 w 2378110"/>
              <a:gd name="connsiteY57" fmla="*/ 766387 h 1510458"/>
              <a:gd name="connsiteX58" fmla="*/ 1929875 w 2378110"/>
              <a:gd name="connsiteY58" fmla="*/ 757422 h 1510458"/>
              <a:gd name="connsiteX59" fmla="*/ 1858157 w 2378110"/>
              <a:gd name="connsiteY59" fmla="*/ 703634 h 1510458"/>
              <a:gd name="connsiteX60" fmla="*/ 1831263 w 2378110"/>
              <a:gd name="connsiteY60" fmla="*/ 685705 h 1510458"/>
              <a:gd name="connsiteX61" fmla="*/ 1813333 w 2378110"/>
              <a:gd name="connsiteY61" fmla="*/ 667775 h 1510458"/>
              <a:gd name="connsiteX62" fmla="*/ 1768510 w 2378110"/>
              <a:gd name="connsiteY62" fmla="*/ 631916 h 1510458"/>
              <a:gd name="connsiteX63" fmla="*/ 1750580 w 2378110"/>
              <a:gd name="connsiteY63" fmla="*/ 605022 h 1510458"/>
              <a:gd name="connsiteX64" fmla="*/ 1696792 w 2378110"/>
              <a:gd name="connsiteY64" fmla="*/ 569163 h 1510458"/>
              <a:gd name="connsiteX65" fmla="*/ 1678863 w 2378110"/>
              <a:gd name="connsiteY65" fmla="*/ 542269 h 1510458"/>
              <a:gd name="connsiteX66" fmla="*/ 1625075 w 2378110"/>
              <a:gd name="connsiteY66" fmla="*/ 506410 h 1510458"/>
              <a:gd name="connsiteX67" fmla="*/ 1580251 w 2378110"/>
              <a:gd name="connsiteY67" fmla="*/ 470552 h 1510458"/>
              <a:gd name="connsiteX68" fmla="*/ 1544392 w 2378110"/>
              <a:gd name="connsiteY68" fmla="*/ 425728 h 1510458"/>
              <a:gd name="connsiteX69" fmla="*/ 1517498 w 2378110"/>
              <a:gd name="connsiteY69" fmla="*/ 407799 h 1510458"/>
              <a:gd name="connsiteX70" fmla="*/ 1499569 w 2378110"/>
              <a:gd name="connsiteY70" fmla="*/ 389869 h 1510458"/>
              <a:gd name="connsiteX71" fmla="*/ 1445780 w 2378110"/>
              <a:gd name="connsiteY71" fmla="*/ 354010 h 1510458"/>
              <a:gd name="connsiteX72" fmla="*/ 1418886 w 2378110"/>
              <a:gd name="connsiteY72" fmla="*/ 336081 h 1510458"/>
              <a:gd name="connsiteX73" fmla="*/ 1374063 w 2378110"/>
              <a:gd name="connsiteY73" fmla="*/ 295740 h 1510458"/>
              <a:gd name="connsiteX74" fmla="*/ 1351651 w 2378110"/>
              <a:gd name="connsiteY74" fmla="*/ 268845 h 1510458"/>
              <a:gd name="connsiteX75" fmla="*/ 1257522 w 2378110"/>
              <a:gd name="connsiteY75" fmla="*/ 188163 h 1510458"/>
              <a:gd name="connsiteX76" fmla="*/ 1167874 w 2378110"/>
              <a:gd name="connsiteY76" fmla="*/ 125410 h 1510458"/>
              <a:gd name="connsiteX77" fmla="*/ 1087191 w 2378110"/>
              <a:gd name="connsiteY77" fmla="*/ 62658 h 1510458"/>
              <a:gd name="connsiteX78" fmla="*/ 993063 w 2378110"/>
              <a:gd name="connsiteY78" fmla="*/ 17835 h 1510458"/>
              <a:gd name="connsiteX79" fmla="*/ 889969 w 2378110"/>
              <a:gd name="connsiteY79" fmla="*/ 13351 h 1510458"/>
              <a:gd name="connsiteX80" fmla="*/ 795839 w 2378110"/>
              <a:gd name="connsiteY80" fmla="*/ 58176 h 1510458"/>
              <a:gd name="connsiteX81" fmla="*/ 742050 w 2378110"/>
              <a:gd name="connsiteY81" fmla="*/ 120928 h 1510458"/>
              <a:gd name="connsiteX82" fmla="*/ 652404 w 2378110"/>
              <a:gd name="connsiteY82" fmla="*/ 94034 h 1510458"/>
              <a:gd name="connsiteX83" fmla="*/ 616545 w 2378110"/>
              <a:gd name="connsiteY83" fmla="*/ 111963 h 1510458"/>
              <a:gd name="connsiteX84" fmla="*/ 621027 w 2378110"/>
              <a:gd name="connsiteY84" fmla="*/ 147824 h 1510458"/>
              <a:gd name="connsiteX85" fmla="*/ 576204 w 2378110"/>
              <a:gd name="connsiteY85" fmla="*/ 179199 h 1510458"/>
              <a:gd name="connsiteX86" fmla="*/ 540345 w 2378110"/>
              <a:gd name="connsiteY86" fmla="*/ 300222 h 1510458"/>
              <a:gd name="connsiteX87" fmla="*/ 495522 w 2378110"/>
              <a:gd name="connsiteY87" fmla="*/ 336081 h 1510458"/>
              <a:gd name="connsiteX88" fmla="*/ 450698 w 2378110"/>
              <a:gd name="connsiteY88" fmla="*/ 371940 h 1510458"/>
              <a:gd name="connsiteX89" fmla="*/ 396910 w 2378110"/>
              <a:gd name="connsiteY89" fmla="*/ 434693 h 1510458"/>
              <a:gd name="connsiteX90" fmla="*/ 378980 w 2378110"/>
              <a:gd name="connsiteY90" fmla="*/ 452622 h 1510458"/>
              <a:gd name="connsiteX91" fmla="*/ 370016 w 2378110"/>
              <a:gd name="connsiteY91" fmla="*/ 479516 h 1510458"/>
              <a:gd name="connsiteX92" fmla="*/ 325192 w 2378110"/>
              <a:gd name="connsiteY92" fmla="*/ 524340 h 1510458"/>
              <a:gd name="connsiteX93" fmla="*/ 316227 w 2378110"/>
              <a:gd name="connsiteY93" fmla="*/ 551234 h 1510458"/>
              <a:gd name="connsiteX94" fmla="*/ 289333 w 2378110"/>
              <a:gd name="connsiteY94" fmla="*/ 569163 h 1510458"/>
              <a:gd name="connsiteX95" fmla="*/ 271404 w 2378110"/>
              <a:gd name="connsiteY95" fmla="*/ 587093 h 1510458"/>
              <a:gd name="connsiteX96" fmla="*/ 244510 w 2378110"/>
              <a:gd name="connsiteY96" fmla="*/ 605022 h 1510458"/>
              <a:gd name="connsiteX97" fmla="*/ 199686 w 2378110"/>
              <a:gd name="connsiteY97" fmla="*/ 649846 h 1510458"/>
              <a:gd name="connsiteX98" fmla="*/ 172792 w 2378110"/>
              <a:gd name="connsiteY98" fmla="*/ 667775 h 1510458"/>
              <a:gd name="connsiteX99" fmla="*/ 127969 w 2378110"/>
              <a:gd name="connsiteY99" fmla="*/ 703634 h 1510458"/>
              <a:gd name="connsiteX100" fmla="*/ 92110 w 2378110"/>
              <a:gd name="connsiteY100" fmla="*/ 748458 h 1510458"/>
              <a:gd name="connsiteX101" fmla="*/ 47286 w 2378110"/>
              <a:gd name="connsiteY101" fmla="*/ 784316 h 1510458"/>
              <a:gd name="connsiteX102" fmla="*/ 29357 w 2378110"/>
              <a:gd name="connsiteY102" fmla="*/ 811210 h 1510458"/>
              <a:gd name="connsiteX0" fmla="*/ 29357 w 2378110"/>
              <a:gd name="connsiteY0" fmla="*/ 814294 h 1513542"/>
              <a:gd name="connsiteX1" fmla="*/ 20392 w 2378110"/>
              <a:gd name="connsiteY1" fmla="*/ 850153 h 1513542"/>
              <a:gd name="connsiteX2" fmla="*/ 2463 w 2378110"/>
              <a:gd name="connsiteY2" fmla="*/ 877047 h 1513542"/>
              <a:gd name="connsiteX3" fmla="*/ 11427 w 2378110"/>
              <a:gd name="connsiteY3" fmla="*/ 1002553 h 1513542"/>
              <a:gd name="connsiteX4" fmla="*/ 47286 w 2378110"/>
              <a:gd name="connsiteY4" fmla="*/ 1047377 h 1513542"/>
              <a:gd name="connsiteX5" fmla="*/ 74180 w 2378110"/>
              <a:gd name="connsiteY5" fmla="*/ 1074271 h 1513542"/>
              <a:gd name="connsiteX6" fmla="*/ 101075 w 2378110"/>
              <a:gd name="connsiteY6" fmla="*/ 1128059 h 1513542"/>
              <a:gd name="connsiteX7" fmla="*/ 136933 w 2378110"/>
              <a:gd name="connsiteY7" fmla="*/ 1172883 h 1513542"/>
              <a:gd name="connsiteX8" fmla="*/ 190722 w 2378110"/>
              <a:gd name="connsiteY8" fmla="*/ 1226671 h 1513542"/>
              <a:gd name="connsiteX9" fmla="*/ 271404 w 2378110"/>
              <a:gd name="connsiteY9" fmla="*/ 1244600 h 1513542"/>
              <a:gd name="connsiteX10" fmla="*/ 325192 w 2378110"/>
              <a:gd name="connsiteY10" fmla="*/ 1271494 h 1513542"/>
              <a:gd name="connsiteX11" fmla="*/ 387945 w 2378110"/>
              <a:gd name="connsiteY11" fmla="*/ 1289424 h 1513542"/>
              <a:gd name="connsiteX12" fmla="*/ 441733 w 2378110"/>
              <a:gd name="connsiteY12" fmla="*/ 1307353 h 1513542"/>
              <a:gd name="connsiteX13" fmla="*/ 477592 w 2378110"/>
              <a:gd name="connsiteY13" fmla="*/ 1316318 h 1513542"/>
              <a:gd name="connsiteX14" fmla="*/ 504486 w 2378110"/>
              <a:gd name="connsiteY14" fmla="*/ 1325283 h 1513542"/>
              <a:gd name="connsiteX15" fmla="*/ 540345 w 2378110"/>
              <a:gd name="connsiteY15" fmla="*/ 1334247 h 1513542"/>
              <a:gd name="connsiteX16" fmla="*/ 594133 w 2378110"/>
              <a:gd name="connsiteY16" fmla="*/ 1352177 h 1513542"/>
              <a:gd name="connsiteX17" fmla="*/ 629992 w 2378110"/>
              <a:gd name="connsiteY17" fmla="*/ 1361142 h 1513542"/>
              <a:gd name="connsiteX18" fmla="*/ 683780 w 2378110"/>
              <a:gd name="connsiteY18" fmla="*/ 1379071 h 1513542"/>
              <a:gd name="connsiteX19" fmla="*/ 764463 w 2378110"/>
              <a:gd name="connsiteY19" fmla="*/ 1388036 h 1513542"/>
              <a:gd name="connsiteX20" fmla="*/ 800322 w 2378110"/>
              <a:gd name="connsiteY20" fmla="*/ 1397000 h 1513542"/>
              <a:gd name="connsiteX21" fmla="*/ 827216 w 2378110"/>
              <a:gd name="connsiteY21" fmla="*/ 1405965 h 1513542"/>
              <a:gd name="connsiteX22" fmla="*/ 872039 w 2378110"/>
              <a:gd name="connsiteY22" fmla="*/ 1414930 h 1513542"/>
              <a:gd name="connsiteX23" fmla="*/ 934792 w 2378110"/>
              <a:gd name="connsiteY23" fmla="*/ 1432859 h 1513542"/>
              <a:gd name="connsiteX24" fmla="*/ 1042369 w 2378110"/>
              <a:gd name="connsiteY24" fmla="*/ 1441824 h 1513542"/>
              <a:gd name="connsiteX25" fmla="*/ 1078227 w 2378110"/>
              <a:gd name="connsiteY25" fmla="*/ 1450789 h 1513542"/>
              <a:gd name="connsiteX26" fmla="*/ 1132016 w 2378110"/>
              <a:gd name="connsiteY26" fmla="*/ 1459753 h 1513542"/>
              <a:gd name="connsiteX27" fmla="*/ 1158910 w 2378110"/>
              <a:gd name="connsiteY27" fmla="*/ 1468718 h 1513542"/>
              <a:gd name="connsiteX28" fmla="*/ 1257522 w 2378110"/>
              <a:gd name="connsiteY28" fmla="*/ 1477683 h 1513542"/>
              <a:gd name="connsiteX29" fmla="*/ 1490604 w 2378110"/>
              <a:gd name="connsiteY29" fmla="*/ 1504577 h 1513542"/>
              <a:gd name="connsiteX30" fmla="*/ 1553357 w 2378110"/>
              <a:gd name="connsiteY30" fmla="*/ 1513542 h 1513542"/>
              <a:gd name="connsiteX31" fmla="*/ 1750580 w 2378110"/>
              <a:gd name="connsiteY31" fmla="*/ 1504577 h 1513542"/>
              <a:gd name="connsiteX32" fmla="*/ 1840227 w 2378110"/>
              <a:gd name="connsiteY32" fmla="*/ 1486647 h 1513542"/>
              <a:gd name="connsiteX33" fmla="*/ 1867122 w 2378110"/>
              <a:gd name="connsiteY33" fmla="*/ 1477683 h 1513542"/>
              <a:gd name="connsiteX34" fmla="*/ 2037451 w 2378110"/>
              <a:gd name="connsiteY34" fmla="*/ 1459753 h 1513542"/>
              <a:gd name="connsiteX35" fmla="*/ 2118133 w 2378110"/>
              <a:gd name="connsiteY35" fmla="*/ 1432859 h 1513542"/>
              <a:gd name="connsiteX36" fmla="*/ 2145027 w 2378110"/>
              <a:gd name="connsiteY36" fmla="*/ 1423894 h 1513542"/>
              <a:gd name="connsiteX37" fmla="*/ 2180886 w 2378110"/>
              <a:gd name="connsiteY37" fmla="*/ 1414930 h 1513542"/>
              <a:gd name="connsiteX38" fmla="*/ 2207780 w 2378110"/>
              <a:gd name="connsiteY38" fmla="*/ 1397000 h 1513542"/>
              <a:gd name="connsiteX39" fmla="*/ 2279498 w 2378110"/>
              <a:gd name="connsiteY39" fmla="*/ 1379071 h 1513542"/>
              <a:gd name="connsiteX40" fmla="*/ 2315357 w 2378110"/>
              <a:gd name="connsiteY40" fmla="*/ 1352177 h 1513542"/>
              <a:gd name="connsiteX41" fmla="*/ 2342251 w 2378110"/>
              <a:gd name="connsiteY41" fmla="*/ 1334247 h 1513542"/>
              <a:gd name="connsiteX42" fmla="*/ 2351216 w 2378110"/>
              <a:gd name="connsiteY42" fmla="*/ 1298389 h 1513542"/>
              <a:gd name="connsiteX43" fmla="*/ 2369145 w 2378110"/>
              <a:gd name="connsiteY43" fmla="*/ 1244600 h 1513542"/>
              <a:gd name="connsiteX44" fmla="*/ 2378110 w 2378110"/>
              <a:gd name="connsiteY44" fmla="*/ 1217706 h 1513542"/>
              <a:gd name="connsiteX45" fmla="*/ 2342251 w 2378110"/>
              <a:gd name="connsiteY45" fmla="*/ 1137024 h 1513542"/>
              <a:gd name="connsiteX46" fmla="*/ 2324322 w 2378110"/>
              <a:gd name="connsiteY46" fmla="*/ 1119094 h 1513542"/>
              <a:gd name="connsiteX47" fmla="*/ 2297427 w 2378110"/>
              <a:gd name="connsiteY47" fmla="*/ 1074271 h 1513542"/>
              <a:gd name="connsiteX48" fmla="*/ 2279498 w 2378110"/>
              <a:gd name="connsiteY48" fmla="*/ 1047377 h 1513542"/>
              <a:gd name="connsiteX49" fmla="*/ 2225710 w 2378110"/>
              <a:gd name="connsiteY49" fmla="*/ 1002553 h 1513542"/>
              <a:gd name="connsiteX50" fmla="*/ 2207780 w 2378110"/>
              <a:gd name="connsiteY50" fmla="*/ 975659 h 1513542"/>
              <a:gd name="connsiteX51" fmla="*/ 2153992 w 2378110"/>
              <a:gd name="connsiteY51" fmla="*/ 921871 h 1513542"/>
              <a:gd name="connsiteX52" fmla="*/ 2127098 w 2378110"/>
              <a:gd name="connsiteY52" fmla="*/ 894977 h 1513542"/>
              <a:gd name="connsiteX53" fmla="*/ 2073310 w 2378110"/>
              <a:gd name="connsiteY53" fmla="*/ 859118 h 1513542"/>
              <a:gd name="connsiteX54" fmla="*/ 2055380 w 2378110"/>
              <a:gd name="connsiteY54" fmla="*/ 841189 h 1513542"/>
              <a:gd name="connsiteX55" fmla="*/ 2037451 w 2378110"/>
              <a:gd name="connsiteY55" fmla="*/ 814294 h 1513542"/>
              <a:gd name="connsiteX56" fmla="*/ 2001592 w 2378110"/>
              <a:gd name="connsiteY56" fmla="*/ 805330 h 1513542"/>
              <a:gd name="connsiteX57" fmla="*/ 1956769 w 2378110"/>
              <a:gd name="connsiteY57" fmla="*/ 769471 h 1513542"/>
              <a:gd name="connsiteX58" fmla="*/ 1929875 w 2378110"/>
              <a:gd name="connsiteY58" fmla="*/ 760506 h 1513542"/>
              <a:gd name="connsiteX59" fmla="*/ 1858157 w 2378110"/>
              <a:gd name="connsiteY59" fmla="*/ 706718 h 1513542"/>
              <a:gd name="connsiteX60" fmla="*/ 1831263 w 2378110"/>
              <a:gd name="connsiteY60" fmla="*/ 688789 h 1513542"/>
              <a:gd name="connsiteX61" fmla="*/ 1813333 w 2378110"/>
              <a:gd name="connsiteY61" fmla="*/ 670859 h 1513542"/>
              <a:gd name="connsiteX62" fmla="*/ 1768510 w 2378110"/>
              <a:gd name="connsiteY62" fmla="*/ 635000 h 1513542"/>
              <a:gd name="connsiteX63" fmla="*/ 1750580 w 2378110"/>
              <a:gd name="connsiteY63" fmla="*/ 608106 h 1513542"/>
              <a:gd name="connsiteX64" fmla="*/ 1696792 w 2378110"/>
              <a:gd name="connsiteY64" fmla="*/ 572247 h 1513542"/>
              <a:gd name="connsiteX65" fmla="*/ 1678863 w 2378110"/>
              <a:gd name="connsiteY65" fmla="*/ 545353 h 1513542"/>
              <a:gd name="connsiteX66" fmla="*/ 1625075 w 2378110"/>
              <a:gd name="connsiteY66" fmla="*/ 509494 h 1513542"/>
              <a:gd name="connsiteX67" fmla="*/ 1580251 w 2378110"/>
              <a:gd name="connsiteY67" fmla="*/ 473636 h 1513542"/>
              <a:gd name="connsiteX68" fmla="*/ 1544392 w 2378110"/>
              <a:gd name="connsiteY68" fmla="*/ 428812 h 1513542"/>
              <a:gd name="connsiteX69" fmla="*/ 1517498 w 2378110"/>
              <a:gd name="connsiteY69" fmla="*/ 410883 h 1513542"/>
              <a:gd name="connsiteX70" fmla="*/ 1499569 w 2378110"/>
              <a:gd name="connsiteY70" fmla="*/ 392953 h 1513542"/>
              <a:gd name="connsiteX71" fmla="*/ 1445780 w 2378110"/>
              <a:gd name="connsiteY71" fmla="*/ 357094 h 1513542"/>
              <a:gd name="connsiteX72" fmla="*/ 1418886 w 2378110"/>
              <a:gd name="connsiteY72" fmla="*/ 339165 h 1513542"/>
              <a:gd name="connsiteX73" fmla="*/ 1374063 w 2378110"/>
              <a:gd name="connsiteY73" fmla="*/ 298824 h 1513542"/>
              <a:gd name="connsiteX74" fmla="*/ 1351651 w 2378110"/>
              <a:gd name="connsiteY74" fmla="*/ 271929 h 1513542"/>
              <a:gd name="connsiteX75" fmla="*/ 1257522 w 2378110"/>
              <a:gd name="connsiteY75" fmla="*/ 191247 h 1513542"/>
              <a:gd name="connsiteX76" fmla="*/ 1167874 w 2378110"/>
              <a:gd name="connsiteY76" fmla="*/ 128494 h 1513542"/>
              <a:gd name="connsiteX77" fmla="*/ 1087191 w 2378110"/>
              <a:gd name="connsiteY77" fmla="*/ 65742 h 1513542"/>
              <a:gd name="connsiteX78" fmla="*/ 993063 w 2378110"/>
              <a:gd name="connsiteY78" fmla="*/ 20919 h 1513542"/>
              <a:gd name="connsiteX79" fmla="*/ 889969 w 2378110"/>
              <a:gd name="connsiteY79" fmla="*/ 16435 h 1513542"/>
              <a:gd name="connsiteX80" fmla="*/ 795839 w 2378110"/>
              <a:gd name="connsiteY80" fmla="*/ 61260 h 1513542"/>
              <a:gd name="connsiteX81" fmla="*/ 710674 w 2378110"/>
              <a:gd name="connsiteY81" fmla="*/ 11953 h 1513542"/>
              <a:gd name="connsiteX82" fmla="*/ 652404 w 2378110"/>
              <a:gd name="connsiteY82" fmla="*/ 97118 h 1513542"/>
              <a:gd name="connsiteX83" fmla="*/ 616545 w 2378110"/>
              <a:gd name="connsiteY83" fmla="*/ 115047 h 1513542"/>
              <a:gd name="connsiteX84" fmla="*/ 621027 w 2378110"/>
              <a:gd name="connsiteY84" fmla="*/ 150908 h 1513542"/>
              <a:gd name="connsiteX85" fmla="*/ 576204 w 2378110"/>
              <a:gd name="connsiteY85" fmla="*/ 182283 h 1513542"/>
              <a:gd name="connsiteX86" fmla="*/ 540345 w 2378110"/>
              <a:gd name="connsiteY86" fmla="*/ 303306 h 1513542"/>
              <a:gd name="connsiteX87" fmla="*/ 495522 w 2378110"/>
              <a:gd name="connsiteY87" fmla="*/ 339165 h 1513542"/>
              <a:gd name="connsiteX88" fmla="*/ 450698 w 2378110"/>
              <a:gd name="connsiteY88" fmla="*/ 375024 h 1513542"/>
              <a:gd name="connsiteX89" fmla="*/ 396910 w 2378110"/>
              <a:gd name="connsiteY89" fmla="*/ 437777 h 1513542"/>
              <a:gd name="connsiteX90" fmla="*/ 378980 w 2378110"/>
              <a:gd name="connsiteY90" fmla="*/ 455706 h 1513542"/>
              <a:gd name="connsiteX91" fmla="*/ 370016 w 2378110"/>
              <a:gd name="connsiteY91" fmla="*/ 482600 h 1513542"/>
              <a:gd name="connsiteX92" fmla="*/ 325192 w 2378110"/>
              <a:gd name="connsiteY92" fmla="*/ 527424 h 1513542"/>
              <a:gd name="connsiteX93" fmla="*/ 316227 w 2378110"/>
              <a:gd name="connsiteY93" fmla="*/ 554318 h 1513542"/>
              <a:gd name="connsiteX94" fmla="*/ 289333 w 2378110"/>
              <a:gd name="connsiteY94" fmla="*/ 572247 h 1513542"/>
              <a:gd name="connsiteX95" fmla="*/ 271404 w 2378110"/>
              <a:gd name="connsiteY95" fmla="*/ 590177 h 1513542"/>
              <a:gd name="connsiteX96" fmla="*/ 244510 w 2378110"/>
              <a:gd name="connsiteY96" fmla="*/ 608106 h 1513542"/>
              <a:gd name="connsiteX97" fmla="*/ 199686 w 2378110"/>
              <a:gd name="connsiteY97" fmla="*/ 652930 h 1513542"/>
              <a:gd name="connsiteX98" fmla="*/ 172792 w 2378110"/>
              <a:gd name="connsiteY98" fmla="*/ 670859 h 1513542"/>
              <a:gd name="connsiteX99" fmla="*/ 127969 w 2378110"/>
              <a:gd name="connsiteY99" fmla="*/ 706718 h 1513542"/>
              <a:gd name="connsiteX100" fmla="*/ 92110 w 2378110"/>
              <a:gd name="connsiteY100" fmla="*/ 751542 h 1513542"/>
              <a:gd name="connsiteX101" fmla="*/ 47286 w 2378110"/>
              <a:gd name="connsiteY101" fmla="*/ 787400 h 1513542"/>
              <a:gd name="connsiteX102" fmla="*/ 29357 w 2378110"/>
              <a:gd name="connsiteY102" fmla="*/ 814294 h 1513542"/>
              <a:gd name="connsiteX0" fmla="*/ 29357 w 2378110"/>
              <a:gd name="connsiteY0" fmla="*/ 844672 h 1543920"/>
              <a:gd name="connsiteX1" fmla="*/ 20392 w 2378110"/>
              <a:gd name="connsiteY1" fmla="*/ 880531 h 1543920"/>
              <a:gd name="connsiteX2" fmla="*/ 2463 w 2378110"/>
              <a:gd name="connsiteY2" fmla="*/ 907425 h 1543920"/>
              <a:gd name="connsiteX3" fmla="*/ 11427 w 2378110"/>
              <a:gd name="connsiteY3" fmla="*/ 1032931 h 1543920"/>
              <a:gd name="connsiteX4" fmla="*/ 47286 w 2378110"/>
              <a:gd name="connsiteY4" fmla="*/ 1077755 h 1543920"/>
              <a:gd name="connsiteX5" fmla="*/ 74180 w 2378110"/>
              <a:gd name="connsiteY5" fmla="*/ 1104649 h 1543920"/>
              <a:gd name="connsiteX6" fmla="*/ 101075 w 2378110"/>
              <a:gd name="connsiteY6" fmla="*/ 1158437 h 1543920"/>
              <a:gd name="connsiteX7" fmla="*/ 136933 w 2378110"/>
              <a:gd name="connsiteY7" fmla="*/ 1203261 h 1543920"/>
              <a:gd name="connsiteX8" fmla="*/ 190722 w 2378110"/>
              <a:gd name="connsiteY8" fmla="*/ 1257049 h 1543920"/>
              <a:gd name="connsiteX9" fmla="*/ 271404 w 2378110"/>
              <a:gd name="connsiteY9" fmla="*/ 1274978 h 1543920"/>
              <a:gd name="connsiteX10" fmla="*/ 325192 w 2378110"/>
              <a:gd name="connsiteY10" fmla="*/ 1301872 h 1543920"/>
              <a:gd name="connsiteX11" fmla="*/ 387945 w 2378110"/>
              <a:gd name="connsiteY11" fmla="*/ 1319802 h 1543920"/>
              <a:gd name="connsiteX12" fmla="*/ 441733 w 2378110"/>
              <a:gd name="connsiteY12" fmla="*/ 1337731 h 1543920"/>
              <a:gd name="connsiteX13" fmla="*/ 477592 w 2378110"/>
              <a:gd name="connsiteY13" fmla="*/ 1346696 h 1543920"/>
              <a:gd name="connsiteX14" fmla="*/ 504486 w 2378110"/>
              <a:gd name="connsiteY14" fmla="*/ 1355661 h 1543920"/>
              <a:gd name="connsiteX15" fmla="*/ 540345 w 2378110"/>
              <a:gd name="connsiteY15" fmla="*/ 1364625 h 1543920"/>
              <a:gd name="connsiteX16" fmla="*/ 594133 w 2378110"/>
              <a:gd name="connsiteY16" fmla="*/ 1382555 h 1543920"/>
              <a:gd name="connsiteX17" fmla="*/ 629992 w 2378110"/>
              <a:gd name="connsiteY17" fmla="*/ 1391520 h 1543920"/>
              <a:gd name="connsiteX18" fmla="*/ 683780 w 2378110"/>
              <a:gd name="connsiteY18" fmla="*/ 1409449 h 1543920"/>
              <a:gd name="connsiteX19" fmla="*/ 764463 w 2378110"/>
              <a:gd name="connsiteY19" fmla="*/ 1418414 h 1543920"/>
              <a:gd name="connsiteX20" fmla="*/ 800322 w 2378110"/>
              <a:gd name="connsiteY20" fmla="*/ 1427378 h 1543920"/>
              <a:gd name="connsiteX21" fmla="*/ 827216 w 2378110"/>
              <a:gd name="connsiteY21" fmla="*/ 1436343 h 1543920"/>
              <a:gd name="connsiteX22" fmla="*/ 872039 w 2378110"/>
              <a:gd name="connsiteY22" fmla="*/ 1445308 h 1543920"/>
              <a:gd name="connsiteX23" fmla="*/ 934792 w 2378110"/>
              <a:gd name="connsiteY23" fmla="*/ 1463237 h 1543920"/>
              <a:gd name="connsiteX24" fmla="*/ 1042369 w 2378110"/>
              <a:gd name="connsiteY24" fmla="*/ 1472202 h 1543920"/>
              <a:gd name="connsiteX25" fmla="*/ 1078227 w 2378110"/>
              <a:gd name="connsiteY25" fmla="*/ 1481167 h 1543920"/>
              <a:gd name="connsiteX26" fmla="*/ 1132016 w 2378110"/>
              <a:gd name="connsiteY26" fmla="*/ 1490131 h 1543920"/>
              <a:gd name="connsiteX27" fmla="*/ 1158910 w 2378110"/>
              <a:gd name="connsiteY27" fmla="*/ 1499096 h 1543920"/>
              <a:gd name="connsiteX28" fmla="*/ 1257522 w 2378110"/>
              <a:gd name="connsiteY28" fmla="*/ 1508061 h 1543920"/>
              <a:gd name="connsiteX29" fmla="*/ 1490604 w 2378110"/>
              <a:gd name="connsiteY29" fmla="*/ 1534955 h 1543920"/>
              <a:gd name="connsiteX30" fmla="*/ 1553357 w 2378110"/>
              <a:gd name="connsiteY30" fmla="*/ 1543920 h 1543920"/>
              <a:gd name="connsiteX31" fmla="*/ 1750580 w 2378110"/>
              <a:gd name="connsiteY31" fmla="*/ 1534955 h 1543920"/>
              <a:gd name="connsiteX32" fmla="*/ 1840227 w 2378110"/>
              <a:gd name="connsiteY32" fmla="*/ 1517025 h 1543920"/>
              <a:gd name="connsiteX33" fmla="*/ 1867122 w 2378110"/>
              <a:gd name="connsiteY33" fmla="*/ 1508061 h 1543920"/>
              <a:gd name="connsiteX34" fmla="*/ 2037451 w 2378110"/>
              <a:gd name="connsiteY34" fmla="*/ 1490131 h 1543920"/>
              <a:gd name="connsiteX35" fmla="*/ 2118133 w 2378110"/>
              <a:gd name="connsiteY35" fmla="*/ 1463237 h 1543920"/>
              <a:gd name="connsiteX36" fmla="*/ 2145027 w 2378110"/>
              <a:gd name="connsiteY36" fmla="*/ 1454272 h 1543920"/>
              <a:gd name="connsiteX37" fmla="*/ 2180886 w 2378110"/>
              <a:gd name="connsiteY37" fmla="*/ 1445308 h 1543920"/>
              <a:gd name="connsiteX38" fmla="*/ 2207780 w 2378110"/>
              <a:gd name="connsiteY38" fmla="*/ 1427378 h 1543920"/>
              <a:gd name="connsiteX39" fmla="*/ 2279498 w 2378110"/>
              <a:gd name="connsiteY39" fmla="*/ 1409449 h 1543920"/>
              <a:gd name="connsiteX40" fmla="*/ 2315357 w 2378110"/>
              <a:gd name="connsiteY40" fmla="*/ 1382555 h 1543920"/>
              <a:gd name="connsiteX41" fmla="*/ 2342251 w 2378110"/>
              <a:gd name="connsiteY41" fmla="*/ 1364625 h 1543920"/>
              <a:gd name="connsiteX42" fmla="*/ 2351216 w 2378110"/>
              <a:gd name="connsiteY42" fmla="*/ 1328767 h 1543920"/>
              <a:gd name="connsiteX43" fmla="*/ 2369145 w 2378110"/>
              <a:gd name="connsiteY43" fmla="*/ 1274978 h 1543920"/>
              <a:gd name="connsiteX44" fmla="*/ 2378110 w 2378110"/>
              <a:gd name="connsiteY44" fmla="*/ 1248084 h 1543920"/>
              <a:gd name="connsiteX45" fmla="*/ 2342251 w 2378110"/>
              <a:gd name="connsiteY45" fmla="*/ 1167402 h 1543920"/>
              <a:gd name="connsiteX46" fmla="*/ 2324322 w 2378110"/>
              <a:gd name="connsiteY46" fmla="*/ 1149472 h 1543920"/>
              <a:gd name="connsiteX47" fmla="*/ 2297427 w 2378110"/>
              <a:gd name="connsiteY47" fmla="*/ 1104649 h 1543920"/>
              <a:gd name="connsiteX48" fmla="*/ 2279498 w 2378110"/>
              <a:gd name="connsiteY48" fmla="*/ 1077755 h 1543920"/>
              <a:gd name="connsiteX49" fmla="*/ 2225710 w 2378110"/>
              <a:gd name="connsiteY49" fmla="*/ 1032931 h 1543920"/>
              <a:gd name="connsiteX50" fmla="*/ 2207780 w 2378110"/>
              <a:gd name="connsiteY50" fmla="*/ 1006037 h 1543920"/>
              <a:gd name="connsiteX51" fmla="*/ 2153992 w 2378110"/>
              <a:gd name="connsiteY51" fmla="*/ 952249 h 1543920"/>
              <a:gd name="connsiteX52" fmla="*/ 2127098 w 2378110"/>
              <a:gd name="connsiteY52" fmla="*/ 925355 h 1543920"/>
              <a:gd name="connsiteX53" fmla="*/ 2073310 w 2378110"/>
              <a:gd name="connsiteY53" fmla="*/ 889496 h 1543920"/>
              <a:gd name="connsiteX54" fmla="*/ 2055380 w 2378110"/>
              <a:gd name="connsiteY54" fmla="*/ 871567 h 1543920"/>
              <a:gd name="connsiteX55" fmla="*/ 2037451 w 2378110"/>
              <a:gd name="connsiteY55" fmla="*/ 844672 h 1543920"/>
              <a:gd name="connsiteX56" fmla="*/ 2001592 w 2378110"/>
              <a:gd name="connsiteY56" fmla="*/ 835708 h 1543920"/>
              <a:gd name="connsiteX57" fmla="*/ 1956769 w 2378110"/>
              <a:gd name="connsiteY57" fmla="*/ 799849 h 1543920"/>
              <a:gd name="connsiteX58" fmla="*/ 1929875 w 2378110"/>
              <a:gd name="connsiteY58" fmla="*/ 790884 h 1543920"/>
              <a:gd name="connsiteX59" fmla="*/ 1858157 w 2378110"/>
              <a:gd name="connsiteY59" fmla="*/ 737096 h 1543920"/>
              <a:gd name="connsiteX60" fmla="*/ 1831263 w 2378110"/>
              <a:gd name="connsiteY60" fmla="*/ 719167 h 1543920"/>
              <a:gd name="connsiteX61" fmla="*/ 1813333 w 2378110"/>
              <a:gd name="connsiteY61" fmla="*/ 701237 h 1543920"/>
              <a:gd name="connsiteX62" fmla="*/ 1768510 w 2378110"/>
              <a:gd name="connsiteY62" fmla="*/ 665378 h 1543920"/>
              <a:gd name="connsiteX63" fmla="*/ 1750580 w 2378110"/>
              <a:gd name="connsiteY63" fmla="*/ 638484 h 1543920"/>
              <a:gd name="connsiteX64" fmla="*/ 1696792 w 2378110"/>
              <a:gd name="connsiteY64" fmla="*/ 602625 h 1543920"/>
              <a:gd name="connsiteX65" fmla="*/ 1678863 w 2378110"/>
              <a:gd name="connsiteY65" fmla="*/ 575731 h 1543920"/>
              <a:gd name="connsiteX66" fmla="*/ 1625075 w 2378110"/>
              <a:gd name="connsiteY66" fmla="*/ 539872 h 1543920"/>
              <a:gd name="connsiteX67" fmla="*/ 1580251 w 2378110"/>
              <a:gd name="connsiteY67" fmla="*/ 504014 h 1543920"/>
              <a:gd name="connsiteX68" fmla="*/ 1544392 w 2378110"/>
              <a:gd name="connsiteY68" fmla="*/ 459190 h 1543920"/>
              <a:gd name="connsiteX69" fmla="*/ 1517498 w 2378110"/>
              <a:gd name="connsiteY69" fmla="*/ 441261 h 1543920"/>
              <a:gd name="connsiteX70" fmla="*/ 1499569 w 2378110"/>
              <a:gd name="connsiteY70" fmla="*/ 423331 h 1543920"/>
              <a:gd name="connsiteX71" fmla="*/ 1445780 w 2378110"/>
              <a:gd name="connsiteY71" fmla="*/ 387472 h 1543920"/>
              <a:gd name="connsiteX72" fmla="*/ 1418886 w 2378110"/>
              <a:gd name="connsiteY72" fmla="*/ 369543 h 1543920"/>
              <a:gd name="connsiteX73" fmla="*/ 1374063 w 2378110"/>
              <a:gd name="connsiteY73" fmla="*/ 329202 h 1543920"/>
              <a:gd name="connsiteX74" fmla="*/ 1351651 w 2378110"/>
              <a:gd name="connsiteY74" fmla="*/ 302307 h 1543920"/>
              <a:gd name="connsiteX75" fmla="*/ 1257522 w 2378110"/>
              <a:gd name="connsiteY75" fmla="*/ 221625 h 1543920"/>
              <a:gd name="connsiteX76" fmla="*/ 1167874 w 2378110"/>
              <a:gd name="connsiteY76" fmla="*/ 158872 h 1543920"/>
              <a:gd name="connsiteX77" fmla="*/ 1087191 w 2378110"/>
              <a:gd name="connsiteY77" fmla="*/ 96120 h 1543920"/>
              <a:gd name="connsiteX78" fmla="*/ 993063 w 2378110"/>
              <a:gd name="connsiteY78" fmla="*/ 51297 h 1543920"/>
              <a:gd name="connsiteX79" fmla="*/ 889969 w 2378110"/>
              <a:gd name="connsiteY79" fmla="*/ 46813 h 1543920"/>
              <a:gd name="connsiteX80" fmla="*/ 782392 w 2378110"/>
              <a:gd name="connsiteY80" fmla="*/ 6473 h 1543920"/>
              <a:gd name="connsiteX81" fmla="*/ 710674 w 2378110"/>
              <a:gd name="connsiteY81" fmla="*/ 42331 h 1543920"/>
              <a:gd name="connsiteX82" fmla="*/ 652404 w 2378110"/>
              <a:gd name="connsiteY82" fmla="*/ 127496 h 1543920"/>
              <a:gd name="connsiteX83" fmla="*/ 616545 w 2378110"/>
              <a:gd name="connsiteY83" fmla="*/ 145425 h 1543920"/>
              <a:gd name="connsiteX84" fmla="*/ 621027 w 2378110"/>
              <a:gd name="connsiteY84" fmla="*/ 181286 h 1543920"/>
              <a:gd name="connsiteX85" fmla="*/ 576204 w 2378110"/>
              <a:gd name="connsiteY85" fmla="*/ 212661 h 1543920"/>
              <a:gd name="connsiteX86" fmla="*/ 540345 w 2378110"/>
              <a:gd name="connsiteY86" fmla="*/ 333684 h 1543920"/>
              <a:gd name="connsiteX87" fmla="*/ 495522 w 2378110"/>
              <a:gd name="connsiteY87" fmla="*/ 369543 h 1543920"/>
              <a:gd name="connsiteX88" fmla="*/ 450698 w 2378110"/>
              <a:gd name="connsiteY88" fmla="*/ 405402 h 1543920"/>
              <a:gd name="connsiteX89" fmla="*/ 396910 w 2378110"/>
              <a:gd name="connsiteY89" fmla="*/ 468155 h 1543920"/>
              <a:gd name="connsiteX90" fmla="*/ 378980 w 2378110"/>
              <a:gd name="connsiteY90" fmla="*/ 486084 h 1543920"/>
              <a:gd name="connsiteX91" fmla="*/ 370016 w 2378110"/>
              <a:gd name="connsiteY91" fmla="*/ 512978 h 1543920"/>
              <a:gd name="connsiteX92" fmla="*/ 325192 w 2378110"/>
              <a:gd name="connsiteY92" fmla="*/ 557802 h 1543920"/>
              <a:gd name="connsiteX93" fmla="*/ 316227 w 2378110"/>
              <a:gd name="connsiteY93" fmla="*/ 584696 h 1543920"/>
              <a:gd name="connsiteX94" fmla="*/ 289333 w 2378110"/>
              <a:gd name="connsiteY94" fmla="*/ 602625 h 1543920"/>
              <a:gd name="connsiteX95" fmla="*/ 271404 w 2378110"/>
              <a:gd name="connsiteY95" fmla="*/ 620555 h 1543920"/>
              <a:gd name="connsiteX96" fmla="*/ 244510 w 2378110"/>
              <a:gd name="connsiteY96" fmla="*/ 638484 h 1543920"/>
              <a:gd name="connsiteX97" fmla="*/ 199686 w 2378110"/>
              <a:gd name="connsiteY97" fmla="*/ 683308 h 1543920"/>
              <a:gd name="connsiteX98" fmla="*/ 172792 w 2378110"/>
              <a:gd name="connsiteY98" fmla="*/ 701237 h 1543920"/>
              <a:gd name="connsiteX99" fmla="*/ 127969 w 2378110"/>
              <a:gd name="connsiteY99" fmla="*/ 737096 h 1543920"/>
              <a:gd name="connsiteX100" fmla="*/ 92110 w 2378110"/>
              <a:gd name="connsiteY100" fmla="*/ 781920 h 1543920"/>
              <a:gd name="connsiteX101" fmla="*/ 47286 w 2378110"/>
              <a:gd name="connsiteY101" fmla="*/ 817778 h 1543920"/>
              <a:gd name="connsiteX102" fmla="*/ 29357 w 2378110"/>
              <a:gd name="connsiteY102" fmla="*/ 844672 h 1543920"/>
              <a:gd name="connsiteX0" fmla="*/ 29357 w 2378110"/>
              <a:gd name="connsiteY0" fmla="*/ 856129 h 1555377"/>
              <a:gd name="connsiteX1" fmla="*/ 20392 w 2378110"/>
              <a:gd name="connsiteY1" fmla="*/ 891988 h 1555377"/>
              <a:gd name="connsiteX2" fmla="*/ 2463 w 2378110"/>
              <a:gd name="connsiteY2" fmla="*/ 918882 h 1555377"/>
              <a:gd name="connsiteX3" fmla="*/ 11427 w 2378110"/>
              <a:gd name="connsiteY3" fmla="*/ 1044388 h 1555377"/>
              <a:gd name="connsiteX4" fmla="*/ 47286 w 2378110"/>
              <a:gd name="connsiteY4" fmla="*/ 1089212 h 1555377"/>
              <a:gd name="connsiteX5" fmla="*/ 74180 w 2378110"/>
              <a:gd name="connsiteY5" fmla="*/ 1116106 h 1555377"/>
              <a:gd name="connsiteX6" fmla="*/ 101075 w 2378110"/>
              <a:gd name="connsiteY6" fmla="*/ 1169894 h 1555377"/>
              <a:gd name="connsiteX7" fmla="*/ 136933 w 2378110"/>
              <a:gd name="connsiteY7" fmla="*/ 1214718 h 1555377"/>
              <a:gd name="connsiteX8" fmla="*/ 190722 w 2378110"/>
              <a:gd name="connsiteY8" fmla="*/ 1268506 h 1555377"/>
              <a:gd name="connsiteX9" fmla="*/ 271404 w 2378110"/>
              <a:gd name="connsiteY9" fmla="*/ 1286435 h 1555377"/>
              <a:gd name="connsiteX10" fmla="*/ 325192 w 2378110"/>
              <a:gd name="connsiteY10" fmla="*/ 1313329 h 1555377"/>
              <a:gd name="connsiteX11" fmla="*/ 387945 w 2378110"/>
              <a:gd name="connsiteY11" fmla="*/ 1331259 h 1555377"/>
              <a:gd name="connsiteX12" fmla="*/ 441733 w 2378110"/>
              <a:gd name="connsiteY12" fmla="*/ 1349188 h 1555377"/>
              <a:gd name="connsiteX13" fmla="*/ 477592 w 2378110"/>
              <a:gd name="connsiteY13" fmla="*/ 1358153 h 1555377"/>
              <a:gd name="connsiteX14" fmla="*/ 504486 w 2378110"/>
              <a:gd name="connsiteY14" fmla="*/ 1367118 h 1555377"/>
              <a:gd name="connsiteX15" fmla="*/ 540345 w 2378110"/>
              <a:gd name="connsiteY15" fmla="*/ 1376082 h 1555377"/>
              <a:gd name="connsiteX16" fmla="*/ 594133 w 2378110"/>
              <a:gd name="connsiteY16" fmla="*/ 1394012 h 1555377"/>
              <a:gd name="connsiteX17" fmla="*/ 629992 w 2378110"/>
              <a:gd name="connsiteY17" fmla="*/ 1402977 h 1555377"/>
              <a:gd name="connsiteX18" fmla="*/ 683780 w 2378110"/>
              <a:gd name="connsiteY18" fmla="*/ 1420906 h 1555377"/>
              <a:gd name="connsiteX19" fmla="*/ 764463 w 2378110"/>
              <a:gd name="connsiteY19" fmla="*/ 1429871 h 1555377"/>
              <a:gd name="connsiteX20" fmla="*/ 800322 w 2378110"/>
              <a:gd name="connsiteY20" fmla="*/ 1438835 h 1555377"/>
              <a:gd name="connsiteX21" fmla="*/ 827216 w 2378110"/>
              <a:gd name="connsiteY21" fmla="*/ 1447800 h 1555377"/>
              <a:gd name="connsiteX22" fmla="*/ 872039 w 2378110"/>
              <a:gd name="connsiteY22" fmla="*/ 1456765 h 1555377"/>
              <a:gd name="connsiteX23" fmla="*/ 934792 w 2378110"/>
              <a:gd name="connsiteY23" fmla="*/ 1474694 h 1555377"/>
              <a:gd name="connsiteX24" fmla="*/ 1042369 w 2378110"/>
              <a:gd name="connsiteY24" fmla="*/ 1483659 h 1555377"/>
              <a:gd name="connsiteX25" fmla="*/ 1078227 w 2378110"/>
              <a:gd name="connsiteY25" fmla="*/ 1492624 h 1555377"/>
              <a:gd name="connsiteX26" fmla="*/ 1132016 w 2378110"/>
              <a:gd name="connsiteY26" fmla="*/ 1501588 h 1555377"/>
              <a:gd name="connsiteX27" fmla="*/ 1158910 w 2378110"/>
              <a:gd name="connsiteY27" fmla="*/ 1510553 h 1555377"/>
              <a:gd name="connsiteX28" fmla="*/ 1257522 w 2378110"/>
              <a:gd name="connsiteY28" fmla="*/ 1519518 h 1555377"/>
              <a:gd name="connsiteX29" fmla="*/ 1490604 w 2378110"/>
              <a:gd name="connsiteY29" fmla="*/ 1546412 h 1555377"/>
              <a:gd name="connsiteX30" fmla="*/ 1553357 w 2378110"/>
              <a:gd name="connsiteY30" fmla="*/ 1555377 h 1555377"/>
              <a:gd name="connsiteX31" fmla="*/ 1750580 w 2378110"/>
              <a:gd name="connsiteY31" fmla="*/ 1546412 h 1555377"/>
              <a:gd name="connsiteX32" fmla="*/ 1840227 w 2378110"/>
              <a:gd name="connsiteY32" fmla="*/ 1528482 h 1555377"/>
              <a:gd name="connsiteX33" fmla="*/ 1867122 w 2378110"/>
              <a:gd name="connsiteY33" fmla="*/ 1519518 h 1555377"/>
              <a:gd name="connsiteX34" fmla="*/ 2037451 w 2378110"/>
              <a:gd name="connsiteY34" fmla="*/ 1501588 h 1555377"/>
              <a:gd name="connsiteX35" fmla="*/ 2118133 w 2378110"/>
              <a:gd name="connsiteY35" fmla="*/ 1474694 h 1555377"/>
              <a:gd name="connsiteX36" fmla="*/ 2145027 w 2378110"/>
              <a:gd name="connsiteY36" fmla="*/ 1465729 h 1555377"/>
              <a:gd name="connsiteX37" fmla="*/ 2180886 w 2378110"/>
              <a:gd name="connsiteY37" fmla="*/ 1456765 h 1555377"/>
              <a:gd name="connsiteX38" fmla="*/ 2207780 w 2378110"/>
              <a:gd name="connsiteY38" fmla="*/ 1438835 h 1555377"/>
              <a:gd name="connsiteX39" fmla="*/ 2279498 w 2378110"/>
              <a:gd name="connsiteY39" fmla="*/ 1420906 h 1555377"/>
              <a:gd name="connsiteX40" fmla="*/ 2315357 w 2378110"/>
              <a:gd name="connsiteY40" fmla="*/ 1394012 h 1555377"/>
              <a:gd name="connsiteX41" fmla="*/ 2342251 w 2378110"/>
              <a:gd name="connsiteY41" fmla="*/ 1376082 h 1555377"/>
              <a:gd name="connsiteX42" fmla="*/ 2351216 w 2378110"/>
              <a:gd name="connsiteY42" fmla="*/ 1340224 h 1555377"/>
              <a:gd name="connsiteX43" fmla="*/ 2369145 w 2378110"/>
              <a:gd name="connsiteY43" fmla="*/ 1286435 h 1555377"/>
              <a:gd name="connsiteX44" fmla="*/ 2378110 w 2378110"/>
              <a:gd name="connsiteY44" fmla="*/ 1259541 h 1555377"/>
              <a:gd name="connsiteX45" fmla="*/ 2342251 w 2378110"/>
              <a:gd name="connsiteY45" fmla="*/ 1178859 h 1555377"/>
              <a:gd name="connsiteX46" fmla="*/ 2324322 w 2378110"/>
              <a:gd name="connsiteY46" fmla="*/ 1160929 h 1555377"/>
              <a:gd name="connsiteX47" fmla="*/ 2297427 w 2378110"/>
              <a:gd name="connsiteY47" fmla="*/ 1116106 h 1555377"/>
              <a:gd name="connsiteX48" fmla="*/ 2279498 w 2378110"/>
              <a:gd name="connsiteY48" fmla="*/ 1089212 h 1555377"/>
              <a:gd name="connsiteX49" fmla="*/ 2225710 w 2378110"/>
              <a:gd name="connsiteY49" fmla="*/ 1044388 h 1555377"/>
              <a:gd name="connsiteX50" fmla="*/ 2207780 w 2378110"/>
              <a:gd name="connsiteY50" fmla="*/ 1017494 h 1555377"/>
              <a:gd name="connsiteX51" fmla="*/ 2153992 w 2378110"/>
              <a:gd name="connsiteY51" fmla="*/ 963706 h 1555377"/>
              <a:gd name="connsiteX52" fmla="*/ 2127098 w 2378110"/>
              <a:gd name="connsiteY52" fmla="*/ 936812 h 1555377"/>
              <a:gd name="connsiteX53" fmla="*/ 2073310 w 2378110"/>
              <a:gd name="connsiteY53" fmla="*/ 900953 h 1555377"/>
              <a:gd name="connsiteX54" fmla="*/ 2055380 w 2378110"/>
              <a:gd name="connsiteY54" fmla="*/ 883024 h 1555377"/>
              <a:gd name="connsiteX55" fmla="*/ 2037451 w 2378110"/>
              <a:gd name="connsiteY55" fmla="*/ 856129 h 1555377"/>
              <a:gd name="connsiteX56" fmla="*/ 2001592 w 2378110"/>
              <a:gd name="connsiteY56" fmla="*/ 847165 h 1555377"/>
              <a:gd name="connsiteX57" fmla="*/ 1956769 w 2378110"/>
              <a:gd name="connsiteY57" fmla="*/ 811306 h 1555377"/>
              <a:gd name="connsiteX58" fmla="*/ 1929875 w 2378110"/>
              <a:gd name="connsiteY58" fmla="*/ 802341 h 1555377"/>
              <a:gd name="connsiteX59" fmla="*/ 1858157 w 2378110"/>
              <a:gd name="connsiteY59" fmla="*/ 748553 h 1555377"/>
              <a:gd name="connsiteX60" fmla="*/ 1831263 w 2378110"/>
              <a:gd name="connsiteY60" fmla="*/ 730624 h 1555377"/>
              <a:gd name="connsiteX61" fmla="*/ 1813333 w 2378110"/>
              <a:gd name="connsiteY61" fmla="*/ 712694 h 1555377"/>
              <a:gd name="connsiteX62" fmla="*/ 1768510 w 2378110"/>
              <a:gd name="connsiteY62" fmla="*/ 676835 h 1555377"/>
              <a:gd name="connsiteX63" fmla="*/ 1750580 w 2378110"/>
              <a:gd name="connsiteY63" fmla="*/ 649941 h 1555377"/>
              <a:gd name="connsiteX64" fmla="*/ 1696792 w 2378110"/>
              <a:gd name="connsiteY64" fmla="*/ 614082 h 1555377"/>
              <a:gd name="connsiteX65" fmla="*/ 1678863 w 2378110"/>
              <a:gd name="connsiteY65" fmla="*/ 587188 h 1555377"/>
              <a:gd name="connsiteX66" fmla="*/ 1625075 w 2378110"/>
              <a:gd name="connsiteY66" fmla="*/ 551329 h 1555377"/>
              <a:gd name="connsiteX67" fmla="*/ 1580251 w 2378110"/>
              <a:gd name="connsiteY67" fmla="*/ 515471 h 1555377"/>
              <a:gd name="connsiteX68" fmla="*/ 1544392 w 2378110"/>
              <a:gd name="connsiteY68" fmla="*/ 470647 h 1555377"/>
              <a:gd name="connsiteX69" fmla="*/ 1517498 w 2378110"/>
              <a:gd name="connsiteY69" fmla="*/ 452718 h 1555377"/>
              <a:gd name="connsiteX70" fmla="*/ 1499569 w 2378110"/>
              <a:gd name="connsiteY70" fmla="*/ 434788 h 1555377"/>
              <a:gd name="connsiteX71" fmla="*/ 1445780 w 2378110"/>
              <a:gd name="connsiteY71" fmla="*/ 398929 h 1555377"/>
              <a:gd name="connsiteX72" fmla="*/ 1418886 w 2378110"/>
              <a:gd name="connsiteY72" fmla="*/ 381000 h 1555377"/>
              <a:gd name="connsiteX73" fmla="*/ 1374063 w 2378110"/>
              <a:gd name="connsiteY73" fmla="*/ 340659 h 1555377"/>
              <a:gd name="connsiteX74" fmla="*/ 1351651 w 2378110"/>
              <a:gd name="connsiteY74" fmla="*/ 313764 h 1555377"/>
              <a:gd name="connsiteX75" fmla="*/ 1257522 w 2378110"/>
              <a:gd name="connsiteY75" fmla="*/ 233082 h 1555377"/>
              <a:gd name="connsiteX76" fmla="*/ 1167874 w 2378110"/>
              <a:gd name="connsiteY76" fmla="*/ 170329 h 1555377"/>
              <a:gd name="connsiteX77" fmla="*/ 1087191 w 2378110"/>
              <a:gd name="connsiteY77" fmla="*/ 107577 h 1555377"/>
              <a:gd name="connsiteX78" fmla="*/ 993063 w 2378110"/>
              <a:gd name="connsiteY78" fmla="*/ 62754 h 1555377"/>
              <a:gd name="connsiteX79" fmla="*/ 889969 w 2378110"/>
              <a:gd name="connsiteY79" fmla="*/ 0 h 1555377"/>
              <a:gd name="connsiteX80" fmla="*/ 782392 w 2378110"/>
              <a:gd name="connsiteY80" fmla="*/ 17930 h 1555377"/>
              <a:gd name="connsiteX81" fmla="*/ 710674 w 2378110"/>
              <a:gd name="connsiteY81" fmla="*/ 53788 h 1555377"/>
              <a:gd name="connsiteX82" fmla="*/ 652404 w 2378110"/>
              <a:gd name="connsiteY82" fmla="*/ 138953 h 1555377"/>
              <a:gd name="connsiteX83" fmla="*/ 616545 w 2378110"/>
              <a:gd name="connsiteY83" fmla="*/ 156882 h 1555377"/>
              <a:gd name="connsiteX84" fmla="*/ 621027 w 2378110"/>
              <a:gd name="connsiteY84" fmla="*/ 192743 h 1555377"/>
              <a:gd name="connsiteX85" fmla="*/ 576204 w 2378110"/>
              <a:gd name="connsiteY85" fmla="*/ 224118 h 1555377"/>
              <a:gd name="connsiteX86" fmla="*/ 540345 w 2378110"/>
              <a:gd name="connsiteY86" fmla="*/ 345141 h 1555377"/>
              <a:gd name="connsiteX87" fmla="*/ 495522 w 2378110"/>
              <a:gd name="connsiteY87" fmla="*/ 381000 h 1555377"/>
              <a:gd name="connsiteX88" fmla="*/ 450698 w 2378110"/>
              <a:gd name="connsiteY88" fmla="*/ 416859 h 1555377"/>
              <a:gd name="connsiteX89" fmla="*/ 396910 w 2378110"/>
              <a:gd name="connsiteY89" fmla="*/ 479612 h 1555377"/>
              <a:gd name="connsiteX90" fmla="*/ 378980 w 2378110"/>
              <a:gd name="connsiteY90" fmla="*/ 497541 h 1555377"/>
              <a:gd name="connsiteX91" fmla="*/ 370016 w 2378110"/>
              <a:gd name="connsiteY91" fmla="*/ 524435 h 1555377"/>
              <a:gd name="connsiteX92" fmla="*/ 325192 w 2378110"/>
              <a:gd name="connsiteY92" fmla="*/ 569259 h 1555377"/>
              <a:gd name="connsiteX93" fmla="*/ 316227 w 2378110"/>
              <a:gd name="connsiteY93" fmla="*/ 596153 h 1555377"/>
              <a:gd name="connsiteX94" fmla="*/ 289333 w 2378110"/>
              <a:gd name="connsiteY94" fmla="*/ 614082 h 1555377"/>
              <a:gd name="connsiteX95" fmla="*/ 271404 w 2378110"/>
              <a:gd name="connsiteY95" fmla="*/ 632012 h 1555377"/>
              <a:gd name="connsiteX96" fmla="*/ 244510 w 2378110"/>
              <a:gd name="connsiteY96" fmla="*/ 649941 h 1555377"/>
              <a:gd name="connsiteX97" fmla="*/ 199686 w 2378110"/>
              <a:gd name="connsiteY97" fmla="*/ 694765 h 1555377"/>
              <a:gd name="connsiteX98" fmla="*/ 172792 w 2378110"/>
              <a:gd name="connsiteY98" fmla="*/ 712694 h 1555377"/>
              <a:gd name="connsiteX99" fmla="*/ 127969 w 2378110"/>
              <a:gd name="connsiteY99" fmla="*/ 748553 h 1555377"/>
              <a:gd name="connsiteX100" fmla="*/ 92110 w 2378110"/>
              <a:gd name="connsiteY100" fmla="*/ 793377 h 1555377"/>
              <a:gd name="connsiteX101" fmla="*/ 47286 w 2378110"/>
              <a:gd name="connsiteY101" fmla="*/ 829235 h 1555377"/>
              <a:gd name="connsiteX102" fmla="*/ 29357 w 2378110"/>
              <a:gd name="connsiteY102" fmla="*/ 856129 h 1555377"/>
              <a:gd name="connsiteX0" fmla="*/ 29357 w 2378110"/>
              <a:gd name="connsiteY0" fmla="*/ 856129 h 1555377"/>
              <a:gd name="connsiteX1" fmla="*/ 20392 w 2378110"/>
              <a:gd name="connsiteY1" fmla="*/ 891988 h 1555377"/>
              <a:gd name="connsiteX2" fmla="*/ 2463 w 2378110"/>
              <a:gd name="connsiteY2" fmla="*/ 918882 h 1555377"/>
              <a:gd name="connsiteX3" fmla="*/ 11427 w 2378110"/>
              <a:gd name="connsiteY3" fmla="*/ 1044388 h 1555377"/>
              <a:gd name="connsiteX4" fmla="*/ 47286 w 2378110"/>
              <a:gd name="connsiteY4" fmla="*/ 1089212 h 1555377"/>
              <a:gd name="connsiteX5" fmla="*/ 74180 w 2378110"/>
              <a:gd name="connsiteY5" fmla="*/ 1116106 h 1555377"/>
              <a:gd name="connsiteX6" fmla="*/ 101075 w 2378110"/>
              <a:gd name="connsiteY6" fmla="*/ 1169894 h 1555377"/>
              <a:gd name="connsiteX7" fmla="*/ 136933 w 2378110"/>
              <a:gd name="connsiteY7" fmla="*/ 1214718 h 1555377"/>
              <a:gd name="connsiteX8" fmla="*/ 190722 w 2378110"/>
              <a:gd name="connsiteY8" fmla="*/ 1268506 h 1555377"/>
              <a:gd name="connsiteX9" fmla="*/ 271404 w 2378110"/>
              <a:gd name="connsiteY9" fmla="*/ 1286435 h 1555377"/>
              <a:gd name="connsiteX10" fmla="*/ 325192 w 2378110"/>
              <a:gd name="connsiteY10" fmla="*/ 1313329 h 1555377"/>
              <a:gd name="connsiteX11" fmla="*/ 387945 w 2378110"/>
              <a:gd name="connsiteY11" fmla="*/ 1331259 h 1555377"/>
              <a:gd name="connsiteX12" fmla="*/ 441733 w 2378110"/>
              <a:gd name="connsiteY12" fmla="*/ 1349188 h 1555377"/>
              <a:gd name="connsiteX13" fmla="*/ 477592 w 2378110"/>
              <a:gd name="connsiteY13" fmla="*/ 1358153 h 1555377"/>
              <a:gd name="connsiteX14" fmla="*/ 504486 w 2378110"/>
              <a:gd name="connsiteY14" fmla="*/ 1367118 h 1555377"/>
              <a:gd name="connsiteX15" fmla="*/ 540345 w 2378110"/>
              <a:gd name="connsiteY15" fmla="*/ 1376082 h 1555377"/>
              <a:gd name="connsiteX16" fmla="*/ 594133 w 2378110"/>
              <a:gd name="connsiteY16" fmla="*/ 1394012 h 1555377"/>
              <a:gd name="connsiteX17" fmla="*/ 629992 w 2378110"/>
              <a:gd name="connsiteY17" fmla="*/ 1402977 h 1555377"/>
              <a:gd name="connsiteX18" fmla="*/ 683780 w 2378110"/>
              <a:gd name="connsiteY18" fmla="*/ 1420906 h 1555377"/>
              <a:gd name="connsiteX19" fmla="*/ 764463 w 2378110"/>
              <a:gd name="connsiteY19" fmla="*/ 1429871 h 1555377"/>
              <a:gd name="connsiteX20" fmla="*/ 800322 w 2378110"/>
              <a:gd name="connsiteY20" fmla="*/ 1438835 h 1555377"/>
              <a:gd name="connsiteX21" fmla="*/ 827216 w 2378110"/>
              <a:gd name="connsiteY21" fmla="*/ 1447800 h 1555377"/>
              <a:gd name="connsiteX22" fmla="*/ 872039 w 2378110"/>
              <a:gd name="connsiteY22" fmla="*/ 1456765 h 1555377"/>
              <a:gd name="connsiteX23" fmla="*/ 934792 w 2378110"/>
              <a:gd name="connsiteY23" fmla="*/ 1474694 h 1555377"/>
              <a:gd name="connsiteX24" fmla="*/ 1042369 w 2378110"/>
              <a:gd name="connsiteY24" fmla="*/ 1483659 h 1555377"/>
              <a:gd name="connsiteX25" fmla="*/ 1078227 w 2378110"/>
              <a:gd name="connsiteY25" fmla="*/ 1492624 h 1555377"/>
              <a:gd name="connsiteX26" fmla="*/ 1132016 w 2378110"/>
              <a:gd name="connsiteY26" fmla="*/ 1501588 h 1555377"/>
              <a:gd name="connsiteX27" fmla="*/ 1158910 w 2378110"/>
              <a:gd name="connsiteY27" fmla="*/ 1510553 h 1555377"/>
              <a:gd name="connsiteX28" fmla="*/ 1257522 w 2378110"/>
              <a:gd name="connsiteY28" fmla="*/ 1519518 h 1555377"/>
              <a:gd name="connsiteX29" fmla="*/ 1490604 w 2378110"/>
              <a:gd name="connsiteY29" fmla="*/ 1546412 h 1555377"/>
              <a:gd name="connsiteX30" fmla="*/ 1553357 w 2378110"/>
              <a:gd name="connsiteY30" fmla="*/ 1555377 h 1555377"/>
              <a:gd name="connsiteX31" fmla="*/ 1750580 w 2378110"/>
              <a:gd name="connsiteY31" fmla="*/ 1546412 h 1555377"/>
              <a:gd name="connsiteX32" fmla="*/ 1840227 w 2378110"/>
              <a:gd name="connsiteY32" fmla="*/ 1528482 h 1555377"/>
              <a:gd name="connsiteX33" fmla="*/ 1867122 w 2378110"/>
              <a:gd name="connsiteY33" fmla="*/ 1519518 h 1555377"/>
              <a:gd name="connsiteX34" fmla="*/ 2037451 w 2378110"/>
              <a:gd name="connsiteY34" fmla="*/ 1501588 h 1555377"/>
              <a:gd name="connsiteX35" fmla="*/ 2118133 w 2378110"/>
              <a:gd name="connsiteY35" fmla="*/ 1474694 h 1555377"/>
              <a:gd name="connsiteX36" fmla="*/ 2145027 w 2378110"/>
              <a:gd name="connsiteY36" fmla="*/ 1465729 h 1555377"/>
              <a:gd name="connsiteX37" fmla="*/ 2180886 w 2378110"/>
              <a:gd name="connsiteY37" fmla="*/ 1456765 h 1555377"/>
              <a:gd name="connsiteX38" fmla="*/ 2207780 w 2378110"/>
              <a:gd name="connsiteY38" fmla="*/ 1438835 h 1555377"/>
              <a:gd name="connsiteX39" fmla="*/ 2279498 w 2378110"/>
              <a:gd name="connsiteY39" fmla="*/ 1420906 h 1555377"/>
              <a:gd name="connsiteX40" fmla="*/ 2315357 w 2378110"/>
              <a:gd name="connsiteY40" fmla="*/ 1394012 h 1555377"/>
              <a:gd name="connsiteX41" fmla="*/ 2342251 w 2378110"/>
              <a:gd name="connsiteY41" fmla="*/ 1376082 h 1555377"/>
              <a:gd name="connsiteX42" fmla="*/ 2351216 w 2378110"/>
              <a:gd name="connsiteY42" fmla="*/ 1340224 h 1555377"/>
              <a:gd name="connsiteX43" fmla="*/ 2369145 w 2378110"/>
              <a:gd name="connsiteY43" fmla="*/ 1286435 h 1555377"/>
              <a:gd name="connsiteX44" fmla="*/ 2378110 w 2378110"/>
              <a:gd name="connsiteY44" fmla="*/ 1259541 h 1555377"/>
              <a:gd name="connsiteX45" fmla="*/ 2342251 w 2378110"/>
              <a:gd name="connsiteY45" fmla="*/ 1178859 h 1555377"/>
              <a:gd name="connsiteX46" fmla="*/ 2324322 w 2378110"/>
              <a:gd name="connsiteY46" fmla="*/ 1160929 h 1555377"/>
              <a:gd name="connsiteX47" fmla="*/ 2297427 w 2378110"/>
              <a:gd name="connsiteY47" fmla="*/ 1116106 h 1555377"/>
              <a:gd name="connsiteX48" fmla="*/ 2279498 w 2378110"/>
              <a:gd name="connsiteY48" fmla="*/ 1089212 h 1555377"/>
              <a:gd name="connsiteX49" fmla="*/ 2225710 w 2378110"/>
              <a:gd name="connsiteY49" fmla="*/ 1044388 h 1555377"/>
              <a:gd name="connsiteX50" fmla="*/ 2207780 w 2378110"/>
              <a:gd name="connsiteY50" fmla="*/ 1017494 h 1555377"/>
              <a:gd name="connsiteX51" fmla="*/ 2153992 w 2378110"/>
              <a:gd name="connsiteY51" fmla="*/ 963706 h 1555377"/>
              <a:gd name="connsiteX52" fmla="*/ 2127098 w 2378110"/>
              <a:gd name="connsiteY52" fmla="*/ 936812 h 1555377"/>
              <a:gd name="connsiteX53" fmla="*/ 2073310 w 2378110"/>
              <a:gd name="connsiteY53" fmla="*/ 900953 h 1555377"/>
              <a:gd name="connsiteX54" fmla="*/ 2055380 w 2378110"/>
              <a:gd name="connsiteY54" fmla="*/ 883024 h 1555377"/>
              <a:gd name="connsiteX55" fmla="*/ 2037451 w 2378110"/>
              <a:gd name="connsiteY55" fmla="*/ 856129 h 1555377"/>
              <a:gd name="connsiteX56" fmla="*/ 2001592 w 2378110"/>
              <a:gd name="connsiteY56" fmla="*/ 847165 h 1555377"/>
              <a:gd name="connsiteX57" fmla="*/ 1956769 w 2378110"/>
              <a:gd name="connsiteY57" fmla="*/ 811306 h 1555377"/>
              <a:gd name="connsiteX58" fmla="*/ 1929875 w 2378110"/>
              <a:gd name="connsiteY58" fmla="*/ 802341 h 1555377"/>
              <a:gd name="connsiteX59" fmla="*/ 1858157 w 2378110"/>
              <a:gd name="connsiteY59" fmla="*/ 748553 h 1555377"/>
              <a:gd name="connsiteX60" fmla="*/ 1831263 w 2378110"/>
              <a:gd name="connsiteY60" fmla="*/ 730624 h 1555377"/>
              <a:gd name="connsiteX61" fmla="*/ 1813333 w 2378110"/>
              <a:gd name="connsiteY61" fmla="*/ 712694 h 1555377"/>
              <a:gd name="connsiteX62" fmla="*/ 1768510 w 2378110"/>
              <a:gd name="connsiteY62" fmla="*/ 676835 h 1555377"/>
              <a:gd name="connsiteX63" fmla="*/ 1750580 w 2378110"/>
              <a:gd name="connsiteY63" fmla="*/ 649941 h 1555377"/>
              <a:gd name="connsiteX64" fmla="*/ 1696792 w 2378110"/>
              <a:gd name="connsiteY64" fmla="*/ 614082 h 1555377"/>
              <a:gd name="connsiteX65" fmla="*/ 1678863 w 2378110"/>
              <a:gd name="connsiteY65" fmla="*/ 587188 h 1555377"/>
              <a:gd name="connsiteX66" fmla="*/ 1625075 w 2378110"/>
              <a:gd name="connsiteY66" fmla="*/ 551329 h 1555377"/>
              <a:gd name="connsiteX67" fmla="*/ 1580251 w 2378110"/>
              <a:gd name="connsiteY67" fmla="*/ 515471 h 1555377"/>
              <a:gd name="connsiteX68" fmla="*/ 1544392 w 2378110"/>
              <a:gd name="connsiteY68" fmla="*/ 470647 h 1555377"/>
              <a:gd name="connsiteX69" fmla="*/ 1517498 w 2378110"/>
              <a:gd name="connsiteY69" fmla="*/ 452718 h 1555377"/>
              <a:gd name="connsiteX70" fmla="*/ 1499569 w 2378110"/>
              <a:gd name="connsiteY70" fmla="*/ 434788 h 1555377"/>
              <a:gd name="connsiteX71" fmla="*/ 1445780 w 2378110"/>
              <a:gd name="connsiteY71" fmla="*/ 398929 h 1555377"/>
              <a:gd name="connsiteX72" fmla="*/ 1418886 w 2378110"/>
              <a:gd name="connsiteY72" fmla="*/ 381000 h 1555377"/>
              <a:gd name="connsiteX73" fmla="*/ 1374063 w 2378110"/>
              <a:gd name="connsiteY73" fmla="*/ 340659 h 1555377"/>
              <a:gd name="connsiteX74" fmla="*/ 1351651 w 2378110"/>
              <a:gd name="connsiteY74" fmla="*/ 313764 h 1555377"/>
              <a:gd name="connsiteX75" fmla="*/ 1257522 w 2378110"/>
              <a:gd name="connsiteY75" fmla="*/ 233082 h 1555377"/>
              <a:gd name="connsiteX76" fmla="*/ 1167874 w 2378110"/>
              <a:gd name="connsiteY76" fmla="*/ 170329 h 1555377"/>
              <a:gd name="connsiteX77" fmla="*/ 1087191 w 2378110"/>
              <a:gd name="connsiteY77" fmla="*/ 107577 h 1555377"/>
              <a:gd name="connsiteX78" fmla="*/ 993063 w 2378110"/>
              <a:gd name="connsiteY78" fmla="*/ 62754 h 1555377"/>
              <a:gd name="connsiteX79" fmla="*/ 889969 w 2378110"/>
              <a:gd name="connsiteY79" fmla="*/ 0 h 1555377"/>
              <a:gd name="connsiteX80" fmla="*/ 782392 w 2378110"/>
              <a:gd name="connsiteY80" fmla="*/ 17930 h 1555377"/>
              <a:gd name="connsiteX81" fmla="*/ 710674 w 2378110"/>
              <a:gd name="connsiteY81" fmla="*/ 53788 h 1555377"/>
              <a:gd name="connsiteX82" fmla="*/ 652404 w 2378110"/>
              <a:gd name="connsiteY82" fmla="*/ 138953 h 1555377"/>
              <a:gd name="connsiteX83" fmla="*/ 616545 w 2378110"/>
              <a:gd name="connsiteY83" fmla="*/ 156882 h 1555377"/>
              <a:gd name="connsiteX84" fmla="*/ 621027 w 2378110"/>
              <a:gd name="connsiteY84" fmla="*/ 192743 h 1555377"/>
              <a:gd name="connsiteX85" fmla="*/ 576204 w 2378110"/>
              <a:gd name="connsiteY85" fmla="*/ 224118 h 1555377"/>
              <a:gd name="connsiteX86" fmla="*/ 526898 w 2378110"/>
              <a:gd name="connsiteY86" fmla="*/ 286870 h 1555377"/>
              <a:gd name="connsiteX87" fmla="*/ 495522 w 2378110"/>
              <a:gd name="connsiteY87" fmla="*/ 381000 h 1555377"/>
              <a:gd name="connsiteX88" fmla="*/ 450698 w 2378110"/>
              <a:gd name="connsiteY88" fmla="*/ 416859 h 1555377"/>
              <a:gd name="connsiteX89" fmla="*/ 396910 w 2378110"/>
              <a:gd name="connsiteY89" fmla="*/ 479612 h 1555377"/>
              <a:gd name="connsiteX90" fmla="*/ 378980 w 2378110"/>
              <a:gd name="connsiteY90" fmla="*/ 497541 h 1555377"/>
              <a:gd name="connsiteX91" fmla="*/ 370016 w 2378110"/>
              <a:gd name="connsiteY91" fmla="*/ 524435 h 1555377"/>
              <a:gd name="connsiteX92" fmla="*/ 325192 w 2378110"/>
              <a:gd name="connsiteY92" fmla="*/ 569259 h 1555377"/>
              <a:gd name="connsiteX93" fmla="*/ 316227 w 2378110"/>
              <a:gd name="connsiteY93" fmla="*/ 596153 h 1555377"/>
              <a:gd name="connsiteX94" fmla="*/ 289333 w 2378110"/>
              <a:gd name="connsiteY94" fmla="*/ 614082 h 1555377"/>
              <a:gd name="connsiteX95" fmla="*/ 271404 w 2378110"/>
              <a:gd name="connsiteY95" fmla="*/ 632012 h 1555377"/>
              <a:gd name="connsiteX96" fmla="*/ 244510 w 2378110"/>
              <a:gd name="connsiteY96" fmla="*/ 649941 h 1555377"/>
              <a:gd name="connsiteX97" fmla="*/ 199686 w 2378110"/>
              <a:gd name="connsiteY97" fmla="*/ 694765 h 1555377"/>
              <a:gd name="connsiteX98" fmla="*/ 172792 w 2378110"/>
              <a:gd name="connsiteY98" fmla="*/ 712694 h 1555377"/>
              <a:gd name="connsiteX99" fmla="*/ 127969 w 2378110"/>
              <a:gd name="connsiteY99" fmla="*/ 748553 h 1555377"/>
              <a:gd name="connsiteX100" fmla="*/ 92110 w 2378110"/>
              <a:gd name="connsiteY100" fmla="*/ 793377 h 1555377"/>
              <a:gd name="connsiteX101" fmla="*/ 47286 w 2378110"/>
              <a:gd name="connsiteY101" fmla="*/ 829235 h 1555377"/>
              <a:gd name="connsiteX102" fmla="*/ 29357 w 2378110"/>
              <a:gd name="connsiteY102" fmla="*/ 856129 h 1555377"/>
              <a:gd name="connsiteX0" fmla="*/ 29357 w 2378110"/>
              <a:gd name="connsiteY0" fmla="*/ 856129 h 1555377"/>
              <a:gd name="connsiteX1" fmla="*/ 20392 w 2378110"/>
              <a:gd name="connsiteY1" fmla="*/ 891988 h 1555377"/>
              <a:gd name="connsiteX2" fmla="*/ 2463 w 2378110"/>
              <a:gd name="connsiteY2" fmla="*/ 918882 h 1555377"/>
              <a:gd name="connsiteX3" fmla="*/ 11427 w 2378110"/>
              <a:gd name="connsiteY3" fmla="*/ 1044388 h 1555377"/>
              <a:gd name="connsiteX4" fmla="*/ 47286 w 2378110"/>
              <a:gd name="connsiteY4" fmla="*/ 1089212 h 1555377"/>
              <a:gd name="connsiteX5" fmla="*/ 74180 w 2378110"/>
              <a:gd name="connsiteY5" fmla="*/ 1116106 h 1555377"/>
              <a:gd name="connsiteX6" fmla="*/ 101075 w 2378110"/>
              <a:gd name="connsiteY6" fmla="*/ 1169894 h 1555377"/>
              <a:gd name="connsiteX7" fmla="*/ 136933 w 2378110"/>
              <a:gd name="connsiteY7" fmla="*/ 1214718 h 1555377"/>
              <a:gd name="connsiteX8" fmla="*/ 190722 w 2378110"/>
              <a:gd name="connsiteY8" fmla="*/ 1268506 h 1555377"/>
              <a:gd name="connsiteX9" fmla="*/ 271404 w 2378110"/>
              <a:gd name="connsiteY9" fmla="*/ 1286435 h 1555377"/>
              <a:gd name="connsiteX10" fmla="*/ 325192 w 2378110"/>
              <a:gd name="connsiteY10" fmla="*/ 1313329 h 1555377"/>
              <a:gd name="connsiteX11" fmla="*/ 387945 w 2378110"/>
              <a:gd name="connsiteY11" fmla="*/ 1331259 h 1555377"/>
              <a:gd name="connsiteX12" fmla="*/ 441733 w 2378110"/>
              <a:gd name="connsiteY12" fmla="*/ 1349188 h 1555377"/>
              <a:gd name="connsiteX13" fmla="*/ 477592 w 2378110"/>
              <a:gd name="connsiteY13" fmla="*/ 1358153 h 1555377"/>
              <a:gd name="connsiteX14" fmla="*/ 504486 w 2378110"/>
              <a:gd name="connsiteY14" fmla="*/ 1367118 h 1555377"/>
              <a:gd name="connsiteX15" fmla="*/ 540345 w 2378110"/>
              <a:gd name="connsiteY15" fmla="*/ 1376082 h 1555377"/>
              <a:gd name="connsiteX16" fmla="*/ 594133 w 2378110"/>
              <a:gd name="connsiteY16" fmla="*/ 1394012 h 1555377"/>
              <a:gd name="connsiteX17" fmla="*/ 629992 w 2378110"/>
              <a:gd name="connsiteY17" fmla="*/ 1402977 h 1555377"/>
              <a:gd name="connsiteX18" fmla="*/ 683780 w 2378110"/>
              <a:gd name="connsiteY18" fmla="*/ 1420906 h 1555377"/>
              <a:gd name="connsiteX19" fmla="*/ 764463 w 2378110"/>
              <a:gd name="connsiteY19" fmla="*/ 1429871 h 1555377"/>
              <a:gd name="connsiteX20" fmla="*/ 800322 w 2378110"/>
              <a:gd name="connsiteY20" fmla="*/ 1438835 h 1555377"/>
              <a:gd name="connsiteX21" fmla="*/ 827216 w 2378110"/>
              <a:gd name="connsiteY21" fmla="*/ 1447800 h 1555377"/>
              <a:gd name="connsiteX22" fmla="*/ 872039 w 2378110"/>
              <a:gd name="connsiteY22" fmla="*/ 1456765 h 1555377"/>
              <a:gd name="connsiteX23" fmla="*/ 934792 w 2378110"/>
              <a:gd name="connsiteY23" fmla="*/ 1474694 h 1555377"/>
              <a:gd name="connsiteX24" fmla="*/ 1042369 w 2378110"/>
              <a:gd name="connsiteY24" fmla="*/ 1483659 h 1555377"/>
              <a:gd name="connsiteX25" fmla="*/ 1078227 w 2378110"/>
              <a:gd name="connsiteY25" fmla="*/ 1492624 h 1555377"/>
              <a:gd name="connsiteX26" fmla="*/ 1132016 w 2378110"/>
              <a:gd name="connsiteY26" fmla="*/ 1501588 h 1555377"/>
              <a:gd name="connsiteX27" fmla="*/ 1158910 w 2378110"/>
              <a:gd name="connsiteY27" fmla="*/ 1510553 h 1555377"/>
              <a:gd name="connsiteX28" fmla="*/ 1257522 w 2378110"/>
              <a:gd name="connsiteY28" fmla="*/ 1519518 h 1555377"/>
              <a:gd name="connsiteX29" fmla="*/ 1490604 w 2378110"/>
              <a:gd name="connsiteY29" fmla="*/ 1546412 h 1555377"/>
              <a:gd name="connsiteX30" fmla="*/ 1553357 w 2378110"/>
              <a:gd name="connsiteY30" fmla="*/ 1555377 h 1555377"/>
              <a:gd name="connsiteX31" fmla="*/ 1750580 w 2378110"/>
              <a:gd name="connsiteY31" fmla="*/ 1546412 h 1555377"/>
              <a:gd name="connsiteX32" fmla="*/ 1840227 w 2378110"/>
              <a:gd name="connsiteY32" fmla="*/ 1528482 h 1555377"/>
              <a:gd name="connsiteX33" fmla="*/ 1867122 w 2378110"/>
              <a:gd name="connsiteY33" fmla="*/ 1519518 h 1555377"/>
              <a:gd name="connsiteX34" fmla="*/ 2037451 w 2378110"/>
              <a:gd name="connsiteY34" fmla="*/ 1501588 h 1555377"/>
              <a:gd name="connsiteX35" fmla="*/ 2118133 w 2378110"/>
              <a:gd name="connsiteY35" fmla="*/ 1474694 h 1555377"/>
              <a:gd name="connsiteX36" fmla="*/ 2145027 w 2378110"/>
              <a:gd name="connsiteY36" fmla="*/ 1465729 h 1555377"/>
              <a:gd name="connsiteX37" fmla="*/ 2180886 w 2378110"/>
              <a:gd name="connsiteY37" fmla="*/ 1456765 h 1555377"/>
              <a:gd name="connsiteX38" fmla="*/ 2207780 w 2378110"/>
              <a:gd name="connsiteY38" fmla="*/ 1438835 h 1555377"/>
              <a:gd name="connsiteX39" fmla="*/ 2279498 w 2378110"/>
              <a:gd name="connsiteY39" fmla="*/ 1420906 h 1555377"/>
              <a:gd name="connsiteX40" fmla="*/ 2315357 w 2378110"/>
              <a:gd name="connsiteY40" fmla="*/ 1394012 h 1555377"/>
              <a:gd name="connsiteX41" fmla="*/ 2342251 w 2378110"/>
              <a:gd name="connsiteY41" fmla="*/ 1376082 h 1555377"/>
              <a:gd name="connsiteX42" fmla="*/ 2351216 w 2378110"/>
              <a:gd name="connsiteY42" fmla="*/ 1340224 h 1555377"/>
              <a:gd name="connsiteX43" fmla="*/ 2369145 w 2378110"/>
              <a:gd name="connsiteY43" fmla="*/ 1286435 h 1555377"/>
              <a:gd name="connsiteX44" fmla="*/ 2378110 w 2378110"/>
              <a:gd name="connsiteY44" fmla="*/ 1259541 h 1555377"/>
              <a:gd name="connsiteX45" fmla="*/ 2342251 w 2378110"/>
              <a:gd name="connsiteY45" fmla="*/ 1178859 h 1555377"/>
              <a:gd name="connsiteX46" fmla="*/ 2324322 w 2378110"/>
              <a:gd name="connsiteY46" fmla="*/ 1160929 h 1555377"/>
              <a:gd name="connsiteX47" fmla="*/ 2297427 w 2378110"/>
              <a:gd name="connsiteY47" fmla="*/ 1116106 h 1555377"/>
              <a:gd name="connsiteX48" fmla="*/ 2279498 w 2378110"/>
              <a:gd name="connsiteY48" fmla="*/ 1089212 h 1555377"/>
              <a:gd name="connsiteX49" fmla="*/ 2225710 w 2378110"/>
              <a:gd name="connsiteY49" fmla="*/ 1044388 h 1555377"/>
              <a:gd name="connsiteX50" fmla="*/ 2207780 w 2378110"/>
              <a:gd name="connsiteY50" fmla="*/ 1017494 h 1555377"/>
              <a:gd name="connsiteX51" fmla="*/ 2153992 w 2378110"/>
              <a:gd name="connsiteY51" fmla="*/ 963706 h 1555377"/>
              <a:gd name="connsiteX52" fmla="*/ 2127098 w 2378110"/>
              <a:gd name="connsiteY52" fmla="*/ 936812 h 1555377"/>
              <a:gd name="connsiteX53" fmla="*/ 2073310 w 2378110"/>
              <a:gd name="connsiteY53" fmla="*/ 900953 h 1555377"/>
              <a:gd name="connsiteX54" fmla="*/ 2055380 w 2378110"/>
              <a:gd name="connsiteY54" fmla="*/ 883024 h 1555377"/>
              <a:gd name="connsiteX55" fmla="*/ 2037451 w 2378110"/>
              <a:gd name="connsiteY55" fmla="*/ 856129 h 1555377"/>
              <a:gd name="connsiteX56" fmla="*/ 2001592 w 2378110"/>
              <a:gd name="connsiteY56" fmla="*/ 847165 h 1555377"/>
              <a:gd name="connsiteX57" fmla="*/ 1956769 w 2378110"/>
              <a:gd name="connsiteY57" fmla="*/ 811306 h 1555377"/>
              <a:gd name="connsiteX58" fmla="*/ 1929875 w 2378110"/>
              <a:gd name="connsiteY58" fmla="*/ 802341 h 1555377"/>
              <a:gd name="connsiteX59" fmla="*/ 1858157 w 2378110"/>
              <a:gd name="connsiteY59" fmla="*/ 748553 h 1555377"/>
              <a:gd name="connsiteX60" fmla="*/ 1831263 w 2378110"/>
              <a:gd name="connsiteY60" fmla="*/ 730624 h 1555377"/>
              <a:gd name="connsiteX61" fmla="*/ 1813333 w 2378110"/>
              <a:gd name="connsiteY61" fmla="*/ 712694 h 1555377"/>
              <a:gd name="connsiteX62" fmla="*/ 1768510 w 2378110"/>
              <a:gd name="connsiteY62" fmla="*/ 676835 h 1555377"/>
              <a:gd name="connsiteX63" fmla="*/ 1750580 w 2378110"/>
              <a:gd name="connsiteY63" fmla="*/ 649941 h 1555377"/>
              <a:gd name="connsiteX64" fmla="*/ 1696792 w 2378110"/>
              <a:gd name="connsiteY64" fmla="*/ 614082 h 1555377"/>
              <a:gd name="connsiteX65" fmla="*/ 1678863 w 2378110"/>
              <a:gd name="connsiteY65" fmla="*/ 587188 h 1555377"/>
              <a:gd name="connsiteX66" fmla="*/ 1625075 w 2378110"/>
              <a:gd name="connsiteY66" fmla="*/ 551329 h 1555377"/>
              <a:gd name="connsiteX67" fmla="*/ 1580251 w 2378110"/>
              <a:gd name="connsiteY67" fmla="*/ 515471 h 1555377"/>
              <a:gd name="connsiteX68" fmla="*/ 1544392 w 2378110"/>
              <a:gd name="connsiteY68" fmla="*/ 470647 h 1555377"/>
              <a:gd name="connsiteX69" fmla="*/ 1517498 w 2378110"/>
              <a:gd name="connsiteY69" fmla="*/ 452718 h 1555377"/>
              <a:gd name="connsiteX70" fmla="*/ 1499569 w 2378110"/>
              <a:gd name="connsiteY70" fmla="*/ 434788 h 1555377"/>
              <a:gd name="connsiteX71" fmla="*/ 1445780 w 2378110"/>
              <a:gd name="connsiteY71" fmla="*/ 398929 h 1555377"/>
              <a:gd name="connsiteX72" fmla="*/ 1418886 w 2378110"/>
              <a:gd name="connsiteY72" fmla="*/ 381000 h 1555377"/>
              <a:gd name="connsiteX73" fmla="*/ 1374063 w 2378110"/>
              <a:gd name="connsiteY73" fmla="*/ 340659 h 1555377"/>
              <a:gd name="connsiteX74" fmla="*/ 1351651 w 2378110"/>
              <a:gd name="connsiteY74" fmla="*/ 313764 h 1555377"/>
              <a:gd name="connsiteX75" fmla="*/ 1257522 w 2378110"/>
              <a:gd name="connsiteY75" fmla="*/ 233082 h 1555377"/>
              <a:gd name="connsiteX76" fmla="*/ 1167874 w 2378110"/>
              <a:gd name="connsiteY76" fmla="*/ 170329 h 1555377"/>
              <a:gd name="connsiteX77" fmla="*/ 1087191 w 2378110"/>
              <a:gd name="connsiteY77" fmla="*/ 107577 h 1555377"/>
              <a:gd name="connsiteX78" fmla="*/ 993063 w 2378110"/>
              <a:gd name="connsiteY78" fmla="*/ 62754 h 1555377"/>
              <a:gd name="connsiteX79" fmla="*/ 889969 w 2378110"/>
              <a:gd name="connsiteY79" fmla="*/ 0 h 1555377"/>
              <a:gd name="connsiteX80" fmla="*/ 782392 w 2378110"/>
              <a:gd name="connsiteY80" fmla="*/ 17930 h 1555377"/>
              <a:gd name="connsiteX81" fmla="*/ 710674 w 2378110"/>
              <a:gd name="connsiteY81" fmla="*/ 53788 h 1555377"/>
              <a:gd name="connsiteX82" fmla="*/ 652404 w 2378110"/>
              <a:gd name="connsiteY82" fmla="*/ 138953 h 1555377"/>
              <a:gd name="connsiteX83" fmla="*/ 616545 w 2378110"/>
              <a:gd name="connsiteY83" fmla="*/ 156882 h 1555377"/>
              <a:gd name="connsiteX84" fmla="*/ 621027 w 2378110"/>
              <a:gd name="connsiteY84" fmla="*/ 192743 h 1555377"/>
              <a:gd name="connsiteX85" fmla="*/ 576204 w 2378110"/>
              <a:gd name="connsiteY85" fmla="*/ 224118 h 1555377"/>
              <a:gd name="connsiteX86" fmla="*/ 526898 w 2378110"/>
              <a:gd name="connsiteY86" fmla="*/ 286870 h 1555377"/>
              <a:gd name="connsiteX87" fmla="*/ 473110 w 2378110"/>
              <a:gd name="connsiteY87" fmla="*/ 345141 h 1555377"/>
              <a:gd name="connsiteX88" fmla="*/ 450698 w 2378110"/>
              <a:gd name="connsiteY88" fmla="*/ 416859 h 1555377"/>
              <a:gd name="connsiteX89" fmla="*/ 396910 w 2378110"/>
              <a:gd name="connsiteY89" fmla="*/ 479612 h 1555377"/>
              <a:gd name="connsiteX90" fmla="*/ 378980 w 2378110"/>
              <a:gd name="connsiteY90" fmla="*/ 497541 h 1555377"/>
              <a:gd name="connsiteX91" fmla="*/ 370016 w 2378110"/>
              <a:gd name="connsiteY91" fmla="*/ 524435 h 1555377"/>
              <a:gd name="connsiteX92" fmla="*/ 325192 w 2378110"/>
              <a:gd name="connsiteY92" fmla="*/ 569259 h 1555377"/>
              <a:gd name="connsiteX93" fmla="*/ 316227 w 2378110"/>
              <a:gd name="connsiteY93" fmla="*/ 596153 h 1555377"/>
              <a:gd name="connsiteX94" fmla="*/ 289333 w 2378110"/>
              <a:gd name="connsiteY94" fmla="*/ 614082 h 1555377"/>
              <a:gd name="connsiteX95" fmla="*/ 271404 w 2378110"/>
              <a:gd name="connsiteY95" fmla="*/ 632012 h 1555377"/>
              <a:gd name="connsiteX96" fmla="*/ 244510 w 2378110"/>
              <a:gd name="connsiteY96" fmla="*/ 649941 h 1555377"/>
              <a:gd name="connsiteX97" fmla="*/ 199686 w 2378110"/>
              <a:gd name="connsiteY97" fmla="*/ 694765 h 1555377"/>
              <a:gd name="connsiteX98" fmla="*/ 172792 w 2378110"/>
              <a:gd name="connsiteY98" fmla="*/ 712694 h 1555377"/>
              <a:gd name="connsiteX99" fmla="*/ 127969 w 2378110"/>
              <a:gd name="connsiteY99" fmla="*/ 748553 h 1555377"/>
              <a:gd name="connsiteX100" fmla="*/ 92110 w 2378110"/>
              <a:gd name="connsiteY100" fmla="*/ 793377 h 1555377"/>
              <a:gd name="connsiteX101" fmla="*/ 47286 w 2378110"/>
              <a:gd name="connsiteY101" fmla="*/ 829235 h 1555377"/>
              <a:gd name="connsiteX102" fmla="*/ 29357 w 2378110"/>
              <a:gd name="connsiteY102" fmla="*/ 856129 h 1555377"/>
              <a:gd name="connsiteX0" fmla="*/ 29357 w 2378110"/>
              <a:gd name="connsiteY0" fmla="*/ 856129 h 1555377"/>
              <a:gd name="connsiteX1" fmla="*/ 20392 w 2378110"/>
              <a:gd name="connsiteY1" fmla="*/ 891988 h 1555377"/>
              <a:gd name="connsiteX2" fmla="*/ 2463 w 2378110"/>
              <a:gd name="connsiteY2" fmla="*/ 918882 h 1555377"/>
              <a:gd name="connsiteX3" fmla="*/ 11427 w 2378110"/>
              <a:gd name="connsiteY3" fmla="*/ 1044388 h 1555377"/>
              <a:gd name="connsiteX4" fmla="*/ 47286 w 2378110"/>
              <a:gd name="connsiteY4" fmla="*/ 1089212 h 1555377"/>
              <a:gd name="connsiteX5" fmla="*/ 74180 w 2378110"/>
              <a:gd name="connsiteY5" fmla="*/ 1116106 h 1555377"/>
              <a:gd name="connsiteX6" fmla="*/ 101075 w 2378110"/>
              <a:gd name="connsiteY6" fmla="*/ 1169894 h 1555377"/>
              <a:gd name="connsiteX7" fmla="*/ 136933 w 2378110"/>
              <a:gd name="connsiteY7" fmla="*/ 1214718 h 1555377"/>
              <a:gd name="connsiteX8" fmla="*/ 190722 w 2378110"/>
              <a:gd name="connsiteY8" fmla="*/ 1268506 h 1555377"/>
              <a:gd name="connsiteX9" fmla="*/ 271404 w 2378110"/>
              <a:gd name="connsiteY9" fmla="*/ 1286435 h 1555377"/>
              <a:gd name="connsiteX10" fmla="*/ 325192 w 2378110"/>
              <a:gd name="connsiteY10" fmla="*/ 1313329 h 1555377"/>
              <a:gd name="connsiteX11" fmla="*/ 387945 w 2378110"/>
              <a:gd name="connsiteY11" fmla="*/ 1331259 h 1555377"/>
              <a:gd name="connsiteX12" fmla="*/ 441733 w 2378110"/>
              <a:gd name="connsiteY12" fmla="*/ 1349188 h 1555377"/>
              <a:gd name="connsiteX13" fmla="*/ 477592 w 2378110"/>
              <a:gd name="connsiteY13" fmla="*/ 1358153 h 1555377"/>
              <a:gd name="connsiteX14" fmla="*/ 504486 w 2378110"/>
              <a:gd name="connsiteY14" fmla="*/ 1367118 h 1555377"/>
              <a:gd name="connsiteX15" fmla="*/ 540345 w 2378110"/>
              <a:gd name="connsiteY15" fmla="*/ 1376082 h 1555377"/>
              <a:gd name="connsiteX16" fmla="*/ 594133 w 2378110"/>
              <a:gd name="connsiteY16" fmla="*/ 1394012 h 1555377"/>
              <a:gd name="connsiteX17" fmla="*/ 629992 w 2378110"/>
              <a:gd name="connsiteY17" fmla="*/ 1402977 h 1555377"/>
              <a:gd name="connsiteX18" fmla="*/ 683780 w 2378110"/>
              <a:gd name="connsiteY18" fmla="*/ 1420906 h 1555377"/>
              <a:gd name="connsiteX19" fmla="*/ 764463 w 2378110"/>
              <a:gd name="connsiteY19" fmla="*/ 1429871 h 1555377"/>
              <a:gd name="connsiteX20" fmla="*/ 800322 w 2378110"/>
              <a:gd name="connsiteY20" fmla="*/ 1438835 h 1555377"/>
              <a:gd name="connsiteX21" fmla="*/ 827216 w 2378110"/>
              <a:gd name="connsiteY21" fmla="*/ 1447800 h 1555377"/>
              <a:gd name="connsiteX22" fmla="*/ 872039 w 2378110"/>
              <a:gd name="connsiteY22" fmla="*/ 1456765 h 1555377"/>
              <a:gd name="connsiteX23" fmla="*/ 934792 w 2378110"/>
              <a:gd name="connsiteY23" fmla="*/ 1474694 h 1555377"/>
              <a:gd name="connsiteX24" fmla="*/ 1042369 w 2378110"/>
              <a:gd name="connsiteY24" fmla="*/ 1483659 h 1555377"/>
              <a:gd name="connsiteX25" fmla="*/ 1078227 w 2378110"/>
              <a:gd name="connsiteY25" fmla="*/ 1492624 h 1555377"/>
              <a:gd name="connsiteX26" fmla="*/ 1132016 w 2378110"/>
              <a:gd name="connsiteY26" fmla="*/ 1501588 h 1555377"/>
              <a:gd name="connsiteX27" fmla="*/ 1158910 w 2378110"/>
              <a:gd name="connsiteY27" fmla="*/ 1510553 h 1555377"/>
              <a:gd name="connsiteX28" fmla="*/ 1257522 w 2378110"/>
              <a:gd name="connsiteY28" fmla="*/ 1519518 h 1555377"/>
              <a:gd name="connsiteX29" fmla="*/ 1490604 w 2378110"/>
              <a:gd name="connsiteY29" fmla="*/ 1546412 h 1555377"/>
              <a:gd name="connsiteX30" fmla="*/ 1553357 w 2378110"/>
              <a:gd name="connsiteY30" fmla="*/ 1555377 h 1555377"/>
              <a:gd name="connsiteX31" fmla="*/ 1750580 w 2378110"/>
              <a:gd name="connsiteY31" fmla="*/ 1546412 h 1555377"/>
              <a:gd name="connsiteX32" fmla="*/ 1840227 w 2378110"/>
              <a:gd name="connsiteY32" fmla="*/ 1528482 h 1555377"/>
              <a:gd name="connsiteX33" fmla="*/ 1867122 w 2378110"/>
              <a:gd name="connsiteY33" fmla="*/ 1519518 h 1555377"/>
              <a:gd name="connsiteX34" fmla="*/ 2037451 w 2378110"/>
              <a:gd name="connsiteY34" fmla="*/ 1501588 h 1555377"/>
              <a:gd name="connsiteX35" fmla="*/ 2118133 w 2378110"/>
              <a:gd name="connsiteY35" fmla="*/ 1474694 h 1555377"/>
              <a:gd name="connsiteX36" fmla="*/ 2145027 w 2378110"/>
              <a:gd name="connsiteY36" fmla="*/ 1465729 h 1555377"/>
              <a:gd name="connsiteX37" fmla="*/ 2180886 w 2378110"/>
              <a:gd name="connsiteY37" fmla="*/ 1456765 h 1555377"/>
              <a:gd name="connsiteX38" fmla="*/ 2207780 w 2378110"/>
              <a:gd name="connsiteY38" fmla="*/ 1438835 h 1555377"/>
              <a:gd name="connsiteX39" fmla="*/ 2279498 w 2378110"/>
              <a:gd name="connsiteY39" fmla="*/ 1420906 h 1555377"/>
              <a:gd name="connsiteX40" fmla="*/ 2315357 w 2378110"/>
              <a:gd name="connsiteY40" fmla="*/ 1394012 h 1555377"/>
              <a:gd name="connsiteX41" fmla="*/ 2342251 w 2378110"/>
              <a:gd name="connsiteY41" fmla="*/ 1376082 h 1555377"/>
              <a:gd name="connsiteX42" fmla="*/ 2351216 w 2378110"/>
              <a:gd name="connsiteY42" fmla="*/ 1340224 h 1555377"/>
              <a:gd name="connsiteX43" fmla="*/ 2369145 w 2378110"/>
              <a:gd name="connsiteY43" fmla="*/ 1286435 h 1555377"/>
              <a:gd name="connsiteX44" fmla="*/ 2378110 w 2378110"/>
              <a:gd name="connsiteY44" fmla="*/ 1259541 h 1555377"/>
              <a:gd name="connsiteX45" fmla="*/ 2342251 w 2378110"/>
              <a:gd name="connsiteY45" fmla="*/ 1178859 h 1555377"/>
              <a:gd name="connsiteX46" fmla="*/ 2324322 w 2378110"/>
              <a:gd name="connsiteY46" fmla="*/ 1160929 h 1555377"/>
              <a:gd name="connsiteX47" fmla="*/ 2297427 w 2378110"/>
              <a:gd name="connsiteY47" fmla="*/ 1116106 h 1555377"/>
              <a:gd name="connsiteX48" fmla="*/ 2279498 w 2378110"/>
              <a:gd name="connsiteY48" fmla="*/ 1089212 h 1555377"/>
              <a:gd name="connsiteX49" fmla="*/ 2225710 w 2378110"/>
              <a:gd name="connsiteY49" fmla="*/ 1044388 h 1555377"/>
              <a:gd name="connsiteX50" fmla="*/ 2207780 w 2378110"/>
              <a:gd name="connsiteY50" fmla="*/ 1017494 h 1555377"/>
              <a:gd name="connsiteX51" fmla="*/ 2153992 w 2378110"/>
              <a:gd name="connsiteY51" fmla="*/ 963706 h 1555377"/>
              <a:gd name="connsiteX52" fmla="*/ 2127098 w 2378110"/>
              <a:gd name="connsiteY52" fmla="*/ 936812 h 1555377"/>
              <a:gd name="connsiteX53" fmla="*/ 2073310 w 2378110"/>
              <a:gd name="connsiteY53" fmla="*/ 900953 h 1555377"/>
              <a:gd name="connsiteX54" fmla="*/ 2055380 w 2378110"/>
              <a:gd name="connsiteY54" fmla="*/ 883024 h 1555377"/>
              <a:gd name="connsiteX55" fmla="*/ 2037451 w 2378110"/>
              <a:gd name="connsiteY55" fmla="*/ 856129 h 1555377"/>
              <a:gd name="connsiteX56" fmla="*/ 2001592 w 2378110"/>
              <a:gd name="connsiteY56" fmla="*/ 847165 h 1555377"/>
              <a:gd name="connsiteX57" fmla="*/ 1956769 w 2378110"/>
              <a:gd name="connsiteY57" fmla="*/ 811306 h 1555377"/>
              <a:gd name="connsiteX58" fmla="*/ 1929875 w 2378110"/>
              <a:gd name="connsiteY58" fmla="*/ 802341 h 1555377"/>
              <a:gd name="connsiteX59" fmla="*/ 1858157 w 2378110"/>
              <a:gd name="connsiteY59" fmla="*/ 748553 h 1555377"/>
              <a:gd name="connsiteX60" fmla="*/ 1831263 w 2378110"/>
              <a:gd name="connsiteY60" fmla="*/ 730624 h 1555377"/>
              <a:gd name="connsiteX61" fmla="*/ 1813333 w 2378110"/>
              <a:gd name="connsiteY61" fmla="*/ 712694 h 1555377"/>
              <a:gd name="connsiteX62" fmla="*/ 1768510 w 2378110"/>
              <a:gd name="connsiteY62" fmla="*/ 676835 h 1555377"/>
              <a:gd name="connsiteX63" fmla="*/ 1750580 w 2378110"/>
              <a:gd name="connsiteY63" fmla="*/ 649941 h 1555377"/>
              <a:gd name="connsiteX64" fmla="*/ 1696792 w 2378110"/>
              <a:gd name="connsiteY64" fmla="*/ 614082 h 1555377"/>
              <a:gd name="connsiteX65" fmla="*/ 1678863 w 2378110"/>
              <a:gd name="connsiteY65" fmla="*/ 587188 h 1555377"/>
              <a:gd name="connsiteX66" fmla="*/ 1625075 w 2378110"/>
              <a:gd name="connsiteY66" fmla="*/ 551329 h 1555377"/>
              <a:gd name="connsiteX67" fmla="*/ 1580251 w 2378110"/>
              <a:gd name="connsiteY67" fmla="*/ 515471 h 1555377"/>
              <a:gd name="connsiteX68" fmla="*/ 1544392 w 2378110"/>
              <a:gd name="connsiteY68" fmla="*/ 470647 h 1555377"/>
              <a:gd name="connsiteX69" fmla="*/ 1517498 w 2378110"/>
              <a:gd name="connsiteY69" fmla="*/ 452718 h 1555377"/>
              <a:gd name="connsiteX70" fmla="*/ 1499569 w 2378110"/>
              <a:gd name="connsiteY70" fmla="*/ 434788 h 1555377"/>
              <a:gd name="connsiteX71" fmla="*/ 1445780 w 2378110"/>
              <a:gd name="connsiteY71" fmla="*/ 398929 h 1555377"/>
              <a:gd name="connsiteX72" fmla="*/ 1418886 w 2378110"/>
              <a:gd name="connsiteY72" fmla="*/ 381000 h 1555377"/>
              <a:gd name="connsiteX73" fmla="*/ 1374063 w 2378110"/>
              <a:gd name="connsiteY73" fmla="*/ 340659 h 1555377"/>
              <a:gd name="connsiteX74" fmla="*/ 1351651 w 2378110"/>
              <a:gd name="connsiteY74" fmla="*/ 313764 h 1555377"/>
              <a:gd name="connsiteX75" fmla="*/ 1257522 w 2378110"/>
              <a:gd name="connsiteY75" fmla="*/ 233082 h 1555377"/>
              <a:gd name="connsiteX76" fmla="*/ 1167874 w 2378110"/>
              <a:gd name="connsiteY76" fmla="*/ 170329 h 1555377"/>
              <a:gd name="connsiteX77" fmla="*/ 1087191 w 2378110"/>
              <a:gd name="connsiteY77" fmla="*/ 107577 h 1555377"/>
              <a:gd name="connsiteX78" fmla="*/ 993063 w 2378110"/>
              <a:gd name="connsiteY78" fmla="*/ 62754 h 1555377"/>
              <a:gd name="connsiteX79" fmla="*/ 889969 w 2378110"/>
              <a:gd name="connsiteY79" fmla="*/ 0 h 1555377"/>
              <a:gd name="connsiteX80" fmla="*/ 782392 w 2378110"/>
              <a:gd name="connsiteY80" fmla="*/ 17930 h 1555377"/>
              <a:gd name="connsiteX81" fmla="*/ 710674 w 2378110"/>
              <a:gd name="connsiteY81" fmla="*/ 53788 h 1555377"/>
              <a:gd name="connsiteX82" fmla="*/ 652404 w 2378110"/>
              <a:gd name="connsiteY82" fmla="*/ 138953 h 1555377"/>
              <a:gd name="connsiteX83" fmla="*/ 616545 w 2378110"/>
              <a:gd name="connsiteY83" fmla="*/ 156882 h 1555377"/>
              <a:gd name="connsiteX84" fmla="*/ 621027 w 2378110"/>
              <a:gd name="connsiteY84" fmla="*/ 192743 h 1555377"/>
              <a:gd name="connsiteX85" fmla="*/ 576204 w 2378110"/>
              <a:gd name="connsiteY85" fmla="*/ 224118 h 1555377"/>
              <a:gd name="connsiteX86" fmla="*/ 526898 w 2378110"/>
              <a:gd name="connsiteY86" fmla="*/ 286870 h 1555377"/>
              <a:gd name="connsiteX87" fmla="*/ 473110 w 2378110"/>
              <a:gd name="connsiteY87" fmla="*/ 345141 h 1555377"/>
              <a:gd name="connsiteX88" fmla="*/ 432769 w 2378110"/>
              <a:gd name="connsiteY88" fmla="*/ 398929 h 1555377"/>
              <a:gd name="connsiteX89" fmla="*/ 396910 w 2378110"/>
              <a:gd name="connsiteY89" fmla="*/ 479612 h 1555377"/>
              <a:gd name="connsiteX90" fmla="*/ 378980 w 2378110"/>
              <a:gd name="connsiteY90" fmla="*/ 497541 h 1555377"/>
              <a:gd name="connsiteX91" fmla="*/ 370016 w 2378110"/>
              <a:gd name="connsiteY91" fmla="*/ 524435 h 1555377"/>
              <a:gd name="connsiteX92" fmla="*/ 325192 w 2378110"/>
              <a:gd name="connsiteY92" fmla="*/ 569259 h 1555377"/>
              <a:gd name="connsiteX93" fmla="*/ 316227 w 2378110"/>
              <a:gd name="connsiteY93" fmla="*/ 596153 h 1555377"/>
              <a:gd name="connsiteX94" fmla="*/ 289333 w 2378110"/>
              <a:gd name="connsiteY94" fmla="*/ 614082 h 1555377"/>
              <a:gd name="connsiteX95" fmla="*/ 271404 w 2378110"/>
              <a:gd name="connsiteY95" fmla="*/ 632012 h 1555377"/>
              <a:gd name="connsiteX96" fmla="*/ 244510 w 2378110"/>
              <a:gd name="connsiteY96" fmla="*/ 649941 h 1555377"/>
              <a:gd name="connsiteX97" fmla="*/ 199686 w 2378110"/>
              <a:gd name="connsiteY97" fmla="*/ 694765 h 1555377"/>
              <a:gd name="connsiteX98" fmla="*/ 172792 w 2378110"/>
              <a:gd name="connsiteY98" fmla="*/ 712694 h 1555377"/>
              <a:gd name="connsiteX99" fmla="*/ 127969 w 2378110"/>
              <a:gd name="connsiteY99" fmla="*/ 748553 h 1555377"/>
              <a:gd name="connsiteX100" fmla="*/ 92110 w 2378110"/>
              <a:gd name="connsiteY100" fmla="*/ 793377 h 1555377"/>
              <a:gd name="connsiteX101" fmla="*/ 47286 w 2378110"/>
              <a:gd name="connsiteY101" fmla="*/ 829235 h 1555377"/>
              <a:gd name="connsiteX102" fmla="*/ 29357 w 2378110"/>
              <a:gd name="connsiteY102" fmla="*/ 856129 h 1555377"/>
              <a:gd name="connsiteX0" fmla="*/ 29357 w 2378110"/>
              <a:gd name="connsiteY0" fmla="*/ 856129 h 1555377"/>
              <a:gd name="connsiteX1" fmla="*/ 20392 w 2378110"/>
              <a:gd name="connsiteY1" fmla="*/ 891988 h 1555377"/>
              <a:gd name="connsiteX2" fmla="*/ 2463 w 2378110"/>
              <a:gd name="connsiteY2" fmla="*/ 918882 h 1555377"/>
              <a:gd name="connsiteX3" fmla="*/ 11427 w 2378110"/>
              <a:gd name="connsiteY3" fmla="*/ 1044388 h 1555377"/>
              <a:gd name="connsiteX4" fmla="*/ 47286 w 2378110"/>
              <a:gd name="connsiteY4" fmla="*/ 1089212 h 1555377"/>
              <a:gd name="connsiteX5" fmla="*/ 74180 w 2378110"/>
              <a:gd name="connsiteY5" fmla="*/ 1116106 h 1555377"/>
              <a:gd name="connsiteX6" fmla="*/ 101075 w 2378110"/>
              <a:gd name="connsiteY6" fmla="*/ 1169894 h 1555377"/>
              <a:gd name="connsiteX7" fmla="*/ 136933 w 2378110"/>
              <a:gd name="connsiteY7" fmla="*/ 1214718 h 1555377"/>
              <a:gd name="connsiteX8" fmla="*/ 190722 w 2378110"/>
              <a:gd name="connsiteY8" fmla="*/ 1268506 h 1555377"/>
              <a:gd name="connsiteX9" fmla="*/ 271404 w 2378110"/>
              <a:gd name="connsiteY9" fmla="*/ 1286435 h 1555377"/>
              <a:gd name="connsiteX10" fmla="*/ 325192 w 2378110"/>
              <a:gd name="connsiteY10" fmla="*/ 1313329 h 1555377"/>
              <a:gd name="connsiteX11" fmla="*/ 387945 w 2378110"/>
              <a:gd name="connsiteY11" fmla="*/ 1331259 h 1555377"/>
              <a:gd name="connsiteX12" fmla="*/ 441733 w 2378110"/>
              <a:gd name="connsiteY12" fmla="*/ 1349188 h 1555377"/>
              <a:gd name="connsiteX13" fmla="*/ 477592 w 2378110"/>
              <a:gd name="connsiteY13" fmla="*/ 1358153 h 1555377"/>
              <a:gd name="connsiteX14" fmla="*/ 504486 w 2378110"/>
              <a:gd name="connsiteY14" fmla="*/ 1367118 h 1555377"/>
              <a:gd name="connsiteX15" fmla="*/ 540345 w 2378110"/>
              <a:gd name="connsiteY15" fmla="*/ 1376082 h 1555377"/>
              <a:gd name="connsiteX16" fmla="*/ 594133 w 2378110"/>
              <a:gd name="connsiteY16" fmla="*/ 1394012 h 1555377"/>
              <a:gd name="connsiteX17" fmla="*/ 629992 w 2378110"/>
              <a:gd name="connsiteY17" fmla="*/ 1402977 h 1555377"/>
              <a:gd name="connsiteX18" fmla="*/ 683780 w 2378110"/>
              <a:gd name="connsiteY18" fmla="*/ 1420906 h 1555377"/>
              <a:gd name="connsiteX19" fmla="*/ 764463 w 2378110"/>
              <a:gd name="connsiteY19" fmla="*/ 1429871 h 1555377"/>
              <a:gd name="connsiteX20" fmla="*/ 800322 w 2378110"/>
              <a:gd name="connsiteY20" fmla="*/ 1438835 h 1555377"/>
              <a:gd name="connsiteX21" fmla="*/ 827216 w 2378110"/>
              <a:gd name="connsiteY21" fmla="*/ 1447800 h 1555377"/>
              <a:gd name="connsiteX22" fmla="*/ 872039 w 2378110"/>
              <a:gd name="connsiteY22" fmla="*/ 1456765 h 1555377"/>
              <a:gd name="connsiteX23" fmla="*/ 934792 w 2378110"/>
              <a:gd name="connsiteY23" fmla="*/ 1474694 h 1555377"/>
              <a:gd name="connsiteX24" fmla="*/ 1042369 w 2378110"/>
              <a:gd name="connsiteY24" fmla="*/ 1483659 h 1555377"/>
              <a:gd name="connsiteX25" fmla="*/ 1078227 w 2378110"/>
              <a:gd name="connsiteY25" fmla="*/ 1492624 h 1555377"/>
              <a:gd name="connsiteX26" fmla="*/ 1132016 w 2378110"/>
              <a:gd name="connsiteY26" fmla="*/ 1501588 h 1555377"/>
              <a:gd name="connsiteX27" fmla="*/ 1158910 w 2378110"/>
              <a:gd name="connsiteY27" fmla="*/ 1510553 h 1555377"/>
              <a:gd name="connsiteX28" fmla="*/ 1257522 w 2378110"/>
              <a:gd name="connsiteY28" fmla="*/ 1519518 h 1555377"/>
              <a:gd name="connsiteX29" fmla="*/ 1490604 w 2378110"/>
              <a:gd name="connsiteY29" fmla="*/ 1546412 h 1555377"/>
              <a:gd name="connsiteX30" fmla="*/ 1553357 w 2378110"/>
              <a:gd name="connsiteY30" fmla="*/ 1555377 h 1555377"/>
              <a:gd name="connsiteX31" fmla="*/ 1750580 w 2378110"/>
              <a:gd name="connsiteY31" fmla="*/ 1546412 h 1555377"/>
              <a:gd name="connsiteX32" fmla="*/ 1840227 w 2378110"/>
              <a:gd name="connsiteY32" fmla="*/ 1528482 h 1555377"/>
              <a:gd name="connsiteX33" fmla="*/ 1867122 w 2378110"/>
              <a:gd name="connsiteY33" fmla="*/ 1519518 h 1555377"/>
              <a:gd name="connsiteX34" fmla="*/ 2037451 w 2378110"/>
              <a:gd name="connsiteY34" fmla="*/ 1501588 h 1555377"/>
              <a:gd name="connsiteX35" fmla="*/ 2118133 w 2378110"/>
              <a:gd name="connsiteY35" fmla="*/ 1474694 h 1555377"/>
              <a:gd name="connsiteX36" fmla="*/ 2145027 w 2378110"/>
              <a:gd name="connsiteY36" fmla="*/ 1465729 h 1555377"/>
              <a:gd name="connsiteX37" fmla="*/ 2180886 w 2378110"/>
              <a:gd name="connsiteY37" fmla="*/ 1456765 h 1555377"/>
              <a:gd name="connsiteX38" fmla="*/ 2207780 w 2378110"/>
              <a:gd name="connsiteY38" fmla="*/ 1438835 h 1555377"/>
              <a:gd name="connsiteX39" fmla="*/ 2279498 w 2378110"/>
              <a:gd name="connsiteY39" fmla="*/ 1420906 h 1555377"/>
              <a:gd name="connsiteX40" fmla="*/ 2315357 w 2378110"/>
              <a:gd name="connsiteY40" fmla="*/ 1394012 h 1555377"/>
              <a:gd name="connsiteX41" fmla="*/ 2342251 w 2378110"/>
              <a:gd name="connsiteY41" fmla="*/ 1376082 h 1555377"/>
              <a:gd name="connsiteX42" fmla="*/ 2351216 w 2378110"/>
              <a:gd name="connsiteY42" fmla="*/ 1340224 h 1555377"/>
              <a:gd name="connsiteX43" fmla="*/ 2369145 w 2378110"/>
              <a:gd name="connsiteY43" fmla="*/ 1286435 h 1555377"/>
              <a:gd name="connsiteX44" fmla="*/ 2378110 w 2378110"/>
              <a:gd name="connsiteY44" fmla="*/ 1259541 h 1555377"/>
              <a:gd name="connsiteX45" fmla="*/ 2342251 w 2378110"/>
              <a:gd name="connsiteY45" fmla="*/ 1178859 h 1555377"/>
              <a:gd name="connsiteX46" fmla="*/ 2324322 w 2378110"/>
              <a:gd name="connsiteY46" fmla="*/ 1160929 h 1555377"/>
              <a:gd name="connsiteX47" fmla="*/ 2297427 w 2378110"/>
              <a:gd name="connsiteY47" fmla="*/ 1116106 h 1555377"/>
              <a:gd name="connsiteX48" fmla="*/ 2279498 w 2378110"/>
              <a:gd name="connsiteY48" fmla="*/ 1089212 h 1555377"/>
              <a:gd name="connsiteX49" fmla="*/ 2225710 w 2378110"/>
              <a:gd name="connsiteY49" fmla="*/ 1044388 h 1555377"/>
              <a:gd name="connsiteX50" fmla="*/ 2207780 w 2378110"/>
              <a:gd name="connsiteY50" fmla="*/ 1017494 h 1555377"/>
              <a:gd name="connsiteX51" fmla="*/ 2153992 w 2378110"/>
              <a:gd name="connsiteY51" fmla="*/ 963706 h 1555377"/>
              <a:gd name="connsiteX52" fmla="*/ 2127098 w 2378110"/>
              <a:gd name="connsiteY52" fmla="*/ 936812 h 1555377"/>
              <a:gd name="connsiteX53" fmla="*/ 2073310 w 2378110"/>
              <a:gd name="connsiteY53" fmla="*/ 900953 h 1555377"/>
              <a:gd name="connsiteX54" fmla="*/ 2055380 w 2378110"/>
              <a:gd name="connsiteY54" fmla="*/ 883024 h 1555377"/>
              <a:gd name="connsiteX55" fmla="*/ 2037451 w 2378110"/>
              <a:gd name="connsiteY55" fmla="*/ 856129 h 1555377"/>
              <a:gd name="connsiteX56" fmla="*/ 2001592 w 2378110"/>
              <a:gd name="connsiteY56" fmla="*/ 847165 h 1555377"/>
              <a:gd name="connsiteX57" fmla="*/ 1956769 w 2378110"/>
              <a:gd name="connsiteY57" fmla="*/ 811306 h 1555377"/>
              <a:gd name="connsiteX58" fmla="*/ 1929875 w 2378110"/>
              <a:gd name="connsiteY58" fmla="*/ 802341 h 1555377"/>
              <a:gd name="connsiteX59" fmla="*/ 1858157 w 2378110"/>
              <a:gd name="connsiteY59" fmla="*/ 748553 h 1555377"/>
              <a:gd name="connsiteX60" fmla="*/ 1831263 w 2378110"/>
              <a:gd name="connsiteY60" fmla="*/ 730624 h 1555377"/>
              <a:gd name="connsiteX61" fmla="*/ 1813333 w 2378110"/>
              <a:gd name="connsiteY61" fmla="*/ 712694 h 1555377"/>
              <a:gd name="connsiteX62" fmla="*/ 1768510 w 2378110"/>
              <a:gd name="connsiteY62" fmla="*/ 676835 h 1555377"/>
              <a:gd name="connsiteX63" fmla="*/ 1750580 w 2378110"/>
              <a:gd name="connsiteY63" fmla="*/ 649941 h 1555377"/>
              <a:gd name="connsiteX64" fmla="*/ 1696792 w 2378110"/>
              <a:gd name="connsiteY64" fmla="*/ 614082 h 1555377"/>
              <a:gd name="connsiteX65" fmla="*/ 1678863 w 2378110"/>
              <a:gd name="connsiteY65" fmla="*/ 587188 h 1555377"/>
              <a:gd name="connsiteX66" fmla="*/ 1625075 w 2378110"/>
              <a:gd name="connsiteY66" fmla="*/ 551329 h 1555377"/>
              <a:gd name="connsiteX67" fmla="*/ 1580251 w 2378110"/>
              <a:gd name="connsiteY67" fmla="*/ 515471 h 1555377"/>
              <a:gd name="connsiteX68" fmla="*/ 1544392 w 2378110"/>
              <a:gd name="connsiteY68" fmla="*/ 470647 h 1555377"/>
              <a:gd name="connsiteX69" fmla="*/ 1517498 w 2378110"/>
              <a:gd name="connsiteY69" fmla="*/ 452718 h 1555377"/>
              <a:gd name="connsiteX70" fmla="*/ 1499569 w 2378110"/>
              <a:gd name="connsiteY70" fmla="*/ 434788 h 1555377"/>
              <a:gd name="connsiteX71" fmla="*/ 1445780 w 2378110"/>
              <a:gd name="connsiteY71" fmla="*/ 398929 h 1555377"/>
              <a:gd name="connsiteX72" fmla="*/ 1418886 w 2378110"/>
              <a:gd name="connsiteY72" fmla="*/ 381000 h 1555377"/>
              <a:gd name="connsiteX73" fmla="*/ 1374063 w 2378110"/>
              <a:gd name="connsiteY73" fmla="*/ 340659 h 1555377"/>
              <a:gd name="connsiteX74" fmla="*/ 1351651 w 2378110"/>
              <a:gd name="connsiteY74" fmla="*/ 313764 h 1555377"/>
              <a:gd name="connsiteX75" fmla="*/ 1257522 w 2378110"/>
              <a:gd name="connsiteY75" fmla="*/ 233082 h 1555377"/>
              <a:gd name="connsiteX76" fmla="*/ 1167874 w 2378110"/>
              <a:gd name="connsiteY76" fmla="*/ 170329 h 1555377"/>
              <a:gd name="connsiteX77" fmla="*/ 1087191 w 2378110"/>
              <a:gd name="connsiteY77" fmla="*/ 107577 h 1555377"/>
              <a:gd name="connsiteX78" fmla="*/ 993063 w 2378110"/>
              <a:gd name="connsiteY78" fmla="*/ 62754 h 1555377"/>
              <a:gd name="connsiteX79" fmla="*/ 889969 w 2378110"/>
              <a:gd name="connsiteY79" fmla="*/ 0 h 1555377"/>
              <a:gd name="connsiteX80" fmla="*/ 782392 w 2378110"/>
              <a:gd name="connsiteY80" fmla="*/ 17930 h 1555377"/>
              <a:gd name="connsiteX81" fmla="*/ 710674 w 2378110"/>
              <a:gd name="connsiteY81" fmla="*/ 53788 h 1555377"/>
              <a:gd name="connsiteX82" fmla="*/ 652404 w 2378110"/>
              <a:gd name="connsiteY82" fmla="*/ 138953 h 1555377"/>
              <a:gd name="connsiteX83" fmla="*/ 616545 w 2378110"/>
              <a:gd name="connsiteY83" fmla="*/ 156882 h 1555377"/>
              <a:gd name="connsiteX84" fmla="*/ 621027 w 2378110"/>
              <a:gd name="connsiteY84" fmla="*/ 192743 h 1555377"/>
              <a:gd name="connsiteX85" fmla="*/ 576204 w 2378110"/>
              <a:gd name="connsiteY85" fmla="*/ 224118 h 1555377"/>
              <a:gd name="connsiteX86" fmla="*/ 526898 w 2378110"/>
              <a:gd name="connsiteY86" fmla="*/ 286870 h 1555377"/>
              <a:gd name="connsiteX87" fmla="*/ 473110 w 2378110"/>
              <a:gd name="connsiteY87" fmla="*/ 345141 h 1555377"/>
              <a:gd name="connsiteX88" fmla="*/ 432769 w 2378110"/>
              <a:gd name="connsiteY88" fmla="*/ 398929 h 1555377"/>
              <a:gd name="connsiteX89" fmla="*/ 396910 w 2378110"/>
              <a:gd name="connsiteY89" fmla="*/ 479612 h 1555377"/>
              <a:gd name="connsiteX90" fmla="*/ 378980 w 2378110"/>
              <a:gd name="connsiteY90" fmla="*/ 497541 h 1555377"/>
              <a:gd name="connsiteX91" fmla="*/ 370016 w 2378110"/>
              <a:gd name="connsiteY91" fmla="*/ 524435 h 1555377"/>
              <a:gd name="connsiteX92" fmla="*/ 325192 w 2378110"/>
              <a:gd name="connsiteY92" fmla="*/ 569259 h 1555377"/>
              <a:gd name="connsiteX93" fmla="*/ 316227 w 2378110"/>
              <a:gd name="connsiteY93" fmla="*/ 596153 h 1555377"/>
              <a:gd name="connsiteX94" fmla="*/ 289333 w 2378110"/>
              <a:gd name="connsiteY94" fmla="*/ 614082 h 1555377"/>
              <a:gd name="connsiteX95" fmla="*/ 271404 w 2378110"/>
              <a:gd name="connsiteY95" fmla="*/ 632012 h 1555377"/>
              <a:gd name="connsiteX96" fmla="*/ 244510 w 2378110"/>
              <a:gd name="connsiteY96" fmla="*/ 649941 h 1555377"/>
              <a:gd name="connsiteX97" fmla="*/ 199686 w 2378110"/>
              <a:gd name="connsiteY97" fmla="*/ 694765 h 1555377"/>
              <a:gd name="connsiteX98" fmla="*/ 172792 w 2378110"/>
              <a:gd name="connsiteY98" fmla="*/ 712694 h 1555377"/>
              <a:gd name="connsiteX99" fmla="*/ 127969 w 2378110"/>
              <a:gd name="connsiteY99" fmla="*/ 748553 h 1555377"/>
              <a:gd name="connsiteX100" fmla="*/ 92110 w 2378110"/>
              <a:gd name="connsiteY100" fmla="*/ 793377 h 1555377"/>
              <a:gd name="connsiteX101" fmla="*/ 47286 w 2378110"/>
              <a:gd name="connsiteY101" fmla="*/ 829235 h 1555377"/>
              <a:gd name="connsiteX102" fmla="*/ 29357 w 2378110"/>
              <a:gd name="connsiteY102" fmla="*/ 856129 h 1555377"/>
              <a:gd name="connsiteX0" fmla="*/ 29357 w 2378110"/>
              <a:gd name="connsiteY0" fmla="*/ 856129 h 1555377"/>
              <a:gd name="connsiteX1" fmla="*/ 20392 w 2378110"/>
              <a:gd name="connsiteY1" fmla="*/ 891988 h 1555377"/>
              <a:gd name="connsiteX2" fmla="*/ 2463 w 2378110"/>
              <a:gd name="connsiteY2" fmla="*/ 918882 h 1555377"/>
              <a:gd name="connsiteX3" fmla="*/ 11427 w 2378110"/>
              <a:gd name="connsiteY3" fmla="*/ 1044388 h 1555377"/>
              <a:gd name="connsiteX4" fmla="*/ 47286 w 2378110"/>
              <a:gd name="connsiteY4" fmla="*/ 1089212 h 1555377"/>
              <a:gd name="connsiteX5" fmla="*/ 74180 w 2378110"/>
              <a:gd name="connsiteY5" fmla="*/ 1116106 h 1555377"/>
              <a:gd name="connsiteX6" fmla="*/ 101075 w 2378110"/>
              <a:gd name="connsiteY6" fmla="*/ 1169894 h 1555377"/>
              <a:gd name="connsiteX7" fmla="*/ 136933 w 2378110"/>
              <a:gd name="connsiteY7" fmla="*/ 1214718 h 1555377"/>
              <a:gd name="connsiteX8" fmla="*/ 190722 w 2378110"/>
              <a:gd name="connsiteY8" fmla="*/ 1268506 h 1555377"/>
              <a:gd name="connsiteX9" fmla="*/ 271404 w 2378110"/>
              <a:gd name="connsiteY9" fmla="*/ 1286435 h 1555377"/>
              <a:gd name="connsiteX10" fmla="*/ 325192 w 2378110"/>
              <a:gd name="connsiteY10" fmla="*/ 1313329 h 1555377"/>
              <a:gd name="connsiteX11" fmla="*/ 387945 w 2378110"/>
              <a:gd name="connsiteY11" fmla="*/ 1331259 h 1555377"/>
              <a:gd name="connsiteX12" fmla="*/ 441733 w 2378110"/>
              <a:gd name="connsiteY12" fmla="*/ 1349188 h 1555377"/>
              <a:gd name="connsiteX13" fmla="*/ 477592 w 2378110"/>
              <a:gd name="connsiteY13" fmla="*/ 1358153 h 1555377"/>
              <a:gd name="connsiteX14" fmla="*/ 504486 w 2378110"/>
              <a:gd name="connsiteY14" fmla="*/ 1367118 h 1555377"/>
              <a:gd name="connsiteX15" fmla="*/ 540345 w 2378110"/>
              <a:gd name="connsiteY15" fmla="*/ 1376082 h 1555377"/>
              <a:gd name="connsiteX16" fmla="*/ 594133 w 2378110"/>
              <a:gd name="connsiteY16" fmla="*/ 1394012 h 1555377"/>
              <a:gd name="connsiteX17" fmla="*/ 629992 w 2378110"/>
              <a:gd name="connsiteY17" fmla="*/ 1402977 h 1555377"/>
              <a:gd name="connsiteX18" fmla="*/ 683780 w 2378110"/>
              <a:gd name="connsiteY18" fmla="*/ 1420906 h 1555377"/>
              <a:gd name="connsiteX19" fmla="*/ 764463 w 2378110"/>
              <a:gd name="connsiteY19" fmla="*/ 1429871 h 1555377"/>
              <a:gd name="connsiteX20" fmla="*/ 800322 w 2378110"/>
              <a:gd name="connsiteY20" fmla="*/ 1438835 h 1555377"/>
              <a:gd name="connsiteX21" fmla="*/ 827216 w 2378110"/>
              <a:gd name="connsiteY21" fmla="*/ 1447800 h 1555377"/>
              <a:gd name="connsiteX22" fmla="*/ 872039 w 2378110"/>
              <a:gd name="connsiteY22" fmla="*/ 1456765 h 1555377"/>
              <a:gd name="connsiteX23" fmla="*/ 934792 w 2378110"/>
              <a:gd name="connsiteY23" fmla="*/ 1474694 h 1555377"/>
              <a:gd name="connsiteX24" fmla="*/ 1042369 w 2378110"/>
              <a:gd name="connsiteY24" fmla="*/ 1483659 h 1555377"/>
              <a:gd name="connsiteX25" fmla="*/ 1078227 w 2378110"/>
              <a:gd name="connsiteY25" fmla="*/ 1492624 h 1555377"/>
              <a:gd name="connsiteX26" fmla="*/ 1132016 w 2378110"/>
              <a:gd name="connsiteY26" fmla="*/ 1501588 h 1555377"/>
              <a:gd name="connsiteX27" fmla="*/ 1158910 w 2378110"/>
              <a:gd name="connsiteY27" fmla="*/ 1510553 h 1555377"/>
              <a:gd name="connsiteX28" fmla="*/ 1257522 w 2378110"/>
              <a:gd name="connsiteY28" fmla="*/ 1519518 h 1555377"/>
              <a:gd name="connsiteX29" fmla="*/ 1490604 w 2378110"/>
              <a:gd name="connsiteY29" fmla="*/ 1546412 h 1555377"/>
              <a:gd name="connsiteX30" fmla="*/ 1553357 w 2378110"/>
              <a:gd name="connsiteY30" fmla="*/ 1555377 h 1555377"/>
              <a:gd name="connsiteX31" fmla="*/ 1750580 w 2378110"/>
              <a:gd name="connsiteY31" fmla="*/ 1546412 h 1555377"/>
              <a:gd name="connsiteX32" fmla="*/ 1840227 w 2378110"/>
              <a:gd name="connsiteY32" fmla="*/ 1528482 h 1555377"/>
              <a:gd name="connsiteX33" fmla="*/ 1867122 w 2378110"/>
              <a:gd name="connsiteY33" fmla="*/ 1519518 h 1555377"/>
              <a:gd name="connsiteX34" fmla="*/ 2037451 w 2378110"/>
              <a:gd name="connsiteY34" fmla="*/ 1501588 h 1555377"/>
              <a:gd name="connsiteX35" fmla="*/ 2118133 w 2378110"/>
              <a:gd name="connsiteY35" fmla="*/ 1474694 h 1555377"/>
              <a:gd name="connsiteX36" fmla="*/ 2145027 w 2378110"/>
              <a:gd name="connsiteY36" fmla="*/ 1465729 h 1555377"/>
              <a:gd name="connsiteX37" fmla="*/ 2180886 w 2378110"/>
              <a:gd name="connsiteY37" fmla="*/ 1456765 h 1555377"/>
              <a:gd name="connsiteX38" fmla="*/ 2207780 w 2378110"/>
              <a:gd name="connsiteY38" fmla="*/ 1438835 h 1555377"/>
              <a:gd name="connsiteX39" fmla="*/ 2279498 w 2378110"/>
              <a:gd name="connsiteY39" fmla="*/ 1420906 h 1555377"/>
              <a:gd name="connsiteX40" fmla="*/ 2315357 w 2378110"/>
              <a:gd name="connsiteY40" fmla="*/ 1394012 h 1555377"/>
              <a:gd name="connsiteX41" fmla="*/ 2342251 w 2378110"/>
              <a:gd name="connsiteY41" fmla="*/ 1376082 h 1555377"/>
              <a:gd name="connsiteX42" fmla="*/ 2351216 w 2378110"/>
              <a:gd name="connsiteY42" fmla="*/ 1340224 h 1555377"/>
              <a:gd name="connsiteX43" fmla="*/ 2369145 w 2378110"/>
              <a:gd name="connsiteY43" fmla="*/ 1286435 h 1555377"/>
              <a:gd name="connsiteX44" fmla="*/ 2378110 w 2378110"/>
              <a:gd name="connsiteY44" fmla="*/ 1259541 h 1555377"/>
              <a:gd name="connsiteX45" fmla="*/ 2342251 w 2378110"/>
              <a:gd name="connsiteY45" fmla="*/ 1178859 h 1555377"/>
              <a:gd name="connsiteX46" fmla="*/ 2324322 w 2378110"/>
              <a:gd name="connsiteY46" fmla="*/ 1160929 h 1555377"/>
              <a:gd name="connsiteX47" fmla="*/ 2297427 w 2378110"/>
              <a:gd name="connsiteY47" fmla="*/ 1116106 h 1555377"/>
              <a:gd name="connsiteX48" fmla="*/ 2279498 w 2378110"/>
              <a:gd name="connsiteY48" fmla="*/ 1089212 h 1555377"/>
              <a:gd name="connsiteX49" fmla="*/ 2225710 w 2378110"/>
              <a:gd name="connsiteY49" fmla="*/ 1044388 h 1555377"/>
              <a:gd name="connsiteX50" fmla="*/ 2207780 w 2378110"/>
              <a:gd name="connsiteY50" fmla="*/ 1017494 h 1555377"/>
              <a:gd name="connsiteX51" fmla="*/ 2153992 w 2378110"/>
              <a:gd name="connsiteY51" fmla="*/ 963706 h 1555377"/>
              <a:gd name="connsiteX52" fmla="*/ 2127098 w 2378110"/>
              <a:gd name="connsiteY52" fmla="*/ 936812 h 1555377"/>
              <a:gd name="connsiteX53" fmla="*/ 2073310 w 2378110"/>
              <a:gd name="connsiteY53" fmla="*/ 900953 h 1555377"/>
              <a:gd name="connsiteX54" fmla="*/ 2055380 w 2378110"/>
              <a:gd name="connsiteY54" fmla="*/ 883024 h 1555377"/>
              <a:gd name="connsiteX55" fmla="*/ 2037451 w 2378110"/>
              <a:gd name="connsiteY55" fmla="*/ 856129 h 1555377"/>
              <a:gd name="connsiteX56" fmla="*/ 2001592 w 2378110"/>
              <a:gd name="connsiteY56" fmla="*/ 847165 h 1555377"/>
              <a:gd name="connsiteX57" fmla="*/ 1956769 w 2378110"/>
              <a:gd name="connsiteY57" fmla="*/ 811306 h 1555377"/>
              <a:gd name="connsiteX58" fmla="*/ 1929875 w 2378110"/>
              <a:gd name="connsiteY58" fmla="*/ 802341 h 1555377"/>
              <a:gd name="connsiteX59" fmla="*/ 1858157 w 2378110"/>
              <a:gd name="connsiteY59" fmla="*/ 748553 h 1555377"/>
              <a:gd name="connsiteX60" fmla="*/ 1831263 w 2378110"/>
              <a:gd name="connsiteY60" fmla="*/ 730624 h 1555377"/>
              <a:gd name="connsiteX61" fmla="*/ 1813333 w 2378110"/>
              <a:gd name="connsiteY61" fmla="*/ 712694 h 1555377"/>
              <a:gd name="connsiteX62" fmla="*/ 1768510 w 2378110"/>
              <a:gd name="connsiteY62" fmla="*/ 676835 h 1555377"/>
              <a:gd name="connsiteX63" fmla="*/ 1750580 w 2378110"/>
              <a:gd name="connsiteY63" fmla="*/ 649941 h 1555377"/>
              <a:gd name="connsiteX64" fmla="*/ 1696792 w 2378110"/>
              <a:gd name="connsiteY64" fmla="*/ 614082 h 1555377"/>
              <a:gd name="connsiteX65" fmla="*/ 1678863 w 2378110"/>
              <a:gd name="connsiteY65" fmla="*/ 587188 h 1555377"/>
              <a:gd name="connsiteX66" fmla="*/ 1625075 w 2378110"/>
              <a:gd name="connsiteY66" fmla="*/ 551329 h 1555377"/>
              <a:gd name="connsiteX67" fmla="*/ 1580251 w 2378110"/>
              <a:gd name="connsiteY67" fmla="*/ 515471 h 1555377"/>
              <a:gd name="connsiteX68" fmla="*/ 1544392 w 2378110"/>
              <a:gd name="connsiteY68" fmla="*/ 470647 h 1555377"/>
              <a:gd name="connsiteX69" fmla="*/ 1517498 w 2378110"/>
              <a:gd name="connsiteY69" fmla="*/ 452718 h 1555377"/>
              <a:gd name="connsiteX70" fmla="*/ 1499569 w 2378110"/>
              <a:gd name="connsiteY70" fmla="*/ 434788 h 1555377"/>
              <a:gd name="connsiteX71" fmla="*/ 1445780 w 2378110"/>
              <a:gd name="connsiteY71" fmla="*/ 398929 h 1555377"/>
              <a:gd name="connsiteX72" fmla="*/ 1418886 w 2378110"/>
              <a:gd name="connsiteY72" fmla="*/ 381000 h 1555377"/>
              <a:gd name="connsiteX73" fmla="*/ 1374063 w 2378110"/>
              <a:gd name="connsiteY73" fmla="*/ 340659 h 1555377"/>
              <a:gd name="connsiteX74" fmla="*/ 1351651 w 2378110"/>
              <a:gd name="connsiteY74" fmla="*/ 313764 h 1555377"/>
              <a:gd name="connsiteX75" fmla="*/ 1257522 w 2378110"/>
              <a:gd name="connsiteY75" fmla="*/ 233082 h 1555377"/>
              <a:gd name="connsiteX76" fmla="*/ 1167874 w 2378110"/>
              <a:gd name="connsiteY76" fmla="*/ 170329 h 1555377"/>
              <a:gd name="connsiteX77" fmla="*/ 1087191 w 2378110"/>
              <a:gd name="connsiteY77" fmla="*/ 107577 h 1555377"/>
              <a:gd name="connsiteX78" fmla="*/ 993063 w 2378110"/>
              <a:gd name="connsiteY78" fmla="*/ 62754 h 1555377"/>
              <a:gd name="connsiteX79" fmla="*/ 889969 w 2378110"/>
              <a:gd name="connsiteY79" fmla="*/ 0 h 1555377"/>
              <a:gd name="connsiteX80" fmla="*/ 782392 w 2378110"/>
              <a:gd name="connsiteY80" fmla="*/ 17930 h 1555377"/>
              <a:gd name="connsiteX81" fmla="*/ 710674 w 2378110"/>
              <a:gd name="connsiteY81" fmla="*/ 53788 h 1555377"/>
              <a:gd name="connsiteX82" fmla="*/ 652404 w 2378110"/>
              <a:gd name="connsiteY82" fmla="*/ 138953 h 1555377"/>
              <a:gd name="connsiteX83" fmla="*/ 616545 w 2378110"/>
              <a:gd name="connsiteY83" fmla="*/ 156882 h 1555377"/>
              <a:gd name="connsiteX84" fmla="*/ 621027 w 2378110"/>
              <a:gd name="connsiteY84" fmla="*/ 192743 h 1555377"/>
              <a:gd name="connsiteX85" fmla="*/ 576204 w 2378110"/>
              <a:gd name="connsiteY85" fmla="*/ 224118 h 1555377"/>
              <a:gd name="connsiteX86" fmla="*/ 526898 w 2378110"/>
              <a:gd name="connsiteY86" fmla="*/ 286870 h 1555377"/>
              <a:gd name="connsiteX87" fmla="*/ 473110 w 2378110"/>
              <a:gd name="connsiteY87" fmla="*/ 322729 h 1555377"/>
              <a:gd name="connsiteX88" fmla="*/ 432769 w 2378110"/>
              <a:gd name="connsiteY88" fmla="*/ 398929 h 1555377"/>
              <a:gd name="connsiteX89" fmla="*/ 396910 w 2378110"/>
              <a:gd name="connsiteY89" fmla="*/ 479612 h 1555377"/>
              <a:gd name="connsiteX90" fmla="*/ 378980 w 2378110"/>
              <a:gd name="connsiteY90" fmla="*/ 497541 h 1555377"/>
              <a:gd name="connsiteX91" fmla="*/ 370016 w 2378110"/>
              <a:gd name="connsiteY91" fmla="*/ 524435 h 1555377"/>
              <a:gd name="connsiteX92" fmla="*/ 325192 w 2378110"/>
              <a:gd name="connsiteY92" fmla="*/ 569259 h 1555377"/>
              <a:gd name="connsiteX93" fmla="*/ 316227 w 2378110"/>
              <a:gd name="connsiteY93" fmla="*/ 596153 h 1555377"/>
              <a:gd name="connsiteX94" fmla="*/ 289333 w 2378110"/>
              <a:gd name="connsiteY94" fmla="*/ 614082 h 1555377"/>
              <a:gd name="connsiteX95" fmla="*/ 271404 w 2378110"/>
              <a:gd name="connsiteY95" fmla="*/ 632012 h 1555377"/>
              <a:gd name="connsiteX96" fmla="*/ 244510 w 2378110"/>
              <a:gd name="connsiteY96" fmla="*/ 649941 h 1555377"/>
              <a:gd name="connsiteX97" fmla="*/ 199686 w 2378110"/>
              <a:gd name="connsiteY97" fmla="*/ 694765 h 1555377"/>
              <a:gd name="connsiteX98" fmla="*/ 172792 w 2378110"/>
              <a:gd name="connsiteY98" fmla="*/ 712694 h 1555377"/>
              <a:gd name="connsiteX99" fmla="*/ 127969 w 2378110"/>
              <a:gd name="connsiteY99" fmla="*/ 748553 h 1555377"/>
              <a:gd name="connsiteX100" fmla="*/ 92110 w 2378110"/>
              <a:gd name="connsiteY100" fmla="*/ 793377 h 1555377"/>
              <a:gd name="connsiteX101" fmla="*/ 47286 w 2378110"/>
              <a:gd name="connsiteY101" fmla="*/ 829235 h 1555377"/>
              <a:gd name="connsiteX102" fmla="*/ 29357 w 2378110"/>
              <a:gd name="connsiteY102" fmla="*/ 856129 h 1555377"/>
              <a:gd name="connsiteX0" fmla="*/ 29357 w 2378110"/>
              <a:gd name="connsiteY0" fmla="*/ 856129 h 1555377"/>
              <a:gd name="connsiteX1" fmla="*/ 20392 w 2378110"/>
              <a:gd name="connsiteY1" fmla="*/ 891988 h 1555377"/>
              <a:gd name="connsiteX2" fmla="*/ 2463 w 2378110"/>
              <a:gd name="connsiteY2" fmla="*/ 918882 h 1555377"/>
              <a:gd name="connsiteX3" fmla="*/ 11427 w 2378110"/>
              <a:gd name="connsiteY3" fmla="*/ 1044388 h 1555377"/>
              <a:gd name="connsiteX4" fmla="*/ 47286 w 2378110"/>
              <a:gd name="connsiteY4" fmla="*/ 1089212 h 1555377"/>
              <a:gd name="connsiteX5" fmla="*/ 74180 w 2378110"/>
              <a:gd name="connsiteY5" fmla="*/ 1116106 h 1555377"/>
              <a:gd name="connsiteX6" fmla="*/ 101075 w 2378110"/>
              <a:gd name="connsiteY6" fmla="*/ 1169894 h 1555377"/>
              <a:gd name="connsiteX7" fmla="*/ 136933 w 2378110"/>
              <a:gd name="connsiteY7" fmla="*/ 1214718 h 1555377"/>
              <a:gd name="connsiteX8" fmla="*/ 190722 w 2378110"/>
              <a:gd name="connsiteY8" fmla="*/ 1268506 h 1555377"/>
              <a:gd name="connsiteX9" fmla="*/ 271404 w 2378110"/>
              <a:gd name="connsiteY9" fmla="*/ 1286435 h 1555377"/>
              <a:gd name="connsiteX10" fmla="*/ 325192 w 2378110"/>
              <a:gd name="connsiteY10" fmla="*/ 1313329 h 1555377"/>
              <a:gd name="connsiteX11" fmla="*/ 387945 w 2378110"/>
              <a:gd name="connsiteY11" fmla="*/ 1331259 h 1555377"/>
              <a:gd name="connsiteX12" fmla="*/ 441733 w 2378110"/>
              <a:gd name="connsiteY12" fmla="*/ 1349188 h 1555377"/>
              <a:gd name="connsiteX13" fmla="*/ 477592 w 2378110"/>
              <a:gd name="connsiteY13" fmla="*/ 1358153 h 1555377"/>
              <a:gd name="connsiteX14" fmla="*/ 504486 w 2378110"/>
              <a:gd name="connsiteY14" fmla="*/ 1367118 h 1555377"/>
              <a:gd name="connsiteX15" fmla="*/ 540345 w 2378110"/>
              <a:gd name="connsiteY15" fmla="*/ 1376082 h 1555377"/>
              <a:gd name="connsiteX16" fmla="*/ 594133 w 2378110"/>
              <a:gd name="connsiteY16" fmla="*/ 1394012 h 1555377"/>
              <a:gd name="connsiteX17" fmla="*/ 629992 w 2378110"/>
              <a:gd name="connsiteY17" fmla="*/ 1402977 h 1555377"/>
              <a:gd name="connsiteX18" fmla="*/ 683780 w 2378110"/>
              <a:gd name="connsiteY18" fmla="*/ 1420906 h 1555377"/>
              <a:gd name="connsiteX19" fmla="*/ 764463 w 2378110"/>
              <a:gd name="connsiteY19" fmla="*/ 1429871 h 1555377"/>
              <a:gd name="connsiteX20" fmla="*/ 800322 w 2378110"/>
              <a:gd name="connsiteY20" fmla="*/ 1438835 h 1555377"/>
              <a:gd name="connsiteX21" fmla="*/ 827216 w 2378110"/>
              <a:gd name="connsiteY21" fmla="*/ 1447800 h 1555377"/>
              <a:gd name="connsiteX22" fmla="*/ 872039 w 2378110"/>
              <a:gd name="connsiteY22" fmla="*/ 1456765 h 1555377"/>
              <a:gd name="connsiteX23" fmla="*/ 934792 w 2378110"/>
              <a:gd name="connsiteY23" fmla="*/ 1474694 h 1555377"/>
              <a:gd name="connsiteX24" fmla="*/ 1042369 w 2378110"/>
              <a:gd name="connsiteY24" fmla="*/ 1483659 h 1555377"/>
              <a:gd name="connsiteX25" fmla="*/ 1078227 w 2378110"/>
              <a:gd name="connsiteY25" fmla="*/ 1492624 h 1555377"/>
              <a:gd name="connsiteX26" fmla="*/ 1132016 w 2378110"/>
              <a:gd name="connsiteY26" fmla="*/ 1501588 h 1555377"/>
              <a:gd name="connsiteX27" fmla="*/ 1158910 w 2378110"/>
              <a:gd name="connsiteY27" fmla="*/ 1510553 h 1555377"/>
              <a:gd name="connsiteX28" fmla="*/ 1257522 w 2378110"/>
              <a:gd name="connsiteY28" fmla="*/ 1519518 h 1555377"/>
              <a:gd name="connsiteX29" fmla="*/ 1490604 w 2378110"/>
              <a:gd name="connsiteY29" fmla="*/ 1546412 h 1555377"/>
              <a:gd name="connsiteX30" fmla="*/ 1553357 w 2378110"/>
              <a:gd name="connsiteY30" fmla="*/ 1555377 h 1555377"/>
              <a:gd name="connsiteX31" fmla="*/ 1750580 w 2378110"/>
              <a:gd name="connsiteY31" fmla="*/ 1546412 h 1555377"/>
              <a:gd name="connsiteX32" fmla="*/ 1840227 w 2378110"/>
              <a:gd name="connsiteY32" fmla="*/ 1528482 h 1555377"/>
              <a:gd name="connsiteX33" fmla="*/ 1867122 w 2378110"/>
              <a:gd name="connsiteY33" fmla="*/ 1519518 h 1555377"/>
              <a:gd name="connsiteX34" fmla="*/ 2037451 w 2378110"/>
              <a:gd name="connsiteY34" fmla="*/ 1501588 h 1555377"/>
              <a:gd name="connsiteX35" fmla="*/ 2118133 w 2378110"/>
              <a:gd name="connsiteY35" fmla="*/ 1474694 h 1555377"/>
              <a:gd name="connsiteX36" fmla="*/ 2145027 w 2378110"/>
              <a:gd name="connsiteY36" fmla="*/ 1465729 h 1555377"/>
              <a:gd name="connsiteX37" fmla="*/ 2180886 w 2378110"/>
              <a:gd name="connsiteY37" fmla="*/ 1456765 h 1555377"/>
              <a:gd name="connsiteX38" fmla="*/ 2207780 w 2378110"/>
              <a:gd name="connsiteY38" fmla="*/ 1438835 h 1555377"/>
              <a:gd name="connsiteX39" fmla="*/ 2279498 w 2378110"/>
              <a:gd name="connsiteY39" fmla="*/ 1420906 h 1555377"/>
              <a:gd name="connsiteX40" fmla="*/ 2315357 w 2378110"/>
              <a:gd name="connsiteY40" fmla="*/ 1394012 h 1555377"/>
              <a:gd name="connsiteX41" fmla="*/ 2342251 w 2378110"/>
              <a:gd name="connsiteY41" fmla="*/ 1376082 h 1555377"/>
              <a:gd name="connsiteX42" fmla="*/ 2351216 w 2378110"/>
              <a:gd name="connsiteY42" fmla="*/ 1340224 h 1555377"/>
              <a:gd name="connsiteX43" fmla="*/ 2369145 w 2378110"/>
              <a:gd name="connsiteY43" fmla="*/ 1286435 h 1555377"/>
              <a:gd name="connsiteX44" fmla="*/ 2378110 w 2378110"/>
              <a:gd name="connsiteY44" fmla="*/ 1259541 h 1555377"/>
              <a:gd name="connsiteX45" fmla="*/ 2342251 w 2378110"/>
              <a:gd name="connsiteY45" fmla="*/ 1178859 h 1555377"/>
              <a:gd name="connsiteX46" fmla="*/ 2324322 w 2378110"/>
              <a:gd name="connsiteY46" fmla="*/ 1160929 h 1555377"/>
              <a:gd name="connsiteX47" fmla="*/ 2297427 w 2378110"/>
              <a:gd name="connsiteY47" fmla="*/ 1116106 h 1555377"/>
              <a:gd name="connsiteX48" fmla="*/ 2279498 w 2378110"/>
              <a:gd name="connsiteY48" fmla="*/ 1089212 h 1555377"/>
              <a:gd name="connsiteX49" fmla="*/ 2225710 w 2378110"/>
              <a:gd name="connsiteY49" fmla="*/ 1044388 h 1555377"/>
              <a:gd name="connsiteX50" fmla="*/ 2207780 w 2378110"/>
              <a:gd name="connsiteY50" fmla="*/ 1017494 h 1555377"/>
              <a:gd name="connsiteX51" fmla="*/ 2153992 w 2378110"/>
              <a:gd name="connsiteY51" fmla="*/ 963706 h 1555377"/>
              <a:gd name="connsiteX52" fmla="*/ 2127098 w 2378110"/>
              <a:gd name="connsiteY52" fmla="*/ 936812 h 1555377"/>
              <a:gd name="connsiteX53" fmla="*/ 2073310 w 2378110"/>
              <a:gd name="connsiteY53" fmla="*/ 900953 h 1555377"/>
              <a:gd name="connsiteX54" fmla="*/ 2055380 w 2378110"/>
              <a:gd name="connsiteY54" fmla="*/ 883024 h 1555377"/>
              <a:gd name="connsiteX55" fmla="*/ 2037451 w 2378110"/>
              <a:gd name="connsiteY55" fmla="*/ 856129 h 1555377"/>
              <a:gd name="connsiteX56" fmla="*/ 2001592 w 2378110"/>
              <a:gd name="connsiteY56" fmla="*/ 847165 h 1555377"/>
              <a:gd name="connsiteX57" fmla="*/ 1956769 w 2378110"/>
              <a:gd name="connsiteY57" fmla="*/ 811306 h 1555377"/>
              <a:gd name="connsiteX58" fmla="*/ 1929875 w 2378110"/>
              <a:gd name="connsiteY58" fmla="*/ 802341 h 1555377"/>
              <a:gd name="connsiteX59" fmla="*/ 1858157 w 2378110"/>
              <a:gd name="connsiteY59" fmla="*/ 748553 h 1555377"/>
              <a:gd name="connsiteX60" fmla="*/ 1831263 w 2378110"/>
              <a:gd name="connsiteY60" fmla="*/ 730624 h 1555377"/>
              <a:gd name="connsiteX61" fmla="*/ 1813333 w 2378110"/>
              <a:gd name="connsiteY61" fmla="*/ 712694 h 1555377"/>
              <a:gd name="connsiteX62" fmla="*/ 1768510 w 2378110"/>
              <a:gd name="connsiteY62" fmla="*/ 676835 h 1555377"/>
              <a:gd name="connsiteX63" fmla="*/ 1750580 w 2378110"/>
              <a:gd name="connsiteY63" fmla="*/ 649941 h 1555377"/>
              <a:gd name="connsiteX64" fmla="*/ 1696792 w 2378110"/>
              <a:gd name="connsiteY64" fmla="*/ 614082 h 1555377"/>
              <a:gd name="connsiteX65" fmla="*/ 1678863 w 2378110"/>
              <a:gd name="connsiteY65" fmla="*/ 587188 h 1555377"/>
              <a:gd name="connsiteX66" fmla="*/ 1625075 w 2378110"/>
              <a:gd name="connsiteY66" fmla="*/ 551329 h 1555377"/>
              <a:gd name="connsiteX67" fmla="*/ 1580251 w 2378110"/>
              <a:gd name="connsiteY67" fmla="*/ 515471 h 1555377"/>
              <a:gd name="connsiteX68" fmla="*/ 1544392 w 2378110"/>
              <a:gd name="connsiteY68" fmla="*/ 470647 h 1555377"/>
              <a:gd name="connsiteX69" fmla="*/ 1517498 w 2378110"/>
              <a:gd name="connsiteY69" fmla="*/ 452718 h 1555377"/>
              <a:gd name="connsiteX70" fmla="*/ 1499569 w 2378110"/>
              <a:gd name="connsiteY70" fmla="*/ 434788 h 1555377"/>
              <a:gd name="connsiteX71" fmla="*/ 1445780 w 2378110"/>
              <a:gd name="connsiteY71" fmla="*/ 398929 h 1555377"/>
              <a:gd name="connsiteX72" fmla="*/ 1418886 w 2378110"/>
              <a:gd name="connsiteY72" fmla="*/ 381000 h 1555377"/>
              <a:gd name="connsiteX73" fmla="*/ 1374063 w 2378110"/>
              <a:gd name="connsiteY73" fmla="*/ 340659 h 1555377"/>
              <a:gd name="connsiteX74" fmla="*/ 1351651 w 2378110"/>
              <a:gd name="connsiteY74" fmla="*/ 313764 h 1555377"/>
              <a:gd name="connsiteX75" fmla="*/ 1257522 w 2378110"/>
              <a:gd name="connsiteY75" fmla="*/ 233082 h 1555377"/>
              <a:gd name="connsiteX76" fmla="*/ 1167874 w 2378110"/>
              <a:gd name="connsiteY76" fmla="*/ 170329 h 1555377"/>
              <a:gd name="connsiteX77" fmla="*/ 1087191 w 2378110"/>
              <a:gd name="connsiteY77" fmla="*/ 107577 h 1555377"/>
              <a:gd name="connsiteX78" fmla="*/ 993063 w 2378110"/>
              <a:gd name="connsiteY78" fmla="*/ 62754 h 1555377"/>
              <a:gd name="connsiteX79" fmla="*/ 889969 w 2378110"/>
              <a:gd name="connsiteY79" fmla="*/ 0 h 1555377"/>
              <a:gd name="connsiteX80" fmla="*/ 782392 w 2378110"/>
              <a:gd name="connsiteY80" fmla="*/ 17930 h 1555377"/>
              <a:gd name="connsiteX81" fmla="*/ 710674 w 2378110"/>
              <a:gd name="connsiteY81" fmla="*/ 53788 h 1555377"/>
              <a:gd name="connsiteX82" fmla="*/ 652404 w 2378110"/>
              <a:gd name="connsiteY82" fmla="*/ 138953 h 1555377"/>
              <a:gd name="connsiteX83" fmla="*/ 616545 w 2378110"/>
              <a:gd name="connsiteY83" fmla="*/ 156882 h 1555377"/>
              <a:gd name="connsiteX84" fmla="*/ 621027 w 2378110"/>
              <a:gd name="connsiteY84" fmla="*/ 192743 h 1555377"/>
              <a:gd name="connsiteX85" fmla="*/ 576204 w 2378110"/>
              <a:gd name="connsiteY85" fmla="*/ 224118 h 1555377"/>
              <a:gd name="connsiteX86" fmla="*/ 526898 w 2378110"/>
              <a:gd name="connsiteY86" fmla="*/ 286870 h 1555377"/>
              <a:gd name="connsiteX87" fmla="*/ 473110 w 2378110"/>
              <a:gd name="connsiteY87" fmla="*/ 322729 h 1555377"/>
              <a:gd name="connsiteX88" fmla="*/ 432769 w 2378110"/>
              <a:gd name="connsiteY88" fmla="*/ 398929 h 1555377"/>
              <a:gd name="connsiteX89" fmla="*/ 396910 w 2378110"/>
              <a:gd name="connsiteY89" fmla="*/ 479612 h 1555377"/>
              <a:gd name="connsiteX90" fmla="*/ 378980 w 2378110"/>
              <a:gd name="connsiteY90" fmla="*/ 497541 h 1555377"/>
              <a:gd name="connsiteX91" fmla="*/ 370016 w 2378110"/>
              <a:gd name="connsiteY91" fmla="*/ 524435 h 1555377"/>
              <a:gd name="connsiteX92" fmla="*/ 325192 w 2378110"/>
              <a:gd name="connsiteY92" fmla="*/ 569259 h 1555377"/>
              <a:gd name="connsiteX93" fmla="*/ 316227 w 2378110"/>
              <a:gd name="connsiteY93" fmla="*/ 596153 h 1555377"/>
              <a:gd name="connsiteX94" fmla="*/ 289333 w 2378110"/>
              <a:gd name="connsiteY94" fmla="*/ 614082 h 1555377"/>
              <a:gd name="connsiteX95" fmla="*/ 271404 w 2378110"/>
              <a:gd name="connsiteY95" fmla="*/ 632012 h 1555377"/>
              <a:gd name="connsiteX96" fmla="*/ 244510 w 2378110"/>
              <a:gd name="connsiteY96" fmla="*/ 649941 h 1555377"/>
              <a:gd name="connsiteX97" fmla="*/ 199686 w 2378110"/>
              <a:gd name="connsiteY97" fmla="*/ 694765 h 1555377"/>
              <a:gd name="connsiteX98" fmla="*/ 172792 w 2378110"/>
              <a:gd name="connsiteY98" fmla="*/ 712694 h 1555377"/>
              <a:gd name="connsiteX99" fmla="*/ 127969 w 2378110"/>
              <a:gd name="connsiteY99" fmla="*/ 748553 h 1555377"/>
              <a:gd name="connsiteX100" fmla="*/ 92110 w 2378110"/>
              <a:gd name="connsiteY100" fmla="*/ 793377 h 1555377"/>
              <a:gd name="connsiteX101" fmla="*/ 47286 w 2378110"/>
              <a:gd name="connsiteY101" fmla="*/ 829235 h 1555377"/>
              <a:gd name="connsiteX102" fmla="*/ 29357 w 2378110"/>
              <a:gd name="connsiteY102" fmla="*/ 856129 h 1555377"/>
              <a:gd name="connsiteX0" fmla="*/ 29357 w 2378110"/>
              <a:gd name="connsiteY0" fmla="*/ 856129 h 1555377"/>
              <a:gd name="connsiteX1" fmla="*/ 20392 w 2378110"/>
              <a:gd name="connsiteY1" fmla="*/ 891988 h 1555377"/>
              <a:gd name="connsiteX2" fmla="*/ 2463 w 2378110"/>
              <a:gd name="connsiteY2" fmla="*/ 918882 h 1555377"/>
              <a:gd name="connsiteX3" fmla="*/ 11427 w 2378110"/>
              <a:gd name="connsiteY3" fmla="*/ 1044388 h 1555377"/>
              <a:gd name="connsiteX4" fmla="*/ 47286 w 2378110"/>
              <a:gd name="connsiteY4" fmla="*/ 1089212 h 1555377"/>
              <a:gd name="connsiteX5" fmla="*/ 74180 w 2378110"/>
              <a:gd name="connsiteY5" fmla="*/ 1116106 h 1555377"/>
              <a:gd name="connsiteX6" fmla="*/ 101075 w 2378110"/>
              <a:gd name="connsiteY6" fmla="*/ 1169894 h 1555377"/>
              <a:gd name="connsiteX7" fmla="*/ 136933 w 2378110"/>
              <a:gd name="connsiteY7" fmla="*/ 1214718 h 1555377"/>
              <a:gd name="connsiteX8" fmla="*/ 190722 w 2378110"/>
              <a:gd name="connsiteY8" fmla="*/ 1268506 h 1555377"/>
              <a:gd name="connsiteX9" fmla="*/ 271404 w 2378110"/>
              <a:gd name="connsiteY9" fmla="*/ 1286435 h 1555377"/>
              <a:gd name="connsiteX10" fmla="*/ 325192 w 2378110"/>
              <a:gd name="connsiteY10" fmla="*/ 1313329 h 1555377"/>
              <a:gd name="connsiteX11" fmla="*/ 387945 w 2378110"/>
              <a:gd name="connsiteY11" fmla="*/ 1331259 h 1555377"/>
              <a:gd name="connsiteX12" fmla="*/ 441733 w 2378110"/>
              <a:gd name="connsiteY12" fmla="*/ 1349188 h 1555377"/>
              <a:gd name="connsiteX13" fmla="*/ 477592 w 2378110"/>
              <a:gd name="connsiteY13" fmla="*/ 1358153 h 1555377"/>
              <a:gd name="connsiteX14" fmla="*/ 504486 w 2378110"/>
              <a:gd name="connsiteY14" fmla="*/ 1367118 h 1555377"/>
              <a:gd name="connsiteX15" fmla="*/ 540345 w 2378110"/>
              <a:gd name="connsiteY15" fmla="*/ 1376082 h 1555377"/>
              <a:gd name="connsiteX16" fmla="*/ 594133 w 2378110"/>
              <a:gd name="connsiteY16" fmla="*/ 1394012 h 1555377"/>
              <a:gd name="connsiteX17" fmla="*/ 629992 w 2378110"/>
              <a:gd name="connsiteY17" fmla="*/ 1402977 h 1555377"/>
              <a:gd name="connsiteX18" fmla="*/ 683780 w 2378110"/>
              <a:gd name="connsiteY18" fmla="*/ 1420906 h 1555377"/>
              <a:gd name="connsiteX19" fmla="*/ 764463 w 2378110"/>
              <a:gd name="connsiteY19" fmla="*/ 1429871 h 1555377"/>
              <a:gd name="connsiteX20" fmla="*/ 800322 w 2378110"/>
              <a:gd name="connsiteY20" fmla="*/ 1438835 h 1555377"/>
              <a:gd name="connsiteX21" fmla="*/ 827216 w 2378110"/>
              <a:gd name="connsiteY21" fmla="*/ 1447800 h 1555377"/>
              <a:gd name="connsiteX22" fmla="*/ 872039 w 2378110"/>
              <a:gd name="connsiteY22" fmla="*/ 1456765 h 1555377"/>
              <a:gd name="connsiteX23" fmla="*/ 934792 w 2378110"/>
              <a:gd name="connsiteY23" fmla="*/ 1474694 h 1555377"/>
              <a:gd name="connsiteX24" fmla="*/ 1042369 w 2378110"/>
              <a:gd name="connsiteY24" fmla="*/ 1483659 h 1555377"/>
              <a:gd name="connsiteX25" fmla="*/ 1078227 w 2378110"/>
              <a:gd name="connsiteY25" fmla="*/ 1492624 h 1555377"/>
              <a:gd name="connsiteX26" fmla="*/ 1132016 w 2378110"/>
              <a:gd name="connsiteY26" fmla="*/ 1501588 h 1555377"/>
              <a:gd name="connsiteX27" fmla="*/ 1158910 w 2378110"/>
              <a:gd name="connsiteY27" fmla="*/ 1510553 h 1555377"/>
              <a:gd name="connsiteX28" fmla="*/ 1257522 w 2378110"/>
              <a:gd name="connsiteY28" fmla="*/ 1519518 h 1555377"/>
              <a:gd name="connsiteX29" fmla="*/ 1490604 w 2378110"/>
              <a:gd name="connsiteY29" fmla="*/ 1546412 h 1555377"/>
              <a:gd name="connsiteX30" fmla="*/ 1553357 w 2378110"/>
              <a:gd name="connsiteY30" fmla="*/ 1555377 h 1555377"/>
              <a:gd name="connsiteX31" fmla="*/ 1750580 w 2378110"/>
              <a:gd name="connsiteY31" fmla="*/ 1546412 h 1555377"/>
              <a:gd name="connsiteX32" fmla="*/ 1840227 w 2378110"/>
              <a:gd name="connsiteY32" fmla="*/ 1528482 h 1555377"/>
              <a:gd name="connsiteX33" fmla="*/ 1867122 w 2378110"/>
              <a:gd name="connsiteY33" fmla="*/ 1519518 h 1555377"/>
              <a:gd name="connsiteX34" fmla="*/ 2037451 w 2378110"/>
              <a:gd name="connsiteY34" fmla="*/ 1501588 h 1555377"/>
              <a:gd name="connsiteX35" fmla="*/ 2118133 w 2378110"/>
              <a:gd name="connsiteY35" fmla="*/ 1474694 h 1555377"/>
              <a:gd name="connsiteX36" fmla="*/ 2145027 w 2378110"/>
              <a:gd name="connsiteY36" fmla="*/ 1465729 h 1555377"/>
              <a:gd name="connsiteX37" fmla="*/ 2180886 w 2378110"/>
              <a:gd name="connsiteY37" fmla="*/ 1456765 h 1555377"/>
              <a:gd name="connsiteX38" fmla="*/ 2207780 w 2378110"/>
              <a:gd name="connsiteY38" fmla="*/ 1438835 h 1555377"/>
              <a:gd name="connsiteX39" fmla="*/ 2279498 w 2378110"/>
              <a:gd name="connsiteY39" fmla="*/ 1420906 h 1555377"/>
              <a:gd name="connsiteX40" fmla="*/ 2315357 w 2378110"/>
              <a:gd name="connsiteY40" fmla="*/ 1394012 h 1555377"/>
              <a:gd name="connsiteX41" fmla="*/ 2342251 w 2378110"/>
              <a:gd name="connsiteY41" fmla="*/ 1376082 h 1555377"/>
              <a:gd name="connsiteX42" fmla="*/ 2351216 w 2378110"/>
              <a:gd name="connsiteY42" fmla="*/ 1340224 h 1555377"/>
              <a:gd name="connsiteX43" fmla="*/ 2369145 w 2378110"/>
              <a:gd name="connsiteY43" fmla="*/ 1286435 h 1555377"/>
              <a:gd name="connsiteX44" fmla="*/ 2378110 w 2378110"/>
              <a:gd name="connsiteY44" fmla="*/ 1259541 h 1555377"/>
              <a:gd name="connsiteX45" fmla="*/ 2342251 w 2378110"/>
              <a:gd name="connsiteY45" fmla="*/ 1178859 h 1555377"/>
              <a:gd name="connsiteX46" fmla="*/ 2324322 w 2378110"/>
              <a:gd name="connsiteY46" fmla="*/ 1160929 h 1555377"/>
              <a:gd name="connsiteX47" fmla="*/ 2297427 w 2378110"/>
              <a:gd name="connsiteY47" fmla="*/ 1116106 h 1555377"/>
              <a:gd name="connsiteX48" fmla="*/ 2279498 w 2378110"/>
              <a:gd name="connsiteY48" fmla="*/ 1089212 h 1555377"/>
              <a:gd name="connsiteX49" fmla="*/ 2225710 w 2378110"/>
              <a:gd name="connsiteY49" fmla="*/ 1044388 h 1555377"/>
              <a:gd name="connsiteX50" fmla="*/ 2207780 w 2378110"/>
              <a:gd name="connsiteY50" fmla="*/ 1017494 h 1555377"/>
              <a:gd name="connsiteX51" fmla="*/ 2153992 w 2378110"/>
              <a:gd name="connsiteY51" fmla="*/ 963706 h 1555377"/>
              <a:gd name="connsiteX52" fmla="*/ 2127098 w 2378110"/>
              <a:gd name="connsiteY52" fmla="*/ 936812 h 1555377"/>
              <a:gd name="connsiteX53" fmla="*/ 2073310 w 2378110"/>
              <a:gd name="connsiteY53" fmla="*/ 900953 h 1555377"/>
              <a:gd name="connsiteX54" fmla="*/ 2055380 w 2378110"/>
              <a:gd name="connsiteY54" fmla="*/ 883024 h 1555377"/>
              <a:gd name="connsiteX55" fmla="*/ 2037451 w 2378110"/>
              <a:gd name="connsiteY55" fmla="*/ 856129 h 1555377"/>
              <a:gd name="connsiteX56" fmla="*/ 2001592 w 2378110"/>
              <a:gd name="connsiteY56" fmla="*/ 847165 h 1555377"/>
              <a:gd name="connsiteX57" fmla="*/ 1956769 w 2378110"/>
              <a:gd name="connsiteY57" fmla="*/ 811306 h 1555377"/>
              <a:gd name="connsiteX58" fmla="*/ 1929875 w 2378110"/>
              <a:gd name="connsiteY58" fmla="*/ 802341 h 1555377"/>
              <a:gd name="connsiteX59" fmla="*/ 1858157 w 2378110"/>
              <a:gd name="connsiteY59" fmla="*/ 748553 h 1555377"/>
              <a:gd name="connsiteX60" fmla="*/ 1831263 w 2378110"/>
              <a:gd name="connsiteY60" fmla="*/ 730624 h 1555377"/>
              <a:gd name="connsiteX61" fmla="*/ 1813333 w 2378110"/>
              <a:gd name="connsiteY61" fmla="*/ 712694 h 1555377"/>
              <a:gd name="connsiteX62" fmla="*/ 1768510 w 2378110"/>
              <a:gd name="connsiteY62" fmla="*/ 676835 h 1555377"/>
              <a:gd name="connsiteX63" fmla="*/ 1750580 w 2378110"/>
              <a:gd name="connsiteY63" fmla="*/ 649941 h 1555377"/>
              <a:gd name="connsiteX64" fmla="*/ 1696792 w 2378110"/>
              <a:gd name="connsiteY64" fmla="*/ 614082 h 1555377"/>
              <a:gd name="connsiteX65" fmla="*/ 1678863 w 2378110"/>
              <a:gd name="connsiteY65" fmla="*/ 587188 h 1555377"/>
              <a:gd name="connsiteX66" fmla="*/ 1625075 w 2378110"/>
              <a:gd name="connsiteY66" fmla="*/ 551329 h 1555377"/>
              <a:gd name="connsiteX67" fmla="*/ 1580251 w 2378110"/>
              <a:gd name="connsiteY67" fmla="*/ 515471 h 1555377"/>
              <a:gd name="connsiteX68" fmla="*/ 1544392 w 2378110"/>
              <a:gd name="connsiteY68" fmla="*/ 470647 h 1555377"/>
              <a:gd name="connsiteX69" fmla="*/ 1517498 w 2378110"/>
              <a:gd name="connsiteY69" fmla="*/ 452718 h 1555377"/>
              <a:gd name="connsiteX70" fmla="*/ 1499569 w 2378110"/>
              <a:gd name="connsiteY70" fmla="*/ 434788 h 1555377"/>
              <a:gd name="connsiteX71" fmla="*/ 1445780 w 2378110"/>
              <a:gd name="connsiteY71" fmla="*/ 398929 h 1555377"/>
              <a:gd name="connsiteX72" fmla="*/ 1418886 w 2378110"/>
              <a:gd name="connsiteY72" fmla="*/ 381000 h 1555377"/>
              <a:gd name="connsiteX73" fmla="*/ 1374063 w 2378110"/>
              <a:gd name="connsiteY73" fmla="*/ 340659 h 1555377"/>
              <a:gd name="connsiteX74" fmla="*/ 1351651 w 2378110"/>
              <a:gd name="connsiteY74" fmla="*/ 313764 h 1555377"/>
              <a:gd name="connsiteX75" fmla="*/ 1257522 w 2378110"/>
              <a:gd name="connsiteY75" fmla="*/ 233082 h 1555377"/>
              <a:gd name="connsiteX76" fmla="*/ 1167874 w 2378110"/>
              <a:gd name="connsiteY76" fmla="*/ 170329 h 1555377"/>
              <a:gd name="connsiteX77" fmla="*/ 1087191 w 2378110"/>
              <a:gd name="connsiteY77" fmla="*/ 107577 h 1555377"/>
              <a:gd name="connsiteX78" fmla="*/ 993063 w 2378110"/>
              <a:gd name="connsiteY78" fmla="*/ 62754 h 1555377"/>
              <a:gd name="connsiteX79" fmla="*/ 889969 w 2378110"/>
              <a:gd name="connsiteY79" fmla="*/ 0 h 1555377"/>
              <a:gd name="connsiteX80" fmla="*/ 782392 w 2378110"/>
              <a:gd name="connsiteY80" fmla="*/ 17930 h 1555377"/>
              <a:gd name="connsiteX81" fmla="*/ 710674 w 2378110"/>
              <a:gd name="connsiteY81" fmla="*/ 53788 h 1555377"/>
              <a:gd name="connsiteX82" fmla="*/ 652404 w 2378110"/>
              <a:gd name="connsiteY82" fmla="*/ 138953 h 1555377"/>
              <a:gd name="connsiteX83" fmla="*/ 616545 w 2378110"/>
              <a:gd name="connsiteY83" fmla="*/ 156882 h 1555377"/>
              <a:gd name="connsiteX84" fmla="*/ 621027 w 2378110"/>
              <a:gd name="connsiteY84" fmla="*/ 192743 h 1555377"/>
              <a:gd name="connsiteX85" fmla="*/ 576204 w 2378110"/>
              <a:gd name="connsiteY85" fmla="*/ 224118 h 1555377"/>
              <a:gd name="connsiteX86" fmla="*/ 513451 w 2378110"/>
              <a:gd name="connsiteY86" fmla="*/ 264458 h 1555377"/>
              <a:gd name="connsiteX87" fmla="*/ 473110 w 2378110"/>
              <a:gd name="connsiteY87" fmla="*/ 322729 h 1555377"/>
              <a:gd name="connsiteX88" fmla="*/ 432769 w 2378110"/>
              <a:gd name="connsiteY88" fmla="*/ 398929 h 1555377"/>
              <a:gd name="connsiteX89" fmla="*/ 396910 w 2378110"/>
              <a:gd name="connsiteY89" fmla="*/ 479612 h 1555377"/>
              <a:gd name="connsiteX90" fmla="*/ 378980 w 2378110"/>
              <a:gd name="connsiteY90" fmla="*/ 497541 h 1555377"/>
              <a:gd name="connsiteX91" fmla="*/ 370016 w 2378110"/>
              <a:gd name="connsiteY91" fmla="*/ 524435 h 1555377"/>
              <a:gd name="connsiteX92" fmla="*/ 325192 w 2378110"/>
              <a:gd name="connsiteY92" fmla="*/ 569259 h 1555377"/>
              <a:gd name="connsiteX93" fmla="*/ 316227 w 2378110"/>
              <a:gd name="connsiteY93" fmla="*/ 596153 h 1555377"/>
              <a:gd name="connsiteX94" fmla="*/ 289333 w 2378110"/>
              <a:gd name="connsiteY94" fmla="*/ 614082 h 1555377"/>
              <a:gd name="connsiteX95" fmla="*/ 271404 w 2378110"/>
              <a:gd name="connsiteY95" fmla="*/ 632012 h 1555377"/>
              <a:gd name="connsiteX96" fmla="*/ 244510 w 2378110"/>
              <a:gd name="connsiteY96" fmla="*/ 649941 h 1555377"/>
              <a:gd name="connsiteX97" fmla="*/ 199686 w 2378110"/>
              <a:gd name="connsiteY97" fmla="*/ 694765 h 1555377"/>
              <a:gd name="connsiteX98" fmla="*/ 172792 w 2378110"/>
              <a:gd name="connsiteY98" fmla="*/ 712694 h 1555377"/>
              <a:gd name="connsiteX99" fmla="*/ 127969 w 2378110"/>
              <a:gd name="connsiteY99" fmla="*/ 748553 h 1555377"/>
              <a:gd name="connsiteX100" fmla="*/ 92110 w 2378110"/>
              <a:gd name="connsiteY100" fmla="*/ 793377 h 1555377"/>
              <a:gd name="connsiteX101" fmla="*/ 47286 w 2378110"/>
              <a:gd name="connsiteY101" fmla="*/ 829235 h 1555377"/>
              <a:gd name="connsiteX102" fmla="*/ 29357 w 2378110"/>
              <a:gd name="connsiteY102" fmla="*/ 856129 h 1555377"/>
              <a:gd name="connsiteX0" fmla="*/ 29357 w 2378110"/>
              <a:gd name="connsiteY0" fmla="*/ 856129 h 1555377"/>
              <a:gd name="connsiteX1" fmla="*/ 20392 w 2378110"/>
              <a:gd name="connsiteY1" fmla="*/ 891988 h 1555377"/>
              <a:gd name="connsiteX2" fmla="*/ 2463 w 2378110"/>
              <a:gd name="connsiteY2" fmla="*/ 918882 h 1555377"/>
              <a:gd name="connsiteX3" fmla="*/ 11427 w 2378110"/>
              <a:gd name="connsiteY3" fmla="*/ 1044388 h 1555377"/>
              <a:gd name="connsiteX4" fmla="*/ 47286 w 2378110"/>
              <a:gd name="connsiteY4" fmla="*/ 1089212 h 1555377"/>
              <a:gd name="connsiteX5" fmla="*/ 74180 w 2378110"/>
              <a:gd name="connsiteY5" fmla="*/ 1116106 h 1555377"/>
              <a:gd name="connsiteX6" fmla="*/ 101075 w 2378110"/>
              <a:gd name="connsiteY6" fmla="*/ 1169894 h 1555377"/>
              <a:gd name="connsiteX7" fmla="*/ 136933 w 2378110"/>
              <a:gd name="connsiteY7" fmla="*/ 1214718 h 1555377"/>
              <a:gd name="connsiteX8" fmla="*/ 190722 w 2378110"/>
              <a:gd name="connsiteY8" fmla="*/ 1268506 h 1555377"/>
              <a:gd name="connsiteX9" fmla="*/ 271404 w 2378110"/>
              <a:gd name="connsiteY9" fmla="*/ 1286435 h 1555377"/>
              <a:gd name="connsiteX10" fmla="*/ 325192 w 2378110"/>
              <a:gd name="connsiteY10" fmla="*/ 1313329 h 1555377"/>
              <a:gd name="connsiteX11" fmla="*/ 387945 w 2378110"/>
              <a:gd name="connsiteY11" fmla="*/ 1331259 h 1555377"/>
              <a:gd name="connsiteX12" fmla="*/ 441733 w 2378110"/>
              <a:gd name="connsiteY12" fmla="*/ 1349188 h 1555377"/>
              <a:gd name="connsiteX13" fmla="*/ 477592 w 2378110"/>
              <a:gd name="connsiteY13" fmla="*/ 1358153 h 1555377"/>
              <a:gd name="connsiteX14" fmla="*/ 504486 w 2378110"/>
              <a:gd name="connsiteY14" fmla="*/ 1367118 h 1555377"/>
              <a:gd name="connsiteX15" fmla="*/ 540345 w 2378110"/>
              <a:gd name="connsiteY15" fmla="*/ 1376082 h 1555377"/>
              <a:gd name="connsiteX16" fmla="*/ 594133 w 2378110"/>
              <a:gd name="connsiteY16" fmla="*/ 1394012 h 1555377"/>
              <a:gd name="connsiteX17" fmla="*/ 629992 w 2378110"/>
              <a:gd name="connsiteY17" fmla="*/ 1402977 h 1555377"/>
              <a:gd name="connsiteX18" fmla="*/ 683780 w 2378110"/>
              <a:gd name="connsiteY18" fmla="*/ 1420906 h 1555377"/>
              <a:gd name="connsiteX19" fmla="*/ 764463 w 2378110"/>
              <a:gd name="connsiteY19" fmla="*/ 1429871 h 1555377"/>
              <a:gd name="connsiteX20" fmla="*/ 800322 w 2378110"/>
              <a:gd name="connsiteY20" fmla="*/ 1438835 h 1555377"/>
              <a:gd name="connsiteX21" fmla="*/ 827216 w 2378110"/>
              <a:gd name="connsiteY21" fmla="*/ 1447800 h 1555377"/>
              <a:gd name="connsiteX22" fmla="*/ 872039 w 2378110"/>
              <a:gd name="connsiteY22" fmla="*/ 1456765 h 1555377"/>
              <a:gd name="connsiteX23" fmla="*/ 934792 w 2378110"/>
              <a:gd name="connsiteY23" fmla="*/ 1474694 h 1555377"/>
              <a:gd name="connsiteX24" fmla="*/ 1042369 w 2378110"/>
              <a:gd name="connsiteY24" fmla="*/ 1483659 h 1555377"/>
              <a:gd name="connsiteX25" fmla="*/ 1078227 w 2378110"/>
              <a:gd name="connsiteY25" fmla="*/ 1492624 h 1555377"/>
              <a:gd name="connsiteX26" fmla="*/ 1132016 w 2378110"/>
              <a:gd name="connsiteY26" fmla="*/ 1501588 h 1555377"/>
              <a:gd name="connsiteX27" fmla="*/ 1158910 w 2378110"/>
              <a:gd name="connsiteY27" fmla="*/ 1510553 h 1555377"/>
              <a:gd name="connsiteX28" fmla="*/ 1257522 w 2378110"/>
              <a:gd name="connsiteY28" fmla="*/ 1519518 h 1555377"/>
              <a:gd name="connsiteX29" fmla="*/ 1490604 w 2378110"/>
              <a:gd name="connsiteY29" fmla="*/ 1546412 h 1555377"/>
              <a:gd name="connsiteX30" fmla="*/ 1553357 w 2378110"/>
              <a:gd name="connsiteY30" fmla="*/ 1555377 h 1555377"/>
              <a:gd name="connsiteX31" fmla="*/ 1750580 w 2378110"/>
              <a:gd name="connsiteY31" fmla="*/ 1546412 h 1555377"/>
              <a:gd name="connsiteX32" fmla="*/ 1840227 w 2378110"/>
              <a:gd name="connsiteY32" fmla="*/ 1528482 h 1555377"/>
              <a:gd name="connsiteX33" fmla="*/ 1867122 w 2378110"/>
              <a:gd name="connsiteY33" fmla="*/ 1519518 h 1555377"/>
              <a:gd name="connsiteX34" fmla="*/ 2037451 w 2378110"/>
              <a:gd name="connsiteY34" fmla="*/ 1501588 h 1555377"/>
              <a:gd name="connsiteX35" fmla="*/ 2118133 w 2378110"/>
              <a:gd name="connsiteY35" fmla="*/ 1474694 h 1555377"/>
              <a:gd name="connsiteX36" fmla="*/ 2145027 w 2378110"/>
              <a:gd name="connsiteY36" fmla="*/ 1465729 h 1555377"/>
              <a:gd name="connsiteX37" fmla="*/ 2180886 w 2378110"/>
              <a:gd name="connsiteY37" fmla="*/ 1456765 h 1555377"/>
              <a:gd name="connsiteX38" fmla="*/ 2207780 w 2378110"/>
              <a:gd name="connsiteY38" fmla="*/ 1438835 h 1555377"/>
              <a:gd name="connsiteX39" fmla="*/ 2279498 w 2378110"/>
              <a:gd name="connsiteY39" fmla="*/ 1420906 h 1555377"/>
              <a:gd name="connsiteX40" fmla="*/ 2315357 w 2378110"/>
              <a:gd name="connsiteY40" fmla="*/ 1394012 h 1555377"/>
              <a:gd name="connsiteX41" fmla="*/ 2342251 w 2378110"/>
              <a:gd name="connsiteY41" fmla="*/ 1376082 h 1555377"/>
              <a:gd name="connsiteX42" fmla="*/ 2351216 w 2378110"/>
              <a:gd name="connsiteY42" fmla="*/ 1340224 h 1555377"/>
              <a:gd name="connsiteX43" fmla="*/ 2369145 w 2378110"/>
              <a:gd name="connsiteY43" fmla="*/ 1286435 h 1555377"/>
              <a:gd name="connsiteX44" fmla="*/ 2378110 w 2378110"/>
              <a:gd name="connsiteY44" fmla="*/ 1259541 h 1555377"/>
              <a:gd name="connsiteX45" fmla="*/ 2342251 w 2378110"/>
              <a:gd name="connsiteY45" fmla="*/ 1178859 h 1555377"/>
              <a:gd name="connsiteX46" fmla="*/ 2324322 w 2378110"/>
              <a:gd name="connsiteY46" fmla="*/ 1160929 h 1555377"/>
              <a:gd name="connsiteX47" fmla="*/ 2297427 w 2378110"/>
              <a:gd name="connsiteY47" fmla="*/ 1116106 h 1555377"/>
              <a:gd name="connsiteX48" fmla="*/ 2279498 w 2378110"/>
              <a:gd name="connsiteY48" fmla="*/ 1089212 h 1555377"/>
              <a:gd name="connsiteX49" fmla="*/ 2225710 w 2378110"/>
              <a:gd name="connsiteY49" fmla="*/ 1044388 h 1555377"/>
              <a:gd name="connsiteX50" fmla="*/ 2207780 w 2378110"/>
              <a:gd name="connsiteY50" fmla="*/ 1017494 h 1555377"/>
              <a:gd name="connsiteX51" fmla="*/ 2153992 w 2378110"/>
              <a:gd name="connsiteY51" fmla="*/ 963706 h 1555377"/>
              <a:gd name="connsiteX52" fmla="*/ 2127098 w 2378110"/>
              <a:gd name="connsiteY52" fmla="*/ 936812 h 1555377"/>
              <a:gd name="connsiteX53" fmla="*/ 2073310 w 2378110"/>
              <a:gd name="connsiteY53" fmla="*/ 900953 h 1555377"/>
              <a:gd name="connsiteX54" fmla="*/ 2055380 w 2378110"/>
              <a:gd name="connsiteY54" fmla="*/ 883024 h 1555377"/>
              <a:gd name="connsiteX55" fmla="*/ 2037451 w 2378110"/>
              <a:gd name="connsiteY55" fmla="*/ 856129 h 1555377"/>
              <a:gd name="connsiteX56" fmla="*/ 2001592 w 2378110"/>
              <a:gd name="connsiteY56" fmla="*/ 847165 h 1555377"/>
              <a:gd name="connsiteX57" fmla="*/ 1956769 w 2378110"/>
              <a:gd name="connsiteY57" fmla="*/ 811306 h 1555377"/>
              <a:gd name="connsiteX58" fmla="*/ 1929875 w 2378110"/>
              <a:gd name="connsiteY58" fmla="*/ 802341 h 1555377"/>
              <a:gd name="connsiteX59" fmla="*/ 1858157 w 2378110"/>
              <a:gd name="connsiteY59" fmla="*/ 748553 h 1555377"/>
              <a:gd name="connsiteX60" fmla="*/ 1831263 w 2378110"/>
              <a:gd name="connsiteY60" fmla="*/ 730624 h 1555377"/>
              <a:gd name="connsiteX61" fmla="*/ 1813333 w 2378110"/>
              <a:gd name="connsiteY61" fmla="*/ 712694 h 1555377"/>
              <a:gd name="connsiteX62" fmla="*/ 1768510 w 2378110"/>
              <a:gd name="connsiteY62" fmla="*/ 676835 h 1555377"/>
              <a:gd name="connsiteX63" fmla="*/ 1750580 w 2378110"/>
              <a:gd name="connsiteY63" fmla="*/ 649941 h 1555377"/>
              <a:gd name="connsiteX64" fmla="*/ 1696792 w 2378110"/>
              <a:gd name="connsiteY64" fmla="*/ 614082 h 1555377"/>
              <a:gd name="connsiteX65" fmla="*/ 1678863 w 2378110"/>
              <a:gd name="connsiteY65" fmla="*/ 587188 h 1555377"/>
              <a:gd name="connsiteX66" fmla="*/ 1625075 w 2378110"/>
              <a:gd name="connsiteY66" fmla="*/ 551329 h 1555377"/>
              <a:gd name="connsiteX67" fmla="*/ 1580251 w 2378110"/>
              <a:gd name="connsiteY67" fmla="*/ 515471 h 1555377"/>
              <a:gd name="connsiteX68" fmla="*/ 1544392 w 2378110"/>
              <a:gd name="connsiteY68" fmla="*/ 470647 h 1555377"/>
              <a:gd name="connsiteX69" fmla="*/ 1517498 w 2378110"/>
              <a:gd name="connsiteY69" fmla="*/ 452718 h 1555377"/>
              <a:gd name="connsiteX70" fmla="*/ 1499569 w 2378110"/>
              <a:gd name="connsiteY70" fmla="*/ 434788 h 1555377"/>
              <a:gd name="connsiteX71" fmla="*/ 1445780 w 2378110"/>
              <a:gd name="connsiteY71" fmla="*/ 398929 h 1555377"/>
              <a:gd name="connsiteX72" fmla="*/ 1418886 w 2378110"/>
              <a:gd name="connsiteY72" fmla="*/ 381000 h 1555377"/>
              <a:gd name="connsiteX73" fmla="*/ 1374063 w 2378110"/>
              <a:gd name="connsiteY73" fmla="*/ 340659 h 1555377"/>
              <a:gd name="connsiteX74" fmla="*/ 1351651 w 2378110"/>
              <a:gd name="connsiteY74" fmla="*/ 313764 h 1555377"/>
              <a:gd name="connsiteX75" fmla="*/ 1257522 w 2378110"/>
              <a:gd name="connsiteY75" fmla="*/ 233082 h 1555377"/>
              <a:gd name="connsiteX76" fmla="*/ 1167874 w 2378110"/>
              <a:gd name="connsiteY76" fmla="*/ 170329 h 1555377"/>
              <a:gd name="connsiteX77" fmla="*/ 1087191 w 2378110"/>
              <a:gd name="connsiteY77" fmla="*/ 107577 h 1555377"/>
              <a:gd name="connsiteX78" fmla="*/ 993063 w 2378110"/>
              <a:gd name="connsiteY78" fmla="*/ 62754 h 1555377"/>
              <a:gd name="connsiteX79" fmla="*/ 889969 w 2378110"/>
              <a:gd name="connsiteY79" fmla="*/ 0 h 1555377"/>
              <a:gd name="connsiteX80" fmla="*/ 782392 w 2378110"/>
              <a:gd name="connsiteY80" fmla="*/ 17930 h 1555377"/>
              <a:gd name="connsiteX81" fmla="*/ 710674 w 2378110"/>
              <a:gd name="connsiteY81" fmla="*/ 53788 h 1555377"/>
              <a:gd name="connsiteX82" fmla="*/ 652404 w 2378110"/>
              <a:gd name="connsiteY82" fmla="*/ 138953 h 1555377"/>
              <a:gd name="connsiteX83" fmla="*/ 616545 w 2378110"/>
              <a:gd name="connsiteY83" fmla="*/ 156882 h 1555377"/>
              <a:gd name="connsiteX84" fmla="*/ 621027 w 2378110"/>
              <a:gd name="connsiteY84" fmla="*/ 192743 h 1555377"/>
              <a:gd name="connsiteX85" fmla="*/ 553792 w 2378110"/>
              <a:gd name="connsiteY85" fmla="*/ 197224 h 1555377"/>
              <a:gd name="connsiteX86" fmla="*/ 513451 w 2378110"/>
              <a:gd name="connsiteY86" fmla="*/ 264458 h 1555377"/>
              <a:gd name="connsiteX87" fmla="*/ 473110 w 2378110"/>
              <a:gd name="connsiteY87" fmla="*/ 322729 h 1555377"/>
              <a:gd name="connsiteX88" fmla="*/ 432769 w 2378110"/>
              <a:gd name="connsiteY88" fmla="*/ 398929 h 1555377"/>
              <a:gd name="connsiteX89" fmla="*/ 396910 w 2378110"/>
              <a:gd name="connsiteY89" fmla="*/ 479612 h 1555377"/>
              <a:gd name="connsiteX90" fmla="*/ 378980 w 2378110"/>
              <a:gd name="connsiteY90" fmla="*/ 497541 h 1555377"/>
              <a:gd name="connsiteX91" fmla="*/ 370016 w 2378110"/>
              <a:gd name="connsiteY91" fmla="*/ 524435 h 1555377"/>
              <a:gd name="connsiteX92" fmla="*/ 325192 w 2378110"/>
              <a:gd name="connsiteY92" fmla="*/ 569259 h 1555377"/>
              <a:gd name="connsiteX93" fmla="*/ 316227 w 2378110"/>
              <a:gd name="connsiteY93" fmla="*/ 596153 h 1555377"/>
              <a:gd name="connsiteX94" fmla="*/ 289333 w 2378110"/>
              <a:gd name="connsiteY94" fmla="*/ 614082 h 1555377"/>
              <a:gd name="connsiteX95" fmla="*/ 271404 w 2378110"/>
              <a:gd name="connsiteY95" fmla="*/ 632012 h 1555377"/>
              <a:gd name="connsiteX96" fmla="*/ 244510 w 2378110"/>
              <a:gd name="connsiteY96" fmla="*/ 649941 h 1555377"/>
              <a:gd name="connsiteX97" fmla="*/ 199686 w 2378110"/>
              <a:gd name="connsiteY97" fmla="*/ 694765 h 1555377"/>
              <a:gd name="connsiteX98" fmla="*/ 172792 w 2378110"/>
              <a:gd name="connsiteY98" fmla="*/ 712694 h 1555377"/>
              <a:gd name="connsiteX99" fmla="*/ 127969 w 2378110"/>
              <a:gd name="connsiteY99" fmla="*/ 748553 h 1555377"/>
              <a:gd name="connsiteX100" fmla="*/ 92110 w 2378110"/>
              <a:gd name="connsiteY100" fmla="*/ 793377 h 1555377"/>
              <a:gd name="connsiteX101" fmla="*/ 47286 w 2378110"/>
              <a:gd name="connsiteY101" fmla="*/ 829235 h 1555377"/>
              <a:gd name="connsiteX102" fmla="*/ 29357 w 2378110"/>
              <a:gd name="connsiteY102" fmla="*/ 856129 h 1555377"/>
              <a:gd name="connsiteX0" fmla="*/ 29357 w 2378110"/>
              <a:gd name="connsiteY0" fmla="*/ 856129 h 1555377"/>
              <a:gd name="connsiteX1" fmla="*/ 20392 w 2378110"/>
              <a:gd name="connsiteY1" fmla="*/ 891988 h 1555377"/>
              <a:gd name="connsiteX2" fmla="*/ 2463 w 2378110"/>
              <a:gd name="connsiteY2" fmla="*/ 918882 h 1555377"/>
              <a:gd name="connsiteX3" fmla="*/ 11427 w 2378110"/>
              <a:gd name="connsiteY3" fmla="*/ 1044388 h 1555377"/>
              <a:gd name="connsiteX4" fmla="*/ 47286 w 2378110"/>
              <a:gd name="connsiteY4" fmla="*/ 1089212 h 1555377"/>
              <a:gd name="connsiteX5" fmla="*/ 74180 w 2378110"/>
              <a:gd name="connsiteY5" fmla="*/ 1116106 h 1555377"/>
              <a:gd name="connsiteX6" fmla="*/ 101075 w 2378110"/>
              <a:gd name="connsiteY6" fmla="*/ 1169894 h 1555377"/>
              <a:gd name="connsiteX7" fmla="*/ 136933 w 2378110"/>
              <a:gd name="connsiteY7" fmla="*/ 1214718 h 1555377"/>
              <a:gd name="connsiteX8" fmla="*/ 190722 w 2378110"/>
              <a:gd name="connsiteY8" fmla="*/ 1268506 h 1555377"/>
              <a:gd name="connsiteX9" fmla="*/ 271404 w 2378110"/>
              <a:gd name="connsiteY9" fmla="*/ 1286435 h 1555377"/>
              <a:gd name="connsiteX10" fmla="*/ 325192 w 2378110"/>
              <a:gd name="connsiteY10" fmla="*/ 1313329 h 1555377"/>
              <a:gd name="connsiteX11" fmla="*/ 387945 w 2378110"/>
              <a:gd name="connsiteY11" fmla="*/ 1331259 h 1555377"/>
              <a:gd name="connsiteX12" fmla="*/ 441733 w 2378110"/>
              <a:gd name="connsiteY12" fmla="*/ 1349188 h 1555377"/>
              <a:gd name="connsiteX13" fmla="*/ 477592 w 2378110"/>
              <a:gd name="connsiteY13" fmla="*/ 1358153 h 1555377"/>
              <a:gd name="connsiteX14" fmla="*/ 504486 w 2378110"/>
              <a:gd name="connsiteY14" fmla="*/ 1367118 h 1555377"/>
              <a:gd name="connsiteX15" fmla="*/ 540345 w 2378110"/>
              <a:gd name="connsiteY15" fmla="*/ 1376082 h 1555377"/>
              <a:gd name="connsiteX16" fmla="*/ 594133 w 2378110"/>
              <a:gd name="connsiteY16" fmla="*/ 1394012 h 1555377"/>
              <a:gd name="connsiteX17" fmla="*/ 629992 w 2378110"/>
              <a:gd name="connsiteY17" fmla="*/ 1402977 h 1555377"/>
              <a:gd name="connsiteX18" fmla="*/ 683780 w 2378110"/>
              <a:gd name="connsiteY18" fmla="*/ 1420906 h 1555377"/>
              <a:gd name="connsiteX19" fmla="*/ 764463 w 2378110"/>
              <a:gd name="connsiteY19" fmla="*/ 1429871 h 1555377"/>
              <a:gd name="connsiteX20" fmla="*/ 800322 w 2378110"/>
              <a:gd name="connsiteY20" fmla="*/ 1438835 h 1555377"/>
              <a:gd name="connsiteX21" fmla="*/ 827216 w 2378110"/>
              <a:gd name="connsiteY21" fmla="*/ 1447800 h 1555377"/>
              <a:gd name="connsiteX22" fmla="*/ 872039 w 2378110"/>
              <a:gd name="connsiteY22" fmla="*/ 1456765 h 1555377"/>
              <a:gd name="connsiteX23" fmla="*/ 934792 w 2378110"/>
              <a:gd name="connsiteY23" fmla="*/ 1474694 h 1555377"/>
              <a:gd name="connsiteX24" fmla="*/ 1042369 w 2378110"/>
              <a:gd name="connsiteY24" fmla="*/ 1483659 h 1555377"/>
              <a:gd name="connsiteX25" fmla="*/ 1078227 w 2378110"/>
              <a:gd name="connsiteY25" fmla="*/ 1492624 h 1555377"/>
              <a:gd name="connsiteX26" fmla="*/ 1132016 w 2378110"/>
              <a:gd name="connsiteY26" fmla="*/ 1501588 h 1555377"/>
              <a:gd name="connsiteX27" fmla="*/ 1158910 w 2378110"/>
              <a:gd name="connsiteY27" fmla="*/ 1510553 h 1555377"/>
              <a:gd name="connsiteX28" fmla="*/ 1257522 w 2378110"/>
              <a:gd name="connsiteY28" fmla="*/ 1519518 h 1555377"/>
              <a:gd name="connsiteX29" fmla="*/ 1490604 w 2378110"/>
              <a:gd name="connsiteY29" fmla="*/ 1546412 h 1555377"/>
              <a:gd name="connsiteX30" fmla="*/ 1553357 w 2378110"/>
              <a:gd name="connsiteY30" fmla="*/ 1555377 h 1555377"/>
              <a:gd name="connsiteX31" fmla="*/ 1750580 w 2378110"/>
              <a:gd name="connsiteY31" fmla="*/ 1546412 h 1555377"/>
              <a:gd name="connsiteX32" fmla="*/ 1840227 w 2378110"/>
              <a:gd name="connsiteY32" fmla="*/ 1528482 h 1555377"/>
              <a:gd name="connsiteX33" fmla="*/ 1867122 w 2378110"/>
              <a:gd name="connsiteY33" fmla="*/ 1519518 h 1555377"/>
              <a:gd name="connsiteX34" fmla="*/ 2037451 w 2378110"/>
              <a:gd name="connsiteY34" fmla="*/ 1501588 h 1555377"/>
              <a:gd name="connsiteX35" fmla="*/ 2118133 w 2378110"/>
              <a:gd name="connsiteY35" fmla="*/ 1474694 h 1555377"/>
              <a:gd name="connsiteX36" fmla="*/ 2145027 w 2378110"/>
              <a:gd name="connsiteY36" fmla="*/ 1465729 h 1555377"/>
              <a:gd name="connsiteX37" fmla="*/ 2180886 w 2378110"/>
              <a:gd name="connsiteY37" fmla="*/ 1456765 h 1555377"/>
              <a:gd name="connsiteX38" fmla="*/ 2207780 w 2378110"/>
              <a:gd name="connsiteY38" fmla="*/ 1438835 h 1555377"/>
              <a:gd name="connsiteX39" fmla="*/ 2279498 w 2378110"/>
              <a:gd name="connsiteY39" fmla="*/ 1420906 h 1555377"/>
              <a:gd name="connsiteX40" fmla="*/ 2315357 w 2378110"/>
              <a:gd name="connsiteY40" fmla="*/ 1394012 h 1555377"/>
              <a:gd name="connsiteX41" fmla="*/ 2342251 w 2378110"/>
              <a:gd name="connsiteY41" fmla="*/ 1376082 h 1555377"/>
              <a:gd name="connsiteX42" fmla="*/ 2351216 w 2378110"/>
              <a:gd name="connsiteY42" fmla="*/ 1340224 h 1555377"/>
              <a:gd name="connsiteX43" fmla="*/ 2369145 w 2378110"/>
              <a:gd name="connsiteY43" fmla="*/ 1286435 h 1555377"/>
              <a:gd name="connsiteX44" fmla="*/ 2378110 w 2378110"/>
              <a:gd name="connsiteY44" fmla="*/ 1259541 h 1555377"/>
              <a:gd name="connsiteX45" fmla="*/ 2342251 w 2378110"/>
              <a:gd name="connsiteY45" fmla="*/ 1178859 h 1555377"/>
              <a:gd name="connsiteX46" fmla="*/ 2324322 w 2378110"/>
              <a:gd name="connsiteY46" fmla="*/ 1160929 h 1555377"/>
              <a:gd name="connsiteX47" fmla="*/ 2297427 w 2378110"/>
              <a:gd name="connsiteY47" fmla="*/ 1116106 h 1555377"/>
              <a:gd name="connsiteX48" fmla="*/ 2279498 w 2378110"/>
              <a:gd name="connsiteY48" fmla="*/ 1089212 h 1555377"/>
              <a:gd name="connsiteX49" fmla="*/ 2225710 w 2378110"/>
              <a:gd name="connsiteY49" fmla="*/ 1044388 h 1555377"/>
              <a:gd name="connsiteX50" fmla="*/ 2207780 w 2378110"/>
              <a:gd name="connsiteY50" fmla="*/ 1017494 h 1555377"/>
              <a:gd name="connsiteX51" fmla="*/ 2153992 w 2378110"/>
              <a:gd name="connsiteY51" fmla="*/ 963706 h 1555377"/>
              <a:gd name="connsiteX52" fmla="*/ 2127098 w 2378110"/>
              <a:gd name="connsiteY52" fmla="*/ 936812 h 1555377"/>
              <a:gd name="connsiteX53" fmla="*/ 2073310 w 2378110"/>
              <a:gd name="connsiteY53" fmla="*/ 900953 h 1555377"/>
              <a:gd name="connsiteX54" fmla="*/ 2055380 w 2378110"/>
              <a:gd name="connsiteY54" fmla="*/ 883024 h 1555377"/>
              <a:gd name="connsiteX55" fmla="*/ 2037451 w 2378110"/>
              <a:gd name="connsiteY55" fmla="*/ 856129 h 1555377"/>
              <a:gd name="connsiteX56" fmla="*/ 2001592 w 2378110"/>
              <a:gd name="connsiteY56" fmla="*/ 847165 h 1555377"/>
              <a:gd name="connsiteX57" fmla="*/ 1956769 w 2378110"/>
              <a:gd name="connsiteY57" fmla="*/ 811306 h 1555377"/>
              <a:gd name="connsiteX58" fmla="*/ 1929875 w 2378110"/>
              <a:gd name="connsiteY58" fmla="*/ 802341 h 1555377"/>
              <a:gd name="connsiteX59" fmla="*/ 1858157 w 2378110"/>
              <a:gd name="connsiteY59" fmla="*/ 748553 h 1555377"/>
              <a:gd name="connsiteX60" fmla="*/ 1831263 w 2378110"/>
              <a:gd name="connsiteY60" fmla="*/ 730624 h 1555377"/>
              <a:gd name="connsiteX61" fmla="*/ 1813333 w 2378110"/>
              <a:gd name="connsiteY61" fmla="*/ 712694 h 1555377"/>
              <a:gd name="connsiteX62" fmla="*/ 1768510 w 2378110"/>
              <a:gd name="connsiteY62" fmla="*/ 676835 h 1555377"/>
              <a:gd name="connsiteX63" fmla="*/ 1750580 w 2378110"/>
              <a:gd name="connsiteY63" fmla="*/ 649941 h 1555377"/>
              <a:gd name="connsiteX64" fmla="*/ 1696792 w 2378110"/>
              <a:gd name="connsiteY64" fmla="*/ 614082 h 1555377"/>
              <a:gd name="connsiteX65" fmla="*/ 1678863 w 2378110"/>
              <a:gd name="connsiteY65" fmla="*/ 587188 h 1555377"/>
              <a:gd name="connsiteX66" fmla="*/ 1625075 w 2378110"/>
              <a:gd name="connsiteY66" fmla="*/ 551329 h 1555377"/>
              <a:gd name="connsiteX67" fmla="*/ 1580251 w 2378110"/>
              <a:gd name="connsiteY67" fmla="*/ 515471 h 1555377"/>
              <a:gd name="connsiteX68" fmla="*/ 1544392 w 2378110"/>
              <a:gd name="connsiteY68" fmla="*/ 470647 h 1555377"/>
              <a:gd name="connsiteX69" fmla="*/ 1517498 w 2378110"/>
              <a:gd name="connsiteY69" fmla="*/ 452718 h 1555377"/>
              <a:gd name="connsiteX70" fmla="*/ 1499569 w 2378110"/>
              <a:gd name="connsiteY70" fmla="*/ 434788 h 1555377"/>
              <a:gd name="connsiteX71" fmla="*/ 1445780 w 2378110"/>
              <a:gd name="connsiteY71" fmla="*/ 398929 h 1555377"/>
              <a:gd name="connsiteX72" fmla="*/ 1418886 w 2378110"/>
              <a:gd name="connsiteY72" fmla="*/ 381000 h 1555377"/>
              <a:gd name="connsiteX73" fmla="*/ 1374063 w 2378110"/>
              <a:gd name="connsiteY73" fmla="*/ 340659 h 1555377"/>
              <a:gd name="connsiteX74" fmla="*/ 1351651 w 2378110"/>
              <a:gd name="connsiteY74" fmla="*/ 313764 h 1555377"/>
              <a:gd name="connsiteX75" fmla="*/ 1257522 w 2378110"/>
              <a:gd name="connsiteY75" fmla="*/ 233082 h 1555377"/>
              <a:gd name="connsiteX76" fmla="*/ 1167874 w 2378110"/>
              <a:gd name="connsiteY76" fmla="*/ 170329 h 1555377"/>
              <a:gd name="connsiteX77" fmla="*/ 1087191 w 2378110"/>
              <a:gd name="connsiteY77" fmla="*/ 107577 h 1555377"/>
              <a:gd name="connsiteX78" fmla="*/ 993063 w 2378110"/>
              <a:gd name="connsiteY78" fmla="*/ 62754 h 1555377"/>
              <a:gd name="connsiteX79" fmla="*/ 889969 w 2378110"/>
              <a:gd name="connsiteY79" fmla="*/ 0 h 1555377"/>
              <a:gd name="connsiteX80" fmla="*/ 782392 w 2378110"/>
              <a:gd name="connsiteY80" fmla="*/ 17930 h 1555377"/>
              <a:gd name="connsiteX81" fmla="*/ 710674 w 2378110"/>
              <a:gd name="connsiteY81" fmla="*/ 53788 h 1555377"/>
              <a:gd name="connsiteX82" fmla="*/ 652404 w 2378110"/>
              <a:gd name="connsiteY82" fmla="*/ 138953 h 1555377"/>
              <a:gd name="connsiteX83" fmla="*/ 616545 w 2378110"/>
              <a:gd name="connsiteY83" fmla="*/ 156882 h 1555377"/>
              <a:gd name="connsiteX84" fmla="*/ 594133 w 2378110"/>
              <a:gd name="connsiteY84" fmla="*/ 147919 h 1555377"/>
              <a:gd name="connsiteX85" fmla="*/ 553792 w 2378110"/>
              <a:gd name="connsiteY85" fmla="*/ 197224 h 1555377"/>
              <a:gd name="connsiteX86" fmla="*/ 513451 w 2378110"/>
              <a:gd name="connsiteY86" fmla="*/ 264458 h 1555377"/>
              <a:gd name="connsiteX87" fmla="*/ 473110 w 2378110"/>
              <a:gd name="connsiteY87" fmla="*/ 322729 h 1555377"/>
              <a:gd name="connsiteX88" fmla="*/ 432769 w 2378110"/>
              <a:gd name="connsiteY88" fmla="*/ 398929 h 1555377"/>
              <a:gd name="connsiteX89" fmla="*/ 396910 w 2378110"/>
              <a:gd name="connsiteY89" fmla="*/ 479612 h 1555377"/>
              <a:gd name="connsiteX90" fmla="*/ 378980 w 2378110"/>
              <a:gd name="connsiteY90" fmla="*/ 497541 h 1555377"/>
              <a:gd name="connsiteX91" fmla="*/ 370016 w 2378110"/>
              <a:gd name="connsiteY91" fmla="*/ 524435 h 1555377"/>
              <a:gd name="connsiteX92" fmla="*/ 325192 w 2378110"/>
              <a:gd name="connsiteY92" fmla="*/ 569259 h 1555377"/>
              <a:gd name="connsiteX93" fmla="*/ 316227 w 2378110"/>
              <a:gd name="connsiteY93" fmla="*/ 596153 h 1555377"/>
              <a:gd name="connsiteX94" fmla="*/ 289333 w 2378110"/>
              <a:gd name="connsiteY94" fmla="*/ 614082 h 1555377"/>
              <a:gd name="connsiteX95" fmla="*/ 271404 w 2378110"/>
              <a:gd name="connsiteY95" fmla="*/ 632012 h 1555377"/>
              <a:gd name="connsiteX96" fmla="*/ 244510 w 2378110"/>
              <a:gd name="connsiteY96" fmla="*/ 649941 h 1555377"/>
              <a:gd name="connsiteX97" fmla="*/ 199686 w 2378110"/>
              <a:gd name="connsiteY97" fmla="*/ 694765 h 1555377"/>
              <a:gd name="connsiteX98" fmla="*/ 172792 w 2378110"/>
              <a:gd name="connsiteY98" fmla="*/ 712694 h 1555377"/>
              <a:gd name="connsiteX99" fmla="*/ 127969 w 2378110"/>
              <a:gd name="connsiteY99" fmla="*/ 748553 h 1555377"/>
              <a:gd name="connsiteX100" fmla="*/ 92110 w 2378110"/>
              <a:gd name="connsiteY100" fmla="*/ 793377 h 1555377"/>
              <a:gd name="connsiteX101" fmla="*/ 47286 w 2378110"/>
              <a:gd name="connsiteY101" fmla="*/ 829235 h 1555377"/>
              <a:gd name="connsiteX102" fmla="*/ 29357 w 2378110"/>
              <a:gd name="connsiteY102" fmla="*/ 856129 h 1555377"/>
              <a:gd name="connsiteX0" fmla="*/ 29357 w 2378110"/>
              <a:gd name="connsiteY0" fmla="*/ 856129 h 1555377"/>
              <a:gd name="connsiteX1" fmla="*/ 20392 w 2378110"/>
              <a:gd name="connsiteY1" fmla="*/ 891988 h 1555377"/>
              <a:gd name="connsiteX2" fmla="*/ 2463 w 2378110"/>
              <a:gd name="connsiteY2" fmla="*/ 918882 h 1555377"/>
              <a:gd name="connsiteX3" fmla="*/ 11427 w 2378110"/>
              <a:gd name="connsiteY3" fmla="*/ 1044388 h 1555377"/>
              <a:gd name="connsiteX4" fmla="*/ 47286 w 2378110"/>
              <a:gd name="connsiteY4" fmla="*/ 1089212 h 1555377"/>
              <a:gd name="connsiteX5" fmla="*/ 74180 w 2378110"/>
              <a:gd name="connsiteY5" fmla="*/ 1116106 h 1555377"/>
              <a:gd name="connsiteX6" fmla="*/ 101075 w 2378110"/>
              <a:gd name="connsiteY6" fmla="*/ 1169894 h 1555377"/>
              <a:gd name="connsiteX7" fmla="*/ 136933 w 2378110"/>
              <a:gd name="connsiteY7" fmla="*/ 1214718 h 1555377"/>
              <a:gd name="connsiteX8" fmla="*/ 190722 w 2378110"/>
              <a:gd name="connsiteY8" fmla="*/ 1268506 h 1555377"/>
              <a:gd name="connsiteX9" fmla="*/ 271404 w 2378110"/>
              <a:gd name="connsiteY9" fmla="*/ 1286435 h 1555377"/>
              <a:gd name="connsiteX10" fmla="*/ 325192 w 2378110"/>
              <a:gd name="connsiteY10" fmla="*/ 1313329 h 1555377"/>
              <a:gd name="connsiteX11" fmla="*/ 387945 w 2378110"/>
              <a:gd name="connsiteY11" fmla="*/ 1331259 h 1555377"/>
              <a:gd name="connsiteX12" fmla="*/ 441733 w 2378110"/>
              <a:gd name="connsiteY12" fmla="*/ 1349188 h 1555377"/>
              <a:gd name="connsiteX13" fmla="*/ 477592 w 2378110"/>
              <a:gd name="connsiteY13" fmla="*/ 1358153 h 1555377"/>
              <a:gd name="connsiteX14" fmla="*/ 504486 w 2378110"/>
              <a:gd name="connsiteY14" fmla="*/ 1367118 h 1555377"/>
              <a:gd name="connsiteX15" fmla="*/ 540345 w 2378110"/>
              <a:gd name="connsiteY15" fmla="*/ 1376082 h 1555377"/>
              <a:gd name="connsiteX16" fmla="*/ 594133 w 2378110"/>
              <a:gd name="connsiteY16" fmla="*/ 1394012 h 1555377"/>
              <a:gd name="connsiteX17" fmla="*/ 629992 w 2378110"/>
              <a:gd name="connsiteY17" fmla="*/ 1402977 h 1555377"/>
              <a:gd name="connsiteX18" fmla="*/ 683780 w 2378110"/>
              <a:gd name="connsiteY18" fmla="*/ 1420906 h 1555377"/>
              <a:gd name="connsiteX19" fmla="*/ 764463 w 2378110"/>
              <a:gd name="connsiteY19" fmla="*/ 1429871 h 1555377"/>
              <a:gd name="connsiteX20" fmla="*/ 800322 w 2378110"/>
              <a:gd name="connsiteY20" fmla="*/ 1438835 h 1555377"/>
              <a:gd name="connsiteX21" fmla="*/ 827216 w 2378110"/>
              <a:gd name="connsiteY21" fmla="*/ 1447800 h 1555377"/>
              <a:gd name="connsiteX22" fmla="*/ 872039 w 2378110"/>
              <a:gd name="connsiteY22" fmla="*/ 1456765 h 1555377"/>
              <a:gd name="connsiteX23" fmla="*/ 934792 w 2378110"/>
              <a:gd name="connsiteY23" fmla="*/ 1474694 h 1555377"/>
              <a:gd name="connsiteX24" fmla="*/ 1042369 w 2378110"/>
              <a:gd name="connsiteY24" fmla="*/ 1483659 h 1555377"/>
              <a:gd name="connsiteX25" fmla="*/ 1078227 w 2378110"/>
              <a:gd name="connsiteY25" fmla="*/ 1492624 h 1555377"/>
              <a:gd name="connsiteX26" fmla="*/ 1132016 w 2378110"/>
              <a:gd name="connsiteY26" fmla="*/ 1501588 h 1555377"/>
              <a:gd name="connsiteX27" fmla="*/ 1158910 w 2378110"/>
              <a:gd name="connsiteY27" fmla="*/ 1510553 h 1555377"/>
              <a:gd name="connsiteX28" fmla="*/ 1257522 w 2378110"/>
              <a:gd name="connsiteY28" fmla="*/ 1519518 h 1555377"/>
              <a:gd name="connsiteX29" fmla="*/ 1490604 w 2378110"/>
              <a:gd name="connsiteY29" fmla="*/ 1546412 h 1555377"/>
              <a:gd name="connsiteX30" fmla="*/ 1553357 w 2378110"/>
              <a:gd name="connsiteY30" fmla="*/ 1555377 h 1555377"/>
              <a:gd name="connsiteX31" fmla="*/ 1750580 w 2378110"/>
              <a:gd name="connsiteY31" fmla="*/ 1546412 h 1555377"/>
              <a:gd name="connsiteX32" fmla="*/ 1840227 w 2378110"/>
              <a:gd name="connsiteY32" fmla="*/ 1528482 h 1555377"/>
              <a:gd name="connsiteX33" fmla="*/ 1867122 w 2378110"/>
              <a:gd name="connsiteY33" fmla="*/ 1519518 h 1555377"/>
              <a:gd name="connsiteX34" fmla="*/ 2037451 w 2378110"/>
              <a:gd name="connsiteY34" fmla="*/ 1501588 h 1555377"/>
              <a:gd name="connsiteX35" fmla="*/ 2118133 w 2378110"/>
              <a:gd name="connsiteY35" fmla="*/ 1474694 h 1555377"/>
              <a:gd name="connsiteX36" fmla="*/ 2145027 w 2378110"/>
              <a:gd name="connsiteY36" fmla="*/ 1465729 h 1555377"/>
              <a:gd name="connsiteX37" fmla="*/ 2180886 w 2378110"/>
              <a:gd name="connsiteY37" fmla="*/ 1456765 h 1555377"/>
              <a:gd name="connsiteX38" fmla="*/ 2207780 w 2378110"/>
              <a:gd name="connsiteY38" fmla="*/ 1438835 h 1555377"/>
              <a:gd name="connsiteX39" fmla="*/ 2279498 w 2378110"/>
              <a:gd name="connsiteY39" fmla="*/ 1420906 h 1555377"/>
              <a:gd name="connsiteX40" fmla="*/ 2315357 w 2378110"/>
              <a:gd name="connsiteY40" fmla="*/ 1394012 h 1555377"/>
              <a:gd name="connsiteX41" fmla="*/ 2342251 w 2378110"/>
              <a:gd name="connsiteY41" fmla="*/ 1376082 h 1555377"/>
              <a:gd name="connsiteX42" fmla="*/ 2351216 w 2378110"/>
              <a:gd name="connsiteY42" fmla="*/ 1340224 h 1555377"/>
              <a:gd name="connsiteX43" fmla="*/ 2369145 w 2378110"/>
              <a:gd name="connsiteY43" fmla="*/ 1286435 h 1555377"/>
              <a:gd name="connsiteX44" fmla="*/ 2378110 w 2378110"/>
              <a:gd name="connsiteY44" fmla="*/ 1259541 h 1555377"/>
              <a:gd name="connsiteX45" fmla="*/ 2342251 w 2378110"/>
              <a:gd name="connsiteY45" fmla="*/ 1178859 h 1555377"/>
              <a:gd name="connsiteX46" fmla="*/ 2324322 w 2378110"/>
              <a:gd name="connsiteY46" fmla="*/ 1160929 h 1555377"/>
              <a:gd name="connsiteX47" fmla="*/ 2297427 w 2378110"/>
              <a:gd name="connsiteY47" fmla="*/ 1116106 h 1555377"/>
              <a:gd name="connsiteX48" fmla="*/ 2279498 w 2378110"/>
              <a:gd name="connsiteY48" fmla="*/ 1089212 h 1555377"/>
              <a:gd name="connsiteX49" fmla="*/ 2225710 w 2378110"/>
              <a:gd name="connsiteY49" fmla="*/ 1044388 h 1555377"/>
              <a:gd name="connsiteX50" fmla="*/ 2207780 w 2378110"/>
              <a:gd name="connsiteY50" fmla="*/ 1017494 h 1555377"/>
              <a:gd name="connsiteX51" fmla="*/ 2153992 w 2378110"/>
              <a:gd name="connsiteY51" fmla="*/ 963706 h 1555377"/>
              <a:gd name="connsiteX52" fmla="*/ 2127098 w 2378110"/>
              <a:gd name="connsiteY52" fmla="*/ 936812 h 1555377"/>
              <a:gd name="connsiteX53" fmla="*/ 2073310 w 2378110"/>
              <a:gd name="connsiteY53" fmla="*/ 900953 h 1555377"/>
              <a:gd name="connsiteX54" fmla="*/ 2055380 w 2378110"/>
              <a:gd name="connsiteY54" fmla="*/ 883024 h 1555377"/>
              <a:gd name="connsiteX55" fmla="*/ 2037451 w 2378110"/>
              <a:gd name="connsiteY55" fmla="*/ 856129 h 1555377"/>
              <a:gd name="connsiteX56" fmla="*/ 2001592 w 2378110"/>
              <a:gd name="connsiteY56" fmla="*/ 847165 h 1555377"/>
              <a:gd name="connsiteX57" fmla="*/ 1956769 w 2378110"/>
              <a:gd name="connsiteY57" fmla="*/ 811306 h 1555377"/>
              <a:gd name="connsiteX58" fmla="*/ 1929875 w 2378110"/>
              <a:gd name="connsiteY58" fmla="*/ 802341 h 1555377"/>
              <a:gd name="connsiteX59" fmla="*/ 1858157 w 2378110"/>
              <a:gd name="connsiteY59" fmla="*/ 748553 h 1555377"/>
              <a:gd name="connsiteX60" fmla="*/ 1831263 w 2378110"/>
              <a:gd name="connsiteY60" fmla="*/ 730624 h 1555377"/>
              <a:gd name="connsiteX61" fmla="*/ 1813333 w 2378110"/>
              <a:gd name="connsiteY61" fmla="*/ 712694 h 1555377"/>
              <a:gd name="connsiteX62" fmla="*/ 1768510 w 2378110"/>
              <a:gd name="connsiteY62" fmla="*/ 676835 h 1555377"/>
              <a:gd name="connsiteX63" fmla="*/ 1750580 w 2378110"/>
              <a:gd name="connsiteY63" fmla="*/ 649941 h 1555377"/>
              <a:gd name="connsiteX64" fmla="*/ 1696792 w 2378110"/>
              <a:gd name="connsiteY64" fmla="*/ 614082 h 1555377"/>
              <a:gd name="connsiteX65" fmla="*/ 1678863 w 2378110"/>
              <a:gd name="connsiteY65" fmla="*/ 587188 h 1555377"/>
              <a:gd name="connsiteX66" fmla="*/ 1625075 w 2378110"/>
              <a:gd name="connsiteY66" fmla="*/ 551329 h 1555377"/>
              <a:gd name="connsiteX67" fmla="*/ 1580251 w 2378110"/>
              <a:gd name="connsiteY67" fmla="*/ 515471 h 1555377"/>
              <a:gd name="connsiteX68" fmla="*/ 1544392 w 2378110"/>
              <a:gd name="connsiteY68" fmla="*/ 470647 h 1555377"/>
              <a:gd name="connsiteX69" fmla="*/ 1517498 w 2378110"/>
              <a:gd name="connsiteY69" fmla="*/ 452718 h 1555377"/>
              <a:gd name="connsiteX70" fmla="*/ 1499569 w 2378110"/>
              <a:gd name="connsiteY70" fmla="*/ 434788 h 1555377"/>
              <a:gd name="connsiteX71" fmla="*/ 1445780 w 2378110"/>
              <a:gd name="connsiteY71" fmla="*/ 398929 h 1555377"/>
              <a:gd name="connsiteX72" fmla="*/ 1418886 w 2378110"/>
              <a:gd name="connsiteY72" fmla="*/ 381000 h 1555377"/>
              <a:gd name="connsiteX73" fmla="*/ 1374063 w 2378110"/>
              <a:gd name="connsiteY73" fmla="*/ 340659 h 1555377"/>
              <a:gd name="connsiteX74" fmla="*/ 1351651 w 2378110"/>
              <a:gd name="connsiteY74" fmla="*/ 313764 h 1555377"/>
              <a:gd name="connsiteX75" fmla="*/ 1257522 w 2378110"/>
              <a:gd name="connsiteY75" fmla="*/ 233082 h 1555377"/>
              <a:gd name="connsiteX76" fmla="*/ 1167874 w 2378110"/>
              <a:gd name="connsiteY76" fmla="*/ 170329 h 1555377"/>
              <a:gd name="connsiteX77" fmla="*/ 1087191 w 2378110"/>
              <a:gd name="connsiteY77" fmla="*/ 107577 h 1555377"/>
              <a:gd name="connsiteX78" fmla="*/ 993063 w 2378110"/>
              <a:gd name="connsiteY78" fmla="*/ 62754 h 1555377"/>
              <a:gd name="connsiteX79" fmla="*/ 889969 w 2378110"/>
              <a:gd name="connsiteY79" fmla="*/ 0 h 1555377"/>
              <a:gd name="connsiteX80" fmla="*/ 782392 w 2378110"/>
              <a:gd name="connsiteY80" fmla="*/ 17930 h 1555377"/>
              <a:gd name="connsiteX81" fmla="*/ 710674 w 2378110"/>
              <a:gd name="connsiteY81" fmla="*/ 53788 h 1555377"/>
              <a:gd name="connsiteX82" fmla="*/ 652404 w 2378110"/>
              <a:gd name="connsiteY82" fmla="*/ 138953 h 1555377"/>
              <a:gd name="connsiteX83" fmla="*/ 607581 w 2378110"/>
              <a:gd name="connsiteY83" fmla="*/ 125506 h 1555377"/>
              <a:gd name="connsiteX84" fmla="*/ 594133 w 2378110"/>
              <a:gd name="connsiteY84" fmla="*/ 147919 h 1555377"/>
              <a:gd name="connsiteX85" fmla="*/ 553792 w 2378110"/>
              <a:gd name="connsiteY85" fmla="*/ 197224 h 1555377"/>
              <a:gd name="connsiteX86" fmla="*/ 513451 w 2378110"/>
              <a:gd name="connsiteY86" fmla="*/ 264458 h 1555377"/>
              <a:gd name="connsiteX87" fmla="*/ 473110 w 2378110"/>
              <a:gd name="connsiteY87" fmla="*/ 322729 h 1555377"/>
              <a:gd name="connsiteX88" fmla="*/ 432769 w 2378110"/>
              <a:gd name="connsiteY88" fmla="*/ 398929 h 1555377"/>
              <a:gd name="connsiteX89" fmla="*/ 396910 w 2378110"/>
              <a:gd name="connsiteY89" fmla="*/ 479612 h 1555377"/>
              <a:gd name="connsiteX90" fmla="*/ 378980 w 2378110"/>
              <a:gd name="connsiteY90" fmla="*/ 497541 h 1555377"/>
              <a:gd name="connsiteX91" fmla="*/ 370016 w 2378110"/>
              <a:gd name="connsiteY91" fmla="*/ 524435 h 1555377"/>
              <a:gd name="connsiteX92" fmla="*/ 325192 w 2378110"/>
              <a:gd name="connsiteY92" fmla="*/ 569259 h 1555377"/>
              <a:gd name="connsiteX93" fmla="*/ 316227 w 2378110"/>
              <a:gd name="connsiteY93" fmla="*/ 596153 h 1555377"/>
              <a:gd name="connsiteX94" fmla="*/ 289333 w 2378110"/>
              <a:gd name="connsiteY94" fmla="*/ 614082 h 1555377"/>
              <a:gd name="connsiteX95" fmla="*/ 271404 w 2378110"/>
              <a:gd name="connsiteY95" fmla="*/ 632012 h 1555377"/>
              <a:gd name="connsiteX96" fmla="*/ 244510 w 2378110"/>
              <a:gd name="connsiteY96" fmla="*/ 649941 h 1555377"/>
              <a:gd name="connsiteX97" fmla="*/ 199686 w 2378110"/>
              <a:gd name="connsiteY97" fmla="*/ 694765 h 1555377"/>
              <a:gd name="connsiteX98" fmla="*/ 172792 w 2378110"/>
              <a:gd name="connsiteY98" fmla="*/ 712694 h 1555377"/>
              <a:gd name="connsiteX99" fmla="*/ 127969 w 2378110"/>
              <a:gd name="connsiteY99" fmla="*/ 748553 h 1555377"/>
              <a:gd name="connsiteX100" fmla="*/ 92110 w 2378110"/>
              <a:gd name="connsiteY100" fmla="*/ 793377 h 1555377"/>
              <a:gd name="connsiteX101" fmla="*/ 47286 w 2378110"/>
              <a:gd name="connsiteY101" fmla="*/ 829235 h 1555377"/>
              <a:gd name="connsiteX102" fmla="*/ 29357 w 2378110"/>
              <a:gd name="connsiteY102" fmla="*/ 856129 h 1555377"/>
              <a:gd name="connsiteX0" fmla="*/ 29357 w 2378110"/>
              <a:gd name="connsiteY0" fmla="*/ 856129 h 1555377"/>
              <a:gd name="connsiteX1" fmla="*/ 20392 w 2378110"/>
              <a:gd name="connsiteY1" fmla="*/ 891988 h 1555377"/>
              <a:gd name="connsiteX2" fmla="*/ 2463 w 2378110"/>
              <a:gd name="connsiteY2" fmla="*/ 918882 h 1555377"/>
              <a:gd name="connsiteX3" fmla="*/ 11427 w 2378110"/>
              <a:gd name="connsiteY3" fmla="*/ 1044388 h 1555377"/>
              <a:gd name="connsiteX4" fmla="*/ 47286 w 2378110"/>
              <a:gd name="connsiteY4" fmla="*/ 1089212 h 1555377"/>
              <a:gd name="connsiteX5" fmla="*/ 74180 w 2378110"/>
              <a:gd name="connsiteY5" fmla="*/ 1116106 h 1555377"/>
              <a:gd name="connsiteX6" fmla="*/ 101075 w 2378110"/>
              <a:gd name="connsiteY6" fmla="*/ 1169894 h 1555377"/>
              <a:gd name="connsiteX7" fmla="*/ 136933 w 2378110"/>
              <a:gd name="connsiteY7" fmla="*/ 1214718 h 1555377"/>
              <a:gd name="connsiteX8" fmla="*/ 190722 w 2378110"/>
              <a:gd name="connsiteY8" fmla="*/ 1268506 h 1555377"/>
              <a:gd name="connsiteX9" fmla="*/ 271404 w 2378110"/>
              <a:gd name="connsiteY9" fmla="*/ 1286435 h 1555377"/>
              <a:gd name="connsiteX10" fmla="*/ 325192 w 2378110"/>
              <a:gd name="connsiteY10" fmla="*/ 1313329 h 1555377"/>
              <a:gd name="connsiteX11" fmla="*/ 387945 w 2378110"/>
              <a:gd name="connsiteY11" fmla="*/ 1331259 h 1555377"/>
              <a:gd name="connsiteX12" fmla="*/ 441733 w 2378110"/>
              <a:gd name="connsiteY12" fmla="*/ 1349188 h 1555377"/>
              <a:gd name="connsiteX13" fmla="*/ 477592 w 2378110"/>
              <a:gd name="connsiteY13" fmla="*/ 1358153 h 1555377"/>
              <a:gd name="connsiteX14" fmla="*/ 504486 w 2378110"/>
              <a:gd name="connsiteY14" fmla="*/ 1367118 h 1555377"/>
              <a:gd name="connsiteX15" fmla="*/ 540345 w 2378110"/>
              <a:gd name="connsiteY15" fmla="*/ 1376082 h 1555377"/>
              <a:gd name="connsiteX16" fmla="*/ 594133 w 2378110"/>
              <a:gd name="connsiteY16" fmla="*/ 1394012 h 1555377"/>
              <a:gd name="connsiteX17" fmla="*/ 629992 w 2378110"/>
              <a:gd name="connsiteY17" fmla="*/ 1402977 h 1555377"/>
              <a:gd name="connsiteX18" fmla="*/ 683780 w 2378110"/>
              <a:gd name="connsiteY18" fmla="*/ 1420906 h 1555377"/>
              <a:gd name="connsiteX19" fmla="*/ 764463 w 2378110"/>
              <a:gd name="connsiteY19" fmla="*/ 1429871 h 1555377"/>
              <a:gd name="connsiteX20" fmla="*/ 800322 w 2378110"/>
              <a:gd name="connsiteY20" fmla="*/ 1438835 h 1555377"/>
              <a:gd name="connsiteX21" fmla="*/ 827216 w 2378110"/>
              <a:gd name="connsiteY21" fmla="*/ 1447800 h 1555377"/>
              <a:gd name="connsiteX22" fmla="*/ 872039 w 2378110"/>
              <a:gd name="connsiteY22" fmla="*/ 1456765 h 1555377"/>
              <a:gd name="connsiteX23" fmla="*/ 934792 w 2378110"/>
              <a:gd name="connsiteY23" fmla="*/ 1474694 h 1555377"/>
              <a:gd name="connsiteX24" fmla="*/ 1042369 w 2378110"/>
              <a:gd name="connsiteY24" fmla="*/ 1483659 h 1555377"/>
              <a:gd name="connsiteX25" fmla="*/ 1078227 w 2378110"/>
              <a:gd name="connsiteY25" fmla="*/ 1492624 h 1555377"/>
              <a:gd name="connsiteX26" fmla="*/ 1132016 w 2378110"/>
              <a:gd name="connsiteY26" fmla="*/ 1501588 h 1555377"/>
              <a:gd name="connsiteX27" fmla="*/ 1158910 w 2378110"/>
              <a:gd name="connsiteY27" fmla="*/ 1510553 h 1555377"/>
              <a:gd name="connsiteX28" fmla="*/ 1257522 w 2378110"/>
              <a:gd name="connsiteY28" fmla="*/ 1519518 h 1555377"/>
              <a:gd name="connsiteX29" fmla="*/ 1490604 w 2378110"/>
              <a:gd name="connsiteY29" fmla="*/ 1546412 h 1555377"/>
              <a:gd name="connsiteX30" fmla="*/ 1553357 w 2378110"/>
              <a:gd name="connsiteY30" fmla="*/ 1555377 h 1555377"/>
              <a:gd name="connsiteX31" fmla="*/ 1750580 w 2378110"/>
              <a:gd name="connsiteY31" fmla="*/ 1546412 h 1555377"/>
              <a:gd name="connsiteX32" fmla="*/ 1840227 w 2378110"/>
              <a:gd name="connsiteY32" fmla="*/ 1528482 h 1555377"/>
              <a:gd name="connsiteX33" fmla="*/ 1867122 w 2378110"/>
              <a:gd name="connsiteY33" fmla="*/ 1519518 h 1555377"/>
              <a:gd name="connsiteX34" fmla="*/ 2037451 w 2378110"/>
              <a:gd name="connsiteY34" fmla="*/ 1501588 h 1555377"/>
              <a:gd name="connsiteX35" fmla="*/ 2118133 w 2378110"/>
              <a:gd name="connsiteY35" fmla="*/ 1474694 h 1555377"/>
              <a:gd name="connsiteX36" fmla="*/ 2145027 w 2378110"/>
              <a:gd name="connsiteY36" fmla="*/ 1465729 h 1555377"/>
              <a:gd name="connsiteX37" fmla="*/ 2180886 w 2378110"/>
              <a:gd name="connsiteY37" fmla="*/ 1456765 h 1555377"/>
              <a:gd name="connsiteX38" fmla="*/ 2207780 w 2378110"/>
              <a:gd name="connsiteY38" fmla="*/ 1438835 h 1555377"/>
              <a:gd name="connsiteX39" fmla="*/ 2279498 w 2378110"/>
              <a:gd name="connsiteY39" fmla="*/ 1420906 h 1555377"/>
              <a:gd name="connsiteX40" fmla="*/ 2315357 w 2378110"/>
              <a:gd name="connsiteY40" fmla="*/ 1394012 h 1555377"/>
              <a:gd name="connsiteX41" fmla="*/ 2342251 w 2378110"/>
              <a:gd name="connsiteY41" fmla="*/ 1376082 h 1555377"/>
              <a:gd name="connsiteX42" fmla="*/ 2351216 w 2378110"/>
              <a:gd name="connsiteY42" fmla="*/ 1340224 h 1555377"/>
              <a:gd name="connsiteX43" fmla="*/ 2369145 w 2378110"/>
              <a:gd name="connsiteY43" fmla="*/ 1286435 h 1555377"/>
              <a:gd name="connsiteX44" fmla="*/ 2378110 w 2378110"/>
              <a:gd name="connsiteY44" fmla="*/ 1259541 h 1555377"/>
              <a:gd name="connsiteX45" fmla="*/ 2342251 w 2378110"/>
              <a:gd name="connsiteY45" fmla="*/ 1178859 h 1555377"/>
              <a:gd name="connsiteX46" fmla="*/ 2324322 w 2378110"/>
              <a:gd name="connsiteY46" fmla="*/ 1160929 h 1555377"/>
              <a:gd name="connsiteX47" fmla="*/ 2297427 w 2378110"/>
              <a:gd name="connsiteY47" fmla="*/ 1116106 h 1555377"/>
              <a:gd name="connsiteX48" fmla="*/ 2279498 w 2378110"/>
              <a:gd name="connsiteY48" fmla="*/ 1089212 h 1555377"/>
              <a:gd name="connsiteX49" fmla="*/ 2225710 w 2378110"/>
              <a:gd name="connsiteY49" fmla="*/ 1044388 h 1555377"/>
              <a:gd name="connsiteX50" fmla="*/ 2207780 w 2378110"/>
              <a:gd name="connsiteY50" fmla="*/ 1017494 h 1555377"/>
              <a:gd name="connsiteX51" fmla="*/ 2153992 w 2378110"/>
              <a:gd name="connsiteY51" fmla="*/ 963706 h 1555377"/>
              <a:gd name="connsiteX52" fmla="*/ 2127098 w 2378110"/>
              <a:gd name="connsiteY52" fmla="*/ 936812 h 1555377"/>
              <a:gd name="connsiteX53" fmla="*/ 2073310 w 2378110"/>
              <a:gd name="connsiteY53" fmla="*/ 900953 h 1555377"/>
              <a:gd name="connsiteX54" fmla="*/ 2055380 w 2378110"/>
              <a:gd name="connsiteY54" fmla="*/ 883024 h 1555377"/>
              <a:gd name="connsiteX55" fmla="*/ 2037451 w 2378110"/>
              <a:gd name="connsiteY55" fmla="*/ 856129 h 1555377"/>
              <a:gd name="connsiteX56" fmla="*/ 2001592 w 2378110"/>
              <a:gd name="connsiteY56" fmla="*/ 847165 h 1555377"/>
              <a:gd name="connsiteX57" fmla="*/ 1956769 w 2378110"/>
              <a:gd name="connsiteY57" fmla="*/ 811306 h 1555377"/>
              <a:gd name="connsiteX58" fmla="*/ 1929875 w 2378110"/>
              <a:gd name="connsiteY58" fmla="*/ 802341 h 1555377"/>
              <a:gd name="connsiteX59" fmla="*/ 1858157 w 2378110"/>
              <a:gd name="connsiteY59" fmla="*/ 748553 h 1555377"/>
              <a:gd name="connsiteX60" fmla="*/ 1831263 w 2378110"/>
              <a:gd name="connsiteY60" fmla="*/ 730624 h 1555377"/>
              <a:gd name="connsiteX61" fmla="*/ 1813333 w 2378110"/>
              <a:gd name="connsiteY61" fmla="*/ 712694 h 1555377"/>
              <a:gd name="connsiteX62" fmla="*/ 1768510 w 2378110"/>
              <a:gd name="connsiteY62" fmla="*/ 676835 h 1555377"/>
              <a:gd name="connsiteX63" fmla="*/ 1750580 w 2378110"/>
              <a:gd name="connsiteY63" fmla="*/ 649941 h 1555377"/>
              <a:gd name="connsiteX64" fmla="*/ 1696792 w 2378110"/>
              <a:gd name="connsiteY64" fmla="*/ 614082 h 1555377"/>
              <a:gd name="connsiteX65" fmla="*/ 1678863 w 2378110"/>
              <a:gd name="connsiteY65" fmla="*/ 587188 h 1555377"/>
              <a:gd name="connsiteX66" fmla="*/ 1625075 w 2378110"/>
              <a:gd name="connsiteY66" fmla="*/ 551329 h 1555377"/>
              <a:gd name="connsiteX67" fmla="*/ 1580251 w 2378110"/>
              <a:gd name="connsiteY67" fmla="*/ 515471 h 1555377"/>
              <a:gd name="connsiteX68" fmla="*/ 1544392 w 2378110"/>
              <a:gd name="connsiteY68" fmla="*/ 470647 h 1555377"/>
              <a:gd name="connsiteX69" fmla="*/ 1517498 w 2378110"/>
              <a:gd name="connsiteY69" fmla="*/ 452718 h 1555377"/>
              <a:gd name="connsiteX70" fmla="*/ 1499569 w 2378110"/>
              <a:gd name="connsiteY70" fmla="*/ 434788 h 1555377"/>
              <a:gd name="connsiteX71" fmla="*/ 1445780 w 2378110"/>
              <a:gd name="connsiteY71" fmla="*/ 398929 h 1555377"/>
              <a:gd name="connsiteX72" fmla="*/ 1418886 w 2378110"/>
              <a:gd name="connsiteY72" fmla="*/ 381000 h 1555377"/>
              <a:gd name="connsiteX73" fmla="*/ 1374063 w 2378110"/>
              <a:gd name="connsiteY73" fmla="*/ 340659 h 1555377"/>
              <a:gd name="connsiteX74" fmla="*/ 1351651 w 2378110"/>
              <a:gd name="connsiteY74" fmla="*/ 313764 h 1555377"/>
              <a:gd name="connsiteX75" fmla="*/ 1257522 w 2378110"/>
              <a:gd name="connsiteY75" fmla="*/ 233082 h 1555377"/>
              <a:gd name="connsiteX76" fmla="*/ 1167874 w 2378110"/>
              <a:gd name="connsiteY76" fmla="*/ 170329 h 1555377"/>
              <a:gd name="connsiteX77" fmla="*/ 1087191 w 2378110"/>
              <a:gd name="connsiteY77" fmla="*/ 107577 h 1555377"/>
              <a:gd name="connsiteX78" fmla="*/ 993063 w 2378110"/>
              <a:gd name="connsiteY78" fmla="*/ 62754 h 1555377"/>
              <a:gd name="connsiteX79" fmla="*/ 889969 w 2378110"/>
              <a:gd name="connsiteY79" fmla="*/ 0 h 1555377"/>
              <a:gd name="connsiteX80" fmla="*/ 782392 w 2378110"/>
              <a:gd name="connsiteY80" fmla="*/ 17930 h 1555377"/>
              <a:gd name="connsiteX81" fmla="*/ 710674 w 2378110"/>
              <a:gd name="connsiteY81" fmla="*/ 53788 h 1555377"/>
              <a:gd name="connsiteX82" fmla="*/ 647922 w 2378110"/>
              <a:gd name="connsiteY82" fmla="*/ 94130 h 1555377"/>
              <a:gd name="connsiteX83" fmla="*/ 607581 w 2378110"/>
              <a:gd name="connsiteY83" fmla="*/ 125506 h 1555377"/>
              <a:gd name="connsiteX84" fmla="*/ 594133 w 2378110"/>
              <a:gd name="connsiteY84" fmla="*/ 147919 h 1555377"/>
              <a:gd name="connsiteX85" fmla="*/ 553792 w 2378110"/>
              <a:gd name="connsiteY85" fmla="*/ 197224 h 1555377"/>
              <a:gd name="connsiteX86" fmla="*/ 513451 w 2378110"/>
              <a:gd name="connsiteY86" fmla="*/ 264458 h 1555377"/>
              <a:gd name="connsiteX87" fmla="*/ 473110 w 2378110"/>
              <a:gd name="connsiteY87" fmla="*/ 322729 h 1555377"/>
              <a:gd name="connsiteX88" fmla="*/ 432769 w 2378110"/>
              <a:gd name="connsiteY88" fmla="*/ 398929 h 1555377"/>
              <a:gd name="connsiteX89" fmla="*/ 396910 w 2378110"/>
              <a:gd name="connsiteY89" fmla="*/ 479612 h 1555377"/>
              <a:gd name="connsiteX90" fmla="*/ 378980 w 2378110"/>
              <a:gd name="connsiteY90" fmla="*/ 497541 h 1555377"/>
              <a:gd name="connsiteX91" fmla="*/ 370016 w 2378110"/>
              <a:gd name="connsiteY91" fmla="*/ 524435 h 1555377"/>
              <a:gd name="connsiteX92" fmla="*/ 325192 w 2378110"/>
              <a:gd name="connsiteY92" fmla="*/ 569259 h 1555377"/>
              <a:gd name="connsiteX93" fmla="*/ 316227 w 2378110"/>
              <a:gd name="connsiteY93" fmla="*/ 596153 h 1555377"/>
              <a:gd name="connsiteX94" fmla="*/ 289333 w 2378110"/>
              <a:gd name="connsiteY94" fmla="*/ 614082 h 1555377"/>
              <a:gd name="connsiteX95" fmla="*/ 271404 w 2378110"/>
              <a:gd name="connsiteY95" fmla="*/ 632012 h 1555377"/>
              <a:gd name="connsiteX96" fmla="*/ 244510 w 2378110"/>
              <a:gd name="connsiteY96" fmla="*/ 649941 h 1555377"/>
              <a:gd name="connsiteX97" fmla="*/ 199686 w 2378110"/>
              <a:gd name="connsiteY97" fmla="*/ 694765 h 1555377"/>
              <a:gd name="connsiteX98" fmla="*/ 172792 w 2378110"/>
              <a:gd name="connsiteY98" fmla="*/ 712694 h 1555377"/>
              <a:gd name="connsiteX99" fmla="*/ 127969 w 2378110"/>
              <a:gd name="connsiteY99" fmla="*/ 748553 h 1555377"/>
              <a:gd name="connsiteX100" fmla="*/ 92110 w 2378110"/>
              <a:gd name="connsiteY100" fmla="*/ 793377 h 1555377"/>
              <a:gd name="connsiteX101" fmla="*/ 47286 w 2378110"/>
              <a:gd name="connsiteY101" fmla="*/ 829235 h 1555377"/>
              <a:gd name="connsiteX102" fmla="*/ 29357 w 2378110"/>
              <a:gd name="connsiteY102" fmla="*/ 856129 h 1555377"/>
              <a:gd name="connsiteX0" fmla="*/ 29357 w 2378110"/>
              <a:gd name="connsiteY0" fmla="*/ 856129 h 1555377"/>
              <a:gd name="connsiteX1" fmla="*/ 20392 w 2378110"/>
              <a:gd name="connsiteY1" fmla="*/ 891988 h 1555377"/>
              <a:gd name="connsiteX2" fmla="*/ 2463 w 2378110"/>
              <a:gd name="connsiteY2" fmla="*/ 918882 h 1555377"/>
              <a:gd name="connsiteX3" fmla="*/ 11427 w 2378110"/>
              <a:gd name="connsiteY3" fmla="*/ 1044388 h 1555377"/>
              <a:gd name="connsiteX4" fmla="*/ 47286 w 2378110"/>
              <a:gd name="connsiteY4" fmla="*/ 1089212 h 1555377"/>
              <a:gd name="connsiteX5" fmla="*/ 74180 w 2378110"/>
              <a:gd name="connsiteY5" fmla="*/ 1116106 h 1555377"/>
              <a:gd name="connsiteX6" fmla="*/ 101075 w 2378110"/>
              <a:gd name="connsiteY6" fmla="*/ 1169894 h 1555377"/>
              <a:gd name="connsiteX7" fmla="*/ 136933 w 2378110"/>
              <a:gd name="connsiteY7" fmla="*/ 1214718 h 1555377"/>
              <a:gd name="connsiteX8" fmla="*/ 190722 w 2378110"/>
              <a:gd name="connsiteY8" fmla="*/ 1268506 h 1555377"/>
              <a:gd name="connsiteX9" fmla="*/ 271404 w 2378110"/>
              <a:gd name="connsiteY9" fmla="*/ 1286435 h 1555377"/>
              <a:gd name="connsiteX10" fmla="*/ 325192 w 2378110"/>
              <a:gd name="connsiteY10" fmla="*/ 1313329 h 1555377"/>
              <a:gd name="connsiteX11" fmla="*/ 387945 w 2378110"/>
              <a:gd name="connsiteY11" fmla="*/ 1331259 h 1555377"/>
              <a:gd name="connsiteX12" fmla="*/ 441733 w 2378110"/>
              <a:gd name="connsiteY12" fmla="*/ 1349188 h 1555377"/>
              <a:gd name="connsiteX13" fmla="*/ 477592 w 2378110"/>
              <a:gd name="connsiteY13" fmla="*/ 1358153 h 1555377"/>
              <a:gd name="connsiteX14" fmla="*/ 504486 w 2378110"/>
              <a:gd name="connsiteY14" fmla="*/ 1367118 h 1555377"/>
              <a:gd name="connsiteX15" fmla="*/ 540345 w 2378110"/>
              <a:gd name="connsiteY15" fmla="*/ 1376082 h 1555377"/>
              <a:gd name="connsiteX16" fmla="*/ 594133 w 2378110"/>
              <a:gd name="connsiteY16" fmla="*/ 1394012 h 1555377"/>
              <a:gd name="connsiteX17" fmla="*/ 629992 w 2378110"/>
              <a:gd name="connsiteY17" fmla="*/ 1402977 h 1555377"/>
              <a:gd name="connsiteX18" fmla="*/ 683780 w 2378110"/>
              <a:gd name="connsiteY18" fmla="*/ 1420906 h 1555377"/>
              <a:gd name="connsiteX19" fmla="*/ 764463 w 2378110"/>
              <a:gd name="connsiteY19" fmla="*/ 1429871 h 1555377"/>
              <a:gd name="connsiteX20" fmla="*/ 800322 w 2378110"/>
              <a:gd name="connsiteY20" fmla="*/ 1438835 h 1555377"/>
              <a:gd name="connsiteX21" fmla="*/ 827216 w 2378110"/>
              <a:gd name="connsiteY21" fmla="*/ 1447800 h 1555377"/>
              <a:gd name="connsiteX22" fmla="*/ 872039 w 2378110"/>
              <a:gd name="connsiteY22" fmla="*/ 1456765 h 1555377"/>
              <a:gd name="connsiteX23" fmla="*/ 934792 w 2378110"/>
              <a:gd name="connsiteY23" fmla="*/ 1474694 h 1555377"/>
              <a:gd name="connsiteX24" fmla="*/ 1042369 w 2378110"/>
              <a:gd name="connsiteY24" fmla="*/ 1483659 h 1555377"/>
              <a:gd name="connsiteX25" fmla="*/ 1078227 w 2378110"/>
              <a:gd name="connsiteY25" fmla="*/ 1492624 h 1555377"/>
              <a:gd name="connsiteX26" fmla="*/ 1132016 w 2378110"/>
              <a:gd name="connsiteY26" fmla="*/ 1501588 h 1555377"/>
              <a:gd name="connsiteX27" fmla="*/ 1158910 w 2378110"/>
              <a:gd name="connsiteY27" fmla="*/ 1510553 h 1555377"/>
              <a:gd name="connsiteX28" fmla="*/ 1257522 w 2378110"/>
              <a:gd name="connsiteY28" fmla="*/ 1519518 h 1555377"/>
              <a:gd name="connsiteX29" fmla="*/ 1490604 w 2378110"/>
              <a:gd name="connsiteY29" fmla="*/ 1546412 h 1555377"/>
              <a:gd name="connsiteX30" fmla="*/ 1553357 w 2378110"/>
              <a:gd name="connsiteY30" fmla="*/ 1555377 h 1555377"/>
              <a:gd name="connsiteX31" fmla="*/ 1750580 w 2378110"/>
              <a:gd name="connsiteY31" fmla="*/ 1546412 h 1555377"/>
              <a:gd name="connsiteX32" fmla="*/ 1840227 w 2378110"/>
              <a:gd name="connsiteY32" fmla="*/ 1528482 h 1555377"/>
              <a:gd name="connsiteX33" fmla="*/ 1867122 w 2378110"/>
              <a:gd name="connsiteY33" fmla="*/ 1519518 h 1555377"/>
              <a:gd name="connsiteX34" fmla="*/ 2037451 w 2378110"/>
              <a:gd name="connsiteY34" fmla="*/ 1501588 h 1555377"/>
              <a:gd name="connsiteX35" fmla="*/ 2118133 w 2378110"/>
              <a:gd name="connsiteY35" fmla="*/ 1474694 h 1555377"/>
              <a:gd name="connsiteX36" fmla="*/ 2145027 w 2378110"/>
              <a:gd name="connsiteY36" fmla="*/ 1465729 h 1555377"/>
              <a:gd name="connsiteX37" fmla="*/ 2180886 w 2378110"/>
              <a:gd name="connsiteY37" fmla="*/ 1456765 h 1555377"/>
              <a:gd name="connsiteX38" fmla="*/ 2207780 w 2378110"/>
              <a:gd name="connsiteY38" fmla="*/ 1438835 h 1555377"/>
              <a:gd name="connsiteX39" fmla="*/ 2279498 w 2378110"/>
              <a:gd name="connsiteY39" fmla="*/ 1420906 h 1555377"/>
              <a:gd name="connsiteX40" fmla="*/ 2315357 w 2378110"/>
              <a:gd name="connsiteY40" fmla="*/ 1394012 h 1555377"/>
              <a:gd name="connsiteX41" fmla="*/ 2342251 w 2378110"/>
              <a:gd name="connsiteY41" fmla="*/ 1376082 h 1555377"/>
              <a:gd name="connsiteX42" fmla="*/ 2351216 w 2378110"/>
              <a:gd name="connsiteY42" fmla="*/ 1340224 h 1555377"/>
              <a:gd name="connsiteX43" fmla="*/ 2369145 w 2378110"/>
              <a:gd name="connsiteY43" fmla="*/ 1286435 h 1555377"/>
              <a:gd name="connsiteX44" fmla="*/ 2378110 w 2378110"/>
              <a:gd name="connsiteY44" fmla="*/ 1259541 h 1555377"/>
              <a:gd name="connsiteX45" fmla="*/ 2342251 w 2378110"/>
              <a:gd name="connsiteY45" fmla="*/ 1178859 h 1555377"/>
              <a:gd name="connsiteX46" fmla="*/ 2324322 w 2378110"/>
              <a:gd name="connsiteY46" fmla="*/ 1160929 h 1555377"/>
              <a:gd name="connsiteX47" fmla="*/ 2297427 w 2378110"/>
              <a:gd name="connsiteY47" fmla="*/ 1116106 h 1555377"/>
              <a:gd name="connsiteX48" fmla="*/ 2279498 w 2378110"/>
              <a:gd name="connsiteY48" fmla="*/ 1089212 h 1555377"/>
              <a:gd name="connsiteX49" fmla="*/ 2225710 w 2378110"/>
              <a:gd name="connsiteY49" fmla="*/ 1044388 h 1555377"/>
              <a:gd name="connsiteX50" fmla="*/ 2207780 w 2378110"/>
              <a:gd name="connsiteY50" fmla="*/ 1017494 h 1555377"/>
              <a:gd name="connsiteX51" fmla="*/ 2153992 w 2378110"/>
              <a:gd name="connsiteY51" fmla="*/ 963706 h 1555377"/>
              <a:gd name="connsiteX52" fmla="*/ 2127098 w 2378110"/>
              <a:gd name="connsiteY52" fmla="*/ 936812 h 1555377"/>
              <a:gd name="connsiteX53" fmla="*/ 2073310 w 2378110"/>
              <a:gd name="connsiteY53" fmla="*/ 900953 h 1555377"/>
              <a:gd name="connsiteX54" fmla="*/ 2055380 w 2378110"/>
              <a:gd name="connsiteY54" fmla="*/ 883024 h 1555377"/>
              <a:gd name="connsiteX55" fmla="*/ 2037451 w 2378110"/>
              <a:gd name="connsiteY55" fmla="*/ 856129 h 1555377"/>
              <a:gd name="connsiteX56" fmla="*/ 2001592 w 2378110"/>
              <a:gd name="connsiteY56" fmla="*/ 847165 h 1555377"/>
              <a:gd name="connsiteX57" fmla="*/ 1956769 w 2378110"/>
              <a:gd name="connsiteY57" fmla="*/ 811306 h 1555377"/>
              <a:gd name="connsiteX58" fmla="*/ 1929875 w 2378110"/>
              <a:gd name="connsiteY58" fmla="*/ 802341 h 1555377"/>
              <a:gd name="connsiteX59" fmla="*/ 1858157 w 2378110"/>
              <a:gd name="connsiteY59" fmla="*/ 748553 h 1555377"/>
              <a:gd name="connsiteX60" fmla="*/ 1831263 w 2378110"/>
              <a:gd name="connsiteY60" fmla="*/ 730624 h 1555377"/>
              <a:gd name="connsiteX61" fmla="*/ 1813333 w 2378110"/>
              <a:gd name="connsiteY61" fmla="*/ 712694 h 1555377"/>
              <a:gd name="connsiteX62" fmla="*/ 1768510 w 2378110"/>
              <a:gd name="connsiteY62" fmla="*/ 676835 h 1555377"/>
              <a:gd name="connsiteX63" fmla="*/ 1750580 w 2378110"/>
              <a:gd name="connsiteY63" fmla="*/ 649941 h 1555377"/>
              <a:gd name="connsiteX64" fmla="*/ 1696792 w 2378110"/>
              <a:gd name="connsiteY64" fmla="*/ 614082 h 1555377"/>
              <a:gd name="connsiteX65" fmla="*/ 1678863 w 2378110"/>
              <a:gd name="connsiteY65" fmla="*/ 587188 h 1555377"/>
              <a:gd name="connsiteX66" fmla="*/ 1625075 w 2378110"/>
              <a:gd name="connsiteY66" fmla="*/ 551329 h 1555377"/>
              <a:gd name="connsiteX67" fmla="*/ 1580251 w 2378110"/>
              <a:gd name="connsiteY67" fmla="*/ 515471 h 1555377"/>
              <a:gd name="connsiteX68" fmla="*/ 1544392 w 2378110"/>
              <a:gd name="connsiteY68" fmla="*/ 470647 h 1555377"/>
              <a:gd name="connsiteX69" fmla="*/ 1517498 w 2378110"/>
              <a:gd name="connsiteY69" fmla="*/ 452718 h 1555377"/>
              <a:gd name="connsiteX70" fmla="*/ 1499569 w 2378110"/>
              <a:gd name="connsiteY70" fmla="*/ 434788 h 1555377"/>
              <a:gd name="connsiteX71" fmla="*/ 1445780 w 2378110"/>
              <a:gd name="connsiteY71" fmla="*/ 398929 h 1555377"/>
              <a:gd name="connsiteX72" fmla="*/ 1418886 w 2378110"/>
              <a:gd name="connsiteY72" fmla="*/ 381000 h 1555377"/>
              <a:gd name="connsiteX73" fmla="*/ 1374063 w 2378110"/>
              <a:gd name="connsiteY73" fmla="*/ 340659 h 1555377"/>
              <a:gd name="connsiteX74" fmla="*/ 1351651 w 2378110"/>
              <a:gd name="connsiteY74" fmla="*/ 313764 h 1555377"/>
              <a:gd name="connsiteX75" fmla="*/ 1257522 w 2378110"/>
              <a:gd name="connsiteY75" fmla="*/ 233082 h 1555377"/>
              <a:gd name="connsiteX76" fmla="*/ 1167874 w 2378110"/>
              <a:gd name="connsiteY76" fmla="*/ 170329 h 1555377"/>
              <a:gd name="connsiteX77" fmla="*/ 1087191 w 2378110"/>
              <a:gd name="connsiteY77" fmla="*/ 107577 h 1555377"/>
              <a:gd name="connsiteX78" fmla="*/ 993063 w 2378110"/>
              <a:gd name="connsiteY78" fmla="*/ 62754 h 1555377"/>
              <a:gd name="connsiteX79" fmla="*/ 889969 w 2378110"/>
              <a:gd name="connsiteY79" fmla="*/ 0 h 1555377"/>
              <a:gd name="connsiteX80" fmla="*/ 782392 w 2378110"/>
              <a:gd name="connsiteY80" fmla="*/ 17930 h 1555377"/>
              <a:gd name="connsiteX81" fmla="*/ 710674 w 2378110"/>
              <a:gd name="connsiteY81" fmla="*/ 53788 h 1555377"/>
              <a:gd name="connsiteX82" fmla="*/ 647922 w 2378110"/>
              <a:gd name="connsiteY82" fmla="*/ 94130 h 1555377"/>
              <a:gd name="connsiteX83" fmla="*/ 607581 w 2378110"/>
              <a:gd name="connsiteY83" fmla="*/ 125506 h 1555377"/>
              <a:gd name="connsiteX84" fmla="*/ 594133 w 2378110"/>
              <a:gd name="connsiteY84" fmla="*/ 147919 h 1555377"/>
              <a:gd name="connsiteX85" fmla="*/ 553792 w 2378110"/>
              <a:gd name="connsiteY85" fmla="*/ 197224 h 1555377"/>
              <a:gd name="connsiteX86" fmla="*/ 513451 w 2378110"/>
              <a:gd name="connsiteY86" fmla="*/ 264458 h 1555377"/>
              <a:gd name="connsiteX87" fmla="*/ 473110 w 2378110"/>
              <a:gd name="connsiteY87" fmla="*/ 322729 h 1555377"/>
              <a:gd name="connsiteX88" fmla="*/ 432769 w 2378110"/>
              <a:gd name="connsiteY88" fmla="*/ 398929 h 1555377"/>
              <a:gd name="connsiteX89" fmla="*/ 396910 w 2378110"/>
              <a:gd name="connsiteY89" fmla="*/ 479612 h 1555377"/>
              <a:gd name="connsiteX90" fmla="*/ 378980 w 2378110"/>
              <a:gd name="connsiteY90" fmla="*/ 497541 h 1555377"/>
              <a:gd name="connsiteX91" fmla="*/ 370016 w 2378110"/>
              <a:gd name="connsiteY91" fmla="*/ 524435 h 1555377"/>
              <a:gd name="connsiteX92" fmla="*/ 325192 w 2378110"/>
              <a:gd name="connsiteY92" fmla="*/ 569259 h 1555377"/>
              <a:gd name="connsiteX93" fmla="*/ 316227 w 2378110"/>
              <a:gd name="connsiteY93" fmla="*/ 596153 h 1555377"/>
              <a:gd name="connsiteX94" fmla="*/ 289333 w 2378110"/>
              <a:gd name="connsiteY94" fmla="*/ 614082 h 1555377"/>
              <a:gd name="connsiteX95" fmla="*/ 271404 w 2378110"/>
              <a:gd name="connsiteY95" fmla="*/ 632012 h 1555377"/>
              <a:gd name="connsiteX96" fmla="*/ 244510 w 2378110"/>
              <a:gd name="connsiteY96" fmla="*/ 649941 h 1555377"/>
              <a:gd name="connsiteX97" fmla="*/ 199686 w 2378110"/>
              <a:gd name="connsiteY97" fmla="*/ 694765 h 1555377"/>
              <a:gd name="connsiteX98" fmla="*/ 172792 w 2378110"/>
              <a:gd name="connsiteY98" fmla="*/ 712694 h 1555377"/>
              <a:gd name="connsiteX99" fmla="*/ 127969 w 2378110"/>
              <a:gd name="connsiteY99" fmla="*/ 748553 h 1555377"/>
              <a:gd name="connsiteX100" fmla="*/ 92110 w 2378110"/>
              <a:gd name="connsiteY100" fmla="*/ 793377 h 1555377"/>
              <a:gd name="connsiteX101" fmla="*/ 47286 w 2378110"/>
              <a:gd name="connsiteY101" fmla="*/ 829235 h 1555377"/>
              <a:gd name="connsiteX102" fmla="*/ 29357 w 2378110"/>
              <a:gd name="connsiteY102" fmla="*/ 856129 h 1555377"/>
              <a:gd name="connsiteX0" fmla="*/ 29357 w 2378110"/>
              <a:gd name="connsiteY0" fmla="*/ 856129 h 1555377"/>
              <a:gd name="connsiteX1" fmla="*/ 20392 w 2378110"/>
              <a:gd name="connsiteY1" fmla="*/ 891988 h 1555377"/>
              <a:gd name="connsiteX2" fmla="*/ 2463 w 2378110"/>
              <a:gd name="connsiteY2" fmla="*/ 918882 h 1555377"/>
              <a:gd name="connsiteX3" fmla="*/ 11427 w 2378110"/>
              <a:gd name="connsiteY3" fmla="*/ 1044388 h 1555377"/>
              <a:gd name="connsiteX4" fmla="*/ 47286 w 2378110"/>
              <a:gd name="connsiteY4" fmla="*/ 1089212 h 1555377"/>
              <a:gd name="connsiteX5" fmla="*/ 74180 w 2378110"/>
              <a:gd name="connsiteY5" fmla="*/ 1116106 h 1555377"/>
              <a:gd name="connsiteX6" fmla="*/ 101075 w 2378110"/>
              <a:gd name="connsiteY6" fmla="*/ 1169894 h 1555377"/>
              <a:gd name="connsiteX7" fmla="*/ 136933 w 2378110"/>
              <a:gd name="connsiteY7" fmla="*/ 1214718 h 1555377"/>
              <a:gd name="connsiteX8" fmla="*/ 190722 w 2378110"/>
              <a:gd name="connsiteY8" fmla="*/ 1268506 h 1555377"/>
              <a:gd name="connsiteX9" fmla="*/ 271404 w 2378110"/>
              <a:gd name="connsiteY9" fmla="*/ 1286435 h 1555377"/>
              <a:gd name="connsiteX10" fmla="*/ 325192 w 2378110"/>
              <a:gd name="connsiteY10" fmla="*/ 1313329 h 1555377"/>
              <a:gd name="connsiteX11" fmla="*/ 387945 w 2378110"/>
              <a:gd name="connsiteY11" fmla="*/ 1331259 h 1555377"/>
              <a:gd name="connsiteX12" fmla="*/ 441733 w 2378110"/>
              <a:gd name="connsiteY12" fmla="*/ 1349188 h 1555377"/>
              <a:gd name="connsiteX13" fmla="*/ 477592 w 2378110"/>
              <a:gd name="connsiteY13" fmla="*/ 1358153 h 1555377"/>
              <a:gd name="connsiteX14" fmla="*/ 504486 w 2378110"/>
              <a:gd name="connsiteY14" fmla="*/ 1367118 h 1555377"/>
              <a:gd name="connsiteX15" fmla="*/ 540345 w 2378110"/>
              <a:gd name="connsiteY15" fmla="*/ 1376082 h 1555377"/>
              <a:gd name="connsiteX16" fmla="*/ 594133 w 2378110"/>
              <a:gd name="connsiteY16" fmla="*/ 1394012 h 1555377"/>
              <a:gd name="connsiteX17" fmla="*/ 629992 w 2378110"/>
              <a:gd name="connsiteY17" fmla="*/ 1402977 h 1555377"/>
              <a:gd name="connsiteX18" fmla="*/ 683780 w 2378110"/>
              <a:gd name="connsiteY18" fmla="*/ 1420906 h 1555377"/>
              <a:gd name="connsiteX19" fmla="*/ 764463 w 2378110"/>
              <a:gd name="connsiteY19" fmla="*/ 1429871 h 1555377"/>
              <a:gd name="connsiteX20" fmla="*/ 800322 w 2378110"/>
              <a:gd name="connsiteY20" fmla="*/ 1438835 h 1555377"/>
              <a:gd name="connsiteX21" fmla="*/ 827216 w 2378110"/>
              <a:gd name="connsiteY21" fmla="*/ 1447800 h 1555377"/>
              <a:gd name="connsiteX22" fmla="*/ 872039 w 2378110"/>
              <a:gd name="connsiteY22" fmla="*/ 1456765 h 1555377"/>
              <a:gd name="connsiteX23" fmla="*/ 934792 w 2378110"/>
              <a:gd name="connsiteY23" fmla="*/ 1474694 h 1555377"/>
              <a:gd name="connsiteX24" fmla="*/ 1042369 w 2378110"/>
              <a:gd name="connsiteY24" fmla="*/ 1483659 h 1555377"/>
              <a:gd name="connsiteX25" fmla="*/ 1078227 w 2378110"/>
              <a:gd name="connsiteY25" fmla="*/ 1492624 h 1555377"/>
              <a:gd name="connsiteX26" fmla="*/ 1132016 w 2378110"/>
              <a:gd name="connsiteY26" fmla="*/ 1501588 h 1555377"/>
              <a:gd name="connsiteX27" fmla="*/ 1158910 w 2378110"/>
              <a:gd name="connsiteY27" fmla="*/ 1510553 h 1555377"/>
              <a:gd name="connsiteX28" fmla="*/ 1257522 w 2378110"/>
              <a:gd name="connsiteY28" fmla="*/ 1519518 h 1555377"/>
              <a:gd name="connsiteX29" fmla="*/ 1490604 w 2378110"/>
              <a:gd name="connsiteY29" fmla="*/ 1546412 h 1555377"/>
              <a:gd name="connsiteX30" fmla="*/ 1553357 w 2378110"/>
              <a:gd name="connsiteY30" fmla="*/ 1555377 h 1555377"/>
              <a:gd name="connsiteX31" fmla="*/ 1750580 w 2378110"/>
              <a:gd name="connsiteY31" fmla="*/ 1546412 h 1555377"/>
              <a:gd name="connsiteX32" fmla="*/ 1840227 w 2378110"/>
              <a:gd name="connsiteY32" fmla="*/ 1528482 h 1555377"/>
              <a:gd name="connsiteX33" fmla="*/ 1867122 w 2378110"/>
              <a:gd name="connsiteY33" fmla="*/ 1519518 h 1555377"/>
              <a:gd name="connsiteX34" fmla="*/ 2037451 w 2378110"/>
              <a:gd name="connsiteY34" fmla="*/ 1501588 h 1555377"/>
              <a:gd name="connsiteX35" fmla="*/ 2118133 w 2378110"/>
              <a:gd name="connsiteY35" fmla="*/ 1474694 h 1555377"/>
              <a:gd name="connsiteX36" fmla="*/ 2145027 w 2378110"/>
              <a:gd name="connsiteY36" fmla="*/ 1465729 h 1555377"/>
              <a:gd name="connsiteX37" fmla="*/ 2180886 w 2378110"/>
              <a:gd name="connsiteY37" fmla="*/ 1456765 h 1555377"/>
              <a:gd name="connsiteX38" fmla="*/ 2207780 w 2378110"/>
              <a:gd name="connsiteY38" fmla="*/ 1438835 h 1555377"/>
              <a:gd name="connsiteX39" fmla="*/ 2279498 w 2378110"/>
              <a:gd name="connsiteY39" fmla="*/ 1420906 h 1555377"/>
              <a:gd name="connsiteX40" fmla="*/ 2315357 w 2378110"/>
              <a:gd name="connsiteY40" fmla="*/ 1394012 h 1555377"/>
              <a:gd name="connsiteX41" fmla="*/ 2342251 w 2378110"/>
              <a:gd name="connsiteY41" fmla="*/ 1376082 h 1555377"/>
              <a:gd name="connsiteX42" fmla="*/ 2351216 w 2378110"/>
              <a:gd name="connsiteY42" fmla="*/ 1340224 h 1555377"/>
              <a:gd name="connsiteX43" fmla="*/ 2369145 w 2378110"/>
              <a:gd name="connsiteY43" fmla="*/ 1286435 h 1555377"/>
              <a:gd name="connsiteX44" fmla="*/ 2378110 w 2378110"/>
              <a:gd name="connsiteY44" fmla="*/ 1259541 h 1555377"/>
              <a:gd name="connsiteX45" fmla="*/ 2342251 w 2378110"/>
              <a:gd name="connsiteY45" fmla="*/ 1178859 h 1555377"/>
              <a:gd name="connsiteX46" fmla="*/ 2324322 w 2378110"/>
              <a:gd name="connsiteY46" fmla="*/ 1160929 h 1555377"/>
              <a:gd name="connsiteX47" fmla="*/ 2297427 w 2378110"/>
              <a:gd name="connsiteY47" fmla="*/ 1116106 h 1555377"/>
              <a:gd name="connsiteX48" fmla="*/ 2279498 w 2378110"/>
              <a:gd name="connsiteY48" fmla="*/ 1089212 h 1555377"/>
              <a:gd name="connsiteX49" fmla="*/ 2225710 w 2378110"/>
              <a:gd name="connsiteY49" fmla="*/ 1044388 h 1555377"/>
              <a:gd name="connsiteX50" fmla="*/ 2207780 w 2378110"/>
              <a:gd name="connsiteY50" fmla="*/ 1017494 h 1555377"/>
              <a:gd name="connsiteX51" fmla="*/ 2153992 w 2378110"/>
              <a:gd name="connsiteY51" fmla="*/ 963706 h 1555377"/>
              <a:gd name="connsiteX52" fmla="*/ 2127098 w 2378110"/>
              <a:gd name="connsiteY52" fmla="*/ 936812 h 1555377"/>
              <a:gd name="connsiteX53" fmla="*/ 2073310 w 2378110"/>
              <a:gd name="connsiteY53" fmla="*/ 900953 h 1555377"/>
              <a:gd name="connsiteX54" fmla="*/ 2055380 w 2378110"/>
              <a:gd name="connsiteY54" fmla="*/ 883024 h 1555377"/>
              <a:gd name="connsiteX55" fmla="*/ 2037451 w 2378110"/>
              <a:gd name="connsiteY55" fmla="*/ 856129 h 1555377"/>
              <a:gd name="connsiteX56" fmla="*/ 2001592 w 2378110"/>
              <a:gd name="connsiteY56" fmla="*/ 847165 h 1555377"/>
              <a:gd name="connsiteX57" fmla="*/ 1956769 w 2378110"/>
              <a:gd name="connsiteY57" fmla="*/ 811306 h 1555377"/>
              <a:gd name="connsiteX58" fmla="*/ 1929875 w 2378110"/>
              <a:gd name="connsiteY58" fmla="*/ 802341 h 1555377"/>
              <a:gd name="connsiteX59" fmla="*/ 1858157 w 2378110"/>
              <a:gd name="connsiteY59" fmla="*/ 748553 h 1555377"/>
              <a:gd name="connsiteX60" fmla="*/ 1831263 w 2378110"/>
              <a:gd name="connsiteY60" fmla="*/ 730624 h 1555377"/>
              <a:gd name="connsiteX61" fmla="*/ 1813333 w 2378110"/>
              <a:gd name="connsiteY61" fmla="*/ 712694 h 1555377"/>
              <a:gd name="connsiteX62" fmla="*/ 1768510 w 2378110"/>
              <a:gd name="connsiteY62" fmla="*/ 676835 h 1555377"/>
              <a:gd name="connsiteX63" fmla="*/ 1750580 w 2378110"/>
              <a:gd name="connsiteY63" fmla="*/ 649941 h 1555377"/>
              <a:gd name="connsiteX64" fmla="*/ 1696792 w 2378110"/>
              <a:gd name="connsiteY64" fmla="*/ 614082 h 1555377"/>
              <a:gd name="connsiteX65" fmla="*/ 1678863 w 2378110"/>
              <a:gd name="connsiteY65" fmla="*/ 587188 h 1555377"/>
              <a:gd name="connsiteX66" fmla="*/ 1625075 w 2378110"/>
              <a:gd name="connsiteY66" fmla="*/ 551329 h 1555377"/>
              <a:gd name="connsiteX67" fmla="*/ 1580251 w 2378110"/>
              <a:gd name="connsiteY67" fmla="*/ 515471 h 1555377"/>
              <a:gd name="connsiteX68" fmla="*/ 1544392 w 2378110"/>
              <a:gd name="connsiteY68" fmla="*/ 470647 h 1555377"/>
              <a:gd name="connsiteX69" fmla="*/ 1517498 w 2378110"/>
              <a:gd name="connsiteY69" fmla="*/ 452718 h 1555377"/>
              <a:gd name="connsiteX70" fmla="*/ 1499569 w 2378110"/>
              <a:gd name="connsiteY70" fmla="*/ 434788 h 1555377"/>
              <a:gd name="connsiteX71" fmla="*/ 1445780 w 2378110"/>
              <a:gd name="connsiteY71" fmla="*/ 398929 h 1555377"/>
              <a:gd name="connsiteX72" fmla="*/ 1418886 w 2378110"/>
              <a:gd name="connsiteY72" fmla="*/ 381000 h 1555377"/>
              <a:gd name="connsiteX73" fmla="*/ 1374063 w 2378110"/>
              <a:gd name="connsiteY73" fmla="*/ 340659 h 1555377"/>
              <a:gd name="connsiteX74" fmla="*/ 1351651 w 2378110"/>
              <a:gd name="connsiteY74" fmla="*/ 313764 h 1555377"/>
              <a:gd name="connsiteX75" fmla="*/ 1257522 w 2378110"/>
              <a:gd name="connsiteY75" fmla="*/ 233082 h 1555377"/>
              <a:gd name="connsiteX76" fmla="*/ 1167874 w 2378110"/>
              <a:gd name="connsiteY76" fmla="*/ 170329 h 1555377"/>
              <a:gd name="connsiteX77" fmla="*/ 1087191 w 2378110"/>
              <a:gd name="connsiteY77" fmla="*/ 107577 h 1555377"/>
              <a:gd name="connsiteX78" fmla="*/ 993063 w 2378110"/>
              <a:gd name="connsiteY78" fmla="*/ 62754 h 1555377"/>
              <a:gd name="connsiteX79" fmla="*/ 889969 w 2378110"/>
              <a:gd name="connsiteY79" fmla="*/ 0 h 1555377"/>
              <a:gd name="connsiteX80" fmla="*/ 782392 w 2378110"/>
              <a:gd name="connsiteY80" fmla="*/ 17930 h 1555377"/>
              <a:gd name="connsiteX81" fmla="*/ 710674 w 2378110"/>
              <a:gd name="connsiteY81" fmla="*/ 53788 h 1555377"/>
              <a:gd name="connsiteX82" fmla="*/ 647922 w 2378110"/>
              <a:gd name="connsiteY82" fmla="*/ 94130 h 1555377"/>
              <a:gd name="connsiteX83" fmla="*/ 607581 w 2378110"/>
              <a:gd name="connsiteY83" fmla="*/ 125506 h 1555377"/>
              <a:gd name="connsiteX84" fmla="*/ 594133 w 2378110"/>
              <a:gd name="connsiteY84" fmla="*/ 147919 h 1555377"/>
              <a:gd name="connsiteX85" fmla="*/ 553792 w 2378110"/>
              <a:gd name="connsiteY85" fmla="*/ 197224 h 1555377"/>
              <a:gd name="connsiteX86" fmla="*/ 513451 w 2378110"/>
              <a:gd name="connsiteY86" fmla="*/ 264458 h 1555377"/>
              <a:gd name="connsiteX87" fmla="*/ 473110 w 2378110"/>
              <a:gd name="connsiteY87" fmla="*/ 322729 h 1555377"/>
              <a:gd name="connsiteX88" fmla="*/ 432769 w 2378110"/>
              <a:gd name="connsiteY88" fmla="*/ 398929 h 1555377"/>
              <a:gd name="connsiteX89" fmla="*/ 396910 w 2378110"/>
              <a:gd name="connsiteY89" fmla="*/ 479612 h 1555377"/>
              <a:gd name="connsiteX90" fmla="*/ 378980 w 2378110"/>
              <a:gd name="connsiteY90" fmla="*/ 497541 h 1555377"/>
              <a:gd name="connsiteX91" fmla="*/ 370016 w 2378110"/>
              <a:gd name="connsiteY91" fmla="*/ 524435 h 1555377"/>
              <a:gd name="connsiteX92" fmla="*/ 325192 w 2378110"/>
              <a:gd name="connsiteY92" fmla="*/ 569259 h 1555377"/>
              <a:gd name="connsiteX93" fmla="*/ 316227 w 2378110"/>
              <a:gd name="connsiteY93" fmla="*/ 596153 h 1555377"/>
              <a:gd name="connsiteX94" fmla="*/ 289333 w 2378110"/>
              <a:gd name="connsiteY94" fmla="*/ 614082 h 1555377"/>
              <a:gd name="connsiteX95" fmla="*/ 271404 w 2378110"/>
              <a:gd name="connsiteY95" fmla="*/ 632012 h 1555377"/>
              <a:gd name="connsiteX96" fmla="*/ 244510 w 2378110"/>
              <a:gd name="connsiteY96" fmla="*/ 649941 h 1555377"/>
              <a:gd name="connsiteX97" fmla="*/ 199686 w 2378110"/>
              <a:gd name="connsiteY97" fmla="*/ 694765 h 1555377"/>
              <a:gd name="connsiteX98" fmla="*/ 172792 w 2378110"/>
              <a:gd name="connsiteY98" fmla="*/ 712694 h 1555377"/>
              <a:gd name="connsiteX99" fmla="*/ 127969 w 2378110"/>
              <a:gd name="connsiteY99" fmla="*/ 748553 h 1555377"/>
              <a:gd name="connsiteX100" fmla="*/ 92110 w 2378110"/>
              <a:gd name="connsiteY100" fmla="*/ 793377 h 1555377"/>
              <a:gd name="connsiteX101" fmla="*/ 47286 w 2378110"/>
              <a:gd name="connsiteY101" fmla="*/ 829235 h 1555377"/>
              <a:gd name="connsiteX102" fmla="*/ 29357 w 2378110"/>
              <a:gd name="connsiteY102" fmla="*/ 856129 h 15553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</a:cxnLst>
            <a:rect l="l" t="t" r="r" b="b"/>
            <a:pathLst>
              <a:path w="2378110" h="1555377">
                <a:moveTo>
                  <a:pt x="29357" y="856129"/>
                </a:moveTo>
                <a:cubicBezTo>
                  <a:pt x="24875" y="866588"/>
                  <a:pt x="25245" y="880663"/>
                  <a:pt x="20392" y="891988"/>
                </a:cubicBezTo>
                <a:cubicBezTo>
                  <a:pt x="16148" y="901891"/>
                  <a:pt x="3096" y="908126"/>
                  <a:pt x="2463" y="918882"/>
                </a:cubicBezTo>
                <a:cubicBezTo>
                  <a:pt x="0" y="960752"/>
                  <a:pt x="6527" y="1002733"/>
                  <a:pt x="11427" y="1044388"/>
                </a:cubicBezTo>
                <a:cubicBezTo>
                  <a:pt x="15586" y="1079739"/>
                  <a:pt x="21894" y="1068052"/>
                  <a:pt x="47286" y="1089212"/>
                </a:cubicBezTo>
                <a:cubicBezTo>
                  <a:pt x="57025" y="1097328"/>
                  <a:pt x="66064" y="1106367"/>
                  <a:pt x="74180" y="1116106"/>
                </a:cubicBezTo>
                <a:cubicBezTo>
                  <a:pt x="106295" y="1154643"/>
                  <a:pt x="80859" y="1129463"/>
                  <a:pt x="101075" y="1169894"/>
                </a:cubicBezTo>
                <a:cubicBezTo>
                  <a:pt x="119468" y="1206680"/>
                  <a:pt x="114700" y="1186926"/>
                  <a:pt x="136933" y="1214718"/>
                </a:cubicBezTo>
                <a:cubicBezTo>
                  <a:pt x="164368" y="1249012"/>
                  <a:pt x="144556" y="1242125"/>
                  <a:pt x="190722" y="1268506"/>
                </a:cubicBezTo>
                <a:cubicBezTo>
                  <a:pt x="208898" y="1278893"/>
                  <a:pt x="258232" y="1284240"/>
                  <a:pt x="271404" y="1286435"/>
                </a:cubicBezTo>
                <a:cubicBezTo>
                  <a:pt x="339003" y="1308969"/>
                  <a:pt x="255679" y="1278572"/>
                  <a:pt x="325192" y="1313329"/>
                </a:cubicBezTo>
                <a:cubicBezTo>
                  <a:pt x="340257" y="1320861"/>
                  <a:pt x="373582" y="1326950"/>
                  <a:pt x="387945" y="1331259"/>
                </a:cubicBezTo>
                <a:cubicBezTo>
                  <a:pt x="406047" y="1336690"/>
                  <a:pt x="423398" y="1344604"/>
                  <a:pt x="441733" y="1349188"/>
                </a:cubicBezTo>
                <a:cubicBezTo>
                  <a:pt x="453686" y="1352176"/>
                  <a:pt x="465745" y="1354768"/>
                  <a:pt x="477592" y="1358153"/>
                </a:cubicBezTo>
                <a:cubicBezTo>
                  <a:pt x="486678" y="1360749"/>
                  <a:pt x="495400" y="1364522"/>
                  <a:pt x="504486" y="1367118"/>
                </a:cubicBezTo>
                <a:cubicBezTo>
                  <a:pt x="516333" y="1370503"/>
                  <a:pt x="528544" y="1372542"/>
                  <a:pt x="540345" y="1376082"/>
                </a:cubicBezTo>
                <a:cubicBezTo>
                  <a:pt x="558447" y="1381513"/>
                  <a:pt x="575798" y="1389428"/>
                  <a:pt x="594133" y="1394012"/>
                </a:cubicBezTo>
                <a:cubicBezTo>
                  <a:pt x="606086" y="1397000"/>
                  <a:pt x="618191" y="1399437"/>
                  <a:pt x="629992" y="1402977"/>
                </a:cubicBezTo>
                <a:cubicBezTo>
                  <a:pt x="648094" y="1408408"/>
                  <a:pt x="664996" y="1418819"/>
                  <a:pt x="683780" y="1420906"/>
                </a:cubicBezTo>
                <a:lnTo>
                  <a:pt x="764463" y="1429871"/>
                </a:lnTo>
                <a:cubicBezTo>
                  <a:pt x="776416" y="1432859"/>
                  <a:pt x="788475" y="1435450"/>
                  <a:pt x="800322" y="1438835"/>
                </a:cubicBezTo>
                <a:cubicBezTo>
                  <a:pt x="809408" y="1441431"/>
                  <a:pt x="818049" y="1445508"/>
                  <a:pt x="827216" y="1447800"/>
                </a:cubicBezTo>
                <a:cubicBezTo>
                  <a:pt x="841998" y="1451496"/>
                  <a:pt x="857257" y="1453070"/>
                  <a:pt x="872039" y="1456765"/>
                </a:cubicBezTo>
                <a:cubicBezTo>
                  <a:pt x="901802" y="1464206"/>
                  <a:pt x="901265" y="1470503"/>
                  <a:pt x="934792" y="1474694"/>
                </a:cubicBezTo>
                <a:cubicBezTo>
                  <a:pt x="970497" y="1479157"/>
                  <a:pt x="1006510" y="1480671"/>
                  <a:pt x="1042369" y="1483659"/>
                </a:cubicBezTo>
                <a:cubicBezTo>
                  <a:pt x="1054322" y="1486647"/>
                  <a:pt x="1066146" y="1490208"/>
                  <a:pt x="1078227" y="1492624"/>
                </a:cubicBezTo>
                <a:cubicBezTo>
                  <a:pt x="1096051" y="1496189"/>
                  <a:pt x="1114272" y="1497645"/>
                  <a:pt x="1132016" y="1501588"/>
                </a:cubicBezTo>
                <a:cubicBezTo>
                  <a:pt x="1141241" y="1503638"/>
                  <a:pt x="1149555" y="1509217"/>
                  <a:pt x="1158910" y="1510553"/>
                </a:cubicBezTo>
                <a:cubicBezTo>
                  <a:pt x="1191584" y="1515221"/>
                  <a:pt x="1224651" y="1516530"/>
                  <a:pt x="1257522" y="1519518"/>
                </a:cubicBezTo>
                <a:cubicBezTo>
                  <a:pt x="1376383" y="1549232"/>
                  <a:pt x="1179516" y="1501969"/>
                  <a:pt x="1490604" y="1546412"/>
                </a:cubicBezTo>
                <a:lnTo>
                  <a:pt x="1553357" y="1555377"/>
                </a:lnTo>
                <a:cubicBezTo>
                  <a:pt x="1619098" y="1552389"/>
                  <a:pt x="1685058" y="1552555"/>
                  <a:pt x="1750580" y="1546412"/>
                </a:cubicBezTo>
                <a:cubicBezTo>
                  <a:pt x="1780921" y="1543567"/>
                  <a:pt x="1811316" y="1538118"/>
                  <a:pt x="1840227" y="1528482"/>
                </a:cubicBezTo>
                <a:cubicBezTo>
                  <a:pt x="1849192" y="1525494"/>
                  <a:pt x="1857825" y="1521208"/>
                  <a:pt x="1867122" y="1519518"/>
                </a:cubicBezTo>
                <a:cubicBezTo>
                  <a:pt x="1906304" y="1512394"/>
                  <a:pt x="2004291" y="1504603"/>
                  <a:pt x="2037451" y="1501588"/>
                </a:cubicBezTo>
                <a:lnTo>
                  <a:pt x="2118133" y="1474694"/>
                </a:lnTo>
                <a:cubicBezTo>
                  <a:pt x="2127098" y="1471706"/>
                  <a:pt x="2135859" y="1468021"/>
                  <a:pt x="2145027" y="1465729"/>
                </a:cubicBezTo>
                <a:lnTo>
                  <a:pt x="2180886" y="1456765"/>
                </a:lnTo>
                <a:cubicBezTo>
                  <a:pt x="2189851" y="1450788"/>
                  <a:pt x="2197654" y="1442517"/>
                  <a:pt x="2207780" y="1438835"/>
                </a:cubicBezTo>
                <a:cubicBezTo>
                  <a:pt x="2230938" y="1430414"/>
                  <a:pt x="2279498" y="1420906"/>
                  <a:pt x="2279498" y="1420906"/>
                </a:cubicBezTo>
                <a:cubicBezTo>
                  <a:pt x="2291451" y="1411941"/>
                  <a:pt x="2303199" y="1402696"/>
                  <a:pt x="2315357" y="1394012"/>
                </a:cubicBezTo>
                <a:cubicBezTo>
                  <a:pt x="2324124" y="1387750"/>
                  <a:pt x="2336274" y="1385047"/>
                  <a:pt x="2342251" y="1376082"/>
                </a:cubicBezTo>
                <a:cubicBezTo>
                  <a:pt x="2349085" y="1365831"/>
                  <a:pt x="2347676" y="1352025"/>
                  <a:pt x="2351216" y="1340224"/>
                </a:cubicBezTo>
                <a:cubicBezTo>
                  <a:pt x="2356647" y="1322122"/>
                  <a:pt x="2363169" y="1304365"/>
                  <a:pt x="2369145" y="1286435"/>
                </a:cubicBezTo>
                <a:lnTo>
                  <a:pt x="2378110" y="1259541"/>
                </a:lnTo>
                <a:cubicBezTo>
                  <a:pt x="2363893" y="1216891"/>
                  <a:pt x="2366604" y="1209302"/>
                  <a:pt x="2342251" y="1178859"/>
                </a:cubicBezTo>
                <a:cubicBezTo>
                  <a:pt x="2336971" y="1172259"/>
                  <a:pt x="2330298" y="1166906"/>
                  <a:pt x="2324322" y="1160929"/>
                </a:cubicBezTo>
                <a:cubicBezTo>
                  <a:pt x="2308752" y="1114222"/>
                  <a:pt x="2325556" y="1151266"/>
                  <a:pt x="2297427" y="1116106"/>
                </a:cubicBezTo>
                <a:cubicBezTo>
                  <a:pt x="2290696" y="1107693"/>
                  <a:pt x="2287116" y="1096831"/>
                  <a:pt x="2279498" y="1089212"/>
                </a:cubicBezTo>
                <a:cubicBezTo>
                  <a:pt x="2208973" y="1018685"/>
                  <a:pt x="2299150" y="1132515"/>
                  <a:pt x="2225710" y="1044388"/>
                </a:cubicBezTo>
                <a:cubicBezTo>
                  <a:pt x="2218812" y="1036111"/>
                  <a:pt x="2214938" y="1025547"/>
                  <a:pt x="2207780" y="1017494"/>
                </a:cubicBezTo>
                <a:cubicBezTo>
                  <a:pt x="2190934" y="998543"/>
                  <a:pt x="2171921" y="981635"/>
                  <a:pt x="2153992" y="963706"/>
                </a:cubicBezTo>
                <a:cubicBezTo>
                  <a:pt x="2145027" y="954741"/>
                  <a:pt x="2137647" y="943845"/>
                  <a:pt x="2127098" y="936812"/>
                </a:cubicBezTo>
                <a:cubicBezTo>
                  <a:pt x="2109169" y="924859"/>
                  <a:pt x="2088547" y="916190"/>
                  <a:pt x="2073310" y="900953"/>
                </a:cubicBezTo>
                <a:cubicBezTo>
                  <a:pt x="2067333" y="894977"/>
                  <a:pt x="2060660" y="889624"/>
                  <a:pt x="2055380" y="883024"/>
                </a:cubicBezTo>
                <a:cubicBezTo>
                  <a:pt x="2048649" y="874611"/>
                  <a:pt x="2046416" y="862106"/>
                  <a:pt x="2037451" y="856129"/>
                </a:cubicBezTo>
                <a:cubicBezTo>
                  <a:pt x="2027199" y="849295"/>
                  <a:pt x="2013545" y="850153"/>
                  <a:pt x="2001592" y="847165"/>
                </a:cubicBezTo>
                <a:cubicBezTo>
                  <a:pt x="1984915" y="830487"/>
                  <a:pt x="1979389" y="822616"/>
                  <a:pt x="1956769" y="811306"/>
                </a:cubicBezTo>
                <a:cubicBezTo>
                  <a:pt x="1948317" y="807080"/>
                  <a:pt x="1938840" y="805329"/>
                  <a:pt x="1929875" y="802341"/>
                </a:cubicBezTo>
                <a:cubicBezTo>
                  <a:pt x="1896708" y="769176"/>
                  <a:pt x="1918976" y="789099"/>
                  <a:pt x="1858157" y="748553"/>
                </a:cubicBezTo>
                <a:cubicBezTo>
                  <a:pt x="1849192" y="742577"/>
                  <a:pt x="1838881" y="738242"/>
                  <a:pt x="1831263" y="730624"/>
                </a:cubicBezTo>
                <a:cubicBezTo>
                  <a:pt x="1825286" y="724647"/>
                  <a:pt x="1819933" y="717974"/>
                  <a:pt x="1813333" y="712694"/>
                </a:cubicBezTo>
                <a:cubicBezTo>
                  <a:pt x="1787442" y="691981"/>
                  <a:pt x="1787754" y="700890"/>
                  <a:pt x="1768510" y="676835"/>
                </a:cubicBezTo>
                <a:cubicBezTo>
                  <a:pt x="1761779" y="668422"/>
                  <a:pt x="1758689" y="657036"/>
                  <a:pt x="1750580" y="649941"/>
                </a:cubicBezTo>
                <a:cubicBezTo>
                  <a:pt x="1734363" y="635751"/>
                  <a:pt x="1696792" y="614082"/>
                  <a:pt x="1696792" y="614082"/>
                </a:cubicBezTo>
                <a:cubicBezTo>
                  <a:pt x="1690816" y="605117"/>
                  <a:pt x="1686971" y="594283"/>
                  <a:pt x="1678863" y="587188"/>
                </a:cubicBezTo>
                <a:cubicBezTo>
                  <a:pt x="1662646" y="572998"/>
                  <a:pt x="1640312" y="566566"/>
                  <a:pt x="1625075" y="551329"/>
                </a:cubicBezTo>
                <a:cubicBezTo>
                  <a:pt x="1581774" y="508030"/>
                  <a:pt x="1636807" y="560717"/>
                  <a:pt x="1580251" y="515471"/>
                </a:cubicBezTo>
                <a:cubicBezTo>
                  <a:pt x="1535898" y="479988"/>
                  <a:pt x="1590984" y="517237"/>
                  <a:pt x="1544392" y="470647"/>
                </a:cubicBezTo>
                <a:cubicBezTo>
                  <a:pt x="1536773" y="463029"/>
                  <a:pt x="1525911" y="459449"/>
                  <a:pt x="1517498" y="452718"/>
                </a:cubicBezTo>
                <a:cubicBezTo>
                  <a:pt x="1510898" y="447438"/>
                  <a:pt x="1506331" y="439859"/>
                  <a:pt x="1499569" y="434788"/>
                </a:cubicBezTo>
                <a:cubicBezTo>
                  <a:pt x="1482330" y="421859"/>
                  <a:pt x="1463710" y="410882"/>
                  <a:pt x="1445780" y="398929"/>
                </a:cubicBezTo>
                <a:cubicBezTo>
                  <a:pt x="1436815" y="392953"/>
                  <a:pt x="1430839" y="390712"/>
                  <a:pt x="1418886" y="381000"/>
                </a:cubicBezTo>
                <a:cubicBezTo>
                  <a:pt x="1406933" y="371288"/>
                  <a:pt x="1384284" y="344066"/>
                  <a:pt x="1374063" y="340659"/>
                </a:cubicBezTo>
                <a:lnTo>
                  <a:pt x="1351651" y="313764"/>
                </a:lnTo>
                <a:cubicBezTo>
                  <a:pt x="1318975" y="264748"/>
                  <a:pt x="1312115" y="269477"/>
                  <a:pt x="1257522" y="233082"/>
                </a:cubicBezTo>
                <a:cubicBezTo>
                  <a:pt x="1250489" y="228394"/>
                  <a:pt x="1174474" y="175609"/>
                  <a:pt x="1167874" y="170329"/>
                </a:cubicBezTo>
                <a:cubicBezTo>
                  <a:pt x="1139486" y="155388"/>
                  <a:pt x="1127532" y="125506"/>
                  <a:pt x="1087191" y="107577"/>
                </a:cubicBezTo>
                <a:lnTo>
                  <a:pt x="993063" y="62754"/>
                </a:lnTo>
                <a:cubicBezTo>
                  <a:pt x="935216" y="13542"/>
                  <a:pt x="972989" y="44466"/>
                  <a:pt x="889969" y="0"/>
                </a:cubicBezTo>
                <a:cubicBezTo>
                  <a:pt x="842157" y="2988"/>
                  <a:pt x="829858" y="11457"/>
                  <a:pt x="782392" y="17930"/>
                </a:cubicBezTo>
                <a:cubicBezTo>
                  <a:pt x="746533" y="25401"/>
                  <a:pt x="731592" y="41835"/>
                  <a:pt x="710674" y="53788"/>
                </a:cubicBezTo>
                <a:cubicBezTo>
                  <a:pt x="693435" y="66717"/>
                  <a:pt x="665851" y="82177"/>
                  <a:pt x="647922" y="94130"/>
                </a:cubicBezTo>
                <a:lnTo>
                  <a:pt x="607581" y="125506"/>
                </a:lnTo>
                <a:cubicBezTo>
                  <a:pt x="603099" y="135965"/>
                  <a:pt x="603098" y="135966"/>
                  <a:pt x="594133" y="147919"/>
                </a:cubicBezTo>
                <a:cubicBezTo>
                  <a:pt x="585168" y="159872"/>
                  <a:pt x="570227" y="187513"/>
                  <a:pt x="553792" y="197224"/>
                </a:cubicBezTo>
                <a:cubicBezTo>
                  <a:pt x="532874" y="210671"/>
                  <a:pt x="532874" y="251011"/>
                  <a:pt x="513451" y="264458"/>
                </a:cubicBezTo>
                <a:cubicBezTo>
                  <a:pt x="470170" y="307741"/>
                  <a:pt x="529643" y="277505"/>
                  <a:pt x="473110" y="322729"/>
                </a:cubicBezTo>
                <a:cubicBezTo>
                  <a:pt x="427159" y="387279"/>
                  <a:pt x="466254" y="312357"/>
                  <a:pt x="432769" y="398929"/>
                </a:cubicBezTo>
                <a:cubicBezTo>
                  <a:pt x="405464" y="439887"/>
                  <a:pt x="440386" y="436137"/>
                  <a:pt x="396910" y="479612"/>
                </a:cubicBezTo>
                <a:lnTo>
                  <a:pt x="378980" y="497541"/>
                </a:lnTo>
                <a:cubicBezTo>
                  <a:pt x="375992" y="506506"/>
                  <a:pt x="375686" y="516875"/>
                  <a:pt x="370016" y="524435"/>
                </a:cubicBezTo>
                <a:cubicBezTo>
                  <a:pt x="357338" y="541339"/>
                  <a:pt x="325192" y="569259"/>
                  <a:pt x="325192" y="569259"/>
                </a:cubicBezTo>
                <a:cubicBezTo>
                  <a:pt x="322204" y="578224"/>
                  <a:pt x="322130" y="588774"/>
                  <a:pt x="316227" y="596153"/>
                </a:cubicBezTo>
                <a:cubicBezTo>
                  <a:pt x="309496" y="604566"/>
                  <a:pt x="297746" y="607351"/>
                  <a:pt x="289333" y="614082"/>
                </a:cubicBezTo>
                <a:cubicBezTo>
                  <a:pt x="282733" y="619362"/>
                  <a:pt x="278004" y="626732"/>
                  <a:pt x="271404" y="632012"/>
                </a:cubicBezTo>
                <a:cubicBezTo>
                  <a:pt x="262991" y="638743"/>
                  <a:pt x="252618" y="642846"/>
                  <a:pt x="244510" y="649941"/>
                </a:cubicBezTo>
                <a:cubicBezTo>
                  <a:pt x="228608" y="663855"/>
                  <a:pt x="217268" y="683044"/>
                  <a:pt x="199686" y="694765"/>
                </a:cubicBezTo>
                <a:cubicBezTo>
                  <a:pt x="190721" y="700741"/>
                  <a:pt x="181205" y="705963"/>
                  <a:pt x="172792" y="712694"/>
                </a:cubicBezTo>
                <a:cubicBezTo>
                  <a:pt x="108923" y="763790"/>
                  <a:pt x="210745" y="693370"/>
                  <a:pt x="127969" y="748553"/>
                </a:cubicBezTo>
                <a:cubicBezTo>
                  <a:pt x="114658" y="768518"/>
                  <a:pt x="110356" y="778780"/>
                  <a:pt x="92110" y="793377"/>
                </a:cubicBezTo>
                <a:cubicBezTo>
                  <a:pt x="35554" y="838623"/>
                  <a:pt x="90587" y="785936"/>
                  <a:pt x="47286" y="829235"/>
                </a:cubicBezTo>
                <a:cubicBezTo>
                  <a:pt x="27467" y="868874"/>
                  <a:pt x="33839" y="845670"/>
                  <a:pt x="29357" y="856129"/>
                </a:cubicBezTo>
                <a:close/>
              </a:path>
            </a:pathLst>
          </a:custGeom>
          <a:solidFill>
            <a:schemeClr val="accent5">
              <a:lumMod val="75000"/>
              <a:alpha val="48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" name="Freeform 23"/>
          <p:cNvSpPr/>
          <p:nvPr/>
        </p:nvSpPr>
        <p:spPr>
          <a:xfrm>
            <a:off x="2756647" y="2940424"/>
            <a:ext cx="1815353" cy="1676400"/>
          </a:xfrm>
          <a:custGeom>
            <a:avLst/>
            <a:gdLst>
              <a:gd name="connsiteX0" fmla="*/ 1519518 w 1815353"/>
              <a:gd name="connsiteY0" fmla="*/ 1541929 h 1676400"/>
              <a:gd name="connsiteX1" fmla="*/ 1506071 w 1815353"/>
              <a:gd name="connsiteY1" fmla="*/ 1528482 h 1676400"/>
              <a:gd name="connsiteX2" fmla="*/ 1501588 w 1815353"/>
              <a:gd name="connsiteY2" fmla="*/ 1510552 h 1676400"/>
              <a:gd name="connsiteX3" fmla="*/ 1497106 w 1815353"/>
              <a:gd name="connsiteY3" fmla="*/ 1497105 h 1676400"/>
              <a:gd name="connsiteX4" fmla="*/ 1488141 w 1815353"/>
              <a:gd name="connsiteY4" fmla="*/ 1443317 h 1676400"/>
              <a:gd name="connsiteX5" fmla="*/ 1479177 w 1815353"/>
              <a:gd name="connsiteY5" fmla="*/ 1402976 h 1676400"/>
              <a:gd name="connsiteX6" fmla="*/ 1474694 w 1815353"/>
              <a:gd name="connsiteY6" fmla="*/ 1362635 h 1676400"/>
              <a:gd name="connsiteX7" fmla="*/ 1470212 w 1815353"/>
              <a:gd name="connsiteY7" fmla="*/ 1344705 h 1676400"/>
              <a:gd name="connsiteX8" fmla="*/ 1465729 w 1815353"/>
              <a:gd name="connsiteY8" fmla="*/ 1322294 h 1676400"/>
              <a:gd name="connsiteX9" fmla="*/ 1456765 w 1815353"/>
              <a:gd name="connsiteY9" fmla="*/ 1286435 h 1676400"/>
              <a:gd name="connsiteX10" fmla="*/ 1443318 w 1815353"/>
              <a:gd name="connsiteY10" fmla="*/ 1192305 h 1676400"/>
              <a:gd name="connsiteX11" fmla="*/ 1438835 w 1815353"/>
              <a:gd name="connsiteY11" fmla="*/ 1169894 h 1676400"/>
              <a:gd name="connsiteX12" fmla="*/ 1434353 w 1815353"/>
              <a:gd name="connsiteY12" fmla="*/ 1147482 h 1676400"/>
              <a:gd name="connsiteX13" fmla="*/ 1425388 w 1815353"/>
              <a:gd name="connsiteY13" fmla="*/ 1066800 h 1676400"/>
              <a:gd name="connsiteX14" fmla="*/ 1416424 w 1815353"/>
              <a:gd name="connsiteY14" fmla="*/ 1013011 h 1676400"/>
              <a:gd name="connsiteX15" fmla="*/ 1411941 w 1815353"/>
              <a:gd name="connsiteY15" fmla="*/ 986117 h 1676400"/>
              <a:gd name="connsiteX16" fmla="*/ 1407459 w 1815353"/>
              <a:gd name="connsiteY16" fmla="*/ 851647 h 1676400"/>
              <a:gd name="connsiteX17" fmla="*/ 1402977 w 1815353"/>
              <a:gd name="connsiteY17" fmla="*/ 824752 h 1676400"/>
              <a:gd name="connsiteX18" fmla="*/ 1394012 w 1815353"/>
              <a:gd name="connsiteY18" fmla="*/ 775447 h 1676400"/>
              <a:gd name="connsiteX19" fmla="*/ 1380565 w 1815353"/>
              <a:gd name="connsiteY19" fmla="*/ 676835 h 1676400"/>
              <a:gd name="connsiteX20" fmla="*/ 1371600 w 1815353"/>
              <a:gd name="connsiteY20" fmla="*/ 623047 h 1676400"/>
              <a:gd name="connsiteX21" fmla="*/ 1376082 w 1815353"/>
              <a:gd name="connsiteY21" fmla="*/ 515470 h 1676400"/>
              <a:gd name="connsiteX22" fmla="*/ 1385047 w 1815353"/>
              <a:gd name="connsiteY22" fmla="*/ 488576 h 1676400"/>
              <a:gd name="connsiteX23" fmla="*/ 1389529 w 1815353"/>
              <a:gd name="connsiteY23" fmla="*/ 475129 h 1676400"/>
              <a:gd name="connsiteX24" fmla="*/ 1402977 w 1815353"/>
              <a:gd name="connsiteY24" fmla="*/ 434788 h 1676400"/>
              <a:gd name="connsiteX25" fmla="*/ 1407459 w 1815353"/>
              <a:gd name="connsiteY25" fmla="*/ 421341 h 1676400"/>
              <a:gd name="connsiteX26" fmla="*/ 1434353 w 1815353"/>
              <a:gd name="connsiteY26" fmla="*/ 398929 h 1676400"/>
              <a:gd name="connsiteX27" fmla="*/ 1470212 w 1815353"/>
              <a:gd name="connsiteY27" fmla="*/ 403411 h 1676400"/>
              <a:gd name="connsiteX28" fmla="*/ 1510553 w 1815353"/>
              <a:gd name="connsiteY28" fmla="*/ 430305 h 1676400"/>
              <a:gd name="connsiteX29" fmla="*/ 1519518 w 1815353"/>
              <a:gd name="connsiteY29" fmla="*/ 443752 h 1676400"/>
              <a:gd name="connsiteX30" fmla="*/ 1532965 w 1815353"/>
              <a:gd name="connsiteY30" fmla="*/ 470647 h 1676400"/>
              <a:gd name="connsiteX31" fmla="*/ 1559859 w 1815353"/>
              <a:gd name="connsiteY31" fmla="*/ 524435 h 1676400"/>
              <a:gd name="connsiteX32" fmla="*/ 1586753 w 1815353"/>
              <a:gd name="connsiteY32" fmla="*/ 542364 h 1676400"/>
              <a:gd name="connsiteX33" fmla="*/ 1600200 w 1815353"/>
              <a:gd name="connsiteY33" fmla="*/ 551329 h 1676400"/>
              <a:gd name="connsiteX34" fmla="*/ 1627094 w 1815353"/>
              <a:gd name="connsiteY34" fmla="*/ 569258 h 1676400"/>
              <a:gd name="connsiteX35" fmla="*/ 1636059 w 1815353"/>
              <a:gd name="connsiteY35" fmla="*/ 582705 h 1676400"/>
              <a:gd name="connsiteX36" fmla="*/ 1662953 w 1815353"/>
              <a:gd name="connsiteY36" fmla="*/ 591670 h 1676400"/>
              <a:gd name="connsiteX37" fmla="*/ 1653988 w 1815353"/>
              <a:gd name="connsiteY37" fmla="*/ 551329 h 1676400"/>
              <a:gd name="connsiteX38" fmla="*/ 1671918 w 1815353"/>
              <a:gd name="connsiteY38" fmla="*/ 542364 h 1676400"/>
              <a:gd name="connsiteX39" fmla="*/ 1685365 w 1815353"/>
              <a:gd name="connsiteY39" fmla="*/ 551329 h 1676400"/>
              <a:gd name="connsiteX40" fmla="*/ 1698812 w 1815353"/>
              <a:gd name="connsiteY40" fmla="*/ 555811 h 1676400"/>
              <a:gd name="connsiteX41" fmla="*/ 1716741 w 1815353"/>
              <a:gd name="connsiteY41" fmla="*/ 564776 h 1676400"/>
              <a:gd name="connsiteX42" fmla="*/ 1712259 w 1815353"/>
              <a:gd name="connsiteY42" fmla="*/ 542364 h 1676400"/>
              <a:gd name="connsiteX43" fmla="*/ 1694329 w 1815353"/>
              <a:gd name="connsiteY43" fmla="*/ 515470 h 1676400"/>
              <a:gd name="connsiteX44" fmla="*/ 1730188 w 1815353"/>
              <a:gd name="connsiteY44" fmla="*/ 524435 h 1676400"/>
              <a:gd name="connsiteX45" fmla="*/ 1716741 w 1815353"/>
              <a:gd name="connsiteY45" fmla="*/ 493058 h 1676400"/>
              <a:gd name="connsiteX46" fmla="*/ 1712259 w 1815353"/>
              <a:gd name="connsiteY46" fmla="*/ 479611 h 1676400"/>
              <a:gd name="connsiteX47" fmla="*/ 1734671 w 1815353"/>
              <a:gd name="connsiteY47" fmla="*/ 484094 h 1676400"/>
              <a:gd name="connsiteX48" fmla="*/ 1748118 w 1815353"/>
              <a:gd name="connsiteY48" fmla="*/ 488576 h 1676400"/>
              <a:gd name="connsiteX49" fmla="*/ 1766047 w 1815353"/>
              <a:gd name="connsiteY49" fmla="*/ 493058 h 1676400"/>
              <a:gd name="connsiteX50" fmla="*/ 1761565 w 1815353"/>
              <a:gd name="connsiteY50" fmla="*/ 475129 h 1676400"/>
              <a:gd name="connsiteX51" fmla="*/ 1752600 w 1815353"/>
              <a:gd name="connsiteY51" fmla="*/ 457200 h 1676400"/>
              <a:gd name="connsiteX52" fmla="*/ 1766047 w 1815353"/>
              <a:gd name="connsiteY52" fmla="*/ 452717 h 1676400"/>
              <a:gd name="connsiteX53" fmla="*/ 1801906 w 1815353"/>
              <a:gd name="connsiteY53" fmla="*/ 448235 h 1676400"/>
              <a:gd name="connsiteX54" fmla="*/ 1815353 w 1815353"/>
              <a:gd name="connsiteY54" fmla="*/ 421341 h 1676400"/>
              <a:gd name="connsiteX55" fmla="*/ 1801906 w 1815353"/>
              <a:gd name="connsiteY55" fmla="*/ 367552 h 1676400"/>
              <a:gd name="connsiteX56" fmla="*/ 1792941 w 1815353"/>
              <a:gd name="connsiteY56" fmla="*/ 340658 h 1676400"/>
              <a:gd name="connsiteX57" fmla="*/ 1788459 w 1815353"/>
              <a:gd name="connsiteY57" fmla="*/ 327211 h 1676400"/>
              <a:gd name="connsiteX58" fmla="*/ 1779494 w 1815353"/>
              <a:gd name="connsiteY58" fmla="*/ 273423 h 1676400"/>
              <a:gd name="connsiteX59" fmla="*/ 1770529 w 1815353"/>
              <a:gd name="connsiteY59" fmla="*/ 246529 h 1676400"/>
              <a:gd name="connsiteX60" fmla="*/ 1752600 w 1815353"/>
              <a:gd name="connsiteY60" fmla="*/ 215152 h 1676400"/>
              <a:gd name="connsiteX61" fmla="*/ 1739153 w 1815353"/>
              <a:gd name="connsiteY61" fmla="*/ 188258 h 1676400"/>
              <a:gd name="connsiteX62" fmla="*/ 1730188 w 1815353"/>
              <a:gd name="connsiteY62" fmla="*/ 161364 h 1676400"/>
              <a:gd name="connsiteX63" fmla="*/ 1716741 w 1815353"/>
              <a:gd name="connsiteY63" fmla="*/ 134470 h 1676400"/>
              <a:gd name="connsiteX64" fmla="*/ 1703294 w 1815353"/>
              <a:gd name="connsiteY64" fmla="*/ 125505 h 1676400"/>
              <a:gd name="connsiteX65" fmla="*/ 1698812 w 1815353"/>
              <a:gd name="connsiteY65" fmla="*/ 112058 h 1676400"/>
              <a:gd name="connsiteX66" fmla="*/ 1658471 w 1815353"/>
              <a:gd name="connsiteY66" fmla="*/ 80682 h 1676400"/>
              <a:gd name="connsiteX67" fmla="*/ 1627094 w 1815353"/>
              <a:gd name="connsiteY67" fmla="*/ 67235 h 1676400"/>
              <a:gd name="connsiteX68" fmla="*/ 1613647 w 1815353"/>
              <a:gd name="connsiteY68" fmla="*/ 58270 h 1676400"/>
              <a:gd name="connsiteX69" fmla="*/ 1600200 w 1815353"/>
              <a:gd name="connsiteY69" fmla="*/ 53788 h 1676400"/>
              <a:gd name="connsiteX70" fmla="*/ 1573306 w 1815353"/>
              <a:gd name="connsiteY70" fmla="*/ 35858 h 1676400"/>
              <a:gd name="connsiteX71" fmla="*/ 1559859 w 1815353"/>
              <a:gd name="connsiteY71" fmla="*/ 26894 h 1676400"/>
              <a:gd name="connsiteX72" fmla="*/ 1532965 w 1815353"/>
              <a:gd name="connsiteY72" fmla="*/ 17929 h 1676400"/>
              <a:gd name="connsiteX73" fmla="*/ 1519518 w 1815353"/>
              <a:gd name="connsiteY73" fmla="*/ 8964 h 1676400"/>
              <a:gd name="connsiteX74" fmla="*/ 1483659 w 1815353"/>
              <a:gd name="connsiteY74" fmla="*/ 0 h 1676400"/>
              <a:gd name="connsiteX75" fmla="*/ 1407459 w 1815353"/>
              <a:gd name="connsiteY75" fmla="*/ 4482 h 1676400"/>
              <a:gd name="connsiteX76" fmla="*/ 1380565 w 1815353"/>
              <a:gd name="connsiteY76" fmla="*/ 8964 h 1676400"/>
              <a:gd name="connsiteX77" fmla="*/ 1349188 w 1815353"/>
              <a:gd name="connsiteY77" fmla="*/ 13447 h 1676400"/>
              <a:gd name="connsiteX78" fmla="*/ 1304365 w 1815353"/>
              <a:gd name="connsiteY78" fmla="*/ 26894 h 1676400"/>
              <a:gd name="connsiteX79" fmla="*/ 1277471 w 1815353"/>
              <a:gd name="connsiteY79" fmla="*/ 44823 h 1676400"/>
              <a:gd name="connsiteX80" fmla="*/ 1250577 w 1815353"/>
              <a:gd name="connsiteY80" fmla="*/ 53788 h 1676400"/>
              <a:gd name="connsiteX81" fmla="*/ 1223682 w 1815353"/>
              <a:gd name="connsiteY81" fmla="*/ 67235 h 1676400"/>
              <a:gd name="connsiteX82" fmla="*/ 1196788 w 1815353"/>
              <a:gd name="connsiteY82" fmla="*/ 80682 h 1676400"/>
              <a:gd name="connsiteX83" fmla="*/ 1156447 w 1815353"/>
              <a:gd name="connsiteY83" fmla="*/ 98611 h 1676400"/>
              <a:gd name="connsiteX84" fmla="*/ 1143000 w 1815353"/>
              <a:gd name="connsiteY84" fmla="*/ 103094 h 1676400"/>
              <a:gd name="connsiteX85" fmla="*/ 1107141 w 1815353"/>
              <a:gd name="connsiteY85" fmla="*/ 116541 h 1676400"/>
              <a:gd name="connsiteX86" fmla="*/ 1075765 w 1815353"/>
              <a:gd name="connsiteY86" fmla="*/ 129988 h 1676400"/>
              <a:gd name="connsiteX87" fmla="*/ 1062318 w 1815353"/>
              <a:gd name="connsiteY87" fmla="*/ 138952 h 1676400"/>
              <a:gd name="connsiteX88" fmla="*/ 1035424 w 1815353"/>
              <a:gd name="connsiteY88" fmla="*/ 147917 h 1676400"/>
              <a:gd name="connsiteX89" fmla="*/ 1008529 w 1815353"/>
              <a:gd name="connsiteY89" fmla="*/ 156882 h 1676400"/>
              <a:gd name="connsiteX90" fmla="*/ 995082 w 1815353"/>
              <a:gd name="connsiteY90" fmla="*/ 161364 h 1676400"/>
              <a:gd name="connsiteX91" fmla="*/ 945777 w 1815353"/>
              <a:gd name="connsiteY91" fmla="*/ 179294 h 1676400"/>
              <a:gd name="connsiteX92" fmla="*/ 927847 w 1815353"/>
              <a:gd name="connsiteY92" fmla="*/ 183776 h 1676400"/>
              <a:gd name="connsiteX93" fmla="*/ 909918 w 1815353"/>
              <a:gd name="connsiteY93" fmla="*/ 188258 h 1676400"/>
              <a:gd name="connsiteX94" fmla="*/ 865094 w 1815353"/>
              <a:gd name="connsiteY94" fmla="*/ 192741 h 1676400"/>
              <a:gd name="connsiteX95" fmla="*/ 806824 w 1815353"/>
              <a:gd name="connsiteY95" fmla="*/ 201705 h 1676400"/>
              <a:gd name="connsiteX96" fmla="*/ 721659 w 1815353"/>
              <a:gd name="connsiteY96" fmla="*/ 206188 h 1676400"/>
              <a:gd name="connsiteX97" fmla="*/ 627529 w 1815353"/>
              <a:gd name="connsiteY97" fmla="*/ 197223 h 1676400"/>
              <a:gd name="connsiteX98" fmla="*/ 578224 w 1815353"/>
              <a:gd name="connsiteY98" fmla="*/ 188258 h 1676400"/>
              <a:gd name="connsiteX99" fmla="*/ 542365 w 1815353"/>
              <a:gd name="connsiteY99" fmla="*/ 179294 h 1676400"/>
              <a:gd name="connsiteX100" fmla="*/ 510988 w 1815353"/>
              <a:gd name="connsiteY100" fmla="*/ 174811 h 1676400"/>
              <a:gd name="connsiteX101" fmla="*/ 457200 w 1815353"/>
              <a:gd name="connsiteY101" fmla="*/ 165847 h 1676400"/>
              <a:gd name="connsiteX102" fmla="*/ 407894 w 1815353"/>
              <a:gd name="connsiteY102" fmla="*/ 161364 h 1676400"/>
              <a:gd name="connsiteX103" fmla="*/ 385482 w 1815353"/>
              <a:gd name="connsiteY103" fmla="*/ 156882 h 1676400"/>
              <a:gd name="connsiteX104" fmla="*/ 367553 w 1815353"/>
              <a:gd name="connsiteY104" fmla="*/ 152400 h 1676400"/>
              <a:gd name="connsiteX105" fmla="*/ 295835 w 1815353"/>
              <a:gd name="connsiteY105" fmla="*/ 143435 h 1676400"/>
              <a:gd name="connsiteX106" fmla="*/ 273424 w 1815353"/>
              <a:gd name="connsiteY106" fmla="*/ 138952 h 1676400"/>
              <a:gd name="connsiteX107" fmla="*/ 259977 w 1815353"/>
              <a:gd name="connsiteY107" fmla="*/ 134470 h 1676400"/>
              <a:gd name="connsiteX108" fmla="*/ 228600 w 1815353"/>
              <a:gd name="connsiteY108" fmla="*/ 129988 h 1676400"/>
              <a:gd name="connsiteX109" fmla="*/ 201706 w 1815353"/>
              <a:gd name="connsiteY109" fmla="*/ 125505 h 1676400"/>
              <a:gd name="connsiteX110" fmla="*/ 179294 w 1815353"/>
              <a:gd name="connsiteY110" fmla="*/ 121023 h 1676400"/>
              <a:gd name="connsiteX111" fmla="*/ 161365 w 1815353"/>
              <a:gd name="connsiteY111" fmla="*/ 116541 h 1676400"/>
              <a:gd name="connsiteX112" fmla="*/ 121024 w 1815353"/>
              <a:gd name="connsiteY112" fmla="*/ 112058 h 1676400"/>
              <a:gd name="connsiteX113" fmla="*/ 76200 w 1815353"/>
              <a:gd name="connsiteY113" fmla="*/ 103094 h 1676400"/>
              <a:gd name="connsiteX114" fmla="*/ 40341 w 1815353"/>
              <a:gd name="connsiteY114" fmla="*/ 107576 h 1676400"/>
              <a:gd name="connsiteX115" fmla="*/ 71718 w 1815353"/>
              <a:gd name="connsiteY115" fmla="*/ 129988 h 1676400"/>
              <a:gd name="connsiteX116" fmla="*/ 89647 w 1815353"/>
              <a:gd name="connsiteY116" fmla="*/ 143435 h 1676400"/>
              <a:gd name="connsiteX117" fmla="*/ 53788 w 1815353"/>
              <a:gd name="connsiteY117" fmla="*/ 147917 h 1676400"/>
              <a:gd name="connsiteX118" fmla="*/ 40341 w 1815353"/>
              <a:gd name="connsiteY118" fmla="*/ 161364 h 1676400"/>
              <a:gd name="connsiteX119" fmla="*/ 26894 w 1815353"/>
              <a:gd name="connsiteY119" fmla="*/ 170329 h 1676400"/>
              <a:gd name="connsiteX120" fmla="*/ 44824 w 1815353"/>
              <a:gd name="connsiteY120" fmla="*/ 183776 h 1676400"/>
              <a:gd name="connsiteX121" fmla="*/ 62753 w 1815353"/>
              <a:gd name="connsiteY121" fmla="*/ 188258 h 1676400"/>
              <a:gd name="connsiteX122" fmla="*/ 76200 w 1815353"/>
              <a:gd name="connsiteY122" fmla="*/ 192741 h 1676400"/>
              <a:gd name="connsiteX123" fmla="*/ 116541 w 1815353"/>
              <a:gd name="connsiteY123" fmla="*/ 210670 h 1676400"/>
              <a:gd name="connsiteX124" fmla="*/ 129988 w 1815353"/>
              <a:gd name="connsiteY124" fmla="*/ 215152 h 1676400"/>
              <a:gd name="connsiteX125" fmla="*/ 53788 w 1815353"/>
              <a:gd name="connsiteY125" fmla="*/ 224117 h 1676400"/>
              <a:gd name="connsiteX126" fmla="*/ 35859 w 1815353"/>
              <a:gd name="connsiteY126" fmla="*/ 228600 h 1676400"/>
              <a:gd name="connsiteX127" fmla="*/ 8965 w 1815353"/>
              <a:gd name="connsiteY127" fmla="*/ 237564 h 1676400"/>
              <a:gd name="connsiteX128" fmla="*/ 44824 w 1815353"/>
              <a:gd name="connsiteY128" fmla="*/ 251011 h 1676400"/>
              <a:gd name="connsiteX129" fmla="*/ 71718 w 1815353"/>
              <a:gd name="connsiteY129" fmla="*/ 255494 h 1676400"/>
              <a:gd name="connsiteX130" fmla="*/ 107577 w 1815353"/>
              <a:gd name="connsiteY130" fmla="*/ 264458 h 1676400"/>
              <a:gd name="connsiteX131" fmla="*/ 80682 w 1815353"/>
              <a:gd name="connsiteY131" fmla="*/ 273423 h 1676400"/>
              <a:gd name="connsiteX132" fmla="*/ 49306 w 1815353"/>
              <a:gd name="connsiteY132" fmla="*/ 286870 h 1676400"/>
              <a:gd name="connsiteX133" fmla="*/ 35859 w 1815353"/>
              <a:gd name="connsiteY133" fmla="*/ 300317 h 1676400"/>
              <a:gd name="connsiteX134" fmla="*/ 49306 w 1815353"/>
              <a:gd name="connsiteY134" fmla="*/ 304800 h 1676400"/>
              <a:gd name="connsiteX135" fmla="*/ 98612 w 1815353"/>
              <a:gd name="connsiteY135" fmla="*/ 309282 h 1676400"/>
              <a:gd name="connsiteX136" fmla="*/ 116541 w 1815353"/>
              <a:gd name="connsiteY136" fmla="*/ 313764 h 1676400"/>
              <a:gd name="connsiteX137" fmla="*/ 94129 w 1815353"/>
              <a:gd name="connsiteY137" fmla="*/ 327211 h 1676400"/>
              <a:gd name="connsiteX138" fmla="*/ 76200 w 1815353"/>
              <a:gd name="connsiteY138" fmla="*/ 331694 h 1676400"/>
              <a:gd name="connsiteX139" fmla="*/ 62753 w 1815353"/>
              <a:gd name="connsiteY139" fmla="*/ 336176 h 1676400"/>
              <a:gd name="connsiteX140" fmla="*/ 49306 w 1815353"/>
              <a:gd name="connsiteY140" fmla="*/ 345141 h 1676400"/>
              <a:gd name="connsiteX141" fmla="*/ 53788 w 1815353"/>
              <a:gd name="connsiteY141" fmla="*/ 372035 h 1676400"/>
              <a:gd name="connsiteX142" fmla="*/ 89647 w 1815353"/>
              <a:gd name="connsiteY142" fmla="*/ 381000 h 1676400"/>
              <a:gd name="connsiteX143" fmla="*/ 103094 w 1815353"/>
              <a:gd name="connsiteY143" fmla="*/ 385482 h 1676400"/>
              <a:gd name="connsiteX144" fmla="*/ 85165 w 1815353"/>
              <a:gd name="connsiteY144" fmla="*/ 394447 h 1676400"/>
              <a:gd name="connsiteX145" fmla="*/ 44824 w 1815353"/>
              <a:gd name="connsiteY145" fmla="*/ 403411 h 1676400"/>
              <a:gd name="connsiteX146" fmla="*/ 31377 w 1815353"/>
              <a:gd name="connsiteY146" fmla="*/ 407894 h 1676400"/>
              <a:gd name="connsiteX147" fmla="*/ 17929 w 1815353"/>
              <a:gd name="connsiteY147" fmla="*/ 416858 h 1676400"/>
              <a:gd name="connsiteX148" fmla="*/ 67235 w 1815353"/>
              <a:gd name="connsiteY148" fmla="*/ 430305 h 1676400"/>
              <a:gd name="connsiteX149" fmla="*/ 26894 w 1815353"/>
              <a:gd name="connsiteY149" fmla="*/ 448235 h 1676400"/>
              <a:gd name="connsiteX150" fmla="*/ 13447 w 1815353"/>
              <a:gd name="connsiteY150" fmla="*/ 452717 h 1676400"/>
              <a:gd name="connsiteX151" fmla="*/ 0 w 1815353"/>
              <a:gd name="connsiteY151" fmla="*/ 461682 h 1676400"/>
              <a:gd name="connsiteX152" fmla="*/ 13447 w 1815353"/>
              <a:gd name="connsiteY152" fmla="*/ 470647 h 1676400"/>
              <a:gd name="connsiteX153" fmla="*/ 58271 w 1815353"/>
              <a:gd name="connsiteY153" fmla="*/ 479611 h 1676400"/>
              <a:gd name="connsiteX154" fmla="*/ 85165 w 1815353"/>
              <a:gd name="connsiteY154" fmla="*/ 484094 h 1676400"/>
              <a:gd name="connsiteX155" fmla="*/ 44824 w 1815353"/>
              <a:gd name="connsiteY155" fmla="*/ 497541 h 1676400"/>
              <a:gd name="connsiteX156" fmla="*/ 31377 w 1815353"/>
              <a:gd name="connsiteY156" fmla="*/ 502023 h 1676400"/>
              <a:gd name="connsiteX157" fmla="*/ 17929 w 1815353"/>
              <a:gd name="connsiteY157" fmla="*/ 510988 h 1676400"/>
              <a:gd name="connsiteX158" fmla="*/ 4482 w 1815353"/>
              <a:gd name="connsiteY158" fmla="*/ 515470 h 1676400"/>
              <a:gd name="connsiteX159" fmla="*/ 22412 w 1815353"/>
              <a:gd name="connsiteY159" fmla="*/ 519952 h 1676400"/>
              <a:gd name="connsiteX160" fmla="*/ 49306 w 1815353"/>
              <a:gd name="connsiteY160" fmla="*/ 528917 h 1676400"/>
              <a:gd name="connsiteX161" fmla="*/ 62753 w 1815353"/>
              <a:gd name="connsiteY161" fmla="*/ 533400 h 1676400"/>
              <a:gd name="connsiteX162" fmla="*/ 35859 w 1815353"/>
              <a:gd name="connsiteY162" fmla="*/ 555811 h 1676400"/>
              <a:gd name="connsiteX163" fmla="*/ 8965 w 1815353"/>
              <a:gd name="connsiteY163" fmla="*/ 582705 h 1676400"/>
              <a:gd name="connsiteX164" fmla="*/ 13447 w 1815353"/>
              <a:gd name="connsiteY164" fmla="*/ 600635 h 1676400"/>
              <a:gd name="connsiteX165" fmla="*/ 40341 w 1815353"/>
              <a:gd name="connsiteY165" fmla="*/ 614082 h 1676400"/>
              <a:gd name="connsiteX166" fmla="*/ 53788 w 1815353"/>
              <a:gd name="connsiteY166" fmla="*/ 623047 h 1676400"/>
              <a:gd name="connsiteX167" fmla="*/ 85165 w 1815353"/>
              <a:gd name="connsiteY167" fmla="*/ 632011 h 1676400"/>
              <a:gd name="connsiteX168" fmla="*/ 112059 w 1815353"/>
              <a:gd name="connsiteY168" fmla="*/ 640976 h 1676400"/>
              <a:gd name="connsiteX169" fmla="*/ 188259 w 1815353"/>
              <a:gd name="connsiteY169" fmla="*/ 649941 h 1676400"/>
              <a:gd name="connsiteX170" fmla="*/ 264459 w 1815353"/>
              <a:gd name="connsiteY170" fmla="*/ 645458 h 1676400"/>
              <a:gd name="connsiteX171" fmla="*/ 309282 w 1815353"/>
              <a:gd name="connsiteY171" fmla="*/ 636494 h 1676400"/>
              <a:gd name="connsiteX172" fmla="*/ 345141 w 1815353"/>
              <a:gd name="connsiteY172" fmla="*/ 632011 h 1676400"/>
              <a:gd name="connsiteX173" fmla="*/ 372035 w 1815353"/>
              <a:gd name="connsiteY173" fmla="*/ 623047 h 1676400"/>
              <a:gd name="connsiteX174" fmla="*/ 389965 w 1815353"/>
              <a:gd name="connsiteY174" fmla="*/ 618564 h 1676400"/>
              <a:gd name="connsiteX175" fmla="*/ 416859 w 1815353"/>
              <a:gd name="connsiteY175" fmla="*/ 609600 h 1676400"/>
              <a:gd name="connsiteX176" fmla="*/ 430306 w 1815353"/>
              <a:gd name="connsiteY176" fmla="*/ 605117 h 1676400"/>
              <a:gd name="connsiteX177" fmla="*/ 466165 w 1815353"/>
              <a:gd name="connsiteY177" fmla="*/ 600635 h 1676400"/>
              <a:gd name="connsiteX178" fmla="*/ 528918 w 1815353"/>
              <a:gd name="connsiteY178" fmla="*/ 587188 h 1676400"/>
              <a:gd name="connsiteX179" fmla="*/ 654424 w 1815353"/>
              <a:gd name="connsiteY179" fmla="*/ 582705 h 1676400"/>
              <a:gd name="connsiteX180" fmla="*/ 757518 w 1815353"/>
              <a:gd name="connsiteY180" fmla="*/ 569258 h 1676400"/>
              <a:gd name="connsiteX181" fmla="*/ 815788 w 1815353"/>
              <a:gd name="connsiteY181" fmla="*/ 555811 h 1676400"/>
              <a:gd name="connsiteX182" fmla="*/ 856129 w 1815353"/>
              <a:gd name="connsiteY182" fmla="*/ 551329 h 1676400"/>
              <a:gd name="connsiteX183" fmla="*/ 909918 w 1815353"/>
              <a:gd name="connsiteY183" fmla="*/ 555811 h 1676400"/>
              <a:gd name="connsiteX184" fmla="*/ 936812 w 1815353"/>
              <a:gd name="connsiteY184" fmla="*/ 578223 h 1676400"/>
              <a:gd name="connsiteX185" fmla="*/ 950259 w 1815353"/>
              <a:gd name="connsiteY185" fmla="*/ 596152 h 1676400"/>
              <a:gd name="connsiteX186" fmla="*/ 959224 w 1815353"/>
              <a:gd name="connsiteY186" fmla="*/ 609600 h 1676400"/>
              <a:gd name="connsiteX187" fmla="*/ 972671 w 1815353"/>
              <a:gd name="connsiteY187" fmla="*/ 618564 h 1676400"/>
              <a:gd name="connsiteX188" fmla="*/ 986118 w 1815353"/>
              <a:gd name="connsiteY188" fmla="*/ 649941 h 1676400"/>
              <a:gd name="connsiteX189" fmla="*/ 990600 w 1815353"/>
              <a:gd name="connsiteY189" fmla="*/ 667870 h 1676400"/>
              <a:gd name="connsiteX190" fmla="*/ 999565 w 1815353"/>
              <a:gd name="connsiteY190" fmla="*/ 685800 h 1676400"/>
              <a:gd name="connsiteX191" fmla="*/ 1004047 w 1815353"/>
              <a:gd name="connsiteY191" fmla="*/ 708211 h 1676400"/>
              <a:gd name="connsiteX192" fmla="*/ 1008529 w 1815353"/>
              <a:gd name="connsiteY192" fmla="*/ 721658 h 1676400"/>
              <a:gd name="connsiteX193" fmla="*/ 1013012 w 1815353"/>
              <a:gd name="connsiteY193" fmla="*/ 739588 h 1676400"/>
              <a:gd name="connsiteX194" fmla="*/ 999565 w 1815353"/>
              <a:gd name="connsiteY194" fmla="*/ 941294 h 1676400"/>
              <a:gd name="connsiteX195" fmla="*/ 990600 w 1815353"/>
              <a:gd name="connsiteY195" fmla="*/ 995082 h 1676400"/>
              <a:gd name="connsiteX196" fmla="*/ 981635 w 1815353"/>
              <a:gd name="connsiteY196" fmla="*/ 1138517 h 1676400"/>
              <a:gd name="connsiteX197" fmla="*/ 986118 w 1815353"/>
              <a:gd name="connsiteY197" fmla="*/ 1232647 h 1676400"/>
              <a:gd name="connsiteX198" fmla="*/ 990600 w 1815353"/>
              <a:gd name="connsiteY198" fmla="*/ 1272988 h 1676400"/>
              <a:gd name="connsiteX199" fmla="*/ 1004047 w 1815353"/>
              <a:gd name="connsiteY199" fmla="*/ 1344705 h 1676400"/>
              <a:gd name="connsiteX200" fmla="*/ 1008529 w 1815353"/>
              <a:gd name="connsiteY200" fmla="*/ 1389529 h 1676400"/>
              <a:gd name="connsiteX201" fmla="*/ 1013012 w 1815353"/>
              <a:gd name="connsiteY201" fmla="*/ 1402976 h 1676400"/>
              <a:gd name="connsiteX202" fmla="*/ 1017494 w 1815353"/>
              <a:gd name="connsiteY202" fmla="*/ 1425388 h 1676400"/>
              <a:gd name="connsiteX203" fmla="*/ 1026459 w 1815353"/>
              <a:gd name="connsiteY203" fmla="*/ 1456764 h 1676400"/>
              <a:gd name="connsiteX204" fmla="*/ 1030941 w 1815353"/>
              <a:gd name="connsiteY204" fmla="*/ 1474694 h 1676400"/>
              <a:gd name="connsiteX205" fmla="*/ 1035424 w 1815353"/>
              <a:gd name="connsiteY205" fmla="*/ 1501588 h 1676400"/>
              <a:gd name="connsiteX206" fmla="*/ 1044388 w 1815353"/>
              <a:gd name="connsiteY206" fmla="*/ 1519517 h 1676400"/>
              <a:gd name="connsiteX207" fmla="*/ 1048871 w 1815353"/>
              <a:gd name="connsiteY207" fmla="*/ 1537447 h 1676400"/>
              <a:gd name="connsiteX208" fmla="*/ 1053353 w 1815353"/>
              <a:gd name="connsiteY208" fmla="*/ 1550894 h 1676400"/>
              <a:gd name="connsiteX209" fmla="*/ 1057835 w 1815353"/>
              <a:gd name="connsiteY209" fmla="*/ 1568823 h 1676400"/>
              <a:gd name="connsiteX210" fmla="*/ 1071282 w 1815353"/>
              <a:gd name="connsiteY210" fmla="*/ 1609164 h 1676400"/>
              <a:gd name="connsiteX211" fmla="*/ 1080247 w 1815353"/>
              <a:gd name="connsiteY211" fmla="*/ 1636058 h 1676400"/>
              <a:gd name="connsiteX212" fmla="*/ 1093694 w 1815353"/>
              <a:gd name="connsiteY212" fmla="*/ 1676400 h 1676400"/>
              <a:gd name="connsiteX213" fmla="*/ 1102659 w 1815353"/>
              <a:gd name="connsiteY213" fmla="*/ 1662952 h 1676400"/>
              <a:gd name="connsiteX214" fmla="*/ 1107141 w 1815353"/>
              <a:gd name="connsiteY214" fmla="*/ 1649505 h 1676400"/>
              <a:gd name="connsiteX215" fmla="*/ 1120588 w 1815353"/>
              <a:gd name="connsiteY215" fmla="*/ 1640541 h 1676400"/>
              <a:gd name="connsiteX216" fmla="*/ 1134035 w 1815353"/>
              <a:gd name="connsiteY216" fmla="*/ 1627094 h 1676400"/>
              <a:gd name="connsiteX217" fmla="*/ 1147482 w 1815353"/>
              <a:gd name="connsiteY217" fmla="*/ 1618129 h 1676400"/>
              <a:gd name="connsiteX218" fmla="*/ 1174377 w 1815353"/>
              <a:gd name="connsiteY218" fmla="*/ 1609164 h 1676400"/>
              <a:gd name="connsiteX219" fmla="*/ 1183341 w 1815353"/>
              <a:gd name="connsiteY219" fmla="*/ 1595717 h 1676400"/>
              <a:gd name="connsiteX220" fmla="*/ 1210235 w 1815353"/>
              <a:gd name="connsiteY220" fmla="*/ 1582270 h 1676400"/>
              <a:gd name="connsiteX221" fmla="*/ 1250577 w 1815353"/>
              <a:gd name="connsiteY221" fmla="*/ 1564341 h 1676400"/>
              <a:gd name="connsiteX222" fmla="*/ 1264024 w 1815353"/>
              <a:gd name="connsiteY222" fmla="*/ 1559858 h 1676400"/>
              <a:gd name="connsiteX223" fmla="*/ 1290918 w 1815353"/>
              <a:gd name="connsiteY223" fmla="*/ 1546411 h 1676400"/>
              <a:gd name="connsiteX224" fmla="*/ 1304365 w 1815353"/>
              <a:gd name="connsiteY224" fmla="*/ 1537447 h 1676400"/>
              <a:gd name="connsiteX225" fmla="*/ 1331259 w 1815353"/>
              <a:gd name="connsiteY225" fmla="*/ 1528482 h 1676400"/>
              <a:gd name="connsiteX226" fmla="*/ 1344706 w 1815353"/>
              <a:gd name="connsiteY226" fmla="*/ 1524000 h 1676400"/>
              <a:gd name="connsiteX227" fmla="*/ 1376082 w 1815353"/>
              <a:gd name="connsiteY227" fmla="*/ 1519517 h 1676400"/>
              <a:gd name="connsiteX228" fmla="*/ 1456765 w 1815353"/>
              <a:gd name="connsiteY228" fmla="*/ 1524000 h 1676400"/>
              <a:gd name="connsiteX229" fmla="*/ 1483659 w 1815353"/>
              <a:gd name="connsiteY229" fmla="*/ 1537447 h 1676400"/>
              <a:gd name="connsiteX230" fmla="*/ 1497106 w 1815353"/>
              <a:gd name="connsiteY230" fmla="*/ 1541929 h 1676400"/>
              <a:gd name="connsiteX231" fmla="*/ 1519518 w 1815353"/>
              <a:gd name="connsiteY231" fmla="*/ 1541929 h 1676400"/>
              <a:gd name="connsiteX0" fmla="*/ 1519518 w 1815353"/>
              <a:gd name="connsiteY0" fmla="*/ 1541929 h 1676400"/>
              <a:gd name="connsiteX1" fmla="*/ 1506071 w 1815353"/>
              <a:gd name="connsiteY1" fmla="*/ 1528482 h 1676400"/>
              <a:gd name="connsiteX2" fmla="*/ 1501588 w 1815353"/>
              <a:gd name="connsiteY2" fmla="*/ 1510552 h 1676400"/>
              <a:gd name="connsiteX3" fmla="*/ 1497106 w 1815353"/>
              <a:gd name="connsiteY3" fmla="*/ 1497105 h 1676400"/>
              <a:gd name="connsiteX4" fmla="*/ 1488141 w 1815353"/>
              <a:gd name="connsiteY4" fmla="*/ 1443317 h 1676400"/>
              <a:gd name="connsiteX5" fmla="*/ 1479177 w 1815353"/>
              <a:gd name="connsiteY5" fmla="*/ 1402976 h 1676400"/>
              <a:gd name="connsiteX6" fmla="*/ 1474694 w 1815353"/>
              <a:gd name="connsiteY6" fmla="*/ 1362635 h 1676400"/>
              <a:gd name="connsiteX7" fmla="*/ 1470212 w 1815353"/>
              <a:gd name="connsiteY7" fmla="*/ 1344705 h 1676400"/>
              <a:gd name="connsiteX8" fmla="*/ 1465729 w 1815353"/>
              <a:gd name="connsiteY8" fmla="*/ 1322294 h 1676400"/>
              <a:gd name="connsiteX9" fmla="*/ 1456765 w 1815353"/>
              <a:gd name="connsiteY9" fmla="*/ 1286435 h 1676400"/>
              <a:gd name="connsiteX10" fmla="*/ 1443318 w 1815353"/>
              <a:gd name="connsiteY10" fmla="*/ 1192305 h 1676400"/>
              <a:gd name="connsiteX11" fmla="*/ 1438835 w 1815353"/>
              <a:gd name="connsiteY11" fmla="*/ 1169894 h 1676400"/>
              <a:gd name="connsiteX12" fmla="*/ 1434353 w 1815353"/>
              <a:gd name="connsiteY12" fmla="*/ 1147482 h 1676400"/>
              <a:gd name="connsiteX13" fmla="*/ 1425388 w 1815353"/>
              <a:gd name="connsiteY13" fmla="*/ 1066800 h 1676400"/>
              <a:gd name="connsiteX14" fmla="*/ 1416424 w 1815353"/>
              <a:gd name="connsiteY14" fmla="*/ 1013011 h 1676400"/>
              <a:gd name="connsiteX15" fmla="*/ 1411941 w 1815353"/>
              <a:gd name="connsiteY15" fmla="*/ 986117 h 1676400"/>
              <a:gd name="connsiteX16" fmla="*/ 1407459 w 1815353"/>
              <a:gd name="connsiteY16" fmla="*/ 851647 h 1676400"/>
              <a:gd name="connsiteX17" fmla="*/ 1402977 w 1815353"/>
              <a:gd name="connsiteY17" fmla="*/ 824752 h 1676400"/>
              <a:gd name="connsiteX18" fmla="*/ 1394012 w 1815353"/>
              <a:gd name="connsiteY18" fmla="*/ 775447 h 1676400"/>
              <a:gd name="connsiteX19" fmla="*/ 1380565 w 1815353"/>
              <a:gd name="connsiteY19" fmla="*/ 676835 h 1676400"/>
              <a:gd name="connsiteX20" fmla="*/ 1371600 w 1815353"/>
              <a:gd name="connsiteY20" fmla="*/ 623047 h 1676400"/>
              <a:gd name="connsiteX21" fmla="*/ 1376082 w 1815353"/>
              <a:gd name="connsiteY21" fmla="*/ 515470 h 1676400"/>
              <a:gd name="connsiteX22" fmla="*/ 1385047 w 1815353"/>
              <a:gd name="connsiteY22" fmla="*/ 488576 h 1676400"/>
              <a:gd name="connsiteX23" fmla="*/ 1389529 w 1815353"/>
              <a:gd name="connsiteY23" fmla="*/ 475129 h 1676400"/>
              <a:gd name="connsiteX24" fmla="*/ 1402977 w 1815353"/>
              <a:gd name="connsiteY24" fmla="*/ 434788 h 1676400"/>
              <a:gd name="connsiteX25" fmla="*/ 1407459 w 1815353"/>
              <a:gd name="connsiteY25" fmla="*/ 421341 h 1676400"/>
              <a:gd name="connsiteX26" fmla="*/ 1434353 w 1815353"/>
              <a:gd name="connsiteY26" fmla="*/ 398929 h 1676400"/>
              <a:gd name="connsiteX27" fmla="*/ 1470212 w 1815353"/>
              <a:gd name="connsiteY27" fmla="*/ 403411 h 1676400"/>
              <a:gd name="connsiteX28" fmla="*/ 1510553 w 1815353"/>
              <a:gd name="connsiteY28" fmla="*/ 430305 h 1676400"/>
              <a:gd name="connsiteX29" fmla="*/ 1519518 w 1815353"/>
              <a:gd name="connsiteY29" fmla="*/ 443752 h 1676400"/>
              <a:gd name="connsiteX30" fmla="*/ 1532965 w 1815353"/>
              <a:gd name="connsiteY30" fmla="*/ 470647 h 1676400"/>
              <a:gd name="connsiteX31" fmla="*/ 1559859 w 1815353"/>
              <a:gd name="connsiteY31" fmla="*/ 524435 h 1676400"/>
              <a:gd name="connsiteX32" fmla="*/ 1586753 w 1815353"/>
              <a:gd name="connsiteY32" fmla="*/ 542364 h 1676400"/>
              <a:gd name="connsiteX33" fmla="*/ 1600200 w 1815353"/>
              <a:gd name="connsiteY33" fmla="*/ 551329 h 1676400"/>
              <a:gd name="connsiteX34" fmla="*/ 1627094 w 1815353"/>
              <a:gd name="connsiteY34" fmla="*/ 569258 h 1676400"/>
              <a:gd name="connsiteX35" fmla="*/ 1636059 w 1815353"/>
              <a:gd name="connsiteY35" fmla="*/ 582705 h 1676400"/>
              <a:gd name="connsiteX36" fmla="*/ 1662953 w 1815353"/>
              <a:gd name="connsiteY36" fmla="*/ 591670 h 1676400"/>
              <a:gd name="connsiteX37" fmla="*/ 1653988 w 1815353"/>
              <a:gd name="connsiteY37" fmla="*/ 551329 h 1676400"/>
              <a:gd name="connsiteX38" fmla="*/ 1671918 w 1815353"/>
              <a:gd name="connsiteY38" fmla="*/ 542364 h 1676400"/>
              <a:gd name="connsiteX39" fmla="*/ 1685365 w 1815353"/>
              <a:gd name="connsiteY39" fmla="*/ 551329 h 1676400"/>
              <a:gd name="connsiteX40" fmla="*/ 1698812 w 1815353"/>
              <a:gd name="connsiteY40" fmla="*/ 555811 h 1676400"/>
              <a:gd name="connsiteX41" fmla="*/ 1716741 w 1815353"/>
              <a:gd name="connsiteY41" fmla="*/ 564776 h 1676400"/>
              <a:gd name="connsiteX42" fmla="*/ 1712259 w 1815353"/>
              <a:gd name="connsiteY42" fmla="*/ 542364 h 1676400"/>
              <a:gd name="connsiteX43" fmla="*/ 1694329 w 1815353"/>
              <a:gd name="connsiteY43" fmla="*/ 515470 h 1676400"/>
              <a:gd name="connsiteX44" fmla="*/ 1730188 w 1815353"/>
              <a:gd name="connsiteY44" fmla="*/ 524435 h 1676400"/>
              <a:gd name="connsiteX45" fmla="*/ 1716741 w 1815353"/>
              <a:gd name="connsiteY45" fmla="*/ 493058 h 1676400"/>
              <a:gd name="connsiteX46" fmla="*/ 1712259 w 1815353"/>
              <a:gd name="connsiteY46" fmla="*/ 479611 h 1676400"/>
              <a:gd name="connsiteX47" fmla="*/ 1734671 w 1815353"/>
              <a:gd name="connsiteY47" fmla="*/ 484094 h 1676400"/>
              <a:gd name="connsiteX48" fmla="*/ 1748118 w 1815353"/>
              <a:gd name="connsiteY48" fmla="*/ 488576 h 1676400"/>
              <a:gd name="connsiteX49" fmla="*/ 1766047 w 1815353"/>
              <a:gd name="connsiteY49" fmla="*/ 493058 h 1676400"/>
              <a:gd name="connsiteX50" fmla="*/ 1761565 w 1815353"/>
              <a:gd name="connsiteY50" fmla="*/ 475129 h 1676400"/>
              <a:gd name="connsiteX51" fmla="*/ 1752600 w 1815353"/>
              <a:gd name="connsiteY51" fmla="*/ 457200 h 1676400"/>
              <a:gd name="connsiteX52" fmla="*/ 1766047 w 1815353"/>
              <a:gd name="connsiteY52" fmla="*/ 452717 h 1676400"/>
              <a:gd name="connsiteX53" fmla="*/ 1801906 w 1815353"/>
              <a:gd name="connsiteY53" fmla="*/ 448235 h 1676400"/>
              <a:gd name="connsiteX54" fmla="*/ 1815353 w 1815353"/>
              <a:gd name="connsiteY54" fmla="*/ 421341 h 1676400"/>
              <a:gd name="connsiteX55" fmla="*/ 1801906 w 1815353"/>
              <a:gd name="connsiteY55" fmla="*/ 367552 h 1676400"/>
              <a:gd name="connsiteX56" fmla="*/ 1792941 w 1815353"/>
              <a:gd name="connsiteY56" fmla="*/ 340658 h 1676400"/>
              <a:gd name="connsiteX57" fmla="*/ 1788459 w 1815353"/>
              <a:gd name="connsiteY57" fmla="*/ 327211 h 1676400"/>
              <a:gd name="connsiteX58" fmla="*/ 1779494 w 1815353"/>
              <a:gd name="connsiteY58" fmla="*/ 273423 h 1676400"/>
              <a:gd name="connsiteX59" fmla="*/ 1770529 w 1815353"/>
              <a:gd name="connsiteY59" fmla="*/ 246529 h 1676400"/>
              <a:gd name="connsiteX60" fmla="*/ 1752600 w 1815353"/>
              <a:gd name="connsiteY60" fmla="*/ 215152 h 1676400"/>
              <a:gd name="connsiteX61" fmla="*/ 1739153 w 1815353"/>
              <a:gd name="connsiteY61" fmla="*/ 188258 h 1676400"/>
              <a:gd name="connsiteX62" fmla="*/ 1730188 w 1815353"/>
              <a:gd name="connsiteY62" fmla="*/ 161364 h 1676400"/>
              <a:gd name="connsiteX63" fmla="*/ 1716741 w 1815353"/>
              <a:gd name="connsiteY63" fmla="*/ 134470 h 1676400"/>
              <a:gd name="connsiteX64" fmla="*/ 1703294 w 1815353"/>
              <a:gd name="connsiteY64" fmla="*/ 125505 h 1676400"/>
              <a:gd name="connsiteX65" fmla="*/ 1698812 w 1815353"/>
              <a:gd name="connsiteY65" fmla="*/ 112058 h 1676400"/>
              <a:gd name="connsiteX66" fmla="*/ 1658471 w 1815353"/>
              <a:gd name="connsiteY66" fmla="*/ 80682 h 1676400"/>
              <a:gd name="connsiteX67" fmla="*/ 1627094 w 1815353"/>
              <a:gd name="connsiteY67" fmla="*/ 67235 h 1676400"/>
              <a:gd name="connsiteX68" fmla="*/ 1613647 w 1815353"/>
              <a:gd name="connsiteY68" fmla="*/ 58270 h 1676400"/>
              <a:gd name="connsiteX69" fmla="*/ 1600200 w 1815353"/>
              <a:gd name="connsiteY69" fmla="*/ 53788 h 1676400"/>
              <a:gd name="connsiteX70" fmla="*/ 1573306 w 1815353"/>
              <a:gd name="connsiteY70" fmla="*/ 35858 h 1676400"/>
              <a:gd name="connsiteX71" fmla="*/ 1559859 w 1815353"/>
              <a:gd name="connsiteY71" fmla="*/ 26894 h 1676400"/>
              <a:gd name="connsiteX72" fmla="*/ 1532965 w 1815353"/>
              <a:gd name="connsiteY72" fmla="*/ 17929 h 1676400"/>
              <a:gd name="connsiteX73" fmla="*/ 1519518 w 1815353"/>
              <a:gd name="connsiteY73" fmla="*/ 8964 h 1676400"/>
              <a:gd name="connsiteX74" fmla="*/ 1483659 w 1815353"/>
              <a:gd name="connsiteY74" fmla="*/ 0 h 1676400"/>
              <a:gd name="connsiteX75" fmla="*/ 1407459 w 1815353"/>
              <a:gd name="connsiteY75" fmla="*/ 4482 h 1676400"/>
              <a:gd name="connsiteX76" fmla="*/ 1380565 w 1815353"/>
              <a:gd name="connsiteY76" fmla="*/ 8964 h 1676400"/>
              <a:gd name="connsiteX77" fmla="*/ 1349188 w 1815353"/>
              <a:gd name="connsiteY77" fmla="*/ 13447 h 1676400"/>
              <a:gd name="connsiteX78" fmla="*/ 1304365 w 1815353"/>
              <a:gd name="connsiteY78" fmla="*/ 26894 h 1676400"/>
              <a:gd name="connsiteX79" fmla="*/ 1277471 w 1815353"/>
              <a:gd name="connsiteY79" fmla="*/ 44823 h 1676400"/>
              <a:gd name="connsiteX80" fmla="*/ 1250577 w 1815353"/>
              <a:gd name="connsiteY80" fmla="*/ 53788 h 1676400"/>
              <a:gd name="connsiteX81" fmla="*/ 1223682 w 1815353"/>
              <a:gd name="connsiteY81" fmla="*/ 67235 h 1676400"/>
              <a:gd name="connsiteX82" fmla="*/ 1196788 w 1815353"/>
              <a:gd name="connsiteY82" fmla="*/ 80682 h 1676400"/>
              <a:gd name="connsiteX83" fmla="*/ 1156447 w 1815353"/>
              <a:gd name="connsiteY83" fmla="*/ 98611 h 1676400"/>
              <a:gd name="connsiteX84" fmla="*/ 1143000 w 1815353"/>
              <a:gd name="connsiteY84" fmla="*/ 103094 h 1676400"/>
              <a:gd name="connsiteX85" fmla="*/ 1107141 w 1815353"/>
              <a:gd name="connsiteY85" fmla="*/ 116541 h 1676400"/>
              <a:gd name="connsiteX86" fmla="*/ 1075765 w 1815353"/>
              <a:gd name="connsiteY86" fmla="*/ 129988 h 1676400"/>
              <a:gd name="connsiteX87" fmla="*/ 1062318 w 1815353"/>
              <a:gd name="connsiteY87" fmla="*/ 138952 h 1676400"/>
              <a:gd name="connsiteX88" fmla="*/ 1035424 w 1815353"/>
              <a:gd name="connsiteY88" fmla="*/ 147917 h 1676400"/>
              <a:gd name="connsiteX89" fmla="*/ 1008529 w 1815353"/>
              <a:gd name="connsiteY89" fmla="*/ 156882 h 1676400"/>
              <a:gd name="connsiteX90" fmla="*/ 995082 w 1815353"/>
              <a:gd name="connsiteY90" fmla="*/ 161364 h 1676400"/>
              <a:gd name="connsiteX91" fmla="*/ 945777 w 1815353"/>
              <a:gd name="connsiteY91" fmla="*/ 179294 h 1676400"/>
              <a:gd name="connsiteX92" fmla="*/ 927847 w 1815353"/>
              <a:gd name="connsiteY92" fmla="*/ 183776 h 1676400"/>
              <a:gd name="connsiteX93" fmla="*/ 909918 w 1815353"/>
              <a:gd name="connsiteY93" fmla="*/ 188258 h 1676400"/>
              <a:gd name="connsiteX94" fmla="*/ 865094 w 1815353"/>
              <a:gd name="connsiteY94" fmla="*/ 192741 h 1676400"/>
              <a:gd name="connsiteX95" fmla="*/ 806824 w 1815353"/>
              <a:gd name="connsiteY95" fmla="*/ 201705 h 1676400"/>
              <a:gd name="connsiteX96" fmla="*/ 721659 w 1815353"/>
              <a:gd name="connsiteY96" fmla="*/ 206188 h 1676400"/>
              <a:gd name="connsiteX97" fmla="*/ 627529 w 1815353"/>
              <a:gd name="connsiteY97" fmla="*/ 197223 h 1676400"/>
              <a:gd name="connsiteX98" fmla="*/ 578224 w 1815353"/>
              <a:gd name="connsiteY98" fmla="*/ 188258 h 1676400"/>
              <a:gd name="connsiteX99" fmla="*/ 542365 w 1815353"/>
              <a:gd name="connsiteY99" fmla="*/ 179294 h 1676400"/>
              <a:gd name="connsiteX100" fmla="*/ 510988 w 1815353"/>
              <a:gd name="connsiteY100" fmla="*/ 174811 h 1676400"/>
              <a:gd name="connsiteX101" fmla="*/ 457200 w 1815353"/>
              <a:gd name="connsiteY101" fmla="*/ 165847 h 1676400"/>
              <a:gd name="connsiteX102" fmla="*/ 407894 w 1815353"/>
              <a:gd name="connsiteY102" fmla="*/ 161364 h 1676400"/>
              <a:gd name="connsiteX103" fmla="*/ 385482 w 1815353"/>
              <a:gd name="connsiteY103" fmla="*/ 156882 h 1676400"/>
              <a:gd name="connsiteX104" fmla="*/ 367553 w 1815353"/>
              <a:gd name="connsiteY104" fmla="*/ 152400 h 1676400"/>
              <a:gd name="connsiteX105" fmla="*/ 295835 w 1815353"/>
              <a:gd name="connsiteY105" fmla="*/ 143435 h 1676400"/>
              <a:gd name="connsiteX106" fmla="*/ 273424 w 1815353"/>
              <a:gd name="connsiteY106" fmla="*/ 138952 h 1676400"/>
              <a:gd name="connsiteX107" fmla="*/ 259977 w 1815353"/>
              <a:gd name="connsiteY107" fmla="*/ 134470 h 1676400"/>
              <a:gd name="connsiteX108" fmla="*/ 228600 w 1815353"/>
              <a:gd name="connsiteY108" fmla="*/ 129988 h 1676400"/>
              <a:gd name="connsiteX109" fmla="*/ 201706 w 1815353"/>
              <a:gd name="connsiteY109" fmla="*/ 125505 h 1676400"/>
              <a:gd name="connsiteX110" fmla="*/ 179294 w 1815353"/>
              <a:gd name="connsiteY110" fmla="*/ 121023 h 1676400"/>
              <a:gd name="connsiteX111" fmla="*/ 161365 w 1815353"/>
              <a:gd name="connsiteY111" fmla="*/ 116541 h 1676400"/>
              <a:gd name="connsiteX112" fmla="*/ 121024 w 1815353"/>
              <a:gd name="connsiteY112" fmla="*/ 112058 h 1676400"/>
              <a:gd name="connsiteX113" fmla="*/ 76200 w 1815353"/>
              <a:gd name="connsiteY113" fmla="*/ 103094 h 1676400"/>
              <a:gd name="connsiteX114" fmla="*/ 40341 w 1815353"/>
              <a:gd name="connsiteY114" fmla="*/ 107576 h 1676400"/>
              <a:gd name="connsiteX115" fmla="*/ 71718 w 1815353"/>
              <a:gd name="connsiteY115" fmla="*/ 129988 h 1676400"/>
              <a:gd name="connsiteX116" fmla="*/ 89647 w 1815353"/>
              <a:gd name="connsiteY116" fmla="*/ 143435 h 1676400"/>
              <a:gd name="connsiteX117" fmla="*/ 53788 w 1815353"/>
              <a:gd name="connsiteY117" fmla="*/ 147917 h 1676400"/>
              <a:gd name="connsiteX118" fmla="*/ 40341 w 1815353"/>
              <a:gd name="connsiteY118" fmla="*/ 161364 h 1676400"/>
              <a:gd name="connsiteX119" fmla="*/ 26894 w 1815353"/>
              <a:gd name="connsiteY119" fmla="*/ 170329 h 1676400"/>
              <a:gd name="connsiteX120" fmla="*/ 44824 w 1815353"/>
              <a:gd name="connsiteY120" fmla="*/ 183776 h 1676400"/>
              <a:gd name="connsiteX121" fmla="*/ 62753 w 1815353"/>
              <a:gd name="connsiteY121" fmla="*/ 188258 h 1676400"/>
              <a:gd name="connsiteX122" fmla="*/ 76200 w 1815353"/>
              <a:gd name="connsiteY122" fmla="*/ 192741 h 1676400"/>
              <a:gd name="connsiteX123" fmla="*/ 116541 w 1815353"/>
              <a:gd name="connsiteY123" fmla="*/ 210670 h 1676400"/>
              <a:gd name="connsiteX124" fmla="*/ 53788 w 1815353"/>
              <a:gd name="connsiteY124" fmla="*/ 224117 h 1676400"/>
              <a:gd name="connsiteX125" fmla="*/ 35859 w 1815353"/>
              <a:gd name="connsiteY125" fmla="*/ 228600 h 1676400"/>
              <a:gd name="connsiteX126" fmla="*/ 8965 w 1815353"/>
              <a:gd name="connsiteY126" fmla="*/ 237564 h 1676400"/>
              <a:gd name="connsiteX127" fmla="*/ 44824 w 1815353"/>
              <a:gd name="connsiteY127" fmla="*/ 251011 h 1676400"/>
              <a:gd name="connsiteX128" fmla="*/ 71718 w 1815353"/>
              <a:gd name="connsiteY128" fmla="*/ 255494 h 1676400"/>
              <a:gd name="connsiteX129" fmla="*/ 107577 w 1815353"/>
              <a:gd name="connsiteY129" fmla="*/ 264458 h 1676400"/>
              <a:gd name="connsiteX130" fmla="*/ 80682 w 1815353"/>
              <a:gd name="connsiteY130" fmla="*/ 273423 h 1676400"/>
              <a:gd name="connsiteX131" fmla="*/ 49306 w 1815353"/>
              <a:gd name="connsiteY131" fmla="*/ 286870 h 1676400"/>
              <a:gd name="connsiteX132" fmla="*/ 35859 w 1815353"/>
              <a:gd name="connsiteY132" fmla="*/ 300317 h 1676400"/>
              <a:gd name="connsiteX133" fmla="*/ 49306 w 1815353"/>
              <a:gd name="connsiteY133" fmla="*/ 304800 h 1676400"/>
              <a:gd name="connsiteX134" fmla="*/ 98612 w 1815353"/>
              <a:gd name="connsiteY134" fmla="*/ 309282 h 1676400"/>
              <a:gd name="connsiteX135" fmla="*/ 116541 w 1815353"/>
              <a:gd name="connsiteY135" fmla="*/ 313764 h 1676400"/>
              <a:gd name="connsiteX136" fmla="*/ 94129 w 1815353"/>
              <a:gd name="connsiteY136" fmla="*/ 327211 h 1676400"/>
              <a:gd name="connsiteX137" fmla="*/ 76200 w 1815353"/>
              <a:gd name="connsiteY137" fmla="*/ 331694 h 1676400"/>
              <a:gd name="connsiteX138" fmla="*/ 62753 w 1815353"/>
              <a:gd name="connsiteY138" fmla="*/ 336176 h 1676400"/>
              <a:gd name="connsiteX139" fmla="*/ 49306 w 1815353"/>
              <a:gd name="connsiteY139" fmla="*/ 345141 h 1676400"/>
              <a:gd name="connsiteX140" fmla="*/ 53788 w 1815353"/>
              <a:gd name="connsiteY140" fmla="*/ 372035 h 1676400"/>
              <a:gd name="connsiteX141" fmla="*/ 89647 w 1815353"/>
              <a:gd name="connsiteY141" fmla="*/ 381000 h 1676400"/>
              <a:gd name="connsiteX142" fmla="*/ 103094 w 1815353"/>
              <a:gd name="connsiteY142" fmla="*/ 385482 h 1676400"/>
              <a:gd name="connsiteX143" fmla="*/ 85165 w 1815353"/>
              <a:gd name="connsiteY143" fmla="*/ 394447 h 1676400"/>
              <a:gd name="connsiteX144" fmla="*/ 44824 w 1815353"/>
              <a:gd name="connsiteY144" fmla="*/ 403411 h 1676400"/>
              <a:gd name="connsiteX145" fmla="*/ 31377 w 1815353"/>
              <a:gd name="connsiteY145" fmla="*/ 407894 h 1676400"/>
              <a:gd name="connsiteX146" fmla="*/ 17929 w 1815353"/>
              <a:gd name="connsiteY146" fmla="*/ 416858 h 1676400"/>
              <a:gd name="connsiteX147" fmla="*/ 67235 w 1815353"/>
              <a:gd name="connsiteY147" fmla="*/ 430305 h 1676400"/>
              <a:gd name="connsiteX148" fmla="*/ 26894 w 1815353"/>
              <a:gd name="connsiteY148" fmla="*/ 448235 h 1676400"/>
              <a:gd name="connsiteX149" fmla="*/ 13447 w 1815353"/>
              <a:gd name="connsiteY149" fmla="*/ 452717 h 1676400"/>
              <a:gd name="connsiteX150" fmla="*/ 0 w 1815353"/>
              <a:gd name="connsiteY150" fmla="*/ 461682 h 1676400"/>
              <a:gd name="connsiteX151" fmla="*/ 13447 w 1815353"/>
              <a:gd name="connsiteY151" fmla="*/ 470647 h 1676400"/>
              <a:gd name="connsiteX152" fmla="*/ 58271 w 1815353"/>
              <a:gd name="connsiteY152" fmla="*/ 479611 h 1676400"/>
              <a:gd name="connsiteX153" fmla="*/ 85165 w 1815353"/>
              <a:gd name="connsiteY153" fmla="*/ 484094 h 1676400"/>
              <a:gd name="connsiteX154" fmla="*/ 44824 w 1815353"/>
              <a:gd name="connsiteY154" fmla="*/ 497541 h 1676400"/>
              <a:gd name="connsiteX155" fmla="*/ 31377 w 1815353"/>
              <a:gd name="connsiteY155" fmla="*/ 502023 h 1676400"/>
              <a:gd name="connsiteX156" fmla="*/ 17929 w 1815353"/>
              <a:gd name="connsiteY156" fmla="*/ 510988 h 1676400"/>
              <a:gd name="connsiteX157" fmla="*/ 4482 w 1815353"/>
              <a:gd name="connsiteY157" fmla="*/ 515470 h 1676400"/>
              <a:gd name="connsiteX158" fmla="*/ 22412 w 1815353"/>
              <a:gd name="connsiteY158" fmla="*/ 519952 h 1676400"/>
              <a:gd name="connsiteX159" fmla="*/ 49306 w 1815353"/>
              <a:gd name="connsiteY159" fmla="*/ 528917 h 1676400"/>
              <a:gd name="connsiteX160" fmla="*/ 62753 w 1815353"/>
              <a:gd name="connsiteY160" fmla="*/ 533400 h 1676400"/>
              <a:gd name="connsiteX161" fmla="*/ 35859 w 1815353"/>
              <a:gd name="connsiteY161" fmla="*/ 555811 h 1676400"/>
              <a:gd name="connsiteX162" fmla="*/ 8965 w 1815353"/>
              <a:gd name="connsiteY162" fmla="*/ 582705 h 1676400"/>
              <a:gd name="connsiteX163" fmla="*/ 13447 w 1815353"/>
              <a:gd name="connsiteY163" fmla="*/ 600635 h 1676400"/>
              <a:gd name="connsiteX164" fmla="*/ 40341 w 1815353"/>
              <a:gd name="connsiteY164" fmla="*/ 614082 h 1676400"/>
              <a:gd name="connsiteX165" fmla="*/ 53788 w 1815353"/>
              <a:gd name="connsiteY165" fmla="*/ 623047 h 1676400"/>
              <a:gd name="connsiteX166" fmla="*/ 85165 w 1815353"/>
              <a:gd name="connsiteY166" fmla="*/ 632011 h 1676400"/>
              <a:gd name="connsiteX167" fmla="*/ 112059 w 1815353"/>
              <a:gd name="connsiteY167" fmla="*/ 640976 h 1676400"/>
              <a:gd name="connsiteX168" fmla="*/ 188259 w 1815353"/>
              <a:gd name="connsiteY168" fmla="*/ 649941 h 1676400"/>
              <a:gd name="connsiteX169" fmla="*/ 264459 w 1815353"/>
              <a:gd name="connsiteY169" fmla="*/ 645458 h 1676400"/>
              <a:gd name="connsiteX170" fmla="*/ 309282 w 1815353"/>
              <a:gd name="connsiteY170" fmla="*/ 636494 h 1676400"/>
              <a:gd name="connsiteX171" fmla="*/ 345141 w 1815353"/>
              <a:gd name="connsiteY171" fmla="*/ 632011 h 1676400"/>
              <a:gd name="connsiteX172" fmla="*/ 372035 w 1815353"/>
              <a:gd name="connsiteY172" fmla="*/ 623047 h 1676400"/>
              <a:gd name="connsiteX173" fmla="*/ 389965 w 1815353"/>
              <a:gd name="connsiteY173" fmla="*/ 618564 h 1676400"/>
              <a:gd name="connsiteX174" fmla="*/ 416859 w 1815353"/>
              <a:gd name="connsiteY174" fmla="*/ 609600 h 1676400"/>
              <a:gd name="connsiteX175" fmla="*/ 430306 w 1815353"/>
              <a:gd name="connsiteY175" fmla="*/ 605117 h 1676400"/>
              <a:gd name="connsiteX176" fmla="*/ 466165 w 1815353"/>
              <a:gd name="connsiteY176" fmla="*/ 600635 h 1676400"/>
              <a:gd name="connsiteX177" fmla="*/ 528918 w 1815353"/>
              <a:gd name="connsiteY177" fmla="*/ 587188 h 1676400"/>
              <a:gd name="connsiteX178" fmla="*/ 654424 w 1815353"/>
              <a:gd name="connsiteY178" fmla="*/ 582705 h 1676400"/>
              <a:gd name="connsiteX179" fmla="*/ 757518 w 1815353"/>
              <a:gd name="connsiteY179" fmla="*/ 569258 h 1676400"/>
              <a:gd name="connsiteX180" fmla="*/ 815788 w 1815353"/>
              <a:gd name="connsiteY180" fmla="*/ 555811 h 1676400"/>
              <a:gd name="connsiteX181" fmla="*/ 856129 w 1815353"/>
              <a:gd name="connsiteY181" fmla="*/ 551329 h 1676400"/>
              <a:gd name="connsiteX182" fmla="*/ 909918 w 1815353"/>
              <a:gd name="connsiteY182" fmla="*/ 555811 h 1676400"/>
              <a:gd name="connsiteX183" fmla="*/ 936812 w 1815353"/>
              <a:gd name="connsiteY183" fmla="*/ 578223 h 1676400"/>
              <a:gd name="connsiteX184" fmla="*/ 950259 w 1815353"/>
              <a:gd name="connsiteY184" fmla="*/ 596152 h 1676400"/>
              <a:gd name="connsiteX185" fmla="*/ 959224 w 1815353"/>
              <a:gd name="connsiteY185" fmla="*/ 609600 h 1676400"/>
              <a:gd name="connsiteX186" fmla="*/ 972671 w 1815353"/>
              <a:gd name="connsiteY186" fmla="*/ 618564 h 1676400"/>
              <a:gd name="connsiteX187" fmla="*/ 986118 w 1815353"/>
              <a:gd name="connsiteY187" fmla="*/ 649941 h 1676400"/>
              <a:gd name="connsiteX188" fmla="*/ 990600 w 1815353"/>
              <a:gd name="connsiteY188" fmla="*/ 667870 h 1676400"/>
              <a:gd name="connsiteX189" fmla="*/ 999565 w 1815353"/>
              <a:gd name="connsiteY189" fmla="*/ 685800 h 1676400"/>
              <a:gd name="connsiteX190" fmla="*/ 1004047 w 1815353"/>
              <a:gd name="connsiteY190" fmla="*/ 708211 h 1676400"/>
              <a:gd name="connsiteX191" fmla="*/ 1008529 w 1815353"/>
              <a:gd name="connsiteY191" fmla="*/ 721658 h 1676400"/>
              <a:gd name="connsiteX192" fmla="*/ 1013012 w 1815353"/>
              <a:gd name="connsiteY192" fmla="*/ 739588 h 1676400"/>
              <a:gd name="connsiteX193" fmla="*/ 999565 w 1815353"/>
              <a:gd name="connsiteY193" fmla="*/ 941294 h 1676400"/>
              <a:gd name="connsiteX194" fmla="*/ 990600 w 1815353"/>
              <a:gd name="connsiteY194" fmla="*/ 995082 h 1676400"/>
              <a:gd name="connsiteX195" fmla="*/ 981635 w 1815353"/>
              <a:gd name="connsiteY195" fmla="*/ 1138517 h 1676400"/>
              <a:gd name="connsiteX196" fmla="*/ 986118 w 1815353"/>
              <a:gd name="connsiteY196" fmla="*/ 1232647 h 1676400"/>
              <a:gd name="connsiteX197" fmla="*/ 990600 w 1815353"/>
              <a:gd name="connsiteY197" fmla="*/ 1272988 h 1676400"/>
              <a:gd name="connsiteX198" fmla="*/ 1004047 w 1815353"/>
              <a:gd name="connsiteY198" fmla="*/ 1344705 h 1676400"/>
              <a:gd name="connsiteX199" fmla="*/ 1008529 w 1815353"/>
              <a:gd name="connsiteY199" fmla="*/ 1389529 h 1676400"/>
              <a:gd name="connsiteX200" fmla="*/ 1013012 w 1815353"/>
              <a:gd name="connsiteY200" fmla="*/ 1402976 h 1676400"/>
              <a:gd name="connsiteX201" fmla="*/ 1017494 w 1815353"/>
              <a:gd name="connsiteY201" fmla="*/ 1425388 h 1676400"/>
              <a:gd name="connsiteX202" fmla="*/ 1026459 w 1815353"/>
              <a:gd name="connsiteY202" fmla="*/ 1456764 h 1676400"/>
              <a:gd name="connsiteX203" fmla="*/ 1030941 w 1815353"/>
              <a:gd name="connsiteY203" fmla="*/ 1474694 h 1676400"/>
              <a:gd name="connsiteX204" fmla="*/ 1035424 w 1815353"/>
              <a:gd name="connsiteY204" fmla="*/ 1501588 h 1676400"/>
              <a:gd name="connsiteX205" fmla="*/ 1044388 w 1815353"/>
              <a:gd name="connsiteY205" fmla="*/ 1519517 h 1676400"/>
              <a:gd name="connsiteX206" fmla="*/ 1048871 w 1815353"/>
              <a:gd name="connsiteY206" fmla="*/ 1537447 h 1676400"/>
              <a:gd name="connsiteX207" fmla="*/ 1053353 w 1815353"/>
              <a:gd name="connsiteY207" fmla="*/ 1550894 h 1676400"/>
              <a:gd name="connsiteX208" fmla="*/ 1057835 w 1815353"/>
              <a:gd name="connsiteY208" fmla="*/ 1568823 h 1676400"/>
              <a:gd name="connsiteX209" fmla="*/ 1071282 w 1815353"/>
              <a:gd name="connsiteY209" fmla="*/ 1609164 h 1676400"/>
              <a:gd name="connsiteX210" fmla="*/ 1080247 w 1815353"/>
              <a:gd name="connsiteY210" fmla="*/ 1636058 h 1676400"/>
              <a:gd name="connsiteX211" fmla="*/ 1093694 w 1815353"/>
              <a:gd name="connsiteY211" fmla="*/ 1676400 h 1676400"/>
              <a:gd name="connsiteX212" fmla="*/ 1102659 w 1815353"/>
              <a:gd name="connsiteY212" fmla="*/ 1662952 h 1676400"/>
              <a:gd name="connsiteX213" fmla="*/ 1107141 w 1815353"/>
              <a:gd name="connsiteY213" fmla="*/ 1649505 h 1676400"/>
              <a:gd name="connsiteX214" fmla="*/ 1120588 w 1815353"/>
              <a:gd name="connsiteY214" fmla="*/ 1640541 h 1676400"/>
              <a:gd name="connsiteX215" fmla="*/ 1134035 w 1815353"/>
              <a:gd name="connsiteY215" fmla="*/ 1627094 h 1676400"/>
              <a:gd name="connsiteX216" fmla="*/ 1147482 w 1815353"/>
              <a:gd name="connsiteY216" fmla="*/ 1618129 h 1676400"/>
              <a:gd name="connsiteX217" fmla="*/ 1174377 w 1815353"/>
              <a:gd name="connsiteY217" fmla="*/ 1609164 h 1676400"/>
              <a:gd name="connsiteX218" fmla="*/ 1183341 w 1815353"/>
              <a:gd name="connsiteY218" fmla="*/ 1595717 h 1676400"/>
              <a:gd name="connsiteX219" fmla="*/ 1210235 w 1815353"/>
              <a:gd name="connsiteY219" fmla="*/ 1582270 h 1676400"/>
              <a:gd name="connsiteX220" fmla="*/ 1250577 w 1815353"/>
              <a:gd name="connsiteY220" fmla="*/ 1564341 h 1676400"/>
              <a:gd name="connsiteX221" fmla="*/ 1264024 w 1815353"/>
              <a:gd name="connsiteY221" fmla="*/ 1559858 h 1676400"/>
              <a:gd name="connsiteX222" fmla="*/ 1290918 w 1815353"/>
              <a:gd name="connsiteY222" fmla="*/ 1546411 h 1676400"/>
              <a:gd name="connsiteX223" fmla="*/ 1304365 w 1815353"/>
              <a:gd name="connsiteY223" fmla="*/ 1537447 h 1676400"/>
              <a:gd name="connsiteX224" fmla="*/ 1331259 w 1815353"/>
              <a:gd name="connsiteY224" fmla="*/ 1528482 h 1676400"/>
              <a:gd name="connsiteX225" fmla="*/ 1344706 w 1815353"/>
              <a:gd name="connsiteY225" fmla="*/ 1524000 h 1676400"/>
              <a:gd name="connsiteX226" fmla="*/ 1376082 w 1815353"/>
              <a:gd name="connsiteY226" fmla="*/ 1519517 h 1676400"/>
              <a:gd name="connsiteX227" fmla="*/ 1456765 w 1815353"/>
              <a:gd name="connsiteY227" fmla="*/ 1524000 h 1676400"/>
              <a:gd name="connsiteX228" fmla="*/ 1483659 w 1815353"/>
              <a:gd name="connsiteY228" fmla="*/ 1537447 h 1676400"/>
              <a:gd name="connsiteX229" fmla="*/ 1497106 w 1815353"/>
              <a:gd name="connsiteY229" fmla="*/ 1541929 h 1676400"/>
              <a:gd name="connsiteX230" fmla="*/ 1519518 w 1815353"/>
              <a:gd name="connsiteY230" fmla="*/ 1541929 h 1676400"/>
              <a:gd name="connsiteX0" fmla="*/ 1519518 w 1815353"/>
              <a:gd name="connsiteY0" fmla="*/ 1541929 h 1676400"/>
              <a:gd name="connsiteX1" fmla="*/ 1506071 w 1815353"/>
              <a:gd name="connsiteY1" fmla="*/ 1528482 h 1676400"/>
              <a:gd name="connsiteX2" fmla="*/ 1501588 w 1815353"/>
              <a:gd name="connsiteY2" fmla="*/ 1510552 h 1676400"/>
              <a:gd name="connsiteX3" fmla="*/ 1497106 w 1815353"/>
              <a:gd name="connsiteY3" fmla="*/ 1497105 h 1676400"/>
              <a:gd name="connsiteX4" fmla="*/ 1488141 w 1815353"/>
              <a:gd name="connsiteY4" fmla="*/ 1443317 h 1676400"/>
              <a:gd name="connsiteX5" fmla="*/ 1479177 w 1815353"/>
              <a:gd name="connsiteY5" fmla="*/ 1402976 h 1676400"/>
              <a:gd name="connsiteX6" fmla="*/ 1474694 w 1815353"/>
              <a:gd name="connsiteY6" fmla="*/ 1362635 h 1676400"/>
              <a:gd name="connsiteX7" fmla="*/ 1470212 w 1815353"/>
              <a:gd name="connsiteY7" fmla="*/ 1344705 h 1676400"/>
              <a:gd name="connsiteX8" fmla="*/ 1465729 w 1815353"/>
              <a:gd name="connsiteY8" fmla="*/ 1322294 h 1676400"/>
              <a:gd name="connsiteX9" fmla="*/ 1456765 w 1815353"/>
              <a:gd name="connsiteY9" fmla="*/ 1286435 h 1676400"/>
              <a:gd name="connsiteX10" fmla="*/ 1443318 w 1815353"/>
              <a:gd name="connsiteY10" fmla="*/ 1192305 h 1676400"/>
              <a:gd name="connsiteX11" fmla="*/ 1438835 w 1815353"/>
              <a:gd name="connsiteY11" fmla="*/ 1169894 h 1676400"/>
              <a:gd name="connsiteX12" fmla="*/ 1434353 w 1815353"/>
              <a:gd name="connsiteY12" fmla="*/ 1147482 h 1676400"/>
              <a:gd name="connsiteX13" fmla="*/ 1425388 w 1815353"/>
              <a:gd name="connsiteY13" fmla="*/ 1066800 h 1676400"/>
              <a:gd name="connsiteX14" fmla="*/ 1416424 w 1815353"/>
              <a:gd name="connsiteY14" fmla="*/ 1013011 h 1676400"/>
              <a:gd name="connsiteX15" fmla="*/ 1411941 w 1815353"/>
              <a:gd name="connsiteY15" fmla="*/ 986117 h 1676400"/>
              <a:gd name="connsiteX16" fmla="*/ 1407459 w 1815353"/>
              <a:gd name="connsiteY16" fmla="*/ 851647 h 1676400"/>
              <a:gd name="connsiteX17" fmla="*/ 1402977 w 1815353"/>
              <a:gd name="connsiteY17" fmla="*/ 824752 h 1676400"/>
              <a:gd name="connsiteX18" fmla="*/ 1394012 w 1815353"/>
              <a:gd name="connsiteY18" fmla="*/ 775447 h 1676400"/>
              <a:gd name="connsiteX19" fmla="*/ 1380565 w 1815353"/>
              <a:gd name="connsiteY19" fmla="*/ 676835 h 1676400"/>
              <a:gd name="connsiteX20" fmla="*/ 1371600 w 1815353"/>
              <a:gd name="connsiteY20" fmla="*/ 623047 h 1676400"/>
              <a:gd name="connsiteX21" fmla="*/ 1376082 w 1815353"/>
              <a:gd name="connsiteY21" fmla="*/ 515470 h 1676400"/>
              <a:gd name="connsiteX22" fmla="*/ 1385047 w 1815353"/>
              <a:gd name="connsiteY22" fmla="*/ 488576 h 1676400"/>
              <a:gd name="connsiteX23" fmla="*/ 1389529 w 1815353"/>
              <a:gd name="connsiteY23" fmla="*/ 475129 h 1676400"/>
              <a:gd name="connsiteX24" fmla="*/ 1402977 w 1815353"/>
              <a:gd name="connsiteY24" fmla="*/ 434788 h 1676400"/>
              <a:gd name="connsiteX25" fmla="*/ 1407459 w 1815353"/>
              <a:gd name="connsiteY25" fmla="*/ 421341 h 1676400"/>
              <a:gd name="connsiteX26" fmla="*/ 1434353 w 1815353"/>
              <a:gd name="connsiteY26" fmla="*/ 398929 h 1676400"/>
              <a:gd name="connsiteX27" fmla="*/ 1470212 w 1815353"/>
              <a:gd name="connsiteY27" fmla="*/ 403411 h 1676400"/>
              <a:gd name="connsiteX28" fmla="*/ 1510553 w 1815353"/>
              <a:gd name="connsiteY28" fmla="*/ 430305 h 1676400"/>
              <a:gd name="connsiteX29" fmla="*/ 1519518 w 1815353"/>
              <a:gd name="connsiteY29" fmla="*/ 443752 h 1676400"/>
              <a:gd name="connsiteX30" fmla="*/ 1532965 w 1815353"/>
              <a:gd name="connsiteY30" fmla="*/ 470647 h 1676400"/>
              <a:gd name="connsiteX31" fmla="*/ 1559859 w 1815353"/>
              <a:gd name="connsiteY31" fmla="*/ 524435 h 1676400"/>
              <a:gd name="connsiteX32" fmla="*/ 1586753 w 1815353"/>
              <a:gd name="connsiteY32" fmla="*/ 542364 h 1676400"/>
              <a:gd name="connsiteX33" fmla="*/ 1600200 w 1815353"/>
              <a:gd name="connsiteY33" fmla="*/ 551329 h 1676400"/>
              <a:gd name="connsiteX34" fmla="*/ 1627094 w 1815353"/>
              <a:gd name="connsiteY34" fmla="*/ 569258 h 1676400"/>
              <a:gd name="connsiteX35" fmla="*/ 1636059 w 1815353"/>
              <a:gd name="connsiteY35" fmla="*/ 582705 h 1676400"/>
              <a:gd name="connsiteX36" fmla="*/ 1662953 w 1815353"/>
              <a:gd name="connsiteY36" fmla="*/ 591670 h 1676400"/>
              <a:gd name="connsiteX37" fmla="*/ 1653988 w 1815353"/>
              <a:gd name="connsiteY37" fmla="*/ 551329 h 1676400"/>
              <a:gd name="connsiteX38" fmla="*/ 1671918 w 1815353"/>
              <a:gd name="connsiteY38" fmla="*/ 542364 h 1676400"/>
              <a:gd name="connsiteX39" fmla="*/ 1685365 w 1815353"/>
              <a:gd name="connsiteY39" fmla="*/ 551329 h 1676400"/>
              <a:gd name="connsiteX40" fmla="*/ 1698812 w 1815353"/>
              <a:gd name="connsiteY40" fmla="*/ 555811 h 1676400"/>
              <a:gd name="connsiteX41" fmla="*/ 1716741 w 1815353"/>
              <a:gd name="connsiteY41" fmla="*/ 564776 h 1676400"/>
              <a:gd name="connsiteX42" fmla="*/ 1712259 w 1815353"/>
              <a:gd name="connsiteY42" fmla="*/ 542364 h 1676400"/>
              <a:gd name="connsiteX43" fmla="*/ 1694329 w 1815353"/>
              <a:gd name="connsiteY43" fmla="*/ 515470 h 1676400"/>
              <a:gd name="connsiteX44" fmla="*/ 1730188 w 1815353"/>
              <a:gd name="connsiteY44" fmla="*/ 524435 h 1676400"/>
              <a:gd name="connsiteX45" fmla="*/ 1716741 w 1815353"/>
              <a:gd name="connsiteY45" fmla="*/ 493058 h 1676400"/>
              <a:gd name="connsiteX46" fmla="*/ 1712259 w 1815353"/>
              <a:gd name="connsiteY46" fmla="*/ 479611 h 1676400"/>
              <a:gd name="connsiteX47" fmla="*/ 1734671 w 1815353"/>
              <a:gd name="connsiteY47" fmla="*/ 484094 h 1676400"/>
              <a:gd name="connsiteX48" fmla="*/ 1748118 w 1815353"/>
              <a:gd name="connsiteY48" fmla="*/ 488576 h 1676400"/>
              <a:gd name="connsiteX49" fmla="*/ 1766047 w 1815353"/>
              <a:gd name="connsiteY49" fmla="*/ 493058 h 1676400"/>
              <a:gd name="connsiteX50" fmla="*/ 1761565 w 1815353"/>
              <a:gd name="connsiteY50" fmla="*/ 475129 h 1676400"/>
              <a:gd name="connsiteX51" fmla="*/ 1752600 w 1815353"/>
              <a:gd name="connsiteY51" fmla="*/ 457200 h 1676400"/>
              <a:gd name="connsiteX52" fmla="*/ 1766047 w 1815353"/>
              <a:gd name="connsiteY52" fmla="*/ 452717 h 1676400"/>
              <a:gd name="connsiteX53" fmla="*/ 1801906 w 1815353"/>
              <a:gd name="connsiteY53" fmla="*/ 448235 h 1676400"/>
              <a:gd name="connsiteX54" fmla="*/ 1815353 w 1815353"/>
              <a:gd name="connsiteY54" fmla="*/ 421341 h 1676400"/>
              <a:gd name="connsiteX55" fmla="*/ 1801906 w 1815353"/>
              <a:gd name="connsiteY55" fmla="*/ 367552 h 1676400"/>
              <a:gd name="connsiteX56" fmla="*/ 1792941 w 1815353"/>
              <a:gd name="connsiteY56" fmla="*/ 340658 h 1676400"/>
              <a:gd name="connsiteX57" fmla="*/ 1788459 w 1815353"/>
              <a:gd name="connsiteY57" fmla="*/ 327211 h 1676400"/>
              <a:gd name="connsiteX58" fmla="*/ 1779494 w 1815353"/>
              <a:gd name="connsiteY58" fmla="*/ 273423 h 1676400"/>
              <a:gd name="connsiteX59" fmla="*/ 1770529 w 1815353"/>
              <a:gd name="connsiteY59" fmla="*/ 246529 h 1676400"/>
              <a:gd name="connsiteX60" fmla="*/ 1752600 w 1815353"/>
              <a:gd name="connsiteY60" fmla="*/ 215152 h 1676400"/>
              <a:gd name="connsiteX61" fmla="*/ 1739153 w 1815353"/>
              <a:gd name="connsiteY61" fmla="*/ 188258 h 1676400"/>
              <a:gd name="connsiteX62" fmla="*/ 1730188 w 1815353"/>
              <a:gd name="connsiteY62" fmla="*/ 161364 h 1676400"/>
              <a:gd name="connsiteX63" fmla="*/ 1716741 w 1815353"/>
              <a:gd name="connsiteY63" fmla="*/ 134470 h 1676400"/>
              <a:gd name="connsiteX64" fmla="*/ 1703294 w 1815353"/>
              <a:gd name="connsiteY64" fmla="*/ 125505 h 1676400"/>
              <a:gd name="connsiteX65" fmla="*/ 1698812 w 1815353"/>
              <a:gd name="connsiteY65" fmla="*/ 112058 h 1676400"/>
              <a:gd name="connsiteX66" fmla="*/ 1658471 w 1815353"/>
              <a:gd name="connsiteY66" fmla="*/ 80682 h 1676400"/>
              <a:gd name="connsiteX67" fmla="*/ 1627094 w 1815353"/>
              <a:gd name="connsiteY67" fmla="*/ 67235 h 1676400"/>
              <a:gd name="connsiteX68" fmla="*/ 1613647 w 1815353"/>
              <a:gd name="connsiteY68" fmla="*/ 58270 h 1676400"/>
              <a:gd name="connsiteX69" fmla="*/ 1600200 w 1815353"/>
              <a:gd name="connsiteY69" fmla="*/ 53788 h 1676400"/>
              <a:gd name="connsiteX70" fmla="*/ 1573306 w 1815353"/>
              <a:gd name="connsiteY70" fmla="*/ 35858 h 1676400"/>
              <a:gd name="connsiteX71" fmla="*/ 1559859 w 1815353"/>
              <a:gd name="connsiteY71" fmla="*/ 26894 h 1676400"/>
              <a:gd name="connsiteX72" fmla="*/ 1532965 w 1815353"/>
              <a:gd name="connsiteY72" fmla="*/ 17929 h 1676400"/>
              <a:gd name="connsiteX73" fmla="*/ 1519518 w 1815353"/>
              <a:gd name="connsiteY73" fmla="*/ 8964 h 1676400"/>
              <a:gd name="connsiteX74" fmla="*/ 1483659 w 1815353"/>
              <a:gd name="connsiteY74" fmla="*/ 0 h 1676400"/>
              <a:gd name="connsiteX75" fmla="*/ 1407459 w 1815353"/>
              <a:gd name="connsiteY75" fmla="*/ 4482 h 1676400"/>
              <a:gd name="connsiteX76" fmla="*/ 1380565 w 1815353"/>
              <a:gd name="connsiteY76" fmla="*/ 8964 h 1676400"/>
              <a:gd name="connsiteX77" fmla="*/ 1349188 w 1815353"/>
              <a:gd name="connsiteY77" fmla="*/ 13447 h 1676400"/>
              <a:gd name="connsiteX78" fmla="*/ 1304365 w 1815353"/>
              <a:gd name="connsiteY78" fmla="*/ 26894 h 1676400"/>
              <a:gd name="connsiteX79" fmla="*/ 1277471 w 1815353"/>
              <a:gd name="connsiteY79" fmla="*/ 44823 h 1676400"/>
              <a:gd name="connsiteX80" fmla="*/ 1250577 w 1815353"/>
              <a:gd name="connsiteY80" fmla="*/ 53788 h 1676400"/>
              <a:gd name="connsiteX81" fmla="*/ 1223682 w 1815353"/>
              <a:gd name="connsiteY81" fmla="*/ 67235 h 1676400"/>
              <a:gd name="connsiteX82" fmla="*/ 1196788 w 1815353"/>
              <a:gd name="connsiteY82" fmla="*/ 80682 h 1676400"/>
              <a:gd name="connsiteX83" fmla="*/ 1156447 w 1815353"/>
              <a:gd name="connsiteY83" fmla="*/ 98611 h 1676400"/>
              <a:gd name="connsiteX84" fmla="*/ 1143000 w 1815353"/>
              <a:gd name="connsiteY84" fmla="*/ 103094 h 1676400"/>
              <a:gd name="connsiteX85" fmla="*/ 1107141 w 1815353"/>
              <a:gd name="connsiteY85" fmla="*/ 116541 h 1676400"/>
              <a:gd name="connsiteX86" fmla="*/ 1075765 w 1815353"/>
              <a:gd name="connsiteY86" fmla="*/ 129988 h 1676400"/>
              <a:gd name="connsiteX87" fmla="*/ 1062318 w 1815353"/>
              <a:gd name="connsiteY87" fmla="*/ 138952 h 1676400"/>
              <a:gd name="connsiteX88" fmla="*/ 1035424 w 1815353"/>
              <a:gd name="connsiteY88" fmla="*/ 147917 h 1676400"/>
              <a:gd name="connsiteX89" fmla="*/ 1008529 w 1815353"/>
              <a:gd name="connsiteY89" fmla="*/ 156882 h 1676400"/>
              <a:gd name="connsiteX90" fmla="*/ 995082 w 1815353"/>
              <a:gd name="connsiteY90" fmla="*/ 161364 h 1676400"/>
              <a:gd name="connsiteX91" fmla="*/ 945777 w 1815353"/>
              <a:gd name="connsiteY91" fmla="*/ 179294 h 1676400"/>
              <a:gd name="connsiteX92" fmla="*/ 927847 w 1815353"/>
              <a:gd name="connsiteY92" fmla="*/ 183776 h 1676400"/>
              <a:gd name="connsiteX93" fmla="*/ 909918 w 1815353"/>
              <a:gd name="connsiteY93" fmla="*/ 188258 h 1676400"/>
              <a:gd name="connsiteX94" fmla="*/ 865094 w 1815353"/>
              <a:gd name="connsiteY94" fmla="*/ 192741 h 1676400"/>
              <a:gd name="connsiteX95" fmla="*/ 806824 w 1815353"/>
              <a:gd name="connsiteY95" fmla="*/ 201705 h 1676400"/>
              <a:gd name="connsiteX96" fmla="*/ 721659 w 1815353"/>
              <a:gd name="connsiteY96" fmla="*/ 206188 h 1676400"/>
              <a:gd name="connsiteX97" fmla="*/ 627529 w 1815353"/>
              <a:gd name="connsiteY97" fmla="*/ 197223 h 1676400"/>
              <a:gd name="connsiteX98" fmla="*/ 578224 w 1815353"/>
              <a:gd name="connsiteY98" fmla="*/ 188258 h 1676400"/>
              <a:gd name="connsiteX99" fmla="*/ 542365 w 1815353"/>
              <a:gd name="connsiteY99" fmla="*/ 179294 h 1676400"/>
              <a:gd name="connsiteX100" fmla="*/ 510988 w 1815353"/>
              <a:gd name="connsiteY100" fmla="*/ 174811 h 1676400"/>
              <a:gd name="connsiteX101" fmla="*/ 457200 w 1815353"/>
              <a:gd name="connsiteY101" fmla="*/ 165847 h 1676400"/>
              <a:gd name="connsiteX102" fmla="*/ 407894 w 1815353"/>
              <a:gd name="connsiteY102" fmla="*/ 161364 h 1676400"/>
              <a:gd name="connsiteX103" fmla="*/ 385482 w 1815353"/>
              <a:gd name="connsiteY103" fmla="*/ 156882 h 1676400"/>
              <a:gd name="connsiteX104" fmla="*/ 367553 w 1815353"/>
              <a:gd name="connsiteY104" fmla="*/ 152400 h 1676400"/>
              <a:gd name="connsiteX105" fmla="*/ 295835 w 1815353"/>
              <a:gd name="connsiteY105" fmla="*/ 143435 h 1676400"/>
              <a:gd name="connsiteX106" fmla="*/ 273424 w 1815353"/>
              <a:gd name="connsiteY106" fmla="*/ 138952 h 1676400"/>
              <a:gd name="connsiteX107" fmla="*/ 259977 w 1815353"/>
              <a:gd name="connsiteY107" fmla="*/ 134470 h 1676400"/>
              <a:gd name="connsiteX108" fmla="*/ 228600 w 1815353"/>
              <a:gd name="connsiteY108" fmla="*/ 129988 h 1676400"/>
              <a:gd name="connsiteX109" fmla="*/ 201706 w 1815353"/>
              <a:gd name="connsiteY109" fmla="*/ 125505 h 1676400"/>
              <a:gd name="connsiteX110" fmla="*/ 179294 w 1815353"/>
              <a:gd name="connsiteY110" fmla="*/ 121023 h 1676400"/>
              <a:gd name="connsiteX111" fmla="*/ 161365 w 1815353"/>
              <a:gd name="connsiteY111" fmla="*/ 116541 h 1676400"/>
              <a:gd name="connsiteX112" fmla="*/ 121024 w 1815353"/>
              <a:gd name="connsiteY112" fmla="*/ 112058 h 1676400"/>
              <a:gd name="connsiteX113" fmla="*/ 76200 w 1815353"/>
              <a:gd name="connsiteY113" fmla="*/ 103094 h 1676400"/>
              <a:gd name="connsiteX114" fmla="*/ 40341 w 1815353"/>
              <a:gd name="connsiteY114" fmla="*/ 107576 h 1676400"/>
              <a:gd name="connsiteX115" fmla="*/ 71718 w 1815353"/>
              <a:gd name="connsiteY115" fmla="*/ 129988 h 1676400"/>
              <a:gd name="connsiteX116" fmla="*/ 89647 w 1815353"/>
              <a:gd name="connsiteY116" fmla="*/ 143435 h 1676400"/>
              <a:gd name="connsiteX117" fmla="*/ 53788 w 1815353"/>
              <a:gd name="connsiteY117" fmla="*/ 147917 h 1676400"/>
              <a:gd name="connsiteX118" fmla="*/ 40341 w 1815353"/>
              <a:gd name="connsiteY118" fmla="*/ 161364 h 1676400"/>
              <a:gd name="connsiteX119" fmla="*/ 26894 w 1815353"/>
              <a:gd name="connsiteY119" fmla="*/ 170329 h 1676400"/>
              <a:gd name="connsiteX120" fmla="*/ 44824 w 1815353"/>
              <a:gd name="connsiteY120" fmla="*/ 183776 h 1676400"/>
              <a:gd name="connsiteX121" fmla="*/ 62753 w 1815353"/>
              <a:gd name="connsiteY121" fmla="*/ 188258 h 1676400"/>
              <a:gd name="connsiteX122" fmla="*/ 116541 w 1815353"/>
              <a:gd name="connsiteY122" fmla="*/ 210670 h 1676400"/>
              <a:gd name="connsiteX123" fmla="*/ 53788 w 1815353"/>
              <a:gd name="connsiteY123" fmla="*/ 224117 h 1676400"/>
              <a:gd name="connsiteX124" fmla="*/ 35859 w 1815353"/>
              <a:gd name="connsiteY124" fmla="*/ 228600 h 1676400"/>
              <a:gd name="connsiteX125" fmla="*/ 8965 w 1815353"/>
              <a:gd name="connsiteY125" fmla="*/ 237564 h 1676400"/>
              <a:gd name="connsiteX126" fmla="*/ 44824 w 1815353"/>
              <a:gd name="connsiteY126" fmla="*/ 251011 h 1676400"/>
              <a:gd name="connsiteX127" fmla="*/ 71718 w 1815353"/>
              <a:gd name="connsiteY127" fmla="*/ 255494 h 1676400"/>
              <a:gd name="connsiteX128" fmla="*/ 107577 w 1815353"/>
              <a:gd name="connsiteY128" fmla="*/ 264458 h 1676400"/>
              <a:gd name="connsiteX129" fmla="*/ 80682 w 1815353"/>
              <a:gd name="connsiteY129" fmla="*/ 273423 h 1676400"/>
              <a:gd name="connsiteX130" fmla="*/ 49306 w 1815353"/>
              <a:gd name="connsiteY130" fmla="*/ 286870 h 1676400"/>
              <a:gd name="connsiteX131" fmla="*/ 35859 w 1815353"/>
              <a:gd name="connsiteY131" fmla="*/ 300317 h 1676400"/>
              <a:gd name="connsiteX132" fmla="*/ 49306 w 1815353"/>
              <a:gd name="connsiteY132" fmla="*/ 304800 h 1676400"/>
              <a:gd name="connsiteX133" fmla="*/ 98612 w 1815353"/>
              <a:gd name="connsiteY133" fmla="*/ 309282 h 1676400"/>
              <a:gd name="connsiteX134" fmla="*/ 116541 w 1815353"/>
              <a:gd name="connsiteY134" fmla="*/ 313764 h 1676400"/>
              <a:gd name="connsiteX135" fmla="*/ 94129 w 1815353"/>
              <a:gd name="connsiteY135" fmla="*/ 327211 h 1676400"/>
              <a:gd name="connsiteX136" fmla="*/ 76200 w 1815353"/>
              <a:gd name="connsiteY136" fmla="*/ 331694 h 1676400"/>
              <a:gd name="connsiteX137" fmla="*/ 62753 w 1815353"/>
              <a:gd name="connsiteY137" fmla="*/ 336176 h 1676400"/>
              <a:gd name="connsiteX138" fmla="*/ 49306 w 1815353"/>
              <a:gd name="connsiteY138" fmla="*/ 345141 h 1676400"/>
              <a:gd name="connsiteX139" fmla="*/ 53788 w 1815353"/>
              <a:gd name="connsiteY139" fmla="*/ 372035 h 1676400"/>
              <a:gd name="connsiteX140" fmla="*/ 89647 w 1815353"/>
              <a:gd name="connsiteY140" fmla="*/ 381000 h 1676400"/>
              <a:gd name="connsiteX141" fmla="*/ 103094 w 1815353"/>
              <a:gd name="connsiteY141" fmla="*/ 385482 h 1676400"/>
              <a:gd name="connsiteX142" fmla="*/ 85165 w 1815353"/>
              <a:gd name="connsiteY142" fmla="*/ 394447 h 1676400"/>
              <a:gd name="connsiteX143" fmla="*/ 44824 w 1815353"/>
              <a:gd name="connsiteY143" fmla="*/ 403411 h 1676400"/>
              <a:gd name="connsiteX144" fmla="*/ 31377 w 1815353"/>
              <a:gd name="connsiteY144" fmla="*/ 407894 h 1676400"/>
              <a:gd name="connsiteX145" fmla="*/ 17929 w 1815353"/>
              <a:gd name="connsiteY145" fmla="*/ 416858 h 1676400"/>
              <a:gd name="connsiteX146" fmla="*/ 67235 w 1815353"/>
              <a:gd name="connsiteY146" fmla="*/ 430305 h 1676400"/>
              <a:gd name="connsiteX147" fmla="*/ 26894 w 1815353"/>
              <a:gd name="connsiteY147" fmla="*/ 448235 h 1676400"/>
              <a:gd name="connsiteX148" fmla="*/ 13447 w 1815353"/>
              <a:gd name="connsiteY148" fmla="*/ 452717 h 1676400"/>
              <a:gd name="connsiteX149" fmla="*/ 0 w 1815353"/>
              <a:gd name="connsiteY149" fmla="*/ 461682 h 1676400"/>
              <a:gd name="connsiteX150" fmla="*/ 13447 w 1815353"/>
              <a:gd name="connsiteY150" fmla="*/ 470647 h 1676400"/>
              <a:gd name="connsiteX151" fmla="*/ 58271 w 1815353"/>
              <a:gd name="connsiteY151" fmla="*/ 479611 h 1676400"/>
              <a:gd name="connsiteX152" fmla="*/ 85165 w 1815353"/>
              <a:gd name="connsiteY152" fmla="*/ 484094 h 1676400"/>
              <a:gd name="connsiteX153" fmla="*/ 44824 w 1815353"/>
              <a:gd name="connsiteY153" fmla="*/ 497541 h 1676400"/>
              <a:gd name="connsiteX154" fmla="*/ 31377 w 1815353"/>
              <a:gd name="connsiteY154" fmla="*/ 502023 h 1676400"/>
              <a:gd name="connsiteX155" fmla="*/ 17929 w 1815353"/>
              <a:gd name="connsiteY155" fmla="*/ 510988 h 1676400"/>
              <a:gd name="connsiteX156" fmla="*/ 4482 w 1815353"/>
              <a:gd name="connsiteY156" fmla="*/ 515470 h 1676400"/>
              <a:gd name="connsiteX157" fmla="*/ 22412 w 1815353"/>
              <a:gd name="connsiteY157" fmla="*/ 519952 h 1676400"/>
              <a:gd name="connsiteX158" fmla="*/ 49306 w 1815353"/>
              <a:gd name="connsiteY158" fmla="*/ 528917 h 1676400"/>
              <a:gd name="connsiteX159" fmla="*/ 62753 w 1815353"/>
              <a:gd name="connsiteY159" fmla="*/ 533400 h 1676400"/>
              <a:gd name="connsiteX160" fmla="*/ 35859 w 1815353"/>
              <a:gd name="connsiteY160" fmla="*/ 555811 h 1676400"/>
              <a:gd name="connsiteX161" fmla="*/ 8965 w 1815353"/>
              <a:gd name="connsiteY161" fmla="*/ 582705 h 1676400"/>
              <a:gd name="connsiteX162" fmla="*/ 13447 w 1815353"/>
              <a:gd name="connsiteY162" fmla="*/ 600635 h 1676400"/>
              <a:gd name="connsiteX163" fmla="*/ 40341 w 1815353"/>
              <a:gd name="connsiteY163" fmla="*/ 614082 h 1676400"/>
              <a:gd name="connsiteX164" fmla="*/ 53788 w 1815353"/>
              <a:gd name="connsiteY164" fmla="*/ 623047 h 1676400"/>
              <a:gd name="connsiteX165" fmla="*/ 85165 w 1815353"/>
              <a:gd name="connsiteY165" fmla="*/ 632011 h 1676400"/>
              <a:gd name="connsiteX166" fmla="*/ 112059 w 1815353"/>
              <a:gd name="connsiteY166" fmla="*/ 640976 h 1676400"/>
              <a:gd name="connsiteX167" fmla="*/ 188259 w 1815353"/>
              <a:gd name="connsiteY167" fmla="*/ 649941 h 1676400"/>
              <a:gd name="connsiteX168" fmla="*/ 264459 w 1815353"/>
              <a:gd name="connsiteY168" fmla="*/ 645458 h 1676400"/>
              <a:gd name="connsiteX169" fmla="*/ 309282 w 1815353"/>
              <a:gd name="connsiteY169" fmla="*/ 636494 h 1676400"/>
              <a:gd name="connsiteX170" fmla="*/ 345141 w 1815353"/>
              <a:gd name="connsiteY170" fmla="*/ 632011 h 1676400"/>
              <a:gd name="connsiteX171" fmla="*/ 372035 w 1815353"/>
              <a:gd name="connsiteY171" fmla="*/ 623047 h 1676400"/>
              <a:gd name="connsiteX172" fmla="*/ 389965 w 1815353"/>
              <a:gd name="connsiteY172" fmla="*/ 618564 h 1676400"/>
              <a:gd name="connsiteX173" fmla="*/ 416859 w 1815353"/>
              <a:gd name="connsiteY173" fmla="*/ 609600 h 1676400"/>
              <a:gd name="connsiteX174" fmla="*/ 430306 w 1815353"/>
              <a:gd name="connsiteY174" fmla="*/ 605117 h 1676400"/>
              <a:gd name="connsiteX175" fmla="*/ 466165 w 1815353"/>
              <a:gd name="connsiteY175" fmla="*/ 600635 h 1676400"/>
              <a:gd name="connsiteX176" fmla="*/ 528918 w 1815353"/>
              <a:gd name="connsiteY176" fmla="*/ 587188 h 1676400"/>
              <a:gd name="connsiteX177" fmla="*/ 654424 w 1815353"/>
              <a:gd name="connsiteY177" fmla="*/ 582705 h 1676400"/>
              <a:gd name="connsiteX178" fmla="*/ 757518 w 1815353"/>
              <a:gd name="connsiteY178" fmla="*/ 569258 h 1676400"/>
              <a:gd name="connsiteX179" fmla="*/ 815788 w 1815353"/>
              <a:gd name="connsiteY179" fmla="*/ 555811 h 1676400"/>
              <a:gd name="connsiteX180" fmla="*/ 856129 w 1815353"/>
              <a:gd name="connsiteY180" fmla="*/ 551329 h 1676400"/>
              <a:gd name="connsiteX181" fmla="*/ 909918 w 1815353"/>
              <a:gd name="connsiteY181" fmla="*/ 555811 h 1676400"/>
              <a:gd name="connsiteX182" fmla="*/ 936812 w 1815353"/>
              <a:gd name="connsiteY182" fmla="*/ 578223 h 1676400"/>
              <a:gd name="connsiteX183" fmla="*/ 950259 w 1815353"/>
              <a:gd name="connsiteY183" fmla="*/ 596152 h 1676400"/>
              <a:gd name="connsiteX184" fmla="*/ 959224 w 1815353"/>
              <a:gd name="connsiteY184" fmla="*/ 609600 h 1676400"/>
              <a:gd name="connsiteX185" fmla="*/ 972671 w 1815353"/>
              <a:gd name="connsiteY185" fmla="*/ 618564 h 1676400"/>
              <a:gd name="connsiteX186" fmla="*/ 986118 w 1815353"/>
              <a:gd name="connsiteY186" fmla="*/ 649941 h 1676400"/>
              <a:gd name="connsiteX187" fmla="*/ 990600 w 1815353"/>
              <a:gd name="connsiteY187" fmla="*/ 667870 h 1676400"/>
              <a:gd name="connsiteX188" fmla="*/ 999565 w 1815353"/>
              <a:gd name="connsiteY188" fmla="*/ 685800 h 1676400"/>
              <a:gd name="connsiteX189" fmla="*/ 1004047 w 1815353"/>
              <a:gd name="connsiteY189" fmla="*/ 708211 h 1676400"/>
              <a:gd name="connsiteX190" fmla="*/ 1008529 w 1815353"/>
              <a:gd name="connsiteY190" fmla="*/ 721658 h 1676400"/>
              <a:gd name="connsiteX191" fmla="*/ 1013012 w 1815353"/>
              <a:gd name="connsiteY191" fmla="*/ 739588 h 1676400"/>
              <a:gd name="connsiteX192" fmla="*/ 999565 w 1815353"/>
              <a:gd name="connsiteY192" fmla="*/ 941294 h 1676400"/>
              <a:gd name="connsiteX193" fmla="*/ 990600 w 1815353"/>
              <a:gd name="connsiteY193" fmla="*/ 995082 h 1676400"/>
              <a:gd name="connsiteX194" fmla="*/ 981635 w 1815353"/>
              <a:gd name="connsiteY194" fmla="*/ 1138517 h 1676400"/>
              <a:gd name="connsiteX195" fmla="*/ 986118 w 1815353"/>
              <a:gd name="connsiteY195" fmla="*/ 1232647 h 1676400"/>
              <a:gd name="connsiteX196" fmla="*/ 990600 w 1815353"/>
              <a:gd name="connsiteY196" fmla="*/ 1272988 h 1676400"/>
              <a:gd name="connsiteX197" fmla="*/ 1004047 w 1815353"/>
              <a:gd name="connsiteY197" fmla="*/ 1344705 h 1676400"/>
              <a:gd name="connsiteX198" fmla="*/ 1008529 w 1815353"/>
              <a:gd name="connsiteY198" fmla="*/ 1389529 h 1676400"/>
              <a:gd name="connsiteX199" fmla="*/ 1013012 w 1815353"/>
              <a:gd name="connsiteY199" fmla="*/ 1402976 h 1676400"/>
              <a:gd name="connsiteX200" fmla="*/ 1017494 w 1815353"/>
              <a:gd name="connsiteY200" fmla="*/ 1425388 h 1676400"/>
              <a:gd name="connsiteX201" fmla="*/ 1026459 w 1815353"/>
              <a:gd name="connsiteY201" fmla="*/ 1456764 h 1676400"/>
              <a:gd name="connsiteX202" fmla="*/ 1030941 w 1815353"/>
              <a:gd name="connsiteY202" fmla="*/ 1474694 h 1676400"/>
              <a:gd name="connsiteX203" fmla="*/ 1035424 w 1815353"/>
              <a:gd name="connsiteY203" fmla="*/ 1501588 h 1676400"/>
              <a:gd name="connsiteX204" fmla="*/ 1044388 w 1815353"/>
              <a:gd name="connsiteY204" fmla="*/ 1519517 h 1676400"/>
              <a:gd name="connsiteX205" fmla="*/ 1048871 w 1815353"/>
              <a:gd name="connsiteY205" fmla="*/ 1537447 h 1676400"/>
              <a:gd name="connsiteX206" fmla="*/ 1053353 w 1815353"/>
              <a:gd name="connsiteY206" fmla="*/ 1550894 h 1676400"/>
              <a:gd name="connsiteX207" fmla="*/ 1057835 w 1815353"/>
              <a:gd name="connsiteY207" fmla="*/ 1568823 h 1676400"/>
              <a:gd name="connsiteX208" fmla="*/ 1071282 w 1815353"/>
              <a:gd name="connsiteY208" fmla="*/ 1609164 h 1676400"/>
              <a:gd name="connsiteX209" fmla="*/ 1080247 w 1815353"/>
              <a:gd name="connsiteY209" fmla="*/ 1636058 h 1676400"/>
              <a:gd name="connsiteX210" fmla="*/ 1093694 w 1815353"/>
              <a:gd name="connsiteY210" fmla="*/ 1676400 h 1676400"/>
              <a:gd name="connsiteX211" fmla="*/ 1102659 w 1815353"/>
              <a:gd name="connsiteY211" fmla="*/ 1662952 h 1676400"/>
              <a:gd name="connsiteX212" fmla="*/ 1107141 w 1815353"/>
              <a:gd name="connsiteY212" fmla="*/ 1649505 h 1676400"/>
              <a:gd name="connsiteX213" fmla="*/ 1120588 w 1815353"/>
              <a:gd name="connsiteY213" fmla="*/ 1640541 h 1676400"/>
              <a:gd name="connsiteX214" fmla="*/ 1134035 w 1815353"/>
              <a:gd name="connsiteY214" fmla="*/ 1627094 h 1676400"/>
              <a:gd name="connsiteX215" fmla="*/ 1147482 w 1815353"/>
              <a:gd name="connsiteY215" fmla="*/ 1618129 h 1676400"/>
              <a:gd name="connsiteX216" fmla="*/ 1174377 w 1815353"/>
              <a:gd name="connsiteY216" fmla="*/ 1609164 h 1676400"/>
              <a:gd name="connsiteX217" fmla="*/ 1183341 w 1815353"/>
              <a:gd name="connsiteY217" fmla="*/ 1595717 h 1676400"/>
              <a:gd name="connsiteX218" fmla="*/ 1210235 w 1815353"/>
              <a:gd name="connsiteY218" fmla="*/ 1582270 h 1676400"/>
              <a:gd name="connsiteX219" fmla="*/ 1250577 w 1815353"/>
              <a:gd name="connsiteY219" fmla="*/ 1564341 h 1676400"/>
              <a:gd name="connsiteX220" fmla="*/ 1264024 w 1815353"/>
              <a:gd name="connsiteY220" fmla="*/ 1559858 h 1676400"/>
              <a:gd name="connsiteX221" fmla="*/ 1290918 w 1815353"/>
              <a:gd name="connsiteY221" fmla="*/ 1546411 h 1676400"/>
              <a:gd name="connsiteX222" fmla="*/ 1304365 w 1815353"/>
              <a:gd name="connsiteY222" fmla="*/ 1537447 h 1676400"/>
              <a:gd name="connsiteX223" fmla="*/ 1331259 w 1815353"/>
              <a:gd name="connsiteY223" fmla="*/ 1528482 h 1676400"/>
              <a:gd name="connsiteX224" fmla="*/ 1344706 w 1815353"/>
              <a:gd name="connsiteY224" fmla="*/ 1524000 h 1676400"/>
              <a:gd name="connsiteX225" fmla="*/ 1376082 w 1815353"/>
              <a:gd name="connsiteY225" fmla="*/ 1519517 h 1676400"/>
              <a:gd name="connsiteX226" fmla="*/ 1456765 w 1815353"/>
              <a:gd name="connsiteY226" fmla="*/ 1524000 h 1676400"/>
              <a:gd name="connsiteX227" fmla="*/ 1483659 w 1815353"/>
              <a:gd name="connsiteY227" fmla="*/ 1537447 h 1676400"/>
              <a:gd name="connsiteX228" fmla="*/ 1497106 w 1815353"/>
              <a:gd name="connsiteY228" fmla="*/ 1541929 h 1676400"/>
              <a:gd name="connsiteX229" fmla="*/ 1519518 w 1815353"/>
              <a:gd name="connsiteY229" fmla="*/ 1541929 h 1676400"/>
              <a:gd name="connsiteX0" fmla="*/ 1519518 w 1815353"/>
              <a:gd name="connsiteY0" fmla="*/ 1541929 h 1676400"/>
              <a:gd name="connsiteX1" fmla="*/ 1506071 w 1815353"/>
              <a:gd name="connsiteY1" fmla="*/ 1528482 h 1676400"/>
              <a:gd name="connsiteX2" fmla="*/ 1501588 w 1815353"/>
              <a:gd name="connsiteY2" fmla="*/ 1510552 h 1676400"/>
              <a:gd name="connsiteX3" fmla="*/ 1497106 w 1815353"/>
              <a:gd name="connsiteY3" fmla="*/ 1497105 h 1676400"/>
              <a:gd name="connsiteX4" fmla="*/ 1488141 w 1815353"/>
              <a:gd name="connsiteY4" fmla="*/ 1443317 h 1676400"/>
              <a:gd name="connsiteX5" fmla="*/ 1479177 w 1815353"/>
              <a:gd name="connsiteY5" fmla="*/ 1402976 h 1676400"/>
              <a:gd name="connsiteX6" fmla="*/ 1474694 w 1815353"/>
              <a:gd name="connsiteY6" fmla="*/ 1362635 h 1676400"/>
              <a:gd name="connsiteX7" fmla="*/ 1470212 w 1815353"/>
              <a:gd name="connsiteY7" fmla="*/ 1344705 h 1676400"/>
              <a:gd name="connsiteX8" fmla="*/ 1465729 w 1815353"/>
              <a:gd name="connsiteY8" fmla="*/ 1322294 h 1676400"/>
              <a:gd name="connsiteX9" fmla="*/ 1456765 w 1815353"/>
              <a:gd name="connsiteY9" fmla="*/ 1286435 h 1676400"/>
              <a:gd name="connsiteX10" fmla="*/ 1443318 w 1815353"/>
              <a:gd name="connsiteY10" fmla="*/ 1192305 h 1676400"/>
              <a:gd name="connsiteX11" fmla="*/ 1438835 w 1815353"/>
              <a:gd name="connsiteY11" fmla="*/ 1169894 h 1676400"/>
              <a:gd name="connsiteX12" fmla="*/ 1434353 w 1815353"/>
              <a:gd name="connsiteY12" fmla="*/ 1147482 h 1676400"/>
              <a:gd name="connsiteX13" fmla="*/ 1425388 w 1815353"/>
              <a:gd name="connsiteY13" fmla="*/ 1066800 h 1676400"/>
              <a:gd name="connsiteX14" fmla="*/ 1416424 w 1815353"/>
              <a:gd name="connsiteY14" fmla="*/ 1013011 h 1676400"/>
              <a:gd name="connsiteX15" fmla="*/ 1411941 w 1815353"/>
              <a:gd name="connsiteY15" fmla="*/ 986117 h 1676400"/>
              <a:gd name="connsiteX16" fmla="*/ 1407459 w 1815353"/>
              <a:gd name="connsiteY16" fmla="*/ 851647 h 1676400"/>
              <a:gd name="connsiteX17" fmla="*/ 1402977 w 1815353"/>
              <a:gd name="connsiteY17" fmla="*/ 824752 h 1676400"/>
              <a:gd name="connsiteX18" fmla="*/ 1394012 w 1815353"/>
              <a:gd name="connsiteY18" fmla="*/ 775447 h 1676400"/>
              <a:gd name="connsiteX19" fmla="*/ 1380565 w 1815353"/>
              <a:gd name="connsiteY19" fmla="*/ 676835 h 1676400"/>
              <a:gd name="connsiteX20" fmla="*/ 1371600 w 1815353"/>
              <a:gd name="connsiteY20" fmla="*/ 623047 h 1676400"/>
              <a:gd name="connsiteX21" fmla="*/ 1376082 w 1815353"/>
              <a:gd name="connsiteY21" fmla="*/ 515470 h 1676400"/>
              <a:gd name="connsiteX22" fmla="*/ 1385047 w 1815353"/>
              <a:gd name="connsiteY22" fmla="*/ 488576 h 1676400"/>
              <a:gd name="connsiteX23" fmla="*/ 1389529 w 1815353"/>
              <a:gd name="connsiteY23" fmla="*/ 475129 h 1676400"/>
              <a:gd name="connsiteX24" fmla="*/ 1402977 w 1815353"/>
              <a:gd name="connsiteY24" fmla="*/ 434788 h 1676400"/>
              <a:gd name="connsiteX25" fmla="*/ 1407459 w 1815353"/>
              <a:gd name="connsiteY25" fmla="*/ 421341 h 1676400"/>
              <a:gd name="connsiteX26" fmla="*/ 1434353 w 1815353"/>
              <a:gd name="connsiteY26" fmla="*/ 398929 h 1676400"/>
              <a:gd name="connsiteX27" fmla="*/ 1470212 w 1815353"/>
              <a:gd name="connsiteY27" fmla="*/ 403411 h 1676400"/>
              <a:gd name="connsiteX28" fmla="*/ 1510553 w 1815353"/>
              <a:gd name="connsiteY28" fmla="*/ 430305 h 1676400"/>
              <a:gd name="connsiteX29" fmla="*/ 1519518 w 1815353"/>
              <a:gd name="connsiteY29" fmla="*/ 443752 h 1676400"/>
              <a:gd name="connsiteX30" fmla="*/ 1532965 w 1815353"/>
              <a:gd name="connsiteY30" fmla="*/ 470647 h 1676400"/>
              <a:gd name="connsiteX31" fmla="*/ 1559859 w 1815353"/>
              <a:gd name="connsiteY31" fmla="*/ 524435 h 1676400"/>
              <a:gd name="connsiteX32" fmla="*/ 1586753 w 1815353"/>
              <a:gd name="connsiteY32" fmla="*/ 542364 h 1676400"/>
              <a:gd name="connsiteX33" fmla="*/ 1600200 w 1815353"/>
              <a:gd name="connsiteY33" fmla="*/ 551329 h 1676400"/>
              <a:gd name="connsiteX34" fmla="*/ 1627094 w 1815353"/>
              <a:gd name="connsiteY34" fmla="*/ 569258 h 1676400"/>
              <a:gd name="connsiteX35" fmla="*/ 1636059 w 1815353"/>
              <a:gd name="connsiteY35" fmla="*/ 582705 h 1676400"/>
              <a:gd name="connsiteX36" fmla="*/ 1662953 w 1815353"/>
              <a:gd name="connsiteY36" fmla="*/ 591670 h 1676400"/>
              <a:gd name="connsiteX37" fmla="*/ 1653988 w 1815353"/>
              <a:gd name="connsiteY37" fmla="*/ 551329 h 1676400"/>
              <a:gd name="connsiteX38" fmla="*/ 1671918 w 1815353"/>
              <a:gd name="connsiteY38" fmla="*/ 542364 h 1676400"/>
              <a:gd name="connsiteX39" fmla="*/ 1685365 w 1815353"/>
              <a:gd name="connsiteY39" fmla="*/ 551329 h 1676400"/>
              <a:gd name="connsiteX40" fmla="*/ 1698812 w 1815353"/>
              <a:gd name="connsiteY40" fmla="*/ 555811 h 1676400"/>
              <a:gd name="connsiteX41" fmla="*/ 1716741 w 1815353"/>
              <a:gd name="connsiteY41" fmla="*/ 564776 h 1676400"/>
              <a:gd name="connsiteX42" fmla="*/ 1712259 w 1815353"/>
              <a:gd name="connsiteY42" fmla="*/ 542364 h 1676400"/>
              <a:gd name="connsiteX43" fmla="*/ 1694329 w 1815353"/>
              <a:gd name="connsiteY43" fmla="*/ 515470 h 1676400"/>
              <a:gd name="connsiteX44" fmla="*/ 1730188 w 1815353"/>
              <a:gd name="connsiteY44" fmla="*/ 524435 h 1676400"/>
              <a:gd name="connsiteX45" fmla="*/ 1716741 w 1815353"/>
              <a:gd name="connsiteY45" fmla="*/ 493058 h 1676400"/>
              <a:gd name="connsiteX46" fmla="*/ 1712259 w 1815353"/>
              <a:gd name="connsiteY46" fmla="*/ 479611 h 1676400"/>
              <a:gd name="connsiteX47" fmla="*/ 1734671 w 1815353"/>
              <a:gd name="connsiteY47" fmla="*/ 484094 h 1676400"/>
              <a:gd name="connsiteX48" fmla="*/ 1748118 w 1815353"/>
              <a:gd name="connsiteY48" fmla="*/ 488576 h 1676400"/>
              <a:gd name="connsiteX49" fmla="*/ 1766047 w 1815353"/>
              <a:gd name="connsiteY49" fmla="*/ 493058 h 1676400"/>
              <a:gd name="connsiteX50" fmla="*/ 1761565 w 1815353"/>
              <a:gd name="connsiteY50" fmla="*/ 475129 h 1676400"/>
              <a:gd name="connsiteX51" fmla="*/ 1752600 w 1815353"/>
              <a:gd name="connsiteY51" fmla="*/ 457200 h 1676400"/>
              <a:gd name="connsiteX52" fmla="*/ 1766047 w 1815353"/>
              <a:gd name="connsiteY52" fmla="*/ 452717 h 1676400"/>
              <a:gd name="connsiteX53" fmla="*/ 1801906 w 1815353"/>
              <a:gd name="connsiteY53" fmla="*/ 448235 h 1676400"/>
              <a:gd name="connsiteX54" fmla="*/ 1815353 w 1815353"/>
              <a:gd name="connsiteY54" fmla="*/ 421341 h 1676400"/>
              <a:gd name="connsiteX55" fmla="*/ 1801906 w 1815353"/>
              <a:gd name="connsiteY55" fmla="*/ 367552 h 1676400"/>
              <a:gd name="connsiteX56" fmla="*/ 1792941 w 1815353"/>
              <a:gd name="connsiteY56" fmla="*/ 340658 h 1676400"/>
              <a:gd name="connsiteX57" fmla="*/ 1788459 w 1815353"/>
              <a:gd name="connsiteY57" fmla="*/ 327211 h 1676400"/>
              <a:gd name="connsiteX58" fmla="*/ 1779494 w 1815353"/>
              <a:gd name="connsiteY58" fmla="*/ 273423 h 1676400"/>
              <a:gd name="connsiteX59" fmla="*/ 1770529 w 1815353"/>
              <a:gd name="connsiteY59" fmla="*/ 246529 h 1676400"/>
              <a:gd name="connsiteX60" fmla="*/ 1752600 w 1815353"/>
              <a:gd name="connsiteY60" fmla="*/ 215152 h 1676400"/>
              <a:gd name="connsiteX61" fmla="*/ 1739153 w 1815353"/>
              <a:gd name="connsiteY61" fmla="*/ 188258 h 1676400"/>
              <a:gd name="connsiteX62" fmla="*/ 1730188 w 1815353"/>
              <a:gd name="connsiteY62" fmla="*/ 161364 h 1676400"/>
              <a:gd name="connsiteX63" fmla="*/ 1716741 w 1815353"/>
              <a:gd name="connsiteY63" fmla="*/ 134470 h 1676400"/>
              <a:gd name="connsiteX64" fmla="*/ 1703294 w 1815353"/>
              <a:gd name="connsiteY64" fmla="*/ 125505 h 1676400"/>
              <a:gd name="connsiteX65" fmla="*/ 1698812 w 1815353"/>
              <a:gd name="connsiteY65" fmla="*/ 112058 h 1676400"/>
              <a:gd name="connsiteX66" fmla="*/ 1658471 w 1815353"/>
              <a:gd name="connsiteY66" fmla="*/ 80682 h 1676400"/>
              <a:gd name="connsiteX67" fmla="*/ 1627094 w 1815353"/>
              <a:gd name="connsiteY67" fmla="*/ 67235 h 1676400"/>
              <a:gd name="connsiteX68" fmla="*/ 1613647 w 1815353"/>
              <a:gd name="connsiteY68" fmla="*/ 58270 h 1676400"/>
              <a:gd name="connsiteX69" fmla="*/ 1600200 w 1815353"/>
              <a:gd name="connsiteY69" fmla="*/ 53788 h 1676400"/>
              <a:gd name="connsiteX70" fmla="*/ 1573306 w 1815353"/>
              <a:gd name="connsiteY70" fmla="*/ 35858 h 1676400"/>
              <a:gd name="connsiteX71" fmla="*/ 1559859 w 1815353"/>
              <a:gd name="connsiteY71" fmla="*/ 26894 h 1676400"/>
              <a:gd name="connsiteX72" fmla="*/ 1532965 w 1815353"/>
              <a:gd name="connsiteY72" fmla="*/ 17929 h 1676400"/>
              <a:gd name="connsiteX73" fmla="*/ 1519518 w 1815353"/>
              <a:gd name="connsiteY73" fmla="*/ 8964 h 1676400"/>
              <a:gd name="connsiteX74" fmla="*/ 1483659 w 1815353"/>
              <a:gd name="connsiteY74" fmla="*/ 0 h 1676400"/>
              <a:gd name="connsiteX75" fmla="*/ 1407459 w 1815353"/>
              <a:gd name="connsiteY75" fmla="*/ 4482 h 1676400"/>
              <a:gd name="connsiteX76" fmla="*/ 1380565 w 1815353"/>
              <a:gd name="connsiteY76" fmla="*/ 8964 h 1676400"/>
              <a:gd name="connsiteX77" fmla="*/ 1349188 w 1815353"/>
              <a:gd name="connsiteY77" fmla="*/ 13447 h 1676400"/>
              <a:gd name="connsiteX78" fmla="*/ 1304365 w 1815353"/>
              <a:gd name="connsiteY78" fmla="*/ 26894 h 1676400"/>
              <a:gd name="connsiteX79" fmla="*/ 1277471 w 1815353"/>
              <a:gd name="connsiteY79" fmla="*/ 44823 h 1676400"/>
              <a:gd name="connsiteX80" fmla="*/ 1250577 w 1815353"/>
              <a:gd name="connsiteY80" fmla="*/ 53788 h 1676400"/>
              <a:gd name="connsiteX81" fmla="*/ 1223682 w 1815353"/>
              <a:gd name="connsiteY81" fmla="*/ 67235 h 1676400"/>
              <a:gd name="connsiteX82" fmla="*/ 1196788 w 1815353"/>
              <a:gd name="connsiteY82" fmla="*/ 80682 h 1676400"/>
              <a:gd name="connsiteX83" fmla="*/ 1156447 w 1815353"/>
              <a:gd name="connsiteY83" fmla="*/ 98611 h 1676400"/>
              <a:gd name="connsiteX84" fmla="*/ 1143000 w 1815353"/>
              <a:gd name="connsiteY84" fmla="*/ 103094 h 1676400"/>
              <a:gd name="connsiteX85" fmla="*/ 1107141 w 1815353"/>
              <a:gd name="connsiteY85" fmla="*/ 116541 h 1676400"/>
              <a:gd name="connsiteX86" fmla="*/ 1075765 w 1815353"/>
              <a:gd name="connsiteY86" fmla="*/ 129988 h 1676400"/>
              <a:gd name="connsiteX87" fmla="*/ 1062318 w 1815353"/>
              <a:gd name="connsiteY87" fmla="*/ 138952 h 1676400"/>
              <a:gd name="connsiteX88" fmla="*/ 1035424 w 1815353"/>
              <a:gd name="connsiteY88" fmla="*/ 147917 h 1676400"/>
              <a:gd name="connsiteX89" fmla="*/ 1008529 w 1815353"/>
              <a:gd name="connsiteY89" fmla="*/ 156882 h 1676400"/>
              <a:gd name="connsiteX90" fmla="*/ 995082 w 1815353"/>
              <a:gd name="connsiteY90" fmla="*/ 161364 h 1676400"/>
              <a:gd name="connsiteX91" fmla="*/ 945777 w 1815353"/>
              <a:gd name="connsiteY91" fmla="*/ 179294 h 1676400"/>
              <a:gd name="connsiteX92" fmla="*/ 927847 w 1815353"/>
              <a:gd name="connsiteY92" fmla="*/ 183776 h 1676400"/>
              <a:gd name="connsiteX93" fmla="*/ 909918 w 1815353"/>
              <a:gd name="connsiteY93" fmla="*/ 188258 h 1676400"/>
              <a:gd name="connsiteX94" fmla="*/ 865094 w 1815353"/>
              <a:gd name="connsiteY94" fmla="*/ 192741 h 1676400"/>
              <a:gd name="connsiteX95" fmla="*/ 806824 w 1815353"/>
              <a:gd name="connsiteY95" fmla="*/ 201705 h 1676400"/>
              <a:gd name="connsiteX96" fmla="*/ 721659 w 1815353"/>
              <a:gd name="connsiteY96" fmla="*/ 206188 h 1676400"/>
              <a:gd name="connsiteX97" fmla="*/ 627529 w 1815353"/>
              <a:gd name="connsiteY97" fmla="*/ 197223 h 1676400"/>
              <a:gd name="connsiteX98" fmla="*/ 578224 w 1815353"/>
              <a:gd name="connsiteY98" fmla="*/ 188258 h 1676400"/>
              <a:gd name="connsiteX99" fmla="*/ 542365 w 1815353"/>
              <a:gd name="connsiteY99" fmla="*/ 179294 h 1676400"/>
              <a:gd name="connsiteX100" fmla="*/ 510988 w 1815353"/>
              <a:gd name="connsiteY100" fmla="*/ 174811 h 1676400"/>
              <a:gd name="connsiteX101" fmla="*/ 457200 w 1815353"/>
              <a:gd name="connsiteY101" fmla="*/ 165847 h 1676400"/>
              <a:gd name="connsiteX102" fmla="*/ 407894 w 1815353"/>
              <a:gd name="connsiteY102" fmla="*/ 161364 h 1676400"/>
              <a:gd name="connsiteX103" fmla="*/ 385482 w 1815353"/>
              <a:gd name="connsiteY103" fmla="*/ 156882 h 1676400"/>
              <a:gd name="connsiteX104" fmla="*/ 367553 w 1815353"/>
              <a:gd name="connsiteY104" fmla="*/ 152400 h 1676400"/>
              <a:gd name="connsiteX105" fmla="*/ 295835 w 1815353"/>
              <a:gd name="connsiteY105" fmla="*/ 143435 h 1676400"/>
              <a:gd name="connsiteX106" fmla="*/ 273424 w 1815353"/>
              <a:gd name="connsiteY106" fmla="*/ 138952 h 1676400"/>
              <a:gd name="connsiteX107" fmla="*/ 259977 w 1815353"/>
              <a:gd name="connsiteY107" fmla="*/ 134470 h 1676400"/>
              <a:gd name="connsiteX108" fmla="*/ 228600 w 1815353"/>
              <a:gd name="connsiteY108" fmla="*/ 129988 h 1676400"/>
              <a:gd name="connsiteX109" fmla="*/ 201706 w 1815353"/>
              <a:gd name="connsiteY109" fmla="*/ 125505 h 1676400"/>
              <a:gd name="connsiteX110" fmla="*/ 179294 w 1815353"/>
              <a:gd name="connsiteY110" fmla="*/ 121023 h 1676400"/>
              <a:gd name="connsiteX111" fmla="*/ 161365 w 1815353"/>
              <a:gd name="connsiteY111" fmla="*/ 116541 h 1676400"/>
              <a:gd name="connsiteX112" fmla="*/ 121024 w 1815353"/>
              <a:gd name="connsiteY112" fmla="*/ 112058 h 1676400"/>
              <a:gd name="connsiteX113" fmla="*/ 76200 w 1815353"/>
              <a:gd name="connsiteY113" fmla="*/ 103094 h 1676400"/>
              <a:gd name="connsiteX114" fmla="*/ 40341 w 1815353"/>
              <a:gd name="connsiteY114" fmla="*/ 107576 h 1676400"/>
              <a:gd name="connsiteX115" fmla="*/ 71718 w 1815353"/>
              <a:gd name="connsiteY115" fmla="*/ 129988 h 1676400"/>
              <a:gd name="connsiteX116" fmla="*/ 89647 w 1815353"/>
              <a:gd name="connsiteY116" fmla="*/ 143435 h 1676400"/>
              <a:gd name="connsiteX117" fmla="*/ 53788 w 1815353"/>
              <a:gd name="connsiteY117" fmla="*/ 147917 h 1676400"/>
              <a:gd name="connsiteX118" fmla="*/ 40341 w 1815353"/>
              <a:gd name="connsiteY118" fmla="*/ 161364 h 1676400"/>
              <a:gd name="connsiteX119" fmla="*/ 26894 w 1815353"/>
              <a:gd name="connsiteY119" fmla="*/ 170329 h 1676400"/>
              <a:gd name="connsiteX120" fmla="*/ 44824 w 1815353"/>
              <a:gd name="connsiteY120" fmla="*/ 183776 h 1676400"/>
              <a:gd name="connsiteX121" fmla="*/ 116541 w 1815353"/>
              <a:gd name="connsiteY121" fmla="*/ 210670 h 1676400"/>
              <a:gd name="connsiteX122" fmla="*/ 53788 w 1815353"/>
              <a:gd name="connsiteY122" fmla="*/ 224117 h 1676400"/>
              <a:gd name="connsiteX123" fmla="*/ 35859 w 1815353"/>
              <a:gd name="connsiteY123" fmla="*/ 228600 h 1676400"/>
              <a:gd name="connsiteX124" fmla="*/ 8965 w 1815353"/>
              <a:gd name="connsiteY124" fmla="*/ 237564 h 1676400"/>
              <a:gd name="connsiteX125" fmla="*/ 44824 w 1815353"/>
              <a:gd name="connsiteY125" fmla="*/ 251011 h 1676400"/>
              <a:gd name="connsiteX126" fmla="*/ 71718 w 1815353"/>
              <a:gd name="connsiteY126" fmla="*/ 255494 h 1676400"/>
              <a:gd name="connsiteX127" fmla="*/ 107577 w 1815353"/>
              <a:gd name="connsiteY127" fmla="*/ 264458 h 1676400"/>
              <a:gd name="connsiteX128" fmla="*/ 80682 w 1815353"/>
              <a:gd name="connsiteY128" fmla="*/ 273423 h 1676400"/>
              <a:gd name="connsiteX129" fmla="*/ 49306 w 1815353"/>
              <a:gd name="connsiteY129" fmla="*/ 286870 h 1676400"/>
              <a:gd name="connsiteX130" fmla="*/ 35859 w 1815353"/>
              <a:gd name="connsiteY130" fmla="*/ 300317 h 1676400"/>
              <a:gd name="connsiteX131" fmla="*/ 49306 w 1815353"/>
              <a:gd name="connsiteY131" fmla="*/ 304800 h 1676400"/>
              <a:gd name="connsiteX132" fmla="*/ 98612 w 1815353"/>
              <a:gd name="connsiteY132" fmla="*/ 309282 h 1676400"/>
              <a:gd name="connsiteX133" fmla="*/ 116541 w 1815353"/>
              <a:gd name="connsiteY133" fmla="*/ 313764 h 1676400"/>
              <a:gd name="connsiteX134" fmla="*/ 94129 w 1815353"/>
              <a:gd name="connsiteY134" fmla="*/ 327211 h 1676400"/>
              <a:gd name="connsiteX135" fmla="*/ 76200 w 1815353"/>
              <a:gd name="connsiteY135" fmla="*/ 331694 h 1676400"/>
              <a:gd name="connsiteX136" fmla="*/ 62753 w 1815353"/>
              <a:gd name="connsiteY136" fmla="*/ 336176 h 1676400"/>
              <a:gd name="connsiteX137" fmla="*/ 49306 w 1815353"/>
              <a:gd name="connsiteY137" fmla="*/ 345141 h 1676400"/>
              <a:gd name="connsiteX138" fmla="*/ 53788 w 1815353"/>
              <a:gd name="connsiteY138" fmla="*/ 372035 h 1676400"/>
              <a:gd name="connsiteX139" fmla="*/ 89647 w 1815353"/>
              <a:gd name="connsiteY139" fmla="*/ 381000 h 1676400"/>
              <a:gd name="connsiteX140" fmla="*/ 103094 w 1815353"/>
              <a:gd name="connsiteY140" fmla="*/ 385482 h 1676400"/>
              <a:gd name="connsiteX141" fmla="*/ 85165 w 1815353"/>
              <a:gd name="connsiteY141" fmla="*/ 394447 h 1676400"/>
              <a:gd name="connsiteX142" fmla="*/ 44824 w 1815353"/>
              <a:gd name="connsiteY142" fmla="*/ 403411 h 1676400"/>
              <a:gd name="connsiteX143" fmla="*/ 31377 w 1815353"/>
              <a:gd name="connsiteY143" fmla="*/ 407894 h 1676400"/>
              <a:gd name="connsiteX144" fmla="*/ 17929 w 1815353"/>
              <a:gd name="connsiteY144" fmla="*/ 416858 h 1676400"/>
              <a:gd name="connsiteX145" fmla="*/ 67235 w 1815353"/>
              <a:gd name="connsiteY145" fmla="*/ 430305 h 1676400"/>
              <a:gd name="connsiteX146" fmla="*/ 26894 w 1815353"/>
              <a:gd name="connsiteY146" fmla="*/ 448235 h 1676400"/>
              <a:gd name="connsiteX147" fmla="*/ 13447 w 1815353"/>
              <a:gd name="connsiteY147" fmla="*/ 452717 h 1676400"/>
              <a:gd name="connsiteX148" fmla="*/ 0 w 1815353"/>
              <a:gd name="connsiteY148" fmla="*/ 461682 h 1676400"/>
              <a:gd name="connsiteX149" fmla="*/ 13447 w 1815353"/>
              <a:gd name="connsiteY149" fmla="*/ 470647 h 1676400"/>
              <a:gd name="connsiteX150" fmla="*/ 58271 w 1815353"/>
              <a:gd name="connsiteY150" fmla="*/ 479611 h 1676400"/>
              <a:gd name="connsiteX151" fmla="*/ 85165 w 1815353"/>
              <a:gd name="connsiteY151" fmla="*/ 484094 h 1676400"/>
              <a:gd name="connsiteX152" fmla="*/ 44824 w 1815353"/>
              <a:gd name="connsiteY152" fmla="*/ 497541 h 1676400"/>
              <a:gd name="connsiteX153" fmla="*/ 31377 w 1815353"/>
              <a:gd name="connsiteY153" fmla="*/ 502023 h 1676400"/>
              <a:gd name="connsiteX154" fmla="*/ 17929 w 1815353"/>
              <a:gd name="connsiteY154" fmla="*/ 510988 h 1676400"/>
              <a:gd name="connsiteX155" fmla="*/ 4482 w 1815353"/>
              <a:gd name="connsiteY155" fmla="*/ 515470 h 1676400"/>
              <a:gd name="connsiteX156" fmla="*/ 22412 w 1815353"/>
              <a:gd name="connsiteY156" fmla="*/ 519952 h 1676400"/>
              <a:gd name="connsiteX157" fmla="*/ 49306 w 1815353"/>
              <a:gd name="connsiteY157" fmla="*/ 528917 h 1676400"/>
              <a:gd name="connsiteX158" fmla="*/ 62753 w 1815353"/>
              <a:gd name="connsiteY158" fmla="*/ 533400 h 1676400"/>
              <a:gd name="connsiteX159" fmla="*/ 35859 w 1815353"/>
              <a:gd name="connsiteY159" fmla="*/ 555811 h 1676400"/>
              <a:gd name="connsiteX160" fmla="*/ 8965 w 1815353"/>
              <a:gd name="connsiteY160" fmla="*/ 582705 h 1676400"/>
              <a:gd name="connsiteX161" fmla="*/ 13447 w 1815353"/>
              <a:gd name="connsiteY161" fmla="*/ 600635 h 1676400"/>
              <a:gd name="connsiteX162" fmla="*/ 40341 w 1815353"/>
              <a:gd name="connsiteY162" fmla="*/ 614082 h 1676400"/>
              <a:gd name="connsiteX163" fmla="*/ 53788 w 1815353"/>
              <a:gd name="connsiteY163" fmla="*/ 623047 h 1676400"/>
              <a:gd name="connsiteX164" fmla="*/ 85165 w 1815353"/>
              <a:gd name="connsiteY164" fmla="*/ 632011 h 1676400"/>
              <a:gd name="connsiteX165" fmla="*/ 112059 w 1815353"/>
              <a:gd name="connsiteY165" fmla="*/ 640976 h 1676400"/>
              <a:gd name="connsiteX166" fmla="*/ 188259 w 1815353"/>
              <a:gd name="connsiteY166" fmla="*/ 649941 h 1676400"/>
              <a:gd name="connsiteX167" fmla="*/ 264459 w 1815353"/>
              <a:gd name="connsiteY167" fmla="*/ 645458 h 1676400"/>
              <a:gd name="connsiteX168" fmla="*/ 309282 w 1815353"/>
              <a:gd name="connsiteY168" fmla="*/ 636494 h 1676400"/>
              <a:gd name="connsiteX169" fmla="*/ 345141 w 1815353"/>
              <a:gd name="connsiteY169" fmla="*/ 632011 h 1676400"/>
              <a:gd name="connsiteX170" fmla="*/ 372035 w 1815353"/>
              <a:gd name="connsiteY170" fmla="*/ 623047 h 1676400"/>
              <a:gd name="connsiteX171" fmla="*/ 389965 w 1815353"/>
              <a:gd name="connsiteY171" fmla="*/ 618564 h 1676400"/>
              <a:gd name="connsiteX172" fmla="*/ 416859 w 1815353"/>
              <a:gd name="connsiteY172" fmla="*/ 609600 h 1676400"/>
              <a:gd name="connsiteX173" fmla="*/ 430306 w 1815353"/>
              <a:gd name="connsiteY173" fmla="*/ 605117 h 1676400"/>
              <a:gd name="connsiteX174" fmla="*/ 466165 w 1815353"/>
              <a:gd name="connsiteY174" fmla="*/ 600635 h 1676400"/>
              <a:gd name="connsiteX175" fmla="*/ 528918 w 1815353"/>
              <a:gd name="connsiteY175" fmla="*/ 587188 h 1676400"/>
              <a:gd name="connsiteX176" fmla="*/ 654424 w 1815353"/>
              <a:gd name="connsiteY176" fmla="*/ 582705 h 1676400"/>
              <a:gd name="connsiteX177" fmla="*/ 757518 w 1815353"/>
              <a:gd name="connsiteY177" fmla="*/ 569258 h 1676400"/>
              <a:gd name="connsiteX178" fmla="*/ 815788 w 1815353"/>
              <a:gd name="connsiteY178" fmla="*/ 555811 h 1676400"/>
              <a:gd name="connsiteX179" fmla="*/ 856129 w 1815353"/>
              <a:gd name="connsiteY179" fmla="*/ 551329 h 1676400"/>
              <a:gd name="connsiteX180" fmla="*/ 909918 w 1815353"/>
              <a:gd name="connsiteY180" fmla="*/ 555811 h 1676400"/>
              <a:gd name="connsiteX181" fmla="*/ 936812 w 1815353"/>
              <a:gd name="connsiteY181" fmla="*/ 578223 h 1676400"/>
              <a:gd name="connsiteX182" fmla="*/ 950259 w 1815353"/>
              <a:gd name="connsiteY182" fmla="*/ 596152 h 1676400"/>
              <a:gd name="connsiteX183" fmla="*/ 959224 w 1815353"/>
              <a:gd name="connsiteY183" fmla="*/ 609600 h 1676400"/>
              <a:gd name="connsiteX184" fmla="*/ 972671 w 1815353"/>
              <a:gd name="connsiteY184" fmla="*/ 618564 h 1676400"/>
              <a:gd name="connsiteX185" fmla="*/ 986118 w 1815353"/>
              <a:gd name="connsiteY185" fmla="*/ 649941 h 1676400"/>
              <a:gd name="connsiteX186" fmla="*/ 990600 w 1815353"/>
              <a:gd name="connsiteY186" fmla="*/ 667870 h 1676400"/>
              <a:gd name="connsiteX187" fmla="*/ 999565 w 1815353"/>
              <a:gd name="connsiteY187" fmla="*/ 685800 h 1676400"/>
              <a:gd name="connsiteX188" fmla="*/ 1004047 w 1815353"/>
              <a:gd name="connsiteY188" fmla="*/ 708211 h 1676400"/>
              <a:gd name="connsiteX189" fmla="*/ 1008529 w 1815353"/>
              <a:gd name="connsiteY189" fmla="*/ 721658 h 1676400"/>
              <a:gd name="connsiteX190" fmla="*/ 1013012 w 1815353"/>
              <a:gd name="connsiteY190" fmla="*/ 739588 h 1676400"/>
              <a:gd name="connsiteX191" fmla="*/ 999565 w 1815353"/>
              <a:gd name="connsiteY191" fmla="*/ 941294 h 1676400"/>
              <a:gd name="connsiteX192" fmla="*/ 990600 w 1815353"/>
              <a:gd name="connsiteY192" fmla="*/ 995082 h 1676400"/>
              <a:gd name="connsiteX193" fmla="*/ 981635 w 1815353"/>
              <a:gd name="connsiteY193" fmla="*/ 1138517 h 1676400"/>
              <a:gd name="connsiteX194" fmla="*/ 986118 w 1815353"/>
              <a:gd name="connsiteY194" fmla="*/ 1232647 h 1676400"/>
              <a:gd name="connsiteX195" fmla="*/ 990600 w 1815353"/>
              <a:gd name="connsiteY195" fmla="*/ 1272988 h 1676400"/>
              <a:gd name="connsiteX196" fmla="*/ 1004047 w 1815353"/>
              <a:gd name="connsiteY196" fmla="*/ 1344705 h 1676400"/>
              <a:gd name="connsiteX197" fmla="*/ 1008529 w 1815353"/>
              <a:gd name="connsiteY197" fmla="*/ 1389529 h 1676400"/>
              <a:gd name="connsiteX198" fmla="*/ 1013012 w 1815353"/>
              <a:gd name="connsiteY198" fmla="*/ 1402976 h 1676400"/>
              <a:gd name="connsiteX199" fmla="*/ 1017494 w 1815353"/>
              <a:gd name="connsiteY199" fmla="*/ 1425388 h 1676400"/>
              <a:gd name="connsiteX200" fmla="*/ 1026459 w 1815353"/>
              <a:gd name="connsiteY200" fmla="*/ 1456764 h 1676400"/>
              <a:gd name="connsiteX201" fmla="*/ 1030941 w 1815353"/>
              <a:gd name="connsiteY201" fmla="*/ 1474694 h 1676400"/>
              <a:gd name="connsiteX202" fmla="*/ 1035424 w 1815353"/>
              <a:gd name="connsiteY202" fmla="*/ 1501588 h 1676400"/>
              <a:gd name="connsiteX203" fmla="*/ 1044388 w 1815353"/>
              <a:gd name="connsiteY203" fmla="*/ 1519517 h 1676400"/>
              <a:gd name="connsiteX204" fmla="*/ 1048871 w 1815353"/>
              <a:gd name="connsiteY204" fmla="*/ 1537447 h 1676400"/>
              <a:gd name="connsiteX205" fmla="*/ 1053353 w 1815353"/>
              <a:gd name="connsiteY205" fmla="*/ 1550894 h 1676400"/>
              <a:gd name="connsiteX206" fmla="*/ 1057835 w 1815353"/>
              <a:gd name="connsiteY206" fmla="*/ 1568823 h 1676400"/>
              <a:gd name="connsiteX207" fmla="*/ 1071282 w 1815353"/>
              <a:gd name="connsiteY207" fmla="*/ 1609164 h 1676400"/>
              <a:gd name="connsiteX208" fmla="*/ 1080247 w 1815353"/>
              <a:gd name="connsiteY208" fmla="*/ 1636058 h 1676400"/>
              <a:gd name="connsiteX209" fmla="*/ 1093694 w 1815353"/>
              <a:gd name="connsiteY209" fmla="*/ 1676400 h 1676400"/>
              <a:gd name="connsiteX210" fmla="*/ 1102659 w 1815353"/>
              <a:gd name="connsiteY210" fmla="*/ 1662952 h 1676400"/>
              <a:gd name="connsiteX211" fmla="*/ 1107141 w 1815353"/>
              <a:gd name="connsiteY211" fmla="*/ 1649505 h 1676400"/>
              <a:gd name="connsiteX212" fmla="*/ 1120588 w 1815353"/>
              <a:gd name="connsiteY212" fmla="*/ 1640541 h 1676400"/>
              <a:gd name="connsiteX213" fmla="*/ 1134035 w 1815353"/>
              <a:gd name="connsiteY213" fmla="*/ 1627094 h 1676400"/>
              <a:gd name="connsiteX214" fmla="*/ 1147482 w 1815353"/>
              <a:gd name="connsiteY214" fmla="*/ 1618129 h 1676400"/>
              <a:gd name="connsiteX215" fmla="*/ 1174377 w 1815353"/>
              <a:gd name="connsiteY215" fmla="*/ 1609164 h 1676400"/>
              <a:gd name="connsiteX216" fmla="*/ 1183341 w 1815353"/>
              <a:gd name="connsiteY216" fmla="*/ 1595717 h 1676400"/>
              <a:gd name="connsiteX217" fmla="*/ 1210235 w 1815353"/>
              <a:gd name="connsiteY217" fmla="*/ 1582270 h 1676400"/>
              <a:gd name="connsiteX218" fmla="*/ 1250577 w 1815353"/>
              <a:gd name="connsiteY218" fmla="*/ 1564341 h 1676400"/>
              <a:gd name="connsiteX219" fmla="*/ 1264024 w 1815353"/>
              <a:gd name="connsiteY219" fmla="*/ 1559858 h 1676400"/>
              <a:gd name="connsiteX220" fmla="*/ 1290918 w 1815353"/>
              <a:gd name="connsiteY220" fmla="*/ 1546411 h 1676400"/>
              <a:gd name="connsiteX221" fmla="*/ 1304365 w 1815353"/>
              <a:gd name="connsiteY221" fmla="*/ 1537447 h 1676400"/>
              <a:gd name="connsiteX222" fmla="*/ 1331259 w 1815353"/>
              <a:gd name="connsiteY222" fmla="*/ 1528482 h 1676400"/>
              <a:gd name="connsiteX223" fmla="*/ 1344706 w 1815353"/>
              <a:gd name="connsiteY223" fmla="*/ 1524000 h 1676400"/>
              <a:gd name="connsiteX224" fmla="*/ 1376082 w 1815353"/>
              <a:gd name="connsiteY224" fmla="*/ 1519517 h 1676400"/>
              <a:gd name="connsiteX225" fmla="*/ 1456765 w 1815353"/>
              <a:gd name="connsiteY225" fmla="*/ 1524000 h 1676400"/>
              <a:gd name="connsiteX226" fmla="*/ 1483659 w 1815353"/>
              <a:gd name="connsiteY226" fmla="*/ 1537447 h 1676400"/>
              <a:gd name="connsiteX227" fmla="*/ 1497106 w 1815353"/>
              <a:gd name="connsiteY227" fmla="*/ 1541929 h 1676400"/>
              <a:gd name="connsiteX228" fmla="*/ 1519518 w 1815353"/>
              <a:gd name="connsiteY228" fmla="*/ 1541929 h 1676400"/>
              <a:gd name="connsiteX0" fmla="*/ 1519518 w 1815353"/>
              <a:gd name="connsiteY0" fmla="*/ 1541929 h 1676400"/>
              <a:gd name="connsiteX1" fmla="*/ 1506071 w 1815353"/>
              <a:gd name="connsiteY1" fmla="*/ 1528482 h 1676400"/>
              <a:gd name="connsiteX2" fmla="*/ 1501588 w 1815353"/>
              <a:gd name="connsiteY2" fmla="*/ 1510552 h 1676400"/>
              <a:gd name="connsiteX3" fmla="*/ 1497106 w 1815353"/>
              <a:gd name="connsiteY3" fmla="*/ 1497105 h 1676400"/>
              <a:gd name="connsiteX4" fmla="*/ 1488141 w 1815353"/>
              <a:gd name="connsiteY4" fmla="*/ 1443317 h 1676400"/>
              <a:gd name="connsiteX5" fmla="*/ 1479177 w 1815353"/>
              <a:gd name="connsiteY5" fmla="*/ 1402976 h 1676400"/>
              <a:gd name="connsiteX6" fmla="*/ 1474694 w 1815353"/>
              <a:gd name="connsiteY6" fmla="*/ 1362635 h 1676400"/>
              <a:gd name="connsiteX7" fmla="*/ 1470212 w 1815353"/>
              <a:gd name="connsiteY7" fmla="*/ 1344705 h 1676400"/>
              <a:gd name="connsiteX8" fmla="*/ 1465729 w 1815353"/>
              <a:gd name="connsiteY8" fmla="*/ 1322294 h 1676400"/>
              <a:gd name="connsiteX9" fmla="*/ 1456765 w 1815353"/>
              <a:gd name="connsiteY9" fmla="*/ 1286435 h 1676400"/>
              <a:gd name="connsiteX10" fmla="*/ 1443318 w 1815353"/>
              <a:gd name="connsiteY10" fmla="*/ 1192305 h 1676400"/>
              <a:gd name="connsiteX11" fmla="*/ 1438835 w 1815353"/>
              <a:gd name="connsiteY11" fmla="*/ 1169894 h 1676400"/>
              <a:gd name="connsiteX12" fmla="*/ 1434353 w 1815353"/>
              <a:gd name="connsiteY12" fmla="*/ 1147482 h 1676400"/>
              <a:gd name="connsiteX13" fmla="*/ 1425388 w 1815353"/>
              <a:gd name="connsiteY13" fmla="*/ 1066800 h 1676400"/>
              <a:gd name="connsiteX14" fmla="*/ 1416424 w 1815353"/>
              <a:gd name="connsiteY14" fmla="*/ 1013011 h 1676400"/>
              <a:gd name="connsiteX15" fmla="*/ 1411941 w 1815353"/>
              <a:gd name="connsiteY15" fmla="*/ 986117 h 1676400"/>
              <a:gd name="connsiteX16" fmla="*/ 1407459 w 1815353"/>
              <a:gd name="connsiteY16" fmla="*/ 851647 h 1676400"/>
              <a:gd name="connsiteX17" fmla="*/ 1402977 w 1815353"/>
              <a:gd name="connsiteY17" fmla="*/ 824752 h 1676400"/>
              <a:gd name="connsiteX18" fmla="*/ 1394012 w 1815353"/>
              <a:gd name="connsiteY18" fmla="*/ 775447 h 1676400"/>
              <a:gd name="connsiteX19" fmla="*/ 1380565 w 1815353"/>
              <a:gd name="connsiteY19" fmla="*/ 676835 h 1676400"/>
              <a:gd name="connsiteX20" fmla="*/ 1371600 w 1815353"/>
              <a:gd name="connsiteY20" fmla="*/ 623047 h 1676400"/>
              <a:gd name="connsiteX21" fmla="*/ 1376082 w 1815353"/>
              <a:gd name="connsiteY21" fmla="*/ 515470 h 1676400"/>
              <a:gd name="connsiteX22" fmla="*/ 1385047 w 1815353"/>
              <a:gd name="connsiteY22" fmla="*/ 488576 h 1676400"/>
              <a:gd name="connsiteX23" fmla="*/ 1389529 w 1815353"/>
              <a:gd name="connsiteY23" fmla="*/ 475129 h 1676400"/>
              <a:gd name="connsiteX24" fmla="*/ 1402977 w 1815353"/>
              <a:gd name="connsiteY24" fmla="*/ 434788 h 1676400"/>
              <a:gd name="connsiteX25" fmla="*/ 1407459 w 1815353"/>
              <a:gd name="connsiteY25" fmla="*/ 421341 h 1676400"/>
              <a:gd name="connsiteX26" fmla="*/ 1434353 w 1815353"/>
              <a:gd name="connsiteY26" fmla="*/ 398929 h 1676400"/>
              <a:gd name="connsiteX27" fmla="*/ 1470212 w 1815353"/>
              <a:gd name="connsiteY27" fmla="*/ 403411 h 1676400"/>
              <a:gd name="connsiteX28" fmla="*/ 1510553 w 1815353"/>
              <a:gd name="connsiteY28" fmla="*/ 430305 h 1676400"/>
              <a:gd name="connsiteX29" fmla="*/ 1519518 w 1815353"/>
              <a:gd name="connsiteY29" fmla="*/ 443752 h 1676400"/>
              <a:gd name="connsiteX30" fmla="*/ 1532965 w 1815353"/>
              <a:gd name="connsiteY30" fmla="*/ 470647 h 1676400"/>
              <a:gd name="connsiteX31" fmla="*/ 1559859 w 1815353"/>
              <a:gd name="connsiteY31" fmla="*/ 524435 h 1676400"/>
              <a:gd name="connsiteX32" fmla="*/ 1586753 w 1815353"/>
              <a:gd name="connsiteY32" fmla="*/ 542364 h 1676400"/>
              <a:gd name="connsiteX33" fmla="*/ 1600200 w 1815353"/>
              <a:gd name="connsiteY33" fmla="*/ 551329 h 1676400"/>
              <a:gd name="connsiteX34" fmla="*/ 1627094 w 1815353"/>
              <a:gd name="connsiteY34" fmla="*/ 569258 h 1676400"/>
              <a:gd name="connsiteX35" fmla="*/ 1636059 w 1815353"/>
              <a:gd name="connsiteY35" fmla="*/ 582705 h 1676400"/>
              <a:gd name="connsiteX36" fmla="*/ 1662953 w 1815353"/>
              <a:gd name="connsiteY36" fmla="*/ 591670 h 1676400"/>
              <a:gd name="connsiteX37" fmla="*/ 1653988 w 1815353"/>
              <a:gd name="connsiteY37" fmla="*/ 551329 h 1676400"/>
              <a:gd name="connsiteX38" fmla="*/ 1671918 w 1815353"/>
              <a:gd name="connsiteY38" fmla="*/ 542364 h 1676400"/>
              <a:gd name="connsiteX39" fmla="*/ 1685365 w 1815353"/>
              <a:gd name="connsiteY39" fmla="*/ 551329 h 1676400"/>
              <a:gd name="connsiteX40" fmla="*/ 1698812 w 1815353"/>
              <a:gd name="connsiteY40" fmla="*/ 555811 h 1676400"/>
              <a:gd name="connsiteX41" fmla="*/ 1716741 w 1815353"/>
              <a:gd name="connsiteY41" fmla="*/ 564776 h 1676400"/>
              <a:gd name="connsiteX42" fmla="*/ 1712259 w 1815353"/>
              <a:gd name="connsiteY42" fmla="*/ 542364 h 1676400"/>
              <a:gd name="connsiteX43" fmla="*/ 1694329 w 1815353"/>
              <a:gd name="connsiteY43" fmla="*/ 515470 h 1676400"/>
              <a:gd name="connsiteX44" fmla="*/ 1730188 w 1815353"/>
              <a:gd name="connsiteY44" fmla="*/ 524435 h 1676400"/>
              <a:gd name="connsiteX45" fmla="*/ 1716741 w 1815353"/>
              <a:gd name="connsiteY45" fmla="*/ 493058 h 1676400"/>
              <a:gd name="connsiteX46" fmla="*/ 1712259 w 1815353"/>
              <a:gd name="connsiteY46" fmla="*/ 479611 h 1676400"/>
              <a:gd name="connsiteX47" fmla="*/ 1734671 w 1815353"/>
              <a:gd name="connsiteY47" fmla="*/ 484094 h 1676400"/>
              <a:gd name="connsiteX48" fmla="*/ 1748118 w 1815353"/>
              <a:gd name="connsiteY48" fmla="*/ 488576 h 1676400"/>
              <a:gd name="connsiteX49" fmla="*/ 1766047 w 1815353"/>
              <a:gd name="connsiteY49" fmla="*/ 493058 h 1676400"/>
              <a:gd name="connsiteX50" fmla="*/ 1761565 w 1815353"/>
              <a:gd name="connsiteY50" fmla="*/ 475129 h 1676400"/>
              <a:gd name="connsiteX51" fmla="*/ 1752600 w 1815353"/>
              <a:gd name="connsiteY51" fmla="*/ 457200 h 1676400"/>
              <a:gd name="connsiteX52" fmla="*/ 1766047 w 1815353"/>
              <a:gd name="connsiteY52" fmla="*/ 452717 h 1676400"/>
              <a:gd name="connsiteX53" fmla="*/ 1801906 w 1815353"/>
              <a:gd name="connsiteY53" fmla="*/ 448235 h 1676400"/>
              <a:gd name="connsiteX54" fmla="*/ 1815353 w 1815353"/>
              <a:gd name="connsiteY54" fmla="*/ 421341 h 1676400"/>
              <a:gd name="connsiteX55" fmla="*/ 1801906 w 1815353"/>
              <a:gd name="connsiteY55" fmla="*/ 367552 h 1676400"/>
              <a:gd name="connsiteX56" fmla="*/ 1792941 w 1815353"/>
              <a:gd name="connsiteY56" fmla="*/ 340658 h 1676400"/>
              <a:gd name="connsiteX57" fmla="*/ 1788459 w 1815353"/>
              <a:gd name="connsiteY57" fmla="*/ 327211 h 1676400"/>
              <a:gd name="connsiteX58" fmla="*/ 1779494 w 1815353"/>
              <a:gd name="connsiteY58" fmla="*/ 273423 h 1676400"/>
              <a:gd name="connsiteX59" fmla="*/ 1770529 w 1815353"/>
              <a:gd name="connsiteY59" fmla="*/ 246529 h 1676400"/>
              <a:gd name="connsiteX60" fmla="*/ 1752600 w 1815353"/>
              <a:gd name="connsiteY60" fmla="*/ 215152 h 1676400"/>
              <a:gd name="connsiteX61" fmla="*/ 1739153 w 1815353"/>
              <a:gd name="connsiteY61" fmla="*/ 188258 h 1676400"/>
              <a:gd name="connsiteX62" fmla="*/ 1730188 w 1815353"/>
              <a:gd name="connsiteY62" fmla="*/ 161364 h 1676400"/>
              <a:gd name="connsiteX63" fmla="*/ 1716741 w 1815353"/>
              <a:gd name="connsiteY63" fmla="*/ 134470 h 1676400"/>
              <a:gd name="connsiteX64" fmla="*/ 1703294 w 1815353"/>
              <a:gd name="connsiteY64" fmla="*/ 125505 h 1676400"/>
              <a:gd name="connsiteX65" fmla="*/ 1698812 w 1815353"/>
              <a:gd name="connsiteY65" fmla="*/ 112058 h 1676400"/>
              <a:gd name="connsiteX66" fmla="*/ 1658471 w 1815353"/>
              <a:gd name="connsiteY66" fmla="*/ 80682 h 1676400"/>
              <a:gd name="connsiteX67" fmla="*/ 1627094 w 1815353"/>
              <a:gd name="connsiteY67" fmla="*/ 67235 h 1676400"/>
              <a:gd name="connsiteX68" fmla="*/ 1613647 w 1815353"/>
              <a:gd name="connsiteY68" fmla="*/ 58270 h 1676400"/>
              <a:gd name="connsiteX69" fmla="*/ 1600200 w 1815353"/>
              <a:gd name="connsiteY69" fmla="*/ 53788 h 1676400"/>
              <a:gd name="connsiteX70" fmla="*/ 1573306 w 1815353"/>
              <a:gd name="connsiteY70" fmla="*/ 35858 h 1676400"/>
              <a:gd name="connsiteX71" fmla="*/ 1559859 w 1815353"/>
              <a:gd name="connsiteY71" fmla="*/ 26894 h 1676400"/>
              <a:gd name="connsiteX72" fmla="*/ 1532965 w 1815353"/>
              <a:gd name="connsiteY72" fmla="*/ 17929 h 1676400"/>
              <a:gd name="connsiteX73" fmla="*/ 1519518 w 1815353"/>
              <a:gd name="connsiteY73" fmla="*/ 8964 h 1676400"/>
              <a:gd name="connsiteX74" fmla="*/ 1483659 w 1815353"/>
              <a:gd name="connsiteY74" fmla="*/ 0 h 1676400"/>
              <a:gd name="connsiteX75" fmla="*/ 1407459 w 1815353"/>
              <a:gd name="connsiteY75" fmla="*/ 4482 h 1676400"/>
              <a:gd name="connsiteX76" fmla="*/ 1380565 w 1815353"/>
              <a:gd name="connsiteY76" fmla="*/ 8964 h 1676400"/>
              <a:gd name="connsiteX77" fmla="*/ 1349188 w 1815353"/>
              <a:gd name="connsiteY77" fmla="*/ 13447 h 1676400"/>
              <a:gd name="connsiteX78" fmla="*/ 1304365 w 1815353"/>
              <a:gd name="connsiteY78" fmla="*/ 26894 h 1676400"/>
              <a:gd name="connsiteX79" fmla="*/ 1277471 w 1815353"/>
              <a:gd name="connsiteY79" fmla="*/ 44823 h 1676400"/>
              <a:gd name="connsiteX80" fmla="*/ 1250577 w 1815353"/>
              <a:gd name="connsiteY80" fmla="*/ 53788 h 1676400"/>
              <a:gd name="connsiteX81" fmla="*/ 1223682 w 1815353"/>
              <a:gd name="connsiteY81" fmla="*/ 67235 h 1676400"/>
              <a:gd name="connsiteX82" fmla="*/ 1196788 w 1815353"/>
              <a:gd name="connsiteY82" fmla="*/ 80682 h 1676400"/>
              <a:gd name="connsiteX83" fmla="*/ 1156447 w 1815353"/>
              <a:gd name="connsiteY83" fmla="*/ 98611 h 1676400"/>
              <a:gd name="connsiteX84" fmla="*/ 1143000 w 1815353"/>
              <a:gd name="connsiteY84" fmla="*/ 103094 h 1676400"/>
              <a:gd name="connsiteX85" fmla="*/ 1107141 w 1815353"/>
              <a:gd name="connsiteY85" fmla="*/ 116541 h 1676400"/>
              <a:gd name="connsiteX86" fmla="*/ 1075765 w 1815353"/>
              <a:gd name="connsiteY86" fmla="*/ 129988 h 1676400"/>
              <a:gd name="connsiteX87" fmla="*/ 1062318 w 1815353"/>
              <a:gd name="connsiteY87" fmla="*/ 138952 h 1676400"/>
              <a:gd name="connsiteX88" fmla="*/ 1035424 w 1815353"/>
              <a:gd name="connsiteY88" fmla="*/ 147917 h 1676400"/>
              <a:gd name="connsiteX89" fmla="*/ 1008529 w 1815353"/>
              <a:gd name="connsiteY89" fmla="*/ 156882 h 1676400"/>
              <a:gd name="connsiteX90" fmla="*/ 995082 w 1815353"/>
              <a:gd name="connsiteY90" fmla="*/ 161364 h 1676400"/>
              <a:gd name="connsiteX91" fmla="*/ 945777 w 1815353"/>
              <a:gd name="connsiteY91" fmla="*/ 179294 h 1676400"/>
              <a:gd name="connsiteX92" fmla="*/ 927847 w 1815353"/>
              <a:gd name="connsiteY92" fmla="*/ 183776 h 1676400"/>
              <a:gd name="connsiteX93" fmla="*/ 909918 w 1815353"/>
              <a:gd name="connsiteY93" fmla="*/ 188258 h 1676400"/>
              <a:gd name="connsiteX94" fmla="*/ 865094 w 1815353"/>
              <a:gd name="connsiteY94" fmla="*/ 192741 h 1676400"/>
              <a:gd name="connsiteX95" fmla="*/ 806824 w 1815353"/>
              <a:gd name="connsiteY95" fmla="*/ 201705 h 1676400"/>
              <a:gd name="connsiteX96" fmla="*/ 721659 w 1815353"/>
              <a:gd name="connsiteY96" fmla="*/ 206188 h 1676400"/>
              <a:gd name="connsiteX97" fmla="*/ 627529 w 1815353"/>
              <a:gd name="connsiteY97" fmla="*/ 197223 h 1676400"/>
              <a:gd name="connsiteX98" fmla="*/ 578224 w 1815353"/>
              <a:gd name="connsiteY98" fmla="*/ 188258 h 1676400"/>
              <a:gd name="connsiteX99" fmla="*/ 542365 w 1815353"/>
              <a:gd name="connsiteY99" fmla="*/ 179294 h 1676400"/>
              <a:gd name="connsiteX100" fmla="*/ 510988 w 1815353"/>
              <a:gd name="connsiteY100" fmla="*/ 174811 h 1676400"/>
              <a:gd name="connsiteX101" fmla="*/ 457200 w 1815353"/>
              <a:gd name="connsiteY101" fmla="*/ 165847 h 1676400"/>
              <a:gd name="connsiteX102" fmla="*/ 407894 w 1815353"/>
              <a:gd name="connsiteY102" fmla="*/ 161364 h 1676400"/>
              <a:gd name="connsiteX103" fmla="*/ 385482 w 1815353"/>
              <a:gd name="connsiteY103" fmla="*/ 156882 h 1676400"/>
              <a:gd name="connsiteX104" fmla="*/ 367553 w 1815353"/>
              <a:gd name="connsiteY104" fmla="*/ 152400 h 1676400"/>
              <a:gd name="connsiteX105" fmla="*/ 295835 w 1815353"/>
              <a:gd name="connsiteY105" fmla="*/ 143435 h 1676400"/>
              <a:gd name="connsiteX106" fmla="*/ 273424 w 1815353"/>
              <a:gd name="connsiteY106" fmla="*/ 138952 h 1676400"/>
              <a:gd name="connsiteX107" fmla="*/ 259977 w 1815353"/>
              <a:gd name="connsiteY107" fmla="*/ 134470 h 1676400"/>
              <a:gd name="connsiteX108" fmla="*/ 228600 w 1815353"/>
              <a:gd name="connsiteY108" fmla="*/ 129988 h 1676400"/>
              <a:gd name="connsiteX109" fmla="*/ 201706 w 1815353"/>
              <a:gd name="connsiteY109" fmla="*/ 125505 h 1676400"/>
              <a:gd name="connsiteX110" fmla="*/ 179294 w 1815353"/>
              <a:gd name="connsiteY110" fmla="*/ 121023 h 1676400"/>
              <a:gd name="connsiteX111" fmla="*/ 161365 w 1815353"/>
              <a:gd name="connsiteY111" fmla="*/ 116541 h 1676400"/>
              <a:gd name="connsiteX112" fmla="*/ 121024 w 1815353"/>
              <a:gd name="connsiteY112" fmla="*/ 112058 h 1676400"/>
              <a:gd name="connsiteX113" fmla="*/ 76200 w 1815353"/>
              <a:gd name="connsiteY113" fmla="*/ 103094 h 1676400"/>
              <a:gd name="connsiteX114" fmla="*/ 40341 w 1815353"/>
              <a:gd name="connsiteY114" fmla="*/ 107576 h 1676400"/>
              <a:gd name="connsiteX115" fmla="*/ 71718 w 1815353"/>
              <a:gd name="connsiteY115" fmla="*/ 129988 h 1676400"/>
              <a:gd name="connsiteX116" fmla="*/ 89647 w 1815353"/>
              <a:gd name="connsiteY116" fmla="*/ 143435 h 1676400"/>
              <a:gd name="connsiteX117" fmla="*/ 53788 w 1815353"/>
              <a:gd name="connsiteY117" fmla="*/ 147917 h 1676400"/>
              <a:gd name="connsiteX118" fmla="*/ 40341 w 1815353"/>
              <a:gd name="connsiteY118" fmla="*/ 161364 h 1676400"/>
              <a:gd name="connsiteX119" fmla="*/ 26894 w 1815353"/>
              <a:gd name="connsiteY119" fmla="*/ 170329 h 1676400"/>
              <a:gd name="connsiteX120" fmla="*/ 116541 w 1815353"/>
              <a:gd name="connsiteY120" fmla="*/ 210670 h 1676400"/>
              <a:gd name="connsiteX121" fmla="*/ 53788 w 1815353"/>
              <a:gd name="connsiteY121" fmla="*/ 224117 h 1676400"/>
              <a:gd name="connsiteX122" fmla="*/ 35859 w 1815353"/>
              <a:gd name="connsiteY122" fmla="*/ 228600 h 1676400"/>
              <a:gd name="connsiteX123" fmla="*/ 8965 w 1815353"/>
              <a:gd name="connsiteY123" fmla="*/ 237564 h 1676400"/>
              <a:gd name="connsiteX124" fmla="*/ 44824 w 1815353"/>
              <a:gd name="connsiteY124" fmla="*/ 251011 h 1676400"/>
              <a:gd name="connsiteX125" fmla="*/ 71718 w 1815353"/>
              <a:gd name="connsiteY125" fmla="*/ 255494 h 1676400"/>
              <a:gd name="connsiteX126" fmla="*/ 107577 w 1815353"/>
              <a:gd name="connsiteY126" fmla="*/ 264458 h 1676400"/>
              <a:gd name="connsiteX127" fmla="*/ 80682 w 1815353"/>
              <a:gd name="connsiteY127" fmla="*/ 273423 h 1676400"/>
              <a:gd name="connsiteX128" fmla="*/ 49306 w 1815353"/>
              <a:gd name="connsiteY128" fmla="*/ 286870 h 1676400"/>
              <a:gd name="connsiteX129" fmla="*/ 35859 w 1815353"/>
              <a:gd name="connsiteY129" fmla="*/ 300317 h 1676400"/>
              <a:gd name="connsiteX130" fmla="*/ 49306 w 1815353"/>
              <a:gd name="connsiteY130" fmla="*/ 304800 h 1676400"/>
              <a:gd name="connsiteX131" fmla="*/ 98612 w 1815353"/>
              <a:gd name="connsiteY131" fmla="*/ 309282 h 1676400"/>
              <a:gd name="connsiteX132" fmla="*/ 116541 w 1815353"/>
              <a:gd name="connsiteY132" fmla="*/ 313764 h 1676400"/>
              <a:gd name="connsiteX133" fmla="*/ 94129 w 1815353"/>
              <a:gd name="connsiteY133" fmla="*/ 327211 h 1676400"/>
              <a:gd name="connsiteX134" fmla="*/ 76200 w 1815353"/>
              <a:gd name="connsiteY134" fmla="*/ 331694 h 1676400"/>
              <a:gd name="connsiteX135" fmla="*/ 62753 w 1815353"/>
              <a:gd name="connsiteY135" fmla="*/ 336176 h 1676400"/>
              <a:gd name="connsiteX136" fmla="*/ 49306 w 1815353"/>
              <a:gd name="connsiteY136" fmla="*/ 345141 h 1676400"/>
              <a:gd name="connsiteX137" fmla="*/ 53788 w 1815353"/>
              <a:gd name="connsiteY137" fmla="*/ 372035 h 1676400"/>
              <a:gd name="connsiteX138" fmla="*/ 89647 w 1815353"/>
              <a:gd name="connsiteY138" fmla="*/ 381000 h 1676400"/>
              <a:gd name="connsiteX139" fmla="*/ 103094 w 1815353"/>
              <a:gd name="connsiteY139" fmla="*/ 385482 h 1676400"/>
              <a:gd name="connsiteX140" fmla="*/ 85165 w 1815353"/>
              <a:gd name="connsiteY140" fmla="*/ 394447 h 1676400"/>
              <a:gd name="connsiteX141" fmla="*/ 44824 w 1815353"/>
              <a:gd name="connsiteY141" fmla="*/ 403411 h 1676400"/>
              <a:gd name="connsiteX142" fmla="*/ 31377 w 1815353"/>
              <a:gd name="connsiteY142" fmla="*/ 407894 h 1676400"/>
              <a:gd name="connsiteX143" fmla="*/ 17929 w 1815353"/>
              <a:gd name="connsiteY143" fmla="*/ 416858 h 1676400"/>
              <a:gd name="connsiteX144" fmla="*/ 67235 w 1815353"/>
              <a:gd name="connsiteY144" fmla="*/ 430305 h 1676400"/>
              <a:gd name="connsiteX145" fmla="*/ 26894 w 1815353"/>
              <a:gd name="connsiteY145" fmla="*/ 448235 h 1676400"/>
              <a:gd name="connsiteX146" fmla="*/ 13447 w 1815353"/>
              <a:gd name="connsiteY146" fmla="*/ 452717 h 1676400"/>
              <a:gd name="connsiteX147" fmla="*/ 0 w 1815353"/>
              <a:gd name="connsiteY147" fmla="*/ 461682 h 1676400"/>
              <a:gd name="connsiteX148" fmla="*/ 13447 w 1815353"/>
              <a:gd name="connsiteY148" fmla="*/ 470647 h 1676400"/>
              <a:gd name="connsiteX149" fmla="*/ 58271 w 1815353"/>
              <a:gd name="connsiteY149" fmla="*/ 479611 h 1676400"/>
              <a:gd name="connsiteX150" fmla="*/ 85165 w 1815353"/>
              <a:gd name="connsiteY150" fmla="*/ 484094 h 1676400"/>
              <a:gd name="connsiteX151" fmla="*/ 44824 w 1815353"/>
              <a:gd name="connsiteY151" fmla="*/ 497541 h 1676400"/>
              <a:gd name="connsiteX152" fmla="*/ 31377 w 1815353"/>
              <a:gd name="connsiteY152" fmla="*/ 502023 h 1676400"/>
              <a:gd name="connsiteX153" fmla="*/ 17929 w 1815353"/>
              <a:gd name="connsiteY153" fmla="*/ 510988 h 1676400"/>
              <a:gd name="connsiteX154" fmla="*/ 4482 w 1815353"/>
              <a:gd name="connsiteY154" fmla="*/ 515470 h 1676400"/>
              <a:gd name="connsiteX155" fmla="*/ 22412 w 1815353"/>
              <a:gd name="connsiteY155" fmla="*/ 519952 h 1676400"/>
              <a:gd name="connsiteX156" fmla="*/ 49306 w 1815353"/>
              <a:gd name="connsiteY156" fmla="*/ 528917 h 1676400"/>
              <a:gd name="connsiteX157" fmla="*/ 62753 w 1815353"/>
              <a:gd name="connsiteY157" fmla="*/ 533400 h 1676400"/>
              <a:gd name="connsiteX158" fmla="*/ 35859 w 1815353"/>
              <a:gd name="connsiteY158" fmla="*/ 555811 h 1676400"/>
              <a:gd name="connsiteX159" fmla="*/ 8965 w 1815353"/>
              <a:gd name="connsiteY159" fmla="*/ 582705 h 1676400"/>
              <a:gd name="connsiteX160" fmla="*/ 13447 w 1815353"/>
              <a:gd name="connsiteY160" fmla="*/ 600635 h 1676400"/>
              <a:gd name="connsiteX161" fmla="*/ 40341 w 1815353"/>
              <a:gd name="connsiteY161" fmla="*/ 614082 h 1676400"/>
              <a:gd name="connsiteX162" fmla="*/ 53788 w 1815353"/>
              <a:gd name="connsiteY162" fmla="*/ 623047 h 1676400"/>
              <a:gd name="connsiteX163" fmla="*/ 85165 w 1815353"/>
              <a:gd name="connsiteY163" fmla="*/ 632011 h 1676400"/>
              <a:gd name="connsiteX164" fmla="*/ 112059 w 1815353"/>
              <a:gd name="connsiteY164" fmla="*/ 640976 h 1676400"/>
              <a:gd name="connsiteX165" fmla="*/ 188259 w 1815353"/>
              <a:gd name="connsiteY165" fmla="*/ 649941 h 1676400"/>
              <a:gd name="connsiteX166" fmla="*/ 264459 w 1815353"/>
              <a:gd name="connsiteY166" fmla="*/ 645458 h 1676400"/>
              <a:gd name="connsiteX167" fmla="*/ 309282 w 1815353"/>
              <a:gd name="connsiteY167" fmla="*/ 636494 h 1676400"/>
              <a:gd name="connsiteX168" fmla="*/ 345141 w 1815353"/>
              <a:gd name="connsiteY168" fmla="*/ 632011 h 1676400"/>
              <a:gd name="connsiteX169" fmla="*/ 372035 w 1815353"/>
              <a:gd name="connsiteY169" fmla="*/ 623047 h 1676400"/>
              <a:gd name="connsiteX170" fmla="*/ 389965 w 1815353"/>
              <a:gd name="connsiteY170" fmla="*/ 618564 h 1676400"/>
              <a:gd name="connsiteX171" fmla="*/ 416859 w 1815353"/>
              <a:gd name="connsiteY171" fmla="*/ 609600 h 1676400"/>
              <a:gd name="connsiteX172" fmla="*/ 430306 w 1815353"/>
              <a:gd name="connsiteY172" fmla="*/ 605117 h 1676400"/>
              <a:gd name="connsiteX173" fmla="*/ 466165 w 1815353"/>
              <a:gd name="connsiteY173" fmla="*/ 600635 h 1676400"/>
              <a:gd name="connsiteX174" fmla="*/ 528918 w 1815353"/>
              <a:gd name="connsiteY174" fmla="*/ 587188 h 1676400"/>
              <a:gd name="connsiteX175" fmla="*/ 654424 w 1815353"/>
              <a:gd name="connsiteY175" fmla="*/ 582705 h 1676400"/>
              <a:gd name="connsiteX176" fmla="*/ 757518 w 1815353"/>
              <a:gd name="connsiteY176" fmla="*/ 569258 h 1676400"/>
              <a:gd name="connsiteX177" fmla="*/ 815788 w 1815353"/>
              <a:gd name="connsiteY177" fmla="*/ 555811 h 1676400"/>
              <a:gd name="connsiteX178" fmla="*/ 856129 w 1815353"/>
              <a:gd name="connsiteY178" fmla="*/ 551329 h 1676400"/>
              <a:gd name="connsiteX179" fmla="*/ 909918 w 1815353"/>
              <a:gd name="connsiteY179" fmla="*/ 555811 h 1676400"/>
              <a:gd name="connsiteX180" fmla="*/ 936812 w 1815353"/>
              <a:gd name="connsiteY180" fmla="*/ 578223 h 1676400"/>
              <a:gd name="connsiteX181" fmla="*/ 950259 w 1815353"/>
              <a:gd name="connsiteY181" fmla="*/ 596152 h 1676400"/>
              <a:gd name="connsiteX182" fmla="*/ 959224 w 1815353"/>
              <a:gd name="connsiteY182" fmla="*/ 609600 h 1676400"/>
              <a:gd name="connsiteX183" fmla="*/ 972671 w 1815353"/>
              <a:gd name="connsiteY183" fmla="*/ 618564 h 1676400"/>
              <a:gd name="connsiteX184" fmla="*/ 986118 w 1815353"/>
              <a:gd name="connsiteY184" fmla="*/ 649941 h 1676400"/>
              <a:gd name="connsiteX185" fmla="*/ 990600 w 1815353"/>
              <a:gd name="connsiteY185" fmla="*/ 667870 h 1676400"/>
              <a:gd name="connsiteX186" fmla="*/ 999565 w 1815353"/>
              <a:gd name="connsiteY186" fmla="*/ 685800 h 1676400"/>
              <a:gd name="connsiteX187" fmla="*/ 1004047 w 1815353"/>
              <a:gd name="connsiteY187" fmla="*/ 708211 h 1676400"/>
              <a:gd name="connsiteX188" fmla="*/ 1008529 w 1815353"/>
              <a:gd name="connsiteY188" fmla="*/ 721658 h 1676400"/>
              <a:gd name="connsiteX189" fmla="*/ 1013012 w 1815353"/>
              <a:gd name="connsiteY189" fmla="*/ 739588 h 1676400"/>
              <a:gd name="connsiteX190" fmla="*/ 999565 w 1815353"/>
              <a:gd name="connsiteY190" fmla="*/ 941294 h 1676400"/>
              <a:gd name="connsiteX191" fmla="*/ 990600 w 1815353"/>
              <a:gd name="connsiteY191" fmla="*/ 995082 h 1676400"/>
              <a:gd name="connsiteX192" fmla="*/ 981635 w 1815353"/>
              <a:gd name="connsiteY192" fmla="*/ 1138517 h 1676400"/>
              <a:gd name="connsiteX193" fmla="*/ 986118 w 1815353"/>
              <a:gd name="connsiteY193" fmla="*/ 1232647 h 1676400"/>
              <a:gd name="connsiteX194" fmla="*/ 990600 w 1815353"/>
              <a:gd name="connsiteY194" fmla="*/ 1272988 h 1676400"/>
              <a:gd name="connsiteX195" fmla="*/ 1004047 w 1815353"/>
              <a:gd name="connsiteY195" fmla="*/ 1344705 h 1676400"/>
              <a:gd name="connsiteX196" fmla="*/ 1008529 w 1815353"/>
              <a:gd name="connsiteY196" fmla="*/ 1389529 h 1676400"/>
              <a:gd name="connsiteX197" fmla="*/ 1013012 w 1815353"/>
              <a:gd name="connsiteY197" fmla="*/ 1402976 h 1676400"/>
              <a:gd name="connsiteX198" fmla="*/ 1017494 w 1815353"/>
              <a:gd name="connsiteY198" fmla="*/ 1425388 h 1676400"/>
              <a:gd name="connsiteX199" fmla="*/ 1026459 w 1815353"/>
              <a:gd name="connsiteY199" fmla="*/ 1456764 h 1676400"/>
              <a:gd name="connsiteX200" fmla="*/ 1030941 w 1815353"/>
              <a:gd name="connsiteY200" fmla="*/ 1474694 h 1676400"/>
              <a:gd name="connsiteX201" fmla="*/ 1035424 w 1815353"/>
              <a:gd name="connsiteY201" fmla="*/ 1501588 h 1676400"/>
              <a:gd name="connsiteX202" fmla="*/ 1044388 w 1815353"/>
              <a:gd name="connsiteY202" fmla="*/ 1519517 h 1676400"/>
              <a:gd name="connsiteX203" fmla="*/ 1048871 w 1815353"/>
              <a:gd name="connsiteY203" fmla="*/ 1537447 h 1676400"/>
              <a:gd name="connsiteX204" fmla="*/ 1053353 w 1815353"/>
              <a:gd name="connsiteY204" fmla="*/ 1550894 h 1676400"/>
              <a:gd name="connsiteX205" fmla="*/ 1057835 w 1815353"/>
              <a:gd name="connsiteY205" fmla="*/ 1568823 h 1676400"/>
              <a:gd name="connsiteX206" fmla="*/ 1071282 w 1815353"/>
              <a:gd name="connsiteY206" fmla="*/ 1609164 h 1676400"/>
              <a:gd name="connsiteX207" fmla="*/ 1080247 w 1815353"/>
              <a:gd name="connsiteY207" fmla="*/ 1636058 h 1676400"/>
              <a:gd name="connsiteX208" fmla="*/ 1093694 w 1815353"/>
              <a:gd name="connsiteY208" fmla="*/ 1676400 h 1676400"/>
              <a:gd name="connsiteX209" fmla="*/ 1102659 w 1815353"/>
              <a:gd name="connsiteY209" fmla="*/ 1662952 h 1676400"/>
              <a:gd name="connsiteX210" fmla="*/ 1107141 w 1815353"/>
              <a:gd name="connsiteY210" fmla="*/ 1649505 h 1676400"/>
              <a:gd name="connsiteX211" fmla="*/ 1120588 w 1815353"/>
              <a:gd name="connsiteY211" fmla="*/ 1640541 h 1676400"/>
              <a:gd name="connsiteX212" fmla="*/ 1134035 w 1815353"/>
              <a:gd name="connsiteY212" fmla="*/ 1627094 h 1676400"/>
              <a:gd name="connsiteX213" fmla="*/ 1147482 w 1815353"/>
              <a:gd name="connsiteY213" fmla="*/ 1618129 h 1676400"/>
              <a:gd name="connsiteX214" fmla="*/ 1174377 w 1815353"/>
              <a:gd name="connsiteY214" fmla="*/ 1609164 h 1676400"/>
              <a:gd name="connsiteX215" fmla="*/ 1183341 w 1815353"/>
              <a:gd name="connsiteY215" fmla="*/ 1595717 h 1676400"/>
              <a:gd name="connsiteX216" fmla="*/ 1210235 w 1815353"/>
              <a:gd name="connsiteY216" fmla="*/ 1582270 h 1676400"/>
              <a:gd name="connsiteX217" fmla="*/ 1250577 w 1815353"/>
              <a:gd name="connsiteY217" fmla="*/ 1564341 h 1676400"/>
              <a:gd name="connsiteX218" fmla="*/ 1264024 w 1815353"/>
              <a:gd name="connsiteY218" fmla="*/ 1559858 h 1676400"/>
              <a:gd name="connsiteX219" fmla="*/ 1290918 w 1815353"/>
              <a:gd name="connsiteY219" fmla="*/ 1546411 h 1676400"/>
              <a:gd name="connsiteX220" fmla="*/ 1304365 w 1815353"/>
              <a:gd name="connsiteY220" fmla="*/ 1537447 h 1676400"/>
              <a:gd name="connsiteX221" fmla="*/ 1331259 w 1815353"/>
              <a:gd name="connsiteY221" fmla="*/ 1528482 h 1676400"/>
              <a:gd name="connsiteX222" fmla="*/ 1344706 w 1815353"/>
              <a:gd name="connsiteY222" fmla="*/ 1524000 h 1676400"/>
              <a:gd name="connsiteX223" fmla="*/ 1376082 w 1815353"/>
              <a:gd name="connsiteY223" fmla="*/ 1519517 h 1676400"/>
              <a:gd name="connsiteX224" fmla="*/ 1456765 w 1815353"/>
              <a:gd name="connsiteY224" fmla="*/ 1524000 h 1676400"/>
              <a:gd name="connsiteX225" fmla="*/ 1483659 w 1815353"/>
              <a:gd name="connsiteY225" fmla="*/ 1537447 h 1676400"/>
              <a:gd name="connsiteX226" fmla="*/ 1497106 w 1815353"/>
              <a:gd name="connsiteY226" fmla="*/ 1541929 h 1676400"/>
              <a:gd name="connsiteX227" fmla="*/ 1519518 w 1815353"/>
              <a:gd name="connsiteY227" fmla="*/ 1541929 h 1676400"/>
              <a:gd name="connsiteX0" fmla="*/ 1519518 w 1815353"/>
              <a:gd name="connsiteY0" fmla="*/ 1541929 h 1676400"/>
              <a:gd name="connsiteX1" fmla="*/ 1506071 w 1815353"/>
              <a:gd name="connsiteY1" fmla="*/ 1528482 h 1676400"/>
              <a:gd name="connsiteX2" fmla="*/ 1501588 w 1815353"/>
              <a:gd name="connsiteY2" fmla="*/ 1510552 h 1676400"/>
              <a:gd name="connsiteX3" fmla="*/ 1497106 w 1815353"/>
              <a:gd name="connsiteY3" fmla="*/ 1497105 h 1676400"/>
              <a:gd name="connsiteX4" fmla="*/ 1488141 w 1815353"/>
              <a:gd name="connsiteY4" fmla="*/ 1443317 h 1676400"/>
              <a:gd name="connsiteX5" fmla="*/ 1479177 w 1815353"/>
              <a:gd name="connsiteY5" fmla="*/ 1402976 h 1676400"/>
              <a:gd name="connsiteX6" fmla="*/ 1474694 w 1815353"/>
              <a:gd name="connsiteY6" fmla="*/ 1362635 h 1676400"/>
              <a:gd name="connsiteX7" fmla="*/ 1470212 w 1815353"/>
              <a:gd name="connsiteY7" fmla="*/ 1344705 h 1676400"/>
              <a:gd name="connsiteX8" fmla="*/ 1465729 w 1815353"/>
              <a:gd name="connsiteY8" fmla="*/ 1322294 h 1676400"/>
              <a:gd name="connsiteX9" fmla="*/ 1456765 w 1815353"/>
              <a:gd name="connsiteY9" fmla="*/ 1286435 h 1676400"/>
              <a:gd name="connsiteX10" fmla="*/ 1443318 w 1815353"/>
              <a:gd name="connsiteY10" fmla="*/ 1192305 h 1676400"/>
              <a:gd name="connsiteX11" fmla="*/ 1438835 w 1815353"/>
              <a:gd name="connsiteY11" fmla="*/ 1169894 h 1676400"/>
              <a:gd name="connsiteX12" fmla="*/ 1434353 w 1815353"/>
              <a:gd name="connsiteY12" fmla="*/ 1147482 h 1676400"/>
              <a:gd name="connsiteX13" fmla="*/ 1425388 w 1815353"/>
              <a:gd name="connsiteY13" fmla="*/ 1066800 h 1676400"/>
              <a:gd name="connsiteX14" fmla="*/ 1416424 w 1815353"/>
              <a:gd name="connsiteY14" fmla="*/ 1013011 h 1676400"/>
              <a:gd name="connsiteX15" fmla="*/ 1411941 w 1815353"/>
              <a:gd name="connsiteY15" fmla="*/ 986117 h 1676400"/>
              <a:gd name="connsiteX16" fmla="*/ 1407459 w 1815353"/>
              <a:gd name="connsiteY16" fmla="*/ 851647 h 1676400"/>
              <a:gd name="connsiteX17" fmla="*/ 1402977 w 1815353"/>
              <a:gd name="connsiteY17" fmla="*/ 824752 h 1676400"/>
              <a:gd name="connsiteX18" fmla="*/ 1394012 w 1815353"/>
              <a:gd name="connsiteY18" fmla="*/ 775447 h 1676400"/>
              <a:gd name="connsiteX19" fmla="*/ 1380565 w 1815353"/>
              <a:gd name="connsiteY19" fmla="*/ 676835 h 1676400"/>
              <a:gd name="connsiteX20" fmla="*/ 1371600 w 1815353"/>
              <a:gd name="connsiteY20" fmla="*/ 623047 h 1676400"/>
              <a:gd name="connsiteX21" fmla="*/ 1376082 w 1815353"/>
              <a:gd name="connsiteY21" fmla="*/ 515470 h 1676400"/>
              <a:gd name="connsiteX22" fmla="*/ 1385047 w 1815353"/>
              <a:gd name="connsiteY22" fmla="*/ 488576 h 1676400"/>
              <a:gd name="connsiteX23" fmla="*/ 1389529 w 1815353"/>
              <a:gd name="connsiteY23" fmla="*/ 475129 h 1676400"/>
              <a:gd name="connsiteX24" fmla="*/ 1402977 w 1815353"/>
              <a:gd name="connsiteY24" fmla="*/ 434788 h 1676400"/>
              <a:gd name="connsiteX25" fmla="*/ 1407459 w 1815353"/>
              <a:gd name="connsiteY25" fmla="*/ 421341 h 1676400"/>
              <a:gd name="connsiteX26" fmla="*/ 1434353 w 1815353"/>
              <a:gd name="connsiteY26" fmla="*/ 398929 h 1676400"/>
              <a:gd name="connsiteX27" fmla="*/ 1470212 w 1815353"/>
              <a:gd name="connsiteY27" fmla="*/ 403411 h 1676400"/>
              <a:gd name="connsiteX28" fmla="*/ 1510553 w 1815353"/>
              <a:gd name="connsiteY28" fmla="*/ 430305 h 1676400"/>
              <a:gd name="connsiteX29" fmla="*/ 1519518 w 1815353"/>
              <a:gd name="connsiteY29" fmla="*/ 443752 h 1676400"/>
              <a:gd name="connsiteX30" fmla="*/ 1532965 w 1815353"/>
              <a:gd name="connsiteY30" fmla="*/ 470647 h 1676400"/>
              <a:gd name="connsiteX31" fmla="*/ 1559859 w 1815353"/>
              <a:gd name="connsiteY31" fmla="*/ 524435 h 1676400"/>
              <a:gd name="connsiteX32" fmla="*/ 1586753 w 1815353"/>
              <a:gd name="connsiteY32" fmla="*/ 542364 h 1676400"/>
              <a:gd name="connsiteX33" fmla="*/ 1600200 w 1815353"/>
              <a:gd name="connsiteY33" fmla="*/ 551329 h 1676400"/>
              <a:gd name="connsiteX34" fmla="*/ 1627094 w 1815353"/>
              <a:gd name="connsiteY34" fmla="*/ 569258 h 1676400"/>
              <a:gd name="connsiteX35" fmla="*/ 1636059 w 1815353"/>
              <a:gd name="connsiteY35" fmla="*/ 582705 h 1676400"/>
              <a:gd name="connsiteX36" fmla="*/ 1662953 w 1815353"/>
              <a:gd name="connsiteY36" fmla="*/ 591670 h 1676400"/>
              <a:gd name="connsiteX37" fmla="*/ 1653988 w 1815353"/>
              <a:gd name="connsiteY37" fmla="*/ 551329 h 1676400"/>
              <a:gd name="connsiteX38" fmla="*/ 1671918 w 1815353"/>
              <a:gd name="connsiteY38" fmla="*/ 542364 h 1676400"/>
              <a:gd name="connsiteX39" fmla="*/ 1685365 w 1815353"/>
              <a:gd name="connsiteY39" fmla="*/ 551329 h 1676400"/>
              <a:gd name="connsiteX40" fmla="*/ 1698812 w 1815353"/>
              <a:gd name="connsiteY40" fmla="*/ 555811 h 1676400"/>
              <a:gd name="connsiteX41" fmla="*/ 1716741 w 1815353"/>
              <a:gd name="connsiteY41" fmla="*/ 564776 h 1676400"/>
              <a:gd name="connsiteX42" fmla="*/ 1712259 w 1815353"/>
              <a:gd name="connsiteY42" fmla="*/ 542364 h 1676400"/>
              <a:gd name="connsiteX43" fmla="*/ 1694329 w 1815353"/>
              <a:gd name="connsiteY43" fmla="*/ 515470 h 1676400"/>
              <a:gd name="connsiteX44" fmla="*/ 1730188 w 1815353"/>
              <a:gd name="connsiteY44" fmla="*/ 524435 h 1676400"/>
              <a:gd name="connsiteX45" fmla="*/ 1716741 w 1815353"/>
              <a:gd name="connsiteY45" fmla="*/ 493058 h 1676400"/>
              <a:gd name="connsiteX46" fmla="*/ 1712259 w 1815353"/>
              <a:gd name="connsiteY46" fmla="*/ 479611 h 1676400"/>
              <a:gd name="connsiteX47" fmla="*/ 1734671 w 1815353"/>
              <a:gd name="connsiteY47" fmla="*/ 484094 h 1676400"/>
              <a:gd name="connsiteX48" fmla="*/ 1748118 w 1815353"/>
              <a:gd name="connsiteY48" fmla="*/ 488576 h 1676400"/>
              <a:gd name="connsiteX49" fmla="*/ 1766047 w 1815353"/>
              <a:gd name="connsiteY49" fmla="*/ 493058 h 1676400"/>
              <a:gd name="connsiteX50" fmla="*/ 1761565 w 1815353"/>
              <a:gd name="connsiteY50" fmla="*/ 475129 h 1676400"/>
              <a:gd name="connsiteX51" fmla="*/ 1752600 w 1815353"/>
              <a:gd name="connsiteY51" fmla="*/ 457200 h 1676400"/>
              <a:gd name="connsiteX52" fmla="*/ 1766047 w 1815353"/>
              <a:gd name="connsiteY52" fmla="*/ 452717 h 1676400"/>
              <a:gd name="connsiteX53" fmla="*/ 1801906 w 1815353"/>
              <a:gd name="connsiteY53" fmla="*/ 448235 h 1676400"/>
              <a:gd name="connsiteX54" fmla="*/ 1815353 w 1815353"/>
              <a:gd name="connsiteY54" fmla="*/ 421341 h 1676400"/>
              <a:gd name="connsiteX55" fmla="*/ 1801906 w 1815353"/>
              <a:gd name="connsiteY55" fmla="*/ 367552 h 1676400"/>
              <a:gd name="connsiteX56" fmla="*/ 1792941 w 1815353"/>
              <a:gd name="connsiteY56" fmla="*/ 340658 h 1676400"/>
              <a:gd name="connsiteX57" fmla="*/ 1788459 w 1815353"/>
              <a:gd name="connsiteY57" fmla="*/ 327211 h 1676400"/>
              <a:gd name="connsiteX58" fmla="*/ 1779494 w 1815353"/>
              <a:gd name="connsiteY58" fmla="*/ 273423 h 1676400"/>
              <a:gd name="connsiteX59" fmla="*/ 1770529 w 1815353"/>
              <a:gd name="connsiteY59" fmla="*/ 246529 h 1676400"/>
              <a:gd name="connsiteX60" fmla="*/ 1752600 w 1815353"/>
              <a:gd name="connsiteY60" fmla="*/ 215152 h 1676400"/>
              <a:gd name="connsiteX61" fmla="*/ 1739153 w 1815353"/>
              <a:gd name="connsiteY61" fmla="*/ 188258 h 1676400"/>
              <a:gd name="connsiteX62" fmla="*/ 1730188 w 1815353"/>
              <a:gd name="connsiteY62" fmla="*/ 161364 h 1676400"/>
              <a:gd name="connsiteX63" fmla="*/ 1716741 w 1815353"/>
              <a:gd name="connsiteY63" fmla="*/ 134470 h 1676400"/>
              <a:gd name="connsiteX64" fmla="*/ 1703294 w 1815353"/>
              <a:gd name="connsiteY64" fmla="*/ 125505 h 1676400"/>
              <a:gd name="connsiteX65" fmla="*/ 1698812 w 1815353"/>
              <a:gd name="connsiteY65" fmla="*/ 112058 h 1676400"/>
              <a:gd name="connsiteX66" fmla="*/ 1658471 w 1815353"/>
              <a:gd name="connsiteY66" fmla="*/ 80682 h 1676400"/>
              <a:gd name="connsiteX67" fmla="*/ 1627094 w 1815353"/>
              <a:gd name="connsiteY67" fmla="*/ 67235 h 1676400"/>
              <a:gd name="connsiteX68" fmla="*/ 1613647 w 1815353"/>
              <a:gd name="connsiteY68" fmla="*/ 58270 h 1676400"/>
              <a:gd name="connsiteX69" fmla="*/ 1600200 w 1815353"/>
              <a:gd name="connsiteY69" fmla="*/ 53788 h 1676400"/>
              <a:gd name="connsiteX70" fmla="*/ 1573306 w 1815353"/>
              <a:gd name="connsiteY70" fmla="*/ 35858 h 1676400"/>
              <a:gd name="connsiteX71" fmla="*/ 1559859 w 1815353"/>
              <a:gd name="connsiteY71" fmla="*/ 26894 h 1676400"/>
              <a:gd name="connsiteX72" fmla="*/ 1532965 w 1815353"/>
              <a:gd name="connsiteY72" fmla="*/ 17929 h 1676400"/>
              <a:gd name="connsiteX73" fmla="*/ 1519518 w 1815353"/>
              <a:gd name="connsiteY73" fmla="*/ 8964 h 1676400"/>
              <a:gd name="connsiteX74" fmla="*/ 1483659 w 1815353"/>
              <a:gd name="connsiteY74" fmla="*/ 0 h 1676400"/>
              <a:gd name="connsiteX75" fmla="*/ 1407459 w 1815353"/>
              <a:gd name="connsiteY75" fmla="*/ 4482 h 1676400"/>
              <a:gd name="connsiteX76" fmla="*/ 1380565 w 1815353"/>
              <a:gd name="connsiteY76" fmla="*/ 8964 h 1676400"/>
              <a:gd name="connsiteX77" fmla="*/ 1349188 w 1815353"/>
              <a:gd name="connsiteY77" fmla="*/ 13447 h 1676400"/>
              <a:gd name="connsiteX78" fmla="*/ 1304365 w 1815353"/>
              <a:gd name="connsiteY78" fmla="*/ 26894 h 1676400"/>
              <a:gd name="connsiteX79" fmla="*/ 1277471 w 1815353"/>
              <a:gd name="connsiteY79" fmla="*/ 44823 h 1676400"/>
              <a:gd name="connsiteX80" fmla="*/ 1250577 w 1815353"/>
              <a:gd name="connsiteY80" fmla="*/ 53788 h 1676400"/>
              <a:gd name="connsiteX81" fmla="*/ 1223682 w 1815353"/>
              <a:gd name="connsiteY81" fmla="*/ 67235 h 1676400"/>
              <a:gd name="connsiteX82" fmla="*/ 1196788 w 1815353"/>
              <a:gd name="connsiteY82" fmla="*/ 80682 h 1676400"/>
              <a:gd name="connsiteX83" fmla="*/ 1156447 w 1815353"/>
              <a:gd name="connsiteY83" fmla="*/ 98611 h 1676400"/>
              <a:gd name="connsiteX84" fmla="*/ 1143000 w 1815353"/>
              <a:gd name="connsiteY84" fmla="*/ 103094 h 1676400"/>
              <a:gd name="connsiteX85" fmla="*/ 1107141 w 1815353"/>
              <a:gd name="connsiteY85" fmla="*/ 116541 h 1676400"/>
              <a:gd name="connsiteX86" fmla="*/ 1075765 w 1815353"/>
              <a:gd name="connsiteY86" fmla="*/ 129988 h 1676400"/>
              <a:gd name="connsiteX87" fmla="*/ 1062318 w 1815353"/>
              <a:gd name="connsiteY87" fmla="*/ 138952 h 1676400"/>
              <a:gd name="connsiteX88" fmla="*/ 1035424 w 1815353"/>
              <a:gd name="connsiteY88" fmla="*/ 147917 h 1676400"/>
              <a:gd name="connsiteX89" fmla="*/ 1008529 w 1815353"/>
              <a:gd name="connsiteY89" fmla="*/ 156882 h 1676400"/>
              <a:gd name="connsiteX90" fmla="*/ 995082 w 1815353"/>
              <a:gd name="connsiteY90" fmla="*/ 161364 h 1676400"/>
              <a:gd name="connsiteX91" fmla="*/ 945777 w 1815353"/>
              <a:gd name="connsiteY91" fmla="*/ 179294 h 1676400"/>
              <a:gd name="connsiteX92" fmla="*/ 927847 w 1815353"/>
              <a:gd name="connsiteY92" fmla="*/ 183776 h 1676400"/>
              <a:gd name="connsiteX93" fmla="*/ 909918 w 1815353"/>
              <a:gd name="connsiteY93" fmla="*/ 188258 h 1676400"/>
              <a:gd name="connsiteX94" fmla="*/ 865094 w 1815353"/>
              <a:gd name="connsiteY94" fmla="*/ 192741 h 1676400"/>
              <a:gd name="connsiteX95" fmla="*/ 806824 w 1815353"/>
              <a:gd name="connsiteY95" fmla="*/ 201705 h 1676400"/>
              <a:gd name="connsiteX96" fmla="*/ 721659 w 1815353"/>
              <a:gd name="connsiteY96" fmla="*/ 206188 h 1676400"/>
              <a:gd name="connsiteX97" fmla="*/ 627529 w 1815353"/>
              <a:gd name="connsiteY97" fmla="*/ 197223 h 1676400"/>
              <a:gd name="connsiteX98" fmla="*/ 578224 w 1815353"/>
              <a:gd name="connsiteY98" fmla="*/ 188258 h 1676400"/>
              <a:gd name="connsiteX99" fmla="*/ 542365 w 1815353"/>
              <a:gd name="connsiteY99" fmla="*/ 179294 h 1676400"/>
              <a:gd name="connsiteX100" fmla="*/ 510988 w 1815353"/>
              <a:gd name="connsiteY100" fmla="*/ 174811 h 1676400"/>
              <a:gd name="connsiteX101" fmla="*/ 457200 w 1815353"/>
              <a:gd name="connsiteY101" fmla="*/ 165847 h 1676400"/>
              <a:gd name="connsiteX102" fmla="*/ 407894 w 1815353"/>
              <a:gd name="connsiteY102" fmla="*/ 161364 h 1676400"/>
              <a:gd name="connsiteX103" fmla="*/ 385482 w 1815353"/>
              <a:gd name="connsiteY103" fmla="*/ 156882 h 1676400"/>
              <a:gd name="connsiteX104" fmla="*/ 367553 w 1815353"/>
              <a:gd name="connsiteY104" fmla="*/ 152400 h 1676400"/>
              <a:gd name="connsiteX105" fmla="*/ 295835 w 1815353"/>
              <a:gd name="connsiteY105" fmla="*/ 143435 h 1676400"/>
              <a:gd name="connsiteX106" fmla="*/ 273424 w 1815353"/>
              <a:gd name="connsiteY106" fmla="*/ 138952 h 1676400"/>
              <a:gd name="connsiteX107" fmla="*/ 259977 w 1815353"/>
              <a:gd name="connsiteY107" fmla="*/ 134470 h 1676400"/>
              <a:gd name="connsiteX108" fmla="*/ 228600 w 1815353"/>
              <a:gd name="connsiteY108" fmla="*/ 129988 h 1676400"/>
              <a:gd name="connsiteX109" fmla="*/ 201706 w 1815353"/>
              <a:gd name="connsiteY109" fmla="*/ 125505 h 1676400"/>
              <a:gd name="connsiteX110" fmla="*/ 179294 w 1815353"/>
              <a:gd name="connsiteY110" fmla="*/ 121023 h 1676400"/>
              <a:gd name="connsiteX111" fmla="*/ 161365 w 1815353"/>
              <a:gd name="connsiteY111" fmla="*/ 116541 h 1676400"/>
              <a:gd name="connsiteX112" fmla="*/ 121024 w 1815353"/>
              <a:gd name="connsiteY112" fmla="*/ 112058 h 1676400"/>
              <a:gd name="connsiteX113" fmla="*/ 76200 w 1815353"/>
              <a:gd name="connsiteY113" fmla="*/ 103094 h 1676400"/>
              <a:gd name="connsiteX114" fmla="*/ 40341 w 1815353"/>
              <a:gd name="connsiteY114" fmla="*/ 107576 h 1676400"/>
              <a:gd name="connsiteX115" fmla="*/ 71718 w 1815353"/>
              <a:gd name="connsiteY115" fmla="*/ 129988 h 1676400"/>
              <a:gd name="connsiteX116" fmla="*/ 89647 w 1815353"/>
              <a:gd name="connsiteY116" fmla="*/ 143435 h 1676400"/>
              <a:gd name="connsiteX117" fmla="*/ 53788 w 1815353"/>
              <a:gd name="connsiteY117" fmla="*/ 147917 h 1676400"/>
              <a:gd name="connsiteX118" fmla="*/ 40341 w 1815353"/>
              <a:gd name="connsiteY118" fmla="*/ 161364 h 1676400"/>
              <a:gd name="connsiteX119" fmla="*/ 116541 w 1815353"/>
              <a:gd name="connsiteY119" fmla="*/ 210670 h 1676400"/>
              <a:gd name="connsiteX120" fmla="*/ 53788 w 1815353"/>
              <a:gd name="connsiteY120" fmla="*/ 224117 h 1676400"/>
              <a:gd name="connsiteX121" fmla="*/ 35859 w 1815353"/>
              <a:gd name="connsiteY121" fmla="*/ 228600 h 1676400"/>
              <a:gd name="connsiteX122" fmla="*/ 8965 w 1815353"/>
              <a:gd name="connsiteY122" fmla="*/ 237564 h 1676400"/>
              <a:gd name="connsiteX123" fmla="*/ 44824 w 1815353"/>
              <a:gd name="connsiteY123" fmla="*/ 251011 h 1676400"/>
              <a:gd name="connsiteX124" fmla="*/ 71718 w 1815353"/>
              <a:gd name="connsiteY124" fmla="*/ 255494 h 1676400"/>
              <a:gd name="connsiteX125" fmla="*/ 107577 w 1815353"/>
              <a:gd name="connsiteY125" fmla="*/ 264458 h 1676400"/>
              <a:gd name="connsiteX126" fmla="*/ 80682 w 1815353"/>
              <a:gd name="connsiteY126" fmla="*/ 273423 h 1676400"/>
              <a:gd name="connsiteX127" fmla="*/ 49306 w 1815353"/>
              <a:gd name="connsiteY127" fmla="*/ 286870 h 1676400"/>
              <a:gd name="connsiteX128" fmla="*/ 35859 w 1815353"/>
              <a:gd name="connsiteY128" fmla="*/ 300317 h 1676400"/>
              <a:gd name="connsiteX129" fmla="*/ 49306 w 1815353"/>
              <a:gd name="connsiteY129" fmla="*/ 304800 h 1676400"/>
              <a:gd name="connsiteX130" fmla="*/ 98612 w 1815353"/>
              <a:gd name="connsiteY130" fmla="*/ 309282 h 1676400"/>
              <a:gd name="connsiteX131" fmla="*/ 116541 w 1815353"/>
              <a:gd name="connsiteY131" fmla="*/ 313764 h 1676400"/>
              <a:gd name="connsiteX132" fmla="*/ 94129 w 1815353"/>
              <a:gd name="connsiteY132" fmla="*/ 327211 h 1676400"/>
              <a:gd name="connsiteX133" fmla="*/ 76200 w 1815353"/>
              <a:gd name="connsiteY133" fmla="*/ 331694 h 1676400"/>
              <a:gd name="connsiteX134" fmla="*/ 62753 w 1815353"/>
              <a:gd name="connsiteY134" fmla="*/ 336176 h 1676400"/>
              <a:gd name="connsiteX135" fmla="*/ 49306 w 1815353"/>
              <a:gd name="connsiteY135" fmla="*/ 345141 h 1676400"/>
              <a:gd name="connsiteX136" fmla="*/ 53788 w 1815353"/>
              <a:gd name="connsiteY136" fmla="*/ 372035 h 1676400"/>
              <a:gd name="connsiteX137" fmla="*/ 89647 w 1815353"/>
              <a:gd name="connsiteY137" fmla="*/ 381000 h 1676400"/>
              <a:gd name="connsiteX138" fmla="*/ 103094 w 1815353"/>
              <a:gd name="connsiteY138" fmla="*/ 385482 h 1676400"/>
              <a:gd name="connsiteX139" fmla="*/ 85165 w 1815353"/>
              <a:gd name="connsiteY139" fmla="*/ 394447 h 1676400"/>
              <a:gd name="connsiteX140" fmla="*/ 44824 w 1815353"/>
              <a:gd name="connsiteY140" fmla="*/ 403411 h 1676400"/>
              <a:gd name="connsiteX141" fmla="*/ 31377 w 1815353"/>
              <a:gd name="connsiteY141" fmla="*/ 407894 h 1676400"/>
              <a:gd name="connsiteX142" fmla="*/ 17929 w 1815353"/>
              <a:gd name="connsiteY142" fmla="*/ 416858 h 1676400"/>
              <a:gd name="connsiteX143" fmla="*/ 67235 w 1815353"/>
              <a:gd name="connsiteY143" fmla="*/ 430305 h 1676400"/>
              <a:gd name="connsiteX144" fmla="*/ 26894 w 1815353"/>
              <a:gd name="connsiteY144" fmla="*/ 448235 h 1676400"/>
              <a:gd name="connsiteX145" fmla="*/ 13447 w 1815353"/>
              <a:gd name="connsiteY145" fmla="*/ 452717 h 1676400"/>
              <a:gd name="connsiteX146" fmla="*/ 0 w 1815353"/>
              <a:gd name="connsiteY146" fmla="*/ 461682 h 1676400"/>
              <a:gd name="connsiteX147" fmla="*/ 13447 w 1815353"/>
              <a:gd name="connsiteY147" fmla="*/ 470647 h 1676400"/>
              <a:gd name="connsiteX148" fmla="*/ 58271 w 1815353"/>
              <a:gd name="connsiteY148" fmla="*/ 479611 h 1676400"/>
              <a:gd name="connsiteX149" fmla="*/ 85165 w 1815353"/>
              <a:gd name="connsiteY149" fmla="*/ 484094 h 1676400"/>
              <a:gd name="connsiteX150" fmla="*/ 44824 w 1815353"/>
              <a:gd name="connsiteY150" fmla="*/ 497541 h 1676400"/>
              <a:gd name="connsiteX151" fmla="*/ 31377 w 1815353"/>
              <a:gd name="connsiteY151" fmla="*/ 502023 h 1676400"/>
              <a:gd name="connsiteX152" fmla="*/ 17929 w 1815353"/>
              <a:gd name="connsiteY152" fmla="*/ 510988 h 1676400"/>
              <a:gd name="connsiteX153" fmla="*/ 4482 w 1815353"/>
              <a:gd name="connsiteY153" fmla="*/ 515470 h 1676400"/>
              <a:gd name="connsiteX154" fmla="*/ 22412 w 1815353"/>
              <a:gd name="connsiteY154" fmla="*/ 519952 h 1676400"/>
              <a:gd name="connsiteX155" fmla="*/ 49306 w 1815353"/>
              <a:gd name="connsiteY155" fmla="*/ 528917 h 1676400"/>
              <a:gd name="connsiteX156" fmla="*/ 62753 w 1815353"/>
              <a:gd name="connsiteY156" fmla="*/ 533400 h 1676400"/>
              <a:gd name="connsiteX157" fmla="*/ 35859 w 1815353"/>
              <a:gd name="connsiteY157" fmla="*/ 555811 h 1676400"/>
              <a:gd name="connsiteX158" fmla="*/ 8965 w 1815353"/>
              <a:gd name="connsiteY158" fmla="*/ 582705 h 1676400"/>
              <a:gd name="connsiteX159" fmla="*/ 13447 w 1815353"/>
              <a:gd name="connsiteY159" fmla="*/ 600635 h 1676400"/>
              <a:gd name="connsiteX160" fmla="*/ 40341 w 1815353"/>
              <a:gd name="connsiteY160" fmla="*/ 614082 h 1676400"/>
              <a:gd name="connsiteX161" fmla="*/ 53788 w 1815353"/>
              <a:gd name="connsiteY161" fmla="*/ 623047 h 1676400"/>
              <a:gd name="connsiteX162" fmla="*/ 85165 w 1815353"/>
              <a:gd name="connsiteY162" fmla="*/ 632011 h 1676400"/>
              <a:gd name="connsiteX163" fmla="*/ 112059 w 1815353"/>
              <a:gd name="connsiteY163" fmla="*/ 640976 h 1676400"/>
              <a:gd name="connsiteX164" fmla="*/ 188259 w 1815353"/>
              <a:gd name="connsiteY164" fmla="*/ 649941 h 1676400"/>
              <a:gd name="connsiteX165" fmla="*/ 264459 w 1815353"/>
              <a:gd name="connsiteY165" fmla="*/ 645458 h 1676400"/>
              <a:gd name="connsiteX166" fmla="*/ 309282 w 1815353"/>
              <a:gd name="connsiteY166" fmla="*/ 636494 h 1676400"/>
              <a:gd name="connsiteX167" fmla="*/ 345141 w 1815353"/>
              <a:gd name="connsiteY167" fmla="*/ 632011 h 1676400"/>
              <a:gd name="connsiteX168" fmla="*/ 372035 w 1815353"/>
              <a:gd name="connsiteY168" fmla="*/ 623047 h 1676400"/>
              <a:gd name="connsiteX169" fmla="*/ 389965 w 1815353"/>
              <a:gd name="connsiteY169" fmla="*/ 618564 h 1676400"/>
              <a:gd name="connsiteX170" fmla="*/ 416859 w 1815353"/>
              <a:gd name="connsiteY170" fmla="*/ 609600 h 1676400"/>
              <a:gd name="connsiteX171" fmla="*/ 430306 w 1815353"/>
              <a:gd name="connsiteY171" fmla="*/ 605117 h 1676400"/>
              <a:gd name="connsiteX172" fmla="*/ 466165 w 1815353"/>
              <a:gd name="connsiteY172" fmla="*/ 600635 h 1676400"/>
              <a:gd name="connsiteX173" fmla="*/ 528918 w 1815353"/>
              <a:gd name="connsiteY173" fmla="*/ 587188 h 1676400"/>
              <a:gd name="connsiteX174" fmla="*/ 654424 w 1815353"/>
              <a:gd name="connsiteY174" fmla="*/ 582705 h 1676400"/>
              <a:gd name="connsiteX175" fmla="*/ 757518 w 1815353"/>
              <a:gd name="connsiteY175" fmla="*/ 569258 h 1676400"/>
              <a:gd name="connsiteX176" fmla="*/ 815788 w 1815353"/>
              <a:gd name="connsiteY176" fmla="*/ 555811 h 1676400"/>
              <a:gd name="connsiteX177" fmla="*/ 856129 w 1815353"/>
              <a:gd name="connsiteY177" fmla="*/ 551329 h 1676400"/>
              <a:gd name="connsiteX178" fmla="*/ 909918 w 1815353"/>
              <a:gd name="connsiteY178" fmla="*/ 555811 h 1676400"/>
              <a:gd name="connsiteX179" fmla="*/ 936812 w 1815353"/>
              <a:gd name="connsiteY179" fmla="*/ 578223 h 1676400"/>
              <a:gd name="connsiteX180" fmla="*/ 950259 w 1815353"/>
              <a:gd name="connsiteY180" fmla="*/ 596152 h 1676400"/>
              <a:gd name="connsiteX181" fmla="*/ 959224 w 1815353"/>
              <a:gd name="connsiteY181" fmla="*/ 609600 h 1676400"/>
              <a:gd name="connsiteX182" fmla="*/ 972671 w 1815353"/>
              <a:gd name="connsiteY182" fmla="*/ 618564 h 1676400"/>
              <a:gd name="connsiteX183" fmla="*/ 986118 w 1815353"/>
              <a:gd name="connsiteY183" fmla="*/ 649941 h 1676400"/>
              <a:gd name="connsiteX184" fmla="*/ 990600 w 1815353"/>
              <a:gd name="connsiteY184" fmla="*/ 667870 h 1676400"/>
              <a:gd name="connsiteX185" fmla="*/ 999565 w 1815353"/>
              <a:gd name="connsiteY185" fmla="*/ 685800 h 1676400"/>
              <a:gd name="connsiteX186" fmla="*/ 1004047 w 1815353"/>
              <a:gd name="connsiteY186" fmla="*/ 708211 h 1676400"/>
              <a:gd name="connsiteX187" fmla="*/ 1008529 w 1815353"/>
              <a:gd name="connsiteY187" fmla="*/ 721658 h 1676400"/>
              <a:gd name="connsiteX188" fmla="*/ 1013012 w 1815353"/>
              <a:gd name="connsiteY188" fmla="*/ 739588 h 1676400"/>
              <a:gd name="connsiteX189" fmla="*/ 999565 w 1815353"/>
              <a:gd name="connsiteY189" fmla="*/ 941294 h 1676400"/>
              <a:gd name="connsiteX190" fmla="*/ 990600 w 1815353"/>
              <a:gd name="connsiteY190" fmla="*/ 995082 h 1676400"/>
              <a:gd name="connsiteX191" fmla="*/ 981635 w 1815353"/>
              <a:gd name="connsiteY191" fmla="*/ 1138517 h 1676400"/>
              <a:gd name="connsiteX192" fmla="*/ 986118 w 1815353"/>
              <a:gd name="connsiteY192" fmla="*/ 1232647 h 1676400"/>
              <a:gd name="connsiteX193" fmla="*/ 990600 w 1815353"/>
              <a:gd name="connsiteY193" fmla="*/ 1272988 h 1676400"/>
              <a:gd name="connsiteX194" fmla="*/ 1004047 w 1815353"/>
              <a:gd name="connsiteY194" fmla="*/ 1344705 h 1676400"/>
              <a:gd name="connsiteX195" fmla="*/ 1008529 w 1815353"/>
              <a:gd name="connsiteY195" fmla="*/ 1389529 h 1676400"/>
              <a:gd name="connsiteX196" fmla="*/ 1013012 w 1815353"/>
              <a:gd name="connsiteY196" fmla="*/ 1402976 h 1676400"/>
              <a:gd name="connsiteX197" fmla="*/ 1017494 w 1815353"/>
              <a:gd name="connsiteY197" fmla="*/ 1425388 h 1676400"/>
              <a:gd name="connsiteX198" fmla="*/ 1026459 w 1815353"/>
              <a:gd name="connsiteY198" fmla="*/ 1456764 h 1676400"/>
              <a:gd name="connsiteX199" fmla="*/ 1030941 w 1815353"/>
              <a:gd name="connsiteY199" fmla="*/ 1474694 h 1676400"/>
              <a:gd name="connsiteX200" fmla="*/ 1035424 w 1815353"/>
              <a:gd name="connsiteY200" fmla="*/ 1501588 h 1676400"/>
              <a:gd name="connsiteX201" fmla="*/ 1044388 w 1815353"/>
              <a:gd name="connsiteY201" fmla="*/ 1519517 h 1676400"/>
              <a:gd name="connsiteX202" fmla="*/ 1048871 w 1815353"/>
              <a:gd name="connsiteY202" fmla="*/ 1537447 h 1676400"/>
              <a:gd name="connsiteX203" fmla="*/ 1053353 w 1815353"/>
              <a:gd name="connsiteY203" fmla="*/ 1550894 h 1676400"/>
              <a:gd name="connsiteX204" fmla="*/ 1057835 w 1815353"/>
              <a:gd name="connsiteY204" fmla="*/ 1568823 h 1676400"/>
              <a:gd name="connsiteX205" fmla="*/ 1071282 w 1815353"/>
              <a:gd name="connsiteY205" fmla="*/ 1609164 h 1676400"/>
              <a:gd name="connsiteX206" fmla="*/ 1080247 w 1815353"/>
              <a:gd name="connsiteY206" fmla="*/ 1636058 h 1676400"/>
              <a:gd name="connsiteX207" fmla="*/ 1093694 w 1815353"/>
              <a:gd name="connsiteY207" fmla="*/ 1676400 h 1676400"/>
              <a:gd name="connsiteX208" fmla="*/ 1102659 w 1815353"/>
              <a:gd name="connsiteY208" fmla="*/ 1662952 h 1676400"/>
              <a:gd name="connsiteX209" fmla="*/ 1107141 w 1815353"/>
              <a:gd name="connsiteY209" fmla="*/ 1649505 h 1676400"/>
              <a:gd name="connsiteX210" fmla="*/ 1120588 w 1815353"/>
              <a:gd name="connsiteY210" fmla="*/ 1640541 h 1676400"/>
              <a:gd name="connsiteX211" fmla="*/ 1134035 w 1815353"/>
              <a:gd name="connsiteY211" fmla="*/ 1627094 h 1676400"/>
              <a:gd name="connsiteX212" fmla="*/ 1147482 w 1815353"/>
              <a:gd name="connsiteY212" fmla="*/ 1618129 h 1676400"/>
              <a:gd name="connsiteX213" fmla="*/ 1174377 w 1815353"/>
              <a:gd name="connsiteY213" fmla="*/ 1609164 h 1676400"/>
              <a:gd name="connsiteX214" fmla="*/ 1183341 w 1815353"/>
              <a:gd name="connsiteY214" fmla="*/ 1595717 h 1676400"/>
              <a:gd name="connsiteX215" fmla="*/ 1210235 w 1815353"/>
              <a:gd name="connsiteY215" fmla="*/ 1582270 h 1676400"/>
              <a:gd name="connsiteX216" fmla="*/ 1250577 w 1815353"/>
              <a:gd name="connsiteY216" fmla="*/ 1564341 h 1676400"/>
              <a:gd name="connsiteX217" fmla="*/ 1264024 w 1815353"/>
              <a:gd name="connsiteY217" fmla="*/ 1559858 h 1676400"/>
              <a:gd name="connsiteX218" fmla="*/ 1290918 w 1815353"/>
              <a:gd name="connsiteY218" fmla="*/ 1546411 h 1676400"/>
              <a:gd name="connsiteX219" fmla="*/ 1304365 w 1815353"/>
              <a:gd name="connsiteY219" fmla="*/ 1537447 h 1676400"/>
              <a:gd name="connsiteX220" fmla="*/ 1331259 w 1815353"/>
              <a:gd name="connsiteY220" fmla="*/ 1528482 h 1676400"/>
              <a:gd name="connsiteX221" fmla="*/ 1344706 w 1815353"/>
              <a:gd name="connsiteY221" fmla="*/ 1524000 h 1676400"/>
              <a:gd name="connsiteX222" fmla="*/ 1376082 w 1815353"/>
              <a:gd name="connsiteY222" fmla="*/ 1519517 h 1676400"/>
              <a:gd name="connsiteX223" fmla="*/ 1456765 w 1815353"/>
              <a:gd name="connsiteY223" fmla="*/ 1524000 h 1676400"/>
              <a:gd name="connsiteX224" fmla="*/ 1483659 w 1815353"/>
              <a:gd name="connsiteY224" fmla="*/ 1537447 h 1676400"/>
              <a:gd name="connsiteX225" fmla="*/ 1497106 w 1815353"/>
              <a:gd name="connsiteY225" fmla="*/ 1541929 h 1676400"/>
              <a:gd name="connsiteX226" fmla="*/ 1519518 w 1815353"/>
              <a:gd name="connsiteY226" fmla="*/ 1541929 h 1676400"/>
              <a:gd name="connsiteX0" fmla="*/ 1519518 w 1815353"/>
              <a:gd name="connsiteY0" fmla="*/ 1541929 h 1676400"/>
              <a:gd name="connsiteX1" fmla="*/ 1506071 w 1815353"/>
              <a:gd name="connsiteY1" fmla="*/ 1528482 h 1676400"/>
              <a:gd name="connsiteX2" fmla="*/ 1501588 w 1815353"/>
              <a:gd name="connsiteY2" fmla="*/ 1510552 h 1676400"/>
              <a:gd name="connsiteX3" fmla="*/ 1497106 w 1815353"/>
              <a:gd name="connsiteY3" fmla="*/ 1497105 h 1676400"/>
              <a:gd name="connsiteX4" fmla="*/ 1488141 w 1815353"/>
              <a:gd name="connsiteY4" fmla="*/ 1443317 h 1676400"/>
              <a:gd name="connsiteX5" fmla="*/ 1479177 w 1815353"/>
              <a:gd name="connsiteY5" fmla="*/ 1402976 h 1676400"/>
              <a:gd name="connsiteX6" fmla="*/ 1474694 w 1815353"/>
              <a:gd name="connsiteY6" fmla="*/ 1362635 h 1676400"/>
              <a:gd name="connsiteX7" fmla="*/ 1470212 w 1815353"/>
              <a:gd name="connsiteY7" fmla="*/ 1344705 h 1676400"/>
              <a:gd name="connsiteX8" fmla="*/ 1465729 w 1815353"/>
              <a:gd name="connsiteY8" fmla="*/ 1322294 h 1676400"/>
              <a:gd name="connsiteX9" fmla="*/ 1456765 w 1815353"/>
              <a:gd name="connsiteY9" fmla="*/ 1286435 h 1676400"/>
              <a:gd name="connsiteX10" fmla="*/ 1443318 w 1815353"/>
              <a:gd name="connsiteY10" fmla="*/ 1192305 h 1676400"/>
              <a:gd name="connsiteX11" fmla="*/ 1438835 w 1815353"/>
              <a:gd name="connsiteY11" fmla="*/ 1169894 h 1676400"/>
              <a:gd name="connsiteX12" fmla="*/ 1434353 w 1815353"/>
              <a:gd name="connsiteY12" fmla="*/ 1147482 h 1676400"/>
              <a:gd name="connsiteX13" fmla="*/ 1425388 w 1815353"/>
              <a:gd name="connsiteY13" fmla="*/ 1066800 h 1676400"/>
              <a:gd name="connsiteX14" fmla="*/ 1416424 w 1815353"/>
              <a:gd name="connsiteY14" fmla="*/ 1013011 h 1676400"/>
              <a:gd name="connsiteX15" fmla="*/ 1411941 w 1815353"/>
              <a:gd name="connsiteY15" fmla="*/ 986117 h 1676400"/>
              <a:gd name="connsiteX16" fmla="*/ 1407459 w 1815353"/>
              <a:gd name="connsiteY16" fmla="*/ 851647 h 1676400"/>
              <a:gd name="connsiteX17" fmla="*/ 1402977 w 1815353"/>
              <a:gd name="connsiteY17" fmla="*/ 824752 h 1676400"/>
              <a:gd name="connsiteX18" fmla="*/ 1394012 w 1815353"/>
              <a:gd name="connsiteY18" fmla="*/ 775447 h 1676400"/>
              <a:gd name="connsiteX19" fmla="*/ 1380565 w 1815353"/>
              <a:gd name="connsiteY19" fmla="*/ 676835 h 1676400"/>
              <a:gd name="connsiteX20" fmla="*/ 1371600 w 1815353"/>
              <a:gd name="connsiteY20" fmla="*/ 623047 h 1676400"/>
              <a:gd name="connsiteX21" fmla="*/ 1376082 w 1815353"/>
              <a:gd name="connsiteY21" fmla="*/ 515470 h 1676400"/>
              <a:gd name="connsiteX22" fmla="*/ 1385047 w 1815353"/>
              <a:gd name="connsiteY22" fmla="*/ 488576 h 1676400"/>
              <a:gd name="connsiteX23" fmla="*/ 1389529 w 1815353"/>
              <a:gd name="connsiteY23" fmla="*/ 475129 h 1676400"/>
              <a:gd name="connsiteX24" fmla="*/ 1402977 w 1815353"/>
              <a:gd name="connsiteY24" fmla="*/ 434788 h 1676400"/>
              <a:gd name="connsiteX25" fmla="*/ 1407459 w 1815353"/>
              <a:gd name="connsiteY25" fmla="*/ 421341 h 1676400"/>
              <a:gd name="connsiteX26" fmla="*/ 1434353 w 1815353"/>
              <a:gd name="connsiteY26" fmla="*/ 398929 h 1676400"/>
              <a:gd name="connsiteX27" fmla="*/ 1470212 w 1815353"/>
              <a:gd name="connsiteY27" fmla="*/ 403411 h 1676400"/>
              <a:gd name="connsiteX28" fmla="*/ 1510553 w 1815353"/>
              <a:gd name="connsiteY28" fmla="*/ 430305 h 1676400"/>
              <a:gd name="connsiteX29" fmla="*/ 1519518 w 1815353"/>
              <a:gd name="connsiteY29" fmla="*/ 443752 h 1676400"/>
              <a:gd name="connsiteX30" fmla="*/ 1532965 w 1815353"/>
              <a:gd name="connsiteY30" fmla="*/ 470647 h 1676400"/>
              <a:gd name="connsiteX31" fmla="*/ 1559859 w 1815353"/>
              <a:gd name="connsiteY31" fmla="*/ 524435 h 1676400"/>
              <a:gd name="connsiteX32" fmla="*/ 1586753 w 1815353"/>
              <a:gd name="connsiteY32" fmla="*/ 542364 h 1676400"/>
              <a:gd name="connsiteX33" fmla="*/ 1600200 w 1815353"/>
              <a:gd name="connsiteY33" fmla="*/ 551329 h 1676400"/>
              <a:gd name="connsiteX34" fmla="*/ 1627094 w 1815353"/>
              <a:gd name="connsiteY34" fmla="*/ 569258 h 1676400"/>
              <a:gd name="connsiteX35" fmla="*/ 1636059 w 1815353"/>
              <a:gd name="connsiteY35" fmla="*/ 582705 h 1676400"/>
              <a:gd name="connsiteX36" fmla="*/ 1662953 w 1815353"/>
              <a:gd name="connsiteY36" fmla="*/ 591670 h 1676400"/>
              <a:gd name="connsiteX37" fmla="*/ 1653988 w 1815353"/>
              <a:gd name="connsiteY37" fmla="*/ 551329 h 1676400"/>
              <a:gd name="connsiteX38" fmla="*/ 1671918 w 1815353"/>
              <a:gd name="connsiteY38" fmla="*/ 542364 h 1676400"/>
              <a:gd name="connsiteX39" fmla="*/ 1685365 w 1815353"/>
              <a:gd name="connsiteY39" fmla="*/ 551329 h 1676400"/>
              <a:gd name="connsiteX40" fmla="*/ 1698812 w 1815353"/>
              <a:gd name="connsiteY40" fmla="*/ 555811 h 1676400"/>
              <a:gd name="connsiteX41" fmla="*/ 1716741 w 1815353"/>
              <a:gd name="connsiteY41" fmla="*/ 564776 h 1676400"/>
              <a:gd name="connsiteX42" fmla="*/ 1712259 w 1815353"/>
              <a:gd name="connsiteY42" fmla="*/ 542364 h 1676400"/>
              <a:gd name="connsiteX43" fmla="*/ 1694329 w 1815353"/>
              <a:gd name="connsiteY43" fmla="*/ 515470 h 1676400"/>
              <a:gd name="connsiteX44" fmla="*/ 1730188 w 1815353"/>
              <a:gd name="connsiteY44" fmla="*/ 524435 h 1676400"/>
              <a:gd name="connsiteX45" fmla="*/ 1716741 w 1815353"/>
              <a:gd name="connsiteY45" fmla="*/ 493058 h 1676400"/>
              <a:gd name="connsiteX46" fmla="*/ 1712259 w 1815353"/>
              <a:gd name="connsiteY46" fmla="*/ 479611 h 1676400"/>
              <a:gd name="connsiteX47" fmla="*/ 1734671 w 1815353"/>
              <a:gd name="connsiteY47" fmla="*/ 484094 h 1676400"/>
              <a:gd name="connsiteX48" fmla="*/ 1748118 w 1815353"/>
              <a:gd name="connsiteY48" fmla="*/ 488576 h 1676400"/>
              <a:gd name="connsiteX49" fmla="*/ 1766047 w 1815353"/>
              <a:gd name="connsiteY49" fmla="*/ 493058 h 1676400"/>
              <a:gd name="connsiteX50" fmla="*/ 1761565 w 1815353"/>
              <a:gd name="connsiteY50" fmla="*/ 475129 h 1676400"/>
              <a:gd name="connsiteX51" fmla="*/ 1752600 w 1815353"/>
              <a:gd name="connsiteY51" fmla="*/ 457200 h 1676400"/>
              <a:gd name="connsiteX52" fmla="*/ 1766047 w 1815353"/>
              <a:gd name="connsiteY52" fmla="*/ 452717 h 1676400"/>
              <a:gd name="connsiteX53" fmla="*/ 1801906 w 1815353"/>
              <a:gd name="connsiteY53" fmla="*/ 448235 h 1676400"/>
              <a:gd name="connsiteX54" fmla="*/ 1815353 w 1815353"/>
              <a:gd name="connsiteY54" fmla="*/ 421341 h 1676400"/>
              <a:gd name="connsiteX55" fmla="*/ 1801906 w 1815353"/>
              <a:gd name="connsiteY55" fmla="*/ 367552 h 1676400"/>
              <a:gd name="connsiteX56" fmla="*/ 1792941 w 1815353"/>
              <a:gd name="connsiteY56" fmla="*/ 340658 h 1676400"/>
              <a:gd name="connsiteX57" fmla="*/ 1788459 w 1815353"/>
              <a:gd name="connsiteY57" fmla="*/ 327211 h 1676400"/>
              <a:gd name="connsiteX58" fmla="*/ 1779494 w 1815353"/>
              <a:gd name="connsiteY58" fmla="*/ 273423 h 1676400"/>
              <a:gd name="connsiteX59" fmla="*/ 1770529 w 1815353"/>
              <a:gd name="connsiteY59" fmla="*/ 246529 h 1676400"/>
              <a:gd name="connsiteX60" fmla="*/ 1752600 w 1815353"/>
              <a:gd name="connsiteY60" fmla="*/ 215152 h 1676400"/>
              <a:gd name="connsiteX61" fmla="*/ 1739153 w 1815353"/>
              <a:gd name="connsiteY61" fmla="*/ 188258 h 1676400"/>
              <a:gd name="connsiteX62" fmla="*/ 1730188 w 1815353"/>
              <a:gd name="connsiteY62" fmla="*/ 161364 h 1676400"/>
              <a:gd name="connsiteX63" fmla="*/ 1716741 w 1815353"/>
              <a:gd name="connsiteY63" fmla="*/ 134470 h 1676400"/>
              <a:gd name="connsiteX64" fmla="*/ 1703294 w 1815353"/>
              <a:gd name="connsiteY64" fmla="*/ 125505 h 1676400"/>
              <a:gd name="connsiteX65" fmla="*/ 1698812 w 1815353"/>
              <a:gd name="connsiteY65" fmla="*/ 112058 h 1676400"/>
              <a:gd name="connsiteX66" fmla="*/ 1658471 w 1815353"/>
              <a:gd name="connsiteY66" fmla="*/ 80682 h 1676400"/>
              <a:gd name="connsiteX67" fmla="*/ 1627094 w 1815353"/>
              <a:gd name="connsiteY67" fmla="*/ 67235 h 1676400"/>
              <a:gd name="connsiteX68" fmla="*/ 1613647 w 1815353"/>
              <a:gd name="connsiteY68" fmla="*/ 58270 h 1676400"/>
              <a:gd name="connsiteX69" fmla="*/ 1600200 w 1815353"/>
              <a:gd name="connsiteY69" fmla="*/ 53788 h 1676400"/>
              <a:gd name="connsiteX70" fmla="*/ 1573306 w 1815353"/>
              <a:gd name="connsiteY70" fmla="*/ 35858 h 1676400"/>
              <a:gd name="connsiteX71" fmla="*/ 1559859 w 1815353"/>
              <a:gd name="connsiteY71" fmla="*/ 26894 h 1676400"/>
              <a:gd name="connsiteX72" fmla="*/ 1532965 w 1815353"/>
              <a:gd name="connsiteY72" fmla="*/ 17929 h 1676400"/>
              <a:gd name="connsiteX73" fmla="*/ 1519518 w 1815353"/>
              <a:gd name="connsiteY73" fmla="*/ 8964 h 1676400"/>
              <a:gd name="connsiteX74" fmla="*/ 1483659 w 1815353"/>
              <a:gd name="connsiteY74" fmla="*/ 0 h 1676400"/>
              <a:gd name="connsiteX75" fmla="*/ 1407459 w 1815353"/>
              <a:gd name="connsiteY75" fmla="*/ 4482 h 1676400"/>
              <a:gd name="connsiteX76" fmla="*/ 1380565 w 1815353"/>
              <a:gd name="connsiteY76" fmla="*/ 8964 h 1676400"/>
              <a:gd name="connsiteX77" fmla="*/ 1349188 w 1815353"/>
              <a:gd name="connsiteY77" fmla="*/ 13447 h 1676400"/>
              <a:gd name="connsiteX78" fmla="*/ 1304365 w 1815353"/>
              <a:gd name="connsiteY78" fmla="*/ 26894 h 1676400"/>
              <a:gd name="connsiteX79" fmla="*/ 1277471 w 1815353"/>
              <a:gd name="connsiteY79" fmla="*/ 44823 h 1676400"/>
              <a:gd name="connsiteX80" fmla="*/ 1250577 w 1815353"/>
              <a:gd name="connsiteY80" fmla="*/ 53788 h 1676400"/>
              <a:gd name="connsiteX81" fmla="*/ 1223682 w 1815353"/>
              <a:gd name="connsiteY81" fmla="*/ 67235 h 1676400"/>
              <a:gd name="connsiteX82" fmla="*/ 1196788 w 1815353"/>
              <a:gd name="connsiteY82" fmla="*/ 80682 h 1676400"/>
              <a:gd name="connsiteX83" fmla="*/ 1156447 w 1815353"/>
              <a:gd name="connsiteY83" fmla="*/ 98611 h 1676400"/>
              <a:gd name="connsiteX84" fmla="*/ 1143000 w 1815353"/>
              <a:gd name="connsiteY84" fmla="*/ 103094 h 1676400"/>
              <a:gd name="connsiteX85" fmla="*/ 1107141 w 1815353"/>
              <a:gd name="connsiteY85" fmla="*/ 116541 h 1676400"/>
              <a:gd name="connsiteX86" fmla="*/ 1075765 w 1815353"/>
              <a:gd name="connsiteY86" fmla="*/ 129988 h 1676400"/>
              <a:gd name="connsiteX87" fmla="*/ 1062318 w 1815353"/>
              <a:gd name="connsiteY87" fmla="*/ 138952 h 1676400"/>
              <a:gd name="connsiteX88" fmla="*/ 1035424 w 1815353"/>
              <a:gd name="connsiteY88" fmla="*/ 147917 h 1676400"/>
              <a:gd name="connsiteX89" fmla="*/ 1008529 w 1815353"/>
              <a:gd name="connsiteY89" fmla="*/ 156882 h 1676400"/>
              <a:gd name="connsiteX90" fmla="*/ 995082 w 1815353"/>
              <a:gd name="connsiteY90" fmla="*/ 161364 h 1676400"/>
              <a:gd name="connsiteX91" fmla="*/ 945777 w 1815353"/>
              <a:gd name="connsiteY91" fmla="*/ 179294 h 1676400"/>
              <a:gd name="connsiteX92" fmla="*/ 927847 w 1815353"/>
              <a:gd name="connsiteY92" fmla="*/ 183776 h 1676400"/>
              <a:gd name="connsiteX93" fmla="*/ 909918 w 1815353"/>
              <a:gd name="connsiteY93" fmla="*/ 188258 h 1676400"/>
              <a:gd name="connsiteX94" fmla="*/ 865094 w 1815353"/>
              <a:gd name="connsiteY94" fmla="*/ 192741 h 1676400"/>
              <a:gd name="connsiteX95" fmla="*/ 806824 w 1815353"/>
              <a:gd name="connsiteY95" fmla="*/ 201705 h 1676400"/>
              <a:gd name="connsiteX96" fmla="*/ 721659 w 1815353"/>
              <a:gd name="connsiteY96" fmla="*/ 206188 h 1676400"/>
              <a:gd name="connsiteX97" fmla="*/ 627529 w 1815353"/>
              <a:gd name="connsiteY97" fmla="*/ 197223 h 1676400"/>
              <a:gd name="connsiteX98" fmla="*/ 578224 w 1815353"/>
              <a:gd name="connsiteY98" fmla="*/ 188258 h 1676400"/>
              <a:gd name="connsiteX99" fmla="*/ 542365 w 1815353"/>
              <a:gd name="connsiteY99" fmla="*/ 179294 h 1676400"/>
              <a:gd name="connsiteX100" fmla="*/ 510988 w 1815353"/>
              <a:gd name="connsiteY100" fmla="*/ 174811 h 1676400"/>
              <a:gd name="connsiteX101" fmla="*/ 457200 w 1815353"/>
              <a:gd name="connsiteY101" fmla="*/ 165847 h 1676400"/>
              <a:gd name="connsiteX102" fmla="*/ 407894 w 1815353"/>
              <a:gd name="connsiteY102" fmla="*/ 161364 h 1676400"/>
              <a:gd name="connsiteX103" fmla="*/ 385482 w 1815353"/>
              <a:gd name="connsiteY103" fmla="*/ 156882 h 1676400"/>
              <a:gd name="connsiteX104" fmla="*/ 367553 w 1815353"/>
              <a:gd name="connsiteY104" fmla="*/ 152400 h 1676400"/>
              <a:gd name="connsiteX105" fmla="*/ 295835 w 1815353"/>
              <a:gd name="connsiteY105" fmla="*/ 143435 h 1676400"/>
              <a:gd name="connsiteX106" fmla="*/ 273424 w 1815353"/>
              <a:gd name="connsiteY106" fmla="*/ 138952 h 1676400"/>
              <a:gd name="connsiteX107" fmla="*/ 259977 w 1815353"/>
              <a:gd name="connsiteY107" fmla="*/ 134470 h 1676400"/>
              <a:gd name="connsiteX108" fmla="*/ 228600 w 1815353"/>
              <a:gd name="connsiteY108" fmla="*/ 129988 h 1676400"/>
              <a:gd name="connsiteX109" fmla="*/ 201706 w 1815353"/>
              <a:gd name="connsiteY109" fmla="*/ 125505 h 1676400"/>
              <a:gd name="connsiteX110" fmla="*/ 179294 w 1815353"/>
              <a:gd name="connsiteY110" fmla="*/ 121023 h 1676400"/>
              <a:gd name="connsiteX111" fmla="*/ 161365 w 1815353"/>
              <a:gd name="connsiteY111" fmla="*/ 116541 h 1676400"/>
              <a:gd name="connsiteX112" fmla="*/ 121024 w 1815353"/>
              <a:gd name="connsiteY112" fmla="*/ 112058 h 1676400"/>
              <a:gd name="connsiteX113" fmla="*/ 76200 w 1815353"/>
              <a:gd name="connsiteY113" fmla="*/ 103094 h 1676400"/>
              <a:gd name="connsiteX114" fmla="*/ 40341 w 1815353"/>
              <a:gd name="connsiteY114" fmla="*/ 107576 h 1676400"/>
              <a:gd name="connsiteX115" fmla="*/ 71718 w 1815353"/>
              <a:gd name="connsiteY115" fmla="*/ 129988 h 1676400"/>
              <a:gd name="connsiteX116" fmla="*/ 89647 w 1815353"/>
              <a:gd name="connsiteY116" fmla="*/ 143435 h 1676400"/>
              <a:gd name="connsiteX117" fmla="*/ 53788 w 1815353"/>
              <a:gd name="connsiteY117" fmla="*/ 147917 h 1676400"/>
              <a:gd name="connsiteX118" fmla="*/ 116541 w 1815353"/>
              <a:gd name="connsiteY118" fmla="*/ 210670 h 1676400"/>
              <a:gd name="connsiteX119" fmla="*/ 53788 w 1815353"/>
              <a:gd name="connsiteY119" fmla="*/ 224117 h 1676400"/>
              <a:gd name="connsiteX120" fmla="*/ 35859 w 1815353"/>
              <a:gd name="connsiteY120" fmla="*/ 228600 h 1676400"/>
              <a:gd name="connsiteX121" fmla="*/ 8965 w 1815353"/>
              <a:gd name="connsiteY121" fmla="*/ 237564 h 1676400"/>
              <a:gd name="connsiteX122" fmla="*/ 44824 w 1815353"/>
              <a:gd name="connsiteY122" fmla="*/ 251011 h 1676400"/>
              <a:gd name="connsiteX123" fmla="*/ 71718 w 1815353"/>
              <a:gd name="connsiteY123" fmla="*/ 255494 h 1676400"/>
              <a:gd name="connsiteX124" fmla="*/ 107577 w 1815353"/>
              <a:gd name="connsiteY124" fmla="*/ 264458 h 1676400"/>
              <a:gd name="connsiteX125" fmla="*/ 80682 w 1815353"/>
              <a:gd name="connsiteY125" fmla="*/ 273423 h 1676400"/>
              <a:gd name="connsiteX126" fmla="*/ 49306 w 1815353"/>
              <a:gd name="connsiteY126" fmla="*/ 286870 h 1676400"/>
              <a:gd name="connsiteX127" fmla="*/ 35859 w 1815353"/>
              <a:gd name="connsiteY127" fmla="*/ 300317 h 1676400"/>
              <a:gd name="connsiteX128" fmla="*/ 49306 w 1815353"/>
              <a:gd name="connsiteY128" fmla="*/ 304800 h 1676400"/>
              <a:gd name="connsiteX129" fmla="*/ 98612 w 1815353"/>
              <a:gd name="connsiteY129" fmla="*/ 309282 h 1676400"/>
              <a:gd name="connsiteX130" fmla="*/ 116541 w 1815353"/>
              <a:gd name="connsiteY130" fmla="*/ 313764 h 1676400"/>
              <a:gd name="connsiteX131" fmla="*/ 94129 w 1815353"/>
              <a:gd name="connsiteY131" fmla="*/ 327211 h 1676400"/>
              <a:gd name="connsiteX132" fmla="*/ 76200 w 1815353"/>
              <a:gd name="connsiteY132" fmla="*/ 331694 h 1676400"/>
              <a:gd name="connsiteX133" fmla="*/ 62753 w 1815353"/>
              <a:gd name="connsiteY133" fmla="*/ 336176 h 1676400"/>
              <a:gd name="connsiteX134" fmla="*/ 49306 w 1815353"/>
              <a:gd name="connsiteY134" fmla="*/ 345141 h 1676400"/>
              <a:gd name="connsiteX135" fmla="*/ 53788 w 1815353"/>
              <a:gd name="connsiteY135" fmla="*/ 372035 h 1676400"/>
              <a:gd name="connsiteX136" fmla="*/ 89647 w 1815353"/>
              <a:gd name="connsiteY136" fmla="*/ 381000 h 1676400"/>
              <a:gd name="connsiteX137" fmla="*/ 103094 w 1815353"/>
              <a:gd name="connsiteY137" fmla="*/ 385482 h 1676400"/>
              <a:gd name="connsiteX138" fmla="*/ 85165 w 1815353"/>
              <a:gd name="connsiteY138" fmla="*/ 394447 h 1676400"/>
              <a:gd name="connsiteX139" fmla="*/ 44824 w 1815353"/>
              <a:gd name="connsiteY139" fmla="*/ 403411 h 1676400"/>
              <a:gd name="connsiteX140" fmla="*/ 31377 w 1815353"/>
              <a:gd name="connsiteY140" fmla="*/ 407894 h 1676400"/>
              <a:gd name="connsiteX141" fmla="*/ 17929 w 1815353"/>
              <a:gd name="connsiteY141" fmla="*/ 416858 h 1676400"/>
              <a:gd name="connsiteX142" fmla="*/ 67235 w 1815353"/>
              <a:gd name="connsiteY142" fmla="*/ 430305 h 1676400"/>
              <a:gd name="connsiteX143" fmla="*/ 26894 w 1815353"/>
              <a:gd name="connsiteY143" fmla="*/ 448235 h 1676400"/>
              <a:gd name="connsiteX144" fmla="*/ 13447 w 1815353"/>
              <a:gd name="connsiteY144" fmla="*/ 452717 h 1676400"/>
              <a:gd name="connsiteX145" fmla="*/ 0 w 1815353"/>
              <a:gd name="connsiteY145" fmla="*/ 461682 h 1676400"/>
              <a:gd name="connsiteX146" fmla="*/ 13447 w 1815353"/>
              <a:gd name="connsiteY146" fmla="*/ 470647 h 1676400"/>
              <a:gd name="connsiteX147" fmla="*/ 58271 w 1815353"/>
              <a:gd name="connsiteY147" fmla="*/ 479611 h 1676400"/>
              <a:gd name="connsiteX148" fmla="*/ 85165 w 1815353"/>
              <a:gd name="connsiteY148" fmla="*/ 484094 h 1676400"/>
              <a:gd name="connsiteX149" fmla="*/ 44824 w 1815353"/>
              <a:gd name="connsiteY149" fmla="*/ 497541 h 1676400"/>
              <a:gd name="connsiteX150" fmla="*/ 31377 w 1815353"/>
              <a:gd name="connsiteY150" fmla="*/ 502023 h 1676400"/>
              <a:gd name="connsiteX151" fmla="*/ 17929 w 1815353"/>
              <a:gd name="connsiteY151" fmla="*/ 510988 h 1676400"/>
              <a:gd name="connsiteX152" fmla="*/ 4482 w 1815353"/>
              <a:gd name="connsiteY152" fmla="*/ 515470 h 1676400"/>
              <a:gd name="connsiteX153" fmla="*/ 22412 w 1815353"/>
              <a:gd name="connsiteY153" fmla="*/ 519952 h 1676400"/>
              <a:gd name="connsiteX154" fmla="*/ 49306 w 1815353"/>
              <a:gd name="connsiteY154" fmla="*/ 528917 h 1676400"/>
              <a:gd name="connsiteX155" fmla="*/ 62753 w 1815353"/>
              <a:gd name="connsiteY155" fmla="*/ 533400 h 1676400"/>
              <a:gd name="connsiteX156" fmla="*/ 35859 w 1815353"/>
              <a:gd name="connsiteY156" fmla="*/ 555811 h 1676400"/>
              <a:gd name="connsiteX157" fmla="*/ 8965 w 1815353"/>
              <a:gd name="connsiteY157" fmla="*/ 582705 h 1676400"/>
              <a:gd name="connsiteX158" fmla="*/ 13447 w 1815353"/>
              <a:gd name="connsiteY158" fmla="*/ 600635 h 1676400"/>
              <a:gd name="connsiteX159" fmla="*/ 40341 w 1815353"/>
              <a:gd name="connsiteY159" fmla="*/ 614082 h 1676400"/>
              <a:gd name="connsiteX160" fmla="*/ 53788 w 1815353"/>
              <a:gd name="connsiteY160" fmla="*/ 623047 h 1676400"/>
              <a:gd name="connsiteX161" fmla="*/ 85165 w 1815353"/>
              <a:gd name="connsiteY161" fmla="*/ 632011 h 1676400"/>
              <a:gd name="connsiteX162" fmla="*/ 112059 w 1815353"/>
              <a:gd name="connsiteY162" fmla="*/ 640976 h 1676400"/>
              <a:gd name="connsiteX163" fmla="*/ 188259 w 1815353"/>
              <a:gd name="connsiteY163" fmla="*/ 649941 h 1676400"/>
              <a:gd name="connsiteX164" fmla="*/ 264459 w 1815353"/>
              <a:gd name="connsiteY164" fmla="*/ 645458 h 1676400"/>
              <a:gd name="connsiteX165" fmla="*/ 309282 w 1815353"/>
              <a:gd name="connsiteY165" fmla="*/ 636494 h 1676400"/>
              <a:gd name="connsiteX166" fmla="*/ 345141 w 1815353"/>
              <a:gd name="connsiteY166" fmla="*/ 632011 h 1676400"/>
              <a:gd name="connsiteX167" fmla="*/ 372035 w 1815353"/>
              <a:gd name="connsiteY167" fmla="*/ 623047 h 1676400"/>
              <a:gd name="connsiteX168" fmla="*/ 389965 w 1815353"/>
              <a:gd name="connsiteY168" fmla="*/ 618564 h 1676400"/>
              <a:gd name="connsiteX169" fmla="*/ 416859 w 1815353"/>
              <a:gd name="connsiteY169" fmla="*/ 609600 h 1676400"/>
              <a:gd name="connsiteX170" fmla="*/ 430306 w 1815353"/>
              <a:gd name="connsiteY170" fmla="*/ 605117 h 1676400"/>
              <a:gd name="connsiteX171" fmla="*/ 466165 w 1815353"/>
              <a:gd name="connsiteY171" fmla="*/ 600635 h 1676400"/>
              <a:gd name="connsiteX172" fmla="*/ 528918 w 1815353"/>
              <a:gd name="connsiteY172" fmla="*/ 587188 h 1676400"/>
              <a:gd name="connsiteX173" fmla="*/ 654424 w 1815353"/>
              <a:gd name="connsiteY173" fmla="*/ 582705 h 1676400"/>
              <a:gd name="connsiteX174" fmla="*/ 757518 w 1815353"/>
              <a:gd name="connsiteY174" fmla="*/ 569258 h 1676400"/>
              <a:gd name="connsiteX175" fmla="*/ 815788 w 1815353"/>
              <a:gd name="connsiteY175" fmla="*/ 555811 h 1676400"/>
              <a:gd name="connsiteX176" fmla="*/ 856129 w 1815353"/>
              <a:gd name="connsiteY176" fmla="*/ 551329 h 1676400"/>
              <a:gd name="connsiteX177" fmla="*/ 909918 w 1815353"/>
              <a:gd name="connsiteY177" fmla="*/ 555811 h 1676400"/>
              <a:gd name="connsiteX178" fmla="*/ 936812 w 1815353"/>
              <a:gd name="connsiteY178" fmla="*/ 578223 h 1676400"/>
              <a:gd name="connsiteX179" fmla="*/ 950259 w 1815353"/>
              <a:gd name="connsiteY179" fmla="*/ 596152 h 1676400"/>
              <a:gd name="connsiteX180" fmla="*/ 959224 w 1815353"/>
              <a:gd name="connsiteY180" fmla="*/ 609600 h 1676400"/>
              <a:gd name="connsiteX181" fmla="*/ 972671 w 1815353"/>
              <a:gd name="connsiteY181" fmla="*/ 618564 h 1676400"/>
              <a:gd name="connsiteX182" fmla="*/ 986118 w 1815353"/>
              <a:gd name="connsiteY182" fmla="*/ 649941 h 1676400"/>
              <a:gd name="connsiteX183" fmla="*/ 990600 w 1815353"/>
              <a:gd name="connsiteY183" fmla="*/ 667870 h 1676400"/>
              <a:gd name="connsiteX184" fmla="*/ 999565 w 1815353"/>
              <a:gd name="connsiteY184" fmla="*/ 685800 h 1676400"/>
              <a:gd name="connsiteX185" fmla="*/ 1004047 w 1815353"/>
              <a:gd name="connsiteY185" fmla="*/ 708211 h 1676400"/>
              <a:gd name="connsiteX186" fmla="*/ 1008529 w 1815353"/>
              <a:gd name="connsiteY186" fmla="*/ 721658 h 1676400"/>
              <a:gd name="connsiteX187" fmla="*/ 1013012 w 1815353"/>
              <a:gd name="connsiteY187" fmla="*/ 739588 h 1676400"/>
              <a:gd name="connsiteX188" fmla="*/ 999565 w 1815353"/>
              <a:gd name="connsiteY188" fmla="*/ 941294 h 1676400"/>
              <a:gd name="connsiteX189" fmla="*/ 990600 w 1815353"/>
              <a:gd name="connsiteY189" fmla="*/ 995082 h 1676400"/>
              <a:gd name="connsiteX190" fmla="*/ 981635 w 1815353"/>
              <a:gd name="connsiteY190" fmla="*/ 1138517 h 1676400"/>
              <a:gd name="connsiteX191" fmla="*/ 986118 w 1815353"/>
              <a:gd name="connsiteY191" fmla="*/ 1232647 h 1676400"/>
              <a:gd name="connsiteX192" fmla="*/ 990600 w 1815353"/>
              <a:gd name="connsiteY192" fmla="*/ 1272988 h 1676400"/>
              <a:gd name="connsiteX193" fmla="*/ 1004047 w 1815353"/>
              <a:gd name="connsiteY193" fmla="*/ 1344705 h 1676400"/>
              <a:gd name="connsiteX194" fmla="*/ 1008529 w 1815353"/>
              <a:gd name="connsiteY194" fmla="*/ 1389529 h 1676400"/>
              <a:gd name="connsiteX195" fmla="*/ 1013012 w 1815353"/>
              <a:gd name="connsiteY195" fmla="*/ 1402976 h 1676400"/>
              <a:gd name="connsiteX196" fmla="*/ 1017494 w 1815353"/>
              <a:gd name="connsiteY196" fmla="*/ 1425388 h 1676400"/>
              <a:gd name="connsiteX197" fmla="*/ 1026459 w 1815353"/>
              <a:gd name="connsiteY197" fmla="*/ 1456764 h 1676400"/>
              <a:gd name="connsiteX198" fmla="*/ 1030941 w 1815353"/>
              <a:gd name="connsiteY198" fmla="*/ 1474694 h 1676400"/>
              <a:gd name="connsiteX199" fmla="*/ 1035424 w 1815353"/>
              <a:gd name="connsiteY199" fmla="*/ 1501588 h 1676400"/>
              <a:gd name="connsiteX200" fmla="*/ 1044388 w 1815353"/>
              <a:gd name="connsiteY200" fmla="*/ 1519517 h 1676400"/>
              <a:gd name="connsiteX201" fmla="*/ 1048871 w 1815353"/>
              <a:gd name="connsiteY201" fmla="*/ 1537447 h 1676400"/>
              <a:gd name="connsiteX202" fmla="*/ 1053353 w 1815353"/>
              <a:gd name="connsiteY202" fmla="*/ 1550894 h 1676400"/>
              <a:gd name="connsiteX203" fmla="*/ 1057835 w 1815353"/>
              <a:gd name="connsiteY203" fmla="*/ 1568823 h 1676400"/>
              <a:gd name="connsiteX204" fmla="*/ 1071282 w 1815353"/>
              <a:gd name="connsiteY204" fmla="*/ 1609164 h 1676400"/>
              <a:gd name="connsiteX205" fmla="*/ 1080247 w 1815353"/>
              <a:gd name="connsiteY205" fmla="*/ 1636058 h 1676400"/>
              <a:gd name="connsiteX206" fmla="*/ 1093694 w 1815353"/>
              <a:gd name="connsiteY206" fmla="*/ 1676400 h 1676400"/>
              <a:gd name="connsiteX207" fmla="*/ 1102659 w 1815353"/>
              <a:gd name="connsiteY207" fmla="*/ 1662952 h 1676400"/>
              <a:gd name="connsiteX208" fmla="*/ 1107141 w 1815353"/>
              <a:gd name="connsiteY208" fmla="*/ 1649505 h 1676400"/>
              <a:gd name="connsiteX209" fmla="*/ 1120588 w 1815353"/>
              <a:gd name="connsiteY209" fmla="*/ 1640541 h 1676400"/>
              <a:gd name="connsiteX210" fmla="*/ 1134035 w 1815353"/>
              <a:gd name="connsiteY210" fmla="*/ 1627094 h 1676400"/>
              <a:gd name="connsiteX211" fmla="*/ 1147482 w 1815353"/>
              <a:gd name="connsiteY211" fmla="*/ 1618129 h 1676400"/>
              <a:gd name="connsiteX212" fmla="*/ 1174377 w 1815353"/>
              <a:gd name="connsiteY212" fmla="*/ 1609164 h 1676400"/>
              <a:gd name="connsiteX213" fmla="*/ 1183341 w 1815353"/>
              <a:gd name="connsiteY213" fmla="*/ 1595717 h 1676400"/>
              <a:gd name="connsiteX214" fmla="*/ 1210235 w 1815353"/>
              <a:gd name="connsiteY214" fmla="*/ 1582270 h 1676400"/>
              <a:gd name="connsiteX215" fmla="*/ 1250577 w 1815353"/>
              <a:gd name="connsiteY215" fmla="*/ 1564341 h 1676400"/>
              <a:gd name="connsiteX216" fmla="*/ 1264024 w 1815353"/>
              <a:gd name="connsiteY216" fmla="*/ 1559858 h 1676400"/>
              <a:gd name="connsiteX217" fmla="*/ 1290918 w 1815353"/>
              <a:gd name="connsiteY217" fmla="*/ 1546411 h 1676400"/>
              <a:gd name="connsiteX218" fmla="*/ 1304365 w 1815353"/>
              <a:gd name="connsiteY218" fmla="*/ 1537447 h 1676400"/>
              <a:gd name="connsiteX219" fmla="*/ 1331259 w 1815353"/>
              <a:gd name="connsiteY219" fmla="*/ 1528482 h 1676400"/>
              <a:gd name="connsiteX220" fmla="*/ 1344706 w 1815353"/>
              <a:gd name="connsiteY220" fmla="*/ 1524000 h 1676400"/>
              <a:gd name="connsiteX221" fmla="*/ 1376082 w 1815353"/>
              <a:gd name="connsiteY221" fmla="*/ 1519517 h 1676400"/>
              <a:gd name="connsiteX222" fmla="*/ 1456765 w 1815353"/>
              <a:gd name="connsiteY222" fmla="*/ 1524000 h 1676400"/>
              <a:gd name="connsiteX223" fmla="*/ 1483659 w 1815353"/>
              <a:gd name="connsiteY223" fmla="*/ 1537447 h 1676400"/>
              <a:gd name="connsiteX224" fmla="*/ 1497106 w 1815353"/>
              <a:gd name="connsiteY224" fmla="*/ 1541929 h 1676400"/>
              <a:gd name="connsiteX225" fmla="*/ 1519518 w 1815353"/>
              <a:gd name="connsiteY225" fmla="*/ 1541929 h 1676400"/>
              <a:gd name="connsiteX0" fmla="*/ 1519518 w 1815353"/>
              <a:gd name="connsiteY0" fmla="*/ 1541929 h 1676400"/>
              <a:gd name="connsiteX1" fmla="*/ 1506071 w 1815353"/>
              <a:gd name="connsiteY1" fmla="*/ 1528482 h 1676400"/>
              <a:gd name="connsiteX2" fmla="*/ 1501588 w 1815353"/>
              <a:gd name="connsiteY2" fmla="*/ 1510552 h 1676400"/>
              <a:gd name="connsiteX3" fmla="*/ 1497106 w 1815353"/>
              <a:gd name="connsiteY3" fmla="*/ 1497105 h 1676400"/>
              <a:gd name="connsiteX4" fmla="*/ 1488141 w 1815353"/>
              <a:gd name="connsiteY4" fmla="*/ 1443317 h 1676400"/>
              <a:gd name="connsiteX5" fmla="*/ 1479177 w 1815353"/>
              <a:gd name="connsiteY5" fmla="*/ 1402976 h 1676400"/>
              <a:gd name="connsiteX6" fmla="*/ 1474694 w 1815353"/>
              <a:gd name="connsiteY6" fmla="*/ 1362635 h 1676400"/>
              <a:gd name="connsiteX7" fmla="*/ 1470212 w 1815353"/>
              <a:gd name="connsiteY7" fmla="*/ 1344705 h 1676400"/>
              <a:gd name="connsiteX8" fmla="*/ 1465729 w 1815353"/>
              <a:gd name="connsiteY8" fmla="*/ 1322294 h 1676400"/>
              <a:gd name="connsiteX9" fmla="*/ 1456765 w 1815353"/>
              <a:gd name="connsiteY9" fmla="*/ 1286435 h 1676400"/>
              <a:gd name="connsiteX10" fmla="*/ 1443318 w 1815353"/>
              <a:gd name="connsiteY10" fmla="*/ 1192305 h 1676400"/>
              <a:gd name="connsiteX11" fmla="*/ 1438835 w 1815353"/>
              <a:gd name="connsiteY11" fmla="*/ 1169894 h 1676400"/>
              <a:gd name="connsiteX12" fmla="*/ 1434353 w 1815353"/>
              <a:gd name="connsiteY12" fmla="*/ 1147482 h 1676400"/>
              <a:gd name="connsiteX13" fmla="*/ 1425388 w 1815353"/>
              <a:gd name="connsiteY13" fmla="*/ 1066800 h 1676400"/>
              <a:gd name="connsiteX14" fmla="*/ 1416424 w 1815353"/>
              <a:gd name="connsiteY14" fmla="*/ 1013011 h 1676400"/>
              <a:gd name="connsiteX15" fmla="*/ 1411941 w 1815353"/>
              <a:gd name="connsiteY15" fmla="*/ 986117 h 1676400"/>
              <a:gd name="connsiteX16" fmla="*/ 1407459 w 1815353"/>
              <a:gd name="connsiteY16" fmla="*/ 851647 h 1676400"/>
              <a:gd name="connsiteX17" fmla="*/ 1402977 w 1815353"/>
              <a:gd name="connsiteY17" fmla="*/ 824752 h 1676400"/>
              <a:gd name="connsiteX18" fmla="*/ 1394012 w 1815353"/>
              <a:gd name="connsiteY18" fmla="*/ 775447 h 1676400"/>
              <a:gd name="connsiteX19" fmla="*/ 1380565 w 1815353"/>
              <a:gd name="connsiteY19" fmla="*/ 676835 h 1676400"/>
              <a:gd name="connsiteX20" fmla="*/ 1371600 w 1815353"/>
              <a:gd name="connsiteY20" fmla="*/ 623047 h 1676400"/>
              <a:gd name="connsiteX21" fmla="*/ 1376082 w 1815353"/>
              <a:gd name="connsiteY21" fmla="*/ 515470 h 1676400"/>
              <a:gd name="connsiteX22" fmla="*/ 1385047 w 1815353"/>
              <a:gd name="connsiteY22" fmla="*/ 488576 h 1676400"/>
              <a:gd name="connsiteX23" fmla="*/ 1389529 w 1815353"/>
              <a:gd name="connsiteY23" fmla="*/ 475129 h 1676400"/>
              <a:gd name="connsiteX24" fmla="*/ 1402977 w 1815353"/>
              <a:gd name="connsiteY24" fmla="*/ 434788 h 1676400"/>
              <a:gd name="connsiteX25" fmla="*/ 1407459 w 1815353"/>
              <a:gd name="connsiteY25" fmla="*/ 421341 h 1676400"/>
              <a:gd name="connsiteX26" fmla="*/ 1434353 w 1815353"/>
              <a:gd name="connsiteY26" fmla="*/ 398929 h 1676400"/>
              <a:gd name="connsiteX27" fmla="*/ 1470212 w 1815353"/>
              <a:gd name="connsiteY27" fmla="*/ 403411 h 1676400"/>
              <a:gd name="connsiteX28" fmla="*/ 1510553 w 1815353"/>
              <a:gd name="connsiteY28" fmla="*/ 430305 h 1676400"/>
              <a:gd name="connsiteX29" fmla="*/ 1519518 w 1815353"/>
              <a:gd name="connsiteY29" fmla="*/ 443752 h 1676400"/>
              <a:gd name="connsiteX30" fmla="*/ 1532965 w 1815353"/>
              <a:gd name="connsiteY30" fmla="*/ 470647 h 1676400"/>
              <a:gd name="connsiteX31" fmla="*/ 1559859 w 1815353"/>
              <a:gd name="connsiteY31" fmla="*/ 524435 h 1676400"/>
              <a:gd name="connsiteX32" fmla="*/ 1586753 w 1815353"/>
              <a:gd name="connsiteY32" fmla="*/ 542364 h 1676400"/>
              <a:gd name="connsiteX33" fmla="*/ 1600200 w 1815353"/>
              <a:gd name="connsiteY33" fmla="*/ 551329 h 1676400"/>
              <a:gd name="connsiteX34" fmla="*/ 1627094 w 1815353"/>
              <a:gd name="connsiteY34" fmla="*/ 569258 h 1676400"/>
              <a:gd name="connsiteX35" fmla="*/ 1636059 w 1815353"/>
              <a:gd name="connsiteY35" fmla="*/ 582705 h 1676400"/>
              <a:gd name="connsiteX36" fmla="*/ 1662953 w 1815353"/>
              <a:gd name="connsiteY36" fmla="*/ 591670 h 1676400"/>
              <a:gd name="connsiteX37" fmla="*/ 1653988 w 1815353"/>
              <a:gd name="connsiteY37" fmla="*/ 551329 h 1676400"/>
              <a:gd name="connsiteX38" fmla="*/ 1671918 w 1815353"/>
              <a:gd name="connsiteY38" fmla="*/ 542364 h 1676400"/>
              <a:gd name="connsiteX39" fmla="*/ 1685365 w 1815353"/>
              <a:gd name="connsiteY39" fmla="*/ 551329 h 1676400"/>
              <a:gd name="connsiteX40" fmla="*/ 1698812 w 1815353"/>
              <a:gd name="connsiteY40" fmla="*/ 555811 h 1676400"/>
              <a:gd name="connsiteX41" fmla="*/ 1716741 w 1815353"/>
              <a:gd name="connsiteY41" fmla="*/ 564776 h 1676400"/>
              <a:gd name="connsiteX42" fmla="*/ 1712259 w 1815353"/>
              <a:gd name="connsiteY42" fmla="*/ 542364 h 1676400"/>
              <a:gd name="connsiteX43" fmla="*/ 1694329 w 1815353"/>
              <a:gd name="connsiteY43" fmla="*/ 515470 h 1676400"/>
              <a:gd name="connsiteX44" fmla="*/ 1730188 w 1815353"/>
              <a:gd name="connsiteY44" fmla="*/ 524435 h 1676400"/>
              <a:gd name="connsiteX45" fmla="*/ 1716741 w 1815353"/>
              <a:gd name="connsiteY45" fmla="*/ 493058 h 1676400"/>
              <a:gd name="connsiteX46" fmla="*/ 1712259 w 1815353"/>
              <a:gd name="connsiteY46" fmla="*/ 479611 h 1676400"/>
              <a:gd name="connsiteX47" fmla="*/ 1734671 w 1815353"/>
              <a:gd name="connsiteY47" fmla="*/ 484094 h 1676400"/>
              <a:gd name="connsiteX48" fmla="*/ 1748118 w 1815353"/>
              <a:gd name="connsiteY48" fmla="*/ 488576 h 1676400"/>
              <a:gd name="connsiteX49" fmla="*/ 1766047 w 1815353"/>
              <a:gd name="connsiteY49" fmla="*/ 493058 h 1676400"/>
              <a:gd name="connsiteX50" fmla="*/ 1761565 w 1815353"/>
              <a:gd name="connsiteY50" fmla="*/ 475129 h 1676400"/>
              <a:gd name="connsiteX51" fmla="*/ 1752600 w 1815353"/>
              <a:gd name="connsiteY51" fmla="*/ 457200 h 1676400"/>
              <a:gd name="connsiteX52" fmla="*/ 1766047 w 1815353"/>
              <a:gd name="connsiteY52" fmla="*/ 452717 h 1676400"/>
              <a:gd name="connsiteX53" fmla="*/ 1801906 w 1815353"/>
              <a:gd name="connsiteY53" fmla="*/ 448235 h 1676400"/>
              <a:gd name="connsiteX54" fmla="*/ 1815353 w 1815353"/>
              <a:gd name="connsiteY54" fmla="*/ 421341 h 1676400"/>
              <a:gd name="connsiteX55" fmla="*/ 1801906 w 1815353"/>
              <a:gd name="connsiteY55" fmla="*/ 367552 h 1676400"/>
              <a:gd name="connsiteX56" fmla="*/ 1792941 w 1815353"/>
              <a:gd name="connsiteY56" fmla="*/ 340658 h 1676400"/>
              <a:gd name="connsiteX57" fmla="*/ 1788459 w 1815353"/>
              <a:gd name="connsiteY57" fmla="*/ 327211 h 1676400"/>
              <a:gd name="connsiteX58" fmla="*/ 1779494 w 1815353"/>
              <a:gd name="connsiteY58" fmla="*/ 273423 h 1676400"/>
              <a:gd name="connsiteX59" fmla="*/ 1770529 w 1815353"/>
              <a:gd name="connsiteY59" fmla="*/ 246529 h 1676400"/>
              <a:gd name="connsiteX60" fmla="*/ 1752600 w 1815353"/>
              <a:gd name="connsiteY60" fmla="*/ 215152 h 1676400"/>
              <a:gd name="connsiteX61" fmla="*/ 1739153 w 1815353"/>
              <a:gd name="connsiteY61" fmla="*/ 188258 h 1676400"/>
              <a:gd name="connsiteX62" fmla="*/ 1730188 w 1815353"/>
              <a:gd name="connsiteY62" fmla="*/ 161364 h 1676400"/>
              <a:gd name="connsiteX63" fmla="*/ 1716741 w 1815353"/>
              <a:gd name="connsiteY63" fmla="*/ 134470 h 1676400"/>
              <a:gd name="connsiteX64" fmla="*/ 1703294 w 1815353"/>
              <a:gd name="connsiteY64" fmla="*/ 125505 h 1676400"/>
              <a:gd name="connsiteX65" fmla="*/ 1698812 w 1815353"/>
              <a:gd name="connsiteY65" fmla="*/ 112058 h 1676400"/>
              <a:gd name="connsiteX66" fmla="*/ 1658471 w 1815353"/>
              <a:gd name="connsiteY66" fmla="*/ 80682 h 1676400"/>
              <a:gd name="connsiteX67" fmla="*/ 1627094 w 1815353"/>
              <a:gd name="connsiteY67" fmla="*/ 67235 h 1676400"/>
              <a:gd name="connsiteX68" fmla="*/ 1613647 w 1815353"/>
              <a:gd name="connsiteY68" fmla="*/ 58270 h 1676400"/>
              <a:gd name="connsiteX69" fmla="*/ 1600200 w 1815353"/>
              <a:gd name="connsiteY69" fmla="*/ 53788 h 1676400"/>
              <a:gd name="connsiteX70" fmla="*/ 1573306 w 1815353"/>
              <a:gd name="connsiteY70" fmla="*/ 35858 h 1676400"/>
              <a:gd name="connsiteX71" fmla="*/ 1559859 w 1815353"/>
              <a:gd name="connsiteY71" fmla="*/ 26894 h 1676400"/>
              <a:gd name="connsiteX72" fmla="*/ 1532965 w 1815353"/>
              <a:gd name="connsiteY72" fmla="*/ 17929 h 1676400"/>
              <a:gd name="connsiteX73" fmla="*/ 1519518 w 1815353"/>
              <a:gd name="connsiteY73" fmla="*/ 8964 h 1676400"/>
              <a:gd name="connsiteX74" fmla="*/ 1483659 w 1815353"/>
              <a:gd name="connsiteY74" fmla="*/ 0 h 1676400"/>
              <a:gd name="connsiteX75" fmla="*/ 1407459 w 1815353"/>
              <a:gd name="connsiteY75" fmla="*/ 4482 h 1676400"/>
              <a:gd name="connsiteX76" fmla="*/ 1380565 w 1815353"/>
              <a:gd name="connsiteY76" fmla="*/ 8964 h 1676400"/>
              <a:gd name="connsiteX77" fmla="*/ 1349188 w 1815353"/>
              <a:gd name="connsiteY77" fmla="*/ 13447 h 1676400"/>
              <a:gd name="connsiteX78" fmla="*/ 1304365 w 1815353"/>
              <a:gd name="connsiteY78" fmla="*/ 26894 h 1676400"/>
              <a:gd name="connsiteX79" fmla="*/ 1277471 w 1815353"/>
              <a:gd name="connsiteY79" fmla="*/ 44823 h 1676400"/>
              <a:gd name="connsiteX80" fmla="*/ 1250577 w 1815353"/>
              <a:gd name="connsiteY80" fmla="*/ 53788 h 1676400"/>
              <a:gd name="connsiteX81" fmla="*/ 1223682 w 1815353"/>
              <a:gd name="connsiteY81" fmla="*/ 67235 h 1676400"/>
              <a:gd name="connsiteX82" fmla="*/ 1196788 w 1815353"/>
              <a:gd name="connsiteY82" fmla="*/ 80682 h 1676400"/>
              <a:gd name="connsiteX83" fmla="*/ 1156447 w 1815353"/>
              <a:gd name="connsiteY83" fmla="*/ 98611 h 1676400"/>
              <a:gd name="connsiteX84" fmla="*/ 1143000 w 1815353"/>
              <a:gd name="connsiteY84" fmla="*/ 103094 h 1676400"/>
              <a:gd name="connsiteX85" fmla="*/ 1107141 w 1815353"/>
              <a:gd name="connsiteY85" fmla="*/ 116541 h 1676400"/>
              <a:gd name="connsiteX86" fmla="*/ 1075765 w 1815353"/>
              <a:gd name="connsiteY86" fmla="*/ 129988 h 1676400"/>
              <a:gd name="connsiteX87" fmla="*/ 1062318 w 1815353"/>
              <a:gd name="connsiteY87" fmla="*/ 138952 h 1676400"/>
              <a:gd name="connsiteX88" fmla="*/ 1035424 w 1815353"/>
              <a:gd name="connsiteY88" fmla="*/ 147917 h 1676400"/>
              <a:gd name="connsiteX89" fmla="*/ 1008529 w 1815353"/>
              <a:gd name="connsiteY89" fmla="*/ 156882 h 1676400"/>
              <a:gd name="connsiteX90" fmla="*/ 995082 w 1815353"/>
              <a:gd name="connsiteY90" fmla="*/ 161364 h 1676400"/>
              <a:gd name="connsiteX91" fmla="*/ 945777 w 1815353"/>
              <a:gd name="connsiteY91" fmla="*/ 179294 h 1676400"/>
              <a:gd name="connsiteX92" fmla="*/ 927847 w 1815353"/>
              <a:gd name="connsiteY92" fmla="*/ 183776 h 1676400"/>
              <a:gd name="connsiteX93" fmla="*/ 909918 w 1815353"/>
              <a:gd name="connsiteY93" fmla="*/ 188258 h 1676400"/>
              <a:gd name="connsiteX94" fmla="*/ 865094 w 1815353"/>
              <a:gd name="connsiteY94" fmla="*/ 192741 h 1676400"/>
              <a:gd name="connsiteX95" fmla="*/ 806824 w 1815353"/>
              <a:gd name="connsiteY95" fmla="*/ 201705 h 1676400"/>
              <a:gd name="connsiteX96" fmla="*/ 721659 w 1815353"/>
              <a:gd name="connsiteY96" fmla="*/ 206188 h 1676400"/>
              <a:gd name="connsiteX97" fmla="*/ 627529 w 1815353"/>
              <a:gd name="connsiteY97" fmla="*/ 197223 h 1676400"/>
              <a:gd name="connsiteX98" fmla="*/ 578224 w 1815353"/>
              <a:gd name="connsiteY98" fmla="*/ 188258 h 1676400"/>
              <a:gd name="connsiteX99" fmla="*/ 542365 w 1815353"/>
              <a:gd name="connsiteY99" fmla="*/ 179294 h 1676400"/>
              <a:gd name="connsiteX100" fmla="*/ 510988 w 1815353"/>
              <a:gd name="connsiteY100" fmla="*/ 174811 h 1676400"/>
              <a:gd name="connsiteX101" fmla="*/ 457200 w 1815353"/>
              <a:gd name="connsiteY101" fmla="*/ 165847 h 1676400"/>
              <a:gd name="connsiteX102" fmla="*/ 407894 w 1815353"/>
              <a:gd name="connsiteY102" fmla="*/ 161364 h 1676400"/>
              <a:gd name="connsiteX103" fmla="*/ 385482 w 1815353"/>
              <a:gd name="connsiteY103" fmla="*/ 156882 h 1676400"/>
              <a:gd name="connsiteX104" fmla="*/ 367553 w 1815353"/>
              <a:gd name="connsiteY104" fmla="*/ 152400 h 1676400"/>
              <a:gd name="connsiteX105" fmla="*/ 295835 w 1815353"/>
              <a:gd name="connsiteY105" fmla="*/ 143435 h 1676400"/>
              <a:gd name="connsiteX106" fmla="*/ 273424 w 1815353"/>
              <a:gd name="connsiteY106" fmla="*/ 138952 h 1676400"/>
              <a:gd name="connsiteX107" fmla="*/ 259977 w 1815353"/>
              <a:gd name="connsiteY107" fmla="*/ 134470 h 1676400"/>
              <a:gd name="connsiteX108" fmla="*/ 228600 w 1815353"/>
              <a:gd name="connsiteY108" fmla="*/ 129988 h 1676400"/>
              <a:gd name="connsiteX109" fmla="*/ 201706 w 1815353"/>
              <a:gd name="connsiteY109" fmla="*/ 125505 h 1676400"/>
              <a:gd name="connsiteX110" fmla="*/ 179294 w 1815353"/>
              <a:gd name="connsiteY110" fmla="*/ 121023 h 1676400"/>
              <a:gd name="connsiteX111" fmla="*/ 161365 w 1815353"/>
              <a:gd name="connsiteY111" fmla="*/ 116541 h 1676400"/>
              <a:gd name="connsiteX112" fmla="*/ 121024 w 1815353"/>
              <a:gd name="connsiteY112" fmla="*/ 112058 h 1676400"/>
              <a:gd name="connsiteX113" fmla="*/ 76200 w 1815353"/>
              <a:gd name="connsiteY113" fmla="*/ 103094 h 1676400"/>
              <a:gd name="connsiteX114" fmla="*/ 40341 w 1815353"/>
              <a:gd name="connsiteY114" fmla="*/ 107576 h 1676400"/>
              <a:gd name="connsiteX115" fmla="*/ 71718 w 1815353"/>
              <a:gd name="connsiteY115" fmla="*/ 129988 h 1676400"/>
              <a:gd name="connsiteX116" fmla="*/ 89647 w 1815353"/>
              <a:gd name="connsiteY116" fmla="*/ 143435 h 1676400"/>
              <a:gd name="connsiteX117" fmla="*/ 116541 w 1815353"/>
              <a:gd name="connsiteY117" fmla="*/ 210670 h 1676400"/>
              <a:gd name="connsiteX118" fmla="*/ 53788 w 1815353"/>
              <a:gd name="connsiteY118" fmla="*/ 224117 h 1676400"/>
              <a:gd name="connsiteX119" fmla="*/ 35859 w 1815353"/>
              <a:gd name="connsiteY119" fmla="*/ 228600 h 1676400"/>
              <a:gd name="connsiteX120" fmla="*/ 8965 w 1815353"/>
              <a:gd name="connsiteY120" fmla="*/ 237564 h 1676400"/>
              <a:gd name="connsiteX121" fmla="*/ 44824 w 1815353"/>
              <a:gd name="connsiteY121" fmla="*/ 251011 h 1676400"/>
              <a:gd name="connsiteX122" fmla="*/ 71718 w 1815353"/>
              <a:gd name="connsiteY122" fmla="*/ 255494 h 1676400"/>
              <a:gd name="connsiteX123" fmla="*/ 107577 w 1815353"/>
              <a:gd name="connsiteY123" fmla="*/ 264458 h 1676400"/>
              <a:gd name="connsiteX124" fmla="*/ 80682 w 1815353"/>
              <a:gd name="connsiteY124" fmla="*/ 273423 h 1676400"/>
              <a:gd name="connsiteX125" fmla="*/ 49306 w 1815353"/>
              <a:gd name="connsiteY125" fmla="*/ 286870 h 1676400"/>
              <a:gd name="connsiteX126" fmla="*/ 35859 w 1815353"/>
              <a:gd name="connsiteY126" fmla="*/ 300317 h 1676400"/>
              <a:gd name="connsiteX127" fmla="*/ 49306 w 1815353"/>
              <a:gd name="connsiteY127" fmla="*/ 304800 h 1676400"/>
              <a:gd name="connsiteX128" fmla="*/ 98612 w 1815353"/>
              <a:gd name="connsiteY128" fmla="*/ 309282 h 1676400"/>
              <a:gd name="connsiteX129" fmla="*/ 116541 w 1815353"/>
              <a:gd name="connsiteY129" fmla="*/ 313764 h 1676400"/>
              <a:gd name="connsiteX130" fmla="*/ 94129 w 1815353"/>
              <a:gd name="connsiteY130" fmla="*/ 327211 h 1676400"/>
              <a:gd name="connsiteX131" fmla="*/ 76200 w 1815353"/>
              <a:gd name="connsiteY131" fmla="*/ 331694 h 1676400"/>
              <a:gd name="connsiteX132" fmla="*/ 62753 w 1815353"/>
              <a:gd name="connsiteY132" fmla="*/ 336176 h 1676400"/>
              <a:gd name="connsiteX133" fmla="*/ 49306 w 1815353"/>
              <a:gd name="connsiteY133" fmla="*/ 345141 h 1676400"/>
              <a:gd name="connsiteX134" fmla="*/ 53788 w 1815353"/>
              <a:gd name="connsiteY134" fmla="*/ 372035 h 1676400"/>
              <a:gd name="connsiteX135" fmla="*/ 89647 w 1815353"/>
              <a:gd name="connsiteY135" fmla="*/ 381000 h 1676400"/>
              <a:gd name="connsiteX136" fmla="*/ 103094 w 1815353"/>
              <a:gd name="connsiteY136" fmla="*/ 385482 h 1676400"/>
              <a:gd name="connsiteX137" fmla="*/ 85165 w 1815353"/>
              <a:gd name="connsiteY137" fmla="*/ 394447 h 1676400"/>
              <a:gd name="connsiteX138" fmla="*/ 44824 w 1815353"/>
              <a:gd name="connsiteY138" fmla="*/ 403411 h 1676400"/>
              <a:gd name="connsiteX139" fmla="*/ 31377 w 1815353"/>
              <a:gd name="connsiteY139" fmla="*/ 407894 h 1676400"/>
              <a:gd name="connsiteX140" fmla="*/ 17929 w 1815353"/>
              <a:gd name="connsiteY140" fmla="*/ 416858 h 1676400"/>
              <a:gd name="connsiteX141" fmla="*/ 67235 w 1815353"/>
              <a:gd name="connsiteY141" fmla="*/ 430305 h 1676400"/>
              <a:gd name="connsiteX142" fmla="*/ 26894 w 1815353"/>
              <a:gd name="connsiteY142" fmla="*/ 448235 h 1676400"/>
              <a:gd name="connsiteX143" fmla="*/ 13447 w 1815353"/>
              <a:gd name="connsiteY143" fmla="*/ 452717 h 1676400"/>
              <a:gd name="connsiteX144" fmla="*/ 0 w 1815353"/>
              <a:gd name="connsiteY144" fmla="*/ 461682 h 1676400"/>
              <a:gd name="connsiteX145" fmla="*/ 13447 w 1815353"/>
              <a:gd name="connsiteY145" fmla="*/ 470647 h 1676400"/>
              <a:gd name="connsiteX146" fmla="*/ 58271 w 1815353"/>
              <a:gd name="connsiteY146" fmla="*/ 479611 h 1676400"/>
              <a:gd name="connsiteX147" fmla="*/ 85165 w 1815353"/>
              <a:gd name="connsiteY147" fmla="*/ 484094 h 1676400"/>
              <a:gd name="connsiteX148" fmla="*/ 44824 w 1815353"/>
              <a:gd name="connsiteY148" fmla="*/ 497541 h 1676400"/>
              <a:gd name="connsiteX149" fmla="*/ 31377 w 1815353"/>
              <a:gd name="connsiteY149" fmla="*/ 502023 h 1676400"/>
              <a:gd name="connsiteX150" fmla="*/ 17929 w 1815353"/>
              <a:gd name="connsiteY150" fmla="*/ 510988 h 1676400"/>
              <a:gd name="connsiteX151" fmla="*/ 4482 w 1815353"/>
              <a:gd name="connsiteY151" fmla="*/ 515470 h 1676400"/>
              <a:gd name="connsiteX152" fmla="*/ 22412 w 1815353"/>
              <a:gd name="connsiteY152" fmla="*/ 519952 h 1676400"/>
              <a:gd name="connsiteX153" fmla="*/ 49306 w 1815353"/>
              <a:gd name="connsiteY153" fmla="*/ 528917 h 1676400"/>
              <a:gd name="connsiteX154" fmla="*/ 62753 w 1815353"/>
              <a:gd name="connsiteY154" fmla="*/ 533400 h 1676400"/>
              <a:gd name="connsiteX155" fmla="*/ 35859 w 1815353"/>
              <a:gd name="connsiteY155" fmla="*/ 555811 h 1676400"/>
              <a:gd name="connsiteX156" fmla="*/ 8965 w 1815353"/>
              <a:gd name="connsiteY156" fmla="*/ 582705 h 1676400"/>
              <a:gd name="connsiteX157" fmla="*/ 13447 w 1815353"/>
              <a:gd name="connsiteY157" fmla="*/ 600635 h 1676400"/>
              <a:gd name="connsiteX158" fmla="*/ 40341 w 1815353"/>
              <a:gd name="connsiteY158" fmla="*/ 614082 h 1676400"/>
              <a:gd name="connsiteX159" fmla="*/ 53788 w 1815353"/>
              <a:gd name="connsiteY159" fmla="*/ 623047 h 1676400"/>
              <a:gd name="connsiteX160" fmla="*/ 85165 w 1815353"/>
              <a:gd name="connsiteY160" fmla="*/ 632011 h 1676400"/>
              <a:gd name="connsiteX161" fmla="*/ 112059 w 1815353"/>
              <a:gd name="connsiteY161" fmla="*/ 640976 h 1676400"/>
              <a:gd name="connsiteX162" fmla="*/ 188259 w 1815353"/>
              <a:gd name="connsiteY162" fmla="*/ 649941 h 1676400"/>
              <a:gd name="connsiteX163" fmla="*/ 264459 w 1815353"/>
              <a:gd name="connsiteY163" fmla="*/ 645458 h 1676400"/>
              <a:gd name="connsiteX164" fmla="*/ 309282 w 1815353"/>
              <a:gd name="connsiteY164" fmla="*/ 636494 h 1676400"/>
              <a:gd name="connsiteX165" fmla="*/ 345141 w 1815353"/>
              <a:gd name="connsiteY165" fmla="*/ 632011 h 1676400"/>
              <a:gd name="connsiteX166" fmla="*/ 372035 w 1815353"/>
              <a:gd name="connsiteY166" fmla="*/ 623047 h 1676400"/>
              <a:gd name="connsiteX167" fmla="*/ 389965 w 1815353"/>
              <a:gd name="connsiteY167" fmla="*/ 618564 h 1676400"/>
              <a:gd name="connsiteX168" fmla="*/ 416859 w 1815353"/>
              <a:gd name="connsiteY168" fmla="*/ 609600 h 1676400"/>
              <a:gd name="connsiteX169" fmla="*/ 430306 w 1815353"/>
              <a:gd name="connsiteY169" fmla="*/ 605117 h 1676400"/>
              <a:gd name="connsiteX170" fmla="*/ 466165 w 1815353"/>
              <a:gd name="connsiteY170" fmla="*/ 600635 h 1676400"/>
              <a:gd name="connsiteX171" fmla="*/ 528918 w 1815353"/>
              <a:gd name="connsiteY171" fmla="*/ 587188 h 1676400"/>
              <a:gd name="connsiteX172" fmla="*/ 654424 w 1815353"/>
              <a:gd name="connsiteY172" fmla="*/ 582705 h 1676400"/>
              <a:gd name="connsiteX173" fmla="*/ 757518 w 1815353"/>
              <a:gd name="connsiteY173" fmla="*/ 569258 h 1676400"/>
              <a:gd name="connsiteX174" fmla="*/ 815788 w 1815353"/>
              <a:gd name="connsiteY174" fmla="*/ 555811 h 1676400"/>
              <a:gd name="connsiteX175" fmla="*/ 856129 w 1815353"/>
              <a:gd name="connsiteY175" fmla="*/ 551329 h 1676400"/>
              <a:gd name="connsiteX176" fmla="*/ 909918 w 1815353"/>
              <a:gd name="connsiteY176" fmla="*/ 555811 h 1676400"/>
              <a:gd name="connsiteX177" fmla="*/ 936812 w 1815353"/>
              <a:gd name="connsiteY177" fmla="*/ 578223 h 1676400"/>
              <a:gd name="connsiteX178" fmla="*/ 950259 w 1815353"/>
              <a:gd name="connsiteY178" fmla="*/ 596152 h 1676400"/>
              <a:gd name="connsiteX179" fmla="*/ 959224 w 1815353"/>
              <a:gd name="connsiteY179" fmla="*/ 609600 h 1676400"/>
              <a:gd name="connsiteX180" fmla="*/ 972671 w 1815353"/>
              <a:gd name="connsiteY180" fmla="*/ 618564 h 1676400"/>
              <a:gd name="connsiteX181" fmla="*/ 986118 w 1815353"/>
              <a:gd name="connsiteY181" fmla="*/ 649941 h 1676400"/>
              <a:gd name="connsiteX182" fmla="*/ 990600 w 1815353"/>
              <a:gd name="connsiteY182" fmla="*/ 667870 h 1676400"/>
              <a:gd name="connsiteX183" fmla="*/ 999565 w 1815353"/>
              <a:gd name="connsiteY183" fmla="*/ 685800 h 1676400"/>
              <a:gd name="connsiteX184" fmla="*/ 1004047 w 1815353"/>
              <a:gd name="connsiteY184" fmla="*/ 708211 h 1676400"/>
              <a:gd name="connsiteX185" fmla="*/ 1008529 w 1815353"/>
              <a:gd name="connsiteY185" fmla="*/ 721658 h 1676400"/>
              <a:gd name="connsiteX186" fmla="*/ 1013012 w 1815353"/>
              <a:gd name="connsiteY186" fmla="*/ 739588 h 1676400"/>
              <a:gd name="connsiteX187" fmla="*/ 999565 w 1815353"/>
              <a:gd name="connsiteY187" fmla="*/ 941294 h 1676400"/>
              <a:gd name="connsiteX188" fmla="*/ 990600 w 1815353"/>
              <a:gd name="connsiteY188" fmla="*/ 995082 h 1676400"/>
              <a:gd name="connsiteX189" fmla="*/ 981635 w 1815353"/>
              <a:gd name="connsiteY189" fmla="*/ 1138517 h 1676400"/>
              <a:gd name="connsiteX190" fmla="*/ 986118 w 1815353"/>
              <a:gd name="connsiteY190" fmla="*/ 1232647 h 1676400"/>
              <a:gd name="connsiteX191" fmla="*/ 990600 w 1815353"/>
              <a:gd name="connsiteY191" fmla="*/ 1272988 h 1676400"/>
              <a:gd name="connsiteX192" fmla="*/ 1004047 w 1815353"/>
              <a:gd name="connsiteY192" fmla="*/ 1344705 h 1676400"/>
              <a:gd name="connsiteX193" fmla="*/ 1008529 w 1815353"/>
              <a:gd name="connsiteY193" fmla="*/ 1389529 h 1676400"/>
              <a:gd name="connsiteX194" fmla="*/ 1013012 w 1815353"/>
              <a:gd name="connsiteY194" fmla="*/ 1402976 h 1676400"/>
              <a:gd name="connsiteX195" fmla="*/ 1017494 w 1815353"/>
              <a:gd name="connsiteY195" fmla="*/ 1425388 h 1676400"/>
              <a:gd name="connsiteX196" fmla="*/ 1026459 w 1815353"/>
              <a:gd name="connsiteY196" fmla="*/ 1456764 h 1676400"/>
              <a:gd name="connsiteX197" fmla="*/ 1030941 w 1815353"/>
              <a:gd name="connsiteY197" fmla="*/ 1474694 h 1676400"/>
              <a:gd name="connsiteX198" fmla="*/ 1035424 w 1815353"/>
              <a:gd name="connsiteY198" fmla="*/ 1501588 h 1676400"/>
              <a:gd name="connsiteX199" fmla="*/ 1044388 w 1815353"/>
              <a:gd name="connsiteY199" fmla="*/ 1519517 h 1676400"/>
              <a:gd name="connsiteX200" fmla="*/ 1048871 w 1815353"/>
              <a:gd name="connsiteY200" fmla="*/ 1537447 h 1676400"/>
              <a:gd name="connsiteX201" fmla="*/ 1053353 w 1815353"/>
              <a:gd name="connsiteY201" fmla="*/ 1550894 h 1676400"/>
              <a:gd name="connsiteX202" fmla="*/ 1057835 w 1815353"/>
              <a:gd name="connsiteY202" fmla="*/ 1568823 h 1676400"/>
              <a:gd name="connsiteX203" fmla="*/ 1071282 w 1815353"/>
              <a:gd name="connsiteY203" fmla="*/ 1609164 h 1676400"/>
              <a:gd name="connsiteX204" fmla="*/ 1080247 w 1815353"/>
              <a:gd name="connsiteY204" fmla="*/ 1636058 h 1676400"/>
              <a:gd name="connsiteX205" fmla="*/ 1093694 w 1815353"/>
              <a:gd name="connsiteY205" fmla="*/ 1676400 h 1676400"/>
              <a:gd name="connsiteX206" fmla="*/ 1102659 w 1815353"/>
              <a:gd name="connsiteY206" fmla="*/ 1662952 h 1676400"/>
              <a:gd name="connsiteX207" fmla="*/ 1107141 w 1815353"/>
              <a:gd name="connsiteY207" fmla="*/ 1649505 h 1676400"/>
              <a:gd name="connsiteX208" fmla="*/ 1120588 w 1815353"/>
              <a:gd name="connsiteY208" fmla="*/ 1640541 h 1676400"/>
              <a:gd name="connsiteX209" fmla="*/ 1134035 w 1815353"/>
              <a:gd name="connsiteY209" fmla="*/ 1627094 h 1676400"/>
              <a:gd name="connsiteX210" fmla="*/ 1147482 w 1815353"/>
              <a:gd name="connsiteY210" fmla="*/ 1618129 h 1676400"/>
              <a:gd name="connsiteX211" fmla="*/ 1174377 w 1815353"/>
              <a:gd name="connsiteY211" fmla="*/ 1609164 h 1676400"/>
              <a:gd name="connsiteX212" fmla="*/ 1183341 w 1815353"/>
              <a:gd name="connsiteY212" fmla="*/ 1595717 h 1676400"/>
              <a:gd name="connsiteX213" fmla="*/ 1210235 w 1815353"/>
              <a:gd name="connsiteY213" fmla="*/ 1582270 h 1676400"/>
              <a:gd name="connsiteX214" fmla="*/ 1250577 w 1815353"/>
              <a:gd name="connsiteY214" fmla="*/ 1564341 h 1676400"/>
              <a:gd name="connsiteX215" fmla="*/ 1264024 w 1815353"/>
              <a:gd name="connsiteY215" fmla="*/ 1559858 h 1676400"/>
              <a:gd name="connsiteX216" fmla="*/ 1290918 w 1815353"/>
              <a:gd name="connsiteY216" fmla="*/ 1546411 h 1676400"/>
              <a:gd name="connsiteX217" fmla="*/ 1304365 w 1815353"/>
              <a:gd name="connsiteY217" fmla="*/ 1537447 h 1676400"/>
              <a:gd name="connsiteX218" fmla="*/ 1331259 w 1815353"/>
              <a:gd name="connsiteY218" fmla="*/ 1528482 h 1676400"/>
              <a:gd name="connsiteX219" fmla="*/ 1344706 w 1815353"/>
              <a:gd name="connsiteY219" fmla="*/ 1524000 h 1676400"/>
              <a:gd name="connsiteX220" fmla="*/ 1376082 w 1815353"/>
              <a:gd name="connsiteY220" fmla="*/ 1519517 h 1676400"/>
              <a:gd name="connsiteX221" fmla="*/ 1456765 w 1815353"/>
              <a:gd name="connsiteY221" fmla="*/ 1524000 h 1676400"/>
              <a:gd name="connsiteX222" fmla="*/ 1483659 w 1815353"/>
              <a:gd name="connsiteY222" fmla="*/ 1537447 h 1676400"/>
              <a:gd name="connsiteX223" fmla="*/ 1497106 w 1815353"/>
              <a:gd name="connsiteY223" fmla="*/ 1541929 h 1676400"/>
              <a:gd name="connsiteX224" fmla="*/ 1519518 w 1815353"/>
              <a:gd name="connsiteY224" fmla="*/ 1541929 h 1676400"/>
              <a:gd name="connsiteX0" fmla="*/ 1519518 w 1815353"/>
              <a:gd name="connsiteY0" fmla="*/ 1541929 h 1676400"/>
              <a:gd name="connsiteX1" fmla="*/ 1506071 w 1815353"/>
              <a:gd name="connsiteY1" fmla="*/ 1528482 h 1676400"/>
              <a:gd name="connsiteX2" fmla="*/ 1501588 w 1815353"/>
              <a:gd name="connsiteY2" fmla="*/ 1510552 h 1676400"/>
              <a:gd name="connsiteX3" fmla="*/ 1497106 w 1815353"/>
              <a:gd name="connsiteY3" fmla="*/ 1497105 h 1676400"/>
              <a:gd name="connsiteX4" fmla="*/ 1488141 w 1815353"/>
              <a:gd name="connsiteY4" fmla="*/ 1443317 h 1676400"/>
              <a:gd name="connsiteX5" fmla="*/ 1479177 w 1815353"/>
              <a:gd name="connsiteY5" fmla="*/ 1402976 h 1676400"/>
              <a:gd name="connsiteX6" fmla="*/ 1474694 w 1815353"/>
              <a:gd name="connsiteY6" fmla="*/ 1362635 h 1676400"/>
              <a:gd name="connsiteX7" fmla="*/ 1470212 w 1815353"/>
              <a:gd name="connsiteY7" fmla="*/ 1344705 h 1676400"/>
              <a:gd name="connsiteX8" fmla="*/ 1465729 w 1815353"/>
              <a:gd name="connsiteY8" fmla="*/ 1322294 h 1676400"/>
              <a:gd name="connsiteX9" fmla="*/ 1456765 w 1815353"/>
              <a:gd name="connsiteY9" fmla="*/ 1286435 h 1676400"/>
              <a:gd name="connsiteX10" fmla="*/ 1443318 w 1815353"/>
              <a:gd name="connsiteY10" fmla="*/ 1192305 h 1676400"/>
              <a:gd name="connsiteX11" fmla="*/ 1438835 w 1815353"/>
              <a:gd name="connsiteY11" fmla="*/ 1169894 h 1676400"/>
              <a:gd name="connsiteX12" fmla="*/ 1434353 w 1815353"/>
              <a:gd name="connsiteY12" fmla="*/ 1147482 h 1676400"/>
              <a:gd name="connsiteX13" fmla="*/ 1425388 w 1815353"/>
              <a:gd name="connsiteY13" fmla="*/ 1066800 h 1676400"/>
              <a:gd name="connsiteX14" fmla="*/ 1416424 w 1815353"/>
              <a:gd name="connsiteY14" fmla="*/ 1013011 h 1676400"/>
              <a:gd name="connsiteX15" fmla="*/ 1411941 w 1815353"/>
              <a:gd name="connsiteY15" fmla="*/ 986117 h 1676400"/>
              <a:gd name="connsiteX16" fmla="*/ 1407459 w 1815353"/>
              <a:gd name="connsiteY16" fmla="*/ 851647 h 1676400"/>
              <a:gd name="connsiteX17" fmla="*/ 1402977 w 1815353"/>
              <a:gd name="connsiteY17" fmla="*/ 824752 h 1676400"/>
              <a:gd name="connsiteX18" fmla="*/ 1394012 w 1815353"/>
              <a:gd name="connsiteY18" fmla="*/ 775447 h 1676400"/>
              <a:gd name="connsiteX19" fmla="*/ 1380565 w 1815353"/>
              <a:gd name="connsiteY19" fmla="*/ 676835 h 1676400"/>
              <a:gd name="connsiteX20" fmla="*/ 1371600 w 1815353"/>
              <a:gd name="connsiteY20" fmla="*/ 623047 h 1676400"/>
              <a:gd name="connsiteX21" fmla="*/ 1376082 w 1815353"/>
              <a:gd name="connsiteY21" fmla="*/ 515470 h 1676400"/>
              <a:gd name="connsiteX22" fmla="*/ 1385047 w 1815353"/>
              <a:gd name="connsiteY22" fmla="*/ 488576 h 1676400"/>
              <a:gd name="connsiteX23" fmla="*/ 1389529 w 1815353"/>
              <a:gd name="connsiteY23" fmla="*/ 475129 h 1676400"/>
              <a:gd name="connsiteX24" fmla="*/ 1402977 w 1815353"/>
              <a:gd name="connsiteY24" fmla="*/ 434788 h 1676400"/>
              <a:gd name="connsiteX25" fmla="*/ 1407459 w 1815353"/>
              <a:gd name="connsiteY25" fmla="*/ 421341 h 1676400"/>
              <a:gd name="connsiteX26" fmla="*/ 1434353 w 1815353"/>
              <a:gd name="connsiteY26" fmla="*/ 398929 h 1676400"/>
              <a:gd name="connsiteX27" fmla="*/ 1470212 w 1815353"/>
              <a:gd name="connsiteY27" fmla="*/ 403411 h 1676400"/>
              <a:gd name="connsiteX28" fmla="*/ 1510553 w 1815353"/>
              <a:gd name="connsiteY28" fmla="*/ 430305 h 1676400"/>
              <a:gd name="connsiteX29" fmla="*/ 1519518 w 1815353"/>
              <a:gd name="connsiteY29" fmla="*/ 443752 h 1676400"/>
              <a:gd name="connsiteX30" fmla="*/ 1532965 w 1815353"/>
              <a:gd name="connsiteY30" fmla="*/ 470647 h 1676400"/>
              <a:gd name="connsiteX31" fmla="*/ 1559859 w 1815353"/>
              <a:gd name="connsiteY31" fmla="*/ 524435 h 1676400"/>
              <a:gd name="connsiteX32" fmla="*/ 1586753 w 1815353"/>
              <a:gd name="connsiteY32" fmla="*/ 542364 h 1676400"/>
              <a:gd name="connsiteX33" fmla="*/ 1600200 w 1815353"/>
              <a:gd name="connsiteY33" fmla="*/ 551329 h 1676400"/>
              <a:gd name="connsiteX34" fmla="*/ 1627094 w 1815353"/>
              <a:gd name="connsiteY34" fmla="*/ 569258 h 1676400"/>
              <a:gd name="connsiteX35" fmla="*/ 1636059 w 1815353"/>
              <a:gd name="connsiteY35" fmla="*/ 582705 h 1676400"/>
              <a:gd name="connsiteX36" fmla="*/ 1662953 w 1815353"/>
              <a:gd name="connsiteY36" fmla="*/ 591670 h 1676400"/>
              <a:gd name="connsiteX37" fmla="*/ 1653988 w 1815353"/>
              <a:gd name="connsiteY37" fmla="*/ 551329 h 1676400"/>
              <a:gd name="connsiteX38" fmla="*/ 1671918 w 1815353"/>
              <a:gd name="connsiteY38" fmla="*/ 542364 h 1676400"/>
              <a:gd name="connsiteX39" fmla="*/ 1685365 w 1815353"/>
              <a:gd name="connsiteY39" fmla="*/ 551329 h 1676400"/>
              <a:gd name="connsiteX40" fmla="*/ 1698812 w 1815353"/>
              <a:gd name="connsiteY40" fmla="*/ 555811 h 1676400"/>
              <a:gd name="connsiteX41" fmla="*/ 1716741 w 1815353"/>
              <a:gd name="connsiteY41" fmla="*/ 564776 h 1676400"/>
              <a:gd name="connsiteX42" fmla="*/ 1712259 w 1815353"/>
              <a:gd name="connsiteY42" fmla="*/ 542364 h 1676400"/>
              <a:gd name="connsiteX43" fmla="*/ 1694329 w 1815353"/>
              <a:gd name="connsiteY43" fmla="*/ 515470 h 1676400"/>
              <a:gd name="connsiteX44" fmla="*/ 1730188 w 1815353"/>
              <a:gd name="connsiteY44" fmla="*/ 524435 h 1676400"/>
              <a:gd name="connsiteX45" fmla="*/ 1716741 w 1815353"/>
              <a:gd name="connsiteY45" fmla="*/ 493058 h 1676400"/>
              <a:gd name="connsiteX46" fmla="*/ 1712259 w 1815353"/>
              <a:gd name="connsiteY46" fmla="*/ 479611 h 1676400"/>
              <a:gd name="connsiteX47" fmla="*/ 1734671 w 1815353"/>
              <a:gd name="connsiteY47" fmla="*/ 484094 h 1676400"/>
              <a:gd name="connsiteX48" fmla="*/ 1748118 w 1815353"/>
              <a:gd name="connsiteY48" fmla="*/ 488576 h 1676400"/>
              <a:gd name="connsiteX49" fmla="*/ 1766047 w 1815353"/>
              <a:gd name="connsiteY49" fmla="*/ 493058 h 1676400"/>
              <a:gd name="connsiteX50" fmla="*/ 1761565 w 1815353"/>
              <a:gd name="connsiteY50" fmla="*/ 475129 h 1676400"/>
              <a:gd name="connsiteX51" fmla="*/ 1752600 w 1815353"/>
              <a:gd name="connsiteY51" fmla="*/ 457200 h 1676400"/>
              <a:gd name="connsiteX52" fmla="*/ 1766047 w 1815353"/>
              <a:gd name="connsiteY52" fmla="*/ 452717 h 1676400"/>
              <a:gd name="connsiteX53" fmla="*/ 1801906 w 1815353"/>
              <a:gd name="connsiteY53" fmla="*/ 448235 h 1676400"/>
              <a:gd name="connsiteX54" fmla="*/ 1815353 w 1815353"/>
              <a:gd name="connsiteY54" fmla="*/ 421341 h 1676400"/>
              <a:gd name="connsiteX55" fmla="*/ 1801906 w 1815353"/>
              <a:gd name="connsiteY55" fmla="*/ 367552 h 1676400"/>
              <a:gd name="connsiteX56" fmla="*/ 1792941 w 1815353"/>
              <a:gd name="connsiteY56" fmla="*/ 340658 h 1676400"/>
              <a:gd name="connsiteX57" fmla="*/ 1788459 w 1815353"/>
              <a:gd name="connsiteY57" fmla="*/ 327211 h 1676400"/>
              <a:gd name="connsiteX58" fmla="*/ 1779494 w 1815353"/>
              <a:gd name="connsiteY58" fmla="*/ 273423 h 1676400"/>
              <a:gd name="connsiteX59" fmla="*/ 1770529 w 1815353"/>
              <a:gd name="connsiteY59" fmla="*/ 246529 h 1676400"/>
              <a:gd name="connsiteX60" fmla="*/ 1752600 w 1815353"/>
              <a:gd name="connsiteY60" fmla="*/ 215152 h 1676400"/>
              <a:gd name="connsiteX61" fmla="*/ 1739153 w 1815353"/>
              <a:gd name="connsiteY61" fmla="*/ 188258 h 1676400"/>
              <a:gd name="connsiteX62" fmla="*/ 1730188 w 1815353"/>
              <a:gd name="connsiteY62" fmla="*/ 161364 h 1676400"/>
              <a:gd name="connsiteX63" fmla="*/ 1716741 w 1815353"/>
              <a:gd name="connsiteY63" fmla="*/ 134470 h 1676400"/>
              <a:gd name="connsiteX64" fmla="*/ 1703294 w 1815353"/>
              <a:gd name="connsiteY64" fmla="*/ 125505 h 1676400"/>
              <a:gd name="connsiteX65" fmla="*/ 1698812 w 1815353"/>
              <a:gd name="connsiteY65" fmla="*/ 112058 h 1676400"/>
              <a:gd name="connsiteX66" fmla="*/ 1658471 w 1815353"/>
              <a:gd name="connsiteY66" fmla="*/ 80682 h 1676400"/>
              <a:gd name="connsiteX67" fmla="*/ 1627094 w 1815353"/>
              <a:gd name="connsiteY67" fmla="*/ 67235 h 1676400"/>
              <a:gd name="connsiteX68" fmla="*/ 1613647 w 1815353"/>
              <a:gd name="connsiteY68" fmla="*/ 58270 h 1676400"/>
              <a:gd name="connsiteX69" fmla="*/ 1600200 w 1815353"/>
              <a:gd name="connsiteY69" fmla="*/ 53788 h 1676400"/>
              <a:gd name="connsiteX70" fmla="*/ 1573306 w 1815353"/>
              <a:gd name="connsiteY70" fmla="*/ 35858 h 1676400"/>
              <a:gd name="connsiteX71" fmla="*/ 1559859 w 1815353"/>
              <a:gd name="connsiteY71" fmla="*/ 26894 h 1676400"/>
              <a:gd name="connsiteX72" fmla="*/ 1532965 w 1815353"/>
              <a:gd name="connsiteY72" fmla="*/ 17929 h 1676400"/>
              <a:gd name="connsiteX73" fmla="*/ 1519518 w 1815353"/>
              <a:gd name="connsiteY73" fmla="*/ 8964 h 1676400"/>
              <a:gd name="connsiteX74" fmla="*/ 1483659 w 1815353"/>
              <a:gd name="connsiteY74" fmla="*/ 0 h 1676400"/>
              <a:gd name="connsiteX75" fmla="*/ 1407459 w 1815353"/>
              <a:gd name="connsiteY75" fmla="*/ 4482 h 1676400"/>
              <a:gd name="connsiteX76" fmla="*/ 1380565 w 1815353"/>
              <a:gd name="connsiteY76" fmla="*/ 8964 h 1676400"/>
              <a:gd name="connsiteX77" fmla="*/ 1349188 w 1815353"/>
              <a:gd name="connsiteY77" fmla="*/ 13447 h 1676400"/>
              <a:gd name="connsiteX78" fmla="*/ 1304365 w 1815353"/>
              <a:gd name="connsiteY78" fmla="*/ 26894 h 1676400"/>
              <a:gd name="connsiteX79" fmla="*/ 1277471 w 1815353"/>
              <a:gd name="connsiteY79" fmla="*/ 44823 h 1676400"/>
              <a:gd name="connsiteX80" fmla="*/ 1250577 w 1815353"/>
              <a:gd name="connsiteY80" fmla="*/ 53788 h 1676400"/>
              <a:gd name="connsiteX81" fmla="*/ 1223682 w 1815353"/>
              <a:gd name="connsiteY81" fmla="*/ 67235 h 1676400"/>
              <a:gd name="connsiteX82" fmla="*/ 1196788 w 1815353"/>
              <a:gd name="connsiteY82" fmla="*/ 80682 h 1676400"/>
              <a:gd name="connsiteX83" fmla="*/ 1156447 w 1815353"/>
              <a:gd name="connsiteY83" fmla="*/ 98611 h 1676400"/>
              <a:gd name="connsiteX84" fmla="*/ 1143000 w 1815353"/>
              <a:gd name="connsiteY84" fmla="*/ 103094 h 1676400"/>
              <a:gd name="connsiteX85" fmla="*/ 1107141 w 1815353"/>
              <a:gd name="connsiteY85" fmla="*/ 116541 h 1676400"/>
              <a:gd name="connsiteX86" fmla="*/ 1075765 w 1815353"/>
              <a:gd name="connsiteY86" fmla="*/ 129988 h 1676400"/>
              <a:gd name="connsiteX87" fmla="*/ 1062318 w 1815353"/>
              <a:gd name="connsiteY87" fmla="*/ 138952 h 1676400"/>
              <a:gd name="connsiteX88" fmla="*/ 1035424 w 1815353"/>
              <a:gd name="connsiteY88" fmla="*/ 147917 h 1676400"/>
              <a:gd name="connsiteX89" fmla="*/ 1008529 w 1815353"/>
              <a:gd name="connsiteY89" fmla="*/ 156882 h 1676400"/>
              <a:gd name="connsiteX90" fmla="*/ 995082 w 1815353"/>
              <a:gd name="connsiteY90" fmla="*/ 161364 h 1676400"/>
              <a:gd name="connsiteX91" fmla="*/ 945777 w 1815353"/>
              <a:gd name="connsiteY91" fmla="*/ 179294 h 1676400"/>
              <a:gd name="connsiteX92" fmla="*/ 927847 w 1815353"/>
              <a:gd name="connsiteY92" fmla="*/ 183776 h 1676400"/>
              <a:gd name="connsiteX93" fmla="*/ 909918 w 1815353"/>
              <a:gd name="connsiteY93" fmla="*/ 188258 h 1676400"/>
              <a:gd name="connsiteX94" fmla="*/ 865094 w 1815353"/>
              <a:gd name="connsiteY94" fmla="*/ 192741 h 1676400"/>
              <a:gd name="connsiteX95" fmla="*/ 806824 w 1815353"/>
              <a:gd name="connsiteY95" fmla="*/ 201705 h 1676400"/>
              <a:gd name="connsiteX96" fmla="*/ 721659 w 1815353"/>
              <a:gd name="connsiteY96" fmla="*/ 206188 h 1676400"/>
              <a:gd name="connsiteX97" fmla="*/ 627529 w 1815353"/>
              <a:gd name="connsiteY97" fmla="*/ 197223 h 1676400"/>
              <a:gd name="connsiteX98" fmla="*/ 578224 w 1815353"/>
              <a:gd name="connsiteY98" fmla="*/ 188258 h 1676400"/>
              <a:gd name="connsiteX99" fmla="*/ 542365 w 1815353"/>
              <a:gd name="connsiteY99" fmla="*/ 179294 h 1676400"/>
              <a:gd name="connsiteX100" fmla="*/ 510988 w 1815353"/>
              <a:gd name="connsiteY100" fmla="*/ 174811 h 1676400"/>
              <a:gd name="connsiteX101" fmla="*/ 457200 w 1815353"/>
              <a:gd name="connsiteY101" fmla="*/ 165847 h 1676400"/>
              <a:gd name="connsiteX102" fmla="*/ 407894 w 1815353"/>
              <a:gd name="connsiteY102" fmla="*/ 161364 h 1676400"/>
              <a:gd name="connsiteX103" fmla="*/ 385482 w 1815353"/>
              <a:gd name="connsiteY103" fmla="*/ 156882 h 1676400"/>
              <a:gd name="connsiteX104" fmla="*/ 367553 w 1815353"/>
              <a:gd name="connsiteY104" fmla="*/ 152400 h 1676400"/>
              <a:gd name="connsiteX105" fmla="*/ 295835 w 1815353"/>
              <a:gd name="connsiteY105" fmla="*/ 143435 h 1676400"/>
              <a:gd name="connsiteX106" fmla="*/ 273424 w 1815353"/>
              <a:gd name="connsiteY106" fmla="*/ 138952 h 1676400"/>
              <a:gd name="connsiteX107" fmla="*/ 259977 w 1815353"/>
              <a:gd name="connsiteY107" fmla="*/ 134470 h 1676400"/>
              <a:gd name="connsiteX108" fmla="*/ 228600 w 1815353"/>
              <a:gd name="connsiteY108" fmla="*/ 129988 h 1676400"/>
              <a:gd name="connsiteX109" fmla="*/ 201706 w 1815353"/>
              <a:gd name="connsiteY109" fmla="*/ 125505 h 1676400"/>
              <a:gd name="connsiteX110" fmla="*/ 179294 w 1815353"/>
              <a:gd name="connsiteY110" fmla="*/ 121023 h 1676400"/>
              <a:gd name="connsiteX111" fmla="*/ 161365 w 1815353"/>
              <a:gd name="connsiteY111" fmla="*/ 116541 h 1676400"/>
              <a:gd name="connsiteX112" fmla="*/ 121024 w 1815353"/>
              <a:gd name="connsiteY112" fmla="*/ 112058 h 1676400"/>
              <a:gd name="connsiteX113" fmla="*/ 76200 w 1815353"/>
              <a:gd name="connsiteY113" fmla="*/ 103094 h 1676400"/>
              <a:gd name="connsiteX114" fmla="*/ 40341 w 1815353"/>
              <a:gd name="connsiteY114" fmla="*/ 107576 h 1676400"/>
              <a:gd name="connsiteX115" fmla="*/ 71718 w 1815353"/>
              <a:gd name="connsiteY115" fmla="*/ 129988 h 1676400"/>
              <a:gd name="connsiteX116" fmla="*/ 116541 w 1815353"/>
              <a:gd name="connsiteY116" fmla="*/ 210670 h 1676400"/>
              <a:gd name="connsiteX117" fmla="*/ 53788 w 1815353"/>
              <a:gd name="connsiteY117" fmla="*/ 224117 h 1676400"/>
              <a:gd name="connsiteX118" fmla="*/ 35859 w 1815353"/>
              <a:gd name="connsiteY118" fmla="*/ 228600 h 1676400"/>
              <a:gd name="connsiteX119" fmla="*/ 8965 w 1815353"/>
              <a:gd name="connsiteY119" fmla="*/ 237564 h 1676400"/>
              <a:gd name="connsiteX120" fmla="*/ 44824 w 1815353"/>
              <a:gd name="connsiteY120" fmla="*/ 251011 h 1676400"/>
              <a:gd name="connsiteX121" fmla="*/ 71718 w 1815353"/>
              <a:gd name="connsiteY121" fmla="*/ 255494 h 1676400"/>
              <a:gd name="connsiteX122" fmla="*/ 107577 w 1815353"/>
              <a:gd name="connsiteY122" fmla="*/ 264458 h 1676400"/>
              <a:gd name="connsiteX123" fmla="*/ 80682 w 1815353"/>
              <a:gd name="connsiteY123" fmla="*/ 273423 h 1676400"/>
              <a:gd name="connsiteX124" fmla="*/ 49306 w 1815353"/>
              <a:gd name="connsiteY124" fmla="*/ 286870 h 1676400"/>
              <a:gd name="connsiteX125" fmla="*/ 35859 w 1815353"/>
              <a:gd name="connsiteY125" fmla="*/ 300317 h 1676400"/>
              <a:gd name="connsiteX126" fmla="*/ 49306 w 1815353"/>
              <a:gd name="connsiteY126" fmla="*/ 304800 h 1676400"/>
              <a:gd name="connsiteX127" fmla="*/ 98612 w 1815353"/>
              <a:gd name="connsiteY127" fmla="*/ 309282 h 1676400"/>
              <a:gd name="connsiteX128" fmla="*/ 116541 w 1815353"/>
              <a:gd name="connsiteY128" fmla="*/ 313764 h 1676400"/>
              <a:gd name="connsiteX129" fmla="*/ 94129 w 1815353"/>
              <a:gd name="connsiteY129" fmla="*/ 327211 h 1676400"/>
              <a:gd name="connsiteX130" fmla="*/ 76200 w 1815353"/>
              <a:gd name="connsiteY130" fmla="*/ 331694 h 1676400"/>
              <a:gd name="connsiteX131" fmla="*/ 62753 w 1815353"/>
              <a:gd name="connsiteY131" fmla="*/ 336176 h 1676400"/>
              <a:gd name="connsiteX132" fmla="*/ 49306 w 1815353"/>
              <a:gd name="connsiteY132" fmla="*/ 345141 h 1676400"/>
              <a:gd name="connsiteX133" fmla="*/ 53788 w 1815353"/>
              <a:gd name="connsiteY133" fmla="*/ 372035 h 1676400"/>
              <a:gd name="connsiteX134" fmla="*/ 89647 w 1815353"/>
              <a:gd name="connsiteY134" fmla="*/ 381000 h 1676400"/>
              <a:gd name="connsiteX135" fmla="*/ 103094 w 1815353"/>
              <a:gd name="connsiteY135" fmla="*/ 385482 h 1676400"/>
              <a:gd name="connsiteX136" fmla="*/ 85165 w 1815353"/>
              <a:gd name="connsiteY136" fmla="*/ 394447 h 1676400"/>
              <a:gd name="connsiteX137" fmla="*/ 44824 w 1815353"/>
              <a:gd name="connsiteY137" fmla="*/ 403411 h 1676400"/>
              <a:gd name="connsiteX138" fmla="*/ 31377 w 1815353"/>
              <a:gd name="connsiteY138" fmla="*/ 407894 h 1676400"/>
              <a:gd name="connsiteX139" fmla="*/ 17929 w 1815353"/>
              <a:gd name="connsiteY139" fmla="*/ 416858 h 1676400"/>
              <a:gd name="connsiteX140" fmla="*/ 67235 w 1815353"/>
              <a:gd name="connsiteY140" fmla="*/ 430305 h 1676400"/>
              <a:gd name="connsiteX141" fmla="*/ 26894 w 1815353"/>
              <a:gd name="connsiteY141" fmla="*/ 448235 h 1676400"/>
              <a:gd name="connsiteX142" fmla="*/ 13447 w 1815353"/>
              <a:gd name="connsiteY142" fmla="*/ 452717 h 1676400"/>
              <a:gd name="connsiteX143" fmla="*/ 0 w 1815353"/>
              <a:gd name="connsiteY143" fmla="*/ 461682 h 1676400"/>
              <a:gd name="connsiteX144" fmla="*/ 13447 w 1815353"/>
              <a:gd name="connsiteY144" fmla="*/ 470647 h 1676400"/>
              <a:gd name="connsiteX145" fmla="*/ 58271 w 1815353"/>
              <a:gd name="connsiteY145" fmla="*/ 479611 h 1676400"/>
              <a:gd name="connsiteX146" fmla="*/ 85165 w 1815353"/>
              <a:gd name="connsiteY146" fmla="*/ 484094 h 1676400"/>
              <a:gd name="connsiteX147" fmla="*/ 44824 w 1815353"/>
              <a:gd name="connsiteY147" fmla="*/ 497541 h 1676400"/>
              <a:gd name="connsiteX148" fmla="*/ 31377 w 1815353"/>
              <a:gd name="connsiteY148" fmla="*/ 502023 h 1676400"/>
              <a:gd name="connsiteX149" fmla="*/ 17929 w 1815353"/>
              <a:gd name="connsiteY149" fmla="*/ 510988 h 1676400"/>
              <a:gd name="connsiteX150" fmla="*/ 4482 w 1815353"/>
              <a:gd name="connsiteY150" fmla="*/ 515470 h 1676400"/>
              <a:gd name="connsiteX151" fmla="*/ 22412 w 1815353"/>
              <a:gd name="connsiteY151" fmla="*/ 519952 h 1676400"/>
              <a:gd name="connsiteX152" fmla="*/ 49306 w 1815353"/>
              <a:gd name="connsiteY152" fmla="*/ 528917 h 1676400"/>
              <a:gd name="connsiteX153" fmla="*/ 62753 w 1815353"/>
              <a:gd name="connsiteY153" fmla="*/ 533400 h 1676400"/>
              <a:gd name="connsiteX154" fmla="*/ 35859 w 1815353"/>
              <a:gd name="connsiteY154" fmla="*/ 555811 h 1676400"/>
              <a:gd name="connsiteX155" fmla="*/ 8965 w 1815353"/>
              <a:gd name="connsiteY155" fmla="*/ 582705 h 1676400"/>
              <a:gd name="connsiteX156" fmla="*/ 13447 w 1815353"/>
              <a:gd name="connsiteY156" fmla="*/ 600635 h 1676400"/>
              <a:gd name="connsiteX157" fmla="*/ 40341 w 1815353"/>
              <a:gd name="connsiteY157" fmla="*/ 614082 h 1676400"/>
              <a:gd name="connsiteX158" fmla="*/ 53788 w 1815353"/>
              <a:gd name="connsiteY158" fmla="*/ 623047 h 1676400"/>
              <a:gd name="connsiteX159" fmla="*/ 85165 w 1815353"/>
              <a:gd name="connsiteY159" fmla="*/ 632011 h 1676400"/>
              <a:gd name="connsiteX160" fmla="*/ 112059 w 1815353"/>
              <a:gd name="connsiteY160" fmla="*/ 640976 h 1676400"/>
              <a:gd name="connsiteX161" fmla="*/ 188259 w 1815353"/>
              <a:gd name="connsiteY161" fmla="*/ 649941 h 1676400"/>
              <a:gd name="connsiteX162" fmla="*/ 264459 w 1815353"/>
              <a:gd name="connsiteY162" fmla="*/ 645458 h 1676400"/>
              <a:gd name="connsiteX163" fmla="*/ 309282 w 1815353"/>
              <a:gd name="connsiteY163" fmla="*/ 636494 h 1676400"/>
              <a:gd name="connsiteX164" fmla="*/ 345141 w 1815353"/>
              <a:gd name="connsiteY164" fmla="*/ 632011 h 1676400"/>
              <a:gd name="connsiteX165" fmla="*/ 372035 w 1815353"/>
              <a:gd name="connsiteY165" fmla="*/ 623047 h 1676400"/>
              <a:gd name="connsiteX166" fmla="*/ 389965 w 1815353"/>
              <a:gd name="connsiteY166" fmla="*/ 618564 h 1676400"/>
              <a:gd name="connsiteX167" fmla="*/ 416859 w 1815353"/>
              <a:gd name="connsiteY167" fmla="*/ 609600 h 1676400"/>
              <a:gd name="connsiteX168" fmla="*/ 430306 w 1815353"/>
              <a:gd name="connsiteY168" fmla="*/ 605117 h 1676400"/>
              <a:gd name="connsiteX169" fmla="*/ 466165 w 1815353"/>
              <a:gd name="connsiteY169" fmla="*/ 600635 h 1676400"/>
              <a:gd name="connsiteX170" fmla="*/ 528918 w 1815353"/>
              <a:gd name="connsiteY170" fmla="*/ 587188 h 1676400"/>
              <a:gd name="connsiteX171" fmla="*/ 654424 w 1815353"/>
              <a:gd name="connsiteY171" fmla="*/ 582705 h 1676400"/>
              <a:gd name="connsiteX172" fmla="*/ 757518 w 1815353"/>
              <a:gd name="connsiteY172" fmla="*/ 569258 h 1676400"/>
              <a:gd name="connsiteX173" fmla="*/ 815788 w 1815353"/>
              <a:gd name="connsiteY173" fmla="*/ 555811 h 1676400"/>
              <a:gd name="connsiteX174" fmla="*/ 856129 w 1815353"/>
              <a:gd name="connsiteY174" fmla="*/ 551329 h 1676400"/>
              <a:gd name="connsiteX175" fmla="*/ 909918 w 1815353"/>
              <a:gd name="connsiteY175" fmla="*/ 555811 h 1676400"/>
              <a:gd name="connsiteX176" fmla="*/ 936812 w 1815353"/>
              <a:gd name="connsiteY176" fmla="*/ 578223 h 1676400"/>
              <a:gd name="connsiteX177" fmla="*/ 950259 w 1815353"/>
              <a:gd name="connsiteY177" fmla="*/ 596152 h 1676400"/>
              <a:gd name="connsiteX178" fmla="*/ 959224 w 1815353"/>
              <a:gd name="connsiteY178" fmla="*/ 609600 h 1676400"/>
              <a:gd name="connsiteX179" fmla="*/ 972671 w 1815353"/>
              <a:gd name="connsiteY179" fmla="*/ 618564 h 1676400"/>
              <a:gd name="connsiteX180" fmla="*/ 986118 w 1815353"/>
              <a:gd name="connsiteY180" fmla="*/ 649941 h 1676400"/>
              <a:gd name="connsiteX181" fmla="*/ 990600 w 1815353"/>
              <a:gd name="connsiteY181" fmla="*/ 667870 h 1676400"/>
              <a:gd name="connsiteX182" fmla="*/ 999565 w 1815353"/>
              <a:gd name="connsiteY182" fmla="*/ 685800 h 1676400"/>
              <a:gd name="connsiteX183" fmla="*/ 1004047 w 1815353"/>
              <a:gd name="connsiteY183" fmla="*/ 708211 h 1676400"/>
              <a:gd name="connsiteX184" fmla="*/ 1008529 w 1815353"/>
              <a:gd name="connsiteY184" fmla="*/ 721658 h 1676400"/>
              <a:gd name="connsiteX185" fmla="*/ 1013012 w 1815353"/>
              <a:gd name="connsiteY185" fmla="*/ 739588 h 1676400"/>
              <a:gd name="connsiteX186" fmla="*/ 999565 w 1815353"/>
              <a:gd name="connsiteY186" fmla="*/ 941294 h 1676400"/>
              <a:gd name="connsiteX187" fmla="*/ 990600 w 1815353"/>
              <a:gd name="connsiteY187" fmla="*/ 995082 h 1676400"/>
              <a:gd name="connsiteX188" fmla="*/ 981635 w 1815353"/>
              <a:gd name="connsiteY188" fmla="*/ 1138517 h 1676400"/>
              <a:gd name="connsiteX189" fmla="*/ 986118 w 1815353"/>
              <a:gd name="connsiteY189" fmla="*/ 1232647 h 1676400"/>
              <a:gd name="connsiteX190" fmla="*/ 990600 w 1815353"/>
              <a:gd name="connsiteY190" fmla="*/ 1272988 h 1676400"/>
              <a:gd name="connsiteX191" fmla="*/ 1004047 w 1815353"/>
              <a:gd name="connsiteY191" fmla="*/ 1344705 h 1676400"/>
              <a:gd name="connsiteX192" fmla="*/ 1008529 w 1815353"/>
              <a:gd name="connsiteY192" fmla="*/ 1389529 h 1676400"/>
              <a:gd name="connsiteX193" fmla="*/ 1013012 w 1815353"/>
              <a:gd name="connsiteY193" fmla="*/ 1402976 h 1676400"/>
              <a:gd name="connsiteX194" fmla="*/ 1017494 w 1815353"/>
              <a:gd name="connsiteY194" fmla="*/ 1425388 h 1676400"/>
              <a:gd name="connsiteX195" fmla="*/ 1026459 w 1815353"/>
              <a:gd name="connsiteY195" fmla="*/ 1456764 h 1676400"/>
              <a:gd name="connsiteX196" fmla="*/ 1030941 w 1815353"/>
              <a:gd name="connsiteY196" fmla="*/ 1474694 h 1676400"/>
              <a:gd name="connsiteX197" fmla="*/ 1035424 w 1815353"/>
              <a:gd name="connsiteY197" fmla="*/ 1501588 h 1676400"/>
              <a:gd name="connsiteX198" fmla="*/ 1044388 w 1815353"/>
              <a:gd name="connsiteY198" fmla="*/ 1519517 h 1676400"/>
              <a:gd name="connsiteX199" fmla="*/ 1048871 w 1815353"/>
              <a:gd name="connsiteY199" fmla="*/ 1537447 h 1676400"/>
              <a:gd name="connsiteX200" fmla="*/ 1053353 w 1815353"/>
              <a:gd name="connsiteY200" fmla="*/ 1550894 h 1676400"/>
              <a:gd name="connsiteX201" fmla="*/ 1057835 w 1815353"/>
              <a:gd name="connsiteY201" fmla="*/ 1568823 h 1676400"/>
              <a:gd name="connsiteX202" fmla="*/ 1071282 w 1815353"/>
              <a:gd name="connsiteY202" fmla="*/ 1609164 h 1676400"/>
              <a:gd name="connsiteX203" fmla="*/ 1080247 w 1815353"/>
              <a:gd name="connsiteY203" fmla="*/ 1636058 h 1676400"/>
              <a:gd name="connsiteX204" fmla="*/ 1093694 w 1815353"/>
              <a:gd name="connsiteY204" fmla="*/ 1676400 h 1676400"/>
              <a:gd name="connsiteX205" fmla="*/ 1102659 w 1815353"/>
              <a:gd name="connsiteY205" fmla="*/ 1662952 h 1676400"/>
              <a:gd name="connsiteX206" fmla="*/ 1107141 w 1815353"/>
              <a:gd name="connsiteY206" fmla="*/ 1649505 h 1676400"/>
              <a:gd name="connsiteX207" fmla="*/ 1120588 w 1815353"/>
              <a:gd name="connsiteY207" fmla="*/ 1640541 h 1676400"/>
              <a:gd name="connsiteX208" fmla="*/ 1134035 w 1815353"/>
              <a:gd name="connsiteY208" fmla="*/ 1627094 h 1676400"/>
              <a:gd name="connsiteX209" fmla="*/ 1147482 w 1815353"/>
              <a:gd name="connsiteY209" fmla="*/ 1618129 h 1676400"/>
              <a:gd name="connsiteX210" fmla="*/ 1174377 w 1815353"/>
              <a:gd name="connsiteY210" fmla="*/ 1609164 h 1676400"/>
              <a:gd name="connsiteX211" fmla="*/ 1183341 w 1815353"/>
              <a:gd name="connsiteY211" fmla="*/ 1595717 h 1676400"/>
              <a:gd name="connsiteX212" fmla="*/ 1210235 w 1815353"/>
              <a:gd name="connsiteY212" fmla="*/ 1582270 h 1676400"/>
              <a:gd name="connsiteX213" fmla="*/ 1250577 w 1815353"/>
              <a:gd name="connsiteY213" fmla="*/ 1564341 h 1676400"/>
              <a:gd name="connsiteX214" fmla="*/ 1264024 w 1815353"/>
              <a:gd name="connsiteY214" fmla="*/ 1559858 h 1676400"/>
              <a:gd name="connsiteX215" fmla="*/ 1290918 w 1815353"/>
              <a:gd name="connsiteY215" fmla="*/ 1546411 h 1676400"/>
              <a:gd name="connsiteX216" fmla="*/ 1304365 w 1815353"/>
              <a:gd name="connsiteY216" fmla="*/ 1537447 h 1676400"/>
              <a:gd name="connsiteX217" fmla="*/ 1331259 w 1815353"/>
              <a:gd name="connsiteY217" fmla="*/ 1528482 h 1676400"/>
              <a:gd name="connsiteX218" fmla="*/ 1344706 w 1815353"/>
              <a:gd name="connsiteY218" fmla="*/ 1524000 h 1676400"/>
              <a:gd name="connsiteX219" fmla="*/ 1376082 w 1815353"/>
              <a:gd name="connsiteY219" fmla="*/ 1519517 h 1676400"/>
              <a:gd name="connsiteX220" fmla="*/ 1456765 w 1815353"/>
              <a:gd name="connsiteY220" fmla="*/ 1524000 h 1676400"/>
              <a:gd name="connsiteX221" fmla="*/ 1483659 w 1815353"/>
              <a:gd name="connsiteY221" fmla="*/ 1537447 h 1676400"/>
              <a:gd name="connsiteX222" fmla="*/ 1497106 w 1815353"/>
              <a:gd name="connsiteY222" fmla="*/ 1541929 h 1676400"/>
              <a:gd name="connsiteX223" fmla="*/ 1519518 w 1815353"/>
              <a:gd name="connsiteY223" fmla="*/ 1541929 h 1676400"/>
              <a:gd name="connsiteX0" fmla="*/ 1519518 w 1815353"/>
              <a:gd name="connsiteY0" fmla="*/ 1541929 h 1676400"/>
              <a:gd name="connsiteX1" fmla="*/ 1506071 w 1815353"/>
              <a:gd name="connsiteY1" fmla="*/ 1528482 h 1676400"/>
              <a:gd name="connsiteX2" fmla="*/ 1501588 w 1815353"/>
              <a:gd name="connsiteY2" fmla="*/ 1510552 h 1676400"/>
              <a:gd name="connsiteX3" fmla="*/ 1497106 w 1815353"/>
              <a:gd name="connsiteY3" fmla="*/ 1497105 h 1676400"/>
              <a:gd name="connsiteX4" fmla="*/ 1488141 w 1815353"/>
              <a:gd name="connsiteY4" fmla="*/ 1443317 h 1676400"/>
              <a:gd name="connsiteX5" fmla="*/ 1479177 w 1815353"/>
              <a:gd name="connsiteY5" fmla="*/ 1402976 h 1676400"/>
              <a:gd name="connsiteX6" fmla="*/ 1474694 w 1815353"/>
              <a:gd name="connsiteY6" fmla="*/ 1362635 h 1676400"/>
              <a:gd name="connsiteX7" fmla="*/ 1470212 w 1815353"/>
              <a:gd name="connsiteY7" fmla="*/ 1344705 h 1676400"/>
              <a:gd name="connsiteX8" fmla="*/ 1465729 w 1815353"/>
              <a:gd name="connsiteY8" fmla="*/ 1322294 h 1676400"/>
              <a:gd name="connsiteX9" fmla="*/ 1456765 w 1815353"/>
              <a:gd name="connsiteY9" fmla="*/ 1286435 h 1676400"/>
              <a:gd name="connsiteX10" fmla="*/ 1443318 w 1815353"/>
              <a:gd name="connsiteY10" fmla="*/ 1192305 h 1676400"/>
              <a:gd name="connsiteX11" fmla="*/ 1438835 w 1815353"/>
              <a:gd name="connsiteY11" fmla="*/ 1169894 h 1676400"/>
              <a:gd name="connsiteX12" fmla="*/ 1434353 w 1815353"/>
              <a:gd name="connsiteY12" fmla="*/ 1147482 h 1676400"/>
              <a:gd name="connsiteX13" fmla="*/ 1425388 w 1815353"/>
              <a:gd name="connsiteY13" fmla="*/ 1066800 h 1676400"/>
              <a:gd name="connsiteX14" fmla="*/ 1416424 w 1815353"/>
              <a:gd name="connsiteY14" fmla="*/ 1013011 h 1676400"/>
              <a:gd name="connsiteX15" fmla="*/ 1411941 w 1815353"/>
              <a:gd name="connsiteY15" fmla="*/ 986117 h 1676400"/>
              <a:gd name="connsiteX16" fmla="*/ 1407459 w 1815353"/>
              <a:gd name="connsiteY16" fmla="*/ 851647 h 1676400"/>
              <a:gd name="connsiteX17" fmla="*/ 1402977 w 1815353"/>
              <a:gd name="connsiteY17" fmla="*/ 824752 h 1676400"/>
              <a:gd name="connsiteX18" fmla="*/ 1394012 w 1815353"/>
              <a:gd name="connsiteY18" fmla="*/ 775447 h 1676400"/>
              <a:gd name="connsiteX19" fmla="*/ 1380565 w 1815353"/>
              <a:gd name="connsiteY19" fmla="*/ 676835 h 1676400"/>
              <a:gd name="connsiteX20" fmla="*/ 1371600 w 1815353"/>
              <a:gd name="connsiteY20" fmla="*/ 623047 h 1676400"/>
              <a:gd name="connsiteX21" fmla="*/ 1376082 w 1815353"/>
              <a:gd name="connsiteY21" fmla="*/ 515470 h 1676400"/>
              <a:gd name="connsiteX22" fmla="*/ 1385047 w 1815353"/>
              <a:gd name="connsiteY22" fmla="*/ 488576 h 1676400"/>
              <a:gd name="connsiteX23" fmla="*/ 1389529 w 1815353"/>
              <a:gd name="connsiteY23" fmla="*/ 475129 h 1676400"/>
              <a:gd name="connsiteX24" fmla="*/ 1402977 w 1815353"/>
              <a:gd name="connsiteY24" fmla="*/ 434788 h 1676400"/>
              <a:gd name="connsiteX25" fmla="*/ 1407459 w 1815353"/>
              <a:gd name="connsiteY25" fmla="*/ 421341 h 1676400"/>
              <a:gd name="connsiteX26" fmla="*/ 1434353 w 1815353"/>
              <a:gd name="connsiteY26" fmla="*/ 398929 h 1676400"/>
              <a:gd name="connsiteX27" fmla="*/ 1470212 w 1815353"/>
              <a:gd name="connsiteY27" fmla="*/ 403411 h 1676400"/>
              <a:gd name="connsiteX28" fmla="*/ 1510553 w 1815353"/>
              <a:gd name="connsiteY28" fmla="*/ 430305 h 1676400"/>
              <a:gd name="connsiteX29" fmla="*/ 1519518 w 1815353"/>
              <a:gd name="connsiteY29" fmla="*/ 443752 h 1676400"/>
              <a:gd name="connsiteX30" fmla="*/ 1532965 w 1815353"/>
              <a:gd name="connsiteY30" fmla="*/ 470647 h 1676400"/>
              <a:gd name="connsiteX31" fmla="*/ 1559859 w 1815353"/>
              <a:gd name="connsiteY31" fmla="*/ 524435 h 1676400"/>
              <a:gd name="connsiteX32" fmla="*/ 1586753 w 1815353"/>
              <a:gd name="connsiteY32" fmla="*/ 542364 h 1676400"/>
              <a:gd name="connsiteX33" fmla="*/ 1600200 w 1815353"/>
              <a:gd name="connsiteY33" fmla="*/ 551329 h 1676400"/>
              <a:gd name="connsiteX34" fmla="*/ 1627094 w 1815353"/>
              <a:gd name="connsiteY34" fmla="*/ 569258 h 1676400"/>
              <a:gd name="connsiteX35" fmla="*/ 1636059 w 1815353"/>
              <a:gd name="connsiteY35" fmla="*/ 582705 h 1676400"/>
              <a:gd name="connsiteX36" fmla="*/ 1662953 w 1815353"/>
              <a:gd name="connsiteY36" fmla="*/ 591670 h 1676400"/>
              <a:gd name="connsiteX37" fmla="*/ 1653988 w 1815353"/>
              <a:gd name="connsiteY37" fmla="*/ 551329 h 1676400"/>
              <a:gd name="connsiteX38" fmla="*/ 1671918 w 1815353"/>
              <a:gd name="connsiteY38" fmla="*/ 542364 h 1676400"/>
              <a:gd name="connsiteX39" fmla="*/ 1685365 w 1815353"/>
              <a:gd name="connsiteY39" fmla="*/ 551329 h 1676400"/>
              <a:gd name="connsiteX40" fmla="*/ 1698812 w 1815353"/>
              <a:gd name="connsiteY40" fmla="*/ 555811 h 1676400"/>
              <a:gd name="connsiteX41" fmla="*/ 1716741 w 1815353"/>
              <a:gd name="connsiteY41" fmla="*/ 564776 h 1676400"/>
              <a:gd name="connsiteX42" fmla="*/ 1712259 w 1815353"/>
              <a:gd name="connsiteY42" fmla="*/ 542364 h 1676400"/>
              <a:gd name="connsiteX43" fmla="*/ 1694329 w 1815353"/>
              <a:gd name="connsiteY43" fmla="*/ 515470 h 1676400"/>
              <a:gd name="connsiteX44" fmla="*/ 1730188 w 1815353"/>
              <a:gd name="connsiteY44" fmla="*/ 524435 h 1676400"/>
              <a:gd name="connsiteX45" fmla="*/ 1716741 w 1815353"/>
              <a:gd name="connsiteY45" fmla="*/ 493058 h 1676400"/>
              <a:gd name="connsiteX46" fmla="*/ 1712259 w 1815353"/>
              <a:gd name="connsiteY46" fmla="*/ 479611 h 1676400"/>
              <a:gd name="connsiteX47" fmla="*/ 1734671 w 1815353"/>
              <a:gd name="connsiteY47" fmla="*/ 484094 h 1676400"/>
              <a:gd name="connsiteX48" fmla="*/ 1748118 w 1815353"/>
              <a:gd name="connsiteY48" fmla="*/ 488576 h 1676400"/>
              <a:gd name="connsiteX49" fmla="*/ 1766047 w 1815353"/>
              <a:gd name="connsiteY49" fmla="*/ 493058 h 1676400"/>
              <a:gd name="connsiteX50" fmla="*/ 1761565 w 1815353"/>
              <a:gd name="connsiteY50" fmla="*/ 475129 h 1676400"/>
              <a:gd name="connsiteX51" fmla="*/ 1752600 w 1815353"/>
              <a:gd name="connsiteY51" fmla="*/ 457200 h 1676400"/>
              <a:gd name="connsiteX52" fmla="*/ 1766047 w 1815353"/>
              <a:gd name="connsiteY52" fmla="*/ 452717 h 1676400"/>
              <a:gd name="connsiteX53" fmla="*/ 1801906 w 1815353"/>
              <a:gd name="connsiteY53" fmla="*/ 448235 h 1676400"/>
              <a:gd name="connsiteX54" fmla="*/ 1815353 w 1815353"/>
              <a:gd name="connsiteY54" fmla="*/ 421341 h 1676400"/>
              <a:gd name="connsiteX55" fmla="*/ 1801906 w 1815353"/>
              <a:gd name="connsiteY55" fmla="*/ 367552 h 1676400"/>
              <a:gd name="connsiteX56" fmla="*/ 1792941 w 1815353"/>
              <a:gd name="connsiteY56" fmla="*/ 340658 h 1676400"/>
              <a:gd name="connsiteX57" fmla="*/ 1788459 w 1815353"/>
              <a:gd name="connsiteY57" fmla="*/ 327211 h 1676400"/>
              <a:gd name="connsiteX58" fmla="*/ 1779494 w 1815353"/>
              <a:gd name="connsiteY58" fmla="*/ 273423 h 1676400"/>
              <a:gd name="connsiteX59" fmla="*/ 1770529 w 1815353"/>
              <a:gd name="connsiteY59" fmla="*/ 246529 h 1676400"/>
              <a:gd name="connsiteX60" fmla="*/ 1752600 w 1815353"/>
              <a:gd name="connsiteY60" fmla="*/ 215152 h 1676400"/>
              <a:gd name="connsiteX61" fmla="*/ 1739153 w 1815353"/>
              <a:gd name="connsiteY61" fmla="*/ 188258 h 1676400"/>
              <a:gd name="connsiteX62" fmla="*/ 1730188 w 1815353"/>
              <a:gd name="connsiteY62" fmla="*/ 161364 h 1676400"/>
              <a:gd name="connsiteX63" fmla="*/ 1716741 w 1815353"/>
              <a:gd name="connsiteY63" fmla="*/ 134470 h 1676400"/>
              <a:gd name="connsiteX64" fmla="*/ 1703294 w 1815353"/>
              <a:gd name="connsiteY64" fmla="*/ 125505 h 1676400"/>
              <a:gd name="connsiteX65" fmla="*/ 1698812 w 1815353"/>
              <a:gd name="connsiteY65" fmla="*/ 112058 h 1676400"/>
              <a:gd name="connsiteX66" fmla="*/ 1658471 w 1815353"/>
              <a:gd name="connsiteY66" fmla="*/ 80682 h 1676400"/>
              <a:gd name="connsiteX67" fmla="*/ 1627094 w 1815353"/>
              <a:gd name="connsiteY67" fmla="*/ 67235 h 1676400"/>
              <a:gd name="connsiteX68" fmla="*/ 1613647 w 1815353"/>
              <a:gd name="connsiteY68" fmla="*/ 58270 h 1676400"/>
              <a:gd name="connsiteX69" fmla="*/ 1600200 w 1815353"/>
              <a:gd name="connsiteY69" fmla="*/ 53788 h 1676400"/>
              <a:gd name="connsiteX70" fmla="*/ 1573306 w 1815353"/>
              <a:gd name="connsiteY70" fmla="*/ 35858 h 1676400"/>
              <a:gd name="connsiteX71" fmla="*/ 1559859 w 1815353"/>
              <a:gd name="connsiteY71" fmla="*/ 26894 h 1676400"/>
              <a:gd name="connsiteX72" fmla="*/ 1532965 w 1815353"/>
              <a:gd name="connsiteY72" fmla="*/ 17929 h 1676400"/>
              <a:gd name="connsiteX73" fmla="*/ 1519518 w 1815353"/>
              <a:gd name="connsiteY73" fmla="*/ 8964 h 1676400"/>
              <a:gd name="connsiteX74" fmla="*/ 1483659 w 1815353"/>
              <a:gd name="connsiteY74" fmla="*/ 0 h 1676400"/>
              <a:gd name="connsiteX75" fmla="*/ 1407459 w 1815353"/>
              <a:gd name="connsiteY75" fmla="*/ 4482 h 1676400"/>
              <a:gd name="connsiteX76" fmla="*/ 1380565 w 1815353"/>
              <a:gd name="connsiteY76" fmla="*/ 8964 h 1676400"/>
              <a:gd name="connsiteX77" fmla="*/ 1349188 w 1815353"/>
              <a:gd name="connsiteY77" fmla="*/ 13447 h 1676400"/>
              <a:gd name="connsiteX78" fmla="*/ 1304365 w 1815353"/>
              <a:gd name="connsiteY78" fmla="*/ 26894 h 1676400"/>
              <a:gd name="connsiteX79" fmla="*/ 1277471 w 1815353"/>
              <a:gd name="connsiteY79" fmla="*/ 44823 h 1676400"/>
              <a:gd name="connsiteX80" fmla="*/ 1250577 w 1815353"/>
              <a:gd name="connsiteY80" fmla="*/ 53788 h 1676400"/>
              <a:gd name="connsiteX81" fmla="*/ 1223682 w 1815353"/>
              <a:gd name="connsiteY81" fmla="*/ 67235 h 1676400"/>
              <a:gd name="connsiteX82" fmla="*/ 1196788 w 1815353"/>
              <a:gd name="connsiteY82" fmla="*/ 80682 h 1676400"/>
              <a:gd name="connsiteX83" fmla="*/ 1156447 w 1815353"/>
              <a:gd name="connsiteY83" fmla="*/ 98611 h 1676400"/>
              <a:gd name="connsiteX84" fmla="*/ 1143000 w 1815353"/>
              <a:gd name="connsiteY84" fmla="*/ 103094 h 1676400"/>
              <a:gd name="connsiteX85" fmla="*/ 1107141 w 1815353"/>
              <a:gd name="connsiteY85" fmla="*/ 116541 h 1676400"/>
              <a:gd name="connsiteX86" fmla="*/ 1075765 w 1815353"/>
              <a:gd name="connsiteY86" fmla="*/ 129988 h 1676400"/>
              <a:gd name="connsiteX87" fmla="*/ 1062318 w 1815353"/>
              <a:gd name="connsiteY87" fmla="*/ 138952 h 1676400"/>
              <a:gd name="connsiteX88" fmla="*/ 1035424 w 1815353"/>
              <a:gd name="connsiteY88" fmla="*/ 147917 h 1676400"/>
              <a:gd name="connsiteX89" fmla="*/ 1008529 w 1815353"/>
              <a:gd name="connsiteY89" fmla="*/ 156882 h 1676400"/>
              <a:gd name="connsiteX90" fmla="*/ 995082 w 1815353"/>
              <a:gd name="connsiteY90" fmla="*/ 161364 h 1676400"/>
              <a:gd name="connsiteX91" fmla="*/ 945777 w 1815353"/>
              <a:gd name="connsiteY91" fmla="*/ 179294 h 1676400"/>
              <a:gd name="connsiteX92" fmla="*/ 927847 w 1815353"/>
              <a:gd name="connsiteY92" fmla="*/ 183776 h 1676400"/>
              <a:gd name="connsiteX93" fmla="*/ 909918 w 1815353"/>
              <a:gd name="connsiteY93" fmla="*/ 188258 h 1676400"/>
              <a:gd name="connsiteX94" fmla="*/ 865094 w 1815353"/>
              <a:gd name="connsiteY94" fmla="*/ 192741 h 1676400"/>
              <a:gd name="connsiteX95" fmla="*/ 806824 w 1815353"/>
              <a:gd name="connsiteY95" fmla="*/ 201705 h 1676400"/>
              <a:gd name="connsiteX96" fmla="*/ 721659 w 1815353"/>
              <a:gd name="connsiteY96" fmla="*/ 206188 h 1676400"/>
              <a:gd name="connsiteX97" fmla="*/ 627529 w 1815353"/>
              <a:gd name="connsiteY97" fmla="*/ 197223 h 1676400"/>
              <a:gd name="connsiteX98" fmla="*/ 578224 w 1815353"/>
              <a:gd name="connsiteY98" fmla="*/ 188258 h 1676400"/>
              <a:gd name="connsiteX99" fmla="*/ 542365 w 1815353"/>
              <a:gd name="connsiteY99" fmla="*/ 179294 h 1676400"/>
              <a:gd name="connsiteX100" fmla="*/ 510988 w 1815353"/>
              <a:gd name="connsiteY100" fmla="*/ 174811 h 1676400"/>
              <a:gd name="connsiteX101" fmla="*/ 457200 w 1815353"/>
              <a:gd name="connsiteY101" fmla="*/ 165847 h 1676400"/>
              <a:gd name="connsiteX102" fmla="*/ 407894 w 1815353"/>
              <a:gd name="connsiteY102" fmla="*/ 161364 h 1676400"/>
              <a:gd name="connsiteX103" fmla="*/ 385482 w 1815353"/>
              <a:gd name="connsiteY103" fmla="*/ 156882 h 1676400"/>
              <a:gd name="connsiteX104" fmla="*/ 367553 w 1815353"/>
              <a:gd name="connsiteY104" fmla="*/ 152400 h 1676400"/>
              <a:gd name="connsiteX105" fmla="*/ 295835 w 1815353"/>
              <a:gd name="connsiteY105" fmla="*/ 143435 h 1676400"/>
              <a:gd name="connsiteX106" fmla="*/ 273424 w 1815353"/>
              <a:gd name="connsiteY106" fmla="*/ 138952 h 1676400"/>
              <a:gd name="connsiteX107" fmla="*/ 259977 w 1815353"/>
              <a:gd name="connsiteY107" fmla="*/ 134470 h 1676400"/>
              <a:gd name="connsiteX108" fmla="*/ 228600 w 1815353"/>
              <a:gd name="connsiteY108" fmla="*/ 129988 h 1676400"/>
              <a:gd name="connsiteX109" fmla="*/ 201706 w 1815353"/>
              <a:gd name="connsiteY109" fmla="*/ 125505 h 1676400"/>
              <a:gd name="connsiteX110" fmla="*/ 179294 w 1815353"/>
              <a:gd name="connsiteY110" fmla="*/ 121023 h 1676400"/>
              <a:gd name="connsiteX111" fmla="*/ 161365 w 1815353"/>
              <a:gd name="connsiteY111" fmla="*/ 116541 h 1676400"/>
              <a:gd name="connsiteX112" fmla="*/ 121024 w 1815353"/>
              <a:gd name="connsiteY112" fmla="*/ 112058 h 1676400"/>
              <a:gd name="connsiteX113" fmla="*/ 76200 w 1815353"/>
              <a:gd name="connsiteY113" fmla="*/ 103094 h 1676400"/>
              <a:gd name="connsiteX114" fmla="*/ 40341 w 1815353"/>
              <a:gd name="connsiteY114" fmla="*/ 107576 h 1676400"/>
              <a:gd name="connsiteX115" fmla="*/ 116541 w 1815353"/>
              <a:gd name="connsiteY115" fmla="*/ 210670 h 1676400"/>
              <a:gd name="connsiteX116" fmla="*/ 53788 w 1815353"/>
              <a:gd name="connsiteY116" fmla="*/ 224117 h 1676400"/>
              <a:gd name="connsiteX117" fmla="*/ 35859 w 1815353"/>
              <a:gd name="connsiteY117" fmla="*/ 228600 h 1676400"/>
              <a:gd name="connsiteX118" fmla="*/ 8965 w 1815353"/>
              <a:gd name="connsiteY118" fmla="*/ 237564 h 1676400"/>
              <a:gd name="connsiteX119" fmla="*/ 44824 w 1815353"/>
              <a:gd name="connsiteY119" fmla="*/ 251011 h 1676400"/>
              <a:gd name="connsiteX120" fmla="*/ 71718 w 1815353"/>
              <a:gd name="connsiteY120" fmla="*/ 255494 h 1676400"/>
              <a:gd name="connsiteX121" fmla="*/ 107577 w 1815353"/>
              <a:gd name="connsiteY121" fmla="*/ 264458 h 1676400"/>
              <a:gd name="connsiteX122" fmla="*/ 80682 w 1815353"/>
              <a:gd name="connsiteY122" fmla="*/ 273423 h 1676400"/>
              <a:gd name="connsiteX123" fmla="*/ 49306 w 1815353"/>
              <a:gd name="connsiteY123" fmla="*/ 286870 h 1676400"/>
              <a:gd name="connsiteX124" fmla="*/ 35859 w 1815353"/>
              <a:gd name="connsiteY124" fmla="*/ 300317 h 1676400"/>
              <a:gd name="connsiteX125" fmla="*/ 49306 w 1815353"/>
              <a:gd name="connsiteY125" fmla="*/ 304800 h 1676400"/>
              <a:gd name="connsiteX126" fmla="*/ 98612 w 1815353"/>
              <a:gd name="connsiteY126" fmla="*/ 309282 h 1676400"/>
              <a:gd name="connsiteX127" fmla="*/ 116541 w 1815353"/>
              <a:gd name="connsiteY127" fmla="*/ 313764 h 1676400"/>
              <a:gd name="connsiteX128" fmla="*/ 94129 w 1815353"/>
              <a:gd name="connsiteY128" fmla="*/ 327211 h 1676400"/>
              <a:gd name="connsiteX129" fmla="*/ 76200 w 1815353"/>
              <a:gd name="connsiteY129" fmla="*/ 331694 h 1676400"/>
              <a:gd name="connsiteX130" fmla="*/ 62753 w 1815353"/>
              <a:gd name="connsiteY130" fmla="*/ 336176 h 1676400"/>
              <a:gd name="connsiteX131" fmla="*/ 49306 w 1815353"/>
              <a:gd name="connsiteY131" fmla="*/ 345141 h 1676400"/>
              <a:gd name="connsiteX132" fmla="*/ 53788 w 1815353"/>
              <a:gd name="connsiteY132" fmla="*/ 372035 h 1676400"/>
              <a:gd name="connsiteX133" fmla="*/ 89647 w 1815353"/>
              <a:gd name="connsiteY133" fmla="*/ 381000 h 1676400"/>
              <a:gd name="connsiteX134" fmla="*/ 103094 w 1815353"/>
              <a:gd name="connsiteY134" fmla="*/ 385482 h 1676400"/>
              <a:gd name="connsiteX135" fmla="*/ 85165 w 1815353"/>
              <a:gd name="connsiteY135" fmla="*/ 394447 h 1676400"/>
              <a:gd name="connsiteX136" fmla="*/ 44824 w 1815353"/>
              <a:gd name="connsiteY136" fmla="*/ 403411 h 1676400"/>
              <a:gd name="connsiteX137" fmla="*/ 31377 w 1815353"/>
              <a:gd name="connsiteY137" fmla="*/ 407894 h 1676400"/>
              <a:gd name="connsiteX138" fmla="*/ 17929 w 1815353"/>
              <a:gd name="connsiteY138" fmla="*/ 416858 h 1676400"/>
              <a:gd name="connsiteX139" fmla="*/ 67235 w 1815353"/>
              <a:gd name="connsiteY139" fmla="*/ 430305 h 1676400"/>
              <a:gd name="connsiteX140" fmla="*/ 26894 w 1815353"/>
              <a:gd name="connsiteY140" fmla="*/ 448235 h 1676400"/>
              <a:gd name="connsiteX141" fmla="*/ 13447 w 1815353"/>
              <a:gd name="connsiteY141" fmla="*/ 452717 h 1676400"/>
              <a:gd name="connsiteX142" fmla="*/ 0 w 1815353"/>
              <a:gd name="connsiteY142" fmla="*/ 461682 h 1676400"/>
              <a:gd name="connsiteX143" fmla="*/ 13447 w 1815353"/>
              <a:gd name="connsiteY143" fmla="*/ 470647 h 1676400"/>
              <a:gd name="connsiteX144" fmla="*/ 58271 w 1815353"/>
              <a:gd name="connsiteY144" fmla="*/ 479611 h 1676400"/>
              <a:gd name="connsiteX145" fmla="*/ 85165 w 1815353"/>
              <a:gd name="connsiteY145" fmla="*/ 484094 h 1676400"/>
              <a:gd name="connsiteX146" fmla="*/ 44824 w 1815353"/>
              <a:gd name="connsiteY146" fmla="*/ 497541 h 1676400"/>
              <a:gd name="connsiteX147" fmla="*/ 31377 w 1815353"/>
              <a:gd name="connsiteY147" fmla="*/ 502023 h 1676400"/>
              <a:gd name="connsiteX148" fmla="*/ 17929 w 1815353"/>
              <a:gd name="connsiteY148" fmla="*/ 510988 h 1676400"/>
              <a:gd name="connsiteX149" fmla="*/ 4482 w 1815353"/>
              <a:gd name="connsiteY149" fmla="*/ 515470 h 1676400"/>
              <a:gd name="connsiteX150" fmla="*/ 22412 w 1815353"/>
              <a:gd name="connsiteY150" fmla="*/ 519952 h 1676400"/>
              <a:gd name="connsiteX151" fmla="*/ 49306 w 1815353"/>
              <a:gd name="connsiteY151" fmla="*/ 528917 h 1676400"/>
              <a:gd name="connsiteX152" fmla="*/ 62753 w 1815353"/>
              <a:gd name="connsiteY152" fmla="*/ 533400 h 1676400"/>
              <a:gd name="connsiteX153" fmla="*/ 35859 w 1815353"/>
              <a:gd name="connsiteY153" fmla="*/ 555811 h 1676400"/>
              <a:gd name="connsiteX154" fmla="*/ 8965 w 1815353"/>
              <a:gd name="connsiteY154" fmla="*/ 582705 h 1676400"/>
              <a:gd name="connsiteX155" fmla="*/ 13447 w 1815353"/>
              <a:gd name="connsiteY155" fmla="*/ 600635 h 1676400"/>
              <a:gd name="connsiteX156" fmla="*/ 40341 w 1815353"/>
              <a:gd name="connsiteY156" fmla="*/ 614082 h 1676400"/>
              <a:gd name="connsiteX157" fmla="*/ 53788 w 1815353"/>
              <a:gd name="connsiteY157" fmla="*/ 623047 h 1676400"/>
              <a:gd name="connsiteX158" fmla="*/ 85165 w 1815353"/>
              <a:gd name="connsiteY158" fmla="*/ 632011 h 1676400"/>
              <a:gd name="connsiteX159" fmla="*/ 112059 w 1815353"/>
              <a:gd name="connsiteY159" fmla="*/ 640976 h 1676400"/>
              <a:gd name="connsiteX160" fmla="*/ 188259 w 1815353"/>
              <a:gd name="connsiteY160" fmla="*/ 649941 h 1676400"/>
              <a:gd name="connsiteX161" fmla="*/ 264459 w 1815353"/>
              <a:gd name="connsiteY161" fmla="*/ 645458 h 1676400"/>
              <a:gd name="connsiteX162" fmla="*/ 309282 w 1815353"/>
              <a:gd name="connsiteY162" fmla="*/ 636494 h 1676400"/>
              <a:gd name="connsiteX163" fmla="*/ 345141 w 1815353"/>
              <a:gd name="connsiteY163" fmla="*/ 632011 h 1676400"/>
              <a:gd name="connsiteX164" fmla="*/ 372035 w 1815353"/>
              <a:gd name="connsiteY164" fmla="*/ 623047 h 1676400"/>
              <a:gd name="connsiteX165" fmla="*/ 389965 w 1815353"/>
              <a:gd name="connsiteY165" fmla="*/ 618564 h 1676400"/>
              <a:gd name="connsiteX166" fmla="*/ 416859 w 1815353"/>
              <a:gd name="connsiteY166" fmla="*/ 609600 h 1676400"/>
              <a:gd name="connsiteX167" fmla="*/ 430306 w 1815353"/>
              <a:gd name="connsiteY167" fmla="*/ 605117 h 1676400"/>
              <a:gd name="connsiteX168" fmla="*/ 466165 w 1815353"/>
              <a:gd name="connsiteY168" fmla="*/ 600635 h 1676400"/>
              <a:gd name="connsiteX169" fmla="*/ 528918 w 1815353"/>
              <a:gd name="connsiteY169" fmla="*/ 587188 h 1676400"/>
              <a:gd name="connsiteX170" fmla="*/ 654424 w 1815353"/>
              <a:gd name="connsiteY170" fmla="*/ 582705 h 1676400"/>
              <a:gd name="connsiteX171" fmla="*/ 757518 w 1815353"/>
              <a:gd name="connsiteY171" fmla="*/ 569258 h 1676400"/>
              <a:gd name="connsiteX172" fmla="*/ 815788 w 1815353"/>
              <a:gd name="connsiteY172" fmla="*/ 555811 h 1676400"/>
              <a:gd name="connsiteX173" fmla="*/ 856129 w 1815353"/>
              <a:gd name="connsiteY173" fmla="*/ 551329 h 1676400"/>
              <a:gd name="connsiteX174" fmla="*/ 909918 w 1815353"/>
              <a:gd name="connsiteY174" fmla="*/ 555811 h 1676400"/>
              <a:gd name="connsiteX175" fmla="*/ 936812 w 1815353"/>
              <a:gd name="connsiteY175" fmla="*/ 578223 h 1676400"/>
              <a:gd name="connsiteX176" fmla="*/ 950259 w 1815353"/>
              <a:gd name="connsiteY176" fmla="*/ 596152 h 1676400"/>
              <a:gd name="connsiteX177" fmla="*/ 959224 w 1815353"/>
              <a:gd name="connsiteY177" fmla="*/ 609600 h 1676400"/>
              <a:gd name="connsiteX178" fmla="*/ 972671 w 1815353"/>
              <a:gd name="connsiteY178" fmla="*/ 618564 h 1676400"/>
              <a:gd name="connsiteX179" fmla="*/ 986118 w 1815353"/>
              <a:gd name="connsiteY179" fmla="*/ 649941 h 1676400"/>
              <a:gd name="connsiteX180" fmla="*/ 990600 w 1815353"/>
              <a:gd name="connsiteY180" fmla="*/ 667870 h 1676400"/>
              <a:gd name="connsiteX181" fmla="*/ 999565 w 1815353"/>
              <a:gd name="connsiteY181" fmla="*/ 685800 h 1676400"/>
              <a:gd name="connsiteX182" fmla="*/ 1004047 w 1815353"/>
              <a:gd name="connsiteY182" fmla="*/ 708211 h 1676400"/>
              <a:gd name="connsiteX183" fmla="*/ 1008529 w 1815353"/>
              <a:gd name="connsiteY183" fmla="*/ 721658 h 1676400"/>
              <a:gd name="connsiteX184" fmla="*/ 1013012 w 1815353"/>
              <a:gd name="connsiteY184" fmla="*/ 739588 h 1676400"/>
              <a:gd name="connsiteX185" fmla="*/ 999565 w 1815353"/>
              <a:gd name="connsiteY185" fmla="*/ 941294 h 1676400"/>
              <a:gd name="connsiteX186" fmla="*/ 990600 w 1815353"/>
              <a:gd name="connsiteY186" fmla="*/ 995082 h 1676400"/>
              <a:gd name="connsiteX187" fmla="*/ 981635 w 1815353"/>
              <a:gd name="connsiteY187" fmla="*/ 1138517 h 1676400"/>
              <a:gd name="connsiteX188" fmla="*/ 986118 w 1815353"/>
              <a:gd name="connsiteY188" fmla="*/ 1232647 h 1676400"/>
              <a:gd name="connsiteX189" fmla="*/ 990600 w 1815353"/>
              <a:gd name="connsiteY189" fmla="*/ 1272988 h 1676400"/>
              <a:gd name="connsiteX190" fmla="*/ 1004047 w 1815353"/>
              <a:gd name="connsiteY190" fmla="*/ 1344705 h 1676400"/>
              <a:gd name="connsiteX191" fmla="*/ 1008529 w 1815353"/>
              <a:gd name="connsiteY191" fmla="*/ 1389529 h 1676400"/>
              <a:gd name="connsiteX192" fmla="*/ 1013012 w 1815353"/>
              <a:gd name="connsiteY192" fmla="*/ 1402976 h 1676400"/>
              <a:gd name="connsiteX193" fmla="*/ 1017494 w 1815353"/>
              <a:gd name="connsiteY193" fmla="*/ 1425388 h 1676400"/>
              <a:gd name="connsiteX194" fmla="*/ 1026459 w 1815353"/>
              <a:gd name="connsiteY194" fmla="*/ 1456764 h 1676400"/>
              <a:gd name="connsiteX195" fmla="*/ 1030941 w 1815353"/>
              <a:gd name="connsiteY195" fmla="*/ 1474694 h 1676400"/>
              <a:gd name="connsiteX196" fmla="*/ 1035424 w 1815353"/>
              <a:gd name="connsiteY196" fmla="*/ 1501588 h 1676400"/>
              <a:gd name="connsiteX197" fmla="*/ 1044388 w 1815353"/>
              <a:gd name="connsiteY197" fmla="*/ 1519517 h 1676400"/>
              <a:gd name="connsiteX198" fmla="*/ 1048871 w 1815353"/>
              <a:gd name="connsiteY198" fmla="*/ 1537447 h 1676400"/>
              <a:gd name="connsiteX199" fmla="*/ 1053353 w 1815353"/>
              <a:gd name="connsiteY199" fmla="*/ 1550894 h 1676400"/>
              <a:gd name="connsiteX200" fmla="*/ 1057835 w 1815353"/>
              <a:gd name="connsiteY200" fmla="*/ 1568823 h 1676400"/>
              <a:gd name="connsiteX201" fmla="*/ 1071282 w 1815353"/>
              <a:gd name="connsiteY201" fmla="*/ 1609164 h 1676400"/>
              <a:gd name="connsiteX202" fmla="*/ 1080247 w 1815353"/>
              <a:gd name="connsiteY202" fmla="*/ 1636058 h 1676400"/>
              <a:gd name="connsiteX203" fmla="*/ 1093694 w 1815353"/>
              <a:gd name="connsiteY203" fmla="*/ 1676400 h 1676400"/>
              <a:gd name="connsiteX204" fmla="*/ 1102659 w 1815353"/>
              <a:gd name="connsiteY204" fmla="*/ 1662952 h 1676400"/>
              <a:gd name="connsiteX205" fmla="*/ 1107141 w 1815353"/>
              <a:gd name="connsiteY205" fmla="*/ 1649505 h 1676400"/>
              <a:gd name="connsiteX206" fmla="*/ 1120588 w 1815353"/>
              <a:gd name="connsiteY206" fmla="*/ 1640541 h 1676400"/>
              <a:gd name="connsiteX207" fmla="*/ 1134035 w 1815353"/>
              <a:gd name="connsiteY207" fmla="*/ 1627094 h 1676400"/>
              <a:gd name="connsiteX208" fmla="*/ 1147482 w 1815353"/>
              <a:gd name="connsiteY208" fmla="*/ 1618129 h 1676400"/>
              <a:gd name="connsiteX209" fmla="*/ 1174377 w 1815353"/>
              <a:gd name="connsiteY209" fmla="*/ 1609164 h 1676400"/>
              <a:gd name="connsiteX210" fmla="*/ 1183341 w 1815353"/>
              <a:gd name="connsiteY210" fmla="*/ 1595717 h 1676400"/>
              <a:gd name="connsiteX211" fmla="*/ 1210235 w 1815353"/>
              <a:gd name="connsiteY211" fmla="*/ 1582270 h 1676400"/>
              <a:gd name="connsiteX212" fmla="*/ 1250577 w 1815353"/>
              <a:gd name="connsiteY212" fmla="*/ 1564341 h 1676400"/>
              <a:gd name="connsiteX213" fmla="*/ 1264024 w 1815353"/>
              <a:gd name="connsiteY213" fmla="*/ 1559858 h 1676400"/>
              <a:gd name="connsiteX214" fmla="*/ 1290918 w 1815353"/>
              <a:gd name="connsiteY214" fmla="*/ 1546411 h 1676400"/>
              <a:gd name="connsiteX215" fmla="*/ 1304365 w 1815353"/>
              <a:gd name="connsiteY215" fmla="*/ 1537447 h 1676400"/>
              <a:gd name="connsiteX216" fmla="*/ 1331259 w 1815353"/>
              <a:gd name="connsiteY216" fmla="*/ 1528482 h 1676400"/>
              <a:gd name="connsiteX217" fmla="*/ 1344706 w 1815353"/>
              <a:gd name="connsiteY217" fmla="*/ 1524000 h 1676400"/>
              <a:gd name="connsiteX218" fmla="*/ 1376082 w 1815353"/>
              <a:gd name="connsiteY218" fmla="*/ 1519517 h 1676400"/>
              <a:gd name="connsiteX219" fmla="*/ 1456765 w 1815353"/>
              <a:gd name="connsiteY219" fmla="*/ 1524000 h 1676400"/>
              <a:gd name="connsiteX220" fmla="*/ 1483659 w 1815353"/>
              <a:gd name="connsiteY220" fmla="*/ 1537447 h 1676400"/>
              <a:gd name="connsiteX221" fmla="*/ 1497106 w 1815353"/>
              <a:gd name="connsiteY221" fmla="*/ 1541929 h 1676400"/>
              <a:gd name="connsiteX222" fmla="*/ 1519518 w 1815353"/>
              <a:gd name="connsiteY222" fmla="*/ 1541929 h 1676400"/>
              <a:gd name="connsiteX0" fmla="*/ 1519518 w 1815353"/>
              <a:gd name="connsiteY0" fmla="*/ 1541929 h 1676400"/>
              <a:gd name="connsiteX1" fmla="*/ 1506071 w 1815353"/>
              <a:gd name="connsiteY1" fmla="*/ 1528482 h 1676400"/>
              <a:gd name="connsiteX2" fmla="*/ 1501588 w 1815353"/>
              <a:gd name="connsiteY2" fmla="*/ 1510552 h 1676400"/>
              <a:gd name="connsiteX3" fmla="*/ 1497106 w 1815353"/>
              <a:gd name="connsiteY3" fmla="*/ 1497105 h 1676400"/>
              <a:gd name="connsiteX4" fmla="*/ 1488141 w 1815353"/>
              <a:gd name="connsiteY4" fmla="*/ 1443317 h 1676400"/>
              <a:gd name="connsiteX5" fmla="*/ 1479177 w 1815353"/>
              <a:gd name="connsiteY5" fmla="*/ 1402976 h 1676400"/>
              <a:gd name="connsiteX6" fmla="*/ 1474694 w 1815353"/>
              <a:gd name="connsiteY6" fmla="*/ 1362635 h 1676400"/>
              <a:gd name="connsiteX7" fmla="*/ 1470212 w 1815353"/>
              <a:gd name="connsiteY7" fmla="*/ 1344705 h 1676400"/>
              <a:gd name="connsiteX8" fmla="*/ 1465729 w 1815353"/>
              <a:gd name="connsiteY8" fmla="*/ 1322294 h 1676400"/>
              <a:gd name="connsiteX9" fmla="*/ 1456765 w 1815353"/>
              <a:gd name="connsiteY9" fmla="*/ 1286435 h 1676400"/>
              <a:gd name="connsiteX10" fmla="*/ 1443318 w 1815353"/>
              <a:gd name="connsiteY10" fmla="*/ 1192305 h 1676400"/>
              <a:gd name="connsiteX11" fmla="*/ 1438835 w 1815353"/>
              <a:gd name="connsiteY11" fmla="*/ 1169894 h 1676400"/>
              <a:gd name="connsiteX12" fmla="*/ 1434353 w 1815353"/>
              <a:gd name="connsiteY12" fmla="*/ 1147482 h 1676400"/>
              <a:gd name="connsiteX13" fmla="*/ 1425388 w 1815353"/>
              <a:gd name="connsiteY13" fmla="*/ 1066800 h 1676400"/>
              <a:gd name="connsiteX14" fmla="*/ 1416424 w 1815353"/>
              <a:gd name="connsiteY14" fmla="*/ 1013011 h 1676400"/>
              <a:gd name="connsiteX15" fmla="*/ 1411941 w 1815353"/>
              <a:gd name="connsiteY15" fmla="*/ 986117 h 1676400"/>
              <a:gd name="connsiteX16" fmla="*/ 1407459 w 1815353"/>
              <a:gd name="connsiteY16" fmla="*/ 851647 h 1676400"/>
              <a:gd name="connsiteX17" fmla="*/ 1402977 w 1815353"/>
              <a:gd name="connsiteY17" fmla="*/ 824752 h 1676400"/>
              <a:gd name="connsiteX18" fmla="*/ 1394012 w 1815353"/>
              <a:gd name="connsiteY18" fmla="*/ 775447 h 1676400"/>
              <a:gd name="connsiteX19" fmla="*/ 1380565 w 1815353"/>
              <a:gd name="connsiteY19" fmla="*/ 676835 h 1676400"/>
              <a:gd name="connsiteX20" fmla="*/ 1371600 w 1815353"/>
              <a:gd name="connsiteY20" fmla="*/ 623047 h 1676400"/>
              <a:gd name="connsiteX21" fmla="*/ 1376082 w 1815353"/>
              <a:gd name="connsiteY21" fmla="*/ 515470 h 1676400"/>
              <a:gd name="connsiteX22" fmla="*/ 1385047 w 1815353"/>
              <a:gd name="connsiteY22" fmla="*/ 488576 h 1676400"/>
              <a:gd name="connsiteX23" fmla="*/ 1389529 w 1815353"/>
              <a:gd name="connsiteY23" fmla="*/ 475129 h 1676400"/>
              <a:gd name="connsiteX24" fmla="*/ 1402977 w 1815353"/>
              <a:gd name="connsiteY24" fmla="*/ 434788 h 1676400"/>
              <a:gd name="connsiteX25" fmla="*/ 1407459 w 1815353"/>
              <a:gd name="connsiteY25" fmla="*/ 421341 h 1676400"/>
              <a:gd name="connsiteX26" fmla="*/ 1434353 w 1815353"/>
              <a:gd name="connsiteY26" fmla="*/ 398929 h 1676400"/>
              <a:gd name="connsiteX27" fmla="*/ 1470212 w 1815353"/>
              <a:gd name="connsiteY27" fmla="*/ 403411 h 1676400"/>
              <a:gd name="connsiteX28" fmla="*/ 1510553 w 1815353"/>
              <a:gd name="connsiteY28" fmla="*/ 430305 h 1676400"/>
              <a:gd name="connsiteX29" fmla="*/ 1519518 w 1815353"/>
              <a:gd name="connsiteY29" fmla="*/ 443752 h 1676400"/>
              <a:gd name="connsiteX30" fmla="*/ 1532965 w 1815353"/>
              <a:gd name="connsiteY30" fmla="*/ 470647 h 1676400"/>
              <a:gd name="connsiteX31" fmla="*/ 1559859 w 1815353"/>
              <a:gd name="connsiteY31" fmla="*/ 524435 h 1676400"/>
              <a:gd name="connsiteX32" fmla="*/ 1586753 w 1815353"/>
              <a:gd name="connsiteY32" fmla="*/ 542364 h 1676400"/>
              <a:gd name="connsiteX33" fmla="*/ 1600200 w 1815353"/>
              <a:gd name="connsiteY33" fmla="*/ 551329 h 1676400"/>
              <a:gd name="connsiteX34" fmla="*/ 1627094 w 1815353"/>
              <a:gd name="connsiteY34" fmla="*/ 569258 h 1676400"/>
              <a:gd name="connsiteX35" fmla="*/ 1636059 w 1815353"/>
              <a:gd name="connsiteY35" fmla="*/ 582705 h 1676400"/>
              <a:gd name="connsiteX36" fmla="*/ 1662953 w 1815353"/>
              <a:gd name="connsiteY36" fmla="*/ 591670 h 1676400"/>
              <a:gd name="connsiteX37" fmla="*/ 1653988 w 1815353"/>
              <a:gd name="connsiteY37" fmla="*/ 551329 h 1676400"/>
              <a:gd name="connsiteX38" fmla="*/ 1671918 w 1815353"/>
              <a:gd name="connsiteY38" fmla="*/ 542364 h 1676400"/>
              <a:gd name="connsiteX39" fmla="*/ 1685365 w 1815353"/>
              <a:gd name="connsiteY39" fmla="*/ 551329 h 1676400"/>
              <a:gd name="connsiteX40" fmla="*/ 1698812 w 1815353"/>
              <a:gd name="connsiteY40" fmla="*/ 555811 h 1676400"/>
              <a:gd name="connsiteX41" fmla="*/ 1716741 w 1815353"/>
              <a:gd name="connsiteY41" fmla="*/ 564776 h 1676400"/>
              <a:gd name="connsiteX42" fmla="*/ 1712259 w 1815353"/>
              <a:gd name="connsiteY42" fmla="*/ 542364 h 1676400"/>
              <a:gd name="connsiteX43" fmla="*/ 1694329 w 1815353"/>
              <a:gd name="connsiteY43" fmla="*/ 515470 h 1676400"/>
              <a:gd name="connsiteX44" fmla="*/ 1730188 w 1815353"/>
              <a:gd name="connsiteY44" fmla="*/ 524435 h 1676400"/>
              <a:gd name="connsiteX45" fmla="*/ 1716741 w 1815353"/>
              <a:gd name="connsiteY45" fmla="*/ 493058 h 1676400"/>
              <a:gd name="connsiteX46" fmla="*/ 1712259 w 1815353"/>
              <a:gd name="connsiteY46" fmla="*/ 479611 h 1676400"/>
              <a:gd name="connsiteX47" fmla="*/ 1734671 w 1815353"/>
              <a:gd name="connsiteY47" fmla="*/ 484094 h 1676400"/>
              <a:gd name="connsiteX48" fmla="*/ 1748118 w 1815353"/>
              <a:gd name="connsiteY48" fmla="*/ 488576 h 1676400"/>
              <a:gd name="connsiteX49" fmla="*/ 1766047 w 1815353"/>
              <a:gd name="connsiteY49" fmla="*/ 493058 h 1676400"/>
              <a:gd name="connsiteX50" fmla="*/ 1761565 w 1815353"/>
              <a:gd name="connsiteY50" fmla="*/ 475129 h 1676400"/>
              <a:gd name="connsiteX51" fmla="*/ 1752600 w 1815353"/>
              <a:gd name="connsiteY51" fmla="*/ 457200 h 1676400"/>
              <a:gd name="connsiteX52" fmla="*/ 1766047 w 1815353"/>
              <a:gd name="connsiteY52" fmla="*/ 452717 h 1676400"/>
              <a:gd name="connsiteX53" fmla="*/ 1801906 w 1815353"/>
              <a:gd name="connsiteY53" fmla="*/ 448235 h 1676400"/>
              <a:gd name="connsiteX54" fmla="*/ 1815353 w 1815353"/>
              <a:gd name="connsiteY54" fmla="*/ 421341 h 1676400"/>
              <a:gd name="connsiteX55" fmla="*/ 1801906 w 1815353"/>
              <a:gd name="connsiteY55" fmla="*/ 367552 h 1676400"/>
              <a:gd name="connsiteX56" fmla="*/ 1792941 w 1815353"/>
              <a:gd name="connsiteY56" fmla="*/ 340658 h 1676400"/>
              <a:gd name="connsiteX57" fmla="*/ 1788459 w 1815353"/>
              <a:gd name="connsiteY57" fmla="*/ 327211 h 1676400"/>
              <a:gd name="connsiteX58" fmla="*/ 1779494 w 1815353"/>
              <a:gd name="connsiteY58" fmla="*/ 273423 h 1676400"/>
              <a:gd name="connsiteX59" fmla="*/ 1770529 w 1815353"/>
              <a:gd name="connsiteY59" fmla="*/ 246529 h 1676400"/>
              <a:gd name="connsiteX60" fmla="*/ 1752600 w 1815353"/>
              <a:gd name="connsiteY60" fmla="*/ 215152 h 1676400"/>
              <a:gd name="connsiteX61" fmla="*/ 1739153 w 1815353"/>
              <a:gd name="connsiteY61" fmla="*/ 188258 h 1676400"/>
              <a:gd name="connsiteX62" fmla="*/ 1730188 w 1815353"/>
              <a:gd name="connsiteY62" fmla="*/ 161364 h 1676400"/>
              <a:gd name="connsiteX63" fmla="*/ 1716741 w 1815353"/>
              <a:gd name="connsiteY63" fmla="*/ 134470 h 1676400"/>
              <a:gd name="connsiteX64" fmla="*/ 1703294 w 1815353"/>
              <a:gd name="connsiteY64" fmla="*/ 125505 h 1676400"/>
              <a:gd name="connsiteX65" fmla="*/ 1698812 w 1815353"/>
              <a:gd name="connsiteY65" fmla="*/ 112058 h 1676400"/>
              <a:gd name="connsiteX66" fmla="*/ 1658471 w 1815353"/>
              <a:gd name="connsiteY66" fmla="*/ 80682 h 1676400"/>
              <a:gd name="connsiteX67" fmla="*/ 1627094 w 1815353"/>
              <a:gd name="connsiteY67" fmla="*/ 67235 h 1676400"/>
              <a:gd name="connsiteX68" fmla="*/ 1613647 w 1815353"/>
              <a:gd name="connsiteY68" fmla="*/ 58270 h 1676400"/>
              <a:gd name="connsiteX69" fmla="*/ 1600200 w 1815353"/>
              <a:gd name="connsiteY69" fmla="*/ 53788 h 1676400"/>
              <a:gd name="connsiteX70" fmla="*/ 1573306 w 1815353"/>
              <a:gd name="connsiteY70" fmla="*/ 35858 h 1676400"/>
              <a:gd name="connsiteX71" fmla="*/ 1559859 w 1815353"/>
              <a:gd name="connsiteY71" fmla="*/ 26894 h 1676400"/>
              <a:gd name="connsiteX72" fmla="*/ 1532965 w 1815353"/>
              <a:gd name="connsiteY72" fmla="*/ 17929 h 1676400"/>
              <a:gd name="connsiteX73" fmla="*/ 1519518 w 1815353"/>
              <a:gd name="connsiteY73" fmla="*/ 8964 h 1676400"/>
              <a:gd name="connsiteX74" fmla="*/ 1483659 w 1815353"/>
              <a:gd name="connsiteY74" fmla="*/ 0 h 1676400"/>
              <a:gd name="connsiteX75" fmla="*/ 1407459 w 1815353"/>
              <a:gd name="connsiteY75" fmla="*/ 4482 h 1676400"/>
              <a:gd name="connsiteX76" fmla="*/ 1380565 w 1815353"/>
              <a:gd name="connsiteY76" fmla="*/ 8964 h 1676400"/>
              <a:gd name="connsiteX77" fmla="*/ 1349188 w 1815353"/>
              <a:gd name="connsiteY77" fmla="*/ 13447 h 1676400"/>
              <a:gd name="connsiteX78" fmla="*/ 1304365 w 1815353"/>
              <a:gd name="connsiteY78" fmla="*/ 26894 h 1676400"/>
              <a:gd name="connsiteX79" fmla="*/ 1277471 w 1815353"/>
              <a:gd name="connsiteY79" fmla="*/ 44823 h 1676400"/>
              <a:gd name="connsiteX80" fmla="*/ 1250577 w 1815353"/>
              <a:gd name="connsiteY80" fmla="*/ 53788 h 1676400"/>
              <a:gd name="connsiteX81" fmla="*/ 1223682 w 1815353"/>
              <a:gd name="connsiteY81" fmla="*/ 67235 h 1676400"/>
              <a:gd name="connsiteX82" fmla="*/ 1196788 w 1815353"/>
              <a:gd name="connsiteY82" fmla="*/ 80682 h 1676400"/>
              <a:gd name="connsiteX83" fmla="*/ 1156447 w 1815353"/>
              <a:gd name="connsiteY83" fmla="*/ 98611 h 1676400"/>
              <a:gd name="connsiteX84" fmla="*/ 1143000 w 1815353"/>
              <a:gd name="connsiteY84" fmla="*/ 103094 h 1676400"/>
              <a:gd name="connsiteX85" fmla="*/ 1107141 w 1815353"/>
              <a:gd name="connsiteY85" fmla="*/ 116541 h 1676400"/>
              <a:gd name="connsiteX86" fmla="*/ 1075765 w 1815353"/>
              <a:gd name="connsiteY86" fmla="*/ 129988 h 1676400"/>
              <a:gd name="connsiteX87" fmla="*/ 1062318 w 1815353"/>
              <a:gd name="connsiteY87" fmla="*/ 138952 h 1676400"/>
              <a:gd name="connsiteX88" fmla="*/ 1035424 w 1815353"/>
              <a:gd name="connsiteY88" fmla="*/ 147917 h 1676400"/>
              <a:gd name="connsiteX89" fmla="*/ 1008529 w 1815353"/>
              <a:gd name="connsiteY89" fmla="*/ 156882 h 1676400"/>
              <a:gd name="connsiteX90" fmla="*/ 995082 w 1815353"/>
              <a:gd name="connsiteY90" fmla="*/ 161364 h 1676400"/>
              <a:gd name="connsiteX91" fmla="*/ 945777 w 1815353"/>
              <a:gd name="connsiteY91" fmla="*/ 179294 h 1676400"/>
              <a:gd name="connsiteX92" fmla="*/ 927847 w 1815353"/>
              <a:gd name="connsiteY92" fmla="*/ 183776 h 1676400"/>
              <a:gd name="connsiteX93" fmla="*/ 909918 w 1815353"/>
              <a:gd name="connsiteY93" fmla="*/ 188258 h 1676400"/>
              <a:gd name="connsiteX94" fmla="*/ 865094 w 1815353"/>
              <a:gd name="connsiteY94" fmla="*/ 192741 h 1676400"/>
              <a:gd name="connsiteX95" fmla="*/ 806824 w 1815353"/>
              <a:gd name="connsiteY95" fmla="*/ 201705 h 1676400"/>
              <a:gd name="connsiteX96" fmla="*/ 721659 w 1815353"/>
              <a:gd name="connsiteY96" fmla="*/ 206188 h 1676400"/>
              <a:gd name="connsiteX97" fmla="*/ 627529 w 1815353"/>
              <a:gd name="connsiteY97" fmla="*/ 197223 h 1676400"/>
              <a:gd name="connsiteX98" fmla="*/ 578224 w 1815353"/>
              <a:gd name="connsiteY98" fmla="*/ 188258 h 1676400"/>
              <a:gd name="connsiteX99" fmla="*/ 542365 w 1815353"/>
              <a:gd name="connsiteY99" fmla="*/ 179294 h 1676400"/>
              <a:gd name="connsiteX100" fmla="*/ 510988 w 1815353"/>
              <a:gd name="connsiteY100" fmla="*/ 174811 h 1676400"/>
              <a:gd name="connsiteX101" fmla="*/ 457200 w 1815353"/>
              <a:gd name="connsiteY101" fmla="*/ 165847 h 1676400"/>
              <a:gd name="connsiteX102" fmla="*/ 407894 w 1815353"/>
              <a:gd name="connsiteY102" fmla="*/ 161364 h 1676400"/>
              <a:gd name="connsiteX103" fmla="*/ 385482 w 1815353"/>
              <a:gd name="connsiteY103" fmla="*/ 156882 h 1676400"/>
              <a:gd name="connsiteX104" fmla="*/ 367553 w 1815353"/>
              <a:gd name="connsiteY104" fmla="*/ 152400 h 1676400"/>
              <a:gd name="connsiteX105" fmla="*/ 295835 w 1815353"/>
              <a:gd name="connsiteY105" fmla="*/ 143435 h 1676400"/>
              <a:gd name="connsiteX106" fmla="*/ 273424 w 1815353"/>
              <a:gd name="connsiteY106" fmla="*/ 138952 h 1676400"/>
              <a:gd name="connsiteX107" fmla="*/ 259977 w 1815353"/>
              <a:gd name="connsiteY107" fmla="*/ 134470 h 1676400"/>
              <a:gd name="connsiteX108" fmla="*/ 228600 w 1815353"/>
              <a:gd name="connsiteY108" fmla="*/ 129988 h 1676400"/>
              <a:gd name="connsiteX109" fmla="*/ 201706 w 1815353"/>
              <a:gd name="connsiteY109" fmla="*/ 125505 h 1676400"/>
              <a:gd name="connsiteX110" fmla="*/ 179294 w 1815353"/>
              <a:gd name="connsiteY110" fmla="*/ 121023 h 1676400"/>
              <a:gd name="connsiteX111" fmla="*/ 161365 w 1815353"/>
              <a:gd name="connsiteY111" fmla="*/ 116541 h 1676400"/>
              <a:gd name="connsiteX112" fmla="*/ 121024 w 1815353"/>
              <a:gd name="connsiteY112" fmla="*/ 112058 h 1676400"/>
              <a:gd name="connsiteX113" fmla="*/ 76200 w 1815353"/>
              <a:gd name="connsiteY113" fmla="*/ 103094 h 1676400"/>
              <a:gd name="connsiteX114" fmla="*/ 116541 w 1815353"/>
              <a:gd name="connsiteY114" fmla="*/ 210670 h 1676400"/>
              <a:gd name="connsiteX115" fmla="*/ 53788 w 1815353"/>
              <a:gd name="connsiteY115" fmla="*/ 224117 h 1676400"/>
              <a:gd name="connsiteX116" fmla="*/ 35859 w 1815353"/>
              <a:gd name="connsiteY116" fmla="*/ 228600 h 1676400"/>
              <a:gd name="connsiteX117" fmla="*/ 8965 w 1815353"/>
              <a:gd name="connsiteY117" fmla="*/ 237564 h 1676400"/>
              <a:gd name="connsiteX118" fmla="*/ 44824 w 1815353"/>
              <a:gd name="connsiteY118" fmla="*/ 251011 h 1676400"/>
              <a:gd name="connsiteX119" fmla="*/ 71718 w 1815353"/>
              <a:gd name="connsiteY119" fmla="*/ 255494 h 1676400"/>
              <a:gd name="connsiteX120" fmla="*/ 107577 w 1815353"/>
              <a:gd name="connsiteY120" fmla="*/ 264458 h 1676400"/>
              <a:gd name="connsiteX121" fmla="*/ 80682 w 1815353"/>
              <a:gd name="connsiteY121" fmla="*/ 273423 h 1676400"/>
              <a:gd name="connsiteX122" fmla="*/ 49306 w 1815353"/>
              <a:gd name="connsiteY122" fmla="*/ 286870 h 1676400"/>
              <a:gd name="connsiteX123" fmla="*/ 35859 w 1815353"/>
              <a:gd name="connsiteY123" fmla="*/ 300317 h 1676400"/>
              <a:gd name="connsiteX124" fmla="*/ 49306 w 1815353"/>
              <a:gd name="connsiteY124" fmla="*/ 304800 h 1676400"/>
              <a:gd name="connsiteX125" fmla="*/ 98612 w 1815353"/>
              <a:gd name="connsiteY125" fmla="*/ 309282 h 1676400"/>
              <a:gd name="connsiteX126" fmla="*/ 116541 w 1815353"/>
              <a:gd name="connsiteY126" fmla="*/ 313764 h 1676400"/>
              <a:gd name="connsiteX127" fmla="*/ 94129 w 1815353"/>
              <a:gd name="connsiteY127" fmla="*/ 327211 h 1676400"/>
              <a:gd name="connsiteX128" fmla="*/ 76200 w 1815353"/>
              <a:gd name="connsiteY128" fmla="*/ 331694 h 1676400"/>
              <a:gd name="connsiteX129" fmla="*/ 62753 w 1815353"/>
              <a:gd name="connsiteY129" fmla="*/ 336176 h 1676400"/>
              <a:gd name="connsiteX130" fmla="*/ 49306 w 1815353"/>
              <a:gd name="connsiteY130" fmla="*/ 345141 h 1676400"/>
              <a:gd name="connsiteX131" fmla="*/ 53788 w 1815353"/>
              <a:gd name="connsiteY131" fmla="*/ 372035 h 1676400"/>
              <a:gd name="connsiteX132" fmla="*/ 89647 w 1815353"/>
              <a:gd name="connsiteY132" fmla="*/ 381000 h 1676400"/>
              <a:gd name="connsiteX133" fmla="*/ 103094 w 1815353"/>
              <a:gd name="connsiteY133" fmla="*/ 385482 h 1676400"/>
              <a:gd name="connsiteX134" fmla="*/ 85165 w 1815353"/>
              <a:gd name="connsiteY134" fmla="*/ 394447 h 1676400"/>
              <a:gd name="connsiteX135" fmla="*/ 44824 w 1815353"/>
              <a:gd name="connsiteY135" fmla="*/ 403411 h 1676400"/>
              <a:gd name="connsiteX136" fmla="*/ 31377 w 1815353"/>
              <a:gd name="connsiteY136" fmla="*/ 407894 h 1676400"/>
              <a:gd name="connsiteX137" fmla="*/ 17929 w 1815353"/>
              <a:gd name="connsiteY137" fmla="*/ 416858 h 1676400"/>
              <a:gd name="connsiteX138" fmla="*/ 67235 w 1815353"/>
              <a:gd name="connsiteY138" fmla="*/ 430305 h 1676400"/>
              <a:gd name="connsiteX139" fmla="*/ 26894 w 1815353"/>
              <a:gd name="connsiteY139" fmla="*/ 448235 h 1676400"/>
              <a:gd name="connsiteX140" fmla="*/ 13447 w 1815353"/>
              <a:gd name="connsiteY140" fmla="*/ 452717 h 1676400"/>
              <a:gd name="connsiteX141" fmla="*/ 0 w 1815353"/>
              <a:gd name="connsiteY141" fmla="*/ 461682 h 1676400"/>
              <a:gd name="connsiteX142" fmla="*/ 13447 w 1815353"/>
              <a:gd name="connsiteY142" fmla="*/ 470647 h 1676400"/>
              <a:gd name="connsiteX143" fmla="*/ 58271 w 1815353"/>
              <a:gd name="connsiteY143" fmla="*/ 479611 h 1676400"/>
              <a:gd name="connsiteX144" fmla="*/ 85165 w 1815353"/>
              <a:gd name="connsiteY144" fmla="*/ 484094 h 1676400"/>
              <a:gd name="connsiteX145" fmla="*/ 44824 w 1815353"/>
              <a:gd name="connsiteY145" fmla="*/ 497541 h 1676400"/>
              <a:gd name="connsiteX146" fmla="*/ 31377 w 1815353"/>
              <a:gd name="connsiteY146" fmla="*/ 502023 h 1676400"/>
              <a:gd name="connsiteX147" fmla="*/ 17929 w 1815353"/>
              <a:gd name="connsiteY147" fmla="*/ 510988 h 1676400"/>
              <a:gd name="connsiteX148" fmla="*/ 4482 w 1815353"/>
              <a:gd name="connsiteY148" fmla="*/ 515470 h 1676400"/>
              <a:gd name="connsiteX149" fmla="*/ 22412 w 1815353"/>
              <a:gd name="connsiteY149" fmla="*/ 519952 h 1676400"/>
              <a:gd name="connsiteX150" fmla="*/ 49306 w 1815353"/>
              <a:gd name="connsiteY150" fmla="*/ 528917 h 1676400"/>
              <a:gd name="connsiteX151" fmla="*/ 62753 w 1815353"/>
              <a:gd name="connsiteY151" fmla="*/ 533400 h 1676400"/>
              <a:gd name="connsiteX152" fmla="*/ 35859 w 1815353"/>
              <a:gd name="connsiteY152" fmla="*/ 555811 h 1676400"/>
              <a:gd name="connsiteX153" fmla="*/ 8965 w 1815353"/>
              <a:gd name="connsiteY153" fmla="*/ 582705 h 1676400"/>
              <a:gd name="connsiteX154" fmla="*/ 13447 w 1815353"/>
              <a:gd name="connsiteY154" fmla="*/ 600635 h 1676400"/>
              <a:gd name="connsiteX155" fmla="*/ 40341 w 1815353"/>
              <a:gd name="connsiteY155" fmla="*/ 614082 h 1676400"/>
              <a:gd name="connsiteX156" fmla="*/ 53788 w 1815353"/>
              <a:gd name="connsiteY156" fmla="*/ 623047 h 1676400"/>
              <a:gd name="connsiteX157" fmla="*/ 85165 w 1815353"/>
              <a:gd name="connsiteY157" fmla="*/ 632011 h 1676400"/>
              <a:gd name="connsiteX158" fmla="*/ 112059 w 1815353"/>
              <a:gd name="connsiteY158" fmla="*/ 640976 h 1676400"/>
              <a:gd name="connsiteX159" fmla="*/ 188259 w 1815353"/>
              <a:gd name="connsiteY159" fmla="*/ 649941 h 1676400"/>
              <a:gd name="connsiteX160" fmla="*/ 264459 w 1815353"/>
              <a:gd name="connsiteY160" fmla="*/ 645458 h 1676400"/>
              <a:gd name="connsiteX161" fmla="*/ 309282 w 1815353"/>
              <a:gd name="connsiteY161" fmla="*/ 636494 h 1676400"/>
              <a:gd name="connsiteX162" fmla="*/ 345141 w 1815353"/>
              <a:gd name="connsiteY162" fmla="*/ 632011 h 1676400"/>
              <a:gd name="connsiteX163" fmla="*/ 372035 w 1815353"/>
              <a:gd name="connsiteY163" fmla="*/ 623047 h 1676400"/>
              <a:gd name="connsiteX164" fmla="*/ 389965 w 1815353"/>
              <a:gd name="connsiteY164" fmla="*/ 618564 h 1676400"/>
              <a:gd name="connsiteX165" fmla="*/ 416859 w 1815353"/>
              <a:gd name="connsiteY165" fmla="*/ 609600 h 1676400"/>
              <a:gd name="connsiteX166" fmla="*/ 430306 w 1815353"/>
              <a:gd name="connsiteY166" fmla="*/ 605117 h 1676400"/>
              <a:gd name="connsiteX167" fmla="*/ 466165 w 1815353"/>
              <a:gd name="connsiteY167" fmla="*/ 600635 h 1676400"/>
              <a:gd name="connsiteX168" fmla="*/ 528918 w 1815353"/>
              <a:gd name="connsiteY168" fmla="*/ 587188 h 1676400"/>
              <a:gd name="connsiteX169" fmla="*/ 654424 w 1815353"/>
              <a:gd name="connsiteY169" fmla="*/ 582705 h 1676400"/>
              <a:gd name="connsiteX170" fmla="*/ 757518 w 1815353"/>
              <a:gd name="connsiteY170" fmla="*/ 569258 h 1676400"/>
              <a:gd name="connsiteX171" fmla="*/ 815788 w 1815353"/>
              <a:gd name="connsiteY171" fmla="*/ 555811 h 1676400"/>
              <a:gd name="connsiteX172" fmla="*/ 856129 w 1815353"/>
              <a:gd name="connsiteY172" fmla="*/ 551329 h 1676400"/>
              <a:gd name="connsiteX173" fmla="*/ 909918 w 1815353"/>
              <a:gd name="connsiteY173" fmla="*/ 555811 h 1676400"/>
              <a:gd name="connsiteX174" fmla="*/ 936812 w 1815353"/>
              <a:gd name="connsiteY174" fmla="*/ 578223 h 1676400"/>
              <a:gd name="connsiteX175" fmla="*/ 950259 w 1815353"/>
              <a:gd name="connsiteY175" fmla="*/ 596152 h 1676400"/>
              <a:gd name="connsiteX176" fmla="*/ 959224 w 1815353"/>
              <a:gd name="connsiteY176" fmla="*/ 609600 h 1676400"/>
              <a:gd name="connsiteX177" fmla="*/ 972671 w 1815353"/>
              <a:gd name="connsiteY177" fmla="*/ 618564 h 1676400"/>
              <a:gd name="connsiteX178" fmla="*/ 986118 w 1815353"/>
              <a:gd name="connsiteY178" fmla="*/ 649941 h 1676400"/>
              <a:gd name="connsiteX179" fmla="*/ 990600 w 1815353"/>
              <a:gd name="connsiteY179" fmla="*/ 667870 h 1676400"/>
              <a:gd name="connsiteX180" fmla="*/ 999565 w 1815353"/>
              <a:gd name="connsiteY180" fmla="*/ 685800 h 1676400"/>
              <a:gd name="connsiteX181" fmla="*/ 1004047 w 1815353"/>
              <a:gd name="connsiteY181" fmla="*/ 708211 h 1676400"/>
              <a:gd name="connsiteX182" fmla="*/ 1008529 w 1815353"/>
              <a:gd name="connsiteY182" fmla="*/ 721658 h 1676400"/>
              <a:gd name="connsiteX183" fmla="*/ 1013012 w 1815353"/>
              <a:gd name="connsiteY183" fmla="*/ 739588 h 1676400"/>
              <a:gd name="connsiteX184" fmla="*/ 999565 w 1815353"/>
              <a:gd name="connsiteY184" fmla="*/ 941294 h 1676400"/>
              <a:gd name="connsiteX185" fmla="*/ 990600 w 1815353"/>
              <a:gd name="connsiteY185" fmla="*/ 995082 h 1676400"/>
              <a:gd name="connsiteX186" fmla="*/ 981635 w 1815353"/>
              <a:gd name="connsiteY186" fmla="*/ 1138517 h 1676400"/>
              <a:gd name="connsiteX187" fmla="*/ 986118 w 1815353"/>
              <a:gd name="connsiteY187" fmla="*/ 1232647 h 1676400"/>
              <a:gd name="connsiteX188" fmla="*/ 990600 w 1815353"/>
              <a:gd name="connsiteY188" fmla="*/ 1272988 h 1676400"/>
              <a:gd name="connsiteX189" fmla="*/ 1004047 w 1815353"/>
              <a:gd name="connsiteY189" fmla="*/ 1344705 h 1676400"/>
              <a:gd name="connsiteX190" fmla="*/ 1008529 w 1815353"/>
              <a:gd name="connsiteY190" fmla="*/ 1389529 h 1676400"/>
              <a:gd name="connsiteX191" fmla="*/ 1013012 w 1815353"/>
              <a:gd name="connsiteY191" fmla="*/ 1402976 h 1676400"/>
              <a:gd name="connsiteX192" fmla="*/ 1017494 w 1815353"/>
              <a:gd name="connsiteY192" fmla="*/ 1425388 h 1676400"/>
              <a:gd name="connsiteX193" fmla="*/ 1026459 w 1815353"/>
              <a:gd name="connsiteY193" fmla="*/ 1456764 h 1676400"/>
              <a:gd name="connsiteX194" fmla="*/ 1030941 w 1815353"/>
              <a:gd name="connsiteY194" fmla="*/ 1474694 h 1676400"/>
              <a:gd name="connsiteX195" fmla="*/ 1035424 w 1815353"/>
              <a:gd name="connsiteY195" fmla="*/ 1501588 h 1676400"/>
              <a:gd name="connsiteX196" fmla="*/ 1044388 w 1815353"/>
              <a:gd name="connsiteY196" fmla="*/ 1519517 h 1676400"/>
              <a:gd name="connsiteX197" fmla="*/ 1048871 w 1815353"/>
              <a:gd name="connsiteY197" fmla="*/ 1537447 h 1676400"/>
              <a:gd name="connsiteX198" fmla="*/ 1053353 w 1815353"/>
              <a:gd name="connsiteY198" fmla="*/ 1550894 h 1676400"/>
              <a:gd name="connsiteX199" fmla="*/ 1057835 w 1815353"/>
              <a:gd name="connsiteY199" fmla="*/ 1568823 h 1676400"/>
              <a:gd name="connsiteX200" fmla="*/ 1071282 w 1815353"/>
              <a:gd name="connsiteY200" fmla="*/ 1609164 h 1676400"/>
              <a:gd name="connsiteX201" fmla="*/ 1080247 w 1815353"/>
              <a:gd name="connsiteY201" fmla="*/ 1636058 h 1676400"/>
              <a:gd name="connsiteX202" fmla="*/ 1093694 w 1815353"/>
              <a:gd name="connsiteY202" fmla="*/ 1676400 h 1676400"/>
              <a:gd name="connsiteX203" fmla="*/ 1102659 w 1815353"/>
              <a:gd name="connsiteY203" fmla="*/ 1662952 h 1676400"/>
              <a:gd name="connsiteX204" fmla="*/ 1107141 w 1815353"/>
              <a:gd name="connsiteY204" fmla="*/ 1649505 h 1676400"/>
              <a:gd name="connsiteX205" fmla="*/ 1120588 w 1815353"/>
              <a:gd name="connsiteY205" fmla="*/ 1640541 h 1676400"/>
              <a:gd name="connsiteX206" fmla="*/ 1134035 w 1815353"/>
              <a:gd name="connsiteY206" fmla="*/ 1627094 h 1676400"/>
              <a:gd name="connsiteX207" fmla="*/ 1147482 w 1815353"/>
              <a:gd name="connsiteY207" fmla="*/ 1618129 h 1676400"/>
              <a:gd name="connsiteX208" fmla="*/ 1174377 w 1815353"/>
              <a:gd name="connsiteY208" fmla="*/ 1609164 h 1676400"/>
              <a:gd name="connsiteX209" fmla="*/ 1183341 w 1815353"/>
              <a:gd name="connsiteY209" fmla="*/ 1595717 h 1676400"/>
              <a:gd name="connsiteX210" fmla="*/ 1210235 w 1815353"/>
              <a:gd name="connsiteY210" fmla="*/ 1582270 h 1676400"/>
              <a:gd name="connsiteX211" fmla="*/ 1250577 w 1815353"/>
              <a:gd name="connsiteY211" fmla="*/ 1564341 h 1676400"/>
              <a:gd name="connsiteX212" fmla="*/ 1264024 w 1815353"/>
              <a:gd name="connsiteY212" fmla="*/ 1559858 h 1676400"/>
              <a:gd name="connsiteX213" fmla="*/ 1290918 w 1815353"/>
              <a:gd name="connsiteY213" fmla="*/ 1546411 h 1676400"/>
              <a:gd name="connsiteX214" fmla="*/ 1304365 w 1815353"/>
              <a:gd name="connsiteY214" fmla="*/ 1537447 h 1676400"/>
              <a:gd name="connsiteX215" fmla="*/ 1331259 w 1815353"/>
              <a:gd name="connsiteY215" fmla="*/ 1528482 h 1676400"/>
              <a:gd name="connsiteX216" fmla="*/ 1344706 w 1815353"/>
              <a:gd name="connsiteY216" fmla="*/ 1524000 h 1676400"/>
              <a:gd name="connsiteX217" fmla="*/ 1376082 w 1815353"/>
              <a:gd name="connsiteY217" fmla="*/ 1519517 h 1676400"/>
              <a:gd name="connsiteX218" fmla="*/ 1456765 w 1815353"/>
              <a:gd name="connsiteY218" fmla="*/ 1524000 h 1676400"/>
              <a:gd name="connsiteX219" fmla="*/ 1483659 w 1815353"/>
              <a:gd name="connsiteY219" fmla="*/ 1537447 h 1676400"/>
              <a:gd name="connsiteX220" fmla="*/ 1497106 w 1815353"/>
              <a:gd name="connsiteY220" fmla="*/ 1541929 h 1676400"/>
              <a:gd name="connsiteX221" fmla="*/ 1519518 w 1815353"/>
              <a:gd name="connsiteY221" fmla="*/ 1541929 h 1676400"/>
              <a:gd name="connsiteX0" fmla="*/ 1519518 w 1815353"/>
              <a:gd name="connsiteY0" fmla="*/ 1541929 h 1676400"/>
              <a:gd name="connsiteX1" fmla="*/ 1506071 w 1815353"/>
              <a:gd name="connsiteY1" fmla="*/ 1528482 h 1676400"/>
              <a:gd name="connsiteX2" fmla="*/ 1501588 w 1815353"/>
              <a:gd name="connsiteY2" fmla="*/ 1510552 h 1676400"/>
              <a:gd name="connsiteX3" fmla="*/ 1497106 w 1815353"/>
              <a:gd name="connsiteY3" fmla="*/ 1497105 h 1676400"/>
              <a:gd name="connsiteX4" fmla="*/ 1488141 w 1815353"/>
              <a:gd name="connsiteY4" fmla="*/ 1443317 h 1676400"/>
              <a:gd name="connsiteX5" fmla="*/ 1479177 w 1815353"/>
              <a:gd name="connsiteY5" fmla="*/ 1402976 h 1676400"/>
              <a:gd name="connsiteX6" fmla="*/ 1474694 w 1815353"/>
              <a:gd name="connsiteY6" fmla="*/ 1362635 h 1676400"/>
              <a:gd name="connsiteX7" fmla="*/ 1470212 w 1815353"/>
              <a:gd name="connsiteY7" fmla="*/ 1344705 h 1676400"/>
              <a:gd name="connsiteX8" fmla="*/ 1465729 w 1815353"/>
              <a:gd name="connsiteY8" fmla="*/ 1322294 h 1676400"/>
              <a:gd name="connsiteX9" fmla="*/ 1456765 w 1815353"/>
              <a:gd name="connsiteY9" fmla="*/ 1286435 h 1676400"/>
              <a:gd name="connsiteX10" fmla="*/ 1443318 w 1815353"/>
              <a:gd name="connsiteY10" fmla="*/ 1192305 h 1676400"/>
              <a:gd name="connsiteX11" fmla="*/ 1438835 w 1815353"/>
              <a:gd name="connsiteY11" fmla="*/ 1169894 h 1676400"/>
              <a:gd name="connsiteX12" fmla="*/ 1434353 w 1815353"/>
              <a:gd name="connsiteY12" fmla="*/ 1147482 h 1676400"/>
              <a:gd name="connsiteX13" fmla="*/ 1425388 w 1815353"/>
              <a:gd name="connsiteY13" fmla="*/ 1066800 h 1676400"/>
              <a:gd name="connsiteX14" fmla="*/ 1416424 w 1815353"/>
              <a:gd name="connsiteY14" fmla="*/ 1013011 h 1676400"/>
              <a:gd name="connsiteX15" fmla="*/ 1411941 w 1815353"/>
              <a:gd name="connsiteY15" fmla="*/ 986117 h 1676400"/>
              <a:gd name="connsiteX16" fmla="*/ 1407459 w 1815353"/>
              <a:gd name="connsiteY16" fmla="*/ 851647 h 1676400"/>
              <a:gd name="connsiteX17" fmla="*/ 1402977 w 1815353"/>
              <a:gd name="connsiteY17" fmla="*/ 824752 h 1676400"/>
              <a:gd name="connsiteX18" fmla="*/ 1394012 w 1815353"/>
              <a:gd name="connsiteY18" fmla="*/ 775447 h 1676400"/>
              <a:gd name="connsiteX19" fmla="*/ 1380565 w 1815353"/>
              <a:gd name="connsiteY19" fmla="*/ 676835 h 1676400"/>
              <a:gd name="connsiteX20" fmla="*/ 1371600 w 1815353"/>
              <a:gd name="connsiteY20" fmla="*/ 623047 h 1676400"/>
              <a:gd name="connsiteX21" fmla="*/ 1376082 w 1815353"/>
              <a:gd name="connsiteY21" fmla="*/ 515470 h 1676400"/>
              <a:gd name="connsiteX22" fmla="*/ 1385047 w 1815353"/>
              <a:gd name="connsiteY22" fmla="*/ 488576 h 1676400"/>
              <a:gd name="connsiteX23" fmla="*/ 1389529 w 1815353"/>
              <a:gd name="connsiteY23" fmla="*/ 475129 h 1676400"/>
              <a:gd name="connsiteX24" fmla="*/ 1402977 w 1815353"/>
              <a:gd name="connsiteY24" fmla="*/ 434788 h 1676400"/>
              <a:gd name="connsiteX25" fmla="*/ 1407459 w 1815353"/>
              <a:gd name="connsiteY25" fmla="*/ 421341 h 1676400"/>
              <a:gd name="connsiteX26" fmla="*/ 1434353 w 1815353"/>
              <a:gd name="connsiteY26" fmla="*/ 398929 h 1676400"/>
              <a:gd name="connsiteX27" fmla="*/ 1470212 w 1815353"/>
              <a:gd name="connsiteY27" fmla="*/ 403411 h 1676400"/>
              <a:gd name="connsiteX28" fmla="*/ 1510553 w 1815353"/>
              <a:gd name="connsiteY28" fmla="*/ 430305 h 1676400"/>
              <a:gd name="connsiteX29" fmla="*/ 1519518 w 1815353"/>
              <a:gd name="connsiteY29" fmla="*/ 443752 h 1676400"/>
              <a:gd name="connsiteX30" fmla="*/ 1532965 w 1815353"/>
              <a:gd name="connsiteY30" fmla="*/ 470647 h 1676400"/>
              <a:gd name="connsiteX31" fmla="*/ 1559859 w 1815353"/>
              <a:gd name="connsiteY31" fmla="*/ 524435 h 1676400"/>
              <a:gd name="connsiteX32" fmla="*/ 1586753 w 1815353"/>
              <a:gd name="connsiteY32" fmla="*/ 542364 h 1676400"/>
              <a:gd name="connsiteX33" fmla="*/ 1600200 w 1815353"/>
              <a:gd name="connsiteY33" fmla="*/ 551329 h 1676400"/>
              <a:gd name="connsiteX34" fmla="*/ 1627094 w 1815353"/>
              <a:gd name="connsiteY34" fmla="*/ 569258 h 1676400"/>
              <a:gd name="connsiteX35" fmla="*/ 1636059 w 1815353"/>
              <a:gd name="connsiteY35" fmla="*/ 582705 h 1676400"/>
              <a:gd name="connsiteX36" fmla="*/ 1662953 w 1815353"/>
              <a:gd name="connsiteY36" fmla="*/ 591670 h 1676400"/>
              <a:gd name="connsiteX37" fmla="*/ 1653988 w 1815353"/>
              <a:gd name="connsiteY37" fmla="*/ 551329 h 1676400"/>
              <a:gd name="connsiteX38" fmla="*/ 1671918 w 1815353"/>
              <a:gd name="connsiteY38" fmla="*/ 542364 h 1676400"/>
              <a:gd name="connsiteX39" fmla="*/ 1685365 w 1815353"/>
              <a:gd name="connsiteY39" fmla="*/ 551329 h 1676400"/>
              <a:gd name="connsiteX40" fmla="*/ 1698812 w 1815353"/>
              <a:gd name="connsiteY40" fmla="*/ 555811 h 1676400"/>
              <a:gd name="connsiteX41" fmla="*/ 1716741 w 1815353"/>
              <a:gd name="connsiteY41" fmla="*/ 564776 h 1676400"/>
              <a:gd name="connsiteX42" fmla="*/ 1712259 w 1815353"/>
              <a:gd name="connsiteY42" fmla="*/ 542364 h 1676400"/>
              <a:gd name="connsiteX43" fmla="*/ 1694329 w 1815353"/>
              <a:gd name="connsiteY43" fmla="*/ 515470 h 1676400"/>
              <a:gd name="connsiteX44" fmla="*/ 1730188 w 1815353"/>
              <a:gd name="connsiteY44" fmla="*/ 524435 h 1676400"/>
              <a:gd name="connsiteX45" fmla="*/ 1716741 w 1815353"/>
              <a:gd name="connsiteY45" fmla="*/ 493058 h 1676400"/>
              <a:gd name="connsiteX46" fmla="*/ 1712259 w 1815353"/>
              <a:gd name="connsiteY46" fmla="*/ 479611 h 1676400"/>
              <a:gd name="connsiteX47" fmla="*/ 1734671 w 1815353"/>
              <a:gd name="connsiteY47" fmla="*/ 484094 h 1676400"/>
              <a:gd name="connsiteX48" fmla="*/ 1748118 w 1815353"/>
              <a:gd name="connsiteY48" fmla="*/ 488576 h 1676400"/>
              <a:gd name="connsiteX49" fmla="*/ 1766047 w 1815353"/>
              <a:gd name="connsiteY49" fmla="*/ 493058 h 1676400"/>
              <a:gd name="connsiteX50" fmla="*/ 1761565 w 1815353"/>
              <a:gd name="connsiteY50" fmla="*/ 475129 h 1676400"/>
              <a:gd name="connsiteX51" fmla="*/ 1752600 w 1815353"/>
              <a:gd name="connsiteY51" fmla="*/ 457200 h 1676400"/>
              <a:gd name="connsiteX52" fmla="*/ 1766047 w 1815353"/>
              <a:gd name="connsiteY52" fmla="*/ 452717 h 1676400"/>
              <a:gd name="connsiteX53" fmla="*/ 1801906 w 1815353"/>
              <a:gd name="connsiteY53" fmla="*/ 448235 h 1676400"/>
              <a:gd name="connsiteX54" fmla="*/ 1815353 w 1815353"/>
              <a:gd name="connsiteY54" fmla="*/ 421341 h 1676400"/>
              <a:gd name="connsiteX55" fmla="*/ 1801906 w 1815353"/>
              <a:gd name="connsiteY55" fmla="*/ 367552 h 1676400"/>
              <a:gd name="connsiteX56" fmla="*/ 1792941 w 1815353"/>
              <a:gd name="connsiteY56" fmla="*/ 340658 h 1676400"/>
              <a:gd name="connsiteX57" fmla="*/ 1788459 w 1815353"/>
              <a:gd name="connsiteY57" fmla="*/ 327211 h 1676400"/>
              <a:gd name="connsiteX58" fmla="*/ 1779494 w 1815353"/>
              <a:gd name="connsiteY58" fmla="*/ 273423 h 1676400"/>
              <a:gd name="connsiteX59" fmla="*/ 1770529 w 1815353"/>
              <a:gd name="connsiteY59" fmla="*/ 246529 h 1676400"/>
              <a:gd name="connsiteX60" fmla="*/ 1752600 w 1815353"/>
              <a:gd name="connsiteY60" fmla="*/ 215152 h 1676400"/>
              <a:gd name="connsiteX61" fmla="*/ 1739153 w 1815353"/>
              <a:gd name="connsiteY61" fmla="*/ 188258 h 1676400"/>
              <a:gd name="connsiteX62" fmla="*/ 1730188 w 1815353"/>
              <a:gd name="connsiteY62" fmla="*/ 161364 h 1676400"/>
              <a:gd name="connsiteX63" fmla="*/ 1716741 w 1815353"/>
              <a:gd name="connsiteY63" fmla="*/ 134470 h 1676400"/>
              <a:gd name="connsiteX64" fmla="*/ 1703294 w 1815353"/>
              <a:gd name="connsiteY64" fmla="*/ 125505 h 1676400"/>
              <a:gd name="connsiteX65" fmla="*/ 1698812 w 1815353"/>
              <a:gd name="connsiteY65" fmla="*/ 112058 h 1676400"/>
              <a:gd name="connsiteX66" fmla="*/ 1658471 w 1815353"/>
              <a:gd name="connsiteY66" fmla="*/ 80682 h 1676400"/>
              <a:gd name="connsiteX67" fmla="*/ 1627094 w 1815353"/>
              <a:gd name="connsiteY67" fmla="*/ 67235 h 1676400"/>
              <a:gd name="connsiteX68" fmla="*/ 1613647 w 1815353"/>
              <a:gd name="connsiteY68" fmla="*/ 58270 h 1676400"/>
              <a:gd name="connsiteX69" fmla="*/ 1600200 w 1815353"/>
              <a:gd name="connsiteY69" fmla="*/ 53788 h 1676400"/>
              <a:gd name="connsiteX70" fmla="*/ 1573306 w 1815353"/>
              <a:gd name="connsiteY70" fmla="*/ 35858 h 1676400"/>
              <a:gd name="connsiteX71" fmla="*/ 1559859 w 1815353"/>
              <a:gd name="connsiteY71" fmla="*/ 26894 h 1676400"/>
              <a:gd name="connsiteX72" fmla="*/ 1532965 w 1815353"/>
              <a:gd name="connsiteY72" fmla="*/ 17929 h 1676400"/>
              <a:gd name="connsiteX73" fmla="*/ 1519518 w 1815353"/>
              <a:gd name="connsiteY73" fmla="*/ 8964 h 1676400"/>
              <a:gd name="connsiteX74" fmla="*/ 1483659 w 1815353"/>
              <a:gd name="connsiteY74" fmla="*/ 0 h 1676400"/>
              <a:gd name="connsiteX75" fmla="*/ 1407459 w 1815353"/>
              <a:gd name="connsiteY75" fmla="*/ 4482 h 1676400"/>
              <a:gd name="connsiteX76" fmla="*/ 1380565 w 1815353"/>
              <a:gd name="connsiteY76" fmla="*/ 8964 h 1676400"/>
              <a:gd name="connsiteX77" fmla="*/ 1349188 w 1815353"/>
              <a:gd name="connsiteY77" fmla="*/ 13447 h 1676400"/>
              <a:gd name="connsiteX78" fmla="*/ 1304365 w 1815353"/>
              <a:gd name="connsiteY78" fmla="*/ 26894 h 1676400"/>
              <a:gd name="connsiteX79" fmla="*/ 1277471 w 1815353"/>
              <a:gd name="connsiteY79" fmla="*/ 44823 h 1676400"/>
              <a:gd name="connsiteX80" fmla="*/ 1250577 w 1815353"/>
              <a:gd name="connsiteY80" fmla="*/ 53788 h 1676400"/>
              <a:gd name="connsiteX81" fmla="*/ 1223682 w 1815353"/>
              <a:gd name="connsiteY81" fmla="*/ 67235 h 1676400"/>
              <a:gd name="connsiteX82" fmla="*/ 1196788 w 1815353"/>
              <a:gd name="connsiteY82" fmla="*/ 80682 h 1676400"/>
              <a:gd name="connsiteX83" fmla="*/ 1156447 w 1815353"/>
              <a:gd name="connsiteY83" fmla="*/ 98611 h 1676400"/>
              <a:gd name="connsiteX84" fmla="*/ 1143000 w 1815353"/>
              <a:gd name="connsiteY84" fmla="*/ 103094 h 1676400"/>
              <a:gd name="connsiteX85" fmla="*/ 1107141 w 1815353"/>
              <a:gd name="connsiteY85" fmla="*/ 116541 h 1676400"/>
              <a:gd name="connsiteX86" fmla="*/ 1075765 w 1815353"/>
              <a:gd name="connsiteY86" fmla="*/ 129988 h 1676400"/>
              <a:gd name="connsiteX87" fmla="*/ 1062318 w 1815353"/>
              <a:gd name="connsiteY87" fmla="*/ 138952 h 1676400"/>
              <a:gd name="connsiteX88" fmla="*/ 1035424 w 1815353"/>
              <a:gd name="connsiteY88" fmla="*/ 147917 h 1676400"/>
              <a:gd name="connsiteX89" fmla="*/ 1008529 w 1815353"/>
              <a:gd name="connsiteY89" fmla="*/ 156882 h 1676400"/>
              <a:gd name="connsiteX90" fmla="*/ 995082 w 1815353"/>
              <a:gd name="connsiteY90" fmla="*/ 161364 h 1676400"/>
              <a:gd name="connsiteX91" fmla="*/ 945777 w 1815353"/>
              <a:gd name="connsiteY91" fmla="*/ 179294 h 1676400"/>
              <a:gd name="connsiteX92" fmla="*/ 927847 w 1815353"/>
              <a:gd name="connsiteY92" fmla="*/ 183776 h 1676400"/>
              <a:gd name="connsiteX93" fmla="*/ 909918 w 1815353"/>
              <a:gd name="connsiteY93" fmla="*/ 188258 h 1676400"/>
              <a:gd name="connsiteX94" fmla="*/ 865094 w 1815353"/>
              <a:gd name="connsiteY94" fmla="*/ 192741 h 1676400"/>
              <a:gd name="connsiteX95" fmla="*/ 806824 w 1815353"/>
              <a:gd name="connsiteY95" fmla="*/ 201705 h 1676400"/>
              <a:gd name="connsiteX96" fmla="*/ 721659 w 1815353"/>
              <a:gd name="connsiteY96" fmla="*/ 206188 h 1676400"/>
              <a:gd name="connsiteX97" fmla="*/ 627529 w 1815353"/>
              <a:gd name="connsiteY97" fmla="*/ 197223 h 1676400"/>
              <a:gd name="connsiteX98" fmla="*/ 578224 w 1815353"/>
              <a:gd name="connsiteY98" fmla="*/ 188258 h 1676400"/>
              <a:gd name="connsiteX99" fmla="*/ 542365 w 1815353"/>
              <a:gd name="connsiteY99" fmla="*/ 179294 h 1676400"/>
              <a:gd name="connsiteX100" fmla="*/ 510988 w 1815353"/>
              <a:gd name="connsiteY100" fmla="*/ 174811 h 1676400"/>
              <a:gd name="connsiteX101" fmla="*/ 457200 w 1815353"/>
              <a:gd name="connsiteY101" fmla="*/ 165847 h 1676400"/>
              <a:gd name="connsiteX102" fmla="*/ 407894 w 1815353"/>
              <a:gd name="connsiteY102" fmla="*/ 161364 h 1676400"/>
              <a:gd name="connsiteX103" fmla="*/ 385482 w 1815353"/>
              <a:gd name="connsiteY103" fmla="*/ 156882 h 1676400"/>
              <a:gd name="connsiteX104" fmla="*/ 367553 w 1815353"/>
              <a:gd name="connsiteY104" fmla="*/ 152400 h 1676400"/>
              <a:gd name="connsiteX105" fmla="*/ 295835 w 1815353"/>
              <a:gd name="connsiteY105" fmla="*/ 143435 h 1676400"/>
              <a:gd name="connsiteX106" fmla="*/ 273424 w 1815353"/>
              <a:gd name="connsiteY106" fmla="*/ 138952 h 1676400"/>
              <a:gd name="connsiteX107" fmla="*/ 259977 w 1815353"/>
              <a:gd name="connsiteY107" fmla="*/ 134470 h 1676400"/>
              <a:gd name="connsiteX108" fmla="*/ 228600 w 1815353"/>
              <a:gd name="connsiteY108" fmla="*/ 129988 h 1676400"/>
              <a:gd name="connsiteX109" fmla="*/ 201706 w 1815353"/>
              <a:gd name="connsiteY109" fmla="*/ 125505 h 1676400"/>
              <a:gd name="connsiteX110" fmla="*/ 179294 w 1815353"/>
              <a:gd name="connsiteY110" fmla="*/ 121023 h 1676400"/>
              <a:gd name="connsiteX111" fmla="*/ 161365 w 1815353"/>
              <a:gd name="connsiteY111" fmla="*/ 116541 h 1676400"/>
              <a:gd name="connsiteX112" fmla="*/ 121024 w 1815353"/>
              <a:gd name="connsiteY112" fmla="*/ 112058 h 1676400"/>
              <a:gd name="connsiteX113" fmla="*/ 116541 w 1815353"/>
              <a:gd name="connsiteY113" fmla="*/ 210670 h 1676400"/>
              <a:gd name="connsiteX114" fmla="*/ 53788 w 1815353"/>
              <a:gd name="connsiteY114" fmla="*/ 224117 h 1676400"/>
              <a:gd name="connsiteX115" fmla="*/ 35859 w 1815353"/>
              <a:gd name="connsiteY115" fmla="*/ 228600 h 1676400"/>
              <a:gd name="connsiteX116" fmla="*/ 8965 w 1815353"/>
              <a:gd name="connsiteY116" fmla="*/ 237564 h 1676400"/>
              <a:gd name="connsiteX117" fmla="*/ 44824 w 1815353"/>
              <a:gd name="connsiteY117" fmla="*/ 251011 h 1676400"/>
              <a:gd name="connsiteX118" fmla="*/ 71718 w 1815353"/>
              <a:gd name="connsiteY118" fmla="*/ 255494 h 1676400"/>
              <a:gd name="connsiteX119" fmla="*/ 107577 w 1815353"/>
              <a:gd name="connsiteY119" fmla="*/ 264458 h 1676400"/>
              <a:gd name="connsiteX120" fmla="*/ 80682 w 1815353"/>
              <a:gd name="connsiteY120" fmla="*/ 273423 h 1676400"/>
              <a:gd name="connsiteX121" fmla="*/ 49306 w 1815353"/>
              <a:gd name="connsiteY121" fmla="*/ 286870 h 1676400"/>
              <a:gd name="connsiteX122" fmla="*/ 35859 w 1815353"/>
              <a:gd name="connsiteY122" fmla="*/ 300317 h 1676400"/>
              <a:gd name="connsiteX123" fmla="*/ 49306 w 1815353"/>
              <a:gd name="connsiteY123" fmla="*/ 304800 h 1676400"/>
              <a:gd name="connsiteX124" fmla="*/ 98612 w 1815353"/>
              <a:gd name="connsiteY124" fmla="*/ 309282 h 1676400"/>
              <a:gd name="connsiteX125" fmla="*/ 116541 w 1815353"/>
              <a:gd name="connsiteY125" fmla="*/ 313764 h 1676400"/>
              <a:gd name="connsiteX126" fmla="*/ 94129 w 1815353"/>
              <a:gd name="connsiteY126" fmla="*/ 327211 h 1676400"/>
              <a:gd name="connsiteX127" fmla="*/ 76200 w 1815353"/>
              <a:gd name="connsiteY127" fmla="*/ 331694 h 1676400"/>
              <a:gd name="connsiteX128" fmla="*/ 62753 w 1815353"/>
              <a:gd name="connsiteY128" fmla="*/ 336176 h 1676400"/>
              <a:gd name="connsiteX129" fmla="*/ 49306 w 1815353"/>
              <a:gd name="connsiteY129" fmla="*/ 345141 h 1676400"/>
              <a:gd name="connsiteX130" fmla="*/ 53788 w 1815353"/>
              <a:gd name="connsiteY130" fmla="*/ 372035 h 1676400"/>
              <a:gd name="connsiteX131" fmla="*/ 89647 w 1815353"/>
              <a:gd name="connsiteY131" fmla="*/ 381000 h 1676400"/>
              <a:gd name="connsiteX132" fmla="*/ 103094 w 1815353"/>
              <a:gd name="connsiteY132" fmla="*/ 385482 h 1676400"/>
              <a:gd name="connsiteX133" fmla="*/ 85165 w 1815353"/>
              <a:gd name="connsiteY133" fmla="*/ 394447 h 1676400"/>
              <a:gd name="connsiteX134" fmla="*/ 44824 w 1815353"/>
              <a:gd name="connsiteY134" fmla="*/ 403411 h 1676400"/>
              <a:gd name="connsiteX135" fmla="*/ 31377 w 1815353"/>
              <a:gd name="connsiteY135" fmla="*/ 407894 h 1676400"/>
              <a:gd name="connsiteX136" fmla="*/ 17929 w 1815353"/>
              <a:gd name="connsiteY136" fmla="*/ 416858 h 1676400"/>
              <a:gd name="connsiteX137" fmla="*/ 67235 w 1815353"/>
              <a:gd name="connsiteY137" fmla="*/ 430305 h 1676400"/>
              <a:gd name="connsiteX138" fmla="*/ 26894 w 1815353"/>
              <a:gd name="connsiteY138" fmla="*/ 448235 h 1676400"/>
              <a:gd name="connsiteX139" fmla="*/ 13447 w 1815353"/>
              <a:gd name="connsiteY139" fmla="*/ 452717 h 1676400"/>
              <a:gd name="connsiteX140" fmla="*/ 0 w 1815353"/>
              <a:gd name="connsiteY140" fmla="*/ 461682 h 1676400"/>
              <a:gd name="connsiteX141" fmla="*/ 13447 w 1815353"/>
              <a:gd name="connsiteY141" fmla="*/ 470647 h 1676400"/>
              <a:gd name="connsiteX142" fmla="*/ 58271 w 1815353"/>
              <a:gd name="connsiteY142" fmla="*/ 479611 h 1676400"/>
              <a:gd name="connsiteX143" fmla="*/ 85165 w 1815353"/>
              <a:gd name="connsiteY143" fmla="*/ 484094 h 1676400"/>
              <a:gd name="connsiteX144" fmla="*/ 44824 w 1815353"/>
              <a:gd name="connsiteY144" fmla="*/ 497541 h 1676400"/>
              <a:gd name="connsiteX145" fmla="*/ 31377 w 1815353"/>
              <a:gd name="connsiteY145" fmla="*/ 502023 h 1676400"/>
              <a:gd name="connsiteX146" fmla="*/ 17929 w 1815353"/>
              <a:gd name="connsiteY146" fmla="*/ 510988 h 1676400"/>
              <a:gd name="connsiteX147" fmla="*/ 4482 w 1815353"/>
              <a:gd name="connsiteY147" fmla="*/ 515470 h 1676400"/>
              <a:gd name="connsiteX148" fmla="*/ 22412 w 1815353"/>
              <a:gd name="connsiteY148" fmla="*/ 519952 h 1676400"/>
              <a:gd name="connsiteX149" fmla="*/ 49306 w 1815353"/>
              <a:gd name="connsiteY149" fmla="*/ 528917 h 1676400"/>
              <a:gd name="connsiteX150" fmla="*/ 62753 w 1815353"/>
              <a:gd name="connsiteY150" fmla="*/ 533400 h 1676400"/>
              <a:gd name="connsiteX151" fmla="*/ 35859 w 1815353"/>
              <a:gd name="connsiteY151" fmla="*/ 555811 h 1676400"/>
              <a:gd name="connsiteX152" fmla="*/ 8965 w 1815353"/>
              <a:gd name="connsiteY152" fmla="*/ 582705 h 1676400"/>
              <a:gd name="connsiteX153" fmla="*/ 13447 w 1815353"/>
              <a:gd name="connsiteY153" fmla="*/ 600635 h 1676400"/>
              <a:gd name="connsiteX154" fmla="*/ 40341 w 1815353"/>
              <a:gd name="connsiteY154" fmla="*/ 614082 h 1676400"/>
              <a:gd name="connsiteX155" fmla="*/ 53788 w 1815353"/>
              <a:gd name="connsiteY155" fmla="*/ 623047 h 1676400"/>
              <a:gd name="connsiteX156" fmla="*/ 85165 w 1815353"/>
              <a:gd name="connsiteY156" fmla="*/ 632011 h 1676400"/>
              <a:gd name="connsiteX157" fmla="*/ 112059 w 1815353"/>
              <a:gd name="connsiteY157" fmla="*/ 640976 h 1676400"/>
              <a:gd name="connsiteX158" fmla="*/ 188259 w 1815353"/>
              <a:gd name="connsiteY158" fmla="*/ 649941 h 1676400"/>
              <a:gd name="connsiteX159" fmla="*/ 264459 w 1815353"/>
              <a:gd name="connsiteY159" fmla="*/ 645458 h 1676400"/>
              <a:gd name="connsiteX160" fmla="*/ 309282 w 1815353"/>
              <a:gd name="connsiteY160" fmla="*/ 636494 h 1676400"/>
              <a:gd name="connsiteX161" fmla="*/ 345141 w 1815353"/>
              <a:gd name="connsiteY161" fmla="*/ 632011 h 1676400"/>
              <a:gd name="connsiteX162" fmla="*/ 372035 w 1815353"/>
              <a:gd name="connsiteY162" fmla="*/ 623047 h 1676400"/>
              <a:gd name="connsiteX163" fmla="*/ 389965 w 1815353"/>
              <a:gd name="connsiteY163" fmla="*/ 618564 h 1676400"/>
              <a:gd name="connsiteX164" fmla="*/ 416859 w 1815353"/>
              <a:gd name="connsiteY164" fmla="*/ 609600 h 1676400"/>
              <a:gd name="connsiteX165" fmla="*/ 430306 w 1815353"/>
              <a:gd name="connsiteY165" fmla="*/ 605117 h 1676400"/>
              <a:gd name="connsiteX166" fmla="*/ 466165 w 1815353"/>
              <a:gd name="connsiteY166" fmla="*/ 600635 h 1676400"/>
              <a:gd name="connsiteX167" fmla="*/ 528918 w 1815353"/>
              <a:gd name="connsiteY167" fmla="*/ 587188 h 1676400"/>
              <a:gd name="connsiteX168" fmla="*/ 654424 w 1815353"/>
              <a:gd name="connsiteY168" fmla="*/ 582705 h 1676400"/>
              <a:gd name="connsiteX169" fmla="*/ 757518 w 1815353"/>
              <a:gd name="connsiteY169" fmla="*/ 569258 h 1676400"/>
              <a:gd name="connsiteX170" fmla="*/ 815788 w 1815353"/>
              <a:gd name="connsiteY170" fmla="*/ 555811 h 1676400"/>
              <a:gd name="connsiteX171" fmla="*/ 856129 w 1815353"/>
              <a:gd name="connsiteY171" fmla="*/ 551329 h 1676400"/>
              <a:gd name="connsiteX172" fmla="*/ 909918 w 1815353"/>
              <a:gd name="connsiteY172" fmla="*/ 555811 h 1676400"/>
              <a:gd name="connsiteX173" fmla="*/ 936812 w 1815353"/>
              <a:gd name="connsiteY173" fmla="*/ 578223 h 1676400"/>
              <a:gd name="connsiteX174" fmla="*/ 950259 w 1815353"/>
              <a:gd name="connsiteY174" fmla="*/ 596152 h 1676400"/>
              <a:gd name="connsiteX175" fmla="*/ 959224 w 1815353"/>
              <a:gd name="connsiteY175" fmla="*/ 609600 h 1676400"/>
              <a:gd name="connsiteX176" fmla="*/ 972671 w 1815353"/>
              <a:gd name="connsiteY176" fmla="*/ 618564 h 1676400"/>
              <a:gd name="connsiteX177" fmla="*/ 986118 w 1815353"/>
              <a:gd name="connsiteY177" fmla="*/ 649941 h 1676400"/>
              <a:gd name="connsiteX178" fmla="*/ 990600 w 1815353"/>
              <a:gd name="connsiteY178" fmla="*/ 667870 h 1676400"/>
              <a:gd name="connsiteX179" fmla="*/ 999565 w 1815353"/>
              <a:gd name="connsiteY179" fmla="*/ 685800 h 1676400"/>
              <a:gd name="connsiteX180" fmla="*/ 1004047 w 1815353"/>
              <a:gd name="connsiteY180" fmla="*/ 708211 h 1676400"/>
              <a:gd name="connsiteX181" fmla="*/ 1008529 w 1815353"/>
              <a:gd name="connsiteY181" fmla="*/ 721658 h 1676400"/>
              <a:gd name="connsiteX182" fmla="*/ 1013012 w 1815353"/>
              <a:gd name="connsiteY182" fmla="*/ 739588 h 1676400"/>
              <a:gd name="connsiteX183" fmla="*/ 999565 w 1815353"/>
              <a:gd name="connsiteY183" fmla="*/ 941294 h 1676400"/>
              <a:gd name="connsiteX184" fmla="*/ 990600 w 1815353"/>
              <a:gd name="connsiteY184" fmla="*/ 995082 h 1676400"/>
              <a:gd name="connsiteX185" fmla="*/ 981635 w 1815353"/>
              <a:gd name="connsiteY185" fmla="*/ 1138517 h 1676400"/>
              <a:gd name="connsiteX186" fmla="*/ 986118 w 1815353"/>
              <a:gd name="connsiteY186" fmla="*/ 1232647 h 1676400"/>
              <a:gd name="connsiteX187" fmla="*/ 990600 w 1815353"/>
              <a:gd name="connsiteY187" fmla="*/ 1272988 h 1676400"/>
              <a:gd name="connsiteX188" fmla="*/ 1004047 w 1815353"/>
              <a:gd name="connsiteY188" fmla="*/ 1344705 h 1676400"/>
              <a:gd name="connsiteX189" fmla="*/ 1008529 w 1815353"/>
              <a:gd name="connsiteY189" fmla="*/ 1389529 h 1676400"/>
              <a:gd name="connsiteX190" fmla="*/ 1013012 w 1815353"/>
              <a:gd name="connsiteY190" fmla="*/ 1402976 h 1676400"/>
              <a:gd name="connsiteX191" fmla="*/ 1017494 w 1815353"/>
              <a:gd name="connsiteY191" fmla="*/ 1425388 h 1676400"/>
              <a:gd name="connsiteX192" fmla="*/ 1026459 w 1815353"/>
              <a:gd name="connsiteY192" fmla="*/ 1456764 h 1676400"/>
              <a:gd name="connsiteX193" fmla="*/ 1030941 w 1815353"/>
              <a:gd name="connsiteY193" fmla="*/ 1474694 h 1676400"/>
              <a:gd name="connsiteX194" fmla="*/ 1035424 w 1815353"/>
              <a:gd name="connsiteY194" fmla="*/ 1501588 h 1676400"/>
              <a:gd name="connsiteX195" fmla="*/ 1044388 w 1815353"/>
              <a:gd name="connsiteY195" fmla="*/ 1519517 h 1676400"/>
              <a:gd name="connsiteX196" fmla="*/ 1048871 w 1815353"/>
              <a:gd name="connsiteY196" fmla="*/ 1537447 h 1676400"/>
              <a:gd name="connsiteX197" fmla="*/ 1053353 w 1815353"/>
              <a:gd name="connsiteY197" fmla="*/ 1550894 h 1676400"/>
              <a:gd name="connsiteX198" fmla="*/ 1057835 w 1815353"/>
              <a:gd name="connsiteY198" fmla="*/ 1568823 h 1676400"/>
              <a:gd name="connsiteX199" fmla="*/ 1071282 w 1815353"/>
              <a:gd name="connsiteY199" fmla="*/ 1609164 h 1676400"/>
              <a:gd name="connsiteX200" fmla="*/ 1080247 w 1815353"/>
              <a:gd name="connsiteY200" fmla="*/ 1636058 h 1676400"/>
              <a:gd name="connsiteX201" fmla="*/ 1093694 w 1815353"/>
              <a:gd name="connsiteY201" fmla="*/ 1676400 h 1676400"/>
              <a:gd name="connsiteX202" fmla="*/ 1102659 w 1815353"/>
              <a:gd name="connsiteY202" fmla="*/ 1662952 h 1676400"/>
              <a:gd name="connsiteX203" fmla="*/ 1107141 w 1815353"/>
              <a:gd name="connsiteY203" fmla="*/ 1649505 h 1676400"/>
              <a:gd name="connsiteX204" fmla="*/ 1120588 w 1815353"/>
              <a:gd name="connsiteY204" fmla="*/ 1640541 h 1676400"/>
              <a:gd name="connsiteX205" fmla="*/ 1134035 w 1815353"/>
              <a:gd name="connsiteY205" fmla="*/ 1627094 h 1676400"/>
              <a:gd name="connsiteX206" fmla="*/ 1147482 w 1815353"/>
              <a:gd name="connsiteY206" fmla="*/ 1618129 h 1676400"/>
              <a:gd name="connsiteX207" fmla="*/ 1174377 w 1815353"/>
              <a:gd name="connsiteY207" fmla="*/ 1609164 h 1676400"/>
              <a:gd name="connsiteX208" fmla="*/ 1183341 w 1815353"/>
              <a:gd name="connsiteY208" fmla="*/ 1595717 h 1676400"/>
              <a:gd name="connsiteX209" fmla="*/ 1210235 w 1815353"/>
              <a:gd name="connsiteY209" fmla="*/ 1582270 h 1676400"/>
              <a:gd name="connsiteX210" fmla="*/ 1250577 w 1815353"/>
              <a:gd name="connsiteY210" fmla="*/ 1564341 h 1676400"/>
              <a:gd name="connsiteX211" fmla="*/ 1264024 w 1815353"/>
              <a:gd name="connsiteY211" fmla="*/ 1559858 h 1676400"/>
              <a:gd name="connsiteX212" fmla="*/ 1290918 w 1815353"/>
              <a:gd name="connsiteY212" fmla="*/ 1546411 h 1676400"/>
              <a:gd name="connsiteX213" fmla="*/ 1304365 w 1815353"/>
              <a:gd name="connsiteY213" fmla="*/ 1537447 h 1676400"/>
              <a:gd name="connsiteX214" fmla="*/ 1331259 w 1815353"/>
              <a:gd name="connsiteY214" fmla="*/ 1528482 h 1676400"/>
              <a:gd name="connsiteX215" fmla="*/ 1344706 w 1815353"/>
              <a:gd name="connsiteY215" fmla="*/ 1524000 h 1676400"/>
              <a:gd name="connsiteX216" fmla="*/ 1376082 w 1815353"/>
              <a:gd name="connsiteY216" fmla="*/ 1519517 h 1676400"/>
              <a:gd name="connsiteX217" fmla="*/ 1456765 w 1815353"/>
              <a:gd name="connsiteY217" fmla="*/ 1524000 h 1676400"/>
              <a:gd name="connsiteX218" fmla="*/ 1483659 w 1815353"/>
              <a:gd name="connsiteY218" fmla="*/ 1537447 h 1676400"/>
              <a:gd name="connsiteX219" fmla="*/ 1497106 w 1815353"/>
              <a:gd name="connsiteY219" fmla="*/ 1541929 h 1676400"/>
              <a:gd name="connsiteX220" fmla="*/ 1519518 w 1815353"/>
              <a:gd name="connsiteY220" fmla="*/ 1541929 h 1676400"/>
              <a:gd name="connsiteX0" fmla="*/ 1519518 w 1815353"/>
              <a:gd name="connsiteY0" fmla="*/ 1541929 h 1676400"/>
              <a:gd name="connsiteX1" fmla="*/ 1506071 w 1815353"/>
              <a:gd name="connsiteY1" fmla="*/ 1528482 h 1676400"/>
              <a:gd name="connsiteX2" fmla="*/ 1501588 w 1815353"/>
              <a:gd name="connsiteY2" fmla="*/ 1510552 h 1676400"/>
              <a:gd name="connsiteX3" fmla="*/ 1497106 w 1815353"/>
              <a:gd name="connsiteY3" fmla="*/ 1497105 h 1676400"/>
              <a:gd name="connsiteX4" fmla="*/ 1488141 w 1815353"/>
              <a:gd name="connsiteY4" fmla="*/ 1443317 h 1676400"/>
              <a:gd name="connsiteX5" fmla="*/ 1479177 w 1815353"/>
              <a:gd name="connsiteY5" fmla="*/ 1402976 h 1676400"/>
              <a:gd name="connsiteX6" fmla="*/ 1474694 w 1815353"/>
              <a:gd name="connsiteY6" fmla="*/ 1362635 h 1676400"/>
              <a:gd name="connsiteX7" fmla="*/ 1470212 w 1815353"/>
              <a:gd name="connsiteY7" fmla="*/ 1344705 h 1676400"/>
              <a:gd name="connsiteX8" fmla="*/ 1465729 w 1815353"/>
              <a:gd name="connsiteY8" fmla="*/ 1322294 h 1676400"/>
              <a:gd name="connsiteX9" fmla="*/ 1456765 w 1815353"/>
              <a:gd name="connsiteY9" fmla="*/ 1286435 h 1676400"/>
              <a:gd name="connsiteX10" fmla="*/ 1443318 w 1815353"/>
              <a:gd name="connsiteY10" fmla="*/ 1192305 h 1676400"/>
              <a:gd name="connsiteX11" fmla="*/ 1438835 w 1815353"/>
              <a:gd name="connsiteY11" fmla="*/ 1169894 h 1676400"/>
              <a:gd name="connsiteX12" fmla="*/ 1434353 w 1815353"/>
              <a:gd name="connsiteY12" fmla="*/ 1147482 h 1676400"/>
              <a:gd name="connsiteX13" fmla="*/ 1425388 w 1815353"/>
              <a:gd name="connsiteY13" fmla="*/ 1066800 h 1676400"/>
              <a:gd name="connsiteX14" fmla="*/ 1416424 w 1815353"/>
              <a:gd name="connsiteY14" fmla="*/ 1013011 h 1676400"/>
              <a:gd name="connsiteX15" fmla="*/ 1411941 w 1815353"/>
              <a:gd name="connsiteY15" fmla="*/ 986117 h 1676400"/>
              <a:gd name="connsiteX16" fmla="*/ 1407459 w 1815353"/>
              <a:gd name="connsiteY16" fmla="*/ 851647 h 1676400"/>
              <a:gd name="connsiteX17" fmla="*/ 1402977 w 1815353"/>
              <a:gd name="connsiteY17" fmla="*/ 824752 h 1676400"/>
              <a:gd name="connsiteX18" fmla="*/ 1394012 w 1815353"/>
              <a:gd name="connsiteY18" fmla="*/ 775447 h 1676400"/>
              <a:gd name="connsiteX19" fmla="*/ 1380565 w 1815353"/>
              <a:gd name="connsiteY19" fmla="*/ 676835 h 1676400"/>
              <a:gd name="connsiteX20" fmla="*/ 1371600 w 1815353"/>
              <a:gd name="connsiteY20" fmla="*/ 623047 h 1676400"/>
              <a:gd name="connsiteX21" fmla="*/ 1376082 w 1815353"/>
              <a:gd name="connsiteY21" fmla="*/ 515470 h 1676400"/>
              <a:gd name="connsiteX22" fmla="*/ 1385047 w 1815353"/>
              <a:gd name="connsiteY22" fmla="*/ 488576 h 1676400"/>
              <a:gd name="connsiteX23" fmla="*/ 1389529 w 1815353"/>
              <a:gd name="connsiteY23" fmla="*/ 475129 h 1676400"/>
              <a:gd name="connsiteX24" fmla="*/ 1402977 w 1815353"/>
              <a:gd name="connsiteY24" fmla="*/ 434788 h 1676400"/>
              <a:gd name="connsiteX25" fmla="*/ 1407459 w 1815353"/>
              <a:gd name="connsiteY25" fmla="*/ 421341 h 1676400"/>
              <a:gd name="connsiteX26" fmla="*/ 1434353 w 1815353"/>
              <a:gd name="connsiteY26" fmla="*/ 398929 h 1676400"/>
              <a:gd name="connsiteX27" fmla="*/ 1470212 w 1815353"/>
              <a:gd name="connsiteY27" fmla="*/ 403411 h 1676400"/>
              <a:gd name="connsiteX28" fmla="*/ 1510553 w 1815353"/>
              <a:gd name="connsiteY28" fmla="*/ 430305 h 1676400"/>
              <a:gd name="connsiteX29" fmla="*/ 1519518 w 1815353"/>
              <a:gd name="connsiteY29" fmla="*/ 443752 h 1676400"/>
              <a:gd name="connsiteX30" fmla="*/ 1532965 w 1815353"/>
              <a:gd name="connsiteY30" fmla="*/ 470647 h 1676400"/>
              <a:gd name="connsiteX31" fmla="*/ 1559859 w 1815353"/>
              <a:gd name="connsiteY31" fmla="*/ 524435 h 1676400"/>
              <a:gd name="connsiteX32" fmla="*/ 1586753 w 1815353"/>
              <a:gd name="connsiteY32" fmla="*/ 542364 h 1676400"/>
              <a:gd name="connsiteX33" fmla="*/ 1600200 w 1815353"/>
              <a:gd name="connsiteY33" fmla="*/ 551329 h 1676400"/>
              <a:gd name="connsiteX34" fmla="*/ 1627094 w 1815353"/>
              <a:gd name="connsiteY34" fmla="*/ 569258 h 1676400"/>
              <a:gd name="connsiteX35" fmla="*/ 1636059 w 1815353"/>
              <a:gd name="connsiteY35" fmla="*/ 582705 h 1676400"/>
              <a:gd name="connsiteX36" fmla="*/ 1662953 w 1815353"/>
              <a:gd name="connsiteY36" fmla="*/ 591670 h 1676400"/>
              <a:gd name="connsiteX37" fmla="*/ 1653988 w 1815353"/>
              <a:gd name="connsiteY37" fmla="*/ 551329 h 1676400"/>
              <a:gd name="connsiteX38" fmla="*/ 1671918 w 1815353"/>
              <a:gd name="connsiteY38" fmla="*/ 542364 h 1676400"/>
              <a:gd name="connsiteX39" fmla="*/ 1685365 w 1815353"/>
              <a:gd name="connsiteY39" fmla="*/ 551329 h 1676400"/>
              <a:gd name="connsiteX40" fmla="*/ 1698812 w 1815353"/>
              <a:gd name="connsiteY40" fmla="*/ 555811 h 1676400"/>
              <a:gd name="connsiteX41" fmla="*/ 1716741 w 1815353"/>
              <a:gd name="connsiteY41" fmla="*/ 564776 h 1676400"/>
              <a:gd name="connsiteX42" fmla="*/ 1712259 w 1815353"/>
              <a:gd name="connsiteY42" fmla="*/ 542364 h 1676400"/>
              <a:gd name="connsiteX43" fmla="*/ 1694329 w 1815353"/>
              <a:gd name="connsiteY43" fmla="*/ 515470 h 1676400"/>
              <a:gd name="connsiteX44" fmla="*/ 1730188 w 1815353"/>
              <a:gd name="connsiteY44" fmla="*/ 524435 h 1676400"/>
              <a:gd name="connsiteX45" fmla="*/ 1716741 w 1815353"/>
              <a:gd name="connsiteY45" fmla="*/ 493058 h 1676400"/>
              <a:gd name="connsiteX46" fmla="*/ 1712259 w 1815353"/>
              <a:gd name="connsiteY46" fmla="*/ 479611 h 1676400"/>
              <a:gd name="connsiteX47" fmla="*/ 1734671 w 1815353"/>
              <a:gd name="connsiteY47" fmla="*/ 484094 h 1676400"/>
              <a:gd name="connsiteX48" fmla="*/ 1748118 w 1815353"/>
              <a:gd name="connsiteY48" fmla="*/ 488576 h 1676400"/>
              <a:gd name="connsiteX49" fmla="*/ 1766047 w 1815353"/>
              <a:gd name="connsiteY49" fmla="*/ 493058 h 1676400"/>
              <a:gd name="connsiteX50" fmla="*/ 1761565 w 1815353"/>
              <a:gd name="connsiteY50" fmla="*/ 475129 h 1676400"/>
              <a:gd name="connsiteX51" fmla="*/ 1752600 w 1815353"/>
              <a:gd name="connsiteY51" fmla="*/ 457200 h 1676400"/>
              <a:gd name="connsiteX52" fmla="*/ 1766047 w 1815353"/>
              <a:gd name="connsiteY52" fmla="*/ 452717 h 1676400"/>
              <a:gd name="connsiteX53" fmla="*/ 1801906 w 1815353"/>
              <a:gd name="connsiteY53" fmla="*/ 448235 h 1676400"/>
              <a:gd name="connsiteX54" fmla="*/ 1815353 w 1815353"/>
              <a:gd name="connsiteY54" fmla="*/ 421341 h 1676400"/>
              <a:gd name="connsiteX55" fmla="*/ 1801906 w 1815353"/>
              <a:gd name="connsiteY55" fmla="*/ 367552 h 1676400"/>
              <a:gd name="connsiteX56" fmla="*/ 1792941 w 1815353"/>
              <a:gd name="connsiteY56" fmla="*/ 340658 h 1676400"/>
              <a:gd name="connsiteX57" fmla="*/ 1788459 w 1815353"/>
              <a:gd name="connsiteY57" fmla="*/ 327211 h 1676400"/>
              <a:gd name="connsiteX58" fmla="*/ 1779494 w 1815353"/>
              <a:gd name="connsiteY58" fmla="*/ 273423 h 1676400"/>
              <a:gd name="connsiteX59" fmla="*/ 1770529 w 1815353"/>
              <a:gd name="connsiteY59" fmla="*/ 246529 h 1676400"/>
              <a:gd name="connsiteX60" fmla="*/ 1752600 w 1815353"/>
              <a:gd name="connsiteY60" fmla="*/ 215152 h 1676400"/>
              <a:gd name="connsiteX61" fmla="*/ 1739153 w 1815353"/>
              <a:gd name="connsiteY61" fmla="*/ 188258 h 1676400"/>
              <a:gd name="connsiteX62" fmla="*/ 1730188 w 1815353"/>
              <a:gd name="connsiteY62" fmla="*/ 161364 h 1676400"/>
              <a:gd name="connsiteX63" fmla="*/ 1716741 w 1815353"/>
              <a:gd name="connsiteY63" fmla="*/ 134470 h 1676400"/>
              <a:gd name="connsiteX64" fmla="*/ 1703294 w 1815353"/>
              <a:gd name="connsiteY64" fmla="*/ 125505 h 1676400"/>
              <a:gd name="connsiteX65" fmla="*/ 1698812 w 1815353"/>
              <a:gd name="connsiteY65" fmla="*/ 112058 h 1676400"/>
              <a:gd name="connsiteX66" fmla="*/ 1658471 w 1815353"/>
              <a:gd name="connsiteY66" fmla="*/ 80682 h 1676400"/>
              <a:gd name="connsiteX67" fmla="*/ 1627094 w 1815353"/>
              <a:gd name="connsiteY67" fmla="*/ 67235 h 1676400"/>
              <a:gd name="connsiteX68" fmla="*/ 1613647 w 1815353"/>
              <a:gd name="connsiteY68" fmla="*/ 58270 h 1676400"/>
              <a:gd name="connsiteX69" fmla="*/ 1600200 w 1815353"/>
              <a:gd name="connsiteY69" fmla="*/ 53788 h 1676400"/>
              <a:gd name="connsiteX70" fmla="*/ 1573306 w 1815353"/>
              <a:gd name="connsiteY70" fmla="*/ 35858 h 1676400"/>
              <a:gd name="connsiteX71" fmla="*/ 1559859 w 1815353"/>
              <a:gd name="connsiteY71" fmla="*/ 26894 h 1676400"/>
              <a:gd name="connsiteX72" fmla="*/ 1532965 w 1815353"/>
              <a:gd name="connsiteY72" fmla="*/ 17929 h 1676400"/>
              <a:gd name="connsiteX73" fmla="*/ 1519518 w 1815353"/>
              <a:gd name="connsiteY73" fmla="*/ 8964 h 1676400"/>
              <a:gd name="connsiteX74" fmla="*/ 1483659 w 1815353"/>
              <a:gd name="connsiteY74" fmla="*/ 0 h 1676400"/>
              <a:gd name="connsiteX75" fmla="*/ 1407459 w 1815353"/>
              <a:gd name="connsiteY75" fmla="*/ 4482 h 1676400"/>
              <a:gd name="connsiteX76" fmla="*/ 1380565 w 1815353"/>
              <a:gd name="connsiteY76" fmla="*/ 8964 h 1676400"/>
              <a:gd name="connsiteX77" fmla="*/ 1349188 w 1815353"/>
              <a:gd name="connsiteY77" fmla="*/ 13447 h 1676400"/>
              <a:gd name="connsiteX78" fmla="*/ 1304365 w 1815353"/>
              <a:gd name="connsiteY78" fmla="*/ 26894 h 1676400"/>
              <a:gd name="connsiteX79" fmla="*/ 1277471 w 1815353"/>
              <a:gd name="connsiteY79" fmla="*/ 44823 h 1676400"/>
              <a:gd name="connsiteX80" fmla="*/ 1250577 w 1815353"/>
              <a:gd name="connsiteY80" fmla="*/ 53788 h 1676400"/>
              <a:gd name="connsiteX81" fmla="*/ 1223682 w 1815353"/>
              <a:gd name="connsiteY81" fmla="*/ 67235 h 1676400"/>
              <a:gd name="connsiteX82" fmla="*/ 1196788 w 1815353"/>
              <a:gd name="connsiteY82" fmla="*/ 80682 h 1676400"/>
              <a:gd name="connsiteX83" fmla="*/ 1156447 w 1815353"/>
              <a:gd name="connsiteY83" fmla="*/ 98611 h 1676400"/>
              <a:gd name="connsiteX84" fmla="*/ 1143000 w 1815353"/>
              <a:gd name="connsiteY84" fmla="*/ 103094 h 1676400"/>
              <a:gd name="connsiteX85" fmla="*/ 1107141 w 1815353"/>
              <a:gd name="connsiteY85" fmla="*/ 116541 h 1676400"/>
              <a:gd name="connsiteX86" fmla="*/ 1075765 w 1815353"/>
              <a:gd name="connsiteY86" fmla="*/ 129988 h 1676400"/>
              <a:gd name="connsiteX87" fmla="*/ 1062318 w 1815353"/>
              <a:gd name="connsiteY87" fmla="*/ 138952 h 1676400"/>
              <a:gd name="connsiteX88" fmla="*/ 1035424 w 1815353"/>
              <a:gd name="connsiteY88" fmla="*/ 147917 h 1676400"/>
              <a:gd name="connsiteX89" fmla="*/ 1008529 w 1815353"/>
              <a:gd name="connsiteY89" fmla="*/ 156882 h 1676400"/>
              <a:gd name="connsiteX90" fmla="*/ 995082 w 1815353"/>
              <a:gd name="connsiteY90" fmla="*/ 161364 h 1676400"/>
              <a:gd name="connsiteX91" fmla="*/ 945777 w 1815353"/>
              <a:gd name="connsiteY91" fmla="*/ 179294 h 1676400"/>
              <a:gd name="connsiteX92" fmla="*/ 927847 w 1815353"/>
              <a:gd name="connsiteY92" fmla="*/ 183776 h 1676400"/>
              <a:gd name="connsiteX93" fmla="*/ 909918 w 1815353"/>
              <a:gd name="connsiteY93" fmla="*/ 188258 h 1676400"/>
              <a:gd name="connsiteX94" fmla="*/ 865094 w 1815353"/>
              <a:gd name="connsiteY94" fmla="*/ 192741 h 1676400"/>
              <a:gd name="connsiteX95" fmla="*/ 806824 w 1815353"/>
              <a:gd name="connsiteY95" fmla="*/ 201705 h 1676400"/>
              <a:gd name="connsiteX96" fmla="*/ 721659 w 1815353"/>
              <a:gd name="connsiteY96" fmla="*/ 206188 h 1676400"/>
              <a:gd name="connsiteX97" fmla="*/ 627529 w 1815353"/>
              <a:gd name="connsiteY97" fmla="*/ 197223 h 1676400"/>
              <a:gd name="connsiteX98" fmla="*/ 578224 w 1815353"/>
              <a:gd name="connsiteY98" fmla="*/ 188258 h 1676400"/>
              <a:gd name="connsiteX99" fmla="*/ 542365 w 1815353"/>
              <a:gd name="connsiteY99" fmla="*/ 179294 h 1676400"/>
              <a:gd name="connsiteX100" fmla="*/ 510988 w 1815353"/>
              <a:gd name="connsiteY100" fmla="*/ 174811 h 1676400"/>
              <a:gd name="connsiteX101" fmla="*/ 457200 w 1815353"/>
              <a:gd name="connsiteY101" fmla="*/ 165847 h 1676400"/>
              <a:gd name="connsiteX102" fmla="*/ 407894 w 1815353"/>
              <a:gd name="connsiteY102" fmla="*/ 161364 h 1676400"/>
              <a:gd name="connsiteX103" fmla="*/ 385482 w 1815353"/>
              <a:gd name="connsiteY103" fmla="*/ 156882 h 1676400"/>
              <a:gd name="connsiteX104" fmla="*/ 367553 w 1815353"/>
              <a:gd name="connsiteY104" fmla="*/ 152400 h 1676400"/>
              <a:gd name="connsiteX105" fmla="*/ 295835 w 1815353"/>
              <a:gd name="connsiteY105" fmla="*/ 143435 h 1676400"/>
              <a:gd name="connsiteX106" fmla="*/ 273424 w 1815353"/>
              <a:gd name="connsiteY106" fmla="*/ 138952 h 1676400"/>
              <a:gd name="connsiteX107" fmla="*/ 259977 w 1815353"/>
              <a:gd name="connsiteY107" fmla="*/ 134470 h 1676400"/>
              <a:gd name="connsiteX108" fmla="*/ 228600 w 1815353"/>
              <a:gd name="connsiteY108" fmla="*/ 129988 h 1676400"/>
              <a:gd name="connsiteX109" fmla="*/ 201706 w 1815353"/>
              <a:gd name="connsiteY109" fmla="*/ 125505 h 1676400"/>
              <a:gd name="connsiteX110" fmla="*/ 179294 w 1815353"/>
              <a:gd name="connsiteY110" fmla="*/ 121023 h 1676400"/>
              <a:gd name="connsiteX111" fmla="*/ 161365 w 1815353"/>
              <a:gd name="connsiteY111" fmla="*/ 116541 h 1676400"/>
              <a:gd name="connsiteX112" fmla="*/ 116541 w 1815353"/>
              <a:gd name="connsiteY112" fmla="*/ 210670 h 1676400"/>
              <a:gd name="connsiteX113" fmla="*/ 53788 w 1815353"/>
              <a:gd name="connsiteY113" fmla="*/ 224117 h 1676400"/>
              <a:gd name="connsiteX114" fmla="*/ 35859 w 1815353"/>
              <a:gd name="connsiteY114" fmla="*/ 228600 h 1676400"/>
              <a:gd name="connsiteX115" fmla="*/ 8965 w 1815353"/>
              <a:gd name="connsiteY115" fmla="*/ 237564 h 1676400"/>
              <a:gd name="connsiteX116" fmla="*/ 44824 w 1815353"/>
              <a:gd name="connsiteY116" fmla="*/ 251011 h 1676400"/>
              <a:gd name="connsiteX117" fmla="*/ 71718 w 1815353"/>
              <a:gd name="connsiteY117" fmla="*/ 255494 h 1676400"/>
              <a:gd name="connsiteX118" fmla="*/ 107577 w 1815353"/>
              <a:gd name="connsiteY118" fmla="*/ 264458 h 1676400"/>
              <a:gd name="connsiteX119" fmla="*/ 80682 w 1815353"/>
              <a:gd name="connsiteY119" fmla="*/ 273423 h 1676400"/>
              <a:gd name="connsiteX120" fmla="*/ 49306 w 1815353"/>
              <a:gd name="connsiteY120" fmla="*/ 286870 h 1676400"/>
              <a:gd name="connsiteX121" fmla="*/ 35859 w 1815353"/>
              <a:gd name="connsiteY121" fmla="*/ 300317 h 1676400"/>
              <a:gd name="connsiteX122" fmla="*/ 49306 w 1815353"/>
              <a:gd name="connsiteY122" fmla="*/ 304800 h 1676400"/>
              <a:gd name="connsiteX123" fmla="*/ 98612 w 1815353"/>
              <a:gd name="connsiteY123" fmla="*/ 309282 h 1676400"/>
              <a:gd name="connsiteX124" fmla="*/ 116541 w 1815353"/>
              <a:gd name="connsiteY124" fmla="*/ 313764 h 1676400"/>
              <a:gd name="connsiteX125" fmla="*/ 94129 w 1815353"/>
              <a:gd name="connsiteY125" fmla="*/ 327211 h 1676400"/>
              <a:gd name="connsiteX126" fmla="*/ 76200 w 1815353"/>
              <a:gd name="connsiteY126" fmla="*/ 331694 h 1676400"/>
              <a:gd name="connsiteX127" fmla="*/ 62753 w 1815353"/>
              <a:gd name="connsiteY127" fmla="*/ 336176 h 1676400"/>
              <a:gd name="connsiteX128" fmla="*/ 49306 w 1815353"/>
              <a:gd name="connsiteY128" fmla="*/ 345141 h 1676400"/>
              <a:gd name="connsiteX129" fmla="*/ 53788 w 1815353"/>
              <a:gd name="connsiteY129" fmla="*/ 372035 h 1676400"/>
              <a:gd name="connsiteX130" fmla="*/ 89647 w 1815353"/>
              <a:gd name="connsiteY130" fmla="*/ 381000 h 1676400"/>
              <a:gd name="connsiteX131" fmla="*/ 103094 w 1815353"/>
              <a:gd name="connsiteY131" fmla="*/ 385482 h 1676400"/>
              <a:gd name="connsiteX132" fmla="*/ 85165 w 1815353"/>
              <a:gd name="connsiteY132" fmla="*/ 394447 h 1676400"/>
              <a:gd name="connsiteX133" fmla="*/ 44824 w 1815353"/>
              <a:gd name="connsiteY133" fmla="*/ 403411 h 1676400"/>
              <a:gd name="connsiteX134" fmla="*/ 31377 w 1815353"/>
              <a:gd name="connsiteY134" fmla="*/ 407894 h 1676400"/>
              <a:gd name="connsiteX135" fmla="*/ 17929 w 1815353"/>
              <a:gd name="connsiteY135" fmla="*/ 416858 h 1676400"/>
              <a:gd name="connsiteX136" fmla="*/ 67235 w 1815353"/>
              <a:gd name="connsiteY136" fmla="*/ 430305 h 1676400"/>
              <a:gd name="connsiteX137" fmla="*/ 26894 w 1815353"/>
              <a:gd name="connsiteY137" fmla="*/ 448235 h 1676400"/>
              <a:gd name="connsiteX138" fmla="*/ 13447 w 1815353"/>
              <a:gd name="connsiteY138" fmla="*/ 452717 h 1676400"/>
              <a:gd name="connsiteX139" fmla="*/ 0 w 1815353"/>
              <a:gd name="connsiteY139" fmla="*/ 461682 h 1676400"/>
              <a:gd name="connsiteX140" fmla="*/ 13447 w 1815353"/>
              <a:gd name="connsiteY140" fmla="*/ 470647 h 1676400"/>
              <a:gd name="connsiteX141" fmla="*/ 58271 w 1815353"/>
              <a:gd name="connsiteY141" fmla="*/ 479611 h 1676400"/>
              <a:gd name="connsiteX142" fmla="*/ 85165 w 1815353"/>
              <a:gd name="connsiteY142" fmla="*/ 484094 h 1676400"/>
              <a:gd name="connsiteX143" fmla="*/ 44824 w 1815353"/>
              <a:gd name="connsiteY143" fmla="*/ 497541 h 1676400"/>
              <a:gd name="connsiteX144" fmla="*/ 31377 w 1815353"/>
              <a:gd name="connsiteY144" fmla="*/ 502023 h 1676400"/>
              <a:gd name="connsiteX145" fmla="*/ 17929 w 1815353"/>
              <a:gd name="connsiteY145" fmla="*/ 510988 h 1676400"/>
              <a:gd name="connsiteX146" fmla="*/ 4482 w 1815353"/>
              <a:gd name="connsiteY146" fmla="*/ 515470 h 1676400"/>
              <a:gd name="connsiteX147" fmla="*/ 22412 w 1815353"/>
              <a:gd name="connsiteY147" fmla="*/ 519952 h 1676400"/>
              <a:gd name="connsiteX148" fmla="*/ 49306 w 1815353"/>
              <a:gd name="connsiteY148" fmla="*/ 528917 h 1676400"/>
              <a:gd name="connsiteX149" fmla="*/ 62753 w 1815353"/>
              <a:gd name="connsiteY149" fmla="*/ 533400 h 1676400"/>
              <a:gd name="connsiteX150" fmla="*/ 35859 w 1815353"/>
              <a:gd name="connsiteY150" fmla="*/ 555811 h 1676400"/>
              <a:gd name="connsiteX151" fmla="*/ 8965 w 1815353"/>
              <a:gd name="connsiteY151" fmla="*/ 582705 h 1676400"/>
              <a:gd name="connsiteX152" fmla="*/ 13447 w 1815353"/>
              <a:gd name="connsiteY152" fmla="*/ 600635 h 1676400"/>
              <a:gd name="connsiteX153" fmla="*/ 40341 w 1815353"/>
              <a:gd name="connsiteY153" fmla="*/ 614082 h 1676400"/>
              <a:gd name="connsiteX154" fmla="*/ 53788 w 1815353"/>
              <a:gd name="connsiteY154" fmla="*/ 623047 h 1676400"/>
              <a:gd name="connsiteX155" fmla="*/ 85165 w 1815353"/>
              <a:gd name="connsiteY155" fmla="*/ 632011 h 1676400"/>
              <a:gd name="connsiteX156" fmla="*/ 112059 w 1815353"/>
              <a:gd name="connsiteY156" fmla="*/ 640976 h 1676400"/>
              <a:gd name="connsiteX157" fmla="*/ 188259 w 1815353"/>
              <a:gd name="connsiteY157" fmla="*/ 649941 h 1676400"/>
              <a:gd name="connsiteX158" fmla="*/ 264459 w 1815353"/>
              <a:gd name="connsiteY158" fmla="*/ 645458 h 1676400"/>
              <a:gd name="connsiteX159" fmla="*/ 309282 w 1815353"/>
              <a:gd name="connsiteY159" fmla="*/ 636494 h 1676400"/>
              <a:gd name="connsiteX160" fmla="*/ 345141 w 1815353"/>
              <a:gd name="connsiteY160" fmla="*/ 632011 h 1676400"/>
              <a:gd name="connsiteX161" fmla="*/ 372035 w 1815353"/>
              <a:gd name="connsiteY161" fmla="*/ 623047 h 1676400"/>
              <a:gd name="connsiteX162" fmla="*/ 389965 w 1815353"/>
              <a:gd name="connsiteY162" fmla="*/ 618564 h 1676400"/>
              <a:gd name="connsiteX163" fmla="*/ 416859 w 1815353"/>
              <a:gd name="connsiteY163" fmla="*/ 609600 h 1676400"/>
              <a:gd name="connsiteX164" fmla="*/ 430306 w 1815353"/>
              <a:gd name="connsiteY164" fmla="*/ 605117 h 1676400"/>
              <a:gd name="connsiteX165" fmla="*/ 466165 w 1815353"/>
              <a:gd name="connsiteY165" fmla="*/ 600635 h 1676400"/>
              <a:gd name="connsiteX166" fmla="*/ 528918 w 1815353"/>
              <a:gd name="connsiteY166" fmla="*/ 587188 h 1676400"/>
              <a:gd name="connsiteX167" fmla="*/ 654424 w 1815353"/>
              <a:gd name="connsiteY167" fmla="*/ 582705 h 1676400"/>
              <a:gd name="connsiteX168" fmla="*/ 757518 w 1815353"/>
              <a:gd name="connsiteY168" fmla="*/ 569258 h 1676400"/>
              <a:gd name="connsiteX169" fmla="*/ 815788 w 1815353"/>
              <a:gd name="connsiteY169" fmla="*/ 555811 h 1676400"/>
              <a:gd name="connsiteX170" fmla="*/ 856129 w 1815353"/>
              <a:gd name="connsiteY170" fmla="*/ 551329 h 1676400"/>
              <a:gd name="connsiteX171" fmla="*/ 909918 w 1815353"/>
              <a:gd name="connsiteY171" fmla="*/ 555811 h 1676400"/>
              <a:gd name="connsiteX172" fmla="*/ 936812 w 1815353"/>
              <a:gd name="connsiteY172" fmla="*/ 578223 h 1676400"/>
              <a:gd name="connsiteX173" fmla="*/ 950259 w 1815353"/>
              <a:gd name="connsiteY173" fmla="*/ 596152 h 1676400"/>
              <a:gd name="connsiteX174" fmla="*/ 959224 w 1815353"/>
              <a:gd name="connsiteY174" fmla="*/ 609600 h 1676400"/>
              <a:gd name="connsiteX175" fmla="*/ 972671 w 1815353"/>
              <a:gd name="connsiteY175" fmla="*/ 618564 h 1676400"/>
              <a:gd name="connsiteX176" fmla="*/ 986118 w 1815353"/>
              <a:gd name="connsiteY176" fmla="*/ 649941 h 1676400"/>
              <a:gd name="connsiteX177" fmla="*/ 990600 w 1815353"/>
              <a:gd name="connsiteY177" fmla="*/ 667870 h 1676400"/>
              <a:gd name="connsiteX178" fmla="*/ 999565 w 1815353"/>
              <a:gd name="connsiteY178" fmla="*/ 685800 h 1676400"/>
              <a:gd name="connsiteX179" fmla="*/ 1004047 w 1815353"/>
              <a:gd name="connsiteY179" fmla="*/ 708211 h 1676400"/>
              <a:gd name="connsiteX180" fmla="*/ 1008529 w 1815353"/>
              <a:gd name="connsiteY180" fmla="*/ 721658 h 1676400"/>
              <a:gd name="connsiteX181" fmla="*/ 1013012 w 1815353"/>
              <a:gd name="connsiteY181" fmla="*/ 739588 h 1676400"/>
              <a:gd name="connsiteX182" fmla="*/ 999565 w 1815353"/>
              <a:gd name="connsiteY182" fmla="*/ 941294 h 1676400"/>
              <a:gd name="connsiteX183" fmla="*/ 990600 w 1815353"/>
              <a:gd name="connsiteY183" fmla="*/ 995082 h 1676400"/>
              <a:gd name="connsiteX184" fmla="*/ 981635 w 1815353"/>
              <a:gd name="connsiteY184" fmla="*/ 1138517 h 1676400"/>
              <a:gd name="connsiteX185" fmla="*/ 986118 w 1815353"/>
              <a:gd name="connsiteY185" fmla="*/ 1232647 h 1676400"/>
              <a:gd name="connsiteX186" fmla="*/ 990600 w 1815353"/>
              <a:gd name="connsiteY186" fmla="*/ 1272988 h 1676400"/>
              <a:gd name="connsiteX187" fmla="*/ 1004047 w 1815353"/>
              <a:gd name="connsiteY187" fmla="*/ 1344705 h 1676400"/>
              <a:gd name="connsiteX188" fmla="*/ 1008529 w 1815353"/>
              <a:gd name="connsiteY188" fmla="*/ 1389529 h 1676400"/>
              <a:gd name="connsiteX189" fmla="*/ 1013012 w 1815353"/>
              <a:gd name="connsiteY189" fmla="*/ 1402976 h 1676400"/>
              <a:gd name="connsiteX190" fmla="*/ 1017494 w 1815353"/>
              <a:gd name="connsiteY190" fmla="*/ 1425388 h 1676400"/>
              <a:gd name="connsiteX191" fmla="*/ 1026459 w 1815353"/>
              <a:gd name="connsiteY191" fmla="*/ 1456764 h 1676400"/>
              <a:gd name="connsiteX192" fmla="*/ 1030941 w 1815353"/>
              <a:gd name="connsiteY192" fmla="*/ 1474694 h 1676400"/>
              <a:gd name="connsiteX193" fmla="*/ 1035424 w 1815353"/>
              <a:gd name="connsiteY193" fmla="*/ 1501588 h 1676400"/>
              <a:gd name="connsiteX194" fmla="*/ 1044388 w 1815353"/>
              <a:gd name="connsiteY194" fmla="*/ 1519517 h 1676400"/>
              <a:gd name="connsiteX195" fmla="*/ 1048871 w 1815353"/>
              <a:gd name="connsiteY195" fmla="*/ 1537447 h 1676400"/>
              <a:gd name="connsiteX196" fmla="*/ 1053353 w 1815353"/>
              <a:gd name="connsiteY196" fmla="*/ 1550894 h 1676400"/>
              <a:gd name="connsiteX197" fmla="*/ 1057835 w 1815353"/>
              <a:gd name="connsiteY197" fmla="*/ 1568823 h 1676400"/>
              <a:gd name="connsiteX198" fmla="*/ 1071282 w 1815353"/>
              <a:gd name="connsiteY198" fmla="*/ 1609164 h 1676400"/>
              <a:gd name="connsiteX199" fmla="*/ 1080247 w 1815353"/>
              <a:gd name="connsiteY199" fmla="*/ 1636058 h 1676400"/>
              <a:gd name="connsiteX200" fmla="*/ 1093694 w 1815353"/>
              <a:gd name="connsiteY200" fmla="*/ 1676400 h 1676400"/>
              <a:gd name="connsiteX201" fmla="*/ 1102659 w 1815353"/>
              <a:gd name="connsiteY201" fmla="*/ 1662952 h 1676400"/>
              <a:gd name="connsiteX202" fmla="*/ 1107141 w 1815353"/>
              <a:gd name="connsiteY202" fmla="*/ 1649505 h 1676400"/>
              <a:gd name="connsiteX203" fmla="*/ 1120588 w 1815353"/>
              <a:gd name="connsiteY203" fmla="*/ 1640541 h 1676400"/>
              <a:gd name="connsiteX204" fmla="*/ 1134035 w 1815353"/>
              <a:gd name="connsiteY204" fmla="*/ 1627094 h 1676400"/>
              <a:gd name="connsiteX205" fmla="*/ 1147482 w 1815353"/>
              <a:gd name="connsiteY205" fmla="*/ 1618129 h 1676400"/>
              <a:gd name="connsiteX206" fmla="*/ 1174377 w 1815353"/>
              <a:gd name="connsiteY206" fmla="*/ 1609164 h 1676400"/>
              <a:gd name="connsiteX207" fmla="*/ 1183341 w 1815353"/>
              <a:gd name="connsiteY207" fmla="*/ 1595717 h 1676400"/>
              <a:gd name="connsiteX208" fmla="*/ 1210235 w 1815353"/>
              <a:gd name="connsiteY208" fmla="*/ 1582270 h 1676400"/>
              <a:gd name="connsiteX209" fmla="*/ 1250577 w 1815353"/>
              <a:gd name="connsiteY209" fmla="*/ 1564341 h 1676400"/>
              <a:gd name="connsiteX210" fmla="*/ 1264024 w 1815353"/>
              <a:gd name="connsiteY210" fmla="*/ 1559858 h 1676400"/>
              <a:gd name="connsiteX211" fmla="*/ 1290918 w 1815353"/>
              <a:gd name="connsiteY211" fmla="*/ 1546411 h 1676400"/>
              <a:gd name="connsiteX212" fmla="*/ 1304365 w 1815353"/>
              <a:gd name="connsiteY212" fmla="*/ 1537447 h 1676400"/>
              <a:gd name="connsiteX213" fmla="*/ 1331259 w 1815353"/>
              <a:gd name="connsiteY213" fmla="*/ 1528482 h 1676400"/>
              <a:gd name="connsiteX214" fmla="*/ 1344706 w 1815353"/>
              <a:gd name="connsiteY214" fmla="*/ 1524000 h 1676400"/>
              <a:gd name="connsiteX215" fmla="*/ 1376082 w 1815353"/>
              <a:gd name="connsiteY215" fmla="*/ 1519517 h 1676400"/>
              <a:gd name="connsiteX216" fmla="*/ 1456765 w 1815353"/>
              <a:gd name="connsiteY216" fmla="*/ 1524000 h 1676400"/>
              <a:gd name="connsiteX217" fmla="*/ 1483659 w 1815353"/>
              <a:gd name="connsiteY217" fmla="*/ 1537447 h 1676400"/>
              <a:gd name="connsiteX218" fmla="*/ 1497106 w 1815353"/>
              <a:gd name="connsiteY218" fmla="*/ 1541929 h 1676400"/>
              <a:gd name="connsiteX219" fmla="*/ 1519518 w 1815353"/>
              <a:gd name="connsiteY219" fmla="*/ 1541929 h 1676400"/>
              <a:gd name="connsiteX0" fmla="*/ 1519518 w 1815353"/>
              <a:gd name="connsiteY0" fmla="*/ 1541929 h 1676400"/>
              <a:gd name="connsiteX1" fmla="*/ 1506071 w 1815353"/>
              <a:gd name="connsiteY1" fmla="*/ 1528482 h 1676400"/>
              <a:gd name="connsiteX2" fmla="*/ 1501588 w 1815353"/>
              <a:gd name="connsiteY2" fmla="*/ 1510552 h 1676400"/>
              <a:gd name="connsiteX3" fmla="*/ 1497106 w 1815353"/>
              <a:gd name="connsiteY3" fmla="*/ 1497105 h 1676400"/>
              <a:gd name="connsiteX4" fmla="*/ 1488141 w 1815353"/>
              <a:gd name="connsiteY4" fmla="*/ 1443317 h 1676400"/>
              <a:gd name="connsiteX5" fmla="*/ 1479177 w 1815353"/>
              <a:gd name="connsiteY5" fmla="*/ 1402976 h 1676400"/>
              <a:gd name="connsiteX6" fmla="*/ 1474694 w 1815353"/>
              <a:gd name="connsiteY6" fmla="*/ 1362635 h 1676400"/>
              <a:gd name="connsiteX7" fmla="*/ 1470212 w 1815353"/>
              <a:gd name="connsiteY7" fmla="*/ 1344705 h 1676400"/>
              <a:gd name="connsiteX8" fmla="*/ 1465729 w 1815353"/>
              <a:gd name="connsiteY8" fmla="*/ 1322294 h 1676400"/>
              <a:gd name="connsiteX9" fmla="*/ 1456765 w 1815353"/>
              <a:gd name="connsiteY9" fmla="*/ 1286435 h 1676400"/>
              <a:gd name="connsiteX10" fmla="*/ 1443318 w 1815353"/>
              <a:gd name="connsiteY10" fmla="*/ 1192305 h 1676400"/>
              <a:gd name="connsiteX11" fmla="*/ 1438835 w 1815353"/>
              <a:gd name="connsiteY11" fmla="*/ 1169894 h 1676400"/>
              <a:gd name="connsiteX12" fmla="*/ 1434353 w 1815353"/>
              <a:gd name="connsiteY12" fmla="*/ 1147482 h 1676400"/>
              <a:gd name="connsiteX13" fmla="*/ 1425388 w 1815353"/>
              <a:gd name="connsiteY13" fmla="*/ 1066800 h 1676400"/>
              <a:gd name="connsiteX14" fmla="*/ 1416424 w 1815353"/>
              <a:gd name="connsiteY14" fmla="*/ 1013011 h 1676400"/>
              <a:gd name="connsiteX15" fmla="*/ 1411941 w 1815353"/>
              <a:gd name="connsiteY15" fmla="*/ 986117 h 1676400"/>
              <a:gd name="connsiteX16" fmla="*/ 1407459 w 1815353"/>
              <a:gd name="connsiteY16" fmla="*/ 851647 h 1676400"/>
              <a:gd name="connsiteX17" fmla="*/ 1402977 w 1815353"/>
              <a:gd name="connsiteY17" fmla="*/ 824752 h 1676400"/>
              <a:gd name="connsiteX18" fmla="*/ 1394012 w 1815353"/>
              <a:gd name="connsiteY18" fmla="*/ 775447 h 1676400"/>
              <a:gd name="connsiteX19" fmla="*/ 1380565 w 1815353"/>
              <a:gd name="connsiteY19" fmla="*/ 676835 h 1676400"/>
              <a:gd name="connsiteX20" fmla="*/ 1371600 w 1815353"/>
              <a:gd name="connsiteY20" fmla="*/ 623047 h 1676400"/>
              <a:gd name="connsiteX21" fmla="*/ 1376082 w 1815353"/>
              <a:gd name="connsiteY21" fmla="*/ 515470 h 1676400"/>
              <a:gd name="connsiteX22" fmla="*/ 1385047 w 1815353"/>
              <a:gd name="connsiteY22" fmla="*/ 488576 h 1676400"/>
              <a:gd name="connsiteX23" fmla="*/ 1389529 w 1815353"/>
              <a:gd name="connsiteY23" fmla="*/ 475129 h 1676400"/>
              <a:gd name="connsiteX24" fmla="*/ 1402977 w 1815353"/>
              <a:gd name="connsiteY24" fmla="*/ 434788 h 1676400"/>
              <a:gd name="connsiteX25" fmla="*/ 1407459 w 1815353"/>
              <a:gd name="connsiteY25" fmla="*/ 421341 h 1676400"/>
              <a:gd name="connsiteX26" fmla="*/ 1434353 w 1815353"/>
              <a:gd name="connsiteY26" fmla="*/ 398929 h 1676400"/>
              <a:gd name="connsiteX27" fmla="*/ 1470212 w 1815353"/>
              <a:gd name="connsiteY27" fmla="*/ 403411 h 1676400"/>
              <a:gd name="connsiteX28" fmla="*/ 1510553 w 1815353"/>
              <a:gd name="connsiteY28" fmla="*/ 430305 h 1676400"/>
              <a:gd name="connsiteX29" fmla="*/ 1519518 w 1815353"/>
              <a:gd name="connsiteY29" fmla="*/ 443752 h 1676400"/>
              <a:gd name="connsiteX30" fmla="*/ 1532965 w 1815353"/>
              <a:gd name="connsiteY30" fmla="*/ 470647 h 1676400"/>
              <a:gd name="connsiteX31" fmla="*/ 1559859 w 1815353"/>
              <a:gd name="connsiteY31" fmla="*/ 524435 h 1676400"/>
              <a:gd name="connsiteX32" fmla="*/ 1586753 w 1815353"/>
              <a:gd name="connsiteY32" fmla="*/ 542364 h 1676400"/>
              <a:gd name="connsiteX33" fmla="*/ 1600200 w 1815353"/>
              <a:gd name="connsiteY33" fmla="*/ 551329 h 1676400"/>
              <a:gd name="connsiteX34" fmla="*/ 1627094 w 1815353"/>
              <a:gd name="connsiteY34" fmla="*/ 569258 h 1676400"/>
              <a:gd name="connsiteX35" fmla="*/ 1636059 w 1815353"/>
              <a:gd name="connsiteY35" fmla="*/ 582705 h 1676400"/>
              <a:gd name="connsiteX36" fmla="*/ 1662953 w 1815353"/>
              <a:gd name="connsiteY36" fmla="*/ 591670 h 1676400"/>
              <a:gd name="connsiteX37" fmla="*/ 1653988 w 1815353"/>
              <a:gd name="connsiteY37" fmla="*/ 551329 h 1676400"/>
              <a:gd name="connsiteX38" fmla="*/ 1671918 w 1815353"/>
              <a:gd name="connsiteY38" fmla="*/ 542364 h 1676400"/>
              <a:gd name="connsiteX39" fmla="*/ 1685365 w 1815353"/>
              <a:gd name="connsiteY39" fmla="*/ 551329 h 1676400"/>
              <a:gd name="connsiteX40" fmla="*/ 1698812 w 1815353"/>
              <a:gd name="connsiteY40" fmla="*/ 555811 h 1676400"/>
              <a:gd name="connsiteX41" fmla="*/ 1716741 w 1815353"/>
              <a:gd name="connsiteY41" fmla="*/ 564776 h 1676400"/>
              <a:gd name="connsiteX42" fmla="*/ 1712259 w 1815353"/>
              <a:gd name="connsiteY42" fmla="*/ 542364 h 1676400"/>
              <a:gd name="connsiteX43" fmla="*/ 1694329 w 1815353"/>
              <a:gd name="connsiteY43" fmla="*/ 515470 h 1676400"/>
              <a:gd name="connsiteX44" fmla="*/ 1730188 w 1815353"/>
              <a:gd name="connsiteY44" fmla="*/ 524435 h 1676400"/>
              <a:gd name="connsiteX45" fmla="*/ 1716741 w 1815353"/>
              <a:gd name="connsiteY45" fmla="*/ 493058 h 1676400"/>
              <a:gd name="connsiteX46" fmla="*/ 1712259 w 1815353"/>
              <a:gd name="connsiteY46" fmla="*/ 479611 h 1676400"/>
              <a:gd name="connsiteX47" fmla="*/ 1734671 w 1815353"/>
              <a:gd name="connsiteY47" fmla="*/ 484094 h 1676400"/>
              <a:gd name="connsiteX48" fmla="*/ 1748118 w 1815353"/>
              <a:gd name="connsiteY48" fmla="*/ 488576 h 1676400"/>
              <a:gd name="connsiteX49" fmla="*/ 1766047 w 1815353"/>
              <a:gd name="connsiteY49" fmla="*/ 493058 h 1676400"/>
              <a:gd name="connsiteX50" fmla="*/ 1761565 w 1815353"/>
              <a:gd name="connsiteY50" fmla="*/ 475129 h 1676400"/>
              <a:gd name="connsiteX51" fmla="*/ 1752600 w 1815353"/>
              <a:gd name="connsiteY51" fmla="*/ 457200 h 1676400"/>
              <a:gd name="connsiteX52" fmla="*/ 1766047 w 1815353"/>
              <a:gd name="connsiteY52" fmla="*/ 452717 h 1676400"/>
              <a:gd name="connsiteX53" fmla="*/ 1801906 w 1815353"/>
              <a:gd name="connsiteY53" fmla="*/ 448235 h 1676400"/>
              <a:gd name="connsiteX54" fmla="*/ 1815353 w 1815353"/>
              <a:gd name="connsiteY54" fmla="*/ 421341 h 1676400"/>
              <a:gd name="connsiteX55" fmla="*/ 1801906 w 1815353"/>
              <a:gd name="connsiteY55" fmla="*/ 367552 h 1676400"/>
              <a:gd name="connsiteX56" fmla="*/ 1792941 w 1815353"/>
              <a:gd name="connsiteY56" fmla="*/ 340658 h 1676400"/>
              <a:gd name="connsiteX57" fmla="*/ 1788459 w 1815353"/>
              <a:gd name="connsiteY57" fmla="*/ 327211 h 1676400"/>
              <a:gd name="connsiteX58" fmla="*/ 1779494 w 1815353"/>
              <a:gd name="connsiteY58" fmla="*/ 273423 h 1676400"/>
              <a:gd name="connsiteX59" fmla="*/ 1770529 w 1815353"/>
              <a:gd name="connsiteY59" fmla="*/ 246529 h 1676400"/>
              <a:gd name="connsiteX60" fmla="*/ 1752600 w 1815353"/>
              <a:gd name="connsiteY60" fmla="*/ 215152 h 1676400"/>
              <a:gd name="connsiteX61" fmla="*/ 1739153 w 1815353"/>
              <a:gd name="connsiteY61" fmla="*/ 188258 h 1676400"/>
              <a:gd name="connsiteX62" fmla="*/ 1730188 w 1815353"/>
              <a:gd name="connsiteY62" fmla="*/ 161364 h 1676400"/>
              <a:gd name="connsiteX63" fmla="*/ 1716741 w 1815353"/>
              <a:gd name="connsiteY63" fmla="*/ 134470 h 1676400"/>
              <a:gd name="connsiteX64" fmla="*/ 1703294 w 1815353"/>
              <a:gd name="connsiteY64" fmla="*/ 125505 h 1676400"/>
              <a:gd name="connsiteX65" fmla="*/ 1698812 w 1815353"/>
              <a:gd name="connsiteY65" fmla="*/ 112058 h 1676400"/>
              <a:gd name="connsiteX66" fmla="*/ 1658471 w 1815353"/>
              <a:gd name="connsiteY66" fmla="*/ 80682 h 1676400"/>
              <a:gd name="connsiteX67" fmla="*/ 1627094 w 1815353"/>
              <a:gd name="connsiteY67" fmla="*/ 67235 h 1676400"/>
              <a:gd name="connsiteX68" fmla="*/ 1613647 w 1815353"/>
              <a:gd name="connsiteY68" fmla="*/ 58270 h 1676400"/>
              <a:gd name="connsiteX69" fmla="*/ 1600200 w 1815353"/>
              <a:gd name="connsiteY69" fmla="*/ 53788 h 1676400"/>
              <a:gd name="connsiteX70" fmla="*/ 1573306 w 1815353"/>
              <a:gd name="connsiteY70" fmla="*/ 35858 h 1676400"/>
              <a:gd name="connsiteX71" fmla="*/ 1559859 w 1815353"/>
              <a:gd name="connsiteY71" fmla="*/ 26894 h 1676400"/>
              <a:gd name="connsiteX72" fmla="*/ 1532965 w 1815353"/>
              <a:gd name="connsiteY72" fmla="*/ 17929 h 1676400"/>
              <a:gd name="connsiteX73" fmla="*/ 1519518 w 1815353"/>
              <a:gd name="connsiteY73" fmla="*/ 8964 h 1676400"/>
              <a:gd name="connsiteX74" fmla="*/ 1483659 w 1815353"/>
              <a:gd name="connsiteY74" fmla="*/ 0 h 1676400"/>
              <a:gd name="connsiteX75" fmla="*/ 1407459 w 1815353"/>
              <a:gd name="connsiteY75" fmla="*/ 4482 h 1676400"/>
              <a:gd name="connsiteX76" fmla="*/ 1380565 w 1815353"/>
              <a:gd name="connsiteY76" fmla="*/ 8964 h 1676400"/>
              <a:gd name="connsiteX77" fmla="*/ 1349188 w 1815353"/>
              <a:gd name="connsiteY77" fmla="*/ 13447 h 1676400"/>
              <a:gd name="connsiteX78" fmla="*/ 1304365 w 1815353"/>
              <a:gd name="connsiteY78" fmla="*/ 26894 h 1676400"/>
              <a:gd name="connsiteX79" fmla="*/ 1277471 w 1815353"/>
              <a:gd name="connsiteY79" fmla="*/ 44823 h 1676400"/>
              <a:gd name="connsiteX80" fmla="*/ 1250577 w 1815353"/>
              <a:gd name="connsiteY80" fmla="*/ 53788 h 1676400"/>
              <a:gd name="connsiteX81" fmla="*/ 1223682 w 1815353"/>
              <a:gd name="connsiteY81" fmla="*/ 67235 h 1676400"/>
              <a:gd name="connsiteX82" fmla="*/ 1196788 w 1815353"/>
              <a:gd name="connsiteY82" fmla="*/ 80682 h 1676400"/>
              <a:gd name="connsiteX83" fmla="*/ 1156447 w 1815353"/>
              <a:gd name="connsiteY83" fmla="*/ 98611 h 1676400"/>
              <a:gd name="connsiteX84" fmla="*/ 1143000 w 1815353"/>
              <a:gd name="connsiteY84" fmla="*/ 103094 h 1676400"/>
              <a:gd name="connsiteX85" fmla="*/ 1107141 w 1815353"/>
              <a:gd name="connsiteY85" fmla="*/ 116541 h 1676400"/>
              <a:gd name="connsiteX86" fmla="*/ 1075765 w 1815353"/>
              <a:gd name="connsiteY86" fmla="*/ 129988 h 1676400"/>
              <a:gd name="connsiteX87" fmla="*/ 1062318 w 1815353"/>
              <a:gd name="connsiteY87" fmla="*/ 138952 h 1676400"/>
              <a:gd name="connsiteX88" fmla="*/ 1035424 w 1815353"/>
              <a:gd name="connsiteY88" fmla="*/ 147917 h 1676400"/>
              <a:gd name="connsiteX89" fmla="*/ 1008529 w 1815353"/>
              <a:gd name="connsiteY89" fmla="*/ 156882 h 1676400"/>
              <a:gd name="connsiteX90" fmla="*/ 995082 w 1815353"/>
              <a:gd name="connsiteY90" fmla="*/ 161364 h 1676400"/>
              <a:gd name="connsiteX91" fmla="*/ 945777 w 1815353"/>
              <a:gd name="connsiteY91" fmla="*/ 179294 h 1676400"/>
              <a:gd name="connsiteX92" fmla="*/ 927847 w 1815353"/>
              <a:gd name="connsiteY92" fmla="*/ 183776 h 1676400"/>
              <a:gd name="connsiteX93" fmla="*/ 909918 w 1815353"/>
              <a:gd name="connsiteY93" fmla="*/ 188258 h 1676400"/>
              <a:gd name="connsiteX94" fmla="*/ 865094 w 1815353"/>
              <a:gd name="connsiteY94" fmla="*/ 192741 h 1676400"/>
              <a:gd name="connsiteX95" fmla="*/ 806824 w 1815353"/>
              <a:gd name="connsiteY95" fmla="*/ 201705 h 1676400"/>
              <a:gd name="connsiteX96" fmla="*/ 721659 w 1815353"/>
              <a:gd name="connsiteY96" fmla="*/ 206188 h 1676400"/>
              <a:gd name="connsiteX97" fmla="*/ 627529 w 1815353"/>
              <a:gd name="connsiteY97" fmla="*/ 197223 h 1676400"/>
              <a:gd name="connsiteX98" fmla="*/ 578224 w 1815353"/>
              <a:gd name="connsiteY98" fmla="*/ 188258 h 1676400"/>
              <a:gd name="connsiteX99" fmla="*/ 542365 w 1815353"/>
              <a:gd name="connsiteY99" fmla="*/ 179294 h 1676400"/>
              <a:gd name="connsiteX100" fmla="*/ 510988 w 1815353"/>
              <a:gd name="connsiteY100" fmla="*/ 174811 h 1676400"/>
              <a:gd name="connsiteX101" fmla="*/ 457200 w 1815353"/>
              <a:gd name="connsiteY101" fmla="*/ 165847 h 1676400"/>
              <a:gd name="connsiteX102" fmla="*/ 407894 w 1815353"/>
              <a:gd name="connsiteY102" fmla="*/ 161364 h 1676400"/>
              <a:gd name="connsiteX103" fmla="*/ 385482 w 1815353"/>
              <a:gd name="connsiteY103" fmla="*/ 156882 h 1676400"/>
              <a:gd name="connsiteX104" fmla="*/ 367553 w 1815353"/>
              <a:gd name="connsiteY104" fmla="*/ 152400 h 1676400"/>
              <a:gd name="connsiteX105" fmla="*/ 295835 w 1815353"/>
              <a:gd name="connsiteY105" fmla="*/ 143435 h 1676400"/>
              <a:gd name="connsiteX106" fmla="*/ 273424 w 1815353"/>
              <a:gd name="connsiteY106" fmla="*/ 138952 h 1676400"/>
              <a:gd name="connsiteX107" fmla="*/ 259977 w 1815353"/>
              <a:gd name="connsiteY107" fmla="*/ 134470 h 1676400"/>
              <a:gd name="connsiteX108" fmla="*/ 228600 w 1815353"/>
              <a:gd name="connsiteY108" fmla="*/ 129988 h 1676400"/>
              <a:gd name="connsiteX109" fmla="*/ 201706 w 1815353"/>
              <a:gd name="connsiteY109" fmla="*/ 125505 h 1676400"/>
              <a:gd name="connsiteX110" fmla="*/ 179294 w 1815353"/>
              <a:gd name="connsiteY110" fmla="*/ 121023 h 1676400"/>
              <a:gd name="connsiteX111" fmla="*/ 116541 w 1815353"/>
              <a:gd name="connsiteY111" fmla="*/ 210670 h 1676400"/>
              <a:gd name="connsiteX112" fmla="*/ 53788 w 1815353"/>
              <a:gd name="connsiteY112" fmla="*/ 224117 h 1676400"/>
              <a:gd name="connsiteX113" fmla="*/ 35859 w 1815353"/>
              <a:gd name="connsiteY113" fmla="*/ 228600 h 1676400"/>
              <a:gd name="connsiteX114" fmla="*/ 8965 w 1815353"/>
              <a:gd name="connsiteY114" fmla="*/ 237564 h 1676400"/>
              <a:gd name="connsiteX115" fmla="*/ 44824 w 1815353"/>
              <a:gd name="connsiteY115" fmla="*/ 251011 h 1676400"/>
              <a:gd name="connsiteX116" fmla="*/ 71718 w 1815353"/>
              <a:gd name="connsiteY116" fmla="*/ 255494 h 1676400"/>
              <a:gd name="connsiteX117" fmla="*/ 107577 w 1815353"/>
              <a:gd name="connsiteY117" fmla="*/ 264458 h 1676400"/>
              <a:gd name="connsiteX118" fmla="*/ 80682 w 1815353"/>
              <a:gd name="connsiteY118" fmla="*/ 273423 h 1676400"/>
              <a:gd name="connsiteX119" fmla="*/ 49306 w 1815353"/>
              <a:gd name="connsiteY119" fmla="*/ 286870 h 1676400"/>
              <a:gd name="connsiteX120" fmla="*/ 35859 w 1815353"/>
              <a:gd name="connsiteY120" fmla="*/ 300317 h 1676400"/>
              <a:gd name="connsiteX121" fmla="*/ 49306 w 1815353"/>
              <a:gd name="connsiteY121" fmla="*/ 304800 h 1676400"/>
              <a:gd name="connsiteX122" fmla="*/ 98612 w 1815353"/>
              <a:gd name="connsiteY122" fmla="*/ 309282 h 1676400"/>
              <a:gd name="connsiteX123" fmla="*/ 116541 w 1815353"/>
              <a:gd name="connsiteY123" fmla="*/ 313764 h 1676400"/>
              <a:gd name="connsiteX124" fmla="*/ 94129 w 1815353"/>
              <a:gd name="connsiteY124" fmla="*/ 327211 h 1676400"/>
              <a:gd name="connsiteX125" fmla="*/ 76200 w 1815353"/>
              <a:gd name="connsiteY125" fmla="*/ 331694 h 1676400"/>
              <a:gd name="connsiteX126" fmla="*/ 62753 w 1815353"/>
              <a:gd name="connsiteY126" fmla="*/ 336176 h 1676400"/>
              <a:gd name="connsiteX127" fmla="*/ 49306 w 1815353"/>
              <a:gd name="connsiteY127" fmla="*/ 345141 h 1676400"/>
              <a:gd name="connsiteX128" fmla="*/ 53788 w 1815353"/>
              <a:gd name="connsiteY128" fmla="*/ 372035 h 1676400"/>
              <a:gd name="connsiteX129" fmla="*/ 89647 w 1815353"/>
              <a:gd name="connsiteY129" fmla="*/ 381000 h 1676400"/>
              <a:gd name="connsiteX130" fmla="*/ 103094 w 1815353"/>
              <a:gd name="connsiteY130" fmla="*/ 385482 h 1676400"/>
              <a:gd name="connsiteX131" fmla="*/ 85165 w 1815353"/>
              <a:gd name="connsiteY131" fmla="*/ 394447 h 1676400"/>
              <a:gd name="connsiteX132" fmla="*/ 44824 w 1815353"/>
              <a:gd name="connsiteY132" fmla="*/ 403411 h 1676400"/>
              <a:gd name="connsiteX133" fmla="*/ 31377 w 1815353"/>
              <a:gd name="connsiteY133" fmla="*/ 407894 h 1676400"/>
              <a:gd name="connsiteX134" fmla="*/ 17929 w 1815353"/>
              <a:gd name="connsiteY134" fmla="*/ 416858 h 1676400"/>
              <a:gd name="connsiteX135" fmla="*/ 67235 w 1815353"/>
              <a:gd name="connsiteY135" fmla="*/ 430305 h 1676400"/>
              <a:gd name="connsiteX136" fmla="*/ 26894 w 1815353"/>
              <a:gd name="connsiteY136" fmla="*/ 448235 h 1676400"/>
              <a:gd name="connsiteX137" fmla="*/ 13447 w 1815353"/>
              <a:gd name="connsiteY137" fmla="*/ 452717 h 1676400"/>
              <a:gd name="connsiteX138" fmla="*/ 0 w 1815353"/>
              <a:gd name="connsiteY138" fmla="*/ 461682 h 1676400"/>
              <a:gd name="connsiteX139" fmla="*/ 13447 w 1815353"/>
              <a:gd name="connsiteY139" fmla="*/ 470647 h 1676400"/>
              <a:gd name="connsiteX140" fmla="*/ 58271 w 1815353"/>
              <a:gd name="connsiteY140" fmla="*/ 479611 h 1676400"/>
              <a:gd name="connsiteX141" fmla="*/ 85165 w 1815353"/>
              <a:gd name="connsiteY141" fmla="*/ 484094 h 1676400"/>
              <a:gd name="connsiteX142" fmla="*/ 44824 w 1815353"/>
              <a:gd name="connsiteY142" fmla="*/ 497541 h 1676400"/>
              <a:gd name="connsiteX143" fmla="*/ 31377 w 1815353"/>
              <a:gd name="connsiteY143" fmla="*/ 502023 h 1676400"/>
              <a:gd name="connsiteX144" fmla="*/ 17929 w 1815353"/>
              <a:gd name="connsiteY144" fmla="*/ 510988 h 1676400"/>
              <a:gd name="connsiteX145" fmla="*/ 4482 w 1815353"/>
              <a:gd name="connsiteY145" fmla="*/ 515470 h 1676400"/>
              <a:gd name="connsiteX146" fmla="*/ 22412 w 1815353"/>
              <a:gd name="connsiteY146" fmla="*/ 519952 h 1676400"/>
              <a:gd name="connsiteX147" fmla="*/ 49306 w 1815353"/>
              <a:gd name="connsiteY147" fmla="*/ 528917 h 1676400"/>
              <a:gd name="connsiteX148" fmla="*/ 62753 w 1815353"/>
              <a:gd name="connsiteY148" fmla="*/ 533400 h 1676400"/>
              <a:gd name="connsiteX149" fmla="*/ 35859 w 1815353"/>
              <a:gd name="connsiteY149" fmla="*/ 555811 h 1676400"/>
              <a:gd name="connsiteX150" fmla="*/ 8965 w 1815353"/>
              <a:gd name="connsiteY150" fmla="*/ 582705 h 1676400"/>
              <a:gd name="connsiteX151" fmla="*/ 13447 w 1815353"/>
              <a:gd name="connsiteY151" fmla="*/ 600635 h 1676400"/>
              <a:gd name="connsiteX152" fmla="*/ 40341 w 1815353"/>
              <a:gd name="connsiteY152" fmla="*/ 614082 h 1676400"/>
              <a:gd name="connsiteX153" fmla="*/ 53788 w 1815353"/>
              <a:gd name="connsiteY153" fmla="*/ 623047 h 1676400"/>
              <a:gd name="connsiteX154" fmla="*/ 85165 w 1815353"/>
              <a:gd name="connsiteY154" fmla="*/ 632011 h 1676400"/>
              <a:gd name="connsiteX155" fmla="*/ 112059 w 1815353"/>
              <a:gd name="connsiteY155" fmla="*/ 640976 h 1676400"/>
              <a:gd name="connsiteX156" fmla="*/ 188259 w 1815353"/>
              <a:gd name="connsiteY156" fmla="*/ 649941 h 1676400"/>
              <a:gd name="connsiteX157" fmla="*/ 264459 w 1815353"/>
              <a:gd name="connsiteY157" fmla="*/ 645458 h 1676400"/>
              <a:gd name="connsiteX158" fmla="*/ 309282 w 1815353"/>
              <a:gd name="connsiteY158" fmla="*/ 636494 h 1676400"/>
              <a:gd name="connsiteX159" fmla="*/ 345141 w 1815353"/>
              <a:gd name="connsiteY159" fmla="*/ 632011 h 1676400"/>
              <a:gd name="connsiteX160" fmla="*/ 372035 w 1815353"/>
              <a:gd name="connsiteY160" fmla="*/ 623047 h 1676400"/>
              <a:gd name="connsiteX161" fmla="*/ 389965 w 1815353"/>
              <a:gd name="connsiteY161" fmla="*/ 618564 h 1676400"/>
              <a:gd name="connsiteX162" fmla="*/ 416859 w 1815353"/>
              <a:gd name="connsiteY162" fmla="*/ 609600 h 1676400"/>
              <a:gd name="connsiteX163" fmla="*/ 430306 w 1815353"/>
              <a:gd name="connsiteY163" fmla="*/ 605117 h 1676400"/>
              <a:gd name="connsiteX164" fmla="*/ 466165 w 1815353"/>
              <a:gd name="connsiteY164" fmla="*/ 600635 h 1676400"/>
              <a:gd name="connsiteX165" fmla="*/ 528918 w 1815353"/>
              <a:gd name="connsiteY165" fmla="*/ 587188 h 1676400"/>
              <a:gd name="connsiteX166" fmla="*/ 654424 w 1815353"/>
              <a:gd name="connsiteY166" fmla="*/ 582705 h 1676400"/>
              <a:gd name="connsiteX167" fmla="*/ 757518 w 1815353"/>
              <a:gd name="connsiteY167" fmla="*/ 569258 h 1676400"/>
              <a:gd name="connsiteX168" fmla="*/ 815788 w 1815353"/>
              <a:gd name="connsiteY168" fmla="*/ 555811 h 1676400"/>
              <a:gd name="connsiteX169" fmla="*/ 856129 w 1815353"/>
              <a:gd name="connsiteY169" fmla="*/ 551329 h 1676400"/>
              <a:gd name="connsiteX170" fmla="*/ 909918 w 1815353"/>
              <a:gd name="connsiteY170" fmla="*/ 555811 h 1676400"/>
              <a:gd name="connsiteX171" fmla="*/ 936812 w 1815353"/>
              <a:gd name="connsiteY171" fmla="*/ 578223 h 1676400"/>
              <a:gd name="connsiteX172" fmla="*/ 950259 w 1815353"/>
              <a:gd name="connsiteY172" fmla="*/ 596152 h 1676400"/>
              <a:gd name="connsiteX173" fmla="*/ 959224 w 1815353"/>
              <a:gd name="connsiteY173" fmla="*/ 609600 h 1676400"/>
              <a:gd name="connsiteX174" fmla="*/ 972671 w 1815353"/>
              <a:gd name="connsiteY174" fmla="*/ 618564 h 1676400"/>
              <a:gd name="connsiteX175" fmla="*/ 986118 w 1815353"/>
              <a:gd name="connsiteY175" fmla="*/ 649941 h 1676400"/>
              <a:gd name="connsiteX176" fmla="*/ 990600 w 1815353"/>
              <a:gd name="connsiteY176" fmla="*/ 667870 h 1676400"/>
              <a:gd name="connsiteX177" fmla="*/ 999565 w 1815353"/>
              <a:gd name="connsiteY177" fmla="*/ 685800 h 1676400"/>
              <a:gd name="connsiteX178" fmla="*/ 1004047 w 1815353"/>
              <a:gd name="connsiteY178" fmla="*/ 708211 h 1676400"/>
              <a:gd name="connsiteX179" fmla="*/ 1008529 w 1815353"/>
              <a:gd name="connsiteY179" fmla="*/ 721658 h 1676400"/>
              <a:gd name="connsiteX180" fmla="*/ 1013012 w 1815353"/>
              <a:gd name="connsiteY180" fmla="*/ 739588 h 1676400"/>
              <a:gd name="connsiteX181" fmla="*/ 999565 w 1815353"/>
              <a:gd name="connsiteY181" fmla="*/ 941294 h 1676400"/>
              <a:gd name="connsiteX182" fmla="*/ 990600 w 1815353"/>
              <a:gd name="connsiteY182" fmla="*/ 995082 h 1676400"/>
              <a:gd name="connsiteX183" fmla="*/ 981635 w 1815353"/>
              <a:gd name="connsiteY183" fmla="*/ 1138517 h 1676400"/>
              <a:gd name="connsiteX184" fmla="*/ 986118 w 1815353"/>
              <a:gd name="connsiteY184" fmla="*/ 1232647 h 1676400"/>
              <a:gd name="connsiteX185" fmla="*/ 990600 w 1815353"/>
              <a:gd name="connsiteY185" fmla="*/ 1272988 h 1676400"/>
              <a:gd name="connsiteX186" fmla="*/ 1004047 w 1815353"/>
              <a:gd name="connsiteY186" fmla="*/ 1344705 h 1676400"/>
              <a:gd name="connsiteX187" fmla="*/ 1008529 w 1815353"/>
              <a:gd name="connsiteY187" fmla="*/ 1389529 h 1676400"/>
              <a:gd name="connsiteX188" fmla="*/ 1013012 w 1815353"/>
              <a:gd name="connsiteY188" fmla="*/ 1402976 h 1676400"/>
              <a:gd name="connsiteX189" fmla="*/ 1017494 w 1815353"/>
              <a:gd name="connsiteY189" fmla="*/ 1425388 h 1676400"/>
              <a:gd name="connsiteX190" fmla="*/ 1026459 w 1815353"/>
              <a:gd name="connsiteY190" fmla="*/ 1456764 h 1676400"/>
              <a:gd name="connsiteX191" fmla="*/ 1030941 w 1815353"/>
              <a:gd name="connsiteY191" fmla="*/ 1474694 h 1676400"/>
              <a:gd name="connsiteX192" fmla="*/ 1035424 w 1815353"/>
              <a:gd name="connsiteY192" fmla="*/ 1501588 h 1676400"/>
              <a:gd name="connsiteX193" fmla="*/ 1044388 w 1815353"/>
              <a:gd name="connsiteY193" fmla="*/ 1519517 h 1676400"/>
              <a:gd name="connsiteX194" fmla="*/ 1048871 w 1815353"/>
              <a:gd name="connsiteY194" fmla="*/ 1537447 h 1676400"/>
              <a:gd name="connsiteX195" fmla="*/ 1053353 w 1815353"/>
              <a:gd name="connsiteY195" fmla="*/ 1550894 h 1676400"/>
              <a:gd name="connsiteX196" fmla="*/ 1057835 w 1815353"/>
              <a:gd name="connsiteY196" fmla="*/ 1568823 h 1676400"/>
              <a:gd name="connsiteX197" fmla="*/ 1071282 w 1815353"/>
              <a:gd name="connsiteY197" fmla="*/ 1609164 h 1676400"/>
              <a:gd name="connsiteX198" fmla="*/ 1080247 w 1815353"/>
              <a:gd name="connsiteY198" fmla="*/ 1636058 h 1676400"/>
              <a:gd name="connsiteX199" fmla="*/ 1093694 w 1815353"/>
              <a:gd name="connsiteY199" fmla="*/ 1676400 h 1676400"/>
              <a:gd name="connsiteX200" fmla="*/ 1102659 w 1815353"/>
              <a:gd name="connsiteY200" fmla="*/ 1662952 h 1676400"/>
              <a:gd name="connsiteX201" fmla="*/ 1107141 w 1815353"/>
              <a:gd name="connsiteY201" fmla="*/ 1649505 h 1676400"/>
              <a:gd name="connsiteX202" fmla="*/ 1120588 w 1815353"/>
              <a:gd name="connsiteY202" fmla="*/ 1640541 h 1676400"/>
              <a:gd name="connsiteX203" fmla="*/ 1134035 w 1815353"/>
              <a:gd name="connsiteY203" fmla="*/ 1627094 h 1676400"/>
              <a:gd name="connsiteX204" fmla="*/ 1147482 w 1815353"/>
              <a:gd name="connsiteY204" fmla="*/ 1618129 h 1676400"/>
              <a:gd name="connsiteX205" fmla="*/ 1174377 w 1815353"/>
              <a:gd name="connsiteY205" fmla="*/ 1609164 h 1676400"/>
              <a:gd name="connsiteX206" fmla="*/ 1183341 w 1815353"/>
              <a:gd name="connsiteY206" fmla="*/ 1595717 h 1676400"/>
              <a:gd name="connsiteX207" fmla="*/ 1210235 w 1815353"/>
              <a:gd name="connsiteY207" fmla="*/ 1582270 h 1676400"/>
              <a:gd name="connsiteX208" fmla="*/ 1250577 w 1815353"/>
              <a:gd name="connsiteY208" fmla="*/ 1564341 h 1676400"/>
              <a:gd name="connsiteX209" fmla="*/ 1264024 w 1815353"/>
              <a:gd name="connsiteY209" fmla="*/ 1559858 h 1676400"/>
              <a:gd name="connsiteX210" fmla="*/ 1290918 w 1815353"/>
              <a:gd name="connsiteY210" fmla="*/ 1546411 h 1676400"/>
              <a:gd name="connsiteX211" fmla="*/ 1304365 w 1815353"/>
              <a:gd name="connsiteY211" fmla="*/ 1537447 h 1676400"/>
              <a:gd name="connsiteX212" fmla="*/ 1331259 w 1815353"/>
              <a:gd name="connsiteY212" fmla="*/ 1528482 h 1676400"/>
              <a:gd name="connsiteX213" fmla="*/ 1344706 w 1815353"/>
              <a:gd name="connsiteY213" fmla="*/ 1524000 h 1676400"/>
              <a:gd name="connsiteX214" fmla="*/ 1376082 w 1815353"/>
              <a:gd name="connsiteY214" fmla="*/ 1519517 h 1676400"/>
              <a:gd name="connsiteX215" fmla="*/ 1456765 w 1815353"/>
              <a:gd name="connsiteY215" fmla="*/ 1524000 h 1676400"/>
              <a:gd name="connsiteX216" fmla="*/ 1483659 w 1815353"/>
              <a:gd name="connsiteY216" fmla="*/ 1537447 h 1676400"/>
              <a:gd name="connsiteX217" fmla="*/ 1497106 w 1815353"/>
              <a:gd name="connsiteY217" fmla="*/ 1541929 h 1676400"/>
              <a:gd name="connsiteX218" fmla="*/ 1519518 w 1815353"/>
              <a:gd name="connsiteY218" fmla="*/ 1541929 h 1676400"/>
              <a:gd name="connsiteX0" fmla="*/ 1519518 w 1815353"/>
              <a:gd name="connsiteY0" fmla="*/ 1541929 h 1676400"/>
              <a:gd name="connsiteX1" fmla="*/ 1506071 w 1815353"/>
              <a:gd name="connsiteY1" fmla="*/ 1528482 h 1676400"/>
              <a:gd name="connsiteX2" fmla="*/ 1501588 w 1815353"/>
              <a:gd name="connsiteY2" fmla="*/ 1510552 h 1676400"/>
              <a:gd name="connsiteX3" fmla="*/ 1497106 w 1815353"/>
              <a:gd name="connsiteY3" fmla="*/ 1497105 h 1676400"/>
              <a:gd name="connsiteX4" fmla="*/ 1488141 w 1815353"/>
              <a:gd name="connsiteY4" fmla="*/ 1443317 h 1676400"/>
              <a:gd name="connsiteX5" fmla="*/ 1479177 w 1815353"/>
              <a:gd name="connsiteY5" fmla="*/ 1402976 h 1676400"/>
              <a:gd name="connsiteX6" fmla="*/ 1474694 w 1815353"/>
              <a:gd name="connsiteY6" fmla="*/ 1362635 h 1676400"/>
              <a:gd name="connsiteX7" fmla="*/ 1470212 w 1815353"/>
              <a:gd name="connsiteY7" fmla="*/ 1344705 h 1676400"/>
              <a:gd name="connsiteX8" fmla="*/ 1465729 w 1815353"/>
              <a:gd name="connsiteY8" fmla="*/ 1322294 h 1676400"/>
              <a:gd name="connsiteX9" fmla="*/ 1456765 w 1815353"/>
              <a:gd name="connsiteY9" fmla="*/ 1286435 h 1676400"/>
              <a:gd name="connsiteX10" fmla="*/ 1443318 w 1815353"/>
              <a:gd name="connsiteY10" fmla="*/ 1192305 h 1676400"/>
              <a:gd name="connsiteX11" fmla="*/ 1438835 w 1815353"/>
              <a:gd name="connsiteY11" fmla="*/ 1169894 h 1676400"/>
              <a:gd name="connsiteX12" fmla="*/ 1434353 w 1815353"/>
              <a:gd name="connsiteY12" fmla="*/ 1147482 h 1676400"/>
              <a:gd name="connsiteX13" fmla="*/ 1425388 w 1815353"/>
              <a:gd name="connsiteY13" fmla="*/ 1066800 h 1676400"/>
              <a:gd name="connsiteX14" fmla="*/ 1416424 w 1815353"/>
              <a:gd name="connsiteY14" fmla="*/ 1013011 h 1676400"/>
              <a:gd name="connsiteX15" fmla="*/ 1411941 w 1815353"/>
              <a:gd name="connsiteY15" fmla="*/ 986117 h 1676400"/>
              <a:gd name="connsiteX16" fmla="*/ 1407459 w 1815353"/>
              <a:gd name="connsiteY16" fmla="*/ 851647 h 1676400"/>
              <a:gd name="connsiteX17" fmla="*/ 1402977 w 1815353"/>
              <a:gd name="connsiteY17" fmla="*/ 824752 h 1676400"/>
              <a:gd name="connsiteX18" fmla="*/ 1394012 w 1815353"/>
              <a:gd name="connsiteY18" fmla="*/ 775447 h 1676400"/>
              <a:gd name="connsiteX19" fmla="*/ 1380565 w 1815353"/>
              <a:gd name="connsiteY19" fmla="*/ 676835 h 1676400"/>
              <a:gd name="connsiteX20" fmla="*/ 1371600 w 1815353"/>
              <a:gd name="connsiteY20" fmla="*/ 623047 h 1676400"/>
              <a:gd name="connsiteX21" fmla="*/ 1376082 w 1815353"/>
              <a:gd name="connsiteY21" fmla="*/ 515470 h 1676400"/>
              <a:gd name="connsiteX22" fmla="*/ 1385047 w 1815353"/>
              <a:gd name="connsiteY22" fmla="*/ 488576 h 1676400"/>
              <a:gd name="connsiteX23" fmla="*/ 1389529 w 1815353"/>
              <a:gd name="connsiteY23" fmla="*/ 475129 h 1676400"/>
              <a:gd name="connsiteX24" fmla="*/ 1402977 w 1815353"/>
              <a:gd name="connsiteY24" fmla="*/ 434788 h 1676400"/>
              <a:gd name="connsiteX25" fmla="*/ 1407459 w 1815353"/>
              <a:gd name="connsiteY25" fmla="*/ 421341 h 1676400"/>
              <a:gd name="connsiteX26" fmla="*/ 1434353 w 1815353"/>
              <a:gd name="connsiteY26" fmla="*/ 398929 h 1676400"/>
              <a:gd name="connsiteX27" fmla="*/ 1470212 w 1815353"/>
              <a:gd name="connsiteY27" fmla="*/ 403411 h 1676400"/>
              <a:gd name="connsiteX28" fmla="*/ 1510553 w 1815353"/>
              <a:gd name="connsiteY28" fmla="*/ 430305 h 1676400"/>
              <a:gd name="connsiteX29" fmla="*/ 1519518 w 1815353"/>
              <a:gd name="connsiteY29" fmla="*/ 443752 h 1676400"/>
              <a:gd name="connsiteX30" fmla="*/ 1532965 w 1815353"/>
              <a:gd name="connsiteY30" fmla="*/ 470647 h 1676400"/>
              <a:gd name="connsiteX31" fmla="*/ 1559859 w 1815353"/>
              <a:gd name="connsiteY31" fmla="*/ 524435 h 1676400"/>
              <a:gd name="connsiteX32" fmla="*/ 1586753 w 1815353"/>
              <a:gd name="connsiteY32" fmla="*/ 542364 h 1676400"/>
              <a:gd name="connsiteX33" fmla="*/ 1600200 w 1815353"/>
              <a:gd name="connsiteY33" fmla="*/ 551329 h 1676400"/>
              <a:gd name="connsiteX34" fmla="*/ 1627094 w 1815353"/>
              <a:gd name="connsiteY34" fmla="*/ 569258 h 1676400"/>
              <a:gd name="connsiteX35" fmla="*/ 1636059 w 1815353"/>
              <a:gd name="connsiteY35" fmla="*/ 582705 h 1676400"/>
              <a:gd name="connsiteX36" fmla="*/ 1662953 w 1815353"/>
              <a:gd name="connsiteY36" fmla="*/ 591670 h 1676400"/>
              <a:gd name="connsiteX37" fmla="*/ 1653988 w 1815353"/>
              <a:gd name="connsiteY37" fmla="*/ 551329 h 1676400"/>
              <a:gd name="connsiteX38" fmla="*/ 1671918 w 1815353"/>
              <a:gd name="connsiteY38" fmla="*/ 542364 h 1676400"/>
              <a:gd name="connsiteX39" fmla="*/ 1685365 w 1815353"/>
              <a:gd name="connsiteY39" fmla="*/ 551329 h 1676400"/>
              <a:gd name="connsiteX40" fmla="*/ 1698812 w 1815353"/>
              <a:gd name="connsiteY40" fmla="*/ 555811 h 1676400"/>
              <a:gd name="connsiteX41" fmla="*/ 1716741 w 1815353"/>
              <a:gd name="connsiteY41" fmla="*/ 564776 h 1676400"/>
              <a:gd name="connsiteX42" fmla="*/ 1712259 w 1815353"/>
              <a:gd name="connsiteY42" fmla="*/ 542364 h 1676400"/>
              <a:gd name="connsiteX43" fmla="*/ 1694329 w 1815353"/>
              <a:gd name="connsiteY43" fmla="*/ 515470 h 1676400"/>
              <a:gd name="connsiteX44" fmla="*/ 1730188 w 1815353"/>
              <a:gd name="connsiteY44" fmla="*/ 524435 h 1676400"/>
              <a:gd name="connsiteX45" fmla="*/ 1716741 w 1815353"/>
              <a:gd name="connsiteY45" fmla="*/ 493058 h 1676400"/>
              <a:gd name="connsiteX46" fmla="*/ 1712259 w 1815353"/>
              <a:gd name="connsiteY46" fmla="*/ 479611 h 1676400"/>
              <a:gd name="connsiteX47" fmla="*/ 1734671 w 1815353"/>
              <a:gd name="connsiteY47" fmla="*/ 484094 h 1676400"/>
              <a:gd name="connsiteX48" fmla="*/ 1748118 w 1815353"/>
              <a:gd name="connsiteY48" fmla="*/ 488576 h 1676400"/>
              <a:gd name="connsiteX49" fmla="*/ 1766047 w 1815353"/>
              <a:gd name="connsiteY49" fmla="*/ 493058 h 1676400"/>
              <a:gd name="connsiteX50" fmla="*/ 1761565 w 1815353"/>
              <a:gd name="connsiteY50" fmla="*/ 475129 h 1676400"/>
              <a:gd name="connsiteX51" fmla="*/ 1752600 w 1815353"/>
              <a:gd name="connsiteY51" fmla="*/ 457200 h 1676400"/>
              <a:gd name="connsiteX52" fmla="*/ 1766047 w 1815353"/>
              <a:gd name="connsiteY52" fmla="*/ 452717 h 1676400"/>
              <a:gd name="connsiteX53" fmla="*/ 1801906 w 1815353"/>
              <a:gd name="connsiteY53" fmla="*/ 448235 h 1676400"/>
              <a:gd name="connsiteX54" fmla="*/ 1815353 w 1815353"/>
              <a:gd name="connsiteY54" fmla="*/ 421341 h 1676400"/>
              <a:gd name="connsiteX55" fmla="*/ 1801906 w 1815353"/>
              <a:gd name="connsiteY55" fmla="*/ 367552 h 1676400"/>
              <a:gd name="connsiteX56" fmla="*/ 1792941 w 1815353"/>
              <a:gd name="connsiteY56" fmla="*/ 340658 h 1676400"/>
              <a:gd name="connsiteX57" fmla="*/ 1788459 w 1815353"/>
              <a:gd name="connsiteY57" fmla="*/ 327211 h 1676400"/>
              <a:gd name="connsiteX58" fmla="*/ 1779494 w 1815353"/>
              <a:gd name="connsiteY58" fmla="*/ 273423 h 1676400"/>
              <a:gd name="connsiteX59" fmla="*/ 1770529 w 1815353"/>
              <a:gd name="connsiteY59" fmla="*/ 246529 h 1676400"/>
              <a:gd name="connsiteX60" fmla="*/ 1752600 w 1815353"/>
              <a:gd name="connsiteY60" fmla="*/ 215152 h 1676400"/>
              <a:gd name="connsiteX61" fmla="*/ 1739153 w 1815353"/>
              <a:gd name="connsiteY61" fmla="*/ 188258 h 1676400"/>
              <a:gd name="connsiteX62" fmla="*/ 1730188 w 1815353"/>
              <a:gd name="connsiteY62" fmla="*/ 161364 h 1676400"/>
              <a:gd name="connsiteX63" fmla="*/ 1716741 w 1815353"/>
              <a:gd name="connsiteY63" fmla="*/ 134470 h 1676400"/>
              <a:gd name="connsiteX64" fmla="*/ 1703294 w 1815353"/>
              <a:gd name="connsiteY64" fmla="*/ 125505 h 1676400"/>
              <a:gd name="connsiteX65" fmla="*/ 1698812 w 1815353"/>
              <a:gd name="connsiteY65" fmla="*/ 112058 h 1676400"/>
              <a:gd name="connsiteX66" fmla="*/ 1658471 w 1815353"/>
              <a:gd name="connsiteY66" fmla="*/ 80682 h 1676400"/>
              <a:gd name="connsiteX67" fmla="*/ 1627094 w 1815353"/>
              <a:gd name="connsiteY67" fmla="*/ 67235 h 1676400"/>
              <a:gd name="connsiteX68" fmla="*/ 1613647 w 1815353"/>
              <a:gd name="connsiteY68" fmla="*/ 58270 h 1676400"/>
              <a:gd name="connsiteX69" fmla="*/ 1600200 w 1815353"/>
              <a:gd name="connsiteY69" fmla="*/ 53788 h 1676400"/>
              <a:gd name="connsiteX70" fmla="*/ 1573306 w 1815353"/>
              <a:gd name="connsiteY70" fmla="*/ 35858 h 1676400"/>
              <a:gd name="connsiteX71" fmla="*/ 1559859 w 1815353"/>
              <a:gd name="connsiteY71" fmla="*/ 26894 h 1676400"/>
              <a:gd name="connsiteX72" fmla="*/ 1532965 w 1815353"/>
              <a:gd name="connsiteY72" fmla="*/ 17929 h 1676400"/>
              <a:gd name="connsiteX73" fmla="*/ 1519518 w 1815353"/>
              <a:gd name="connsiteY73" fmla="*/ 8964 h 1676400"/>
              <a:gd name="connsiteX74" fmla="*/ 1483659 w 1815353"/>
              <a:gd name="connsiteY74" fmla="*/ 0 h 1676400"/>
              <a:gd name="connsiteX75" fmla="*/ 1407459 w 1815353"/>
              <a:gd name="connsiteY75" fmla="*/ 4482 h 1676400"/>
              <a:gd name="connsiteX76" fmla="*/ 1380565 w 1815353"/>
              <a:gd name="connsiteY76" fmla="*/ 8964 h 1676400"/>
              <a:gd name="connsiteX77" fmla="*/ 1349188 w 1815353"/>
              <a:gd name="connsiteY77" fmla="*/ 13447 h 1676400"/>
              <a:gd name="connsiteX78" fmla="*/ 1304365 w 1815353"/>
              <a:gd name="connsiteY78" fmla="*/ 26894 h 1676400"/>
              <a:gd name="connsiteX79" fmla="*/ 1277471 w 1815353"/>
              <a:gd name="connsiteY79" fmla="*/ 44823 h 1676400"/>
              <a:gd name="connsiteX80" fmla="*/ 1250577 w 1815353"/>
              <a:gd name="connsiteY80" fmla="*/ 53788 h 1676400"/>
              <a:gd name="connsiteX81" fmla="*/ 1223682 w 1815353"/>
              <a:gd name="connsiteY81" fmla="*/ 67235 h 1676400"/>
              <a:gd name="connsiteX82" fmla="*/ 1196788 w 1815353"/>
              <a:gd name="connsiteY82" fmla="*/ 80682 h 1676400"/>
              <a:gd name="connsiteX83" fmla="*/ 1156447 w 1815353"/>
              <a:gd name="connsiteY83" fmla="*/ 98611 h 1676400"/>
              <a:gd name="connsiteX84" fmla="*/ 1143000 w 1815353"/>
              <a:gd name="connsiteY84" fmla="*/ 103094 h 1676400"/>
              <a:gd name="connsiteX85" fmla="*/ 1107141 w 1815353"/>
              <a:gd name="connsiteY85" fmla="*/ 116541 h 1676400"/>
              <a:gd name="connsiteX86" fmla="*/ 1075765 w 1815353"/>
              <a:gd name="connsiteY86" fmla="*/ 129988 h 1676400"/>
              <a:gd name="connsiteX87" fmla="*/ 1062318 w 1815353"/>
              <a:gd name="connsiteY87" fmla="*/ 138952 h 1676400"/>
              <a:gd name="connsiteX88" fmla="*/ 1035424 w 1815353"/>
              <a:gd name="connsiteY88" fmla="*/ 147917 h 1676400"/>
              <a:gd name="connsiteX89" fmla="*/ 1008529 w 1815353"/>
              <a:gd name="connsiteY89" fmla="*/ 156882 h 1676400"/>
              <a:gd name="connsiteX90" fmla="*/ 995082 w 1815353"/>
              <a:gd name="connsiteY90" fmla="*/ 161364 h 1676400"/>
              <a:gd name="connsiteX91" fmla="*/ 945777 w 1815353"/>
              <a:gd name="connsiteY91" fmla="*/ 179294 h 1676400"/>
              <a:gd name="connsiteX92" fmla="*/ 927847 w 1815353"/>
              <a:gd name="connsiteY92" fmla="*/ 183776 h 1676400"/>
              <a:gd name="connsiteX93" fmla="*/ 909918 w 1815353"/>
              <a:gd name="connsiteY93" fmla="*/ 188258 h 1676400"/>
              <a:gd name="connsiteX94" fmla="*/ 865094 w 1815353"/>
              <a:gd name="connsiteY94" fmla="*/ 192741 h 1676400"/>
              <a:gd name="connsiteX95" fmla="*/ 806824 w 1815353"/>
              <a:gd name="connsiteY95" fmla="*/ 201705 h 1676400"/>
              <a:gd name="connsiteX96" fmla="*/ 721659 w 1815353"/>
              <a:gd name="connsiteY96" fmla="*/ 206188 h 1676400"/>
              <a:gd name="connsiteX97" fmla="*/ 627529 w 1815353"/>
              <a:gd name="connsiteY97" fmla="*/ 197223 h 1676400"/>
              <a:gd name="connsiteX98" fmla="*/ 578224 w 1815353"/>
              <a:gd name="connsiteY98" fmla="*/ 188258 h 1676400"/>
              <a:gd name="connsiteX99" fmla="*/ 542365 w 1815353"/>
              <a:gd name="connsiteY99" fmla="*/ 179294 h 1676400"/>
              <a:gd name="connsiteX100" fmla="*/ 510988 w 1815353"/>
              <a:gd name="connsiteY100" fmla="*/ 174811 h 1676400"/>
              <a:gd name="connsiteX101" fmla="*/ 457200 w 1815353"/>
              <a:gd name="connsiteY101" fmla="*/ 165847 h 1676400"/>
              <a:gd name="connsiteX102" fmla="*/ 407894 w 1815353"/>
              <a:gd name="connsiteY102" fmla="*/ 161364 h 1676400"/>
              <a:gd name="connsiteX103" fmla="*/ 385482 w 1815353"/>
              <a:gd name="connsiteY103" fmla="*/ 156882 h 1676400"/>
              <a:gd name="connsiteX104" fmla="*/ 367553 w 1815353"/>
              <a:gd name="connsiteY104" fmla="*/ 152400 h 1676400"/>
              <a:gd name="connsiteX105" fmla="*/ 295835 w 1815353"/>
              <a:gd name="connsiteY105" fmla="*/ 143435 h 1676400"/>
              <a:gd name="connsiteX106" fmla="*/ 273424 w 1815353"/>
              <a:gd name="connsiteY106" fmla="*/ 138952 h 1676400"/>
              <a:gd name="connsiteX107" fmla="*/ 259977 w 1815353"/>
              <a:gd name="connsiteY107" fmla="*/ 134470 h 1676400"/>
              <a:gd name="connsiteX108" fmla="*/ 201706 w 1815353"/>
              <a:gd name="connsiteY108" fmla="*/ 125505 h 1676400"/>
              <a:gd name="connsiteX109" fmla="*/ 179294 w 1815353"/>
              <a:gd name="connsiteY109" fmla="*/ 121023 h 1676400"/>
              <a:gd name="connsiteX110" fmla="*/ 116541 w 1815353"/>
              <a:gd name="connsiteY110" fmla="*/ 210670 h 1676400"/>
              <a:gd name="connsiteX111" fmla="*/ 53788 w 1815353"/>
              <a:gd name="connsiteY111" fmla="*/ 224117 h 1676400"/>
              <a:gd name="connsiteX112" fmla="*/ 35859 w 1815353"/>
              <a:gd name="connsiteY112" fmla="*/ 228600 h 1676400"/>
              <a:gd name="connsiteX113" fmla="*/ 8965 w 1815353"/>
              <a:gd name="connsiteY113" fmla="*/ 237564 h 1676400"/>
              <a:gd name="connsiteX114" fmla="*/ 44824 w 1815353"/>
              <a:gd name="connsiteY114" fmla="*/ 251011 h 1676400"/>
              <a:gd name="connsiteX115" fmla="*/ 71718 w 1815353"/>
              <a:gd name="connsiteY115" fmla="*/ 255494 h 1676400"/>
              <a:gd name="connsiteX116" fmla="*/ 107577 w 1815353"/>
              <a:gd name="connsiteY116" fmla="*/ 264458 h 1676400"/>
              <a:gd name="connsiteX117" fmla="*/ 80682 w 1815353"/>
              <a:gd name="connsiteY117" fmla="*/ 273423 h 1676400"/>
              <a:gd name="connsiteX118" fmla="*/ 49306 w 1815353"/>
              <a:gd name="connsiteY118" fmla="*/ 286870 h 1676400"/>
              <a:gd name="connsiteX119" fmla="*/ 35859 w 1815353"/>
              <a:gd name="connsiteY119" fmla="*/ 300317 h 1676400"/>
              <a:gd name="connsiteX120" fmla="*/ 49306 w 1815353"/>
              <a:gd name="connsiteY120" fmla="*/ 304800 h 1676400"/>
              <a:gd name="connsiteX121" fmla="*/ 98612 w 1815353"/>
              <a:gd name="connsiteY121" fmla="*/ 309282 h 1676400"/>
              <a:gd name="connsiteX122" fmla="*/ 116541 w 1815353"/>
              <a:gd name="connsiteY122" fmla="*/ 313764 h 1676400"/>
              <a:gd name="connsiteX123" fmla="*/ 94129 w 1815353"/>
              <a:gd name="connsiteY123" fmla="*/ 327211 h 1676400"/>
              <a:gd name="connsiteX124" fmla="*/ 76200 w 1815353"/>
              <a:gd name="connsiteY124" fmla="*/ 331694 h 1676400"/>
              <a:gd name="connsiteX125" fmla="*/ 62753 w 1815353"/>
              <a:gd name="connsiteY125" fmla="*/ 336176 h 1676400"/>
              <a:gd name="connsiteX126" fmla="*/ 49306 w 1815353"/>
              <a:gd name="connsiteY126" fmla="*/ 345141 h 1676400"/>
              <a:gd name="connsiteX127" fmla="*/ 53788 w 1815353"/>
              <a:gd name="connsiteY127" fmla="*/ 372035 h 1676400"/>
              <a:gd name="connsiteX128" fmla="*/ 89647 w 1815353"/>
              <a:gd name="connsiteY128" fmla="*/ 381000 h 1676400"/>
              <a:gd name="connsiteX129" fmla="*/ 103094 w 1815353"/>
              <a:gd name="connsiteY129" fmla="*/ 385482 h 1676400"/>
              <a:gd name="connsiteX130" fmla="*/ 85165 w 1815353"/>
              <a:gd name="connsiteY130" fmla="*/ 394447 h 1676400"/>
              <a:gd name="connsiteX131" fmla="*/ 44824 w 1815353"/>
              <a:gd name="connsiteY131" fmla="*/ 403411 h 1676400"/>
              <a:gd name="connsiteX132" fmla="*/ 31377 w 1815353"/>
              <a:gd name="connsiteY132" fmla="*/ 407894 h 1676400"/>
              <a:gd name="connsiteX133" fmla="*/ 17929 w 1815353"/>
              <a:gd name="connsiteY133" fmla="*/ 416858 h 1676400"/>
              <a:gd name="connsiteX134" fmla="*/ 67235 w 1815353"/>
              <a:gd name="connsiteY134" fmla="*/ 430305 h 1676400"/>
              <a:gd name="connsiteX135" fmla="*/ 26894 w 1815353"/>
              <a:gd name="connsiteY135" fmla="*/ 448235 h 1676400"/>
              <a:gd name="connsiteX136" fmla="*/ 13447 w 1815353"/>
              <a:gd name="connsiteY136" fmla="*/ 452717 h 1676400"/>
              <a:gd name="connsiteX137" fmla="*/ 0 w 1815353"/>
              <a:gd name="connsiteY137" fmla="*/ 461682 h 1676400"/>
              <a:gd name="connsiteX138" fmla="*/ 13447 w 1815353"/>
              <a:gd name="connsiteY138" fmla="*/ 470647 h 1676400"/>
              <a:gd name="connsiteX139" fmla="*/ 58271 w 1815353"/>
              <a:gd name="connsiteY139" fmla="*/ 479611 h 1676400"/>
              <a:gd name="connsiteX140" fmla="*/ 85165 w 1815353"/>
              <a:gd name="connsiteY140" fmla="*/ 484094 h 1676400"/>
              <a:gd name="connsiteX141" fmla="*/ 44824 w 1815353"/>
              <a:gd name="connsiteY141" fmla="*/ 497541 h 1676400"/>
              <a:gd name="connsiteX142" fmla="*/ 31377 w 1815353"/>
              <a:gd name="connsiteY142" fmla="*/ 502023 h 1676400"/>
              <a:gd name="connsiteX143" fmla="*/ 17929 w 1815353"/>
              <a:gd name="connsiteY143" fmla="*/ 510988 h 1676400"/>
              <a:gd name="connsiteX144" fmla="*/ 4482 w 1815353"/>
              <a:gd name="connsiteY144" fmla="*/ 515470 h 1676400"/>
              <a:gd name="connsiteX145" fmla="*/ 22412 w 1815353"/>
              <a:gd name="connsiteY145" fmla="*/ 519952 h 1676400"/>
              <a:gd name="connsiteX146" fmla="*/ 49306 w 1815353"/>
              <a:gd name="connsiteY146" fmla="*/ 528917 h 1676400"/>
              <a:gd name="connsiteX147" fmla="*/ 62753 w 1815353"/>
              <a:gd name="connsiteY147" fmla="*/ 533400 h 1676400"/>
              <a:gd name="connsiteX148" fmla="*/ 35859 w 1815353"/>
              <a:gd name="connsiteY148" fmla="*/ 555811 h 1676400"/>
              <a:gd name="connsiteX149" fmla="*/ 8965 w 1815353"/>
              <a:gd name="connsiteY149" fmla="*/ 582705 h 1676400"/>
              <a:gd name="connsiteX150" fmla="*/ 13447 w 1815353"/>
              <a:gd name="connsiteY150" fmla="*/ 600635 h 1676400"/>
              <a:gd name="connsiteX151" fmla="*/ 40341 w 1815353"/>
              <a:gd name="connsiteY151" fmla="*/ 614082 h 1676400"/>
              <a:gd name="connsiteX152" fmla="*/ 53788 w 1815353"/>
              <a:gd name="connsiteY152" fmla="*/ 623047 h 1676400"/>
              <a:gd name="connsiteX153" fmla="*/ 85165 w 1815353"/>
              <a:gd name="connsiteY153" fmla="*/ 632011 h 1676400"/>
              <a:gd name="connsiteX154" fmla="*/ 112059 w 1815353"/>
              <a:gd name="connsiteY154" fmla="*/ 640976 h 1676400"/>
              <a:gd name="connsiteX155" fmla="*/ 188259 w 1815353"/>
              <a:gd name="connsiteY155" fmla="*/ 649941 h 1676400"/>
              <a:gd name="connsiteX156" fmla="*/ 264459 w 1815353"/>
              <a:gd name="connsiteY156" fmla="*/ 645458 h 1676400"/>
              <a:gd name="connsiteX157" fmla="*/ 309282 w 1815353"/>
              <a:gd name="connsiteY157" fmla="*/ 636494 h 1676400"/>
              <a:gd name="connsiteX158" fmla="*/ 345141 w 1815353"/>
              <a:gd name="connsiteY158" fmla="*/ 632011 h 1676400"/>
              <a:gd name="connsiteX159" fmla="*/ 372035 w 1815353"/>
              <a:gd name="connsiteY159" fmla="*/ 623047 h 1676400"/>
              <a:gd name="connsiteX160" fmla="*/ 389965 w 1815353"/>
              <a:gd name="connsiteY160" fmla="*/ 618564 h 1676400"/>
              <a:gd name="connsiteX161" fmla="*/ 416859 w 1815353"/>
              <a:gd name="connsiteY161" fmla="*/ 609600 h 1676400"/>
              <a:gd name="connsiteX162" fmla="*/ 430306 w 1815353"/>
              <a:gd name="connsiteY162" fmla="*/ 605117 h 1676400"/>
              <a:gd name="connsiteX163" fmla="*/ 466165 w 1815353"/>
              <a:gd name="connsiteY163" fmla="*/ 600635 h 1676400"/>
              <a:gd name="connsiteX164" fmla="*/ 528918 w 1815353"/>
              <a:gd name="connsiteY164" fmla="*/ 587188 h 1676400"/>
              <a:gd name="connsiteX165" fmla="*/ 654424 w 1815353"/>
              <a:gd name="connsiteY165" fmla="*/ 582705 h 1676400"/>
              <a:gd name="connsiteX166" fmla="*/ 757518 w 1815353"/>
              <a:gd name="connsiteY166" fmla="*/ 569258 h 1676400"/>
              <a:gd name="connsiteX167" fmla="*/ 815788 w 1815353"/>
              <a:gd name="connsiteY167" fmla="*/ 555811 h 1676400"/>
              <a:gd name="connsiteX168" fmla="*/ 856129 w 1815353"/>
              <a:gd name="connsiteY168" fmla="*/ 551329 h 1676400"/>
              <a:gd name="connsiteX169" fmla="*/ 909918 w 1815353"/>
              <a:gd name="connsiteY169" fmla="*/ 555811 h 1676400"/>
              <a:gd name="connsiteX170" fmla="*/ 936812 w 1815353"/>
              <a:gd name="connsiteY170" fmla="*/ 578223 h 1676400"/>
              <a:gd name="connsiteX171" fmla="*/ 950259 w 1815353"/>
              <a:gd name="connsiteY171" fmla="*/ 596152 h 1676400"/>
              <a:gd name="connsiteX172" fmla="*/ 959224 w 1815353"/>
              <a:gd name="connsiteY172" fmla="*/ 609600 h 1676400"/>
              <a:gd name="connsiteX173" fmla="*/ 972671 w 1815353"/>
              <a:gd name="connsiteY173" fmla="*/ 618564 h 1676400"/>
              <a:gd name="connsiteX174" fmla="*/ 986118 w 1815353"/>
              <a:gd name="connsiteY174" fmla="*/ 649941 h 1676400"/>
              <a:gd name="connsiteX175" fmla="*/ 990600 w 1815353"/>
              <a:gd name="connsiteY175" fmla="*/ 667870 h 1676400"/>
              <a:gd name="connsiteX176" fmla="*/ 999565 w 1815353"/>
              <a:gd name="connsiteY176" fmla="*/ 685800 h 1676400"/>
              <a:gd name="connsiteX177" fmla="*/ 1004047 w 1815353"/>
              <a:gd name="connsiteY177" fmla="*/ 708211 h 1676400"/>
              <a:gd name="connsiteX178" fmla="*/ 1008529 w 1815353"/>
              <a:gd name="connsiteY178" fmla="*/ 721658 h 1676400"/>
              <a:gd name="connsiteX179" fmla="*/ 1013012 w 1815353"/>
              <a:gd name="connsiteY179" fmla="*/ 739588 h 1676400"/>
              <a:gd name="connsiteX180" fmla="*/ 999565 w 1815353"/>
              <a:gd name="connsiteY180" fmla="*/ 941294 h 1676400"/>
              <a:gd name="connsiteX181" fmla="*/ 990600 w 1815353"/>
              <a:gd name="connsiteY181" fmla="*/ 995082 h 1676400"/>
              <a:gd name="connsiteX182" fmla="*/ 981635 w 1815353"/>
              <a:gd name="connsiteY182" fmla="*/ 1138517 h 1676400"/>
              <a:gd name="connsiteX183" fmla="*/ 986118 w 1815353"/>
              <a:gd name="connsiteY183" fmla="*/ 1232647 h 1676400"/>
              <a:gd name="connsiteX184" fmla="*/ 990600 w 1815353"/>
              <a:gd name="connsiteY184" fmla="*/ 1272988 h 1676400"/>
              <a:gd name="connsiteX185" fmla="*/ 1004047 w 1815353"/>
              <a:gd name="connsiteY185" fmla="*/ 1344705 h 1676400"/>
              <a:gd name="connsiteX186" fmla="*/ 1008529 w 1815353"/>
              <a:gd name="connsiteY186" fmla="*/ 1389529 h 1676400"/>
              <a:gd name="connsiteX187" fmla="*/ 1013012 w 1815353"/>
              <a:gd name="connsiteY187" fmla="*/ 1402976 h 1676400"/>
              <a:gd name="connsiteX188" fmla="*/ 1017494 w 1815353"/>
              <a:gd name="connsiteY188" fmla="*/ 1425388 h 1676400"/>
              <a:gd name="connsiteX189" fmla="*/ 1026459 w 1815353"/>
              <a:gd name="connsiteY189" fmla="*/ 1456764 h 1676400"/>
              <a:gd name="connsiteX190" fmla="*/ 1030941 w 1815353"/>
              <a:gd name="connsiteY190" fmla="*/ 1474694 h 1676400"/>
              <a:gd name="connsiteX191" fmla="*/ 1035424 w 1815353"/>
              <a:gd name="connsiteY191" fmla="*/ 1501588 h 1676400"/>
              <a:gd name="connsiteX192" fmla="*/ 1044388 w 1815353"/>
              <a:gd name="connsiteY192" fmla="*/ 1519517 h 1676400"/>
              <a:gd name="connsiteX193" fmla="*/ 1048871 w 1815353"/>
              <a:gd name="connsiteY193" fmla="*/ 1537447 h 1676400"/>
              <a:gd name="connsiteX194" fmla="*/ 1053353 w 1815353"/>
              <a:gd name="connsiteY194" fmla="*/ 1550894 h 1676400"/>
              <a:gd name="connsiteX195" fmla="*/ 1057835 w 1815353"/>
              <a:gd name="connsiteY195" fmla="*/ 1568823 h 1676400"/>
              <a:gd name="connsiteX196" fmla="*/ 1071282 w 1815353"/>
              <a:gd name="connsiteY196" fmla="*/ 1609164 h 1676400"/>
              <a:gd name="connsiteX197" fmla="*/ 1080247 w 1815353"/>
              <a:gd name="connsiteY197" fmla="*/ 1636058 h 1676400"/>
              <a:gd name="connsiteX198" fmla="*/ 1093694 w 1815353"/>
              <a:gd name="connsiteY198" fmla="*/ 1676400 h 1676400"/>
              <a:gd name="connsiteX199" fmla="*/ 1102659 w 1815353"/>
              <a:gd name="connsiteY199" fmla="*/ 1662952 h 1676400"/>
              <a:gd name="connsiteX200" fmla="*/ 1107141 w 1815353"/>
              <a:gd name="connsiteY200" fmla="*/ 1649505 h 1676400"/>
              <a:gd name="connsiteX201" fmla="*/ 1120588 w 1815353"/>
              <a:gd name="connsiteY201" fmla="*/ 1640541 h 1676400"/>
              <a:gd name="connsiteX202" fmla="*/ 1134035 w 1815353"/>
              <a:gd name="connsiteY202" fmla="*/ 1627094 h 1676400"/>
              <a:gd name="connsiteX203" fmla="*/ 1147482 w 1815353"/>
              <a:gd name="connsiteY203" fmla="*/ 1618129 h 1676400"/>
              <a:gd name="connsiteX204" fmla="*/ 1174377 w 1815353"/>
              <a:gd name="connsiteY204" fmla="*/ 1609164 h 1676400"/>
              <a:gd name="connsiteX205" fmla="*/ 1183341 w 1815353"/>
              <a:gd name="connsiteY205" fmla="*/ 1595717 h 1676400"/>
              <a:gd name="connsiteX206" fmla="*/ 1210235 w 1815353"/>
              <a:gd name="connsiteY206" fmla="*/ 1582270 h 1676400"/>
              <a:gd name="connsiteX207" fmla="*/ 1250577 w 1815353"/>
              <a:gd name="connsiteY207" fmla="*/ 1564341 h 1676400"/>
              <a:gd name="connsiteX208" fmla="*/ 1264024 w 1815353"/>
              <a:gd name="connsiteY208" fmla="*/ 1559858 h 1676400"/>
              <a:gd name="connsiteX209" fmla="*/ 1290918 w 1815353"/>
              <a:gd name="connsiteY209" fmla="*/ 1546411 h 1676400"/>
              <a:gd name="connsiteX210" fmla="*/ 1304365 w 1815353"/>
              <a:gd name="connsiteY210" fmla="*/ 1537447 h 1676400"/>
              <a:gd name="connsiteX211" fmla="*/ 1331259 w 1815353"/>
              <a:gd name="connsiteY211" fmla="*/ 1528482 h 1676400"/>
              <a:gd name="connsiteX212" fmla="*/ 1344706 w 1815353"/>
              <a:gd name="connsiteY212" fmla="*/ 1524000 h 1676400"/>
              <a:gd name="connsiteX213" fmla="*/ 1376082 w 1815353"/>
              <a:gd name="connsiteY213" fmla="*/ 1519517 h 1676400"/>
              <a:gd name="connsiteX214" fmla="*/ 1456765 w 1815353"/>
              <a:gd name="connsiteY214" fmla="*/ 1524000 h 1676400"/>
              <a:gd name="connsiteX215" fmla="*/ 1483659 w 1815353"/>
              <a:gd name="connsiteY215" fmla="*/ 1537447 h 1676400"/>
              <a:gd name="connsiteX216" fmla="*/ 1497106 w 1815353"/>
              <a:gd name="connsiteY216" fmla="*/ 1541929 h 1676400"/>
              <a:gd name="connsiteX217" fmla="*/ 1519518 w 1815353"/>
              <a:gd name="connsiteY217" fmla="*/ 1541929 h 1676400"/>
              <a:gd name="connsiteX0" fmla="*/ 1519518 w 1815353"/>
              <a:gd name="connsiteY0" fmla="*/ 1541929 h 1676400"/>
              <a:gd name="connsiteX1" fmla="*/ 1506071 w 1815353"/>
              <a:gd name="connsiteY1" fmla="*/ 1528482 h 1676400"/>
              <a:gd name="connsiteX2" fmla="*/ 1501588 w 1815353"/>
              <a:gd name="connsiteY2" fmla="*/ 1510552 h 1676400"/>
              <a:gd name="connsiteX3" fmla="*/ 1497106 w 1815353"/>
              <a:gd name="connsiteY3" fmla="*/ 1497105 h 1676400"/>
              <a:gd name="connsiteX4" fmla="*/ 1488141 w 1815353"/>
              <a:gd name="connsiteY4" fmla="*/ 1443317 h 1676400"/>
              <a:gd name="connsiteX5" fmla="*/ 1479177 w 1815353"/>
              <a:gd name="connsiteY5" fmla="*/ 1402976 h 1676400"/>
              <a:gd name="connsiteX6" fmla="*/ 1474694 w 1815353"/>
              <a:gd name="connsiteY6" fmla="*/ 1362635 h 1676400"/>
              <a:gd name="connsiteX7" fmla="*/ 1470212 w 1815353"/>
              <a:gd name="connsiteY7" fmla="*/ 1344705 h 1676400"/>
              <a:gd name="connsiteX8" fmla="*/ 1465729 w 1815353"/>
              <a:gd name="connsiteY8" fmla="*/ 1322294 h 1676400"/>
              <a:gd name="connsiteX9" fmla="*/ 1456765 w 1815353"/>
              <a:gd name="connsiteY9" fmla="*/ 1286435 h 1676400"/>
              <a:gd name="connsiteX10" fmla="*/ 1443318 w 1815353"/>
              <a:gd name="connsiteY10" fmla="*/ 1192305 h 1676400"/>
              <a:gd name="connsiteX11" fmla="*/ 1438835 w 1815353"/>
              <a:gd name="connsiteY11" fmla="*/ 1169894 h 1676400"/>
              <a:gd name="connsiteX12" fmla="*/ 1434353 w 1815353"/>
              <a:gd name="connsiteY12" fmla="*/ 1147482 h 1676400"/>
              <a:gd name="connsiteX13" fmla="*/ 1425388 w 1815353"/>
              <a:gd name="connsiteY13" fmla="*/ 1066800 h 1676400"/>
              <a:gd name="connsiteX14" fmla="*/ 1416424 w 1815353"/>
              <a:gd name="connsiteY14" fmla="*/ 1013011 h 1676400"/>
              <a:gd name="connsiteX15" fmla="*/ 1411941 w 1815353"/>
              <a:gd name="connsiteY15" fmla="*/ 986117 h 1676400"/>
              <a:gd name="connsiteX16" fmla="*/ 1407459 w 1815353"/>
              <a:gd name="connsiteY16" fmla="*/ 851647 h 1676400"/>
              <a:gd name="connsiteX17" fmla="*/ 1402977 w 1815353"/>
              <a:gd name="connsiteY17" fmla="*/ 824752 h 1676400"/>
              <a:gd name="connsiteX18" fmla="*/ 1394012 w 1815353"/>
              <a:gd name="connsiteY18" fmla="*/ 775447 h 1676400"/>
              <a:gd name="connsiteX19" fmla="*/ 1380565 w 1815353"/>
              <a:gd name="connsiteY19" fmla="*/ 676835 h 1676400"/>
              <a:gd name="connsiteX20" fmla="*/ 1371600 w 1815353"/>
              <a:gd name="connsiteY20" fmla="*/ 623047 h 1676400"/>
              <a:gd name="connsiteX21" fmla="*/ 1376082 w 1815353"/>
              <a:gd name="connsiteY21" fmla="*/ 515470 h 1676400"/>
              <a:gd name="connsiteX22" fmla="*/ 1385047 w 1815353"/>
              <a:gd name="connsiteY22" fmla="*/ 488576 h 1676400"/>
              <a:gd name="connsiteX23" fmla="*/ 1389529 w 1815353"/>
              <a:gd name="connsiteY23" fmla="*/ 475129 h 1676400"/>
              <a:gd name="connsiteX24" fmla="*/ 1402977 w 1815353"/>
              <a:gd name="connsiteY24" fmla="*/ 434788 h 1676400"/>
              <a:gd name="connsiteX25" fmla="*/ 1407459 w 1815353"/>
              <a:gd name="connsiteY25" fmla="*/ 421341 h 1676400"/>
              <a:gd name="connsiteX26" fmla="*/ 1434353 w 1815353"/>
              <a:gd name="connsiteY26" fmla="*/ 398929 h 1676400"/>
              <a:gd name="connsiteX27" fmla="*/ 1470212 w 1815353"/>
              <a:gd name="connsiteY27" fmla="*/ 403411 h 1676400"/>
              <a:gd name="connsiteX28" fmla="*/ 1510553 w 1815353"/>
              <a:gd name="connsiteY28" fmla="*/ 430305 h 1676400"/>
              <a:gd name="connsiteX29" fmla="*/ 1519518 w 1815353"/>
              <a:gd name="connsiteY29" fmla="*/ 443752 h 1676400"/>
              <a:gd name="connsiteX30" fmla="*/ 1532965 w 1815353"/>
              <a:gd name="connsiteY30" fmla="*/ 470647 h 1676400"/>
              <a:gd name="connsiteX31" fmla="*/ 1559859 w 1815353"/>
              <a:gd name="connsiteY31" fmla="*/ 524435 h 1676400"/>
              <a:gd name="connsiteX32" fmla="*/ 1586753 w 1815353"/>
              <a:gd name="connsiteY32" fmla="*/ 542364 h 1676400"/>
              <a:gd name="connsiteX33" fmla="*/ 1600200 w 1815353"/>
              <a:gd name="connsiteY33" fmla="*/ 551329 h 1676400"/>
              <a:gd name="connsiteX34" fmla="*/ 1627094 w 1815353"/>
              <a:gd name="connsiteY34" fmla="*/ 569258 h 1676400"/>
              <a:gd name="connsiteX35" fmla="*/ 1636059 w 1815353"/>
              <a:gd name="connsiteY35" fmla="*/ 582705 h 1676400"/>
              <a:gd name="connsiteX36" fmla="*/ 1662953 w 1815353"/>
              <a:gd name="connsiteY36" fmla="*/ 591670 h 1676400"/>
              <a:gd name="connsiteX37" fmla="*/ 1653988 w 1815353"/>
              <a:gd name="connsiteY37" fmla="*/ 551329 h 1676400"/>
              <a:gd name="connsiteX38" fmla="*/ 1671918 w 1815353"/>
              <a:gd name="connsiteY38" fmla="*/ 542364 h 1676400"/>
              <a:gd name="connsiteX39" fmla="*/ 1685365 w 1815353"/>
              <a:gd name="connsiteY39" fmla="*/ 551329 h 1676400"/>
              <a:gd name="connsiteX40" fmla="*/ 1698812 w 1815353"/>
              <a:gd name="connsiteY40" fmla="*/ 555811 h 1676400"/>
              <a:gd name="connsiteX41" fmla="*/ 1716741 w 1815353"/>
              <a:gd name="connsiteY41" fmla="*/ 564776 h 1676400"/>
              <a:gd name="connsiteX42" fmla="*/ 1712259 w 1815353"/>
              <a:gd name="connsiteY42" fmla="*/ 542364 h 1676400"/>
              <a:gd name="connsiteX43" fmla="*/ 1694329 w 1815353"/>
              <a:gd name="connsiteY43" fmla="*/ 515470 h 1676400"/>
              <a:gd name="connsiteX44" fmla="*/ 1730188 w 1815353"/>
              <a:gd name="connsiteY44" fmla="*/ 524435 h 1676400"/>
              <a:gd name="connsiteX45" fmla="*/ 1716741 w 1815353"/>
              <a:gd name="connsiteY45" fmla="*/ 493058 h 1676400"/>
              <a:gd name="connsiteX46" fmla="*/ 1712259 w 1815353"/>
              <a:gd name="connsiteY46" fmla="*/ 479611 h 1676400"/>
              <a:gd name="connsiteX47" fmla="*/ 1734671 w 1815353"/>
              <a:gd name="connsiteY47" fmla="*/ 484094 h 1676400"/>
              <a:gd name="connsiteX48" fmla="*/ 1748118 w 1815353"/>
              <a:gd name="connsiteY48" fmla="*/ 488576 h 1676400"/>
              <a:gd name="connsiteX49" fmla="*/ 1766047 w 1815353"/>
              <a:gd name="connsiteY49" fmla="*/ 493058 h 1676400"/>
              <a:gd name="connsiteX50" fmla="*/ 1761565 w 1815353"/>
              <a:gd name="connsiteY50" fmla="*/ 475129 h 1676400"/>
              <a:gd name="connsiteX51" fmla="*/ 1752600 w 1815353"/>
              <a:gd name="connsiteY51" fmla="*/ 457200 h 1676400"/>
              <a:gd name="connsiteX52" fmla="*/ 1766047 w 1815353"/>
              <a:gd name="connsiteY52" fmla="*/ 452717 h 1676400"/>
              <a:gd name="connsiteX53" fmla="*/ 1801906 w 1815353"/>
              <a:gd name="connsiteY53" fmla="*/ 448235 h 1676400"/>
              <a:gd name="connsiteX54" fmla="*/ 1815353 w 1815353"/>
              <a:gd name="connsiteY54" fmla="*/ 421341 h 1676400"/>
              <a:gd name="connsiteX55" fmla="*/ 1801906 w 1815353"/>
              <a:gd name="connsiteY55" fmla="*/ 367552 h 1676400"/>
              <a:gd name="connsiteX56" fmla="*/ 1792941 w 1815353"/>
              <a:gd name="connsiteY56" fmla="*/ 340658 h 1676400"/>
              <a:gd name="connsiteX57" fmla="*/ 1788459 w 1815353"/>
              <a:gd name="connsiteY57" fmla="*/ 327211 h 1676400"/>
              <a:gd name="connsiteX58" fmla="*/ 1779494 w 1815353"/>
              <a:gd name="connsiteY58" fmla="*/ 273423 h 1676400"/>
              <a:gd name="connsiteX59" fmla="*/ 1770529 w 1815353"/>
              <a:gd name="connsiteY59" fmla="*/ 246529 h 1676400"/>
              <a:gd name="connsiteX60" fmla="*/ 1752600 w 1815353"/>
              <a:gd name="connsiteY60" fmla="*/ 215152 h 1676400"/>
              <a:gd name="connsiteX61" fmla="*/ 1739153 w 1815353"/>
              <a:gd name="connsiteY61" fmla="*/ 188258 h 1676400"/>
              <a:gd name="connsiteX62" fmla="*/ 1730188 w 1815353"/>
              <a:gd name="connsiteY62" fmla="*/ 161364 h 1676400"/>
              <a:gd name="connsiteX63" fmla="*/ 1716741 w 1815353"/>
              <a:gd name="connsiteY63" fmla="*/ 134470 h 1676400"/>
              <a:gd name="connsiteX64" fmla="*/ 1703294 w 1815353"/>
              <a:gd name="connsiteY64" fmla="*/ 125505 h 1676400"/>
              <a:gd name="connsiteX65" fmla="*/ 1698812 w 1815353"/>
              <a:gd name="connsiteY65" fmla="*/ 112058 h 1676400"/>
              <a:gd name="connsiteX66" fmla="*/ 1658471 w 1815353"/>
              <a:gd name="connsiteY66" fmla="*/ 80682 h 1676400"/>
              <a:gd name="connsiteX67" fmla="*/ 1627094 w 1815353"/>
              <a:gd name="connsiteY67" fmla="*/ 67235 h 1676400"/>
              <a:gd name="connsiteX68" fmla="*/ 1613647 w 1815353"/>
              <a:gd name="connsiteY68" fmla="*/ 58270 h 1676400"/>
              <a:gd name="connsiteX69" fmla="*/ 1600200 w 1815353"/>
              <a:gd name="connsiteY69" fmla="*/ 53788 h 1676400"/>
              <a:gd name="connsiteX70" fmla="*/ 1573306 w 1815353"/>
              <a:gd name="connsiteY70" fmla="*/ 35858 h 1676400"/>
              <a:gd name="connsiteX71" fmla="*/ 1559859 w 1815353"/>
              <a:gd name="connsiteY71" fmla="*/ 26894 h 1676400"/>
              <a:gd name="connsiteX72" fmla="*/ 1532965 w 1815353"/>
              <a:gd name="connsiteY72" fmla="*/ 17929 h 1676400"/>
              <a:gd name="connsiteX73" fmla="*/ 1519518 w 1815353"/>
              <a:gd name="connsiteY73" fmla="*/ 8964 h 1676400"/>
              <a:gd name="connsiteX74" fmla="*/ 1483659 w 1815353"/>
              <a:gd name="connsiteY74" fmla="*/ 0 h 1676400"/>
              <a:gd name="connsiteX75" fmla="*/ 1407459 w 1815353"/>
              <a:gd name="connsiteY75" fmla="*/ 4482 h 1676400"/>
              <a:gd name="connsiteX76" fmla="*/ 1380565 w 1815353"/>
              <a:gd name="connsiteY76" fmla="*/ 8964 h 1676400"/>
              <a:gd name="connsiteX77" fmla="*/ 1349188 w 1815353"/>
              <a:gd name="connsiteY77" fmla="*/ 13447 h 1676400"/>
              <a:gd name="connsiteX78" fmla="*/ 1304365 w 1815353"/>
              <a:gd name="connsiteY78" fmla="*/ 26894 h 1676400"/>
              <a:gd name="connsiteX79" fmla="*/ 1277471 w 1815353"/>
              <a:gd name="connsiteY79" fmla="*/ 44823 h 1676400"/>
              <a:gd name="connsiteX80" fmla="*/ 1250577 w 1815353"/>
              <a:gd name="connsiteY80" fmla="*/ 53788 h 1676400"/>
              <a:gd name="connsiteX81" fmla="*/ 1223682 w 1815353"/>
              <a:gd name="connsiteY81" fmla="*/ 67235 h 1676400"/>
              <a:gd name="connsiteX82" fmla="*/ 1196788 w 1815353"/>
              <a:gd name="connsiteY82" fmla="*/ 80682 h 1676400"/>
              <a:gd name="connsiteX83" fmla="*/ 1156447 w 1815353"/>
              <a:gd name="connsiteY83" fmla="*/ 98611 h 1676400"/>
              <a:gd name="connsiteX84" fmla="*/ 1143000 w 1815353"/>
              <a:gd name="connsiteY84" fmla="*/ 103094 h 1676400"/>
              <a:gd name="connsiteX85" fmla="*/ 1107141 w 1815353"/>
              <a:gd name="connsiteY85" fmla="*/ 116541 h 1676400"/>
              <a:gd name="connsiteX86" fmla="*/ 1075765 w 1815353"/>
              <a:gd name="connsiteY86" fmla="*/ 129988 h 1676400"/>
              <a:gd name="connsiteX87" fmla="*/ 1062318 w 1815353"/>
              <a:gd name="connsiteY87" fmla="*/ 138952 h 1676400"/>
              <a:gd name="connsiteX88" fmla="*/ 1035424 w 1815353"/>
              <a:gd name="connsiteY88" fmla="*/ 147917 h 1676400"/>
              <a:gd name="connsiteX89" fmla="*/ 1008529 w 1815353"/>
              <a:gd name="connsiteY89" fmla="*/ 156882 h 1676400"/>
              <a:gd name="connsiteX90" fmla="*/ 995082 w 1815353"/>
              <a:gd name="connsiteY90" fmla="*/ 161364 h 1676400"/>
              <a:gd name="connsiteX91" fmla="*/ 945777 w 1815353"/>
              <a:gd name="connsiteY91" fmla="*/ 179294 h 1676400"/>
              <a:gd name="connsiteX92" fmla="*/ 927847 w 1815353"/>
              <a:gd name="connsiteY92" fmla="*/ 183776 h 1676400"/>
              <a:gd name="connsiteX93" fmla="*/ 909918 w 1815353"/>
              <a:gd name="connsiteY93" fmla="*/ 188258 h 1676400"/>
              <a:gd name="connsiteX94" fmla="*/ 865094 w 1815353"/>
              <a:gd name="connsiteY94" fmla="*/ 192741 h 1676400"/>
              <a:gd name="connsiteX95" fmla="*/ 806824 w 1815353"/>
              <a:gd name="connsiteY95" fmla="*/ 201705 h 1676400"/>
              <a:gd name="connsiteX96" fmla="*/ 721659 w 1815353"/>
              <a:gd name="connsiteY96" fmla="*/ 206188 h 1676400"/>
              <a:gd name="connsiteX97" fmla="*/ 627529 w 1815353"/>
              <a:gd name="connsiteY97" fmla="*/ 197223 h 1676400"/>
              <a:gd name="connsiteX98" fmla="*/ 578224 w 1815353"/>
              <a:gd name="connsiteY98" fmla="*/ 188258 h 1676400"/>
              <a:gd name="connsiteX99" fmla="*/ 542365 w 1815353"/>
              <a:gd name="connsiteY99" fmla="*/ 179294 h 1676400"/>
              <a:gd name="connsiteX100" fmla="*/ 510988 w 1815353"/>
              <a:gd name="connsiteY100" fmla="*/ 174811 h 1676400"/>
              <a:gd name="connsiteX101" fmla="*/ 457200 w 1815353"/>
              <a:gd name="connsiteY101" fmla="*/ 165847 h 1676400"/>
              <a:gd name="connsiteX102" fmla="*/ 407894 w 1815353"/>
              <a:gd name="connsiteY102" fmla="*/ 161364 h 1676400"/>
              <a:gd name="connsiteX103" fmla="*/ 385482 w 1815353"/>
              <a:gd name="connsiteY103" fmla="*/ 156882 h 1676400"/>
              <a:gd name="connsiteX104" fmla="*/ 367553 w 1815353"/>
              <a:gd name="connsiteY104" fmla="*/ 152400 h 1676400"/>
              <a:gd name="connsiteX105" fmla="*/ 295835 w 1815353"/>
              <a:gd name="connsiteY105" fmla="*/ 143435 h 1676400"/>
              <a:gd name="connsiteX106" fmla="*/ 273424 w 1815353"/>
              <a:gd name="connsiteY106" fmla="*/ 138952 h 1676400"/>
              <a:gd name="connsiteX107" fmla="*/ 259977 w 1815353"/>
              <a:gd name="connsiteY107" fmla="*/ 134470 h 1676400"/>
              <a:gd name="connsiteX108" fmla="*/ 201706 w 1815353"/>
              <a:gd name="connsiteY108" fmla="*/ 125505 h 1676400"/>
              <a:gd name="connsiteX109" fmla="*/ 116541 w 1815353"/>
              <a:gd name="connsiteY109" fmla="*/ 210670 h 1676400"/>
              <a:gd name="connsiteX110" fmla="*/ 53788 w 1815353"/>
              <a:gd name="connsiteY110" fmla="*/ 224117 h 1676400"/>
              <a:gd name="connsiteX111" fmla="*/ 35859 w 1815353"/>
              <a:gd name="connsiteY111" fmla="*/ 228600 h 1676400"/>
              <a:gd name="connsiteX112" fmla="*/ 8965 w 1815353"/>
              <a:gd name="connsiteY112" fmla="*/ 237564 h 1676400"/>
              <a:gd name="connsiteX113" fmla="*/ 44824 w 1815353"/>
              <a:gd name="connsiteY113" fmla="*/ 251011 h 1676400"/>
              <a:gd name="connsiteX114" fmla="*/ 71718 w 1815353"/>
              <a:gd name="connsiteY114" fmla="*/ 255494 h 1676400"/>
              <a:gd name="connsiteX115" fmla="*/ 107577 w 1815353"/>
              <a:gd name="connsiteY115" fmla="*/ 264458 h 1676400"/>
              <a:gd name="connsiteX116" fmla="*/ 80682 w 1815353"/>
              <a:gd name="connsiteY116" fmla="*/ 273423 h 1676400"/>
              <a:gd name="connsiteX117" fmla="*/ 49306 w 1815353"/>
              <a:gd name="connsiteY117" fmla="*/ 286870 h 1676400"/>
              <a:gd name="connsiteX118" fmla="*/ 35859 w 1815353"/>
              <a:gd name="connsiteY118" fmla="*/ 300317 h 1676400"/>
              <a:gd name="connsiteX119" fmla="*/ 49306 w 1815353"/>
              <a:gd name="connsiteY119" fmla="*/ 304800 h 1676400"/>
              <a:gd name="connsiteX120" fmla="*/ 98612 w 1815353"/>
              <a:gd name="connsiteY120" fmla="*/ 309282 h 1676400"/>
              <a:gd name="connsiteX121" fmla="*/ 116541 w 1815353"/>
              <a:gd name="connsiteY121" fmla="*/ 313764 h 1676400"/>
              <a:gd name="connsiteX122" fmla="*/ 94129 w 1815353"/>
              <a:gd name="connsiteY122" fmla="*/ 327211 h 1676400"/>
              <a:gd name="connsiteX123" fmla="*/ 76200 w 1815353"/>
              <a:gd name="connsiteY123" fmla="*/ 331694 h 1676400"/>
              <a:gd name="connsiteX124" fmla="*/ 62753 w 1815353"/>
              <a:gd name="connsiteY124" fmla="*/ 336176 h 1676400"/>
              <a:gd name="connsiteX125" fmla="*/ 49306 w 1815353"/>
              <a:gd name="connsiteY125" fmla="*/ 345141 h 1676400"/>
              <a:gd name="connsiteX126" fmla="*/ 53788 w 1815353"/>
              <a:gd name="connsiteY126" fmla="*/ 372035 h 1676400"/>
              <a:gd name="connsiteX127" fmla="*/ 89647 w 1815353"/>
              <a:gd name="connsiteY127" fmla="*/ 381000 h 1676400"/>
              <a:gd name="connsiteX128" fmla="*/ 103094 w 1815353"/>
              <a:gd name="connsiteY128" fmla="*/ 385482 h 1676400"/>
              <a:gd name="connsiteX129" fmla="*/ 85165 w 1815353"/>
              <a:gd name="connsiteY129" fmla="*/ 394447 h 1676400"/>
              <a:gd name="connsiteX130" fmla="*/ 44824 w 1815353"/>
              <a:gd name="connsiteY130" fmla="*/ 403411 h 1676400"/>
              <a:gd name="connsiteX131" fmla="*/ 31377 w 1815353"/>
              <a:gd name="connsiteY131" fmla="*/ 407894 h 1676400"/>
              <a:gd name="connsiteX132" fmla="*/ 17929 w 1815353"/>
              <a:gd name="connsiteY132" fmla="*/ 416858 h 1676400"/>
              <a:gd name="connsiteX133" fmla="*/ 67235 w 1815353"/>
              <a:gd name="connsiteY133" fmla="*/ 430305 h 1676400"/>
              <a:gd name="connsiteX134" fmla="*/ 26894 w 1815353"/>
              <a:gd name="connsiteY134" fmla="*/ 448235 h 1676400"/>
              <a:gd name="connsiteX135" fmla="*/ 13447 w 1815353"/>
              <a:gd name="connsiteY135" fmla="*/ 452717 h 1676400"/>
              <a:gd name="connsiteX136" fmla="*/ 0 w 1815353"/>
              <a:gd name="connsiteY136" fmla="*/ 461682 h 1676400"/>
              <a:gd name="connsiteX137" fmla="*/ 13447 w 1815353"/>
              <a:gd name="connsiteY137" fmla="*/ 470647 h 1676400"/>
              <a:gd name="connsiteX138" fmla="*/ 58271 w 1815353"/>
              <a:gd name="connsiteY138" fmla="*/ 479611 h 1676400"/>
              <a:gd name="connsiteX139" fmla="*/ 85165 w 1815353"/>
              <a:gd name="connsiteY139" fmla="*/ 484094 h 1676400"/>
              <a:gd name="connsiteX140" fmla="*/ 44824 w 1815353"/>
              <a:gd name="connsiteY140" fmla="*/ 497541 h 1676400"/>
              <a:gd name="connsiteX141" fmla="*/ 31377 w 1815353"/>
              <a:gd name="connsiteY141" fmla="*/ 502023 h 1676400"/>
              <a:gd name="connsiteX142" fmla="*/ 17929 w 1815353"/>
              <a:gd name="connsiteY142" fmla="*/ 510988 h 1676400"/>
              <a:gd name="connsiteX143" fmla="*/ 4482 w 1815353"/>
              <a:gd name="connsiteY143" fmla="*/ 515470 h 1676400"/>
              <a:gd name="connsiteX144" fmla="*/ 22412 w 1815353"/>
              <a:gd name="connsiteY144" fmla="*/ 519952 h 1676400"/>
              <a:gd name="connsiteX145" fmla="*/ 49306 w 1815353"/>
              <a:gd name="connsiteY145" fmla="*/ 528917 h 1676400"/>
              <a:gd name="connsiteX146" fmla="*/ 62753 w 1815353"/>
              <a:gd name="connsiteY146" fmla="*/ 533400 h 1676400"/>
              <a:gd name="connsiteX147" fmla="*/ 35859 w 1815353"/>
              <a:gd name="connsiteY147" fmla="*/ 555811 h 1676400"/>
              <a:gd name="connsiteX148" fmla="*/ 8965 w 1815353"/>
              <a:gd name="connsiteY148" fmla="*/ 582705 h 1676400"/>
              <a:gd name="connsiteX149" fmla="*/ 13447 w 1815353"/>
              <a:gd name="connsiteY149" fmla="*/ 600635 h 1676400"/>
              <a:gd name="connsiteX150" fmla="*/ 40341 w 1815353"/>
              <a:gd name="connsiteY150" fmla="*/ 614082 h 1676400"/>
              <a:gd name="connsiteX151" fmla="*/ 53788 w 1815353"/>
              <a:gd name="connsiteY151" fmla="*/ 623047 h 1676400"/>
              <a:gd name="connsiteX152" fmla="*/ 85165 w 1815353"/>
              <a:gd name="connsiteY152" fmla="*/ 632011 h 1676400"/>
              <a:gd name="connsiteX153" fmla="*/ 112059 w 1815353"/>
              <a:gd name="connsiteY153" fmla="*/ 640976 h 1676400"/>
              <a:gd name="connsiteX154" fmla="*/ 188259 w 1815353"/>
              <a:gd name="connsiteY154" fmla="*/ 649941 h 1676400"/>
              <a:gd name="connsiteX155" fmla="*/ 264459 w 1815353"/>
              <a:gd name="connsiteY155" fmla="*/ 645458 h 1676400"/>
              <a:gd name="connsiteX156" fmla="*/ 309282 w 1815353"/>
              <a:gd name="connsiteY156" fmla="*/ 636494 h 1676400"/>
              <a:gd name="connsiteX157" fmla="*/ 345141 w 1815353"/>
              <a:gd name="connsiteY157" fmla="*/ 632011 h 1676400"/>
              <a:gd name="connsiteX158" fmla="*/ 372035 w 1815353"/>
              <a:gd name="connsiteY158" fmla="*/ 623047 h 1676400"/>
              <a:gd name="connsiteX159" fmla="*/ 389965 w 1815353"/>
              <a:gd name="connsiteY159" fmla="*/ 618564 h 1676400"/>
              <a:gd name="connsiteX160" fmla="*/ 416859 w 1815353"/>
              <a:gd name="connsiteY160" fmla="*/ 609600 h 1676400"/>
              <a:gd name="connsiteX161" fmla="*/ 430306 w 1815353"/>
              <a:gd name="connsiteY161" fmla="*/ 605117 h 1676400"/>
              <a:gd name="connsiteX162" fmla="*/ 466165 w 1815353"/>
              <a:gd name="connsiteY162" fmla="*/ 600635 h 1676400"/>
              <a:gd name="connsiteX163" fmla="*/ 528918 w 1815353"/>
              <a:gd name="connsiteY163" fmla="*/ 587188 h 1676400"/>
              <a:gd name="connsiteX164" fmla="*/ 654424 w 1815353"/>
              <a:gd name="connsiteY164" fmla="*/ 582705 h 1676400"/>
              <a:gd name="connsiteX165" fmla="*/ 757518 w 1815353"/>
              <a:gd name="connsiteY165" fmla="*/ 569258 h 1676400"/>
              <a:gd name="connsiteX166" fmla="*/ 815788 w 1815353"/>
              <a:gd name="connsiteY166" fmla="*/ 555811 h 1676400"/>
              <a:gd name="connsiteX167" fmla="*/ 856129 w 1815353"/>
              <a:gd name="connsiteY167" fmla="*/ 551329 h 1676400"/>
              <a:gd name="connsiteX168" fmla="*/ 909918 w 1815353"/>
              <a:gd name="connsiteY168" fmla="*/ 555811 h 1676400"/>
              <a:gd name="connsiteX169" fmla="*/ 936812 w 1815353"/>
              <a:gd name="connsiteY169" fmla="*/ 578223 h 1676400"/>
              <a:gd name="connsiteX170" fmla="*/ 950259 w 1815353"/>
              <a:gd name="connsiteY170" fmla="*/ 596152 h 1676400"/>
              <a:gd name="connsiteX171" fmla="*/ 959224 w 1815353"/>
              <a:gd name="connsiteY171" fmla="*/ 609600 h 1676400"/>
              <a:gd name="connsiteX172" fmla="*/ 972671 w 1815353"/>
              <a:gd name="connsiteY172" fmla="*/ 618564 h 1676400"/>
              <a:gd name="connsiteX173" fmla="*/ 986118 w 1815353"/>
              <a:gd name="connsiteY173" fmla="*/ 649941 h 1676400"/>
              <a:gd name="connsiteX174" fmla="*/ 990600 w 1815353"/>
              <a:gd name="connsiteY174" fmla="*/ 667870 h 1676400"/>
              <a:gd name="connsiteX175" fmla="*/ 999565 w 1815353"/>
              <a:gd name="connsiteY175" fmla="*/ 685800 h 1676400"/>
              <a:gd name="connsiteX176" fmla="*/ 1004047 w 1815353"/>
              <a:gd name="connsiteY176" fmla="*/ 708211 h 1676400"/>
              <a:gd name="connsiteX177" fmla="*/ 1008529 w 1815353"/>
              <a:gd name="connsiteY177" fmla="*/ 721658 h 1676400"/>
              <a:gd name="connsiteX178" fmla="*/ 1013012 w 1815353"/>
              <a:gd name="connsiteY178" fmla="*/ 739588 h 1676400"/>
              <a:gd name="connsiteX179" fmla="*/ 999565 w 1815353"/>
              <a:gd name="connsiteY179" fmla="*/ 941294 h 1676400"/>
              <a:gd name="connsiteX180" fmla="*/ 990600 w 1815353"/>
              <a:gd name="connsiteY180" fmla="*/ 995082 h 1676400"/>
              <a:gd name="connsiteX181" fmla="*/ 981635 w 1815353"/>
              <a:gd name="connsiteY181" fmla="*/ 1138517 h 1676400"/>
              <a:gd name="connsiteX182" fmla="*/ 986118 w 1815353"/>
              <a:gd name="connsiteY182" fmla="*/ 1232647 h 1676400"/>
              <a:gd name="connsiteX183" fmla="*/ 990600 w 1815353"/>
              <a:gd name="connsiteY183" fmla="*/ 1272988 h 1676400"/>
              <a:gd name="connsiteX184" fmla="*/ 1004047 w 1815353"/>
              <a:gd name="connsiteY184" fmla="*/ 1344705 h 1676400"/>
              <a:gd name="connsiteX185" fmla="*/ 1008529 w 1815353"/>
              <a:gd name="connsiteY185" fmla="*/ 1389529 h 1676400"/>
              <a:gd name="connsiteX186" fmla="*/ 1013012 w 1815353"/>
              <a:gd name="connsiteY186" fmla="*/ 1402976 h 1676400"/>
              <a:gd name="connsiteX187" fmla="*/ 1017494 w 1815353"/>
              <a:gd name="connsiteY187" fmla="*/ 1425388 h 1676400"/>
              <a:gd name="connsiteX188" fmla="*/ 1026459 w 1815353"/>
              <a:gd name="connsiteY188" fmla="*/ 1456764 h 1676400"/>
              <a:gd name="connsiteX189" fmla="*/ 1030941 w 1815353"/>
              <a:gd name="connsiteY189" fmla="*/ 1474694 h 1676400"/>
              <a:gd name="connsiteX190" fmla="*/ 1035424 w 1815353"/>
              <a:gd name="connsiteY190" fmla="*/ 1501588 h 1676400"/>
              <a:gd name="connsiteX191" fmla="*/ 1044388 w 1815353"/>
              <a:gd name="connsiteY191" fmla="*/ 1519517 h 1676400"/>
              <a:gd name="connsiteX192" fmla="*/ 1048871 w 1815353"/>
              <a:gd name="connsiteY192" fmla="*/ 1537447 h 1676400"/>
              <a:gd name="connsiteX193" fmla="*/ 1053353 w 1815353"/>
              <a:gd name="connsiteY193" fmla="*/ 1550894 h 1676400"/>
              <a:gd name="connsiteX194" fmla="*/ 1057835 w 1815353"/>
              <a:gd name="connsiteY194" fmla="*/ 1568823 h 1676400"/>
              <a:gd name="connsiteX195" fmla="*/ 1071282 w 1815353"/>
              <a:gd name="connsiteY195" fmla="*/ 1609164 h 1676400"/>
              <a:gd name="connsiteX196" fmla="*/ 1080247 w 1815353"/>
              <a:gd name="connsiteY196" fmla="*/ 1636058 h 1676400"/>
              <a:gd name="connsiteX197" fmla="*/ 1093694 w 1815353"/>
              <a:gd name="connsiteY197" fmla="*/ 1676400 h 1676400"/>
              <a:gd name="connsiteX198" fmla="*/ 1102659 w 1815353"/>
              <a:gd name="connsiteY198" fmla="*/ 1662952 h 1676400"/>
              <a:gd name="connsiteX199" fmla="*/ 1107141 w 1815353"/>
              <a:gd name="connsiteY199" fmla="*/ 1649505 h 1676400"/>
              <a:gd name="connsiteX200" fmla="*/ 1120588 w 1815353"/>
              <a:gd name="connsiteY200" fmla="*/ 1640541 h 1676400"/>
              <a:gd name="connsiteX201" fmla="*/ 1134035 w 1815353"/>
              <a:gd name="connsiteY201" fmla="*/ 1627094 h 1676400"/>
              <a:gd name="connsiteX202" fmla="*/ 1147482 w 1815353"/>
              <a:gd name="connsiteY202" fmla="*/ 1618129 h 1676400"/>
              <a:gd name="connsiteX203" fmla="*/ 1174377 w 1815353"/>
              <a:gd name="connsiteY203" fmla="*/ 1609164 h 1676400"/>
              <a:gd name="connsiteX204" fmla="*/ 1183341 w 1815353"/>
              <a:gd name="connsiteY204" fmla="*/ 1595717 h 1676400"/>
              <a:gd name="connsiteX205" fmla="*/ 1210235 w 1815353"/>
              <a:gd name="connsiteY205" fmla="*/ 1582270 h 1676400"/>
              <a:gd name="connsiteX206" fmla="*/ 1250577 w 1815353"/>
              <a:gd name="connsiteY206" fmla="*/ 1564341 h 1676400"/>
              <a:gd name="connsiteX207" fmla="*/ 1264024 w 1815353"/>
              <a:gd name="connsiteY207" fmla="*/ 1559858 h 1676400"/>
              <a:gd name="connsiteX208" fmla="*/ 1290918 w 1815353"/>
              <a:gd name="connsiteY208" fmla="*/ 1546411 h 1676400"/>
              <a:gd name="connsiteX209" fmla="*/ 1304365 w 1815353"/>
              <a:gd name="connsiteY209" fmla="*/ 1537447 h 1676400"/>
              <a:gd name="connsiteX210" fmla="*/ 1331259 w 1815353"/>
              <a:gd name="connsiteY210" fmla="*/ 1528482 h 1676400"/>
              <a:gd name="connsiteX211" fmla="*/ 1344706 w 1815353"/>
              <a:gd name="connsiteY211" fmla="*/ 1524000 h 1676400"/>
              <a:gd name="connsiteX212" fmla="*/ 1376082 w 1815353"/>
              <a:gd name="connsiteY212" fmla="*/ 1519517 h 1676400"/>
              <a:gd name="connsiteX213" fmla="*/ 1456765 w 1815353"/>
              <a:gd name="connsiteY213" fmla="*/ 1524000 h 1676400"/>
              <a:gd name="connsiteX214" fmla="*/ 1483659 w 1815353"/>
              <a:gd name="connsiteY214" fmla="*/ 1537447 h 1676400"/>
              <a:gd name="connsiteX215" fmla="*/ 1497106 w 1815353"/>
              <a:gd name="connsiteY215" fmla="*/ 1541929 h 1676400"/>
              <a:gd name="connsiteX216" fmla="*/ 1519518 w 1815353"/>
              <a:gd name="connsiteY216" fmla="*/ 1541929 h 1676400"/>
              <a:gd name="connsiteX0" fmla="*/ 1519518 w 1815353"/>
              <a:gd name="connsiteY0" fmla="*/ 1541929 h 1676400"/>
              <a:gd name="connsiteX1" fmla="*/ 1506071 w 1815353"/>
              <a:gd name="connsiteY1" fmla="*/ 1528482 h 1676400"/>
              <a:gd name="connsiteX2" fmla="*/ 1501588 w 1815353"/>
              <a:gd name="connsiteY2" fmla="*/ 1510552 h 1676400"/>
              <a:gd name="connsiteX3" fmla="*/ 1497106 w 1815353"/>
              <a:gd name="connsiteY3" fmla="*/ 1497105 h 1676400"/>
              <a:gd name="connsiteX4" fmla="*/ 1488141 w 1815353"/>
              <a:gd name="connsiteY4" fmla="*/ 1443317 h 1676400"/>
              <a:gd name="connsiteX5" fmla="*/ 1479177 w 1815353"/>
              <a:gd name="connsiteY5" fmla="*/ 1402976 h 1676400"/>
              <a:gd name="connsiteX6" fmla="*/ 1474694 w 1815353"/>
              <a:gd name="connsiteY6" fmla="*/ 1362635 h 1676400"/>
              <a:gd name="connsiteX7" fmla="*/ 1470212 w 1815353"/>
              <a:gd name="connsiteY7" fmla="*/ 1344705 h 1676400"/>
              <a:gd name="connsiteX8" fmla="*/ 1465729 w 1815353"/>
              <a:gd name="connsiteY8" fmla="*/ 1322294 h 1676400"/>
              <a:gd name="connsiteX9" fmla="*/ 1456765 w 1815353"/>
              <a:gd name="connsiteY9" fmla="*/ 1286435 h 1676400"/>
              <a:gd name="connsiteX10" fmla="*/ 1443318 w 1815353"/>
              <a:gd name="connsiteY10" fmla="*/ 1192305 h 1676400"/>
              <a:gd name="connsiteX11" fmla="*/ 1438835 w 1815353"/>
              <a:gd name="connsiteY11" fmla="*/ 1169894 h 1676400"/>
              <a:gd name="connsiteX12" fmla="*/ 1434353 w 1815353"/>
              <a:gd name="connsiteY12" fmla="*/ 1147482 h 1676400"/>
              <a:gd name="connsiteX13" fmla="*/ 1425388 w 1815353"/>
              <a:gd name="connsiteY13" fmla="*/ 1066800 h 1676400"/>
              <a:gd name="connsiteX14" fmla="*/ 1416424 w 1815353"/>
              <a:gd name="connsiteY14" fmla="*/ 1013011 h 1676400"/>
              <a:gd name="connsiteX15" fmla="*/ 1411941 w 1815353"/>
              <a:gd name="connsiteY15" fmla="*/ 986117 h 1676400"/>
              <a:gd name="connsiteX16" fmla="*/ 1407459 w 1815353"/>
              <a:gd name="connsiteY16" fmla="*/ 851647 h 1676400"/>
              <a:gd name="connsiteX17" fmla="*/ 1402977 w 1815353"/>
              <a:gd name="connsiteY17" fmla="*/ 824752 h 1676400"/>
              <a:gd name="connsiteX18" fmla="*/ 1394012 w 1815353"/>
              <a:gd name="connsiteY18" fmla="*/ 775447 h 1676400"/>
              <a:gd name="connsiteX19" fmla="*/ 1380565 w 1815353"/>
              <a:gd name="connsiteY19" fmla="*/ 676835 h 1676400"/>
              <a:gd name="connsiteX20" fmla="*/ 1371600 w 1815353"/>
              <a:gd name="connsiteY20" fmla="*/ 623047 h 1676400"/>
              <a:gd name="connsiteX21" fmla="*/ 1376082 w 1815353"/>
              <a:gd name="connsiteY21" fmla="*/ 515470 h 1676400"/>
              <a:gd name="connsiteX22" fmla="*/ 1385047 w 1815353"/>
              <a:gd name="connsiteY22" fmla="*/ 488576 h 1676400"/>
              <a:gd name="connsiteX23" fmla="*/ 1389529 w 1815353"/>
              <a:gd name="connsiteY23" fmla="*/ 475129 h 1676400"/>
              <a:gd name="connsiteX24" fmla="*/ 1402977 w 1815353"/>
              <a:gd name="connsiteY24" fmla="*/ 434788 h 1676400"/>
              <a:gd name="connsiteX25" fmla="*/ 1407459 w 1815353"/>
              <a:gd name="connsiteY25" fmla="*/ 421341 h 1676400"/>
              <a:gd name="connsiteX26" fmla="*/ 1434353 w 1815353"/>
              <a:gd name="connsiteY26" fmla="*/ 398929 h 1676400"/>
              <a:gd name="connsiteX27" fmla="*/ 1470212 w 1815353"/>
              <a:gd name="connsiteY27" fmla="*/ 403411 h 1676400"/>
              <a:gd name="connsiteX28" fmla="*/ 1510553 w 1815353"/>
              <a:gd name="connsiteY28" fmla="*/ 430305 h 1676400"/>
              <a:gd name="connsiteX29" fmla="*/ 1519518 w 1815353"/>
              <a:gd name="connsiteY29" fmla="*/ 443752 h 1676400"/>
              <a:gd name="connsiteX30" fmla="*/ 1532965 w 1815353"/>
              <a:gd name="connsiteY30" fmla="*/ 470647 h 1676400"/>
              <a:gd name="connsiteX31" fmla="*/ 1559859 w 1815353"/>
              <a:gd name="connsiteY31" fmla="*/ 524435 h 1676400"/>
              <a:gd name="connsiteX32" fmla="*/ 1586753 w 1815353"/>
              <a:gd name="connsiteY32" fmla="*/ 542364 h 1676400"/>
              <a:gd name="connsiteX33" fmla="*/ 1600200 w 1815353"/>
              <a:gd name="connsiteY33" fmla="*/ 551329 h 1676400"/>
              <a:gd name="connsiteX34" fmla="*/ 1627094 w 1815353"/>
              <a:gd name="connsiteY34" fmla="*/ 569258 h 1676400"/>
              <a:gd name="connsiteX35" fmla="*/ 1636059 w 1815353"/>
              <a:gd name="connsiteY35" fmla="*/ 582705 h 1676400"/>
              <a:gd name="connsiteX36" fmla="*/ 1662953 w 1815353"/>
              <a:gd name="connsiteY36" fmla="*/ 591670 h 1676400"/>
              <a:gd name="connsiteX37" fmla="*/ 1653988 w 1815353"/>
              <a:gd name="connsiteY37" fmla="*/ 551329 h 1676400"/>
              <a:gd name="connsiteX38" fmla="*/ 1671918 w 1815353"/>
              <a:gd name="connsiteY38" fmla="*/ 542364 h 1676400"/>
              <a:gd name="connsiteX39" fmla="*/ 1685365 w 1815353"/>
              <a:gd name="connsiteY39" fmla="*/ 551329 h 1676400"/>
              <a:gd name="connsiteX40" fmla="*/ 1698812 w 1815353"/>
              <a:gd name="connsiteY40" fmla="*/ 555811 h 1676400"/>
              <a:gd name="connsiteX41" fmla="*/ 1716741 w 1815353"/>
              <a:gd name="connsiteY41" fmla="*/ 564776 h 1676400"/>
              <a:gd name="connsiteX42" fmla="*/ 1712259 w 1815353"/>
              <a:gd name="connsiteY42" fmla="*/ 542364 h 1676400"/>
              <a:gd name="connsiteX43" fmla="*/ 1694329 w 1815353"/>
              <a:gd name="connsiteY43" fmla="*/ 515470 h 1676400"/>
              <a:gd name="connsiteX44" fmla="*/ 1730188 w 1815353"/>
              <a:gd name="connsiteY44" fmla="*/ 524435 h 1676400"/>
              <a:gd name="connsiteX45" fmla="*/ 1716741 w 1815353"/>
              <a:gd name="connsiteY45" fmla="*/ 493058 h 1676400"/>
              <a:gd name="connsiteX46" fmla="*/ 1712259 w 1815353"/>
              <a:gd name="connsiteY46" fmla="*/ 479611 h 1676400"/>
              <a:gd name="connsiteX47" fmla="*/ 1734671 w 1815353"/>
              <a:gd name="connsiteY47" fmla="*/ 484094 h 1676400"/>
              <a:gd name="connsiteX48" fmla="*/ 1748118 w 1815353"/>
              <a:gd name="connsiteY48" fmla="*/ 488576 h 1676400"/>
              <a:gd name="connsiteX49" fmla="*/ 1766047 w 1815353"/>
              <a:gd name="connsiteY49" fmla="*/ 493058 h 1676400"/>
              <a:gd name="connsiteX50" fmla="*/ 1761565 w 1815353"/>
              <a:gd name="connsiteY50" fmla="*/ 475129 h 1676400"/>
              <a:gd name="connsiteX51" fmla="*/ 1752600 w 1815353"/>
              <a:gd name="connsiteY51" fmla="*/ 457200 h 1676400"/>
              <a:gd name="connsiteX52" fmla="*/ 1766047 w 1815353"/>
              <a:gd name="connsiteY52" fmla="*/ 452717 h 1676400"/>
              <a:gd name="connsiteX53" fmla="*/ 1801906 w 1815353"/>
              <a:gd name="connsiteY53" fmla="*/ 448235 h 1676400"/>
              <a:gd name="connsiteX54" fmla="*/ 1815353 w 1815353"/>
              <a:gd name="connsiteY54" fmla="*/ 421341 h 1676400"/>
              <a:gd name="connsiteX55" fmla="*/ 1801906 w 1815353"/>
              <a:gd name="connsiteY55" fmla="*/ 367552 h 1676400"/>
              <a:gd name="connsiteX56" fmla="*/ 1792941 w 1815353"/>
              <a:gd name="connsiteY56" fmla="*/ 340658 h 1676400"/>
              <a:gd name="connsiteX57" fmla="*/ 1788459 w 1815353"/>
              <a:gd name="connsiteY57" fmla="*/ 327211 h 1676400"/>
              <a:gd name="connsiteX58" fmla="*/ 1779494 w 1815353"/>
              <a:gd name="connsiteY58" fmla="*/ 273423 h 1676400"/>
              <a:gd name="connsiteX59" fmla="*/ 1770529 w 1815353"/>
              <a:gd name="connsiteY59" fmla="*/ 246529 h 1676400"/>
              <a:gd name="connsiteX60" fmla="*/ 1752600 w 1815353"/>
              <a:gd name="connsiteY60" fmla="*/ 215152 h 1676400"/>
              <a:gd name="connsiteX61" fmla="*/ 1739153 w 1815353"/>
              <a:gd name="connsiteY61" fmla="*/ 188258 h 1676400"/>
              <a:gd name="connsiteX62" fmla="*/ 1730188 w 1815353"/>
              <a:gd name="connsiteY62" fmla="*/ 161364 h 1676400"/>
              <a:gd name="connsiteX63" fmla="*/ 1716741 w 1815353"/>
              <a:gd name="connsiteY63" fmla="*/ 134470 h 1676400"/>
              <a:gd name="connsiteX64" fmla="*/ 1703294 w 1815353"/>
              <a:gd name="connsiteY64" fmla="*/ 125505 h 1676400"/>
              <a:gd name="connsiteX65" fmla="*/ 1698812 w 1815353"/>
              <a:gd name="connsiteY65" fmla="*/ 112058 h 1676400"/>
              <a:gd name="connsiteX66" fmla="*/ 1658471 w 1815353"/>
              <a:gd name="connsiteY66" fmla="*/ 80682 h 1676400"/>
              <a:gd name="connsiteX67" fmla="*/ 1627094 w 1815353"/>
              <a:gd name="connsiteY67" fmla="*/ 67235 h 1676400"/>
              <a:gd name="connsiteX68" fmla="*/ 1613647 w 1815353"/>
              <a:gd name="connsiteY68" fmla="*/ 58270 h 1676400"/>
              <a:gd name="connsiteX69" fmla="*/ 1600200 w 1815353"/>
              <a:gd name="connsiteY69" fmla="*/ 53788 h 1676400"/>
              <a:gd name="connsiteX70" fmla="*/ 1573306 w 1815353"/>
              <a:gd name="connsiteY70" fmla="*/ 35858 h 1676400"/>
              <a:gd name="connsiteX71" fmla="*/ 1559859 w 1815353"/>
              <a:gd name="connsiteY71" fmla="*/ 26894 h 1676400"/>
              <a:gd name="connsiteX72" fmla="*/ 1532965 w 1815353"/>
              <a:gd name="connsiteY72" fmla="*/ 17929 h 1676400"/>
              <a:gd name="connsiteX73" fmla="*/ 1519518 w 1815353"/>
              <a:gd name="connsiteY73" fmla="*/ 8964 h 1676400"/>
              <a:gd name="connsiteX74" fmla="*/ 1483659 w 1815353"/>
              <a:gd name="connsiteY74" fmla="*/ 0 h 1676400"/>
              <a:gd name="connsiteX75" fmla="*/ 1407459 w 1815353"/>
              <a:gd name="connsiteY75" fmla="*/ 4482 h 1676400"/>
              <a:gd name="connsiteX76" fmla="*/ 1380565 w 1815353"/>
              <a:gd name="connsiteY76" fmla="*/ 8964 h 1676400"/>
              <a:gd name="connsiteX77" fmla="*/ 1349188 w 1815353"/>
              <a:gd name="connsiteY77" fmla="*/ 13447 h 1676400"/>
              <a:gd name="connsiteX78" fmla="*/ 1304365 w 1815353"/>
              <a:gd name="connsiteY78" fmla="*/ 26894 h 1676400"/>
              <a:gd name="connsiteX79" fmla="*/ 1277471 w 1815353"/>
              <a:gd name="connsiteY79" fmla="*/ 44823 h 1676400"/>
              <a:gd name="connsiteX80" fmla="*/ 1250577 w 1815353"/>
              <a:gd name="connsiteY80" fmla="*/ 53788 h 1676400"/>
              <a:gd name="connsiteX81" fmla="*/ 1223682 w 1815353"/>
              <a:gd name="connsiteY81" fmla="*/ 67235 h 1676400"/>
              <a:gd name="connsiteX82" fmla="*/ 1196788 w 1815353"/>
              <a:gd name="connsiteY82" fmla="*/ 80682 h 1676400"/>
              <a:gd name="connsiteX83" fmla="*/ 1156447 w 1815353"/>
              <a:gd name="connsiteY83" fmla="*/ 98611 h 1676400"/>
              <a:gd name="connsiteX84" fmla="*/ 1143000 w 1815353"/>
              <a:gd name="connsiteY84" fmla="*/ 103094 h 1676400"/>
              <a:gd name="connsiteX85" fmla="*/ 1107141 w 1815353"/>
              <a:gd name="connsiteY85" fmla="*/ 116541 h 1676400"/>
              <a:gd name="connsiteX86" fmla="*/ 1075765 w 1815353"/>
              <a:gd name="connsiteY86" fmla="*/ 129988 h 1676400"/>
              <a:gd name="connsiteX87" fmla="*/ 1062318 w 1815353"/>
              <a:gd name="connsiteY87" fmla="*/ 138952 h 1676400"/>
              <a:gd name="connsiteX88" fmla="*/ 1035424 w 1815353"/>
              <a:gd name="connsiteY88" fmla="*/ 147917 h 1676400"/>
              <a:gd name="connsiteX89" fmla="*/ 1008529 w 1815353"/>
              <a:gd name="connsiteY89" fmla="*/ 156882 h 1676400"/>
              <a:gd name="connsiteX90" fmla="*/ 995082 w 1815353"/>
              <a:gd name="connsiteY90" fmla="*/ 161364 h 1676400"/>
              <a:gd name="connsiteX91" fmla="*/ 945777 w 1815353"/>
              <a:gd name="connsiteY91" fmla="*/ 179294 h 1676400"/>
              <a:gd name="connsiteX92" fmla="*/ 927847 w 1815353"/>
              <a:gd name="connsiteY92" fmla="*/ 183776 h 1676400"/>
              <a:gd name="connsiteX93" fmla="*/ 909918 w 1815353"/>
              <a:gd name="connsiteY93" fmla="*/ 188258 h 1676400"/>
              <a:gd name="connsiteX94" fmla="*/ 865094 w 1815353"/>
              <a:gd name="connsiteY94" fmla="*/ 192741 h 1676400"/>
              <a:gd name="connsiteX95" fmla="*/ 806824 w 1815353"/>
              <a:gd name="connsiteY95" fmla="*/ 201705 h 1676400"/>
              <a:gd name="connsiteX96" fmla="*/ 721659 w 1815353"/>
              <a:gd name="connsiteY96" fmla="*/ 206188 h 1676400"/>
              <a:gd name="connsiteX97" fmla="*/ 627529 w 1815353"/>
              <a:gd name="connsiteY97" fmla="*/ 197223 h 1676400"/>
              <a:gd name="connsiteX98" fmla="*/ 578224 w 1815353"/>
              <a:gd name="connsiteY98" fmla="*/ 188258 h 1676400"/>
              <a:gd name="connsiteX99" fmla="*/ 542365 w 1815353"/>
              <a:gd name="connsiteY99" fmla="*/ 179294 h 1676400"/>
              <a:gd name="connsiteX100" fmla="*/ 510988 w 1815353"/>
              <a:gd name="connsiteY100" fmla="*/ 174811 h 1676400"/>
              <a:gd name="connsiteX101" fmla="*/ 457200 w 1815353"/>
              <a:gd name="connsiteY101" fmla="*/ 165847 h 1676400"/>
              <a:gd name="connsiteX102" fmla="*/ 407894 w 1815353"/>
              <a:gd name="connsiteY102" fmla="*/ 161364 h 1676400"/>
              <a:gd name="connsiteX103" fmla="*/ 385482 w 1815353"/>
              <a:gd name="connsiteY103" fmla="*/ 156882 h 1676400"/>
              <a:gd name="connsiteX104" fmla="*/ 367553 w 1815353"/>
              <a:gd name="connsiteY104" fmla="*/ 152400 h 1676400"/>
              <a:gd name="connsiteX105" fmla="*/ 295835 w 1815353"/>
              <a:gd name="connsiteY105" fmla="*/ 143435 h 1676400"/>
              <a:gd name="connsiteX106" fmla="*/ 273424 w 1815353"/>
              <a:gd name="connsiteY106" fmla="*/ 138952 h 1676400"/>
              <a:gd name="connsiteX107" fmla="*/ 259977 w 1815353"/>
              <a:gd name="connsiteY107" fmla="*/ 134470 h 1676400"/>
              <a:gd name="connsiteX108" fmla="*/ 116541 w 1815353"/>
              <a:gd name="connsiteY108" fmla="*/ 210670 h 1676400"/>
              <a:gd name="connsiteX109" fmla="*/ 53788 w 1815353"/>
              <a:gd name="connsiteY109" fmla="*/ 224117 h 1676400"/>
              <a:gd name="connsiteX110" fmla="*/ 35859 w 1815353"/>
              <a:gd name="connsiteY110" fmla="*/ 228600 h 1676400"/>
              <a:gd name="connsiteX111" fmla="*/ 8965 w 1815353"/>
              <a:gd name="connsiteY111" fmla="*/ 237564 h 1676400"/>
              <a:gd name="connsiteX112" fmla="*/ 44824 w 1815353"/>
              <a:gd name="connsiteY112" fmla="*/ 251011 h 1676400"/>
              <a:gd name="connsiteX113" fmla="*/ 71718 w 1815353"/>
              <a:gd name="connsiteY113" fmla="*/ 255494 h 1676400"/>
              <a:gd name="connsiteX114" fmla="*/ 107577 w 1815353"/>
              <a:gd name="connsiteY114" fmla="*/ 264458 h 1676400"/>
              <a:gd name="connsiteX115" fmla="*/ 80682 w 1815353"/>
              <a:gd name="connsiteY115" fmla="*/ 273423 h 1676400"/>
              <a:gd name="connsiteX116" fmla="*/ 49306 w 1815353"/>
              <a:gd name="connsiteY116" fmla="*/ 286870 h 1676400"/>
              <a:gd name="connsiteX117" fmla="*/ 35859 w 1815353"/>
              <a:gd name="connsiteY117" fmla="*/ 300317 h 1676400"/>
              <a:gd name="connsiteX118" fmla="*/ 49306 w 1815353"/>
              <a:gd name="connsiteY118" fmla="*/ 304800 h 1676400"/>
              <a:gd name="connsiteX119" fmla="*/ 98612 w 1815353"/>
              <a:gd name="connsiteY119" fmla="*/ 309282 h 1676400"/>
              <a:gd name="connsiteX120" fmla="*/ 116541 w 1815353"/>
              <a:gd name="connsiteY120" fmla="*/ 313764 h 1676400"/>
              <a:gd name="connsiteX121" fmla="*/ 94129 w 1815353"/>
              <a:gd name="connsiteY121" fmla="*/ 327211 h 1676400"/>
              <a:gd name="connsiteX122" fmla="*/ 76200 w 1815353"/>
              <a:gd name="connsiteY122" fmla="*/ 331694 h 1676400"/>
              <a:gd name="connsiteX123" fmla="*/ 62753 w 1815353"/>
              <a:gd name="connsiteY123" fmla="*/ 336176 h 1676400"/>
              <a:gd name="connsiteX124" fmla="*/ 49306 w 1815353"/>
              <a:gd name="connsiteY124" fmla="*/ 345141 h 1676400"/>
              <a:gd name="connsiteX125" fmla="*/ 53788 w 1815353"/>
              <a:gd name="connsiteY125" fmla="*/ 372035 h 1676400"/>
              <a:gd name="connsiteX126" fmla="*/ 89647 w 1815353"/>
              <a:gd name="connsiteY126" fmla="*/ 381000 h 1676400"/>
              <a:gd name="connsiteX127" fmla="*/ 103094 w 1815353"/>
              <a:gd name="connsiteY127" fmla="*/ 385482 h 1676400"/>
              <a:gd name="connsiteX128" fmla="*/ 85165 w 1815353"/>
              <a:gd name="connsiteY128" fmla="*/ 394447 h 1676400"/>
              <a:gd name="connsiteX129" fmla="*/ 44824 w 1815353"/>
              <a:gd name="connsiteY129" fmla="*/ 403411 h 1676400"/>
              <a:gd name="connsiteX130" fmla="*/ 31377 w 1815353"/>
              <a:gd name="connsiteY130" fmla="*/ 407894 h 1676400"/>
              <a:gd name="connsiteX131" fmla="*/ 17929 w 1815353"/>
              <a:gd name="connsiteY131" fmla="*/ 416858 h 1676400"/>
              <a:gd name="connsiteX132" fmla="*/ 67235 w 1815353"/>
              <a:gd name="connsiteY132" fmla="*/ 430305 h 1676400"/>
              <a:gd name="connsiteX133" fmla="*/ 26894 w 1815353"/>
              <a:gd name="connsiteY133" fmla="*/ 448235 h 1676400"/>
              <a:gd name="connsiteX134" fmla="*/ 13447 w 1815353"/>
              <a:gd name="connsiteY134" fmla="*/ 452717 h 1676400"/>
              <a:gd name="connsiteX135" fmla="*/ 0 w 1815353"/>
              <a:gd name="connsiteY135" fmla="*/ 461682 h 1676400"/>
              <a:gd name="connsiteX136" fmla="*/ 13447 w 1815353"/>
              <a:gd name="connsiteY136" fmla="*/ 470647 h 1676400"/>
              <a:gd name="connsiteX137" fmla="*/ 58271 w 1815353"/>
              <a:gd name="connsiteY137" fmla="*/ 479611 h 1676400"/>
              <a:gd name="connsiteX138" fmla="*/ 85165 w 1815353"/>
              <a:gd name="connsiteY138" fmla="*/ 484094 h 1676400"/>
              <a:gd name="connsiteX139" fmla="*/ 44824 w 1815353"/>
              <a:gd name="connsiteY139" fmla="*/ 497541 h 1676400"/>
              <a:gd name="connsiteX140" fmla="*/ 31377 w 1815353"/>
              <a:gd name="connsiteY140" fmla="*/ 502023 h 1676400"/>
              <a:gd name="connsiteX141" fmla="*/ 17929 w 1815353"/>
              <a:gd name="connsiteY141" fmla="*/ 510988 h 1676400"/>
              <a:gd name="connsiteX142" fmla="*/ 4482 w 1815353"/>
              <a:gd name="connsiteY142" fmla="*/ 515470 h 1676400"/>
              <a:gd name="connsiteX143" fmla="*/ 22412 w 1815353"/>
              <a:gd name="connsiteY143" fmla="*/ 519952 h 1676400"/>
              <a:gd name="connsiteX144" fmla="*/ 49306 w 1815353"/>
              <a:gd name="connsiteY144" fmla="*/ 528917 h 1676400"/>
              <a:gd name="connsiteX145" fmla="*/ 62753 w 1815353"/>
              <a:gd name="connsiteY145" fmla="*/ 533400 h 1676400"/>
              <a:gd name="connsiteX146" fmla="*/ 35859 w 1815353"/>
              <a:gd name="connsiteY146" fmla="*/ 555811 h 1676400"/>
              <a:gd name="connsiteX147" fmla="*/ 8965 w 1815353"/>
              <a:gd name="connsiteY147" fmla="*/ 582705 h 1676400"/>
              <a:gd name="connsiteX148" fmla="*/ 13447 w 1815353"/>
              <a:gd name="connsiteY148" fmla="*/ 600635 h 1676400"/>
              <a:gd name="connsiteX149" fmla="*/ 40341 w 1815353"/>
              <a:gd name="connsiteY149" fmla="*/ 614082 h 1676400"/>
              <a:gd name="connsiteX150" fmla="*/ 53788 w 1815353"/>
              <a:gd name="connsiteY150" fmla="*/ 623047 h 1676400"/>
              <a:gd name="connsiteX151" fmla="*/ 85165 w 1815353"/>
              <a:gd name="connsiteY151" fmla="*/ 632011 h 1676400"/>
              <a:gd name="connsiteX152" fmla="*/ 112059 w 1815353"/>
              <a:gd name="connsiteY152" fmla="*/ 640976 h 1676400"/>
              <a:gd name="connsiteX153" fmla="*/ 188259 w 1815353"/>
              <a:gd name="connsiteY153" fmla="*/ 649941 h 1676400"/>
              <a:gd name="connsiteX154" fmla="*/ 264459 w 1815353"/>
              <a:gd name="connsiteY154" fmla="*/ 645458 h 1676400"/>
              <a:gd name="connsiteX155" fmla="*/ 309282 w 1815353"/>
              <a:gd name="connsiteY155" fmla="*/ 636494 h 1676400"/>
              <a:gd name="connsiteX156" fmla="*/ 345141 w 1815353"/>
              <a:gd name="connsiteY156" fmla="*/ 632011 h 1676400"/>
              <a:gd name="connsiteX157" fmla="*/ 372035 w 1815353"/>
              <a:gd name="connsiteY157" fmla="*/ 623047 h 1676400"/>
              <a:gd name="connsiteX158" fmla="*/ 389965 w 1815353"/>
              <a:gd name="connsiteY158" fmla="*/ 618564 h 1676400"/>
              <a:gd name="connsiteX159" fmla="*/ 416859 w 1815353"/>
              <a:gd name="connsiteY159" fmla="*/ 609600 h 1676400"/>
              <a:gd name="connsiteX160" fmla="*/ 430306 w 1815353"/>
              <a:gd name="connsiteY160" fmla="*/ 605117 h 1676400"/>
              <a:gd name="connsiteX161" fmla="*/ 466165 w 1815353"/>
              <a:gd name="connsiteY161" fmla="*/ 600635 h 1676400"/>
              <a:gd name="connsiteX162" fmla="*/ 528918 w 1815353"/>
              <a:gd name="connsiteY162" fmla="*/ 587188 h 1676400"/>
              <a:gd name="connsiteX163" fmla="*/ 654424 w 1815353"/>
              <a:gd name="connsiteY163" fmla="*/ 582705 h 1676400"/>
              <a:gd name="connsiteX164" fmla="*/ 757518 w 1815353"/>
              <a:gd name="connsiteY164" fmla="*/ 569258 h 1676400"/>
              <a:gd name="connsiteX165" fmla="*/ 815788 w 1815353"/>
              <a:gd name="connsiteY165" fmla="*/ 555811 h 1676400"/>
              <a:gd name="connsiteX166" fmla="*/ 856129 w 1815353"/>
              <a:gd name="connsiteY166" fmla="*/ 551329 h 1676400"/>
              <a:gd name="connsiteX167" fmla="*/ 909918 w 1815353"/>
              <a:gd name="connsiteY167" fmla="*/ 555811 h 1676400"/>
              <a:gd name="connsiteX168" fmla="*/ 936812 w 1815353"/>
              <a:gd name="connsiteY168" fmla="*/ 578223 h 1676400"/>
              <a:gd name="connsiteX169" fmla="*/ 950259 w 1815353"/>
              <a:gd name="connsiteY169" fmla="*/ 596152 h 1676400"/>
              <a:gd name="connsiteX170" fmla="*/ 959224 w 1815353"/>
              <a:gd name="connsiteY170" fmla="*/ 609600 h 1676400"/>
              <a:gd name="connsiteX171" fmla="*/ 972671 w 1815353"/>
              <a:gd name="connsiteY171" fmla="*/ 618564 h 1676400"/>
              <a:gd name="connsiteX172" fmla="*/ 986118 w 1815353"/>
              <a:gd name="connsiteY172" fmla="*/ 649941 h 1676400"/>
              <a:gd name="connsiteX173" fmla="*/ 990600 w 1815353"/>
              <a:gd name="connsiteY173" fmla="*/ 667870 h 1676400"/>
              <a:gd name="connsiteX174" fmla="*/ 999565 w 1815353"/>
              <a:gd name="connsiteY174" fmla="*/ 685800 h 1676400"/>
              <a:gd name="connsiteX175" fmla="*/ 1004047 w 1815353"/>
              <a:gd name="connsiteY175" fmla="*/ 708211 h 1676400"/>
              <a:gd name="connsiteX176" fmla="*/ 1008529 w 1815353"/>
              <a:gd name="connsiteY176" fmla="*/ 721658 h 1676400"/>
              <a:gd name="connsiteX177" fmla="*/ 1013012 w 1815353"/>
              <a:gd name="connsiteY177" fmla="*/ 739588 h 1676400"/>
              <a:gd name="connsiteX178" fmla="*/ 999565 w 1815353"/>
              <a:gd name="connsiteY178" fmla="*/ 941294 h 1676400"/>
              <a:gd name="connsiteX179" fmla="*/ 990600 w 1815353"/>
              <a:gd name="connsiteY179" fmla="*/ 995082 h 1676400"/>
              <a:gd name="connsiteX180" fmla="*/ 981635 w 1815353"/>
              <a:gd name="connsiteY180" fmla="*/ 1138517 h 1676400"/>
              <a:gd name="connsiteX181" fmla="*/ 986118 w 1815353"/>
              <a:gd name="connsiteY181" fmla="*/ 1232647 h 1676400"/>
              <a:gd name="connsiteX182" fmla="*/ 990600 w 1815353"/>
              <a:gd name="connsiteY182" fmla="*/ 1272988 h 1676400"/>
              <a:gd name="connsiteX183" fmla="*/ 1004047 w 1815353"/>
              <a:gd name="connsiteY183" fmla="*/ 1344705 h 1676400"/>
              <a:gd name="connsiteX184" fmla="*/ 1008529 w 1815353"/>
              <a:gd name="connsiteY184" fmla="*/ 1389529 h 1676400"/>
              <a:gd name="connsiteX185" fmla="*/ 1013012 w 1815353"/>
              <a:gd name="connsiteY185" fmla="*/ 1402976 h 1676400"/>
              <a:gd name="connsiteX186" fmla="*/ 1017494 w 1815353"/>
              <a:gd name="connsiteY186" fmla="*/ 1425388 h 1676400"/>
              <a:gd name="connsiteX187" fmla="*/ 1026459 w 1815353"/>
              <a:gd name="connsiteY187" fmla="*/ 1456764 h 1676400"/>
              <a:gd name="connsiteX188" fmla="*/ 1030941 w 1815353"/>
              <a:gd name="connsiteY188" fmla="*/ 1474694 h 1676400"/>
              <a:gd name="connsiteX189" fmla="*/ 1035424 w 1815353"/>
              <a:gd name="connsiteY189" fmla="*/ 1501588 h 1676400"/>
              <a:gd name="connsiteX190" fmla="*/ 1044388 w 1815353"/>
              <a:gd name="connsiteY190" fmla="*/ 1519517 h 1676400"/>
              <a:gd name="connsiteX191" fmla="*/ 1048871 w 1815353"/>
              <a:gd name="connsiteY191" fmla="*/ 1537447 h 1676400"/>
              <a:gd name="connsiteX192" fmla="*/ 1053353 w 1815353"/>
              <a:gd name="connsiteY192" fmla="*/ 1550894 h 1676400"/>
              <a:gd name="connsiteX193" fmla="*/ 1057835 w 1815353"/>
              <a:gd name="connsiteY193" fmla="*/ 1568823 h 1676400"/>
              <a:gd name="connsiteX194" fmla="*/ 1071282 w 1815353"/>
              <a:gd name="connsiteY194" fmla="*/ 1609164 h 1676400"/>
              <a:gd name="connsiteX195" fmla="*/ 1080247 w 1815353"/>
              <a:gd name="connsiteY195" fmla="*/ 1636058 h 1676400"/>
              <a:gd name="connsiteX196" fmla="*/ 1093694 w 1815353"/>
              <a:gd name="connsiteY196" fmla="*/ 1676400 h 1676400"/>
              <a:gd name="connsiteX197" fmla="*/ 1102659 w 1815353"/>
              <a:gd name="connsiteY197" fmla="*/ 1662952 h 1676400"/>
              <a:gd name="connsiteX198" fmla="*/ 1107141 w 1815353"/>
              <a:gd name="connsiteY198" fmla="*/ 1649505 h 1676400"/>
              <a:gd name="connsiteX199" fmla="*/ 1120588 w 1815353"/>
              <a:gd name="connsiteY199" fmla="*/ 1640541 h 1676400"/>
              <a:gd name="connsiteX200" fmla="*/ 1134035 w 1815353"/>
              <a:gd name="connsiteY200" fmla="*/ 1627094 h 1676400"/>
              <a:gd name="connsiteX201" fmla="*/ 1147482 w 1815353"/>
              <a:gd name="connsiteY201" fmla="*/ 1618129 h 1676400"/>
              <a:gd name="connsiteX202" fmla="*/ 1174377 w 1815353"/>
              <a:gd name="connsiteY202" fmla="*/ 1609164 h 1676400"/>
              <a:gd name="connsiteX203" fmla="*/ 1183341 w 1815353"/>
              <a:gd name="connsiteY203" fmla="*/ 1595717 h 1676400"/>
              <a:gd name="connsiteX204" fmla="*/ 1210235 w 1815353"/>
              <a:gd name="connsiteY204" fmla="*/ 1582270 h 1676400"/>
              <a:gd name="connsiteX205" fmla="*/ 1250577 w 1815353"/>
              <a:gd name="connsiteY205" fmla="*/ 1564341 h 1676400"/>
              <a:gd name="connsiteX206" fmla="*/ 1264024 w 1815353"/>
              <a:gd name="connsiteY206" fmla="*/ 1559858 h 1676400"/>
              <a:gd name="connsiteX207" fmla="*/ 1290918 w 1815353"/>
              <a:gd name="connsiteY207" fmla="*/ 1546411 h 1676400"/>
              <a:gd name="connsiteX208" fmla="*/ 1304365 w 1815353"/>
              <a:gd name="connsiteY208" fmla="*/ 1537447 h 1676400"/>
              <a:gd name="connsiteX209" fmla="*/ 1331259 w 1815353"/>
              <a:gd name="connsiteY209" fmla="*/ 1528482 h 1676400"/>
              <a:gd name="connsiteX210" fmla="*/ 1344706 w 1815353"/>
              <a:gd name="connsiteY210" fmla="*/ 1524000 h 1676400"/>
              <a:gd name="connsiteX211" fmla="*/ 1376082 w 1815353"/>
              <a:gd name="connsiteY211" fmla="*/ 1519517 h 1676400"/>
              <a:gd name="connsiteX212" fmla="*/ 1456765 w 1815353"/>
              <a:gd name="connsiteY212" fmla="*/ 1524000 h 1676400"/>
              <a:gd name="connsiteX213" fmla="*/ 1483659 w 1815353"/>
              <a:gd name="connsiteY213" fmla="*/ 1537447 h 1676400"/>
              <a:gd name="connsiteX214" fmla="*/ 1497106 w 1815353"/>
              <a:gd name="connsiteY214" fmla="*/ 1541929 h 1676400"/>
              <a:gd name="connsiteX215" fmla="*/ 1519518 w 1815353"/>
              <a:gd name="connsiteY215" fmla="*/ 1541929 h 1676400"/>
              <a:gd name="connsiteX0" fmla="*/ 1519518 w 1815353"/>
              <a:gd name="connsiteY0" fmla="*/ 1541929 h 1676400"/>
              <a:gd name="connsiteX1" fmla="*/ 1506071 w 1815353"/>
              <a:gd name="connsiteY1" fmla="*/ 1528482 h 1676400"/>
              <a:gd name="connsiteX2" fmla="*/ 1501588 w 1815353"/>
              <a:gd name="connsiteY2" fmla="*/ 1510552 h 1676400"/>
              <a:gd name="connsiteX3" fmla="*/ 1497106 w 1815353"/>
              <a:gd name="connsiteY3" fmla="*/ 1497105 h 1676400"/>
              <a:gd name="connsiteX4" fmla="*/ 1488141 w 1815353"/>
              <a:gd name="connsiteY4" fmla="*/ 1443317 h 1676400"/>
              <a:gd name="connsiteX5" fmla="*/ 1479177 w 1815353"/>
              <a:gd name="connsiteY5" fmla="*/ 1402976 h 1676400"/>
              <a:gd name="connsiteX6" fmla="*/ 1474694 w 1815353"/>
              <a:gd name="connsiteY6" fmla="*/ 1362635 h 1676400"/>
              <a:gd name="connsiteX7" fmla="*/ 1470212 w 1815353"/>
              <a:gd name="connsiteY7" fmla="*/ 1344705 h 1676400"/>
              <a:gd name="connsiteX8" fmla="*/ 1465729 w 1815353"/>
              <a:gd name="connsiteY8" fmla="*/ 1322294 h 1676400"/>
              <a:gd name="connsiteX9" fmla="*/ 1456765 w 1815353"/>
              <a:gd name="connsiteY9" fmla="*/ 1286435 h 1676400"/>
              <a:gd name="connsiteX10" fmla="*/ 1443318 w 1815353"/>
              <a:gd name="connsiteY10" fmla="*/ 1192305 h 1676400"/>
              <a:gd name="connsiteX11" fmla="*/ 1438835 w 1815353"/>
              <a:gd name="connsiteY11" fmla="*/ 1169894 h 1676400"/>
              <a:gd name="connsiteX12" fmla="*/ 1434353 w 1815353"/>
              <a:gd name="connsiteY12" fmla="*/ 1147482 h 1676400"/>
              <a:gd name="connsiteX13" fmla="*/ 1425388 w 1815353"/>
              <a:gd name="connsiteY13" fmla="*/ 1066800 h 1676400"/>
              <a:gd name="connsiteX14" fmla="*/ 1416424 w 1815353"/>
              <a:gd name="connsiteY14" fmla="*/ 1013011 h 1676400"/>
              <a:gd name="connsiteX15" fmla="*/ 1411941 w 1815353"/>
              <a:gd name="connsiteY15" fmla="*/ 986117 h 1676400"/>
              <a:gd name="connsiteX16" fmla="*/ 1407459 w 1815353"/>
              <a:gd name="connsiteY16" fmla="*/ 851647 h 1676400"/>
              <a:gd name="connsiteX17" fmla="*/ 1402977 w 1815353"/>
              <a:gd name="connsiteY17" fmla="*/ 824752 h 1676400"/>
              <a:gd name="connsiteX18" fmla="*/ 1394012 w 1815353"/>
              <a:gd name="connsiteY18" fmla="*/ 775447 h 1676400"/>
              <a:gd name="connsiteX19" fmla="*/ 1380565 w 1815353"/>
              <a:gd name="connsiteY19" fmla="*/ 676835 h 1676400"/>
              <a:gd name="connsiteX20" fmla="*/ 1371600 w 1815353"/>
              <a:gd name="connsiteY20" fmla="*/ 623047 h 1676400"/>
              <a:gd name="connsiteX21" fmla="*/ 1376082 w 1815353"/>
              <a:gd name="connsiteY21" fmla="*/ 515470 h 1676400"/>
              <a:gd name="connsiteX22" fmla="*/ 1385047 w 1815353"/>
              <a:gd name="connsiteY22" fmla="*/ 488576 h 1676400"/>
              <a:gd name="connsiteX23" fmla="*/ 1389529 w 1815353"/>
              <a:gd name="connsiteY23" fmla="*/ 475129 h 1676400"/>
              <a:gd name="connsiteX24" fmla="*/ 1402977 w 1815353"/>
              <a:gd name="connsiteY24" fmla="*/ 434788 h 1676400"/>
              <a:gd name="connsiteX25" fmla="*/ 1407459 w 1815353"/>
              <a:gd name="connsiteY25" fmla="*/ 421341 h 1676400"/>
              <a:gd name="connsiteX26" fmla="*/ 1434353 w 1815353"/>
              <a:gd name="connsiteY26" fmla="*/ 398929 h 1676400"/>
              <a:gd name="connsiteX27" fmla="*/ 1470212 w 1815353"/>
              <a:gd name="connsiteY27" fmla="*/ 403411 h 1676400"/>
              <a:gd name="connsiteX28" fmla="*/ 1510553 w 1815353"/>
              <a:gd name="connsiteY28" fmla="*/ 430305 h 1676400"/>
              <a:gd name="connsiteX29" fmla="*/ 1519518 w 1815353"/>
              <a:gd name="connsiteY29" fmla="*/ 443752 h 1676400"/>
              <a:gd name="connsiteX30" fmla="*/ 1532965 w 1815353"/>
              <a:gd name="connsiteY30" fmla="*/ 470647 h 1676400"/>
              <a:gd name="connsiteX31" fmla="*/ 1559859 w 1815353"/>
              <a:gd name="connsiteY31" fmla="*/ 524435 h 1676400"/>
              <a:gd name="connsiteX32" fmla="*/ 1586753 w 1815353"/>
              <a:gd name="connsiteY32" fmla="*/ 542364 h 1676400"/>
              <a:gd name="connsiteX33" fmla="*/ 1600200 w 1815353"/>
              <a:gd name="connsiteY33" fmla="*/ 551329 h 1676400"/>
              <a:gd name="connsiteX34" fmla="*/ 1627094 w 1815353"/>
              <a:gd name="connsiteY34" fmla="*/ 569258 h 1676400"/>
              <a:gd name="connsiteX35" fmla="*/ 1636059 w 1815353"/>
              <a:gd name="connsiteY35" fmla="*/ 582705 h 1676400"/>
              <a:gd name="connsiteX36" fmla="*/ 1662953 w 1815353"/>
              <a:gd name="connsiteY36" fmla="*/ 591670 h 1676400"/>
              <a:gd name="connsiteX37" fmla="*/ 1653988 w 1815353"/>
              <a:gd name="connsiteY37" fmla="*/ 551329 h 1676400"/>
              <a:gd name="connsiteX38" fmla="*/ 1671918 w 1815353"/>
              <a:gd name="connsiteY38" fmla="*/ 542364 h 1676400"/>
              <a:gd name="connsiteX39" fmla="*/ 1685365 w 1815353"/>
              <a:gd name="connsiteY39" fmla="*/ 551329 h 1676400"/>
              <a:gd name="connsiteX40" fmla="*/ 1698812 w 1815353"/>
              <a:gd name="connsiteY40" fmla="*/ 555811 h 1676400"/>
              <a:gd name="connsiteX41" fmla="*/ 1716741 w 1815353"/>
              <a:gd name="connsiteY41" fmla="*/ 564776 h 1676400"/>
              <a:gd name="connsiteX42" fmla="*/ 1712259 w 1815353"/>
              <a:gd name="connsiteY42" fmla="*/ 542364 h 1676400"/>
              <a:gd name="connsiteX43" fmla="*/ 1694329 w 1815353"/>
              <a:gd name="connsiteY43" fmla="*/ 515470 h 1676400"/>
              <a:gd name="connsiteX44" fmla="*/ 1730188 w 1815353"/>
              <a:gd name="connsiteY44" fmla="*/ 524435 h 1676400"/>
              <a:gd name="connsiteX45" fmla="*/ 1716741 w 1815353"/>
              <a:gd name="connsiteY45" fmla="*/ 493058 h 1676400"/>
              <a:gd name="connsiteX46" fmla="*/ 1712259 w 1815353"/>
              <a:gd name="connsiteY46" fmla="*/ 479611 h 1676400"/>
              <a:gd name="connsiteX47" fmla="*/ 1734671 w 1815353"/>
              <a:gd name="connsiteY47" fmla="*/ 484094 h 1676400"/>
              <a:gd name="connsiteX48" fmla="*/ 1748118 w 1815353"/>
              <a:gd name="connsiteY48" fmla="*/ 488576 h 1676400"/>
              <a:gd name="connsiteX49" fmla="*/ 1766047 w 1815353"/>
              <a:gd name="connsiteY49" fmla="*/ 493058 h 1676400"/>
              <a:gd name="connsiteX50" fmla="*/ 1761565 w 1815353"/>
              <a:gd name="connsiteY50" fmla="*/ 475129 h 1676400"/>
              <a:gd name="connsiteX51" fmla="*/ 1752600 w 1815353"/>
              <a:gd name="connsiteY51" fmla="*/ 457200 h 1676400"/>
              <a:gd name="connsiteX52" fmla="*/ 1766047 w 1815353"/>
              <a:gd name="connsiteY52" fmla="*/ 452717 h 1676400"/>
              <a:gd name="connsiteX53" fmla="*/ 1801906 w 1815353"/>
              <a:gd name="connsiteY53" fmla="*/ 448235 h 1676400"/>
              <a:gd name="connsiteX54" fmla="*/ 1815353 w 1815353"/>
              <a:gd name="connsiteY54" fmla="*/ 421341 h 1676400"/>
              <a:gd name="connsiteX55" fmla="*/ 1801906 w 1815353"/>
              <a:gd name="connsiteY55" fmla="*/ 367552 h 1676400"/>
              <a:gd name="connsiteX56" fmla="*/ 1792941 w 1815353"/>
              <a:gd name="connsiteY56" fmla="*/ 340658 h 1676400"/>
              <a:gd name="connsiteX57" fmla="*/ 1788459 w 1815353"/>
              <a:gd name="connsiteY57" fmla="*/ 327211 h 1676400"/>
              <a:gd name="connsiteX58" fmla="*/ 1779494 w 1815353"/>
              <a:gd name="connsiteY58" fmla="*/ 273423 h 1676400"/>
              <a:gd name="connsiteX59" fmla="*/ 1770529 w 1815353"/>
              <a:gd name="connsiteY59" fmla="*/ 246529 h 1676400"/>
              <a:gd name="connsiteX60" fmla="*/ 1752600 w 1815353"/>
              <a:gd name="connsiteY60" fmla="*/ 215152 h 1676400"/>
              <a:gd name="connsiteX61" fmla="*/ 1739153 w 1815353"/>
              <a:gd name="connsiteY61" fmla="*/ 188258 h 1676400"/>
              <a:gd name="connsiteX62" fmla="*/ 1730188 w 1815353"/>
              <a:gd name="connsiteY62" fmla="*/ 161364 h 1676400"/>
              <a:gd name="connsiteX63" fmla="*/ 1716741 w 1815353"/>
              <a:gd name="connsiteY63" fmla="*/ 134470 h 1676400"/>
              <a:gd name="connsiteX64" fmla="*/ 1703294 w 1815353"/>
              <a:gd name="connsiteY64" fmla="*/ 125505 h 1676400"/>
              <a:gd name="connsiteX65" fmla="*/ 1698812 w 1815353"/>
              <a:gd name="connsiteY65" fmla="*/ 112058 h 1676400"/>
              <a:gd name="connsiteX66" fmla="*/ 1658471 w 1815353"/>
              <a:gd name="connsiteY66" fmla="*/ 80682 h 1676400"/>
              <a:gd name="connsiteX67" fmla="*/ 1627094 w 1815353"/>
              <a:gd name="connsiteY67" fmla="*/ 67235 h 1676400"/>
              <a:gd name="connsiteX68" fmla="*/ 1613647 w 1815353"/>
              <a:gd name="connsiteY68" fmla="*/ 58270 h 1676400"/>
              <a:gd name="connsiteX69" fmla="*/ 1600200 w 1815353"/>
              <a:gd name="connsiteY69" fmla="*/ 53788 h 1676400"/>
              <a:gd name="connsiteX70" fmla="*/ 1573306 w 1815353"/>
              <a:gd name="connsiteY70" fmla="*/ 35858 h 1676400"/>
              <a:gd name="connsiteX71" fmla="*/ 1559859 w 1815353"/>
              <a:gd name="connsiteY71" fmla="*/ 26894 h 1676400"/>
              <a:gd name="connsiteX72" fmla="*/ 1532965 w 1815353"/>
              <a:gd name="connsiteY72" fmla="*/ 17929 h 1676400"/>
              <a:gd name="connsiteX73" fmla="*/ 1519518 w 1815353"/>
              <a:gd name="connsiteY73" fmla="*/ 8964 h 1676400"/>
              <a:gd name="connsiteX74" fmla="*/ 1483659 w 1815353"/>
              <a:gd name="connsiteY74" fmla="*/ 0 h 1676400"/>
              <a:gd name="connsiteX75" fmla="*/ 1407459 w 1815353"/>
              <a:gd name="connsiteY75" fmla="*/ 4482 h 1676400"/>
              <a:gd name="connsiteX76" fmla="*/ 1380565 w 1815353"/>
              <a:gd name="connsiteY76" fmla="*/ 8964 h 1676400"/>
              <a:gd name="connsiteX77" fmla="*/ 1349188 w 1815353"/>
              <a:gd name="connsiteY77" fmla="*/ 13447 h 1676400"/>
              <a:gd name="connsiteX78" fmla="*/ 1304365 w 1815353"/>
              <a:gd name="connsiteY78" fmla="*/ 26894 h 1676400"/>
              <a:gd name="connsiteX79" fmla="*/ 1277471 w 1815353"/>
              <a:gd name="connsiteY79" fmla="*/ 44823 h 1676400"/>
              <a:gd name="connsiteX80" fmla="*/ 1250577 w 1815353"/>
              <a:gd name="connsiteY80" fmla="*/ 53788 h 1676400"/>
              <a:gd name="connsiteX81" fmla="*/ 1223682 w 1815353"/>
              <a:gd name="connsiteY81" fmla="*/ 67235 h 1676400"/>
              <a:gd name="connsiteX82" fmla="*/ 1196788 w 1815353"/>
              <a:gd name="connsiteY82" fmla="*/ 80682 h 1676400"/>
              <a:gd name="connsiteX83" fmla="*/ 1156447 w 1815353"/>
              <a:gd name="connsiteY83" fmla="*/ 98611 h 1676400"/>
              <a:gd name="connsiteX84" fmla="*/ 1143000 w 1815353"/>
              <a:gd name="connsiteY84" fmla="*/ 103094 h 1676400"/>
              <a:gd name="connsiteX85" fmla="*/ 1107141 w 1815353"/>
              <a:gd name="connsiteY85" fmla="*/ 116541 h 1676400"/>
              <a:gd name="connsiteX86" fmla="*/ 1075765 w 1815353"/>
              <a:gd name="connsiteY86" fmla="*/ 129988 h 1676400"/>
              <a:gd name="connsiteX87" fmla="*/ 1062318 w 1815353"/>
              <a:gd name="connsiteY87" fmla="*/ 138952 h 1676400"/>
              <a:gd name="connsiteX88" fmla="*/ 1035424 w 1815353"/>
              <a:gd name="connsiteY88" fmla="*/ 147917 h 1676400"/>
              <a:gd name="connsiteX89" fmla="*/ 1008529 w 1815353"/>
              <a:gd name="connsiteY89" fmla="*/ 156882 h 1676400"/>
              <a:gd name="connsiteX90" fmla="*/ 995082 w 1815353"/>
              <a:gd name="connsiteY90" fmla="*/ 161364 h 1676400"/>
              <a:gd name="connsiteX91" fmla="*/ 945777 w 1815353"/>
              <a:gd name="connsiteY91" fmla="*/ 179294 h 1676400"/>
              <a:gd name="connsiteX92" fmla="*/ 927847 w 1815353"/>
              <a:gd name="connsiteY92" fmla="*/ 183776 h 1676400"/>
              <a:gd name="connsiteX93" fmla="*/ 909918 w 1815353"/>
              <a:gd name="connsiteY93" fmla="*/ 188258 h 1676400"/>
              <a:gd name="connsiteX94" fmla="*/ 865094 w 1815353"/>
              <a:gd name="connsiteY94" fmla="*/ 192741 h 1676400"/>
              <a:gd name="connsiteX95" fmla="*/ 806824 w 1815353"/>
              <a:gd name="connsiteY95" fmla="*/ 201705 h 1676400"/>
              <a:gd name="connsiteX96" fmla="*/ 721659 w 1815353"/>
              <a:gd name="connsiteY96" fmla="*/ 206188 h 1676400"/>
              <a:gd name="connsiteX97" fmla="*/ 627529 w 1815353"/>
              <a:gd name="connsiteY97" fmla="*/ 197223 h 1676400"/>
              <a:gd name="connsiteX98" fmla="*/ 578224 w 1815353"/>
              <a:gd name="connsiteY98" fmla="*/ 188258 h 1676400"/>
              <a:gd name="connsiteX99" fmla="*/ 542365 w 1815353"/>
              <a:gd name="connsiteY99" fmla="*/ 179294 h 1676400"/>
              <a:gd name="connsiteX100" fmla="*/ 510988 w 1815353"/>
              <a:gd name="connsiteY100" fmla="*/ 174811 h 1676400"/>
              <a:gd name="connsiteX101" fmla="*/ 457200 w 1815353"/>
              <a:gd name="connsiteY101" fmla="*/ 165847 h 1676400"/>
              <a:gd name="connsiteX102" fmla="*/ 407894 w 1815353"/>
              <a:gd name="connsiteY102" fmla="*/ 161364 h 1676400"/>
              <a:gd name="connsiteX103" fmla="*/ 385482 w 1815353"/>
              <a:gd name="connsiteY103" fmla="*/ 156882 h 1676400"/>
              <a:gd name="connsiteX104" fmla="*/ 367553 w 1815353"/>
              <a:gd name="connsiteY104" fmla="*/ 152400 h 1676400"/>
              <a:gd name="connsiteX105" fmla="*/ 295835 w 1815353"/>
              <a:gd name="connsiteY105" fmla="*/ 143435 h 1676400"/>
              <a:gd name="connsiteX106" fmla="*/ 273424 w 1815353"/>
              <a:gd name="connsiteY106" fmla="*/ 138952 h 1676400"/>
              <a:gd name="connsiteX107" fmla="*/ 116541 w 1815353"/>
              <a:gd name="connsiteY107" fmla="*/ 210670 h 1676400"/>
              <a:gd name="connsiteX108" fmla="*/ 53788 w 1815353"/>
              <a:gd name="connsiteY108" fmla="*/ 224117 h 1676400"/>
              <a:gd name="connsiteX109" fmla="*/ 35859 w 1815353"/>
              <a:gd name="connsiteY109" fmla="*/ 228600 h 1676400"/>
              <a:gd name="connsiteX110" fmla="*/ 8965 w 1815353"/>
              <a:gd name="connsiteY110" fmla="*/ 237564 h 1676400"/>
              <a:gd name="connsiteX111" fmla="*/ 44824 w 1815353"/>
              <a:gd name="connsiteY111" fmla="*/ 251011 h 1676400"/>
              <a:gd name="connsiteX112" fmla="*/ 71718 w 1815353"/>
              <a:gd name="connsiteY112" fmla="*/ 255494 h 1676400"/>
              <a:gd name="connsiteX113" fmla="*/ 107577 w 1815353"/>
              <a:gd name="connsiteY113" fmla="*/ 264458 h 1676400"/>
              <a:gd name="connsiteX114" fmla="*/ 80682 w 1815353"/>
              <a:gd name="connsiteY114" fmla="*/ 273423 h 1676400"/>
              <a:gd name="connsiteX115" fmla="*/ 49306 w 1815353"/>
              <a:gd name="connsiteY115" fmla="*/ 286870 h 1676400"/>
              <a:gd name="connsiteX116" fmla="*/ 35859 w 1815353"/>
              <a:gd name="connsiteY116" fmla="*/ 300317 h 1676400"/>
              <a:gd name="connsiteX117" fmla="*/ 49306 w 1815353"/>
              <a:gd name="connsiteY117" fmla="*/ 304800 h 1676400"/>
              <a:gd name="connsiteX118" fmla="*/ 98612 w 1815353"/>
              <a:gd name="connsiteY118" fmla="*/ 309282 h 1676400"/>
              <a:gd name="connsiteX119" fmla="*/ 116541 w 1815353"/>
              <a:gd name="connsiteY119" fmla="*/ 313764 h 1676400"/>
              <a:gd name="connsiteX120" fmla="*/ 94129 w 1815353"/>
              <a:gd name="connsiteY120" fmla="*/ 327211 h 1676400"/>
              <a:gd name="connsiteX121" fmla="*/ 76200 w 1815353"/>
              <a:gd name="connsiteY121" fmla="*/ 331694 h 1676400"/>
              <a:gd name="connsiteX122" fmla="*/ 62753 w 1815353"/>
              <a:gd name="connsiteY122" fmla="*/ 336176 h 1676400"/>
              <a:gd name="connsiteX123" fmla="*/ 49306 w 1815353"/>
              <a:gd name="connsiteY123" fmla="*/ 345141 h 1676400"/>
              <a:gd name="connsiteX124" fmla="*/ 53788 w 1815353"/>
              <a:gd name="connsiteY124" fmla="*/ 372035 h 1676400"/>
              <a:gd name="connsiteX125" fmla="*/ 89647 w 1815353"/>
              <a:gd name="connsiteY125" fmla="*/ 381000 h 1676400"/>
              <a:gd name="connsiteX126" fmla="*/ 103094 w 1815353"/>
              <a:gd name="connsiteY126" fmla="*/ 385482 h 1676400"/>
              <a:gd name="connsiteX127" fmla="*/ 85165 w 1815353"/>
              <a:gd name="connsiteY127" fmla="*/ 394447 h 1676400"/>
              <a:gd name="connsiteX128" fmla="*/ 44824 w 1815353"/>
              <a:gd name="connsiteY128" fmla="*/ 403411 h 1676400"/>
              <a:gd name="connsiteX129" fmla="*/ 31377 w 1815353"/>
              <a:gd name="connsiteY129" fmla="*/ 407894 h 1676400"/>
              <a:gd name="connsiteX130" fmla="*/ 17929 w 1815353"/>
              <a:gd name="connsiteY130" fmla="*/ 416858 h 1676400"/>
              <a:gd name="connsiteX131" fmla="*/ 67235 w 1815353"/>
              <a:gd name="connsiteY131" fmla="*/ 430305 h 1676400"/>
              <a:gd name="connsiteX132" fmla="*/ 26894 w 1815353"/>
              <a:gd name="connsiteY132" fmla="*/ 448235 h 1676400"/>
              <a:gd name="connsiteX133" fmla="*/ 13447 w 1815353"/>
              <a:gd name="connsiteY133" fmla="*/ 452717 h 1676400"/>
              <a:gd name="connsiteX134" fmla="*/ 0 w 1815353"/>
              <a:gd name="connsiteY134" fmla="*/ 461682 h 1676400"/>
              <a:gd name="connsiteX135" fmla="*/ 13447 w 1815353"/>
              <a:gd name="connsiteY135" fmla="*/ 470647 h 1676400"/>
              <a:gd name="connsiteX136" fmla="*/ 58271 w 1815353"/>
              <a:gd name="connsiteY136" fmla="*/ 479611 h 1676400"/>
              <a:gd name="connsiteX137" fmla="*/ 85165 w 1815353"/>
              <a:gd name="connsiteY137" fmla="*/ 484094 h 1676400"/>
              <a:gd name="connsiteX138" fmla="*/ 44824 w 1815353"/>
              <a:gd name="connsiteY138" fmla="*/ 497541 h 1676400"/>
              <a:gd name="connsiteX139" fmla="*/ 31377 w 1815353"/>
              <a:gd name="connsiteY139" fmla="*/ 502023 h 1676400"/>
              <a:gd name="connsiteX140" fmla="*/ 17929 w 1815353"/>
              <a:gd name="connsiteY140" fmla="*/ 510988 h 1676400"/>
              <a:gd name="connsiteX141" fmla="*/ 4482 w 1815353"/>
              <a:gd name="connsiteY141" fmla="*/ 515470 h 1676400"/>
              <a:gd name="connsiteX142" fmla="*/ 22412 w 1815353"/>
              <a:gd name="connsiteY142" fmla="*/ 519952 h 1676400"/>
              <a:gd name="connsiteX143" fmla="*/ 49306 w 1815353"/>
              <a:gd name="connsiteY143" fmla="*/ 528917 h 1676400"/>
              <a:gd name="connsiteX144" fmla="*/ 62753 w 1815353"/>
              <a:gd name="connsiteY144" fmla="*/ 533400 h 1676400"/>
              <a:gd name="connsiteX145" fmla="*/ 35859 w 1815353"/>
              <a:gd name="connsiteY145" fmla="*/ 555811 h 1676400"/>
              <a:gd name="connsiteX146" fmla="*/ 8965 w 1815353"/>
              <a:gd name="connsiteY146" fmla="*/ 582705 h 1676400"/>
              <a:gd name="connsiteX147" fmla="*/ 13447 w 1815353"/>
              <a:gd name="connsiteY147" fmla="*/ 600635 h 1676400"/>
              <a:gd name="connsiteX148" fmla="*/ 40341 w 1815353"/>
              <a:gd name="connsiteY148" fmla="*/ 614082 h 1676400"/>
              <a:gd name="connsiteX149" fmla="*/ 53788 w 1815353"/>
              <a:gd name="connsiteY149" fmla="*/ 623047 h 1676400"/>
              <a:gd name="connsiteX150" fmla="*/ 85165 w 1815353"/>
              <a:gd name="connsiteY150" fmla="*/ 632011 h 1676400"/>
              <a:gd name="connsiteX151" fmla="*/ 112059 w 1815353"/>
              <a:gd name="connsiteY151" fmla="*/ 640976 h 1676400"/>
              <a:gd name="connsiteX152" fmla="*/ 188259 w 1815353"/>
              <a:gd name="connsiteY152" fmla="*/ 649941 h 1676400"/>
              <a:gd name="connsiteX153" fmla="*/ 264459 w 1815353"/>
              <a:gd name="connsiteY153" fmla="*/ 645458 h 1676400"/>
              <a:gd name="connsiteX154" fmla="*/ 309282 w 1815353"/>
              <a:gd name="connsiteY154" fmla="*/ 636494 h 1676400"/>
              <a:gd name="connsiteX155" fmla="*/ 345141 w 1815353"/>
              <a:gd name="connsiteY155" fmla="*/ 632011 h 1676400"/>
              <a:gd name="connsiteX156" fmla="*/ 372035 w 1815353"/>
              <a:gd name="connsiteY156" fmla="*/ 623047 h 1676400"/>
              <a:gd name="connsiteX157" fmla="*/ 389965 w 1815353"/>
              <a:gd name="connsiteY157" fmla="*/ 618564 h 1676400"/>
              <a:gd name="connsiteX158" fmla="*/ 416859 w 1815353"/>
              <a:gd name="connsiteY158" fmla="*/ 609600 h 1676400"/>
              <a:gd name="connsiteX159" fmla="*/ 430306 w 1815353"/>
              <a:gd name="connsiteY159" fmla="*/ 605117 h 1676400"/>
              <a:gd name="connsiteX160" fmla="*/ 466165 w 1815353"/>
              <a:gd name="connsiteY160" fmla="*/ 600635 h 1676400"/>
              <a:gd name="connsiteX161" fmla="*/ 528918 w 1815353"/>
              <a:gd name="connsiteY161" fmla="*/ 587188 h 1676400"/>
              <a:gd name="connsiteX162" fmla="*/ 654424 w 1815353"/>
              <a:gd name="connsiteY162" fmla="*/ 582705 h 1676400"/>
              <a:gd name="connsiteX163" fmla="*/ 757518 w 1815353"/>
              <a:gd name="connsiteY163" fmla="*/ 569258 h 1676400"/>
              <a:gd name="connsiteX164" fmla="*/ 815788 w 1815353"/>
              <a:gd name="connsiteY164" fmla="*/ 555811 h 1676400"/>
              <a:gd name="connsiteX165" fmla="*/ 856129 w 1815353"/>
              <a:gd name="connsiteY165" fmla="*/ 551329 h 1676400"/>
              <a:gd name="connsiteX166" fmla="*/ 909918 w 1815353"/>
              <a:gd name="connsiteY166" fmla="*/ 555811 h 1676400"/>
              <a:gd name="connsiteX167" fmla="*/ 936812 w 1815353"/>
              <a:gd name="connsiteY167" fmla="*/ 578223 h 1676400"/>
              <a:gd name="connsiteX168" fmla="*/ 950259 w 1815353"/>
              <a:gd name="connsiteY168" fmla="*/ 596152 h 1676400"/>
              <a:gd name="connsiteX169" fmla="*/ 959224 w 1815353"/>
              <a:gd name="connsiteY169" fmla="*/ 609600 h 1676400"/>
              <a:gd name="connsiteX170" fmla="*/ 972671 w 1815353"/>
              <a:gd name="connsiteY170" fmla="*/ 618564 h 1676400"/>
              <a:gd name="connsiteX171" fmla="*/ 986118 w 1815353"/>
              <a:gd name="connsiteY171" fmla="*/ 649941 h 1676400"/>
              <a:gd name="connsiteX172" fmla="*/ 990600 w 1815353"/>
              <a:gd name="connsiteY172" fmla="*/ 667870 h 1676400"/>
              <a:gd name="connsiteX173" fmla="*/ 999565 w 1815353"/>
              <a:gd name="connsiteY173" fmla="*/ 685800 h 1676400"/>
              <a:gd name="connsiteX174" fmla="*/ 1004047 w 1815353"/>
              <a:gd name="connsiteY174" fmla="*/ 708211 h 1676400"/>
              <a:gd name="connsiteX175" fmla="*/ 1008529 w 1815353"/>
              <a:gd name="connsiteY175" fmla="*/ 721658 h 1676400"/>
              <a:gd name="connsiteX176" fmla="*/ 1013012 w 1815353"/>
              <a:gd name="connsiteY176" fmla="*/ 739588 h 1676400"/>
              <a:gd name="connsiteX177" fmla="*/ 999565 w 1815353"/>
              <a:gd name="connsiteY177" fmla="*/ 941294 h 1676400"/>
              <a:gd name="connsiteX178" fmla="*/ 990600 w 1815353"/>
              <a:gd name="connsiteY178" fmla="*/ 995082 h 1676400"/>
              <a:gd name="connsiteX179" fmla="*/ 981635 w 1815353"/>
              <a:gd name="connsiteY179" fmla="*/ 1138517 h 1676400"/>
              <a:gd name="connsiteX180" fmla="*/ 986118 w 1815353"/>
              <a:gd name="connsiteY180" fmla="*/ 1232647 h 1676400"/>
              <a:gd name="connsiteX181" fmla="*/ 990600 w 1815353"/>
              <a:gd name="connsiteY181" fmla="*/ 1272988 h 1676400"/>
              <a:gd name="connsiteX182" fmla="*/ 1004047 w 1815353"/>
              <a:gd name="connsiteY182" fmla="*/ 1344705 h 1676400"/>
              <a:gd name="connsiteX183" fmla="*/ 1008529 w 1815353"/>
              <a:gd name="connsiteY183" fmla="*/ 1389529 h 1676400"/>
              <a:gd name="connsiteX184" fmla="*/ 1013012 w 1815353"/>
              <a:gd name="connsiteY184" fmla="*/ 1402976 h 1676400"/>
              <a:gd name="connsiteX185" fmla="*/ 1017494 w 1815353"/>
              <a:gd name="connsiteY185" fmla="*/ 1425388 h 1676400"/>
              <a:gd name="connsiteX186" fmla="*/ 1026459 w 1815353"/>
              <a:gd name="connsiteY186" fmla="*/ 1456764 h 1676400"/>
              <a:gd name="connsiteX187" fmla="*/ 1030941 w 1815353"/>
              <a:gd name="connsiteY187" fmla="*/ 1474694 h 1676400"/>
              <a:gd name="connsiteX188" fmla="*/ 1035424 w 1815353"/>
              <a:gd name="connsiteY188" fmla="*/ 1501588 h 1676400"/>
              <a:gd name="connsiteX189" fmla="*/ 1044388 w 1815353"/>
              <a:gd name="connsiteY189" fmla="*/ 1519517 h 1676400"/>
              <a:gd name="connsiteX190" fmla="*/ 1048871 w 1815353"/>
              <a:gd name="connsiteY190" fmla="*/ 1537447 h 1676400"/>
              <a:gd name="connsiteX191" fmla="*/ 1053353 w 1815353"/>
              <a:gd name="connsiteY191" fmla="*/ 1550894 h 1676400"/>
              <a:gd name="connsiteX192" fmla="*/ 1057835 w 1815353"/>
              <a:gd name="connsiteY192" fmla="*/ 1568823 h 1676400"/>
              <a:gd name="connsiteX193" fmla="*/ 1071282 w 1815353"/>
              <a:gd name="connsiteY193" fmla="*/ 1609164 h 1676400"/>
              <a:gd name="connsiteX194" fmla="*/ 1080247 w 1815353"/>
              <a:gd name="connsiteY194" fmla="*/ 1636058 h 1676400"/>
              <a:gd name="connsiteX195" fmla="*/ 1093694 w 1815353"/>
              <a:gd name="connsiteY195" fmla="*/ 1676400 h 1676400"/>
              <a:gd name="connsiteX196" fmla="*/ 1102659 w 1815353"/>
              <a:gd name="connsiteY196" fmla="*/ 1662952 h 1676400"/>
              <a:gd name="connsiteX197" fmla="*/ 1107141 w 1815353"/>
              <a:gd name="connsiteY197" fmla="*/ 1649505 h 1676400"/>
              <a:gd name="connsiteX198" fmla="*/ 1120588 w 1815353"/>
              <a:gd name="connsiteY198" fmla="*/ 1640541 h 1676400"/>
              <a:gd name="connsiteX199" fmla="*/ 1134035 w 1815353"/>
              <a:gd name="connsiteY199" fmla="*/ 1627094 h 1676400"/>
              <a:gd name="connsiteX200" fmla="*/ 1147482 w 1815353"/>
              <a:gd name="connsiteY200" fmla="*/ 1618129 h 1676400"/>
              <a:gd name="connsiteX201" fmla="*/ 1174377 w 1815353"/>
              <a:gd name="connsiteY201" fmla="*/ 1609164 h 1676400"/>
              <a:gd name="connsiteX202" fmla="*/ 1183341 w 1815353"/>
              <a:gd name="connsiteY202" fmla="*/ 1595717 h 1676400"/>
              <a:gd name="connsiteX203" fmla="*/ 1210235 w 1815353"/>
              <a:gd name="connsiteY203" fmla="*/ 1582270 h 1676400"/>
              <a:gd name="connsiteX204" fmla="*/ 1250577 w 1815353"/>
              <a:gd name="connsiteY204" fmla="*/ 1564341 h 1676400"/>
              <a:gd name="connsiteX205" fmla="*/ 1264024 w 1815353"/>
              <a:gd name="connsiteY205" fmla="*/ 1559858 h 1676400"/>
              <a:gd name="connsiteX206" fmla="*/ 1290918 w 1815353"/>
              <a:gd name="connsiteY206" fmla="*/ 1546411 h 1676400"/>
              <a:gd name="connsiteX207" fmla="*/ 1304365 w 1815353"/>
              <a:gd name="connsiteY207" fmla="*/ 1537447 h 1676400"/>
              <a:gd name="connsiteX208" fmla="*/ 1331259 w 1815353"/>
              <a:gd name="connsiteY208" fmla="*/ 1528482 h 1676400"/>
              <a:gd name="connsiteX209" fmla="*/ 1344706 w 1815353"/>
              <a:gd name="connsiteY209" fmla="*/ 1524000 h 1676400"/>
              <a:gd name="connsiteX210" fmla="*/ 1376082 w 1815353"/>
              <a:gd name="connsiteY210" fmla="*/ 1519517 h 1676400"/>
              <a:gd name="connsiteX211" fmla="*/ 1456765 w 1815353"/>
              <a:gd name="connsiteY211" fmla="*/ 1524000 h 1676400"/>
              <a:gd name="connsiteX212" fmla="*/ 1483659 w 1815353"/>
              <a:gd name="connsiteY212" fmla="*/ 1537447 h 1676400"/>
              <a:gd name="connsiteX213" fmla="*/ 1497106 w 1815353"/>
              <a:gd name="connsiteY213" fmla="*/ 1541929 h 1676400"/>
              <a:gd name="connsiteX214" fmla="*/ 1519518 w 1815353"/>
              <a:gd name="connsiteY214" fmla="*/ 1541929 h 1676400"/>
              <a:gd name="connsiteX0" fmla="*/ 1519518 w 1815353"/>
              <a:gd name="connsiteY0" fmla="*/ 1541929 h 1676400"/>
              <a:gd name="connsiteX1" fmla="*/ 1506071 w 1815353"/>
              <a:gd name="connsiteY1" fmla="*/ 1528482 h 1676400"/>
              <a:gd name="connsiteX2" fmla="*/ 1501588 w 1815353"/>
              <a:gd name="connsiteY2" fmla="*/ 1510552 h 1676400"/>
              <a:gd name="connsiteX3" fmla="*/ 1497106 w 1815353"/>
              <a:gd name="connsiteY3" fmla="*/ 1497105 h 1676400"/>
              <a:gd name="connsiteX4" fmla="*/ 1488141 w 1815353"/>
              <a:gd name="connsiteY4" fmla="*/ 1443317 h 1676400"/>
              <a:gd name="connsiteX5" fmla="*/ 1479177 w 1815353"/>
              <a:gd name="connsiteY5" fmla="*/ 1402976 h 1676400"/>
              <a:gd name="connsiteX6" fmla="*/ 1474694 w 1815353"/>
              <a:gd name="connsiteY6" fmla="*/ 1362635 h 1676400"/>
              <a:gd name="connsiteX7" fmla="*/ 1470212 w 1815353"/>
              <a:gd name="connsiteY7" fmla="*/ 1344705 h 1676400"/>
              <a:gd name="connsiteX8" fmla="*/ 1465729 w 1815353"/>
              <a:gd name="connsiteY8" fmla="*/ 1322294 h 1676400"/>
              <a:gd name="connsiteX9" fmla="*/ 1456765 w 1815353"/>
              <a:gd name="connsiteY9" fmla="*/ 1286435 h 1676400"/>
              <a:gd name="connsiteX10" fmla="*/ 1443318 w 1815353"/>
              <a:gd name="connsiteY10" fmla="*/ 1192305 h 1676400"/>
              <a:gd name="connsiteX11" fmla="*/ 1438835 w 1815353"/>
              <a:gd name="connsiteY11" fmla="*/ 1169894 h 1676400"/>
              <a:gd name="connsiteX12" fmla="*/ 1434353 w 1815353"/>
              <a:gd name="connsiteY12" fmla="*/ 1147482 h 1676400"/>
              <a:gd name="connsiteX13" fmla="*/ 1425388 w 1815353"/>
              <a:gd name="connsiteY13" fmla="*/ 1066800 h 1676400"/>
              <a:gd name="connsiteX14" fmla="*/ 1416424 w 1815353"/>
              <a:gd name="connsiteY14" fmla="*/ 1013011 h 1676400"/>
              <a:gd name="connsiteX15" fmla="*/ 1411941 w 1815353"/>
              <a:gd name="connsiteY15" fmla="*/ 986117 h 1676400"/>
              <a:gd name="connsiteX16" fmla="*/ 1407459 w 1815353"/>
              <a:gd name="connsiteY16" fmla="*/ 851647 h 1676400"/>
              <a:gd name="connsiteX17" fmla="*/ 1402977 w 1815353"/>
              <a:gd name="connsiteY17" fmla="*/ 824752 h 1676400"/>
              <a:gd name="connsiteX18" fmla="*/ 1394012 w 1815353"/>
              <a:gd name="connsiteY18" fmla="*/ 775447 h 1676400"/>
              <a:gd name="connsiteX19" fmla="*/ 1380565 w 1815353"/>
              <a:gd name="connsiteY19" fmla="*/ 676835 h 1676400"/>
              <a:gd name="connsiteX20" fmla="*/ 1371600 w 1815353"/>
              <a:gd name="connsiteY20" fmla="*/ 623047 h 1676400"/>
              <a:gd name="connsiteX21" fmla="*/ 1376082 w 1815353"/>
              <a:gd name="connsiteY21" fmla="*/ 515470 h 1676400"/>
              <a:gd name="connsiteX22" fmla="*/ 1385047 w 1815353"/>
              <a:gd name="connsiteY22" fmla="*/ 488576 h 1676400"/>
              <a:gd name="connsiteX23" fmla="*/ 1389529 w 1815353"/>
              <a:gd name="connsiteY23" fmla="*/ 475129 h 1676400"/>
              <a:gd name="connsiteX24" fmla="*/ 1402977 w 1815353"/>
              <a:gd name="connsiteY24" fmla="*/ 434788 h 1676400"/>
              <a:gd name="connsiteX25" fmla="*/ 1407459 w 1815353"/>
              <a:gd name="connsiteY25" fmla="*/ 421341 h 1676400"/>
              <a:gd name="connsiteX26" fmla="*/ 1434353 w 1815353"/>
              <a:gd name="connsiteY26" fmla="*/ 398929 h 1676400"/>
              <a:gd name="connsiteX27" fmla="*/ 1470212 w 1815353"/>
              <a:gd name="connsiteY27" fmla="*/ 403411 h 1676400"/>
              <a:gd name="connsiteX28" fmla="*/ 1510553 w 1815353"/>
              <a:gd name="connsiteY28" fmla="*/ 430305 h 1676400"/>
              <a:gd name="connsiteX29" fmla="*/ 1519518 w 1815353"/>
              <a:gd name="connsiteY29" fmla="*/ 443752 h 1676400"/>
              <a:gd name="connsiteX30" fmla="*/ 1532965 w 1815353"/>
              <a:gd name="connsiteY30" fmla="*/ 470647 h 1676400"/>
              <a:gd name="connsiteX31" fmla="*/ 1559859 w 1815353"/>
              <a:gd name="connsiteY31" fmla="*/ 524435 h 1676400"/>
              <a:gd name="connsiteX32" fmla="*/ 1586753 w 1815353"/>
              <a:gd name="connsiteY32" fmla="*/ 542364 h 1676400"/>
              <a:gd name="connsiteX33" fmla="*/ 1600200 w 1815353"/>
              <a:gd name="connsiteY33" fmla="*/ 551329 h 1676400"/>
              <a:gd name="connsiteX34" fmla="*/ 1627094 w 1815353"/>
              <a:gd name="connsiteY34" fmla="*/ 569258 h 1676400"/>
              <a:gd name="connsiteX35" fmla="*/ 1636059 w 1815353"/>
              <a:gd name="connsiteY35" fmla="*/ 582705 h 1676400"/>
              <a:gd name="connsiteX36" fmla="*/ 1662953 w 1815353"/>
              <a:gd name="connsiteY36" fmla="*/ 591670 h 1676400"/>
              <a:gd name="connsiteX37" fmla="*/ 1653988 w 1815353"/>
              <a:gd name="connsiteY37" fmla="*/ 551329 h 1676400"/>
              <a:gd name="connsiteX38" fmla="*/ 1671918 w 1815353"/>
              <a:gd name="connsiteY38" fmla="*/ 542364 h 1676400"/>
              <a:gd name="connsiteX39" fmla="*/ 1685365 w 1815353"/>
              <a:gd name="connsiteY39" fmla="*/ 551329 h 1676400"/>
              <a:gd name="connsiteX40" fmla="*/ 1698812 w 1815353"/>
              <a:gd name="connsiteY40" fmla="*/ 555811 h 1676400"/>
              <a:gd name="connsiteX41" fmla="*/ 1716741 w 1815353"/>
              <a:gd name="connsiteY41" fmla="*/ 564776 h 1676400"/>
              <a:gd name="connsiteX42" fmla="*/ 1712259 w 1815353"/>
              <a:gd name="connsiteY42" fmla="*/ 542364 h 1676400"/>
              <a:gd name="connsiteX43" fmla="*/ 1694329 w 1815353"/>
              <a:gd name="connsiteY43" fmla="*/ 515470 h 1676400"/>
              <a:gd name="connsiteX44" fmla="*/ 1730188 w 1815353"/>
              <a:gd name="connsiteY44" fmla="*/ 524435 h 1676400"/>
              <a:gd name="connsiteX45" fmla="*/ 1716741 w 1815353"/>
              <a:gd name="connsiteY45" fmla="*/ 493058 h 1676400"/>
              <a:gd name="connsiteX46" fmla="*/ 1712259 w 1815353"/>
              <a:gd name="connsiteY46" fmla="*/ 479611 h 1676400"/>
              <a:gd name="connsiteX47" fmla="*/ 1734671 w 1815353"/>
              <a:gd name="connsiteY47" fmla="*/ 484094 h 1676400"/>
              <a:gd name="connsiteX48" fmla="*/ 1748118 w 1815353"/>
              <a:gd name="connsiteY48" fmla="*/ 488576 h 1676400"/>
              <a:gd name="connsiteX49" fmla="*/ 1766047 w 1815353"/>
              <a:gd name="connsiteY49" fmla="*/ 493058 h 1676400"/>
              <a:gd name="connsiteX50" fmla="*/ 1761565 w 1815353"/>
              <a:gd name="connsiteY50" fmla="*/ 475129 h 1676400"/>
              <a:gd name="connsiteX51" fmla="*/ 1752600 w 1815353"/>
              <a:gd name="connsiteY51" fmla="*/ 457200 h 1676400"/>
              <a:gd name="connsiteX52" fmla="*/ 1766047 w 1815353"/>
              <a:gd name="connsiteY52" fmla="*/ 452717 h 1676400"/>
              <a:gd name="connsiteX53" fmla="*/ 1801906 w 1815353"/>
              <a:gd name="connsiteY53" fmla="*/ 448235 h 1676400"/>
              <a:gd name="connsiteX54" fmla="*/ 1815353 w 1815353"/>
              <a:gd name="connsiteY54" fmla="*/ 421341 h 1676400"/>
              <a:gd name="connsiteX55" fmla="*/ 1801906 w 1815353"/>
              <a:gd name="connsiteY55" fmla="*/ 367552 h 1676400"/>
              <a:gd name="connsiteX56" fmla="*/ 1792941 w 1815353"/>
              <a:gd name="connsiteY56" fmla="*/ 340658 h 1676400"/>
              <a:gd name="connsiteX57" fmla="*/ 1788459 w 1815353"/>
              <a:gd name="connsiteY57" fmla="*/ 327211 h 1676400"/>
              <a:gd name="connsiteX58" fmla="*/ 1779494 w 1815353"/>
              <a:gd name="connsiteY58" fmla="*/ 273423 h 1676400"/>
              <a:gd name="connsiteX59" fmla="*/ 1770529 w 1815353"/>
              <a:gd name="connsiteY59" fmla="*/ 246529 h 1676400"/>
              <a:gd name="connsiteX60" fmla="*/ 1752600 w 1815353"/>
              <a:gd name="connsiteY60" fmla="*/ 215152 h 1676400"/>
              <a:gd name="connsiteX61" fmla="*/ 1739153 w 1815353"/>
              <a:gd name="connsiteY61" fmla="*/ 188258 h 1676400"/>
              <a:gd name="connsiteX62" fmla="*/ 1730188 w 1815353"/>
              <a:gd name="connsiteY62" fmla="*/ 161364 h 1676400"/>
              <a:gd name="connsiteX63" fmla="*/ 1716741 w 1815353"/>
              <a:gd name="connsiteY63" fmla="*/ 134470 h 1676400"/>
              <a:gd name="connsiteX64" fmla="*/ 1703294 w 1815353"/>
              <a:gd name="connsiteY64" fmla="*/ 125505 h 1676400"/>
              <a:gd name="connsiteX65" fmla="*/ 1698812 w 1815353"/>
              <a:gd name="connsiteY65" fmla="*/ 112058 h 1676400"/>
              <a:gd name="connsiteX66" fmla="*/ 1658471 w 1815353"/>
              <a:gd name="connsiteY66" fmla="*/ 80682 h 1676400"/>
              <a:gd name="connsiteX67" fmla="*/ 1627094 w 1815353"/>
              <a:gd name="connsiteY67" fmla="*/ 67235 h 1676400"/>
              <a:gd name="connsiteX68" fmla="*/ 1613647 w 1815353"/>
              <a:gd name="connsiteY68" fmla="*/ 58270 h 1676400"/>
              <a:gd name="connsiteX69" fmla="*/ 1600200 w 1815353"/>
              <a:gd name="connsiteY69" fmla="*/ 53788 h 1676400"/>
              <a:gd name="connsiteX70" fmla="*/ 1573306 w 1815353"/>
              <a:gd name="connsiteY70" fmla="*/ 35858 h 1676400"/>
              <a:gd name="connsiteX71" fmla="*/ 1559859 w 1815353"/>
              <a:gd name="connsiteY71" fmla="*/ 26894 h 1676400"/>
              <a:gd name="connsiteX72" fmla="*/ 1532965 w 1815353"/>
              <a:gd name="connsiteY72" fmla="*/ 17929 h 1676400"/>
              <a:gd name="connsiteX73" fmla="*/ 1519518 w 1815353"/>
              <a:gd name="connsiteY73" fmla="*/ 8964 h 1676400"/>
              <a:gd name="connsiteX74" fmla="*/ 1483659 w 1815353"/>
              <a:gd name="connsiteY74" fmla="*/ 0 h 1676400"/>
              <a:gd name="connsiteX75" fmla="*/ 1407459 w 1815353"/>
              <a:gd name="connsiteY75" fmla="*/ 4482 h 1676400"/>
              <a:gd name="connsiteX76" fmla="*/ 1380565 w 1815353"/>
              <a:gd name="connsiteY76" fmla="*/ 8964 h 1676400"/>
              <a:gd name="connsiteX77" fmla="*/ 1349188 w 1815353"/>
              <a:gd name="connsiteY77" fmla="*/ 13447 h 1676400"/>
              <a:gd name="connsiteX78" fmla="*/ 1304365 w 1815353"/>
              <a:gd name="connsiteY78" fmla="*/ 26894 h 1676400"/>
              <a:gd name="connsiteX79" fmla="*/ 1277471 w 1815353"/>
              <a:gd name="connsiteY79" fmla="*/ 44823 h 1676400"/>
              <a:gd name="connsiteX80" fmla="*/ 1250577 w 1815353"/>
              <a:gd name="connsiteY80" fmla="*/ 53788 h 1676400"/>
              <a:gd name="connsiteX81" fmla="*/ 1223682 w 1815353"/>
              <a:gd name="connsiteY81" fmla="*/ 67235 h 1676400"/>
              <a:gd name="connsiteX82" fmla="*/ 1196788 w 1815353"/>
              <a:gd name="connsiteY82" fmla="*/ 80682 h 1676400"/>
              <a:gd name="connsiteX83" fmla="*/ 1156447 w 1815353"/>
              <a:gd name="connsiteY83" fmla="*/ 98611 h 1676400"/>
              <a:gd name="connsiteX84" fmla="*/ 1143000 w 1815353"/>
              <a:gd name="connsiteY84" fmla="*/ 103094 h 1676400"/>
              <a:gd name="connsiteX85" fmla="*/ 1107141 w 1815353"/>
              <a:gd name="connsiteY85" fmla="*/ 116541 h 1676400"/>
              <a:gd name="connsiteX86" fmla="*/ 1075765 w 1815353"/>
              <a:gd name="connsiteY86" fmla="*/ 129988 h 1676400"/>
              <a:gd name="connsiteX87" fmla="*/ 1062318 w 1815353"/>
              <a:gd name="connsiteY87" fmla="*/ 138952 h 1676400"/>
              <a:gd name="connsiteX88" fmla="*/ 1035424 w 1815353"/>
              <a:gd name="connsiteY88" fmla="*/ 147917 h 1676400"/>
              <a:gd name="connsiteX89" fmla="*/ 1008529 w 1815353"/>
              <a:gd name="connsiteY89" fmla="*/ 156882 h 1676400"/>
              <a:gd name="connsiteX90" fmla="*/ 995082 w 1815353"/>
              <a:gd name="connsiteY90" fmla="*/ 161364 h 1676400"/>
              <a:gd name="connsiteX91" fmla="*/ 945777 w 1815353"/>
              <a:gd name="connsiteY91" fmla="*/ 179294 h 1676400"/>
              <a:gd name="connsiteX92" fmla="*/ 927847 w 1815353"/>
              <a:gd name="connsiteY92" fmla="*/ 183776 h 1676400"/>
              <a:gd name="connsiteX93" fmla="*/ 909918 w 1815353"/>
              <a:gd name="connsiteY93" fmla="*/ 188258 h 1676400"/>
              <a:gd name="connsiteX94" fmla="*/ 865094 w 1815353"/>
              <a:gd name="connsiteY94" fmla="*/ 192741 h 1676400"/>
              <a:gd name="connsiteX95" fmla="*/ 806824 w 1815353"/>
              <a:gd name="connsiteY95" fmla="*/ 201705 h 1676400"/>
              <a:gd name="connsiteX96" fmla="*/ 721659 w 1815353"/>
              <a:gd name="connsiteY96" fmla="*/ 206188 h 1676400"/>
              <a:gd name="connsiteX97" fmla="*/ 627529 w 1815353"/>
              <a:gd name="connsiteY97" fmla="*/ 197223 h 1676400"/>
              <a:gd name="connsiteX98" fmla="*/ 578224 w 1815353"/>
              <a:gd name="connsiteY98" fmla="*/ 188258 h 1676400"/>
              <a:gd name="connsiteX99" fmla="*/ 542365 w 1815353"/>
              <a:gd name="connsiteY99" fmla="*/ 179294 h 1676400"/>
              <a:gd name="connsiteX100" fmla="*/ 510988 w 1815353"/>
              <a:gd name="connsiteY100" fmla="*/ 174811 h 1676400"/>
              <a:gd name="connsiteX101" fmla="*/ 457200 w 1815353"/>
              <a:gd name="connsiteY101" fmla="*/ 165847 h 1676400"/>
              <a:gd name="connsiteX102" fmla="*/ 407894 w 1815353"/>
              <a:gd name="connsiteY102" fmla="*/ 161364 h 1676400"/>
              <a:gd name="connsiteX103" fmla="*/ 385482 w 1815353"/>
              <a:gd name="connsiteY103" fmla="*/ 156882 h 1676400"/>
              <a:gd name="connsiteX104" fmla="*/ 367553 w 1815353"/>
              <a:gd name="connsiteY104" fmla="*/ 152400 h 1676400"/>
              <a:gd name="connsiteX105" fmla="*/ 295835 w 1815353"/>
              <a:gd name="connsiteY105" fmla="*/ 143435 h 1676400"/>
              <a:gd name="connsiteX106" fmla="*/ 116541 w 1815353"/>
              <a:gd name="connsiteY106" fmla="*/ 210670 h 1676400"/>
              <a:gd name="connsiteX107" fmla="*/ 53788 w 1815353"/>
              <a:gd name="connsiteY107" fmla="*/ 224117 h 1676400"/>
              <a:gd name="connsiteX108" fmla="*/ 35859 w 1815353"/>
              <a:gd name="connsiteY108" fmla="*/ 228600 h 1676400"/>
              <a:gd name="connsiteX109" fmla="*/ 8965 w 1815353"/>
              <a:gd name="connsiteY109" fmla="*/ 237564 h 1676400"/>
              <a:gd name="connsiteX110" fmla="*/ 44824 w 1815353"/>
              <a:gd name="connsiteY110" fmla="*/ 251011 h 1676400"/>
              <a:gd name="connsiteX111" fmla="*/ 71718 w 1815353"/>
              <a:gd name="connsiteY111" fmla="*/ 255494 h 1676400"/>
              <a:gd name="connsiteX112" fmla="*/ 107577 w 1815353"/>
              <a:gd name="connsiteY112" fmla="*/ 264458 h 1676400"/>
              <a:gd name="connsiteX113" fmla="*/ 80682 w 1815353"/>
              <a:gd name="connsiteY113" fmla="*/ 273423 h 1676400"/>
              <a:gd name="connsiteX114" fmla="*/ 49306 w 1815353"/>
              <a:gd name="connsiteY114" fmla="*/ 286870 h 1676400"/>
              <a:gd name="connsiteX115" fmla="*/ 35859 w 1815353"/>
              <a:gd name="connsiteY115" fmla="*/ 300317 h 1676400"/>
              <a:gd name="connsiteX116" fmla="*/ 49306 w 1815353"/>
              <a:gd name="connsiteY116" fmla="*/ 304800 h 1676400"/>
              <a:gd name="connsiteX117" fmla="*/ 98612 w 1815353"/>
              <a:gd name="connsiteY117" fmla="*/ 309282 h 1676400"/>
              <a:gd name="connsiteX118" fmla="*/ 116541 w 1815353"/>
              <a:gd name="connsiteY118" fmla="*/ 313764 h 1676400"/>
              <a:gd name="connsiteX119" fmla="*/ 94129 w 1815353"/>
              <a:gd name="connsiteY119" fmla="*/ 327211 h 1676400"/>
              <a:gd name="connsiteX120" fmla="*/ 76200 w 1815353"/>
              <a:gd name="connsiteY120" fmla="*/ 331694 h 1676400"/>
              <a:gd name="connsiteX121" fmla="*/ 62753 w 1815353"/>
              <a:gd name="connsiteY121" fmla="*/ 336176 h 1676400"/>
              <a:gd name="connsiteX122" fmla="*/ 49306 w 1815353"/>
              <a:gd name="connsiteY122" fmla="*/ 345141 h 1676400"/>
              <a:gd name="connsiteX123" fmla="*/ 53788 w 1815353"/>
              <a:gd name="connsiteY123" fmla="*/ 372035 h 1676400"/>
              <a:gd name="connsiteX124" fmla="*/ 89647 w 1815353"/>
              <a:gd name="connsiteY124" fmla="*/ 381000 h 1676400"/>
              <a:gd name="connsiteX125" fmla="*/ 103094 w 1815353"/>
              <a:gd name="connsiteY125" fmla="*/ 385482 h 1676400"/>
              <a:gd name="connsiteX126" fmla="*/ 85165 w 1815353"/>
              <a:gd name="connsiteY126" fmla="*/ 394447 h 1676400"/>
              <a:gd name="connsiteX127" fmla="*/ 44824 w 1815353"/>
              <a:gd name="connsiteY127" fmla="*/ 403411 h 1676400"/>
              <a:gd name="connsiteX128" fmla="*/ 31377 w 1815353"/>
              <a:gd name="connsiteY128" fmla="*/ 407894 h 1676400"/>
              <a:gd name="connsiteX129" fmla="*/ 17929 w 1815353"/>
              <a:gd name="connsiteY129" fmla="*/ 416858 h 1676400"/>
              <a:gd name="connsiteX130" fmla="*/ 67235 w 1815353"/>
              <a:gd name="connsiteY130" fmla="*/ 430305 h 1676400"/>
              <a:gd name="connsiteX131" fmla="*/ 26894 w 1815353"/>
              <a:gd name="connsiteY131" fmla="*/ 448235 h 1676400"/>
              <a:gd name="connsiteX132" fmla="*/ 13447 w 1815353"/>
              <a:gd name="connsiteY132" fmla="*/ 452717 h 1676400"/>
              <a:gd name="connsiteX133" fmla="*/ 0 w 1815353"/>
              <a:gd name="connsiteY133" fmla="*/ 461682 h 1676400"/>
              <a:gd name="connsiteX134" fmla="*/ 13447 w 1815353"/>
              <a:gd name="connsiteY134" fmla="*/ 470647 h 1676400"/>
              <a:gd name="connsiteX135" fmla="*/ 58271 w 1815353"/>
              <a:gd name="connsiteY135" fmla="*/ 479611 h 1676400"/>
              <a:gd name="connsiteX136" fmla="*/ 85165 w 1815353"/>
              <a:gd name="connsiteY136" fmla="*/ 484094 h 1676400"/>
              <a:gd name="connsiteX137" fmla="*/ 44824 w 1815353"/>
              <a:gd name="connsiteY137" fmla="*/ 497541 h 1676400"/>
              <a:gd name="connsiteX138" fmla="*/ 31377 w 1815353"/>
              <a:gd name="connsiteY138" fmla="*/ 502023 h 1676400"/>
              <a:gd name="connsiteX139" fmla="*/ 17929 w 1815353"/>
              <a:gd name="connsiteY139" fmla="*/ 510988 h 1676400"/>
              <a:gd name="connsiteX140" fmla="*/ 4482 w 1815353"/>
              <a:gd name="connsiteY140" fmla="*/ 515470 h 1676400"/>
              <a:gd name="connsiteX141" fmla="*/ 22412 w 1815353"/>
              <a:gd name="connsiteY141" fmla="*/ 519952 h 1676400"/>
              <a:gd name="connsiteX142" fmla="*/ 49306 w 1815353"/>
              <a:gd name="connsiteY142" fmla="*/ 528917 h 1676400"/>
              <a:gd name="connsiteX143" fmla="*/ 62753 w 1815353"/>
              <a:gd name="connsiteY143" fmla="*/ 533400 h 1676400"/>
              <a:gd name="connsiteX144" fmla="*/ 35859 w 1815353"/>
              <a:gd name="connsiteY144" fmla="*/ 555811 h 1676400"/>
              <a:gd name="connsiteX145" fmla="*/ 8965 w 1815353"/>
              <a:gd name="connsiteY145" fmla="*/ 582705 h 1676400"/>
              <a:gd name="connsiteX146" fmla="*/ 13447 w 1815353"/>
              <a:gd name="connsiteY146" fmla="*/ 600635 h 1676400"/>
              <a:gd name="connsiteX147" fmla="*/ 40341 w 1815353"/>
              <a:gd name="connsiteY147" fmla="*/ 614082 h 1676400"/>
              <a:gd name="connsiteX148" fmla="*/ 53788 w 1815353"/>
              <a:gd name="connsiteY148" fmla="*/ 623047 h 1676400"/>
              <a:gd name="connsiteX149" fmla="*/ 85165 w 1815353"/>
              <a:gd name="connsiteY149" fmla="*/ 632011 h 1676400"/>
              <a:gd name="connsiteX150" fmla="*/ 112059 w 1815353"/>
              <a:gd name="connsiteY150" fmla="*/ 640976 h 1676400"/>
              <a:gd name="connsiteX151" fmla="*/ 188259 w 1815353"/>
              <a:gd name="connsiteY151" fmla="*/ 649941 h 1676400"/>
              <a:gd name="connsiteX152" fmla="*/ 264459 w 1815353"/>
              <a:gd name="connsiteY152" fmla="*/ 645458 h 1676400"/>
              <a:gd name="connsiteX153" fmla="*/ 309282 w 1815353"/>
              <a:gd name="connsiteY153" fmla="*/ 636494 h 1676400"/>
              <a:gd name="connsiteX154" fmla="*/ 345141 w 1815353"/>
              <a:gd name="connsiteY154" fmla="*/ 632011 h 1676400"/>
              <a:gd name="connsiteX155" fmla="*/ 372035 w 1815353"/>
              <a:gd name="connsiteY155" fmla="*/ 623047 h 1676400"/>
              <a:gd name="connsiteX156" fmla="*/ 389965 w 1815353"/>
              <a:gd name="connsiteY156" fmla="*/ 618564 h 1676400"/>
              <a:gd name="connsiteX157" fmla="*/ 416859 w 1815353"/>
              <a:gd name="connsiteY157" fmla="*/ 609600 h 1676400"/>
              <a:gd name="connsiteX158" fmla="*/ 430306 w 1815353"/>
              <a:gd name="connsiteY158" fmla="*/ 605117 h 1676400"/>
              <a:gd name="connsiteX159" fmla="*/ 466165 w 1815353"/>
              <a:gd name="connsiteY159" fmla="*/ 600635 h 1676400"/>
              <a:gd name="connsiteX160" fmla="*/ 528918 w 1815353"/>
              <a:gd name="connsiteY160" fmla="*/ 587188 h 1676400"/>
              <a:gd name="connsiteX161" fmla="*/ 654424 w 1815353"/>
              <a:gd name="connsiteY161" fmla="*/ 582705 h 1676400"/>
              <a:gd name="connsiteX162" fmla="*/ 757518 w 1815353"/>
              <a:gd name="connsiteY162" fmla="*/ 569258 h 1676400"/>
              <a:gd name="connsiteX163" fmla="*/ 815788 w 1815353"/>
              <a:gd name="connsiteY163" fmla="*/ 555811 h 1676400"/>
              <a:gd name="connsiteX164" fmla="*/ 856129 w 1815353"/>
              <a:gd name="connsiteY164" fmla="*/ 551329 h 1676400"/>
              <a:gd name="connsiteX165" fmla="*/ 909918 w 1815353"/>
              <a:gd name="connsiteY165" fmla="*/ 555811 h 1676400"/>
              <a:gd name="connsiteX166" fmla="*/ 936812 w 1815353"/>
              <a:gd name="connsiteY166" fmla="*/ 578223 h 1676400"/>
              <a:gd name="connsiteX167" fmla="*/ 950259 w 1815353"/>
              <a:gd name="connsiteY167" fmla="*/ 596152 h 1676400"/>
              <a:gd name="connsiteX168" fmla="*/ 959224 w 1815353"/>
              <a:gd name="connsiteY168" fmla="*/ 609600 h 1676400"/>
              <a:gd name="connsiteX169" fmla="*/ 972671 w 1815353"/>
              <a:gd name="connsiteY169" fmla="*/ 618564 h 1676400"/>
              <a:gd name="connsiteX170" fmla="*/ 986118 w 1815353"/>
              <a:gd name="connsiteY170" fmla="*/ 649941 h 1676400"/>
              <a:gd name="connsiteX171" fmla="*/ 990600 w 1815353"/>
              <a:gd name="connsiteY171" fmla="*/ 667870 h 1676400"/>
              <a:gd name="connsiteX172" fmla="*/ 999565 w 1815353"/>
              <a:gd name="connsiteY172" fmla="*/ 685800 h 1676400"/>
              <a:gd name="connsiteX173" fmla="*/ 1004047 w 1815353"/>
              <a:gd name="connsiteY173" fmla="*/ 708211 h 1676400"/>
              <a:gd name="connsiteX174" fmla="*/ 1008529 w 1815353"/>
              <a:gd name="connsiteY174" fmla="*/ 721658 h 1676400"/>
              <a:gd name="connsiteX175" fmla="*/ 1013012 w 1815353"/>
              <a:gd name="connsiteY175" fmla="*/ 739588 h 1676400"/>
              <a:gd name="connsiteX176" fmla="*/ 999565 w 1815353"/>
              <a:gd name="connsiteY176" fmla="*/ 941294 h 1676400"/>
              <a:gd name="connsiteX177" fmla="*/ 990600 w 1815353"/>
              <a:gd name="connsiteY177" fmla="*/ 995082 h 1676400"/>
              <a:gd name="connsiteX178" fmla="*/ 981635 w 1815353"/>
              <a:gd name="connsiteY178" fmla="*/ 1138517 h 1676400"/>
              <a:gd name="connsiteX179" fmla="*/ 986118 w 1815353"/>
              <a:gd name="connsiteY179" fmla="*/ 1232647 h 1676400"/>
              <a:gd name="connsiteX180" fmla="*/ 990600 w 1815353"/>
              <a:gd name="connsiteY180" fmla="*/ 1272988 h 1676400"/>
              <a:gd name="connsiteX181" fmla="*/ 1004047 w 1815353"/>
              <a:gd name="connsiteY181" fmla="*/ 1344705 h 1676400"/>
              <a:gd name="connsiteX182" fmla="*/ 1008529 w 1815353"/>
              <a:gd name="connsiteY182" fmla="*/ 1389529 h 1676400"/>
              <a:gd name="connsiteX183" fmla="*/ 1013012 w 1815353"/>
              <a:gd name="connsiteY183" fmla="*/ 1402976 h 1676400"/>
              <a:gd name="connsiteX184" fmla="*/ 1017494 w 1815353"/>
              <a:gd name="connsiteY184" fmla="*/ 1425388 h 1676400"/>
              <a:gd name="connsiteX185" fmla="*/ 1026459 w 1815353"/>
              <a:gd name="connsiteY185" fmla="*/ 1456764 h 1676400"/>
              <a:gd name="connsiteX186" fmla="*/ 1030941 w 1815353"/>
              <a:gd name="connsiteY186" fmla="*/ 1474694 h 1676400"/>
              <a:gd name="connsiteX187" fmla="*/ 1035424 w 1815353"/>
              <a:gd name="connsiteY187" fmla="*/ 1501588 h 1676400"/>
              <a:gd name="connsiteX188" fmla="*/ 1044388 w 1815353"/>
              <a:gd name="connsiteY188" fmla="*/ 1519517 h 1676400"/>
              <a:gd name="connsiteX189" fmla="*/ 1048871 w 1815353"/>
              <a:gd name="connsiteY189" fmla="*/ 1537447 h 1676400"/>
              <a:gd name="connsiteX190" fmla="*/ 1053353 w 1815353"/>
              <a:gd name="connsiteY190" fmla="*/ 1550894 h 1676400"/>
              <a:gd name="connsiteX191" fmla="*/ 1057835 w 1815353"/>
              <a:gd name="connsiteY191" fmla="*/ 1568823 h 1676400"/>
              <a:gd name="connsiteX192" fmla="*/ 1071282 w 1815353"/>
              <a:gd name="connsiteY192" fmla="*/ 1609164 h 1676400"/>
              <a:gd name="connsiteX193" fmla="*/ 1080247 w 1815353"/>
              <a:gd name="connsiteY193" fmla="*/ 1636058 h 1676400"/>
              <a:gd name="connsiteX194" fmla="*/ 1093694 w 1815353"/>
              <a:gd name="connsiteY194" fmla="*/ 1676400 h 1676400"/>
              <a:gd name="connsiteX195" fmla="*/ 1102659 w 1815353"/>
              <a:gd name="connsiteY195" fmla="*/ 1662952 h 1676400"/>
              <a:gd name="connsiteX196" fmla="*/ 1107141 w 1815353"/>
              <a:gd name="connsiteY196" fmla="*/ 1649505 h 1676400"/>
              <a:gd name="connsiteX197" fmla="*/ 1120588 w 1815353"/>
              <a:gd name="connsiteY197" fmla="*/ 1640541 h 1676400"/>
              <a:gd name="connsiteX198" fmla="*/ 1134035 w 1815353"/>
              <a:gd name="connsiteY198" fmla="*/ 1627094 h 1676400"/>
              <a:gd name="connsiteX199" fmla="*/ 1147482 w 1815353"/>
              <a:gd name="connsiteY199" fmla="*/ 1618129 h 1676400"/>
              <a:gd name="connsiteX200" fmla="*/ 1174377 w 1815353"/>
              <a:gd name="connsiteY200" fmla="*/ 1609164 h 1676400"/>
              <a:gd name="connsiteX201" fmla="*/ 1183341 w 1815353"/>
              <a:gd name="connsiteY201" fmla="*/ 1595717 h 1676400"/>
              <a:gd name="connsiteX202" fmla="*/ 1210235 w 1815353"/>
              <a:gd name="connsiteY202" fmla="*/ 1582270 h 1676400"/>
              <a:gd name="connsiteX203" fmla="*/ 1250577 w 1815353"/>
              <a:gd name="connsiteY203" fmla="*/ 1564341 h 1676400"/>
              <a:gd name="connsiteX204" fmla="*/ 1264024 w 1815353"/>
              <a:gd name="connsiteY204" fmla="*/ 1559858 h 1676400"/>
              <a:gd name="connsiteX205" fmla="*/ 1290918 w 1815353"/>
              <a:gd name="connsiteY205" fmla="*/ 1546411 h 1676400"/>
              <a:gd name="connsiteX206" fmla="*/ 1304365 w 1815353"/>
              <a:gd name="connsiteY206" fmla="*/ 1537447 h 1676400"/>
              <a:gd name="connsiteX207" fmla="*/ 1331259 w 1815353"/>
              <a:gd name="connsiteY207" fmla="*/ 1528482 h 1676400"/>
              <a:gd name="connsiteX208" fmla="*/ 1344706 w 1815353"/>
              <a:gd name="connsiteY208" fmla="*/ 1524000 h 1676400"/>
              <a:gd name="connsiteX209" fmla="*/ 1376082 w 1815353"/>
              <a:gd name="connsiteY209" fmla="*/ 1519517 h 1676400"/>
              <a:gd name="connsiteX210" fmla="*/ 1456765 w 1815353"/>
              <a:gd name="connsiteY210" fmla="*/ 1524000 h 1676400"/>
              <a:gd name="connsiteX211" fmla="*/ 1483659 w 1815353"/>
              <a:gd name="connsiteY211" fmla="*/ 1537447 h 1676400"/>
              <a:gd name="connsiteX212" fmla="*/ 1497106 w 1815353"/>
              <a:gd name="connsiteY212" fmla="*/ 1541929 h 1676400"/>
              <a:gd name="connsiteX213" fmla="*/ 1519518 w 1815353"/>
              <a:gd name="connsiteY213" fmla="*/ 1541929 h 1676400"/>
              <a:gd name="connsiteX0" fmla="*/ 1519518 w 1815353"/>
              <a:gd name="connsiteY0" fmla="*/ 1541929 h 1676400"/>
              <a:gd name="connsiteX1" fmla="*/ 1506071 w 1815353"/>
              <a:gd name="connsiteY1" fmla="*/ 1528482 h 1676400"/>
              <a:gd name="connsiteX2" fmla="*/ 1501588 w 1815353"/>
              <a:gd name="connsiteY2" fmla="*/ 1510552 h 1676400"/>
              <a:gd name="connsiteX3" fmla="*/ 1497106 w 1815353"/>
              <a:gd name="connsiteY3" fmla="*/ 1497105 h 1676400"/>
              <a:gd name="connsiteX4" fmla="*/ 1488141 w 1815353"/>
              <a:gd name="connsiteY4" fmla="*/ 1443317 h 1676400"/>
              <a:gd name="connsiteX5" fmla="*/ 1479177 w 1815353"/>
              <a:gd name="connsiteY5" fmla="*/ 1402976 h 1676400"/>
              <a:gd name="connsiteX6" fmla="*/ 1474694 w 1815353"/>
              <a:gd name="connsiteY6" fmla="*/ 1362635 h 1676400"/>
              <a:gd name="connsiteX7" fmla="*/ 1470212 w 1815353"/>
              <a:gd name="connsiteY7" fmla="*/ 1344705 h 1676400"/>
              <a:gd name="connsiteX8" fmla="*/ 1465729 w 1815353"/>
              <a:gd name="connsiteY8" fmla="*/ 1322294 h 1676400"/>
              <a:gd name="connsiteX9" fmla="*/ 1456765 w 1815353"/>
              <a:gd name="connsiteY9" fmla="*/ 1286435 h 1676400"/>
              <a:gd name="connsiteX10" fmla="*/ 1443318 w 1815353"/>
              <a:gd name="connsiteY10" fmla="*/ 1192305 h 1676400"/>
              <a:gd name="connsiteX11" fmla="*/ 1438835 w 1815353"/>
              <a:gd name="connsiteY11" fmla="*/ 1169894 h 1676400"/>
              <a:gd name="connsiteX12" fmla="*/ 1434353 w 1815353"/>
              <a:gd name="connsiteY12" fmla="*/ 1147482 h 1676400"/>
              <a:gd name="connsiteX13" fmla="*/ 1425388 w 1815353"/>
              <a:gd name="connsiteY13" fmla="*/ 1066800 h 1676400"/>
              <a:gd name="connsiteX14" fmla="*/ 1416424 w 1815353"/>
              <a:gd name="connsiteY14" fmla="*/ 1013011 h 1676400"/>
              <a:gd name="connsiteX15" fmla="*/ 1411941 w 1815353"/>
              <a:gd name="connsiteY15" fmla="*/ 986117 h 1676400"/>
              <a:gd name="connsiteX16" fmla="*/ 1407459 w 1815353"/>
              <a:gd name="connsiteY16" fmla="*/ 851647 h 1676400"/>
              <a:gd name="connsiteX17" fmla="*/ 1402977 w 1815353"/>
              <a:gd name="connsiteY17" fmla="*/ 824752 h 1676400"/>
              <a:gd name="connsiteX18" fmla="*/ 1394012 w 1815353"/>
              <a:gd name="connsiteY18" fmla="*/ 775447 h 1676400"/>
              <a:gd name="connsiteX19" fmla="*/ 1380565 w 1815353"/>
              <a:gd name="connsiteY19" fmla="*/ 676835 h 1676400"/>
              <a:gd name="connsiteX20" fmla="*/ 1371600 w 1815353"/>
              <a:gd name="connsiteY20" fmla="*/ 623047 h 1676400"/>
              <a:gd name="connsiteX21" fmla="*/ 1376082 w 1815353"/>
              <a:gd name="connsiteY21" fmla="*/ 515470 h 1676400"/>
              <a:gd name="connsiteX22" fmla="*/ 1385047 w 1815353"/>
              <a:gd name="connsiteY22" fmla="*/ 488576 h 1676400"/>
              <a:gd name="connsiteX23" fmla="*/ 1389529 w 1815353"/>
              <a:gd name="connsiteY23" fmla="*/ 475129 h 1676400"/>
              <a:gd name="connsiteX24" fmla="*/ 1402977 w 1815353"/>
              <a:gd name="connsiteY24" fmla="*/ 434788 h 1676400"/>
              <a:gd name="connsiteX25" fmla="*/ 1407459 w 1815353"/>
              <a:gd name="connsiteY25" fmla="*/ 421341 h 1676400"/>
              <a:gd name="connsiteX26" fmla="*/ 1434353 w 1815353"/>
              <a:gd name="connsiteY26" fmla="*/ 398929 h 1676400"/>
              <a:gd name="connsiteX27" fmla="*/ 1470212 w 1815353"/>
              <a:gd name="connsiteY27" fmla="*/ 403411 h 1676400"/>
              <a:gd name="connsiteX28" fmla="*/ 1510553 w 1815353"/>
              <a:gd name="connsiteY28" fmla="*/ 430305 h 1676400"/>
              <a:gd name="connsiteX29" fmla="*/ 1519518 w 1815353"/>
              <a:gd name="connsiteY29" fmla="*/ 443752 h 1676400"/>
              <a:gd name="connsiteX30" fmla="*/ 1532965 w 1815353"/>
              <a:gd name="connsiteY30" fmla="*/ 470647 h 1676400"/>
              <a:gd name="connsiteX31" fmla="*/ 1559859 w 1815353"/>
              <a:gd name="connsiteY31" fmla="*/ 524435 h 1676400"/>
              <a:gd name="connsiteX32" fmla="*/ 1586753 w 1815353"/>
              <a:gd name="connsiteY32" fmla="*/ 542364 h 1676400"/>
              <a:gd name="connsiteX33" fmla="*/ 1600200 w 1815353"/>
              <a:gd name="connsiteY33" fmla="*/ 551329 h 1676400"/>
              <a:gd name="connsiteX34" fmla="*/ 1627094 w 1815353"/>
              <a:gd name="connsiteY34" fmla="*/ 569258 h 1676400"/>
              <a:gd name="connsiteX35" fmla="*/ 1636059 w 1815353"/>
              <a:gd name="connsiteY35" fmla="*/ 582705 h 1676400"/>
              <a:gd name="connsiteX36" fmla="*/ 1662953 w 1815353"/>
              <a:gd name="connsiteY36" fmla="*/ 591670 h 1676400"/>
              <a:gd name="connsiteX37" fmla="*/ 1653988 w 1815353"/>
              <a:gd name="connsiteY37" fmla="*/ 551329 h 1676400"/>
              <a:gd name="connsiteX38" fmla="*/ 1671918 w 1815353"/>
              <a:gd name="connsiteY38" fmla="*/ 542364 h 1676400"/>
              <a:gd name="connsiteX39" fmla="*/ 1685365 w 1815353"/>
              <a:gd name="connsiteY39" fmla="*/ 551329 h 1676400"/>
              <a:gd name="connsiteX40" fmla="*/ 1698812 w 1815353"/>
              <a:gd name="connsiteY40" fmla="*/ 555811 h 1676400"/>
              <a:gd name="connsiteX41" fmla="*/ 1716741 w 1815353"/>
              <a:gd name="connsiteY41" fmla="*/ 564776 h 1676400"/>
              <a:gd name="connsiteX42" fmla="*/ 1712259 w 1815353"/>
              <a:gd name="connsiteY42" fmla="*/ 542364 h 1676400"/>
              <a:gd name="connsiteX43" fmla="*/ 1694329 w 1815353"/>
              <a:gd name="connsiteY43" fmla="*/ 515470 h 1676400"/>
              <a:gd name="connsiteX44" fmla="*/ 1730188 w 1815353"/>
              <a:gd name="connsiteY44" fmla="*/ 524435 h 1676400"/>
              <a:gd name="connsiteX45" fmla="*/ 1716741 w 1815353"/>
              <a:gd name="connsiteY45" fmla="*/ 493058 h 1676400"/>
              <a:gd name="connsiteX46" fmla="*/ 1712259 w 1815353"/>
              <a:gd name="connsiteY46" fmla="*/ 479611 h 1676400"/>
              <a:gd name="connsiteX47" fmla="*/ 1734671 w 1815353"/>
              <a:gd name="connsiteY47" fmla="*/ 484094 h 1676400"/>
              <a:gd name="connsiteX48" fmla="*/ 1748118 w 1815353"/>
              <a:gd name="connsiteY48" fmla="*/ 488576 h 1676400"/>
              <a:gd name="connsiteX49" fmla="*/ 1766047 w 1815353"/>
              <a:gd name="connsiteY49" fmla="*/ 493058 h 1676400"/>
              <a:gd name="connsiteX50" fmla="*/ 1761565 w 1815353"/>
              <a:gd name="connsiteY50" fmla="*/ 475129 h 1676400"/>
              <a:gd name="connsiteX51" fmla="*/ 1752600 w 1815353"/>
              <a:gd name="connsiteY51" fmla="*/ 457200 h 1676400"/>
              <a:gd name="connsiteX52" fmla="*/ 1766047 w 1815353"/>
              <a:gd name="connsiteY52" fmla="*/ 452717 h 1676400"/>
              <a:gd name="connsiteX53" fmla="*/ 1801906 w 1815353"/>
              <a:gd name="connsiteY53" fmla="*/ 448235 h 1676400"/>
              <a:gd name="connsiteX54" fmla="*/ 1815353 w 1815353"/>
              <a:gd name="connsiteY54" fmla="*/ 421341 h 1676400"/>
              <a:gd name="connsiteX55" fmla="*/ 1801906 w 1815353"/>
              <a:gd name="connsiteY55" fmla="*/ 367552 h 1676400"/>
              <a:gd name="connsiteX56" fmla="*/ 1792941 w 1815353"/>
              <a:gd name="connsiteY56" fmla="*/ 340658 h 1676400"/>
              <a:gd name="connsiteX57" fmla="*/ 1788459 w 1815353"/>
              <a:gd name="connsiteY57" fmla="*/ 327211 h 1676400"/>
              <a:gd name="connsiteX58" fmla="*/ 1779494 w 1815353"/>
              <a:gd name="connsiteY58" fmla="*/ 273423 h 1676400"/>
              <a:gd name="connsiteX59" fmla="*/ 1770529 w 1815353"/>
              <a:gd name="connsiteY59" fmla="*/ 246529 h 1676400"/>
              <a:gd name="connsiteX60" fmla="*/ 1752600 w 1815353"/>
              <a:gd name="connsiteY60" fmla="*/ 215152 h 1676400"/>
              <a:gd name="connsiteX61" fmla="*/ 1739153 w 1815353"/>
              <a:gd name="connsiteY61" fmla="*/ 188258 h 1676400"/>
              <a:gd name="connsiteX62" fmla="*/ 1730188 w 1815353"/>
              <a:gd name="connsiteY62" fmla="*/ 161364 h 1676400"/>
              <a:gd name="connsiteX63" fmla="*/ 1716741 w 1815353"/>
              <a:gd name="connsiteY63" fmla="*/ 134470 h 1676400"/>
              <a:gd name="connsiteX64" fmla="*/ 1703294 w 1815353"/>
              <a:gd name="connsiteY64" fmla="*/ 125505 h 1676400"/>
              <a:gd name="connsiteX65" fmla="*/ 1698812 w 1815353"/>
              <a:gd name="connsiteY65" fmla="*/ 112058 h 1676400"/>
              <a:gd name="connsiteX66" fmla="*/ 1658471 w 1815353"/>
              <a:gd name="connsiteY66" fmla="*/ 80682 h 1676400"/>
              <a:gd name="connsiteX67" fmla="*/ 1627094 w 1815353"/>
              <a:gd name="connsiteY67" fmla="*/ 67235 h 1676400"/>
              <a:gd name="connsiteX68" fmla="*/ 1613647 w 1815353"/>
              <a:gd name="connsiteY68" fmla="*/ 58270 h 1676400"/>
              <a:gd name="connsiteX69" fmla="*/ 1600200 w 1815353"/>
              <a:gd name="connsiteY69" fmla="*/ 53788 h 1676400"/>
              <a:gd name="connsiteX70" fmla="*/ 1573306 w 1815353"/>
              <a:gd name="connsiteY70" fmla="*/ 35858 h 1676400"/>
              <a:gd name="connsiteX71" fmla="*/ 1559859 w 1815353"/>
              <a:gd name="connsiteY71" fmla="*/ 26894 h 1676400"/>
              <a:gd name="connsiteX72" fmla="*/ 1532965 w 1815353"/>
              <a:gd name="connsiteY72" fmla="*/ 17929 h 1676400"/>
              <a:gd name="connsiteX73" fmla="*/ 1519518 w 1815353"/>
              <a:gd name="connsiteY73" fmla="*/ 8964 h 1676400"/>
              <a:gd name="connsiteX74" fmla="*/ 1483659 w 1815353"/>
              <a:gd name="connsiteY74" fmla="*/ 0 h 1676400"/>
              <a:gd name="connsiteX75" fmla="*/ 1407459 w 1815353"/>
              <a:gd name="connsiteY75" fmla="*/ 4482 h 1676400"/>
              <a:gd name="connsiteX76" fmla="*/ 1380565 w 1815353"/>
              <a:gd name="connsiteY76" fmla="*/ 8964 h 1676400"/>
              <a:gd name="connsiteX77" fmla="*/ 1349188 w 1815353"/>
              <a:gd name="connsiteY77" fmla="*/ 13447 h 1676400"/>
              <a:gd name="connsiteX78" fmla="*/ 1304365 w 1815353"/>
              <a:gd name="connsiteY78" fmla="*/ 26894 h 1676400"/>
              <a:gd name="connsiteX79" fmla="*/ 1277471 w 1815353"/>
              <a:gd name="connsiteY79" fmla="*/ 44823 h 1676400"/>
              <a:gd name="connsiteX80" fmla="*/ 1250577 w 1815353"/>
              <a:gd name="connsiteY80" fmla="*/ 53788 h 1676400"/>
              <a:gd name="connsiteX81" fmla="*/ 1223682 w 1815353"/>
              <a:gd name="connsiteY81" fmla="*/ 67235 h 1676400"/>
              <a:gd name="connsiteX82" fmla="*/ 1196788 w 1815353"/>
              <a:gd name="connsiteY82" fmla="*/ 80682 h 1676400"/>
              <a:gd name="connsiteX83" fmla="*/ 1156447 w 1815353"/>
              <a:gd name="connsiteY83" fmla="*/ 98611 h 1676400"/>
              <a:gd name="connsiteX84" fmla="*/ 1143000 w 1815353"/>
              <a:gd name="connsiteY84" fmla="*/ 103094 h 1676400"/>
              <a:gd name="connsiteX85" fmla="*/ 1107141 w 1815353"/>
              <a:gd name="connsiteY85" fmla="*/ 116541 h 1676400"/>
              <a:gd name="connsiteX86" fmla="*/ 1075765 w 1815353"/>
              <a:gd name="connsiteY86" fmla="*/ 129988 h 1676400"/>
              <a:gd name="connsiteX87" fmla="*/ 1062318 w 1815353"/>
              <a:gd name="connsiteY87" fmla="*/ 138952 h 1676400"/>
              <a:gd name="connsiteX88" fmla="*/ 1035424 w 1815353"/>
              <a:gd name="connsiteY88" fmla="*/ 147917 h 1676400"/>
              <a:gd name="connsiteX89" fmla="*/ 1008529 w 1815353"/>
              <a:gd name="connsiteY89" fmla="*/ 156882 h 1676400"/>
              <a:gd name="connsiteX90" fmla="*/ 995082 w 1815353"/>
              <a:gd name="connsiteY90" fmla="*/ 161364 h 1676400"/>
              <a:gd name="connsiteX91" fmla="*/ 945777 w 1815353"/>
              <a:gd name="connsiteY91" fmla="*/ 179294 h 1676400"/>
              <a:gd name="connsiteX92" fmla="*/ 927847 w 1815353"/>
              <a:gd name="connsiteY92" fmla="*/ 183776 h 1676400"/>
              <a:gd name="connsiteX93" fmla="*/ 909918 w 1815353"/>
              <a:gd name="connsiteY93" fmla="*/ 188258 h 1676400"/>
              <a:gd name="connsiteX94" fmla="*/ 865094 w 1815353"/>
              <a:gd name="connsiteY94" fmla="*/ 192741 h 1676400"/>
              <a:gd name="connsiteX95" fmla="*/ 806824 w 1815353"/>
              <a:gd name="connsiteY95" fmla="*/ 201705 h 1676400"/>
              <a:gd name="connsiteX96" fmla="*/ 721659 w 1815353"/>
              <a:gd name="connsiteY96" fmla="*/ 206188 h 1676400"/>
              <a:gd name="connsiteX97" fmla="*/ 627529 w 1815353"/>
              <a:gd name="connsiteY97" fmla="*/ 197223 h 1676400"/>
              <a:gd name="connsiteX98" fmla="*/ 578224 w 1815353"/>
              <a:gd name="connsiteY98" fmla="*/ 188258 h 1676400"/>
              <a:gd name="connsiteX99" fmla="*/ 542365 w 1815353"/>
              <a:gd name="connsiteY99" fmla="*/ 179294 h 1676400"/>
              <a:gd name="connsiteX100" fmla="*/ 510988 w 1815353"/>
              <a:gd name="connsiteY100" fmla="*/ 174811 h 1676400"/>
              <a:gd name="connsiteX101" fmla="*/ 457200 w 1815353"/>
              <a:gd name="connsiteY101" fmla="*/ 165847 h 1676400"/>
              <a:gd name="connsiteX102" fmla="*/ 407894 w 1815353"/>
              <a:gd name="connsiteY102" fmla="*/ 161364 h 1676400"/>
              <a:gd name="connsiteX103" fmla="*/ 385482 w 1815353"/>
              <a:gd name="connsiteY103" fmla="*/ 156882 h 1676400"/>
              <a:gd name="connsiteX104" fmla="*/ 367553 w 1815353"/>
              <a:gd name="connsiteY104" fmla="*/ 152400 h 1676400"/>
              <a:gd name="connsiteX105" fmla="*/ 116541 w 1815353"/>
              <a:gd name="connsiteY105" fmla="*/ 210670 h 1676400"/>
              <a:gd name="connsiteX106" fmla="*/ 53788 w 1815353"/>
              <a:gd name="connsiteY106" fmla="*/ 224117 h 1676400"/>
              <a:gd name="connsiteX107" fmla="*/ 35859 w 1815353"/>
              <a:gd name="connsiteY107" fmla="*/ 228600 h 1676400"/>
              <a:gd name="connsiteX108" fmla="*/ 8965 w 1815353"/>
              <a:gd name="connsiteY108" fmla="*/ 237564 h 1676400"/>
              <a:gd name="connsiteX109" fmla="*/ 44824 w 1815353"/>
              <a:gd name="connsiteY109" fmla="*/ 251011 h 1676400"/>
              <a:gd name="connsiteX110" fmla="*/ 71718 w 1815353"/>
              <a:gd name="connsiteY110" fmla="*/ 255494 h 1676400"/>
              <a:gd name="connsiteX111" fmla="*/ 107577 w 1815353"/>
              <a:gd name="connsiteY111" fmla="*/ 264458 h 1676400"/>
              <a:gd name="connsiteX112" fmla="*/ 80682 w 1815353"/>
              <a:gd name="connsiteY112" fmla="*/ 273423 h 1676400"/>
              <a:gd name="connsiteX113" fmla="*/ 49306 w 1815353"/>
              <a:gd name="connsiteY113" fmla="*/ 286870 h 1676400"/>
              <a:gd name="connsiteX114" fmla="*/ 35859 w 1815353"/>
              <a:gd name="connsiteY114" fmla="*/ 300317 h 1676400"/>
              <a:gd name="connsiteX115" fmla="*/ 49306 w 1815353"/>
              <a:gd name="connsiteY115" fmla="*/ 304800 h 1676400"/>
              <a:gd name="connsiteX116" fmla="*/ 98612 w 1815353"/>
              <a:gd name="connsiteY116" fmla="*/ 309282 h 1676400"/>
              <a:gd name="connsiteX117" fmla="*/ 116541 w 1815353"/>
              <a:gd name="connsiteY117" fmla="*/ 313764 h 1676400"/>
              <a:gd name="connsiteX118" fmla="*/ 94129 w 1815353"/>
              <a:gd name="connsiteY118" fmla="*/ 327211 h 1676400"/>
              <a:gd name="connsiteX119" fmla="*/ 76200 w 1815353"/>
              <a:gd name="connsiteY119" fmla="*/ 331694 h 1676400"/>
              <a:gd name="connsiteX120" fmla="*/ 62753 w 1815353"/>
              <a:gd name="connsiteY120" fmla="*/ 336176 h 1676400"/>
              <a:gd name="connsiteX121" fmla="*/ 49306 w 1815353"/>
              <a:gd name="connsiteY121" fmla="*/ 345141 h 1676400"/>
              <a:gd name="connsiteX122" fmla="*/ 53788 w 1815353"/>
              <a:gd name="connsiteY122" fmla="*/ 372035 h 1676400"/>
              <a:gd name="connsiteX123" fmla="*/ 89647 w 1815353"/>
              <a:gd name="connsiteY123" fmla="*/ 381000 h 1676400"/>
              <a:gd name="connsiteX124" fmla="*/ 103094 w 1815353"/>
              <a:gd name="connsiteY124" fmla="*/ 385482 h 1676400"/>
              <a:gd name="connsiteX125" fmla="*/ 85165 w 1815353"/>
              <a:gd name="connsiteY125" fmla="*/ 394447 h 1676400"/>
              <a:gd name="connsiteX126" fmla="*/ 44824 w 1815353"/>
              <a:gd name="connsiteY126" fmla="*/ 403411 h 1676400"/>
              <a:gd name="connsiteX127" fmla="*/ 31377 w 1815353"/>
              <a:gd name="connsiteY127" fmla="*/ 407894 h 1676400"/>
              <a:gd name="connsiteX128" fmla="*/ 17929 w 1815353"/>
              <a:gd name="connsiteY128" fmla="*/ 416858 h 1676400"/>
              <a:gd name="connsiteX129" fmla="*/ 67235 w 1815353"/>
              <a:gd name="connsiteY129" fmla="*/ 430305 h 1676400"/>
              <a:gd name="connsiteX130" fmla="*/ 26894 w 1815353"/>
              <a:gd name="connsiteY130" fmla="*/ 448235 h 1676400"/>
              <a:gd name="connsiteX131" fmla="*/ 13447 w 1815353"/>
              <a:gd name="connsiteY131" fmla="*/ 452717 h 1676400"/>
              <a:gd name="connsiteX132" fmla="*/ 0 w 1815353"/>
              <a:gd name="connsiteY132" fmla="*/ 461682 h 1676400"/>
              <a:gd name="connsiteX133" fmla="*/ 13447 w 1815353"/>
              <a:gd name="connsiteY133" fmla="*/ 470647 h 1676400"/>
              <a:gd name="connsiteX134" fmla="*/ 58271 w 1815353"/>
              <a:gd name="connsiteY134" fmla="*/ 479611 h 1676400"/>
              <a:gd name="connsiteX135" fmla="*/ 85165 w 1815353"/>
              <a:gd name="connsiteY135" fmla="*/ 484094 h 1676400"/>
              <a:gd name="connsiteX136" fmla="*/ 44824 w 1815353"/>
              <a:gd name="connsiteY136" fmla="*/ 497541 h 1676400"/>
              <a:gd name="connsiteX137" fmla="*/ 31377 w 1815353"/>
              <a:gd name="connsiteY137" fmla="*/ 502023 h 1676400"/>
              <a:gd name="connsiteX138" fmla="*/ 17929 w 1815353"/>
              <a:gd name="connsiteY138" fmla="*/ 510988 h 1676400"/>
              <a:gd name="connsiteX139" fmla="*/ 4482 w 1815353"/>
              <a:gd name="connsiteY139" fmla="*/ 515470 h 1676400"/>
              <a:gd name="connsiteX140" fmla="*/ 22412 w 1815353"/>
              <a:gd name="connsiteY140" fmla="*/ 519952 h 1676400"/>
              <a:gd name="connsiteX141" fmla="*/ 49306 w 1815353"/>
              <a:gd name="connsiteY141" fmla="*/ 528917 h 1676400"/>
              <a:gd name="connsiteX142" fmla="*/ 62753 w 1815353"/>
              <a:gd name="connsiteY142" fmla="*/ 533400 h 1676400"/>
              <a:gd name="connsiteX143" fmla="*/ 35859 w 1815353"/>
              <a:gd name="connsiteY143" fmla="*/ 555811 h 1676400"/>
              <a:gd name="connsiteX144" fmla="*/ 8965 w 1815353"/>
              <a:gd name="connsiteY144" fmla="*/ 582705 h 1676400"/>
              <a:gd name="connsiteX145" fmla="*/ 13447 w 1815353"/>
              <a:gd name="connsiteY145" fmla="*/ 600635 h 1676400"/>
              <a:gd name="connsiteX146" fmla="*/ 40341 w 1815353"/>
              <a:gd name="connsiteY146" fmla="*/ 614082 h 1676400"/>
              <a:gd name="connsiteX147" fmla="*/ 53788 w 1815353"/>
              <a:gd name="connsiteY147" fmla="*/ 623047 h 1676400"/>
              <a:gd name="connsiteX148" fmla="*/ 85165 w 1815353"/>
              <a:gd name="connsiteY148" fmla="*/ 632011 h 1676400"/>
              <a:gd name="connsiteX149" fmla="*/ 112059 w 1815353"/>
              <a:gd name="connsiteY149" fmla="*/ 640976 h 1676400"/>
              <a:gd name="connsiteX150" fmla="*/ 188259 w 1815353"/>
              <a:gd name="connsiteY150" fmla="*/ 649941 h 1676400"/>
              <a:gd name="connsiteX151" fmla="*/ 264459 w 1815353"/>
              <a:gd name="connsiteY151" fmla="*/ 645458 h 1676400"/>
              <a:gd name="connsiteX152" fmla="*/ 309282 w 1815353"/>
              <a:gd name="connsiteY152" fmla="*/ 636494 h 1676400"/>
              <a:gd name="connsiteX153" fmla="*/ 345141 w 1815353"/>
              <a:gd name="connsiteY153" fmla="*/ 632011 h 1676400"/>
              <a:gd name="connsiteX154" fmla="*/ 372035 w 1815353"/>
              <a:gd name="connsiteY154" fmla="*/ 623047 h 1676400"/>
              <a:gd name="connsiteX155" fmla="*/ 389965 w 1815353"/>
              <a:gd name="connsiteY155" fmla="*/ 618564 h 1676400"/>
              <a:gd name="connsiteX156" fmla="*/ 416859 w 1815353"/>
              <a:gd name="connsiteY156" fmla="*/ 609600 h 1676400"/>
              <a:gd name="connsiteX157" fmla="*/ 430306 w 1815353"/>
              <a:gd name="connsiteY157" fmla="*/ 605117 h 1676400"/>
              <a:gd name="connsiteX158" fmla="*/ 466165 w 1815353"/>
              <a:gd name="connsiteY158" fmla="*/ 600635 h 1676400"/>
              <a:gd name="connsiteX159" fmla="*/ 528918 w 1815353"/>
              <a:gd name="connsiteY159" fmla="*/ 587188 h 1676400"/>
              <a:gd name="connsiteX160" fmla="*/ 654424 w 1815353"/>
              <a:gd name="connsiteY160" fmla="*/ 582705 h 1676400"/>
              <a:gd name="connsiteX161" fmla="*/ 757518 w 1815353"/>
              <a:gd name="connsiteY161" fmla="*/ 569258 h 1676400"/>
              <a:gd name="connsiteX162" fmla="*/ 815788 w 1815353"/>
              <a:gd name="connsiteY162" fmla="*/ 555811 h 1676400"/>
              <a:gd name="connsiteX163" fmla="*/ 856129 w 1815353"/>
              <a:gd name="connsiteY163" fmla="*/ 551329 h 1676400"/>
              <a:gd name="connsiteX164" fmla="*/ 909918 w 1815353"/>
              <a:gd name="connsiteY164" fmla="*/ 555811 h 1676400"/>
              <a:gd name="connsiteX165" fmla="*/ 936812 w 1815353"/>
              <a:gd name="connsiteY165" fmla="*/ 578223 h 1676400"/>
              <a:gd name="connsiteX166" fmla="*/ 950259 w 1815353"/>
              <a:gd name="connsiteY166" fmla="*/ 596152 h 1676400"/>
              <a:gd name="connsiteX167" fmla="*/ 959224 w 1815353"/>
              <a:gd name="connsiteY167" fmla="*/ 609600 h 1676400"/>
              <a:gd name="connsiteX168" fmla="*/ 972671 w 1815353"/>
              <a:gd name="connsiteY168" fmla="*/ 618564 h 1676400"/>
              <a:gd name="connsiteX169" fmla="*/ 986118 w 1815353"/>
              <a:gd name="connsiteY169" fmla="*/ 649941 h 1676400"/>
              <a:gd name="connsiteX170" fmla="*/ 990600 w 1815353"/>
              <a:gd name="connsiteY170" fmla="*/ 667870 h 1676400"/>
              <a:gd name="connsiteX171" fmla="*/ 999565 w 1815353"/>
              <a:gd name="connsiteY171" fmla="*/ 685800 h 1676400"/>
              <a:gd name="connsiteX172" fmla="*/ 1004047 w 1815353"/>
              <a:gd name="connsiteY172" fmla="*/ 708211 h 1676400"/>
              <a:gd name="connsiteX173" fmla="*/ 1008529 w 1815353"/>
              <a:gd name="connsiteY173" fmla="*/ 721658 h 1676400"/>
              <a:gd name="connsiteX174" fmla="*/ 1013012 w 1815353"/>
              <a:gd name="connsiteY174" fmla="*/ 739588 h 1676400"/>
              <a:gd name="connsiteX175" fmla="*/ 999565 w 1815353"/>
              <a:gd name="connsiteY175" fmla="*/ 941294 h 1676400"/>
              <a:gd name="connsiteX176" fmla="*/ 990600 w 1815353"/>
              <a:gd name="connsiteY176" fmla="*/ 995082 h 1676400"/>
              <a:gd name="connsiteX177" fmla="*/ 981635 w 1815353"/>
              <a:gd name="connsiteY177" fmla="*/ 1138517 h 1676400"/>
              <a:gd name="connsiteX178" fmla="*/ 986118 w 1815353"/>
              <a:gd name="connsiteY178" fmla="*/ 1232647 h 1676400"/>
              <a:gd name="connsiteX179" fmla="*/ 990600 w 1815353"/>
              <a:gd name="connsiteY179" fmla="*/ 1272988 h 1676400"/>
              <a:gd name="connsiteX180" fmla="*/ 1004047 w 1815353"/>
              <a:gd name="connsiteY180" fmla="*/ 1344705 h 1676400"/>
              <a:gd name="connsiteX181" fmla="*/ 1008529 w 1815353"/>
              <a:gd name="connsiteY181" fmla="*/ 1389529 h 1676400"/>
              <a:gd name="connsiteX182" fmla="*/ 1013012 w 1815353"/>
              <a:gd name="connsiteY182" fmla="*/ 1402976 h 1676400"/>
              <a:gd name="connsiteX183" fmla="*/ 1017494 w 1815353"/>
              <a:gd name="connsiteY183" fmla="*/ 1425388 h 1676400"/>
              <a:gd name="connsiteX184" fmla="*/ 1026459 w 1815353"/>
              <a:gd name="connsiteY184" fmla="*/ 1456764 h 1676400"/>
              <a:gd name="connsiteX185" fmla="*/ 1030941 w 1815353"/>
              <a:gd name="connsiteY185" fmla="*/ 1474694 h 1676400"/>
              <a:gd name="connsiteX186" fmla="*/ 1035424 w 1815353"/>
              <a:gd name="connsiteY186" fmla="*/ 1501588 h 1676400"/>
              <a:gd name="connsiteX187" fmla="*/ 1044388 w 1815353"/>
              <a:gd name="connsiteY187" fmla="*/ 1519517 h 1676400"/>
              <a:gd name="connsiteX188" fmla="*/ 1048871 w 1815353"/>
              <a:gd name="connsiteY188" fmla="*/ 1537447 h 1676400"/>
              <a:gd name="connsiteX189" fmla="*/ 1053353 w 1815353"/>
              <a:gd name="connsiteY189" fmla="*/ 1550894 h 1676400"/>
              <a:gd name="connsiteX190" fmla="*/ 1057835 w 1815353"/>
              <a:gd name="connsiteY190" fmla="*/ 1568823 h 1676400"/>
              <a:gd name="connsiteX191" fmla="*/ 1071282 w 1815353"/>
              <a:gd name="connsiteY191" fmla="*/ 1609164 h 1676400"/>
              <a:gd name="connsiteX192" fmla="*/ 1080247 w 1815353"/>
              <a:gd name="connsiteY192" fmla="*/ 1636058 h 1676400"/>
              <a:gd name="connsiteX193" fmla="*/ 1093694 w 1815353"/>
              <a:gd name="connsiteY193" fmla="*/ 1676400 h 1676400"/>
              <a:gd name="connsiteX194" fmla="*/ 1102659 w 1815353"/>
              <a:gd name="connsiteY194" fmla="*/ 1662952 h 1676400"/>
              <a:gd name="connsiteX195" fmla="*/ 1107141 w 1815353"/>
              <a:gd name="connsiteY195" fmla="*/ 1649505 h 1676400"/>
              <a:gd name="connsiteX196" fmla="*/ 1120588 w 1815353"/>
              <a:gd name="connsiteY196" fmla="*/ 1640541 h 1676400"/>
              <a:gd name="connsiteX197" fmla="*/ 1134035 w 1815353"/>
              <a:gd name="connsiteY197" fmla="*/ 1627094 h 1676400"/>
              <a:gd name="connsiteX198" fmla="*/ 1147482 w 1815353"/>
              <a:gd name="connsiteY198" fmla="*/ 1618129 h 1676400"/>
              <a:gd name="connsiteX199" fmla="*/ 1174377 w 1815353"/>
              <a:gd name="connsiteY199" fmla="*/ 1609164 h 1676400"/>
              <a:gd name="connsiteX200" fmla="*/ 1183341 w 1815353"/>
              <a:gd name="connsiteY200" fmla="*/ 1595717 h 1676400"/>
              <a:gd name="connsiteX201" fmla="*/ 1210235 w 1815353"/>
              <a:gd name="connsiteY201" fmla="*/ 1582270 h 1676400"/>
              <a:gd name="connsiteX202" fmla="*/ 1250577 w 1815353"/>
              <a:gd name="connsiteY202" fmla="*/ 1564341 h 1676400"/>
              <a:gd name="connsiteX203" fmla="*/ 1264024 w 1815353"/>
              <a:gd name="connsiteY203" fmla="*/ 1559858 h 1676400"/>
              <a:gd name="connsiteX204" fmla="*/ 1290918 w 1815353"/>
              <a:gd name="connsiteY204" fmla="*/ 1546411 h 1676400"/>
              <a:gd name="connsiteX205" fmla="*/ 1304365 w 1815353"/>
              <a:gd name="connsiteY205" fmla="*/ 1537447 h 1676400"/>
              <a:gd name="connsiteX206" fmla="*/ 1331259 w 1815353"/>
              <a:gd name="connsiteY206" fmla="*/ 1528482 h 1676400"/>
              <a:gd name="connsiteX207" fmla="*/ 1344706 w 1815353"/>
              <a:gd name="connsiteY207" fmla="*/ 1524000 h 1676400"/>
              <a:gd name="connsiteX208" fmla="*/ 1376082 w 1815353"/>
              <a:gd name="connsiteY208" fmla="*/ 1519517 h 1676400"/>
              <a:gd name="connsiteX209" fmla="*/ 1456765 w 1815353"/>
              <a:gd name="connsiteY209" fmla="*/ 1524000 h 1676400"/>
              <a:gd name="connsiteX210" fmla="*/ 1483659 w 1815353"/>
              <a:gd name="connsiteY210" fmla="*/ 1537447 h 1676400"/>
              <a:gd name="connsiteX211" fmla="*/ 1497106 w 1815353"/>
              <a:gd name="connsiteY211" fmla="*/ 1541929 h 1676400"/>
              <a:gd name="connsiteX212" fmla="*/ 1519518 w 1815353"/>
              <a:gd name="connsiteY212" fmla="*/ 1541929 h 1676400"/>
              <a:gd name="connsiteX0" fmla="*/ 1519518 w 1815353"/>
              <a:gd name="connsiteY0" fmla="*/ 1541929 h 1676400"/>
              <a:gd name="connsiteX1" fmla="*/ 1506071 w 1815353"/>
              <a:gd name="connsiteY1" fmla="*/ 1528482 h 1676400"/>
              <a:gd name="connsiteX2" fmla="*/ 1501588 w 1815353"/>
              <a:gd name="connsiteY2" fmla="*/ 1510552 h 1676400"/>
              <a:gd name="connsiteX3" fmla="*/ 1497106 w 1815353"/>
              <a:gd name="connsiteY3" fmla="*/ 1497105 h 1676400"/>
              <a:gd name="connsiteX4" fmla="*/ 1488141 w 1815353"/>
              <a:gd name="connsiteY4" fmla="*/ 1443317 h 1676400"/>
              <a:gd name="connsiteX5" fmla="*/ 1479177 w 1815353"/>
              <a:gd name="connsiteY5" fmla="*/ 1402976 h 1676400"/>
              <a:gd name="connsiteX6" fmla="*/ 1474694 w 1815353"/>
              <a:gd name="connsiteY6" fmla="*/ 1362635 h 1676400"/>
              <a:gd name="connsiteX7" fmla="*/ 1470212 w 1815353"/>
              <a:gd name="connsiteY7" fmla="*/ 1344705 h 1676400"/>
              <a:gd name="connsiteX8" fmla="*/ 1465729 w 1815353"/>
              <a:gd name="connsiteY8" fmla="*/ 1322294 h 1676400"/>
              <a:gd name="connsiteX9" fmla="*/ 1456765 w 1815353"/>
              <a:gd name="connsiteY9" fmla="*/ 1286435 h 1676400"/>
              <a:gd name="connsiteX10" fmla="*/ 1443318 w 1815353"/>
              <a:gd name="connsiteY10" fmla="*/ 1192305 h 1676400"/>
              <a:gd name="connsiteX11" fmla="*/ 1438835 w 1815353"/>
              <a:gd name="connsiteY11" fmla="*/ 1169894 h 1676400"/>
              <a:gd name="connsiteX12" fmla="*/ 1434353 w 1815353"/>
              <a:gd name="connsiteY12" fmla="*/ 1147482 h 1676400"/>
              <a:gd name="connsiteX13" fmla="*/ 1425388 w 1815353"/>
              <a:gd name="connsiteY13" fmla="*/ 1066800 h 1676400"/>
              <a:gd name="connsiteX14" fmla="*/ 1416424 w 1815353"/>
              <a:gd name="connsiteY14" fmla="*/ 1013011 h 1676400"/>
              <a:gd name="connsiteX15" fmla="*/ 1411941 w 1815353"/>
              <a:gd name="connsiteY15" fmla="*/ 986117 h 1676400"/>
              <a:gd name="connsiteX16" fmla="*/ 1407459 w 1815353"/>
              <a:gd name="connsiteY16" fmla="*/ 851647 h 1676400"/>
              <a:gd name="connsiteX17" fmla="*/ 1402977 w 1815353"/>
              <a:gd name="connsiteY17" fmla="*/ 824752 h 1676400"/>
              <a:gd name="connsiteX18" fmla="*/ 1394012 w 1815353"/>
              <a:gd name="connsiteY18" fmla="*/ 775447 h 1676400"/>
              <a:gd name="connsiteX19" fmla="*/ 1380565 w 1815353"/>
              <a:gd name="connsiteY19" fmla="*/ 676835 h 1676400"/>
              <a:gd name="connsiteX20" fmla="*/ 1371600 w 1815353"/>
              <a:gd name="connsiteY20" fmla="*/ 623047 h 1676400"/>
              <a:gd name="connsiteX21" fmla="*/ 1376082 w 1815353"/>
              <a:gd name="connsiteY21" fmla="*/ 515470 h 1676400"/>
              <a:gd name="connsiteX22" fmla="*/ 1385047 w 1815353"/>
              <a:gd name="connsiteY22" fmla="*/ 488576 h 1676400"/>
              <a:gd name="connsiteX23" fmla="*/ 1389529 w 1815353"/>
              <a:gd name="connsiteY23" fmla="*/ 475129 h 1676400"/>
              <a:gd name="connsiteX24" fmla="*/ 1402977 w 1815353"/>
              <a:gd name="connsiteY24" fmla="*/ 434788 h 1676400"/>
              <a:gd name="connsiteX25" fmla="*/ 1407459 w 1815353"/>
              <a:gd name="connsiteY25" fmla="*/ 421341 h 1676400"/>
              <a:gd name="connsiteX26" fmla="*/ 1434353 w 1815353"/>
              <a:gd name="connsiteY26" fmla="*/ 398929 h 1676400"/>
              <a:gd name="connsiteX27" fmla="*/ 1470212 w 1815353"/>
              <a:gd name="connsiteY27" fmla="*/ 403411 h 1676400"/>
              <a:gd name="connsiteX28" fmla="*/ 1510553 w 1815353"/>
              <a:gd name="connsiteY28" fmla="*/ 430305 h 1676400"/>
              <a:gd name="connsiteX29" fmla="*/ 1519518 w 1815353"/>
              <a:gd name="connsiteY29" fmla="*/ 443752 h 1676400"/>
              <a:gd name="connsiteX30" fmla="*/ 1532965 w 1815353"/>
              <a:gd name="connsiteY30" fmla="*/ 470647 h 1676400"/>
              <a:gd name="connsiteX31" fmla="*/ 1559859 w 1815353"/>
              <a:gd name="connsiteY31" fmla="*/ 524435 h 1676400"/>
              <a:gd name="connsiteX32" fmla="*/ 1586753 w 1815353"/>
              <a:gd name="connsiteY32" fmla="*/ 542364 h 1676400"/>
              <a:gd name="connsiteX33" fmla="*/ 1600200 w 1815353"/>
              <a:gd name="connsiteY33" fmla="*/ 551329 h 1676400"/>
              <a:gd name="connsiteX34" fmla="*/ 1627094 w 1815353"/>
              <a:gd name="connsiteY34" fmla="*/ 569258 h 1676400"/>
              <a:gd name="connsiteX35" fmla="*/ 1636059 w 1815353"/>
              <a:gd name="connsiteY35" fmla="*/ 582705 h 1676400"/>
              <a:gd name="connsiteX36" fmla="*/ 1662953 w 1815353"/>
              <a:gd name="connsiteY36" fmla="*/ 591670 h 1676400"/>
              <a:gd name="connsiteX37" fmla="*/ 1653988 w 1815353"/>
              <a:gd name="connsiteY37" fmla="*/ 551329 h 1676400"/>
              <a:gd name="connsiteX38" fmla="*/ 1671918 w 1815353"/>
              <a:gd name="connsiteY38" fmla="*/ 542364 h 1676400"/>
              <a:gd name="connsiteX39" fmla="*/ 1685365 w 1815353"/>
              <a:gd name="connsiteY39" fmla="*/ 551329 h 1676400"/>
              <a:gd name="connsiteX40" fmla="*/ 1698812 w 1815353"/>
              <a:gd name="connsiteY40" fmla="*/ 555811 h 1676400"/>
              <a:gd name="connsiteX41" fmla="*/ 1716741 w 1815353"/>
              <a:gd name="connsiteY41" fmla="*/ 564776 h 1676400"/>
              <a:gd name="connsiteX42" fmla="*/ 1712259 w 1815353"/>
              <a:gd name="connsiteY42" fmla="*/ 542364 h 1676400"/>
              <a:gd name="connsiteX43" fmla="*/ 1694329 w 1815353"/>
              <a:gd name="connsiteY43" fmla="*/ 515470 h 1676400"/>
              <a:gd name="connsiteX44" fmla="*/ 1730188 w 1815353"/>
              <a:gd name="connsiteY44" fmla="*/ 524435 h 1676400"/>
              <a:gd name="connsiteX45" fmla="*/ 1716741 w 1815353"/>
              <a:gd name="connsiteY45" fmla="*/ 493058 h 1676400"/>
              <a:gd name="connsiteX46" fmla="*/ 1712259 w 1815353"/>
              <a:gd name="connsiteY46" fmla="*/ 479611 h 1676400"/>
              <a:gd name="connsiteX47" fmla="*/ 1734671 w 1815353"/>
              <a:gd name="connsiteY47" fmla="*/ 484094 h 1676400"/>
              <a:gd name="connsiteX48" fmla="*/ 1748118 w 1815353"/>
              <a:gd name="connsiteY48" fmla="*/ 488576 h 1676400"/>
              <a:gd name="connsiteX49" fmla="*/ 1766047 w 1815353"/>
              <a:gd name="connsiteY49" fmla="*/ 493058 h 1676400"/>
              <a:gd name="connsiteX50" fmla="*/ 1761565 w 1815353"/>
              <a:gd name="connsiteY50" fmla="*/ 475129 h 1676400"/>
              <a:gd name="connsiteX51" fmla="*/ 1752600 w 1815353"/>
              <a:gd name="connsiteY51" fmla="*/ 457200 h 1676400"/>
              <a:gd name="connsiteX52" fmla="*/ 1766047 w 1815353"/>
              <a:gd name="connsiteY52" fmla="*/ 452717 h 1676400"/>
              <a:gd name="connsiteX53" fmla="*/ 1801906 w 1815353"/>
              <a:gd name="connsiteY53" fmla="*/ 448235 h 1676400"/>
              <a:gd name="connsiteX54" fmla="*/ 1815353 w 1815353"/>
              <a:gd name="connsiteY54" fmla="*/ 421341 h 1676400"/>
              <a:gd name="connsiteX55" fmla="*/ 1801906 w 1815353"/>
              <a:gd name="connsiteY55" fmla="*/ 367552 h 1676400"/>
              <a:gd name="connsiteX56" fmla="*/ 1792941 w 1815353"/>
              <a:gd name="connsiteY56" fmla="*/ 340658 h 1676400"/>
              <a:gd name="connsiteX57" fmla="*/ 1788459 w 1815353"/>
              <a:gd name="connsiteY57" fmla="*/ 327211 h 1676400"/>
              <a:gd name="connsiteX58" fmla="*/ 1779494 w 1815353"/>
              <a:gd name="connsiteY58" fmla="*/ 273423 h 1676400"/>
              <a:gd name="connsiteX59" fmla="*/ 1770529 w 1815353"/>
              <a:gd name="connsiteY59" fmla="*/ 246529 h 1676400"/>
              <a:gd name="connsiteX60" fmla="*/ 1752600 w 1815353"/>
              <a:gd name="connsiteY60" fmla="*/ 215152 h 1676400"/>
              <a:gd name="connsiteX61" fmla="*/ 1739153 w 1815353"/>
              <a:gd name="connsiteY61" fmla="*/ 188258 h 1676400"/>
              <a:gd name="connsiteX62" fmla="*/ 1730188 w 1815353"/>
              <a:gd name="connsiteY62" fmla="*/ 161364 h 1676400"/>
              <a:gd name="connsiteX63" fmla="*/ 1716741 w 1815353"/>
              <a:gd name="connsiteY63" fmla="*/ 134470 h 1676400"/>
              <a:gd name="connsiteX64" fmla="*/ 1703294 w 1815353"/>
              <a:gd name="connsiteY64" fmla="*/ 125505 h 1676400"/>
              <a:gd name="connsiteX65" fmla="*/ 1698812 w 1815353"/>
              <a:gd name="connsiteY65" fmla="*/ 112058 h 1676400"/>
              <a:gd name="connsiteX66" fmla="*/ 1658471 w 1815353"/>
              <a:gd name="connsiteY66" fmla="*/ 80682 h 1676400"/>
              <a:gd name="connsiteX67" fmla="*/ 1627094 w 1815353"/>
              <a:gd name="connsiteY67" fmla="*/ 67235 h 1676400"/>
              <a:gd name="connsiteX68" fmla="*/ 1613647 w 1815353"/>
              <a:gd name="connsiteY68" fmla="*/ 58270 h 1676400"/>
              <a:gd name="connsiteX69" fmla="*/ 1600200 w 1815353"/>
              <a:gd name="connsiteY69" fmla="*/ 53788 h 1676400"/>
              <a:gd name="connsiteX70" fmla="*/ 1573306 w 1815353"/>
              <a:gd name="connsiteY70" fmla="*/ 35858 h 1676400"/>
              <a:gd name="connsiteX71" fmla="*/ 1559859 w 1815353"/>
              <a:gd name="connsiteY71" fmla="*/ 26894 h 1676400"/>
              <a:gd name="connsiteX72" fmla="*/ 1532965 w 1815353"/>
              <a:gd name="connsiteY72" fmla="*/ 17929 h 1676400"/>
              <a:gd name="connsiteX73" fmla="*/ 1519518 w 1815353"/>
              <a:gd name="connsiteY73" fmla="*/ 8964 h 1676400"/>
              <a:gd name="connsiteX74" fmla="*/ 1483659 w 1815353"/>
              <a:gd name="connsiteY74" fmla="*/ 0 h 1676400"/>
              <a:gd name="connsiteX75" fmla="*/ 1407459 w 1815353"/>
              <a:gd name="connsiteY75" fmla="*/ 4482 h 1676400"/>
              <a:gd name="connsiteX76" fmla="*/ 1380565 w 1815353"/>
              <a:gd name="connsiteY76" fmla="*/ 8964 h 1676400"/>
              <a:gd name="connsiteX77" fmla="*/ 1349188 w 1815353"/>
              <a:gd name="connsiteY77" fmla="*/ 13447 h 1676400"/>
              <a:gd name="connsiteX78" fmla="*/ 1304365 w 1815353"/>
              <a:gd name="connsiteY78" fmla="*/ 26894 h 1676400"/>
              <a:gd name="connsiteX79" fmla="*/ 1277471 w 1815353"/>
              <a:gd name="connsiteY79" fmla="*/ 44823 h 1676400"/>
              <a:gd name="connsiteX80" fmla="*/ 1250577 w 1815353"/>
              <a:gd name="connsiteY80" fmla="*/ 53788 h 1676400"/>
              <a:gd name="connsiteX81" fmla="*/ 1223682 w 1815353"/>
              <a:gd name="connsiteY81" fmla="*/ 67235 h 1676400"/>
              <a:gd name="connsiteX82" fmla="*/ 1196788 w 1815353"/>
              <a:gd name="connsiteY82" fmla="*/ 80682 h 1676400"/>
              <a:gd name="connsiteX83" fmla="*/ 1156447 w 1815353"/>
              <a:gd name="connsiteY83" fmla="*/ 98611 h 1676400"/>
              <a:gd name="connsiteX84" fmla="*/ 1143000 w 1815353"/>
              <a:gd name="connsiteY84" fmla="*/ 103094 h 1676400"/>
              <a:gd name="connsiteX85" fmla="*/ 1107141 w 1815353"/>
              <a:gd name="connsiteY85" fmla="*/ 116541 h 1676400"/>
              <a:gd name="connsiteX86" fmla="*/ 1075765 w 1815353"/>
              <a:gd name="connsiteY86" fmla="*/ 129988 h 1676400"/>
              <a:gd name="connsiteX87" fmla="*/ 1062318 w 1815353"/>
              <a:gd name="connsiteY87" fmla="*/ 138952 h 1676400"/>
              <a:gd name="connsiteX88" fmla="*/ 1035424 w 1815353"/>
              <a:gd name="connsiteY88" fmla="*/ 147917 h 1676400"/>
              <a:gd name="connsiteX89" fmla="*/ 1008529 w 1815353"/>
              <a:gd name="connsiteY89" fmla="*/ 156882 h 1676400"/>
              <a:gd name="connsiteX90" fmla="*/ 995082 w 1815353"/>
              <a:gd name="connsiteY90" fmla="*/ 161364 h 1676400"/>
              <a:gd name="connsiteX91" fmla="*/ 945777 w 1815353"/>
              <a:gd name="connsiteY91" fmla="*/ 179294 h 1676400"/>
              <a:gd name="connsiteX92" fmla="*/ 927847 w 1815353"/>
              <a:gd name="connsiteY92" fmla="*/ 183776 h 1676400"/>
              <a:gd name="connsiteX93" fmla="*/ 909918 w 1815353"/>
              <a:gd name="connsiteY93" fmla="*/ 188258 h 1676400"/>
              <a:gd name="connsiteX94" fmla="*/ 865094 w 1815353"/>
              <a:gd name="connsiteY94" fmla="*/ 192741 h 1676400"/>
              <a:gd name="connsiteX95" fmla="*/ 806824 w 1815353"/>
              <a:gd name="connsiteY95" fmla="*/ 201705 h 1676400"/>
              <a:gd name="connsiteX96" fmla="*/ 721659 w 1815353"/>
              <a:gd name="connsiteY96" fmla="*/ 206188 h 1676400"/>
              <a:gd name="connsiteX97" fmla="*/ 627529 w 1815353"/>
              <a:gd name="connsiteY97" fmla="*/ 197223 h 1676400"/>
              <a:gd name="connsiteX98" fmla="*/ 578224 w 1815353"/>
              <a:gd name="connsiteY98" fmla="*/ 188258 h 1676400"/>
              <a:gd name="connsiteX99" fmla="*/ 542365 w 1815353"/>
              <a:gd name="connsiteY99" fmla="*/ 179294 h 1676400"/>
              <a:gd name="connsiteX100" fmla="*/ 510988 w 1815353"/>
              <a:gd name="connsiteY100" fmla="*/ 174811 h 1676400"/>
              <a:gd name="connsiteX101" fmla="*/ 457200 w 1815353"/>
              <a:gd name="connsiteY101" fmla="*/ 165847 h 1676400"/>
              <a:gd name="connsiteX102" fmla="*/ 407894 w 1815353"/>
              <a:gd name="connsiteY102" fmla="*/ 161364 h 1676400"/>
              <a:gd name="connsiteX103" fmla="*/ 385482 w 1815353"/>
              <a:gd name="connsiteY103" fmla="*/ 156882 h 1676400"/>
              <a:gd name="connsiteX104" fmla="*/ 242047 w 1815353"/>
              <a:gd name="connsiteY104" fmla="*/ 188259 h 1676400"/>
              <a:gd name="connsiteX105" fmla="*/ 116541 w 1815353"/>
              <a:gd name="connsiteY105" fmla="*/ 210670 h 1676400"/>
              <a:gd name="connsiteX106" fmla="*/ 53788 w 1815353"/>
              <a:gd name="connsiteY106" fmla="*/ 224117 h 1676400"/>
              <a:gd name="connsiteX107" fmla="*/ 35859 w 1815353"/>
              <a:gd name="connsiteY107" fmla="*/ 228600 h 1676400"/>
              <a:gd name="connsiteX108" fmla="*/ 8965 w 1815353"/>
              <a:gd name="connsiteY108" fmla="*/ 237564 h 1676400"/>
              <a:gd name="connsiteX109" fmla="*/ 44824 w 1815353"/>
              <a:gd name="connsiteY109" fmla="*/ 251011 h 1676400"/>
              <a:gd name="connsiteX110" fmla="*/ 71718 w 1815353"/>
              <a:gd name="connsiteY110" fmla="*/ 255494 h 1676400"/>
              <a:gd name="connsiteX111" fmla="*/ 107577 w 1815353"/>
              <a:gd name="connsiteY111" fmla="*/ 264458 h 1676400"/>
              <a:gd name="connsiteX112" fmla="*/ 80682 w 1815353"/>
              <a:gd name="connsiteY112" fmla="*/ 273423 h 1676400"/>
              <a:gd name="connsiteX113" fmla="*/ 49306 w 1815353"/>
              <a:gd name="connsiteY113" fmla="*/ 286870 h 1676400"/>
              <a:gd name="connsiteX114" fmla="*/ 35859 w 1815353"/>
              <a:gd name="connsiteY114" fmla="*/ 300317 h 1676400"/>
              <a:gd name="connsiteX115" fmla="*/ 49306 w 1815353"/>
              <a:gd name="connsiteY115" fmla="*/ 304800 h 1676400"/>
              <a:gd name="connsiteX116" fmla="*/ 98612 w 1815353"/>
              <a:gd name="connsiteY116" fmla="*/ 309282 h 1676400"/>
              <a:gd name="connsiteX117" fmla="*/ 116541 w 1815353"/>
              <a:gd name="connsiteY117" fmla="*/ 313764 h 1676400"/>
              <a:gd name="connsiteX118" fmla="*/ 94129 w 1815353"/>
              <a:gd name="connsiteY118" fmla="*/ 327211 h 1676400"/>
              <a:gd name="connsiteX119" fmla="*/ 76200 w 1815353"/>
              <a:gd name="connsiteY119" fmla="*/ 331694 h 1676400"/>
              <a:gd name="connsiteX120" fmla="*/ 62753 w 1815353"/>
              <a:gd name="connsiteY120" fmla="*/ 336176 h 1676400"/>
              <a:gd name="connsiteX121" fmla="*/ 49306 w 1815353"/>
              <a:gd name="connsiteY121" fmla="*/ 345141 h 1676400"/>
              <a:gd name="connsiteX122" fmla="*/ 53788 w 1815353"/>
              <a:gd name="connsiteY122" fmla="*/ 372035 h 1676400"/>
              <a:gd name="connsiteX123" fmla="*/ 89647 w 1815353"/>
              <a:gd name="connsiteY123" fmla="*/ 381000 h 1676400"/>
              <a:gd name="connsiteX124" fmla="*/ 103094 w 1815353"/>
              <a:gd name="connsiteY124" fmla="*/ 385482 h 1676400"/>
              <a:gd name="connsiteX125" fmla="*/ 85165 w 1815353"/>
              <a:gd name="connsiteY125" fmla="*/ 394447 h 1676400"/>
              <a:gd name="connsiteX126" fmla="*/ 44824 w 1815353"/>
              <a:gd name="connsiteY126" fmla="*/ 403411 h 1676400"/>
              <a:gd name="connsiteX127" fmla="*/ 31377 w 1815353"/>
              <a:gd name="connsiteY127" fmla="*/ 407894 h 1676400"/>
              <a:gd name="connsiteX128" fmla="*/ 17929 w 1815353"/>
              <a:gd name="connsiteY128" fmla="*/ 416858 h 1676400"/>
              <a:gd name="connsiteX129" fmla="*/ 67235 w 1815353"/>
              <a:gd name="connsiteY129" fmla="*/ 430305 h 1676400"/>
              <a:gd name="connsiteX130" fmla="*/ 26894 w 1815353"/>
              <a:gd name="connsiteY130" fmla="*/ 448235 h 1676400"/>
              <a:gd name="connsiteX131" fmla="*/ 13447 w 1815353"/>
              <a:gd name="connsiteY131" fmla="*/ 452717 h 1676400"/>
              <a:gd name="connsiteX132" fmla="*/ 0 w 1815353"/>
              <a:gd name="connsiteY132" fmla="*/ 461682 h 1676400"/>
              <a:gd name="connsiteX133" fmla="*/ 13447 w 1815353"/>
              <a:gd name="connsiteY133" fmla="*/ 470647 h 1676400"/>
              <a:gd name="connsiteX134" fmla="*/ 58271 w 1815353"/>
              <a:gd name="connsiteY134" fmla="*/ 479611 h 1676400"/>
              <a:gd name="connsiteX135" fmla="*/ 85165 w 1815353"/>
              <a:gd name="connsiteY135" fmla="*/ 484094 h 1676400"/>
              <a:gd name="connsiteX136" fmla="*/ 44824 w 1815353"/>
              <a:gd name="connsiteY136" fmla="*/ 497541 h 1676400"/>
              <a:gd name="connsiteX137" fmla="*/ 31377 w 1815353"/>
              <a:gd name="connsiteY137" fmla="*/ 502023 h 1676400"/>
              <a:gd name="connsiteX138" fmla="*/ 17929 w 1815353"/>
              <a:gd name="connsiteY138" fmla="*/ 510988 h 1676400"/>
              <a:gd name="connsiteX139" fmla="*/ 4482 w 1815353"/>
              <a:gd name="connsiteY139" fmla="*/ 515470 h 1676400"/>
              <a:gd name="connsiteX140" fmla="*/ 22412 w 1815353"/>
              <a:gd name="connsiteY140" fmla="*/ 519952 h 1676400"/>
              <a:gd name="connsiteX141" fmla="*/ 49306 w 1815353"/>
              <a:gd name="connsiteY141" fmla="*/ 528917 h 1676400"/>
              <a:gd name="connsiteX142" fmla="*/ 62753 w 1815353"/>
              <a:gd name="connsiteY142" fmla="*/ 533400 h 1676400"/>
              <a:gd name="connsiteX143" fmla="*/ 35859 w 1815353"/>
              <a:gd name="connsiteY143" fmla="*/ 555811 h 1676400"/>
              <a:gd name="connsiteX144" fmla="*/ 8965 w 1815353"/>
              <a:gd name="connsiteY144" fmla="*/ 582705 h 1676400"/>
              <a:gd name="connsiteX145" fmla="*/ 13447 w 1815353"/>
              <a:gd name="connsiteY145" fmla="*/ 600635 h 1676400"/>
              <a:gd name="connsiteX146" fmla="*/ 40341 w 1815353"/>
              <a:gd name="connsiteY146" fmla="*/ 614082 h 1676400"/>
              <a:gd name="connsiteX147" fmla="*/ 53788 w 1815353"/>
              <a:gd name="connsiteY147" fmla="*/ 623047 h 1676400"/>
              <a:gd name="connsiteX148" fmla="*/ 85165 w 1815353"/>
              <a:gd name="connsiteY148" fmla="*/ 632011 h 1676400"/>
              <a:gd name="connsiteX149" fmla="*/ 112059 w 1815353"/>
              <a:gd name="connsiteY149" fmla="*/ 640976 h 1676400"/>
              <a:gd name="connsiteX150" fmla="*/ 188259 w 1815353"/>
              <a:gd name="connsiteY150" fmla="*/ 649941 h 1676400"/>
              <a:gd name="connsiteX151" fmla="*/ 264459 w 1815353"/>
              <a:gd name="connsiteY151" fmla="*/ 645458 h 1676400"/>
              <a:gd name="connsiteX152" fmla="*/ 309282 w 1815353"/>
              <a:gd name="connsiteY152" fmla="*/ 636494 h 1676400"/>
              <a:gd name="connsiteX153" fmla="*/ 345141 w 1815353"/>
              <a:gd name="connsiteY153" fmla="*/ 632011 h 1676400"/>
              <a:gd name="connsiteX154" fmla="*/ 372035 w 1815353"/>
              <a:gd name="connsiteY154" fmla="*/ 623047 h 1676400"/>
              <a:gd name="connsiteX155" fmla="*/ 389965 w 1815353"/>
              <a:gd name="connsiteY155" fmla="*/ 618564 h 1676400"/>
              <a:gd name="connsiteX156" fmla="*/ 416859 w 1815353"/>
              <a:gd name="connsiteY156" fmla="*/ 609600 h 1676400"/>
              <a:gd name="connsiteX157" fmla="*/ 430306 w 1815353"/>
              <a:gd name="connsiteY157" fmla="*/ 605117 h 1676400"/>
              <a:gd name="connsiteX158" fmla="*/ 466165 w 1815353"/>
              <a:gd name="connsiteY158" fmla="*/ 600635 h 1676400"/>
              <a:gd name="connsiteX159" fmla="*/ 528918 w 1815353"/>
              <a:gd name="connsiteY159" fmla="*/ 587188 h 1676400"/>
              <a:gd name="connsiteX160" fmla="*/ 654424 w 1815353"/>
              <a:gd name="connsiteY160" fmla="*/ 582705 h 1676400"/>
              <a:gd name="connsiteX161" fmla="*/ 757518 w 1815353"/>
              <a:gd name="connsiteY161" fmla="*/ 569258 h 1676400"/>
              <a:gd name="connsiteX162" fmla="*/ 815788 w 1815353"/>
              <a:gd name="connsiteY162" fmla="*/ 555811 h 1676400"/>
              <a:gd name="connsiteX163" fmla="*/ 856129 w 1815353"/>
              <a:gd name="connsiteY163" fmla="*/ 551329 h 1676400"/>
              <a:gd name="connsiteX164" fmla="*/ 909918 w 1815353"/>
              <a:gd name="connsiteY164" fmla="*/ 555811 h 1676400"/>
              <a:gd name="connsiteX165" fmla="*/ 936812 w 1815353"/>
              <a:gd name="connsiteY165" fmla="*/ 578223 h 1676400"/>
              <a:gd name="connsiteX166" fmla="*/ 950259 w 1815353"/>
              <a:gd name="connsiteY166" fmla="*/ 596152 h 1676400"/>
              <a:gd name="connsiteX167" fmla="*/ 959224 w 1815353"/>
              <a:gd name="connsiteY167" fmla="*/ 609600 h 1676400"/>
              <a:gd name="connsiteX168" fmla="*/ 972671 w 1815353"/>
              <a:gd name="connsiteY168" fmla="*/ 618564 h 1676400"/>
              <a:gd name="connsiteX169" fmla="*/ 986118 w 1815353"/>
              <a:gd name="connsiteY169" fmla="*/ 649941 h 1676400"/>
              <a:gd name="connsiteX170" fmla="*/ 990600 w 1815353"/>
              <a:gd name="connsiteY170" fmla="*/ 667870 h 1676400"/>
              <a:gd name="connsiteX171" fmla="*/ 999565 w 1815353"/>
              <a:gd name="connsiteY171" fmla="*/ 685800 h 1676400"/>
              <a:gd name="connsiteX172" fmla="*/ 1004047 w 1815353"/>
              <a:gd name="connsiteY172" fmla="*/ 708211 h 1676400"/>
              <a:gd name="connsiteX173" fmla="*/ 1008529 w 1815353"/>
              <a:gd name="connsiteY173" fmla="*/ 721658 h 1676400"/>
              <a:gd name="connsiteX174" fmla="*/ 1013012 w 1815353"/>
              <a:gd name="connsiteY174" fmla="*/ 739588 h 1676400"/>
              <a:gd name="connsiteX175" fmla="*/ 999565 w 1815353"/>
              <a:gd name="connsiteY175" fmla="*/ 941294 h 1676400"/>
              <a:gd name="connsiteX176" fmla="*/ 990600 w 1815353"/>
              <a:gd name="connsiteY176" fmla="*/ 995082 h 1676400"/>
              <a:gd name="connsiteX177" fmla="*/ 981635 w 1815353"/>
              <a:gd name="connsiteY177" fmla="*/ 1138517 h 1676400"/>
              <a:gd name="connsiteX178" fmla="*/ 986118 w 1815353"/>
              <a:gd name="connsiteY178" fmla="*/ 1232647 h 1676400"/>
              <a:gd name="connsiteX179" fmla="*/ 990600 w 1815353"/>
              <a:gd name="connsiteY179" fmla="*/ 1272988 h 1676400"/>
              <a:gd name="connsiteX180" fmla="*/ 1004047 w 1815353"/>
              <a:gd name="connsiteY180" fmla="*/ 1344705 h 1676400"/>
              <a:gd name="connsiteX181" fmla="*/ 1008529 w 1815353"/>
              <a:gd name="connsiteY181" fmla="*/ 1389529 h 1676400"/>
              <a:gd name="connsiteX182" fmla="*/ 1013012 w 1815353"/>
              <a:gd name="connsiteY182" fmla="*/ 1402976 h 1676400"/>
              <a:gd name="connsiteX183" fmla="*/ 1017494 w 1815353"/>
              <a:gd name="connsiteY183" fmla="*/ 1425388 h 1676400"/>
              <a:gd name="connsiteX184" fmla="*/ 1026459 w 1815353"/>
              <a:gd name="connsiteY184" fmla="*/ 1456764 h 1676400"/>
              <a:gd name="connsiteX185" fmla="*/ 1030941 w 1815353"/>
              <a:gd name="connsiteY185" fmla="*/ 1474694 h 1676400"/>
              <a:gd name="connsiteX186" fmla="*/ 1035424 w 1815353"/>
              <a:gd name="connsiteY186" fmla="*/ 1501588 h 1676400"/>
              <a:gd name="connsiteX187" fmla="*/ 1044388 w 1815353"/>
              <a:gd name="connsiteY187" fmla="*/ 1519517 h 1676400"/>
              <a:gd name="connsiteX188" fmla="*/ 1048871 w 1815353"/>
              <a:gd name="connsiteY188" fmla="*/ 1537447 h 1676400"/>
              <a:gd name="connsiteX189" fmla="*/ 1053353 w 1815353"/>
              <a:gd name="connsiteY189" fmla="*/ 1550894 h 1676400"/>
              <a:gd name="connsiteX190" fmla="*/ 1057835 w 1815353"/>
              <a:gd name="connsiteY190" fmla="*/ 1568823 h 1676400"/>
              <a:gd name="connsiteX191" fmla="*/ 1071282 w 1815353"/>
              <a:gd name="connsiteY191" fmla="*/ 1609164 h 1676400"/>
              <a:gd name="connsiteX192" fmla="*/ 1080247 w 1815353"/>
              <a:gd name="connsiteY192" fmla="*/ 1636058 h 1676400"/>
              <a:gd name="connsiteX193" fmla="*/ 1093694 w 1815353"/>
              <a:gd name="connsiteY193" fmla="*/ 1676400 h 1676400"/>
              <a:gd name="connsiteX194" fmla="*/ 1102659 w 1815353"/>
              <a:gd name="connsiteY194" fmla="*/ 1662952 h 1676400"/>
              <a:gd name="connsiteX195" fmla="*/ 1107141 w 1815353"/>
              <a:gd name="connsiteY195" fmla="*/ 1649505 h 1676400"/>
              <a:gd name="connsiteX196" fmla="*/ 1120588 w 1815353"/>
              <a:gd name="connsiteY196" fmla="*/ 1640541 h 1676400"/>
              <a:gd name="connsiteX197" fmla="*/ 1134035 w 1815353"/>
              <a:gd name="connsiteY197" fmla="*/ 1627094 h 1676400"/>
              <a:gd name="connsiteX198" fmla="*/ 1147482 w 1815353"/>
              <a:gd name="connsiteY198" fmla="*/ 1618129 h 1676400"/>
              <a:gd name="connsiteX199" fmla="*/ 1174377 w 1815353"/>
              <a:gd name="connsiteY199" fmla="*/ 1609164 h 1676400"/>
              <a:gd name="connsiteX200" fmla="*/ 1183341 w 1815353"/>
              <a:gd name="connsiteY200" fmla="*/ 1595717 h 1676400"/>
              <a:gd name="connsiteX201" fmla="*/ 1210235 w 1815353"/>
              <a:gd name="connsiteY201" fmla="*/ 1582270 h 1676400"/>
              <a:gd name="connsiteX202" fmla="*/ 1250577 w 1815353"/>
              <a:gd name="connsiteY202" fmla="*/ 1564341 h 1676400"/>
              <a:gd name="connsiteX203" fmla="*/ 1264024 w 1815353"/>
              <a:gd name="connsiteY203" fmla="*/ 1559858 h 1676400"/>
              <a:gd name="connsiteX204" fmla="*/ 1290918 w 1815353"/>
              <a:gd name="connsiteY204" fmla="*/ 1546411 h 1676400"/>
              <a:gd name="connsiteX205" fmla="*/ 1304365 w 1815353"/>
              <a:gd name="connsiteY205" fmla="*/ 1537447 h 1676400"/>
              <a:gd name="connsiteX206" fmla="*/ 1331259 w 1815353"/>
              <a:gd name="connsiteY206" fmla="*/ 1528482 h 1676400"/>
              <a:gd name="connsiteX207" fmla="*/ 1344706 w 1815353"/>
              <a:gd name="connsiteY207" fmla="*/ 1524000 h 1676400"/>
              <a:gd name="connsiteX208" fmla="*/ 1376082 w 1815353"/>
              <a:gd name="connsiteY208" fmla="*/ 1519517 h 1676400"/>
              <a:gd name="connsiteX209" fmla="*/ 1456765 w 1815353"/>
              <a:gd name="connsiteY209" fmla="*/ 1524000 h 1676400"/>
              <a:gd name="connsiteX210" fmla="*/ 1483659 w 1815353"/>
              <a:gd name="connsiteY210" fmla="*/ 1537447 h 1676400"/>
              <a:gd name="connsiteX211" fmla="*/ 1497106 w 1815353"/>
              <a:gd name="connsiteY211" fmla="*/ 1541929 h 1676400"/>
              <a:gd name="connsiteX212" fmla="*/ 1519518 w 1815353"/>
              <a:gd name="connsiteY212" fmla="*/ 1541929 h 1676400"/>
              <a:gd name="connsiteX0" fmla="*/ 1519518 w 1815353"/>
              <a:gd name="connsiteY0" fmla="*/ 1541929 h 1676400"/>
              <a:gd name="connsiteX1" fmla="*/ 1506071 w 1815353"/>
              <a:gd name="connsiteY1" fmla="*/ 1528482 h 1676400"/>
              <a:gd name="connsiteX2" fmla="*/ 1501588 w 1815353"/>
              <a:gd name="connsiteY2" fmla="*/ 1510552 h 1676400"/>
              <a:gd name="connsiteX3" fmla="*/ 1497106 w 1815353"/>
              <a:gd name="connsiteY3" fmla="*/ 1497105 h 1676400"/>
              <a:gd name="connsiteX4" fmla="*/ 1488141 w 1815353"/>
              <a:gd name="connsiteY4" fmla="*/ 1443317 h 1676400"/>
              <a:gd name="connsiteX5" fmla="*/ 1479177 w 1815353"/>
              <a:gd name="connsiteY5" fmla="*/ 1402976 h 1676400"/>
              <a:gd name="connsiteX6" fmla="*/ 1474694 w 1815353"/>
              <a:gd name="connsiteY6" fmla="*/ 1362635 h 1676400"/>
              <a:gd name="connsiteX7" fmla="*/ 1470212 w 1815353"/>
              <a:gd name="connsiteY7" fmla="*/ 1344705 h 1676400"/>
              <a:gd name="connsiteX8" fmla="*/ 1465729 w 1815353"/>
              <a:gd name="connsiteY8" fmla="*/ 1322294 h 1676400"/>
              <a:gd name="connsiteX9" fmla="*/ 1456765 w 1815353"/>
              <a:gd name="connsiteY9" fmla="*/ 1286435 h 1676400"/>
              <a:gd name="connsiteX10" fmla="*/ 1443318 w 1815353"/>
              <a:gd name="connsiteY10" fmla="*/ 1192305 h 1676400"/>
              <a:gd name="connsiteX11" fmla="*/ 1438835 w 1815353"/>
              <a:gd name="connsiteY11" fmla="*/ 1169894 h 1676400"/>
              <a:gd name="connsiteX12" fmla="*/ 1434353 w 1815353"/>
              <a:gd name="connsiteY12" fmla="*/ 1147482 h 1676400"/>
              <a:gd name="connsiteX13" fmla="*/ 1425388 w 1815353"/>
              <a:gd name="connsiteY13" fmla="*/ 1066800 h 1676400"/>
              <a:gd name="connsiteX14" fmla="*/ 1416424 w 1815353"/>
              <a:gd name="connsiteY14" fmla="*/ 1013011 h 1676400"/>
              <a:gd name="connsiteX15" fmla="*/ 1411941 w 1815353"/>
              <a:gd name="connsiteY15" fmla="*/ 986117 h 1676400"/>
              <a:gd name="connsiteX16" fmla="*/ 1407459 w 1815353"/>
              <a:gd name="connsiteY16" fmla="*/ 851647 h 1676400"/>
              <a:gd name="connsiteX17" fmla="*/ 1402977 w 1815353"/>
              <a:gd name="connsiteY17" fmla="*/ 824752 h 1676400"/>
              <a:gd name="connsiteX18" fmla="*/ 1394012 w 1815353"/>
              <a:gd name="connsiteY18" fmla="*/ 775447 h 1676400"/>
              <a:gd name="connsiteX19" fmla="*/ 1380565 w 1815353"/>
              <a:gd name="connsiteY19" fmla="*/ 676835 h 1676400"/>
              <a:gd name="connsiteX20" fmla="*/ 1371600 w 1815353"/>
              <a:gd name="connsiteY20" fmla="*/ 623047 h 1676400"/>
              <a:gd name="connsiteX21" fmla="*/ 1376082 w 1815353"/>
              <a:gd name="connsiteY21" fmla="*/ 515470 h 1676400"/>
              <a:gd name="connsiteX22" fmla="*/ 1385047 w 1815353"/>
              <a:gd name="connsiteY22" fmla="*/ 488576 h 1676400"/>
              <a:gd name="connsiteX23" fmla="*/ 1389529 w 1815353"/>
              <a:gd name="connsiteY23" fmla="*/ 475129 h 1676400"/>
              <a:gd name="connsiteX24" fmla="*/ 1402977 w 1815353"/>
              <a:gd name="connsiteY24" fmla="*/ 434788 h 1676400"/>
              <a:gd name="connsiteX25" fmla="*/ 1407459 w 1815353"/>
              <a:gd name="connsiteY25" fmla="*/ 421341 h 1676400"/>
              <a:gd name="connsiteX26" fmla="*/ 1434353 w 1815353"/>
              <a:gd name="connsiteY26" fmla="*/ 398929 h 1676400"/>
              <a:gd name="connsiteX27" fmla="*/ 1470212 w 1815353"/>
              <a:gd name="connsiteY27" fmla="*/ 403411 h 1676400"/>
              <a:gd name="connsiteX28" fmla="*/ 1510553 w 1815353"/>
              <a:gd name="connsiteY28" fmla="*/ 430305 h 1676400"/>
              <a:gd name="connsiteX29" fmla="*/ 1519518 w 1815353"/>
              <a:gd name="connsiteY29" fmla="*/ 443752 h 1676400"/>
              <a:gd name="connsiteX30" fmla="*/ 1532965 w 1815353"/>
              <a:gd name="connsiteY30" fmla="*/ 470647 h 1676400"/>
              <a:gd name="connsiteX31" fmla="*/ 1559859 w 1815353"/>
              <a:gd name="connsiteY31" fmla="*/ 524435 h 1676400"/>
              <a:gd name="connsiteX32" fmla="*/ 1586753 w 1815353"/>
              <a:gd name="connsiteY32" fmla="*/ 542364 h 1676400"/>
              <a:gd name="connsiteX33" fmla="*/ 1600200 w 1815353"/>
              <a:gd name="connsiteY33" fmla="*/ 551329 h 1676400"/>
              <a:gd name="connsiteX34" fmla="*/ 1627094 w 1815353"/>
              <a:gd name="connsiteY34" fmla="*/ 569258 h 1676400"/>
              <a:gd name="connsiteX35" fmla="*/ 1636059 w 1815353"/>
              <a:gd name="connsiteY35" fmla="*/ 582705 h 1676400"/>
              <a:gd name="connsiteX36" fmla="*/ 1662953 w 1815353"/>
              <a:gd name="connsiteY36" fmla="*/ 591670 h 1676400"/>
              <a:gd name="connsiteX37" fmla="*/ 1653988 w 1815353"/>
              <a:gd name="connsiteY37" fmla="*/ 551329 h 1676400"/>
              <a:gd name="connsiteX38" fmla="*/ 1671918 w 1815353"/>
              <a:gd name="connsiteY38" fmla="*/ 542364 h 1676400"/>
              <a:gd name="connsiteX39" fmla="*/ 1685365 w 1815353"/>
              <a:gd name="connsiteY39" fmla="*/ 551329 h 1676400"/>
              <a:gd name="connsiteX40" fmla="*/ 1698812 w 1815353"/>
              <a:gd name="connsiteY40" fmla="*/ 555811 h 1676400"/>
              <a:gd name="connsiteX41" fmla="*/ 1716741 w 1815353"/>
              <a:gd name="connsiteY41" fmla="*/ 564776 h 1676400"/>
              <a:gd name="connsiteX42" fmla="*/ 1712259 w 1815353"/>
              <a:gd name="connsiteY42" fmla="*/ 542364 h 1676400"/>
              <a:gd name="connsiteX43" fmla="*/ 1694329 w 1815353"/>
              <a:gd name="connsiteY43" fmla="*/ 515470 h 1676400"/>
              <a:gd name="connsiteX44" fmla="*/ 1730188 w 1815353"/>
              <a:gd name="connsiteY44" fmla="*/ 524435 h 1676400"/>
              <a:gd name="connsiteX45" fmla="*/ 1716741 w 1815353"/>
              <a:gd name="connsiteY45" fmla="*/ 493058 h 1676400"/>
              <a:gd name="connsiteX46" fmla="*/ 1712259 w 1815353"/>
              <a:gd name="connsiteY46" fmla="*/ 479611 h 1676400"/>
              <a:gd name="connsiteX47" fmla="*/ 1734671 w 1815353"/>
              <a:gd name="connsiteY47" fmla="*/ 484094 h 1676400"/>
              <a:gd name="connsiteX48" fmla="*/ 1748118 w 1815353"/>
              <a:gd name="connsiteY48" fmla="*/ 488576 h 1676400"/>
              <a:gd name="connsiteX49" fmla="*/ 1766047 w 1815353"/>
              <a:gd name="connsiteY49" fmla="*/ 493058 h 1676400"/>
              <a:gd name="connsiteX50" fmla="*/ 1761565 w 1815353"/>
              <a:gd name="connsiteY50" fmla="*/ 475129 h 1676400"/>
              <a:gd name="connsiteX51" fmla="*/ 1752600 w 1815353"/>
              <a:gd name="connsiteY51" fmla="*/ 457200 h 1676400"/>
              <a:gd name="connsiteX52" fmla="*/ 1766047 w 1815353"/>
              <a:gd name="connsiteY52" fmla="*/ 452717 h 1676400"/>
              <a:gd name="connsiteX53" fmla="*/ 1801906 w 1815353"/>
              <a:gd name="connsiteY53" fmla="*/ 448235 h 1676400"/>
              <a:gd name="connsiteX54" fmla="*/ 1815353 w 1815353"/>
              <a:gd name="connsiteY54" fmla="*/ 421341 h 1676400"/>
              <a:gd name="connsiteX55" fmla="*/ 1801906 w 1815353"/>
              <a:gd name="connsiteY55" fmla="*/ 367552 h 1676400"/>
              <a:gd name="connsiteX56" fmla="*/ 1792941 w 1815353"/>
              <a:gd name="connsiteY56" fmla="*/ 340658 h 1676400"/>
              <a:gd name="connsiteX57" fmla="*/ 1788459 w 1815353"/>
              <a:gd name="connsiteY57" fmla="*/ 327211 h 1676400"/>
              <a:gd name="connsiteX58" fmla="*/ 1779494 w 1815353"/>
              <a:gd name="connsiteY58" fmla="*/ 273423 h 1676400"/>
              <a:gd name="connsiteX59" fmla="*/ 1770529 w 1815353"/>
              <a:gd name="connsiteY59" fmla="*/ 246529 h 1676400"/>
              <a:gd name="connsiteX60" fmla="*/ 1752600 w 1815353"/>
              <a:gd name="connsiteY60" fmla="*/ 215152 h 1676400"/>
              <a:gd name="connsiteX61" fmla="*/ 1739153 w 1815353"/>
              <a:gd name="connsiteY61" fmla="*/ 188258 h 1676400"/>
              <a:gd name="connsiteX62" fmla="*/ 1730188 w 1815353"/>
              <a:gd name="connsiteY62" fmla="*/ 161364 h 1676400"/>
              <a:gd name="connsiteX63" fmla="*/ 1716741 w 1815353"/>
              <a:gd name="connsiteY63" fmla="*/ 134470 h 1676400"/>
              <a:gd name="connsiteX64" fmla="*/ 1703294 w 1815353"/>
              <a:gd name="connsiteY64" fmla="*/ 125505 h 1676400"/>
              <a:gd name="connsiteX65" fmla="*/ 1698812 w 1815353"/>
              <a:gd name="connsiteY65" fmla="*/ 112058 h 1676400"/>
              <a:gd name="connsiteX66" fmla="*/ 1658471 w 1815353"/>
              <a:gd name="connsiteY66" fmla="*/ 80682 h 1676400"/>
              <a:gd name="connsiteX67" fmla="*/ 1627094 w 1815353"/>
              <a:gd name="connsiteY67" fmla="*/ 67235 h 1676400"/>
              <a:gd name="connsiteX68" fmla="*/ 1613647 w 1815353"/>
              <a:gd name="connsiteY68" fmla="*/ 58270 h 1676400"/>
              <a:gd name="connsiteX69" fmla="*/ 1600200 w 1815353"/>
              <a:gd name="connsiteY69" fmla="*/ 53788 h 1676400"/>
              <a:gd name="connsiteX70" fmla="*/ 1573306 w 1815353"/>
              <a:gd name="connsiteY70" fmla="*/ 35858 h 1676400"/>
              <a:gd name="connsiteX71" fmla="*/ 1559859 w 1815353"/>
              <a:gd name="connsiteY71" fmla="*/ 26894 h 1676400"/>
              <a:gd name="connsiteX72" fmla="*/ 1532965 w 1815353"/>
              <a:gd name="connsiteY72" fmla="*/ 17929 h 1676400"/>
              <a:gd name="connsiteX73" fmla="*/ 1519518 w 1815353"/>
              <a:gd name="connsiteY73" fmla="*/ 8964 h 1676400"/>
              <a:gd name="connsiteX74" fmla="*/ 1483659 w 1815353"/>
              <a:gd name="connsiteY74" fmla="*/ 0 h 1676400"/>
              <a:gd name="connsiteX75" fmla="*/ 1407459 w 1815353"/>
              <a:gd name="connsiteY75" fmla="*/ 4482 h 1676400"/>
              <a:gd name="connsiteX76" fmla="*/ 1380565 w 1815353"/>
              <a:gd name="connsiteY76" fmla="*/ 8964 h 1676400"/>
              <a:gd name="connsiteX77" fmla="*/ 1349188 w 1815353"/>
              <a:gd name="connsiteY77" fmla="*/ 13447 h 1676400"/>
              <a:gd name="connsiteX78" fmla="*/ 1304365 w 1815353"/>
              <a:gd name="connsiteY78" fmla="*/ 26894 h 1676400"/>
              <a:gd name="connsiteX79" fmla="*/ 1277471 w 1815353"/>
              <a:gd name="connsiteY79" fmla="*/ 44823 h 1676400"/>
              <a:gd name="connsiteX80" fmla="*/ 1250577 w 1815353"/>
              <a:gd name="connsiteY80" fmla="*/ 53788 h 1676400"/>
              <a:gd name="connsiteX81" fmla="*/ 1223682 w 1815353"/>
              <a:gd name="connsiteY81" fmla="*/ 67235 h 1676400"/>
              <a:gd name="connsiteX82" fmla="*/ 1196788 w 1815353"/>
              <a:gd name="connsiteY82" fmla="*/ 80682 h 1676400"/>
              <a:gd name="connsiteX83" fmla="*/ 1156447 w 1815353"/>
              <a:gd name="connsiteY83" fmla="*/ 98611 h 1676400"/>
              <a:gd name="connsiteX84" fmla="*/ 1143000 w 1815353"/>
              <a:gd name="connsiteY84" fmla="*/ 103094 h 1676400"/>
              <a:gd name="connsiteX85" fmla="*/ 1107141 w 1815353"/>
              <a:gd name="connsiteY85" fmla="*/ 116541 h 1676400"/>
              <a:gd name="connsiteX86" fmla="*/ 1075765 w 1815353"/>
              <a:gd name="connsiteY86" fmla="*/ 129988 h 1676400"/>
              <a:gd name="connsiteX87" fmla="*/ 1062318 w 1815353"/>
              <a:gd name="connsiteY87" fmla="*/ 138952 h 1676400"/>
              <a:gd name="connsiteX88" fmla="*/ 1035424 w 1815353"/>
              <a:gd name="connsiteY88" fmla="*/ 147917 h 1676400"/>
              <a:gd name="connsiteX89" fmla="*/ 1008529 w 1815353"/>
              <a:gd name="connsiteY89" fmla="*/ 156882 h 1676400"/>
              <a:gd name="connsiteX90" fmla="*/ 995082 w 1815353"/>
              <a:gd name="connsiteY90" fmla="*/ 161364 h 1676400"/>
              <a:gd name="connsiteX91" fmla="*/ 945777 w 1815353"/>
              <a:gd name="connsiteY91" fmla="*/ 179294 h 1676400"/>
              <a:gd name="connsiteX92" fmla="*/ 927847 w 1815353"/>
              <a:gd name="connsiteY92" fmla="*/ 183776 h 1676400"/>
              <a:gd name="connsiteX93" fmla="*/ 909918 w 1815353"/>
              <a:gd name="connsiteY93" fmla="*/ 188258 h 1676400"/>
              <a:gd name="connsiteX94" fmla="*/ 865094 w 1815353"/>
              <a:gd name="connsiteY94" fmla="*/ 192741 h 1676400"/>
              <a:gd name="connsiteX95" fmla="*/ 806824 w 1815353"/>
              <a:gd name="connsiteY95" fmla="*/ 201705 h 1676400"/>
              <a:gd name="connsiteX96" fmla="*/ 721659 w 1815353"/>
              <a:gd name="connsiteY96" fmla="*/ 206188 h 1676400"/>
              <a:gd name="connsiteX97" fmla="*/ 627529 w 1815353"/>
              <a:gd name="connsiteY97" fmla="*/ 197223 h 1676400"/>
              <a:gd name="connsiteX98" fmla="*/ 578224 w 1815353"/>
              <a:gd name="connsiteY98" fmla="*/ 188258 h 1676400"/>
              <a:gd name="connsiteX99" fmla="*/ 542365 w 1815353"/>
              <a:gd name="connsiteY99" fmla="*/ 179294 h 1676400"/>
              <a:gd name="connsiteX100" fmla="*/ 510988 w 1815353"/>
              <a:gd name="connsiteY100" fmla="*/ 174811 h 1676400"/>
              <a:gd name="connsiteX101" fmla="*/ 457200 w 1815353"/>
              <a:gd name="connsiteY101" fmla="*/ 165847 h 1676400"/>
              <a:gd name="connsiteX102" fmla="*/ 407894 w 1815353"/>
              <a:gd name="connsiteY102" fmla="*/ 161364 h 1676400"/>
              <a:gd name="connsiteX103" fmla="*/ 336176 w 1815353"/>
              <a:gd name="connsiteY103" fmla="*/ 179294 h 1676400"/>
              <a:gd name="connsiteX104" fmla="*/ 242047 w 1815353"/>
              <a:gd name="connsiteY104" fmla="*/ 188259 h 1676400"/>
              <a:gd name="connsiteX105" fmla="*/ 116541 w 1815353"/>
              <a:gd name="connsiteY105" fmla="*/ 210670 h 1676400"/>
              <a:gd name="connsiteX106" fmla="*/ 53788 w 1815353"/>
              <a:gd name="connsiteY106" fmla="*/ 224117 h 1676400"/>
              <a:gd name="connsiteX107" fmla="*/ 35859 w 1815353"/>
              <a:gd name="connsiteY107" fmla="*/ 228600 h 1676400"/>
              <a:gd name="connsiteX108" fmla="*/ 8965 w 1815353"/>
              <a:gd name="connsiteY108" fmla="*/ 237564 h 1676400"/>
              <a:gd name="connsiteX109" fmla="*/ 44824 w 1815353"/>
              <a:gd name="connsiteY109" fmla="*/ 251011 h 1676400"/>
              <a:gd name="connsiteX110" fmla="*/ 71718 w 1815353"/>
              <a:gd name="connsiteY110" fmla="*/ 255494 h 1676400"/>
              <a:gd name="connsiteX111" fmla="*/ 107577 w 1815353"/>
              <a:gd name="connsiteY111" fmla="*/ 264458 h 1676400"/>
              <a:gd name="connsiteX112" fmla="*/ 80682 w 1815353"/>
              <a:gd name="connsiteY112" fmla="*/ 273423 h 1676400"/>
              <a:gd name="connsiteX113" fmla="*/ 49306 w 1815353"/>
              <a:gd name="connsiteY113" fmla="*/ 286870 h 1676400"/>
              <a:gd name="connsiteX114" fmla="*/ 35859 w 1815353"/>
              <a:gd name="connsiteY114" fmla="*/ 300317 h 1676400"/>
              <a:gd name="connsiteX115" fmla="*/ 49306 w 1815353"/>
              <a:gd name="connsiteY115" fmla="*/ 304800 h 1676400"/>
              <a:gd name="connsiteX116" fmla="*/ 98612 w 1815353"/>
              <a:gd name="connsiteY116" fmla="*/ 309282 h 1676400"/>
              <a:gd name="connsiteX117" fmla="*/ 116541 w 1815353"/>
              <a:gd name="connsiteY117" fmla="*/ 313764 h 1676400"/>
              <a:gd name="connsiteX118" fmla="*/ 94129 w 1815353"/>
              <a:gd name="connsiteY118" fmla="*/ 327211 h 1676400"/>
              <a:gd name="connsiteX119" fmla="*/ 76200 w 1815353"/>
              <a:gd name="connsiteY119" fmla="*/ 331694 h 1676400"/>
              <a:gd name="connsiteX120" fmla="*/ 62753 w 1815353"/>
              <a:gd name="connsiteY120" fmla="*/ 336176 h 1676400"/>
              <a:gd name="connsiteX121" fmla="*/ 49306 w 1815353"/>
              <a:gd name="connsiteY121" fmla="*/ 345141 h 1676400"/>
              <a:gd name="connsiteX122" fmla="*/ 53788 w 1815353"/>
              <a:gd name="connsiteY122" fmla="*/ 372035 h 1676400"/>
              <a:gd name="connsiteX123" fmla="*/ 89647 w 1815353"/>
              <a:gd name="connsiteY123" fmla="*/ 381000 h 1676400"/>
              <a:gd name="connsiteX124" fmla="*/ 103094 w 1815353"/>
              <a:gd name="connsiteY124" fmla="*/ 385482 h 1676400"/>
              <a:gd name="connsiteX125" fmla="*/ 85165 w 1815353"/>
              <a:gd name="connsiteY125" fmla="*/ 394447 h 1676400"/>
              <a:gd name="connsiteX126" fmla="*/ 44824 w 1815353"/>
              <a:gd name="connsiteY126" fmla="*/ 403411 h 1676400"/>
              <a:gd name="connsiteX127" fmla="*/ 31377 w 1815353"/>
              <a:gd name="connsiteY127" fmla="*/ 407894 h 1676400"/>
              <a:gd name="connsiteX128" fmla="*/ 17929 w 1815353"/>
              <a:gd name="connsiteY128" fmla="*/ 416858 h 1676400"/>
              <a:gd name="connsiteX129" fmla="*/ 67235 w 1815353"/>
              <a:gd name="connsiteY129" fmla="*/ 430305 h 1676400"/>
              <a:gd name="connsiteX130" fmla="*/ 26894 w 1815353"/>
              <a:gd name="connsiteY130" fmla="*/ 448235 h 1676400"/>
              <a:gd name="connsiteX131" fmla="*/ 13447 w 1815353"/>
              <a:gd name="connsiteY131" fmla="*/ 452717 h 1676400"/>
              <a:gd name="connsiteX132" fmla="*/ 0 w 1815353"/>
              <a:gd name="connsiteY132" fmla="*/ 461682 h 1676400"/>
              <a:gd name="connsiteX133" fmla="*/ 13447 w 1815353"/>
              <a:gd name="connsiteY133" fmla="*/ 470647 h 1676400"/>
              <a:gd name="connsiteX134" fmla="*/ 58271 w 1815353"/>
              <a:gd name="connsiteY134" fmla="*/ 479611 h 1676400"/>
              <a:gd name="connsiteX135" fmla="*/ 85165 w 1815353"/>
              <a:gd name="connsiteY135" fmla="*/ 484094 h 1676400"/>
              <a:gd name="connsiteX136" fmla="*/ 44824 w 1815353"/>
              <a:gd name="connsiteY136" fmla="*/ 497541 h 1676400"/>
              <a:gd name="connsiteX137" fmla="*/ 31377 w 1815353"/>
              <a:gd name="connsiteY137" fmla="*/ 502023 h 1676400"/>
              <a:gd name="connsiteX138" fmla="*/ 17929 w 1815353"/>
              <a:gd name="connsiteY138" fmla="*/ 510988 h 1676400"/>
              <a:gd name="connsiteX139" fmla="*/ 4482 w 1815353"/>
              <a:gd name="connsiteY139" fmla="*/ 515470 h 1676400"/>
              <a:gd name="connsiteX140" fmla="*/ 22412 w 1815353"/>
              <a:gd name="connsiteY140" fmla="*/ 519952 h 1676400"/>
              <a:gd name="connsiteX141" fmla="*/ 49306 w 1815353"/>
              <a:gd name="connsiteY141" fmla="*/ 528917 h 1676400"/>
              <a:gd name="connsiteX142" fmla="*/ 62753 w 1815353"/>
              <a:gd name="connsiteY142" fmla="*/ 533400 h 1676400"/>
              <a:gd name="connsiteX143" fmla="*/ 35859 w 1815353"/>
              <a:gd name="connsiteY143" fmla="*/ 555811 h 1676400"/>
              <a:gd name="connsiteX144" fmla="*/ 8965 w 1815353"/>
              <a:gd name="connsiteY144" fmla="*/ 582705 h 1676400"/>
              <a:gd name="connsiteX145" fmla="*/ 13447 w 1815353"/>
              <a:gd name="connsiteY145" fmla="*/ 600635 h 1676400"/>
              <a:gd name="connsiteX146" fmla="*/ 40341 w 1815353"/>
              <a:gd name="connsiteY146" fmla="*/ 614082 h 1676400"/>
              <a:gd name="connsiteX147" fmla="*/ 53788 w 1815353"/>
              <a:gd name="connsiteY147" fmla="*/ 623047 h 1676400"/>
              <a:gd name="connsiteX148" fmla="*/ 85165 w 1815353"/>
              <a:gd name="connsiteY148" fmla="*/ 632011 h 1676400"/>
              <a:gd name="connsiteX149" fmla="*/ 112059 w 1815353"/>
              <a:gd name="connsiteY149" fmla="*/ 640976 h 1676400"/>
              <a:gd name="connsiteX150" fmla="*/ 188259 w 1815353"/>
              <a:gd name="connsiteY150" fmla="*/ 649941 h 1676400"/>
              <a:gd name="connsiteX151" fmla="*/ 264459 w 1815353"/>
              <a:gd name="connsiteY151" fmla="*/ 645458 h 1676400"/>
              <a:gd name="connsiteX152" fmla="*/ 309282 w 1815353"/>
              <a:gd name="connsiteY152" fmla="*/ 636494 h 1676400"/>
              <a:gd name="connsiteX153" fmla="*/ 345141 w 1815353"/>
              <a:gd name="connsiteY153" fmla="*/ 632011 h 1676400"/>
              <a:gd name="connsiteX154" fmla="*/ 372035 w 1815353"/>
              <a:gd name="connsiteY154" fmla="*/ 623047 h 1676400"/>
              <a:gd name="connsiteX155" fmla="*/ 389965 w 1815353"/>
              <a:gd name="connsiteY155" fmla="*/ 618564 h 1676400"/>
              <a:gd name="connsiteX156" fmla="*/ 416859 w 1815353"/>
              <a:gd name="connsiteY156" fmla="*/ 609600 h 1676400"/>
              <a:gd name="connsiteX157" fmla="*/ 430306 w 1815353"/>
              <a:gd name="connsiteY157" fmla="*/ 605117 h 1676400"/>
              <a:gd name="connsiteX158" fmla="*/ 466165 w 1815353"/>
              <a:gd name="connsiteY158" fmla="*/ 600635 h 1676400"/>
              <a:gd name="connsiteX159" fmla="*/ 528918 w 1815353"/>
              <a:gd name="connsiteY159" fmla="*/ 587188 h 1676400"/>
              <a:gd name="connsiteX160" fmla="*/ 654424 w 1815353"/>
              <a:gd name="connsiteY160" fmla="*/ 582705 h 1676400"/>
              <a:gd name="connsiteX161" fmla="*/ 757518 w 1815353"/>
              <a:gd name="connsiteY161" fmla="*/ 569258 h 1676400"/>
              <a:gd name="connsiteX162" fmla="*/ 815788 w 1815353"/>
              <a:gd name="connsiteY162" fmla="*/ 555811 h 1676400"/>
              <a:gd name="connsiteX163" fmla="*/ 856129 w 1815353"/>
              <a:gd name="connsiteY163" fmla="*/ 551329 h 1676400"/>
              <a:gd name="connsiteX164" fmla="*/ 909918 w 1815353"/>
              <a:gd name="connsiteY164" fmla="*/ 555811 h 1676400"/>
              <a:gd name="connsiteX165" fmla="*/ 936812 w 1815353"/>
              <a:gd name="connsiteY165" fmla="*/ 578223 h 1676400"/>
              <a:gd name="connsiteX166" fmla="*/ 950259 w 1815353"/>
              <a:gd name="connsiteY166" fmla="*/ 596152 h 1676400"/>
              <a:gd name="connsiteX167" fmla="*/ 959224 w 1815353"/>
              <a:gd name="connsiteY167" fmla="*/ 609600 h 1676400"/>
              <a:gd name="connsiteX168" fmla="*/ 972671 w 1815353"/>
              <a:gd name="connsiteY168" fmla="*/ 618564 h 1676400"/>
              <a:gd name="connsiteX169" fmla="*/ 986118 w 1815353"/>
              <a:gd name="connsiteY169" fmla="*/ 649941 h 1676400"/>
              <a:gd name="connsiteX170" fmla="*/ 990600 w 1815353"/>
              <a:gd name="connsiteY170" fmla="*/ 667870 h 1676400"/>
              <a:gd name="connsiteX171" fmla="*/ 999565 w 1815353"/>
              <a:gd name="connsiteY171" fmla="*/ 685800 h 1676400"/>
              <a:gd name="connsiteX172" fmla="*/ 1004047 w 1815353"/>
              <a:gd name="connsiteY172" fmla="*/ 708211 h 1676400"/>
              <a:gd name="connsiteX173" fmla="*/ 1008529 w 1815353"/>
              <a:gd name="connsiteY173" fmla="*/ 721658 h 1676400"/>
              <a:gd name="connsiteX174" fmla="*/ 1013012 w 1815353"/>
              <a:gd name="connsiteY174" fmla="*/ 739588 h 1676400"/>
              <a:gd name="connsiteX175" fmla="*/ 999565 w 1815353"/>
              <a:gd name="connsiteY175" fmla="*/ 941294 h 1676400"/>
              <a:gd name="connsiteX176" fmla="*/ 990600 w 1815353"/>
              <a:gd name="connsiteY176" fmla="*/ 995082 h 1676400"/>
              <a:gd name="connsiteX177" fmla="*/ 981635 w 1815353"/>
              <a:gd name="connsiteY177" fmla="*/ 1138517 h 1676400"/>
              <a:gd name="connsiteX178" fmla="*/ 986118 w 1815353"/>
              <a:gd name="connsiteY178" fmla="*/ 1232647 h 1676400"/>
              <a:gd name="connsiteX179" fmla="*/ 990600 w 1815353"/>
              <a:gd name="connsiteY179" fmla="*/ 1272988 h 1676400"/>
              <a:gd name="connsiteX180" fmla="*/ 1004047 w 1815353"/>
              <a:gd name="connsiteY180" fmla="*/ 1344705 h 1676400"/>
              <a:gd name="connsiteX181" fmla="*/ 1008529 w 1815353"/>
              <a:gd name="connsiteY181" fmla="*/ 1389529 h 1676400"/>
              <a:gd name="connsiteX182" fmla="*/ 1013012 w 1815353"/>
              <a:gd name="connsiteY182" fmla="*/ 1402976 h 1676400"/>
              <a:gd name="connsiteX183" fmla="*/ 1017494 w 1815353"/>
              <a:gd name="connsiteY183" fmla="*/ 1425388 h 1676400"/>
              <a:gd name="connsiteX184" fmla="*/ 1026459 w 1815353"/>
              <a:gd name="connsiteY184" fmla="*/ 1456764 h 1676400"/>
              <a:gd name="connsiteX185" fmla="*/ 1030941 w 1815353"/>
              <a:gd name="connsiteY185" fmla="*/ 1474694 h 1676400"/>
              <a:gd name="connsiteX186" fmla="*/ 1035424 w 1815353"/>
              <a:gd name="connsiteY186" fmla="*/ 1501588 h 1676400"/>
              <a:gd name="connsiteX187" fmla="*/ 1044388 w 1815353"/>
              <a:gd name="connsiteY187" fmla="*/ 1519517 h 1676400"/>
              <a:gd name="connsiteX188" fmla="*/ 1048871 w 1815353"/>
              <a:gd name="connsiteY188" fmla="*/ 1537447 h 1676400"/>
              <a:gd name="connsiteX189" fmla="*/ 1053353 w 1815353"/>
              <a:gd name="connsiteY189" fmla="*/ 1550894 h 1676400"/>
              <a:gd name="connsiteX190" fmla="*/ 1057835 w 1815353"/>
              <a:gd name="connsiteY190" fmla="*/ 1568823 h 1676400"/>
              <a:gd name="connsiteX191" fmla="*/ 1071282 w 1815353"/>
              <a:gd name="connsiteY191" fmla="*/ 1609164 h 1676400"/>
              <a:gd name="connsiteX192" fmla="*/ 1080247 w 1815353"/>
              <a:gd name="connsiteY192" fmla="*/ 1636058 h 1676400"/>
              <a:gd name="connsiteX193" fmla="*/ 1093694 w 1815353"/>
              <a:gd name="connsiteY193" fmla="*/ 1676400 h 1676400"/>
              <a:gd name="connsiteX194" fmla="*/ 1102659 w 1815353"/>
              <a:gd name="connsiteY194" fmla="*/ 1662952 h 1676400"/>
              <a:gd name="connsiteX195" fmla="*/ 1107141 w 1815353"/>
              <a:gd name="connsiteY195" fmla="*/ 1649505 h 1676400"/>
              <a:gd name="connsiteX196" fmla="*/ 1120588 w 1815353"/>
              <a:gd name="connsiteY196" fmla="*/ 1640541 h 1676400"/>
              <a:gd name="connsiteX197" fmla="*/ 1134035 w 1815353"/>
              <a:gd name="connsiteY197" fmla="*/ 1627094 h 1676400"/>
              <a:gd name="connsiteX198" fmla="*/ 1147482 w 1815353"/>
              <a:gd name="connsiteY198" fmla="*/ 1618129 h 1676400"/>
              <a:gd name="connsiteX199" fmla="*/ 1174377 w 1815353"/>
              <a:gd name="connsiteY199" fmla="*/ 1609164 h 1676400"/>
              <a:gd name="connsiteX200" fmla="*/ 1183341 w 1815353"/>
              <a:gd name="connsiteY200" fmla="*/ 1595717 h 1676400"/>
              <a:gd name="connsiteX201" fmla="*/ 1210235 w 1815353"/>
              <a:gd name="connsiteY201" fmla="*/ 1582270 h 1676400"/>
              <a:gd name="connsiteX202" fmla="*/ 1250577 w 1815353"/>
              <a:gd name="connsiteY202" fmla="*/ 1564341 h 1676400"/>
              <a:gd name="connsiteX203" fmla="*/ 1264024 w 1815353"/>
              <a:gd name="connsiteY203" fmla="*/ 1559858 h 1676400"/>
              <a:gd name="connsiteX204" fmla="*/ 1290918 w 1815353"/>
              <a:gd name="connsiteY204" fmla="*/ 1546411 h 1676400"/>
              <a:gd name="connsiteX205" fmla="*/ 1304365 w 1815353"/>
              <a:gd name="connsiteY205" fmla="*/ 1537447 h 1676400"/>
              <a:gd name="connsiteX206" fmla="*/ 1331259 w 1815353"/>
              <a:gd name="connsiteY206" fmla="*/ 1528482 h 1676400"/>
              <a:gd name="connsiteX207" fmla="*/ 1344706 w 1815353"/>
              <a:gd name="connsiteY207" fmla="*/ 1524000 h 1676400"/>
              <a:gd name="connsiteX208" fmla="*/ 1376082 w 1815353"/>
              <a:gd name="connsiteY208" fmla="*/ 1519517 h 1676400"/>
              <a:gd name="connsiteX209" fmla="*/ 1456765 w 1815353"/>
              <a:gd name="connsiteY209" fmla="*/ 1524000 h 1676400"/>
              <a:gd name="connsiteX210" fmla="*/ 1483659 w 1815353"/>
              <a:gd name="connsiteY210" fmla="*/ 1537447 h 1676400"/>
              <a:gd name="connsiteX211" fmla="*/ 1497106 w 1815353"/>
              <a:gd name="connsiteY211" fmla="*/ 1541929 h 1676400"/>
              <a:gd name="connsiteX212" fmla="*/ 1519518 w 1815353"/>
              <a:gd name="connsiteY212" fmla="*/ 1541929 h 1676400"/>
              <a:gd name="connsiteX0" fmla="*/ 1519518 w 1815353"/>
              <a:gd name="connsiteY0" fmla="*/ 1541929 h 1676400"/>
              <a:gd name="connsiteX1" fmla="*/ 1506071 w 1815353"/>
              <a:gd name="connsiteY1" fmla="*/ 1528482 h 1676400"/>
              <a:gd name="connsiteX2" fmla="*/ 1501588 w 1815353"/>
              <a:gd name="connsiteY2" fmla="*/ 1510552 h 1676400"/>
              <a:gd name="connsiteX3" fmla="*/ 1497106 w 1815353"/>
              <a:gd name="connsiteY3" fmla="*/ 1497105 h 1676400"/>
              <a:gd name="connsiteX4" fmla="*/ 1488141 w 1815353"/>
              <a:gd name="connsiteY4" fmla="*/ 1443317 h 1676400"/>
              <a:gd name="connsiteX5" fmla="*/ 1479177 w 1815353"/>
              <a:gd name="connsiteY5" fmla="*/ 1402976 h 1676400"/>
              <a:gd name="connsiteX6" fmla="*/ 1474694 w 1815353"/>
              <a:gd name="connsiteY6" fmla="*/ 1362635 h 1676400"/>
              <a:gd name="connsiteX7" fmla="*/ 1470212 w 1815353"/>
              <a:gd name="connsiteY7" fmla="*/ 1344705 h 1676400"/>
              <a:gd name="connsiteX8" fmla="*/ 1465729 w 1815353"/>
              <a:gd name="connsiteY8" fmla="*/ 1322294 h 1676400"/>
              <a:gd name="connsiteX9" fmla="*/ 1456765 w 1815353"/>
              <a:gd name="connsiteY9" fmla="*/ 1286435 h 1676400"/>
              <a:gd name="connsiteX10" fmla="*/ 1443318 w 1815353"/>
              <a:gd name="connsiteY10" fmla="*/ 1192305 h 1676400"/>
              <a:gd name="connsiteX11" fmla="*/ 1438835 w 1815353"/>
              <a:gd name="connsiteY11" fmla="*/ 1169894 h 1676400"/>
              <a:gd name="connsiteX12" fmla="*/ 1434353 w 1815353"/>
              <a:gd name="connsiteY12" fmla="*/ 1147482 h 1676400"/>
              <a:gd name="connsiteX13" fmla="*/ 1425388 w 1815353"/>
              <a:gd name="connsiteY13" fmla="*/ 1066800 h 1676400"/>
              <a:gd name="connsiteX14" fmla="*/ 1416424 w 1815353"/>
              <a:gd name="connsiteY14" fmla="*/ 1013011 h 1676400"/>
              <a:gd name="connsiteX15" fmla="*/ 1411941 w 1815353"/>
              <a:gd name="connsiteY15" fmla="*/ 986117 h 1676400"/>
              <a:gd name="connsiteX16" fmla="*/ 1407459 w 1815353"/>
              <a:gd name="connsiteY16" fmla="*/ 851647 h 1676400"/>
              <a:gd name="connsiteX17" fmla="*/ 1402977 w 1815353"/>
              <a:gd name="connsiteY17" fmla="*/ 824752 h 1676400"/>
              <a:gd name="connsiteX18" fmla="*/ 1394012 w 1815353"/>
              <a:gd name="connsiteY18" fmla="*/ 775447 h 1676400"/>
              <a:gd name="connsiteX19" fmla="*/ 1380565 w 1815353"/>
              <a:gd name="connsiteY19" fmla="*/ 676835 h 1676400"/>
              <a:gd name="connsiteX20" fmla="*/ 1371600 w 1815353"/>
              <a:gd name="connsiteY20" fmla="*/ 623047 h 1676400"/>
              <a:gd name="connsiteX21" fmla="*/ 1376082 w 1815353"/>
              <a:gd name="connsiteY21" fmla="*/ 515470 h 1676400"/>
              <a:gd name="connsiteX22" fmla="*/ 1385047 w 1815353"/>
              <a:gd name="connsiteY22" fmla="*/ 488576 h 1676400"/>
              <a:gd name="connsiteX23" fmla="*/ 1389529 w 1815353"/>
              <a:gd name="connsiteY23" fmla="*/ 475129 h 1676400"/>
              <a:gd name="connsiteX24" fmla="*/ 1402977 w 1815353"/>
              <a:gd name="connsiteY24" fmla="*/ 434788 h 1676400"/>
              <a:gd name="connsiteX25" fmla="*/ 1407459 w 1815353"/>
              <a:gd name="connsiteY25" fmla="*/ 421341 h 1676400"/>
              <a:gd name="connsiteX26" fmla="*/ 1434353 w 1815353"/>
              <a:gd name="connsiteY26" fmla="*/ 398929 h 1676400"/>
              <a:gd name="connsiteX27" fmla="*/ 1470212 w 1815353"/>
              <a:gd name="connsiteY27" fmla="*/ 403411 h 1676400"/>
              <a:gd name="connsiteX28" fmla="*/ 1510553 w 1815353"/>
              <a:gd name="connsiteY28" fmla="*/ 430305 h 1676400"/>
              <a:gd name="connsiteX29" fmla="*/ 1519518 w 1815353"/>
              <a:gd name="connsiteY29" fmla="*/ 443752 h 1676400"/>
              <a:gd name="connsiteX30" fmla="*/ 1532965 w 1815353"/>
              <a:gd name="connsiteY30" fmla="*/ 470647 h 1676400"/>
              <a:gd name="connsiteX31" fmla="*/ 1559859 w 1815353"/>
              <a:gd name="connsiteY31" fmla="*/ 524435 h 1676400"/>
              <a:gd name="connsiteX32" fmla="*/ 1586753 w 1815353"/>
              <a:gd name="connsiteY32" fmla="*/ 542364 h 1676400"/>
              <a:gd name="connsiteX33" fmla="*/ 1600200 w 1815353"/>
              <a:gd name="connsiteY33" fmla="*/ 551329 h 1676400"/>
              <a:gd name="connsiteX34" fmla="*/ 1627094 w 1815353"/>
              <a:gd name="connsiteY34" fmla="*/ 569258 h 1676400"/>
              <a:gd name="connsiteX35" fmla="*/ 1636059 w 1815353"/>
              <a:gd name="connsiteY35" fmla="*/ 582705 h 1676400"/>
              <a:gd name="connsiteX36" fmla="*/ 1662953 w 1815353"/>
              <a:gd name="connsiteY36" fmla="*/ 591670 h 1676400"/>
              <a:gd name="connsiteX37" fmla="*/ 1653988 w 1815353"/>
              <a:gd name="connsiteY37" fmla="*/ 551329 h 1676400"/>
              <a:gd name="connsiteX38" fmla="*/ 1671918 w 1815353"/>
              <a:gd name="connsiteY38" fmla="*/ 542364 h 1676400"/>
              <a:gd name="connsiteX39" fmla="*/ 1685365 w 1815353"/>
              <a:gd name="connsiteY39" fmla="*/ 551329 h 1676400"/>
              <a:gd name="connsiteX40" fmla="*/ 1698812 w 1815353"/>
              <a:gd name="connsiteY40" fmla="*/ 555811 h 1676400"/>
              <a:gd name="connsiteX41" fmla="*/ 1716741 w 1815353"/>
              <a:gd name="connsiteY41" fmla="*/ 564776 h 1676400"/>
              <a:gd name="connsiteX42" fmla="*/ 1712259 w 1815353"/>
              <a:gd name="connsiteY42" fmla="*/ 542364 h 1676400"/>
              <a:gd name="connsiteX43" fmla="*/ 1694329 w 1815353"/>
              <a:gd name="connsiteY43" fmla="*/ 515470 h 1676400"/>
              <a:gd name="connsiteX44" fmla="*/ 1730188 w 1815353"/>
              <a:gd name="connsiteY44" fmla="*/ 524435 h 1676400"/>
              <a:gd name="connsiteX45" fmla="*/ 1716741 w 1815353"/>
              <a:gd name="connsiteY45" fmla="*/ 493058 h 1676400"/>
              <a:gd name="connsiteX46" fmla="*/ 1712259 w 1815353"/>
              <a:gd name="connsiteY46" fmla="*/ 479611 h 1676400"/>
              <a:gd name="connsiteX47" fmla="*/ 1734671 w 1815353"/>
              <a:gd name="connsiteY47" fmla="*/ 484094 h 1676400"/>
              <a:gd name="connsiteX48" fmla="*/ 1748118 w 1815353"/>
              <a:gd name="connsiteY48" fmla="*/ 488576 h 1676400"/>
              <a:gd name="connsiteX49" fmla="*/ 1766047 w 1815353"/>
              <a:gd name="connsiteY49" fmla="*/ 493058 h 1676400"/>
              <a:gd name="connsiteX50" fmla="*/ 1761565 w 1815353"/>
              <a:gd name="connsiteY50" fmla="*/ 475129 h 1676400"/>
              <a:gd name="connsiteX51" fmla="*/ 1752600 w 1815353"/>
              <a:gd name="connsiteY51" fmla="*/ 457200 h 1676400"/>
              <a:gd name="connsiteX52" fmla="*/ 1766047 w 1815353"/>
              <a:gd name="connsiteY52" fmla="*/ 452717 h 1676400"/>
              <a:gd name="connsiteX53" fmla="*/ 1801906 w 1815353"/>
              <a:gd name="connsiteY53" fmla="*/ 448235 h 1676400"/>
              <a:gd name="connsiteX54" fmla="*/ 1815353 w 1815353"/>
              <a:gd name="connsiteY54" fmla="*/ 421341 h 1676400"/>
              <a:gd name="connsiteX55" fmla="*/ 1801906 w 1815353"/>
              <a:gd name="connsiteY55" fmla="*/ 367552 h 1676400"/>
              <a:gd name="connsiteX56" fmla="*/ 1792941 w 1815353"/>
              <a:gd name="connsiteY56" fmla="*/ 340658 h 1676400"/>
              <a:gd name="connsiteX57" fmla="*/ 1788459 w 1815353"/>
              <a:gd name="connsiteY57" fmla="*/ 327211 h 1676400"/>
              <a:gd name="connsiteX58" fmla="*/ 1779494 w 1815353"/>
              <a:gd name="connsiteY58" fmla="*/ 273423 h 1676400"/>
              <a:gd name="connsiteX59" fmla="*/ 1770529 w 1815353"/>
              <a:gd name="connsiteY59" fmla="*/ 246529 h 1676400"/>
              <a:gd name="connsiteX60" fmla="*/ 1752600 w 1815353"/>
              <a:gd name="connsiteY60" fmla="*/ 215152 h 1676400"/>
              <a:gd name="connsiteX61" fmla="*/ 1739153 w 1815353"/>
              <a:gd name="connsiteY61" fmla="*/ 188258 h 1676400"/>
              <a:gd name="connsiteX62" fmla="*/ 1730188 w 1815353"/>
              <a:gd name="connsiteY62" fmla="*/ 161364 h 1676400"/>
              <a:gd name="connsiteX63" fmla="*/ 1716741 w 1815353"/>
              <a:gd name="connsiteY63" fmla="*/ 134470 h 1676400"/>
              <a:gd name="connsiteX64" fmla="*/ 1703294 w 1815353"/>
              <a:gd name="connsiteY64" fmla="*/ 125505 h 1676400"/>
              <a:gd name="connsiteX65" fmla="*/ 1698812 w 1815353"/>
              <a:gd name="connsiteY65" fmla="*/ 112058 h 1676400"/>
              <a:gd name="connsiteX66" fmla="*/ 1658471 w 1815353"/>
              <a:gd name="connsiteY66" fmla="*/ 80682 h 1676400"/>
              <a:gd name="connsiteX67" fmla="*/ 1627094 w 1815353"/>
              <a:gd name="connsiteY67" fmla="*/ 67235 h 1676400"/>
              <a:gd name="connsiteX68" fmla="*/ 1613647 w 1815353"/>
              <a:gd name="connsiteY68" fmla="*/ 58270 h 1676400"/>
              <a:gd name="connsiteX69" fmla="*/ 1600200 w 1815353"/>
              <a:gd name="connsiteY69" fmla="*/ 53788 h 1676400"/>
              <a:gd name="connsiteX70" fmla="*/ 1573306 w 1815353"/>
              <a:gd name="connsiteY70" fmla="*/ 35858 h 1676400"/>
              <a:gd name="connsiteX71" fmla="*/ 1559859 w 1815353"/>
              <a:gd name="connsiteY71" fmla="*/ 26894 h 1676400"/>
              <a:gd name="connsiteX72" fmla="*/ 1532965 w 1815353"/>
              <a:gd name="connsiteY72" fmla="*/ 17929 h 1676400"/>
              <a:gd name="connsiteX73" fmla="*/ 1519518 w 1815353"/>
              <a:gd name="connsiteY73" fmla="*/ 8964 h 1676400"/>
              <a:gd name="connsiteX74" fmla="*/ 1483659 w 1815353"/>
              <a:gd name="connsiteY74" fmla="*/ 0 h 1676400"/>
              <a:gd name="connsiteX75" fmla="*/ 1407459 w 1815353"/>
              <a:gd name="connsiteY75" fmla="*/ 4482 h 1676400"/>
              <a:gd name="connsiteX76" fmla="*/ 1380565 w 1815353"/>
              <a:gd name="connsiteY76" fmla="*/ 8964 h 1676400"/>
              <a:gd name="connsiteX77" fmla="*/ 1349188 w 1815353"/>
              <a:gd name="connsiteY77" fmla="*/ 13447 h 1676400"/>
              <a:gd name="connsiteX78" fmla="*/ 1304365 w 1815353"/>
              <a:gd name="connsiteY78" fmla="*/ 26894 h 1676400"/>
              <a:gd name="connsiteX79" fmla="*/ 1277471 w 1815353"/>
              <a:gd name="connsiteY79" fmla="*/ 44823 h 1676400"/>
              <a:gd name="connsiteX80" fmla="*/ 1250577 w 1815353"/>
              <a:gd name="connsiteY80" fmla="*/ 53788 h 1676400"/>
              <a:gd name="connsiteX81" fmla="*/ 1223682 w 1815353"/>
              <a:gd name="connsiteY81" fmla="*/ 67235 h 1676400"/>
              <a:gd name="connsiteX82" fmla="*/ 1196788 w 1815353"/>
              <a:gd name="connsiteY82" fmla="*/ 80682 h 1676400"/>
              <a:gd name="connsiteX83" fmla="*/ 1156447 w 1815353"/>
              <a:gd name="connsiteY83" fmla="*/ 98611 h 1676400"/>
              <a:gd name="connsiteX84" fmla="*/ 1143000 w 1815353"/>
              <a:gd name="connsiteY84" fmla="*/ 103094 h 1676400"/>
              <a:gd name="connsiteX85" fmla="*/ 1107141 w 1815353"/>
              <a:gd name="connsiteY85" fmla="*/ 116541 h 1676400"/>
              <a:gd name="connsiteX86" fmla="*/ 1075765 w 1815353"/>
              <a:gd name="connsiteY86" fmla="*/ 129988 h 1676400"/>
              <a:gd name="connsiteX87" fmla="*/ 1062318 w 1815353"/>
              <a:gd name="connsiteY87" fmla="*/ 138952 h 1676400"/>
              <a:gd name="connsiteX88" fmla="*/ 1035424 w 1815353"/>
              <a:gd name="connsiteY88" fmla="*/ 147917 h 1676400"/>
              <a:gd name="connsiteX89" fmla="*/ 1008529 w 1815353"/>
              <a:gd name="connsiteY89" fmla="*/ 156882 h 1676400"/>
              <a:gd name="connsiteX90" fmla="*/ 995082 w 1815353"/>
              <a:gd name="connsiteY90" fmla="*/ 161364 h 1676400"/>
              <a:gd name="connsiteX91" fmla="*/ 945777 w 1815353"/>
              <a:gd name="connsiteY91" fmla="*/ 179294 h 1676400"/>
              <a:gd name="connsiteX92" fmla="*/ 927847 w 1815353"/>
              <a:gd name="connsiteY92" fmla="*/ 183776 h 1676400"/>
              <a:gd name="connsiteX93" fmla="*/ 909918 w 1815353"/>
              <a:gd name="connsiteY93" fmla="*/ 188258 h 1676400"/>
              <a:gd name="connsiteX94" fmla="*/ 865094 w 1815353"/>
              <a:gd name="connsiteY94" fmla="*/ 192741 h 1676400"/>
              <a:gd name="connsiteX95" fmla="*/ 806824 w 1815353"/>
              <a:gd name="connsiteY95" fmla="*/ 201705 h 1676400"/>
              <a:gd name="connsiteX96" fmla="*/ 721659 w 1815353"/>
              <a:gd name="connsiteY96" fmla="*/ 206188 h 1676400"/>
              <a:gd name="connsiteX97" fmla="*/ 627529 w 1815353"/>
              <a:gd name="connsiteY97" fmla="*/ 197223 h 1676400"/>
              <a:gd name="connsiteX98" fmla="*/ 578224 w 1815353"/>
              <a:gd name="connsiteY98" fmla="*/ 188258 h 1676400"/>
              <a:gd name="connsiteX99" fmla="*/ 542365 w 1815353"/>
              <a:gd name="connsiteY99" fmla="*/ 179294 h 1676400"/>
              <a:gd name="connsiteX100" fmla="*/ 510988 w 1815353"/>
              <a:gd name="connsiteY100" fmla="*/ 174811 h 1676400"/>
              <a:gd name="connsiteX101" fmla="*/ 457200 w 1815353"/>
              <a:gd name="connsiteY101" fmla="*/ 165847 h 1676400"/>
              <a:gd name="connsiteX102" fmla="*/ 407894 w 1815353"/>
              <a:gd name="connsiteY102" fmla="*/ 161364 h 1676400"/>
              <a:gd name="connsiteX103" fmla="*/ 336176 w 1815353"/>
              <a:gd name="connsiteY103" fmla="*/ 179294 h 1676400"/>
              <a:gd name="connsiteX104" fmla="*/ 242047 w 1815353"/>
              <a:gd name="connsiteY104" fmla="*/ 188259 h 1676400"/>
              <a:gd name="connsiteX105" fmla="*/ 116541 w 1815353"/>
              <a:gd name="connsiteY105" fmla="*/ 210670 h 1676400"/>
              <a:gd name="connsiteX106" fmla="*/ 53788 w 1815353"/>
              <a:gd name="connsiteY106" fmla="*/ 224117 h 1676400"/>
              <a:gd name="connsiteX107" fmla="*/ 35859 w 1815353"/>
              <a:gd name="connsiteY107" fmla="*/ 228600 h 1676400"/>
              <a:gd name="connsiteX108" fmla="*/ 44824 w 1815353"/>
              <a:gd name="connsiteY108" fmla="*/ 251011 h 1676400"/>
              <a:gd name="connsiteX109" fmla="*/ 71718 w 1815353"/>
              <a:gd name="connsiteY109" fmla="*/ 255494 h 1676400"/>
              <a:gd name="connsiteX110" fmla="*/ 107577 w 1815353"/>
              <a:gd name="connsiteY110" fmla="*/ 264458 h 1676400"/>
              <a:gd name="connsiteX111" fmla="*/ 80682 w 1815353"/>
              <a:gd name="connsiteY111" fmla="*/ 273423 h 1676400"/>
              <a:gd name="connsiteX112" fmla="*/ 49306 w 1815353"/>
              <a:gd name="connsiteY112" fmla="*/ 286870 h 1676400"/>
              <a:gd name="connsiteX113" fmla="*/ 35859 w 1815353"/>
              <a:gd name="connsiteY113" fmla="*/ 300317 h 1676400"/>
              <a:gd name="connsiteX114" fmla="*/ 49306 w 1815353"/>
              <a:gd name="connsiteY114" fmla="*/ 304800 h 1676400"/>
              <a:gd name="connsiteX115" fmla="*/ 98612 w 1815353"/>
              <a:gd name="connsiteY115" fmla="*/ 309282 h 1676400"/>
              <a:gd name="connsiteX116" fmla="*/ 116541 w 1815353"/>
              <a:gd name="connsiteY116" fmla="*/ 313764 h 1676400"/>
              <a:gd name="connsiteX117" fmla="*/ 94129 w 1815353"/>
              <a:gd name="connsiteY117" fmla="*/ 327211 h 1676400"/>
              <a:gd name="connsiteX118" fmla="*/ 76200 w 1815353"/>
              <a:gd name="connsiteY118" fmla="*/ 331694 h 1676400"/>
              <a:gd name="connsiteX119" fmla="*/ 62753 w 1815353"/>
              <a:gd name="connsiteY119" fmla="*/ 336176 h 1676400"/>
              <a:gd name="connsiteX120" fmla="*/ 49306 w 1815353"/>
              <a:gd name="connsiteY120" fmla="*/ 345141 h 1676400"/>
              <a:gd name="connsiteX121" fmla="*/ 53788 w 1815353"/>
              <a:gd name="connsiteY121" fmla="*/ 372035 h 1676400"/>
              <a:gd name="connsiteX122" fmla="*/ 89647 w 1815353"/>
              <a:gd name="connsiteY122" fmla="*/ 381000 h 1676400"/>
              <a:gd name="connsiteX123" fmla="*/ 103094 w 1815353"/>
              <a:gd name="connsiteY123" fmla="*/ 385482 h 1676400"/>
              <a:gd name="connsiteX124" fmla="*/ 85165 w 1815353"/>
              <a:gd name="connsiteY124" fmla="*/ 394447 h 1676400"/>
              <a:gd name="connsiteX125" fmla="*/ 44824 w 1815353"/>
              <a:gd name="connsiteY125" fmla="*/ 403411 h 1676400"/>
              <a:gd name="connsiteX126" fmla="*/ 31377 w 1815353"/>
              <a:gd name="connsiteY126" fmla="*/ 407894 h 1676400"/>
              <a:gd name="connsiteX127" fmla="*/ 17929 w 1815353"/>
              <a:gd name="connsiteY127" fmla="*/ 416858 h 1676400"/>
              <a:gd name="connsiteX128" fmla="*/ 67235 w 1815353"/>
              <a:gd name="connsiteY128" fmla="*/ 430305 h 1676400"/>
              <a:gd name="connsiteX129" fmla="*/ 26894 w 1815353"/>
              <a:gd name="connsiteY129" fmla="*/ 448235 h 1676400"/>
              <a:gd name="connsiteX130" fmla="*/ 13447 w 1815353"/>
              <a:gd name="connsiteY130" fmla="*/ 452717 h 1676400"/>
              <a:gd name="connsiteX131" fmla="*/ 0 w 1815353"/>
              <a:gd name="connsiteY131" fmla="*/ 461682 h 1676400"/>
              <a:gd name="connsiteX132" fmla="*/ 13447 w 1815353"/>
              <a:gd name="connsiteY132" fmla="*/ 470647 h 1676400"/>
              <a:gd name="connsiteX133" fmla="*/ 58271 w 1815353"/>
              <a:gd name="connsiteY133" fmla="*/ 479611 h 1676400"/>
              <a:gd name="connsiteX134" fmla="*/ 85165 w 1815353"/>
              <a:gd name="connsiteY134" fmla="*/ 484094 h 1676400"/>
              <a:gd name="connsiteX135" fmla="*/ 44824 w 1815353"/>
              <a:gd name="connsiteY135" fmla="*/ 497541 h 1676400"/>
              <a:gd name="connsiteX136" fmla="*/ 31377 w 1815353"/>
              <a:gd name="connsiteY136" fmla="*/ 502023 h 1676400"/>
              <a:gd name="connsiteX137" fmla="*/ 17929 w 1815353"/>
              <a:gd name="connsiteY137" fmla="*/ 510988 h 1676400"/>
              <a:gd name="connsiteX138" fmla="*/ 4482 w 1815353"/>
              <a:gd name="connsiteY138" fmla="*/ 515470 h 1676400"/>
              <a:gd name="connsiteX139" fmla="*/ 22412 w 1815353"/>
              <a:gd name="connsiteY139" fmla="*/ 519952 h 1676400"/>
              <a:gd name="connsiteX140" fmla="*/ 49306 w 1815353"/>
              <a:gd name="connsiteY140" fmla="*/ 528917 h 1676400"/>
              <a:gd name="connsiteX141" fmla="*/ 62753 w 1815353"/>
              <a:gd name="connsiteY141" fmla="*/ 533400 h 1676400"/>
              <a:gd name="connsiteX142" fmla="*/ 35859 w 1815353"/>
              <a:gd name="connsiteY142" fmla="*/ 555811 h 1676400"/>
              <a:gd name="connsiteX143" fmla="*/ 8965 w 1815353"/>
              <a:gd name="connsiteY143" fmla="*/ 582705 h 1676400"/>
              <a:gd name="connsiteX144" fmla="*/ 13447 w 1815353"/>
              <a:gd name="connsiteY144" fmla="*/ 600635 h 1676400"/>
              <a:gd name="connsiteX145" fmla="*/ 40341 w 1815353"/>
              <a:gd name="connsiteY145" fmla="*/ 614082 h 1676400"/>
              <a:gd name="connsiteX146" fmla="*/ 53788 w 1815353"/>
              <a:gd name="connsiteY146" fmla="*/ 623047 h 1676400"/>
              <a:gd name="connsiteX147" fmla="*/ 85165 w 1815353"/>
              <a:gd name="connsiteY147" fmla="*/ 632011 h 1676400"/>
              <a:gd name="connsiteX148" fmla="*/ 112059 w 1815353"/>
              <a:gd name="connsiteY148" fmla="*/ 640976 h 1676400"/>
              <a:gd name="connsiteX149" fmla="*/ 188259 w 1815353"/>
              <a:gd name="connsiteY149" fmla="*/ 649941 h 1676400"/>
              <a:gd name="connsiteX150" fmla="*/ 264459 w 1815353"/>
              <a:gd name="connsiteY150" fmla="*/ 645458 h 1676400"/>
              <a:gd name="connsiteX151" fmla="*/ 309282 w 1815353"/>
              <a:gd name="connsiteY151" fmla="*/ 636494 h 1676400"/>
              <a:gd name="connsiteX152" fmla="*/ 345141 w 1815353"/>
              <a:gd name="connsiteY152" fmla="*/ 632011 h 1676400"/>
              <a:gd name="connsiteX153" fmla="*/ 372035 w 1815353"/>
              <a:gd name="connsiteY153" fmla="*/ 623047 h 1676400"/>
              <a:gd name="connsiteX154" fmla="*/ 389965 w 1815353"/>
              <a:gd name="connsiteY154" fmla="*/ 618564 h 1676400"/>
              <a:gd name="connsiteX155" fmla="*/ 416859 w 1815353"/>
              <a:gd name="connsiteY155" fmla="*/ 609600 h 1676400"/>
              <a:gd name="connsiteX156" fmla="*/ 430306 w 1815353"/>
              <a:gd name="connsiteY156" fmla="*/ 605117 h 1676400"/>
              <a:gd name="connsiteX157" fmla="*/ 466165 w 1815353"/>
              <a:gd name="connsiteY157" fmla="*/ 600635 h 1676400"/>
              <a:gd name="connsiteX158" fmla="*/ 528918 w 1815353"/>
              <a:gd name="connsiteY158" fmla="*/ 587188 h 1676400"/>
              <a:gd name="connsiteX159" fmla="*/ 654424 w 1815353"/>
              <a:gd name="connsiteY159" fmla="*/ 582705 h 1676400"/>
              <a:gd name="connsiteX160" fmla="*/ 757518 w 1815353"/>
              <a:gd name="connsiteY160" fmla="*/ 569258 h 1676400"/>
              <a:gd name="connsiteX161" fmla="*/ 815788 w 1815353"/>
              <a:gd name="connsiteY161" fmla="*/ 555811 h 1676400"/>
              <a:gd name="connsiteX162" fmla="*/ 856129 w 1815353"/>
              <a:gd name="connsiteY162" fmla="*/ 551329 h 1676400"/>
              <a:gd name="connsiteX163" fmla="*/ 909918 w 1815353"/>
              <a:gd name="connsiteY163" fmla="*/ 555811 h 1676400"/>
              <a:gd name="connsiteX164" fmla="*/ 936812 w 1815353"/>
              <a:gd name="connsiteY164" fmla="*/ 578223 h 1676400"/>
              <a:gd name="connsiteX165" fmla="*/ 950259 w 1815353"/>
              <a:gd name="connsiteY165" fmla="*/ 596152 h 1676400"/>
              <a:gd name="connsiteX166" fmla="*/ 959224 w 1815353"/>
              <a:gd name="connsiteY166" fmla="*/ 609600 h 1676400"/>
              <a:gd name="connsiteX167" fmla="*/ 972671 w 1815353"/>
              <a:gd name="connsiteY167" fmla="*/ 618564 h 1676400"/>
              <a:gd name="connsiteX168" fmla="*/ 986118 w 1815353"/>
              <a:gd name="connsiteY168" fmla="*/ 649941 h 1676400"/>
              <a:gd name="connsiteX169" fmla="*/ 990600 w 1815353"/>
              <a:gd name="connsiteY169" fmla="*/ 667870 h 1676400"/>
              <a:gd name="connsiteX170" fmla="*/ 999565 w 1815353"/>
              <a:gd name="connsiteY170" fmla="*/ 685800 h 1676400"/>
              <a:gd name="connsiteX171" fmla="*/ 1004047 w 1815353"/>
              <a:gd name="connsiteY171" fmla="*/ 708211 h 1676400"/>
              <a:gd name="connsiteX172" fmla="*/ 1008529 w 1815353"/>
              <a:gd name="connsiteY172" fmla="*/ 721658 h 1676400"/>
              <a:gd name="connsiteX173" fmla="*/ 1013012 w 1815353"/>
              <a:gd name="connsiteY173" fmla="*/ 739588 h 1676400"/>
              <a:gd name="connsiteX174" fmla="*/ 999565 w 1815353"/>
              <a:gd name="connsiteY174" fmla="*/ 941294 h 1676400"/>
              <a:gd name="connsiteX175" fmla="*/ 990600 w 1815353"/>
              <a:gd name="connsiteY175" fmla="*/ 995082 h 1676400"/>
              <a:gd name="connsiteX176" fmla="*/ 981635 w 1815353"/>
              <a:gd name="connsiteY176" fmla="*/ 1138517 h 1676400"/>
              <a:gd name="connsiteX177" fmla="*/ 986118 w 1815353"/>
              <a:gd name="connsiteY177" fmla="*/ 1232647 h 1676400"/>
              <a:gd name="connsiteX178" fmla="*/ 990600 w 1815353"/>
              <a:gd name="connsiteY178" fmla="*/ 1272988 h 1676400"/>
              <a:gd name="connsiteX179" fmla="*/ 1004047 w 1815353"/>
              <a:gd name="connsiteY179" fmla="*/ 1344705 h 1676400"/>
              <a:gd name="connsiteX180" fmla="*/ 1008529 w 1815353"/>
              <a:gd name="connsiteY180" fmla="*/ 1389529 h 1676400"/>
              <a:gd name="connsiteX181" fmla="*/ 1013012 w 1815353"/>
              <a:gd name="connsiteY181" fmla="*/ 1402976 h 1676400"/>
              <a:gd name="connsiteX182" fmla="*/ 1017494 w 1815353"/>
              <a:gd name="connsiteY182" fmla="*/ 1425388 h 1676400"/>
              <a:gd name="connsiteX183" fmla="*/ 1026459 w 1815353"/>
              <a:gd name="connsiteY183" fmla="*/ 1456764 h 1676400"/>
              <a:gd name="connsiteX184" fmla="*/ 1030941 w 1815353"/>
              <a:gd name="connsiteY184" fmla="*/ 1474694 h 1676400"/>
              <a:gd name="connsiteX185" fmla="*/ 1035424 w 1815353"/>
              <a:gd name="connsiteY185" fmla="*/ 1501588 h 1676400"/>
              <a:gd name="connsiteX186" fmla="*/ 1044388 w 1815353"/>
              <a:gd name="connsiteY186" fmla="*/ 1519517 h 1676400"/>
              <a:gd name="connsiteX187" fmla="*/ 1048871 w 1815353"/>
              <a:gd name="connsiteY187" fmla="*/ 1537447 h 1676400"/>
              <a:gd name="connsiteX188" fmla="*/ 1053353 w 1815353"/>
              <a:gd name="connsiteY188" fmla="*/ 1550894 h 1676400"/>
              <a:gd name="connsiteX189" fmla="*/ 1057835 w 1815353"/>
              <a:gd name="connsiteY189" fmla="*/ 1568823 h 1676400"/>
              <a:gd name="connsiteX190" fmla="*/ 1071282 w 1815353"/>
              <a:gd name="connsiteY190" fmla="*/ 1609164 h 1676400"/>
              <a:gd name="connsiteX191" fmla="*/ 1080247 w 1815353"/>
              <a:gd name="connsiteY191" fmla="*/ 1636058 h 1676400"/>
              <a:gd name="connsiteX192" fmla="*/ 1093694 w 1815353"/>
              <a:gd name="connsiteY192" fmla="*/ 1676400 h 1676400"/>
              <a:gd name="connsiteX193" fmla="*/ 1102659 w 1815353"/>
              <a:gd name="connsiteY193" fmla="*/ 1662952 h 1676400"/>
              <a:gd name="connsiteX194" fmla="*/ 1107141 w 1815353"/>
              <a:gd name="connsiteY194" fmla="*/ 1649505 h 1676400"/>
              <a:gd name="connsiteX195" fmla="*/ 1120588 w 1815353"/>
              <a:gd name="connsiteY195" fmla="*/ 1640541 h 1676400"/>
              <a:gd name="connsiteX196" fmla="*/ 1134035 w 1815353"/>
              <a:gd name="connsiteY196" fmla="*/ 1627094 h 1676400"/>
              <a:gd name="connsiteX197" fmla="*/ 1147482 w 1815353"/>
              <a:gd name="connsiteY197" fmla="*/ 1618129 h 1676400"/>
              <a:gd name="connsiteX198" fmla="*/ 1174377 w 1815353"/>
              <a:gd name="connsiteY198" fmla="*/ 1609164 h 1676400"/>
              <a:gd name="connsiteX199" fmla="*/ 1183341 w 1815353"/>
              <a:gd name="connsiteY199" fmla="*/ 1595717 h 1676400"/>
              <a:gd name="connsiteX200" fmla="*/ 1210235 w 1815353"/>
              <a:gd name="connsiteY200" fmla="*/ 1582270 h 1676400"/>
              <a:gd name="connsiteX201" fmla="*/ 1250577 w 1815353"/>
              <a:gd name="connsiteY201" fmla="*/ 1564341 h 1676400"/>
              <a:gd name="connsiteX202" fmla="*/ 1264024 w 1815353"/>
              <a:gd name="connsiteY202" fmla="*/ 1559858 h 1676400"/>
              <a:gd name="connsiteX203" fmla="*/ 1290918 w 1815353"/>
              <a:gd name="connsiteY203" fmla="*/ 1546411 h 1676400"/>
              <a:gd name="connsiteX204" fmla="*/ 1304365 w 1815353"/>
              <a:gd name="connsiteY204" fmla="*/ 1537447 h 1676400"/>
              <a:gd name="connsiteX205" fmla="*/ 1331259 w 1815353"/>
              <a:gd name="connsiteY205" fmla="*/ 1528482 h 1676400"/>
              <a:gd name="connsiteX206" fmla="*/ 1344706 w 1815353"/>
              <a:gd name="connsiteY206" fmla="*/ 1524000 h 1676400"/>
              <a:gd name="connsiteX207" fmla="*/ 1376082 w 1815353"/>
              <a:gd name="connsiteY207" fmla="*/ 1519517 h 1676400"/>
              <a:gd name="connsiteX208" fmla="*/ 1456765 w 1815353"/>
              <a:gd name="connsiteY208" fmla="*/ 1524000 h 1676400"/>
              <a:gd name="connsiteX209" fmla="*/ 1483659 w 1815353"/>
              <a:gd name="connsiteY209" fmla="*/ 1537447 h 1676400"/>
              <a:gd name="connsiteX210" fmla="*/ 1497106 w 1815353"/>
              <a:gd name="connsiteY210" fmla="*/ 1541929 h 1676400"/>
              <a:gd name="connsiteX211" fmla="*/ 1519518 w 1815353"/>
              <a:gd name="connsiteY211" fmla="*/ 1541929 h 1676400"/>
              <a:gd name="connsiteX0" fmla="*/ 1519518 w 1815353"/>
              <a:gd name="connsiteY0" fmla="*/ 1541929 h 1676400"/>
              <a:gd name="connsiteX1" fmla="*/ 1506071 w 1815353"/>
              <a:gd name="connsiteY1" fmla="*/ 1528482 h 1676400"/>
              <a:gd name="connsiteX2" fmla="*/ 1501588 w 1815353"/>
              <a:gd name="connsiteY2" fmla="*/ 1510552 h 1676400"/>
              <a:gd name="connsiteX3" fmla="*/ 1497106 w 1815353"/>
              <a:gd name="connsiteY3" fmla="*/ 1497105 h 1676400"/>
              <a:gd name="connsiteX4" fmla="*/ 1488141 w 1815353"/>
              <a:gd name="connsiteY4" fmla="*/ 1443317 h 1676400"/>
              <a:gd name="connsiteX5" fmla="*/ 1479177 w 1815353"/>
              <a:gd name="connsiteY5" fmla="*/ 1402976 h 1676400"/>
              <a:gd name="connsiteX6" fmla="*/ 1474694 w 1815353"/>
              <a:gd name="connsiteY6" fmla="*/ 1362635 h 1676400"/>
              <a:gd name="connsiteX7" fmla="*/ 1470212 w 1815353"/>
              <a:gd name="connsiteY7" fmla="*/ 1344705 h 1676400"/>
              <a:gd name="connsiteX8" fmla="*/ 1465729 w 1815353"/>
              <a:gd name="connsiteY8" fmla="*/ 1322294 h 1676400"/>
              <a:gd name="connsiteX9" fmla="*/ 1456765 w 1815353"/>
              <a:gd name="connsiteY9" fmla="*/ 1286435 h 1676400"/>
              <a:gd name="connsiteX10" fmla="*/ 1443318 w 1815353"/>
              <a:gd name="connsiteY10" fmla="*/ 1192305 h 1676400"/>
              <a:gd name="connsiteX11" fmla="*/ 1438835 w 1815353"/>
              <a:gd name="connsiteY11" fmla="*/ 1169894 h 1676400"/>
              <a:gd name="connsiteX12" fmla="*/ 1434353 w 1815353"/>
              <a:gd name="connsiteY12" fmla="*/ 1147482 h 1676400"/>
              <a:gd name="connsiteX13" fmla="*/ 1425388 w 1815353"/>
              <a:gd name="connsiteY13" fmla="*/ 1066800 h 1676400"/>
              <a:gd name="connsiteX14" fmla="*/ 1416424 w 1815353"/>
              <a:gd name="connsiteY14" fmla="*/ 1013011 h 1676400"/>
              <a:gd name="connsiteX15" fmla="*/ 1411941 w 1815353"/>
              <a:gd name="connsiteY15" fmla="*/ 986117 h 1676400"/>
              <a:gd name="connsiteX16" fmla="*/ 1407459 w 1815353"/>
              <a:gd name="connsiteY16" fmla="*/ 851647 h 1676400"/>
              <a:gd name="connsiteX17" fmla="*/ 1402977 w 1815353"/>
              <a:gd name="connsiteY17" fmla="*/ 824752 h 1676400"/>
              <a:gd name="connsiteX18" fmla="*/ 1394012 w 1815353"/>
              <a:gd name="connsiteY18" fmla="*/ 775447 h 1676400"/>
              <a:gd name="connsiteX19" fmla="*/ 1380565 w 1815353"/>
              <a:gd name="connsiteY19" fmla="*/ 676835 h 1676400"/>
              <a:gd name="connsiteX20" fmla="*/ 1371600 w 1815353"/>
              <a:gd name="connsiteY20" fmla="*/ 623047 h 1676400"/>
              <a:gd name="connsiteX21" fmla="*/ 1376082 w 1815353"/>
              <a:gd name="connsiteY21" fmla="*/ 515470 h 1676400"/>
              <a:gd name="connsiteX22" fmla="*/ 1385047 w 1815353"/>
              <a:gd name="connsiteY22" fmla="*/ 488576 h 1676400"/>
              <a:gd name="connsiteX23" fmla="*/ 1389529 w 1815353"/>
              <a:gd name="connsiteY23" fmla="*/ 475129 h 1676400"/>
              <a:gd name="connsiteX24" fmla="*/ 1402977 w 1815353"/>
              <a:gd name="connsiteY24" fmla="*/ 434788 h 1676400"/>
              <a:gd name="connsiteX25" fmla="*/ 1407459 w 1815353"/>
              <a:gd name="connsiteY25" fmla="*/ 421341 h 1676400"/>
              <a:gd name="connsiteX26" fmla="*/ 1434353 w 1815353"/>
              <a:gd name="connsiteY26" fmla="*/ 398929 h 1676400"/>
              <a:gd name="connsiteX27" fmla="*/ 1470212 w 1815353"/>
              <a:gd name="connsiteY27" fmla="*/ 403411 h 1676400"/>
              <a:gd name="connsiteX28" fmla="*/ 1510553 w 1815353"/>
              <a:gd name="connsiteY28" fmla="*/ 430305 h 1676400"/>
              <a:gd name="connsiteX29" fmla="*/ 1519518 w 1815353"/>
              <a:gd name="connsiteY29" fmla="*/ 443752 h 1676400"/>
              <a:gd name="connsiteX30" fmla="*/ 1532965 w 1815353"/>
              <a:gd name="connsiteY30" fmla="*/ 470647 h 1676400"/>
              <a:gd name="connsiteX31" fmla="*/ 1559859 w 1815353"/>
              <a:gd name="connsiteY31" fmla="*/ 524435 h 1676400"/>
              <a:gd name="connsiteX32" fmla="*/ 1586753 w 1815353"/>
              <a:gd name="connsiteY32" fmla="*/ 542364 h 1676400"/>
              <a:gd name="connsiteX33" fmla="*/ 1600200 w 1815353"/>
              <a:gd name="connsiteY33" fmla="*/ 551329 h 1676400"/>
              <a:gd name="connsiteX34" fmla="*/ 1627094 w 1815353"/>
              <a:gd name="connsiteY34" fmla="*/ 569258 h 1676400"/>
              <a:gd name="connsiteX35" fmla="*/ 1636059 w 1815353"/>
              <a:gd name="connsiteY35" fmla="*/ 582705 h 1676400"/>
              <a:gd name="connsiteX36" fmla="*/ 1662953 w 1815353"/>
              <a:gd name="connsiteY36" fmla="*/ 591670 h 1676400"/>
              <a:gd name="connsiteX37" fmla="*/ 1653988 w 1815353"/>
              <a:gd name="connsiteY37" fmla="*/ 551329 h 1676400"/>
              <a:gd name="connsiteX38" fmla="*/ 1671918 w 1815353"/>
              <a:gd name="connsiteY38" fmla="*/ 542364 h 1676400"/>
              <a:gd name="connsiteX39" fmla="*/ 1685365 w 1815353"/>
              <a:gd name="connsiteY39" fmla="*/ 551329 h 1676400"/>
              <a:gd name="connsiteX40" fmla="*/ 1698812 w 1815353"/>
              <a:gd name="connsiteY40" fmla="*/ 555811 h 1676400"/>
              <a:gd name="connsiteX41" fmla="*/ 1716741 w 1815353"/>
              <a:gd name="connsiteY41" fmla="*/ 564776 h 1676400"/>
              <a:gd name="connsiteX42" fmla="*/ 1712259 w 1815353"/>
              <a:gd name="connsiteY42" fmla="*/ 542364 h 1676400"/>
              <a:gd name="connsiteX43" fmla="*/ 1694329 w 1815353"/>
              <a:gd name="connsiteY43" fmla="*/ 515470 h 1676400"/>
              <a:gd name="connsiteX44" fmla="*/ 1730188 w 1815353"/>
              <a:gd name="connsiteY44" fmla="*/ 524435 h 1676400"/>
              <a:gd name="connsiteX45" fmla="*/ 1716741 w 1815353"/>
              <a:gd name="connsiteY45" fmla="*/ 493058 h 1676400"/>
              <a:gd name="connsiteX46" fmla="*/ 1712259 w 1815353"/>
              <a:gd name="connsiteY46" fmla="*/ 479611 h 1676400"/>
              <a:gd name="connsiteX47" fmla="*/ 1734671 w 1815353"/>
              <a:gd name="connsiteY47" fmla="*/ 484094 h 1676400"/>
              <a:gd name="connsiteX48" fmla="*/ 1748118 w 1815353"/>
              <a:gd name="connsiteY48" fmla="*/ 488576 h 1676400"/>
              <a:gd name="connsiteX49" fmla="*/ 1766047 w 1815353"/>
              <a:gd name="connsiteY49" fmla="*/ 493058 h 1676400"/>
              <a:gd name="connsiteX50" fmla="*/ 1761565 w 1815353"/>
              <a:gd name="connsiteY50" fmla="*/ 475129 h 1676400"/>
              <a:gd name="connsiteX51" fmla="*/ 1752600 w 1815353"/>
              <a:gd name="connsiteY51" fmla="*/ 457200 h 1676400"/>
              <a:gd name="connsiteX52" fmla="*/ 1766047 w 1815353"/>
              <a:gd name="connsiteY52" fmla="*/ 452717 h 1676400"/>
              <a:gd name="connsiteX53" fmla="*/ 1801906 w 1815353"/>
              <a:gd name="connsiteY53" fmla="*/ 448235 h 1676400"/>
              <a:gd name="connsiteX54" fmla="*/ 1815353 w 1815353"/>
              <a:gd name="connsiteY54" fmla="*/ 421341 h 1676400"/>
              <a:gd name="connsiteX55" fmla="*/ 1801906 w 1815353"/>
              <a:gd name="connsiteY55" fmla="*/ 367552 h 1676400"/>
              <a:gd name="connsiteX56" fmla="*/ 1792941 w 1815353"/>
              <a:gd name="connsiteY56" fmla="*/ 340658 h 1676400"/>
              <a:gd name="connsiteX57" fmla="*/ 1788459 w 1815353"/>
              <a:gd name="connsiteY57" fmla="*/ 327211 h 1676400"/>
              <a:gd name="connsiteX58" fmla="*/ 1779494 w 1815353"/>
              <a:gd name="connsiteY58" fmla="*/ 273423 h 1676400"/>
              <a:gd name="connsiteX59" fmla="*/ 1770529 w 1815353"/>
              <a:gd name="connsiteY59" fmla="*/ 246529 h 1676400"/>
              <a:gd name="connsiteX60" fmla="*/ 1752600 w 1815353"/>
              <a:gd name="connsiteY60" fmla="*/ 215152 h 1676400"/>
              <a:gd name="connsiteX61" fmla="*/ 1739153 w 1815353"/>
              <a:gd name="connsiteY61" fmla="*/ 188258 h 1676400"/>
              <a:gd name="connsiteX62" fmla="*/ 1730188 w 1815353"/>
              <a:gd name="connsiteY62" fmla="*/ 161364 h 1676400"/>
              <a:gd name="connsiteX63" fmla="*/ 1716741 w 1815353"/>
              <a:gd name="connsiteY63" fmla="*/ 134470 h 1676400"/>
              <a:gd name="connsiteX64" fmla="*/ 1703294 w 1815353"/>
              <a:gd name="connsiteY64" fmla="*/ 125505 h 1676400"/>
              <a:gd name="connsiteX65" fmla="*/ 1698812 w 1815353"/>
              <a:gd name="connsiteY65" fmla="*/ 112058 h 1676400"/>
              <a:gd name="connsiteX66" fmla="*/ 1658471 w 1815353"/>
              <a:gd name="connsiteY66" fmla="*/ 80682 h 1676400"/>
              <a:gd name="connsiteX67" fmla="*/ 1627094 w 1815353"/>
              <a:gd name="connsiteY67" fmla="*/ 67235 h 1676400"/>
              <a:gd name="connsiteX68" fmla="*/ 1613647 w 1815353"/>
              <a:gd name="connsiteY68" fmla="*/ 58270 h 1676400"/>
              <a:gd name="connsiteX69" fmla="*/ 1600200 w 1815353"/>
              <a:gd name="connsiteY69" fmla="*/ 53788 h 1676400"/>
              <a:gd name="connsiteX70" fmla="*/ 1573306 w 1815353"/>
              <a:gd name="connsiteY70" fmla="*/ 35858 h 1676400"/>
              <a:gd name="connsiteX71" fmla="*/ 1559859 w 1815353"/>
              <a:gd name="connsiteY71" fmla="*/ 26894 h 1676400"/>
              <a:gd name="connsiteX72" fmla="*/ 1532965 w 1815353"/>
              <a:gd name="connsiteY72" fmla="*/ 17929 h 1676400"/>
              <a:gd name="connsiteX73" fmla="*/ 1519518 w 1815353"/>
              <a:gd name="connsiteY73" fmla="*/ 8964 h 1676400"/>
              <a:gd name="connsiteX74" fmla="*/ 1483659 w 1815353"/>
              <a:gd name="connsiteY74" fmla="*/ 0 h 1676400"/>
              <a:gd name="connsiteX75" fmla="*/ 1407459 w 1815353"/>
              <a:gd name="connsiteY75" fmla="*/ 4482 h 1676400"/>
              <a:gd name="connsiteX76" fmla="*/ 1380565 w 1815353"/>
              <a:gd name="connsiteY76" fmla="*/ 8964 h 1676400"/>
              <a:gd name="connsiteX77" fmla="*/ 1349188 w 1815353"/>
              <a:gd name="connsiteY77" fmla="*/ 13447 h 1676400"/>
              <a:gd name="connsiteX78" fmla="*/ 1304365 w 1815353"/>
              <a:gd name="connsiteY78" fmla="*/ 26894 h 1676400"/>
              <a:gd name="connsiteX79" fmla="*/ 1277471 w 1815353"/>
              <a:gd name="connsiteY79" fmla="*/ 44823 h 1676400"/>
              <a:gd name="connsiteX80" fmla="*/ 1250577 w 1815353"/>
              <a:gd name="connsiteY80" fmla="*/ 53788 h 1676400"/>
              <a:gd name="connsiteX81" fmla="*/ 1223682 w 1815353"/>
              <a:gd name="connsiteY81" fmla="*/ 67235 h 1676400"/>
              <a:gd name="connsiteX82" fmla="*/ 1196788 w 1815353"/>
              <a:gd name="connsiteY82" fmla="*/ 80682 h 1676400"/>
              <a:gd name="connsiteX83" fmla="*/ 1156447 w 1815353"/>
              <a:gd name="connsiteY83" fmla="*/ 98611 h 1676400"/>
              <a:gd name="connsiteX84" fmla="*/ 1143000 w 1815353"/>
              <a:gd name="connsiteY84" fmla="*/ 103094 h 1676400"/>
              <a:gd name="connsiteX85" fmla="*/ 1107141 w 1815353"/>
              <a:gd name="connsiteY85" fmla="*/ 116541 h 1676400"/>
              <a:gd name="connsiteX86" fmla="*/ 1075765 w 1815353"/>
              <a:gd name="connsiteY86" fmla="*/ 129988 h 1676400"/>
              <a:gd name="connsiteX87" fmla="*/ 1062318 w 1815353"/>
              <a:gd name="connsiteY87" fmla="*/ 138952 h 1676400"/>
              <a:gd name="connsiteX88" fmla="*/ 1035424 w 1815353"/>
              <a:gd name="connsiteY88" fmla="*/ 147917 h 1676400"/>
              <a:gd name="connsiteX89" fmla="*/ 1008529 w 1815353"/>
              <a:gd name="connsiteY89" fmla="*/ 156882 h 1676400"/>
              <a:gd name="connsiteX90" fmla="*/ 995082 w 1815353"/>
              <a:gd name="connsiteY90" fmla="*/ 161364 h 1676400"/>
              <a:gd name="connsiteX91" fmla="*/ 945777 w 1815353"/>
              <a:gd name="connsiteY91" fmla="*/ 179294 h 1676400"/>
              <a:gd name="connsiteX92" fmla="*/ 927847 w 1815353"/>
              <a:gd name="connsiteY92" fmla="*/ 183776 h 1676400"/>
              <a:gd name="connsiteX93" fmla="*/ 909918 w 1815353"/>
              <a:gd name="connsiteY93" fmla="*/ 188258 h 1676400"/>
              <a:gd name="connsiteX94" fmla="*/ 865094 w 1815353"/>
              <a:gd name="connsiteY94" fmla="*/ 192741 h 1676400"/>
              <a:gd name="connsiteX95" fmla="*/ 806824 w 1815353"/>
              <a:gd name="connsiteY95" fmla="*/ 201705 h 1676400"/>
              <a:gd name="connsiteX96" fmla="*/ 721659 w 1815353"/>
              <a:gd name="connsiteY96" fmla="*/ 206188 h 1676400"/>
              <a:gd name="connsiteX97" fmla="*/ 627529 w 1815353"/>
              <a:gd name="connsiteY97" fmla="*/ 197223 h 1676400"/>
              <a:gd name="connsiteX98" fmla="*/ 578224 w 1815353"/>
              <a:gd name="connsiteY98" fmla="*/ 188258 h 1676400"/>
              <a:gd name="connsiteX99" fmla="*/ 542365 w 1815353"/>
              <a:gd name="connsiteY99" fmla="*/ 179294 h 1676400"/>
              <a:gd name="connsiteX100" fmla="*/ 510988 w 1815353"/>
              <a:gd name="connsiteY100" fmla="*/ 174811 h 1676400"/>
              <a:gd name="connsiteX101" fmla="*/ 457200 w 1815353"/>
              <a:gd name="connsiteY101" fmla="*/ 165847 h 1676400"/>
              <a:gd name="connsiteX102" fmla="*/ 407894 w 1815353"/>
              <a:gd name="connsiteY102" fmla="*/ 161364 h 1676400"/>
              <a:gd name="connsiteX103" fmla="*/ 336176 w 1815353"/>
              <a:gd name="connsiteY103" fmla="*/ 179294 h 1676400"/>
              <a:gd name="connsiteX104" fmla="*/ 242047 w 1815353"/>
              <a:gd name="connsiteY104" fmla="*/ 188259 h 1676400"/>
              <a:gd name="connsiteX105" fmla="*/ 116541 w 1815353"/>
              <a:gd name="connsiteY105" fmla="*/ 210670 h 1676400"/>
              <a:gd name="connsiteX106" fmla="*/ 53788 w 1815353"/>
              <a:gd name="connsiteY106" fmla="*/ 224117 h 1676400"/>
              <a:gd name="connsiteX107" fmla="*/ 35859 w 1815353"/>
              <a:gd name="connsiteY107" fmla="*/ 228600 h 1676400"/>
              <a:gd name="connsiteX108" fmla="*/ 71718 w 1815353"/>
              <a:gd name="connsiteY108" fmla="*/ 255494 h 1676400"/>
              <a:gd name="connsiteX109" fmla="*/ 107577 w 1815353"/>
              <a:gd name="connsiteY109" fmla="*/ 264458 h 1676400"/>
              <a:gd name="connsiteX110" fmla="*/ 80682 w 1815353"/>
              <a:gd name="connsiteY110" fmla="*/ 273423 h 1676400"/>
              <a:gd name="connsiteX111" fmla="*/ 49306 w 1815353"/>
              <a:gd name="connsiteY111" fmla="*/ 286870 h 1676400"/>
              <a:gd name="connsiteX112" fmla="*/ 35859 w 1815353"/>
              <a:gd name="connsiteY112" fmla="*/ 300317 h 1676400"/>
              <a:gd name="connsiteX113" fmla="*/ 49306 w 1815353"/>
              <a:gd name="connsiteY113" fmla="*/ 304800 h 1676400"/>
              <a:gd name="connsiteX114" fmla="*/ 98612 w 1815353"/>
              <a:gd name="connsiteY114" fmla="*/ 309282 h 1676400"/>
              <a:gd name="connsiteX115" fmla="*/ 116541 w 1815353"/>
              <a:gd name="connsiteY115" fmla="*/ 313764 h 1676400"/>
              <a:gd name="connsiteX116" fmla="*/ 94129 w 1815353"/>
              <a:gd name="connsiteY116" fmla="*/ 327211 h 1676400"/>
              <a:gd name="connsiteX117" fmla="*/ 76200 w 1815353"/>
              <a:gd name="connsiteY117" fmla="*/ 331694 h 1676400"/>
              <a:gd name="connsiteX118" fmla="*/ 62753 w 1815353"/>
              <a:gd name="connsiteY118" fmla="*/ 336176 h 1676400"/>
              <a:gd name="connsiteX119" fmla="*/ 49306 w 1815353"/>
              <a:gd name="connsiteY119" fmla="*/ 345141 h 1676400"/>
              <a:gd name="connsiteX120" fmla="*/ 53788 w 1815353"/>
              <a:gd name="connsiteY120" fmla="*/ 372035 h 1676400"/>
              <a:gd name="connsiteX121" fmla="*/ 89647 w 1815353"/>
              <a:gd name="connsiteY121" fmla="*/ 381000 h 1676400"/>
              <a:gd name="connsiteX122" fmla="*/ 103094 w 1815353"/>
              <a:gd name="connsiteY122" fmla="*/ 385482 h 1676400"/>
              <a:gd name="connsiteX123" fmla="*/ 85165 w 1815353"/>
              <a:gd name="connsiteY123" fmla="*/ 394447 h 1676400"/>
              <a:gd name="connsiteX124" fmla="*/ 44824 w 1815353"/>
              <a:gd name="connsiteY124" fmla="*/ 403411 h 1676400"/>
              <a:gd name="connsiteX125" fmla="*/ 31377 w 1815353"/>
              <a:gd name="connsiteY125" fmla="*/ 407894 h 1676400"/>
              <a:gd name="connsiteX126" fmla="*/ 17929 w 1815353"/>
              <a:gd name="connsiteY126" fmla="*/ 416858 h 1676400"/>
              <a:gd name="connsiteX127" fmla="*/ 67235 w 1815353"/>
              <a:gd name="connsiteY127" fmla="*/ 430305 h 1676400"/>
              <a:gd name="connsiteX128" fmla="*/ 26894 w 1815353"/>
              <a:gd name="connsiteY128" fmla="*/ 448235 h 1676400"/>
              <a:gd name="connsiteX129" fmla="*/ 13447 w 1815353"/>
              <a:gd name="connsiteY129" fmla="*/ 452717 h 1676400"/>
              <a:gd name="connsiteX130" fmla="*/ 0 w 1815353"/>
              <a:gd name="connsiteY130" fmla="*/ 461682 h 1676400"/>
              <a:gd name="connsiteX131" fmla="*/ 13447 w 1815353"/>
              <a:gd name="connsiteY131" fmla="*/ 470647 h 1676400"/>
              <a:gd name="connsiteX132" fmla="*/ 58271 w 1815353"/>
              <a:gd name="connsiteY132" fmla="*/ 479611 h 1676400"/>
              <a:gd name="connsiteX133" fmla="*/ 85165 w 1815353"/>
              <a:gd name="connsiteY133" fmla="*/ 484094 h 1676400"/>
              <a:gd name="connsiteX134" fmla="*/ 44824 w 1815353"/>
              <a:gd name="connsiteY134" fmla="*/ 497541 h 1676400"/>
              <a:gd name="connsiteX135" fmla="*/ 31377 w 1815353"/>
              <a:gd name="connsiteY135" fmla="*/ 502023 h 1676400"/>
              <a:gd name="connsiteX136" fmla="*/ 17929 w 1815353"/>
              <a:gd name="connsiteY136" fmla="*/ 510988 h 1676400"/>
              <a:gd name="connsiteX137" fmla="*/ 4482 w 1815353"/>
              <a:gd name="connsiteY137" fmla="*/ 515470 h 1676400"/>
              <a:gd name="connsiteX138" fmla="*/ 22412 w 1815353"/>
              <a:gd name="connsiteY138" fmla="*/ 519952 h 1676400"/>
              <a:gd name="connsiteX139" fmla="*/ 49306 w 1815353"/>
              <a:gd name="connsiteY139" fmla="*/ 528917 h 1676400"/>
              <a:gd name="connsiteX140" fmla="*/ 62753 w 1815353"/>
              <a:gd name="connsiteY140" fmla="*/ 533400 h 1676400"/>
              <a:gd name="connsiteX141" fmla="*/ 35859 w 1815353"/>
              <a:gd name="connsiteY141" fmla="*/ 555811 h 1676400"/>
              <a:gd name="connsiteX142" fmla="*/ 8965 w 1815353"/>
              <a:gd name="connsiteY142" fmla="*/ 582705 h 1676400"/>
              <a:gd name="connsiteX143" fmla="*/ 13447 w 1815353"/>
              <a:gd name="connsiteY143" fmla="*/ 600635 h 1676400"/>
              <a:gd name="connsiteX144" fmla="*/ 40341 w 1815353"/>
              <a:gd name="connsiteY144" fmla="*/ 614082 h 1676400"/>
              <a:gd name="connsiteX145" fmla="*/ 53788 w 1815353"/>
              <a:gd name="connsiteY145" fmla="*/ 623047 h 1676400"/>
              <a:gd name="connsiteX146" fmla="*/ 85165 w 1815353"/>
              <a:gd name="connsiteY146" fmla="*/ 632011 h 1676400"/>
              <a:gd name="connsiteX147" fmla="*/ 112059 w 1815353"/>
              <a:gd name="connsiteY147" fmla="*/ 640976 h 1676400"/>
              <a:gd name="connsiteX148" fmla="*/ 188259 w 1815353"/>
              <a:gd name="connsiteY148" fmla="*/ 649941 h 1676400"/>
              <a:gd name="connsiteX149" fmla="*/ 264459 w 1815353"/>
              <a:gd name="connsiteY149" fmla="*/ 645458 h 1676400"/>
              <a:gd name="connsiteX150" fmla="*/ 309282 w 1815353"/>
              <a:gd name="connsiteY150" fmla="*/ 636494 h 1676400"/>
              <a:gd name="connsiteX151" fmla="*/ 345141 w 1815353"/>
              <a:gd name="connsiteY151" fmla="*/ 632011 h 1676400"/>
              <a:gd name="connsiteX152" fmla="*/ 372035 w 1815353"/>
              <a:gd name="connsiteY152" fmla="*/ 623047 h 1676400"/>
              <a:gd name="connsiteX153" fmla="*/ 389965 w 1815353"/>
              <a:gd name="connsiteY153" fmla="*/ 618564 h 1676400"/>
              <a:gd name="connsiteX154" fmla="*/ 416859 w 1815353"/>
              <a:gd name="connsiteY154" fmla="*/ 609600 h 1676400"/>
              <a:gd name="connsiteX155" fmla="*/ 430306 w 1815353"/>
              <a:gd name="connsiteY155" fmla="*/ 605117 h 1676400"/>
              <a:gd name="connsiteX156" fmla="*/ 466165 w 1815353"/>
              <a:gd name="connsiteY156" fmla="*/ 600635 h 1676400"/>
              <a:gd name="connsiteX157" fmla="*/ 528918 w 1815353"/>
              <a:gd name="connsiteY157" fmla="*/ 587188 h 1676400"/>
              <a:gd name="connsiteX158" fmla="*/ 654424 w 1815353"/>
              <a:gd name="connsiteY158" fmla="*/ 582705 h 1676400"/>
              <a:gd name="connsiteX159" fmla="*/ 757518 w 1815353"/>
              <a:gd name="connsiteY159" fmla="*/ 569258 h 1676400"/>
              <a:gd name="connsiteX160" fmla="*/ 815788 w 1815353"/>
              <a:gd name="connsiteY160" fmla="*/ 555811 h 1676400"/>
              <a:gd name="connsiteX161" fmla="*/ 856129 w 1815353"/>
              <a:gd name="connsiteY161" fmla="*/ 551329 h 1676400"/>
              <a:gd name="connsiteX162" fmla="*/ 909918 w 1815353"/>
              <a:gd name="connsiteY162" fmla="*/ 555811 h 1676400"/>
              <a:gd name="connsiteX163" fmla="*/ 936812 w 1815353"/>
              <a:gd name="connsiteY163" fmla="*/ 578223 h 1676400"/>
              <a:gd name="connsiteX164" fmla="*/ 950259 w 1815353"/>
              <a:gd name="connsiteY164" fmla="*/ 596152 h 1676400"/>
              <a:gd name="connsiteX165" fmla="*/ 959224 w 1815353"/>
              <a:gd name="connsiteY165" fmla="*/ 609600 h 1676400"/>
              <a:gd name="connsiteX166" fmla="*/ 972671 w 1815353"/>
              <a:gd name="connsiteY166" fmla="*/ 618564 h 1676400"/>
              <a:gd name="connsiteX167" fmla="*/ 986118 w 1815353"/>
              <a:gd name="connsiteY167" fmla="*/ 649941 h 1676400"/>
              <a:gd name="connsiteX168" fmla="*/ 990600 w 1815353"/>
              <a:gd name="connsiteY168" fmla="*/ 667870 h 1676400"/>
              <a:gd name="connsiteX169" fmla="*/ 999565 w 1815353"/>
              <a:gd name="connsiteY169" fmla="*/ 685800 h 1676400"/>
              <a:gd name="connsiteX170" fmla="*/ 1004047 w 1815353"/>
              <a:gd name="connsiteY170" fmla="*/ 708211 h 1676400"/>
              <a:gd name="connsiteX171" fmla="*/ 1008529 w 1815353"/>
              <a:gd name="connsiteY171" fmla="*/ 721658 h 1676400"/>
              <a:gd name="connsiteX172" fmla="*/ 1013012 w 1815353"/>
              <a:gd name="connsiteY172" fmla="*/ 739588 h 1676400"/>
              <a:gd name="connsiteX173" fmla="*/ 999565 w 1815353"/>
              <a:gd name="connsiteY173" fmla="*/ 941294 h 1676400"/>
              <a:gd name="connsiteX174" fmla="*/ 990600 w 1815353"/>
              <a:gd name="connsiteY174" fmla="*/ 995082 h 1676400"/>
              <a:gd name="connsiteX175" fmla="*/ 981635 w 1815353"/>
              <a:gd name="connsiteY175" fmla="*/ 1138517 h 1676400"/>
              <a:gd name="connsiteX176" fmla="*/ 986118 w 1815353"/>
              <a:gd name="connsiteY176" fmla="*/ 1232647 h 1676400"/>
              <a:gd name="connsiteX177" fmla="*/ 990600 w 1815353"/>
              <a:gd name="connsiteY177" fmla="*/ 1272988 h 1676400"/>
              <a:gd name="connsiteX178" fmla="*/ 1004047 w 1815353"/>
              <a:gd name="connsiteY178" fmla="*/ 1344705 h 1676400"/>
              <a:gd name="connsiteX179" fmla="*/ 1008529 w 1815353"/>
              <a:gd name="connsiteY179" fmla="*/ 1389529 h 1676400"/>
              <a:gd name="connsiteX180" fmla="*/ 1013012 w 1815353"/>
              <a:gd name="connsiteY180" fmla="*/ 1402976 h 1676400"/>
              <a:gd name="connsiteX181" fmla="*/ 1017494 w 1815353"/>
              <a:gd name="connsiteY181" fmla="*/ 1425388 h 1676400"/>
              <a:gd name="connsiteX182" fmla="*/ 1026459 w 1815353"/>
              <a:gd name="connsiteY182" fmla="*/ 1456764 h 1676400"/>
              <a:gd name="connsiteX183" fmla="*/ 1030941 w 1815353"/>
              <a:gd name="connsiteY183" fmla="*/ 1474694 h 1676400"/>
              <a:gd name="connsiteX184" fmla="*/ 1035424 w 1815353"/>
              <a:gd name="connsiteY184" fmla="*/ 1501588 h 1676400"/>
              <a:gd name="connsiteX185" fmla="*/ 1044388 w 1815353"/>
              <a:gd name="connsiteY185" fmla="*/ 1519517 h 1676400"/>
              <a:gd name="connsiteX186" fmla="*/ 1048871 w 1815353"/>
              <a:gd name="connsiteY186" fmla="*/ 1537447 h 1676400"/>
              <a:gd name="connsiteX187" fmla="*/ 1053353 w 1815353"/>
              <a:gd name="connsiteY187" fmla="*/ 1550894 h 1676400"/>
              <a:gd name="connsiteX188" fmla="*/ 1057835 w 1815353"/>
              <a:gd name="connsiteY188" fmla="*/ 1568823 h 1676400"/>
              <a:gd name="connsiteX189" fmla="*/ 1071282 w 1815353"/>
              <a:gd name="connsiteY189" fmla="*/ 1609164 h 1676400"/>
              <a:gd name="connsiteX190" fmla="*/ 1080247 w 1815353"/>
              <a:gd name="connsiteY190" fmla="*/ 1636058 h 1676400"/>
              <a:gd name="connsiteX191" fmla="*/ 1093694 w 1815353"/>
              <a:gd name="connsiteY191" fmla="*/ 1676400 h 1676400"/>
              <a:gd name="connsiteX192" fmla="*/ 1102659 w 1815353"/>
              <a:gd name="connsiteY192" fmla="*/ 1662952 h 1676400"/>
              <a:gd name="connsiteX193" fmla="*/ 1107141 w 1815353"/>
              <a:gd name="connsiteY193" fmla="*/ 1649505 h 1676400"/>
              <a:gd name="connsiteX194" fmla="*/ 1120588 w 1815353"/>
              <a:gd name="connsiteY194" fmla="*/ 1640541 h 1676400"/>
              <a:gd name="connsiteX195" fmla="*/ 1134035 w 1815353"/>
              <a:gd name="connsiteY195" fmla="*/ 1627094 h 1676400"/>
              <a:gd name="connsiteX196" fmla="*/ 1147482 w 1815353"/>
              <a:gd name="connsiteY196" fmla="*/ 1618129 h 1676400"/>
              <a:gd name="connsiteX197" fmla="*/ 1174377 w 1815353"/>
              <a:gd name="connsiteY197" fmla="*/ 1609164 h 1676400"/>
              <a:gd name="connsiteX198" fmla="*/ 1183341 w 1815353"/>
              <a:gd name="connsiteY198" fmla="*/ 1595717 h 1676400"/>
              <a:gd name="connsiteX199" fmla="*/ 1210235 w 1815353"/>
              <a:gd name="connsiteY199" fmla="*/ 1582270 h 1676400"/>
              <a:gd name="connsiteX200" fmla="*/ 1250577 w 1815353"/>
              <a:gd name="connsiteY200" fmla="*/ 1564341 h 1676400"/>
              <a:gd name="connsiteX201" fmla="*/ 1264024 w 1815353"/>
              <a:gd name="connsiteY201" fmla="*/ 1559858 h 1676400"/>
              <a:gd name="connsiteX202" fmla="*/ 1290918 w 1815353"/>
              <a:gd name="connsiteY202" fmla="*/ 1546411 h 1676400"/>
              <a:gd name="connsiteX203" fmla="*/ 1304365 w 1815353"/>
              <a:gd name="connsiteY203" fmla="*/ 1537447 h 1676400"/>
              <a:gd name="connsiteX204" fmla="*/ 1331259 w 1815353"/>
              <a:gd name="connsiteY204" fmla="*/ 1528482 h 1676400"/>
              <a:gd name="connsiteX205" fmla="*/ 1344706 w 1815353"/>
              <a:gd name="connsiteY205" fmla="*/ 1524000 h 1676400"/>
              <a:gd name="connsiteX206" fmla="*/ 1376082 w 1815353"/>
              <a:gd name="connsiteY206" fmla="*/ 1519517 h 1676400"/>
              <a:gd name="connsiteX207" fmla="*/ 1456765 w 1815353"/>
              <a:gd name="connsiteY207" fmla="*/ 1524000 h 1676400"/>
              <a:gd name="connsiteX208" fmla="*/ 1483659 w 1815353"/>
              <a:gd name="connsiteY208" fmla="*/ 1537447 h 1676400"/>
              <a:gd name="connsiteX209" fmla="*/ 1497106 w 1815353"/>
              <a:gd name="connsiteY209" fmla="*/ 1541929 h 1676400"/>
              <a:gd name="connsiteX210" fmla="*/ 1519518 w 1815353"/>
              <a:gd name="connsiteY210" fmla="*/ 1541929 h 1676400"/>
              <a:gd name="connsiteX0" fmla="*/ 1519518 w 1815353"/>
              <a:gd name="connsiteY0" fmla="*/ 1541929 h 1676400"/>
              <a:gd name="connsiteX1" fmla="*/ 1506071 w 1815353"/>
              <a:gd name="connsiteY1" fmla="*/ 1528482 h 1676400"/>
              <a:gd name="connsiteX2" fmla="*/ 1501588 w 1815353"/>
              <a:gd name="connsiteY2" fmla="*/ 1510552 h 1676400"/>
              <a:gd name="connsiteX3" fmla="*/ 1497106 w 1815353"/>
              <a:gd name="connsiteY3" fmla="*/ 1497105 h 1676400"/>
              <a:gd name="connsiteX4" fmla="*/ 1488141 w 1815353"/>
              <a:gd name="connsiteY4" fmla="*/ 1443317 h 1676400"/>
              <a:gd name="connsiteX5" fmla="*/ 1479177 w 1815353"/>
              <a:gd name="connsiteY5" fmla="*/ 1402976 h 1676400"/>
              <a:gd name="connsiteX6" fmla="*/ 1474694 w 1815353"/>
              <a:gd name="connsiteY6" fmla="*/ 1362635 h 1676400"/>
              <a:gd name="connsiteX7" fmla="*/ 1470212 w 1815353"/>
              <a:gd name="connsiteY7" fmla="*/ 1344705 h 1676400"/>
              <a:gd name="connsiteX8" fmla="*/ 1465729 w 1815353"/>
              <a:gd name="connsiteY8" fmla="*/ 1322294 h 1676400"/>
              <a:gd name="connsiteX9" fmla="*/ 1456765 w 1815353"/>
              <a:gd name="connsiteY9" fmla="*/ 1286435 h 1676400"/>
              <a:gd name="connsiteX10" fmla="*/ 1443318 w 1815353"/>
              <a:gd name="connsiteY10" fmla="*/ 1192305 h 1676400"/>
              <a:gd name="connsiteX11" fmla="*/ 1438835 w 1815353"/>
              <a:gd name="connsiteY11" fmla="*/ 1169894 h 1676400"/>
              <a:gd name="connsiteX12" fmla="*/ 1434353 w 1815353"/>
              <a:gd name="connsiteY12" fmla="*/ 1147482 h 1676400"/>
              <a:gd name="connsiteX13" fmla="*/ 1425388 w 1815353"/>
              <a:gd name="connsiteY13" fmla="*/ 1066800 h 1676400"/>
              <a:gd name="connsiteX14" fmla="*/ 1416424 w 1815353"/>
              <a:gd name="connsiteY14" fmla="*/ 1013011 h 1676400"/>
              <a:gd name="connsiteX15" fmla="*/ 1411941 w 1815353"/>
              <a:gd name="connsiteY15" fmla="*/ 986117 h 1676400"/>
              <a:gd name="connsiteX16" fmla="*/ 1407459 w 1815353"/>
              <a:gd name="connsiteY16" fmla="*/ 851647 h 1676400"/>
              <a:gd name="connsiteX17" fmla="*/ 1402977 w 1815353"/>
              <a:gd name="connsiteY17" fmla="*/ 824752 h 1676400"/>
              <a:gd name="connsiteX18" fmla="*/ 1394012 w 1815353"/>
              <a:gd name="connsiteY18" fmla="*/ 775447 h 1676400"/>
              <a:gd name="connsiteX19" fmla="*/ 1380565 w 1815353"/>
              <a:gd name="connsiteY19" fmla="*/ 676835 h 1676400"/>
              <a:gd name="connsiteX20" fmla="*/ 1371600 w 1815353"/>
              <a:gd name="connsiteY20" fmla="*/ 623047 h 1676400"/>
              <a:gd name="connsiteX21" fmla="*/ 1376082 w 1815353"/>
              <a:gd name="connsiteY21" fmla="*/ 515470 h 1676400"/>
              <a:gd name="connsiteX22" fmla="*/ 1385047 w 1815353"/>
              <a:gd name="connsiteY22" fmla="*/ 488576 h 1676400"/>
              <a:gd name="connsiteX23" fmla="*/ 1389529 w 1815353"/>
              <a:gd name="connsiteY23" fmla="*/ 475129 h 1676400"/>
              <a:gd name="connsiteX24" fmla="*/ 1402977 w 1815353"/>
              <a:gd name="connsiteY24" fmla="*/ 434788 h 1676400"/>
              <a:gd name="connsiteX25" fmla="*/ 1407459 w 1815353"/>
              <a:gd name="connsiteY25" fmla="*/ 421341 h 1676400"/>
              <a:gd name="connsiteX26" fmla="*/ 1434353 w 1815353"/>
              <a:gd name="connsiteY26" fmla="*/ 398929 h 1676400"/>
              <a:gd name="connsiteX27" fmla="*/ 1470212 w 1815353"/>
              <a:gd name="connsiteY27" fmla="*/ 403411 h 1676400"/>
              <a:gd name="connsiteX28" fmla="*/ 1510553 w 1815353"/>
              <a:gd name="connsiteY28" fmla="*/ 430305 h 1676400"/>
              <a:gd name="connsiteX29" fmla="*/ 1519518 w 1815353"/>
              <a:gd name="connsiteY29" fmla="*/ 443752 h 1676400"/>
              <a:gd name="connsiteX30" fmla="*/ 1532965 w 1815353"/>
              <a:gd name="connsiteY30" fmla="*/ 470647 h 1676400"/>
              <a:gd name="connsiteX31" fmla="*/ 1559859 w 1815353"/>
              <a:gd name="connsiteY31" fmla="*/ 524435 h 1676400"/>
              <a:gd name="connsiteX32" fmla="*/ 1586753 w 1815353"/>
              <a:gd name="connsiteY32" fmla="*/ 542364 h 1676400"/>
              <a:gd name="connsiteX33" fmla="*/ 1600200 w 1815353"/>
              <a:gd name="connsiteY33" fmla="*/ 551329 h 1676400"/>
              <a:gd name="connsiteX34" fmla="*/ 1627094 w 1815353"/>
              <a:gd name="connsiteY34" fmla="*/ 569258 h 1676400"/>
              <a:gd name="connsiteX35" fmla="*/ 1636059 w 1815353"/>
              <a:gd name="connsiteY35" fmla="*/ 582705 h 1676400"/>
              <a:gd name="connsiteX36" fmla="*/ 1662953 w 1815353"/>
              <a:gd name="connsiteY36" fmla="*/ 591670 h 1676400"/>
              <a:gd name="connsiteX37" fmla="*/ 1653988 w 1815353"/>
              <a:gd name="connsiteY37" fmla="*/ 551329 h 1676400"/>
              <a:gd name="connsiteX38" fmla="*/ 1671918 w 1815353"/>
              <a:gd name="connsiteY38" fmla="*/ 542364 h 1676400"/>
              <a:gd name="connsiteX39" fmla="*/ 1685365 w 1815353"/>
              <a:gd name="connsiteY39" fmla="*/ 551329 h 1676400"/>
              <a:gd name="connsiteX40" fmla="*/ 1698812 w 1815353"/>
              <a:gd name="connsiteY40" fmla="*/ 555811 h 1676400"/>
              <a:gd name="connsiteX41" fmla="*/ 1716741 w 1815353"/>
              <a:gd name="connsiteY41" fmla="*/ 564776 h 1676400"/>
              <a:gd name="connsiteX42" fmla="*/ 1712259 w 1815353"/>
              <a:gd name="connsiteY42" fmla="*/ 542364 h 1676400"/>
              <a:gd name="connsiteX43" fmla="*/ 1694329 w 1815353"/>
              <a:gd name="connsiteY43" fmla="*/ 515470 h 1676400"/>
              <a:gd name="connsiteX44" fmla="*/ 1730188 w 1815353"/>
              <a:gd name="connsiteY44" fmla="*/ 524435 h 1676400"/>
              <a:gd name="connsiteX45" fmla="*/ 1716741 w 1815353"/>
              <a:gd name="connsiteY45" fmla="*/ 493058 h 1676400"/>
              <a:gd name="connsiteX46" fmla="*/ 1712259 w 1815353"/>
              <a:gd name="connsiteY46" fmla="*/ 479611 h 1676400"/>
              <a:gd name="connsiteX47" fmla="*/ 1734671 w 1815353"/>
              <a:gd name="connsiteY47" fmla="*/ 484094 h 1676400"/>
              <a:gd name="connsiteX48" fmla="*/ 1748118 w 1815353"/>
              <a:gd name="connsiteY48" fmla="*/ 488576 h 1676400"/>
              <a:gd name="connsiteX49" fmla="*/ 1766047 w 1815353"/>
              <a:gd name="connsiteY49" fmla="*/ 493058 h 1676400"/>
              <a:gd name="connsiteX50" fmla="*/ 1761565 w 1815353"/>
              <a:gd name="connsiteY50" fmla="*/ 475129 h 1676400"/>
              <a:gd name="connsiteX51" fmla="*/ 1752600 w 1815353"/>
              <a:gd name="connsiteY51" fmla="*/ 457200 h 1676400"/>
              <a:gd name="connsiteX52" fmla="*/ 1766047 w 1815353"/>
              <a:gd name="connsiteY52" fmla="*/ 452717 h 1676400"/>
              <a:gd name="connsiteX53" fmla="*/ 1801906 w 1815353"/>
              <a:gd name="connsiteY53" fmla="*/ 448235 h 1676400"/>
              <a:gd name="connsiteX54" fmla="*/ 1815353 w 1815353"/>
              <a:gd name="connsiteY54" fmla="*/ 421341 h 1676400"/>
              <a:gd name="connsiteX55" fmla="*/ 1801906 w 1815353"/>
              <a:gd name="connsiteY55" fmla="*/ 367552 h 1676400"/>
              <a:gd name="connsiteX56" fmla="*/ 1792941 w 1815353"/>
              <a:gd name="connsiteY56" fmla="*/ 340658 h 1676400"/>
              <a:gd name="connsiteX57" fmla="*/ 1788459 w 1815353"/>
              <a:gd name="connsiteY57" fmla="*/ 327211 h 1676400"/>
              <a:gd name="connsiteX58" fmla="*/ 1779494 w 1815353"/>
              <a:gd name="connsiteY58" fmla="*/ 273423 h 1676400"/>
              <a:gd name="connsiteX59" fmla="*/ 1770529 w 1815353"/>
              <a:gd name="connsiteY59" fmla="*/ 246529 h 1676400"/>
              <a:gd name="connsiteX60" fmla="*/ 1752600 w 1815353"/>
              <a:gd name="connsiteY60" fmla="*/ 215152 h 1676400"/>
              <a:gd name="connsiteX61" fmla="*/ 1739153 w 1815353"/>
              <a:gd name="connsiteY61" fmla="*/ 188258 h 1676400"/>
              <a:gd name="connsiteX62" fmla="*/ 1730188 w 1815353"/>
              <a:gd name="connsiteY62" fmla="*/ 161364 h 1676400"/>
              <a:gd name="connsiteX63" fmla="*/ 1716741 w 1815353"/>
              <a:gd name="connsiteY63" fmla="*/ 134470 h 1676400"/>
              <a:gd name="connsiteX64" fmla="*/ 1703294 w 1815353"/>
              <a:gd name="connsiteY64" fmla="*/ 125505 h 1676400"/>
              <a:gd name="connsiteX65" fmla="*/ 1698812 w 1815353"/>
              <a:gd name="connsiteY65" fmla="*/ 112058 h 1676400"/>
              <a:gd name="connsiteX66" fmla="*/ 1658471 w 1815353"/>
              <a:gd name="connsiteY66" fmla="*/ 80682 h 1676400"/>
              <a:gd name="connsiteX67" fmla="*/ 1627094 w 1815353"/>
              <a:gd name="connsiteY67" fmla="*/ 67235 h 1676400"/>
              <a:gd name="connsiteX68" fmla="*/ 1613647 w 1815353"/>
              <a:gd name="connsiteY68" fmla="*/ 58270 h 1676400"/>
              <a:gd name="connsiteX69" fmla="*/ 1600200 w 1815353"/>
              <a:gd name="connsiteY69" fmla="*/ 53788 h 1676400"/>
              <a:gd name="connsiteX70" fmla="*/ 1573306 w 1815353"/>
              <a:gd name="connsiteY70" fmla="*/ 35858 h 1676400"/>
              <a:gd name="connsiteX71" fmla="*/ 1559859 w 1815353"/>
              <a:gd name="connsiteY71" fmla="*/ 26894 h 1676400"/>
              <a:gd name="connsiteX72" fmla="*/ 1532965 w 1815353"/>
              <a:gd name="connsiteY72" fmla="*/ 17929 h 1676400"/>
              <a:gd name="connsiteX73" fmla="*/ 1519518 w 1815353"/>
              <a:gd name="connsiteY73" fmla="*/ 8964 h 1676400"/>
              <a:gd name="connsiteX74" fmla="*/ 1483659 w 1815353"/>
              <a:gd name="connsiteY74" fmla="*/ 0 h 1676400"/>
              <a:gd name="connsiteX75" fmla="*/ 1407459 w 1815353"/>
              <a:gd name="connsiteY75" fmla="*/ 4482 h 1676400"/>
              <a:gd name="connsiteX76" fmla="*/ 1380565 w 1815353"/>
              <a:gd name="connsiteY76" fmla="*/ 8964 h 1676400"/>
              <a:gd name="connsiteX77" fmla="*/ 1349188 w 1815353"/>
              <a:gd name="connsiteY77" fmla="*/ 13447 h 1676400"/>
              <a:gd name="connsiteX78" fmla="*/ 1304365 w 1815353"/>
              <a:gd name="connsiteY78" fmla="*/ 26894 h 1676400"/>
              <a:gd name="connsiteX79" fmla="*/ 1277471 w 1815353"/>
              <a:gd name="connsiteY79" fmla="*/ 44823 h 1676400"/>
              <a:gd name="connsiteX80" fmla="*/ 1250577 w 1815353"/>
              <a:gd name="connsiteY80" fmla="*/ 53788 h 1676400"/>
              <a:gd name="connsiteX81" fmla="*/ 1223682 w 1815353"/>
              <a:gd name="connsiteY81" fmla="*/ 67235 h 1676400"/>
              <a:gd name="connsiteX82" fmla="*/ 1196788 w 1815353"/>
              <a:gd name="connsiteY82" fmla="*/ 80682 h 1676400"/>
              <a:gd name="connsiteX83" fmla="*/ 1156447 w 1815353"/>
              <a:gd name="connsiteY83" fmla="*/ 98611 h 1676400"/>
              <a:gd name="connsiteX84" fmla="*/ 1143000 w 1815353"/>
              <a:gd name="connsiteY84" fmla="*/ 103094 h 1676400"/>
              <a:gd name="connsiteX85" fmla="*/ 1107141 w 1815353"/>
              <a:gd name="connsiteY85" fmla="*/ 116541 h 1676400"/>
              <a:gd name="connsiteX86" fmla="*/ 1075765 w 1815353"/>
              <a:gd name="connsiteY86" fmla="*/ 129988 h 1676400"/>
              <a:gd name="connsiteX87" fmla="*/ 1062318 w 1815353"/>
              <a:gd name="connsiteY87" fmla="*/ 138952 h 1676400"/>
              <a:gd name="connsiteX88" fmla="*/ 1035424 w 1815353"/>
              <a:gd name="connsiteY88" fmla="*/ 147917 h 1676400"/>
              <a:gd name="connsiteX89" fmla="*/ 1008529 w 1815353"/>
              <a:gd name="connsiteY89" fmla="*/ 156882 h 1676400"/>
              <a:gd name="connsiteX90" fmla="*/ 995082 w 1815353"/>
              <a:gd name="connsiteY90" fmla="*/ 161364 h 1676400"/>
              <a:gd name="connsiteX91" fmla="*/ 945777 w 1815353"/>
              <a:gd name="connsiteY91" fmla="*/ 179294 h 1676400"/>
              <a:gd name="connsiteX92" fmla="*/ 927847 w 1815353"/>
              <a:gd name="connsiteY92" fmla="*/ 183776 h 1676400"/>
              <a:gd name="connsiteX93" fmla="*/ 909918 w 1815353"/>
              <a:gd name="connsiteY93" fmla="*/ 188258 h 1676400"/>
              <a:gd name="connsiteX94" fmla="*/ 865094 w 1815353"/>
              <a:gd name="connsiteY94" fmla="*/ 192741 h 1676400"/>
              <a:gd name="connsiteX95" fmla="*/ 806824 w 1815353"/>
              <a:gd name="connsiteY95" fmla="*/ 201705 h 1676400"/>
              <a:gd name="connsiteX96" fmla="*/ 721659 w 1815353"/>
              <a:gd name="connsiteY96" fmla="*/ 206188 h 1676400"/>
              <a:gd name="connsiteX97" fmla="*/ 627529 w 1815353"/>
              <a:gd name="connsiteY97" fmla="*/ 197223 h 1676400"/>
              <a:gd name="connsiteX98" fmla="*/ 578224 w 1815353"/>
              <a:gd name="connsiteY98" fmla="*/ 188258 h 1676400"/>
              <a:gd name="connsiteX99" fmla="*/ 542365 w 1815353"/>
              <a:gd name="connsiteY99" fmla="*/ 179294 h 1676400"/>
              <a:gd name="connsiteX100" fmla="*/ 510988 w 1815353"/>
              <a:gd name="connsiteY100" fmla="*/ 174811 h 1676400"/>
              <a:gd name="connsiteX101" fmla="*/ 457200 w 1815353"/>
              <a:gd name="connsiteY101" fmla="*/ 165847 h 1676400"/>
              <a:gd name="connsiteX102" fmla="*/ 407894 w 1815353"/>
              <a:gd name="connsiteY102" fmla="*/ 161364 h 1676400"/>
              <a:gd name="connsiteX103" fmla="*/ 336176 w 1815353"/>
              <a:gd name="connsiteY103" fmla="*/ 179294 h 1676400"/>
              <a:gd name="connsiteX104" fmla="*/ 242047 w 1815353"/>
              <a:gd name="connsiteY104" fmla="*/ 188259 h 1676400"/>
              <a:gd name="connsiteX105" fmla="*/ 116541 w 1815353"/>
              <a:gd name="connsiteY105" fmla="*/ 210670 h 1676400"/>
              <a:gd name="connsiteX106" fmla="*/ 35859 w 1815353"/>
              <a:gd name="connsiteY106" fmla="*/ 228600 h 1676400"/>
              <a:gd name="connsiteX107" fmla="*/ 71718 w 1815353"/>
              <a:gd name="connsiteY107" fmla="*/ 255494 h 1676400"/>
              <a:gd name="connsiteX108" fmla="*/ 107577 w 1815353"/>
              <a:gd name="connsiteY108" fmla="*/ 264458 h 1676400"/>
              <a:gd name="connsiteX109" fmla="*/ 80682 w 1815353"/>
              <a:gd name="connsiteY109" fmla="*/ 273423 h 1676400"/>
              <a:gd name="connsiteX110" fmla="*/ 49306 w 1815353"/>
              <a:gd name="connsiteY110" fmla="*/ 286870 h 1676400"/>
              <a:gd name="connsiteX111" fmla="*/ 35859 w 1815353"/>
              <a:gd name="connsiteY111" fmla="*/ 300317 h 1676400"/>
              <a:gd name="connsiteX112" fmla="*/ 49306 w 1815353"/>
              <a:gd name="connsiteY112" fmla="*/ 304800 h 1676400"/>
              <a:gd name="connsiteX113" fmla="*/ 98612 w 1815353"/>
              <a:gd name="connsiteY113" fmla="*/ 309282 h 1676400"/>
              <a:gd name="connsiteX114" fmla="*/ 116541 w 1815353"/>
              <a:gd name="connsiteY114" fmla="*/ 313764 h 1676400"/>
              <a:gd name="connsiteX115" fmla="*/ 94129 w 1815353"/>
              <a:gd name="connsiteY115" fmla="*/ 327211 h 1676400"/>
              <a:gd name="connsiteX116" fmla="*/ 76200 w 1815353"/>
              <a:gd name="connsiteY116" fmla="*/ 331694 h 1676400"/>
              <a:gd name="connsiteX117" fmla="*/ 62753 w 1815353"/>
              <a:gd name="connsiteY117" fmla="*/ 336176 h 1676400"/>
              <a:gd name="connsiteX118" fmla="*/ 49306 w 1815353"/>
              <a:gd name="connsiteY118" fmla="*/ 345141 h 1676400"/>
              <a:gd name="connsiteX119" fmla="*/ 53788 w 1815353"/>
              <a:gd name="connsiteY119" fmla="*/ 372035 h 1676400"/>
              <a:gd name="connsiteX120" fmla="*/ 89647 w 1815353"/>
              <a:gd name="connsiteY120" fmla="*/ 381000 h 1676400"/>
              <a:gd name="connsiteX121" fmla="*/ 103094 w 1815353"/>
              <a:gd name="connsiteY121" fmla="*/ 385482 h 1676400"/>
              <a:gd name="connsiteX122" fmla="*/ 85165 w 1815353"/>
              <a:gd name="connsiteY122" fmla="*/ 394447 h 1676400"/>
              <a:gd name="connsiteX123" fmla="*/ 44824 w 1815353"/>
              <a:gd name="connsiteY123" fmla="*/ 403411 h 1676400"/>
              <a:gd name="connsiteX124" fmla="*/ 31377 w 1815353"/>
              <a:gd name="connsiteY124" fmla="*/ 407894 h 1676400"/>
              <a:gd name="connsiteX125" fmla="*/ 17929 w 1815353"/>
              <a:gd name="connsiteY125" fmla="*/ 416858 h 1676400"/>
              <a:gd name="connsiteX126" fmla="*/ 67235 w 1815353"/>
              <a:gd name="connsiteY126" fmla="*/ 430305 h 1676400"/>
              <a:gd name="connsiteX127" fmla="*/ 26894 w 1815353"/>
              <a:gd name="connsiteY127" fmla="*/ 448235 h 1676400"/>
              <a:gd name="connsiteX128" fmla="*/ 13447 w 1815353"/>
              <a:gd name="connsiteY128" fmla="*/ 452717 h 1676400"/>
              <a:gd name="connsiteX129" fmla="*/ 0 w 1815353"/>
              <a:gd name="connsiteY129" fmla="*/ 461682 h 1676400"/>
              <a:gd name="connsiteX130" fmla="*/ 13447 w 1815353"/>
              <a:gd name="connsiteY130" fmla="*/ 470647 h 1676400"/>
              <a:gd name="connsiteX131" fmla="*/ 58271 w 1815353"/>
              <a:gd name="connsiteY131" fmla="*/ 479611 h 1676400"/>
              <a:gd name="connsiteX132" fmla="*/ 85165 w 1815353"/>
              <a:gd name="connsiteY132" fmla="*/ 484094 h 1676400"/>
              <a:gd name="connsiteX133" fmla="*/ 44824 w 1815353"/>
              <a:gd name="connsiteY133" fmla="*/ 497541 h 1676400"/>
              <a:gd name="connsiteX134" fmla="*/ 31377 w 1815353"/>
              <a:gd name="connsiteY134" fmla="*/ 502023 h 1676400"/>
              <a:gd name="connsiteX135" fmla="*/ 17929 w 1815353"/>
              <a:gd name="connsiteY135" fmla="*/ 510988 h 1676400"/>
              <a:gd name="connsiteX136" fmla="*/ 4482 w 1815353"/>
              <a:gd name="connsiteY136" fmla="*/ 515470 h 1676400"/>
              <a:gd name="connsiteX137" fmla="*/ 22412 w 1815353"/>
              <a:gd name="connsiteY137" fmla="*/ 519952 h 1676400"/>
              <a:gd name="connsiteX138" fmla="*/ 49306 w 1815353"/>
              <a:gd name="connsiteY138" fmla="*/ 528917 h 1676400"/>
              <a:gd name="connsiteX139" fmla="*/ 62753 w 1815353"/>
              <a:gd name="connsiteY139" fmla="*/ 533400 h 1676400"/>
              <a:gd name="connsiteX140" fmla="*/ 35859 w 1815353"/>
              <a:gd name="connsiteY140" fmla="*/ 555811 h 1676400"/>
              <a:gd name="connsiteX141" fmla="*/ 8965 w 1815353"/>
              <a:gd name="connsiteY141" fmla="*/ 582705 h 1676400"/>
              <a:gd name="connsiteX142" fmla="*/ 13447 w 1815353"/>
              <a:gd name="connsiteY142" fmla="*/ 600635 h 1676400"/>
              <a:gd name="connsiteX143" fmla="*/ 40341 w 1815353"/>
              <a:gd name="connsiteY143" fmla="*/ 614082 h 1676400"/>
              <a:gd name="connsiteX144" fmla="*/ 53788 w 1815353"/>
              <a:gd name="connsiteY144" fmla="*/ 623047 h 1676400"/>
              <a:gd name="connsiteX145" fmla="*/ 85165 w 1815353"/>
              <a:gd name="connsiteY145" fmla="*/ 632011 h 1676400"/>
              <a:gd name="connsiteX146" fmla="*/ 112059 w 1815353"/>
              <a:gd name="connsiteY146" fmla="*/ 640976 h 1676400"/>
              <a:gd name="connsiteX147" fmla="*/ 188259 w 1815353"/>
              <a:gd name="connsiteY147" fmla="*/ 649941 h 1676400"/>
              <a:gd name="connsiteX148" fmla="*/ 264459 w 1815353"/>
              <a:gd name="connsiteY148" fmla="*/ 645458 h 1676400"/>
              <a:gd name="connsiteX149" fmla="*/ 309282 w 1815353"/>
              <a:gd name="connsiteY149" fmla="*/ 636494 h 1676400"/>
              <a:gd name="connsiteX150" fmla="*/ 345141 w 1815353"/>
              <a:gd name="connsiteY150" fmla="*/ 632011 h 1676400"/>
              <a:gd name="connsiteX151" fmla="*/ 372035 w 1815353"/>
              <a:gd name="connsiteY151" fmla="*/ 623047 h 1676400"/>
              <a:gd name="connsiteX152" fmla="*/ 389965 w 1815353"/>
              <a:gd name="connsiteY152" fmla="*/ 618564 h 1676400"/>
              <a:gd name="connsiteX153" fmla="*/ 416859 w 1815353"/>
              <a:gd name="connsiteY153" fmla="*/ 609600 h 1676400"/>
              <a:gd name="connsiteX154" fmla="*/ 430306 w 1815353"/>
              <a:gd name="connsiteY154" fmla="*/ 605117 h 1676400"/>
              <a:gd name="connsiteX155" fmla="*/ 466165 w 1815353"/>
              <a:gd name="connsiteY155" fmla="*/ 600635 h 1676400"/>
              <a:gd name="connsiteX156" fmla="*/ 528918 w 1815353"/>
              <a:gd name="connsiteY156" fmla="*/ 587188 h 1676400"/>
              <a:gd name="connsiteX157" fmla="*/ 654424 w 1815353"/>
              <a:gd name="connsiteY157" fmla="*/ 582705 h 1676400"/>
              <a:gd name="connsiteX158" fmla="*/ 757518 w 1815353"/>
              <a:gd name="connsiteY158" fmla="*/ 569258 h 1676400"/>
              <a:gd name="connsiteX159" fmla="*/ 815788 w 1815353"/>
              <a:gd name="connsiteY159" fmla="*/ 555811 h 1676400"/>
              <a:gd name="connsiteX160" fmla="*/ 856129 w 1815353"/>
              <a:gd name="connsiteY160" fmla="*/ 551329 h 1676400"/>
              <a:gd name="connsiteX161" fmla="*/ 909918 w 1815353"/>
              <a:gd name="connsiteY161" fmla="*/ 555811 h 1676400"/>
              <a:gd name="connsiteX162" fmla="*/ 936812 w 1815353"/>
              <a:gd name="connsiteY162" fmla="*/ 578223 h 1676400"/>
              <a:gd name="connsiteX163" fmla="*/ 950259 w 1815353"/>
              <a:gd name="connsiteY163" fmla="*/ 596152 h 1676400"/>
              <a:gd name="connsiteX164" fmla="*/ 959224 w 1815353"/>
              <a:gd name="connsiteY164" fmla="*/ 609600 h 1676400"/>
              <a:gd name="connsiteX165" fmla="*/ 972671 w 1815353"/>
              <a:gd name="connsiteY165" fmla="*/ 618564 h 1676400"/>
              <a:gd name="connsiteX166" fmla="*/ 986118 w 1815353"/>
              <a:gd name="connsiteY166" fmla="*/ 649941 h 1676400"/>
              <a:gd name="connsiteX167" fmla="*/ 990600 w 1815353"/>
              <a:gd name="connsiteY167" fmla="*/ 667870 h 1676400"/>
              <a:gd name="connsiteX168" fmla="*/ 999565 w 1815353"/>
              <a:gd name="connsiteY168" fmla="*/ 685800 h 1676400"/>
              <a:gd name="connsiteX169" fmla="*/ 1004047 w 1815353"/>
              <a:gd name="connsiteY169" fmla="*/ 708211 h 1676400"/>
              <a:gd name="connsiteX170" fmla="*/ 1008529 w 1815353"/>
              <a:gd name="connsiteY170" fmla="*/ 721658 h 1676400"/>
              <a:gd name="connsiteX171" fmla="*/ 1013012 w 1815353"/>
              <a:gd name="connsiteY171" fmla="*/ 739588 h 1676400"/>
              <a:gd name="connsiteX172" fmla="*/ 999565 w 1815353"/>
              <a:gd name="connsiteY172" fmla="*/ 941294 h 1676400"/>
              <a:gd name="connsiteX173" fmla="*/ 990600 w 1815353"/>
              <a:gd name="connsiteY173" fmla="*/ 995082 h 1676400"/>
              <a:gd name="connsiteX174" fmla="*/ 981635 w 1815353"/>
              <a:gd name="connsiteY174" fmla="*/ 1138517 h 1676400"/>
              <a:gd name="connsiteX175" fmla="*/ 986118 w 1815353"/>
              <a:gd name="connsiteY175" fmla="*/ 1232647 h 1676400"/>
              <a:gd name="connsiteX176" fmla="*/ 990600 w 1815353"/>
              <a:gd name="connsiteY176" fmla="*/ 1272988 h 1676400"/>
              <a:gd name="connsiteX177" fmla="*/ 1004047 w 1815353"/>
              <a:gd name="connsiteY177" fmla="*/ 1344705 h 1676400"/>
              <a:gd name="connsiteX178" fmla="*/ 1008529 w 1815353"/>
              <a:gd name="connsiteY178" fmla="*/ 1389529 h 1676400"/>
              <a:gd name="connsiteX179" fmla="*/ 1013012 w 1815353"/>
              <a:gd name="connsiteY179" fmla="*/ 1402976 h 1676400"/>
              <a:gd name="connsiteX180" fmla="*/ 1017494 w 1815353"/>
              <a:gd name="connsiteY180" fmla="*/ 1425388 h 1676400"/>
              <a:gd name="connsiteX181" fmla="*/ 1026459 w 1815353"/>
              <a:gd name="connsiteY181" fmla="*/ 1456764 h 1676400"/>
              <a:gd name="connsiteX182" fmla="*/ 1030941 w 1815353"/>
              <a:gd name="connsiteY182" fmla="*/ 1474694 h 1676400"/>
              <a:gd name="connsiteX183" fmla="*/ 1035424 w 1815353"/>
              <a:gd name="connsiteY183" fmla="*/ 1501588 h 1676400"/>
              <a:gd name="connsiteX184" fmla="*/ 1044388 w 1815353"/>
              <a:gd name="connsiteY184" fmla="*/ 1519517 h 1676400"/>
              <a:gd name="connsiteX185" fmla="*/ 1048871 w 1815353"/>
              <a:gd name="connsiteY185" fmla="*/ 1537447 h 1676400"/>
              <a:gd name="connsiteX186" fmla="*/ 1053353 w 1815353"/>
              <a:gd name="connsiteY186" fmla="*/ 1550894 h 1676400"/>
              <a:gd name="connsiteX187" fmla="*/ 1057835 w 1815353"/>
              <a:gd name="connsiteY187" fmla="*/ 1568823 h 1676400"/>
              <a:gd name="connsiteX188" fmla="*/ 1071282 w 1815353"/>
              <a:gd name="connsiteY188" fmla="*/ 1609164 h 1676400"/>
              <a:gd name="connsiteX189" fmla="*/ 1080247 w 1815353"/>
              <a:gd name="connsiteY189" fmla="*/ 1636058 h 1676400"/>
              <a:gd name="connsiteX190" fmla="*/ 1093694 w 1815353"/>
              <a:gd name="connsiteY190" fmla="*/ 1676400 h 1676400"/>
              <a:gd name="connsiteX191" fmla="*/ 1102659 w 1815353"/>
              <a:gd name="connsiteY191" fmla="*/ 1662952 h 1676400"/>
              <a:gd name="connsiteX192" fmla="*/ 1107141 w 1815353"/>
              <a:gd name="connsiteY192" fmla="*/ 1649505 h 1676400"/>
              <a:gd name="connsiteX193" fmla="*/ 1120588 w 1815353"/>
              <a:gd name="connsiteY193" fmla="*/ 1640541 h 1676400"/>
              <a:gd name="connsiteX194" fmla="*/ 1134035 w 1815353"/>
              <a:gd name="connsiteY194" fmla="*/ 1627094 h 1676400"/>
              <a:gd name="connsiteX195" fmla="*/ 1147482 w 1815353"/>
              <a:gd name="connsiteY195" fmla="*/ 1618129 h 1676400"/>
              <a:gd name="connsiteX196" fmla="*/ 1174377 w 1815353"/>
              <a:gd name="connsiteY196" fmla="*/ 1609164 h 1676400"/>
              <a:gd name="connsiteX197" fmla="*/ 1183341 w 1815353"/>
              <a:gd name="connsiteY197" fmla="*/ 1595717 h 1676400"/>
              <a:gd name="connsiteX198" fmla="*/ 1210235 w 1815353"/>
              <a:gd name="connsiteY198" fmla="*/ 1582270 h 1676400"/>
              <a:gd name="connsiteX199" fmla="*/ 1250577 w 1815353"/>
              <a:gd name="connsiteY199" fmla="*/ 1564341 h 1676400"/>
              <a:gd name="connsiteX200" fmla="*/ 1264024 w 1815353"/>
              <a:gd name="connsiteY200" fmla="*/ 1559858 h 1676400"/>
              <a:gd name="connsiteX201" fmla="*/ 1290918 w 1815353"/>
              <a:gd name="connsiteY201" fmla="*/ 1546411 h 1676400"/>
              <a:gd name="connsiteX202" fmla="*/ 1304365 w 1815353"/>
              <a:gd name="connsiteY202" fmla="*/ 1537447 h 1676400"/>
              <a:gd name="connsiteX203" fmla="*/ 1331259 w 1815353"/>
              <a:gd name="connsiteY203" fmla="*/ 1528482 h 1676400"/>
              <a:gd name="connsiteX204" fmla="*/ 1344706 w 1815353"/>
              <a:gd name="connsiteY204" fmla="*/ 1524000 h 1676400"/>
              <a:gd name="connsiteX205" fmla="*/ 1376082 w 1815353"/>
              <a:gd name="connsiteY205" fmla="*/ 1519517 h 1676400"/>
              <a:gd name="connsiteX206" fmla="*/ 1456765 w 1815353"/>
              <a:gd name="connsiteY206" fmla="*/ 1524000 h 1676400"/>
              <a:gd name="connsiteX207" fmla="*/ 1483659 w 1815353"/>
              <a:gd name="connsiteY207" fmla="*/ 1537447 h 1676400"/>
              <a:gd name="connsiteX208" fmla="*/ 1497106 w 1815353"/>
              <a:gd name="connsiteY208" fmla="*/ 1541929 h 1676400"/>
              <a:gd name="connsiteX209" fmla="*/ 1519518 w 1815353"/>
              <a:gd name="connsiteY209" fmla="*/ 1541929 h 1676400"/>
              <a:gd name="connsiteX0" fmla="*/ 1519518 w 1815353"/>
              <a:gd name="connsiteY0" fmla="*/ 1541929 h 1676400"/>
              <a:gd name="connsiteX1" fmla="*/ 1506071 w 1815353"/>
              <a:gd name="connsiteY1" fmla="*/ 1528482 h 1676400"/>
              <a:gd name="connsiteX2" fmla="*/ 1501588 w 1815353"/>
              <a:gd name="connsiteY2" fmla="*/ 1510552 h 1676400"/>
              <a:gd name="connsiteX3" fmla="*/ 1497106 w 1815353"/>
              <a:gd name="connsiteY3" fmla="*/ 1497105 h 1676400"/>
              <a:gd name="connsiteX4" fmla="*/ 1488141 w 1815353"/>
              <a:gd name="connsiteY4" fmla="*/ 1443317 h 1676400"/>
              <a:gd name="connsiteX5" fmla="*/ 1479177 w 1815353"/>
              <a:gd name="connsiteY5" fmla="*/ 1402976 h 1676400"/>
              <a:gd name="connsiteX6" fmla="*/ 1474694 w 1815353"/>
              <a:gd name="connsiteY6" fmla="*/ 1362635 h 1676400"/>
              <a:gd name="connsiteX7" fmla="*/ 1470212 w 1815353"/>
              <a:gd name="connsiteY7" fmla="*/ 1344705 h 1676400"/>
              <a:gd name="connsiteX8" fmla="*/ 1465729 w 1815353"/>
              <a:gd name="connsiteY8" fmla="*/ 1322294 h 1676400"/>
              <a:gd name="connsiteX9" fmla="*/ 1456765 w 1815353"/>
              <a:gd name="connsiteY9" fmla="*/ 1286435 h 1676400"/>
              <a:gd name="connsiteX10" fmla="*/ 1443318 w 1815353"/>
              <a:gd name="connsiteY10" fmla="*/ 1192305 h 1676400"/>
              <a:gd name="connsiteX11" fmla="*/ 1438835 w 1815353"/>
              <a:gd name="connsiteY11" fmla="*/ 1169894 h 1676400"/>
              <a:gd name="connsiteX12" fmla="*/ 1434353 w 1815353"/>
              <a:gd name="connsiteY12" fmla="*/ 1147482 h 1676400"/>
              <a:gd name="connsiteX13" fmla="*/ 1425388 w 1815353"/>
              <a:gd name="connsiteY13" fmla="*/ 1066800 h 1676400"/>
              <a:gd name="connsiteX14" fmla="*/ 1416424 w 1815353"/>
              <a:gd name="connsiteY14" fmla="*/ 1013011 h 1676400"/>
              <a:gd name="connsiteX15" fmla="*/ 1411941 w 1815353"/>
              <a:gd name="connsiteY15" fmla="*/ 986117 h 1676400"/>
              <a:gd name="connsiteX16" fmla="*/ 1407459 w 1815353"/>
              <a:gd name="connsiteY16" fmla="*/ 851647 h 1676400"/>
              <a:gd name="connsiteX17" fmla="*/ 1402977 w 1815353"/>
              <a:gd name="connsiteY17" fmla="*/ 824752 h 1676400"/>
              <a:gd name="connsiteX18" fmla="*/ 1394012 w 1815353"/>
              <a:gd name="connsiteY18" fmla="*/ 775447 h 1676400"/>
              <a:gd name="connsiteX19" fmla="*/ 1380565 w 1815353"/>
              <a:gd name="connsiteY19" fmla="*/ 676835 h 1676400"/>
              <a:gd name="connsiteX20" fmla="*/ 1371600 w 1815353"/>
              <a:gd name="connsiteY20" fmla="*/ 623047 h 1676400"/>
              <a:gd name="connsiteX21" fmla="*/ 1376082 w 1815353"/>
              <a:gd name="connsiteY21" fmla="*/ 515470 h 1676400"/>
              <a:gd name="connsiteX22" fmla="*/ 1385047 w 1815353"/>
              <a:gd name="connsiteY22" fmla="*/ 488576 h 1676400"/>
              <a:gd name="connsiteX23" fmla="*/ 1389529 w 1815353"/>
              <a:gd name="connsiteY23" fmla="*/ 475129 h 1676400"/>
              <a:gd name="connsiteX24" fmla="*/ 1402977 w 1815353"/>
              <a:gd name="connsiteY24" fmla="*/ 434788 h 1676400"/>
              <a:gd name="connsiteX25" fmla="*/ 1407459 w 1815353"/>
              <a:gd name="connsiteY25" fmla="*/ 421341 h 1676400"/>
              <a:gd name="connsiteX26" fmla="*/ 1434353 w 1815353"/>
              <a:gd name="connsiteY26" fmla="*/ 398929 h 1676400"/>
              <a:gd name="connsiteX27" fmla="*/ 1470212 w 1815353"/>
              <a:gd name="connsiteY27" fmla="*/ 403411 h 1676400"/>
              <a:gd name="connsiteX28" fmla="*/ 1510553 w 1815353"/>
              <a:gd name="connsiteY28" fmla="*/ 430305 h 1676400"/>
              <a:gd name="connsiteX29" fmla="*/ 1519518 w 1815353"/>
              <a:gd name="connsiteY29" fmla="*/ 443752 h 1676400"/>
              <a:gd name="connsiteX30" fmla="*/ 1532965 w 1815353"/>
              <a:gd name="connsiteY30" fmla="*/ 470647 h 1676400"/>
              <a:gd name="connsiteX31" fmla="*/ 1559859 w 1815353"/>
              <a:gd name="connsiteY31" fmla="*/ 524435 h 1676400"/>
              <a:gd name="connsiteX32" fmla="*/ 1586753 w 1815353"/>
              <a:gd name="connsiteY32" fmla="*/ 542364 h 1676400"/>
              <a:gd name="connsiteX33" fmla="*/ 1600200 w 1815353"/>
              <a:gd name="connsiteY33" fmla="*/ 551329 h 1676400"/>
              <a:gd name="connsiteX34" fmla="*/ 1627094 w 1815353"/>
              <a:gd name="connsiteY34" fmla="*/ 569258 h 1676400"/>
              <a:gd name="connsiteX35" fmla="*/ 1636059 w 1815353"/>
              <a:gd name="connsiteY35" fmla="*/ 582705 h 1676400"/>
              <a:gd name="connsiteX36" fmla="*/ 1662953 w 1815353"/>
              <a:gd name="connsiteY36" fmla="*/ 591670 h 1676400"/>
              <a:gd name="connsiteX37" fmla="*/ 1653988 w 1815353"/>
              <a:gd name="connsiteY37" fmla="*/ 551329 h 1676400"/>
              <a:gd name="connsiteX38" fmla="*/ 1671918 w 1815353"/>
              <a:gd name="connsiteY38" fmla="*/ 542364 h 1676400"/>
              <a:gd name="connsiteX39" fmla="*/ 1685365 w 1815353"/>
              <a:gd name="connsiteY39" fmla="*/ 551329 h 1676400"/>
              <a:gd name="connsiteX40" fmla="*/ 1698812 w 1815353"/>
              <a:gd name="connsiteY40" fmla="*/ 555811 h 1676400"/>
              <a:gd name="connsiteX41" fmla="*/ 1716741 w 1815353"/>
              <a:gd name="connsiteY41" fmla="*/ 564776 h 1676400"/>
              <a:gd name="connsiteX42" fmla="*/ 1712259 w 1815353"/>
              <a:gd name="connsiteY42" fmla="*/ 542364 h 1676400"/>
              <a:gd name="connsiteX43" fmla="*/ 1694329 w 1815353"/>
              <a:gd name="connsiteY43" fmla="*/ 515470 h 1676400"/>
              <a:gd name="connsiteX44" fmla="*/ 1730188 w 1815353"/>
              <a:gd name="connsiteY44" fmla="*/ 524435 h 1676400"/>
              <a:gd name="connsiteX45" fmla="*/ 1716741 w 1815353"/>
              <a:gd name="connsiteY45" fmla="*/ 493058 h 1676400"/>
              <a:gd name="connsiteX46" fmla="*/ 1712259 w 1815353"/>
              <a:gd name="connsiteY46" fmla="*/ 479611 h 1676400"/>
              <a:gd name="connsiteX47" fmla="*/ 1734671 w 1815353"/>
              <a:gd name="connsiteY47" fmla="*/ 484094 h 1676400"/>
              <a:gd name="connsiteX48" fmla="*/ 1748118 w 1815353"/>
              <a:gd name="connsiteY48" fmla="*/ 488576 h 1676400"/>
              <a:gd name="connsiteX49" fmla="*/ 1766047 w 1815353"/>
              <a:gd name="connsiteY49" fmla="*/ 493058 h 1676400"/>
              <a:gd name="connsiteX50" fmla="*/ 1761565 w 1815353"/>
              <a:gd name="connsiteY50" fmla="*/ 475129 h 1676400"/>
              <a:gd name="connsiteX51" fmla="*/ 1752600 w 1815353"/>
              <a:gd name="connsiteY51" fmla="*/ 457200 h 1676400"/>
              <a:gd name="connsiteX52" fmla="*/ 1766047 w 1815353"/>
              <a:gd name="connsiteY52" fmla="*/ 452717 h 1676400"/>
              <a:gd name="connsiteX53" fmla="*/ 1801906 w 1815353"/>
              <a:gd name="connsiteY53" fmla="*/ 448235 h 1676400"/>
              <a:gd name="connsiteX54" fmla="*/ 1815353 w 1815353"/>
              <a:gd name="connsiteY54" fmla="*/ 421341 h 1676400"/>
              <a:gd name="connsiteX55" fmla="*/ 1801906 w 1815353"/>
              <a:gd name="connsiteY55" fmla="*/ 367552 h 1676400"/>
              <a:gd name="connsiteX56" fmla="*/ 1792941 w 1815353"/>
              <a:gd name="connsiteY56" fmla="*/ 340658 h 1676400"/>
              <a:gd name="connsiteX57" fmla="*/ 1788459 w 1815353"/>
              <a:gd name="connsiteY57" fmla="*/ 327211 h 1676400"/>
              <a:gd name="connsiteX58" fmla="*/ 1779494 w 1815353"/>
              <a:gd name="connsiteY58" fmla="*/ 273423 h 1676400"/>
              <a:gd name="connsiteX59" fmla="*/ 1770529 w 1815353"/>
              <a:gd name="connsiteY59" fmla="*/ 246529 h 1676400"/>
              <a:gd name="connsiteX60" fmla="*/ 1752600 w 1815353"/>
              <a:gd name="connsiteY60" fmla="*/ 215152 h 1676400"/>
              <a:gd name="connsiteX61" fmla="*/ 1739153 w 1815353"/>
              <a:gd name="connsiteY61" fmla="*/ 188258 h 1676400"/>
              <a:gd name="connsiteX62" fmla="*/ 1730188 w 1815353"/>
              <a:gd name="connsiteY62" fmla="*/ 161364 h 1676400"/>
              <a:gd name="connsiteX63" fmla="*/ 1716741 w 1815353"/>
              <a:gd name="connsiteY63" fmla="*/ 134470 h 1676400"/>
              <a:gd name="connsiteX64" fmla="*/ 1703294 w 1815353"/>
              <a:gd name="connsiteY64" fmla="*/ 125505 h 1676400"/>
              <a:gd name="connsiteX65" fmla="*/ 1698812 w 1815353"/>
              <a:gd name="connsiteY65" fmla="*/ 112058 h 1676400"/>
              <a:gd name="connsiteX66" fmla="*/ 1658471 w 1815353"/>
              <a:gd name="connsiteY66" fmla="*/ 80682 h 1676400"/>
              <a:gd name="connsiteX67" fmla="*/ 1627094 w 1815353"/>
              <a:gd name="connsiteY67" fmla="*/ 67235 h 1676400"/>
              <a:gd name="connsiteX68" fmla="*/ 1613647 w 1815353"/>
              <a:gd name="connsiteY68" fmla="*/ 58270 h 1676400"/>
              <a:gd name="connsiteX69" fmla="*/ 1600200 w 1815353"/>
              <a:gd name="connsiteY69" fmla="*/ 53788 h 1676400"/>
              <a:gd name="connsiteX70" fmla="*/ 1573306 w 1815353"/>
              <a:gd name="connsiteY70" fmla="*/ 35858 h 1676400"/>
              <a:gd name="connsiteX71" fmla="*/ 1559859 w 1815353"/>
              <a:gd name="connsiteY71" fmla="*/ 26894 h 1676400"/>
              <a:gd name="connsiteX72" fmla="*/ 1532965 w 1815353"/>
              <a:gd name="connsiteY72" fmla="*/ 17929 h 1676400"/>
              <a:gd name="connsiteX73" fmla="*/ 1519518 w 1815353"/>
              <a:gd name="connsiteY73" fmla="*/ 8964 h 1676400"/>
              <a:gd name="connsiteX74" fmla="*/ 1483659 w 1815353"/>
              <a:gd name="connsiteY74" fmla="*/ 0 h 1676400"/>
              <a:gd name="connsiteX75" fmla="*/ 1407459 w 1815353"/>
              <a:gd name="connsiteY75" fmla="*/ 4482 h 1676400"/>
              <a:gd name="connsiteX76" fmla="*/ 1380565 w 1815353"/>
              <a:gd name="connsiteY76" fmla="*/ 8964 h 1676400"/>
              <a:gd name="connsiteX77" fmla="*/ 1349188 w 1815353"/>
              <a:gd name="connsiteY77" fmla="*/ 13447 h 1676400"/>
              <a:gd name="connsiteX78" fmla="*/ 1304365 w 1815353"/>
              <a:gd name="connsiteY78" fmla="*/ 26894 h 1676400"/>
              <a:gd name="connsiteX79" fmla="*/ 1277471 w 1815353"/>
              <a:gd name="connsiteY79" fmla="*/ 44823 h 1676400"/>
              <a:gd name="connsiteX80" fmla="*/ 1250577 w 1815353"/>
              <a:gd name="connsiteY80" fmla="*/ 53788 h 1676400"/>
              <a:gd name="connsiteX81" fmla="*/ 1223682 w 1815353"/>
              <a:gd name="connsiteY81" fmla="*/ 67235 h 1676400"/>
              <a:gd name="connsiteX82" fmla="*/ 1196788 w 1815353"/>
              <a:gd name="connsiteY82" fmla="*/ 80682 h 1676400"/>
              <a:gd name="connsiteX83" fmla="*/ 1156447 w 1815353"/>
              <a:gd name="connsiteY83" fmla="*/ 98611 h 1676400"/>
              <a:gd name="connsiteX84" fmla="*/ 1143000 w 1815353"/>
              <a:gd name="connsiteY84" fmla="*/ 103094 h 1676400"/>
              <a:gd name="connsiteX85" fmla="*/ 1107141 w 1815353"/>
              <a:gd name="connsiteY85" fmla="*/ 116541 h 1676400"/>
              <a:gd name="connsiteX86" fmla="*/ 1075765 w 1815353"/>
              <a:gd name="connsiteY86" fmla="*/ 129988 h 1676400"/>
              <a:gd name="connsiteX87" fmla="*/ 1062318 w 1815353"/>
              <a:gd name="connsiteY87" fmla="*/ 138952 h 1676400"/>
              <a:gd name="connsiteX88" fmla="*/ 1035424 w 1815353"/>
              <a:gd name="connsiteY88" fmla="*/ 147917 h 1676400"/>
              <a:gd name="connsiteX89" fmla="*/ 1008529 w 1815353"/>
              <a:gd name="connsiteY89" fmla="*/ 156882 h 1676400"/>
              <a:gd name="connsiteX90" fmla="*/ 995082 w 1815353"/>
              <a:gd name="connsiteY90" fmla="*/ 161364 h 1676400"/>
              <a:gd name="connsiteX91" fmla="*/ 945777 w 1815353"/>
              <a:gd name="connsiteY91" fmla="*/ 179294 h 1676400"/>
              <a:gd name="connsiteX92" fmla="*/ 927847 w 1815353"/>
              <a:gd name="connsiteY92" fmla="*/ 183776 h 1676400"/>
              <a:gd name="connsiteX93" fmla="*/ 909918 w 1815353"/>
              <a:gd name="connsiteY93" fmla="*/ 188258 h 1676400"/>
              <a:gd name="connsiteX94" fmla="*/ 865094 w 1815353"/>
              <a:gd name="connsiteY94" fmla="*/ 192741 h 1676400"/>
              <a:gd name="connsiteX95" fmla="*/ 806824 w 1815353"/>
              <a:gd name="connsiteY95" fmla="*/ 201705 h 1676400"/>
              <a:gd name="connsiteX96" fmla="*/ 721659 w 1815353"/>
              <a:gd name="connsiteY96" fmla="*/ 206188 h 1676400"/>
              <a:gd name="connsiteX97" fmla="*/ 627529 w 1815353"/>
              <a:gd name="connsiteY97" fmla="*/ 197223 h 1676400"/>
              <a:gd name="connsiteX98" fmla="*/ 578224 w 1815353"/>
              <a:gd name="connsiteY98" fmla="*/ 188258 h 1676400"/>
              <a:gd name="connsiteX99" fmla="*/ 542365 w 1815353"/>
              <a:gd name="connsiteY99" fmla="*/ 179294 h 1676400"/>
              <a:gd name="connsiteX100" fmla="*/ 510988 w 1815353"/>
              <a:gd name="connsiteY100" fmla="*/ 174811 h 1676400"/>
              <a:gd name="connsiteX101" fmla="*/ 457200 w 1815353"/>
              <a:gd name="connsiteY101" fmla="*/ 165847 h 1676400"/>
              <a:gd name="connsiteX102" fmla="*/ 407894 w 1815353"/>
              <a:gd name="connsiteY102" fmla="*/ 161364 h 1676400"/>
              <a:gd name="connsiteX103" fmla="*/ 336176 w 1815353"/>
              <a:gd name="connsiteY103" fmla="*/ 179294 h 1676400"/>
              <a:gd name="connsiteX104" fmla="*/ 242047 w 1815353"/>
              <a:gd name="connsiteY104" fmla="*/ 188259 h 1676400"/>
              <a:gd name="connsiteX105" fmla="*/ 35859 w 1815353"/>
              <a:gd name="connsiteY105" fmla="*/ 228600 h 1676400"/>
              <a:gd name="connsiteX106" fmla="*/ 71718 w 1815353"/>
              <a:gd name="connsiteY106" fmla="*/ 255494 h 1676400"/>
              <a:gd name="connsiteX107" fmla="*/ 107577 w 1815353"/>
              <a:gd name="connsiteY107" fmla="*/ 264458 h 1676400"/>
              <a:gd name="connsiteX108" fmla="*/ 80682 w 1815353"/>
              <a:gd name="connsiteY108" fmla="*/ 273423 h 1676400"/>
              <a:gd name="connsiteX109" fmla="*/ 49306 w 1815353"/>
              <a:gd name="connsiteY109" fmla="*/ 286870 h 1676400"/>
              <a:gd name="connsiteX110" fmla="*/ 35859 w 1815353"/>
              <a:gd name="connsiteY110" fmla="*/ 300317 h 1676400"/>
              <a:gd name="connsiteX111" fmla="*/ 49306 w 1815353"/>
              <a:gd name="connsiteY111" fmla="*/ 304800 h 1676400"/>
              <a:gd name="connsiteX112" fmla="*/ 98612 w 1815353"/>
              <a:gd name="connsiteY112" fmla="*/ 309282 h 1676400"/>
              <a:gd name="connsiteX113" fmla="*/ 116541 w 1815353"/>
              <a:gd name="connsiteY113" fmla="*/ 313764 h 1676400"/>
              <a:gd name="connsiteX114" fmla="*/ 94129 w 1815353"/>
              <a:gd name="connsiteY114" fmla="*/ 327211 h 1676400"/>
              <a:gd name="connsiteX115" fmla="*/ 76200 w 1815353"/>
              <a:gd name="connsiteY115" fmla="*/ 331694 h 1676400"/>
              <a:gd name="connsiteX116" fmla="*/ 62753 w 1815353"/>
              <a:gd name="connsiteY116" fmla="*/ 336176 h 1676400"/>
              <a:gd name="connsiteX117" fmla="*/ 49306 w 1815353"/>
              <a:gd name="connsiteY117" fmla="*/ 345141 h 1676400"/>
              <a:gd name="connsiteX118" fmla="*/ 53788 w 1815353"/>
              <a:gd name="connsiteY118" fmla="*/ 372035 h 1676400"/>
              <a:gd name="connsiteX119" fmla="*/ 89647 w 1815353"/>
              <a:gd name="connsiteY119" fmla="*/ 381000 h 1676400"/>
              <a:gd name="connsiteX120" fmla="*/ 103094 w 1815353"/>
              <a:gd name="connsiteY120" fmla="*/ 385482 h 1676400"/>
              <a:gd name="connsiteX121" fmla="*/ 85165 w 1815353"/>
              <a:gd name="connsiteY121" fmla="*/ 394447 h 1676400"/>
              <a:gd name="connsiteX122" fmla="*/ 44824 w 1815353"/>
              <a:gd name="connsiteY122" fmla="*/ 403411 h 1676400"/>
              <a:gd name="connsiteX123" fmla="*/ 31377 w 1815353"/>
              <a:gd name="connsiteY123" fmla="*/ 407894 h 1676400"/>
              <a:gd name="connsiteX124" fmla="*/ 17929 w 1815353"/>
              <a:gd name="connsiteY124" fmla="*/ 416858 h 1676400"/>
              <a:gd name="connsiteX125" fmla="*/ 67235 w 1815353"/>
              <a:gd name="connsiteY125" fmla="*/ 430305 h 1676400"/>
              <a:gd name="connsiteX126" fmla="*/ 26894 w 1815353"/>
              <a:gd name="connsiteY126" fmla="*/ 448235 h 1676400"/>
              <a:gd name="connsiteX127" fmla="*/ 13447 w 1815353"/>
              <a:gd name="connsiteY127" fmla="*/ 452717 h 1676400"/>
              <a:gd name="connsiteX128" fmla="*/ 0 w 1815353"/>
              <a:gd name="connsiteY128" fmla="*/ 461682 h 1676400"/>
              <a:gd name="connsiteX129" fmla="*/ 13447 w 1815353"/>
              <a:gd name="connsiteY129" fmla="*/ 470647 h 1676400"/>
              <a:gd name="connsiteX130" fmla="*/ 58271 w 1815353"/>
              <a:gd name="connsiteY130" fmla="*/ 479611 h 1676400"/>
              <a:gd name="connsiteX131" fmla="*/ 85165 w 1815353"/>
              <a:gd name="connsiteY131" fmla="*/ 484094 h 1676400"/>
              <a:gd name="connsiteX132" fmla="*/ 44824 w 1815353"/>
              <a:gd name="connsiteY132" fmla="*/ 497541 h 1676400"/>
              <a:gd name="connsiteX133" fmla="*/ 31377 w 1815353"/>
              <a:gd name="connsiteY133" fmla="*/ 502023 h 1676400"/>
              <a:gd name="connsiteX134" fmla="*/ 17929 w 1815353"/>
              <a:gd name="connsiteY134" fmla="*/ 510988 h 1676400"/>
              <a:gd name="connsiteX135" fmla="*/ 4482 w 1815353"/>
              <a:gd name="connsiteY135" fmla="*/ 515470 h 1676400"/>
              <a:gd name="connsiteX136" fmla="*/ 22412 w 1815353"/>
              <a:gd name="connsiteY136" fmla="*/ 519952 h 1676400"/>
              <a:gd name="connsiteX137" fmla="*/ 49306 w 1815353"/>
              <a:gd name="connsiteY137" fmla="*/ 528917 h 1676400"/>
              <a:gd name="connsiteX138" fmla="*/ 62753 w 1815353"/>
              <a:gd name="connsiteY138" fmla="*/ 533400 h 1676400"/>
              <a:gd name="connsiteX139" fmla="*/ 35859 w 1815353"/>
              <a:gd name="connsiteY139" fmla="*/ 555811 h 1676400"/>
              <a:gd name="connsiteX140" fmla="*/ 8965 w 1815353"/>
              <a:gd name="connsiteY140" fmla="*/ 582705 h 1676400"/>
              <a:gd name="connsiteX141" fmla="*/ 13447 w 1815353"/>
              <a:gd name="connsiteY141" fmla="*/ 600635 h 1676400"/>
              <a:gd name="connsiteX142" fmla="*/ 40341 w 1815353"/>
              <a:gd name="connsiteY142" fmla="*/ 614082 h 1676400"/>
              <a:gd name="connsiteX143" fmla="*/ 53788 w 1815353"/>
              <a:gd name="connsiteY143" fmla="*/ 623047 h 1676400"/>
              <a:gd name="connsiteX144" fmla="*/ 85165 w 1815353"/>
              <a:gd name="connsiteY144" fmla="*/ 632011 h 1676400"/>
              <a:gd name="connsiteX145" fmla="*/ 112059 w 1815353"/>
              <a:gd name="connsiteY145" fmla="*/ 640976 h 1676400"/>
              <a:gd name="connsiteX146" fmla="*/ 188259 w 1815353"/>
              <a:gd name="connsiteY146" fmla="*/ 649941 h 1676400"/>
              <a:gd name="connsiteX147" fmla="*/ 264459 w 1815353"/>
              <a:gd name="connsiteY147" fmla="*/ 645458 h 1676400"/>
              <a:gd name="connsiteX148" fmla="*/ 309282 w 1815353"/>
              <a:gd name="connsiteY148" fmla="*/ 636494 h 1676400"/>
              <a:gd name="connsiteX149" fmla="*/ 345141 w 1815353"/>
              <a:gd name="connsiteY149" fmla="*/ 632011 h 1676400"/>
              <a:gd name="connsiteX150" fmla="*/ 372035 w 1815353"/>
              <a:gd name="connsiteY150" fmla="*/ 623047 h 1676400"/>
              <a:gd name="connsiteX151" fmla="*/ 389965 w 1815353"/>
              <a:gd name="connsiteY151" fmla="*/ 618564 h 1676400"/>
              <a:gd name="connsiteX152" fmla="*/ 416859 w 1815353"/>
              <a:gd name="connsiteY152" fmla="*/ 609600 h 1676400"/>
              <a:gd name="connsiteX153" fmla="*/ 430306 w 1815353"/>
              <a:gd name="connsiteY153" fmla="*/ 605117 h 1676400"/>
              <a:gd name="connsiteX154" fmla="*/ 466165 w 1815353"/>
              <a:gd name="connsiteY154" fmla="*/ 600635 h 1676400"/>
              <a:gd name="connsiteX155" fmla="*/ 528918 w 1815353"/>
              <a:gd name="connsiteY155" fmla="*/ 587188 h 1676400"/>
              <a:gd name="connsiteX156" fmla="*/ 654424 w 1815353"/>
              <a:gd name="connsiteY156" fmla="*/ 582705 h 1676400"/>
              <a:gd name="connsiteX157" fmla="*/ 757518 w 1815353"/>
              <a:gd name="connsiteY157" fmla="*/ 569258 h 1676400"/>
              <a:gd name="connsiteX158" fmla="*/ 815788 w 1815353"/>
              <a:gd name="connsiteY158" fmla="*/ 555811 h 1676400"/>
              <a:gd name="connsiteX159" fmla="*/ 856129 w 1815353"/>
              <a:gd name="connsiteY159" fmla="*/ 551329 h 1676400"/>
              <a:gd name="connsiteX160" fmla="*/ 909918 w 1815353"/>
              <a:gd name="connsiteY160" fmla="*/ 555811 h 1676400"/>
              <a:gd name="connsiteX161" fmla="*/ 936812 w 1815353"/>
              <a:gd name="connsiteY161" fmla="*/ 578223 h 1676400"/>
              <a:gd name="connsiteX162" fmla="*/ 950259 w 1815353"/>
              <a:gd name="connsiteY162" fmla="*/ 596152 h 1676400"/>
              <a:gd name="connsiteX163" fmla="*/ 959224 w 1815353"/>
              <a:gd name="connsiteY163" fmla="*/ 609600 h 1676400"/>
              <a:gd name="connsiteX164" fmla="*/ 972671 w 1815353"/>
              <a:gd name="connsiteY164" fmla="*/ 618564 h 1676400"/>
              <a:gd name="connsiteX165" fmla="*/ 986118 w 1815353"/>
              <a:gd name="connsiteY165" fmla="*/ 649941 h 1676400"/>
              <a:gd name="connsiteX166" fmla="*/ 990600 w 1815353"/>
              <a:gd name="connsiteY166" fmla="*/ 667870 h 1676400"/>
              <a:gd name="connsiteX167" fmla="*/ 999565 w 1815353"/>
              <a:gd name="connsiteY167" fmla="*/ 685800 h 1676400"/>
              <a:gd name="connsiteX168" fmla="*/ 1004047 w 1815353"/>
              <a:gd name="connsiteY168" fmla="*/ 708211 h 1676400"/>
              <a:gd name="connsiteX169" fmla="*/ 1008529 w 1815353"/>
              <a:gd name="connsiteY169" fmla="*/ 721658 h 1676400"/>
              <a:gd name="connsiteX170" fmla="*/ 1013012 w 1815353"/>
              <a:gd name="connsiteY170" fmla="*/ 739588 h 1676400"/>
              <a:gd name="connsiteX171" fmla="*/ 999565 w 1815353"/>
              <a:gd name="connsiteY171" fmla="*/ 941294 h 1676400"/>
              <a:gd name="connsiteX172" fmla="*/ 990600 w 1815353"/>
              <a:gd name="connsiteY172" fmla="*/ 995082 h 1676400"/>
              <a:gd name="connsiteX173" fmla="*/ 981635 w 1815353"/>
              <a:gd name="connsiteY173" fmla="*/ 1138517 h 1676400"/>
              <a:gd name="connsiteX174" fmla="*/ 986118 w 1815353"/>
              <a:gd name="connsiteY174" fmla="*/ 1232647 h 1676400"/>
              <a:gd name="connsiteX175" fmla="*/ 990600 w 1815353"/>
              <a:gd name="connsiteY175" fmla="*/ 1272988 h 1676400"/>
              <a:gd name="connsiteX176" fmla="*/ 1004047 w 1815353"/>
              <a:gd name="connsiteY176" fmla="*/ 1344705 h 1676400"/>
              <a:gd name="connsiteX177" fmla="*/ 1008529 w 1815353"/>
              <a:gd name="connsiteY177" fmla="*/ 1389529 h 1676400"/>
              <a:gd name="connsiteX178" fmla="*/ 1013012 w 1815353"/>
              <a:gd name="connsiteY178" fmla="*/ 1402976 h 1676400"/>
              <a:gd name="connsiteX179" fmla="*/ 1017494 w 1815353"/>
              <a:gd name="connsiteY179" fmla="*/ 1425388 h 1676400"/>
              <a:gd name="connsiteX180" fmla="*/ 1026459 w 1815353"/>
              <a:gd name="connsiteY180" fmla="*/ 1456764 h 1676400"/>
              <a:gd name="connsiteX181" fmla="*/ 1030941 w 1815353"/>
              <a:gd name="connsiteY181" fmla="*/ 1474694 h 1676400"/>
              <a:gd name="connsiteX182" fmla="*/ 1035424 w 1815353"/>
              <a:gd name="connsiteY182" fmla="*/ 1501588 h 1676400"/>
              <a:gd name="connsiteX183" fmla="*/ 1044388 w 1815353"/>
              <a:gd name="connsiteY183" fmla="*/ 1519517 h 1676400"/>
              <a:gd name="connsiteX184" fmla="*/ 1048871 w 1815353"/>
              <a:gd name="connsiteY184" fmla="*/ 1537447 h 1676400"/>
              <a:gd name="connsiteX185" fmla="*/ 1053353 w 1815353"/>
              <a:gd name="connsiteY185" fmla="*/ 1550894 h 1676400"/>
              <a:gd name="connsiteX186" fmla="*/ 1057835 w 1815353"/>
              <a:gd name="connsiteY186" fmla="*/ 1568823 h 1676400"/>
              <a:gd name="connsiteX187" fmla="*/ 1071282 w 1815353"/>
              <a:gd name="connsiteY187" fmla="*/ 1609164 h 1676400"/>
              <a:gd name="connsiteX188" fmla="*/ 1080247 w 1815353"/>
              <a:gd name="connsiteY188" fmla="*/ 1636058 h 1676400"/>
              <a:gd name="connsiteX189" fmla="*/ 1093694 w 1815353"/>
              <a:gd name="connsiteY189" fmla="*/ 1676400 h 1676400"/>
              <a:gd name="connsiteX190" fmla="*/ 1102659 w 1815353"/>
              <a:gd name="connsiteY190" fmla="*/ 1662952 h 1676400"/>
              <a:gd name="connsiteX191" fmla="*/ 1107141 w 1815353"/>
              <a:gd name="connsiteY191" fmla="*/ 1649505 h 1676400"/>
              <a:gd name="connsiteX192" fmla="*/ 1120588 w 1815353"/>
              <a:gd name="connsiteY192" fmla="*/ 1640541 h 1676400"/>
              <a:gd name="connsiteX193" fmla="*/ 1134035 w 1815353"/>
              <a:gd name="connsiteY193" fmla="*/ 1627094 h 1676400"/>
              <a:gd name="connsiteX194" fmla="*/ 1147482 w 1815353"/>
              <a:gd name="connsiteY194" fmla="*/ 1618129 h 1676400"/>
              <a:gd name="connsiteX195" fmla="*/ 1174377 w 1815353"/>
              <a:gd name="connsiteY195" fmla="*/ 1609164 h 1676400"/>
              <a:gd name="connsiteX196" fmla="*/ 1183341 w 1815353"/>
              <a:gd name="connsiteY196" fmla="*/ 1595717 h 1676400"/>
              <a:gd name="connsiteX197" fmla="*/ 1210235 w 1815353"/>
              <a:gd name="connsiteY197" fmla="*/ 1582270 h 1676400"/>
              <a:gd name="connsiteX198" fmla="*/ 1250577 w 1815353"/>
              <a:gd name="connsiteY198" fmla="*/ 1564341 h 1676400"/>
              <a:gd name="connsiteX199" fmla="*/ 1264024 w 1815353"/>
              <a:gd name="connsiteY199" fmla="*/ 1559858 h 1676400"/>
              <a:gd name="connsiteX200" fmla="*/ 1290918 w 1815353"/>
              <a:gd name="connsiteY200" fmla="*/ 1546411 h 1676400"/>
              <a:gd name="connsiteX201" fmla="*/ 1304365 w 1815353"/>
              <a:gd name="connsiteY201" fmla="*/ 1537447 h 1676400"/>
              <a:gd name="connsiteX202" fmla="*/ 1331259 w 1815353"/>
              <a:gd name="connsiteY202" fmla="*/ 1528482 h 1676400"/>
              <a:gd name="connsiteX203" fmla="*/ 1344706 w 1815353"/>
              <a:gd name="connsiteY203" fmla="*/ 1524000 h 1676400"/>
              <a:gd name="connsiteX204" fmla="*/ 1376082 w 1815353"/>
              <a:gd name="connsiteY204" fmla="*/ 1519517 h 1676400"/>
              <a:gd name="connsiteX205" fmla="*/ 1456765 w 1815353"/>
              <a:gd name="connsiteY205" fmla="*/ 1524000 h 1676400"/>
              <a:gd name="connsiteX206" fmla="*/ 1483659 w 1815353"/>
              <a:gd name="connsiteY206" fmla="*/ 1537447 h 1676400"/>
              <a:gd name="connsiteX207" fmla="*/ 1497106 w 1815353"/>
              <a:gd name="connsiteY207" fmla="*/ 1541929 h 1676400"/>
              <a:gd name="connsiteX208" fmla="*/ 1519518 w 1815353"/>
              <a:gd name="connsiteY208" fmla="*/ 1541929 h 1676400"/>
              <a:gd name="connsiteX0" fmla="*/ 1519518 w 1815353"/>
              <a:gd name="connsiteY0" fmla="*/ 1541929 h 1676400"/>
              <a:gd name="connsiteX1" fmla="*/ 1506071 w 1815353"/>
              <a:gd name="connsiteY1" fmla="*/ 1528482 h 1676400"/>
              <a:gd name="connsiteX2" fmla="*/ 1501588 w 1815353"/>
              <a:gd name="connsiteY2" fmla="*/ 1510552 h 1676400"/>
              <a:gd name="connsiteX3" fmla="*/ 1497106 w 1815353"/>
              <a:gd name="connsiteY3" fmla="*/ 1497105 h 1676400"/>
              <a:gd name="connsiteX4" fmla="*/ 1488141 w 1815353"/>
              <a:gd name="connsiteY4" fmla="*/ 1443317 h 1676400"/>
              <a:gd name="connsiteX5" fmla="*/ 1479177 w 1815353"/>
              <a:gd name="connsiteY5" fmla="*/ 1402976 h 1676400"/>
              <a:gd name="connsiteX6" fmla="*/ 1474694 w 1815353"/>
              <a:gd name="connsiteY6" fmla="*/ 1362635 h 1676400"/>
              <a:gd name="connsiteX7" fmla="*/ 1470212 w 1815353"/>
              <a:gd name="connsiteY7" fmla="*/ 1344705 h 1676400"/>
              <a:gd name="connsiteX8" fmla="*/ 1465729 w 1815353"/>
              <a:gd name="connsiteY8" fmla="*/ 1322294 h 1676400"/>
              <a:gd name="connsiteX9" fmla="*/ 1456765 w 1815353"/>
              <a:gd name="connsiteY9" fmla="*/ 1286435 h 1676400"/>
              <a:gd name="connsiteX10" fmla="*/ 1443318 w 1815353"/>
              <a:gd name="connsiteY10" fmla="*/ 1192305 h 1676400"/>
              <a:gd name="connsiteX11" fmla="*/ 1438835 w 1815353"/>
              <a:gd name="connsiteY11" fmla="*/ 1169894 h 1676400"/>
              <a:gd name="connsiteX12" fmla="*/ 1434353 w 1815353"/>
              <a:gd name="connsiteY12" fmla="*/ 1147482 h 1676400"/>
              <a:gd name="connsiteX13" fmla="*/ 1425388 w 1815353"/>
              <a:gd name="connsiteY13" fmla="*/ 1066800 h 1676400"/>
              <a:gd name="connsiteX14" fmla="*/ 1416424 w 1815353"/>
              <a:gd name="connsiteY14" fmla="*/ 1013011 h 1676400"/>
              <a:gd name="connsiteX15" fmla="*/ 1411941 w 1815353"/>
              <a:gd name="connsiteY15" fmla="*/ 986117 h 1676400"/>
              <a:gd name="connsiteX16" fmla="*/ 1407459 w 1815353"/>
              <a:gd name="connsiteY16" fmla="*/ 851647 h 1676400"/>
              <a:gd name="connsiteX17" fmla="*/ 1402977 w 1815353"/>
              <a:gd name="connsiteY17" fmla="*/ 824752 h 1676400"/>
              <a:gd name="connsiteX18" fmla="*/ 1394012 w 1815353"/>
              <a:gd name="connsiteY18" fmla="*/ 775447 h 1676400"/>
              <a:gd name="connsiteX19" fmla="*/ 1380565 w 1815353"/>
              <a:gd name="connsiteY19" fmla="*/ 676835 h 1676400"/>
              <a:gd name="connsiteX20" fmla="*/ 1371600 w 1815353"/>
              <a:gd name="connsiteY20" fmla="*/ 623047 h 1676400"/>
              <a:gd name="connsiteX21" fmla="*/ 1376082 w 1815353"/>
              <a:gd name="connsiteY21" fmla="*/ 515470 h 1676400"/>
              <a:gd name="connsiteX22" fmla="*/ 1385047 w 1815353"/>
              <a:gd name="connsiteY22" fmla="*/ 488576 h 1676400"/>
              <a:gd name="connsiteX23" fmla="*/ 1389529 w 1815353"/>
              <a:gd name="connsiteY23" fmla="*/ 475129 h 1676400"/>
              <a:gd name="connsiteX24" fmla="*/ 1402977 w 1815353"/>
              <a:gd name="connsiteY24" fmla="*/ 434788 h 1676400"/>
              <a:gd name="connsiteX25" fmla="*/ 1407459 w 1815353"/>
              <a:gd name="connsiteY25" fmla="*/ 421341 h 1676400"/>
              <a:gd name="connsiteX26" fmla="*/ 1434353 w 1815353"/>
              <a:gd name="connsiteY26" fmla="*/ 398929 h 1676400"/>
              <a:gd name="connsiteX27" fmla="*/ 1470212 w 1815353"/>
              <a:gd name="connsiteY27" fmla="*/ 403411 h 1676400"/>
              <a:gd name="connsiteX28" fmla="*/ 1510553 w 1815353"/>
              <a:gd name="connsiteY28" fmla="*/ 430305 h 1676400"/>
              <a:gd name="connsiteX29" fmla="*/ 1519518 w 1815353"/>
              <a:gd name="connsiteY29" fmla="*/ 443752 h 1676400"/>
              <a:gd name="connsiteX30" fmla="*/ 1532965 w 1815353"/>
              <a:gd name="connsiteY30" fmla="*/ 470647 h 1676400"/>
              <a:gd name="connsiteX31" fmla="*/ 1559859 w 1815353"/>
              <a:gd name="connsiteY31" fmla="*/ 524435 h 1676400"/>
              <a:gd name="connsiteX32" fmla="*/ 1586753 w 1815353"/>
              <a:gd name="connsiteY32" fmla="*/ 542364 h 1676400"/>
              <a:gd name="connsiteX33" fmla="*/ 1600200 w 1815353"/>
              <a:gd name="connsiteY33" fmla="*/ 551329 h 1676400"/>
              <a:gd name="connsiteX34" fmla="*/ 1627094 w 1815353"/>
              <a:gd name="connsiteY34" fmla="*/ 569258 h 1676400"/>
              <a:gd name="connsiteX35" fmla="*/ 1636059 w 1815353"/>
              <a:gd name="connsiteY35" fmla="*/ 582705 h 1676400"/>
              <a:gd name="connsiteX36" fmla="*/ 1662953 w 1815353"/>
              <a:gd name="connsiteY36" fmla="*/ 591670 h 1676400"/>
              <a:gd name="connsiteX37" fmla="*/ 1653988 w 1815353"/>
              <a:gd name="connsiteY37" fmla="*/ 551329 h 1676400"/>
              <a:gd name="connsiteX38" fmla="*/ 1671918 w 1815353"/>
              <a:gd name="connsiteY38" fmla="*/ 542364 h 1676400"/>
              <a:gd name="connsiteX39" fmla="*/ 1685365 w 1815353"/>
              <a:gd name="connsiteY39" fmla="*/ 551329 h 1676400"/>
              <a:gd name="connsiteX40" fmla="*/ 1698812 w 1815353"/>
              <a:gd name="connsiteY40" fmla="*/ 555811 h 1676400"/>
              <a:gd name="connsiteX41" fmla="*/ 1716741 w 1815353"/>
              <a:gd name="connsiteY41" fmla="*/ 564776 h 1676400"/>
              <a:gd name="connsiteX42" fmla="*/ 1712259 w 1815353"/>
              <a:gd name="connsiteY42" fmla="*/ 542364 h 1676400"/>
              <a:gd name="connsiteX43" fmla="*/ 1694329 w 1815353"/>
              <a:gd name="connsiteY43" fmla="*/ 515470 h 1676400"/>
              <a:gd name="connsiteX44" fmla="*/ 1730188 w 1815353"/>
              <a:gd name="connsiteY44" fmla="*/ 524435 h 1676400"/>
              <a:gd name="connsiteX45" fmla="*/ 1716741 w 1815353"/>
              <a:gd name="connsiteY45" fmla="*/ 493058 h 1676400"/>
              <a:gd name="connsiteX46" fmla="*/ 1712259 w 1815353"/>
              <a:gd name="connsiteY46" fmla="*/ 479611 h 1676400"/>
              <a:gd name="connsiteX47" fmla="*/ 1734671 w 1815353"/>
              <a:gd name="connsiteY47" fmla="*/ 484094 h 1676400"/>
              <a:gd name="connsiteX48" fmla="*/ 1748118 w 1815353"/>
              <a:gd name="connsiteY48" fmla="*/ 488576 h 1676400"/>
              <a:gd name="connsiteX49" fmla="*/ 1766047 w 1815353"/>
              <a:gd name="connsiteY49" fmla="*/ 493058 h 1676400"/>
              <a:gd name="connsiteX50" fmla="*/ 1761565 w 1815353"/>
              <a:gd name="connsiteY50" fmla="*/ 475129 h 1676400"/>
              <a:gd name="connsiteX51" fmla="*/ 1752600 w 1815353"/>
              <a:gd name="connsiteY51" fmla="*/ 457200 h 1676400"/>
              <a:gd name="connsiteX52" fmla="*/ 1766047 w 1815353"/>
              <a:gd name="connsiteY52" fmla="*/ 452717 h 1676400"/>
              <a:gd name="connsiteX53" fmla="*/ 1801906 w 1815353"/>
              <a:gd name="connsiteY53" fmla="*/ 448235 h 1676400"/>
              <a:gd name="connsiteX54" fmla="*/ 1815353 w 1815353"/>
              <a:gd name="connsiteY54" fmla="*/ 421341 h 1676400"/>
              <a:gd name="connsiteX55" fmla="*/ 1801906 w 1815353"/>
              <a:gd name="connsiteY55" fmla="*/ 367552 h 1676400"/>
              <a:gd name="connsiteX56" fmla="*/ 1792941 w 1815353"/>
              <a:gd name="connsiteY56" fmla="*/ 340658 h 1676400"/>
              <a:gd name="connsiteX57" fmla="*/ 1788459 w 1815353"/>
              <a:gd name="connsiteY57" fmla="*/ 327211 h 1676400"/>
              <a:gd name="connsiteX58" fmla="*/ 1779494 w 1815353"/>
              <a:gd name="connsiteY58" fmla="*/ 273423 h 1676400"/>
              <a:gd name="connsiteX59" fmla="*/ 1770529 w 1815353"/>
              <a:gd name="connsiteY59" fmla="*/ 246529 h 1676400"/>
              <a:gd name="connsiteX60" fmla="*/ 1752600 w 1815353"/>
              <a:gd name="connsiteY60" fmla="*/ 215152 h 1676400"/>
              <a:gd name="connsiteX61" fmla="*/ 1739153 w 1815353"/>
              <a:gd name="connsiteY61" fmla="*/ 188258 h 1676400"/>
              <a:gd name="connsiteX62" fmla="*/ 1730188 w 1815353"/>
              <a:gd name="connsiteY62" fmla="*/ 161364 h 1676400"/>
              <a:gd name="connsiteX63" fmla="*/ 1716741 w 1815353"/>
              <a:gd name="connsiteY63" fmla="*/ 134470 h 1676400"/>
              <a:gd name="connsiteX64" fmla="*/ 1703294 w 1815353"/>
              <a:gd name="connsiteY64" fmla="*/ 125505 h 1676400"/>
              <a:gd name="connsiteX65" fmla="*/ 1698812 w 1815353"/>
              <a:gd name="connsiteY65" fmla="*/ 112058 h 1676400"/>
              <a:gd name="connsiteX66" fmla="*/ 1658471 w 1815353"/>
              <a:gd name="connsiteY66" fmla="*/ 80682 h 1676400"/>
              <a:gd name="connsiteX67" fmla="*/ 1627094 w 1815353"/>
              <a:gd name="connsiteY67" fmla="*/ 67235 h 1676400"/>
              <a:gd name="connsiteX68" fmla="*/ 1613647 w 1815353"/>
              <a:gd name="connsiteY68" fmla="*/ 58270 h 1676400"/>
              <a:gd name="connsiteX69" fmla="*/ 1600200 w 1815353"/>
              <a:gd name="connsiteY69" fmla="*/ 53788 h 1676400"/>
              <a:gd name="connsiteX70" fmla="*/ 1573306 w 1815353"/>
              <a:gd name="connsiteY70" fmla="*/ 35858 h 1676400"/>
              <a:gd name="connsiteX71" fmla="*/ 1559859 w 1815353"/>
              <a:gd name="connsiteY71" fmla="*/ 26894 h 1676400"/>
              <a:gd name="connsiteX72" fmla="*/ 1532965 w 1815353"/>
              <a:gd name="connsiteY72" fmla="*/ 17929 h 1676400"/>
              <a:gd name="connsiteX73" fmla="*/ 1519518 w 1815353"/>
              <a:gd name="connsiteY73" fmla="*/ 8964 h 1676400"/>
              <a:gd name="connsiteX74" fmla="*/ 1483659 w 1815353"/>
              <a:gd name="connsiteY74" fmla="*/ 0 h 1676400"/>
              <a:gd name="connsiteX75" fmla="*/ 1407459 w 1815353"/>
              <a:gd name="connsiteY75" fmla="*/ 4482 h 1676400"/>
              <a:gd name="connsiteX76" fmla="*/ 1380565 w 1815353"/>
              <a:gd name="connsiteY76" fmla="*/ 8964 h 1676400"/>
              <a:gd name="connsiteX77" fmla="*/ 1349188 w 1815353"/>
              <a:gd name="connsiteY77" fmla="*/ 13447 h 1676400"/>
              <a:gd name="connsiteX78" fmla="*/ 1304365 w 1815353"/>
              <a:gd name="connsiteY78" fmla="*/ 26894 h 1676400"/>
              <a:gd name="connsiteX79" fmla="*/ 1277471 w 1815353"/>
              <a:gd name="connsiteY79" fmla="*/ 44823 h 1676400"/>
              <a:gd name="connsiteX80" fmla="*/ 1250577 w 1815353"/>
              <a:gd name="connsiteY80" fmla="*/ 53788 h 1676400"/>
              <a:gd name="connsiteX81" fmla="*/ 1223682 w 1815353"/>
              <a:gd name="connsiteY81" fmla="*/ 67235 h 1676400"/>
              <a:gd name="connsiteX82" fmla="*/ 1196788 w 1815353"/>
              <a:gd name="connsiteY82" fmla="*/ 80682 h 1676400"/>
              <a:gd name="connsiteX83" fmla="*/ 1156447 w 1815353"/>
              <a:gd name="connsiteY83" fmla="*/ 98611 h 1676400"/>
              <a:gd name="connsiteX84" fmla="*/ 1143000 w 1815353"/>
              <a:gd name="connsiteY84" fmla="*/ 103094 h 1676400"/>
              <a:gd name="connsiteX85" fmla="*/ 1107141 w 1815353"/>
              <a:gd name="connsiteY85" fmla="*/ 116541 h 1676400"/>
              <a:gd name="connsiteX86" fmla="*/ 1075765 w 1815353"/>
              <a:gd name="connsiteY86" fmla="*/ 129988 h 1676400"/>
              <a:gd name="connsiteX87" fmla="*/ 1062318 w 1815353"/>
              <a:gd name="connsiteY87" fmla="*/ 138952 h 1676400"/>
              <a:gd name="connsiteX88" fmla="*/ 1035424 w 1815353"/>
              <a:gd name="connsiteY88" fmla="*/ 147917 h 1676400"/>
              <a:gd name="connsiteX89" fmla="*/ 1008529 w 1815353"/>
              <a:gd name="connsiteY89" fmla="*/ 156882 h 1676400"/>
              <a:gd name="connsiteX90" fmla="*/ 995082 w 1815353"/>
              <a:gd name="connsiteY90" fmla="*/ 161364 h 1676400"/>
              <a:gd name="connsiteX91" fmla="*/ 945777 w 1815353"/>
              <a:gd name="connsiteY91" fmla="*/ 179294 h 1676400"/>
              <a:gd name="connsiteX92" fmla="*/ 927847 w 1815353"/>
              <a:gd name="connsiteY92" fmla="*/ 183776 h 1676400"/>
              <a:gd name="connsiteX93" fmla="*/ 909918 w 1815353"/>
              <a:gd name="connsiteY93" fmla="*/ 188258 h 1676400"/>
              <a:gd name="connsiteX94" fmla="*/ 865094 w 1815353"/>
              <a:gd name="connsiteY94" fmla="*/ 192741 h 1676400"/>
              <a:gd name="connsiteX95" fmla="*/ 806824 w 1815353"/>
              <a:gd name="connsiteY95" fmla="*/ 201705 h 1676400"/>
              <a:gd name="connsiteX96" fmla="*/ 721659 w 1815353"/>
              <a:gd name="connsiteY96" fmla="*/ 206188 h 1676400"/>
              <a:gd name="connsiteX97" fmla="*/ 627529 w 1815353"/>
              <a:gd name="connsiteY97" fmla="*/ 197223 h 1676400"/>
              <a:gd name="connsiteX98" fmla="*/ 578224 w 1815353"/>
              <a:gd name="connsiteY98" fmla="*/ 188258 h 1676400"/>
              <a:gd name="connsiteX99" fmla="*/ 542365 w 1815353"/>
              <a:gd name="connsiteY99" fmla="*/ 179294 h 1676400"/>
              <a:gd name="connsiteX100" fmla="*/ 510988 w 1815353"/>
              <a:gd name="connsiteY100" fmla="*/ 174811 h 1676400"/>
              <a:gd name="connsiteX101" fmla="*/ 457200 w 1815353"/>
              <a:gd name="connsiteY101" fmla="*/ 165847 h 1676400"/>
              <a:gd name="connsiteX102" fmla="*/ 407894 w 1815353"/>
              <a:gd name="connsiteY102" fmla="*/ 161364 h 1676400"/>
              <a:gd name="connsiteX103" fmla="*/ 336176 w 1815353"/>
              <a:gd name="connsiteY103" fmla="*/ 179294 h 1676400"/>
              <a:gd name="connsiteX104" fmla="*/ 35859 w 1815353"/>
              <a:gd name="connsiteY104" fmla="*/ 228600 h 1676400"/>
              <a:gd name="connsiteX105" fmla="*/ 71718 w 1815353"/>
              <a:gd name="connsiteY105" fmla="*/ 255494 h 1676400"/>
              <a:gd name="connsiteX106" fmla="*/ 107577 w 1815353"/>
              <a:gd name="connsiteY106" fmla="*/ 264458 h 1676400"/>
              <a:gd name="connsiteX107" fmla="*/ 80682 w 1815353"/>
              <a:gd name="connsiteY107" fmla="*/ 273423 h 1676400"/>
              <a:gd name="connsiteX108" fmla="*/ 49306 w 1815353"/>
              <a:gd name="connsiteY108" fmla="*/ 286870 h 1676400"/>
              <a:gd name="connsiteX109" fmla="*/ 35859 w 1815353"/>
              <a:gd name="connsiteY109" fmla="*/ 300317 h 1676400"/>
              <a:gd name="connsiteX110" fmla="*/ 49306 w 1815353"/>
              <a:gd name="connsiteY110" fmla="*/ 304800 h 1676400"/>
              <a:gd name="connsiteX111" fmla="*/ 98612 w 1815353"/>
              <a:gd name="connsiteY111" fmla="*/ 309282 h 1676400"/>
              <a:gd name="connsiteX112" fmla="*/ 116541 w 1815353"/>
              <a:gd name="connsiteY112" fmla="*/ 313764 h 1676400"/>
              <a:gd name="connsiteX113" fmla="*/ 94129 w 1815353"/>
              <a:gd name="connsiteY113" fmla="*/ 327211 h 1676400"/>
              <a:gd name="connsiteX114" fmla="*/ 76200 w 1815353"/>
              <a:gd name="connsiteY114" fmla="*/ 331694 h 1676400"/>
              <a:gd name="connsiteX115" fmla="*/ 62753 w 1815353"/>
              <a:gd name="connsiteY115" fmla="*/ 336176 h 1676400"/>
              <a:gd name="connsiteX116" fmla="*/ 49306 w 1815353"/>
              <a:gd name="connsiteY116" fmla="*/ 345141 h 1676400"/>
              <a:gd name="connsiteX117" fmla="*/ 53788 w 1815353"/>
              <a:gd name="connsiteY117" fmla="*/ 372035 h 1676400"/>
              <a:gd name="connsiteX118" fmla="*/ 89647 w 1815353"/>
              <a:gd name="connsiteY118" fmla="*/ 381000 h 1676400"/>
              <a:gd name="connsiteX119" fmla="*/ 103094 w 1815353"/>
              <a:gd name="connsiteY119" fmla="*/ 385482 h 1676400"/>
              <a:gd name="connsiteX120" fmla="*/ 85165 w 1815353"/>
              <a:gd name="connsiteY120" fmla="*/ 394447 h 1676400"/>
              <a:gd name="connsiteX121" fmla="*/ 44824 w 1815353"/>
              <a:gd name="connsiteY121" fmla="*/ 403411 h 1676400"/>
              <a:gd name="connsiteX122" fmla="*/ 31377 w 1815353"/>
              <a:gd name="connsiteY122" fmla="*/ 407894 h 1676400"/>
              <a:gd name="connsiteX123" fmla="*/ 17929 w 1815353"/>
              <a:gd name="connsiteY123" fmla="*/ 416858 h 1676400"/>
              <a:gd name="connsiteX124" fmla="*/ 67235 w 1815353"/>
              <a:gd name="connsiteY124" fmla="*/ 430305 h 1676400"/>
              <a:gd name="connsiteX125" fmla="*/ 26894 w 1815353"/>
              <a:gd name="connsiteY125" fmla="*/ 448235 h 1676400"/>
              <a:gd name="connsiteX126" fmla="*/ 13447 w 1815353"/>
              <a:gd name="connsiteY126" fmla="*/ 452717 h 1676400"/>
              <a:gd name="connsiteX127" fmla="*/ 0 w 1815353"/>
              <a:gd name="connsiteY127" fmla="*/ 461682 h 1676400"/>
              <a:gd name="connsiteX128" fmla="*/ 13447 w 1815353"/>
              <a:gd name="connsiteY128" fmla="*/ 470647 h 1676400"/>
              <a:gd name="connsiteX129" fmla="*/ 58271 w 1815353"/>
              <a:gd name="connsiteY129" fmla="*/ 479611 h 1676400"/>
              <a:gd name="connsiteX130" fmla="*/ 85165 w 1815353"/>
              <a:gd name="connsiteY130" fmla="*/ 484094 h 1676400"/>
              <a:gd name="connsiteX131" fmla="*/ 44824 w 1815353"/>
              <a:gd name="connsiteY131" fmla="*/ 497541 h 1676400"/>
              <a:gd name="connsiteX132" fmla="*/ 31377 w 1815353"/>
              <a:gd name="connsiteY132" fmla="*/ 502023 h 1676400"/>
              <a:gd name="connsiteX133" fmla="*/ 17929 w 1815353"/>
              <a:gd name="connsiteY133" fmla="*/ 510988 h 1676400"/>
              <a:gd name="connsiteX134" fmla="*/ 4482 w 1815353"/>
              <a:gd name="connsiteY134" fmla="*/ 515470 h 1676400"/>
              <a:gd name="connsiteX135" fmla="*/ 22412 w 1815353"/>
              <a:gd name="connsiteY135" fmla="*/ 519952 h 1676400"/>
              <a:gd name="connsiteX136" fmla="*/ 49306 w 1815353"/>
              <a:gd name="connsiteY136" fmla="*/ 528917 h 1676400"/>
              <a:gd name="connsiteX137" fmla="*/ 62753 w 1815353"/>
              <a:gd name="connsiteY137" fmla="*/ 533400 h 1676400"/>
              <a:gd name="connsiteX138" fmla="*/ 35859 w 1815353"/>
              <a:gd name="connsiteY138" fmla="*/ 555811 h 1676400"/>
              <a:gd name="connsiteX139" fmla="*/ 8965 w 1815353"/>
              <a:gd name="connsiteY139" fmla="*/ 582705 h 1676400"/>
              <a:gd name="connsiteX140" fmla="*/ 13447 w 1815353"/>
              <a:gd name="connsiteY140" fmla="*/ 600635 h 1676400"/>
              <a:gd name="connsiteX141" fmla="*/ 40341 w 1815353"/>
              <a:gd name="connsiteY141" fmla="*/ 614082 h 1676400"/>
              <a:gd name="connsiteX142" fmla="*/ 53788 w 1815353"/>
              <a:gd name="connsiteY142" fmla="*/ 623047 h 1676400"/>
              <a:gd name="connsiteX143" fmla="*/ 85165 w 1815353"/>
              <a:gd name="connsiteY143" fmla="*/ 632011 h 1676400"/>
              <a:gd name="connsiteX144" fmla="*/ 112059 w 1815353"/>
              <a:gd name="connsiteY144" fmla="*/ 640976 h 1676400"/>
              <a:gd name="connsiteX145" fmla="*/ 188259 w 1815353"/>
              <a:gd name="connsiteY145" fmla="*/ 649941 h 1676400"/>
              <a:gd name="connsiteX146" fmla="*/ 264459 w 1815353"/>
              <a:gd name="connsiteY146" fmla="*/ 645458 h 1676400"/>
              <a:gd name="connsiteX147" fmla="*/ 309282 w 1815353"/>
              <a:gd name="connsiteY147" fmla="*/ 636494 h 1676400"/>
              <a:gd name="connsiteX148" fmla="*/ 345141 w 1815353"/>
              <a:gd name="connsiteY148" fmla="*/ 632011 h 1676400"/>
              <a:gd name="connsiteX149" fmla="*/ 372035 w 1815353"/>
              <a:gd name="connsiteY149" fmla="*/ 623047 h 1676400"/>
              <a:gd name="connsiteX150" fmla="*/ 389965 w 1815353"/>
              <a:gd name="connsiteY150" fmla="*/ 618564 h 1676400"/>
              <a:gd name="connsiteX151" fmla="*/ 416859 w 1815353"/>
              <a:gd name="connsiteY151" fmla="*/ 609600 h 1676400"/>
              <a:gd name="connsiteX152" fmla="*/ 430306 w 1815353"/>
              <a:gd name="connsiteY152" fmla="*/ 605117 h 1676400"/>
              <a:gd name="connsiteX153" fmla="*/ 466165 w 1815353"/>
              <a:gd name="connsiteY153" fmla="*/ 600635 h 1676400"/>
              <a:gd name="connsiteX154" fmla="*/ 528918 w 1815353"/>
              <a:gd name="connsiteY154" fmla="*/ 587188 h 1676400"/>
              <a:gd name="connsiteX155" fmla="*/ 654424 w 1815353"/>
              <a:gd name="connsiteY155" fmla="*/ 582705 h 1676400"/>
              <a:gd name="connsiteX156" fmla="*/ 757518 w 1815353"/>
              <a:gd name="connsiteY156" fmla="*/ 569258 h 1676400"/>
              <a:gd name="connsiteX157" fmla="*/ 815788 w 1815353"/>
              <a:gd name="connsiteY157" fmla="*/ 555811 h 1676400"/>
              <a:gd name="connsiteX158" fmla="*/ 856129 w 1815353"/>
              <a:gd name="connsiteY158" fmla="*/ 551329 h 1676400"/>
              <a:gd name="connsiteX159" fmla="*/ 909918 w 1815353"/>
              <a:gd name="connsiteY159" fmla="*/ 555811 h 1676400"/>
              <a:gd name="connsiteX160" fmla="*/ 936812 w 1815353"/>
              <a:gd name="connsiteY160" fmla="*/ 578223 h 1676400"/>
              <a:gd name="connsiteX161" fmla="*/ 950259 w 1815353"/>
              <a:gd name="connsiteY161" fmla="*/ 596152 h 1676400"/>
              <a:gd name="connsiteX162" fmla="*/ 959224 w 1815353"/>
              <a:gd name="connsiteY162" fmla="*/ 609600 h 1676400"/>
              <a:gd name="connsiteX163" fmla="*/ 972671 w 1815353"/>
              <a:gd name="connsiteY163" fmla="*/ 618564 h 1676400"/>
              <a:gd name="connsiteX164" fmla="*/ 986118 w 1815353"/>
              <a:gd name="connsiteY164" fmla="*/ 649941 h 1676400"/>
              <a:gd name="connsiteX165" fmla="*/ 990600 w 1815353"/>
              <a:gd name="connsiteY165" fmla="*/ 667870 h 1676400"/>
              <a:gd name="connsiteX166" fmla="*/ 999565 w 1815353"/>
              <a:gd name="connsiteY166" fmla="*/ 685800 h 1676400"/>
              <a:gd name="connsiteX167" fmla="*/ 1004047 w 1815353"/>
              <a:gd name="connsiteY167" fmla="*/ 708211 h 1676400"/>
              <a:gd name="connsiteX168" fmla="*/ 1008529 w 1815353"/>
              <a:gd name="connsiteY168" fmla="*/ 721658 h 1676400"/>
              <a:gd name="connsiteX169" fmla="*/ 1013012 w 1815353"/>
              <a:gd name="connsiteY169" fmla="*/ 739588 h 1676400"/>
              <a:gd name="connsiteX170" fmla="*/ 999565 w 1815353"/>
              <a:gd name="connsiteY170" fmla="*/ 941294 h 1676400"/>
              <a:gd name="connsiteX171" fmla="*/ 990600 w 1815353"/>
              <a:gd name="connsiteY171" fmla="*/ 995082 h 1676400"/>
              <a:gd name="connsiteX172" fmla="*/ 981635 w 1815353"/>
              <a:gd name="connsiteY172" fmla="*/ 1138517 h 1676400"/>
              <a:gd name="connsiteX173" fmla="*/ 986118 w 1815353"/>
              <a:gd name="connsiteY173" fmla="*/ 1232647 h 1676400"/>
              <a:gd name="connsiteX174" fmla="*/ 990600 w 1815353"/>
              <a:gd name="connsiteY174" fmla="*/ 1272988 h 1676400"/>
              <a:gd name="connsiteX175" fmla="*/ 1004047 w 1815353"/>
              <a:gd name="connsiteY175" fmla="*/ 1344705 h 1676400"/>
              <a:gd name="connsiteX176" fmla="*/ 1008529 w 1815353"/>
              <a:gd name="connsiteY176" fmla="*/ 1389529 h 1676400"/>
              <a:gd name="connsiteX177" fmla="*/ 1013012 w 1815353"/>
              <a:gd name="connsiteY177" fmla="*/ 1402976 h 1676400"/>
              <a:gd name="connsiteX178" fmla="*/ 1017494 w 1815353"/>
              <a:gd name="connsiteY178" fmla="*/ 1425388 h 1676400"/>
              <a:gd name="connsiteX179" fmla="*/ 1026459 w 1815353"/>
              <a:gd name="connsiteY179" fmla="*/ 1456764 h 1676400"/>
              <a:gd name="connsiteX180" fmla="*/ 1030941 w 1815353"/>
              <a:gd name="connsiteY180" fmla="*/ 1474694 h 1676400"/>
              <a:gd name="connsiteX181" fmla="*/ 1035424 w 1815353"/>
              <a:gd name="connsiteY181" fmla="*/ 1501588 h 1676400"/>
              <a:gd name="connsiteX182" fmla="*/ 1044388 w 1815353"/>
              <a:gd name="connsiteY182" fmla="*/ 1519517 h 1676400"/>
              <a:gd name="connsiteX183" fmla="*/ 1048871 w 1815353"/>
              <a:gd name="connsiteY183" fmla="*/ 1537447 h 1676400"/>
              <a:gd name="connsiteX184" fmla="*/ 1053353 w 1815353"/>
              <a:gd name="connsiteY184" fmla="*/ 1550894 h 1676400"/>
              <a:gd name="connsiteX185" fmla="*/ 1057835 w 1815353"/>
              <a:gd name="connsiteY185" fmla="*/ 1568823 h 1676400"/>
              <a:gd name="connsiteX186" fmla="*/ 1071282 w 1815353"/>
              <a:gd name="connsiteY186" fmla="*/ 1609164 h 1676400"/>
              <a:gd name="connsiteX187" fmla="*/ 1080247 w 1815353"/>
              <a:gd name="connsiteY187" fmla="*/ 1636058 h 1676400"/>
              <a:gd name="connsiteX188" fmla="*/ 1093694 w 1815353"/>
              <a:gd name="connsiteY188" fmla="*/ 1676400 h 1676400"/>
              <a:gd name="connsiteX189" fmla="*/ 1102659 w 1815353"/>
              <a:gd name="connsiteY189" fmla="*/ 1662952 h 1676400"/>
              <a:gd name="connsiteX190" fmla="*/ 1107141 w 1815353"/>
              <a:gd name="connsiteY190" fmla="*/ 1649505 h 1676400"/>
              <a:gd name="connsiteX191" fmla="*/ 1120588 w 1815353"/>
              <a:gd name="connsiteY191" fmla="*/ 1640541 h 1676400"/>
              <a:gd name="connsiteX192" fmla="*/ 1134035 w 1815353"/>
              <a:gd name="connsiteY192" fmla="*/ 1627094 h 1676400"/>
              <a:gd name="connsiteX193" fmla="*/ 1147482 w 1815353"/>
              <a:gd name="connsiteY193" fmla="*/ 1618129 h 1676400"/>
              <a:gd name="connsiteX194" fmla="*/ 1174377 w 1815353"/>
              <a:gd name="connsiteY194" fmla="*/ 1609164 h 1676400"/>
              <a:gd name="connsiteX195" fmla="*/ 1183341 w 1815353"/>
              <a:gd name="connsiteY195" fmla="*/ 1595717 h 1676400"/>
              <a:gd name="connsiteX196" fmla="*/ 1210235 w 1815353"/>
              <a:gd name="connsiteY196" fmla="*/ 1582270 h 1676400"/>
              <a:gd name="connsiteX197" fmla="*/ 1250577 w 1815353"/>
              <a:gd name="connsiteY197" fmla="*/ 1564341 h 1676400"/>
              <a:gd name="connsiteX198" fmla="*/ 1264024 w 1815353"/>
              <a:gd name="connsiteY198" fmla="*/ 1559858 h 1676400"/>
              <a:gd name="connsiteX199" fmla="*/ 1290918 w 1815353"/>
              <a:gd name="connsiteY199" fmla="*/ 1546411 h 1676400"/>
              <a:gd name="connsiteX200" fmla="*/ 1304365 w 1815353"/>
              <a:gd name="connsiteY200" fmla="*/ 1537447 h 1676400"/>
              <a:gd name="connsiteX201" fmla="*/ 1331259 w 1815353"/>
              <a:gd name="connsiteY201" fmla="*/ 1528482 h 1676400"/>
              <a:gd name="connsiteX202" fmla="*/ 1344706 w 1815353"/>
              <a:gd name="connsiteY202" fmla="*/ 1524000 h 1676400"/>
              <a:gd name="connsiteX203" fmla="*/ 1376082 w 1815353"/>
              <a:gd name="connsiteY203" fmla="*/ 1519517 h 1676400"/>
              <a:gd name="connsiteX204" fmla="*/ 1456765 w 1815353"/>
              <a:gd name="connsiteY204" fmla="*/ 1524000 h 1676400"/>
              <a:gd name="connsiteX205" fmla="*/ 1483659 w 1815353"/>
              <a:gd name="connsiteY205" fmla="*/ 1537447 h 1676400"/>
              <a:gd name="connsiteX206" fmla="*/ 1497106 w 1815353"/>
              <a:gd name="connsiteY206" fmla="*/ 1541929 h 1676400"/>
              <a:gd name="connsiteX207" fmla="*/ 1519518 w 1815353"/>
              <a:gd name="connsiteY207" fmla="*/ 1541929 h 1676400"/>
              <a:gd name="connsiteX0" fmla="*/ 1519518 w 1815353"/>
              <a:gd name="connsiteY0" fmla="*/ 1541929 h 1676400"/>
              <a:gd name="connsiteX1" fmla="*/ 1506071 w 1815353"/>
              <a:gd name="connsiteY1" fmla="*/ 1528482 h 1676400"/>
              <a:gd name="connsiteX2" fmla="*/ 1501588 w 1815353"/>
              <a:gd name="connsiteY2" fmla="*/ 1510552 h 1676400"/>
              <a:gd name="connsiteX3" fmla="*/ 1497106 w 1815353"/>
              <a:gd name="connsiteY3" fmla="*/ 1497105 h 1676400"/>
              <a:gd name="connsiteX4" fmla="*/ 1488141 w 1815353"/>
              <a:gd name="connsiteY4" fmla="*/ 1443317 h 1676400"/>
              <a:gd name="connsiteX5" fmla="*/ 1479177 w 1815353"/>
              <a:gd name="connsiteY5" fmla="*/ 1402976 h 1676400"/>
              <a:gd name="connsiteX6" fmla="*/ 1474694 w 1815353"/>
              <a:gd name="connsiteY6" fmla="*/ 1362635 h 1676400"/>
              <a:gd name="connsiteX7" fmla="*/ 1470212 w 1815353"/>
              <a:gd name="connsiteY7" fmla="*/ 1344705 h 1676400"/>
              <a:gd name="connsiteX8" fmla="*/ 1465729 w 1815353"/>
              <a:gd name="connsiteY8" fmla="*/ 1322294 h 1676400"/>
              <a:gd name="connsiteX9" fmla="*/ 1456765 w 1815353"/>
              <a:gd name="connsiteY9" fmla="*/ 1286435 h 1676400"/>
              <a:gd name="connsiteX10" fmla="*/ 1443318 w 1815353"/>
              <a:gd name="connsiteY10" fmla="*/ 1192305 h 1676400"/>
              <a:gd name="connsiteX11" fmla="*/ 1438835 w 1815353"/>
              <a:gd name="connsiteY11" fmla="*/ 1169894 h 1676400"/>
              <a:gd name="connsiteX12" fmla="*/ 1434353 w 1815353"/>
              <a:gd name="connsiteY12" fmla="*/ 1147482 h 1676400"/>
              <a:gd name="connsiteX13" fmla="*/ 1425388 w 1815353"/>
              <a:gd name="connsiteY13" fmla="*/ 1066800 h 1676400"/>
              <a:gd name="connsiteX14" fmla="*/ 1416424 w 1815353"/>
              <a:gd name="connsiteY14" fmla="*/ 1013011 h 1676400"/>
              <a:gd name="connsiteX15" fmla="*/ 1411941 w 1815353"/>
              <a:gd name="connsiteY15" fmla="*/ 986117 h 1676400"/>
              <a:gd name="connsiteX16" fmla="*/ 1407459 w 1815353"/>
              <a:gd name="connsiteY16" fmla="*/ 851647 h 1676400"/>
              <a:gd name="connsiteX17" fmla="*/ 1402977 w 1815353"/>
              <a:gd name="connsiteY17" fmla="*/ 824752 h 1676400"/>
              <a:gd name="connsiteX18" fmla="*/ 1394012 w 1815353"/>
              <a:gd name="connsiteY18" fmla="*/ 775447 h 1676400"/>
              <a:gd name="connsiteX19" fmla="*/ 1380565 w 1815353"/>
              <a:gd name="connsiteY19" fmla="*/ 676835 h 1676400"/>
              <a:gd name="connsiteX20" fmla="*/ 1371600 w 1815353"/>
              <a:gd name="connsiteY20" fmla="*/ 623047 h 1676400"/>
              <a:gd name="connsiteX21" fmla="*/ 1376082 w 1815353"/>
              <a:gd name="connsiteY21" fmla="*/ 515470 h 1676400"/>
              <a:gd name="connsiteX22" fmla="*/ 1385047 w 1815353"/>
              <a:gd name="connsiteY22" fmla="*/ 488576 h 1676400"/>
              <a:gd name="connsiteX23" fmla="*/ 1389529 w 1815353"/>
              <a:gd name="connsiteY23" fmla="*/ 475129 h 1676400"/>
              <a:gd name="connsiteX24" fmla="*/ 1402977 w 1815353"/>
              <a:gd name="connsiteY24" fmla="*/ 434788 h 1676400"/>
              <a:gd name="connsiteX25" fmla="*/ 1407459 w 1815353"/>
              <a:gd name="connsiteY25" fmla="*/ 421341 h 1676400"/>
              <a:gd name="connsiteX26" fmla="*/ 1434353 w 1815353"/>
              <a:gd name="connsiteY26" fmla="*/ 398929 h 1676400"/>
              <a:gd name="connsiteX27" fmla="*/ 1470212 w 1815353"/>
              <a:gd name="connsiteY27" fmla="*/ 403411 h 1676400"/>
              <a:gd name="connsiteX28" fmla="*/ 1510553 w 1815353"/>
              <a:gd name="connsiteY28" fmla="*/ 430305 h 1676400"/>
              <a:gd name="connsiteX29" fmla="*/ 1519518 w 1815353"/>
              <a:gd name="connsiteY29" fmla="*/ 443752 h 1676400"/>
              <a:gd name="connsiteX30" fmla="*/ 1532965 w 1815353"/>
              <a:gd name="connsiteY30" fmla="*/ 470647 h 1676400"/>
              <a:gd name="connsiteX31" fmla="*/ 1559859 w 1815353"/>
              <a:gd name="connsiteY31" fmla="*/ 524435 h 1676400"/>
              <a:gd name="connsiteX32" fmla="*/ 1586753 w 1815353"/>
              <a:gd name="connsiteY32" fmla="*/ 542364 h 1676400"/>
              <a:gd name="connsiteX33" fmla="*/ 1600200 w 1815353"/>
              <a:gd name="connsiteY33" fmla="*/ 551329 h 1676400"/>
              <a:gd name="connsiteX34" fmla="*/ 1627094 w 1815353"/>
              <a:gd name="connsiteY34" fmla="*/ 569258 h 1676400"/>
              <a:gd name="connsiteX35" fmla="*/ 1636059 w 1815353"/>
              <a:gd name="connsiteY35" fmla="*/ 582705 h 1676400"/>
              <a:gd name="connsiteX36" fmla="*/ 1662953 w 1815353"/>
              <a:gd name="connsiteY36" fmla="*/ 591670 h 1676400"/>
              <a:gd name="connsiteX37" fmla="*/ 1653988 w 1815353"/>
              <a:gd name="connsiteY37" fmla="*/ 551329 h 1676400"/>
              <a:gd name="connsiteX38" fmla="*/ 1671918 w 1815353"/>
              <a:gd name="connsiteY38" fmla="*/ 542364 h 1676400"/>
              <a:gd name="connsiteX39" fmla="*/ 1685365 w 1815353"/>
              <a:gd name="connsiteY39" fmla="*/ 551329 h 1676400"/>
              <a:gd name="connsiteX40" fmla="*/ 1698812 w 1815353"/>
              <a:gd name="connsiteY40" fmla="*/ 555811 h 1676400"/>
              <a:gd name="connsiteX41" fmla="*/ 1716741 w 1815353"/>
              <a:gd name="connsiteY41" fmla="*/ 564776 h 1676400"/>
              <a:gd name="connsiteX42" fmla="*/ 1712259 w 1815353"/>
              <a:gd name="connsiteY42" fmla="*/ 542364 h 1676400"/>
              <a:gd name="connsiteX43" fmla="*/ 1694329 w 1815353"/>
              <a:gd name="connsiteY43" fmla="*/ 515470 h 1676400"/>
              <a:gd name="connsiteX44" fmla="*/ 1730188 w 1815353"/>
              <a:gd name="connsiteY44" fmla="*/ 524435 h 1676400"/>
              <a:gd name="connsiteX45" fmla="*/ 1716741 w 1815353"/>
              <a:gd name="connsiteY45" fmla="*/ 493058 h 1676400"/>
              <a:gd name="connsiteX46" fmla="*/ 1712259 w 1815353"/>
              <a:gd name="connsiteY46" fmla="*/ 479611 h 1676400"/>
              <a:gd name="connsiteX47" fmla="*/ 1734671 w 1815353"/>
              <a:gd name="connsiteY47" fmla="*/ 484094 h 1676400"/>
              <a:gd name="connsiteX48" fmla="*/ 1748118 w 1815353"/>
              <a:gd name="connsiteY48" fmla="*/ 488576 h 1676400"/>
              <a:gd name="connsiteX49" fmla="*/ 1766047 w 1815353"/>
              <a:gd name="connsiteY49" fmla="*/ 493058 h 1676400"/>
              <a:gd name="connsiteX50" fmla="*/ 1761565 w 1815353"/>
              <a:gd name="connsiteY50" fmla="*/ 475129 h 1676400"/>
              <a:gd name="connsiteX51" fmla="*/ 1752600 w 1815353"/>
              <a:gd name="connsiteY51" fmla="*/ 457200 h 1676400"/>
              <a:gd name="connsiteX52" fmla="*/ 1766047 w 1815353"/>
              <a:gd name="connsiteY52" fmla="*/ 452717 h 1676400"/>
              <a:gd name="connsiteX53" fmla="*/ 1801906 w 1815353"/>
              <a:gd name="connsiteY53" fmla="*/ 448235 h 1676400"/>
              <a:gd name="connsiteX54" fmla="*/ 1815353 w 1815353"/>
              <a:gd name="connsiteY54" fmla="*/ 421341 h 1676400"/>
              <a:gd name="connsiteX55" fmla="*/ 1801906 w 1815353"/>
              <a:gd name="connsiteY55" fmla="*/ 367552 h 1676400"/>
              <a:gd name="connsiteX56" fmla="*/ 1792941 w 1815353"/>
              <a:gd name="connsiteY56" fmla="*/ 340658 h 1676400"/>
              <a:gd name="connsiteX57" fmla="*/ 1788459 w 1815353"/>
              <a:gd name="connsiteY57" fmla="*/ 327211 h 1676400"/>
              <a:gd name="connsiteX58" fmla="*/ 1779494 w 1815353"/>
              <a:gd name="connsiteY58" fmla="*/ 273423 h 1676400"/>
              <a:gd name="connsiteX59" fmla="*/ 1770529 w 1815353"/>
              <a:gd name="connsiteY59" fmla="*/ 246529 h 1676400"/>
              <a:gd name="connsiteX60" fmla="*/ 1752600 w 1815353"/>
              <a:gd name="connsiteY60" fmla="*/ 215152 h 1676400"/>
              <a:gd name="connsiteX61" fmla="*/ 1739153 w 1815353"/>
              <a:gd name="connsiteY61" fmla="*/ 188258 h 1676400"/>
              <a:gd name="connsiteX62" fmla="*/ 1730188 w 1815353"/>
              <a:gd name="connsiteY62" fmla="*/ 161364 h 1676400"/>
              <a:gd name="connsiteX63" fmla="*/ 1716741 w 1815353"/>
              <a:gd name="connsiteY63" fmla="*/ 134470 h 1676400"/>
              <a:gd name="connsiteX64" fmla="*/ 1703294 w 1815353"/>
              <a:gd name="connsiteY64" fmla="*/ 125505 h 1676400"/>
              <a:gd name="connsiteX65" fmla="*/ 1698812 w 1815353"/>
              <a:gd name="connsiteY65" fmla="*/ 112058 h 1676400"/>
              <a:gd name="connsiteX66" fmla="*/ 1658471 w 1815353"/>
              <a:gd name="connsiteY66" fmla="*/ 80682 h 1676400"/>
              <a:gd name="connsiteX67" fmla="*/ 1627094 w 1815353"/>
              <a:gd name="connsiteY67" fmla="*/ 67235 h 1676400"/>
              <a:gd name="connsiteX68" fmla="*/ 1613647 w 1815353"/>
              <a:gd name="connsiteY68" fmla="*/ 58270 h 1676400"/>
              <a:gd name="connsiteX69" fmla="*/ 1600200 w 1815353"/>
              <a:gd name="connsiteY69" fmla="*/ 53788 h 1676400"/>
              <a:gd name="connsiteX70" fmla="*/ 1573306 w 1815353"/>
              <a:gd name="connsiteY70" fmla="*/ 35858 h 1676400"/>
              <a:gd name="connsiteX71" fmla="*/ 1559859 w 1815353"/>
              <a:gd name="connsiteY71" fmla="*/ 26894 h 1676400"/>
              <a:gd name="connsiteX72" fmla="*/ 1532965 w 1815353"/>
              <a:gd name="connsiteY72" fmla="*/ 17929 h 1676400"/>
              <a:gd name="connsiteX73" fmla="*/ 1519518 w 1815353"/>
              <a:gd name="connsiteY73" fmla="*/ 8964 h 1676400"/>
              <a:gd name="connsiteX74" fmla="*/ 1483659 w 1815353"/>
              <a:gd name="connsiteY74" fmla="*/ 0 h 1676400"/>
              <a:gd name="connsiteX75" fmla="*/ 1407459 w 1815353"/>
              <a:gd name="connsiteY75" fmla="*/ 4482 h 1676400"/>
              <a:gd name="connsiteX76" fmla="*/ 1380565 w 1815353"/>
              <a:gd name="connsiteY76" fmla="*/ 8964 h 1676400"/>
              <a:gd name="connsiteX77" fmla="*/ 1349188 w 1815353"/>
              <a:gd name="connsiteY77" fmla="*/ 13447 h 1676400"/>
              <a:gd name="connsiteX78" fmla="*/ 1304365 w 1815353"/>
              <a:gd name="connsiteY78" fmla="*/ 26894 h 1676400"/>
              <a:gd name="connsiteX79" fmla="*/ 1277471 w 1815353"/>
              <a:gd name="connsiteY79" fmla="*/ 44823 h 1676400"/>
              <a:gd name="connsiteX80" fmla="*/ 1250577 w 1815353"/>
              <a:gd name="connsiteY80" fmla="*/ 53788 h 1676400"/>
              <a:gd name="connsiteX81" fmla="*/ 1223682 w 1815353"/>
              <a:gd name="connsiteY81" fmla="*/ 67235 h 1676400"/>
              <a:gd name="connsiteX82" fmla="*/ 1196788 w 1815353"/>
              <a:gd name="connsiteY82" fmla="*/ 80682 h 1676400"/>
              <a:gd name="connsiteX83" fmla="*/ 1156447 w 1815353"/>
              <a:gd name="connsiteY83" fmla="*/ 98611 h 1676400"/>
              <a:gd name="connsiteX84" fmla="*/ 1143000 w 1815353"/>
              <a:gd name="connsiteY84" fmla="*/ 103094 h 1676400"/>
              <a:gd name="connsiteX85" fmla="*/ 1107141 w 1815353"/>
              <a:gd name="connsiteY85" fmla="*/ 116541 h 1676400"/>
              <a:gd name="connsiteX86" fmla="*/ 1075765 w 1815353"/>
              <a:gd name="connsiteY86" fmla="*/ 129988 h 1676400"/>
              <a:gd name="connsiteX87" fmla="*/ 1062318 w 1815353"/>
              <a:gd name="connsiteY87" fmla="*/ 138952 h 1676400"/>
              <a:gd name="connsiteX88" fmla="*/ 1035424 w 1815353"/>
              <a:gd name="connsiteY88" fmla="*/ 147917 h 1676400"/>
              <a:gd name="connsiteX89" fmla="*/ 1008529 w 1815353"/>
              <a:gd name="connsiteY89" fmla="*/ 156882 h 1676400"/>
              <a:gd name="connsiteX90" fmla="*/ 995082 w 1815353"/>
              <a:gd name="connsiteY90" fmla="*/ 161364 h 1676400"/>
              <a:gd name="connsiteX91" fmla="*/ 945777 w 1815353"/>
              <a:gd name="connsiteY91" fmla="*/ 179294 h 1676400"/>
              <a:gd name="connsiteX92" fmla="*/ 927847 w 1815353"/>
              <a:gd name="connsiteY92" fmla="*/ 183776 h 1676400"/>
              <a:gd name="connsiteX93" fmla="*/ 909918 w 1815353"/>
              <a:gd name="connsiteY93" fmla="*/ 188258 h 1676400"/>
              <a:gd name="connsiteX94" fmla="*/ 865094 w 1815353"/>
              <a:gd name="connsiteY94" fmla="*/ 192741 h 1676400"/>
              <a:gd name="connsiteX95" fmla="*/ 806824 w 1815353"/>
              <a:gd name="connsiteY95" fmla="*/ 201705 h 1676400"/>
              <a:gd name="connsiteX96" fmla="*/ 721659 w 1815353"/>
              <a:gd name="connsiteY96" fmla="*/ 206188 h 1676400"/>
              <a:gd name="connsiteX97" fmla="*/ 627529 w 1815353"/>
              <a:gd name="connsiteY97" fmla="*/ 197223 h 1676400"/>
              <a:gd name="connsiteX98" fmla="*/ 578224 w 1815353"/>
              <a:gd name="connsiteY98" fmla="*/ 188258 h 1676400"/>
              <a:gd name="connsiteX99" fmla="*/ 542365 w 1815353"/>
              <a:gd name="connsiteY99" fmla="*/ 179294 h 1676400"/>
              <a:gd name="connsiteX100" fmla="*/ 510988 w 1815353"/>
              <a:gd name="connsiteY100" fmla="*/ 174811 h 1676400"/>
              <a:gd name="connsiteX101" fmla="*/ 457200 w 1815353"/>
              <a:gd name="connsiteY101" fmla="*/ 165847 h 1676400"/>
              <a:gd name="connsiteX102" fmla="*/ 407894 w 1815353"/>
              <a:gd name="connsiteY102" fmla="*/ 161364 h 1676400"/>
              <a:gd name="connsiteX103" fmla="*/ 336176 w 1815353"/>
              <a:gd name="connsiteY103" fmla="*/ 179294 h 1676400"/>
              <a:gd name="connsiteX104" fmla="*/ 71718 w 1815353"/>
              <a:gd name="connsiteY104" fmla="*/ 255494 h 1676400"/>
              <a:gd name="connsiteX105" fmla="*/ 107577 w 1815353"/>
              <a:gd name="connsiteY105" fmla="*/ 264458 h 1676400"/>
              <a:gd name="connsiteX106" fmla="*/ 80682 w 1815353"/>
              <a:gd name="connsiteY106" fmla="*/ 273423 h 1676400"/>
              <a:gd name="connsiteX107" fmla="*/ 49306 w 1815353"/>
              <a:gd name="connsiteY107" fmla="*/ 286870 h 1676400"/>
              <a:gd name="connsiteX108" fmla="*/ 35859 w 1815353"/>
              <a:gd name="connsiteY108" fmla="*/ 300317 h 1676400"/>
              <a:gd name="connsiteX109" fmla="*/ 49306 w 1815353"/>
              <a:gd name="connsiteY109" fmla="*/ 304800 h 1676400"/>
              <a:gd name="connsiteX110" fmla="*/ 98612 w 1815353"/>
              <a:gd name="connsiteY110" fmla="*/ 309282 h 1676400"/>
              <a:gd name="connsiteX111" fmla="*/ 116541 w 1815353"/>
              <a:gd name="connsiteY111" fmla="*/ 313764 h 1676400"/>
              <a:gd name="connsiteX112" fmla="*/ 94129 w 1815353"/>
              <a:gd name="connsiteY112" fmla="*/ 327211 h 1676400"/>
              <a:gd name="connsiteX113" fmla="*/ 76200 w 1815353"/>
              <a:gd name="connsiteY113" fmla="*/ 331694 h 1676400"/>
              <a:gd name="connsiteX114" fmla="*/ 62753 w 1815353"/>
              <a:gd name="connsiteY114" fmla="*/ 336176 h 1676400"/>
              <a:gd name="connsiteX115" fmla="*/ 49306 w 1815353"/>
              <a:gd name="connsiteY115" fmla="*/ 345141 h 1676400"/>
              <a:gd name="connsiteX116" fmla="*/ 53788 w 1815353"/>
              <a:gd name="connsiteY116" fmla="*/ 372035 h 1676400"/>
              <a:gd name="connsiteX117" fmla="*/ 89647 w 1815353"/>
              <a:gd name="connsiteY117" fmla="*/ 381000 h 1676400"/>
              <a:gd name="connsiteX118" fmla="*/ 103094 w 1815353"/>
              <a:gd name="connsiteY118" fmla="*/ 385482 h 1676400"/>
              <a:gd name="connsiteX119" fmla="*/ 85165 w 1815353"/>
              <a:gd name="connsiteY119" fmla="*/ 394447 h 1676400"/>
              <a:gd name="connsiteX120" fmla="*/ 44824 w 1815353"/>
              <a:gd name="connsiteY120" fmla="*/ 403411 h 1676400"/>
              <a:gd name="connsiteX121" fmla="*/ 31377 w 1815353"/>
              <a:gd name="connsiteY121" fmla="*/ 407894 h 1676400"/>
              <a:gd name="connsiteX122" fmla="*/ 17929 w 1815353"/>
              <a:gd name="connsiteY122" fmla="*/ 416858 h 1676400"/>
              <a:gd name="connsiteX123" fmla="*/ 67235 w 1815353"/>
              <a:gd name="connsiteY123" fmla="*/ 430305 h 1676400"/>
              <a:gd name="connsiteX124" fmla="*/ 26894 w 1815353"/>
              <a:gd name="connsiteY124" fmla="*/ 448235 h 1676400"/>
              <a:gd name="connsiteX125" fmla="*/ 13447 w 1815353"/>
              <a:gd name="connsiteY125" fmla="*/ 452717 h 1676400"/>
              <a:gd name="connsiteX126" fmla="*/ 0 w 1815353"/>
              <a:gd name="connsiteY126" fmla="*/ 461682 h 1676400"/>
              <a:gd name="connsiteX127" fmla="*/ 13447 w 1815353"/>
              <a:gd name="connsiteY127" fmla="*/ 470647 h 1676400"/>
              <a:gd name="connsiteX128" fmla="*/ 58271 w 1815353"/>
              <a:gd name="connsiteY128" fmla="*/ 479611 h 1676400"/>
              <a:gd name="connsiteX129" fmla="*/ 85165 w 1815353"/>
              <a:gd name="connsiteY129" fmla="*/ 484094 h 1676400"/>
              <a:gd name="connsiteX130" fmla="*/ 44824 w 1815353"/>
              <a:gd name="connsiteY130" fmla="*/ 497541 h 1676400"/>
              <a:gd name="connsiteX131" fmla="*/ 31377 w 1815353"/>
              <a:gd name="connsiteY131" fmla="*/ 502023 h 1676400"/>
              <a:gd name="connsiteX132" fmla="*/ 17929 w 1815353"/>
              <a:gd name="connsiteY132" fmla="*/ 510988 h 1676400"/>
              <a:gd name="connsiteX133" fmla="*/ 4482 w 1815353"/>
              <a:gd name="connsiteY133" fmla="*/ 515470 h 1676400"/>
              <a:gd name="connsiteX134" fmla="*/ 22412 w 1815353"/>
              <a:gd name="connsiteY134" fmla="*/ 519952 h 1676400"/>
              <a:gd name="connsiteX135" fmla="*/ 49306 w 1815353"/>
              <a:gd name="connsiteY135" fmla="*/ 528917 h 1676400"/>
              <a:gd name="connsiteX136" fmla="*/ 62753 w 1815353"/>
              <a:gd name="connsiteY136" fmla="*/ 533400 h 1676400"/>
              <a:gd name="connsiteX137" fmla="*/ 35859 w 1815353"/>
              <a:gd name="connsiteY137" fmla="*/ 555811 h 1676400"/>
              <a:gd name="connsiteX138" fmla="*/ 8965 w 1815353"/>
              <a:gd name="connsiteY138" fmla="*/ 582705 h 1676400"/>
              <a:gd name="connsiteX139" fmla="*/ 13447 w 1815353"/>
              <a:gd name="connsiteY139" fmla="*/ 600635 h 1676400"/>
              <a:gd name="connsiteX140" fmla="*/ 40341 w 1815353"/>
              <a:gd name="connsiteY140" fmla="*/ 614082 h 1676400"/>
              <a:gd name="connsiteX141" fmla="*/ 53788 w 1815353"/>
              <a:gd name="connsiteY141" fmla="*/ 623047 h 1676400"/>
              <a:gd name="connsiteX142" fmla="*/ 85165 w 1815353"/>
              <a:gd name="connsiteY142" fmla="*/ 632011 h 1676400"/>
              <a:gd name="connsiteX143" fmla="*/ 112059 w 1815353"/>
              <a:gd name="connsiteY143" fmla="*/ 640976 h 1676400"/>
              <a:gd name="connsiteX144" fmla="*/ 188259 w 1815353"/>
              <a:gd name="connsiteY144" fmla="*/ 649941 h 1676400"/>
              <a:gd name="connsiteX145" fmla="*/ 264459 w 1815353"/>
              <a:gd name="connsiteY145" fmla="*/ 645458 h 1676400"/>
              <a:gd name="connsiteX146" fmla="*/ 309282 w 1815353"/>
              <a:gd name="connsiteY146" fmla="*/ 636494 h 1676400"/>
              <a:gd name="connsiteX147" fmla="*/ 345141 w 1815353"/>
              <a:gd name="connsiteY147" fmla="*/ 632011 h 1676400"/>
              <a:gd name="connsiteX148" fmla="*/ 372035 w 1815353"/>
              <a:gd name="connsiteY148" fmla="*/ 623047 h 1676400"/>
              <a:gd name="connsiteX149" fmla="*/ 389965 w 1815353"/>
              <a:gd name="connsiteY149" fmla="*/ 618564 h 1676400"/>
              <a:gd name="connsiteX150" fmla="*/ 416859 w 1815353"/>
              <a:gd name="connsiteY150" fmla="*/ 609600 h 1676400"/>
              <a:gd name="connsiteX151" fmla="*/ 430306 w 1815353"/>
              <a:gd name="connsiteY151" fmla="*/ 605117 h 1676400"/>
              <a:gd name="connsiteX152" fmla="*/ 466165 w 1815353"/>
              <a:gd name="connsiteY152" fmla="*/ 600635 h 1676400"/>
              <a:gd name="connsiteX153" fmla="*/ 528918 w 1815353"/>
              <a:gd name="connsiteY153" fmla="*/ 587188 h 1676400"/>
              <a:gd name="connsiteX154" fmla="*/ 654424 w 1815353"/>
              <a:gd name="connsiteY154" fmla="*/ 582705 h 1676400"/>
              <a:gd name="connsiteX155" fmla="*/ 757518 w 1815353"/>
              <a:gd name="connsiteY155" fmla="*/ 569258 h 1676400"/>
              <a:gd name="connsiteX156" fmla="*/ 815788 w 1815353"/>
              <a:gd name="connsiteY156" fmla="*/ 555811 h 1676400"/>
              <a:gd name="connsiteX157" fmla="*/ 856129 w 1815353"/>
              <a:gd name="connsiteY157" fmla="*/ 551329 h 1676400"/>
              <a:gd name="connsiteX158" fmla="*/ 909918 w 1815353"/>
              <a:gd name="connsiteY158" fmla="*/ 555811 h 1676400"/>
              <a:gd name="connsiteX159" fmla="*/ 936812 w 1815353"/>
              <a:gd name="connsiteY159" fmla="*/ 578223 h 1676400"/>
              <a:gd name="connsiteX160" fmla="*/ 950259 w 1815353"/>
              <a:gd name="connsiteY160" fmla="*/ 596152 h 1676400"/>
              <a:gd name="connsiteX161" fmla="*/ 959224 w 1815353"/>
              <a:gd name="connsiteY161" fmla="*/ 609600 h 1676400"/>
              <a:gd name="connsiteX162" fmla="*/ 972671 w 1815353"/>
              <a:gd name="connsiteY162" fmla="*/ 618564 h 1676400"/>
              <a:gd name="connsiteX163" fmla="*/ 986118 w 1815353"/>
              <a:gd name="connsiteY163" fmla="*/ 649941 h 1676400"/>
              <a:gd name="connsiteX164" fmla="*/ 990600 w 1815353"/>
              <a:gd name="connsiteY164" fmla="*/ 667870 h 1676400"/>
              <a:gd name="connsiteX165" fmla="*/ 999565 w 1815353"/>
              <a:gd name="connsiteY165" fmla="*/ 685800 h 1676400"/>
              <a:gd name="connsiteX166" fmla="*/ 1004047 w 1815353"/>
              <a:gd name="connsiteY166" fmla="*/ 708211 h 1676400"/>
              <a:gd name="connsiteX167" fmla="*/ 1008529 w 1815353"/>
              <a:gd name="connsiteY167" fmla="*/ 721658 h 1676400"/>
              <a:gd name="connsiteX168" fmla="*/ 1013012 w 1815353"/>
              <a:gd name="connsiteY168" fmla="*/ 739588 h 1676400"/>
              <a:gd name="connsiteX169" fmla="*/ 999565 w 1815353"/>
              <a:gd name="connsiteY169" fmla="*/ 941294 h 1676400"/>
              <a:gd name="connsiteX170" fmla="*/ 990600 w 1815353"/>
              <a:gd name="connsiteY170" fmla="*/ 995082 h 1676400"/>
              <a:gd name="connsiteX171" fmla="*/ 981635 w 1815353"/>
              <a:gd name="connsiteY171" fmla="*/ 1138517 h 1676400"/>
              <a:gd name="connsiteX172" fmla="*/ 986118 w 1815353"/>
              <a:gd name="connsiteY172" fmla="*/ 1232647 h 1676400"/>
              <a:gd name="connsiteX173" fmla="*/ 990600 w 1815353"/>
              <a:gd name="connsiteY173" fmla="*/ 1272988 h 1676400"/>
              <a:gd name="connsiteX174" fmla="*/ 1004047 w 1815353"/>
              <a:gd name="connsiteY174" fmla="*/ 1344705 h 1676400"/>
              <a:gd name="connsiteX175" fmla="*/ 1008529 w 1815353"/>
              <a:gd name="connsiteY175" fmla="*/ 1389529 h 1676400"/>
              <a:gd name="connsiteX176" fmla="*/ 1013012 w 1815353"/>
              <a:gd name="connsiteY176" fmla="*/ 1402976 h 1676400"/>
              <a:gd name="connsiteX177" fmla="*/ 1017494 w 1815353"/>
              <a:gd name="connsiteY177" fmla="*/ 1425388 h 1676400"/>
              <a:gd name="connsiteX178" fmla="*/ 1026459 w 1815353"/>
              <a:gd name="connsiteY178" fmla="*/ 1456764 h 1676400"/>
              <a:gd name="connsiteX179" fmla="*/ 1030941 w 1815353"/>
              <a:gd name="connsiteY179" fmla="*/ 1474694 h 1676400"/>
              <a:gd name="connsiteX180" fmla="*/ 1035424 w 1815353"/>
              <a:gd name="connsiteY180" fmla="*/ 1501588 h 1676400"/>
              <a:gd name="connsiteX181" fmla="*/ 1044388 w 1815353"/>
              <a:gd name="connsiteY181" fmla="*/ 1519517 h 1676400"/>
              <a:gd name="connsiteX182" fmla="*/ 1048871 w 1815353"/>
              <a:gd name="connsiteY182" fmla="*/ 1537447 h 1676400"/>
              <a:gd name="connsiteX183" fmla="*/ 1053353 w 1815353"/>
              <a:gd name="connsiteY183" fmla="*/ 1550894 h 1676400"/>
              <a:gd name="connsiteX184" fmla="*/ 1057835 w 1815353"/>
              <a:gd name="connsiteY184" fmla="*/ 1568823 h 1676400"/>
              <a:gd name="connsiteX185" fmla="*/ 1071282 w 1815353"/>
              <a:gd name="connsiteY185" fmla="*/ 1609164 h 1676400"/>
              <a:gd name="connsiteX186" fmla="*/ 1080247 w 1815353"/>
              <a:gd name="connsiteY186" fmla="*/ 1636058 h 1676400"/>
              <a:gd name="connsiteX187" fmla="*/ 1093694 w 1815353"/>
              <a:gd name="connsiteY187" fmla="*/ 1676400 h 1676400"/>
              <a:gd name="connsiteX188" fmla="*/ 1102659 w 1815353"/>
              <a:gd name="connsiteY188" fmla="*/ 1662952 h 1676400"/>
              <a:gd name="connsiteX189" fmla="*/ 1107141 w 1815353"/>
              <a:gd name="connsiteY189" fmla="*/ 1649505 h 1676400"/>
              <a:gd name="connsiteX190" fmla="*/ 1120588 w 1815353"/>
              <a:gd name="connsiteY190" fmla="*/ 1640541 h 1676400"/>
              <a:gd name="connsiteX191" fmla="*/ 1134035 w 1815353"/>
              <a:gd name="connsiteY191" fmla="*/ 1627094 h 1676400"/>
              <a:gd name="connsiteX192" fmla="*/ 1147482 w 1815353"/>
              <a:gd name="connsiteY192" fmla="*/ 1618129 h 1676400"/>
              <a:gd name="connsiteX193" fmla="*/ 1174377 w 1815353"/>
              <a:gd name="connsiteY193" fmla="*/ 1609164 h 1676400"/>
              <a:gd name="connsiteX194" fmla="*/ 1183341 w 1815353"/>
              <a:gd name="connsiteY194" fmla="*/ 1595717 h 1676400"/>
              <a:gd name="connsiteX195" fmla="*/ 1210235 w 1815353"/>
              <a:gd name="connsiteY195" fmla="*/ 1582270 h 1676400"/>
              <a:gd name="connsiteX196" fmla="*/ 1250577 w 1815353"/>
              <a:gd name="connsiteY196" fmla="*/ 1564341 h 1676400"/>
              <a:gd name="connsiteX197" fmla="*/ 1264024 w 1815353"/>
              <a:gd name="connsiteY197" fmla="*/ 1559858 h 1676400"/>
              <a:gd name="connsiteX198" fmla="*/ 1290918 w 1815353"/>
              <a:gd name="connsiteY198" fmla="*/ 1546411 h 1676400"/>
              <a:gd name="connsiteX199" fmla="*/ 1304365 w 1815353"/>
              <a:gd name="connsiteY199" fmla="*/ 1537447 h 1676400"/>
              <a:gd name="connsiteX200" fmla="*/ 1331259 w 1815353"/>
              <a:gd name="connsiteY200" fmla="*/ 1528482 h 1676400"/>
              <a:gd name="connsiteX201" fmla="*/ 1344706 w 1815353"/>
              <a:gd name="connsiteY201" fmla="*/ 1524000 h 1676400"/>
              <a:gd name="connsiteX202" fmla="*/ 1376082 w 1815353"/>
              <a:gd name="connsiteY202" fmla="*/ 1519517 h 1676400"/>
              <a:gd name="connsiteX203" fmla="*/ 1456765 w 1815353"/>
              <a:gd name="connsiteY203" fmla="*/ 1524000 h 1676400"/>
              <a:gd name="connsiteX204" fmla="*/ 1483659 w 1815353"/>
              <a:gd name="connsiteY204" fmla="*/ 1537447 h 1676400"/>
              <a:gd name="connsiteX205" fmla="*/ 1497106 w 1815353"/>
              <a:gd name="connsiteY205" fmla="*/ 1541929 h 1676400"/>
              <a:gd name="connsiteX206" fmla="*/ 1519518 w 1815353"/>
              <a:gd name="connsiteY206" fmla="*/ 1541929 h 1676400"/>
              <a:gd name="connsiteX0" fmla="*/ 1519518 w 1815353"/>
              <a:gd name="connsiteY0" fmla="*/ 1541929 h 1676400"/>
              <a:gd name="connsiteX1" fmla="*/ 1506071 w 1815353"/>
              <a:gd name="connsiteY1" fmla="*/ 1528482 h 1676400"/>
              <a:gd name="connsiteX2" fmla="*/ 1501588 w 1815353"/>
              <a:gd name="connsiteY2" fmla="*/ 1510552 h 1676400"/>
              <a:gd name="connsiteX3" fmla="*/ 1497106 w 1815353"/>
              <a:gd name="connsiteY3" fmla="*/ 1497105 h 1676400"/>
              <a:gd name="connsiteX4" fmla="*/ 1488141 w 1815353"/>
              <a:gd name="connsiteY4" fmla="*/ 1443317 h 1676400"/>
              <a:gd name="connsiteX5" fmla="*/ 1479177 w 1815353"/>
              <a:gd name="connsiteY5" fmla="*/ 1402976 h 1676400"/>
              <a:gd name="connsiteX6" fmla="*/ 1474694 w 1815353"/>
              <a:gd name="connsiteY6" fmla="*/ 1362635 h 1676400"/>
              <a:gd name="connsiteX7" fmla="*/ 1470212 w 1815353"/>
              <a:gd name="connsiteY7" fmla="*/ 1344705 h 1676400"/>
              <a:gd name="connsiteX8" fmla="*/ 1465729 w 1815353"/>
              <a:gd name="connsiteY8" fmla="*/ 1322294 h 1676400"/>
              <a:gd name="connsiteX9" fmla="*/ 1456765 w 1815353"/>
              <a:gd name="connsiteY9" fmla="*/ 1286435 h 1676400"/>
              <a:gd name="connsiteX10" fmla="*/ 1443318 w 1815353"/>
              <a:gd name="connsiteY10" fmla="*/ 1192305 h 1676400"/>
              <a:gd name="connsiteX11" fmla="*/ 1438835 w 1815353"/>
              <a:gd name="connsiteY11" fmla="*/ 1169894 h 1676400"/>
              <a:gd name="connsiteX12" fmla="*/ 1434353 w 1815353"/>
              <a:gd name="connsiteY12" fmla="*/ 1147482 h 1676400"/>
              <a:gd name="connsiteX13" fmla="*/ 1425388 w 1815353"/>
              <a:gd name="connsiteY13" fmla="*/ 1066800 h 1676400"/>
              <a:gd name="connsiteX14" fmla="*/ 1416424 w 1815353"/>
              <a:gd name="connsiteY14" fmla="*/ 1013011 h 1676400"/>
              <a:gd name="connsiteX15" fmla="*/ 1411941 w 1815353"/>
              <a:gd name="connsiteY15" fmla="*/ 986117 h 1676400"/>
              <a:gd name="connsiteX16" fmla="*/ 1407459 w 1815353"/>
              <a:gd name="connsiteY16" fmla="*/ 851647 h 1676400"/>
              <a:gd name="connsiteX17" fmla="*/ 1402977 w 1815353"/>
              <a:gd name="connsiteY17" fmla="*/ 824752 h 1676400"/>
              <a:gd name="connsiteX18" fmla="*/ 1394012 w 1815353"/>
              <a:gd name="connsiteY18" fmla="*/ 775447 h 1676400"/>
              <a:gd name="connsiteX19" fmla="*/ 1380565 w 1815353"/>
              <a:gd name="connsiteY19" fmla="*/ 676835 h 1676400"/>
              <a:gd name="connsiteX20" fmla="*/ 1371600 w 1815353"/>
              <a:gd name="connsiteY20" fmla="*/ 623047 h 1676400"/>
              <a:gd name="connsiteX21" fmla="*/ 1376082 w 1815353"/>
              <a:gd name="connsiteY21" fmla="*/ 515470 h 1676400"/>
              <a:gd name="connsiteX22" fmla="*/ 1385047 w 1815353"/>
              <a:gd name="connsiteY22" fmla="*/ 488576 h 1676400"/>
              <a:gd name="connsiteX23" fmla="*/ 1389529 w 1815353"/>
              <a:gd name="connsiteY23" fmla="*/ 475129 h 1676400"/>
              <a:gd name="connsiteX24" fmla="*/ 1402977 w 1815353"/>
              <a:gd name="connsiteY24" fmla="*/ 434788 h 1676400"/>
              <a:gd name="connsiteX25" fmla="*/ 1407459 w 1815353"/>
              <a:gd name="connsiteY25" fmla="*/ 421341 h 1676400"/>
              <a:gd name="connsiteX26" fmla="*/ 1434353 w 1815353"/>
              <a:gd name="connsiteY26" fmla="*/ 398929 h 1676400"/>
              <a:gd name="connsiteX27" fmla="*/ 1470212 w 1815353"/>
              <a:gd name="connsiteY27" fmla="*/ 403411 h 1676400"/>
              <a:gd name="connsiteX28" fmla="*/ 1510553 w 1815353"/>
              <a:gd name="connsiteY28" fmla="*/ 430305 h 1676400"/>
              <a:gd name="connsiteX29" fmla="*/ 1519518 w 1815353"/>
              <a:gd name="connsiteY29" fmla="*/ 443752 h 1676400"/>
              <a:gd name="connsiteX30" fmla="*/ 1532965 w 1815353"/>
              <a:gd name="connsiteY30" fmla="*/ 470647 h 1676400"/>
              <a:gd name="connsiteX31" fmla="*/ 1559859 w 1815353"/>
              <a:gd name="connsiteY31" fmla="*/ 524435 h 1676400"/>
              <a:gd name="connsiteX32" fmla="*/ 1586753 w 1815353"/>
              <a:gd name="connsiteY32" fmla="*/ 542364 h 1676400"/>
              <a:gd name="connsiteX33" fmla="*/ 1600200 w 1815353"/>
              <a:gd name="connsiteY33" fmla="*/ 551329 h 1676400"/>
              <a:gd name="connsiteX34" fmla="*/ 1627094 w 1815353"/>
              <a:gd name="connsiteY34" fmla="*/ 569258 h 1676400"/>
              <a:gd name="connsiteX35" fmla="*/ 1636059 w 1815353"/>
              <a:gd name="connsiteY35" fmla="*/ 582705 h 1676400"/>
              <a:gd name="connsiteX36" fmla="*/ 1662953 w 1815353"/>
              <a:gd name="connsiteY36" fmla="*/ 591670 h 1676400"/>
              <a:gd name="connsiteX37" fmla="*/ 1653988 w 1815353"/>
              <a:gd name="connsiteY37" fmla="*/ 551329 h 1676400"/>
              <a:gd name="connsiteX38" fmla="*/ 1671918 w 1815353"/>
              <a:gd name="connsiteY38" fmla="*/ 542364 h 1676400"/>
              <a:gd name="connsiteX39" fmla="*/ 1685365 w 1815353"/>
              <a:gd name="connsiteY39" fmla="*/ 551329 h 1676400"/>
              <a:gd name="connsiteX40" fmla="*/ 1698812 w 1815353"/>
              <a:gd name="connsiteY40" fmla="*/ 555811 h 1676400"/>
              <a:gd name="connsiteX41" fmla="*/ 1716741 w 1815353"/>
              <a:gd name="connsiteY41" fmla="*/ 564776 h 1676400"/>
              <a:gd name="connsiteX42" fmla="*/ 1712259 w 1815353"/>
              <a:gd name="connsiteY42" fmla="*/ 542364 h 1676400"/>
              <a:gd name="connsiteX43" fmla="*/ 1694329 w 1815353"/>
              <a:gd name="connsiteY43" fmla="*/ 515470 h 1676400"/>
              <a:gd name="connsiteX44" fmla="*/ 1730188 w 1815353"/>
              <a:gd name="connsiteY44" fmla="*/ 524435 h 1676400"/>
              <a:gd name="connsiteX45" fmla="*/ 1716741 w 1815353"/>
              <a:gd name="connsiteY45" fmla="*/ 493058 h 1676400"/>
              <a:gd name="connsiteX46" fmla="*/ 1712259 w 1815353"/>
              <a:gd name="connsiteY46" fmla="*/ 479611 h 1676400"/>
              <a:gd name="connsiteX47" fmla="*/ 1734671 w 1815353"/>
              <a:gd name="connsiteY47" fmla="*/ 484094 h 1676400"/>
              <a:gd name="connsiteX48" fmla="*/ 1748118 w 1815353"/>
              <a:gd name="connsiteY48" fmla="*/ 488576 h 1676400"/>
              <a:gd name="connsiteX49" fmla="*/ 1766047 w 1815353"/>
              <a:gd name="connsiteY49" fmla="*/ 493058 h 1676400"/>
              <a:gd name="connsiteX50" fmla="*/ 1761565 w 1815353"/>
              <a:gd name="connsiteY50" fmla="*/ 475129 h 1676400"/>
              <a:gd name="connsiteX51" fmla="*/ 1752600 w 1815353"/>
              <a:gd name="connsiteY51" fmla="*/ 457200 h 1676400"/>
              <a:gd name="connsiteX52" fmla="*/ 1766047 w 1815353"/>
              <a:gd name="connsiteY52" fmla="*/ 452717 h 1676400"/>
              <a:gd name="connsiteX53" fmla="*/ 1801906 w 1815353"/>
              <a:gd name="connsiteY53" fmla="*/ 448235 h 1676400"/>
              <a:gd name="connsiteX54" fmla="*/ 1815353 w 1815353"/>
              <a:gd name="connsiteY54" fmla="*/ 421341 h 1676400"/>
              <a:gd name="connsiteX55" fmla="*/ 1801906 w 1815353"/>
              <a:gd name="connsiteY55" fmla="*/ 367552 h 1676400"/>
              <a:gd name="connsiteX56" fmla="*/ 1792941 w 1815353"/>
              <a:gd name="connsiteY56" fmla="*/ 340658 h 1676400"/>
              <a:gd name="connsiteX57" fmla="*/ 1788459 w 1815353"/>
              <a:gd name="connsiteY57" fmla="*/ 327211 h 1676400"/>
              <a:gd name="connsiteX58" fmla="*/ 1779494 w 1815353"/>
              <a:gd name="connsiteY58" fmla="*/ 273423 h 1676400"/>
              <a:gd name="connsiteX59" fmla="*/ 1770529 w 1815353"/>
              <a:gd name="connsiteY59" fmla="*/ 246529 h 1676400"/>
              <a:gd name="connsiteX60" fmla="*/ 1752600 w 1815353"/>
              <a:gd name="connsiteY60" fmla="*/ 215152 h 1676400"/>
              <a:gd name="connsiteX61" fmla="*/ 1739153 w 1815353"/>
              <a:gd name="connsiteY61" fmla="*/ 188258 h 1676400"/>
              <a:gd name="connsiteX62" fmla="*/ 1730188 w 1815353"/>
              <a:gd name="connsiteY62" fmla="*/ 161364 h 1676400"/>
              <a:gd name="connsiteX63" fmla="*/ 1716741 w 1815353"/>
              <a:gd name="connsiteY63" fmla="*/ 134470 h 1676400"/>
              <a:gd name="connsiteX64" fmla="*/ 1703294 w 1815353"/>
              <a:gd name="connsiteY64" fmla="*/ 125505 h 1676400"/>
              <a:gd name="connsiteX65" fmla="*/ 1698812 w 1815353"/>
              <a:gd name="connsiteY65" fmla="*/ 112058 h 1676400"/>
              <a:gd name="connsiteX66" fmla="*/ 1658471 w 1815353"/>
              <a:gd name="connsiteY66" fmla="*/ 80682 h 1676400"/>
              <a:gd name="connsiteX67" fmla="*/ 1627094 w 1815353"/>
              <a:gd name="connsiteY67" fmla="*/ 67235 h 1676400"/>
              <a:gd name="connsiteX68" fmla="*/ 1613647 w 1815353"/>
              <a:gd name="connsiteY68" fmla="*/ 58270 h 1676400"/>
              <a:gd name="connsiteX69" fmla="*/ 1600200 w 1815353"/>
              <a:gd name="connsiteY69" fmla="*/ 53788 h 1676400"/>
              <a:gd name="connsiteX70" fmla="*/ 1573306 w 1815353"/>
              <a:gd name="connsiteY70" fmla="*/ 35858 h 1676400"/>
              <a:gd name="connsiteX71" fmla="*/ 1559859 w 1815353"/>
              <a:gd name="connsiteY71" fmla="*/ 26894 h 1676400"/>
              <a:gd name="connsiteX72" fmla="*/ 1532965 w 1815353"/>
              <a:gd name="connsiteY72" fmla="*/ 17929 h 1676400"/>
              <a:gd name="connsiteX73" fmla="*/ 1519518 w 1815353"/>
              <a:gd name="connsiteY73" fmla="*/ 8964 h 1676400"/>
              <a:gd name="connsiteX74" fmla="*/ 1483659 w 1815353"/>
              <a:gd name="connsiteY74" fmla="*/ 0 h 1676400"/>
              <a:gd name="connsiteX75" fmla="*/ 1407459 w 1815353"/>
              <a:gd name="connsiteY75" fmla="*/ 4482 h 1676400"/>
              <a:gd name="connsiteX76" fmla="*/ 1380565 w 1815353"/>
              <a:gd name="connsiteY76" fmla="*/ 8964 h 1676400"/>
              <a:gd name="connsiteX77" fmla="*/ 1349188 w 1815353"/>
              <a:gd name="connsiteY77" fmla="*/ 13447 h 1676400"/>
              <a:gd name="connsiteX78" fmla="*/ 1304365 w 1815353"/>
              <a:gd name="connsiteY78" fmla="*/ 26894 h 1676400"/>
              <a:gd name="connsiteX79" fmla="*/ 1277471 w 1815353"/>
              <a:gd name="connsiteY79" fmla="*/ 44823 h 1676400"/>
              <a:gd name="connsiteX80" fmla="*/ 1250577 w 1815353"/>
              <a:gd name="connsiteY80" fmla="*/ 53788 h 1676400"/>
              <a:gd name="connsiteX81" fmla="*/ 1223682 w 1815353"/>
              <a:gd name="connsiteY81" fmla="*/ 67235 h 1676400"/>
              <a:gd name="connsiteX82" fmla="*/ 1196788 w 1815353"/>
              <a:gd name="connsiteY82" fmla="*/ 80682 h 1676400"/>
              <a:gd name="connsiteX83" fmla="*/ 1156447 w 1815353"/>
              <a:gd name="connsiteY83" fmla="*/ 98611 h 1676400"/>
              <a:gd name="connsiteX84" fmla="*/ 1143000 w 1815353"/>
              <a:gd name="connsiteY84" fmla="*/ 103094 h 1676400"/>
              <a:gd name="connsiteX85" fmla="*/ 1107141 w 1815353"/>
              <a:gd name="connsiteY85" fmla="*/ 116541 h 1676400"/>
              <a:gd name="connsiteX86" fmla="*/ 1075765 w 1815353"/>
              <a:gd name="connsiteY86" fmla="*/ 129988 h 1676400"/>
              <a:gd name="connsiteX87" fmla="*/ 1062318 w 1815353"/>
              <a:gd name="connsiteY87" fmla="*/ 138952 h 1676400"/>
              <a:gd name="connsiteX88" fmla="*/ 1035424 w 1815353"/>
              <a:gd name="connsiteY88" fmla="*/ 147917 h 1676400"/>
              <a:gd name="connsiteX89" fmla="*/ 1008529 w 1815353"/>
              <a:gd name="connsiteY89" fmla="*/ 156882 h 1676400"/>
              <a:gd name="connsiteX90" fmla="*/ 995082 w 1815353"/>
              <a:gd name="connsiteY90" fmla="*/ 161364 h 1676400"/>
              <a:gd name="connsiteX91" fmla="*/ 945777 w 1815353"/>
              <a:gd name="connsiteY91" fmla="*/ 179294 h 1676400"/>
              <a:gd name="connsiteX92" fmla="*/ 927847 w 1815353"/>
              <a:gd name="connsiteY92" fmla="*/ 183776 h 1676400"/>
              <a:gd name="connsiteX93" fmla="*/ 909918 w 1815353"/>
              <a:gd name="connsiteY93" fmla="*/ 188258 h 1676400"/>
              <a:gd name="connsiteX94" fmla="*/ 865094 w 1815353"/>
              <a:gd name="connsiteY94" fmla="*/ 192741 h 1676400"/>
              <a:gd name="connsiteX95" fmla="*/ 806824 w 1815353"/>
              <a:gd name="connsiteY95" fmla="*/ 201705 h 1676400"/>
              <a:gd name="connsiteX96" fmla="*/ 721659 w 1815353"/>
              <a:gd name="connsiteY96" fmla="*/ 206188 h 1676400"/>
              <a:gd name="connsiteX97" fmla="*/ 627529 w 1815353"/>
              <a:gd name="connsiteY97" fmla="*/ 197223 h 1676400"/>
              <a:gd name="connsiteX98" fmla="*/ 578224 w 1815353"/>
              <a:gd name="connsiteY98" fmla="*/ 188258 h 1676400"/>
              <a:gd name="connsiteX99" fmla="*/ 542365 w 1815353"/>
              <a:gd name="connsiteY99" fmla="*/ 179294 h 1676400"/>
              <a:gd name="connsiteX100" fmla="*/ 510988 w 1815353"/>
              <a:gd name="connsiteY100" fmla="*/ 174811 h 1676400"/>
              <a:gd name="connsiteX101" fmla="*/ 457200 w 1815353"/>
              <a:gd name="connsiteY101" fmla="*/ 165847 h 1676400"/>
              <a:gd name="connsiteX102" fmla="*/ 407894 w 1815353"/>
              <a:gd name="connsiteY102" fmla="*/ 161364 h 1676400"/>
              <a:gd name="connsiteX103" fmla="*/ 336176 w 1815353"/>
              <a:gd name="connsiteY103" fmla="*/ 179294 h 1676400"/>
              <a:gd name="connsiteX104" fmla="*/ 71718 w 1815353"/>
              <a:gd name="connsiteY104" fmla="*/ 255494 h 1676400"/>
              <a:gd name="connsiteX105" fmla="*/ 80682 w 1815353"/>
              <a:gd name="connsiteY105" fmla="*/ 273423 h 1676400"/>
              <a:gd name="connsiteX106" fmla="*/ 49306 w 1815353"/>
              <a:gd name="connsiteY106" fmla="*/ 286870 h 1676400"/>
              <a:gd name="connsiteX107" fmla="*/ 35859 w 1815353"/>
              <a:gd name="connsiteY107" fmla="*/ 300317 h 1676400"/>
              <a:gd name="connsiteX108" fmla="*/ 49306 w 1815353"/>
              <a:gd name="connsiteY108" fmla="*/ 304800 h 1676400"/>
              <a:gd name="connsiteX109" fmla="*/ 98612 w 1815353"/>
              <a:gd name="connsiteY109" fmla="*/ 309282 h 1676400"/>
              <a:gd name="connsiteX110" fmla="*/ 116541 w 1815353"/>
              <a:gd name="connsiteY110" fmla="*/ 313764 h 1676400"/>
              <a:gd name="connsiteX111" fmla="*/ 94129 w 1815353"/>
              <a:gd name="connsiteY111" fmla="*/ 327211 h 1676400"/>
              <a:gd name="connsiteX112" fmla="*/ 76200 w 1815353"/>
              <a:gd name="connsiteY112" fmla="*/ 331694 h 1676400"/>
              <a:gd name="connsiteX113" fmla="*/ 62753 w 1815353"/>
              <a:gd name="connsiteY113" fmla="*/ 336176 h 1676400"/>
              <a:gd name="connsiteX114" fmla="*/ 49306 w 1815353"/>
              <a:gd name="connsiteY114" fmla="*/ 345141 h 1676400"/>
              <a:gd name="connsiteX115" fmla="*/ 53788 w 1815353"/>
              <a:gd name="connsiteY115" fmla="*/ 372035 h 1676400"/>
              <a:gd name="connsiteX116" fmla="*/ 89647 w 1815353"/>
              <a:gd name="connsiteY116" fmla="*/ 381000 h 1676400"/>
              <a:gd name="connsiteX117" fmla="*/ 103094 w 1815353"/>
              <a:gd name="connsiteY117" fmla="*/ 385482 h 1676400"/>
              <a:gd name="connsiteX118" fmla="*/ 85165 w 1815353"/>
              <a:gd name="connsiteY118" fmla="*/ 394447 h 1676400"/>
              <a:gd name="connsiteX119" fmla="*/ 44824 w 1815353"/>
              <a:gd name="connsiteY119" fmla="*/ 403411 h 1676400"/>
              <a:gd name="connsiteX120" fmla="*/ 31377 w 1815353"/>
              <a:gd name="connsiteY120" fmla="*/ 407894 h 1676400"/>
              <a:gd name="connsiteX121" fmla="*/ 17929 w 1815353"/>
              <a:gd name="connsiteY121" fmla="*/ 416858 h 1676400"/>
              <a:gd name="connsiteX122" fmla="*/ 67235 w 1815353"/>
              <a:gd name="connsiteY122" fmla="*/ 430305 h 1676400"/>
              <a:gd name="connsiteX123" fmla="*/ 26894 w 1815353"/>
              <a:gd name="connsiteY123" fmla="*/ 448235 h 1676400"/>
              <a:gd name="connsiteX124" fmla="*/ 13447 w 1815353"/>
              <a:gd name="connsiteY124" fmla="*/ 452717 h 1676400"/>
              <a:gd name="connsiteX125" fmla="*/ 0 w 1815353"/>
              <a:gd name="connsiteY125" fmla="*/ 461682 h 1676400"/>
              <a:gd name="connsiteX126" fmla="*/ 13447 w 1815353"/>
              <a:gd name="connsiteY126" fmla="*/ 470647 h 1676400"/>
              <a:gd name="connsiteX127" fmla="*/ 58271 w 1815353"/>
              <a:gd name="connsiteY127" fmla="*/ 479611 h 1676400"/>
              <a:gd name="connsiteX128" fmla="*/ 85165 w 1815353"/>
              <a:gd name="connsiteY128" fmla="*/ 484094 h 1676400"/>
              <a:gd name="connsiteX129" fmla="*/ 44824 w 1815353"/>
              <a:gd name="connsiteY129" fmla="*/ 497541 h 1676400"/>
              <a:gd name="connsiteX130" fmla="*/ 31377 w 1815353"/>
              <a:gd name="connsiteY130" fmla="*/ 502023 h 1676400"/>
              <a:gd name="connsiteX131" fmla="*/ 17929 w 1815353"/>
              <a:gd name="connsiteY131" fmla="*/ 510988 h 1676400"/>
              <a:gd name="connsiteX132" fmla="*/ 4482 w 1815353"/>
              <a:gd name="connsiteY132" fmla="*/ 515470 h 1676400"/>
              <a:gd name="connsiteX133" fmla="*/ 22412 w 1815353"/>
              <a:gd name="connsiteY133" fmla="*/ 519952 h 1676400"/>
              <a:gd name="connsiteX134" fmla="*/ 49306 w 1815353"/>
              <a:gd name="connsiteY134" fmla="*/ 528917 h 1676400"/>
              <a:gd name="connsiteX135" fmla="*/ 62753 w 1815353"/>
              <a:gd name="connsiteY135" fmla="*/ 533400 h 1676400"/>
              <a:gd name="connsiteX136" fmla="*/ 35859 w 1815353"/>
              <a:gd name="connsiteY136" fmla="*/ 555811 h 1676400"/>
              <a:gd name="connsiteX137" fmla="*/ 8965 w 1815353"/>
              <a:gd name="connsiteY137" fmla="*/ 582705 h 1676400"/>
              <a:gd name="connsiteX138" fmla="*/ 13447 w 1815353"/>
              <a:gd name="connsiteY138" fmla="*/ 600635 h 1676400"/>
              <a:gd name="connsiteX139" fmla="*/ 40341 w 1815353"/>
              <a:gd name="connsiteY139" fmla="*/ 614082 h 1676400"/>
              <a:gd name="connsiteX140" fmla="*/ 53788 w 1815353"/>
              <a:gd name="connsiteY140" fmla="*/ 623047 h 1676400"/>
              <a:gd name="connsiteX141" fmla="*/ 85165 w 1815353"/>
              <a:gd name="connsiteY141" fmla="*/ 632011 h 1676400"/>
              <a:gd name="connsiteX142" fmla="*/ 112059 w 1815353"/>
              <a:gd name="connsiteY142" fmla="*/ 640976 h 1676400"/>
              <a:gd name="connsiteX143" fmla="*/ 188259 w 1815353"/>
              <a:gd name="connsiteY143" fmla="*/ 649941 h 1676400"/>
              <a:gd name="connsiteX144" fmla="*/ 264459 w 1815353"/>
              <a:gd name="connsiteY144" fmla="*/ 645458 h 1676400"/>
              <a:gd name="connsiteX145" fmla="*/ 309282 w 1815353"/>
              <a:gd name="connsiteY145" fmla="*/ 636494 h 1676400"/>
              <a:gd name="connsiteX146" fmla="*/ 345141 w 1815353"/>
              <a:gd name="connsiteY146" fmla="*/ 632011 h 1676400"/>
              <a:gd name="connsiteX147" fmla="*/ 372035 w 1815353"/>
              <a:gd name="connsiteY147" fmla="*/ 623047 h 1676400"/>
              <a:gd name="connsiteX148" fmla="*/ 389965 w 1815353"/>
              <a:gd name="connsiteY148" fmla="*/ 618564 h 1676400"/>
              <a:gd name="connsiteX149" fmla="*/ 416859 w 1815353"/>
              <a:gd name="connsiteY149" fmla="*/ 609600 h 1676400"/>
              <a:gd name="connsiteX150" fmla="*/ 430306 w 1815353"/>
              <a:gd name="connsiteY150" fmla="*/ 605117 h 1676400"/>
              <a:gd name="connsiteX151" fmla="*/ 466165 w 1815353"/>
              <a:gd name="connsiteY151" fmla="*/ 600635 h 1676400"/>
              <a:gd name="connsiteX152" fmla="*/ 528918 w 1815353"/>
              <a:gd name="connsiteY152" fmla="*/ 587188 h 1676400"/>
              <a:gd name="connsiteX153" fmla="*/ 654424 w 1815353"/>
              <a:gd name="connsiteY153" fmla="*/ 582705 h 1676400"/>
              <a:gd name="connsiteX154" fmla="*/ 757518 w 1815353"/>
              <a:gd name="connsiteY154" fmla="*/ 569258 h 1676400"/>
              <a:gd name="connsiteX155" fmla="*/ 815788 w 1815353"/>
              <a:gd name="connsiteY155" fmla="*/ 555811 h 1676400"/>
              <a:gd name="connsiteX156" fmla="*/ 856129 w 1815353"/>
              <a:gd name="connsiteY156" fmla="*/ 551329 h 1676400"/>
              <a:gd name="connsiteX157" fmla="*/ 909918 w 1815353"/>
              <a:gd name="connsiteY157" fmla="*/ 555811 h 1676400"/>
              <a:gd name="connsiteX158" fmla="*/ 936812 w 1815353"/>
              <a:gd name="connsiteY158" fmla="*/ 578223 h 1676400"/>
              <a:gd name="connsiteX159" fmla="*/ 950259 w 1815353"/>
              <a:gd name="connsiteY159" fmla="*/ 596152 h 1676400"/>
              <a:gd name="connsiteX160" fmla="*/ 959224 w 1815353"/>
              <a:gd name="connsiteY160" fmla="*/ 609600 h 1676400"/>
              <a:gd name="connsiteX161" fmla="*/ 972671 w 1815353"/>
              <a:gd name="connsiteY161" fmla="*/ 618564 h 1676400"/>
              <a:gd name="connsiteX162" fmla="*/ 986118 w 1815353"/>
              <a:gd name="connsiteY162" fmla="*/ 649941 h 1676400"/>
              <a:gd name="connsiteX163" fmla="*/ 990600 w 1815353"/>
              <a:gd name="connsiteY163" fmla="*/ 667870 h 1676400"/>
              <a:gd name="connsiteX164" fmla="*/ 999565 w 1815353"/>
              <a:gd name="connsiteY164" fmla="*/ 685800 h 1676400"/>
              <a:gd name="connsiteX165" fmla="*/ 1004047 w 1815353"/>
              <a:gd name="connsiteY165" fmla="*/ 708211 h 1676400"/>
              <a:gd name="connsiteX166" fmla="*/ 1008529 w 1815353"/>
              <a:gd name="connsiteY166" fmla="*/ 721658 h 1676400"/>
              <a:gd name="connsiteX167" fmla="*/ 1013012 w 1815353"/>
              <a:gd name="connsiteY167" fmla="*/ 739588 h 1676400"/>
              <a:gd name="connsiteX168" fmla="*/ 999565 w 1815353"/>
              <a:gd name="connsiteY168" fmla="*/ 941294 h 1676400"/>
              <a:gd name="connsiteX169" fmla="*/ 990600 w 1815353"/>
              <a:gd name="connsiteY169" fmla="*/ 995082 h 1676400"/>
              <a:gd name="connsiteX170" fmla="*/ 981635 w 1815353"/>
              <a:gd name="connsiteY170" fmla="*/ 1138517 h 1676400"/>
              <a:gd name="connsiteX171" fmla="*/ 986118 w 1815353"/>
              <a:gd name="connsiteY171" fmla="*/ 1232647 h 1676400"/>
              <a:gd name="connsiteX172" fmla="*/ 990600 w 1815353"/>
              <a:gd name="connsiteY172" fmla="*/ 1272988 h 1676400"/>
              <a:gd name="connsiteX173" fmla="*/ 1004047 w 1815353"/>
              <a:gd name="connsiteY173" fmla="*/ 1344705 h 1676400"/>
              <a:gd name="connsiteX174" fmla="*/ 1008529 w 1815353"/>
              <a:gd name="connsiteY174" fmla="*/ 1389529 h 1676400"/>
              <a:gd name="connsiteX175" fmla="*/ 1013012 w 1815353"/>
              <a:gd name="connsiteY175" fmla="*/ 1402976 h 1676400"/>
              <a:gd name="connsiteX176" fmla="*/ 1017494 w 1815353"/>
              <a:gd name="connsiteY176" fmla="*/ 1425388 h 1676400"/>
              <a:gd name="connsiteX177" fmla="*/ 1026459 w 1815353"/>
              <a:gd name="connsiteY177" fmla="*/ 1456764 h 1676400"/>
              <a:gd name="connsiteX178" fmla="*/ 1030941 w 1815353"/>
              <a:gd name="connsiteY178" fmla="*/ 1474694 h 1676400"/>
              <a:gd name="connsiteX179" fmla="*/ 1035424 w 1815353"/>
              <a:gd name="connsiteY179" fmla="*/ 1501588 h 1676400"/>
              <a:gd name="connsiteX180" fmla="*/ 1044388 w 1815353"/>
              <a:gd name="connsiteY180" fmla="*/ 1519517 h 1676400"/>
              <a:gd name="connsiteX181" fmla="*/ 1048871 w 1815353"/>
              <a:gd name="connsiteY181" fmla="*/ 1537447 h 1676400"/>
              <a:gd name="connsiteX182" fmla="*/ 1053353 w 1815353"/>
              <a:gd name="connsiteY182" fmla="*/ 1550894 h 1676400"/>
              <a:gd name="connsiteX183" fmla="*/ 1057835 w 1815353"/>
              <a:gd name="connsiteY183" fmla="*/ 1568823 h 1676400"/>
              <a:gd name="connsiteX184" fmla="*/ 1071282 w 1815353"/>
              <a:gd name="connsiteY184" fmla="*/ 1609164 h 1676400"/>
              <a:gd name="connsiteX185" fmla="*/ 1080247 w 1815353"/>
              <a:gd name="connsiteY185" fmla="*/ 1636058 h 1676400"/>
              <a:gd name="connsiteX186" fmla="*/ 1093694 w 1815353"/>
              <a:gd name="connsiteY186" fmla="*/ 1676400 h 1676400"/>
              <a:gd name="connsiteX187" fmla="*/ 1102659 w 1815353"/>
              <a:gd name="connsiteY187" fmla="*/ 1662952 h 1676400"/>
              <a:gd name="connsiteX188" fmla="*/ 1107141 w 1815353"/>
              <a:gd name="connsiteY188" fmla="*/ 1649505 h 1676400"/>
              <a:gd name="connsiteX189" fmla="*/ 1120588 w 1815353"/>
              <a:gd name="connsiteY189" fmla="*/ 1640541 h 1676400"/>
              <a:gd name="connsiteX190" fmla="*/ 1134035 w 1815353"/>
              <a:gd name="connsiteY190" fmla="*/ 1627094 h 1676400"/>
              <a:gd name="connsiteX191" fmla="*/ 1147482 w 1815353"/>
              <a:gd name="connsiteY191" fmla="*/ 1618129 h 1676400"/>
              <a:gd name="connsiteX192" fmla="*/ 1174377 w 1815353"/>
              <a:gd name="connsiteY192" fmla="*/ 1609164 h 1676400"/>
              <a:gd name="connsiteX193" fmla="*/ 1183341 w 1815353"/>
              <a:gd name="connsiteY193" fmla="*/ 1595717 h 1676400"/>
              <a:gd name="connsiteX194" fmla="*/ 1210235 w 1815353"/>
              <a:gd name="connsiteY194" fmla="*/ 1582270 h 1676400"/>
              <a:gd name="connsiteX195" fmla="*/ 1250577 w 1815353"/>
              <a:gd name="connsiteY195" fmla="*/ 1564341 h 1676400"/>
              <a:gd name="connsiteX196" fmla="*/ 1264024 w 1815353"/>
              <a:gd name="connsiteY196" fmla="*/ 1559858 h 1676400"/>
              <a:gd name="connsiteX197" fmla="*/ 1290918 w 1815353"/>
              <a:gd name="connsiteY197" fmla="*/ 1546411 h 1676400"/>
              <a:gd name="connsiteX198" fmla="*/ 1304365 w 1815353"/>
              <a:gd name="connsiteY198" fmla="*/ 1537447 h 1676400"/>
              <a:gd name="connsiteX199" fmla="*/ 1331259 w 1815353"/>
              <a:gd name="connsiteY199" fmla="*/ 1528482 h 1676400"/>
              <a:gd name="connsiteX200" fmla="*/ 1344706 w 1815353"/>
              <a:gd name="connsiteY200" fmla="*/ 1524000 h 1676400"/>
              <a:gd name="connsiteX201" fmla="*/ 1376082 w 1815353"/>
              <a:gd name="connsiteY201" fmla="*/ 1519517 h 1676400"/>
              <a:gd name="connsiteX202" fmla="*/ 1456765 w 1815353"/>
              <a:gd name="connsiteY202" fmla="*/ 1524000 h 1676400"/>
              <a:gd name="connsiteX203" fmla="*/ 1483659 w 1815353"/>
              <a:gd name="connsiteY203" fmla="*/ 1537447 h 1676400"/>
              <a:gd name="connsiteX204" fmla="*/ 1497106 w 1815353"/>
              <a:gd name="connsiteY204" fmla="*/ 1541929 h 1676400"/>
              <a:gd name="connsiteX205" fmla="*/ 1519518 w 1815353"/>
              <a:gd name="connsiteY205" fmla="*/ 1541929 h 1676400"/>
              <a:gd name="connsiteX0" fmla="*/ 1519518 w 1815353"/>
              <a:gd name="connsiteY0" fmla="*/ 1541929 h 1676400"/>
              <a:gd name="connsiteX1" fmla="*/ 1506071 w 1815353"/>
              <a:gd name="connsiteY1" fmla="*/ 1528482 h 1676400"/>
              <a:gd name="connsiteX2" fmla="*/ 1501588 w 1815353"/>
              <a:gd name="connsiteY2" fmla="*/ 1510552 h 1676400"/>
              <a:gd name="connsiteX3" fmla="*/ 1497106 w 1815353"/>
              <a:gd name="connsiteY3" fmla="*/ 1497105 h 1676400"/>
              <a:gd name="connsiteX4" fmla="*/ 1488141 w 1815353"/>
              <a:gd name="connsiteY4" fmla="*/ 1443317 h 1676400"/>
              <a:gd name="connsiteX5" fmla="*/ 1479177 w 1815353"/>
              <a:gd name="connsiteY5" fmla="*/ 1402976 h 1676400"/>
              <a:gd name="connsiteX6" fmla="*/ 1474694 w 1815353"/>
              <a:gd name="connsiteY6" fmla="*/ 1362635 h 1676400"/>
              <a:gd name="connsiteX7" fmla="*/ 1470212 w 1815353"/>
              <a:gd name="connsiteY7" fmla="*/ 1344705 h 1676400"/>
              <a:gd name="connsiteX8" fmla="*/ 1465729 w 1815353"/>
              <a:gd name="connsiteY8" fmla="*/ 1322294 h 1676400"/>
              <a:gd name="connsiteX9" fmla="*/ 1456765 w 1815353"/>
              <a:gd name="connsiteY9" fmla="*/ 1286435 h 1676400"/>
              <a:gd name="connsiteX10" fmla="*/ 1443318 w 1815353"/>
              <a:gd name="connsiteY10" fmla="*/ 1192305 h 1676400"/>
              <a:gd name="connsiteX11" fmla="*/ 1438835 w 1815353"/>
              <a:gd name="connsiteY11" fmla="*/ 1169894 h 1676400"/>
              <a:gd name="connsiteX12" fmla="*/ 1434353 w 1815353"/>
              <a:gd name="connsiteY12" fmla="*/ 1147482 h 1676400"/>
              <a:gd name="connsiteX13" fmla="*/ 1425388 w 1815353"/>
              <a:gd name="connsiteY13" fmla="*/ 1066800 h 1676400"/>
              <a:gd name="connsiteX14" fmla="*/ 1416424 w 1815353"/>
              <a:gd name="connsiteY14" fmla="*/ 1013011 h 1676400"/>
              <a:gd name="connsiteX15" fmla="*/ 1411941 w 1815353"/>
              <a:gd name="connsiteY15" fmla="*/ 986117 h 1676400"/>
              <a:gd name="connsiteX16" fmla="*/ 1407459 w 1815353"/>
              <a:gd name="connsiteY16" fmla="*/ 851647 h 1676400"/>
              <a:gd name="connsiteX17" fmla="*/ 1402977 w 1815353"/>
              <a:gd name="connsiteY17" fmla="*/ 824752 h 1676400"/>
              <a:gd name="connsiteX18" fmla="*/ 1394012 w 1815353"/>
              <a:gd name="connsiteY18" fmla="*/ 775447 h 1676400"/>
              <a:gd name="connsiteX19" fmla="*/ 1380565 w 1815353"/>
              <a:gd name="connsiteY19" fmla="*/ 676835 h 1676400"/>
              <a:gd name="connsiteX20" fmla="*/ 1371600 w 1815353"/>
              <a:gd name="connsiteY20" fmla="*/ 623047 h 1676400"/>
              <a:gd name="connsiteX21" fmla="*/ 1376082 w 1815353"/>
              <a:gd name="connsiteY21" fmla="*/ 515470 h 1676400"/>
              <a:gd name="connsiteX22" fmla="*/ 1385047 w 1815353"/>
              <a:gd name="connsiteY22" fmla="*/ 488576 h 1676400"/>
              <a:gd name="connsiteX23" fmla="*/ 1389529 w 1815353"/>
              <a:gd name="connsiteY23" fmla="*/ 475129 h 1676400"/>
              <a:gd name="connsiteX24" fmla="*/ 1402977 w 1815353"/>
              <a:gd name="connsiteY24" fmla="*/ 434788 h 1676400"/>
              <a:gd name="connsiteX25" fmla="*/ 1407459 w 1815353"/>
              <a:gd name="connsiteY25" fmla="*/ 421341 h 1676400"/>
              <a:gd name="connsiteX26" fmla="*/ 1434353 w 1815353"/>
              <a:gd name="connsiteY26" fmla="*/ 398929 h 1676400"/>
              <a:gd name="connsiteX27" fmla="*/ 1470212 w 1815353"/>
              <a:gd name="connsiteY27" fmla="*/ 403411 h 1676400"/>
              <a:gd name="connsiteX28" fmla="*/ 1510553 w 1815353"/>
              <a:gd name="connsiteY28" fmla="*/ 430305 h 1676400"/>
              <a:gd name="connsiteX29" fmla="*/ 1519518 w 1815353"/>
              <a:gd name="connsiteY29" fmla="*/ 443752 h 1676400"/>
              <a:gd name="connsiteX30" fmla="*/ 1532965 w 1815353"/>
              <a:gd name="connsiteY30" fmla="*/ 470647 h 1676400"/>
              <a:gd name="connsiteX31" fmla="*/ 1559859 w 1815353"/>
              <a:gd name="connsiteY31" fmla="*/ 524435 h 1676400"/>
              <a:gd name="connsiteX32" fmla="*/ 1586753 w 1815353"/>
              <a:gd name="connsiteY32" fmla="*/ 542364 h 1676400"/>
              <a:gd name="connsiteX33" fmla="*/ 1600200 w 1815353"/>
              <a:gd name="connsiteY33" fmla="*/ 551329 h 1676400"/>
              <a:gd name="connsiteX34" fmla="*/ 1627094 w 1815353"/>
              <a:gd name="connsiteY34" fmla="*/ 569258 h 1676400"/>
              <a:gd name="connsiteX35" fmla="*/ 1636059 w 1815353"/>
              <a:gd name="connsiteY35" fmla="*/ 582705 h 1676400"/>
              <a:gd name="connsiteX36" fmla="*/ 1662953 w 1815353"/>
              <a:gd name="connsiteY36" fmla="*/ 591670 h 1676400"/>
              <a:gd name="connsiteX37" fmla="*/ 1653988 w 1815353"/>
              <a:gd name="connsiteY37" fmla="*/ 551329 h 1676400"/>
              <a:gd name="connsiteX38" fmla="*/ 1671918 w 1815353"/>
              <a:gd name="connsiteY38" fmla="*/ 542364 h 1676400"/>
              <a:gd name="connsiteX39" fmla="*/ 1685365 w 1815353"/>
              <a:gd name="connsiteY39" fmla="*/ 551329 h 1676400"/>
              <a:gd name="connsiteX40" fmla="*/ 1698812 w 1815353"/>
              <a:gd name="connsiteY40" fmla="*/ 555811 h 1676400"/>
              <a:gd name="connsiteX41" fmla="*/ 1716741 w 1815353"/>
              <a:gd name="connsiteY41" fmla="*/ 564776 h 1676400"/>
              <a:gd name="connsiteX42" fmla="*/ 1712259 w 1815353"/>
              <a:gd name="connsiteY42" fmla="*/ 542364 h 1676400"/>
              <a:gd name="connsiteX43" fmla="*/ 1694329 w 1815353"/>
              <a:gd name="connsiteY43" fmla="*/ 515470 h 1676400"/>
              <a:gd name="connsiteX44" fmla="*/ 1730188 w 1815353"/>
              <a:gd name="connsiteY44" fmla="*/ 524435 h 1676400"/>
              <a:gd name="connsiteX45" fmla="*/ 1716741 w 1815353"/>
              <a:gd name="connsiteY45" fmla="*/ 493058 h 1676400"/>
              <a:gd name="connsiteX46" fmla="*/ 1712259 w 1815353"/>
              <a:gd name="connsiteY46" fmla="*/ 479611 h 1676400"/>
              <a:gd name="connsiteX47" fmla="*/ 1734671 w 1815353"/>
              <a:gd name="connsiteY47" fmla="*/ 484094 h 1676400"/>
              <a:gd name="connsiteX48" fmla="*/ 1748118 w 1815353"/>
              <a:gd name="connsiteY48" fmla="*/ 488576 h 1676400"/>
              <a:gd name="connsiteX49" fmla="*/ 1766047 w 1815353"/>
              <a:gd name="connsiteY49" fmla="*/ 493058 h 1676400"/>
              <a:gd name="connsiteX50" fmla="*/ 1761565 w 1815353"/>
              <a:gd name="connsiteY50" fmla="*/ 475129 h 1676400"/>
              <a:gd name="connsiteX51" fmla="*/ 1752600 w 1815353"/>
              <a:gd name="connsiteY51" fmla="*/ 457200 h 1676400"/>
              <a:gd name="connsiteX52" fmla="*/ 1766047 w 1815353"/>
              <a:gd name="connsiteY52" fmla="*/ 452717 h 1676400"/>
              <a:gd name="connsiteX53" fmla="*/ 1801906 w 1815353"/>
              <a:gd name="connsiteY53" fmla="*/ 448235 h 1676400"/>
              <a:gd name="connsiteX54" fmla="*/ 1815353 w 1815353"/>
              <a:gd name="connsiteY54" fmla="*/ 421341 h 1676400"/>
              <a:gd name="connsiteX55" fmla="*/ 1801906 w 1815353"/>
              <a:gd name="connsiteY55" fmla="*/ 367552 h 1676400"/>
              <a:gd name="connsiteX56" fmla="*/ 1792941 w 1815353"/>
              <a:gd name="connsiteY56" fmla="*/ 340658 h 1676400"/>
              <a:gd name="connsiteX57" fmla="*/ 1788459 w 1815353"/>
              <a:gd name="connsiteY57" fmla="*/ 327211 h 1676400"/>
              <a:gd name="connsiteX58" fmla="*/ 1779494 w 1815353"/>
              <a:gd name="connsiteY58" fmla="*/ 273423 h 1676400"/>
              <a:gd name="connsiteX59" fmla="*/ 1770529 w 1815353"/>
              <a:gd name="connsiteY59" fmla="*/ 246529 h 1676400"/>
              <a:gd name="connsiteX60" fmla="*/ 1752600 w 1815353"/>
              <a:gd name="connsiteY60" fmla="*/ 215152 h 1676400"/>
              <a:gd name="connsiteX61" fmla="*/ 1739153 w 1815353"/>
              <a:gd name="connsiteY61" fmla="*/ 188258 h 1676400"/>
              <a:gd name="connsiteX62" fmla="*/ 1730188 w 1815353"/>
              <a:gd name="connsiteY62" fmla="*/ 161364 h 1676400"/>
              <a:gd name="connsiteX63" fmla="*/ 1716741 w 1815353"/>
              <a:gd name="connsiteY63" fmla="*/ 134470 h 1676400"/>
              <a:gd name="connsiteX64" fmla="*/ 1703294 w 1815353"/>
              <a:gd name="connsiteY64" fmla="*/ 125505 h 1676400"/>
              <a:gd name="connsiteX65" fmla="*/ 1698812 w 1815353"/>
              <a:gd name="connsiteY65" fmla="*/ 112058 h 1676400"/>
              <a:gd name="connsiteX66" fmla="*/ 1658471 w 1815353"/>
              <a:gd name="connsiteY66" fmla="*/ 80682 h 1676400"/>
              <a:gd name="connsiteX67" fmla="*/ 1627094 w 1815353"/>
              <a:gd name="connsiteY67" fmla="*/ 67235 h 1676400"/>
              <a:gd name="connsiteX68" fmla="*/ 1613647 w 1815353"/>
              <a:gd name="connsiteY68" fmla="*/ 58270 h 1676400"/>
              <a:gd name="connsiteX69" fmla="*/ 1600200 w 1815353"/>
              <a:gd name="connsiteY69" fmla="*/ 53788 h 1676400"/>
              <a:gd name="connsiteX70" fmla="*/ 1573306 w 1815353"/>
              <a:gd name="connsiteY70" fmla="*/ 35858 h 1676400"/>
              <a:gd name="connsiteX71" fmla="*/ 1559859 w 1815353"/>
              <a:gd name="connsiteY71" fmla="*/ 26894 h 1676400"/>
              <a:gd name="connsiteX72" fmla="*/ 1532965 w 1815353"/>
              <a:gd name="connsiteY72" fmla="*/ 17929 h 1676400"/>
              <a:gd name="connsiteX73" fmla="*/ 1519518 w 1815353"/>
              <a:gd name="connsiteY73" fmla="*/ 8964 h 1676400"/>
              <a:gd name="connsiteX74" fmla="*/ 1483659 w 1815353"/>
              <a:gd name="connsiteY74" fmla="*/ 0 h 1676400"/>
              <a:gd name="connsiteX75" fmla="*/ 1407459 w 1815353"/>
              <a:gd name="connsiteY75" fmla="*/ 4482 h 1676400"/>
              <a:gd name="connsiteX76" fmla="*/ 1380565 w 1815353"/>
              <a:gd name="connsiteY76" fmla="*/ 8964 h 1676400"/>
              <a:gd name="connsiteX77" fmla="*/ 1349188 w 1815353"/>
              <a:gd name="connsiteY77" fmla="*/ 13447 h 1676400"/>
              <a:gd name="connsiteX78" fmla="*/ 1304365 w 1815353"/>
              <a:gd name="connsiteY78" fmla="*/ 26894 h 1676400"/>
              <a:gd name="connsiteX79" fmla="*/ 1277471 w 1815353"/>
              <a:gd name="connsiteY79" fmla="*/ 44823 h 1676400"/>
              <a:gd name="connsiteX80" fmla="*/ 1250577 w 1815353"/>
              <a:gd name="connsiteY80" fmla="*/ 53788 h 1676400"/>
              <a:gd name="connsiteX81" fmla="*/ 1223682 w 1815353"/>
              <a:gd name="connsiteY81" fmla="*/ 67235 h 1676400"/>
              <a:gd name="connsiteX82" fmla="*/ 1196788 w 1815353"/>
              <a:gd name="connsiteY82" fmla="*/ 80682 h 1676400"/>
              <a:gd name="connsiteX83" fmla="*/ 1156447 w 1815353"/>
              <a:gd name="connsiteY83" fmla="*/ 98611 h 1676400"/>
              <a:gd name="connsiteX84" fmla="*/ 1143000 w 1815353"/>
              <a:gd name="connsiteY84" fmla="*/ 103094 h 1676400"/>
              <a:gd name="connsiteX85" fmla="*/ 1107141 w 1815353"/>
              <a:gd name="connsiteY85" fmla="*/ 116541 h 1676400"/>
              <a:gd name="connsiteX86" fmla="*/ 1075765 w 1815353"/>
              <a:gd name="connsiteY86" fmla="*/ 129988 h 1676400"/>
              <a:gd name="connsiteX87" fmla="*/ 1062318 w 1815353"/>
              <a:gd name="connsiteY87" fmla="*/ 138952 h 1676400"/>
              <a:gd name="connsiteX88" fmla="*/ 1035424 w 1815353"/>
              <a:gd name="connsiteY88" fmla="*/ 147917 h 1676400"/>
              <a:gd name="connsiteX89" fmla="*/ 1008529 w 1815353"/>
              <a:gd name="connsiteY89" fmla="*/ 156882 h 1676400"/>
              <a:gd name="connsiteX90" fmla="*/ 995082 w 1815353"/>
              <a:gd name="connsiteY90" fmla="*/ 161364 h 1676400"/>
              <a:gd name="connsiteX91" fmla="*/ 945777 w 1815353"/>
              <a:gd name="connsiteY91" fmla="*/ 179294 h 1676400"/>
              <a:gd name="connsiteX92" fmla="*/ 927847 w 1815353"/>
              <a:gd name="connsiteY92" fmla="*/ 183776 h 1676400"/>
              <a:gd name="connsiteX93" fmla="*/ 909918 w 1815353"/>
              <a:gd name="connsiteY93" fmla="*/ 188258 h 1676400"/>
              <a:gd name="connsiteX94" fmla="*/ 865094 w 1815353"/>
              <a:gd name="connsiteY94" fmla="*/ 192741 h 1676400"/>
              <a:gd name="connsiteX95" fmla="*/ 806824 w 1815353"/>
              <a:gd name="connsiteY95" fmla="*/ 201705 h 1676400"/>
              <a:gd name="connsiteX96" fmla="*/ 721659 w 1815353"/>
              <a:gd name="connsiteY96" fmla="*/ 206188 h 1676400"/>
              <a:gd name="connsiteX97" fmla="*/ 627529 w 1815353"/>
              <a:gd name="connsiteY97" fmla="*/ 197223 h 1676400"/>
              <a:gd name="connsiteX98" fmla="*/ 578224 w 1815353"/>
              <a:gd name="connsiteY98" fmla="*/ 188258 h 1676400"/>
              <a:gd name="connsiteX99" fmla="*/ 542365 w 1815353"/>
              <a:gd name="connsiteY99" fmla="*/ 179294 h 1676400"/>
              <a:gd name="connsiteX100" fmla="*/ 510988 w 1815353"/>
              <a:gd name="connsiteY100" fmla="*/ 174811 h 1676400"/>
              <a:gd name="connsiteX101" fmla="*/ 457200 w 1815353"/>
              <a:gd name="connsiteY101" fmla="*/ 165847 h 1676400"/>
              <a:gd name="connsiteX102" fmla="*/ 407894 w 1815353"/>
              <a:gd name="connsiteY102" fmla="*/ 161364 h 1676400"/>
              <a:gd name="connsiteX103" fmla="*/ 170329 w 1815353"/>
              <a:gd name="connsiteY103" fmla="*/ 237565 h 1676400"/>
              <a:gd name="connsiteX104" fmla="*/ 71718 w 1815353"/>
              <a:gd name="connsiteY104" fmla="*/ 255494 h 1676400"/>
              <a:gd name="connsiteX105" fmla="*/ 80682 w 1815353"/>
              <a:gd name="connsiteY105" fmla="*/ 273423 h 1676400"/>
              <a:gd name="connsiteX106" fmla="*/ 49306 w 1815353"/>
              <a:gd name="connsiteY106" fmla="*/ 286870 h 1676400"/>
              <a:gd name="connsiteX107" fmla="*/ 35859 w 1815353"/>
              <a:gd name="connsiteY107" fmla="*/ 300317 h 1676400"/>
              <a:gd name="connsiteX108" fmla="*/ 49306 w 1815353"/>
              <a:gd name="connsiteY108" fmla="*/ 304800 h 1676400"/>
              <a:gd name="connsiteX109" fmla="*/ 98612 w 1815353"/>
              <a:gd name="connsiteY109" fmla="*/ 309282 h 1676400"/>
              <a:gd name="connsiteX110" fmla="*/ 116541 w 1815353"/>
              <a:gd name="connsiteY110" fmla="*/ 313764 h 1676400"/>
              <a:gd name="connsiteX111" fmla="*/ 94129 w 1815353"/>
              <a:gd name="connsiteY111" fmla="*/ 327211 h 1676400"/>
              <a:gd name="connsiteX112" fmla="*/ 76200 w 1815353"/>
              <a:gd name="connsiteY112" fmla="*/ 331694 h 1676400"/>
              <a:gd name="connsiteX113" fmla="*/ 62753 w 1815353"/>
              <a:gd name="connsiteY113" fmla="*/ 336176 h 1676400"/>
              <a:gd name="connsiteX114" fmla="*/ 49306 w 1815353"/>
              <a:gd name="connsiteY114" fmla="*/ 345141 h 1676400"/>
              <a:gd name="connsiteX115" fmla="*/ 53788 w 1815353"/>
              <a:gd name="connsiteY115" fmla="*/ 372035 h 1676400"/>
              <a:gd name="connsiteX116" fmla="*/ 89647 w 1815353"/>
              <a:gd name="connsiteY116" fmla="*/ 381000 h 1676400"/>
              <a:gd name="connsiteX117" fmla="*/ 103094 w 1815353"/>
              <a:gd name="connsiteY117" fmla="*/ 385482 h 1676400"/>
              <a:gd name="connsiteX118" fmla="*/ 85165 w 1815353"/>
              <a:gd name="connsiteY118" fmla="*/ 394447 h 1676400"/>
              <a:gd name="connsiteX119" fmla="*/ 44824 w 1815353"/>
              <a:gd name="connsiteY119" fmla="*/ 403411 h 1676400"/>
              <a:gd name="connsiteX120" fmla="*/ 31377 w 1815353"/>
              <a:gd name="connsiteY120" fmla="*/ 407894 h 1676400"/>
              <a:gd name="connsiteX121" fmla="*/ 17929 w 1815353"/>
              <a:gd name="connsiteY121" fmla="*/ 416858 h 1676400"/>
              <a:gd name="connsiteX122" fmla="*/ 67235 w 1815353"/>
              <a:gd name="connsiteY122" fmla="*/ 430305 h 1676400"/>
              <a:gd name="connsiteX123" fmla="*/ 26894 w 1815353"/>
              <a:gd name="connsiteY123" fmla="*/ 448235 h 1676400"/>
              <a:gd name="connsiteX124" fmla="*/ 13447 w 1815353"/>
              <a:gd name="connsiteY124" fmla="*/ 452717 h 1676400"/>
              <a:gd name="connsiteX125" fmla="*/ 0 w 1815353"/>
              <a:gd name="connsiteY125" fmla="*/ 461682 h 1676400"/>
              <a:gd name="connsiteX126" fmla="*/ 13447 w 1815353"/>
              <a:gd name="connsiteY126" fmla="*/ 470647 h 1676400"/>
              <a:gd name="connsiteX127" fmla="*/ 58271 w 1815353"/>
              <a:gd name="connsiteY127" fmla="*/ 479611 h 1676400"/>
              <a:gd name="connsiteX128" fmla="*/ 85165 w 1815353"/>
              <a:gd name="connsiteY128" fmla="*/ 484094 h 1676400"/>
              <a:gd name="connsiteX129" fmla="*/ 44824 w 1815353"/>
              <a:gd name="connsiteY129" fmla="*/ 497541 h 1676400"/>
              <a:gd name="connsiteX130" fmla="*/ 31377 w 1815353"/>
              <a:gd name="connsiteY130" fmla="*/ 502023 h 1676400"/>
              <a:gd name="connsiteX131" fmla="*/ 17929 w 1815353"/>
              <a:gd name="connsiteY131" fmla="*/ 510988 h 1676400"/>
              <a:gd name="connsiteX132" fmla="*/ 4482 w 1815353"/>
              <a:gd name="connsiteY132" fmla="*/ 515470 h 1676400"/>
              <a:gd name="connsiteX133" fmla="*/ 22412 w 1815353"/>
              <a:gd name="connsiteY133" fmla="*/ 519952 h 1676400"/>
              <a:gd name="connsiteX134" fmla="*/ 49306 w 1815353"/>
              <a:gd name="connsiteY134" fmla="*/ 528917 h 1676400"/>
              <a:gd name="connsiteX135" fmla="*/ 62753 w 1815353"/>
              <a:gd name="connsiteY135" fmla="*/ 533400 h 1676400"/>
              <a:gd name="connsiteX136" fmla="*/ 35859 w 1815353"/>
              <a:gd name="connsiteY136" fmla="*/ 555811 h 1676400"/>
              <a:gd name="connsiteX137" fmla="*/ 8965 w 1815353"/>
              <a:gd name="connsiteY137" fmla="*/ 582705 h 1676400"/>
              <a:gd name="connsiteX138" fmla="*/ 13447 w 1815353"/>
              <a:gd name="connsiteY138" fmla="*/ 600635 h 1676400"/>
              <a:gd name="connsiteX139" fmla="*/ 40341 w 1815353"/>
              <a:gd name="connsiteY139" fmla="*/ 614082 h 1676400"/>
              <a:gd name="connsiteX140" fmla="*/ 53788 w 1815353"/>
              <a:gd name="connsiteY140" fmla="*/ 623047 h 1676400"/>
              <a:gd name="connsiteX141" fmla="*/ 85165 w 1815353"/>
              <a:gd name="connsiteY141" fmla="*/ 632011 h 1676400"/>
              <a:gd name="connsiteX142" fmla="*/ 112059 w 1815353"/>
              <a:gd name="connsiteY142" fmla="*/ 640976 h 1676400"/>
              <a:gd name="connsiteX143" fmla="*/ 188259 w 1815353"/>
              <a:gd name="connsiteY143" fmla="*/ 649941 h 1676400"/>
              <a:gd name="connsiteX144" fmla="*/ 264459 w 1815353"/>
              <a:gd name="connsiteY144" fmla="*/ 645458 h 1676400"/>
              <a:gd name="connsiteX145" fmla="*/ 309282 w 1815353"/>
              <a:gd name="connsiteY145" fmla="*/ 636494 h 1676400"/>
              <a:gd name="connsiteX146" fmla="*/ 345141 w 1815353"/>
              <a:gd name="connsiteY146" fmla="*/ 632011 h 1676400"/>
              <a:gd name="connsiteX147" fmla="*/ 372035 w 1815353"/>
              <a:gd name="connsiteY147" fmla="*/ 623047 h 1676400"/>
              <a:gd name="connsiteX148" fmla="*/ 389965 w 1815353"/>
              <a:gd name="connsiteY148" fmla="*/ 618564 h 1676400"/>
              <a:gd name="connsiteX149" fmla="*/ 416859 w 1815353"/>
              <a:gd name="connsiteY149" fmla="*/ 609600 h 1676400"/>
              <a:gd name="connsiteX150" fmla="*/ 430306 w 1815353"/>
              <a:gd name="connsiteY150" fmla="*/ 605117 h 1676400"/>
              <a:gd name="connsiteX151" fmla="*/ 466165 w 1815353"/>
              <a:gd name="connsiteY151" fmla="*/ 600635 h 1676400"/>
              <a:gd name="connsiteX152" fmla="*/ 528918 w 1815353"/>
              <a:gd name="connsiteY152" fmla="*/ 587188 h 1676400"/>
              <a:gd name="connsiteX153" fmla="*/ 654424 w 1815353"/>
              <a:gd name="connsiteY153" fmla="*/ 582705 h 1676400"/>
              <a:gd name="connsiteX154" fmla="*/ 757518 w 1815353"/>
              <a:gd name="connsiteY154" fmla="*/ 569258 h 1676400"/>
              <a:gd name="connsiteX155" fmla="*/ 815788 w 1815353"/>
              <a:gd name="connsiteY155" fmla="*/ 555811 h 1676400"/>
              <a:gd name="connsiteX156" fmla="*/ 856129 w 1815353"/>
              <a:gd name="connsiteY156" fmla="*/ 551329 h 1676400"/>
              <a:gd name="connsiteX157" fmla="*/ 909918 w 1815353"/>
              <a:gd name="connsiteY157" fmla="*/ 555811 h 1676400"/>
              <a:gd name="connsiteX158" fmla="*/ 936812 w 1815353"/>
              <a:gd name="connsiteY158" fmla="*/ 578223 h 1676400"/>
              <a:gd name="connsiteX159" fmla="*/ 950259 w 1815353"/>
              <a:gd name="connsiteY159" fmla="*/ 596152 h 1676400"/>
              <a:gd name="connsiteX160" fmla="*/ 959224 w 1815353"/>
              <a:gd name="connsiteY160" fmla="*/ 609600 h 1676400"/>
              <a:gd name="connsiteX161" fmla="*/ 972671 w 1815353"/>
              <a:gd name="connsiteY161" fmla="*/ 618564 h 1676400"/>
              <a:gd name="connsiteX162" fmla="*/ 986118 w 1815353"/>
              <a:gd name="connsiteY162" fmla="*/ 649941 h 1676400"/>
              <a:gd name="connsiteX163" fmla="*/ 990600 w 1815353"/>
              <a:gd name="connsiteY163" fmla="*/ 667870 h 1676400"/>
              <a:gd name="connsiteX164" fmla="*/ 999565 w 1815353"/>
              <a:gd name="connsiteY164" fmla="*/ 685800 h 1676400"/>
              <a:gd name="connsiteX165" fmla="*/ 1004047 w 1815353"/>
              <a:gd name="connsiteY165" fmla="*/ 708211 h 1676400"/>
              <a:gd name="connsiteX166" fmla="*/ 1008529 w 1815353"/>
              <a:gd name="connsiteY166" fmla="*/ 721658 h 1676400"/>
              <a:gd name="connsiteX167" fmla="*/ 1013012 w 1815353"/>
              <a:gd name="connsiteY167" fmla="*/ 739588 h 1676400"/>
              <a:gd name="connsiteX168" fmla="*/ 999565 w 1815353"/>
              <a:gd name="connsiteY168" fmla="*/ 941294 h 1676400"/>
              <a:gd name="connsiteX169" fmla="*/ 990600 w 1815353"/>
              <a:gd name="connsiteY169" fmla="*/ 995082 h 1676400"/>
              <a:gd name="connsiteX170" fmla="*/ 981635 w 1815353"/>
              <a:gd name="connsiteY170" fmla="*/ 1138517 h 1676400"/>
              <a:gd name="connsiteX171" fmla="*/ 986118 w 1815353"/>
              <a:gd name="connsiteY171" fmla="*/ 1232647 h 1676400"/>
              <a:gd name="connsiteX172" fmla="*/ 990600 w 1815353"/>
              <a:gd name="connsiteY172" fmla="*/ 1272988 h 1676400"/>
              <a:gd name="connsiteX173" fmla="*/ 1004047 w 1815353"/>
              <a:gd name="connsiteY173" fmla="*/ 1344705 h 1676400"/>
              <a:gd name="connsiteX174" fmla="*/ 1008529 w 1815353"/>
              <a:gd name="connsiteY174" fmla="*/ 1389529 h 1676400"/>
              <a:gd name="connsiteX175" fmla="*/ 1013012 w 1815353"/>
              <a:gd name="connsiteY175" fmla="*/ 1402976 h 1676400"/>
              <a:gd name="connsiteX176" fmla="*/ 1017494 w 1815353"/>
              <a:gd name="connsiteY176" fmla="*/ 1425388 h 1676400"/>
              <a:gd name="connsiteX177" fmla="*/ 1026459 w 1815353"/>
              <a:gd name="connsiteY177" fmla="*/ 1456764 h 1676400"/>
              <a:gd name="connsiteX178" fmla="*/ 1030941 w 1815353"/>
              <a:gd name="connsiteY178" fmla="*/ 1474694 h 1676400"/>
              <a:gd name="connsiteX179" fmla="*/ 1035424 w 1815353"/>
              <a:gd name="connsiteY179" fmla="*/ 1501588 h 1676400"/>
              <a:gd name="connsiteX180" fmla="*/ 1044388 w 1815353"/>
              <a:gd name="connsiteY180" fmla="*/ 1519517 h 1676400"/>
              <a:gd name="connsiteX181" fmla="*/ 1048871 w 1815353"/>
              <a:gd name="connsiteY181" fmla="*/ 1537447 h 1676400"/>
              <a:gd name="connsiteX182" fmla="*/ 1053353 w 1815353"/>
              <a:gd name="connsiteY182" fmla="*/ 1550894 h 1676400"/>
              <a:gd name="connsiteX183" fmla="*/ 1057835 w 1815353"/>
              <a:gd name="connsiteY183" fmla="*/ 1568823 h 1676400"/>
              <a:gd name="connsiteX184" fmla="*/ 1071282 w 1815353"/>
              <a:gd name="connsiteY184" fmla="*/ 1609164 h 1676400"/>
              <a:gd name="connsiteX185" fmla="*/ 1080247 w 1815353"/>
              <a:gd name="connsiteY185" fmla="*/ 1636058 h 1676400"/>
              <a:gd name="connsiteX186" fmla="*/ 1093694 w 1815353"/>
              <a:gd name="connsiteY186" fmla="*/ 1676400 h 1676400"/>
              <a:gd name="connsiteX187" fmla="*/ 1102659 w 1815353"/>
              <a:gd name="connsiteY187" fmla="*/ 1662952 h 1676400"/>
              <a:gd name="connsiteX188" fmla="*/ 1107141 w 1815353"/>
              <a:gd name="connsiteY188" fmla="*/ 1649505 h 1676400"/>
              <a:gd name="connsiteX189" fmla="*/ 1120588 w 1815353"/>
              <a:gd name="connsiteY189" fmla="*/ 1640541 h 1676400"/>
              <a:gd name="connsiteX190" fmla="*/ 1134035 w 1815353"/>
              <a:gd name="connsiteY190" fmla="*/ 1627094 h 1676400"/>
              <a:gd name="connsiteX191" fmla="*/ 1147482 w 1815353"/>
              <a:gd name="connsiteY191" fmla="*/ 1618129 h 1676400"/>
              <a:gd name="connsiteX192" fmla="*/ 1174377 w 1815353"/>
              <a:gd name="connsiteY192" fmla="*/ 1609164 h 1676400"/>
              <a:gd name="connsiteX193" fmla="*/ 1183341 w 1815353"/>
              <a:gd name="connsiteY193" fmla="*/ 1595717 h 1676400"/>
              <a:gd name="connsiteX194" fmla="*/ 1210235 w 1815353"/>
              <a:gd name="connsiteY194" fmla="*/ 1582270 h 1676400"/>
              <a:gd name="connsiteX195" fmla="*/ 1250577 w 1815353"/>
              <a:gd name="connsiteY195" fmla="*/ 1564341 h 1676400"/>
              <a:gd name="connsiteX196" fmla="*/ 1264024 w 1815353"/>
              <a:gd name="connsiteY196" fmla="*/ 1559858 h 1676400"/>
              <a:gd name="connsiteX197" fmla="*/ 1290918 w 1815353"/>
              <a:gd name="connsiteY197" fmla="*/ 1546411 h 1676400"/>
              <a:gd name="connsiteX198" fmla="*/ 1304365 w 1815353"/>
              <a:gd name="connsiteY198" fmla="*/ 1537447 h 1676400"/>
              <a:gd name="connsiteX199" fmla="*/ 1331259 w 1815353"/>
              <a:gd name="connsiteY199" fmla="*/ 1528482 h 1676400"/>
              <a:gd name="connsiteX200" fmla="*/ 1344706 w 1815353"/>
              <a:gd name="connsiteY200" fmla="*/ 1524000 h 1676400"/>
              <a:gd name="connsiteX201" fmla="*/ 1376082 w 1815353"/>
              <a:gd name="connsiteY201" fmla="*/ 1519517 h 1676400"/>
              <a:gd name="connsiteX202" fmla="*/ 1456765 w 1815353"/>
              <a:gd name="connsiteY202" fmla="*/ 1524000 h 1676400"/>
              <a:gd name="connsiteX203" fmla="*/ 1483659 w 1815353"/>
              <a:gd name="connsiteY203" fmla="*/ 1537447 h 1676400"/>
              <a:gd name="connsiteX204" fmla="*/ 1497106 w 1815353"/>
              <a:gd name="connsiteY204" fmla="*/ 1541929 h 1676400"/>
              <a:gd name="connsiteX205" fmla="*/ 1519518 w 1815353"/>
              <a:gd name="connsiteY205" fmla="*/ 1541929 h 1676400"/>
              <a:gd name="connsiteX0" fmla="*/ 1519518 w 1815353"/>
              <a:gd name="connsiteY0" fmla="*/ 1541929 h 1676400"/>
              <a:gd name="connsiteX1" fmla="*/ 1506071 w 1815353"/>
              <a:gd name="connsiteY1" fmla="*/ 1528482 h 1676400"/>
              <a:gd name="connsiteX2" fmla="*/ 1501588 w 1815353"/>
              <a:gd name="connsiteY2" fmla="*/ 1510552 h 1676400"/>
              <a:gd name="connsiteX3" fmla="*/ 1497106 w 1815353"/>
              <a:gd name="connsiteY3" fmla="*/ 1497105 h 1676400"/>
              <a:gd name="connsiteX4" fmla="*/ 1488141 w 1815353"/>
              <a:gd name="connsiteY4" fmla="*/ 1443317 h 1676400"/>
              <a:gd name="connsiteX5" fmla="*/ 1479177 w 1815353"/>
              <a:gd name="connsiteY5" fmla="*/ 1402976 h 1676400"/>
              <a:gd name="connsiteX6" fmla="*/ 1474694 w 1815353"/>
              <a:gd name="connsiteY6" fmla="*/ 1362635 h 1676400"/>
              <a:gd name="connsiteX7" fmla="*/ 1470212 w 1815353"/>
              <a:gd name="connsiteY7" fmla="*/ 1344705 h 1676400"/>
              <a:gd name="connsiteX8" fmla="*/ 1465729 w 1815353"/>
              <a:gd name="connsiteY8" fmla="*/ 1322294 h 1676400"/>
              <a:gd name="connsiteX9" fmla="*/ 1456765 w 1815353"/>
              <a:gd name="connsiteY9" fmla="*/ 1286435 h 1676400"/>
              <a:gd name="connsiteX10" fmla="*/ 1443318 w 1815353"/>
              <a:gd name="connsiteY10" fmla="*/ 1192305 h 1676400"/>
              <a:gd name="connsiteX11" fmla="*/ 1438835 w 1815353"/>
              <a:gd name="connsiteY11" fmla="*/ 1169894 h 1676400"/>
              <a:gd name="connsiteX12" fmla="*/ 1434353 w 1815353"/>
              <a:gd name="connsiteY12" fmla="*/ 1147482 h 1676400"/>
              <a:gd name="connsiteX13" fmla="*/ 1425388 w 1815353"/>
              <a:gd name="connsiteY13" fmla="*/ 1066800 h 1676400"/>
              <a:gd name="connsiteX14" fmla="*/ 1416424 w 1815353"/>
              <a:gd name="connsiteY14" fmla="*/ 1013011 h 1676400"/>
              <a:gd name="connsiteX15" fmla="*/ 1411941 w 1815353"/>
              <a:gd name="connsiteY15" fmla="*/ 986117 h 1676400"/>
              <a:gd name="connsiteX16" fmla="*/ 1407459 w 1815353"/>
              <a:gd name="connsiteY16" fmla="*/ 851647 h 1676400"/>
              <a:gd name="connsiteX17" fmla="*/ 1402977 w 1815353"/>
              <a:gd name="connsiteY17" fmla="*/ 824752 h 1676400"/>
              <a:gd name="connsiteX18" fmla="*/ 1394012 w 1815353"/>
              <a:gd name="connsiteY18" fmla="*/ 775447 h 1676400"/>
              <a:gd name="connsiteX19" fmla="*/ 1380565 w 1815353"/>
              <a:gd name="connsiteY19" fmla="*/ 676835 h 1676400"/>
              <a:gd name="connsiteX20" fmla="*/ 1371600 w 1815353"/>
              <a:gd name="connsiteY20" fmla="*/ 623047 h 1676400"/>
              <a:gd name="connsiteX21" fmla="*/ 1376082 w 1815353"/>
              <a:gd name="connsiteY21" fmla="*/ 515470 h 1676400"/>
              <a:gd name="connsiteX22" fmla="*/ 1385047 w 1815353"/>
              <a:gd name="connsiteY22" fmla="*/ 488576 h 1676400"/>
              <a:gd name="connsiteX23" fmla="*/ 1389529 w 1815353"/>
              <a:gd name="connsiteY23" fmla="*/ 475129 h 1676400"/>
              <a:gd name="connsiteX24" fmla="*/ 1402977 w 1815353"/>
              <a:gd name="connsiteY24" fmla="*/ 434788 h 1676400"/>
              <a:gd name="connsiteX25" fmla="*/ 1407459 w 1815353"/>
              <a:gd name="connsiteY25" fmla="*/ 421341 h 1676400"/>
              <a:gd name="connsiteX26" fmla="*/ 1434353 w 1815353"/>
              <a:gd name="connsiteY26" fmla="*/ 398929 h 1676400"/>
              <a:gd name="connsiteX27" fmla="*/ 1470212 w 1815353"/>
              <a:gd name="connsiteY27" fmla="*/ 403411 h 1676400"/>
              <a:gd name="connsiteX28" fmla="*/ 1510553 w 1815353"/>
              <a:gd name="connsiteY28" fmla="*/ 430305 h 1676400"/>
              <a:gd name="connsiteX29" fmla="*/ 1519518 w 1815353"/>
              <a:gd name="connsiteY29" fmla="*/ 443752 h 1676400"/>
              <a:gd name="connsiteX30" fmla="*/ 1532965 w 1815353"/>
              <a:gd name="connsiteY30" fmla="*/ 470647 h 1676400"/>
              <a:gd name="connsiteX31" fmla="*/ 1559859 w 1815353"/>
              <a:gd name="connsiteY31" fmla="*/ 524435 h 1676400"/>
              <a:gd name="connsiteX32" fmla="*/ 1586753 w 1815353"/>
              <a:gd name="connsiteY32" fmla="*/ 542364 h 1676400"/>
              <a:gd name="connsiteX33" fmla="*/ 1600200 w 1815353"/>
              <a:gd name="connsiteY33" fmla="*/ 551329 h 1676400"/>
              <a:gd name="connsiteX34" fmla="*/ 1627094 w 1815353"/>
              <a:gd name="connsiteY34" fmla="*/ 569258 h 1676400"/>
              <a:gd name="connsiteX35" fmla="*/ 1636059 w 1815353"/>
              <a:gd name="connsiteY35" fmla="*/ 582705 h 1676400"/>
              <a:gd name="connsiteX36" fmla="*/ 1662953 w 1815353"/>
              <a:gd name="connsiteY36" fmla="*/ 591670 h 1676400"/>
              <a:gd name="connsiteX37" fmla="*/ 1653988 w 1815353"/>
              <a:gd name="connsiteY37" fmla="*/ 551329 h 1676400"/>
              <a:gd name="connsiteX38" fmla="*/ 1671918 w 1815353"/>
              <a:gd name="connsiteY38" fmla="*/ 542364 h 1676400"/>
              <a:gd name="connsiteX39" fmla="*/ 1685365 w 1815353"/>
              <a:gd name="connsiteY39" fmla="*/ 551329 h 1676400"/>
              <a:gd name="connsiteX40" fmla="*/ 1698812 w 1815353"/>
              <a:gd name="connsiteY40" fmla="*/ 555811 h 1676400"/>
              <a:gd name="connsiteX41" fmla="*/ 1716741 w 1815353"/>
              <a:gd name="connsiteY41" fmla="*/ 564776 h 1676400"/>
              <a:gd name="connsiteX42" fmla="*/ 1712259 w 1815353"/>
              <a:gd name="connsiteY42" fmla="*/ 542364 h 1676400"/>
              <a:gd name="connsiteX43" fmla="*/ 1694329 w 1815353"/>
              <a:gd name="connsiteY43" fmla="*/ 515470 h 1676400"/>
              <a:gd name="connsiteX44" fmla="*/ 1730188 w 1815353"/>
              <a:gd name="connsiteY44" fmla="*/ 524435 h 1676400"/>
              <a:gd name="connsiteX45" fmla="*/ 1716741 w 1815353"/>
              <a:gd name="connsiteY45" fmla="*/ 493058 h 1676400"/>
              <a:gd name="connsiteX46" fmla="*/ 1712259 w 1815353"/>
              <a:gd name="connsiteY46" fmla="*/ 479611 h 1676400"/>
              <a:gd name="connsiteX47" fmla="*/ 1734671 w 1815353"/>
              <a:gd name="connsiteY47" fmla="*/ 484094 h 1676400"/>
              <a:gd name="connsiteX48" fmla="*/ 1748118 w 1815353"/>
              <a:gd name="connsiteY48" fmla="*/ 488576 h 1676400"/>
              <a:gd name="connsiteX49" fmla="*/ 1766047 w 1815353"/>
              <a:gd name="connsiteY49" fmla="*/ 493058 h 1676400"/>
              <a:gd name="connsiteX50" fmla="*/ 1761565 w 1815353"/>
              <a:gd name="connsiteY50" fmla="*/ 475129 h 1676400"/>
              <a:gd name="connsiteX51" fmla="*/ 1752600 w 1815353"/>
              <a:gd name="connsiteY51" fmla="*/ 457200 h 1676400"/>
              <a:gd name="connsiteX52" fmla="*/ 1766047 w 1815353"/>
              <a:gd name="connsiteY52" fmla="*/ 452717 h 1676400"/>
              <a:gd name="connsiteX53" fmla="*/ 1801906 w 1815353"/>
              <a:gd name="connsiteY53" fmla="*/ 448235 h 1676400"/>
              <a:gd name="connsiteX54" fmla="*/ 1815353 w 1815353"/>
              <a:gd name="connsiteY54" fmla="*/ 421341 h 1676400"/>
              <a:gd name="connsiteX55" fmla="*/ 1801906 w 1815353"/>
              <a:gd name="connsiteY55" fmla="*/ 367552 h 1676400"/>
              <a:gd name="connsiteX56" fmla="*/ 1792941 w 1815353"/>
              <a:gd name="connsiteY56" fmla="*/ 340658 h 1676400"/>
              <a:gd name="connsiteX57" fmla="*/ 1788459 w 1815353"/>
              <a:gd name="connsiteY57" fmla="*/ 327211 h 1676400"/>
              <a:gd name="connsiteX58" fmla="*/ 1779494 w 1815353"/>
              <a:gd name="connsiteY58" fmla="*/ 273423 h 1676400"/>
              <a:gd name="connsiteX59" fmla="*/ 1770529 w 1815353"/>
              <a:gd name="connsiteY59" fmla="*/ 246529 h 1676400"/>
              <a:gd name="connsiteX60" fmla="*/ 1752600 w 1815353"/>
              <a:gd name="connsiteY60" fmla="*/ 215152 h 1676400"/>
              <a:gd name="connsiteX61" fmla="*/ 1739153 w 1815353"/>
              <a:gd name="connsiteY61" fmla="*/ 188258 h 1676400"/>
              <a:gd name="connsiteX62" fmla="*/ 1730188 w 1815353"/>
              <a:gd name="connsiteY62" fmla="*/ 161364 h 1676400"/>
              <a:gd name="connsiteX63" fmla="*/ 1716741 w 1815353"/>
              <a:gd name="connsiteY63" fmla="*/ 134470 h 1676400"/>
              <a:gd name="connsiteX64" fmla="*/ 1703294 w 1815353"/>
              <a:gd name="connsiteY64" fmla="*/ 125505 h 1676400"/>
              <a:gd name="connsiteX65" fmla="*/ 1698812 w 1815353"/>
              <a:gd name="connsiteY65" fmla="*/ 112058 h 1676400"/>
              <a:gd name="connsiteX66" fmla="*/ 1658471 w 1815353"/>
              <a:gd name="connsiteY66" fmla="*/ 80682 h 1676400"/>
              <a:gd name="connsiteX67" fmla="*/ 1627094 w 1815353"/>
              <a:gd name="connsiteY67" fmla="*/ 67235 h 1676400"/>
              <a:gd name="connsiteX68" fmla="*/ 1613647 w 1815353"/>
              <a:gd name="connsiteY68" fmla="*/ 58270 h 1676400"/>
              <a:gd name="connsiteX69" fmla="*/ 1600200 w 1815353"/>
              <a:gd name="connsiteY69" fmla="*/ 53788 h 1676400"/>
              <a:gd name="connsiteX70" fmla="*/ 1573306 w 1815353"/>
              <a:gd name="connsiteY70" fmla="*/ 35858 h 1676400"/>
              <a:gd name="connsiteX71" fmla="*/ 1559859 w 1815353"/>
              <a:gd name="connsiteY71" fmla="*/ 26894 h 1676400"/>
              <a:gd name="connsiteX72" fmla="*/ 1532965 w 1815353"/>
              <a:gd name="connsiteY72" fmla="*/ 17929 h 1676400"/>
              <a:gd name="connsiteX73" fmla="*/ 1519518 w 1815353"/>
              <a:gd name="connsiteY73" fmla="*/ 8964 h 1676400"/>
              <a:gd name="connsiteX74" fmla="*/ 1483659 w 1815353"/>
              <a:gd name="connsiteY74" fmla="*/ 0 h 1676400"/>
              <a:gd name="connsiteX75" fmla="*/ 1407459 w 1815353"/>
              <a:gd name="connsiteY75" fmla="*/ 4482 h 1676400"/>
              <a:gd name="connsiteX76" fmla="*/ 1380565 w 1815353"/>
              <a:gd name="connsiteY76" fmla="*/ 8964 h 1676400"/>
              <a:gd name="connsiteX77" fmla="*/ 1349188 w 1815353"/>
              <a:gd name="connsiteY77" fmla="*/ 13447 h 1676400"/>
              <a:gd name="connsiteX78" fmla="*/ 1304365 w 1815353"/>
              <a:gd name="connsiteY78" fmla="*/ 26894 h 1676400"/>
              <a:gd name="connsiteX79" fmla="*/ 1277471 w 1815353"/>
              <a:gd name="connsiteY79" fmla="*/ 44823 h 1676400"/>
              <a:gd name="connsiteX80" fmla="*/ 1250577 w 1815353"/>
              <a:gd name="connsiteY80" fmla="*/ 53788 h 1676400"/>
              <a:gd name="connsiteX81" fmla="*/ 1223682 w 1815353"/>
              <a:gd name="connsiteY81" fmla="*/ 67235 h 1676400"/>
              <a:gd name="connsiteX82" fmla="*/ 1196788 w 1815353"/>
              <a:gd name="connsiteY82" fmla="*/ 80682 h 1676400"/>
              <a:gd name="connsiteX83" fmla="*/ 1156447 w 1815353"/>
              <a:gd name="connsiteY83" fmla="*/ 98611 h 1676400"/>
              <a:gd name="connsiteX84" fmla="*/ 1143000 w 1815353"/>
              <a:gd name="connsiteY84" fmla="*/ 103094 h 1676400"/>
              <a:gd name="connsiteX85" fmla="*/ 1107141 w 1815353"/>
              <a:gd name="connsiteY85" fmla="*/ 116541 h 1676400"/>
              <a:gd name="connsiteX86" fmla="*/ 1075765 w 1815353"/>
              <a:gd name="connsiteY86" fmla="*/ 129988 h 1676400"/>
              <a:gd name="connsiteX87" fmla="*/ 1062318 w 1815353"/>
              <a:gd name="connsiteY87" fmla="*/ 138952 h 1676400"/>
              <a:gd name="connsiteX88" fmla="*/ 1035424 w 1815353"/>
              <a:gd name="connsiteY88" fmla="*/ 147917 h 1676400"/>
              <a:gd name="connsiteX89" fmla="*/ 1008529 w 1815353"/>
              <a:gd name="connsiteY89" fmla="*/ 156882 h 1676400"/>
              <a:gd name="connsiteX90" fmla="*/ 995082 w 1815353"/>
              <a:gd name="connsiteY90" fmla="*/ 161364 h 1676400"/>
              <a:gd name="connsiteX91" fmla="*/ 945777 w 1815353"/>
              <a:gd name="connsiteY91" fmla="*/ 179294 h 1676400"/>
              <a:gd name="connsiteX92" fmla="*/ 927847 w 1815353"/>
              <a:gd name="connsiteY92" fmla="*/ 183776 h 1676400"/>
              <a:gd name="connsiteX93" fmla="*/ 909918 w 1815353"/>
              <a:gd name="connsiteY93" fmla="*/ 188258 h 1676400"/>
              <a:gd name="connsiteX94" fmla="*/ 865094 w 1815353"/>
              <a:gd name="connsiteY94" fmla="*/ 192741 h 1676400"/>
              <a:gd name="connsiteX95" fmla="*/ 806824 w 1815353"/>
              <a:gd name="connsiteY95" fmla="*/ 201705 h 1676400"/>
              <a:gd name="connsiteX96" fmla="*/ 721659 w 1815353"/>
              <a:gd name="connsiteY96" fmla="*/ 206188 h 1676400"/>
              <a:gd name="connsiteX97" fmla="*/ 627529 w 1815353"/>
              <a:gd name="connsiteY97" fmla="*/ 197223 h 1676400"/>
              <a:gd name="connsiteX98" fmla="*/ 578224 w 1815353"/>
              <a:gd name="connsiteY98" fmla="*/ 188258 h 1676400"/>
              <a:gd name="connsiteX99" fmla="*/ 542365 w 1815353"/>
              <a:gd name="connsiteY99" fmla="*/ 179294 h 1676400"/>
              <a:gd name="connsiteX100" fmla="*/ 510988 w 1815353"/>
              <a:gd name="connsiteY100" fmla="*/ 174811 h 1676400"/>
              <a:gd name="connsiteX101" fmla="*/ 457200 w 1815353"/>
              <a:gd name="connsiteY101" fmla="*/ 165847 h 1676400"/>
              <a:gd name="connsiteX102" fmla="*/ 246530 w 1815353"/>
              <a:gd name="connsiteY102" fmla="*/ 224117 h 1676400"/>
              <a:gd name="connsiteX103" fmla="*/ 170329 w 1815353"/>
              <a:gd name="connsiteY103" fmla="*/ 237565 h 1676400"/>
              <a:gd name="connsiteX104" fmla="*/ 71718 w 1815353"/>
              <a:gd name="connsiteY104" fmla="*/ 255494 h 1676400"/>
              <a:gd name="connsiteX105" fmla="*/ 80682 w 1815353"/>
              <a:gd name="connsiteY105" fmla="*/ 273423 h 1676400"/>
              <a:gd name="connsiteX106" fmla="*/ 49306 w 1815353"/>
              <a:gd name="connsiteY106" fmla="*/ 286870 h 1676400"/>
              <a:gd name="connsiteX107" fmla="*/ 35859 w 1815353"/>
              <a:gd name="connsiteY107" fmla="*/ 300317 h 1676400"/>
              <a:gd name="connsiteX108" fmla="*/ 49306 w 1815353"/>
              <a:gd name="connsiteY108" fmla="*/ 304800 h 1676400"/>
              <a:gd name="connsiteX109" fmla="*/ 98612 w 1815353"/>
              <a:gd name="connsiteY109" fmla="*/ 309282 h 1676400"/>
              <a:gd name="connsiteX110" fmla="*/ 116541 w 1815353"/>
              <a:gd name="connsiteY110" fmla="*/ 313764 h 1676400"/>
              <a:gd name="connsiteX111" fmla="*/ 94129 w 1815353"/>
              <a:gd name="connsiteY111" fmla="*/ 327211 h 1676400"/>
              <a:gd name="connsiteX112" fmla="*/ 76200 w 1815353"/>
              <a:gd name="connsiteY112" fmla="*/ 331694 h 1676400"/>
              <a:gd name="connsiteX113" fmla="*/ 62753 w 1815353"/>
              <a:gd name="connsiteY113" fmla="*/ 336176 h 1676400"/>
              <a:gd name="connsiteX114" fmla="*/ 49306 w 1815353"/>
              <a:gd name="connsiteY114" fmla="*/ 345141 h 1676400"/>
              <a:gd name="connsiteX115" fmla="*/ 53788 w 1815353"/>
              <a:gd name="connsiteY115" fmla="*/ 372035 h 1676400"/>
              <a:gd name="connsiteX116" fmla="*/ 89647 w 1815353"/>
              <a:gd name="connsiteY116" fmla="*/ 381000 h 1676400"/>
              <a:gd name="connsiteX117" fmla="*/ 103094 w 1815353"/>
              <a:gd name="connsiteY117" fmla="*/ 385482 h 1676400"/>
              <a:gd name="connsiteX118" fmla="*/ 85165 w 1815353"/>
              <a:gd name="connsiteY118" fmla="*/ 394447 h 1676400"/>
              <a:gd name="connsiteX119" fmla="*/ 44824 w 1815353"/>
              <a:gd name="connsiteY119" fmla="*/ 403411 h 1676400"/>
              <a:gd name="connsiteX120" fmla="*/ 31377 w 1815353"/>
              <a:gd name="connsiteY120" fmla="*/ 407894 h 1676400"/>
              <a:gd name="connsiteX121" fmla="*/ 17929 w 1815353"/>
              <a:gd name="connsiteY121" fmla="*/ 416858 h 1676400"/>
              <a:gd name="connsiteX122" fmla="*/ 67235 w 1815353"/>
              <a:gd name="connsiteY122" fmla="*/ 430305 h 1676400"/>
              <a:gd name="connsiteX123" fmla="*/ 26894 w 1815353"/>
              <a:gd name="connsiteY123" fmla="*/ 448235 h 1676400"/>
              <a:gd name="connsiteX124" fmla="*/ 13447 w 1815353"/>
              <a:gd name="connsiteY124" fmla="*/ 452717 h 1676400"/>
              <a:gd name="connsiteX125" fmla="*/ 0 w 1815353"/>
              <a:gd name="connsiteY125" fmla="*/ 461682 h 1676400"/>
              <a:gd name="connsiteX126" fmla="*/ 13447 w 1815353"/>
              <a:gd name="connsiteY126" fmla="*/ 470647 h 1676400"/>
              <a:gd name="connsiteX127" fmla="*/ 58271 w 1815353"/>
              <a:gd name="connsiteY127" fmla="*/ 479611 h 1676400"/>
              <a:gd name="connsiteX128" fmla="*/ 85165 w 1815353"/>
              <a:gd name="connsiteY128" fmla="*/ 484094 h 1676400"/>
              <a:gd name="connsiteX129" fmla="*/ 44824 w 1815353"/>
              <a:gd name="connsiteY129" fmla="*/ 497541 h 1676400"/>
              <a:gd name="connsiteX130" fmla="*/ 31377 w 1815353"/>
              <a:gd name="connsiteY130" fmla="*/ 502023 h 1676400"/>
              <a:gd name="connsiteX131" fmla="*/ 17929 w 1815353"/>
              <a:gd name="connsiteY131" fmla="*/ 510988 h 1676400"/>
              <a:gd name="connsiteX132" fmla="*/ 4482 w 1815353"/>
              <a:gd name="connsiteY132" fmla="*/ 515470 h 1676400"/>
              <a:gd name="connsiteX133" fmla="*/ 22412 w 1815353"/>
              <a:gd name="connsiteY133" fmla="*/ 519952 h 1676400"/>
              <a:gd name="connsiteX134" fmla="*/ 49306 w 1815353"/>
              <a:gd name="connsiteY134" fmla="*/ 528917 h 1676400"/>
              <a:gd name="connsiteX135" fmla="*/ 62753 w 1815353"/>
              <a:gd name="connsiteY135" fmla="*/ 533400 h 1676400"/>
              <a:gd name="connsiteX136" fmla="*/ 35859 w 1815353"/>
              <a:gd name="connsiteY136" fmla="*/ 555811 h 1676400"/>
              <a:gd name="connsiteX137" fmla="*/ 8965 w 1815353"/>
              <a:gd name="connsiteY137" fmla="*/ 582705 h 1676400"/>
              <a:gd name="connsiteX138" fmla="*/ 13447 w 1815353"/>
              <a:gd name="connsiteY138" fmla="*/ 600635 h 1676400"/>
              <a:gd name="connsiteX139" fmla="*/ 40341 w 1815353"/>
              <a:gd name="connsiteY139" fmla="*/ 614082 h 1676400"/>
              <a:gd name="connsiteX140" fmla="*/ 53788 w 1815353"/>
              <a:gd name="connsiteY140" fmla="*/ 623047 h 1676400"/>
              <a:gd name="connsiteX141" fmla="*/ 85165 w 1815353"/>
              <a:gd name="connsiteY141" fmla="*/ 632011 h 1676400"/>
              <a:gd name="connsiteX142" fmla="*/ 112059 w 1815353"/>
              <a:gd name="connsiteY142" fmla="*/ 640976 h 1676400"/>
              <a:gd name="connsiteX143" fmla="*/ 188259 w 1815353"/>
              <a:gd name="connsiteY143" fmla="*/ 649941 h 1676400"/>
              <a:gd name="connsiteX144" fmla="*/ 264459 w 1815353"/>
              <a:gd name="connsiteY144" fmla="*/ 645458 h 1676400"/>
              <a:gd name="connsiteX145" fmla="*/ 309282 w 1815353"/>
              <a:gd name="connsiteY145" fmla="*/ 636494 h 1676400"/>
              <a:gd name="connsiteX146" fmla="*/ 345141 w 1815353"/>
              <a:gd name="connsiteY146" fmla="*/ 632011 h 1676400"/>
              <a:gd name="connsiteX147" fmla="*/ 372035 w 1815353"/>
              <a:gd name="connsiteY147" fmla="*/ 623047 h 1676400"/>
              <a:gd name="connsiteX148" fmla="*/ 389965 w 1815353"/>
              <a:gd name="connsiteY148" fmla="*/ 618564 h 1676400"/>
              <a:gd name="connsiteX149" fmla="*/ 416859 w 1815353"/>
              <a:gd name="connsiteY149" fmla="*/ 609600 h 1676400"/>
              <a:gd name="connsiteX150" fmla="*/ 430306 w 1815353"/>
              <a:gd name="connsiteY150" fmla="*/ 605117 h 1676400"/>
              <a:gd name="connsiteX151" fmla="*/ 466165 w 1815353"/>
              <a:gd name="connsiteY151" fmla="*/ 600635 h 1676400"/>
              <a:gd name="connsiteX152" fmla="*/ 528918 w 1815353"/>
              <a:gd name="connsiteY152" fmla="*/ 587188 h 1676400"/>
              <a:gd name="connsiteX153" fmla="*/ 654424 w 1815353"/>
              <a:gd name="connsiteY153" fmla="*/ 582705 h 1676400"/>
              <a:gd name="connsiteX154" fmla="*/ 757518 w 1815353"/>
              <a:gd name="connsiteY154" fmla="*/ 569258 h 1676400"/>
              <a:gd name="connsiteX155" fmla="*/ 815788 w 1815353"/>
              <a:gd name="connsiteY155" fmla="*/ 555811 h 1676400"/>
              <a:gd name="connsiteX156" fmla="*/ 856129 w 1815353"/>
              <a:gd name="connsiteY156" fmla="*/ 551329 h 1676400"/>
              <a:gd name="connsiteX157" fmla="*/ 909918 w 1815353"/>
              <a:gd name="connsiteY157" fmla="*/ 555811 h 1676400"/>
              <a:gd name="connsiteX158" fmla="*/ 936812 w 1815353"/>
              <a:gd name="connsiteY158" fmla="*/ 578223 h 1676400"/>
              <a:gd name="connsiteX159" fmla="*/ 950259 w 1815353"/>
              <a:gd name="connsiteY159" fmla="*/ 596152 h 1676400"/>
              <a:gd name="connsiteX160" fmla="*/ 959224 w 1815353"/>
              <a:gd name="connsiteY160" fmla="*/ 609600 h 1676400"/>
              <a:gd name="connsiteX161" fmla="*/ 972671 w 1815353"/>
              <a:gd name="connsiteY161" fmla="*/ 618564 h 1676400"/>
              <a:gd name="connsiteX162" fmla="*/ 986118 w 1815353"/>
              <a:gd name="connsiteY162" fmla="*/ 649941 h 1676400"/>
              <a:gd name="connsiteX163" fmla="*/ 990600 w 1815353"/>
              <a:gd name="connsiteY163" fmla="*/ 667870 h 1676400"/>
              <a:gd name="connsiteX164" fmla="*/ 999565 w 1815353"/>
              <a:gd name="connsiteY164" fmla="*/ 685800 h 1676400"/>
              <a:gd name="connsiteX165" fmla="*/ 1004047 w 1815353"/>
              <a:gd name="connsiteY165" fmla="*/ 708211 h 1676400"/>
              <a:gd name="connsiteX166" fmla="*/ 1008529 w 1815353"/>
              <a:gd name="connsiteY166" fmla="*/ 721658 h 1676400"/>
              <a:gd name="connsiteX167" fmla="*/ 1013012 w 1815353"/>
              <a:gd name="connsiteY167" fmla="*/ 739588 h 1676400"/>
              <a:gd name="connsiteX168" fmla="*/ 999565 w 1815353"/>
              <a:gd name="connsiteY168" fmla="*/ 941294 h 1676400"/>
              <a:gd name="connsiteX169" fmla="*/ 990600 w 1815353"/>
              <a:gd name="connsiteY169" fmla="*/ 995082 h 1676400"/>
              <a:gd name="connsiteX170" fmla="*/ 981635 w 1815353"/>
              <a:gd name="connsiteY170" fmla="*/ 1138517 h 1676400"/>
              <a:gd name="connsiteX171" fmla="*/ 986118 w 1815353"/>
              <a:gd name="connsiteY171" fmla="*/ 1232647 h 1676400"/>
              <a:gd name="connsiteX172" fmla="*/ 990600 w 1815353"/>
              <a:gd name="connsiteY172" fmla="*/ 1272988 h 1676400"/>
              <a:gd name="connsiteX173" fmla="*/ 1004047 w 1815353"/>
              <a:gd name="connsiteY173" fmla="*/ 1344705 h 1676400"/>
              <a:gd name="connsiteX174" fmla="*/ 1008529 w 1815353"/>
              <a:gd name="connsiteY174" fmla="*/ 1389529 h 1676400"/>
              <a:gd name="connsiteX175" fmla="*/ 1013012 w 1815353"/>
              <a:gd name="connsiteY175" fmla="*/ 1402976 h 1676400"/>
              <a:gd name="connsiteX176" fmla="*/ 1017494 w 1815353"/>
              <a:gd name="connsiteY176" fmla="*/ 1425388 h 1676400"/>
              <a:gd name="connsiteX177" fmla="*/ 1026459 w 1815353"/>
              <a:gd name="connsiteY177" fmla="*/ 1456764 h 1676400"/>
              <a:gd name="connsiteX178" fmla="*/ 1030941 w 1815353"/>
              <a:gd name="connsiteY178" fmla="*/ 1474694 h 1676400"/>
              <a:gd name="connsiteX179" fmla="*/ 1035424 w 1815353"/>
              <a:gd name="connsiteY179" fmla="*/ 1501588 h 1676400"/>
              <a:gd name="connsiteX180" fmla="*/ 1044388 w 1815353"/>
              <a:gd name="connsiteY180" fmla="*/ 1519517 h 1676400"/>
              <a:gd name="connsiteX181" fmla="*/ 1048871 w 1815353"/>
              <a:gd name="connsiteY181" fmla="*/ 1537447 h 1676400"/>
              <a:gd name="connsiteX182" fmla="*/ 1053353 w 1815353"/>
              <a:gd name="connsiteY182" fmla="*/ 1550894 h 1676400"/>
              <a:gd name="connsiteX183" fmla="*/ 1057835 w 1815353"/>
              <a:gd name="connsiteY183" fmla="*/ 1568823 h 1676400"/>
              <a:gd name="connsiteX184" fmla="*/ 1071282 w 1815353"/>
              <a:gd name="connsiteY184" fmla="*/ 1609164 h 1676400"/>
              <a:gd name="connsiteX185" fmla="*/ 1080247 w 1815353"/>
              <a:gd name="connsiteY185" fmla="*/ 1636058 h 1676400"/>
              <a:gd name="connsiteX186" fmla="*/ 1093694 w 1815353"/>
              <a:gd name="connsiteY186" fmla="*/ 1676400 h 1676400"/>
              <a:gd name="connsiteX187" fmla="*/ 1102659 w 1815353"/>
              <a:gd name="connsiteY187" fmla="*/ 1662952 h 1676400"/>
              <a:gd name="connsiteX188" fmla="*/ 1107141 w 1815353"/>
              <a:gd name="connsiteY188" fmla="*/ 1649505 h 1676400"/>
              <a:gd name="connsiteX189" fmla="*/ 1120588 w 1815353"/>
              <a:gd name="connsiteY189" fmla="*/ 1640541 h 1676400"/>
              <a:gd name="connsiteX190" fmla="*/ 1134035 w 1815353"/>
              <a:gd name="connsiteY190" fmla="*/ 1627094 h 1676400"/>
              <a:gd name="connsiteX191" fmla="*/ 1147482 w 1815353"/>
              <a:gd name="connsiteY191" fmla="*/ 1618129 h 1676400"/>
              <a:gd name="connsiteX192" fmla="*/ 1174377 w 1815353"/>
              <a:gd name="connsiteY192" fmla="*/ 1609164 h 1676400"/>
              <a:gd name="connsiteX193" fmla="*/ 1183341 w 1815353"/>
              <a:gd name="connsiteY193" fmla="*/ 1595717 h 1676400"/>
              <a:gd name="connsiteX194" fmla="*/ 1210235 w 1815353"/>
              <a:gd name="connsiteY194" fmla="*/ 1582270 h 1676400"/>
              <a:gd name="connsiteX195" fmla="*/ 1250577 w 1815353"/>
              <a:gd name="connsiteY195" fmla="*/ 1564341 h 1676400"/>
              <a:gd name="connsiteX196" fmla="*/ 1264024 w 1815353"/>
              <a:gd name="connsiteY196" fmla="*/ 1559858 h 1676400"/>
              <a:gd name="connsiteX197" fmla="*/ 1290918 w 1815353"/>
              <a:gd name="connsiteY197" fmla="*/ 1546411 h 1676400"/>
              <a:gd name="connsiteX198" fmla="*/ 1304365 w 1815353"/>
              <a:gd name="connsiteY198" fmla="*/ 1537447 h 1676400"/>
              <a:gd name="connsiteX199" fmla="*/ 1331259 w 1815353"/>
              <a:gd name="connsiteY199" fmla="*/ 1528482 h 1676400"/>
              <a:gd name="connsiteX200" fmla="*/ 1344706 w 1815353"/>
              <a:gd name="connsiteY200" fmla="*/ 1524000 h 1676400"/>
              <a:gd name="connsiteX201" fmla="*/ 1376082 w 1815353"/>
              <a:gd name="connsiteY201" fmla="*/ 1519517 h 1676400"/>
              <a:gd name="connsiteX202" fmla="*/ 1456765 w 1815353"/>
              <a:gd name="connsiteY202" fmla="*/ 1524000 h 1676400"/>
              <a:gd name="connsiteX203" fmla="*/ 1483659 w 1815353"/>
              <a:gd name="connsiteY203" fmla="*/ 1537447 h 1676400"/>
              <a:gd name="connsiteX204" fmla="*/ 1497106 w 1815353"/>
              <a:gd name="connsiteY204" fmla="*/ 1541929 h 1676400"/>
              <a:gd name="connsiteX205" fmla="*/ 1519518 w 1815353"/>
              <a:gd name="connsiteY205" fmla="*/ 1541929 h 1676400"/>
              <a:gd name="connsiteX0" fmla="*/ 1519518 w 1815353"/>
              <a:gd name="connsiteY0" fmla="*/ 1541929 h 1676400"/>
              <a:gd name="connsiteX1" fmla="*/ 1506071 w 1815353"/>
              <a:gd name="connsiteY1" fmla="*/ 1528482 h 1676400"/>
              <a:gd name="connsiteX2" fmla="*/ 1501588 w 1815353"/>
              <a:gd name="connsiteY2" fmla="*/ 1510552 h 1676400"/>
              <a:gd name="connsiteX3" fmla="*/ 1497106 w 1815353"/>
              <a:gd name="connsiteY3" fmla="*/ 1497105 h 1676400"/>
              <a:gd name="connsiteX4" fmla="*/ 1488141 w 1815353"/>
              <a:gd name="connsiteY4" fmla="*/ 1443317 h 1676400"/>
              <a:gd name="connsiteX5" fmla="*/ 1479177 w 1815353"/>
              <a:gd name="connsiteY5" fmla="*/ 1402976 h 1676400"/>
              <a:gd name="connsiteX6" fmla="*/ 1474694 w 1815353"/>
              <a:gd name="connsiteY6" fmla="*/ 1362635 h 1676400"/>
              <a:gd name="connsiteX7" fmla="*/ 1470212 w 1815353"/>
              <a:gd name="connsiteY7" fmla="*/ 1344705 h 1676400"/>
              <a:gd name="connsiteX8" fmla="*/ 1465729 w 1815353"/>
              <a:gd name="connsiteY8" fmla="*/ 1322294 h 1676400"/>
              <a:gd name="connsiteX9" fmla="*/ 1456765 w 1815353"/>
              <a:gd name="connsiteY9" fmla="*/ 1286435 h 1676400"/>
              <a:gd name="connsiteX10" fmla="*/ 1443318 w 1815353"/>
              <a:gd name="connsiteY10" fmla="*/ 1192305 h 1676400"/>
              <a:gd name="connsiteX11" fmla="*/ 1438835 w 1815353"/>
              <a:gd name="connsiteY11" fmla="*/ 1169894 h 1676400"/>
              <a:gd name="connsiteX12" fmla="*/ 1434353 w 1815353"/>
              <a:gd name="connsiteY12" fmla="*/ 1147482 h 1676400"/>
              <a:gd name="connsiteX13" fmla="*/ 1425388 w 1815353"/>
              <a:gd name="connsiteY13" fmla="*/ 1066800 h 1676400"/>
              <a:gd name="connsiteX14" fmla="*/ 1416424 w 1815353"/>
              <a:gd name="connsiteY14" fmla="*/ 1013011 h 1676400"/>
              <a:gd name="connsiteX15" fmla="*/ 1411941 w 1815353"/>
              <a:gd name="connsiteY15" fmla="*/ 986117 h 1676400"/>
              <a:gd name="connsiteX16" fmla="*/ 1407459 w 1815353"/>
              <a:gd name="connsiteY16" fmla="*/ 851647 h 1676400"/>
              <a:gd name="connsiteX17" fmla="*/ 1402977 w 1815353"/>
              <a:gd name="connsiteY17" fmla="*/ 824752 h 1676400"/>
              <a:gd name="connsiteX18" fmla="*/ 1394012 w 1815353"/>
              <a:gd name="connsiteY18" fmla="*/ 775447 h 1676400"/>
              <a:gd name="connsiteX19" fmla="*/ 1380565 w 1815353"/>
              <a:gd name="connsiteY19" fmla="*/ 676835 h 1676400"/>
              <a:gd name="connsiteX20" fmla="*/ 1371600 w 1815353"/>
              <a:gd name="connsiteY20" fmla="*/ 623047 h 1676400"/>
              <a:gd name="connsiteX21" fmla="*/ 1376082 w 1815353"/>
              <a:gd name="connsiteY21" fmla="*/ 515470 h 1676400"/>
              <a:gd name="connsiteX22" fmla="*/ 1385047 w 1815353"/>
              <a:gd name="connsiteY22" fmla="*/ 488576 h 1676400"/>
              <a:gd name="connsiteX23" fmla="*/ 1389529 w 1815353"/>
              <a:gd name="connsiteY23" fmla="*/ 475129 h 1676400"/>
              <a:gd name="connsiteX24" fmla="*/ 1402977 w 1815353"/>
              <a:gd name="connsiteY24" fmla="*/ 434788 h 1676400"/>
              <a:gd name="connsiteX25" fmla="*/ 1407459 w 1815353"/>
              <a:gd name="connsiteY25" fmla="*/ 421341 h 1676400"/>
              <a:gd name="connsiteX26" fmla="*/ 1434353 w 1815353"/>
              <a:gd name="connsiteY26" fmla="*/ 398929 h 1676400"/>
              <a:gd name="connsiteX27" fmla="*/ 1470212 w 1815353"/>
              <a:gd name="connsiteY27" fmla="*/ 403411 h 1676400"/>
              <a:gd name="connsiteX28" fmla="*/ 1510553 w 1815353"/>
              <a:gd name="connsiteY28" fmla="*/ 430305 h 1676400"/>
              <a:gd name="connsiteX29" fmla="*/ 1519518 w 1815353"/>
              <a:gd name="connsiteY29" fmla="*/ 443752 h 1676400"/>
              <a:gd name="connsiteX30" fmla="*/ 1532965 w 1815353"/>
              <a:gd name="connsiteY30" fmla="*/ 470647 h 1676400"/>
              <a:gd name="connsiteX31" fmla="*/ 1559859 w 1815353"/>
              <a:gd name="connsiteY31" fmla="*/ 524435 h 1676400"/>
              <a:gd name="connsiteX32" fmla="*/ 1586753 w 1815353"/>
              <a:gd name="connsiteY32" fmla="*/ 542364 h 1676400"/>
              <a:gd name="connsiteX33" fmla="*/ 1600200 w 1815353"/>
              <a:gd name="connsiteY33" fmla="*/ 551329 h 1676400"/>
              <a:gd name="connsiteX34" fmla="*/ 1627094 w 1815353"/>
              <a:gd name="connsiteY34" fmla="*/ 569258 h 1676400"/>
              <a:gd name="connsiteX35" fmla="*/ 1636059 w 1815353"/>
              <a:gd name="connsiteY35" fmla="*/ 582705 h 1676400"/>
              <a:gd name="connsiteX36" fmla="*/ 1662953 w 1815353"/>
              <a:gd name="connsiteY36" fmla="*/ 591670 h 1676400"/>
              <a:gd name="connsiteX37" fmla="*/ 1653988 w 1815353"/>
              <a:gd name="connsiteY37" fmla="*/ 551329 h 1676400"/>
              <a:gd name="connsiteX38" fmla="*/ 1671918 w 1815353"/>
              <a:gd name="connsiteY38" fmla="*/ 542364 h 1676400"/>
              <a:gd name="connsiteX39" fmla="*/ 1685365 w 1815353"/>
              <a:gd name="connsiteY39" fmla="*/ 551329 h 1676400"/>
              <a:gd name="connsiteX40" fmla="*/ 1698812 w 1815353"/>
              <a:gd name="connsiteY40" fmla="*/ 555811 h 1676400"/>
              <a:gd name="connsiteX41" fmla="*/ 1716741 w 1815353"/>
              <a:gd name="connsiteY41" fmla="*/ 564776 h 1676400"/>
              <a:gd name="connsiteX42" fmla="*/ 1712259 w 1815353"/>
              <a:gd name="connsiteY42" fmla="*/ 542364 h 1676400"/>
              <a:gd name="connsiteX43" fmla="*/ 1694329 w 1815353"/>
              <a:gd name="connsiteY43" fmla="*/ 515470 h 1676400"/>
              <a:gd name="connsiteX44" fmla="*/ 1730188 w 1815353"/>
              <a:gd name="connsiteY44" fmla="*/ 524435 h 1676400"/>
              <a:gd name="connsiteX45" fmla="*/ 1716741 w 1815353"/>
              <a:gd name="connsiteY45" fmla="*/ 493058 h 1676400"/>
              <a:gd name="connsiteX46" fmla="*/ 1712259 w 1815353"/>
              <a:gd name="connsiteY46" fmla="*/ 479611 h 1676400"/>
              <a:gd name="connsiteX47" fmla="*/ 1734671 w 1815353"/>
              <a:gd name="connsiteY47" fmla="*/ 484094 h 1676400"/>
              <a:gd name="connsiteX48" fmla="*/ 1748118 w 1815353"/>
              <a:gd name="connsiteY48" fmla="*/ 488576 h 1676400"/>
              <a:gd name="connsiteX49" fmla="*/ 1766047 w 1815353"/>
              <a:gd name="connsiteY49" fmla="*/ 493058 h 1676400"/>
              <a:gd name="connsiteX50" fmla="*/ 1761565 w 1815353"/>
              <a:gd name="connsiteY50" fmla="*/ 475129 h 1676400"/>
              <a:gd name="connsiteX51" fmla="*/ 1752600 w 1815353"/>
              <a:gd name="connsiteY51" fmla="*/ 457200 h 1676400"/>
              <a:gd name="connsiteX52" fmla="*/ 1766047 w 1815353"/>
              <a:gd name="connsiteY52" fmla="*/ 452717 h 1676400"/>
              <a:gd name="connsiteX53" fmla="*/ 1801906 w 1815353"/>
              <a:gd name="connsiteY53" fmla="*/ 448235 h 1676400"/>
              <a:gd name="connsiteX54" fmla="*/ 1815353 w 1815353"/>
              <a:gd name="connsiteY54" fmla="*/ 421341 h 1676400"/>
              <a:gd name="connsiteX55" fmla="*/ 1801906 w 1815353"/>
              <a:gd name="connsiteY55" fmla="*/ 367552 h 1676400"/>
              <a:gd name="connsiteX56" fmla="*/ 1792941 w 1815353"/>
              <a:gd name="connsiteY56" fmla="*/ 340658 h 1676400"/>
              <a:gd name="connsiteX57" fmla="*/ 1788459 w 1815353"/>
              <a:gd name="connsiteY57" fmla="*/ 327211 h 1676400"/>
              <a:gd name="connsiteX58" fmla="*/ 1779494 w 1815353"/>
              <a:gd name="connsiteY58" fmla="*/ 273423 h 1676400"/>
              <a:gd name="connsiteX59" fmla="*/ 1770529 w 1815353"/>
              <a:gd name="connsiteY59" fmla="*/ 246529 h 1676400"/>
              <a:gd name="connsiteX60" fmla="*/ 1752600 w 1815353"/>
              <a:gd name="connsiteY60" fmla="*/ 215152 h 1676400"/>
              <a:gd name="connsiteX61" fmla="*/ 1739153 w 1815353"/>
              <a:gd name="connsiteY61" fmla="*/ 188258 h 1676400"/>
              <a:gd name="connsiteX62" fmla="*/ 1730188 w 1815353"/>
              <a:gd name="connsiteY62" fmla="*/ 161364 h 1676400"/>
              <a:gd name="connsiteX63" fmla="*/ 1716741 w 1815353"/>
              <a:gd name="connsiteY63" fmla="*/ 134470 h 1676400"/>
              <a:gd name="connsiteX64" fmla="*/ 1703294 w 1815353"/>
              <a:gd name="connsiteY64" fmla="*/ 125505 h 1676400"/>
              <a:gd name="connsiteX65" fmla="*/ 1698812 w 1815353"/>
              <a:gd name="connsiteY65" fmla="*/ 112058 h 1676400"/>
              <a:gd name="connsiteX66" fmla="*/ 1658471 w 1815353"/>
              <a:gd name="connsiteY66" fmla="*/ 80682 h 1676400"/>
              <a:gd name="connsiteX67" fmla="*/ 1627094 w 1815353"/>
              <a:gd name="connsiteY67" fmla="*/ 67235 h 1676400"/>
              <a:gd name="connsiteX68" fmla="*/ 1613647 w 1815353"/>
              <a:gd name="connsiteY68" fmla="*/ 58270 h 1676400"/>
              <a:gd name="connsiteX69" fmla="*/ 1600200 w 1815353"/>
              <a:gd name="connsiteY69" fmla="*/ 53788 h 1676400"/>
              <a:gd name="connsiteX70" fmla="*/ 1573306 w 1815353"/>
              <a:gd name="connsiteY70" fmla="*/ 35858 h 1676400"/>
              <a:gd name="connsiteX71" fmla="*/ 1559859 w 1815353"/>
              <a:gd name="connsiteY71" fmla="*/ 26894 h 1676400"/>
              <a:gd name="connsiteX72" fmla="*/ 1532965 w 1815353"/>
              <a:gd name="connsiteY72" fmla="*/ 17929 h 1676400"/>
              <a:gd name="connsiteX73" fmla="*/ 1519518 w 1815353"/>
              <a:gd name="connsiteY73" fmla="*/ 8964 h 1676400"/>
              <a:gd name="connsiteX74" fmla="*/ 1483659 w 1815353"/>
              <a:gd name="connsiteY74" fmla="*/ 0 h 1676400"/>
              <a:gd name="connsiteX75" fmla="*/ 1407459 w 1815353"/>
              <a:gd name="connsiteY75" fmla="*/ 4482 h 1676400"/>
              <a:gd name="connsiteX76" fmla="*/ 1380565 w 1815353"/>
              <a:gd name="connsiteY76" fmla="*/ 8964 h 1676400"/>
              <a:gd name="connsiteX77" fmla="*/ 1349188 w 1815353"/>
              <a:gd name="connsiteY77" fmla="*/ 13447 h 1676400"/>
              <a:gd name="connsiteX78" fmla="*/ 1304365 w 1815353"/>
              <a:gd name="connsiteY78" fmla="*/ 26894 h 1676400"/>
              <a:gd name="connsiteX79" fmla="*/ 1277471 w 1815353"/>
              <a:gd name="connsiteY79" fmla="*/ 44823 h 1676400"/>
              <a:gd name="connsiteX80" fmla="*/ 1250577 w 1815353"/>
              <a:gd name="connsiteY80" fmla="*/ 53788 h 1676400"/>
              <a:gd name="connsiteX81" fmla="*/ 1223682 w 1815353"/>
              <a:gd name="connsiteY81" fmla="*/ 67235 h 1676400"/>
              <a:gd name="connsiteX82" fmla="*/ 1196788 w 1815353"/>
              <a:gd name="connsiteY82" fmla="*/ 80682 h 1676400"/>
              <a:gd name="connsiteX83" fmla="*/ 1156447 w 1815353"/>
              <a:gd name="connsiteY83" fmla="*/ 98611 h 1676400"/>
              <a:gd name="connsiteX84" fmla="*/ 1143000 w 1815353"/>
              <a:gd name="connsiteY84" fmla="*/ 103094 h 1676400"/>
              <a:gd name="connsiteX85" fmla="*/ 1107141 w 1815353"/>
              <a:gd name="connsiteY85" fmla="*/ 116541 h 1676400"/>
              <a:gd name="connsiteX86" fmla="*/ 1075765 w 1815353"/>
              <a:gd name="connsiteY86" fmla="*/ 129988 h 1676400"/>
              <a:gd name="connsiteX87" fmla="*/ 1062318 w 1815353"/>
              <a:gd name="connsiteY87" fmla="*/ 138952 h 1676400"/>
              <a:gd name="connsiteX88" fmla="*/ 1035424 w 1815353"/>
              <a:gd name="connsiteY88" fmla="*/ 147917 h 1676400"/>
              <a:gd name="connsiteX89" fmla="*/ 1008529 w 1815353"/>
              <a:gd name="connsiteY89" fmla="*/ 156882 h 1676400"/>
              <a:gd name="connsiteX90" fmla="*/ 995082 w 1815353"/>
              <a:gd name="connsiteY90" fmla="*/ 161364 h 1676400"/>
              <a:gd name="connsiteX91" fmla="*/ 945777 w 1815353"/>
              <a:gd name="connsiteY91" fmla="*/ 179294 h 1676400"/>
              <a:gd name="connsiteX92" fmla="*/ 927847 w 1815353"/>
              <a:gd name="connsiteY92" fmla="*/ 183776 h 1676400"/>
              <a:gd name="connsiteX93" fmla="*/ 909918 w 1815353"/>
              <a:gd name="connsiteY93" fmla="*/ 188258 h 1676400"/>
              <a:gd name="connsiteX94" fmla="*/ 865094 w 1815353"/>
              <a:gd name="connsiteY94" fmla="*/ 192741 h 1676400"/>
              <a:gd name="connsiteX95" fmla="*/ 806824 w 1815353"/>
              <a:gd name="connsiteY95" fmla="*/ 201705 h 1676400"/>
              <a:gd name="connsiteX96" fmla="*/ 721659 w 1815353"/>
              <a:gd name="connsiteY96" fmla="*/ 206188 h 1676400"/>
              <a:gd name="connsiteX97" fmla="*/ 627529 w 1815353"/>
              <a:gd name="connsiteY97" fmla="*/ 197223 h 1676400"/>
              <a:gd name="connsiteX98" fmla="*/ 578224 w 1815353"/>
              <a:gd name="connsiteY98" fmla="*/ 188258 h 1676400"/>
              <a:gd name="connsiteX99" fmla="*/ 542365 w 1815353"/>
              <a:gd name="connsiteY99" fmla="*/ 179294 h 1676400"/>
              <a:gd name="connsiteX100" fmla="*/ 510988 w 1815353"/>
              <a:gd name="connsiteY100" fmla="*/ 174811 h 1676400"/>
              <a:gd name="connsiteX101" fmla="*/ 385482 w 1815353"/>
              <a:gd name="connsiteY101" fmla="*/ 219635 h 1676400"/>
              <a:gd name="connsiteX102" fmla="*/ 246530 w 1815353"/>
              <a:gd name="connsiteY102" fmla="*/ 224117 h 1676400"/>
              <a:gd name="connsiteX103" fmla="*/ 170329 w 1815353"/>
              <a:gd name="connsiteY103" fmla="*/ 237565 h 1676400"/>
              <a:gd name="connsiteX104" fmla="*/ 71718 w 1815353"/>
              <a:gd name="connsiteY104" fmla="*/ 255494 h 1676400"/>
              <a:gd name="connsiteX105" fmla="*/ 80682 w 1815353"/>
              <a:gd name="connsiteY105" fmla="*/ 273423 h 1676400"/>
              <a:gd name="connsiteX106" fmla="*/ 49306 w 1815353"/>
              <a:gd name="connsiteY106" fmla="*/ 286870 h 1676400"/>
              <a:gd name="connsiteX107" fmla="*/ 35859 w 1815353"/>
              <a:gd name="connsiteY107" fmla="*/ 300317 h 1676400"/>
              <a:gd name="connsiteX108" fmla="*/ 49306 w 1815353"/>
              <a:gd name="connsiteY108" fmla="*/ 304800 h 1676400"/>
              <a:gd name="connsiteX109" fmla="*/ 98612 w 1815353"/>
              <a:gd name="connsiteY109" fmla="*/ 309282 h 1676400"/>
              <a:gd name="connsiteX110" fmla="*/ 116541 w 1815353"/>
              <a:gd name="connsiteY110" fmla="*/ 313764 h 1676400"/>
              <a:gd name="connsiteX111" fmla="*/ 94129 w 1815353"/>
              <a:gd name="connsiteY111" fmla="*/ 327211 h 1676400"/>
              <a:gd name="connsiteX112" fmla="*/ 76200 w 1815353"/>
              <a:gd name="connsiteY112" fmla="*/ 331694 h 1676400"/>
              <a:gd name="connsiteX113" fmla="*/ 62753 w 1815353"/>
              <a:gd name="connsiteY113" fmla="*/ 336176 h 1676400"/>
              <a:gd name="connsiteX114" fmla="*/ 49306 w 1815353"/>
              <a:gd name="connsiteY114" fmla="*/ 345141 h 1676400"/>
              <a:gd name="connsiteX115" fmla="*/ 53788 w 1815353"/>
              <a:gd name="connsiteY115" fmla="*/ 372035 h 1676400"/>
              <a:gd name="connsiteX116" fmla="*/ 89647 w 1815353"/>
              <a:gd name="connsiteY116" fmla="*/ 381000 h 1676400"/>
              <a:gd name="connsiteX117" fmla="*/ 103094 w 1815353"/>
              <a:gd name="connsiteY117" fmla="*/ 385482 h 1676400"/>
              <a:gd name="connsiteX118" fmla="*/ 85165 w 1815353"/>
              <a:gd name="connsiteY118" fmla="*/ 394447 h 1676400"/>
              <a:gd name="connsiteX119" fmla="*/ 44824 w 1815353"/>
              <a:gd name="connsiteY119" fmla="*/ 403411 h 1676400"/>
              <a:gd name="connsiteX120" fmla="*/ 31377 w 1815353"/>
              <a:gd name="connsiteY120" fmla="*/ 407894 h 1676400"/>
              <a:gd name="connsiteX121" fmla="*/ 17929 w 1815353"/>
              <a:gd name="connsiteY121" fmla="*/ 416858 h 1676400"/>
              <a:gd name="connsiteX122" fmla="*/ 67235 w 1815353"/>
              <a:gd name="connsiteY122" fmla="*/ 430305 h 1676400"/>
              <a:gd name="connsiteX123" fmla="*/ 26894 w 1815353"/>
              <a:gd name="connsiteY123" fmla="*/ 448235 h 1676400"/>
              <a:gd name="connsiteX124" fmla="*/ 13447 w 1815353"/>
              <a:gd name="connsiteY124" fmla="*/ 452717 h 1676400"/>
              <a:gd name="connsiteX125" fmla="*/ 0 w 1815353"/>
              <a:gd name="connsiteY125" fmla="*/ 461682 h 1676400"/>
              <a:gd name="connsiteX126" fmla="*/ 13447 w 1815353"/>
              <a:gd name="connsiteY126" fmla="*/ 470647 h 1676400"/>
              <a:gd name="connsiteX127" fmla="*/ 58271 w 1815353"/>
              <a:gd name="connsiteY127" fmla="*/ 479611 h 1676400"/>
              <a:gd name="connsiteX128" fmla="*/ 85165 w 1815353"/>
              <a:gd name="connsiteY128" fmla="*/ 484094 h 1676400"/>
              <a:gd name="connsiteX129" fmla="*/ 44824 w 1815353"/>
              <a:gd name="connsiteY129" fmla="*/ 497541 h 1676400"/>
              <a:gd name="connsiteX130" fmla="*/ 31377 w 1815353"/>
              <a:gd name="connsiteY130" fmla="*/ 502023 h 1676400"/>
              <a:gd name="connsiteX131" fmla="*/ 17929 w 1815353"/>
              <a:gd name="connsiteY131" fmla="*/ 510988 h 1676400"/>
              <a:gd name="connsiteX132" fmla="*/ 4482 w 1815353"/>
              <a:gd name="connsiteY132" fmla="*/ 515470 h 1676400"/>
              <a:gd name="connsiteX133" fmla="*/ 22412 w 1815353"/>
              <a:gd name="connsiteY133" fmla="*/ 519952 h 1676400"/>
              <a:gd name="connsiteX134" fmla="*/ 49306 w 1815353"/>
              <a:gd name="connsiteY134" fmla="*/ 528917 h 1676400"/>
              <a:gd name="connsiteX135" fmla="*/ 62753 w 1815353"/>
              <a:gd name="connsiteY135" fmla="*/ 533400 h 1676400"/>
              <a:gd name="connsiteX136" fmla="*/ 35859 w 1815353"/>
              <a:gd name="connsiteY136" fmla="*/ 555811 h 1676400"/>
              <a:gd name="connsiteX137" fmla="*/ 8965 w 1815353"/>
              <a:gd name="connsiteY137" fmla="*/ 582705 h 1676400"/>
              <a:gd name="connsiteX138" fmla="*/ 13447 w 1815353"/>
              <a:gd name="connsiteY138" fmla="*/ 600635 h 1676400"/>
              <a:gd name="connsiteX139" fmla="*/ 40341 w 1815353"/>
              <a:gd name="connsiteY139" fmla="*/ 614082 h 1676400"/>
              <a:gd name="connsiteX140" fmla="*/ 53788 w 1815353"/>
              <a:gd name="connsiteY140" fmla="*/ 623047 h 1676400"/>
              <a:gd name="connsiteX141" fmla="*/ 85165 w 1815353"/>
              <a:gd name="connsiteY141" fmla="*/ 632011 h 1676400"/>
              <a:gd name="connsiteX142" fmla="*/ 112059 w 1815353"/>
              <a:gd name="connsiteY142" fmla="*/ 640976 h 1676400"/>
              <a:gd name="connsiteX143" fmla="*/ 188259 w 1815353"/>
              <a:gd name="connsiteY143" fmla="*/ 649941 h 1676400"/>
              <a:gd name="connsiteX144" fmla="*/ 264459 w 1815353"/>
              <a:gd name="connsiteY144" fmla="*/ 645458 h 1676400"/>
              <a:gd name="connsiteX145" fmla="*/ 309282 w 1815353"/>
              <a:gd name="connsiteY145" fmla="*/ 636494 h 1676400"/>
              <a:gd name="connsiteX146" fmla="*/ 345141 w 1815353"/>
              <a:gd name="connsiteY146" fmla="*/ 632011 h 1676400"/>
              <a:gd name="connsiteX147" fmla="*/ 372035 w 1815353"/>
              <a:gd name="connsiteY147" fmla="*/ 623047 h 1676400"/>
              <a:gd name="connsiteX148" fmla="*/ 389965 w 1815353"/>
              <a:gd name="connsiteY148" fmla="*/ 618564 h 1676400"/>
              <a:gd name="connsiteX149" fmla="*/ 416859 w 1815353"/>
              <a:gd name="connsiteY149" fmla="*/ 609600 h 1676400"/>
              <a:gd name="connsiteX150" fmla="*/ 430306 w 1815353"/>
              <a:gd name="connsiteY150" fmla="*/ 605117 h 1676400"/>
              <a:gd name="connsiteX151" fmla="*/ 466165 w 1815353"/>
              <a:gd name="connsiteY151" fmla="*/ 600635 h 1676400"/>
              <a:gd name="connsiteX152" fmla="*/ 528918 w 1815353"/>
              <a:gd name="connsiteY152" fmla="*/ 587188 h 1676400"/>
              <a:gd name="connsiteX153" fmla="*/ 654424 w 1815353"/>
              <a:gd name="connsiteY153" fmla="*/ 582705 h 1676400"/>
              <a:gd name="connsiteX154" fmla="*/ 757518 w 1815353"/>
              <a:gd name="connsiteY154" fmla="*/ 569258 h 1676400"/>
              <a:gd name="connsiteX155" fmla="*/ 815788 w 1815353"/>
              <a:gd name="connsiteY155" fmla="*/ 555811 h 1676400"/>
              <a:gd name="connsiteX156" fmla="*/ 856129 w 1815353"/>
              <a:gd name="connsiteY156" fmla="*/ 551329 h 1676400"/>
              <a:gd name="connsiteX157" fmla="*/ 909918 w 1815353"/>
              <a:gd name="connsiteY157" fmla="*/ 555811 h 1676400"/>
              <a:gd name="connsiteX158" fmla="*/ 936812 w 1815353"/>
              <a:gd name="connsiteY158" fmla="*/ 578223 h 1676400"/>
              <a:gd name="connsiteX159" fmla="*/ 950259 w 1815353"/>
              <a:gd name="connsiteY159" fmla="*/ 596152 h 1676400"/>
              <a:gd name="connsiteX160" fmla="*/ 959224 w 1815353"/>
              <a:gd name="connsiteY160" fmla="*/ 609600 h 1676400"/>
              <a:gd name="connsiteX161" fmla="*/ 972671 w 1815353"/>
              <a:gd name="connsiteY161" fmla="*/ 618564 h 1676400"/>
              <a:gd name="connsiteX162" fmla="*/ 986118 w 1815353"/>
              <a:gd name="connsiteY162" fmla="*/ 649941 h 1676400"/>
              <a:gd name="connsiteX163" fmla="*/ 990600 w 1815353"/>
              <a:gd name="connsiteY163" fmla="*/ 667870 h 1676400"/>
              <a:gd name="connsiteX164" fmla="*/ 999565 w 1815353"/>
              <a:gd name="connsiteY164" fmla="*/ 685800 h 1676400"/>
              <a:gd name="connsiteX165" fmla="*/ 1004047 w 1815353"/>
              <a:gd name="connsiteY165" fmla="*/ 708211 h 1676400"/>
              <a:gd name="connsiteX166" fmla="*/ 1008529 w 1815353"/>
              <a:gd name="connsiteY166" fmla="*/ 721658 h 1676400"/>
              <a:gd name="connsiteX167" fmla="*/ 1013012 w 1815353"/>
              <a:gd name="connsiteY167" fmla="*/ 739588 h 1676400"/>
              <a:gd name="connsiteX168" fmla="*/ 999565 w 1815353"/>
              <a:gd name="connsiteY168" fmla="*/ 941294 h 1676400"/>
              <a:gd name="connsiteX169" fmla="*/ 990600 w 1815353"/>
              <a:gd name="connsiteY169" fmla="*/ 995082 h 1676400"/>
              <a:gd name="connsiteX170" fmla="*/ 981635 w 1815353"/>
              <a:gd name="connsiteY170" fmla="*/ 1138517 h 1676400"/>
              <a:gd name="connsiteX171" fmla="*/ 986118 w 1815353"/>
              <a:gd name="connsiteY171" fmla="*/ 1232647 h 1676400"/>
              <a:gd name="connsiteX172" fmla="*/ 990600 w 1815353"/>
              <a:gd name="connsiteY172" fmla="*/ 1272988 h 1676400"/>
              <a:gd name="connsiteX173" fmla="*/ 1004047 w 1815353"/>
              <a:gd name="connsiteY173" fmla="*/ 1344705 h 1676400"/>
              <a:gd name="connsiteX174" fmla="*/ 1008529 w 1815353"/>
              <a:gd name="connsiteY174" fmla="*/ 1389529 h 1676400"/>
              <a:gd name="connsiteX175" fmla="*/ 1013012 w 1815353"/>
              <a:gd name="connsiteY175" fmla="*/ 1402976 h 1676400"/>
              <a:gd name="connsiteX176" fmla="*/ 1017494 w 1815353"/>
              <a:gd name="connsiteY176" fmla="*/ 1425388 h 1676400"/>
              <a:gd name="connsiteX177" fmla="*/ 1026459 w 1815353"/>
              <a:gd name="connsiteY177" fmla="*/ 1456764 h 1676400"/>
              <a:gd name="connsiteX178" fmla="*/ 1030941 w 1815353"/>
              <a:gd name="connsiteY178" fmla="*/ 1474694 h 1676400"/>
              <a:gd name="connsiteX179" fmla="*/ 1035424 w 1815353"/>
              <a:gd name="connsiteY179" fmla="*/ 1501588 h 1676400"/>
              <a:gd name="connsiteX180" fmla="*/ 1044388 w 1815353"/>
              <a:gd name="connsiteY180" fmla="*/ 1519517 h 1676400"/>
              <a:gd name="connsiteX181" fmla="*/ 1048871 w 1815353"/>
              <a:gd name="connsiteY181" fmla="*/ 1537447 h 1676400"/>
              <a:gd name="connsiteX182" fmla="*/ 1053353 w 1815353"/>
              <a:gd name="connsiteY182" fmla="*/ 1550894 h 1676400"/>
              <a:gd name="connsiteX183" fmla="*/ 1057835 w 1815353"/>
              <a:gd name="connsiteY183" fmla="*/ 1568823 h 1676400"/>
              <a:gd name="connsiteX184" fmla="*/ 1071282 w 1815353"/>
              <a:gd name="connsiteY184" fmla="*/ 1609164 h 1676400"/>
              <a:gd name="connsiteX185" fmla="*/ 1080247 w 1815353"/>
              <a:gd name="connsiteY185" fmla="*/ 1636058 h 1676400"/>
              <a:gd name="connsiteX186" fmla="*/ 1093694 w 1815353"/>
              <a:gd name="connsiteY186" fmla="*/ 1676400 h 1676400"/>
              <a:gd name="connsiteX187" fmla="*/ 1102659 w 1815353"/>
              <a:gd name="connsiteY187" fmla="*/ 1662952 h 1676400"/>
              <a:gd name="connsiteX188" fmla="*/ 1107141 w 1815353"/>
              <a:gd name="connsiteY188" fmla="*/ 1649505 h 1676400"/>
              <a:gd name="connsiteX189" fmla="*/ 1120588 w 1815353"/>
              <a:gd name="connsiteY189" fmla="*/ 1640541 h 1676400"/>
              <a:gd name="connsiteX190" fmla="*/ 1134035 w 1815353"/>
              <a:gd name="connsiteY190" fmla="*/ 1627094 h 1676400"/>
              <a:gd name="connsiteX191" fmla="*/ 1147482 w 1815353"/>
              <a:gd name="connsiteY191" fmla="*/ 1618129 h 1676400"/>
              <a:gd name="connsiteX192" fmla="*/ 1174377 w 1815353"/>
              <a:gd name="connsiteY192" fmla="*/ 1609164 h 1676400"/>
              <a:gd name="connsiteX193" fmla="*/ 1183341 w 1815353"/>
              <a:gd name="connsiteY193" fmla="*/ 1595717 h 1676400"/>
              <a:gd name="connsiteX194" fmla="*/ 1210235 w 1815353"/>
              <a:gd name="connsiteY194" fmla="*/ 1582270 h 1676400"/>
              <a:gd name="connsiteX195" fmla="*/ 1250577 w 1815353"/>
              <a:gd name="connsiteY195" fmla="*/ 1564341 h 1676400"/>
              <a:gd name="connsiteX196" fmla="*/ 1264024 w 1815353"/>
              <a:gd name="connsiteY196" fmla="*/ 1559858 h 1676400"/>
              <a:gd name="connsiteX197" fmla="*/ 1290918 w 1815353"/>
              <a:gd name="connsiteY197" fmla="*/ 1546411 h 1676400"/>
              <a:gd name="connsiteX198" fmla="*/ 1304365 w 1815353"/>
              <a:gd name="connsiteY198" fmla="*/ 1537447 h 1676400"/>
              <a:gd name="connsiteX199" fmla="*/ 1331259 w 1815353"/>
              <a:gd name="connsiteY199" fmla="*/ 1528482 h 1676400"/>
              <a:gd name="connsiteX200" fmla="*/ 1344706 w 1815353"/>
              <a:gd name="connsiteY200" fmla="*/ 1524000 h 1676400"/>
              <a:gd name="connsiteX201" fmla="*/ 1376082 w 1815353"/>
              <a:gd name="connsiteY201" fmla="*/ 1519517 h 1676400"/>
              <a:gd name="connsiteX202" fmla="*/ 1456765 w 1815353"/>
              <a:gd name="connsiteY202" fmla="*/ 1524000 h 1676400"/>
              <a:gd name="connsiteX203" fmla="*/ 1483659 w 1815353"/>
              <a:gd name="connsiteY203" fmla="*/ 1537447 h 1676400"/>
              <a:gd name="connsiteX204" fmla="*/ 1497106 w 1815353"/>
              <a:gd name="connsiteY204" fmla="*/ 1541929 h 1676400"/>
              <a:gd name="connsiteX205" fmla="*/ 1519518 w 1815353"/>
              <a:gd name="connsiteY205" fmla="*/ 1541929 h 1676400"/>
              <a:gd name="connsiteX0" fmla="*/ 1519518 w 1815353"/>
              <a:gd name="connsiteY0" fmla="*/ 1541929 h 1676400"/>
              <a:gd name="connsiteX1" fmla="*/ 1506071 w 1815353"/>
              <a:gd name="connsiteY1" fmla="*/ 1528482 h 1676400"/>
              <a:gd name="connsiteX2" fmla="*/ 1501588 w 1815353"/>
              <a:gd name="connsiteY2" fmla="*/ 1510552 h 1676400"/>
              <a:gd name="connsiteX3" fmla="*/ 1497106 w 1815353"/>
              <a:gd name="connsiteY3" fmla="*/ 1497105 h 1676400"/>
              <a:gd name="connsiteX4" fmla="*/ 1488141 w 1815353"/>
              <a:gd name="connsiteY4" fmla="*/ 1443317 h 1676400"/>
              <a:gd name="connsiteX5" fmla="*/ 1479177 w 1815353"/>
              <a:gd name="connsiteY5" fmla="*/ 1402976 h 1676400"/>
              <a:gd name="connsiteX6" fmla="*/ 1474694 w 1815353"/>
              <a:gd name="connsiteY6" fmla="*/ 1362635 h 1676400"/>
              <a:gd name="connsiteX7" fmla="*/ 1470212 w 1815353"/>
              <a:gd name="connsiteY7" fmla="*/ 1344705 h 1676400"/>
              <a:gd name="connsiteX8" fmla="*/ 1465729 w 1815353"/>
              <a:gd name="connsiteY8" fmla="*/ 1322294 h 1676400"/>
              <a:gd name="connsiteX9" fmla="*/ 1456765 w 1815353"/>
              <a:gd name="connsiteY9" fmla="*/ 1286435 h 1676400"/>
              <a:gd name="connsiteX10" fmla="*/ 1443318 w 1815353"/>
              <a:gd name="connsiteY10" fmla="*/ 1192305 h 1676400"/>
              <a:gd name="connsiteX11" fmla="*/ 1438835 w 1815353"/>
              <a:gd name="connsiteY11" fmla="*/ 1169894 h 1676400"/>
              <a:gd name="connsiteX12" fmla="*/ 1434353 w 1815353"/>
              <a:gd name="connsiteY12" fmla="*/ 1147482 h 1676400"/>
              <a:gd name="connsiteX13" fmla="*/ 1425388 w 1815353"/>
              <a:gd name="connsiteY13" fmla="*/ 1066800 h 1676400"/>
              <a:gd name="connsiteX14" fmla="*/ 1416424 w 1815353"/>
              <a:gd name="connsiteY14" fmla="*/ 1013011 h 1676400"/>
              <a:gd name="connsiteX15" fmla="*/ 1411941 w 1815353"/>
              <a:gd name="connsiteY15" fmla="*/ 986117 h 1676400"/>
              <a:gd name="connsiteX16" fmla="*/ 1407459 w 1815353"/>
              <a:gd name="connsiteY16" fmla="*/ 851647 h 1676400"/>
              <a:gd name="connsiteX17" fmla="*/ 1402977 w 1815353"/>
              <a:gd name="connsiteY17" fmla="*/ 824752 h 1676400"/>
              <a:gd name="connsiteX18" fmla="*/ 1394012 w 1815353"/>
              <a:gd name="connsiteY18" fmla="*/ 775447 h 1676400"/>
              <a:gd name="connsiteX19" fmla="*/ 1380565 w 1815353"/>
              <a:gd name="connsiteY19" fmla="*/ 676835 h 1676400"/>
              <a:gd name="connsiteX20" fmla="*/ 1371600 w 1815353"/>
              <a:gd name="connsiteY20" fmla="*/ 623047 h 1676400"/>
              <a:gd name="connsiteX21" fmla="*/ 1376082 w 1815353"/>
              <a:gd name="connsiteY21" fmla="*/ 515470 h 1676400"/>
              <a:gd name="connsiteX22" fmla="*/ 1385047 w 1815353"/>
              <a:gd name="connsiteY22" fmla="*/ 488576 h 1676400"/>
              <a:gd name="connsiteX23" fmla="*/ 1389529 w 1815353"/>
              <a:gd name="connsiteY23" fmla="*/ 475129 h 1676400"/>
              <a:gd name="connsiteX24" fmla="*/ 1402977 w 1815353"/>
              <a:gd name="connsiteY24" fmla="*/ 434788 h 1676400"/>
              <a:gd name="connsiteX25" fmla="*/ 1407459 w 1815353"/>
              <a:gd name="connsiteY25" fmla="*/ 421341 h 1676400"/>
              <a:gd name="connsiteX26" fmla="*/ 1434353 w 1815353"/>
              <a:gd name="connsiteY26" fmla="*/ 398929 h 1676400"/>
              <a:gd name="connsiteX27" fmla="*/ 1470212 w 1815353"/>
              <a:gd name="connsiteY27" fmla="*/ 403411 h 1676400"/>
              <a:gd name="connsiteX28" fmla="*/ 1510553 w 1815353"/>
              <a:gd name="connsiteY28" fmla="*/ 430305 h 1676400"/>
              <a:gd name="connsiteX29" fmla="*/ 1519518 w 1815353"/>
              <a:gd name="connsiteY29" fmla="*/ 443752 h 1676400"/>
              <a:gd name="connsiteX30" fmla="*/ 1532965 w 1815353"/>
              <a:gd name="connsiteY30" fmla="*/ 470647 h 1676400"/>
              <a:gd name="connsiteX31" fmla="*/ 1559859 w 1815353"/>
              <a:gd name="connsiteY31" fmla="*/ 524435 h 1676400"/>
              <a:gd name="connsiteX32" fmla="*/ 1586753 w 1815353"/>
              <a:gd name="connsiteY32" fmla="*/ 542364 h 1676400"/>
              <a:gd name="connsiteX33" fmla="*/ 1600200 w 1815353"/>
              <a:gd name="connsiteY33" fmla="*/ 551329 h 1676400"/>
              <a:gd name="connsiteX34" fmla="*/ 1627094 w 1815353"/>
              <a:gd name="connsiteY34" fmla="*/ 569258 h 1676400"/>
              <a:gd name="connsiteX35" fmla="*/ 1636059 w 1815353"/>
              <a:gd name="connsiteY35" fmla="*/ 582705 h 1676400"/>
              <a:gd name="connsiteX36" fmla="*/ 1662953 w 1815353"/>
              <a:gd name="connsiteY36" fmla="*/ 591670 h 1676400"/>
              <a:gd name="connsiteX37" fmla="*/ 1653988 w 1815353"/>
              <a:gd name="connsiteY37" fmla="*/ 551329 h 1676400"/>
              <a:gd name="connsiteX38" fmla="*/ 1671918 w 1815353"/>
              <a:gd name="connsiteY38" fmla="*/ 542364 h 1676400"/>
              <a:gd name="connsiteX39" fmla="*/ 1685365 w 1815353"/>
              <a:gd name="connsiteY39" fmla="*/ 551329 h 1676400"/>
              <a:gd name="connsiteX40" fmla="*/ 1698812 w 1815353"/>
              <a:gd name="connsiteY40" fmla="*/ 555811 h 1676400"/>
              <a:gd name="connsiteX41" fmla="*/ 1716741 w 1815353"/>
              <a:gd name="connsiteY41" fmla="*/ 564776 h 1676400"/>
              <a:gd name="connsiteX42" fmla="*/ 1712259 w 1815353"/>
              <a:gd name="connsiteY42" fmla="*/ 542364 h 1676400"/>
              <a:gd name="connsiteX43" fmla="*/ 1694329 w 1815353"/>
              <a:gd name="connsiteY43" fmla="*/ 515470 h 1676400"/>
              <a:gd name="connsiteX44" fmla="*/ 1730188 w 1815353"/>
              <a:gd name="connsiteY44" fmla="*/ 524435 h 1676400"/>
              <a:gd name="connsiteX45" fmla="*/ 1716741 w 1815353"/>
              <a:gd name="connsiteY45" fmla="*/ 493058 h 1676400"/>
              <a:gd name="connsiteX46" fmla="*/ 1712259 w 1815353"/>
              <a:gd name="connsiteY46" fmla="*/ 479611 h 1676400"/>
              <a:gd name="connsiteX47" fmla="*/ 1734671 w 1815353"/>
              <a:gd name="connsiteY47" fmla="*/ 484094 h 1676400"/>
              <a:gd name="connsiteX48" fmla="*/ 1748118 w 1815353"/>
              <a:gd name="connsiteY48" fmla="*/ 488576 h 1676400"/>
              <a:gd name="connsiteX49" fmla="*/ 1766047 w 1815353"/>
              <a:gd name="connsiteY49" fmla="*/ 493058 h 1676400"/>
              <a:gd name="connsiteX50" fmla="*/ 1761565 w 1815353"/>
              <a:gd name="connsiteY50" fmla="*/ 475129 h 1676400"/>
              <a:gd name="connsiteX51" fmla="*/ 1752600 w 1815353"/>
              <a:gd name="connsiteY51" fmla="*/ 457200 h 1676400"/>
              <a:gd name="connsiteX52" fmla="*/ 1766047 w 1815353"/>
              <a:gd name="connsiteY52" fmla="*/ 452717 h 1676400"/>
              <a:gd name="connsiteX53" fmla="*/ 1801906 w 1815353"/>
              <a:gd name="connsiteY53" fmla="*/ 448235 h 1676400"/>
              <a:gd name="connsiteX54" fmla="*/ 1815353 w 1815353"/>
              <a:gd name="connsiteY54" fmla="*/ 421341 h 1676400"/>
              <a:gd name="connsiteX55" fmla="*/ 1801906 w 1815353"/>
              <a:gd name="connsiteY55" fmla="*/ 367552 h 1676400"/>
              <a:gd name="connsiteX56" fmla="*/ 1792941 w 1815353"/>
              <a:gd name="connsiteY56" fmla="*/ 340658 h 1676400"/>
              <a:gd name="connsiteX57" fmla="*/ 1788459 w 1815353"/>
              <a:gd name="connsiteY57" fmla="*/ 327211 h 1676400"/>
              <a:gd name="connsiteX58" fmla="*/ 1779494 w 1815353"/>
              <a:gd name="connsiteY58" fmla="*/ 273423 h 1676400"/>
              <a:gd name="connsiteX59" fmla="*/ 1770529 w 1815353"/>
              <a:gd name="connsiteY59" fmla="*/ 246529 h 1676400"/>
              <a:gd name="connsiteX60" fmla="*/ 1752600 w 1815353"/>
              <a:gd name="connsiteY60" fmla="*/ 215152 h 1676400"/>
              <a:gd name="connsiteX61" fmla="*/ 1739153 w 1815353"/>
              <a:gd name="connsiteY61" fmla="*/ 188258 h 1676400"/>
              <a:gd name="connsiteX62" fmla="*/ 1730188 w 1815353"/>
              <a:gd name="connsiteY62" fmla="*/ 161364 h 1676400"/>
              <a:gd name="connsiteX63" fmla="*/ 1716741 w 1815353"/>
              <a:gd name="connsiteY63" fmla="*/ 134470 h 1676400"/>
              <a:gd name="connsiteX64" fmla="*/ 1703294 w 1815353"/>
              <a:gd name="connsiteY64" fmla="*/ 125505 h 1676400"/>
              <a:gd name="connsiteX65" fmla="*/ 1698812 w 1815353"/>
              <a:gd name="connsiteY65" fmla="*/ 112058 h 1676400"/>
              <a:gd name="connsiteX66" fmla="*/ 1658471 w 1815353"/>
              <a:gd name="connsiteY66" fmla="*/ 80682 h 1676400"/>
              <a:gd name="connsiteX67" fmla="*/ 1627094 w 1815353"/>
              <a:gd name="connsiteY67" fmla="*/ 67235 h 1676400"/>
              <a:gd name="connsiteX68" fmla="*/ 1613647 w 1815353"/>
              <a:gd name="connsiteY68" fmla="*/ 58270 h 1676400"/>
              <a:gd name="connsiteX69" fmla="*/ 1600200 w 1815353"/>
              <a:gd name="connsiteY69" fmla="*/ 53788 h 1676400"/>
              <a:gd name="connsiteX70" fmla="*/ 1573306 w 1815353"/>
              <a:gd name="connsiteY70" fmla="*/ 35858 h 1676400"/>
              <a:gd name="connsiteX71" fmla="*/ 1559859 w 1815353"/>
              <a:gd name="connsiteY71" fmla="*/ 26894 h 1676400"/>
              <a:gd name="connsiteX72" fmla="*/ 1532965 w 1815353"/>
              <a:gd name="connsiteY72" fmla="*/ 17929 h 1676400"/>
              <a:gd name="connsiteX73" fmla="*/ 1519518 w 1815353"/>
              <a:gd name="connsiteY73" fmla="*/ 8964 h 1676400"/>
              <a:gd name="connsiteX74" fmla="*/ 1483659 w 1815353"/>
              <a:gd name="connsiteY74" fmla="*/ 0 h 1676400"/>
              <a:gd name="connsiteX75" fmla="*/ 1407459 w 1815353"/>
              <a:gd name="connsiteY75" fmla="*/ 4482 h 1676400"/>
              <a:gd name="connsiteX76" fmla="*/ 1380565 w 1815353"/>
              <a:gd name="connsiteY76" fmla="*/ 8964 h 1676400"/>
              <a:gd name="connsiteX77" fmla="*/ 1349188 w 1815353"/>
              <a:gd name="connsiteY77" fmla="*/ 13447 h 1676400"/>
              <a:gd name="connsiteX78" fmla="*/ 1304365 w 1815353"/>
              <a:gd name="connsiteY78" fmla="*/ 26894 h 1676400"/>
              <a:gd name="connsiteX79" fmla="*/ 1277471 w 1815353"/>
              <a:gd name="connsiteY79" fmla="*/ 44823 h 1676400"/>
              <a:gd name="connsiteX80" fmla="*/ 1250577 w 1815353"/>
              <a:gd name="connsiteY80" fmla="*/ 53788 h 1676400"/>
              <a:gd name="connsiteX81" fmla="*/ 1223682 w 1815353"/>
              <a:gd name="connsiteY81" fmla="*/ 67235 h 1676400"/>
              <a:gd name="connsiteX82" fmla="*/ 1196788 w 1815353"/>
              <a:gd name="connsiteY82" fmla="*/ 80682 h 1676400"/>
              <a:gd name="connsiteX83" fmla="*/ 1156447 w 1815353"/>
              <a:gd name="connsiteY83" fmla="*/ 98611 h 1676400"/>
              <a:gd name="connsiteX84" fmla="*/ 1143000 w 1815353"/>
              <a:gd name="connsiteY84" fmla="*/ 103094 h 1676400"/>
              <a:gd name="connsiteX85" fmla="*/ 1107141 w 1815353"/>
              <a:gd name="connsiteY85" fmla="*/ 116541 h 1676400"/>
              <a:gd name="connsiteX86" fmla="*/ 1075765 w 1815353"/>
              <a:gd name="connsiteY86" fmla="*/ 129988 h 1676400"/>
              <a:gd name="connsiteX87" fmla="*/ 1062318 w 1815353"/>
              <a:gd name="connsiteY87" fmla="*/ 138952 h 1676400"/>
              <a:gd name="connsiteX88" fmla="*/ 1035424 w 1815353"/>
              <a:gd name="connsiteY88" fmla="*/ 147917 h 1676400"/>
              <a:gd name="connsiteX89" fmla="*/ 1008529 w 1815353"/>
              <a:gd name="connsiteY89" fmla="*/ 156882 h 1676400"/>
              <a:gd name="connsiteX90" fmla="*/ 995082 w 1815353"/>
              <a:gd name="connsiteY90" fmla="*/ 161364 h 1676400"/>
              <a:gd name="connsiteX91" fmla="*/ 945777 w 1815353"/>
              <a:gd name="connsiteY91" fmla="*/ 179294 h 1676400"/>
              <a:gd name="connsiteX92" fmla="*/ 927847 w 1815353"/>
              <a:gd name="connsiteY92" fmla="*/ 183776 h 1676400"/>
              <a:gd name="connsiteX93" fmla="*/ 909918 w 1815353"/>
              <a:gd name="connsiteY93" fmla="*/ 188258 h 1676400"/>
              <a:gd name="connsiteX94" fmla="*/ 865094 w 1815353"/>
              <a:gd name="connsiteY94" fmla="*/ 192741 h 1676400"/>
              <a:gd name="connsiteX95" fmla="*/ 806824 w 1815353"/>
              <a:gd name="connsiteY95" fmla="*/ 201705 h 1676400"/>
              <a:gd name="connsiteX96" fmla="*/ 721659 w 1815353"/>
              <a:gd name="connsiteY96" fmla="*/ 206188 h 1676400"/>
              <a:gd name="connsiteX97" fmla="*/ 627529 w 1815353"/>
              <a:gd name="connsiteY97" fmla="*/ 197223 h 1676400"/>
              <a:gd name="connsiteX98" fmla="*/ 578224 w 1815353"/>
              <a:gd name="connsiteY98" fmla="*/ 188258 h 1676400"/>
              <a:gd name="connsiteX99" fmla="*/ 542365 w 1815353"/>
              <a:gd name="connsiteY99" fmla="*/ 179294 h 1676400"/>
              <a:gd name="connsiteX100" fmla="*/ 493058 w 1815353"/>
              <a:gd name="connsiteY100" fmla="*/ 215152 h 1676400"/>
              <a:gd name="connsiteX101" fmla="*/ 385482 w 1815353"/>
              <a:gd name="connsiteY101" fmla="*/ 219635 h 1676400"/>
              <a:gd name="connsiteX102" fmla="*/ 246530 w 1815353"/>
              <a:gd name="connsiteY102" fmla="*/ 224117 h 1676400"/>
              <a:gd name="connsiteX103" fmla="*/ 170329 w 1815353"/>
              <a:gd name="connsiteY103" fmla="*/ 237565 h 1676400"/>
              <a:gd name="connsiteX104" fmla="*/ 71718 w 1815353"/>
              <a:gd name="connsiteY104" fmla="*/ 255494 h 1676400"/>
              <a:gd name="connsiteX105" fmla="*/ 80682 w 1815353"/>
              <a:gd name="connsiteY105" fmla="*/ 273423 h 1676400"/>
              <a:gd name="connsiteX106" fmla="*/ 49306 w 1815353"/>
              <a:gd name="connsiteY106" fmla="*/ 286870 h 1676400"/>
              <a:gd name="connsiteX107" fmla="*/ 35859 w 1815353"/>
              <a:gd name="connsiteY107" fmla="*/ 300317 h 1676400"/>
              <a:gd name="connsiteX108" fmla="*/ 49306 w 1815353"/>
              <a:gd name="connsiteY108" fmla="*/ 304800 h 1676400"/>
              <a:gd name="connsiteX109" fmla="*/ 98612 w 1815353"/>
              <a:gd name="connsiteY109" fmla="*/ 309282 h 1676400"/>
              <a:gd name="connsiteX110" fmla="*/ 116541 w 1815353"/>
              <a:gd name="connsiteY110" fmla="*/ 313764 h 1676400"/>
              <a:gd name="connsiteX111" fmla="*/ 94129 w 1815353"/>
              <a:gd name="connsiteY111" fmla="*/ 327211 h 1676400"/>
              <a:gd name="connsiteX112" fmla="*/ 76200 w 1815353"/>
              <a:gd name="connsiteY112" fmla="*/ 331694 h 1676400"/>
              <a:gd name="connsiteX113" fmla="*/ 62753 w 1815353"/>
              <a:gd name="connsiteY113" fmla="*/ 336176 h 1676400"/>
              <a:gd name="connsiteX114" fmla="*/ 49306 w 1815353"/>
              <a:gd name="connsiteY114" fmla="*/ 345141 h 1676400"/>
              <a:gd name="connsiteX115" fmla="*/ 53788 w 1815353"/>
              <a:gd name="connsiteY115" fmla="*/ 372035 h 1676400"/>
              <a:gd name="connsiteX116" fmla="*/ 89647 w 1815353"/>
              <a:gd name="connsiteY116" fmla="*/ 381000 h 1676400"/>
              <a:gd name="connsiteX117" fmla="*/ 103094 w 1815353"/>
              <a:gd name="connsiteY117" fmla="*/ 385482 h 1676400"/>
              <a:gd name="connsiteX118" fmla="*/ 85165 w 1815353"/>
              <a:gd name="connsiteY118" fmla="*/ 394447 h 1676400"/>
              <a:gd name="connsiteX119" fmla="*/ 44824 w 1815353"/>
              <a:gd name="connsiteY119" fmla="*/ 403411 h 1676400"/>
              <a:gd name="connsiteX120" fmla="*/ 31377 w 1815353"/>
              <a:gd name="connsiteY120" fmla="*/ 407894 h 1676400"/>
              <a:gd name="connsiteX121" fmla="*/ 17929 w 1815353"/>
              <a:gd name="connsiteY121" fmla="*/ 416858 h 1676400"/>
              <a:gd name="connsiteX122" fmla="*/ 67235 w 1815353"/>
              <a:gd name="connsiteY122" fmla="*/ 430305 h 1676400"/>
              <a:gd name="connsiteX123" fmla="*/ 26894 w 1815353"/>
              <a:gd name="connsiteY123" fmla="*/ 448235 h 1676400"/>
              <a:gd name="connsiteX124" fmla="*/ 13447 w 1815353"/>
              <a:gd name="connsiteY124" fmla="*/ 452717 h 1676400"/>
              <a:gd name="connsiteX125" fmla="*/ 0 w 1815353"/>
              <a:gd name="connsiteY125" fmla="*/ 461682 h 1676400"/>
              <a:gd name="connsiteX126" fmla="*/ 13447 w 1815353"/>
              <a:gd name="connsiteY126" fmla="*/ 470647 h 1676400"/>
              <a:gd name="connsiteX127" fmla="*/ 58271 w 1815353"/>
              <a:gd name="connsiteY127" fmla="*/ 479611 h 1676400"/>
              <a:gd name="connsiteX128" fmla="*/ 85165 w 1815353"/>
              <a:gd name="connsiteY128" fmla="*/ 484094 h 1676400"/>
              <a:gd name="connsiteX129" fmla="*/ 44824 w 1815353"/>
              <a:gd name="connsiteY129" fmla="*/ 497541 h 1676400"/>
              <a:gd name="connsiteX130" fmla="*/ 31377 w 1815353"/>
              <a:gd name="connsiteY130" fmla="*/ 502023 h 1676400"/>
              <a:gd name="connsiteX131" fmla="*/ 17929 w 1815353"/>
              <a:gd name="connsiteY131" fmla="*/ 510988 h 1676400"/>
              <a:gd name="connsiteX132" fmla="*/ 4482 w 1815353"/>
              <a:gd name="connsiteY132" fmla="*/ 515470 h 1676400"/>
              <a:gd name="connsiteX133" fmla="*/ 22412 w 1815353"/>
              <a:gd name="connsiteY133" fmla="*/ 519952 h 1676400"/>
              <a:gd name="connsiteX134" fmla="*/ 49306 w 1815353"/>
              <a:gd name="connsiteY134" fmla="*/ 528917 h 1676400"/>
              <a:gd name="connsiteX135" fmla="*/ 62753 w 1815353"/>
              <a:gd name="connsiteY135" fmla="*/ 533400 h 1676400"/>
              <a:gd name="connsiteX136" fmla="*/ 35859 w 1815353"/>
              <a:gd name="connsiteY136" fmla="*/ 555811 h 1676400"/>
              <a:gd name="connsiteX137" fmla="*/ 8965 w 1815353"/>
              <a:gd name="connsiteY137" fmla="*/ 582705 h 1676400"/>
              <a:gd name="connsiteX138" fmla="*/ 13447 w 1815353"/>
              <a:gd name="connsiteY138" fmla="*/ 600635 h 1676400"/>
              <a:gd name="connsiteX139" fmla="*/ 40341 w 1815353"/>
              <a:gd name="connsiteY139" fmla="*/ 614082 h 1676400"/>
              <a:gd name="connsiteX140" fmla="*/ 53788 w 1815353"/>
              <a:gd name="connsiteY140" fmla="*/ 623047 h 1676400"/>
              <a:gd name="connsiteX141" fmla="*/ 85165 w 1815353"/>
              <a:gd name="connsiteY141" fmla="*/ 632011 h 1676400"/>
              <a:gd name="connsiteX142" fmla="*/ 112059 w 1815353"/>
              <a:gd name="connsiteY142" fmla="*/ 640976 h 1676400"/>
              <a:gd name="connsiteX143" fmla="*/ 188259 w 1815353"/>
              <a:gd name="connsiteY143" fmla="*/ 649941 h 1676400"/>
              <a:gd name="connsiteX144" fmla="*/ 264459 w 1815353"/>
              <a:gd name="connsiteY144" fmla="*/ 645458 h 1676400"/>
              <a:gd name="connsiteX145" fmla="*/ 309282 w 1815353"/>
              <a:gd name="connsiteY145" fmla="*/ 636494 h 1676400"/>
              <a:gd name="connsiteX146" fmla="*/ 345141 w 1815353"/>
              <a:gd name="connsiteY146" fmla="*/ 632011 h 1676400"/>
              <a:gd name="connsiteX147" fmla="*/ 372035 w 1815353"/>
              <a:gd name="connsiteY147" fmla="*/ 623047 h 1676400"/>
              <a:gd name="connsiteX148" fmla="*/ 389965 w 1815353"/>
              <a:gd name="connsiteY148" fmla="*/ 618564 h 1676400"/>
              <a:gd name="connsiteX149" fmla="*/ 416859 w 1815353"/>
              <a:gd name="connsiteY149" fmla="*/ 609600 h 1676400"/>
              <a:gd name="connsiteX150" fmla="*/ 430306 w 1815353"/>
              <a:gd name="connsiteY150" fmla="*/ 605117 h 1676400"/>
              <a:gd name="connsiteX151" fmla="*/ 466165 w 1815353"/>
              <a:gd name="connsiteY151" fmla="*/ 600635 h 1676400"/>
              <a:gd name="connsiteX152" fmla="*/ 528918 w 1815353"/>
              <a:gd name="connsiteY152" fmla="*/ 587188 h 1676400"/>
              <a:gd name="connsiteX153" fmla="*/ 654424 w 1815353"/>
              <a:gd name="connsiteY153" fmla="*/ 582705 h 1676400"/>
              <a:gd name="connsiteX154" fmla="*/ 757518 w 1815353"/>
              <a:gd name="connsiteY154" fmla="*/ 569258 h 1676400"/>
              <a:gd name="connsiteX155" fmla="*/ 815788 w 1815353"/>
              <a:gd name="connsiteY155" fmla="*/ 555811 h 1676400"/>
              <a:gd name="connsiteX156" fmla="*/ 856129 w 1815353"/>
              <a:gd name="connsiteY156" fmla="*/ 551329 h 1676400"/>
              <a:gd name="connsiteX157" fmla="*/ 909918 w 1815353"/>
              <a:gd name="connsiteY157" fmla="*/ 555811 h 1676400"/>
              <a:gd name="connsiteX158" fmla="*/ 936812 w 1815353"/>
              <a:gd name="connsiteY158" fmla="*/ 578223 h 1676400"/>
              <a:gd name="connsiteX159" fmla="*/ 950259 w 1815353"/>
              <a:gd name="connsiteY159" fmla="*/ 596152 h 1676400"/>
              <a:gd name="connsiteX160" fmla="*/ 959224 w 1815353"/>
              <a:gd name="connsiteY160" fmla="*/ 609600 h 1676400"/>
              <a:gd name="connsiteX161" fmla="*/ 972671 w 1815353"/>
              <a:gd name="connsiteY161" fmla="*/ 618564 h 1676400"/>
              <a:gd name="connsiteX162" fmla="*/ 986118 w 1815353"/>
              <a:gd name="connsiteY162" fmla="*/ 649941 h 1676400"/>
              <a:gd name="connsiteX163" fmla="*/ 990600 w 1815353"/>
              <a:gd name="connsiteY163" fmla="*/ 667870 h 1676400"/>
              <a:gd name="connsiteX164" fmla="*/ 999565 w 1815353"/>
              <a:gd name="connsiteY164" fmla="*/ 685800 h 1676400"/>
              <a:gd name="connsiteX165" fmla="*/ 1004047 w 1815353"/>
              <a:gd name="connsiteY165" fmla="*/ 708211 h 1676400"/>
              <a:gd name="connsiteX166" fmla="*/ 1008529 w 1815353"/>
              <a:gd name="connsiteY166" fmla="*/ 721658 h 1676400"/>
              <a:gd name="connsiteX167" fmla="*/ 1013012 w 1815353"/>
              <a:gd name="connsiteY167" fmla="*/ 739588 h 1676400"/>
              <a:gd name="connsiteX168" fmla="*/ 999565 w 1815353"/>
              <a:gd name="connsiteY168" fmla="*/ 941294 h 1676400"/>
              <a:gd name="connsiteX169" fmla="*/ 990600 w 1815353"/>
              <a:gd name="connsiteY169" fmla="*/ 995082 h 1676400"/>
              <a:gd name="connsiteX170" fmla="*/ 981635 w 1815353"/>
              <a:gd name="connsiteY170" fmla="*/ 1138517 h 1676400"/>
              <a:gd name="connsiteX171" fmla="*/ 986118 w 1815353"/>
              <a:gd name="connsiteY171" fmla="*/ 1232647 h 1676400"/>
              <a:gd name="connsiteX172" fmla="*/ 990600 w 1815353"/>
              <a:gd name="connsiteY172" fmla="*/ 1272988 h 1676400"/>
              <a:gd name="connsiteX173" fmla="*/ 1004047 w 1815353"/>
              <a:gd name="connsiteY173" fmla="*/ 1344705 h 1676400"/>
              <a:gd name="connsiteX174" fmla="*/ 1008529 w 1815353"/>
              <a:gd name="connsiteY174" fmla="*/ 1389529 h 1676400"/>
              <a:gd name="connsiteX175" fmla="*/ 1013012 w 1815353"/>
              <a:gd name="connsiteY175" fmla="*/ 1402976 h 1676400"/>
              <a:gd name="connsiteX176" fmla="*/ 1017494 w 1815353"/>
              <a:gd name="connsiteY176" fmla="*/ 1425388 h 1676400"/>
              <a:gd name="connsiteX177" fmla="*/ 1026459 w 1815353"/>
              <a:gd name="connsiteY177" fmla="*/ 1456764 h 1676400"/>
              <a:gd name="connsiteX178" fmla="*/ 1030941 w 1815353"/>
              <a:gd name="connsiteY178" fmla="*/ 1474694 h 1676400"/>
              <a:gd name="connsiteX179" fmla="*/ 1035424 w 1815353"/>
              <a:gd name="connsiteY179" fmla="*/ 1501588 h 1676400"/>
              <a:gd name="connsiteX180" fmla="*/ 1044388 w 1815353"/>
              <a:gd name="connsiteY180" fmla="*/ 1519517 h 1676400"/>
              <a:gd name="connsiteX181" fmla="*/ 1048871 w 1815353"/>
              <a:gd name="connsiteY181" fmla="*/ 1537447 h 1676400"/>
              <a:gd name="connsiteX182" fmla="*/ 1053353 w 1815353"/>
              <a:gd name="connsiteY182" fmla="*/ 1550894 h 1676400"/>
              <a:gd name="connsiteX183" fmla="*/ 1057835 w 1815353"/>
              <a:gd name="connsiteY183" fmla="*/ 1568823 h 1676400"/>
              <a:gd name="connsiteX184" fmla="*/ 1071282 w 1815353"/>
              <a:gd name="connsiteY184" fmla="*/ 1609164 h 1676400"/>
              <a:gd name="connsiteX185" fmla="*/ 1080247 w 1815353"/>
              <a:gd name="connsiteY185" fmla="*/ 1636058 h 1676400"/>
              <a:gd name="connsiteX186" fmla="*/ 1093694 w 1815353"/>
              <a:gd name="connsiteY186" fmla="*/ 1676400 h 1676400"/>
              <a:gd name="connsiteX187" fmla="*/ 1102659 w 1815353"/>
              <a:gd name="connsiteY187" fmla="*/ 1662952 h 1676400"/>
              <a:gd name="connsiteX188" fmla="*/ 1107141 w 1815353"/>
              <a:gd name="connsiteY188" fmla="*/ 1649505 h 1676400"/>
              <a:gd name="connsiteX189" fmla="*/ 1120588 w 1815353"/>
              <a:gd name="connsiteY189" fmla="*/ 1640541 h 1676400"/>
              <a:gd name="connsiteX190" fmla="*/ 1134035 w 1815353"/>
              <a:gd name="connsiteY190" fmla="*/ 1627094 h 1676400"/>
              <a:gd name="connsiteX191" fmla="*/ 1147482 w 1815353"/>
              <a:gd name="connsiteY191" fmla="*/ 1618129 h 1676400"/>
              <a:gd name="connsiteX192" fmla="*/ 1174377 w 1815353"/>
              <a:gd name="connsiteY192" fmla="*/ 1609164 h 1676400"/>
              <a:gd name="connsiteX193" fmla="*/ 1183341 w 1815353"/>
              <a:gd name="connsiteY193" fmla="*/ 1595717 h 1676400"/>
              <a:gd name="connsiteX194" fmla="*/ 1210235 w 1815353"/>
              <a:gd name="connsiteY194" fmla="*/ 1582270 h 1676400"/>
              <a:gd name="connsiteX195" fmla="*/ 1250577 w 1815353"/>
              <a:gd name="connsiteY195" fmla="*/ 1564341 h 1676400"/>
              <a:gd name="connsiteX196" fmla="*/ 1264024 w 1815353"/>
              <a:gd name="connsiteY196" fmla="*/ 1559858 h 1676400"/>
              <a:gd name="connsiteX197" fmla="*/ 1290918 w 1815353"/>
              <a:gd name="connsiteY197" fmla="*/ 1546411 h 1676400"/>
              <a:gd name="connsiteX198" fmla="*/ 1304365 w 1815353"/>
              <a:gd name="connsiteY198" fmla="*/ 1537447 h 1676400"/>
              <a:gd name="connsiteX199" fmla="*/ 1331259 w 1815353"/>
              <a:gd name="connsiteY199" fmla="*/ 1528482 h 1676400"/>
              <a:gd name="connsiteX200" fmla="*/ 1344706 w 1815353"/>
              <a:gd name="connsiteY200" fmla="*/ 1524000 h 1676400"/>
              <a:gd name="connsiteX201" fmla="*/ 1376082 w 1815353"/>
              <a:gd name="connsiteY201" fmla="*/ 1519517 h 1676400"/>
              <a:gd name="connsiteX202" fmla="*/ 1456765 w 1815353"/>
              <a:gd name="connsiteY202" fmla="*/ 1524000 h 1676400"/>
              <a:gd name="connsiteX203" fmla="*/ 1483659 w 1815353"/>
              <a:gd name="connsiteY203" fmla="*/ 1537447 h 1676400"/>
              <a:gd name="connsiteX204" fmla="*/ 1497106 w 1815353"/>
              <a:gd name="connsiteY204" fmla="*/ 1541929 h 1676400"/>
              <a:gd name="connsiteX205" fmla="*/ 1519518 w 1815353"/>
              <a:gd name="connsiteY205" fmla="*/ 1541929 h 1676400"/>
              <a:gd name="connsiteX0" fmla="*/ 1519518 w 1815353"/>
              <a:gd name="connsiteY0" fmla="*/ 1541929 h 1676400"/>
              <a:gd name="connsiteX1" fmla="*/ 1506071 w 1815353"/>
              <a:gd name="connsiteY1" fmla="*/ 1528482 h 1676400"/>
              <a:gd name="connsiteX2" fmla="*/ 1501588 w 1815353"/>
              <a:gd name="connsiteY2" fmla="*/ 1510552 h 1676400"/>
              <a:gd name="connsiteX3" fmla="*/ 1497106 w 1815353"/>
              <a:gd name="connsiteY3" fmla="*/ 1497105 h 1676400"/>
              <a:gd name="connsiteX4" fmla="*/ 1488141 w 1815353"/>
              <a:gd name="connsiteY4" fmla="*/ 1443317 h 1676400"/>
              <a:gd name="connsiteX5" fmla="*/ 1479177 w 1815353"/>
              <a:gd name="connsiteY5" fmla="*/ 1402976 h 1676400"/>
              <a:gd name="connsiteX6" fmla="*/ 1474694 w 1815353"/>
              <a:gd name="connsiteY6" fmla="*/ 1362635 h 1676400"/>
              <a:gd name="connsiteX7" fmla="*/ 1470212 w 1815353"/>
              <a:gd name="connsiteY7" fmla="*/ 1344705 h 1676400"/>
              <a:gd name="connsiteX8" fmla="*/ 1465729 w 1815353"/>
              <a:gd name="connsiteY8" fmla="*/ 1322294 h 1676400"/>
              <a:gd name="connsiteX9" fmla="*/ 1456765 w 1815353"/>
              <a:gd name="connsiteY9" fmla="*/ 1286435 h 1676400"/>
              <a:gd name="connsiteX10" fmla="*/ 1443318 w 1815353"/>
              <a:gd name="connsiteY10" fmla="*/ 1192305 h 1676400"/>
              <a:gd name="connsiteX11" fmla="*/ 1438835 w 1815353"/>
              <a:gd name="connsiteY11" fmla="*/ 1169894 h 1676400"/>
              <a:gd name="connsiteX12" fmla="*/ 1434353 w 1815353"/>
              <a:gd name="connsiteY12" fmla="*/ 1147482 h 1676400"/>
              <a:gd name="connsiteX13" fmla="*/ 1425388 w 1815353"/>
              <a:gd name="connsiteY13" fmla="*/ 1066800 h 1676400"/>
              <a:gd name="connsiteX14" fmla="*/ 1416424 w 1815353"/>
              <a:gd name="connsiteY14" fmla="*/ 1013011 h 1676400"/>
              <a:gd name="connsiteX15" fmla="*/ 1411941 w 1815353"/>
              <a:gd name="connsiteY15" fmla="*/ 986117 h 1676400"/>
              <a:gd name="connsiteX16" fmla="*/ 1407459 w 1815353"/>
              <a:gd name="connsiteY16" fmla="*/ 851647 h 1676400"/>
              <a:gd name="connsiteX17" fmla="*/ 1402977 w 1815353"/>
              <a:gd name="connsiteY17" fmla="*/ 824752 h 1676400"/>
              <a:gd name="connsiteX18" fmla="*/ 1394012 w 1815353"/>
              <a:gd name="connsiteY18" fmla="*/ 775447 h 1676400"/>
              <a:gd name="connsiteX19" fmla="*/ 1380565 w 1815353"/>
              <a:gd name="connsiteY19" fmla="*/ 676835 h 1676400"/>
              <a:gd name="connsiteX20" fmla="*/ 1371600 w 1815353"/>
              <a:gd name="connsiteY20" fmla="*/ 623047 h 1676400"/>
              <a:gd name="connsiteX21" fmla="*/ 1376082 w 1815353"/>
              <a:gd name="connsiteY21" fmla="*/ 515470 h 1676400"/>
              <a:gd name="connsiteX22" fmla="*/ 1385047 w 1815353"/>
              <a:gd name="connsiteY22" fmla="*/ 488576 h 1676400"/>
              <a:gd name="connsiteX23" fmla="*/ 1389529 w 1815353"/>
              <a:gd name="connsiteY23" fmla="*/ 475129 h 1676400"/>
              <a:gd name="connsiteX24" fmla="*/ 1402977 w 1815353"/>
              <a:gd name="connsiteY24" fmla="*/ 434788 h 1676400"/>
              <a:gd name="connsiteX25" fmla="*/ 1407459 w 1815353"/>
              <a:gd name="connsiteY25" fmla="*/ 421341 h 1676400"/>
              <a:gd name="connsiteX26" fmla="*/ 1434353 w 1815353"/>
              <a:gd name="connsiteY26" fmla="*/ 398929 h 1676400"/>
              <a:gd name="connsiteX27" fmla="*/ 1470212 w 1815353"/>
              <a:gd name="connsiteY27" fmla="*/ 403411 h 1676400"/>
              <a:gd name="connsiteX28" fmla="*/ 1510553 w 1815353"/>
              <a:gd name="connsiteY28" fmla="*/ 430305 h 1676400"/>
              <a:gd name="connsiteX29" fmla="*/ 1519518 w 1815353"/>
              <a:gd name="connsiteY29" fmla="*/ 443752 h 1676400"/>
              <a:gd name="connsiteX30" fmla="*/ 1532965 w 1815353"/>
              <a:gd name="connsiteY30" fmla="*/ 470647 h 1676400"/>
              <a:gd name="connsiteX31" fmla="*/ 1559859 w 1815353"/>
              <a:gd name="connsiteY31" fmla="*/ 524435 h 1676400"/>
              <a:gd name="connsiteX32" fmla="*/ 1586753 w 1815353"/>
              <a:gd name="connsiteY32" fmla="*/ 542364 h 1676400"/>
              <a:gd name="connsiteX33" fmla="*/ 1600200 w 1815353"/>
              <a:gd name="connsiteY33" fmla="*/ 551329 h 1676400"/>
              <a:gd name="connsiteX34" fmla="*/ 1627094 w 1815353"/>
              <a:gd name="connsiteY34" fmla="*/ 569258 h 1676400"/>
              <a:gd name="connsiteX35" fmla="*/ 1636059 w 1815353"/>
              <a:gd name="connsiteY35" fmla="*/ 582705 h 1676400"/>
              <a:gd name="connsiteX36" fmla="*/ 1662953 w 1815353"/>
              <a:gd name="connsiteY36" fmla="*/ 591670 h 1676400"/>
              <a:gd name="connsiteX37" fmla="*/ 1653988 w 1815353"/>
              <a:gd name="connsiteY37" fmla="*/ 551329 h 1676400"/>
              <a:gd name="connsiteX38" fmla="*/ 1671918 w 1815353"/>
              <a:gd name="connsiteY38" fmla="*/ 542364 h 1676400"/>
              <a:gd name="connsiteX39" fmla="*/ 1685365 w 1815353"/>
              <a:gd name="connsiteY39" fmla="*/ 551329 h 1676400"/>
              <a:gd name="connsiteX40" fmla="*/ 1698812 w 1815353"/>
              <a:gd name="connsiteY40" fmla="*/ 555811 h 1676400"/>
              <a:gd name="connsiteX41" fmla="*/ 1716741 w 1815353"/>
              <a:gd name="connsiteY41" fmla="*/ 564776 h 1676400"/>
              <a:gd name="connsiteX42" fmla="*/ 1712259 w 1815353"/>
              <a:gd name="connsiteY42" fmla="*/ 542364 h 1676400"/>
              <a:gd name="connsiteX43" fmla="*/ 1694329 w 1815353"/>
              <a:gd name="connsiteY43" fmla="*/ 515470 h 1676400"/>
              <a:gd name="connsiteX44" fmla="*/ 1730188 w 1815353"/>
              <a:gd name="connsiteY44" fmla="*/ 524435 h 1676400"/>
              <a:gd name="connsiteX45" fmla="*/ 1716741 w 1815353"/>
              <a:gd name="connsiteY45" fmla="*/ 493058 h 1676400"/>
              <a:gd name="connsiteX46" fmla="*/ 1712259 w 1815353"/>
              <a:gd name="connsiteY46" fmla="*/ 479611 h 1676400"/>
              <a:gd name="connsiteX47" fmla="*/ 1734671 w 1815353"/>
              <a:gd name="connsiteY47" fmla="*/ 484094 h 1676400"/>
              <a:gd name="connsiteX48" fmla="*/ 1748118 w 1815353"/>
              <a:gd name="connsiteY48" fmla="*/ 488576 h 1676400"/>
              <a:gd name="connsiteX49" fmla="*/ 1766047 w 1815353"/>
              <a:gd name="connsiteY49" fmla="*/ 493058 h 1676400"/>
              <a:gd name="connsiteX50" fmla="*/ 1761565 w 1815353"/>
              <a:gd name="connsiteY50" fmla="*/ 475129 h 1676400"/>
              <a:gd name="connsiteX51" fmla="*/ 1752600 w 1815353"/>
              <a:gd name="connsiteY51" fmla="*/ 457200 h 1676400"/>
              <a:gd name="connsiteX52" fmla="*/ 1766047 w 1815353"/>
              <a:gd name="connsiteY52" fmla="*/ 452717 h 1676400"/>
              <a:gd name="connsiteX53" fmla="*/ 1801906 w 1815353"/>
              <a:gd name="connsiteY53" fmla="*/ 448235 h 1676400"/>
              <a:gd name="connsiteX54" fmla="*/ 1815353 w 1815353"/>
              <a:gd name="connsiteY54" fmla="*/ 421341 h 1676400"/>
              <a:gd name="connsiteX55" fmla="*/ 1801906 w 1815353"/>
              <a:gd name="connsiteY55" fmla="*/ 367552 h 1676400"/>
              <a:gd name="connsiteX56" fmla="*/ 1792941 w 1815353"/>
              <a:gd name="connsiteY56" fmla="*/ 340658 h 1676400"/>
              <a:gd name="connsiteX57" fmla="*/ 1788459 w 1815353"/>
              <a:gd name="connsiteY57" fmla="*/ 327211 h 1676400"/>
              <a:gd name="connsiteX58" fmla="*/ 1779494 w 1815353"/>
              <a:gd name="connsiteY58" fmla="*/ 273423 h 1676400"/>
              <a:gd name="connsiteX59" fmla="*/ 1770529 w 1815353"/>
              <a:gd name="connsiteY59" fmla="*/ 246529 h 1676400"/>
              <a:gd name="connsiteX60" fmla="*/ 1752600 w 1815353"/>
              <a:gd name="connsiteY60" fmla="*/ 215152 h 1676400"/>
              <a:gd name="connsiteX61" fmla="*/ 1739153 w 1815353"/>
              <a:gd name="connsiteY61" fmla="*/ 188258 h 1676400"/>
              <a:gd name="connsiteX62" fmla="*/ 1730188 w 1815353"/>
              <a:gd name="connsiteY62" fmla="*/ 161364 h 1676400"/>
              <a:gd name="connsiteX63" fmla="*/ 1716741 w 1815353"/>
              <a:gd name="connsiteY63" fmla="*/ 134470 h 1676400"/>
              <a:gd name="connsiteX64" fmla="*/ 1703294 w 1815353"/>
              <a:gd name="connsiteY64" fmla="*/ 125505 h 1676400"/>
              <a:gd name="connsiteX65" fmla="*/ 1698812 w 1815353"/>
              <a:gd name="connsiteY65" fmla="*/ 112058 h 1676400"/>
              <a:gd name="connsiteX66" fmla="*/ 1658471 w 1815353"/>
              <a:gd name="connsiteY66" fmla="*/ 80682 h 1676400"/>
              <a:gd name="connsiteX67" fmla="*/ 1627094 w 1815353"/>
              <a:gd name="connsiteY67" fmla="*/ 67235 h 1676400"/>
              <a:gd name="connsiteX68" fmla="*/ 1613647 w 1815353"/>
              <a:gd name="connsiteY68" fmla="*/ 58270 h 1676400"/>
              <a:gd name="connsiteX69" fmla="*/ 1600200 w 1815353"/>
              <a:gd name="connsiteY69" fmla="*/ 53788 h 1676400"/>
              <a:gd name="connsiteX70" fmla="*/ 1573306 w 1815353"/>
              <a:gd name="connsiteY70" fmla="*/ 35858 h 1676400"/>
              <a:gd name="connsiteX71" fmla="*/ 1559859 w 1815353"/>
              <a:gd name="connsiteY71" fmla="*/ 26894 h 1676400"/>
              <a:gd name="connsiteX72" fmla="*/ 1532965 w 1815353"/>
              <a:gd name="connsiteY72" fmla="*/ 17929 h 1676400"/>
              <a:gd name="connsiteX73" fmla="*/ 1519518 w 1815353"/>
              <a:gd name="connsiteY73" fmla="*/ 8964 h 1676400"/>
              <a:gd name="connsiteX74" fmla="*/ 1483659 w 1815353"/>
              <a:gd name="connsiteY74" fmla="*/ 0 h 1676400"/>
              <a:gd name="connsiteX75" fmla="*/ 1407459 w 1815353"/>
              <a:gd name="connsiteY75" fmla="*/ 4482 h 1676400"/>
              <a:gd name="connsiteX76" fmla="*/ 1380565 w 1815353"/>
              <a:gd name="connsiteY76" fmla="*/ 8964 h 1676400"/>
              <a:gd name="connsiteX77" fmla="*/ 1349188 w 1815353"/>
              <a:gd name="connsiteY77" fmla="*/ 13447 h 1676400"/>
              <a:gd name="connsiteX78" fmla="*/ 1304365 w 1815353"/>
              <a:gd name="connsiteY78" fmla="*/ 26894 h 1676400"/>
              <a:gd name="connsiteX79" fmla="*/ 1277471 w 1815353"/>
              <a:gd name="connsiteY79" fmla="*/ 44823 h 1676400"/>
              <a:gd name="connsiteX80" fmla="*/ 1250577 w 1815353"/>
              <a:gd name="connsiteY80" fmla="*/ 53788 h 1676400"/>
              <a:gd name="connsiteX81" fmla="*/ 1223682 w 1815353"/>
              <a:gd name="connsiteY81" fmla="*/ 67235 h 1676400"/>
              <a:gd name="connsiteX82" fmla="*/ 1196788 w 1815353"/>
              <a:gd name="connsiteY82" fmla="*/ 80682 h 1676400"/>
              <a:gd name="connsiteX83" fmla="*/ 1156447 w 1815353"/>
              <a:gd name="connsiteY83" fmla="*/ 98611 h 1676400"/>
              <a:gd name="connsiteX84" fmla="*/ 1143000 w 1815353"/>
              <a:gd name="connsiteY84" fmla="*/ 103094 h 1676400"/>
              <a:gd name="connsiteX85" fmla="*/ 1107141 w 1815353"/>
              <a:gd name="connsiteY85" fmla="*/ 116541 h 1676400"/>
              <a:gd name="connsiteX86" fmla="*/ 1075765 w 1815353"/>
              <a:gd name="connsiteY86" fmla="*/ 129988 h 1676400"/>
              <a:gd name="connsiteX87" fmla="*/ 1062318 w 1815353"/>
              <a:gd name="connsiteY87" fmla="*/ 138952 h 1676400"/>
              <a:gd name="connsiteX88" fmla="*/ 1035424 w 1815353"/>
              <a:gd name="connsiteY88" fmla="*/ 147917 h 1676400"/>
              <a:gd name="connsiteX89" fmla="*/ 1008529 w 1815353"/>
              <a:gd name="connsiteY89" fmla="*/ 156882 h 1676400"/>
              <a:gd name="connsiteX90" fmla="*/ 995082 w 1815353"/>
              <a:gd name="connsiteY90" fmla="*/ 161364 h 1676400"/>
              <a:gd name="connsiteX91" fmla="*/ 945777 w 1815353"/>
              <a:gd name="connsiteY91" fmla="*/ 179294 h 1676400"/>
              <a:gd name="connsiteX92" fmla="*/ 927847 w 1815353"/>
              <a:gd name="connsiteY92" fmla="*/ 183776 h 1676400"/>
              <a:gd name="connsiteX93" fmla="*/ 909918 w 1815353"/>
              <a:gd name="connsiteY93" fmla="*/ 188258 h 1676400"/>
              <a:gd name="connsiteX94" fmla="*/ 865094 w 1815353"/>
              <a:gd name="connsiteY94" fmla="*/ 192741 h 1676400"/>
              <a:gd name="connsiteX95" fmla="*/ 806824 w 1815353"/>
              <a:gd name="connsiteY95" fmla="*/ 201705 h 1676400"/>
              <a:gd name="connsiteX96" fmla="*/ 721659 w 1815353"/>
              <a:gd name="connsiteY96" fmla="*/ 206188 h 1676400"/>
              <a:gd name="connsiteX97" fmla="*/ 627529 w 1815353"/>
              <a:gd name="connsiteY97" fmla="*/ 197223 h 1676400"/>
              <a:gd name="connsiteX98" fmla="*/ 578224 w 1815353"/>
              <a:gd name="connsiteY98" fmla="*/ 188258 h 1676400"/>
              <a:gd name="connsiteX99" fmla="*/ 537883 w 1815353"/>
              <a:gd name="connsiteY99" fmla="*/ 215153 h 1676400"/>
              <a:gd name="connsiteX100" fmla="*/ 493058 w 1815353"/>
              <a:gd name="connsiteY100" fmla="*/ 215152 h 1676400"/>
              <a:gd name="connsiteX101" fmla="*/ 385482 w 1815353"/>
              <a:gd name="connsiteY101" fmla="*/ 219635 h 1676400"/>
              <a:gd name="connsiteX102" fmla="*/ 246530 w 1815353"/>
              <a:gd name="connsiteY102" fmla="*/ 224117 h 1676400"/>
              <a:gd name="connsiteX103" fmla="*/ 170329 w 1815353"/>
              <a:gd name="connsiteY103" fmla="*/ 237565 h 1676400"/>
              <a:gd name="connsiteX104" fmla="*/ 71718 w 1815353"/>
              <a:gd name="connsiteY104" fmla="*/ 255494 h 1676400"/>
              <a:gd name="connsiteX105" fmla="*/ 80682 w 1815353"/>
              <a:gd name="connsiteY105" fmla="*/ 273423 h 1676400"/>
              <a:gd name="connsiteX106" fmla="*/ 49306 w 1815353"/>
              <a:gd name="connsiteY106" fmla="*/ 286870 h 1676400"/>
              <a:gd name="connsiteX107" fmla="*/ 35859 w 1815353"/>
              <a:gd name="connsiteY107" fmla="*/ 300317 h 1676400"/>
              <a:gd name="connsiteX108" fmla="*/ 49306 w 1815353"/>
              <a:gd name="connsiteY108" fmla="*/ 304800 h 1676400"/>
              <a:gd name="connsiteX109" fmla="*/ 98612 w 1815353"/>
              <a:gd name="connsiteY109" fmla="*/ 309282 h 1676400"/>
              <a:gd name="connsiteX110" fmla="*/ 116541 w 1815353"/>
              <a:gd name="connsiteY110" fmla="*/ 313764 h 1676400"/>
              <a:gd name="connsiteX111" fmla="*/ 94129 w 1815353"/>
              <a:gd name="connsiteY111" fmla="*/ 327211 h 1676400"/>
              <a:gd name="connsiteX112" fmla="*/ 76200 w 1815353"/>
              <a:gd name="connsiteY112" fmla="*/ 331694 h 1676400"/>
              <a:gd name="connsiteX113" fmla="*/ 62753 w 1815353"/>
              <a:gd name="connsiteY113" fmla="*/ 336176 h 1676400"/>
              <a:gd name="connsiteX114" fmla="*/ 49306 w 1815353"/>
              <a:gd name="connsiteY114" fmla="*/ 345141 h 1676400"/>
              <a:gd name="connsiteX115" fmla="*/ 53788 w 1815353"/>
              <a:gd name="connsiteY115" fmla="*/ 372035 h 1676400"/>
              <a:gd name="connsiteX116" fmla="*/ 89647 w 1815353"/>
              <a:gd name="connsiteY116" fmla="*/ 381000 h 1676400"/>
              <a:gd name="connsiteX117" fmla="*/ 103094 w 1815353"/>
              <a:gd name="connsiteY117" fmla="*/ 385482 h 1676400"/>
              <a:gd name="connsiteX118" fmla="*/ 85165 w 1815353"/>
              <a:gd name="connsiteY118" fmla="*/ 394447 h 1676400"/>
              <a:gd name="connsiteX119" fmla="*/ 44824 w 1815353"/>
              <a:gd name="connsiteY119" fmla="*/ 403411 h 1676400"/>
              <a:gd name="connsiteX120" fmla="*/ 31377 w 1815353"/>
              <a:gd name="connsiteY120" fmla="*/ 407894 h 1676400"/>
              <a:gd name="connsiteX121" fmla="*/ 17929 w 1815353"/>
              <a:gd name="connsiteY121" fmla="*/ 416858 h 1676400"/>
              <a:gd name="connsiteX122" fmla="*/ 67235 w 1815353"/>
              <a:gd name="connsiteY122" fmla="*/ 430305 h 1676400"/>
              <a:gd name="connsiteX123" fmla="*/ 26894 w 1815353"/>
              <a:gd name="connsiteY123" fmla="*/ 448235 h 1676400"/>
              <a:gd name="connsiteX124" fmla="*/ 13447 w 1815353"/>
              <a:gd name="connsiteY124" fmla="*/ 452717 h 1676400"/>
              <a:gd name="connsiteX125" fmla="*/ 0 w 1815353"/>
              <a:gd name="connsiteY125" fmla="*/ 461682 h 1676400"/>
              <a:gd name="connsiteX126" fmla="*/ 13447 w 1815353"/>
              <a:gd name="connsiteY126" fmla="*/ 470647 h 1676400"/>
              <a:gd name="connsiteX127" fmla="*/ 58271 w 1815353"/>
              <a:gd name="connsiteY127" fmla="*/ 479611 h 1676400"/>
              <a:gd name="connsiteX128" fmla="*/ 85165 w 1815353"/>
              <a:gd name="connsiteY128" fmla="*/ 484094 h 1676400"/>
              <a:gd name="connsiteX129" fmla="*/ 44824 w 1815353"/>
              <a:gd name="connsiteY129" fmla="*/ 497541 h 1676400"/>
              <a:gd name="connsiteX130" fmla="*/ 31377 w 1815353"/>
              <a:gd name="connsiteY130" fmla="*/ 502023 h 1676400"/>
              <a:gd name="connsiteX131" fmla="*/ 17929 w 1815353"/>
              <a:gd name="connsiteY131" fmla="*/ 510988 h 1676400"/>
              <a:gd name="connsiteX132" fmla="*/ 4482 w 1815353"/>
              <a:gd name="connsiteY132" fmla="*/ 515470 h 1676400"/>
              <a:gd name="connsiteX133" fmla="*/ 22412 w 1815353"/>
              <a:gd name="connsiteY133" fmla="*/ 519952 h 1676400"/>
              <a:gd name="connsiteX134" fmla="*/ 49306 w 1815353"/>
              <a:gd name="connsiteY134" fmla="*/ 528917 h 1676400"/>
              <a:gd name="connsiteX135" fmla="*/ 62753 w 1815353"/>
              <a:gd name="connsiteY135" fmla="*/ 533400 h 1676400"/>
              <a:gd name="connsiteX136" fmla="*/ 35859 w 1815353"/>
              <a:gd name="connsiteY136" fmla="*/ 555811 h 1676400"/>
              <a:gd name="connsiteX137" fmla="*/ 8965 w 1815353"/>
              <a:gd name="connsiteY137" fmla="*/ 582705 h 1676400"/>
              <a:gd name="connsiteX138" fmla="*/ 13447 w 1815353"/>
              <a:gd name="connsiteY138" fmla="*/ 600635 h 1676400"/>
              <a:gd name="connsiteX139" fmla="*/ 40341 w 1815353"/>
              <a:gd name="connsiteY139" fmla="*/ 614082 h 1676400"/>
              <a:gd name="connsiteX140" fmla="*/ 53788 w 1815353"/>
              <a:gd name="connsiteY140" fmla="*/ 623047 h 1676400"/>
              <a:gd name="connsiteX141" fmla="*/ 85165 w 1815353"/>
              <a:gd name="connsiteY141" fmla="*/ 632011 h 1676400"/>
              <a:gd name="connsiteX142" fmla="*/ 112059 w 1815353"/>
              <a:gd name="connsiteY142" fmla="*/ 640976 h 1676400"/>
              <a:gd name="connsiteX143" fmla="*/ 188259 w 1815353"/>
              <a:gd name="connsiteY143" fmla="*/ 649941 h 1676400"/>
              <a:gd name="connsiteX144" fmla="*/ 264459 w 1815353"/>
              <a:gd name="connsiteY144" fmla="*/ 645458 h 1676400"/>
              <a:gd name="connsiteX145" fmla="*/ 309282 w 1815353"/>
              <a:gd name="connsiteY145" fmla="*/ 636494 h 1676400"/>
              <a:gd name="connsiteX146" fmla="*/ 345141 w 1815353"/>
              <a:gd name="connsiteY146" fmla="*/ 632011 h 1676400"/>
              <a:gd name="connsiteX147" fmla="*/ 372035 w 1815353"/>
              <a:gd name="connsiteY147" fmla="*/ 623047 h 1676400"/>
              <a:gd name="connsiteX148" fmla="*/ 389965 w 1815353"/>
              <a:gd name="connsiteY148" fmla="*/ 618564 h 1676400"/>
              <a:gd name="connsiteX149" fmla="*/ 416859 w 1815353"/>
              <a:gd name="connsiteY149" fmla="*/ 609600 h 1676400"/>
              <a:gd name="connsiteX150" fmla="*/ 430306 w 1815353"/>
              <a:gd name="connsiteY150" fmla="*/ 605117 h 1676400"/>
              <a:gd name="connsiteX151" fmla="*/ 466165 w 1815353"/>
              <a:gd name="connsiteY151" fmla="*/ 600635 h 1676400"/>
              <a:gd name="connsiteX152" fmla="*/ 528918 w 1815353"/>
              <a:gd name="connsiteY152" fmla="*/ 587188 h 1676400"/>
              <a:gd name="connsiteX153" fmla="*/ 654424 w 1815353"/>
              <a:gd name="connsiteY153" fmla="*/ 582705 h 1676400"/>
              <a:gd name="connsiteX154" fmla="*/ 757518 w 1815353"/>
              <a:gd name="connsiteY154" fmla="*/ 569258 h 1676400"/>
              <a:gd name="connsiteX155" fmla="*/ 815788 w 1815353"/>
              <a:gd name="connsiteY155" fmla="*/ 555811 h 1676400"/>
              <a:gd name="connsiteX156" fmla="*/ 856129 w 1815353"/>
              <a:gd name="connsiteY156" fmla="*/ 551329 h 1676400"/>
              <a:gd name="connsiteX157" fmla="*/ 909918 w 1815353"/>
              <a:gd name="connsiteY157" fmla="*/ 555811 h 1676400"/>
              <a:gd name="connsiteX158" fmla="*/ 936812 w 1815353"/>
              <a:gd name="connsiteY158" fmla="*/ 578223 h 1676400"/>
              <a:gd name="connsiteX159" fmla="*/ 950259 w 1815353"/>
              <a:gd name="connsiteY159" fmla="*/ 596152 h 1676400"/>
              <a:gd name="connsiteX160" fmla="*/ 959224 w 1815353"/>
              <a:gd name="connsiteY160" fmla="*/ 609600 h 1676400"/>
              <a:gd name="connsiteX161" fmla="*/ 972671 w 1815353"/>
              <a:gd name="connsiteY161" fmla="*/ 618564 h 1676400"/>
              <a:gd name="connsiteX162" fmla="*/ 986118 w 1815353"/>
              <a:gd name="connsiteY162" fmla="*/ 649941 h 1676400"/>
              <a:gd name="connsiteX163" fmla="*/ 990600 w 1815353"/>
              <a:gd name="connsiteY163" fmla="*/ 667870 h 1676400"/>
              <a:gd name="connsiteX164" fmla="*/ 999565 w 1815353"/>
              <a:gd name="connsiteY164" fmla="*/ 685800 h 1676400"/>
              <a:gd name="connsiteX165" fmla="*/ 1004047 w 1815353"/>
              <a:gd name="connsiteY165" fmla="*/ 708211 h 1676400"/>
              <a:gd name="connsiteX166" fmla="*/ 1008529 w 1815353"/>
              <a:gd name="connsiteY166" fmla="*/ 721658 h 1676400"/>
              <a:gd name="connsiteX167" fmla="*/ 1013012 w 1815353"/>
              <a:gd name="connsiteY167" fmla="*/ 739588 h 1676400"/>
              <a:gd name="connsiteX168" fmla="*/ 999565 w 1815353"/>
              <a:gd name="connsiteY168" fmla="*/ 941294 h 1676400"/>
              <a:gd name="connsiteX169" fmla="*/ 990600 w 1815353"/>
              <a:gd name="connsiteY169" fmla="*/ 995082 h 1676400"/>
              <a:gd name="connsiteX170" fmla="*/ 981635 w 1815353"/>
              <a:gd name="connsiteY170" fmla="*/ 1138517 h 1676400"/>
              <a:gd name="connsiteX171" fmla="*/ 986118 w 1815353"/>
              <a:gd name="connsiteY171" fmla="*/ 1232647 h 1676400"/>
              <a:gd name="connsiteX172" fmla="*/ 990600 w 1815353"/>
              <a:gd name="connsiteY172" fmla="*/ 1272988 h 1676400"/>
              <a:gd name="connsiteX173" fmla="*/ 1004047 w 1815353"/>
              <a:gd name="connsiteY173" fmla="*/ 1344705 h 1676400"/>
              <a:gd name="connsiteX174" fmla="*/ 1008529 w 1815353"/>
              <a:gd name="connsiteY174" fmla="*/ 1389529 h 1676400"/>
              <a:gd name="connsiteX175" fmla="*/ 1013012 w 1815353"/>
              <a:gd name="connsiteY175" fmla="*/ 1402976 h 1676400"/>
              <a:gd name="connsiteX176" fmla="*/ 1017494 w 1815353"/>
              <a:gd name="connsiteY176" fmla="*/ 1425388 h 1676400"/>
              <a:gd name="connsiteX177" fmla="*/ 1026459 w 1815353"/>
              <a:gd name="connsiteY177" fmla="*/ 1456764 h 1676400"/>
              <a:gd name="connsiteX178" fmla="*/ 1030941 w 1815353"/>
              <a:gd name="connsiteY178" fmla="*/ 1474694 h 1676400"/>
              <a:gd name="connsiteX179" fmla="*/ 1035424 w 1815353"/>
              <a:gd name="connsiteY179" fmla="*/ 1501588 h 1676400"/>
              <a:gd name="connsiteX180" fmla="*/ 1044388 w 1815353"/>
              <a:gd name="connsiteY180" fmla="*/ 1519517 h 1676400"/>
              <a:gd name="connsiteX181" fmla="*/ 1048871 w 1815353"/>
              <a:gd name="connsiteY181" fmla="*/ 1537447 h 1676400"/>
              <a:gd name="connsiteX182" fmla="*/ 1053353 w 1815353"/>
              <a:gd name="connsiteY182" fmla="*/ 1550894 h 1676400"/>
              <a:gd name="connsiteX183" fmla="*/ 1057835 w 1815353"/>
              <a:gd name="connsiteY183" fmla="*/ 1568823 h 1676400"/>
              <a:gd name="connsiteX184" fmla="*/ 1071282 w 1815353"/>
              <a:gd name="connsiteY184" fmla="*/ 1609164 h 1676400"/>
              <a:gd name="connsiteX185" fmla="*/ 1080247 w 1815353"/>
              <a:gd name="connsiteY185" fmla="*/ 1636058 h 1676400"/>
              <a:gd name="connsiteX186" fmla="*/ 1093694 w 1815353"/>
              <a:gd name="connsiteY186" fmla="*/ 1676400 h 1676400"/>
              <a:gd name="connsiteX187" fmla="*/ 1102659 w 1815353"/>
              <a:gd name="connsiteY187" fmla="*/ 1662952 h 1676400"/>
              <a:gd name="connsiteX188" fmla="*/ 1107141 w 1815353"/>
              <a:gd name="connsiteY188" fmla="*/ 1649505 h 1676400"/>
              <a:gd name="connsiteX189" fmla="*/ 1120588 w 1815353"/>
              <a:gd name="connsiteY189" fmla="*/ 1640541 h 1676400"/>
              <a:gd name="connsiteX190" fmla="*/ 1134035 w 1815353"/>
              <a:gd name="connsiteY190" fmla="*/ 1627094 h 1676400"/>
              <a:gd name="connsiteX191" fmla="*/ 1147482 w 1815353"/>
              <a:gd name="connsiteY191" fmla="*/ 1618129 h 1676400"/>
              <a:gd name="connsiteX192" fmla="*/ 1174377 w 1815353"/>
              <a:gd name="connsiteY192" fmla="*/ 1609164 h 1676400"/>
              <a:gd name="connsiteX193" fmla="*/ 1183341 w 1815353"/>
              <a:gd name="connsiteY193" fmla="*/ 1595717 h 1676400"/>
              <a:gd name="connsiteX194" fmla="*/ 1210235 w 1815353"/>
              <a:gd name="connsiteY194" fmla="*/ 1582270 h 1676400"/>
              <a:gd name="connsiteX195" fmla="*/ 1250577 w 1815353"/>
              <a:gd name="connsiteY195" fmla="*/ 1564341 h 1676400"/>
              <a:gd name="connsiteX196" fmla="*/ 1264024 w 1815353"/>
              <a:gd name="connsiteY196" fmla="*/ 1559858 h 1676400"/>
              <a:gd name="connsiteX197" fmla="*/ 1290918 w 1815353"/>
              <a:gd name="connsiteY197" fmla="*/ 1546411 h 1676400"/>
              <a:gd name="connsiteX198" fmla="*/ 1304365 w 1815353"/>
              <a:gd name="connsiteY198" fmla="*/ 1537447 h 1676400"/>
              <a:gd name="connsiteX199" fmla="*/ 1331259 w 1815353"/>
              <a:gd name="connsiteY199" fmla="*/ 1528482 h 1676400"/>
              <a:gd name="connsiteX200" fmla="*/ 1344706 w 1815353"/>
              <a:gd name="connsiteY200" fmla="*/ 1524000 h 1676400"/>
              <a:gd name="connsiteX201" fmla="*/ 1376082 w 1815353"/>
              <a:gd name="connsiteY201" fmla="*/ 1519517 h 1676400"/>
              <a:gd name="connsiteX202" fmla="*/ 1456765 w 1815353"/>
              <a:gd name="connsiteY202" fmla="*/ 1524000 h 1676400"/>
              <a:gd name="connsiteX203" fmla="*/ 1483659 w 1815353"/>
              <a:gd name="connsiteY203" fmla="*/ 1537447 h 1676400"/>
              <a:gd name="connsiteX204" fmla="*/ 1497106 w 1815353"/>
              <a:gd name="connsiteY204" fmla="*/ 1541929 h 1676400"/>
              <a:gd name="connsiteX205" fmla="*/ 1519518 w 1815353"/>
              <a:gd name="connsiteY205" fmla="*/ 1541929 h 1676400"/>
              <a:gd name="connsiteX0" fmla="*/ 1519518 w 1815353"/>
              <a:gd name="connsiteY0" fmla="*/ 1541929 h 1676400"/>
              <a:gd name="connsiteX1" fmla="*/ 1506071 w 1815353"/>
              <a:gd name="connsiteY1" fmla="*/ 1528482 h 1676400"/>
              <a:gd name="connsiteX2" fmla="*/ 1501588 w 1815353"/>
              <a:gd name="connsiteY2" fmla="*/ 1510552 h 1676400"/>
              <a:gd name="connsiteX3" fmla="*/ 1497106 w 1815353"/>
              <a:gd name="connsiteY3" fmla="*/ 1497105 h 1676400"/>
              <a:gd name="connsiteX4" fmla="*/ 1488141 w 1815353"/>
              <a:gd name="connsiteY4" fmla="*/ 1443317 h 1676400"/>
              <a:gd name="connsiteX5" fmla="*/ 1479177 w 1815353"/>
              <a:gd name="connsiteY5" fmla="*/ 1402976 h 1676400"/>
              <a:gd name="connsiteX6" fmla="*/ 1474694 w 1815353"/>
              <a:gd name="connsiteY6" fmla="*/ 1362635 h 1676400"/>
              <a:gd name="connsiteX7" fmla="*/ 1470212 w 1815353"/>
              <a:gd name="connsiteY7" fmla="*/ 1344705 h 1676400"/>
              <a:gd name="connsiteX8" fmla="*/ 1465729 w 1815353"/>
              <a:gd name="connsiteY8" fmla="*/ 1322294 h 1676400"/>
              <a:gd name="connsiteX9" fmla="*/ 1456765 w 1815353"/>
              <a:gd name="connsiteY9" fmla="*/ 1286435 h 1676400"/>
              <a:gd name="connsiteX10" fmla="*/ 1443318 w 1815353"/>
              <a:gd name="connsiteY10" fmla="*/ 1192305 h 1676400"/>
              <a:gd name="connsiteX11" fmla="*/ 1438835 w 1815353"/>
              <a:gd name="connsiteY11" fmla="*/ 1169894 h 1676400"/>
              <a:gd name="connsiteX12" fmla="*/ 1434353 w 1815353"/>
              <a:gd name="connsiteY12" fmla="*/ 1147482 h 1676400"/>
              <a:gd name="connsiteX13" fmla="*/ 1425388 w 1815353"/>
              <a:gd name="connsiteY13" fmla="*/ 1066800 h 1676400"/>
              <a:gd name="connsiteX14" fmla="*/ 1416424 w 1815353"/>
              <a:gd name="connsiteY14" fmla="*/ 1013011 h 1676400"/>
              <a:gd name="connsiteX15" fmla="*/ 1411941 w 1815353"/>
              <a:gd name="connsiteY15" fmla="*/ 986117 h 1676400"/>
              <a:gd name="connsiteX16" fmla="*/ 1407459 w 1815353"/>
              <a:gd name="connsiteY16" fmla="*/ 851647 h 1676400"/>
              <a:gd name="connsiteX17" fmla="*/ 1402977 w 1815353"/>
              <a:gd name="connsiteY17" fmla="*/ 824752 h 1676400"/>
              <a:gd name="connsiteX18" fmla="*/ 1394012 w 1815353"/>
              <a:gd name="connsiteY18" fmla="*/ 775447 h 1676400"/>
              <a:gd name="connsiteX19" fmla="*/ 1380565 w 1815353"/>
              <a:gd name="connsiteY19" fmla="*/ 676835 h 1676400"/>
              <a:gd name="connsiteX20" fmla="*/ 1371600 w 1815353"/>
              <a:gd name="connsiteY20" fmla="*/ 623047 h 1676400"/>
              <a:gd name="connsiteX21" fmla="*/ 1376082 w 1815353"/>
              <a:gd name="connsiteY21" fmla="*/ 515470 h 1676400"/>
              <a:gd name="connsiteX22" fmla="*/ 1385047 w 1815353"/>
              <a:gd name="connsiteY22" fmla="*/ 488576 h 1676400"/>
              <a:gd name="connsiteX23" fmla="*/ 1389529 w 1815353"/>
              <a:gd name="connsiteY23" fmla="*/ 475129 h 1676400"/>
              <a:gd name="connsiteX24" fmla="*/ 1402977 w 1815353"/>
              <a:gd name="connsiteY24" fmla="*/ 434788 h 1676400"/>
              <a:gd name="connsiteX25" fmla="*/ 1407459 w 1815353"/>
              <a:gd name="connsiteY25" fmla="*/ 421341 h 1676400"/>
              <a:gd name="connsiteX26" fmla="*/ 1434353 w 1815353"/>
              <a:gd name="connsiteY26" fmla="*/ 398929 h 1676400"/>
              <a:gd name="connsiteX27" fmla="*/ 1470212 w 1815353"/>
              <a:gd name="connsiteY27" fmla="*/ 403411 h 1676400"/>
              <a:gd name="connsiteX28" fmla="*/ 1510553 w 1815353"/>
              <a:gd name="connsiteY28" fmla="*/ 430305 h 1676400"/>
              <a:gd name="connsiteX29" fmla="*/ 1519518 w 1815353"/>
              <a:gd name="connsiteY29" fmla="*/ 443752 h 1676400"/>
              <a:gd name="connsiteX30" fmla="*/ 1532965 w 1815353"/>
              <a:gd name="connsiteY30" fmla="*/ 470647 h 1676400"/>
              <a:gd name="connsiteX31" fmla="*/ 1559859 w 1815353"/>
              <a:gd name="connsiteY31" fmla="*/ 524435 h 1676400"/>
              <a:gd name="connsiteX32" fmla="*/ 1586753 w 1815353"/>
              <a:gd name="connsiteY32" fmla="*/ 542364 h 1676400"/>
              <a:gd name="connsiteX33" fmla="*/ 1600200 w 1815353"/>
              <a:gd name="connsiteY33" fmla="*/ 551329 h 1676400"/>
              <a:gd name="connsiteX34" fmla="*/ 1627094 w 1815353"/>
              <a:gd name="connsiteY34" fmla="*/ 569258 h 1676400"/>
              <a:gd name="connsiteX35" fmla="*/ 1636059 w 1815353"/>
              <a:gd name="connsiteY35" fmla="*/ 582705 h 1676400"/>
              <a:gd name="connsiteX36" fmla="*/ 1662953 w 1815353"/>
              <a:gd name="connsiteY36" fmla="*/ 591670 h 1676400"/>
              <a:gd name="connsiteX37" fmla="*/ 1653988 w 1815353"/>
              <a:gd name="connsiteY37" fmla="*/ 551329 h 1676400"/>
              <a:gd name="connsiteX38" fmla="*/ 1671918 w 1815353"/>
              <a:gd name="connsiteY38" fmla="*/ 542364 h 1676400"/>
              <a:gd name="connsiteX39" fmla="*/ 1685365 w 1815353"/>
              <a:gd name="connsiteY39" fmla="*/ 551329 h 1676400"/>
              <a:gd name="connsiteX40" fmla="*/ 1698812 w 1815353"/>
              <a:gd name="connsiteY40" fmla="*/ 555811 h 1676400"/>
              <a:gd name="connsiteX41" fmla="*/ 1716741 w 1815353"/>
              <a:gd name="connsiteY41" fmla="*/ 564776 h 1676400"/>
              <a:gd name="connsiteX42" fmla="*/ 1712259 w 1815353"/>
              <a:gd name="connsiteY42" fmla="*/ 542364 h 1676400"/>
              <a:gd name="connsiteX43" fmla="*/ 1694329 w 1815353"/>
              <a:gd name="connsiteY43" fmla="*/ 515470 h 1676400"/>
              <a:gd name="connsiteX44" fmla="*/ 1730188 w 1815353"/>
              <a:gd name="connsiteY44" fmla="*/ 524435 h 1676400"/>
              <a:gd name="connsiteX45" fmla="*/ 1716741 w 1815353"/>
              <a:gd name="connsiteY45" fmla="*/ 493058 h 1676400"/>
              <a:gd name="connsiteX46" fmla="*/ 1712259 w 1815353"/>
              <a:gd name="connsiteY46" fmla="*/ 479611 h 1676400"/>
              <a:gd name="connsiteX47" fmla="*/ 1734671 w 1815353"/>
              <a:gd name="connsiteY47" fmla="*/ 484094 h 1676400"/>
              <a:gd name="connsiteX48" fmla="*/ 1748118 w 1815353"/>
              <a:gd name="connsiteY48" fmla="*/ 488576 h 1676400"/>
              <a:gd name="connsiteX49" fmla="*/ 1766047 w 1815353"/>
              <a:gd name="connsiteY49" fmla="*/ 493058 h 1676400"/>
              <a:gd name="connsiteX50" fmla="*/ 1761565 w 1815353"/>
              <a:gd name="connsiteY50" fmla="*/ 475129 h 1676400"/>
              <a:gd name="connsiteX51" fmla="*/ 1752600 w 1815353"/>
              <a:gd name="connsiteY51" fmla="*/ 457200 h 1676400"/>
              <a:gd name="connsiteX52" fmla="*/ 1766047 w 1815353"/>
              <a:gd name="connsiteY52" fmla="*/ 452717 h 1676400"/>
              <a:gd name="connsiteX53" fmla="*/ 1801906 w 1815353"/>
              <a:gd name="connsiteY53" fmla="*/ 448235 h 1676400"/>
              <a:gd name="connsiteX54" fmla="*/ 1815353 w 1815353"/>
              <a:gd name="connsiteY54" fmla="*/ 421341 h 1676400"/>
              <a:gd name="connsiteX55" fmla="*/ 1801906 w 1815353"/>
              <a:gd name="connsiteY55" fmla="*/ 367552 h 1676400"/>
              <a:gd name="connsiteX56" fmla="*/ 1792941 w 1815353"/>
              <a:gd name="connsiteY56" fmla="*/ 340658 h 1676400"/>
              <a:gd name="connsiteX57" fmla="*/ 1788459 w 1815353"/>
              <a:gd name="connsiteY57" fmla="*/ 327211 h 1676400"/>
              <a:gd name="connsiteX58" fmla="*/ 1779494 w 1815353"/>
              <a:gd name="connsiteY58" fmla="*/ 273423 h 1676400"/>
              <a:gd name="connsiteX59" fmla="*/ 1770529 w 1815353"/>
              <a:gd name="connsiteY59" fmla="*/ 246529 h 1676400"/>
              <a:gd name="connsiteX60" fmla="*/ 1752600 w 1815353"/>
              <a:gd name="connsiteY60" fmla="*/ 215152 h 1676400"/>
              <a:gd name="connsiteX61" fmla="*/ 1739153 w 1815353"/>
              <a:gd name="connsiteY61" fmla="*/ 188258 h 1676400"/>
              <a:gd name="connsiteX62" fmla="*/ 1730188 w 1815353"/>
              <a:gd name="connsiteY62" fmla="*/ 161364 h 1676400"/>
              <a:gd name="connsiteX63" fmla="*/ 1716741 w 1815353"/>
              <a:gd name="connsiteY63" fmla="*/ 134470 h 1676400"/>
              <a:gd name="connsiteX64" fmla="*/ 1703294 w 1815353"/>
              <a:gd name="connsiteY64" fmla="*/ 125505 h 1676400"/>
              <a:gd name="connsiteX65" fmla="*/ 1698812 w 1815353"/>
              <a:gd name="connsiteY65" fmla="*/ 112058 h 1676400"/>
              <a:gd name="connsiteX66" fmla="*/ 1658471 w 1815353"/>
              <a:gd name="connsiteY66" fmla="*/ 80682 h 1676400"/>
              <a:gd name="connsiteX67" fmla="*/ 1627094 w 1815353"/>
              <a:gd name="connsiteY67" fmla="*/ 67235 h 1676400"/>
              <a:gd name="connsiteX68" fmla="*/ 1613647 w 1815353"/>
              <a:gd name="connsiteY68" fmla="*/ 58270 h 1676400"/>
              <a:gd name="connsiteX69" fmla="*/ 1600200 w 1815353"/>
              <a:gd name="connsiteY69" fmla="*/ 53788 h 1676400"/>
              <a:gd name="connsiteX70" fmla="*/ 1573306 w 1815353"/>
              <a:gd name="connsiteY70" fmla="*/ 35858 h 1676400"/>
              <a:gd name="connsiteX71" fmla="*/ 1559859 w 1815353"/>
              <a:gd name="connsiteY71" fmla="*/ 26894 h 1676400"/>
              <a:gd name="connsiteX72" fmla="*/ 1532965 w 1815353"/>
              <a:gd name="connsiteY72" fmla="*/ 17929 h 1676400"/>
              <a:gd name="connsiteX73" fmla="*/ 1519518 w 1815353"/>
              <a:gd name="connsiteY73" fmla="*/ 8964 h 1676400"/>
              <a:gd name="connsiteX74" fmla="*/ 1483659 w 1815353"/>
              <a:gd name="connsiteY74" fmla="*/ 0 h 1676400"/>
              <a:gd name="connsiteX75" fmla="*/ 1407459 w 1815353"/>
              <a:gd name="connsiteY75" fmla="*/ 4482 h 1676400"/>
              <a:gd name="connsiteX76" fmla="*/ 1380565 w 1815353"/>
              <a:gd name="connsiteY76" fmla="*/ 8964 h 1676400"/>
              <a:gd name="connsiteX77" fmla="*/ 1349188 w 1815353"/>
              <a:gd name="connsiteY77" fmla="*/ 13447 h 1676400"/>
              <a:gd name="connsiteX78" fmla="*/ 1304365 w 1815353"/>
              <a:gd name="connsiteY78" fmla="*/ 26894 h 1676400"/>
              <a:gd name="connsiteX79" fmla="*/ 1277471 w 1815353"/>
              <a:gd name="connsiteY79" fmla="*/ 44823 h 1676400"/>
              <a:gd name="connsiteX80" fmla="*/ 1250577 w 1815353"/>
              <a:gd name="connsiteY80" fmla="*/ 53788 h 1676400"/>
              <a:gd name="connsiteX81" fmla="*/ 1223682 w 1815353"/>
              <a:gd name="connsiteY81" fmla="*/ 67235 h 1676400"/>
              <a:gd name="connsiteX82" fmla="*/ 1196788 w 1815353"/>
              <a:gd name="connsiteY82" fmla="*/ 80682 h 1676400"/>
              <a:gd name="connsiteX83" fmla="*/ 1156447 w 1815353"/>
              <a:gd name="connsiteY83" fmla="*/ 98611 h 1676400"/>
              <a:gd name="connsiteX84" fmla="*/ 1143000 w 1815353"/>
              <a:gd name="connsiteY84" fmla="*/ 103094 h 1676400"/>
              <a:gd name="connsiteX85" fmla="*/ 1107141 w 1815353"/>
              <a:gd name="connsiteY85" fmla="*/ 116541 h 1676400"/>
              <a:gd name="connsiteX86" fmla="*/ 1075765 w 1815353"/>
              <a:gd name="connsiteY86" fmla="*/ 129988 h 1676400"/>
              <a:gd name="connsiteX87" fmla="*/ 1062318 w 1815353"/>
              <a:gd name="connsiteY87" fmla="*/ 138952 h 1676400"/>
              <a:gd name="connsiteX88" fmla="*/ 1035424 w 1815353"/>
              <a:gd name="connsiteY88" fmla="*/ 147917 h 1676400"/>
              <a:gd name="connsiteX89" fmla="*/ 1008529 w 1815353"/>
              <a:gd name="connsiteY89" fmla="*/ 156882 h 1676400"/>
              <a:gd name="connsiteX90" fmla="*/ 995082 w 1815353"/>
              <a:gd name="connsiteY90" fmla="*/ 161364 h 1676400"/>
              <a:gd name="connsiteX91" fmla="*/ 945777 w 1815353"/>
              <a:gd name="connsiteY91" fmla="*/ 179294 h 1676400"/>
              <a:gd name="connsiteX92" fmla="*/ 927847 w 1815353"/>
              <a:gd name="connsiteY92" fmla="*/ 183776 h 1676400"/>
              <a:gd name="connsiteX93" fmla="*/ 909918 w 1815353"/>
              <a:gd name="connsiteY93" fmla="*/ 188258 h 1676400"/>
              <a:gd name="connsiteX94" fmla="*/ 865094 w 1815353"/>
              <a:gd name="connsiteY94" fmla="*/ 192741 h 1676400"/>
              <a:gd name="connsiteX95" fmla="*/ 806824 w 1815353"/>
              <a:gd name="connsiteY95" fmla="*/ 201705 h 1676400"/>
              <a:gd name="connsiteX96" fmla="*/ 721659 w 1815353"/>
              <a:gd name="connsiteY96" fmla="*/ 206188 h 1676400"/>
              <a:gd name="connsiteX97" fmla="*/ 627529 w 1815353"/>
              <a:gd name="connsiteY97" fmla="*/ 197223 h 1676400"/>
              <a:gd name="connsiteX98" fmla="*/ 596153 w 1815353"/>
              <a:gd name="connsiteY98" fmla="*/ 210669 h 1676400"/>
              <a:gd name="connsiteX99" fmla="*/ 537883 w 1815353"/>
              <a:gd name="connsiteY99" fmla="*/ 215153 h 1676400"/>
              <a:gd name="connsiteX100" fmla="*/ 493058 w 1815353"/>
              <a:gd name="connsiteY100" fmla="*/ 215152 h 1676400"/>
              <a:gd name="connsiteX101" fmla="*/ 385482 w 1815353"/>
              <a:gd name="connsiteY101" fmla="*/ 219635 h 1676400"/>
              <a:gd name="connsiteX102" fmla="*/ 246530 w 1815353"/>
              <a:gd name="connsiteY102" fmla="*/ 224117 h 1676400"/>
              <a:gd name="connsiteX103" fmla="*/ 170329 w 1815353"/>
              <a:gd name="connsiteY103" fmla="*/ 237565 h 1676400"/>
              <a:gd name="connsiteX104" fmla="*/ 71718 w 1815353"/>
              <a:gd name="connsiteY104" fmla="*/ 255494 h 1676400"/>
              <a:gd name="connsiteX105" fmla="*/ 80682 w 1815353"/>
              <a:gd name="connsiteY105" fmla="*/ 273423 h 1676400"/>
              <a:gd name="connsiteX106" fmla="*/ 49306 w 1815353"/>
              <a:gd name="connsiteY106" fmla="*/ 286870 h 1676400"/>
              <a:gd name="connsiteX107" fmla="*/ 35859 w 1815353"/>
              <a:gd name="connsiteY107" fmla="*/ 300317 h 1676400"/>
              <a:gd name="connsiteX108" fmla="*/ 49306 w 1815353"/>
              <a:gd name="connsiteY108" fmla="*/ 304800 h 1676400"/>
              <a:gd name="connsiteX109" fmla="*/ 98612 w 1815353"/>
              <a:gd name="connsiteY109" fmla="*/ 309282 h 1676400"/>
              <a:gd name="connsiteX110" fmla="*/ 116541 w 1815353"/>
              <a:gd name="connsiteY110" fmla="*/ 313764 h 1676400"/>
              <a:gd name="connsiteX111" fmla="*/ 94129 w 1815353"/>
              <a:gd name="connsiteY111" fmla="*/ 327211 h 1676400"/>
              <a:gd name="connsiteX112" fmla="*/ 76200 w 1815353"/>
              <a:gd name="connsiteY112" fmla="*/ 331694 h 1676400"/>
              <a:gd name="connsiteX113" fmla="*/ 62753 w 1815353"/>
              <a:gd name="connsiteY113" fmla="*/ 336176 h 1676400"/>
              <a:gd name="connsiteX114" fmla="*/ 49306 w 1815353"/>
              <a:gd name="connsiteY114" fmla="*/ 345141 h 1676400"/>
              <a:gd name="connsiteX115" fmla="*/ 53788 w 1815353"/>
              <a:gd name="connsiteY115" fmla="*/ 372035 h 1676400"/>
              <a:gd name="connsiteX116" fmla="*/ 89647 w 1815353"/>
              <a:gd name="connsiteY116" fmla="*/ 381000 h 1676400"/>
              <a:gd name="connsiteX117" fmla="*/ 103094 w 1815353"/>
              <a:gd name="connsiteY117" fmla="*/ 385482 h 1676400"/>
              <a:gd name="connsiteX118" fmla="*/ 85165 w 1815353"/>
              <a:gd name="connsiteY118" fmla="*/ 394447 h 1676400"/>
              <a:gd name="connsiteX119" fmla="*/ 44824 w 1815353"/>
              <a:gd name="connsiteY119" fmla="*/ 403411 h 1676400"/>
              <a:gd name="connsiteX120" fmla="*/ 31377 w 1815353"/>
              <a:gd name="connsiteY120" fmla="*/ 407894 h 1676400"/>
              <a:gd name="connsiteX121" fmla="*/ 17929 w 1815353"/>
              <a:gd name="connsiteY121" fmla="*/ 416858 h 1676400"/>
              <a:gd name="connsiteX122" fmla="*/ 67235 w 1815353"/>
              <a:gd name="connsiteY122" fmla="*/ 430305 h 1676400"/>
              <a:gd name="connsiteX123" fmla="*/ 26894 w 1815353"/>
              <a:gd name="connsiteY123" fmla="*/ 448235 h 1676400"/>
              <a:gd name="connsiteX124" fmla="*/ 13447 w 1815353"/>
              <a:gd name="connsiteY124" fmla="*/ 452717 h 1676400"/>
              <a:gd name="connsiteX125" fmla="*/ 0 w 1815353"/>
              <a:gd name="connsiteY125" fmla="*/ 461682 h 1676400"/>
              <a:gd name="connsiteX126" fmla="*/ 13447 w 1815353"/>
              <a:gd name="connsiteY126" fmla="*/ 470647 h 1676400"/>
              <a:gd name="connsiteX127" fmla="*/ 58271 w 1815353"/>
              <a:gd name="connsiteY127" fmla="*/ 479611 h 1676400"/>
              <a:gd name="connsiteX128" fmla="*/ 85165 w 1815353"/>
              <a:gd name="connsiteY128" fmla="*/ 484094 h 1676400"/>
              <a:gd name="connsiteX129" fmla="*/ 44824 w 1815353"/>
              <a:gd name="connsiteY129" fmla="*/ 497541 h 1676400"/>
              <a:gd name="connsiteX130" fmla="*/ 31377 w 1815353"/>
              <a:gd name="connsiteY130" fmla="*/ 502023 h 1676400"/>
              <a:gd name="connsiteX131" fmla="*/ 17929 w 1815353"/>
              <a:gd name="connsiteY131" fmla="*/ 510988 h 1676400"/>
              <a:gd name="connsiteX132" fmla="*/ 4482 w 1815353"/>
              <a:gd name="connsiteY132" fmla="*/ 515470 h 1676400"/>
              <a:gd name="connsiteX133" fmla="*/ 22412 w 1815353"/>
              <a:gd name="connsiteY133" fmla="*/ 519952 h 1676400"/>
              <a:gd name="connsiteX134" fmla="*/ 49306 w 1815353"/>
              <a:gd name="connsiteY134" fmla="*/ 528917 h 1676400"/>
              <a:gd name="connsiteX135" fmla="*/ 62753 w 1815353"/>
              <a:gd name="connsiteY135" fmla="*/ 533400 h 1676400"/>
              <a:gd name="connsiteX136" fmla="*/ 35859 w 1815353"/>
              <a:gd name="connsiteY136" fmla="*/ 555811 h 1676400"/>
              <a:gd name="connsiteX137" fmla="*/ 8965 w 1815353"/>
              <a:gd name="connsiteY137" fmla="*/ 582705 h 1676400"/>
              <a:gd name="connsiteX138" fmla="*/ 13447 w 1815353"/>
              <a:gd name="connsiteY138" fmla="*/ 600635 h 1676400"/>
              <a:gd name="connsiteX139" fmla="*/ 40341 w 1815353"/>
              <a:gd name="connsiteY139" fmla="*/ 614082 h 1676400"/>
              <a:gd name="connsiteX140" fmla="*/ 53788 w 1815353"/>
              <a:gd name="connsiteY140" fmla="*/ 623047 h 1676400"/>
              <a:gd name="connsiteX141" fmla="*/ 85165 w 1815353"/>
              <a:gd name="connsiteY141" fmla="*/ 632011 h 1676400"/>
              <a:gd name="connsiteX142" fmla="*/ 112059 w 1815353"/>
              <a:gd name="connsiteY142" fmla="*/ 640976 h 1676400"/>
              <a:gd name="connsiteX143" fmla="*/ 188259 w 1815353"/>
              <a:gd name="connsiteY143" fmla="*/ 649941 h 1676400"/>
              <a:gd name="connsiteX144" fmla="*/ 264459 w 1815353"/>
              <a:gd name="connsiteY144" fmla="*/ 645458 h 1676400"/>
              <a:gd name="connsiteX145" fmla="*/ 309282 w 1815353"/>
              <a:gd name="connsiteY145" fmla="*/ 636494 h 1676400"/>
              <a:gd name="connsiteX146" fmla="*/ 345141 w 1815353"/>
              <a:gd name="connsiteY146" fmla="*/ 632011 h 1676400"/>
              <a:gd name="connsiteX147" fmla="*/ 372035 w 1815353"/>
              <a:gd name="connsiteY147" fmla="*/ 623047 h 1676400"/>
              <a:gd name="connsiteX148" fmla="*/ 389965 w 1815353"/>
              <a:gd name="connsiteY148" fmla="*/ 618564 h 1676400"/>
              <a:gd name="connsiteX149" fmla="*/ 416859 w 1815353"/>
              <a:gd name="connsiteY149" fmla="*/ 609600 h 1676400"/>
              <a:gd name="connsiteX150" fmla="*/ 430306 w 1815353"/>
              <a:gd name="connsiteY150" fmla="*/ 605117 h 1676400"/>
              <a:gd name="connsiteX151" fmla="*/ 466165 w 1815353"/>
              <a:gd name="connsiteY151" fmla="*/ 600635 h 1676400"/>
              <a:gd name="connsiteX152" fmla="*/ 528918 w 1815353"/>
              <a:gd name="connsiteY152" fmla="*/ 587188 h 1676400"/>
              <a:gd name="connsiteX153" fmla="*/ 654424 w 1815353"/>
              <a:gd name="connsiteY153" fmla="*/ 582705 h 1676400"/>
              <a:gd name="connsiteX154" fmla="*/ 757518 w 1815353"/>
              <a:gd name="connsiteY154" fmla="*/ 569258 h 1676400"/>
              <a:gd name="connsiteX155" fmla="*/ 815788 w 1815353"/>
              <a:gd name="connsiteY155" fmla="*/ 555811 h 1676400"/>
              <a:gd name="connsiteX156" fmla="*/ 856129 w 1815353"/>
              <a:gd name="connsiteY156" fmla="*/ 551329 h 1676400"/>
              <a:gd name="connsiteX157" fmla="*/ 909918 w 1815353"/>
              <a:gd name="connsiteY157" fmla="*/ 555811 h 1676400"/>
              <a:gd name="connsiteX158" fmla="*/ 936812 w 1815353"/>
              <a:gd name="connsiteY158" fmla="*/ 578223 h 1676400"/>
              <a:gd name="connsiteX159" fmla="*/ 950259 w 1815353"/>
              <a:gd name="connsiteY159" fmla="*/ 596152 h 1676400"/>
              <a:gd name="connsiteX160" fmla="*/ 959224 w 1815353"/>
              <a:gd name="connsiteY160" fmla="*/ 609600 h 1676400"/>
              <a:gd name="connsiteX161" fmla="*/ 972671 w 1815353"/>
              <a:gd name="connsiteY161" fmla="*/ 618564 h 1676400"/>
              <a:gd name="connsiteX162" fmla="*/ 986118 w 1815353"/>
              <a:gd name="connsiteY162" fmla="*/ 649941 h 1676400"/>
              <a:gd name="connsiteX163" fmla="*/ 990600 w 1815353"/>
              <a:gd name="connsiteY163" fmla="*/ 667870 h 1676400"/>
              <a:gd name="connsiteX164" fmla="*/ 999565 w 1815353"/>
              <a:gd name="connsiteY164" fmla="*/ 685800 h 1676400"/>
              <a:gd name="connsiteX165" fmla="*/ 1004047 w 1815353"/>
              <a:gd name="connsiteY165" fmla="*/ 708211 h 1676400"/>
              <a:gd name="connsiteX166" fmla="*/ 1008529 w 1815353"/>
              <a:gd name="connsiteY166" fmla="*/ 721658 h 1676400"/>
              <a:gd name="connsiteX167" fmla="*/ 1013012 w 1815353"/>
              <a:gd name="connsiteY167" fmla="*/ 739588 h 1676400"/>
              <a:gd name="connsiteX168" fmla="*/ 999565 w 1815353"/>
              <a:gd name="connsiteY168" fmla="*/ 941294 h 1676400"/>
              <a:gd name="connsiteX169" fmla="*/ 990600 w 1815353"/>
              <a:gd name="connsiteY169" fmla="*/ 995082 h 1676400"/>
              <a:gd name="connsiteX170" fmla="*/ 981635 w 1815353"/>
              <a:gd name="connsiteY170" fmla="*/ 1138517 h 1676400"/>
              <a:gd name="connsiteX171" fmla="*/ 986118 w 1815353"/>
              <a:gd name="connsiteY171" fmla="*/ 1232647 h 1676400"/>
              <a:gd name="connsiteX172" fmla="*/ 990600 w 1815353"/>
              <a:gd name="connsiteY172" fmla="*/ 1272988 h 1676400"/>
              <a:gd name="connsiteX173" fmla="*/ 1004047 w 1815353"/>
              <a:gd name="connsiteY173" fmla="*/ 1344705 h 1676400"/>
              <a:gd name="connsiteX174" fmla="*/ 1008529 w 1815353"/>
              <a:gd name="connsiteY174" fmla="*/ 1389529 h 1676400"/>
              <a:gd name="connsiteX175" fmla="*/ 1013012 w 1815353"/>
              <a:gd name="connsiteY175" fmla="*/ 1402976 h 1676400"/>
              <a:gd name="connsiteX176" fmla="*/ 1017494 w 1815353"/>
              <a:gd name="connsiteY176" fmla="*/ 1425388 h 1676400"/>
              <a:gd name="connsiteX177" fmla="*/ 1026459 w 1815353"/>
              <a:gd name="connsiteY177" fmla="*/ 1456764 h 1676400"/>
              <a:gd name="connsiteX178" fmla="*/ 1030941 w 1815353"/>
              <a:gd name="connsiteY178" fmla="*/ 1474694 h 1676400"/>
              <a:gd name="connsiteX179" fmla="*/ 1035424 w 1815353"/>
              <a:gd name="connsiteY179" fmla="*/ 1501588 h 1676400"/>
              <a:gd name="connsiteX180" fmla="*/ 1044388 w 1815353"/>
              <a:gd name="connsiteY180" fmla="*/ 1519517 h 1676400"/>
              <a:gd name="connsiteX181" fmla="*/ 1048871 w 1815353"/>
              <a:gd name="connsiteY181" fmla="*/ 1537447 h 1676400"/>
              <a:gd name="connsiteX182" fmla="*/ 1053353 w 1815353"/>
              <a:gd name="connsiteY182" fmla="*/ 1550894 h 1676400"/>
              <a:gd name="connsiteX183" fmla="*/ 1057835 w 1815353"/>
              <a:gd name="connsiteY183" fmla="*/ 1568823 h 1676400"/>
              <a:gd name="connsiteX184" fmla="*/ 1071282 w 1815353"/>
              <a:gd name="connsiteY184" fmla="*/ 1609164 h 1676400"/>
              <a:gd name="connsiteX185" fmla="*/ 1080247 w 1815353"/>
              <a:gd name="connsiteY185" fmla="*/ 1636058 h 1676400"/>
              <a:gd name="connsiteX186" fmla="*/ 1093694 w 1815353"/>
              <a:gd name="connsiteY186" fmla="*/ 1676400 h 1676400"/>
              <a:gd name="connsiteX187" fmla="*/ 1102659 w 1815353"/>
              <a:gd name="connsiteY187" fmla="*/ 1662952 h 1676400"/>
              <a:gd name="connsiteX188" fmla="*/ 1107141 w 1815353"/>
              <a:gd name="connsiteY188" fmla="*/ 1649505 h 1676400"/>
              <a:gd name="connsiteX189" fmla="*/ 1120588 w 1815353"/>
              <a:gd name="connsiteY189" fmla="*/ 1640541 h 1676400"/>
              <a:gd name="connsiteX190" fmla="*/ 1134035 w 1815353"/>
              <a:gd name="connsiteY190" fmla="*/ 1627094 h 1676400"/>
              <a:gd name="connsiteX191" fmla="*/ 1147482 w 1815353"/>
              <a:gd name="connsiteY191" fmla="*/ 1618129 h 1676400"/>
              <a:gd name="connsiteX192" fmla="*/ 1174377 w 1815353"/>
              <a:gd name="connsiteY192" fmla="*/ 1609164 h 1676400"/>
              <a:gd name="connsiteX193" fmla="*/ 1183341 w 1815353"/>
              <a:gd name="connsiteY193" fmla="*/ 1595717 h 1676400"/>
              <a:gd name="connsiteX194" fmla="*/ 1210235 w 1815353"/>
              <a:gd name="connsiteY194" fmla="*/ 1582270 h 1676400"/>
              <a:gd name="connsiteX195" fmla="*/ 1250577 w 1815353"/>
              <a:gd name="connsiteY195" fmla="*/ 1564341 h 1676400"/>
              <a:gd name="connsiteX196" fmla="*/ 1264024 w 1815353"/>
              <a:gd name="connsiteY196" fmla="*/ 1559858 h 1676400"/>
              <a:gd name="connsiteX197" fmla="*/ 1290918 w 1815353"/>
              <a:gd name="connsiteY197" fmla="*/ 1546411 h 1676400"/>
              <a:gd name="connsiteX198" fmla="*/ 1304365 w 1815353"/>
              <a:gd name="connsiteY198" fmla="*/ 1537447 h 1676400"/>
              <a:gd name="connsiteX199" fmla="*/ 1331259 w 1815353"/>
              <a:gd name="connsiteY199" fmla="*/ 1528482 h 1676400"/>
              <a:gd name="connsiteX200" fmla="*/ 1344706 w 1815353"/>
              <a:gd name="connsiteY200" fmla="*/ 1524000 h 1676400"/>
              <a:gd name="connsiteX201" fmla="*/ 1376082 w 1815353"/>
              <a:gd name="connsiteY201" fmla="*/ 1519517 h 1676400"/>
              <a:gd name="connsiteX202" fmla="*/ 1456765 w 1815353"/>
              <a:gd name="connsiteY202" fmla="*/ 1524000 h 1676400"/>
              <a:gd name="connsiteX203" fmla="*/ 1483659 w 1815353"/>
              <a:gd name="connsiteY203" fmla="*/ 1537447 h 1676400"/>
              <a:gd name="connsiteX204" fmla="*/ 1497106 w 1815353"/>
              <a:gd name="connsiteY204" fmla="*/ 1541929 h 1676400"/>
              <a:gd name="connsiteX205" fmla="*/ 1519518 w 1815353"/>
              <a:gd name="connsiteY205" fmla="*/ 1541929 h 1676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</a:cxnLst>
            <a:rect l="l" t="t" r="r" b="b"/>
            <a:pathLst>
              <a:path w="1815353" h="1676400">
                <a:moveTo>
                  <a:pt x="1519518" y="1541929"/>
                </a:moveTo>
                <a:cubicBezTo>
                  <a:pt x="1521012" y="1539688"/>
                  <a:pt x="1509216" y="1533986"/>
                  <a:pt x="1506071" y="1528482"/>
                </a:cubicBezTo>
                <a:cubicBezTo>
                  <a:pt x="1503014" y="1523133"/>
                  <a:pt x="1503280" y="1516476"/>
                  <a:pt x="1501588" y="1510552"/>
                </a:cubicBezTo>
                <a:cubicBezTo>
                  <a:pt x="1500290" y="1506009"/>
                  <a:pt x="1498600" y="1501587"/>
                  <a:pt x="1497106" y="1497105"/>
                </a:cubicBezTo>
                <a:cubicBezTo>
                  <a:pt x="1487033" y="1416517"/>
                  <a:pt x="1498014" y="1492683"/>
                  <a:pt x="1488141" y="1443317"/>
                </a:cubicBezTo>
                <a:cubicBezTo>
                  <a:pt x="1480251" y="1403868"/>
                  <a:pt x="1487901" y="1429149"/>
                  <a:pt x="1479177" y="1402976"/>
                </a:cubicBezTo>
                <a:cubicBezTo>
                  <a:pt x="1477683" y="1389529"/>
                  <a:pt x="1476751" y="1376007"/>
                  <a:pt x="1474694" y="1362635"/>
                </a:cubicBezTo>
                <a:cubicBezTo>
                  <a:pt x="1473757" y="1356546"/>
                  <a:pt x="1471548" y="1350719"/>
                  <a:pt x="1470212" y="1344705"/>
                </a:cubicBezTo>
                <a:cubicBezTo>
                  <a:pt x="1468559" y="1337268"/>
                  <a:pt x="1467442" y="1329717"/>
                  <a:pt x="1465729" y="1322294"/>
                </a:cubicBezTo>
                <a:cubicBezTo>
                  <a:pt x="1462959" y="1310289"/>
                  <a:pt x="1456765" y="1286435"/>
                  <a:pt x="1456765" y="1286435"/>
                </a:cubicBezTo>
                <a:cubicBezTo>
                  <a:pt x="1450903" y="1221965"/>
                  <a:pt x="1455517" y="1253302"/>
                  <a:pt x="1443318" y="1192305"/>
                </a:cubicBezTo>
                <a:lnTo>
                  <a:pt x="1438835" y="1169894"/>
                </a:lnTo>
                <a:lnTo>
                  <a:pt x="1434353" y="1147482"/>
                </a:lnTo>
                <a:cubicBezTo>
                  <a:pt x="1430433" y="1104358"/>
                  <a:pt x="1431233" y="1103820"/>
                  <a:pt x="1425388" y="1066800"/>
                </a:cubicBezTo>
                <a:cubicBezTo>
                  <a:pt x="1422553" y="1048845"/>
                  <a:pt x="1419412" y="1030941"/>
                  <a:pt x="1416424" y="1013011"/>
                </a:cubicBezTo>
                <a:lnTo>
                  <a:pt x="1411941" y="986117"/>
                </a:lnTo>
                <a:cubicBezTo>
                  <a:pt x="1410447" y="941294"/>
                  <a:pt x="1409947" y="896426"/>
                  <a:pt x="1407459" y="851647"/>
                </a:cubicBezTo>
                <a:cubicBezTo>
                  <a:pt x="1406955" y="842572"/>
                  <a:pt x="1404359" y="833735"/>
                  <a:pt x="1402977" y="824752"/>
                </a:cubicBezTo>
                <a:cubicBezTo>
                  <a:pt x="1396554" y="783001"/>
                  <a:pt x="1401680" y="806119"/>
                  <a:pt x="1394012" y="775447"/>
                </a:cubicBezTo>
                <a:cubicBezTo>
                  <a:pt x="1385806" y="676986"/>
                  <a:pt x="1395139" y="764273"/>
                  <a:pt x="1380565" y="676835"/>
                </a:cubicBezTo>
                <a:lnTo>
                  <a:pt x="1371600" y="623047"/>
                </a:lnTo>
                <a:cubicBezTo>
                  <a:pt x="1373094" y="587188"/>
                  <a:pt x="1372511" y="551182"/>
                  <a:pt x="1376082" y="515470"/>
                </a:cubicBezTo>
                <a:cubicBezTo>
                  <a:pt x="1377022" y="506067"/>
                  <a:pt x="1382059" y="497541"/>
                  <a:pt x="1385047" y="488576"/>
                </a:cubicBezTo>
                <a:lnTo>
                  <a:pt x="1389529" y="475129"/>
                </a:lnTo>
                <a:lnTo>
                  <a:pt x="1402977" y="434788"/>
                </a:lnTo>
                <a:cubicBezTo>
                  <a:pt x="1404471" y="430306"/>
                  <a:pt x="1404118" y="424682"/>
                  <a:pt x="1407459" y="421341"/>
                </a:cubicBezTo>
                <a:cubicBezTo>
                  <a:pt x="1424715" y="404085"/>
                  <a:pt x="1415632" y="411410"/>
                  <a:pt x="1434353" y="398929"/>
                </a:cubicBezTo>
                <a:cubicBezTo>
                  <a:pt x="1446306" y="400423"/>
                  <a:pt x="1458360" y="401256"/>
                  <a:pt x="1470212" y="403411"/>
                </a:cubicBezTo>
                <a:cubicBezTo>
                  <a:pt x="1486561" y="406384"/>
                  <a:pt x="1500238" y="417927"/>
                  <a:pt x="1510553" y="430305"/>
                </a:cubicBezTo>
                <a:cubicBezTo>
                  <a:pt x="1514002" y="434444"/>
                  <a:pt x="1516530" y="439270"/>
                  <a:pt x="1519518" y="443752"/>
                </a:cubicBezTo>
                <a:cubicBezTo>
                  <a:pt x="1535861" y="492789"/>
                  <a:pt x="1509798" y="418519"/>
                  <a:pt x="1532965" y="470647"/>
                </a:cubicBezTo>
                <a:cubicBezTo>
                  <a:pt x="1540502" y="487605"/>
                  <a:pt x="1542199" y="512662"/>
                  <a:pt x="1559859" y="524435"/>
                </a:cubicBezTo>
                <a:lnTo>
                  <a:pt x="1586753" y="542364"/>
                </a:lnTo>
                <a:cubicBezTo>
                  <a:pt x="1591235" y="545352"/>
                  <a:pt x="1596391" y="547520"/>
                  <a:pt x="1600200" y="551329"/>
                </a:cubicBezTo>
                <a:cubicBezTo>
                  <a:pt x="1616988" y="568117"/>
                  <a:pt x="1607633" y="562772"/>
                  <a:pt x="1627094" y="569258"/>
                </a:cubicBezTo>
                <a:cubicBezTo>
                  <a:pt x="1630082" y="573740"/>
                  <a:pt x="1631491" y="579850"/>
                  <a:pt x="1636059" y="582705"/>
                </a:cubicBezTo>
                <a:cubicBezTo>
                  <a:pt x="1644072" y="587713"/>
                  <a:pt x="1662953" y="591670"/>
                  <a:pt x="1662953" y="591670"/>
                </a:cubicBezTo>
                <a:cubicBezTo>
                  <a:pt x="1661951" y="587662"/>
                  <a:pt x="1653090" y="553424"/>
                  <a:pt x="1653988" y="551329"/>
                </a:cubicBezTo>
                <a:cubicBezTo>
                  <a:pt x="1656620" y="545187"/>
                  <a:pt x="1665941" y="545352"/>
                  <a:pt x="1671918" y="542364"/>
                </a:cubicBezTo>
                <a:cubicBezTo>
                  <a:pt x="1676400" y="545352"/>
                  <a:pt x="1680547" y="548920"/>
                  <a:pt x="1685365" y="551329"/>
                </a:cubicBezTo>
                <a:cubicBezTo>
                  <a:pt x="1689591" y="553442"/>
                  <a:pt x="1694469" y="553950"/>
                  <a:pt x="1698812" y="555811"/>
                </a:cubicBezTo>
                <a:cubicBezTo>
                  <a:pt x="1704954" y="558443"/>
                  <a:pt x="1710765" y="561788"/>
                  <a:pt x="1716741" y="564776"/>
                </a:cubicBezTo>
                <a:cubicBezTo>
                  <a:pt x="1715247" y="557305"/>
                  <a:pt x="1715412" y="549300"/>
                  <a:pt x="1712259" y="542364"/>
                </a:cubicBezTo>
                <a:cubicBezTo>
                  <a:pt x="1707801" y="532555"/>
                  <a:pt x="1683876" y="512857"/>
                  <a:pt x="1694329" y="515470"/>
                </a:cubicBezTo>
                <a:lnTo>
                  <a:pt x="1730188" y="524435"/>
                </a:lnTo>
                <a:cubicBezTo>
                  <a:pt x="1719677" y="492900"/>
                  <a:pt x="1733357" y="531830"/>
                  <a:pt x="1716741" y="493058"/>
                </a:cubicBezTo>
                <a:cubicBezTo>
                  <a:pt x="1714880" y="488715"/>
                  <a:pt x="1708033" y="481724"/>
                  <a:pt x="1712259" y="479611"/>
                </a:cubicBezTo>
                <a:cubicBezTo>
                  <a:pt x="1719073" y="476204"/>
                  <a:pt x="1727280" y="482246"/>
                  <a:pt x="1734671" y="484094"/>
                </a:cubicBezTo>
                <a:cubicBezTo>
                  <a:pt x="1739255" y="485240"/>
                  <a:pt x="1743575" y="487278"/>
                  <a:pt x="1748118" y="488576"/>
                </a:cubicBezTo>
                <a:cubicBezTo>
                  <a:pt x="1754041" y="490268"/>
                  <a:pt x="1760071" y="491564"/>
                  <a:pt x="1766047" y="493058"/>
                </a:cubicBezTo>
                <a:cubicBezTo>
                  <a:pt x="1764553" y="487082"/>
                  <a:pt x="1763728" y="480897"/>
                  <a:pt x="1761565" y="475129"/>
                </a:cubicBezTo>
                <a:cubicBezTo>
                  <a:pt x="1759219" y="468873"/>
                  <a:pt x="1751290" y="463752"/>
                  <a:pt x="1752600" y="457200"/>
                </a:cubicBezTo>
                <a:cubicBezTo>
                  <a:pt x="1753527" y="452567"/>
                  <a:pt x="1761398" y="453562"/>
                  <a:pt x="1766047" y="452717"/>
                </a:cubicBezTo>
                <a:cubicBezTo>
                  <a:pt x="1777899" y="450562"/>
                  <a:pt x="1789953" y="449729"/>
                  <a:pt x="1801906" y="448235"/>
                </a:cubicBezTo>
                <a:cubicBezTo>
                  <a:pt x="1806439" y="441435"/>
                  <a:pt x="1815353" y="430621"/>
                  <a:pt x="1815353" y="421341"/>
                </a:cubicBezTo>
                <a:cubicBezTo>
                  <a:pt x="1815353" y="403232"/>
                  <a:pt x="1807469" y="384243"/>
                  <a:pt x="1801906" y="367552"/>
                </a:cubicBezTo>
                <a:lnTo>
                  <a:pt x="1792941" y="340658"/>
                </a:lnTo>
                <a:lnTo>
                  <a:pt x="1788459" y="327211"/>
                </a:lnTo>
                <a:cubicBezTo>
                  <a:pt x="1785280" y="301776"/>
                  <a:pt x="1785842" y="294581"/>
                  <a:pt x="1779494" y="273423"/>
                </a:cubicBezTo>
                <a:cubicBezTo>
                  <a:pt x="1776778" y="264372"/>
                  <a:pt x="1775770" y="254392"/>
                  <a:pt x="1770529" y="246529"/>
                </a:cubicBezTo>
                <a:cubicBezTo>
                  <a:pt x="1761527" y="233025"/>
                  <a:pt x="1759423" y="231074"/>
                  <a:pt x="1752600" y="215152"/>
                </a:cubicBezTo>
                <a:cubicBezTo>
                  <a:pt x="1741466" y="189171"/>
                  <a:pt x="1756382" y="214100"/>
                  <a:pt x="1739153" y="188258"/>
                </a:cubicBezTo>
                <a:lnTo>
                  <a:pt x="1730188" y="161364"/>
                </a:lnTo>
                <a:cubicBezTo>
                  <a:pt x="1726542" y="150426"/>
                  <a:pt x="1725432" y="143161"/>
                  <a:pt x="1716741" y="134470"/>
                </a:cubicBezTo>
                <a:cubicBezTo>
                  <a:pt x="1712932" y="130661"/>
                  <a:pt x="1707776" y="128493"/>
                  <a:pt x="1703294" y="125505"/>
                </a:cubicBezTo>
                <a:cubicBezTo>
                  <a:pt x="1701800" y="121023"/>
                  <a:pt x="1701433" y="115989"/>
                  <a:pt x="1698812" y="112058"/>
                </a:cubicBezTo>
                <a:cubicBezTo>
                  <a:pt x="1690386" y="99418"/>
                  <a:pt x="1669157" y="87806"/>
                  <a:pt x="1658471" y="80682"/>
                </a:cubicBezTo>
                <a:cubicBezTo>
                  <a:pt x="1639897" y="68299"/>
                  <a:pt x="1650252" y="73024"/>
                  <a:pt x="1627094" y="67235"/>
                </a:cubicBezTo>
                <a:cubicBezTo>
                  <a:pt x="1622612" y="64247"/>
                  <a:pt x="1618465" y="60679"/>
                  <a:pt x="1613647" y="58270"/>
                </a:cubicBezTo>
                <a:cubicBezTo>
                  <a:pt x="1609421" y="56157"/>
                  <a:pt x="1604330" y="56083"/>
                  <a:pt x="1600200" y="53788"/>
                </a:cubicBezTo>
                <a:cubicBezTo>
                  <a:pt x="1590782" y="48555"/>
                  <a:pt x="1582271" y="41835"/>
                  <a:pt x="1573306" y="35858"/>
                </a:cubicBezTo>
                <a:cubicBezTo>
                  <a:pt x="1568824" y="32870"/>
                  <a:pt x="1564970" y="28598"/>
                  <a:pt x="1559859" y="26894"/>
                </a:cubicBezTo>
                <a:lnTo>
                  <a:pt x="1532965" y="17929"/>
                </a:lnTo>
                <a:cubicBezTo>
                  <a:pt x="1528483" y="14941"/>
                  <a:pt x="1524336" y="11373"/>
                  <a:pt x="1519518" y="8964"/>
                </a:cubicBezTo>
                <a:cubicBezTo>
                  <a:pt x="1510330" y="4370"/>
                  <a:pt x="1492182" y="1704"/>
                  <a:pt x="1483659" y="0"/>
                </a:cubicBezTo>
                <a:cubicBezTo>
                  <a:pt x="1458259" y="1494"/>
                  <a:pt x="1432807" y="2278"/>
                  <a:pt x="1407459" y="4482"/>
                </a:cubicBezTo>
                <a:cubicBezTo>
                  <a:pt x="1398405" y="5269"/>
                  <a:pt x="1389548" y="7582"/>
                  <a:pt x="1380565" y="8964"/>
                </a:cubicBezTo>
                <a:cubicBezTo>
                  <a:pt x="1370123" y="10571"/>
                  <a:pt x="1359647" y="11953"/>
                  <a:pt x="1349188" y="13447"/>
                </a:cubicBezTo>
                <a:cubicBezTo>
                  <a:pt x="1316450" y="24359"/>
                  <a:pt x="1331461" y="20119"/>
                  <a:pt x="1304365" y="26894"/>
                </a:cubicBezTo>
                <a:cubicBezTo>
                  <a:pt x="1295400" y="32870"/>
                  <a:pt x="1287692" y="41416"/>
                  <a:pt x="1277471" y="44823"/>
                </a:cubicBezTo>
                <a:cubicBezTo>
                  <a:pt x="1268506" y="47811"/>
                  <a:pt x="1258440" y="48547"/>
                  <a:pt x="1250577" y="53788"/>
                </a:cubicBezTo>
                <a:cubicBezTo>
                  <a:pt x="1212022" y="79487"/>
                  <a:pt x="1260811" y="48669"/>
                  <a:pt x="1223682" y="67235"/>
                </a:cubicBezTo>
                <a:cubicBezTo>
                  <a:pt x="1188933" y="84611"/>
                  <a:pt x="1230580" y="69419"/>
                  <a:pt x="1196788" y="80682"/>
                </a:cubicBezTo>
                <a:cubicBezTo>
                  <a:pt x="1175477" y="94890"/>
                  <a:pt x="1188454" y="87942"/>
                  <a:pt x="1156447" y="98611"/>
                </a:cubicBezTo>
                <a:cubicBezTo>
                  <a:pt x="1151965" y="100105"/>
                  <a:pt x="1146931" y="100473"/>
                  <a:pt x="1143000" y="103094"/>
                </a:cubicBezTo>
                <a:cubicBezTo>
                  <a:pt x="1123214" y="116284"/>
                  <a:pt x="1134835" y="111001"/>
                  <a:pt x="1107141" y="116541"/>
                </a:cubicBezTo>
                <a:cubicBezTo>
                  <a:pt x="1073382" y="139046"/>
                  <a:pt x="1116287" y="112621"/>
                  <a:pt x="1075765" y="129988"/>
                </a:cubicBezTo>
                <a:cubicBezTo>
                  <a:pt x="1070814" y="132110"/>
                  <a:pt x="1067241" y="136764"/>
                  <a:pt x="1062318" y="138952"/>
                </a:cubicBezTo>
                <a:cubicBezTo>
                  <a:pt x="1053683" y="142790"/>
                  <a:pt x="1044389" y="144929"/>
                  <a:pt x="1035424" y="147917"/>
                </a:cubicBezTo>
                <a:lnTo>
                  <a:pt x="1008529" y="156882"/>
                </a:lnTo>
                <a:lnTo>
                  <a:pt x="995082" y="161364"/>
                </a:lnTo>
                <a:cubicBezTo>
                  <a:pt x="971384" y="177163"/>
                  <a:pt x="986860" y="169023"/>
                  <a:pt x="945777" y="179294"/>
                </a:cubicBezTo>
                <a:lnTo>
                  <a:pt x="927847" y="183776"/>
                </a:lnTo>
                <a:cubicBezTo>
                  <a:pt x="921871" y="185270"/>
                  <a:pt x="916048" y="187645"/>
                  <a:pt x="909918" y="188258"/>
                </a:cubicBezTo>
                <a:cubicBezTo>
                  <a:pt x="894977" y="189752"/>
                  <a:pt x="879978" y="190756"/>
                  <a:pt x="865094" y="192741"/>
                </a:cubicBezTo>
                <a:cubicBezTo>
                  <a:pt x="815975" y="199290"/>
                  <a:pt x="873792" y="196744"/>
                  <a:pt x="806824" y="201705"/>
                </a:cubicBezTo>
                <a:cubicBezTo>
                  <a:pt x="778474" y="203805"/>
                  <a:pt x="750047" y="204694"/>
                  <a:pt x="721659" y="206188"/>
                </a:cubicBezTo>
                <a:cubicBezTo>
                  <a:pt x="662171" y="201938"/>
                  <a:pt x="672712" y="204174"/>
                  <a:pt x="627529" y="197223"/>
                </a:cubicBezTo>
                <a:cubicBezTo>
                  <a:pt x="613781" y="195108"/>
                  <a:pt x="610156" y="213901"/>
                  <a:pt x="596153" y="210669"/>
                </a:cubicBezTo>
                <a:cubicBezTo>
                  <a:pt x="584148" y="207899"/>
                  <a:pt x="550080" y="216896"/>
                  <a:pt x="537883" y="215153"/>
                </a:cubicBezTo>
                <a:lnTo>
                  <a:pt x="493058" y="215152"/>
                </a:lnTo>
                <a:cubicBezTo>
                  <a:pt x="475104" y="212317"/>
                  <a:pt x="403584" y="221281"/>
                  <a:pt x="385482" y="219635"/>
                </a:cubicBezTo>
                <a:lnTo>
                  <a:pt x="246530" y="224117"/>
                </a:lnTo>
                <a:cubicBezTo>
                  <a:pt x="239059" y="222623"/>
                  <a:pt x="177766" y="239218"/>
                  <a:pt x="170329" y="237565"/>
                </a:cubicBezTo>
                <a:cubicBezTo>
                  <a:pt x="114300" y="253253"/>
                  <a:pt x="109818" y="241300"/>
                  <a:pt x="71718" y="255494"/>
                </a:cubicBezTo>
                <a:cubicBezTo>
                  <a:pt x="29136" y="271182"/>
                  <a:pt x="84417" y="268194"/>
                  <a:pt x="80682" y="273423"/>
                </a:cubicBezTo>
                <a:cubicBezTo>
                  <a:pt x="58527" y="284501"/>
                  <a:pt x="69092" y="280275"/>
                  <a:pt x="49306" y="286870"/>
                </a:cubicBezTo>
                <a:cubicBezTo>
                  <a:pt x="44824" y="291352"/>
                  <a:pt x="35859" y="293978"/>
                  <a:pt x="35859" y="300317"/>
                </a:cubicBezTo>
                <a:cubicBezTo>
                  <a:pt x="35859" y="305042"/>
                  <a:pt x="44629" y="304132"/>
                  <a:pt x="49306" y="304800"/>
                </a:cubicBezTo>
                <a:cubicBezTo>
                  <a:pt x="65643" y="307134"/>
                  <a:pt x="82177" y="307788"/>
                  <a:pt x="98612" y="309282"/>
                </a:cubicBezTo>
                <a:cubicBezTo>
                  <a:pt x="104588" y="310776"/>
                  <a:pt x="118035" y="307788"/>
                  <a:pt x="116541" y="313764"/>
                </a:cubicBezTo>
                <a:cubicBezTo>
                  <a:pt x="114428" y="322216"/>
                  <a:pt x="102090" y="323673"/>
                  <a:pt x="94129" y="327211"/>
                </a:cubicBezTo>
                <a:cubicBezTo>
                  <a:pt x="88500" y="329713"/>
                  <a:pt x="82123" y="330002"/>
                  <a:pt x="76200" y="331694"/>
                </a:cubicBezTo>
                <a:cubicBezTo>
                  <a:pt x="71657" y="332992"/>
                  <a:pt x="67235" y="334682"/>
                  <a:pt x="62753" y="336176"/>
                </a:cubicBezTo>
                <a:cubicBezTo>
                  <a:pt x="58271" y="339164"/>
                  <a:pt x="52671" y="340934"/>
                  <a:pt x="49306" y="345141"/>
                </a:cubicBezTo>
                <a:cubicBezTo>
                  <a:pt x="41310" y="355136"/>
                  <a:pt x="44268" y="364419"/>
                  <a:pt x="53788" y="372035"/>
                </a:cubicBezTo>
                <a:cubicBezTo>
                  <a:pt x="58443" y="375759"/>
                  <a:pt x="88433" y="380697"/>
                  <a:pt x="89647" y="381000"/>
                </a:cubicBezTo>
                <a:cubicBezTo>
                  <a:pt x="94231" y="382146"/>
                  <a:pt x="98612" y="383988"/>
                  <a:pt x="103094" y="385482"/>
                </a:cubicBezTo>
                <a:cubicBezTo>
                  <a:pt x="97118" y="388470"/>
                  <a:pt x="91421" y="392101"/>
                  <a:pt x="85165" y="394447"/>
                </a:cubicBezTo>
                <a:cubicBezTo>
                  <a:pt x="75965" y="397897"/>
                  <a:pt x="53341" y="401282"/>
                  <a:pt x="44824" y="403411"/>
                </a:cubicBezTo>
                <a:cubicBezTo>
                  <a:pt x="40240" y="404557"/>
                  <a:pt x="35603" y="405781"/>
                  <a:pt x="31377" y="407894"/>
                </a:cubicBezTo>
                <a:cubicBezTo>
                  <a:pt x="26558" y="410303"/>
                  <a:pt x="22412" y="413870"/>
                  <a:pt x="17929" y="416858"/>
                </a:cubicBezTo>
                <a:cubicBezTo>
                  <a:pt x="52051" y="428232"/>
                  <a:pt x="35558" y="423970"/>
                  <a:pt x="67235" y="430305"/>
                </a:cubicBezTo>
                <a:cubicBezTo>
                  <a:pt x="45926" y="444511"/>
                  <a:pt x="58897" y="437567"/>
                  <a:pt x="26894" y="448235"/>
                </a:cubicBezTo>
                <a:lnTo>
                  <a:pt x="13447" y="452717"/>
                </a:lnTo>
                <a:cubicBezTo>
                  <a:pt x="8965" y="455705"/>
                  <a:pt x="0" y="456295"/>
                  <a:pt x="0" y="461682"/>
                </a:cubicBezTo>
                <a:cubicBezTo>
                  <a:pt x="0" y="467069"/>
                  <a:pt x="8629" y="468238"/>
                  <a:pt x="13447" y="470647"/>
                </a:cubicBezTo>
                <a:cubicBezTo>
                  <a:pt x="26128" y="476987"/>
                  <a:pt x="46343" y="477776"/>
                  <a:pt x="58271" y="479611"/>
                </a:cubicBezTo>
                <a:cubicBezTo>
                  <a:pt x="67254" y="480993"/>
                  <a:pt x="76200" y="482600"/>
                  <a:pt x="85165" y="484094"/>
                </a:cubicBezTo>
                <a:lnTo>
                  <a:pt x="44824" y="497541"/>
                </a:lnTo>
                <a:lnTo>
                  <a:pt x="31377" y="502023"/>
                </a:lnTo>
                <a:cubicBezTo>
                  <a:pt x="26894" y="505011"/>
                  <a:pt x="22748" y="508579"/>
                  <a:pt x="17929" y="510988"/>
                </a:cubicBezTo>
                <a:cubicBezTo>
                  <a:pt x="13703" y="513101"/>
                  <a:pt x="2369" y="511244"/>
                  <a:pt x="4482" y="515470"/>
                </a:cubicBezTo>
                <a:cubicBezTo>
                  <a:pt x="7238" y="520980"/>
                  <a:pt x="16511" y="518182"/>
                  <a:pt x="22412" y="519952"/>
                </a:cubicBezTo>
                <a:cubicBezTo>
                  <a:pt x="31463" y="522667"/>
                  <a:pt x="40341" y="525929"/>
                  <a:pt x="49306" y="528917"/>
                </a:cubicBezTo>
                <a:lnTo>
                  <a:pt x="62753" y="533400"/>
                </a:lnTo>
                <a:cubicBezTo>
                  <a:pt x="53439" y="570659"/>
                  <a:pt x="68003" y="535356"/>
                  <a:pt x="35859" y="555811"/>
                </a:cubicBezTo>
                <a:cubicBezTo>
                  <a:pt x="25163" y="562617"/>
                  <a:pt x="8965" y="582705"/>
                  <a:pt x="8965" y="582705"/>
                </a:cubicBezTo>
                <a:cubicBezTo>
                  <a:pt x="10459" y="588682"/>
                  <a:pt x="10030" y="595509"/>
                  <a:pt x="13447" y="600635"/>
                </a:cubicBezTo>
                <a:cubicBezTo>
                  <a:pt x="18412" y="608084"/>
                  <a:pt x="32670" y="611525"/>
                  <a:pt x="40341" y="614082"/>
                </a:cubicBezTo>
                <a:cubicBezTo>
                  <a:pt x="44823" y="617070"/>
                  <a:pt x="48970" y="620638"/>
                  <a:pt x="53788" y="623047"/>
                </a:cubicBezTo>
                <a:cubicBezTo>
                  <a:pt x="61320" y="626813"/>
                  <a:pt x="77985" y="629857"/>
                  <a:pt x="85165" y="632011"/>
                </a:cubicBezTo>
                <a:cubicBezTo>
                  <a:pt x="94216" y="634726"/>
                  <a:pt x="102682" y="639804"/>
                  <a:pt x="112059" y="640976"/>
                </a:cubicBezTo>
                <a:cubicBezTo>
                  <a:pt x="161343" y="647136"/>
                  <a:pt x="135946" y="644128"/>
                  <a:pt x="188259" y="649941"/>
                </a:cubicBezTo>
                <a:cubicBezTo>
                  <a:pt x="213659" y="648447"/>
                  <a:pt x="239171" y="648268"/>
                  <a:pt x="264459" y="645458"/>
                </a:cubicBezTo>
                <a:cubicBezTo>
                  <a:pt x="279603" y="643775"/>
                  <a:pt x="294163" y="638384"/>
                  <a:pt x="309282" y="636494"/>
                </a:cubicBezTo>
                <a:lnTo>
                  <a:pt x="345141" y="632011"/>
                </a:lnTo>
                <a:cubicBezTo>
                  <a:pt x="354106" y="629023"/>
                  <a:pt x="362868" y="625339"/>
                  <a:pt x="372035" y="623047"/>
                </a:cubicBezTo>
                <a:cubicBezTo>
                  <a:pt x="378012" y="621553"/>
                  <a:pt x="384064" y="620334"/>
                  <a:pt x="389965" y="618564"/>
                </a:cubicBezTo>
                <a:cubicBezTo>
                  <a:pt x="399016" y="615849"/>
                  <a:pt x="407894" y="612588"/>
                  <a:pt x="416859" y="609600"/>
                </a:cubicBezTo>
                <a:cubicBezTo>
                  <a:pt x="421341" y="608106"/>
                  <a:pt x="425618" y="605703"/>
                  <a:pt x="430306" y="605117"/>
                </a:cubicBezTo>
                <a:lnTo>
                  <a:pt x="466165" y="600635"/>
                </a:lnTo>
                <a:cubicBezTo>
                  <a:pt x="480984" y="596930"/>
                  <a:pt x="511894" y="588189"/>
                  <a:pt x="528918" y="587188"/>
                </a:cubicBezTo>
                <a:cubicBezTo>
                  <a:pt x="570708" y="584730"/>
                  <a:pt x="612589" y="584199"/>
                  <a:pt x="654424" y="582705"/>
                </a:cubicBezTo>
                <a:cubicBezTo>
                  <a:pt x="678159" y="580068"/>
                  <a:pt x="740104" y="573611"/>
                  <a:pt x="757518" y="569258"/>
                </a:cubicBezTo>
                <a:cubicBezTo>
                  <a:pt x="770994" y="565889"/>
                  <a:pt x="799706" y="558109"/>
                  <a:pt x="815788" y="555811"/>
                </a:cubicBezTo>
                <a:cubicBezTo>
                  <a:pt x="829182" y="553898"/>
                  <a:pt x="842682" y="552823"/>
                  <a:pt x="856129" y="551329"/>
                </a:cubicBezTo>
                <a:cubicBezTo>
                  <a:pt x="874059" y="552823"/>
                  <a:pt x="892276" y="552283"/>
                  <a:pt x="909918" y="555811"/>
                </a:cubicBezTo>
                <a:cubicBezTo>
                  <a:pt x="917072" y="557242"/>
                  <a:pt x="933166" y="573970"/>
                  <a:pt x="936812" y="578223"/>
                </a:cubicBezTo>
                <a:cubicBezTo>
                  <a:pt x="941674" y="583895"/>
                  <a:pt x="945917" y="590073"/>
                  <a:pt x="950259" y="596152"/>
                </a:cubicBezTo>
                <a:cubicBezTo>
                  <a:pt x="953390" y="600536"/>
                  <a:pt x="955415" y="605791"/>
                  <a:pt x="959224" y="609600"/>
                </a:cubicBezTo>
                <a:cubicBezTo>
                  <a:pt x="963033" y="613409"/>
                  <a:pt x="968189" y="615576"/>
                  <a:pt x="972671" y="618564"/>
                </a:cubicBezTo>
                <a:cubicBezTo>
                  <a:pt x="985538" y="670037"/>
                  <a:pt x="967546" y="606607"/>
                  <a:pt x="986118" y="649941"/>
                </a:cubicBezTo>
                <a:cubicBezTo>
                  <a:pt x="988545" y="655603"/>
                  <a:pt x="988437" y="662102"/>
                  <a:pt x="990600" y="667870"/>
                </a:cubicBezTo>
                <a:cubicBezTo>
                  <a:pt x="992946" y="674127"/>
                  <a:pt x="996577" y="679823"/>
                  <a:pt x="999565" y="685800"/>
                </a:cubicBezTo>
                <a:cubicBezTo>
                  <a:pt x="1001059" y="693270"/>
                  <a:pt x="1002199" y="700820"/>
                  <a:pt x="1004047" y="708211"/>
                </a:cubicBezTo>
                <a:cubicBezTo>
                  <a:pt x="1005193" y="712795"/>
                  <a:pt x="1007231" y="717115"/>
                  <a:pt x="1008529" y="721658"/>
                </a:cubicBezTo>
                <a:cubicBezTo>
                  <a:pt x="1010221" y="727582"/>
                  <a:pt x="1011518" y="733611"/>
                  <a:pt x="1013012" y="739588"/>
                </a:cubicBezTo>
                <a:cubicBezTo>
                  <a:pt x="1010654" y="798534"/>
                  <a:pt x="1009577" y="881224"/>
                  <a:pt x="999565" y="941294"/>
                </a:cubicBezTo>
                <a:lnTo>
                  <a:pt x="990600" y="995082"/>
                </a:lnTo>
                <a:cubicBezTo>
                  <a:pt x="988595" y="1023152"/>
                  <a:pt x="981635" y="1115953"/>
                  <a:pt x="981635" y="1138517"/>
                </a:cubicBezTo>
                <a:cubicBezTo>
                  <a:pt x="981635" y="1169929"/>
                  <a:pt x="984028" y="1201304"/>
                  <a:pt x="986118" y="1232647"/>
                </a:cubicBezTo>
                <a:cubicBezTo>
                  <a:pt x="987018" y="1246147"/>
                  <a:pt x="988687" y="1259594"/>
                  <a:pt x="990600" y="1272988"/>
                </a:cubicBezTo>
                <a:cubicBezTo>
                  <a:pt x="997251" y="1319544"/>
                  <a:pt x="996284" y="1313652"/>
                  <a:pt x="1004047" y="1344705"/>
                </a:cubicBezTo>
                <a:cubicBezTo>
                  <a:pt x="1005541" y="1359646"/>
                  <a:pt x="1006246" y="1374688"/>
                  <a:pt x="1008529" y="1389529"/>
                </a:cubicBezTo>
                <a:cubicBezTo>
                  <a:pt x="1009247" y="1394199"/>
                  <a:pt x="1011866" y="1398392"/>
                  <a:pt x="1013012" y="1402976"/>
                </a:cubicBezTo>
                <a:cubicBezTo>
                  <a:pt x="1014860" y="1410367"/>
                  <a:pt x="1015841" y="1417951"/>
                  <a:pt x="1017494" y="1425388"/>
                </a:cubicBezTo>
                <a:cubicBezTo>
                  <a:pt x="1024499" y="1456910"/>
                  <a:pt x="1018974" y="1430563"/>
                  <a:pt x="1026459" y="1456764"/>
                </a:cubicBezTo>
                <a:cubicBezTo>
                  <a:pt x="1028151" y="1462688"/>
                  <a:pt x="1029733" y="1468653"/>
                  <a:pt x="1030941" y="1474694"/>
                </a:cubicBezTo>
                <a:cubicBezTo>
                  <a:pt x="1032723" y="1483606"/>
                  <a:pt x="1032812" y="1492883"/>
                  <a:pt x="1035424" y="1501588"/>
                </a:cubicBezTo>
                <a:cubicBezTo>
                  <a:pt x="1037344" y="1507988"/>
                  <a:pt x="1042042" y="1513261"/>
                  <a:pt x="1044388" y="1519517"/>
                </a:cubicBezTo>
                <a:cubicBezTo>
                  <a:pt x="1046551" y="1525285"/>
                  <a:pt x="1047179" y="1531523"/>
                  <a:pt x="1048871" y="1537447"/>
                </a:cubicBezTo>
                <a:cubicBezTo>
                  <a:pt x="1050169" y="1541990"/>
                  <a:pt x="1052055" y="1546351"/>
                  <a:pt x="1053353" y="1550894"/>
                </a:cubicBezTo>
                <a:cubicBezTo>
                  <a:pt x="1055045" y="1556817"/>
                  <a:pt x="1056065" y="1562923"/>
                  <a:pt x="1057835" y="1568823"/>
                </a:cubicBezTo>
                <a:cubicBezTo>
                  <a:pt x="1061908" y="1582400"/>
                  <a:pt x="1066800" y="1595717"/>
                  <a:pt x="1071282" y="1609164"/>
                </a:cubicBezTo>
                <a:cubicBezTo>
                  <a:pt x="1071284" y="1609171"/>
                  <a:pt x="1080246" y="1636050"/>
                  <a:pt x="1080247" y="1636058"/>
                </a:cubicBezTo>
                <a:cubicBezTo>
                  <a:pt x="1085615" y="1668266"/>
                  <a:pt x="1079688" y="1655390"/>
                  <a:pt x="1093694" y="1676400"/>
                </a:cubicBezTo>
                <a:cubicBezTo>
                  <a:pt x="1096682" y="1671917"/>
                  <a:pt x="1100250" y="1667771"/>
                  <a:pt x="1102659" y="1662952"/>
                </a:cubicBezTo>
                <a:cubicBezTo>
                  <a:pt x="1104772" y="1658726"/>
                  <a:pt x="1104189" y="1653194"/>
                  <a:pt x="1107141" y="1649505"/>
                </a:cubicBezTo>
                <a:cubicBezTo>
                  <a:pt x="1110506" y="1645299"/>
                  <a:pt x="1116450" y="1643990"/>
                  <a:pt x="1120588" y="1640541"/>
                </a:cubicBezTo>
                <a:cubicBezTo>
                  <a:pt x="1125458" y="1636483"/>
                  <a:pt x="1129165" y="1631152"/>
                  <a:pt x="1134035" y="1627094"/>
                </a:cubicBezTo>
                <a:cubicBezTo>
                  <a:pt x="1138174" y="1623645"/>
                  <a:pt x="1142559" y="1620317"/>
                  <a:pt x="1147482" y="1618129"/>
                </a:cubicBezTo>
                <a:cubicBezTo>
                  <a:pt x="1156117" y="1614291"/>
                  <a:pt x="1174377" y="1609164"/>
                  <a:pt x="1174377" y="1609164"/>
                </a:cubicBezTo>
                <a:cubicBezTo>
                  <a:pt x="1177365" y="1604682"/>
                  <a:pt x="1179532" y="1599526"/>
                  <a:pt x="1183341" y="1595717"/>
                </a:cubicBezTo>
                <a:cubicBezTo>
                  <a:pt x="1192030" y="1587027"/>
                  <a:pt x="1199298" y="1585916"/>
                  <a:pt x="1210235" y="1582270"/>
                </a:cubicBezTo>
                <a:cubicBezTo>
                  <a:pt x="1231546" y="1568062"/>
                  <a:pt x="1218568" y="1575010"/>
                  <a:pt x="1250577" y="1564341"/>
                </a:cubicBezTo>
                <a:cubicBezTo>
                  <a:pt x="1255059" y="1562847"/>
                  <a:pt x="1260093" y="1562479"/>
                  <a:pt x="1264024" y="1559858"/>
                </a:cubicBezTo>
                <a:cubicBezTo>
                  <a:pt x="1302560" y="1534169"/>
                  <a:pt x="1253803" y="1564968"/>
                  <a:pt x="1290918" y="1546411"/>
                </a:cubicBezTo>
                <a:cubicBezTo>
                  <a:pt x="1295736" y="1544002"/>
                  <a:pt x="1299442" y="1539635"/>
                  <a:pt x="1304365" y="1537447"/>
                </a:cubicBezTo>
                <a:cubicBezTo>
                  <a:pt x="1313000" y="1533609"/>
                  <a:pt x="1322294" y="1531470"/>
                  <a:pt x="1331259" y="1528482"/>
                </a:cubicBezTo>
                <a:cubicBezTo>
                  <a:pt x="1335741" y="1526988"/>
                  <a:pt x="1340029" y="1524668"/>
                  <a:pt x="1344706" y="1524000"/>
                </a:cubicBezTo>
                <a:lnTo>
                  <a:pt x="1376082" y="1519517"/>
                </a:lnTo>
                <a:cubicBezTo>
                  <a:pt x="1402976" y="1521011"/>
                  <a:pt x="1429951" y="1521446"/>
                  <a:pt x="1456765" y="1524000"/>
                </a:cubicBezTo>
                <a:cubicBezTo>
                  <a:pt x="1470684" y="1525326"/>
                  <a:pt x="1471569" y="1531402"/>
                  <a:pt x="1483659" y="1537447"/>
                </a:cubicBezTo>
                <a:cubicBezTo>
                  <a:pt x="1487885" y="1539560"/>
                  <a:pt x="1492624" y="1540435"/>
                  <a:pt x="1497106" y="1541929"/>
                </a:cubicBezTo>
                <a:cubicBezTo>
                  <a:pt x="1507728" y="1557862"/>
                  <a:pt x="1518024" y="1544170"/>
                  <a:pt x="1519518" y="1541929"/>
                </a:cubicBezTo>
                <a:close/>
              </a:path>
            </a:pathLst>
          </a:custGeom>
          <a:solidFill>
            <a:schemeClr val="accent5">
              <a:lumMod val="75000"/>
              <a:alpha val="4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" name="TextBox 25"/>
          <p:cNvSpPr txBox="1"/>
          <p:nvPr/>
        </p:nvSpPr>
        <p:spPr>
          <a:xfrm>
            <a:off x="7328647" y="4191000"/>
            <a:ext cx="1815353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>
                <a:solidFill>
                  <a:srgbClr val="C00000"/>
                </a:solidFill>
              </a:rPr>
              <a:t>Left PA loops over left main bronchus.</a:t>
            </a:r>
            <a:endParaRPr lang="en-US" dirty="0">
              <a:solidFill>
                <a:srgbClr val="C00000"/>
              </a:solidFill>
            </a:endParaRPr>
          </a:p>
        </p:txBody>
      </p:sp>
      <p:cxnSp>
        <p:nvCxnSpPr>
          <p:cNvPr id="27" name="Straight Arrow Connector 26"/>
          <p:cNvCxnSpPr/>
          <p:nvPr/>
        </p:nvCxnSpPr>
        <p:spPr>
          <a:xfrm rot="10800000">
            <a:off x="4343400" y="3581400"/>
            <a:ext cx="2971800" cy="685800"/>
          </a:xfrm>
          <a:prstGeom prst="straightConnector1">
            <a:avLst/>
          </a:prstGeom>
          <a:ln w="25400">
            <a:solidFill>
              <a:srgbClr val="FF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88230571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6" grpId="0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74" name="Picture 2" descr="C:\Users\jeff\Desktop\AP peds.jpg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-1" y="0"/>
            <a:ext cx="7322693" cy="6858001"/>
          </a:xfrm>
          <a:prstGeom prst="rect">
            <a:avLst/>
          </a:prstGeom>
          <a:noFill/>
        </p:spPr>
      </p:pic>
      <p:sp>
        <p:nvSpPr>
          <p:cNvPr id="8" name="TextBox 7"/>
          <p:cNvSpPr txBox="1"/>
          <p:nvPr/>
        </p:nvSpPr>
        <p:spPr>
          <a:xfrm>
            <a:off x="5715000" y="0"/>
            <a:ext cx="35814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600" dirty="0" smtClean="0">
                <a:solidFill>
                  <a:srgbClr val="C00000"/>
                </a:solidFill>
              </a:rPr>
              <a:t>The Vena </a:t>
            </a:r>
            <a:r>
              <a:rPr lang="en-US" sz="3600" dirty="0" err="1" smtClean="0">
                <a:solidFill>
                  <a:srgbClr val="C00000"/>
                </a:solidFill>
              </a:rPr>
              <a:t>Cavas</a:t>
            </a:r>
            <a:endParaRPr lang="en-US" sz="3600" dirty="0">
              <a:solidFill>
                <a:srgbClr val="C00000"/>
              </a:solidFill>
            </a:endParaRPr>
          </a:p>
        </p:txBody>
      </p:sp>
      <p:sp>
        <p:nvSpPr>
          <p:cNvPr id="9" name="Freeform 8"/>
          <p:cNvSpPr/>
          <p:nvPr/>
        </p:nvSpPr>
        <p:spPr>
          <a:xfrm>
            <a:off x="2653553" y="3494776"/>
            <a:ext cx="1675928" cy="1925566"/>
          </a:xfrm>
          <a:custGeom>
            <a:avLst/>
            <a:gdLst>
              <a:gd name="connsiteX0" fmla="*/ 313765 w 1389529"/>
              <a:gd name="connsiteY0" fmla="*/ 80683 h 1734249"/>
              <a:gd name="connsiteX1" fmla="*/ 268941 w 1389529"/>
              <a:gd name="connsiteY1" fmla="*/ 116542 h 1734249"/>
              <a:gd name="connsiteX2" fmla="*/ 215153 w 1389529"/>
              <a:gd name="connsiteY2" fmla="*/ 161365 h 1734249"/>
              <a:gd name="connsiteX3" fmla="*/ 197223 w 1389529"/>
              <a:gd name="connsiteY3" fmla="*/ 188259 h 1734249"/>
              <a:gd name="connsiteX4" fmla="*/ 161365 w 1389529"/>
              <a:gd name="connsiteY4" fmla="*/ 233083 h 1734249"/>
              <a:gd name="connsiteX5" fmla="*/ 143435 w 1389529"/>
              <a:gd name="connsiteY5" fmla="*/ 268942 h 1734249"/>
              <a:gd name="connsiteX6" fmla="*/ 125506 w 1389529"/>
              <a:gd name="connsiteY6" fmla="*/ 295836 h 1734249"/>
              <a:gd name="connsiteX7" fmla="*/ 116541 w 1389529"/>
              <a:gd name="connsiteY7" fmla="*/ 322730 h 1734249"/>
              <a:gd name="connsiteX8" fmla="*/ 98612 w 1389529"/>
              <a:gd name="connsiteY8" fmla="*/ 349624 h 1734249"/>
              <a:gd name="connsiteX9" fmla="*/ 89647 w 1389529"/>
              <a:gd name="connsiteY9" fmla="*/ 376518 h 1734249"/>
              <a:gd name="connsiteX10" fmla="*/ 53788 w 1389529"/>
              <a:gd name="connsiteY10" fmla="*/ 430306 h 1734249"/>
              <a:gd name="connsiteX11" fmla="*/ 35859 w 1389529"/>
              <a:gd name="connsiteY11" fmla="*/ 457200 h 1734249"/>
              <a:gd name="connsiteX12" fmla="*/ 17929 w 1389529"/>
              <a:gd name="connsiteY12" fmla="*/ 510989 h 1734249"/>
              <a:gd name="connsiteX13" fmla="*/ 8965 w 1389529"/>
              <a:gd name="connsiteY13" fmla="*/ 582706 h 1734249"/>
              <a:gd name="connsiteX14" fmla="*/ 0 w 1389529"/>
              <a:gd name="connsiteY14" fmla="*/ 636495 h 1734249"/>
              <a:gd name="connsiteX15" fmla="*/ 8965 w 1389529"/>
              <a:gd name="connsiteY15" fmla="*/ 824753 h 1734249"/>
              <a:gd name="connsiteX16" fmla="*/ 26894 w 1389529"/>
              <a:gd name="connsiteY16" fmla="*/ 842683 h 1734249"/>
              <a:gd name="connsiteX17" fmla="*/ 35859 w 1389529"/>
              <a:gd name="connsiteY17" fmla="*/ 878542 h 1734249"/>
              <a:gd name="connsiteX18" fmla="*/ 53788 w 1389529"/>
              <a:gd name="connsiteY18" fmla="*/ 914400 h 1734249"/>
              <a:gd name="connsiteX19" fmla="*/ 62753 w 1389529"/>
              <a:gd name="connsiteY19" fmla="*/ 968189 h 1734249"/>
              <a:gd name="connsiteX20" fmla="*/ 80682 w 1389529"/>
              <a:gd name="connsiteY20" fmla="*/ 1021977 h 1734249"/>
              <a:gd name="connsiteX21" fmla="*/ 98612 w 1389529"/>
              <a:gd name="connsiteY21" fmla="*/ 1111624 h 1734249"/>
              <a:gd name="connsiteX22" fmla="*/ 107576 w 1389529"/>
              <a:gd name="connsiteY22" fmla="*/ 1138518 h 1734249"/>
              <a:gd name="connsiteX23" fmla="*/ 134471 w 1389529"/>
              <a:gd name="connsiteY23" fmla="*/ 1219200 h 1734249"/>
              <a:gd name="connsiteX24" fmla="*/ 152400 w 1389529"/>
              <a:gd name="connsiteY24" fmla="*/ 1272989 h 1734249"/>
              <a:gd name="connsiteX25" fmla="*/ 170329 w 1389529"/>
              <a:gd name="connsiteY25" fmla="*/ 1335742 h 1734249"/>
              <a:gd name="connsiteX26" fmla="*/ 197223 w 1389529"/>
              <a:gd name="connsiteY26" fmla="*/ 1452283 h 1734249"/>
              <a:gd name="connsiteX27" fmla="*/ 206188 w 1389529"/>
              <a:gd name="connsiteY27" fmla="*/ 1479177 h 1734249"/>
              <a:gd name="connsiteX28" fmla="*/ 224118 w 1389529"/>
              <a:gd name="connsiteY28" fmla="*/ 1497106 h 1734249"/>
              <a:gd name="connsiteX29" fmla="*/ 233082 w 1389529"/>
              <a:gd name="connsiteY29" fmla="*/ 1524000 h 1734249"/>
              <a:gd name="connsiteX30" fmla="*/ 251012 w 1389529"/>
              <a:gd name="connsiteY30" fmla="*/ 1541930 h 1734249"/>
              <a:gd name="connsiteX31" fmla="*/ 268941 w 1389529"/>
              <a:gd name="connsiteY31" fmla="*/ 1568824 h 1734249"/>
              <a:gd name="connsiteX32" fmla="*/ 277906 w 1389529"/>
              <a:gd name="connsiteY32" fmla="*/ 1604683 h 1734249"/>
              <a:gd name="connsiteX33" fmla="*/ 358588 w 1389529"/>
              <a:gd name="connsiteY33" fmla="*/ 1676400 h 1734249"/>
              <a:gd name="connsiteX34" fmla="*/ 376518 w 1389529"/>
              <a:gd name="connsiteY34" fmla="*/ 1694330 h 1734249"/>
              <a:gd name="connsiteX35" fmla="*/ 403412 w 1389529"/>
              <a:gd name="connsiteY35" fmla="*/ 1703295 h 1734249"/>
              <a:gd name="connsiteX36" fmla="*/ 466165 w 1389529"/>
              <a:gd name="connsiteY36" fmla="*/ 1730189 h 1734249"/>
              <a:gd name="connsiteX37" fmla="*/ 618565 w 1389529"/>
              <a:gd name="connsiteY37" fmla="*/ 1712259 h 1734249"/>
              <a:gd name="connsiteX38" fmla="*/ 645459 w 1389529"/>
              <a:gd name="connsiteY38" fmla="*/ 1703295 h 1734249"/>
              <a:gd name="connsiteX39" fmla="*/ 699247 w 1389529"/>
              <a:gd name="connsiteY39" fmla="*/ 1667436 h 1734249"/>
              <a:gd name="connsiteX40" fmla="*/ 735106 w 1389529"/>
              <a:gd name="connsiteY40" fmla="*/ 1631577 h 1734249"/>
              <a:gd name="connsiteX41" fmla="*/ 762000 w 1389529"/>
              <a:gd name="connsiteY41" fmla="*/ 1613648 h 1734249"/>
              <a:gd name="connsiteX42" fmla="*/ 797859 w 1389529"/>
              <a:gd name="connsiteY42" fmla="*/ 1577789 h 1734249"/>
              <a:gd name="connsiteX43" fmla="*/ 833718 w 1389529"/>
              <a:gd name="connsiteY43" fmla="*/ 1541930 h 1734249"/>
              <a:gd name="connsiteX44" fmla="*/ 851647 w 1389529"/>
              <a:gd name="connsiteY44" fmla="*/ 1524000 h 1734249"/>
              <a:gd name="connsiteX45" fmla="*/ 878541 w 1389529"/>
              <a:gd name="connsiteY45" fmla="*/ 1506071 h 1734249"/>
              <a:gd name="connsiteX46" fmla="*/ 896471 w 1389529"/>
              <a:gd name="connsiteY46" fmla="*/ 1488142 h 1734249"/>
              <a:gd name="connsiteX47" fmla="*/ 932329 w 1389529"/>
              <a:gd name="connsiteY47" fmla="*/ 1470212 h 1734249"/>
              <a:gd name="connsiteX48" fmla="*/ 950259 w 1389529"/>
              <a:gd name="connsiteY48" fmla="*/ 1452283 h 1734249"/>
              <a:gd name="connsiteX49" fmla="*/ 986118 w 1389529"/>
              <a:gd name="connsiteY49" fmla="*/ 1434353 h 1734249"/>
              <a:gd name="connsiteX50" fmla="*/ 1039906 w 1389529"/>
              <a:gd name="connsiteY50" fmla="*/ 1380565 h 1734249"/>
              <a:gd name="connsiteX51" fmla="*/ 1075765 w 1389529"/>
              <a:gd name="connsiteY51" fmla="*/ 1335742 h 1734249"/>
              <a:gd name="connsiteX52" fmla="*/ 1111623 w 1389529"/>
              <a:gd name="connsiteY52" fmla="*/ 1290918 h 1734249"/>
              <a:gd name="connsiteX53" fmla="*/ 1174376 w 1389529"/>
              <a:gd name="connsiteY53" fmla="*/ 1219200 h 1734249"/>
              <a:gd name="connsiteX54" fmla="*/ 1228165 w 1389529"/>
              <a:gd name="connsiteY54" fmla="*/ 1183342 h 1734249"/>
              <a:gd name="connsiteX55" fmla="*/ 1246094 w 1389529"/>
              <a:gd name="connsiteY55" fmla="*/ 1165412 h 1734249"/>
              <a:gd name="connsiteX56" fmla="*/ 1272988 w 1389529"/>
              <a:gd name="connsiteY56" fmla="*/ 1147483 h 1734249"/>
              <a:gd name="connsiteX57" fmla="*/ 1308847 w 1389529"/>
              <a:gd name="connsiteY57" fmla="*/ 1102659 h 1734249"/>
              <a:gd name="connsiteX58" fmla="*/ 1353671 w 1389529"/>
              <a:gd name="connsiteY58" fmla="*/ 1057836 h 1734249"/>
              <a:gd name="connsiteX59" fmla="*/ 1362635 w 1389529"/>
              <a:gd name="connsiteY59" fmla="*/ 1021977 h 1734249"/>
              <a:gd name="connsiteX60" fmla="*/ 1371600 w 1389529"/>
              <a:gd name="connsiteY60" fmla="*/ 995083 h 1734249"/>
              <a:gd name="connsiteX61" fmla="*/ 1389529 w 1389529"/>
              <a:gd name="connsiteY61" fmla="*/ 923365 h 1734249"/>
              <a:gd name="connsiteX62" fmla="*/ 1371600 w 1389529"/>
              <a:gd name="connsiteY62" fmla="*/ 770965 h 1734249"/>
              <a:gd name="connsiteX63" fmla="*/ 1344706 w 1389529"/>
              <a:gd name="connsiteY63" fmla="*/ 708212 h 1734249"/>
              <a:gd name="connsiteX64" fmla="*/ 1317812 w 1389529"/>
              <a:gd name="connsiteY64" fmla="*/ 645459 h 1734249"/>
              <a:gd name="connsiteX65" fmla="*/ 1308847 w 1389529"/>
              <a:gd name="connsiteY65" fmla="*/ 609600 h 1734249"/>
              <a:gd name="connsiteX66" fmla="*/ 1272988 w 1389529"/>
              <a:gd name="connsiteY66" fmla="*/ 555812 h 1734249"/>
              <a:gd name="connsiteX67" fmla="*/ 1255059 w 1389529"/>
              <a:gd name="connsiteY67" fmla="*/ 528918 h 1734249"/>
              <a:gd name="connsiteX68" fmla="*/ 1237129 w 1389529"/>
              <a:gd name="connsiteY68" fmla="*/ 510989 h 1734249"/>
              <a:gd name="connsiteX69" fmla="*/ 1201271 w 1389529"/>
              <a:gd name="connsiteY69" fmla="*/ 457200 h 1734249"/>
              <a:gd name="connsiteX70" fmla="*/ 1165412 w 1389529"/>
              <a:gd name="connsiteY70" fmla="*/ 412377 h 1734249"/>
              <a:gd name="connsiteX71" fmla="*/ 1111623 w 1389529"/>
              <a:gd name="connsiteY71" fmla="*/ 367553 h 1734249"/>
              <a:gd name="connsiteX72" fmla="*/ 1084729 w 1389529"/>
              <a:gd name="connsiteY72" fmla="*/ 340659 h 1734249"/>
              <a:gd name="connsiteX73" fmla="*/ 1057835 w 1389529"/>
              <a:gd name="connsiteY73" fmla="*/ 322730 h 1734249"/>
              <a:gd name="connsiteX74" fmla="*/ 1039906 w 1389529"/>
              <a:gd name="connsiteY74" fmla="*/ 304800 h 1734249"/>
              <a:gd name="connsiteX75" fmla="*/ 986118 w 1389529"/>
              <a:gd name="connsiteY75" fmla="*/ 268942 h 1734249"/>
              <a:gd name="connsiteX76" fmla="*/ 950259 w 1389529"/>
              <a:gd name="connsiteY76" fmla="*/ 242048 h 1734249"/>
              <a:gd name="connsiteX77" fmla="*/ 932329 w 1389529"/>
              <a:gd name="connsiteY77" fmla="*/ 224118 h 1734249"/>
              <a:gd name="connsiteX78" fmla="*/ 905435 w 1389529"/>
              <a:gd name="connsiteY78" fmla="*/ 215153 h 1734249"/>
              <a:gd name="connsiteX79" fmla="*/ 851647 w 1389529"/>
              <a:gd name="connsiteY79" fmla="*/ 179295 h 1734249"/>
              <a:gd name="connsiteX80" fmla="*/ 833718 w 1389529"/>
              <a:gd name="connsiteY80" fmla="*/ 161365 h 1734249"/>
              <a:gd name="connsiteX81" fmla="*/ 797859 w 1389529"/>
              <a:gd name="connsiteY81" fmla="*/ 152400 h 1734249"/>
              <a:gd name="connsiteX82" fmla="*/ 735106 w 1389529"/>
              <a:gd name="connsiteY82" fmla="*/ 125506 h 1734249"/>
              <a:gd name="connsiteX83" fmla="*/ 717176 w 1389529"/>
              <a:gd name="connsiteY83" fmla="*/ 107577 h 1734249"/>
              <a:gd name="connsiteX84" fmla="*/ 681318 w 1389529"/>
              <a:gd name="connsiteY84" fmla="*/ 89648 h 1734249"/>
              <a:gd name="connsiteX85" fmla="*/ 663388 w 1389529"/>
              <a:gd name="connsiteY85" fmla="*/ 71718 h 1734249"/>
              <a:gd name="connsiteX86" fmla="*/ 636494 w 1389529"/>
              <a:gd name="connsiteY86" fmla="*/ 53789 h 1734249"/>
              <a:gd name="connsiteX87" fmla="*/ 618565 w 1389529"/>
              <a:gd name="connsiteY87" fmla="*/ 35859 h 1734249"/>
              <a:gd name="connsiteX88" fmla="*/ 591671 w 1389529"/>
              <a:gd name="connsiteY88" fmla="*/ 17930 h 1734249"/>
              <a:gd name="connsiteX89" fmla="*/ 537882 w 1389529"/>
              <a:gd name="connsiteY89" fmla="*/ 0 h 1734249"/>
              <a:gd name="connsiteX90" fmla="*/ 367553 w 1389529"/>
              <a:gd name="connsiteY90" fmla="*/ 8965 h 1734249"/>
              <a:gd name="connsiteX91" fmla="*/ 340659 w 1389529"/>
              <a:gd name="connsiteY91" fmla="*/ 17930 h 1734249"/>
              <a:gd name="connsiteX92" fmla="*/ 313765 w 1389529"/>
              <a:gd name="connsiteY92" fmla="*/ 80683 h 1734249"/>
              <a:gd name="connsiteX0" fmla="*/ 313765 w 1389529"/>
              <a:gd name="connsiteY0" fmla="*/ 76866 h 1730432"/>
              <a:gd name="connsiteX1" fmla="*/ 268941 w 1389529"/>
              <a:gd name="connsiteY1" fmla="*/ 112725 h 1730432"/>
              <a:gd name="connsiteX2" fmla="*/ 215153 w 1389529"/>
              <a:gd name="connsiteY2" fmla="*/ 157548 h 1730432"/>
              <a:gd name="connsiteX3" fmla="*/ 197223 w 1389529"/>
              <a:gd name="connsiteY3" fmla="*/ 184442 h 1730432"/>
              <a:gd name="connsiteX4" fmla="*/ 161365 w 1389529"/>
              <a:gd name="connsiteY4" fmla="*/ 229266 h 1730432"/>
              <a:gd name="connsiteX5" fmla="*/ 143435 w 1389529"/>
              <a:gd name="connsiteY5" fmla="*/ 265125 h 1730432"/>
              <a:gd name="connsiteX6" fmla="*/ 125506 w 1389529"/>
              <a:gd name="connsiteY6" fmla="*/ 292019 h 1730432"/>
              <a:gd name="connsiteX7" fmla="*/ 116541 w 1389529"/>
              <a:gd name="connsiteY7" fmla="*/ 318913 h 1730432"/>
              <a:gd name="connsiteX8" fmla="*/ 98612 w 1389529"/>
              <a:gd name="connsiteY8" fmla="*/ 345807 h 1730432"/>
              <a:gd name="connsiteX9" fmla="*/ 89647 w 1389529"/>
              <a:gd name="connsiteY9" fmla="*/ 372701 h 1730432"/>
              <a:gd name="connsiteX10" fmla="*/ 53788 w 1389529"/>
              <a:gd name="connsiteY10" fmla="*/ 426489 h 1730432"/>
              <a:gd name="connsiteX11" fmla="*/ 35859 w 1389529"/>
              <a:gd name="connsiteY11" fmla="*/ 453383 h 1730432"/>
              <a:gd name="connsiteX12" fmla="*/ 17929 w 1389529"/>
              <a:gd name="connsiteY12" fmla="*/ 507172 h 1730432"/>
              <a:gd name="connsiteX13" fmla="*/ 8965 w 1389529"/>
              <a:gd name="connsiteY13" fmla="*/ 578889 h 1730432"/>
              <a:gd name="connsiteX14" fmla="*/ 0 w 1389529"/>
              <a:gd name="connsiteY14" fmla="*/ 632678 h 1730432"/>
              <a:gd name="connsiteX15" fmla="*/ 8965 w 1389529"/>
              <a:gd name="connsiteY15" fmla="*/ 820936 h 1730432"/>
              <a:gd name="connsiteX16" fmla="*/ 26894 w 1389529"/>
              <a:gd name="connsiteY16" fmla="*/ 838866 h 1730432"/>
              <a:gd name="connsiteX17" fmla="*/ 35859 w 1389529"/>
              <a:gd name="connsiteY17" fmla="*/ 874725 h 1730432"/>
              <a:gd name="connsiteX18" fmla="*/ 53788 w 1389529"/>
              <a:gd name="connsiteY18" fmla="*/ 910583 h 1730432"/>
              <a:gd name="connsiteX19" fmla="*/ 62753 w 1389529"/>
              <a:gd name="connsiteY19" fmla="*/ 964372 h 1730432"/>
              <a:gd name="connsiteX20" fmla="*/ 80682 w 1389529"/>
              <a:gd name="connsiteY20" fmla="*/ 1018160 h 1730432"/>
              <a:gd name="connsiteX21" fmla="*/ 98612 w 1389529"/>
              <a:gd name="connsiteY21" fmla="*/ 1107807 h 1730432"/>
              <a:gd name="connsiteX22" fmla="*/ 107576 w 1389529"/>
              <a:gd name="connsiteY22" fmla="*/ 1134701 h 1730432"/>
              <a:gd name="connsiteX23" fmla="*/ 134471 w 1389529"/>
              <a:gd name="connsiteY23" fmla="*/ 1215383 h 1730432"/>
              <a:gd name="connsiteX24" fmla="*/ 152400 w 1389529"/>
              <a:gd name="connsiteY24" fmla="*/ 1269172 h 1730432"/>
              <a:gd name="connsiteX25" fmla="*/ 170329 w 1389529"/>
              <a:gd name="connsiteY25" fmla="*/ 1331925 h 1730432"/>
              <a:gd name="connsiteX26" fmla="*/ 197223 w 1389529"/>
              <a:gd name="connsiteY26" fmla="*/ 1448466 h 1730432"/>
              <a:gd name="connsiteX27" fmla="*/ 206188 w 1389529"/>
              <a:gd name="connsiteY27" fmla="*/ 1475360 h 1730432"/>
              <a:gd name="connsiteX28" fmla="*/ 224118 w 1389529"/>
              <a:gd name="connsiteY28" fmla="*/ 1493289 h 1730432"/>
              <a:gd name="connsiteX29" fmla="*/ 233082 w 1389529"/>
              <a:gd name="connsiteY29" fmla="*/ 1520183 h 1730432"/>
              <a:gd name="connsiteX30" fmla="*/ 251012 w 1389529"/>
              <a:gd name="connsiteY30" fmla="*/ 1538113 h 1730432"/>
              <a:gd name="connsiteX31" fmla="*/ 268941 w 1389529"/>
              <a:gd name="connsiteY31" fmla="*/ 1565007 h 1730432"/>
              <a:gd name="connsiteX32" fmla="*/ 277906 w 1389529"/>
              <a:gd name="connsiteY32" fmla="*/ 1600866 h 1730432"/>
              <a:gd name="connsiteX33" fmla="*/ 358588 w 1389529"/>
              <a:gd name="connsiteY33" fmla="*/ 1672583 h 1730432"/>
              <a:gd name="connsiteX34" fmla="*/ 376518 w 1389529"/>
              <a:gd name="connsiteY34" fmla="*/ 1690513 h 1730432"/>
              <a:gd name="connsiteX35" fmla="*/ 403412 w 1389529"/>
              <a:gd name="connsiteY35" fmla="*/ 1699478 h 1730432"/>
              <a:gd name="connsiteX36" fmla="*/ 466165 w 1389529"/>
              <a:gd name="connsiteY36" fmla="*/ 1726372 h 1730432"/>
              <a:gd name="connsiteX37" fmla="*/ 618565 w 1389529"/>
              <a:gd name="connsiteY37" fmla="*/ 1708442 h 1730432"/>
              <a:gd name="connsiteX38" fmla="*/ 645459 w 1389529"/>
              <a:gd name="connsiteY38" fmla="*/ 1699478 h 1730432"/>
              <a:gd name="connsiteX39" fmla="*/ 699247 w 1389529"/>
              <a:gd name="connsiteY39" fmla="*/ 1663619 h 1730432"/>
              <a:gd name="connsiteX40" fmla="*/ 735106 w 1389529"/>
              <a:gd name="connsiteY40" fmla="*/ 1627760 h 1730432"/>
              <a:gd name="connsiteX41" fmla="*/ 762000 w 1389529"/>
              <a:gd name="connsiteY41" fmla="*/ 1609831 h 1730432"/>
              <a:gd name="connsiteX42" fmla="*/ 797859 w 1389529"/>
              <a:gd name="connsiteY42" fmla="*/ 1573972 h 1730432"/>
              <a:gd name="connsiteX43" fmla="*/ 833718 w 1389529"/>
              <a:gd name="connsiteY43" fmla="*/ 1538113 h 1730432"/>
              <a:gd name="connsiteX44" fmla="*/ 851647 w 1389529"/>
              <a:gd name="connsiteY44" fmla="*/ 1520183 h 1730432"/>
              <a:gd name="connsiteX45" fmla="*/ 878541 w 1389529"/>
              <a:gd name="connsiteY45" fmla="*/ 1502254 h 1730432"/>
              <a:gd name="connsiteX46" fmla="*/ 896471 w 1389529"/>
              <a:gd name="connsiteY46" fmla="*/ 1484325 h 1730432"/>
              <a:gd name="connsiteX47" fmla="*/ 932329 w 1389529"/>
              <a:gd name="connsiteY47" fmla="*/ 1466395 h 1730432"/>
              <a:gd name="connsiteX48" fmla="*/ 950259 w 1389529"/>
              <a:gd name="connsiteY48" fmla="*/ 1448466 h 1730432"/>
              <a:gd name="connsiteX49" fmla="*/ 986118 w 1389529"/>
              <a:gd name="connsiteY49" fmla="*/ 1430536 h 1730432"/>
              <a:gd name="connsiteX50" fmla="*/ 1039906 w 1389529"/>
              <a:gd name="connsiteY50" fmla="*/ 1376748 h 1730432"/>
              <a:gd name="connsiteX51" fmla="*/ 1075765 w 1389529"/>
              <a:gd name="connsiteY51" fmla="*/ 1331925 h 1730432"/>
              <a:gd name="connsiteX52" fmla="*/ 1111623 w 1389529"/>
              <a:gd name="connsiteY52" fmla="*/ 1287101 h 1730432"/>
              <a:gd name="connsiteX53" fmla="*/ 1174376 w 1389529"/>
              <a:gd name="connsiteY53" fmla="*/ 1215383 h 1730432"/>
              <a:gd name="connsiteX54" fmla="*/ 1228165 w 1389529"/>
              <a:gd name="connsiteY54" fmla="*/ 1179525 h 1730432"/>
              <a:gd name="connsiteX55" fmla="*/ 1246094 w 1389529"/>
              <a:gd name="connsiteY55" fmla="*/ 1161595 h 1730432"/>
              <a:gd name="connsiteX56" fmla="*/ 1272988 w 1389529"/>
              <a:gd name="connsiteY56" fmla="*/ 1143666 h 1730432"/>
              <a:gd name="connsiteX57" fmla="*/ 1308847 w 1389529"/>
              <a:gd name="connsiteY57" fmla="*/ 1098842 h 1730432"/>
              <a:gd name="connsiteX58" fmla="*/ 1353671 w 1389529"/>
              <a:gd name="connsiteY58" fmla="*/ 1054019 h 1730432"/>
              <a:gd name="connsiteX59" fmla="*/ 1362635 w 1389529"/>
              <a:gd name="connsiteY59" fmla="*/ 1018160 h 1730432"/>
              <a:gd name="connsiteX60" fmla="*/ 1371600 w 1389529"/>
              <a:gd name="connsiteY60" fmla="*/ 991266 h 1730432"/>
              <a:gd name="connsiteX61" fmla="*/ 1389529 w 1389529"/>
              <a:gd name="connsiteY61" fmla="*/ 919548 h 1730432"/>
              <a:gd name="connsiteX62" fmla="*/ 1371600 w 1389529"/>
              <a:gd name="connsiteY62" fmla="*/ 767148 h 1730432"/>
              <a:gd name="connsiteX63" fmla="*/ 1344706 w 1389529"/>
              <a:gd name="connsiteY63" fmla="*/ 704395 h 1730432"/>
              <a:gd name="connsiteX64" fmla="*/ 1317812 w 1389529"/>
              <a:gd name="connsiteY64" fmla="*/ 641642 h 1730432"/>
              <a:gd name="connsiteX65" fmla="*/ 1308847 w 1389529"/>
              <a:gd name="connsiteY65" fmla="*/ 605783 h 1730432"/>
              <a:gd name="connsiteX66" fmla="*/ 1272988 w 1389529"/>
              <a:gd name="connsiteY66" fmla="*/ 551995 h 1730432"/>
              <a:gd name="connsiteX67" fmla="*/ 1255059 w 1389529"/>
              <a:gd name="connsiteY67" fmla="*/ 525101 h 1730432"/>
              <a:gd name="connsiteX68" fmla="*/ 1237129 w 1389529"/>
              <a:gd name="connsiteY68" fmla="*/ 507172 h 1730432"/>
              <a:gd name="connsiteX69" fmla="*/ 1201271 w 1389529"/>
              <a:gd name="connsiteY69" fmla="*/ 453383 h 1730432"/>
              <a:gd name="connsiteX70" fmla="*/ 1165412 w 1389529"/>
              <a:gd name="connsiteY70" fmla="*/ 408560 h 1730432"/>
              <a:gd name="connsiteX71" fmla="*/ 1111623 w 1389529"/>
              <a:gd name="connsiteY71" fmla="*/ 363736 h 1730432"/>
              <a:gd name="connsiteX72" fmla="*/ 1084729 w 1389529"/>
              <a:gd name="connsiteY72" fmla="*/ 336842 h 1730432"/>
              <a:gd name="connsiteX73" fmla="*/ 1057835 w 1389529"/>
              <a:gd name="connsiteY73" fmla="*/ 318913 h 1730432"/>
              <a:gd name="connsiteX74" fmla="*/ 1039906 w 1389529"/>
              <a:gd name="connsiteY74" fmla="*/ 300983 h 1730432"/>
              <a:gd name="connsiteX75" fmla="*/ 986118 w 1389529"/>
              <a:gd name="connsiteY75" fmla="*/ 265125 h 1730432"/>
              <a:gd name="connsiteX76" fmla="*/ 950259 w 1389529"/>
              <a:gd name="connsiteY76" fmla="*/ 238231 h 1730432"/>
              <a:gd name="connsiteX77" fmla="*/ 932329 w 1389529"/>
              <a:gd name="connsiteY77" fmla="*/ 220301 h 1730432"/>
              <a:gd name="connsiteX78" fmla="*/ 905435 w 1389529"/>
              <a:gd name="connsiteY78" fmla="*/ 211336 h 1730432"/>
              <a:gd name="connsiteX79" fmla="*/ 851647 w 1389529"/>
              <a:gd name="connsiteY79" fmla="*/ 175478 h 1730432"/>
              <a:gd name="connsiteX80" fmla="*/ 833718 w 1389529"/>
              <a:gd name="connsiteY80" fmla="*/ 157548 h 1730432"/>
              <a:gd name="connsiteX81" fmla="*/ 797859 w 1389529"/>
              <a:gd name="connsiteY81" fmla="*/ 148583 h 1730432"/>
              <a:gd name="connsiteX82" fmla="*/ 735106 w 1389529"/>
              <a:gd name="connsiteY82" fmla="*/ 121689 h 1730432"/>
              <a:gd name="connsiteX83" fmla="*/ 717176 w 1389529"/>
              <a:gd name="connsiteY83" fmla="*/ 103760 h 1730432"/>
              <a:gd name="connsiteX84" fmla="*/ 681318 w 1389529"/>
              <a:gd name="connsiteY84" fmla="*/ 85831 h 1730432"/>
              <a:gd name="connsiteX85" fmla="*/ 663388 w 1389529"/>
              <a:gd name="connsiteY85" fmla="*/ 67901 h 1730432"/>
              <a:gd name="connsiteX86" fmla="*/ 636494 w 1389529"/>
              <a:gd name="connsiteY86" fmla="*/ 49972 h 1730432"/>
              <a:gd name="connsiteX87" fmla="*/ 618565 w 1389529"/>
              <a:gd name="connsiteY87" fmla="*/ 32042 h 1730432"/>
              <a:gd name="connsiteX88" fmla="*/ 591671 w 1389529"/>
              <a:gd name="connsiteY88" fmla="*/ 14113 h 1730432"/>
              <a:gd name="connsiteX89" fmla="*/ 542906 w 1389529"/>
              <a:gd name="connsiteY89" fmla="*/ 21962 h 1730432"/>
              <a:gd name="connsiteX90" fmla="*/ 367553 w 1389529"/>
              <a:gd name="connsiteY90" fmla="*/ 5148 h 1730432"/>
              <a:gd name="connsiteX91" fmla="*/ 340659 w 1389529"/>
              <a:gd name="connsiteY91" fmla="*/ 14113 h 1730432"/>
              <a:gd name="connsiteX92" fmla="*/ 313765 w 1389529"/>
              <a:gd name="connsiteY92" fmla="*/ 76866 h 1730432"/>
              <a:gd name="connsiteX0" fmla="*/ 313765 w 1389529"/>
              <a:gd name="connsiteY0" fmla="*/ 76866 h 1730432"/>
              <a:gd name="connsiteX1" fmla="*/ 268941 w 1389529"/>
              <a:gd name="connsiteY1" fmla="*/ 112725 h 1730432"/>
              <a:gd name="connsiteX2" fmla="*/ 215153 w 1389529"/>
              <a:gd name="connsiteY2" fmla="*/ 157548 h 1730432"/>
              <a:gd name="connsiteX3" fmla="*/ 197223 w 1389529"/>
              <a:gd name="connsiteY3" fmla="*/ 184442 h 1730432"/>
              <a:gd name="connsiteX4" fmla="*/ 161365 w 1389529"/>
              <a:gd name="connsiteY4" fmla="*/ 229266 h 1730432"/>
              <a:gd name="connsiteX5" fmla="*/ 143435 w 1389529"/>
              <a:gd name="connsiteY5" fmla="*/ 265125 h 1730432"/>
              <a:gd name="connsiteX6" fmla="*/ 125506 w 1389529"/>
              <a:gd name="connsiteY6" fmla="*/ 292019 h 1730432"/>
              <a:gd name="connsiteX7" fmla="*/ 116541 w 1389529"/>
              <a:gd name="connsiteY7" fmla="*/ 318913 h 1730432"/>
              <a:gd name="connsiteX8" fmla="*/ 98612 w 1389529"/>
              <a:gd name="connsiteY8" fmla="*/ 345807 h 1730432"/>
              <a:gd name="connsiteX9" fmla="*/ 89647 w 1389529"/>
              <a:gd name="connsiteY9" fmla="*/ 372701 h 1730432"/>
              <a:gd name="connsiteX10" fmla="*/ 53788 w 1389529"/>
              <a:gd name="connsiteY10" fmla="*/ 426489 h 1730432"/>
              <a:gd name="connsiteX11" fmla="*/ 35859 w 1389529"/>
              <a:gd name="connsiteY11" fmla="*/ 453383 h 1730432"/>
              <a:gd name="connsiteX12" fmla="*/ 17929 w 1389529"/>
              <a:gd name="connsiteY12" fmla="*/ 507172 h 1730432"/>
              <a:gd name="connsiteX13" fmla="*/ 8965 w 1389529"/>
              <a:gd name="connsiteY13" fmla="*/ 578889 h 1730432"/>
              <a:gd name="connsiteX14" fmla="*/ 0 w 1389529"/>
              <a:gd name="connsiteY14" fmla="*/ 632678 h 1730432"/>
              <a:gd name="connsiteX15" fmla="*/ 8965 w 1389529"/>
              <a:gd name="connsiteY15" fmla="*/ 820936 h 1730432"/>
              <a:gd name="connsiteX16" fmla="*/ 26894 w 1389529"/>
              <a:gd name="connsiteY16" fmla="*/ 838866 h 1730432"/>
              <a:gd name="connsiteX17" fmla="*/ 35859 w 1389529"/>
              <a:gd name="connsiteY17" fmla="*/ 874725 h 1730432"/>
              <a:gd name="connsiteX18" fmla="*/ 53788 w 1389529"/>
              <a:gd name="connsiteY18" fmla="*/ 910583 h 1730432"/>
              <a:gd name="connsiteX19" fmla="*/ 62753 w 1389529"/>
              <a:gd name="connsiteY19" fmla="*/ 964372 h 1730432"/>
              <a:gd name="connsiteX20" fmla="*/ 80682 w 1389529"/>
              <a:gd name="connsiteY20" fmla="*/ 1018160 h 1730432"/>
              <a:gd name="connsiteX21" fmla="*/ 98612 w 1389529"/>
              <a:gd name="connsiteY21" fmla="*/ 1107807 h 1730432"/>
              <a:gd name="connsiteX22" fmla="*/ 107576 w 1389529"/>
              <a:gd name="connsiteY22" fmla="*/ 1134701 h 1730432"/>
              <a:gd name="connsiteX23" fmla="*/ 134471 w 1389529"/>
              <a:gd name="connsiteY23" fmla="*/ 1215383 h 1730432"/>
              <a:gd name="connsiteX24" fmla="*/ 152400 w 1389529"/>
              <a:gd name="connsiteY24" fmla="*/ 1269172 h 1730432"/>
              <a:gd name="connsiteX25" fmla="*/ 170329 w 1389529"/>
              <a:gd name="connsiteY25" fmla="*/ 1331925 h 1730432"/>
              <a:gd name="connsiteX26" fmla="*/ 197223 w 1389529"/>
              <a:gd name="connsiteY26" fmla="*/ 1448466 h 1730432"/>
              <a:gd name="connsiteX27" fmla="*/ 206188 w 1389529"/>
              <a:gd name="connsiteY27" fmla="*/ 1475360 h 1730432"/>
              <a:gd name="connsiteX28" fmla="*/ 224118 w 1389529"/>
              <a:gd name="connsiteY28" fmla="*/ 1493289 h 1730432"/>
              <a:gd name="connsiteX29" fmla="*/ 233082 w 1389529"/>
              <a:gd name="connsiteY29" fmla="*/ 1520183 h 1730432"/>
              <a:gd name="connsiteX30" fmla="*/ 251012 w 1389529"/>
              <a:gd name="connsiteY30" fmla="*/ 1538113 h 1730432"/>
              <a:gd name="connsiteX31" fmla="*/ 268941 w 1389529"/>
              <a:gd name="connsiteY31" fmla="*/ 1565007 h 1730432"/>
              <a:gd name="connsiteX32" fmla="*/ 277906 w 1389529"/>
              <a:gd name="connsiteY32" fmla="*/ 1600866 h 1730432"/>
              <a:gd name="connsiteX33" fmla="*/ 358588 w 1389529"/>
              <a:gd name="connsiteY33" fmla="*/ 1672583 h 1730432"/>
              <a:gd name="connsiteX34" fmla="*/ 376518 w 1389529"/>
              <a:gd name="connsiteY34" fmla="*/ 1690513 h 1730432"/>
              <a:gd name="connsiteX35" fmla="*/ 403412 w 1389529"/>
              <a:gd name="connsiteY35" fmla="*/ 1699478 h 1730432"/>
              <a:gd name="connsiteX36" fmla="*/ 466165 w 1389529"/>
              <a:gd name="connsiteY36" fmla="*/ 1726372 h 1730432"/>
              <a:gd name="connsiteX37" fmla="*/ 618565 w 1389529"/>
              <a:gd name="connsiteY37" fmla="*/ 1708442 h 1730432"/>
              <a:gd name="connsiteX38" fmla="*/ 645459 w 1389529"/>
              <a:gd name="connsiteY38" fmla="*/ 1699478 h 1730432"/>
              <a:gd name="connsiteX39" fmla="*/ 699247 w 1389529"/>
              <a:gd name="connsiteY39" fmla="*/ 1663619 h 1730432"/>
              <a:gd name="connsiteX40" fmla="*/ 735106 w 1389529"/>
              <a:gd name="connsiteY40" fmla="*/ 1627760 h 1730432"/>
              <a:gd name="connsiteX41" fmla="*/ 762000 w 1389529"/>
              <a:gd name="connsiteY41" fmla="*/ 1609831 h 1730432"/>
              <a:gd name="connsiteX42" fmla="*/ 797859 w 1389529"/>
              <a:gd name="connsiteY42" fmla="*/ 1573972 h 1730432"/>
              <a:gd name="connsiteX43" fmla="*/ 833718 w 1389529"/>
              <a:gd name="connsiteY43" fmla="*/ 1538113 h 1730432"/>
              <a:gd name="connsiteX44" fmla="*/ 851647 w 1389529"/>
              <a:gd name="connsiteY44" fmla="*/ 1520183 h 1730432"/>
              <a:gd name="connsiteX45" fmla="*/ 878541 w 1389529"/>
              <a:gd name="connsiteY45" fmla="*/ 1502254 h 1730432"/>
              <a:gd name="connsiteX46" fmla="*/ 896471 w 1389529"/>
              <a:gd name="connsiteY46" fmla="*/ 1484325 h 1730432"/>
              <a:gd name="connsiteX47" fmla="*/ 932329 w 1389529"/>
              <a:gd name="connsiteY47" fmla="*/ 1466395 h 1730432"/>
              <a:gd name="connsiteX48" fmla="*/ 950259 w 1389529"/>
              <a:gd name="connsiteY48" fmla="*/ 1448466 h 1730432"/>
              <a:gd name="connsiteX49" fmla="*/ 986118 w 1389529"/>
              <a:gd name="connsiteY49" fmla="*/ 1430536 h 1730432"/>
              <a:gd name="connsiteX50" fmla="*/ 1039906 w 1389529"/>
              <a:gd name="connsiteY50" fmla="*/ 1376748 h 1730432"/>
              <a:gd name="connsiteX51" fmla="*/ 1075765 w 1389529"/>
              <a:gd name="connsiteY51" fmla="*/ 1331925 h 1730432"/>
              <a:gd name="connsiteX52" fmla="*/ 1111623 w 1389529"/>
              <a:gd name="connsiteY52" fmla="*/ 1287101 h 1730432"/>
              <a:gd name="connsiteX53" fmla="*/ 1174376 w 1389529"/>
              <a:gd name="connsiteY53" fmla="*/ 1215383 h 1730432"/>
              <a:gd name="connsiteX54" fmla="*/ 1228165 w 1389529"/>
              <a:gd name="connsiteY54" fmla="*/ 1179525 h 1730432"/>
              <a:gd name="connsiteX55" fmla="*/ 1246094 w 1389529"/>
              <a:gd name="connsiteY55" fmla="*/ 1161595 h 1730432"/>
              <a:gd name="connsiteX56" fmla="*/ 1272988 w 1389529"/>
              <a:gd name="connsiteY56" fmla="*/ 1143666 h 1730432"/>
              <a:gd name="connsiteX57" fmla="*/ 1308847 w 1389529"/>
              <a:gd name="connsiteY57" fmla="*/ 1098842 h 1730432"/>
              <a:gd name="connsiteX58" fmla="*/ 1353671 w 1389529"/>
              <a:gd name="connsiteY58" fmla="*/ 1054019 h 1730432"/>
              <a:gd name="connsiteX59" fmla="*/ 1362635 w 1389529"/>
              <a:gd name="connsiteY59" fmla="*/ 1018160 h 1730432"/>
              <a:gd name="connsiteX60" fmla="*/ 1371600 w 1389529"/>
              <a:gd name="connsiteY60" fmla="*/ 991266 h 1730432"/>
              <a:gd name="connsiteX61" fmla="*/ 1389529 w 1389529"/>
              <a:gd name="connsiteY61" fmla="*/ 919548 h 1730432"/>
              <a:gd name="connsiteX62" fmla="*/ 1371600 w 1389529"/>
              <a:gd name="connsiteY62" fmla="*/ 767148 h 1730432"/>
              <a:gd name="connsiteX63" fmla="*/ 1344706 w 1389529"/>
              <a:gd name="connsiteY63" fmla="*/ 704395 h 1730432"/>
              <a:gd name="connsiteX64" fmla="*/ 1317812 w 1389529"/>
              <a:gd name="connsiteY64" fmla="*/ 641642 h 1730432"/>
              <a:gd name="connsiteX65" fmla="*/ 1308847 w 1389529"/>
              <a:gd name="connsiteY65" fmla="*/ 605783 h 1730432"/>
              <a:gd name="connsiteX66" fmla="*/ 1272988 w 1389529"/>
              <a:gd name="connsiteY66" fmla="*/ 551995 h 1730432"/>
              <a:gd name="connsiteX67" fmla="*/ 1255059 w 1389529"/>
              <a:gd name="connsiteY67" fmla="*/ 525101 h 1730432"/>
              <a:gd name="connsiteX68" fmla="*/ 1237129 w 1389529"/>
              <a:gd name="connsiteY68" fmla="*/ 507172 h 1730432"/>
              <a:gd name="connsiteX69" fmla="*/ 1201271 w 1389529"/>
              <a:gd name="connsiteY69" fmla="*/ 453383 h 1730432"/>
              <a:gd name="connsiteX70" fmla="*/ 1165412 w 1389529"/>
              <a:gd name="connsiteY70" fmla="*/ 408560 h 1730432"/>
              <a:gd name="connsiteX71" fmla="*/ 1111623 w 1389529"/>
              <a:gd name="connsiteY71" fmla="*/ 363736 h 1730432"/>
              <a:gd name="connsiteX72" fmla="*/ 1084729 w 1389529"/>
              <a:gd name="connsiteY72" fmla="*/ 336842 h 1730432"/>
              <a:gd name="connsiteX73" fmla="*/ 1057835 w 1389529"/>
              <a:gd name="connsiteY73" fmla="*/ 318913 h 1730432"/>
              <a:gd name="connsiteX74" fmla="*/ 1039906 w 1389529"/>
              <a:gd name="connsiteY74" fmla="*/ 300983 h 1730432"/>
              <a:gd name="connsiteX75" fmla="*/ 986118 w 1389529"/>
              <a:gd name="connsiteY75" fmla="*/ 265125 h 1730432"/>
              <a:gd name="connsiteX76" fmla="*/ 950259 w 1389529"/>
              <a:gd name="connsiteY76" fmla="*/ 238231 h 1730432"/>
              <a:gd name="connsiteX77" fmla="*/ 932329 w 1389529"/>
              <a:gd name="connsiteY77" fmla="*/ 220301 h 1730432"/>
              <a:gd name="connsiteX78" fmla="*/ 905435 w 1389529"/>
              <a:gd name="connsiteY78" fmla="*/ 211336 h 1730432"/>
              <a:gd name="connsiteX79" fmla="*/ 851647 w 1389529"/>
              <a:gd name="connsiteY79" fmla="*/ 175478 h 1730432"/>
              <a:gd name="connsiteX80" fmla="*/ 833718 w 1389529"/>
              <a:gd name="connsiteY80" fmla="*/ 157548 h 1730432"/>
              <a:gd name="connsiteX81" fmla="*/ 797859 w 1389529"/>
              <a:gd name="connsiteY81" fmla="*/ 148583 h 1730432"/>
              <a:gd name="connsiteX82" fmla="*/ 735106 w 1389529"/>
              <a:gd name="connsiteY82" fmla="*/ 121689 h 1730432"/>
              <a:gd name="connsiteX83" fmla="*/ 717176 w 1389529"/>
              <a:gd name="connsiteY83" fmla="*/ 103760 h 1730432"/>
              <a:gd name="connsiteX84" fmla="*/ 681318 w 1389529"/>
              <a:gd name="connsiteY84" fmla="*/ 85831 h 1730432"/>
              <a:gd name="connsiteX85" fmla="*/ 663388 w 1389529"/>
              <a:gd name="connsiteY85" fmla="*/ 67901 h 1730432"/>
              <a:gd name="connsiteX86" fmla="*/ 636494 w 1389529"/>
              <a:gd name="connsiteY86" fmla="*/ 49972 h 1730432"/>
              <a:gd name="connsiteX87" fmla="*/ 618565 w 1389529"/>
              <a:gd name="connsiteY87" fmla="*/ 32042 h 1730432"/>
              <a:gd name="connsiteX88" fmla="*/ 591671 w 1389529"/>
              <a:gd name="connsiteY88" fmla="*/ 14113 h 1730432"/>
              <a:gd name="connsiteX89" fmla="*/ 542906 w 1389529"/>
              <a:gd name="connsiteY89" fmla="*/ 21962 h 1730432"/>
              <a:gd name="connsiteX90" fmla="*/ 367553 w 1389529"/>
              <a:gd name="connsiteY90" fmla="*/ 5148 h 1730432"/>
              <a:gd name="connsiteX91" fmla="*/ 340659 w 1389529"/>
              <a:gd name="connsiteY91" fmla="*/ 14113 h 1730432"/>
              <a:gd name="connsiteX92" fmla="*/ 313765 w 1389529"/>
              <a:gd name="connsiteY92" fmla="*/ 76866 h 1730432"/>
              <a:gd name="connsiteX0" fmla="*/ 313765 w 1389529"/>
              <a:gd name="connsiteY0" fmla="*/ 70429 h 1723995"/>
              <a:gd name="connsiteX1" fmla="*/ 268941 w 1389529"/>
              <a:gd name="connsiteY1" fmla="*/ 106288 h 1723995"/>
              <a:gd name="connsiteX2" fmla="*/ 215153 w 1389529"/>
              <a:gd name="connsiteY2" fmla="*/ 151111 h 1723995"/>
              <a:gd name="connsiteX3" fmla="*/ 197223 w 1389529"/>
              <a:gd name="connsiteY3" fmla="*/ 178005 h 1723995"/>
              <a:gd name="connsiteX4" fmla="*/ 161365 w 1389529"/>
              <a:gd name="connsiteY4" fmla="*/ 222829 h 1723995"/>
              <a:gd name="connsiteX5" fmla="*/ 143435 w 1389529"/>
              <a:gd name="connsiteY5" fmla="*/ 258688 h 1723995"/>
              <a:gd name="connsiteX6" fmla="*/ 125506 w 1389529"/>
              <a:gd name="connsiteY6" fmla="*/ 285582 h 1723995"/>
              <a:gd name="connsiteX7" fmla="*/ 116541 w 1389529"/>
              <a:gd name="connsiteY7" fmla="*/ 312476 h 1723995"/>
              <a:gd name="connsiteX8" fmla="*/ 98612 w 1389529"/>
              <a:gd name="connsiteY8" fmla="*/ 339370 h 1723995"/>
              <a:gd name="connsiteX9" fmla="*/ 89647 w 1389529"/>
              <a:gd name="connsiteY9" fmla="*/ 366264 h 1723995"/>
              <a:gd name="connsiteX10" fmla="*/ 53788 w 1389529"/>
              <a:gd name="connsiteY10" fmla="*/ 420052 h 1723995"/>
              <a:gd name="connsiteX11" fmla="*/ 35859 w 1389529"/>
              <a:gd name="connsiteY11" fmla="*/ 446946 h 1723995"/>
              <a:gd name="connsiteX12" fmla="*/ 17929 w 1389529"/>
              <a:gd name="connsiteY12" fmla="*/ 500735 h 1723995"/>
              <a:gd name="connsiteX13" fmla="*/ 8965 w 1389529"/>
              <a:gd name="connsiteY13" fmla="*/ 572452 h 1723995"/>
              <a:gd name="connsiteX14" fmla="*/ 0 w 1389529"/>
              <a:gd name="connsiteY14" fmla="*/ 626241 h 1723995"/>
              <a:gd name="connsiteX15" fmla="*/ 8965 w 1389529"/>
              <a:gd name="connsiteY15" fmla="*/ 814499 h 1723995"/>
              <a:gd name="connsiteX16" fmla="*/ 26894 w 1389529"/>
              <a:gd name="connsiteY16" fmla="*/ 832429 h 1723995"/>
              <a:gd name="connsiteX17" fmla="*/ 35859 w 1389529"/>
              <a:gd name="connsiteY17" fmla="*/ 868288 h 1723995"/>
              <a:gd name="connsiteX18" fmla="*/ 53788 w 1389529"/>
              <a:gd name="connsiteY18" fmla="*/ 904146 h 1723995"/>
              <a:gd name="connsiteX19" fmla="*/ 62753 w 1389529"/>
              <a:gd name="connsiteY19" fmla="*/ 957935 h 1723995"/>
              <a:gd name="connsiteX20" fmla="*/ 80682 w 1389529"/>
              <a:gd name="connsiteY20" fmla="*/ 1011723 h 1723995"/>
              <a:gd name="connsiteX21" fmla="*/ 98612 w 1389529"/>
              <a:gd name="connsiteY21" fmla="*/ 1101370 h 1723995"/>
              <a:gd name="connsiteX22" fmla="*/ 107576 w 1389529"/>
              <a:gd name="connsiteY22" fmla="*/ 1128264 h 1723995"/>
              <a:gd name="connsiteX23" fmla="*/ 134471 w 1389529"/>
              <a:gd name="connsiteY23" fmla="*/ 1208946 h 1723995"/>
              <a:gd name="connsiteX24" fmla="*/ 152400 w 1389529"/>
              <a:gd name="connsiteY24" fmla="*/ 1262735 h 1723995"/>
              <a:gd name="connsiteX25" fmla="*/ 170329 w 1389529"/>
              <a:gd name="connsiteY25" fmla="*/ 1325488 h 1723995"/>
              <a:gd name="connsiteX26" fmla="*/ 197223 w 1389529"/>
              <a:gd name="connsiteY26" fmla="*/ 1442029 h 1723995"/>
              <a:gd name="connsiteX27" fmla="*/ 206188 w 1389529"/>
              <a:gd name="connsiteY27" fmla="*/ 1468923 h 1723995"/>
              <a:gd name="connsiteX28" fmla="*/ 224118 w 1389529"/>
              <a:gd name="connsiteY28" fmla="*/ 1486852 h 1723995"/>
              <a:gd name="connsiteX29" fmla="*/ 233082 w 1389529"/>
              <a:gd name="connsiteY29" fmla="*/ 1513746 h 1723995"/>
              <a:gd name="connsiteX30" fmla="*/ 251012 w 1389529"/>
              <a:gd name="connsiteY30" fmla="*/ 1531676 h 1723995"/>
              <a:gd name="connsiteX31" fmla="*/ 268941 w 1389529"/>
              <a:gd name="connsiteY31" fmla="*/ 1558570 h 1723995"/>
              <a:gd name="connsiteX32" fmla="*/ 277906 w 1389529"/>
              <a:gd name="connsiteY32" fmla="*/ 1594429 h 1723995"/>
              <a:gd name="connsiteX33" fmla="*/ 358588 w 1389529"/>
              <a:gd name="connsiteY33" fmla="*/ 1666146 h 1723995"/>
              <a:gd name="connsiteX34" fmla="*/ 376518 w 1389529"/>
              <a:gd name="connsiteY34" fmla="*/ 1684076 h 1723995"/>
              <a:gd name="connsiteX35" fmla="*/ 403412 w 1389529"/>
              <a:gd name="connsiteY35" fmla="*/ 1693041 h 1723995"/>
              <a:gd name="connsiteX36" fmla="*/ 466165 w 1389529"/>
              <a:gd name="connsiteY36" fmla="*/ 1719935 h 1723995"/>
              <a:gd name="connsiteX37" fmla="*/ 618565 w 1389529"/>
              <a:gd name="connsiteY37" fmla="*/ 1702005 h 1723995"/>
              <a:gd name="connsiteX38" fmla="*/ 645459 w 1389529"/>
              <a:gd name="connsiteY38" fmla="*/ 1693041 h 1723995"/>
              <a:gd name="connsiteX39" fmla="*/ 699247 w 1389529"/>
              <a:gd name="connsiteY39" fmla="*/ 1657182 h 1723995"/>
              <a:gd name="connsiteX40" fmla="*/ 735106 w 1389529"/>
              <a:gd name="connsiteY40" fmla="*/ 1621323 h 1723995"/>
              <a:gd name="connsiteX41" fmla="*/ 762000 w 1389529"/>
              <a:gd name="connsiteY41" fmla="*/ 1603394 h 1723995"/>
              <a:gd name="connsiteX42" fmla="*/ 797859 w 1389529"/>
              <a:gd name="connsiteY42" fmla="*/ 1567535 h 1723995"/>
              <a:gd name="connsiteX43" fmla="*/ 833718 w 1389529"/>
              <a:gd name="connsiteY43" fmla="*/ 1531676 h 1723995"/>
              <a:gd name="connsiteX44" fmla="*/ 851647 w 1389529"/>
              <a:gd name="connsiteY44" fmla="*/ 1513746 h 1723995"/>
              <a:gd name="connsiteX45" fmla="*/ 878541 w 1389529"/>
              <a:gd name="connsiteY45" fmla="*/ 1495817 h 1723995"/>
              <a:gd name="connsiteX46" fmla="*/ 896471 w 1389529"/>
              <a:gd name="connsiteY46" fmla="*/ 1477888 h 1723995"/>
              <a:gd name="connsiteX47" fmla="*/ 932329 w 1389529"/>
              <a:gd name="connsiteY47" fmla="*/ 1459958 h 1723995"/>
              <a:gd name="connsiteX48" fmla="*/ 950259 w 1389529"/>
              <a:gd name="connsiteY48" fmla="*/ 1442029 h 1723995"/>
              <a:gd name="connsiteX49" fmla="*/ 986118 w 1389529"/>
              <a:gd name="connsiteY49" fmla="*/ 1424099 h 1723995"/>
              <a:gd name="connsiteX50" fmla="*/ 1039906 w 1389529"/>
              <a:gd name="connsiteY50" fmla="*/ 1370311 h 1723995"/>
              <a:gd name="connsiteX51" fmla="*/ 1075765 w 1389529"/>
              <a:gd name="connsiteY51" fmla="*/ 1325488 h 1723995"/>
              <a:gd name="connsiteX52" fmla="*/ 1111623 w 1389529"/>
              <a:gd name="connsiteY52" fmla="*/ 1280664 h 1723995"/>
              <a:gd name="connsiteX53" fmla="*/ 1174376 w 1389529"/>
              <a:gd name="connsiteY53" fmla="*/ 1208946 h 1723995"/>
              <a:gd name="connsiteX54" fmla="*/ 1228165 w 1389529"/>
              <a:gd name="connsiteY54" fmla="*/ 1173088 h 1723995"/>
              <a:gd name="connsiteX55" fmla="*/ 1246094 w 1389529"/>
              <a:gd name="connsiteY55" fmla="*/ 1155158 h 1723995"/>
              <a:gd name="connsiteX56" fmla="*/ 1272988 w 1389529"/>
              <a:gd name="connsiteY56" fmla="*/ 1137229 h 1723995"/>
              <a:gd name="connsiteX57" fmla="*/ 1308847 w 1389529"/>
              <a:gd name="connsiteY57" fmla="*/ 1092405 h 1723995"/>
              <a:gd name="connsiteX58" fmla="*/ 1353671 w 1389529"/>
              <a:gd name="connsiteY58" fmla="*/ 1047582 h 1723995"/>
              <a:gd name="connsiteX59" fmla="*/ 1362635 w 1389529"/>
              <a:gd name="connsiteY59" fmla="*/ 1011723 h 1723995"/>
              <a:gd name="connsiteX60" fmla="*/ 1371600 w 1389529"/>
              <a:gd name="connsiteY60" fmla="*/ 984829 h 1723995"/>
              <a:gd name="connsiteX61" fmla="*/ 1389529 w 1389529"/>
              <a:gd name="connsiteY61" fmla="*/ 913111 h 1723995"/>
              <a:gd name="connsiteX62" fmla="*/ 1371600 w 1389529"/>
              <a:gd name="connsiteY62" fmla="*/ 760711 h 1723995"/>
              <a:gd name="connsiteX63" fmla="*/ 1344706 w 1389529"/>
              <a:gd name="connsiteY63" fmla="*/ 697958 h 1723995"/>
              <a:gd name="connsiteX64" fmla="*/ 1317812 w 1389529"/>
              <a:gd name="connsiteY64" fmla="*/ 635205 h 1723995"/>
              <a:gd name="connsiteX65" fmla="*/ 1308847 w 1389529"/>
              <a:gd name="connsiteY65" fmla="*/ 599346 h 1723995"/>
              <a:gd name="connsiteX66" fmla="*/ 1272988 w 1389529"/>
              <a:gd name="connsiteY66" fmla="*/ 545558 h 1723995"/>
              <a:gd name="connsiteX67" fmla="*/ 1255059 w 1389529"/>
              <a:gd name="connsiteY67" fmla="*/ 518664 h 1723995"/>
              <a:gd name="connsiteX68" fmla="*/ 1237129 w 1389529"/>
              <a:gd name="connsiteY68" fmla="*/ 500735 h 1723995"/>
              <a:gd name="connsiteX69" fmla="*/ 1201271 w 1389529"/>
              <a:gd name="connsiteY69" fmla="*/ 446946 h 1723995"/>
              <a:gd name="connsiteX70" fmla="*/ 1165412 w 1389529"/>
              <a:gd name="connsiteY70" fmla="*/ 402123 h 1723995"/>
              <a:gd name="connsiteX71" fmla="*/ 1111623 w 1389529"/>
              <a:gd name="connsiteY71" fmla="*/ 357299 h 1723995"/>
              <a:gd name="connsiteX72" fmla="*/ 1084729 w 1389529"/>
              <a:gd name="connsiteY72" fmla="*/ 330405 h 1723995"/>
              <a:gd name="connsiteX73" fmla="*/ 1057835 w 1389529"/>
              <a:gd name="connsiteY73" fmla="*/ 312476 h 1723995"/>
              <a:gd name="connsiteX74" fmla="*/ 1039906 w 1389529"/>
              <a:gd name="connsiteY74" fmla="*/ 294546 h 1723995"/>
              <a:gd name="connsiteX75" fmla="*/ 986118 w 1389529"/>
              <a:gd name="connsiteY75" fmla="*/ 258688 h 1723995"/>
              <a:gd name="connsiteX76" fmla="*/ 950259 w 1389529"/>
              <a:gd name="connsiteY76" fmla="*/ 231794 h 1723995"/>
              <a:gd name="connsiteX77" fmla="*/ 932329 w 1389529"/>
              <a:gd name="connsiteY77" fmla="*/ 213864 h 1723995"/>
              <a:gd name="connsiteX78" fmla="*/ 905435 w 1389529"/>
              <a:gd name="connsiteY78" fmla="*/ 204899 h 1723995"/>
              <a:gd name="connsiteX79" fmla="*/ 851647 w 1389529"/>
              <a:gd name="connsiteY79" fmla="*/ 169041 h 1723995"/>
              <a:gd name="connsiteX80" fmla="*/ 833718 w 1389529"/>
              <a:gd name="connsiteY80" fmla="*/ 151111 h 1723995"/>
              <a:gd name="connsiteX81" fmla="*/ 797859 w 1389529"/>
              <a:gd name="connsiteY81" fmla="*/ 142146 h 1723995"/>
              <a:gd name="connsiteX82" fmla="*/ 735106 w 1389529"/>
              <a:gd name="connsiteY82" fmla="*/ 115252 h 1723995"/>
              <a:gd name="connsiteX83" fmla="*/ 717176 w 1389529"/>
              <a:gd name="connsiteY83" fmla="*/ 97323 h 1723995"/>
              <a:gd name="connsiteX84" fmla="*/ 681318 w 1389529"/>
              <a:gd name="connsiteY84" fmla="*/ 79394 h 1723995"/>
              <a:gd name="connsiteX85" fmla="*/ 663388 w 1389529"/>
              <a:gd name="connsiteY85" fmla="*/ 61464 h 1723995"/>
              <a:gd name="connsiteX86" fmla="*/ 636494 w 1389529"/>
              <a:gd name="connsiteY86" fmla="*/ 43535 h 1723995"/>
              <a:gd name="connsiteX87" fmla="*/ 618565 w 1389529"/>
              <a:gd name="connsiteY87" fmla="*/ 25605 h 1723995"/>
              <a:gd name="connsiteX88" fmla="*/ 591671 w 1389529"/>
              <a:gd name="connsiteY88" fmla="*/ 7676 h 1723995"/>
              <a:gd name="connsiteX89" fmla="*/ 542906 w 1389529"/>
              <a:gd name="connsiteY89" fmla="*/ 15525 h 1723995"/>
              <a:gd name="connsiteX90" fmla="*/ 439561 w 1389529"/>
              <a:gd name="connsiteY90" fmla="*/ 65002 h 1723995"/>
              <a:gd name="connsiteX91" fmla="*/ 340659 w 1389529"/>
              <a:gd name="connsiteY91" fmla="*/ 7676 h 1723995"/>
              <a:gd name="connsiteX92" fmla="*/ 313765 w 1389529"/>
              <a:gd name="connsiteY92" fmla="*/ 70429 h 1723995"/>
              <a:gd name="connsiteX0" fmla="*/ 313765 w 1389529"/>
              <a:gd name="connsiteY0" fmla="*/ 70429 h 1723995"/>
              <a:gd name="connsiteX1" fmla="*/ 268941 w 1389529"/>
              <a:gd name="connsiteY1" fmla="*/ 106288 h 1723995"/>
              <a:gd name="connsiteX2" fmla="*/ 215153 w 1389529"/>
              <a:gd name="connsiteY2" fmla="*/ 151111 h 1723995"/>
              <a:gd name="connsiteX3" fmla="*/ 197223 w 1389529"/>
              <a:gd name="connsiteY3" fmla="*/ 178005 h 1723995"/>
              <a:gd name="connsiteX4" fmla="*/ 161365 w 1389529"/>
              <a:gd name="connsiteY4" fmla="*/ 222829 h 1723995"/>
              <a:gd name="connsiteX5" fmla="*/ 143435 w 1389529"/>
              <a:gd name="connsiteY5" fmla="*/ 258688 h 1723995"/>
              <a:gd name="connsiteX6" fmla="*/ 125506 w 1389529"/>
              <a:gd name="connsiteY6" fmla="*/ 285582 h 1723995"/>
              <a:gd name="connsiteX7" fmla="*/ 116541 w 1389529"/>
              <a:gd name="connsiteY7" fmla="*/ 312476 h 1723995"/>
              <a:gd name="connsiteX8" fmla="*/ 98612 w 1389529"/>
              <a:gd name="connsiteY8" fmla="*/ 339370 h 1723995"/>
              <a:gd name="connsiteX9" fmla="*/ 89647 w 1389529"/>
              <a:gd name="connsiteY9" fmla="*/ 366264 h 1723995"/>
              <a:gd name="connsiteX10" fmla="*/ 53788 w 1389529"/>
              <a:gd name="connsiteY10" fmla="*/ 420052 h 1723995"/>
              <a:gd name="connsiteX11" fmla="*/ 35859 w 1389529"/>
              <a:gd name="connsiteY11" fmla="*/ 446946 h 1723995"/>
              <a:gd name="connsiteX12" fmla="*/ 17929 w 1389529"/>
              <a:gd name="connsiteY12" fmla="*/ 500735 h 1723995"/>
              <a:gd name="connsiteX13" fmla="*/ 8965 w 1389529"/>
              <a:gd name="connsiteY13" fmla="*/ 572452 h 1723995"/>
              <a:gd name="connsiteX14" fmla="*/ 0 w 1389529"/>
              <a:gd name="connsiteY14" fmla="*/ 626241 h 1723995"/>
              <a:gd name="connsiteX15" fmla="*/ 8965 w 1389529"/>
              <a:gd name="connsiteY15" fmla="*/ 814499 h 1723995"/>
              <a:gd name="connsiteX16" fmla="*/ 26894 w 1389529"/>
              <a:gd name="connsiteY16" fmla="*/ 832429 h 1723995"/>
              <a:gd name="connsiteX17" fmla="*/ 35859 w 1389529"/>
              <a:gd name="connsiteY17" fmla="*/ 868288 h 1723995"/>
              <a:gd name="connsiteX18" fmla="*/ 53788 w 1389529"/>
              <a:gd name="connsiteY18" fmla="*/ 904146 h 1723995"/>
              <a:gd name="connsiteX19" fmla="*/ 62753 w 1389529"/>
              <a:gd name="connsiteY19" fmla="*/ 957935 h 1723995"/>
              <a:gd name="connsiteX20" fmla="*/ 80682 w 1389529"/>
              <a:gd name="connsiteY20" fmla="*/ 1011723 h 1723995"/>
              <a:gd name="connsiteX21" fmla="*/ 98612 w 1389529"/>
              <a:gd name="connsiteY21" fmla="*/ 1101370 h 1723995"/>
              <a:gd name="connsiteX22" fmla="*/ 107576 w 1389529"/>
              <a:gd name="connsiteY22" fmla="*/ 1128264 h 1723995"/>
              <a:gd name="connsiteX23" fmla="*/ 134471 w 1389529"/>
              <a:gd name="connsiteY23" fmla="*/ 1208946 h 1723995"/>
              <a:gd name="connsiteX24" fmla="*/ 152400 w 1389529"/>
              <a:gd name="connsiteY24" fmla="*/ 1262735 h 1723995"/>
              <a:gd name="connsiteX25" fmla="*/ 170329 w 1389529"/>
              <a:gd name="connsiteY25" fmla="*/ 1325488 h 1723995"/>
              <a:gd name="connsiteX26" fmla="*/ 197223 w 1389529"/>
              <a:gd name="connsiteY26" fmla="*/ 1442029 h 1723995"/>
              <a:gd name="connsiteX27" fmla="*/ 206188 w 1389529"/>
              <a:gd name="connsiteY27" fmla="*/ 1468923 h 1723995"/>
              <a:gd name="connsiteX28" fmla="*/ 224118 w 1389529"/>
              <a:gd name="connsiteY28" fmla="*/ 1486852 h 1723995"/>
              <a:gd name="connsiteX29" fmla="*/ 233082 w 1389529"/>
              <a:gd name="connsiteY29" fmla="*/ 1513746 h 1723995"/>
              <a:gd name="connsiteX30" fmla="*/ 251012 w 1389529"/>
              <a:gd name="connsiteY30" fmla="*/ 1531676 h 1723995"/>
              <a:gd name="connsiteX31" fmla="*/ 268941 w 1389529"/>
              <a:gd name="connsiteY31" fmla="*/ 1558570 h 1723995"/>
              <a:gd name="connsiteX32" fmla="*/ 277906 w 1389529"/>
              <a:gd name="connsiteY32" fmla="*/ 1594429 h 1723995"/>
              <a:gd name="connsiteX33" fmla="*/ 358588 w 1389529"/>
              <a:gd name="connsiteY33" fmla="*/ 1666146 h 1723995"/>
              <a:gd name="connsiteX34" fmla="*/ 376518 w 1389529"/>
              <a:gd name="connsiteY34" fmla="*/ 1684076 h 1723995"/>
              <a:gd name="connsiteX35" fmla="*/ 403412 w 1389529"/>
              <a:gd name="connsiteY35" fmla="*/ 1693041 h 1723995"/>
              <a:gd name="connsiteX36" fmla="*/ 466165 w 1389529"/>
              <a:gd name="connsiteY36" fmla="*/ 1719935 h 1723995"/>
              <a:gd name="connsiteX37" fmla="*/ 618565 w 1389529"/>
              <a:gd name="connsiteY37" fmla="*/ 1702005 h 1723995"/>
              <a:gd name="connsiteX38" fmla="*/ 645459 w 1389529"/>
              <a:gd name="connsiteY38" fmla="*/ 1693041 h 1723995"/>
              <a:gd name="connsiteX39" fmla="*/ 699247 w 1389529"/>
              <a:gd name="connsiteY39" fmla="*/ 1657182 h 1723995"/>
              <a:gd name="connsiteX40" fmla="*/ 735106 w 1389529"/>
              <a:gd name="connsiteY40" fmla="*/ 1621323 h 1723995"/>
              <a:gd name="connsiteX41" fmla="*/ 762000 w 1389529"/>
              <a:gd name="connsiteY41" fmla="*/ 1603394 h 1723995"/>
              <a:gd name="connsiteX42" fmla="*/ 797859 w 1389529"/>
              <a:gd name="connsiteY42" fmla="*/ 1567535 h 1723995"/>
              <a:gd name="connsiteX43" fmla="*/ 833718 w 1389529"/>
              <a:gd name="connsiteY43" fmla="*/ 1531676 h 1723995"/>
              <a:gd name="connsiteX44" fmla="*/ 851647 w 1389529"/>
              <a:gd name="connsiteY44" fmla="*/ 1513746 h 1723995"/>
              <a:gd name="connsiteX45" fmla="*/ 878541 w 1389529"/>
              <a:gd name="connsiteY45" fmla="*/ 1495817 h 1723995"/>
              <a:gd name="connsiteX46" fmla="*/ 896471 w 1389529"/>
              <a:gd name="connsiteY46" fmla="*/ 1477888 h 1723995"/>
              <a:gd name="connsiteX47" fmla="*/ 932329 w 1389529"/>
              <a:gd name="connsiteY47" fmla="*/ 1459958 h 1723995"/>
              <a:gd name="connsiteX48" fmla="*/ 950259 w 1389529"/>
              <a:gd name="connsiteY48" fmla="*/ 1442029 h 1723995"/>
              <a:gd name="connsiteX49" fmla="*/ 986118 w 1389529"/>
              <a:gd name="connsiteY49" fmla="*/ 1424099 h 1723995"/>
              <a:gd name="connsiteX50" fmla="*/ 1039906 w 1389529"/>
              <a:gd name="connsiteY50" fmla="*/ 1370311 h 1723995"/>
              <a:gd name="connsiteX51" fmla="*/ 1075765 w 1389529"/>
              <a:gd name="connsiteY51" fmla="*/ 1325488 h 1723995"/>
              <a:gd name="connsiteX52" fmla="*/ 1111623 w 1389529"/>
              <a:gd name="connsiteY52" fmla="*/ 1280664 h 1723995"/>
              <a:gd name="connsiteX53" fmla="*/ 1174376 w 1389529"/>
              <a:gd name="connsiteY53" fmla="*/ 1208946 h 1723995"/>
              <a:gd name="connsiteX54" fmla="*/ 1228165 w 1389529"/>
              <a:gd name="connsiteY54" fmla="*/ 1173088 h 1723995"/>
              <a:gd name="connsiteX55" fmla="*/ 1246094 w 1389529"/>
              <a:gd name="connsiteY55" fmla="*/ 1155158 h 1723995"/>
              <a:gd name="connsiteX56" fmla="*/ 1272988 w 1389529"/>
              <a:gd name="connsiteY56" fmla="*/ 1137229 h 1723995"/>
              <a:gd name="connsiteX57" fmla="*/ 1308847 w 1389529"/>
              <a:gd name="connsiteY57" fmla="*/ 1092405 h 1723995"/>
              <a:gd name="connsiteX58" fmla="*/ 1353671 w 1389529"/>
              <a:gd name="connsiteY58" fmla="*/ 1047582 h 1723995"/>
              <a:gd name="connsiteX59" fmla="*/ 1362635 w 1389529"/>
              <a:gd name="connsiteY59" fmla="*/ 1011723 h 1723995"/>
              <a:gd name="connsiteX60" fmla="*/ 1371600 w 1389529"/>
              <a:gd name="connsiteY60" fmla="*/ 984829 h 1723995"/>
              <a:gd name="connsiteX61" fmla="*/ 1389529 w 1389529"/>
              <a:gd name="connsiteY61" fmla="*/ 913111 h 1723995"/>
              <a:gd name="connsiteX62" fmla="*/ 1371600 w 1389529"/>
              <a:gd name="connsiteY62" fmla="*/ 760711 h 1723995"/>
              <a:gd name="connsiteX63" fmla="*/ 1344706 w 1389529"/>
              <a:gd name="connsiteY63" fmla="*/ 697958 h 1723995"/>
              <a:gd name="connsiteX64" fmla="*/ 1317812 w 1389529"/>
              <a:gd name="connsiteY64" fmla="*/ 635205 h 1723995"/>
              <a:gd name="connsiteX65" fmla="*/ 1308847 w 1389529"/>
              <a:gd name="connsiteY65" fmla="*/ 599346 h 1723995"/>
              <a:gd name="connsiteX66" fmla="*/ 1272988 w 1389529"/>
              <a:gd name="connsiteY66" fmla="*/ 545558 h 1723995"/>
              <a:gd name="connsiteX67" fmla="*/ 1255059 w 1389529"/>
              <a:gd name="connsiteY67" fmla="*/ 518664 h 1723995"/>
              <a:gd name="connsiteX68" fmla="*/ 1237129 w 1389529"/>
              <a:gd name="connsiteY68" fmla="*/ 500735 h 1723995"/>
              <a:gd name="connsiteX69" fmla="*/ 1201271 w 1389529"/>
              <a:gd name="connsiteY69" fmla="*/ 446946 h 1723995"/>
              <a:gd name="connsiteX70" fmla="*/ 1165412 w 1389529"/>
              <a:gd name="connsiteY70" fmla="*/ 402123 h 1723995"/>
              <a:gd name="connsiteX71" fmla="*/ 1111623 w 1389529"/>
              <a:gd name="connsiteY71" fmla="*/ 357299 h 1723995"/>
              <a:gd name="connsiteX72" fmla="*/ 1084729 w 1389529"/>
              <a:gd name="connsiteY72" fmla="*/ 330405 h 1723995"/>
              <a:gd name="connsiteX73" fmla="*/ 1057835 w 1389529"/>
              <a:gd name="connsiteY73" fmla="*/ 312476 h 1723995"/>
              <a:gd name="connsiteX74" fmla="*/ 1039906 w 1389529"/>
              <a:gd name="connsiteY74" fmla="*/ 294546 h 1723995"/>
              <a:gd name="connsiteX75" fmla="*/ 986118 w 1389529"/>
              <a:gd name="connsiteY75" fmla="*/ 258688 h 1723995"/>
              <a:gd name="connsiteX76" fmla="*/ 950259 w 1389529"/>
              <a:gd name="connsiteY76" fmla="*/ 231794 h 1723995"/>
              <a:gd name="connsiteX77" fmla="*/ 932329 w 1389529"/>
              <a:gd name="connsiteY77" fmla="*/ 213864 h 1723995"/>
              <a:gd name="connsiteX78" fmla="*/ 905435 w 1389529"/>
              <a:gd name="connsiteY78" fmla="*/ 204899 h 1723995"/>
              <a:gd name="connsiteX79" fmla="*/ 851647 w 1389529"/>
              <a:gd name="connsiteY79" fmla="*/ 169041 h 1723995"/>
              <a:gd name="connsiteX80" fmla="*/ 833718 w 1389529"/>
              <a:gd name="connsiteY80" fmla="*/ 151111 h 1723995"/>
              <a:gd name="connsiteX81" fmla="*/ 797859 w 1389529"/>
              <a:gd name="connsiteY81" fmla="*/ 142146 h 1723995"/>
              <a:gd name="connsiteX82" fmla="*/ 735106 w 1389529"/>
              <a:gd name="connsiteY82" fmla="*/ 115252 h 1723995"/>
              <a:gd name="connsiteX83" fmla="*/ 717176 w 1389529"/>
              <a:gd name="connsiteY83" fmla="*/ 97323 h 1723995"/>
              <a:gd name="connsiteX84" fmla="*/ 681318 w 1389529"/>
              <a:gd name="connsiteY84" fmla="*/ 79394 h 1723995"/>
              <a:gd name="connsiteX85" fmla="*/ 663388 w 1389529"/>
              <a:gd name="connsiteY85" fmla="*/ 61464 h 1723995"/>
              <a:gd name="connsiteX86" fmla="*/ 636494 w 1389529"/>
              <a:gd name="connsiteY86" fmla="*/ 43535 h 1723995"/>
              <a:gd name="connsiteX87" fmla="*/ 618565 w 1389529"/>
              <a:gd name="connsiteY87" fmla="*/ 25605 h 1723995"/>
              <a:gd name="connsiteX88" fmla="*/ 591671 w 1389529"/>
              <a:gd name="connsiteY88" fmla="*/ 7676 h 1723995"/>
              <a:gd name="connsiteX89" fmla="*/ 542906 w 1389529"/>
              <a:gd name="connsiteY89" fmla="*/ 15525 h 1723995"/>
              <a:gd name="connsiteX90" fmla="*/ 439561 w 1389529"/>
              <a:gd name="connsiteY90" fmla="*/ 65002 h 1723995"/>
              <a:gd name="connsiteX91" fmla="*/ 340659 w 1389529"/>
              <a:gd name="connsiteY91" fmla="*/ 7676 h 1723995"/>
              <a:gd name="connsiteX92" fmla="*/ 313765 w 1389529"/>
              <a:gd name="connsiteY92" fmla="*/ 70429 h 1723995"/>
              <a:gd name="connsiteX0" fmla="*/ 313765 w 1389529"/>
              <a:gd name="connsiteY0" fmla="*/ 70429 h 1723995"/>
              <a:gd name="connsiteX1" fmla="*/ 268941 w 1389529"/>
              <a:gd name="connsiteY1" fmla="*/ 106288 h 1723995"/>
              <a:gd name="connsiteX2" fmla="*/ 215153 w 1389529"/>
              <a:gd name="connsiteY2" fmla="*/ 151111 h 1723995"/>
              <a:gd name="connsiteX3" fmla="*/ 197223 w 1389529"/>
              <a:gd name="connsiteY3" fmla="*/ 178005 h 1723995"/>
              <a:gd name="connsiteX4" fmla="*/ 161365 w 1389529"/>
              <a:gd name="connsiteY4" fmla="*/ 222829 h 1723995"/>
              <a:gd name="connsiteX5" fmla="*/ 143435 w 1389529"/>
              <a:gd name="connsiteY5" fmla="*/ 258688 h 1723995"/>
              <a:gd name="connsiteX6" fmla="*/ 125506 w 1389529"/>
              <a:gd name="connsiteY6" fmla="*/ 285582 h 1723995"/>
              <a:gd name="connsiteX7" fmla="*/ 116541 w 1389529"/>
              <a:gd name="connsiteY7" fmla="*/ 312476 h 1723995"/>
              <a:gd name="connsiteX8" fmla="*/ 98612 w 1389529"/>
              <a:gd name="connsiteY8" fmla="*/ 339370 h 1723995"/>
              <a:gd name="connsiteX9" fmla="*/ 89647 w 1389529"/>
              <a:gd name="connsiteY9" fmla="*/ 366264 h 1723995"/>
              <a:gd name="connsiteX10" fmla="*/ 53788 w 1389529"/>
              <a:gd name="connsiteY10" fmla="*/ 420052 h 1723995"/>
              <a:gd name="connsiteX11" fmla="*/ 35859 w 1389529"/>
              <a:gd name="connsiteY11" fmla="*/ 446946 h 1723995"/>
              <a:gd name="connsiteX12" fmla="*/ 17929 w 1389529"/>
              <a:gd name="connsiteY12" fmla="*/ 500735 h 1723995"/>
              <a:gd name="connsiteX13" fmla="*/ 8965 w 1389529"/>
              <a:gd name="connsiteY13" fmla="*/ 572452 h 1723995"/>
              <a:gd name="connsiteX14" fmla="*/ 0 w 1389529"/>
              <a:gd name="connsiteY14" fmla="*/ 626241 h 1723995"/>
              <a:gd name="connsiteX15" fmla="*/ 8965 w 1389529"/>
              <a:gd name="connsiteY15" fmla="*/ 814499 h 1723995"/>
              <a:gd name="connsiteX16" fmla="*/ 26894 w 1389529"/>
              <a:gd name="connsiteY16" fmla="*/ 832429 h 1723995"/>
              <a:gd name="connsiteX17" fmla="*/ 35859 w 1389529"/>
              <a:gd name="connsiteY17" fmla="*/ 868288 h 1723995"/>
              <a:gd name="connsiteX18" fmla="*/ 53788 w 1389529"/>
              <a:gd name="connsiteY18" fmla="*/ 904146 h 1723995"/>
              <a:gd name="connsiteX19" fmla="*/ 62753 w 1389529"/>
              <a:gd name="connsiteY19" fmla="*/ 957935 h 1723995"/>
              <a:gd name="connsiteX20" fmla="*/ 80682 w 1389529"/>
              <a:gd name="connsiteY20" fmla="*/ 1011723 h 1723995"/>
              <a:gd name="connsiteX21" fmla="*/ 98612 w 1389529"/>
              <a:gd name="connsiteY21" fmla="*/ 1101370 h 1723995"/>
              <a:gd name="connsiteX22" fmla="*/ 107576 w 1389529"/>
              <a:gd name="connsiteY22" fmla="*/ 1128264 h 1723995"/>
              <a:gd name="connsiteX23" fmla="*/ 134471 w 1389529"/>
              <a:gd name="connsiteY23" fmla="*/ 1208946 h 1723995"/>
              <a:gd name="connsiteX24" fmla="*/ 152400 w 1389529"/>
              <a:gd name="connsiteY24" fmla="*/ 1262735 h 1723995"/>
              <a:gd name="connsiteX25" fmla="*/ 170329 w 1389529"/>
              <a:gd name="connsiteY25" fmla="*/ 1325488 h 1723995"/>
              <a:gd name="connsiteX26" fmla="*/ 197223 w 1389529"/>
              <a:gd name="connsiteY26" fmla="*/ 1442029 h 1723995"/>
              <a:gd name="connsiteX27" fmla="*/ 206188 w 1389529"/>
              <a:gd name="connsiteY27" fmla="*/ 1468923 h 1723995"/>
              <a:gd name="connsiteX28" fmla="*/ 224118 w 1389529"/>
              <a:gd name="connsiteY28" fmla="*/ 1486852 h 1723995"/>
              <a:gd name="connsiteX29" fmla="*/ 233082 w 1389529"/>
              <a:gd name="connsiteY29" fmla="*/ 1513746 h 1723995"/>
              <a:gd name="connsiteX30" fmla="*/ 251012 w 1389529"/>
              <a:gd name="connsiteY30" fmla="*/ 1531676 h 1723995"/>
              <a:gd name="connsiteX31" fmla="*/ 268941 w 1389529"/>
              <a:gd name="connsiteY31" fmla="*/ 1558570 h 1723995"/>
              <a:gd name="connsiteX32" fmla="*/ 277906 w 1389529"/>
              <a:gd name="connsiteY32" fmla="*/ 1594429 h 1723995"/>
              <a:gd name="connsiteX33" fmla="*/ 358588 w 1389529"/>
              <a:gd name="connsiteY33" fmla="*/ 1666146 h 1723995"/>
              <a:gd name="connsiteX34" fmla="*/ 376518 w 1389529"/>
              <a:gd name="connsiteY34" fmla="*/ 1684076 h 1723995"/>
              <a:gd name="connsiteX35" fmla="*/ 403412 w 1389529"/>
              <a:gd name="connsiteY35" fmla="*/ 1693041 h 1723995"/>
              <a:gd name="connsiteX36" fmla="*/ 466165 w 1389529"/>
              <a:gd name="connsiteY36" fmla="*/ 1719935 h 1723995"/>
              <a:gd name="connsiteX37" fmla="*/ 618565 w 1389529"/>
              <a:gd name="connsiteY37" fmla="*/ 1702005 h 1723995"/>
              <a:gd name="connsiteX38" fmla="*/ 645459 w 1389529"/>
              <a:gd name="connsiteY38" fmla="*/ 1693041 h 1723995"/>
              <a:gd name="connsiteX39" fmla="*/ 699247 w 1389529"/>
              <a:gd name="connsiteY39" fmla="*/ 1657182 h 1723995"/>
              <a:gd name="connsiteX40" fmla="*/ 735106 w 1389529"/>
              <a:gd name="connsiteY40" fmla="*/ 1621323 h 1723995"/>
              <a:gd name="connsiteX41" fmla="*/ 762000 w 1389529"/>
              <a:gd name="connsiteY41" fmla="*/ 1603394 h 1723995"/>
              <a:gd name="connsiteX42" fmla="*/ 797859 w 1389529"/>
              <a:gd name="connsiteY42" fmla="*/ 1567535 h 1723995"/>
              <a:gd name="connsiteX43" fmla="*/ 833718 w 1389529"/>
              <a:gd name="connsiteY43" fmla="*/ 1531676 h 1723995"/>
              <a:gd name="connsiteX44" fmla="*/ 851647 w 1389529"/>
              <a:gd name="connsiteY44" fmla="*/ 1513746 h 1723995"/>
              <a:gd name="connsiteX45" fmla="*/ 878541 w 1389529"/>
              <a:gd name="connsiteY45" fmla="*/ 1495817 h 1723995"/>
              <a:gd name="connsiteX46" fmla="*/ 896471 w 1389529"/>
              <a:gd name="connsiteY46" fmla="*/ 1477888 h 1723995"/>
              <a:gd name="connsiteX47" fmla="*/ 932329 w 1389529"/>
              <a:gd name="connsiteY47" fmla="*/ 1459958 h 1723995"/>
              <a:gd name="connsiteX48" fmla="*/ 950259 w 1389529"/>
              <a:gd name="connsiteY48" fmla="*/ 1442029 h 1723995"/>
              <a:gd name="connsiteX49" fmla="*/ 986118 w 1389529"/>
              <a:gd name="connsiteY49" fmla="*/ 1424099 h 1723995"/>
              <a:gd name="connsiteX50" fmla="*/ 1039906 w 1389529"/>
              <a:gd name="connsiteY50" fmla="*/ 1370311 h 1723995"/>
              <a:gd name="connsiteX51" fmla="*/ 1075765 w 1389529"/>
              <a:gd name="connsiteY51" fmla="*/ 1325488 h 1723995"/>
              <a:gd name="connsiteX52" fmla="*/ 1111623 w 1389529"/>
              <a:gd name="connsiteY52" fmla="*/ 1280664 h 1723995"/>
              <a:gd name="connsiteX53" fmla="*/ 1174376 w 1389529"/>
              <a:gd name="connsiteY53" fmla="*/ 1208946 h 1723995"/>
              <a:gd name="connsiteX54" fmla="*/ 1228165 w 1389529"/>
              <a:gd name="connsiteY54" fmla="*/ 1173088 h 1723995"/>
              <a:gd name="connsiteX55" fmla="*/ 1246094 w 1389529"/>
              <a:gd name="connsiteY55" fmla="*/ 1155158 h 1723995"/>
              <a:gd name="connsiteX56" fmla="*/ 1272988 w 1389529"/>
              <a:gd name="connsiteY56" fmla="*/ 1137229 h 1723995"/>
              <a:gd name="connsiteX57" fmla="*/ 1308847 w 1389529"/>
              <a:gd name="connsiteY57" fmla="*/ 1092405 h 1723995"/>
              <a:gd name="connsiteX58" fmla="*/ 1353671 w 1389529"/>
              <a:gd name="connsiteY58" fmla="*/ 1047582 h 1723995"/>
              <a:gd name="connsiteX59" fmla="*/ 1362635 w 1389529"/>
              <a:gd name="connsiteY59" fmla="*/ 1011723 h 1723995"/>
              <a:gd name="connsiteX60" fmla="*/ 1371600 w 1389529"/>
              <a:gd name="connsiteY60" fmla="*/ 984829 h 1723995"/>
              <a:gd name="connsiteX61" fmla="*/ 1389529 w 1389529"/>
              <a:gd name="connsiteY61" fmla="*/ 913111 h 1723995"/>
              <a:gd name="connsiteX62" fmla="*/ 1371600 w 1389529"/>
              <a:gd name="connsiteY62" fmla="*/ 760711 h 1723995"/>
              <a:gd name="connsiteX63" fmla="*/ 1344706 w 1389529"/>
              <a:gd name="connsiteY63" fmla="*/ 697958 h 1723995"/>
              <a:gd name="connsiteX64" fmla="*/ 1317812 w 1389529"/>
              <a:gd name="connsiteY64" fmla="*/ 635205 h 1723995"/>
              <a:gd name="connsiteX65" fmla="*/ 1308847 w 1389529"/>
              <a:gd name="connsiteY65" fmla="*/ 599346 h 1723995"/>
              <a:gd name="connsiteX66" fmla="*/ 1272988 w 1389529"/>
              <a:gd name="connsiteY66" fmla="*/ 545558 h 1723995"/>
              <a:gd name="connsiteX67" fmla="*/ 1255059 w 1389529"/>
              <a:gd name="connsiteY67" fmla="*/ 518664 h 1723995"/>
              <a:gd name="connsiteX68" fmla="*/ 1237129 w 1389529"/>
              <a:gd name="connsiteY68" fmla="*/ 500735 h 1723995"/>
              <a:gd name="connsiteX69" fmla="*/ 1201271 w 1389529"/>
              <a:gd name="connsiteY69" fmla="*/ 446946 h 1723995"/>
              <a:gd name="connsiteX70" fmla="*/ 1165412 w 1389529"/>
              <a:gd name="connsiteY70" fmla="*/ 402123 h 1723995"/>
              <a:gd name="connsiteX71" fmla="*/ 1111623 w 1389529"/>
              <a:gd name="connsiteY71" fmla="*/ 357299 h 1723995"/>
              <a:gd name="connsiteX72" fmla="*/ 1084729 w 1389529"/>
              <a:gd name="connsiteY72" fmla="*/ 330405 h 1723995"/>
              <a:gd name="connsiteX73" fmla="*/ 1057835 w 1389529"/>
              <a:gd name="connsiteY73" fmla="*/ 312476 h 1723995"/>
              <a:gd name="connsiteX74" fmla="*/ 1039906 w 1389529"/>
              <a:gd name="connsiteY74" fmla="*/ 294546 h 1723995"/>
              <a:gd name="connsiteX75" fmla="*/ 986118 w 1389529"/>
              <a:gd name="connsiteY75" fmla="*/ 258688 h 1723995"/>
              <a:gd name="connsiteX76" fmla="*/ 950259 w 1389529"/>
              <a:gd name="connsiteY76" fmla="*/ 231794 h 1723995"/>
              <a:gd name="connsiteX77" fmla="*/ 932329 w 1389529"/>
              <a:gd name="connsiteY77" fmla="*/ 213864 h 1723995"/>
              <a:gd name="connsiteX78" fmla="*/ 905435 w 1389529"/>
              <a:gd name="connsiteY78" fmla="*/ 204899 h 1723995"/>
              <a:gd name="connsiteX79" fmla="*/ 851647 w 1389529"/>
              <a:gd name="connsiteY79" fmla="*/ 169041 h 1723995"/>
              <a:gd name="connsiteX80" fmla="*/ 833718 w 1389529"/>
              <a:gd name="connsiteY80" fmla="*/ 151111 h 1723995"/>
              <a:gd name="connsiteX81" fmla="*/ 797859 w 1389529"/>
              <a:gd name="connsiteY81" fmla="*/ 142146 h 1723995"/>
              <a:gd name="connsiteX82" fmla="*/ 735106 w 1389529"/>
              <a:gd name="connsiteY82" fmla="*/ 115252 h 1723995"/>
              <a:gd name="connsiteX83" fmla="*/ 717176 w 1389529"/>
              <a:gd name="connsiteY83" fmla="*/ 97323 h 1723995"/>
              <a:gd name="connsiteX84" fmla="*/ 681318 w 1389529"/>
              <a:gd name="connsiteY84" fmla="*/ 79394 h 1723995"/>
              <a:gd name="connsiteX85" fmla="*/ 663388 w 1389529"/>
              <a:gd name="connsiteY85" fmla="*/ 61464 h 1723995"/>
              <a:gd name="connsiteX86" fmla="*/ 636494 w 1389529"/>
              <a:gd name="connsiteY86" fmla="*/ 43535 h 1723995"/>
              <a:gd name="connsiteX87" fmla="*/ 618565 w 1389529"/>
              <a:gd name="connsiteY87" fmla="*/ 25605 h 1723995"/>
              <a:gd name="connsiteX88" fmla="*/ 591671 w 1389529"/>
              <a:gd name="connsiteY88" fmla="*/ 7676 h 1723995"/>
              <a:gd name="connsiteX89" fmla="*/ 542906 w 1389529"/>
              <a:gd name="connsiteY89" fmla="*/ 15525 h 1723995"/>
              <a:gd name="connsiteX90" fmla="*/ 439561 w 1389529"/>
              <a:gd name="connsiteY90" fmla="*/ 65002 h 1723995"/>
              <a:gd name="connsiteX91" fmla="*/ 402619 w 1389529"/>
              <a:gd name="connsiteY91" fmla="*/ 94222 h 1723995"/>
              <a:gd name="connsiteX92" fmla="*/ 313765 w 1389529"/>
              <a:gd name="connsiteY92" fmla="*/ 70429 h 1723995"/>
              <a:gd name="connsiteX0" fmla="*/ 332186 w 1389529"/>
              <a:gd name="connsiteY0" fmla="*/ 145925 h 1723995"/>
              <a:gd name="connsiteX1" fmla="*/ 268941 w 1389529"/>
              <a:gd name="connsiteY1" fmla="*/ 106288 h 1723995"/>
              <a:gd name="connsiteX2" fmla="*/ 215153 w 1389529"/>
              <a:gd name="connsiteY2" fmla="*/ 151111 h 1723995"/>
              <a:gd name="connsiteX3" fmla="*/ 197223 w 1389529"/>
              <a:gd name="connsiteY3" fmla="*/ 178005 h 1723995"/>
              <a:gd name="connsiteX4" fmla="*/ 161365 w 1389529"/>
              <a:gd name="connsiteY4" fmla="*/ 222829 h 1723995"/>
              <a:gd name="connsiteX5" fmla="*/ 143435 w 1389529"/>
              <a:gd name="connsiteY5" fmla="*/ 258688 h 1723995"/>
              <a:gd name="connsiteX6" fmla="*/ 125506 w 1389529"/>
              <a:gd name="connsiteY6" fmla="*/ 285582 h 1723995"/>
              <a:gd name="connsiteX7" fmla="*/ 116541 w 1389529"/>
              <a:gd name="connsiteY7" fmla="*/ 312476 h 1723995"/>
              <a:gd name="connsiteX8" fmla="*/ 98612 w 1389529"/>
              <a:gd name="connsiteY8" fmla="*/ 339370 h 1723995"/>
              <a:gd name="connsiteX9" fmla="*/ 89647 w 1389529"/>
              <a:gd name="connsiteY9" fmla="*/ 366264 h 1723995"/>
              <a:gd name="connsiteX10" fmla="*/ 53788 w 1389529"/>
              <a:gd name="connsiteY10" fmla="*/ 420052 h 1723995"/>
              <a:gd name="connsiteX11" fmla="*/ 35859 w 1389529"/>
              <a:gd name="connsiteY11" fmla="*/ 446946 h 1723995"/>
              <a:gd name="connsiteX12" fmla="*/ 17929 w 1389529"/>
              <a:gd name="connsiteY12" fmla="*/ 500735 h 1723995"/>
              <a:gd name="connsiteX13" fmla="*/ 8965 w 1389529"/>
              <a:gd name="connsiteY13" fmla="*/ 572452 h 1723995"/>
              <a:gd name="connsiteX14" fmla="*/ 0 w 1389529"/>
              <a:gd name="connsiteY14" fmla="*/ 626241 h 1723995"/>
              <a:gd name="connsiteX15" fmla="*/ 8965 w 1389529"/>
              <a:gd name="connsiteY15" fmla="*/ 814499 h 1723995"/>
              <a:gd name="connsiteX16" fmla="*/ 26894 w 1389529"/>
              <a:gd name="connsiteY16" fmla="*/ 832429 h 1723995"/>
              <a:gd name="connsiteX17" fmla="*/ 35859 w 1389529"/>
              <a:gd name="connsiteY17" fmla="*/ 868288 h 1723995"/>
              <a:gd name="connsiteX18" fmla="*/ 53788 w 1389529"/>
              <a:gd name="connsiteY18" fmla="*/ 904146 h 1723995"/>
              <a:gd name="connsiteX19" fmla="*/ 62753 w 1389529"/>
              <a:gd name="connsiteY19" fmla="*/ 957935 h 1723995"/>
              <a:gd name="connsiteX20" fmla="*/ 80682 w 1389529"/>
              <a:gd name="connsiteY20" fmla="*/ 1011723 h 1723995"/>
              <a:gd name="connsiteX21" fmla="*/ 98612 w 1389529"/>
              <a:gd name="connsiteY21" fmla="*/ 1101370 h 1723995"/>
              <a:gd name="connsiteX22" fmla="*/ 107576 w 1389529"/>
              <a:gd name="connsiteY22" fmla="*/ 1128264 h 1723995"/>
              <a:gd name="connsiteX23" fmla="*/ 134471 w 1389529"/>
              <a:gd name="connsiteY23" fmla="*/ 1208946 h 1723995"/>
              <a:gd name="connsiteX24" fmla="*/ 152400 w 1389529"/>
              <a:gd name="connsiteY24" fmla="*/ 1262735 h 1723995"/>
              <a:gd name="connsiteX25" fmla="*/ 170329 w 1389529"/>
              <a:gd name="connsiteY25" fmla="*/ 1325488 h 1723995"/>
              <a:gd name="connsiteX26" fmla="*/ 197223 w 1389529"/>
              <a:gd name="connsiteY26" fmla="*/ 1442029 h 1723995"/>
              <a:gd name="connsiteX27" fmla="*/ 206188 w 1389529"/>
              <a:gd name="connsiteY27" fmla="*/ 1468923 h 1723995"/>
              <a:gd name="connsiteX28" fmla="*/ 224118 w 1389529"/>
              <a:gd name="connsiteY28" fmla="*/ 1486852 h 1723995"/>
              <a:gd name="connsiteX29" fmla="*/ 233082 w 1389529"/>
              <a:gd name="connsiteY29" fmla="*/ 1513746 h 1723995"/>
              <a:gd name="connsiteX30" fmla="*/ 251012 w 1389529"/>
              <a:gd name="connsiteY30" fmla="*/ 1531676 h 1723995"/>
              <a:gd name="connsiteX31" fmla="*/ 268941 w 1389529"/>
              <a:gd name="connsiteY31" fmla="*/ 1558570 h 1723995"/>
              <a:gd name="connsiteX32" fmla="*/ 277906 w 1389529"/>
              <a:gd name="connsiteY32" fmla="*/ 1594429 h 1723995"/>
              <a:gd name="connsiteX33" fmla="*/ 358588 w 1389529"/>
              <a:gd name="connsiteY33" fmla="*/ 1666146 h 1723995"/>
              <a:gd name="connsiteX34" fmla="*/ 376518 w 1389529"/>
              <a:gd name="connsiteY34" fmla="*/ 1684076 h 1723995"/>
              <a:gd name="connsiteX35" fmla="*/ 403412 w 1389529"/>
              <a:gd name="connsiteY35" fmla="*/ 1693041 h 1723995"/>
              <a:gd name="connsiteX36" fmla="*/ 466165 w 1389529"/>
              <a:gd name="connsiteY36" fmla="*/ 1719935 h 1723995"/>
              <a:gd name="connsiteX37" fmla="*/ 618565 w 1389529"/>
              <a:gd name="connsiteY37" fmla="*/ 1702005 h 1723995"/>
              <a:gd name="connsiteX38" fmla="*/ 645459 w 1389529"/>
              <a:gd name="connsiteY38" fmla="*/ 1693041 h 1723995"/>
              <a:gd name="connsiteX39" fmla="*/ 699247 w 1389529"/>
              <a:gd name="connsiteY39" fmla="*/ 1657182 h 1723995"/>
              <a:gd name="connsiteX40" fmla="*/ 735106 w 1389529"/>
              <a:gd name="connsiteY40" fmla="*/ 1621323 h 1723995"/>
              <a:gd name="connsiteX41" fmla="*/ 762000 w 1389529"/>
              <a:gd name="connsiteY41" fmla="*/ 1603394 h 1723995"/>
              <a:gd name="connsiteX42" fmla="*/ 797859 w 1389529"/>
              <a:gd name="connsiteY42" fmla="*/ 1567535 h 1723995"/>
              <a:gd name="connsiteX43" fmla="*/ 833718 w 1389529"/>
              <a:gd name="connsiteY43" fmla="*/ 1531676 h 1723995"/>
              <a:gd name="connsiteX44" fmla="*/ 851647 w 1389529"/>
              <a:gd name="connsiteY44" fmla="*/ 1513746 h 1723995"/>
              <a:gd name="connsiteX45" fmla="*/ 878541 w 1389529"/>
              <a:gd name="connsiteY45" fmla="*/ 1495817 h 1723995"/>
              <a:gd name="connsiteX46" fmla="*/ 896471 w 1389529"/>
              <a:gd name="connsiteY46" fmla="*/ 1477888 h 1723995"/>
              <a:gd name="connsiteX47" fmla="*/ 932329 w 1389529"/>
              <a:gd name="connsiteY47" fmla="*/ 1459958 h 1723995"/>
              <a:gd name="connsiteX48" fmla="*/ 950259 w 1389529"/>
              <a:gd name="connsiteY48" fmla="*/ 1442029 h 1723995"/>
              <a:gd name="connsiteX49" fmla="*/ 986118 w 1389529"/>
              <a:gd name="connsiteY49" fmla="*/ 1424099 h 1723995"/>
              <a:gd name="connsiteX50" fmla="*/ 1039906 w 1389529"/>
              <a:gd name="connsiteY50" fmla="*/ 1370311 h 1723995"/>
              <a:gd name="connsiteX51" fmla="*/ 1075765 w 1389529"/>
              <a:gd name="connsiteY51" fmla="*/ 1325488 h 1723995"/>
              <a:gd name="connsiteX52" fmla="*/ 1111623 w 1389529"/>
              <a:gd name="connsiteY52" fmla="*/ 1280664 h 1723995"/>
              <a:gd name="connsiteX53" fmla="*/ 1174376 w 1389529"/>
              <a:gd name="connsiteY53" fmla="*/ 1208946 h 1723995"/>
              <a:gd name="connsiteX54" fmla="*/ 1228165 w 1389529"/>
              <a:gd name="connsiteY54" fmla="*/ 1173088 h 1723995"/>
              <a:gd name="connsiteX55" fmla="*/ 1246094 w 1389529"/>
              <a:gd name="connsiteY55" fmla="*/ 1155158 h 1723995"/>
              <a:gd name="connsiteX56" fmla="*/ 1272988 w 1389529"/>
              <a:gd name="connsiteY56" fmla="*/ 1137229 h 1723995"/>
              <a:gd name="connsiteX57" fmla="*/ 1308847 w 1389529"/>
              <a:gd name="connsiteY57" fmla="*/ 1092405 h 1723995"/>
              <a:gd name="connsiteX58" fmla="*/ 1353671 w 1389529"/>
              <a:gd name="connsiteY58" fmla="*/ 1047582 h 1723995"/>
              <a:gd name="connsiteX59" fmla="*/ 1362635 w 1389529"/>
              <a:gd name="connsiteY59" fmla="*/ 1011723 h 1723995"/>
              <a:gd name="connsiteX60" fmla="*/ 1371600 w 1389529"/>
              <a:gd name="connsiteY60" fmla="*/ 984829 h 1723995"/>
              <a:gd name="connsiteX61" fmla="*/ 1389529 w 1389529"/>
              <a:gd name="connsiteY61" fmla="*/ 913111 h 1723995"/>
              <a:gd name="connsiteX62" fmla="*/ 1371600 w 1389529"/>
              <a:gd name="connsiteY62" fmla="*/ 760711 h 1723995"/>
              <a:gd name="connsiteX63" fmla="*/ 1344706 w 1389529"/>
              <a:gd name="connsiteY63" fmla="*/ 697958 h 1723995"/>
              <a:gd name="connsiteX64" fmla="*/ 1317812 w 1389529"/>
              <a:gd name="connsiteY64" fmla="*/ 635205 h 1723995"/>
              <a:gd name="connsiteX65" fmla="*/ 1308847 w 1389529"/>
              <a:gd name="connsiteY65" fmla="*/ 599346 h 1723995"/>
              <a:gd name="connsiteX66" fmla="*/ 1272988 w 1389529"/>
              <a:gd name="connsiteY66" fmla="*/ 545558 h 1723995"/>
              <a:gd name="connsiteX67" fmla="*/ 1255059 w 1389529"/>
              <a:gd name="connsiteY67" fmla="*/ 518664 h 1723995"/>
              <a:gd name="connsiteX68" fmla="*/ 1237129 w 1389529"/>
              <a:gd name="connsiteY68" fmla="*/ 500735 h 1723995"/>
              <a:gd name="connsiteX69" fmla="*/ 1201271 w 1389529"/>
              <a:gd name="connsiteY69" fmla="*/ 446946 h 1723995"/>
              <a:gd name="connsiteX70" fmla="*/ 1165412 w 1389529"/>
              <a:gd name="connsiteY70" fmla="*/ 402123 h 1723995"/>
              <a:gd name="connsiteX71" fmla="*/ 1111623 w 1389529"/>
              <a:gd name="connsiteY71" fmla="*/ 357299 h 1723995"/>
              <a:gd name="connsiteX72" fmla="*/ 1084729 w 1389529"/>
              <a:gd name="connsiteY72" fmla="*/ 330405 h 1723995"/>
              <a:gd name="connsiteX73" fmla="*/ 1057835 w 1389529"/>
              <a:gd name="connsiteY73" fmla="*/ 312476 h 1723995"/>
              <a:gd name="connsiteX74" fmla="*/ 1039906 w 1389529"/>
              <a:gd name="connsiteY74" fmla="*/ 294546 h 1723995"/>
              <a:gd name="connsiteX75" fmla="*/ 986118 w 1389529"/>
              <a:gd name="connsiteY75" fmla="*/ 258688 h 1723995"/>
              <a:gd name="connsiteX76" fmla="*/ 950259 w 1389529"/>
              <a:gd name="connsiteY76" fmla="*/ 231794 h 1723995"/>
              <a:gd name="connsiteX77" fmla="*/ 932329 w 1389529"/>
              <a:gd name="connsiteY77" fmla="*/ 213864 h 1723995"/>
              <a:gd name="connsiteX78" fmla="*/ 905435 w 1389529"/>
              <a:gd name="connsiteY78" fmla="*/ 204899 h 1723995"/>
              <a:gd name="connsiteX79" fmla="*/ 851647 w 1389529"/>
              <a:gd name="connsiteY79" fmla="*/ 169041 h 1723995"/>
              <a:gd name="connsiteX80" fmla="*/ 833718 w 1389529"/>
              <a:gd name="connsiteY80" fmla="*/ 151111 h 1723995"/>
              <a:gd name="connsiteX81" fmla="*/ 797859 w 1389529"/>
              <a:gd name="connsiteY81" fmla="*/ 142146 h 1723995"/>
              <a:gd name="connsiteX82" fmla="*/ 735106 w 1389529"/>
              <a:gd name="connsiteY82" fmla="*/ 115252 h 1723995"/>
              <a:gd name="connsiteX83" fmla="*/ 717176 w 1389529"/>
              <a:gd name="connsiteY83" fmla="*/ 97323 h 1723995"/>
              <a:gd name="connsiteX84" fmla="*/ 681318 w 1389529"/>
              <a:gd name="connsiteY84" fmla="*/ 79394 h 1723995"/>
              <a:gd name="connsiteX85" fmla="*/ 663388 w 1389529"/>
              <a:gd name="connsiteY85" fmla="*/ 61464 h 1723995"/>
              <a:gd name="connsiteX86" fmla="*/ 636494 w 1389529"/>
              <a:gd name="connsiteY86" fmla="*/ 43535 h 1723995"/>
              <a:gd name="connsiteX87" fmla="*/ 618565 w 1389529"/>
              <a:gd name="connsiteY87" fmla="*/ 25605 h 1723995"/>
              <a:gd name="connsiteX88" fmla="*/ 591671 w 1389529"/>
              <a:gd name="connsiteY88" fmla="*/ 7676 h 1723995"/>
              <a:gd name="connsiteX89" fmla="*/ 542906 w 1389529"/>
              <a:gd name="connsiteY89" fmla="*/ 15525 h 1723995"/>
              <a:gd name="connsiteX90" fmla="*/ 439561 w 1389529"/>
              <a:gd name="connsiteY90" fmla="*/ 65002 h 1723995"/>
              <a:gd name="connsiteX91" fmla="*/ 402619 w 1389529"/>
              <a:gd name="connsiteY91" fmla="*/ 94222 h 1723995"/>
              <a:gd name="connsiteX92" fmla="*/ 332186 w 1389529"/>
              <a:gd name="connsiteY92" fmla="*/ 145925 h 1723995"/>
              <a:gd name="connsiteX0" fmla="*/ 332186 w 1389529"/>
              <a:gd name="connsiteY0" fmla="*/ 145925 h 1723995"/>
              <a:gd name="connsiteX1" fmla="*/ 268941 w 1389529"/>
              <a:gd name="connsiteY1" fmla="*/ 106288 h 1723995"/>
              <a:gd name="connsiteX2" fmla="*/ 215153 w 1389529"/>
              <a:gd name="connsiteY2" fmla="*/ 151111 h 1723995"/>
              <a:gd name="connsiteX3" fmla="*/ 197223 w 1389529"/>
              <a:gd name="connsiteY3" fmla="*/ 178005 h 1723995"/>
              <a:gd name="connsiteX4" fmla="*/ 161365 w 1389529"/>
              <a:gd name="connsiteY4" fmla="*/ 222829 h 1723995"/>
              <a:gd name="connsiteX5" fmla="*/ 143435 w 1389529"/>
              <a:gd name="connsiteY5" fmla="*/ 258688 h 1723995"/>
              <a:gd name="connsiteX6" fmla="*/ 125506 w 1389529"/>
              <a:gd name="connsiteY6" fmla="*/ 285582 h 1723995"/>
              <a:gd name="connsiteX7" fmla="*/ 116541 w 1389529"/>
              <a:gd name="connsiteY7" fmla="*/ 312476 h 1723995"/>
              <a:gd name="connsiteX8" fmla="*/ 98612 w 1389529"/>
              <a:gd name="connsiteY8" fmla="*/ 339370 h 1723995"/>
              <a:gd name="connsiteX9" fmla="*/ 89647 w 1389529"/>
              <a:gd name="connsiteY9" fmla="*/ 366264 h 1723995"/>
              <a:gd name="connsiteX10" fmla="*/ 53788 w 1389529"/>
              <a:gd name="connsiteY10" fmla="*/ 420052 h 1723995"/>
              <a:gd name="connsiteX11" fmla="*/ 35859 w 1389529"/>
              <a:gd name="connsiteY11" fmla="*/ 446946 h 1723995"/>
              <a:gd name="connsiteX12" fmla="*/ 17929 w 1389529"/>
              <a:gd name="connsiteY12" fmla="*/ 500735 h 1723995"/>
              <a:gd name="connsiteX13" fmla="*/ 8965 w 1389529"/>
              <a:gd name="connsiteY13" fmla="*/ 572452 h 1723995"/>
              <a:gd name="connsiteX14" fmla="*/ 0 w 1389529"/>
              <a:gd name="connsiteY14" fmla="*/ 626241 h 1723995"/>
              <a:gd name="connsiteX15" fmla="*/ 8965 w 1389529"/>
              <a:gd name="connsiteY15" fmla="*/ 814499 h 1723995"/>
              <a:gd name="connsiteX16" fmla="*/ 26894 w 1389529"/>
              <a:gd name="connsiteY16" fmla="*/ 832429 h 1723995"/>
              <a:gd name="connsiteX17" fmla="*/ 35859 w 1389529"/>
              <a:gd name="connsiteY17" fmla="*/ 868288 h 1723995"/>
              <a:gd name="connsiteX18" fmla="*/ 53788 w 1389529"/>
              <a:gd name="connsiteY18" fmla="*/ 904146 h 1723995"/>
              <a:gd name="connsiteX19" fmla="*/ 62753 w 1389529"/>
              <a:gd name="connsiteY19" fmla="*/ 957935 h 1723995"/>
              <a:gd name="connsiteX20" fmla="*/ 80682 w 1389529"/>
              <a:gd name="connsiteY20" fmla="*/ 1011723 h 1723995"/>
              <a:gd name="connsiteX21" fmla="*/ 98612 w 1389529"/>
              <a:gd name="connsiteY21" fmla="*/ 1101370 h 1723995"/>
              <a:gd name="connsiteX22" fmla="*/ 107576 w 1389529"/>
              <a:gd name="connsiteY22" fmla="*/ 1128264 h 1723995"/>
              <a:gd name="connsiteX23" fmla="*/ 134471 w 1389529"/>
              <a:gd name="connsiteY23" fmla="*/ 1208946 h 1723995"/>
              <a:gd name="connsiteX24" fmla="*/ 152400 w 1389529"/>
              <a:gd name="connsiteY24" fmla="*/ 1262735 h 1723995"/>
              <a:gd name="connsiteX25" fmla="*/ 170329 w 1389529"/>
              <a:gd name="connsiteY25" fmla="*/ 1325488 h 1723995"/>
              <a:gd name="connsiteX26" fmla="*/ 197223 w 1389529"/>
              <a:gd name="connsiteY26" fmla="*/ 1442029 h 1723995"/>
              <a:gd name="connsiteX27" fmla="*/ 206188 w 1389529"/>
              <a:gd name="connsiteY27" fmla="*/ 1468923 h 1723995"/>
              <a:gd name="connsiteX28" fmla="*/ 224118 w 1389529"/>
              <a:gd name="connsiteY28" fmla="*/ 1486852 h 1723995"/>
              <a:gd name="connsiteX29" fmla="*/ 233082 w 1389529"/>
              <a:gd name="connsiteY29" fmla="*/ 1513746 h 1723995"/>
              <a:gd name="connsiteX30" fmla="*/ 251012 w 1389529"/>
              <a:gd name="connsiteY30" fmla="*/ 1531676 h 1723995"/>
              <a:gd name="connsiteX31" fmla="*/ 268941 w 1389529"/>
              <a:gd name="connsiteY31" fmla="*/ 1558570 h 1723995"/>
              <a:gd name="connsiteX32" fmla="*/ 277906 w 1389529"/>
              <a:gd name="connsiteY32" fmla="*/ 1594429 h 1723995"/>
              <a:gd name="connsiteX33" fmla="*/ 358588 w 1389529"/>
              <a:gd name="connsiteY33" fmla="*/ 1666146 h 1723995"/>
              <a:gd name="connsiteX34" fmla="*/ 376518 w 1389529"/>
              <a:gd name="connsiteY34" fmla="*/ 1684076 h 1723995"/>
              <a:gd name="connsiteX35" fmla="*/ 403412 w 1389529"/>
              <a:gd name="connsiteY35" fmla="*/ 1693041 h 1723995"/>
              <a:gd name="connsiteX36" fmla="*/ 466165 w 1389529"/>
              <a:gd name="connsiteY36" fmla="*/ 1719935 h 1723995"/>
              <a:gd name="connsiteX37" fmla="*/ 618565 w 1389529"/>
              <a:gd name="connsiteY37" fmla="*/ 1702005 h 1723995"/>
              <a:gd name="connsiteX38" fmla="*/ 645459 w 1389529"/>
              <a:gd name="connsiteY38" fmla="*/ 1693041 h 1723995"/>
              <a:gd name="connsiteX39" fmla="*/ 699247 w 1389529"/>
              <a:gd name="connsiteY39" fmla="*/ 1657182 h 1723995"/>
              <a:gd name="connsiteX40" fmla="*/ 735106 w 1389529"/>
              <a:gd name="connsiteY40" fmla="*/ 1621323 h 1723995"/>
              <a:gd name="connsiteX41" fmla="*/ 762000 w 1389529"/>
              <a:gd name="connsiteY41" fmla="*/ 1603394 h 1723995"/>
              <a:gd name="connsiteX42" fmla="*/ 797859 w 1389529"/>
              <a:gd name="connsiteY42" fmla="*/ 1567535 h 1723995"/>
              <a:gd name="connsiteX43" fmla="*/ 833718 w 1389529"/>
              <a:gd name="connsiteY43" fmla="*/ 1531676 h 1723995"/>
              <a:gd name="connsiteX44" fmla="*/ 851647 w 1389529"/>
              <a:gd name="connsiteY44" fmla="*/ 1513746 h 1723995"/>
              <a:gd name="connsiteX45" fmla="*/ 878541 w 1389529"/>
              <a:gd name="connsiteY45" fmla="*/ 1495817 h 1723995"/>
              <a:gd name="connsiteX46" fmla="*/ 896471 w 1389529"/>
              <a:gd name="connsiteY46" fmla="*/ 1477888 h 1723995"/>
              <a:gd name="connsiteX47" fmla="*/ 932329 w 1389529"/>
              <a:gd name="connsiteY47" fmla="*/ 1459958 h 1723995"/>
              <a:gd name="connsiteX48" fmla="*/ 950259 w 1389529"/>
              <a:gd name="connsiteY48" fmla="*/ 1442029 h 1723995"/>
              <a:gd name="connsiteX49" fmla="*/ 986118 w 1389529"/>
              <a:gd name="connsiteY49" fmla="*/ 1424099 h 1723995"/>
              <a:gd name="connsiteX50" fmla="*/ 1039906 w 1389529"/>
              <a:gd name="connsiteY50" fmla="*/ 1370311 h 1723995"/>
              <a:gd name="connsiteX51" fmla="*/ 1075765 w 1389529"/>
              <a:gd name="connsiteY51" fmla="*/ 1325488 h 1723995"/>
              <a:gd name="connsiteX52" fmla="*/ 1111623 w 1389529"/>
              <a:gd name="connsiteY52" fmla="*/ 1280664 h 1723995"/>
              <a:gd name="connsiteX53" fmla="*/ 1174376 w 1389529"/>
              <a:gd name="connsiteY53" fmla="*/ 1208946 h 1723995"/>
              <a:gd name="connsiteX54" fmla="*/ 1228165 w 1389529"/>
              <a:gd name="connsiteY54" fmla="*/ 1173088 h 1723995"/>
              <a:gd name="connsiteX55" fmla="*/ 1246094 w 1389529"/>
              <a:gd name="connsiteY55" fmla="*/ 1155158 h 1723995"/>
              <a:gd name="connsiteX56" fmla="*/ 1272988 w 1389529"/>
              <a:gd name="connsiteY56" fmla="*/ 1137229 h 1723995"/>
              <a:gd name="connsiteX57" fmla="*/ 1308847 w 1389529"/>
              <a:gd name="connsiteY57" fmla="*/ 1092405 h 1723995"/>
              <a:gd name="connsiteX58" fmla="*/ 1353671 w 1389529"/>
              <a:gd name="connsiteY58" fmla="*/ 1047582 h 1723995"/>
              <a:gd name="connsiteX59" fmla="*/ 1362635 w 1389529"/>
              <a:gd name="connsiteY59" fmla="*/ 1011723 h 1723995"/>
              <a:gd name="connsiteX60" fmla="*/ 1371600 w 1389529"/>
              <a:gd name="connsiteY60" fmla="*/ 984829 h 1723995"/>
              <a:gd name="connsiteX61" fmla="*/ 1389529 w 1389529"/>
              <a:gd name="connsiteY61" fmla="*/ 913111 h 1723995"/>
              <a:gd name="connsiteX62" fmla="*/ 1371600 w 1389529"/>
              <a:gd name="connsiteY62" fmla="*/ 760711 h 1723995"/>
              <a:gd name="connsiteX63" fmla="*/ 1344706 w 1389529"/>
              <a:gd name="connsiteY63" fmla="*/ 697958 h 1723995"/>
              <a:gd name="connsiteX64" fmla="*/ 1317812 w 1389529"/>
              <a:gd name="connsiteY64" fmla="*/ 635205 h 1723995"/>
              <a:gd name="connsiteX65" fmla="*/ 1308847 w 1389529"/>
              <a:gd name="connsiteY65" fmla="*/ 599346 h 1723995"/>
              <a:gd name="connsiteX66" fmla="*/ 1272988 w 1389529"/>
              <a:gd name="connsiteY66" fmla="*/ 545558 h 1723995"/>
              <a:gd name="connsiteX67" fmla="*/ 1255059 w 1389529"/>
              <a:gd name="connsiteY67" fmla="*/ 518664 h 1723995"/>
              <a:gd name="connsiteX68" fmla="*/ 1237129 w 1389529"/>
              <a:gd name="connsiteY68" fmla="*/ 500735 h 1723995"/>
              <a:gd name="connsiteX69" fmla="*/ 1201271 w 1389529"/>
              <a:gd name="connsiteY69" fmla="*/ 446946 h 1723995"/>
              <a:gd name="connsiteX70" fmla="*/ 1165412 w 1389529"/>
              <a:gd name="connsiteY70" fmla="*/ 402123 h 1723995"/>
              <a:gd name="connsiteX71" fmla="*/ 1111623 w 1389529"/>
              <a:gd name="connsiteY71" fmla="*/ 357299 h 1723995"/>
              <a:gd name="connsiteX72" fmla="*/ 1084729 w 1389529"/>
              <a:gd name="connsiteY72" fmla="*/ 330405 h 1723995"/>
              <a:gd name="connsiteX73" fmla="*/ 1057835 w 1389529"/>
              <a:gd name="connsiteY73" fmla="*/ 312476 h 1723995"/>
              <a:gd name="connsiteX74" fmla="*/ 1039906 w 1389529"/>
              <a:gd name="connsiteY74" fmla="*/ 294546 h 1723995"/>
              <a:gd name="connsiteX75" fmla="*/ 986118 w 1389529"/>
              <a:gd name="connsiteY75" fmla="*/ 258688 h 1723995"/>
              <a:gd name="connsiteX76" fmla="*/ 950259 w 1389529"/>
              <a:gd name="connsiteY76" fmla="*/ 231794 h 1723995"/>
              <a:gd name="connsiteX77" fmla="*/ 932329 w 1389529"/>
              <a:gd name="connsiteY77" fmla="*/ 213864 h 1723995"/>
              <a:gd name="connsiteX78" fmla="*/ 905435 w 1389529"/>
              <a:gd name="connsiteY78" fmla="*/ 204899 h 1723995"/>
              <a:gd name="connsiteX79" fmla="*/ 851647 w 1389529"/>
              <a:gd name="connsiteY79" fmla="*/ 169041 h 1723995"/>
              <a:gd name="connsiteX80" fmla="*/ 833718 w 1389529"/>
              <a:gd name="connsiteY80" fmla="*/ 151111 h 1723995"/>
              <a:gd name="connsiteX81" fmla="*/ 797859 w 1389529"/>
              <a:gd name="connsiteY81" fmla="*/ 142146 h 1723995"/>
              <a:gd name="connsiteX82" fmla="*/ 735106 w 1389529"/>
              <a:gd name="connsiteY82" fmla="*/ 115252 h 1723995"/>
              <a:gd name="connsiteX83" fmla="*/ 717176 w 1389529"/>
              <a:gd name="connsiteY83" fmla="*/ 97323 h 1723995"/>
              <a:gd name="connsiteX84" fmla="*/ 681318 w 1389529"/>
              <a:gd name="connsiteY84" fmla="*/ 79394 h 1723995"/>
              <a:gd name="connsiteX85" fmla="*/ 663388 w 1389529"/>
              <a:gd name="connsiteY85" fmla="*/ 61464 h 1723995"/>
              <a:gd name="connsiteX86" fmla="*/ 636494 w 1389529"/>
              <a:gd name="connsiteY86" fmla="*/ 43535 h 1723995"/>
              <a:gd name="connsiteX87" fmla="*/ 618565 w 1389529"/>
              <a:gd name="connsiteY87" fmla="*/ 25605 h 1723995"/>
              <a:gd name="connsiteX88" fmla="*/ 591671 w 1389529"/>
              <a:gd name="connsiteY88" fmla="*/ 7676 h 1723995"/>
              <a:gd name="connsiteX89" fmla="*/ 542906 w 1389529"/>
              <a:gd name="connsiteY89" fmla="*/ 15525 h 1723995"/>
              <a:gd name="connsiteX90" fmla="*/ 439561 w 1389529"/>
              <a:gd name="connsiteY90" fmla="*/ 65002 h 1723995"/>
              <a:gd name="connsiteX91" fmla="*/ 402619 w 1389529"/>
              <a:gd name="connsiteY91" fmla="*/ 94222 h 1723995"/>
              <a:gd name="connsiteX92" fmla="*/ 332186 w 1389529"/>
              <a:gd name="connsiteY92" fmla="*/ 145925 h 1723995"/>
              <a:gd name="connsiteX0" fmla="*/ 332186 w 1389529"/>
              <a:gd name="connsiteY0" fmla="*/ 145925 h 1723995"/>
              <a:gd name="connsiteX1" fmla="*/ 295735 w 1389529"/>
              <a:gd name="connsiteY1" fmla="*/ 187309 h 1723995"/>
              <a:gd name="connsiteX2" fmla="*/ 215153 w 1389529"/>
              <a:gd name="connsiteY2" fmla="*/ 151111 h 1723995"/>
              <a:gd name="connsiteX3" fmla="*/ 197223 w 1389529"/>
              <a:gd name="connsiteY3" fmla="*/ 178005 h 1723995"/>
              <a:gd name="connsiteX4" fmla="*/ 161365 w 1389529"/>
              <a:gd name="connsiteY4" fmla="*/ 222829 h 1723995"/>
              <a:gd name="connsiteX5" fmla="*/ 143435 w 1389529"/>
              <a:gd name="connsiteY5" fmla="*/ 258688 h 1723995"/>
              <a:gd name="connsiteX6" fmla="*/ 125506 w 1389529"/>
              <a:gd name="connsiteY6" fmla="*/ 285582 h 1723995"/>
              <a:gd name="connsiteX7" fmla="*/ 116541 w 1389529"/>
              <a:gd name="connsiteY7" fmla="*/ 312476 h 1723995"/>
              <a:gd name="connsiteX8" fmla="*/ 98612 w 1389529"/>
              <a:gd name="connsiteY8" fmla="*/ 339370 h 1723995"/>
              <a:gd name="connsiteX9" fmla="*/ 89647 w 1389529"/>
              <a:gd name="connsiteY9" fmla="*/ 366264 h 1723995"/>
              <a:gd name="connsiteX10" fmla="*/ 53788 w 1389529"/>
              <a:gd name="connsiteY10" fmla="*/ 420052 h 1723995"/>
              <a:gd name="connsiteX11" fmla="*/ 35859 w 1389529"/>
              <a:gd name="connsiteY11" fmla="*/ 446946 h 1723995"/>
              <a:gd name="connsiteX12" fmla="*/ 17929 w 1389529"/>
              <a:gd name="connsiteY12" fmla="*/ 500735 h 1723995"/>
              <a:gd name="connsiteX13" fmla="*/ 8965 w 1389529"/>
              <a:gd name="connsiteY13" fmla="*/ 572452 h 1723995"/>
              <a:gd name="connsiteX14" fmla="*/ 0 w 1389529"/>
              <a:gd name="connsiteY14" fmla="*/ 626241 h 1723995"/>
              <a:gd name="connsiteX15" fmla="*/ 8965 w 1389529"/>
              <a:gd name="connsiteY15" fmla="*/ 814499 h 1723995"/>
              <a:gd name="connsiteX16" fmla="*/ 26894 w 1389529"/>
              <a:gd name="connsiteY16" fmla="*/ 832429 h 1723995"/>
              <a:gd name="connsiteX17" fmla="*/ 35859 w 1389529"/>
              <a:gd name="connsiteY17" fmla="*/ 868288 h 1723995"/>
              <a:gd name="connsiteX18" fmla="*/ 53788 w 1389529"/>
              <a:gd name="connsiteY18" fmla="*/ 904146 h 1723995"/>
              <a:gd name="connsiteX19" fmla="*/ 62753 w 1389529"/>
              <a:gd name="connsiteY19" fmla="*/ 957935 h 1723995"/>
              <a:gd name="connsiteX20" fmla="*/ 80682 w 1389529"/>
              <a:gd name="connsiteY20" fmla="*/ 1011723 h 1723995"/>
              <a:gd name="connsiteX21" fmla="*/ 98612 w 1389529"/>
              <a:gd name="connsiteY21" fmla="*/ 1101370 h 1723995"/>
              <a:gd name="connsiteX22" fmla="*/ 107576 w 1389529"/>
              <a:gd name="connsiteY22" fmla="*/ 1128264 h 1723995"/>
              <a:gd name="connsiteX23" fmla="*/ 134471 w 1389529"/>
              <a:gd name="connsiteY23" fmla="*/ 1208946 h 1723995"/>
              <a:gd name="connsiteX24" fmla="*/ 152400 w 1389529"/>
              <a:gd name="connsiteY24" fmla="*/ 1262735 h 1723995"/>
              <a:gd name="connsiteX25" fmla="*/ 170329 w 1389529"/>
              <a:gd name="connsiteY25" fmla="*/ 1325488 h 1723995"/>
              <a:gd name="connsiteX26" fmla="*/ 197223 w 1389529"/>
              <a:gd name="connsiteY26" fmla="*/ 1442029 h 1723995"/>
              <a:gd name="connsiteX27" fmla="*/ 206188 w 1389529"/>
              <a:gd name="connsiteY27" fmla="*/ 1468923 h 1723995"/>
              <a:gd name="connsiteX28" fmla="*/ 224118 w 1389529"/>
              <a:gd name="connsiteY28" fmla="*/ 1486852 h 1723995"/>
              <a:gd name="connsiteX29" fmla="*/ 233082 w 1389529"/>
              <a:gd name="connsiteY29" fmla="*/ 1513746 h 1723995"/>
              <a:gd name="connsiteX30" fmla="*/ 251012 w 1389529"/>
              <a:gd name="connsiteY30" fmla="*/ 1531676 h 1723995"/>
              <a:gd name="connsiteX31" fmla="*/ 268941 w 1389529"/>
              <a:gd name="connsiteY31" fmla="*/ 1558570 h 1723995"/>
              <a:gd name="connsiteX32" fmla="*/ 277906 w 1389529"/>
              <a:gd name="connsiteY32" fmla="*/ 1594429 h 1723995"/>
              <a:gd name="connsiteX33" fmla="*/ 358588 w 1389529"/>
              <a:gd name="connsiteY33" fmla="*/ 1666146 h 1723995"/>
              <a:gd name="connsiteX34" fmla="*/ 376518 w 1389529"/>
              <a:gd name="connsiteY34" fmla="*/ 1684076 h 1723995"/>
              <a:gd name="connsiteX35" fmla="*/ 403412 w 1389529"/>
              <a:gd name="connsiteY35" fmla="*/ 1693041 h 1723995"/>
              <a:gd name="connsiteX36" fmla="*/ 466165 w 1389529"/>
              <a:gd name="connsiteY36" fmla="*/ 1719935 h 1723995"/>
              <a:gd name="connsiteX37" fmla="*/ 618565 w 1389529"/>
              <a:gd name="connsiteY37" fmla="*/ 1702005 h 1723995"/>
              <a:gd name="connsiteX38" fmla="*/ 645459 w 1389529"/>
              <a:gd name="connsiteY38" fmla="*/ 1693041 h 1723995"/>
              <a:gd name="connsiteX39" fmla="*/ 699247 w 1389529"/>
              <a:gd name="connsiteY39" fmla="*/ 1657182 h 1723995"/>
              <a:gd name="connsiteX40" fmla="*/ 735106 w 1389529"/>
              <a:gd name="connsiteY40" fmla="*/ 1621323 h 1723995"/>
              <a:gd name="connsiteX41" fmla="*/ 762000 w 1389529"/>
              <a:gd name="connsiteY41" fmla="*/ 1603394 h 1723995"/>
              <a:gd name="connsiteX42" fmla="*/ 797859 w 1389529"/>
              <a:gd name="connsiteY42" fmla="*/ 1567535 h 1723995"/>
              <a:gd name="connsiteX43" fmla="*/ 833718 w 1389529"/>
              <a:gd name="connsiteY43" fmla="*/ 1531676 h 1723995"/>
              <a:gd name="connsiteX44" fmla="*/ 851647 w 1389529"/>
              <a:gd name="connsiteY44" fmla="*/ 1513746 h 1723995"/>
              <a:gd name="connsiteX45" fmla="*/ 878541 w 1389529"/>
              <a:gd name="connsiteY45" fmla="*/ 1495817 h 1723995"/>
              <a:gd name="connsiteX46" fmla="*/ 896471 w 1389529"/>
              <a:gd name="connsiteY46" fmla="*/ 1477888 h 1723995"/>
              <a:gd name="connsiteX47" fmla="*/ 932329 w 1389529"/>
              <a:gd name="connsiteY47" fmla="*/ 1459958 h 1723995"/>
              <a:gd name="connsiteX48" fmla="*/ 950259 w 1389529"/>
              <a:gd name="connsiteY48" fmla="*/ 1442029 h 1723995"/>
              <a:gd name="connsiteX49" fmla="*/ 986118 w 1389529"/>
              <a:gd name="connsiteY49" fmla="*/ 1424099 h 1723995"/>
              <a:gd name="connsiteX50" fmla="*/ 1039906 w 1389529"/>
              <a:gd name="connsiteY50" fmla="*/ 1370311 h 1723995"/>
              <a:gd name="connsiteX51" fmla="*/ 1075765 w 1389529"/>
              <a:gd name="connsiteY51" fmla="*/ 1325488 h 1723995"/>
              <a:gd name="connsiteX52" fmla="*/ 1111623 w 1389529"/>
              <a:gd name="connsiteY52" fmla="*/ 1280664 h 1723995"/>
              <a:gd name="connsiteX53" fmla="*/ 1174376 w 1389529"/>
              <a:gd name="connsiteY53" fmla="*/ 1208946 h 1723995"/>
              <a:gd name="connsiteX54" fmla="*/ 1228165 w 1389529"/>
              <a:gd name="connsiteY54" fmla="*/ 1173088 h 1723995"/>
              <a:gd name="connsiteX55" fmla="*/ 1246094 w 1389529"/>
              <a:gd name="connsiteY55" fmla="*/ 1155158 h 1723995"/>
              <a:gd name="connsiteX56" fmla="*/ 1272988 w 1389529"/>
              <a:gd name="connsiteY56" fmla="*/ 1137229 h 1723995"/>
              <a:gd name="connsiteX57" fmla="*/ 1308847 w 1389529"/>
              <a:gd name="connsiteY57" fmla="*/ 1092405 h 1723995"/>
              <a:gd name="connsiteX58" fmla="*/ 1353671 w 1389529"/>
              <a:gd name="connsiteY58" fmla="*/ 1047582 h 1723995"/>
              <a:gd name="connsiteX59" fmla="*/ 1362635 w 1389529"/>
              <a:gd name="connsiteY59" fmla="*/ 1011723 h 1723995"/>
              <a:gd name="connsiteX60" fmla="*/ 1371600 w 1389529"/>
              <a:gd name="connsiteY60" fmla="*/ 984829 h 1723995"/>
              <a:gd name="connsiteX61" fmla="*/ 1389529 w 1389529"/>
              <a:gd name="connsiteY61" fmla="*/ 913111 h 1723995"/>
              <a:gd name="connsiteX62" fmla="*/ 1371600 w 1389529"/>
              <a:gd name="connsiteY62" fmla="*/ 760711 h 1723995"/>
              <a:gd name="connsiteX63" fmla="*/ 1344706 w 1389529"/>
              <a:gd name="connsiteY63" fmla="*/ 697958 h 1723995"/>
              <a:gd name="connsiteX64" fmla="*/ 1317812 w 1389529"/>
              <a:gd name="connsiteY64" fmla="*/ 635205 h 1723995"/>
              <a:gd name="connsiteX65" fmla="*/ 1308847 w 1389529"/>
              <a:gd name="connsiteY65" fmla="*/ 599346 h 1723995"/>
              <a:gd name="connsiteX66" fmla="*/ 1272988 w 1389529"/>
              <a:gd name="connsiteY66" fmla="*/ 545558 h 1723995"/>
              <a:gd name="connsiteX67" fmla="*/ 1255059 w 1389529"/>
              <a:gd name="connsiteY67" fmla="*/ 518664 h 1723995"/>
              <a:gd name="connsiteX68" fmla="*/ 1237129 w 1389529"/>
              <a:gd name="connsiteY68" fmla="*/ 500735 h 1723995"/>
              <a:gd name="connsiteX69" fmla="*/ 1201271 w 1389529"/>
              <a:gd name="connsiteY69" fmla="*/ 446946 h 1723995"/>
              <a:gd name="connsiteX70" fmla="*/ 1165412 w 1389529"/>
              <a:gd name="connsiteY70" fmla="*/ 402123 h 1723995"/>
              <a:gd name="connsiteX71" fmla="*/ 1111623 w 1389529"/>
              <a:gd name="connsiteY71" fmla="*/ 357299 h 1723995"/>
              <a:gd name="connsiteX72" fmla="*/ 1084729 w 1389529"/>
              <a:gd name="connsiteY72" fmla="*/ 330405 h 1723995"/>
              <a:gd name="connsiteX73" fmla="*/ 1057835 w 1389529"/>
              <a:gd name="connsiteY73" fmla="*/ 312476 h 1723995"/>
              <a:gd name="connsiteX74" fmla="*/ 1039906 w 1389529"/>
              <a:gd name="connsiteY74" fmla="*/ 294546 h 1723995"/>
              <a:gd name="connsiteX75" fmla="*/ 986118 w 1389529"/>
              <a:gd name="connsiteY75" fmla="*/ 258688 h 1723995"/>
              <a:gd name="connsiteX76" fmla="*/ 950259 w 1389529"/>
              <a:gd name="connsiteY76" fmla="*/ 231794 h 1723995"/>
              <a:gd name="connsiteX77" fmla="*/ 932329 w 1389529"/>
              <a:gd name="connsiteY77" fmla="*/ 213864 h 1723995"/>
              <a:gd name="connsiteX78" fmla="*/ 905435 w 1389529"/>
              <a:gd name="connsiteY78" fmla="*/ 204899 h 1723995"/>
              <a:gd name="connsiteX79" fmla="*/ 851647 w 1389529"/>
              <a:gd name="connsiteY79" fmla="*/ 169041 h 1723995"/>
              <a:gd name="connsiteX80" fmla="*/ 833718 w 1389529"/>
              <a:gd name="connsiteY80" fmla="*/ 151111 h 1723995"/>
              <a:gd name="connsiteX81" fmla="*/ 797859 w 1389529"/>
              <a:gd name="connsiteY81" fmla="*/ 142146 h 1723995"/>
              <a:gd name="connsiteX82" fmla="*/ 735106 w 1389529"/>
              <a:gd name="connsiteY82" fmla="*/ 115252 h 1723995"/>
              <a:gd name="connsiteX83" fmla="*/ 717176 w 1389529"/>
              <a:gd name="connsiteY83" fmla="*/ 97323 h 1723995"/>
              <a:gd name="connsiteX84" fmla="*/ 681318 w 1389529"/>
              <a:gd name="connsiteY84" fmla="*/ 79394 h 1723995"/>
              <a:gd name="connsiteX85" fmla="*/ 663388 w 1389529"/>
              <a:gd name="connsiteY85" fmla="*/ 61464 h 1723995"/>
              <a:gd name="connsiteX86" fmla="*/ 636494 w 1389529"/>
              <a:gd name="connsiteY86" fmla="*/ 43535 h 1723995"/>
              <a:gd name="connsiteX87" fmla="*/ 618565 w 1389529"/>
              <a:gd name="connsiteY87" fmla="*/ 25605 h 1723995"/>
              <a:gd name="connsiteX88" fmla="*/ 591671 w 1389529"/>
              <a:gd name="connsiteY88" fmla="*/ 7676 h 1723995"/>
              <a:gd name="connsiteX89" fmla="*/ 542906 w 1389529"/>
              <a:gd name="connsiteY89" fmla="*/ 15525 h 1723995"/>
              <a:gd name="connsiteX90" fmla="*/ 439561 w 1389529"/>
              <a:gd name="connsiteY90" fmla="*/ 65002 h 1723995"/>
              <a:gd name="connsiteX91" fmla="*/ 402619 w 1389529"/>
              <a:gd name="connsiteY91" fmla="*/ 94222 h 1723995"/>
              <a:gd name="connsiteX92" fmla="*/ 332186 w 1389529"/>
              <a:gd name="connsiteY92" fmla="*/ 145925 h 1723995"/>
              <a:gd name="connsiteX0" fmla="*/ 332186 w 1389529"/>
              <a:gd name="connsiteY0" fmla="*/ 145925 h 1723995"/>
              <a:gd name="connsiteX1" fmla="*/ 295735 w 1389529"/>
              <a:gd name="connsiteY1" fmla="*/ 187309 h 1723995"/>
              <a:gd name="connsiteX2" fmla="*/ 251995 w 1389529"/>
              <a:gd name="connsiteY2" fmla="*/ 233974 h 1723995"/>
              <a:gd name="connsiteX3" fmla="*/ 197223 w 1389529"/>
              <a:gd name="connsiteY3" fmla="*/ 178005 h 1723995"/>
              <a:gd name="connsiteX4" fmla="*/ 161365 w 1389529"/>
              <a:gd name="connsiteY4" fmla="*/ 222829 h 1723995"/>
              <a:gd name="connsiteX5" fmla="*/ 143435 w 1389529"/>
              <a:gd name="connsiteY5" fmla="*/ 258688 h 1723995"/>
              <a:gd name="connsiteX6" fmla="*/ 125506 w 1389529"/>
              <a:gd name="connsiteY6" fmla="*/ 285582 h 1723995"/>
              <a:gd name="connsiteX7" fmla="*/ 116541 w 1389529"/>
              <a:gd name="connsiteY7" fmla="*/ 312476 h 1723995"/>
              <a:gd name="connsiteX8" fmla="*/ 98612 w 1389529"/>
              <a:gd name="connsiteY8" fmla="*/ 339370 h 1723995"/>
              <a:gd name="connsiteX9" fmla="*/ 89647 w 1389529"/>
              <a:gd name="connsiteY9" fmla="*/ 366264 h 1723995"/>
              <a:gd name="connsiteX10" fmla="*/ 53788 w 1389529"/>
              <a:gd name="connsiteY10" fmla="*/ 420052 h 1723995"/>
              <a:gd name="connsiteX11" fmla="*/ 35859 w 1389529"/>
              <a:gd name="connsiteY11" fmla="*/ 446946 h 1723995"/>
              <a:gd name="connsiteX12" fmla="*/ 17929 w 1389529"/>
              <a:gd name="connsiteY12" fmla="*/ 500735 h 1723995"/>
              <a:gd name="connsiteX13" fmla="*/ 8965 w 1389529"/>
              <a:gd name="connsiteY13" fmla="*/ 572452 h 1723995"/>
              <a:gd name="connsiteX14" fmla="*/ 0 w 1389529"/>
              <a:gd name="connsiteY14" fmla="*/ 626241 h 1723995"/>
              <a:gd name="connsiteX15" fmla="*/ 8965 w 1389529"/>
              <a:gd name="connsiteY15" fmla="*/ 814499 h 1723995"/>
              <a:gd name="connsiteX16" fmla="*/ 26894 w 1389529"/>
              <a:gd name="connsiteY16" fmla="*/ 832429 h 1723995"/>
              <a:gd name="connsiteX17" fmla="*/ 35859 w 1389529"/>
              <a:gd name="connsiteY17" fmla="*/ 868288 h 1723995"/>
              <a:gd name="connsiteX18" fmla="*/ 53788 w 1389529"/>
              <a:gd name="connsiteY18" fmla="*/ 904146 h 1723995"/>
              <a:gd name="connsiteX19" fmla="*/ 62753 w 1389529"/>
              <a:gd name="connsiteY19" fmla="*/ 957935 h 1723995"/>
              <a:gd name="connsiteX20" fmla="*/ 80682 w 1389529"/>
              <a:gd name="connsiteY20" fmla="*/ 1011723 h 1723995"/>
              <a:gd name="connsiteX21" fmla="*/ 98612 w 1389529"/>
              <a:gd name="connsiteY21" fmla="*/ 1101370 h 1723995"/>
              <a:gd name="connsiteX22" fmla="*/ 107576 w 1389529"/>
              <a:gd name="connsiteY22" fmla="*/ 1128264 h 1723995"/>
              <a:gd name="connsiteX23" fmla="*/ 134471 w 1389529"/>
              <a:gd name="connsiteY23" fmla="*/ 1208946 h 1723995"/>
              <a:gd name="connsiteX24" fmla="*/ 152400 w 1389529"/>
              <a:gd name="connsiteY24" fmla="*/ 1262735 h 1723995"/>
              <a:gd name="connsiteX25" fmla="*/ 170329 w 1389529"/>
              <a:gd name="connsiteY25" fmla="*/ 1325488 h 1723995"/>
              <a:gd name="connsiteX26" fmla="*/ 197223 w 1389529"/>
              <a:gd name="connsiteY26" fmla="*/ 1442029 h 1723995"/>
              <a:gd name="connsiteX27" fmla="*/ 206188 w 1389529"/>
              <a:gd name="connsiteY27" fmla="*/ 1468923 h 1723995"/>
              <a:gd name="connsiteX28" fmla="*/ 224118 w 1389529"/>
              <a:gd name="connsiteY28" fmla="*/ 1486852 h 1723995"/>
              <a:gd name="connsiteX29" fmla="*/ 233082 w 1389529"/>
              <a:gd name="connsiteY29" fmla="*/ 1513746 h 1723995"/>
              <a:gd name="connsiteX30" fmla="*/ 251012 w 1389529"/>
              <a:gd name="connsiteY30" fmla="*/ 1531676 h 1723995"/>
              <a:gd name="connsiteX31" fmla="*/ 268941 w 1389529"/>
              <a:gd name="connsiteY31" fmla="*/ 1558570 h 1723995"/>
              <a:gd name="connsiteX32" fmla="*/ 277906 w 1389529"/>
              <a:gd name="connsiteY32" fmla="*/ 1594429 h 1723995"/>
              <a:gd name="connsiteX33" fmla="*/ 358588 w 1389529"/>
              <a:gd name="connsiteY33" fmla="*/ 1666146 h 1723995"/>
              <a:gd name="connsiteX34" fmla="*/ 376518 w 1389529"/>
              <a:gd name="connsiteY34" fmla="*/ 1684076 h 1723995"/>
              <a:gd name="connsiteX35" fmla="*/ 403412 w 1389529"/>
              <a:gd name="connsiteY35" fmla="*/ 1693041 h 1723995"/>
              <a:gd name="connsiteX36" fmla="*/ 466165 w 1389529"/>
              <a:gd name="connsiteY36" fmla="*/ 1719935 h 1723995"/>
              <a:gd name="connsiteX37" fmla="*/ 618565 w 1389529"/>
              <a:gd name="connsiteY37" fmla="*/ 1702005 h 1723995"/>
              <a:gd name="connsiteX38" fmla="*/ 645459 w 1389529"/>
              <a:gd name="connsiteY38" fmla="*/ 1693041 h 1723995"/>
              <a:gd name="connsiteX39" fmla="*/ 699247 w 1389529"/>
              <a:gd name="connsiteY39" fmla="*/ 1657182 h 1723995"/>
              <a:gd name="connsiteX40" fmla="*/ 735106 w 1389529"/>
              <a:gd name="connsiteY40" fmla="*/ 1621323 h 1723995"/>
              <a:gd name="connsiteX41" fmla="*/ 762000 w 1389529"/>
              <a:gd name="connsiteY41" fmla="*/ 1603394 h 1723995"/>
              <a:gd name="connsiteX42" fmla="*/ 797859 w 1389529"/>
              <a:gd name="connsiteY42" fmla="*/ 1567535 h 1723995"/>
              <a:gd name="connsiteX43" fmla="*/ 833718 w 1389529"/>
              <a:gd name="connsiteY43" fmla="*/ 1531676 h 1723995"/>
              <a:gd name="connsiteX44" fmla="*/ 851647 w 1389529"/>
              <a:gd name="connsiteY44" fmla="*/ 1513746 h 1723995"/>
              <a:gd name="connsiteX45" fmla="*/ 878541 w 1389529"/>
              <a:gd name="connsiteY45" fmla="*/ 1495817 h 1723995"/>
              <a:gd name="connsiteX46" fmla="*/ 896471 w 1389529"/>
              <a:gd name="connsiteY46" fmla="*/ 1477888 h 1723995"/>
              <a:gd name="connsiteX47" fmla="*/ 932329 w 1389529"/>
              <a:gd name="connsiteY47" fmla="*/ 1459958 h 1723995"/>
              <a:gd name="connsiteX48" fmla="*/ 950259 w 1389529"/>
              <a:gd name="connsiteY48" fmla="*/ 1442029 h 1723995"/>
              <a:gd name="connsiteX49" fmla="*/ 986118 w 1389529"/>
              <a:gd name="connsiteY49" fmla="*/ 1424099 h 1723995"/>
              <a:gd name="connsiteX50" fmla="*/ 1039906 w 1389529"/>
              <a:gd name="connsiteY50" fmla="*/ 1370311 h 1723995"/>
              <a:gd name="connsiteX51" fmla="*/ 1075765 w 1389529"/>
              <a:gd name="connsiteY51" fmla="*/ 1325488 h 1723995"/>
              <a:gd name="connsiteX52" fmla="*/ 1111623 w 1389529"/>
              <a:gd name="connsiteY52" fmla="*/ 1280664 h 1723995"/>
              <a:gd name="connsiteX53" fmla="*/ 1174376 w 1389529"/>
              <a:gd name="connsiteY53" fmla="*/ 1208946 h 1723995"/>
              <a:gd name="connsiteX54" fmla="*/ 1228165 w 1389529"/>
              <a:gd name="connsiteY54" fmla="*/ 1173088 h 1723995"/>
              <a:gd name="connsiteX55" fmla="*/ 1246094 w 1389529"/>
              <a:gd name="connsiteY55" fmla="*/ 1155158 h 1723995"/>
              <a:gd name="connsiteX56" fmla="*/ 1272988 w 1389529"/>
              <a:gd name="connsiteY56" fmla="*/ 1137229 h 1723995"/>
              <a:gd name="connsiteX57" fmla="*/ 1308847 w 1389529"/>
              <a:gd name="connsiteY57" fmla="*/ 1092405 h 1723995"/>
              <a:gd name="connsiteX58" fmla="*/ 1353671 w 1389529"/>
              <a:gd name="connsiteY58" fmla="*/ 1047582 h 1723995"/>
              <a:gd name="connsiteX59" fmla="*/ 1362635 w 1389529"/>
              <a:gd name="connsiteY59" fmla="*/ 1011723 h 1723995"/>
              <a:gd name="connsiteX60" fmla="*/ 1371600 w 1389529"/>
              <a:gd name="connsiteY60" fmla="*/ 984829 h 1723995"/>
              <a:gd name="connsiteX61" fmla="*/ 1389529 w 1389529"/>
              <a:gd name="connsiteY61" fmla="*/ 913111 h 1723995"/>
              <a:gd name="connsiteX62" fmla="*/ 1371600 w 1389529"/>
              <a:gd name="connsiteY62" fmla="*/ 760711 h 1723995"/>
              <a:gd name="connsiteX63" fmla="*/ 1344706 w 1389529"/>
              <a:gd name="connsiteY63" fmla="*/ 697958 h 1723995"/>
              <a:gd name="connsiteX64" fmla="*/ 1317812 w 1389529"/>
              <a:gd name="connsiteY64" fmla="*/ 635205 h 1723995"/>
              <a:gd name="connsiteX65" fmla="*/ 1308847 w 1389529"/>
              <a:gd name="connsiteY65" fmla="*/ 599346 h 1723995"/>
              <a:gd name="connsiteX66" fmla="*/ 1272988 w 1389529"/>
              <a:gd name="connsiteY66" fmla="*/ 545558 h 1723995"/>
              <a:gd name="connsiteX67" fmla="*/ 1255059 w 1389529"/>
              <a:gd name="connsiteY67" fmla="*/ 518664 h 1723995"/>
              <a:gd name="connsiteX68" fmla="*/ 1237129 w 1389529"/>
              <a:gd name="connsiteY68" fmla="*/ 500735 h 1723995"/>
              <a:gd name="connsiteX69" fmla="*/ 1201271 w 1389529"/>
              <a:gd name="connsiteY69" fmla="*/ 446946 h 1723995"/>
              <a:gd name="connsiteX70" fmla="*/ 1165412 w 1389529"/>
              <a:gd name="connsiteY70" fmla="*/ 402123 h 1723995"/>
              <a:gd name="connsiteX71" fmla="*/ 1111623 w 1389529"/>
              <a:gd name="connsiteY71" fmla="*/ 357299 h 1723995"/>
              <a:gd name="connsiteX72" fmla="*/ 1084729 w 1389529"/>
              <a:gd name="connsiteY72" fmla="*/ 330405 h 1723995"/>
              <a:gd name="connsiteX73" fmla="*/ 1057835 w 1389529"/>
              <a:gd name="connsiteY73" fmla="*/ 312476 h 1723995"/>
              <a:gd name="connsiteX74" fmla="*/ 1039906 w 1389529"/>
              <a:gd name="connsiteY74" fmla="*/ 294546 h 1723995"/>
              <a:gd name="connsiteX75" fmla="*/ 986118 w 1389529"/>
              <a:gd name="connsiteY75" fmla="*/ 258688 h 1723995"/>
              <a:gd name="connsiteX76" fmla="*/ 950259 w 1389529"/>
              <a:gd name="connsiteY76" fmla="*/ 231794 h 1723995"/>
              <a:gd name="connsiteX77" fmla="*/ 932329 w 1389529"/>
              <a:gd name="connsiteY77" fmla="*/ 213864 h 1723995"/>
              <a:gd name="connsiteX78" fmla="*/ 905435 w 1389529"/>
              <a:gd name="connsiteY78" fmla="*/ 204899 h 1723995"/>
              <a:gd name="connsiteX79" fmla="*/ 851647 w 1389529"/>
              <a:gd name="connsiteY79" fmla="*/ 169041 h 1723995"/>
              <a:gd name="connsiteX80" fmla="*/ 833718 w 1389529"/>
              <a:gd name="connsiteY80" fmla="*/ 151111 h 1723995"/>
              <a:gd name="connsiteX81" fmla="*/ 797859 w 1389529"/>
              <a:gd name="connsiteY81" fmla="*/ 142146 h 1723995"/>
              <a:gd name="connsiteX82" fmla="*/ 735106 w 1389529"/>
              <a:gd name="connsiteY82" fmla="*/ 115252 h 1723995"/>
              <a:gd name="connsiteX83" fmla="*/ 717176 w 1389529"/>
              <a:gd name="connsiteY83" fmla="*/ 97323 h 1723995"/>
              <a:gd name="connsiteX84" fmla="*/ 681318 w 1389529"/>
              <a:gd name="connsiteY84" fmla="*/ 79394 h 1723995"/>
              <a:gd name="connsiteX85" fmla="*/ 663388 w 1389529"/>
              <a:gd name="connsiteY85" fmla="*/ 61464 h 1723995"/>
              <a:gd name="connsiteX86" fmla="*/ 636494 w 1389529"/>
              <a:gd name="connsiteY86" fmla="*/ 43535 h 1723995"/>
              <a:gd name="connsiteX87" fmla="*/ 618565 w 1389529"/>
              <a:gd name="connsiteY87" fmla="*/ 25605 h 1723995"/>
              <a:gd name="connsiteX88" fmla="*/ 591671 w 1389529"/>
              <a:gd name="connsiteY88" fmla="*/ 7676 h 1723995"/>
              <a:gd name="connsiteX89" fmla="*/ 542906 w 1389529"/>
              <a:gd name="connsiteY89" fmla="*/ 15525 h 1723995"/>
              <a:gd name="connsiteX90" fmla="*/ 439561 w 1389529"/>
              <a:gd name="connsiteY90" fmla="*/ 65002 h 1723995"/>
              <a:gd name="connsiteX91" fmla="*/ 402619 w 1389529"/>
              <a:gd name="connsiteY91" fmla="*/ 94222 h 1723995"/>
              <a:gd name="connsiteX92" fmla="*/ 332186 w 1389529"/>
              <a:gd name="connsiteY92" fmla="*/ 145925 h 1723995"/>
              <a:gd name="connsiteX0" fmla="*/ 332186 w 1389529"/>
              <a:gd name="connsiteY0" fmla="*/ 145925 h 1723995"/>
              <a:gd name="connsiteX1" fmla="*/ 295735 w 1389529"/>
              <a:gd name="connsiteY1" fmla="*/ 187309 h 1723995"/>
              <a:gd name="connsiteX2" fmla="*/ 251995 w 1389529"/>
              <a:gd name="connsiteY2" fmla="*/ 233974 h 1723995"/>
              <a:gd name="connsiteX3" fmla="*/ 234065 w 1389529"/>
              <a:gd name="connsiteY3" fmla="*/ 251661 h 1723995"/>
              <a:gd name="connsiteX4" fmla="*/ 161365 w 1389529"/>
              <a:gd name="connsiteY4" fmla="*/ 222829 h 1723995"/>
              <a:gd name="connsiteX5" fmla="*/ 143435 w 1389529"/>
              <a:gd name="connsiteY5" fmla="*/ 258688 h 1723995"/>
              <a:gd name="connsiteX6" fmla="*/ 125506 w 1389529"/>
              <a:gd name="connsiteY6" fmla="*/ 285582 h 1723995"/>
              <a:gd name="connsiteX7" fmla="*/ 116541 w 1389529"/>
              <a:gd name="connsiteY7" fmla="*/ 312476 h 1723995"/>
              <a:gd name="connsiteX8" fmla="*/ 98612 w 1389529"/>
              <a:gd name="connsiteY8" fmla="*/ 339370 h 1723995"/>
              <a:gd name="connsiteX9" fmla="*/ 89647 w 1389529"/>
              <a:gd name="connsiteY9" fmla="*/ 366264 h 1723995"/>
              <a:gd name="connsiteX10" fmla="*/ 53788 w 1389529"/>
              <a:gd name="connsiteY10" fmla="*/ 420052 h 1723995"/>
              <a:gd name="connsiteX11" fmla="*/ 35859 w 1389529"/>
              <a:gd name="connsiteY11" fmla="*/ 446946 h 1723995"/>
              <a:gd name="connsiteX12" fmla="*/ 17929 w 1389529"/>
              <a:gd name="connsiteY12" fmla="*/ 500735 h 1723995"/>
              <a:gd name="connsiteX13" fmla="*/ 8965 w 1389529"/>
              <a:gd name="connsiteY13" fmla="*/ 572452 h 1723995"/>
              <a:gd name="connsiteX14" fmla="*/ 0 w 1389529"/>
              <a:gd name="connsiteY14" fmla="*/ 626241 h 1723995"/>
              <a:gd name="connsiteX15" fmla="*/ 8965 w 1389529"/>
              <a:gd name="connsiteY15" fmla="*/ 814499 h 1723995"/>
              <a:gd name="connsiteX16" fmla="*/ 26894 w 1389529"/>
              <a:gd name="connsiteY16" fmla="*/ 832429 h 1723995"/>
              <a:gd name="connsiteX17" fmla="*/ 35859 w 1389529"/>
              <a:gd name="connsiteY17" fmla="*/ 868288 h 1723995"/>
              <a:gd name="connsiteX18" fmla="*/ 53788 w 1389529"/>
              <a:gd name="connsiteY18" fmla="*/ 904146 h 1723995"/>
              <a:gd name="connsiteX19" fmla="*/ 62753 w 1389529"/>
              <a:gd name="connsiteY19" fmla="*/ 957935 h 1723995"/>
              <a:gd name="connsiteX20" fmla="*/ 80682 w 1389529"/>
              <a:gd name="connsiteY20" fmla="*/ 1011723 h 1723995"/>
              <a:gd name="connsiteX21" fmla="*/ 98612 w 1389529"/>
              <a:gd name="connsiteY21" fmla="*/ 1101370 h 1723995"/>
              <a:gd name="connsiteX22" fmla="*/ 107576 w 1389529"/>
              <a:gd name="connsiteY22" fmla="*/ 1128264 h 1723995"/>
              <a:gd name="connsiteX23" fmla="*/ 134471 w 1389529"/>
              <a:gd name="connsiteY23" fmla="*/ 1208946 h 1723995"/>
              <a:gd name="connsiteX24" fmla="*/ 152400 w 1389529"/>
              <a:gd name="connsiteY24" fmla="*/ 1262735 h 1723995"/>
              <a:gd name="connsiteX25" fmla="*/ 170329 w 1389529"/>
              <a:gd name="connsiteY25" fmla="*/ 1325488 h 1723995"/>
              <a:gd name="connsiteX26" fmla="*/ 197223 w 1389529"/>
              <a:gd name="connsiteY26" fmla="*/ 1442029 h 1723995"/>
              <a:gd name="connsiteX27" fmla="*/ 206188 w 1389529"/>
              <a:gd name="connsiteY27" fmla="*/ 1468923 h 1723995"/>
              <a:gd name="connsiteX28" fmla="*/ 224118 w 1389529"/>
              <a:gd name="connsiteY28" fmla="*/ 1486852 h 1723995"/>
              <a:gd name="connsiteX29" fmla="*/ 233082 w 1389529"/>
              <a:gd name="connsiteY29" fmla="*/ 1513746 h 1723995"/>
              <a:gd name="connsiteX30" fmla="*/ 251012 w 1389529"/>
              <a:gd name="connsiteY30" fmla="*/ 1531676 h 1723995"/>
              <a:gd name="connsiteX31" fmla="*/ 268941 w 1389529"/>
              <a:gd name="connsiteY31" fmla="*/ 1558570 h 1723995"/>
              <a:gd name="connsiteX32" fmla="*/ 277906 w 1389529"/>
              <a:gd name="connsiteY32" fmla="*/ 1594429 h 1723995"/>
              <a:gd name="connsiteX33" fmla="*/ 358588 w 1389529"/>
              <a:gd name="connsiteY33" fmla="*/ 1666146 h 1723995"/>
              <a:gd name="connsiteX34" fmla="*/ 376518 w 1389529"/>
              <a:gd name="connsiteY34" fmla="*/ 1684076 h 1723995"/>
              <a:gd name="connsiteX35" fmla="*/ 403412 w 1389529"/>
              <a:gd name="connsiteY35" fmla="*/ 1693041 h 1723995"/>
              <a:gd name="connsiteX36" fmla="*/ 466165 w 1389529"/>
              <a:gd name="connsiteY36" fmla="*/ 1719935 h 1723995"/>
              <a:gd name="connsiteX37" fmla="*/ 618565 w 1389529"/>
              <a:gd name="connsiteY37" fmla="*/ 1702005 h 1723995"/>
              <a:gd name="connsiteX38" fmla="*/ 645459 w 1389529"/>
              <a:gd name="connsiteY38" fmla="*/ 1693041 h 1723995"/>
              <a:gd name="connsiteX39" fmla="*/ 699247 w 1389529"/>
              <a:gd name="connsiteY39" fmla="*/ 1657182 h 1723995"/>
              <a:gd name="connsiteX40" fmla="*/ 735106 w 1389529"/>
              <a:gd name="connsiteY40" fmla="*/ 1621323 h 1723995"/>
              <a:gd name="connsiteX41" fmla="*/ 762000 w 1389529"/>
              <a:gd name="connsiteY41" fmla="*/ 1603394 h 1723995"/>
              <a:gd name="connsiteX42" fmla="*/ 797859 w 1389529"/>
              <a:gd name="connsiteY42" fmla="*/ 1567535 h 1723995"/>
              <a:gd name="connsiteX43" fmla="*/ 833718 w 1389529"/>
              <a:gd name="connsiteY43" fmla="*/ 1531676 h 1723995"/>
              <a:gd name="connsiteX44" fmla="*/ 851647 w 1389529"/>
              <a:gd name="connsiteY44" fmla="*/ 1513746 h 1723995"/>
              <a:gd name="connsiteX45" fmla="*/ 878541 w 1389529"/>
              <a:gd name="connsiteY45" fmla="*/ 1495817 h 1723995"/>
              <a:gd name="connsiteX46" fmla="*/ 896471 w 1389529"/>
              <a:gd name="connsiteY46" fmla="*/ 1477888 h 1723995"/>
              <a:gd name="connsiteX47" fmla="*/ 932329 w 1389529"/>
              <a:gd name="connsiteY47" fmla="*/ 1459958 h 1723995"/>
              <a:gd name="connsiteX48" fmla="*/ 950259 w 1389529"/>
              <a:gd name="connsiteY48" fmla="*/ 1442029 h 1723995"/>
              <a:gd name="connsiteX49" fmla="*/ 986118 w 1389529"/>
              <a:gd name="connsiteY49" fmla="*/ 1424099 h 1723995"/>
              <a:gd name="connsiteX50" fmla="*/ 1039906 w 1389529"/>
              <a:gd name="connsiteY50" fmla="*/ 1370311 h 1723995"/>
              <a:gd name="connsiteX51" fmla="*/ 1075765 w 1389529"/>
              <a:gd name="connsiteY51" fmla="*/ 1325488 h 1723995"/>
              <a:gd name="connsiteX52" fmla="*/ 1111623 w 1389529"/>
              <a:gd name="connsiteY52" fmla="*/ 1280664 h 1723995"/>
              <a:gd name="connsiteX53" fmla="*/ 1174376 w 1389529"/>
              <a:gd name="connsiteY53" fmla="*/ 1208946 h 1723995"/>
              <a:gd name="connsiteX54" fmla="*/ 1228165 w 1389529"/>
              <a:gd name="connsiteY54" fmla="*/ 1173088 h 1723995"/>
              <a:gd name="connsiteX55" fmla="*/ 1246094 w 1389529"/>
              <a:gd name="connsiteY55" fmla="*/ 1155158 h 1723995"/>
              <a:gd name="connsiteX56" fmla="*/ 1272988 w 1389529"/>
              <a:gd name="connsiteY56" fmla="*/ 1137229 h 1723995"/>
              <a:gd name="connsiteX57" fmla="*/ 1308847 w 1389529"/>
              <a:gd name="connsiteY57" fmla="*/ 1092405 h 1723995"/>
              <a:gd name="connsiteX58" fmla="*/ 1353671 w 1389529"/>
              <a:gd name="connsiteY58" fmla="*/ 1047582 h 1723995"/>
              <a:gd name="connsiteX59" fmla="*/ 1362635 w 1389529"/>
              <a:gd name="connsiteY59" fmla="*/ 1011723 h 1723995"/>
              <a:gd name="connsiteX60" fmla="*/ 1371600 w 1389529"/>
              <a:gd name="connsiteY60" fmla="*/ 984829 h 1723995"/>
              <a:gd name="connsiteX61" fmla="*/ 1389529 w 1389529"/>
              <a:gd name="connsiteY61" fmla="*/ 913111 h 1723995"/>
              <a:gd name="connsiteX62" fmla="*/ 1371600 w 1389529"/>
              <a:gd name="connsiteY62" fmla="*/ 760711 h 1723995"/>
              <a:gd name="connsiteX63" fmla="*/ 1344706 w 1389529"/>
              <a:gd name="connsiteY63" fmla="*/ 697958 h 1723995"/>
              <a:gd name="connsiteX64" fmla="*/ 1317812 w 1389529"/>
              <a:gd name="connsiteY64" fmla="*/ 635205 h 1723995"/>
              <a:gd name="connsiteX65" fmla="*/ 1308847 w 1389529"/>
              <a:gd name="connsiteY65" fmla="*/ 599346 h 1723995"/>
              <a:gd name="connsiteX66" fmla="*/ 1272988 w 1389529"/>
              <a:gd name="connsiteY66" fmla="*/ 545558 h 1723995"/>
              <a:gd name="connsiteX67" fmla="*/ 1255059 w 1389529"/>
              <a:gd name="connsiteY67" fmla="*/ 518664 h 1723995"/>
              <a:gd name="connsiteX68" fmla="*/ 1237129 w 1389529"/>
              <a:gd name="connsiteY68" fmla="*/ 500735 h 1723995"/>
              <a:gd name="connsiteX69" fmla="*/ 1201271 w 1389529"/>
              <a:gd name="connsiteY69" fmla="*/ 446946 h 1723995"/>
              <a:gd name="connsiteX70" fmla="*/ 1165412 w 1389529"/>
              <a:gd name="connsiteY70" fmla="*/ 402123 h 1723995"/>
              <a:gd name="connsiteX71" fmla="*/ 1111623 w 1389529"/>
              <a:gd name="connsiteY71" fmla="*/ 357299 h 1723995"/>
              <a:gd name="connsiteX72" fmla="*/ 1084729 w 1389529"/>
              <a:gd name="connsiteY72" fmla="*/ 330405 h 1723995"/>
              <a:gd name="connsiteX73" fmla="*/ 1057835 w 1389529"/>
              <a:gd name="connsiteY73" fmla="*/ 312476 h 1723995"/>
              <a:gd name="connsiteX74" fmla="*/ 1039906 w 1389529"/>
              <a:gd name="connsiteY74" fmla="*/ 294546 h 1723995"/>
              <a:gd name="connsiteX75" fmla="*/ 986118 w 1389529"/>
              <a:gd name="connsiteY75" fmla="*/ 258688 h 1723995"/>
              <a:gd name="connsiteX76" fmla="*/ 950259 w 1389529"/>
              <a:gd name="connsiteY76" fmla="*/ 231794 h 1723995"/>
              <a:gd name="connsiteX77" fmla="*/ 932329 w 1389529"/>
              <a:gd name="connsiteY77" fmla="*/ 213864 h 1723995"/>
              <a:gd name="connsiteX78" fmla="*/ 905435 w 1389529"/>
              <a:gd name="connsiteY78" fmla="*/ 204899 h 1723995"/>
              <a:gd name="connsiteX79" fmla="*/ 851647 w 1389529"/>
              <a:gd name="connsiteY79" fmla="*/ 169041 h 1723995"/>
              <a:gd name="connsiteX80" fmla="*/ 833718 w 1389529"/>
              <a:gd name="connsiteY80" fmla="*/ 151111 h 1723995"/>
              <a:gd name="connsiteX81" fmla="*/ 797859 w 1389529"/>
              <a:gd name="connsiteY81" fmla="*/ 142146 h 1723995"/>
              <a:gd name="connsiteX82" fmla="*/ 735106 w 1389529"/>
              <a:gd name="connsiteY82" fmla="*/ 115252 h 1723995"/>
              <a:gd name="connsiteX83" fmla="*/ 717176 w 1389529"/>
              <a:gd name="connsiteY83" fmla="*/ 97323 h 1723995"/>
              <a:gd name="connsiteX84" fmla="*/ 681318 w 1389529"/>
              <a:gd name="connsiteY84" fmla="*/ 79394 h 1723995"/>
              <a:gd name="connsiteX85" fmla="*/ 663388 w 1389529"/>
              <a:gd name="connsiteY85" fmla="*/ 61464 h 1723995"/>
              <a:gd name="connsiteX86" fmla="*/ 636494 w 1389529"/>
              <a:gd name="connsiteY86" fmla="*/ 43535 h 1723995"/>
              <a:gd name="connsiteX87" fmla="*/ 618565 w 1389529"/>
              <a:gd name="connsiteY87" fmla="*/ 25605 h 1723995"/>
              <a:gd name="connsiteX88" fmla="*/ 591671 w 1389529"/>
              <a:gd name="connsiteY88" fmla="*/ 7676 h 1723995"/>
              <a:gd name="connsiteX89" fmla="*/ 542906 w 1389529"/>
              <a:gd name="connsiteY89" fmla="*/ 15525 h 1723995"/>
              <a:gd name="connsiteX90" fmla="*/ 439561 w 1389529"/>
              <a:gd name="connsiteY90" fmla="*/ 65002 h 1723995"/>
              <a:gd name="connsiteX91" fmla="*/ 402619 w 1389529"/>
              <a:gd name="connsiteY91" fmla="*/ 94222 h 1723995"/>
              <a:gd name="connsiteX92" fmla="*/ 332186 w 1389529"/>
              <a:gd name="connsiteY92" fmla="*/ 145925 h 1723995"/>
              <a:gd name="connsiteX0" fmla="*/ 332186 w 1389529"/>
              <a:gd name="connsiteY0" fmla="*/ 145925 h 1723995"/>
              <a:gd name="connsiteX1" fmla="*/ 295735 w 1389529"/>
              <a:gd name="connsiteY1" fmla="*/ 187309 h 1723995"/>
              <a:gd name="connsiteX2" fmla="*/ 251995 w 1389529"/>
              <a:gd name="connsiteY2" fmla="*/ 233974 h 1723995"/>
              <a:gd name="connsiteX3" fmla="*/ 234065 w 1389529"/>
              <a:gd name="connsiteY3" fmla="*/ 251661 h 1723995"/>
              <a:gd name="connsiteX4" fmla="*/ 188158 w 1389529"/>
              <a:gd name="connsiteY4" fmla="*/ 303851 h 1723995"/>
              <a:gd name="connsiteX5" fmla="*/ 143435 w 1389529"/>
              <a:gd name="connsiteY5" fmla="*/ 258688 h 1723995"/>
              <a:gd name="connsiteX6" fmla="*/ 125506 w 1389529"/>
              <a:gd name="connsiteY6" fmla="*/ 285582 h 1723995"/>
              <a:gd name="connsiteX7" fmla="*/ 116541 w 1389529"/>
              <a:gd name="connsiteY7" fmla="*/ 312476 h 1723995"/>
              <a:gd name="connsiteX8" fmla="*/ 98612 w 1389529"/>
              <a:gd name="connsiteY8" fmla="*/ 339370 h 1723995"/>
              <a:gd name="connsiteX9" fmla="*/ 89647 w 1389529"/>
              <a:gd name="connsiteY9" fmla="*/ 366264 h 1723995"/>
              <a:gd name="connsiteX10" fmla="*/ 53788 w 1389529"/>
              <a:gd name="connsiteY10" fmla="*/ 420052 h 1723995"/>
              <a:gd name="connsiteX11" fmla="*/ 35859 w 1389529"/>
              <a:gd name="connsiteY11" fmla="*/ 446946 h 1723995"/>
              <a:gd name="connsiteX12" fmla="*/ 17929 w 1389529"/>
              <a:gd name="connsiteY12" fmla="*/ 500735 h 1723995"/>
              <a:gd name="connsiteX13" fmla="*/ 8965 w 1389529"/>
              <a:gd name="connsiteY13" fmla="*/ 572452 h 1723995"/>
              <a:gd name="connsiteX14" fmla="*/ 0 w 1389529"/>
              <a:gd name="connsiteY14" fmla="*/ 626241 h 1723995"/>
              <a:gd name="connsiteX15" fmla="*/ 8965 w 1389529"/>
              <a:gd name="connsiteY15" fmla="*/ 814499 h 1723995"/>
              <a:gd name="connsiteX16" fmla="*/ 26894 w 1389529"/>
              <a:gd name="connsiteY16" fmla="*/ 832429 h 1723995"/>
              <a:gd name="connsiteX17" fmla="*/ 35859 w 1389529"/>
              <a:gd name="connsiteY17" fmla="*/ 868288 h 1723995"/>
              <a:gd name="connsiteX18" fmla="*/ 53788 w 1389529"/>
              <a:gd name="connsiteY18" fmla="*/ 904146 h 1723995"/>
              <a:gd name="connsiteX19" fmla="*/ 62753 w 1389529"/>
              <a:gd name="connsiteY19" fmla="*/ 957935 h 1723995"/>
              <a:gd name="connsiteX20" fmla="*/ 80682 w 1389529"/>
              <a:gd name="connsiteY20" fmla="*/ 1011723 h 1723995"/>
              <a:gd name="connsiteX21" fmla="*/ 98612 w 1389529"/>
              <a:gd name="connsiteY21" fmla="*/ 1101370 h 1723995"/>
              <a:gd name="connsiteX22" fmla="*/ 107576 w 1389529"/>
              <a:gd name="connsiteY22" fmla="*/ 1128264 h 1723995"/>
              <a:gd name="connsiteX23" fmla="*/ 134471 w 1389529"/>
              <a:gd name="connsiteY23" fmla="*/ 1208946 h 1723995"/>
              <a:gd name="connsiteX24" fmla="*/ 152400 w 1389529"/>
              <a:gd name="connsiteY24" fmla="*/ 1262735 h 1723995"/>
              <a:gd name="connsiteX25" fmla="*/ 170329 w 1389529"/>
              <a:gd name="connsiteY25" fmla="*/ 1325488 h 1723995"/>
              <a:gd name="connsiteX26" fmla="*/ 197223 w 1389529"/>
              <a:gd name="connsiteY26" fmla="*/ 1442029 h 1723995"/>
              <a:gd name="connsiteX27" fmla="*/ 206188 w 1389529"/>
              <a:gd name="connsiteY27" fmla="*/ 1468923 h 1723995"/>
              <a:gd name="connsiteX28" fmla="*/ 224118 w 1389529"/>
              <a:gd name="connsiteY28" fmla="*/ 1486852 h 1723995"/>
              <a:gd name="connsiteX29" fmla="*/ 233082 w 1389529"/>
              <a:gd name="connsiteY29" fmla="*/ 1513746 h 1723995"/>
              <a:gd name="connsiteX30" fmla="*/ 251012 w 1389529"/>
              <a:gd name="connsiteY30" fmla="*/ 1531676 h 1723995"/>
              <a:gd name="connsiteX31" fmla="*/ 268941 w 1389529"/>
              <a:gd name="connsiteY31" fmla="*/ 1558570 h 1723995"/>
              <a:gd name="connsiteX32" fmla="*/ 277906 w 1389529"/>
              <a:gd name="connsiteY32" fmla="*/ 1594429 h 1723995"/>
              <a:gd name="connsiteX33" fmla="*/ 358588 w 1389529"/>
              <a:gd name="connsiteY33" fmla="*/ 1666146 h 1723995"/>
              <a:gd name="connsiteX34" fmla="*/ 376518 w 1389529"/>
              <a:gd name="connsiteY34" fmla="*/ 1684076 h 1723995"/>
              <a:gd name="connsiteX35" fmla="*/ 403412 w 1389529"/>
              <a:gd name="connsiteY35" fmla="*/ 1693041 h 1723995"/>
              <a:gd name="connsiteX36" fmla="*/ 466165 w 1389529"/>
              <a:gd name="connsiteY36" fmla="*/ 1719935 h 1723995"/>
              <a:gd name="connsiteX37" fmla="*/ 618565 w 1389529"/>
              <a:gd name="connsiteY37" fmla="*/ 1702005 h 1723995"/>
              <a:gd name="connsiteX38" fmla="*/ 645459 w 1389529"/>
              <a:gd name="connsiteY38" fmla="*/ 1693041 h 1723995"/>
              <a:gd name="connsiteX39" fmla="*/ 699247 w 1389529"/>
              <a:gd name="connsiteY39" fmla="*/ 1657182 h 1723995"/>
              <a:gd name="connsiteX40" fmla="*/ 735106 w 1389529"/>
              <a:gd name="connsiteY40" fmla="*/ 1621323 h 1723995"/>
              <a:gd name="connsiteX41" fmla="*/ 762000 w 1389529"/>
              <a:gd name="connsiteY41" fmla="*/ 1603394 h 1723995"/>
              <a:gd name="connsiteX42" fmla="*/ 797859 w 1389529"/>
              <a:gd name="connsiteY42" fmla="*/ 1567535 h 1723995"/>
              <a:gd name="connsiteX43" fmla="*/ 833718 w 1389529"/>
              <a:gd name="connsiteY43" fmla="*/ 1531676 h 1723995"/>
              <a:gd name="connsiteX44" fmla="*/ 851647 w 1389529"/>
              <a:gd name="connsiteY44" fmla="*/ 1513746 h 1723995"/>
              <a:gd name="connsiteX45" fmla="*/ 878541 w 1389529"/>
              <a:gd name="connsiteY45" fmla="*/ 1495817 h 1723995"/>
              <a:gd name="connsiteX46" fmla="*/ 896471 w 1389529"/>
              <a:gd name="connsiteY46" fmla="*/ 1477888 h 1723995"/>
              <a:gd name="connsiteX47" fmla="*/ 932329 w 1389529"/>
              <a:gd name="connsiteY47" fmla="*/ 1459958 h 1723995"/>
              <a:gd name="connsiteX48" fmla="*/ 950259 w 1389529"/>
              <a:gd name="connsiteY48" fmla="*/ 1442029 h 1723995"/>
              <a:gd name="connsiteX49" fmla="*/ 986118 w 1389529"/>
              <a:gd name="connsiteY49" fmla="*/ 1424099 h 1723995"/>
              <a:gd name="connsiteX50" fmla="*/ 1039906 w 1389529"/>
              <a:gd name="connsiteY50" fmla="*/ 1370311 h 1723995"/>
              <a:gd name="connsiteX51" fmla="*/ 1075765 w 1389529"/>
              <a:gd name="connsiteY51" fmla="*/ 1325488 h 1723995"/>
              <a:gd name="connsiteX52" fmla="*/ 1111623 w 1389529"/>
              <a:gd name="connsiteY52" fmla="*/ 1280664 h 1723995"/>
              <a:gd name="connsiteX53" fmla="*/ 1174376 w 1389529"/>
              <a:gd name="connsiteY53" fmla="*/ 1208946 h 1723995"/>
              <a:gd name="connsiteX54" fmla="*/ 1228165 w 1389529"/>
              <a:gd name="connsiteY54" fmla="*/ 1173088 h 1723995"/>
              <a:gd name="connsiteX55" fmla="*/ 1246094 w 1389529"/>
              <a:gd name="connsiteY55" fmla="*/ 1155158 h 1723995"/>
              <a:gd name="connsiteX56" fmla="*/ 1272988 w 1389529"/>
              <a:gd name="connsiteY56" fmla="*/ 1137229 h 1723995"/>
              <a:gd name="connsiteX57" fmla="*/ 1308847 w 1389529"/>
              <a:gd name="connsiteY57" fmla="*/ 1092405 h 1723995"/>
              <a:gd name="connsiteX58" fmla="*/ 1353671 w 1389529"/>
              <a:gd name="connsiteY58" fmla="*/ 1047582 h 1723995"/>
              <a:gd name="connsiteX59" fmla="*/ 1362635 w 1389529"/>
              <a:gd name="connsiteY59" fmla="*/ 1011723 h 1723995"/>
              <a:gd name="connsiteX60" fmla="*/ 1371600 w 1389529"/>
              <a:gd name="connsiteY60" fmla="*/ 984829 h 1723995"/>
              <a:gd name="connsiteX61" fmla="*/ 1389529 w 1389529"/>
              <a:gd name="connsiteY61" fmla="*/ 913111 h 1723995"/>
              <a:gd name="connsiteX62" fmla="*/ 1371600 w 1389529"/>
              <a:gd name="connsiteY62" fmla="*/ 760711 h 1723995"/>
              <a:gd name="connsiteX63" fmla="*/ 1344706 w 1389529"/>
              <a:gd name="connsiteY63" fmla="*/ 697958 h 1723995"/>
              <a:gd name="connsiteX64" fmla="*/ 1317812 w 1389529"/>
              <a:gd name="connsiteY64" fmla="*/ 635205 h 1723995"/>
              <a:gd name="connsiteX65" fmla="*/ 1308847 w 1389529"/>
              <a:gd name="connsiteY65" fmla="*/ 599346 h 1723995"/>
              <a:gd name="connsiteX66" fmla="*/ 1272988 w 1389529"/>
              <a:gd name="connsiteY66" fmla="*/ 545558 h 1723995"/>
              <a:gd name="connsiteX67" fmla="*/ 1255059 w 1389529"/>
              <a:gd name="connsiteY67" fmla="*/ 518664 h 1723995"/>
              <a:gd name="connsiteX68" fmla="*/ 1237129 w 1389529"/>
              <a:gd name="connsiteY68" fmla="*/ 500735 h 1723995"/>
              <a:gd name="connsiteX69" fmla="*/ 1201271 w 1389529"/>
              <a:gd name="connsiteY69" fmla="*/ 446946 h 1723995"/>
              <a:gd name="connsiteX70" fmla="*/ 1165412 w 1389529"/>
              <a:gd name="connsiteY70" fmla="*/ 402123 h 1723995"/>
              <a:gd name="connsiteX71" fmla="*/ 1111623 w 1389529"/>
              <a:gd name="connsiteY71" fmla="*/ 357299 h 1723995"/>
              <a:gd name="connsiteX72" fmla="*/ 1084729 w 1389529"/>
              <a:gd name="connsiteY72" fmla="*/ 330405 h 1723995"/>
              <a:gd name="connsiteX73" fmla="*/ 1057835 w 1389529"/>
              <a:gd name="connsiteY73" fmla="*/ 312476 h 1723995"/>
              <a:gd name="connsiteX74" fmla="*/ 1039906 w 1389529"/>
              <a:gd name="connsiteY74" fmla="*/ 294546 h 1723995"/>
              <a:gd name="connsiteX75" fmla="*/ 986118 w 1389529"/>
              <a:gd name="connsiteY75" fmla="*/ 258688 h 1723995"/>
              <a:gd name="connsiteX76" fmla="*/ 950259 w 1389529"/>
              <a:gd name="connsiteY76" fmla="*/ 231794 h 1723995"/>
              <a:gd name="connsiteX77" fmla="*/ 932329 w 1389529"/>
              <a:gd name="connsiteY77" fmla="*/ 213864 h 1723995"/>
              <a:gd name="connsiteX78" fmla="*/ 905435 w 1389529"/>
              <a:gd name="connsiteY78" fmla="*/ 204899 h 1723995"/>
              <a:gd name="connsiteX79" fmla="*/ 851647 w 1389529"/>
              <a:gd name="connsiteY79" fmla="*/ 169041 h 1723995"/>
              <a:gd name="connsiteX80" fmla="*/ 833718 w 1389529"/>
              <a:gd name="connsiteY80" fmla="*/ 151111 h 1723995"/>
              <a:gd name="connsiteX81" fmla="*/ 797859 w 1389529"/>
              <a:gd name="connsiteY81" fmla="*/ 142146 h 1723995"/>
              <a:gd name="connsiteX82" fmla="*/ 735106 w 1389529"/>
              <a:gd name="connsiteY82" fmla="*/ 115252 h 1723995"/>
              <a:gd name="connsiteX83" fmla="*/ 717176 w 1389529"/>
              <a:gd name="connsiteY83" fmla="*/ 97323 h 1723995"/>
              <a:gd name="connsiteX84" fmla="*/ 681318 w 1389529"/>
              <a:gd name="connsiteY84" fmla="*/ 79394 h 1723995"/>
              <a:gd name="connsiteX85" fmla="*/ 663388 w 1389529"/>
              <a:gd name="connsiteY85" fmla="*/ 61464 h 1723995"/>
              <a:gd name="connsiteX86" fmla="*/ 636494 w 1389529"/>
              <a:gd name="connsiteY86" fmla="*/ 43535 h 1723995"/>
              <a:gd name="connsiteX87" fmla="*/ 618565 w 1389529"/>
              <a:gd name="connsiteY87" fmla="*/ 25605 h 1723995"/>
              <a:gd name="connsiteX88" fmla="*/ 591671 w 1389529"/>
              <a:gd name="connsiteY88" fmla="*/ 7676 h 1723995"/>
              <a:gd name="connsiteX89" fmla="*/ 542906 w 1389529"/>
              <a:gd name="connsiteY89" fmla="*/ 15525 h 1723995"/>
              <a:gd name="connsiteX90" fmla="*/ 439561 w 1389529"/>
              <a:gd name="connsiteY90" fmla="*/ 65002 h 1723995"/>
              <a:gd name="connsiteX91" fmla="*/ 402619 w 1389529"/>
              <a:gd name="connsiteY91" fmla="*/ 94222 h 1723995"/>
              <a:gd name="connsiteX92" fmla="*/ 332186 w 1389529"/>
              <a:gd name="connsiteY92" fmla="*/ 145925 h 1723995"/>
              <a:gd name="connsiteX0" fmla="*/ 332186 w 1389529"/>
              <a:gd name="connsiteY0" fmla="*/ 145925 h 1723995"/>
              <a:gd name="connsiteX1" fmla="*/ 295735 w 1389529"/>
              <a:gd name="connsiteY1" fmla="*/ 187309 h 1723995"/>
              <a:gd name="connsiteX2" fmla="*/ 251995 w 1389529"/>
              <a:gd name="connsiteY2" fmla="*/ 233974 h 1723995"/>
              <a:gd name="connsiteX3" fmla="*/ 234065 w 1389529"/>
              <a:gd name="connsiteY3" fmla="*/ 251661 h 1723995"/>
              <a:gd name="connsiteX4" fmla="*/ 188158 w 1389529"/>
              <a:gd name="connsiteY4" fmla="*/ 303851 h 1723995"/>
              <a:gd name="connsiteX5" fmla="*/ 175253 w 1389529"/>
              <a:gd name="connsiteY5" fmla="*/ 332345 h 1723995"/>
              <a:gd name="connsiteX6" fmla="*/ 125506 w 1389529"/>
              <a:gd name="connsiteY6" fmla="*/ 285582 h 1723995"/>
              <a:gd name="connsiteX7" fmla="*/ 116541 w 1389529"/>
              <a:gd name="connsiteY7" fmla="*/ 312476 h 1723995"/>
              <a:gd name="connsiteX8" fmla="*/ 98612 w 1389529"/>
              <a:gd name="connsiteY8" fmla="*/ 339370 h 1723995"/>
              <a:gd name="connsiteX9" fmla="*/ 89647 w 1389529"/>
              <a:gd name="connsiteY9" fmla="*/ 366264 h 1723995"/>
              <a:gd name="connsiteX10" fmla="*/ 53788 w 1389529"/>
              <a:gd name="connsiteY10" fmla="*/ 420052 h 1723995"/>
              <a:gd name="connsiteX11" fmla="*/ 35859 w 1389529"/>
              <a:gd name="connsiteY11" fmla="*/ 446946 h 1723995"/>
              <a:gd name="connsiteX12" fmla="*/ 17929 w 1389529"/>
              <a:gd name="connsiteY12" fmla="*/ 500735 h 1723995"/>
              <a:gd name="connsiteX13" fmla="*/ 8965 w 1389529"/>
              <a:gd name="connsiteY13" fmla="*/ 572452 h 1723995"/>
              <a:gd name="connsiteX14" fmla="*/ 0 w 1389529"/>
              <a:gd name="connsiteY14" fmla="*/ 626241 h 1723995"/>
              <a:gd name="connsiteX15" fmla="*/ 8965 w 1389529"/>
              <a:gd name="connsiteY15" fmla="*/ 814499 h 1723995"/>
              <a:gd name="connsiteX16" fmla="*/ 26894 w 1389529"/>
              <a:gd name="connsiteY16" fmla="*/ 832429 h 1723995"/>
              <a:gd name="connsiteX17" fmla="*/ 35859 w 1389529"/>
              <a:gd name="connsiteY17" fmla="*/ 868288 h 1723995"/>
              <a:gd name="connsiteX18" fmla="*/ 53788 w 1389529"/>
              <a:gd name="connsiteY18" fmla="*/ 904146 h 1723995"/>
              <a:gd name="connsiteX19" fmla="*/ 62753 w 1389529"/>
              <a:gd name="connsiteY19" fmla="*/ 957935 h 1723995"/>
              <a:gd name="connsiteX20" fmla="*/ 80682 w 1389529"/>
              <a:gd name="connsiteY20" fmla="*/ 1011723 h 1723995"/>
              <a:gd name="connsiteX21" fmla="*/ 98612 w 1389529"/>
              <a:gd name="connsiteY21" fmla="*/ 1101370 h 1723995"/>
              <a:gd name="connsiteX22" fmla="*/ 107576 w 1389529"/>
              <a:gd name="connsiteY22" fmla="*/ 1128264 h 1723995"/>
              <a:gd name="connsiteX23" fmla="*/ 134471 w 1389529"/>
              <a:gd name="connsiteY23" fmla="*/ 1208946 h 1723995"/>
              <a:gd name="connsiteX24" fmla="*/ 152400 w 1389529"/>
              <a:gd name="connsiteY24" fmla="*/ 1262735 h 1723995"/>
              <a:gd name="connsiteX25" fmla="*/ 170329 w 1389529"/>
              <a:gd name="connsiteY25" fmla="*/ 1325488 h 1723995"/>
              <a:gd name="connsiteX26" fmla="*/ 197223 w 1389529"/>
              <a:gd name="connsiteY26" fmla="*/ 1442029 h 1723995"/>
              <a:gd name="connsiteX27" fmla="*/ 206188 w 1389529"/>
              <a:gd name="connsiteY27" fmla="*/ 1468923 h 1723995"/>
              <a:gd name="connsiteX28" fmla="*/ 224118 w 1389529"/>
              <a:gd name="connsiteY28" fmla="*/ 1486852 h 1723995"/>
              <a:gd name="connsiteX29" fmla="*/ 233082 w 1389529"/>
              <a:gd name="connsiteY29" fmla="*/ 1513746 h 1723995"/>
              <a:gd name="connsiteX30" fmla="*/ 251012 w 1389529"/>
              <a:gd name="connsiteY30" fmla="*/ 1531676 h 1723995"/>
              <a:gd name="connsiteX31" fmla="*/ 268941 w 1389529"/>
              <a:gd name="connsiteY31" fmla="*/ 1558570 h 1723995"/>
              <a:gd name="connsiteX32" fmla="*/ 277906 w 1389529"/>
              <a:gd name="connsiteY32" fmla="*/ 1594429 h 1723995"/>
              <a:gd name="connsiteX33" fmla="*/ 358588 w 1389529"/>
              <a:gd name="connsiteY33" fmla="*/ 1666146 h 1723995"/>
              <a:gd name="connsiteX34" fmla="*/ 376518 w 1389529"/>
              <a:gd name="connsiteY34" fmla="*/ 1684076 h 1723995"/>
              <a:gd name="connsiteX35" fmla="*/ 403412 w 1389529"/>
              <a:gd name="connsiteY35" fmla="*/ 1693041 h 1723995"/>
              <a:gd name="connsiteX36" fmla="*/ 466165 w 1389529"/>
              <a:gd name="connsiteY36" fmla="*/ 1719935 h 1723995"/>
              <a:gd name="connsiteX37" fmla="*/ 618565 w 1389529"/>
              <a:gd name="connsiteY37" fmla="*/ 1702005 h 1723995"/>
              <a:gd name="connsiteX38" fmla="*/ 645459 w 1389529"/>
              <a:gd name="connsiteY38" fmla="*/ 1693041 h 1723995"/>
              <a:gd name="connsiteX39" fmla="*/ 699247 w 1389529"/>
              <a:gd name="connsiteY39" fmla="*/ 1657182 h 1723995"/>
              <a:gd name="connsiteX40" fmla="*/ 735106 w 1389529"/>
              <a:gd name="connsiteY40" fmla="*/ 1621323 h 1723995"/>
              <a:gd name="connsiteX41" fmla="*/ 762000 w 1389529"/>
              <a:gd name="connsiteY41" fmla="*/ 1603394 h 1723995"/>
              <a:gd name="connsiteX42" fmla="*/ 797859 w 1389529"/>
              <a:gd name="connsiteY42" fmla="*/ 1567535 h 1723995"/>
              <a:gd name="connsiteX43" fmla="*/ 833718 w 1389529"/>
              <a:gd name="connsiteY43" fmla="*/ 1531676 h 1723995"/>
              <a:gd name="connsiteX44" fmla="*/ 851647 w 1389529"/>
              <a:gd name="connsiteY44" fmla="*/ 1513746 h 1723995"/>
              <a:gd name="connsiteX45" fmla="*/ 878541 w 1389529"/>
              <a:gd name="connsiteY45" fmla="*/ 1495817 h 1723995"/>
              <a:gd name="connsiteX46" fmla="*/ 896471 w 1389529"/>
              <a:gd name="connsiteY46" fmla="*/ 1477888 h 1723995"/>
              <a:gd name="connsiteX47" fmla="*/ 932329 w 1389529"/>
              <a:gd name="connsiteY47" fmla="*/ 1459958 h 1723995"/>
              <a:gd name="connsiteX48" fmla="*/ 950259 w 1389529"/>
              <a:gd name="connsiteY48" fmla="*/ 1442029 h 1723995"/>
              <a:gd name="connsiteX49" fmla="*/ 986118 w 1389529"/>
              <a:gd name="connsiteY49" fmla="*/ 1424099 h 1723995"/>
              <a:gd name="connsiteX50" fmla="*/ 1039906 w 1389529"/>
              <a:gd name="connsiteY50" fmla="*/ 1370311 h 1723995"/>
              <a:gd name="connsiteX51" fmla="*/ 1075765 w 1389529"/>
              <a:gd name="connsiteY51" fmla="*/ 1325488 h 1723995"/>
              <a:gd name="connsiteX52" fmla="*/ 1111623 w 1389529"/>
              <a:gd name="connsiteY52" fmla="*/ 1280664 h 1723995"/>
              <a:gd name="connsiteX53" fmla="*/ 1174376 w 1389529"/>
              <a:gd name="connsiteY53" fmla="*/ 1208946 h 1723995"/>
              <a:gd name="connsiteX54" fmla="*/ 1228165 w 1389529"/>
              <a:gd name="connsiteY54" fmla="*/ 1173088 h 1723995"/>
              <a:gd name="connsiteX55" fmla="*/ 1246094 w 1389529"/>
              <a:gd name="connsiteY55" fmla="*/ 1155158 h 1723995"/>
              <a:gd name="connsiteX56" fmla="*/ 1272988 w 1389529"/>
              <a:gd name="connsiteY56" fmla="*/ 1137229 h 1723995"/>
              <a:gd name="connsiteX57" fmla="*/ 1308847 w 1389529"/>
              <a:gd name="connsiteY57" fmla="*/ 1092405 h 1723995"/>
              <a:gd name="connsiteX58" fmla="*/ 1353671 w 1389529"/>
              <a:gd name="connsiteY58" fmla="*/ 1047582 h 1723995"/>
              <a:gd name="connsiteX59" fmla="*/ 1362635 w 1389529"/>
              <a:gd name="connsiteY59" fmla="*/ 1011723 h 1723995"/>
              <a:gd name="connsiteX60" fmla="*/ 1371600 w 1389529"/>
              <a:gd name="connsiteY60" fmla="*/ 984829 h 1723995"/>
              <a:gd name="connsiteX61" fmla="*/ 1389529 w 1389529"/>
              <a:gd name="connsiteY61" fmla="*/ 913111 h 1723995"/>
              <a:gd name="connsiteX62" fmla="*/ 1371600 w 1389529"/>
              <a:gd name="connsiteY62" fmla="*/ 760711 h 1723995"/>
              <a:gd name="connsiteX63" fmla="*/ 1344706 w 1389529"/>
              <a:gd name="connsiteY63" fmla="*/ 697958 h 1723995"/>
              <a:gd name="connsiteX64" fmla="*/ 1317812 w 1389529"/>
              <a:gd name="connsiteY64" fmla="*/ 635205 h 1723995"/>
              <a:gd name="connsiteX65" fmla="*/ 1308847 w 1389529"/>
              <a:gd name="connsiteY65" fmla="*/ 599346 h 1723995"/>
              <a:gd name="connsiteX66" fmla="*/ 1272988 w 1389529"/>
              <a:gd name="connsiteY66" fmla="*/ 545558 h 1723995"/>
              <a:gd name="connsiteX67" fmla="*/ 1255059 w 1389529"/>
              <a:gd name="connsiteY67" fmla="*/ 518664 h 1723995"/>
              <a:gd name="connsiteX68" fmla="*/ 1237129 w 1389529"/>
              <a:gd name="connsiteY68" fmla="*/ 500735 h 1723995"/>
              <a:gd name="connsiteX69" fmla="*/ 1201271 w 1389529"/>
              <a:gd name="connsiteY69" fmla="*/ 446946 h 1723995"/>
              <a:gd name="connsiteX70" fmla="*/ 1165412 w 1389529"/>
              <a:gd name="connsiteY70" fmla="*/ 402123 h 1723995"/>
              <a:gd name="connsiteX71" fmla="*/ 1111623 w 1389529"/>
              <a:gd name="connsiteY71" fmla="*/ 357299 h 1723995"/>
              <a:gd name="connsiteX72" fmla="*/ 1084729 w 1389529"/>
              <a:gd name="connsiteY72" fmla="*/ 330405 h 1723995"/>
              <a:gd name="connsiteX73" fmla="*/ 1057835 w 1389529"/>
              <a:gd name="connsiteY73" fmla="*/ 312476 h 1723995"/>
              <a:gd name="connsiteX74" fmla="*/ 1039906 w 1389529"/>
              <a:gd name="connsiteY74" fmla="*/ 294546 h 1723995"/>
              <a:gd name="connsiteX75" fmla="*/ 986118 w 1389529"/>
              <a:gd name="connsiteY75" fmla="*/ 258688 h 1723995"/>
              <a:gd name="connsiteX76" fmla="*/ 950259 w 1389529"/>
              <a:gd name="connsiteY76" fmla="*/ 231794 h 1723995"/>
              <a:gd name="connsiteX77" fmla="*/ 932329 w 1389529"/>
              <a:gd name="connsiteY77" fmla="*/ 213864 h 1723995"/>
              <a:gd name="connsiteX78" fmla="*/ 905435 w 1389529"/>
              <a:gd name="connsiteY78" fmla="*/ 204899 h 1723995"/>
              <a:gd name="connsiteX79" fmla="*/ 851647 w 1389529"/>
              <a:gd name="connsiteY79" fmla="*/ 169041 h 1723995"/>
              <a:gd name="connsiteX80" fmla="*/ 833718 w 1389529"/>
              <a:gd name="connsiteY80" fmla="*/ 151111 h 1723995"/>
              <a:gd name="connsiteX81" fmla="*/ 797859 w 1389529"/>
              <a:gd name="connsiteY81" fmla="*/ 142146 h 1723995"/>
              <a:gd name="connsiteX82" fmla="*/ 735106 w 1389529"/>
              <a:gd name="connsiteY82" fmla="*/ 115252 h 1723995"/>
              <a:gd name="connsiteX83" fmla="*/ 717176 w 1389529"/>
              <a:gd name="connsiteY83" fmla="*/ 97323 h 1723995"/>
              <a:gd name="connsiteX84" fmla="*/ 681318 w 1389529"/>
              <a:gd name="connsiteY84" fmla="*/ 79394 h 1723995"/>
              <a:gd name="connsiteX85" fmla="*/ 663388 w 1389529"/>
              <a:gd name="connsiteY85" fmla="*/ 61464 h 1723995"/>
              <a:gd name="connsiteX86" fmla="*/ 636494 w 1389529"/>
              <a:gd name="connsiteY86" fmla="*/ 43535 h 1723995"/>
              <a:gd name="connsiteX87" fmla="*/ 618565 w 1389529"/>
              <a:gd name="connsiteY87" fmla="*/ 25605 h 1723995"/>
              <a:gd name="connsiteX88" fmla="*/ 591671 w 1389529"/>
              <a:gd name="connsiteY88" fmla="*/ 7676 h 1723995"/>
              <a:gd name="connsiteX89" fmla="*/ 542906 w 1389529"/>
              <a:gd name="connsiteY89" fmla="*/ 15525 h 1723995"/>
              <a:gd name="connsiteX90" fmla="*/ 439561 w 1389529"/>
              <a:gd name="connsiteY90" fmla="*/ 65002 h 1723995"/>
              <a:gd name="connsiteX91" fmla="*/ 402619 w 1389529"/>
              <a:gd name="connsiteY91" fmla="*/ 94222 h 1723995"/>
              <a:gd name="connsiteX92" fmla="*/ 332186 w 1389529"/>
              <a:gd name="connsiteY92" fmla="*/ 145925 h 1723995"/>
              <a:gd name="connsiteX0" fmla="*/ 332186 w 1389529"/>
              <a:gd name="connsiteY0" fmla="*/ 145925 h 1723995"/>
              <a:gd name="connsiteX1" fmla="*/ 295735 w 1389529"/>
              <a:gd name="connsiteY1" fmla="*/ 187309 h 1723995"/>
              <a:gd name="connsiteX2" fmla="*/ 251995 w 1389529"/>
              <a:gd name="connsiteY2" fmla="*/ 233974 h 1723995"/>
              <a:gd name="connsiteX3" fmla="*/ 234065 w 1389529"/>
              <a:gd name="connsiteY3" fmla="*/ 251661 h 1723995"/>
              <a:gd name="connsiteX4" fmla="*/ 188158 w 1389529"/>
              <a:gd name="connsiteY4" fmla="*/ 303851 h 1723995"/>
              <a:gd name="connsiteX5" fmla="*/ 175253 w 1389529"/>
              <a:gd name="connsiteY5" fmla="*/ 332345 h 1723995"/>
              <a:gd name="connsiteX6" fmla="*/ 155650 w 1389529"/>
              <a:gd name="connsiteY6" fmla="*/ 348190 h 1723995"/>
              <a:gd name="connsiteX7" fmla="*/ 116541 w 1389529"/>
              <a:gd name="connsiteY7" fmla="*/ 312476 h 1723995"/>
              <a:gd name="connsiteX8" fmla="*/ 98612 w 1389529"/>
              <a:gd name="connsiteY8" fmla="*/ 339370 h 1723995"/>
              <a:gd name="connsiteX9" fmla="*/ 89647 w 1389529"/>
              <a:gd name="connsiteY9" fmla="*/ 366264 h 1723995"/>
              <a:gd name="connsiteX10" fmla="*/ 53788 w 1389529"/>
              <a:gd name="connsiteY10" fmla="*/ 420052 h 1723995"/>
              <a:gd name="connsiteX11" fmla="*/ 35859 w 1389529"/>
              <a:gd name="connsiteY11" fmla="*/ 446946 h 1723995"/>
              <a:gd name="connsiteX12" fmla="*/ 17929 w 1389529"/>
              <a:gd name="connsiteY12" fmla="*/ 500735 h 1723995"/>
              <a:gd name="connsiteX13" fmla="*/ 8965 w 1389529"/>
              <a:gd name="connsiteY13" fmla="*/ 572452 h 1723995"/>
              <a:gd name="connsiteX14" fmla="*/ 0 w 1389529"/>
              <a:gd name="connsiteY14" fmla="*/ 626241 h 1723995"/>
              <a:gd name="connsiteX15" fmla="*/ 8965 w 1389529"/>
              <a:gd name="connsiteY15" fmla="*/ 814499 h 1723995"/>
              <a:gd name="connsiteX16" fmla="*/ 26894 w 1389529"/>
              <a:gd name="connsiteY16" fmla="*/ 832429 h 1723995"/>
              <a:gd name="connsiteX17" fmla="*/ 35859 w 1389529"/>
              <a:gd name="connsiteY17" fmla="*/ 868288 h 1723995"/>
              <a:gd name="connsiteX18" fmla="*/ 53788 w 1389529"/>
              <a:gd name="connsiteY18" fmla="*/ 904146 h 1723995"/>
              <a:gd name="connsiteX19" fmla="*/ 62753 w 1389529"/>
              <a:gd name="connsiteY19" fmla="*/ 957935 h 1723995"/>
              <a:gd name="connsiteX20" fmla="*/ 80682 w 1389529"/>
              <a:gd name="connsiteY20" fmla="*/ 1011723 h 1723995"/>
              <a:gd name="connsiteX21" fmla="*/ 98612 w 1389529"/>
              <a:gd name="connsiteY21" fmla="*/ 1101370 h 1723995"/>
              <a:gd name="connsiteX22" fmla="*/ 107576 w 1389529"/>
              <a:gd name="connsiteY22" fmla="*/ 1128264 h 1723995"/>
              <a:gd name="connsiteX23" fmla="*/ 134471 w 1389529"/>
              <a:gd name="connsiteY23" fmla="*/ 1208946 h 1723995"/>
              <a:gd name="connsiteX24" fmla="*/ 152400 w 1389529"/>
              <a:gd name="connsiteY24" fmla="*/ 1262735 h 1723995"/>
              <a:gd name="connsiteX25" fmla="*/ 170329 w 1389529"/>
              <a:gd name="connsiteY25" fmla="*/ 1325488 h 1723995"/>
              <a:gd name="connsiteX26" fmla="*/ 197223 w 1389529"/>
              <a:gd name="connsiteY26" fmla="*/ 1442029 h 1723995"/>
              <a:gd name="connsiteX27" fmla="*/ 206188 w 1389529"/>
              <a:gd name="connsiteY27" fmla="*/ 1468923 h 1723995"/>
              <a:gd name="connsiteX28" fmla="*/ 224118 w 1389529"/>
              <a:gd name="connsiteY28" fmla="*/ 1486852 h 1723995"/>
              <a:gd name="connsiteX29" fmla="*/ 233082 w 1389529"/>
              <a:gd name="connsiteY29" fmla="*/ 1513746 h 1723995"/>
              <a:gd name="connsiteX30" fmla="*/ 251012 w 1389529"/>
              <a:gd name="connsiteY30" fmla="*/ 1531676 h 1723995"/>
              <a:gd name="connsiteX31" fmla="*/ 268941 w 1389529"/>
              <a:gd name="connsiteY31" fmla="*/ 1558570 h 1723995"/>
              <a:gd name="connsiteX32" fmla="*/ 277906 w 1389529"/>
              <a:gd name="connsiteY32" fmla="*/ 1594429 h 1723995"/>
              <a:gd name="connsiteX33" fmla="*/ 358588 w 1389529"/>
              <a:gd name="connsiteY33" fmla="*/ 1666146 h 1723995"/>
              <a:gd name="connsiteX34" fmla="*/ 376518 w 1389529"/>
              <a:gd name="connsiteY34" fmla="*/ 1684076 h 1723995"/>
              <a:gd name="connsiteX35" fmla="*/ 403412 w 1389529"/>
              <a:gd name="connsiteY35" fmla="*/ 1693041 h 1723995"/>
              <a:gd name="connsiteX36" fmla="*/ 466165 w 1389529"/>
              <a:gd name="connsiteY36" fmla="*/ 1719935 h 1723995"/>
              <a:gd name="connsiteX37" fmla="*/ 618565 w 1389529"/>
              <a:gd name="connsiteY37" fmla="*/ 1702005 h 1723995"/>
              <a:gd name="connsiteX38" fmla="*/ 645459 w 1389529"/>
              <a:gd name="connsiteY38" fmla="*/ 1693041 h 1723995"/>
              <a:gd name="connsiteX39" fmla="*/ 699247 w 1389529"/>
              <a:gd name="connsiteY39" fmla="*/ 1657182 h 1723995"/>
              <a:gd name="connsiteX40" fmla="*/ 735106 w 1389529"/>
              <a:gd name="connsiteY40" fmla="*/ 1621323 h 1723995"/>
              <a:gd name="connsiteX41" fmla="*/ 762000 w 1389529"/>
              <a:gd name="connsiteY41" fmla="*/ 1603394 h 1723995"/>
              <a:gd name="connsiteX42" fmla="*/ 797859 w 1389529"/>
              <a:gd name="connsiteY42" fmla="*/ 1567535 h 1723995"/>
              <a:gd name="connsiteX43" fmla="*/ 833718 w 1389529"/>
              <a:gd name="connsiteY43" fmla="*/ 1531676 h 1723995"/>
              <a:gd name="connsiteX44" fmla="*/ 851647 w 1389529"/>
              <a:gd name="connsiteY44" fmla="*/ 1513746 h 1723995"/>
              <a:gd name="connsiteX45" fmla="*/ 878541 w 1389529"/>
              <a:gd name="connsiteY45" fmla="*/ 1495817 h 1723995"/>
              <a:gd name="connsiteX46" fmla="*/ 896471 w 1389529"/>
              <a:gd name="connsiteY46" fmla="*/ 1477888 h 1723995"/>
              <a:gd name="connsiteX47" fmla="*/ 932329 w 1389529"/>
              <a:gd name="connsiteY47" fmla="*/ 1459958 h 1723995"/>
              <a:gd name="connsiteX48" fmla="*/ 950259 w 1389529"/>
              <a:gd name="connsiteY48" fmla="*/ 1442029 h 1723995"/>
              <a:gd name="connsiteX49" fmla="*/ 986118 w 1389529"/>
              <a:gd name="connsiteY49" fmla="*/ 1424099 h 1723995"/>
              <a:gd name="connsiteX50" fmla="*/ 1039906 w 1389529"/>
              <a:gd name="connsiteY50" fmla="*/ 1370311 h 1723995"/>
              <a:gd name="connsiteX51" fmla="*/ 1075765 w 1389529"/>
              <a:gd name="connsiteY51" fmla="*/ 1325488 h 1723995"/>
              <a:gd name="connsiteX52" fmla="*/ 1111623 w 1389529"/>
              <a:gd name="connsiteY52" fmla="*/ 1280664 h 1723995"/>
              <a:gd name="connsiteX53" fmla="*/ 1174376 w 1389529"/>
              <a:gd name="connsiteY53" fmla="*/ 1208946 h 1723995"/>
              <a:gd name="connsiteX54" fmla="*/ 1228165 w 1389529"/>
              <a:gd name="connsiteY54" fmla="*/ 1173088 h 1723995"/>
              <a:gd name="connsiteX55" fmla="*/ 1246094 w 1389529"/>
              <a:gd name="connsiteY55" fmla="*/ 1155158 h 1723995"/>
              <a:gd name="connsiteX56" fmla="*/ 1272988 w 1389529"/>
              <a:gd name="connsiteY56" fmla="*/ 1137229 h 1723995"/>
              <a:gd name="connsiteX57" fmla="*/ 1308847 w 1389529"/>
              <a:gd name="connsiteY57" fmla="*/ 1092405 h 1723995"/>
              <a:gd name="connsiteX58" fmla="*/ 1353671 w 1389529"/>
              <a:gd name="connsiteY58" fmla="*/ 1047582 h 1723995"/>
              <a:gd name="connsiteX59" fmla="*/ 1362635 w 1389529"/>
              <a:gd name="connsiteY59" fmla="*/ 1011723 h 1723995"/>
              <a:gd name="connsiteX60" fmla="*/ 1371600 w 1389529"/>
              <a:gd name="connsiteY60" fmla="*/ 984829 h 1723995"/>
              <a:gd name="connsiteX61" fmla="*/ 1389529 w 1389529"/>
              <a:gd name="connsiteY61" fmla="*/ 913111 h 1723995"/>
              <a:gd name="connsiteX62" fmla="*/ 1371600 w 1389529"/>
              <a:gd name="connsiteY62" fmla="*/ 760711 h 1723995"/>
              <a:gd name="connsiteX63" fmla="*/ 1344706 w 1389529"/>
              <a:gd name="connsiteY63" fmla="*/ 697958 h 1723995"/>
              <a:gd name="connsiteX64" fmla="*/ 1317812 w 1389529"/>
              <a:gd name="connsiteY64" fmla="*/ 635205 h 1723995"/>
              <a:gd name="connsiteX65" fmla="*/ 1308847 w 1389529"/>
              <a:gd name="connsiteY65" fmla="*/ 599346 h 1723995"/>
              <a:gd name="connsiteX66" fmla="*/ 1272988 w 1389529"/>
              <a:gd name="connsiteY66" fmla="*/ 545558 h 1723995"/>
              <a:gd name="connsiteX67" fmla="*/ 1255059 w 1389529"/>
              <a:gd name="connsiteY67" fmla="*/ 518664 h 1723995"/>
              <a:gd name="connsiteX68" fmla="*/ 1237129 w 1389529"/>
              <a:gd name="connsiteY68" fmla="*/ 500735 h 1723995"/>
              <a:gd name="connsiteX69" fmla="*/ 1201271 w 1389529"/>
              <a:gd name="connsiteY69" fmla="*/ 446946 h 1723995"/>
              <a:gd name="connsiteX70" fmla="*/ 1165412 w 1389529"/>
              <a:gd name="connsiteY70" fmla="*/ 402123 h 1723995"/>
              <a:gd name="connsiteX71" fmla="*/ 1111623 w 1389529"/>
              <a:gd name="connsiteY71" fmla="*/ 357299 h 1723995"/>
              <a:gd name="connsiteX72" fmla="*/ 1084729 w 1389529"/>
              <a:gd name="connsiteY72" fmla="*/ 330405 h 1723995"/>
              <a:gd name="connsiteX73" fmla="*/ 1057835 w 1389529"/>
              <a:gd name="connsiteY73" fmla="*/ 312476 h 1723995"/>
              <a:gd name="connsiteX74" fmla="*/ 1039906 w 1389529"/>
              <a:gd name="connsiteY74" fmla="*/ 294546 h 1723995"/>
              <a:gd name="connsiteX75" fmla="*/ 986118 w 1389529"/>
              <a:gd name="connsiteY75" fmla="*/ 258688 h 1723995"/>
              <a:gd name="connsiteX76" fmla="*/ 950259 w 1389529"/>
              <a:gd name="connsiteY76" fmla="*/ 231794 h 1723995"/>
              <a:gd name="connsiteX77" fmla="*/ 932329 w 1389529"/>
              <a:gd name="connsiteY77" fmla="*/ 213864 h 1723995"/>
              <a:gd name="connsiteX78" fmla="*/ 905435 w 1389529"/>
              <a:gd name="connsiteY78" fmla="*/ 204899 h 1723995"/>
              <a:gd name="connsiteX79" fmla="*/ 851647 w 1389529"/>
              <a:gd name="connsiteY79" fmla="*/ 169041 h 1723995"/>
              <a:gd name="connsiteX80" fmla="*/ 833718 w 1389529"/>
              <a:gd name="connsiteY80" fmla="*/ 151111 h 1723995"/>
              <a:gd name="connsiteX81" fmla="*/ 797859 w 1389529"/>
              <a:gd name="connsiteY81" fmla="*/ 142146 h 1723995"/>
              <a:gd name="connsiteX82" fmla="*/ 735106 w 1389529"/>
              <a:gd name="connsiteY82" fmla="*/ 115252 h 1723995"/>
              <a:gd name="connsiteX83" fmla="*/ 717176 w 1389529"/>
              <a:gd name="connsiteY83" fmla="*/ 97323 h 1723995"/>
              <a:gd name="connsiteX84" fmla="*/ 681318 w 1389529"/>
              <a:gd name="connsiteY84" fmla="*/ 79394 h 1723995"/>
              <a:gd name="connsiteX85" fmla="*/ 663388 w 1389529"/>
              <a:gd name="connsiteY85" fmla="*/ 61464 h 1723995"/>
              <a:gd name="connsiteX86" fmla="*/ 636494 w 1389529"/>
              <a:gd name="connsiteY86" fmla="*/ 43535 h 1723995"/>
              <a:gd name="connsiteX87" fmla="*/ 618565 w 1389529"/>
              <a:gd name="connsiteY87" fmla="*/ 25605 h 1723995"/>
              <a:gd name="connsiteX88" fmla="*/ 591671 w 1389529"/>
              <a:gd name="connsiteY88" fmla="*/ 7676 h 1723995"/>
              <a:gd name="connsiteX89" fmla="*/ 542906 w 1389529"/>
              <a:gd name="connsiteY89" fmla="*/ 15525 h 1723995"/>
              <a:gd name="connsiteX90" fmla="*/ 439561 w 1389529"/>
              <a:gd name="connsiteY90" fmla="*/ 65002 h 1723995"/>
              <a:gd name="connsiteX91" fmla="*/ 402619 w 1389529"/>
              <a:gd name="connsiteY91" fmla="*/ 94222 h 1723995"/>
              <a:gd name="connsiteX92" fmla="*/ 332186 w 1389529"/>
              <a:gd name="connsiteY92" fmla="*/ 145925 h 1723995"/>
              <a:gd name="connsiteX0" fmla="*/ 332186 w 1389529"/>
              <a:gd name="connsiteY0" fmla="*/ 145925 h 1723995"/>
              <a:gd name="connsiteX1" fmla="*/ 295735 w 1389529"/>
              <a:gd name="connsiteY1" fmla="*/ 187309 h 1723995"/>
              <a:gd name="connsiteX2" fmla="*/ 251995 w 1389529"/>
              <a:gd name="connsiteY2" fmla="*/ 233974 h 1723995"/>
              <a:gd name="connsiteX3" fmla="*/ 234065 w 1389529"/>
              <a:gd name="connsiteY3" fmla="*/ 251661 h 1723995"/>
              <a:gd name="connsiteX4" fmla="*/ 188158 w 1389529"/>
              <a:gd name="connsiteY4" fmla="*/ 303851 h 1723995"/>
              <a:gd name="connsiteX5" fmla="*/ 175253 w 1389529"/>
              <a:gd name="connsiteY5" fmla="*/ 332345 h 1723995"/>
              <a:gd name="connsiteX6" fmla="*/ 155650 w 1389529"/>
              <a:gd name="connsiteY6" fmla="*/ 348190 h 1723995"/>
              <a:gd name="connsiteX7" fmla="*/ 141660 w 1389529"/>
              <a:gd name="connsiteY7" fmla="*/ 373243 h 1723995"/>
              <a:gd name="connsiteX8" fmla="*/ 98612 w 1389529"/>
              <a:gd name="connsiteY8" fmla="*/ 339370 h 1723995"/>
              <a:gd name="connsiteX9" fmla="*/ 89647 w 1389529"/>
              <a:gd name="connsiteY9" fmla="*/ 366264 h 1723995"/>
              <a:gd name="connsiteX10" fmla="*/ 53788 w 1389529"/>
              <a:gd name="connsiteY10" fmla="*/ 420052 h 1723995"/>
              <a:gd name="connsiteX11" fmla="*/ 35859 w 1389529"/>
              <a:gd name="connsiteY11" fmla="*/ 446946 h 1723995"/>
              <a:gd name="connsiteX12" fmla="*/ 17929 w 1389529"/>
              <a:gd name="connsiteY12" fmla="*/ 500735 h 1723995"/>
              <a:gd name="connsiteX13" fmla="*/ 8965 w 1389529"/>
              <a:gd name="connsiteY13" fmla="*/ 572452 h 1723995"/>
              <a:gd name="connsiteX14" fmla="*/ 0 w 1389529"/>
              <a:gd name="connsiteY14" fmla="*/ 626241 h 1723995"/>
              <a:gd name="connsiteX15" fmla="*/ 8965 w 1389529"/>
              <a:gd name="connsiteY15" fmla="*/ 814499 h 1723995"/>
              <a:gd name="connsiteX16" fmla="*/ 26894 w 1389529"/>
              <a:gd name="connsiteY16" fmla="*/ 832429 h 1723995"/>
              <a:gd name="connsiteX17" fmla="*/ 35859 w 1389529"/>
              <a:gd name="connsiteY17" fmla="*/ 868288 h 1723995"/>
              <a:gd name="connsiteX18" fmla="*/ 53788 w 1389529"/>
              <a:gd name="connsiteY18" fmla="*/ 904146 h 1723995"/>
              <a:gd name="connsiteX19" fmla="*/ 62753 w 1389529"/>
              <a:gd name="connsiteY19" fmla="*/ 957935 h 1723995"/>
              <a:gd name="connsiteX20" fmla="*/ 80682 w 1389529"/>
              <a:gd name="connsiteY20" fmla="*/ 1011723 h 1723995"/>
              <a:gd name="connsiteX21" fmla="*/ 98612 w 1389529"/>
              <a:gd name="connsiteY21" fmla="*/ 1101370 h 1723995"/>
              <a:gd name="connsiteX22" fmla="*/ 107576 w 1389529"/>
              <a:gd name="connsiteY22" fmla="*/ 1128264 h 1723995"/>
              <a:gd name="connsiteX23" fmla="*/ 134471 w 1389529"/>
              <a:gd name="connsiteY23" fmla="*/ 1208946 h 1723995"/>
              <a:gd name="connsiteX24" fmla="*/ 152400 w 1389529"/>
              <a:gd name="connsiteY24" fmla="*/ 1262735 h 1723995"/>
              <a:gd name="connsiteX25" fmla="*/ 170329 w 1389529"/>
              <a:gd name="connsiteY25" fmla="*/ 1325488 h 1723995"/>
              <a:gd name="connsiteX26" fmla="*/ 197223 w 1389529"/>
              <a:gd name="connsiteY26" fmla="*/ 1442029 h 1723995"/>
              <a:gd name="connsiteX27" fmla="*/ 206188 w 1389529"/>
              <a:gd name="connsiteY27" fmla="*/ 1468923 h 1723995"/>
              <a:gd name="connsiteX28" fmla="*/ 224118 w 1389529"/>
              <a:gd name="connsiteY28" fmla="*/ 1486852 h 1723995"/>
              <a:gd name="connsiteX29" fmla="*/ 233082 w 1389529"/>
              <a:gd name="connsiteY29" fmla="*/ 1513746 h 1723995"/>
              <a:gd name="connsiteX30" fmla="*/ 251012 w 1389529"/>
              <a:gd name="connsiteY30" fmla="*/ 1531676 h 1723995"/>
              <a:gd name="connsiteX31" fmla="*/ 268941 w 1389529"/>
              <a:gd name="connsiteY31" fmla="*/ 1558570 h 1723995"/>
              <a:gd name="connsiteX32" fmla="*/ 277906 w 1389529"/>
              <a:gd name="connsiteY32" fmla="*/ 1594429 h 1723995"/>
              <a:gd name="connsiteX33" fmla="*/ 358588 w 1389529"/>
              <a:gd name="connsiteY33" fmla="*/ 1666146 h 1723995"/>
              <a:gd name="connsiteX34" fmla="*/ 376518 w 1389529"/>
              <a:gd name="connsiteY34" fmla="*/ 1684076 h 1723995"/>
              <a:gd name="connsiteX35" fmla="*/ 403412 w 1389529"/>
              <a:gd name="connsiteY35" fmla="*/ 1693041 h 1723995"/>
              <a:gd name="connsiteX36" fmla="*/ 466165 w 1389529"/>
              <a:gd name="connsiteY36" fmla="*/ 1719935 h 1723995"/>
              <a:gd name="connsiteX37" fmla="*/ 618565 w 1389529"/>
              <a:gd name="connsiteY37" fmla="*/ 1702005 h 1723995"/>
              <a:gd name="connsiteX38" fmla="*/ 645459 w 1389529"/>
              <a:gd name="connsiteY38" fmla="*/ 1693041 h 1723995"/>
              <a:gd name="connsiteX39" fmla="*/ 699247 w 1389529"/>
              <a:gd name="connsiteY39" fmla="*/ 1657182 h 1723995"/>
              <a:gd name="connsiteX40" fmla="*/ 735106 w 1389529"/>
              <a:gd name="connsiteY40" fmla="*/ 1621323 h 1723995"/>
              <a:gd name="connsiteX41" fmla="*/ 762000 w 1389529"/>
              <a:gd name="connsiteY41" fmla="*/ 1603394 h 1723995"/>
              <a:gd name="connsiteX42" fmla="*/ 797859 w 1389529"/>
              <a:gd name="connsiteY42" fmla="*/ 1567535 h 1723995"/>
              <a:gd name="connsiteX43" fmla="*/ 833718 w 1389529"/>
              <a:gd name="connsiteY43" fmla="*/ 1531676 h 1723995"/>
              <a:gd name="connsiteX44" fmla="*/ 851647 w 1389529"/>
              <a:gd name="connsiteY44" fmla="*/ 1513746 h 1723995"/>
              <a:gd name="connsiteX45" fmla="*/ 878541 w 1389529"/>
              <a:gd name="connsiteY45" fmla="*/ 1495817 h 1723995"/>
              <a:gd name="connsiteX46" fmla="*/ 896471 w 1389529"/>
              <a:gd name="connsiteY46" fmla="*/ 1477888 h 1723995"/>
              <a:gd name="connsiteX47" fmla="*/ 932329 w 1389529"/>
              <a:gd name="connsiteY47" fmla="*/ 1459958 h 1723995"/>
              <a:gd name="connsiteX48" fmla="*/ 950259 w 1389529"/>
              <a:gd name="connsiteY48" fmla="*/ 1442029 h 1723995"/>
              <a:gd name="connsiteX49" fmla="*/ 986118 w 1389529"/>
              <a:gd name="connsiteY49" fmla="*/ 1424099 h 1723995"/>
              <a:gd name="connsiteX50" fmla="*/ 1039906 w 1389529"/>
              <a:gd name="connsiteY50" fmla="*/ 1370311 h 1723995"/>
              <a:gd name="connsiteX51" fmla="*/ 1075765 w 1389529"/>
              <a:gd name="connsiteY51" fmla="*/ 1325488 h 1723995"/>
              <a:gd name="connsiteX52" fmla="*/ 1111623 w 1389529"/>
              <a:gd name="connsiteY52" fmla="*/ 1280664 h 1723995"/>
              <a:gd name="connsiteX53" fmla="*/ 1174376 w 1389529"/>
              <a:gd name="connsiteY53" fmla="*/ 1208946 h 1723995"/>
              <a:gd name="connsiteX54" fmla="*/ 1228165 w 1389529"/>
              <a:gd name="connsiteY54" fmla="*/ 1173088 h 1723995"/>
              <a:gd name="connsiteX55" fmla="*/ 1246094 w 1389529"/>
              <a:gd name="connsiteY55" fmla="*/ 1155158 h 1723995"/>
              <a:gd name="connsiteX56" fmla="*/ 1272988 w 1389529"/>
              <a:gd name="connsiteY56" fmla="*/ 1137229 h 1723995"/>
              <a:gd name="connsiteX57" fmla="*/ 1308847 w 1389529"/>
              <a:gd name="connsiteY57" fmla="*/ 1092405 h 1723995"/>
              <a:gd name="connsiteX58" fmla="*/ 1353671 w 1389529"/>
              <a:gd name="connsiteY58" fmla="*/ 1047582 h 1723995"/>
              <a:gd name="connsiteX59" fmla="*/ 1362635 w 1389529"/>
              <a:gd name="connsiteY59" fmla="*/ 1011723 h 1723995"/>
              <a:gd name="connsiteX60" fmla="*/ 1371600 w 1389529"/>
              <a:gd name="connsiteY60" fmla="*/ 984829 h 1723995"/>
              <a:gd name="connsiteX61" fmla="*/ 1389529 w 1389529"/>
              <a:gd name="connsiteY61" fmla="*/ 913111 h 1723995"/>
              <a:gd name="connsiteX62" fmla="*/ 1371600 w 1389529"/>
              <a:gd name="connsiteY62" fmla="*/ 760711 h 1723995"/>
              <a:gd name="connsiteX63" fmla="*/ 1344706 w 1389529"/>
              <a:gd name="connsiteY63" fmla="*/ 697958 h 1723995"/>
              <a:gd name="connsiteX64" fmla="*/ 1317812 w 1389529"/>
              <a:gd name="connsiteY64" fmla="*/ 635205 h 1723995"/>
              <a:gd name="connsiteX65" fmla="*/ 1308847 w 1389529"/>
              <a:gd name="connsiteY65" fmla="*/ 599346 h 1723995"/>
              <a:gd name="connsiteX66" fmla="*/ 1272988 w 1389529"/>
              <a:gd name="connsiteY66" fmla="*/ 545558 h 1723995"/>
              <a:gd name="connsiteX67" fmla="*/ 1255059 w 1389529"/>
              <a:gd name="connsiteY67" fmla="*/ 518664 h 1723995"/>
              <a:gd name="connsiteX68" fmla="*/ 1237129 w 1389529"/>
              <a:gd name="connsiteY68" fmla="*/ 500735 h 1723995"/>
              <a:gd name="connsiteX69" fmla="*/ 1201271 w 1389529"/>
              <a:gd name="connsiteY69" fmla="*/ 446946 h 1723995"/>
              <a:gd name="connsiteX70" fmla="*/ 1165412 w 1389529"/>
              <a:gd name="connsiteY70" fmla="*/ 402123 h 1723995"/>
              <a:gd name="connsiteX71" fmla="*/ 1111623 w 1389529"/>
              <a:gd name="connsiteY71" fmla="*/ 357299 h 1723995"/>
              <a:gd name="connsiteX72" fmla="*/ 1084729 w 1389529"/>
              <a:gd name="connsiteY72" fmla="*/ 330405 h 1723995"/>
              <a:gd name="connsiteX73" fmla="*/ 1057835 w 1389529"/>
              <a:gd name="connsiteY73" fmla="*/ 312476 h 1723995"/>
              <a:gd name="connsiteX74" fmla="*/ 1039906 w 1389529"/>
              <a:gd name="connsiteY74" fmla="*/ 294546 h 1723995"/>
              <a:gd name="connsiteX75" fmla="*/ 986118 w 1389529"/>
              <a:gd name="connsiteY75" fmla="*/ 258688 h 1723995"/>
              <a:gd name="connsiteX76" fmla="*/ 950259 w 1389529"/>
              <a:gd name="connsiteY76" fmla="*/ 231794 h 1723995"/>
              <a:gd name="connsiteX77" fmla="*/ 932329 w 1389529"/>
              <a:gd name="connsiteY77" fmla="*/ 213864 h 1723995"/>
              <a:gd name="connsiteX78" fmla="*/ 905435 w 1389529"/>
              <a:gd name="connsiteY78" fmla="*/ 204899 h 1723995"/>
              <a:gd name="connsiteX79" fmla="*/ 851647 w 1389529"/>
              <a:gd name="connsiteY79" fmla="*/ 169041 h 1723995"/>
              <a:gd name="connsiteX80" fmla="*/ 833718 w 1389529"/>
              <a:gd name="connsiteY80" fmla="*/ 151111 h 1723995"/>
              <a:gd name="connsiteX81" fmla="*/ 797859 w 1389529"/>
              <a:gd name="connsiteY81" fmla="*/ 142146 h 1723995"/>
              <a:gd name="connsiteX82" fmla="*/ 735106 w 1389529"/>
              <a:gd name="connsiteY82" fmla="*/ 115252 h 1723995"/>
              <a:gd name="connsiteX83" fmla="*/ 717176 w 1389529"/>
              <a:gd name="connsiteY83" fmla="*/ 97323 h 1723995"/>
              <a:gd name="connsiteX84" fmla="*/ 681318 w 1389529"/>
              <a:gd name="connsiteY84" fmla="*/ 79394 h 1723995"/>
              <a:gd name="connsiteX85" fmla="*/ 663388 w 1389529"/>
              <a:gd name="connsiteY85" fmla="*/ 61464 h 1723995"/>
              <a:gd name="connsiteX86" fmla="*/ 636494 w 1389529"/>
              <a:gd name="connsiteY86" fmla="*/ 43535 h 1723995"/>
              <a:gd name="connsiteX87" fmla="*/ 618565 w 1389529"/>
              <a:gd name="connsiteY87" fmla="*/ 25605 h 1723995"/>
              <a:gd name="connsiteX88" fmla="*/ 591671 w 1389529"/>
              <a:gd name="connsiteY88" fmla="*/ 7676 h 1723995"/>
              <a:gd name="connsiteX89" fmla="*/ 542906 w 1389529"/>
              <a:gd name="connsiteY89" fmla="*/ 15525 h 1723995"/>
              <a:gd name="connsiteX90" fmla="*/ 439561 w 1389529"/>
              <a:gd name="connsiteY90" fmla="*/ 65002 h 1723995"/>
              <a:gd name="connsiteX91" fmla="*/ 402619 w 1389529"/>
              <a:gd name="connsiteY91" fmla="*/ 94222 h 1723995"/>
              <a:gd name="connsiteX92" fmla="*/ 332186 w 1389529"/>
              <a:gd name="connsiteY92" fmla="*/ 145925 h 1723995"/>
              <a:gd name="connsiteX0" fmla="*/ 332186 w 1389529"/>
              <a:gd name="connsiteY0" fmla="*/ 145925 h 1723995"/>
              <a:gd name="connsiteX1" fmla="*/ 295735 w 1389529"/>
              <a:gd name="connsiteY1" fmla="*/ 187309 h 1723995"/>
              <a:gd name="connsiteX2" fmla="*/ 251995 w 1389529"/>
              <a:gd name="connsiteY2" fmla="*/ 233974 h 1723995"/>
              <a:gd name="connsiteX3" fmla="*/ 234065 w 1389529"/>
              <a:gd name="connsiteY3" fmla="*/ 251661 h 1723995"/>
              <a:gd name="connsiteX4" fmla="*/ 188158 w 1389529"/>
              <a:gd name="connsiteY4" fmla="*/ 303851 h 1723995"/>
              <a:gd name="connsiteX5" fmla="*/ 175253 w 1389529"/>
              <a:gd name="connsiteY5" fmla="*/ 332345 h 1723995"/>
              <a:gd name="connsiteX6" fmla="*/ 155650 w 1389529"/>
              <a:gd name="connsiteY6" fmla="*/ 348190 h 1723995"/>
              <a:gd name="connsiteX7" fmla="*/ 141660 w 1389529"/>
              <a:gd name="connsiteY7" fmla="*/ 373243 h 1723995"/>
              <a:gd name="connsiteX8" fmla="*/ 120382 w 1389529"/>
              <a:gd name="connsiteY8" fmla="*/ 396453 h 1723995"/>
              <a:gd name="connsiteX9" fmla="*/ 89647 w 1389529"/>
              <a:gd name="connsiteY9" fmla="*/ 366264 h 1723995"/>
              <a:gd name="connsiteX10" fmla="*/ 53788 w 1389529"/>
              <a:gd name="connsiteY10" fmla="*/ 420052 h 1723995"/>
              <a:gd name="connsiteX11" fmla="*/ 35859 w 1389529"/>
              <a:gd name="connsiteY11" fmla="*/ 446946 h 1723995"/>
              <a:gd name="connsiteX12" fmla="*/ 17929 w 1389529"/>
              <a:gd name="connsiteY12" fmla="*/ 500735 h 1723995"/>
              <a:gd name="connsiteX13" fmla="*/ 8965 w 1389529"/>
              <a:gd name="connsiteY13" fmla="*/ 572452 h 1723995"/>
              <a:gd name="connsiteX14" fmla="*/ 0 w 1389529"/>
              <a:gd name="connsiteY14" fmla="*/ 626241 h 1723995"/>
              <a:gd name="connsiteX15" fmla="*/ 8965 w 1389529"/>
              <a:gd name="connsiteY15" fmla="*/ 814499 h 1723995"/>
              <a:gd name="connsiteX16" fmla="*/ 26894 w 1389529"/>
              <a:gd name="connsiteY16" fmla="*/ 832429 h 1723995"/>
              <a:gd name="connsiteX17" fmla="*/ 35859 w 1389529"/>
              <a:gd name="connsiteY17" fmla="*/ 868288 h 1723995"/>
              <a:gd name="connsiteX18" fmla="*/ 53788 w 1389529"/>
              <a:gd name="connsiteY18" fmla="*/ 904146 h 1723995"/>
              <a:gd name="connsiteX19" fmla="*/ 62753 w 1389529"/>
              <a:gd name="connsiteY19" fmla="*/ 957935 h 1723995"/>
              <a:gd name="connsiteX20" fmla="*/ 80682 w 1389529"/>
              <a:gd name="connsiteY20" fmla="*/ 1011723 h 1723995"/>
              <a:gd name="connsiteX21" fmla="*/ 98612 w 1389529"/>
              <a:gd name="connsiteY21" fmla="*/ 1101370 h 1723995"/>
              <a:gd name="connsiteX22" fmla="*/ 107576 w 1389529"/>
              <a:gd name="connsiteY22" fmla="*/ 1128264 h 1723995"/>
              <a:gd name="connsiteX23" fmla="*/ 134471 w 1389529"/>
              <a:gd name="connsiteY23" fmla="*/ 1208946 h 1723995"/>
              <a:gd name="connsiteX24" fmla="*/ 152400 w 1389529"/>
              <a:gd name="connsiteY24" fmla="*/ 1262735 h 1723995"/>
              <a:gd name="connsiteX25" fmla="*/ 170329 w 1389529"/>
              <a:gd name="connsiteY25" fmla="*/ 1325488 h 1723995"/>
              <a:gd name="connsiteX26" fmla="*/ 197223 w 1389529"/>
              <a:gd name="connsiteY26" fmla="*/ 1442029 h 1723995"/>
              <a:gd name="connsiteX27" fmla="*/ 206188 w 1389529"/>
              <a:gd name="connsiteY27" fmla="*/ 1468923 h 1723995"/>
              <a:gd name="connsiteX28" fmla="*/ 224118 w 1389529"/>
              <a:gd name="connsiteY28" fmla="*/ 1486852 h 1723995"/>
              <a:gd name="connsiteX29" fmla="*/ 233082 w 1389529"/>
              <a:gd name="connsiteY29" fmla="*/ 1513746 h 1723995"/>
              <a:gd name="connsiteX30" fmla="*/ 251012 w 1389529"/>
              <a:gd name="connsiteY30" fmla="*/ 1531676 h 1723995"/>
              <a:gd name="connsiteX31" fmla="*/ 268941 w 1389529"/>
              <a:gd name="connsiteY31" fmla="*/ 1558570 h 1723995"/>
              <a:gd name="connsiteX32" fmla="*/ 277906 w 1389529"/>
              <a:gd name="connsiteY32" fmla="*/ 1594429 h 1723995"/>
              <a:gd name="connsiteX33" fmla="*/ 358588 w 1389529"/>
              <a:gd name="connsiteY33" fmla="*/ 1666146 h 1723995"/>
              <a:gd name="connsiteX34" fmla="*/ 376518 w 1389529"/>
              <a:gd name="connsiteY34" fmla="*/ 1684076 h 1723995"/>
              <a:gd name="connsiteX35" fmla="*/ 403412 w 1389529"/>
              <a:gd name="connsiteY35" fmla="*/ 1693041 h 1723995"/>
              <a:gd name="connsiteX36" fmla="*/ 466165 w 1389529"/>
              <a:gd name="connsiteY36" fmla="*/ 1719935 h 1723995"/>
              <a:gd name="connsiteX37" fmla="*/ 618565 w 1389529"/>
              <a:gd name="connsiteY37" fmla="*/ 1702005 h 1723995"/>
              <a:gd name="connsiteX38" fmla="*/ 645459 w 1389529"/>
              <a:gd name="connsiteY38" fmla="*/ 1693041 h 1723995"/>
              <a:gd name="connsiteX39" fmla="*/ 699247 w 1389529"/>
              <a:gd name="connsiteY39" fmla="*/ 1657182 h 1723995"/>
              <a:gd name="connsiteX40" fmla="*/ 735106 w 1389529"/>
              <a:gd name="connsiteY40" fmla="*/ 1621323 h 1723995"/>
              <a:gd name="connsiteX41" fmla="*/ 762000 w 1389529"/>
              <a:gd name="connsiteY41" fmla="*/ 1603394 h 1723995"/>
              <a:gd name="connsiteX42" fmla="*/ 797859 w 1389529"/>
              <a:gd name="connsiteY42" fmla="*/ 1567535 h 1723995"/>
              <a:gd name="connsiteX43" fmla="*/ 833718 w 1389529"/>
              <a:gd name="connsiteY43" fmla="*/ 1531676 h 1723995"/>
              <a:gd name="connsiteX44" fmla="*/ 851647 w 1389529"/>
              <a:gd name="connsiteY44" fmla="*/ 1513746 h 1723995"/>
              <a:gd name="connsiteX45" fmla="*/ 878541 w 1389529"/>
              <a:gd name="connsiteY45" fmla="*/ 1495817 h 1723995"/>
              <a:gd name="connsiteX46" fmla="*/ 896471 w 1389529"/>
              <a:gd name="connsiteY46" fmla="*/ 1477888 h 1723995"/>
              <a:gd name="connsiteX47" fmla="*/ 932329 w 1389529"/>
              <a:gd name="connsiteY47" fmla="*/ 1459958 h 1723995"/>
              <a:gd name="connsiteX48" fmla="*/ 950259 w 1389529"/>
              <a:gd name="connsiteY48" fmla="*/ 1442029 h 1723995"/>
              <a:gd name="connsiteX49" fmla="*/ 986118 w 1389529"/>
              <a:gd name="connsiteY49" fmla="*/ 1424099 h 1723995"/>
              <a:gd name="connsiteX50" fmla="*/ 1039906 w 1389529"/>
              <a:gd name="connsiteY50" fmla="*/ 1370311 h 1723995"/>
              <a:gd name="connsiteX51" fmla="*/ 1075765 w 1389529"/>
              <a:gd name="connsiteY51" fmla="*/ 1325488 h 1723995"/>
              <a:gd name="connsiteX52" fmla="*/ 1111623 w 1389529"/>
              <a:gd name="connsiteY52" fmla="*/ 1280664 h 1723995"/>
              <a:gd name="connsiteX53" fmla="*/ 1174376 w 1389529"/>
              <a:gd name="connsiteY53" fmla="*/ 1208946 h 1723995"/>
              <a:gd name="connsiteX54" fmla="*/ 1228165 w 1389529"/>
              <a:gd name="connsiteY54" fmla="*/ 1173088 h 1723995"/>
              <a:gd name="connsiteX55" fmla="*/ 1246094 w 1389529"/>
              <a:gd name="connsiteY55" fmla="*/ 1155158 h 1723995"/>
              <a:gd name="connsiteX56" fmla="*/ 1272988 w 1389529"/>
              <a:gd name="connsiteY56" fmla="*/ 1137229 h 1723995"/>
              <a:gd name="connsiteX57" fmla="*/ 1308847 w 1389529"/>
              <a:gd name="connsiteY57" fmla="*/ 1092405 h 1723995"/>
              <a:gd name="connsiteX58" fmla="*/ 1353671 w 1389529"/>
              <a:gd name="connsiteY58" fmla="*/ 1047582 h 1723995"/>
              <a:gd name="connsiteX59" fmla="*/ 1362635 w 1389529"/>
              <a:gd name="connsiteY59" fmla="*/ 1011723 h 1723995"/>
              <a:gd name="connsiteX60" fmla="*/ 1371600 w 1389529"/>
              <a:gd name="connsiteY60" fmla="*/ 984829 h 1723995"/>
              <a:gd name="connsiteX61" fmla="*/ 1389529 w 1389529"/>
              <a:gd name="connsiteY61" fmla="*/ 913111 h 1723995"/>
              <a:gd name="connsiteX62" fmla="*/ 1371600 w 1389529"/>
              <a:gd name="connsiteY62" fmla="*/ 760711 h 1723995"/>
              <a:gd name="connsiteX63" fmla="*/ 1344706 w 1389529"/>
              <a:gd name="connsiteY63" fmla="*/ 697958 h 1723995"/>
              <a:gd name="connsiteX64" fmla="*/ 1317812 w 1389529"/>
              <a:gd name="connsiteY64" fmla="*/ 635205 h 1723995"/>
              <a:gd name="connsiteX65" fmla="*/ 1308847 w 1389529"/>
              <a:gd name="connsiteY65" fmla="*/ 599346 h 1723995"/>
              <a:gd name="connsiteX66" fmla="*/ 1272988 w 1389529"/>
              <a:gd name="connsiteY66" fmla="*/ 545558 h 1723995"/>
              <a:gd name="connsiteX67" fmla="*/ 1255059 w 1389529"/>
              <a:gd name="connsiteY67" fmla="*/ 518664 h 1723995"/>
              <a:gd name="connsiteX68" fmla="*/ 1237129 w 1389529"/>
              <a:gd name="connsiteY68" fmla="*/ 500735 h 1723995"/>
              <a:gd name="connsiteX69" fmla="*/ 1201271 w 1389529"/>
              <a:gd name="connsiteY69" fmla="*/ 446946 h 1723995"/>
              <a:gd name="connsiteX70" fmla="*/ 1165412 w 1389529"/>
              <a:gd name="connsiteY70" fmla="*/ 402123 h 1723995"/>
              <a:gd name="connsiteX71" fmla="*/ 1111623 w 1389529"/>
              <a:gd name="connsiteY71" fmla="*/ 357299 h 1723995"/>
              <a:gd name="connsiteX72" fmla="*/ 1084729 w 1389529"/>
              <a:gd name="connsiteY72" fmla="*/ 330405 h 1723995"/>
              <a:gd name="connsiteX73" fmla="*/ 1057835 w 1389529"/>
              <a:gd name="connsiteY73" fmla="*/ 312476 h 1723995"/>
              <a:gd name="connsiteX74" fmla="*/ 1039906 w 1389529"/>
              <a:gd name="connsiteY74" fmla="*/ 294546 h 1723995"/>
              <a:gd name="connsiteX75" fmla="*/ 986118 w 1389529"/>
              <a:gd name="connsiteY75" fmla="*/ 258688 h 1723995"/>
              <a:gd name="connsiteX76" fmla="*/ 950259 w 1389529"/>
              <a:gd name="connsiteY76" fmla="*/ 231794 h 1723995"/>
              <a:gd name="connsiteX77" fmla="*/ 932329 w 1389529"/>
              <a:gd name="connsiteY77" fmla="*/ 213864 h 1723995"/>
              <a:gd name="connsiteX78" fmla="*/ 905435 w 1389529"/>
              <a:gd name="connsiteY78" fmla="*/ 204899 h 1723995"/>
              <a:gd name="connsiteX79" fmla="*/ 851647 w 1389529"/>
              <a:gd name="connsiteY79" fmla="*/ 169041 h 1723995"/>
              <a:gd name="connsiteX80" fmla="*/ 833718 w 1389529"/>
              <a:gd name="connsiteY80" fmla="*/ 151111 h 1723995"/>
              <a:gd name="connsiteX81" fmla="*/ 797859 w 1389529"/>
              <a:gd name="connsiteY81" fmla="*/ 142146 h 1723995"/>
              <a:gd name="connsiteX82" fmla="*/ 735106 w 1389529"/>
              <a:gd name="connsiteY82" fmla="*/ 115252 h 1723995"/>
              <a:gd name="connsiteX83" fmla="*/ 717176 w 1389529"/>
              <a:gd name="connsiteY83" fmla="*/ 97323 h 1723995"/>
              <a:gd name="connsiteX84" fmla="*/ 681318 w 1389529"/>
              <a:gd name="connsiteY84" fmla="*/ 79394 h 1723995"/>
              <a:gd name="connsiteX85" fmla="*/ 663388 w 1389529"/>
              <a:gd name="connsiteY85" fmla="*/ 61464 h 1723995"/>
              <a:gd name="connsiteX86" fmla="*/ 636494 w 1389529"/>
              <a:gd name="connsiteY86" fmla="*/ 43535 h 1723995"/>
              <a:gd name="connsiteX87" fmla="*/ 618565 w 1389529"/>
              <a:gd name="connsiteY87" fmla="*/ 25605 h 1723995"/>
              <a:gd name="connsiteX88" fmla="*/ 591671 w 1389529"/>
              <a:gd name="connsiteY88" fmla="*/ 7676 h 1723995"/>
              <a:gd name="connsiteX89" fmla="*/ 542906 w 1389529"/>
              <a:gd name="connsiteY89" fmla="*/ 15525 h 1723995"/>
              <a:gd name="connsiteX90" fmla="*/ 439561 w 1389529"/>
              <a:gd name="connsiteY90" fmla="*/ 65002 h 1723995"/>
              <a:gd name="connsiteX91" fmla="*/ 402619 w 1389529"/>
              <a:gd name="connsiteY91" fmla="*/ 94222 h 1723995"/>
              <a:gd name="connsiteX92" fmla="*/ 332186 w 1389529"/>
              <a:gd name="connsiteY92" fmla="*/ 145925 h 1723995"/>
              <a:gd name="connsiteX0" fmla="*/ 332186 w 1389529"/>
              <a:gd name="connsiteY0" fmla="*/ 145925 h 1723995"/>
              <a:gd name="connsiteX1" fmla="*/ 295735 w 1389529"/>
              <a:gd name="connsiteY1" fmla="*/ 187309 h 1723995"/>
              <a:gd name="connsiteX2" fmla="*/ 251995 w 1389529"/>
              <a:gd name="connsiteY2" fmla="*/ 233974 h 1723995"/>
              <a:gd name="connsiteX3" fmla="*/ 234065 w 1389529"/>
              <a:gd name="connsiteY3" fmla="*/ 251661 h 1723995"/>
              <a:gd name="connsiteX4" fmla="*/ 188158 w 1389529"/>
              <a:gd name="connsiteY4" fmla="*/ 303851 h 1723995"/>
              <a:gd name="connsiteX5" fmla="*/ 175253 w 1389529"/>
              <a:gd name="connsiteY5" fmla="*/ 332345 h 1723995"/>
              <a:gd name="connsiteX6" fmla="*/ 155650 w 1389529"/>
              <a:gd name="connsiteY6" fmla="*/ 348190 h 1723995"/>
              <a:gd name="connsiteX7" fmla="*/ 141660 w 1389529"/>
              <a:gd name="connsiteY7" fmla="*/ 373243 h 1723995"/>
              <a:gd name="connsiteX8" fmla="*/ 120382 w 1389529"/>
              <a:gd name="connsiteY8" fmla="*/ 396453 h 1723995"/>
              <a:gd name="connsiteX9" fmla="*/ 104718 w 1389529"/>
              <a:gd name="connsiteY9" fmla="*/ 425189 h 1723995"/>
              <a:gd name="connsiteX10" fmla="*/ 53788 w 1389529"/>
              <a:gd name="connsiteY10" fmla="*/ 420052 h 1723995"/>
              <a:gd name="connsiteX11" fmla="*/ 35859 w 1389529"/>
              <a:gd name="connsiteY11" fmla="*/ 446946 h 1723995"/>
              <a:gd name="connsiteX12" fmla="*/ 17929 w 1389529"/>
              <a:gd name="connsiteY12" fmla="*/ 500735 h 1723995"/>
              <a:gd name="connsiteX13" fmla="*/ 8965 w 1389529"/>
              <a:gd name="connsiteY13" fmla="*/ 572452 h 1723995"/>
              <a:gd name="connsiteX14" fmla="*/ 0 w 1389529"/>
              <a:gd name="connsiteY14" fmla="*/ 626241 h 1723995"/>
              <a:gd name="connsiteX15" fmla="*/ 8965 w 1389529"/>
              <a:gd name="connsiteY15" fmla="*/ 814499 h 1723995"/>
              <a:gd name="connsiteX16" fmla="*/ 26894 w 1389529"/>
              <a:gd name="connsiteY16" fmla="*/ 832429 h 1723995"/>
              <a:gd name="connsiteX17" fmla="*/ 35859 w 1389529"/>
              <a:gd name="connsiteY17" fmla="*/ 868288 h 1723995"/>
              <a:gd name="connsiteX18" fmla="*/ 53788 w 1389529"/>
              <a:gd name="connsiteY18" fmla="*/ 904146 h 1723995"/>
              <a:gd name="connsiteX19" fmla="*/ 62753 w 1389529"/>
              <a:gd name="connsiteY19" fmla="*/ 957935 h 1723995"/>
              <a:gd name="connsiteX20" fmla="*/ 80682 w 1389529"/>
              <a:gd name="connsiteY20" fmla="*/ 1011723 h 1723995"/>
              <a:gd name="connsiteX21" fmla="*/ 98612 w 1389529"/>
              <a:gd name="connsiteY21" fmla="*/ 1101370 h 1723995"/>
              <a:gd name="connsiteX22" fmla="*/ 107576 w 1389529"/>
              <a:gd name="connsiteY22" fmla="*/ 1128264 h 1723995"/>
              <a:gd name="connsiteX23" fmla="*/ 134471 w 1389529"/>
              <a:gd name="connsiteY23" fmla="*/ 1208946 h 1723995"/>
              <a:gd name="connsiteX24" fmla="*/ 152400 w 1389529"/>
              <a:gd name="connsiteY24" fmla="*/ 1262735 h 1723995"/>
              <a:gd name="connsiteX25" fmla="*/ 170329 w 1389529"/>
              <a:gd name="connsiteY25" fmla="*/ 1325488 h 1723995"/>
              <a:gd name="connsiteX26" fmla="*/ 197223 w 1389529"/>
              <a:gd name="connsiteY26" fmla="*/ 1442029 h 1723995"/>
              <a:gd name="connsiteX27" fmla="*/ 206188 w 1389529"/>
              <a:gd name="connsiteY27" fmla="*/ 1468923 h 1723995"/>
              <a:gd name="connsiteX28" fmla="*/ 224118 w 1389529"/>
              <a:gd name="connsiteY28" fmla="*/ 1486852 h 1723995"/>
              <a:gd name="connsiteX29" fmla="*/ 233082 w 1389529"/>
              <a:gd name="connsiteY29" fmla="*/ 1513746 h 1723995"/>
              <a:gd name="connsiteX30" fmla="*/ 251012 w 1389529"/>
              <a:gd name="connsiteY30" fmla="*/ 1531676 h 1723995"/>
              <a:gd name="connsiteX31" fmla="*/ 268941 w 1389529"/>
              <a:gd name="connsiteY31" fmla="*/ 1558570 h 1723995"/>
              <a:gd name="connsiteX32" fmla="*/ 277906 w 1389529"/>
              <a:gd name="connsiteY32" fmla="*/ 1594429 h 1723995"/>
              <a:gd name="connsiteX33" fmla="*/ 358588 w 1389529"/>
              <a:gd name="connsiteY33" fmla="*/ 1666146 h 1723995"/>
              <a:gd name="connsiteX34" fmla="*/ 376518 w 1389529"/>
              <a:gd name="connsiteY34" fmla="*/ 1684076 h 1723995"/>
              <a:gd name="connsiteX35" fmla="*/ 403412 w 1389529"/>
              <a:gd name="connsiteY35" fmla="*/ 1693041 h 1723995"/>
              <a:gd name="connsiteX36" fmla="*/ 466165 w 1389529"/>
              <a:gd name="connsiteY36" fmla="*/ 1719935 h 1723995"/>
              <a:gd name="connsiteX37" fmla="*/ 618565 w 1389529"/>
              <a:gd name="connsiteY37" fmla="*/ 1702005 h 1723995"/>
              <a:gd name="connsiteX38" fmla="*/ 645459 w 1389529"/>
              <a:gd name="connsiteY38" fmla="*/ 1693041 h 1723995"/>
              <a:gd name="connsiteX39" fmla="*/ 699247 w 1389529"/>
              <a:gd name="connsiteY39" fmla="*/ 1657182 h 1723995"/>
              <a:gd name="connsiteX40" fmla="*/ 735106 w 1389529"/>
              <a:gd name="connsiteY40" fmla="*/ 1621323 h 1723995"/>
              <a:gd name="connsiteX41" fmla="*/ 762000 w 1389529"/>
              <a:gd name="connsiteY41" fmla="*/ 1603394 h 1723995"/>
              <a:gd name="connsiteX42" fmla="*/ 797859 w 1389529"/>
              <a:gd name="connsiteY42" fmla="*/ 1567535 h 1723995"/>
              <a:gd name="connsiteX43" fmla="*/ 833718 w 1389529"/>
              <a:gd name="connsiteY43" fmla="*/ 1531676 h 1723995"/>
              <a:gd name="connsiteX44" fmla="*/ 851647 w 1389529"/>
              <a:gd name="connsiteY44" fmla="*/ 1513746 h 1723995"/>
              <a:gd name="connsiteX45" fmla="*/ 878541 w 1389529"/>
              <a:gd name="connsiteY45" fmla="*/ 1495817 h 1723995"/>
              <a:gd name="connsiteX46" fmla="*/ 896471 w 1389529"/>
              <a:gd name="connsiteY46" fmla="*/ 1477888 h 1723995"/>
              <a:gd name="connsiteX47" fmla="*/ 932329 w 1389529"/>
              <a:gd name="connsiteY47" fmla="*/ 1459958 h 1723995"/>
              <a:gd name="connsiteX48" fmla="*/ 950259 w 1389529"/>
              <a:gd name="connsiteY48" fmla="*/ 1442029 h 1723995"/>
              <a:gd name="connsiteX49" fmla="*/ 986118 w 1389529"/>
              <a:gd name="connsiteY49" fmla="*/ 1424099 h 1723995"/>
              <a:gd name="connsiteX50" fmla="*/ 1039906 w 1389529"/>
              <a:gd name="connsiteY50" fmla="*/ 1370311 h 1723995"/>
              <a:gd name="connsiteX51" fmla="*/ 1075765 w 1389529"/>
              <a:gd name="connsiteY51" fmla="*/ 1325488 h 1723995"/>
              <a:gd name="connsiteX52" fmla="*/ 1111623 w 1389529"/>
              <a:gd name="connsiteY52" fmla="*/ 1280664 h 1723995"/>
              <a:gd name="connsiteX53" fmla="*/ 1174376 w 1389529"/>
              <a:gd name="connsiteY53" fmla="*/ 1208946 h 1723995"/>
              <a:gd name="connsiteX54" fmla="*/ 1228165 w 1389529"/>
              <a:gd name="connsiteY54" fmla="*/ 1173088 h 1723995"/>
              <a:gd name="connsiteX55" fmla="*/ 1246094 w 1389529"/>
              <a:gd name="connsiteY55" fmla="*/ 1155158 h 1723995"/>
              <a:gd name="connsiteX56" fmla="*/ 1272988 w 1389529"/>
              <a:gd name="connsiteY56" fmla="*/ 1137229 h 1723995"/>
              <a:gd name="connsiteX57" fmla="*/ 1308847 w 1389529"/>
              <a:gd name="connsiteY57" fmla="*/ 1092405 h 1723995"/>
              <a:gd name="connsiteX58" fmla="*/ 1353671 w 1389529"/>
              <a:gd name="connsiteY58" fmla="*/ 1047582 h 1723995"/>
              <a:gd name="connsiteX59" fmla="*/ 1362635 w 1389529"/>
              <a:gd name="connsiteY59" fmla="*/ 1011723 h 1723995"/>
              <a:gd name="connsiteX60" fmla="*/ 1371600 w 1389529"/>
              <a:gd name="connsiteY60" fmla="*/ 984829 h 1723995"/>
              <a:gd name="connsiteX61" fmla="*/ 1389529 w 1389529"/>
              <a:gd name="connsiteY61" fmla="*/ 913111 h 1723995"/>
              <a:gd name="connsiteX62" fmla="*/ 1371600 w 1389529"/>
              <a:gd name="connsiteY62" fmla="*/ 760711 h 1723995"/>
              <a:gd name="connsiteX63" fmla="*/ 1344706 w 1389529"/>
              <a:gd name="connsiteY63" fmla="*/ 697958 h 1723995"/>
              <a:gd name="connsiteX64" fmla="*/ 1317812 w 1389529"/>
              <a:gd name="connsiteY64" fmla="*/ 635205 h 1723995"/>
              <a:gd name="connsiteX65" fmla="*/ 1308847 w 1389529"/>
              <a:gd name="connsiteY65" fmla="*/ 599346 h 1723995"/>
              <a:gd name="connsiteX66" fmla="*/ 1272988 w 1389529"/>
              <a:gd name="connsiteY66" fmla="*/ 545558 h 1723995"/>
              <a:gd name="connsiteX67" fmla="*/ 1255059 w 1389529"/>
              <a:gd name="connsiteY67" fmla="*/ 518664 h 1723995"/>
              <a:gd name="connsiteX68" fmla="*/ 1237129 w 1389529"/>
              <a:gd name="connsiteY68" fmla="*/ 500735 h 1723995"/>
              <a:gd name="connsiteX69" fmla="*/ 1201271 w 1389529"/>
              <a:gd name="connsiteY69" fmla="*/ 446946 h 1723995"/>
              <a:gd name="connsiteX70" fmla="*/ 1165412 w 1389529"/>
              <a:gd name="connsiteY70" fmla="*/ 402123 h 1723995"/>
              <a:gd name="connsiteX71" fmla="*/ 1111623 w 1389529"/>
              <a:gd name="connsiteY71" fmla="*/ 357299 h 1723995"/>
              <a:gd name="connsiteX72" fmla="*/ 1084729 w 1389529"/>
              <a:gd name="connsiteY72" fmla="*/ 330405 h 1723995"/>
              <a:gd name="connsiteX73" fmla="*/ 1057835 w 1389529"/>
              <a:gd name="connsiteY73" fmla="*/ 312476 h 1723995"/>
              <a:gd name="connsiteX74" fmla="*/ 1039906 w 1389529"/>
              <a:gd name="connsiteY74" fmla="*/ 294546 h 1723995"/>
              <a:gd name="connsiteX75" fmla="*/ 986118 w 1389529"/>
              <a:gd name="connsiteY75" fmla="*/ 258688 h 1723995"/>
              <a:gd name="connsiteX76" fmla="*/ 950259 w 1389529"/>
              <a:gd name="connsiteY76" fmla="*/ 231794 h 1723995"/>
              <a:gd name="connsiteX77" fmla="*/ 932329 w 1389529"/>
              <a:gd name="connsiteY77" fmla="*/ 213864 h 1723995"/>
              <a:gd name="connsiteX78" fmla="*/ 905435 w 1389529"/>
              <a:gd name="connsiteY78" fmla="*/ 204899 h 1723995"/>
              <a:gd name="connsiteX79" fmla="*/ 851647 w 1389529"/>
              <a:gd name="connsiteY79" fmla="*/ 169041 h 1723995"/>
              <a:gd name="connsiteX80" fmla="*/ 833718 w 1389529"/>
              <a:gd name="connsiteY80" fmla="*/ 151111 h 1723995"/>
              <a:gd name="connsiteX81" fmla="*/ 797859 w 1389529"/>
              <a:gd name="connsiteY81" fmla="*/ 142146 h 1723995"/>
              <a:gd name="connsiteX82" fmla="*/ 735106 w 1389529"/>
              <a:gd name="connsiteY82" fmla="*/ 115252 h 1723995"/>
              <a:gd name="connsiteX83" fmla="*/ 717176 w 1389529"/>
              <a:gd name="connsiteY83" fmla="*/ 97323 h 1723995"/>
              <a:gd name="connsiteX84" fmla="*/ 681318 w 1389529"/>
              <a:gd name="connsiteY84" fmla="*/ 79394 h 1723995"/>
              <a:gd name="connsiteX85" fmla="*/ 663388 w 1389529"/>
              <a:gd name="connsiteY85" fmla="*/ 61464 h 1723995"/>
              <a:gd name="connsiteX86" fmla="*/ 636494 w 1389529"/>
              <a:gd name="connsiteY86" fmla="*/ 43535 h 1723995"/>
              <a:gd name="connsiteX87" fmla="*/ 618565 w 1389529"/>
              <a:gd name="connsiteY87" fmla="*/ 25605 h 1723995"/>
              <a:gd name="connsiteX88" fmla="*/ 591671 w 1389529"/>
              <a:gd name="connsiteY88" fmla="*/ 7676 h 1723995"/>
              <a:gd name="connsiteX89" fmla="*/ 542906 w 1389529"/>
              <a:gd name="connsiteY89" fmla="*/ 15525 h 1723995"/>
              <a:gd name="connsiteX90" fmla="*/ 439561 w 1389529"/>
              <a:gd name="connsiteY90" fmla="*/ 65002 h 1723995"/>
              <a:gd name="connsiteX91" fmla="*/ 402619 w 1389529"/>
              <a:gd name="connsiteY91" fmla="*/ 94222 h 1723995"/>
              <a:gd name="connsiteX92" fmla="*/ 332186 w 1389529"/>
              <a:gd name="connsiteY92" fmla="*/ 145925 h 1723995"/>
              <a:gd name="connsiteX0" fmla="*/ 332186 w 1389529"/>
              <a:gd name="connsiteY0" fmla="*/ 145925 h 1723995"/>
              <a:gd name="connsiteX1" fmla="*/ 295735 w 1389529"/>
              <a:gd name="connsiteY1" fmla="*/ 187309 h 1723995"/>
              <a:gd name="connsiteX2" fmla="*/ 251995 w 1389529"/>
              <a:gd name="connsiteY2" fmla="*/ 233974 h 1723995"/>
              <a:gd name="connsiteX3" fmla="*/ 234065 w 1389529"/>
              <a:gd name="connsiteY3" fmla="*/ 251661 h 1723995"/>
              <a:gd name="connsiteX4" fmla="*/ 188158 w 1389529"/>
              <a:gd name="connsiteY4" fmla="*/ 303851 h 1723995"/>
              <a:gd name="connsiteX5" fmla="*/ 175253 w 1389529"/>
              <a:gd name="connsiteY5" fmla="*/ 332345 h 1723995"/>
              <a:gd name="connsiteX6" fmla="*/ 155650 w 1389529"/>
              <a:gd name="connsiteY6" fmla="*/ 348190 h 1723995"/>
              <a:gd name="connsiteX7" fmla="*/ 141660 w 1389529"/>
              <a:gd name="connsiteY7" fmla="*/ 373243 h 1723995"/>
              <a:gd name="connsiteX8" fmla="*/ 120382 w 1389529"/>
              <a:gd name="connsiteY8" fmla="*/ 396453 h 1723995"/>
              <a:gd name="connsiteX9" fmla="*/ 104718 w 1389529"/>
              <a:gd name="connsiteY9" fmla="*/ 425189 h 1723995"/>
              <a:gd name="connsiteX10" fmla="*/ 78907 w 1389529"/>
              <a:gd name="connsiteY10" fmla="*/ 482660 h 1723995"/>
              <a:gd name="connsiteX11" fmla="*/ 35859 w 1389529"/>
              <a:gd name="connsiteY11" fmla="*/ 446946 h 1723995"/>
              <a:gd name="connsiteX12" fmla="*/ 17929 w 1389529"/>
              <a:gd name="connsiteY12" fmla="*/ 500735 h 1723995"/>
              <a:gd name="connsiteX13" fmla="*/ 8965 w 1389529"/>
              <a:gd name="connsiteY13" fmla="*/ 572452 h 1723995"/>
              <a:gd name="connsiteX14" fmla="*/ 0 w 1389529"/>
              <a:gd name="connsiteY14" fmla="*/ 626241 h 1723995"/>
              <a:gd name="connsiteX15" fmla="*/ 8965 w 1389529"/>
              <a:gd name="connsiteY15" fmla="*/ 814499 h 1723995"/>
              <a:gd name="connsiteX16" fmla="*/ 26894 w 1389529"/>
              <a:gd name="connsiteY16" fmla="*/ 832429 h 1723995"/>
              <a:gd name="connsiteX17" fmla="*/ 35859 w 1389529"/>
              <a:gd name="connsiteY17" fmla="*/ 868288 h 1723995"/>
              <a:gd name="connsiteX18" fmla="*/ 53788 w 1389529"/>
              <a:gd name="connsiteY18" fmla="*/ 904146 h 1723995"/>
              <a:gd name="connsiteX19" fmla="*/ 62753 w 1389529"/>
              <a:gd name="connsiteY19" fmla="*/ 957935 h 1723995"/>
              <a:gd name="connsiteX20" fmla="*/ 80682 w 1389529"/>
              <a:gd name="connsiteY20" fmla="*/ 1011723 h 1723995"/>
              <a:gd name="connsiteX21" fmla="*/ 98612 w 1389529"/>
              <a:gd name="connsiteY21" fmla="*/ 1101370 h 1723995"/>
              <a:gd name="connsiteX22" fmla="*/ 107576 w 1389529"/>
              <a:gd name="connsiteY22" fmla="*/ 1128264 h 1723995"/>
              <a:gd name="connsiteX23" fmla="*/ 134471 w 1389529"/>
              <a:gd name="connsiteY23" fmla="*/ 1208946 h 1723995"/>
              <a:gd name="connsiteX24" fmla="*/ 152400 w 1389529"/>
              <a:gd name="connsiteY24" fmla="*/ 1262735 h 1723995"/>
              <a:gd name="connsiteX25" fmla="*/ 170329 w 1389529"/>
              <a:gd name="connsiteY25" fmla="*/ 1325488 h 1723995"/>
              <a:gd name="connsiteX26" fmla="*/ 197223 w 1389529"/>
              <a:gd name="connsiteY26" fmla="*/ 1442029 h 1723995"/>
              <a:gd name="connsiteX27" fmla="*/ 206188 w 1389529"/>
              <a:gd name="connsiteY27" fmla="*/ 1468923 h 1723995"/>
              <a:gd name="connsiteX28" fmla="*/ 224118 w 1389529"/>
              <a:gd name="connsiteY28" fmla="*/ 1486852 h 1723995"/>
              <a:gd name="connsiteX29" fmla="*/ 233082 w 1389529"/>
              <a:gd name="connsiteY29" fmla="*/ 1513746 h 1723995"/>
              <a:gd name="connsiteX30" fmla="*/ 251012 w 1389529"/>
              <a:gd name="connsiteY30" fmla="*/ 1531676 h 1723995"/>
              <a:gd name="connsiteX31" fmla="*/ 268941 w 1389529"/>
              <a:gd name="connsiteY31" fmla="*/ 1558570 h 1723995"/>
              <a:gd name="connsiteX32" fmla="*/ 277906 w 1389529"/>
              <a:gd name="connsiteY32" fmla="*/ 1594429 h 1723995"/>
              <a:gd name="connsiteX33" fmla="*/ 358588 w 1389529"/>
              <a:gd name="connsiteY33" fmla="*/ 1666146 h 1723995"/>
              <a:gd name="connsiteX34" fmla="*/ 376518 w 1389529"/>
              <a:gd name="connsiteY34" fmla="*/ 1684076 h 1723995"/>
              <a:gd name="connsiteX35" fmla="*/ 403412 w 1389529"/>
              <a:gd name="connsiteY35" fmla="*/ 1693041 h 1723995"/>
              <a:gd name="connsiteX36" fmla="*/ 466165 w 1389529"/>
              <a:gd name="connsiteY36" fmla="*/ 1719935 h 1723995"/>
              <a:gd name="connsiteX37" fmla="*/ 618565 w 1389529"/>
              <a:gd name="connsiteY37" fmla="*/ 1702005 h 1723995"/>
              <a:gd name="connsiteX38" fmla="*/ 645459 w 1389529"/>
              <a:gd name="connsiteY38" fmla="*/ 1693041 h 1723995"/>
              <a:gd name="connsiteX39" fmla="*/ 699247 w 1389529"/>
              <a:gd name="connsiteY39" fmla="*/ 1657182 h 1723995"/>
              <a:gd name="connsiteX40" fmla="*/ 735106 w 1389529"/>
              <a:gd name="connsiteY40" fmla="*/ 1621323 h 1723995"/>
              <a:gd name="connsiteX41" fmla="*/ 762000 w 1389529"/>
              <a:gd name="connsiteY41" fmla="*/ 1603394 h 1723995"/>
              <a:gd name="connsiteX42" fmla="*/ 797859 w 1389529"/>
              <a:gd name="connsiteY42" fmla="*/ 1567535 h 1723995"/>
              <a:gd name="connsiteX43" fmla="*/ 833718 w 1389529"/>
              <a:gd name="connsiteY43" fmla="*/ 1531676 h 1723995"/>
              <a:gd name="connsiteX44" fmla="*/ 851647 w 1389529"/>
              <a:gd name="connsiteY44" fmla="*/ 1513746 h 1723995"/>
              <a:gd name="connsiteX45" fmla="*/ 878541 w 1389529"/>
              <a:gd name="connsiteY45" fmla="*/ 1495817 h 1723995"/>
              <a:gd name="connsiteX46" fmla="*/ 896471 w 1389529"/>
              <a:gd name="connsiteY46" fmla="*/ 1477888 h 1723995"/>
              <a:gd name="connsiteX47" fmla="*/ 932329 w 1389529"/>
              <a:gd name="connsiteY47" fmla="*/ 1459958 h 1723995"/>
              <a:gd name="connsiteX48" fmla="*/ 950259 w 1389529"/>
              <a:gd name="connsiteY48" fmla="*/ 1442029 h 1723995"/>
              <a:gd name="connsiteX49" fmla="*/ 986118 w 1389529"/>
              <a:gd name="connsiteY49" fmla="*/ 1424099 h 1723995"/>
              <a:gd name="connsiteX50" fmla="*/ 1039906 w 1389529"/>
              <a:gd name="connsiteY50" fmla="*/ 1370311 h 1723995"/>
              <a:gd name="connsiteX51" fmla="*/ 1075765 w 1389529"/>
              <a:gd name="connsiteY51" fmla="*/ 1325488 h 1723995"/>
              <a:gd name="connsiteX52" fmla="*/ 1111623 w 1389529"/>
              <a:gd name="connsiteY52" fmla="*/ 1280664 h 1723995"/>
              <a:gd name="connsiteX53" fmla="*/ 1174376 w 1389529"/>
              <a:gd name="connsiteY53" fmla="*/ 1208946 h 1723995"/>
              <a:gd name="connsiteX54" fmla="*/ 1228165 w 1389529"/>
              <a:gd name="connsiteY54" fmla="*/ 1173088 h 1723995"/>
              <a:gd name="connsiteX55" fmla="*/ 1246094 w 1389529"/>
              <a:gd name="connsiteY55" fmla="*/ 1155158 h 1723995"/>
              <a:gd name="connsiteX56" fmla="*/ 1272988 w 1389529"/>
              <a:gd name="connsiteY56" fmla="*/ 1137229 h 1723995"/>
              <a:gd name="connsiteX57" fmla="*/ 1308847 w 1389529"/>
              <a:gd name="connsiteY57" fmla="*/ 1092405 h 1723995"/>
              <a:gd name="connsiteX58" fmla="*/ 1353671 w 1389529"/>
              <a:gd name="connsiteY58" fmla="*/ 1047582 h 1723995"/>
              <a:gd name="connsiteX59" fmla="*/ 1362635 w 1389529"/>
              <a:gd name="connsiteY59" fmla="*/ 1011723 h 1723995"/>
              <a:gd name="connsiteX60" fmla="*/ 1371600 w 1389529"/>
              <a:gd name="connsiteY60" fmla="*/ 984829 h 1723995"/>
              <a:gd name="connsiteX61" fmla="*/ 1389529 w 1389529"/>
              <a:gd name="connsiteY61" fmla="*/ 913111 h 1723995"/>
              <a:gd name="connsiteX62" fmla="*/ 1371600 w 1389529"/>
              <a:gd name="connsiteY62" fmla="*/ 760711 h 1723995"/>
              <a:gd name="connsiteX63" fmla="*/ 1344706 w 1389529"/>
              <a:gd name="connsiteY63" fmla="*/ 697958 h 1723995"/>
              <a:gd name="connsiteX64" fmla="*/ 1317812 w 1389529"/>
              <a:gd name="connsiteY64" fmla="*/ 635205 h 1723995"/>
              <a:gd name="connsiteX65" fmla="*/ 1308847 w 1389529"/>
              <a:gd name="connsiteY65" fmla="*/ 599346 h 1723995"/>
              <a:gd name="connsiteX66" fmla="*/ 1272988 w 1389529"/>
              <a:gd name="connsiteY66" fmla="*/ 545558 h 1723995"/>
              <a:gd name="connsiteX67" fmla="*/ 1255059 w 1389529"/>
              <a:gd name="connsiteY67" fmla="*/ 518664 h 1723995"/>
              <a:gd name="connsiteX68" fmla="*/ 1237129 w 1389529"/>
              <a:gd name="connsiteY68" fmla="*/ 500735 h 1723995"/>
              <a:gd name="connsiteX69" fmla="*/ 1201271 w 1389529"/>
              <a:gd name="connsiteY69" fmla="*/ 446946 h 1723995"/>
              <a:gd name="connsiteX70" fmla="*/ 1165412 w 1389529"/>
              <a:gd name="connsiteY70" fmla="*/ 402123 h 1723995"/>
              <a:gd name="connsiteX71" fmla="*/ 1111623 w 1389529"/>
              <a:gd name="connsiteY71" fmla="*/ 357299 h 1723995"/>
              <a:gd name="connsiteX72" fmla="*/ 1084729 w 1389529"/>
              <a:gd name="connsiteY72" fmla="*/ 330405 h 1723995"/>
              <a:gd name="connsiteX73" fmla="*/ 1057835 w 1389529"/>
              <a:gd name="connsiteY73" fmla="*/ 312476 h 1723995"/>
              <a:gd name="connsiteX74" fmla="*/ 1039906 w 1389529"/>
              <a:gd name="connsiteY74" fmla="*/ 294546 h 1723995"/>
              <a:gd name="connsiteX75" fmla="*/ 986118 w 1389529"/>
              <a:gd name="connsiteY75" fmla="*/ 258688 h 1723995"/>
              <a:gd name="connsiteX76" fmla="*/ 950259 w 1389529"/>
              <a:gd name="connsiteY76" fmla="*/ 231794 h 1723995"/>
              <a:gd name="connsiteX77" fmla="*/ 932329 w 1389529"/>
              <a:gd name="connsiteY77" fmla="*/ 213864 h 1723995"/>
              <a:gd name="connsiteX78" fmla="*/ 905435 w 1389529"/>
              <a:gd name="connsiteY78" fmla="*/ 204899 h 1723995"/>
              <a:gd name="connsiteX79" fmla="*/ 851647 w 1389529"/>
              <a:gd name="connsiteY79" fmla="*/ 169041 h 1723995"/>
              <a:gd name="connsiteX80" fmla="*/ 833718 w 1389529"/>
              <a:gd name="connsiteY80" fmla="*/ 151111 h 1723995"/>
              <a:gd name="connsiteX81" fmla="*/ 797859 w 1389529"/>
              <a:gd name="connsiteY81" fmla="*/ 142146 h 1723995"/>
              <a:gd name="connsiteX82" fmla="*/ 735106 w 1389529"/>
              <a:gd name="connsiteY82" fmla="*/ 115252 h 1723995"/>
              <a:gd name="connsiteX83" fmla="*/ 717176 w 1389529"/>
              <a:gd name="connsiteY83" fmla="*/ 97323 h 1723995"/>
              <a:gd name="connsiteX84" fmla="*/ 681318 w 1389529"/>
              <a:gd name="connsiteY84" fmla="*/ 79394 h 1723995"/>
              <a:gd name="connsiteX85" fmla="*/ 663388 w 1389529"/>
              <a:gd name="connsiteY85" fmla="*/ 61464 h 1723995"/>
              <a:gd name="connsiteX86" fmla="*/ 636494 w 1389529"/>
              <a:gd name="connsiteY86" fmla="*/ 43535 h 1723995"/>
              <a:gd name="connsiteX87" fmla="*/ 618565 w 1389529"/>
              <a:gd name="connsiteY87" fmla="*/ 25605 h 1723995"/>
              <a:gd name="connsiteX88" fmla="*/ 591671 w 1389529"/>
              <a:gd name="connsiteY88" fmla="*/ 7676 h 1723995"/>
              <a:gd name="connsiteX89" fmla="*/ 542906 w 1389529"/>
              <a:gd name="connsiteY89" fmla="*/ 15525 h 1723995"/>
              <a:gd name="connsiteX90" fmla="*/ 439561 w 1389529"/>
              <a:gd name="connsiteY90" fmla="*/ 65002 h 1723995"/>
              <a:gd name="connsiteX91" fmla="*/ 402619 w 1389529"/>
              <a:gd name="connsiteY91" fmla="*/ 94222 h 1723995"/>
              <a:gd name="connsiteX92" fmla="*/ 332186 w 1389529"/>
              <a:gd name="connsiteY92" fmla="*/ 145925 h 1723995"/>
              <a:gd name="connsiteX0" fmla="*/ 332186 w 1389529"/>
              <a:gd name="connsiteY0" fmla="*/ 145925 h 1723995"/>
              <a:gd name="connsiteX1" fmla="*/ 295735 w 1389529"/>
              <a:gd name="connsiteY1" fmla="*/ 187309 h 1723995"/>
              <a:gd name="connsiteX2" fmla="*/ 251995 w 1389529"/>
              <a:gd name="connsiteY2" fmla="*/ 233974 h 1723995"/>
              <a:gd name="connsiteX3" fmla="*/ 234065 w 1389529"/>
              <a:gd name="connsiteY3" fmla="*/ 251661 h 1723995"/>
              <a:gd name="connsiteX4" fmla="*/ 188158 w 1389529"/>
              <a:gd name="connsiteY4" fmla="*/ 303851 h 1723995"/>
              <a:gd name="connsiteX5" fmla="*/ 175253 w 1389529"/>
              <a:gd name="connsiteY5" fmla="*/ 332345 h 1723995"/>
              <a:gd name="connsiteX6" fmla="*/ 155650 w 1389529"/>
              <a:gd name="connsiteY6" fmla="*/ 348190 h 1723995"/>
              <a:gd name="connsiteX7" fmla="*/ 141660 w 1389529"/>
              <a:gd name="connsiteY7" fmla="*/ 373243 h 1723995"/>
              <a:gd name="connsiteX8" fmla="*/ 120382 w 1389529"/>
              <a:gd name="connsiteY8" fmla="*/ 396453 h 1723995"/>
              <a:gd name="connsiteX9" fmla="*/ 104718 w 1389529"/>
              <a:gd name="connsiteY9" fmla="*/ 425189 h 1723995"/>
              <a:gd name="connsiteX10" fmla="*/ 78907 w 1389529"/>
              <a:gd name="connsiteY10" fmla="*/ 482660 h 1723995"/>
              <a:gd name="connsiteX11" fmla="*/ 66002 w 1389529"/>
              <a:gd name="connsiteY11" fmla="*/ 507712 h 1723995"/>
              <a:gd name="connsiteX12" fmla="*/ 17929 w 1389529"/>
              <a:gd name="connsiteY12" fmla="*/ 500735 h 1723995"/>
              <a:gd name="connsiteX13" fmla="*/ 8965 w 1389529"/>
              <a:gd name="connsiteY13" fmla="*/ 572452 h 1723995"/>
              <a:gd name="connsiteX14" fmla="*/ 0 w 1389529"/>
              <a:gd name="connsiteY14" fmla="*/ 626241 h 1723995"/>
              <a:gd name="connsiteX15" fmla="*/ 8965 w 1389529"/>
              <a:gd name="connsiteY15" fmla="*/ 814499 h 1723995"/>
              <a:gd name="connsiteX16" fmla="*/ 26894 w 1389529"/>
              <a:gd name="connsiteY16" fmla="*/ 832429 h 1723995"/>
              <a:gd name="connsiteX17" fmla="*/ 35859 w 1389529"/>
              <a:gd name="connsiteY17" fmla="*/ 868288 h 1723995"/>
              <a:gd name="connsiteX18" fmla="*/ 53788 w 1389529"/>
              <a:gd name="connsiteY18" fmla="*/ 904146 h 1723995"/>
              <a:gd name="connsiteX19" fmla="*/ 62753 w 1389529"/>
              <a:gd name="connsiteY19" fmla="*/ 957935 h 1723995"/>
              <a:gd name="connsiteX20" fmla="*/ 80682 w 1389529"/>
              <a:gd name="connsiteY20" fmla="*/ 1011723 h 1723995"/>
              <a:gd name="connsiteX21" fmla="*/ 98612 w 1389529"/>
              <a:gd name="connsiteY21" fmla="*/ 1101370 h 1723995"/>
              <a:gd name="connsiteX22" fmla="*/ 107576 w 1389529"/>
              <a:gd name="connsiteY22" fmla="*/ 1128264 h 1723995"/>
              <a:gd name="connsiteX23" fmla="*/ 134471 w 1389529"/>
              <a:gd name="connsiteY23" fmla="*/ 1208946 h 1723995"/>
              <a:gd name="connsiteX24" fmla="*/ 152400 w 1389529"/>
              <a:gd name="connsiteY24" fmla="*/ 1262735 h 1723995"/>
              <a:gd name="connsiteX25" fmla="*/ 170329 w 1389529"/>
              <a:gd name="connsiteY25" fmla="*/ 1325488 h 1723995"/>
              <a:gd name="connsiteX26" fmla="*/ 197223 w 1389529"/>
              <a:gd name="connsiteY26" fmla="*/ 1442029 h 1723995"/>
              <a:gd name="connsiteX27" fmla="*/ 206188 w 1389529"/>
              <a:gd name="connsiteY27" fmla="*/ 1468923 h 1723995"/>
              <a:gd name="connsiteX28" fmla="*/ 224118 w 1389529"/>
              <a:gd name="connsiteY28" fmla="*/ 1486852 h 1723995"/>
              <a:gd name="connsiteX29" fmla="*/ 233082 w 1389529"/>
              <a:gd name="connsiteY29" fmla="*/ 1513746 h 1723995"/>
              <a:gd name="connsiteX30" fmla="*/ 251012 w 1389529"/>
              <a:gd name="connsiteY30" fmla="*/ 1531676 h 1723995"/>
              <a:gd name="connsiteX31" fmla="*/ 268941 w 1389529"/>
              <a:gd name="connsiteY31" fmla="*/ 1558570 h 1723995"/>
              <a:gd name="connsiteX32" fmla="*/ 277906 w 1389529"/>
              <a:gd name="connsiteY32" fmla="*/ 1594429 h 1723995"/>
              <a:gd name="connsiteX33" fmla="*/ 358588 w 1389529"/>
              <a:gd name="connsiteY33" fmla="*/ 1666146 h 1723995"/>
              <a:gd name="connsiteX34" fmla="*/ 376518 w 1389529"/>
              <a:gd name="connsiteY34" fmla="*/ 1684076 h 1723995"/>
              <a:gd name="connsiteX35" fmla="*/ 403412 w 1389529"/>
              <a:gd name="connsiteY35" fmla="*/ 1693041 h 1723995"/>
              <a:gd name="connsiteX36" fmla="*/ 466165 w 1389529"/>
              <a:gd name="connsiteY36" fmla="*/ 1719935 h 1723995"/>
              <a:gd name="connsiteX37" fmla="*/ 618565 w 1389529"/>
              <a:gd name="connsiteY37" fmla="*/ 1702005 h 1723995"/>
              <a:gd name="connsiteX38" fmla="*/ 645459 w 1389529"/>
              <a:gd name="connsiteY38" fmla="*/ 1693041 h 1723995"/>
              <a:gd name="connsiteX39" fmla="*/ 699247 w 1389529"/>
              <a:gd name="connsiteY39" fmla="*/ 1657182 h 1723995"/>
              <a:gd name="connsiteX40" fmla="*/ 735106 w 1389529"/>
              <a:gd name="connsiteY40" fmla="*/ 1621323 h 1723995"/>
              <a:gd name="connsiteX41" fmla="*/ 762000 w 1389529"/>
              <a:gd name="connsiteY41" fmla="*/ 1603394 h 1723995"/>
              <a:gd name="connsiteX42" fmla="*/ 797859 w 1389529"/>
              <a:gd name="connsiteY42" fmla="*/ 1567535 h 1723995"/>
              <a:gd name="connsiteX43" fmla="*/ 833718 w 1389529"/>
              <a:gd name="connsiteY43" fmla="*/ 1531676 h 1723995"/>
              <a:gd name="connsiteX44" fmla="*/ 851647 w 1389529"/>
              <a:gd name="connsiteY44" fmla="*/ 1513746 h 1723995"/>
              <a:gd name="connsiteX45" fmla="*/ 878541 w 1389529"/>
              <a:gd name="connsiteY45" fmla="*/ 1495817 h 1723995"/>
              <a:gd name="connsiteX46" fmla="*/ 896471 w 1389529"/>
              <a:gd name="connsiteY46" fmla="*/ 1477888 h 1723995"/>
              <a:gd name="connsiteX47" fmla="*/ 932329 w 1389529"/>
              <a:gd name="connsiteY47" fmla="*/ 1459958 h 1723995"/>
              <a:gd name="connsiteX48" fmla="*/ 950259 w 1389529"/>
              <a:gd name="connsiteY48" fmla="*/ 1442029 h 1723995"/>
              <a:gd name="connsiteX49" fmla="*/ 986118 w 1389529"/>
              <a:gd name="connsiteY49" fmla="*/ 1424099 h 1723995"/>
              <a:gd name="connsiteX50" fmla="*/ 1039906 w 1389529"/>
              <a:gd name="connsiteY50" fmla="*/ 1370311 h 1723995"/>
              <a:gd name="connsiteX51" fmla="*/ 1075765 w 1389529"/>
              <a:gd name="connsiteY51" fmla="*/ 1325488 h 1723995"/>
              <a:gd name="connsiteX52" fmla="*/ 1111623 w 1389529"/>
              <a:gd name="connsiteY52" fmla="*/ 1280664 h 1723995"/>
              <a:gd name="connsiteX53" fmla="*/ 1174376 w 1389529"/>
              <a:gd name="connsiteY53" fmla="*/ 1208946 h 1723995"/>
              <a:gd name="connsiteX54" fmla="*/ 1228165 w 1389529"/>
              <a:gd name="connsiteY54" fmla="*/ 1173088 h 1723995"/>
              <a:gd name="connsiteX55" fmla="*/ 1246094 w 1389529"/>
              <a:gd name="connsiteY55" fmla="*/ 1155158 h 1723995"/>
              <a:gd name="connsiteX56" fmla="*/ 1272988 w 1389529"/>
              <a:gd name="connsiteY56" fmla="*/ 1137229 h 1723995"/>
              <a:gd name="connsiteX57" fmla="*/ 1308847 w 1389529"/>
              <a:gd name="connsiteY57" fmla="*/ 1092405 h 1723995"/>
              <a:gd name="connsiteX58" fmla="*/ 1353671 w 1389529"/>
              <a:gd name="connsiteY58" fmla="*/ 1047582 h 1723995"/>
              <a:gd name="connsiteX59" fmla="*/ 1362635 w 1389529"/>
              <a:gd name="connsiteY59" fmla="*/ 1011723 h 1723995"/>
              <a:gd name="connsiteX60" fmla="*/ 1371600 w 1389529"/>
              <a:gd name="connsiteY60" fmla="*/ 984829 h 1723995"/>
              <a:gd name="connsiteX61" fmla="*/ 1389529 w 1389529"/>
              <a:gd name="connsiteY61" fmla="*/ 913111 h 1723995"/>
              <a:gd name="connsiteX62" fmla="*/ 1371600 w 1389529"/>
              <a:gd name="connsiteY62" fmla="*/ 760711 h 1723995"/>
              <a:gd name="connsiteX63" fmla="*/ 1344706 w 1389529"/>
              <a:gd name="connsiteY63" fmla="*/ 697958 h 1723995"/>
              <a:gd name="connsiteX64" fmla="*/ 1317812 w 1389529"/>
              <a:gd name="connsiteY64" fmla="*/ 635205 h 1723995"/>
              <a:gd name="connsiteX65" fmla="*/ 1308847 w 1389529"/>
              <a:gd name="connsiteY65" fmla="*/ 599346 h 1723995"/>
              <a:gd name="connsiteX66" fmla="*/ 1272988 w 1389529"/>
              <a:gd name="connsiteY66" fmla="*/ 545558 h 1723995"/>
              <a:gd name="connsiteX67" fmla="*/ 1255059 w 1389529"/>
              <a:gd name="connsiteY67" fmla="*/ 518664 h 1723995"/>
              <a:gd name="connsiteX68" fmla="*/ 1237129 w 1389529"/>
              <a:gd name="connsiteY68" fmla="*/ 500735 h 1723995"/>
              <a:gd name="connsiteX69" fmla="*/ 1201271 w 1389529"/>
              <a:gd name="connsiteY69" fmla="*/ 446946 h 1723995"/>
              <a:gd name="connsiteX70" fmla="*/ 1165412 w 1389529"/>
              <a:gd name="connsiteY70" fmla="*/ 402123 h 1723995"/>
              <a:gd name="connsiteX71" fmla="*/ 1111623 w 1389529"/>
              <a:gd name="connsiteY71" fmla="*/ 357299 h 1723995"/>
              <a:gd name="connsiteX72" fmla="*/ 1084729 w 1389529"/>
              <a:gd name="connsiteY72" fmla="*/ 330405 h 1723995"/>
              <a:gd name="connsiteX73" fmla="*/ 1057835 w 1389529"/>
              <a:gd name="connsiteY73" fmla="*/ 312476 h 1723995"/>
              <a:gd name="connsiteX74" fmla="*/ 1039906 w 1389529"/>
              <a:gd name="connsiteY74" fmla="*/ 294546 h 1723995"/>
              <a:gd name="connsiteX75" fmla="*/ 986118 w 1389529"/>
              <a:gd name="connsiteY75" fmla="*/ 258688 h 1723995"/>
              <a:gd name="connsiteX76" fmla="*/ 950259 w 1389529"/>
              <a:gd name="connsiteY76" fmla="*/ 231794 h 1723995"/>
              <a:gd name="connsiteX77" fmla="*/ 932329 w 1389529"/>
              <a:gd name="connsiteY77" fmla="*/ 213864 h 1723995"/>
              <a:gd name="connsiteX78" fmla="*/ 905435 w 1389529"/>
              <a:gd name="connsiteY78" fmla="*/ 204899 h 1723995"/>
              <a:gd name="connsiteX79" fmla="*/ 851647 w 1389529"/>
              <a:gd name="connsiteY79" fmla="*/ 169041 h 1723995"/>
              <a:gd name="connsiteX80" fmla="*/ 833718 w 1389529"/>
              <a:gd name="connsiteY80" fmla="*/ 151111 h 1723995"/>
              <a:gd name="connsiteX81" fmla="*/ 797859 w 1389529"/>
              <a:gd name="connsiteY81" fmla="*/ 142146 h 1723995"/>
              <a:gd name="connsiteX82" fmla="*/ 735106 w 1389529"/>
              <a:gd name="connsiteY82" fmla="*/ 115252 h 1723995"/>
              <a:gd name="connsiteX83" fmla="*/ 717176 w 1389529"/>
              <a:gd name="connsiteY83" fmla="*/ 97323 h 1723995"/>
              <a:gd name="connsiteX84" fmla="*/ 681318 w 1389529"/>
              <a:gd name="connsiteY84" fmla="*/ 79394 h 1723995"/>
              <a:gd name="connsiteX85" fmla="*/ 663388 w 1389529"/>
              <a:gd name="connsiteY85" fmla="*/ 61464 h 1723995"/>
              <a:gd name="connsiteX86" fmla="*/ 636494 w 1389529"/>
              <a:gd name="connsiteY86" fmla="*/ 43535 h 1723995"/>
              <a:gd name="connsiteX87" fmla="*/ 618565 w 1389529"/>
              <a:gd name="connsiteY87" fmla="*/ 25605 h 1723995"/>
              <a:gd name="connsiteX88" fmla="*/ 591671 w 1389529"/>
              <a:gd name="connsiteY88" fmla="*/ 7676 h 1723995"/>
              <a:gd name="connsiteX89" fmla="*/ 542906 w 1389529"/>
              <a:gd name="connsiteY89" fmla="*/ 15525 h 1723995"/>
              <a:gd name="connsiteX90" fmla="*/ 439561 w 1389529"/>
              <a:gd name="connsiteY90" fmla="*/ 65002 h 1723995"/>
              <a:gd name="connsiteX91" fmla="*/ 402619 w 1389529"/>
              <a:gd name="connsiteY91" fmla="*/ 94222 h 1723995"/>
              <a:gd name="connsiteX92" fmla="*/ 332186 w 1389529"/>
              <a:gd name="connsiteY92" fmla="*/ 145925 h 1723995"/>
              <a:gd name="connsiteX0" fmla="*/ 332186 w 1389529"/>
              <a:gd name="connsiteY0" fmla="*/ 145925 h 1723995"/>
              <a:gd name="connsiteX1" fmla="*/ 295735 w 1389529"/>
              <a:gd name="connsiteY1" fmla="*/ 187309 h 1723995"/>
              <a:gd name="connsiteX2" fmla="*/ 251995 w 1389529"/>
              <a:gd name="connsiteY2" fmla="*/ 233974 h 1723995"/>
              <a:gd name="connsiteX3" fmla="*/ 234065 w 1389529"/>
              <a:gd name="connsiteY3" fmla="*/ 251661 h 1723995"/>
              <a:gd name="connsiteX4" fmla="*/ 188158 w 1389529"/>
              <a:gd name="connsiteY4" fmla="*/ 303851 h 1723995"/>
              <a:gd name="connsiteX5" fmla="*/ 175253 w 1389529"/>
              <a:gd name="connsiteY5" fmla="*/ 332345 h 1723995"/>
              <a:gd name="connsiteX6" fmla="*/ 155650 w 1389529"/>
              <a:gd name="connsiteY6" fmla="*/ 348190 h 1723995"/>
              <a:gd name="connsiteX7" fmla="*/ 141660 w 1389529"/>
              <a:gd name="connsiteY7" fmla="*/ 373243 h 1723995"/>
              <a:gd name="connsiteX8" fmla="*/ 120382 w 1389529"/>
              <a:gd name="connsiteY8" fmla="*/ 396453 h 1723995"/>
              <a:gd name="connsiteX9" fmla="*/ 104718 w 1389529"/>
              <a:gd name="connsiteY9" fmla="*/ 425189 h 1723995"/>
              <a:gd name="connsiteX10" fmla="*/ 78907 w 1389529"/>
              <a:gd name="connsiteY10" fmla="*/ 482660 h 1723995"/>
              <a:gd name="connsiteX11" fmla="*/ 66002 w 1389529"/>
              <a:gd name="connsiteY11" fmla="*/ 507712 h 1723995"/>
              <a:gd name="connsiteX12" fmla="*/ 48071 w 1389529"/>
              <a:gd name="connsiteY12" fmla="*/ 532039 h 1723995"/>
              <a:gd name="connsiteX13" fmla="*/ 8965 w 1389529"/>
              <a:gd name="connsiteY13" fmla="*/ 572452 h 1723995"/>
              <a:gd name="connsiteX14" fmla="*/ 0 w 1389529"/>
              <a:gd name="connsiteY14" fmla="*/ 626241 h 1723995"/>
              <a:gd name="connsiteX15" fmla="*/ 8965 w 1389529"/>
              <a:gd name="connsiteY15" fmla="*/ 814499 h 1723995"/>
              <a:gd name="connsiteX16" fmla="*/ 26894 w 1389529"/>
              <a:gd name="connsiteY16" fmla="*/ 832429 h 1723995"/>
              <a:gd name="connsiteX17" fmla="*/ 35859 w 1389529"/>
              <a:gd name="connsiteY17" fmla="*/ 868288 h 1723995"/>
              <a:gd name="connsiteX18" fmla="*/ 53788 w 1389529"/>
              <a:gd name="connsiteY18" fmla="*/ 904146 h 1723995"/>
              <a:gd name="connsiteX19" fmla="*/ 62753 w 1389529"/>
              <a:gd name="connsiteY19" fmla="*/ 957935 h 1723995"/>
              <a:gd name="connsiteX20" fmla="*/ 80682 w 1389529"/>
              <a:gd name="connsiteY20" fmla="*/ 1011723 h 1723995"/>
              <a:gd name="connsiteX21" fmla="*/ 98612 w 1389529"/>
              <a:gd name="connsiteY21" fmla="*/ 1101370 h 1723995"/>
              <a:gd name="connsiteX22" fmla="*/ 107576 w 1389529"/>
              <a:gd name="connsiteY22" fmla="*/ 1128264 h 1723995"/>
              <a:gd name="connsiteX23" fmla="*/ 134471 w 1389529"/>
              <a:gd name="connsiteY23" fmla="*/ 1208946 h 1723995"/>
              <a:gd name="connsiteX24" fmla="*/ 152400 w 1389529"/>
              <a:gd name="connsiteY24" fmla="*/ 1262735 h 1723995"/>
              <a:gd name="connsiteX25" fmla="*/ 170329 w 1389529"/>
              <a:gd name="connsiteY25" fmla="*/ 1325488 h 1723995"/>
              <a:gd name="connsiteX26" fmla="*/ 197223 w 1389529"/>
              <a:gd name="connsiteY26" fmla="*/ 1442029 h 1723995"/>
              <a:gd name="connsiteX27" fmla="*/ 206188 w 1389529"/>
              <a:gd name="connsiteY27" fmla="*/ 1468923 h 1723995"/>
              <a:gd name="connsiteX28" fmla="*/ 224118 w 1389529"/>
              <a:gd name="connsiteY28" fmla="*/ 1486852 h 1723995"/>
              <a:gd name="connsiteX29" fmla="*/ 233082 w 1389529"/>
              <a:gd name="connsiteY29" fmla="*/ 1513746 h 1723995"/>
              <a:gd name="connsiteX30" fmla="*/ 251012 w 1389529"/>
              <a:gd name="connsiteY30" fmla="*/ 1531676 h 1723995"/>
              <a:gd name="connsiteX31" fmla="*/ 268941 w 1389529"/>
              <a:gd name="connsiteY31" fmla="*/ 1558570 h 1723995"/>
              <a:gd name="connsiteX32" fmla="*/ 277906 w 1389529"/>
              <a:gd name="connsiteY32" fmla="*/ 1594429 h 1723995"/>
              <a:gd name="connsiteX33" fmla="*/ 358588 w 1389529"/>
              <a:gd name="connsiteY33" fmla="*/ 1666146 h 1723995"/>
              <a:gd name="connsiteX34" fmla="*/ 376518 w 1389529"/>
              <a:gd name="connsiteY34" fmla="*/ 1684076 h 1723995"/>
              <a:gd name="connsiteX35" fmla="*/ 403412 w 1389529"/>
              <a:gd name="connsiteY35" fmla="*/ 1693041 h 1723995"/>
              <a:gd name="connsiteX36" fmla="*/ 466165 w 1389529"/>
              <a:gd name="connsiteY36" fmla="*/ 1719935 h 1723995"/>
              <a:gd name="connsiteX37" fmla="*/ 618565 w 1389529"/>
              <a:gd name="connsiteY37" fmla="*/ 1702005 h 1723995"/>
              <a:gd name="connsiteX38" fmla="*/ 645459 w 1389529"/>
              <a:gd name="connsiteY38" fmla="*/ 1693041 h 1723995"/>
              <a:gd name="connsiteX39" fmla="*/ 699247 w 1389529"/>
              <a:gd name="connsiteY39" fmla="*/ 1657182 h 1723995"/>
              <a:gd name="connsiteX40" fmla="*/ 735106 w 1389529"/>
              <a:gd name="connsiteY40" fmla="*/ 1621323 h 1723995"/>
              <a:gd name="connsiteX41" fmla="*/ 762000 w 1389529"/>
              <a:gd name="connsiteY41" fmla="*/ 1603394 h 1723995"/>
              <a:gd name="connsiteX42" fmla="*/ 797859 w 1389529"/>
              <a:gd name="connsiteY42" fmla="*/ 1567535 h 1723995"/>
              <a:gd name="connsiteX43" fmla="*/ 833718 w 1389529"/>
              <a:gd name="connsiteY43" fmla="*/ 1531676 h 1723995"/>
              <a:gd name="connsiteX44" fmla="*/ 851647 w 1389529"/>
              <a:gd name="connsiteY44" fmla="*/ 1513746 h 1723995"/>
              <a:gd name="connsiteX45" fmla="*/ 878541 w 1389529"/>
              <a:gd name="connsiteY45" fmla="*/ 1495817 h 1723995"/>
              <a:gd name="connsiteX46" fmla="*/ 896471 w 1389529"/>
              <a:gd name="connsiteY46" fmla="*/ 1477888 h 1723995"/>
              <a:gd name="connsiteX47" fmla="*/ 932329 w 1389529"/>
              <a:gd name="connsiteY47" fmla="*/ 1459958 h 1723995"/>
              <a:gd name="connsiteX48" fmla="*/ 950259 w 1389529"/>
              <a:gd name="connsiteY48" fmla="*/ 1442029 h 1723995"/>
              <a:gd name="connsiteX49" fmla="*/ 986118 w 1389529"/>
              <a:gd name="connsiteY49" fmla="*/ 1424099 h 1723995"/>
              <a:gd name="connsiteX50" fmla="*/ 1039906 w 1389529"/>
              <a:gd name="connsiteY50" fmla="*/ 1370311 h 1723995"/>
              <a:gd name="connsiteX51" fmla="*/ 1075765 w 1389529"/>
              <a:gd name="connsiteY51" fmla="*/ 1325488 h 1723995"/>
              <a:gd name="connsiteX52" fmla="*/ 1111623 w 1389529"/>
              <a:gd name="connsiteY52" fmla="*/ 1280664 h 1723995"/>
              <a:gd name="connsiteX53" fmla="*/ 1174376 w 1389529"/>
              <a:gd name="connsiteY53" fmla="*/ 1208946 h 1723995"/>
              <a:gd name="connsiteX54" fmla="*/ 1228165 w 1389529"/>
              <a:gd name="connsiteY54" fmla="*/ 1173088 h 1723995"/>
              <a:gd name="connsiteX55" fmla="*/ 1246094 w 1389529"/>
              <a:gd name="connsiteY55" fmla="*/ 1155158 h 1723995"/>
              <a:gd name="connsiteX56" fmla="*/ 1272988 w 1389529"/>
              <a:gd name="connsiteY56" fmla="*/ 1137229 h 1723995"/>
              <a:gd name="connsiteX57" fmla="*/ 1308847 w 1389529"/>
              <a:gd name="connsiteY57" fmla="*/ 1092405 h 1723995"/>
              <a:gd name="connsiteX58" fmla="*/ 1353671 w 1389529"/>
              <a:gd name="connsiteY58" fmla="*/ 1047582 h 1723995"/>
              <a:gd name="connsiteX59" fmla="*/ 1362635 w 1389529"/>
              <a:gd name="connsiteY59" fmla="*/ 1011723 h 1723995"/>
              <a:gd name="connsiteX60" fmla="*/ 1371600 w 1389529"/>
              <a:gd name="connsiteY60" fmla="*/ 984829 h 1723995"/>
              <a:gd name="connsiteX61" fmla="*/ 1389529 w 1389529"/>
              <a:gd name="connsiteY61" fmla="*/ 913111 h 1723995"/>
              <a:gd name="connsiteX62" fmla="*/ 1371600 w 1389529"/>
              <a:gd name="connsiteY62" fmla="*/ 760711 h 1723995"/>
              <a:gd name="connsiteX63" fmla="*/ 1344706 w 1389529"/>
              <a:gd name="connsiteY63" fmla="*/ 697958 h 1723995"/>
              <a:gd name="connsiteX64" fmla="*/ 1317812 w 1389529"/>
              <a:gd name="connsiteY64" fmla="*/ 635205 h 1723995"/>
              <a:gd name="connsiteX65" fmla="*/ 1308847 w 1389529"/>
              <a:gd name="connsiteY65" fmla="*/ 599346 h 1723995"/>
              <a:gd name="connsiteX66" fmla="*/ 1272988 w 1389529"/>
              <a:gd name="connsiteY66" fmla="*/ 545558 h 1723995"/>
              <a:gd name="connsiteX67" fmla="*/ 1255059 w 1389529"/>
              <a:gd name="connsiteY67" fmla="*/ 518664 h 1723995"/>
              <a:gd name="connsiteX68" fmla="*/ 1237129 w 1389529"/>
              <a:gd name="connsiteY68" fmla="*/ 500735 h 1723995"/>
              <a:gd name="connsiteX69" fmla="*/ 1201271 w 1389529"/>
              <a:gd name="connsiteY69" fmla="*/ 446946 h 1723995"/>
              <a:gd name="connsiteX70" fmla="*/ 1165412 w 1389529"/>
              <a:gd name="connsiteY70" fmla="*/ 402123 h 1723995"/>
              <a:gd name="connsiteX71" fmla="*/ 1111623 w 1389529"/>
              <a:gd name="connsiteY71" fmla="*/ 357299 h 1723995"/>
              <a:gd name="connsiteX72" fmla="*/ 1084729 w 1389529"/>
              <a:gd name="connsiteY72" fmla="*/ 330405 h 1723995"/>
              <a:gd name="connsiteX73" fmla="*/ 1057835 w 1389529"/>
              <a:gd name="connsiteY73" fmla="*/ 312476 h 1723995"/>
              <a:gd name="connsiteX74" fmla="*/ 1039906 w 1389529"/>
              <a:gd name="connsiteY74" fmla="*/ 294546 h 1723995"/>
              <a:gd name="connsiteX75" fmla="*/ 986118 w 1389529"/>
              <a:gd name="connsiteY75" fmla="*/ 258688 h 1723995"/>
              <a:gd name="connsiteX76" fmla="*/ 950259 w 1389529"/>
              <a:gd name="connsiteY76" fmla="*/ 231794 h 1723995"/>
              <a:gd name="connsiteX77" fmla="*/ 932329 w 1389529"/>
              <a:gd name="connsiteY77" fmla="*/ 213864 h 1723995"/>
              <a:gd name="connsiteX78" fmla="*/ 905435 w 1389529"/>
              <a:gd name="connsiteY78" fmla="*/ 204899 h 1723995"/>
              <a:gd name="connsiteX79" fmla="*/ 851647 w 1389529"/>
              <a:gd name="connsiteY79" fmla="*/ 169041 h 1723995"/>
              <a:gd name="connsiteX80" fmla="*/ 833718 w 1389529"/>
              <a:gd name="connsiteY80" fmla="*/ 151111 h 1723995"/>
              <a:gd name="connsiteX81" fmla="*/ 797859 w 1389529"/>
              <a:gd name="connsiteY81" fmla="*/ 142146 h 1723995"/>
              <a:gd name="connsiteX82" fmla="*/ 735106 w 1389529"/>
              <a:gd name="connsiteY82" fmla="*/ 115252 h 1723995"/>
              <a:gd name="connsiteX83" fmla="*/ 717176 w 1389529"/>
              <a:gd name="connsiteY83" fmla="*/ 97323 h 1723995"/>
              <a:gd name="connsiteX84" fmla="*/ 681318 w 1389529"/>
              <a:gd name="connsiteY84" fmla="*/ 79394 h 1723995"/>
              <a:gd name="connsiteX85" fmla="*/ 663388 w 1389529"/>
              <a:gd name="connsiteY85" fmla="*/ 61464 h 1723995"/>
              <a:gd name="connsiteX86" fmla="*/ 636494 w 1389529"/>
              <a:gd name="connsiteY86" fmla="*/ 43535 h 1723995"/>
              <a:gd name="connsiteX87" fmla="*/ 618565 w 1389529"/>
              <a:gd name="connsiteY87" fmla="*/ 25605 h 1723995"/>
              <a:gd name="connsiteX88" fmla="*/ 591671 w 1389529"/>
              <a:gd name="connsiteY88" fmla="*/ 7676 h 1723995"/>
              <a:gd name="connsiteX89" fmla="*/ 542906 w 1389529"/>
              <a:gd name="connsiteY89" fmla="*/ 15525 h 1723995"/>
              <a:gd name="connsiteX90" fmla="*/ 439561 w 1389529"/>
              <a:gd name="connsiteY90" fmla="*/ 65002 h 1723995"/>
              <a:gd name="connsiteX91" fmla="*/ 402619 w 1389529"/>
              <a:gd name="connsiteY91" fmla="*/ 94222 h 1723995"/>
              <a:gd name="connsiteX92" fmla="*/ 332186 w 1389529"/>
              <a:gd name="connsiteY92" fmla="*/ 145925 h 1723995"/>
              <a:gd name="connsiteX0" fmla="*/ 332186 w 1389529"/>
              <a:gd name="connsiteY0" fmla="*/ 145925 h 1723995"/>
              <a:gd name="connsiteX1" fmla="*/ 295735 w 1389529"/>
              <a:gd name="connsiteY1" fmla="*/ 187309 h 1723995"/>
              <a:gd name="connsiteX2" fmla="*/ 251995 w 1389529"/>
              <a:gd name="connsiteY2" fmla="*/ 233974 h 1723995"/>
              <a:gd name="connsiteX3" fmla="*/ 234065 w 1389529"/>
              <a:gd name="connsiteY3" fmla="*/ 251661 h 1723995"/>
              <a:gd name="connsiteX4" fmla="*/ 188158 w 1389529"/>
              <a:gd name="connsiteY4" fmla="*/ 303851 h 1723995"/>
              <a:gd name="connsiteX5" fmla="*/ 175253 w 1389529"/>
              <a:gd name="connsiteY5" fmla="*/ 332345 h 1723995"/>
              <a:gd name="connsiteX6" fmla="*/ 155650 w 1389529"/>
              <a:gd name="connsiteY6" fmla="*/ 348190 h 1723995"/>
              <a:gd name="connsiteX7" fmla="*/ 141660 w 1389529"/>
              <a:gd name="connsiteY7" fmla="*/ 373243 h 1723995"/>
              <a:gd name="connsiteX8" fmla="*/ 120382 w 1389529"/>
              <a:gd name="connsiteY8" fmla="*/ 396453 h 1723995"/>
              <a:gd name="connsiteX9" fmla="*/ 104718 w 1389529"/>
              <a:gd name="connsiteY9" fmla="*/ 425189 h 1723995"/>
              <a:gd name="connsiteX10" fmla="*/ 78907 w 1389529"/>
              <a:gd name="connsiteY10" fmla="*/ 482660 h 1723995"/>
              <a:gd name="connsiteX11" fmla="*/ 66002 w 1389529"/>
              <a:gd name="connsiteY11" fmla="*/ 507712 h 1723995"/>
              <a:gd name="connsiteX12" fmla="*/ 48071 w 1389529"/>
              <a:gd name="connsiteY12" fmla="*/ 532039 h 1723995"/>
              <a:gd name="connsiteX13" fmla="*/ 8965 w 1389529"/>
              <a:gd name="connsiteY13" fmla="*/ 572452 h 1723995"/>
              <a:gd name="connsiteX14" fmla="*/ 0 w 1389529"/>
              <a:gd name="connsiteY14" fmla="*/ 626241 h 1723995"/>
              <a:gd name="connsiteX15" fmla="*/ 8965 w 1389529"/>
              <a:gd name="connsiteY15" fmla="*/ 814499 h 1723995"/>
              <a:gd name="connsiteX16" fmla="*/ 26894 w 1389529"/>
              <a:gd name="connsiteY16" fmla="*/ 832429 h 1723995"/>
              <a:gd name="connsiteX17" fmla="*/ 35859 w 1389529"/>
              <a:gd name="connsiteY17" fmla="*/ 868288 h 1723995"/>
              <a:gd name="connsiteX18" fmla="*/ 38716 w 1389529"/>
              <a:gd name="connsiteY18" fmla="*/ 920719 h 1723995"/>
              <a:gd name="connsiteX19" fmla="*/ 62753 w 1389529"/>
              <a:gd name="connsiteY19" fmla="*/ 957935 h 1723995"/>
              <a:gd name="connsiteX20" fmla="*/ 80682 w 1389529"/>
              <a:gd name="connsiteY20" fmla="*/ 1011723 h 1723995"/>
              <a:gd name="connsiteX21" fmla="*/ 98612 w 1389529"/>
              <a:gd name="connsiteY21" fmla="*/ 1101370 h 1723995"/>
              <a:gd name="connsiteX22" fmla="*/ 107576 w 1389529"/>
              <a:gd name="connsiteY22" fmla="*/ 1128264 h 1723995"/>
              <a:gd name="connsiteX23" fmla="*/ 134471 w 1389529"/>
              <a:gd name="connsiteY23" fmla="*/ 1208946 h 1723995"/>
              <a:gd name="connsiteX24" fmla="*/ 152400 w 1389529"/>
              <a:gd name="connsiteY24" fmla="*/ 1262735 h 1723995"/>
              <a:gd name="connsiteX25" fmla="*/ 170329 w 1389529"/>
              <a:gd name="connsiteY25" fmla="*/ 1325488 h 1723995"/>
              <a:gd name="connsiteX26" fmla="*/ 197223 w 1389529"/>
              <a:gd name="connsiteY26" fmla="*/ 1442029 h 1723995"/>
              <a:gd name="connsiteX27" fmla="*/ 206188 w 1389529"/>
              <a:gd name="connsiteY27" fmla="*/ 1468923 h 1723995"/>
              <a:gd name="connsiteX28" fmla="*/ 224118 w 1389529"/>
              <a:gd name="connsiteY28" fmla="*/ 1486852 h 1723995"/>
              <a:gd name="connsiteX29" fmla="*/ 233082 w 1389529"/>
              <a:gd name="connsiteY29" fmla="*/ 1513746 h 1723995"/>
              <a:gd name="connsiteX30" fmla="*/ 251012 w 1389529"/>
              <a:gd name="connsiteY30" fmla="*/ 1531676 h 1723995"/>
              <a:gd name="connsiteX31" fmla="*/ 268941 w 1389529"/>
              <a:gd name="connsiteY31" fmla="*/ 1558570 h 1723995"/>
              <a:gd name="connsiteX32" fmla="*/ 277906 w 1389529"/>
              <a:gd name="connsiteY32" fmla="*/ 1594429 h 1723995"/>
              <a:gd name="connsiteX33" fmla="*/ 358588 w 1389529"/>
              <a:gd name="connsiteY33" fmla="*/ 1666146 h 1723995"/>
              <a:gd name="connsiteX34" fmla="*/ 376518 w 1389529"/>
              <a:gd name="connsiteY34" fmla="*/ 1684076 h 1723995"/>
              <a:gd name="connsiteX35" fmla="*/ 403412 w 1389529"/>
              <a:gd name="connsiteY35" fmla="*/ 1693041 h 1723995"/>
              <a:gd name="connsiteX36" fmla="*/ 466165 w 1389529"/>
              <a:gd name="connsiteY36" fmla="*/ 1719935 h 1723995"/>
              <a:gd name="connsiteX37" fmla="*/ 618565 w 1389529"/>
              <a:gd name="connsiteY37" fmla="*/ 1702005 h 1723995"/>
              <a:gd name="connsiteX38" fmla="*/ 645459 w 1389529"/>
              <a:gd name="connsiteY38" fmla="*/ 1693041 h 1723995"/>
              <a:gd name="connsiteX39" fmla="*/ 699247 w 1389529"/>
              <a:gd name="connsiteY39" fmla="*/ 1657182 h 1723995"/>
              <a:gd name="connsiteX40" fmla="*/ 735106 w 1389529"/>
              <a:gd name="connsiteY40" fmla="*/ 1621323 h 1723995"/>
              <a:gd name="connsiteX41" fmla="*/ 762000 w 1389529"/>
              <a:gd name="connsiteY41" fmla="*/ 1603394 h 1723995"/>
              <a:gd name="connsiteX42" fmla="*/ 797859 w 1389529"/>
              <a:gd name="connsiteY42" fmla="*/ 1567535 h 1723995"/>
              <a:gd name="connsiteX43" fmla="*/ 833718 w 1389529"/>
              <a:gd name="connsiteY43" fmla="*/ 1531676 h 1723995"/>
              <a:gd name="connsiteX44" fmla="*/ 851647 w 1389529"/>
              <a:gd name="connsiteY44" fmla="*/ 1513746 h 1723995"/>
              <a:gd name="connsiteX45" fmla="*/ 878541 w 1389529"/>
              <a:gd name="connsiteY45" fmla="*/ 1495817 h 1723995"/>
              <a:gd name="connsiteX46" fmla="*/ 896471 w 1389529"/>
              <a:gd name="connsiteY46" fmla="*/ 1477888 h 1723995"/>
              <a:gd name="connsiteX47" fmla="*/ 932329 w 1389529"/>
              <a:gd name="connsiteY47" fmla="*/ 1459958 h 1723995"/>
              <a:gd name="connsiteX48" fmla="*/ 950259 w 1389529"/>
              <a:gd name="connsiteY48" fmla="*/ 1442029 h 1723995"/>
              <a:gd name="connsiteX49" fmla="*/ 986118 w 1389529"/>
              <a:gd name="connsiteY49" fmla="*/ 1424099 h 1723995"/>
              <a:gd name="connsiteX50" fmla="*/ 1039906 w 1389529"/>
              <a:gd name="connsiteY50" fmla="*/ 1370311 h 1723995"/>
              <a:gd name="connsiteX51" fmla="*/ 1075765 w 1389529"/>
              <a:gd name="connsiteY51" fmla="*/ 1325488 h 1723995"/>
              <a:gd name="connsiteX52" fmla="*/ 1111623 w 1389529"/>
              <a:gd name="connsiteY52" fmla="*/ 1280664 h 1723995"/>
              <a:gd name="connsiteX53" fmla="*/ 1174376 w 1389529"/>
              <a:gd name="connsiteY53" fmla="*/ 1208946 h 1723995"/>
              <a:gd name="connsiteX54" fmla="*/ 1228165 w 1389529"/>
              <a:gd name="connsiteY54" fmla="*/ 1173088 h 1723995"/>
              <a:gd name="connsiteX55" fmla="*/ 1246094 w 1389529"/>
              <a:gd name="connsiteY55" fmla="*/ 1155158 h 1723995"/>
              <a:gd name="connsiteX56" fmla="*/ 1272988 w 1389529"/>
              <a:gd name="connsiteY56" fmla="*/ 1137229 h 1723995"/>
              <a:gd name="connsiteX57" fmla="*/ 1308847 w 1389529"/>
              <a:gd name="connsiteY57" fmla="*/ 1092405 h 1723995"/>
              <a:gd name="connsiteX58" fmla="*/ 1353671 w 1389529"/>
              <a:gd name="connsiteY58" fmla="*/ 1047582 h 1723995"/>
              <a:gd name="connsiteX59" fmla="*/ 1362635 w 1389529"/>
              <a:gd name="connsiteY59" fmla="*/ 1011723 h 1723995"/>
              <a:gd name="connsiteX60" fmla="*/ 1371600 w 1389529"/>
              <a:gd name="connsiteY60" fmla="*/ 984829 h 1723995"/>
              <a:gd name="connsiteX61" fmla="*/ 1389529 w 1389529"/>
              <a:gd name="connsiteY61" fmla="*/ 913111 h 1723995"/>
              <a:gd name="connsiteX62" fmla="*/ 1371600 w 1389529"/>
              <a:gd name="connsiteY62" fmla="*/ 760711 h 1723995"/>
              <a:gd name="connsiteX63" fmla="*/ 1344706 w 1389529"/>
              <a:gd name="connsiteY63" fmla="*/ 697958 h 1723995"/>
              <a:gd name="connsiteX64" fmla="*/ 1317812 w 1389529"/>
              <a:gd name="connsiteY64" fmla="*/ 635205 h 1723995"/>
              <a:gd name="connsiteX65" fmla="*/ 1308847 w 1389529"/>
              <a:gd name="connsiteY65" fmla="*/ 599346 h 1723995"/>
              <a:gd name="connsiteX66" fmla="*/ 1272988 w 1389529"/>
              <a:gd name="connsiteY66" fmla="*/ 545558 h 1723995"/>
              <a:gd name="connsiteX67" fmla="*/ 1255059 w 1389529"/>
              <a:gd name="connsiteY67" fmla="*/ 518664 h 1723995"/>
              <a:gd name="connsiteX68" fmla="*/ 1237129 w 1389529"/>
              <a:gd name="connsiteY68" fmla="*/ 500735 h 1723995"/>
              <a:gd name="connsiteX69" fmla="*/ 1201271 w 1389529"/>
              <a:gd name="connsiteY69" fmla="*/ 446946 h 1723995"/>
              <a:gd name="connsiteX70" fmla="*/ 1165412 w 1389529"/>
              <a:gd name="connsiteY70" fmla="*/ 402123 h 1723995"/>
              <a:gd name="connsiteX71" fmla="*/ 1111623 w 1389529"/>
              <a:gd name="connsiteY71" fmla="*/ 357299 h 1723995"/>
              <a:gd name="connsiteX72" fmla="*/ 1084729 w 1389529"/>
              <a:gd name="connsiteY72" fmla="*/ 330405 h 1723995"/>
              <a:gd name="connsiteX73" fmla="*/ 1057835 w 1389529"/>
              <a:gd name="connsiteY73" fmla="*/ 312476 h 1723995"/>
              <a:gd name="connsiteX74" fmla="*/ 1039906 w 1389529"/>
              <a:gd name="connsiteY74" fmla="*/ 294546 h 1723995"/>
              <a:gd name="connsiteX75" fmla="*/ 986118 w 1389529"/>
              <a:gd name="connsiteY75" fmla="*/ 258688 h 1723995"/>
              <a:gd name="connsiteX76" fmla="*/ 950259 w 1389529"/>
              <a:gd name="connsiteY76" fmla="*/ 231794 h 1723995"/>
              <a:gd name="connsiteX77" fmla="*/ 932329 w 1389529"/>
              <a:gd name="connsiteY77" fmla="*/ 213864 h 1723995"/>
              <a:gd name="connsiteX78" fmla="*/ 905435 w 1389529"/>
              <a:gd name="connsiteY78" fmla="*/ 204899 h 1723995"/>
              <a:gd name="connsiteX79" fmla="*/ 851647 w 1389529"/>
              <a:gd name="connsiteY79" fmla="*/ 169041 h 1723995"/>
              <a:gd name="connsiteX80" fmla="*/ 833718 w 1389529"/>
              <a:gd name="connsiteY80" fmla="*/ 151111 h 1723995"/>
              <a:gd name="connsiteX81" fmla="*/ 797859 w 1389529"/>
              <a:gd name="connsiteY81" fmla="*/ 142146 h 1723995"/>
              <a:gd name="connsiteX82" fmla="*/ 735106 w 1389529"/>
              <a:gd name="connsiteY82" fmla="*/ 115252 h 1723995"/>
              <a:gd name="connsiteX83" fmla="*/ 717176 w 1389529"/>
              <a:gd name="connsiteY83" fmla="*/ 97323 h 1723995"/>
              <a:gd name="connsiteX84" fmla="*/ 681318 w 1389529"/>
              <a:gd name="connsiteY84" fmla="*/ 79394 h 1723995"/>
              <a:gd name="connsiteX85" fmla="*/ 663388 w 1389529"/>
              <a:gd name="connsiteY85" fmla="*/ 61464 h 1723995"/>
              <a:gd name="connsiteX86" fmla="*/ 636494 w 1389529"/>
              <a:gd name="connsiteY86" fmla="*/ 43535 h 1723995"/>
              <a:gd name="connsiteX87" fmla="*/ 618565 w 1389529"/>
              <a:gd name="connsiteY87" fmla="*/ 25605 h 1723995"/>
              <a:gd name="connsiteX88" fmla="*/ 591671 w 1389529"/>
              <a:gd name="connsiteY88" fmla="*/ 7676 h 1723995"/>
              <a:gd name="connsiteX89" fmla="*/ 542906 w 1389529"/>
              <a:gd name="connsiteY89" fmla="*/ 15525 h 1723995"/>
              <a:gd name="connsiteX90" fmla="*/ 439561 w 1389529"/>
              <a:gd name="connsiteY90" fmla="*/ 65002 h 1723995"/>
              <a:gd name="connsiteX91" fmla="*/ 402619 w 1389529"/>
              <a:gd name="connsiteY91" fmla="*/ 94222 h 1723995"/>
              <a:gd name="connsiteX92" fmla="*/ 332186 w 1389529"/>
              <a:gd name="connsiteY92" fmla="*/ 145925 h 1723995"/>
              <a:gd name="connsiteX0" fmla="*/ 332186 w 1389529"/>
              <a:gd name="connsiteY0" fmla="*/ 145925 h 1723995"/>
              <a:gd name="connsiteX1" fmla="*/ 295735 w 1389529"/>
              <a:gd name="connsiteY1" fmla="*/ 187309 h 1723995"/>
              <a:gd name="connsiteX2" fmla="*/ 251995 w 1389529"/>
              <a:gd name="connsiteY2" fmla="*/ 233974 h 1723995"/>
              <a:gd name="connsiteX3" fmla="*/ 234065 w 1389529"/>
              <a:gd name="connsiteY3" fmla="*/ 251661 h 1723995"/>
              <a:gd name="connsiteX4" fmla="*/ 188158 w 1389529"/>
              <a:gd name="connsiteY4" fmla="*/ 303851 h 1723995"/>
              <a:gd name="connsiteX5" fmla="*/ 175253 w 1389529"/>
              <a:gd name="connsiteY5" fmla="*/ 332345 h 1723995"/>
              <a:gd name="connsiteX6" fmla="*/ 155650 w 1389529"/>
              <a:gd name="connsiteY6" fmla="*/ 348190 h 1723995"/>
              <a:gd name="connsiteX7" fmla="*/ 141660 w 1389529"/>
              <a:gd name="connsiteY7" fmla="*/ 373243 h 1723995"/>
              <a:gd name="connsiteX8" fmla="*/ 120382 w 1389529"/>
              <a:gd name="connsiteY8" fmla="*/ 396453 h 1723995"/>
              <a:gd name="connsiteX9" fmla="*/ 104718 w 1389529"/>
              <a:gd name="connsiteY9" fmla="*/ 425189 h 1723995"/>
              <a:gd name="connsiteX10" fmla="*/ 78907 w 1389529"/>
              <a:gd name="connsiteY10" fmla="*/ 482660 h 1723995"/>
              <a:gd name="connsiteX11" fmla="*/ 66002 w 1389529"/>
              <a:gd name="connsiteY11" fmla="*/ 507712 h 1723995"/>
              <a:gd name="connsiteX12" fmla="*/ 48071 w 1389529"/>
              <a:gd name="connsiteY12" fmla="*/ 532039 h 1723995"/>
              <a:gd name="connsiteX13" fmla="*/ 8965 w 1389529"/>
              <a:gd name="connsiteY13" fmla="*/ 572452 h 1723995"/>
              <a:gd name="connsiteX14" fmla="*/ 0 w 1389529"/>
              <a:gd name="connsiteY14" fmla="*/ 626241 h 1723995"/>
              <a:gd name="connsiteX15" fmla="*/ 8965 w 1389529"/>
              <a:gd name="connsiteY15" fmla="*/ 814499 h 1723995"/>
              <a:gd name="connsiteX16" fmla="*/ 26894 w 1389529"/>
              <a:gd name="connsiteY16" fmla="*/ 832429 h 1723995"/>
              <a:gd name="connsiteX17" fmla="*/ 27486 w 1389529"/>
              <a:gd name="connsiteY17" fmla="*/ 877495 h 1723995"/>
              <a:gd name="connsiteX18" fmla="*/ 38716 w 1389529"/>
              <a:gd name="connsiteY18" fmla="*/ 920719 h 1723995"/>
              <a:gd name="connsiteX19" fmla="*/ 62753 w 1389529"/>
              <a:gd name="connsiteY19" fmla="*/ 957935 h 1723995"/>
              <a:gd name="connsiteX20" fmla="*/ 80682 w 1389529"/>
              <a:gd name="connsiteY20" fmla="*/ 1011723 h 1723995"/>
              <a:gd name="connsiteX21" fmla="*/ 98612 w 1389529"/>
              <a:gd name="connsiteY21" fmla="*/ 1101370 h 1723995"/>
              <a:gd name="connsiteX22" fmla="*/ 107576 w 1389529"/>
              <a:gd name="connsiteY22" fmla="*/ 1128264 h 1723995"/>
              <a:gd name="connsiteX23" fmla="*/ 134471 w 1389529"/>
              <a:gd name="connsiteY23" fmla="*/ 1208946 h 1723995"/>
              <a:gd name="connsiteX24" fmla="*/ 152400 w 1389529"/>
              <a:gd name="connsiteY24" fmla="*/ 1262735 h 1723995"/>
              <a:gd name="connsiteX25" fmla="*/ 170329 w 1389529"/>
              <a:gd name="connsiteY25" fmla="*/ 1325488 h 1723995"/>
              <a:gd name="connsiteX26" fmla="*/ 197223 w 1389529"/>
              <a:gd name="connsiteY26" fmla="*/ 1442029 h 1723995"/>
              <a:gd name="connsiteX27" fmla="*/ 206188 w 1389529"/>
              <a:gd name="connsiteY27" fmla="*/ 1468923 h 1723995"/>
              <a:gd name="connsiteX28" fmla="*/ 224118 w 1389529"/>
              <a:gd name="connsiteY28" fmla="*/ 1486852 h 1723995"/>
              <a:gd name="connsiteX29" fmla="*/ 233082 w 1389529"/>
              <a:gd name="connsiteY29" fmla="*/ 1513746 h 1723995"/>
              <a:gd name="connsiteX30" fmla="*/ 251012 w 1389529"/>
              <a:gd name="connsiteY30" fmla="*/ 1531676 h 1723995"/>
              <a:gd name="connsiteX31" fmla="*/ 268941 w 1389529"/>
              <a:gd name="connsiteY31" fmla="*/ 1558570 h 1723995"/>
              <a:gd name="connsiteX32" fmla="*/ 277906 w 1389529"/>
              <a:gd name="connsiteY32" fmla="*/ 1594429 h 1723995"/>
              <a:gd name="connsiteX33" fmla="*/ 358588 w 1389529"/>
              <a:gd name="connsiteY33" fmla="*/ 1666146 h 1723995"/>
              <a:gd name="connsiteX34" fmla="*/ 376518 w 1389529"/>
              <a:gd name="connsiteY34" fmla="*/ 1684076 h 1723995"/>
              <a:gd name="connsiteX35" fmla="*/ 403412 w 1389529"/>
              <a:gd name="connsiteY35" fmla="*/ 1693041 h 1723995"/>
              <a:gd name="connsiteX36" fmla="*/ 466165 w 1389529"/>
              <a:gd name="connsiteY36" fmla="*/ 1719935 h 1723995"/>
              <a:gd name="connsiteX37" fmla="*/ 618565 w 1389529"/>
              <a:gd name="connsiteY37" fmla="*/ 1702005 h 1723995"/>
              <a:gd name="connsiteX38" fmla="*/ 645459 w 1389529"/>
              <a:gd name="connsiteY38" fmla="*/ 1693041 h 1723995"/>
              <a:gd name="connsiteX39" fmla="*/ 699247 w 1389529"/>
              <a:gd name="connsiteY39" fmla="*/ 1657182 h 1723995"/>
              <a:gd name="connsiteX40" fmla="*/ 735106 w 1389529"/>
              <a:gd name="connsiteY40" fmla="*/ 1621323 h 1723995"/>
              <a:gd name="connsiteX41" fmla="*/ 762000 w 1389529"/>
              <a:gd name="connsiteY41" fmla="*/ 1603394 h 1723995"/>
              <a:gd name="connsiteX42" fmla="*/ 797859 w 1389529"/>
              <a:gd name="connsiteY42" fmla="*/ 1567535 h 1723995"/>
              <a:gd name="connsiteX43" fmla="*/ 833718 w 1389529"/>
              <a:gd name="connsiteY43" fmla="*/ 1531676 h 1723995"/>
              <a:gd name="connsiteX44" fmla="*/ 851647 w 1389529"/>
              <a:gd name="connsiteY44" fmla="*/ 1513746 h 1723995"/>
              <a:gd name="connsiteX45" fmla="*/ 878541 w 1389529"/>
              <a:gd name="connsiteY45" fmla="*/ 1495817 h 1723995"/>
              <a:gd name="connsiteX46" fmla="*/ 896471 w 1389529"/>
              <a:gd name="connsiteY46" fmla="*/ 1477888 h 1723995"/>
              <a:gd name="connsiteX47" fmla="*/ 932329 w 1389529"/>
              <a:gd name="connsiteY47" fmla="*/ 1459958 h 1723995"/>
              <a:gd name="connsiteX48" fmla="*/ 950259 w 1389529"/>
              <a:gd name="connsiteY48" fmla="*/ 1442029 h 1723995"/>
              <a:gd name="connsiteX49" fmla="*/ 986118 w 1389529"/>
              <a:gd name="connsiteY49" fmla="*/ 1424099 h 1723995"/>
              <a:gd name="connsiteX50" fmla="*/ 1039906 w 1389529"/>
              <a:gd name="connsiteY50" fmla="*/ 1370311 h 1723995"/>
              <a:gd name="connsiteX51" fmla="*/ 1075765 w 1389529"/>
              <a:gd name="connsiteY51" fmla="*/ 1325488 h 1723995"/>
              <a:gd name="connsiteX52" fmla="*/ 1111623 w 1389529"/>
              <a:gd name="connsiteY52" fmla="*/ 1280664 h 1723995"/>
              <a:gd name="connsiteX53" fmla="*/ 1174376 w 1389529"/>
              <a:gd name="connsiteY53" fmla="*/ 1208946 h 1723995"/>
              <a:gd name="connsiteX54" fmla="*/ 1228165 w 1389529"/>
              <a:gd name="connsiteY54" fmla="*/ 1173088 h 1723995"/>
              <a:gd name="connsiteX55" fmla="*/ 1246094 w 1389529"/>
              <a:gd name="connsiteY55" fmla="*/ 1155158 h 1723995"/>
              <a:gd name="connsiteX56" fmla="*/ 1272988 w 1389529"/>
              <a:gd name="connsiteY56" fmla="*/ 1137229 h 1723995"/>
              <a:gd name="connsiteX57" fmla="*/ 1308847 w 1389529"/>
              <a:gd name="connsiteY57" fmla="*/ 1092405 h 1723995"/>
              <a:gd name="connsiteX58" fmla="*/ 1353671 w 1389529"/>
              <a:gd name="connsiteY58" fmla="*/ 1047582 h 1723995"/>
              <a:gd name="connsiteX59" fmla="*/ 1362635 w 1389529"/>
              <a:gd name="connsiteY59" fmla="*/ 1011723 h 1723995"/>
              <a:gd name="connsiteX60" fmla="*/ 1371600 w 1389529"/>
              <a:gd name="connsiteY60" fmla="*/ 984829 h 1723995"/>
              <a:gd name="connsiteX61" fmla="*/ 1389529 w 1389529"/>
              <a:gd name="connsiteY61" fmla="*/ 913111 h 1723995"/>
              <a:gd name="connsiteX62" fmla="*/ 1371600 w 1389529"/>
              <a:gd name="connsiteY62" fmla="*/ 760711 h 1723995"/>
              <a:gd name="connsiteX63" fmla="*/ 1344706 w 1389529"/>
              <a:gd name="connsiteY63" fmla="*/ 697958 h 1723995"/>
              <a:gd name="connsiteX64" fmla="*/ 1317812 w 1389529"/>
              <a:gd name="connsiteY64" fmla="*/ 635205 h 1723995"/>
              <a:gd name="connsiteX65" fmla="*/ 1308847 w 1389529"/>
              <a:gd name="connsiteY65" fmla="*/ 599346 h 1723995"/>
              <a:gd name="connsiteX66" fmla="*/ 1272988 w 1389529"/>
              <a:gd name="connsiteY66" fmla="*/ 545558 h 1723995"/>
              <a:gd name="connsiteX67" fmla="*/ 1255059 w 1389529"/>
              <a:gd name="connsiteY67" fmla="*/ 518664 h 1723995"/>
              <a:gd name="connsiteX68" fmla="*/ 1237129 w 1389529"/>
              <a:gd name="connsiteY68" fmla="*/ 500735 h 1723995"/>
              <a:gd name="connsiteX69" fmla="*/ 1201271 w 1389529"/>
              <a:gd name="connsiteY69" fmla="*/ 446946 h 1723995"/>
              <a:gd name="connsiteX70" fmla="*/ 1165412 w 1389529"/>
              <a:gd name="connsiteY70" fmla="*/ 402123 h 1723995"/>
              <a:gd name="connsiteX71" fmla="*/ 1111623 w 1389529"/>
              <a:gd name="connsiteY71" fmla="*/ 357299 h 1723995"/>
              <a:gd name="connsiteX72" fmla="*/ 1084729 w 1389529"/>
              <a:gd name="connsiteY72" fmla="*/ 330405 h 1723995"/>
              <a:gd name="connsiteX73" fmla="*/ 1057835 w 1389529"/>
              <a:gd name="connsiteY73" fmla="*/ 312476 h 1723995"/>
              <a:gd name="connsiteX74" fmla="*/ 1039906 w 1389529"/>
              <a:gd name="connsiteY74" fmla="*/ 294546 h 1723995"/>
              <a:gd name="connsiteX75" fmla="*/ 986118 w 1389529"/>
              <a:gd name="connsiteY75" fmla="*/ 258688 h 1723995"/>
              <a:gd name="connsiteX76" fmla="*/ 950259 w 1389529"/>
              <a:gd name="connsiteY76" fmla="*/ 231794 h 1723995"/>
              <a:gd name="connsiteX77" fmla="*/ 932329 w 1389529"/>
              <a:gd name="connsiteY77" fmla="*/ 213864 h 1723995"/>
              <a:gd name="connsiteX78" fmla="*/ 905435 w 1389529"/>
              <a:gd name="connsiteY78" fmla="*/ 204899 h 1723995"/>
              <a:gd name="connsiteX79" fmla="*/ 851647 w 1389529"/>
              <a:gd name="connsiteY79" fmla="*/ 169041 h 1723995"/>
              <a:gd name="connsiteX80" fmla="*/ 833718 w 1389529"/>
              <a:gd name="connsiteY80" fmla="*/ 151111 h 1723995"/>
              <a:gd name="connsiteX81" fmla="*/ 797859 w 1389529"/>
              <a:gd name="connsiteY81" fmla="*/ 142146 h 1723995"/>
              <a:gd name="connsiteX82" fmla="*/ 735106 w 1389529"/>
              <a:gd name="connsiteY82" fmla="*/ 115252 h 1723995"/>
              <a:gd name="connsiteX83" fmla="*/ 717176 w 1389529"/>
              <a:gd name="connsiteY83" fmla="*/ 97323 h 1723995"/>
              <a:gd name="connsiteX84" fmla="*/ 681318 w 1389529"/>
              <a:gd name="connsiteY84" fmla="*/ 79394 h 1723995"/>
              <a:gd name="connsiteX85" fmla="*/ 663388 w 1389529"/>
              <a:gd name="connsiteY85" fmla="*/ 61464 h 1723995"/>
              <a:gd name="connsiteX86" fmla="*/ 636494 w 1389529"/>
              <a:gd name="connsiteY86" fmla="*/ 43535 h 1723995"/>
              <a:gd name="connsiteX87" fmla="*/ 618565 w 1389529"/>
              <a:gd name="connsiteY87" fmla="*/ 25605 h 1723995"/>
              <a:gd name="connsiteX88" fmla="*/ 591671 w 1389529"/>
              <a:gd name="connsiteY88" fmla="*/ 7676 h 1723995"/>
              <a:gd name="connsiteX89" fmla="*/ 542906 w 1389529"/>
              <a:gd name="connsiteY89" fmla="*/ 15525 h 1723995"/>
              <a:gd name="connsiteX90" fmla="*/ 439561 w 1389529"/>
              <a:gd name="connsiteY90" fmla="*/ 65002 h 1723995"/>
              <a:gd name="connsiteX91" fmla="*/ 402619 w 1389529"/>
              <a:gd name="connsiteY91" fmla="*/ 94222 h 1723995"/>
              <a:gd name="connsiteX92" fmla="*/ 332186 w 1389529"/>
              <a:gd name="connsiteY92" fmla="*/ 145925 h 1723995"/>
              <a:gd name="connsiteX0" fmla="*/ 332186 w 1389529"/>
              <a:gd name="connsiteY0" fmla="*/ 145925 h 1723995"/>
              <a:gd name="connsiteX1" fmla="*/ 295735 w 1389529"/>
              <a:gd name="connsiteY1" fmla="*/ 187309 h 1723995"/>
              <a:gd name="connsiteX2" fmla="*/ 251995 w 1389529"/>
              <a:gd name="connsiteY2" fmla="*/ 233974 h 1723995"/>
              <a:gd name="connsiteX3" fmla="*/ 234065 w 1389529"/>
              <a:gd name="connsiteY3" fmla="*/ 251661 h 1723995"/>
              <a:gd name="connsiteX4" fmla="*/ 188158 w 1389529"/>
              <a:gd name="connsiteY4" fmla="*/ 303851 h 1723995"/>
              <a:gd name="connsiteX5" fmla="*/ 175253 w 1389529"/>
              <a:gd name="connsiteY5" fmla="*/ 332345 h 1723995"/>
              <a:gd name="connsiteX6" fmla="*/ 155650 w 1389529"/>
              <a:gd name="connsiteY6" fmla="*/ 348190 h 1723995"/>
              <a:gd name="connsiteX7" fmla="*/ 141660 w 1389529"/>
              <a:gd name="connsiteY7" fmla="*/ 373243 h 1723995"/>
              <a:gd name="connsiteX8" fmla="*/ 120382 w 1389529"/>
              <a:gd name="connsiteY8" fmla="*/ 396453 h 1723995"/>
              <a:gd name="connsiteX9" fmla="*/ 104718 w 1389529"/>
              <a:gd name="connsiteY9" fmla="*/ 425189 h 1723995"/>
              <a:gd name="connsiteX10" fmla="*/ 78907 w 1389529"/>
              <a:gd name="connsiteY10" fmla="*/ 482660 h 1723995"/>
              <a:gd name="connsiteX11" fmla="*/ 66002 w 1389529"/>
              <a:gd name="connsiteY11" fmla="*/ 507712 h 1723995"/>
              <a:gd name="connsiteX12" fmla="*/ 48071 w 1389529"/>
              <a:gd name="connsiteY12" fmla="*/ 532039 h 1723995"/>
              <a:gd name="connsiteX13" fmla="*/ 8965 w 1389529"/>
              <a:gd name="connsiteY13" fmla="*/ 572452 h 1723995"/>
              <a:gd name="connsiteX14" fmla="*/ 0 w 1389529"/>
              <a:gd name="connsiteY14" fmla="*/ 626241 h 1723995"/>
              <a:gd name="connsiteX15" fmla="*/ 8965 w 1389529"/>
              <a:gd name="connsiteY15" fmla="*/ 814499 h 1723995"/>
              <a:gd name="connsiteX16" fmla="*/ 16847 w 1389529"/>
              <a:gd name="connsiteY16" fmla="*/ 837954 h 1723995"/>
              <a:gd name="connsiteX17" fmla="*/ 27486 w 1389529"/>
              <a:gd name="connsiteY17" fmla="*/ 877495 h 1723995"/>
              <a:gd name="connsiteX18" fmla="*/ 38716 w 1389529"/>
              <a:gd name="connsiteY18" fmla="*/ 920719 h 1723995"/>
              <a:gd name="connsiteX19" fmla="*/ 62753 w 1389529"/>
              <a:gd name="connsiteY19" fmla="*/ 957935 h 1723995"/>
              <a:gd name="connsiteX20" fmla="*/ 80682 w 1389529"/>
              <a:gd name="connsiteY20" fmla="*/ 1011723 h 1723995"/>
              <a:gd name="connsiteX21" fmla="*/ 98612 w 1389529"/>
              <a:gd name="connsiteY21" fmla="*/ 1101370 h 1723995"/>
              <a:gd name="connsiteX22" fmla="*/ 107576 w 1389529"/>
              <a:gd name="connsiteY22" fmla="*/ 1128264 h 1723995"/>
              <a:gd name="connsiteX23" fmla="*/ 134471 w 1389529"/>
              <a:gd name="connsiteY23" fmla="*/ 1208946 h 1723995"/>
              <a:gd name="connsiteX24" fmla="*/ 152400 w 1389529"/>
              <a:gd name="connsiteY24" fmla="*/ 1262735 h 1723995"/>
              <a:gd name="connsiteX25" fmla="*/ 170329 w 1389529"/>
              <a:gd name="connsiteY25" fmla="*/ 1325488 h 1723995"/>
              <a:gd name="connsiteX26" fmla="*/ 197223 w 1389529"/>
              <a:gd name="connsiteY26" fmla="*/ 1442029 h 1723995"/>
              <a:gd name="connsiteX27" fmla="*/ 206188 w 1389529"/>
              <a:gd name="connsiteY27" fmla="*/ 1468923 h 1723995"/>
              <a:gd name="connsiteX28" fmla="*/ 224118 w 1389529"/>
              <a:gd name="connsiteY28" fmla="*/ 1486852 h 1723995"/>
              <a:gd name="connsiteX29" fmla="*/ 233082 w 1389529"/>
              <a:gd name="connsiteY29" fmla="*/ 1513746 h 1723995"/>
              <a:gd name="connsiteX30" fmla="*/ 251012 w 1389529"/>
              <a:gd name="connsiteY30" fmla="*/ 1531676 h 1723995"/>
              <a:gd name="connsiteX31" fmla="*/ 268941 w 1389529"/>
              <a:gd name="connsiteY31" fmla="*/ 1558570 h 1723995"/>
              <a:gd name="connsiteX32" fmla="*/ 277906 w 1389529"/>
              <a:gd name="connsiteY32" fmla="*/ 1594429 h 1723995"/>
              <a:gd name="connsiteX33" fmla="*/ 358588 w 1389529"/>
              <a:gd name="connsiteY33" fmla="*/ 1666146 h 1723995"/>
              <a:gd name="connsiteX34" fmla="*/ 376518 w 1389529"/>
              <a:gd name="connsiteY34" fmla="*/ 1684076 h 1723995"/>
              <a:gd name="connsiteX35" fmla="*/ 403412 w 1389529"/>
              <a:gd name="connsiteY35" fmla="*/ 1693041 h 1723995"/>
              <a:gd name="connsiteX36" fmla="*/ 466165 w 1389529"/>
              <a:gd name="connsiteY36" fmla="*/ 1719935 h 1723995"/>
              <a:gd name="connsiteX37" fmla="*/ 618565 w 1389529"/>
              <a:gd name="connsiteY37" fmla="*/ 1702005 h 1723995"/>
              <a:gd name="connsiteX38" fmla="*/ 645459 w 1389529"/>
              <a:gd name="connsiteY38" fmla="*/ 1693041 h 1723995"/>
              <a:gd name="connsiteX39" fmla="*/ 699247 w 1389529"/>
              <a:gd name="connsiteY39" fmla="*/ 1657182 h 1723995"/>
              <a:gd name="connsiteX40" fmla="*/ 735106 w 1389529"/>
              <a:gd name="connsiteY40" fmla="*/ 1621323 h 1723995"/>
              <a:gd name="connsiteX41" fmla="*/ 762000 w 1389529"/>
              <a:gd name="connsiteY41" fmla="*/ 1603394 h 1723995"/>
              <a:gd name="connsiteX42" fmla="*/ 797859 w 1389529"/>
              <a:gd name="connsiteY42" fmla="*/ 1567535 h 1723995"/>
              <a:gd name="connsiteX43" fmla="*/ 833718 w 1389529"/>
              <a:gd name="connsiteY43" fmla="*/ 1531676 h 1723995"/>
              <a:gd name="connsiteX44" fmla="*/ 851647 w 1389529"/>
              <a:gd name="connsiteY44" fmla="*/ 1513746 h 1723995"/>
              <a:gd name="connsiteX45" fmla="*/ 878541 w 1389529"/>
              <a:gd name="connsiteY45" fmla="*/ 1495817 h 1723995"/>
              <a:gd name="connsiteX46" fmla="*/ 896471 w 1389529"/>
              <a:gd name="connsiteY46" fmla="*/ 1477888 h 1723995"/>
              <a:gd name="connsiteX47" fmla="*/ 932329 w 1389529"/>
              <a:gd name="connsiteY47" fmla="*/ 1459958 h 1723995"/>
              <a:gd name="connsiteX48" fmla="*/ 950259 w 1389529"/>
              <a:gd name="connsiteY48" fmla="*/ 1442029 h 1723995"/>
              <a:gd name="connsiteX49" fmla="*/ 986118 w 1389529"/>
              <a:gd name="connsiteY49" fmla="*/ 1424099 h 1723995"/>
              <a:gd name="connsiteX50" fmla="*/ 1039906 w 1389529"/>
              <a:gd name="connsiteY50" fmla="*/ 1370311 h 1723995"/>
              <a:gd name="connsiteX51" fmla="*/ 1075765 w 1389529"/>
              <a:gd name="connsiteY51" fmla="*/ 1325488 h 1723995"/>
              <a:gd name="connsiteX52" fmla="*/ 1111623 w 1389529"/>
              <a:gd name="connsiteY52" fmla="*/ 1280664 h 1723995"/>
              <a:gd name="connsiteX53" fmla="*/ 1174376 w 1389529"/>
              <a:gd name="connsiteY53" fmla="*/ 1208946 h 1723995"/>
              <a:gd name="connsiteX54" fmla="*/ 1228165 w 1389529"/>
              <a:gd name="connsiteY54" fmla="*/ 1173088 h 1723995"/>
              <a:gd name="connsiteX55" fmla="*/ 1246094 w 1389529"/>
              <a:gd name="connsiteY55" fmla="*/ 1155158 h 1723995"/>
              <a:gd name="connsiteX56" fmla="*/ 1272988 w 1389529"/>
              <a:gd name="connsiteY56" fmla="*/ 1137229 h 1723995"/>
              <a:gd name="connsiteX57" fmla="*/ 1308847 w 1389529"/>
              <a:gd name="connsiteY57" fmla="*/ 1092405 h 1723995"/>
              <a:gd name="connsiteX58" fmla="*/ 1353671 w 1389529"/>
              <a:gd name="connsiteY58" fmla="*/ 1047582 h 1723995"/>
              <a:gd name="connsiteX59" fmla="*/ 1362635 w 1389529"/>
              <a:gd name="connsiteY59" fmla="*/ 1011723 h 1723995"/>
              <a:gd name="connsiteX60" fmla="*/ 1371600 w 1389529"/>
              <a:gd name="connsiteY60" fmla="*/ 984829 h 1723995"/>
              <a:gd name="connsiteX61" fmla="*/ 1389529 w 1389529"/>
              <a:gd name="connsiteY61" fmla="*/ 913111 h 1723995"/>
              <a:gd name="connsiteX62" fmla="*/ 1371600 w 1389529"/>
              <a:gd name="connsiteY62" fmla="*/ 760711 h 1723995"/>
              <a:gd name="connsiteX63" fmla="*/ 1344706 w 1389529"/>
              <a:gd name="connsiteY63" fmla="*/ 697958 h 1723995"/>
              <a:gd name="connsiteX64" fmla="*/ 1317812 w 1389529"/>
              <a:gd name="connsiteY64" fmla="*/ 635205 h 1723995"/>
              <a:gd name="connsiteX65" fmla="*/ 1308847 w 1389529"/>
              <a:gd name="connsiteY65" fmla="*/ 599346 h 1723995"/>
              <a:gd name="connsiteX66" fmla="*/ 1272988 w 1389529"/>
              <a:gd name="connsiteY66" fmla="*/ 545558 h 1723995"/>
              <a:gd name="connsiteX67" fmla="*/ 1255059 w 1389529"/>
              <a:gd name="connsiteY67" fmla="*/ 518664 h 1723995"/>
              <a:gd name="connsiteX68" fmla="*/ 1237129 w 1389529"/>
              <a:gd name="connsiteY68" fmla="*/ 500735 h 1723995"/>
              <a:gd name="connsiteX69" fmla="*/ 1201271 w 1389529"/>
              <a:gd name="connsiteY69" fmla="*/ 446946 h 1723995"/>
              <a:gd name="connsiteX70" fmla="*/ 1165412 w 1389529"/>
              <a:gd name="connsiteY70" fmla="*/ 402123 h 1723995"/>
              <a:gd name="connsiteX71" fmla="*/ 1111623 w 1389529"/>
              <a:gd name="connsiteY71" fmla="*/ 357299 h 1723995"/>
              <a:gd name="connsiteX72" fmla="*/ 1084729 w 1389529"/>
              <a:gd name="connsiteY72" fmla="*/ 330405 h 1723995"/>
              <a:gd name="connsiteX73" fmla="*/ 1057835 w 1389529"/>
              <a:gd name="connsiteY73" fmla="*/ 312476 h 1723995"/>
              <a:gd name="connsiteX74" fmla="*/ 1039906 w 1389529"/>
              <a:gd name="connsiteY74" fmla="*/ 294546 h 1723995"/>
              <a:gd name="connsiteX75" fmla="*/ 986118 w 1389529"/>
              <a:gd name="connsiteY75" fmla="*/ 258688 h 1723995"/>
              <a:gd name="connsiteX76" fmla="*/ 950259 w 1389529"/>
              <a:gd name="connsiteY76" fmla="*/ 231794 h 1723995"/>
              <a:gd name="connsiteX77" fmla="*/ 932329 w 1389529"/>
              <a:gd name="connsiteY77" fmla="*/ 213864 h 1723995"/>
              <a:gd name="connsiteX78" fmla="*/ 905435 w 1389529"/>
              <a:gd name="connsiteY78" fmla="*/ 204899 h 1723995"/>
              <a:gd name="connsiteX79" fmla="*/ 851647 w 1389529"/>
              <a:gd name="connsiteY79" fmla="*/ 169041 h 1723995"/>
              <a:gd name="connsiteX80" fmla="*/ 833718 w 1389529"/>
              <a:gd name="connsiteY80" fmla="*/ 151111 h 1723995"/>
              <a:gd name="connsiteX81" fmla="*/ 797859 w 1389529"/>
              <a:gd name="connsiteY81" fmla="*/ 142146 h 1723995"/>
              <a:gd name="connsiteX82" fmla="*/ 735106 w 1389529"/>
              <a:gd name="connsiteY82" fmla="*/ 115252 h 1723995"/>
              <a:gd name="connsiteX83" fmla="*/ 717176 w 1389529"/>
              <a:gd name="connsiteY83" fmla="*/ 97323 h 1723995"/>
              <a:gd name="connsiteX84" fmla="*/ 681318 w 1389529"/>
              <a:gd name="connsiteY84" fmla="*/ 79394 h 1723995"/>
              <a:gd name="connsiteX85" fmla="*/ 663388 w 1389529"/>
              <a:gd name="connsiteY85" fmla="*/ 61464 h 1723995"/>
              <a:gd name="connsiteX86" fmla="*/ 636494 w 1389529"/>
              <a:gd name="connsiteY86" fmla="*/ 43535 h 1723995"/>
              <a:gd name="connsiteX87" fmla="*/ 618565 w 1389529"/>
              <a:gd name="connsiteY87" fmla="*/ 25605 h 1723995"/>
              <a:gd name="connsiteX88" fmla="*/ 591671 w 1389529"/>
              <a:gd name="connsiteY88" fmla="*/ 7676 h 1723995"/>
              <a:gd name="connsiteX89" fmla="*/ 542906 w 1389529"/>
              <a:gd name="connsiteY89" fmla="*/ 15525 h 1723995"/>
              <a:gd name="connsiteX90" fmla="*/ 439561 w 1389529"/>
              <a:gd name="connsiteY90" fmla="*/ 65002 h 1723995"/>
              <a:gd name="connsiteX91" fmla="*/ 402619 w 1389529"/>
              <a:gd name="connsiteY91" fmla="*/ 94222 h 1723995"/>
              <a:gd name="connsiteX92" fmla="*/ 332186 w 1389529"/>
              <a:gd name="connsiteY92" fmla="*/ 145925 h 1723995"/>
              <a:gd name="connsiteX0" fmla="*/ 332186 w 1389529"/>
              <a:gd name="connsiteY0" fmla="*/ 145925 h 1723995"/>
              <a:gd name="connsiteX1" fmla="*/ 295735 w 1389529"/>
              <a:gd name="connsiteY1" fmla="*/ 187309 h 1723995"/>
              <a:gd name="connsiteX2" fmla="*/ 251995 w 1389529"/>
              <a:gd name="connsiteY2" fmla="*/ 233974 h 1723995"/>
              <a:gd name="connsiteX3" fmla="*/ 234065 w 1389529"/>
              <a:gd name="connsiteY3" fmla="*/ 251661 h 1723995"/>
              <a:gd name="connsiteX4" fmla="*/ 188158 w 1389529"/>
              <a:gd name="connsiteY4" fmla="*/ 303851 h 1723995"/>
              <a:gd name="connsiteX5" fmla="*/ 175253 w 1389529"/>
              <a:gd name="connsiteY5" fmla="*/ 332345 h 1723995"/>
              <a:gd name="connsiteX6" fmla="*/ 155650 w 1389529"/>
              <a:gd name="connsiteY6" fmla="*/ 348190 h 1723995"/>
              <a:gd name="connsiteX7" fmla="*/ 141660 w 1389529"/>
              <a:gd name="connsiteY7" fmla="*/ 373243 h 1723995"/>
              <a:gd name="connsiteX8" fmla="*/ 120382 w 1389529"/>
              <a:gd name="connsiteY8" fmla="*/ 396453 h 1723995"/>
              <a:gd name="connsiteX9" fmla="*/ 104718 w 1389529"/>
              <a:gd name="connsiteY9" fmla="*/ 425189 h 1723995"/>
              <a:gd name="connsiteX10" fmla="*/ 78907 w 1389529"/>
              <a:gd name="connsiteY10" fmla="*/ 482660 h 1723995"/>
              <a:gd name="connsiteX11" fmla="*/ 66002 w 1389529"/>
              <a:gd name="connsiteY11" fmla="*/ 507712 h 1723995"/>
              <a:gd name="connsiteX12" fmla="*/ 48071 w 1389529"/>
              <a:gd name="connsiteY12" fmla="*/ 532039 h 1723995"/>
              <a:gd name="connsiteX13" fmla="*/ 8965 w 1389529"/>
              <a:gd name="connsiteY13" fmla="*/ 572452 h 1723995"/>
              <a:gd name="connsiteX14" fmla="*/ 0 w 1389529"/>
              <a:gd name="connsiteY14" fmla="*/ 626241 h 1723995"/>
              <a:gd name="connsiteX15" fmla="*/ 8965 w 1389529"/>
              <a:gd name="connsiteY15" fmla="*/ 814499 h 1723995"/>
              <a:gd name="connsiteX16" fmla="*/ 16847 w 1389529"/>
              <a:gd name="connsiteY16" fmla="*/ 837954 h 1723995"/>
              <a:gd name="connsiteX17" fmla="*/ 27486 w 1389529"/>
              <a:gd name="connsiteY17" fmla="*/ 877495 h 1723995"/>
              <a:gd name="connsiteX18" fmla="*/ 38716 w 1389529"/>
              <a:gd name="connsiteY18" fmla="*/ 920719 h 1723995"/>
              <a:gd name="connsiteX19" fmla="*/ 49357 w 1389529"/>
              <a:gd name="connsiteY19" fmla="*/ 967142 h 1723995"/>
              <a:gd name="connsiteX20" fmla="*/ 80682 w 1389529"/>
              <a:gd name="connsiteY20" fmla="*/ 1011723 h 1723995"/>
              <a:gd name="connsiteX21" fmla="*/ 98612 w 1389529"/>
              <a:gd name="connsiteY21" fmla="*/ 1101370 h 1723995"/>
              <a:gd name="connsiteX22" fmla="*/ 107576 w 1389529"/>
              <a:gd name="connsiteY22" fmla="*/ 1128264 h 1723995"/>
              <a:gd name="connsiteX23" fmla="*/ 134471 w 1389529"/>
              <a:gd name="connsiteY23" fmla="*/ 1208946 h 1723995"/>
              <a:gd name="connsiteX24" fmla="*/ 152400 w 1389529"/>
              <a:gd name="connsiteY24" fmla="*/ 1262735 h 1723995"/>
              <a:gd name="connsiteX25" fmla="*/ 170329 w 1389529"/>
              <a:gd name="connsiteY25" fmla="*/ 1325488 h 1723995"/>
              <a:gd name="connsiteX26" fmla="*/ 197223 w 1389529"/>
              <a:gd name="connsiteY26" fmla="*/ 1442029 h 1723995"/>
              <a:gd name="connsiteX27" fmla="*/ 206188 w 1389529"/>
              <a:gd name="connsiteY27" fmla="*/ 1468923 h 1723995"/>
              <a:gd name="connsiteX28" fmla="*/ 224118 w 1389529"/>
              <a:gd name="connsiteY28" fmla="*/ 1486852 h 1723995"/>
              <a:gd name="connsiteX29" fmla="*/ 233082 w 1389529"/>
              <a:gd name="connsiteY29" fmla="*/ 1513746 h 1723995"/>
              <a:gd name="connsiteX30" fmla="*/ 251012 w 1389529"/>
              <a:gd name="connsiteY30" fmla="*/ 1531676 h 1723995"/>
              <a:gd name="connsiteX31" fmla="*/ 268941 w 1389529"/>
              <a:gd name="connsiteY31" fmla="*/ 1558570 h 1723995"/>
              <a:gd name="connsiteX32" fmla="*/ 277906 w 1389529"/>
              <a:gd name="connsiteY32" fmla="*/ 1594429 h 1723995"/>
              <a:gd name="connsiteX33" fmla="*/ 358588 w 1389529"/>
              <a:gd name="connsiteY33" fmla="*/ 1666146 h 1723995"/>
              <a:gd name="connsiteX34" fmla="*/ 376518 w 1389529"/>
              <a:gd name="connsiteY34" fmla="*/ 1684076 h 1723995"/>
              <a:gd name="connsiteX35" fmla="*/ 403412 w 1389529"/>
              <a:gd name="connsiteY35" fmla="*/ 1693041 h 1723995"/>
              <a:gd name="connsiteX36" fmla="*/ 466165 w 1389529"/>
              <a:gd name="connsiteY36" fmla="*/ 1719935 h 1723995"/>
              <a:gd name="connsiteX37" fmla="*/ 618565 w 1389529"/>
              <a:gd name="connsiteY37" fmla="*/ 1702005 h 1723995"/>
              <a:gd name="connsiteX38" fmla="*/ 645459 w 1389529"/>
              <a:gd name="connsiteY38" fmla="*/ 1693041 h 1723995"/>
              <a:gd name="connsiteX39" fmla="*/ 699247 w 1389529"/>
              <a:gd name="connsiteY39" fmla="*/ 1657182 h 1723995"/>
              <a:gd name="connsiteX40" fmla="*/ 735106 w 1389529"/>
              <a:gd name="connsiteY40" fmla="*/ 1621323 h 1723995"/>
              <a:gd name="connsiteX41" fmla="*/ 762000 w 1389529"/>
              <a:gd name="connsiteY41" fmla="*/ 1603394 h 1723995"/>
              <a:gd name="connsiteX42" fmla="*/ 797859 w 1389529"/>
              <a:gd name="connsiteY42" fmla="*/ 1567535 h 1723995"/>
              <a:gd name="connsiteX43" fmla="*/ 833718 w 1389529"/>
              <a:gd name="connsiteY43" fmla="*/ 1531676 h 1723995"/>
              <a:gd name="connsiteX44" fmla="*/ 851647 w 1389529"/>
              <a:gd name="connsiteY44" fmla="*/ 1513746 h 1723995"/>
              <a:gd name="connsiteX45" fmla="*/ 878541 w 1389529"/>
              <a:gd name="connsiteY45" fmla="*/ 1495817 h 1723995"/>
              <a:gd name="connsiteX46" fmla="*/ 896471 w 1389529"/>
              <a:gd name="connsiteY46" fmla="*/ 1477888 h 1723995"/>
              <a:gd name="connsiteX47" fmla="*/ 932329 w 1389529"/>
              <a:gd name="connsiteY47" fmla="*/ 1459958 h 1723995"/>
              <a:gd name="connsiteX48" fmla="*/ 950259 w 1389529"/>
              <a:gd name="connsiteY48" fmla="*/ 1442029 h 1723995"/>
              <a:gd name="connsiteX49" fmla="*/ 986118 w 1389529"/>
              <a:gd name="connsiteY49" fmla="*/ 1424099 h 1723995"/>
              <a:gd name="connsiteX50" fmla="*/ 1039906 w 1389529"/>
              <a:gd name="connsiteY50" fmla="*/ 1370311 h 1723995"/>
              <a:gd name="connsiteX51" fmla="*/ 1075765 w 1389529"/>
              <a:gd name="connsiteY51" fmla="*/ 1325488 h 1723995"/>
              <a:gd name="connsiteX52" fmla="*/ 1111623 w 1389529"/>
              <a:gd name="connsiteY52" fmla="*/ 1280664 h 1723995"/>
              <a:gd name="connsiteX53" fmla="*/ 1174376 w 1389529"/>
              <a:gd name="connsiteY53" fmla="*/ 1208946 h 1723995"/>
              <a:gd name="connsiteX54" fmla="*/ 1228165 w 1389529"/>
              <a:gd name="connsiteY54" fmla="*/ 1173088 h 1723995"/>
              <a:gd name="connsiteX55" fmla="*/ 1246094 w 1389529"/>
              <a:gd name="connsiteY55" fmla="*/ 1155158 h 1723995"/>
              <a:gd name="connsiteX56" fmla="*/ 1272988 w 1389529"/>
              <a:gd name="connsiteY56" fmla="*/ 1137229 h 1723995"/>
              <a:gd name="connsiteX57" fmla="*/ 1308847 w 1389529"/>
              <a:gd name="connsiteY57" fmla="*/ 1092405 h 1723995"/>
              <a:gd name="connsiteX58" fmla="*/ 1353671 w 1389529"/>
              <a:gd name="connsiteY58" fmla="*/ 1047582 h 1723995"/>
              <a:gd name="connsiteX59" fmla="*/ 1362635 w 1389529"/>
              <a:gd name="connsiteY59" fmla="*/ 1011723 h 1723995"/>
              <a:gd name="connsiteX60" fmla="*/ 1371600 w 1389529"/>
              <a:gd name="connsiteY60" fmla="*/ 984829 h 1723995"/>
              <a:gd name="connsiteX61" fmla="*/ 1389529 w 1389529"/>
              <a:gd name="connsiteY61" fmla="*/ 913111 h 1723995"/>
              <a:gd name="connsiteX62" fmla="*/ 1371600 w 1389529"/>
              <a:gd name="connsiteY62" fmla="*/ 760711 h 1723995"/>
              <a:gd name="connsiteX63" fmla="*/ 1344706 w 1389529"/>
              <a:gd name="connsiteY63" fmla="*/ 697958 h 1723995"/>
              <a:gd name="connsiteX64" fmla="*/ 1317812 w 1389529"/>
              <a:gd name="connsiteY64" fmla="*/ 635205 h 1723995"/>
              <a:gd name="connsiteX65" fmla="*/ 1308847 w 1389529"/>
              <a:gd name="connsiteY65" fmla="*/ 599346 h 1723995"/>
              <a:gd name="connsiteX66" fmla="*/ 1272988 w 1389529"/>
              <a:gd name="connsiteY66" fmla="*/ 545558 h 1723995"/>
              <a:gd name="connsiteX67" fmla="*/ 1255059 w 1389529"/>
              <a:gd name="connsiteY67" fmla="*/ 518664 h 1723995"/>
              <a:gd name="connsiteX68" fmla="*/ 1237129 w 1389529"/>
              <a:gd name="connsiteY68" fmla="*/ 500735 h 1723995"/>
              <a:gd name="connsiteX69" fmla="*/ 1201271 w 1389529"/>
              <a:gd name="connsiteY69" fmla="*/ 446946 h 1723995"/>
              <a:gd name="connsiteX70" fmla="*/ 1165412 w 1389529"/>
              <a:gd name="connsiteY70" fmla="*/ 402123 h 1723995"/>
              <a:gd name="connsiteX71" fmla="*/ 1111623 w 1389529"/>
              <a:gd name="connsiteY71" fmla="*/ 357299 h 1723995"/>
              <a:gd name="connsiteX72" fmla="*/ 1084729 w 1389529"/>
              <a:gd name="connsiteY72" fmla="*/ 330405 h 1723995"/>
              <a:gd name="connsiteX73" fmla="*/ 1057835 w 1389529"/>
              <a:gd name="connsiteY73" fmla="*/ 312476 h 1723995"/>
              <a:gd name="connsiteX74" fmla="*/ 1039906 w 1389529"/>
              <a:gd name="connsiteY74" fmla="*/ 294546 h 1723995"/>
              <a:gd name="connsiteX75" fmla="*/ 986118 w 1389529"/>
              <a:gd name="connsiteY75" fmla="*/ 258688 h 1723995"/>
              <a:gd name="connsiteX76" fmla="*/ 950259 w 1389529"/>
              <a:gd name="connsiteY76" fmla="*/ 231794 h 1723995"/>
              <a:gd name="connsiteX77" fmla="*/ 932329 w 1389529"/>
              <a:gd name="connsiteY77" fmla="*/ 213864 h 1723995"/>
              <a:gd name="connsiteX78" fmla="*/ 905435 w 1389529"/>
              <a:gd name="connsiteY78" fmla="*/ 204899 h 1723995"/>
              <a:gd name="connsiteX79" fmla="*/ 851647 w 1389529"/>
              <a:gd name="connsiteY79" fmla="*/ 169041 h 1723995"/>
              <a:gd name="connsiteX80" fmla="*/ 833718 w 1389529"/>
              <a:gd name="connsiteY80" fmla="*/ 151111 h 1723995"/>
              <a:gd name="connsiteX81" fmla="*/ 797859 w 1389529"/>
              <a:gd name="connsiteY81" fmla="*/ 142146 h 1723995"/>
              <a:gd name="connsiteX82" fmla="*/ 735106 w 1389529"/>
              <a:gd name="connsiteY82" fmla="*/ 115252 h 1723995"/>
              <a:gd name="connsiteX83" fmla="*/ 717176 w 1389529"/>
              <a:gd name="connsiteY83" fmla="*/ 97323 h 1723995"/>
              <a:gd name="connsiteX84" fmla="*/ 681318 w 1389529"/>
              <a:gd name="connsiteY84" fmla="*/ 79394 h 1723995"/>
              <a:gd name="connsiteX85" fmla="*/ 663388 w 1389529"/>
              <a:gd name="connsiteY85" fmla="*/ 61464 h 1723995"/>
              <a:gd name="connsiteX86" fmla="*/ 636494 w 1389529"/>
              <a:gd name="connsiteY86" fmla="*/ 43535 h 1723995"/>
              <a:gd name="connsiteX87" fmla="*/ 618565 w 1389529"/>
              <a:gd name="connsiteY87" fmla="*/ 25605 h 1723995"/>
              <a:gd name="connsiteX88" fmla="*/ 591671 w 1389529"/>
              <a:gd name="connsiteY88" fmla="*/ 7676 h 1723995"/>
              <a:gd name="connsiteX89" fmla="*/ 542906 w 1389529"/>
              <a:gd name="connsiteY89" fmla="*/ 15525 h 1723995"/>
              <a:gd name="connsiteX90" fmla="*/ 439561 w 1389529"/>
              <a:gd name="connsiteY90" fmla="*/ 65002 h 1723995"/>
              <a:gd name="connsiteX91" fmla="*/ 402619 w 1389529"/>
              <a:gd name="connsiteY91" fmla="*/ 94222 h 1723995"/>
              <a:gd name="connsiteX92" fmla="*/ 332186 w 1389529"/>
              <a:gd name="connsiteY92" fmla="*/ 145925 h 1723995"/>
              <a:gd name="connsiteX0" fmla="*/ 332186 w 1389529"/>
              <a:gd name="connsiteY0" fmla="*/ 145925 h 1723995"/>
              <a:gd name="connsiteX1" fmla="*/ 295735 w 1389529"/>
              <a:gd name="connsiteY1" fmla="*/ 187309 h 1723995"/>
              <a:gd name="connsiteX2" fmla="*/ 251995 w 1389529"/>
              <a:gd name="connsiteY2" fmla="*/ 233974 h 1723995"/>
              <a:gd name="connsiteX3" fmla="*/ 234065 w 1389529"/>
              <a:gd name="connsiteY3" fmla="*/ 251661 h 1723995"/>
              <a:gd name="connsiteX4" fmla="*/ 188158 w 1389529"/>
              <a:gd name="connsiteY4" fmla="*/ 303851 h 1723995"/>
              <a:gd name="connsiteX5" fmla="*/ 175253 w 1389529"/>
              <a:gd name="connsiteY5" fmla="*/ 332345 h 1723995"/>
              <a:gd name="connsiteX6" fmla="*/ 155650 w 1389529"/>
              <a:gd name="connsiteY6" fmla="*/ 348190 h 1723995"/>
              <a:gd name="connsiteX7" fmla="*/ 141660 w 1389529"/>
              <a:gd name="connsiteY7" fmla="*/ 373243 h 1723995"/>
              <a:gd name="connsiteX8" fmla="*/ 120382 w 1389529"/>
              <a:gd name="connsiteY8" fmla="*/ 396453 h 1723995"/>
              <a:gd name="connsiteX9" fmla="*/ 104718 w 1389529"/>
              <a:gd name="connsiteY9" fmla="*/ 425189 h 1723995"/>
              <a:gd name="connsiteX10" fmla="*/ 78907 w 1389529"/>
              <a:gd name="connsiteY10" fmla="*/ 482660 h 1723995"/>
              <a:gd name="connsiteX11" fmla="*/ 66002 w 1389529"/>
              <a:gd name="connsiteY11" fmla="*/ 507712 h 1723995"/>
              <a:gd name="connsiteX12" fmla="*/ 48071 w 1389529"/>
              <a:gd name="connsiteY12" fmla="*/ 532039 h 1723995"/>
              <a:gd name="connsiteX13" fmla="*/ 8965 w 1389529"/>
              <a:gd name="connsiteY13" fmla="*/ 572452 h 1723995"/>
              <a:gd name="connsiteX14" fmla="*/ 0 w 1389529"/>
              <a:gd name="connsiteY14" fmla="*/ 626241 h 1723995"/>
              <a:gd name="connsiteX15" fmla="*/ 8965 w 1389529"/>
              <a:gd name="connsiteY15" fmla="*/ 814499 h 1723995"/>
              <a:gd name="connsiteX16" fmla="*/ 16847 w 1389529"/>
              <a:gd name="connsiteY16" fmla="*/ 837954 h 1723995"/>
              <a:gd name="connsiteX17" fmla="*/ 27486 w 1389529"/>
              <a:gd name="connsiteY17" fmla="*/ 877495 h 1723995"/>
              <a:gd name="connsiteX18" fmla="*/ 38716 w 1389529"/>
              <a:gd name="connsiteY18" fmla="*/ 920719 h 1723995"/>
              <a:gd name="connsiteX19" fmla="*/ 49357 w 1389529"/>
              <a:gd name="connsiteY19" fmla="*/ 967142 h 1723995"/>
              <a:gd name="connsiteX20" fmla="*/ 67285 w 1389529"/>
              <a:gd name="connsiteY20" fmla="*/ 1031978 h 1723995"/>
              <a:gd name="connsiteX21" fmla="*/ 98612 w 1389529"/>
              <a:gd name="connsiteY21" fmla="*/ 1101370 h 1723995"/>
              <a:gd name="connsiteX22" fmla="*/ 107576 w 1389529"/>
              <a:gd name="connsiteY22" fmla="*/ 1128264 h 1723995"/>
              <a:gd name="connsiteX23" fmla="*/ 134471 w 1389529"/>
              <a:gd name="connsiteY23" fmla="*/ 1208946 h 1723995"/>
              <a:gd name="connsiteX24" fmla="*/ 152400 w 1389529"/>
              <a:gd name="connsiteY24" fmla="*/ 1262735 h 1723995"/>
              <a:gd name="connsiteX25" fmla="*/ 170329 w 1389529"/>
              <a:gd name="connsiteY25" fmla="*/ 1325488 h 1723995"/>
              <a:gd name="connsiteX26" fmla="*/ 197223 w 1389529"/>
              <a:gd name="connsiteY26" fmla="*/ 1442029 h 1723995"/>
              <a:gd name="connsiteX27" fmla="*/ 206188 w 1389529"/>
              <a:gd name="connsiteY27" fmla="*/ 1468923 h 1723995"/>
              <a:gd name="connsiteX28" fmla="*/ 224118 w 1389529"/>
              <a:gd name="connsiteY28" fmla="*/ 1486852 h 1723995"/>
              <a:gd name="connsiteX29" fmla="*/ 233082 w 1389529"/>
              <a:gd name="connsiteY29" fmla="*/ 1513746 h 1723995"/>
              <a:gd name="connsiteX30" fmla="*/ 251012 w 1389529"/>
              <a:gd name="connsiteY30" fmla="*/ 1531676 h 1723995"/>
              <a:gd name="connsiteX31" fmla="*/ 268941 w 1389529"/>
              <a:gd name="connsiteY31" fmla="*/ 1558570 h 1723995"/>
              <a:gd name="connsiteX32" fmla="*/ 277906 w 1389529"/>
              <a:gd name="connsiteY32" fmla="*/ 1594429 h 1723995"/>
              <a:gd name="connsiteX33" fmla="*/ 358588 w 1389529"/>
              <a:gd name="connsiteY33" fmla="*/ 1666146 h 1723995"/>
              <a:gd name="connsiteX34" fmla="*/ 376518 w 1389529"/>
              <a:gd name="connsiteY34" fmla="*/ 1684076 h 1723995"/>
              <a:gd name="connsiteX35" fmla="*/ 403412 w 1389529"/>
              <a:gd name="connsiteY35" fmla="*/ 1693041 h 1723995"/>
              <a:gd name="connsiteX36" fmla="*/ 466165 w 1389529"/>
              <a:gd name="connsiteY36" fmla="*/ 1719935 h 1723995"/>
              <a:gd name="connsiteX37" fmla="*/ 618565 w 1389529"/>
              <a:gd name="connsiteY37" fmla="*/ 1702005 h 1723995"/>
              <a:gd name="connsiteX38" fmla="*/ 645459 w 1389529"/>
              <a:gd name="connsiteY38" fmla="*/ 1693041 h 1723995"/>
              <a:gd name="connsiteX39" fmla="*/ 699247 w 1389529"/>
              <a:gd name="connsiteY39" fmla="*/ 1657182 h 1723995"/>
              <a:gd name="connsiteX40" fmla="*/ 735106 w 1389529"/>
              <a:gd name="connsiteY40" fmla="*/ 1621323 h 1723995"/>
              <a:gd name="connsiteX41" fmla="*/ 762000 w 1389529"/>
              <a:gd name="connsiteY41" fmla="*/ 1603394 h 1723995"/>
              <a:gd name="connsiteX42" fmla="*/ 797859 w 1389529"/>
              <a:gd name="connsiteY42" fmla="*/ 1567535 h 1723995"/>
              <a:gd name="connsiteX43" fmla="*/ 833718 w 1389529"/>
              <a:gd name="connsiteY43" fmla="*/ 1531676 h 1723995"/>
              <a:gd name="connsiteX44" fmla="*/ 851647 w 1389529"/>
              <a:gd name="connsiteY44" fmla="*/ 1513746 h 1723995"/>
              <a:gd name="connsiteX45" fmla="*/ 878541 w 1389529"/>
              <a:gd name="connsiteY45" fmla="*/ 1495817 h 1723995"/>
              <a:gd name="connsiteX46" fmla="*/ 896471 w 1389529"/>
              <a:gd name="connsiteY46" fmla="*/ 1477888 h 1723995"/>
              <a:gd name="connsiteX47" fmla="*/ 932329 w 1389529"/>
              <a:gd name="connsiteY47" fmla="*/ 1459958 h 1723995"/>
              <a:gd name="connsiteX48" fmla="*/ 950259 w 1389529"/>
              <a:gd name="connsiteY48" fmla="*/ 1442029 h 1723995"/>
              <a:gd name="connsiteX49" fmla="*/ 986118 w 1389529"/>
              <a:gd name="connsiteY49" fmla="*/ 1424099 h 1723995"/>
              <a:gd name="connsiteX50" fmla="*/ 1039906 w 1389529"/>
              <a:gd name="connsiteY50" fmla="*/ 1370311 h 1723995"/>
              <a:gd name="connsiteX51" fmla="*/ 1075765 w 1389529"/>
              <a:gd name="connsiteY51" fmla="*/ 1325488 h 1723995"/>
              <a:gd name="connsiteX52" fmla="*/ 1111623 w 1389529"/>
              <a:gd name="connsiteY52" fmla="*/ 1280664 h 1723995"/>
              <a:gd name="connsiteX53" fmla="*/ 1174376 w 1389529"/>
              <a:gd name="connsiteY53" fmla="*/ 1208946 h 1723995"/>
              <a:gd name="connsiteX54" fmla="*/ 1228165 w 1389529"/>
              <a:gd name="connsiteY54" fmla="*/ 1173088 h 1723995"/>
              <a:gd name="connsiteX55" fmla="*/ 1246094 w 1389529"/>
              <a:gd name="connsiteY55" fmla="*/ 1155158 h 1723995"/>
              <a:gd name="connsiteX56" fmla="*/ 1272988 w 1389529"/>
              <a:gd name="connsiteY56" fmla="*/ 1137229 h 1723995"/>
              <a:gd name="connsiteX57" fmla="*/ 1308847 w 1389529"/>
              <a:gd name="connsiteY57" fmla="*/ 1092405 h 1723995"/>
              <a:gd name="connsiteX58" fmla="*/ 1353671 w 1389529"/>
              <a:gd name="connsiteY58" fmla="*/ 1047582 h 1723995"/>
              <a:gd name="connsiteX59" fmla="*/ 1362635 w 1389529"/>
              <a:gd name="connsiteY59" fmla="*/ 1011723 h 1723995"/>
              <a:gd name="connsiteX60" fmla="*/ 1371600 w 1389529"/>
              <a:gd name="connsiteY60" fmla="*/ 984829 h 1723995"/>
              <a:gd name="connsiteX61" fmla="*/ 1389529 w 1389529"/>
              <a:gd name="connsiteY61" fmla="*/ 913111 h 1723995"/>
              <a:gd name="connsiteX62" fmla="*/ 1371600 w 1389529"/>
              <a:gd name="connsiteY62" fmla="*/ 760711 h 1723995"/>
              <a:gd name="connsiteX63" fmla="*/ 1344706 w 1389529"/>
              <a:gd name="connsiteY63" fmla="*/ 697958 h 1723995"/>
              <a:gd name="connsiteX64" fmla="*/ 1317812 w 1389529"/>
              <a:gd name="connsiteY64" fmla="*/ 635205 h 1723995"/>
              <a:gd name="connsiteX65" fmla="*/ 1308847 w 1389529"/>
              <a:gd name="connsiteY65" fmla="*/ 599346 h 1723995"/>
              <a:gd name="connsiteX66" fmla="*/ 1272988 w 1389529"/>
              <a:gd name="connsiteY66" fmla="*/ 545558 h 1723995"/>
              <a:gd name="connsiteX67" fmla="*/ 1255059 w 1389529"/>
              <a:gd name="connsiteY67" fmla="*/ 518664 h 1723995"/>
              <a:gd name="connsiteX68" fmla="*/ 1237129 w 1389529"/>
              <a:gd name="connsiteY68" fmla="*/ 500735 h 1723995"/>
              <a:gd name="connsiteX69" fmla="*/ 1201271 w 1389529"/>
              <a:gd name="connsiteY69" fmla="*/ 446946 h 1723995"/>
              <a:gd name="connsiteX70" fmla="*/ 1165412 w 1389529"/>
              <a:gd name="connsiteY70" fmla="*/ 402123 h 1723995"/>
              <a:gd name="connsiteX71" fmla="*/ 1111623 w 1389529"/>
              <a:gd name="connsiteY71" fmla="*/ 357299 h 1723995"/>
              <a:gd name="connsiteX72" fmla="*/ 1084729 w 1389529"/>
              <a:gd name="connsiteY72" fmla="*/ 330405 h 1723995"/>
              <a:gd name="connsiteX73" fmla="*/ 1057835 w 1389529"/>
              <a:gd name="connsiteY73" fmla="*/ 312476 h 1723995"/>
              <a:gd name="connsiteX74" fmla="*/ 1039906 w 1389529"/>
              <a:gd name="connsiteY74" fmla="*/ 294546 h 1723995"/>
              <a:gd name="connsiteX75" fmla="*/ 986118 w 1389529"/>
              <a:gd name="connsiteY75" fmla="*/ 258688 h 1723995"/>
              <a:gd name="connsiteX76" fmla="*/ 950259 w 1389529"/>
              <a:gd name="connsiteY76" fmla="*/ 231794 h 1723995"/>
              <a:gd name="connsiteX77" fmla="*/ 932329 w 1389529"/>
              <a:gd name="connsiteY77" fmla="*/ 213864 h 1723995"/>
              <a:gd name="connsiteX78" fmla="*/ 905435 w 1389529"/>
              <a:gd name="connsiteY78" fmla="*/ 204899 h 1723995"/>
              <a:gd name="connsiteX79" fmla="*/ 851647 w 1389529"/>
              <a:gd name="connsiteY79" fmla="*/ 169041 h 1723995"/>
              <a:gd name="connsiteX80" fmla="*/ 833718 w 1389529"/>
              <a:gd name="connsiteY80" fmla="*/ 151111 h 1723995"/>
              <a:gd name="connsiteX81" fmla="*/ 797859 w 1389529"/>
              <a:gd name="connsiteY81" fmla="*/ 142146 h 1723995"/>
              <a:gd name="connsiteX82" fmla="*/ 735106 w 1389529"/>
              <a:gd name="connsiteY82" fmla="*/ 115252 h 1723995"/>
              <a:gd name="connsiteX83" fmla="*/ 717176 w 1389529"/>
              <a:gd name="connsiteY83" fmla="*/ 97323 h 1723995"/>
              <a:gd name="connsiteX84" fmla="*/ 681318 w 1389529"/>
              <a:gd name="connsiteY84" fmla="*/ 79394 h 1723995"/>
              <a:gd name="connsiteX85" fmla="*/ 663388 w 1389529"/>
              <a:gd name="connsiteY85" fmla="*/ 61464 h 1723995"/>
              <a:gd name="connsiteX86" fmla="*/ 636494 w 1389529"/>
              <a:gd name="connsiteY86" fmla="*/ 43535 h 1723995"/>
              <a:gd name="connsiteX87" fmla="*/ 618565 w 1389529"/>
              <a:gd name="connsiteY87" fmla="*/ 25605 h 1723995"/>
              <a:gd name="connsiteX88" fmla="*/ 591671 w 1389529"/>
              <a:gd name="connsiteY88" fmla="*/ 7676 h 1723995"/>
              <a:gd name="connsiteX89" fmla="*/ 542906 w 1389529"/>
              <a:gd name="connsiteY89" fmla="*/ 15525 h 1723995"/>
              <a:gd name="connsiteX90" fmla="*/ 439561 w 1389529"/>
              <a:gd name="connsiteY90" fmla="*/ 65002 h 1723995"/>
              <a:gd name="connsiteX91" fmla="*/ 402619 w 1389529"/>
              <a:gd name="connsiteY91" fmla="*/ 94222 h 1723995"/>
              <a:gd name="connsiteX92" fmla="*/ 332186 w 1389529"/>
              <a:gd name="connsiteY92" fmla="*/ 145925 h 1723995"/>
              <a:gd name="connsiteX0" fmla="*/ 332186 w 1389529"/>
              <a:gd name="connsiteY0" fmla="*/ 145925 h 1723995"/>
              <a:gd name="connsiteX1" fmla="*/ 295735 w 1389529"/>
              <a:gd name="connsiteY1" fmla="*/ 187309 h 1723995"/>
              <a:gd name="connsiteX2" fmla="*/ 251995 w 1389529"/>
              <a:gd name="connsiteY2" fmla="*/ 233974 h 1723995"/>
              <a:gd name="connsiteX3" fmla="*/ 234065 w 1389529"/>
              <a:gd name="connsiteY3" fmla="*/ 251661 h 1723995"/>
              <a:gd name="connsiteX4" fmla="*/ 188158 w 1389529"/>
              <a:gd name="connsiteY4" fmla="*/ 303851 h 1723995"/>
              <a:gd name="connsiteX5" fmla="*/ 175253 w 1389529"/>
              <a:gd name="connsiteY5" fmla="*/ 332345 h 1723995"/>
              <a:gd name="connsiteX6" fmla="*/ 155650 w 1389529"/>
              <a:gd name="connsiteY6" fmla="*/ 348190 h 1723995"/>
              <a:gd name="connsiteX7" fmla="*/ 141660 w 1389529"/>
              <a:gd name="connsiteY7" fmla="*/ 373243 h 1723995"/>
              <a:gd name="connsiteX8" fmla="*/ 120382 w 1389529"/>
              <a:gd name="connsiteY8" fmla="*/ 396453 h 1723995"/>
              <a:gd name="connsiteX9" fmla="*/ 104718 w 1389529"/>
              <a:gd name="connsiteY9" fmla="*/ 425189 h 1723995"/>
              <a:gd name="connsiteX10" fmla="*/ 78907 w 1389529"/>
              <a:gd name="connsiteY10" fmla="*/ 482660 h 1723995"/>
              <a:gd name="connsiteX11" fmla="*/ 66002 w 1389529"/>
              <a:gd name="connsiteY11" fmla="*/ 507712 h 1723995"/>
              <a:gd name="connsiteX12" fmla="*/ 48071 w 1389529"/>
              <a:gd name="connsiteY12" fmla="*/ 532039 h 1723995"/>
              <a:gd name="connsiteX13" fmla="*/ 8965 w 1389529"/>
              <a:gd name="connsiteY13" fmla="*/ 572452 h 1723995"/>
              <a:gd name="connsiteX14" fmla="*/ 0 w 1389529"/>
              <a:gd name="connsiteY14" fmla="*/ 626241 h 1723995"/>
              <a:gd name="connsiteX15" fmla="*/ 8965 w 1389529"/>
              <a:gd name="connsiteY15" fmla="*/ 814499 h 1723995"/>
              <a:gd name="connsiteX16" fmla="*/ 16847 w 1389529"/>
              <a:gd name="connsiteY16" fmla="*/ 837954 h 1723995"/>
              <a:gd name="connsiteX17" fmla="*/ 27486 w 1389529"/>
              <a:gd name="connsiteY17" fmla="*/ 877495 h 1723995"/>
              <a:gd name="connsiteX18" fmla="*/ 38716 w 1389529"/>
              <a:gd name="connsiteY18" fmla="*/ 920719 h 1723995"/>
              <a:gd name="connsiteX19" fmla="*/ 49357 w 1389529"/>
              <a:gd name="connsiteY19" fmla="*/ 967142 h 1723995"/>
              <a:gd name="connsiteX20" fmla="*/ 67285 w 1389529"/>
              <a:gd name="connsiteY20" fmla="*/ 1031978 h 1723995"/>
              <a:gd name="connsiteX21" fmla="*/ 93588 w 1389529"/>
              <a:gd name="connsiteY21" fmla="*/ 1114259 h 1723995"/>
              <a:gd name="connsiteX22" fmla="*/ 107576 w 1389529"/>
              <a:gd name="connsiteY22" fmla="*/ 1128264 h 1723995"/>
              <a:gd name="connsiteX23" fmla="*/ 134471 w 1389529"/>
              <a:gd name="connsiteY23" fmla="*/ 1208946 h 1723995"/>
              <a:gd name="connsiteX24" fmla="*/ 152400 w 1389529"/>
              <a:gd name="connsiteY24" fmla="*/ 1262735 h 1723995"/>
              <a:gd name="connsiteX25" fmla="*/ 170329 w 1389529"/>
              <a:gd name="connsiteY25" fmla="*/ 1325488 h 1723995"/>
              <a:gd name="connsiteX26" fmla="*/ 197223 w 1389529"/>
              <a:gd name="connsiteY26" fmla="*/ 1442029 h 1723995"/>
              <a:gd name="connsiteX27" fmla="*/ 206188 w 1389529"/>
              <a:gd name="connsiteY27" fmla="*/ 1468923 h 1723995"/>
              <a:gd name="connsiteX28" fmla="*/ 224118 w 1389529"/>
              <a:gd name="connsiteY28" fmla="*/ 1486852 h 1723995"/>
              <a:gd name="connsiteX29" fmla="*/ 233082 w 1389529"/>
              <a:gd name="connsiteY29" fmla="*/ 1513746 h 1723995"/>
              <a:gd name="connsiteX30" fmla="*/ 251012 w 1389529"/>
              <a:gd name="connsiteY30" fmla="*/ 1531676 h 1723995"/>
              <a:gd name="connsiteX31" fmla="*/ 268941 w 1389529"/>
              <a:gd name="connsiteY31" fmla="*/ 1558570 h 1723995"/>
              <a:gd name="connsiteX32" fmla="*/ 277906 w 1389529"/>
              <a:gd name="connsiteY32" fmla="*/ 1594429 h 1723995"/>
              <a:gd name="connsiteX33" fmla="*/ 358588 w 1389529"/>
              <a:gd name="connsiteY33" fmla="*/ 1666146 h 1723995"/>
              <a:gd name="connsiteX34" fmla="*/ 376518 w 1389529"/>
              <a:gd name="connsiteY34" fmla="*/ 1684076 h 1723995"/>
              <a:gd name="connsiteX35" fmla="*/ 403412 w 1389529"/>
              <a:gd name="connsiteY35" fmla="*/ 1693041 h 1723995"/>
              <a:gd name="connsiteX36" fmla="*/ 466165 w 1389529"/>
              <a:gd name="connsiteY36" fmla="*/ 1719935 h 1723995"/>
              <a:gd name="connsiteX37" fmla="*/ 618565 w 1389529"/>
              <a:gd name="connsiteY37" fmla="*/ 1702005 h 1723995"/>
              <a:gd name="connsiteX38" fmla="*/ 645459 w 1389529"/>
              <a:gd name="connsiteY38" fmla="*/ 1693041 h 1723995"/>
              <a:gd name="connsiteX39" fmla="*/ 699247 w 1389529"/>
              <a:gd name="connsiteY39" fmla="*/ 1657182 h 1723995"/>
              <a:gd name="connsiteX40" fmla="*/ 735106 w 1389529"/>
              <a:gd name="connsiteY40" fmla="*/ 1621323 h 1723995"/>
              <a:gd name="connsiteX41" fmla="*/ 762000 w 1389529"/>
              <a:gd name="connsiteY41" fmla="*/ 1603394 h 1723995"/>
              <a:gd name="connsiteX42" fmla="*/ 797859 w 1389529"/>
              <a:gd name="connsiteY42" fmla="*/ 1567535 h 1723995"/>
              <a:gd name="connsiteX43" fmla="*/ 833718 w 1389529"/>
              <a:gd name="connsiteY43" fmla="*/ 1531676 h 1723995"/>
              <a:gd name="connsiteX44" fmla="*/ 851647 w 1389529"/>
              <a:gd name="connsiteY44" fmla="*/ 1513746 h 1723995"/>
              <a:gd name="connsiteX45" fmla="*/ 878541 w 1389529"/>
              <a:gd name="connsiteY45" fmla="*/ 1495817 h 1723995"/>
              <a:gd name="connsiteX46" fmla="*/ 896471 w 1389529"/>
              <a:gd name="connsiteY46" fmla="*/ 1477888 h 1723995"/>
              <a:gd name="connsiteX47" fmla="*/ 932329 w 1389529"/>
              <a:gd name="connsiteY47" fmla="*/ 1459958 h 1723995"/>
              <a:gd name="connsiteX48" fmla="*/ 950259 w 1389529"/>
              <a:gd name="connsiteY48" fmla="*/ 1442029 h 1723995"/>
              <a:gd name="connsiteX49" fmla="*/ 986118 w 1389529"/>
              <a:gd name="connsiteY49" fmla="*/ 1424099 h 1723995"/>
              <a:gd name="connsiteX50" fmla="*/ 1039906 w 1389529"/>
              <a:gd name="connsiteY50" fmla="*/ 1370311 h 1723995"/>
              <a:gd name="connsiteX51" fmla="*/ 1075765 w 1389529"/>
              <a:gd name="connsiteY51" fmla="*/ 1325488 h 1723995"/>
              <a:gd name="connsiteX52" fmla="*/ 1111623 w 1389529"/>
              <a:gd name="connsiteY52" fmla="*/ 1280664 h 1723995"/>
              <a:gd name="connsiteX53" fmla="*/ 1174376 w 1389529"/>
              <a:gd name="connsiteY53" fmla="*/ 1208946 h 1723995"/>
              <a:gd name="connsiteX54" fmla="*/ 1228165 w 1389529"/>
              <a:gd name="connsiteY54" fmla="*/ 1173088 h 1723995"/>
              <a:gd name="connsiteX55" fmla="*/ 1246094 w 1389529"/>
              <a:gd name="connsiteY55" fmla="*/ 1155158 h 1723995"/>
              <a:gd name="connsiteX56" fmla="*/ 1272988 w 1389529"/>
              <a:gd name="connsiteY56" fmla="*/ 1137229 h 1723995"/>
              <a:gd name="connsiteX57" fmla="*/ 1308847 w 1389529"/>
              <a:gd name="connsiteY57" fmla="*/ 1092405 h 1723995"/>
              <a:gd name="connsiteX58" fmla="*/ 1353671 w 1389529"/>
              <a:gd name="connsiteY58" fmla="*/ 1047582 h 1723995"/>
              <a:gd name="connsiteX59" fmla="*/ 1362635 w 1389529"/>
              <a:gd name="connsiteY59" fmla="*/ 1011723 h 1723995"/>
              <a:gd name="connsiteX60" fmla="*/ 1371600 w 1389529"/>
              <a:gd name="connsiteY60" fmla="*/ 984829 h 1723995"/>
              <a:gd name="connsiteX61" fmla="*/ 1389529 w 1389529"/>
              <a:gd name="connsiteY61" fmla="*/ 913111 h 1723995"/>
              <a:gd name="connsiteX62" fmla="*/ 1371600 w 1389529"/>
              <a:gd name="connsiteY62" fmla="*/ 760711 h 1723995"/>
              <a:gd name="connsiteX63" fmla="*/ 1344706 w 1389529"/>
              <a:gd name="connsiteY63" fmla="*/ 697958 h 1723995"/>
              <a:gd name="connsiteX64" fmla="*/ 1317812 w 1389529"/>
              <a:gd name="connsiteY64" fmla="*/ 635205 h 1723995"/>
              <a:gd name="connsiteX65" fmla="*/ 1308847 w 1389529"/>
              <a:gd name="connsiteY65" fmla="*/ 599346 h 1723995"/>
              <a:gd name="connsiteX66" fmla="*/ 1272988 w 1389529"/>
              <a:gd name="connsiteY66" fmla="*/ 545558 h 1723995"/>
              <a:gd name="connsiteX67" fmla="*/ 1255059 w 1389529"/>
              <a:gd name="connsiteY67" fmla="*/ 518664 h 1723995"/>
              <a:gd name="connsiteX68" fmla="*/ 1237129 w 1389529"/>
              <a:gd name="connsiteY68" fmla="*/ 500735 h 1723995"/>
              <a:gd name="connsiteX69" fmla="*/ 1201271 w 1389529"/>
              <a:gd name="connsiteY69" fmla="*/ 446946 h 1723995"/>
              <a:gd name="connsiteX70" fmla="*/ 1165412 w 1389529"/>
              <a:gd name="connsiteY70" fmla="*/ 402123 h 1723995"/>
              <a:gd name="connsiteX71" fmla="*/ 1111623 w 1389529"/>
              <a:gd name="connsiteY71" fmla="*/ 357299 h 1723995"/>
              <a:gd name="connsiteX72" fmla="*/ 1084729 w 1389529"/>
              <a:gd name="connsiteY72" fmla="*/ 330405 h 1723995"/>
              <a:gd name="connsiteX73" fmla="*/ 1057835 w 1389529"/>
              <a:gd name="connsiteY73" fmla="*/ 312476 h 1723995"/>
              <a:gd name="connsiteX74" fmla="*/ 1039906 w 1389529"/>
              <a:gd name="connsiteY74" fmla="*/ 294546 h 1723995"/>
              <a:gd name="connsiteX75" fmla="*/ 986118 w 1389529"/>
              <a:gd name="connsiteY75" fmla="*/ 258688 h 1723995"/>
              <a:gd name="connsiteX76" fmla="*/ 950259 w 1389529"/>
              <a:gd name="connsiteY76" fmla="*/ 231794 h 1723995"/>
              <a:gd name="connsiteX77" fmla="*/ 932329 w 1389529"/>
              <a:gd name="connsiteY77" fmla="*/ 213864 h 1723995"/>
              <a:gd name="connsiteX78" fmla="*/ 905435 w 1389529"/>
              <a:gd name="connsiteY78" fmla="*/ 204899 h 1723995"/>
              <a:gd name="connsiteX79" fmla="*/ 851647 w 1389529"/>
              <a:gd name="connsiteY79" fmla="*/ 169041 h 1723995"/>
              <a:gd name="connsiteX80" fmla="*/ 833718 w 1389529"/>
              <a:gd name="connsiteY80" fmla="*/ 151111 h 1723995"/>
              <a:gd name="connsiteX81" fmla="*/ 797859 w 1389529"/>
              <a:gd name="connsiteY81" fmla="*/ 142146 h 1723995"/>
              <a:gd name="connsiteX82" fmla="*/ 735106 w 1389529"/>
              <a:gd name="connsiteY82" fmla="*/ 115252 h 1723995"/>
              <a:gd name="connsiteX83" fmla="*/ 717176 w 1389529"/>
              <a:gd name="connsiteY83" fmla="*/ 97323 h 1723995"/>
              <a:gd name="connsiteX84" fmla="*/ 681318 w 1389529"/>
              <a:gd name="connsiteY84" fmla="*/ 79394 h 1723995"/>
              <a:gd name="connsiteX85" fmla="*/ 663388 w 1389529"/>
              <a:gd name="connsiteY85" fmla="*/ 61464 h 1723995"/>
              <a:gd name="connsiteX86" fmla="*/ 636494 w 1389529"/>
              <a:gd name="connsiteY86" fmla="*/ 43535 h 1723995"/>
              <a:gd name="connsiteX87" fmla="*/ 618565 w 1389529"/>
              <a:gd name="connsiteY87" fmla="*/ 25605 h 1723995"/>
              <a:gd name="connsiteX88" fmla="*/ 591671 w 1389529"/>
              <a:gd name="connsiteY88" fmla="*/ 7676 h 1723995"/>
              <a:gd name="connsiteX89" fmla="*/ 542906 w 1389529"/>
              <a:gd name="connsiteY89" fmla="*/ 15525 h 1723995"/>
              <a:gd name="connsiteX90" fmla="*/ 439561 w 1389529"/>
              <a:gd name="connsiteY90" fmla="*/ 65002 h 1723995"/>
              <a:gd name="connsiteX91" fmla="*/ 402619 w 1389529"/>
              <a:gd name="connsiteY91" fmla="*/ 94222 h 1723995"/>
              <a:gd name="connsiteX92" fmla="*/ 332186 w 1389529"/>
              <a:gd name="connsiteY92" fmla="*/ 145925 h 1723995"/>
              <a:gd name="connsiteX0" fmla="*/ 332186 w 1389529"/>
              <a:gd name="connsiteY0" fmla="*/ 145925 h 1723995"/>
              <a:gd name="connsiteX1" fmla="*/ 295735 w 1389529"/>
              <a:gd name="connsiteY1" fmla="*/ 187309 h 1723995"/>
              <a:gd name="connsiteX2" fmla="*/ 251995 w 1389529"/>
              <a:gd name="connsiteY2" fmla="*/ 233974 h 1723995"/>
              <a:gd name="connsiteX3" fmla="*/ 234065 w 1389529"/>
              <a:gd name="connsiteY3" fmla="*/ 251661 h 1723995"/>
              <a:gd name="connsiteX4" fmla="*/ 188158 w 1389529"/>
              <a:gd name="connsiteY4" fmla="*/ 303851 h 1723995"/>
              <a:gd name="connsiteX5" fmla="*/ 175253 w 1389529"/>
              <a:gd name="connsiteY5" fmla="*/ 332345 h 1723995"/>
              <a:gd name="connsiteX6" fmla="*/ 155650 w 1389529"/>
              <a:gd name="connsiteY6" fmla="*/ 348190 h 1723995"/>
              <a:gd name="connsiteX7" fmla="*/ 141660 w 1389529"/>
              <a:gd name="connsiteY7" fmla="*/ 373243 h 1723995"/>
              <a:gd name="connsiteX8" fmla="*/ 120382 w 1389529"/>
              <a:gd name="connsiteY8" fmla="*/ 396453 h 1723995"/>
              <a:gd name="connsiteX9" fmla="*/ 104718 w 1389529"/>
              <a:gd name="connsiteY9" fmla="*/ 425189 h 1723995"/>
              <a:gd name="connsiteX10" fmla="*/ 78907 w 1389529"/>
              <a:gd name="connsiteY10" fmla="*/ 482660 h 1723995"/>
              <a:gd name="connsiteX11" fmla="*/ 66002 w 1389529"/>
              <a:gd name="connsiteY11" fmla="*/ 507712 h 1723995"/>
              <a:gd name="connsiteX12" fmla="*/ 48071 w 1389529"/>
              <a:gd name="connsiteY12" fmla="*/ 532039 h 1723995"/>
              <a:gd name="connsiteX13" fmla="*/ 8965 w 1389529"/>
              <a:gd name="connsiteY13" fmla="*/ 572452 h 1723995"/>
              <a:gd name="connsiteX14" fmla="*/ 0 w 1389529"/>
              <a:gd name="connsiteY14" fmla="*/ 626241 h 1723995"/>
              <a:gd name="connsiteX15" fmla="*/ 8965 w 1389529"/>
              <a:gd name="connsiteY15" fmla="*/ 814499 h 1723995"/>
              <a:gd name="connsiteX16" fmla="*/ 16847 w 1389529"/>
              <a:gd name="connsiteY16" fmla="*/ 837954 h 1723995"/>
              <a:gd name="connsiteX17" fmla="*/ 27486 w 1389529"/>
              <a:gd name="connsiteY17" fmla="*/ 877495 h 1723995"/>
              <a:gd name="connsiteX18" fmla="*/ 38716 w 1389529"/>
              <a:gd name="connsiteY18" fmla="*/ 920719 h 1723995"/>
              <a:gd name="connsiteX19" fmla="*/ 49357 w 1389529"/>
              <a:gd name="connsiteY19" fmla="*/ 967142 h 1723995"/>
              <a:gd name="connsiteX20" fmla="*/ 67285 w 1389529"/>
              <a:gd name="connsiteY20" fmla="*/ 1031978 h 1723995"/>
              <a:gd name="connsiteX21" fmla="*/ 93588 w 1389529"/>
              <a:gd name="connsiteY21" fmla="*/ 1114259 h 1723995"/>
              <a:gd name="connsiteX22" fmla="*/ 100877 w 1389529"/>
              <a:gd name="connsiteY22" fmla="*/ 1141153 h 1723995"/>
              <a:gd name="connsiteX23" fmla="*/ 134471 w 1389529"/>
              <a:gd name="connsiteY23" fmla="*/ 1208946 h 1723995"/>
              <a:gd name="connsiteX24" fmla="*/ 152400 w 1389529"/>
              <a:gd name="connsiteY24" fmla="*/ 1262735 h 1723995"/>
              <a:gd name="connsiteX25" fmla="*/ 170329 w 1389529"/>
              <a:gd name="connsiteY25" fmla="*/ 1325488 h 1723995"/>
              <a:gd name="connsiteX26" fmla="*/ 197223 w 1389529"/>
              <a:gd name="connsiteY26" fmla="*/ 1442029 h 1723995"/>
              <a:gd name="connsiteX27" fmla="*/ 206188 w 1389529"/>
              <a:gd name="connsiteY27" fmla="*/ 1468923 h 1723995"/>
              <a:gd name="connsiteX28" fmla="*/ 224118 w 1389529"/>
              <a:gd name="connsiteY28" fmla="*/ 1486852 h 1723995"/>
              <a:gd name="connsiteX29" fmla="*/ 233082 w 1389529"/>
              <a:gd name="connsiteY29" fmla="*/ 1513746 h 1723995"/>
              <a:gd name="connsiteX30" fmla="*/ 251012 w 1389529"/>
              <a:gd name="connsiteY30" fmla="*/ 1531676 h 1723995"/>
              <a:gd name="connsiteX31" fmla="*/ 268941 w 1389529"/>
              <a:gd name="connsiteY31" fmla="*/ 1558570 h 1723995"/>
              <a:gd name="connsiteX32" fmla="*/ 277906 w 1389529"/>
              <a:gd name="connsiteY32" fmla="*/ 1594429 h 1723995"/>
              <a:gd name="connsiteX33" fmla="*/ 358588 w 1389529"/>
              <a:gd name="connsiteY33" fmla="*/ 1666146 h 1723995"/>
              <a:gd name="connsiteX34" fmla="*/ 376518 w 1389529"/>
              <a:gd name="connsiteY34" fmla="*/ 1684076 h 1723995"/>
              <a:gd name="connsiteX35" fmla="*/ 403412 w 1389529"/>
              <a:gd name="connsiteY35" fmla="*/ 1693041 h 1723995"/>
              <a:gd name="connsiteX36" fmla="*/ 466165 w 1389529"/>
              <a:gd name="connsiteY36" fmla="*/ 1719935 h 1723995"/>
              <a:gd name="connsiteX37" fmla="*/ 618565 w 1389529"/>
              <a:gd name="connsiteY37" fmla="*/ 1702005 h 1723995"/>
              <a:gd name="connsiteX38" fmla="*/ 645459 w 1389529"/>
              <a:gd name="connsiteY38" fmla="*/ 1693041 h 1723995"/>
              <a:gd name="connsiteX39" fmla="*/ 699247 w 1389529"/>
              <a:gd name="connsiteY39" fmla="*/ 1657182 h 1723995"/>
              <a:gd name="connsiteX40" fmla="*/ 735106 w 1389529"/>
              <a:gd name="connsiteY40" fmla="*/ 1621323 h 1723995"/>
              <a:gd name="connsiteX41" fmla="*/ 762000 w 1389529"/>
              <a:gd name="connsiteY41" fmla="*/ 1603394 h 1723995"/>
              <a:gd name="connsiteX42" fmla="*/ 797859 w 1389529"/>
              <a:gd name="connsiteY42" fmla="*/ 1567535 h 1723995"/>
              <a:gd name="connsiteX43" fmla="*/ 833718 w 1389529"/>
              <a:gd name="connsiteY43" fmla="*/ 1531676 h 1723995"/>
              <a:gd name="connsiteX44" fmla="*/ 851647 w 1389529"/>
              <a:gd name="connsiteY44" fmla="*/ 1513746 h 1723995"/>
              <a:gd name="connsiteX45" fmla="*/ 878541 w 1389529"/>
              <a:gd name="connsiteY45" fmla="*/ 1495817 h 1723995"/>
              <a:gd name="connsiteX46" fmla="*/ 896471 w 1389529"/>
              <a:gd name="connsiteY46" fmla="*/ 1477888 h 1723995"/>
              <a:gd name="connsiteX47" fmla="*/ 932329 w 1389529"/>
              <a:gd name="connsiteY47" fmla="*/ 1459958 h 1723995"/>
              <a:gd name="connsiteX48" fmla="*/ 950259 w 1389529"/>
              <a:gd name="connsiteY48" fmla="*/ 1442029 h 1723995"/>
              <a:gd name="connsiteX49" fmla="*/ 986118 w 1389529"/>
              <a:gd name="connsiteY49" fmla="*/ 1424099 h 1723995"/>
              <a:gd name="connsiteX50" fmla="*/ 1039906 w 1389529"/>
              <a:gd name="connsiteY50" fmla="*/ 1370311 h 1723995"/>
              <a:gd name="connsiteX51" fmla="*/ 1075765 w 1389529"/>
              <a:gd name="connsiteY51" fmla="*/ 1325488 h 1723995"/>
              <a:gd name="connsiteX52" fmla="*/ 1111623 w 1389529"/>
              <a:gd name="connsiteY52" fmla="*/ 1280664 h 1723995"/>
              <a:gd name="connsiteX53" fmla="*/ 1174376 w 1389529"/>
              <a:gd name="connsiteY53" fmla="*/ 1208946 h 1723995"/>
              <a:gd name="connsiteX54" fmla="*/ 1228165 w 1389529"/>
              <a:gd name="connsiteY54" fmla="*/ 1173088 h 1723995"/>
              <a:gd name="connsiteX55" fmla="*/ 1246094 w 1389529"/>
              <a:gd name="connsiteY55" fmla="*/ 1155158 h 1723995"/>
              <a:gd name="connsiteX56" fmla="*/ 1272988 w 1389529"/>
              <a:gd name="connsiteY56" fmla="*/ 1137229 h 1723995"/>
              <a:gd name="connsiteX57" fmla="*/ 1308847 w 1389529"/>
              <a:gd name="connsiteY57" fmla="*/ 1092405 h 1723995"/>
              <a:gd name="connsiteX58" fmla="*/ 1353671 w 1389529"/>
              <a:gd name="connsiteY58" fmla="*/ 1047582 h 1723995"/>
              <a:gd name="connsiteX59" fmla="*/ 1362635 w 1389529"/>
              <a:gd name="connsiteY59" fmla="*/ 1011723 h 1723995"/>
              <a:gd name="connsiteX60" fmla="*/ 1371600 w 1389529"/>
              <a:gd name="connsiteY60" fmla="*/ 984829 h 1723995"/>
              <a:gd name="connsiteX61" fmla="*/ 1389529 w 1389529"/>
              <a:gd name="connsiteY61" fmla="*/ 913111 h 1723995"/>
              <a:gd name="connsiteX62" fmla="*/ 1371600 w 1389529"/>
              <a:gd name="connsiteY62" fmla="*/ 760711 h 1723995"/>
              <a:gd name="connsiteX63" fmla="*/ 1344706 w 1389529"/>
              <a:gd name="connsiteY63" fmla="*/ 697958 h 1723995"/>
              <a:gd name="connsiteX64" fmla="*/ 1317812 w 1389529"/>
              <a:gd name="connsiteY64" fmla="*/ 635205 h 1723995"/>
              <a:gd name="connsiteX65" fmla="*/ 1308847 w 1389529"/>
              <a:gd name="connsiteY65" fmla="*/ 599346 h 1723995"/>
              <a:gd name="connsiteX66" fmla="*/ 1272988 w 1389529"/>
              <a:gd name="connsiteY66" fmla="*/ 545558 h 1723995"/>
              <a:gd name="connsiteX67" fmla="*/ 1255059 w 1389529"/>
              <a:gd name="connsiteY67" fmla="*/ 518664 h 1723995"/>
              <a:gd name="connsiteX68" fmla="*/ 1237129 w 1389529"/>
              <a:gd name="connsiteY68" fmla="*/ 500735 h 1723995"/>
              <a:gd name="connsiteX69" fmla="*/ 1201271 w 1389529"/>
              <a:gd name="connsiteY69" fmla="*/ 446946 h 1723995"/>
              <a:gd name="connsiteX70" fmla="*/ 1165412 w 1389529"/>
              <a:gd name="connsiteY70" fmla="*/ 402123 h 1723995"/>
              <a:gd name="connsiteX71" fmla="*/ 1111623 w 1389529"/>
              <a:gd name="connsiteY71" fmla="*/ 357299 h 1723995"/>
              <a:gd name="connsiteX72" fmla="*/ 1084729 w 1389529"/>
              <a:gd name="connsiteY72" fmla="*/ 330405 h 1723995"/>
              <a:gd name="connsiteX73" fmla="*/ 1057835 w 1389529"/>
              <a:gd name="connsiteY73" fmla="*/ 312476 h 1723995"/>
              <a:gd name="connsiteX74" fmla="*/ 1039906 w 1389529"/>
              <a:gd name="connsiteY74" fmla="*/ 294546 h 1723995"/>
              <a:gd name="connsiteX75" fmla="*/ 986118 w 1389529"/>
              <a:gd name="connsiteY75" fmla="*/ 258688 h 1723995"/>
              <a:gd name="connsiteX76" fmla="*/ 950259 w 1389529"/>
              <a:gd name="connsiteY76" fmla="*/ 231794 h 1723995"/>
              <a:gd name="connsiteX77" fmla="*/ 932329 w 1389529"/>
              <a:gd name="connsiteY77" fmla="*/ 213864 h 1723995"/>
              <a:gd name="connsiteX78" fmla="*/ 905435 w 1389529"/>
              <a:gd name="connsiteY78" fmla="*/ 204899 h 1723995"/>
              <a:gd name="connsiteX79" fmla="*/ 851647 w 1389529"/>
              <a:gd name="connsiteY79" fmla="*/ 169041 h 1723995"/>
              <a:gd name="connsiteX80" fmla="*/ 833718 w 1389529"/>
              <a:gd name="connsiteY80" fmla="*/ 151111 h 1723995"/>
              <a:gd name="connsiteX81" fmla="*/ 797859 w 1389529"/>
              <a:gd name="connsiteY81" fmla="*/ 142146 h 1723995"/>
              <a:gd name="connsiteX82" fmla="*/ 735106 w 1389529"/>
              <a:gd name="connsiteY82" fmla="*/ 115252 h 1723995"/>
              <a:gd name="connsiteX83" fmla="*/ 717176 w 1389529"/>
              <a:gd name="connsiteY83" fmla="*/ 97323 h 1723995"/>
              <a:gd name="connsiteX84" fmla="*/ 681318 w 1389529"/>
              <a:gd name="connsiteY84" fmla="*/ 79394 h 1723995"/>
              <a:gd name="connsiteX85" fmla="*/ 663388 w 1389529"/>
              <a:gd name="connsiteY85" fmla="*/ 61464 h 1723995"/>
              <a:gd name="connsiteX86" fmla="*/ 636494 w 1389529"/>
              <a:gd name="connsiteY86" fmla="*/ 43535 h 1723995"/>
              <a:gd name="connsiteX87" fmla="*/ 618565 w 1389529"/>
              <a:gd name="connsiteY87" fmla="*/ 25605 h 1723995"/>
              <a:gd name="connsiteX88" fmla="*/ 591671 w 1389529"/>
              <a:gd name="connsiteY88" fmla="*/ 7676 h 1723995"/>
              <a:gd name="connsiteX89" fmla="*/ 542906 w 1389529"/>
              <a:gd name="connsiteY89" fmla="*/ 15525 h 1723995"/>
              <a:gd name="connsiteX90" fmla="*/ 439561 w 1389529"/>
              <a:gd name="connsiteY90" fmla="*/ 65002 h 1723995"/>
              <a:gd name="connsiteX91" fmla="*/ 402619 w 1389529"/>
              <a:gd name="connsiteY91" fmla="*/ 94222 h 1723995"/>
              <a:gd name="connsiteX92" fmla="*/ 332186 w 1389529"/>
              <a:gd name="connsiteY92" fmla="*/ 145925 h 1723995"/>
              <a:gd name="connsiteX0" fmla="*/ 332186 w 1389529"/>
              <a:gd name="connsiteY0" fmla="*/ 145925 h 1723995"/>
              <a:gd name="connsiteX1" fmla="*/ 295735 w 1389529"/>
              <a:gd name="connsiteY1" fmla="*/ 187309 h 1723995"/>
              <a:gd name="connsiteX2" fmla="*/ 251995 w 1389529"/>
              <a:gd name="connsiteY2" fmla="*/ 233974 h 1723995"/>
              <a:gd name="connsiteX3" fmla="*/ 234065 w 1389529"/>
              <a:gd name="connsiteY3" fmla="*/ 251661 h 1723995"/>
              <a:gd name="connsiteX4" fmla="*/ 188158 w 1389529"/>
              <a:gd name="connsiteY4" fmla="*/ 303851 h 1723995"/>
              <a:gd name="connsiteX5" fmla="*/ 175253 w 1389529"/>
              <a:gd name="connsiteY5" fmla="*/ 332345 h 1723995"/>
              <a:gd name="connsiteX6" fmla="*/ 155650 w 1389529"/>
              <a:gd name="connsiteY6" fmla="*/ 348190 h 1723995"/>
              <a:gd name="connsiteX7" fmla="*/ 141660 w 1389529"/>
              <a:gd name="connsiteY7" fmla="*/ 373243 h 1723995"/>
              <a:gd name="connsiteX8" fmla="*/ 120382 w 1389529"/>
              <a:gd name="connsiteY8" fmla="*/ 396453 h 1723995"/>
              <a:gd name="connsiteX9" fmla="*/ 104718 w 1389529"/>
              <a:gd name="connsiteY9" fmla="*/ 425189 h 1723995"/>
              <a:gd name="connsiteX10" fmla="*/ 78907 w 1389529"/>
              <a:gd name="connsiteY10" fmla="*/ 482660 h 1723995"/>
              <a:gd name="connsiteX11" fmla="*/ 66002 w 1389529"/>
              <a:gd name="connsiteY11" fmla="*/ 507712 h 1723995"/>
              <a:gd name="connsiteX12" fmla="*/ 48071 w 1389529"/>
              <a:gd name="connsiteY12" fmla="*/ 532039 h 1723995"/>
              <a:gd name="connsiteX13" fmla="*/ 8965 w 1389529"/>
              <a:gd name="connsiteY13" fmla="*/ 572452 h 1723995"/>
              <a:gd name="connsiteX14" fmla="*/ 0 w 1389529"/>
              <a:gd name="connsiteY14" fmla="*/ 626241 h 1723995"/>
              <a:gd name="connsiteX15" fmla="*/ 8965 w 1389529"/>
              <a:gd name="connsiteY15" fmla="*/ 814499 h 1723995"/>
              <a:gd name="connsiteX16" fmla="*/ 16847 w 1389529"/>
              <a:gd name="connsiteY16" fmla="*/ 837954 h 1723995"/>
              <a:gd name="connsiteX17" fmla="*/ 27486 w 1389529"/>
              <a:gd name="connsiteY17" fmla="*/ 877495 h 1723995"/>
              <a:gd name="connsiteX18" fmla="*/ 38716 w 1389529"/>
              <a:gd name="connsiteY18" fmla="*/ 920719 h 1723995"/>
              <a:gd name="connsiteX19" fmla="*/ 49357 w 1389529"/>
              <a:gd name="connsiteY19" fmla="*/ 967142 h 1723995"/>
              <a:gd name="connsiteX20" fmla="*/ 67285 w 1389529"/>
              <a:gd name="connsiteY20" fmla="*/ 1031978 h 1723995"/>
              <a:gd name="connsiteX21" fmla="*/ 93588 w 1389529"/>
              <a:gd name="connsiteY21" fmla="*/ 1114259 h 1723995"/>
              <a:gd name="connsiteX22" fmla="*/ 100877 w 1389529"/>
              <a:gd name="connsiteY22" fmla="*/ 1141153 h 1723995"/>
              <a:gd name="connsiteX23" fmla="*/ 121074 w 1389529"/>
              <a:gd name="connsiteY23" fmla="*/ 1227360 h 1723995"/>
              <a:gd name="connsiteX24" fmla="*/ 152400 w 1389529"/>
              <a:gd name="connsiteY24" fmla="*/ 1262735 h 1723995"/>
              <a:gd name="connsiteX25" fmla="*/ 170329 w 1389529"/>
              <a:gd name="connsiteY25" fmla="*/ 1325488 h 1723995"/>
              <a:gd name="connsiteX26" fmla="*/ 197223 w 1389529"/>
              <a:gd name="connsiteY26" fmla="*/ 1442029 h 1723995"/>
              <a:gd name="connsiteX27" fmla="*/ 206188 w 1389529"/>
              <a:gd name="connsiteY27" fmla="*/ 1468923 h 1723995"/>
              <a:gd name="connsiteX28" fmla="*/ 224118 w 1389529"/>
              <a:gd name="connsiteY28" fmla="*/ 1486852 h 1723995"/>
              <a:gd name="connsiteX29" fmla="*/ 233082 w 1389529"/>
              <a:gd name="connsiteY29" fmla="*/ 1513746 h 1723995"/>
              <a:gd name="connsiteX30" fmla="*/ 251012 w 1389529"/>
              <a:gd name="connsiteY30" fmla="*/ 1531676 h 1723995"/>
              <a:gd name="connsiteX31" fmla="*/ 268941 w 1389529"/>
              <a:gd name="connsiteY31" fmla="*/ 1558570 h 1723995"/>
              <a:gd name="connsiteX32" fmla="*/ 277906 w 1389529"/>
              <a:gd name="connsiteY32" fmla="*/ 1594429 h 1723995"/>
              <a:gd name="connsiteX33" fmla="*/ 358588 w 1389529"/>
              <a:gd name="connsiteY33" fmla="*/ 1666146 h 1723995"/>
              <a:gd name="connsiteX34" fmla="*/ 376518 w 1389529"/>
              <a:gd name="connsiteY34" fmla="*/ 1684076 h 1723995"/>
              <a:gd name="connsiteX35" fmla="*/ 403412 w 1389529"/>
              <a:gd name="connsiteY35" fmla="*/ 1693041 h 1723995"/>
              <a:gd name="connsiteX36" fmla="*/ 466165 w 1389529"/>
              <a:gd name="connsiteY36" fmla="*/ 1719935 h 1723995"/>
              <a:gd name="connsiteX37" fmla="*/ 618565 w 1389529"/>
              <a:gd name="connsiteY37" fmla="*/ 1702005 h 1723995"/>
              <a:gd name="connsiteX38" fmla="*/ 645459 w 1389529"/>
              <a:gd name="connsiteY38" fmla="*/ 1693041 h 1723995"/>
              <a:gd name="connsiteX39" fmla="*/ 699247 w 1389529"/>
              <a:gd name="connsiteY39" fmla="*/ 1657182 h 1723995"/>
              <a:gd name="connsiteX40" fmla="*/ 735106 w 1389529"/>
              <a:gd name="connsiteY40" fmla="*/ 1621323 h 1723995"/>
              <a:gd name="connsiteX41" fmla="*/ 762000 w 1389529"/>
              <a:gd name="connsiteY41" fmla="*/ 1603394 h 1723995"/>
              <a:gd name="connsiteX42" fmla="*/ 797859 w 1389529"/>
              <a:gd name="connsiteY42" fmla="*/ 1567535 h 1723995"/>
              <a:gd name="connsiteX43" fmla="*/ 833718 w 1389529"/>
              <a:gd name="connsiteY43" fmla="*/ 1531676 h 1723995"/>
              <a:gd name="connsiteX44" fmla="*/ 851647 w 1389529"/>
              <a:gd name="connsiteY44" fmla="*/ 1513746 h 1723995"/>
              <a:gd name="connsiteX45" fmla="*/ 878541 w 1389529"/>
              <a:gd name="connsiteY45" fmla="*/ 1495817 h 1723995"/>
              <a:gd name="connsiteX46" fmla="*/ 896471 w 1389529"/>
              <a:gd name="connsiteY46" fmla="*/ 1477888 h 1723995"/>
              <a:gd name="connsiteX47" fmla="*/ 932329 w 1389529"/>
              <a:gd name="connsiteY47" fmla="*/ 1459958 h 1723995"/>
              <a:gd name="connsiteX48" fmla="*/ 950259 w 1389529"/>
              <a:gd name="connsiteY48" fmla="*/ 1442029 h 1723995"/>
              <a:gd name="connsiteX49" fmla="*/ 986118 w 1389529"/>
              <a:gd name="connsiteY49" fmla="*/ 1424099 h 1723995"/>
              <a:gd name="connsiteX50" fmla="*/ 1039906 w 1389529"/>
              <a:gd name="connsiteY50" fmla="*/ 1370311 h 1723995"/>
              <a:gd name="connsiteX51" fmla="*/ 1075765 w 1389529"/>
              <a:gd name="connsiteY51" fmla="*/ 1325488 h 1723995"/>
              <a:gd name="connsiteX52" fmla="*/ 1111623 w 1389529"/>
              <a:gd name="connsiteY52" fmla="*/ 1280664 h 1723995"/>
              <a:gd name="connsiteX53" fmla="*/ 1174376 w 1389529"/>
              <a:gd name="connsiteY53" fmla="*/ 1208946 h 1723995"/>
              <a:gd name="connsiteX54" fmla="*/ 1228165 w 1389529"/>
              <a:gd name="connsiteY54" fmla="*/ 1173088 h 1723995"/>
              <a:gd name="connsiteX55" fmla="*/ 1246094 w 1389529"/>
              <a:gd name="connsiteY55" fmla="*/ 1155158 h 1723995"/>
              <a:gd name="connsiteX56" fmla="*/ 1272988 w 1389529"/>
              <a:gd name="connsiteY56" fmla="*/ 1137229 h 1723995"/>
              <a:gd name="connsiteX57" fmla="*/ 1308847 w 1389529"/>
              <a:gd name="connsiteY57" fmla="*/ 1092405 h 1723995"/>
              <a:gd name="connsiteX58" fmla="*/ 1353671 w 1389529"/>
              <a:gd name="connsiteY58" fmla="*/ 1047582 h 1723995"/>
              <a:gd name="connsiteX59" fmla="*/ 1362635 w 1389529"/>
              <a:gd name="connsiteY59" fmla="*/ 1011723 h 1723995"/>
              <a:gd name="connsiteX60" fmla="*/ 1371600 w 1389529"/>
              <a:gd name="connsiteY60" fmla="*/ 984829 h 1723995"/>
              <a:gd name="connsiteX61" fmla="*/ 1389529 w 1389529"/>
              <a:gd name="connsiteY61" fmla="*/ 913111 h 1723995"/>
              <a:gd name="connsiteX62" fmla="*/ 1371600 w 1389529"/>
              <a:gd name="connsiteY62" fmla="*/ 760711 h 1723995"/>
              <a:gd name="connsiteX63" fmla="*/ 1344706 w 1389529"/>
              <a:gd name="connsiteY63" fmla="*/ 697958 h 1723995"/>
              <a:gd name="connsiteX64" fmla="*/ 1317812 w 1389529"/>
              <a:gd name="connsiteY64" fmla="*/ 635205 h 1723995"/>
              <a:gd name="connsiteX65" fmla="*/ 1308847 w 1389529"/>
              <a:gd name="connsiteY65" fmla="*/ 599346 h 1723995"/>
              <a:gd name="connsiteX66" fmla="*/ 1272988 w 1389529"/>
              <a:gd name="connsiteY66" fmla="*/ 545558 h 1723995"/>
              <a:gd name="connsiteX67" fmla="*/ 1255059 w 1389529"/>
              <a:gd name="connsiteY67" fmla="*/ 518664 h 1723995"/>
              <a:gd name="connsiteX68" fmla="*/ 1237129 w 1389529"/>
              <a:gd name="connsiteY68" fmla="*/ 500735 h 1723995"/>
              <a:gd name="connsiteX69" fmla="*/ 1201271 w 1389529"/>
              <a:gd name="connsiteY69" fmla="*/ 446946 h 1723995"/>
              <a:gd name="connsiteX70" fmla="*/ 1165412 w 1389529"/>
              <a:gd name="connsiteY70" fmla="*/ 402123 h 1723995"/>
              <a:gd name="connsiteX71" fmla="*/ 1111623 w 1389529"/>
              <a:gd name="connsiteY71" fmla="*/ 357299 h 1723995"/>
              <a:gd name="connsiteX72" fmla="*/ 1084729 w 1389529"/>
              <a:gd name="connsiteY72" fmla="*/ 330405 h 1723995"/>
              <a:gd name="connsiteX73" fmla="*/ 1057835 w 1389529"/>
              <a:gd name="connsiteY73" fmla="*/ 312476 h 1723995"/>
              <a:gd name="connsiteX74" fmla="*/ 1039906 w 1389529"/>
              <a:gd name="connsiteY74" fmla="*/ 294546 h 1723995"/>
              <a:gd name="connsiteX75" fmla="*/ 986118 w 1389529"/>
              <a:gd name="connsiteY75" fmla="*/ 258688 h 1723995"/>
              <a:gd name="connsiteX76" fmla="*/ 950259 w 1389529"/>
              <a:gd name="connsiteY76" fmla="*/ 231794 h 1723995"/>
              <a:gd name="connsiteX77" fmla="*/ 932329 w 1389529"/>
              <a:gd name="connsiteY77" fmla="*/ 213864 h 1723995"/>
              <a:gd name="connsiteX78" fmla="*/ 905435 w 1389529"/>
              <a:gd name="connsiteY78" fmla="*/ 204899 h 1723995"/>
              <a:gd name="connsiteX79" fmla="*/ 851647 w 1389529"/>
              <a:gd name="connsiteY79" fmla="*/ 169041 h 1723995"/>
              <a:gd name="connsiteX80" fmla="*/ 833718 w 1389529"/>
              <a:gd name="connsiteY80" fmla="*/ 151111 h 1723995"/>
              <a:gd name="connsiteX81" fmla="*/ 797859 w 1389529"/>
              <a:gd name="connsiteY81" fmla="*/ 142146 h 1723995"/>
              <a:gd name="connsiteX82" fmla="*/ 735106 w 1389529"/>
              <a:gd name="connsiteY82" fmla="*/ 115252 h 1723995"/>
              <a:gd name="connsiteX83" fmla="*/ 717176 w 1389529"/>
              <a:gd name="connsiteY83" fmla="*/ 97323 h 1723995"/>
              <a:gd name="connsiteX84" fmla="*/ 681318 w 1389529"/>
              <a:gd name="connsiteY84" fmla="*/ 79394 h 1723995"/>
              <a:gd name="connsiteX85" fmla="*/ 663388 w 1389529"/>
              <a:gd name="connsiteY85" fmla="*/ 61464 h 1723995"/>
              <a:gd name="connsiteX86" fmla="*/ 636494 w 1389529"/>
              <a:gd name="connsiteY86" fmla="*/ 43535 h 1723995"/>
              <a:gd name="connsiteX87" fmla="*/ 618565 w 1389529"/>
              <a:gd name="connsiteY87" fmla="*/ 25605 h 1723995"/>
              <a:gd name="connsiteX88" fmla="*/ 591671 w 1389529"/>
              <a:gd name="connsiteY88" fmla="*/ 7676 h 1723995"/>
              <a:gd name="connsiteX89" fmla="*/ 542906 w 1389529"/>
              <a:gd name="connsiteY89" fmla="*/ 15525 h 1723995"/>
              <a:gd name="connsiteX90" fmla="*/ 439561 w 1389529"/>
              <a:gd name="connsiteY90" fmla="*/ 65002 h 1723995"/>
              <a:gd name="connsiteX91" fmla="*/ 402619 w 1389529"/>
              <a:gd name="connsiteY91" fmla="*/ 94222 h 1723995"/>
              <a:gd name="connsiteX92" fmla="*/ 332186 w 1389529"/>
              <a:gd name="connsiteY92" fmla="*/ 145925 h 1723995"/>
              <a:gd name="connsiteX0" fmla="*/ 332186 w 1389529"/>
              <a:gd name="connsiteY0" fmla="*/ 145925 h 1723995"/>
              <a:gd name="connsiteX1" fmla="*/ 295735 w 1389529"/>
              <a:gd name="connsiteY1" fmla="*/ 187309 h 1723995"/>
              <a:gd name="connsiteX2" fmla="*/ 251995 w 1389529"/>
              <a:gd name="connsiteY2" fmla="*/ 233974 h 1723995"/>
              <a:gd name="connsiteX3" fmla="*/ 234065 w 1389529"/>
              <a:gd name="connsiteY3" fmla="*/ 251661 h 1723995"/>
              <a:gd name="connsiteX4" fmla="*/ 188158 w 1389529"/>
              <a:gd name="connsiteY4" fmla="*/ 303851 h 1723995"/>
              <a:gd name="connsiteX5" fmla="*/ 175253 w 1389529"/>
              <a:gd name="connsiteY5" fmla="*/ 332345 h 1723995"/>
              <a:gd name="connsiteX6" fmla="*/ 155650 w 1389529"/>
              <a:gd name="connsiteY6" fmla="*/ 348190 h 1723995"/>
              <a:gd name="connsiteX7" fmla="*/ 141660 w 1389529"/>
              <a:gd name="connsiteY7" fmla="*/ 373243 h 1723995"/>
              <a:gd name="connsiteX8" fmla="*/ 120382 w 1389529"/>
              <a:gd name="connsiteY8" fmla="*/ 396453 h 1723995"/>
              <a:gd name="connsiteX9" fmla="*/ 104718 w 1389529"/>
              <a:gd name="connsiteY9" fmla="*/ 425189 h 1723995"/>
              <a:gd name="connsiteX10" fmla="*/ 78907 w 1389529"/>
              <a:gd name="connsiteY10" fmla="*/ 482660 h 1723995"/>
              <a:gd name="connsiteX11" fmla="*/ 66002 w 1389529"/>
              <a:gd name="connsiteY11" fmla="*/ 507712 h 1723995"/>
              <a:gd name="connsiteX12" fmla="*/ 48071 w 1389529"/>
              <a:gd name="connsiteY12" fmla="*/ 532039 h 1723995"/>
              <a:gd name="connsiteX13" fmla="*/ 8965 w 1389529"/>
              <a:gd name="connsiteY13" fmla="*/ 572452 h 1723995"/>
              <a:gd name="connsiteX14" fmla="*/ 0 w 1389529"/>
              <a:gd name="connsiteY14" fmla="*/ 626241 h 1723995"/>
              <a:gd name="connsiteX15" fmla="*/ 8965 w 1389529"/>
              <a:gd name="connsiteY15" fmla="*/ 814499 h 1723995"/>
              <a:gd name="connsiteX16" fmla="*/ 16847 w 1389529"/>
              <a:gd name="connsiteY16" fmla="*/ 837954 h 1723995"/>
              <a:gd name="connsiteX17" fmla="*/ 27486 w 1389529"/>
              <a:gd name="connsiteY17" fmla="*/ 877495 h 1723995"/>
              <a:gd name="connsiteX18" fmla="*/ 38716 w 1389529"/>
              <a:gd name="connsiteY18" fmla="*/ 920719 h 1723995"/>
              <a:gd name="connsiteX19" fmla="*/ 49357 w 1389529"/>
              <a:gd name="connsiteY19" fmla="*/ 967142 h 1723995"/>
              <a:gd name="connsiteX20" fmla="*/ 67285 w 1389529"/>
              <a:gd name="connsiteY20" fmla="*/ 1031978 h 1723995"/>
              <a:gd name="connsiteX21" fmla="*/ 93588 w 1389529"/>
              <a:gd name="connsiteY21" fmla="*/ 1114259 h 1723995"/>
              <a:gd name="connsiteX22" fmla="*/ 100877 w 1389529"/>
              <a:gd name="connsiteY22" fmla="*/ 1141153 h 1723995"/>
              <a:gd name="connsiteX23" fmla="*/ 121074 w 1389529"/>
              <a:gd name="connsiteY23" fmla="*/ 1227360 h 1723995"/>
              <a:gd name="connsiteX24" fmla="*/ 137328 w 1389529"/>
              <a:gd name="connsiteY24" fmla="*/ 1290356 h 1723995"/>
              <a:gd name="connsiteX25" fmla="*/ 170329 w 1389529"/>
              <a:gd name="connsiteY25" fmla="*/ 1325488 h 1723995"/>
              <a:gd name="connsiteX26" fmla="*/ 197223 w 1389529"/>
              <a:gd name="connsiteY26" fmla="*/ 1442029 h 1723995"/>
              <a:gd name="connsiteX27" fmla="*/ 206188 w 1389529"/>
              <a:gd name="connsiteY27" fmla="*/ 1468923 h 1723995"/>
              <a:gd name="connsiteX28" fmla="*/ 224118 w 1389529"/>
              <a:gd name="connsiteY28" fmla="*/ 1486852 h 1723995"/>
              <a:gd name="connsiteX29" fmla="*/ 233082 w 1389529"/>
              <a:gd name="connsiteY29" fmla="*/ 1513746 h 1723995"/>
              <a:gd name="connsiteX30" fmla="*/ 251012 w 1389529"/>
              <a:gd name="connsiteY30" fmla="*/ 1531676 h 1723995"/>
              <a:gd name="connsiteX31" fmla="*/ 268941 w 1389529"/>
              <a:gd name="connsiteY31" fmla="*/ 1558570 h 1723995"/>
              <a:gd name="connsiteX32" fmla="*/ 277906 w 1389529"/>
              <a:gd name="connsiteY32" fmla="*/ 1594429 h 1723995"/>
              <a:gd name="connsiteX33" fmla="*/ 358588 w 1389529"/>
              <a:gd name="connsiteY33" fmla="*/ 1666146 h 1723995"/>
              <a:gd name="connsiteX34" fmla="*/ 376518 w 1389529"/>
              <a:gd name="connsiteY34" fmla="*/ 1684076 h 1723995"/>
              <a:gd name="connsiteX35" fmla="*/ 403412 w 1389529"/>
              <a:gd name="connsiteY35" fmla="*/ 1693041 h 1723995"/>
              <a:gd name="connsiteX36" fmla="*/ 466165 w 1389529"/>
              <a:gd name="connsiteY36" fmla="*/ 1719935 h 1723995"/>
              <a:gd name="connsiteX37" fmla="*/ 618565 w 1389529"/>
              <a:gd name="connsiteY37" fmla="*/ 1702005 h 1723995"/>
              <a:gd name="connsiteX38" fmla="*/ 645459 w 1389529"/>
              <a:gd name="connsiteY38" fmla="*/ 1693041 h 1723995"/>
              <a:gd name="connsiteX39" fmla="*/ 699247 w 1389529"/>
              <a:gd name="connsiteY39" fmla="*/ 1657182 h 1723995"/>
              <a:gd name="connsiteX40" fmla="*/ 735106 w 1389529"/>
              <a:gd name="connsiteY40" fmla="*/ 1621323 h 1723995"/>
              <a:gd name="connsiteX41" fmla="*/ 762000 w 1389529"/>
              <a:gd name="connsiteY41" fmla="*/ 1603394 h 1723995"/>
              <a:gd name="connsiteX42" fmla="*/ 797859 w 1389529"/>
              <a:gd name="connsiteY42" fmla="*/ 1567535 h 1723995"/>
              <a:gd name="connsiteX43" fmla="*/ 833718 w 1389529"/>
              <a:gd name="connsiteY43" fmla="*/ 1531676 h 1723995"/>
              <a:gd name="connsiteX44" fmla="*/ 851647 w 1389529"/>
              <a:gd name="connsiteY44" fmla="*/ 1513746 h 1723995"/>
              <a:gd name="connsiteX45" fmla="*/ 878541 w 1389529"/>
              <a:gd name="connsiteY45" fmla="*/ 1495817 h 1723995"/>
              <a:gd name="connsiteX46" fmla="*/ 896471 w 1389529"/>
              <a:gd name="connsiteY46" fmla="*/ 1477888 h 1723995"/>
              <a:gd name="connsiteX47" fmla="*/ 932329 w 1389529"/>
              <a:gd name="connsiteY47" fmla="*/ 1459958 h 1723995"/>
              <a:gd name="connsiteX48" fmla="*/ 950259 w 1389529"/>
              <a:gd name="connsiteY48" fmla="*/ 1442029 h 1723995"/>
              <a:gd name="connsiteX49" fmla="*/ 986118 w 1389529"/>
              <a:gd name="connsiteY49" fmla="*/ 1424099 h 1723995"/>
              <a:gd name="connsiteX50" fmla="*/ 1039906 w 1389529"/>
              <a:gd name="connsiteY50" fmla="*/ 1370311 h 1723995"/>
              <a:gd name="connsiteX51" fmla="*/ 1075765 w 1389529"/>
              <a:gd name="connsiteY51" fmla="*/ 1325488 h 1723995"/>
              <a:gd name="connsiteX52" fmla="*/ 1111623 w 1389529"/>
              <a:gd name="connsiteY52" fmla="*/ 1280664 h 1723995"/>
              <a:gd name="connsiteX53" fmla="*/ 1174376 w 1389529"/>
              <a:gd name="connsiteY53" fmla="*/ 1208946 h 1723995"/>
              <a:gd name="connsiteX54" fmla="*/ 1228165 w 1389529"/>
              <a:gd name="connsiteY54" fmla="*/ 1173088 h 1723995"/>
              <a:gd name="connsiteX55" fmla="*/ 1246094 w 1389529"/>
              <a:gd name="connsiteY55" fmla="*/ 1155158 h 1723995"/>
              <a:gd name="connsiteX56" fmla="*/ 1272988 w 1389529"/>
              <a:gd name="connsiteY56" fmla="*/ 1137229 h 1723995"/>
              <a:gd name="connsiteX57" fmla="*/ 1308847 w 1389529"/>
              <a:gd name="connsiteY57" fmla="*/ 1092405 h 1723995"/>
              <a:gd name="connsiteX58" fmla="*/ 1353671 w 1389529"/>
              <a:gd name="connsiteY58" fmla="*/ 1047582 h 1723995"/>
              <a:gd name="connsiteX59" fmla="*/ 1362635 w 1389529"/>
              <a:gd name="connsiteY59" fmla="*/ 1011723 h 1723995"/>
              <a:gd name="connsiteX60" fmla="*/ 1371600 w 1389529"/>
              <a:gd name="connsiteY60" fmla="*/ 984829 h 1723995"/>
              <a:gd name="connsiteX61" fmla="*/ 1389529 w 1389529"/>
              <a:gd name="connsiteY61" fmla="*/ 913111 h 1723995"/>
              <a:gd name="connsiteX62" fmla="*/ 1371600 w 1389529"/>
              <a:gd name="connsiteY62" fmla="*/ 760711 h 1723995"/>
              <a:gd name="connsiteX63" fmla="*/ 1344706 w 1389529"/>
              <a:gd name="connsiteY63" fmla="*/ 697958 h 1723995"/>
              <a:gd name="connsiteX64" fmla="*/ 1317812 w 1389529"/>
              <a:gd name="connsiteY64" fmla="*/ 635205 h 1723995"/>
              <a:gd name="connsiteX65" fmla="*/ 1308847 w 1389529"/>
              <a:gd name="connsiteY65" fmla="*/ 599346 h 1723995"/>
              <a:gd name="connsiteX66" fmla="*/ 1272988 w 1389529"/>
              <a:gd name="connsiteY66" fmla="*/ 545558 h 1723995"/>
              <a:gd name="connsiteX67" fmla="*/ 1255059 w 1389529"/>
              <a:gd name="connsiteY67" fmla="*/ 518664 h 1723995"/>
              <a:gd name="connsiteX68" fmla="*/ 1237129 w 1389529"/>
              <a:gd name="connsiteY68" fmla="*/ 500735 h 1723995"/>
              <a:gd name="connsiteX69" fmla="*/ 1201271 w 1389529"/>
              <a:gd name="connsiteY69" fmla="*/ 446946 h 1723995"/>
              <a:gd name="connsiteX70" fmla="*/ 1165412 w 1389529"/>
              <a:gd name="connsiteY70" fmla="*/ 402123 h 1723995"/>
              <a:gd name="connsiteX71" fmla="*/ 1111623 w 1389529"/>
              <a:gd name="connsiteY71" fmla="*/ 357299 h 1723995"/>
              <a:gd name="connsiteX72" fmla="*/ 1084729 w 1389529"/>
              <a:gd name="connsiteY72" fmla="*/ 330405 h 1723995"/>
              <a:gd name="connsiteX73" fmla="*/ 1057835 w 1389529"/>
              <a:gd name="connsiteY73" fmla="*/ 312476 h 1723995"/>
              <a:gd name="connsiteX74" fmla="*/ 1039906 w 1389529"/>
              <a:gd name="connsiteY74" fmla="*/ 294546 h 1723995"/>
              <a:gd name="connsiteX75" fmla="*/ 986118 w 1389529"/>
              <a:gd name="connsiteY75" fmla="*/ 258688 h 1723995"/>
              <a:gd name="connsiteX76" fmla="*/ 950259 w 1389529"/>
              <a:gd name="connsiteY76" fmla="*/ 231794 h 1723995"/>
              <a:gd name="connsiteX77" fmla="*/ 932329 w 1389529"/>
              <a:gd name="connsiteY77" fmla="*/ 213864 h 1723995"/>
              <a:gd name="connsiteX78" fmla="*/ 905435 w 1389529"/>
              <a:gd name="connsiteY78" fmla="*/ 204899 h 1723995"/>
              <a:gd name="connsiteX79" fmla="*/ 851647 w 1389529"/>
              <a:gd name="connsiteY79" fmla="*/ 169041 h 1723995"/>
              <a:gd name="connsiteX80" fmla="*/ 833718 w 1389529"/>
              <a:gd name="connsiteY80" fmla="*/ 151111 h 1723995"/>
              <a:gd name="connsiteX81" fmla="*/ 797859 w 1389529"/>
              <a:gd name="connsiteY81" fmla="*/ 142146 h 1723995"/>
              <a:gd name="connsiteX82" fmla="*/ 735106 w 1389529"/>
              <a:gd name="connsiteY82" fmla="*/ 115252 h 1723995"/>
              <a:gd name="connsiteX83" fmla="*/ 717176 w 1389529"/>
              <a:gd name="connsiteY83" fmla="*/ 97323 h 1723995"/>
              <a:gd name="connsiteX84" fmla="*/ 681318 w 1389529"/>
              <a:gd name="connsiteY84" fmla="*/ 79394 h 1723995"/>
              <a:gd name="connsiteX85" fmla="*/ 663388 w 1389529"/>
              <a:gd name="connsiteY85" fmla="*/ 61464 h 1723995"/>
              <a:gd name="connsiteX86" fmla="*/ 636494 w 1389529"/>
              <a:gd name="connsiteY86" fmla="*/ 43535 h 1723995"/>
              <a:gd name="connsiteX87" fmla="*/ 618565 w 1389529"/>
              <a:gd name="connsiteY87" fmla="*/ 25605 h 1723995"/>
              <a:gd name="connsiteX88" fmla="*/ 591671 w 1389529"/>
              <a:gd name="connsiteY88" fmla="*/ 7676 h 1723995"/>
              <a:gd name="connsiteX89" fmla="*/ 542906 w 1389529"/>
              <a:gd name="connsiteY89" fmla="*/ 15525 h 1723995"/>
              <a:gd name="connsiteX90" fmla="*/ 439561 w 1389529"/>
              <a:gd name="connsiteY90" fmla="*/ 65002 h 1723995"/>
              <a:gd name="connsiteX91" fmla="*/ 402619 w 1389529"/>
              <a:gd name="connsiteY91" fmla="*/ 94222 h 1723995"/>
              <a:gd name="connsiteX92" fmla="*/ 332186 w 1389529"/>
              <a:gd name="connsiteY92" fmla="*/ 145925 h 1723995"/>
              <a:gd name="connsiteX0" fmla="*/ 332186 w 1389529"/>
              <a:gd name="connsiteY0" fmla="*/ 145925 h 1723995"/>
              <a:gd name="connsiteX1" fmla="*/ 295735 w 1389529"/>
              <a:gd name="connsiteY1" fmla="*/ 187309 h 1723995"/>
              <a:gd name="connsiteX2" fmla="*/ 251995 w 1389529"/>
              <a:gd name="connsiteY2" fmla="*/ 233974 h 1723995"/>
              <a:gd name="connsiteX3" fmla="*/ 234065 w 1389529"/>
              <a:gd name="connsiteY3" fmla="*/ 251661 h 1723995"/>
              <a:gd name="connsiteX4" fmla="*/ 188158 w 1389529"/>
              <a:gd name="connsiteY4" fmla="*/ 303851 h 1723995"/>
              <a:gd name="connsiteX5" fmla="*/ 175253 w 1389529"/>
              <a:gd name="connsiteY5" fmla="*/ 332345 h 1723995"/>
              <a:gd name="connsiteX6" fmla="*/ 155650 w 1389529"/>
              <a:gd name="connsiteY6" fmla="*/ 348190 h 1723995"/>
              <a:gd name="connsiteX7" fmla="*/ 141660 w 1389529"/>
              <a:gd name="connsiteY7" fmla="*/ 373243 h 1723995"/>
              <a:gd name="connsiteX8" fmla="*/ 120382 w 1389529"/>
              <a:gd name="connsiteY8" fmla="*/ 396453 h 1723995"/>
              <a:gd name="connsiteX9" fmla="*/ 104718 w 1389529"/>
              <a:gd name="connsiteY9" fmla="*/ 425189 h 1723995"/>
              <a:gd name="connsiteX10" fmla="*/ 78907 w 1389529"/>
              <a:gd name="connsiteY10" fmla="*/ 482660 h 1723995"/>
              <a:gd name="connsiteX11" fmla="*/ 66002 w 1389529"/>
              <a:gd name="connsiteY11" fmla="*/ 507712 h 1723995"/>
              <a:gd name="connsiteX12" fmla="*/ 48071 w 1389529"/>
              <a:gd name="connsiteY12" fmla="*/ 532039 h 1723995"/>
              <a:gd name="connsiteX13" fmla="*/ 8965 w 1389529"/>
              <a:gd name="connsiteY13" fmla="*/ 572452 h 1723995"/>
              <a:gd name="connsiteX14" fmla="*/ 0 w 1389529"/>
              <a:gd name="connsiteY14" fmla="*/ 626241 h 1723995"/>
              <a:gd name="connsiteX15" fmla="*/ 8965 w 1389529"/>
              <a:gd name="connsiteY15" fmla="*/ 814499 h 1723995"/>
              <a:gd name="connsiteX16" fmla="*/ 16847 w 1389529"/>
              <a:gd name="connsiteY16" fmla="*/ 837954 h 1723995"/>
              <a:gd name="connsiteX17" fmla="*/ 27486 w 1389529"/>
              <a:gd name="connsiteY17" fmla="*/ 877495 h 1723995"/>
              <a:gd name="connsiteX18" fmla="*/ 38716 w 1389529"/>
              <a:gd name="connsiteY18" fmla="*/ 920719 h 1723995"/>
              <a:gd name="connsiteX19" fmla="*/ 49357 w 1389529"/>
              <a:gd name="connsiteY19" fmla="*/ 967142 h 1723995"/>
              <a:gd name="connsiteX20" fmla="*/ 67285 w 1389529"/>
              <a:gd name="connsiteY20" fmla="*/ 1031978 h 1723995"/>
              <a:gd name="connsiteX21" fmla="*/ 93588 w 1389529"/>
              <a:gd name="connsiteY21" fmla="*/ 1114259 h 1723995"/>
              <a:gd name="connsiteX22" fmla="*/ 100877 w 1389529"/>
              <a:gd name="connsiteY22" fmla="*/ 1141153 h 1723995"/>
              <a:gd name="connsiteX23" fmla="*/ 121074 w 1389529"/>
              <a:gd name="connsiteY23" fmla="*/ 1227360 h 1723995"/>
              <a:gd name="connsiteX24" fmla="*/ 137328 w 1389529"/>
              <a:gd name="connsiteY24" fmla="*/ 1290356 h 1723995"/>
              <a:gd name="connsiteX25" fmla="*/ 158607 w 1389529"/>
              <a:gd name="connsiteY25" fmla="*/ 1342061 h 1723995"/>
              <a:gd name="connsiteX26" fmla="*/ 197223 w 1389529"/>
              <a:gd name="connsiteY26" fmla="*/ 1442029 h 1723995"/>
              <a:gd name="connsiteX27" fmla="*/ 206188 w 1389529"/>
              <a:gd name="connsiteY27" fmla="*/ 1468923 h 1723995"/>
              <a:gd name="connsiteX28" fmla="*/ 224118 w 1389529"/>
              <a:gd name="connsiteY28" fmla="*/ 1486852 h 1723995"/>
              <a:gd name="connsiteX29" fmla="*/ 233082 w 1389529"/>
              <a:gd name="connsiteY29" fmla="*/ 1513746 h 1723995"/>
              <a:gd name="connsiteX30" fmla="*/ 251012 w 1389529"/>
              <a:gd name="connsiteY30" fmla="*/ 1531676 h 1723995"/>
              <a:gd name="connsiteX31" fmla="*/ 268941 w 1389529"/>
              <a:gd name="connsiteY31" fmla="*/ 1558570 h 1723995"/>
              <a:gd name="connsiteX32" fmla="*/ 277906 w 1389529"/>
              <a:gd name="connsiteY32" fmla="*/ 1594429 h 1723995"/>
              <a:gd name="connsiteX33" fmla="*/ 358588 w 1389529"/>
              <a:gd name="connsiteY33" fmla="*/ 1666146 h 1723995"/>
              <a:gd name="connsiteX34" fmla="*/ 376518 w 1389529"/>
              <a:gd name="connsiteY34" fmla="*/ 1684076 h 1723995"/>
              <a:gd name="connsiteX35" fmla="*/ 403412 w 1389529"/>
              <a:gd name="connsiteY35" fmla="*/ 1693041 h 1723995"/>
              <a:gd name="connsiteX36" fmla="*/ 466165 w 1389529"/>
              <a:gd name="connsiteY36" fmla="*/ 1719935 h 1723995"/>
              <a:gd name="connsiteX37" fmla="*/ 618565 w 1389529"/>
              <a:gd name="connsiteY37" fmla="*/ 1702005 h 1723995"/>
              <a:gd name="connsiteX38" fmla="*/ 645459 w 1389529"/>
              <a:gd name="connsiteY38" fmla="*/ 1693041 h 1723995"/>
              <a:gd name="connsiteX39" fmla="*/ 699247 w 1389529"/>
              <a:gd name="connsiteY39" fmla="*/ 1657182 h 1723995"/>
              <a:gd name="connsiteX40" fmla="*/ 735106 w 1389529"/>
              <a:gd name="connsiteY40" fmla="*/ 1621323 h 1723995"/>
              <a:gd name="connsiteX41" fmla="*/ 762000 w 1389529"/>
              <a:gd name="connsiteY41" fmla="*/ 1603394 h 1723995"/>
              <a:gd name="connsiteX42" fmla="*/ 797859 w 1389529"/>
              <a:gd name="connsiteY42" fmla="*/ 1567535 h 1723995"/>
              <a:gd name="connsiteX43" fmla="*/ 833718 w 1389529"/>
              <a:gd name="connsiteY43" fmla="*/ 1531676 h 1723995"/>
              <a:gd name="connsiteX44" fmla="*/ 851647 w 1389529"/>
              <a:gd name="connsiteY44" fmla="*/ 1513746 h 1723995"/>
              <a:gd name="connsiteX45" fmla="*/ 878541 w 1389529"/>
              <a:gd name="connsiteY45" fmla="*/ 1495817 h 1723995"/>
              <a:gd name="connsiteX46" fmla="*/ 896471 w 1389529"/>
              <a:gd name="connsiteY46" fmla="*/ 1477888 h 1723995"/>
              <a:gd name="connsiteX47" fmla="*/ 932329 w 1389529"/>
              <a:gd name="connsiteY47" fmla="*/ 1459958 h 1723995"/>
              <a:gd name="connsiteX48" fmla="*/ 950259 w 1389529"/>
              <a:gd name="connsiteY48" fmla="*/ 1442029 h 1723995"/>
              <a:gd name="connsiteX49" fmla="*/ 986118 w 1389529"/>
              <a:gd name="connsiteY49" fmla="*/ 1424099 h 1723995"/>
              <a:gd name="connsiteX50" fmla="*/ 1039906 w 1389529"/>
              <a:gd name="connsiteY50" fmla="*/ 1370311 h 1723995"/>
              <a:gd name="connsiteX51" fmla="*/ 1075765 w 1389529"/>
              <a:gd name="connsiteY51" fmla="*/ 1325488 h 1723995"/>
              <a:gd name="connsiteX52" fmla="*/ 1111623 w 1389529"/>
              <a:gd name="connsiteY52" fmla="*/ 1280664 h 1723995"/>
              <a:gd name="connsiteX53" fmla="*/ 1174376 w 1389529"/>
              <a:gd name="connsiteY53" fmla="*/ 1208946 h 1723995"/>
              <a:gd name="connsiteX54" fmla="*/ 1228165 w 1389529"/>
              <a:gd name="connsiteY54" fmla="*/ 1173088 h 1723995"/>
              <a:gd name="connsiteX55" fmla="*/ 1246094 w 1389529"/>
              <a:gd name="connsiteY55" fmla="*/ 1155158 h 1723995"/>
              <a:gd name="connsiteX56" fmla="*/ 1272988 w 1389529"/>
              <a:gd name="connsiteY56" fmla="*/ 1137229 h 1723995"/>
              <a:gd name="connsiteX57" fmla="*/ 1308847 w 1389529"/>
              <a:gd name="connsiteY57" fmla="*/ 1092405 h 1723995"/>
              <a:gd name="connsiteX58" fmla="*/ 1353671 w 1389529"/>
              <a:gd name="connsiteY58" fmla="*/ 1047582 h 1723995"/>
              <a:gd name="connsiteX59" fmla="*/ 1362635 w 1389529"/>
              <a:gd name="connsiteY59" fmla="*/ 1011723 h 1723995"/>
              <a:gd name="connsiteX60" fmla="*/ 1371600 w 1389529"/>
              <a:gd name="connsiteY60" fmla="*/ 984829 h 1723995"/>
              <a:gd name="connsiteX61" fmla="*/ 1389529 w 1389529"/>
              <a:gd name="connsiteY61" fmla="*/ 913111 h 1723995"/>
              <a:gd name="connsiteX62" fmla="*/ 1371600 w 1389529"/>
              <a:gd name="connsiteY62" fmla="*/ 760711 h 1723995"/>
              <a:gd name="connsiteX63" fmla="*/ 1344706 w 1389529"/>
              <a:gd name="connsiteY63" fmla="*/ 697958 h 1723995"/>
              <a:gd name="connsiteX64" fmla="*/ 1317812 w 1389529"/>
              <a:gd name="connsiteY64" fmla="*/ 635205 h 1723995"/>
              <a:gd name="connsiteX65" fmla="*/ 1308847 w 1389529"/>
              <a:gd name="connsiteY65" fmla="*/ 599346 h 1723995"/>
              <a:gd name="connsiteX66" fmla="*/ 1272988 w 1389529"/>
              <a:gd name="connsiteY66" fmla="*/ 545558 h 1723995"/>
              <a:gd name="connsiteX67" fmla="*/ 1255059 w 1389529"/>
              <a:gd name="connsiteY67" fmla="*/ 518664 h 1723995"/>
              <a:gd name="connsiteX68" fmla="*/ 1237129 w 1389529"/>
              <a:gd name="connsiteY68" fmla="*/ 500735 h 1723995"/>
              <a:gd name="connsiteX69" fmla="*/ 1201271 w 1389529"/>
              <a:gd name="connsiteY69" fmla="*/ 446946 h 1723995"/>
              <a:gd name="connsiteX70" fmla="*/ 1165412 w 1389529"/>
              <a:gd name="connsiteY70" fmla="*/ 402123 h 1723995"/>
              <a:gd name="connsiteX71" fmla="*/ 1111623 w 1389529"/>
              <a:gd name="connsiteY71" fmla="*/ 357299 h 1723995"/>
              <a:gd name="connsiteX72" fmla="*/ 1084729 w 1389529"/>
              <a:gd name="connsiteY72" fmla="*/ 330405 h 1723995"/>
              <a:gd name="connsiteX73" fmla="*/ 1057835 w 1389529"/>
              <a:gd name="connsiteY73" fmla="*/ 312476 h 1723995"/>
              <a:gd name="connsiteX74" fmla="*/ 1039906 w 1389529"/>
              <a:gd name="connsiteY74" fmla="*/ 294546 h 1723995"/>
              <a:gd name="connsiteX75" fmla="*/ 986118 w 1389529"/>
              <a:gd name="connsiteY75" fmla="*/ 258688 h 1723995"/>
              <a:gd name="connsiteX76" fmla="*/ 950259 w 1389529"/>
              <a:gd name="connsiteY76" fmla="*/ 231794 h 1723995"/>
              <a:gd name="connsiteX77" fmla="*/ 932329 w 1389529"/>
              <a:gd name="connsiteY77" fmla="*/ 213864 h 1723995"/>
              <a:gd name="connsiteX78" fmla="*/ 905435 w 1389529"/>
              <a:gd name="connsiteY78" fmla="*/ 204899 h 1723995"/>
              <a:gd name="connsiteX79" fmla="*/ 851647 w 1389529"/>
              <a:gd name="connsiteY79" fmla="*/ 169041 h 1723995"/>
              <a:gd name="connsiteX80" fmla="*/ 833718 w 1389529"/>
              <a:gd name="connsiteY80" fmla="*/ 151111 h 1723995"/>
              <a:gd name="connsiteX81" fmla="*/ 797859 w 1389529"/>
              <a:gd name="connsiteY81" fmla="*/ 142146 h 1723995"/>
              <a:gd name="connsiteX82" fmla="*/ 735106 w 1389529"/>
              <a:gd name="connsiteY82" fmla="*/ 115252 h 1723995"/>
              <a:gd name="connsiteX83" fmla="*/ 717176 w 1389529"/>
              <a:gd name="connsiteY83" fmla="*/ 97323 h 1723995"/>
              <a:gd name="connsiteX84" fmla="*/ 681318 w 1389529"/>
              <a:gd name="connsiteY84" fmla="*/ 79394 h 1723995"/>
              <a:gd name="connsiteX85" fmla="*/ 663388 w 1389529"/>
              <a:gd name="connsiteY85" fmla="*/ 61464 h 1723995"/>
              <a:gd name="connsiteX86" fmla="*/ 636494 w 1389529"/>
              <a:gd name="connsiteY86" fmla="*/ 43535 h 1723995"/>
              <a:gd name="connsiteX87" fmla="*/ 618565 w 1389529"/>
              <a:gd name="connsiteY87" fmla="*/ 25605 h 1723995"/>
              <a:gd name="connsiteX88" fmla="*/ 591671 w 1389529"/>
              <a:gd name="connsiteY88" fmla="*/ 7676 h 1723995"/>
              <a:gd name="connsiteX89" fmla="*/ 542906 w 1389529"/>
              <a:gd name="connsiteY89" fmla="*/ 15525 h 1723995"/>
              <a:gd name="connsiteX90" fmla="*/ 439561 w 1389529"/>
              <a:gd name="connsiteY90" fmla="*/ 65002 h 1723995"/>
              <a:gd name="connsiteX91" fmla="*/ 402619 w 1389529"/>
              <a:gd name="connsiteY91" fmla="*/ 94222 h 1723995"/>
              <a:gd name="connsiteX92" fmla="*/ 332186 w 1389529"/>
              <a:gd name="connsiteY92" fmla="*/ 145925 h 1723995"/>
              <a:gd name="connsiteX0" fmla="*/ 332186 w 1389529"/>
              <a:gd name="connsiteY0" fmla="*/ 145925 h 1775176"/>
              <a:gd name="connsiteX1" fmla="*/ 295735 w 1389529"/>
              <a:gd name="connsiteY1" fmla="*/ 187309 h 1775176"/>
              <a:gd name="connsiteX2" fmla="*/ 251995 w 1389529"/>
              <a:gd name="connsiteY2" fmla="*/ 233974 h 1775176"/>
              <a:gd name="connsiteX3" fmla="*/ 234065 w 1389529"/>
              <a:gd name="connsiteY3" fmla="*/ 251661 h 1775176"/>
              <a:gd name="connsiteX4" fmla="*/ 188158 w 1389529"/>
              <a:gd name="connsiteY4" fmla="*/ 303851 h 1775176"/>
              <a:gd name="connsiteX5" fmla="*/ 175253 w 1389529"/>
              <a:gd name="connsiteY5" fmla="*/ 332345 h 1775176"/>
              <a:gd name="connsiteX6" fmla="*/ 155650 w 1389529"/>
              <a:gd name="connsiteY6" fmla="*/ 348190 h 1775176"/>
              <a:gd name="connsiteX7" fmla="*/ 141660 w 1389529"/>
              <a:gd name="connsiteY7" fmla="*/ 373243 h 1775176"/>
              <a:gd name="connsiteX8" fmla="*/ 120382 w 1389529"/>
              <a:gd name="connsiteY8" fmla="*/ 396453 h 1775176"/>
              <a:gd name="connsiteX9" fmla="*/ 104718 w 1389529"/>
              <a:gd name="connsiteY9" fmla="*/ 425189 h 1775176"/>
              <a:gd name="connsiteX10" fmla="*/ 78907 w 1389529"/>
              <a:gd name="connsiteY10" fmla="*/ 482660 h 1775176"/>
              <a:gd name="connsiteX11" fmla="*/ 66002 w 1389529"/>
              <a:gd name="connsiteY11" fmla="*/ 507712 h 1775176"/>
              <a:gd name="connsiteX12" fmla="*/ 48071 w 1389529"/>
              <a:gd name="connsiteY12" fmla="*/ 532039 h 1775176"/>
              <a:gd name="connsiteX13" fmla="*/ 8965 w 1389529"/>
              <a:gd name="connsiteY13" fmla="*/ 572452 h 1775176"/>
              <a:gd name="connsiteX14" fmla="*/ 0 w 1389529"/>
              <a:gd name="connsiteY14" fmla="*/ 626241 h 1775176"/>
              <a:gd name="connsiteX15" fmla="*/ 8965 w 1389529"/>
              <a:gd name="connsiteY15" fmla="*/ 814499 h 1775176"/>
              <a:gd name="connsiteX16" fmla="*/ 16847 w 1389529"/>
              <a:gd name="connsiteY16" fmla="*/ 837954 h 1775176"/>
              <a:gd name="connsiteX17" fmla="*/ 27486 w 1389529"/>
              <a:gd name="connsiteY17" fmla="*/ 877495 h 1775176"/>
              <a:gd name="connsiteX18" fmla="*/ 38716 w 1389529"/>
              <a:gd name="connsiteY18" fmla="*/ 920719 h 1775176"/>
              <a:gd name="connsiteX19" fmla="*/ 49357 w 1389529"/>
              <a:gd name="connsiteY19" fmla="*/ 967142 h 1775176"/>
              <a:gd name="connsiteX20" fmla="*/ 67285 w 1389529"/>
              <a:gd name="connsiteY20" fmla="*/ 1031978 h 1775176"/>
              <a:gd name="connsiteX21" fmla="*/ 93588 w 1389529"/>
              <a:gd name="connsiteY21" fmla="*/ 1114259 h 1775176"/>
              <a:gd name="connsiteX22" fmla="*/ 100877 w 1389529"/>
              <a:gd name="connsiteY22" fmla="*/ 1141153 h 1775176"/>
              <a:gd name="connsiteX23" fmla="*/ 121074 w 1389529"/>
              <a:gd name="connsiteY23" fmla="*/ 1227360 h 1775176"/>
              <a:gd name="connsiteX24" fmla="*/ 137328 w 1389529"/>
              <a:gd name="connsiteY24" fmla="*/ 1290356 h 1775176"/>
              <a:gd name="connsiteX25" fmla="*/ 158607 w 1389529"/>
              <a:gd name="connsiteY25" fmla="*/ 1342061 h 1775176"/>
              <a:gd name="connsiteX26" fmla="*/ 197223 w 1389529"/>
              <a:gd name="connsiteY26" fmla="*/ 1442029 h 1775176"/>
              <a:gd name="connsiteX27" fmla="*/ 206188 w 1389529"/>
              <a:gd name="connsiteY27" fmla="*/ 1468923 h 1775176"/>
              <a:gd name="connsiteX28" fmla="*/ 224118 w 1389529"/>
              <a:gd name="connsiteY28" fmla="*/ 1486852 h 1775176"/>
              <a:gd name="connsiteX29" fmla="*/ 233082 w 1389529"/>
              <a:gd name="connsiteY29" fmla="*/ 1513746 h 1775176"/>
              <a:gd name="connsiteX30" fmla="*/ 251012 w 1389529"/>
              <a:gd name="connsiteY30" fmla="*/ 1531676 h 1775176"/>
              <a:gd name="connsiteX31" fmla="*/ 268941 w 1389529"/>
              <a:gd name="connsiteY31" fmla="*/ 1558570 h 1775176"/>
              <a:gd name="connsiteX32" fmla="*/ 277906 w 1389529"/>
              <a:gd name="connsiteY32" fmla="*/ 1594429 h 1775176"/>
              <a:gd name="connsiteX33" fmla="*/ 358588 w 1389529"/>
              <a:gd name="connsiteY33" fmla="*/ 1666146 h 1775176"/>
              <a:gd name="connsiteX34" fmla="*/ 376518 w 1389529"/>
              <a:gd name="connsiteY34" fmla="*/ 1684076 h 1775176"/>
              <a:gd name="connsiteX35" fmla="*/ 403412 w 1389529"/>
              <a:gd name="connsiteY35" fmla="*/ 1693041 h 1775176"/>
              <a:gd name="connsiteX36" fmla="*/ 459467 w 1389529"/>
              <a:gd name="connsiteY36" fmla="*/ 1775176 h 1775176"/>
              <a:gd name="connsiteX37" fmla="*/ 618565 w 1389529"/>
              <a:gd name="connsiteY37" fmla="*/ 1702005 h 1775176"/>
              <a:gd name="connsiteX38" fmla="*/ 645459 w 1389529"/>
              <a:gd name="connsiteY38" fmla="*/ 1693041 h 1775176"/>
              <a:gd name="connsiteX39" fmla="*/ 699247 w 1389529"/>
              <a:gd name="connsiteY39" fmla="*/ 1657182 h 1775176"/>
              <a:gd name="connsiteX40" fmla="*/ 735106 w 1389529"/>
              <a:gd name="connsiteY40" fmla="*/ 1621323 h 1775176"/>
              <a:gd name="connsiteX41" fmla="*/ 762000 w 1389529"/>
              <a:gd name="connsiteY41" fmla="*/ 1603394 h 1775176"/>
              <a:gd name="connsiteX42" fmla="*/ 797859 w 1389529"/>
              <a:gd name="connsiteY42" fmla="*/ 1567535 h 1775176"/>
              <a:gd name="connsiteX43" fmla="*/ 833718 w 1389529"/>
              <a:gd name="connsiteY43" fmla="*/ 1531676 h 1775176"/>
              <a:gd name="connsiteX44" fmla="*/ 851647 w 1389529"/>
              <a:gd name="connsiteY44" fmla="*/ 1513746 h 1775176"/>
              <a:gd name="connsiteX45" fmla="*/ 878541 w 1389529"/>
              <a:gd name="connsiteY45" fmla="*/ 1495817 h 1775176"/>
              <a:gd name="connsiteX46" fmla="*/ 896471 w 1389529"/>
              <a:gd name="connsiteY46" fmla="*/ 1477888 h 1775176"/>
              <a:gd name="connsiteX47" fmla="*/ 932329 w 1389529"/>
              <a:gd name="connsiteY47" fmla="*/ 1459958 h 1775176"/>
              <a:gd name="connsiteX48" fmla="*/ 950259 w 1389529"/>
              <a:gd name="connsiteY48" fmla="*/ 1442029 h 1775176"/>
              <a:gd name="connsiteX49" fmla="*/ 986118 w 1389529"/>
              <a:gd name="connsiteY49" fmla="*/ 1424099 h 1775176"/>
              <a:gd name="connsiteX50" fmla="*/ 1039906 w 1389529"/>
              <a:gd name="connsiteY50" fmla="*/ 1370311 h 1775176"/>
              <a:gd name="connsiteX51" fmla="*/ 1075765 w 1389529"/>
              <a:gd name="connsiteY51" fmla="*/ 1325488 h 1775176"/>
              <a:gd name="connsiteX52" fmla="*/ 1111623 w 1389529"/>
              <a:gd name="connsiteY52" fmla="*/ 1280664 h 1775176"/>
              <a:gd name="connsiteX53" fmla="*/ 1174376 w 1389529"/>
              <a:gd name="connsiteY53" fmla="*/ 1208946 h 1775176"/>
              <a:gd name="connsiteX54" fmla="*/ 1228165 w 1389529"/>
              <a:gd name="connsiteY54" fmla="*/ 1173088 h 1775176"/>
              <a:gd name="connsiteX55" fmla="*/ 1246094 w 1389529"/>
              <a:gd name="connsiteY55" fmla="*/ 1155158 h 1775176"/>
              <a:gd name="connsiteX56" fmla="*/ 1272988 w 1389529"/>
              <a:gd name="connsiteY56" fmla="*/ 1137229 h 1775176"/>
              <a:gd name="connsiteX57" fmla="*/ 1308847 w 1389529"/>
              <a:gd name="connsiteY57" fmla="*/ 1092405 h 1775176"/>
              <a:gd name="connsiteX58" fmla="*/ 1353671 w 1389529"/>
              <a:gd name="connsiteY58" fmla="*/ 1047582 h 1775176"/>
              <a:gd name="connsiteX59" fmla="*/ 1362635 w 1389529"/>
              <a:gd name="connsiteY59" fmla="*/ 1011723 h 1775176"/>
              <a:gd name="connsiteX60" fmla="*/ 1371600 w 1389529"/>
              <a:gd name="connsiteY60" fmla="*/ 984829 h 1775176"/>
              <a:gd name="connsiteX61" fmla="*/ 1389529 w 1389529"/>
              <a:gd name="connsiteY61" fmla="*/ 913111 h 1775176"/>
              <a:gd name="connsiteX62" fmla="*/ 1371600 w 1389529"/>
              <a:gd name="connsiteY62" fmla="*/ 760711 h 1775176"/>
              <a:gd name="connsiteX63" fmla="*/ 1344706 w 1389529"/>
              <a:gd name="connsiteY63" fmla="*/ 697958 h 1775176"/>
              <a:gd name="connsiteX64" fmla="*/ 1317812 w 1389529"/>
              <a:gd name="connsiteY64" fmla="*/ 635205 h 1775176"/>
              <a:gd name="connsiteX65" fmla="*/ 1308847 w 1389529"/>
              <a:gd name="connsiteY65" fmla="*/ 599346 h 1775176"/>
              <a:gd name="connsiteX66" fmla="*/ 1272988 w 1389529"/>
              <a:gd name="connsiteY66" fmla="*/ 545558 h 1775176"/>
              <a:gd name="connsiteX67" fmla="*/ 1255059 w 1389529"/>
              <a:gd name="connsiteY67" fmla="*/ 518664 h 1775176"/>
              <a:gd name="connsiteX68" fmla="*/ 1237129 w 1389529"/>
              <a:gd name="connsiteY68" fmla="*/ 500735 h 1775176"/>
              <a:gd name="connsiteX69" fmla="*/ 1201271 w 1389529"/>
              <a:gd name="connsiteY69" fmla="*/ 446946 h 1775176"/>
              <a:gd name="connsiteX70" fmla="*/ 1165412 w 1389529"/>
              <a:gd name="connsiteY70" fmla="*/ 402123 h 1775176"/>
              <a:gd name="connsiteX71" fmla="*/ 1111623 w 1389529"/>
              <a:gd name="connsiteY71" fmla="*/ 357299 h 1775176"/>
              <a:gd name="connsiteX72" fmla="*/ 1084729 w 1389529"/>
              <a:gd name="connsiteY72" fmla="*/ 330405 h 1775176"/>
              <a:gd name="connsiteX73" fmla="*/ 1057835 w 1389529"/>
              <a:gd name="connsiteY73" fmla="*/ 312476 h 1775176"/>
              <a:gd name="connsiteX74" fmla="*/ 1039906 w 1389529"/>
              <a:gd name="connsiteY74" fmla="*/ 294546 h 1775176"/>
              <a:gd name="connsiteX75" fmla="*/ 986118 w 1389529"/>
              <a:gd name="connsiteY75" fmla="*/ 258688 h 1775176"/>
              <a:gd name="connsiteX76" fmla="*/ 950259 w 1389529"/>
              <a:gd name="connsiteY76" fmla="*/ 231794 h 1775176"/>
              <a:gd name="connsiteX77" fmla="*/ 932329 w 1389529"/>
              <a:gd name="connsiteY77" fmla="*/ 213864 h 1775176"/>
              <a:gd name="connsiteX78" fmla="*/ 905435 w 1389529"/>
              <a:gd name="connsiteY78" fmla="*/ 204899 h 1775176"/>
              <a:gd name="connsiteX79" fmla="*/ 851647 w 1389529"/>
              <a:gd name="connsiteY79" fmla="*/ 169041 h 1775176"/>
              <a:gd name="connsiteX80" fmla="*/ 833718 w 1389529"/>
              <a:gd name="connsiteY80" fmla="*/ 151111 h 1775176"/>
              <a:gd name="connsiteX81" fmla="*/ 797859 w 1389529"/>
              <a:gd name="connsiteY81" fmla="*/ 142146 h 1775176"/>
              <a:gd name="connsiteX82" fmla="*/ 735106 w 1389529"/>
              <a:gd name="connsiteY82" fmla="*/ 115252 h 1775176"/>
              <a:gd name="connsiteX83" fmla="*/ 717176 w 1389529"/>
              <a:gd name="connsiteY83" fmla="*/ 97323 h 1775176"/>
              <a:gd name="connsiteX84" fmla="*/ 681318 w 1389529"/>
              <a:gd name="connsiteY84" fmla="*/ 79394 h 1775176"/>
              <a:gd name="connsiteX85" fmla="*/ 663388 w 1389529"/>
              <a:gd name="connsiteY85" fmla="*/ 61464 h 1775176"/>
              <a:gd name="connsiteX86" fmla="*/ 636494 w 1389529"/>
              <a:gd name="connsiteY86" fmla="*/ 43535 h 1775176"/>
              <a:gd name="connsiteX87" fmla="*/ 618565 w 1389529"/>
              <a:gd name="connsiteY87" fmla="*/ 25605 h 1775176"/>
              <a:gd name="connsiteX88" fmla="*/ 591671 w 1389529"/>
              <a:gd name="connsiteY88" fmla="*/ 7676 h 1775176"/>
              <a:gd name="connsiteX89" fmla="*/ 542906 w 1389529"/>
              <a:gd name="connsiteY89" fmla="*/ 15525 h 1775176"/>
              <a:gd name="connsiteX90" fmla="*/ 439561 w 1389529"/>
              <a:gd name="connsiteY90" fmla="*/ 65002 h 1775176"/>
              <a:gd name="connsiteX91" fmla="*/ 402619 w 1389529"/>
              <a:gd name="connsiteY91" fmla="*/ 94222 h 1775176"/>
              <a:gd name="connsiteX92" fmla="*/ 332186 w 1389529"/>
              <a:gd name="connsiteY92" fmla="*/ 145925 h 1775176"/>
              <a:gd name="connsiteX0" fmla="*/ 332186 w 1389529"/>
              <a:gd name="connsiteY0" fmla="*/ 145925 h 1790285"/>
              <a:gd name="connsiteX1" fmla="*/ 295735 w 1389529"/>
              <a:gd name="connsiteY1" fmla="*/ 187309 h 1790285"/>
              <a:gd name="connsiteX2" fmla="*/ 251995 w 1389529"/>
              <a:gd name="connsiteY2" fmla="*/ 233974 h 1790285"/>
              <a:gd name="connsiteX3" fmla="*/ 234065 w 1389529"/>
              <a:gd name="connsiteY3" fmla="*/ 251661 h 1790285"/>
              <a:gd name="connsiteX4" fmla="*/ 188158 w 1389529"/>
              <a:gd name="connsiteY4" fmla="*/ 303851 h 1790285"/>
              <a:gd name="connsiteX5" fmla="*/ 175253 w 1389529"/>
              <a:gd name="connsiteY5" fmla="*/ 332345 h 1790285"/>
              <a:gd name="connsiteX6" fmla="*/ 155650 w 1389529"/>
              <a:gd name="connsiteY6" fmla="*/ 348190 h 1790285"/>
              <a:gd name="connsiteX7" fmla="*/ 141660 w 1389529"/>
              <a:gd name="connsiteY7" fmla="*/ 373243 h 1790285"/>
              <a:gd name="connsiteX8" fmla="*/ 120382 w 1389529"/>
              <a:gd name="connsiteY8" fmla="*/ 396453 h 1790285"/>
              <a:gd name="connsiteX9" fmla="*/ 104718 w 1389529"/>
              <a:gd name="connsiteY9" fmla="*/ 425189 h 1790285"/>
              <a:gd name="connsiteX10" fmla="*/ 78907 w 1389529"/>
              <a:gd name="connsiteY10" fmla="*/ 482660 h 1790285"/>
              <a:gd name="connsiteX11" fmla="*/ 66002 w 1389529"/>
              <a:gd name="connsiteY11" fmla="*/ 507712 h 1790285"/>
              <a:gd name="connsiteX12" fmla="*/ 48071 w 1389529"/>
              <a:gd name="connsiteY12" fmla="*/ 532039 h 1790285"/>
              <a:gd name="connsiteX13" fmla="*/ 8965 w 1389529"/>
              <a:gd name="connsiteY13" fmla="*/ 572452 h 1790285"/>
              <a:gd name="connsiteX14" fmla="*/ 0 w 1389529"/>
              <a:gd name="connsiteY14" fmla="*/ 626241 h 1790285"/>
              <a:gd name="connsiteX15" fmla="*/ 8965 w 1389529"/>
              <a:gd name="connsiteY15" fmla="*/ 814499 h 1790285"/>
              <a:gd name="connsiteX16" fmla="*/ 16847 w 1389529"/>
              <a:gd name="connsiteY16" fmla="*/ 837954 h 1790285"/>
              <a:gd name="connsiteX17" fmla="*/ 27486 w 1389529"/>
              <a:gd name="connsiteY17" fmla="*/ 877495 h 1790285"/>
              <a:gd name="connsiteX18" fmla="*/ 38716 w 1389529"/>
              <a:gd name="connsiteY18" fmla="*/ 920719 h 1790285"/>
              <a:gd name="connsiteX19" fmla="*/ 49357 w 1389529"/>
              <a:gd name="connsiteY19" fmla="*/ 967142 h 1790285"/>
              <a:gd name="connsiteX20" fmla="*/ 67285 w 1389529"/>
              <a:gd name="connsiteY20" fmla="*/ 1031978 h 1790285"/>
              <a:gd name="connsiteX21" fmla="*/ 93588 w 1389529"/>
              <a:gd name="connsiteY21" fmla="*/ 1114259 h 1790285"/>
              <a:gd name="connsiteX22" fmla="*/ 100877 w 1389529"/>
              <a:gd name="connsiteY22" fmla="*/ 1141153 h 1790285"/>
              <a:gd name="connsiteX23" fmla="*/ 121074 w 1389529"/>
              <a:gd name="connsiteY23" fmla="*/ 1227360 h 1790285"/>
              <a:gd name="connsiteX24" fmla="*/ 137328 w 1389529"/>
              <a:gd name="connsiteY24" fmla="*/ 1290356 h 1790285"/>
              <a:gd name="connsiteX25" fmla="*/ 158607 w 1389529"/>
              <a:gd name="connsiteY25" fmla="*/ 1342061 h 1790285"/>
              <a:gd name="connsiteX26" fmla="*/ 197223 w 1389529"/>
              <a:gd name="connsiteY26" fmla="*/ 1442029 h 1790285"/>
              <a:gd name="connsiteX27" fmla="*/ 206188 w 1389529"/>
              <a:gd name="connsiteY27" fmla="*/ 1468923 h 1790285"/>
              <a:gd name="connsiteX28" fmla="*/ 224118 w 1389529"/>
              <a:gd name="connsiteY28" fmla="*/ 1486852 h 1790285"/>
              <a:gd name="connsiteX29" fmla="*/ 233082 w 1389529"/>
              <a:gd name="connsiteY29" fmla="*/ 1513746 h 1790285"/>
              <a:gd name="connsiteX30" fmla="*/ 251012 w 1389529"/>
              <a:gd name="connsiteY30" fmla="*/ 1531676 h 1790285"/>
              <a:gd name="connsiteX31" fmla="*/ 268941 w 1389529"/>
              <a:gd name="connsiteY31" fmla="*/ 1558570 h 1790285"/>
              <a:gd name="connsiteX32" fmla="*/ 277906 w 1389529"/>
              <a:gd name="connsiteY32" fmla="*/ 1594429 h 1790285"/>
              <a:gd name="connsiteX33" fmla="*/ 358588 w 1389529"/>
              <a:gd name="connsiteY33" fmla="*/ 1666146 h 1790285"/>
              <a:gd name="connsiteX34" fmla="*/ 376518 w 1389529"/>
              <a:gd name="connsiteY34" fmla="*/ 1684076 h 1790285"/>
              <a:gd name="connsiteX35" fmla="*/ 388340 w 1389529"/>
              <a:gd name="connsiteY35" fmla="*/ 1759331 h 1790285"/>
              <a:gd name="connsiteX36" fmla="*/ 459467 w 1389529"/>
              <a:gd name="connsiteY36" fmla="*/ 1775176 h 1790285"/>
              <a:gd name="connsiteX37" fmla="*/ 618565 w 1389529"/>
              <a:gd name="connsiteY37" fmla="*/ 1702005 h 1790285"/>
              <a:gd name="connsiteX38" fmla="*/ 645459 w 1389529"/>
              <a:gd name="connsiteY38" fmla="*/ 1693041 h 1790285"/>
              <a:gd name="connsiteX39" fmla="*/ 699247 w 1389529"/>
              <a:gd name="connsiteY39" fmla="*/ 1657182 h 1790285"/>
              <a:gd name="connsiteX40" fmla="*/ 735106 w 1389529"/>
              <a:gd name="connsiteY40" fmla="*/ 1621323 h 1790285"/>
              <a:gd name="connsiteX41" fmla="*/ 762000 w 1389529"/>
              <a:gd name="connsiteY41" fmla="*/ 1603394 h 1790285"/>
              <a:gd name="connsiteX42" fmla="*/ 797859 w 1389529"/>
              <a:gd name="connsiteY42" fmla="*/ 1567535 h 1790285"/>
              <a:gd name="connsiteX43" fmla="*/ 833718 w 1389529"/>
              <a:gd name="connsiteY43" fmla="*/ 1531676 h 1790285"/>
              <a:gd name="connsiteX44" fmla="*/ 851647 w 1389529"/>
              <a:gd name="connsiteY44" fmla="*/ 1513746 h 1790285"/>
              <a:gd name="connsiteX45" fmla="*/ 878541 w 1389529"/>
              <a:gd name="connsiteY45" fmla="*/ 1495817 h 1790285"/>
              <a:gd name="connsiteX46" fmla="*/ 896471 w 1389529"/>
              <a:gd name="connsiteY46" fmla="*/ 1477888 h 1790285"/>
              <a:gd name="connsiteX47" fmla="*/ 932329 w 1389529"/>
              <a:gd name="connsiteY47" fmla="*/ 1459958 h 1790285"/>
              <a:gd name="connsiteX48" fmla="*/ 950259 w 1389529"/>
              <a:gd name="connsiteY48" fmla="*/ 1442029 h 1790285"/>
              <a:gd name="connsiteX49" fmla="*/ 986118 w 1389529"/>
              <a:gd name="connsiteY49" fmla="*/ 1424099 h 1790285"/>
              <a:gd name="connsiteX50" fmla="*/ 1039906 w 1389529"/>
              <a:gd name="connsiteY50" fmla="*/ 1370311 h 1790285"/>
              <a:gd name="connsiteX51" fmla="*/ 1075765 w 1389529"/>
              <a:gd name="connsiteY51" fmla="*/ 1325488 h 1790285"/>
              <a:gd name="connsiteX52" fmla="*/ 1111623 w 1389529"/>
              <a:gd name="connsiteY52" fmla="*/ 1280664 h 1790285"/>
              <a:gd name="connsiteX53" fmla="*/ 1174376 w 1389529"/>
              <a:gd name="connsiteY53" fmla="*/ 1208946 h 1790285"/>
              <a:gd name="connsiteX54" fmla="*/ 1228165 w 1389529"/>
              <a:gd name="connsiteY54" fmla="*/ 1173088 h 1790285"/>
              <a:gd name="connsiteX55" fmla="*/ 1246094 w 1389529"/>
              <a:gd name="connsiteY55" fmla="*/ 1155158 h 1790285"/>
              <a:gd name="connsiteX56" fmla="*/ 1272988 w 1389529"/>
              <a:gd name="connsiteY56" fmla="*/ 1137229 h 1790285"/>
              <a:gd name="connsiteX57" fmla="*/ 1308847 w 1389529"/>
              <a:gd name="connsiteY57" fmla="*/ 1092405 h 1790285"/>
              <a:gd name="connsiteX58" fmla="*/ 1353671 w 1389529"/>
              <a:gd name="connsiteY58" fmla="*/ 1047582 h 1790285"/>
              <a:gd name="connsiteX59" fmla="*/ 1362635 w 1389529"/>
              <a:gd name="connsiteY59" fmla="*/ 1011723 h 1790285"/>
              <a:gd name="connsiteX60" fmla="*/ 1371600 w 1389529"/>
              <a:gd name="connsiteY60" fmla="*/ 984829 h 1790285"/>
              <a:gd name="connsiteX61" fmla="*/ 1389529 w 1389529"/>
              <a:gd name="connsiteY61" fmla="*/ 913111 h 1790285"/>
              <a:gd name="connsiteX62" fmla="*/ 1371600 w 1389529"/>
              <a:gd name="connsiteY62" fmla="*/ 760711 h 1790285"/>
              <a:gd name="connsiteX63" fmla="*/ 1344706 w 1389529"/>
              <a:gd name="connsiteY63" fmla="*/ 697958 h 1790285"/>
              <a:gd name="connsiteX64" fmla="*/ 1317812 w 1389529"/>
              <a:gd name="connsiteY64" fmla="*/ 635205 h 1790285"/>
              <a:gd name="connsiteX65" fmla="*/ 1308847 w 1389529"/>
              <a:gd name="connsiteY65" fmla="*/ 599346 h 1790285"/>
              <a:gd name="connsiteX66" fmla="*/ 1272988 w 1389529"/>
              <a:gd name="connsiteY66" fmla="*/ 545558 h 1790285"/>
              <a:gd name="connsiteX67" fmla="*/ 1255059 w 1389529"/>
              <a:gd name="connsiteY67" fmla="*/ 518664 h 1790285"/>
              <a:gd name="connsiteX68" fmla="*/ 1237129 w 1389529"/>
              <a:gd name="connsiteY68" fmla="*/ 500735 h 1790285"/>
              <a:gd name="connsiteX69" fmla="*/ 1201271 w 1389529"/>
              <a:gd name="connsiteY69" fmla="*/ 446946 h 1790285"/>
              <a:gd name="connsiteX70" fmla="*/ 1165412 w 1389529"/>
              <a:gd name="connsiteY70" fmla="*/ 402123 h 1790285"/>
              <a:gd name="connsiteX71" fmla="*/ 1111623 w 1389529"/>
              <a:gd name="connsiteY71" fmla="*/ 357299 h 1790285"/>
              <a:gd name="connsiteX72" fmla="*/ 1084729 w 1389529"/>
              <a:gd name="connsiteY72" fmla="*/ 330405 h 1790285"/>
              <a:gd name="connsiteX73" fmla="*/ 1057835 w 1389529"/>
              <a:gd name="connsiteY73" fmla="*/ 312476 h 1790285"/>
              <a:gd name="connsiteX74" fmla="*/ 1039906 w 1389529"/>
              <a:gd name="connsiteY74" fmla="*/ 294546 h 1790285"/>
              <a:gd name="connsiteX75" fmla="*/ 986118 w 1389529"/>
              <a:gd name="connsiteY75" fmla="*/ 258688 h 1790285"/>
              <a:gd name="connsiteX76" fmla="*/ 950259 w 1389529"/>
              <a:gd name="connsiteY76" fmla="*/ 231794 h 1790285"/>
              <a:gd name="connsiteX77" fmla="*/ 932329 w 1389529"/>
              <a:gd name="connsiteY77" fmla="*/ 213864 h 1790285"/>
              <a:gd name="connsiteX78" fmla="*/ 905435 w 1389529"/>
              <a:gd name="connsiteY78" fmla="*/ 204899 h 1790285"/>
              <a:gd name="connsiteX79" fmla="*/ 851647 w 1389529"/>
              <a:gd name="connsiteY79" fmla="*/ 169041 h 1790285"/>
              <a:gd name="connsiteX80" fmla="*/ 833718 w 1389529"/>
              <a:gd name="connsiteY80" fmla="*/ 151111 h 1790285"/>
              <a:gd name="connsiteX81" fmla="*/ 797859 w 1389529"/>
              <a:gd name="connsiteY81" fmla="*/ 142146 h 1790285"/>
              <a:gd name="connsiteX82" fmla="*/ 735106 w 1389529"/>
              <a:gd name="connsiteY82" fmla="*/ 115252 h 1790285"/>
              <a:gd name="connsiteX83" fmla="*/ 717176 w 1389529"/>
              <a:gd name="connsiteY83" fmla="*/ 97323 h 1790285"/>
              <a:gd name="connsiteX84" fmla="*/ 681318 w 1389529"/>
              <a:gd name="connsiteY84" fmla="*/ 79394 h 1790285"/>
              <a:gd name="connsiteX85" fmla="*/ 663388 w 1389529"/>
              <a:gd name="connsiteY85" fmla="*/ 61464 h 1790285"/>
              <a:gd name="connsiteX86" fmla="*/ 636494 w 1389529"/>
              <a:gd name="connsiteY86" fmla="*/ 43535 h 1790285"/>
              <a:gd name="connsiteX87" fmla="*/ 618565 w 1389529"/>
              <a:gd name="connsiteY87" fmla="*/ 25605 h 1790285"/>
              <a:gd name="connsiteX88" fmla="*/ 591671 w 1389529"/>
              <a:gd name="connsiteY88" fmla="*/ 7676 h 1790285"/>
              <a:gd name="connsiteX89" fmla="*/ 542906 w 1389529"/>
              <a:gd name="connsiteY89" fmla="*/ 15525 h 1790285"/>
              <a:gd name="connsiteX90" fmla="*/ 439561 w 1389529"/>
              <a:gd name="connsiteY90" fmla="*/ 65002 h 1790285"/>
              <a:gd name="connsiteX91" fmla="*/ 402619 w 1389529"/>
              <a:gd name="connsiteY91" fmla="*/ 94222 h 1790285"/>
              <a:gd name="connsiteX92" fmla="*/ 332186 w 1389529"/>
              <a:gd name="connsiteY92" fmla="*/ 145925 h 1790285"/>
              <a:gd name="connsiteX0" fmla="*/ 332186 w 1389529"/>
              <a:gd name="connsiteY0" fmla="*/ 145925 h 1790285"/>
              <a:gd name="connsiteX1" fmla="*/ 295735 w 1389529"/>
              <a:gd name="connsiteY1" fmla="*/ 187309 h 1790285"/>
              <a:gd name="connsiteX2" fmla="*/ 251995 w 1389529"/>
              <a:gd name="connsiteY2" fmla="*/ 233974 h 1790285"/>
              <a:gd name="connsiteX3" fmla="*/ 234065 w 1389529"/>
              <a:gd name="connsiteY3" fmla="*/ 251661 h 1790285"/>
              <a:gd name="connsiteX4" fmla="*/ 188158 w 1389529"/>
              <a:gd name="connsiteY4" fmla="*/ 303851 h 1790285"/>
              <a:gd name="connsiteX5" fmla="*/ 175253 w 1389529"/>
              <a:gd name="connsiteY5" fmla="*/ 332345 h 1790285"/>
              <a:gd name="connsiteX6" fmla="*/ 155650 w 1389529"/>
              <a:gd name="connsiteY6" fmla="*/ 348190 h 1790285"/>
              <a:gd name="connsiteX7" fmla="*/ 141660 w 1389529"/>
              <a:gd name="connsiteY7" fmla="*/ 373243 h 1790285"/>
              <a:gd name="connsiteX8" fmla="*/ 120382 w 1389529"/>
              <a:gd name="connsiteY8" fmla="*/ 396453 h 1790285"/>
              <a:gd name="connsiteX9" fmla="*/ 104718 w 1389529"/>
              <a:gd name="connsiteY9" fmla="*/ 425189 h 1790285"/>
              <a:gd name="connsiteX10" fmla="*/ 78907 w 1389529"/>
              <a:gd name="connsiteY10" fmla="*/ 482660 h 1790285"/>
              <a:gd name="connsiteX11" fmla="*/ 66002 w 1389529"/>
              <a:gd name="connsiteY11" fmla="*/ 507712 h 1790285"/>
              <a:gd name="connsiteX12" fmla="*/ 48071 w 1389529"/>
              <a:gd name="connsiteY12" fmla="*/ 532039 h 1790285"/>
              <a:gd name="connsiteX13" fmla="*/ 8965 w 1389529"/>
              <a:gd name="connsiteY13" fmla="*/ 572452 h 1790285"/>
              <a:gd name="connsiteX14" fmla="*/ 0 w 1389529"/>
              <a:gd name="connsiteY14" fmla="*/ 626241 h 1790285"/>
              <a:gd name="connsiteX15" fmla="*/ 8965 w 1389529"/>
              <a:gd name="connsiteY15" fmla="*/ 814499 h 1790285"/>
              <a:gd name="connsiteX16" fmla="*/ 16847 w 1389529"/>
              <a:gd name="connsiteY16" fmla="*/ 837954 h 1790285"/>
              <a:gd name="connsiteX17" fmla="*/ 27486 w 1389529"/>
              <a:gd name="connsiteY17" fmla="*/ 877495 h 1790285"/>
              <a:gd name="connsiteX18" fmla="*/ 38716 w 1389529"/>
              <a:gd name="connsiteY18" fmla="*/ 920719 h 1790285"/>
              <a:gd name="connsiteX19" fmla="*/ 49357 w 1389529"/>
              <a:gd name="connsiteY19" fmla="*/ 967142 h 1790285"/>
              <a:gd name="connsiteX20" fmla="*/ 67285 w 1389529"/>
              <a:gd name="connsiteY20" fmla="*/ 1031978 h 1790285"/>
              <a:gd name="connsiteX21" fmla="*/ 93588 w 1389529"/>
              <a:gd name="connsiteY21" fmla="*/ 1114259 h 1790285"/>
              <a:gd name="connsiteX22" fmla="*/ 100877 w 1389529"/>
              <a:gd name="connsiteY22" fmla="*/ 1141153 h 1790285"/>
              <a:gd name="connsiteX23" fmla="*/ 121074 w 1389529"/>
              <a:gd name="connsiteY23" fmla="*/ 1227360 h 1790285"/>
              <a:gd name="connsiteX24" fmla="*/ 137328 w 1389529"/>
              <a:gd name="connsiteY24" fmla="*/ 1290356 h 1790285"/>
              <a:gd name="connsiteX25" fmla="*/ 158607 w 1389529"/>
              <a:gd name="connsiteY25" fmla="*/ 1342061 h 1790285"/>
              <a:gd name="connsiteX26" fmla="*/ 197223 w 1389529"/>
              <a:gd name="connsiteY26" fmla="*/ 1442029 h 1790285"/>
              <a:gd name="connsiteX27" fmla="*/ 206188 w 1389529"/>
              <a:gd name="connsiteY27" fmla="*/ 1468923 h 1790285"/>
              <a:gd name="connsiteX28" fmla="*/ 224118 w 1389529"/>
              <a:gd name="connsiteY28" fmla="*/ 1486852 h 1790285"/>
              <a:gd name="connsiteX29" fmla="*/ 233082 w 1389529"/>
              <a:gd name="connsiteY29" fmla="*/ 1513746 h 1790285"/>
              <a:gd name="connsiteX30" fmla="*/ 251012 w 1389529"/>
              <a:gd name="connsiteY30" fmla="*/ 1531676 h 1790285"/>
              <a:gd name="connsiteX31" fmla="*/ 268941 w 1389529"/>
              <a:gd name="connsiteY31" fmla="*/ 1558570 h 1790285"/>
              <a:gd name="connsiteX32" fmla="*/ 277906 w 1389529"/>
              <a:gd name="connsiteY32" fmla="*/ 1594429 h 1790285"/>
              <a:gd name="connsiteX33" fmla="*/ 358588 w 1389529"/>
              <a:gd name="connsiteY33" fmla="*/ 1666146 h 1790285"/>
              <a:gd name="connsiteX34" fmla="*/ 353073 w 1389529"/>
              <a:gd name="connsiteY34" fmla="*/ 1741159 h 1790285"/>
              <a:gd name="connsiteX35" fmla="*/ 388340 w 1389529"/>
              <a:gd name="connsiteY35" fmla="*/ 1759331 h 1790285"/>
              <a:gd name="connsiteX36" fmla="*/ 459467 w 1389529"/>
              <a:gd name="connsiteY36" fmla="*/ 1775176 h 1790285"/>
              <a:gd name="connsiteX37" fmla="*/ 618565 w 1389529"/>
              <a:gd name="connsiteY37" fmla="*/ 1702005 h 1790285"/>
              <a:gd name="connsiteX38" fmla="*/ 645459 w 1389529"/>
              <a:gd name="connsiteY38" fmla="*/ 1693041 h 1790285"/>
              <a:gd name="connsiteX39" fmla="*/ 699247 w 1389529"/>
              <a:gd name="connsiteY39" fmla="*/ 1657182 h 1790285"/>
              <a:gd name="connsiteX40" fmla="*/ 735106 w 1389529"/>
              <a:gd name="connsiteY40" fmla="*/ 1621323 h 1790285"/>
              <a:gd name="connsiteX41" fmla="*/ 762000 w 1389529"/>
              <a:gd name="connsiteY41" fmla="*/ 1603394 h 1790285"/>
              <a:gd name="connsiteX42" fmla="*/ 797859 w 1389529"/>
              <a:gd name="connsiteY42" fmla="*/ 1567535 h 1790285"/>
              <a:gd name="connsiteX43" fmla="*/ 833718 w 1389529"/>
              <a:gd name="connsiteY43" fmla="*/ 1531676 h 1790285"/>
              <a:gd name="connsiteX44" fmla="*/ 851647 w 1389529"/>
              <a:gd name="connsiteY44" fmla="*/ 1513746 h 1790285"/>
              <a:gd name="connsiteX45" fmla="*/ 878541 w 1389529"/>
              <a:gd name="connsiteY45" fmla="*/ 1495817 h 1790285"/>
              <a:gd name="connsiteX46" fmla="*/ 896471 w 1389529"/>
              <a:gd name="connsiteY46" fmla="*/ 1477888 h 1790285"/>
              <a:gd name="connsiteX47" fmla="*/ 932329 w 1389529"/>
              <a:gd name="connsiteY47" fmla="*/ 1459958 h 1790285"/>
              <a:gd name="connsiteX48" fmla="*/ 950259 w 1389529"/>
              <a:gd name="connsiteY48" fmla="*/ 1442029 h 1790285"/>
              <a:gd name="connsiteX49" fmla="*/ 986118 w 1389529"/>
              <a:gd name="connsiteY49" fmla="*/ 1424099 h 1790285"/>
              <a:gd name="connsiteX50" fmla="*/ 1039906 w 1389529"/>
              <a:gd name="connsiteY50" fmla="*/ 1370311 h 1790285"/>
              <a:gd name="connsiteX51" fmla="*/ 1075765 w 1389529"/>
              <a:gd name="connsiteY51" fmla="*/ 1325488 h 1790285"/>
              <a:gd name="connsiteX52" fmla="*/ 1111623 w 1389529"/>
              <a:gd name="connsiteY52" fmla="*/ 1280664 h 1790285"/>
              <a:gd name="connsiteX53" fmla="*/ 1174376 w 1389529"/>
              <a:gd name="connsiteY53" fmla="*/ 1208946 h 1790285"/>
              <a:gd name="connsiteX54" fmla="*/ 1228165 w 1389529"/>
              <a:gd name="connsiteY54" fmla="*/ 1173088 h 1790285"/>
              <a:gd name="connsiteX55" fmla="*/ 1246094 w 1389529"/>
              <a:gd name="connsiteY55" fmla="*/ 1155158 h 1790285"/>
              <a:gd name="connsiteX56" fmla="*/ 1272988 w 1389529"/>
              <a:gd name="connsiteY56" fmla="*/ 1137229 h 1790285"/>
              <a:gd name="connsiteX57" fmla="*/ 1308847 w 1389529"/>
              <a:gd name="connsiteY57" fmla="*/ 1092405 h 1790285"/>
              <a:gd name="connsiteX58" fmla="*/ 1353671 w 1389529"/>
              <a:gd name="connsiteY58" fmla="*/ 1047582 h 1790285"/>
              <a:gd name="connsiteX59" fmla="*/ 1362635 w 1389529"/>
              <a:gd name="connsiteY59" fmla="*/ 1011723 h 1790285"/>
              <a:gd name="connsiteX60" fmla="*/ 1371600 w 1389529"/>
              <a:gd name="connsiteY60" fmla="*/ 984829 h 1790285"/>
              <a:gd name="connsiteX61" fmla="*/ 1389529 w 1389529"/>
              <a:gd name="connsiteY61" fmla="*/ 913111 h 1790285"/>
              <a:gd name="connsiteX62" fmla="*/ 1371600 w 1389529"/>
              <a:gd name="connsiteY62" fmla="*/ 760711 h 1790285"/>
              <a:gd name="connsiteX63" fmla="*/ 1344706 w 1389529"/>
              <a:gd name="connsiteY63" fmla="*/ 697958 h 1790285"/>
              <a:gd name="connsiteX64" fmla="*/ 1317812 w 1389529"/>
              <a:gd name="connsiteY64" fmla="*/ 635205 h 1790285"/>
              <a:gd name="connsiteX65" fmla="*/ 1308847 w 1389529"/>
              <a:gd name="connsiteY65" fmla="*/ 599346 h 1790285"/>
              <a:gd name="connsiteX66" fmla="*/ 1272988 w 1389529"/>
              <a:gd name="connsiteY66" fmla="*/ 545558 h 1790285"/>
              <a:gd name="connsiteX67" fmla="*/ 1255059 w 1389529"/>
              <a:gd name="connsiteY67" fmla="*/ 518664 h 1790285"/>
              <a:gd name="connsiteX68" fmla="*/ 1237129 w 1389529"/>
              <a:gd name="connsiteY68" fmla="*/ 500735 h 1790285"/>
              <a:gd name="connsiteX69" fmla="*/ 1201271 w 1389529"/>
              <a:gd name="connsiteY69" fmla="*/ 446946 h 1790285"/>
              <a:gd name="connsiteX70" fmla="*/ 1165412 w 1389529"/>
              <a:gd name="connsiteY70" fmla="*/ 402123 h 1790285"/>
              <a:gd name="connsiteX71" fmla="*/ 1111623 w 1389529"/>
              <a:gd name="connsiteY71" fmla="*/ 357299 h 1790285"/>
              <a:gd name="connsiteX72" fmla="*/ 1084729 w 1389529"/>
              <a:gd name="connsiteY72" fmla="*/ 330405 h 1790285"/>
              <a:gd name="connsiteX73" fmla="*/ 1057835 w 1389529"/>
              <a:gd name="connsiteY73" fmla="*/ 312476 h 1790285"/>
              <a:gd name="connsiteX74" fmla="*/ 1039906 w 1389529"/>
              <a:gd name="connsiteY74" fmla="*/ 294546 h 1790285"/>
              <a:gd name="connsiteX75" fmla="*/ 986118 w 1389529"/>
              <a:gd name="connsiteY75" fmla="*/ 258688 h 1790285"/>
              <a:gd name="connsiteX76" fmla="*/ 950259 w 1389529"/>
              <a:gd name="connsiteY76" fmla="*/ 231794 h 1790285"/>
              <a:gd name="connsiteX77" fmla="*/ 932329 w 1389529"/>
              <a:gd name="connsiteY77" fmla="*/ 213864 h 1790285"/>
              <a:gd name="connsiteX78" fmla="*/ 905435 w 1389529"/>
              <a:gd name="connsiteY78" fmla="*/ 204899 h 1790285"/>
              <a:gd name="connsiteX79" fmla="*/ 851647 w 1389529"/>
              <a:gd name="connsiteY79" fmla="*/ 169041 h 1790285"/>
              <a:gd name="connsiteX80" fmla="*/ 833718 w 1389529"/>
              <a:gd name="connsiteY80" fmla="*/ 151111 h 1790285"/>
              <a:gd name="connsiteX81" fmla="*/ 797859 w 1389529"/>
              <a:gd name="connsiteY81" fmla="*/ 142146 h 1790285"/>
              <a:gd name="connsiteX82" fmla="*/ 735106 w 1389529"/>
              <a:gd name="connsiteY82" fmla="*/ 115252 h 1790285"/>
              <a:gd name="connsiteX83" fmla="*/ 717176 w 1389529"/>
              <a:gd name="connsiteY83" fmla="*/ 97323 h 1790285"/>
              <a:gd name="connsiteX84" fmla="*/ 681318 w 1389529"/>
              <a:gd name="connsiteY84" fmla="*/ 79394 h 1790285"/>
              <a:gd name="connsiteX85" fmla="*/ 663388 w 1389529"/>
              <a:gd name="connsiteY85" fmla="*/ 61464 h 1790285"/>
              <a:gd name="connsiteX86" fmla="*/ 636494 w 1389529"/>
              <a:gd name="connsiteY86" fmla="*/ 43535 h 1790285"/>
              <a:gd name="connsiteX87" fmla="*/ 618565 w 1389529"/>
              <a:gd name="connsiteY87" fmla="*/ 25605 h 1790285"/>
              <a:gd name="connsiteX88" fmla="*/ 591671 w 1389529"/>
              <a:gd name="connsiteY88" fmla="*/ 7676 h 1790285"/>
              <a:gd name="connsiteX89" fmla="*/ 542906 w 1389529"/>
              <a:gd name="connsiteY89" fmla="*/ 15525 h 1790285"/>
              <a:gd name="connsiteX90" fmla="*/ 439561 w 1389529"/>
              <a:gd name="connsiteY90" fmla="*/ 65002 h 1790285"/>
              <a:gd name="connsiteX91" fmla="*/ 402619 w 1389529"/>
              <a:gd name="connsiteY91" fmla="*/ 94222 h 1790285"/>
              <a:gd name="connsiteX92" fmla="*/ 332186 w 1389529"/>
              <a:gd name="connsiteY92" fmla="*/ 145925 h 1790285"/>
              <a:gd name="connsiteX0" fmla="*/ 332186 w 1389529"/>
              <a:gd name="connsiteY0" fmla="*/ 145925 h 1790285"/>
              <a:gd name="connsiteX1" fmla="*/ 295735 w 1389529"/>
              <a:gd name="connsiteY1" fmla="*/ 187309 h 1790285"/>
              <a:gd name="connsiteX2" fmla="*/ 251995 w 1389529"/>
              <a:gd name="connsiteY2" fmla="*/ 233974 h 1790285"/>
              <a:gd name="connsiteX3" fmla="*/ 234065 w 1389529"/>
              <a:gd name="connsiteY3" fmla="*/ 251661 h 1790285"/>
              <a:gd name="connsiteX4" fmla="*/ 188158 w 1389529"/>
              <a:gd name="connsiteY4" fmla="*/ 303851 h 1790285"/>
              <a:gd name="connsiteX5" fmla="*/ 175253 w 1389529"/>
              <a:gd name="connsiteY5" fmla="*/ 332345 h 1790285"/>
              <a:gd name="connsiteX6" fmla="*/ 155650 w 1389529"/>
              <a:gd name="connsiteY6" fmla="*/ 348190 h 1790285"/>
              <a:gd name="connsiteX7" fmla="*/ 141660 w 1389529"/>
              <a:gd name="connsiteY7" fmla="*/ 373243 h 1790285"/>
              <a:gd name="connsiteX8" fmla="*/ 120382 w 1389529"/>
              <a:gd name="connsiteY8" fmla="*/ 396453 h 1790285"/>
              <a:gd name="connsiteX9" fmla="*/ 104718 w 1389529"/>
              <a:gd name="connsiteY9" fmla="*/ 425189 h 1790285"/>
              <a:gd name="connsiteX10" fmla="*/ 78907 w 1389529"/>
              <a:gd name="connsiteY10" fmla="*/ 482660 h 1790285"/>
              <a:gd name="connsiteX11" fmla="*/ 66002 w 1389529"/>
              <a:gd name="connsiteY11" fmla="*/ 507712 h 1790285"/>
              <a:gd name="connsiteX12" fmla="*/ 48071 w 1389529"/>
              <a:gd name="connsiteY12" fmla="*/ 532039 h 1790285"/>
              <a:gd name="connsiteX13" fmla="*/ 8965 w 1389529"/>
              <a:gd name="connsiteY13" fmla="*/ 572452 h 1790285"/>
              <a:gd name="connsiteX14" fmla="*/ 0 w 1389529"/>
              <a:gd name="connsiteY14" fmla="*/ 626241 h 1790285"/>
              <a:gd name="connsiteX15" fmla="*/ 8965 w 1389529"/>
              <a:gd name="connsiteY15" fmla="*/ 814499 h 1790285"/>
              <a:gd name="connsiteX16" fmla="*/ 16847 w 1389529"/>
              <a:gd name="connsiteY16" fmla="*/ 837954 h 1790285"/>
              <a:gd name="connsiteX17" fmla="*/ 27486 w 1389529"/>
              <a:gd name="connsiteY17" fmla="*/ 877495 h 1790285"/>
              <a:gd name="connsiteX18" fmla="*/ 38716 w 1389529"/>
              <a:gd name="connsiteY18" fmla="*/ 920719 h 1790285"/>
              <a:gd name="connsiteX19" fmla="*/ 49357 w 1389529"/>
              <a:gd name="connsiteY19" fmla="*/ 967142 h 1790285"/>
              <a:gd name="connsiteX20" fmla="*/ 67285 w 1389529"/>
              <a:gd name="connsiteY20" fmla="*/ 1031978 h 1790285"/>
              <a:gd name="connsiteX21" fmla="*/ 93588 w 1389529"/>
              <a:gd name="connsiteY21" fmla="*/ 1114259 h 1790285"/>
              <a:gd name="connsiteX22" fmla="*/ 100877 w 1389529"/>
              <a:gd name="connsiteY22" fmla="*/ 1141153 h 1790285"/>
              <a:gd name="connsiteX23" fmla="*/ 121074 w 1389529"/>
              <a:gd name="connsiteY23" fmla="*/ 1227360 h 1790285"/>
              <a:gd name="connsiteX24" fmla="*/ 137328 w 1389529"/>
              <a:gd name="connsiteY24" fmla="*/ 1290356 h 1790285"/>
              <a:gd name="connsiteX25" fmla="*/ 158607 w 1389529"/>
              <a:gd name="connsiteY25" fmla="*/ 1342061 h 1790285"/>
              <a:gd name="connsiteX26" fmla="*/ 197223 w 1389529"/>
              <a:gd name="connsiteY26" fmla="*/ 1442029 h 1790285"/>
              <a:gd name="connsiteX27" fmla="*/ 206188 w 1389529"/>
              <a:gd name="connsiteY27" fmla="*/ 1468923 h 1790285"/>
              <a:gd name="connsiteX28" fmla="*/ 224118 w 1389529"/>
              <a:gd name="connsiteY28" fmla="*/ 1486852 h 1790285"/>
              <a:gd name="connsiteX29" fmla="*/ 233082 w 1389529"/>
              <a:gd name="connsiteY29" fmla="*/ 1513746 h 1790285"/>
              <a:gd name="connsiteX30" fmla="*/ 251012 w 1389529"/>
              <a:gd name="connsiteY30" fmla="*/ 1531676 h 1790285"/>
              <a:gd name="connsiteX31" fmla="*/ 268941 w 1389529"/>
              <a:gd name="connsiteY31" fmla="*/ 1558570 h 1790285"/>
              <a:gd name="connsiteX32" fmla="*/ 277906 w 1389529"/>
              <a:gd name="connsiteY32" fmla="*/ 1594429 h 1790285"/>
              <a:gd name="connsiteX33" fmla="*/ 328446 w 1389529"/>
              <a:gd name="connsiteY33" fmla="*/ 1710340 h 1790285"/>
              <a:gd name="connsiteX34" fmla="*/ 353073 w 1389529"/>
              <a:gd name="connsiteY34" fmla="*/ 1741159 h 1790285"/>
              <a:gd name="connsiteX35" fmla="*/ 388340 w 1389529"/>
              <a:gd name="connsiteY35" fmla="*/ 1759331 h 1790285"/>
              <a:gd name="connsiteX36" fmla="*/ 459467 w 1389529"/>
              <a:gd name="connsiteY36" fmla="*/ 1775176 h 1790285"/>
              <a:gd name="connsiteX37" fmla="*/ 618565 w 1389529"/>
              <a:gd name="connsiteY37" fmla="*/ 1702005 h 1790285"/>
              <a:gd name="connsiteX38" fmla="*/ 645459 w 1389529"/>
              <a:gd name="connsiteY38" fmla="*/ 1693041 h 1790285"/>
              <a:gd name="connsiteX39" fmla="*/ 699247 w 1389529"/>
              <a:gd name="connsiteY39" fmla="*/ 1657182 h 1790285"/>
              <a:gd name="connsiteX40" fmla="*/ 735106 w 1389529"/>
              <a:gd name="connsiteY40" fmla="*/ 1621323 h 1790285"/>
              <a:gd name="connsiteX41" fmla="*/ 762000 w 1389529"/>
              <a:gd name="connsiteY41" fmla="*/ 1603394 h 1790285"/>
              <a:gd name="connsiteX42" fmla="*/ 797859 w 1389529"/>
              <a:gd name="connsiteY42" fmla="*/ 1567535 h 1790285"/>
              <a:gd name="connsiteX43" fmla="*/ 833718 w 1389529"/>
              <a:gd name="connsiteY43" fmla="*/ 1531676 h 1790285"/>
              <a:gd name="connsiteX44" fmla="*/ 851647 w 1389529"/>
              <a:gd name="connsiteY44" fmla="*/ 1513746 h 1790285"/>
              <a:gd name="connsiteX45" fmla="*/ 878541 w 1389529"/>
              <a:gd name="connsiteY45" fmla="*/ 1495817 h 1790285"/>
              <a:gd name="connsiteX46" fmla="*/ 896471 w 1389529"/>
              <a:gd name="connsiteY46" fmla="*/ 1477888 h 1790285"/>
              <a:gd name="connsiteX47" fmla="*/ 932329 w 1389529"/>
              <a:gd name="connsiteY47" fmla="*/ 1459958 h 1790285"/>
              <a:gd name="connsiteX48" fmla="*/ 950259 w 1389529"/>
              <a:gd name="connsiteY48" fmla="*/ 1442029 h 1790285"/>
              <a:gd name="connsiteX49" fmla="*/ 986118 w 1389529"/>
              <a:gd name="connsiteY49" fmla="*/ 1424099 h 1790285"/>
              <a:gd name="connsiteX50" fmla="*/ 1039906 w 1389529"/>
              <a:gd name="connsiteY50" fmla="*/ 1370311 h 1790285"/>
              <a:gd name="connsiteX51" fmla="*/ 1075765 w 1389529"/>
              <a:gd name="connsiteY51" fmla="*/ 1325488 h 1790285"/>
              <a:gd name="connsiteX52" fmla="*/ 1111623 w 1389529"/>
              <a:gd name="connsiteY52" fmla="*/ 1280664 h 1790285"/>
              <a:gd name="connsiteX53" fmla="*/ 1174376 w 1389529"/>
              <a:gd name="connsiteY53" fmla="*/ 1208946 h 1790285"/>
              <a:gd name="connsiteX54" fmla="*/ 1228165 w 1389529"/>
              <a:gd name="connsiteY54" fmla="*/ 1173088 h 1790285"/>
              <a:gd name="connsiteX55" fmla="*/ 1246094 w 1389529"/>
              <a:gd name="connsiteY55" fmla="*/ 1155158 h 1790285"/>
              <a:gd name="connsiteX56" fmla="*/ 1272988 w 1389529"/>
              <a:gd name="connsiteY56" fmla="*/ 1137229 h 1790285"/>
              <a:gd name="connsiteX57" fmla="*/ 1308847 w 1389529"/>
              <a:gd name="connsiteY57" fmla="*/ 1092405 h 1790285"/>
              <a:gd name="connsiteX58" fmla="*/ 1353671 w 1389529"/>
              <a:gd name="connsiteY58" fmla="*/ 1047582 h 1790285"/>
              <a:gd name="connsiteX59" fmla="*/ 1362635 w 1389529"/>
              <a:gd name="connsiteY59" fmla="*/ 1011723 h 1790285"/>
              <a:gd name="connsiteX60" fmla="*/ 1371600 w 1389529"/>
              <a:gd name="connsiteY60" fmla="*/ 984829 h 1790285"/>
              <a:gd name="connsiteX61" fmla="*/ 1389529 w 1389529"/>
              <a:gd name="connsiteY61" fmla="*/ 913111 h 1790285"/>
              <a:gd name="connsiteX62" fmla="*/ 1371600 w 1389529"/>
              <a:gd name="connsiteY62" fmla="*/ 760711 h 1790285"/>
              <a:gd name="connsiteX63" fmla="*/ 1344706 w 1389529"/>
              <a:gd name="connsiteY63" fmla="*/ 697958 h 1790285"/>
              <a:gd name="connsiteX64" fmla="*/ 1317812 w 1389529"/>
              <a:gd name="connsiteY64" fmla="*/ 635205 h 1790285"/>
              <a:gd name="connsiteX65" fmla="*/ 1308847 w 1389529"/>
              <a:gd name="connsiteY65" fmla="*/ 599346 h 1790285"/>
              <a:gd name="connsiteX66" fmla="*/ 1272988 w 1389529"/>
              <a:gd name="connsiteY66" fmla="*/ 545558 h 1790285"/>
              <a:gd name="connsiteX67" fmla="*/ 1255059 w 1389529"/>
              <a:gd name="connsiteY67" fmla="*/ 518664 h 1790285"/>
              <a:gd name="connsiteX68" fmla="*/ 1237129 w 1389529"/>
              <a:gd name="connsiteY68" fmla="*/ 500735 h 1790285"/>
              <a:gd name="connsiteX69" fmla="*/ 1201271 w 1389529"/>
              <a:gd name="connsiteY69" fmla="*/ 446946 h 1790285"/>
              <a:gd name="connsiteX70" fmla="*/ 1165412 w 1389529"/>
              <a:gd name="connsiteY70" fmla="*/ 402123 h 1790285"/>
              <a:gd name="connsiteX71" fmla="*/ 1111623 w 1389529"/>
              <a:gd name="connsiteY71" fmla="*/ 357299 h 1790285"/>
              <a:gd name="connsiteX72" fmla="*/ 1084729 w 1389529"/>
              <a:gd name="connsiteY72" fmla="*/ 330405 h 1790285"/>
              <a:gd name="connsiteX73" fmla="*/ 1057835 w 1389529"/>
              <a:gd name="connsiteY73" fmla="*/ 312476 h 1790285"/>
              <a:gd name="connsiteX74" fmla="*/ 1039906 w 1389529"/>
              <a:gd name="connsiteY74" fmla="*/ 294546 h 1790285"/>
              <a:gd name="connsiteX75" fmla="*/ 986118 w 1389529"/>
              <a:gd name="connsiteY75" fmla="*/ 258688 h 1790285"/>
              <a:gd name="connsiteX76" fmla="*/ 950259 w 1389529"/>
              <a:gd name="connsiteY76" fmla="*/ 231794 h 1790285"/>
              <a:gd name="connsiteX77" fmla="*/ 932329 w 1389529"/>
              <a:gd name="connsiteY77" fmla="*/ 213864 h 1790285"/>
              <a:gd name="connsiteX78" fmla="*/ 905435 w 1389529"/>
              <a:gd name="connsiteY78" fmla="*/ 204899 h 1790285"/>
              <a:gd name="connsiteX79" fmla="*/ 851647 w 1389529"/>
              <a:gd name="connsiteY79" fmla="*/ 169041 h 1790285"/>
              <a:gd name="connsiteX80" fmla="*/ 833718 w 1389529"/>
              <a:gd name="connsiteY80" fmla="*/ 151111 h 1790285"/>
              <a:gd name="connsiteX81" fmla="*/ 797859 w 1389529"/>
              <a:gd name="connsiteY81" fmla="*/ 142146 h 1790285"/>
              <a:gd name="connsiteX82" fmla="*/ 735106 w 1389529"/>
              <a:gd name="connsiteY82" fmla="*/ 115252 h 1790285"/>
              <a:gd name="connsiteX83" fmla="*/ 717176 w 1389529"/>
              <a:gd name="connsiteY83" fmla="*/ 97323 h 1790285"/>
              <a:gd name="connsiteX84" fmla="*/ 681318 w 1389529"/>
              <a:gd name="connsiteY84" fmla="*/ 79394 h 1790285"/>
              <a:gd name="connsiteX85" fmla="*/ 663388 w 1389529"/>
              <a:gd name="connsiteY85" fmla="*/ 61464 h 1790285"/>
              <a:gd name="connsiteX86" fmla="*/ 636494 w 1389529"/>
              <a:gd name="connsiteY86" fmla="*/ 43535 h 1790285"/>
              <a:gd name="connsiteX87" fmla="*/ 618565 w 1389529"/>
              <a:gd name="connsiteY87" fmla="*/ 25605 h 1790285"/>
              <a:gd name="connsiteX88" fmla="*/ 591671 w 1389529"/>
              <a:gd name="connsiteY88" fmla="*/ 7676 h 1790285"/>
              <a:gd name="connsiteX89" fmla="*/ 542906 w 1389529"/>
              <a:gd name="connsiteY89" fmla="*/ 15525 h 1790285"/>
              <a:gd name="connsiteX90" fmla="*/ 439561 w 1389529"/>
              <a:gd name="connsiteY90" fmla="*/ 65002 h 1790285"/>
              <a:gd name="connsiteX91" fmla="*/ 402619 w 1389529"/>
              <a:gd name="connsiteY91" fmla="*/ 94222 h 1790285"/>
              <a:gd name="connsiteX92" fmla="*/ 332186 w 1389529"/>
              <a:gd name="connsiteY92" fmla="*/ 145925 h 1790285"/>
              <a:gd name="connsiteX0" fmla="*/ 332186 w 1389529"/>
              <a:gd name="connsiteY0" fmla="*/ 145925 h 1790285"/>
              <a:gd name="connsiteX1" fmla="*/ 295735 w 1389529"/>
              <a:gd name="connsiteY1" fmla="*/ 187309 h 1790285"/>
              <a:gd name="connsiteX2" fmla="*/ 251995 w 1389529"/>
              <a:gd name="connsiteY2" fmla="*/ 233974 h 1790285"/>
              <a:gd name="connsiteX3" fmla="*/ 234065 w 1389529"/>
              <a:gd name="connsiteY3" fmla="*/ 251661 h 1790285"/>
              <a:gd name="connsiteX4" fmla="*/ 188158 w 1389529"/>
              <a:gd name="connsiteY4" fmla="*/ 303851 h 1790285"/>
              <a:gd name="connsiteX5" fmla="*/ 175253 w 1389529"/>
              <a:gd name="connsiteY5" fmla="*/ 332345 h 1790285"/>
              <a:gd name="connsiteX6" fmla="*/ 155650 w 1389529"/>
              <a:gd name="connsiteY6" fmla="*/ 348190 h 1790285"/>
              <a:gd name="connsiteX7" fmla="*/ 141660 w 1389529"/>
              <a:gd name="connsiteY7" fmla="*/ 373243 h 1790285"/>
              <a:gd name="connsiteX8" fmla="*/ 120382 w 1389529"/>
              <a:gd name="connsiteY8" fmla="*/ 396453 h 1790285"/>
              <a:gd name="connsiteX9" fmla="*/ 104718 w 1389529"/>
              <a:gd name="connsiteY9" fmla="*/ 425189 h 1790285"/>
              <a:gd name="connsiteX10" fmla="*/ 78907 w 1389529"/>
              <a:gd name="connsiteY10" fmla="*/ 482660 h 1790285"/>
              <a:gd name="connsiteX11" fmla="*/ 66002 w 1389529"/>
              <a:gd name="connsiteY11" fmla="*/ 507712 h 1790285"/>
              <a:gd name="connsiteX12" fmla="*/ 48071 w 1389529"/>
              <a:gd name="connsiteY12" fmla="*/ 532039 h 1790285"/>
              <a:gd name="connsiteX13" fmla="*/ 8965 w 1389529"/>
              <a:gd name="connsiteY13" fmla="*/ 572452 h 1790285"/>
              <a:gd name="connsiteX14" fmla="*/ 0 w 1389529"/>
              <a:gd name="connsiteY14" fmla="*/ 626241 h 1790285"/>
              <a:gd name="connsiteX15" fmla="*/ 8965 w 1389529"/>
              <a:gd name="connsiteY15" fmla="*/ 814499 h 1790285"/>
              <a:gd name="connsiteX16" fmla="*/ 16847 w 1389529"/>
              <a:gd name="connsiteY16" fmla="*/ 837954 h 1790285"/>
              <a:gd name="connsiteX17" fmla="*/ 27486 w 1389529"/>
              <a:gd name="connsiteY17" fmla="*/ 877495 h 1790285"/>
              <a:gd name="connsiteX18" fmla="*/ 38716 w 1389529"/>
              <a:gd name="connsiteY18" fmla="*/ 920719 h 1790285"/>
              <a:gd name="connsiteX19" fmla="*/ 49357 w 1389529"/>
              <a:gd name="connsiteY19" fmla="*/ 967142 h 1790285"/>
              <a:gd name="connsiteX20" fmla="*/ 67285 w 1389529"/>
              <a:gd name="connsiteY20" fmla="*/ 1031978 h 1790285"/>
              <a:gd name="connsiteX21" fmla="*/ 93588 w 1389529"/>
              <a:gd name="connsiteY21" fmla="*/ 1114259 h 1790285"/>
              <a:gd name="connsiteX22" fmla="*/ 100877 w 1389529"/>
              <a:gd name="connsiteY22" fmla="*/ 1141153 h 1790285"/>
              <a:gd name="connsiteX23" fmla="*/ 121074 w 1389529"/>
              <a:gd name="connsiteY23" fmla="*/ 1227360 h 1790285"/>
              <a:gd name="connsiteX24" fmla="*/ 137328 w 1389529"/>
              <a:gd name="connsiteY24" fmla="*/ 1290356 h 1790285"/>
              <a:gd name="connsiteX25" fmla="*/ 158607 w 1389529"/>
              <a:gd name="connsiteY25" fmla="*/ 1342061 h 1790285"/>
              <a:gd name="connsiteX26" fmla="*/ 197223 w 1389529"/>
              <a:gd name="connsiteY26" fmla="*/ 1442029 h 1790285"/>
              <a:gd name="connsiteX27" fmla="*/ 206188 w 1389529"/>
              <a:gd name="connsiteY27" fmla="*/ 1468923 h 1790285"/>
              <a:gd name="connsiteX28" fmla="*/ 224118 w 1389529"/>
              <a:gd name="connsiteY28" fmla="*/ 1486852 h 1790285"/>
              <a:gd name="connsiteX29" fmla="*/ 233082 w 1389529"/>
              <a:gd name="connsiteY29" fmla="*/ 1513746 h 1790285"/>
              <a:gd name="connsiteX30" fmla="*/ 251012 w 1389529"/>
              <a:gd name="connsiteY30" fmla="*/ 1531676 h 1790285"/>
              <a:gd name="connsiteX31" fmla="*/ 268941 w 1389529"/>
              <a:gd name="connsiteY31" fmla="*/ 1558570 h 1790285"/>
              <a:gd name="connsiteX32" fmla="*/ 261161 w 1389529"/>
              <a:gd name="connsiteY32" fmla="*/ 1614685 h 1790285"/>
              <a:gd name="connsiteX33" fmla="*/ 328446 w 1389529"/>
              <a:gd name="connsiteY33" fmla="*/ 1710340 h 1790285"/>
              <a:gd name="connsiteX34" fmla="*/ 353073 w 1389529"/>
              <a:gd name="connsiteY34" fmla="*/ 1741159 h 1790285"/>
              <a:gd name="connsiteX35" fmla="*/ 388340 w 1389529"/>
              <a:gd name="connsiteY35" fmla="*/ 1759331 h 1790285"/>
              <a:gd name="connsiteX36" fmla="*/ 459467 w 1389529"/>
              <a:gd name="connsiteY36" fmla="*/ 1775176 h 1790285"/>
              <a:gd name="connsiteX37" fmla="*/ 618565 w 1389529"/>
              <a:gd name="connsiteY37" fmla="*/ 1702005 h 1790285"/>
              <a:gd name="connsiteX38" fmla="*/ 645459 w 1389529"/>
              <a:gd name="connsiteY38" fmla="*/ 1693041 h 1790285"/>
              <a:gd name="connsiteX39" fmla="*/ 699247 w 1389529"/>
              <a:gd name="connsiteY39" fmla="*/ 1657182 h 1790285"/>
              <a:gd name="connsiteX40" fmla="*/ 735106 w 1389529"/>
              <a:gd name="connsiteY40" fmla="*/ 1621323 h 1790285"/>
              <a:gd name="connsiteX41" fmla="*/ 762000 w 1389529"/>
              <a:gd name="connsiteY41" fmla="*/ 1603394 h 1790285"/>
              <a:gd name="connsiteX42" fmla="*/ 797859 w 1389529"/>
              <a:gd name="connsiteY42" fmla="*/ 1567535 h 1790285"/>
              <a:gd name="connsiteX43" fmla="*/ 833718 w 1389529"/>
              <a:gd name="connsiteY43" fmla="*/ 1531676 h 1790285"/>
              <a:gd name="connsiteX44" fmla="*/ 851647 w 1389529"/>
              <a:gd name="connsiteY44" fmla="*/ 1513746 h 1790285"/>
              <a:gd name="connsiteX45" fmla="*/ 878541 w 1389529"/>
              <a:gd name="connsiteY45" fmla="*/ 1495817 h 1790285"/>
              <a:gd name="connsiteX46" fmla="*/ 896471 w 1389529"/>
              <a:gd name="connsiteY46" fmla="*/ 1477888 h 1790285"/>
              <a:gd name="connsiteX47" fmla="*/ 932329 w 1389529"/>
              <a:gd name="connsiteY47" fmla="*/ 1459958 h 1790285"/>
              <a:gd name="connsiteX48" fmla="*/ 950259 w 1389529"/>
              <a:gd name="connsiteY48" fmla="*/ 1442029 h 1790285"/>
              <a:gd name="connsiteX49" fmla="*/ 986118 w 1389529"/>
              <a:gd name="connsiteY49" fmla="*/ 1424099 h 1790285"/>
              <a:gd name="connsiteX50" fmla="*/ 1039906 w 1389529"/>
              <a:gd name="connsiteY50" fmla="*/ 1370311 h 1790285"/>
              <a:gd name="connsiteX51" fmla="*/ 1075765 w 1389529"/>
              <a:gd name="connsiteY51" fmla="*/ 1325488 h 1790285"/>
              <a:gd name="connsiteX52" fmla="*/ 1111623 w 1389529"/>
              <a:gd name="connsiteY52" fmla="*/ 1280664 h 1790285"/>
              <a:gd name="connsiteX53" fmla="*/ 1174376 w 1389529"/>
              <a:gd name="connsiteY53" fmla="*/ 1208946 h 1790285"/>
              <a:gd name="connsiteX54" fmla="*/ 1228165 w 1389529"/>
              <a:gd name="connsiteY54" fmla="*/ 1173088 h 1790285"/>
              <a:gd name="connsiteX55" fmla="*/ 1246094 w 1389529"/>
              <a:gd name="connsiteY55" fmla="*/ 1155158 h 1790285"/>
              <a:gd name="connsiteX56" fmla="*/ 1272988 w 1389529"/>
              <a:gd name="connsiteY56" fmla="*/ 1137229 h 1790285"/>
              <a:gd name="connsiteX57" fmla="*/ 1308847 w 1389529"/>
              <a:gd name="connsiteY57" fmla="*/ 1092405 h 1790285"/>
              <a:gd name="connsiteX58" fmla="*/ 1353671 w 1389529"/>
              <a:gd name="connsiteY58" fmla="*/ 1047582 h 1790285"/>
              <a:gd name="connsiteX59" fmla="*/ 1362635 w 1389529"/>
              <a:gd name="connsiteY59" fmla="*/ 1011723 h 1790285"/>
              <a:gd name="connsiteX60" fmla="*/ 1371600 w 1389529"/>
              <a:gd name="connsiteY60" fmla="*/ 984829 h 1790285"/>
              <a:gd name="connsiteX61" fmla="*/ 1389529 w 1389529"/>
              <a:gd name="connsiteY61" fmla="*/ 913111 h 1790285"/>
              <a:gd name="connsiteX62" fmla="*/ 1371600 w 1389529"/>
              <a:gd name="connsiteY62" fmla="*/ 760711 h 1790285"/>
              <a:gd name="connsiteX63" fmla="*/ 1344706 w 1389529"/>
              <a:gd name="connsiteY63" fmla="*/ 697958 h 1790285"/>
              <a:gd name="connsiteX64" fmla="*/ 1317812 w 1389529"/>
              <a:gd name="connsiteY64" fmla="*/ 635205 h 1790285"/>
              <a:gd name="connsiteX65" fmla="*/ 1308847 w 1389529"/>
              <a:gd name="connsiteY65" fmla="*/ 599346 h 1790285"/>
              <a:gd name="connsiteX66" fmla="*/ 1272988 w 1389529"/>
              <a:gd name="connsiteY66" fmla="*/ 545558 h 1790285"/>
              <a:gd name="connsiteX67" fmla="*/ 1255059 w 1389529"/>
              <a:gd name="connsiteY67" fmla="*/ 518664 h 1790285"/>
              <a:gd name="connsiteX68" fmla="*/ 1237129 w 1389529"/>
              <a:gd name="connsiteY68" fmla="*/ 500735 h 1790285"/>
              <a:gd name="connsiteX69" fmla="*/ 1201271 w 1389529"/>
              <a:gd name="connsiteY69" fmla="*/ 446946 h 1790285"/>
              <a:gd name="connsiteX70" fmla="*/ 1165412 w 1389529"/>
              <a:gd name="connsiteY70" fmla="*/ 402123 h 1790285"/>
              <a:gd name="connsiteX71" fmla="*/ 1111623 w 1389529"/>
              <a:gd name="connsiteY71" fmla="*/ 357299 h 1790285"/>
              <a:gd name="connsiteX72" fmla="*/ 1084729 w 1389529"/>
              <a:gd name="connsiteY72" fmla="*/ 330405 h 1790285"/>
              <a:gd name="connsiteX73" fmla="*/ 1057835 w 1389529"/>
              <a:gd name="connsiteY73" fmla="*/ 312476 h 1790285"/>
              <a:gd name="connsiteX74" fmla="*/ 1039906 w 1389529"/>
              <a:gd name="connsiteY74" fmla="*/ 294546 h 1790285"/>
              <a:gd name="connsiteX75" fmla="*/ 986118 w 1389529"/>
              <a:gd name="connsiteY75" fmla="*/ 258688 h 1790285"/>
              <a:gd name="connsiteX76" fmla="*/ 950259 w 1389529"/>
              <a:gd name="connsiteY76" fmla="*/ 231794 h 1790285"/>
              <a:gd name="connsiteX77" fmla="*/ 932329 w 1389529"/>
              <a:gd name="connsiteY77" fmla="*/ 213864 h 1790285"/>
              <a:gd name="connsiteX78" fmla="*/ 905435 w 1389529"/>
              <a:gd name="connsiteY78" fmla="*/ 204899 h 1790285"/>
              <a:gd name="connsiteX79" fmla="*/ 851647 w 1389529"/>
              <a:gd name="connsiteY79" fmla="*/ 169041 h 1790285"/>
              <a:gd name="connsiteX80" fmla="*/ 833718 w 1389529"/>
              <a:gd name="connsiteY80" fmla="*/ 151111 h 1790285"/>
              <a:gd name="connsiteX81" fmla="*/ 797859 w 1389529"/>
              <a:gd name="connsiteY81" fmla="*/ 142146 h 1790285"/>
              <a:gd name="connsiteX82" fmla="*/ 735106 w 1389529"/>
              <a:gd name="connsiteY82" fmla="*/ 115252 h 1790285"/>
              <a:gd name="connsiteX83" fmla="*/ 717176 w 1389529"/>
              <a:gd name="connsiteY83" fmla="*/ 97323 h 1790285"/>
              <a:gd name="connsiteX84" fmla="*/ 681318 w 1389529"/>
              <a:gd name="connsiteY84" fmla="*/ 79394 h 1790285"/>
              <a:gd name="connsiteX85" fmla="*/ 663388 w 1389529"/>
              <a:gd name="connsiteY85" fmla="*/ 61464 h 1790285"/>
              <a:gd name="connsiteX86" fmla="*/ 636494 w 1389529"/>
              <a:gd name="connsiteY86" fmla="*/ 43535 h 1790285"/>
              <a:gd name="connsiteX87" fmla="*/ 618565 w 1389529"/>
              <a:gd name="connsiteY87" fmla="*/ 25605 h 1790285"/>
              <a:gd name="connsiteX88" fmla="*/ 591671 w 1389529"/>
              <a:gd name="connsiteY88" fmla="*/ 7676 h 1790285"/>
              <a:gd name="connsiteX89" fmla="*/ 542906 w 1389529"/>
              <a:gd name="connsiteY89" fmla="*/ 15525 h 1790285"/>
              <a:gd name="connsiteX90" fmla="*/ 439561 w 1389529"/>
              <a:gd name="connsiteY90" fmla="*/ 65002 h 1790285"/>
              <a:gd name="connsiteX91" fmla="*/ 402619 w 1389529"/>
              <a:gd name="connsiteY91" fmla="*/ 94222 h 1790285"/>
              <a:gd name="connsiteX92" fmla="*/ 332186 w 1389529"/>
              <a:gd name="connsiteY92" fmla="*/ 145925 h 1790285"/>
              <a:gd name="connsiteX0" fmla="*/ 332186 w 1389529"/>
              <a:gd name="connsiteY0" fmla="*/ 145925 h 1790285"/>
              <a:gd name="connsiteX1" fmla="*/ 295735 w 1389529"/>
              <a:gd name="connsiteY1" fmla="*/ 187309 h 1790285"/>
              <a:gd name="connsiteX2" fmla="*/ 251995 w 1389529"/>
              <a:gd name="connsiteY2" fmla="*/ 233974 h 1790285"/>
              <a:gd name="connsiteX3" fmla="*/ 234065 w 1389529"/>
              <a:gd name="connsiteY3" fmla="*/ 251661 h 1790285"/>
              <a:gd name="connsiteX4" fmla="*/ 188158 w 1389529"/>
              <a:gd name="connsiteY4" fmla="*/ 303851 h 1790285"/>
              <a:gd name="connsiteX5" fmla="*/ 175253 w 1389529"/>
              <a:gd name="connsiteY5" fmla="*/ 332345 h 1790285"/>
              <a:gd name="connsiteX6" fmla="*/ 155650 w 1389529"/>
              <a:gd name="connsiteY6" fmla="*/ 348190 h 1790285"/>
              <a:gd name="connsiteX7" fmla="*/ 141660 w 1389529"/>
              <a:gd name="connsiteY7" fmla="*/ 373243 h 1790285"/>
              <a:gd name="connsiteX8" fmla="*/ 120382 w 1389529"/>
              <a:gd name="connsiteY8" fmla="*/ 396453 h 1790285"/>
              <a:gd name="connsiteX9" fmla="*/ 104718 w 1389529"/>
              <a:gd name="connsiteY9" fmla="*/ 425189 h 1790285"/>
              <a:gd name="connsiteX10" fmla="*/ 78907 w 1389529"/>
              <a:gd name="connsiteY10" fmla="*/ 482660 h 1790285"/>
              <a:gd name="connsiteX11" fmla="*/ 66002 w 1389529"/>
              <a:gd name="connsiteY11" fmla="*/ 507712 h 1790285"/>
              <a:gd name="connsiteX12" fmla="*/ 48071 w 1389529"/>
              <a:gd name="connsiteY12" fmla="*/ 532039 h 1790285"/>
              <a:gd name="connsiteX13" fmla="*/ 8965 w 1389529"/>
              <a:gd name="connsiteY13" fmla="*/ 572452 h 1790285"/>
              <a:gd name="connsiteX14" fmla="*/ 0 w 1389529"/>
              <a:gd name="connsiteY14" fmla="*/ 626241 h 1790285"/>
              <a:gd name="connsiteX15" fmla="*/ 8965 w 1389529"/>
              <a:gd name="connsiteY15" fmla="*/ 814499 h 1790285"/>
              <a:gd name="connsiteX16" fmla="*/ 16847 w 1389529"/>
              <a:gd name="connsiteY16" fmla="*/ 837954 h 1790285"/>
              <a:gd name="connsiteX17" fmla="*/ 27486 w 1389529"/>
              <a:gd name="connsiteY17" fmla="*/ 877495 h 1790285"/>
              <a:gd name="connsiteX18" fmla="*/ 38716 w 1389529"/>
              <a:gd name="connsiteY18" fmla="*/ 920719 h 1790285"/>
              <a:gd name="connsiteX19" fmla="*/ 49357 w 1389529"/>
              <a:gd name="connsiteY19" fmla="*/ 967142 h 1790285"/>
              <a:gd name="connsiteX20" fmla="*/ 67285 w 1389529"/>
              <a:gd name="connsiteY20" fmla="*/ 1031978 h 1790285"/>
              <a:gd name="connsiteX21" fmla="*/ 93588 w 1389529"/>
              <a:gd name="connsiteY21" fmla="*/ 1114259 h 1790285"/>
              <a:gd name="connsiteX22" fmla="*/ 100877 w 1389529"/>
              <a:gd name="connsiteY22" fmla="*/ 1141153 h 1790285"/>
              <a:gd name="connsiteX23" fmla="*/ 121074 w 1389529"/>
              <a:gd name="connsiteY23" fmla="*/ 1227360 h 1790285"/>
              <a:gd name="connsiteX24" fmla="*/ 137328 w 1389529"/>
              <a:gd name="connsiteY24" fmla="*/ 1290356 h 1790285"/>
              <a:gd name="connsiteX25" fmla="*/ 158607 w 1389529"/>
              <a:gd name="connsiteY25" fmla="*/ 1342061 h 1790285"/>
              <a:gd name="connsiteX26" fmla="*/ 197223 w 1389529"/>
              <a:gd name="connsiteY26" fmla="*/ 1442029 h 1790285"/>
              <a:gd name="connsiteX27" fmla="*/ 206188 w 1389529"/>
              <a:gd name="connsiteY27" fmla="*/ 1468923 h 1790285"/>
              <a:gd name="connsiteX28" fmla="*/ 224118 w 1389529"/>
              <a:gd name="connsiteY28" fmla="*/ 1486852 h 1790285"/>
              <a:gd name="connsiteX29" fmla="*/ 233082 w 1389529"/>
              <a:gd name="connsiteY29" fmla="*/ 1513746 h 1790285"/>
              <a:gd name="connsiteX30" fmla="*/ 251012 w 1389529"/>
              <a:gd name="connsiteY30" fmla="*/ 1531676 h 1790285"/>
              <a:gd name="connsiteX31" fmla="*/ 242148 w 1389529"/>
              <a:gd name="connsiteY31" fmla="*/ 1578826 h 1790285"/>
              <a:gd name="connsiteX32" fmla="*/ 261161 w 1389529"/>
              <a:gd name="connsiteY32" fmla="*/ 1614685 h 1790285"/>
              <a:gd name="connsiteX33" fmla="*/ 328446 w 1389529"/>
              <a:gd name="connsiteY33" fmla="*/ 1710340 h 1790285"/>
              <a:gd name="connsiteX34" fmla="*/ 353073 w 1389529"/>
              <a:gd name="connsiteY34" fmla="*/ 1741159 h 1790285"/>
              <a:gd name="connsiteX35" fmla="*/ 388340 w 1389529"/>
              <a:gd name="connsiteY35" fmla="*/ 1759331 h 1790285"/>
              <a:gd name="connsiteX36" fmla="*/ 459467 w 1389529"/>
              <a:gd name="connsiteY36" fmla="*/ 1775176 h 1790285"/>
              <a:gd name="connsiteX37" fmla="*/ 618565 w 1389529"/>
              <a:gd name="connsiteY37" fmla="*/ 1702005 h 1790285"/>
              <a:gd name="connsiteX38" fmla="*/ 645459 w 1389529"/>
              <a:gd name="connsiteY38" fmla="*/ 1693041 h 1790285"/>
              <a:gd name="connsiteX39" fmla="*/ 699247 w 1389529"/>
              <a:gd name="connsiteY39" fmla="*/ 1657182 h 1790285"/>
              <a:gd name="connsiteX40" fmla="*/ 735106 w 1389529"/>
              <a:gd name="connsiteY40" fmla="*/ 1621323 h 1790285"/>
              <a:gd name="connsiteX41" fmla="*/ 762000 w 1389529"/>
              <a:gd name="connsiteY41" fmla="*/ 1603394 h 1790285"/>
              <a:gd name="connsiteX42" fmla="*/ 797859 w 1389529"/>
              <a:gd name="connsiteY42" fmla="*/ 1567535 h 1790285"/>
              <a:gd name="connsiteX43" fmla="*/ 833718 w 1389529"/>
              <a:gd name="connsiteY43" fmla="*/ 1531676 h 1790285"/>
              <a:gd name="connsiteX44" fmla="*/ 851647 w 1389529"/>
              <a:gd name="connsiteY44" fmla="*/ 1513746 h 1790285"/>
              <a:gd name="connsiteX45" fmla="*/ 878541 w 1389529"/>
              <a:gd name="connsiteY45" fmla="*/ 1495817 h 1790285"/>
              <a:gd name="connsiteX46" fmla="*/ 896471 w 1389529"/>
              <a:gd name="connsiteY46" fmla="*/ 1477888 h 1790285"/>
              <a:gd name="connsiteX47" fmla="*/ 932329 w 1389529"/>
              <a:gd name="connsiteY47" fmla="*/ 1459958 h 1790285"/>
              <a:gd name="connsiteX48" fmla="*/ 950259 w 1389529"/>
              <a:gd name="connsiteY48" fmla="*/ 1442029 h 1790285"/>
              <a:gd name="connsiteX49" fmla="*/ 986118 w 1389529"/>
              <a:gd name="connsiteY49" fmla="*/ 1424099 h 1790285"/>
              <a:gd name="connsiteX50" fmla="*/ 1039906 w 1389529"/>
              <a:gd name="connsiteY50" fmla="*/ 1370311 h 1790285"/>
              <a:gd name="connsiteX51" fmla="*/ 1075765 w 1389529"/>
              <a:gd name="connsiteY51" fmla="*/ 1325488 h 1790285"/>
              <a:gd name="connsiteX52" fmla="*/ 1111623 w 1389529"/>
              <a:gd name="connsiteY52" fmla="*/ 1280664 h 1790285"/>
              <a:gd name="connsiteX53" fmla="*/ 1174376 w 1389529"/>
              <a:gd name="connsiteY53" fmla="*/ 1208946 h 1790285"/>
              <a:gd name="connsiteX54" fmla="*/ 1228165 w 1389529"/>
              <a:gd name="connsiteY54" fmla="*/ 1173088 h 1790285"/>
              <a:gd name="connsiteX55" fmla="*/ 1246094 w 1389529"/>
              <a:gd name="connsiteY55" fmla="*/ 1155158 h 1790285"/>
              <a:gd name="connsiteX56" fmla="*/ 1272988 w 1389529"/>
              <a:gd name="connsiteY56" fmla="*/ 1137229 h 1790285"/>
              <a:gd name="connsiteX57" fmla="*/ 1308847 w 1389529"/>
              <a:gd name="connsiteY57" fmla="*/ 1092405 h 1790285"/>
              <a:gd name="connsiteX58" fmla="*/ 1353671 w 1389529"/>
              <a:gd name="connsiteY58" fmla="*/ 1047582 h 1790285"/>
              <a:gd name="connsiteX59" fmla="*/ 1362635 w 1389529"/>
              <a:gd name="connsiteY59" fmla="*/ 1011723 h 1790285"/>
              <a:gd name="connsiteX60" fmla="*/ 1371600 w 1389529"/>
              <a:gd name="connsiteY60" fmla="*/ 984829 h 1790285"/>
              <a:gd name="connsiteX61" fmla="*/ 1389529 w 1389529"/>
              <a:gd name="connsiteY61" fmla="*/ 913111 h 1790285"/>
              <a:gd name="connsiteX62" fmla="*/ 1371600 w 1389529"/>
              <a:gd name="connsiteY62" fmla="*/ 760711 h 1790285"/>
              <a:gd name="connsiteX63" fmla="*/ 1344706 w 1389529"/>
              <a:gd name="connsiteY63" fmla="*/ 697958 h 1790285"/>
              <a:gd name="connsiteX64" fmla="*/ 1317812 w 1389529"/>
              <a:gd name="connsiteY64" fmla="*/ 635205 h 1790285"/>
              <a:gd name="connsiteX65" fmla="*/ 1308847 w 1389529"/>
              <a:gd name="connsiteY65" fmla="*/ 599346 h 1790285"/>
              <a:gd name="connsiteX66" fmla="*/ 1272988 w 1389529"/>
              <a:gd name="connsiteY66" fmla="*/ 545558 h 1790285"/>
              <a:gd name="connsiteX67" fmla="*/ 1255059 w 1389529"/>
              <a:gd name="connsiteY67" fmla="*/ 518664 h 1790285"/>
              <a:gd name="connsiteX68" fmla="*/ 1237129 w 1389529"/>
              <a:gd name="connsiteY68" fmla="*/ 500735 h 1790285"/>
              <a:gd name="connsiteX69" fmla="*/ 1201271 w 1389529"/>
              <a:gd name="connsiteY69" fmla="*/ 446946 h 1790285"/>
              <a:gd name="connsiteX70" fmla="*/ 1165412 w 1389529"/>
              <a:gd name="connsiteY70" fmla="*/ 402123 h 1790285"/>
              <a:gd name="connsiteX71" fmla="*/ 1111623 w 1389529"/>
              <a:gd name="connsiteY71" fmla="*/ 357299 h 1790285"/>
              <a:gd name="connsiteX72" fmla="*/ 1084729 w 1389529"/>
              <a:gd name="connsiteY72" fmla="*/ 330405 h 1790285"/>
              <a:gd name="connsiteX73" fmla="*/ 1057835 w 1389529"/>
              <a:gd name="connsiteY73" fmla="*/ 312476 h 1790285"/>
              <a:gd name="connsiteX74" fmla="*/ 1039906 w 1389529"/>
              <a:gd name="connsiteY74" fmla="*/ 294546 h 1790285"/>
              <a:gd name="connsiteX75" fmla="*/ 986118 w 1389529"/>
              <a:gd name="connsiteY75" fmla="*/ 258688 h 1790285"/>
              <a:gd name="connsiteX76" fmla="*/ 950259 w 1389529"/>
              <a:gd name="connsiteY76" fmla="*/ 231794 h 1790285"/>
              <a:gd name="connsiteX77" fmla="*/ 932329 w 1389529"/>
              <a:gd name="connsiteY77" fmla="*/ 213864 h 1790285"/>
              <a:gd name="connsiteX78" fmla="*/ 905435 w 1389529"/>
              <a:gd name="connsiteY78" fmla="*/ 204899 h 1790285"/>
              <a:gd name="connsiteX79" fmla="*/ 851647 w 1389529"/>
              <a:gd name="connsiteY79" fmla="*/ 169041 h 1790285"/>
              <a:gd name="connsiteX80" fmla="*/ 833718 w 1389529"/>
              <a:gd name="connsiteY80" fmla="*/ 151111 h 1790285"/>
              <a:gd name="connsiteX81" fmla="*/ 797859 w 1389529"/>
              <a:gd name="connsiteY81" fmla="*/ 142146 h 1790285"/>
              <a:gd name="connsiteX82" fmla="*/ 735106 w 1389529"/>
              <a:gd name="connsiteY82" fmla="*/ 115252 h 1790285"/>
              <a:gd name="connsiteX83" fmla="*/ 717176 w 1389529"/>
              <a:gd name="connsiteY83" fmla="*/ 97323 h 1790285"/>
              <a:gd name="connsiteX84" fmla="*/ 681318 w 1389529"/>
              <a:gd name="connsiteY84" fmla="*/ 79394 h 1790285"/>
              <a:gd name="connsiteX85" fmla="*/ 663388 w 1389529"/>
              <a:gd name="connsiteY85" fmla="*/ 61464 h 1790285"/>
              <a:gd name="connsiteX86" fmla="*/ 636494 w 1389529"/>
              <a:gd name="connsiteY86" fmla="*/ 43535 h 1790285"/>
              <a:gd name="connsiteX87" fmla="*/ 618565 w 1389529"/>
              <a:gd name="connsiteY87" fmla="*/ 25605 h 1790285"/>
              <a:gd name="connsiteX88" fmla="*/ 591671 w 1389529"/>
              <a:gd name="connsiteY88" fmla="*/ 7676 h 1790285"/>
              <a:gd name="connsiteX89" fmla="*/ 542906 w 1389529"/>
              <a:gd name="connsiteY89" fmla="*/ 15525 h 1790285"/>
              <a:gd name="connsiteX90" fmla="*/ 439561 w 1389529"/>
              <a:gd name="connsiteY90" fmla="*/ 65002 h 1790285"/>
              <a:gd name="connsiteX91" fmla="*/ 402619 w 1389529"/>
              <a:gd name="connsiteY91" fmla="*/ 94222 h 1790285"/>
              <a:gd name="connsiteX92" fmla="*/ 332186 w 1389529"/>
              <a:gd name="connsiteY92" fmla="*/ 145925 h 1790285"/>
              <a:gd name="connsiteX0" fmla="*/ 332186 w 1389529"/>
              <a:gd name="connsiteY0" fmla="*/ 145925 h 1790285"/>
              <a:gd name="connsiteX1" fmla="*/ 295735 w 1389529"/>
              <a:gd name="connsiteY1" fmla="*/ 187309 h 1790285"/>
              <a:gd name="connsiteX2" fmla="*/ 251995 w 1389529"/>
              <a:gd name="connsiteY2" fmla="*/ 233974 h 1790285"/>
              <a:gd name="connsiteX3" fmla="*/ 234065 w 1389529"/>
              <a:gd name="connsiteY3" fmla="*/ 251661 h 1790285"/>
              <a:gd name="connsiteX4" fmla="*/ 188158 w 1389529"/>
              <a:gd name="connsiteY4" fmla="*/ 303851 h 1790285"/>
              <a:gd name="connsiteX5" fmla="*/ 175253 w 1389529"/>
              <a:gd name="connsiteY5" fmla="*/ 332345 h 1790285"/>
              <a:gd name="connsiteX6" fmla="*/ 155650 w 1389529"/>
              <a:gd name="connsiteY6" fmla="*/ 348190 h 1790285"/>
              <a:gd name="connsiteX7" fmla="*/ 141660 w 1389529"/>
              <a:gd name="connsiteY7" fmla="*/ 373243 h 1790285"/>
              <a:gd name="connsiteX8" fmla="*/ 120382 w 1389529"/>
              <a:gd name="connsiteY8" fmla="*/ 396453 h 1790285"/>
              <a:gd name="connsiteX9" fmla="*/ 104718 w 1389529"/>
              <a:gd name="connsiteY9" fmla="*/ 425189 h 1790285"/>
              <a:gd name="connsiteX10" fmla="*/ 78907 w 1389529"/>
              <a:gd name="connsiteY10" fmla="*/ 482660 h 1790285"/>
              <a:gd name="connsiteX11" fmla="*/ 66002 w 1389529"/>
              <a:gd name="connsiteY11" fmla="*/ 507712 h 1790285"/>
              <a:gd name="connsiteX12" fmla="*/ 48071 w 1389529"/>
              <a:gd name="connsiteY12" fmla="*/ 532039 h 1790285"/>
              <a:gd name="connsiteX13" fmla="*/ 8965 w 1389529"/>
              <a:gd name="connsiteY13" fmla="*/ 572452 h 1790285"/>
              <a:gd name="connsiteX14" fmla="*/ 0 w 1389529"/>
              <a:gd name="connsiteY14" fmla="*/ 626241 h 1790285"/>
              <a:gd name="connsiteX15" fmla="*/ 8965 w 1389529"/>
              <a:gd name="connsiteY15" fmla="*/ 814499 h 1790285"/>
              <a:gd name="connsiteX16" fmla="*/ 16847 w 1389529"/>
              <a:gd name="connsiteY16" fmla="*/ 837954 h 1790285"/>
              <a:gd name="connsiteX17" fmla="*/ 27486 w 1389529"/>
              <a:gd name="connsiteY17" fmla="*/ 877495 h 1790285"/>
              <a:gd name="connsiteX18" fmla="*/ 38716 w 1389529"/>
              <a:gd name="connsiteY18" fmla="*/ 920719 h 1790285"/>
              <a:gd name="connsiteX19" fmla="*/ 49357 w 1389529"/>
              <a:gd name="connsiteY19" fmla="*/ 967142 h 1790285"/>
              <a:gd name="connsiteX20" fmla="*/ 67285 w 1389529"/>
              <a:gd name="connsiteY20" fmla="*/ 1031978 h 1790285"/>
              <a:gd name="connsiteX21" fmla="*/ 93588 w 1389529"/>
              <a:gd name="connsiteY21" fmla="*/ 1114259 h 1790285"/>
              <a:gd name="connsiteX22" fmla="*/ 100877 w 1389529"/>
              <a:gd name="connsiteY22" fmla="*/ 1141153 h 1790285"/>
              <a:gd name="connsiteX23" fmla="*/ 121074 w 1389529"/>
              <a:gd name="connsiteY23" fmla="*/ 1227360 h 1790285"/>
              <a:gd name="connsiteX24" fmla="*/ 137328 w 1389529"/>
              <a:gd name="connsiteY24" fmla="*/ 1290356 h 1790285"/>
              <a:gd name="connsiteX25" fmla="*/ 158607 w 1389529"/>
              <a:gd name="connsiteY25" fmla="*/ 1342061 h 1790285"/>
              <a:gd name="connsiteX26" fmla="*/ 197223 w 1389529"/>
              <a:gd name="connsiteY26" fmla="*/ 1442029 h 1790285"/>
              <a:gd name="connsiteX27" fmla="*/ 206188 w 1389529"/>
              <a:gd name="connsiteY27" fmla="*/ 1468923 h 1790285"/>
              <a:gd name="connsiteX28" fmla="*/ 224118 w 1389529"/>
              <a:gd name="connsiteY28" fmla="*/ 1486852 h 1790285"/>
              <a:gd name="connsiteX29" fmla="*/ 233082 w 1389529"/>
              <a:gd name="connsiteY29" fmla="*/ 1513746 h 1790285"/>
              <a:gd name="connsiteX30" fmla="*/ 225893 w 1389529"/>
              <a:gd name="connsiteY30" fmla="*/ 1548249 h 1790285"/>
              <a:gd name="connsiteX31" fmla="*/ 242148 w 1389529"/>
              <a:gd name="connsiteY31" fmla="*/ 1578826 h 1790285"/>
              <a:gd name="connsiteX32" fmla="*/ 261161 w 1389529"/>
              <a:gd name="connsiteY32" fmla="*/ 1614685 h 1790285"/>
              <a:gd name="connsiteX33" fmla="*/ 328446 w 1389529"/>
              <a:gd name="connsiteY33" fmla="*/ 1710340 h 1790285"/>
              <a:gd name="connsiteX34" fmla="*/ 353073 w 1389529"/>
              <a:gd name="connsiteY34" fmla="*/ 1741159 h 1790285"/>
              <a:gd name="connsiteX35" fmla="*/ 388340 w 1389529"/>
              <a:gd name="connsiteY35" fmla="*/ 1759331 h 1790285"/>
              <a:gd name="connsiteX36" fmla="*/ 459467 w 1389529"/>
              <a:gd name="connsiteY36" fmla="*/ 1775176 h 1790285"/>
              <a:gd name="connsiteX37" fmla="*/ 618565 w 1389529"/>
              <a:gd name="connsiteY37" fmla="*/ 1702005 h 1790285"/>
              <a:gd name="connsiteX38" fmla="*/ 645459 w 1389529"/>
              <a:gd name="connsiteY38" fmla="*/ 1693041 h 1790285"/>
              <a:gd name="connsiteX39" fmla="*/ 699247 w 1389529"/>
              <a:gd name="connsiteY39" fmla="*/ 1657182 h 1790285"/>
              <a:gd name="connsiteX40" fmla="*/ 735106 w 1389529"/>
              <a:gd name="connsiteY40" fmla="*/ 1621323 h 1790285"/>
              <a:gd name="connsiteX41" fmla="*/ 762000 w 1389529"/>
              <a:gd name="connsiteY41" fmla="*/ 1603394 h 1790285"/>
              <a:gd name="connsiteX42" fmla="*/ 797859 w 1389529"/>
              <a:gd name="connsiteY42" fmla="*/ 1567535 h 1790285"/>
              <a:gd name="connsiteX43" fmla="*/ 833718 w 1389529"/>
              <a:gd name="connsiteY43" fmla="*/ 1531676 h 1790285"/>
              <a:gd name="connsiteX44" fmla="*/ 851647 w 1389529"/>
              <a:gd name="connsiteY44" fmla="*/ 1513746 h 1790285"/>
              <a:gd name="connsiteX45" fmla="*/ 878541 w 1389529"/>
              <a:gd name="connsiteY45" fmla="*/ 1495817 h 1790285"/>
              <a:gd name="connsiteX46" fmla="*/ 896471 w 1389529"/>
              <a:gd name="connsiteY46" fmla="*/ 1477888 h 1790285"/>
              <a:gd name="connsiteX47" fmla="*/ 932329 w 1389529"/>
              <a:gd name="connsiteY47" fmla="*/ 1459958 h 1790285"/>
              <a:gd name="connsiteX48" fmla="*/ 950259 w 1389529"/>
              <a:gd name="connsiteY48" fmla="*/ 1442029 h 1790285"/>
              <a:gd name="connsiteX49" fmla="*/ 986118 w 1389529"/>
              <a:gd name="connsiteY49" fmla="*/ 1424099 h 1790285"/>
              <a:gd name="connsiteX50" fmla="*/ 1039906 w 1389529"/>
              <a:gd name="connsiteY50" fmla="*/ 1370311 h 1790285"/>
              <a:gd name="connsiteX51" fmla="*/ 1075765 w 1389529"/>
              <a:gd name="connsiteY51" fmla="*/ 1325488 h 1790285"/>
              <a:gd name="connsiteX52" fmla="*/ 1111623 w 1389529"/>
              <a:gd name="connsiteY52" fmla="*/ 1280664 h 1790285"/>
              <a:gd name="connsiteX53" fmla="*/ 1174376 w 1389529"/>
              <a:gd name="connsiteY53" fmla="*/ 1208946 h 1790285"/>
              <a:gd name="connsiteX54" fmla="*/ 1228165 w 1389529"/>
              <a:gd name="connsiteY54" fmla="*/ 1173088 h 1790285"/>
              <a:gd name="connsiteX55" fmla="*/ 1246094 w 1389529"/>
              <a:gd name="connsiteY55" fmla="*/ 1155158 h 1790285"/>
              <a:gd name="connsiteX56" fmla="*/ 1272988 w 1389529"/>
              <a:gd name="connsiteY56" fmla="*/ 1137229 h 1790285"/>
              <a:gd name="connsiteX57" fmla="*/ 1308847 w 1389529"/>
              <a:gd name="connsiteY57" fmla="*/ 1092405 h 1790285"/>
              <a:gd name="connsiteX58" fmla="*/ 1353671 w 1389529"/>
              <a:gd name="connsiteY58" fmla="*/ 1047582 h 1790285"/>
              <a:gd name="connsiteX59" fmla="*/ 1362635 w 1389529"/>
              <a:gd name="connsiteY59" fmla="*/ 1011723 h 1790285"/>
              <a:gd name="connsiteX60" fmla="*/ 1371600 w 1389529"/>
              <a:gd name="connsiteY60" fmla="*/ 984829 h 1790285"/>
              <a:gd name="connsiteX61" fmla="*/ 1389529 w 1389529"/>
              <a:gd name="connsiteY61" fmla="*/ 913111 h 1790285"/>
              <a:gd name="connsiteX62" fmla="*/ 1371600 w 1389529"/>
              <a:gd name="connsiteY62" fmla="*/ 760711 h 1790285"/>
              <a:gd name="connsiteX63" fmla="*/ 1344706 w 1389529"/>
              <a:gd name="connsiteY63" fmla="*/ 697958 h 1790285"/>
              <a:gd name="connsiteX64" fmla="*/ 1317812 w 1389529"/>
              <a:gd name="connsiteY64" fmla="*/ 635205 h 1790285"/>
              <a:gd name="connsiteX65" fmla="*/ 1308847 w 1389529"/>
              <a:gd name="connsiteY65" fmla="*/ 599346 h 1790285"/>
              <a:gd name="connsiteX66" fmla="*/ 1272988 w 1389529"/>
              <a:gd name="connsiteY66" fmla="*/ 545558 h 1790285"/>
              <a:gd name="connsiteX67" fmla="*/ 1255059 w 1389529"/>
              <a:gd name="connsiteY67" fmla="*/ 518664 h 1790285"/>
              <a:gd name="connsiteX68" fmla="*/ 1237129 w 1389529"/>
              <a:gd name="connsiteY68" fmla="*/ 500735 h 1790285"/>
              <a:gd name="connsiteX69" fmla="*/ 1201271 w 1389529"/>
              <a:gd name="connsiteY69" fmla="*/ 446946 h 1790285"/>
              <a:gd name="connsiteX70" fmla="*/ 1165412 w 1389529"/>
              <a:gd name="connsiteY70" fmla="*/ 402123 h 1790285"/>
              <a:gd name="connsiteX71" fmla="*/ 1111623 w 1389529"/>
              <a:gd name="connsiteY71" fmla="*/ 357299 h 1790285"/>
              <a:gd name="connsiteX72" fmla="*/ 1084729 w 1389529"/>
              <a:gd name="connsiteY72" fmla="*/ 330405 h 1790285"/>
              <a:gd name="connsiteX73" fmla="*/ 1057835 w 1389529"/>
              <a:gd name="connsiteY73" fmla="*/ 312476 h 1790285"/>
              <a:gd name="connsiteX74" fmla="*/ 1039906 w 1389529"/>
              <a:gd name="connsiteY74" fmla="*/ 294546 h 1790285"/>
              <a:gd name="connsiteX75" fmla="*/ 986118 w 1389529"/>
              <a:gd name="connsiteY75" fmla="*/ 258688 h 1790285"/>
              <a:gd name="connsiteX76" fmla="*/ 950259 w 1389529"/>
              <a:gd name="connsiteY76" fmla="*/ 231794 h 1790285"/>
              <a:gd name="connsiteX77" fmla="*/ 932329 w 1389529"/>
              <a:gd name="connsiteY77" fmla="*/ 213864 h 1790285"/>
              <a:gd name="connsiteX78" fmla="*/ 905435 w 1389529"/>
              <a:gd name="connsiteY78" fmla="*/ 204899 h 1790285"/>
              <a:gd name="connsiteX79" fmla="*/ 851647 w 1389529"/>
              <a:gd name="connsiteY79" fmla="*/ 169041 h 1790285"/>
              <a:gd name="connsiteX80" fmla="*/ 833718 w 1389529"/>
              <a:gd name="connsiteY80" fmla="*/ 151111 h 1790285"/>
              <a:gd name="connsiteX81" fmla="*/ 797859 w 1389529"/>
              <a:gd name="connsiteY81" fmla="*/ 142146 h 1790285"/>
              <a:gd name="connsiteX82" fmla="*/ 735106 w 1389529"/>
              <a:gd name="connsiteY82" fmla="*/ 115252 h 1790285"/>
              <a:gd name="connsiteX83" fmla="*/ 717176 w 1389529"/>
              <a:gd name="connsiteY83" fmla="*/ 97323 h 1790285"/>
              <a:gd name="connsiteX84" fmla="*/ 681318 w 1389529"/>
              <a:gd name="connsiteY84" fmla="*/ 79394 h 1790285"/>
              <a:gd name="connsiteX85" fmla="*/ 663388 w 1389529"/>
              <a:gd name="connsiteY85" fmla="*/ 61464 h 1790285"/>
              <a:gd name="connsiteX86" fmla="*/ 636494 w 1389529"/>
              <a:gd name="connsiteY86" fmla="*/ 43535 h 1790285"/>
              <a:gd name="connsiteX87" fmla="*/ 618565 w 1389529"/>
              <a:gd name="connsiteY87" fmla="*/ 25605 h 1790285"/>
              <a:gd name="connsiteX88" fmla="*/ 591671 w 1389529"/>
              <a:gd name="connsiteY88" fmla="*/ 7676 h 1790285"/>
              <a:gd name="connsiteX89" fmla="*/ 542906 w 1389529"/>
              <a:gd name="connsiteY89" fmla="*/ 15525 h 1790285"/>
              <a:gd name="connsiteX90" fmla="*/ 439561 w 1389529"/>
              <a:gd name="connsiteY90" fmla="*/ 65002 h 1790285"/>
              <a:gd name="connsiteX91" fmla="*/ 402619 w 1389529"/>
              <a:gd name="connsiteY91" fmla="*/ 94222 h 1790285"/>
              <a:gd name="connsiteX92" fmla="*/ 332186 w 1389529"/>
              <a:gd name="connsiteY92" fmla="*/ 145925 h 1790285"/>
              <a:gd name="connsiteX0" fmla="*/ 332186 w 1389529"/>
              <a:gd name="connsiteY0" fmla="*/ 145925 h 1790285"/>
              <a:gd name="connsiteX1" fmla="*/ 295735 w 1389529"/>
              <a:gd name="connsiteY1" fmla="*/ 187309 h 1790285"/>
              <a:gd name="connsiteX2" fmla="*/ 251995 w 1389529"/>
              <a:gd name="connsiteY2" fmla="*/ 233974 h 1790285"/>
              <a:gd name="connsiteX3" fmla="*/ 234065 w 1389529"/>
              <a:gd name="connsiteY3" fmla="*/ 251661 h 1790285"/>
              <a:gd name="connsiteX4" fmla="*/ 188158 w 1389529"/>
              <a:gd name="connsiteY4" fmla="*/ 303851 h 1790285"/>
              <a:gd name="connsiteX5" fmla="*/ 175253 w 1389529"/>
              <a:gd name="connsiteY5" fmla="*/ 332345 h 1790285"/>
              <a:gd name="connsiteX6" fmla="*/ 155650 w 1389529"/>
              <a:gd name="connsiteY6" fmla="*/ 348190 h 1790285"/>
              <a:gd name="connsiteX7" fmla="*/ 141660 w 1389529"/>
              <a:gd name="connsiteY7" fmla="*/ 373243 h 1790285"/>
              <a:gd name="connsiteX8" fmla="*/ 120382 w 1389529"/>
              <a:gd name="connsiteY8" fmla="*/ 396453 h 1790285"/>
              <a:gd name="connsiteX9" fmla="*/ 104718 w 1389529"/>
              <a:gd name="connsiteY9" fmla="*/ 425189 h 1790285"/>
              <a:gd name="connsiteX10" fmla="*/ 78907 w 1389529"/>
              <a:gd name="connsiteY10" fmla="*/ 482660 h 1790285"/>
              <a:gd name="connsiteX11" fmla="*/ 66002 w 1389529"/>
              <a:gd name="connsiteY11" fmla="*/ 507712 h 1790285"/>
              <a:gd name="connsiteX12" fmla="*/ 48071 w 1389529"/>
              <a:gd name="connsiteY12" fmla="*/ 532039 h 1790285"/>
              <a:gd name="connsiteX13" fmla="*/ 8965 w 1389529"/>
              <a:gd name="connsiteY13" fmla="*/ 572452 h 1790285"/>
              <a:gd name="connsiteX14" fmla="*/ 0 w 1389529"/>
              <a:gd name="connsiteY14" fmla="*/ 626241 h 1790285"/>
              <a:gd name="connsiteX15" fmla="*/ 8965 w 1389529"/>
              <a:gd name="connsiteY15" fmla="*/ 814499 h 1790285"/>
              <a:gd name="connsiteX16" fmla="*/ 16847 w 1389529"/>
              <a:gd name="connsiteY16" fmla="*/ 837954 h 1790285"/>
              <a:gd name="connsiteX17" fmla="*/ 27486 w 1389529"/>
              <a:gd name="connsiteY17" fmla="*/ 877495 h 1790285"/>
              <a:gd name="connsiteX18" fmla="*/ 38716 w 1389529"/>
              <a:gd name="connsiteY18" fmla="*/ 920719 h 1790285"/>
              <a:gd name="connsiteX19" fmla="*/ 49357 w 1389529"/>
              <a:gd name="connsiteY19" fmla="*/ 967142 h 1790285"/>
              <a:gd name="connsiteX20" fmla="*/ 67285 w 1389529"/>
              <a:gd name="connsiteY20" fmla="*/ 1031978 h 1790285"/>
              <a:gd name="connsiteX21" fmla="*/ 93588 w 1389529"/>
              <a:gd name="connsiteY21" fmla="*/ 1114259 h 1790285"/>
              <a:gd name="connsiteX22" fmla="*/ 100877 w 1389529"/>
              <a:gd name="connsiteY22" fmla="*/ 1141153 h 1790285"/>
              <a:gd name="connsiteX23" fmla="*/ 121074 w 1389529"/>
              <a:gd name="connsiteY23" fmla="*/ 1227360 h 1790285"/>
              <a:gd name="connsiteX24" fmla="*/ 137328 w 1389529"/>
              <a:gd name="connsiteY24" fmla="*/ 1290356 h 1790285"/>
              <a:gd name="connsiteX25" fmla="*/ 158607 w 1389529"/>
              <a:gd name="connsiteY25" fmla="*/ 1342061 h 1790285"/>
              <a:gd name="connsiteX26" fmla="*/ 197223 w 1389529"/>
              <a:gd name="connsiteY26" fmla="*/ 1442029 h 1790285"/>
              <a:gd name="connsiteX27" fmla="*/ 206188 w 1389529"/>
              <a:gd name="connsiteY27" fmla="*/ 1468923 h 1790285"/>
              <a:gd name="connsiteX28" fmla="*/ 224118 w 1389529"/>
              <a:gd name="connsiteY28" fmla="*/ 1486852 h 1790285"/>
              <a:gd name="connsiteX29" fmla="*/ 214662 w 1389529"/>
              <a:gd name="connsiteY29" fmla="*/ 1522954 h 1790285"/>
              <a:gd name="connsiteX30" fmla="*/ 225893 w 1389529"/>
              <a:gd name="connsiteY30" fmla="*/ 1548249 h 1790285"/>
              <a:gd name="connsiteX31" fmla="*/ 242148 w 1389529"/>
              <a:gd name="connsiteY31" fmla="*/ 1578826 h 1790285"/>
              <a:gd name="connsiteX32" fmla="*/ 261161 w 1389529"/>
              <a:gd name="connsiteY32" fmla="*/ 1614685 h 1790285"/>
              <a:gd name="connsiteX33" fmla="*/ 328446 w 1389529"/>
              <a:gd name="connsiteY33" fmla="*/ 1710340 h 1790285"/>
              <a:gd name="connsiteX34" fmla="*/ 353073 w 1389529"/>
              <a:gd name="connsiteY34" fmla="*/ 1741159 h 1790285"/>
              <a:gd name="connsiteX35" fmla="*/ 388340 w 1389529"/>
              <a:gd name="connsiteY35" fmla="*/ 1759331 h 1790285"/>
              <a:gd name="connsiteX36" fmla="*/ 459467 w 1389529"/>
              <a:gd name="connsiteY36" fmla="*/ 1775176 h 1790285"/>
              <a:gd name="connsiteX37" fmla="*/ 618565 w 1389529"/>
              <a:gd name="connsiteY37" fmla="*/ 1702005 h 1790285"/>
              <a:gd name="connsiteX38" fmla="*/ 645459 w 1389529"/>
              <a:gd name="connsiteY38" fmla="*/ 1693041 h 1790285"/>
              <a:gd name="connsiteX39" fmla="*/ 699247 w 1389529"/>
              <a:gd name="connsiteY39" fmla="*/ 1657182 h 1790285"/>
              <a:gd name="connsiteX40" fmla="*/ 735106 w 1389529"/>
              <a:gd name="connsiteY40" fmla="*/ 1621323 h 1790285"/>
              <a:gd name="connsiteX41" fmla="*/ 762000 w 1389529"/>
              <a:gd name="connsiteY41" fmla="*/ 1603394 h 1790285"/>
              <a:gd name="connsiteX42" fmla="*/ 797859 w 1389529"/>
              <a:gd name="connsiteY42" fmla="*/ 1567535 h 1790285"/>
              <a:gd name="connsiteX43" fmla="*/ 833718 w 1389529"/>
              <a:gd name="connsiteY43" fmla="*/ 1531676 h 1790285"/>
              <a:gd name="connsiteX44" fmla="*/ 851647 w 1389529"/>
              <a:gd name="connsiteY44" fmla="*/ 1513746 h 1790285"/>
              <a:gd name="connsiteX45" fmla="*/ 878541 w 1389529"/>
              <a:gd name="connsiteY45" fmla="*/ 1495817 h 1790285"/>
              <a:gd name="connsiteX46" fmla="*/ 896471 w 1389529"/>
              <a:gd name="connsiteY46" fmla="*/ 1477888 h 1790285"/>
              <a:gd name="connsiteX47" fmla="*/ 932329 w 1389529"/>
              <a:gd name="connsiteY47" fmla="*/ 1459958 h 1790285"/>
              <a:gd name="connsiteX48" fmla="*/ 950259 w 1389529"/>
              <a:gd name="connsiteY48" fmla="*/ 1442029 h 1790285"/>
              <a:gd name="connsiteX49" fmla="*/ 986118 w 1389529"/>
              <a:gd name="connsiteY49" fmla="*/ 1424099 h 1790285"/>
              <a:gd name="connsiteX50" fmla="*/ 1039906 w 1389529"/>
              <a:gd name="connsiteY50" fmla="*/ 1370311 h 1790285"/>
              <a:gd name="connsiteX51" fmla="*/ 1075765 w 1389529"/>
              <a:gd name="connsiteY51" fmla="*/ 1325488 h 1790285"/>
              <a:gd name="connsiteX52" fmla="*/ 1111623 w 1389529"/>
              <a:gd name="connsiteY52" fmla="*/ 1280664 h 1790285"/>
              <a:gd name="connsiteX53" fmla="*/ 1174376 w 1389529"/>
              <a:gd name="connsiteY53" fmla="*/ 1208946 h 1790285"/>
              <a:gd name="connsiteX54" fmla="*/ 1228165 w 1389529"/>
              <a:gd name="connsiteY54" fmla="*/ 1173088 h 1790285"/>
              <a:gd name="connsiteX55" fmla="*/ 1246094 w 1389529"/>
              <a:gd name="connsiteY55" fmla="*/ 1155158 h 1790285"/>
              <a:gd name="connsiteX56" fmla="*/ 1272988 w 1389529"/>
              <a:gd name="connsiteY56" fmla="*/ 1137229 h 1790285"/>
              <a:gd name="connsiteX57" fmla="*/ 1308847 w 1389529"/>
              <a:gd name="connsiteY57" fmla="*/ 1092405 h 1790285"/>
              <a:gd name="connsiteX58" fmla="*/ 1353671 w 1389529"/>
              <a:gd name="connsiteY58" fmla="*/ 1047582 h 1790285"/>
              <a:gd name="connsiteX59" fmla="*/ 1362635 w 1389529"/>
              <a:gd name="connsiteY59" fmla="*/ 1011723 h 1790285"/>
              <a:gd name="connsiteX60" fmla="*/ 1371600 w 1389529"/>
              <a:gd name="connsiteY60" fmla="*/ 984829 h 1790285"/>
              <a:gd name="connsiteX61" fmla="*/ 1389529 w 1389529"/>
              <a:gd name="connsiteY61" fmla="*/ 913111 h 1790285"/>
              <a:gd name="connsiteX62" fmla="*/ 1371600 w 1389529"/>
              <a:gd name="connsiteY62" fmla="*/ 760711 h 1790285"/>
              <a:gd name="connsiteX63" fmla="*/ 1344706 w 1389529"/>
              <a:gd name="connsiteY63" fmla="*/ 697958 h 1790285"/>
              <a:gd name="connsiteX64" fmla="*/ 1317812 w 1389529"/>
              <a:gd name="connsiteY64" fmla="*/ 635205 h 1790285"/>
              <a:gd name="connsiteX65" fmla="*/ 1308847 w 1389529"/>
              <a:gd name="connsiteY65" fmla="*/ 599346 h 1790285"/>
              <a:gd name="connsiteX66" fmla="*/ 1272988 w 1389529"/>
              <a:gd name="connsiteY66" fmla="*/ 545558 h 1790285"/>
              <a:gd name="connsiteX67" fmla="*/ 1255059 w 1389529"/>
              <a:gd name="connsiteY67" fmla="*/ 518664 h 1790285"/>
              <a:gd name="connsiteX68" fmla="*/ 1237129 w 1389529"/>
              <a:gd name="connsiteY68" fmla="*/ 500735 h 1790285"/>
              <a:gd name="connsiteX69" fmla="*/ 1201271 w 1389529"/>
              <a:gd name="connsiteY69" fmla="*/ 446946 h 1790285"/>
              <a:gd name="connsiteX70" fmla="*/ 1165412 w 1389529"/>
              <a:gd name="connsiteY70" fmla="*/ 402123 h 1790285"/>
              <a:gd name="connsiteX71" fmla="*/ 1111623 w 1389529"/>
              <a:gd name="connsiteY71" fmla="*/ 357299 h 1790285"/>
              <a:gd name="connsiteX72" fmla="*/ 1084729 w 1389529"/>
              <a:gd name="connsiteY72" fmla="*/ 330405 h 1790285"/>
              <a:gd name="connsiteX73" fmla="*/ 1057835 w 1389529"/>
              <a:gd name="connsiteY73" fmla="*/ 312476 h 1790285"/>
              <a:gd name="connsiteX74" fmla="*/ 1039906 w 1389529"/>
              <a:gd name="connsiteY74" fmla="*/ 294546 h 1790285"/>
              <a:gd name="connsiteX75" fmla="*/ 986118 w 1389529"/>
              <a:gd name="connsiteY75" fmla="*/ 258688 h 1790285"/>
              <a:gd name="connsiteX76" fmla="*/ 950259 w 1389529"/>
              <a:gd name="connsiteY76" fmla="*/ 231794 h 1790285"/>
              <a:gd name="connsiteX77" fmla="*/ 932329 w 1389529"/>
              <a:gd name="connsiteY77" fmla="*/ 213864 h 1790285"/>
              <a:gd name="connsiteX78" fmla="*/ 905435 w 1389529"/>
              <a:gd name="connsiteY78" fmla="*/ 204899 h 1790285"/>
              <a:gd name="connsiteX79" fmla="*/ 851647 w 1389529"/>
              <a:gd name="connsiteY79" fmla="*/ 169041 h 1790285"/>
              <a:gd name="connsiteX80" fmla="*/ 833718 w 1389529"/>
              <a:gd name="connsiteY80" fmla="*/ 151111 h 1790285"/>
              <a:gd name="connsiteX81" fmla="*/ 797859 w 1389529"/>
              <a:gd name="connsiteY81" fmla="*/ 142146 h 1790285"/>
              <a:gd name="connsiteX82" fmla="*/ 735106 w 1389529"/>
              <a:gd name="connsiteY82" fmla="*/ 115252 h 1790285"/>
              <a:gd name="connsiteX83" fmla="*/ 717176 w 1389529"/>
              <a:gd name="connsiteY83" fmla="*/ 97323 h 1790285"/>
              <a:gd name="connsiteX84" fmla="*/ 681318 w 1389529"/>
              <a:gd name="connsiteY84" fmla="*/ 79394 h 1790285"/>
              <a:gd name="connsiteX85" fmla="*/ 663388 w 1389529"/>
              <a:gd name="connsiteY85" fmla="*/ 61464 h 1790285"/>
              <a:gd name="connsiteX86" fmla="*/ 636494 w 1389529"/>
              <a:gd name="connsiteY86" fmla="*/ 43535 h 1790285"/>
              <a:gd name="connsiteX87" fmla="*/ 618565 w 1389529"/>
              <a:gd name="connsiteY87" fmla="*/ 25605 h 1790285"/>
              <a:gd name="connsiteX88" fmla="*/ 591671 w 1389529"/>
              <a:gd name="connsiteY88" fmla="*/ 7676 h 1790285"/>
              <a:gd name="connsiteX89" fmla="*/ 542906 w 1389529"/>
              <a:gd name="connsiteY89" fmla="*/ 15525 h 1790285"/>
              <a:gd name="connsiteX90" fmla="*/ 439561 w 1389529"/>
              <a:gd name="connsiteY90" fmla="*/ 65002 h 1790285"/>
              <a:gd name="connsiteX91" fmla="*/ 402619 w 1389529"/>
              <a:gd name="connsiteY91" fmla="*/ 94222 h 1790285"/>
              <a:gd name="connsiteX92" fmla="*/ 332186 w 1389529"/>
              <a:gd name="connsiteY92" fmla="*/ 145925 h 1790285"/>
              <a:gd name="connsiteX0" fmla="*/ 332186 w 1389529"/>
              <a:gd name="connsiteY0" fmla="*/ 145925 h 1790285"/>
              <a:gd name="connsiteX1" fmla="*/ 295735 w 1389529"/>
              <a:gd name="connsiteY1" fmla="*/ 187309 h 1790285"/>
              <a:gd name="connsiteX2" fmla="*/ 251995 w 1389529"/>
              <a:gd name="connsiteY2" fmla="*/ 233974 h 1790285"/>
              <a:gd name="connsiteX3" fmla="*/ 234065 w 1389529"/>
              <a:gd name="connsiteY3" fmla="*/ 251661 h 1790285"/>
              <a:gd name="connsiteX4" fmla="*/ 188158 w 1389529"/>
              <a:gd name="connsiteY4" fmla="*/ 303851 h 1790285"/>
              <a:gd name="connsiteX5" fmla="*/ 175253 w 1389529"/>
              <a:gd name="connsiteY5" fmla="*/ 332345 h 1790285"/>
              <a:gd name="connsiteX6" fmla="*/ 155650 w 1389529"/>
              <a:gd name="connsiteY6" fmla="*/ 348190 h 1790285"/>
              <a:gd name="connsiteX7" fmla="*/ 141660 w 1389529"/>
              <a:gd name="connsiteY7" fmla="*/ 373243 h 1790285"/>
              <a:gd name="connsiteX8" fmla="*/ 120382 w 1389529"/>
              <a:gd name="connsiteY8" fmla="*/ 396453 h 1790285"/>
              <a:gd name="connsiteX9" fmla="*/ 104718 w 1389529"/>
              <a:gd name="connsiteY9" fmla="*/ 425189 h 1790285"/>
              <a:gd name="connsiteX10" fmla="*/ 78907 w 1389529"/>
              <a:gd name="connsiteY10" fmla="*/ 482660 h 1790285"/>
              <a:gd name="connsiteX11" fmla="*/ 66002 w 1389529"/>
              <a:gd name="connsiteY11" fmla="*/ 507712 h 1790285"/>
              <a:gd name="connsiteX12" fmla="*/ 48071 w 1389529"/>
              <a:gd name="connsiteY12" fmla="*/ 532039 h 1790285"/>
              <a:gd name="connsiteX13" fmla="*/ 8965 w 1389529"/>
              <a:gd name="connsiteY13" fmla="*/ 572452 h 1790285"/>
              <a:gd name="connsiteX14" fmla="*/ 0 w 1389529"/>
              <a:gd name="connsiteY14" fmla="*/ 626241 h 1790285"/>
              <a:gd name="connsiteX15" fmla="*/ 8965 w 1389529"/>
              <a:gd name="connsiteY15" fmla="*/ 814499 h 1790285"/>
              <a:gd name="connsiteX16" fmla="*/ 16847 w 1389529"/>
              <a:gd name="connsiteY16" fmla="*/ 837954 h 1790285"/>
              <a:gd name="connsiteX17" fmla="*/ 27486 w 1389529"/>
              <a:gd name="connsiteY17" fmla="*/ 877495 h 1790285"/>
              <a:gd name="connsiteX18" fmla="*/ 38716 w 1389529"/>
              <a:gd name="connsiteY18" fmla="*/ 920719 h 1790285"/>
              <a:gd name="connsiteX19" fmla="*/ 49357 w 1389529"/>
              <a:gd name="connsiteY19" fmla="*/ 967142 h 1790285"/>
              <a:gd name="connsiteX20" fmla="*/ 67285 w 1389529"/>
              <a:gd name="connsiteY20" fmla="*/ 1031978 h 1790285"/>
              <a:gd name="connsiteX21" fmla="*/ 93588 w 1389529"/>
              <a:gd name="connsiteY21" fmla="*/ 1114259 h 1790285"/>
              <a:gd name="connsiteX22" fmla="*/ 100877 w 1389529"/>
              <a:gd name="connsiteY22" fmla="*/ 1141153 h 1790285"/>
              <a:gd name="connsiteX23" fmla="*/ 121074 w 1389529"/>
              <a:gd name="connsiteY23" fmla="*/ 1227360 h 1790285"/>
              <a:gd name="connsiteX24" fmla="*/ 137328 w 1389529"/>
              <a:gd name="connsiteY24" fmla="*/ 1290356 h 1790285"/>
              <a:gd name="connsiteX25" fmla="*/ 158607 w 1389529"/>
              <a:gd name="connsiteY25" fmla="*/ 1342061 h 1790285"/>
              <a:gd name="connsiteX26" fmla="*/ 197223 w 1389529"/>
              <a:gd name="connsiteY26" fmla="*/ 1442029 h 1790285"/>
              <a:gd name="connsiteX27" fmla="*/ 206188 w 1389529"/>
              <a:gd name="connsiteY27" fmla="*/ 1468923 h 1790285"/>
              <a:gd name="connsiteX28" fmla="*/ 207373 w 1389529"/>
              <a:gd name="connsiteY28" fmla="*/ 1501584 h 1790285"/>
              <a:gd name="connsiteX29" fmla="*/ 214662 w 1389529"/>
              <a:gd name="connsiteY29" fmla="*/ 1522954 h 1790285"/>
              <a:gd name="connsiteX30" fmla="*/ 225893 w 1389529"/>
              <a:gd name="connsiteY30" fmla="*/ 1548249 h 1790285"/>
              <a:gd name="connsiteX31" fmla="*/ 242148 w 1389529"/>
              <a:gd name="connsiteY31" fmla="*/ 1578826 h 1790285"/>
              <a:gd name="connsiteX32" fmla="*/ 261161 w 1389529"/>
              <a:gd name="connsiteY32" fmla="*/ 1614685 h 1790285"/>
              <a:gd name="connsiteX33" fmla="*/ 328446 w 1389529"/>
              <a:gd name="connsiteY33" fmla="*/ 1710340 h 1790285"/>
              <a:gd name="connsiteX34" fmla="*/ 353073 w 1389529"/>
              <a:gd name="connsiteY34" fmla="*/ 1741159 h 1790285"/>
              <a:gd name="connsiteX35" fmla="*/ 388340 w 1389529"/>
              <a:gd name="connsiteY35" fmla="*/ 1759331 h 1790285"/>
              <a:gd name="connsiteX36" fmla="*/ 459467 w 1389529"/>
              <a:gd name="connsiteY36" fmla="*/ 1775176 h 1790285"/>
              <a:gd name="connsiteX37" fmla="*/ 618565 w 1389529"/>
              <a:gd name="connsiteY37" fmla="*/ 1702005 h 1790285"/>
              <a:gd name="connsiteX38" fmla="*/ 645459 w 1389529"/>
              <a:gd name="connsiteY38" fmla="*/ 1693041 h 1790285"/>
              <a:gd name="connsiteX39" fmla="*/ 699247 w 1389529"/>
              <a:gd name="connsiteY39" fmla="*/ 1657182 h 1790285"/>
              <a:gd name="connsiteX40" fmla="*/ 735106 w 1389529"/>
              <a:gd name="connsiteY40" fmla="*/ 1621323 h 1790285"/>
              <a:gd name="connsiteX41" fmla="*/ 762000 w 1389529"/>
              <a:gd name="connsiteY41" fmla="*/ 1603394 h 1790285"/>
              <a:gd name="connsiteX42" fmla="*/ 797859 w 1389529"/>
              <a:gd name="connsiteY42" fmla="*/ 1567535 h 1790285"/>
              <a:gd name="connsiteX43" fmla="*/ 833718 w 1389529"/>
              <a:gd name="connsiteY43" fmla="*/ 1531676 h 1790285"/>
              <a:gd name="connsiteX44" fmla="*/ 851647 w 1389529"/>
              <a:gd name="connsiteY44" fmla="*/ 1513746 h 1790285"/>
              <a:gd name="connsiteX45" fmla="*/ 878541 w 1389529"/>
              <a:gd name="connsiteY45" fmla="*/ 1495817 h 1790285"/>
              <a:gd name="connsiteX46" fmla="*/ 896471 w 1389529"/>
              <a:gd name="connsiteY46" fmla="*/ 1477888 h 1790285"/>
              <a:gd name="connsiteX47" fmla="*/ 932329 w 1389529"/>
              <a:gd name="connsiteY47" fmla="*/ 1459958 h 1790285"/>
              <a:gd name="connsiteX48" fmla="*/ 950259 w 1389529"/>
              <a:gd name="connsiteY48" fmla="*/ 1442029 h 1790285"/>
              <a:gd name="connsiteX49" fmla="*/ 986118 w 1389529"/>
              <a:gd name="connsiteY49" fmla="*/ 1424099 h 1790285"/>
              <a:gd name="connsiteX50" fmla="*/ 1039906 w 1389529"/>
              <a:gd name="connsiteY50" fmla="*/ 1370311 h 1790285"/>
              <a:gd name="connsiteX51" fmla="*/ 1075765 w 1389529"/>
              <a:gd name="connsiteY51" fmla="*/ 1325488 h 1790285"/>
              <a:gd name="connsiteX52" fmla="*/ 1111623 w 1389529"/>
              <a:gd name="connsiteY52" fmla="*/ 1280664 h 1790285"/>
              <a:gd name="connsiteX53" fmla="*/ 1174376 w 1389529"/>
              <a:gd name="connsiteY53" fmla="*/ 1208946 h 1790285"/>
              <a:gd name="connsiteX54" fmla="*/ 1228165 w 1389529"/>
              <a:gd name="connsiteY54" fmla="*/ 1173088 h 1790285"/>
              <a:gd name="connsiteX55" fmla="*/ 1246094 w 1389529"/>
              <a:gd name="connsiteY55" fmla="*/ 1155158 h 1790285"/>
              <a:gd name="connsiteX56" fmla="*/ 1272988 w 1389529"/>
              <a:gd name="connsiteY56" fmla="*/ 1137229 h 1790285"/>
              <a:gd name="connsiteX57" fmla="*/ 1308847 w 1389529"/>
              <a:gd name="connsiteY57" fmla="*/ 1092405 h 1790285"/>
              <a:gd name="connsiteX58" fmla="*/ 1353671 w 1389529"/>
              <a:gd name="connsiteY58" fmla="*/ 1047582 h 1790285"/>
              <a:gd name="connsiteX59" fmla="*/ 1362635 w 1389529"/>
              <a:gd name="connsiteY59" fmla="*/ 1011723 h 1790285"/>
              <a:gd name="connsiteX60" fmla="*/ 1371600 w 1389529"/>
              <a:gd name="connsiteY60" fmla="*/ 984829 h 1790285"/>
              <a:gd name="connsiteX61" fmla="*/ 1389529 w 1389529"/>
              <a:gd name="connsiteY61" fmla="*/ 913111 h 1790285"/>
              <a:gd name="connsiteX62" fmla="*/ 1371600 w 1389529"/>
              <a:gd name="connsiteY62" fmla="*/ 760711 h 1790285"/>
              <a:gd name="connsiteX63" fmla="*/ 1344706 w 1389529"/>
              <a:gd name="connsiteY63" fmla="*/ 697958 h 1790285"/>
              <a:gd name="connsiteX64" fmla="*/ 1317812 w 1389529"/>
              <a:gd name="connsiteY64" fmla="*/ 635205 h 1790285"/>
              <a:gd name="connsiteX65" fmla="*/ 1308847 w 1389529"/>
              <a:gd name="connsiteY65" fmla="*/ 599346 h 1790285"/>
              <a:gd name="connsiteX66" fmla="*/ 1272988 w 1389529"/>
              <a:gd name="connsiteY66" fmla="*/ 545558 h 1790285"/>
              <a:gd name="connsiteX67" fmla="*/ 1255059 w 1389529"/>
              <a:gd name="connsiteY67" fmla="*/ 518664 h 1790285"/>
              <a:gd name="connsiteX68" fmla="*/ 1237129 w 1389529"/>
              <a:gd name="connsiteY68" fmla="*/ 500735 h 1790285"/>
              <a:gd name="connsiteX69" fmla="*/ 1201271 w 1389529"/>
              <a:gd name="connsiteY69" fmla="*/ 446946 h 1790285"/>
              <a:gd name="connsiteX70" fmla="*/ 1165412 w 1389529"/>
              <a:gd name="connsiteY70" fmla="*/ 402123 h 1790285"/>
              <a:gd name="connsiteX71" fmla="*/ 1111623 w 1389529"/>
              <a:gd name="connsiteY71" fmla="*/ 357299 h 1790285"/>
              <a:gd name="connsiteX72" fmla="*/ 1084729 w 1389529"/>
              <a:gd name="connsiteY72" fmla="*/ 330405 h 1790285"/>
              <a:gd name="connsiteX73" fmla="*/ 1057835 w 1389529"/>
              <a:gd name="connsiteY73" fmla="*/ 312476 h 1790285"/>
              <a:gd name="connsiteX74" fmla="*/ 1039906 w 1389529"/>
              <a:gd name="connsiteY74" fmla="*/ 294546 h 1790285"/>
              <a:gd name="connsiteX75" fmla="*/ 986118 w 1389529"/>
              <a:gd name="connsiteY75" fmla="*/ 258688 h 1790285"/>
              <a:gd name="connsiteX76" fmla="*/ 950259 w 1389529"/>
              <a:gd name="connsiteY76" fmla="*/ 231794 h 1790285"/>
              <a:gd name="connsiteX77" fmla="*/ 932329 w 1389529"/>
              <a:gd name="connsiteY77" fmla="*/ 213864 h 1790285"/>
              <a:gd name="connsiteX78" fmla="*/ 905435 w 1389529"/>
              <a:gd name="connsiteY78" fmla="*/ 204899 h 1790285"/>
              <a:gd name="connsiteX79" fmla="*/ 851647 w 1389529"/>
              <a:gd name="connsiteY79" fmla="*/ 169041 h 1790285"/>
              <a:gd name="connsiteX80" fmla="*/ 833718 w 1389529"/>
              <a:gd name="connsiteY80" fmla="*/ 151111 h 1790285"/>
              <a:gd name="connsiteX81" fmla="*/ 797859 w 1389529"/>
              <a:gd name="connsiteY81" fmla="*/ 142146 h 1790285"/>
              <a:gd name="connsiteX82" fmla="*/ 735106 w 1389529"/>
              <a:gd name="connsiteY82" fmla="*/ 115252 h 1790285"/>
              <a:gd name="connsiteX83" fmla="*/ 717176 w 1389529"/>
              <a:gd name="connsiteY83" fmla="*/ 97323 h 1790285"/>
              <a:gd name="connsiteX84" fmla="*/ 681318 w 1389529"/>
              <a:gd name="connsiteY84" fmla="*/ 79394 h 1790285"/>
              <a:gd name="connsiteX85" fmla="*/ 663388 w 1389529"/>
              <a:gd name="connsiteY85" fmla="*/ 61464 h 1790285"/>
              <a:gd name="connsiteX86" fmla="*/ 636494 w 1389529"/>
              <a:gd name="connsiteY86" fmla="*/ 43535 h 1790285"/>
              <a:gd name="connsiteX87" fmla="*/ 618565 w 1389529"/>
              <a:gd name="connsiteY87" fmla="*/ 25605 h 1790285"/>
              <a:gd name="connsiteX88" fmla="*/ 591671 w 1389529"/>
              <a:gd name="connsiteY88" fmla="*/ 7676 h 1790285"/>
              <a:gd name="connsiteX89" fmla="*/ 542906 w 1389529"/>
              <a:gd name="connsiteY89" fmla="*/ 15525 h 1790285"/>
              <a:gd name="connsiteX90" fmla="*/ 439561 w 1389529"/>
              <a:gd name="connsiteY90" fmla="*/ 65002 h 1790285"/>
              <a:gd name="connsiteX91" fmla="*/ 402619 w 1389529"/>
              <a:gd name="connsiteY91" fmla="*/ 94222 h 1790285"/>
              <a:gd name="connsiteX92" fmla="*/ 332186 w 1389529"/>
              <a:gd name="connsiteY92" fmla="*/ 145925 h 1790285"/>
              <a:gd name="connsiteX0" fmla="*/ 332186 w 1389529"/>
              <a:gd name="connsiteY0" fmla="*/ 145925 h 1790285"/>
              <a:gd name="connsiteX1" fmla="*/ 295735 w 1389529"/>
              <a:gd name="connsiteY1" fmla="*/ 187309 h 1790285"/>
              <a:gd name="connsiteX2" fmla="*/ 251995 w 1389529"/>
              <a:gd name="connsiteY2" fmla="*/ 233974 h 1790285"/>
              <a:gd name="connsiteX3" fmla="*/ 234065 w 1389529"/>
              <a:gd name="connsiteY3" fmla="*/ 251661 h 1790285"/>
              <a:gd name="connsiteX4" fmla="*/ 188158 w 1389529"/>
              <a:gd name="connsiteY4" fmla="*/ 303851 h 1790285"/>
              <a:gd name="connsiteX5" fmla="*/ 175253 w 1389529"/>
              <a:gd name="connsiteY5" fmla="*/ 332345 h 1790285"/>
              <a:gd name="connsiteX6" fmla="*/ 155650 w 1389529"/>
              <a:gd name="connsiteY6" fmla="*/ 348190 h 1790285"/>
              <a:gd name="connsiteX7" fmla="*/ 141660 w 1389529"/>
              <a:gd name="connsiteY7" fmla="*/ 373243 h 1790285"/>
              <a:gd name="connsiteX8" fmla="*/ 120382 w 1389529"/>
              <a:gd name="connsiteY8" fmla="*/ 396453 h 1790285"/>
              <a:gd name="connsiteX9" fmla="*/ 104718 w 1389529"/>
              <a:gd name="connsiteY9" fmla="*/ 425189 h 1790285"/>
              <a:gd name="connsiteX10" fmla="*/ 78907 w 1389529"/>
              <a:gd name="connsiteY10" fmla="*/ 482660 h 1790285"/>
              <a:gd name="connsiteX11" fmla="*/ 66002 w 1389529"/>
              <a:gd name="connsiteY11" fmla="*/ 507712 h 1790285"/>
              <a:gd name="connsiteX12" fmla="*/ 48071 w 1389529"/>
              <a:gd name="connsiteY12" fmla="*/ 532039 h 1790285"/>
              <a:gd name="connsiteX13" fmla="*/ 8965 w 1389529"/>
              <a:gd name="connsiteY13" fmla="*/ 572452 h 1790285"/>
              <a:gd name="connsiteX14" fmla="*/ 0 w 1389529"/>
              <a:gd name="connsiteY14" fmla="*/ 626241 h 1790285"/>
              <a:gd name="connsiteX15" fmla="*/ 8965 w 1389529"/>
              <a:gd name="connsiteY15" fmla="*/ 814499 h 1790285"/>
              <a:gd name="connsiteX16" fmla="*/ 16847 w 1389529"/>
              <a:gd name="connsiteY16" fmla="*/ 837954 h 1790285"/>
              <a:gd name="connsiteX17" fmla="*/ 27486 w 1389529"/>
              <a:gd name="connsiteY17" fmla="*/ 877495 h 1790285"/>
              <a:gd name="connsiteX18" fmla="*/ 38716 w 1389529"/>
              <a:gd name="connsiteY18" fmla="*/ 920719 h 1790285"/>
              <a:gd name="connsiteX19" fmla="*/ 49357 w 1389529"/>
              <a:gd name="connsiteY19" fmla="*/ 967142 h 1790285"/>
              <a:gd name="connsiteX20" fmla="*/ 67285 w 1389529"/>
              <a:gd name="connsiteY20" fmla="*/ 1031978 h 1790285"/>
              <a:gd name="connsiteX21" fmla="*/ 93588 w 1389529"/>
              <a:gd name="connsiteY21" fmla="*/ 1114259 h 1790285"/>
              <a:gd name="connsiteX22" fmla="*/ 100877 w 1389529"/>
              <a:gd name="connsiteY22" fmla="*/ 1141153 h 1790285"/>
              <a:gd name="connsiteX23" fmla="*/ 121074 w 1389529"/>
              <a:gd name="connsiteY23" fmla="*/ 1227360 h 1790285"/>
              <a:gd name="connsiteX24" fmla="*/ 137328 w 1389529"/>
              <a:gd name="connsiteY24" fmla="*/ 1290356 h 1790285"/>
              <a:gd name="connsiteX25" fmla="*/ 158607 w 1389529"/>
              <a:gd name="connsiteY25" fmla="*/ 1342061 h 1790285"/>
              <a:gd name="connsiteX26" fmla="*/ 197223 w 1389529"/>
              <a:gd name="connsiteY26" fmla="*/ 1442029 h 1790285"/>
              <a:gd name="connsiteX27" fmla="*/ 199489 w 1389529"/>
              <a:gd name="connsiteY27" fmla="*/ 1472606 h 1790285"/>
              <a:gd name="connsiteX28" fmla="*/ 207373 w 1389529"/>
              <a:gd name="connsiteY28" fmla="*/ 1501584 h 1790285"/>
              <a:gd name="connsiteX29" fmla="*/ 214662 w 1389529"/>
              <a:gd name="connsiteY29" fmla="*/ 1522954 h 1790285"/>
              <a:gd name="connsiteX30" fmla="*/ 225893 w 1389529"/>
              <a:gd name="connsiteY30" fmla="*/ 1548249 h 1790285"/>
              <a:gd name="connsiteX31" fmla="*/ 242148 w 1389529"/>
              <a:gd name="connsiteY31" fmla="*/ 1578826 h 1790285"/>
              <a:gd name="connsiteX32" fmla="*/ 261161 w 1389529"/>
              <a:gd name="connsiteY32" fmla="*/ 1614685 h 1790285"/>
              <a:gd name="connsiteX33" fmla="*/ 328446 w 1389529"/>
              <a:gd name="connsiteY33" fmla="*/ 1710340 h 1790285"/>
              <a:gd name="connsiteX34" fmla="*/ 353073 w 1389529"/>
              <a:gd name="connsiteY34" fmla="*/ 1741159 h 1790285"/>
              <a:gd name="connsiteX35" fmla="*/ 388340 w 1389529"/>
              <a:gd name="connsiteY35" fmla="*/ 1759331 h 1790285"/>
              <a:gd name="connsiteX36" fmla="*/ 459467 w 1389529"/>
              <a:gd name="connsiteY36" fmla="*/ 1775176 h 1790285"/>
              <a:gd name="connsiteX37" fmla="*/ 618565 w 1389529"/>
              <a:gd name="connsiteY37" fmla="*/ 1702005 h 1790285"/>
              <a:gd name="connsiteX38" fmla="*/ 645459 w 1389529"/>
              <a:gd name="connsiteY38" fmla="*/ 1693041 h 1790285"/>
              <a:gd name="connsiteX39" fmla="*/ 699247 w 1389529"/>
              <a:gd name="connsiteY39" fmla="*/ 1657182 h 1790285"/>
              <a:gd name="connsiteX40" fmla="*/ 735106 w 1389529"/>
              <a:gd name="connsiteY40" fmla="*/ 1621323 h 1790285"/>
              <a:gd name="connsiteX41" fmla="*/ 762000 w 1389529"/>
              <a:gd name="connsiteY41" fmla="*/ 1603394 h 1790285"/>
              <a:gd name="connsiteX42" fmla="*/ 797859 w 1389529"/>
              <a:gd name="connsiteY42" fmla="*/ 1567535 h 1790285"/>
              <a:gd name="connsiteX43" fmla="*/ 833718 w 1389529"/>
              <a:gd name="connsiteY43" fmla="*/ 1531676 h 1790285"/>
              <a:gd name="connsiteX44" fmla="*/ 851647 w 1389529"/>
              <a:gd name="connsiteY44" fmla="*/ 1513746 h 1790285"/>
              <a:gd name="connsiteX45" fmla="*/ 878541 w 1389529"/>
              <a:gd name="connsiteY45" fmla="*/ 1495817 h 1790285"/>
              <a:gd name="connsiteX46" fmla="*/ 896471 w 1389529"/>
              <a:gd name="connsiteY46" fmla="*/ 1477888 h 1790285"/>
              <a:gd name="connsiteX47" fmla="*/ 932329 w 1389529"/>
              <a:gd name="connsiteY47" fmla="*/ 1459958 h 1790285"/>
              <a:gd name="connsiteX48" fmla="*/ 950259 w 1389529"/>
              <a:gd name="connsiteY48" fmla="*/ 1442029 h 1790285"/>
              <a:gd name="connsiteX49" fmla="*/ 986118 w 1389529"/>
              <a:gd name="connsiteY49" fmla="*/ 1424099 h 1790285"/>
              <a:gd name="connsiteX50" fmla="*/ 1039906 w 1389529"/>
              <a:gd name="connsiteY50" fmla="*/ 1370311 h 1790285"/>
              <a:gd name="connsiteX51" fmla="*/ 1075765 w 1389529"/>
              <a:gd name="connsiteY51" fmla="*/ 1325488 h 1790285"/>
              <a:gd name="connsiteX52" fmla="*/ 1111623 w 1389529"/>
              <a:gd name="connsiteY52" fmla="*/ 1280664 h 1790285"/>
              <a:gd name="connsiteX53" fmla="*/ 1174376 w 1389529"/>
              <a:gd name="connsiteY53" fmla="*/ 1208946 h 1790285"/>
              <a:gd name="connsiteX54" fmla="*/ 1228165 w 1389529"/>
              <a:gd name="connsiteY54" fmla="*/ 1173088 h 1790285"/>
              <a:gd name="connsiteX55" fmla="*/ 1246094 w 1389529"/>
              <a:gd name="connsiteY55" fmla="*/ 1155158 h 1790285"/>
              <a:gd name="connsiteX56" fmla="*/ 1272988 w 1389529"/>
              <a:gd name="connsiteY56" fmla="*/ 1137229 h 1790285"/>
              <a:gd name="connsiteX57" fmla="*/ 1308847 w 1389529"/>
              <a:gd name="connsiteY57" fmla="*/ 1092405 h 1790285"/>
              <a:gd name="connsiteX58" fmla="*/ 1353671 w 1389529"/>
              <a:gd name="connsiteY58" fmla="*/ 1047582 h 1790285"/>
              <a:gd name="connsiteX59" fmla="*/ 1362635 w 1389529"/>
              <a:gd name="connsiteY59" fmla="*/ 1011723 h 1790285"/>
              <a:gd name="connsiteX60" fmla="*/ 1371600 w 1389529"/>
              <a:gd name="connsiteY60" fmla="*/ 984829 h 1790285"/>
              <a:gd name="connsiteX61" fmla="*/ 1389529 w 1389529"/>
              <a:gd name="connsiteY61" fmla="*/ 913111 h 1790285"/>
              <a:gd name="connsiteX62" fmla="*/ 1371600 w 1389529"/>
              <a:gd name="connsiteY62" fmla="*/ 760711 h 1790285"/>
              <a:gd name="connsiteX63" fmla="*/ 1344706 w 1389529"/>
              <a:gd name="connsiteY63" fmla="*/ 697958 h 1790285"/>
              <a:gd name="connsiteX64" fmla="*/ 1317812 w 1389529"/>
              <a:gd name="connsiteY64" fmla="*/ 635205 h 1790285"/>
              <a:gd name="connsiteX65" fmla="*/ 1308847 w 1389529"/>
              <a:gd name="connsiteY65" fmla="*/ 599346 h 1790285"/>
              <a:gd name="connsiteX66" fmla="*/ 1272988 w 1389529"/>
              <a:gd name="connsiteY66" fmla="*/ 545558 h 1790285"/>
              <a:gd name="connsiteX67" fmla="*/ 1255059 w 1389529"/>
              <a:gd name="connsiteY67" fmla="*/ 518664 h 1790285"/>
              <a:gd name="connsiteX68" fmla="*/ 1237129 w 1389529"/>
              <a:gd name="connsiteY68" fmla="*/ 500735 h 1790285"/>
              <a:gd name="connsiteX69" fmla="*/ 1201271 w 1389529"/>
              <a:gd name="connsiteY69" fmla="*/ 446946 h 1790285"/>
              <a:gd name="connsiteX70" fmla="*/ 1165412 w 1389529"/>
              <a:gd name="connsiteY70" fmla="*/ 402123 h 1790285"/>
              <a:gd name="connsiteX71" fmla="*/ 1111623 w 1389529"/>
              <a:gd name="connsiteY71" fmla="*/ 357299 h 1790285"/>
              <a:gd name="connsiteX72" fmla="*/ 1084729 w 1389529"/>
              <a:gd name="connsiteY72" fmla="*/ 330405 h 1790285"/>
              <a:gd name="connsiteX73" fmla="*/ 1057835 w 1389529"/>
              <a:gd name="connsiteY73" fmla="*/ 312476 h 1790285"/>
              <a:gd name="connsiteX74" fmla="*/ 1039906 w 1389529"/>
              <a:gd name="connsiteY74" fmla="*/ 294546 h 1790285"/>
              <a:gd name="connsiteX75" fmla="*/ 986118 w 1389529"/>
              <a:gd name="connsiteY75" fmla="*/ 258688 h 1790285"/>
              <a:gd name="connsiteX76" fmla="*/ 950259 w 1389529"/>
              <a:gd name="connsiteY76" fmla="*/ 231794 h 1790285"/>
              <a:gd name="connsiteX77" fmla="*/ 932329 w 1389529"/>
              <a:gd name="connsiteY77" fmla="*/ 213864 h 1790285"/>
              <a:gd name="connsiteX78" fmla="*/ 905435 w 1389529"/>
              <a:gd name="connsiteY78" fmla="*/ 204899 h 1790285"/>
              <a:gd name="connsiteX79" fmla="*/ 851647 w 1389529"/>
              <a:gd name="connsiteY79" fmla="*/ 169041 h 1790285"/>
              <a:gd name="connsiteX80" fmla="*/ 833718 w 1389529"/>
              <a:gd name="connsiteY80" fmla="*/ 151111 h 1790285"/>
              <a:gd name="connsiteX81" fmla="*/ 797859 w 1389529"/>
              <a:gd name="connsiteY81" fmla="*/ 142146 h 1790285"/>
              <a:gd name="connsiteX82" fmla="*/ 735106 w 1389529"/>
              <a:gd name="connsiteY82" fmla="*/ 115252 h 1790285"/>
              <a:gd name="connsiteX83" fmla="*/ 717176 w 1389529"/>
              <a:gd name="connsiteY83" fmla="*/ 97323 h 1790285"/>
              <a:gd name="connsiteX84" fmla="*/ 681318 w 1389529"/>
              <a:gd name="connsiteY84" fmla="*/ 79394 h 1790285"/>
              <a:gd name="connsiteX85" fmla="*/ 663388 w 1389529"/>
              <a:gd name="connsiteY85" fmla="*/ 61464 h 1790285"/>
              <a:gd name="connsiteX86" fmla="*/ 636494 w 1389529"/>
              <a:gd name="connsiteY86" fmla="*/ 43535 h 1790285"/>
              <a:gd name="connsiteX87" fmla="*/ 618565 w 1389529"/>
              <a:gd name="connsiteY87" fmla="*/ 25605 h 1790285"/>
              <a:gd name="connsiteX88" fmla="*/ 591671 w 1389529"/>
              <a:gd name="connsiteY88" fmla="*/ 7676 h 1790285"/>
              <a:gd name="connsiteX89" fmla="*/ 542906 w 1389529"/>
              <a:gd name="connsiteY89" fmla="*/ 15525 h 1790285"/>
              <a:gd name="connsiteX90" fmla="*/ 439561 w 1389529"/>
              <a:gd name="connsiteY90" fmla="*/ 65002 h 1790285"/>
              <a:gd name="connsiteX91" fmla="*/ 402619 w 1389529"/>
              <a:gd name="connsiteY91" fmla="*/ 94222 h 1790285"/>
              <a:gd name="connsiteX92" fmla="*/ 332186 w 1389529"/>
              <a:gd name="connsiteY92" fmla="*/ 145925 h 1790285"/>
              <a:gd name="connsiteX0" fmla="*/ 332186 w 1385619"/>
              <a:gd name="connsiteY0" fmla="*/ 145925 h 1790285"/>
              <a:gd name="connsiteX1" fmla="*/ 295735 w 1385619"/>
              <a:gd name="connsiteY1" fmla="*/ 187309 h 1790285"/>
              <a:gd name="connsiteX2" fmla="*/ 251995 w 1385619"/>
              <a:gd name="connsiteY2" fmla="*/ 233974 h 1790285"/>
              <a:gd name="connsiteX3" fmla="*/ 234065 w 1385619"/>
              <a:gd name="connsiteY3" fmla="*/ 251661 h 1790285"/>
              <a:gd name="connsiteX4" fmla="*/ 188158 w 1385619"/>
              <a:gd name="connsiteY4" fmla="*/ 303851 h 1790285"/>
              <a:gd name="connsiteX5" fmla="*/ 175253 w 1385619"/>
              <a:gd name="connsiteY5" fmla="*/ 332345 h 1790285"/>
              <a:gd name="connsiteX6" fmla="*/ 155650 w 1385619"/>
              <a:gd name="connsiteY6" fmla="*/ 348190 h 1790285"/>
              <a:gd name="connsiteX7" fmla="*/ 141660 w 1385619"/>
              <a:gd name="connsiteY7" fmla="*/ 373243 h 1790285"/>
              <a:gd name="connsiteX8" fmla="*/ 120382 w 1385619"/>
              <a:gd name="connsiteY8" fmla="*/ 396453 h 1790285"/>
              <a:gd name="connsiteX9" fmla="*/ 104718 w 1385619"/>
              <a:gd name="connsiteY9" fmla="*/ 425189 h 1790285"/>
              <a:gd name="connsiteX10" fmla="*/ 78907 w 1385619"/>
              <a:gd name="connsiteY10" fmla="*/ 482660 h 1790285"/>
              <a:gd name="connsiteX11" fmla="*/ 66002 w 1385619"/>
              <a:gd name="connsiteY11" fmla="*/ 507712 h 1790285"/>
              <a:gd name="connsiteX12" fmla="*/ 48071 w 1385619"/>
              <a:gd name="connsiteY12" fmla="*/ 532039 h 1790285"/>
              <a:gd name="connsiteX13" fmla="*/ 8965 w 1385619"/>
              <a:gd name="connsiteY13" fmla="*/ 572452 h 1790285"/>
              <a:gd name="connsiteX14" fmla="*/ 0 w 1385619"/>
              <a:gd name="connsiteY14" fmla="*/ 626241 h 1790285"/>
              <a:gd name="connsiteX15" fmla="*/ 8965 w 1385619"/>
              <a:gd name="connsiteY15" fmla="*/ 814499 h 1790285"/>
              <a:gd name="connsiteX16" fmla="*/ 16847 w 1385619"/>
              <a:gd name="connsiteY16" fmla="*/ 837954 h 1790285"/>
              <a:gd name="connsiteX17" fmla="*/ 27486 w 1385619"/>
              <a:gd name="connsiteY17" fmla="*/ 877495 h 1790285"/>
              <a:gd name="connsiteX18" fmla="*/ 38716 w 1385619"/>
              <a:gd name="connsiteY18" fmla="*/ 920719 h 1790285"/>
              <a:gd name="connsiteX19" fmla="*/ 49357 w 1385619"/>
              <a:gd name="connsiteY19" fmla="*/ 967142 h 1790285"/>
              <a:gd name="connsiteX20" fmla="*/ 67285 w 1385619"/>
              <a:gd name="connsiteY20" fmla="*/ 1031978 h 1790285"/>
              <a:gd name="connsiteX21" fmla="*/ 93588 w 1385619"/>
              <a:gd name="connsiteY21" fmla="*/ 1114259 h 1790285"/>
              <a:gd name="connsiteX22" fmla="*/ 100877 w 1385619"/>
              <a:gd name="connsiteY22" fmla="*/ 1141153 h 1790285"/>
              <a:gd name="connsiteX23" fmla="*/ 121074 w 1385619"/>
              <a:gd name="connsiteY23" fmla="*/ 1227360 h 1790285"/>
              <a:gd name="connsiteX24" fmla="*/ 137328 w 1385619"/>
              <a:gd name="connsiteY24" fmla="*/ 1290356 h 1790285"/>
              <a:gd name="connsiteX25" fmla="*/ 158607 w 1385619"/>
              <a:gd name="connsiteY25" fmla="*/ 1342061 h 1790285"/>
              <a:gd name="connsiteX26" fmla="*/ 197223 w 1385619"/>
              <a:gd name="connsiteY26" fmla="*/ 1442029 h 1790285"/>
              <a:gd name="connsiteX27" fmla="*/ 199489 w 1385619"/>
              <a:gd name="connsiteY27" fmla="*/ 1472606 h 1790285"/>
              <a:gd name="connsiteX28" fmla="*/ 207373 w 1385619"/>
              <a:gd name="connsiteY28" fmla="*/ 1501584 h 1790285"/>
              <a:gd name="connsiteX29" fmla="*/ 214662 w 1385619"/>
              <a:gd name="connsiteY29" fmla="*/ 1522954 h 1790285"/>
              <a:gd name="connsiteX30" fmla="*/ 225893 w 1385619"/>
              <a:gd name="connsiteY30" fmla="*/ 1548249 h 1790285"/>
              <a:gd name="connsiteX31" fmla="*/ 242148 w 1385619"/>
              <a:gd name="connsiteY31" fmla="*/ 1578826 h 1790285"/>
              <a:gd name="connsiteX32" fmla="*/ 261161 w 1385619"/>
              <a:gd name="connsiteY32" fmla="*/ 1614685 h 1790285"/>
              <a:gd name="connsiteX33" fmla="*/ 328446 w 1385619"/>
              <a:gd name="connsiteY33" fmla="*/ 1710340 h 1790285"/>
              <a:gd name="connsiteX34" fmla="*/ 353073 w 1385619"/>
              <a:gd name="connsiteY34" fmla="*/ 1741159 h 1790285"/>
              <a:gd name="connsiteX35" fmla="*/ 388340 w 1385619"/>
              <a:gd name="connsiteY35" fmla="*/ 1759331 h 1790285"/>
              <a:gd name="connsiteX36" fmla="*/ 459467 w 1385619"/>
              <a:gd name="connsiteY36" fmla="*/ 1775176 h 1790285"/>
              <a:gd name="connsiteX37" fmla="*/ 618565 w 1385619"/>
              <a:gd name="connsiteY37" fmla="*/ 1702005 h 1790285"/>
              <a:gd name="connsiteX38" fmla="*/ 645459 w 1385619"/>
              <a:gd name="connsiteY38" fmla="*/ 1693041 h 1790285"/>
              <a:gd name="connsiteX39" fmla="*/ 699247 w 1385619"/>
              <a:gd name="connsiteY39" fmla="*/ 1657182 h 1790285"/>
              <a:gd name="connsiteX40" fmla="*/ 735106 w 1385619"/>
              <a:gd name="connsiteY40" fmla="*/ 1621323 h 1790285"/>
              <a:gd name="connsiteX41" fmla="*/ 762000 w 1385619"/>
              <a:gd name="connsiteY41" fmla="*/ 1603394 h 1790285"/>
              <a:gd name="connsiteX42" fmla="*/ 797859 w 1385619"/>
              <a:gd name="connsiteY42" fmla="*/ 1567535 h 1790285"/>
              <a:gd name="connsiteX43" fmla="*/ 833718 w 1385619"/>
              <a:gd name="connsiteY43" fmla="*/ 1531676 h 1790285"/>
              <a:gd name="connsiteX44" fmla="*/ 851647 w 1385619"/>
              <a:gd name="connsiteY44" fmla="*/ 1513746 h 1790285"/>
              <a:gd name="connsiteX45" fmla="*/ 878541 w 1385619"/>
              <a:gd name="connsiteY45" fmla="*/ 1495817 h 1790285"/>
              <a:gd name="connsiteX46" fmla="*/ 896471 w 1385619"/>
              <a:gd name="connsiteY46" fmla="*/ 1477888 h 1790285"/>
              <a:gd name="connsiteX47" fmla="*/ 932329 w 1385619"/>
              <a:gd name="connsiteY47" fmla="*/ 1459958 h 1790285"/>
              <a:gd name="connsiteX48" fmla="*/ 950259 w 1385619"/>
              <a:gd name="connsiteY48" fmla="*/ 1442029 h 1790285"/>
              <a:gd name="connsiteX49" fmla="*/ 986118 w 1385619"/>
              <a:gd name="connsiteY49" fmla="*/ 1424099 h 1790285"/>
              <a:gd name="connsiteX50" fmla="*/ 1039906 w 1385619"/>
              <a:gd name="connsiteY50" fmla="*/ 1370311 h 1790285"/>
              <a:gd name="connsiteX51" fmla="*/ 1075765 w 1385619"/>
              <a:gd name="connsiteY51" fmla="*/ 1325488 h 1790285"/>
              <a:gd name="connsiteX52" fmla="*/ 1111623 w 1385619"/>
              <a:gd name="connsiteY52" fmla="*/ 1280664 h 1790285"/>
              <a:gd name="connsiteX53" fmla="*/ 1174376 w 1385619"/>
              <a:gd name="connsiteY53" fmla="*/ 1208946 h 1790285"/>
              <a:gd name="connsiteX54" fmla="*/ 1228165 w 1385619"/>
              <a:gd name="connsiteY54" fmla="*/ 1173088 h 1790285"/>
              <a:gd name="connsiteX55" fmla="*/ 1246094 w 1385619"/>
              <a:gd name="connsiteY55" fmla="*/ 1155158 h 1790285"/>
              <a:gd name="connsiteX56" fmla="*/ 1272988 w 1385619"/>
              <a:gd name="connsiteY56" fmla="*/ 1137229 h 1790285"/>
              <a:gd name="connsiteX57" fmla="*/ 1308847 w 1385619"/>
              <a:gd name="connsiteY57" fmla="*/ 1092405 h 1790285"/>
              <a:gd name="connsiteX58" fmla="*/ 1353671 w 1385619"/>
              <a:gd name="connsiteY58" fmla="*/ 1047582 h 1790285"/>
              <a:gd name="connsiteX59" fmla="*/ 1362635 w 1385619"/>
              <a:gd name="connsiteY59" fmla="*/ 1011723 h 1790285"/>
              <a:gd name="connsiteX60" fmla="*/ 1371600 w 1385619"/>
              <a:gd name="connsiteY60" fmla="*/ 984829 h 1790285"/>
              <a:gd name="connsiteX61" fmla="*/ 1342388 w 1385619"/>
              <a:gd name="connsiteY61" fmla="*/ 915703 h 1790285"/>
              <a:gd name="connsiteX62" fmla="*/ 1371600 w 1385619"/>
              <a:gd name="connsiteY62" fmla="*/ 760711 h 1790285"/>
              <a:gd name="connsiteX63" fmla="*/ 1344706 w 1385619"/>
              <a:gd name="connsiteY63" fmla="*/ 697958 h 1790285"/>
              <a:gd name="connsiteX64" fmla="*/ 1317812 w 1385619"/>
              <a:gd name="connsiteY64" fmla="*/ 635205 h 1790285"/>
              <a:gd name="connsiteX65" fmla="*/ 1308847 w 1385619"/>
              <a:gd name="connsiteY65" fmla="*/ 599346 h 1790285"/>
              <a:gd name="connsiteX66" fmla="*/ 1272988 w 1385619"/>
              <a:gd name="connsiteY66" fmla="*/ 545558 h 1790285"/>
              <a:gd name="connsiteX67" fmla="*/ 1255059 w 1385619"/>
              <a:gd name="connsiteY67" fmla="*/ 518664 h 1790285"/>
              <a:gd name="connsiteX68" fmla="*/ 1237129 w 1385619"/>
              <a:gd name="connsiteY68" fmla="*/ 500735 h 1790285"/>
              <a:gd name="connsiteX69" fmla="*/ 1201271 w 1385619"/>
              <a:gd name="connsiteY69" fmla="*/ 446946 h 1790285"/>
              <a:gd name="connsiteX70" fmla="*/ 1165412 w 1385619"/>
              <a:gd name="connsiteY70" fmla="*/ 402123 h 1790285"/>
              <a:gd name="connsiteX71" fmla="*/ 1111623 w 1385619"/>
              <a:gd name="connsiteY71" fmla="*/ 357299 h 1790285"/>
              <a:gd name="connsiteX72" fmla="*/ 1084729 w 1385619"/>
              <a:gd name="connsiteY72" fmla="*/ 330405 h 1790285"/>
              <a:gd name="connsiteX73" fmla="*/ 1057835 w 1385619"/>
              <a:gd name="connsiteY73" fmla="*/ 312476 h 1790285"/>
              <a:gd name="connsiteX74" fmla="*/ 1039906 w 1385619"/>
              <a:gd name="connsiteY74" fmla="*/ 294546 h 1790285"/>
              <a:gd name="connsiteX75" fmla="*/ 986118 w 1385619"/>
              <a:gd name="connsiteY75" fmla="*/ 258688 h 1790285"/>
              <a:gd name="connsiteX76" fmla="*/ 950259 w 1385619"/>
              <a:gd name="connsiteY76" fmla="*/ 231794 h 1790285"/>
              <a:gd name="connsiteX77" fmla="*/ 932329 w 1385619"/>
              <a:gd name="connsiteY77" fmla="*/ 213864 h 1790285"/>
              <a:gd name="connsiteX78" fmla="*/ 905435 w 1385619"/>
              <a:gd name="connsiteY78" fmla="*/ 204899 h 1790285"/>
              <a:gd name="connsiteX79" fmla="*/ 851647 w 1385619"/>
              <a:gd name="connsiteY79" fmla="*/ 169041 h 1790285"/>
              <a:gd name="connsiteX80" fmla="*/ 833718 w 1385619"/>
              <a:gd name="connsiteY80" fmla="*/ 151111 h 1790285"/>
              <a:gd name="connsiteX81" fmla="*/ 797859 w 1385619"/>
              <a:gd name="connsiteY81" fmla="*/ 142146 h 1790285"/>
              <a:gd name="connsiteX82" fmla="*/ 735106 w 1385619"/>
              <a:gd name="connsiteY82" fmla="*/ 115252 h 1790285"/>
              <a:gd name="connsiteX83" fmla="*/ 717176 w 1385619"/>
              <a:gd name="connsiteY83" fmla="*/ 97323 h 1790285"/>
              <a:gd name="connsiteX84" fmla="*/ 681318 w 1385619"/>
              <a:gd name="connsiteY84" fmla="*/ 79394 h 1790285"/>
              <a:gd name="connsiteX85" fmla="*/ 663388 w 1385619"/>
              <a:gd name="connsiteY85" fmla="*/ 61464 h 1790285"/>
              <a:gd name="connsiteX86" fmla="*/ 636494 w 1385619"/>
              <a:gd name="connsiteY86" fmla="*/ 43535 h 1790285"/>
              <a:gd name="connsiteX87" fmla="*/ 618565 w 1385619"/>
              <a:gd name="connsiteY87" fmla="*/ 25605 h 1790285"/>
              <a:gd name="connsiteX88" fmla="*/ 591671 w 1385619"/>
              <a:gd name="connsiteY88" fmla="*/ 7676 h 1790285"/>
              <a:gd name="connsiteX89" fmla="*/ 542906 w 1385619"/>
              <a:gd name="connsiteY89" fmla="*/ 15525 h 1790285"/>
              <a:gd name="connsiteX90" fmla="*/ 439561 w 1385619"/>
              <a:gd name="connsiteY90" fmla="*/ 65002 h 1790285"/>
              <a:gd name="connsiteX91" fmla="*/ 402619 w 1385619"/>
              <a:gd name="connsiteY91" fmla="*/ 94222 h 1790285"/>
              <a:gd name="connsiteX92" fmla="*/ 332186 w 1385619"/>
              <a:gd name="connsiteY92" fmla="*/ 145925 h 1790285"/>
              <a:gd name="connsiteX0" fmla="*/ 332186 w 1378084"/>
              <a:gd name="connsiteY0" fmla="*/ 145925 h 1790285"/>
              <a:gd name="connsiteX1" fmla="*/ 295735 w 1378084"/>
              <a:gd name="connsiteY1" fmla="*/ 187309 h 1790285"/>
              <a:gd name="connsiteX2" fmla="*/ 251995 w 1378084"/>
              <a:gd name="connsiteY2" fmla="*/ 233974 h 1790285"/>
              <a:gd name="connsiteX3" fmla="*/ 234065 w 1378084"/>
              <a:gd name="connsiteY3" fmla="*/ 251661 h 1790285"/>
              <a:gd name="connsiteX4" fmla="*/ 188158 w 1378084"/>
              <a:gd name="connsiteY4" fmla="*/ 303851 h 1790285"/>
              <a:gd name="connsiteX5" fmla="*/ 175253 w 1378084"/>
              <a:gd name="connsiteY5" fmla="*/ 332345 h 1790285"/>
              <a:gd name="connsiteX6" fmla="*/ 155650 w 1378084"/>
              <a:gd name="connsiteY6" fmla="*/ 348190 h 1790285"/>
              <a:gd name="connsiteX7" fmla="*/ 141660 w 1378084"/>
              <a:gd name="connsiteY7" fmla="*/ 373243 h 1790285"/>
              <a:gd name="connsiteX8" fmla="*/ 120382 w 1378084"/>
              <a:gd name="connsiteY8" fmla="*/ 396453 h 1790285"/>
              <a:gd name="connsiteX9" fmla="*/ 104718 w 1378084"/>
              <a:gd name="connsiteY9" fmla="*/ 425189 h 1790285"/>
              <a:gd name="connsiteX10" fmla="*/ 78907 w 1378084"/>
              <a:gd name="connsiteY10" fmla="*/ 482660 h 1790285"/>
              <a:gd name="connsiteX11" fmla="*/ 66002 w 1378084"/>
              <a:gd name="connsiteY11" fmla="*/ 507712 h 1790285"/>
              <a:gd name="connsiteX12" fmla="*/ 48071 w 1378084"/>
              <a:gd name="connsiteY12" fmla="*/ 532039 h 1790285"/>
              <a:gd name="connsiteX13" fmla="*/ 8965 w 1378084"/>
              <a:gd name="connsiteY13" fmla="*/ 572452 h 1790285"/>
              <a:gd name="connsiteX14" fmla="*/ 0 w 1378084"/>
              <a:gd name="connsiteY14" fmla="*/ 626241 h 1790285"/>
              <a:gd name="connsiteX15" fmla="*/ 8965 w 1378084"/>
              <a:gd name="connsiteY15" fmla="*/ 814499 h 1790285"/>
              <a:gd name="connsiteX16" fmla="*/ 16847 w 1378084"/>
              <a:gd name="connsiteY16" fmla="*/ 837954 h 1790285"/>
              <a:gd name="connsiteX17" fmla="*/ 27486 w 1378084"/>
              <a:gd name="connsiteY17" fmla="*/ 877495 h 1790285"/>
              <a:gd name="connsiteX18" fmla="*/ 38716 w 1378084"/>
              <a:gd name="connsiteY18" fmla="*/ 920719 h 1790285"/>
              <a:gd name="connsiteX19" fmla="*/ 49357 w 1378084"/>
              <a:gd name="connsiteY19" fmla="*/ 967142 h 1790285"/>
              <a:gd name="connsiteX20" fmla="*/ 67285 w 1378084"/>
              <a:gd name="connsiteY20" fmla="*/ 1031978 h 1790285"/>
              <a:gd name="connsiteX21" fmla="*/ 93588 w 1378084"/>
              <a:gd name="connsiteY21" fmla="*/ 1114259 h 1790285"/>
              <a:gd name="connsiteX22" fmla="*/ 100877 w 1378084"/>
              <a:gd name="connsiteY22" fmla="*/ 1141153 h 1790285"/>
              <a:gd name="connsiteX23" fmla="*/ 121074 w 1378084"/>
              <a:gd name="connsiteY23" fmla="*/ 1227360 h 1790285"/>
              <a:gd name="connsiteX24" fmla="*/ 137328 w 1378084"/>
              <a:gd name="connsiteY24" fmla="*/ 1290356 h 1790285"/>
              <a:gd name="connsiteX25" fmla="*/ 158607 w 1378084"/>
              <a:gd name="connsiteY25" fmla="*/ 1342061 h 1790285"/>
              <a:gd name="connsiteX26" fmla="*/ 197223 w 1378084"/>
              <a:gd name="connsiteY26" fmla="*/ 1442029 h 1790285"/>
              <a:gd name="connsiteX27" fmla="*/ 199489 w 1378084"/>
              <a:gd name="connsiteY27" fmla="*/ 1472606 h 1790285"/>
              <a:gd name="connsiteX28" fmla="*/ 207373 w 1378084"/>
              <a:gd name="connsiteY28" fmla="*/ 1501584 h 1790285"/>
              <a:gd name="connsiteX29" fmla="*/ 214662 w 1378084"/>
              <a:gd name="connsiteY29" fmla="*/ 1522954 h 1790285"/>
              <a:gd name="connsiteX30" fmla="*/ 225893 w 1378084"/>
              <a:gd name="connsiteY30" fmla="*/ 1548249 h 1790285"/>
              <a:gd name="connsiteX31" fmla="*/ 242148 w 1378084"/>
              <a:gd name="connsiteY31" fmla="*/ 1578826 h 1790285"/>
              <a:gd name="connsiteX32" fmla="*/ 261161 w 1378084"/>
              <a:gd name="connsiteY32" fmla="*/ 1614685 h 1790285"/>
              <a:gd name="connsiteX33" fmla="*/ 328446 w 1378084"/>
              <a:gd name="connsiteY33" fmla="*/ 1710340 h 1790285"/>
              <a:gd name="connsiteX34" fmla="*/ 353073 w 1378084"/>
              <a:gd name="connsiteY34" fmla="*/ 1741159 h 1790285"/>
              <a:gd name="connsiteX35" fmla="*/ 388340 w 1378084"/>
              <a:gd name="connsiteY35" fmla="*/ 1759331 h 1790285"/>
              <a:gd name="connsiteX36" fmla="*/ 459467 w 1378084"/>
              <a:gd name="connsiteY36" fmla="*/ 1775176 h 1790285"/>
              <a:gd name="connsiteX37" fmla="*/ 618565 w 1378084"/>
              <a:gd name="connsiteY37" fmla="*/ 1702005 h 1790285"/>
              <a:gd name="connsiteX38" fmla="*/ 645459 w 1378084"/>
              <a:gd name="connsiteY38" fmla="*/ 1693041 h 1790285"/>
              <a:gd name="connsiteX39" fmla="*/ 699247 w 1378084"/>
              <a:gd name="connsiteY39" fmla="*/ 1657182 h 1790285"/>
              <a:gd name="connsiteX40" fmla="*/ 735106 w 1378084"/>
              <a:gd name="connsiteY40" fmla="*/ 1621323 h 1790285"/>
              <a:gd name="connsiteX41" fmla="*/ 762000 w 1378084"/>
              <a:gd name="connsiteY41" fmla="*/ 1603394 h 1790285"/>
              <a:gd name="connsiteX42" fmla="*/ 797859 w 1378084"/>
              <a:gd name="connsiteY42" fmla="*/ 1567535 h 1790285"/>
              <a:gd name="connsiteX43" fmla="*/ 833718 w 1378084"/>
              <a:gd name="connsiteY43" fmla="*/ 1531676 h 1790285"/>
              <a:gd name="connsiteX44" fmla="*/ 851647 w 1378084"/>
              <a:gd name="connsiteY44" fmla="*/ 1513746 h 1790285"/>
              <a:gd name="connsiteX45" fmla="*/ 878541 w 1378084"/>
              <a:gd name="connsiteY45" fmla="*/ 1495817 h 1790285"/>
              <a:gd name="connsiteX46" fmla="*/ 896471 w 1378084"/>
              <a:gd name="connsiteY46" fmla="*/ 1477888 h 1790285"/>
              <a:gd name="connsiteX47" fmla="*/ 932329 w 1378084"/>
              <a:gd name="connsiteY47" fmla="*/ 1459958 h 1790285"/>
              <a:gd name="connsiteX48" fmla="*/ 950259 w 1378084"/>
              <a:gd name="connsiteY48" fmla="*/ 1442029 h 1790285"/>
              <a:gd name="connsiteX49" fmla="*/ 986118 w 1378084"/>
              <a:gd name="connsiteY49" fmla="*/ 1424099 h 1790285"/>
              <a:gd name="connsiteX50" fmla="*/ 1039906 w 1378084"/>
              <a:gd name="connsiteY50" fmla="*/ 1370311 h 1790285"/>
              <a:gd name="connsiteX51" fmla="*/ 1075765 w 1378084"/>
              <a:gd name="connsiteY51" fmla="*/ 1325488 h 1790285"/>
              <a:gd name="connsiteX52" fmla="*/ 1111623 w 1378084"/>
              <a:gd name="connsiteY52" fmla="*/ 1280664 h 1790285"/>
              <a:gd name="connsiteX53" fmla="*/ 1174376 w 1378084"/>
              <a:gd name="connsiteY53" fmla="*/ 1208946 h 1790285"/>
              <a:gd name="connsiteX54" fmla="*/ 1228165 w 1378084"/>
              <a:gd name="connsiteY54" fmla="*/ 1173088 h 1790285"/>
              <a:gd name="connsiteX55" fmla="*/ 1246094 w 1378084"/>
              <a:gd name="connsiteY55" fmla="*/ 1155158 h 1790285"/>
              <a:gd name="connsiteX56" fmla="*/ 1272988 w 1378084"/>
              <a:gd name="connsiteY56" fmla="*/ 1137229 h 1790285"/>
              <a:gd name="connsiteX57" fmla="*/ 1308847 w 1378084"/>
              <a:gd name="connsiteY57" fmla="*/ 1092405 h 1790285"/>
              <a:gd name="connsiteX58" fmla="*/ 1353671 w 1378084"/>
              <a:gd name="connsiteY58" fmla="*/ 1047582 h 1790285"/>
              <a:gd name="connsiteX59" fmla="*/ 1362635 w 1378084"/>
              <a:gd name="connsiteY59" fmla="*/ 1011723 h 1790285"/>
              <a:gd name="connsiteX60" fmla="*/ 1371600 w 1378084"/>
              <a:gd name="connsiteY60" fmla="*/ 984829 h 1790285"/>
              <a:gd name="connsiteX61" fmla="*/ 1342388 w 1378084"/>
              <a:gd name="connsiteY61" fmla="*/ 915703 h 1790285"/>
              <a:gd name="connsiteX62" fmla="*/ 1293818 w 1378084"/>
              <a:gd name="connsiteY62" fmla="*/ 809956 h 1790285"/>
              <a:gd name="connsiteX63" fmla="*/ 1344706 w 1378084"/>
              <a:gd name="connsiteY63" fmla="*/ 697958 h 1790285"/>
              <a:gd name="connsiteX64" fmla="*/ 1317812 w 1378084"/>
              <a:gd name="connsiteY64" fmla="*/ 635205 h 1790285"/>
              <a:gd name="connsiteX65" fmla="*/ 1308847 w 1378084"/>
              <a:gd name="connsiteY65" fmla="*/ 599346 h 1790285"/>
              <a:gd name="connsiteX66" fmla="*/ 1272988 w 1378084"/>
              <a:gd name="connsiteY66" fmla="*/ 545558 h 1790285"/>
              <a:gd name="connsiteX67" fmla="*/ 1255059 w 1378084"/>
              <a:gd name="connsiteY67" fmla="*/ 518664 h 1790285"/>
              <a:gd name="connsiteX68" fmla="*/ 1237129 w 1378084"/>
              <a:gd name="connsiteY68" fmla="*/ 500735 h 1790285"/>
              <a:gd name="connsiteX69" fmla="*/ 1201271 w 1378084"/>
              <a:gd name="connsiteY69" fmla="*/ 446946 h 1790285"/>
              <a:gd name="connsiteX70" fmla="*/ 1165412 w 1378084"/>
              <a:gd name="connsiteY70" fmla="*/ 402123 h 1790285"/>
              <a:gd name="connsiteX71" fmla="*/ 1111623 w 1378084"/>
              <a:gd name="connsiteY71" fmla="*/ 357299 h 1790285"/>
              <a:gd name="connsiteX72" fmla="*/ 1084729 w 1378084"/>
              <a:gd name="connsiteY72" fmla="*/ 330405 h 1790285"/>
              <a:gd name="connsiteX73" fmla="*/ 1057835 w 1378084"/>
              <a:gd name="connsiteY73" fmla="*/ 312476 h 1790285"/>
              <a:gd name="connsiteX74" fmla="*/ 1039906 w 1378084"/>
              <a:gd name="connsiteY74" fmla="*/ 294546 h 1790285"/>
              <a:gd name="connsiteX75" fmla="*/ 986118 w 1378084"/>
              <a:gd name="connsiteY75" fmla="*/ 258688 h 1790285"/>
              <a:gd name="connsiteX76" fmla="*/ 950259 w 1378084"/>
              <a:gd name="connsiteY76" fmla="*/ 231794 h 1790285"/>
              <a:gd name="connsiteX77" fmla="*/ 932329 w 1378084"/>
              <a:gd name="connsiteY77" fmla="*/ 213864 h 1790285"/>
              <a:gd name="connsiteX78" fmla="*/ 905435 w 1378084"/>
              <a:gd name="connsiteY78" fmla="*/ 204899 h 1790285"/>
              <a:gd name="connsiteX79" fmla="*/ 851647 w 1378084"/>
              <a:gd name="connsiteY79" fmla="*/ 169041 h 1790285"/>
              <a:gd name="connsiteX80" fmla="*/ 833718 w 1378084"/>
              <a:gd name="connsiteY80" fmla="*/ 151111 h 1790285"/>
              <a:gd name="connsiteX81" fmla="*/ 797859 w 1378084"/>
              <a:gd name="connsiteY81" fmla="*/ 142146 h 1790285"/>
              <a:gd name="connsiteX82" fmla="*/ 735106 w 1378084"/>
              <a:gd name="connsiteY82" fmla="*/ 115252 h 1790285"/>
              <a:gd name="connsiteX83" fmla="*/ 717176 w 1378084"/>
              <a:gd name="connsiteY83" fmla="*/ 97323 h 1790285"/>
              <a:gd name="connsiteX84" fmla="*/ 681318 w 1378084"/>
              <a:gd name="connsiteY84" fmla="*/ 79394 h 1790285"/>
              <a:gd name="connsiteX85" fmla="*/ 663388 w 1378084"/>
              <a:gd name="connsiteY85" fmla="*/ 61464 h 1790285"/>
              <a:gd name="connsiteX86" fmla="*/ 636494 w 1378084"/>
              <a:gd name="connsiteY86" fmla="*/ 43535 h 1790285"/>
              <a:gd name="connsiteX87" fmla="*/ 618565 w 1378084"/>
              <a:gd name="connsiteY87" fmla="*/ 25605 h 1790285"/>
              <a:gd name="connsiteX88" fmla="*/ 591671 w 1378084"/>
              <a:gd name="connsiteY88" fmla="*/ 7676 h 1790285"/>
              <a:gd name="connsiteX89" fmla="*/ 542906 w 1378084"/>
              <a:gd name="connsiteY89" fmla="*/ 15525 h 1790285"/>
              <a:gd name="connsiteX90" fmla="*/ 439561 w 1378084"/>
              <a:gd name="connsiteY90" fmla="*/ 65002 h 1790285"/>
              <a:gd name="connsiteX91" fmla="*/ 402619 w 1378084"/>
              <a:gd name="connsiteY91" fmla="*/ 94222 h 1790285"/>
              <a:gd name="connsiteX92" fmla="*/ 332186 w 1378084"/>
              <a:gd name="connsiteY92" fmla="*/ 145925 h 1790285"/>
              <a:gd name="connsiteX0" fmla="*/ 332186 w 1378084"/>
              <a:gd name="connsiteY0" fmla="*/ 145925 h 1790285"/>
              <a:gd name="connsiteX1" fmla="*/ 295735 w 1378084"/>
              <a:gd name="connsiteY1" fmla="*/ 187309 h 1790285"/>
              <a:gd name="connsiteX2" fmla="*/ 251995 w 1378084"/>
              <a:gd name="connsiteY2" fmla="*/ 233974 h 1790285"/>
              <a:gd name="connsiteX3" fmla="*/ 234065 w 1378084"/>
              <a:gd name="connsiteY3" fmla="*/ 251661 h 1790285"/>
              <a:gd name="connsiteX4" fmla="*/ 188158 w 1378084"/>
              <a:gd name="connsiteY4" fmla="*/ 303851 h 1790285"/>
              <a:gd name="connsiteX5" fmla="*/ 175253 w 1378084"/>
              <a:gd name="connsiteY5" fmla="*/ 332345 h 1790285"/>
              <a:gd name="connsiteX6" fmla="*/ 155650 w 1378084"/>
              <a:gd name="connsiteY6" fmla="*/ 348190 h 1790285"/>
              <a:gd name="connsiteX7" fmla="*/ 141660 w 1378084"/>
              <a:gd name="connsiteY7" fmla="*/ 373243 h 1790285"/>
              <a:gd name="connsiteX8" fmla="*/ 120382 w 1378084"/>
              <a:gd name="connsiteY8" fmla="*/ 396453 h 1790285"/>
              <a:gd name="connsiteX9" fmla="*/ 104718 w 1378084"/>
              <a:gd name="connsiteY9" fmla="*/ 425189 h 1790285"/>
              <a:gd name="connsiteX10" fmla="*/ 78907 w 1378084"/>
              <a:gd name="connsiteY10" fmla="*/ 482660 h 1790285"/>
              <a:gd name="connsiteX11" fmla="*/ 66002 w 1378084"/>
              <a:gd name="connsiteY11" fmla="*/ 507712 h 1790285"/>
              <a:gd name="connsiteX12" fmla="*/ 48071 w 1378084"/>
              <a:gd name="connsiteY12" fmla="*/ 532039 h 1790285"/>
              <a:gd name="connsiteX13" fmla="*/ 8965 w 1378084"/>
              <a:gd name="connsiteY13" fmla="*/ 572452 h 1790285"/>
              <a:gd name="connsiteX14" fmla="*/ 0 w 1378084"/>
              <a:gd name="connsiteY14" fmla="*/ 626241 h 1790285"/>
              <a:gd name="connsiteX15" fmla="*/ 8965 w 1378084"/>
              <a:gd name="connsiteY15" fmla="*/ 814499 h 1790285"/>
              <a:gd name="connsiteX16" fmla="*/ 16847 w 1378084"/>
              <a:gd name="connsiteY16" fmla="*/ 837954 h 1790285"/>
              <a:gd name="connsiteX17" fmla="*/ 27486 w 1378084"/>
              <a:gd name="connsiteY17" fmla="*/ 877495 h 1790285"/>
              <a:gd name="connsiteX18" fmla="*/ 38716 w 1378084"/>
              <a:gd name="connsiteY18" fmla="*/ 920719 h 1790285"/>
              <a:gd name="connsiteX19" fmla="*/ 49357 w 1378084"/>
              <a:gd name="connsiteY19" fmla="*/ 967142 h 1790285"/>
              <a:gd name="connsiteX20" fmla="*/ 67285 w 1378084"/>
              <a:gd name="connsiteY20" fmla="*/ 1031978 h 1790285"/>
              <a:gd name="connsiteX21" fmla="*/ 93588 w 1378084"/>
              <a:gd name="connsiteY21" fmla="*/ 1114259 h 1790285"/>
              <a:gd name="connsiteX22" fmla="*/ 100877 w 1378084"/>
              <a:gd name="connsiteY22" fmla="*/ 1141153 h 1790285"/>
              <a:gd name="connsiteX23" fmla="*/ 121074 w 1378084"/>
              <a:gd name="connsiteY23" fmla="*/ 1227360 h 1790285"/>
              <a:gd name="connsiteX24" fmla="*/ 137328 w 1378084"/>
              <a:gd name="connsiteY24" fmla="*/ 1290356 h 1790285"/>
              <a:gd name="connsiteX25" fmla="*/ 158607 w 1378084"/>
              <a:gd name="connsiteY25" fmla="*/ 1342061 h 1790285"/>
              <a:gd name="connsiteX26" fmla="*/ 197223 w 1378084"/>
              <a:gd name="connsiteY26" fmla="*/ 1442029 h 1790285"/>
              <a:gd name="connsiteX27" fmla="*/ 199489 w 1378084"/>
              <a:gd name="connsiteY27" fmla="*/ 1472606 h 1790285"/>
              <a:gd name="connsiteX28" fmla="*/ 207373 w 1378084"/>
              <a:gd name="connsiteY28" fmla="*/ 1501584 h 1790285"/>
              <a:gd name="connsiteX29" fmla="*/ 214662 w 1378084"/>
              <a:gd name="connsiteY29" fmla="*/ 1522954 h 1790285"/>
              <a:gd name="connsiteX30" fmla="*/ 225893 w 1378084"/>
              <a:gd name="connsiteY30" fmla="*/ 1548249 h 1790285"/>
              <a:gd name="connsiteX31" fmla="*/ 242148 w 1378084"/>
              <a:gd name="connsiteY31" fmla="*/ 1578826 h 1790285"/>
              <a:gd name="connsiteX32" fmla="*/ 261161 w 1378084"/>
              <a:gd name="connsiteY32" fmla="*/ 1614685 h 1790285"/>
              <a:gd name="connsiteX33" fmla="*/ 328446 w 1378084"/>
              <a:gd name="connsiteY33" fmla="*/ 1710340 h 1790285"/>
              <a:gd name="connsiteX34" fmla="*/ 353073 w 1378084"/>
              <a:gd name="connsiteY34" fmla="*/ 1741159 h 1790285"/>
              <a:gd name="connsiteX35" fmla="*/ 388340 w 1378084"/>
              <a:gd name="connsiteY35" fmla="*/ 1759331 h 1790285"/>
              <a:gd name="connsiteX36" fmla="*/ 459467 w 1378084"/>
              <a:gd name="connsiteY36" fmla="*/ 1775176 h 1790285"/>
              <a:gd name="connsiteX37" fmla="*/ 618565 w 1378084"/>
              <a:gd name="connsiteY37" fmla="*/ 1702005 h 1790285"/>
              <a:gd name="connsiteX38" fmla="*/ 645459 w 1378084"/>
              <a:gd name="connsiteY38" fmla="*/ 1693041 h 1790285"/>
              <a:gd name="connsiteX39" fmla="*/ 699247 w 1378084"/>
              <a:gd name="connsiteY39" fmla="*/ 1657182 h 1790285"/>
              <a:gd name="connsiteX40" fmla="*/ 735106 w 1378084"/>
              <a:gd name="connsiteY40" fmla="*/ 1621323 h 1790285"/>
              <a:gd name="connsiteX41" fmla="*/ 762000 w 1378084"/>
              <a:gd name="connsiteY41" fmla="*/ 1603394 h 1790285"/>
              <a:gd name="connsiteX42" fmla="*/ 797859 w 1378084"/>
              <a:gd name="connsiteY42" fmla="*/ 1567535 h 1790285"/>
              <a:gd name="connsiteX43" fmla="*/ 833718 w 1378084"/>
              <a:gd name="connsiteY43" fmla="*/ 1531676 h 1790285"/>
              <a:gd name="connsiteX44" fmla="*/ 851647 w 1378084"/>
              <a:gd name="connsiteY44" fmla="*/ 1513746 h 1790285"/>
              <a:gd name="connsiteX45" fmla="*/ 878541 w 1378084"/>
              <a:gd name="connsiteY45" fmla="*/ 1495817 h 1790285"/>
              <a:gd name="connsiteX46" fmla="*/ 896471 w 1378084"/>
              <a:gd name="connsiteY46" fmla="*/ 1477888 h 1790285"/>
              <a:gd name="connsiteX47" fmla="*/ 932329 w 1378084"/>
              <a:gd name="connsiteY47" fmla="*/ 1459958 h 1790285"/>
              <a:gd name="connsiteX48" fmla="*/ 950259 w 1378084"/>
              <a:gd name="connsiteY48" fmla="*/ 1442029 h 1790285"/>
              <a:gd name="connsiteX49" fmla="*/ 986118 w 1378084"/>
              <a:gd name="connsiteY49" fmla="*/ 1424099 h 1790285"/>
              <a:gd name="connsiteX50" fmla="*/ 1039906 w 1378084"/>
              <a:gd name="connsiteY50" fmla="*/ 1370311 h 1790285"/>
              <a:gd name="connsiteX51" fmla="*/ 1075765 w 1378084"/>
              <a:gd name="connsiteY51" fmla="*/ 1325488 h 1790285"/>
              <a:gd name="connsiteX52" fmla="*/ 1111623 w 1378084"/>
              <a:gd name="connsiteY52" fmla="*/ 1280664 h 1790285"/>
              <a:gd name="connsiteX53" fmla="*/ 1174376 w 1378084"/>
              <a:gd name="connsiteY53" fmla="*/ 1208946 h 1790285"/>
              <a:gd name="connsiteX54" fmla="*/ 1228165 w 1378084"/>
              <a:gd name="connsiteY54" fmla="*/ 1173088 h 1790285"/>
              <a:gd name="connsiteX55" fmla="*/ 1246094 w 1378084"/>
              <a:gd name="connsiteY55" fmla="*/ 1155158 h 1790285"/>
              <a:gd name="connsiteX56" fmla="*/ 1272988 w 1378084"/>
              <a:gd name="connsiteY56" fmla="*/ 1137229 h 1790285"/>
              <a:gd name="connsiteX57" fmla="*/ 1308847 w 1378084"/>
              <a:gd name="connsiteY57" fmla="*/ 1092405 h 1790285"/>
              <a:gd name="connsiteX58" fmla="*/ 1353671 w 1378084"/>
              <a:gd name="connsiteY58" fmla="*/ 1047582 h 1790285"/>
              <a:gd name="connsiteX59" fmla="*/ 1362635 w 1378084"/>
              <a:gd name="connsiteY59" fmla="*/ 1011723 h 1790285"/>
              <a:gd name="connsiteX60" fmla="*/ 1371600 w 1378084"/>
              <a:gd name="connsiteY60" fmla="*/ 984829 h 1790285"/>
              <a:gd name="connsiteX61" fmla="*/ 1342388 w 1378084"/>
              <a:gd name="connsiteY61" fmla="*/ 915703 h 1790285"/>
              <a:gd name="connsiteX62" fmla="*/ 1293818 w 1378084"/>
              <a:gd name="connsiteY62" fmla="*/ 809956 h 1790285"/>
              <a:gd name="connsiteX63" fmla="*/ 1255139 w 1378084"/>
              <a:gd name="connsiteY63" fmla="*/ 752386 h 1790285"/>
              <a:gd name="connsiteX64" fmla="*/ 1317812 w 1378084"/>
              <a:gd name="connsiteY64" fmla="*/ 635205 h 1790285"/>
              <a:gd name="connsiteX65" fmla="*/ 1308847 w 1378084"/>
              <a:gd name="connsiteY65" fmla="*/ 599346 h 1790285"/>
              <a:gd name="connsiteX66" fmla="*/ 1272988 w 1378084"/>
              <a:gd name="connsiteY66" fmla="*/ 545558 h 1790285"/>
              <a:gd name="connsiteX67" fmla="*/ 1255059 w 1378084"/>
              <a:gd name="connsiteY67" fmla="*/ 518664 h 1790285"/>
              <a:gd name="connsiteX68" fmla="*/ 1237129 w 1378084"/>
              <a:gd name="connsiteY68" fmla="*/ 500735 h 1790285"/>
              <a:gd name="connsiteX69" fmla="*/ 1201271 w 1378084"/>
              <a:gd name="connsiteY69" fmla="*/ 446946 h 1790285"/>
              <a:gd name="connsiteX70" fmla="*/ 1165412 w 1378084"/>
              <a:gd name="connsiteY70" fmla="*/ 402123 h 1790285"/>
              <a:gd name="connsiteX71" fmla="*/ 1111623 w 1378084"/>
              <a:gd name="connsiteY71" fmla="*/ 357299 h 1790285"/>
              <a:gd name="connsiteX72" fmla="*/ 1084729 w 1378084"/>
              <a:gd name="connsiteY72" fmla="*/ 330405 h 1790285"/>
              <a:gd name="connsiteX73" fmla="*/ 1057835 w 1378084"/>
              <a:gd name="connsiteY73" fmla="*/ 312476 h 1790285"/>
              <a:gd name="connsiteX74" fmla="*/ 1039906 w 1378084"/>
              <a:gd name="connsiteY74" fmla="*/ 294546 h 1790285"/>
              <a:gd name="connsiteX75" fmla="*/ 986118 w 1378084"/>
              <a:gd name="connsiteY75" fmla="*/ 258688 h 1790285"/>
              <a:gd name="connsiteX76" fmla="*/ 950259 w 1378084"/>
              <a:gd name="connsiteY76" fmla="*/ 231794 h 1790285"/>
              <a:gd name="connsiteX77" fmla="*/ 932329 w 1378084"/>
              <a:gd name="connsiteY77" fmla="*/ 213864 h 1790285"/>
              <a:gd name="connsiteX78" fmla="*/ 905435 w 1378084"/>
              <a:gd name="connsiteY78" fmla="*/ 204899 h 1790285"/>
              <a:gd name="connsiteX79" fmla="*/ 851647 w 1378084"/>
              <a:gd name="connsiteY79" fmla="*/ 169041 h 1790285"/>
              <a:gd name="connsiteX80" fmla="*/ 833718 w 1378084"/>
              <a:gd name="connsiteY80" fmla="*/ 151111 h 1790285"/>
              <a:gd name="connsiteX81" fmla="*/ 797859 w 1378084"/>
              <a:gd name="connsiteY81" fmla="*/ 142146 h 1790285"/>
              <a:gd name="connsiteX82" fmla="*/ 735106 w 1378084"/>
              <a:gd name="connsiteY82" fmla="*/ 115252 h 1790285"/>
              <a:gd name="connsiteX83" fmla="*/ 717176 w 1378084"/>
              <a:gd name="connsiteY83" fmla="*/ 97323 h 1790285"/>
              <a:gd name="connsiteX84" fmla="*/ 681318 w 1378084"/>
              <a:gd name="connsiteY84" fmla="*/ 79394 h 1790285"/>
              <a:gd name="connsiteX85" fmla="*/ 663388 w 1378084"/>
              <a:gd name="connsiteY85" fmla="*/ 61464 h 1790285"/>
              <a:gd name="connsiteX86" fmla="*/ 636494 w 1378084"/>
              <a:gd name="connsiteY86" fmla="*/ 43535 h 1790285"/>
              <a:gd name="connsiteX87" fmla="*/ 618565 w 1378084"/>
              <a:gd name="connsiteY87" fmla="*/ 25605 h 1790285"/>
              <a:gd name="connsiteX88" fmla="*/ 591671 w 1378084"/>
              <a:gd name="connsiteY88" fmla="*/ 7676 h 1790285"/>
              <a:gd name="connsiteX89" fmla="*/ 542906 w 1378084"/>
              <a:gd name="connsiteY89" fmla="*/ 15525 h 1790285"/>
              <a:gd name="connsiteX90" fmla="*/ 439561 w 1378084"/>
              <a:gd name="connsiteY90" fmla="*/ 65002 h 1790285"/>
              <a:gd name="connsiteX91" fmla="*/ 402619 w 1378084"/>
              <a:gd name="connsiteY91" fmla="*/ 94222 h 1790285"/>
              <a:gd name="connsiteX92" fmla="*/ 332186 w 1378084"/>
              <a:gd name="connsiteY92" fmla="*/ 145925 h 1790285"/>
              <a:gd name="connsiteX0" fmla="*/ 332186 w 1378084"/>
              <a:gd name="connsiteY0" fmla="*/ 145925 h 1790285"/>
              <a:gd name="connsiteX1" fmla="*/ 295735 w 1378084"/>
              <a:gd name="connsiteY1" fmla="*/ 187309 h 1790285"/>
              <a:gd name="connsiteX2" fmla="*/ 251995 w 1378084"/>
              <a:gd name="connsiteY2" fmla="*/ 233974 h 1790285"/>
              <a:gd name="connsiteX3" fmla="*/ 234065 w 1378084"/>
              <a:gd name="connsiteY3" fmla="*/ 251661 h 1790285"/>
              <a:gd name="connsiteX4" fmla="*/ 188158 w 1378084"/>
              <a:gd name="connsiteY4" fmla="*/ 303851 h 1790285"/>
              <a:gd name="connsiteX5" fmla="*/ 175253 w 1378084"/>
              <a:gd name="connsiteY5" fmla="*/ 332345 h 1790285"/>
              <a:gd name="connsiteX6" fmla="*/ 155650 w 1378084"/>
              <a:gd name="connsiteY6" fmla="*/ 348190 h 1790285"/>
              <a:gd name="connsiteX7" fmla="*/ 141660 w 1378084"/>
              <a:gd name="connsiteY7" fmla="*/ 373243 h 1790285"/>
              <a:gd name="connsiteX8" fmla="*/ 120382 w 1378084"/>
              <a:gd name="connsiteY8" fmla="*/ 396453 h 1790285"/>
              <a:gd name="connsiteX9" fmla="*/ 104718 w 1378084"/>
              <a:gd name="connsiteY9" fmla="*/ 425189 h 1790285"/>
              <a:gd name="connsiteX10" fmla="*/ 78907 w 1378084"/>
              <a:gd name="connsiteY10" fmla="*/ 482660 h 1790285"/>
              <a:gd name="connsiteX11" fmla="*/ 66002 w 1378084"/>
              <a:gd name="connsiteY11" fmla="*/ 507712 h 1790285"/>
              <a:gd name="connsiteX12" fmla="*/ 48071 w 1378084"/>
              <a:gd name="connsiteY12" fmla="*/ 532039 h 1790285"/>
              <a:gd name="connsiteX13" fmla="*/ 8965 w 1378084"/>
              <a:gd name="connsiteY13" fmla="*/ 572452 h 1790285"/>
              <a:gd name="connsiteX14" fmla="*/ 0 w 1378084"/>
              <a:gd name="connsiteY14" fmla="*/ 626241 h 1790285"/>
              <a:gd name="connsiteX15" fmla="*/ 8965 w 1378084"/>
              <a:gd name="connsiteY15" fmla="*/ 814499 h 1790285"/>
              <a:gd name="connsiteX16" fmla="*/ 16847 w 1378084"/>
              <a:gd name="connsiteY16" fmla="*/ 837954 h 1790285"/>
              <a:gd name="connsiteX17" fmla="*/ 27486 w 1378084"/>
              <a:gd name="connsiteY17" fmla="*/ 877495 h 1790285"/>
              <a:gd name="connsiteX18" fmla="*/ 38716 w 1378084"/>
              <a:gd name="connsiteY18" fmla="*/ 920719 h 1790285"/>
              <a:gd name="connsiteX19" fmla="*/ 49357 w 1378084"/>
              <a:gd name="connsiteY19" fmla="*/ 967142 h 1790285"/>
              <a:gd name="connsiteX20" fmla="*/ 67285 w 1378084"/>
              <a:gd name="connsiteY20" fmla="*/ 1031978 h 1790285"/>
              <a:gd name="connsiteX21" fmla="*/ 93588 w 1378084"/>
              <a:gd name="connsiteY21" fmla="*/ 1114259 h 1790285"/>
              <a:gd name="connsiteX22" fmla="*/ 100877 w 1378084"/>
              <a:gd name="connsiteY22" fmla="*/ 1141153 h 1790285"/>
              <a:gd name="connsiteX23" fmla="*/ 121074 w 1378084"/>
              <a:gd name="connsiteY23" fmla="*/ 1227360 h 1790285"/>
              <a:gd name="connsiteX24" fmla="*/ 137328 w 1378084"/>
              <a:gd name="connsiteY24" fmla="*/ 1290356 h 1790285"/>
              <a:gd name="connsiteX25" fmla="*/ 158607 w 1378084"/>
              <a:gd name="connsiteY25" fmla="*/ 1342061 h 1790285"/>
              <a:gd name="connsiteX26" fmla="*/ 197223 w 1378084"/>
              <a:gd name="connsiteY26" fmla="*/ 1442029 h 1790285"/>
              <a:gd name="connsiteX27" fmla="*/ 199489 w 1378084"/>
              <a:gd name="connsiteY27" fmla="*/ 1472606 h 1790285"/>
              <a:gd name="connsiteX28" fmla="*/ 207373 w 1378084"/>
              <a:gd name="connsiteY28" fmla="*/ 1501584 h 1790285"/>
              <a:gd name="connsiteX29" fmla="*/ 214662 w 1378084"/>
              <a:gd name="connsiteY29" fmla="*/ 1522954 h 1790285"/>
              <a:gd name="connsiteX30" fmla="*/ 225893 w 1378084"/>
              <a:gd name="connsiteY30" fmla="*/ 1548249 h 1790285"/>
              <a:gd name="connsiteX31" fmla="*/ 242148 w 1378084"/>
              <a:gd name="connsiteY31" fmla="*/ 1578826 h 1790285"/>
              <a:gd name="connsiteX32" fmla="*/ 261161 w 1378084"/>
              <a:gd name="connsiteY32" fmla="*/ 1614685 h 1790285"/>
              <a:gd name="connsiteX33" fmla="*/ 328446 w 1378084"/>
              <a:gd name="connsiteY33" fmla="*/ 1710340 h 1790285"/>
              <a:gd name="connsiteX34" fmla="*/ 353073 w 1378084"/>
              <a:gd name="connsiteY34" fmla="*/ 1741159 h 1790285"/>
              <a:gd name="connsiteX35" fmla="*/ 388340 w 1378084"/>
              <a:gd name="connsiteY35" fmla="*/ 1759331 h 1790285"/>
              <a:gd name="connsiteX36" fmla="*/ 459467 w 1378084"/>
              <a:gd name="connsiteY36" fmla="*/ 1775176 h 1790285"/>
              <a:gd name="connsiteX37" fmla="*/ 618565 w 1378084"/>
              <a:gd name="connsiteY37" fmla="*/ 1702005 h 1790285"/>
              <a:gd name="connsiteX38" fmla="*/ 645459 w 1378084"/>
              <a:gd name="connsiteY38" fmla="*/ 1693041 h 1790285"/>
              <a:gd name="connsiteX39" fmla="*/ 699247 w 1378084"/>
              <a:gd name="connsiteY39" fmla="*/ 1657182 h 1790285"/>
              <a:gd name="connsiteX40" fmla="*/ 735106 w 1378084"/>
              <a:gd name="connsiteY40" fmla="*/ 1621323 h 1790285"/>
              <a:gd name="connsiteX41" fmla="*/ 762000 w 1378084"/>
              <a:gd name="connsiteY41" fmla="*/ 1603394 h 1790285"/>
              <a:gd name="connsiteX42" fmla="*/ 797859 w 1378084"/>
              <a:gd name="connsiteY42" fmla="*/ 1567535 h 1790285"/>
              <a:gd name="connsiteX43" fmla="*/ 833718 w 1378084"/>
              <a:gd name="connsiteY43" fmla="*/ 1531676 h 1790285"/>
              <a:gd name="connsiteX44" fmla="*/ 851647 w 1378084"/>
              <a:gd name="connsiteY44" fmla="*/ 1513746 h 1790285"/>
              <a:gd name="connsiteX45" fmla="*/ 878541 w 1378084"/>
              <a:gd name="connsiteY45" fmla="*/ 1495817 h 1790285"/>
              <a:gd name="connsiteX46" fmla="*/ 896471 w 1378084"/>
              <a:gd name="connsiteY46" fmla="*/ 1477888 h 1790285"/>
              <a:gd name="connsiteX47" fmla="*/ 932329 w 1378084"/>
              <a:gd name="connsiteY47" fmla="*/ 1459958 h 1790285"/>
              <a:gd name="connsiteX48" fmla="*/ 950259 w 1378084"/>
              <a:gd name="connsiteY48" fmla="*/ 1442029 h 1790285"/>
              <a:gd name="connsiteX49" fmla="*/ 986118 w 1378084"/>
              <a:gd name="connsiteY49" fmla="*/ 1424099 h 1790285"/>
              <a:gd name="connsiteX50" fmla="*/ 1039906 w 1378084"/>
              <a:gd name="connsiteY50" fmla="*/ 1370311 h 1790285"/>
              <a:gd name="connsiteX51" fmla="*/ 1075765 w 1378084"/>
              <a:gd name="connsiteY51" fmla="*/ 1325488 h 1790285"/>
              <a:gd name="connsiteX52" fmla="*/ 1111623 w 1378084"/>
              <a:gd name="connsiteY52" fmla="*/ 1280664 h 1790285"/>
              <a:gd name="connsiteX53" fmla="*/ 1174376 w 1378084"/>
              <a:gd name="connsiteY53" fmla="*/ 1208946 h 1790285"/>
              <a:gd name="connsiteX54" fmla="*/ 1228165 w 1378084"/>
              <a:gd name="connsiteY54" fmla="*/ 1173088 h 1790285"/>
              <a:gd name="connsiteX55" fmla="*/ 1246094 w 1378084"/>
              <a:gd name="connsiteY55" fmla="*/ 1155158 h 1790285"/>
              <a:gd name="connsiteX56" fmla="*/ 1272988 w 1378084"/>
              <a:gd name="connsiteY56" fmla="*/ 1137229 h 1790285"/>
              <a:gd name="connsiteX57" fmla="*/ 1308847 w 1378084"/>
              <a:gd name="connsiteY57" fmla="*/ 1092405 h 1790285"/>
              <a:gd name="connsiteX58" fmla="*/ 1353671 w 1378084"/>
              <a:gd name="connsiteY58" fmla="*/ 1047582 h 1790285"/>
              <a:gd name="connsiteX59" fmla="*/ 1362635 w 1378084"/>
              <a:gd name="connsiteY59" fmla="*/ 1011723 h 1790285"/>
              <a:gd name="connsiteX60" fmla="*/ 1371600 w 1378084"/>
              <a:gd name="connsiteY60" fmla="*/ 984829 h 1790285"/>
              <a:gd name="connsiteX61" fmla="*/ 1342388 w 1378084"/>
              <a:gd name="connsiteY61" fmla="*/ 915703 h 1790285"/>
              <a:gd name="connsiteX62" fmla="*/ 1293818 w 1378084"/>
              <a:gd name="connsiteY62" fmla="*/ 809956 h 1790285"/>
              <a:gd name="connsiteX63" fmla="*/ 1255139 w 1378084"/>
              <a:gd name="connsiteY63" fmla="*/ 752386 h 1790285"/>
              <a:gd name="connsiteX64" fmla="*/ 1202317 w 1378084"/>
              <a:gd name="connsiteY64" fmla="*/ 681858 h 1790285"/>
              <a:gd name="connsiteX65" fmla="*/ 1308847 w 1378084"/>
              <a:gd name="connsiteY65" fmla="*/ 599346 h 1790285"/>
              <a:gd name="connsiteX66" fmla="*/ 1272988 w 1378084"/>
              <a:gd name="connsiteY66" fmla="*/ 545558 h 1790285"/>
              <a:gd name="connsiteX67" fmla="*/ 1255059 w 1378084"/>
              <a:gd name="connsiteY67" fmla="*/ 518664 h 1790285"/>
              <a:gd name="connsiteX68" fmla="*/ 1237129 w 1378084"/>
              <a:gd name="connsiteY68" fmla="*/ 500735 h 1790285"/>
              <a:gd name="connsiteX69" fmla="*/ 1201271 w 1378084"/>
              <a:gd name="connsiteY69" fmla="*/ 446946 h 1790285"/>
              <a:gd name="connsiteX70" fmla="*/ 1165412 w 1378084"/>
              <a:gd name="connsiteY70" fmla="*/ 402123 h 1790285"/>
              <a:gd name="connsiteX71" fmla="*/ 1111623 w 1378084"/>
              <a:gd name="connsiteY71" fmla="*/ 357299 h 1790285"/>
              <a:gd name="connsiteX72" fmla="*/ 1084729 w 1378084"/>
              <a:gd name="connsiteY72" fmla="*/ 330405 h 1790285"/>
              <a:gd name="connsiteX73" fmla="*/ 1057835 w 1378084"/>
              <a:gd name="connsiteY73" fmla="*/ 312476 h 1790285"/>
              <a:gd name="connsiteX74" fmla="*/ 1039906 w 1378084"/>
              <a:gd name="connsiteY74" fmla="*/ 294546 h 1790285"/>
              <a:gd name="connsiteX75" fmla="*/ 986118 w 1378084"/>
              <a:gd name="connsiteY75" fmla="*/ 258688 h 1790285"/>
              <a:gd name="connsiteX76" fmla="*/ 950259 w 1378084"/>
              <a:gd name="connsiteY76" fmla="*/ 231794 h 1790285"/>
              <a:gd name="connsiteX77" fmla="*/ 932329 w 1378084"/>
              <a:gd name="connsiteY77" fmla="*/ 213864 h 1790285"/>
              <a:gd name="connsiteX78" fmla="*/ 905435 w 1378084"/>
              <a:gd name="connsiteY78" fmla="*/ 204899 h 1790285"/>
              <a:gd name="connsiteX79" fmla="*/ 851647 w 1378084"/>
              <a:gd name="connsiteY79" fmla="*/ 169041 h 1790285"/>
              <a:gd name="connsiteX80" fmla="*/ 833718 w 1378084"/>
              <a:gd name="connsiteY80" fmla="*/ 151111 h 1790285"/>
              <a:gd name="connsiteX81" fmla="*/ 797859 w 1378084"/>
              <a:gd name="connsiteY81" fmla="*/ 142146 h 1790285"/>
              <a:gd name="connsiteX82" fmla="*/ 735106 w 1378084"/>
              <a:gd name="connsiteY82" fmla="*/ 115252 h 1790285"/>
              <a:gd name="connsiteX83" fmla="*/ 717176 w 1378084"/>
              <a:gd name="connsiteY83" fmla="*/ 97323 h 1790285"/>
              <a:gd name="connsiteX84" fmla="*/ 681318 w 1378084"/>
              <a:gd name="connsiteY84" fmla="*/ 79394 h 1790285"/>
              <a:gd name="connsiteX85" fmla="*/ 663388 w 1378084"/>
              <a:gd name="connsiteY85" fmla="*/ 61464 h 1790285"/>
              <a:gd name="connsiteX86" fmla="*/ 636494 w 1378084"/>
              <a:gd name="connsiteY86" fmla="*/ 43535 h 1790285"/>
              <a:gd name="connsiteX87" fmla="*/ 618565 w 1378084"/>
              <a:gd name="connsiteY87" fmla="*/ 25605 h 1790285"/>
              <a:gd name="connsiteX88" fmla="*/ 591671 w 1378084"/>
              <a:gd name="connsiteY88" fmla="*/ 7676 h 1790285"/>
              <a:gd name="connsiteX89" fmla="*/ 542906 w 1378084"/>
              <a:gd name="connsiteY89" fmla="*/ 15525 h 1790285"/>
              <a:gd name="connsiteX90" fmla="*/ 439561 w 1378084"/>
              <a:gd name="connsiteY90" fmla="*/ 65002 h 1790285"/>
              <a:gd name="connsiteX91" fmla="*/ 402619 w 1378084"/>
              <a:gd name="connsiteY91" fmla="*/ 94222 h 1790285"/>
              <a:gd name="connsiteX92" fmla="*/ 332186 w 1378084"/>
              <a:gd name="connsiteY92" fmla="*/ 145925 h 1790285"/>
              <a:gd name="connsiteX0" fmla="*/ 332186 w 1378084"/>
              <a:gd name="connsiteY0" fmla="*/ 145925 h 1790285"/>
              <a:gd name="connsiteX1" fmla="*/ 295735 w 1378084"/>
              <a:gd name="connsiteY1" fmla="*/ 187309 h 1790285"/>
              <a:gd name="connsiteX2" fmla="*/ 251995 w 1378084"/>
              <a:gd name="connsiteY2" fmla="*/ 233974 h 1790285"/>
              <a:gd name="connsiteX3" fmla="*/ 234065 w 1378084"/>
              <a:gd name="connsiteY3" fmla="*/ 251661 h 1790285"/>
              <a:gd name="connsiteX4" fmla="*/ 188158 w 1378084"/>
              <a:gd name="connsiteY4" fmla="*/ 303851 h 1790285"/>
              <a:gd name="connsiteX5" fmla="*/ 175253 w 1378084"/>
              <a:gd name="connsiteY5" fmla="*/ 332345 h 1790285"/>
              <a:gd name="connsiteX6" fmla="*/ 155650 w 1378084"/>
              <a:gd name="connsiteY6" fmla="*/ 348190 h 1790285"/>
              <a:gd name="connsiteX7" fmla="*/ 141660 w 1378084"/>
              <a:gd name="connsiteY7" fmla="*/ 373243 h 1790285"/>
              <a:gd name="connsiteX8" fmla="*/ 120382 w 1378084"/>
              <a:gd name="connsiteY8" fmla="*/ 396453 h 1790285"/>
              <a:gd name="connsiteX9" fmla="*/ 104718 w 1378084"/>
              <a:gd name="connsiteY9" fmla="*/ 425189 h 1790285"/>
              <a:gd name="connsiteX10" fmla="*/ 78907 w 1378084"/>
              <a:gd name="connsiteY10" fmla="*/ 482660 h 1790285"/>
              <a:gd name="connsiteX11" fmla="*/ 66002 w 1378084"/>
              <a:gd name="connsiteY11" fmla="*/ 507712 h 1790285"/>
              <a:gd name="connsiteX12" fmla="*/ 48071 w 1378084"/>
              <a:gd name="connsiteY12" fmla="*/ 532039 h 1790285"/>
              <a:gd name="connsiteX13" fmla="*/ 8965 w 1378084"/>
              <a:gd name="connsiteY13" fmla="*/ 572452 h 1790285"/>
              <a:gd name="connsiteX14" fmla="*/ 0 w 1378084"/>
              <a:gd name="connsiteY14" fmla="*/ 626241 h 1790285"/>
              <a:gd name="connsiteX15" fmla="*/ 8965 w 1378084"/>
              <a:gd name="connsiteY15" fmla="*/ 814499 h 1790285"/>
              <a:gd name="connsiteX16" fmla="*/ 16847 w 1378084"/>
              <a:gd name="connsiteY16" fmla="*/ 837954 h 1790285"/>
              <a:gd name="connsiteX17" fmla="*/ 27486 w 1378084"/>
              <a:gd name="connsiteY17" fmla="*/ 877495 h 1790285"/>
              <a:gd name="connsiteX18" fmla="*/ 38716 w 1378084"/>
              <a:gd name="connsiteY18" fmla="*/ 920719 h 1790285"/>
              <a:gd name="connsiteX19" fmla="*/ 49357 w 1378084"/>
              <a:gd name="connsiteY19" fmla="*/ 967142 h 1790285"/>
              <a:gd name="connsiteX20" fmla="*/ 67285 w 1378084"/>
              <a:gd name="connsiteY20" fmla="*/ 1031978 h 1790285"/>
              <a:gd name="connsiteX21" fmla="*/ 93588 w 1378084"/>
              <a:gd name="connsiteY21" fmla="*/ 1114259 h 1790285"/>
              <a:gd name="connsiteX22" fmla="*/ 100877 w 1378084"/>
              <a:gd name="connsiteY22" fmla="*/ 1141153 h 1790285"/>
              <a:gd name="connsiteX23" fmla="*/ 121074 w 1378084"/>
              <a:gd name="connsiteY23" fmla="*/ 1227360 h 1790285"/>
              <a:gd name="connsiteX24" fmla="*/ 137328 w 1378084"/>
              <a:gd name="connsiteY24" fmla="*/ 1290356 h 1790285"/>
              <a:gd name="connsiteX25" fmla="*/ 158607 w 1378084"/>
              <a:gd name="connsiteY25" fmla="*/ 1342061 h 1790285"/>
              <a:gd name="connsiteX26" fmla="*/ 197223 w 1378084"/>
              <a:gd name="connsiteY26" fmla="*/ 1442029 h 1790285"/>
              <a:gd name="connsiteX27" fmla="*/ 199489 w 1378084"/>
              <a:gd name="connsiteY27" fmla="*/ 1472606 h 1790285"/>
              <a:gd name="connsiteX28" fmla="*/ 207373 w 1378084"/>
              <a:gd name="connsiteY28" fmla="*/ 1501584 h 1790285"/>
              <a:gd name="connsiteX29" fmla="*/ 214662 w 1378084"/>
              <a:gd name="connsiteY29" fmla="*/ 1522954 h 1790285"/>
              <a:gd name="connsiteX30" fmla="*/ 225893 w 1378084"/>
              <a:gd name="connsiteY30" fmla="*/ 1548249 h 1790285"/>
              <a:gd name="connsiteX31" fmla="*/ 242148 w 1378084"/>
              <a:gd name="connsiteY31" fmla="*/ 1578826 h 1790285"/>
              <a:gd name="connsiteX32" fmla="*/ 261161 w 1378084"/>
              <a:gd name="connsiteY32" fmla="*/ 1614685 h 1790285"/>
              <a:gd name="connsiteX33" fmla="*/ 328446 w 1378084"/>
              <a:gd name="connsiteY33" fmla="*/ 1710340 h 1790285"/>
              <a:gd name="connsiteX34" fmla="*/ 353073 w 1378084"/>
              <a:gd name="connsiteY34" fmla="*/ 1741159 h 1790285"/>
              <a:gd name="connsiteX35" fmla="*/ 388340 w 1378084"/>
              <a:gd name="connsiteY35" fmla="*/ 1759331 h 1790285"/>
              <a:gd name="connsiteX36" fmla="*/ 459467 w 1378084"/>
              <a:gd name="connsiteY36" fmla="*/ 1775176 h 1790285"/>
              <a:gd name="connsiteX37" fmla="*/ 618565 w 1378084"/>
              <a:gd name="connsiteY37" fmla="*/ 1702005 h 1790285"/>
              <a:gd name="connsiteX38" fmla="*/ 645459 w 1378084"/>
              <a:gd name="connsiteY38" fmla="*/ 1693041 h 1790285"/>
              <a:gd name="connsiteX39" fmla="*/ 699247 w 1378084"/>
              <a:gd name="connsiteY39" fmla="*/ 1657182 h 1790285"/>
              <a:gd name="connsiteX40" fmla="*/ 735106 w 1378084"/>
              <a:gd name="connsiteY40" fmla="*/ 1621323 h 1790285"/>
              <a:gd name="connsiteX41" fmla="*/ 762000 w 1378084"/>
              <a:gd name="connsiteY41" fmla="*/ 1603394 h 1790285"/>
              <a:gd name="connsiteX42" fmla="*/ 797859 w 1378084"/>
              <a:gd name="connsiteY42" fmla="*/ 1567535 h 1790285"/>
              <a:gd name="connsiteX43" fmla="*/ 833718 w 1378084"/>
              <a:gd name="connsiteY43" fmla="*/ 1531676 h 1790285"/>
              <a:gd name="connsiteX44" fmla="*/ 851647 w 1378084"/>
              <a:gd name="connsiteY44" fmla="*/ 1513746 h 1790285"/>
              <a:gd name="connsiteX45" fmla="*/ 878541 w 1378084"/>
              <a:gd name="connsiteY45" fmla="*/ 1495817 h 1790285"/>
              <a:gd name="connsiteX46" fmla="*/ 896471 w 1378084"/>
              <a:gd name="connsiteY46" fmla="*/ 1477888 h 1790285"/>
              <a:gd name="connsiteX47" fmla="*/ 932329 w 1378084"/>
              <a:gd name="connsiteY47" fmla="*/ 1459958 h 1790285"/>
              <a:gd name="connsiteX48" fmla="*/ 950259 w 1378084"/>
              <a:gd name="connsiteY48" fmla="*/ 1442029 h 1790285"/>
              <a:gd name="connsiteX49" fmla="*/ 986118 w 1378084"/>
              <a:gd name="connsiteY49" fmla="*/ 1424099 h 1790285"/>
              <a:gd name="connsiteX50" fmla="*/ 1039906 w 1378084"/>
              <a:gd name="connsiteY50" fmla="*/ 1370311 h 1790285"/>
              <a:gd name="connsiteX51" fmla="*/ 1075765 w 1378084"/>
              <a:gd name="connsiteY51" fmla="*/ 1325488 h 1790285"/>
              <a:gd name="connsiteX52" fmla="*/ 1111623 w 1378084"/>
              <a:gd name="connsiteY52" fmla="*/ 1280664 h 1790285"/>
              <a:gd name="connsiteX53" fmla="*/ 1174376 w 1378084"/>
              <a:gd name="connsiteY53" fmla="*/ 1208946 h 1790285"/>
              <a:gd name="connsiteX54" fmla="*/ 1228165 w 1378084"/>
              <a:gd name="connsiteY54" fmla="*/ 1173088 h 1790285"/>
              <a:gd name="connsiteX55" fmla="*/ 1246094 w 1378084"/>
              <a:gd name="connsiteY55" fmla="*/ 1155158 h 1790285"/>
              <a:gd name="connsiteX56" fmla="*/ 1272988 w 1378084"/>
              <a:gd name="connsiteY56" fmla="*/ 1137229 h 1790285"/>
              <a:gd name="connsiteX57" fmla="*/ 1308847 w 1378084"/>
              <a:gd name="connsiteY57" fmla="*/ 1092405 h 1790285"/>
              <a:gd name="connsiteX58" fmla="*/ 1353671 w 1378084"/>
              <a:gd name="connsiteY58" fmla="*/ 1047582 h 1790285"/>
              <a:gd name="connsiteX59" fmla="*/ 1362635 w 1378084"/>
              <a:gd name="connsiteY59" fmla="*/ 1011723 h 1790285"/>
              <a:gd name="connsiteX60" fmla="*/ 1371600 w 1378084"/>
              <a:gd name="connsiteY60" fmla="*/ 984829 h 1790285"/>
              <a:gd name="connsiteX61" fmla="*/ 1342388 w 1378084"/>
              <a:gd name="connsiteY61" fmla="*/ 915703 h 1790285"/>
              <a:gd name="connsiteX62" fmla="*/ 1293818 w 1378084"/>
              <a:gd name="connsiteY62" fmla="*/ 809956 h 1790285"/>
              <a:gd name="connsiteX63" fmla="*/ 1255139 w 1378084"/>
              <a:gd name="connsiteY63" fmla="*/ 752386 h 1790285"/>
              <a:gd name="connsiteX64" fmla="*/ 1202317 w 1378084"/>
              <a:gd name="connsiteY64" fmla="*/ 681858 h 1790285"/>
              <a:gd name="connsiteX65" fmla="*/ 1193352 w 1378084"/>
              <a:gd name="connsiteY65" fmla="*/ 653774 h 1790285"/>
              <a:gd name="connsiteX66" fmla="*/ 1272988 w 1378084"/>
              <a:gd name="connsiteY66" fmla="*/ 545558 h 1790285"/>
              <a:gd name="connsiteX67" fmla="*/ 1255059 w 1378084"/>
              <a:gd name="connsiteY67" fmla="*/ 518664 h 1790285"/>
              <a:gd name="connsiteX68" fmla="*/ 1237129 w 1378084"/>
              <a:gd name="connsiteY68" fmla="*/ 500735 h 1790285"/>
              <a:gd name="connsiteX69" fmla="*/ 1201271 w 1378084"/>
              <a:gd name="connsiteY69" fmla="*/ 446946 h 1790285"/>
              <a:gd name="connsiteX70" fmla="*/ 1165412 w 1378084"/>
              <a:gd name="connsiteY70" fmla="*/ 402123 h 1790285"/>
              <a:gd name="connsiteX71" fmla="*/ 1111623 w 1378084"/>
              <a:gd name="connsiteY71" fmla="*/ 357299 h 1790285"/>
              <a:gd name="connsiteX72" fmla="*/ 1084729 w 1378084"/>
              <a:gd name="connsiteY72" fmla="*/ 330405 h 1790285"/>
              <a:gd name="connsiteX73" fmla="*/ 1057835 w 1378084"/>
              <a:gd name="connsiteY73" fmla="*/ 312476 h 1790285"/>
              <a:gd name="connsiteX74" fmla="*/ 1039906 w 1378084"/>
              <a:gd name="connsiteY74" fmla="*/ 294546 h 1790285"/>
              <a:gd name="connsiteX75" fmla="*/ 986118 w 1378084"/>
              <a:gd name="connsiteY75" fmla="*/ 258688 h 1790285"/>
              <a:gd name="connsiteX76" fmla="*/ 950259 w 1378084"/>
              <a:gd name="connsiteY76" fmla="*/ 231794 h 1790285"/>
              <a:gd name="connsiteX77" fmla="*/ 932329 w 1378084"/>
              <a:gd name="connsiteY77" fmla="*/ 213864 h 1790285"/>
              <a:gd name="connsiteX78" fmla="*/ 905435 w 1378084"/>
              <a:gd name="connsiteY78" fmla="*/ 204899 h 1790285"/>
              <a:gd name="connsiteX79" fmla="*/ 851647 w 1378084"/>
              <a:gd name="connsiteY79" fmla="*/ 169041 h 1790285"/>
              <a:gd name="connsiteX80" fmla="*/ 833718 w 1378084"/>
              <a:gd name="connsiteY80" fmla="*/ 151111 h 1790285"/>
              <a:gd name="connsiteX81" fmla="*/ 797859 w 1378084"/>
              <a:gd name="connsiteY81" fmla="*/ 142146 h 1790285"/>
              <a:gd name="connsiteX82" fmla="*/ 735106 w 1378084"/>
              <a:gd name="connsiteY82" fmla="*/ 115252 h 1790285"/>
              <a:gd name="connsiteX83" fmla="*/ 717176 w 1378084"/>
              <a:gd name="connsiteY83" fmla="*/ 97323 h 1790285"/>
              <a:gd name="connsiteX84" fmla="*/ 681318 w 1378084"/>
              <a:gd name="connsiteY84" fmla="*/ 79394 h 1790285"/>
              <a:gd name="connsiteX85" fmla="*/ 663388 w 1378084"/>
              <a:gd name="connsiteY85" fmla="*/ 61464 h 1790285"/>
              <a:gd name="connsiteX86" fmla="*/ 636494 w 1378084"/>
              <a:gd name="connsiteY86" fmla="*/ 43535 h 1790285"/>
              <a:gd name="connsiteX87" fmla="*/ 618565 w 1378084"/>
              <a:gd name="connsiteY87" fmla="*/ 25605 h 1790285"/>
              <a:gd name="connsiteX88" fmla="*/ 591671 w 1378084"/>
              <a:gd name="connsiteY88" fmla="*/ 7676 h 1790285"/>
              <a:gd name="connsiteX89" fmla="*/ 542906 w 1378084"/>
              <a:gd name="connsiteY89" fmla="*/ 15525 h 1790285"/>
              <a:gd name="connsiteX90" fmla="*/ 439561 w 1378084"/>
              <a:gd name="connsiteY90" fmla="*/ 65002 h 1790285"/>
              <a:gd name="connsiteX91" fmla="*/ 402619 w 1378084"/>
              <a:gd name="connsiteY91" fmla="*/ 94222 h 1790285"/>
              <a:gd name="connsiteX92" fmla="*/ 332186 w 1378084"/>
              <a:gd name="connsiteY92" fmla="*/ 145925 h 1790285"/>
              <a:gd name="connsiteX0" fmla="*/ 332186 w 1378084"/>
              <a:gd name="connsiteY0" fmla="*/ 145925 h 1790285"/>
              <a:gd name="connsiteX1" fmla="*/ 295735 w 1378084"/>
              <a:gd name="connsiteY1" fmla="*/ 187309 h 1790285"/>
              <a:gd name="connsiteX2" fmla="*/ 251995 w 1378084"/>
              <a:gd name="connsiteY2" fmla="*/ 233974 h 1790285"/>
              <a:gd name="connsiteX3" fmla="*/ 234065 w 1378084"/>
              <a:gd name="connsiteY3" fmla="*/ 251661 h 1790285"/>
              <a:gd name="connsiteX4" fmla="*/ 188158 w 1378084"/>
              <a:gd name="connsiteY4" fmla="*/ 303851 h 1790285"/>
              <a:gd name="connsiteX5" fmla="*/ 175253 w 1378084"/>
              <a:gd name="connsiteY5" fmla="*/ 332345 h 1790285"/>
              <a:gd name="connsiteX6" fmla="*/ 155650 w 1378084"/>
              <a:gd name="connsiteY6" fmla="*/ 348190 h 1790285"/>
              <a:gd name="connsiteX7" fmla="*/ 141660 w 1378084"/>
              <a:gd name="connsiteY7" fmla="*/ 373243 h 1790285"/>
              <a:gd name="connsiteX8" fmla="*/ 120382 w 1378084"/>
              <a:gd name="connsiteY8" fmla="*/ 396453 h 1790285"/>
              <a:gd name="connsiteX9" fmla="*/ 104718 w 1378084"/>
              <a:gd name="connsiteY9" fmla="*/ 425189 h 1790285"/>
              <a:gd name="connsiteX10" fmla="*/ 78907 w 1378084"/>
              <a:gd name="connsiteY10" fmla="*/ 482660 h 1790285"/>
              <a:gd name="connsiteX11" fmla="*/ 66002 w 1378084"/>
              <a:gd name="connsiteY11" fmla="*/ 507712 h 1790285"/>
              <a:gd name="connsiteX12" fmla="*/ 48071 w 1378084"/>
              <a:gd name="connsiteY12" fmla="*/ 532039 h 1790285"/>
              <a:gd name="connsiteX13" fmla="*/ 8965 w 1378084"/>
              <a:gd name="connsiteY13" fmla="*/ 572452 h 1790285"/>
              <a:gd name="connsiteX14" fmla="*/ 0 w 1378084"/>
              <a:gd name="connsiteY14" fmla="*/ 626241 h 1790285"/>
              <a:gd name="connsiteX15" fmla="*/ 8965 w 1378084"/>
              <a:gd name="connsiteY15" fmla="*/ 814499 h 1790285"/>
              <a:gd name="connsiteX16" fmla="*/ 16847 w 1378084"/>
              <a:gd name="connsiteY16" fmla="*/ 837954 h 1790285"/>
              <a:gd name="connsiteX17" fmla="*/ 27486 w 1378084"/>
              <a:gd name="connsiteY17" fmla="*/ 877495 h 1790285"/>
              <a:gd name="connsiteX18" fmla="*/ 38716 w 1378084"/>
              <a:gd name="connsiteY18" fmla="*/ 920719 h 1790285"/>
              <a:gd name="connsiteX19" fmla="*/ 49357 w 1378084"/>
              <a:gd name="connsiteY19" fmla="*/ 967142 h 1790285"/>
              <a:gd name="connsiteX20" fmla="*/ 67285 w 1378084"/>
              <a:gd name="connsiteY20" fmla="*/ 1031978 h 1790285"/>
              <a:gd name="connsiteX21" fmla="*/ 93588 w 1378084"/>
              <a:gd name="connsiteY21" fmla="*/ 1114259 h 1790285"/>
              <a:gd name="connsiteX22" fmla="*/ 100877 w 1378084"/>
              <a:gd name="connsiteY22" fmla="*/ 1141153 h 1790285"/>
              <a:gd name="connsiteX23" fmla="*/ 121074 w 1378084"/>
              <a:gd name="connsiteY23" fmla="*/ 1227360 h 1790285"/>
              <a:gd name="connsiteX24" fmla="*/ 137328 w 1378084"/>
              <a:gd name="connsiteY24" fmla="*/ 1290356 h 1790285"/>
              <a:gd name="connsiteX25" fmla="*/ 158607 w 1378084"/>
              <a:gd name="connsiteY25" fmla="*/ 1342061 h 1790285"/>
              <a:gd name="connsiteX26" fmla="*/ 197223 w 1378084"/>
              <a:gd name="connsiteY26" fmla="*/ 1442029 h 1790285"/>
              <a:gd name="connsiteX27" fmla="*/ 199489 w 1378084"/>
              <a:gd name="connsiteY27" fmla="*/ 1472606 h 1790285"/>
              <a:gd name="connsiteX28" fmla="*/ 207373 w 1378084"/>
              <a:gd name="connsiteY28" fmla="*/ 1501584 h 1790285"/>
              <a:gd name="connsiteX29" fmla="*/ 214662 w 1378084"/>
              <a:gd name="connsiteY29" fmla="*/ 1522954 h 1790285"/>
              <a:gd name="connsiteX30" fmla="*/ 225893 w 1378084"/>
              <a:gd name="connsiteY30" fmla="*/ 1548249 h 1790285"/>
              <a:gd name="connsiteX31" fmla="*/ 242148 w 1378084"/>
              <a:gd name="connsiteY31" fmla="*/ 1578826 h 1790285"/>
              <a:gd name="connsiteX32" fmla="*/ 261161 w 1378084"/>
              <a:gd name="connsiteY32" fmla="*/ 1614685 h 1790285"/>
              <a:gd name="connsiteX33" fmla="*/ 328446 w 1378084"/>
              <a:gd name="connsiteY33" fmla="*/ 1710340 h 1790285"/>
              <a:gd name="connsiteX34" fmla="*/ 353073 w 1378084"/>
              <a:gd name="connsiteY34" fmla="*/ 1741159 h 1790285"/>
              <a:gd name="connsiteX35" fmla="*/ 388340 w 1378084"/>
              <a:gd name="connsiteY35" fmla="*/ 1759331 h 1790285"/>
              <a:gd name="connsiteX36" fmla="*/ 459467 w 1378084"/>
              <a:gd name="connsiteY36" fmla="*/ 1775176 h 1790285"/>
              <a:gd name="connsiteX37" fmla="*/ 618565 w 1378084"/>
              <a:gd name="connsiteY37" fmla="*/ 1702005 h 1790285"/>
              <a:gd name="connsiteX38" fmla="*/ 645459 w 1378084"/>
              <a:gd name="connsiteY38" fmla="*/ 1693041 h 1790285"/>
              <a:gd name="connsiteX39" fmla="*/ 699247 w 1378084"/>
              <a:gd name="connsiteY39" fmla="*/ 1657182 h 1790285"/>
              <a:gd name="connsiteX40" fmla="*/ 735106 w 1378084"/>
              <a:gd name="connsiteY40" fmla="*/ 1621323 h 1790285"/>
              <a:gd name="connsiteX41" fmla="*/ 762000 w 1378084"/>
              <a:gd name="connsiteY41" fmla="*/ 1603394 h 1790285"/>
              <a:gd name="connsiteX42" fmla="*/ 797859 w 1378084"/>
              <a:gd name="connsiteY42" fmla="*/ 1567535 h 1790285"/>
              <a:gd name="connsiteX43" fmla="*/ 833718 w 1378084"/>
              <a:gd name="connsiteY43" fmla="*/ 1531676 h 1790285"/>
              <a:gd name="connsiteX44" fmla="*/ 851647 w 1378084"/>
              <a:gd name="connsiteY44" fmla="*/ 1513746 h 1790285"/>
              <a:gd name="connsiteX45" fmla="*/ 878541 w 1378084"/>
              <a:gd name="connsiteY45" fmla="*/ 1495817 h 1790285"/>
              <a:gd name="connsiteX46" fmla="*/ 896471 w 1378084"/>
              <a:gd name="connsiteY46" fmla="*/ 1477888 h 1790285"/>
              <a:gd name="connsiteX47" fmla="*/ 932329 w 1378084"/>
              <a:gd name="connsiteY47" fmla="*/ 1459958 h 1790285"/>
              <a:gd name="connsiteX48" fmla="*/ 950259 w 1378084"/>
              <a:gd name="connsiteY48" fmla="*/ 1442029 h 1790285"/>
              <a:gd name="connsiteX49" fmla="*/ 986118 w 1378084"/>
              <a:gd name="connsiteY49" fmla="*/ 1424099 h 1790285"/>
              <a:gd name="connsiteX50" fmla="*/ 1039906 w 1378084"/>
              <a:gd name="connsiteY50" fmla="*/ 1370311 h 1790285"/>
              <a:gd name="connsiteX51" fmla="*/ 1075765 w 1378084"/>
              <a:gd name="connsiteY51" fmla="*/ 1325488 h 1790285"/>
              <a:gd name="connsiteX52" fmla="*/ 1111623 w 1378084"/>
              <a:gd name="connsiteY52" fmla="*/ 1280664 h 1790285"/>
              <a:gd name="connsiteX53" fmla="*/ 1174376 w 1378084"/>
              <a:gd name="connsiteY53" fmla="*/ 1208946 h 1790285"/>
              <a:gd name="connsiteX54" fmla="*/ 1228165 w 1378084"/>
              <a:gd name="connsiteY54" fmla="*/ 1173088 h 1790285"/>
              <a:gd name="connsiteX55" fmla="*/ 1246094 w 1378084"/>
              <a:gd name="connsiteY55" fmla="*/ 1155158 h 1790285"/>
              <a:gd name="connsiteX56" fmla="*/ 1272988 w 1378084"/>
              <a:gd name="connsiteY56" fmla="*/ 1137229 h 1790285"/>
              <a:gd name="connsiteX57" fmla="*/ 1308847 w 1378084"/>
              <a:gd name="connsiteY57" fmla="*/ 1092405 h 1790285"/>
              <a:gd name="connsiteX58" fmla="*/ 1353671 w 1378084"/>
              <a:gd name="connsiteY58" fmla="*/ 1047582 h 1790285"/>
              <a:gd name="connsiteX59" fmla="*/ 1362635 w 1378084"/>
              <a:gd name="connsiteY59" fmla="*/ 1011723 h 1790285"/>
              <a:gd name="connsiteX60" fmla="*/ 1371600 w 1378084"/>
              <a:gd name="connsiteY60" fmla="*/ 984829 h 1790285"/>
              <a:gd name="connsiteX61" fmla="*/ 1342388 w 1378084"/>
              <a:gd name="connsiteY61" fmla="*/ 915703 h 1790285"/>
              <a:gd name="connsiteX62" fmla="*/ 1293818 w 1378084"/>
              <a:gd name="connsiteY62" fmla="*/ 809956 h 1790285"/>
              <a:gd name="connsiteX63" fmla="*/ 1255139 w 1378084"/>
              <a:gd name="connsiteY63" fmla="*/ 752386 h 1790285"/>
              <a:gd name="connsiteX64" fmla="*/ 1202317 w 1378084"/>
              <a:gd name="connsiteY64" fmla="*/ 681858 h 1790285"/>
              <a:gd name="connsiteX65" fmla="*/ 1193352 w 1378084"/>
              <a:gd name="connsiteY65" fmla="*/ 653774 h 1790285"/>
              <a:gd name="connsiteX66" fmla="*/ 1166921 w 1378084"/>
              <a:gd name="connsiteY66" fmla="*/ 631088 h 1790285"/>
              <a:gd name="connsiteX67" fmla="*/ 1255059 w 1378084"/>
              <a:gd name="connsiteY67" fmla="*/ 518664 h 1790285"/>
              <a:gd name="connsiteX68" fmla="*/ 1237129 w 1378084"/>
              <a:gd name="connsiteY68" fmla="*/ 500735 h 1790285"/>
              <a:gd name="connsiteX69" fmla="*/ 1201271 w 1378084"/>
              <a:gd name="connsiteY69" fmla="*/ 446946 h 1790285"/>
              <a:gd name="connsiteX70" fmla="*/ 1165412 w 1378084"/>
              <a:gd name="connsiteY70" fmla="*/ 402123 h 1790285"/>
              <a:gd name="connsiteX71" fmla="*/ 1111623 w 1378084"/>
              <a:gd name="connsiteY71" fmla="*/ 357299 h 1790285"/>
              <a:gd name="connsiteX72" fmla="*/ 1084729 w 1378084"/>
              <a:gd name="connsiteY72" fmla="*/ 330405 h 1790285"/>
              <a:gd name="connsiteX73" fmla="*/ 1057835 w 1378084"/>
              <a:gd name="connsiteY73" fmla="*/ 312476 h 1790285"/>
              <a:gd name="connsiteX74" fmla="*/ 1039906 w 1378084"/>
              <a:gd name="connsiteY74" fmla="*/ 294546 h 1790285"/>
              <a:gd name="connsiteX75" fmla="*/ 986118 w 1378084"/>
              <a:gd name="connsiteY75" fmla="*/ 258688 h 1790285"/>
              <a:gd name="connsiteX76" fmla="*/ 950259 w 1378084"/>
              <a:gd name="connsiteY76" fmla="*/ 231794 h 1790285"/>
              <a:gd name="connsiteX77" fmla="*/ 932329 w 1378084"/>
              <a:gd name="connsiteY77" fmla="*/ 213864 h 1790285"/>
              <a:gd name="connsiteX78" fmla="*/ 905435 w 1378084"/>
              <a:gd name="connsiteY78" fmla="*/ 204899 h 1790285"/>
              <a:gd name="connsiteX79" fmla="*/ 851647 w 1378084"/>
              <a:gd name="connsiteY79" fmla="*/ 169041 h 1790285"/>
              <a:gd name="connsiteX80" fmla="*/ 833718 w 1378084"/>
              <a:gd name="connsiteY80" fmla="*/ 151111 h 1790285"/>
              <a:gd name="connsiteX81" fmla="*/ 797859 w 1378084"/>
              <a:gd name="connsiteY81" fmla="*/ 142146 h 1790285"/>
              <a:gd name="connsiteX82" fmla="*/ 735106 w 1378084"/>
              <a:gd name="connsiteY82" fmla="*/ 115252 h 1790285"/>
              <a:gd name="connsiteX83" fmla="*/ 717176 w 1378084"/>
              <a:gd name="connsiteY83" fmla="*/ 97323 h 1790285"/>
              <a:gd name="connsiteX84" fmla="*/ 681318 w 1378084"/>
              <a:gd name="connsiteY84" fmla="*/ 79394 h 1790285"/>
              <a:gd name="connsiteX85" fmla="*/ 663388 w 1378084"/>
              <a:gd name="connsiteY85" fmla="*/ 61464 h 1790285"/>
              <a:gd name="connsiteX86" fmla="*/ 636494 w 1378084"/>
              <a:gd name="connsiteY86" fmla="*/ 43535 h 1790285"/>
              <a:gd name="connsiteX87" fmla="*/ 618565 w 1378084"/>
              <a:gd name="connsiteY87" fmla="*/ 25605 h 1790285"/>
              <a:gd name="connsiteX88" fmla="*/ 591671 w 1378084"/>
              <a:gd name="connsiteY88" fmla="*/ 7676 h 1790285"/>
              <a:gd name="connsiteX89" fmla="*/ 542906 w 1378084"/>
              <a:gd name="connsiteY89" fmla="*/ 15525 h 1790285"/>
              <a:gd name="connsiteX90" fmla="*/ 439561 w 1378084"/>
              <a:gd name="connsiteY90" fmla="*/ 65002 h 1790285"/>
              <a:gd name="connsiteX91" fmla="*/ 402619 w 1378084"/>
              <a:gd name="connsiteY91" fmla="*/ 94222 h 1790285"/>
              <a:gd name="connsiteX92" fmla="*/ 332186 w 1378084"/>
              <a:gd name="connsiteY92" fmla="*/ 145925 h 1790285"/>
              <a:gd name="connsiteX0" fmla="*/ 332186 w 1378084"/>
              <a:gd name="connsiteY0" fmla="*/ 145925 h 1790285"/>
              <a:gd name="connsiteX1" fmla="*/ 295735 w 1378084"/>
              <a:gd name="connsiteY1" fmla="*/ 187309 h 1790285"/>
              <a:gd name="connsiteX2" fmla="*/ 251995 w 1378084"/>
              <a:gd name="connsiteY2" fmla="*/ 233974 h 1790285"/>
              <a:gd name="connsiteX3" fmla="*/ 234065 w 1378084"/>
              <a:gd name="connsiteY3" fmla="*/ 251661 h 1790285"/>
              <a:gd name="connsiteX4" fmla="*/ 188158 w 1378084"/>
              <a:gd name="connsiteY4" fmla="*/ 303851 h 1790285"/>
              <a:gd name="connsiteX5" fmla="*/ 175253 w 1378084"/>
              <a:gd name="connsiteY5" fmla="*/ 332345 h 1790285"/>
              <a:gd name="connsiteX6" fmla="*/ 155650 w 1378084"/>
              <a:gd name="connsiteY6" fmla="*/ 348190 h 1790285"/>
              <a:gd name="connsiteX7" fmla="*/ 141660 w 1378084"/>
              <a:gd name="connsiteY7" fmla="*/ 373243 h 1790285"/>
              <a:gd name="connsiteX8" fmla="*/ 120382 w 1378084"/>
              <a:gd name="connsiteY8" fmla="*/ 396453 h 1790285"/>
              <a:gd name="connsiteX9" fmla="*/ 104718 w 1378084"/>
              <a:gd name="connsiteY9" fmla="*/ 425189 h 1790285"/>
              <a:gd name="connsiteX10" fmla="*/ 78907 w 1378084"/>
              <a:gd name="connsiteY10" fmla="*/ 482660 h 1790285"/>
              <a:gd name="connsiteX11" fmla="*/ 66002 w 1378084"/>
              <a:gd name="connsiteY11" fmla="*/ 507712 h 1790285"/>
              <a:gd name="connsiteX12" fmla="*/ 48071 w 1378084"/>
              <a:gd name="connsiteY12" fmla="*/ 532039 h 1790285"/>
              <a:gd name="connsiteX13" fmla="*/ 8965 w 1378084"/>
              <a:gd name="connsiteY13" fmla="*/ 572452 h 1790285"/>
              <a:gd name="connsiteX14" fmla="*/ 0 w 1378084"/>
              <a:gd name="connsiteY14" fmla="*/ 626241 h 1790285"/>
              <a:gd name="connsiteX15" fmla="*/ 8965 w 1378084"/>
              <a:gd name="connsiteY15" fmla="*/ 814499 h 1790285"/>
              <a:gd name="connsiteX16" fmla="*/ 16847 w 1378084"/>
              <a:gd name="connsiteY16" fmla="*/ 837954 h 1790285"/>
              <a:gd name="connsiteX17" fmla="*/ 27486 w 1378084"/>
              <a:gd name="connsiteY17" fmla="*/ 877495 h 1790285"/>
              <a:gd name="connsiteX18" fmla="*/ 38716 w 1378084"/>
              <a:gd name="connsiteY18" fmla="*/ 920719 h 1790285"/>
              <a:gd name="connsiteX19" fmla="*/ 49357 w 1378084"/>
              <a:gd name="connsiteY19" fmla="*/ 967142 h 1790285"/>
              <a:gd name="connsiteX20" fmla="*/ 67285 w 1378084"/>
              <a:gd name="connsiteY20" fmla="*/ 1031978 h 1790285"/>
              <a:gd name="connsiteX21" fmla="*/ 93588 w 1378084"/>
              <a:gd name="connsiteY21" fmla="*/ 1114259 h 1790285"/>
              <a:gd name="connsiteX22" fmla="*/ 100877 w 1378084"/>
              <a:gd name="connsiteY22" fmla="*/ 1141153 h 1790285"/>
              <a:gd name="connsiteX23" fmla="*/ 121074 w 1378084"/>
              <a:gd name="connsiteY23" fmla="*/ 1227360 h 1790285"/>
              <a:gd name="connsiteX24" fmla="*/ 137328 w 1378084"/>
              <a:gd name="connsiteY24" fmla="*/ 1290356 h 1790285"/>
              <a:gd name="connsiteX25" fmla="*/ 158607 w 1378084"/>
              <a:gd name="connsiteY25" fmla="*/ 1342061 h 1790285"/>
              <a:gd name="connsiteX26" fmla="*/ 197223 w 1378084"/>
              <a:gd name="connsiteY26" fmla="*/ 1442029 h 1790285"/>
              <a:gd name="connsiteX27" fmla="*/ 199489 w 1378084"/>
              <a:gd name="connsiteY27" fmla="*/ 1472606 h 1790285"/>
              <a:gd name="connsiteX28" fmla="*/ 207373 w 1378084"/>
              <a:gd name="connsiteY28" fmla="*/ 1501584 h 1790285"/>
              <a:gd name="connsiteX29" fmla="*/ 214662 w 1378084"/>
              <a:gd name="connsiteY29" fmla="*/ 1522954 h 1790285"/>
              <a:gd name="connsiteX30" fmla="*/ 225893 w 1378084"/>
              <a:gd name="connsiteY30" fmla="*/ 1548249 h 1790285"/>
              <a:gd name="connsiteX31" fmla="*/ 242148 w 1378084"/>
              <a:gd name="connsiteY31" fmla="*/ 1578826 h 1790285"/>
              <a:gd name="connsiteX32" fmla="*/ 261161 w 1378084"/>
              <a:gd name="connsiteY32" fmla="*/ 1614685 h 1790285"/>
              <a:gd name="connsiteX33" fmla="*/ 328446 w 1378084"/>
              <a:gd name="connsiteY33" fmla="*/ 1710340 h 1790285"/>
              <a:gd name="connsiteX34" fmla="*/ 353073 w 1378084"/>
              <a:gd name="connsiteY34" fmla="*/ 1741159 h 1790285"/>
              <a:gd name="connsiteX35" fmla="*/ 388340 w 1378084"/>
              <a:gd name="connsiteY35" fmla="*/ 1759331 h 1790285"/>
              <a:gd name="connsiteX36" fmla="*/ 459467 w 1378084"/>
              <a:gd name="connsiteY36" fmla="*/ 1775176 h 1790285"/>
              <a:gd name="connsiteX37" fmla="*/ 618565 w 1378084"/>
              <a:gd name="connsiteY37" fmla="*/ 1702005 h 1790285"/>
              <a:gd name="connsiteX38" fmla="*/ 645459 w 1378084"/>
              <a:gd name="connsiteY38" fmla="*/ 1693041 h 1790285"/>
              <a:gd name="connsiteX39" fmla="*/ 699247 w 1378084"/>
              <a:gd name="connsiteY39" fmla="*/ 1657182 h 1790285"/>
              <a:gd name="connsiteX40" fmla="*/ 735106 w 1378084"/>
              <a:gd name="connsiteY40" fmla="*/ 1621323 h 1790285"/>
              <a:gd name="connsiteX41" fmla="*/ 762000 w 1378084"/>
              <a:gd name="connsiteY41" fmla="*/ 1603394 h 1790285"/>
              <a:gd name="connsiteX42" fmla="*/ 797859 w 1378084"/>
              <a:gd name="connsiteY42" fmla="*/ 1567535 h 1790285"/>
              <a:gd name="connsiteX43" fmla="*/ 833718 w 1378084"/>
              <a:gd name="connsiteY43" fmla="*/ 1531676 h 1790285"/>
              <a:gd name="connsiteX44" fmla="*/ 851647 w 1378084"/>
              <a:gd name="connsiteY44" fmla="*/ 1513746 h 1790285"/>
              <a:gd name="connsiteX45" fmla="*/ 878541 w 1378084"/>
              <a:gd name="connsiteY45" fmla="*/ 1495817 h 1790285"/>
              <a:gd name="connsiteX46" fmla="*/ 896471 w 1378084"/>
              <a:gd name="connsiteY46" fmla="*/ 1477888 h 1790285"/>
              <a:gd name="connsiteX47" fmla="*/ 932329 w 1378084"/>
              <a:gd name="connsiteY47" fmla="*/ 1459958 h 1790285"/>
              <a:gd name="connsiteX48" fmla="*/ 950259 w 1378084"/>
              <a:gd name="connsiteY48" fmla="*/ 1442029 h 1790285"/>
              <a:gd name="connsiteX49" fmla="*/ 986118 w 1378084"/>
              <a:gd name="connsiteY49" fmla="*/ 1424099 h 1790285"/>
              <a:gd name="connsiteX50" fmla="*/ 1039906 w 1378084"/>
              <a:gd name="connsiteY50" fmla="*/ 1370311 h 1790285"/>
              <a:gd name="connsiteX51" fmla="*/ 1075765 w 1378084"/>
              <a:gd name="connsiteY51" fmla="*/ 1325488 h 1790285"/>
              <a:gd name="connsiteX52" fmla="*/ 1111623 w 1378084"/>
              <a:gd name="connsiteY52" fmla="*/ 1280664 h 1790285"/>
              <a:gd name="connsiteX53" fmla="*/ 1174376 w 1378084"/>
              <a:gd name="connsiteY53" fmla="*/ 1208946 h 1790285"/>
              <a:gd name="connsiteX54" fmla="*/ 1228165 w 1378084"/>
              <a:gd name="connsiteY54" fmla="*/ 1173088 h 1790285"/>
              <a:gd name="connsiteX55" fmla="*/ 1246094 w 1378084"/>
              <a:gd name="connsiteY55" fmla="*/ 1155158 h 1790285"/>
              <a:gd name="connsiteX56" fmla="*/ 1272988 w 1378084"/>
              <a:gd name="connsiteY56" fmla="*/ 1137229 h 1790285"/>
              <a:gd name="connsiteX57" fmla="*/ 1308847 w 1378084"/>
              <a:gd name="connsiteY57" fmla="*/ 1092405 h 1790285"/>
              <a:gd name="connsiteX58" fmla="*/ 1353671 w 1378084"/>
              <a:gd name="connsiteY58" fmla="*/ 1047582 h 1790285"/>
              <a:gd name="connsiteX59" fmla="*/ 1362635 w 1378084"/>
              <a:gd name="connsiteY59" fmla="*/ 1011723 h 1790285"/>
              <a:gd name="connsiteX60" fmla="*/ 1371600 w 1378084"/>
              <a:gd name="connsiteY60" fmla="*/ 984829 h 1790285"/>
              <a:gd name="connsiteX61" fmla="*/ 1342388 w 1378084"/>
              <a:gd name="connsiteY61" fmla="*/ 915703 h 1790285"/>
              <a:gd name="connsiteX62" fmla="*/ 1293818 w 1378084"/>
              <a:gd name="connsiteY62" fmla="*/ 809956 h 1790285"/>
              <a:gd name="connsiteX63" fmla="*/ 1255139 w 1378084"/>
              <a:gd name="connsiteY63" fmla="*/ 752386 h 1790285"/>
              <a:gd name="connsiteX64" fmla="*/ 1202317 w 1378084"/>
              <a:gd name="connsiteY64" fmla="*/ 681858 h 1790285"/>
              <a:gd name="connsiteX65" fmla="*/ 1193352 w 1378084"/>
              <a:gd name="connsiteY65" fmla="*/ 653774 h 1790285"/>
              <a:gd name="connsiteX66" fmla="*/ 1166921 w 1378084"/>
              <a:gd name="connsiteY66" fmla="*/ 631088 h 1790285"/>
              <a:gd name="connsiteX67" fmla="*/ 1139565 w 1378084"/>
              <a:gd name="connsiteY67" fmla="*/ 593827 h 1790285"/>
              <a:gd name="connsiteX68" fmla="*/ 1237129 w 1378084"/>
              <a:gd name="connsiteY68" fmla="*/ 500735 h 1790285"/>
              <a:gd name="connsiteX69" fmla="*/ 1201271 w 1378084"/>
              <a:gd name="connsiteY69" fmla="*/ 446946 h 1790285"/>
              <a:gd name="connsiteX70" fmla="*/ 1165412 w 1378084"/>
              <a:gd name="connsiteY70" fmla="*/ 402123 h 1790285"/>
              <a:gd name="connsiteX71" fmla="*/ 1111623 w 1378084"/>
              <a:gd name="connsiteY71" fmla="*/ 357299 h 1790285"/>
              <a:gd name="connsiteX72" fmla="*/ 1084729 w 1378084"/>
              <a:gd name="connsiteY72" fmla="*/ 330405 h 1790285"/>
              <a:gd name="connsiteX73" fmla="*/ 1057835 w 1378084"/>
              <a:gd name="connsiteY73" fmla="*/ 312476 h 1790285"/>
              <a:gd name="connsiteX74" fmla="*/ 1039906 w 1378084"/>
              <a:gd name="connsiteY74" fmla="*/ 294546 h 1790285"/>
              <a:gd name="connsiteX75" fmla="*/ 986118 w 1378084"/>
              <a:gd name="connsiteY75" fmla="*/ 258688 h 1790285"/>
              <a:gd name="connsiteX76" fmla="*/ 950259 w 1378084"/>
              <a:gd name="connsiteY76" fmla="*/ 231794 h 1790285"/>
              <a:gd name="connsiteX77" fmla="*/ 932329 w 1378084"/>
              <a:gd name="connsiteY77" fmla="*/ 213864 h 1790285"/>
              <a:gd name="connsiteX78" fmla="*/ 905435 w 1378084"/>
              <a:gd name="connsiteY78" fmla="*/ 204899 h 1790285"/>
              <a:gd name="connsiteX79" fmla="*/ 851647 w 1378084"/>
              <a:gd name="connsiteY79" fmla="*/ 169041 h 1790285"/>
              <a:gd name="connsiteX80" fmla="*/ 833718 w 1378084"/>
              <a:gd name="connsiteY80" fmla="*/ 151111 h 1790285"/>
              <a:gd name="connsiteX81" fmla="*/ 797859 w 1378084"/>
              <a:gd name="connsiteY81" fmla="*/ 142146 h 1790285"/>
              <a:gd name="connsiteX82" fmla="*/ 735106 w 1378084"/>
              <a:gd name="connsiteY82" fmla="*/ 115252 h 1790285"/>
              <a:gd name="connsiteX83" fmla="*/ 717176 w 1378084"/>
              <a:gd name="connsiteY83" fmla="*/ 97323 h 1790285"/>
              <a:gd name="connsiteX84" fmla="*/ 681318 w 1378084"/>
              <a:gd name="connsiteY84" fmla="*/ 79394 h 1790285"/>
              <a:gd name="connsiteX85" fmla="*/ 663388 w 1378084"/>
              <a:gd name="connsiteY85" fmla="*/ 61464 h 1790285"/>
              <a:gd name="connsiteX86" fmla="*/ 636494 w 1378084"/>
              <a:gd name="connsiteY86" fmla="*/ 43535 h 1790285"/>
              <a:gd name="connsiteX87" fmla="*/ 618565 w 1378084"/>
              <a:gd name="connsiteY87" fmla="*/ 25605 h 1790285"/>
              <a:gd name="connsiteX88" fmla="*/ 591671 w 1378084"/>
              <a:gd name="connsiteY88" fmla="*/ 7676 h 1790285"/>
              <a:gd name="connsiteX89" fmla="*/ 542906 w 1378084"/>
              <a:gd name="connsiteY89" fmla="*/ 15525 h 1790285"/>
              <a:gd name="connsiteX90" fmla="*/ 439561 w 1378084"/>
              <a:gd name="connsiteY90" fmla="*/ 65002 h 1790285"/>
              <a:gd name="connsiteX91" fmla="*/ 402619 w 1378084"/>
              <a:gd name="connsiteY91" fmla="*/ 94222 h 1790285"/>
              <a:gd name="connsiteX92" fmla="*/ 332186 w 1378084"/>
              <a:gd name="connsiteY92" fmla="*/ 145925 h 1790285"/>
              <a:gd name="connsiteX0" fmla="*/ 332186 w 1378084"/>
              <a:gd name="connsiteY0" fmla="*/ 145925 h 1790285"/>
              <a:gd name="connsiteX1" fmla="*/ 295735 w 1378084"/>
              <a:gd name="connsiteY1" fmla="*/ 187309 h 1790285"/>
              <a:gd name="connsiteX2" fmla="*/ 251995 w 1378084"/>
              <a:gd name="connsiteY2" fmla="*/ 233974 h 1790285"/>
              <a:gd name="connsiteX3" fmla="*/ 234065 w 1378084"/>
              <a:gd name="connsiteY3" fmla="*/ 251661 h 1790285"/>
              <a:gd name="connsiteX4" fmla="*/ 188158 w 1378084"/>
              <a:gd name="connsiteY4" fmla="*/ 303851 h 1790285"/>
              <a:gd name="connsiteX5" fmla="*/ 175253 w 1378084"/>
              <a:gd name="connsiteY5" fmla="*/ 332345 h 1790285"/>
              <a:gd name="connsiteX6" fmla="*/ 155650 w 1378084"/>
              <a:gd name="connsiteY6" fmla="*/ 348190 h 1790285"/>
              <a:gd name="connsiteX7" fmla="*/ 141660 w 1378084"/>
              <a:gd name="connsiteY7" fmla="*/ 373243 h 1790285"/>
              <a:gd name="connsiteX8" fmla="*/ 120382 w 1378084"/>
              <a:gd name="connsiteY8" fmla="*/ 396453 h 1790285"/>
              <a:gd name="connsiteX9" fmla="*/ 104718 w 1378084"/>
              <a:gd name="connsiteY9" fmla="*/ 425189 h 1790285"/>
              <a:gd name="connsiteX10" fmla="*/ 78907 w 1378084"/>
              <a:gd name="connsiteY10" fmla="*/ 482660 h 1790285"/>
              <a:gd name="connsiteX11" fmla="*/ 66002 w 1378084"/>
              <a:gd name="connsiteY11" fmla="*/ 507712 h 1790285"/>
              <a:gd name="connsiteX12" fmla="*/ 48071 w 1378084"/>
              <a:gd name="connsiteY12" fmla="*/ 532039 h 1790285"/>
              <a:gd name="connsiteX13" fmla="*/ 8965 w 1378084"/>
              <a:gd name="connsiteY13" fmla="*/ 572452 h 1790285"/>
              <a:gd name="connsiteX14" fmla="*/ 0 w 1378084"/>
              <a:gd name="connsiteY14" fmla="*/ 626241 h 1790285"/>
              <a:gd name="connsiteX15" fmla="*/ 8965 w 1378084"/>
              <a:gd name="connsiteY15" fmla="*/ 814499 h 1790285"/>
              <a:gd name="connsiteX16" fmla="*/ 16847 w 1378084"/>
              <a:gd name="connsiteY16" fmla="*/ 837954 h 1790285"/>
              <a:gd name="connsiteX17" fmla="*/ 27486 w 1378084"/>
              <a:gd name="connsiteY17" fmla="*/ 877495 h 1790285"/>
              <a:gd name="connsiteX18" fmla="*/ 38716 w 1378084"/>
              <a:gd name="connsiteY18" fmla="*/ 920719 h 1790285"/>
              <a:gd name="connsiteX19" fmla="*/ 49357 w 1378084"/>
              <a:gd name="connsiteY19" fmla="*/ 967142 h 1790285"/>
              <a:gd name="connsiteX20" fmla="*/ 67285 w 1378084"/>
              <a:gd name="connsiteY20" fmla="*/ 1031978 h 1790285"/>
              <a:gd name="connsiteX21" fmla="*/ 93588 w 1378084"/>
              <a:gd name="connsiteY21" fmla="*/ 1114259 h 1790285"/>
              <a:gd name="connsiteX22" fmla="*/ 100877 w 1378084"/>
              <a:gd name="connsiteY22" fmla="*/ 1141153 h 1790285"/>
              <a:gd name="connsiteX23" fmla="*/ 121074 w 1378084"/>
              <a:gd name="connsiteY23" fmla="*/ 1227360 h 1790285"/>
              <a:gd name="connsiteX24" fmla="*/ 137328 w 1378084"/>
              <a:gd name="connsiteY24" fmla="*/ 1290356 h 1790285"/>
              <a:gd name="connsiteX25" fmla="*/ 158607 w 1378084"/>
              <a:gd name="connsiteY25" fmla="*/ 1342061 h 1790285"/>
              <a:gd name="connsiteX26" fmla="*/ 197223 w 1378084"/>
              <a:gd name="connsiteY26" fmla="*/ 1442029 h 1790285"/>
              <a:gd name="connsiteX27" fmla="*/ 199489 w 1378084"/>
              <a:gd name="connsiteY27" fmla="*/ 1472606 h 1790285"/>
              <a:gd name="connsiteX28" fmla="*/ 207373 w 1378084"/>
              <a:gd name="connsiteY28" fmla="*/ 1501584 h 1790285"/>
              <a:gd name="connsiteX29" fmla="*/ 214662 w 1378084"/>
              <a:gd name="connsiteY29" fmla="*/ 1522954 h 1790285"/>
              <a:gd name="connsiteX30" fmla="*/ 225893 w 1378084"/>
              <a:gd name="connsiteY30" fmla="*/ 1548249 h 1790285"/>
              <a:gd name="connsiteX31" fmla="*/ 242148 w 1378084"/>
              <a:gd name="connsiteY31" fmla="*/ 1578826 h 1790285"/>
              <a:gd name="connsiteX32" fmla="*/ 261161 w 1378084"/>
              <a:gd name="connsiteY32" fmla="*/ 1614685 h 1790285"/>
              <a:gd name="connsiteX33" fmla="*/ 328446 w 1378084"/>
              <a:gd name="connsiteY33" fmla="*/ 1710340 h 1790285"/>
              <a:gd name="connsiteX34" fmla="*/ 353073 w 1378084"/>
              <a:gd name="connsiteY34" fmla="*/ 1741159 h 1790285"/>
              <a:gd name="connsiteX35" fmla="*/ 388340 w 1378084"/>
              <a:gd name="connsiteY35" fmla="*/ 1759331 h 1790285"/>
              <a:gd name="connsiteX36" fmla="*/ 459467 w 1378084"/>
              <a:gd name="connsiteY36" fmla="*/ 1775176 h 1790285"/>
              <a:gd name="connsiteX37" fmla="*/ 618565 w 1378084"/>
              <a:gd name="connsiteY37" fmla="*/ 1702005 h 1790285"/>
              <a:gd name="connsiteX38" fmla="*/ 645459 w 1378084"/>
              <a:gd name="connsiteY38" fmla="*/ 1693041 h 1790285"/>
              <a:gd name="connsiteX39" fmla="*/ 699247 w 1378084"/>
              <a:gd name="connsiteY39" fmla="*/ 1657182 h 1790285"/>
              <a:gd name="connsiteX40" fmla="*/ 735106 w 1378084"/>
              <a:gd name="connsiteY40" fmla="*/ 1621323 h 1790285"/>
              <a:gd name="connsiteX41" fmla="*/ 762000 w 1378084"/>
              <a:gd name="connsiteY41" fmla="*/ 1603394 h 1790285"/>
              <a:gd name="connsiteX42" fmla="*/ 797859 w 1378084"/>
              <a:gd name="connsiteY42" fmla="*/ 1567535 h 1790285"/>
              <a:gd name="connsiteX43" fmla="*/ 833718 w 1378084"/>
              <a:gd name="connsiteY43" fmla="*/ 1531676 h 1790285"/>
              <a:gd name="connsiteX44" fmla="*/ 851647 w 1378084"/>
              <a:gd name="connsiteY44" fmla="*/ 1513746 h 1790285"/>
              <a:gd name="connsiteX45" fmla="*/ 878541 w 1378084"/>
              <a:gd name="connsiteY45" fmla="*/ 1495817 h 1790285"/>
              <a:gd name="connsiteX46" fmla="*/ 896471 w 1378084"/>
              <a:gd name="connsiteY46" fmla="*/ 1477888 h 1790285"/>
              <a:gd name="connsiteX47" fmla="*/ 932329 w 1378084"/>
              <a:gd name="connsiteY47" fmla="*/ 1459958 h 1790285"/>
              <a:gd name="connsiteX48" fmla="*/ 950259 w 1378084"/>
              <a:gd name="connsiteY48" fmla="*/ 1442029 h 1790285"/>
              <a:gd name="connsiteX49" fmla="*/ 986118 w 1378084"/>
              <a:gd name="connsiteY49" fmla="*/ 1424099 h 1790285"/>
              <a:gd name="connsiteX50" fmla="*/ 1039906 w 1378084"/>
              <a:gd name="connsiteY50" fmla="*/ 1370311 h 1790285"/>
              <a:gd name="connsiteX51" fmla="*/ 1075765 w 1378084"/>
              <a:gd name="connsiteY51" fmla="*/ 1325488 h 1790285"/>
              <a:gd name="connsiteX52" fmla="*/ 1111623 w 1378084"/>
              <a:gd name="connsiteY52" fmla="*/ 1280664 h 1790285"/>
              <a:gd name="connsiteX53" fmla="*/ 1174376 w 1378084"/>
              <a:gd name="connsiteY53" fmla="*/ 1208946 h 1790285"/>
              <a:gd name="connsiteX54" fmla="*/ 1228165 w 1378084"/>
              <a:gd name="connsiteY54" fmla="*/ 1173088 h 1790285"/>
              <a:gd name="connsiteX55" fmla="*/ 1246094 w 1378084"/>
              <a:gd name="connsiteY55" fmla="*/ 1155158 h 1790285"/>
              <a:gd name="connsiteX56" fmla="*/ 1272988 w 1378084"/>
              <a:gd name="connsiteY56" fmla="*/ 1137229 h 1790285"/>
              <a:gd name="connsiteX57" fmla="*/ 1308847 w 1378084"/>
              <a:gd name="connsiteY57" fmla="*/ 1092405 h 1790285"/>
              <a:gd name="connsiteX58" fmla="*/ 1353671 w 1378084"/>
              <a:gd name="connsiteY58" fmla="*/ 1047582 h 1790285"/>
              <a:gd name="connsiteX59" fmla="*/ 1362635 w 1378084"/>
              <a:gd name="connsiteY59" fmla="*/ 1011723 h 1790285"/>
              <a:gd name="connsiteX60" fmla="*/ 1371600 w 1378084"/>
              <a:gd name="connsiteY60" fmla="*/ 984829 h 1790285"/>
              <a:gd name="connsiteX61" fmla="*/ 1342388 w 1378084"/>
              <a:gd name="connsiteY61" fmla="*/ 915703 h 1790285"/>
              <a:gd name="connsiteX62" fmla="*/ 1293818 w 1378084"/>
              <a:gd name="connsiteY62" fmla="*/ 809956 h 1790285"/>
              <a:gd name="connsiteX63" fmla="*/ 1255139 w 1378084"/>
              <a:gd name="connsiteY63" fmla="*/ 752386 h 1790285"/>
              <a:gd name="connsiteX64" fmla="*/ 1202317 w 1378084"/>
              <a:gd name="connsiteY64" fmla="*/ 681858 h 1790285"/>
              <a:gd name="connsiteX65" fmla="*/ 1193352 w 1378084"/>
              <a:gd name="connsiteY65" fmla="*/ 653774 h 1790285"/>
              <a:gd name="connsiteX66" fmla="*/ 1166921 w 1378084"/>
              <a:gd name="connsiteY66" fmla="*/ 631088 h 1790285"/>
              <a:gd name="connsiteX67" fmla="*/ 1139565 w 1378084"/>
              <a:gd name="connsiteY67" fmla="*/ 593827 h 1790285"/>
              <a:gd name="connsiteX68" fmla="*/ 1133420 w 1378084"/>
              <a:gd name="connsiteY68" fmla="*/ 578490 h 1790285"/>
              <a:gd name="connsiteX69" fmla="*/ 1201271 w 1378084"/>
              <a:gd name="connsiteY69" fmla="*/ 446946 h 1790285"/>
              <a:gd name="connsiteX70" fmla="*/ 1165412 w 1378084"/>
              <a:gd name="connsiteY70" fmla="*/ 402123 h 1790285"/>
              <a:gd name="connsiteX71" fmla="*/ 1111623 w 1378084"/>
              <a:gd name="connsiteY71" fmla="*/ 357299 h 1790285"/>
              <a:gd name="connsiteX72" fmla="*/ 1084729 w 1378084"/>
              <a:gd name="connsiteY72" fmla="*/ 330405 h 1790285"/>
              <a:gd name="connsiteX73" fmla="*/ 1057835 w 1378084"/>
              <a:gd name="connsiteY73" fmla="*/ 312476 h 1790285"/>
              <a:gd name="connsiteX74" fmla="*/ 1039906 w 1378084"/>
              <a:gd name="connsiteY74" fmla="*/ 294546 h 1790285"/>
              <a:gd name="connsiteX75" fmla="*/ 986118 w 1378084"/>
              <a:gd name="connsiteY75" fmla="*/ 258688 h 1790285"/>
              <a:gd name="connsiteX76" fmla="*/ 950259 w 1378084"/>
              <a:gd name="connsiteY76" fmla="*/ 231794 h 1790285"/>
              <a:gd name="connsiteX77" fmla="*/ 932329 w 1378084"/>
              <a:gd name="connsiteY77" fmla="*/ 213864 h 1790285"/>
              <a:gd name="connsiteX78" fmla="*/ 905435 w 1378084"/>
              <a:gd name="connsiteY78" fmla="*/ 204899 h 1790285"/>
              <a:gd name="connsiteX79" fmla="*/ 851647 w 1378084"/>
              <a:gd name="connsiteY79" fmla="*/ 169041 h 1790285"/>
              <a:gd name="connsiteX80" fmla="*/ 833718 w 1378084"/>
              <a:gd name="connsiteY80" fmla="*/ 151111 h 1790285"/>
              <a:gd name="connsiteX81" fmla="*/ 797859 w 1378084"/>
              <a:gd name="connsiteY81" fmla="*/ 142146 h 1790285"/>
              <a:gd name="connsiteX82" fmla="*/ 735106 w 1378084"/>
              <a:gd name="connsiteY82" fmla="*/ 115252 h 1790285"/>
              <a:gd name="connsiteX83" fmla="*/ 717176 w 1378084"/>
              <a:gd name="connsiteY83" fmla="*/ 97323 h 1790285"/>
              <a:gd name="connsiteX84" fmla="*/ 681318 w 1378084"/>
              <a:gd name="connsiteY84" fmla="*/ 79394 h 1790285"/>
              <a:gd name="connsiteX85" fmla="*/ 663388 w 1378084"/>
              <a:gd name="connsiteY85" fmla="*/ 61464 h 1790285"/>
              <a:gd name="connsiteX86" fmla="*/ 636494 w 1378084"/>
              <a:gd name="connsiteY86" fmla="*/ 43535 h 1790285"/>
              <a:gd name="connsiteX87" fmla="*/ 618565 w 1378084"/>
              <a:gd name="connsiteY87" fmla="*/ 25605 h 1790285"/>
              <a:gd name="connsiteX88" fmla="*/ 591671 w 1378084"/>
              <a:gd name="connsiteY88" fmla="*/ 7676 h 1790285"/>
              <a:gd name="connsiteX89" fmla="*/ 542906 w 1378084"/>
              <a:gd name="connsiteY89" fmla="*/ 15525 h 1790285"/>
              <a:gd name="connsiteX90" fmla="*/ 439561 w 1378084"/>
              <a:gd name="connsiteY90" fmla="*/ 65002 h 1790285"/>
              <a:gd name="connsiteX91" fmla="*/ 402619 w 1378084"/>
              <a:gd name="connsiteY91" fmla="*/ 94222 h 1790285"/>
              <a:gd name="connsiteX92" fmla="*/ 332186 w 1378084"/>
              <a:gd name="connsiteY92" fmla="*/ 145925 h 1790285"/>
              <a:gd name="connsiteX0" fmla="*/ 332186 w 1378084"/>
              <a:gd name="connsiteY0" fmla="*/ 145925 h 1790285"/>
              <a:gd name="connsiteX1" fmla="*/ 295735 w 1378084"/>
              <a:gd name="connsiteY1" fmla="*/ 187309 h 1790285"/>
              <a:gd name="connsiteX2" fmla="*/ 251995 w 1378084"/>
              <a:gd name="connsiteY2" fmla="*/ 233974 h 1790285"/>
              <a:gd name="connsiteX3" fmla="*/ 234065 w 1378084"/>
              <a:gd name="connsiteY3" fmla="*/ 251661 h 1790285"/>
              <a:gd name="connsiteX4" fmla="*/ 188158 w 1378084"/>
              <a:gd name="connsiteY4" fmla="*/ 303851 h 1790285"/>
              <a:gd name="connsiteX5" fmla="*/ 175253 w 1378084"/>
              <a:gd name="connsiteY5" fmla="*/ 332345 h 1790285"/>
              <a:gd name="connsiteX6" fmla="*/ 155650 w 1378084"/>
              <a:gd name="connsiteY6" fmla="*/ 348190 h 1790285"/>
              <a:gd name="connsiteX7" fmla="*/ 141660 w 1378084"/>
              <a:gd name="connsiteY7" fmla="*/ 373243 h 1790285"/>
              <a:gd name="connsiteX8" fmla="*/ 120382 w 1378084"/>
              <a:gd name="connsiteY8" fmla="*/ 396453 h 1790285"/>
              <a:gd name="connsiteX9" fmla="*/ 104718 w 1378084"/>
              <a:gd name="connsiteY9" fmla="*/ 425189 h 1790285"/>
              <a:gd name="connsiteX10" fmla="*/ 78907 w 1378084"/>
              <a:gd name="connsiteY10" fmla="*/ 482660 h 1790285"/>
              <a:gd name="connsiteX11" fmla="*/ 66002 w 1378084"/>
              <a:gd name="connsiteY11" fmla="*/ 507712 h 1790285"/>
              <a:gd name="connsiteX12" fmla="*/ 48071 w 1378084"/>
              <a:gd name="connsiteY12" fmla="*/ 532039 h 1790285"/>
              <a:gd name="connsiteX13" fmla="*/ 8965 w 1378084"/>
              <a:gd name="connsiteY13" fmla="*/ 572452 h 1790285"/>
              <a:gd name="connsiteX14" fmla="*/ 0 w 1378084"/>
              <a:gd name="connsiteY14" fmla="*/ 626241 h 1790285"/>
              <a:gd name="connsiteX15" fmla="*/ 8965 w 1378084"/>
              <a:gd name="connsiteY15" fmla="*/ 814499 h 1790285"/>
              <a:gd name="connsiteX16" fmla="*/ 16847 w 1378084"/>
              <a:gd name="connsiteY16" fmla="*/ 837954 h 1790285"/>
              <a:gd name="connsiteX17" fmla="*/ 27486 w 1378084"/>
              <a:gd name="connsiteY17" fmla="*/ 877495 h 1790285"/>
              <a:gd name="connsiteX18" fmla="*/ 38716 w 1378084"/>
              <a:gd name="connsiteY18" fmla="*/ 920719 h 1790285"/>
              <a:gd name="connsiteX19" fmla="*/ 49357 w 1378084"/>
              <a:gd name="connsiteY19" fmla="*/ 967142 h 1790285"/>
              <a:gd name="connsiteX20" fmla="*/ 67285 w 1378084"/>
              <a:gd name="connsiteY20" fmla="*/ 1031978 h 1790285"/>
              <a:gd name="connsiteX21" fmla="*/ 93588 w 1378084"/>
              <a:gd name="connsiteY21" fmla="*/ 1114259 h 1790285"/>
              <a:gd name="connsiteX22" fmla="*/ 100877 w 1378084"/>
              <a:gd name="connsiteY22" fmla="*/ 1141153 h 1790285"/>
              <a:gd name="connsiteX23" fmla="*/ 121074 w 1378084"/>
              <a:gd name="connsiteY23" fmla="*/ 1227360 h 1790285"/>
              <a:gd name="connsiteX24" fmla="*/ 137328 w 1378084"/>
              <a:gd name="connsiteY24" fmla="*/ 1290356 h 1790285"/>
              <a:gd name="connsiteX25" fmla="*/ 158607 w 1378084"/>
              <a:gd name="connsiteY25" fmla="*/ 1342061 h 1790285"/>
              <a:gd name="connsiteX26" fmla="*/ 197223 w 1378084"/>
              <a:gd name="connsiteY26" fmla="*/ 1442029 h 1790285"/>
              <a:gd name="connsiteX27" fmla="*/ 199489 w 1378084"/>
              <a:gd name="connsiteY27" fmla="*/ 1472606 h 1790285"/>
              <a:gd name="connsiteX28" fmla="*/ 207373 w 1378084"/>
              <a:gd name="connsiteY28" fmla="*/ 1501584 h 1790285"/>
              <a:gd name="connsiteX29" fmla="*/ 214662 w 1378084"/>
              <a:gd name="connsiteY29" fmla="*/ 1522954 h 1790285"/>
              <a:gd name="connsiteX30" fmla="*/ 225893 w 1378084"/>
              <a:gd name="connsiteY30" fmla="*/ 1548249 h 1790285"/>
              <a:gd name="connsiteX31" fmla="*/ 242148 w 1378084"/>
              <a:gd name="connsiteY31" fmla="*/ 1578826 h 1790285"/>
              <a:gd name="connsiteX32" fmla="*/ 261161 w 1378084"/>
              <a:gd name="connsiteY32" fmla="*/ 1614685 h 1790285"/>
              <a:gd name="connsiteX33" fmla="*/ 328446 w 1378084"/>
              <a:gd name="connsiteY33" fmla="*/ 1710340 h 1790285"/>
              <a:gd name="connsiteX34" fmla="*/ 353073 w 1378084"/>
              <a:gd name="connsiteY34" fmla="*/ 1741159 h 1790285"/>
              <a:gd name="connsiteX35" fmla="*/ 388340 w 1378084"/>
              <a:gd name="connsiteY35" fmla="*/ 1759331 h 1790285"/>
              <a:gd name="connsiteX36" fmla="*/ 459467 w 1378084"/>
              <a:gd name="connsiteY36" fmla="*/ 1775176 h 1790285"/>
              <a:gd name="connsiteX37" fmla="*/ 618565 w 1378084"/>
              <a:gd name="connsiteY37" fmla="*/ 1702005 h 1790285"/>
              <a:gd name="connsiteX38" fmla="*/ 645459 w 1378084"/>
              <a:gd name="connsiteY38" fmla="*/ 1693041 h 1790285"/>
              <a:gd name="connsiteX39" fmla="*/ 699247 w 1378084"/>
              <a:gd name="connsiteY39" fmla="*/ 1657182 h 1790285"/>
              <a:gd name="connsiteX40" fmla="*/ 735106 w 1378084"/>
              <a:gd name="connsiteY40" fmla="*/ 1621323 h 1790285"/>
              <a:gd name="connsiteX41" fmla="*/ 762000 w 1378084"/>
              <a:gd name="connsiteY41" fmla="*/ 1603394 h 1790285"/>
              <a:gd name="connsiteX42" fmla="*/ 797859 w 1378084"/>
              <a:gd name="connsiteY42" fmla="*/ 1567535 h 1790285"/>
              <a:gd name="connsiteX43" fmla="*/ 833718 w 1378084"/>
              <a:gd name="connsiteY43" fmla="*/ 1531676 h 1790285"/>
              <a:gd name="connsiteX44" fmla="*/ 851647 w 1378084"/>
              <a:gd name="connsiteY44" fmla="*/ 1513746 h 1790285"/>
              <a:gd name="connsiteX45" fmla="*/ 878541 w 1378084"/>
              <a:gd name="connsiteY45" fmla="*/ 1495817 h 1790285"/>
              <a:gd name="connsiteX46" fmla="*/ 896471 w 1378084"/>
              <a:gd name="connsiteY46" fmla="*/ 1477888 h 1790285"/>
              <a:gd name="connsiteX47" fmla="*/ 932329 w 1378084"/>
              <a:gd name="connsiteY47" fmla="*/ 1459958 h 1790285"/>
              <a:gd name="connsiteX48" fmla="*/ 950259 w 1378084"/>
              <a:gd name="connsiteY48" fmla="*/ 1442029 h 1790285"/>
              <a:gd name="connsiteX49" fmla="*/ 986118 w 1378084"/>
              <a:gd name="connsiteY49" fmla="*/ 1424099 h 1790285"/>
              <a:gd name="connsiteX50" fmla="*/ 1039906 w 1378084"/>
              <a:gd name="connsiteY50" fmla="*/ 1370311 h 1790285"/>
              <a:gd name="connsiteX51" fmla="*/ 1075765 w 1378084"/>
              <a:gd name="connsiteY51" fmla="*/ 1325488 h 1790285"/>
              <a:gd name="connsiteX52" fmla="*/ 1111623 w 1378084"/>
              <a:gd name="connsiteY52" fmla="*/ 1280664 h 1790285"/>
              <a:gd name="connsiteX53" fmla="*/ 1174376 w 1378084"/>
              <a:gd name="connsiteY53" fmla="*/ 1208946 h 1790285"/>
              <a:gd name="connsiteX54" fmla="*/ 1228165 w 1378084"/>
              <a:gd name="connsiteY54" fmla="*/ 1173088 h 1790285"/>
              <a:gd name="connsiteX55" fmla="*/ 1246094 w 1378084"/>
              <a:gd name="connsiteY55" fmla="*/ 1155158 h 1790285"/>
              <a:gd name="connsiteX56" fmla="*/ 1272988 w 1378084"/>
              <a:gd name="connsiteY56" fmla="*/ 1137229 h 1790285"/>
              <a:gd name="connsiteX57" fmla="*/ 1308847 w 1378084"/>
              <a:gd name="connsiteY57" fmla="*/ 1092405 h 1790285"/>
              <a:gd name="connsiteX58" fmla="*/ 1353671 w 1378084"/>
              <a:gd name="connsiteY58" fmla="*/ 1047582 h 1790285"/>
              <a:gd name="connsiteX59" fmla="*/ 1362635 w 1378084"/>
              <a:gd name="connsiteY59" fmla="*/ 1011723 h 1790285"/>
              <a:gd name="connsiteX60" fmla="*/ 1371600 w 1378084"/>
              <a:gd name="connsiteY60" fmla="*/ 984829 h 1790285"/>
              <a:gd name="connsiteX61" fmla="*/ 1342388 w 1378084"/>
              <a:gd name="connsiteY61" fmla="*/ 915703 h 1790285"/>
              <a:gd name="connsiteX62" fmla="*/ 1293818 w 1378084"/>
              <a:gd name="connsiteY62" fmla="*/ 809956 h 1790285"/>
              <a:gd name="connsiteX63" fmla="*/ 1255139 w 1378084"/>
              <a:gd name="connsiteY63" fmla="*/ 752386 h 1790285"/>
              <a:gd name="connsiteX64" fmla="*/ 1202317 w 1378084"/>
              <a:gd name="connsiteY64" fmla="*/ 681858 h 1790285"/>
              <a:gd name="connsiteX65" fmla="*/ 1193352 w 1378084"/>
              <a:gd name="connsiteY65" fmla="*/ 653774 h 1790285"/>
              <a:gd name="connsiteX66" fmla="*/ 1166921 w 1378084"/>
              <a:gd name="connsiteY66" fmla="*/ 631088 h 1790285"/>
              <a:gd name="connsiteX67" fmla="*/ 1139565 w 1378084"/>
              <a:gd name="connsiteY67" fmla="*/ 593827 h 1790285"/>
              <a:gd name="connsiteX68" fmla="*/ 1133420 w 1378084"/>
              <a:gd name="connsiteY68" fmla="*/ 578490 h 1790285"/>
              <a:gd name="connsiteX69" fmla="*/ 1109347 w 1378084"/>
              <a:gd name="connsiteY69" fmla="*/ 553211 h 1790285"/>
              <a:gd name="connsiteX70" fmla="*/ 1165412 w 1378084"/>
              <a:gd name="connsiteY70" fmla="*/ 402123 h 1790285"/>
              <a:gd name="connsiteX71" fmla="*/ 1111623 w 1378084"/>
              <a:gd name="connsiteY71" fmla="*/ 357299 h 1790285"/>
              <a:gd name="connsiteX72" fmla="*/ 1084729 w 1378084"/>
              <a:gd name="connsiteY72" fmla="*/ 330405 h 1790285"/>
              <a:gd name="connsiteX73" fmla="*/ 1057835 w 1378084"/>
              <a:gd name="connsiteY73" fmla="*/ 312476 h 1790285"/>
              <a:gd name="connsiteX74" fmla="*/ 1039906 w 1378084"/>
              <a:gd name="connsiteY74" fmla="*/ 294546 h 1790285"/>
              <a:gd name="connsiteX75" fmla="*/ 986118 w 1378084"/>
              <a:gd name="connsiteY75" fmla="*/ 258688 h 1790285"/>
              <a:gd name="connsiteX76" fmla="*/ 950259 w 1378084"/>
              <a:gd name="connsiteY76" fmla="*/ 231794 h 1790285"/>
              <a:gd name="connsiteX77" fmla="*/ 932329 w 1378084"/>
              <a:gd name="connsiteY77" fmla="*/ 213864 h 1790285"/>
              <a:gd name="connsiteX78" fmla="*/ 905435 w 1378084"/>
              <a:gd name="connsiteY78" fmla="*/ 204899 h 1790285"/>
              <a:gd name="connsiteX79" fmla="*/ 851647 w 1378084"/>
              <a:gd name="connsiteY79" fmla="*/ 169041 h 1790285"/>
              <a:gd name="connsiteX80" fmla="*/ 833718 w 1378084"/>
              <a:gd name="connsiteY80" fmla="*/ 151111 h 1790285"/>
              <a:gd name="connsiteX81" fmla="*/ 797859 w 1378084"/>
              <a:gd name="connsiteY81" fmla="*/ 142146 h 1790285"/>
              <a:gd name="connsiteX82" fmla="*/ 735106 w 1378084"/>
              <a:gd name="connsiteY82" fmla="*/ 115252 h 1790285"/>
              <a:gd name="connsiteX83" fmla="*/ 717176 w 1378084"/>
              <a:gd name="connsiteY83" fmla="*/ 97323 h 1790285"/>
              <a:gd name="connsiteX84" fmla="*/ 681318 w 1378084"/>
              <a:gd name="connsiteY84" fmla="*/ 79394 h 1790285"/>
              <a:gd name="connsiteX85" fmla="*/ 663388 w 1378084"/>
              <a:gd name="connsiteY85" fmla="*/ 61464 h 1790285"/>
              <a:gd name="connsiteX86" fmla="*/ 636494 w 1378084"/>
              <a:gd name="connsiteY86" fmla="*/ 43535 h 1790285"/>
              <a:gd name="connsiteX87" fmla="*/ 618565 w 1378084"/>
              <a:gd name="connsiteY87" fmla="*/ 25605 h 1790285"/>
              <a:gd name="connsiteX88" fmla="*/ 591671 w 1378084"/>
              <a:gd name="connsiteY88" fmla="*/ 7676 h 1790285"/>
              <a:gd name="connsiteX89" fmla="*/ 542906 w 1378084"/>
              <a:gd name="connsiteY89" fmla="*/ 15525 h 1790285"/>
              <a:gd name="connsiteX90" fmla="*/ 439561 w 1378084"/>
              <a:gd name="connsiteY90" fmla="*/ 65002 h 1790285"/>
              <a:gd name="connsiteX91" fmla="*/ 402619 w 1378084"/>
              <a:gd name="connsiteY91" fmla="*/ 94222 h 1790285"/>
              <a:gd name="connsiteX92" fmla="*/ 332186 w 1378084"/>
              <a:gd name="connsiteY92" fmla="*/ 145925 h 1790285"/>
              <a:gd name="connsiteX0" fmla="*/ 332186 w 1378084"/>
              <a:gd name="connsiteY0" fmla="*/ 145925 h 1790285"/>
              <a:gd name="connsiteX1" fmla="*/ 295735 w 1378084"/>
              <a:gd name="connsiteY1" fmla="*/ 187309 h 1790285"/>
              <a:gd name="connsiteX2" fmla="*/ 251995 w 1378084"/>
              <a:gd name="connsiteY2" fmla="*/ 233974 h 1790285"/>
              <a:gd name="connsiteX3" fmla="*/ 234065 w 1378084"/>
              <a:gd name="connsiteY3" fmla="*/ 251661 h 1790285"/>
              <a:gd name="connsiteX4" fmla="*/ 188158 w 1378084"/>
              <a:gd name="connsiteY4" fmla="*/ 303851 h 1790285"/>
              <a:gd name="connsiteX5" fmla="*/ 175253 w 1378084"/>
              <a:gd name="connsiteY5" fmla="*/ 332345 h 1790285"/>
              <a:gd name="connsiteX6" fmla="*/ 155650 w 1378084"/>
              <a:gd name="connsiteY6" fmla="*/ 348190 h 1790285"/>
              <a:gd name="connsiteX7" fmla="*/ 141660 w 1378084"/>
              <a:gd name="connsiteY7" fmla="*/ 373243 h 1790285"/>
              <a:gd name="connsiteX8" fmla="*/ 120382 w 1378084"/>
              <a:gd name="connsiteY8" fmla="*/ 396453 h 1790285"/>
              <a:gd name="connsiteX9" fmla="*/ 104718 w 1378084"/>
              <a:gd name="connsiteY9" fmla="*/ 425189 h 1790285"/>
              <a:gd name="connsiteX10" fmla="*/ 78907 w 1378084"/>
              <a:gd name="connsiteY10" fmla="*/ 482660 h 1790285"/>
              <a:gd name="connsiteX11" fmla="*/ 66002 w 1378084"/>
              <a:gd name="connsiteY11" fmla="*/ 507712 h 1790285"/>
              <a:gd name="connsiteX12" fmla="*/ 48071 w 1378084"/>
              <a:gd name="connsiteY12" fmla="*/ 532039 h 1790285"/>
              <a:gd name="connsiteX13" fmla="*/ 8965 w 1378084"/>
              <a:gd name="connsiteY13" fmla="*/ 572452 h 1790285"/>
              <a:gd name="connsiteX14" fmla="*/ 0 w 1378084"/>
              <a:gd name="connsiteY14" fmla="*/ 626241 h 1790285"/>
              <a:gd name="connsiteX15" fmla="*/ 8965 w 1378084"/>
              <a:gd name="connsiteY15" fmla="*/ 814499 h 1790285"/>
              <a:gd name="connsiteX16" fmla="*/ 16847 w 1378084"/>
              <a:gd name="connsiteY16" fmla="*/ 837954 h 1790285"/>
              <a:gd name="connsiteX17" fmla="*/ 27486 w 1378084"/>
              <a:gd name="connsiteY17" fmla="*/ 877495 h 1790285"/>
              <a:gd name="connsiteX18" fmla="*/ 38716 w 1378084"/>
              <a:gd name="connsiteY18" fmla="*/ 920719 h 1790285"/>
              <a:gd name="connsiteX19" fmla="*/ 49357 w 1378084"/>
              <a:gd name="connsiteY19" fmla="*/ 967142 h 1790285"/>
              <a:gd name="connsiteX20" fmla="*/ 67285 w 1378084"/>
              <a:gd name="connsiteY20" fmla="*/ 1031978 h 1790285"/>
              <a:gd name="connsiteX21" fmla="*/ 93588 w 1378084"/>
              <a:gd name="connsiteY21" fmla="*/ 1114259 h 1790285"/>
              <a:gd name="connsiteX22" fmla="*/ 100877 w 1378084"/>
              <a:gd name="connsiteY22" fmla="*/ 1141153 h 1790285"/>
              <a:gd name="connsiteX23" fmla="*/ 121074 w 1378084"/>
              <a:gd name="connsiteY23" fmla="*/ 1227360 h 1790285"/>
              <a:gd name="connsiteX24" fmla="*/ 137328 w 1378084"/>
              <a:gd name="connsiteY24" fmla="*/ 1290356 h 1790285"/>
              <a:gd name="connsiteX25" fmla="*/ 158607 w 1378084"/>
              <a:gd name="connsiteY25" fmla="*/ 1342061 h 1790285"/>
              <a:gd name="connsiteX26" fmla="*/ 197223 w 1378084"/>
              <a:gd name="connsiteY26" fmla="*/ 1442029 h 1790285"/>
              <a:gd name="connsiteX27" fmla="*/ 199489 w 1378084"/>
              <a:gd name="connsiteY27" fmla="*/ 1472606 h 1790285"/>
              <a:gd name="connsiteX28" fmla="*/ 207373 w 1378084"/>
              <a:gd name="connsiteY28" fmla="*/ 1501584 h 1790285"/>
              <a:gd name="connsiteX29" fmla="*/ 214662 w 1378084"/>
              <a:gd name="connsiteY29" fmla="*/ 1522954 h 1790285"/>
              <a:gd name="connsiteX30" fmla="*/ 225893 w 1378084"/>
              <a:gd name="connsiteY30" fmla="*/ 1548249 h 1790285"/>
              <a:gd name="connsiteX31" fmla="*/ 242148 w 1378084"/>
              <a:gd name="connsiteY31" fmla="*/ 1578826 h 1790285"/>
              <a:gd name="connsiteX32" fmla="*/ 261161 w 1378084"/>
              <a:gd name="connsiteY32" fmla="*/ 1614685 h 1790285"/>
              <a:gd name="connsiteX33" fmla="*/ 328446 w 1378084"/>
              <a:gd name="connsiteY33" fmla="*/ 1710340 h 1790285"/>
              <a:gd name="connsiteX34" fmla="*/ 353073 w 1378084"/>
              <a:gd name="connsiteY34" fmla="*/ 1741159 h 1790285"/>
              <a:gd name="connsiteX35" fmla="*/ 388340 w 1378084"/>
              <a:gd name="connsiteY35" fmla="*/ 1759331 h 1790285"/>
              <a:gd name="connsiteX36" fmla="*/ 459467 w 1378084"/>
              <a:gd name="connsiteY36" fmla="*/ 1775176 h 1790285"/>
              <a:gd name="connsiteX37" fmla="*/ 618565 w 1378084"/>
              <a:gd name="connsiteY37" fmla="*/ 1702005 h 1790285"/>
              <a:gd name="connsiteX38" fmla="*/ 645459 w 1378084"/>
              <a:gd name="connsiteY38" fmla="*/ 1693041 h 1790285"/>
              <a:gd name="connsiteX39" fmla="*/ 699247 w 1378084"/>
              <a:gd name="connsiteY39" fmla="*/ 1657182 h 1790285"/>
              <a:gd name="connsiteX40" fmla="*/ 735106 w 1378084"/>
              <a:gd name="connsiteY40" fmla="*/ 1621323 h 1790285"/>
              <a:gd name="connsiteX41" fmla="*/ 762000 w 1378084"/>
              <a:gd name="connsiteY41" fmla="*/ 1603394 h 1790285"/>
              <a:gd name="connsiteX42" fmla="*/ 797859 w 1378084"/>
              <a:gd name="connsiteY42" fmla="*/ 1567535 h 1790285"/>
              <a:gd name="connsiteX43" fmla="*/ 833718 w 1378084"/>
              <a:gd name="connsiteY43" fmla="*/ 1531676 h 1790285"/>
              <a:gd name="connsiteX44" fmla="*/ 851647 w 1378084"/>
              <a:gd name="connsiteY44" fmla="*/ 1513746 h 1790285"/>
              <a:gd name="connsiteX45" fmla="*/ 878541 w 1378084"/>
              <a:gd name="connsiteY45" fmla="*/ 1495817 h 1790285"/>
              <a:gd name="connsiteX46" fmla="*/ 896471 w 1378084"/>
              <a:gd name="connsiteY46" fmla="*/ 1477888 h 1790285"/>
              <a:gd name="connsiteX47" fmla="*/ 932329 w 1378084"/>
              <a:gd name="connsiteY47" fmla="*/ 1459958 h 1790285"/>
              <a:gd name="connsiteX48" fmla="*/ 950259 w 1378084"/>
              <a:gd name="connsiteY48" fmla="*/ 1442029 h 1790285"/>
              <a:gd name="connsiteX49" fmla="*/ 986118 w 1378084"/>
              <a:gd name="connsiteY49" fmla="*/ 1424099 h 1790285"/>
              <a:gd name="connsiteX50" fmla="*/ 1039906 w 1378084"/>
              <a:gd name="connsiteY50" fmla="*/ 1370311 h 1790285"/>
              <a:gd name="connsiteX51" fmla="*/ 1075765 w 1378084"/>
              <a:gd name="connsiteY51" fmla="*/ 1325488 h 1790285"/>
              <a:gd name="connsiteX52" fmla="*/ 1111623 w 1378084"/>
              <a:gd name="connsiteY52" fmla="*/ 1280664 h 1790285"/>
              <a:gd name="connsiteX53" fmla="*/ 1174376 w 1378084"/>
              <a:gd name="connsiteY53" fmla="*/ 1208946 h 1790285"/>
              <a:gd name="connsiteX54" fmla="*/ 1228165 w 1378084"/>
              <a:gd name="connsiteY54" fmla="*/ 1173088 h 1790285"/>
              <a:gd name="connsiteX55" fmla="*/ 1246094 w 1378084"/>
              <a:gd name="connsiteY55" fmla="*/ 1155158 h 1790285"/>
              <a:gd name="connsiteX56" fmla="*/ 1272988 w 1378084"/>
              <a:gd name="connsiteY56" fmla="*/ 1137229 h 1790285"/>
              <a:gd name="connsiteX57" fmla="*/ 1308847 w 1378084"/>
              <a:gd name="connsiteY57" fmla="*/ 1092405 h 1790285"/>
              <a:gd name="connsiteX58" fmla="*/ 1353671 w 1378084"/>
              <a:gd name="connsiteY58" fmla="*/ 1047582 h 1790285"/>
              <a:gd name="connsiteX59" fmla="*/ 1362635 w 1378084"/>
              <a:gd name="connsiteY59" fmla="*/ 1011723 h 1790285"/>
              <a:gd name="connsiteX60" fmla="*/ 1371600 w 1378084"/>
              <a:gd name="connsiteY60" fmla="*/ 984829 h 1790285"/>
              <a:gd name="connsiteX61" fmla="*/ 1342388 w 1378084"/>
              <a:gd name="connsiteY61" fmla="*/ 915703 h 1790285"/>
              <a:gd name="connsiteX62" fmla="*/ 1293818 w 1378084"/>
              <a:gd name="connsiteY62" fmla="*/ 809956 h 1790285"/>
              <a:gd name="connsiteX63" fmla="*/ 1255139 w 1378084"/>
              <a:gd name="connsiteY63" fmla="*/ 752386 h 1790285"/>
              <a:gd name="connsiteX64" fmla="*/ 1202317 w 1378084"/>
              <a:gd name="connsiteY64" fmla="*/ 681858 h 1790285"/>
              <a:gd name="connsiteX65" fmla="*/ 1193352 w 1378084"/>
              <a:gd name="connsiteY65" fmla="*/ 653774 h 1790285"/>
              <a:gd name="connsiteX66" fmla="*/ 1166921 w 1378084"/>
              <a:gd name="connsiteY66" fmla="*/ 631088 h 1790285"/>
              <a:gd name="connsiteX67" fmla="*/ 1139565 w 1378084"/>
              <a:gd name="connsiteY67" fmla="*/ 593827 h 1790285"/>
              <a:gd name="connsiteX68" fmla="*/ 1133420 w 1378084"/>
              <a:gd name="connsiteY68" fmla="*/ 578490 h 1790285"/>
              <a:gd name="connsiteX69" fmla="*/ 1109347 w 1378084"/>
              <a:gd name="connsiteY69" fmla="*/ 553211 h 1790285"/>
              <a:gd name="connsiteX70" fmla="*/ 1075846 w 1378084"/>
              <a:gd name="connsiteY70" fmla="*/ 516163 h 1790285"/>
              <a:gd name="connsiteX71" fmla="*/ 1111623 w 1378084"/>
              <a:gd name="connsiteY71" fmla="*/ 357299 h 1790285"/>
              <a:gd name="connsiteX72" fmla="*/ 1084729 w 1378084"/>
              <a:gd name="connsiteY72" fmla="*/ 330405 h 1790285"/>
              <a:gd name="connsiteX73" fmla="*/ 1057835 w 1378084"/>
              <a:gd name="connsiteY73" fmla="*/ 312476 h 1790285"/>
              <a:gd name="connsiteX74" fmla="*/ 1039906 w 1378084"/>
              <a:gd name="connsiteY74" fmla="*/ 294546 h 1790285"/>
              <a:gd name="connsiteX75" fmla="*/ 986118 w 1378084"/>
              <a:gd name="connsiteY75" fmla="*/ 258688 h 1790285"/>
              <a:gd name="connsiteX76" fmla="*/ 950259 w 1378084"/>
              <a:gd name="connsiteY76" fmla="*/ 231794 h 1790285"/>
              <a:gd name="connsiteX77" fmla="*/ 932329 w 1378084"/>
              <a:gd name="connsiteY77" fmla="*/ 213864 h 1790285"/>
              <a:gd name="connsiteX78" fmla="*/ 905435 w 1378084"/>
              <a:gd name="connsiteY78" fmla="*/ 204899 h 1790285"/>
              <a:gd name="connsiteX79" fmla="*/ 851647 w 1378084"/>
              <a:gd name="connsiteY79" fmla="*/ 169041 h 1790285"/>
              <a:gd name="connsiteX80" fmla="*/ 833718 w 1378084"/>
              <a:gd name="connsiteY80" fmla="*/ 151111 h 1790285"/>
              <a:gd name="connsiteX81" fmla="*/ 797859 w 1378084"/>
              <a:gd name="connsiteY81" fmla="*/ 142146 h 1790285"/>
              <a:gd name="connsiteX82" fmla="*/ 735106 w 1378084"/>
              <a:gd name="connsiteY82" fmla="*/ 115252 h 1790285"/>
              <a:gd name="connsiteX83" fmla="*/ 717176 w 1378084"/>
              <a:gd name="connsiteY83" fmla="*/ 97323 h 1790285"/>
              <a:gd name="connsiteX84" fmla="*/ 681318 w 1378084"/>
              <a:gd name="connsiteY84" fmla="*/ 79394 h 1790285"/>
              <a:gd name="connsiteX85" fmla="*/ 663388 w 1378084"/>
              <a:gd name="connsiteY85" fmla="*/ 61464 h 1790285"/>
              <a:gd name="connsiteX86" fmla="*/ 636494 w 1378084"/>
              <a:gd name="connsiteY86" fmla="*/ 43535 h 1790285"/>
              <a:gd name="connsiteX87" fmla="*/ 618565 w 1378084"/>
              <a:gd name="connsiteY87" fmla="*/ 25605 h 1790285"/>
              <a:gd name="connsiteX88" fmla="*/ 591671 w 1378084"/>
              <a:gd name="connsiteY88" fmla="*/ 7676 h 1790285"/>
              <a:gd name="connsiteX89" fmla="*/ 542906 w 1378084"/>
              <a:gd name="connsiteY89" fmla="*/ 15525 h 1790285"/>
              <a:gd name="connsiteX90" fmla="*/ 439561 w 1378084"/>
              <a:gd name="connsiteY90" fmla="*/ 65002 h 1790285"/>
              <a:gd name="connsiteX91" fmla="*/ 402619 w 1378084"/>
              <a:gd name="connsiteY91" fmla="*/ 94222 h 1790285"/>
              <a:gd name="connsiteX92" fmla="*/ 332186 w 1378084"/>
              <a:gd name="connsiteY92" fmla="*/ 145925 h 1790285"/>
              <a:gd name="connsiteX0" fmla="*/ 332186 w 1378084"/>
              <a:gd name="connsiteY0" fmla="*/ 145925 h 1790285"/>
              <a:gd name="connsiteX1" fmla="*/ 295735 w 1378084"/>
              <a:gd name="connsiteY1" fmla="*/ 187309 h 1790285"/>
              <a:gd name="connsiteX2" fmla="*/ 251995 w 1378084"/>
              <a:gd name="connsiteY2" fmla="*/ 233974 h 1790285"/>
              <a:gd name="connsiteX3" fmla="*/ 234065 w 1378084"/>
              <a:gd name="connsiteY3" fmla="*/ 251661 h 1790285"/>
              <a:gd name="connsiteX4" fmla="*/ 188158 w 1378084"/>
              <a:gd name="connsiteY4" fmla="*/ 303851 h 1790285"/>
              <a:gd name="connsiteX5" fmla="*/ 175253 w 1378084"/>
              <a:gd name="connsiteY5" fmla="*/ 332345 h 1790285"/>
              <a:gd name="connsiteX6" fmla="*/ 155650 w 1378084"/>
              <a:gd name="connsiteY6" fmla="*/ 348190 h 1790285"/>
              <a:gd name="connsiteX7" fmla="*/ 141660 w 1378084"/>
              <a:gd name="connsiteY7" fmla="*/ 373243 h 1790285"/>
              <a:gd name="connsiteX8" fmla="*/ 120382 w 1378084"/>
              <a:gd name="connsiteY8" fmla="*/ 396453 h 1790285"/>
              <a:gd name="connsiteX9" fmla="*/ 104718 w 1378084"/>
              <a:gd name="connsiteY9" fmla="*/ 425189 h 1790285"/>
              <a:gd name="connsiteX10" fmla="*/ 78907 w 1378084"/>
              <a:gd name="connsiteY10" fmla="*/ 482660 h 1790285"/>
              <a:gd name="connsiteX11" fmla="*/ 66002 w 1378084"/>
              <a:gd name="connsiteY11" fmla="*/ 507712 h 1790285"/>
              <a:gd name="connsiteX12" fmla="*/ 48071 w 1378084"/>
              <a:gd name="connsiteY12" fmla="*/ 532039 h 1790285"/>
              <a:gd name="connsiteX13" fmla="*/ 8965 w 1378084"/>
              <a:gd name="connsiteY13" fmla="*/ 572452 h 1790285"/>
              <a:gd name="connsiteX14" fmla="*/ 0 w 1378084"/>
              <a:gd name="connsiteY14" fmla="*/ 626241 h 1790285"/>
              <a:gd name="connsiteX15" fmla="*/ 8965 w 1378084"/>
              <a:gd name="connsiteY15" fmla="*/ 814499 h 1790285"/>
              <a:gd name="connsiteX16" fmla="*/ 16847 w 1378084"/>
              <a:gd name="connsiteY16" fmla="*/ 837954 h 1790285"/>
              <a:gd name="connsiteX17" fmla="*/ 27486 w 1378084"/>
              <a:gd name="connsiteY17" fmla="*/ 877495 h 1790285"/>
              <a:gd name="connsiteX18" fmla="*/ 38716 w 1378084"/>
              <a:gd name="connsiteY18" fmla="*/ 920719 h 1790285"/>
              <a:gd name="connsiteX19" fmla="*/ 49357 w 1378084"/>
              <a:gd name="connsiteY19" fmla="*/ 967142 h 1790285"/>
              <a:gd name="connsiteX20" fmla="*/ 67285 w 1378084"/>
              <a:gd name="connsiteY20" fmla="*/ 1031978 h 1790285"/>
              <a:gd name="connsiteX21" fmla="*/ 93588 w 1378084"/>
              <a:gd name="connsiteY21" fmla="*/ 1114259 h 1790285"/>
              <a:gd name="connsiteX22" fmla="*/ 100877 w 1378084"/>
              <a:gd name="connsiteY22" fmla="*/ 1141153 h 1790285"/>
              <a:gd name="connsiteX23" fmla="*/ 121074 w 1378084"/>
              <a:gd name="connsiteY23" fmla="*/ 1227360 h 1790285"/>
              <a:gd name="connsiteX24" fmla="*/ 137328 w 1378084"/>
              <a:gd name="connsiteY24" fmla="*/ 1290356 h 1790285"/>
              <a:gd name="connsiteX25" fmla="*/ 158607 w 1378084"/>
              <a:gd name="connsiteY25" fmla="*/ 1342061 h 1790285"/>
              <a:gd name="connsiteX26" fmla="*/ 197223 w 1378084"/>
              <a:gd name="connsiteY26" fmla="*/ 1442029 h 1790285"/>
              <a:gd name="connsiteX27" fmla="*/ 199489 w 1378084"/>
              <a:gd name="connsiteY27" fmla="*/ 1472606 h 1790285"/>
              <a:gd name="connsiteX28" fmla="*/ 207373 w 1378084"/>
              <a:gd name="connsiteY28" fmla="*/ 1501584 h 1790285"/>
              <a:gd name="connsiteX29" fmla="*/ 214662 w 1378084"/>
              <a:gd name="connsiteY29" fmla="*/ 1522954 h 1790285"/>
              <a:gd name="connsiteX30" fmla="*/ 225893 w 1378084"/>
              <a:gd name="connsiteY30" fmla="*/ 1548249 h 1790285"/>
              <a:gd name="connsiteX31" fmla="*/ 242148 w 1378084"/>
              <a:gd name="connsiteY31" fmla="*/ 1578826 h 1790285"/>
              <a:gd name="connsiteX32" fmla="*/ 261161 w 1378084"/>
              <a:gd name="connsiteY32" fmla="*/ 1614685 h 1790285"/>
              <a:gd name="connsiteX33" fmla="*/ 328446 w 1378084"/>
              <a:gd name="connsiteY33" fmla="*/ 1710340 h 1790285"/>
              <a:gd name="connsiteX34" fmla="*/ 353073 w 1378084"/>
              <a:gd name="connsiteY34" fmla="*/ 1741159 h 1790285"/>
              <a:gd name="connsiteX35" fmla="*/ 388340 w 1378084"/>
              <a:gd name="connsiteY35" fmla="*/ 1759331 h 1790285"/>
              <a:gd name="connsiteX36" fmla="*/ 459467 w 1378084"/>
              <a:gd name="connsiteY36" fmla="*/ 1775176 h 1790285"/>
              <a:gd name="connsiteX37" fmla="*/ 618565 w 1378084"/>
              <a:gd name="connsiteY37" fmla="*/ 1702005 h 1790285"/>
              <a:gd name="connsiteX38" fmla="*/ 645459 w 1378084"/>
              <a:gd name="connsiteY38" fmla="*/ 1693041 h 1790285"/>
              <a:gd name="connsiteX39" fmla="*/ 699247 w 1378084"/>
              <a:gd name="connsiteY39" fmla="*/ 1657182 h 1790285"/>
              <a:gd name="connsiteX40" fmla="*/ 735106 w 1378084"/>
              <a:gd name="connsiteY40" fmla="*/ 1621323 h 1790285"/>
              <a:gd name="connsiteX41" fmla="*/ 762000 w 1378084"/>
              <a:gd name="connsiteY41" fmla="*/ 1603394 h 1790285"/>
              <a:gd name="connsiteX42" fmla="*/ 797859 w 1378084"/>
              <a:gd name="connsiteY42" fmla="*/ 1567535 h 1790285"/>
              <a:gd name="connsiteX43" fmla="*/ 833718 w 1378084"/>
              <a:gd name="connsiteY43" fmla="*/ 1531676 h 1790285"/>
              <a:gd name="connsiteX44" fmla="*/ 851647 w 1378084"/>
              <a:gd name="connsiteY44" fmla="*/ 1513746 h 1790285"/>
              <a:gd name="connsiteX45" fmla="*/ 878541 w 1378084"/>
              <a:gd name="connsiteY45" fmla="*/ 1495817 h 1790285"/>
              <a:gd name="connsiteX46" fmla="*/ 896471 w 1378084"/>
              <a:gd name="connsiteY46" fmla="*/ 1477888 h 1790285"/>
              <a:gd name="connsiteX47" fmla="*/ 932329 w 1378084"/>
              <a:gd name="connsiteY47" fmla="*/ 1459958 h 1790285"/>
              <a:gd name="connsiteX48" fmla="*/ 950259 w 1378084"/>
              <a:gd name="connsiteY48" fmla="*/ 1442029 h 1790285"/>
              <a:gd name="connsiteX49" fmla="*/ 986118 w 1378084"/>
              <a:gd name="connsiteY49" fmla="*/ 1424099 h 1790285"/>
              <a:gd name="connsiteX50" fmla="*/ 1039906 w 1378084"/>
              <a:gd name="connsiteY50" fmla="*/ 1370311 h 1790285"/>
              <a:gd name="connsiteX51" fmla="*/ 1075765 w 1378084"/>
              <a:gd name="connsiteY51" fmla="*/ 1325488 h 1790285"/>
              <a:gd name="connsiteX52" fmla="*/ 1111623 w 1378084"/>
              <a:gd name="connsiteY52" fmla="*/ 1280664 h 1790285"/>
              <a:gd name="connsiteX53" fmla="*/ 1174376 w 1378084"/>
              <a:gd name="connsiteY53" fmla="*/ 1208946 h 1790285"/>
              <a:gd name="connsiteX54" fmla="*/ 1228165 w 1378084"/>
              <a:gd name="connsiteY54" fmla="*/ 1173088 h 1790285"/>
              <a:gd name="connsiteX55" fmla="*/ 1246094 w 1378084"/>
              <a:gd name="connsiteY55" fmla="*/ 1155158 h 1790285"/>
              <a:gd name="connsiteX56" fmla="*/ 1272988 w 1378084"/>
              <a:gd name="connsiteY56" fmla="*/ 1137229 h 1790285"/>
              <a:gd name="connsiteX57" fmla="*/ 1308847 w 1378084"/>
              <a:gd name="connsiteY57" fmla="*/ 1092405 h 1790285"/>
              <a:gd name="connsiteX58" fmla="*/ 1353671 w 1378084"/>
              <a:gd name="connsiteY58" fmla="*/ 1047582 h 1790285"/>
              <a:gd name="connsiteX59" fmla="*/ 1362635 w 1378084"/>
              <a:gd name="connsiteY59" fmla="*/ 1011723 h 1790285"/>
              <a:gd name="connsiteX60" fmla="*/ 1371600 w 1378084"/>
              <a:gd name="connsiteY60" fmla="*/ 984829 h 1790285"/>
              <a:gd name="connsiteX61" fmla="*/ 1342388 w 1378084"/>
              <a:gd name="connsiteY61" fmla="*/ 915703 h 1790285"/>
              <a:gd name="connsiteX62" fmla="*/ 1293818 w 1378084"/>
              <a:gd name="connsiteY62" fmla="*/ 809956 h 1790285"/>
              <a:gd name="connsiteX63" fmla="*/ 1255139 w 1378084"/>
              <a:gd name="connsiteY63" fmla="*/ 752386 h 1790285"/>
              <a:gd name="connsiteX64" fmla="*/ 1202317 w 1378084"/>
              <a:gd name="connsiteY64" fmla="*/ 681858 h 1790285"/>
              <a:gd name="connsiteX65" fmla="*/ 1193352 w 1378084"/>
              <a:gd name="connsiteY65" fmla="*/ 653774 h 1790285"/>
              <a:gd name="connsiteX66" fmla="*/ 1166921 w 1378084"/>
              <a:gd name="connsiteY66" fmla="*/ 631088 h 1790285"/>
              <a:gd name="connsiteX67" fmla="*/ 1139565 w 1378084"/>
              <a:gd name="connsiteY67" fmla="*/ 593827 h 1790285"/>
              <a:gd name="connsiteX68" fmla="*/ 1133420 w 1378084"/>
              <a:gd name="connsiteY68" fmla="*/ 578490 h 1790285"/>
              <a:gd name="connsiteX69" fmla="*/ 1109347 w 1378084"/>
              <a:gd name="connsiteY69" fmla="*/ 553211 h 1790285"/>
              <a:gd name="connsiteX70" fmla="*/ 1075846 w 1378084"/>
              <a:gd name="connsiteY70" fmla="*/ 516163 h 1790285"/>
              <a:gd name="connsiteX71" fmla="*/ 1036198 w 1378084"/>
              <a:gd name="connsiteY71" fmla="*/ 466156 h 1790285"/>
              <a:gd name="connsiteX72" fmla="*/ 1084729 w 1378084"/>
              <a:gd name="connsiteY72" fmla="*/ 330405 h 1790285"/>
              <a:gd name="connsiteX73" fmla="*/ 1057835 w 1378084"/>
              <a:gd name="connsiteY73" fmla="*/ 312476 h 1790285"/>
              <a:gd name="connsiteX74" fmla="*/ 1039906 w 1378084"/>
              <a:gd name="connsiteY74" fmla="*/ 294546 h 1790285"/>
              <a:gd name="connsiteX75" fmla="*/ 986118 w 1378084"/>
              <a:gd name="connsiteY75" fmla="*/ 258688 h 1790285"/>
              <a:gd name="connsiteX76" fmla="*/ 950259 w 1378084"/>
              <a:gd name="connsiteY76" fmla="*/ 231794 h 1790285"/>
              <a:gd name="connsiteX77" fmla="*/ 932329 w 1378084"/>
              <a:gd name="connsiteY77" fmla="*/ 213864 h 1790285"/>
              <a:gd name="connsiteX78" fmla="*/ 905435 w 1378084"/>
              <a:gd name="connsiteY78" fmla="*/ 204899 h 1790285"/>
              <a:gd name="connsiteX79" fmla="*/ 851647 w 1378084"/>
              <a:gd name="connsiteY79" fmla="*/ 169041 h 1790285"/>
              <a:gd name="connsiteX80" fmla="*/ 833718 w 1378084"/>
              <a:gd name="connsiteY80" fmla="*/ 151111 h 1790285"/>
              <a:gd name="connsiteX81" fmla="*/ 797859 w 1378084"/>
              <a:gd name="connsiteY81" fmla="*/ 142146 h 1790285"/>
              <a:gd name="connsiteX82" fmla="*/ 735106 w 1378084"/>
              <a:gd name="connsiteY82" fmla="*/ 115252 h 1790285"/>
              <a:gd name="connsiteX83" fmla="*/ 717176 w 1378084"/>
              <a:gd name="connsiteY83" fmla="*/ 97323 h 1790285"/>
              <a:gd name="connsiteX84" fmla="*/ 681318 w 1378084"/>
              <a:gd name="connsiteY84" fmla="*/ 79394 h 1790285"/>
              <a:gd name="connsiteX85" fmla="*/ 663388 w 1378084"/>
              <a:gd name="connsiteY85" fmla="*/ 61464 h 1790285"/>
              <a:gd name="connsiteX86" fmla="*/ 636494 w 1378084"/>
              <a:gd name="connsiteY86" fmla="*/ 43535 h 1790285"/>
              <a:gd name="connsiteX87" fmla="*/ 618565 w 1378084"/>
              <a:gd name="connsiteY87" fmla="*/ 25605 h 1790285"/>
              <a:gd name="connsiteX88" fmla="*/ 591671 w 1378084"/>
              <a:gd name="connsiteY88" fmla="*/ 7676 h 1790285"/>
              <a:gd name="connsiteX89" fmla="*/ 542906 w 1378084"/>
              <a:gd name="connsiteY89" fmla="*/ 15525 h 1790285"/>
              <a:gd name="connsiteX90" fmla="*/ 439561 w 1378084"/>
              <a:gd name="connsiteY90" fmla="*/ 65002 h 1790285"/>
              <a:gd name="connsiteX91" fmla="*/ 402619 w 1378084"/>
              <a:gd name="connsiteY91" fmla="*/ 94222 h 1790285"/>
              <a:gd name="connsiteX92" fmla="*/ 332186 w 1378084"/>
              <a:gd name="connsiteY92" fmla="*/ 145925 h 1790285"/>
              <a:gd name="connsiteX0" fmla="*/ 332186 w 1378084"/>
              <a:gd name="connsiteY0" fmla="*/ 145925 h 1790285"/>
              <a:gd name="connsiteX1" fmla="*/ 295735 w 1378084"/>
              <a:gd name="connsiteY1" fmla="*/ 187309 h 1790285"/>
              <a:gd name="connsiteX2" fmla="*/ 251995 w 1378084"/>
              <a:gd name="connsiteY2" fmla="*/ 233974 h 1790285"/>
              <a:gd name="connsiteX3" fmla="*/ 234065 w 1378084"/>
              <a:gd name="connsiteY3" fmla="*/ 251661 h 1790285"/>
              <a:gd name="connsiteX4" fmla="*/ 188158 w 1378084"/>
              <a:gd name="connsiteY4" fmla="*/ 303851 h 1790285"/>
              <a:gd name="connsiteX5" fmla="*/ 175253 w 1378084"/>
              <a:gd name="connsiteY5" fmla="*/ 332345 h 1790285"/>
              <a:gd name="connsiteX6" fmla="*/ 155650 w 1378084"/>
              <a:gd name="connsiteY6" fmla="*/ 348190 h 1790285"/>
              <a:gd name="connsiteX7" fmla="*/ 141660 w 1378084"/>
              <a:gd name="connsiteY7" fmla="*/ 373243 h 1790285"/>
              <a:gd name="connsiteX8" fmla="*/ 120382 w 1378084"/>
              <a:gd name="connsiteY8" fmla="*/ 396453 h 1790285"/>
              <a:gd name="connsiteX9" fmla="*/ 104718 w 1378084"/>
              <a:gd name="connsiteY9" fmla="*/ 425189 h 1790285"/>
              <a:gd name="connsiteX10" fmla="*/ 78907 w 1378084"/>
              <a:gd name="connsiteY10" fmla="*/ 482660 h 1790285"/>
              <a:gd name="connsiteX11" fmla="*/ 66002 w 1378084"/>
              <a:gd name="connsiteY11" fmla="*/ 507712 h 1790285"/>
              <a:gd name="connsiteX12" fmla="*/ 48071 w 1378084"/>
              <a:gd name="connsiteY12" fmla="*/ 532039 h 1790285"/>
              <a:gd name="connsiteX13" fmla="*/ 8965 w 1378084"/>
              <a:gd name="connsiteY13" fmla="*/ 572452 h 1790285"/>
              <a:gd name="connsiteX14" fmla="*/ 0 w 1378084"/>
              <a:gd name="connsiteY14" fmla="*/ 626241 h 1790285"/>
              <a:gd name="connsiteX15" fmla="*/ 8965 w 1378084"/>
              <a:gd name="connsiteY15" fmla="*/ 814499 h 1790285"/>
              <a:gd name="connsiteX16" fmla="*/ 16847 w 1378084"/>
              <a:gd name="connsiteY16" fmla="*/ 837954 h 1790285"/>
              <a:gd name="connsiteX17" fmla="*/ 27486 w 1378084"/>
              <a:gd name="connsiteY17" fmla="*/ 877495 h 1790285"/>
              <a:gd name="connsiteX18" fmla="*/ 38716 w 1378084"/>
              <a:gd name="connsiteY18" fmla="*/ 920719 h 1790285"/>
              <a:gd name="connsiteX19" fmla="*/ 49357 w 1378084"/>
              <a:gd name="connsiteY19" fmla="*/ 967142 h 1790285"/>
              <a:gd name="connsiteX20" fmla="*/ 67285 w 1378084"/>
              <a:gd name="connsiteY20" fmla="*/ 1031978 h 1790285"/>
              <a:gd name="connsiteX21" fmla="*/ 93588 w 1378084"/>
              <a:gd name="connsiteY21" fmla="*/ 1114259 h 1790285"/>
              <a:gd name="connsiteX22" fmla="*/ 100877 w 1378084"/>
              <a:gd name="connsiteY22" fmla="*/ 1141153 h 1790285"/>
              <a:gd name="connsiteX23" fmla="*/ 121074 w 1378084"/>
              <a:gd name="connsiteY23" fmla="*/ 1227360 h 1790285"/>
              <a:gd name="connsiteX24" fmla="*/ 137328 w 1378084"/>
              <a:gd name="connsiteY24" fmla="*/ 1290356 h 1790285"/>
              <a:gd name="connsiteX25" fmla="*/ 158607 w 1378084"/>
              <a:gd name="connsiteY25" fmla="*/ 1342061 h 1790285"/>
              <a:gd name="connsiteX26" fmla="*/ 197223 w 1378084"/>
              <a:gd name="connsiteY26" fmla="*/ 1442029 h 1790285"/>
              <a:gd name="connsiteX27" fmla="*/ 199489 w 1378084"/>
              <a:gd name="connsiteY27" fmla="*/ 1472606 h 1790285"/>
              <a:gd name="connsiteX28" fmla="*/ 207373 w 1378084"/>
              <a:gd name="connsiteY28" fmla="*/ 1501584 h 1790285"/>
              <a:gd name="connsiteX29" fmla="*/ 214662 w 1378084"/>
              <a:gd name="connsiteY29" fmla="*/ 1522954 h 1790285"/>
              <a:gd name="connsiteX30" fmla="*/ 225893 w 1378084"/>
              <a:gd name="connsiteY30" fmla="*/ 1548249 h 1790285"/>
              <a:gd name="connsiteX31" fmla="*/ 242148 w 1378084"/>
              <a:gd name="connsiteY31" fmla="*/ 1578826 h 1790285"/>
              <a:gd name="connsiteX32" fmla="*/ 261161 w 1378084"/>
              <a:gd name="connsiteY32" fmla="*/ 1614685 h 1790285"/>
              <a:gd name="connsiteX33" fmla="*/ 328446 w 1378084"/>
              <a:gd name="connsiteY33" fmla="*/ 1710340 h 1790285"/>
              <a:gd name="connsiteX34" fmla="*/ 353073 w 1378084"/>
              <a:gd name="connsiteY34" fmla="*/ 1741159 h 1790285"/>
              <a:gd name="connsiteX35" fmla="*/ 388340 w 1378084"/>
              <a:gd name="connsiteY35" fmla="*/ 1759331 h 1790285"/>
              <a:gd name="connsiteX36" fmla="*/ 459467 w 1378084"/>
              <a:gd name="connsiteY36" fmla="*/ 1775176 h 1790285"/>
              <a:gd name="connsiteX37" fmla="*/ 618565 w 1378084"/>
              <a:gd name="connsiteY37" fmla="*/ 1702005 h 1790285"/>
              <a:gd name="connsiteX38" fmla="*/ 645459 w 1378084"/>
              <a:gd name="connsiteY38" fmla="*/ 1693041 h 1790285"/>
              <a:gd name="connsiteX39" fmla="*/ 699247 w 1378084"/>
              <a:gd name="connsiteY39" fmla="*/ 1657182 h 1790285"/>
              <a:gd name="connsiteX40" fmla="*/ 735106 w 1378084"/>
              <a:gd name="connsiteY40" fmla="*/ 1621323 h 1790285"/>
              <a:gd name="connsiteX41" fmla="*/ 762000 w 1378084"/>
              <a:gd name="connsiteY41" fmla="*/ 1603394 h 1790285"/>
              <a:gd name="connsiteX42" fmla="*/ 797859 w 1378084"/>
              <a:gd name="connsiteY42" fmla="*/ 1567535 h 1790285"/>
              <a:gd name="connsiteX43" fmla="*/ 833718 w 1378084"/>
              <a:gd name="connsiteY43" fmla="*/ 1531676 h 1790285"/>
              <a:gd name="connsiteX44" fmla="*/ 851647 w 1378084"/>
              <a:gd name="connsiteY44" fmla="*/ 1513746 h 1790285"/>
              <a:gd name="connsiteX45" fmla="*/ 878541 w 1378084"/>
              <a:gd name="connsiteY45" fmla="*/ 1495817 h 1790285"/>
              <a:gd name="connsiteX46" fmla="*/ 896471 w 1378084"/>
              <a:gd name="connsiteY46" fmla="*/ 1477888 h 1790285"/>
              <a:gd name="connsiteX47" fmla="*/ 932329 w 1378084"/>
              <a:gd name="connsiteY47" fmla="*/ 1459958 h 1790285"/>
              <a:gd name="connsiteX48" fmla="*/ 950259 w 1378084"/>
              <a:gd name="connsiteY48" fmla="*/ 1442029 h 1790285"/>
              <a:gd name="connsiteX49" fmla="*/ 986118 w 1378084"/>
              <a:gd name="connsiteY49" fmla="*/ 1424099 h 1790285"/>
              <a:gd name="connsiteX50" fmla="*/ 1039906 w 1378084"/>
              <a:gd name="connsiteY50" fmla="*/ 1370311 h 1790285"/>
              <a:gd name="connsiteX51" fmla="*/ 1075765 w 1378084"/>
              <a:gd name="connsiteY51" fmla="*/ 1325488 h 1790285"/>
              <a:gd name="connsiteX52" fmla="*/ 1111623 w 1378084"/>
              <a:gd name="connsiteY52" fmla="*/ 1280664 h 1790285"/>
              <a:gd name="connsiteX53" fmla="*/ 1174376 w 1378084"/>
              <a:gd name="connsiteY53" fmla="*/ 1208946 h 1790285"/>
              <a:gd name="connsiteX54" fmla="*/ 1228165 w 1378084"/>
              <a:gd name="connsiteY54" fmla="*/ 1173088 h 1790285"/>
              <a:gd name="connsiteX55" fmla="*/ 1246094 w 1378084"/>
              <a:gd name="connsiteY55" fmla="*/ 1155158 h 1790285"/>
              <a:gd name="connsiteX56" fmla="*/ 1272988 w 1378084"/>
              <a:gd name="connsiteY56" fmla="*/ 1137229 h 1790285"/>
              <a:gd name="connsiteX57" fmla="*/ 1308847 w 1378084"/>
              <a:gd name="connsiteY57" fmla="*/ 1092405 h 1790285"/>
              <a:gd name="connsiteX58" fmla="*/ 1353671 w 1378084"/>
              <a:gd name="connsiteY58" fmla="*/ 1047582 h 1790285"/>
              <a:gd name="connsiteX59" fmla="*/ 1362635 w 1378084"/>
              <a:gd name="connsiteY59" fmla="*/ 1011723 h 1790285"/>
              <a:gd name="connsiteX60" fmla="*/ 1371600 w 1378084"/>
              <a:gd name="connsiteY60" fmla="*/ 984829 h 1790285"/>
              <a:gd name="connsiteX61" fmla="*/ 1342388 w 1378084"/>
              <a:gd name="connsiteY61" fmla="*/ 915703 h 1790285"/>
              <a:gd name="connsiteX62" fmla="*/ 1293818 w 1378084"/>
              <a:gd name="connsiteY62" fmla="*/ 809956 h 1790285"/>
              <a:gd name="connsiteX63" fmla="*/ 1255139 w 1378084"/>
              <a:gd name="connsiteY63" fmla="*/ 752386 h 1790285"/>
              <a:gd name="connsiteX64" fmla="*/ 1202317 w 1378084"/>
              <a:gd name="connsiteY64" fmla="*/ 681858 h 1790285"/>
              <a:gd name="connsiteX65" fmla="*/ 1193352 w 1378084"/>
              <a:gd name="connsiteY65" fmla="*/ 653774 h 1790285"/>
              <a:gd name="connsiteX66" fmla="*/ 1166921 w 1378084"/>
              <a:gd name="connsiteY66" fmla="*/ 631088 h 1790285"/>
              <a:gd name="connsiteX67" fmla="*/ 1139565 w 1378084"/>
              <a:gd name="connsiteY67" fmla="*/ 593827 h 1790285"/>
              <a:gd name="connsiteX68" fmla="*/ 1133420 w 1378084"/>
              <a:gd name="connsiteY68" fmla="*/ 578490 h 1790285"/>
              <a:gd name="connsiteX69" fmla="*/ 1109347 w 1378084"/>
              <a:gd name="connsiteY69" fmla="*/ 553211 h 1790285"/>
              <a:gd name="connsiteX70" fmla="*/ 1075846 w 1378084"/>
              <a:gd name="connsiteY70" fmla="*/ 516163 h 1790285"/>
              <a:gd name="connsiteX71" fmla="*/ 1036198 w 1378084"/>
              <a:gd name="connsiteY71" fmla="*/ 466156 h 1790285"/>
              <a:gd name="connsiteX72" fmla="*/ 999876 w 1378084"/>
              <a:gd name="connsiteY72" fmla="*/ 423711 h 1790285"/>
              <a:gd name="connsiteX73" fmla="*/ 1057835 w 1378084"/>
              <a:gd name="connsiteY73" fmla="*/ 312476 h 1790285"/>
              <a:gd name="connsiteX74" fmla="*/ 1039906 w 1378084"/>
              <a:gd name="connsiteY74" fmla="*/ 294546 h 1790285"/>
              <a:gd name="connsiteX75" fmla="*/ 986118 w 1378084"/>
              <a:gd name="connsiteY75" fmla="*/ 258688 h 1790285"/>
              <a:gd name="connsiteX76" fmla="*/ 950259 w 1378084"/>
              <a:gd name="connsiteY76" fmla="*/ 231794 h 1790285"/>
              <a:gd name="connsiteX77" fmla="*/ 932329 w 1378084"/>
              <a:gd name="connsiteY77" fmla="*/ 213864 h 1790285"/>
              <a:gd name="connsiteX78" fmla="*/ 905435 w 1378084"/>
              <a:gd name="connsiteY78" fmla="*/ 204899 h 1790285"/>
              <a:gd name="connsiteX79" fmla="*/ 851647 w 1378084"/>
              <a:gd name="connsiteY79" fmla="*/ 169041 h 1790285"/>
              <a:gd name="connsiteX80" fmla="*/ 833718 w 1378084"/>
              <a:gd name="connsiteY80" fmla="*/ 151111 h 1790285"/>
              <a:gd name="connsiteX81" fmla="*/ 797859 w 1378084"/>
              <a:gd name="connsiteY81" fmla="*/ 142146 h 1790285"/>
              <a:gd name="connsiteX82" fmla="*/ 735106 w 1378084"/>
              <a:gd name="connsiteY82" fmla="*/ 115252 h 1790285"/>
              <a:gd name="connsiteX83" fmla="*/ 717176 w 1378084"/>
              <a:gd name="connsiteY83" fmla="*/ 97323 h 1790285"/>
              <a:gd name="connsiteX84" fmla="*/ 681318 w 1378084"/>
              <a:gd name="connsiteY84" fmla="*/ 79394 h 1790285"/>
              <a:gd name="connsiteX85" fmla="*/ 663388 w 1378084"/>
              <a:gd name="connsiteY85" fmla="*/ 61464 h 1790285"/>
              <a:gd name="connsiteX86" fmla="*/ 636494 w 1378084"/>
              <a:gd name="connsiteY86" fmla="*/ 43535 h 1790285"/>
              <a:gd name="connsiteX87" fmla="*/ 618565 w 1378084"/>
              <a:gd name="connsiteY87" fmla="*/ 25605 h 1790285"/>
              <a:gd name="connsiteX88" fmla="*/ 591671 w 1378084"/>
              <a:gd name="connsiteY88" fmla="*/ 7676 h 1790285"/>
              <a:gd name="connsiteX89" fmla="*/ 542906 w 1378084"/>
              <a:gd name="connsiteY89" fmla="*/ 15525 h 1790285"/>
              <a:gd name="connsiteX90" fmla="*/ 439561 w 1378084"/>
              <a:gd name="connsiteY90" fmla="*/ 65002 h 1790285"/>
              <a:gd name="connsiteX91" fmla="*/ 402619 w 1378084"/>
              <a:gd name="connsiteY91" fmla="*/ 94222 h 1790285"/>
              <a:gd name="connsiteX92" fmla="*/ 332186 w 1378084"/>
              <a:gd name="connsiteY92" fmla="*/ 145925 h 1790285"/>
              <a:gd name="connsiteX0" fmla="*/ 332186 w 1378084"/>
              <a:gd name="connsiteY0" fmla="*/ 145925 h 1790285"/>
              <a:gd name="connsiteX1" fmla="*/ 295735 w 1378084"/>
              <a:gd name="connsiteY1" fmla="*/ 187309 h 1790285"/>
              <a:gd name="connsiteX2" fmla="*/ 251995 w 1378084"/>
              <a:gd name="connsiteY2" fmla="*/ 233974 h 1790285"/>
              <a:gd name="connsiteX3" fmla="*/ 234065 w 1378084"/>
              <a:gd name="connsiteY3" fmla="*/ 251661 h 1790285"/>
              <a:gd name="connsiteX4" fmla="*/ 188158 w 1378084"/>
              <a:gd name="connsiteY4" fmla="*/ 303851 h 1790285"/>
              <a:gd name="connsiteX5" fmla="*/ 175253 w 1378084"/>
              <a:gd name="connsiteY5" fmla="*/ 332345 h 1790285"/>
              <a:gd name="connsiteX6" fmla="*/ 155650 w 1378084"/>
              <a:gd name="connsiteY6" fmla="*/ 348190 h 1790285"/>
              <a:gd name="connsiteX7" fmla="*/ 141660 w 1378084"/>
              <a:gd name="connsiteY7" fmla="*/ 373243 h 1790285"/>
              <a:gd name="connsiteX8" fmla="*/ 120382 w 1378084"/>
              <a:gd name="connsiteY8" fmla="*/ 396453 h 1790285"/>
              <a:gd name="connsiteX9" fmla="*/ 104718 w 1378084"/>
              <a:gd name="connsiteY9" fmla="*/ 425189 h 1790285"/>
              <a:gd name="connsiteX10" fmla="*/ 78907 w 1378084"/>
              <a:gd name="connsiteY10" fmla="*/ 482660 h 1790285"/>
              <a:gd name="connsiteX11" fmla="*/ 66002 w 1378084"/>
              <a:gd name="connsiteY11" fmla="*/ 507712 h 1790285"/>
              <a:gd name="connsiteX12" fmla="*/ 48071 w 1378084"/>
              <a:gd name="connsiteY12" fmla="*/ 532039 h 1790285"/>
              <a:gd name="connsiteX13" fmla="*/ 8965 w 1378084"/>
              <a:gd name="connsiteY13" fmla="*/ 572452 h 1790285"/>
              <a:gd name="connsiteX14" fmla="*/ 0 w 1378084"/>
              <a:gd name="connsiteY14" fmla="*/ 626241 h 1790285"/>
              <a:gd name="connsiteX15" fmla="*/ 8965 w 1378084"/>
              <a:gd name="connsiteY15" fmla="*/ 814499 h 1790285"/>
              <a:gd name="connsiteX16" fmla="*/ 16847 w 1378084"/>
              <a:gd name="connsiteY16" fmla="*/ 837954 h 1790285"/>
              <a:gd name="connsiteX17" fmla="*/ 27486 w 1378084"/>
              <a:gd name="connsiteY17" fmla="*/ 877495 h 1790285"/>
              <a:gd name="connsiteX18" fmla="*/ 38716 w 1378084"/>
              <a:gd name="connsiteY18" fmla="*/ 920719 h 1790285"/>
              <a:gd name="connsiteX19" fmla="*/ 49357 w 1378084"/>
              <a:gd name="connsiteY19" fmla="*/ 967142 h 1790285"/>
              <a:gd name="connsiteX20" fmla="*/ 67285 w 1378084"/>
              <a:gd name="connsiteY20" fmla="*/ 1031978 h 1790285"/>
              <a:gd name="connsiteX21" fmla="*/ 93588 w 1378084"/>
              <a:gd name="connsiteY21" fmla="*/ 1114259 h 1790285"/>
              <a:gd name="connsiteX22" fmla="*/ 100877 w 1378084"/>
              <a:gd name="connsiteY22" fmla="*/ 1141153 h 1790285"/>
              <a:gd name="connsiteX23" fmla="*/ 121074 w 1378084"/>
              <a:gd name="connsiteY23" fmla="*/ 1227360 h 1790285"/>
              <a:gd name="connsiteX24" fmla="*/ 137328 w 1378084"/>
              <a:gd name="connsiteY24" fmla="*/ 1290356 h 1790285"/>
              <a:gd name="connsiteX25" fmla="*/ 158607 w 1378084"/>
              <a:gd name="connsiteY25" fmla="*/ 1342061 h 1790285"/>
              <a:gd name="connsiteX26" fmla="*/ 197223 w 1378084"/>
              <a:gd name="connsiteY26" fmla="*/ 1442029 h 1790285"/>
              <a:gd name="connsiteX27" fmla="*/ 199489 w 1378084"/>
              <a:gd name="connsiteY27" fmla="*/ 1472606 h 1790285"/>
              <a:gd name="connsiteX28" fmla="*/ 207373 w 1378084"/>
              <a:gd name="connsiteY28" fmla="*/ 1501584 h 1790285"/>
              <a:gd name="connsiteX29" fmla="*/ 214662 w 1378084"/>
              <a:gd name="connsiteY29" fmla="*/ 1522954 h 1790285"/>
              <a:gd name="connsiteX30" fmla="*/ 225893 w 1378084"/>
              <a:gd name="connsiteY30" fmla="*/ 1548249 h 1790285"/>
              <a:gd name="connsiteX31" fmla="*/ 242148 w 1378084"/>
              <a:gd name="connsiteY31" fmla="*/ 1578826 h 1790285"/>
              <a:gd name="connsiteX32" fmla="*/ 261161 w 1378084"/>
              <a:gd name="connsiteY32" fmla="*/ 1614685 h 1790285"/>
              <a:gd name="connsiteX33" fmla="*/ 328446 w 1378084"/>
              <a:gd name="connsiteY33" fmla="*/ 1710340 h 1790285"/>
              <a:gd name="connsiteX34" fmla="*/ 353073 w 1378084"/>
              <a:gd name="connsiteY34" fmla="*/ 1741159 h 1790285"/>
              <a:gd name="connsiteX35" fmla="*/ 388340 w 1378084"/>
              <a:gd name="connsiteY35" fmla="*/ 1759331 h 1790285"/>
              <a:gd name="connsiteX36" fmla="*/ 459467 w 1378084"/>
              <a:gd name="connsiteY36" fmla="*/ 1775176 h 1790285"/>
              <a:gd name="connsiteX37" fmla="*/ 618565 w 1378084"/>
              <a:gd name="connsiteY37" fmla="*/ 1702005 h 1790285"/>
              <a:gd name="connsiteX38" fmla="*/ 645459 w 1378084"/>
              <a:gd name="connsiteY38" fmla="*/ 1693041 h 1790285"/>
              <a:gd name="connsiteX39" fmla="*/ 699247 w 1378084"/>
              <a:gd name="connsiteY39" fmla="*/ 1657182 h 1790285"/>
              <a:gd name="connsiteX40" fmla="*/ 735106 w 1378084"/>
              <a:gd name="connsiteY40" fmla="*/ 1621323 h 1790285"/>
              <a:gd name="connsiteX41" fmla="*/ 762000 w 1378084"/>
              <a:gd name="connsiteY41" fmla="*/ 1603394 h 1790285"/>
              <a:gd name="connsiteX42" fmla="*/ 797859 w 1378084"/>
              <a:gd name="connsiteY42" fmla="*/ 1567535 h 1790285"/>
              <a:gd name="connsiteX43" fmla="*/ 833718 w 1378084"/>
              <a:gd name="connsiteY43" fmla="*/ 1531676 h 1790285"/>
              <a:gd name="connsiteX44" fmla="*/ 851647 w 1378084"/>
              <a:gd name="connsiteY44" fmla="*/ 1513746 h 1790285"/>
              <a:gd name="connsiteX45" fmla="*/ 878541 w 1378084"/>
              <a:gd name="connsiteY45" fmla="*/ 1495817 h 1790285"/>
              <a:gd name="connsiteX46" fmla="*/ 896471 w 1378084"/>
              <a:gd name="connsiteY46" fmla="*/ 1477888 h 1790285"/>
              <a:gd name="connsiteX47" fmla="*/ 932329 w 1378084"/>
              <a:gd name="connsiteY47" fmla="*/ 1459958 h 1790285"/>
              <a:gd name="connsiteX48" fmla="*/ 950259 w 1378084"/>
              <a:gd name="connsiteY48" fmla="*/ 1442029 h 1790285"/>
              <a:gd name="connsiteX49" fmla="*/ 986118 w 1378084"/>
              <a:gd name="connsiteY49" fmla="*/ 1424099 h 1790285"/>
              <a:gd name="connsiteX50" fmla="*/ 1039906 w 1378084"/>
              <a:gd name="connsiteY50" fmla="*/ 1370311 h 1790285"/>
              <a:gd name="connsiteX51" fmla="*/ 1075765 w 1378084"/>
              <a:gd name="connsiteY51" fmla="*/ 1325488 h 1790285"/>
              <a:gd name="connsiteX52" fmla="*/ 1111623 w 1378084"/>
              <a:gd name="connsiteY52" fmla="*/ 1280664 h 1790285"/>
              <a:gd name="connsiteX53" fmla="*/ 1174376 w 1378084"/>
              <a:gd name="connsiteY53" fmla="*/ 1208946 h 1790285"/>
              <a:gd name="connsiteX54" fmla="*/ 1228165 w 1378084"/>
              <a:gd name="connsiteY54" fmla="*/ 1173088 h 1790285"/>
              <a:gd name="connsiteX55" fmla="*/ 1246094 w 1378084"/>
              <a:gd name="connsiteY55" fmla="*/ 1155158 h 1790285"/>
              <a:gd name="connsiteX56" fmla="*/ 1272988 w 1378084"/>
              <a:gd name="connsiteY56" fmla="*/ 1137229 h 1790285"/>
              <a:gd name="connsiteX57" fmla="*/ 1308847 w 1378084"/>
              <a:gd name="connsiteY57" fmla="*/ 1092405 h 1790285"/>
              <a:gd name="connsiteX58" fmla="*/ 1353671 w 1378084"/>
              <a:gd name="connsiteY58" fmla="*/ 1047582 h 1790285"/>
              <a:gd name="connsiteX59" fmla="*/ 1362635 w 1378084"/>
              <a:gd name="connsiteY59" fmla="*/ 1011723 h 1790285"/>
              <a:gd name="connsiteX60" fmla="*/ 1371600 w 1378084"/>
              <a:gd name="connsiteY60" fmla="*/ 984829 h 1790285"/>
              <a:gd name="connsiteX61" fmla="*/ 1342388 w 1378084"/>
              <a:gd name="connsiteY61" fmla="*/ 915703 h 1790285"/>
              <a:gd name="connsiteX62" fmla="*/ 1293818 w 1378084"/>
              <a:gd name="connsiteY62" fmla="*/ 809956 h 1790285"/>
              <a:gd name="connsiteX63" fmla="*/ 1255139 w 1378084"/>
              <a:gd name="connsiteY63" fmla="*/ 752386 h 1790285"/>
              <a:gd name="connsiteX64" fmla="*/ 1202317 w 1378084"/>
              <a:gd name="connsiteY64" fmla="*/ 681858 h 1790285"/>
              <a:gd name="connsiteX65" fmla="*/ 1193352 w 1378084"/>
              <a:gd name="connsiteY65" fmla="*/ 653774 h 1790285"/>
              <a:gd name="connsiteX66" fmla="*/ 1166921 w 1378084"/>
              <a:gd name="connsiteY66" fmla="*/ 631088 h 1790285"/>
              <a:gd name="connsiteX67" fmla="*/ 1139565 w 1378084"/>
              <a:gd name="connsiteY67" fmla="*/ 593827 h 1790285"/>
              <a:gd name="connsiteX68" fmla="*/ 1133420 w 1378084"/>
              <a:gd name="connsiteY68" fmla="*/ 578490 h 1790285"/>
              <a:gd name="connsiteX69" fmla="*/ 1109347 w 1378084"/>
              <a:gd name="connsiteY69" fmla="*/ 553211 h 1790285"/>
              <a:gd name="connsiteX70" fmla="*/ 1075846 w 1378084"/>
              <a:gd name="connsiteY70" fmla="*/ 516163 h 1790285"/>
              <a:gd name="connsiteX71" fmla="*/ 1036198 w 1378084"/>
              <a:gd name="connsiteY71" fmla="*/ 466156 h 1790285"/>
              <a:gd name="connsiteX72" fmla="*/ 999876 w 1378084"/>
              <a:gd name="connsiteY72" fmla="*/ 423711 h 1790285"/>
              <a:gd name="connsiteX73" fmla="*/ 982410 w 1378084"/>
              <a:gd name="connsiteY73" fmla="*/ 403189 h 1790285"/>
              <a:gd name="connsiteX74" fmla="*/ 1039906 w 1378084"/>
              <a:gd name="connsiteY74" fmla="*/ 294546 h 1790285"/>
              <a:gd name="connsiteX75" fmla="*/ 986118 w 1378084"/>
              <a:gd name="connsiteY75" fmla="*/ 258688 h 1790285"/>
              <a:gd name="connsiteX76" fmla="*/ 950259 w 1378084"/>
              <a:gd name="connsiteY76" fmla="*/ 231794 h 1790285"/>
              <a:gd name="connsiteX77" fmla="*/ 932329 w 1378084"/>
              <a:gd name="connsiteY77" fmla="*/ 213864 h 1790285"/>
              <a:gd name="connsiteX78" fmla="*/ 905435 w 1378084"/>
              <a:gd name="connsiteY78" fmla="*/ 204899 h 1790285"/>
              <a:gd name="connsiteX79" fmla="*/ 851647 w 1378084"/>
              <a:gd name="connsiteY79" fmla="*/ 169041 h 1790285"/>
              <a:gd name="connsiteX80" fmla="*/ 833718 w 1378084"/>
              <a:gd name="connsiteY80" fmla="*/ 151111 h 1790285"/>
              <a:gd name="connsiteX81" fmla="*/ 797859 w 1378084"/>
              <a:gd name="connsiteY81" fmla="*/ 142146 h 1790285"/>
              <a:gd name="connsiteX82" fmla="*/ 735106 w 1378084"/>
              <a:gd name="connsiteY82" fmla="*/ 115252 h 1790285"/>
              <a:gd name="connsiteX83" fmla="*/ 717176 w 1378084"/>
              <a:gd name="connsiteY83" fmla="*/ 97323 h 1790285"/>
              <a:gd name="connsiteX84" fmla="*/ 681318 w 1378084"/>
              <a:gd name="connsiteY84" fmla="*/ 79394 h 1790285"/>
              <a:gd name="connsiteX85" fmla="*/ 663388 w 1378084"/>
              <a:gd name="connsiteY85" fmla="*/ 61464 h 1790285"/>
              <a:gd name="connsiteX86" fmla="*/ 636494 w 1378084"/>
              <a:gd name="connsiteY86" fmla="*/ 43535 h 1790285"/>
              <a:gd name="connsiteX87" fmla="*/ 618565 w 1378084"/>
              <a:gd name="connsiteY87" fmla="*/ 25605 h 1790285"/>
              <a:gd name="connsiteX88" fmla="*/ 591671 w 1378084"/>
              <a:gd name="connsiteY88" fmla="*/ 7676 h 1790285"/>
              <a:gd name="connsiteX89" fmla="*/ 542906 w 1378084"/>
              <a:gd name="connsiteY89" fmla="*/ 15525 h 1790285"/>
              <a:gd name="connsiteX90" fmla="*/ 439561 w 1378084"/>
              <a:gd name="connsiteY90" fmla="*/ 65002 h 1790285"/>
              <a:gd name="connsiteX91" fmla="*/ 402619 w 1378084"/>
              <a:gd name="connsiteY91" fmla="*/ 94222 h 1790285"/>
              <a:gd name="connsiteX92" fmla="*/ 332186 w 1378084"/>
              <a:gd name="connsiteY92" fmla="*/ 145925 h 1790285"/>
              <a:gd name="connsiteX0" fmla="*/ 332186 w 1378084"/>
              <a:gd name="connsiteY0" fmla="*/ 145925 h 1790285"/>
              <a:gd name="connsiteX1" fmla="*/ 295735 w 1378084"/>
              <a:gd name="connsiteY1" fmla="*/ 187309 h 1790285"/>
              <a:gd name="connsiteX2" fmla="*/ 251995 w 1378084"/>
              <a:gd name="connsiteY2" fmla="*/ 233974 h 1790285"/>
              <a:gd name="connsiteX3" fmla="*/ 234065 w 1378084"/>
              <a:gd name="connsiteY3" fmla="*/ 251661 h 1790285"/>
              <a:gd name="connsiteX4" fmla="*/ 188158 w 1378084"/>
              <a:gd name="connsiteY4" fmla="*/ 303851 h 1790285"/>
              <a:gd name="connsiteX5" fmla="*/ 175253 w 1378084"/>
              <a:gd name="connsiteY5" fmla="*/ 332345 h 1790285"/>
              <a:gd name="connsiteX6" fmla="*/ 155650 w 1378084"/>
              <a:gd name="connsiteY6" fmla="*/ 348190 h 1790285"/>
              <a:gd name="connsiteX7" fmla="*/ 141660 w 1378084"/>
              <a:gd name="connsiteY7" fmla="*/ 373243 h 1790285"/>
              <a:gd name="connsiteX8" fmla="*/ 120382 w 1378084"/>
              <a:gd name="connsiteY8" fmla="*/ 396453 h 1790285"/>
              <a:gd name="connsiteX9" fmla="*/ 104718 w 1378084"/>
              <a:gd name="connsiteY9" fmla="*/ 425189 h 1790285"/>
              <a:gd name="connsiteX10" fmla="*/ 78907 w 1378084"/>
              <a:gd name="connsiteY10" fmla="*/ 482660 h 1790285"/>
              <a:gd name="connsiteX11" fmla="*/ 66002 w 1378084"/>
              <a:gd name="connsiteY11" fmla="*/ 507712 h 1790285"/>
              <a:gd name="connsiteX12" fmla="*/ 48071 w 1378084"/>
              <a:gd name="connsiteY12" fmla="*/ 532039 h 1790285"/>
              <a:gd name="connsiteX13" fmla="*/ 8965 w 1378084"/>
              <a:gd name="connsiteY13" fmla="*/ 572452 h 1790285"/>
              <a:gd name="connsiteX14" fmla="*/ 0 w 1378084"/>
              <a:gd name="connsiteY14" fmla="*/ 626241 h 1790285"/>
              <a:gd name="connsiteX15" fmla="*/ 8965 w 1378084"/>
              <a:gd name="connsiteY15" fmla="*/ 814499 h 1790285"/>
              <a:gd name="connsiteX16" fmla="*/ 16847 w 1378084"/>
              <a:gd name="connsiteY16" fmla="*/ 837954 h 1790285"/>
              <a:gd name="connsiteX17" fmla="*/ 27486 w 1378084"/>
              <a:gd name="connsiteY17" fmla="*/ 877495 h 1790285"/>
              <a:gd name="connsiteX18" fmla="*/ 38716 w 1378084"/>
              <a:gd name="connsiteY18" fmla="*/ 920719 h 1790285"/>
              <a:gd name="connsiteX19" fmla="*/ 49357 w 1378084"/>
              <a:gd name="connsiteY19" fmla="*/ 967142 h 1790285"/>
              <a:gd name="connsiteX20" fmla="*/ 67285 w 1378084"/>
              <a:gd name="connsiteY20" fmla="*/ 1031978 h 1790285"/>
              <a:gd name="connsiteX21" fmla="*/ 93588 w 1378084"/>
              <a:gd name="connsiteY21" fmla="*/ 1114259 h 1790285"/>
              <a:gd name="connsiteX22" fmla="*/ 100877 w 1378084"/>
              <a:gd name="connsiteY22" fmla="*/ 1141153 h 1790285"/>
              <a:gd name="connsiteX23" fmla="*/ 121074 w 1378084"/>
              <a:gd name="connsiteY23" fmla="*/ 1227360 h 1790285"/>
              <a:gd name="connsiteX24" fmla="*/ 137328 w 1378084"/>
              <a:gd name="connsiteY24" fmla="*/ 1290356 h 1790285"/>
              <a:gd name="connsiteX25" fmla="*/ 158607 w 1378084"/>
              <a:gd name="connsiteY25" fmla="*/ 1342061 h 1790285"/>
              <a:gd name="connsiteX26" fmla="*/ 197223 w 1378084"/>
              <a:gd name="connsiteY26" fmla="*/ 1442029 h 1790285"/>
              <a:gd name="connsiteX27" fmla="*/ 199489 w 1378084"/>
              <a:gd name="connsiteY27" fmla="*/ 1472606 h 1790285"/>
              <a:gd name="connsiteX28" fmla="*/ 207373 w 1378084"/>
              <a:gd name="connsiteY28" fmla="*/ 1501584 h 1790285"/>
              <a:gd name="connsiteX29" fmla="*/ 214662 w 1378084"/>
              <a:gd name="connsiteY29" fmla="*/ 1522954 h 1790285"/>
              <a:gd name="connsiteX30" fmla="*/ 225893 w 1378084"/>
              <a:gd name="connsiteY30" fmla="*/ 1548249 h 1790285"/>
              <a:gd name="connsiteX31" fmla="*/ 242148 w 1378084"/>
              <a:gd name="connsiteY31" fmla="*/ 1578826 h 1790285"/>
              <a:gd name="connsiteX32" fmla="*/ 261161 w 1378084"/>
              <a:gd name="connsiteY32" fmla="*/ 1614685 h 1790285"/>
              <a:gd name="connsiteX33" fmla="*/ 328446 w 1378084"/>
              <a:gd name="connsiteY33" fmla="*/ 1710340 h 1790285"/>
              <a:gd name="connsiteX34" fmla="*/ 353073 w 1378084"/>
              <a:gd name="connsiteY34" fmla="*/ 1741159 h 1790285"/>
              <a:gd name="connsiteX35" fmla="*/ 388340 w 1378084"/>
              <a:gd name="connsiteY35" fmla="*/ 1759331 h 1790285"/>
              <a:gd name="connsiteX36" fmla="*/ 459467 w 1378084"/>
              <a:gd name="connsiteY36" fmla="*/ 1775176 h 1790285"/>
              <a:gd name="connsiteX37" fmla="*/ 618565 w 1378084"/>
              <a:gd name="connsiteY37" fmla="*/ 1702005 h 1790285"/>
              <a:gd name="connsiteX38" fmla="*/ 645459 w 1378084"/>
              <a:gd name="connsiteY38" fmla="*/ 1693041 h 1790285"/>
              <a:gd name="connsiteX39" fmla="*/ 699247 w 1378084"/>
              <a:gd name="connsiteY39" fmla="*/ 1657182 h 1790285"/>
              <a:gd name="connsiteX40" fmla="*/ 735106 w 1378084"/>
              <a:gd name="connsiteY40" fmla="*/ 1621323 h 1790285"/>
              <a:gd name="connsiteX41" fmla="*/ 762000 w 1378084"/>
              <a:gd name="connsiteY41" fmla="*/ 1603394 h 1790285"/>
              <a:gd name="connsiteX42" fmla="*/ 797859 w 1378084"/>
              <a:gd name="connsiteY42" fmla="*/ 1567535 h 1790285"/>
              <a:gd name="connsiteX43" fmla="*/ 833718 w 1378084"/>
              <a:gd name="connsiteY43" fmla="*/ 1531676 h 1790285"/>
              <a:gd name="connsiteX44" fmla="*/ 851647 w 1378084"/>
              <a:gd name="connsiteY44" fmla="*/ 1513746 h 1790285"/>
              <a:gd name="connsiteX45" fmla="*/ 878541 w 1378084"/>
              <a:gd name="connsiteY45" fmla="*/ 1495817 h 1790285"/>
              <a:gd name="connsiteX46" fmla="*/ 896471 w 1378084"/>
              <a:gd name="connsiteY46" fmla="*/ 1477888 h 1790285"/>
              <a:gd name="connsiteX47" fmla="*/ 932329 w 1378084"/>
              <a:gd name="connsiteY47" fmla="*/ 1459958 h 1790285"/>
              <a:gd name="connsiteX48" fmla="*/ 950259 w 1378084"/>
              <a:gd name="connsiteY48" fmla="*/ 1442029 h 1790285"/>
              <a:gd name="connsiteX49" fmla="*/ 986118 w 1378084"/>
              <a:gd name="connsiteY49" fmla="*/ 1424099 h 1790285"/>
              <a:gd name="connsiteX50" fmla="*/ 1039906 w 1378084"/>
              <a:gd name="connsiteY50" fmla="*/ 1370311 h 1790285"/>
              <a:gd name="connsiteX51" fmla="*/ 1075765 w 1378084"/>
              <a:gd name="connsiteY51" fmla="*/ 1325488 h 1790285"/>
              <a:gd name="connsiteX52" fmla="*/ 1111623 w 1378084"/>
              <a:gd name="connsiteY52" fmla="*/ 1280664 h 1790285"/>
              <a:gd name="connsiteX53" fmla="*/ 1174376 w 1378084"/>
              <a:gd name="connsiteY53" fmla="*/ 1208946 h 1790285"/>
              <a:gd name="connsiteX54" fmla="*/ 1228165 w 1378084"/>
              <a:gd name="connsiteY54" fmla="*/ 1173088 h 1790285"/>
              <a:gd name="connsiteX55" fmla="*/ 1246094 w 1378084"/>
              <a:gd name="connsiteY55" fmla="*/ 1155158 h 1790285"/>
              <a:gd name="connsiteX56" fmla="*/ 1272988 w 1378084"/>
              <a:gd name="connsiteY56" fmla="*/ 1137229 h 1790285"/>
              <a:gd name="connsiteX57" fmla="*/ 1308847 w 1378084"/>
              <a:gd name="connsiteY57" fmla="*/ 1092405 h 1790285"/>
              <a:gd name="connsiteX58" fmla="*/ 1353671 w 1378084"/>
              <a:gd name="connsiteY58" fmla="*/ 1047582 h 1790285"/>
              <a:gd name="connsiteX59" fmla="*/ 1362635 w 1378084"/>
              <a:gd name="connsiteY59" fmla="*/ 1011723 h 1790285"/>
              <a:gd name="connsiteX60" fmla="*/ 1371600 w 1378084"/>
              <a:gd name="connsiteY60" fmla="*/ 984829 h 1790285"/>
              <a:gd name="connsiteX61" fmla="*/ 1342388 w 1378084"/>
              <a:gd name="connsiteY61" fmla="*/ 915703 h 1790285"/>
              <a:gd name="connsiteX62" fmla="*/ 1293818 w 1378084"/>
              <a:gd name="connsiteY62" fmla="*/ 809956 h 1790285"/>
              <a:gd name="connsiteX63" fmla="*/ 1255139 w 1378084"/>
              <a:gd name="connsiteY63" fmla="*/ 752386 h 1790285"/>
              <a:gd name="connsiteX64" fmla="*/ 1202317 w 1378084"/>
              <a:gd name="connsiteY64" fmla="*/ 681858 h 1790285"/>
              <a:gd name="connsiteX65" fmla="*/ 1193352 w 1378084"/>
              <a:gd name="connsiteY65" fmla="*/ 653774 h 1790285"/>
              <a:gd name="connsiteX66" fmla="*/ 1166921 w 1378084"/>
              <a:gd name="connsiteY66" fmla="*/ 631088 h 1790285"/>
              <a:gd name="connsiteX67" fmla="*/ 1139565 w 1378084"/>
              <a:gd name="connsiteY67" fmla="*/ 593827 h 1790285"/>
              <a:gd name="connsiteX68" fmla="*/ 1133420 w 1378084"/>
              <a:gd name="connsiteY68" fmla="*/ 578490 h 1790285"/>
              <a:gd name="connsiteX69" fmla="*/ 1109347 w 1378084"/>
              <a:gd name="connsiteY69" fmla="*/ 553211 h 1790285"/>
              <a:gd name="connsiteX70" fmla="*/ 1075846 w 1378084"/>
              <a:gd name="connsiteY70" fmla="*/ 516163 h 1790285"/>
              <a:gd name="connsiteX71" fmla="*/ 1036198 w 1378084"/>
              <a:gd name="connsiteY71" fmla="*/ 466156 h 1790285"/>
              <a:gd name="connsiteX72" fmla="*/ 999876 w 1378084"/>
              <a:gd name="connsiteY72" fmla="*/ 423711 h 1790285"/>
              <a:gd name="connsiteX73" fmla="*/ 982410 w 1378084"/>
              <a:gd name="connsiteY73" fmla="*/ 403189 h 1790285"/>
              <a:gd name="connsiteX74" fmla="*/ 964481 w 1378084"/>
              <a:gd name="connsiteY74" fmla="*/ 382668 h 1790285"/>
              <a:gd name="connsiteX75" fmla="*/ 986118 w 1378084"/>
              <a:gd name="connsiteY75" fmla="*/ 258688 h 1790285"/>
              <a:gd name="connsiteX76" fmla="*/ 950259 w 1378084"/>
              <a:gd name="connsiteY76" fmla="*/ 231794 h 1790285"/>
              <a:gd name="connsiteX77" fmla="*/ 932329 w 1378084"/>
              <a:gd name="connsiteY77" fmla="*/ 213864 h 1790285"/>
              <a:gd name="connsiteX78" fmla="*/ 905435 w 1378084"/>
              <a:gd name="connsiteY78" fmla="*/ 204899 h 1790285"/>
              <a:gd name="connsiteX79" fmla="*/ 851647 w 1378084"/>
              <a:gd name="connsiteY79" fmla="*/ 169041 h 1790285"/>
              <a:gd name="connsiteX80" fmla="*/ 833718 w 1378084"/>
              <a:gd name="connsiteY80" fmla="*/ 151111 h 1790285"/>
              <a:gd name="connsiteX81" fmla="*/ 797859 w 1378084"/>
              <a:gd name="connsiteY81" fmla="*/ 142146 h 1790285"/>
              <a:gd name="connsiteX82" fmla="*/ 735106 w 1378084"/>
              <a:gd name="connsiteY82" fmla="*/ 115252 h 1790285"/>
              <a:gd name="connsiteX83" fmla="*/ 717176 w 1378084"/>
              <a:gd name="connsiteY83" fmla="*/ 97323 h 1790285"/>
              <a:gd name="connsiteX84" fmla="*/ 681318 w 1378084"/>
              <a:gd name="connsiteY84" fmla="*/ 79394 h 1790285"/>
              <a:gd name="connsiteX85" fmla="*/ 663388 w 1378084"/>
              <a:gd name="connsiteY85" fmla="*/ 61464 h 1790285"/>
              <a:gd name="connsiteX86" fmla="*/ 636494 w 1378084"/>
              <a:gd name="connsiteY86" fmla="*/ 43535 h 1790285"/>
              <a:gd name="connsiteX87" fmla="*/ 618565 w 1378084"/>
              <a:gd name="connsiteY87" fmla="*/ 25605 h 1790285"/>
              <a:gd name="connsiteX88" fmla="*/ 591671 w 1378084"/>
              <a:gd name="connsiteY88" fmla="*/ 7676 h 1790285"/>
              <a:gd name="connsiteX89" fmla="*/ 542906 w 1378084"/>
              <a:gd name="connsiteY89" fmla="*/ 15525 h 1790285"/>
              <a:gd name="connsiteX90" fmla="*/ 439561 w 1378084"/>
              <a:gd name="connsiteY90" fmla="*/ 65002 h 1790285"/>
              <a:gd name="connsiteX91" fmla="*/ 402619 w 1378084"/>
              <a:gd name="connsiteY91" fmla="*/ 94222 h 1790285"/>
              <a:gd name="connsiteX92" fmla="*/ 332186 w 1378084"/>
              <a:gd name="connsiteY92" fmla="*/ 145925 h 1790285"/>
              <a:gd name="connsiteX0" fmla="*/ 332186 w 1378084"/>
              <a:gd name="connsiteY0" fmla="*/ 145925 h 1790285"/>
              <a:gd name="connsiteX1" fmla="*/ 295735 w 1378084"/>
              <a:gd name="connsiteY1" fmla="*/ 187309 h 1790285"/>
              <a:gd name="connsiteX2" fmla="*/ 251995 w 1378084"/>
              <a:gd name="connsiteY2" fmla="*/ 233974 h 1790285"/>
              <a:gd name="connsiteX3" fmla="*/ 234065 w 1378084"/>
              <a:gd name="connsiteY3" fmla="*/ 251661 h 1790285"/>
              <a:gd name="connsiteX4" fmla="*/ 188158 w 1378084"/>
              <a:gd name="connsiteY4" fmla="*/ 303851 h 1790285"/>
              <a:gd name="connsiteX5" fmla="*/ 175253 w 1378084"/>
              <a:gd name="connsiteY5" fmla="*/ 332345 h 1790285"/>
              <a:gd name="connsiteX6" fmla="*/ 155650 w 1378084"/>
              <a:gd name="connsiteY6" fmla="*/ 348190 h 1790285"/>
              <a:gd name="connsiteX7" fmla="*/ 141660 w 1378084"/>
              <a:gd name="connsiteY7" fmla="*/ 373243 h 1790285"/>
              <a:gd name="connsiteX8" fmla="*/ 120382 w 1378084"/>
              <a:gd name="connsiteY8" fmla="*/ 396453 h 1790285"/>
              <a:gd name="connsiteX9" fmla="*/ 104718 w 1378084"/>
              <a:gd name="connsiteY9" fmla="*/ 425189 h 1790285"/>
              <a:gd name="connsiteX10" fmla="*/ 78907 w 1378084"/>
              <a:gd name="connsiteY10" fmla="*/ 482660 h 1790285"/>
              <a:gd name="connsiteX11" fmla="*/ 66002 w 1378084"/>
              <a:gd name="connsiteY11" fmla="*/ 507712 h 1790285"/>
              <a:gd name="connsiteX12" fmla="*/ 48071 w 1378084"/>
              <a:gd name="connsiteY12" fmla="*/ 532039 h 1790285"/>
              <a:gd name="connsiteX13" fmla="*/ 8965 w 1378084"/>
              <a:gd name="connsiteY13" fmla="*/ 572452 h 1790285"/>
              <a:gd name="connsiteX14" fmla="*/ 0 w 1378084"/>
              <a:gd name="connsiteY14" fmla="*/ 626241 h 1790285"/>
              <a:gd name="connsiteX15" fmla="*/ 8965 w 1378084"/>
              <a:gd name="connsiteY15" fmla="*/ 814499 h 1790285"/>
              <a:gd name="connsiteX16" fmla="*/ 16847 w 1378084"/>
              <a:gd name="connsiteY16" fmla="*/ 837954 h 1790285"/>
              <a:gd name="connsiteX17" fmla="*/ 27486 w 1378084"/>
              <a:gd name="connsiteY17" fmla="*/ 877495 h 1790285"/>
              <a:gd name="connsiteX18" fmla="*/ 38716 w 1378084"/>
              <a:gd name="connsiteY18" fmla="*/ 920719 h 1790285"/>
              <a:gd name="connsiteX19" fmla="*/ 49357 w 1378084"/>
              <a:gd name="connsiteY19" fmla="*/ 967142 h 1790285"/>
              <a:gd name="connsiteX20" fmla="*/ 67285 w 1378084"/>
              <a:gd name="connsiteY20" fmla="*/ 1031978 h 1790285"/>
              <a:gd name="connsiteX21" fmla="*/ 93588 w 1378084"/>
              <a:gd name="connsiteY21" fmla="*/ 1114259 h 1790285"/>
              <a:gd name="connsiteX22" fmla="*/ 100877 w 1378084"/>
              <a:gd name="connsiteY22" fmla="*/ 1141153 h 1790285"/>
              <a:gd name="connsiteX23" fmla="*/ 121074 w 1378084"/>
              <a:gd name="connsiteY23" fmla="*/ 1227360 h 1790285"/>
              <a:gd name="connsiteX24" fmla="*/ 137328 w 1378084"/>
              <a:gd name="connsiteY24" fmla="*/ 1290356 h 1790285"/>
              <a:gd name="connsiteX25" fmla="*/ 158607 w 1378084"/>
              <a:gd name="connsiteY25" fmla="*/ 1342061 h 1790285"/>
              <a:gd name="connsiteX26" fmla="*/ 197223 w 1378084"/>
              <a:gd name="connsiteY26" fmla="*/ 1442029 h 1790285"/>
              <a:gd name="connsiteX27" fmla="*/ 199489 w 1378084"/>
              <a:gd name="connsiteY27" fmla="*/ 1472606 h 1790285"/>
              <a:gd name="connsiteX28" fmla="*/ 207373 w 1378084"/>
              <a:gd name="connsiteY28" fmla="*/ 1501584 h 1790285"/>
              <a:gd name="connsiteX29" fmla="*/ 214662 w 1378084"/>
              <a:gd name="connsiteY29" fmla="*/ 1522954 h 1790285"/>
              <a:gd name="connsiteX30" fmla="*/ 225893 w 1378084"/>
              <a:gd name="connsiteY30" fmla="*/ 1548249 h 1790285"/>
              <a:gd name="connsiteX31" fmla="*/ 242148 w 1378084"/>
              <a:gd name="connsiteY31" fmla="*/ 1578826 h 1790285"/>
              <a:gd name="connsiteX32" fmla="*/ 261161 w 1378084"/>
              <a:gd name="connsiteY32" fmla="*/ 1614685 h 1790285"/>
              <a:gd name="connsiteX33" fmla="*/ 328446 w 1378084"/>
              <a:gd name="connsiteY33" fmla="*/ 1710340 h 1790285"/>
              <a:gd name="connsiteX34" fmla="*/ 353073 w 1378084"/>
              <a:gd name="connsiteY34" fmla="*/ 1741159 h 1790285"/>
              <a:gd name="connsiteX35" fmla="*/ 388340 w 1378084"/>
              <a:gd name="connsiteY35" fmla="*/ 1759331 h 1790285"/>
              <a:gd name="connsiteX36" fmla="*/ 459467 w 1378084"/>
              <a:gd name="connsiteY36" fmla="*/ 1775176 h 1790285"/>
              <a:gd name="connsiteX37" fmla="*/ 618565 w 1378084"/>
              <a:gd name="connsiteY37" fmla="*/ 1702005 h 1790285"/>
              <a:gd name="connsiteX38" fmla="*/ 645459 w 1378084"/>
              <a:gd name="connsiteY38" fmla="*/ 1693041 h 1790285"/>
              <a:gd name="connsiteX39" fmla="*/ 699247 w 1378084"/>
              <a:gd name="connsiteY39" fmla="*/ 1657182 h 1790285"/>
              <a:gd name="connsiteX40" fmla="*/ 735106 w 1378084"/>
              <a:gd name="connsiteY40" fmla="*/ 1621323 h 1790285"/>
              <a:gd name="connsiteX41" fmla="*/ 762000 w 1378084"/>
              <a:gd name="connsiteY41" fmla="*/ 1603394 h 1790285"/>
              <a:gd name="connsiteX42" fmla="*/ 797859 w 1378084"/>
              <a:gd name="connsiteY42" fmla="*/ 1567535 h 1790285"/>
              <a:gd name="connsiteX43" fmla="*/ 833718 w 1378084"/>
              <a:gd name="connsiteY43" fmla="*/ 1531676 h 1790285"/>
              <a:gd name="connsiteX44" fmla="*/ 851647 w 1378084"/>
              <a:gd name="connsiteY44" fmla="*/ 1513746 h 1790285"/>
              <a:gd name="connsiteX45" fmla="*/ 878541 w 1378084"/>
              <a:gd name="connsiteY45" fmla="*/ 1495817 h 1790285"/>
              <a:gd name="connsiteX46" fmla="*/ 896471 w 1378084"/>
              <a:gd name="connsiteY46" fmla="*/ 1477888 h 1790285"/>
              <a:gd name="connsiteX47" fmla="*/ 932329 w 1378084"/>
              <a:gd name="connsiteY47" fmla="*/ 1459958 h 1790285"/>
              <a:gd name="connsiteX48" fmla="*/ 950259 w 1378084"/>
              <a:gd name="connsiteY48" fmla="*/ 1442029 h 1790285"/>
              <a:gd name="connsiteX49" fmla="*/ 986118 w 1378084"/>
              <a:gd name="connsiteY49" fmla="*/ 1424099 h 1790285"/>
              <a:gd name="connsiteX50" fmla="*/ 1039906 w 1378084"/>
              <a:gd name="connsiteY50" fmla="*/ 1370311 h 1790285"/>
              <a:gd name="connsiteX51" fmla="*/ 1075765 w 1378084"/>
              <a:gd name="connsiteY51" fmla="*/ 1325488 h 1790285"/>
              <a:gd name="connsiteX52" fmla="*/ 1111623 w 1378084"/>
              <a:gd name="connsiteY52" fmla="*/ 1280664 h 1790285"/>
              <a:gd name="connsiteX53" fmla="*/ 1174376 w 1378084"/>
              <a:gd name="connsiteY53" fmla="*/ 1208946 h 1790285"/>
              <a:gd name="connsiteX54" fmla="*/ 1228165 w 1378084"/>
              <a:gd name="connsiteY54" fmla="*/ 1173088 h 1790285"/>
              <a:gd name="connsiteX55" fmla="*/ 1246094 w 1378084"/>
              <a:gd name="connsiteY55" fmla="*/ 1155158 h 1790285"/>
              <a:gd name="connsiteX56" fmla="*/ 1272988 w 1378084"/>
              <a:gd name="connsiteY56" fmla="*/ 1137229 h 1790285"/>
              <a:gd name="connsiteX57" fmla="*/ 1308847 w 1378084"/>
              <a:gd name="connsiteY57" fmla="*/ 1092405 h 1790285"/>
              <a:gd name="connsiteX58" fmla="*/ 1353671 w 1378084"/>
              <a:gd name="connsiteY58" fmla="*/ 1047582 h 1790285"/>
              <a:gd name="connsiteX59" fmla="*/ 1362635 w 1378084"/>
              <a:gd name="connsiteY59" fmla="*/ 1011723 h 1790285"/>
              <a:gd name="connsiteX60" fmla="*/ 1371600 w 1378084"/>
              <a:gd name="connsiteY60" fmla="*/ 984829 h 1790285"/>
              <a:gd name="connsiteX61" fmla="*/ 1342388 w 1378084"/>
              <a:gd name="connsiteY61" fmla="*/ 915703 h 1790285"/>
              <a:gd name="connsiteX62" fmla="*/ 1293818 w 1378084"/>
              <a:gd name="connsiteY62" fmla="*/ 809956 h 1790285"/>
              <a:gd name="connsiteX63" fmla="*/ 1255139 w 1378084"/>
              <a:gd name="connsiteY63" fmla="*/ 752386 h 1790285"/>
              <a:gd name="connsiteX64" fmla="*/ 1202317 w 1378084"/>
              <a:gd name="connsiteY64" fmla="*/ 681858 h 1790285"/>
              <a:gd name="connsiteX65" fmla="*/ 1193352 w 1378084"/>
              <a:gd name="connsiteY65" fmla="*/ 653774 h 1790285"/>
              <a:gd name="connsiteX66" fmla="*/ 1166921 w 1378084"/>
              <a:gd name="connsiteY66" fmla="*/ 631088 h 1790285"/>
              <a:gd name="connsiteX67" fmla="*/ 1139565 w 1378084"/>
              <a:gd name="connsiteY67" fmla="*/ 593827 h 1790285"/>
              <a:gd name="connsiteX68" fmla="*/ 1133420 w 1378084"/>
              <a:gd name="connsiteY68" fmla="*/ 578490 h 1790285"/>
              <a:gd name="connsiteX69" fmla="*/ 1109347 w 1378084"/>
              <a:gd name="connsiteY69" fmla="*/ 553211 h 1790285"/>
              <a:gd name="connsiteX70" fmla="*/ 1075846 w 1378084"/>
              <a:gd name="connsiteY70" fmla="*/ 516163 h 1790285"/>
              <a:gd name="connsiteX71" fmla="*/ 1036198 w 1378084"/>
              <a:gd name="connsiteY71" fmla="*/ 466156 h 1790285"/>
              <a:gd name="connsiteX72" fmla="*/ 999876 w 1378084"/>
              <a:gd name="connsiteY72" fmla="*/ 423711 h 1790285"/>
              <a:gd name="connsiteX73" fmla="*/ 982410 w 1378084"/>
              <a:gd name="connsiteY73" fmla="*/ 403189 h 1790285"/>
              <a:gd name="connsiteX74" fmla="*/ 964481 w 1378084"/>
              <a:gd name="connsiteY74" fmla="*/ 382668 h 1790285"/>
              <a:gd name="connsiteX75" fmla="*/ 924835 w 1378084"/>
              <a:gd name="connsiteY75" fmla="*/ 333850 h 1790285"/>
              <a:gd name="connsiteX76" fmla="*/ 950259 w 1378084"/>
              <a:gd name="connsiteY76" fmla="*/ 231794 h 1790285"/>
              <a:gd name="connsiteX77" fmla="*/ 932329 w 1378084"/>
              <a:gd name="connsiteY77" fmla="*/ 213864 h 1790285"/>
              <a:gd name="connsiteX78" fmla="*/ 905435 w 1378084"/>
              <a:gd name="connsiteY78" fmla="*/ 204899 h 1790285"/>
              <a:gd name="connsiteX79" fmla="*/ 851647 w 1378084"/>
              <a:gd name="connsiteY79" fmla="*/ 169041 h 1790285"/>
              <a:gd name="connsiteX80" fmla="*/ 833718 w 1378084"/>
              <a:gd name="connsiteY80" fmla="*/ 151111 h 1790285"/>
              <a:gd name="connsiteX81" fmla="*/ 797859 w 1378084"/>
              <a:gd name="connsiteY81" fmla="*/ 142146 h 1790285"/>
              <a:gd name="connsiteX82" fmla="*/ 735106 w 1378084"/>
              <a:gd name="connsiteY82" fmla="*/ 115252 h 1790285"/>
              <a:gd name="connsiteX83" fmla="*/ 717176 w 1378084"/>
              <a:gd name="connsiteY83" fmla="*/ 97323 h 1790285"/>
              <a:gd name="connsiteX84" fmla="*/ 681318 w 1378084"/>
              <a:gd name="connsiteY84" fmla="*/ 79394 h 1790285"/>
              <a:gd name="connsiteX85" fmla="*/ 663388 w 1378084"/>
              <a:gd name="connsiteY85" fmla="*/ 61464 h 1790285"/>
              <a:gd name="connsiteX86" fmla="*/ 636494 w 1378084"/>
              <a:gd name="connsiteY86" fmla="*/ 43535 h 1790285"/>
              <a:gd name="connsiteX87" fmla="*/ 618565 w 1378084"/>
              <a:gd name="connsiteY87" fmla="*/ 25605 h 1790285"/>
              <a:gd name="connsiteX88" fmla="*/ 591671 w 1378084"/>
              <a:gd name="connsiteY88" fmla="*/ 7676 h 1790285"/>
              <a:gd name="connsiteX89" fmla="*/ 542906 w 1378084"/>
              <a:gd name="connsiteY89" fmla="*/ 15525 h 1790285"/>
              <a:gd name="connsiteX90" fmla="*/ 439561 w 1378084"/>
              <a:gd name="connsiteY90" fmla="*/ 65002 h 1790285"/>
              <a:gd name="connsiteX91" fmla="*/ 402619 w 1378084"/>
              <a:gd name="connsiteY91" fmla="*/ 94222 h 1790285"/>
              <a:gd name="connsiteX92" fmla="*/ 332186 w 1378084"/>
              <a:gd name="connsiteY92" fmla="*/ 145925 h 1790285"/>
              <a:gd name="connsiteX0" fmla="*/ 332186 w 1378084"/>
              <a:gd name="connsiteY0" fmla="*/ 145925 h 1790285"/>
              <a:gd name="connsiteX1" fmla="*/ 295735 w 1378084"/>
              <a:gd name="connsiteY1" fmla="*/ 187309 h 1790285"/>
              <a:gd name="connsiteX2" fmla="*/ 251995 w 1378084"/>
              <a:gd name="connsiteY2" fmla="*/ 233974 h 1790285"/>
              <a:gd name="connsiteX3" fmla="*/ 234065 w 1378084"/>
              <a:gd name="connsiteY3" fmla="*/ 251661 h 1790285"/>
              <a:gd name="connsiteX4" fmla="*/ 188158 w 1378084"/>
              <a:gd name="connsiteY4" fmla="*/ 303851 h 1790285"/>
              <a:gd name="connsiteX5" fmla="*/ 175253 w 1378084"/>
              <a:gd name="connsiteY5" fmla="*/ 332345 h 1790285"/>
              <a:gd name="connsiteX6" fmla="*/ 155650 w 1378084"/>
              <a:gd name="connsiteY6" fmla="*/ 348190 h 1790285"/>
              <a:gd name="connsiteX7" fmla="*/ 141660 w 1378084"/>
              <a:gd name="connsiteY7" fmla="*/ 373243 h 1790285"/>
              <a:gd name="connsiteX8" fmla="*/ 120382 w 1378084"/>
              <a:gd name="connsiteY8" fmla="*/ 396453 h 1790285"/>
              <a:gd name="connsiteX9" fmla="*/ 104718 w 1378084"/>
              <a:gd name="connsiteY9" fmla="*/ 425189 h 1790285"/>
              <a:gd name="connsiteX10" fmla="*/ 78907 w 1378084"/>
              <a:gd name="connsiteY10" fmla="*/ 482660 h 1790285"/>
              <a:gd name="connsiteX11" fmla="*/ 66002 w 1378084"/>
              <a:gd name="connsiteY11" fmla="*/ 507712 h 1790285"/>
              <a:gd name="connsiteX12" fmla="*/ 48071 w 1378084"/>
              <a:gd name="connsiteY12" fmla="*/ 532039 h 1790285"/>
              <a:gd name="connsiteX13" fmla="*/ 8965 w 1378084"/>
              <a:gd name="connsiteY13" fmla="*/ 572452 h 1790285"/>
              <a:gd name="connsiteX14" fmla="*/ 0 w 1378084"/>
              <a:gd name="connsiteY14" fmla="*/ 626241 h 1790285"/>
              <a:gd name="connsiteX15" fmla="*/ 8965 w 1378084"/>
              <a:gd name="connsiteY15" fmla="*/ 814499 h 1790285"/>
              <a:gd name="connsiteX16" fmla="*/ 16847 w 1378084"/>
              <a:gd name="connsiteY16" fmla="*/ 837954 h 1790285"/>
              <a:gd name="connsiteX17" fmla="*/ 27486 w 1378084"/>
              <a:gd name="connsiteY17" fmla="*/ 877495 h 1790285"/>
              <a:gd name="connsiteX18" fmla="*/ 38716 w 1378084"/>
              <a:gd name="connsiteY18" fmla="*/ 920719 h 1790285"/>
              <a:gd name="connsiteX19" fmla="*/ 49357 w 1378084"/>
              <a:gd name="connsiteY19" fmla="*/ 967142 h 1790285"/>
              <a:gd name="connsiteX20" fmla="*/ 67285 w 1378084"/>
              <a:gd name="connsiteY20" fmla="*/ 1031978 h 1790285"/>
              <a:gd name="connsiteX21" fmla="*/ 93588 w 1378084"/>
              <a:gd name="connsiteY21" fmla="*/ 1114259 h 1790285"/>
              <a:gd name="connsiteX22" fmla="*/ 100877 w 1378084"/>
              <a:gd name="connsiteY22" fmla="*/ 1141153 h 1790285"/>
              <a:gd name="connsiteX23" fmla="*/ 121074 w 1378084"/>
              <a:gd name="connsiteY23" fmla="*/ 1227360 h 1790285"/>
              <a:gd name="connsiteX24" fmla="*/ 137328 w 1378084"/>
              <a:gd name="connsiteY24" fmla="*/ 1290356 h 1790285"/>
              <a:gd name="connsiteX25" fmla="*/ 158607 w 1378084"/>
              <a:gd name="connsiteY25" fmla="*/ 1342061 h 1790285"/>
              <a:gd name="connsiteX26" fmla="*/ 197223 w 1378084"/>
              <a:gd name="connsiteY26" fmla="*/ 1442029 h 1790285"/>
              <a:gd name="connsiteX27" fmla="*/ 199489 w 1378084"/>
              <a:gd name="connsiteY27" fmla="*/ 1472606 h 1790285"/>
              <a:gd name="connsiteX28" fmla="*/ 207373 w 1378084"/>
              <a:gd name="connsiteY28" fmla="*/ 1501584 h 1790285"/>
              <a:gd name="connsiteX29" fmla="*/ 214662 w 1378084"/>
              <a:gd name="connsiteY29" fmla="*/ 1522954 h 1790285"/>
              <a:gd name="connsiteX30" fmla="*/ 225893 w 1378084"/>
              <a:gd name="connsiteY30" fmla="*/ 1548249 h 1790285"/>
              <a:gd name="connsiteX31" fmla="*/ 242148 w 1378084"/>
              <a:gd name="connsiteY31" fmla="*/ 1578826 h 1790285"/>
              <a:gd name="connsiteX32" fmla="*/ 261161 w 1378084"/>
              <a:gd name="connsiteY32" fmla="*/ 1614685 h 1790285"/>
              <a:gd name="connsiteX33" fmla="*/ 328446 w 1378084"/>
              <a:gd name="connsiteY33" fmla="*/ 1710340 h 1790285"/>
              <a:gd name="connsiteX34" fmla="*/ 353073 w 1378084"/>
              <a:gd name="connsiteY34" fmla="*/ 1741159 h 1790285"/>
              <a:gd name="connsiteX35" fmla="*/ 388340 w 1378084"/>
              <a:gd name="connsiteY35" fmla="*/ 1759331 h 1790285"/>
              <a:gd name="connsiteX36" fmla="*/ 459467 w 1378084"/>
              <a:gd name="connsiteY36" fmla="*/ 1775176 h 1790285"/>
              <a:gd name="connsiteX37" fmla="*/ 618565 w 1378084"/>
              <a:gd name="connsiteY37" fmla="*/ 1702005 h 1790285"/>
              <a:gd name="connsiteX38" fmla="*/ 645459 w 1378084"/>
              <a:gd name="connsiteY38" fmla="*/ 1693041 h 1790285"/>
              <a:gd name="connsiteX39" fmla="*/ 699247 w 1378084"/>
              <a:gd name="connsiteY39" fmla="*/ 1657182 h 1790285"/>
              <a:gd name="connsiteX40" fmla="*/ 735106 w 1378084"/>
              <a:gd name="connsiteY40" fmla="*/ 1621323 h 1790285"/>
              <a:gd name="connsiteX41" fmla="*/ 762000 w 1378084"/>
              <a:gd name="connsiteY41" fmla="*/ 1603394 h 1790285"/>
              <a:gd name="connsiteX42" fmla="*/ 797859 w 1378084"/>
              <a:gd name="connsiteY42" fmla="*/ 1567535 h 1790285"/>
              <a:gd name="connsiteX43" fmla="*/ 833718 w 1378084"/>
              <a:gd name="connsiteY43" fmla="*/ 1531676 h 1790285"/>
              <a:gd name="connsiteX44" fmla="*/ 851647 w 1378084"/>
              <a:gd name="connsiteY44" fmla="*/ 1513746 h 1790285"/>
              <a:gd name="connsiteX45" fmla="*/ 878541 w 1378084"/>
              <a:gd name="connsiteY45" fmla="*/ 1495817 h 1790285"/>
              <a:gd name="connsiteX46" fmla="*/ 896471 w 1378084"/>
              <a:gd name="connsiteY46" fmla="*/ 1477888 h 1790285"/>
              <a:gd name="connsiteX47" fmla="*/ 932329 w 1378084"/>
              <a:gd name="connsiteY47" fmla="*/ 1459958 h 1790285"/>
              <a:gd name="connsiteX48" fmla="*/ 950259 w 1378084"/>
              <a:gd name="connsiteY48" fmla="*/ 1442029 h 1790285"/>
              <a:gd name="connsiteX49" fmla="*/ 986118 w 1378084"/>
              <a:gd name="connsiteY49" fmla="*/ 1424099 h 1790285"/>
              <a:gd name="connsiteX50" fmla="*/ 1039906 w 1378084"/>
              <a:gd name="connsiteY50" fmla="*/ 1370311 h 1790285"/>
              <a:gd name="connsiteX51" fmla="*/ 1075765 w 1378084"/>
              <a:gd name="connsiteY51" fmla="*/ 1325488 h 1790285"/>
              <a:gd name="connsiteX52" fmla="*/ 1111623 w 1378084"/>
              <a:gd name="connsiteY52" fmla="*/ 1280664 h 1790285"/>
              <a:gd name="connsiteX53" fmla="*/ 1174376 w 1378084"/>
              <a:gd name="connsiteY53" fmla="*/ 1208946 h 1790285"/>
              <a:gd name="connsiteX54" fmla="*/ 1228165 w 1378084"/>
              <a:gd name="connsiteY54" fmla="*/ 1173088 h 1790285"/>
              <a:gd name="connsiteX55" fmla="*/ 1246094 w 1378084"/>
              <a:gd name="connsiteY55" fmla="*/ 1155158 h 1790285"/>
              <a:gd name="connsiteX56" fmla="*/ 1272988 w 1378084"/>
              <a:gd name="connsiteY56" fmla="*/ 1137229 h 1790285"/>
              <a:gd name="connsiteX57" fmla="*/ 1308847 w 1378084"/>
              <a:gd name="connsiteY57" fmla="*/ 1092405 h 1790285"/>
              <a:gd name="connsiteX58" fmla="*/ 1353671 w 1378084"/>
              <a:gd name="connsiteY58" fmla="*/ 1047582 h 1790285"/>
              <a:gd name="connsiteX59" fmla="*/ 1362635 w 1378084"/>
              <a:gd name="connsiteY59" fmla="*/ 1011723 h 1790285"/>
              <a:gd name="connsiteX60" fmla="*/ 1371600 w 1378084"/>
              <a:gd name="connsiteY60" fmla="*/ 984829 h 1790285"/>
              <a:gd name="connsiteX61" fmla="*/ 1342388 w 1378084"/>
              <a:gd name="connsiteY61" fmla="*/ 915703 h 1790285"/>
              <a:gd name="connsiteX62" fmla="*/ 1293818 w 1378084"/>
              <a:gd name="connsiteY62" fmla="*/ 809956 h 1790285"/>
              <a:gd name="connsiteX63" fmla="*/ 1255139 w 1378084"/>
              <a:gd name="connsiteY63" fmla="*/ 752386 h 1790285"/>
              <a:gd name="connsiteX64" fmla="*/ 1202317 w 1378084"/>
              <a:gd name="connsiteY64" fmla="*/ 681858 h 1790285"/>
              <a:gd name="connsiteX65" fmla="*/ 1193352 w 1378084"/>
              <a:gd name="connsiteY65" fmla="*/ 653774 h 1790285"/>
              <a:gd name="connsiteX66" fmla="*/ 1166921 w 1378084"/>
              <a:gd name="connsiteY66" fmla="*/ 631088 h 1790285"/>
              <a:gd name="connsiteX67" fmla="*/ 1139565 w 1378084"/>
              <a:gd name="connsiteY67" fmla="*/ 593827 h 1790285"/>
              <a:gd name="connsiteX68" fmla="*/ 1133420 w 1378084"/>
              <a:gd name="connsiteY68" fmla="*/ 578490 h 1790285"/>
              <a:gd name="connsiteX69" fmla="*/ 1109347 w 1378084"/>
              <a:gd name="connsiteY69" fmla="*/ 553211 h 1790285"/>
              <a:gd name="connsiteX70" fmla="*/ 1075846 w 1378084"/>
              <a:gd name="connsiteY70" fmla="*/ 516163 h 1790285"/>
              <a:gd name="connsiteX71" fmla="*/ 1036198 w 1378084"/>
              <a:gd name="connsiteY71" fmla="*/ 466156 h 1790285"/>
              <a:gd name="connsiteX72" fmla="*/ 999876 w 1378084"/>
              <a:gd name="connsiteY72" fmla="*/ 423711 h 1790285"/>
              <a:gd name="connsiteX73" fmla="*/ 982410 w 1378084"/>
              <a:gd name="connsiteY73" fmla="*/ 403189 h 1790285"/>
              <a:gd name="connsiteX74" fmla="*/ 964481 w 1378084"/>
              <a:gd name="connsiteY74" fmla="*/ 382668 h 1790285"/>
              <a:gd name="connsiteX75" fmla="*/ 924835 w 1378084"/>
              <a:gd name="connsiteY75" fmla="*/ 333850 h 1790285"/>
              <a:gd name="connsiteX76" fmla="*/ 896048 w 1378084"/>
              <a:gd name="connsiteY76" fmla="*/ 299181 h 1790285"/>
              <a:gd name="connsiteX77" fmla="*/ 932329 w 1378084"/>
              <a:gd name="connsiteY77" fmla="*/ 213864 h 1790285"/>
              <a:gd name="connsiteX78" fmla="*/ 905435 w 1378084"/>
              <a:gd name="connsiteY78" fmla="*/ 204899 h 1790285"/>
              <a:gd name="connsiteX79" fmla="*/ 851647 w 1378084"/>
              <a:gd name="connsiteY79" fmla="*/ 169041 h 1790285"/>
              <a:gd name="connsiteX80" fmla="*/ 833718 w 1378084"/>
              <a:gd name="connsiteY80" fmla="*/ 151111 h 1790285"/>
              <a:gd name="connsiteX81" fmla="*/ 797859 w 1378084"/>
              <a:gd name="connsiteY81" fmla="*/ 142146 h 1790285"/>
              <a:gd name="connsiteX82" fmla="*/ 735106 w 1378084"/>
              <a:gd name="connsiteY82" fmla="*/ 115252 h 1790285"/>
              <a:gd name="connsiteX83" fmla="*/ 717176 w 1378084"/>
              <a:gd name="connsiteY83" fmla="*/ 97323 h 1790285"/>
              <a:gd name="connsiteX84" fmla="*/ 681318 w 1378084"/>
              <a:gd name="connsiteY84" fmla="*/ 79394 h 1790285"/>
              <a:gd name="connsiteX85" fmla="*/ 663388 w 1378084"/>
              <a:gd name="connsiteY85" fmla="*/ 61464 h 1790285"/>
              <a:gd name="connsiteX86" fmla="*/ 636494 w 1378084"/>
              <a:gd name="connsiteY86" fmla="*/ 43535 h 1790285"/>
              <a:gd name="connsiteX87" fmla="*/ 618565 w 1378084"/>
              <a:gd name="connsiteY87" fmla="*/ 25605 h 1790285"/>
              <a:gd name="connsiteX88" fmla="*/ 591671 w 1378084"/>
              <a:gd name="connsiteY88" fmla="*/ 7676 h 1790285"/>
              <a:gd name="connsiteX89" fmla="*/ 542906 w 1378084"/>
              <a:gd name="connsiteY89" fmla="*/ 15525 h 1790285"/>
              <a:gd name="connsiteX90" fmla="*/ 439561 w 1378084"/>
              <a:gd name="connsiteY90" fmla="*/ 65002 h 1790285"/>
              <a:gd name="connsiteX91" fmla="*/ 402619 w 1378084"/>
              <a:gd name="connsiteY91" fmla="*/ 94222 h 1790285"/>
              <a:gd name="connsiteX92" fmla="*/ 332186 w 1378084"/>
              <a:gd name="connsiteY92" fmla="*/ 145925 h 1790285"/>
              <a:gd name="connsiteX0" fmla="*/ 332186 w 1378084"/>
              <a:gd name="connsiteY0" fmla="*/ 145925 h 1790285"/>
              <a:gd name="connsiteX1" fmla="*/ 295735 w 1378084"/>
              <a:gd name="connsiteY1" fmla="*/ 187309 h 1790285"/>
              <a:gd name="connsiteX2" fmla="*/ 251995 w 1378084"/>
              <a:gd name="connsiteY2" fmla="*/ 233974 h 1790285"/>
              <a:gd name="connsiteX3" fmla="*/ 234065 w 1378084"/>
              <a:gd name="connsiteY3" fmla="*/ 251661 h 1790285"/>
              <a:gd name="connsiteX4" fmla="*/ 188158 w 1378084"/>
              <a:gd name="connsiteY4" fmla="*/ 303851 h 1790285"/>
              <a:gd name="connsiteX5" fmla="*/ 175253 w 1378084"/>
              <a:gd name="connsiteY5" fmla="*/ 332345 h 1790285"/>
              <a:gd name="connsiteX6" fmla="*/ 155650 w 1378084"/>
              <a:gd name="connsiteY6" fmla="*/ 348190 h 1790285"/>
              <a:gd name="connsiteX7" fmla="*/ 141660 w 1378084"/>
              <a:gd name="connsiteY7" fmla="*/ 373243 h 1790285"/>
              <a:gd name="connsiteX8" fmla="*/ 120382 w 1378084"/>
              <a:gd name="connsiteY8" fmla="*/ 396453 h 1790285"/>
              <a:gd name="connsiteX9" fmla="*/ 104718 w 1378084"/>
              <a:gd name="connsiteY9" fmla="*/ 425189 h 1790285"/>
              <a:gd name="connsiteX10" fmla="*/ 78907 w 1378084"/>
              <a:gd name="connsiteY10" fmla="*/ 482660 h 1790285"/>
              <a:gd name="connsiteX11" fmla="*/ 66002 w 1378084"/>
              <a:gd name="connsiteY11" fmla="*/ 507712 h 1790285"/>
              <a:gd name="connsiteX12" fmla="*/ 48071 w 1378084"/>
              <a:gd name="connsiteY12" fmla="*/ 532039 h 1790285"/>
              <a:gd name="connsiteX13" fmla="*/ 8965 w 1378084"/>
              <a:gd name="connsiteY13" fmla="*/ 572452 h 1790285"/>
              <a:gd name="connsiteX14" fmla="*/ 0 w 1378084"/>
              <a:gd name="connsiteY14" fmla="*/ 626241 h 1790285"/>
              <a:gd name="connsiteX15" fmla="*/ 8965 w 1378084"/>
              <a:gd name="connsiteY15" fmla="*/ 814499 h 1790285"/>
              <a:gd name="connsiteX16" fmla="*/ 16847 w 1378084"/>
              <a:gd name="connsiteY16" fmla="*/ 837954 h 1790285"/>
              <a:gd name="connsiteX17" fmla="*/ 27486 w 1378084"/>
              <a:gd name="connsiteY17" fmla="*/ 877495 h 1790285"/>
              <a:gd name="connsiteX18" fmla="*/ 38716 w 1378084"/>
              <a:gd name="connsiteY18" fmla="*/ 920719 h 1790285"/>
              <a:gd name="connsiteX19" fmla="*/ 49357 w 1378084"/>
              <a:gd name="connsiteY19" fmla="*/ 967142 h 1790285"/>
              <a:gd name="connsiteX20" fmla="*/ 67285 w 1378084"/>
              <a:gd name="connsiteY20" fmla="*/ 1031978 h 1790285"/>
              <a:gd name="connsiteX21" fmla="*/ 93588 w 1378084"/>
              <a:gd name="connsiteY21" fmla="*/ 1114259 h 1790285"/>
              <a:gd name="connsiteX22" fmla="*/ 100877 w 1378084"/>
              <a:gd name="connsiteY22" fmla="*/ 1141153 h 1790285"/>
              <a:gd name="connsiteX23" fmla="*/ 121074 w 1378084"/>
              <a:gd name="connsiteY23" fmla="*/ 1227360 h 1790285"/>
              <a:gd name="connsiteX24" fmla="*/ 137328 w 1378084"/>
              <a:gd name="connsiteY24" fmla="*/ 1290356 h 1790285"/>
              <a:gd name="connsiteX25" fmla="*/ 158607 w 1378084"/>
              <a:gd name="connsiteY25" fmla="*/ 1342061 h 1790285"/>
              <a:gd name="connsiteX26" fmla="*/ 197223 w 1378084"/>
              <a:gd name="connsiteY26" fmla="*/ 1442029 h 1790285"/>
              <a:gd name="connsiteX27" fmla="*/ 199489 w 1378084"/>
              <a:gd name="connsiteY27" fmla="*/ 1472606 h 1790285"/>
              <a:gd name="connsiteX28" fmla="*/ 207373 w 1378084"/>
              <a:gd name="connsiteY28" fmla="*/ 1501584 h 1790285"/>
              <a:gd name="connsiteX29" fmla="*/ 214662 w 1378084"/>
              <a:gd name="connsiteY29" fmla="*/ 1522954 h 1790285"/>
              <a:gd name="connsiteX30" fmla="*/ 225893 w 1378084"/>
              <a:gd name="connsiteY30" fmla="*/ 1548249 h 1790285"/>
              <a:gd name="connsiteX31" fmla="*/ 242148 w 1378084"/>
              <a:gd name="connsiteY31" fmla="*/ 1578826 h 1790285"/>
              <a:gd name="connsiteX32" fmla="*/ 261161 w 1378084"/>
              <a:gd name="connsiteY32" fmla="*/ 1614685 h 1790285"/>
              <a:gd name="connsiteX33" fmla="*/ 328446 w 1378084"/>
              <a:gd name="connsiteY33" fmla="*/ 1710340 h 1790285"/>
              <a:gd name="connsiteX34" fmla="*/ 353073 w 1378084"/>
              <a:gd name="connsiteY34" fmla="*/ 1741159 h 1790285"/>
              <a:gd name="connsiteX35" fmla="*/ 388340 w 1378084"/>
              <a:gd name="connsiteY35" fmla="*/ 1759331 h 1790285"/>
              <a:gd name="connsiteX36" fmla="*/ 459467 w 1378084"/>
              <a:gd name="connsiteY36" fmla="*/ 1775176 h 1790285"/>
              <a:gd name="connsiteX37" fmla="*/ 618565 w 1378084"/>
              <a:gd name="connsiteY37" fmla="*/ 1702005 h 1790285"/>
              <a:gd name="connsiteX38" fmla="*/ 645459 w 1378084"/>
              <a:gd name="connsiteY38" fmla="*/ 1693041 h 1790285"/>
              <a:gd name="connsiteX39" fmla="*/ 699247 w 1378084"/>
              <a:gd name="connsiteY39" fmla="*/ 1657182 h 1790285"/>
              <a:gd name="connsiteX40" fmla="*/ 735106 w 1378084"/>
              <a:gd name="connsiteY40" fmla="*/ 1621323 h 1790285"/>
              <a:gd name="connsiteX41" fmla="*/ 762000 w 1378084"/>
              <a:gd name="connsiteY41" fmla="*/ 1603394 h 1790285"/>
              <a:gd name="connsiteX42" fmla="*/ 797859 w 1378084"/>
              <a:gd name="connsiteY42" fmla="*/ 1567535 h 1790285"/>
              <a:gd name="connsiteX43" fmla="*/ 833718 w 1378084"/>
              <a:gd name="connsiteY43" fmla="*/ 1531676 h 1790285"/>
              <a:gd name="connsiteX44" fmla="*/ 851647 w 1378084"/>
              <a:gd name="connsiteY44" fmla="*/ 1513746 h 1790285"/>
              <a:gd name="connsiteX45" fmla="*/ 878541 w 1378084"/>
              <a:gd name="connsiteY45" fmla="*/ 1495817 h 1790285"/>
              <a:gd name="connsiteX46" fmla="*/ 896471 w 1378084"/>
              <a:gd name="connsiteY46" fmla="*/ 1477888 h 1790285"/>
              <a:gd name="connsiteX47" fmla="*/ 932329 w 1378084"/>
              <a:gd name="connsiteY47" fmla="*/ 1459958 h 1790285"/>
              <a:gd name="connsiteX48" fmla="*/ 950259 w 1378084"/>
              <a:gd name="connsiteY48" fmla="*/ 1442029 h 1790285"/>
              <a:gd name="connsiteX49" fmla="*/ 986118 w 1378084"/>
              <a:gd name="connsiteY49" fmla="*/ 1424099 h 1790285"/>
              <a:gd name="connsiteX50" fmla="*/ 1039906 w 1378084"/>
              <a:gd name="connsiteY50" fmla="*/ 1370311 h 1790285"/>
              <a:gd name="connsiteX51" fmla="*/ 1075765 w 1378084"/>
              <a:gd name="connsiteY51" fmla="*/ 1325488 h 1790285"/>
              <a:gd name="connsiteX52" fmla="*/ 1111623 w 1378084"/>
              <a:gd name="connsiteY52" fmla="*/ 1280664 h 1790285"/>
              <a:gd name="connsiteX53" fmla="*/ 1174376 w 1378084"/>
              <a:gd name="connsiteY53" fmla="*/ 1208946 h 1790285"/>
              <a:gd name="connsiteX54" fmla="*/ 1228165 w 1378084"/>
              <a:gd name="connsiteY54" fmla="*/ 1173088 h 1790285"/>
              <a:gd name="connsiteX55" fmla="*/ 1246094 w 1378084"/>
              <a:gd name="connsiteY55" fmla="*/ 1155158 h 1790285"/>
              <a:gd name="connsiteX56" fmla="*/ 1272988 w 1378084"/>
              <a:gd name="connsiteY56" fmla="*/ 1137229 h 1790285"/>
              <a:gd name="connsiteX57" fmla="*/ 1308847 w 1378084"/>
              <a:gd name="connsiteY57" fmla="*/ 1092405 h 1790285"/>
              <a:gd name="connsiteX58" fmla="*/ 1353671 w 1378084"/>
              <a:gd name="connsiteY58" fmla="*/ 1047582 h 1790285"/>
              <a:gd name="connsiteX59" fmla="*/ 1362635 w 1378084"/>
              <a:gd name="connsiteY59" fmla="*/ 1011723 h 1790285"/>
              <a:gd name="connsiteX60" fmla="*/ 1371600 w 1378084"/>
              <a:gd name="connsiteY60" fmla="*/ 984829 h 1790285"/>
              <a:gd name="connsiteX61" fmla="*/ 1342388 w 1378084"/>
              <a:gd name="connsiteY61" fmla="*/ 915703 h 1790285"/>
              <a:gd name="connsiteX62" fmla="*/ 1293818 w 1378084"/>
              <a:gd name="connsiteY62" fmla="*/ 809956 h 1790285"/>
              <a:gd name="connsiteX63" fmla="*/ 1255139 w 1378084"/>
              <a:gd name="connsiteY63" fmla="*/ 752386 h 1790285"/>
              <a:gd name="connsiteX64" fmla="*/ 1202317 w 1378084"/>
              <a:gd name="connsiteY64" fmla="*/ 681858 h 1790285"/>
              <a:gd name="connsiteX65" fmla="*/ 1193352 w 1378084"/>
              <a:gd name="connsiteY65" fmla="*/ 653774 h 1790285"/>
              <a:gd name="connsiteX66" fmla="*/ 1166921 w 1378084"/>
              <a:gd name="connsiteY66" fmla="*/ 631088 h 1790285"/>
              <a:gd name="connsiteX67" fmla="*/ 1139565 w 1378084"/>
              <a:gd name="connsiteY67" fmla="*/ 593827 h 1790285"/>
              <a:gd name="connsiteX68" fmla="*/ 1133420 w 1378084"/>
              <a:gd name="connsiteY68" fmla="*/ 578490 h 1790285"/>
              <a:gd name="connsiteX69" fmla="*/ 1109347 w 1378084"/>
              <a:gd name="connsiteY69" fmla="*/ 553211 h 1790285"/>
              <a:gd name="connsiteX70" fmla="*/ 1075846 w 1378084"/>
              <a:gd name="connsiteY70" fmla="*/ 516163 h 1790285"/>
              <a:gd name="connsiteX71" fmla="*/ 1036198 w 1378084"/>
              <a:gd name="connsiteY71" fmla="*/ 466156 h 1790285"/>
              <a:gd name="connsiteX72" fmla="*/ 999876 w 1378084"/>
              <a:gd name="connsiteY72" fmla="*/ 423711 h 1790285"/>
              <a:gd name="connsiteX73" fmla="*/ 982410 w 1378084"/>
              <a:gd name="connsiteY73" fmla="*/ 403189 h 1790285"/>
              <a:gd name="connsiteX74" fmla="*/ 964481 w 1378084"/>
              <a:gd name="connsiteY74" fmla="*/ 382668 h 1790285"/>
              <a:gd name="connsiteX75" fmla="*/ 924835 w 1378084"/>
              <a:gd name="connsiteY75" fmla="*/ 333850 h 1790285"/>
              <a:gd name="connsiteX76" fmla="*/ 896048 w 1378084"/>
              <a:gd name="connsiteY76" fmla="*/ 299181 h 1790285"/>
              <a:gd name="connsiteX77" fmla="*/ 871047 w 1378084"/>
              <a:gd name="connsiteY77" fmla="*/ 281251 h 1790285"/>
              <a:gd name="connsiteX78" fmla="*/ 905435 w 1378084"/>
              <a:gd name="connsiteY78" fmla="*/ 204899 h 1790285"/>
              <a:gd name="connsiteX79" fmla="*/ 851647 w 1378084"/>
              <a:gd name="connsiteY79" fmla="*/ 169041 h 1790285"/>
              <a:gd name="connsiteX80" fmla="*/ 833718 w 1378084"/>
              <a:gd name="connsiteY80" fmla="*/ 151111 h 1790285"/>
              <a:gd name="connsiteX81" fmla="*/ 797859 w 1378084"/>
              <a:gd name="connsiteY81" fmla="*/ 142146 h 1790285"/>
              <a:gd name="connsiteX82" fmla="*/ 735106 w 1378084"/>
              <a:gd name="connsiteY82" fmla="*/ 115252 h 1790285"/>
              <a:gd name="connsiteX83" fmla="*/ 717176 w 1378084"/>
              <a:gd name="connsiteY83" fmla="*/ 97323 h 1790285"/>
              <a:gd name="connsiteX84" fmla="*/ 681318 w 1378084"/>
              <a:gd name="connsiteY84" fmla="*/ 79394 h 1790285"/>
              <a:gd name="connsiteX85" fmla="*/ 663388 w 1378084"/>
              <a:gd name="connsiteY85" fmla="*/ 61464 h 1790285"/>
              <a:gd name="connsiteX86" fmla="*/ 636494 w 1378084"/>
              <a:gd name="connsiteY86" fmla="*/ 43535 h 1790285"/>
              <a:gd name="connsiteX87" fmla="*/ 618565 w 1378084"/>
              <a:gd name="connsiteY87" fmla="*/ 25605 h 1790285"/>
              <a:gd name="connsiteX88" fmla="*/ 591671 w 1378084"/>
              <a:gd name="connsiteY88" fmla="*/ 7676 h 1790285"/>
              <a:gd name="connsiteX89" fmla="*/ 542906 w 1378084"/>
              <a:gd name="connsiteY89" fmla="*/ 15525 h 1790285"/>
              <a:gd name="connsiteX90" fmla="*/ 439561 w 1378084"/>
              <a:gd name="connsiteY90" fmla="*/ 65002 h 1790285"/>
              <a:gd name="connsiteX91" fmla="*/ 402619 w 1378084"/>
              <a:gd name="connsiteY91" fmla="*/ 94222 h 1790285"/>
              <a:gd name="connsiteX92" fmla="*/ 332186 w 1378084"/>
              <a:gd name="connsiteY92" fmla="*/ 145925 h 1790285"/>
              <a:gd name="connsiteX0" fmla="*/ 332186 w 1378084"/>
              <a:gd name="connsiteY0" fmla="*/ 145925 h 1790285"/>
              <a:gd name="connsiteX1" fmla="*/ 295735 w 1378084"/>
              <a:gd name="connsiteY1" fmla="*/ 187309 h 1790285"/>
              <a:gd name="connsiteX2" fmla="*/ 251995 w 1378084"/>
              <a:gd name="connsiteY2" fmla="*/ 233974 h 1790285"/>
              <a:gd name="connsiteX3" fmla="*/ 234065 w 1378084"/>
              <a:gd name="connsiteY3" fmla="*/ 251661 h 1790285"/>
              <a:gd name="connsiteX4" fmla="*/ 188158 w 1378084"/>
              <a:gd name="connsiteY4" fmla="*/ 303851 h 1790285"/>
              <a:gd name="connsiteX5" fmla="*/ 175253 w 1378084"/>
              <a:gd name="connsiteY5" fmla="*/ 332345 h 1790285"/>
              <a:gd name="connsiteX6" fmla="*/ 155650 w 1378084"/>
              <a:gd name="connsiteY6" fmla="*/ 348190 h 1790285"/>
              <a:gd name="connsiteX7" fmla="*/ 141660 w 1378084"/>
              <a:gd name="connsiteY7" fmla="*/ 373243 h 1790285"/>
              <a:gd name="connsiteX8" fmla="*/ 120382 w 1378084"/>
              <a:gd name="connsiteY8" fmla="*/ 396453 h 1790285"/>
              <a:gd name="connsiteX9" fmla="*/ 104718 w 1378084"/>
              <a:gd name="connsiteY9" fmla="*/ 425189 h 1790285"/>
              <a:gd name="connsiteX10" fmla="*/ 78907 w 1378084"/>
              <a:gd name="connsiteY10" fmla="*/ 482660 h 1790285"/>
              <a:gd name="connsiteX11" fmla="*/ 66002 w 1378084"/>
              <a:gd name="connsiteY11" fmla="*/ 507712 h 1790285"/>
              <a:gd name="connsiteX12" fmla="*/ 48071 w 1378084"/>
              <a:gd name="connsiteY12" fmla="*/ 532039 h 1790285"/>
              <a:gd name="connsiteX13" fmla="*/ 8965 w 1378084"/>
              <a:gd name="connsiteY13" fmla="*/ 572452 h 1790285"/>
              <a:gd name="connsiteX14" fmla="*/ 0 w 1378084"/>
              <a:gd name="connsiteY14" fmla="*/ 626241 h 1790285"/>
              <a:gd name="connsiteX15" fmla="*/ 8965 w 1378084"/>
              <a:gd name="connsiteY15" fmla="*/ 814499 h 1790285"/>
              <a:gd name="connsiteX16" fmla="*/ 16847 w 1378084"/>
              <a:gd name="connsiteY16" fmla="*/ 837954 h 1790285"/>
              <a:gd name="connsiteX17" fmla="*/ 27486 w 1378084"/>
              <a:gd name="connsiteY17" fmla="*/ 877495 h 1790285"/>
              <a:gd name="connsiteX18" fmla="*/ 38716 w 1378084"/>
              <a:gd name="connsiteY18" fmla="*/ 920719 h 1790285"/>
              <a:gd name="connsiteX19" fmla="*/ 49357 w 1378084"/>
              <a:gd name="connsiteY19" fmla="*/ 967142 h 1790285"/>
              <a:gd name="connsiteX20" fmla="*/ 67285 w 1378084"/>
              <a:gd name="connsiteY20" fmla="*/ 1031978 h 1790285"/>
              <a:gd name="connsiteX21" fmla="*/ 93588 w 1378084"/>
              <a:gd name="connsiteY21" fmla="*/ 1114259 h 1790285"/>
              <a:gd name="connsiteX22" fmla="*/ 100877 w 1378084"/>
              <a:gd name="connsiteY22" fmla="*/ 1141153 h 1790285"/>
              <a:gd name="connsiteX23" fmla="*/ 121074 w 1378084"/>
              <a:gd name="connsiteY23" fmla="*/ 1227360 h 1790285"/>
              <a:gd name="connsiteX24" fmla="*/ 137328 w 1378084"/>
              <a:gd name="connsiteY24" fmla="*/ 1290356 h 1790285"/>
              <a:gd name="connsiteX25" fmla="*/ 158607 w 1378084"/>
              <a:gd name="connsiteY25" fmla="*/ 1342061 h 1790285"/>
              <a:gd name="connsiteX26" fmla="*/ 197223 w 1378084"/>
              <a:gd name="connsiteY26" fmla="*/ 1442029 h 1790285"/>
              <a:gd name="connsiteX27" fmla="*/ 199489 w 1378084"/>
              <a:gd name="connsiteY27" fmla="*/ 1472606 h 1790285"/>
              <a:gd name="connsiteX28" fmla="*/ 207373 w 1378084"/>
              <a:gd name="connsiteY28" fmla="*/ 1501584 h 1790285"/>
              <a:gd name="connsiteX29" fmla="*/ 214662 w 1378084"/>
              <a:gd name="connsiteY29" fmla="*/ 1522954 h 1790285"/>
              <a:gd name="connsiteX30" fmla="*/ 225893 w 1378084"/>
              <a:gd name="connsiteY30" fmla="*/ 1548249 h 1790285"/>
              <a:gd name="connsiteX31" fmla="*/ 242148 w 1378084"/>
              <a:gd name="connsiteY31" fmla="*/ 1578826 h 1790285"/>
              <a:gd name="connsiteX32" fmla="*/ 261161 w 1378084"/>
              <a:gd name="connsiteY32" fmla="*/ 1614685 h 1790285"/>
              <a:gd name="connsiteX33" fmla="*/ 328446 w 1378084"/>
              <a:gd name="connsiteY33" fmla="*/ 1710340 h 1790285"/>
              <a:gd name="connsiteX34" fmla="*/ 353073 w 1378084"/>
              <a:gd name="connsiteY34" fmla="*/ 1741159 h 1790285"/>
              <a:gd name="connsiteX35" fmla="*/ 388340 w 1378084"/>
              <a:gd name="connsiteY35" fmla="*/ 1759331 h 1790285"/>
              <a:gd name="connsiteX36" fmla="*/ 459467 w 1378084"/>
              <a:gd name="connsiteY36" fmla="*/ 1775176 h 1790285"/>
              <a:gd name="connsiteX37" fmla="*/ 618565 w 1378084"/>
              <a:gd name="connsiteY37" fmla="*/ 1702005 h 1790285"/>
              <a:gd name="connsiteX38" fmla="*/ 645459 w 1378084"/>
              <a:gd name="connsiteY38" fmla="*/ 1693041 h 1790285"/>
              <a:gd name="connsiteX39" fmla="*/ 699247 w 1378084"/>
              <a:gd name="connsiteY39" fmla="*/ 1657182 h 1790285"/>
              <a:gd name="connsiteX40" fmla="*/ 735106 w 1378084"/>
              <a:gd name="connsiteY40" fmla="*/ 1621323 h 1790285"/>
              <a:gd name="connsiteX41" fmla="*/ 762000 w 1378084"/>
              <a:gd name="connsiteY41" fmla="*/ 1603394 h 1790285"/>
              <a:gd name="connsiteX42" fmla="*/ 797859 w 1378084"/>
              <a:gd name="connsiteY42" fmla="*/ 1567535 h 1790285"/>
              <a:gd name="connsiteX43" fmla="*/ 833718 w 1378084"/>
              <a:gd name="connsiteY43" fmla="*/ 1531676 h 1790285"/>
              <a:gd name="connsiteX44" fmla="*/ 851647 w 1378084"/>
              <a:gd name="connsiteY44" fmla="*/ 1513746 h 1790285"/>
              <a:gd name="connsiteX45" fmla="*/ 878541 w 1378084"/>
              <a:gd name="connsiteY45" fmla="*/ 1495817 h 1790285"/>
              <a:gd name="connsiteX46" fmla="*/ 896471 w 1378084"/>
              <a:gd name="connsiteY46" fmla="*/ 1477888 h 1790285"/>
              <a:gd name="connsiteX47" fmla="*/ 932329 w 1378084"/>
              <a:gd name="connsiteY47" fmla="*/ 1459958 h 1790285"/>
              <a:gd name="connsiteX48" fmla="*/ 950259 w 1378084"/>
              <a:gd name="connsiteY48" fmla="*/ 1442029 h 1790285"/>
              <a:gd name="connsiteX49" fmla="*/ 986118 w 1378084"/>
              <a:gd name="connsiteY49" fmla="*/ 1424099 h 1790285"/>
              <a:gd name="connsiteX50" fmla="*/ 1039906 w 1378084"/>
              <a:gd name="connsiteY50" fmla="*/ 1370311 h 1790285"/>
              <a:gd name="connsiteX51" fmla="*/ 1075765 w 1378084"/>
              <a:gd name="connsiteY51" fmla="*/ 1325488 h 1790285"/>
              <a:gd name="connsiteX52" fmla="*/ 1111623 w 1378084"/>
              <a:gd name="connsiteY52" fmla="*/ 1280664 h 1790285"/>
              <a:gd name="connsiteX53" fmla="*/ 1174376 w 1378084"/>
              <a:gd name="connsiteY53" fmla="*/ 1208946 h 1790285"/>
              <a:gd name="connsiteX54" fmla="*/ 1228165 w 1378084"/>
              <a:gd name="connsiteY54" fmla="*/ 1173088 h 1790285"/>
              <a:gd name="connsiteX55" fmla="*/ 1246094 w 1378084"/>
              <a:gd name="connsiteY55" fmla="*/ 1155158 h 1790285"/>
              <a:gd name="connsiteX56" fmla="*/ 1272988 w 1378084"/>
              <a:gd name="connsiteY56" fmla="*/ 1137229 h 1790285"/>
              <a:gd name="connsiteX57" fmla="*/ 1308847 w 1378084"/>
              <a:gd name="connsiteY57" fmla="*/ 1092405 h 1790285"/>
              <a:gd name="connsiteX58" fmla="*/ 1353671 w 1378084"/>
              <a:gd name="connsiteY58" fmla="*/ 1047582 h 1790285"/>
              <a:gd name="connsiteX59" fmla="*/ 1362635 w 1378084"/>
              <a:gd name="connsiteY59" fmla="*/ 1011723 h 1790285"/>
              <a:gd name="connsiteX60" fmla="*/ 1371600 w 1378084"/>
              <a:gd name="connsiteY60" fmla="*/ 984829 h 1790285"/>
              <a:gd name="connsiteX61" fmla="*/ 1342388 w 1378084"/>
              <a:gd name="connsiteY61" fmla="*/ 915703 h 1790285"/>
              <a:gd name="connsiteX62" fmla="*/ 1293818 w 1378084"/>
              <a:gd name="connsiteY62" fmla="*/ 809956 h 1790285"/>
              <a:gd name="connsiteX63" fmla="*/ 1255139 w 1378084"/>
              <a:gd name="connsiteY63" fmla="*/ 752386 h 1790285"/>
              <a:gd name="connsiteX64" fmla="*/ 1202317 w 1378084"/>
              <a:gd name="connsiteY64" fmla="*/ 681858 h 1790285"/>
              <a:gd name="connsiteX65" fmla="*/ 1193352 w 1378084"/>
              <a:gd name="connsiteY65" fmla="*/ 653774 h 1790285"/>
              <a:gd name="connsiteX66" fmla="*/ 1166921 w 1378084"/>
              <a:gd name="connsiteY66" fmla="*/ 631088 h 1790285"/>
              <a:gd name="connsiteX67" fmla="*/ 1139565 w 1378084"/>
              <a:gd name="connsiteY67" fmla="*/ 593827 h 1790285"/>
              <a:gd name="connsiteX68" fmla="*/ 1133420 w 1378084"/>
              <a:gd name="connsiteY68" fmla="*/ 578490 h 1790285"/>
              <a:gd name="connsiteX69" fmla="*/ 1109347 w 1378084"/>
              <a:gd name="connsiteY69" fmla="*/ 553211 h 1790285"/>
              <a:gd name="connsiteX70" fmla="*/ 1075846 w 1378084"/>
              <a:gd name="connsiteY70" fmla="*/ 516163 h 1790285"/>
              <a:gd name="connsiteX71" fmla="*/ 1036198 w 1378084"/>
              <a:gd name="connsiteY71" fmla="*/ 466156 h 1790285"/>
              <a:gd name="connsiteX72" fmla="*/ 999876 w 1378084"/>
              <a:gd name="connsiteY72" fmla="*/ 423711 h 1790285"/>
              <a:gd name="connsiteX73" fmla="*/ 982410 w 1378084"/>
              <a:gd name="connsiteY73" fmla="*/ 403189 h 1790285"/>
              <a:gd name="connsiteX74" fmla="*/ 964481 w 1378084"/>
              <a:gd name="connsiteY74" fmla="*/ 382668 h 1790285"/>
              <a:gd name="connsiteX75" fmla="*/ 924835 w 1378084"/>
              <a:gd name="connsiteY75" fmla="*/ 333850 h 1790285"/>
              <a:gd name="connsiteX76" fmla="*/ 896048 w 1378084"/>
              <a:gd name="connsiteY76" fmla="*/ 299181 h 1790285"/>
              <a:gd name="connsiteX77" fmla="*/ 871047 w 1378084"/>
              <a:gd name="connsiteY77" fmla="*/ 281251 h 1790285"/>
              <a:gd name="connsiteX78" fmla="*/ 848866 w 1378084"/>
              <a:gd name="connsiteY78" fmla="*/ 259326 h 1790285"/>
              <a:gd name="connsiteX79" fmla="*/ 851647 w 1378084"/>
              <a:gd name="connsiteY79" fmla="*/ 169041 h 1790285"/>
              <a:gd name="connsiteX80" fmla="*/ 833718 w 1378084"/>
              <a:gd name="connsiteY80" fmla="*/ 151111 h 1790285"/>
              <a:gd name="connsiteX81" fmla="*/ 797859 w 1378084"/>
              <a:gd name="connsiteY81" fmla="*/ 142146 h 1790285"/>
              <a:gd name="connsiteX82" fmla="*/ 735106 w 1378084"/>
              <a:gd name="connsiteY82" fmla="*/ 115252 h 1790285"/>
              <a:gd name="connsiteX83" fmla="*/ 717176 w 1378084"/>
              <a:gd name="connsiteY83" fmla="*/ 97323 h 1790285"/>
              <a:gd name="connsiteX84" fmla="*/ 681318 w 1378084"/>
              <a:gd name="connsiteY84" fmla="*/ 79394 h 1790285"/>
              <a:gd name="connsiteX85" fmla="*/ 663388 w 1378084"/>
              <a:gd name="connsiteY85" fmla="*/ 61464 h 1790285"/>
              <a:gd name="connsiteX86" fmla="*/ 636494 w 1378084"/>
              <a:gd name="connsiteY86" fmla="*/ 43535 h 1790285"/>
              <a:gd name="connsiteX87" fmla="*/ 618565 w 1378084"/>
              <a:gd name="connsiteY87" fmla="*/ 25605 h 1790285"/>
              <a:gd name="connsiteX88" fmla="*/ 591671 w 1378084"/>
              <a:gd name="connsiteY88" fmla="*/ 7676 h 1790285"/>
              <a:gd name="connsiteX89" fmla="*/ 542906 w 1378084"/>
              <a:gd name="connsiteY89" fmla="*/ 15525 h 1790285"/>
              <a:gd name="connsiteX90" fmla="*/ 439561 w 1378084"/>
              <a:gd name="connsiteY90" fmla="*/ 65002 h 1790285"/>
              <a:gd name="connsiteX91" fmla="*/ 402619 w 1378084"/>
              <a:gd name="connsiteY91" fmla="*/ 94222 h 1790285"/>
              <a:gd name="connsiteX92" fmla="*/ 332186 w 1378084"/>
              <a:gd name="connsiteY92" fmla="*/ 145925 h 1790285"/>
              <a:gd name="connsiteX0" fmla="*/ 332186 w 1378084"/>
              <a:gd name="connsiteY0" fmla="*/ 145925 h 1790285"/>
              <a:gd name="connsiteX1" fmla="*/ 295735 w 1378084"/>
              <a:gd name="connsiteY1" fmla="*/ 187309 h 1790285"/>
              <a:gd name="connsiteX2" fmla="*/ 251995 w 1378084"/>
              <a:gd name="connsiteY2" fmla="*/ 233974 h 1790285"/>
              <a:gd name="connsiteX3" fmla="*/ 234065 w 1378084"/>
              <a:gd name="connsiteY3" fmla="*/ 251661 h 1790285"/>
              <a:gd name="connsiteX4" fmla="*/ 188158 w 1378084"/>
              <a:gd name="connsiteY4" fmla="*/ 303851 h 1790285"/>
              <a:gd name="connsiteX5" fmla="*/ 175253 w 1378084"/>
              <a:gd name="connsiteY5" fmla="*/ 332345 h 1790285"/>
              <a:gd name="connsiteX6" fmla="*/ 155650 w 1378084"/>
              <a:gd name="connsiteY6" fmla="*/ 348190 h 1790285"/>
              <a:gd name="connsiteX7" fmla="*/ 141660 w 1378084"/>
              <a:gd name="connsiteY7" fmla="*/ 373243 h 1790285"/>
              <a:gd name="connsiteX8" fmla="*/ 120382 w 1378084"/>
              <a:gd name="connsiteY8" fmla="*/ 396453 h 1790285"/>
              <a:gd name="connsiteX9" fmla="*/ 104718 w 1378084"/>
              <a:gd name="connsiteY9" fmla="*/ 425189 h 1790285"/>
              <a:gd name="connsiteX10" fmla="*/ 78907 w 1378084"/>
              <a:gd name="connsiteY10" fmla="*/ 482660 h 1790285"/>
              <a:gd name="connsiteX11" fmla="*/ 66002 w 1378084"/>
              <a:gd name="connsiteY11" fmla="*/ 507712 h 1790285"/>
              <a:gd name="connsiteX12" fmla="*/ 48071 w 1378084"/>
              <a:gd name="connsiteY12" fmla="*/ 532039 h 1790285"/>
              <a:gd name="connsiteX13" fmla="*/ 8965 w 1378084"/>
              <a:gd name="connsiteY13" fmla="*/ 572452 h 1790285"/>
              <a:gd name="connsiteX14" fmla="*/ 0 w 1378084"/>
              <a:gd name="connsiteY14" fmla="*/ 626241 h 1790285"/>
              <a:gd name="connsiteX15" fmla="*/ 8965 w 1378084"/>
              <a:gd name="connsiteY15" fmla="*/ 814499 h 1790285"/>
              <a:gd name="connsiteX16" fmla="*/ 16847 w 1378084"/>
              <a:gd name="connsiteY16" fmla="*/ 837954 h 1790285"/>
              <a:gd name="connsiteX17" fmla="*/ 27486 w 1378084"/>
              <a:gd name="connsiteY17" fmla="*/ 877495 h 1790285"/>
              <a:gd name="connsiteX18" fmla="*/ 38716 w 1378084"/>
              <a:gd name="connsiteY18" fmla="*/ 920719 h 1790285"/>
              <a:gd name="connsiteX19" fmla="*/ 49357 w 1378084"/>
              <a:gd name="connsiteY19" fmla="*/ 967142 h 1790285"/>
              <a:gd name="connsiteX20" fmla="*/ 67285 w 1378084"/>
              <a:gd name="connsiteY20" fmla="*/ 1031978 h 1790285"/>
              <a:gd name="connsiteX21" fmla="*/ 93588 w 1378084"/>
              <a:gd name="connsiteY21" fmla="*/ 1114259 h 1790285"/>
              <a:gd name="connsiteX22" fmla="*/ 100877 w 1378084"/>
              <a:gd name="connsiteY22" fmla="*/ 1141153 h 1790285"/>
              <a:gd name="connsiteX23" fmla="*/ 121074 w 1378084"/>
              <a:gd name="connsiteY23" fmla="*/ 1227360 h 1790285"/>
              <a:gd name="connsiteX24" fmla="*/ 137328 w 1378084"/>
              <a:gd name="connsiteY24" fmla="*/ 1290356 h 1790285"/>
              <a:gd name="connsiteX25" fmla="*/ 158607 w 1378084"/>
              <a:gd name="connsiteY25" fmla="*/ 1342061 h 1790285"/>
              <a:gd name="connsiteX26" fmla="*/ 197223 w 1378084"/>
              <a:gd name="connsiteY26" fmla="*/ 1442029 h 1790285"/>
              <a:gd name="connsiteX27" fmla="*/ 199489 w 1378084"/>
              <a:gd name="connsiteY27" fmla="*/ 1472606 h 1790285"/>
              <a:gd name="connsiteX28" fmla="*/ 207373 w 1378084"/>
              <a:gd name="connsiteY28" fmla="*/ 1501584 h 1790285"/>
              <a:gd name="connsiteX29" fmla="*/ 214662 w 1378084"/>
              <a:gd name="connsiteY29" fmla="*/ 1522954 h 1790285"/>
              <a:gd name="connsiteX30" fmla="*/ 225893 w 1378084"/>
              <a:gd name="connsiteY30" fmla="*/ 1548249 h 1790285"/>
              <a:gd name="connsiteX31" fmla="*/ 242148 w 1378084"/>
              <a:gd name="connsiteY31" fmla="*/ 1578826 h 1790285"/>
              <a:gd name="connsiteX32" fmla="*/ 261161 w 1378084"/>
              <a:gd name="connsiteY32" fmla="*/ 1614685 h 1790285"/>
              <a:gd name="connsiteX33" fmla="*/ 328446 w 1378084"/>
              <a:gd name="connsiteY33" fmla="*/ 1710340 h 1790285"/>
              <a:gd name="connsiteX34" fmla="*/ 353073 w 1378084"/>
              <a:gd name="connsiteY34" fmla="*/ 1741159 h 1790285"/>
              <a:gd name="connsiteX35" fmla="*/ 388340 w 1378084"/>
              <a:gd name="connsiteY35" fmla="*/ 1759331 h 1790285"/>
              <a:gd name="connsiteX36" fmla="*/ 459467 w 1378084"/>
              <a:gd name="connsiteY36" fmla="*/ 1775176 h 1790285"/>
              <a:gd name="connsiteX37" fmla="*/ 618565 w 1378084"/>
              <a:gd name="connsiteY37" fmla="*/ 1702005 h 1790285"/>
              <a:gd name="connsiteX38" fmla="*/ 645459 w 1378084"/>
              <a:gd name="connsiteY38" fmla="*/ 1693041 h 1790285"/>
              <a:gd name="connsiteX39" fmla="*/ 699247 w 1378084"/>
              <a:gd name="connsiteY39" fmla="*/ 1657182 h 1790285"/>
              <a:gd name="connsiteX40" fmla="*/ 735106 w 1378084"/>
              <a:gd name="connsiteY40" fmla="*/ 1621323 h 1790285"/>
              <a:gd name="connsiteX41" fmla="*/ 762000 w 1378084"/>
              <a:gd name="connsiteY41" fmla="*/ 1603394 h 1790285"/>
              <a:gd name="connsiteX42" fmla="*/ 797859 w 1378084"/>
              <a:gd name="connsiteY42" fmla="*/ 1567535 h 1790285"/>
              <a:gd name="connsiteX43" fmla="*/ 833718 w 1378084"/>
              <a:gd name="connsiteY43" fmla="*/ 1531676 h 1790285"/>
              <a:gd name="connsiteX44" fmla="*/ 851647 w 1378084"/>
              <a:gd name="connsiteY44" fmla="*/ 1513746 h 1790285"/>
              <a:gd name="connsiteX45" fmla="*/ 878541 w 1378084"/>
              <a:gd name="connsiteY45" fmla="*/ 1495817 h 1790285"/>
              <a:gd name="connsiteX46" fmla="*/ 896471 w 1378084"/>
              <a:gd name="connsiteY46" fmla="*/ 1477888 h 1790285"/>
              <a:gd name="connsiteX47" fmla="*/ 932329 w 1378084"/>
              <a:gd name="connsiteY47" fmla="*/ 1459958 h 1790285"/>
              <a:gd name="connsiteX48" fmla="*/ 950259 w 1378084"/>
              <a:gd name="connsiteY48" fmla="*/ 1442029 h 1790285"/>
              <a:gd name="connsiteX49" fmla="*/ 986118 w 1378084"/>
              <a:gd name="connsiteY49" fmla="*/ 1424099 h 1790285"/>
              <a:gd name="connsiteX50" fmla="*/ 1039906 w 1378084"/>
              <a:gd name="connsiteY50" fmla="*/ 1370311 h 1790285"/>
              <a:gd name="connsiteX51" fmla="*/ 1075765 w 1378084"/>
              <a:gd name="connsiteY51" fmla="*/ 1325488 h 1790285"/>
              <a:gd name="connsiteX52" fmla="*/ 1111623 w 1378084"/>
              <a:gd name="connsiteY52" fmla="*/ 1280664 h 1790285"/>
              <a:gd name="connsiteX53" fmla="*/ 1174376 w 1378084"/>
              <a:gd name="connsiteY53" fmla="*/ 1208946 h 1790285"/>
              <a:gd name="connsiteX54" fmla="*/ 1228165 w 1378084"/>
              <a:gd name="connsiteY54" fmla="*/ 1173088 h 1790285"/>
              <a:gd name="connsiteX55" fmla="*/ 1246094 w 1378084"/>
              <a:gd name="connsiteY55" fmla="*/ 1155158 h 1790285"/>
              <a:gd name="connsiteX56" fmla="*/ 1272988 w 1378084"/>
              <a:gd name="connsiteY56" fmla="*/ 1137229 h 1790285"/>
              <a:gd name="connsiteX57" fmla="*/ 1308847 w 1378084"/>
              <a:gd name="connsiteY57" fmla="*/ 1092405 h 1790285"/>
              <a:gd name="connsiteX58" fmla="*/ 1353671 w 1378084"/>
              <a:gd name="connsiteY58" fmla="*/ 1047582 h 1790285"/>
              <a:gd name="connsiteX59" fmla="*/ 1362635 w 1378084"/>
              <a:gd name="connsiteY59" fmla="*/ 1011723 h 1790285"/>
              <a:gd name="connsiteX60" fmla="*/ 1371600 w 1378084"/>
              <a:gd name="connsiteY60" fmla="*/ 984829 h 1790285"/>
              <a:gd name="connsiteX61" fmla="*/ 1342388 w 1378084"/>
              <a:gd name="connsiteY61" fmla="*/ 915703 h 1790285"/>
              <a:gd name="connsiteX62" fmla="*/ 1293818 w 1378084"/>
              <a:gd name="connsiteY62" fmla="*/ 809956 h 1790285"/>
              <a:gd name="connsiteX63" fmla="*/ 1255139 w 1378084"/>
              <a:gd name="connsiteY63" fmla="*/ 752386 h 1790285"/>
              <a:gd name="connsiteX64" fmla="*/ 1202317 w 1378084"/>
              <a:gd name="connsiteY64" fmla="*/ 681858 h 1790285"/>
              <a:gd name="connsiteX65" fmla="*/ 1193352 w 1378084"/>
              <a:gd name="connsiteY65" fmla="*/ 653774 h 1790285"/>
              <a:gd name="connsiteX66" fmla="*/ 1166921 w 1378084"/>
              <a:gd name="connsiteY66" fmla="*/ 631088 h 1790285"/>
              <a:gd name="connsiteX67" fmla="*/ 1139565 w 1378084"/>
              <a:gd name="connsiteY67" fmla="*/ 593827 h 1790285"/>
              <a:gd name="connsiteX68" fmla="*/ 1133420 w 1378084"/>
              <a:gd name="connsiteY68" fmla="*/ 578490 h 1790285"/>
              <a:gd name="connsiteX69" fmla="*/ 1109347 w 1378084"/>
              <a:gd name="connsiteY69" fmla="*/ 553211 h 1790285"/>
              <a:gd name="connsiteX70" fmla="*/ 1075846 w 1378084"/>
              <a:gd name="connsiteY70" fmla="*/ 516163 h 1790285"/>
              <a:gd name="connsiteX71" fmla="*/ 1036198 w 1378084"/>
              <a:gd name="connsiteY71" fmla="*/ 466156 h 1790285"/>
              <a:gd name="connsiteX72" fmla="*/ 999876 w 1378084"/>
              <a:gd name="connsiteY72" fmla="*/ 423711 h 1790285"/>
              <a:gd name="connsiteX73" fmla="*/ 982410 w 1378084"/>
              <a:gd name="connsiteY73" fmla="*/ 403189 h 1790285"/>
              <a:gd name="connsiteX74" fmla="*/ 964481 w 1378084"/>
              <a:gd name="connsiteY74" fmla="*/ 382668 h 1790285"/>
              <a:gd name="connsiteX75" fmla="*/ 924835 w 1378084"/>
              <a:gd name="connsiteY75" fmla="*/ 333850 h 1790285"/>
              <a:gd name="connsiteX76" fmla="*/ 896048 w 1378084"/>
              <a:gd name="connsiteY76" fmla="*/ 299181 h 1790285"/>
              <a:gd name="connsiteX77" fmla="*/ 871047 w 1378084"/>
              <a:gd name="connsiteY77" fmla="*/ 281251 h 1790285"/>
              <a:gd name="connsiteX78" fmla="*/ 848866 w 1378084"/>
              <a:gd name="connsiteY78" fmla="*/ 259326 h 1790285"/>
              <a:gd name="connsiteX79" fmla="*/ 802149 w 1378084"/>
              <a:gd name="connsiteY79" fmla="*/ 220877 h 1790285"/>
              <a:gd name="connsiteX80" fmla="*/ 833718 w 1378084"/>
              <a:gd name="connsiteY80" fmla="*/ 151111 h 1790285"/>
              <a:gd name="connsiteX81" fmla="*/ 797859 w 1378084"/>
              <a:gd name="connsiteY81" fmla="*/ 142146 h 1790285"/>
              <a:gd name="connsiteX82" fmla="*/ 735106 w 1378084"/>
              <a:gd name="connsiteY82" fmla="*/ 115252 h 1790285"/>
              <a:gd name="connsiteX83" fmla="*/ 717176 w 1378084"/>
              <a:gd name="connsiteY83" fmla="*/ 97323 h 1790285"/>
              <a:gd name="connsiteX84" fmla="*/ 681318 w 1378084"/>
              <a:gd name="connsiteY84" fmla="*/ 79394 h 1790285"/>
              <a:gd name="connsiteX85" fmla="*/ 663388 w 1378084"/>
              <a:gd name="connsiteY85" fmla="*/ 61464 h 1790285"/>
              <a:gd name="connsiteX86" fmla="*/ 636494 w 1378084"/>
              <a:gd name="connsiteY86" fmla="*/ 43535 h 1790285"/>
              <a:gd name="connsiteX87" fmla="*/ 618565 w 1378084"/>
              <a:gd name="connsiteY87" fmla="*/ 25605 h 1790285"/>
              <a:gd name="connsiteX88" fmla="*/ 591671 w 1378084"/>
              <a:gd name="connsiteY88" fmla="*/ 7676 h 1790285"/>
              <a:gd name="connsiteX89" fmla="*/ 542906 w 1378084"/>
              <a:gd name="connsiteY89" fmla="*/ 15525 h 1790285"/>
              <a:gd name="connsiteX90" fmla="*/ 439561 w 1378084"/>
              <a:gd name="connsiteY90" fmla="*/ 65002 h 1790285"/>
              <a:gd name="connsiteX91" fmla="*/ 402619 w 1378084"/>
              <a:gd name="connsiteY91" fmla="*/ 94222 h 1790285"/>
              <a:gd name="connsiteX92" fmla="*/ 332186 w 1378084"/>
              <a:gd name="connsiteY92" fmla="*/ 145925 h 1790285"/>
              <a:gd name="connsiteX0" fmla="*/ 332186 w 1378084"/>
              <a:gd name="connsiteY0" fmla="*/ 145925 h 1790285"/>
              <a:gd name="connsiteX1" fmla="*/ 295735 w 1378084"/>
              <a:gd name="connsiteY1" fmla="*/ 187309 h 1790285"/>
              <a:gd name="connsiteX2" fmla="*/ 251995 w 1378084"/>
              <a:gd name="connsiteY2" fmla="*/ 233974 h 1790285"/>
              <a:gd name="connsiteX3" fmla="*/ 234065 w 1378084"/>
              <a:gd name="connsiteY3" fmla="*/ 251661 h 1790285"/>
              <a:gd name="connsiteX4" fmla="*/ 188158 w 1378084"/>
              <a:gd name="connsiteY4" fmla="*/ 303851 h 1790285"/>
              <a:gd name="connsiteX5" fmla="*/ 175253 w 1378084"/>
              <a:gd name="connsiteY5" fmla="*/ 332345 h 1790285"/>
              <a:gd name="connsiteX6" fmla="*/ 155650 w 1378084"/>
              <a:gd name="connsiteY6" fmla="*/ 348190 h 1790285"/>
              <a:gd name="connsiteX7" fmla="*/ 141660 w 1378084"/>
              <a:gd name="connsiteY7" fmla="*/ 373243 h 1790285"/>
              <a:gd name="connsiteX8" fmla="*/ 120382 w 1378084"/>
              <a:gd name="connsiteY8" fmla="*/ 396453 h 1790285"/>
              <a:gd name="connsiteX9" fmla="*/ 104718 w 1378084"/>
              <a:gd name="connsiteY9" fmla="*/ 425189 h 1790285"/>
              <a:gd name="connsiteX10" fmla="*/ 78907 w 1378084"/>
              <a:gd name="connsiteY10" fmla="*/ 482660 h 1790285"/>
              <a:gd name="connsiteX11" fmla="*/ 66002 w 1378084"/>
              <a:gd name="connsiteY11" fmla="*/ 507712 h 1790285"/>
              <a:gd name="connsiteX12" fmla="*/ 48071 w 1378084"/>
              <a:gd name="connsiteY12" fmla="*/ 532039 h 1790285"/>
              <a:gd name="connsiteX13" fmla="*/ 8965 w 1378084"/>
              <a:gd name="connsiteY13" fmla="*/ 572452 h 1790285"/>
              <a:gd name="connsiteX14" fmla="*/ 0 w 1378084"/>
              <a:gd name="connsiteY14" fmla="*/ 626241 h 1790285"/>
              <a:gd name="connsiteX15" fmla="*/ 8965 w 1378084"/>
              <a:gd name="connsiteY15" fmla="*/ 814499 h 1790285"/>
              <a:gd name="connsiteX16" fmla="*/ 16847 w 1378084"/>
              <a:gd name="connsiteY16" fmla="*/ 837954 h 1790285"/>
              <a:gd name="connsiteX17" fmla="*/ 27486 w 1378084"/>
              <a:gd name="connsiteY17" fmla="*/ 877495 h 1790285"/>
              <a:gd name="connsiteX18" fmla="*/ 38716 w 1378084"/>
              <a:gd name="connsiteY18" fmla="*/ 920719 h 1790285"/>
              <a:gd name="connsiteX19" fmla="*/ 49357 w 1378084"/>
              <a:gd name="connsiteY19" fmla="*/ 967142 h 1790285"/>
              <a:gd name="connsiteX20" fmla="*/ 67285 w 1378084"/>
              <a:gd name="connsiteY20" fmla="*/ 1031978 h 1790285"/>
              <a:gd name="connsiteX21" fmla="*/ 93588 w 1378084"/>
              <a:gd name="connsiteY21" fmla="*/ 1114259 h 1790285"/>
              <a:gd name="connsiteX22" fmla="*/ 100877 w 1378084"/>
              <a:gd name="connsiteY22" fmla="*/ 1141153 h 1790285"/>
              <a:gd name="connsiteX23" fmla="*/ 121074 w 1378084"/>
              <a:gd name="connsiteY23" fmla="*/ 1227360 h 1790285"/>
              <a:gd name="connsiteX24" fmla="*/ 137328 w 1378084"/>
              <a:gd name="connsiteY24" fmla="*/ 1290356 h 1790285"/>
              <a:gd name="connsiteX25" fmla="*/ 158607 w 1378084"/>
              <a:gd name="connsiteY25" fmla="*/ 1342061 h 1790285"/>
              <a:gd name="connsiteX26" fmla="*/ 197223 w 1378084"/>
              <a:gd name="connsiteY26" fmla="*/ 1442029 h 1790285"/>
              <a:gd name="connsiteX27" fmla="*/ 199489 w 1378084"/>
              <a:gd name="connsiteY27" fmla="*/ 1472606 h 1790285"/>
              <a:gd name="connsiteX28" fmla="*/ 207373 w 1378084"/>
              <a:gd name="connsiteY28" fmla="*/ 1501584 h 1790285"/>
              <a:gd name="connsiteX29" fmla="*/ 214662 w 1378084"/>
              <a:gd name="connsiteY29" fmla="*/ 1522954 h 1790285"/>
              <a:gd name="connsiteX30" fmla="*/ 225893 w 1378084"/>
              <a:gd name="connsiteY30" fmla="*/ 1548249 h 1790285"/>
              <a:gd name="connsiteX31" fmla="*/ 242148 w 1378084"/>
              <a:gd name="connsiteY31" fmla="*/ 1578826 h 1790285"/>
              <a:gd name="connsiteX32" fmla="*/ 261161 w 1378084"/>
              <a:gd name="connsiteY32" fmla="*/ 1614685 h 1790285"/>
              <a:gd name="connsiteX33" fmla="*/ 328446 w 1378084"/>
              <a:gd name="connsiteY33" fmla="*/ 1710340 h 1790285"/>
              <a:gd name="connsiteX34" fmla="*/ 353073 w 1378084"/>
              <a:gd name="connsiteY34" fmla="*/ 1741159 h 1790285"/>
              <a:gd name="connsiteX35" fmla="*/ 388340 w 1378084"/>
              <a:gd name="connsiteY35" fmla="*/ 1759331 h 1790285"/>
              <a:gd name="connsiteX36" fmla="*/ 459467 w 1378084"/>
              <a:gd name="connsiteY36" fmla="*/ 1775176 h 1790285"/>
              <a:gd name="connsiteX37" fmla="*/ 618565 w 1378084"/>
              <a:gd name="connsiteY37" fmla="*/ 1702005 h 1790285"/>
              <a:gd name="connsiteX38" fmla="*/ 645459 w 1378084"/>
              <a:gd name="connsiteY38" fmla="*/ 1693041 h 1790285"/>
              <a:gd name="connsiteX39" fmla="*/ 699247 w 1378084"/>
              <a:gd name="connsiteY39" fmla="*/ 1657182 h 1790285"/>
              <a:gd name="connsiteX40" fmla="*/ 735106 w 1378084"/>
              <a:gd name="connsiteY40" fmla="*/ 1621323 h 1790285"/>
              <a:gd name="connsiteX41" fmla="*/ 762000 w 1378084"/>
              <a:gd name="connsiteY41" fmla="*/ 1603394 h 1790285"/>
              <a:gd name="connsiteX42" fmla="*/ 797859 w 1378084"/>
              <a:gd name="connsiteY42" fmla="*/ 1567535 h 1790285"/>
              <a:gd name="connsiteX43" fmla="*/ 833718 w 1378084"/>
              <a:gd name="connsiteY43" fmla="*/ 1531676 h 1790285"/>
              <a:gd name="connsiteX44" fmla="*/ 851647 w 1378084"/>
              <a:gd name="connsiteY44" fmla="*/ 1513746 h 1790285"/>
              <a:gd name="connsiteX45" fmla="*/ 878541 w 1378084"/>
              <a:gd name="connsiteY45" fmla="*/ 1495817 h 1790285"/>
              <a:gd name="connsiteX46" fmla="*/ 896471 w 1378084"/>
              <a:gd name="connsiteY46" fmla="*/ 1477888 h 1790285"/>
              <a:gd name="connsiteX47" fmla="*/ 932329 w 1378084"/>
              <a:gd name="connsiteY47" fmla="*/ 1459958 h 1790285"/>
              <a:gd name="connsiteX48" fmla="*/ 950259 w 1378084"/>
              <a:gd name="connsiteY48" fmla="*/ 1442029 h 1790285"/>
              <a:gd name="connsiteX49" fmla="*/ 986118 w 1378084"/>
              <a:gd name="connsiteY49" fmla="*/ 1424099 h 1790285"/>
              <a:gd name="connsiteX50" fmla="*/ 1039906 w 1378084"/>
              <a:gd name="connsiteY50" fmla="*/ 1370311 h 1790285"/>
              <a:gd name="connsiteX51" fmla="*/ 1075765 w 1378084"/>
              <a:gd name="connsiteY51" fmla="*/ 1325488 h 1790285"/>
              <a:gd name="connsiteX52" fmla="*/ 1111623 w 1378084"/>
              <a:gd name="connsiteY52" fmla="*/ 1280664 h 1790285"/>
              <a:gd name="connsiteX53" fmla="*/ 1174376 w 1378084"/>
              <a:gd name="connsiteY53" fmla="*/ 1208946 h 1790285"/>
              <a:gd name="connsiteX54" fmla="*/ 1228165 w 1378084"/>
              <a:gd name="connsiteY54" fmla="*/ 1173088 h 1790285"/>
              <a:gd name="connsiteX55" fmla="*/ 1246094 w 1378084"/>
              <a:gd name="connsiteY55" fmla="*/ 1155158 h 1790285"/>
              <a:gd name="connsiteX56" fmla="*/ 1272988 w 1378084"/>
              <a:gd name="connsiteY56" fmla="*/ 1137229 h 1790285"/>
              <a:gd name="connsiteX57" fmla="*/ 1308847 w 1378084"/>
              <a:gd name="connsiteY57" fmla="*/ 1092405 h 1790285"/>
              <a:gd name="connsiteX58" fmla="*/ 1353671 w 1378084"/>
              <a:gd name="connsiteY58" fmla="*/ 1047582 h 1790285"/>
              <a:gd name="connsiteX59" fmla="*/ 1362635 w 1378084"/>
              <a:gd name="connsiteY59" fmla="*/ 1011723 h 1790285"/>
              <a:gd name="connsiteX60" fmla="*/ 1371600 w 1378084"/>
              <a:gd name="connsiteY60" fmla="*/ 984829 h 1790285"/>
              <a:gd name="connsiteX61" fmla="*/ 1342388 w 1378084"/>
              <a:gd name="connsiteY61" fmla="*/ 915703 h 1790285"/>
              <a:gd name="connsiteX62" fmla="*/ 1293818 w 1378084"/>
              <a:gd name="connsiteY62" fmla="*/ 809956 h 1790285"/>
              <a:gd name="connsiteX63" fmla="*/ 1255139 w 1378084"/>
              <a:gd name="connsiteY63" fmla="*/ 752386 h 1790285"/>
              <a:gd name="connsiteX64" fmla="*/ 1202317 w 1378084"/>
              <a:gd name="connsiteY64" fmla="*/ 681858 h 1790285"/>
              <a:gd name="connsiteX65" fmla="*/ 1193352 w 1378084"/>
              <a:gd name="connsiteY65" fmla="*/ 653774 h 1790285"/>
              <a:gd name="connsiteX66" fmla="*/ 1166921 w 1378084"/>
              <a:gd name="connsiteY66" fmla="*/ 631088 h 1790285"/>
              <a:gd name="connsiteX67" fmla="*/ 1139565 w 1378084"/>
              <a:gd name="connsiteY67" fmla="*/ 593827 h 1790285"/>
              <a:gd name="connsiteX68" fmla="*/ 1133420 w 1378084"/>
              <a:gd name="connsiteY68" fmla="*/ 578490 h 1790285"/>
              <a:gd name="connsiteX69" fmla="*/ 1109347 w 1378084"/>
              <a:gd name="connsiteY69" fmla="*/ 553211 h 1790285"/>
              <a:gd name="connsiteX70" fmla="*/ 1075846 w 1378084"/>
              <a:gd name="connsiteY70" fmla="*/ 516163 h 1790285"/>
              <a:gd name="connsiteX71" fmla="*/ 1036198 w 1378084"/>
              <a:gd name="connsiteY71" fmla="*/ 466156 h 1790285"/>
              <a:gd name="connsiteX72" fmla="*/ 999876 w 1378084"/>
              <a:gd name="connsiteY72" fmla="*/ 423711 h 1790285"/>
              <a:gd name="connsiteX73" fmla="*/ 982410 w 1378084"/>
              <a:gd name="connsiteY73" fmla="*/ 403189 h 1790285"/>
              <a:gd name="connsiteX74" fmla="*/ 964481 w 1378084"/>
              <a:gd name="connsiteY74" fmla="*/ 382668 h 1790285"/>
              <a:gd name="connsiteX75" fmla="*/ 924835 w 1378084"/>
              <a:gd name="connsiteY75" fmla="*/ 333850 h 1790285"/>
              <a:gd name="connsiteX76" fmla="*/ 896048 w 1378084"/>
              <a:gd name="connsiteY76" fmla="*/ 299181 h 1790285"/>
              <a:gd name="connsiteX77" fmla="*/ 871047 w 1378084"/>
              <a:gd name="connsiteY77" fmla="*/ 281251 h 1790285"/>
              <a:gd name="connsiteX78" fmla="*/ 848866 w 1378084"/>
              <a:gd name="connsiteY78" fmla="*/ 259326 h 1790285"/>
              <a:gd name="connsiteX79" fmla="*/ 802149 w 1378084"/>
              <a:gd name="connsiteY79" fmla="*/ 220877 h 1790285"/>
              <a:gd name="connsiteX80" fmla="*/ 777149 w 1378084"/>
              <a:gd name="connsiteY80" fmla="*/ 200355 h 1790285"/>
              <a:gd name="connsiteX81" fmla="*/ 797859 w 1378084"/>
              <a:gd name="connsiteY81" fmla="*/ 142146 h 1790285"/>
              <a:gd name="connsiteX82" fmla="*/ 735106 w 1378084"/>
              <a:gd name="connsiteY82" fmla="*/ 115252 h 1790285"/>
              <a:gd name="connsiteX83" fmla="*/ 717176 w 1378084"/>
              <a:gd name="connsiteY83" fmla="*/ 97323 h 1790285"/>
              <a:gd name="connsiteX84" fmla="*/ 681318 w 1378084"/>
              <a:gd name="connsiteY84" fmla="*/ 79394 h 1790285"/>
              <a:gd name="connsiteX85" fmla="*/ 663388 w 1378084"/>
              <a:gd name="connsiteY85" fmla="*/ 61464 h 1790285"/>
              <a:gd name="connsiteX86" fmla="*/ 636494 w 1378084"/>
              <a:gd name="connsiteY86" fmla="*/ 43535 h 1790285"/>
              <a:gd name="connsiteX87" fmla="*/ 618565 w 1378084"/>
              <a:gd name="connsiteY87" fmla="*/ 25605 h 1790285"/>
              <a:gd name="connsiteX88" fmla="*/ 591671 w 1378084"/>
              <a:gd name="connsiteY88" fmla="*/ 7676 h 1790285"/>
              <a:gd name="connsiteX89" fmla="*/ 542906 w 1378084"/>
              <a:gd name="connsiteY89" fmla="*/ 15525 h 1790285"/>
              <a:gd name="connsiteX90" fmla="*/ 439561 w 1378084"/>
              <a:gd name="connsiteY90" fmla="*/ 65002 h 1790285"/>
              <a:gd name="connsiteX91" fmla="*/ 402619 w 1378084"/>
              <a:gd name="connsiteY91" fmla="*/ 94222 h 1790285"/>
              <a:gd name="connsiteX92" fmla="*/ 332186 w 1378084"/>
              <a:gd name="connsiteY92" fmla="*/ 145925 h 1790285"/>
              <a:gd name="connsiteX0" fmla="*/ 332186 w 1378084"/>
              <a:gd name="connsiteY0" fmla="*/ 145925 h 1790285"/>
              <a:gd name="connsiteX1" fmla="*/ 295735 w 1378084"/>
              <a:gd name="connsiteY1" fmla="*/ 187309 h 1790285"/>
              <a:gd name="connsiteX2" fmla="*/ 251995 w 1378084"/>
              <a:gd name="connsiteY2" fmla="*/ 233974 h 1790285"/>
              <a:gd name="connsiteX3" fmla="*/ 234065 w 1378084"/>
              <a:gd name="connsiteY3" fmla="*/ 251661 h 1790285"/>
              <a:gd name="connsiteX4" fmla="*/ 188158 w 1378084"/>
              <a:gd name="connsiteY4" fmla="*/ 303851 h 1790285"/>
              <a:gd name="connsiteX5" fmla="*/ 175253 w 1378084"/>
              <a:gd name="connsiteY5" fmla="*/ 332345 h 1790285"/>
              <a:gd name="connsiteX6" fmla="*/ 155650 w 1378084"/>
              <a:gd name="connsiteY6" fmla="*/ 348190 h 1790285"/>
              <a:gd name="connsiteX7" fmla="*/ 141660 w 1378084"/>
              <a:gd name="connsiteY7" fmla="*/ 373243 h 1790285"/>
              <a:gd name="connsiteX8" fmla="*/ 120382 w 1378084"/>
              <a:gd name="connsiteY8" fmla="*/ 396453 h 1790285"/>
              <a:gd name="connsiteX9" fmla="*/ 104718 w 1378084"/>
              <a:gd name="connsiteY9" fmla="*/ 425189 h 1790285"/>
              <a:gd name="connsiteX10" fmla="*/ 78907 w 1378084"/>
              <a:gd name="connsiteY10" fmla="*/ 482660 h 1790285"/>
              <a:gd name="connsiteX11" fmla="*/ 66002 w 1378084"/>
              <a:gd name="connsiteY11" fmla="*/ 507712 h 1790285"/>
              <a:gd name="connsiteX12" fmla="*/ 48071 w 1378084"/>
              <a:gd name="connsiteY12" fmla="*/ 532039 h 1790285"/>
              <a:gd name="connsiteX13" fmla="*/ 8965 w 1378084"/>
              <a:gd name="connsiteY13" fmla="*/ 572452 h 1790285"/>
              <a:gd name="connsiteX14" fmla="*/ 0 w 1378084"/>
              <a:gd name="connsiteY14" fmla="*/ 626241 h 1790285"/>
              <a:gd name="connsiteX15" fmla="*/ 8965 w 1378084"/>
              <a:gd name="connsiteY15" fmla="*/ 814499 h 1790285"/>
              <a:gd name="connsiteX16" fmla="*/ 16847 w 1378084"/>
              <a:gd name="connsiteY16" fmla="*/ 837954 h 1790285"/>
              <a:gd name="connsiteX17" fmla="*/ 27486 w 1378084"/>
              <a:gd name="connsiteY17" fmla="*/ 877495 h 1790285"/>
              <a:gd name="connsiteX18" fmla="*/ 38716 w 1378084"/>
              <a:gd name="connsiteY18" fmla="*/ 920719 h 1790285"/>
              <a:gd name="connsiteX19" fmla="*/ 49357 w 1378084"/>
              <a:gd name="connsiteY19" fmla="*/ 967142 h 1790285"/>
              <a:gd name="connsiteX20" fmla="*/ 67285 w 1378084"/>
              <a:gd name="connsiteY20" fmla="*/ 1031978 h 1790285"/>
              <a:gd name="connsiteX21" fmla="*/ 93588 w 1378084"/>
              <a:gd name="connsiteY21" fmla="*/ 1114259 h 1790285"/>
              <a:gd name="connsiteX22" fmla="*/ 100877 w 1378084"/>
              <a:gd name="connsiteY22" fmla="*/ 1141153 h 1790285"/>
              <a:gd name="connsiteX23" fmla="*/ 121074 w 1378084"/>
              <a:gd name="connsiteY23" fmla="*/ 1227360 h 1790285"/>
              <a:gd name="connsiteX24" fmla="*/ 137328 w 1378084"/>
              <a:gd name="connsiteY24" fmla="*/ 1290356 h 1790285"/>
              <a:gd name="connsiteX25" fmla="*/ 158607 w 1378084"/>
              <a:gd name="connsiteY25" fmla="*/ 1342061 h 1790285"/>
              <a:gd name="connsiteX26" fmla="*/ 197223 w 1378084"/>
              <a:gd name="connsiteY26" fmla="*/ 1442029 h 1790285"/>
              <a:gd name="connsiteX27" fmla="*/ 199489 w 1378084"/>
              <a:gd name="connsiteY27" fmla="*/ 1472606 h 1790285"/>
              <a:gd name="connsiteX28" fmla="*/ 207373 w 1378084"/>
              <a:gd name="connsiteY28" fmla="*/ 1501584 h 1790285"/>
              <a:gd name="connsiteX29" fmla="*/ 214662 w 1378084"/>
              <a:gd name="connsiteY29" fmla="*/ 1522954 h 1790285"/>
              <a:gd name="connsiteX30" fmla="*/ 225893 w 1378084"/>
              <a:gd name="connsiteY30" fmla="*/ 1548249 h 1790285"/>
              <a:gd name="connsiteX31" fmla="*/ 242148 w 1378084"/>
              <a:gd name="connsiteY31" fmla="*/ 1578826 h 1790285"/>
              <a:gd name="connsiteX32" fmla="*/ 261161 w 1378084"/>
              <a:gd name="connsiteY32" fmla="*/ 1614685 h 1790285"/>
              <a:gd name="connsiteX33" fmla="*/ 328446 w 1378084"/>
              <a:gd name="connsiteY33" fmla="*/ 1710340 h 1790285"/>
              <a:gd name="connsiteX34" fmla="*/ 353073 w 1378084"/>
              <a:gd name="connsiteY34" fmla="*/ 1741159 h 1790285"/>
              <a:gd name="connsiteX35" fmla="*/ 388340 w 1378084"/>
              <a:gd name="connsiteY35" fmla="*/ 1759331 h 1790285"/>
              <a:gd name="connsiteX36" fmla="*/ 459467 w 1378084"/>
              <a:gd name="connsiteY36" fmla="*/ 1775176 h 1790285"/>
              <a:gd name="connsiteX37" fmla="*/ 618565 w 1378084"/>
              <a:gd name="connsiteY37" fmla="*/ 1702005 h 1790285"/>
              <a:gd name="connsiteX38" fmla="*/ 645459 w 1378084"/>
              <a:gd name="connsiteY38" fmla="*/ 1693041 h 1790285"/>
              <a:gd name="connsiteX39" fmla="*/ 699247 w 1378084"/>
              <a:gd name="connsiteY39" fmla="*/ 1657182 h 1790285"/>
              <a:gd name="connsiteX40" fmla="*/ 735106 w 1378084"/>
              <a:gd name="connsiteY40" fmla="*/ 1621323 h 1790285"/>
              <a:gd name="connsiteX41" fmla="*/ 762000 w 1378084"/>
              <a:gd name="connsiteY41" fmla="*/ 1603394 h 1790285"/>
              <a:gd name="connsiteX42" fmla="*/ 797859 w 1378084"/>
              <a:gd name="connsiteY42" fmla="*/ 1567535 h 1790285"/>
              <a:gd name="connsiteX43" fmla="*/ 833718 w 1378084"/>
              <a:gd name="connsiteY43" fmla="*/ 1531676 h 1790285"/>
              <a:gd name="connsiteX44" fmla="*/ 851647 w 1378084"/>
              <a:gd name="connsiteY44" fmla="*/ 1513746 h 1790285"/>
              <a:gd name="connsiteX45" fmla="*/ 878541 w 1378084"/>
              <a:gd name="connsiteY45" fmla="*/ 1495817 h 1790285"/>
              <a:gd name="connsiteX46" fmla="*/ 896471 w 1378084"/>
              <a:gd name="connsiteY46" fmla="*/ 1477888 h 1790285"/>
              <a:gd name="connsiteX47" fmla="*/ 932329 w 1378084"/>
              <a:gd name="connsiteY47" fmla="*/ 1459958 h 1790285"/>
              <a:gd name="connsiteX48" fmla="*/ 950259 w 1378084"/>
              <a:gd name="connsiteY48" fmla="*/ 1442029 h 1790285"/>
              <a:gd name="connsiteX49" fmla="*/ 986118 w 1378084"/>
              <a:gd name="connsiteY49" fmla="*/ 1424099 h 1790285"/>
              <a:gd name="connsiteX50" fmla="*/ 1039906 w 1378084"/>
              <a:gd name="connsiteY50" fmla="*/ 1370311 h 1790285"/>
              <a:gd name="connsiteX51" fmla="*/ 1075765 w 1378084"/>
              <a:gd name="connsiteY51" fmla="*/ 1325488 h 1790285"/>
              <a:gd name="connsiteX52" fmla="*/ 1111623 w 1378084"/>
              <a:gd name="connsiteY52" fmla="*/ 1280664 h 1790285"/>
              <a:gd name="connsiteX53" fmla="*/ 1174376 w 1378084"/>
              <a:gd name="connsiteY53" fmla="*/ 1208946 h 1790285"/>
              <a:gd name="connsiteX54" fmla="*/ 1228165 w 1378084"/>
              <a:gd name="connsiteY54" fmla="*/ 1173088 h 1790285"/>
              <a:gd name="connsiteX55" fmla="*/ 1246094 w 1378084"/>
              <a:gd name="connsiteY55" fmla="*/ 1155158 h 1790285"/>
              <a:gd name="connsiteX56" fmla="*/ 1272988 w 1378084"/>
              <a:gd name="connsiteY56" fmla="*/ 1137229 h 1790285"/>
              <a:gd name="connsiteX57" fmla="*/ 1308847 w 1378084"/>
              <a:gd name="connsiteY57" fmla="*/ 1092405 h 1790285"/>
              <a:gd name="connsiteX58" fmla="*/ 1353671 w 1378084"/>
              <a:gd name="connsiteY58" fmla="*/ 1047582 h 1790285"/>
              <a:gd name="connsiteX59" fmla="*/ 1362635 w 1378084"/>
              <a:gd name="connsiteY59" fmla="*/ 1011723 h 1790285"/>
              <a:gd name="connsiteX60" fmla="*/ 1371600 w 1378084"/>
              <a:gd name="connsiteY60" fmla="*/ 984829 h 1790285"/>
              <a:gd name="connsiteX61" fmla="*/ 1342388 w 1378084"/>
              <a:gd name="connsiteY61" fmla="*/ 915703 h 1790285"/>
              <a:gd name="connsiteX62" fmla="*/ 1293818 w 1378084"/>
              <a:gd name="connsiteY62" fmla="*/ 809956 h 1790285"/>
              <a:gd name="connsiteX63" fmla="*/ 1255139 w 1378084"/>
              <a:gd name="connsiteY63" fmla="*/ 752386 h 1790285"/>
              <a:gd name="connsiteX64" fmla="*/ 1202317 w 1378084"/>
              <a:gd name="connsiteY64" fmla="*/ 681858 h 1790285"/>
              <a:gd name="connsiteX65" fmla="*/ 1193352 w 1378084"/>
              <a:gd name="connsiteY65" fmla="*/ 653774 h 1790285"/>
              <a:gd name="connsiteX66" fmla="*/ 1166921 w 1378084"/>
              <a:gd name="connsiteY66" fmla="*/ 631088 h 1790285"/>
              <a:gd name="connsiteX67" fmla="*/ 1139565 w 1378084"/>
              <a:gd name="connsiteY67" fmla="*/ 593827 h 1790285"/>
              <a:gd name="connsiteX68" fmla="*/ 1133420 w 1378084"/>
              <a:gd name="connsiteY68" fmla="*/ 578490 h 1790285"/>
              <a:gd name="connsiteX69" fmla="*/ 1109347 w 1378084"/>
              <a:gd name="connsiteY69" fmla="*/ 553211 h 1790285"/>
              <a:gd name="connsiteX70" fmla="*/ 1075846 w 1378084"/>
              <a:gd name="connsiteY70" fmla="*/ 516163 h 1790285"/>
              <a:gd name="connsiteX71" fmla="*/ 1036198 w 1378084"/>
              <a:gd name="connsiteY71" fmla="*/ 466156 h 1790285"/>
              <a:gd name="connsiteX72" fmla="*/ 999876 w 1378084"/>
              <a:gd name="connsiteY72" fmla="*/ 423711 h 1790285"/>
              <a:gd name="connsiteX73" fmla="*/ 982410 w 1378084"/>
              <a:gd name="connsiteY73" fmla="*/ 403189 h 1790285"/>
              <a:gd name="connsiteX74" fmla="*/ 964481 w 1378084"/>
              <a:gd name="connsiteY74" fmla="*/ 382668 h 1790285"/>
              <a:gd name="connsiteX75" fmla="*/ 924835 w 1378084"/>
              <a:gd name="connsiteY75" fmla="*/ 333850 h 1790285"/>
              <a:gd name="connsiteX76" fmla="*/ 896048 w 1378084"/>
              <a:gd name="connsiteY76" fmla="*/ 299181 h 1790285"/>
              <a:gd name="connsiteX77" fmla="*/ 871047 w 1378084"/>
              <a:gd name="connsiteY77" fmla="*/ 281251 h 1790285"/>
              <a:gd name="connsiteX78" fmla="*/ 848866 w 1378084"/>
              <a:gd name="connsiteY78" fmla="*/ 259326 h 1790285"/>
              <a:gd name="connsiteX79" fmla="*/ 802149 w 1378084"/>
              <a:gd name="connsiteY79" fmla="*/ 220877 h 1790285"/>
              <a:gd name="connsiteX80" fmla="*/ 777149 w 1378084"/>
              <a:gd name="connsiteY80" fmla="*/ 200355 h 1790285"/>
              <a:gd name="connsiteX81" fmla="*/ 762505 w 1378084"/>
              <a:gd name="connsiteY81" fmla="*/ 181023 h 1790285"/>
              <a:gd name="connsiteX82" fmla="*/ 735106 w 1378084"/>
              <a:gd name="connsiteY82" fmla="*/ 115252 h 1790285"/>
              <a:gd name="connsiteX83" fmla="*/ 717176 w 1378084"/>
              <a:gd name="connsiteY83" fmla="*/ 97323 h 1790285"/>
              <a:gd name="connsiteX84" fmla="*/ 681318 w 1378084"/>
              <a:gd name="connsiteY84" fmla="*/ 79394 h 1790285"/>
              <a:gd name="connsiteX85" fmla="*/ 663388 w 1378084"/>
              <a:gd name="connsiteY85" fmla="*/ 61464 h 1790285"/>
              <a:gd name="connsiteX86" fmla="*/ 636494 w 1378084"/>
              <a:gd name="connsiteY86" fmla="*/ 43535 h 1790285"/>
              <a:gd name="connsiteX87" fmla="*/ 618565 w 1378084"/>
              <a:gd name="connsiteY87" fmla="*/ 25605 h 1790285"/>
              <a:gd name="connsiteX88" fmla="*/ 591671 w 1378084"/>
              <a:gd name="connsiteY88" fmla="*/ 7676 h 1790285"/>
              <a:gd name="connsiteX89" fmla="*/ 542906 w 1378084"/>
              <a:gd name="connsiteY89" fmla="*/ 15525 h 1790285"/>
              <a:gd name="connsiteX90" fmla="*/ 439561 w 1378084"/>
              <a:gd name="connsiteY90" fmla="*/ 65002 h 1790285"/>
              <a:gd name="connsiteX91" fmla="*/ 402619 w 1378084"/>
              <a:gd name="connsiteY91" fmla="*/ 94222 h 1790285"/>
              <a:gd name="connsiteX92" fmla="*/ 332186 w 1378084"/>
              <a:gd name="connsiteY92" fmla="*/ 145925 h 1790285"/>
              <a:gd name="connsiteX0" fmla="*/ 332186 w 1378084"/>
              <a:gd name="connsiteY0" fmla="*/ 145925 h 1790285"/>
              <a:gd name="connsiteX1" fmla="*/ 295735 w 1378084"/>
              <a:gd name="connsiteY1" fmla="*/ 187309 h 1790285"/>
              <a:gd name="connsiteX2" fmla="*/ 251995 w 1378084"/>
              <a:gd name="connsiteY2" fmla="*/ 233974 h 1790285"/>
              <a:gd name="connsiteX3" fmla="*/ 234065 w 1378084"/>
              <a:gd name="connsiteY3" fmla="*/ 251661 h 1790285"/>
              <a:gd name="connsiteX4" fmla="*/ 188158 w 1378084"/>
              <a:gd name="connsiteY4" fmla="*/ 303851 h 1790285"/>
              <a:gd name="connsiteX5" fmla="*/ 175253 w 1378084"/>
              <a:gd name="connsiteY5" fmla="*/ 332345 h 1790285"/>
              <a:gd name="connsiteX6" fmla="*/ 155650 w 1378084"/>
              <a:gd name="connsiteY6" fmla="*/ 348190 h 1790285"/>
              <a:gd name="connsiteX7" fmla="*/ 141660 w 1378084"/>
              <a:gd name="connsiteY7" fmla="*/ 373243 h 1790285"/>
              <a:gd name="connsiteX8" fmla="*/ 120382 w 1378084"/>
              <a:gd name="connsiteY8" fmla="*/ 396453 h 1790285"/>
              <a:gd name="connsiteX9" fmla="*/ 104718 w 1378084"/>
              <a:gd name="connsiteY9" fmla="*/ 425189 h 1790285"/>
              <a:gd name="connsiteX10" fmla="*/ 78907 w 1378084"/>
              <a:gd name="connsiteY10" fmla="*/ 482660 h 1790285"/>
              <a:gd name="connsiteX11" fmla="*/ 66002 w 1378084"/>
              <a:gd name="connsiteY11" fmla="*/ 507712 h 1790285"/>
              <a:gd name="connsiteX12" fmla="*/ 48071 w 1378084"/>
              <a:gd name="connsiteY12" fmla="*/ 532039 h 1790285"/>
              <a:gd name="connsiteX13" fmla="*/ 8965 w 1378084"/>
              <a:gd name="connsiteY13" fmla="*/ 572452 h 1790285"/>
              <a:gd name="connsiteX14" fmla="*/ 0 w 1378084"/>
              <a:gd name="connsiteY14" fmla="*/ 626241 h 1790285"/>
              <a:gd name="connsiteX15" fmla="*/ 8965 w 1378084"/>
              <a:gd name="connsiteY15" fmla="*/ 814499 h 1790285"/>
              <a:gd name="connsiteX16" fmla="*/ 16847 w 1378084"/>
              <a:gd name="connsiteY16" fmla="*/ 837954 h 1790285"/>
              <a:gd name="connsiteX17" fmla="*/ 27486 w 1378084"/>
              <a:gd name="connsiteY17" fmla="*/ 877495 h 1790285"/>
              <a:gd name="connsiteX18" fmla="*/ 38716 w 1378084"/>
              <a:gd name="connsiteY18" fmla="*/ 920719 h 1790285"/>
              <a:gd name="connsiteX19" fmla="*/ 49357 w 1378084"/>
              <a:gd name="connsiteY19" fmla="*/ 967142 h 1790285"/>
              <a:gd name="connsiteX20" fmla="*/ 67285 w 1378084"/>
              <a:gd name="connsiteY20" fmla="*/ 1031978 h 1790285"/>
              <a:gd name="connsiteX21" fmla="*/ 93588 w 1378084"/>
              <a:gd name="connsiteY21" fmla="*/ 1114259 h 1790285"/>
              <a:gd name="connsiteX22" fmla="*/ 100877 w 1378084"/>
              <a:gd name="connsiteY22" fmla="*/ 1141153 h 1790285"/>
              <a:gd name="connsiteX23" fmla="*/ 121074 w 1378084"/>
              <a:gd name="connsiteY23" fmla="*/ 1227360 h 1790285"/>
              <a:gd name="connsiteX24" fmla="*/ 137328 w 1378084"/>
              <a:gd name="connsiteY24" fmla="*/ 1290356 h 1790285"/>
              <a:gd name="connsiteX25" fmla="*/ 158607 w 1378084"/>
              <a:gd name="connsiteY25" fmla="*/ 1342061 h 1790285"/>
              <a:gd name="connsiteX26" fmla="*/ 197223 w 1378084"/>
              <a:gd name="connsiteY26" fmla="*/ 1442029 h 1790285"/>
              <a:gd name="connsiteX27" fmla="*/ 199489 w 1378084"/>
              <a:gd name="connsiteY27" fmla="*/ 1472606 h 1790285"/>
              <a:gd name="connsiteX28" fmla="*/ 207373 w 1378084"/>
              <a:gd name="connsiteY28" fmla="*/ 1501584 h 1790285"/>
              <a:gd name="connsiteX29" fmla="*/ 214662 w 1378084"/>
              <a:gd name="connsiteY29" fmla="*/ 1522954 h 1790285"/>
              <a:gd name="connsiteX30" fmla="*/ 225893 w 1378084"/>
              <a:gd name="connsiteY30" fmla="*/ 1548249 h 1790285"/>
              <a:gd name="connsiteX31" fmla="*/ 242148 w 1378084"/>
              <a:gd name="connsiteY31" fmla="*/ 1578826 h 1790285"/>
              <a:gd name="connsiteX32" fmla="*/ 261161 w 1378084"/>
              <a:gd name="connsiteY32" fmla="*/ 1614685 h 1790285"/>
              <a:gd name="connsiteX33" fmla="*/ 328446 w 1378084"/>
              <a:gd name="connsiteY33" fmla="*/ 1710340 h 1790285"/>
              <a:gd name="connsiteX34" fmla="*/ 353073 w 1378084"/>
              <a:gd name="connsiteY34" fmla="*/ 1741159 h 1790285"/>
              <a:gd name="connsiteX35" fmla="*/ 388340 w 1378084"/>
              <a:gd name="connsiteY35" fmla="*/ 1759331 h 1790285"/>
              <a:gd name="connsiteX36" fmla="*/ 459467 w 1378084"/>
              <a:gd name="connsiteY36" fmla="*/ 1775176 h 1790285"/>
              <a:gd name="connsiteX37" fmla="*/ 618565 w 1378084"/>
              <a:gd name="connsiteY37" fmla="*/ 1702005 h 1790285"/>
              <a:gd name="connsiteX38" fmla="*/ 645459 w 1378084"/>
              <a:gd name="connsiteY38" fmla="*/ 1693041 h 1790285"/>
              <a:gd name="connsiteX39" fmla="*/ 699247 w 1378084"/>
              <a:gd name="connsiteY39" fmla="*/ 1657182 h 1790285"/>
              <a:gd name="connsiteX40" fmla="*/ 735106 w 1378084"/>
              <a:gd name="connsiteY40" fmla="*/ 1621323 h 1790285"/>
              <a:gd name="connsiteX41" fmla="*/ 762000 w 1378084"/>
              <a:gd name="connsiteY41" fmla="*/ 1603394 h 1790285"/>
              <a:gd name="connsiteX42" fmla="*/ 797859 w 1378084"/>
              <a:gd name="connsiteY42" fmla="*/ 1567535 h 1790285"/>
              <a:gd name="connsiteX43" fmla="*/ 833718 w 1378084"/>
              <a:gd name="connsiteY43" fmla="*/ 1531676 h 1790285"/>
              <a:gd name="connsiteX44" fmla="*/ 851647 w 1378084"/>
              <a:gd name="connsiteY44" fmla="*/ 1513746 h 1790285"/>
              <a:gd name="connsiteX45" fmla="*/ 878541 w 1378084"/>
              <a:gd name="connsiteY45" fmla="*/ 1495817 h 1790285"/>
              <a:gd name="connsiteX46" fmla="*/ 896471 w 1378084"/>
              <a:gd name="connsiteY46" fmla="*/ 1477888 h 1790285"/>
              <a:gd name="connsiteX47" fmla="*/ 932329 w 1378084"/>
              <a:gd name="connsiteY47" fmla="*/ 1459958 h 1790285"/>
              <a:gd name="connsiteX48" fmla="*/ 950259 w 1378084"/>
              <a:gd name="connsiteY48" fmla="*/ 1442029 h 1790285"/>
              <a:gd name="connsiteX49" fmla="*/ 986118 w 1378084"/>
              <a:gd name="connsiteY49" fmla="*/ 1424099 h 1790285"/>
              <a:gd name="connsiteX50" fmla="*/ 1039906 w 1378084"/>
              <a:gd name="connsiteY50" fmla="*/ 1370311 h 1790285"/>
              <a:gd name="connsiteX51" fmla="*/ 1075765 w 1378084"/>
              <a:gd name="connsiteY51" fmla="*/ 1325488 h 1790285"/>
              <a:gd name="connsiteX52" fmla="*/ 1111623 w 1378084"/>
              <a:gd name="connsiteY52" fmla="*/ 1280664 h 1790285"/>
              <a:gd name="connsiteX53" fmla="*/ 1174376 w 1378084"/>
              <a:gd name="connsiteY53" fmla="*/ 1208946 h 1790285"/>
              <a:gd name="connsiteX54" fmla="*/ 1228165 w 1378084"/>
              <a:gd name="connsiteY54" fmla="*/ 1173088 h 1790285"/>
              <a:gd name="connsiteX55" fmla="*/ 1246094 w 1378084"/>
              <a:gd name="connsiteY55" fmla="*/ 1155158 h 1790285"/>
              <a:gd name="connsiteX56" fmla="*/ 1272988 w 1378084"/>
              <a:gd name="connsiteY56" fmla="*/ 1137229 h 1790285"/>
              <a:gd name="connsiteX57" fmla="*/ 1308847 w 1378084"/>
              <a:gd name="connsiteY57" fmla="*/ 1092405 h 1790285"/>
              <a:gd name="connsiteX58" fmla="*/ 1353671 w 1378084"/>
              <a:gd name="connsiteY58" fmla="*/ 1047582 h 1790285"/>
              <a:gd name="connsiteX59" fmla="*/ 1362635 w 1378084"/>
              <a:gd name="connsiteY59" fmla="*/ 1011723 h 1790285"/>
              <a:gd name="connsiteX60" fmla="*/ 1371600 w 1378084"/>
              <a:gd name="connsiteY60" fmla="*/ 984829 h 1790285"/>
              <a:gd name="connsiteX61" fmla="*/ 1342388 w 1378084"/>
              <a:gd name="connsiteY61" fmla="*/ 915703 h 1790285"/>
              <a:gd name="connsiteX62" fmla="*/ 1293818 w 1378084"/>
              <a:gd name="connsiteY62" fmla="*/ 809956 h 1790285"/>
              <a:gd name="connsiteX63" fmla="*/ 1255139 w 1378084"/>
              <a:gd name="connsiteY63" fmla="*/ 752386 h 1790285"/>
              <a:gd name="connsiteX64" fmla="*/ 1202317 w 1378084"/>
              <a:gd name="connsiteY64" fmla="*/ 681858 h 1790285"/>
              <a:gd name="connsiteX65" fmla="*/ 1193352 w 1378084"/>
              <a:gd name="connsiteY65" fmla="*/ 653774 h 1790285"/>
              <a:gd name="connsiteX66" fmla="*/ 1166921 w 1378084"/>
              <a:gd name="connsiteY66" fmla="*/ 631088 h 1790285"/>
              <a:gd name="connsiteX67" fmla="*/ 1139565 w 1378084"/>
              <a:gd name="connsiteY67" fmla="*/ 593827 h 1790285"/>
              <a:gd name="connsiteX68" fmla="*/ 1133420 w 1378084"/>
              <a:gd name="connsiteY68" fmla="*/ 578490 h 1790285"/>
              <a:gd name="connsiteX69" fmla="*/ 1109347 w 1378084"/>
              <a:gd name="connsiteY69" fmla="*/ 553211 h 1790285"/>
              <a:gd name="connsiteX70" fmla="*/ 1075846 w 1378084"/>
              <a:gd name="connsiteY70" fmla="*/ 516163 h 1790285"/>
              <a:gd name="connsiteX71" fmla="*/ 1036198 w 1378084"/>
              <a:gd name="connsiteY71" fmla="*/ 466156 h 1790285"/>
              <a:gd name="connsiteX72" fmla="*/ 999876 w 1378084"/>
              <a:gd name="connsiteY72" fmla="*/ 423711 h 1790285"/>
              <a:gd name="connsiteX73" fmla="*/ 982410 w 1378084"/>
              <a:gd name="connsiteY73" fmla="*/ 403189 h 1790285"/>
              <a:gd name="connsiteX74" fmla="*/ 964481 w 1378084"/>
              <a:gd name="connsiteY74" fmla="*/ 382668 h 1790285"/>
              <a:gd name="connsiteX75" fmla="*/ 924835 w 1378084"/>
              <a:gd name="connsiteY75" fmla="*/ 333850 h 1790285"/>
              <a:gd name="connsiteX76" fmla="*/ 896048 w 1378084"/>
              <a:gd name="connsiteY76" fmla="*/ 299181 h 1790285"/>
              <a:gd name="connsiteX77" fmla="*/ 871047 w 1378084"/>
              <a:gd name="connsiteY77" fmla="*/ 281251 h 1790285"/>
              <a:gd name="connsiteX78" fmla="*/ 848866 w 1378084"/>
              <a:gd name="connsiteY78" fmla="*/ 259326 h 1790285"/>
              <a:gd name="connsiteX79" fmla="*/ 802149 w 1378084"/>
              <a:gd name="connsiteY79" fmla="*/ 220877 h 1790285"/>
              <a:gd name="connsiteX80" fmla="*/ 777149 w 1378084"/>
              <a:gd name="connsiteY80" fmla="*/ 200355 h 1790285"/>
              <a:gd name="connsiteX81" fmla="*/ 762505 w 1378084"/>
              <a:gd name="connsiteY81" fmla="*/ 181023 h 1790285"/>
              <a:gd name="connsiteX82" fmla="*/ 735106 w 1378084"/>
              <a:gd name="connsiteY82" fmla="*/ 115252 h 1790285"/>
              <a:gd name="connsiteX83" fmla="*/ 717176 w 1378084"/>
              <a:gd name="connsiteY83" fmla="*/ 97323 h 1790285"/>
              <a:gd name="connsiteX84" fmla="*/ 681318 w 1378084"/>
              <a:gd name="connsiteY84" fmla="*/ 79394 h 1790285"/>
              <a:gd name="connsiteX85" fmla="*/ 663388 w 1378084"/>
              <a:gd name="connsiteY85" fmla="*/ 61464 h 1790285"/>
              <a:gd name="connsiteX86" fmla="*/ 636494 w 1378084"/>
              <a:gd name="connsiteY86" fmla="*/ 43535 h 1790285"/>
              <a:gd name="connsiteX87" fmla="*/ 618565 w 1378084"/>
              <a:gd name="connsiteY87" fmla="*/ 25605 h 1790285"/>
              <a:gd name="connsiteX88" fmla="*/ 591671 w 1378084"/>
              <a:gd name="connsiteY88" fmla="*/ 7676 h 1790285"/>
              <a:gd name="connsiteX89" fmla="*/ 542906 w 1378084"/>
              <a:gd name="connsiteY89" fmla="*/ 15525 h 1790285"/>
              <a:gd name="connsiteX90" fmla="*/ 439561 w 1378084"/>
              <a:gd name="connsiteY90" fmla="*/ 65002 h 1790285"/>
              <a:gd name="connsiteX91" fmla="*/ 402619 w 1378084"/>
              <a:gd name="connsiteY91" fmla="*/ 94222 h 1790285"/>
              <a:gd name="connsiteX92" fmla="*/ 332186 w 1378084"/>
              <a:gd name="connsiteY92" fmla="*/ 145925 h 1790285"/>
              <a:gd name="connsiteX0" fmla="*/ 332186 w 1378084"/>
              <a:gd name="connsiteY0" fmla="*/ 145925 h 1790285"/>
              <a:gd name="connsiteX1" fmla="*/ 295735 w 1378084"/>
              <a:gd name="connsiteY1" fmla="*/ 187309 h 1790285"/>
              <a:gd name="connsiteX2" fmla="*/ 251995 w 1378084"/>
              <a:gd name="connsiteY2" fmla="*/ 233974 h 1790285"/>
              <a:gd name="connsiteX3" fmla="*/ 234065 w 1378084"/>
              <a:gd name="connsiteY3" fmla="*/ 251661 h 1790285"/>
              <a:gd name="connsiteX4" fmla="*/ 188158 w 1378084"/>
              <a:gd name="connsiteY4" fmla="*/ 303851 h 1790285"/>
              <a:gd name="connsiteX5" fmla="*/ 175253 w 1378084"/>
              <a:gd name="connsiteY5" fmla="*/ 332345 h 1790285"/>
              <a:gd name="connsiteX6" fmla="*/ 155650 w 1378084"/>
              <a:gd name="connsiteY6" fmla="*/ 348190 h 1790285"/>
              <a:gd name="connsiteX7" fmla="*/ 141660 w 1378084"/>
              <a:gd name="connsiteY7" fmla="*/ 373243 h 1790285"/>
              <a:gd name="connsiteX8" fmla="*/ 120382 w 1378084"/>
              <a:gd name="connsiteY8" fmla="*/ 396453 h 1790285"/>
              <a:gd name="connsiteX9" fmla="*/ 104718 w 1378084"/>
              <a:gd name="connsiteY9" fmla="*/ 425189 h 1790285"/>
              <a:gd name="connsiteX10" fmla="*/ 78907 w 1378084"/>
              <a:gd name="connsiteY10" fmla="*/ 482660 h 1790285"/>
              <a:gd name="connsiteX11" fmla="*/ 66002 w 1378084"/>
              <a:gd name="connsiteY11" fmla="*/ 507712 h 1790285"/>
              <a:gd name="connsiteX12" fmla="*/ 48071 w 1378084"/>
              <a:gd name="connsiteY12" fmla="*/ 532039 h 1790285"/>
              <a:gd name="connsiteX13" fmla="*/ 8965 w 1378084"/>
              <a:gd name="connsiteY13" fmla="*/ 572452 h 1790285"/>
              <a:gd name="connsiteX14" fmla="*/ 0 w 1378084"/>
              <a:gd name="connsiteY14" fmla="*/ 626241 h 1790285"/>
              <a:gd name="connsiteX15" fmla="*/ 8965 w 1378084"/>
              <a:gd name="connsiteY15" fmla="*/ 814499 h 1790285"/>
              <a:gd name="connsiteX16" fmla="*/ 16847 w 1378084"/>
              <a:gd name="connsiteY16" fmla="*/ 837954 h 1790285"/>
              <a:gd name="connsiteX17" fmla="*/ 27486 w 1378084"/>
              <a:gd name="connsiteY17" fmla="*/ 877495 h 1790285"/>
              <a:gd name="connsiteX18" fmla="*/ 38716 w 1378084"/>
              <a:gd name="connsiteY18" fmla="*/ 920719 h 1790285"/>
              <a:gd name="connsiteX19" fmla="*/ 49357 w 1378084"/>
              <a:gd name="connsiteY19" fmla="*/ 967142 h 1790285"/>
              <a:gd name="connsiteX20" fmla="*/ 67285 w 1378084"/>
              <a:gd name="connsiteY20" fmla="*/ 1031978 h 1790285"/>
              <a:gd name="connsiteX21" fmla="*/ 93588 w 1378084"/>
              <a:gd name="connsiteY21" fmla="*/ 1114259 h 1790285"/>
              <a:gd name="connsiteX22" fmla="*/ 100877 w 1378084"/>
              <a:gd name="connsiteY22" fmla="*/ 1141153 h 1790285"/>
              <a:gd name="connsiteX23" fmla="*/ 121074 w 1378084"/>
              <a:gd name="connsiteY23" fmla="*/ 1227360 h 1790285"/>
              <a:gd name="connsiteX24" fmla="*/ 137328 w 1378084"/>
              <a:gd name="connsiteY24" fmla="*/ 1290356 h 1790285"/>
              <a:gd name="connsiteX25" fmla="*/ 158607 w 1378084"/>
              <a:gd name="connsiteY25" fmla="*/ 1342061 h 1790285"/>
              <a:gd name="connsiteX26" fmla="*/ 197223 w 1378084"/>
              <a:gd name="connsiteY26" fmla="*/ 1442029 h 1790285"/>
              <a:gd name="connsiteX27" fmla="*/ 199489 w 1378084"/>
              <a:gd name="connsiteY27" fmla="*/ 1472606 h 1790285"/>
              <a:gd name="connsiteX28" fmla="*/ 207373 w 1378084"/>
              <a:gd name="connsiteY28" fmla="*/ 1501584 h 1790285"/>
              <a:gd name="connsiteX29" fmla="*/ 214662 w 1378084"/>
              <a:gd name="connsiteY29" fmla="*/ 1522954 h 1790285"/>
              <a:gd name="connsiteX30" fmla="*/ 225893 w 1378084"/>
              <a:gd name="connsiteY30" fmla="*/ 1548249 h 1790285"/>
              <a:gd name="connsiteX31" fmla="*/ 242148 w 1378084"/>
              <a:gd name="connsiteY31" fmla="*/ 1578826 h 1790285"/>
              <a:gd name="connsiteX32" fmla="*/ 261161 w 1378084"/>
              <a:gd name="connsiteY32" fmla="*/ 1614685 h 1790285"/>
              <a:gd name="connsiteX33" fmla="*/ 328446 w 1378084"/>
              <a:gd name="connsiteY33" fmla="*/ 1710340 h 1790285"/>
              <a:gd name="connsiteX34" fmla="*/ 353073 w 1378084"/>
              <a:gd name="connsiteY34" fmla="*/ 1741159 h 1790285"/>
              <a:gd name="connsiteX35" fmla="*/ 388340 w 1378084"/>
              <a:gd name="connsiteY35" fmla="*/ 1759331 h 1790285"/>
              <a:gd name="connsiteX36" fmla="*/ 459467 w 1378084"/>
              <a:gd name="connsiteY36" fmla="*/ 1775176 h 1790285"/>
              <a:gd name="connsiteX37" fmla="*/ 618565 w 1378084"/>
              <a:gd name="connsiteY37" fmla="*/ 1702005 h 1790285"/>
              <a:gd name="connsiteX38" fmla="*/ 645459 w 1378084"/>
              <a:gd name="connsiteY38" fmla="*/ 1693041 h 1790285"/>
              <a:gd name="connsiteX39" fmla="*/ 699247 w 1378084"/>
              <a:gd name="connsiteY39" fmla="*/ 1657182 h 1790285"/>
              <a:gd name="connsiteX40" fmla="*/ 735106 w 1378084"/>
              <a:gd name="connsiteY40" fmla="*/ 1621323 h 1790285"/>
              <a:gd name="connsiteX41" fmla="*/ 762000 w 1378084"/>
              <a:gd name="connsiteY41" fmla="*/ 1603394 h 1790285"/>
              <a:gd name="connsiteX42" fmla="*/ 797859 w 1378084"/>
              <a:gd name="connsiteY42" fmla="*/ 1567535 h 1790285"/>
              <a:gd name="connsiteX43" fmla="*/ 833718 w 1378084"/>
              <a:gd name="connsiteY43" fmla="*/ 1531676 h 1790285"/>
              <a:gd name="connsiteX44" fmla="*/ 851647 w 1378084"/>
              <a:gd name="connsiteY44" fmla="*/ 1513746 h 1790285"/>
              <a:gd name="connsiteX45" fmla="*/ 878541 w 1378084"/>
              <a:gd name="connsiteY45" fmla="*/ 1495817 h 1790285"/>
              <a:gd name="connsiteX46" fmla="*/ 896471 w 1378084"/>
              <a:gd name="connsiteY46" fmla="*/ 1477888 h 1790285"/>
              <a:gd name="connsiteX47" fmla="*/ 932329 w 1378084"/>
              <a:gd name="connsiteY47" fmla="*/ 1459958 h 1790285"/>
              <a:gd name="connsiteX48" fmla="*/ 950259 w 1378084"/>
              <a:gd name="connsiteY48" fmla="*/ 1442029 h 1790285"/>
              <a:gd name="connsiteX49" fmla="*/ 986118 w 1378084"/>
              <a:gd name="connsiteY49" fmla="*/ 1424099 h 1790285"/>
              <a:gd name="connsiteX50" fmla="*/ 1039906 w 1378084"/>
              <a:gd name="connsiteY50" fmla="*/ 1370311 h 1790285"/>
              <a:gd name="connsiteX51" fmla="*/ 1075765 w 1378084"/>
              <a:gd name="connsiteY51" fmla="*/ 1325488 h 1790285"/>
              <a:gd name="connsiteX52" fmla="*/ 1111623 w 1378084"/>
              <a:gd name="connsiteY52" fmla="*/ 1280664 h 1790285"/>
              <a:gd name="connsiteX53" fmla="*/ 1174376 w 1378084"/>
              <a:gd name="connsiteY53" fmla="*/ 1208946 h 1790285"/>
              <a:gd name="connsiteX54" fmla="*/ 1228165 w 1378084"/>
              <a:gd name="connsiteY54" fmla="*/ 1173088 h 1790285"/>
              <a:gd name="connsiteX55" fmla="*/ 1246094 w 1378084"/>
              <a:gd name="connsiteY55" fmla="*/ 1155158 h 1790285"/>
              <a:gd name="connsiteX56" fmla="*/ 1272988 w 1378084"/>
              <a:gd name="connsiteY56" fmla="*/ 1137229 h 1790285"/>
              <a:gd name="connsiteX57" fmla="*/ 1308847 w 1378084"/>
              <a:gd name="connsiteY57" fmla="*/ 1092405 h 1790285"/>
              <a:gd name="connsiteX58" fmla="*/ 1353671 w 1378084"/>
              <a:gd name="connsiteY58" fmla="*/ 1047582 h 1790285"/>
              <a:gd name="connsiteX59" fmla="*/ 1362635 w 1378084"/>
              <a:gd name="connsiteY59" fmla="*/ 1011723 h 1790285"/>
              <a:gd name="connsiteX60" fmla="*/ 1371600 w 1378084"/>
              <a:gd name="connsiteY60" fmla="*/ 984829 h 1790285"/>
              <a:gd name="connsiteX61" fmla="*/ 1342388 w 1378084"/>
              <a:gd name="connsiteY61" fmla="*/ 915703 h 1790285"/>
              <a:gd name="connsiteX62" fmla="*/ 1293818 w 1378084"/>
              <a:gd name="connsiteY62" fmla="*/ 809956 h 1790285"/>
              <a:gd name="connsiteX63" fmla="*/ 1255139 w 1378084"/>
              <a:gd name="connsiteY63" fmla="*/ 752386 h 1790285"/>
              <a:gd name="connsiteX64" fmla="*/ 1202317 w 1378084"/>
              <a:gd name="connsiteY64" fmla="*/ 681858 h 1790285"/>
              <a:gd name="connsiteX65" fmla="*/ 1193352 w 1378084"/>
              <a:gd name="connsiteY65" fmla="*/ 653774 h 1790285"/>
              <a:gd name="connsiteX66" fmla="*/ 1166921 w 1378084"/>
              <a:gd name="connsiteY66" fmla="*/ 631088 h 1790285"/>
              <a:gd name="connsiteX67" fmla="*/ 1139565 w 1378084"/>
              <a:gd name="connsiteY67" fmla="*/ 593827 h 1790285"/>
              <a:gd name="connsiteX68" fmla="*/ 1133420 w 1378084"/>
              <a:gd name="connsiteY68" fmla="*/ 578490 h 1790285"/>
              <a:gd name="connsiteX69" fmla="*/ 1109347 w 1378084"/>
              <a:gd name="connsiteY69" fmla="*/ 553211 h 1790285"/>
              <a:gd name="connsiteX70" fmla="*/ 1075846 w 1378084"/>
              <a:gd name="connsiteY70" fmla="*/ 516163 h 1790285"/>
              <a:gd name="connsiteX71" fmla="*/ 1036198 w 1378084"/>
              <a:gd name="connsiteY71" fmla="*/ 466156 h 1790285"/>
              <a:gd name="connsiteX72" fmla="*/ 999876 w 1378084"/>
              <a:gd name="connsiteY72" fmla="*/ 423711 h 1790285"/>
              <a:gd name="connsiteX73" fmla="*/ 982410 w 1378084"/>
              <a:gd name="connsiteY73" fmla="*/ 403189 h 1790285"/>
              <a:gd name="connsiteX74" fmla="*/ 964481 w 1378084"/>
              <a:gd name="connsiteY74" fmla="*/ 382668 h 1790285"/>
              <a:gd name="connsiteX75" fmla="*/ 924835 w 1378084"/>
              <a:gd name="connsiteY75" fmla="*/ 333850 h 1790285"/>
              <a:gd name="connsiteX76" fmla="*/ 896048 w 1378084"/>
              <a:gd name="connsiteY76" fmla="*/ 299181 h 1790285"/>
              <a:gd name="connsiteX77" fmla="*/ 871047 w 1378084"/>
              <a:gd name="connsiteY77" fmla="*/ 281251 h 1790285"/>
              <a:gd name="connsiteX78" fmla="*/ 848866 w 1378084"/>
              <a:gd name="connsiteY78" fmla="*/ 259326 h 1790285"/>
              <a:gd name="connsiteX79" fmla="*/ 802149 w 1378084"/>
              <a:gd name="connsiteY79" fmla="*/ 220877 h 1790285"/>
              <a:gd name="connsiteX80" fmla="*/ 777149 w 1378084"/>
              <a:gd name="connsiteY80" fmla="*/ 200355 h 1790285"/>
              <a:gd name="connsiteX81" fmla="*/ 762505 w 1378084"/>
              <a:gd name="connsiteY81" fmla="*/ 181023 h 1790285"/>
              <a:gd name="connsiteX82" fmla="*/ 735106 w 1378084"/>
              <a:gd name="connsiteY82" fmla="*/ 115252 h 1790285"/>
              <a:gd name="connsiteX83" fmla="*/ 717176 w 1378084"/>
              <a:gd name="connsiteY83" fmla="*/ 97323 h 1790285"/>
              <a:gd name="connsiteX84" fmla="*/ 681318 w 1378084"/>
              <a:gd name="connsiteY84" fmla="*/ 79394 h 1790285"/>
              <a:gd name="connsiteX85" fmla="*/ 663388 w 1378084"/>
              <a:gd name="connsiteY85" fmla="*/ 61464 h 1790285"/>
              <a:gd name="connsiteX86" fmla="*/ 636494 w 1378084"/>
              <a:gd name="connsiteY86" fmla="*/ 43535 h 1790285"/>
              <a:gd name="connsiteX87" fmla="*/ 618565 w 1378084"/>
              <a:gd name="connsiteY87" fmla="*/ 25605 h 1790285"/>
              <a:gd name="connsiteX88" fmla="*/ 591671 w 1378084"/>
              <a:gd name="connsiteY88" fmla="*/ 7676 h 1790285"/>
              <a:gd name="connsiteX89" fmla="*/ 542906 w 1378084"/>
              <a:gd name="connsiteY89" fmla="*/ 15525 h 1790285"/>
              <a:gd name="connsiteX90" fmla="*/ 439561 w 1378084"/>
              <a:gd name="connsiteY90" fmla="*/ 65002 h 1790285"/>
              <a:gd name="connsiteX91" fmla="*/ 402619 w 1378084"/>
              <a:gd name="connsiteY91" fmla="*/ 94222 h 1790285"/>
              <a:gd name="connsiteX92" fmla="*/ 332186 w 1378084"/>
              <a:gd name="connsiteY92" fmla="*/ 145925 h 1790285"/>
              <a:gd name="connsiteX0" fmla="*/ 332186 w 1378084"/>
              <a:gd name="connsiteY0" fmla="*/ 145925 h 1790285"/>
              <a:gd name="connsiteX1" fmla="*/ 295735 w 1378084"/>
              <a:gd name="connsiteY1" fmla="*/ 187309 h 1790285"/>
              <a:gd name="connsiteX2" fmla="*/ 251995 w 1378084"/>
              <a:gd name="connsiteY2" fmla="*/ 233974 h 1790285"/>
              <a:gd name="connsiteX3" fmla="*/ 234065 w 1378084"/>
              <a:gd name="connsiteY3" fmla="*/ 251661 h 1790285"/>
              <a:gd name="connsiteX4" fmla="*/ 188158 w 1378084"/>
              <a:gd name="connsiteY4" fmla="*/ 303851 h 1790285"/>
              <a:gd name="connsiteX5" fmla="*/ 175253 w 1378084"/>
              <a:gd name="connsiteY5" fmla="*/ 332345 h 1790285"/>
              <a:gd name="connsiteX6" fmla="*/ 155650 w 1378084"/>
              <a:gd name="connsiteY6" fmla="*/ 348190 h 1790285"/>
              <a:gd name="connsiteX7" fmla="*/ 141660 w 1378084"/>
              <a:gd name="connsiteY7" fmla="*/ 373243 h 1790285"/>
              <a:gd name="connsiteX8" fmla="*/ 120382 w 1378084"/>
              <a:gd name="connsiteY8" fmla="*/ 396453 h 1790285"/>
              <a:gd name="connsiteX9" fmla="*/ 104718 w 1378084"/>
              <a:gd name="connsiteY9" fmla="*/ 425189 h 1790285"/>
              <a:gd name="connsiteX10" fmla="*/ 78907 w 1378084"/>
              <a:gd name="connsiteY10" fmla="*/ 482660 h 1790285"/>
              <a:gd name="connsiteX11" fmla="*/ 66002 w 1378084"/>
              <a:gd name="connsiteY11" fmla="*/ 507712 h 1790285"/>
              <a:gd name="connsiteX12" fmla="*/ 48071 w 1378084"/>
              <a:gd name="connsiteY12" fmla="*/ 532039 h 1790285"/>
              <a:gd name="connsiteX13" fmla="*/ 8965 w 1378084"/>
              <a:gd name="connsiteY13" fmla="*/ 572452 h 1790285"/>
              <a:gd name="connsiteX14" fmla="*/ 0 w 1378084"/>
              <a:gd name="connsiteY14" fmla="*/ 626241 h 1790285"/>
              <a:gd name="connsiteX15" fmla="*/ 8965 w 1378084"/>
              <a:gd name="connsiteY15" fmla="*/ 814499 h 1790285"/>
              <a:gd name="connsiteX16" fmla="*/ 16847 w 1378084"/>
              <a:gd name="connsiteY16" fmla="*/ 837954 h 1790285"/>
              <a:gd name="connsiteX17" fmla="*/ 27486 w 1378084"/>
              <a:gd name="connsiteY17" fmla="*/ 877495 h 1790285"/>
              <a:gd name="connsiteX18" fmla="*/ 38716 w 1378084"/>
              <a:gd name="connsiteY18" fmla="*/ 920719 h 1790285"/>
              <a:gd name="connsiteX19" fmla="*/ 49357 w 1378084"/>
              <a:gd name="connsiteY19" fmla="*/ 967142 h 1790285"/>
              <a:gd name="connsiteX20" fmla="*/ 67285 w 1378084"/>
              <a:gd name="connsiteY20" fmla="*/ 1031978 h 1790285"/>
              <a:gd name="connsiteX21" fmla="*/ 93588 w 1378084"/>
              <a:gd name="connsiteY21" fmla="*/ 1114259 h 1790285"/>
              <a:gd name="connsiteX22" fmla="*/ 100877 w 1378084"/>
              <a:gd name="connsiteY22" fmla="*/ 1141153 h 1790285"/>
              <a:gd name="connsiteX23" fmla="*/ 121074 w 1378084"/>
              <a:gd name="connsiteY23" fmla="*/ 1227360 h 1790285"/>
              <a:gd name="connsiteX24" fmla="*/ 137328 w 1378084"/>
              <a:gd name="connsiteY24" fmla="*/ 1290356 h 1790285"/>
              <a:gd name="connsiteX25" fmla="*/ 158607 w 1378084"/>
              <a:gd name="connsiteY25" fmla="*/ 1342061 h 1790285"/>
              <a:gd name="connsiteX26" fmla="*/ 197223 w 1378084"/>
              <a:gd name="connsiteY26" fmla="*/ 1442029 h 1790285"/>
              <a:gd name="connsiteX27" fmla="*/ 199489 w 1378084"/>
              <a:gd name="connsiteY27" fmla="*/ 1472606 h 1790285"/>
              <a:gd name="connsiteX28" fmla="*/ 207373 w 1378084"/>
              <a:gd name="connsiteY28" fmla="*/ 1501584 h 1790285"/>
              <a:gd name="connsiteX29" fmla="*/ 214662 w 1378084"/>
              <a:gd name="connsiteY29" fmla="*/ 1522954 h 1790285"/>
              <a:gd name="connsiteX30" fmla="*/ 225893 w 1378084"/>
              <a:gd name="connsiteY30" fmla="*/ 1548249 h 1790285"/>
              <a:gd name="connsiteX31" fmla="*/ 242148 w 1378084"/>
              <a:gd name="connsiteY31" fmla="*/ 1578826 h 1790285"/>
              <a:gd name="connsiteX32" fmla="*/ 261161 w 1378084"/>
              <a:gd name="connsiteY32" fmla="*/ 1614685 h 1790285"/>
              <a:gd name="connsiteX33" fmla="*/ 328446 w 1378084"/>
              <a:gd name="connsiteY33" fmla="*/ 1710340 h 1790285"/>
              <a:gd name="connsiteX34" fmla="*/ 353073 w 1378084"/>
              <a:gd name="connsiteY34" fmla="*/ 1741159 h 1790285"/>
              <a:gd name="connsiteX35" fmla="*/ 388340 w 1378084"/>
              <a:gd name="connsiteY35" fmla="*/ 1759331 h 1790285"/>
              <a:gd name="connsiteX36" fmla="*/ 459467 w 1378084"/>
              <a:gd name="connsiteY36" fmla="*/ 1775176 h 1790285"/>
              <a:gd name="connsiteX37" fmla="*/ 618565 w 1378084"/>
              <a:gd name="connsiteY37" fmla="*/ 1702005 h 1790285"/>
              <a:gd name="connsiteX38" fmla="*/ 645459 w 1378084"/>
              <a:gd name="connsiteY38" fmla="*/ 1693041 h 1790285"/>
              <a:gd name="connsiteX39" fmla="*/ 699247 w 1378084"/>
              <a:gd name="connsiteY39" fmla="*/ 1657182 h 1790285"/>
              <a:gd name="connsiteX40" fmla="*/ 735106 w 1378084"/>
              <a:gd name="connsiteY40" fmla="*/ 1621323 h 1790285"/>
              <a:gd name="connsiteX41" fmla="*/ 762000 w 1378084"/>
              <a:gd name="connsiteY41" fmla="*/ 1603394 h 1790285"/>
              <a:gd name="connsiteX42" fmla="*/ 797859 w 1378084"/>
              <a:gd name="connsiteY42" fmla="*/ 1567535 h 1790285"/>
              <a:gd name="connsiteX43" fmla="*/ 833718 w 1378084"/>
              <a:gd name="connsiteY43" fmla="*/ 1531676 h 1790285"/>
              <a:gd name="connsiteX44" fmla="*/ 851647 w 1378084"/>
              <a:gd name="connsiteY44" fmla="*/ 1513746 h 1790285"/>
              <a:gd name="connsiteX45" fmla="*/ 878541 w 1378084"/>
              <a:gd name="connsiteY45" fmla="*/ 1495817 h 1790285"/>
              <a:gd name="connsiteX46" fmla="*/ 896471 w 1378084"/>
              <a:gd name="connsiteY46" fmla="*/ 1477888 h 1790285"/>
              <a:gd name="connsiteX47" fmla="*/ 932329 w 1378084"/>
              <a:gd name="connsiteY47" fmla="*/ 1459958 h 1790285"/>
              <a:gd name="connsiteX48" fmla="*/ 950259 w 1378084"/>
              <a:gd name="connsiteY48" fmla="*/ 1442029 h 1790285"/>
              <a:gd name="connsiteX49" fmla="*/ 986118 w 1378084"/>
              <a:gd name="connsiteY49" fmla="*/ 1424099 h 1790285"/>
              <a:gd name="connsiteX50" fmla="*/ 1039906 w 1378084"/>
              <a:gd name="connsiteY50" fmla="*/ 1370311 h 1790285"/>
              <a:gd name="connsiteX51" fmla="*/ 1075765 w 1378084"/>
              <a:gd name="connsiteY51" fmla="*/ 1325488 h 1790285"/>
              <a:gd name="connsiteX52" fmla="*/ 1111623 w 1378084"/>
              <a:gd name="connsiteY52" fmla="*/ 1280664 h 1790285"/>
              <a:gd name="connsiteX53" fmla="*/ 1174376 w 1378084"/>
              <a:gd name="connsiteY53" fmla="*/ 1208946 h 1790285"/>
              <a:gd name="connsiteX54" fmla="*/ 1228165 w 1378084"/>
              <a:gd name="connsiteY54" fmla="*/ 1173088 h 1790285"/>
              <a:gd name="connsiteX55" fmla="*/ 1246094 w 1378084"/>
              <a:gd name="connsiteY55" fmla="*/ 1155158 h 1790285"/>
              <a:gd name="connsiteX56" fmla="*/ 1272988 w 1378084"/>
              <a:gd name="connsiteY56" fmla="*/ 1137229 h 1790285"/>
              <a:gd name="connsiteX57" fmla="*/ 1308847 w 1378084"/>
              <a:gd name="connsiteY57" fmla="*/ 1092405 h 1790285"/>
              <a:gd name="connsiteX58" fmla="*/ 1353671 w 1378084"/>
              <a:gd name="connsiteY58" fmla="*/ 1047582 h 1790285"/>
              <a:gd name="connsiteX59" fmla="*/ 1362635 w 1378084"/>
              <a:gd name="connsiteY59" fmla="*/ 1011723 h 1790285"/>
              <a:gd name="connsiteX60" fmla="*/ 1371600 w 1378084"/>
              <a:gd name="connsiteY60" fmla="*/ 984829 h 1790285"/>
              <a:gd name="connsiteX61" fmla="*/ 1342388 w 1378084"/>
              <a:gd name="connsiteY61" fmla="*/ 915703 h 1790285"/>
              <a:gd name="connsiteX62" fmla="*/ 1293818 w 1378084"/>
              <a:gd name="connsiteY62" fmla="*/ 809956 h 1790285"/>
              <a:gd name="connsiteX63" fmla="*/ 1255139 w 1378084"/>
              <a:gd name="connsiteY63" fmla="*/ 752386 h 1790285"/>
              <a:gd name="connsiteX64" fmla="*/ 1202317 w 1378084"/>
              <a:gd name="connsiteY64" fmla="*/ 681858 h 1790285"/>
              <a:gd name="connsiteX65" fmla="*/ 1193352 w 1378084"/>
              <a:gd name="connsiteY65" fmla="*/ 653774 h 1790285"/>
              <a:gd name="connsiteX66" fmla="*/ 1166921 w 1378084"/>
              <a:gd name="connsiteY66" fmla="*/ 631088 h 1790285"/>
              <a:gd name="connsiteX67" fmla="*/ 1139565 w 1378084"/>
              <a:gd name="connsiteY67" fmla="*/ 593827 h 1790285"/>
              <a:gd name="connsiteX68" fmla="*/ 1133420 w 1378084"/>
              <a:gd name="connsiteY68" fmla="*/ 578490 h 1790285"/>
              <a:gd name="connsiteX69" fmla="*/ 1109347 w 1378084"/>
              <a:gd name="connsiteY69" fmla="*/ 553211 h 1790285"/>
              <a:gd name="connsiteX70" fmla="*/ 1075846 w 1378084"/>
              <a:gd name="connsiteY70" fmla="*/ 516163 h 1790285"/>
              <a:gd name="connsiteX71" fmla="*/ 1036198 w 1378084"/>
              <a:gd name="connsiteY71" fmla="*/ 466156 h 1790285"/>
              <a:gd name="connsiteX72" fmla="*/ 999876 w 1378084"/>
              <a:gd name="connsiteY72" fmla="*/ 423711 h 1790285"/>
              <a:gd name="connsiteX73" fmla="*/ 982410 w 1378084"/>
              <a:gd name="connsiteY73" fmla="*/ 403189 h 1790285"/>
              <a:gd name="connsiteX74" fmla="*/ 964481 w 1378084"/>
              <a:gd name="connsiteY74" fmla="*/ 382668 h 1790285"/>
              <a:gd name="connsiteX75" fmla="*/ 924835 w 1378084"/>
              <a:gd name="connsiteY75" fmla="*/ 333850 h 1790285"/>
              <a:gd name="connsiteX76" fmla="*/ 896048 w 1378084"/>
              <a:gd name="connsiteY76" fmla="*/ 299181 h 1790285"/>
              <a:gd name="connsiteX77" fmla="*/ 871047 w 1378084"/>
              <a:gd name="connsiteY77" fmla="*/ 281251 h 1790285"/>
              <a:gd name="connsiteX78" fmla="*/ 848866 w 1378084"/>
              <a:gd name="connsiteY78" fmla="*/ 259326 h 1790285"/>
              <a:gd name="connsiteX79" fmla="*/ 802149 w 1378084"/>
              <a:gd name="connsiteY79" fmla="*/ 220877 h 1790285"/>
              <a:gd name="connsiteX80" fmla="*/ 777149 w 1378084"/>
              <a:gd name="connsiteY80" fmla="*/ 200355 h 1790285"/>
              <a:gd name="connsiteX81" fmla="*/ 762505 w 1378084"/>
              <a:gd name="connsiteY81" fmla="*/ 181023 h 1790285"/>
              <a:gd name="connsiteX82" fmla="*/ 702107 w 1378084"/>
              <a:gd name="connsiteY82" fmla="*/ 135987 h 1790285"/>
              <a:gd name="connsiteX83" fmla="*/ 717176 w 1378084"/>
              <a:gd name="connsiteY83" fmla="*/ 97323 h 1790285"/>
              <a:gd name="connsiteX84" fmla="*/ 681318 w 1378084"/>
              <a:gd name="connsiteY84" fmla="*/ 79394 h 1790285"/>
              <a:gd name="connsiteX85" fmla="*/ 663388 w 1378084"/>
              <a:gd name="connsiteY85" fmla="*/ 61464 h 1790285"/>
              <a:gd name="connsiteX86" fmla="*/ 636494 w 1378084"/>
              <a:gd name="connsiteY86" fmla="*/ 43535 h 1790285"/>
              <a:gd name="connsiteX87" fmla="*/ 618565 w 1378084"/>
              <a:gd name="connsiteY87" fmla="*/ 25605 h 1790285"/>
              <a:gd name="connsiteX88" fmla="*/ 591671 w 1378084"/>
              <a:gd name="connsiteY88" fmla="*/ 7676 h 1790285"/>
              <a:gd name="connsiteX89" fmla="*/ 542906 w 1378084"/>
              <a:gd name="connsiteY89" fmla="*/ 15525 h 1790285"/>
              <a:gd name="connsiteX90" fmla="*/ 439561 w 1378084"/>
              <a:gd name="connsiteY90" fmla="*/ 65002 h 1790285"/>
              <a:gd name="connsiteX91" fmla="*/ 402619 w 1378084"/>
              <a:gd name="connsiteY91" fmla="*/ 94222 h 1790285"/>
              <a:gd name="connsiteX92" fmla="*/ 332186 w 1378084"/>
              <a:gd name="connsiteY92" fmla="*/ 145925 h 1790285"/>
              <a:gd name="connsiteX0" fmla="*/ 332186 w 1378084"/>
              <a:gd name="connsiteY0" fmla="*/ 145925 h 1790285"/>
              <a:gd name="connsiteX1" fmla="*/ 295735 w 1378084"/>
              <a:gd name="connsiteY1" fmla="*/ 187309 h 1790285"/>
              <a:gd name="connsiteX2" fmla="*/ 251995 w 1378084"/>
              <a:gd name="connsiteY2" fmla="*/ 233974 h 1790285"/>
              <a:gd name="connsiteX3" fmla="*/ 234065 w 1378084"/>
              <a:gd name="connsiteY3" fmla="*/ 251661 h 1790285"/>
              <a:gd name="connsiteX4" fmla="*/ 188158 w 1378084"/>
              <a:gd name="connsiteY4" fmla="*/ 303851 h 1790285"/>
              <a:gd name="connsiteX5" fmla="*/ 175253 w 1378084"/>
              <a:gd name="connsiteY5" fmla="*/ 332345 h 1790285"/>
              <a:gd name="connsiteX6" fmla="*/ 155650 w 1378084"/>
              <a:gd name="connsiteY6" fmla="*/ 348190 h 1790285"/>
              <a:gd name="connsiteX7" fmla="*/ 141660 w 1378084"/>
              <a:gd name="connsiteY7" fmla="*/ 373243 h 1790285"/>
              <a:gd name="connsiteX8" fmla="*/ 120382 w 1378084"/>
              <a:gd name="connsiteY8" fmla="*/ 396453 h 1790285"/>
              <a:gd name="connsiteX9" fmla="*/ 104718 w 1378084"/>
              <a:gd name="connsiteY9" fmla="*/ 425189 h 1790285"/>
              <a:gd name="connsiteX10" fmla="*/ 78907 w 1378084"/>
              <a:gd name="connsiteY10" fmla="*/ 482660 h 1790285"/>
              <a:gd name="connsiteX11" fmla="*/ 66002 w 1378084"/>
              <a:gd name="connsiteY11" fmla="*/ 507712 h 1790285"/>
              <a:gd name="connsiteX12" fmla="*/ 48071 w 1378084"/>
              <a:gd name="connsiteY12" fmla="*/ 532039 h 1790285"/>
              <a:gd name="connsiteX13" fmla="*/ 8965 w 1378084"/>
              <a:gd name="connsiteY13" fmla="*/ 572452 h 1790285"/>
              <a:gd name="connsiteX14" fmla="*/ 0 w 1378084"/>
              <a:gd name="connsiteY14" fmla="*/ 626241 h 1790285"/>
              <a:gd name="connsiteX15" fmla="*/ 8965 w 1378084"/>
              <a:gd name="connsiteY15" fmla="*/ 814499 h 1790285"/>
              <a:gd name="connsiteX16" fmla="*/ 16847 w 1378084"/>
              <a:gd name="connsiteY16" fmla="*/ 837954 h 1790285"/>
              <a:gd name="connsiteX17" fmla="*/ 27486 w 1378084"/>
              <a:gd name="connsiteY17" fmla="*/ 877495 h 1790285"/>
              <a:gd name="connsiteX18" fmla="*/ 38716 w 1378084"/>
              <a:gd name="connsiteY18" fmla="*/ 920719 h 1790285"/>
              <a:gd name="connsiteX19" fmla="*/ 49357 w 1378084"/>
              <a:gd name="connsiteY19" fmla="*/ 967142 h 1790285"/>
              <a:gd name="connsiteX20" fmla="*/ 67285 w 1378084"/>
              <a:gd name="connsiteY20" fmla="*/ 1031978 h 1790285"/>
              <a:gd name="connsiteX21" fmla="*/ 93588 w 1378084"/>
              <a:gd name="connsiteY21" fmla="*/ 1114259 h 1790285"/>
              <a:gd name="connsiteX22" fmla="*/ 100877 w 1378084"/>
              <a:gd name="connsiteY22" fmla="*/ 1141153 h 1790285"/>
              <a:gd name="connsiteX23" fmla="*/ 121074 w 1378084"/>
              <a:gd name="connsiteY23" fmla="*/ 1227360 h 1790285"/>
              <a:gd name="connsiteX24" fmla="*/ 137328 w 1378084"/>
              <a:gd name="connsiteY24" fmla="*/ 1290356 h 1790285"/>
              <a:gd name="connsiteX25" fmla="*/ 158607 w 1378084"/>
              <a:gd name="connsiteY25" fmla="*/ 1342061 h 1790285"/>
              <a:gd name="connsiteX26" fmla="*/ 197223 w 1378084"/>
              <a:gd name="connsiteY26" fmla="*/ 1442029 h 1790285"/>
              <a:gd name="connsiteX27" fmla="*/ 199489 w 1378084"/>
              <a:gd name="connsiteY27" fmla="*/ 1472606 h 1790285"/>
              <a:gd name="connsiteX28" fmla="*/ 207373 w 1378084"/>
              <a:gd name="connsiteY28" fmla="*/ 1501584 h 1790285"/>
              <a:gd name="connsiteX29" fmla="*/ 214662 w 1378084"/>
              <a:gd name="connsiteY29" fmla="*/ 1522954 h 1790285"/>
              <a:gd name="connsiteX30" fmla="*/ 225893 w 1378084"/>
              <a:gd name="connsiteY30" fmla="*/ 1548249 h 1790285"/>
              <a:gd name="connsiteX31" fmla="*/ 242148 w 1378084"/>
              <a:gd name="connsiteY31" fmla="*/ 1578826 h 1790285"/>
              <a:gd name="connsiteX32" fmla="*/ 261161 w 1378084"/>
              <a:gd name="connsiteY32" fmla="*/ 1614685 h 1790285"/>
              <a:gd name="connsiteX33" fmla="*/ 328446 w 1378084"/>
              <a:gd name="connsiteY33" fmla="*/ 1710340 h 1790285"/>
              <a:gd name="connsiteX34" fmla="*/ 353073 w 1378084"/>
              <a:gd name="connsiteY34" fmla="*/ 1741159 h 1790285"/>
              <a:gd name="connsiteX35" fmla="*/ 388340 w 1378084"/>
              <a:gd name="connsiteY35" fmla="*/ 1759331 h 1790285"/>
              <a:gd name="connsiteX36" fmla="*/ 459467 w 1378084"/>
              <a:gd name="connsiteY36" fmla="*/ 1775176 h 1790285"/>
              <a:gd name="connsiteX37" fmla="*/ 618565 w 1378084"/>
              <a:gd name="connsiteY37" fmla="*/ 1702005 h 1790285"/>
              <a:gd name="connsiteX38" fmla="*/ 645459 w 1378084"/>
              <a:gd name="connsiteY38" fmla="*/ 1693041 h 1790285"/>
              <a:gd name="connsiteX39" fmla="*/ 699247 w 1378084"/>
              <a:gd name="connsiteY39" fmla="*/ 1657182 h 1790285"/>
              <a:gd name="connsiteX40" fmla="*/ 735106 w 1378084"/>
              <a:gd name="connsiteY40" fmla="*/ 1621323 h 1790285"/>
              <a:gd name="connsiteX41" fmla="*/ 762000 w 1378084"/>
              <a:gd name="connsiteY41" fmla="*/ 1603394 h 1790285"/>
              <a:gd name="connsiteX42" fmla="*/ 797859 w 1378084"/>
              <a:gd name="connsiteY42" fmla="*/ 1567535 h 1790285"/>
              <a:gd name="connsiteX43" fmla="*/ 833718 w 1378084"/>
              <a:gd name="connsiteY43" fmla="*/ 1531676 h 1790285"/>
              <a:gd name="connsiteX44" fmla="*/ 851647 w 1378084"/>
              <a:gd name="connsiteY44" fmla="*/ 1513746 h 1790285"/>
              <a:gd name="connsiteX45" fmla="*/ 878541 w 1378084"/>
              <a:gd name="connsiteY45" fmla="*/ 1495817 h 1790285"/>
              <a:gd name="connsiteX46" fmla="*/ 896471 w 1378084"/>
              <a:gd name="connsiteY46" fmla="*/ 1477888 h 1790285"/>
              <a:gd name="connsiteX47" fmla="*/ 932329 w 1378084"/>
              <a:gd name="connsiteY47" fmla="*/ 1459958 h 1790285"/>
              <a:gd name="connsiteX48" fmla="*/ 950259 w 1378084"/>
              <a:gd name="connsiteY48" fmla="*/ 1442029 h 1790285"/>
              <a:gd name="connsiteX49" fmla="*/ 986118 w 1378084"/>
              <a:gd name="connsiteY49" fmla="*/ 1424099 h 1790285"/>
              <a:gd name="connsiteX50" fmla="*/ 1039906 w 1378084"/>
              <a:gd name="connsiteY50" fmla="*/ 1370311 h 1790285"/>
              <a:gd name="connsiteX51" fmla="*/ 1075765 w 1378084"/>
              <a:gd name="connsiteY51" fmla="*/ 1325488 h 1790285"/>
              <a:gd name="connsiteX52" fmla="*/ 1111623 w 1378084"/>
              <a:gd name="connsiteY52" fmla="*/ 1280664 h 1790285"/>
              <a:gd name="connsiteX53" fmla="*/ 1174376 w 1378084"/>
              <a:gd name="connsiteY53" fmla="*/ 1208946 h 1790285"/>
              <a:gd name="connsiteX54" fmla="*/ 1228165 w 1378084"/>
              <a:gd name="connsiteY54" fmla="*/ 1173088 h 1790285"/>
              <a:gd name="connsiteX55" fmla="*/ 1246094 w 1378084"/>
              <a:gd name="connsiteY55" fmla="*/ 1155158 h 1790285"/>
              <a:gd name="connsiteX56" fmla="*/ 1272988 w 1378084"/>
              <a:gd name="connsiteY56" fmla="*/ 1137229 h 1790285"/>
              <a:gd name="connsiteX57" fmla="*/ 1308847 w 1378084"/>
              <a:gd name="connsiteY57" fmla="*/ 1092405 h 1790285"/>
              <a:gd name="connsiteX58" fmla="*/ 1353671 w 1378084"/>
              <a:gd name="connsiteY58" fmla="*/ 1047582 h 1790285"/>
              <a:gd name="connsiteX59" fmla="*/ 1362635 w 1378084"/>
              <a:gd name="connsiteY59" fmla="*/ 1011723 h 1790285"/>
              <a:gd name="connsiteX60" fmla="*/ 1371600 w 1378084"/>
              <a:gd name="connsiteY60" fmla="*/ 984829 h 1790285"/>
              <a:gd name="connsiteX61" fmla="*/ 1342388 w 1378084"/>
              <a:gd name="connsiteY61" fmla="*/ 915703 h 1790285"/>
              <a:gd name="connsiteX62" fmla="*/ 1293818 w 1378084"/>
              <a:gd name="connsiteY62" fmla="*/ 809956 h 1790285"/>
              <a:gd name="connsiteX63" fmla="*/ 1255139 w 1378084"/>
              <a:gd name="connsiteY63" fmla="*/ 752386 h 1790285"/>
              <a:gd name="connsiteX64" fmla="*/ 1202317 w 1378084"/>
              <a:gd name="connsiteY64" fmla="*/ 681858 h 1790285"/>
              <a:gd name="connsiteX65" fmla="*/ 1193352 w 1378084"/>
              <a:gd name="connsiteY65" fmla="*/ 653774 h 1790285"/>
              <a:gd name="connsiteX66" fmla="*/ 1166921 w 1378084"/>
              <a:gd name="connsiteY66" fmla="*/ 631088 h 1790285"/>
              <a:gd name="connsiteX67" fmla="*/ 1139565 w 1378084"/>
              <a:gd name="connsiteY67" fmla="*/ 593827 h 1790285"/>
              <a:gd name="connsiteX68" fmla="*/ 1133420 w 1378084"/>
              <a:gd name="connsiteY68" fmla="*/ 578490 h 1790285"/>
              <a:gd name="connsiteX69" fmla="*/ 1109347 w 1378084"/>
              <a:gd name="connsiteY69" fmla="*/ 553211 h 1790285"/>
              <a:gd name="connsiteX70" fmla="*/ 1075846 w 1378084"/>
              <a:gd name="connsiteY70" fmla="*/ 516163 h 1790285"/>
              <a:gd name="connsiteX71" fmla="*/ 1036198 w 1378084"/>
              <a:gd name="connsiteY71" fmla="*/ 466156 h 1790285"/>
              <a:gd name="connsiteX72" fmla="*/ 999876 w 1378084"/>
              <a:gd name="connsiteY72" fmla="*/ 423711 h 1790285"/>
              <a:gd name="connsiteX73" fmla="*/ 982410 w 1378084"/>
              <a:gd name="connsiteY73" fmla="*/ 403189 h 1790285"/>
              <a:gd name="connsiteX74" fmla="*/ 964481 w 1378084"/>
              <a:gd name="connsiteY74" fmla="*/ 382668 h 1790285"/>
              <a:gd name="connsiteX75" fmla="*/ 924835 w 1378084"/>
              <a:gd name="connsiteY75" fmla="*/ 333850 h 1790285"/>
              <a:gd name="connsiteX76" fmla="*/ 896048 w 1378084"/>
              <a:gd name="connsiteY76" fmla="*/ 299181 h 1790285"/>
              <a:gd name="connsiteX77" fmla="*/ 871047 w 1378084"/>
              <a:gd name="connsiteY77" fmla="*/ 281251 h 1790285"/>
              <a:gd name="connsiteX78" fmla="*/ 848866 w 1378084"/>
              <a:gd name="connsiteY78" fmla="*/ 259326 h 1790285"/>
              <a:gd name="connsiteX79" fmla="*/ 802149 w 1378084"/>
              <a:gd name="connsiteY79" fmla="*/ 220877 h 1790285"/>
              <a:gd name="connsiteX80" fmla="*/ 777149 w 1378084"/>
              <a:gd name="connsiteY80" fmla="*/ 200355 h 1790285"/>
              <a:gd name="connsiteX81" fmla="*/ 762505 w 1378084"/>
              <a:gd name="connsiteY81" fmla="*/ 181023 h 1790285"/>
              <a:gd name="connsiteX82" fmla="*/ 702107 w 1378084"/>
              <a:gd name="connsiteY82" fmla="*/ 135987 h 1790285"/>
              <a:gd name="connsiteX83" fmla="*/ 717176 w 1378084"/>
              <a:gd name="connsiteY83" fmla="*/ 97323 h 1790285"/>
              <a:gd name="connsiteX84" fmla="*/ 681318 w 1378084"/>
              <a:gd name="connsiteY84" fmla="*/ 79394 h 1790285"/>
              <a:gd name="connsiteX85" fmla="*/ 663388 w 1378084"/>
              <a:gd name="connsiteY85" fmla="*/ 61464 h 1790285"/>
              <a:gd name="connsiteX86" fmla="*/ 636494 w 1378084"/>
              <a:gd name="connsiteY86" fmla="*/ 43535 h 1790285"/>
              <a:gd name="connsiteX87" fmla="*/ 618565 w 1378084"/>
              <a:gd name="connsiteY87" fmla="*/ 25605 h 1790285"/>
              <a:gd name="connsiteX88" fmla="*/ 591671 w 1378084"/>
              <a:gd name="connsiteY88" fmla="*/ 7676 h 1790285"/>
              <a:gd name="connsiteX89" fmla="*/ 542906 w 1378084"/>
              <a:gd name="connsiteY89" fmla="*/ 15525 h 1790285"/>
              <a:gd name="connsiteX90" fmla="*/ 439561 w 1378084"/>
              <a:gd name="connsiteY90" fmla="*/ 65002 h 1790285"/>
              <a:gd name="connsiteX91" fmla="*/ 402619 w 1378084"/>
              <a:gd name="connsiteY91" fmla="*/ 94222 h 1790285"/>
              <a:gd name="connsiteX92" fmla="*/ 332186 w 1378084"/>
              <a:gd name="connsiteY92" fmla="*/ 145925 h 1790285"/>
              <a:gd name="connsiteX0" fmla="*/ 332186 w 1378084"/>
              <a:gd name="connsiteY0" fmla="*/ 145925 h 1790285"/>
              <a:gd name="connsiteX1" fmla="*/ 295735 w 1378084"/>
              <a:gd name="connsiteY1" fmla="*/ 187309 h 1790285"/>
              <a:gd name="connsiteX2" fmla="*/ 251995 w 1378084"/>
              <a:gd name="connsiteY2" fmla="*/ 233974 h 1790285"/>
              <a:gd name="connsiteX3" fmla="*/ 234065 w 1378084"/>
              <a:gd name="connsiteY3" fmla="*/ 251661 h 1790285"/>
              <a:gd name="connsiteX4" fmla="*/ 188158 w 1378084"/>
              <a:gd name="connsiteY4" fmla="*/ 303851 h 1790285"/>
              <a:gd name="connsiteX5" fmla="*/ 175253 w 1378084"/>
              <a:gd name="connsiteY5" fmla="*/ 332345 h 1790285"/>
              <a:gd name="connsiteX6" fmla="*/ 155650 w 1378084"/>
              <a:gd name="connsiteY6" fmla="*/ 348190 h 1790285"/>
              <a:gd name="connsiteX7" fmla="*/ 141660 w 1378084"/>
              <a:gd name="connsiteY7" fmla="*/ 373243 h 1790285"/>
              <a:gd name="connsiteX8" fmla="*/ 120382 w 1378084"/>
              <a:gd name="connsiteY8" fmla="*/ 396453 h 1790285"/>
              <a:gd name="connsiteX9" fmla="*/ 104718 w 1378084"/>
              <a:gd name="connsiteY9" fmla="*/ 425189 h 1790285"/>
              <a:gd name="connsiteX10" fmla="*/ 78907 w 1378084"/>
              <a:gd name="connsiteY10" fmla="*/ 482660 h 1790285"/>
              <a:gd name="connsiteX11" fmla="*/ 66002 w 1378084"/>
              <a:gd name="connsiteY11" fmla="*/ 507712 h 1790285"/>
              <a:gd name="connsiteX12" fmla="*/ 48071 w 1378084"/>
              <a:gd name="connsiteY12" fmla="*/ 532039 h 1790285"/>
              <a:gd name="connsiteX13" fmla="*/ 8965 w 1378084"/>
              <a:gd name="connsiteY13" fmla="*/ 572452 h 1790285"/>
              <a:gd name="connsiteX14" fmla="*/ 0 w 1378084"/>
              <a:gd name="connsiteY14" fmla="*/ 626241 h 1790285"/>
              <a:gd name="connsiteX15" fmla="*/ 8965 w 1378084"/>
              <a:gd name="connsiteY15" fmla="*/ 814499 h 1790285"/>
              <a:gd name="connsiteX16" fmla="*/ 16847 w 1378084"/>
              <a:gd name="connsiteY16" fmla="*/ 837954 h 1790285"/>
              <a:gd name="connsiteX17" fmla="*/ 27486 w 1378084"/>
              <a:gd name="connsiteY17" fmla="*/ 877495 h 1790285"/>
              <a:gd name="connsiteX18" fmla="*/ 38716 w 1378084"/>
              <a:gd name="connsiteY18" fmla="*/ 920719 h 1790285"/>
              <a:gd name="connsiteX19" fmla="*/ 49357 w 1378084"/>
              <a:gd name="connsiteY19" fmla="*/ 967142 h 1790285"/>
              <a:gd name="connsiteX20" fmla="*/ 67285 w 1378084"/>
              <a:gd name="connsiteY20" fmla="*/ 1031978 h 1790285"/>
              <a:gd name="connsiteX21" fmla="*/ 93588 w 1378084"/>
              <a:gd name="connsiteY21" fmla="*/ 1114259 h 1790285"/>
              <a:gd name="connsiteX22" fmla="*/ 100877 w 1378084"/>
              <a:gd name="connsiteY22" fmla="*/ 1141153 h 1790285"/>
              <a:gd name="connsiteX23" fmla="*/ 121074 w 1378084"/>
              <a:gd name="connsiteY23" fmla="*/ 1227360 h 1790285"/>
              <a:gd name="connsiteX24" fmla="*/ 137328 w 1378084"/>
              <a:gd name="connsiteY24" fmla="*/ 1290356 h 1790285"/>
              <a:gd name="connsiteX25" fmla="*/ 158607 w 1378084"/>
              <a:gd name="connsiteY25" fmla="*/ 1342061 h 1790285"/>
              <a:gd name="connsiteX26" fmla="*/ 197223 w 1378084"/>
              <a:gd name="connsiteY26" fmla="*/ 1442029 h 1790285"/>
              <a:gd name="connsiteX27" fmla="*/ 199489 w 1378084"/>
              <a:gd name="connsiteY27" fmla="*/ 1472606 h 1790285"/>
              <a:gd name="connsiteX28" fmla="*/ 207373 w 1378084"/>
              <a:gd name="connsiteY28" fmla="*/ 1501584 h 1790285"/>
              <a:gd name="connsiteX29" fmla="*/ 214662 w 1378084"/>
              <a:gd name="connsiteY29" fmla="*/ 1522954 h 1790285"/>
              <a:gd name="connsiteX30" fmla="*/ 225893 w 1378084"/>
              <a:gd name="connsiteY30" fmla="*/ 1548249 h 1790285"/>
              <a:gd name="connsiteX31" fmla="*/ 242148 w 1378084"/>
              <a:gd name="connsiteY31" fmla="*/ 1578826 h 1790285"/>
              <a:gd name="connsiteX32" fmla="*/ 261161 w 1378084"/>
              <a:gd name="connsiteY32" fmla="*/ 1614685 h 1790285"/>
              <a:gd name="connsiteX33" fmla="*/ 328446 w 1378084"/>
              <a:gd name="connsiteY33" fmla="*/ 1710340 h 1790285"/>
              <a:gd name="connsiteX34" fmla="*/ 353073 w 1378084"/>
              <a:gd name="connsiteY34" fmla="*/ 1741159 h 1790285"/>
              <a:gd name="connsiteX35" fmla="*/ 388340 w 1378084"/>
              <a:gd name="connsiteY35" fmla="*/ 1759331 h 1790285"/>
              <a:gd name="connsiteX36" fmla="*/ 459467 w 1378084"/>
              <a:gd name="connsiteY36" fmla="*/ 1775176 h 1790285"/>
              <a:gd name="connsiteX37" fmla="*/ 618565 w 1378084"/>
              <a:gd name="connsiteY37" fmla="*/ 1702005 h 1790285"/>
              <a:gd name="connsiteX38" fmla="*/ 645459 w 1378084"/>
              <a:gd name="connsiteY38" fmla="*/ 1693041 h 1790285"/>
              <a:gd name="connsiteX39" fmla="*/ 699247 w 1378084"/>
              <a:gd name="connsiteY39" fmla="*/ 1657182 h 1790285"/>
              <a:gd name="connsiteX40" fmla="*/ 735106 w 1378084"/>
              <a:gd name="connsiteY40" fmla="*/ 1621323 h 1790285"/>
              <a:gd name="connsiteX41" fmla="*/ 762000 w 1378084"/>
              <a:gd name="connsiteY41" fmla="*/ 1603394 h 1790285"/>
              <a:gd name="connsiteX42" fmla="*/ 797859 w 1378084"/>
              <a:gd name="connsiteY42" fmla="*/ 1567535 h 1790285"/>
              <a:gd name="connsiteX43" fmla="*/ 833718 w 1378084"/>
              <a:gd name="connsiteY43" fmla="*/ 1531676 h 1790285"/>
              <a:gd name="connsiteX44" fmla="*/ 851647 w 1378084"/>
              <a:gd name="connsiteY44" fmla="*/ 1513746 h 1790285"/>
              <a:gd name="connsiteX45" fmla="*/ 878541 w 1378084"/>
              <a:gd name="connsiteY45" fmla="*/ 1495817 h 1790285"/>
              <a:gd name="connsiteX46" fmla="*/ 896471 w 1378084"/>
              <a:gd name="connsiteY46" fmla="*/ 1477888 h 1790285"/>
              <a:gd name="connsiteX47" fmla="*/ 932329 w 1378084"/>
              <a:gd name="connsiteY47" fmla="*/ 1459958 h 1790285"/>
              <a:gd name="connsiteX48" fmla="*/ 950259 w 1378084"/>
              <a:gd name="connsiteY48" fmla="*/ 1442029 h 1790285"/>
              <a:gd name="connsiteX49" fmla="*/ 986118 w 1378084"/>
              <a:gd name="connsiteY49" fmla="*/ 1424099 h 1790285"/>
              <a:gd name="connsiteX50" fmla="*/ 1039906 w 1378084"/>
              <a:gd name="connsiteY50" fmla="*/ 1370311 h 1790285"/>
              <a:gd name="connsiteX51" fmla="*/ 1075765 w 1378084"/>
              <a:gd name="connsiteY51" fmla="*/ 1325488 h 1790285"/>
              <a:gd name="connsiteX52" fmla="*/ 1111623 w 1378084"/>
              <a:gd name="connsiteY52" fmla="*/ 1280664 h 1790285"/>
              <a:gd name="connsiteX53" fmla="*/ 1174376 w 1378084"/>
              <a:gd name="connsiteY53" fmla="*/ 1208946 h 1790285"/>
              <a:gd name="connsiteX54" fmla="*/ 1228165 w 1378084"/>
              <a:gd name="connsiteY54" fmla="*/ 1173088 h 1790285"/>
              <a:gd name="connsiteX55" fmla="*/ 1246094 w 1378084"/>
              <a:gd name="connsiteY55" fmla="*/ 1155158 h 1790285"/>
              <a:gd name="connsiteX56" fmla="*/ 1272988 w 1378084"/>
              <a:gd name="connsiteY56" fmla="*/ 1137229 h 1790285"/>
              <a:gd name="connsiteX57" fmla="*/ 1308847 w 1378084"/>
              <a:gd name="connsiteY57" fmla="*/ 1092405 h 1790285"/>
              <a:gd name="connsiteX58" fmla="*/ 1353671 w 1378084"/>
              <a:gd name="connsiteY58" fmla="*/ 1047582 h 1790285"/>
              <a:gd name="connsiteX59" fmla="*/ 1362635 w 1378084"/>
              <a:gd name="connsiteY59" fmla="*/ 1011723 h 1790285"/>
              <a:gd name="connsiteX60" fmla="*/ 1371600 w 1378084"/>
              <a:gd name="connsiteY60" fmla="*/ 984829 h 1790285"/>
              <a:gd name="connsiteX61" fmla="*/ 1342388 w 1378084"/>
              <a:gd name="connsiteY61" fmla="*/ 915703 h 1790285"/>
              <a:gd name="connsiteX62" fmla="*/ 1293818 w 1378084"/>
              <a:gd name="connsiteY62" fmla="*/ 809956 h 1790285"/>
              <a:gd name="connsiteX63" fmla="*/ 1255139 w 1378084"/>
              <a:gd name="connsiteY63" fmla="*/ 752386 h 1790285"/>
              <a:gd name="connsiteX64" fmla="*/ 1202317 w 1378084"/>
              <a:gd name="connsiteY64" fmla="*/ 681858 h 1790285"/>
              <a:gd name="connsiteX65" fmla="*/ 1193352 w 1378084"/>
              <a:gd name="connsiteY65" fmla="*/ 653774 h 1790285"/>
              <a:gd name="connsiteX66" fmla="*/ 1166921 w 1378084"/>
              <a:gd name="connsiteY66" fmla="*/ 631088 h 1790285"/>
              <a:gd name="connsiteX67" fmla="*/ 1139565 w 1378084"/>
              <a:gd name="connsiteY67" fmla="*/ 593827 h 1790285"/>
              <a:gd name="connsiteX68" fmla="*/ 1133420 w 1378084"/>
              <a:gd name="connsiteY68" fmla="*/ 578490 h 1790285"/>
              <a:gd name="connsiteX69" fmla="*/ 1109347 w 1378084"/>
              <a:gd name="connsiteY69" fmla="*/ 553211 h 1790285"/>
              <a:gd name="connsiteX70" fmla="*/ 1075846 w 1378084"/>
              <a:gd name="connsiteY70" fmla="*/ 516163 h 1790285"/>
              <a:gd name="connsiteX71" fmla="*/ 1036198 w 1378084"/>
              <a:gd name="connsiteY71" fmla="*/ 466156 h 1790285"/>
              <a:gd name="connsiteX72" fmla="*/ 999876 w 1378084"/>
              <a:gd name="connsiteY72" fmla="*/ 423711 h 1790285"/>
              <a:gd name="connsiteX73" fmla="*/ 982410 w 1378084"/>
              <a:gd name="connsiteY73" fmla="*/ 403189 h 1790285"/>
              <a:gd name="connsiteX74" fmla="*/ 964481 w 1378084"/>
              <a:gd name="connsiteY74" fmla="*/ 382668 h 1790285"/>
              <a:gd name="connsiteX75" fmla="*/ 924835 w 1378084"/>
              <a:gd name="connsiteY75" fmla="*/ 333850 h 1790285"/>
              <a:gd name="connsiteX76" fmla="*/ 896048 w 1378084"/>
              <a:gd name="connsiteY76" fmla="*/ 299181 h 1790285"/>
              <a:gd name="connsiteX77" fmla="*/ 871047 w 1378084"/>
              <a:gd name="connsiteY77" fmla="*/ 281251 h 1790285"/>
              <a:gd name="connsiteX78" fmla="*/ 848866 w 1378084"/>
              <a:gd name="connsiteY78" fmla="*/ 259326 h 1790285"/>
              <a:gd name="connsiteX79" fmla="*/ 802149 w 1378084"/>
              <a:gd name="connsiteY79" fmla="*/ 220877 h 1790285"/>
              <a:gd name="connsiteX80" fmla="*/ 777149 w 1378084"/>
              <a:gd name="connsiteY80" fmla="*/ 200355 h 1790285"/>
              <a:gd name="connsiteX81" fmla="*/ 762505 w 1378084"/>
              <a:gd name="connsiteY81" fmla="*/ 181023 h 1790285"/>
              <a:gd name="connsiteX82" fmla="*/ 702107 w 1378084"/>
              <a:gd name="connsiteY82" fmla="*/ 135987 h 1790285"/>
              <a:gd name="connsiteX83" fmla="*/ 681821 w 1378084"/>
              <a:gd name="connsiteY83" fmla="*/ 118057 h 1790285"/>
              <a:gd name="connsiteX84" fmla="*/ 681318 w 1378084"/>
              <a:gd name="connsiteY84" fmla="*/ 79394 h 1790285"/>
              <a:gd name="connsiteX85" fmla="*/ 663388 w 1378084"/>
              <a:gd name="connsiteY85" fmla="*/ 61464 h 1790285"/>
              <a:gd name="connsiteX86" fmla="*/ 636494 w 1378084"/>
              <a:gd name="connsiteY86" fmla="*/ 43535 h 1790285"/>
              <a:gd name="connsiteX87" fmla="*/ 618565 w 1378084"/>
              <a:gd name="connsiteY87" fmla="*/ 25605 h 1790285"/>
              <a:gd name="connsiteX88" fmla="*/ 591671 w 1378084"/>
              <a:gd name="connsiteY88" fmla="*/ 7676 h 1790285"/>
              <a:gd name="connsiteX89" fmla="*/ 542906 w 1378084"/>
              <a:gd name="connsiteY89" fmla="*/ 15525 h 1790285"/>
              <a:gd name="connsiteX90" fmla="*/ 439561 w 1378084"/>
              <a:gd name="connsiteY90" fmla="*/ 65002 h 1790285"/>
              <a:gd name="connsiteX91" fmla="*/ 402619 w 1378084"/>
              <a:gd name="connsiteY91" fmla="*/ 94222 h 1790285"/>
              <a:gd name="connsiteX92" fmla="*/ 332186 w 1378084"/>
              <a:gd name="connsiteY92" fmla="*/ 145925 h 1790285"/>
              <a:gd name="connsiteX0" fmla="*/ 332186 w 1378084"/>
              <a:gd name="connsiteY0" fmla="*/ 145925 h 1790285"/>
              <a:gd name="connsiteX1" fmla="*/ 295735 w 1378084"/>
              <a:gd name="connsiteY1" fmla="*/ 187309 h 1790285"/>
              <a:gd name="connsiteX2" fmla="*/ 251995 w 1378084"/>
              <a:gd name="connsiteY2" fmla="*/ 233974 h 1790285"/>
              <a:gd name="connsiteX3" fmla="*/ 234065 w 1378084"/>
              <a:gd name="connsiteY3" fmla="*/ 251661 h 1790285"/>
              <a:gd name="connsiteX4" fmla="*/ 188158 w 1378084"/>
              <a:gd name="connsiteY4" fmla="*/ 303851 h 1790285"/>
              <a:gd name="connsiteX5" fmla="*/ 175253 w 1378084"/>
              <a:gd name="connsiteY5" fmla="*/ 332345 h 1790285"/>
              <a:gd name="connsiteX6" fmla="*/ 155650 w 1378084"/>
              <a:gd name="connsiteY6" fmla="*/ 348190 h 1790285"/>
              <a:gd name="connsiteX7" fmla="*/ 141660 w 1378084"/>
              <a:gd name="connsiteY7" fmla="*/ 373243 h 1790285"/>
              <a:gd name="connsiteX8" fmla="*/ 120382 w 1378084"/>
              <a:gd name="connsiteY8" fmla="*/ 396453 h 1790285"/>
              <a:gd name="connsiteX9" fmla="*/ 104718 w 1378084"/>
              <a:gd name="connsiteY9" fmla="*/ 425189 h 1790285"/>
              <a:gd name="connsiteX10" fmla="*/ 78907 w 1378084"/>
              <a:gd name="connsiteY10" fmla="*/ 482660 h 1790285"/>
              <a:gd name="connsiteX11" fmla="*/ 66002 w 1378084"/>
              <a:gd name="connsiteY11" fmla="*/ 507712 h 1790285"/>
              <a:gd name="connsiteX12" fmla="*/ 48071 w 1378084"/>
              <a:gd name="connsiteY12" fmla="*/ 532039 h 1790285"/>
              <a:gd name="connsiteX13" fmla="*/ 8965 w 1378084"/>
              <a:gd name="connsiteY13" fmla="*/ 572452 h 1790285"/>
              <a:gd name="connsiteX14" fmla="*/ 0 w 1378084"/>
              <a:gd name="connsiteY14" fmla="*/ 626241 h 1790285"/>
              <a:gd name="connsiteX15" fmla="*/ 8965 w 1378084"/>
              <a:gd name="connsiteY15" fmla="*/ 814499 h 1790285"/>
              <a:gd name="connsiteX16" fmla="*/ 16847 w 1378084"/>
              <a:gd name="connsiteY16" fmla="*/ 837954 h 1790285"/>
              <a:gd name="connsiteX17" fmla="*/ 27486 w 1378084"/>
              <a:gd name="connsiteY17" fmla="*/ 877495 h 1790285"/>
              <a:gd name="connsiteX18" fmla="*/ 38716 w 1378084"/>
              <a:gd name="connsiteY18" fmla="*/ 920719 h 1790285"/>
              <a:gd name="connsiteX19" fmla="*/ 49357 w 1378084"/>
              <a:gd name="connsiteY19" fmla="*/ 967142 h 1790285"/>
              <a:gd name="connsiteX20" fmla="*/ 67285 w 1378084"/>
              <a:gd name="connsiteY20" fmla="*/ 1031978 h 1790285"/>
              <a:gd name="connsiteX21" fmla="*/ 93588 w 1378084"/>
              <a:gd name="connsiteY21" fmla="*/ 1114259 h 1790285"/>
              <a:gd name="connsiteX22" fmla="*/ 100877 w 1378084"/>
              <a:gd name="connsiteY22" fmla="*/ 1141153 h 1790285"/>
              <a:gd name="connsiteX23" fmla="*/ 121074 w 1378084"/>
              <a:gd name="connsiteY23" fmla="*/ 1227360 h 1790285"/>
              <a:gd name="connsiteX24" fmla="*/ 137328 w 1378084"/>
              <a:gd name="connsiteY24" fmla="*/ 1290356 h 1790285"/>
              <a:gd name="connsiteX25" fmla="*/ 158607 w 1378084"/>
              <a:gd name="connsiteY25" fmla="*/ 1342061 h 1790285"/>
              <a:gd name="connsiteX26" fmla="*/ 197223 w 1378084"/>
              <a:gd name="connsiteY26" fmla="*/ 1442029 h 1790285"/>
              <a:gd name="connsiteX27" fmla="*/ 199489 w 1378084"/>
              <a:gd name="connsiteY27" fmla="*/ 1472606 h 1790285"/>
              <a:gd name="connsiteX28" fmla="*/ 207373 w 1378084"/>
              <a:gd name="connsiteY28" fmla="*/ 1501584 h 1790285"/>
              <a:gd name="connsiteX29" fmla="*/ 214662 w 1378084"/>
              <a:gd name="connsiteY29" fmla="*/ 1522954 h 1790285"/>
              <a:gd name="connsiteX30" fmla="*/ 225893 w 1378084"/>
              <a:gd name="connsiteY30" fmla="*/ 1548249 h 1790285"/>
              <a:gd name="connsiteX31" fmla="*/ 242148 w 1378084"/>
              <a:gd name="connsiteY31" fmla="*/ 1578826 h 1790285"/>
              <a:gd name="connsiteX32" fmla="*/ 261161 w 1378084"/>
              <a:gd name="connsiteY32" fmla="*/ 1614685 h 1790285"/>
              <a:gd name="connsiteX33" fmla="*/ 328446 w 1378084"/>
              <a:gd name="connsiteY33" fmla="*/ 1710340 h 1790285"/>
              <a:gd name="connsiteX34" fmla="*/ 353073 w 1378084"/>
              <a:gd name="connsiteY34" fmla="*/ 1741159 h 1790285"/>
              <a:gd name="connsiteX35" fmla="*/ 388340 w 1378084"/>
              <a:gd name="connsiteY35" fmla="*/ 1759331 h 1790285"/>
              <a:gd name="connsiteX36" fmla="*/ 459467 w 1378084"/>
              <a:gd name="connsiteY36" fmla="*/ 1775176 h 1790285"/>
              <a:gd name="connsiteX37" fmla="*/ 618565 w 1378084"/>
              <a:gd name="connsiteY37" fmla="*/ 1702005 h 1790285"/>
              <a:gd name="connsiteX38" fmla="*/ 645459 w 1378084"/>
              <a:gd name="connsiteY38" fmla="*/ 1693041 h 1790285"/>
              <a:gd name="connsiteX39" fmla="*/ 699247 w 1378084"/>
              <a:gd name="connsiteY39" fmla="*/ 1657182 h 1790285"/>
              <a:gd name="connsiteX40" fmla="*/ 735106 w 1378084"/>
              <a:gd name="connsiteY40" fmla="*/ 1621323 h 1790285"/>
              <a:gd name="connsiteX41" fmla="*/ 762000 w 1378084"/>
              <a:gd name="connsiteY41" fmla="*/ 1603394 h 1790285"/>
              <a:gd name="connsiteX42" fmla="*/ 797859 w 1378084"/>
              <a:gd name="connsiteY42" fmla="*/ 1567535 h 1790285"/>
              <a:gd name="connsiteX43" fmla="*/ 833718 w 1378084"/>
              <a:gd name="connsiteY43" fmla="*/ 1531676 h 1790285"/>
              <a:gd name="connsiteX44" fmla="*/ 851647 w 1378084"/>
              <a:gd name="connsiteY44" fmla="*/ 1513746 h 1790285"/>
              <a:gd name="connsiteX45" fmla="*/ 878541 w 1378084"/>
              <a:gd name="connsiteY45" fmla="*/ 1495817 h 1790285"/>
              <a:gd name="connsiteX46" fmla="*/ 896471 w 1378084"/>
              <a:gd name="connsiteY46" fmla="*/ 1477888 h 1790285"/>
              <a:gd name="connsiteX47" fmla="*/ 932329 w 1378084"/>
              <a:gd name="connsiteY47" fmla="*/ 1459958 h 1790285"/>
              <a:gd name="connsiteX48" fmla="*/ 950259 w 1378084"/>
              <a:gd name="connsiteY48" fmla="*/ 1442029 h 1790285"/>
              <a:gd name="connsiteX49" fmla="*/ 986118 w 1378084"/>
              <a:gd name="connsiteY49" fmla="*/ 1424099 h 1790285"/>
              <a:gd name="connsiteX50" fmla="*/ 1039906 w 1378084"/>
              <a:gd name="connsiteY50" fmla="*/ 1370311 h 1790285"/>
              <a:gd name="connsiteX51" fmla="*/ 1075765 w 1378084"/>
              <a:gd name="connsiteY51" fmla="*/ 1325488 h 1790285"/>
              <a:gd name="connsiteX52" fmla="*/ 1111623 w 1378084"/>
              <a:gd name="connsiteY52" fmla="*/ 1280664 h 1790285"/>
              <a:gd name="connsiteX53" fmla="*/ 1174376 w 1378084"/>
              <a:gd name="connsiteY53" fmla="*/ 1208946 h 1790285"/>
              <a:gd name="connsiteX54" fmla="*/ 1228165 w 1378084"/>
              <a:gd name="connsiteY54" fmla="*/ 1173088 h 1790285"/>
              <a:gd name="connsiteX55" fmla="*/ 1246094 w 1378084"/>
              <a:gd name="connsiteY55" fmla="*/ 1155158 h 1790285"/>
              <a:gd name="connsiteX56" fmla="*/ 1272988 w 1378084"/>
              <a:gd name="connsiteY56" fmla="*/ 1137229 h 1790285"/>
              <a:gd name="connsiteX57" fmla="*/ 1308847 w 1378084"/>
              <a:gd name="connsiteY57" fmla="*/ 1092405 h 1790285"/>
              <a:gd name="connsiteX58" fmla="*/ 1353671 w 1378084"/>
              <a:gd name="connsiteY58" fmla="*/ 1047582 h 1790285"/>
              <a:gd name="connsiteX59" fmla="*/ 1362635 w 1378084"/>
              <a:gd name="connsiteY59" fmla="*/ 1011723 h 1790285"/>
              <a:gd name="connsiteX60" fmla="*/ 1371600 w 1378084"/>
              <a:gd name="connsiteY60" fmla="*/ 984829 h 1790285"/>
              <a:gd name="connsiteX61" fmla="*/ 1342388 w 1378084"/>
              <a:gd name="connsiteY61" fmla="*/ 915703 h 1790285"/>
              <a:gd name="connsiteX62" fmla="*/ 1293818 w 1378084"/>
              <a:gd name="connsiteY62" fmla="*/ 809956 h 1790285"/>
              <a:gd name="connsiteX63" fmla="*/ 1255139 w 1378084"/>
              <a:gd name="connsiteY63" fmla="*/ 752386 h 1790285"/>
              <a:gd name="connsiteX64" fmla="*/ 1202317 w 1378084"/>
              <a:gd name="connsiteY64" fmla="*/ 681858 h 1790285"/>
              <a:gd name="connsiteX65" fmla="*/ 1193352 w 1378084"/>
              <a:gd name="connsiteY65" fmla="*/ 653774 h 1790285"/>
              <a:gd name="connsiteX66" fmla="*/ 1166921 w 1378084"/>
              <a:gd name="connsiteY66" fmla="*/ 631088 h 1790285"/>
              <a:gd name="connsiteX67" fmla="*/ 1139565 w 1378084"/>
              <a:gd name="connsiteY67" fmla="*/ 593827 h 1790285"/>
              <a:gd name="connsiteX68" fmla="*/ 1133420 w 1378084"/>
              <a:gd name="connsiteY68" fmla="*/ 578490 h 1790285"/>
              <a:gd name="connsiteX69" fmla="*/ 1109347 w 1378084"/>
              <a:gd name="connsiteY69" fmla="*/ 553211 h 1790285"/>
              <a:gd name="connsiteX70" fmla="*/ 1075846 w 1378084"/>
              <a:gd name="connsiteY70" fmla="*/ 516163 h 1790285"/>
              <a:gd name="connsiteX71" fmla="*/ 1036198 w 1378084"/>
              <a:gd name="connsiteY71" fmla="*/ 466156 h 1790285"/>
              <a:gd name="connsiteX72" fmla="*/ 999876 w 1378084"/>
              <a:gd name="connsiteY72" fmla="*/ 423711 h 1790285"/>
              <a:gd name="connsiteX73" fmla="*/ 982410 w 1378084"/>
              <a:gd name="connsiteY73" fmla="*/ 403189 h 1790285"/>
              <a:gd name="connsiteX74" fmla="*/ 964481 w 1378084"/>
              <a:gd name="connsiteY74" fmla="*/ 382668 h 1790285"/>
              <a:gd name="connsiteX75" fmla="*/ 924835 w 1378084"/>
              <a:gd name="connsiteY75" fmla="*/ 333850 h 1790285"/>
              <a:gd name="connsiteX76" fmla="*/ 896048 w 1378084"/>
              <a:gd name="connsiteY76" fmla="*/ 299181 h 1790285"/>
              <a:gd name="connsiteX77" fmla="*/ 871047 w 1378084"/>
              <a:gd name="connsiteY77" fmla="*/ 281251 h 1790285"/>
              <a:gd name="connsiteX78" fmla="*/ 848866 w 1378084"/>
              <a:gd name="connsiteY78" fmla="*/ 259326 h 1790285"/>
              <a:gd name="connsiteX79" fmla="*/ 802149 w 1378084"/>
              <a:gd name="connsiteY79" fmla="*/ 220877 h 1790285"/>
              <a:gd name="connsiteX80" fmla="*/ 777149 w 1378084"/>
              <a:gd name="connsiteY80" fmla="*/ 200355 h 1790285"/>
              <a:gd name="connsiteX81" fmla="*/ 762505 w 1378084"/>
              <a:gd name="connsiteY81" fmla="*/ 181023 h 1790285"/>
              <a:gd name="connsiteX82" fmla="*/ 702107 w 1378084"/>
              <a:gd name="connsiteY82" fmla="*/ 135987 h 1790285"/>
              <a:gd name="connsiteX83" fmla="*/ 681821 w 1378084"/>
              <a:gd name="connsiteY83" fmla="*/ 118057 h 1790285"/>
              <a:gd name="connsiteX84" fmla="*/ 660105 w 1378084"/>
              <a:gd name="connsiteY84" fmla="*/ 92353 h 1790285"/>
              <a:gd name="connsiteX85" fmla="*/ 663388 w 1378084"/>
              <a:gd name="connsiteY85" fmla="*/ 61464 h 1790285"/>
              <a:gd name="connsiteX86" fmla="*/ 636494 w 1378084"/>
              <a:gd name="connsiteY86" fmla="*/ 43535 h 1790285"/>
              <a:gd name="connsiteX87" fmla="*/ 618565 w 1378084"/>
              <a:gd name="connsiteY87" fmla="*/ 25605 h 1790285"/>
              <a:gd name="connsiteX88" fmla="*/ 591671 w 1378084"/>
              <a:gd name="connsiteY88" fmla="*/ 7676 h 1790285"/>
              <a:gd name="connsiteX89" fmla="*/ 542906 w 1378084"/>
              <a:gd name="connsiteY89" fmla="*/ 15525 h 1790285"/>
              <a:gd name="connsiteX90" fmla="*/ 439561 w 1378084"/>
              <a:gd name="connsiteY90" fmla="*/ 65002 h 1790285"/>
              <a:gd name="connsiteX91" fmla="*/ 402619 w 1378084"/>
              <a:gd name="connsiteY91" fmla="*/ 94222 h 1790285"/>
              <a:gd name="connsiteX92" fmla="*/ 332186 w 1378084"/>
              <a:gd name="connsiteY92" fmla="*/ 145925 h 1790285"/>
              <a:gd name="connsiteX0" fmla="*/ 332186 w 1378084"/>
              <a:gd name="connsiteY0" fmla="*/ 145925 h 1790285"/>
              <a:gd name="connsiteX1" fmla="*/ 295735 w 1378084"/>
              <a:gd name="connsiteY1" fmla="*/ 187309 h 1790285"/>
              <a:gd name="connsiteX2" fmla="*/ 251995 w 1378084"/>
              <a:gd name="connsiteY2" fmla="*/ 233974 h 1790285"/>
              <a:gd name="connsiteX3" fmla="*/ 234065 w 1378084"/>
              <a:gd name="connsiteY3" fmla="*/ 251661 h 1790285"/>
              <a:gd name="connsiteX4" fmla="*/ 188158 w 1378084"/>
              <a:gd name="connsiteY4" fmla="*/ 303851 h 1790285"/>
              <a:gd name="connsiteX5" fmla="*/ 175253 w 1378084"/>
              <a:gd name="connsiteY5" fmla="*/ 332345 h 1790285"/>
              <a:gd name="connsiteX6" fmla="*/ 155650 w 1378084"/>
              <a:gd name="connsiteY6" fmla="*/ 348190 h 1790285"/>
              <a:gd name="connsiteX7" fmla="*/ 141660 w 1378084"/>
              <a:gd name="connsiteY7" fmla="*/ 373243 h 1790285"/>
              <a:gd name="connsiteX8" fmla="*/ 120382 w 1378084"/>
              <a:gd name="connsiteY8" fmla="*/ 396453 h 1790285"/>
              <a:gd name="connsiteX9" fmla="*/ 104718 w 1378084"/>
              <a:gd name="connsiteY9" fmla="*/ 425189 h 1790285"/>
              <a:gd name="connsiteX10" fmla="*/ 78907 w 1378084"/>
              <a:gd name="connsiteY10" fmla="*/ 482660 h 1790285"/>
              <a:gd name="connsiteX11" fmla="*/ 66002 w 1378084"/>
              <a:gd name="connsiteY11" fmla="*/ 507712 h 1790285"/>
              <a:gd name="connsiteX12" fmla="*/ 48071 w 1378084"/>
              <a:gd name="connsiteY12" fmla="*/ 532039 h 1790285"/>
              <a:gd name="connsiteX13" fmla="*/ 8965 w 1378084"/>
              <a:gd name="connsiteY13" fmla="*/ 572452 h 1790285"/>
              <a:gd name="connsiteX14" fmla="*/ 0 w 1378084"/>
              <a:gd name="connsiteY14" fmla="*/ 626241 h 1790285"/>
              <a:gd name="connsiteX15" fmla="*/ 8965 w 1378084"/>
              <a:gd name="connsiteY15" fmla="*/ 814499 h 1790285"/>
              <a:gd name="connsiteX16" fmla="*/ 16847 w 1378084"/>
              <a:gd name="connsiteY16" fmla="*/ 837954 h 1790285"/>
              <a:gd name="connsiteX17" fmla="*/ 27486 w 1378084"/>
              <a:gd name="connsiteY17" fmla="*/ 877495 h 1790285"/>
              <a:gd name="connsiteX18" fmla="*/ 38716 w 1378084"/>
              <a:gd name="connsiteY18" fmla="*/ 920719 h 1790285"/>
              <a:gd name="connsiteX19" fmla="*/ 49357 w 1378084"/>
              <a:gd name="connsiteY19" fmla="*/ 967142 h 1790285"/>
              <a:gd name="connsiteX20" fmla="*/ 67285 w 1378084"/>
              <a:gd name="connsiteY20" fmla="*/ 1031978 h 1790285"/>
              <a:gd name="connsiteX21" fmla="*/ 93588 w 1378084"/>
              <a:gd name="connsiteY21" fmla="*/ 1114259 h 1790285"/>
              <a:gd name="connsiteX22" fmla="*/ 100877 w 1378084"/>
              <a:gd name="connsiteY22" fmla="*/ 1141153 h 1790285"/>
              <a:gd name="connsiteX23" fmla="*/ 121074 w 1378084"/>
              <a:gd name="connsiteY23" fmla="*/ 1227360 h 1790285"/>
              <a:gd name="connsiteX24" fmla="*/ 137328 w 1378084"/>
              <a:gd name="connsiteY24" fmla="*/ 1290356 h 1790285"/>
              <a:gd name="connsiteX25" fmla="*/ 158607 w 1378084"/>
              <a:gd name="connsiteY25" fmla="*/ 1342061 h 1790285"/>
              <a:gd name="connsiteX26" fmla="*/ 197223 w 1378084"/>
              <a:gd name="connsiteY26" fmla="*/ 1442029 h 1790285"/>
              <a:gd name="connsiteX27" fmla="*/ 199489 w 1378084"/>
              <a:gd name="connsiteY27" fmla="*/ 1472606 h 1790285"/>
              <a:gd name="connsiteX28" fmla="*/ 207373 w 1378084"/>
              <a:gd name="connsiteY28" fmla="*/ 1501584 h 1790285"/>
              <a:gd name="connsiteX29" fmla="*/ 214662 w 1378084"/>
              <a:gd name="connsiteY29" fmla="*/ 1522954 h 1790285"/>
              <a:gd name="connsiteX30" fmla="*/ 225893 w 1378084"/>
              <a:gd name="connsiteY30" fmla="*/ 1548249 h 1790285"/>
              <a:gd name="connsiteX31" fmla="*/ 242148 w 1378084"/>
              <a:gd name="connsiteY31" fmla="*/ 1578826 h 1790285"/>
              <a:gd name="connsiteX32" fmla="*/ 261161 w 1378084"/>
              <a:gd name="connsiteY32" fmla="*/ 1614685 h 1790285"/>
              <a:gd name="connsiteX33" fmla="*/ 328446 w 1378084"/>
              <a:gd name="connsiteY33" fmla="*/ 1710340 h 1790285"/>
              <a:gd name="connsiteX34" fmla="*/ 353073 w 1378084"/>
              <a:gd name="connsiteY34" fmla="*/ 1741159 h 1790285"/>
              <a:gd name="connsiteX35" fmla="*/ 388340 w 1378084"/>
              <a:gd name="connsiteY35" fmla="*/ 1759331 h 1790285"/>
              <a:gd name="connsiteX36" fmla="*/ 459467 w 1378084"/>
              <a:gd name="connsiteY36" fmla="*/ 1775176 h 1790285"/>
              <a:gd name="connsiteX37" fmla="*/ 618565 w 1378084"/>
              <a:gd name="connsiteY37" fmla="*/ 1702005 h 1790285"/>
              <a:gd name="connsiteX38" fmla="*/ 645459 w 1378084"/>
              <a:gd name="connsiteY38" fmla="*/ 1693041 h 1790285"/>
              <a:gd name="connsiteX39" fmla="*/ 699247 w 1378084"/>
              <a:gd name="connsiteY39" fmla="*/ 1657182 h 1790285"/>
              <a:gd name="connsiteX40" fmla="*/ 735106 w 1378084"/>
              <a:gd name="connsiteY40" fmla="*/ 1621323 h 1790285"/>
              <a:gd name="connsiteX41" fmla="*/ 762000 w 1378084"/>
              <a:gd name="connsiteY41" fmla="*/ 1603394 h 1790285"/>
              <a:gd name="connsiteX42" fmla="*/ 797859 w 1378084"/>
              <a:gd name="connsiteY42" fmla="*/ 1567535 h 1790285"/>
              <a:gd name="connsiteX43" fmla="*/ 833718 w 1378084"/>
              <a:gd name="connsiteY43" fmla="*/ 1531676 h 1790285"/>
              <a:gd name="connsiteX44" fmla="*/ 851647 w 1378084"/>
              <a:gd name="connsiteY44" fmla="*/ 1513746 h 1790285"/>
              <a:gd name="connsiteX45" fmla="*/ 878541 w 1378084"/>
              <a:gd name="connsiteY45" fmla="*/ 1495817 h 1790285"/>
              <a:gd name="connsiteX46" fmla="*/ 896471 w 1378084"/>
              <a:gd name="connsiteY46" fmla="*/ 1477888 h 1790285"/>
              <a:gd name="connsiteX47" fmla="*/ 932329 w 1378084"/>
              <a:gd name="connsiteY47" fmla="*/ 1459958 h 1790285"/>
              <a:gd name="connsiteX48" fmla="*/ 950259 w 1378084"/>
              <a:gd name="connsiteY48" fmla="*/ 1442029 h 1790285"/>
              <a:gd name="connsiteX49" fmla="*/ 986118 w 1378084"/>
              <a:gd name="connsiteY49" fmla="*/ 1424099 h 1790285"/>
              <a:gd name="connsiteX50" fmla="*/ 1039906 w 1378084"/>
              <a:gd name="connsiteY50" fmla="*/ 1370311 h 1790285"/>
              <a:gd name="connsiteX51" fmla="*/ 1075765 w 1378084"/>
              <a:gd name="connsiteY51" fmla="*/ 1325488 h 1790285"/>
              <a:gd name="connsiteX52" fmla="*/ 1111623 w 1378084"/>
              <a:gd name="connsiteY52" fmla="*/ 1280664 h 1790285"/>
              <a:gd name="connsiteX53" fmla="*/ 1174376 w 1378084"/>
              <a:gd name="connsiteY53" fmla="*/ 1208946 h 1790285"/>
              <a:gd name="connsiteX54" fmla="*/ 1228165 w 1378084"/>
              <a:gd name="connsiteY54" fmla="*/ 1173088 h 1790285"/>
              <a:gd name="connsiteX55" fmla="*/ 1246094 w 1378084"/>
              <a:gd name="connsiteY55" fmla="*/ 1155158 h 1790285"/>
              <a:gd name="connsiteX56" fmla="*/ 1272988 w 1378084"/>
              <a:gd name="connsiteY56" fmla="*/ 1137229 h 1790285"/>
              <a:gd name="connsiteX57" fmla="*/ 1308847 w 1378084"/>
              <a:gd name="connsiteY57" fmla="*/ 1092405 h 1790285"/>
              <a:gd name="connsiteX58" fmla="*/ 1353671 w 1378084"/>
              <a:gd name="connsiteY58" fmla="*/ 1047582 h 1790285"/>
              <a:gd name="connsiteX59" fmla="*/ 1362635 w 1378084"/>
              <a:gd name="connsiteY59" fmla="*/ 1011723 h 1790285"/>
              <a:gd name="connsiteX60" fmla="*/ 1371600 w 1378084"/>
              <a:gd name="connsiteY60" fmla="*/ 984829 h 1790285"/>
              <a:gd name="connsiteX61" fmla="*/ 1342388 w 1378084"/>
              <a:gd name="connsiteY61" fmla="*/ 915703 h 1790285"/>
              <a:gd name="connsiteX62" fmla="*/ 1293818 w 1378084"/>
              <a:gd name="connsiteY62" fmla="*/ 809956 h 1790285"/>
              <a:gd name="connsiteX63" fmla="*/ 1255139 w 1378084"/>
              <a:gd name="connsiteY63" fmla="*/ 752386 h 1790285"/>
              <a:gd name="connsiteX64" fmla="*/ 1202317 w 1378084"/>
              <a:gd name="connsiteY64" fmla="*/ 681858 h 1790285"/>
              <a:gd name="connsiteX65" fmla="*/ 1193352 w 1378084"/>
              <a:gd name="connsiteY65" fmla="*/ 653774 h 1790285"/>
              <a:gd name="connsiteX66" fmla="*/ 1166921 w 1378084"/>
              <a:gd name="connsiteY66" fmla="*/ 631088 h 1790285"/>
              <a:gd name="connsiteX67" fmla="*/ 1139565 w 1378084"/>
              <a:gd name="connsiteY67" fmla="*/ 593827 h 1790285"/>
              <a:gd name="connsiteX68" fmla="*/ 1133420 w 1378084"/>
              <a:gd name="connsiteY68" fmla="*/ 578490 h 1790285"/>
              <a:gd name="connsiteX69" fmla="*/ 1109347 w 1378084"/>
              <a:gd name="connsiteY69" fmla="*/ 553211 h 1790285"/>
              <a:gd name="connsiteX70" fmla="*/ 1075846 w 1378084"/>
              <a:gd name="connsiteY70" fmla="*/ 516163 h 1790285"/>
              <a:gd name="connsiteX71" fmla="*/ 1036198 w 1378084"/>
              <a:gd name="connsiteY71" fmla="*/ 466156 h 1790285"/>
              <a:gd name="connsiteX72" fmla="*/ 999876 w 1378084"/>
              <a:gd name="connsiteY72" fmla="*/ 423711 h 1790285"/>
              <a:gd name="connsiteX73" fmla="*/ 982410 w 1378084"/>
              <a:gd name="connsiteY73" fmla="*/ 403189 h 1790285"/>
              <a:gd name="connsiteX74" fmla="*/ 964481 w 1378084"/>
              <a:gd name="connsiteY74" fmla="*/ 382668 h 1790285"/>
              <a:gd name="connsiteX75" fmla="*/ 924835 w 1378084"/>
              <a:gd name="connsiteY75" fmla="*/ 333850 h 1790285"/>
              <a:gd name="connsiteX76" fmla="*/ 896048 w 1378084"/>
              <a:gd name="connsiteY76" fmla="*/ 299181 h 1790285"/>
              <a:gd name="connsiteX77" fmla="*/ 871047 w 1378084"/>
              <a:gd name="connsiteY77" fmla="*/ 281251 h 1790285"/>
              <a:gd name="connsiteX78" fmla="*/ 848866 w 1378084"/>
              <a:gd name="connsiteY78" fmla="*/ 259326 h 1790285"/>
              <a:gd name="connsiteX79" fmla="*/ 802149 w 1378084"/>
              <a:gd name="connsiteY79" fmla="*/ 220877 h 1790285"/>
              <a:gd name="connsiteX80" fmla="*/ 777149 w 1378084"/>
              <a:gd name="connsiteY80" fmla="*/ 200355 h 1790285"/>
              <a:gd name="connsiteX81" fmla="*/ 762505 w 1378084"/>
              <a:gd name="connsiteY81" fmla="*/ 181023 h 1790285"/>
              <a:gd name="connsiteX82" fmla="*/ 702107 w 1378084"/>
              <a:gd name="connsiteY82" fmla="*/ 135987 h 1790285"/>
              <a:gd name="connsiteX83" fmla="*/ 681821 w 1378084"/>
              <a:gd name="connsiteY83" fmla="*/ 118057 h 1790285"/>
              <a:gd name="connsiteX84" fmla="*/ 660105 w 1378084"/>
              <a:gd name="connsiteY84" fmla="*/ 92353 h 1790285"/>
              <a:gd name="connsiteX85" fmla="*/ 644532 w 1378084"/>
              <a:gd name="connsiteY85" fmla="*/ 74423 h 1790285"/>
              <a:gd name="connsiteX86" fmla="*/ 636494 w 1378084"/>
              <a:gd name="connsiteY86" fmla="*/ 43535 h 1790285"/>
              <a:gd name="connsiteX87" fmla="*/ 618565 w 1378084"/>
              <a:gd name="connsiteY87" fmla="*/ 25605 h 1790285"/>
              <a:gd name="connsiteX88" fmla="*/ 591671 w 1378084"/>
              <a:gd name="connsiteY88" fmla="*/ 7676 h 1790285"/>
              <a:gd name="connsiteX89" fmla="*/ 542906 w 1378084"/>
              <a:gd name="connsiteY89" fmla="*/ 15525 h 1790285"/>
              <a:gd name="connsiteX90" fmla="*/ 439561 w 1378084"/>
              <a:gd name="connsiteY90" fmla="*/ 65002 h 1790285"/>
              <a:gd name="connsiteX91" fmla="*/ 402619 w 1378084"/>
              <a:gd name="connsiteY91" fmla="*/ 94222 h 1790285"/>
              <a:gd name="connsiteX92" fmla="*/ 332186 w 1378084"/>
              <a:gd name="connsiteY92" fmla="*/ 145925 h 1790285"/>
              <a:gd name="connsiteX0" fmla="*/ 332186 w 1378084"/>
              <a:gd name="connsiteY0" fmla="*/ 145925 h 1790285"/>
              <a:gd name="connsiteX1" fmla="*/ 295735 w 1378084"/>
              <a:gd name="connsiteY1" fmla="*/ 187309 h 1790285"/>
              <a:gd name="connsiteX2" fmla="*/ 251995 w 1378084"/>
              <a:gd name="connsiteY2" fmla="*/ 233974 h 1790285"/>
              <a:gd name="connsiteX3" fmla="*/ 234065 w 1378084"/>
              <a:gd name="connsiteY3" fmla="*/ 251661 h 1790285"/>
              <a:gd name="connsiteX4" fmla="*/ 188158 w 1378084"/>
              <a:gd name="connsiteY4" fmla="*/ 303851 h 1790285"/>
              <a:gd name="connsiteX5" fmla="*/ 175253 w 1378084"/>
              <a:gd name="connsiteY5" fmla="*/ 332345 h 1790285"/>
              <a:gd name="connsiteX6" fmla="*/ 155650 w 1378084"/>
              <a:gd name="connsiteY6" fmla="*/ 348190 h 1790285"/>
              <a:gd name="connsiteX7" fmla="*/ 141660 w 1378084"/>
              <a:gd name="connsiteY7" fmla="*/ 373243 h 1790285"/>
              <a:gd name="connsiteX8" fmla="*/ 120382 w 1378084"/>
              <a:gd name="connsiteY8" fmla="*/ 396453 h 1790285"/>
              <a:gd name="connsiteX9" fmla="*/ 104718 w 1378084"/>
              <a:gd name="connsiteY9" fmla="*/ 425189 h 1790285"/>
              <a:gd name="connsiteX10" fmla="*/ 78907 w 1378084"/>
              <a:gd name="connsiteY10" fmla="*/ 482660 h 1790285"/>
              <a:gd name="connsiteX11" fmla="*/ 66002 w 1378084"/>
              <a:gd name="connsiteY11" fmla="*/ 507712 h 1790285"/>
              <a:gd name="connsiteX12" fmla="*/ 48071 w 1378084"/>
              <a:gd name="connsiteY12" fmla="*/ 532039 h 1790285"/>
              <a:gd name="connsiteX13" fmla="*/ 8965 w 1378084"/>
              <a:gd name="connsiteY13" fmla="*/ 572452 h 1790285"/>
              <a:gd name="connsiteX14" fmla="*/ 0 w 1378084"/>
              <a:gd name="connsiteY14" fmla="*/ 626241 h 1790285"/>
              <a:gd name="connsiteX15" fmla="*/ 8965 w 1378084"/>
              <a:gd name="connsiteY15" fmla="*/ 814499 h 1790285"/>
              <a:gd name="connsiteX16" fmla="*/ 16847 w 1378084"/>
              <a:gd name="connsiteY16" fmla="*/ 837954 h 1790285"/>
              <a:gd name="connsiteX17" fmla="*/ 27486 w 1378084"/>
              <a:gd name="connsiteY17" fmla="*/ 877495 h 1790285"/>
              <a:gd name="connsiteX18" fmla="*/ 38716 w 1378084"/>
              <a:gd name="connsiteY18" fmla="*/ 920719 h 1790285"/>
              <a:gd name="connsiteX19" fmla="*/ 49357 w 1378084"/>
              <a:gd name="connsiteY19" fmla="*/ 967142 h 1790285"/>
              <a:gd name="connsiteX20" fmla="*/ 67285 w 1378084"/>
              <a:gd name="connsiteY20" fmla="*/ 1031978 h 1790285"/>
              <a:gd name="connsiteX21" fmla="*/ 93588 w 1378084"/>
              <a:gd name="connsiteY21" fmla="*/ 1114259 h 1790285"/>
              <a:gd name="connsiteX22" fmla="*/ 100877 w 1378084"/>
              <a:gd name="connsiteY22" fmla="*/ 1141153 h 1790285"/>
              <a:gd name="connsiteX23" fmla="*/ 121074 w 1378084"/>
              <a:gd name="connsiteY23" fmla="*/ 1227360 h 1790285"/>
              <a:gd name="connsiteX24" fmla="*/ 137328 w 1378084"/>
              <a:gd name="connsiteY24" fmla="*/ 1290356 h 1790285"/>
              <a:gd name="connsiteX25" fmla="*/ 158607 w 1378084"/>
              <a:gd name="connsiteY25" fmla="*/ 1342061 h 1790285"/>
              <a:gd name="connsiteX26" fmla="*/ 197223 w 1378084"/>
              <a:gd name="connsiteY26" fmla="*/ 1442029 h 1790285"/>
              <a:gd name="connsiteX27" fmla="*/ 199489 w 1378084"/>
              <a:gd name="connsiteY27" fmla="*/ 1472606 h 1790285"/>
              <a:gd name="connsiteX28" fmla="*/ 207373 w 1378084"/>
              <a:gd name="connsiteY28" fmla="*/ 1501584 h 1790285"/>
              <a:gd name="connsiteX29" fmla="*/ 214662 w 1378084"/>
              <a:gd name="connsiteY29" fmla="*/ 1522954 h 1790285"/>
              <a:gd name="connsiteX30" fmla="*/ 225893 w 1378084"/>
              <a:gd name="connsiteY30" fmla="*/ 1548249 h 1790285"/>
              <a:gd name="connsiteX31" fmla="*/ 242148 w 1378084"/>
              <a:gd name="connsiteY31" fmla="*/ 1578826 h 1790285"/>
              <a:gd name="connsiteX32" fmla="*/ 261161 w 1378084"/>
              <a:gd name="connsiteY32" fmla="*/ 1614685 h 1790285"/>
              <a:gd name="connsiteX33" fmla="*/ 328446 w 1378084"/>
              <a:gd name="connsiteY33" fmla="*/ 1710340 h 1790285"/>
              <a:gd name="connsiteX34" fmla="*/ 353073 w 1378084"/>
              <a:gd name="connsiteY34" fmla="*/ 1741159 h 1790285"/>
              <a:gd name="connsiteX35" fmla="*/ 388340 w 1378084"/>
              <a:gd name="connsiteY35" fmla="*/ 1759331 h 1790285"/>
              <a:gd name="connsiteX36" fmla="*/ 459467 w 1378084"/>
              <a:gd name="connsiteY36" fmla="*/ 1775176 h 1790285"/>
              <a:gd name="connsiteX37" fmla="*/ 618565 w 1378084"/>
              <a:gd name="connsiteY37" fmla="*/ 1702005 h 1790285"/>
              <a:gd name="connsiteX38" fmla="*/ 645459 w 1378084"/>
              <a:gd name="connsiteY38" fmla="*/ 1693041 h 1790285"/>
              <a:gd name="connsiteX39" fmla="*/ 699247 w 1378084"/>
              <a:gd name="connsiteY39" fmla="*/ 1657182 h 1790285"/>
              <a:gd name="connsiteX40" fmla="*/ 735106 w 1378084"/>
              <a:gd name="connsiteY40" fmla="*/ 1621323 h 1790285"/>
              <a:gd name="connsiteX41" fmla="*/ 762000 w 1378084"/>
              <a:gd name="connsiteY41" fmla="*/ 1603394 h 1790285"/>
              <a:gd name="connsiteX42" fmla="*/ 797859 w 1378084"/>
              <a:gd name="connsiteY42" fmla="*/ 1567535 h 1790285"/>
              <a:gd name="connsiteX43" fmla="*/ 833718 w 1378084"/>
              <a:gd name="connsiteY43" fmla="*/ 1531676 h 1790285"/>
              <a:gd name="connsiteX44" fmla="*/ 851647 w 1378084"/>
              <a:gd name="connsiteY44" fmla="*/ 1513746 h 1790285"/>
              <a:gd name="connsiteX45" fmla="*/ 878541 w 1378084"/>
              <a:gd name="connsiteY45" fmla="*/ 1495817 h 1790285"/>
              <a:gd name="connsiteX46" fmla="*/ 896471 w 1378084"/>
              <a:gd name="connsiteY46" fmla="*/ 1477888 h 1790285"/>
              <a:gd name="connsiteX47" fmla="*/ 932329 w 1378084"/>
              <a:gd name="connsiteY47" fmla="*/ 1459958 h 1790285"/>
              <a:gd name="connsiteX48" fmla="*/ 950259 w 1378084"/>
              <a:gd name="connsiteY48" fmla="*/ 1442029 h 1790285"/>
              <a:gd name="connsiteX49" fmla="*/ 986118 w 1378084"/>
              <a:gd name="connsiteY49" fmla="*/ 1424099 h 1790285"/>
              <a:gd name="connsiteX50" fmla="*/ 1039906 w 1378084"/>
              <a:gd name="connsiteY50" fmla="*/ 1370311 h 1790285"/>
              <a:gd name="connsiteX51" fmla="*/ 1075765 w 1378084"/>
              <a:gd name="connsiteY51" fmla="*/ 1325488 h 1790285"/>
              <a:gd name="connsiteX52" fmla="*/ 1111623 w 1378084"/>
              <a:gd name="connsiteY52" fmla="*/ 1280664 h 1790285"/>
              <a:gd name="connsiteX53" fmla="*/ 1174376 w 1378084"/>
              <a:gd name="connsiteY53" fmla="*/ 1208946 h 1790285"/>
              <a:gd name="connsiteX54" fmla="*/ 1228165 w 1378084"/>
              <a:gd name="connsiteY54" fmla="*/ 1173088 h 1790285"/>
              <a:gd name="connsiteX55" fmla="*/ 1246094 w 1378084"/>
              <a:gd name="connsiteY55" fmla="*/ 1155158 h 1790285"/>
              <a:gd name="connsiteX56" fmla="*/ 1272988 w 1378084"/>
              <a:gd name="connsiteY56" fmla="*/ 1137229 h 1790285"/>
              <a:gd name="connsiteX57" fmla="*/ 1308847 w 1378084"/>
              <a:gd name="connsiteY57" fmla="*/ 1092405 h 1790285"/>
              <a:gd name="connsiteX58" fmla="*/ 1353671 w 1378084"/>
              <a:gd name="connsiteY58" fmla="*/ 1047582 h 1790285"/>
              <a:gd name="connsiteX59" fmla="*/ 1362635 w 1378084"/>
              <a:gd name="connsiteY59" fmla="*/ 1011723 h 1790285"/>
              <a:gd name="connsiteX60" fmla="*/ 1371600 w 1378084"/>
              <a:gd name="connsiteY60" fmla="*/ 984829 h 1790285"/>
              <a:gd name="connsiteX61" fmla="*/ 1342388 w 1378084"/>
              <a:gd name="connsiteY61" fmla="*/ 915703 h 1790285"/>
              <a:gd name="connsiteX62" fmla="*/ 1293818 w 1378084"/>
              <a:gd name="connsiteY62" fmla="*/ 809956 h 1790285"/>
              <a:gd name="connsiteX63" fmla="*/ 1255139 w 1378084"/>
              <a:gd name="connsiteY63" fmla="*/ 752386 h 1790285"/>
              <a:gd name="connsiteX64" fmla="*/ 1202317 w 1378084"/>
              <a:gd name="connsiteY64" fmla="*/ 681858 h 1790285"/>
              <a:gd name="connsiteX65" fmla="*/ 1193352 w 1378084"/>
              <a:gd name="connsiteY65" fmla="*/ 653774 h 1790285"/>
              <a:gd name="connsiteX66" fmla="*/ 1166921 w 1378084"/>
              <a:gd name="connsiteY66" fmla="*/ 631088 h 1790285"/>
              <a:gd name="connsiteX67" fmla="*/ 1139565 w 1378084"/>
              <a:gd name="connsiteY67" fmla="*/ 593827 h 1790285"/>
              <a:gd name="connsiteX68" fmla="*/ 1133420 w 1378084"/>
              <a:gd name="connsiteY68" fmla="*/ 578490 h 1790285"/>
              <a:gd name="connsiteX69" fmla="*/ 1109347 w 1378084"/>
              <a:gd name="connsiteY69" fmla="*/ 553211 h 1790285"/>
              <a:gd name="connsiteX70" fmla="*/ 1075846 w 1378084"/>
              <a:gd name="connsiteY70" fmla="*/ 516163 h 1790285"/>
              <a:gd name="connsiteX71" fmla="*/ 1036198 w 1378084"/>
              <a:gd name="connsiteY71" fmla="*/ 466156 h 1790285"/>
              <a:gd name="connsiteX72" fmla="*/ 999876 w 1378084"/>
              <a:gd name="connsiteY72" fmla="*/ 423711 h 1790285"/>
              <a:gd name="connsiteX73" fmla="*/ 982410 w 1378084"/>
              <a:gd name="connsiteY73" fmla="*/ 403189 h 1790285"/>
              <a:gd name="connsiteX74" fmla="*/ 964481 w 1378084"/>
              <a:gd name="connsiteY74" fmla="*/ 382668 h 1790285"/>
              <a:gd name="connsiteX75" fmla="*/ 924835 w 1378084"/>
              <a:gd name="connsiteY75" fmla="*/ 333850 h 1790285"/>
              <a:gd name="connsiteX76" fmla="*/ 896048 w 1378084"/>
              <a:gd name="connsiteY76" fmla="*/ 299181 h 1790285"/>
              <a:gd name="connsiteX77" fmla="*/ 871047 w 1378084"/>
              <a:gd name="connsiteY77" fmla="*/ 281251 h 1790285"/>
              <a:gd name="connsiteX78" fmla="*/ 848866 w 1378084"/>
              <a:gd name="connsiteY78" fmla="*/ 259326 h 1790285"/>
              <a:gd name="connsiteX79" fmla="*/ 802149 w 1378084"/>
              <a:gd name="connsiteY79" fmla="*/ 220877 h 1790285"/>
              <a:gd name="connsiteX80" fmla="*/ 777149 w 1378084"/>
              <a:gd name="connsiteY80" fmla="*/ 200355 h 1790285"/>
              <a:gd name="connsiteX81" fmla="*/ 762505 w 1378084"/>
              <a:gd name="connsiteY81" fmla="*/ 181023 h 1790285"/>
              <a:gd name="connsiteX82" fmla="*/ 702107 w 1378084"/>
              <a:gd name="connsiteY82" fmla="*/ 135987 h 1790285"/>
              <a:gd name="connsiteX83" fmla="*/ 681821 w 1378084"/>
              <a:gd name="connsiteY83" fmla="*/ 118057 h 1790285"/>
              <a:gd name="connsiteX84" fmla="*/ 660105 w 1378084"/>
              <a:gd name="connsiteY84" fmla="*/ 92353 h 1790285"/>
              <a:gd name="connsiteX85" fmla="*/ 644532 w 1378084"/>
              <a:gd name="connsiteY85" fmla="*/ 74423 h 1790285"/>
              <a:gd name="connsiteX86" fmla="*/ 615281 w 1378084"/>
              <a:gd name="connsiteY86" fmla="*/ 64269 h 1790285"/>
              <a:gd name="connsiteX87" fmla="*/ 618565 w 1378084"/>
              <a:gd name="connsiteY87" fmla="*/ 25605 h 1790285"/>
              <a:gd name="connsiteX88" fmla="*/ 591671 w 1378084"/>
              <a:gd name="connsiteY88" fmla="*/ 7676 h 1790285"/>
              <a:gd name="connsiteX89" fmla="*/ 542906 w 1378084"/>
              <a:gd name="connsiteY89" fmla="*/ 15525 h 1790285"/>
              <a:gd name="connsiteX90" fmla="*/ 439561 w 1378084"/>
              <a:gd name="connsiteY90" fmla="*/ 65002 h 1790285"/>
              <a:gd name="connsiteX91" fmla="*/ 402619 w 1378084"/>
              <a:gd name="connsiteY91" fmla="*/ 94222 h 1790285"/>
              <a:gd name="connsiteX92" fmla="*/ 332186 w 1378084"/>
              <a:gd name="connsiteY92" fmla="*/ 145925 h 1790285"/>
              <a:gd name="connsiteX0" fmla="*/ 332186 w 1378084"/>
              <a:gd name="connsiteY0" fmla="*/ 145925 h 1790285"/>
              <a:gd name="connsiteX1" fmla="*/ 295735 w 1378084"/>
              <a:gd name="connsiteY1" fmla="*/ 187309 h 1790285"/>
              <a:gd name="connsiteX2" fmla="*/ 251995 w 1378084"/>
              <a:gd name="connsiteY2" fmla="*/ 233974 h 1790285"/>
              <a:gd name="connsiteX3" fmla="*/ 234065 w 1378084"/>
              <a:gd name="connsiteY3" fmla="*/ 251661 h 1790285"/>
              <a:gd name="connsiteX4" fmla="*/ 188158 w 1378084"/>
              <a:gd name="connsiteY4" fmla="*/ 303851 h 1790285"/>
              <a:gd name="connsiteX5" fmla="*/ 175253 w 1378084"/>
              <a:gd name="connsiteY5" fmla="*/ 332345 h 1790285"/>
              <a:gd name="connsiteX6" fmla="*/ 155650 w 1378084"/>
              <a:gd name="connsiteY6" fmla="*/ 348190 h 1790285"/>
              <a:gd name="connsiteX7" fmla="*/ 141660 w 1378084"/>
              <a:gd name="connsiteY7" fmla="*/ 373243 h 1790285"/>
              <a:gd name="connsiteX8" fmla="*/ 120382 w 1378084"/>
              <a:gd name="connsiteY8" fmla="*/ 396453 h 1790285"/>
              <a:gd name="connsiteX9" fmla="*/ 104718 w 1378084"/>
              <a:gd name="connsiteY9" fmla="*/ 425189 h 1790285"/>
              <a:gd name="connsiteX10" fmla="*/ 78907 w 1378084"/>
              <a:gd name="connsiteY10" fmla="*/ 482660 h 1790285"/>
              <a:gd name="connsiteX11" fmla="*/ 66002 w 1378084"/>
              <a:gd name="connsiteY11" fmla="*/ 507712 h 1790285"/>
              <a:gd name="connsiteX12" fmla="*/ 48071 w 1378084"/>
              <a:gd name="connsiteY12" fmla="*/ 532039 h 1790285"/>
              <a:gd name="connsiteX13" fmla="*/ 8965 w 1378084"/>
              <a:gd name="connsiteY13" fmla="*/ 572452 h 1790285"/>
              <a:gd name="connsiteX14" fmla="*/ 0 w 1378084"/>
              <a:gd name="connsiteY14" fmla="*/ 626241 h 1790285"/>
              <a:gd name="connsiteX15" fmla="*/ 8965 w 1378084"/>
              <a:gd name="connsiteY15" fmla="*/ 814499 h 1790285"/>
              <a:gd name="connsiteX16" fmla="*/ 16847 w 1378084"/>
              <a:gd name="connsiteY16" fmla="*/ 837954 h 1790285"/>
              <a:gd name="connsiteX17" fmla="*/ 27486 w 1378084"/>
              <a:gd name="connsiteY17" fmla="*/ 877495 h 1790285"/>
              <a:gd name="connsiteX18" fmla="*/ 38716 w 1378084"/>
              <a:gd name="connsiteY18" fmla="*/ 920719 h 1790285"/>
              <a:gd name="connsiteX19" fmla="*/ 49357 w 1378084"/>
              <a:gd name="connsiteY19" fmla="*/ 967142 h 1790285"/>
              <a:gd name="connsiteX20" fmla="*/ 67285 w 1378084"/>
              <a:gd name="connsiteY20" fmla="*/ 1031978 h 1790285"/>
              <a:gd name="connsiteX21" fmla="*/ 93588 w 1378084"/>
              <a:gd name="connsiteY21" fmla="*/ 1114259 h 1790285"/>
              <a:gd name="connsiteX22" fmla="*/ 100877 w 1378084"/>
              <a:gd name="connsiteY22" fmla="*/ 1141153 h 1790285"/>
              <a:gd name="connsiteX23" fmla="*/ 121074 w 1378084"/>
              <a:gd name="connsiteY23" fmla="*/ 1227360 h 1790285"/>
              <a:gd name="connsiteX24" fmla="*/ 137328 w 1378084"/>
              <a:gd name="connsiteY24" fmla="*/ 1290356 h 1790285"/>
              <a:gd name="connsiteX25" fmla="*/ 158607 w 1378084"/>
              <a:gd name="connsiteY25" fmla="*/ 1342061 h 1790285"/>
              <a:gd name="connsiteX26" fmla="*/ 197223 w 1378084"/>
              <a:gd name="connsiteY26" fmla="*/ 1442029 h 1790285"/>
              <a:gd name="connsiteX27" fmla="*/ 199489 w 1378084"/>
              <a:gd name="connsiteY27" fmla="*/ 1472606 h 1790285"/>
              <a:gd name="connsiteX28" fmla="*/ 207373 w 1378084"/>
              <a:gd name="connsiteY28" fmla="*/ 1501584 h 1790285"/>
              <a:gd name="connsiteX29" fmla="*/ 214662 w 1378084"/>
              <a:gd name="connsiteY29" fmla="*/ 1522954 h 1790285"/>
              <a:gd name="connsiteX30" fmla="*/ 225893 w 1378084"/>
              <a:gd name="connsiteY30" fmla="*/ 1548249 h 1790285"/>
              <a:gd name="connsiteX31" fmla="*/ 242148 w 1378084"/>
              <a:gd name="connsiteY31" fmla="*/ 1578826 h 1790285"/>
              <a:gd name="connsiteX32" fmla="*/ 261161 w 1378084"/>
              <a:gd name="connsiteY32" fmla="*/ 1614685 h 1790285"/>
              <a:gd name="connsiteX33" fmla="*/ 328446 w 1378084"/>
              <a:gd name="connsiteY33" fmla="*/ 1710340 h 1790285"/>
              <a:gd name="connsiteX34" fmla="*/ 353073 w 1378084"/>
              <a:gd name="connsiteY34" fmla="*/ 1741159 h 1790285"/>
              <a:gd name="connsiteX35" fmla="*/ 388340 w 1378084"/>
              <a:gd name="connsiteY35" fmla="*/ 1759331 h 1790285"/>
              <a:gd name="connsiteX36" fmla="*/ 459467 w 1378084"/>
              <a:gd name="connsiteY36" fmla="*/ 1775176 h 1790285"/>
              <a:gd name="connsiteX37" fmla="*/ 618565 w 1378084"/>
              <a:gd name="connsiteY37" fmla="*/ 1702005 h 1790285"/>
              <a:gd name="connsiteX38" fmla="*/ 645459 w 1378084"/>
              <a:gd name="connsiteY38" fmla="*/ 1693041 h 1790285"/>
              <a:gd name="connsiteX39" fmla="*/ 699247 w 1378084"/>
              <a:gd name="connsiteY39" fmla="*/ 1657182 h 1790285"/>
              <a:gd name="connsiteX40" fmla="*/ 735106 w 1378084"/>
              <a:gd name="connsiteY40" fmla="*/ 1621323 h 1790285"/>
              <a:gd name="connsiteX41" fmla="*/ 762000 w 1378084"/>
              <a:gd name="connsiteY41" fmla="*/ 1603394 h 1790285"/>
              <a:gd name="connsiteX42" fmla="*/ 797859 w 1378084"/>
              <a:gd name="connsiteY42" fmla="*/ 1567535 h 1790285"/>
              <a:gd name="connsiteX43" fmla="*/ 833718 w 1378084"/>
              <a:gd name="connsiteY43" fmla="*/ 1531676 h 1790285"/>
              <a:gd name="connsiteX44" fmla="*/ 851647 w 1378084"/>
              <a:gd name="connsiteY44" fmla="*/ 1513746 h 1790285"/>
              <a:gd name="connsiteX45" fmla="*/ 878541 w 1378084"/>
              <a:gd name="connsiteY45" fmla="*/ 1495817 h 1790285"/>
              <a:gd name="connsiteX46" fmla="*/ 896471 w 1378084"/>
              <a:gd name="connsiteY46" fmla="*/ 1477888 h 1790285"/>
              <a:gd name="connsiteX47" fmla="*/ 932329 w 1378084"/>
              <a:gd name="connsiteY47" fmla="*/ 1459958 h 1790285"/>
              <a:gd name="connsiteX48" fmla="*/ 950259 w 1378084"/>
              <a:gd name="connsiteY48" fmla="*/ 1442029 h 1790285"/>
              <a:gd name="connsiteX49" fmla="*/ 986118 w 1378084"/>
              <a:gd name="connsiteY49" fmla="*/ 1424099 h 1790285"/>
              <a:gd name="connsiteX50" fmla="*/ 1039906 w 1378084"/>
              <a:gd name="connsiteY50" fmla="*/ 1370311 h 1790285"/>
              <a:gd name="connsiteX51" fmla="*/ 1075765 w 1378084"/>
              <a:gd name="connsiteY51" fmla="*/ 1325488 h 1790285"/>
              <a:gd name="connsiteX52" fmla="*/ 1111623 w 1378084"/>
              <a:gd name="connsiteY52" fmla="*/ 1280664 h 1790285"/>
              <a:gd name="connsiteX53" fmla="*/ 1174376 w 1378084"/>
              <a:gd name="connsiteY53" fmla="*/ 1208946 h 1790285"/>
              <a:gd name="connsiteX54" fmla="*/ 1228165 w 1378084"/>
              <a:gd name="connsiteY54" fmla="*/ 1173088 h 1790285"/>
              <a:gd name="connsiteX55" fmla="*/ 1246094 w 1378084"/>
              <a:gd name="connsiteY55" fmla="*/ 1155158 h 1790285"/>
              <a:gd name="connsiteX56" fmla="*/ 1272988 w 1378084"/>
              <a:gd name="connsiteY56" fmla="*/ 1137229 h 1790285"/>
              <a:gd name="connsiteX57" fmla="*/ 1308847 w 1378084"/>
              <a:gd name="connsiteY57" fmla="*/ 1092405 h 1790285"/>
              <a:gd name="connsiteX58" fmla="*/ 1353671 w 1378084"/>
              <a:gd name="connsiteY58" fmla="*/ 1047582 h 1790285"/>
              <a:gd name="connsiteX59" fmla="*/ 1362635 w 1378084"/>
              <a:gd name="connsiteY59" fmla="*/ 1011723 h 1790285"/>
              <a:gd name="connsiteX60" fmla="*/ 1371600 w 1378084"/>
              <a:gd name="connsiteY60" fmla="*/ 984829 h 1790285"/>
              <a:gd name="connsiteX61" fmla="*/ 1342388 w 1378084"/>
              <a:gd name="connsiteY61" fmla="*/ 915703 h 1790285"/>
              <a:gd name="connsiteX62" fmla="*/ 1293818 w 1378084"/>
              <a:gd name="connsiteY62" fmla="*/ 809956 h 1790285"/>
              <a:gd name="connsiteX63" fmla="*/ 1255139 w 1378084"/>
              <a:gd name="connsiteY63" fmla="*/ 752386 h 1790285"/>
              <a:gd name="connsiteX64" fmla="*/ 1202317 w 1378084"/>
              <a:gd name="connsiteY64" fmla="*/ 681858 h 1790285"/>
              <a:gd name="connsiteX65" fmla="*/ 1193352 w 1378084"/>
              <a:gd name="connsiteY65" fmla="*/ 653774 h 1790285"/>
              <a:gd name="connsiteX66" fmla="*/ 1166921 w 1378084"/>
              <a:gd name="connsiteY66" fmla="*/ 631088 h 1790285"/>
              <a:gd name="connsiteX67" fmla="*/ 1139565 w 1378084"/>
              <a:gd name="connsiteY67" fmla="*/ 593827 h 1790285"/>
              <a:gd name="connsiteX68" fmla="*/ 1133420 w 1378084"/>
              <a:gd name="connsiteY68" fmla="*/ 578490 h 1790285"/>
              <a:gd name="connsiteX69" fmla="*/ 1109347 w 1378084"/>
              <a:gd name="connsiteY69" fmla="*/ 553211 h 1790285"/>
              <a:gd name="connsiteX70" fmla="*/ 1075846 w 1378084"/>
              <a:gd name="connsiteY70" fmla="*/ 516163 h 1790285"/>
              <a:gd name="connsiteX71" fmla="*/ 1036198 w 1378084"/>
              <a:gd name="connsiteY71" fmla="*/ 466156 h 1790285"/>
              <a:gd name="connsiteX72" fmla="*/ 999876 w 1378084"/>
              <a:gd name="connsiteY72" fmla="*/ 423711 h 1790285"/>
              <a:gd name="connsiteX73" fmla="*/ 982410 w 1378084"/>
              <a:gd name="connsiteY73" fmla="*/ 403189 h 1790285"/>
              <a:gd name="connsiteX74" fmla="*/ 964481 w 1378084"/>
              <a:gd name="connsiteY74" fmla="*/ 382668 h 1790285"/>
              <a:gd name="connsiteX75" fmla="*/ 924835 w 1378084"/>
              <a:gd name="connsiteY75" fmla="*/ 333850 h 1790285"/>
              <a:gd name="connsiteX76" fmla="*/ 896048 w 1378084"/>
              <a:gd name="connsiteY76" fmla="*/ 299181 h 1790285"/>
              <a:gd name="connsiteX77" fmla="*/ 871047 w 1378084"/>
              <a:gd name="connsiteY77" fmla="*/ 281251 h 1790285"/>
              <a:gd name="connsiteX78" fmla="*/ 848866 w 1378084"/>
              <a:gd name="connsiteY78" fmla="*/ 259326 h 1790285"/>
              <a:gd name="connsiteX79" fmla="*/ 802149 w 1378084"/>
              <a:gd name="connsiteY79" fmla="*/ 220877 h 1790285"/>
              <a:gd name="connsiteX80" fmla="*/ 777149 w 1378084"/>
              <a:gd name="connsiteY80" fmla="*/ 200355 h 1790285"/>
              <a:gd name="connsiteX81" fmla="*/ 762505 w 1378084"/>
              <a:gd name="connsiteY81" fmla="*/ 181023 h 1790285"/>
              <a:gd name="connsiteX82" fmla="*/ 702107 w 1378084"/>
              <a:gd name="connsiteY82" fmla="*/ 135987 h 1790285"/>
              <a:gd name="connsiteX83" fmla="*/ 681821 w 1378084"/>
              <a:gd name="connsiteY83" fmla="*/ 118057 h 1790285"/>
              <a:gd name="connsiteX84" fmla="*/ 660105 w 1378084"/>
              <a:gd name="connsiteY84" fmla="*/ 92353 h 1790285"/>
              <a:gd name="connsiteX85" fmla="*/ 644532 w 1378084"/>
              <a:gd name="connsiteY85" fmla="*/ 74423 h 1790285"/>
              <a:gd name="connsiteX86" fmla="*/ 615281 w 1378084"/>
              <a:gd name="connsiteY86" fmla="*/ 64269 h 1790285"/>
              <a:gd name="connsiteX87" fmla="*/ 585566 w 1378084"/>
              <a:gd name="connsiteY87" fmla="*/ 61891 h 1790285"/>
              <a:gd name="connsiteX88" fmla="*/ 591671 w 1378084"/>
              <a:gd name="connsiteY88" fmla="*/ 7676 h 1790285"/>
              <a:gd name="connsiteX89" fmla="*/ 542906 w 1378084"/>
              <a:gd name="connsiteY89" fmla="*/ 15525 h 1790285"/>
              <a:gd name="connsiteX90" fmla="*/ 439561 w 1378084"/>
              <a:gd name="connsiteY90" fmla="*/ 65002 h 1790285"/>
              <a:gd name="connsiteX91" fmla="*/ 402619 w 1378084"/>
              <a:gd name="connsiteY91" fmla="*/ 94222 h 1790285"/>
              <a:gd name="connsiteX92" fmla="*/ 332186 w 1378084"/>
              <a:gd name="connsiteY92" fmla="*/ 145925 h 1790285"/>
              <a:gd name="connsiteX0" fmla="*/ 332186 w 1378084"/>
              <a:gd name="connsiteY0" fmla="*/ 130400 h 1774760"/>
              <a:gd name="connsiteX1" fmla="*/ 295735 w 1378084"/>
              <a:gd name="connsiteY1" fmla="*/ 171784 h 1774760"/>
              <a:gd name="connsiteX2" fmla="*/ 251995 w 1378084"/>
              <a:gd name="connsiteY2" fmla="*/ 218449 h 1774760"/>
              <a:gd name="connsiteX3" fmla="*/ 234065 w 1378084"/>
              <a:gd name="connsiteY3" fmla="*/ 236136 h 1774760"/>
              <a:gd name="connsiteX4" fmla="*/ 188158 w 1378084"/>
              <a:gd name="connsiteY4" fmla="*/ 288326 h 1774760"/>
              <a:gd name="connsiteX5" fmla="*/ 175253 w 1378084"/>
              <a:gd name="connsiteY5" fmla="*/ 316820 h 1774760"/>
              <a:gd name="connsiteX6" fmla="*/ 155650 w 1378084"/>
              <a:gd name="connsiteY6" fmla="*/ 332665 h 1774760"/>
              <a:gd name="connsiteX7" fmla="*/ 141660 w 1378084"/>
              <a:gd name="connsiteY7" fmla="*/ 357718 h 1774760"/>
              <a:gd name="connsiteX8" fmla="*/ 120382 w 1378084"/>
              <a:gd name="connsiteY8" fmla="*/ 380928 h 1774760"/>
              <a:gd name="connsiteX9" fmla="*/ 104718 w 1378084"/>
              <a:gd name="connsiteY9" fmla="*/ 409664 h 1774760"/>
              <a:gd name="connsiteX10" fmla="*/ 78907 w 1378084"/>
              <a:gd name="connsiteY10" fmla="*/ 467135 h 1774760"/>
              <a:gd name="connsiteX11" fmla="*/ 66002 w 1378084"/>
              <a:gd name="connsiteY11" fmla="*/ 492187 h 1774760"/>
              <a:gd name="connsiteX12" fmla="*/ 48071 w 1378084"/>
              <a:gd name="connsiteY12" fmla="*/ 516514 h 1774760"/>
              <a:gd name="connsiteX13" fmla="*/ 8965 w 1378084"/>
              <a:gd name="connsiteY13" fmla="*/ 556927 h 1774760"/>
              <a:gd name="connsiteX14" fmla="*/ 0 w 1378084"/>
              <a:gd name="connsiteY14" fmla="*/ 610716 h 1774760"/>
              <a:gd name="connsiteX15" fmla="*/ 8965 w 1378084"/>
              <a:gd name="connsiteY15" fmla="*/ 798974 h 1774760"/>
              <a:gd name="connsiteX16" fmla="*/ 16847 w 1378084"/>
              <a:gd name="connsiteY16" fmla="*/ 822429 h 1774760"/>
              <a:gd name="connsiteX17" fmla="*/ 27486 w 1378084"/>
              <a:gd name="connsiteY17" fmla="*/ 861970 h 1774760"/>
              <a:gd name="connsiteX18" fmla="*/ 38716 w 1378084"/>
              <a:gd name="connsiteY18" fmla="*/ 905194 h 1774760"/>
              <a:gd name="connsiteX19" fmla="*/ 49357 w 1378084"/>
              <a:gd name="connsiteY19" fmla="*/ 951617 h 1774760"/>
              <a:gd name="connsiteX20" fmla="*/ 67285 w 1378084"/>
              <a:gd name="connsiteY20" fmla="*/ 1016453 h 1774760"/>
              <a:gd name="connsiteX21" fmla="*/ 93588 w 1378084"/>
              <a:gd name="connsiteY21" fmla="*/ 1098734 h 1774760"/>
              <a:gd name="connsiteX22" fmla="*/ 100877 w 1378084"/>
              <a:gd name="connsiteY22" fmla="*/ 1125628 h 1774760"/>
              <a:gd name="connsiteX23" fmla="*/ 121074 w 1378084"/>
              <a:gd name="connsiteY23" fmla="*/ 1211835 h 1774760"/>
              <a:gd name="connsiteX24" fmla="*/ 137328 w 1378084"/>
              <a:gd name="connsiteY24" fmla="*/ 1274831 h 1774760"/>
              <a:gd name="connsiteX25" fmla="*/ 158607 w 1378084"/>
              <a:gd name="connsiteY25" fmla="*/ 1326536 h 1774760"/>
              <a:gd name="connsiteX26" fmla="*/ 197223 w 1378084"/>
              <a:gd name="connsiteY26" fmla="*/ 1426504 h 1774760"/>
              <a:gd name="connsiteX27" fmla="*/ 199489 w 1378084"/>
              <a:gd name="connsiteY27" fmla="*/ 1457081 h 1774760"/>
              <a:gd name="connsiteX28" fmla="*/ 207373 w 1378084"/>
              <a:gd name="connsiteY28" fmla="*/ 1486059 h 1774760"/>
              <a:gd name="connsiteX29" fmla="*/ 214662 w 1378084"/>
              <a:gd name="connsiteY29" fmla="*/ 1507429 h 1774760"/>
              <a:gd name="connsiteX30" fmla="*/ 225893 w 1378084"/>
              <a:gd name="connsiteY30" fmla="*/ 1532724 h 1774760"/>
              <a:gd name="connsiteX31" fmla="*/ 242148 w 1378084"/>
              <a:gd name="connsiteY31" fmla="*/ 1563301 h 1774760"/>
              <a:gd name="connsiteX32" fmla="*/ 261161 w 1378084"/>
              <a:gd name="connsiteY32" fmla="*/ 1599160 h 1774760"/>
              <a:gd name="connsiteX33" fmla="*/ 328446 w 1378084"/>
              <a:gd name="connsiteY33" fmla="*/ 1694815 h 1774760"/>
              <a:gd name="connsiteX34" fmla="*/ 353073 w 1378084"/>
              <a:gd name="connsiteY34" fmla="*/ 1725634 h 1774760"/>
              <a:gd name="connsiteX35" fmla="*/ 388340 w 1378084"/>
              <a:gd name="connsiteY35" fmla="*/ 1743806 h 1774760"/>
              <a:gd name="connsiteX36" fmla="*/ 459467 w 1378084"/>
              <a:gd name="connsiteY36" fmla="*/ 1759651 h 1774760"/>
              <a:gd name="connsiteX37" fmla="*/ 618565 w 1378084"/>
              <a:gd name="connsiteY37" fmla="*/ 1686480 h 1774760"/>
              <a:gd name="connsiteX38" fmla="*/ 645459 w 1378084"/>
              <a:gd name="connsiteY38" fmla="*/ 1677516 h 1774760"/>
              <a:gd name="connsiteX39" fmla="*/ 699247 w 1378084"/>
              <a:gd name="connsiteY39" fmla="*/ 1641657 h 1774760"/>
              <a:gd name="connsiteX40" fmla="*/ 735106 w 1378084"/>
              <a:gd name="connsiteY40" fmla="*/ 1605798 h 1774760"/>
              <a:gd name="connsiteX41" fmla="*/ 762000 w 1378084"/>
              <a:gd name="connsiteY41" fmla="*/ 1587869 h 1774760"/>
              <a:gd name="connsiteX42" fmla="*/ 797859 w 1378084"/>
              <a:gd name="connsiteY42" fmla="*/ 1552010 h 1774760"/>
              <a:gd name="connsiteX43" fmla="*/ 833718 w 1378084"/>
              <a:gd name="connsiteY43" fmla="*/ 1516151 h 1774760"/>
              <a:gd name="connsiteX44" fmla="*/ 851647 w 1378084"/>
              <a:gd name="connsiteY44" fmla="*/ 1498221 h 1774760"/>
              <a:gd name="connsiteX45" fmla="*/ 878541 w 1378084"/>
              <a:gd name="connsiteY45" fmla="*/ 1480292 h 1774760"/>
              <a:gd name="connsiteX46" fmla="*/ 896471 w 1378084"/>
              <a:gd name="connsiteY46" fmla="*/ 1462363 h 1774760"/>
              <a:gd name="connsiteX47" fmla="*/ 932329 w 1378084"/>
              <a:gd name="connsiteY47" fmla="*/ 1444433 h 1774760"/>
              <a:gd name="connsiteX48" fmla="*/ 950259 w 1378084"/>
              <a:gd name="connsiteY48" fmla="*/ 1426504 h 1774760"/>
              <a:gd name="connsiteX49" fmla="*/ 986118 w 1378084"/>
              <a:gd name="connsiteY49" fmla="*/ 1408574 h 1774760"/>
              <a:gd name="connsiteX50" fmla="*/ 1039906 w 1378084"/>
              <a:gd name="connsiteY50" fmla="*/ 1354786 h 1774760"/>
              <a:gd name="connsiteX51" fmla="*/ 1075765 w 1378084"/>
              <a:gd name="connsiteY51" fmla="*/ 1309963 h 1774760"/>
              <a:gd name="connsiteX52" fmla="*/ 1111623 w 1378084"/>
              <a:gd name="connsiteY52" fmla="*/ 1265139 h 1774760"/>
              <a:gd name="connsiteX53" fmla="*/ 1174376 w 1378084"/>
              <a:gd name="connsiteY53" fmla="*/ 1193421 h 1774760"/>
              <a:gd name="connsiteX54" fmla="*/ 1228165 w 1378084"/>
              <a:gd name="connsiteY54" fmla="*/ 1157563 h 1774760"/>
              <a:gd name="connsiteX55" fmla="*/ 1246094 w 1378084"/>
              <a:gd name="connsiteY55" fmla="*/ 1139633 h 1774760"/>
              <a:gd name="connsiteX56" fmla="*/ 1272988 w 1378084"/>
              <a:gd name="connsiteY56" fmla="*/ 1121704 h 1774760"/>
              <a:gd name="connsiteX57" fmla="*/ 1308847 w 1378084"/>
              <a:gd name="connsiteY57" fmla="*/ 1076880 h 1774760"/>
              <a:gd name="connsiteX58" fmla="*/ 1353671 w 1378084"/>
              <a:gd name="connsiteY58" fmla="*/ 1032057 h 1774760"/>
              <a:gd name="connsiteX59" fmla="*/ 1362635 w 1378084"/>
              <a:gd name="connsiteY59" fmla="*/ 996198 h 1774760"/>
              <a:gd name="connsiteX60" fmla="*/ 1371600 w 1378084"/>
              <a:gd name="connsiteY60" fmla="*/ 969304 h 1774760"/>
              <a:gd name="connsiteX61" fmla="*/ 1342388 w 1378084"/>
              <a:gd name="connsiteY61" fmla="*/ 900178 h 1774760"/>
              <a:gd name="connsiteX62" fmla="*/ 1293818 w 1378084"/>
              <a:gd name="connsiteY62" fmla="*/ 794431 h 1774760"/>
              <a:gd name="connsiteX63" fmla="*/ 1255139 w 1378084"/>
              <a:gd name="connsiteY63" fmla="*/ 736861 h 1774760"/>
              <a:gd name="connsiteX64" fmla="*/ 1202317 w 1378084"/>
              <a:gd name="connsiteY64" fmla="*/ 666333 h 1774760"/>
              <a:gd name="connsiteX65" fmla="*/ 1193352 w 1378084"/>
              <a:gd name="connsiteY65" fmla="*/ 638249 h 1774760"/>
              <a:gd name="connsiteX66" fmla="*/ 1166921 w 1378084"/>
              <a:gd name="connsiteY66" fmla="*/ 615563 h 1774760"/>
              <a:gd name="connsiteX67" fmla="*/ 1139565 w 1378084"/>
              <a:gd name="connsiteY67" fmla="*/ 578302 h 1774760"/>
              <a:gd name="connsiteX68" fmla="*/ 1133420 w 1378084"/>
              <a:gd name="connsiteY68" fmla="*/ 562965 h 1774760"/>
              <a:gd name="connsiteX69" fmla="*/ 1109347 w 1378084"/>
              <a:gd name="connsiteY69" fmla="*/ 537686 h 1774760"/>
              <a:gd name="connsiteX70" fmla="*/ 1075846 w 1378084"/>
              <a:gd name="connsiteY70" fmla="*/ 500638 h 1774760"/>
              <a:gd name="connsiteX71" fmla="*/ 1036198 w 1378084"/>
              <a:gd name="connsiteY71" fmla="*/ 450631 h 1774760"/>
              <a:gd name="connsiteX72" fmla="*/ 999876 w 1378084"/>
              <a:gd name="connsiteY72" fmla="*/ 408186 h 1774760"/>
              <a:gd name="connsiteX73" fmla="*/ 982410 w 1378084"/>
              <a:gd name="connsiteY73" fmla="*/ 387664 h 1774760"/>
              <a:gd name="connsiteX74" fmla="*/ 964481 w 1378084"/>
              <a:gd name="connsiteY74" fmla="*/ 367143 h 1774760"/>
              <a:gd name="connsiteX75" fmla="*/ 924835 w 1378084"/>
              <a:gd name="connsiteY75" fmla="*/ 318325 h 1774760"/>
              <a:gd name="connsiteX76" fmla="*/ 896048 w 1378084"/>
              <a:gd name="connsiteY76" fmla="*/ 283656 h 1774760"/>
              <a:gd name="connsiteX77" fmla="*/ 871047 w 1378084"/>
              <a:gd name="connsiteY77" fmla="*/ 265726 h 1774760"/>
              <a:gd name="connsiteX78" fmla="*/ 848866 w 1378084"/>
              <a:gd name="connsiteY78" fmla="*/ 243801 h 1774760"/>
              <a:gd name="connsiteX79" fmla="*/ 802149 w 1378084"/>
              <a:gd name="connsiteY79" fmla="*/ 205352 h 1774760"/>
              <a:gd name="connsiteX80" fmla="*/ 777149 w 1378084"/>
              <a:gd name="connsiteY80" fmla="*/ 184830 h 1774760"/>
              <a:gd name="connsiteX81" fmla="*/ 762505 w 1378084"/>
              <a:gd name="connsiteY81" fmla="*/ 165498 h 1774760"/>
              <a:gd name="connsiteX82" fmla="*/ 702107 w 1378084"/>
              <a:gd name="connsiteY82" fmla="*/ 120462 h 1774760"/>
              <a:gd name="connsiteX83" fmla="*/ 681821 w 1378084"/>
              <a:gd name="connsiteY83" fmla="*/ 102532 h 1774760"/>
              <a:gd name="connsiteX84" fmla="*/ 660105 w 1378084"/>
              <a:gd name="connsiteY84" fmla="*/ 76828 h 1774760"/>
              <a:gd name="connsiteX85" fmla="*/ 644532 w 1378084"/>
              <a:gd name="connsiteY85" fmla="*/ 58898 h 1774760"/>
              <a:gd name="connsiteX86" fmla="*/ 615281 w 1378084"/>
              <a:gd name="connsiteY86" fmla="*/ 48744 h 1774760"/>
              <a:gd name="connsiteX87" fmla="*/ 585566 w 1378084"/>
              <a:gd name="connsiteY87" fmla="*/ 46366 h 1774760"/>
              <a:gd name="connsiteX88" fmla="*/ 551602 w 1378084"/>
              <a:gd name="connsiteY88" fmla="*/ 46580 h 1774760"/>
              <a:gd name="connsiteX89" fmla="*/ 542906 w 1378084"/>
              <a:gd name="connsiteY89" fmla="*/ 0 h 1774760"/>
              <a:gd name="connsiteX90" fmla="*/ 439561 w 1378084"/>
              <a:gd name="connsiteY90" fmla="*/ 49477 h 1774760"/>
              <a:gd name="connsiteX91" fmla="*/ 402619 w 1378084"/>
              <a:gd name="connsiteY91" fmla="*/ 78697 h 1774760"/>
              <a:gd name="connsiteX92" fmla="*/ 332186 w 1378084"/>
              <a:gd name="connsiteY92" fmla="*/ 130400 h 1774760"/>
              <a:gd name="connsiteX0" fmla="*/ 332186 w 1378084"/>
              <a:gd name="connsiteY0" fmla="*/ 102643 h 1747003"/>
              <a:gd name="connsiteX1" fmla="*/ 295735 w 1378084"/>
              <a:gd name="connsiteY1" fmla="*/ 144027 h 1747003"/>
              <a:gd name="connsiteX2" fmla="*/ 251995 w 1378084"/>
              <a:gd name="connsiteY2" fmla="*/ 190692 h 1747003"/>
              <a:gd name="connsiteX3" fmla="*/ 234065 w 1378084"/>
              <a:gd name="connsiteY3" fmla="*/ 208379 h 1747003"/>
              <a:gd name="connsiteX4" fmla="*/ 188158 w 1378084"/>
              <a:gd name="connsiteY4" fmla="*/ 260569 h 1747003"/>
              <a:gd name="connsiteX5" fmla="*/ 175253 w 1378084"/>
              <a:gd name="connsiteY5" fmla="*/ 289063 h 1747003"/>
              <a:gd name="connsiteX6" fmla="*/ 155650 w 1378084"/>
              <a:gd name="connsiteY6" fmla="*/ 304908 h 1747003"/>
              <a:gd name="connsiteX7" fmla="*/ 141660 w 1378084"/>
              <a:gd name="connsiteY7" fmla="*/ 329961 h 1747003"/>
              <a:gd name="connsiteX8" fmla="*/ 120382 w 1378084"/>
              <a:gd name="connsiteY8" fmla="*/ 353171 h 1747003"/>
              <a:gd name="connsiteX9" fmla="*/ 104718 w 1378084"/>
              <a:gd name="connsiteY9" fmla="*/ 381907 h 1747003"/>
              <a:gd name="connsiteX10" fmla="*/ 78907 w 1378084"/>
              <a:gd name="connsiteY10" fmla="*/ 439378 h 1747003"/>
              <a:gd name="connsiteX11" fmla="*/ 66002 w 1378084"/>
              <a:gd name="connsiteY11" fmla="*/ 464430 h 1747003"/>
              <a:gd name="connsiteX12" fmla="*/ 48071 w 1378084"/>
              <a:gd name="connsiteY12" fmla="*/ 488757 h 1747003"/>
              <a:gd name="connsiteX13" fmla="*/ 8965 w 1378084"/>
              <a:gd name="connsiteY13" fmla="*/ 529170 h 1747003"/>
              <a:gd name="connsiteX14" fmla="*/ 0 w 1378084"/>
              <a:gd name="connsiteY14" fmla="*/ 582959 h 1747003"/>
              <a:gd name="connsiteX15" fmla="*/ 8965 w 1378084"/>
              <a:gd name="connsiteY15" fmla="*/ 771217 h 1747003"/>
              <a:gd name="connsiteX16" fmla="*/ 16847 w 1378084"/>
              <a:gd name="connsiteY16" fmla="*/ 794672 h 1747003"/>
              <a:gd name="connsiteX17" fmla="*/ 27486 w 1378084"/>
              <a:gd name="connsiteY17" fmla="*/ 834213 h 1747003"/>
              <a:gd name="connsiteX18" fmla="*/ 38716 w 1378084"/>
              <a:gd name="connsiteY18" fmla="*/ 877437 h 1747003"/>
              <a:gd name="connsiteX19" fmla="*/ 49357 w 1378084"/>
              <a:gd name="connsiteY19" fmla="*/ 923860 h 1747003"/>
              <a:gd name="connsiteX20" fmla="*/ 67285 w 1378084"/>
              <a:gd name="connsiteY20" fmla="*/ 988696 h 1747003"/>
              <a:gd name="connsiteX21" fmla="*/ 93588 w 1378084"/>
              <a:gd name="connsiteY21" fmla="*/ 1070977 h 1747003"/>
              <a:gd name="connsiteX22" fmla="*/ 100877 w 1378084"/>
              <a:gd name="connsiteY22" fmla="*/ 1097871 h 1747003"/>
              <a:gd name="connsiteX23" fmla="*/ 121074 w 1378084"/>
              <a:gd name="connsiteY23" fmla="*/ 1184078 h 1747003"/>
              <a:gd name="connsiteX24" fmla="*/ 137328 w 1378084"/>
              <a:gd name="connsiteY24" fmla="*/ 1247074 h 1747003"/>
              <a:gd name="connsiteX25" fmla="*/ 158607 w 1378084"/>
              <a:gd name="connsiteY25" fmla="*/ 1298779 h 1747003"/>
              <a:gd name="connsiteX26" fmla="*/ 197223 w 1378084"/>
              <a:gd name="connsiteY26" fmla="*/ 1398747 h 1747003"/>
              <a:gd name="connsiteX27" fmla="*/ 199489 w 1378084"/>
              <a:gd name="connsiteY27" fmla="*/ 1429324 h 1747003"/>
              <a:gd name="connsiteX28" fmla="*/ 207373 w 1378084"/>
              <a:gd name="connsiteY28" fmla="*/ 1458302 h 1747003"/>
              <a:gd name="connsiteX29" fmla="*/ 214662 w 1378084"/>
              <a:gd name="connsiteY29" fmla="*/ 1479672 h 1747003"/>
              <a:gd name="connsiteX30" fmla="*/ 225893 w 1378084"/>
              <a:gd name="connsiteY30" fmla="*/ 1504967 h 1747003"/>
              <a:gd name="connsiteX31" fmla="*/ 242148 w 1378084"/>
              <a:gd name="connsiteY31" fmla="*/ 1535544 h 1747003"/>
              <a:gd name="connsiteX32" fmla="*/ 261161 w 1378084"/>
              <a:gd name="connsiteY32" fmla="*/ 1571403 h 1747003"/>
              <a:gd name="connsiteX33" fmla="*/ 328446 w 1378084"/>
              <a:gd name="connsiteY33" fmla="*/ 1667058 h 1747003"/>
              <a:gd name="connsiteX34" fmla="*/ 353073 w 1378084"/>
              <a:gd name="connsiteY34" fmla="*/ 1697877 h 1747003"/>
              <a:gd name="connsiteX35" fmla="*/ 388340 w 1378084"/>
              <a:gd name="connsiteY35" fmla="*/ 1716049 h 1747003"/>
              <a:gd name="connsiteX36" fmla="*/ 459467 w 1378084"/>
              <a:gd name="connsiteY36" fmla="*/ 1731894 h 1747003"/>
              <a:gd name="connsiteX37" fmla="*/ 618565 w 1378084"/>
              <a:gd name="connsiteY37" fmla="*/ 1658723 h 1747003"/>
              <a:gd name="connsiteX38" fmla="*/ 645459 w 1378084"/>
              <a:gd name="connsiteY38" fmla="*/ 1649759 h 1747003"/>
              <a:gd name="connsiteX39" fmla="*/ 699247 w 1378084"/>
              <a:gd name="connsiteY39" fmla="*/ 1613900 h 1747003"/>
              <a:gd name="connsiteX40" fmla="*/ 735106 w 1378084"/>
              <a:gd name="connsiteY40" fmla="*/ 1578041 h 1747003"/>
              <a:gd name="connsiteX41" fmla="*/ 762000 w 1378084"/>
              <a:gd name="connsiteY41" fmla="*/ 1560112 h 1747003"/>
              <a:gd name="connsiteX42" fmla="*/ 797859 w 1378084"/>
              <a:gd name="connsiteY42" fmla="*/ 1524253 h 1747003"/>
              <a:gd name="connsiteX43" fmla="*/ 833718 w 1378084"/>
              <a:gd name="connsiteY43" fmla="*/ 1488394 h 1747003"/>
              <a:gd name="connsiteX44" fmla="*/ 851647 w 1378084"/>
              <a:gd name="connsiteY44" fmla="*/ 1470464 h 1747003"/>
              <a:gd name="connsiteX45" fmla="*/ 878541 w 1378084"/>
              <a:gd name="connsiteY45" fmla="*/ 1452535 h 1747003"/>
              <a:gd name="connsiteX46" fmla="*/ 896471 w 1378084"/>
              <a:gd name="connsiteY46" fmla="*/ 1434606 h 1747003"/>
              <a:gd name="connsiteX47" fmla="*/ 932329 w 1378084"/>
              <a:gd name="connsiteY47" fmla="*/ 1416676 h 1747003"/>
              <a:gd name="connsiteX48" fmla="*/ 950259 w 1378084"/>
              <a:gd name="connsiteY48" fmla="*/ 1398747 h 1747003"/>
              <a:gd name="connsiteX49" fmla="*/ 986118 w 1378084"/>
              <a:gd name="connsiteY49" fmla="*/ 1380817 h 1747003"/>
              <a:gd name="connsiteX50" fmla="*/ 1039906 w 1378084"/>
              <a:gd name="connsiteY50" fmla="*/ 1327029 h 1747003"/>
              <a:gd name="connsiteX51" fmla="*/ 1075765 w 1378084"/>
              <a:gd name="connsiteY51" fmla="*/ 1282206 h 1747003"/>
              <a:gd name="connsiteX52" fmla="*/ 1111623 w 1378084"/>
              <a:gd name="connsiteY52" fmla="*/ 1237382 h 1747003"/>
              <a:gd name="connsiteX53" fmla="*/ 1174376 w 1378084"/>
              <a:gd name="connsiteY53" fmla="*/ 1165664 h 1747003"/>
              <a:gd name="connsiteX54" fmla="*/ 1228165 w 1378084"/>
              <a:gd name="connsiteY54" fmla="*/ 1129806 h 1747003"/>
              <a:gd name="connsiteX55" fmla="*/ 1246094 w 1378084"/>
              <a:gd name="connsiteY55" fmla="*/ 1111876 h 1747003"/>
              <a:gd name="connsiteX56" fmla="*/ 1272988 w 1378084"/>
              <a:gd name="connsiteY56" fmla="*/ 1093947 h 1747003"/>
              <a:gd name="connsiteX57" fmla="*/ 1308847 w 1378084"/>
              <a:gd name="connsiteY57" fmla="*/ 1049123 h 1747003"/>
              <a:gd name="connsiteX58" fmla="*/ 1353671 w 1378084"/>
              <a:gd name="connsiteY58" fmla="*/ 1004300 h 1747003"/>
              <a:gd name="connsiteX59" fmla="*/ 1362635 w 1378084"/>
              <a:gd name="connsiteY59" fmla="*/ 968441 h 1747003"/>
              <a:gd name="connsiteX60" fmla="*/ 1371600 w 1378084"/>
              <a:gd name="connsiteY60" fmla="*/ 941547 h 1747003"/>
              <a:gd name="connsiteX61" fmla="*/ 1342388 w 1378084"/>
              <a:gd name="connsiteY61" fmla="*/ 872421 h 1747003"/>
              <a:gd name="connsiteX62" fmla="*/ 1293818 w 1378084"/>
              <a:gd name="connsiteY62" fmla="*/ 766674 h 1747003"/>
              <a:gd name="connsiteX63" fmla="*/ 1255139 w 1378084"/>
              <a:gd name="connsiteY63" fmla="*/ 709104 h 1747003"/>
              <a:gd name="connsiteX64" fmla="*/ 1202317 w 1378084"/>
              <a:gd name="connsiteY64" fmla="*/ 638576 h 1747003"/>
              <a:gd name="connsiteX65" fmla="*/ 1193352 w 1378084"/>
              <a:gd name="connsiteY65" fmla="*/ 610492 h 1747003"/>
              <a:gd name="connsiteX66" fmla="*/ 1166921 w 1378084"/>
              <a:gd name="connsiteY66" fmla="*/ 587806 h 1747003"/>
              <a:gd name="connsiteX67" fmla="*/ 1139565 w 1378084"/>
              <a:gd name="connsiteY67" fmla="*/ 550545 h 1747003"/>
              <a:gd name="connsiteX68" fmla="*/ 1133420 w 1378084"/>
              <a:gd name="connsiteY68" fmla="*/ 535208 h 1747003"/>
              <a:gd name="connsiteX69" fmla="*/ 1109347 w 1378084"/>
              <a:gd name="connsiteY69" fmla="*/ 509929 h 1747003"/>
              <a:gd name="connsiteX70" fmla="*/ 1075846 w 1378084"/>
              <a:gd name="connsiteY70" fmla="*/ 472881 h 1747003"/>
              <a:gd name="connsiteX71" fmla="*/ 1036198 w 1378084"/>
              <a:gd name="connsiteY71" fmla="*/ 422874 h 1747003"/>
              <a:gd name="connsiteX72" fmla="*/ 999876 w 1378084"/>
              <a:gd name="connsiteY72" fmla="*/ 380429 h 1747003"/>
              <a:gd name="connsiteX73" fmla="*/ 982410 w 1378084"/>
              <a:gd name="connsiteY73" fmla="*/ 359907 h 1747003"/>
              <a:gd name="connsiteX74" fmla="*/ 964481 w 1378084"/>
              <a:gd name="connsiteY74" fmla="*/ 339386 h 1747003"/>
              <a:gd name="connsiteX75" fmla="*/ 924835 w 1378084"/>
              <a:gd name="connsiteY75" fmla="*/ 290568 h 1747003"/>
              <a:gd name="connsiteX76" fmla="*/ 896048 w 1378084"/>
              <a:gd name="connsiteY76" fmla="*/ 255899 h 1747003"/>
              <a:gd name="connsiteX77" fmla="*/ 871047 w 1378084"/>
              <a:gd name="connsiteY77" fmla="*/ 237969 h 1747003"/>
              <a:gd name="connsiteX78" fmla="*/ 848866 w 1378084"/>
              <a:gd name="connsiteY78" fmla="*/ 216044 h 1747003"/>
              <a:gd name="connsiteX79" fmla="*/ 802149 w 1378084"/>
              <a:gd name="connsiteY79" fmla="*/ 177595 h 1747003"/>
              <a:gd name="connsiteX80" fmla="*/ 777149 w 1378084"/>
              <a:gd name="connsiteY80" fmla="*/ 157073 h 1747003"/>
              <a:gd name="connsiteX81" fmla="*/ 762505 w 1378084"/>
              <a:gd name="connsiteY81" fmla="*/ 137741 h 1747003"/>
              <a:gd name="connsiteX82" fmla="*/ 702107 w 1378084"/>
              <a:gd name="connsiteY82" fmla="*/ 92705 h 1747003"/>
              <a:gd name="connsiteX83" fmla="*/ 681821 w 1378084"/>
              <a:gd name="connsiteY83" fmla="*/ 74775 h 1747003"/>
              <a:gd name="connsiteX84" fmla="*/ 660105 w 1378084"/>
              <a:gd name="connsiteY84" fmla="*/ 49071 h 1747003"/>
              <a:gd name="connsiteX85" fmla="*/ 644532 w 1378084"/>
              <a:gd name="connsiteY85" fmla="*/ 31141 h 1747003"/>
              <a:gd name="connsiteX86" fmla="*/ 615281 w 1378084"/>
              <a:gd name="connsiteY86" fmla="*/ 20987 h 1747003"/>
              <a:gd name="connsiteX87" fmla="*/ 585566 w 1378084"/>
              <a:gd name="connsiteY87" fmla="*/ 18609 h 1747003"/>
              <a:gd name="connsiteX88" fmla="*/ 551602 w 1378084"/>
              <a:gd name="connsiteY88" fmla="*/ 18823 h 1747003"/>
              <a:gd name="connsiteX89" fmla="*/ 519336 w 1378084"/>
              <a:gd name="connsiteY89" fmla="*/ 5937 h 1747003"/>
              <a:gd name="connsiteX90" fmla="*/ 439561 w 1378084"/>
              <a:gd name="connsiteY90" fmla="*/ 21720 h 1747003"/>
              <a:gd name="connsiteX91" fmla="*/ 402619 w 1378084"/>
              <a:gd name="connsiteY91" fmla="*/ 50940 h 1747003"/>
              <a:gd name="connsiteX92" fmla="*/ 332186 w 1378084"/>
              <a:gd name="connsiteY92" fmla="*/ 102643 h 1747003"/>
              <a:gd name="connsiteX0" fmla="*/ 332186 w 1378084"/>
              <a:gd name="connsiteY0" fmla="*/ 96706 h 1741066"/>
              <a:gd name="connsiteX1" fmla="*/ 295735 w 1378084"/>
              <a:gd name="connsiteY1" fmla="*/ 138090 h 1741066"/>
              <a:gd name="connsiteX2" fmla="*/ 251995 w 1378084"/>
              <a:gd name="connsiteY2" fmla="*/ 184755 h 1741066"/>
              <a:gd name="connsiteX3" fmla="*/ 234065 w 1378084"/>
              <a:gd name="connsiteY3" fmla="*/ 202442 h 1741066"/>
              <a:gd name="connsiteX4" fmla="*/ 188158 w 1378084"/>
              <a:gd name="connsiteY4" fmla="*/ 254632 h 1741066"/>
              <a:gd name="connsiteX5" fmla="*/ 175253 w 1378084"/>
              <a:gd name="connsiteY5" fmla="*/ 283126 h 1741066"/>
              <a:gd name="connsiteX6" fmla="*/ 155650 w 1378084"/>
              <a:gd name="connsiteY6" fmla="*/ 298971 h 1741066"/>
              <a:gd name="connsiteX7" fmla="*/ 141660 w 1378084"/>
              <a:gd name="connsiteY7" fmla="*/ 324024 h 1741066"/>
              <a:gd name="connsiteX8" fmla="*/ 120382 w 1378084"/>
              <a:gd name="connsiteY8" fmla="*/ 347234 h 1741066"/>
              <a:gd name="connsiteX9" fmla="*/ 104718 w 1378084"/>
              <a:gd name="connsiteY9" fmla="*/ 375970 h 1741066"/>
              <a:gd name="connsiteX10" fmla="*/ 78907 w 1378084"/>
              <a:gd name="connsiteY10" fmla="*/ 433441 h 1741066"/>
              <a:gd name="connsiteX11" fmla="*/ 66002 w 1378084"/>
              <a:gd name="connsiteY11" fmla="*/ 458493 h 1741066"/>
              <a:gd name="connsiteX12" fmla="*/ 48071 w 1378084"/>
              <a:gd name="connsiteY12" fmla="*/ 482820 h 1741066"/>
              <a:gd name="connsiteX13" fmla="*/ 8965 w 1378084"/>
              <a:gd name="connsiteY13" fmla="*/ 523233 h 1741066"/>
              <a:gd name="connsiteX14" fmla="*/ 0 w 1378084"/>
              <a:gd name="connsiteY14" fmla="*/ 577022 h 1741066"/>
              <a:gd name="connsiteX15" fmla="*/ 8965 w 1378084"/>
              <a:gd name="connsiteY15" fmla="*/ 765280 h 1741066"/>
              <a:gd name="connsiteX16" fmla="*/ 16847 w 1378084"/>
              <a:gd name="connsiteY16" fmla="*/ 788735 h 1741066"/>
              <a:gd name="connsiteX17" fmla="*/ 27486 w 1378084"/>
              <a:gd name="connsiteY17" fmla="*/ 828276 h 1741066"/>
              <a:gd name="connsiteX18" fmla="*/ 38716 w 1378084"/>
              <a:gd name="connsiteY18" fmla="*/ 871500 h 1741066"/>
              <a:gd name="connsiteX19" fmla="*/ 49357 w 1378084"/>
              <a:gd name="connsiteY19" fmla="*/ 917923 h 1741066"/>
              <a:gd name="connsiteX20" fmla="*/ 67285 w 1378084"/>
              <a:gd name="connsiteY20" fmla="*/ 982759 h 1741066"/>
              <a:gd name="connsiteX21" fmla="*/ 93588 w 1378084"/>
              <a:gd name="connsiteY21" fmla="*/ 1065040 h 1741066"/>
              <a:gd name="connsiteX22" fmla="*/ 100877 w 1378084"/>
              <a:gd name="connsiteY22" fmla="*/ 1091934 h 1741066"/>
              <a:gd name="connsiteX23" fmla="*/ 121074 w 1378084"/>
              <a:gd name="connsiteY23" fmla="*/ 1178141 h 1741066"/>
              <a:gd name="connsiteX24" fmla="*/ 137328 w 1378084"/>
              <a:gd name="connsiteY24" fmla="*/ 1241137 h 1741066"/>
              <a:gd name="connsiteX25" fmla="*/ 158607 w 1378084"/>
              <a:gd name="connsiteY25" fmla="*/ 1292842 h 1741066"/>
              <a:gd name="connsiteX26" fmla="*/ 197223 w 1378084"/>
              <a:gd name="connsiteY26" fmla="*/ 1392810 h 1741066"/>
              <a:gd name="connsiteX27" fmla="*/ 199489 w 1378084"/>
              <a:gd name="connsiteY27" fmla="*/ 1423387 h 1741066"/>
              <a:gd name="connsiteX28" fmla="*/ 207373 w 1378084"/>
              <a:gd name="connsiteY28" fmla="*/ 1452365 h 1741066"/>
              <a:gd name="connsiteX29" fmla="*/ 214662 w 1378084"/>
              <a:gd name="connsiteY29" fmla="*/ 1473735 h 1741066"/>
              <a:gd name="connsiteX30" fmla="*/ 225893 w 1378084"/>
              <a:gd name="connsiteY30" fmla="*/ 1499030 h 1741066"/>
              <a:gd name="connsiteX31" fmla="*/ 242148 w 1378084"/>
              <a:gd name="connsiteY31" fmla="*/ 1529607 h 1741066"/>
              <a:gd name="connsiteX32" fmla="*/ 261161 w 1378084"/>
              <a:gd name="connsiteY32" fmla="*/ 1565466 h 1741066"/>
              <a:gd name="connsiteX33" fmla="*/ 328446 w 1378084"/>
              <a:gd name="connsiteY33" fmla="*/ 1661121 h 1741066"/>
              <a:gd name="connsiteX34" fmla="*/ 353073 w 1378084"/>
              <a:gd name="connsiteY34" fmla="*/ 1691940 h 1741066"/>
              <a:gd name="connsiteX35" fmla="*/ 388340 w 1378084"/>
              <a:gd name="connsiteY35" fmla="*/ 1710112 h 1741066"/>
              <a:gd name="connsiteX36" fmla="*/ 459467 w 1378084"/>
              <a:gd name="connsiteY36" fmla="*/ 1725957 h 1741066"/>
              <a:gd name="connsiteX37" fmla="*/ 618565 w 1378084"/>
              <a:gd name="connsiteY37" fmla="*/ 1652786 h 1741066"/>
              <a:gd name="connsiteX38" fmla="*/ 645459 w 1378084"/>
              <a:gd name="connsiteY38" fmla="*/ 1643822 h 1741066"/>
              <a:gd name="connsiteX39" fmla="*/ 699247 w 1378084"/>
              <a:gd name="connsiteY39" fmla="*/ 1607963 h 1741066"/>
              <a:gd name="connsiteX40" fmla="*/ 735106 w 1378084"/>
              <a:gd name="connsiteY40" fmla="*/ 1572104 h 1741066"/>
              <a:gd name="connsiteX41" fmla="*/ 762000 w 1378084"/>
              <a:gd name="connsiteY41" fmla="*/ 1554175 h 1741066"/>
              <a:gd name="connsiteX42" fmla="*/ 797859 w 1378084"/>
              <a:gd name="connsiteY42" fmla="*/ 1518316 h 1741066"/>
              <a:gd name="connsiteX43" fmla="*/ 833718 w 1378084"/>
              <a:gd name="connsiteY43" fmla="*/ 1482457 h 1741066"/>
              <a:gd name="connsiteX44" fmla="*/ 851647 w 1378084"/>
              <a:gd name="connsiteY44" fmla="*/ 1464527 h 1741066"/>
              <a:gd name="connsiteX45" fmla="*/ 878541 w 1378084"/>
              <a:gd name="connsiteY45" fmla="*/ 1446598 h 1741066"/>
              <a:gd name="connsiteX46" fmla="*/ 896471 w 1378084"/>
              <a:gd name="connsiteY46" fmla="*/ 1428669 h 1741066"/>
              <a:gd name="connsiteX47" fmla="*/ 932329 w 1378084"/>
              <a:gd name="connsiteY47" fmla="*/ 1410739 h 1741066"/>
              <a:gd name="connsiteX48" fmla="*/ 950259 w 1378084"/>
              <a:gd name="connsiteY48" fmla="*/ 1392810 h 1741066"/>
              <a:gd name="connsiteX49" fmla="*/ 986118 w 1378084"/>
              <a:gd name="connsiteY49" fmla="*/ 1374880 h 1741066"/>
              <a:gd name="connsiteX50" fmla="*/ 1039906 w 1378084"/>
              <a:gd name="connsiteY50" fmla="*/ 1321092 h 1741066"/>
              <a:gd name="connsiteX51" fmla="*/ 1075765 w 1378084"/>
              <a:gd name="connsiteY51" fmla="*/ 1276269 h 1741066"/>
              <a:gd name="connsiteX52" fmla="*/ 1111623 w 1378084"/>
              <a:gd name="connsiteY52" fmla="*/ 1231445 h 1741066"/>
              <a:gd name="connsiteX53" fmla="*/ 1174376 w 1378084"/>
              <a:gd name="connsiteY53" fmla="*/ 1159727 h 1741066"/>
              <a:gd name="connsiteX54" fmla="*/ 1228165 w 1378084"/>
              <a:gd name="connsiteY54" fmla="*/ 1123869 h 1741066"/>
              <a:gd name="connsiteX55" fmla="*/ 1246094 w 1378084"/>
              <a:gd name="connsiteY55" fmla="*/ 1105939 h 1741066"/>
              <a:gd name="connsiteX56" fmla="*/ 1272988 w 1378084"/>
              <a:gd name="connsiteY56" fmla="*/ 1088010 h 1741066"/>
              <a:gd name="connsiteX57" fmla="*/ 1308847 w 1378084"/>
              <a:gd name="connsiteY57" fmla="*/ 1043186 h 1741066"/>
              <a:gd name="connsiteX58" fmla="*/ 1353671 w 1378084"/>
              <a:gd name="connsiteY58" fmla="*/ 998363 h 1741066"/>
              <a:gd name="connsiteX59" fmla="*/ 1362635 w 1378084"/>
              <a:gd name="connsiteY59" fmla="*/ 962504 h 1741066"/>
              <a:gd name="connsiteX60" fmla="*/ 1371600 w 1378084"/>
              <a:gd name="connsiteY60" fmla="*/ 935610 h 1741066"/>
              <a:gd name="connsiteX61" fmla="*/ 1342388 w 1378084"/>
              <a:gd name="connsiteY61" fmla="*/ 866484 h 1741066"/>
              <a:gd name="connsiteX62" fmla="*/ 1293818 w 1378084"/>
              <a:gd name="connsiteY62" fmla="*/ 760737 h 1741066"/>
              <a:gd name="connsiteX63" fmla="*/ 1255139 w 1378084"/>
              <a:gd name="connsiteY63" fmla="*/ 703167 h 1741066"/>
              <a:gd name="connsiteX64" fmla="*/ 1202317 w 1378084"/>
              <a:gd name="connsiteY64" fmla="*/ 632639 h 1741066"/>
              <a:gd name="connsiteX65" fmla="*/ 1193352 w 1378084"/>
              <a:gd name="connsiteY65" fmla="*/ 604555 h 1741066"/>
              <a:gd name="connsiteX66" fmla="*/ 1166921 w 1378084"/>
              <a:gd name="connsiteY66" fmla="*/ 581869 h 1741066"/>
              <a:gd name="connsiteX67" fmla="*/ 1139565 w 1378084"/>
              <a:gd name="connsiteY67" fmla="*/ 544608 h 1741066"/>
              <a:gd name="connsiteX68" fmla="*/ 1133420 w 1378084"/>
              <a:gd name="connsiteY68" fmla="*/ 529271 h 1741066"/>
              <a:gd name="connsiteX69" fmla="*/ 1109347 w 1378084"/>
              <a:gd name="connsiteY69" fmla="*/ 503992 h 1741066"/>
              <a:gd name="connsiteX70" fmla="*/ 1075846 w 1378084"/>
              <a:gd name="connsiteY70" fmla="*/ 466944 h 1741066"/>
              <a:gd name="connsiteX71" fmla="*/ 1036198 w 1378084"/>
              <a:gd name="connsiteY71" fmla="*/ 416937 h 1741066"/>
              <a:gd name="connsiteX72" fmla="*/ 999876 w 1378084"/>
              <a:gd name="connsiteY72" fmla="*/ 374492 h 1741066"/>
              <a:gd name="connsiteX73" fmla="*/ 982410 w 1378084"/>
              <a:gd name="connsiteY73" fmla="*/ 353970 h 1741066"/>
              <a:gd name="connsiteX74" fmla="*/ 964481 w 1378084"/>
              <a:gd name="connsiteY74" fmla="*/ 333449 h 1741066"/>
              <a:gd name="connsiteX75" fmla="*/ 924835 w 1378084"/>
              <a:gd name="connsiteY75" fmla="*/ 284631 h 1741066"/>
              <a:gd name="connsiteX76" fmla="*/ 896048 w 1378084"/>
              <a:gd name="connsiteY76" fmla="*/ 249962 h 1741066"/>
              <a:gd name="connsiteX77" fmla="*/ 871047 w 1378084"/>
              <a:gd name="connsiteY77" fmla="*/ 232032 h 1741066"/>
              <a:gd name="connsiteX78" fmla="*/ 848866 w 1378084"/>
              <a:gd name="connsiteY78" fmla="*/ 210107 h 1741066"/>
              <a:gd name="connsiteX79" fmla="*/ 802149 w 1378084"/>
              <a:gd name="connsiteY79" fmla="*/ 171658 h 1741066"/>
              <a:gd name="connsiteX80" fmla="*/ 777149 w 1378084"/>
              <a:gd name="connsiteY80" fmla="*/ 151136 h 1741066"/>
              <a:gd name="connsiteX81" fmla="*/ 762505 w 1378084"/>
              <a:gd name="connsiteY81" fmla="*/ 131804 h 1741066"/>
              <a:gd name="connsiteX82" fmla="*/ 702107 w 1378084"/>
              <a:gd name="connsiteY82" fmla="*/ 86768 h 1741066"/>
              <a:gd name="connsiteX83" fmla="*/ 681821 w 1378084"/>
              <a:gd name="connsiteY83" fmla="*/ 68838 h 1741066"/>
              <a:gd name="connsiteX84" fmla="*/ 660105 w 1378084"/>
              <a:gd name="connsiteY84" fmla="*/ 43134 h 1741066"/>
              <a:gd name="connsiteX85" fmla="*/ 644532 w 1378084"/>
              <a:gd name="connsiteY85" fmla="*/ 25204 h 1741066"/>
              <a:gd name="connsiteX86" fmla="*/ 615281 w 1378084"/>
              <a:gd name="connsiteY86" fmla="*/ 15050 h 1741066"/>
              <a:gd name="connsiteX87" fmla="*/ 585566 w 1378084"/>
              <a:gd name="connsiteY87" fmla="*/ 12672 h 1741066"/>
              <a:gd name="connsiteX88" fmla="*/ 551602 w 1378084"/>
              <a:gd name="connsiteY88" fmla="*/ 12886 h 1741066"/>
              <a:gd name="connsiteX89" fmla="*/ 519336 w 1378084"/>
              <a:gd name="connsiteY89" fmla="*/ 0 h 1741066"/>
              <a:gd name="connsiteX90" fmla="*/ 441919 w 1378084"/>
              <a:gd name="connsiteY90" fmla="*/ 28742 h 1741066"/>
              <a:gd name="connsiteX91" fmla="*/ 402619 w 1378084"/>
              <a:gd name="connsiteY91" fmla="*/ 45003 h 1741066"/>
              <a:gd name="connsiteX92" fmla="*/ 332186 w 1378084"/>
              <a:gd name="connsiteY92" fmla="*/ 96706 h 17410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</a:cxnLst>
            <a:rect l="l" t="t" r="r" b="b"/>
            <a:pathLst>
              <a:path w="1378084" h="1741066">
                <a:moveTo>
                  <a:pt x="332186" y="96706"/>
                </a:moveTo>
                <a:cubicBezTo>
                  <a:pt x="314929" y="113449"/>
                  <a:pt x="359605" y="86995"/>
                  <a:pt x="295735" y="138090"/>
                </a:cubicBezTo>
                <a:cubicBezTo>
                  <a:pt x="260474" y="166298"/>
                  <a:pt x="283940" y="146422"/>
                  <a:pt x="251995" y="184755"/>
                </a:cubicBezTo>
                <a:cubicBezTo>
                  <a:pt x="245097" y="193032"/>
                  <a:pt x="240796" y="194029"/>
                  <a:pt x="234065" y="202442"/>
                </a:cubicBezTo>
                <a:cubicBezTo>
                  <a:pt x="204617" y="239253"/>
                  <a:pt x="215748" y="206349"/>
                  <a:pt x="188158" y="254632"/>
                </a:cubicBezTo>
                <a:cubicBezTo>
                  <a:pt x="181528" y="266235"/>
                  <a:pt x="181883" y="271523"/>
                  <a:pt x="175253" y="283126"/>
                </a:cubicBezTo>
                <a:cubicBezTo>
                  <a:pt x="169908" y="292481"/>
                  <a:pt x="160468" y="289334"/>
                  <a:pt x="155650" y="298971"/>
                </a:cubicBezTo>
                <a:cubicBezTo>
                  <a:pt x="151424" y="307423"/>
                  <a:pt x="145886" y="315572"/>
                  <a:pt x="141660" y="324024"/>
                </a:cubicBezTo>
                <a:cubicBezTo>
                  <a:pt x="136842" y="333661"/>
                  <a:pt x="125200" y="337597"/>
                  <a:pt x="120382" y="347234"/>
                </a:cubicBezTo>
                <a:cubicBezTo>
                  <a:pt x="116156" y="355686"/>
                  <a:pt x="109307" y="367710"/>
                  <a:pt x="104718" y="375970"/>
                </a:cubicBezTo>
                <a:cubicBezTo>
                  <a:pt x="94253" y="394807"/>
                  <a:pt x="90860" y="415512"/>
                  <a:pt x="78907" y="433441"/>
                </a:cubicBezTo>
                <a:cubicBezTo>
                  <a:pt x="72931" y="442406"/>
                  <a:pt x="69409" y="448272"/>
                  <a:pt x="66002" y="458493"/>
                </a:cubicBezTo>
                <a:lnTo>
                  <a:pt x="48071" y="482820"/>
                </a:lnTo>
                <a:cubicBezTo>
                  <a:pt x="45083" y="506726"/>
                  <a:pt x="12372" y="499383"/>
                  <a:pt x="8965" y="523233"/>
                </a:cubicBezTo>
                <a:cubicBezTo>
                  <a:pt x="6394" y="541227"/>
                  <a:pt x="0" y="558845"/>
                  <a:pt x="0" y="577022"/>
                </a:cubicBezTo>
                <a:cubicBezTo>
                  <a:pt x="0" y="639846"/>
                  <a:pt x="839" y="702984"/>
                  <a:pt x="8965" y="765280"/>
                </a:cubicBezTo>
                <a:cubicBezTo>
                  <a:pt x="10058" y="773661"/>
                  <a:pt x="10871" y="782758"/>
                  <a:pt x="16847" y="788735"/>
                </a:cubicBezTo>
                <a:cubicBezTo>
                  <a:pt x="19835" y="800688"/>
                  <a:pt x="23160" y="816740"/>
                  <a:pt x="27486" y="828276"/>
                </a:cubicBezTo>
                <a:cubicBezTo>
                  <a:pt x="32178" y="840789"/>
                  <a:pt x="34876" y="858700"/>
                  <a:pt x="38716" y="871500"/>
                </a:cubicBezTo>
                <a:cubicBezTo>
                  <a:pt x="43939" y="888910"/>
                  <a:pt x="44948" y="900289"/>
                  <a:pt x="49357" y="917923"/>
                </a:cubicBezTo>
                <a:cubicBezTo>
                  <a:pt x="53941" y="936258"/>
                  <a:pt x="64178" y="964117"/>
                  <a:pt x="67285" y="982759"/>
                </a:cubicBezTo>
                <a:cubicBezTo>
                  <a:pt x="74331" y="1025032"/>
                  <a:pt x="82888" y="1027591"/>
                  <a:pt x="93588" y="1065040"/>
                </a:cubicBezTo>
                <a:cubicBezTo>
                  <a:pt x="96184" y="1074126"/>
                  <a:pt x="98827" y="1082709"/>
                  <a:pt x="100877" y="1091934"/>
                </a:cubicBezTo>
                <a:cubicBezTo>
                  <a:pt x="116980" y="1164400"/>
                  <a:pt x="89880" y="1131352"/>
                  <a:pt x="121074" y="1178141"/>
                </a:cubicBezTo>
                <a:cubicBezTo>
                  <a:pt x="127050" y="1196071"/>
                  <a:pt x="132744" y="1222802"/>
                  <a:pt x="137328" y="1241137"/>
                </a:cubicBezTo>
                <a:cubicBezTo>
                  <a:pt x="148585" y="1286163"/>
                  <a:pt x="145747" y="1254259"/>
                  <a:pt x="158607" y="1292842"/>
                </a:cubicBezTo>
                <a:cubicBezTo>
                  <a:pt x="170244" y="1374301"/>
                  <a:pt x="172613" y="1318979"/>
                  <a:pt x="197223" y="1392810"/>
                </a:cubicBezTo>
                <a:cubicBezTo>
                  <a:pt x="200211" y="1401775"/>
                  <a:pt x="192807" y="1416705"/>
                  <a:pt x="199489" y="1423387"/>
                </a:cubicBezTo>
                <a:lnTo>
                  <a:pt x="207373" y="1452365"/>
                </a:lnTo>
                <a:cubicBezTo>
                  <a:pt x="210361" y="1461330"/>
                  <a:pt x="209800" y="1465632"/>
                  <a:pt x="214662" y="1473735"/>
                </a:cubicBezTo>
                <a:cubicBezTo>
                  <a:pt x="219011" y="1480983"/>
                  <a:pt x="220613" y="1492430"/>
                  <a:pt x="225893" y="1499030"/>
                </a:cubicBezTo>
                <a:cubicBezTo>
                  <a:pt x="232624" y="1507443"/>
                  <a:pt x="236172" y="1520642"/>
                  <a:pt x="242148" y="1529607"/>
                </a:cubicBezTo>
                <a:cubicBezTo>
                  <a:pt x="245136" y="1541560"/>
                  <a:pt x="254095" y="1555372"/>
                  <a:pt x="261161" y="1565466"/>
                </a:cubicBezTo>
                <a:cubicBezTo>
                  <a:pt x="304659" y="1627606"/>
                  <a:pt x="288064" y="1628816"/>
                  <a:pt x="328446" y="1661121"/>
                </a:cubicBezTo>
                <a:cubicBezTo>
                  <a:pt x="335046" y="1666401"/>
                  <a:pt x="345825" y="1687591"/>
                  <a:pt x="353073" y="1691940"/>
                </a:cubicBezTo>
                <a:cubicBezTo>
                  <a:pt x="361176" y="1696802"/>
                  <a:pt x="379888" y="1705886"/>
                  <a:pt x="388340" y="1710112"/>
                </a:cubicBezTo>
                <a:cubicBezTo>
                  <a:pt x="450248" y="1741066"/>
                  <a:pt x="384838" y="1707299"/>
                  <a:pt x="459467" y="1725957"/>
                </a:cubicBezTo>
                <a:cubicBezTo>
                  <a:pt x="525484" y="1720455"/>
                  <a:pt x="562485" y="1666806"/>
                  <a:pt x="618565" y="1652786"/>
                </a:cubicBezTo>
                <a:cubicBezTo>
                  <a:pt x="627732" y="1650494"/>
                  <a:pt x="636494" y="1646810"/>
                  <a:pt x="645459" y="1643822"/>
                </a:cubicBezTo>
                <a:cubicBezTo>
                  <a:pt x="663388" y="1631869"/>
                  <a:pt x="684010" y="1623200"/>
                  <a:pt x="699247" y="1607963"/>
                </a:cubicBezTo>
                <a:cubicBezTo>
                  <a:pt x="711200" y="1596010"/>
                  <a:pt x="721041" y="1581481"/>
                  <a:pt x="735106" y="1572104"/>
                </a:cubicBezTo>
                <a:cubicBezTo>
                  <a:pt x="744071" y="1566128"/>
                  <a:pt x="753820" y="1561187"/>
                  <a:pt x="762000" y="1554175"/>
                </a:cubicBezTo>
                <a:cubicBezTo>
                  <a:pt x="774835" y="1543174"/>
                  <a:pt x="785906" y="1530269"/>
                  <a:pt x="797859" y="1518316"/>
                </a:cubicBezTo>
                <a:lnTo>
                  <a:pt x="833718" y="1482457"/>
                </a:lnTo>
                <a:cubicBezTo>
                  <a:pt x="839695" y="1476480"/>
                  <a:pt x="844614" y="1469215"/>
                  <a:pt x="851647" y="1464527"/>
                </a:cubicBezTo>
                <a:cubicBezTo>
                  <a:pt x="860612" y="1458551"/>
                  <a:pt x="870128" y="1453328"/>
                  <a:pt x="878541" y="1446598"/>
                </a:cubicBezTo>
                <a:cubicBezTo>
                  <a:pt x="885141" y="1441318"/>
                  <a:pt x="889438" y="1433357"/>
                  <a:pt x="896471" y="1428669"/>
                </a:cubicBezTo>
                <a:cubicBezTo>
                  <a:pt x="907590" y="1421256"/>
                  <a:pt x="921210" y="1418152"/>
                  <a:pt x="932329" y="1410739"/>
                </a:cubicBezTo>
                <a:cubicBezTo>
                  <a:pt x="939362" y="1406051"/>
                  <a:pt x="943226" y="1397498"/>
                  <a:pt x="950259" y="1392810"/>
                </a:cubicBezTo>
                <a:cubicBezTo>
                  <a:pt x="961378" y="1385397"/>
                  <a:pt x="975683" y="1383228"/>
                  <a:pt x="986118" y="1374880"/>
                </a:cubicBezTo>
                <a:cubicBezTo>
                  <a:pt x="1005918" y="1359040"/>
                  <a:pt x="1025841" y="1342190"/>
                  <a:pt x="1039906" y="1321092"/>
                </a:cubicBezTo>
                <a:cubicBezTo>
                  <a:pt x="1062523" y="1287165"/>
                  <a:pt x="1050216" y="1301816"/>
                  <a:pt x="1075765" y="1276269"/>
                </a:cubicBezTo>
                <a:cubicBezTo>
                  <a:pt x="1093215" y="1223914"/>
                  <a:pt x="1071075" y="1271993"/>
                  <a:pt x="1111623" y="1231445"/>
                </a:cubicBezTo>
                <a:cubicBezTo>
                  <a:pt x="1159001" y="1184067"/>
                  <a:pt x="1087170" y="1217862"/>
                  <a:pt x="1174376" y="1159727"/>
                </a:cubicBezTo>
                <a:cubicBezTo>
                  <a:pt x="1192306" y="1147774"/>
                  <a:pt x="1212928" y="1139107"/>
                  <a:pt x="1228165" y="1123869"/>
                </a:cubicBezTo>
                <a:cubicBezTo>
                  <a:pt x="1234141" y="1117892"/>
                  <a:pt x="1239494" y="1111219"/>
                  <a:pt x="1246094" y="1105939"/>
                </a:cubicBezTo>
                <a:cubicBezTo>
                  <a:pt x="1254507" y="1099208"/>
                  <a:pt x="1264575" y="1094741"/>
                  <a:pt x="1272988" y="1088010"/>
                </a:cubicBezTo>
                <a:cubicBezTo>
                  <a:pt x="1302118" y="1064706"/>
                  <a:pt x="1281665" y="1074251"/>
                  <a:pt x="1308847" y="1043186"/>
                </a:cubicBezTo>
                <a:cubicBezTo>
                  <a:pt x="1322761" y="1027284"/>
                  <a:pt x="1353671" y="998363"/>
                  <a:pt x="1353671" y="998363"/>
                </a:cubicBezTo>
                <a:cubicBezTo>
                  <a:pt x="1356659" y="986410"/>
                  <a:pt x="1359250" y="974351"/>
                  <a:pt x="1362635" y="962504"/>
                </a:cubicBezTo>
                <a:cubicBezTo>
                  <a:pt x="1365231" y="953418"/>
                  <a:pt x="1369114" y="944727"/>
                  <a:pt x="1371600" y="935610"/>
                </a:cubicBezTo>
                <a:cubicBezTo>
                  <a:pt x="1378084" y="911837"/>
                  <a:pt x="1342388" y="866484"/>
                  <a:pt x="1342388" y="866484"/>
                </a:cubicBezTo>
                <a:cubicBezTo>
                  <a:pt x="1336888" y="800475"/>
                  <a:pt x="1307837" y="816813"/>
                  <a:pt x="1293818" y="760737"/>
                </a:cubicBezTo>
                <a:cubicBezTo>
                  <a:pt x="1282688" y="716218"/>
                  <a:pt x="1274379" y="754475"/>
                  <a:pt x="1255139" y="703167"/>
                </a:cubicBezTo>
                <a:cubicBezTo>
                  <a:pt x="1230330" y="637009"/>
                  <a:pt x="1238650" y="687140"/>
                  <a:pt x="1202317" y="632639"/>
                </a:cubicBezTo>
                <a:cubicBezTo>
                  <a:pt x="1199329" y="620686"/>
                  <a:pt x="1198862" y="615575"/>
                  <a:pt x="1193352" y="604555"/>
                </a:cubicBezTo>
                <a:cubicBezTo>
                  <a:pt x="1183715" y="585282"/>
                  <a:pt x="1178874" y="599798"/>
                  <a:pt x="1166921" y="581869"/>
                </a:cubicBezTo>
                <a:cubicBezTo>
                  <a:pt x="1160945" y="572904"/>
                  <a:pt x="1147184" y="552226"/>
                  <a:pt x="1139565" y="544608"/>
                </a:cubicBezTo>
                <a:cubicBezTo>
                  <a:pt x="1133588" y="538632"/>
                  <a:pt x="1138491" y="536033"/>
                  <a:pt x="1133420" y="529271"/>
                </a:cubicBezTo>
                <a:cubicBezTo>
                  <a:pt x="1120491" y="512032"/>
                  <a:pt x="1124585" y="519229"/>
                  <a:pt x="1109347" y="503992"/>
                </a:cubicBezTo>
                <a:cubicBezTo>
                  <a:pt x="1066055" y="460702"/>
                  <a:pt x="1121082" y="523488"/>
                  <a:pt x="1075846" y="466944"/>
                </a:cubicBezTo>
                <a:cubicBezTo>
                  <a:pt x="1058913" y="445778"/>
                  <a:pt x="1058379" y="435950"/>
                  <a:pt x="1036198" y="416937"/>
                </a:cubicBezTo>
                <a:cubicBezTo>
                  <a:pt x="1026572" y="408686"/>
                  <a:pt x="1009616" y="382608"/>
                  <a:pt x="999876" y="374492"/>
                </a:cubicBezTo>
                <a:cubicBezTo>
                  <a:pt x="991599" y="367595"/>
                  <a:pt x="990823" y="360701"/>
                  <a:pt x="982410" y="353970"/>
                </a:cubicBezTo>
                <a:cubicBezTo>
                  <a:pt x="975810" y="348690"/>
                  <a:pt x="971243" y="338520"/>
                  <a:pt x="964481" y="333449"/>
                </a:cubicBezTo>
                <a:cubicBezTo>
                  <a:pt x="947242" y="320520"/>
                  <a:pt x="942074" y="297560"/>
                  <a:pt x="924835" y="284631"/>
                </a:cubicBezTo>
                <a:cubicBezTo>
                  <a:pt x="912882" y="275666"/>
                  <a:pt x="907526" y="259527"/>
                  <a:pt x="896048" y="249962"/>
                </a:cubicBezTo>
                <a:cubicBezTo>
                  <a:pt x="889555" y="244551"/>
                  <a:pt x="878295" y="236381"/>
                  <a:pt x="871047" y="232032"/>
                </a:cubicBezTo>
                <a:cubicBezTo>
                  <a:pt x="862944" y="227170"/>
                  <a:pt x="857126" y="214696"/>
                  <a:pt x="848866" y="210107"/>
                </a:cubicBezTo>
                <a:cubicBezTo>
                  <a:pt x="830029" y="199642"/>
                  <a:pt x="817385" y="186895"/>
                  <a:pt x="802149" y="171658"/>
                </a:cubicBezTo>
                <a:cubicBezTo>
                  <a:pt x="796173" y="165681"/>
                  <a:pt x="784709" y="154916"/>
                  <a:pt x="777149" y="151136"/>
                </a:cubicBezTo>
                <a:cubicBezTo>
                  <a:pt x="766129" y="145626"/>
                  <a:pt x="774458" y="134792"/>
                  <a:pt x="762505" y="131804"/>
                </a:cubicBezTo>
                <a:cubicBezTo>
                  <a:pt x="740041" y="108016"/>
                  <a:pt x="751885" y="131696"/>
                  <a:pt x="702107" y="86768"/>
                </a:cubicBezTo>
                <a:cubicBezTo>
                  <a:pt x="694547" y="82988"/>
                  <a:pt x="688854" y="73526"/>
                  <a:pt x="681821" y="68838"/>
                </a:cubicBezTo>
                <a:cubicBezTo>
                  <a:pt x="670702" y="61425"/>
                  <a:pt x="671224" y="50547"/>
                  <a:pt x="660105" y="43134"/>
                </a:cubicBezTo>
                <a:cubicBezTo>
                  <a:pt x="653072" y="38445"/>
                  <a:pt x="651132" y="30484"/>
                  <a:pt x="644532" y="25204"/>
                </a:cubicBezTo>
                <a:cubicBezTo>
                  <a:pt x="636119" y="18473"/>
                  <a:pt x="623694" y="21781"/>
                  <a:pt x="615281" y="15050"/>
                </a:cubicBezTo>
                <a:cubicBezTo>
                  <a:pt x="608681" y="9770"/>
                  <a:pt x="592166" y="17952"/>
                  <a:pt x="585566" y="12672"/>
                </a:cubicBezTo>
                <a:cubicBezTo>
                  <a:pt x="577153" y="5941"/>
                  <a:pt x="561448" y="17262"/>
                  <a:pt x="551602" y="12886"/>
                </a:cubicBezTo>
                <a:cubicBezTo>
                  <a:pt x="534331" y="5210"/>
                  <a:pt x="519336" y="0"/>
                  <a:pt x="519336" y="0"/>
                </a:cubicBezTo>
                <a:cubicBezTo>
                  <a:pt x="470932" y="26925"/>
                  <a:pt x="493516" y="7022"/>
                  <a:pt x="441919" y="28742"/>
                </a:cubicBezTo>
                <a:cubicBezTo>
                  <a:pt x="432508" y="29598"/>
                  <a:pt x="410179" y="39333"/>
                  <a:pt x="402619" y="45003"/>
                </a:cubicBezTo>
                <a:cubicBezTo>
                  <a:pt x="303518" y="119328"/>
                  <a:pt x="354466" y="94695"/>
                  <a:pt x="332186" y="96706"/>
                </a:cubicBezTo>
                <a:close/>
              </a:path>
            </a:pathLst>
          </a:custGeom>
          <a:solidFill>
            <a:schemeClr val="accent5">
              <a:lumMod val="75000"/>
              <a:alpha val="52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Freeform 9"/>
          <p:cNvSpPr/>
          <p:nvPr/>
        </p:nvSpPr>
        <p:spPr>
          <a:xfrm>
            <a:off x="2971800" y="1538937"/>
            <a:ext cx="1404982" cy="2452038"/>
          </a:xfrm>
          <a:custGeom>
            <a:avLst/>
            <a:gdLst>
              <a:gd name="connsiteX0" fmla="*/ 0 w 1337249"/>
              <a:gd name="connsiteY0" fmla="*/ 2084796 h 2440396"/>
              <a:gd name="connsiteX1" fmla="*/ 25400 w 1337249"/>
              <a:gd name="connsiteY1" fmla="*/ 1974730 h 2440396"/>
              <a:gd name="connsiteX2" fmla="*/ 33867 w 1337249"/>
              <a:gd name="connsiteY2" fmla="*/ 1949330 h 2440396"/>
              <a:gd name="connsiteX3" fmla="*/ 50800 w 1337249"/>
              <a:gd name="connsiteY3" fmla="*/ 1932396 h 2440396"/>
              <a:gd name="connsiteX4" fmla="*/ 84667 w 1337249"/>
              <a:gd name="connsiteY4" fmla="*/ 1890063 h 2440396"/>
              <a:gd name="connsiteX5" fmla="*/ 93134 w 1337249"/>
              <a:gd name="connsiteY5" fmla="*/ 1856196 h 2440396"/>
              <a:gd name="connsiteX6" fmla="*/ 127000 w 1337249"/>
              <a:gd name="connsiteY6" fmla="*/ 1805396 h 2440396"/>
              <a:gd name="connsiteX7" fmla="*/ 143934 w 1337249"/>
              <a:gd name="connsiteY7" fmla="*/ 1779996 h 2440396"/>
              <a:gd name="connsiteX8" fmla="*/ 152400 w 1337249"/>
              <a:gd name="connsiteY8" fmla="*/ 1754596 h 2440396"/>
              <a:gd name="connsiteX9" fmla="*/ 169334 w 1337249"/>
              <a:gd name="connsiteY9" fmla="*/ 1737663 h 2440396"/>
              <a:gd name="connsiteX10" fmla="*/ 186267 w 1337249"/>
              <a:gd name="connsiteY10" fmla="*/ 1686863 h 2440396"/>
              <a:gd name="connsiteX11" fmla="*/ 194734 w 1337249"/>
              <a:gd name="connsiteY11" fmla="*/ 1661463 h 2440396"/>
              <a:gd name="connsiteX12" fmla="*/ 228600 w 1337249"/>
              <a:gd name="connsiteY12" fmla="*/ 1585263 h 2440396"/>
              <a:gd name="connsiteX13" fmla="*/ 237067 w 1337249"/>
              <a:gd name="connsiteY13" fmla="*/ 1534463 h 2440396"/>
              <a:gd name="connsiteX14" fmla="*/ 254000 w 1337249"/>
              <a:gd name="connsiteY14" fmla="*/ 1475196 h 2440396"/>
              <a:gd name="connsiteX15" fmla="*/ 262467 w 1337249"/>
              <a:gd name="connsiteY15" fmla="*/ 1407463 h 2440396"/>
              <a:gd name="connsiteX16" fmla="*/ 279400 w 1337249"/>
              <a:gd name="connsiteY16" fmla="*/ 1348196 h 2440396"/>
              <a:gd name="connsiteX17" fmla="*/ 296334 w 1337249"/>
              <a:gd name="connsiteY17" fmla="*/ 1280463 h 2440396"/>
              <a:gd name="connsiteX18" fmla="*/ 304800 w 1337249"/>
              <a:gd name="connsiteY18" fmla="*/ 1255063 h 2440396"/>
              <a:gd name="connsiteX19" fmla="*/ 313267 w 1337249"/>
              <a:gd name="connsiteY19" fmla="*/ 1221196 h 2440396"/>
              <a:gd name="connsiteX20" fmla="*/ 330200 w 1337249"/>
              <a:gd name="connsiteY20" fmla="*/ 1187330 h 2440396"/>
              <a:gd name="connsiteX21" fmla="*/ 347134 w 1337249"/>
              <a:gd name="connsiteY21" fmla="*/ 1111130 h 2440396"/>
              <a:gd name="connsiteX22" fmla="*/ 355600 w 1337249"/>
              <a:gd name="connsiteY22" fmla="*/ 1077263 h 2440396"/>
              <a:gd name="connsiteX23" fmla="*/ 372534 w 1337249"/>
              <a:gd name="connsiteY23" fmla="*/ 1043396 h 2440396"/>
              <a:gd name="connsiteX24" fmla="*/ 381000 w 1337249"/>
              <a:gd name="connsiteY24" fmla="*/ 1017996 h 2440396"/>
              <a:gd name="connsiteX25" fmla="*/ 389467 w 1337249"/>
              <a:gd name="connsiteY25" fmla="*/ 958730 h 2440396"/>
              <a:gd name="connsiteX26" fmla="*/ 397934 w 1337249"/>
              <a:gd name="connsiteY26" fmla="*/ 933330 h 2440396"/>
              <a:gd name="connsiteX27" fmla="*/ 389467 w 1337249"/>
              <a:gd name="connsiteY27" fmla="*/ 653930 h 2440396"/>
              <a:gd name="connsiteX28" fmla="*/ 372534 w 1337249"/>
              <a:gd name="connsiteY28" fmla="*/ 586196 h 2440396"/>
              <a:gd name="connsiteX29" fmla="*/ 338667 w 1337249"/>
              <a:gd name="connsiteY29" fmla="*/ 484596 h 2440396"/>
              <a:gd name="connsiteX30" fmla="*/ 330200 w 1337249"/>
              <a:gd name="connsiteY30" fmla="*/ 459196 h 2440396"/>
              <a:gd name="connsiteX31" fmla="*/ 304800 w 1337249"/>
              <a:gd name="connsiteY31" fmla="*/ 408396 h 2440396"/>
              <a:gd name="connsiteX32" fmla="*/ 287867 w 1337249"/>
              <a:gd name="connsiteY32" fmla="*/ 382996 h 2440396"/>
              <a:gd name="connsiteX33" fmla="*/ 279400 w 1337249"/>
              <a:gd name="connsiteY33" fmla="*/ 357596 h 2440396"/>
              <a:gd name="connsiteX34" fmla="*/ 262467 w 1337249"/>
              <a:gd name="connsiteY34" fmla="*/ 332196 h 2440396"/>
              <a:gd name="connsiteX35" fmla="*/ 237067 w 1337249"/>
              <a:gd name="connsiteY35" fmla="*/ 281396 h 2440396"/>
              <a:gd name="connsiteX36" fmla="*/ 211667 w 1337249"/>
              <a:gd name="connsiteY36" fmla="*/ 222130 h 2440396"/>
              <a:gd name="connsiteX37" fmla="*/ 203200 w 1337249"/>
              <a:gd name="connsiteY37" fmla="*/ 196730 h 2440396"/>
              <a:gd name="connsiteX38" fmla="*/ 186267 w 1337249"/>
              <a:gd name="connsiteY38" fmla="*/ 179796 h 2440396"/>
              <a:gd name="connsiteX39" fmla="*/ 152400 w 1337249"/>
              <a:gd name="connsiteY39" fmla="*/ 128996 h 2440396"/>
              <a:gd name="connsiteX40" fmla="*/ 101600 w 1337249"/>
              <a:gd name="connsiteY40" fmla="*/ 95130 h 2440396"/>
              <a:gd name="connsiteX41" fmla="*/ 93134 w 1337249"/>
              <a:gd name="connsiteY41" fmla="*/ 69730 h 2440396"/>
              <a:gd name="connsiteX42" fmla="*/ 152400 w 1337249"/>
              <a:gd name="connsiteY42" fmla="*/ 44330 h 2440396"/>
              <a:gd name="connsiteX43" fmla="*/ 186267 w 1337249"/>
              <a:gd name="connsiteY43" fmla="*/ 61263 h 2440396"/>
              <a:gd name="connsiteX44" fmla="*/ 220134 w 1337249"/>
              <a:gd name="connsiteY44" fmla="*/ 18930 h 2440396"/>
              <a:gd name="connsiteX45" fmla="*/ 245534 w 1337249"/>
              <a:gd name="connsiteY45" fmla="*/ 10463 h 2440396"/>
              <a:gd name="connsiteX46" fmla="*/ 254000 w 1337249"/>
              <a:gd name="connsiteY46" fmla="*/ 35863 h 2440396"/>
              <a:gd name="connsiteX47" fmla="*/ 270934 w 1337249"/>
              <a:gd name="connsiteY47" fmla="*/ 18930 h 2440396"/>
              <a:gd name="connsiteX48" fmla="*/ 296334 w 1337249"/>
              <a:gd name="connsiteY48" fmla="*/ 1996 h 2440396"/>
              <a:gd name="connsiteX49" fmla="*/ 304800 w 1337249"/>
              <a:gd name="connsiteY49" fmla="*/ 35863 h 2440396"/>
              <a:gd name="connsiteX50" fmla="*/ 347134 w 1337249"/>
              <a:gd name="connsiteY50" fmla="*/ 1996 h 2440396"/>
              <a:gd name="connsiteX51" fmla="*/ 381000 w 1337249"/>
              <a:gd name="connsiteY51" fmla="*/ 1996 h 2440396"/>
              <a:gd name="connsiteX52" fmla="*/ 406400 w 1337249"/>
              <a:gd name="connsiteY52" fmla="*/ 18930 h 2440396"/>
              <a:gd name="connsiteX53" fmla="*/ 414867 w 1337249"/>
              <a:gd name="connsiteY53" fmla="*/ 44330 h 2440396"/>
              <a:gd name="connsiteX54" fmla="*/ 448734 w 1337249"/>
              <a:gd name="connsiteY54" fmla="*/ 95130 h 2440396"/>
              <a:gd name="connsiteX55" fmla="*/ 465667 w 1337249"/>
              <a:gd name="connsiteY55" fmla="*/ 120530 h 2440396"/>
              <a:gd name="connsiteX56" fmla="*/ 499534 w 1337249"/>
              <a:gd name="connsiteY56" fmla="*/ 171330 h 2440396"/>
              <a:gd name="connsiteX57" fmla="*/ 524934 w 1337249"/>
              <a:gd name="connsiteY57" fmla="*/ 213663 h 2440396"/>
              <a:gd name="connsiteX58" fmla="*/ 533400 w 1337249"/>
              <a:gd name="connsiteY58" fmla="*/ 239063 h 2440396"/>
              <a:gd name="connsiteX59" fmla="*/ 567267 w 1337249"/>
              <a:gd name="connsiteY59" fmla="*/ 281396 h 2440396"/>
              <a:gd name="connsiteX60" fmla="*/ 601134 w 1337249"/>
              <a:gd name="connsiteY60" fmla="*/ 357596 h 2440396"/>
              <a:gd name="connsiteX61" fmla="*/ 618067 w 1337249"/>
              <a:gd name="connsiteY61" fmla="*/ 408396 h 2440396"/>
              <a:gd name="connsiteX62" fmla="*/ 626534 w 1337249"/>
              <a:gd name="connsiteY62" fmla="*/ 433796 h 2440396"/>
              <a:gd name="connsiteX63" fmla="*/ 643467 w 1337249"/>
              <a:gd name="connsiteY63" fmla="*/ 459196 h 2440396"/>
              <a:gd name="connsiteX64" fmla="*/ 651934 w 1337249"/>
              <a:gd name="connsiteY64" fmla="*/ 518463 h 2440396"/>
              <a:gd name="connsiteX65" fmla="*/ 668867 w 1337249"/>
              <a:gd name="connsiteY65" fmla="*/ 577730 h 2440396"/>
              <a:gd name="connsiteX66" fmla="*/ 660400 w 1337249"/>
              <a:gd name="connsiteY66" fmla="*/ 857130 h 2440396"/>
              <a:gd name="connsiteX67" fmla="*/ 677334 w 1337249"/>
              <a:gd name="connsiteY67" fmla="*/ 840196 h 2440396"/>
              <a:gd name="connsiteX68" fmla="*/ 702734 w 1337249"/>
              <a:gd name="connsiteY68" fmla="*/ 806330 h 2440396"/>
              <a:gd name="connsiteX69" fmla="*/ 736600 w 1337249"/>
              <a:gd name="connsiteY69" fmla="*/ 755530 h 2440396"/>
              <a:gd name="connsiteX70" fmla="*/ 753534 w 1337249"/>
              <a:gd name="connsiteY70" fmla="*/ 721663 h 2440396"/>
              <a:gd name="connsiteX71" fmla="*/ 762000 w 1337249"/>
              <a:gd name="connsiteY71" fmla="*/ 696263 h 2440396"/>
              <a:gd name="connsiteX72" fmla="*/ 778934 w 1337249"/>
              <a:gd name="connsiteY72" fmla="*/ 670863 h 2440396"/>
              <a:gd name="connsiteX73" fmla="*/ 795867 w 1337249"/>
              <a:gd name="connsiteY73" fmla="*/ 620063 h 2440396"/>
              <a:gd name="connsiteX74" fmla="*/ 804334 w 1337249"/>
              <a:gd name="connsiteY74" fmla="*/ 594663 h 2440396"/>
              <a:gd name="connsiteX75" fmla="*/ 812800 w 1337249"/>
              <a:gd name="connsiteY75" fmla="*/ 560796 h 2440396"/>
              <a:gd name="connsiteX76" fmla="*/ 829734 w 1337249"/>
              <a:gd name="connsiteY76" fmla="*/ 543863 h 2440396"/>
              <a:gd name="connsiteX77" fmla="*/ 855134 w 1337249"/>
              <a:gd name="connsiteY77" fmla="*/ 484596 h 2440396"/>
              <a:gd name="connsiteX78" fmla="*/ 863600 w 1337249"/>
              <a:gd name="connsiteY78" fmla="*/ 459196 h 2440396"/>
              <a:gd name="connsiteX79" fmla="*/ 914400 w 1337249"/>
              <a:gd name="connsiteY79" fmla="*/ 366063 h 2440396"/>
              <a:gd name="connsiteX80" fmla="*/ 956734 w 1337249"/>
              <a:gd name="connsiteY80" fmla="*/ 323730 h 2440396"/>
              <a:gd name="connsiteX81" fmla="*/ 973667 w 1337249"/>
              <a:gd name="connsiteY81" fmla="*/ 298330 h 2440396"/>
              <a:gd name="connsiteX82" fmla="*/ 990600 w 1337249"/>
              <a:gd name="connsiteY82" fmla="*/ 281396 h 2440396"/>
              <a:gd name="connsiteX83" fmla="*/ 1024467 w 1337249"/>
              <a:gd name="connsiteY83" fmla="*/ 230596 h 2440396"/>
              <a:gd name="connsiteX84" fmla="*/ 1041400 w 1337249"/>
              <a:gd name="connsiteY84" fmla="*/ 205196 h 2440396"/>
              <a:gd name="connsiteX85" fmla="*/ 1083734 w 1337249"/>
              <a:gd name="connsiteY85" fmla="*/ 162863 h 2440396"/>
              <a:gd name="connsiteX86" fmla="*/ 1109134 w 1337249"/>
              <a:gd name="connsiteY86" fmla="*/ 137463 h 2440396"/>
              <a:gd name="connsiteX87" fmla="*/ 1159934 w 1337249"/>
              <a:gd name="connsiteY87" fmla="*/ 95130 h 2440396"/>
              <a:gd name="connsiteX88" fmla="*/ 1185334 w 1337249"/>
              <a:gd name="connsiteY88" fmla="*/ 86663 h 2440396"/>
              <a:gd name="connsiteX89" fmla="*/ 1210734 w 1337249"/>
              <a:gd name="connsiteY89" fmla="*/ 69730 h 2440396"/>
              <a:gd name="connsiteX90" fmla="*/ 1261534 w 1337249"/>
              <a:gd name="connsiteY90" fmla="*/ 52796 h 2440396"/>
              <a:gd name="connsiteX91" fmla="*/ 1253067 w 1337249"/>
              <a:gd name="connsiteY91" fmla="*/ 78196 h 2440396"/>
              <a:gd name="connsiteX92" fmla="*/ 1295400 w 1337249"/>
              <a:gd name="connsiteY92" fmla="*/ 95130 h 2440396"/>
              <a:gd name="connsiteX93" fmla="*/ 1329267 w 1337249"/>
              <a:gd name="connsiteY93" fmla="*/ 120530 h 2440396"/>
              <a:gd name="connsiteX94" fmla="*/ 1320800 w 1337249"/>
              <a:gd name="connsiteY94" fmla="*/ 145930 h 2440396"/>
              <a:gd name="connsiteX95" fmla="*/ 1329267 w 1337249"/>
              <a:gd name="connsiteY95" fmla="*/ 171330 h 2440396"/>
              <a:gd name="connsiteX96" fmla="*/ 1312334 w 1337249"/>
              <a:gd name="connsiteY96" fmla="*/ 196730 h 2440396"/>
              <a:gd name="connsiteX97" fmla="*/ 1295400 w 1337249"/>
              <a:gd name="connsiteY97" fmla="*/ 213663 h 2440396"/>
              <a:gd name="connsiteX98" fmla="*/ 1303867 w 1337249"/>
              <a:gd name="connsiteY98" fmla="*/ 239063 h 2440396"/>
              <a:gd name="connsiteX99" fmla="*/ 1286934 w 1337249"/>
              <a:gd name="connsiteY99" fmla="*/ 298330 h 2440396"/>
              <a:gd name="connsiteX100" fmla="*/ 1278467 w 1337249"/>
              <a:gd name="connsiteY100" fmla="*/ 332196 h 2440396"/>
              <a:gd name="connsiteX101" fmla="*/ 1253067 w 1337249"/>
              <a:gd name="connsiteY101" fmla="*/ 340663 h 2440396"/>
              <a:gd name="connsiteX102" fmla="*/ 1244600 w 1337249"/>
              <a:gd name="connsiteY102" fmla="*/ 366063 h 2440396"/>
              <a:gd name="connsiteX103" fmla="*/ 1193800 w 1337249"/>
              <a:gd name="connsiteY103" fmla="*/ 433796 h 2440396"/>
              <a:gd name="connsiteX104" fmla="*/ 1159934 w 1337249"/>
              <a:gd name="connsiteY104" fmla="*/ 493063 h 2440396"/>
              <a:gd name="connsiteX105" fmla="*/ 1143000 w 1337249"/>
              <a:gd name="connsiteY105" fmla="*/ 509996 h 2440396"/>
              <a:gd name="connsiteX106" fmla="*/ 1117600 w 1337249"/>
              <a:gd name="connsiteY106" fmla="*/ 560796 h 2440396"/>
              <a:gd name="connsiteX107" fmla="*/ 1075267 w 1337249"/>
              <a:gd name="connsiteY107" fmla="*/ 603130 h 2440396"/>
              <a:gd name="connsiteX108" fmla="*/ 1058334 w 1337249"/>
              <a:gd name="connsiteY108" fmla="*/ 628530 h 2440396"/>
              <a:gd name="connsiteX109" fmla="*/ 1041400 w 1337249"/>
              <a:gd name="connsiteY109" fmla="*/ 645463 h 2440396"/>
              <a:gd name="connsiteX110" fmla="*/ 1016000 w 1337249"/>
              <a:gd name="connsiteY110" fmla="*/ 679330 h 2440396"/>
              <a:gd name="connsiteX111" fmla="*/ 999067 w 1337249"/>
              <a:gd name="connsiteY111" fmla="*/ 704730 h 2440396"/>
              <a:gd name="connsiteX112" fmla="*/ 990600 w 1337249"/>
              <a:gd name="connsiteY112" fmla="*/ 730130 h 2440396"/>
              <a:gd name="connsiteX113" fmla="*/ 965200 w 1337249"/>
              <a:gd name="connsiteY113" fmla="*/ 747063 h 2440396"/>
              <a:gd name="connsiteX114" fmla="*/ 931334 w 1337249"/>
              <a:gd name="connsiteY114" fmla="*/ 797863 h 2440396"/>
              <a:gd name="connsiteX115" fmla="*/ 889000 w 1337249"/>
              <a:gd name="connsiteY115" fmla="*/ 840196 h 2440396"/>
              <a:gd name="connsiteX116" fmla="*/ 863600 w 1337249"/>
              <a:gd name="connsiteY116" fmla="*/ 882530 h 2440396"/>
              <a:gd name="connsiteX117" fmla="*/ 821267 w 1337249"/>
              <a:gd name="connsiteY117" fmla="*/ 941796 h 2440396"/>
              <a:gd name="connsiteX118" fmla="*/ 778934 w 1337249"/>
              <a:gd name="connsiteY118" fmla="*/ 984130 h 2440396"/>
              <a:gd name="connsiteX119" fmla="*/ 753534 w 1337249"/>
              <a:gd name="connsiteY119" fmla="*/ 992596 h 2440396"/>
              <a:gd name="connsiteX120" fmla="*/ 719667 w 1337249"/>
              <a:gd name="connsiteY120" fmla="*/ 1043396 h 2440396"/>
              <a:gd name="connsiteX121" fmla="*/ 702734 w 1337249"/>
              <a:gd name="connsiteY121" fmla="*/ 1068796 h 2440396"/>
              <a:gd name="connsiteX122" fmla="*/ 677334 w 1337249"/>
              <a:gd name="connsiteY122" fmla="*/ 1085730 h 2440396"/>
              <a:gd name="connsiteX123" fmla="*/ 651934 w 1337249"/>
              <a:gd name="connsiteY123" fmla="*/ 1136530 h 2440396"/>
              <a:gd name="connsiteX124" fmla="*/ 635000 w 1337249"/>
              <a:gd name="connsiteY124" fmla="*/ 1170396 h 2440396"/>
              <a:gd name="connsiteX125" fmla="*/ 626534 w 1337249"/>
              <a:gd name="connsiteY125" fmla="*/ 1195796 h 2440396"/>
              <a:gd name="connsiteX126" fmla="*/ 609600 w 1337249"/>
              <a:gd name="connsiteY126" fmla="*/ 1212730 h 2440396"/>
              <a:gd name="connsiteX127" fmla="*/ 584200 w 1337249"/>
              <a:gd name="connsiteY127" fmla="*/ 1263530 h 2440396"/>
              <a:gd name="connsiteX128" fmla="*/ 567267 w 1337249"/>
              <a:gd name="connsiteY128" fmla="*/ 1314330 h 2440396"/>
              <a:gd name="connsiteX129" fmla="*/ 558800 w 1337249"/>
              <a:gd name="connsiteY129" fmla="*/ 1339730 h 2440396"/>
              <a:gd name="connsiteX130" fmla="*/ 533400 w 1337249"/>
              <a:gd name="connsiteY130" fmla="*/ 1415930 h 2440396"/>
              <a:gd name="connsiteX131" fmla="*/ 524934 w 1337249"/>
              <a:gd name="connsiteY131" fmla="*/ 1441330 h 2440396"/>
              <a:gd name="connsiteX132" fmla="*/ 516467 w 1337249"/>
              <a:gd name="connsiteY132" fmla="*/ 1475196 h 2440396"/>
              <a:gd name="connsiteX133" fmla="*/ 508000 w 1337249"/>
              <a:gd name="connsiteY133" fmla="*/ 1551396 h 2440396"/>
              <a:gd name="connsiteX134" fmla="*/ 499534 w 1337249"/>
              <a:gd name="connsiteY134" fmla="*/ 1576796 h 2440396"/>
              <a:gd name="connsiteX135" fmla="*/ 491067 w 1337249"/>
              <a:gd name="connsiteY135" fmla="*/ 1627596 h 2440396"/>
              <a:gd name="connsiteX136" fmla="*/ 482600 w 1337249"/>
              <a:gd name="connsiteY136" fmla="*/ 1703796 h 2440396"/>
              <a:gd name="connsiteX137" fmla="*/ 474134 w 1337249"/>
              <a:gd name="connsiteY137" fmla="*/ 1737663 h 2440396"/>
              <a:gd name="connsiteX138" fmla="*/ 465667 w 1337249"/>
              <a:gd name="connsiteY138" fmla="*/ 1779996 h 2440396"/>
              <a:gd name="connsiteX139" fmla="*/ 457200 w 1337249"/>
              <a:gd name="connsiteY139" fmla="*/ 1847730 h 2440396"/>
              <a:gd name="connsiteX140" fmla="*/ 465667 w 1337249"/>
              <a:gd name="connsiteY140" fmla="*/ 2084796 h 2440396"/>
              <a:gd name="connsiteX141" fmla="*/ 474134 w 1337249"/>
              <a:gd name="connsiteY141" fmla="*/ 2110196 h 2440396"/>
              <a:gd name="connsiteX142" fmla="*/ 482600 w 1337249"/>
              <a:gd name="connsiteY142" fmla="*/ 2330330 h 2440396"/>
              <a:gd name="connsiteX143" fmla="*/ 491067 w 1337249"/>
              <a:gd name="connsiteY143" fmla="*/ 2355730 h 2440396"/>
              <a:gd name="connsiteX144" fmla="*/ 499534 w 1337249"/>
              <a:gd name="connsiteY144" fmla="*/ 2398063 h 2440396"/>
              <a:gd name="connsiteX145" fmla="*/ 491067 w 1337249"/>
              <a:gd name="connsiteY145" fmla="*/ 2440396 h 2440396"/>
              <a:gd name="connsiteX0" fmla="*/ 0 w 1404982"/>
              <a:gd name="connsiteY0" fmla="*/ 2271063 h 2440396"/>
              <a:gd name="connsiteX1" fmla="*/ 93133 w 1404982"/>
              <a:gd name="connsiteY1" fmla="*/ 1974730 h 2440396"/>
              <a:gd name="connsiteX2" fmla="*/ 101600 w 1404982"/>
              <a:gd name="connsiteY2" fmla="*/ 1949330 h 2440396"/>
              <a:gd name="connsiteX3" fmla="*/ 118533 w 1404982"/>
              <a:gd name="connsiteY3" fmla="*/ 1932396 h 2440396"/>
              <a:gd name="connsiteX4" fmla="*/ 152400 w 1404982"/>
              <a:gd name="connsiteY4" fmla="*/ 1890063 h 2440396"/>
              <a:gd name="connsiteX5" fmla="*/ 160867 w 1404982"/>
              <a:gd name="connsiteY5" fmla="*/ 1856196 h 2440396"/>
              <a:gd name="connsiteX6" fmla="*/ 194733 w 1404982"/>
              <a:gd name="connsiteY6" fmla="*/ 1805396 h 2440396"/>
              <a:gd name="connsiteX7" fmla="*/ 211667 w 1404982"/>
              <a:gd name="connsiteY7" fmla="*/ 1779996 h 2440396"/>
              <a:gd name="connsiteX8" fmla="*/ 220133 w 1404982"/>
              <a:gd name="connsiteY8" fmla="*/ 1754596 h 2440396"/>
              <a:gd name="connsiteX9" fmla="*/ 237067 w 1404982"/>
              <a:gd name="connsiteY9" fmla="*/ 1737663 h 2440396"/>
              <a:gd name="connsiteX10" fmla="*/ 254000 w 1404982"/>
              <a:gd name="connsiteY10" fmla="*/ 1686863 h 2440396"/>
              <a:gd name="connsiteX11" fmla="*/ 262467 w 1404982"/>
              <a:gd name="connsiteY11" fmla="*/ 1661463 h 2440396"/>
              <a:gd name="connsiteX12" fmla="*/ 296333 w 1404982"/>
              <a:gd name="connsiteY12" fmla="*/ 1585263 h 2440396"/>
              <a:gd name="connsiteX13" fmla="*/ 304800 w 1404982"/>
              <a:gd name="connsiteY13" fmla="*/ 1534463 h 2440396"/>
              <a:gd name="connsiteX14" fmla="*/ 321733 w 1404982"/>
              <a:gd name="connsiteY14" fmla="*/ 1475196 h 2440396"/>
              <a:gd name="connsiteX15" fmla="*/ 330200 w 1404982"/>
              <a:gd name="connsiteY15" fmla="*/ 1407463 h 2440396"/>
              <a:gd name="connsiteX16" fmla="*/ 347133 w 1404982"/>
              <a:gd name="connsiteY16" fmla="*/ 1348196 h 2440396"/>
              <a:gd name="connsiteX17" fmla="*/ 364067 w 1404982"/>
              <a:gd name="connsiteY17" fmla="*/ 1280463 h 2440396"/>
              <a:gd name="connsiteX18" fmla="*/ 372533 w 1404982"/>
              <a:gd name="connsiteY18" fmla="*/ 1255063 h 2440396"/>
              <a:gd name="connsiteX19" fmla="*/ 381000 w 1404982"/>
              <a:gd name="connsiteY19" fmla="*/ 1221196 h 2440396"/>
              <a:gd name="connsiteX20" fmla="*/ 397933 w 1404982"/>
              <a:gd name="connsiteY20" fmla="*/ 1187330 h 2440396"/>
              <a:gd name="connsiteX21" fmla="*/ 414867 w 1404982"/>
              <a:gd name="connsiteY21" fmla="*/ 1111130 h 2440396"/>
              <a:gd name="connsiteX22" fmla="*/ 423333 w 1404982"/>
              <a:gd name="connsiteY22" fmla="*/ 1077263 h 2440396"/>
              <a:gd name="connsiteX23" fmla="*/ 440267 w 1404982"/>
              <a:gd name="connsiteY23" fmla="*/ 1043396 h 2440396"/>
              <a:gd name="connsiteX24" fmla="*/ 448733 w 1404982"/>
              <a:gd name="connsiteY24" fmla="*/ 1017996 h 2440396"/>
              <a:gd name="connsiteX25" fmla="*/ 457200 w 1404982"/>
              <a:gd name="connsiteY25" fmla="*/ 958730 h 2440396"/>
              <a:gd name="connsiteX26" fmla="*/ 465667 w 1404982"/>
              <a:gd name="connsiteY26" fmla="*/ 933330 h 2440396"/>
              <a:gd name="connsiteX27" fmla="*/ 457200 w 1404982"/>
              <a:gd name="connsiteY27" fmla="*/ 653930 h 2440396"/>
              <a:gd name="connsiteX28" fmla="*/ 440267 w 1404982"/>
              <a:gd name="connsiteY28" fmla="*/ 586196 h 2440396"/>
              <a:gd name="connsiteX29" fmla="*/ 406400 w 1404982"/>
              <a:gd name="connsiteY29" fmla="*/ 484596 h 2440396"/>
              <a:gd name="connsiteX30" fmla="*/ 397933 w 1404982"/>
              <a:gd name="connsiteY30" fmla="*/ 459196 h 2440396"/>
              <a:gd name="connsiteX31" fmla="*/ 372533 w 1404982"/>
              <a:gd name="connsiteY31" fmla="*/ 408396 h 2440396"/>
              <a:gd name="connsiteX32" fmla="*/ 355600 w 1404982"/>
              <a:gd name="connsiteY32" fmla="*/ 382996 h 2440396"/>
              <a:gd name="connsiteX33" fmla="*/ 347133 w 1404982"/>
              <a:gd name="connsiteY33" fmla="*/ 357596 h 2440396"/>
              <a:gd name="connsiteX34" fmla="*/ 330200 w 1404982"/>
              <a:gd name="connsiteY34" fmla="*/ 332196 h 2440396"/>
              <a:gd name="connsiteX35" fmla="*/ 304800 w 1404982"/>
              <a:gd name="connsiteY35" fmla="*/ 281396 h 2440396"/>
              <a:gd name="connsiteX36" fmla="*/ 279400 w 1404982"/>
              <a:gd name="connsiteY36" fmla="*/ 222130 h 2440396"/>
              <a:gd name="connsiteX37" fmla="*/ 270933 w 1404982"/>
              <a:gd name="connsiteY37" fmla="*/ 196730 h 2440396"/>
              <a:gd name="connsiteX38" fmla="*/ 254000 w 1404982"/>
              <a:gd name="connsiteY38" fmla="*/ 179796 h 2440396"/>
              <a:gd name="connsiteX39" fmla="*/ 220133 w 1404982"/>
              <a:gd name="connsiteY39" fmla="*/ 128996 h 2440396"/>
              <a:gd name="connsiteX40" fmla="*/ 169333 w 1404982"/>
              <a:gd name="connsiteY40" fmla="*/ 95130 h 2440396"/>
              <a:gd name="connsiteX41" fmla="*/ 160867 w 1404982"/>
              <a:gd name="connsiteY41" fmla="*/ 69730 h 2440396"/>
              <a:gd name="connsiteX42" fmla="*/ 220133 w 1404982"/>
              <a:gd name="connsiteY42" fmla="*/ 44330 h 2440396"/>
              <a:gd name="connsiteX43" fmla="*/ 254000 w 1404982"/>
              <a:gd name="connsiteY43" fmla="*/ 61263 h 2440396"/>
              <a:gd name="connsiteX44" fmla="*/ 287867 w 1404982"/>
              <a:gd name="connsiteY44" fmla="*/ 18930 h 2440396"/>
              <a:gd name="connsiteX45" fmla="*/ 313267 w 1404982"/>
              <a:gd name="connsiteY45" fmla="*/ 10463 h 2440396"/>
              <a:gd name="connsiteX46" fmla="*/ 321733 w 1404982"/>
              <a:gd name="connsiteY46" fmla="*/ 35863 h 2440396"/>
              <a:gd name="connsiteX47" fmla="*/ 338667 w 1404982"/>
              <a:gd name="connsiteY47" fmla="*/ 18930 h 2440396"/>
              <a:gd name="connsiteX48" fmla="*/ 364067 w 1404982"/>
              <a:gd name="connsiteY48" fmla="*/ 1996 h 2440396"/>
              <a:gd name="connsiteX49" fmla="*/ 372533 w 1404982"/>
              <a:gd name="connsiteY49" fmla="*/ 35863 h 2440396"/>
              <a:gd name="connsiteX50" fmla="*/ 414867 w 1404982"/>
              <a:gd name="connsiteY50" fmla="*/ 1996 h 2440396"/>
              <a:gd name="connsiteX51" fmla="*/ 448733 w 1404982"/>
              <a:gd name="connsiteY51" fmla="*/ 1996 h 2440396"/>
              <a:gd name="connsiteX52" fmla="*/ 474133 w 1404982"/>
              <a:gd name="connsiteY52" fmla="*/ 18930 h 2440396"/>
              <a:gd name="connsiteX53" fmla="*/ 482600 w 1404982"/>
              <a:gd name="connsiteY53" fmla="*/ 44330 h 2440396"/>
              <a:gd name="connsiteX54" fmla="*/ 516467 w 1404982"/>
              <a:gd name="connsiteY54" fmla="*/ 95130 h 2440396"/>
              <a:gd name="connsiteX55" fmla="*/ 533400 w 1404982"/>
              <a:gd name="connsiteY55" fmla="*/ 120530 h 2440396"/>
              <a:gd name="connsiteX56" fmla="*/ 567267 w 1404982"/>
              <a:gd name="connsiteY56" fmla="*/ 171330 h 2440396"/>
              <a:gd name="connsiteX57" fmla="*/ 592667 w 1404982"/>
              <a:gd name="connsiteY57" fmla="*/ 213663 h 2440396"/>
              <a:gd name="connsiteX58" fmla="*/ 601133 w 1404982"/>
              <a:gd name="connsiteY58" fmla="*/ 239063 h 2440396"/>
              <a:gd name="connsiteX59" fmla="*/ 635000 w 1404982"/>
              <a:gd name="connsiteY59" fmla="*/ 281396 h 2440396"/>
              <a:gd name="connsiteX60" fmla="*/ 668867 w 1404982"/>
              <a:gd name="connsiteY60" fmla="*/ 357596 h 2440396"/>
              <a:gd name="connsiteX61" fmla="*/ 685800 w 1404982"/>
              <a:gd name="connsiteY61" fmla="*/ 408396 h 2440396"/>
              <a:gd name="connsiteX62" fmla="*/ 694267 w 1404982"/>
              <a:gd name="connsiteY62" fmla="*/ 433796 h 2440396"/>
              <a:gd name="connsiteX63" fmla="*/ 711200 w 1404982"/>
              <a:gd name="connsiteY63" fmla="*/ 459196 h 2440396"/>
              <a:gd name="connsiteX64" fmla="*/ 719667 w 1404982"/>
              <a:gd name="connsiteY64" fmla="*/ 518463 h 2440396"/>
              <a:gd name="connsiteX65" fmla="*/ 736600 w 1404982"/>
              <a:gd name="connsiteY65" fmla="*/ 577730 h 2440396"/>
              <a:gd name="connsiteX66" fmla="*/ 728133 w 1404982"/>
              <a:gd name="connsiteY66" fmla="*/ 857130 h 2440396"/>
              <a:gd name="connsiteX67" fmla="*/ 745067 w 1404982"/>
              <a:gd name="connsiteY67" fmla="*/ 840196 h 2440396"/>
              <a:gd name="connsiteX68" fmla="*/ 770467 w 1404982"/>
              <a:gd name="connsiteY68" fmla="*/ 806330 h 2440396"/>
              <a:gd name="connsiteX69" fmla="*/ 804333 w 1404982"/>
              <a:gd name="connsiteY69" fmla="*/ 755530 h 2440396"/>
              <a:gd name="connsiteX70" fmla="*/ 821267 w 1404982"/>
              <a:gd name="connsiteY70" fmla="*/ 721663 h 2440396"/>
              <a:gd name="connsiteX71" fmla="*/ 829733 w 1404982"/>
              <a:gd name="connsiteY71" fmla="*/ 696263 h 2440396"/>
              <a:gd name="connsiteX72" fmla="*/ 846667 w 1404982"/>
              <a:gd name="connsiteY72" fmla="*/ 670863 h 2440396"/>
              <a:gd name="connsiteX73" fmla="*/ 863600 w 1404982"/>
              <a:gd name="connsiteY73" fmla="*/ 620063 h 2440396"/>
              <a:gd name="connsiteX74" fmla="*/ 872067 w 1404982"/>
              <a:gd name="connsiteY74" fmla="*/ 594663 h 2440396"/>
              <a:gd name="connsiteX75" fmla="*/ 880533 w 1404982"/>
              <a:gd name="connsiteY75" fmla="*/ 560796 h 2440396"/>
              <a:gd name="connsiteX76" fmla="*/ 897467 w 1404982"/>
              <a:gd name="connsiteY76" fmla="*/ 543863 h 2440396"/>
              <a:gd name="connsiteX77" fmla="*/ 922867 w 1404982"/>
              <a:gd name="connsiteY77" fmla="*/ 484596 h 2440396"/>
              <a:gd name="connsiteX78" fmla="*/ 931333 w 1404982"/>
              <a:gd name="connsiteY78" fmla="*/ 459196 h 2440396"/>
              <a:gd name="connsiteX79" fmla="*/ 982133 w 1404982"/>
              <a:gd name="connsiteY79" fmla="*/ 366063 h 2440396"/>
              <a:gd name="connsiteX80" fmla="*/ 1024467 w 1404982"/>
              <a:gd name="connsiteY80" fmla="*/ 323730 h 2440396"/>
              <a:gd name="connsiteX81" fmla="*/ 1041400 w 1404982"/>
              <a:gd name="connsiteY81" fmla="*/ 298330 h 2440396"/>
              <a:gd name="connsiteX82" fmla="*/ 1058333 w 1404982"/>
              <a:gd name="connsiteY82" fmla="*/ 281396 h 2440396"/>
              <a:gd name="connsiteX83" fmla="*/ 1092200 w 1404982"/>
              <a:gd name="connsiteY83" fmla="*/ 230596 h 2440396"/>
              <a:gd name="connsiteX84" fmla="*/ 1109133 w 1404982"/>
              <a:gd name="connsiteY84" fmla="*/ 205196 h 2440396"/>
              <a:gd name="connsiteX85" fmla="*/ 1151467 w 1404982"/>
              <a:gd name="connsiteY85" fmla="*/ 162863 h 2440396"/>
              <a:gd name="connsiteX86" fmla="*/ 1176867 w 1404982"/>
              <a:gd name="connsiteY86" fmla="*/ 137463 h 2440396"/>
              <a:gd name="connsiteX87" fmla="*/ 1227667 w 1404982"/>
              <a:gd name="connsiteY87" fmla="*/ 95130 h 2440396"/>
              <a:gd name="connsiteX88" fmla="*/ 1253067 w 1404982"/>
              <a:gd name="connsiteY88" fmla="*/ 86663 h 2440396"/>
              <a:gd name="connsiteX89" fmla="*/ 1278467 w 1404982"/>
              <a:gd name="connsiteY89" fmla="*/ 69730 h 2440396"/>
              <a:gd name="connsiteX90" fmla="*/ 1329267 w 1404982"/>
              <a:gd name="connsiteY90" fmla="*/ 52796 h 2440396"/>
              <a:gd name="connsiteX91" fmla="*/ 1320800 w 1404982"/>
              <a:gd name="connsiteY91" fmla="*/ 78196 h 2440396"/>
              <a:gd name="connsiteX92" fmla="*/ 1363133 w 1404982"/>
              <a:gd name="connsiteY92" fmla="*/ 95130 h 2440396"/>
              <a:gd name="connsiteX93" fmla="*/ 1397000 w 1404982"/>
              <a:gd name="connsiteY93" fmla="*/ 120530 h 2440396"/>
              <a:gd name="connsiteX94" fmla="*/ 1388533 w 1404982"/>
              <a:gd name="connsiteY94" fmla="*/ 145930 h 2440396"/>
              <a:gd name="connsiteX95" fmla="*/ 1397000 w 1404982"/>
              <a:gd name="connsiteY95" fmla="*/ 171330 h 2440396"/>
              <a:gd name="connsiteX96" fmla="*/ 1380067 w 1404982"/>
              <a:gd name="connsiteY96" fmla="*/ 196730 h 2440396"/>
              <a:gd name="connsiteX97" fmla="*/ 1363133 w 1404982"/>
              <a:gd name="connsiteY97" fmla="*/ 213663 h 2440396"/>
              <a:gd name="connsiteX98" fmla="*/ 1371600 w 1404982"/>
              <a:gd name="connsiteY98" fmla="*/ 239063 h 2440396"/>
              <a:gd name="connsiteX99" fmla="*/ 1354667 w 1404982"/>
              <a:gd name="connsiteY99" fmla="*/ 298330 h 2440396"/>
              <a:gd name="connsiteX100" fmla="*/ 1346200 w 1404982"/>
              <a:gd name="connsiteY100" fmla="*/ 332196 h 2440396"/>
              <a:gd name="connsiteX101" fmla="*/ 1320800 w 1404982"/>
              <a:gd name="connsiteY101" fmla="*/ 340663 h 2440396"/>
              <a:gd name="connsiteX102" fmla="*/ 1312333 w 1404982"/>
              <a:gd name="connsiteY102" fmla="*/ 366063 h 2440396"/>
              <a:gd name="connsiteX103" fmla="*/ 1261533 w 1404982"/>
              <a:gd name="connsiteY103" fmla="*/ 433796 h 2440396"/>
              <a:gd name="connsiteX104" fmla="*/ 1227667 w 1404982"/>
              <a:gd name="connsiteY104" fmla="*/ 493063 h 2440396"/>
              <a:gd name="connsiteX105" fmla="*/ 1210733 w 1404982"/>
              <a:gd name="connsiteY105" fmla="*/ 509996 h 2440396"/>
              <a:gd name="connsiteX106" fmla="*/ 1185333 w 1404982"/>
              <a:gd name="connsiteY106" fmla="*/ 560796 h 2440396"/>
              <a:gd name="connsiteX107" fmla="*/ 1143000 w 1404982"/>
              <a:gd name="connsiteY107" fmla="*/ 603130 h 2440396"/>
              <a:gd name="connsiteX108" fmla="*/ 1126067 w 1404982"/>
              <a:gd name="connsiteY108" fmla="*/ 628530 h 2440396"/>
              <a:gd name="connsiteX109" fmla="*/ 1109133 w 1404982"/>
              <a:gd name="connsiteY109" fmla="*/ 645463 h 2440396"/>
              <a:gd name="connsiteX110" fmla="*/ 1083733 w 1404982"/>
              <a:gd name="connsiteY110" fmla="*/ 679330 h 2440396"/>
              <a:gd name="connsiteX111" fmla="*/ 1066800 w 1404982"/>
              <a:gd name="connsiteY111" fmla="*/ 704730 h 2440396"/>
              <a:gd name="connsiteX112" fmla="*/ 1058333 w 1404982"/>
              <a:gd name="connsiteY112" fmla="*/ 730130 h 2440396"/>
              <a:gd name="connsiteX113" fmla="*/ 1032933 w 1404982"/>
              <a:gd name="connsiteY113" fmla="*/ 747063 h 2440396"/>
              <a:gd name="connsiteX114" fmla="*/ 999067 w 1404982"/>
              <a:gd name="connsiteY114" fmla="*/ 797863 h 2440396"/>
              <a:gd name="connsiteX115" fmla="*/ 956733 w 1404982"/>
              <a:gd name="connsiteY115" fmla="*/ 840196 h 2440396"/>
              <a:gd name="connsiteX116" fmla="*/ 931333 w 1404982"/>
              <a:gd name="connsiteY116" fmla="*/ 882530 h 2440396"/>
              <a:gd name="connsiteX117" fmla="*/ 889000 w 1404982"/>
              <a:gd name="connsiteY117" fmla="*/ 941796 h 2440396"/>
              <a:gd name="connsiteX118" fmla="*/ 846667 w 1404982"/>
              <a:gd name="connsiteY118" fmla="*/ 984130 h 2440396"/>
              <a:gd name="connsiteX119" fmla="*/ 821267 w 1404982"/>
              <a:gd name="connsiteY119" fmla="*/ 992596 h 2440396"/>
              <a:gd name="connsiteX120" fmla="*/ 787400 w 1404982"/>
              <a:gd name="connsiteY120" fmla="*/ 1043396 h 2440396"/>
              <a:gd name="connsiteX121" fmla="*/ 770467 w 1404982"/>
              <a:gd name="connsiteY121" fmla="*/ 1068796 h 2440396"/>
              <a:gd name="connsiteX122" fmla="*/ 745067 w 1404982"/>
              <a:gd name="connsiteY122" fmla="*/ 1085730 h 2440396"/>
              <a:gd name="connsiteX123" fmla="*/ 719667 w 1404982"/>
              <a:gd name="connsiteY123" fmla="*/ 1136530 h 2440396"/>
              <a:gd name="connsiteX124" fmla="*/ 702733 w 1404982"/>
              <a:gd name="connsiteY124" fmla="*/ 1170396 h 2440396"/>
              <a:gd name="connsiteX125" fmla="*/ 694267 w 1404982"/>
              <a:gd name="connsiteY125" fmla="*/ 1195796 h 2440396"/>
              <a:gd name="connsiteX126" fmla="*/ 677333 w 1404982"/>
              <a:gd name="connsiteY126" fmla="*/ 1212730 h 2440396"/>
              <a:gd name="connsiteX127" fmla="*/ 651933 w 1404982"/>
              <a:gd name="connsiteY127" fmla="*/ 1263530 h 2440396"/>
              <a:gd name="connsiteX128" fmla="*/ 635000 w 1404982"/>
              <a:gd name="connsiteY128" fmla="*/ 1314330 h 2440396"/>
              <a:gd name="connsiteX129" fmla="*/ 626533 w 1404982"/>
              <a:gd name="connsiteY129" fmla="*/ 1339730 h 2440396"/>
              <a:gd name="connsiteX130" fmla="*/ 601133 w 1404982"/>
              <a:gd name="connsiteY130" fmla="*/ 1415930 h 2440396"/>
              <a:gd name="connsiteX131" fmla="*/ 592667 w 1404982"/>
              <a:gd name="connsiteY131" fmla="*/ 1441330 h 2440396"/>
              <a:gd name="connsiteX132" fmla="*/ 584200 w 1404982"/>
              <a:gd name="connsiteY132" fmla="*/ 1475196 h 2440396"/>
              <a:gd name="connsiteX133" fmla="*/ 575733 w 1404982"/>
              <a:gd name="connsiteY133" fmla="*/ 1551396 h 2440396"/>
              <a:gd name="connsiteX134" fmla="*/ 567267 w 1404982"/>
              <a:gd name="connsiteY134" fmla="*/ 1576796 h 2440396"/>
              <a:gd name="connsiteX135" fmla="*/ 558800 w 1404982"/>
              <a:gd name="connsiteY135" fmla="*/ 1627596 h 2440396"/>
              <a:gd name="connsiteX136" fmla="*/ 550333 w 1404982"/>
              <a:gd name="connsiteY136" fmla="*/ 1703796 h 2440396"/>
              <a:gd name="connsiteX137" fmla="*/ 541867 w 1404982"/>
              <a:gd name="connsiteY137" fmla="*/ 1737663 h 2440396"/>
              <a:gd name="connsiteX138" fmla="*/ 533400 w 1404982"/>
              <a:gd name="connsiteY138" fmla="*/ 1779996 h 2440396"/>
              <a:gd name="connsiteX139" fmla="*/ 524933 w 1404982"/>
              <a:gd name="connsiteY139" fmla="*/ 1847730 h 2440396"/>
              <a:gd name="connsiteX140" fmla="*/ 533400 w 1404982"/>
              <a:gd name="connsiteY140" fmla="*/ 2084796 h 2440396"/>
              <a:gd name="connsiteX141" fmla="*/ 541867 w 1404982"/>
              <a:gd name="connsiteY141" fmla="*/ 2110196 h 2440396"/>
              <a:gd name="connsiteX142" fmla="*/ 550333 w 1404982"/>
              <a:gd name="connsiteY142" fmla="*/ 2330330 h 2440396"/>
              <a:gd name="connsiteX143" fmla="*/ 558800 w 1404982"/>
              <a:gd name="connsiteY143" fmla="*/ 2355730 h 2440396"/>
              <a:gd name="connsiteX144" fmla="*/ 567267 w 1404982"/>
              <a:gd name="connsiteY144" fmla="*/ 2398063 h 2440396"/>
              <a:gd name="connsiteX145" fmla="*/ 558800 w 1404982"/>
              <a:gd name="connsiteY145" fmla="*/ 2440396 h 2440396"/>
              <a:gd name="connsiteX0" fmla="*/ 0 w 1404982"/>
              <a:gd name="connsiteY0" fmla="*/ 2271063 h 2440396"/>
              <a:gd name="connsiteX1" fmla="*/ 93133 w 1404982"/>
              <a:gd name="connsiteY1" fmla="*/ 1974730 h 2440396"/>
              <a:gd name="connsiteX2" fmla="*/ 101600 w 1404982"/>
              <a:gd name="connsiteY2" fmla="*/ 1949330 h 2440396"/>
              <a:gd name="connsiteX3" fmla="*/ 118533 w 1404982"/>
              <a:gd name="connsiteY3" fmla="*/ 1932396 h 2440396"/>
              <a:gd name="connsiteX4" fmla="*/ 152400 w 1404982"/>
              <a:gd name="connsiteY4" fmla="*/ 1890063 h 2440396"/>
              <a:gd name="connsiteX5" fmla="*/ 160867 w 1404982"/>
              <a:gd name="connsiteY5" fmla="*/ 1856196 h 2440396"/>
              <a:gd name="connsiteX6" fmla="*/ 194733 w 1404982"/>
              <a:gd name="connsiteY6" fmla="*/ 1805396 h 2440396"/>
              <a:gd name="connsiteX7" fmla="*/ 211667 w 1404982"/>
              <a:gd name="connsiteY7" fmla="*/ 1779996 h 2440396"/>
              <a:gd name="connsiteX8" fmla="*/ 152400 w 1404982"/>
              <a:gd name="connsiteY8" fmla="*/ 1737663 h 2440396"/>
              <a:gd name="connsiteX9" fmla="*/ 237067 w 1404982"/>
              <a:gd name="connsiteY9" fmla="*/ 1737663 h 2440396"/>
              <a:gd name="connsiteX10" fmla="*/ 254000 w 1404982"/>
              <a:gd name="connsiteY10" fmla="*/ 1686863 h 2440396"/>
              <a:gd name="connsiteX11" fmla="*/ 262467 w 1404982"/>
              <a:gd name="connsiteY11" fmla="*/ 1661463 h 2440396"/>
              <a:gd name="connsiteX12" fmla="*/ 296333 w 1404982"/>
              <a:gd name="connsiteY12" fmla="*/ 1585263 h 2440396"/>
              <a:gd name="connsiteX13" fmla="*/ 304800 w 1404982"/>
              <a:gd name="connsiteY13" fmla="*/ 1534463 h 2440396"/>
              <a:gd name="connsiteX14" fmla="*/ 321733 w 1404982"/>
              <a:gd name="connsiteY14" fmla="*/ 1475196 h 2440396"/>
              <a:gd name="connsiteX15" fmla="*/ 330200 w 1404982"/>
              <a:gd name="connsiteY15" fmla="*/ 1407463 h 2440396"/>
              <a:gd name="connsiteX16" fmla="*/ 347133 w 1404982"/>
              <a:gd name="connsiteY16" fmla="*/ 1348196 h 2440396"/>
              <a:gd name="connsiteX17" fmla="*/ 364067 w 1404982"/>
              <a:gd name="connsiteY17" fmla="*/ 1280463 h 2440396"/>
              <a:gd name="connsiteX18" fmla="*/ 372533 w 1404982"/>
              <a:gd name="connsiteY18" fmla="*/ 1255063 h 2440396"/>
              <a:gd name="connsiteX19" fmla="*/ 381000 w 1404982"/>
              <a:gd name="connsiteY19" fmla="*/ 1221196 h 2440396"/>
              <a:gd name="connsiteX20" fmla="*/ 397933 w 1404982"/>
              <a:gd name="connsiteY20" fmla="*/ 1187330 h 2440396"/>
              <a:gd name="connsiteX21" fmla="*/ 414867 w 1404982"/>
              <a:gd name="connsiteY21" fmla="*/ 1111130 h 2440396"/>
              <a:gd name="connsiteX22" fmla="*/ 423333 w 1404982"/>
              <a:gd name="connsiteY22" fmla="*/ 1077263 h 2440396"/>
              <a:gd name="connsiteX23" fmla="*/ 440267 w 1404982"/>
              <a:gd name="connsiteY23" fmla="*/ 1043396 h 2440396"/>
              <a:gd name="connsiteX24" fmla="*/ 448733 w 1404982"/>
              <a:gd name="connsiteY24" fmla="*/ 1017996 h 2440396"/>
              <a:gd name="connsiteX25" fmla="*/ 457200 w 1404982"/>
              <a:gd name="connsiteY25" fmla="*/ 958730 h 2440396"/>
              <a:gd name="connsiteX26" fmla="*/ 465667 w 1404982"/>
              <a:gd name="connsiteY26" fmla="*/ 933330 h 2440396"/>
              <a:gd name="connsiteX27" fmla="*/ 457200 w 1404982"/>
              <a:gd name="connsiteY27" fmla="*/ 653930 h 2440396"/>
              <a:gd name="connsiteX28" fmla="*/ 440267 w 1404982"/>
              <a:gd name="connsiteY28" fmla="*/ 586196 h 2440396"/>
              <a:gd name="connsiteX29" fmla="*/ 406400 w 1404982"/>
              <a:gd name="connsiteY29" fmla="*/ 484596 h 2440396"/>
              <a:gd name="connsiteX30" fmla="*/ 397933 w 1404982"/>
              <a:gd name="connsiteY30" fmla="*/ 459196 h 2440396"/>
              <a:gd name="connsiteX31" fmla="*/ 372533 w 1404982"/>
              <a:gd name="connsiteY31" fmla="*/ 408396 h 2440396"/>
              <a:gd name="connsiteX32" fmla="*/ 355600 w 1404982"/>
              <a:gd name="connsiteY32" fmla="*/ 382996 h 2440396"/>
              <a:gd name="connsiteX33" fmla="*/ 347133 w 1404982"/>
              <a:gd name="connsiteY33" fmla="*/ 357596 h 2440396"/>
              <a:gd name="connsiteX34" fmla="*/ 330200 w 1404982"/>
              <a:gd name="connsiteY34" fmla="*/ 332196 h 2440396"/>
              <a:gd name="connsiteX35" fmla="*/ 304800 w 1404982"/>
              <a:gd name="connsiteY35" fmla="*/ 281396 h 2440396"/>
              <a:gd name="connsiteX36" fmla="*/ 279400 w 1404982"/>
              <a:gd name="connsiteY36" fmla="*/ 222130 h 2440396"/>
              <a:gd name="connsiteX37" fmla="*/ 270933 w 1404982"/>
              <a:gd name="connsiteY37" fmla="*/ 196730 h 2440396"/>
              <a:gd name="connsiteX38" fmla="*/ 254000 w 1404982"/>
              <a:gd name="connsiteY38" fmla="*/ 179796 h 2440396"/>
              <a:gd name="connsiteX39" fmla="*/ 220133 w 1404982"/>
              <a:gd name="connsiteY39" fmla="*/ 128996 h 2440396"/>
              <a:gd name="connsiteX40" fmla="*/ 169333 w 1404982"/>
              <a:gd name="connsiteY40" fmla="*/ 95130 h 2440396"/>
              <a:gd name="connsiteX41" fmla="*/ 160867 w 1404982"/>
              <a:gd name="connsiteY41" fmla="*/ 69730 h 2440396"/>
              <a:gd name="connsiteX42" fmla="*/ 220133 w 1404982"/>
              <a:gd name="connsiteY42" fmla="*/ 44330 h 2440396"/>
              <a:gd name="connsiteX43" fmla="*/ 254000 w 1404982"/>
              <a:gd name="connsiteY43" fmla="*/ 61263 h 2440396"/>
              <a:gd name="connsiteX44" fmla="*/ 287867 w 1404982"/>
              <a:gd name="connsiteY44" fmla="*/ 18930 h 2440396"/>
              <a:gd name="connsiteX45" fmla="*/ 313267 w 1404982"/>
              <a:gd name="connsiteY45" fmla="*/ 10463 h 2440396"/>
              <a:gd name="connsiteX46" fmla="*/ 321733 w 1404982"/>
              <a:gd name="connsiteY46" fmla="*/ 35863 h 2440396"/>
              <a:gd name="connsiteX47" fmla="*/ 338667 w 1404982"/>
              <a:gd name="connsiteY47" fmla="*/ 18930 h 2440396"/>
              <a:gd name="connsiteX48" fmla="*/ 364067 w 1404982"/>
              <a:gd name="connsiteY48" fmla="*/ 1996 h 2440396"/>
              <a:gd name="connsiteX49" fmla="*/ 372533 w 1404982"/>
              <a:gd name="connsiteY49" fmla="*/ 35863 h 2440396"/>
              <a:gd name="connsiteX50" fmla="*/ 414867 w 1404982"/>
              <a:gd name="connsiteY50" fmla="*/ 1996 h 2440396"/>
              <a:gd name="connsiteX51" fmla="*/ 448733 w 1404982"/>
              <a:gd name="connsiteY51" fmla="*/ 1996 h 2440396"/>
              <a:gd name="connsiteX52" fmla="*/ 474133 w 1404982"/>
              <a:gd name="connsiteY52" fmla="*/ 18930 h 2440396"/>
              <a:gd name="connsiteX53" fmla="*/ 482600 w 1404982"/>
              <a:gd name="connsiteY53" fmla="*/ 44330 h 2440396"/>
              <a:gd name="connsiteX54" fmla="*/ 516467 w 1404982"/>
              <a:gd name="connsiteY54" fmla="*/ 95130 h 2440396"/>
              <a:gd name="connsiteX55" fmla="*/ 533400 w 1404982"/>
              <a:gd name="connsiteY55" fmla="*/ 120530 h 2440396"/>
              <a:gd name="connsiteX56" fmla="*/ 567267 w 1404982"/>
              <a:gd name="connsiteY56" fmla="*/ 171330 h 2440396"/>
              <a:gd name="connsiteX57" fmla="*/ 592667 w 1404982"/>
              <a:gd name="connsiteY57" fmla="*/ 213663 h 2440396"/>
              <a:gd name="connsiteX58" fmla="*/ 601133 w 1404982"/>
              <a:gd name="connsiteY58" fmla="*/ 239063 h 2440396"/>
              <a:gd name="connsiteX59" fmla="*/ 635000 w 1404982"/>
              <a:gd name="connsiteY59" fmla="*/ 281396 h 2440396"/>
              <a:gd name="connsiteX60" fmla="*/ 668867 w 1404982"/>
              <a:gd name="connsiteY60" fmla="*/ 357596 h 2440396"/>
              <a:gd name="connsiteX61" fmla="*/ 685800 w 1404982"/>
              <a:gd name="connsiteY61" fmla="*/ 408396 h 2440396"/>
              <a:gd name="connsiteX62" fmla="*/ 694267 w 1404982"/>
              <a:gd name="connsiteY62" fmla="*/ 433796 h 2440396"/>
              <a:gd name="connsiteX63" fmla="*/ 711200 w 1404982"/>
              <a:gd name="connsiteY63" fmla="*/ 459196 h 2440396"/>
              <a:gd name="connsiteX64" fmla="*/ 719667 w 1404982"/>
              <a:gd name="connsiteY64" fmla="*/ 518463 h 2440396"/>
              <a:gd name="connsiteX65" fmla="*/ 736600 w 1404982"/>
              <a:gd name="connsiteY65" fmla="*/ 577730 h 2440396"/>
              <a:gd name="connsiteX66" fmla="*/ 728133 w 1404982"/>
              <a:gd name="connsiteY66" fmla="*/ 857130 h 2440396"/>
              <a:gd name="connsiteX67" fmla="*/ 745067 w 1404982"/>
              <a:gd name="connsiteY67" fmla="*/ 840196 h 2440396"/>
              <a:gd name="connsiteX68" fmla="*/ 770467 w 1404982"/>
              <a:gd name="connsiteY68" fmla="*/ 806330 h 2440396"/>
              <a:gd name="connsiteX69" fmla="*/ 804333 w 1404982"/>
              <a:gd name="connsiteY69" fmla="*/ 755530 h 2440396"/>
              <a:gd name="connsiteX70" fmla="*/ 821267 w 1404982"/>
              <a:gd name="connsiteY70" fmla="*/ 721663 h 2440396"/>
              <a:gd name="connsiteX71" fmla="*/ 829733 w 1404982"/>
              <a:gd name="connsiteY71" fmla="*/ 696263 h 2440396"/>
              <a:gd name="connsiteX72" fmla="*/ 846667 w 1404982"/>
              <a:gd name="connsiteY72" fmla="*/ 670863 h 2440396"/>
              <a:gd name="connsiteX73" fmla="*/ 863600 w 1404982"/>
              <a:gd name="connsiteY73" fmla="*/ 620063 h 2440396"/>
              <a:gd name="connsiteX74" fmla="*/ 872067 w 1404982"/>
              <a:gd name="connsiteY74" fmla="*/ 594663 h 2440396"/>
              <a:gd name="connsiteX75" fmla="*/ 880533 w 1404982"/>
              <a:gd name="connsiteY75" fmla="*/ 560796 h 2440396"/>
              <a:gd name="connsiteX76" fmla="*/ 897467 w 1404982"/>
              <a:gd name="connsiteY76" fmla="*/ 543863 h 2440396"/>
              <a:gd name="connsiteX77" fmla="*/ 922867 w 1404982"/>
              <a:gd name="connsiteY77" fmla="*/ 484596 h 2440396"/>
              <a:gd name="connsiteX78" fmla="*/ 931333 w 1404982"/>
              <a:gd name="connsiteY78" fmla="*/ 459196 h 2440396"/>
              <a:gd name="connsiteX79" fmla="*/ 982133 w 1404982"/>
              <a:gd name="connsiteY79" fmla="*/ 366063 h 2440396"/>
              <a:gd name="connsiteX80" fmla="*/ 1024467 w 1404982"/>
              <a:gd name="connsiteY80" fmla="*/ 323730 h 2440396"/>
              <a:gd name="connsiteX81" fmla="*/ 1041400 w 1404982"/>
              <a:gd name="connsiteY81" fmla="*/ 298330 h 2440396"/>
              <a:gd name="connsiteX82" fmla="*/ 1058333 w 1404982"/>
              <a:gd name="connsiteY82" fmla="*/ 281396 h 2440396"/>
              <a:gd name="connsiteX83" fmla="*/ 1092200 w 1404982"/>
              <a:gd name="connsiteY83" fmla="*/ 230596 h 2440396"/>
              <a:gd name="connsiteX84" fmla="*/ 1109133 w 1404982"/>
              <a:gd name="connsiteY84" fmla="*/ 205196 h 2440396"/>
              <a:gd name="connsiteX85" fmla="*/ 1151467 w 1404982"/>
              <a:gd name="connsiteY85" fmla="*/ 162863 h 2440396"/>
              <a:gd name="connsiteX86" fmla="*/ 1176867 w 1404982"/>
              <a:gd name="connsiteY86" fmla="*/ 137463 h 2440396"/>
              <a:gd name="connsiteX87" fmla="*/ 1227667 w 1404982"/>
              <a:gd name="connsiteY87" fmla="*/ 95130 h 2440396"/>
              <a:gd name="connsiteX88" fmla="*/ 1253067 w 1404982"/>
              <a:gd name="connsiteY88" fmla="*/ 86663 h 2440396"/>
              <a:gd name="connsiteX89" fmla="*/ 1278467 w 1404982"/>
              <a:gd name="connsiteY89" fmla="*/ 69730 h 2440396"/>
              <a:gd name="connsiteX90" fmla="*/ 1329267 w 1404982"/>
              <a:gd name="connsiteY90" fmla="*/ 52796 h 2440396"/>
              <a:gd name="connsiteX91" fmla="*/ 1320800 w 1404982"/>
              <a:gd name="connsiteY91" fmla="*/ 78196 h 2440396"/>
              <a:gd name="connsiteX92" fmla="*/ 1363133 w 1404982"/>
              <a:gd name="connsiteY92" fmla="*/ 95130 h 2440396"/>
              <a:gd name="connsiteX93" fmla="*/ 1397000 w 1404982"/>
              <a:gd name="connsiteY93" fmla="*/ 120530 h 2440396"/>
              <a:gd name="connsiteX94" fmla="*/ 1388533 w 1404982"/>
              <a:gd name="connsiteY94" fmla="*/ 145930 h 2440396"/>
              <a:gd name="connsiteX95" fmla="*/ 1397000 w 1404982"/>
              <a:gd name="connsiteY95" fmla="*/ 171330 h 2440396"/>
              <a:gd name="connsiteX96" fmla="*/ 1380067 w 1404982"/>
              <a:gd name="connsiteY96" fmla="*/ 196730 h 2440396"/>
              <a:gd name="connsiteX97" fmla="*/ 1363133 w 1404982"/>
              <a:gd name="connsiteY97" fmla="*/ 213663 h 2440396"/>
              <a:gd name="connsiteX98" fmla="*/ 1371600 w 1404982"/>
              <a:gd name="connsiteY98" fmla="*/ 239063 h 2440396"/>
              <a:gd name="connsiteX99" fmla="*/ 1354667 w 1404982"/>
              <a:gd name="connsiteY99" fmla="*/ 298330 h 2440396"/>
              <a:gd name="connsiteX100" fmla="*/ 1346200 w 1404982"/>
              <a:gd name="connsiteY100" fmla="*/ 332196 h 2440396"/>
              <a:gd name="connsiteX101" fmla="*/ 1320800 w 1404982"/>
              <a:gd name="connsiteY101" fmla="*/ 340663 h 2440396"/>
              <a:gd name="connsiteX102" fmla="*/ 1312333 w 1404982"/>
              <a:gd name="connsiteY102" fmla="*/ 366063 h 2440396"/>
              <a:gd name="connsiteX103" fmla="*/ 1261533 w 1404982"/>
              <a:gd name="connsiteY103" fmla="*/ 433796 h 2440396"/>
              <a:gd name="connsiteX104" fmla="*/ 1227667 w 1404982"/>
              <a:gd name="connsiteY104" fmla="*/ 493063 h 2440396"/>
              <a:gd name="connsiteX105" fmla="*/ 1210733 w 1404982"/>
              <a:gd name="connsiteY105" fmla="*/ 509996 h 2440396"/>
              <a:gd name="connsiteX106" fmla="*/ 1185333 w 1404982"/>
              <a:gd name="connsiteY106" fmla="*/ 560796 h 2440396"/>
              <a:gd name="connsiteX107" fmla="*/ 1143000 w 1404982"/>
              <a:gd name="connsiteY107" fmla="*/ 603130 h 2440396"/>
              <a:gd name="connsiteX108" fmla="*/ 1126067 w 1404982"/>
              <a:gd name="connsiteY108" fmla="*/ 628530 h 2440396"/>
              <a:gd name="connsiteX109" fmla="*/ 1109133 w 1404982"/>
              <a:gd name="connsiteY109" fmla="*/ 645463 h 2440396"/>
              <a:gd name="connsiteX110" fmla="*/ 1083733 w 1404982"/>
              <a:gd name="connsiteY110" fmla="*/ 679330 h 2440396"/>
              <a:gd name="connsiteX111" fmla="*/ 1066800 w 1404982"/>
              <a:gd name="connsiteY111" fmla="*/ 704730 h 2440396"/>
              <a:gd name="connsiteX112" fmla="*/ 1058333 w 1404982"/>
              <a:gd name="connsiteY112" fmla="*/ 730130 h 2440396"/>
              <a:gd name="connsiteX113" fmla="*/ 1032933 w 1404982"/>
              <a:gd name="connsiteY113" fmla="*/ 747063 h 2440396"/>
              <a:gd name="connsiteX114" fmla="*/ 999067 w 1404982"/>
              <a:gd name="connsiteY114" fmla="*/ 797863 h 2440396"/>
              <a:gd name="connsiteX115" fmla="*/ 956733 w 1404982"/>
              <a:gd name="connsiteY115" fmla="*/ 840196 h 2440396"/>
              <a:gd name="connsiteX116" fmla="*/ 931333 w 1404982"/>
              <a:gd name="connsiteY116" fmla="*/ 882530 h 2440396"/>
              <a:gd name="connsiteX117" fmla="*/ 889000 w 1404982"/>
              <a:gd name="connsiteY117" fmla="*/ 941796 h 2440396"/>
              <a:gd name="connsiteX118" fmla="*/ 846667 w 1404982"/>
              <a:gd name="connsiteY118" fmla="*/ 984130 h 2440396"/>
              <a:gd name="connsiteX119" fmla="*/ 821267 w 1404982"/>
              <a:gd name="connsiteY119" fmla="*/ 992596 h 2440396"/>
              <a:gd name="connsiteX120" fmla="*/ 787400 w 1404982"/>
              <a:gd name="connsiteY120" fmla="*/ 1043396 h 2440396"/>
              <a:gd name="connsiteX121" fmla="*/ 770467 w 1404982"/>
              <a:gd name="connsiteY121" fmla="*/ 1068796 h 2440396"/>
              <a:gd name="connsiteX122" fmla="*/ 745067 w 1404982"/>
              <a:gd name="connsiteY122" fmla="*/ 1085730 h 2440396"/>
              <a:gd name="connsiteX123" fmla="*/ 719667 w 1404982"/>
              <a:gd name="connsiteY123" fmla="*/ 1136530 h 2440396"/>
              <a:gd name="connsiteX124" fmla="*/ 702733 w 1404982"/>
              <a:gd name="connsiteY124" fmla="*/ 1170396 h 2440396"/>
              <a:gd name="connsiteX125" fmla="*/ 694267 w 1404982"/>
              <a:gd name="connsiteY125" fmla="*/ 1195796 h 2440396"/>
              <a:gd name="connsiteX126" fmla="*/ 677333 w 1404982"/>
              <a:gd name="connsiteY126" fmla="*/ 1212730 h 2440396"/>
              <a:gd name="connsiteX127" fmla="*/ 651933 w 1404982"/>
              <a:gd name="connsiteY127" fmla="*/ 1263530 h 2440396"/>
              <a:gd name="connsiteX128" fmla="*/ 635000 w 1404982"/>
              <a:gd name="connsiteY128" fmla="*/ 1314330 h 2440396"/>
              <a:gd name="connsiteX129" fmla="*/ 626533 w 1404982"/>
              <a:gd name="connsiteY129" fmla="*/ 1339730 h 2440396"/>
              <a:gd name="connsiteX130" fmla="*/ 601133 w 1404982"/>
              <a:gd name="connsiteY130" fmla="*/ 1415930 h 2440396"/>
              <a:gd name="connsiteX131" fmla="*/ 592667 w 1404982"/>
              <a:gd name="connsiteY131" fmla="*/ 1441330 h 2440396"/>
              <a:gd name="connsiteX132" fmla="*/ 584200 w 1404982"/>
              <a:gd name="connsiteY132" fmla="*/ 1475196 h 2440396"/>
              <a:gd name="connsiteX133" fmla="*/ 575733 w 1404982"/>
              <a:gd name="connsiteY133" fmla="*/ 1551396 h 2440396"/>
              <a:gd name="connsiteX134" fmla="*/ 567267 w 1404982"/>
              <a:gd name="connsiteY134" fmla="*/ 1576796 h 2440396"/>
              <a:gd name="connsiteX135" fmla="*/ 558800 w 1404982"/>
              <a:gd name="connsiteY135" fmla="*/ 1627596 h 2440396"/>
              <a:gd name="connsiteX136" fmla="*/ 550333 w 1404982"/>
              <a:gd name="connsiteY136" fmla="*/ 1703796 h 2440396"/>
              <a:gd name="connsiteX137" fmla="*/ 541867 w 1404982"/>
              <a:gd name="connsiteY137" fmla="*/ 1737663 h 2440396"/>
              <a:gd name="connsiteX138" fmla="*/ 533400 w 1404982"/>
              <a:gd name="connsiteY138" fmla="*/ 1779996 h 2440396"/>
              <a:gd name="connsiteX139" fmla="*/ 524933 w 1404982"/>
              <a:gd name="connsiteY139" fmla="*/ 1847730 h 2440396"/>
              <a:gd name="connsiteX140" fmla="*/ 533400 w 1404982"/>
              <a:gd name="connsiteY140" fmla="*/ 2084796 h 2440396"/>
              <a:gd name="connsiteX141" fmla="*/ 541867 w 1404982"/>
              <a:gd name="connsiteY141" fmla="*/ 2110196 h 2440396"/>
              <a:gd name="connsiteX142" fmla="*/ 550333 w 1404982"/>
              <a:gd name="connsiteY142" fmla="*/ 2330330 h 2440396"/>
              <a:gd name="connsiteX143" fmla="*/ 558800 w 1404982"/>
              <a:gd name="connsiteY143" fmla="*/ 2355730 h 2440396"/>
              <a:gd name="connsiteX144" fmla="*/ 567267 w 1404982"/>
              <a:gd name="connsiteY144" fmla="*/ 2398063 h 2440396"/>
              <a:gd name="connsiteX145" fmla="*/ 558800 w 1404982"/>
              <a:gd name="connsiteY145" fmla="*/ 2440396 h 2440396"/>
              <a:gd name="connsiteX0" fmla="*/ 0 w 1404982"/>
              <a:gd name="connsiteY0" fmla="*/ 2271063 h 2440396"/>
              <a:gd name="connsiteX1" fmla="*/ 93133 w 1404982"/>
              <a:gd name="connsiteY1" fmla="*/ 1974730 h 2440396"/>
              <a:gd name="connsiteX2" fmla="*/ 101600 w 1404982"/>
              <a:gd name="connsiteY2" fmla="*/ 1949330 h 2440396"/>
              <a:gd name="connsiteX3" fmla="*/ 118533 w 1404982"/>
              <a:gd name="connsiteY3" fmla="*/ 1932396 h 2440396"/>
              <a:gd name="connsiteX4" fmla="*/ 152400 w 1404982"/>
              <a:gd name="connsiteY4" fmla="*/ 1890063 h 2440396"/>
              <a:gd name="connsiteX5" fmla="*/ 160867 w 1404982"/>
              <a:gd name="connsiteY5" fmla="*/ 1856196 h 2440396"/>
              <a:gd name="connsiteX6" fmla="*/ 194733 w 1404982"/>
              <a:gd name="connsiteY6" fmla="*/ 1805396 h 2440396"/>
              <a:gd name="connsiteX7" fmla="*/ 152400 w 1404982"/>
              <a:gd name="connsiteY7" fmla="*/ 1737663 h 2440396"/>
              <a:gd name="connsiteX8" fmla="*/ 152400 w 1404982"/>
              <a:gd name="connsiteY8" fmla="*/ 1737663 h 2440396"/>
              <a:gd name="connsiteX9" fmla="*/ 237067 w 1404982"/>
              <a:gd name="connsiteY9" fmla="*/ 1737663 h 2440396"/>
              <a:gd name="connsiteX10" fmla="*/ 254000 w 1404982"/>
              <a:gd name="connsiteY10" fmla="*/ 1686863 h 2440396"/>
              <a:gd name="connsiteX11" fmla="*/ 262467 w 1404982"/>
              <a:gd name="connsiteY11" fmla="*/ 1661463 h 2440396"/>
              <a:gd name="connsiteX12" fmla="*/ 296333 w 1404982"/>
              <a:gd name="connsiteY12" fmla="*/ 1585263 h 2440396"/>
              <a:gd name="connsiteX13" fmla="*/ 304800 w 1404982"/>
              <a:gd name="connsiteY13" fmla="*/ 1534463 h 2440396"/>
              <a:gd name="connsiteX14" fmla="*/ 321733 w 1404982"/>
              <a:gd name="connsiteY14" fmla="*/ 1475196 h 2440396"/>
              <a:gd name="connsiteX15" fmla="*/ 330200 w 1404982"/>
              <a:gd name="connsiteY15" fmla="*/ 1407463 h 2440396"/>
              <a:gd name="connsiteX16" fmla="*/ 347133 w 1404982"/>
              <a:gd name="connsiteY16" fmla="*/ 1348196 h 2440396"/>
              <a:gd name="connsiteX17" fmla="*/ 364067 w 1404982"/>
              <a:gd name="connsiteY17" fmla="*/ 1280463 h 2440396"/>
              <a:gd name="connsiteX18" fmla="*/ 372533 w 1404982"/>
              <a:gd name="connsiteY18" fmla="*/ 1255063 h 2440396"/>
              <a:gd name="connsiteX19" fmla="*/ 381000 w 1404982"/>
              <a:gd name="connsiteY19" fmla="*/ 1221196 h 2440396"/>
              <a:gd name="connsiteX20" fmla="*/ 397933 w 1404982"/>
              <a:gd name="connsiteY20" fmla="*/ 1187330 h 2440396"/>
              <a:gd name="connsiteX21" fmla="*/ 414867 w 1404982"/>
              <a:gd name="connsiteY21" fmla="*/ 1111130 h 2440396"/>
              <a:gd name="connsiteX22" fmla="*/ 423333 w 1404982"/>
              <a:gd name="connsiteY22" fmla="*/ 1077263 h 2440396"/>
              <a:gd name="connsiteX23" fmla="*/ 440267 w 1404982"/>
              <a:gd name="connsiteY23" fmla="*/ 1043396 h 2440396"/>
              <a:gd name="connsiteX24" fmla="*/ 448733 w 1404982"/>
              <a:gd name="connsiteY24" fmla="*/ 1017996 h 2440396"/>
              <a:gd name="connsiteX25" fmla="*/ 457200 w 1404982"/>
              <a:gd name="connsiteY25" fmla="*/ 958730 h 2440396"/>
              <a:gd name="connsiteX26" fmla="*/ 465667 w 1404982"/>
              <a:gd name="connsiteY26" fmla="*/ 933330 h 2440396"/>
              <a:gd name="connsiteX27" fmla="*/ 457200 w 1404982"/>
              <a:gd name="connsiteY27" fmla="*/ 653930 h 2440396"/>
              <a:gd name="connsiteX28" fmla="*/ 440267 w 1404982"/>
              <a:gd name="connsiteY28" fmla="*/ 586196 h 2440396"/>
              <a:gd name="connsiteX29" fmla="*/ 406400 w 1404982"/>
              <a:gd name="connsiteY29" fmla="*/ 484596 h 2440396"/>
              <a:gd name="connsiteX30" fmla="*/ 397933 w 1404982"/>
              <a:gd name="connsiteY30" fmla="*/ 459196 h 2440396"/>
              <a:gd name="connsiteX31" fmla="*/ 372533 w 1404982"/>
              <a:gd name="connsiteY31" fmla="*/ 408396 h 2440396"/>
              <a:gd name="connsiteX32" fmla="*/ 355600 w 1404982"/>
              <a:gd name="connsiteY32" fmla="*/ 382996 h 2440396"/>
              <a:gd name="connsiteX33" fmla="*/ 347133 w 1404982"/>
              <a:gd name="connsiteY33" fmla="*/ 357596 h 2440396"/>
              <a:gd name="connsiteX34" fmla="*/ 330200 w 1404982"/>
              <a:gd name="connsiteY34" fmla="*/ 332196 h 2440396"/>
              <a:gd name="connsiteX35" fmla="*/ 304800 w 1404982"/>
              <a:gd name="connsiteY35" fmla="*/ 281396 h 2440396"/>
              <a:gd name="connsiteX36" fmla="*/ 279400 w 1404982"/>
              <a:gd name="connsiteY36" fmla="*/ 222130 h 2440396"/>
              <a:gd name="connsiteX37" fmla="*/ 270933 w 1404982"/>
              <a:gd name="connsiteY37" fmla="*/ 196730 h 2440396"/>
              <a:gd name="connsiteX38" fmla="*/ 254000 w 1404982"/>
              <a:gd name="connsiteY38" fmla="*/ 179796 h 2440396"/>
              <a:gd name="connsiteX39" fmla="*/ 220133 w 1404982"/>
              <a:gd name="connsiteY39" fmla="*/ 128996 h 2440396"/>
              <a:gd name="connsiteX40" fmla="*/ 169333 w 1404982"/>
              <a:gd name="connsiteY40" fmla="*/ 95130 h 2440396"/>
              <a:gd name="connsiteX41" fmla="*/ 160867 w 1404982"/>
              <a:gd name="connsiteY41" fmla="*/ 69730 h 2440396"/>
              <a:gd name="connsiteX42" fmla="*/ 220133 w 1404982"/>
              <a:gd name="connsiteY42" fmla="*/ 44330 h 2440396"/>
              <a:gd name="connsiteX43" fmla="*/ 254000 w 1404982"/>
              <a:gd name="connsiteY43" fmla="*/ 61263 h 2440396"/>
              <a:gd name="connsiteX44" fmla="*/ 287867 w 1404982"/>
              <a:gd name="connsiteY44" fmla="*/ 18930 h 2440396"/>
              <a:gd name="connsiteX45" fmla="*/ 313267 w 1404982"/>
              <a:gd name="connsiteY45" fmla="*/ 10463 h 2440396"/>
              <a:gd name="connsiteX46" fmla="*/ 321733 w 1404982"/>
              <a:gd name="connsiteY46" fmla="*/ 35863 h 2440396"/>
              <a:gd name="connsiteX47" fmla="*/ 338667 w 1404982"/>
              <a:gd name="connsiteY47" fmla="*/ 18930 h 2440396"/>
              <a:gd name="connsiteX48" fmla="*/ 364067 w 1404982"/>
              <a:gd name="connsiteY48" fmla="*/ 1996 h 2440396"/>
              <a:gd name="connsiteX49" fmla="*/ 372533 w 1404982"/>
              <a:gd name="connsiteY49" fmla="*/ 35863 h 2440396"/>
              <a:gd name="connsiteX50" fmla="*/ 414867 w 1404982"/>
              <a:gd name="connsiteY50" fmla="*/ 1996 h 2440396"/>
              <a:gd name="connsiteX51" fmla="*/ 448733 w 1404982"/>
              <a:gd name="connsiteY51" fmla="*/ 1996 h 2440396"/>
              <a:gd name="connsiteX52" fmla="*/ 474133 w 1404982"/>
              <a:gd name="connsiteY52" fmla="*/ 18930 h 2440396"/>
              <a:gd name="connsiteX53" fmla="*/ 482600 w 1404982"/>
              <a:gd name="connsiteY53" fmla="*/ 44330 h 2440396"/>
              <a:gd name="connsiteX54" fmla="*/ 516467 w 1404982"/>
              <a:gd name="connsiteY54" fmla="*/ 95130 h 2440396"/>
              <a:gd name="connsiteX55" fmla="*/ 533400 w 1404982"/>
              <a:gd name="connsiteY55" fmla="*/ 120530 h 2440396"/>
              <a:gd name="connsiteX56" fmla="*/ 567267 w 1404982"/>
              <a:gd name="connsiteY56" fmla="*/ 171330 h 2440396"/>
              <a:gd name="connsiteX57" fmla="*/ 592667 w 1404982"/>
              <a:gd name="connsiteY57" fmla="*/ 213663 h 2440396"/>
              <a:gd name="connsiteX58" fmla="*/ 601133 w 1404982"/>
              <a:gd name="connsiteY58" fmla="*/ 239063 h 2440396"/>
              <a:gd name="connsiteX59" fmla="*/ 635000 w 1404982"/>
              <a:gd name="connsiteY59" fmla="*/ 281396 h 2440396"/>
              <a:gd name="connsiteX60" fmla="*/ 668867 w 1404982"/>
              <a:gd name="connsiteY60" fmla="*/ 357596 h 2440396"/>
              <a:gd name="connsiteX61" fmla="*/ 685800 w 1404982"/>
              <a:gd name="connsiteY61" fmla="*/ 408396 h 2440396"/>
              <a:gd name="connsiteX62" fmla="*/ 694267 w 1404982"/>
              <a:gd name="connsiteY62" fmla="*/ 433796 h 2440396"/>
              <a:gd name="connsiteX63" fmla="*/ 711200 w 1404982"/>
              <a:gd name="connsiteY63" fmla="*/ 459196 h 2440396"/>
              <a:gd name="connsiteX64" fmla="*/ 719667 w 1404982"/>
              <a:gd name="connsiteY64" fmla="*/ 518463 h 2440396"/>
              <a:gd name="connsiteX65" fmla="*/ 736600 w 1404982"/>
              <a:gd name="connsiteY65" fmla="*/ 577730 h 2440396"/>
              <a:gd name="connsiteX66" fmla="*/ 728133 w 1404982"/>
              <a:gd name="connsiteY66" fmla="*/ 857130 h 2440396"/>
              <a:gd name="connsiteX67" fmla="*/ 745067 w 1404982"/>
              <a:gd name="connsiteY67" fmla="*/ 840196 h 2440396"/>
              <a:gd name="connsiteX68" fmla="*/ 770467 w 1404982"/>
              <a:gd name="connsiteY68" fmla="*/ 806330 h 2440396"/>
              <a:gd name="connsiteX69" fmla="*/ 804333 w 1404982"/>
              <a:gd name="connsiteY69" fmla="*/ 755530 h 2440396"/>
              <a:gd name="connsiteX70" fmla="*/ 821267 w 1404982"/>
              <a:gd name="connsiteY70" fmla="*/ 721663 h 2440396"/>
              <a:gd name="connsiteX71" fmla="*/ 829733 w 1404982"/>
              <a:gd name="connsiteY71" fmla="*/ 696263 h 2440396"/>
              <a:gd name="connsiteX72" fmla="*/ 846667 w 1404982"/>
              <a:gd name="connsiteY72" fmla="*/ 670863 h 2440396"/>
              <a:gd name="connsiteX73" fmla="*/ 863600 w 1404982"/>
              <a:gd name="connsiteY73" fmla="*/ 620063 h 2440396"/>
              <a:gd name="connsiteX74" fmla="*/ 872067 w 1404982"/>
              <a:gd name="connsiteY74" fmla="*/ 594663 h 2440396"/>
              <a:gd name="connsiteX75" fmla="*/ 880533 w 1404982"/>
              <a:gd name="connsiteY75" fmla="*/ 560796 h 2440396"/>
              <a:gd name="connsiteX76" fmla="*/ 897467 w 1404982"/>
              <a:gd name="connsiteY76" fmla="*/ 543863 h 2440396"/>
              <a:gd name="connsiteX77" fmla="*/ 922867 w 1404982"/>
              <a:gd name="connsiteY77" fmla="*/ 484596 h 2440396"/>
              <a:gd name="connsiteX78" fmla="*/ 931333 w 1404982"/>
              <a:gd name="connsiteY78" fmla="*/ 459196 h 2440396"/>
              <a:gd name="connsiteX79" fmla="*/ 982133 w 1404982"/>
              <a:gd name="connsiteY79" fmla="*/ 366063 h 2440396"/>
              <a:gd name="connsiteX80" fmla="*/ 1024467 w 1404982"/>
              <a:gd name="connsiteY80" fmla="*/ 323730 h 2440396"/>
              <a:gd name="connsiteX81" fmla="*/ 1041400 w 1404982"/>
              <a:gd name="connsiteY81" fmla="*/ 298330 h 2440396"/>
              <a:gd name="connsiteX82" fmla="*/ 1058333 w 1404982"/>
              <a:gd name="connsiteY82" fmla="*/ 281396 h 2440396"/>
              <a:gd name="connsiteX83" fmla="*/ 1092200 w 1404982"/>
              <a:gd name="connsiteY83" fmla="*/ 230596 h 2440396"/>
              <a:gd name="connsiteX84" fmla="*/ 1109133 w 1404982"/>
              <a:gd name="connsiteY84" fmla="*/ 205196 h 2440396"/>
              <a:gd name="connsiteX85" fmla="*/ 1151467 w 1404982"/>
              <a:gd name="connsiteY85" fmla="*/ 162863 h 2440396"/>
              <a:gd name="connsiteX86" fmla="*/ 1176867 w 1404982"/>
              <a:gd name="connsiteY86" fmla="*/ 137463 h 2440396"/>
              <a:gd name="connsiteX87" fmla="*/ 1227667 w 1404982"/>
              <a:gd name="connsiteY87" fmla="*/ 95130 h 2440396"/>
              <a:gd name="connsiteX88" fmla="*/ 1253067 w 1404982"/>
              <a:gd name="connsiteY88" fmla="*/ 86663 h 2440396"/>
              <a:gd name="connsiteX89" fmla="*/ 1278467 w 1404982"/>
              <a:gd name="connsiteY89" fmla="*/ 69730 h 2440396"/>
              <a:gd name="connsiteX90" fmla="*/ 1329267 w 1404982"/>
              <a:gd name="connsiteY90" fmla="*/ 52796 h 2440396"/>
              <a:gd name="connsiteX91" fmla="*/ 1320800 w 1404982"/>
              <a:gd name="connsiteY91" fmla="*/ 78196 h 2440396"/>
              <a:gd name="connsiteX92" fmla="*/ 1363133 w 1404982"/>
              <a:gd name="connsiteY92" fmla="*/ 95130 h 2440396"/>
              <a:gd name="connsiteX93" fmla="*/ 1397000 w 1404982"/>
              <a:gd name="connsiteY93" fmla="*/ 120530 h 2440396"/>
              <a:gd name="connsiteX94" fmla="*/ 1388533 w 1404982"/>
              <a:gd name="connsiteY94" fmla="*/ 145930 h 2440396"/>
              <a:gd name="connsiteX95" fmla="*/ 1397000 w 1404982"/>
              <a:gd name="connsiteY95" fmla="*/ 171330 h 2440396"/>
              <a:gd name="connsiteX96" fmla="*/ 1380067 w 1404982"/>
              <a:gd name="connsiteY96" fmla="*/ 196730 h 2440396"/>
              <a:gd name="connsiteX97" fmla="*/ 1363133 w 1404982"/>
              <a:gd name="connsiteY97" fmla="*/ 213663 h 2440396"/>
              <a:gd name="connsiteX98" fmla="*/ 1371600 w 1404982"/>
              <a:gd name="connsiteY98" fmla="*/ 239063 h 2440396"/>
              <a:gd name="connsiteX99" fmla="*/ 1354667 w 1404982"/>
              <a:gd name="connsiteY99" fmla="*/ 298330 h 2440396"/>
              <a:gd name="connsiteX100" fmla="*/ 1346200 w 1404982"/>
              <a:gd name="connsiteY100" fmla="*/ 332196 h 2440396"/>
              <a:gd name="connsiteX101" fmla="*/ 1320800 w 1404982"/>
              <a:gd name="connsiteY101" fmla="*/ 340663 h 2440396"/>
              <a:gd name="connsiteX102" fmla="*/ 1312333 w 1404982"/>
              <a:gd name="connsiteY102" fmla="*/ 366063 h 2440396"/>
              <a:gd name="connsiteX103" fmla="*/ 1261533 w 1404982"/>
              <a:gd name="connsiteY103" fmla="*/ 433796 h 2440396"/>
              <a:gd name="connsiteX104" fmla="*/ 1227667 w 1404982"/>
              <a:gd name="connsiteY104" fmla="*/ 493063 h 2440396"/>
              <a:gd name="connsiteX105" fmla="*/ 1210733 w 1404982"/>
              <a:gd name="connsiteY105" fmla="*/ 509996 h 2440396"/>
              <a:gd name="connsiteX106" fmla="*/ 1185333 w 1404982"/>
              <a:gd name="connsiteY106" fmla="*/ 560796 h 2440396"/>
              <a:gd name="connsiteX107" fmla="*/ 1143000 w 1404982"/>
              <a:gd name="connsiteY107" fmla="*/ 603130 h 2440396"/>
              <a:gd name="connsiteX108" fmla="*/ 1126067 w 1404982"/>
              <a:gd name="connsiteY108" fmla="*/ 628530 h 2440396"/>
              <a:gd name="connsiteX109" fmla="*/ 1109133 w 1404982"/>
              <a:gd name="connsiteY109" fmla="*/ 645463 h 2440396"/>
              <a:gd name="connsiteX110" fmla="*/ 1083733 w 1404982"/>
              <a:gd name="connsiteY110" fmla="*/ 679330 h 2440396"/>
              <a:gd name="connsiteX111" fmla="*/ 1066800 w 1404982"/>
              <a:gd name="connsiteY111" fmla="*/ 704730 h 2440396"/>
              <a:gd name="connsiteX112" fmla="*/ 1058333 w 1404982"/>
              <a:gd name="connsiteY112" fmla="*/ 730130 h 2440396"/>
              <a:gd name="connsiteX113" fmla="*/ 1032933 w 1404982"/>
              <a:gd name="connsiteY113" fmla="*/ 747063 h 2440396"/>
              <a:gd name="connsiteX114" fmla="*/ 999067 w 1404982"/>
              <a:gd name="connsiteY114" fmla="*/ 797863 h 2440396"/>
              <a:gd name="connsiteX115" fmla="*/ 956733 w 1404982"/>
              <a:gd name="connsiteY115" fmla="*/ 840196 h 2440396"/>
              <a:gd name="connsiteX116" fmla="*/ 931333 w 1404982"/>
              <a:gd name="connsiteY116" fmla="*/ 882530 h 2440396"/>
              <a:gd name="connsiteX117" fmla="*/ 889000 w 1404982"/>
              <a:gd name="connsiteY117" fmla="*/ 941796 h 2440396"/>
              <a:gd name="connsiteX118" fmla="*/ 846667 w 1404982"/>
              <a:gd name="connsiteY118" fmla="*/ 984130 h 2440396"/>
              <a:gd name="connsiteX119" fmla="*/ 821267 w 1404982"/>
              <a:gd name="connsiteY119" fmla="*/ 992596 h 2440396"/>
              <a:gd name="connsiteX120" fmla="*/ 787400 w 1404982"/>
              <a:gd name="connsiteY120" fmla="*/ 1043396 h 2440396"/>
              <a:gd name="connsiteX121" fmla="*/ 770467 w 1404982"/>
              <a:gd name="connsiteY121" fmla="*/ 1068796 h 2440396"/>
              <a:gd name="connsiteX122" fmla="*/ 745067 w 1404982"/>
              <a:gd name="connsiteY122" fmla="*/ 1085730 h 2440396"/>
              <a:gd name="connsiteX123" fmla="*/ 719667 w 1404982"/>
              <a:gd name="connsiteY123" fmla="*/ 1136530 h 2440396"/>
              <a:gd name="connsiteX124" fmla="*/ 702733 w 1404982"/>
              <a:gd name="connsiteY124" fmla="*/ 1170396 h 2440396"/>
              <a:gd name="connsiteX125" fmla="*/ 694267 w 1404982"/>
              <a:gd name="connsiteY125" fmla="*/ 1195796 h 2440396"/>
              <a:gd name="connsiteX126" fmla="*/ 677333 w 1404982"/>
              <a:gd name="connsiteY126" fmla="*/ 1212730 h 2440396"/>
              <a:gd name="connsiteX127" fmla="*/ 651933 w 1404982"/>
              <a:gd name="connsiteY127" fmla="*/ 1263530 h 2440396"/>
              <a:gd name="connsiteX128" fmla="*/ 635000 w 1404982"/>
              <a:gd name="connsiteY128" fmla="*/ 1314330 h 2440396"/>
              <a:gd name="connsiteX129" fmla="*/ 626533 w 1404982"/>
              <a:gd name="connsiteY129" fmla="*/ 1339730 h 2440396"/>
              <a:gd name="connsiteX130" fmla="*/ 601133 w 1404982"/>
              <a:gd name="connsiteY130" fmla="*/ 1415930 h 2440396"/>
              <a:gd name="connsiteX131" fmla="*/ 592667 w 1404982"/>
              <a:gd name="connsiteY131" fmla="*/ 1441330 h 2440396"/>
              <a:gd name="connsiteX132" fmla="*/ 584200 w 1404982"/>
              <a:gd name="connsiteY132" fmla="*/ 1475196 h 2440396"/>
              <a:gd name="connsiteX133" fmla="*/ 575733 w 1404982"/>
              <a:gd name="connsiteY133" fmla="*/ 1551396 h 2440396"/>
              <a:gd name="connsiteX134" fmla="*/ 567267 w 1404982"/>
              <a:gd name="connsiteY134" fmla="*/ 1576796 h 2440396"/>
              <a:gd name="connsiteX135" fmla="*/ 558800 w 1404982"/>
              <a:gd name="connsiteY135" fmla="*/ 1627596 h 2440396"/>
              <a:gd name="connsiteX136" fmla="*/ 550333 w 1404982"/>
              <a:gd name="connsiteY136" fmla="*/ 1703796 h 2440396"/>
              <a:gd name="connsiteX137" fmla="*/ 541867 w 1404982"/>
              <a:gd name="connsiteY137" fmla="*/ 1737663 h 2440396"/>
              <a:gd name="connsiteX138" fmla="*/ 533400 w 1404982"/>
              <a:gd name="connsiteY138" fmla="*/ 1779996 h 2440396"/>
              <a:gd name="connsiteX139" fmla="*/ 524933 w 1404982"/>
              <a:gd name="connsiteY139" fmla="*/ 1847730 h 2440396"/>
              <a:gd name="connsiteX140" fmla="*/ 533400 w 1404982"/>
              <a:gd name="connsiteY140" fmla="*/ 2084796 h 2440396"/>
              <a:gd name="connsiteX141" fmla="*/ 541867 w 1404982"/>
              <a:gd name="connsiteY141" fmla="*/ 2110196 h 2440396"/>
              <a:gd name="connsiteX142" fmla="*/ 550333 w 1404982"/>
              <a:gd name="connsiteY142" fmla="*/ 2330330 h 2440396"/>
              <a:gd name="connsiteX143" fmla="*/ 558800 w 1404982"/>
              <a:gd name="connsiteY143" fmla="*/ 2355730 h 2440396"/>
              <a:gd name="connsiteX144" fmla="*/ 567267 w 1404982"/>
              <a:gd name="connsiteY144" fmla="*/ 2398063 h 2440396"/>
              <a:gd name="connsiteX145" fmla="*/ 558800 w 1404982"/>
              <a:gd name="connsiteY145" fmla="*/ 2440396 h 2440396"/>
              <a:gd name="connsiteX0" fmla="*/ 0 w 1404982"/>
              <a:gd name="connsiteY0" fmla="*/ 2271063 h 2440396"/>
              <a:gd name="connsiteX1" fmla="*/ 93133 w 1404982"/>
              <a:gd name="connsiteY1" fmla="*/ 1974730 h 2440396"/>
              <a:gd name="connsiteX2" fmla="*/ 101600 w 1404982"/>
              <a:gd name="connsiteY2" fmla="*/ 1949330 h 2440396"/>
              <a:gd name="connsiteX3" fmla="*/ 118533 w 1404982"/>
              <a:gd name="connsiteY3" fmla="*/ 1932396 h 2440396"/>
              <a:gd name="connsiteX4" fmla="*/ 152400 w 1404982"/>
              <a:gd name="connsiteY4" fmla="*/ 1890063 h 2440396"/>
              <a:gd name="connsiteX5" fmla="*/ 160867 w 1404982"/>
              <a:gd name="connsiteY5" fmla="*/ 1856196 h 2440396"/>
              <a:gd name="connsiteX6" fmla="*/ 155443 w 1404982"/>
              <a:gd name="connsiteY6" fmla="*/ 1791109 h 2440396"/>
              <a:gd name="connsiteX7" fmla="*/ 152400 w 1404982"/>
              <a:gd name="connsiteY7" fmla="*/ 1737663 h 2440396"/>
              <a:gd name="connsiteX8" fmla="*/ 152400 w 1404982"/>
              <a:gd name="connsiteY8" fmla="*/ 1737663 h 2440396"/>
              <a:gd name="connsiteX9" fmla="*/ 237067 w 1404982"/>
              <a:gd name="connsiteY9" fmla="*/ 1737663 h 2440396"/>
              <a:gd name="connsiteX10" fmla="*/ 254000 w 1404982"/>
              <a:gd name="connsiteY10" fmla="*/ 1686863 h 2440396"/>
              <a:gd name="connsiteX11" fmla="*/ 262467 w 1404982"/>
              <a:gd name="connsiteY11" fmla="*/ 1661463 h 2440396"/>
              <a:gd name="connsiteX12" fmla="*/ 296333 w 1404982"/>
              <a:gd name="connsiteY12" fmla="*/ 1585263 h 2440396"/>
              <a:gd name="connsiteX13" fmla="*/ 304800 w 1404982"/>
              <a:gd name="connsiteY13" fmla="*/ 1534463 h 2440396"/>
              <a:gd name="connsiteX14" fmla="*/ 321733 w 1404982"/>
              <a:gd name="connsiteY14" fmla="*/ 1475196 h 2440396"/>
              <a:gd name="connsiteX15" fmla="*/ 330200 w 1404982"/>
              <a:gd name="connsiteY15" fmla="*/ 1407463 h 2440396"/>
              <a:gd name="connsiteX16" fmla="*/ 347133 w 1404982"/>
              <a:gd name="connsiteY16" fmla="*/ 1348196 h 2440396"/>
              <a:gd name="connsiteX17" fmla="*/ 364067 w 1404982"/>
              <a:gd name="connsiteY17" fmla="*/ 1280463 h 2440396"/>
              <a:gd name="connsiteX18" fmla="*/ 372533 w 1404982"/>
              <a:gd name="connsiteY18" fmla="*/ 1255063 h 2440396"/>
              <a:gd name="connsiteX19" fmla="*/ 381000 w 1404982"/>
              <a:gd name="connsiteY19" fmla="*/ 1221196 h 2440396"/>
              <a:gd name="connsiteX20" fmla="*/ 397933 w 1404982"/>
              <a:gd name="connsiteY20" fmla="*/ 1187330 h 2440396"/>
              <a:gd name="connsiteX21" fmla="*/ 414867 w 1404982"/>
              <a:gd name="connsiteY21" fmla="*/ 1111130 h 2440396"/>
              <a:gd name="connsiteX22" fmla="*/ 423333 w 1404982"/>
              <a:gd name="connsiteY22" fmla="*/ 1077263 h 2440396"/>
              <a:gd name="connsiteX23" fmla="*/ 440267 w 1404982"/>
              <a:gd name="connsiteY23" fmla="*/ 1043396 h 2440396"/>
              <a:gd name="connsiteX24" fmla="*/ 448733 w 1404982"/>
              <a:gd name="connsiteY24" fmla="*/ 1017996 h 2440396"/>
              <a:gd name="connsiteX25" fmla="*/ 457200 w 1404982"/>
              <a:gd name="connsiteY25" fmla="*/ 958730 h 2440396"/>
              <a:gd name="connsiteX26" fmla="*/ 465667 w 1404982"/>
              <a:gd name="connsiteY26" fmla="*/ 933330 h 2440396"/>
              <a:gd name="connsiteX27" fmla="*/ 457200 w 1404982"/>
              <a:gd name="connsiteY27" fmla="*/ 653930 h 2440396"/>
              <a:gd name="connsiteX28" fmla="*/ 440267 w 1404982"/>
              <a:gd name="connsiteY28" fmla="*/ 586196 h 2440396"/>
              <a:gd name="connsiteX29" fmla="*/ 406400 w 1404982"/>
              <a:gd name="connsiteY29" fmla="*/ 484596 h 2440396"/>
              <a:gd name="connsiteX30" fmla="*/ 397933 w 1404982"/>
              <a:gd name="connsiteY30" fmla="*/ 459196 h 2440396"/>
              <a:gd name="connsiteX31" fmla="*/ 372533 w 1404982"/>
              <a:gd name="connsiteY31" fmla="*/ 408396 h 2440396"/>
              <a:gd name="connsiteX32" fmla="*/ 355600 w 1404982"/>
              <a:gd name="connsiteY32" fmla="*/ 382996 h 2440396"/>
              <a:gd name="connsiteX33" fmla="*/ 347133 w 1404982"/>
              <a:gd name="connsiteY33" fmla="*/ 357596 h 2440396"/>
              <a:gd name="connsiteX34" fmla="*/ 330200 w 1404982"/>
              <a:gd name="connsiteY34" fmla="*/ 332196 h 2440396"/>
              <a:gd name="connsiteX35" fmla="*/ 304800 w 1404982"/>
              <a:gd name="connsiteY35" fmla="*/ 281396 h 2440396"/>
              <a:gd name="connsiteX36" fmla="*/ 279400 w 1404982"/>
              <a:gd name="connsiteY36" fmla="*/ 222130 h 2440396"/>
              <a:gd name="connsiteX37" fmla="*/ 270933 w 1404982"/>
              <a:gd name="connsiteY37" fmla="*/ 196730 h 2440396"/>
              <a:gd name="connsiteX38" fmla="*/ 254000 w 1404982"/>
              <a:gd name="connsiteY38" fmla="*/ 179796 h 2440396"/>
              <a:gd name="connsiteX39" fmla="*/ 220133 w 1404982"/>
              <a:gd name="connsiteY39" fmla="*/ 128996 h 2440396"/>
              <a:gd name="connsiteX40" fmla="*/ 169333 w 1404982"/>
              <a:gd name="connsiteY40" fmla="*/ 95130 h 2440396"/>
              <a:gd name="connsiteX41" fmla="*/ 160867 w 1404982"/>
              <a:gd name="connsiteY41" fmla="*/ 69730 h 2440396"/>
              <a:gd name="connsiteX42" fmla="*/ 220133 w 1404982"/>
              <a:gd name="connsiteY42" fmla="*/ 44330 h 2440396"/>
              <a:gd name="connsiteX43" fmla="*/ 254000 w 1404982"/>
              <a:gd name="connsiteY43" fmla="*/ 61263 h 2440396"/>
              <a:gd name="connsiteX44" fmla="*/ 287867 w 1404982"/>
              <a:gd name="connsiteY44" fmla="*/ 18930 h 2440396"/>
              <a:gd name="connsiteX45" fmla="*/ 313267 w 1404982"/>
              <a:gd name="connsiteY45" fmla="*/ 10463 h 2440396"/>
              <a:gd name="connsiteX46" fmla="*/ 321733 w 1404982"/>
              <a:gd name="connsiteY46" fmla="*/ 35863 h 2440396"/>
              <a:gd name="connsiteX47" fmla="*/ 338667 w 1404982"/>
              <a:gd name="connsiteY47" fmla="*/ 18930 h 2440396"/>
              <a:gd name="connsiteX48" fmla="*/ 364067 w 1404982"/>
              <a:gd name="connsiteY48" fmla="*/ 1996 h 2440396"/>
              <a:gd name="connsiteX49" fmla="*/ 372533 w 1404982"/>
              <a:gd name="connsiteY49" fmla="*/ 35863 h 2440396"/>
              <a:gd name="connsiteX50" fmla="*/ 414867 w 1404982"/>
              <a:gd name="connsiteY50" fmla="*/ 1996 h 2440396"/>
              <a:gd name="connsiteX51" fmla="*/ 448733 w 1404982"/>
              <a:gd name="connsiteY51" fmla="*/ 1996 h 2440396"/>
              <a:gd name="connsiteX52" fmla="*/ 474133 w 1404982"/>
              <a:gd name="connsiteY52" fmla="*/ 18930 h 2440396"/>
              <a:gd name="connsiteX53" fmla="*/ 482600 w 1404982"/>
              <a:gd name="connsiteY53" fmla="*/ 44330 h 2440396"/>
              <a:gd name="connsiteX54" fmla="*/ 516467 w 1404982"/>
              <a:gd name="connsiteY54" fmla="*/ 95130 h 2440396"/>
              <a:gd name="connsiteX55" fmla="*/ 533400 w 1404982"/>
              <a:gd name="connsiteY55" fmla="*/ 120530 h 2440396"/>
              <a:gd name="connsiteX56" fmla="*/ 567267 w 1404982"/>
              <a:gd name="connsiteY56" fmla="*/ 171330 h 2440396"/>
              <a:gd name="connsiteX57" fmla="*/ 592667 w 1404982"/>
              <a:gd name="connsiteY57" fmla="*/ 213663 h 2440396"/>
              <a:gd name="connsiteX58" fmla="*/ 601133 w 1404982"/>
              <a:gd name="connsiteY58" fmla="*/ 239063 h 2440396"/>
              <a:gd name="connsiteX59" fmla="*/ 635000 w 1404982"/>
              <a:gd name="connsiteY59" fmla="*/ 281396 h 2440396"/>
              <a:gd name="connsiteX60" fmla="*/ 668867 w 1404982"/>
              <a:gd name="connsiteY60" fmla="*/ 357596 h 2440396"/>
              <a:gd name="connsiteX61" fmla="*/ 685800 w 1404982"/>
              <a:gd name="connsiteY61" fmla="*/ 408396 h 2440396"/>
              <a:gd name="connsiteX62" fmla="*/ 694267 w 1404982"/>
              <a:gd name="connsiteY62" fmla="*/ 433796 h 2440396"/>
              <a:gd name="connsiteX63" fmla="*/ 711200 w 1404982"/>
              <a:gd name="connsiteY63" fmla="*/ 459196 h 2440396"/>
              <a:gd name="connsiteX64" fmla="*/ 719667 w 1404982"/>
              <a:gd name="connsiteY64" fmla="*/ 518463 h 2440396"/>
              <a:gd name="connsiteX65" fmla="*/ 736600 w 1404982"/>
              <a:gd name="connsiteY65" fmla="*/ 577730 h 2440396"/>
              <a:gd name="connsiteX66" fmla="*/ 728133 w 1404982"/>
              <a:gd name="connsiteY66" fmla="*/ 857130 h 2440396"/>
              <a:gd name="connsiteX67" fmla="*/ 745067 w 1404982"/>
              <a:gd name="connsiteY67" fmla="*/ 840196 h 2440396"/>
              <a:gd name="connsiteX68" fmla="*/ 770467 w 1404982"/>
              <a:gd name="connsiteY68" fmla="*/ 806330 h 2440396"/>
              <a:gd name="connsiteX69" fmla="*/ 804333 w 1404982"/>
              <a:gd name="connsiteY69" fmla="*/ 755530 h 2440396"/>
              <a:gd name="connsiteX70" fmla="*/ 821267 w 1404982"/>
              <a:gd name="connsiteY70" fmla="*/ 721663 h 2440396"/>
              <a:gd name="connsiteX71" fmla="*/ 829733 w 1404982"/>
              <a:gd name="connsiteY71" fmla="*/ 696263 h 2440396"/>
              <a:gd name="connsiteX72" fmla="*/ 846667 w 1404982"/>
              <a:gd name="connsiteY72" fmla="*/ 670863 h 2440396"/>
              <a:gd name="connsiteX73" fmla="*/ 863600 w 1404982"/>
              <a:gd name="connsiteY73" fmla="*/ 620063 h 2440396"/>
              <a:gd name="connsiteX74" fmla="*/ 872067 w 1404982"/>
              <a:gd name="connsiteY74" fmla="*/ 594663 h 2440396"/>
              <a:gd name="connsiteX75" fmla="*/ 880533 w 1404982"/>
              <a:gd name="connsiteY75" fmla="*/ 560796 h 2440396"/>
              <a:gd name="connsiteX76" fmla="*/ 897467 w 1404982"/>
              <a:gd name="connsiteY76" fmla="*/ 543863 h 2440396"/>
              <a:gd name="connsiteX77" fmla="*/ 922867 w 1404982"/>
              <a:gd name="connsiteY77" fmla="*/ 484596 h 2440396"/>
              <a:gd name="connsiteX78" fmla="*/ 931333 w 1404982"/>
              <a:gd name="connsiteY78" fmla="*/ 459196 h 2440396"/>
              <a:gd name="connsiteX79" fmla="*/ 982133 w 1404982"/>
              <a:gd name="connsiteY79" fmla="*/ 366063 h 2440396"/>
              <a:gd name="connsiteX80" fmla="*/ 1024467 w 1404982"/>
              <a:gd name="connsiteY80" fmla="*/ 323730 h 2440396"/>
              <a:gd name="connsiteX81" fmla="*/ 1041400 w 1404982"/>
              <a:gd name="connsiteY81" fmla="*/ 298330 h 2440396"/>
              <a:gd name="connsiteX82" fmla="*/ 1058333 w 1404982"/>
              <a:gd name="connsiteY82" fmla="*/ 281396 h 2440396"/>
              <a:gd name="connsiteX83" fmla="*/ 1092200 w 1404982"/>
              <a:gd name="connsiteY83" fmla="*/ 230596 h 2440396"/>
              <a:gd name="connsiteX84" fmla="*/ 1109133 w 1404982"/>
              <a:gd name="connsiteY84" fmla="*/ 205196 h 2440396"/>
              <a:gd name="connsiteX85" fmla="*/ 1151467 w 1404982"/>
              <a:gd name="connsiteY85" fmla="*/ 162863 h 2440396"/>
              <a:gd name="connsiteX86" fmla="*/ 1176867 w 1404982"/>
              <a:gd name="connsiteY86" fmla="*/ 137463 h 2440396"/>
              <a:gd name="connsiteX87" fmla="*/ 1227667 w 1404982"/>
              <a:gd name="connsiteY87" fmla="*/ 95130 h 2440396"/>
              <a:gd name="connsiteX88" fmla="*/ 1253067 w 1404982"/>
              <a:gd name="connsiteY88" fmla="*/ 86663 h 2440396"/>
              <a:gd name="connsiteX89" fmla="*/ 1278467 w 1404982"/>
              <a:gd name="connsiteY89" fmla="*/ 69730 h 2440396"/>
              <a:gd name="connsiteX90" fmla="*/ 1329267 w 1404982"/>
              <a:gd name="connsiteY90" fmla="*/ 52796 h 2440396"/>
              <a:gd name="connsiteX91" fmla="*/ 1320800 w 1404982"/>
              <a:gd name="connsiteY91" fmla="*/ 78196 h 2440396"/>
              <a:gd name="connsiteX92" fmla="*/ 1363133 w 1404982"/>
              <a:gd name="connsiteY92" fmla="*/ 95130 h 2440396"/>
              <a:gd name="connsiteX93" fmla="*/ 1397000 w 1404982"/>
              <a:gd name="connsiteY93" fmla="*/ 120530 h 2440396"/>
              <a:gd name="connsiteX94" fmla="*/ 1388533 w 1404982"/>
              <a:gd name="connsiteY94" fmla="*/ 145930 h 2440396"/>
              <a:gd name="connsiteX95" fmla="*/ 1397000 w 1404982"/>
              <a:gd name="connsiteY95" fmla="*/ 171330 h 2440396"/>
              <a:gd name="connsiteX96" fmla="*/ 1380067 w 1404982"/>
              <a:gd name="connsiteY96" fmla="*/ 196730 h 2440396"/>
              <a:gd name="connsiteX97" fmla="*/ 1363133 w 1404982"/>
              <a:gd name="connsiteY97" fmla="*/ 213663 h 2440396"/>
              <a:gd name="connsiteX98" fmla="*/ 1371600 w 1404982"/>
              <a:gd name="connsiteY98" fmla="*/ 239063 h 2440396"/>
              <a:gd name="connsiteX99" fmla="*/ 1354667 w 1404982"/>
              <a:gd name="connsiteY99" fmla="*/ 298330 h 2440396"/>
              <a:gd name="connsiteX100" fmla="*/ 1346200 w 1404982"/>
              <a:gd name="connsiteY100" fmla="*/ 332196 h 2440396"/>
              <a:gd name="connsiteX101" fmla="*/ 1320800 w 1404982"/>
              <a:gd name="connsiteY101" fmla="*/ 340663 h 2440396"/>
              <a:gd name="connsiteX102" fmla="*/ 1312333 w 1404982"/>
              <a:gd name="connsiteY102" fmla="*/ 366063 h 2440396"/>
              <a:gd name="connsiteX103" fmla="*/ 1261533 w 1404982"/>
              <a:gd name="connsiteY103" fmla="*/ 433796 h 2440396"/>
              <a:gd name="connsiteX104" fmla="*/ 1227667 w 1404982"/>
              <a:gd name="connsiteY104" fmla="*/ 493063 h 2440396"/>
              <a:gd name="connsiteX105" fmla="*/ 1210733 w 1404982"/>
              <a:gd name="connsiteY105" fmla="*/ 509996 h 2440396"/>
              <a:gd name="connsiteX106" fmla="*/ 1185333 w 1404982"/>
              <a:gd name="connsiteY106" fmla="*/ 560796 h 2440396"/>
              <a:gd name="connsiteX107" fmla="*/ 1143000 w 1404982"/>
              <a:gd name="connsiteY107" fmla="*/ 603130 h 2440396"/>
              <a:gd name="connsiteX108" fmla="*/ 1126067 w 1404982"/>
              <a:gd name="connsiteY108" fmla="*/ 628530 h 2440396"/>
              <a:gd name="connsiteX109" fmla="*/ 1109133 w 1404982"/>
              <a:gd name="connsiteY109" fmla="*/ 645463 h 2440396"/>
              <a:gd name="connsiteX110" fmla="*/ 1083733 w 1404982"/>
              <a:gd name="connsiteY110" fmla="*/ 679330 h 2440396"/>
              <a:gd name="connsiteX111" fmla="*/ 1066800 w 1404982"/>
              <a:gd name="connsiteY111" fmla="*/ 704730 h 2440396"/>
              <a:gd name="connsiteX112" fmla="*/ 1058333 w 1404982"/>
              <a:gd name="connsiteY112" fmla="*/ 730130 h 2440396"/>
              <a:gd name="connsiteX113" fmla="*/ 1032933 w 1404982"/>
              <a:gd name="connsiteY113" fmla="*/ 747063 h 2440396"/>
              <a:gd name="connsiteX114" fmla="*/ 999067 w 1404982"/>
              <a:gd name="connsiteY114" fmla="*/ 797863 h 2440396"/>
              <a:gd name="connsiteX115" fmla="*/ 956733 w 1404982"/>
              <a:gd name="connsiteY115" fmla="*/ 840196 h 2440396"/>
              <a:gd name="connsiteX116" fmla="*/ 931333 w 1404982"/>
              <a:gd name="connsiteY116" fmla="*/ 882530 h 2440396"/>
              <a:gd name="connsiteX117" fmla="*/ 889000 w 1404982"/>
              <a:gd name="connsiteY117" fmla="*/ 941796 h 2440396"/>
              <a:gd name="connsiteX118" fmla="*/ 846667 w 1404982"/>
              <a:gd name="connsiteY118" fmla="*/ 984130 h 2440396"/>
              <a:gd name="connsiteX119" fmla="*/ 821267 w 1404982"/>
              <a:gd name="connsiteY119" fmla="*/ 992596 h 2440396"/>
              <a:gd name="connsiteX120" fmla="*/ 787400 w 1404982"/>
              <a:gd name="connsiteY120" fmla="*/ 1043396 h 2440396"/>
              <a:gd name="connsiteX121" fmla="*/ 770467 w 1404982"/>
              <a:gd name="connsiteY121" fmla="*/ 1068796 h 2440396"/>
              <a:gd name="connsiteX122" fmla="*/ 745067 w 1404982"/>
              <a:gd name="connsiteY122" fmla="*/ 1085730 h 2440396"/>
              <a:gd name="connsiteX123" fmla="*/ 719667 w 1404982"/>
              <a:gd name="connsiteY123" fmla="*/ 1136530 h 2440396"/>
              <a:gd name="connsiteX124" fmla="*/ 702733 w 1404982"/>
              <a:gd name="connsiteY124" fmla="*/ 1170396 h 2440396"/>
              <a:gd name="connsiteX125" fmla="*/ 694267 w 1404982"/>
              <a:gd name="connsiteY125" fmla="*/ 1195796 h 2440396"/>
              <a:gd name="connsiteX126" fmla="*/ 677333 w 1404982"/>
              <a:gd name="connsiteY126" fmla="*/ 1212730 h 2440396"/>
              <a:gd name="connsiteX127" fmla="*/ 651933 w 1404982"/>
              <a:gd name="connsiteY127" fmla="*/ 1263530 h 2440396"/>
              <a:gd name="connsiteX128" fmla="*/ 635000 w 1404982"/>
              <a:gd name="connsiteY128" fmla="*/ 1314330 h 2440396"/>
              <a:gd name="connsiteX129" fmla="*/ 626533 w 1404982"/>
              <a:gd name="connsiteY129" fmla="*/ 1339730 h 2440396"/>
              <a:gd name="connsiteX130" fmla="*/ 601133 w 1404982"/>
              <a:gd name="connsiteY130" fmla="*/ 1415930 h 2440396"/>
              <a:gd name="connsiteX131" fmla="*/ 592667 w 1404982"/>
              <a:gd name="connsiteY131" fmla="*/ 1441330 h 2440396"/>
              <a:gd name="connsiteX132" fmla="*/ 584200 w 1404982"/>
              <a:gd name="connsiteY132" fmla="*/ 1475196 h 2440396"/>
              <a:gd name="connsiteX133" fmla="*/ 575733 w 1404982"/>
              <a:gd name="connsiteY133" fmla="*/ 1551396 h 2440396"/>
              <a:gd name="connsiteX134" fmla="*/ 567267 w 1404982"/>
              <a:gd name="connsiteY134" fmla="*/ 1576796 h 2440396"/>
              <a:gd name="connsiteX135" fmla="*/ 558800 w 1404982"/>
              <a:gd name="connsiteY135" fmla="*/ 1627596 h 2440396"/>
              <a:gd name="connsiteX136" fmla="*/ 550333 w 1404982"/>
              <a:gd name="connsiteY136" fmla="*/ 1703796 h 2440396"/>
              <a:gd name="connsiteX137" fmla="*/ 541867 w 1404982"/>
              <a:gd name="connsiteY137" fmla="*/ 1737663 h 2440396"/>
              <a:gd name="connsiteX138" fmla="*/ 533400 w 1404982"/>
              <a:gd name="connsiteY138" fmla="*/ 1779996 h 2440396"/>
              <a:gd name="connsiteX139" fmla="*/ 524933 w 1404982"/>
              <a:gd name="connsiteY139" fmla="*/ 1847730 h 2440396"/>
              <a:gd name="connsiteX140" fmla="*/ 533400 w 1404982"/>
              <a:gd name="connsiteY140" fmla="*/ 2084796 h 2440396"/>
              <a:gd name="connsiteX141" fmla="*/ 541867 w 1404982"/>
              <a:gd name="connsiteY141" fmla="*/ 2110196 h 2440396"/>
              <a:gd name="connsiteX142" fmla="*/ 550333 w 1404982"/>
              <a:gd name="connsiteY142" fmla="*/ 2330330 h 2440396"/>
              <a:gd name="connsiteX143" fmla="*/ 558800 w 1404982"/>
              <a:gd name="connsiteY143" fmla="*/ 2355730 h 2440396"/>
              <a:gd name="connsiteX144" fmla="*/ 567267 w 1404982"/>
              <a:gd name="connsiteY144" fmla="*/ 2398063 h 2440396"/>
              <a:gd name="connsiteX145" fmla="*/ 558800 w 1404982"/>
              <a:gd name="connsiteY145" fmla="*/ 2440396 h 2440396"/>
              <a:gd name="connsiteX0" fmla="*/ 0 w 1404982"/>
              <a:gd name="connsiteY0" fmla="*/ 2271063 h 2440396"/>
              <a:gd name="connsiteX1" fmla="*/ 93133 w 1404982"/>
              <a:gd name="connsiteY1" fmla="*/ 1974730 h 2440396"/>
              <a:gd name="connsiteX2" fmla="*/ 101600 w 1404982"/>
              <a:gd name="connsiteY2" fmla="*/ 1949330 h 2440396"/>
              <a:gd name="connsiteX3" fmla="*/ 118533 w 1404982"/>
              <a:gd name="connsiteY3" fmla="*/ 1932396 h 2440396"/>
              <a:gd name="connsiteX4" fmla="*/ 130968 w 1404982"/>
              <a:gd name="connsiteY4" fmla="*/ 1879348 h 2440396"/>
              <a:gd name="connsiteX5" fmla="*/ 160867 w 1404982"/>
              <a:gd name="connsiteY5" fmla="*/ 1856196 h 2440396"/>
              <a:gd name="connsiteX6" fmla="*/ 155443 w 1404982"/>
              <a:gd name="connsiteY6" fmla="*/ 1791109 h 2440396"/>
              <a:gd name="connsiteX7" fmla="*/ 152400 w 1404982"/>
              <a:gd name="connsiteY7" fmla="*/ 1737663 h 2440396"/>
              <a:gd name="connsiteX8" fmla="*/ 152400 w 1404982"/>
              <a:gd name="connsiteY8" fmla="*/ 1737663 h 2440396"/>
              <a:gd name="connsiteX9" fmla="*/ 237067 w 1404982"/>
              <a:gd name="connsiteY9" fmla="*/ 1737663 h 2440396"/>
              <a:gd name="connsiteX10" fmla="*/ 254000 w 1404982"/>
              <a:gd name="connsiteY10" fmla="*/ 1686863 h 2440396"/>
              <a:gd name="connsiteX11" fmla="*/ 262467 w 1404982"/>
              <a:gd name="connsiteY11" fmla="*/ 1661463 h 2440396"/>
              <a:gd name="connsiteX12" fmla="*/ 296333 w 1404982"/>
              <a:gd name="connsiteY12" fmla="*/ 1585263 h 2440396"/>
              <a:gd name="connsiteX13" fmla="*/ 304800 w 1404982"/>
              <a:gd name="connsiteY13" fmla="*/ 1534463 h 2440396"/>
              <a:gd name="connsiteX14" fmla="*/ 321733 w 1404982"/>
              <a:gd name="connsiteY14" fmla="*/ 1475196 h 2440396"/>
              <a:gd name="connsiteX15" fmla="*/ 330200 w 1404982"/>
              <a:gd name="connsiteY15" fmla="*/ 1407463 h 2440396"/>
              <a:gd name="connsiteX16" fmla="*/ 347133 w 1404982"/>
              <a:gd name="connsiteY16" fmla="*/ 1348196 h 2440396"/>
              <a:gd name="connsiteX17" fmla="*/ 364067 w 1404982"/>
              <a:gd name="connsiteY17" fmla="*/ 1280463 h 2440396"/>
              <a:gd name="connsiteX18" fmla="*/ 372533 w 1404982"/>
              <a:gd name="connsiteY18" fmla="*/ 1255063 h 2440396"/>
              <a:gd name="connsiteX19" fmla="*/ 381000 w 1404982"/>
              <a:gd name="connsiteY19" fmla="*/ 1221196 h 2440396"/>
              <a:gd name="connsiteX20" fmla="*/ 397933 w 1404982"/>
              <a:gd name="connsiteY20" fmla="*/ 1187330 h 2440396"/>
              <a:gd name="connsiteX21" fmla="*/ 414867 w 1404982"/>
              <a:gd name="connsiteY21" fmla="*/ 1111130 h 2440396"/>
              <a:gd name="connsiteX22" fmla="*/ 423333 w 1404982"/>
              <a:gd name="connsiteY22" fmla="*/ 1077263 h 2440396"/>
              <a:gd name="connsiteX23" fmla="*/ 440267 w 1404982"/>
              <a:gd name="connsiteY23" fmla="*/ 1043396 h 2440396"/>
              <a:gd name="connsiteX24" fmla="*/ 448733 w 1404982"/>
              <a:gd name="connsiteY24" fmla="*/ 1017996 h 2440396"/>
              <a:gd name="connsiteX25" fmla="*/ 457200 w 1404982"/>
              <a:gd name="connsiteY25" fmla="*/ 958730 h 2440396"/>
              <a:gd name="connsiteX26" fmla="*/ 465667 w 1404982"/>
              <a:gd name="connsiteY26" fmla="*/ 933330 h 2440396"/>
              <a:gd name="connsiteX27" fmla="*/ 457200 w 1404982"/>
              <a:gd name="connsiteY27" fmla="*/ 653930 h 2440396"/>
              <a:gd name="connsiteX28" fmla="*/ 440267 w 1404982"/>
              <a:gd name="connsiteY28" fmla="*/ 586196 h 2440396"/>
              <a:gd name="connsiteX29" fmla="*/ 406400 w 1404982"/>
              <a:gd name="connsiteY29" fmla="*/ 484596 h 2440396"/>
              <a:gd name="connsiteX30" fmla="*/ 397933 w 1404982"/>
              <a:gd name="connsiteY30" fmla="*/ 459196 h 2440396"/>
              <a:gd name="connsiteX31" fmla="*/ 372533 w 1404982"/>
              <a:gd name="connsiteY31" fmla="*/ 408396 h 2440396"/>
              <a:gd name="connsiteX32" fmla="*/ 355600 w 1404982"/>
              <a:gd name="connsiteY32" fmla="*/ 382996 h 2440396"/>
              <a:gd name="connsiteX33" fmla="*/ 347133 w 1404982"/>
              <a:gd name="connsiteY33" fmla="*/ 357596 h 2440396"/>
              <a:gd name="connsiteX34" fmla="*/ 330200 w 1404982"/>
              <a:gd name="connsiteY34" fmla="*/ 332196 h 2440396"/>
              <a:gd name="connsiteX35" fmla="*/ 304800 w 1404982"/>
              <a:gd name="connsiteY35" fmla="*/ 281396 h 2440396"/>
              <a:gd name="connsiteX36" fmla="*/ 279400 w 1404982"/>
              <a:gd name="connsiteY36" fmla="*/ 222130 h 2440396"/>
              <a:gd name="connsiteX37" fmla="*/ 270933 w 1404982"/>
              <a:gd name="connsiteY37" fmla="*/ 196730 h 2440396"/>
              <a:gd name="connsiteX38" fmla="*/ 254000 w 1404982"/>
              <a:gd name="connsiteY38" fmla="*/ 179796 h 2440396"/>
              <a:gd name="connsiteX39" fmla="*/ 220133 w 1404982"/>
              <a:gd name="connsiteY39" fmla="*/ 128996 h 2440396"/>
              <a:gd name="connsiteX40" fmla="*/ 169333 w 1404982"/>
              <a:gd name="connsiteY40" fmla="*/ 95130 h 2440396"/>
              <a:gd name="connsiteX41" fmla="*/ 160867 w 1404982"/>
              <a:gd name="connsiteY41" fmla="*/ 69730 h 2440396"/>
              <a:gd name="connsiteX42" fmla="*/ 220133 w 1404982"/>
              <a:gd name="connsiteY42" fmla="*/ 44330 h 2440396"/>
              <a:gd name="connsiteX43" fmla="*/ 254000 w 1404982"/>
              <a:gd name="connsiteY43" fmla="*/ 61263 h 2440396"/>
              <a:gd name="connsiteX44" fmla="*/ 287867 w 1404982"/>
              <a:gd name="connsiteY44" fmla="*/ 18930 h 2440396"/>
              <a:gd name="connsiteX45" fmla="*/ 313267 w 1404982"/>
              <a:gd name="connsiteY45" fmla="*/ 10463 h 2440396"/>
              <a:gd name="connsiteX46" fmla="*/ 321733 w 1404982"/>
              <a:gd name="connsiteY46" fmla="*/ 35863 h 2440396"/>
              <a:gd name="connsiteX47" fmla="*/ 338667 w 1404982"/>
              <a:gd name="connsiteY47" fmla="*/ 18930 h 2440396"/>
              <a:gd name="connsiteX48" fmla="*/ 364067 w 1404982"/>
              <a:gd name="connsiteY48" fmla="*/ 1996 h 2440396"/>
              <a:gd name="connsiteX49" fmla="*/ 372533 w 1404982"/>
              <a:gd name="connsiteY49" fmla="*/ 35863 h 2440396"/>
              <a:gd name="connsiteX50" fmla="*/ 414867 w 1404982"/>
              <a:gd name="connsiteY50" fmla="*/ 1996 h 2440396"/>
              <a:gd name="connsiteX51" fmla="*/ 448733 w 1404982"/>
              <a:gd name="connsiteY51" fmla="*/ 1996 h 2440396"/>
              <a:gd name="connsiteX52" fmla="*/ 474133 w 1404982"/>
              <a:gd name="connsiteY52" fmla="*/ 18930 h 2440396"/>
              <a:gd name="connsiteX53" fmla="*/ 482600 w 1404982"/>
              <a:gd name="connsiteY53" fmla="*/ 44330 h 2440396"/>
              <a:gd name="connsiteX54" fmla="*/ 516467 w 1404982"/>
              <a:gd name="connsiteY54" fmla="*/ 95130 h 2440396"/>
              <a:gd name="connsiteX55" fmla="*/ 533400 w 1404982"/>
              <a:gd name="connsiteY55" fmla="*/ 120530 h 2440396"/>
              <a:gd name="connsiteX56" fmla="*/ 567267 w 1404982"/>
              <a:gd name="connsiteY56" fmla="*/ 171330 h 2440396"/>
              <a:gd name="connsiteX57" fmla="*/ 592667 w 1404982"/>
              <a:gd name="connsiteY57" fmla="*/ 213663 h 2440396"/>
              <a:gd name="connsiteX58" fmla="*/ 601133 w 1404982"/>
              <a:gd name="connsiteY58" fmla="*/ 239063 h 2440396"/>
              <a:gd name="connsiteX59" fmla="*/ 635000 w 1404982"/>
              <a:gd name="connsiteY59" fmla="*/ 281396 h 2440396"/>
              <a:gd name="connsiteX60" fmla="*/ 668867 w 1404982"/>
              <a:gd name="connsiteY60" fmla="*/ 357596 h 2440396"/>
              <a:gd name="connsiteX61" fmla="*/ 685800 w 1404982"/>
              <a:gd name="connsiteY61" fmla="*/ 408396 h 2440396"/>
              <a:gd name="connsiteX62" fmla="*/ 694267 w 1404982"/>
              <a:gd name="connsiteY62" fmla="*/ 433796 h 2440396"/>
              <a:gd name="connsiteX63" fmla="*/ 711200 w 1404982"/>
              <a:gd name="connsiteY63" fmla="*/ 459196 h 2440396"/>
              <a:gd name="connsiteX64" fmla="*/ 719667 w 1404982"/>
              <a:gd name="connsiteY64" fmla="*/ 518463 h 2440396"/>
              <a:gd name="connsiteX65" fmla="*/ 736600 w 1404982"/>
              <a:gd name="connsiteY65" fmla="*/ 577730 h 2440396"/>
              <a:gd name="connsiteX66" fmla="*/ 728133 w 1404982"/>
              <a:gd name="connsiteY66" fmla="*/ 857130 h 2440396"/>
              <a:gd name="connsiteX67" fmla="*/ 745067 w 1404982"/>
              <a:gd name="connsiteY67" fmla="*/ 840196 h 2440396"/>
              <a:gd name="connsiteX68" fmla="*/ 770467 w 1404982"/>
              <a:gd name="connsiteY68" fmla="*/ 806330 h 2440396"/>
              <a:gd name="connsiteX69" fmla="*/ 804333 w 1404982"/>
              <a:gd name="connsiteY69" fmla="*/ 755530 h 2440396"/>
              <a:gd name="connsiteX70" fmla="*/ 821267 w 1404982"/>
              <a:gd name="connsiteY70" fmla="*/ 721663 h 2440396"/>
              <a:gd name="connsiteX71" fmla="*/ 829733 w 1404982"/>
              <a:gd name="connsiteY71" fmla="*/ 696263 h 2440396"/>
              <a:gd name="connsiteX72" fmla="*/ 846667 w 1404982"/>
              <a:gd name="connsiteY72" fmla="*/ 670863 h 2440396"/>
              <a:gd name="connsiteX73" fmla="*/ 863600 w 1404982"/>
              <a:gd name="connsiteY73" fmla="*/ 620063 h 2440396"/>
              <a:gd name="connsiteX74" fmla="*/ 872067 w 1404982"/>
              <a:gd name="connsiteY74" fmla="*/ 594663 h 2440396"/>
              <a:gd name="connsiteX75" fmla="*/ 880533 w 1404982"/>
              <a:gd name="connsiteY75" fmla="*/ 560796 h 2440396"/>
              <a:gd name="connsiteX76" fmla="*/ 897467 w 1404982"/>
              <a:gd name="connsiteY76" fmla="*/ 543863 h 2440396"/>
              <a:gd name="connsiteX77" fmla="*/ 922867 w 1404982"/>
              <a:gd name="connsiteY77" fmla="*/ 484596 h 2440396"/>
              <a:gd name="connsiteX78" fmla="*/ 931333 w 1404982"/>
              <a:gd name="connsiteY78" fmla="*/ 459196 h 2440396"/>
              <a:gd name="connsiteX79" fmla="*/ 982133 w 1404982"/>
              <a:gd name="connsiteY79" fmla="*/ 366063 h 2440396"/>
              <a:gd name="connsiteX80" fmla="*/ 1024467 w 1404982"/>
              <a:gd name="connsiteY80" fmla="*/ 323730 h 2440396"/>
              <a:gd name="connsiteX81" fmla="*/ 1041400 w 1404982"/>
              <a:gd name="connsiteY81" fmla="*/ 298330 h 2440396"/>
              <a:gd name="connsiteX82" fmla="*/ 1058333 w 1404982"/>
              <a:gd name="connsiteY82" fmla="*/ 281396 h 2440396"/>
              <a:gd name="connsiteX83" fmla="*/ 1092200 w 1404982"/>
              <a:gd name="connsiteY83" fmla="*/ 230596 h 2440396"/>
              <a:gd name="connsiteX84" fmla="*/ 1109133 w 1404982"/>
              <a:gd name="connsiteY84" fmla="*/ 205196 h 2440396"/>
              <a:gd name="connsiteX85" fmla="*/ 1151467 w 1404982"/>
              <a:gd name="connsiteY85" fmla="*/ 162863 h 2440396"/>
              <a:gd name="connsiteX86" fmla="*/ 1176867 w 1404982"/>
              <a:gd name="connsiteY86" fmla="*/ 137463 h 2440396"/>
              <a:gd name="connsiteX87" fmla="*/ 1227667 w 1404982"/>
              <a:gd name="connsiteY87" fmla="*/ 95130 h 2440396"/>
              <a:gd name="connsiteX88" fmla="*/ 1253067 w 1404982"/>
              <a:gd name="connsiteY88" fmla="*/ 86663 h 2440396"/>
              <a:gd name="connsiteX89" fmla="*/ 1278467 w 1404982"/>
              <a:gd name="connsiteY89" fmla="*/ 69730 h 2440396"/>
              <a:gd name="connsiteX90" fmla="*/ 1329267 w 1404982"/>
              <a:gd name="connsiteY90" fmla="*/ 52796 h 2440396"/>
              <a:gd name="connsiteX91" fmla="*/ 1320800 w 1404982"/>
              <a:gd name="connsiteY91" fmla="*/ 78196 h 2440396"/>
              <a:gd name="connsiteX92" fmla="*/ 1363133 w 1404982"/>
              <a:gd name="connsiteY92" fmla="*/ 95130 h 2440396"/>
              <a:gd name="connsiteX93" fmla="*/ 1397000 w 1404982"/>
              <a:gd name="connsiteY93" fmla="*/ 120530 h 2440396"/>
              <a:gd name="connsiteX94" fmla="*/ 1388533 w 1404982"/>
              <a:gd name="connsiteY94" fmla="*/ 145930 h 2440396"/>
              <a:gd name="connsiteX95" fmla="*/ 1397000 w 1404982"/>
              <a:gd name="connsiteY95" fmla="*/ 171330 h 2440396"/>
              <a:gd name="connsiteX96" fmla="*/ 1380067 w 1404982"/>
              <a:gd name="connsiteY96" fmla="*/ 196730 h 2440396"/>
              <a:gd name="connsiteX97" fmla="*/ 1363133 w 1404982"/>
              <a:gd name="connsiteY97" fmla="*/ 213663 h 2440396"/>
              <a:gd name="connsiteX98" fmla="*/ 1371600 w 1404982"/>
              <a:gd name="connsiteY98" fmla="*/ 239063 h 2440396"/>
              <a:gd name="connsiteX99" fmla="*/ 1354667 w 1404982"/>
              <a:gd name="connsiteY99" fmla="*/ 298330 h 2440396"/>
              <a:gd name="connsiteX100" fmla="*/ 1346200 w 1404982"/>
              <a:gd name="connsiteY100" fmla="*/ 332196 h 2440396"/>
              <a:gd name="connsiteX101" fmla="*/ 1320800 w 1404982"/>
              <a:gd name="connsiteY101" fmla="*/ 340663 h 2440396"/>
              <a:gd name="connsiteX102" fmla="*/ 1312333 w 1404982"/>
              <a:gd name="connsiteY102" fmla="*/ 366063 h 2440396"/>
              <a:gd name="connsiteX103" fmla="*/ 1261533 w 1404982"/>
              <a:gd name="connsiteY103" fmla="*/ 433796 h 2440396"/>
              <a:gd name="connsiteX104" fmla="*/ 1227667 w 1404982"/>
              <a:gd name="connsiteY104" fmla="*/ 493063 h 2440396"/>
              <a:gd name="connsiteX105" fmla="*/ 1210733 w 1404982"/>
              <a:gd name="connsiteY105" fmla="*/ 509996 h 2440396"/>
              <a:gd name="connsiteX106" fmla="*/ 1185333 w 1404982"/>
              <a:gd name="connsiteY106" fmla="*/ 560796 h 2440396"/>
              <a:gd name="connsiteX107" fmla="*/ 1143000 w 1404982"/>
              <a:gd name="connsiteY107" fmla="*/ 603130 h 2440396"/>
              <a:gd name="connsiteX108" fmla="*/ 1126067 w 1404982"/>
              <a:gd name="connsiteY108" fmla="*/ 628530 h 2440396"/>
              <a:gd name="connsiteX109" fmla="*/ 1109133 w 1404982"/>
              <a:gd name="connsiteY109" fmla="*/ 645463 h 2440396"/>
              <a:gd name="connsiteX110" fmla="*/ 1083733 w 1404982"/>
              <a:gd name="connsiteY110" fmla="*/ 679330 h 2440396"/>
              <a:gd name="connsiteX111" fmla="*/ 1066800 w 1404982"/>
              <a:gd name="connsiteY111" fmla="*/ 704730 h 2440396"/>
              <a:gd name="connsiteX112" fmla="*/ 1058333 w 1404982"/>
              <a:gd name="connsiteY112" fmla="*/ 730130 h 2440396"/>
              <a:gd name="connsiteX113" fmla="*/ 1032933 w 1404982"/>
              <a:gd name="connsiteY113" fmla="*/ 747063 h 2440396"/>
              <a:gd name="connsiteX114" fmla="*/ 999067 w 1404982"/>
              <a:gd name="connsiteY114" fmla="*/ 797863 h 2440396"/>
              <a:gd name="connsiteX115" fmla="*/ 956733 w 1404982"/>
              <a:gd name="connsiteY115" fmla="*/ 840196 h 2440396"/>
              <a:gd name="connsiteX116" fmla="*/ 931333 w 1404982"/>
              <a:gd name="connsiteY116" fmla="*/ 882530 h 2440396"/>
              <a:gd name="connsiteX117" fmla="*/ 889000 w 1404982"/>
              <a:gd name="connsiteY117" fmla="*/ 941796 h 2440396"/>
              <a:gd name="connsiteX118" fmla="*/ 846667 w 1404982"/>
              <a:gd name="connsiteY118" fmla="*/ 984130 h 2440396"/>
              <a:gd name="connsiteX119" fmla="*/ 821267 w 1404982"/>
              <a:gd name="connsiteY119" fmla="*/ 992596 h 2440396"/>
              <a:gd name="connsiteX120" fmla="*/ 787400 w 1404982"/>
              <a:gd name="connsiteY120" fmla="*/ 1043396 h 2440396"/>
              <a:gd name="connsiteX121" fmla="*/ 770467 w 1404982"/>
              <a:gd name="connsiteY121" fmla="*/ 1068796 h 2440396"/>
              <a:gd name="connsiteX122" fmla="*/ 745067 w 1404982"/>
              <a:gd name="connsiteY122" fmla="*/ 1085730 h 2440396"/>
              <a:gd name="connsiteX123" fmla="*/ 719667 w 1404982"/>
              <a:gd name="connsiteY123" fmla="*/ 1136530 h 2440396"/>
              <a:gd name="connsiteX124" fmla="*/ 702733 w 1404982"/>
              <a:gd name="connsiteY124" fmla="*/ 1170396 h 2440396"/>
              <a:gd name="connsiteX125" fmla="*/ 694267 w 1404982"/>
              <a:gd name="connsiteY125" fmla="*/ 1195796 h 2440396"/>
              <a:gd name="connsiteX126" fmla="*/ 677333 w 1404982"/>
              <a:gd name="connsiteY126" fmla="*/ 1212730 h 2440396"/>
              <a:gd name="connsiteX127" fmla="*/ 651933 w 1404982"/>
              <a:gd name="connsiteY127" fmla="*/ 1263530 h 2440396"/>
              <a:gd name="connsiteX128" fmla="*/ 635000 w 1404982"/>
              <a:gd name="connsiteY128" fmla="*/ 1314330 h 2440396"/>
              <a:gd name="connsiteX129" fmla="*/ 626533 w 1404982"/>
              <a:gd name="connsiteY129" fmla="*/ 1339730 h 2440396"/>
              <a:gd name="connsiteX130" fmla="*/ 601133 w 1404982"/>
              <a:gd name="connsiteY130" fmla="*/ 1415930 h 2440396"/>
              <a:gd name="connsiteX131" fmla="*/ 592667 w 1404982"/>
              <a:gd name="connsiteY131" fmla="*/ 1441330 h 2440396"/>
              <a:gd name="connsiteX132" fmla="*/ 584200 w 1404982"/>
              <a:gd name="connsiteY132" fmla="*/ 1475196 h 2440396"/>
              <a:gd name="connsiteX133" fmla="*/ 575733 w 1404982"/>
              <a:gd name="connsiteY133" fmla="*/ 1551396 h 2440396"/>
              <a:gd name="connsiteX134" fmla="*/ 567267 w 1404982"/>
              <a:gd name="connsiteY134" fmla="*/ 1576796 h 2440396"/>
              <a:gd name="connsiteX135" fmla="*/ 558800 w 1404982"/>
              <a:gd name="connsiteY135" fmla="*/ 1627596 h 2440396"/>
              <a:gd name="connsiteX136" fmla="*/ 550333 w 1404982"/>
              <a:gd name="connsiteY136" fmla="*/ 1703796 h 2440396"/>
              <a:gd name="connsiteX137" fmla="*/ 541867 w 1404982"/>
              <a:gd name="connsiteY137" fmla="*/ 1737663 h 2440396"/>
              <a:gd name="connsiteX138" fmla="*/ 533400 w 1404982"/>
              <a:gd name="connsiteY138" fmla="*/ 1779996 h 2440396"/>
              <a:gd name="connsiteX139" fmla="*/ 524933 w 1404982"/>
              <a:gd name="connsiteY139" fmla="*/ 1847730 h 2440396"/>
              <a:gd name="connsiteX140" fmla="*/ 533400 w 1404982"/>
              <a:gd name="connsiteY140" fmla="*/ 2084796 h 2440396"/>
              <a:gd name="connsiteX141" fmla="*/ 541867 w 1404982"/>
              <a:gd name="connsiteY141" fmla="*/ 2110196 h 2440396"/>
              <a:gd name="connsiteX142" fmla="*/ 550333 w 1404982"/>
              <a:gd name="connsiteY142" fmla="*/ 2330330 h 2440396"/>
              <a:gd name="connsiteX143" fmla="*/ 558800 w 1404982"/>
              <a:gd name="connsiteY143" fmla="*/ 2355730 h 2440396"/>
              <a:gd name="connsiteX144" fmla="*/ 567267 w 1404982"/>
              <a:gd name="connsiteY144" fmla="*/ 2398063 h 2440396"/>
              <a:gd name="connsiteX145" fmla="*/ 558800 w 1404982"/>
              <a:gd name="connsiteY145" fmla="*/ 2440396 h 2440396"/>
              <a:gd name="connsiteX0" fmla="*/ 0 w 1404982"/>
              <a:gd name="connsiteY0" fmla="*/ 2271063 h 2440396"/>
              <a:gd name="connsiteX1" fmla="*/ 93133 w 1404982"/>
              <a:gd name="connsiteY1" fmla="*/ 1974730 h 2440396"/>
              <a:gd name="connsiteX2" fmla="*/ 101600 w 1404982"/>
              <a:gd name="connsiteY2" fmla="*/ 1949330 h 2440396"/>
              <a:gd name="connsiteX3" fmla="*/ 118533 w 1404982"/>
              <a:gd name="connsiteY3" fmla="*/ 1932396 h 2440396"/>
              <a:gd name="connsiteX4" fmla="*/ 130968 w 1404982"/>
              <a:gd name="connsiteY4" fmla="*/ 1879348 h 2440396"/>
              <a:gd name="connsiteX5" fmla="*/ 150152 w 1404982"/>
              <a:gd name="connsiteY5" fmla="*/ 1845481 h 2440396"/>
              <a:gd name="connsiteX6" fmla="*/ 155443 w 1404982"/>
              <a:gd name="connsiteY6" fmla="*/ 1791109 h 2440396"/>
              <a:gd name="connsiteX7" fmla="*/ 152400 w 1404982"/>
              <a:gd name="connsiteY7" fmla="*/ 1737663 h 2440396"/>
              <a:gd name="connsiteX8" fmla="*/ 152400 w 1404982"/>
              <a:gd name="connsiteY8" fmla="*/ 1737663 h 2440396"/>
              <a:gd name="connsiteX9" fmla="*/ 237067 w 1404982"/>
              <a:gd name="connsiteY9" fmla="*/ 1737663 h 2440396"/>
              <a:gd name="connsiteX10" fmla="*/ 254000 w 1404982"/>
              <a:gd name="connsiteY10" fmla="*/ 1686863 h 2440396"/>
              <a:gd name="connsiteX11" fmla="*/ 262467 w 1404982"/>
              <a:gd name="connsiteY11" fmla="*/ 1661463 h 2440396"/>
              <a:gd name="connsiteX12" fmla="*/ 296333 w 1404982"/>
              <a:gd name="connsiteY12" fmla="*/ 1585263 h 2440396"/>
              <a:gd name="connsiteX13" fmla="*/ 304800 w 1404982"/>
              <a:gd name="connsiteY13" fmla="*/ 1534463 h 2440396"/>
              <a:gd name="connsiteX14" fmla="*/ 321733 w 1404982"/>
              <a:gd name="connsiteY14" fmla="*/ 1475196 h 2440396"/>
              <a:gd name="connsiteX15" fmla="*/ 330200 w 1404982"/>
              <a:gd name="connsiteY15" fmla="*/ 1407463 h 2440396"/>
              <a:gd name="connsiteX16" fmla="*/ 347133 w 1404982"/>
              <a:gd name="connsiteY16" fmla="*/ 1348196 h 2440396"/>
              <a:gd name="connsiteX17" fmla="*/ 364067 w 1404982"/>
              <a:gd name="connsiteY17" fmla="*/ 1280463 h 2440396"/>
              <a:gd name="connsiteX18" fmla="*/ 372533 w 1404982"/>
              <a:gd name="connsiteY18" fmla="*/ 1255063 h 2440396"/>
              <a:gd name="connsiteX19" fmla="*/ 381000 w 1404982"/>
              <a:gd name="connsiteY19" fmla="*/ 1221196 h 2440396"/>
              <a:gd name="connsiteX20" fmla="*/ 397933 w 1404982"/>
              <a:gd name="connsiteY20" fmla="*/ 1187330 h 2440396"/>
              <a:gd name="connsiteX21" fmla="*/ 414867 w 1404982"/>
              <a:gd name="connsiteY21" fmla="*/ 1111130 h 2440396"/>
              <a:gd name="connsiteX22" fmla="*/ 423333 w 1404982"/>
              <a:gd name="connsiteY22" fmla="*/ 1077263 h 2440396"/>
              <a:gd name="connsiteX23" fmla="*/ 440267 w 1404982"/>
              <a:gd name="connsiteY23" fmla="*/ 1043396 h 2440396"/>
              <a:gd name="connsiteX24" fmla="*/ 448733 w 1404982"/>
              <a:gd name="connsiteY24" fmla="*/ 1017996 h 2440396"/>
              <a:gd name="connsiteX25" fmla="*/ 457200 w 1404982"/>
              <a:gd name="connsiteY25" fmla="*/ 958730 h 2440396"/>
              <a:gd name="connsiteX26" fmla="*/ 465667 w 1404982"/>
              <a:gd name="connsiteY26" fmla="*/ 933330 h 2440396"/>
              <a:gd name="connsiteX27" fmla="*/ 457200 w 1404982"/>
              <a:gd name="connsiteY27" fmla="*/ 653930 h 2440396"/>
              <a:gd name="connsiteX28" fmla="*/ 440267 w 1404982"/>
              <a:gd name="connsiteY28" fmla="*/ 586196 h 2440396"/>
              <a:gd name="connsiteX29" fmla="*/ 406400 w 1404982"/>
              <a:gd name="connsiteY29" fmla="*/ 484596 h 2440396"/>
              <a:gd name="connsiteX30" fmla="*/ 397933 w 1404982"/>
              <a:gd name="connsiteY30" fmla="*/ 459196 h 2440396"/>
              <a:gd name="connsiteX31" fmla="*/ 372533 w 1404982"/>
              <a:gd name="connsiteY31" fmla="*/ 408396 h 2440396"/>
              <a:gd name="connsiteX32" fmla="*/ 355600 w 1404982"/>
              <a:gd name="connsiteY32" fmla="*/ 382996 h 2440396"/>
              <a:gd name="connsiteX33" fmla="*/ 347133 w 1404982"/>
              <a:gd name="connsiteY33" fmla="*/ 357596 h 2440396"/>
              <a:gd name="connsiteX34" fmla="*/ 330200 w 1404982"/>
              <a:gd name="connsiteY34" fmla="*/ 332196 h 2440396"/>
              <a:gd name="connsiteX35" fmla="*/ 304800 w 1404982"/>
              <a:gd name="connsiteY35" fmla="*/ 281396 h 2440396"/>
              <a:gd name="connsiteX36" fmla="*/ 279400 w 1404982"/>
              <a:gd name="connsiteY36" fmla="*/ 222130 h 2440396"/>
              <a:gd name="connsiteX37" fmla="*/ 270933 w 1404982"/>
              <a:gd name="connsiteY37" fmla="*/ 196730 h 2440396"/>
              <a:gd name="connsiteX38" fmla="*/ 254000 w 1404982"/>
              <a:gd name="connsiteY38" fmla="*/ 179796 h 2440396"/>
              <a:gd name="connsiteX39" fmla="*/ 220133 w 1404982"/>
              <a:gd name="connsiteY39" fmla="*/ 128996 h 2440396"/>
              <a:gd name="connsiteX40" fmla="*/ 169333 w 1404982"/>
              <a:gd name="connsiteY40" fmla="*/ 95130 h 2440396"/>
              <a:gd name="connsiteX41" fmla="*/ 160867 w 1404982"/>
              <a:gd name="connsiteY41" fmla="*/ 69730 h 2440396"/>
              <a:gd name="connsiteX42" fmla="*/ 220133 w 1404982"/>
              <a:gd name="connsiteY42" fmla="*/ 44330 h 2440396"/>
              <a:gd name="connsiteX43" fmla="*/ 254000 w 1404982"/>
              <a:gd name="connsiteY43" fmla="*/ 61263 h 2440396"/>
              <a:gd name="connsiteX44" fmla="*/ 287867 w 1404982"/>
              <a:gd name="connsiteY44" fmla="*/ 18930 h 2440396"/>
              <a:gd name="connsiteX45" fmla="*/ 313267 w 1404982"/>
              <a:gd name="connsiteY45" fmla="*/ 10463 h 2440396"/>
              <a:gd name="connsiteX46" fmla="*/ 321733 w 1404982"/>
              <a:gd name="connsiteY46" fmla="*/ 35863 h 2440396"/>
              <a:gd name="connsiteX47" fmla="*/ 338667 w 1404982"/>
              <a:gd name="connsiteY47" fmla="*/ 18930 h 2440396"/>
              <a:gd name="connsiteX48" fmla="*/ 364067 w 1404982"/>
              <a:gd name="connsiteY48" fmla="*/ 1996 h 2440396"/>
              <a:gd name="connsiteX49" fmla="*/ 372533 w 1404982"/>
              <a:gd name="connsiteY49" fmla="*/ 35863 h 2440396"/>
              <a:gd name="connsiteX50" fmla="*/ 414867 w 1404982"/>
              <a:gd name="connsiteY50" fmla="*/ 1996 h 2440396"/>
              <a:gd name="connsiteX51" fmla="*/ 448733 w 1404982"/>
              <a:gd name="connsiteY51" fmla="*/ 1996 h 2440396"/>
              <a:gd name="connsiteX52" fmla="*/ 474133 w 1404982"/>
              <a:gd name="connsiteY52" fmla="*/ 18930 h 2440396"/>
              <a:gd name="connsiteX53" fmla="*/ 482600 w 1404982"/>
              <a:gd name="connsiteY53" fmla="*/ 44330 h 2440396"/>
              <a:gd name="connsiteX54" fmla="*/ 516467 w 1404982"/>
              <a:gd name="connsiteY54" fmla="*/ 95130 h 2440396"/>
              <a:gd name="connsiteX55" fmla="*/ 533400 w 1404982"/>
              <a:gd name="connsiteY55" fmla="*/ 120530 h 2440396"/>
              <a:gd name="connsiteX56" fmla="*/ 567267 w 1404982"/>
              <a:gd name="connsiteY56" fmla="*/ 171330 h 2440396"/>
              <a:gd name="connsiteX57" fmla="*/ 592667 w 1404982"/>
              <a:gd name="connsiteY57" fmla="*/ 213663 h 2440396"/>
              <a:gd name="connsiteX58" fmla="*/ 601133 w 1404982"/>
              <a:gd name="connsiteY58" fmla="*/ 239063 h 2440396"/>
              <a:gd name="connsiteX59" fmla="*/ 635000 w 1404982"/>
              <a:gd name="connsiteY59" fmla="*/ 281396 h 2440396"/>
              <a:gd name="connsiteX60" fmla="*/ 668867 w 1404982"/>
              <a:gd name="connsiteY60" fmla="*/ 357596 h 2440396"/>
              <a:gd name="connsiteX61" fmla="*/ 685800 w 1404982"/>
              <a:gd name="connsiteY61" fmla="*/ 408396 h 2440396"/>
              <a:gd name="connsiteX62" fmla="*/ 694267 w 1404982"/>
              <a:gd name="connsiteY62" fmla="*/ 433796 h 2440396"/>
              <a:gd name="connsiteX63" fmla="*/ 711200 w 1404982"/>
              <a:gd name="connsiteY63" fmla="*/ 459196 h 2440396"/>
              <a:gd name="connsiteX64" fmla="*/ 719667 w 1404982"/>
              <a:gd name="connsiteY64" fmla="*/ 518463 h 2440396"/>
              <a:gd name="connsiteX65" fmla="*/ 736600 w 1404982"/>
              <a:gd name="connsiteY65" fmla="*/ 577730 h 2440396"/>
              <a:gd name="connsiteX66" fmla="*/ 728133 w 1404982"/>
              <a:gd name="connsiteY66" fmla="*/ 857130 h 2440396"/>
              <a:gd name="connsiteX67" fmla="*/ 745067 w 1404982"/>
              <a:gd name="connsiteY67" fmla="*/ 840196 h 2440396"/>
              <a:gd name="connsiteX68" fmla="*/ 770467 w 1404982"/>
              <a:gd name="connsiteY68" fmla="*/ 806330 h 2440396"/>
              <a:gd name="connsiteX69" fmla="*/ 804333 w 1404982"/>
              <a:gd name="connsiteY69" fmla="*/ 755530 h 2440396"/>
              <a:gd name="connsiteX70" fmla="*/ 821267 w 1404982"/>
              <a:gd name="connsiteY70" fmla="*/ 721663 h 2440396"/>
              <a:gd name="connsiteX71" fmla="*/ 829733 w 1404982"/>
              <a:gd name="connsiteY71" fmla="*/ 696263 h 2440396"/>
              <a:gd name="connsiteX72" fmla="*/ 846667 w 1404982"/>
              <a:gd name="connsiteY72" fmla="*/ 670863 h 2440396"/>
              <a:gd name="connsiteX73" fmla="*/ 863600 w 1404982"/>
              <a:gd name="connsiteY73" fmla="*/ 620063 h 2440396"/>
              <a:gd name="connsiteX74" fmla="*/ 872067 w 1404982"/>
              <a:gd name="connsiteY74" fmla="*/ 594663 h 2440396"/>
              <a:gd name="connsiteX75" fmla="*/ 880533 w 1404982"/>
              <a:gd name="connsiteY75" fmla="*/ 560796 h 2440396"/>
              <a:gd name="connsiteX76" fmla="*/ 897467 w 1404982"/>
              <a:gd name="connsiteY76" fmla="*/ 543863 h 2440396"/>
              <a:gd name="connsiteX77" fmla="*/ 922867 w 1404982"/>
              <a:gd name="connsiteY77" fmla="*/ 484596 h 2440396"/>
              <a:gd name="connsiteX78" fmla="*/ 931333 w 1404982"/>
              <a:gd name="connsiteY78" fmla="*/ 459196 h 2440396"/>
              <a:gd name="connsiteX79" fmla="*/ 982133 w 1404982"/>
              <a:gd name="connsiteY79" fmla="*/ 366063 h 2440396"/>
              <a:gd name="connsiteX80" fmla="*/ 1024467 w 1404982"/>
              <a:gd name="connsiteY80" fmla="*/ 323730 h 2440396"/>
              <a:gd name="connsiteX81" fmla="*/ 1041400 w 1404982"/>
              <a:gd name="connsiteY81" fmla="*/ 298330 h 2440396"/>
              <a:gd name="connsiteX82" fmla="*/ 1058333 w 1404982"/>
              <a:gd name="connsiteY82" fmla="*/ 281396 h 2440396"/>
              <a:gd name="connsiteX83" fmla="*/ 1092200 w 1404982"/>
              <a:gd name="connsiteY83" fmla="*/ 230596 h 2440396"/>
              <a:gd name="connsiteX84" fmla="*/ 1109133 w 1404982"/>
              <a:gd name="connsiteY84" fmla="*/ 205196 h 2440396"/>
              <a:gd name="connsiteX85" fmla="*/ 1151467 w 1404982"/>
              <a:gd name="connsiteY85" fmla="*/ 162863 h 2440396"/>
              <a:gd name="connsiteX86" fmla="*/ 1176867 w 1404982"/>
              <a:gd name="connsiteY86" fmla="*/ 137463 h 2440396"/>
              <a:gd name="connsiteX87" fmla="*/ 1227667 w 1404982"/>
              <a:gd name="connsiteY87" fmla="*/ 95130 h 2440396"/>
              <a:gd name="connsiteX88" fmla="*/ 1253067 w 1404982"/>
              <a:gd name="connsiteY88" fmla="*/ 86663 h 2440396"/>
              <a:gd name="connsiteX89" fmla="*/ 1278467 w 1404982"/>
              <a:gd name="connsiteY89" fmla="*/ 69730 h 2440396"/>
              <a:gd name="connsiteX90" fmla="*/ 1329267 w 1404982"/>
              <a:gd name="connsiteY90" fmla="*/ 52796 h 2440396"/>
              <a:gd name="connsiteX91" fmla="*/ 1320800 w 1404982"/>
              <a:gd name="connsiteY91" fmla="*/ 78196 h 2440396"/>
              <a:gd name="connsiteX92" fmla="*/ 1363133 w 1404982"/>
              <a:gd name="connsiteY92" fmla="*/ 95130 h 2440396"/>
              <a:gd name="connsiteX93" fmla="*/ 1397000 w 1404982"/>
              <a:gd name="connsiteY93" fmla="*/ 120530 h 2440396"/>
              <a:gd name="connsiteX94" fmla="*/ 1388533 w 1404982"/>
              <a:gd name="connsiteY94" fmla="*/ 145930 h 2440396"/>
              <a:gd name="connsiteX95" fmla="*/ 1397000 w 1404982"/>
              <a:gd name="connsiteY95" fmla="*/ 171330 h 2440396"/>
              <a:gd name="connsiteX96" fmla="*/ 1380067 w 1404982"/>
              <a:gd name="connsiteY96" fmla="*/ 196730 h 2440396"/>
              <a:gd name="connsiteX97" fmla="*/ 1363133 w 1404982"/>
              <a:gd name="connsiteY97" fmla="*/ 213663 h 2440396"/>
              <a:gd name="connsiteX98" fmla="*/ 1371600 w 1404982"/>
              <a:gd name="connsiteY98" fmla="*/ 239063 h 2440396"/>
              <a:gd name="connsiteX99" fmla="*/ 1354667 w 1404982"/>
              <a:gd name="connsiteY99" fmla="*/ 298330 h 2440396"/>
              <a:gd name="connsiteX100" fmla="*/ 1346200 w 1404982"/>
              <a:gd name="connsiteY100" fmla="*/ 332196 h 2440396"/>
              <a:gd name="connsiteX101" fmla="*/ 1320800 w 1404982"/>
              <a:gd name="connsiteY101" fmla="*/ 340663 h 2440396"/>
              <a:gd name="connsiteX102" fmla="*/ 1312333 w 1404982"/>
              <a:gd name="connsiteY102" fmla="*/ 366063 h 2440396"/>
              <a:gd name="connsiteX103" fmla="*/ 1261533 w 1404982"/>
              <a:gd name="connsiteY103" fmla="*/ 433796 h 2440396"/>
              <a:gd name="connsiteX104" fmla="*/ 1227667 w 1404982"/>
              <a:gd name="connsiteY104" fmla="*/ 493063 h 2440396"/>
              <a:gd name="connsiteX105" fmla="*/ 1210733 w 1404982"/>
              <a:gd name="connsiteY105" fmla="*/ 509996 h 2440396"/>
              <a:gd name="connsiteX106" fmla="*/ 1185333 w 1404982"/>
              <a:gd name="connsiteY106" fmla="*/ 560796 h 2440396"/>
              <a:gd name="connsiteX107" fmla="*/ 1143000 w 1404982"/>
              <a:gd name="connsiteY107" fmla="*/ 603130 h 2440396"/>
              <a:gd name="connsiteX108" fmla="*/ 1126067 w 1404982"/>
              <a:gd name="connsiteY108" fmla="*/ 628530 h 2440396"/>
              <a:gd name="connsiteX109" fmla="*/ 1109133 w 1404982"/>
              <a:gd name="connsiteY109" fmla="*/ 645463 h 2440396"/>
              <a:gd name="connsiteX110" fmla="*/ 1083733 w 1404982"/>
              <a:gd name="connsiteY110" fmla="*/ 679330 h 2440396"/>
              <a:gd name="connsiteX111" fmla="*/ 1066800 w 1404982"/>
              <a:gd name="connsiteY111" fmla="*/ 704730 h 2440396"/>
              <a:gd name="connsiteX112" fmla="*/ 1058333 w 1404982"/>
              <a:gd name="connsiteY112" fmla="*/ 730130 h 2440396"/>
              <a:gd name="connsiteX113" fmla="*/ 1032933 w 1404982"/>
              <a:gd name="connsiteY113" fmla="*/ 747063 h 2440396"/>
              <a:gd name="connsiteX114" fmla="*/ 999067 w 1404982"/>
              <a:gd name="connsiteY114" fmla="*/ 797863 h 2440396"/>
              <a:gd name="connsiteX115" fmla="*/ 956733 w 1404982"/>
              <a:gd name="connsiteY115" fmla="*/ 840196 h 2440396"/>
              <a:gd name="connsiteX116" fmla="*/ 931333 w 1404982"/>
              <a:gd name="connsiteY116" fmla="*/ 882530 h 2440396"/>
              <a:gd name="connsiteX117" fmla="*/ 889000 w 1404982"/>
              <a:gd name="connsiteY117" fmla="*/ 941796 h 2440396"/>
              <a:gd name="connsiteX118" fmla="*/ 846667 w 1404982"/>
              <a:gd name="connsiteY118" fmla="*/ 984130 h 2440396"/>
              <a:gd name="connsiteX119" fmla="*/ 821267 w 1404982"/>
              <a:gd name="connsiteY119" fmla="*/ 992596 h 2440396"/>
              <a:gd name="connsiteX120" fmla="*/ 787400 w 1404982"/>
              <a:gd name="connsiteY120" fmla="*/ 1043396 h 2440396"/>
              <a:gd name="connsiteX121" fmla="*/ 770467 w 1404982"/>
              <a:gd name="connsiteY121" fmla="*/ 1068796 h 2440396"/>
              <a:gd name="connsiteX122" fmla="*/ 745067 w 1404982"/>
              <a:gd name="connsiteY122" fmla="*/ 1085730 h 2440396"/>
              <a:gd name="connsiteX123" fmla="*/ 719667 w 1404982"/>
              <a:gd name="connsiteY123" fmla="*/ 1136530 h 2440396"/>
              <a:gd name="connsiteX124" fmla="*/ 702733 w 1404982"/>
              <a:gd name="connsiteY124" fmla="*/ 1170396 h 2440396"/>
              <a:gd name="connsiteX125" fmla="*/ 694267 w 1404982"/>
              <a:gd name="connsiteY125" fmla="*/ 1195796 h 2440396"/>
              <a:gd name="connsiteX126" fmla="*/ 677333 w 1404982"/>
              <a:gd name="connsiteY126" fmla="*/ 1212730 h 2440396"/>
              <a:gd name="connsiteX127" fmla="*/ 651933 w 1404982"/>
              <a:gd name="connsiteY127" fmla="*/ 1263530 h 2440396"/>
              <a:gd name="connsiteX128" fmla="*/ 635000 w 1404982"/>
              <a:gd name="connsiteY128" fmla="*/ 1314330 h 2440396"/>
              <a:gd name="connsiteX129" fmla="*/ 626533 w 1404982"/>
              <a:gd name="connsiteY129" fmla="*/ 1339730 h 2440396"/>
              <a:gd name="connsiteX130" fmla="*/ 601133 w 1404982"/>
              <a:gd name="connsiteY130" fmla="*/ 1415930 h 2440396"/>
              <a:gd name="connsiteX131" fmla="*/ 592667 w 1404982"/>
              <a:gd name="connsiteY131" fmla="*/ 1441330 h 2440396"/>
              <a:gd name="connsiteX132" fmla="*/ 584200 w 1404982"/>
              <a:gd name="connsiteY132" fmla="*/ 1475196 h 2440396"/>
              <a:gd name="connsiteX133" fmla="*/ 575733 w 1404982"/>
              <a:gd name="connsiteY133" fmla="*/ 1551396 h 2440396"/>
              <a:gd name="connsiteX134" fmla="*/ 567267 w 1404982"/>
              <a:gd name="connsiteY134" fmla="*/ 1576796 h 2440396"/>
              <a:gd name="connsiteX135" fmla="*/ 558800 w 1404982"/>
              <a:gd name="connsiteY135" fmla="*/ 1627596 h 2440396"/>
              <a:gd name="connsiteX136" fmla="*/ 550333 w 1404982"/>
              <a:gd name="connsiteY136" fmla="*/ 1703796 h 2440396"/>
              <a:gd name="connsiteX137" fmla="*/ 541867 w 1404982"/>
              <a:gd name="connsiteY137" fmla="*/ 1737663 h 2440396"/>
              <a:gd name="connsiteX138" fmla="*/ 533400 w 1404982"/>
              <a:gd name="connsiteY138" fmla="*/ 1779996 h 2440396"/>
              <a:gd name="connsiteX139" fmla="*/ 524933 w 1404982"/>
              <a:gd name="connsiteY139" fmla="*/ 1847730 h 2440396"/>
              <a:gd name="connsiteX140" fmla="*/ 533400 w 1404982"/>
              <a:gd name="connsiteY140" fmla="*/ 2084796 h 2440396"/>
              <a:gd name="connsiteX141" fmla="*/ 541867 w 1404982"/>
              <a:gd name="connsiteY141" fmla="*/ 2110196 h 2440396"/>
              <a:gd name="connsiteX142" fmla="*/ 550333 w 1404982"/>
              <a:gd name="connsiteY142" fmla="*/ 2330330 h 2440396"/>
              <a:gd name="connsiteX143" fmla="*/ 558800 w 1404982"/>
              <a:gd name="connsiteY143" fmla="*/ 2355730 h 2440396"/>
              <a:gd name="connsiteX144" fmla="*/ 567267 w 1404982"/>
              <a:gd name="connsiteY144" fmla="*/ 2398063 h 2440396"/>
              <a:gd name="connsiteX145" fmla="*/ 558800 w 1404982"/>
              <a:gd name="connsiteY145" fmla="*/ 2440396 h 2440396"/>
              <a:gd name="connsiteX0" fmla="*/ 0 w 1404982"/>
              <a:gd name="connsiteY0" fmla="*/ 2271063 h 2440396"/>
              <a:gd name="connsiteX1" fmla="*/ 93133 w 1404982"/>
              <a:gd name="connsiteY1" fmla="*/ 1974730 h 2440396"/>
              <a:gd name="connsiteX2" fmla="*/ 101600 w 1404982"/>
              <a:gd name="connsiteY2" fmla="*/ 1949330 h 2440396"/>
              <a:gd name="connsiteX3" fmla="*/ 118533 w 1404982"/>
              <a:gd name="connsiteY3" fmla="*/ 1932396 h 2440396"/>
              <a:gd name="connsiteX4" fmla="*/ 130968 w 1404982"/>
              <a:gd name="connsiteY4" fmla="*/ 1879348 h 2440396"/>
              <a:gd name="connsiteX5" fmla="*/ 150152 w 1404982"/>
              <a:gd name="connsiteY5" fmla="*/ 1845481 h 2440396"/>
              <a:gd name="connsiteX6" fmla="*/ 155443 w 1404982"/>
              <a:gd name="connsiteY6" fmla="*/ 1791109 h 2440396"/>
              <a:gd name="connsiteX7" fmla="*/ 152400 w 1404982"/>
              <a:gd name="connsiteY7" fmla="*/ 1737663 h 2440396"/>
              <a:gd name="connsiteX8" fmla="*/ 177403 w 1404982"/>
              <a:gd name="connsiteY8" fmla="*/ 1751951 h 2440396"/>
              <a:gd name="connsiteX9" fmla="*/ 237067 w 1404982"/>
              <a:gd name="connsiteY9" fmla="*/ 1737663 h 2440396"/>
              <a:gd name="connsiteX10" fmla="*/ 254000 w 1404982"/>
              <a:gd name="connsiteY10" fmla="*/ 1686863 h 2440396"/>
              <a:gd name="connsiteX11" fmla="*/ 262467 w 1404982"/>
              <a:gd name="connsiteY11" fmla="*/ 1661463 h 2440396"/>
              <a:gd name="connsiteX12" fmla="*/ 296333 w 1404982"/>
              <a:gd name="connsiteY12" fmla="*/ 1585263 h 2440396"/>
              <a:gd name="connsiteX13" fmla="*/ 304800 w 1404982"/>
              <a:gd name="connsiteY13" fmla="*/ 1534463 h 2440396"/>
              <a:gd name="connsiteX14" fmla="*/ 321733 w 1404982"/>
              <a:gd name="connsiteY14" fmla="*/ 1475196 h 2440396"/>
              <a:gd name="connsiteX15" fmla="*/ 330200 w 1404982"/>
              <a:gd name="connsiteY15" fmla="*/ 1407463 h 2440396"/>
              <a:gd name="connsiteX16" fmla="*/ 347133 w 1404982"/>
              <a:gd name="connsiteY16" fmla="*/ 1348196 h 2440396"/>
              <a:gd name="connsiteX17" fmla="*/ 364067 w 1404982"/>
              <a:gd name="connsiteY17" fmla="*/ 1280463 h 2440396"/>
              <a:gd name="connsiteX18" fmla="*/ 372533 w 1404982"/>
              <a:gd name="connsiteY18" fmla="*/ 1255063 h 2440396"/>
              <a:gd name="connsiteX19" fmla="*/ 381000 w 1404982"/>
              <a:gd name="connsiteY19" fmla="*/ 1221196 h 2440396"/>
              <a:gd name="connsiteX20" fmla="*/ 397933 w 1404982"/>
              <a:gd name="connsiteY20" fmla="*/ 1187330 h 2440396"/>
              <a:gd name="connsiteX21" fmla="*/ 414867 w 1404982"/>
              <a:gd name="connsiteY21" fmla="*/ 1111130 h 2440396"/>
              <a:gd name="connsiteX22" fmla="*/ 423333 w 1404982"/>
              <a:gd name="connsiteY22" fmla="*/ 1077263 h 2440396"/>
              <a:gd name="connsiteX23" fmla="*/ 440267 w 1404982"/>
              <a:gd name="connsiteY23" fmla="*/ 1043396 h 2440396"/>
              <a:gd name="connsiteX24" fmla="*/ 448733 w 1404982"/>
              <a:gd name="connsiteY24" fmla="*/ 1017996 h 2440396"/>
              <a:gd name="connsiteX25" fmla="*/ 457200 w 1404982"/>
              <a:gd name="connsiteY25" fmla="*/ 958730 h 2440396"/>
              <a:gd name="connsiteX26" fmla="*/ 465667 w 1404982"/>
              <a:gd name="connsiteY26" fmla="*/ 933330 h 2440396"/>
              <a:gd name="connsiteX27" fmla="*/ 457200 w 1404982"/>
              <a:gd name="connsiteY27" fmla="*/ 653930 h 2440396"/>
              <a:gd name="connsiteX28" fmla="*/ 440267 w 1404982"/>
              <a:gd name="connsiteY28" fmla="*/ 586196 h 2440396"/>
              <a:gd name="connsiteX29" fmla="*/ 406400 w 1404982"/>
              <a:gd name="connsiteY29" fmla="*/ 484596 h 2440396"/>
              <a:gd name="connsiteX30" fmla="*/ 397933 w 1404982"/>
              <a:gd name="connsiteY30" fmla="*/ 459196 h 2440396"/>
              <a:gd name="connsiteX31" fmla="*/ 372533 w 1404982"/>
              <a:gd name="connsiteY31" fmla="*/ 408396 h 2440396"/>
              <a:gd name="connsiteX32" fmla="*/ 355600 w 1404982"/>
              <a:gd name="connsiteY32" fmla="*/ 382996 h 2440396"/>
              <a:gd name="connsiteX33" fmla="*/ 347133 w 1404982"/>
              <a:gd name="connsiteY33" fmla="*/ 357596 h 2440396"/>
              <a:gd name="connsiteX34" fmla="*/ 330200 w 1404982"/>
              <a:gd name="connsiteY34" fmla="*/ 332196 h 2440396"/>
              <a:gd name="connsiteX35" fmla="*/ 304800 w 1404982"/>
              <a:gd name="connsiteY35" fmla="*/ 281396 h 2440396"/>
              <a:gd name="connsiteX36" fmla="*/ 279400 w 1404982"/>
              <a:gd name="connsiteY36" fmla="*/ 222130 h 2440396"/>
              <a:gd name="connsiteX37" fmla="*/ 270933 w 1404982"/>
              <a:gd name="connsiteY37" fmla="*/ 196730 h 2440396"/>
              <a:gd name="connsiteX38" fmla="*/ 254000 w 1404982"/>
              <a:gd name="connsiteY38" fmla="*/ 179796 h 2440396"/>
              <a:gd name="connsiteX39" fmla="*/ 220133 w 1404982"/>
              <a:gd name="connsiteY39" fmla="*/ 128996 h 2440396"/>
              <a:gd name="connsiteX40" fmla="*/ 169333 w 1404982"/>
              <a:gd name="connsiteY40" fmla="*/ 95130 h 2440396"/>
              <a:gd name="connsiteX41" fmla="*/ 160867 w 1404982"/>
              <a:gd name="connsiteY41" fmla="*/ 69730 h 2440396"/>
              <a:gd name="connsiteX42" fmla="*/ 220133 w 1404982"/>
              <a:gd name="connsiteY42" fmla="*/ 44330 h 2440396"/>
              <a:gd name="connsiteX43" fmla="*/ 254000 w 1404982"/>
              <a:gd name="connsiteY43" fmla="*/ 61263 h 2440396"/>
              <a:gd name="connsiteX44" fmla="*/ 287867 w 1404982"/>
              <a:gd name="connsiteY44" fmla="*/ 18930 h 2440396"/>
              <a:gd name="connsiteX45" fmla="*/ 313267 w 1404982"/>
              <a:gd name="connsiteY45" fmla="*/ 10463 h 2440396"/>
              <a:gd name="connsiteX46" fmla="*/ 321733 w 1404982"/>
              <a:gd name="connsiteY46" fmla="*/ 35863 h 2440396"/>
              <a:gd name="connsiteX47" fmla="*/ 338667 w 1404982"/>
              <a:gd name="connsiteY47" fmla="*/ 18930 h 2440396"/>
              <a:gd name="connsiteX48" fmla="*/ 364067 w 1404982"/>
              <a:gd name="connsiteY48" fmla="*/ 1996 h 2440396"/>
              <a:gd name="connsiteX49" fmla="*/ 372533 w 1404982"/>
              <a:gd name="connsiteY49" fmla="*/ 35863 h 2440396"/>
              <a:gd name="connsiteX50" fmla="*/ 414867 w 1404982"/>
              <a:gd name="connsiteY50" fmla="*/ 1996 h 2440396"/>
              <a:gd name="connsiteX51" fmla="*/ 448733 w 1404982"/>
              <a:gd name="connsiteY51" fmla="*/ 1996 h 2440396"/>
              <a:gd name="connsiteX52" fmla="*/ 474133 w 1404982"/>
              <a:gd name="connsiteY52" fmla="*/ 18930 h 2440396"/>
              <a:gd name="connsiteX53" fmla="*/ 482600 w 1404982"/>
              <a:gd name="connsiteY53" fmla="*/ 44330 h 2440396"/>
              <a:gd name="connsiteX54" fmla="*/ 516467 w 1404982"/>
              <a:gd name="connsiteY54" fmla="*/ 95130 h 2440396"/>
              <a:gd name="connsiteX55" fmla="*/ 533400 w 1404982"/>
              <a:gd name="connsiteY55" fmla="*/ 120530 h 2440396"/>
              <a:gd name="connsiteX56" fmla="*/ 567267 w 1404982"/>
              <a:gd name="connsiteY56" fmla="*/ 171330 h 2440396"/>
              <a:gd name="connsiteX57" fmla="*/ 592667 w 1404982"/>
              <a:gd name="connsiteY57" fmla="*/ 213663 h 2440396"/>
              <a:gd name="connsiteX58" fmla="*/ 601133 w 1404982"/>
              <a:gd name="connsiteY58" fmla="*/ 239063 h 2440396"/>
              <a:gd name="connsiteX59" fmla="*/ 635000 w 1404982"/>
              <a:gd name="connsiteY59" fmla="*/ 281396 h 2440396"/>
              <a:gd name="connsiteX60" fmla="*/ 668867 w 1404982"/>
              <a:gd name="connsiteY60" fmla="*/ 357596 h 2440396"/>
              <a:gd name="connsiteX61" fmla="*/ 685800 w 1404982"/>
              <a:gd name="connsiteY61" fmla="*/ 408396 h 2440396"/>
              <a:gd name="connsiteX62" fmla="*/ 694267 w 1404982"/>
              <a:gd name="connsiteY62" fmla="*/ 433796 h 2440396"/>
              <a:gd name="connsiteX63" fmla="*/ 711200 w 1404982"/>
              <a:gd name="connsiteY63" fmla="*/ 459196 h 2440396"/>
              <a:gd name="connsiteX64" fmla="*/ 719667 w 1404982"/>
              <a:gd name="connsiteY64" fmla="*/ 518463 h 2440396"/>
              <a:gd name="connsiteX65" fmla="*/ 736600 w 1404982"/>
              <a:gd name="connsiteY65" fmla="*/ 577730 h 2440396"/>
              <a:gd name="connsiteX66" fmla="*/ 728133 w 1404982"/>
              <a:gd name="connsiteY66" fmla="*/ 857130 h 2440396"/>
              <a:gd name="connsiteX67" fmla="*/ 745067 w 1404982"/>
              <a:gd name="connsiteY67" fmla="*/ 840196 h 2440396"/>
              <a:gd name="connsiteX68" fmla="*/ 770467 w 1404982"/>
              <a:gd name="connsiteY68" fmla="*/ 806330 h 2440396"/>
              <a:gd name="connsiteX69" fmla="*/ 804333 w 1404982"/>
              <a:gd name="connsiteY69" fmla="*/ 755530 h 2440396"/>
              <a:gd name="connsiteX70" fmla="*/ 821267 w 1404982"/>
              <a:gd name="connsiteY70" fmla="*/ 721663 h 2440396"/>
              <a:gd name="connsiteX71" fmla="*/ 829733 w 1404982"/>
              <a:gd name="connsiteY71" fmla="*/ 696263 h 2440396"/>
              <a:gd name="connsiteX72" fmla="*/ 846667 w 1404982"/>
              <a:gd name="connsiteY72" fmla="*/ 670863 h 2440396"/>
              <a:gd name="connsiteX73" fmla="*/ 863600 w 1404982"/>
              <a:gd name="connsiteY73" fmla="*/ 620063 h 2440396"/>
              <a:gd name="connsiteX74" fmla="*/ 872067 w 1404982"/>
              <a:gd name="connsiteY74" fmla="*/ 594663 h 2440396"/>
              <a:gd name="connsiteX75" fmla="*/ 880533 w 1404982"/>
              <a:gd name="connsiteY75" fmla="*/ 560796 h 2440396"/>
              <a:gd name="connsiteX76" fmla="*/ 897467 w 1404982"/>
              <a:gd name="connsiteY76" fmla="*/ 543863 h 2440396"/>
              <a:gd name="connsiteX77" fmla="*/ 922867 w 1404982"/>
              <a:gd name="connsiteY77" fmla="*/ 484596 h 2440396"/>
              <a:gd name="connsiteX78" fmla="*/ 931333 w 1404982"/>
              <a:gd name="connsiteY78" fmla="*/ 459196 h 2440396"/>
              <a:gd name="connsiteX79" fmla="*/ 982133 w 1404982"/>
              <a:gd name="connsiteY79" fmla="*/ 366063 h 2440396"/>
              <a:gd name="connsiteX80" fmla="*/ 1024467 w 1404982"/>
              <a:gd name="connsiteY80" fmla="*/ 323730 h 2440396"/>
              <a:gd name="connsiteX81" fmla="*/ 1041400 w 1404982"/>
              <a:gd name="connsiteY81" fmla="*/ 298330 h 2440396"/>
              <a:gd name="connsiteX82" fmla="*/ 1058333 w 1404982"/>
              <a:gd name="connsiteY82" fmla="*/ 281396 h 2440396"/>
              <a:gd name="connsiteX83" fmla="*/ 1092200 w 1404982"/>
              <a:gd name="connsiteY83" fmla="*/ 230596 h 2440396"/>
              <a:gd name="connsiteX84" fmla="*/ 1109133 w 1404982"/>
              <a:gd name="connsiteY84" fmla="*/ 205196 h 2440396"/>
              <a:gd name="connsiteX85" fmla="*/ 1151467 w 1404982"/>
              <a:gd name="connsiteY85" fmla="*/ 162863 h 2440396"/>
              <a:gd name="connsiteX86" fmla="*/ 1176867 w 1404982"/>
              <a:gd name="connsiteY86" fmla="*/ 137463 h 2440396"/>
              <a:gd name="connsiteX87" fmla="*/ 1227667 w 1404982"/>
              <a:gd name="connsiteY87" fmla="*/ 95130 h 2440396"/>
              <a:gd name="connsiteX88" fmla="*/ 1253067 w 1404982"/>
              <a:gd name="connsiteY88" fmla="*/ 86663 h 2440396"/>
              <a:gd name="connsiteX89" fmla="*/ 1278467 w 1404982"/>
              <a:gd name="connsiteY89" fmla="*/ 69730 h 2440396"/>
              <a:gd name="connsiteX90" fmla="*/ 1329267 w 1404982"/>
              <a:gd name="connsiteY90" fmla="*/ 52796 h 2440396"/>
              <a:gd name="connsiteX91" fmla="*/ 1320800 w 1404982"/>
              <a:gd name="connsiteY91" fmla="*/ 78196 h 2440396"/>
              <a:gd name="connsiteX92" fmla="*/ 1363133 w 1404982"/>
              <a:gd name="connsiteY92" fmla="*/ 95130 h 2440396"/>
              <a:gd name="connsiteX93" fmla="*/ 1397000 w 1404982"/>
              <a:gd name="connsiteY93" fmla="*/ 120530 h 2440396"/>
              <a:gd name="connsiteX94" fmla="*/ 1388533 w 1404982"/>
              <a:gd name="connsiteY94" fmla="*/ 145930 h 2440396"/>
              <a:gd name="connsiteX95" fmla="*/ 1397000 w 1404982"/>
              <a:gd name="connsiteY95" fmla="*/ 171330 h 2440396"/>
              <a:gd name="connsiteX96" fmla="*/ 1380067 w 1404982"/>
              <a:gd name="connsiteY96" fmla="*/ 196730 h 2440396"/>
              <a:gd name="connsiteX97" fmla="*/ 1363133 w 1404982"/>
              <a:gd name="connsiteY97" fmla="*/ 213663 h 2440396"/>
              <a:gd name="connsiteX98" fmla="*/ 1371600 w 1404982"/>
              <a:gd name="connsiteY98" fmla="*/ 239063 h 2440396"/>
              <a:gd name="connsiteX99" fmla="*/ 1354667 w 1404982"/>
              <a:gd name="connsiteY99" fmla="*/ 298330 h 2440396"/>
              <a:gd name="connsiteX100" fmla="*/ 1346200 w 1404982"/>
              <a:gd name="connsiteY100" fmla="*/ 332196 h 2440396"/>
              <a:gd name="connsiteX101" fmla="*/ 1320800 w 1404982"/>
              <a:gd name="connsiteY101" fmla="*/ 340663 h 2440396"/>
              <a:gd name="connsiteX102" fmla="*/ 1312333 w 1404982"/>
              <a:gd name="connsiteY102" fmla="*/ 366063 h 2440396"/>
              <a:gd name="connsiteX103" fmla="*/ 1261533 w 1404982"/>
              <a:gd name="connsiteY103" fmla="*/ 433796 h 2440396"/>
              <a:gd name="connsiteX104" fmla="*/ 1227667 w 1404982"/>
              <a:gd name="connsiteY104" fmla="*/ 493063 h 2440396"/>
              <a:gd name="connsiteX105" fmla="*/ 1210733 w 1404982"/>
              <a:gd name="connsiteY105" fmla="*/ 509996 h 2440396"/>
              <a:gd name="connsiteX106" fmla="*/ 1185333 w 1404982"/>
              <a:gd name="connsiteY106" fmla="*/ 560796 h 2440396"/>
              <a:gd name="connsiteX107" fmla="*/ 1143000 w 1404982"/>
              <a:gd name="connsiteY107" fmla="*/ 603130 h 2440396"/>
              <a:gd name="connsiteX108" fmla="*/ 1126067 w 1404982"/>
              <a:gd name="connsiteY108" fmla="*/ 628530 h 2440396"/>
              <a:gd name="connsiteX109" fmla="*/ 1109133 w 1404982"/>
              <a:gd name="connsiteY109" fmla="*/ 645463 h 2440396"/>
              <a:gd name="connsiteX110" fmla="*/ 1083733 w 1404982"/>
              <a:gd name="connsiteY110" fmla="*/ 679330 h 2440396"/>
              <a:gd name="connsiteX111" fmla="*/ 1066800 w 1404982"/>
              <a:gd name="connsiteY111" fmla="*/ 704730 h 2440396"/>
              <a:gd name="connsiteX112" fmla="*/ 1058333 w 1404982"/>
              <a:gd name="connsiteY112" fmla="*/ 730130 h 2440396"/>
              <a:gd name="connsiteX113" fmla="*/ 1032933 w 1404982"/>
              <a:gd name="connsiteY113" fmla="*/ 747063 h 2440396"/>
              <a:gd name="connsiteX114" fmla="*/ 999067 w 1404982"/>
              <a:gd name="connsiteY114" fmla="*/ 797863 h 2440396"/>
              <a:gd name="connsiteX115" fmla="*/ 956733 w 1404982"/>
              <a:gd name="connsiteY115" fmla="*/ 840196 h 2440396"/>
              <a:gd name="connsiteX116" fmla="*/ 931333 w 1404982"/>
              <a:gd name="connsiteY116" fmla="*/ 882530 h 2440396"/>
              <a:gd name="connsiteX117" fmla="*/ 889000 w 1404982"/>
              <a:gd name="connsiteY117" fmla="*/ 941796 h 2440396"/>
              <a:gd name="connsiteX118" fmla="*/ 846667 w 1404982"/>
              <a:gd name="connsiteY118" fmla="*/ 984130 h 2440396"/>
              <a:gd name="connsiteX119" fmla="*/ 821267 w 1404982"/>
              <a:gd name="connsiteY119" fmla="*/ 992596 h 2440396"/>
              <a:gd name="connsiteX120" fmla="*/ 787400 w 1404982"/>
              <a:gd name="connsiteY120" fmla="*/ 1043396 h 2440396"/>
              <a:gd name="connsiteX121" fmla="*/ 770467 w 1404982"/>
              <a:gd name="connsiteY121" fmla="*/ 1068796 h 2440396"/>
              <a:gd name="connsiteX122" fmla="*/ 745067 w 1404982"/>
              <a:gd name="connsiteY122" fmla="*/ 1085730 h 2440396"/>
              <a:gd name="connsiteX123" fmla="*/ 719667 w 1404982"/>
              <a:gd name="connsiteY123" fmla="*/ 1136530 h 2440396"/>
              <a:gd name="connsiteX124" fmla="*/ 702733 w 1404982"/>
              <a:gd name="connsiteY124" fmla="*/ 1170396 h 2440396"/>
              <a:gd name="connsiteX125" fmla="*/ 694267 w 1404982"/>
              <a:gd name="connsiteY125" fmla="*/ 1195796 h 2440396"/>
              <a:gd name="connsiteX126" fmla="*/ 677333 w 1404982"/>
              <a:gd name="connsiteY126" fmla="*/ 1212730 h 2440396"/>
              <a:gd name="connsiteX127" fmla="*/ 651933 w 1404982"/>
              <a:gd name="connsiteY127" fmla="*/ 1263530 h 2440396"/>
              <a:gd name="connsiteX128" fmla="*/ 635000 w 1404982"/>
              <a:gd name="connsiteY128" fmla="*/ 1314330 h 2440396"/>
              <a:gd name="connsiteX129" fmla="*/ 626533 w 1404982"/>
              <a:gd name="connsiteY129" fmla="*/ 1339730 h 2440396"/>
              <a:gd name="connsiteX130" fmla="*/ 601133 w 1404982"/>
              <a:gd name="connsiteY130" fmla="*/ 1415930 h 2440396"/>
              <a:gd name="connsiteX131" fmla="*/ 592667 w 1404982"/>
              <a:gd name="connsiteY131" fmla="*/ 1441330 h 2440396"/>
              <a:gd name="connsiteX132" fmla="*/ 584200 w 1404982"/>
              <a:gd name="connsiteY132" fmla="*/ 1475196 h 2440396"/>
              <a:gd name="connsiteX133" fmla="*/ 575733 w 1404982"/>
              <a:gd name="connsiteY133" fmla="*/ 1551396 h 2440396"/>
              <a:gd name="connsiteX134" fmla="*/ 567267 w 1404982"/>
              <a:gd name="connsiteY134" fmla="*/ 1576796 h 2440396"/>
              <a:gd name="connsiteX135" fmla="*/ 558800 w 1404982"/>
              <a:gd name="connsiteY135" fmla="*/ 1627596 h 2440396"/>
              <a:gd name="connsiteX136" fmla="*/ 550333 w 1404982"/>
              <a:gd name="connsiteY136" fmla="*/ 1703796 h 2440396"/>
              <a:gd name="connsiteX137" fmla="*/ 541867 w 1404982"/>
              <a:gd name="connsiteY137" fmla="*/ 1737663 h 2440396"/>
              <a:gd name="connsiteX138" fmla="*/ 533400 w 1404982"/>
              <a:gd name="connsiteY138" fmla="*/ 1779996 h 2440396"/>
              <a:gd name="connsiteX139" fmla="*/ 524933 w 1404982"/>
              <a:gd name="connsiteY139" fmla="*/ 1847730 h 2440396"/>
              <a:gd name="connsiteX140" fmla="*/ 533400 w 1404982"/>
              <a:gd name="connsiteY140" fmla="*/ 2084796 h 2440396"/>
              <a:gd name="connsiteX141" fmla="*/ 541867 w 1404982"/>
              <a:gd name="connsiteY141" fmla="*/ 2110196 h 2440396"/>
              <a:gd name="connsiteX142" fmla="*/ 550333 w 1404982"/>
              <a:gd name="connsiteY142" fmla="*/ 2330330 h 2440396"/>
              <a:gd name="connsiteX143" fmla="*/ 558800 w 1404982"/>
              <a:gd name="connsiteY143" fmla="*/ 2355730 h 2440396"/>
              <a:gd name="connsiteX144" fmla="*/ 567267 w 1404982"/>
              <a:gd name="connsiteY144" fmla="*/ 2398063 h 2440396"/>
              <a:gd name="connsiteX145" fmla="*/ 558800 w 1404982"/>
              <a:gd name="connsiteY145" fmla="*/ 2440396 h 2440396"/>
              <a:gd name="connsiteX0" fmla="*/ 0 w 1404982"/>
              <a:gd name="connsiteY0" fmla="*/ 2271063 h 2440396"/>
              <a:gd name="connsiteX1" fmla="*/ 93133 w 1404982"/>
              <a:gd name="connsiteY1" fmla="*/ 1974730 h 2440396"/>
              <a:gd name="connsiteX2" fmla="*/ 101600 w 1404982"/>
              <a:gd name="connsiteY2" fmla="*/ 1949330 h 2440396"/>
              <a:gd name="connsiteX3" fmla="*/ 118533 w 1404982"/>
              <a:gd name="connsiteY3" fmla="*/ 1932396 h 2440396"/>
              <a:gd name="connsiteX4" fmla="*/ 130968 w 1404982"/>
              <a:gd name="connsiteY4" fmla="*/ 1879348 h 2440396"/>
              <a:gd name="connsiteX5" fmla="*/ 150152 w 1404982"/>
              <a:gd name="connsiteY5" fmla="*/ 1845481 h 2440396"/>
              <a:gd name="connsiteX6" fmla="*/ 155443 w 1404982"/>
              <a:gd name="connsiteY6" fmla="*/ 1791109 h 2440396"/>
              <a:gd name="connsiteX7" fmla="*/ 209550 w 1404982"/>
              <a:gd name="connsiteY7" fmla="*/ 1755523 h 2440396"/>
              <a:gd name="connsiteX8" fmla="*/ 177403 w 1404982"/>
              <a:gd name="connsiteY8" fmla="*/ 1751951 h 2440396"/>
              <a:gd name="connsiteX9" fmla="*/ 237067 w 1404982"/>
              <a:gd name="connsiteY9" fmla="*/ 1737663 h 2440396"/>
              <a:gd name="connsiteX10" fmla="*/ 254000 w 1404982"/>
              <a:gd name="connsiteY10" fmla="*/ 1686863 h 2440396"/>
              <a:gd name="connsiteX11" fmla="*/ 262467 w 1404982"/>
              <a:gd name="connsiteY11" fmla="*/ 1661463 h 2440396"/>
              <a:gd name="connsiteX12" fmla="*/ 296333 w 1404982"/>
              <a:gd name="connsiteY12" fmla="*/ 1585263 h 2440396"/>
              <a:gd name="connsiteX13" fmla="*/ 304800 w 1404982"/>
              <a:gd name="connsiteY13" fmla="*/ 1534463 h 2440396"/>
              <a:gd name="connsiteX14" fmla="*/ 321733 w 1404982"/>
              <a:gd name="connsiteY14" fmla="*/ 1475196 h 2440396"/>
              <a:gd name="connsiteX15" fmla="*/ 330200 w 1404982"/>
              <a:gd name="connsiteY15" fmla="*/ 1407463 h 2440396"/>
              <a:gd name="connsiteX16" fmla="*/ 347133 w 1404982"/>
              <a:gd name="connsiteY16" fmla="*/ 1348196 h 2440396"/>
              <a:gd name="connsiteX17" fmla="*/ 364067 w 1404982"/>
              <a:gd name="connsiteY17" fmla="*/ 1280463 h 2440396"/>
              <a:gd name="connsiteX18" fmla="*/ 372533 w 1404982"/>
              <a:gd name="connsiteY18" fmla="*/ 1255063 h 2440396"/>
              <a:gd name="connsiteX19" fmla="*/ 381000 w 1404982"/>
              <a:gd name="connsiteY19" fmla="*/ 1221196 h 2440396"/>
              <a:gd name="connsiteX20" fmla="*/ 397933 w 1404982"/>
              <a:gd name="connsiteY20" fmla="*/ 1187330 h 2440396"/>
              <a:gd name="connsiteX21" fmla="*/ 414867 w 1404982"/>
              <a:gd name="connsiteY21" fmla="*/ 1111130 h 2440396"/>
              <a:gd name="connsiteX22" fmla="*/ 423333 w 1404982"/>
              <a:gd name="connsiteY22" fmla="*/ 1077263 h 2440396"/>
              <a:gd name="connsiteX23" fmla="*/ 440267 w 1404982"/>
              <a:gd name="connsiteY23" fmla="*/ 1043396 h 2440396"/>
              <a:gd name="connsiteX24" fmla="*/ 448733 w 1404982"/>
              <a:gd name="connsiteY24" fmla="*/ 1017996 h 2440396"/>
              <a:gd name="connsiteX25" fmla="*/ 457200 w 1404982"/>
              <a:gd name="connsiteY25" fmla="*/ 958730 h 2440396"/>
              <a:gd name="connsiteX26" fmla="*/ 465667 w 1404982"/>
              <a:gd name="connsiteY26" fmla="*/ 933330 h 2440396"/>
              <a:gd name="connsiteX27" fmla="*/ 457200 w 1404982"/>
              <a:gd name="connsiteY27" fmla="*/ 653930 h 2440396"/>
              <a:gd name="connsiteX28" fmla="*/ 440267 w 1404982"/>
              <a:gd name="connsiteY28" fmla="*/ 586196 h 2440396"/>
              <a:gd name="connsiteX29" fmla="*/ 406400 w 1404982"/>
              <a:gd name="connsiteY29" fmla="*/ 484596 h 2440396"/>
              <a:gd name="connsiteX30" fmla="*/ 397933 w 1404982"/>
              <a:gd name="connsiteY30" fmla="*/ 459196 h 2440396"/>
              <a:gd name="connsiteX31" fmla="*/ 372533 w 1404982"/>
              <a:gd name="connsiteY31" fmla="*/ 408396 h 2440396"/>
              <a:gd name="connsiteX32" fmla="*/ 355600 w 1404982"/>
              <a:gd name="connsiteY32" fmla="*/ 382996 h 2440396"/>
              <a:gd name="connsiteX33" fmla="*/ 347133 w 1404982"/>
              <a:gd name="connsiteY33" fmla="*/ 357596 h 2440396"/>
              <a:gd name="connsiteX34" fmla="*/ 330200 w 1404982"/>
              <a:gd name="connsiteY34" fmla="*/ 332196 h 2440396"/>
              <a:gd name="connsiteX35" fmla="*/ 304800 w 1404982"/>
              <a:gd name="connsiteY35" fmla="*/ 281396 h 2440396"/>
              <a:gd name="connsiteX36" fmla="*/ 279400 w 1404982"/>
              <a:gd name="connsiteY36" fmla="*/ 222130 h 2440396"/>
              <a:gd name="connsiteX37" fmla="*/ 270933 w 1404982"/>
              <a:gd name="connsiteY37" fmla="*/ 196730 h 2440396"/>
              <a:gd name="connsiteX38" fmla="*/ 254000 w 1404982"/>
              <a:gd name="connsiteY38" fmla="*/ 179796 h 2440396"/>
              <a:gd name="connsiteX39" fmla="*/ 220133 w 1404982"/>
              <a:gd name="connsiteY39" fmla="*/ 128996 h 2440396"/>
              <a:gd name="connsiteX40" fmla="*/ 169333 w 1404982"/>
              <a:gd name="connsiteY40" fmla="*/ 95130 h 2440396"/>
              <a:gd name="connsiteX41" fmla="*/ 160867 w 1404982"/>
              <a:gd name="connsiteY41" fmla="*/ 69730 h 2440396"/>
              <a:gd name="connsiteX42" fmla="*/ 220133 w 1404982"/>
              <a:gd name="connsiteY42" fmla="*/ 44330 h 2440396"/>
              <a:gd name="connsiteX43" fmla="*/ 254000 w 1404982"/>
              <a:gd name="connsiteY43" fmla="*/ 61263 h 2440396"/>
              <a:gd name="connsiteX44" fmla="*/ 287867 w 1404982"/>
              <a:gd name="connsiteY44" fmla="*/ 18930 h 2440396"/>
              <a:gd name="connsiteX45" fmla="*/ 313267 w 1404982"/>
              <a:gd name="connsiteY45" fmla="*/ 10463 h 2440396"/>
              <a:gd name="connsiteX46" fmla="*/ 321733 w 1404982"/>
              <a:gd name="connsiteY46" fmla="*/ 35863 h 2440396"/>
              <a:gd name="connsiteX47" fmla="*/ 338667 w 1404982"/>
              <a:gd name="connsiteY47" fmla="*/ 18930 h 2440396"/>
              <a:gd name="connsiteX48" fmla="*/ 364067 w 1404982"/>
              <a:gd name="connsiteY48" fmla="*/ 1996 h 2440396"/>
              <a:gd name="connsiteX49" fmla="*/ 372533 w 1404982"/>
              <a:gd name="connsiteY49" fmla="*/ 35863 h 2440396"/>
              <a:gd name="connsiteX50" fmla="*/ 414867 w 1404982"/>
              <a:gd name="connsiteY50" fmla="*/ 1996 h 2440396"/>
              <a:gd name="connsiteX51" fmla="*/ 448733 w 1404982"/>
              <a:gd name="connsiteY51" fmla="*/ 1996 h 2440396"/>
              <a:gd name="connsiteX52" fmla="*/ 474133 w 1404982"/>
              <a:gd name="connsiteY52" fmla="*/ 18930 h 2440396"/>
              <a:gd name="connsiteX53" fmla="*/ 482600 w 1404982"/>
              <a:gd name="connsiteY53" fmla="*/ 44330 h 2440396"/>
              <a:gd name="connsiteX54" fmla="*/ 516467 w 1404982"/>
              <a:gd name="connsiteY54" fmla="*/ 95130 h 2440396"/>
              <a:gd name="connsiteX55" fmla="*/ 533400 w 1404982"/>
              <a:gd name="connsiteY55" fmla="*/ 120530 h 2440396"/>
              <a:gd name="connsiteX56" fmla="*/ 567267 w 1404982"/>
              <a:gd name="connsiteY56" fmla="*/ 171330 h 2440396"/>
              <a:gd name="connsiteX57" fmla="*/ 592667 w 1404982"/>
              <a:gd name="connsiteY57" fmla="*/ 213663 h 2440396"/>
              <a:gd name="connsiteX58" fmla="*/ 601133 w 1404982"/>
              <a:gd name="connsiteY58" fmla="*/ 239063 h 2440396"/>
              <a:gd name="connsiteX59" fmla="*/ 635000 w 1404982"/>
              <a:gd name="connsiteY59" fmla="*/ 281396 h 2440396"/>
              <a:gd name="connsiteX60" fmla="*/ 668867 w 1404982"/>
              <a:gd name="connsiteY60" fmla="*/ 357596 h 2440396"/>
              <a:gd name="connsiteX61" fmla="*/ 685800 w 1404982"/>
              <a:gd name="connsiteY61" fmla="*/ 408396 h 2440396"/>
              <a:gd name="connsiteX62" fmla="*/ 694267 w 1404982"/>
              <a:gd name="connsiteY62" fmla="*/ 433796 h 2440396"/>
              <a:gd name="connsiteX63" fmla="*/ 711200 w 1404982"/>
              <a:gd name="connsiteY63" fmla="*/ 459196 h 2440396"/>
              <a:gd name="connsiteX64" fmla="*/ 719667 w 1404982"/>
              <a:gd name="connsiteY64" fmla="*/ 518463 h 2440396"/>
              <a:gd name="connsiteX65" fmla="*/ 736600 w 1404982"/>
              <a:gd name="connsiteY65" fmla="*/ 577730 h 2440396"/>
              <a:gd name="connsiteX66" fmla="*/ 728133 w 1404982"/>
              <a:gd name="connsiteY66" fmla="*/ 857130 h 2440396"/>
              <a:gd name="connsiteX67" fmla="*/ 745067 w 1404982"/>
              <a:gd name="connsiteY67" fmla="*/ 840196 h 2440396"/>
              <a:gd name="connsiteX68" fmla="*/ 770467 w 1404982"/>
              <a:gd name="connsiteY68" fmla="*/ 806330 h 2440396"/>
              <a:gd name="connsiteX69" fmla="*/ 804333 w 1404982"/>
              <a:gd name="connsiteY69" fmla="*/ 755530 h 2440396"/>
              <a:gd name="connsiteX70" fmla="*/ 821267 w 1404982"/>
              <a:gd name="connsiteY70" fmla="*/ 721663 h 2440396"/>
              <a:gd name="connsiteX71" fmla="*/ 829733 w 1404982"/>
              <a:gd name="connsiteY71" fmla="*/ 696263 h 2440396"/>
              <a:gd name="connsiteX72" fmla="*/ 846667 w 1404982"/>
              <a:gd name="connsiteY72" fmla="*/ 670863 h 2440396"/>
              <a:gd name="connsiteX73" fmla="*/ 863600 w 1404982"/>
              <a:gd name="connsiteY73" fmla="*/ 620063 h 2440396"/>
              <a:gd name="connsiteX74" fmla="*/ 872067 w 1404982"/>
              <a:gd name="connsiteY74" fmla="*/ 594663 h 2440396"/>
              <a:gd name="connsiteX75" fmla="*/ 880533 w 1404982"/>
              <a:gd name="connsiteY75" fmla="*/ 560796 h 2440396"/>
              <a:gd name="connsiteX76" fmla="*/ 897467 w 1404982"/>
              <a:gd name="connsiteY76" fmla="*/ 543863 h 2440396"/>
              <a:gd name="connsiteX77" fmla="*/ 922867 w 1404982"/>
              <a:gd name="connsiteY77" fmla="*/ 484596 h 2440396"/>
              <a:gd name="connsiteX78" fmla="*/ 931333 w 1404982"/>
              <a:gd name="connsiteY78" fmla="*/ 459196 h 2440396"/>
              <a:gd name="connsiteX79" fmla="*/ 982133 w 1404982"/>
              <a:gd name="connsiteY79" fmla="*/ 366063 h 2440396"/>
              <a:gd name="connsiteX80" fmla="*/ 1024467 w 1404982"/>
              <a:gd name="connsiteY80" fmla="*/ 323730 h 2440396"/>
              <a:gd name="connsiteX81" fmla="*/ 1041400 w 1404982"/>
              <a:gd name="connsiteY81" fmla="*/ 298330 h 2440396"/>
              <a:gd name="connsiteX82" fmla="*/ 1058333 w 1404982"/>
              <a:gd name="connsiteY82" fmla="*/ 281396 h 2440396"/>
              <a:gd name="connsiteX83" fmla="*/ 1092200 w 1404982"/>
              <a:gd name="connsiteY83" fmla="*/ 230596 h 2440396"/>
              <a:gd name="connsiteX84" fmla="*/ 1109133 w 1404982"/>
              <a:gd name="connsiteY84" fmla="*/ 205196 h 2440396"/>
              <a:gd name="connsiteX85" fmla="*/ 1151467 w 1404982"/>
              <a:gd name="connsiteY85" fmla="*/ 162863 h 2440396"/>
              <a:gd name="connsiteX86" fmla="*/ 1176867 w 1404982"/>
              <a:gd name="connsiteY86" fmla="*/ 137463 h 2440396"/>
              <a:gd name="connsiteX87" fmla="*/ 1227667 w 1404982"/>
              <a:gd name="connsiteY87" fmla="*/ 95130 h 2440396"/>
              <a:gd name="connsiteX88" fmla="*/ 1253067 w 1404982"/>
              <a:gd name="connsiteY88" fmla="*/ 86663 h 2440396"/>
              <a:gd name="connsiteX89" fmla="*/ 1278467 w 1404982"/>
              <a:gd name="connsiteY89" fmla="*/ 69730 h 2440396"/>
              <a:gd name="connsiteX90" fmla="*/ 1329267 w 1404982"/>
              <a:gd name="connsiteY90" fmla="*/ 52796 h 2440396"/>
              <a:gd name="connsiteX91" fmla="*/ 1320800 w 1404982"/>
              <a:gd name="connsiteY91" fmla="*/ 78196 h 2440396"/>
              <a:gd name="connsiteX92" fmla="*/ 1363133 w 1404982"/>
              <a:gd name="connsiteY92" fmla="*/ 95130 h 2440396"/>
              <a:gd name="connsiteX93" fmla="*/ 1397000 w 1404982"/>
              <a:gd name="connsiteY93" fmla="*/ 120530 h 2440396"/>
              <a:gd name="connsiteX94" fmla="*/ 1388533 w 1404982"/>
              <a:gd name="connsiteY94" fmla="*/ 145930 h 2440396"/>
              <a:gd name="connsiteX95" fmla="*/ 1397000 w 1404982"/>
              <a:gd name="connsiteY95" fmla="*/ 171330 h 2440396"/>
              <a:gd name="connsiteX96" fmla="*/ 1380067 w 1404982"/>
              <a:gd name="connsiteY96" fmla="*/ 196730 h 2440396"/>
              <a:gd name="connsiteX97" fmla="*/ 1363133 w 1404982"/>
              <a:gd name="connsiteY97" fmla="*/ 213663 h 2440396"/>
              <a:gd name="connsiteX98" fmla="*/ 1371600 w 1404982"/>
              <a:gd name="connsiteY98" fmla="*/ 239063 h 2440396"/>
              <a:gd name="connsiteX99" fmla="*/ 1354667 w 1404982"/>
              <a:gd name="connsiteY99" fmla="*/ 298330 h 2440396"/>
              <a:gd name="connsiteX100" fmla="*/ 1346200 w 1404982"/>
              <a:gd name="connsiteY100" fmla="*/ 332196 h 2440396"/>
              <a:gd name="connsiteX101" fmla="*/ 1320800 w 1404982"/>
              <a:gd name="connsiteY101" fmla="*/ 340663 h 2440396"/>
              <a:gd name="connsiteX102" fmla="*/ 1312333 w 1404982"/>
              <a:gd name="connsiteY102" fmla="*/ 366063 h 2440396"/>
              <a:gd name="connsiteX103" fmla="*/ 1261533 w 1404982"/>
              <a:gd name="connsiteY103" fmla="*/ 433796 h 2440396"/>
              <a:gd name="connsiteX104" fmla="*/ 1227667 w 1404982"/>
              <a:gd name="connsiteY104" fmla="*/ 493063 h 2440396"/>
              <a:gd name="connsiteX105" fmla="*/ 1210733 w 1404982"/>
              <a:gd name="connsiteY105" fmla="*/ 509996 h 2440396"/>
              <a:gd name="connsiteX106" fmla="*/ 1185333 w 1404982"/>
              <a:gd name="connsiteY106" fmla="*/ 560796 h 2440396"/>
              <a:gd name="connsiteX107" fmla="*/ 1143000 w 1404982"/>
              <a:gd name="connsiteY107" fmla="*/ 603130 h 2440396"/>
              <a:gd name="connsiteX108" fmla="*/ 1126067 w 1404982"/>
              <a:gd name="connsiteY108" fmla="*/ 628530 h 2440396"/>
              <a:gd name="connsiteX109" fmla="*/ 1109133 w 1404982"/>
              <a:gd name="connsiteY109" fmla="*/ 645463 h 2440396"/>
              <a:gd name="connsiteX110" fmla="*/ 1083733 w 1404982"/>
              <a:gd name="connsiteY110" fmla="*/ 679330 h 2440396"/>
              <a:gd name="connsiteX111" fmla="*/ 1066800 w 1404982"/>
              <a:gd name="connsiteY111" fmla="*/ 704730 h 2440396"/>
              <a:gd name="connsiteX112" fmla="*/ 1058333 w 1404982"/>
              <a:gd name="connsiteY112" fmla="*/ 730130 h 2440396"/>
              <a:gd name="connsiteX113" fmla="*/ 1032933 w 1404982"/>
              <a:gd name="connsiteY113" fmla="*/ 747063 h 2440396"/>
              <a:gd name="connsiteX114" fmla="*/ 999067 w 1404982"/>
              <a:gd name="connsiteY114" fmla="*/ 797863 h 2440396"/>
              <a:gd name="connsiteX115" fmla="*/ 956733 w 1404982"/>
              <a:gd name="connsiteY115" fmla="*/ 840196 h 2440396"/>
              <a:gd name="connsiteX116" fmla="*/ 931333 w 1404982"/>
              <a:gd name="connsiteY116" fmla="*/ 882530 h 2440396"/>
              <a:gd name="connsiteX117" fmla="*/ 889000 w 1404982"/>
              <a:gd name="connsiteY117" fmla="*/ 941796 h 2440396"/>
              <a:gd name="connsiteX118" fmla="*/ 846667 w 1404982"/>
              <a:gd name="connsiteY118" fmla="*/ 984130 h 2440396"/>
              <a:gd name="connsiteX119" fmla="*/ 821267 w 1404982"/>
              <a:gd name="connsiteY119" fmla="*/ 992596 h 2440396"/>
              <a:gd name="connsiteX120" fmla="*/ 787400 w 1404982"/>
              <a:gd name="connsiteY120" fmla="*/ 1043396 h 2440396"/>
              <a:gd name="connsiteX121" fmla="*/ 770467 w 1404982"/>
              <a:gd name="connsiteY121" fmla="*/ 1068796 h 2440396"/>
              <a:gd name="connsiteX122" fmla="*/ 745067 w 1404982"/>
              <a:gd name="connsiteY122" fmla="*/ 1085730 h 2440396"/>
              <a:gd name="connsiteX123" fmla="*/ 719667 w 1404982"/>
              <a:gd name="connsiteY123" fmla="*/ 1136530 h 2440396"/>
              <a:gd name="connsiteX124" fmla="*/ 702733 w 1404982"/>
              <a:gd name="connsiteY124" fmla="*/ 1170396 h 2440396"/>
              <a:gd name="connsiteX125" fmla="*/ 694267 w 1404982"/>
              <a:gd name="connsiteY125" fmla="*/ 1195796 h 2440396"/>
              <a:gd name="connsiteX126" fmla="*/ 677333 w 1404982"/>
              <a:gd name="connsiteY126" fmla="*/ 1212730 h 2440396"/>
              <a:gd name="connsiteX127" fmla="*/ 651933 w 1404982"/>
              <a:gd name="connsiteY127" fmla="*/ 1263530 h 2440396"/>
              <a:gd name="connsiteX128" fmla="*/ 635000 w 1404982"/>
              <a:gd name="connsiteY128" fmla="*/ 1314330 h 2440396"/>
              <a:gd name="connsiteX129" fmla="*/ 626533 w 1404982"/>
              <a:gd name="connsiteY129" fmla="*/ 1339730 h 2440396"/>
              <a:gd name="connsiteX130" fmla="*/ 601133 w 1404982"/>
              <a:gd name="connsiteY130" fmla="*/ 1415930 h 2440396"/>
              <a:gd name="connsiteX131" fmla="*/ 592667 w 1404982"/>
              <a:gd name="connsiteY131" fmla="*/ 1441330 h 2440396"/>
              <a:gd name="connsiteX132" fmla="*/ 584200 w 1404982"/>
              <a:gd name="connsiteY132" fmla="*/ 1475196 h 2440396"/>
              <a:gd name="connsiteX133" fmla="*/ 575733 w 1404982"/>
              <a:gd name="connsiteY133" fmla="*/ 1551396 h 2440396"/>
              <a:gd name="connsiteX134" fmla="*/ 567267 w 1404982"/>
              <a:gd name="connsiteY134" fmla="*/ 1576796 h 2440396"/>
              <a:gd name="connsiteX135" fmla="*/ 558800 w 1404982"/>
              <a:gd name="connsiteY135" fmla="*/ 1627596 h 2440396"/>
              <a:gd name="connsiteX136" fmla="*/ 550333 w 1404982"/>
              <a:gd name="connsiteY136" fmla="*/ 1703796 h 2440396"/>
              <a:gd name="connsiteX137" fmla="*/ 541867 w 1404982"/>
              <a:gd name="connsiteY137" fmla="*/ 1737663 h 2440396"/>
              <a:gd name="connsiteX138" fmla="*/ 533400 w 1404982"/>
              <a:gd name="connsiteY138" fmla="*/ 1779996 h 2440396"/>
              <a:gd name="connsiteX139" fmla="*/ 524933 w 1404982"/>
              <a:gd name="connsiteY139" fmla="*/ 1847730 h 2440396"/>
              <a:gd name="connsiteX140" fmla="*/ 533400 w 1404982"/>
              <a:gd name="connsiteY140" fmla="*/ 2084796 h 2440396"/>
              <a:gd name="connsiteX141" fmla="*/ 541867 w 1404982"/>
              <a:gd name="connsiteY141" fmla="*/ 2110196 h 2440396"/>
              <a:gd name="connsiteX142" fmla="*/ 550333 w 1404982"/>
              <a:gd name="connsiteY142" fmla="*/ 2330330 h 2440396"/>
              <a:gd name="connsiteX143" fmla="*/ 558800 w 1404982"/>
              <a:gd name="connsiteY143" fmla="*/ 2355730 h 2440396"/>
              <a:gd name="connsiteX144" fmla="*/ 567267 w 1404982"/>
              <a:gd name="connsiteY144" fmla="*/ 2398063 h 2440396"/>
              <a:gd name="connsiteX145" fmla="*/ 558800 w 1404982"/>
              <a:gd name="connsiteY145" fmla="*/ 2440396 h 2440396"/>
              <a:gd name="connsiteX0" fmla="*/ 0 w 1404982"/>
              <a:gd name="connsiteY0" fmla="*/ 2271063 h 2440396"/>
              <a:gd name="connsiteX1" fmla="*/ 93133 w 1404982"/>
              <a:gd name="connsiteY1" fmla="*/ 1974730 h 2440396"/>
              <a:gd name="connsiteX2" fmla="*/ 101600 w 1404982"/>
              <a:gd name="connsiteY2" fmla="*/ 1949330 h 2440396"/>
              <a:gd name="connsiteX3" fmla="*/ 118533 w 1404982"/>
              <a:gd name="connsiteY3" fmla="*/ 1932396 h 2440396"/>
              <a:gd name="connsiteX4" fmla="*/ 130968 w 1404982"/>
              <a:gd name="connsiteY4" fmla="*/ 1879348 h 2440396"/>
              <a:gd name="connsiteX5" fmla="*/ 150152 w 1404982"/>
              <a:gd name="connsiteY5" fmla="*/ 1845481 h 2440396"/>
              <a:gd name="connsiteX6" fmla="*/ 155443 w 1404982"/>
              <a:gd name="connsiteY6" fmla="*/ 1791109 h 2440396"/>
              <a:gd name="connsiteX7" fmla="*/ 177403 w 1404982"/>
              <a:gd name="connsiteY7" fmla="*/ 1751951 h 2440396"/>
              <a:gd name="connsiteX8" fmla="*/ 237067 w 1404982"/>
              <a:gd name="connsiteY8" fmla="*/ 1737663 h 2440396"/>
              <a:gd name="connsiteX9" fmla="*/ 254000 w 1404982"/>
              <a:gd name="connsiteY9" fmla="*/ 1686863 h 2440396"/>
              <a:gd name="connsiteX10" fmla="*/ 262467 w 1404982"/>
              <a:gd name="connsiteY10" fmla="*/ 1661463 h 2440396"/>
              <a:gd name="connsiteX11" fmla="*/ 296333 w 1404982"/>
              <a:gd name="connsiteY11" fmla="*/ 1585263 h 2440396"/>
              <a:gd name="connsiteX12" fmla="*/ 304800 w 1404982"/>
              <a:gd name="connsiteY12" fmla="*/ 1534463 h 2440396"/>
              <a:gd name="connsiteX13" fmla="*/ 321733 w 1404982"/>
              <a:gd name="connsiteY13" fmla="*/ 1475196 h 2440396"/>
              <a:gd name="connsiteX14" fmla="*/ 330200 w 1404982"/>
              <a:gd name="connsiteY14" fmla="*/ 1407463 h 2440396"/>
              <a:gd name="connsiteX15" fmla="*/ 347133 w 1404982"/>
              <a:gd name="connsiteY15" fmla="*/ 1348196 h 2440396"/>
              <a:gd name="connsiteX16" fmla="*/ 364067 w 1404982"/>
              <a:gd name="connsiteY16" fmla="*/ 1280463 h 2440396"/>
              <a:gd name="connsiteX17" fmla="*/ 372533 w 1404982"/>
              <a:gd name="connsiteY17" fmla="*/ 1255063 h 2440396"/>
              <a:gd name="connsiteX18" fmla="*/ 381000 w 1404982"/>
              <a:gd name="connsiteY18" fmla="*/ 1221196 h 2440396"/>
              <a:gd name="connsiteX19" fmla="*/ 397933 w 1404982"/>
              <a:gd name="connsiteY19" fmla="*/ 1187330 h 2440396"/>
              <a:gd name="connsiteX20" fmla="*/ 414867 w 1404982"/>
              <a:gd name="connsiteY20" fmla="*/ 1111130 h 2440396"/>
              <a:gd name="connsiteX21" fmla="*/ 423333 w 1404982"/>
              <a:gd name="connsiteY21" fmla="*/ 1077263 h 2440396"/>
              <a:gd name="connsiteX22" fmla="*/ 440267 w 1404982"/>
              <a:gd name="connsiteY22" fmla="*/ 1043396 h 2440396"/>
              <a:gd name="connsiteX23" fmla="*/ 448733 w 1404982"/>
              <a:gd name="connsiteY23" fmla="*/ 1017996 h 2440396"/>
              <a:gd name="connsiteX24" fmla="*/ 457200 w 1404982"/>
              <a:gd name="connsiteY24" fmla="*/ 958730 h 2440396"/>
              <a:gd name="connsiteX25" fmla="*/ 465667 w 1404982"/>
              <a:gd name="connsiteY25" fmla="*/ 933330 h 2440396"/>
              <a:gd name="connsiteX26" fmla="*/ 457200 w 1404982"/>
              <a:gd name="connsiteY26" fmla="*/ 653930 h 2440396"/>
              <a:gd name="connsiteX27" fmla="*/ 440267 w 1404982"/>
              <a:gd name="connsiteY27" fmla="*/ 586196 h 2440396"/>
              <a:gd name="connsiteX28" fmla="*/ 406400 w 1404982"/>
              <a:gd name="connsiteY28" fmla="*/ 484596 h 2440396"/>
              <a:gd name="connsiteX29" fmla="*/ 397933 w 1404982"/>
              <a:gd name="connsiteY29" fmla="*/ 459196 h 2440396"/>
              <a:gd name="connsiteX30" fmla="*/ 372533 w 1404982"/>
              <a:gd name="connsiteY30" fmla="*/ 408396 h 2440396"/>
              <a:gd name="connsiteX31" fmla="*/ 355600 w 1404982"/>
              <a:gd name="connsiteY31" fmla="*/ 382996 h 2440396"/>
              <a:gd name="connsiteX32" fmla="*/ 347133 w 1404982"/>
              <a:gd name="connsiteY32" fmla="*/ 357596 h 2440396"/>
              <a:gd name="connsiteX33" fmla="*/ 330200 w 1404982"/>
              <a:gd name="connsiteY33" fmla="*/ 332196 h 2440396"/>
              <a:gd name="connsiteX34" fmla="*/ 304800 w 1404982"/>
              <a:gd name="connsiteY34" fmla="*/ 281396 h 2440396"/>
              <a:gd name="connsiteX35" fmla="*/ 279400 w 1404982"/>
              <a:gd name="connsiteY35" fmla="*/ 222130 h 2440396"/>
              <a:gd name="connsiteX36" fmla="*/ 270933 w 1404982"/>
              <a:gd name="connsiteY36" fmla="*/ 196730 h 2440396"/>
              <a:gd name="connsiteX37" fmla="*/ 254000 w 1404982"/>
              <a:gd name="connsiteY37" fmla="*/ 179796 h 2440396"/>
              <a:gd name="connsiteX38" fmla="*/ 220133 w 1404982"/>
              <a:gd name="connsiteY38" fmla="*/ 128996 h 2440396"/>
              <a:gd name="connsiteX39" fmla="*/ 169333 w 1404982"/>
              <a:gd name="connsiteY39" fmla="*/ 95130 h 2440396"/>
              <a:gd name="connsiteX40" fmla="*/ 160867 w 1404982"/>
              <a:gd name="connsiteY40" fmla="*/ 69730 h 2440396"/>
              <a:gd name="connsiteX41" fmla="*/ 220133 w 1404982"/>
              <a:gd name="connsiteY41" fmla="*/ 44330 h 2440396"/>
              <a:gd name="connsiteX42" fmla="*/ 254000 w 1404982"/>
              <a:gd name="connsiteY42" fmla="*/ 61263 h 2440396"/>
              <a:gd name="connsiteX43" fmla="*/ 287867 w 1404982"/>
              <a:gd name="connsiteY43" fmla="*/ 18930 h 2440396"/>
              <a:gd name="connsiteX44" fmla="*/ 313267 w 1404982"/>
              <a:gd name="connsiteY44" fmla="*/ 10463 h 2440396"/>
              <a:gd name="connsiteX45" fmla="*/ 321733 w 1404982"/>
              <a:gd name="connsiteY45" fmla="*/ 35863 h 2440396"/>
              <a:gd name="connsiteX46" fmla="*/ 338667 w 1404982"/>
              <a:gd name="connsiteY46" fmla="*/ 18930 h 2440396"/>
              <a:gd name="connsiteX47" fmla="*/ 364067 w 1404982"/>
              <a:gd name="connsiteY47" fmla="*/ 1996 h 2440396"/>
              <a:gd name="connsiteX48" fmla="*/ 372533 w 1404982"/>
              <a:gd name="connsiteY48" fmla="*/ 35863 h 2440396"/>
              <a:gd name="connsiteX49" fmla="*/ 414867 w 1404982"/>
              <a:gd name="connsiteY49" fmla="*/ 1996 h 2440396"/>
              <a:gd name="connsiteX50" fmla="*/ 448733 w 1404982"/>
              <a:gd name="connsiteY50" fmla="*/ 1996 h 2440396"/>
              <a:gd name="connsiteX51" fmla="*/ 474133 w 1404982"/>
              <a:gd name="connsiteY51" fmla="*/ 18930 h 2440396"/>
              <a:gd name="connsiteX52" fmla="*/ 482600 w 1404982"/>
              <a:gd name="connsiteY52" fmla="*/ 44330 h 2440396"/>
              <a:gd name="connsiteX53" fmla="*/ 516467 w 1404982"/>
              <a:gd name="connsiteY53" fmla="*/ 95130 h 2440396"/>
              <a:gd name="connsiteX54" fmla="*/ 533400 w 1404982"/>
              <a:gd name="connsiteY54" fmla="*/ 120530 h 2440396"/>
              <a:gd name="connsiteX55" fmla="*/ 567267 w 1404982"/>
              <a:gd name="connsiteY55" fmla="*/ 171330 h 2440396"/>
              <a:gd name="connsiteX56" fmla="*/ 592667 w 1404982"/>
              <a:gd name="connsiteY56" fmla="*/ 213663 h 2440396"/>
              <a:gd name="connsiteX57" fmla="*/ 601133 w 1404982"/>
              <a:gd name="connsiteY57" fmla="*/ 239063 h 2440396"/>
              <a:gd name="connsiteX58" fmla="*/ 635000 w 1404982"/>
              <a:gd name="connsiteY58" fmla="*/ 281396 h 2440396"/>
              <a:gd name="connsiteX59" fmla="*/ 668867 w 1404982"/>
              <a:gd name="connsiteY59" fmla="*/ 357596 h 2440396"/>
              <a:gd name="connsiteX60" fmla="*/ 685800 w 1404982"/>
              <a:gd name="connsiteY60" fmla="*/ 408396 h 2440396"/>
              <a:gd name="connsiteX61" fmla="*/ 694267 w 1404982"/>
              <a:gd name="connsiteY61" fmla="*/ 433796 h 2440396"/>
              <a:gd name="connsiteX62" fmla="*/ 711200 w 1404982"/>
              <a:gd name="connsiteY62" fmla="*/ 459196 h 2440396"/>
              <a:gd name="connsiteX63" fmla="*/ 719667 w 1404982"/>
              <a:gd name="connsiteY63" fmla="*/ 518463 h 2440396"/>
              <a:gd name="connsiteX64" fmla="*/ 736600 w 1404982"/>
              <a:gd name="connsiteY64" fmla="*/ 577730 h 2440396"/>
              <a:gd name="connsiteX65" fmla="*/ 728133 w 1404982"/>
              <a:gd name="connsiteY65" fmla="*/ 857130 h 2440396"/>
              <a:gd name="connsiteX66" fmla="*/ 745067 w 1404982"/>
              <a:gd name="connsiteY66" fmla="*/ 840196 h 2440396"/>
              <a:gd name="connsiteX67" fmla="*/ 770467 w 1404982"/>
              <a:gd name="connsiteY67" fmla="*/ 806330 h 2440396"/>
              <a:gd name="connsiteX68" fmla="*/ 804333 w 1404982"/>
              <a:gd name="connsiteY68" fmla="*/ 755530 h 2440396"/>
              <a:gd name="connsiteX69" fmla="*/ 821267 w 1404982"/>
              <a:gd name="connsiteY69" fmla="*/ 721663 h 2440396"/>
              <a:gd name="connsiteX70" fmla="*/ 829733 w 1404982"/>
              <a:gd name="connsiteY70" fmla="*/ 696263 h 2440396"/>
              <a:gd name="connsiteX71" fmla="*/ 846667 w 1404982"/>
              <a:gd name="connsiteY71" fmla="*/ 670863 h 2440396"/>
              <a:gd name="connsiteX72" fmla="*/ 863600 w 1404982"/>
              <a:gd name="connsiteY72" fmla="*/ 620063 h 2440396"/>
              <a:gd name="connsiteX73" fmla="*/ 872067 w 1404982"/>
              <a:gd name="connsiteY73" fmla="*/ 594663 h 2440396"/>
              <a:gd name="connsiteX74" fmla="*/ 880533 w 1404982"/>
              <a:gd name="connsiteY74" fmla="*/ 560796 h 2440396"/>
              <a:gd name="connsiteX75" fmla="*/ 897467 w 1404982"/>
              <a:gd name="connsiteY75" fmla="*/ 543863 h 2440396"/>
              <a:gd name="connsiteX76" fmla="*/ 922867 w 1404982"/>
              <a:gd name="connsiteY76" fmla="*/ 484596 h 2440396"/>
              <a:gd name="connsiteX77" fmla="*/ 931333 w 1404982"/>
              <a:gd name="connsiteY77" fmla="*/ 459196 h 2440396"/>
              <a:gd name="connsiteX78" fmla="*/ 982133 w 1404982"/>
              <a:gd name="connsiteY78" fmla="*/ 366063 h 2440396"/>
              <a:gd name="connsiteX79" fmla="*/ 1024467 w 1404982"/>
              <a:gd name="connsiteY79" fmla="*/ 323730 h 2440396"/>
              <a:gd name="connsiteX80" fmla="*/ 1041400 w 1404982"/>
              <a:gd name="connsiteY80" fmla="*/ 298330 h 2440396"/>
              <a:gd name="connsiteX81" fmla="*/ 1058333 w 1404982"/>
              <a:gd name="connsiteY81" fmla="*/ 281396 h 2440396"/>
              <a:gd name="connsiteX82" fmla="*/ 1092200 w 1404982"/>
              <a:gd name="connsiteY82" fmla="*/ 230596 h 2440396"/>
              <a:gd name="connsiteX83" fmla="*/ 1109133 w 1404982"/>
              <a:gd name="connsiteY83" fmla="*/ 205196 h 2440396"/>
              <a:gd name="connsiteX84" fmla="*/ 1151467 w 1404982"/>
              <a:gd name="connsiteY84" fmla="*/ 162863 h 2440396"/>
              <a:gd name="connsiteX85" fmla="*/ 1176867 w 1404982"/>
              <a:gd name="connsiteY85" fmla="*/ 137463 h 2440396"/>
              <a:gd name="connsiteX86" fmla="*/ 1227667 w 1404982"/>
              <a:gd name="connsiteY86" fmla="*/ 95130 h 2440396"/>
              <a:gd name="connsiteX87" fmla="*/ 1253067 w 1404982"/>
              <a:gd name="connsiteY87" fmla="*/ 86663 h 2440396"/>
              <a:gd name="connsiteX88" fmla="*/ 1278467 w 1404982"/>
              <a:gd name="connsiteY88" fmla="*/ 69730 h 2440396"/>
              <a:gd name="connsiteX89" fmla="*/ 1329267 w 1404982"/>
              <a:gd name="connsiteY89" fmla="*/ 52796 h 2440396"/>
              <a:gd name="connsiteX90" fmla="*/ 1320800 w 1404982"/>
              <a:gd name="connsiteY90" fmla="*/ 78196 h 2440396"/>
              <a:gd name="connsiteX91" fmla="*/ 1363133 w 1404982"/>
              <a:gd name="connsiteY91" fmla="*/ 95130 h 2440396"/>
              <a:gd name="connsiteX92" fmla="*/ 1397000 w 1404982"/>
              <a:gd name="connsiteY92" fmla="*/ 120530 h 2440396"/>
              <a:gd name="connsiteX93" fmla="*/ 1388533 w 1404982"/>
              <a:gd name="connsiteY93" fmla="*/ 145930 h 2440396"/>
              <a:gd name="connsiteX94" fmla="*/ 1397000 w 1404982"/>
              <a:gd name="connsiteY94" fmla="*/ 171330 h 2440396"/>
              <a:gd name="connsiteX95" fmla="*/ 1380067 w 1404982"/>
              <a:gd name="connsiteY95" fmla="*/ 196730 h 2440396"/>
              <a:gd name="connsiteX96" fmla="*/ 1363133 w 1404982"/>
              <a:gd name="connsiteY96" fmla="*/ 213663 h 2440396"/>
              <a:gd name="connsiteX97" fmla="*/ 1371600 w 1404982"/>
              <a:gd name="connsiteY97" fmla="*/ 239063 h 2440396"/>
              <a:gd name="connsiteX98" fmla="*/ 1354667 w 1404982"/>
              <a:gd name="connsiteY98" fmla="*/ 298330 h 2440396"/>
              <a:gd name="connsiteX99" fmla="*/ 1346200 w 1404982"/>
              <a:gd name="connsiteY99" fmla="*/ 332196 h 2440396"/>
              <a:gd name="connsiteX100" fmla="*/ 1320800 w 1404982"/>
              <a:gd name="connsiteY100" fmla="*/ 340663 h 2440396"/>
              <a:gd name="connsiteX101" fmla="*/ 1312333 w 1404982"/>
              <a:gd name="connsiteY101" fmla="*/ 366063 h 2440396"/>
              <a:gd name="connsiteX102" fmla="*/ 1261533 w 1404982"/>
              <a:gd name="connsiteY102" fmla="*/ 433796 h 2440396"/>
              <a:gd name="connsiteX103" fmla="*/ 1227667 w 1404982"/>
              <a:gd name="connsiteY103" fmla="*/ 493063 h 2440396"/>
              <a:gd name="connsiteX104" fmla="*/ 1210733 w 1404982"/>
              <a:gd name="connsiteY104" fmla="*/ 509996 h 2440396"/>
              <a:gd name="connsiteX105" fmla="*/ 1185333 w 1404982"/>
              <a:gd name="connsiteY105" fmla="*/ 560796 h 2440396"/>
              <a:gd name="connsiteX106" fmla="*/ 1143000 w 1404982"/>
              <a:gd name="connsiteY106" fmla="*/ 603130 h 2440396"/>
              <a:gd name="connsiteX107" fmla="*/ 1126067 w 1404982"/>
              <a:gd name="connsiteY107" fmla="*/ 628530 h 2440396"/>
              <a:gd name="connsiteX108" fmla="*/ 1109133 w 1404982"/>
              <a:gd name="connsiteY108" fmla="*/ 645463 h 2440396"/>
              <a:gd name="connsiteX109" fmla="*/ 1083733 w 1404982"/>
              <a:gd name="connsiteY109" fmla="*/ 679330 h 2440396"/>
              <a:gd name="connsiteX110" fmla="*/ 1066800 w 1404982"/>
              <a:gd name="connsiteY110" fmla="*/ 704730 h 2440396"/>
              <a:gd name="connsiteX111" fmla="*/ 1058333 w 1404982"/>
              <a:gd name="connsiteY111" fmla="*/ 730130 h 2440396"/>
              <a:gd name="connsiteX112" fmla="*/ 1032933 w 1404982"/>
              <a:gd name="connsiteY112" fmla="*/ 747063 h 2440396"/>
              <a:gd name="connsiteX113" fmla="*/ 999067 w 1404982"/>
              <a:gd name="connsiteY113" fmla="*/ 797863 h 2440396"/>
              <a:gd name="connsiteX114" fmla="*/ 956733 w 1404982"/>
              <a:gd name="connsiteY114" fmla="*/ 840196 h 2440396"/>
              <a:gd name="connsiteX115" fmla="*/ 931333 w 1404982"/>
              <a:gd name="connsiteY115" fmla="*/ 882530 h 2440396"/>
              <a:gd name="connsiteX116" fmla="*/ 889000 w 1404982"/>
              <a:gd name="connsiteY116" fmla="*/ 941796 h 2440396"/>
              <a:gd name="connsiteX117" fmla="*/ 846667 w 1404982"/>
              <a:gd name="connsiteY117" fmla="*/ 984130 h 2440396"/>
              <a:gd name="connsiteX118" fmla="*/ 821267 w 1404982"/>
              <a:gd name="connsiteY118" fmla="*/ 992596 h 2440396"/>
              <a:gd name="connsiteX119" fmla="*/ 787400 w 1404982"/>
              <a:gd name="connsiteY119" fmla="*/ 1043396 h 2440396"/>
              <a:gd name="connsiteX120" fmla="*/ 770467 w 1404982"/>
              <a:gd name="connsiteY120" fmla="*/ 1068796 h 2440396"/>
              <a:gd name="connsiteX121" fmla="*/ 745067 w 1404982"/>
              <a:gd name="connsiteY121" fmla="*/ 1085730 h 2440396"/>
              <a:gd name="connsiteX122" fmla="*/ 719667 w 1404982"/>
              <a:gd name="connsiteY122" fmla="*/ 1136530 h 2440396"/>
              <a:gd name="connsiteX123" fmla="*/ 702733 w 1404982"/>
              <a:gd name="connsiteY123" fmla="*/ 1170396 h 2440396"/>
              <a:gd name="connsiteX124" fmla="*/ 694267 w 1404982"/>
              <a:gd name="connsiteY124" fmla="*/ 1195796 h 2440396"/>
              <a:gd name="connsiteX125" fmla="*/ 677333 w 1404982"/>
              <a:gd name="connsiteY125" fmla="*/ 1212730 h 2440396"/>
              <a:gd name="connsiteX126" fmla="*/ 651933 w 1404982"/>
              <a:gd name="connsiteY126" fmla="*/ 1263530 h 2440396"/>
              <a:gd name="connsiteX127" fmla="*/ 635000 w 1404982"/>
              <a:gd name="connsiteY127" fmla="*/ 1314330 h 2440396"/>
              <a:gd name="connsiteX128" fmla="*/ 626533 w 1404982"/>
              <a:gd name="connsiteY128" fmla="*/ 1339730 h 2440396"/>
              <a:gd name="connsiteX129" fmla="*/ 601133 w 1404982"/>
              <a:gd name="connsiteY129" fmla="*/ 1415930 h 2440396"/>
              <a:gd name="connsiteX130" fmla="*/ 592667 w 1404982"/>
              <a:gd name="connsiteY130" fmla="*/ 1441330 h 2440396"/>
              <a:gd name="connsiteX131" fmla="*/ 584200 w 1404982"/>
              <a:gd name="connsiteY131" fmla="*/ 1475196 h 2440396"/>
              <a:gd name="connsiteX132" fmla="*/ 575733 w 1404982"/>
              <a:gd name="connsiteY132" fmla="*/ 1551396 h 2440396"/>
              <a:gd name="connsiteX133" fmla="*/ 567267 w 1404982"/>
              <a:gd name="connsiteY133" fmla="*/ 1576796 h 2440396"/>
              <a:gd name="connsiteX134" fmla="*/ 558800 w 1404982"/>
              <a:gd name="connsiteY134" fmla="*/ 1627596 h 2440396"/>
              <a:gd name="connsiteX135" fmla="*/ 550333 w 1404982"/>
              <a:gd name="connsiteY135" fmla="*/ 1703796 h 2440396"/>
              <a:gd name="connsiteX136" fmla="*/ 541867 w 1404982"/>
              <a:gd name="connsiteY136" fmla="*/ 1737663 h 2440396"/>
              <a:gd name="connsiteX137" fmla="*/ 533400 w 1404982"/>
              <a:gd name="connsiteY137" fmla="*/ 1779996 h 2440396"/>
              <a:gd name="connsiteX138" fmla="*/ 524933 w 1404982"/>
              <a:gd name="connsiteY138" fmla="*/ 1847730 h 2440396"/>
              <a:gd name="connsiteX139" fmla="*/ 533400 w 1404982"/>
              <a:gd name="connsiteY139" fmla="*/ 2084796 h 2440396"/>
              <a:gd name="connsiteX140" fmla="*/ 541867 w 1404982"/>
              <a:gd name="connsiteY140" fmla="*/ 2110196 h 2440396"/>
              <a:gd name="connsiteX141" fmla="*/ 550333 w 1404982"/>
              <a:gd name="connsiteY141" fmla="*/ 2330330 h 2440396"/>
              <a:gd name="connsiteX142" fmla="*/ 558800 w 1404982"/>
              <a:gd name="connsiteY142" fmla="*/ 2355730 h 2440396"/>
              <a:gd name="connsiteX143" fmla="*/ 567267 w 1404982"/>
              <a:gd name="connsiteY143" fmla="*/ 2398063 h 2440396"/>
              <a:gd name="connsiteX144" fmla="*/ 558800 w 1404982"/>
              <a:gd name="connsiteY144" fmla="*/ 2440396 h 2440396"/>
              <a:gd name="connsiteX0" fmla="*/ 0 w 1404982"/>
              <a:gd name="connsiteY0" fmla="*/ 2271063 h 2440396"/>
              <a:gd name="connsiteX1" fmla="*/ 93133 w 1404982"/>
              <a:gd name="connsiteY1" fmla="*/ 1974730 h 2440396"/>
              <a:gd name="connsiteX2" fmla="*/ 101600 w 1404982"/>
              <a:gd name="connsiteY2" fmla="*/ 1949330 h 2440396"/>
              <a:gd name="connsiteX3" fmla="*/ 118533 w 1404982"/>
              <a:gd name="connsiteY3" fmla="*/ 1932396 h 2440396"/>
              <a:gd name="connsiteX4" fmla="*/ 130968 w 1404982"/>
              <a:gd name="connsiteY4" fmla="*/ 1879348 h 2440396"/>
              <a:gd name="connsiteX5" fmla="*/ 150152 w 1404982"/>
              <a:gd name="connsiteY5" fmla="*/ 1845481 h 2440396"/>
              <a:gd name="connsiteX6" fmla="*/ 155443 w 1404982"/>
              <a:gd name="connsiteY6" fmla="*/ 1791109 h 2440396"/>
              <a:gd name="connsiteX7" fmla="*/ 177403 w 1404982"/>
              <a:gd name="connsiteY7" fmla="*/ 1751951 h 2440396"/>
              <a:gd name="connsiteX8" fmla="*/ 226351 w 1404982"/>
              <a:gd name="connsiteY8" fmla="*/ 1730519 h 2440396"/>
              <a:gd name="connsiteX9" fmla="*/ 254000 w 1404982"/>
              <a:gd name="connsiteY9" fmla="*/ 1686863 h 2440396"/>
              <a:gd name="connsiteX10" fmla="*/ 262467 w 1404982"/>
              <a:gd name="connsiteY10" fmla="*/ 1661463 h 2440396"/>
              <a:gd name="connsiteX11" fmla="*/ 296333 w 1404982"/>
              <a:gd name="connsiteY11" fmla="*/ 1585263 h 2440396"/>
              <a:gd name="connsiteX12" fmla="*/ 304800 w 1404982"/>
              <a:gd name="connsiteY12" fmla="*/ 1534463 h 2440396"/>
              <a:gd name="connsiteX13" fmla="*/ 321733 w 1404982"/>
              <a:gd name="connsiteY13" fmla="*/ 1475196 h 2440396"/>
              <a:gd name="connsiteX14" fmla="*/ 330200 w 1404982"/>
              <a:gd name="connsiteY14" fmla="*/ 1407463 h 2440396"/>
              <a:gd name="connsiteX15" fmla="*/ 347133 w 1404982"/>
              <a:gd name="connsiteY15" fmla="*/ 1348196 h 2440396"/>
              <a:gd name="connsiteX16" fmla="*/ 364067 w 1404982"/>
              <a:gd name="connsiteY16" fmla="*/ 1280463 h 2440396"/>
              <a:gd name="connsiteX17" fmla="*/ 372533 w 1404982"/>
              <a:gd name="connsiteY17" fmla="*/ 1255063 h 2440396"/>
              <a:gd name="connsiteX18" fmla="*/ 381000 w 1404982"/>
              <a:gd name="connsiteY18" fmla="*/ 1221196 h 2440396"/>
              <a:gd name="connsiteX19" fmla="*/ 397933 w 1404982"/>
              <a:gd name="connsiteY19" fmla="*/ 1187330 h 2440396"/>
              <a:gd name="connsiteX20" fmla="*/ 414867 w 1404982"/>
              <a:gd name="connsiteY20" fmla="*/ 1111130 h 2440396"/>
              <a:gd name="connsiteX21" fmla="*/ 423333 w 1404982"/>
              <a:gd name="connsiteY21" fmla="*/ 1077263 h 2440396"/>
              <a:gd name="connsiteX22" fmla="*/ 440267 w 1404982"/>
              <a:gd name="connsiteY22" fmla="*/ 1043396 h 2440396"/>
              <a:gd name="connsiteX23" fmla="*/ 448733 w 1404982"/>
              <a:gd name="connsiteY23" fmla="*/ 1017996 h 2440396"/>
              <a:gd name="connsiteX24" fmla="*/ 457200 w 1404982"/>
              <a:gd name="connsiteY24" fmla="*/ 958730 h 2440396"/>
              <a:gd name="connsiteX25" fmla="*/ 465667 w 1404982"/>
              <a:gd name="connsiteY25" fmla="*/ 933330 h 2440396"/>
              <a:gd name="connsiteX26" fmla="*/ 457200 w 1404982"/>
              <a:gd name="connsiteY26" fmla="*/ 653930 h 2440396"/>
              <a:gd name="connsiteX27" fmla="*/ 440267 w 1404982"/>
              <a:gd name="connsiteY27" fmla="*/ 586196 h 2440396"/>
              <a:gd name="connsiteX28" fmla="*/ 406400 w 1404982"/>
              <a:gd name="connsiteY28" fmla="*/ 484596 h 2440396"/>
              <a:gd name="connsiteX29" fmla="*/ 397933 w 1404982"/>
              <a:gd name="connsiteY29" fmla="*/ 459196 h 2440396"/>
              <a:gd name="connsiteX30" fmla="*/ 372533 w 1404982"/>
              <a:gd name="connsiteY30" fmla="*/ 408396 h 2440396"/>
              <a:gd name="connsiteX31" fmla="*/ 355600 w 1404982"/>
              <a:gd name="connsiteY31" fmla="*/ 382996 h 2440396"/>
              <a:gd name="connsiteX32" fmla="*/ 347133 w 1404982"/>
              <a:gd name="connsiteY32" fmla="*/ 357596 h 2440396"/>
              <a:gd name="connsiteX33" fmla="*/ 330200 w 1404982"/>
              <a:gd name="connsiteY33" fmla="*/ 332196 h 2440396"/>
              <a:gd name="connsiteX34" fmla="*/ 304800 w 1404982"/>
              <a:gd name="connsiteY34" fmla="*/ 281396 h 2440396"/>
              <a:gd name="connsiteX35" fmla="*/ 279400 w 1404982"/>
              <a:gd name="connsiteY35" fmla="*/ 222130 h 2440396"/>
              <a:gd name="connsiteX36" fmla="*/ 270933 w 1404982"/>
              <a:gd name="connsiteY36" fmla="*/ 196730 h 2440396"/>
              <a:gd name="connsiteX37" fmla="*/ 254000 w 1404982"/>
              <a:gd name="connsiteY37" fmla="*/ 179796 h 2440396"/>
              <a:gd name="connsiteX38" fmla="*/ 220133 w 1404982"/>
              <a:gd name="connsiteY38" fmla="*/ 128996 h 2440396"/>
              <a:gd name="connsiteX39" fmla="*/ 169333 w 1404982"/>
              <a:gd name="connsiteY39" fmla="*/ 95130 h 2440396"/>
              <a:gd name="connsiteX40" fmla="*/ 160867 w 1404982"/>
              <a:gd name="connsiteY40" fmla="*/ 69730 h 2440396"/>
              <a:gd name="connsiteX41" fmla="*/ 220133 w 1404982"/>
              <a:gd name="connsiteY41" fmla="*/ 44330 h 2440396"/>
              <a:gd name="connsiteX42" fmla="*/ 254000 w 1404982"/>
              <a:gd name="connsiteY42" fmla="*/ 61263 h 2440396"/>
              <a:gd name="connsiteX43" fmla="*/ 287867 w 1404982"/>
              <a:gd name="connsiteY43" fmla="*/ 18930 h 2440396"/>
              <a:gd name="connsiteX44" fmla="*/ 313267 w 1404982"/>
              <a:gd name="connsiteY44" fmla="*/ 10463 h 2440396"/>
              <a:gd name="connsiteX45" fmla="*/ 321733 w 1404982"/>
              <a:gd name="connsiteY45" fmla="*/ 35863 h 2440396"/>
              <a:gd name="connsiteX46" fmla="*/ 338667 w 1404982"/>
              <a:gd name="connsiteY46" fmla="*/ 18930 h 2440396"/>
              <a:gd name="connsiteX47" fmla="*/ 364067 w 1404982"/>
              <a:gd name="connsiteY47" fmla="*/ 1996 h 2440396"/>
              <a:gd name="connsiteX48" fmla="*/ 372533 w 1404982"/>
              <a:gd name="connsiteY48" fmla="*/ 35863 h 2440396"/>
              <a:gd name="connsiteX49" fmla="*/ 414867 w 1404982"/>
              <a:gd name="connsiteY49" fmla="*/ 1996 h 2440396"/>
              <a:gd name="connsiteX50" fmla="*/ 448733 w 1404982"/>
              <a:gd name="connsiteY50" fmla="*/ 1996 h 2440396"/>
              <a:gd name="connsiteX51" fmla="*/ 474133 w 1404982"/>
              <a:gd name="connsiteY51" fmla="*/ 18930 h 2440396"/>
              <a:gd name="connsiteX52" fmla="*/ 482600 w 1404982"/>
              <a:gd name="connsiteY52" fmla="*/ 44330 h 2440396"/>
              <a:gd name="connsiteX53" fmla="*/ 516467 w 1404982"/>
              <a:gd name="connsiteY53" fmla="*/ 95130 h 2440396"/>
              <a:gd name="connsiteX54" fmla="*/ 533400 w 1404982"/>
              <a:gd name="connsiteY54" fmla="*/ 120530 h 2440396"/>
              <a:gd name="connsiteX55" fmla="*/ 567267 w 1404982"/>
              <a:gd name="connsiteY55" fmla="*/ 171330 h 2440396"/>
              <a:gd name="connsiteX56" fmla="*/ 592667 w 1404982"/>
              <a:gd name="connsiteY56" fmla="*/ 213663 h 2440396"/>
              <a:gd name="connsiteX57" fmla="*/ 601133 w 1404982"/>
              <a:gd name="connsiteY57" fmla="*/ 239063 h 2440396"/>
              <a:gd name="connsiteX58" fmla="*/ 635000 w 1404982"/>
              <a:gd name="connsiteY58" fmla="*/ 281396 h 2440396"/>
              <a:gd name="connsiteX59" fmla="*/ 668867 w 1404982"/>
              <a:gd name="connsiteY59" fmla="*/ 357596 h 2440396"/>
              <a:gd name="connsiteX60" fmla="*/ 685800 w 1404982"/>
              <a:gd name="connsiteY60" fmla="*/ 408396 h 2440396"/>
              <a:gd name="connsiteX61" fmla="*/ 694267 w 1404982"/>
              <a:gd name="connsiteY61" fmla="*/ 433796 h 2440396"/>
              <a:gd name="connsiteX62" fmla="*/ 711200 w 1404982"/>
              <a:gd name="connsiteY62" fmla="*/ 459196 h 2440396"/>
              <a:gd name="connsiteX63" fmla="*/ 719667 w 1404982"/>
              <a:gd name="connsiteY63" fmla="*/ 518463 h 2440396"/>
              <a:gd name="connsiteX64" fmla="*/ 736600 w 1404982"/>
              <a:gd name="connsiteY64" fmla="*/ 577730 h 2440396"/>
              <a:gd name="connsiteX65" fmla="*/ 728133 w 1404982"/>
              <a:gd name="connsiteY65" fmla="*/ 857130 h 2440396"/>
              <a:gd name="connsiteX66" fmla="*/ 745067 w 1404982"/>
              <a:gd name="connsiteY66" fmla="*/ 840196 h 2440396"/>
              <a:gd name="connsiteX67" fmla="*/ 770467 w 1404982"/>
              <a:gd name="connsiteY67" fmla="*/ 806330 h 2440396"/>
              <a:gd name="connsiteX68" fmla="*/ 804333 w 1404982"/>
              <a:gd name="connsiteY68" fmla="*/ 755530 h 2440396"/>
              <a:gd name="connsiteX69" fmla="*/ 821267 w 1404982"/>
              <a:gd name="connsiteY69" fmla="*/ 721663 h 2440396"/>
              <a:gd name="connsiteX70" fmla="*/ 829733 w 1404982"/>
              <a:gd name="connsiteY70" fmla="*/ 696263 h 2440396"/>
              <a:gd name="connsiteX71" fmla="*/ 846667 w 1404982"/>
              <a:gd name="connsiteY71" fmla="*/ 670863 h 2440396"/>
              <a:gd name="connsiteX72" fmla="*/ 863600 w 1404982"/>
              <a:gd name="connsiteY72" fmla="*/ 620063 h 2440396"/>
              <a:gd name="connsiteX73" fmla="*/ 872067 w 1404982"/>
              <a:gd name="connsiteY73" fmla="*/ 594663 h 2440396"/>
              <a:gd name="connsiteX74" fmla="*/ 880533 w 1404982"/>
              <a:gd name="connsiteY74" fmla="*/ 560796 h 2440396"/>
              <a:gd name="connsiteX75" fmla="*/ 897467 w 1404982"/>
              <a:gd name="connsiteY75" fmla="*/ 543863 h 2440396"/>
              <a:gd name="connsiteX76" fmla="*/ 922867 w 1404982"/>
              <a:gd name="connsiteY76" fmla="*/ 484596 h 2440396"/>
              <a:gd name="connsiteX77" fmla="*/ 931333 w 1404982"/>
              <a:gd name="connsiteY77" fmla="*/ 459196 h 2440396"/>
              <a:gd name="connsiteX78" fmla="*/ 982133 w 1404982"/>
              <a:gd name="connsiteY78" fmla="*/ 366063 h 2440396"/>
              <a:gd name="connsiteX79" fmla="*/ 1024467 w 1404982"/>
              <a:gd name="connsiteY79" fmla="*/ 323730 h 2440396"/>
              <a:gd name="connsiteX80" fmla="*/ 1041400 w 1404982"/>
              <a:gd name="connsiteY80" fmla="*/ 298330 h 2440396"/>
              <a:gd name="connsiteX81" fmla="*/ 1058333 w 1404982"/>
              <a:gd name="connsiteY81" fmla="*/ 281396 h 2440396"/>
              <a:gd name="connsiteX82" fmla="*/ 1092200 w 1404982"/>
              <a:gd name="connsiteY82" fmla="*/ 230596 h 2440396"/>
              <a:gd name="connsiteX83" fmla="*/ 1109133 w 1404982"/>
              <a:gd name="connsiteY83" fmla="*/ 205196 h 2440396"/>
              <a:gd name="connsiteX84" fmla="*/ 1151467 w 1404982"/>
              <a:gd name="connsiteY84" fmla="*/ 162863 h 2440396"/>
              <a:gd name="connsiteX85" fmla="*/ 1176867 w 1404982"/>
              <a:gd name="connsiteY85" fmla="*/ 137463 h 2440396"/>
              <a:gd name="connsiteX86" fmla="*/ 1227667 w 1404982"/>
              <a:gd name="connsiteY86" fmla="*/ 95130 h 2440396"/>
              <a:gd name="connsiteX87" fmla="*/ 1253067 w 1404982"/>
              <a:gd name="connsiteY87" fmla="*/ 86663 h 2440396"/>
              <a:gd name="connsiteX88" fmla="*/ 1278467 w 1404982"/>
              <a:gd name="connsiteY88" fmla="*/ 69730 h 2440396"/>
              <a:gd name="connsiteX89" fmla="*/ 1329267 w 1404982"/>
              <a:gd name="connsiteY89" fmla="*/ 52796 h 2440396"/>
              <a:gd name="connsiteX90" fmla="*/ 1320800 w 1404982"/>
              <a:gd name="connsiteY90" fmla="*/ 78196 h 2440396"/>
              <a:gd name="connsiteX91" fmla="*/ 1363133 w 1404982"/>
              <a:gd name="connsiteY91" fmla="*/ 95130 h 2440396"/>
              <a:gd name="connsiteX92" fmla="*/ 1397000 w 1404982"/>
              <a:gd name="connsiteY92" fmla="*/ 120530 h 2440396"/>
              <a:gd name="connsiteX93" fmla="*/ 1388533 w 1404982"/>
              <a:gd name="connsiteY93" fmla="*/ 145930 h 2440396"/>
              <a:gd name="connsiteX94" fmla="*/ 1397000 w 1404982"/>
              <a:gd name="connsiteY94" fmla="*/ 171330 h 2440396"/>
              <a:gd name="connsiteX95" fmla="*/ 1380067 w 1404982"/>
              <a:gd name="connsiteY95" fmla="*/ 196730 h 2440396"/>
              <a:gd name="connsiteX96" fmla="*/ 1363133 w 1404982"/>
              <a:gd name="connsiteY96" fmla="*/ 213663 h 2440396"/>
              <a:gd name="connsiteX97" fmla="*/ 1371600 w 1404982"/>
              <a:gd name="connsiteY97" fmla="*/ 239063 h 2440396"/>
              <a:gd name="connsiteX98" fmla="*/ 1354667 w 1404982"/>
              <a:gd name="connsiteY98" fmla="*/ 298330 h 2440396"/>
              <a:gd name="connsiteX99" fmla="*/ 1346200 w 1404982"/>
              <a:gd name="connsiteY99" fmla="*/ 332196 h 2440396"/>
              <a:gd name="connsiteX100" fmla="*/ 1320800 w 1404982"/>
              <a:gd name="connsiteY100" fmla="*/ 340663 h 2440396"/>
              <a:gd name="connsiteX101" fmla="*/ 1312333 w 1404982"/>
              <a:gd name="connsiteY101" fmla="*/ 366063 h 2440396"/>
              <a:gd name="connsiteX102" fmla="*/ 1261533 w 1404982"/>
              <a:gd name="connsiteY102" fmla="*/ 433796 h 2440396"/>
              <a:gd name="connsiteX103" fmla="*/ 1227667 w 1404982"/>
              <a:gd name="connsiteY103" fmla="*/ 493063 h 2440396"/>
              <a:gd name="connsiteX104" fmla="*/ 1210733 w 1404982"/>
              <a:gd name="connsiteY104" fmla="*/ 509996 h 2440396"/>
              <a:gd name="connsiteX105" fmla="*/ 1185333 w 1404982"/>
              <a:gd name="connsiteY105" fmla="*/ 560796 h 2440396"/>
              <a:gd name="connsiteX106" fmla="*/ 1143000 w 1404982"/>
              <a:gd name="connsiteY106" fmla="*/ 603130 h 2440396"/>
              <a:gd name="connsiteX107" fmla="*/ 1126067 w 1404982"/>
              <a:gd name="connsiteY107" fmla="*/ 628530 h 2440396"/>
              <a:gd name="connsiteX108" fmla="*/ 1109133 w 1404982"/>
              <a:gd name="connsiteY108" fmla="*/ 645463 h 2440396"/>
              <a:gd name="connsiteX109" fmla="*/ 1083733 w 1404982"/>
              <a:gd name="connsiteY109" fmla="*/ 679330 h 2440396"/>
              <a:gd name="connsiteX110" fmla="*/ 1066800 w 1404982"/>
              <a:gd name="connsiteY110" fmla="*/ 704730 h 2440396"/>
              <a:gd name="connsiteX111" fmla="*/ 1058333 w 1404982"/>
              <a:gd name="connsiteY111" fmla="*/ 730130 h 2440396"/>
              <a:gd name="connsiteX112" fmla="*/ 1032933 w 1404982"/>
              <a:gd name="connsiteY112" fmla="*/ 747063 h 2440396"/>
              <a:gd name="connsiteX113" fmla="*/ 999067 w 1404982"/>
              <a:gd name="connsiteY113" fmla="*/ 797863 h 2440396"/>
              <a:gd name="connsiteX114" fmla="*/ 956733 w 1404982"/>
              <a:gd name="connsiteY114" fmla="*/ 840196 h 2440396"/>
              <a:gd name="connsiteX115" fmla="*/ 931333 w 1404982"/>
              <a:gd name="connsiteY115" fmla="*/ 882530 h 2440396"/>
              <a:gd name="connsiteX116" fmla="*/ 889000 w 1404982"/>
              <a:gd name="connsiteY116" fmla="*/ 941796 h 2440396"/>
              <a:gd name="connsiteX117" fmla="*/ 846667 w 1404982"/>
              <a:gd name="connsiteY117" fmla="*/ 984130 h 2440396"/>
              <a:gd name="connsiteX118" fmla="*/ 821267 w 1404982"/>
              <a:gd name="connsiteY118" fmla="*/ 992596 h 2440396"/>
              <a:gd name="connsiteX119" fmla="*/ 787400 w 1404982"/>
              <a:gd name="connsiteY119" fmla="*/ 1043396 h 2440396"/>
              <a:gd name="connsiteX120" fmla="*/ 770467 w 1404982"/>
              <a:gd name="connsiteY120" fmla="*/ 1068796 h 2440396"/>
              <a:gd name="connsiteX121" fmla="*/ 745067 w 1404982"/>
              <a:gd name="connsiteY121" fmla="*/ 1085730 h 2440396"/>
              <a:gd name="connsiteX122" fmla="*/ 719667 w 1404982"/>
              <a:gd name="connsiteY122" fmla="*/ 1136530 h 2440396"/>
              <a:gd name="connsiteX123" fmla="*/ 702733 w 1404982"/>
              <a:gd name="connsiteY123" fmla="*/ 1170396 h 2440396"/>
              <a:gd name="connsiteX124" fmla="*/ 694267 w 1404982"/>
              <a:gd name="connsiteY124" fmla="*/ 1195796 h 2440396"/>
              <a:gd name="connsiteX125" fmla="*/ 677333 w 1404982"/>
              <a:gd name="connsiteY125" fmla="*/ 1212730 h 2440396"/>
              <a:gd name="connsiteX126" fmla="*/ 651933 w 1404982"/>
              <a:gd name="connsiteY126" fmla="*/ 1263530 h 2440396"/>
              <a:gd name="connsiteX127" fmla="*/ 635000 w 1404982"/>
              <a:gd name="connsiteY127" fmla="*/ 1314330 h 2440396"/>
              <a:gd name="connsiteX128" fmla="*/ 626533 w 1404982"/>
              <a:gd name="connsiteY128" fmla="*/ 1339730 h 2440396"/>
              <a:gd name="connsiteX129" fmla="*/ 601133 w 1404982"/>
              <a:gd name="connsiteY129" fmla="*/ 1415930 h 2440396"/>
              <a:gd name="connsiteX130" fmla="*/ 592667 w 1404982"/>
              <a:gd name="connsiteY130" fmla="*/ 1441330 h 2440396"/>
              <a:gd name="connsiteX131" fmla="*/ 584200 w 1404982"/>
              <a:gd name="connsiteY131" fmla="*/ 1475196 h 2440396"/>
              <a:gd name="connsiteX132" fmla="*/ 575733 w 1404982"/>
              <a:gd name="connsiteY132" fmla="*/ 1551396 h 2440396"/>
              <a:gd name="connsiteX133" fmla="*/ 567267 w 1404982"/>
              <a:gd name="connsiteY133" fmla="*/ 1576796 h 2440396"/>
              <a:gd name="connsiteX134" fmla="*/ 558800 w 1404982"/>
              <a:gd name="connsiteY134" fmla="*/ 1627596 h 2440396"/>
              <a:gd name="connsiteX135" fmla="*/ 550333 w 1404982"/>
              <a:gd name="connsiteY135" fmla="*/ 1703796 h 2440396"/>
              <a:gd name="connsiteX136" fmla="*/ 541867 w 1404982"/>
              <a:gd name="connsiteY136" fmla="*/ 1737663 h 2440396"/>
              <a:gd name="connsiteX137" fmla="*/ 533400 w 1404982"/>
              <a:gd name="connsiteY137" fmla="*/ 1779996 h 2440396"/>
              <a:gd name="connsiteX138" fmla="*/ 524933 w 1404982"/>
              <a:gd name="connsiteY138" fmla="*/ 1847730 h 2440396"/>
              <a:gd name="connsiteX139" fmla="*/ 533400 w 1404982"/>
              <a:gd name="connsiteY139" fmla="*/ 2084796 h 2440396"/>
              <a:gd name="connsiteX140" fmla="*/ 541867 w 1404982"/>
              <a:gd name="connsiteY140" fmla="*/ 2110196 h 2440396"/>
              <a:gd name="connsiteX141" fmla="*/ 550333 w 1404982"/>
              <a:gd name="connsiteY141" fmla="*/ 2330330 h 2440396"/>
              <a:gd name="connsiteX142" fmla="*/ 558800 w 1404982"/>
              <a:gd name="connsiteY142" fmla="*/ 2355730 h 2440396"/>
              <a:gd name="connsiteX143" fmla="*/ 567267 w 1404982"/>
              <a:gd name="connsiteY143" fmla="*/ 2398063 h 2440396"/>
              <a:gd name="connsiteX144" fmla="*/ 558800 w 1404982"/>
              <a:gd name="connsiteY144" fmla="*/ 2440396 h 2440396"/>
              <a:gd name="connsiteX0" fmla="*/ 0 w 1404982"/>
              <a:gd name="connsiteY0" fmla="*/ 2271063 h 2440396"/>
              <a:gd name="connsiteX1" fmla="*/ 93133 w 1404982"/>
              <a:gd name="connsiteY1" fmla="*/ 1974730 h 2440396"/>
              <a:gd name="connsiteX2" fmla="*/ 101600 w 1404982"/>
              <a:gd name="connsiteY2" fmla="*/ 1949330 h 2440396"/>
              <a:gd name="connsiteX3" fmla="*/ 118533 w 1404982"/>
              <a:gd name="connsiteY3" fmla="*/ 1932396 h 2440396"/>
              <a:gd name="connsiteX4" fmla="*/ 130968 w 1404982"/>
              <a:gd name="connsiteY4" fmla="*/ 1879348 h 2440396"/>
              <a:gd name="connsiteX5" fmla="*/ 150152 w 1404982"/>
              <a:gd name="connsiteY5" fmla="*/ 1845481 h 2440396"/>
              <a:gd name="connsiteX6" fmla="*/ 155443 w 1404982"/>
              <a:gd name="connsiteY6" fmla="*/ 1791109 h 2440396"/>
              <a:gd name="connsiteX7" fmla="*/ 198835 w 1404982"/>
              <a:gd name="connsiteY7" fmla="*/ 1766238 h 2440396"/>
              <a:gd name="connsiteX8" fmla="*/ 226351 w 1404982"/>
              <a:gd name="connsiteY8" fmla="*/ 1730519 h 2440396"/>
              <a:gd name="connsiteX9" fmla="*/ 254000 w 1404982"/>
              <a:gd name="connsiteY9" fmla="*/ 1686863 h 2440396"/>
              <a:gd name="connsiteX10" fmla="*/ 262467 w 1404982"/>
              <a:gd name="connsiteY10" fmla="*/ 1661463 h 2440396"/>
              <a:gd name="connsiteX11" fmla="*/ 296333 w 1404982"/>
              <a:gd name="connsiteY11" fmla="*/ 1585263 h 2440396"/>
              <a:gd name="connsiteX12" fmla="*/ 304800 w 1404982"/>
              <a:gd name="connsiteY12" fmla="*/ 1534463 h 2440396"/>
              <a:gd name="connsiteX13" fmla="*/ 321733 w 1404982"/>
              <a:gd name="connsiteY13" fmla="*/ 1475196 h 2440396"/>
              <a:gd name="connsiteX14" fmla="*/ 330200 w 1404982"/>
              <a:gd name="connsiteY14" fmla="*/ 1407463 h 2440396"/>
              <a:gd name="connsiteX15" fmla="*/ 347133 w 1404982"/>
              <a:gd name="connsiteY15" fmla="*/ 1348196 h 2440396"/>
              <a:gd name="connsiteX16" fmla="*/ 364067 w 1404982"/>
              <a:gd name="connsiteY16" fmla="*/ 1280463 h 2440396"/>
              <a:gd name="connsiteX17" fmla="*/ 372533 w 1404982"/>
              <a:gd name="connsiteY17" fmla="*/ 1255063 h 2440396"/>
              <a:gd name="connsiteX18" fmla="*/ 381000 w 1404982"/>
              <a:gd name="connsiteY18" fmla="*/ 1221196 h 2440396"/>
              <a:gd name="connsiteX19" fmla="*/ 397933 w 1404982"/>
              <a:gd name="connsiteY19" fmla="*/ 1187330 h 2440396"/>
              <a:gd name="connsiteX20" fmla="*/ 414867 w 1404982"/>
              <a:gd name="connsiteY20" fmla="*/ 1111130 h 2440396"/>
              <a:gd name="connsiteX21" fmla="*/ 423333 w 1404982"/>
              <a:gd name="connsiteY21" fmla="*/ 1077263 h 2440396"/>
              <a:gd name="connsiteX22" fmla="*/ 440267 w 1404982"/>
              <a:gd name="connsiteY22" fmla="*/ 1043396 h 2440396"/>
              <a:gd name="connsiteX23" fmla="*/ 448733 w 1404982"/>
              <a:gd name="connsiteY23" fmla="*/ 1017996 h 2440396"/>
              <a:gd name="connsiteX24" fmla="*/ 457200 w 1404982"/>
              <a:gd name="connsiteY24" fmla="*/ 958730 h 2440396"/>
              <a:gd name="connsiteX25" fmla="*/ 465667 w 1404982"/>
              <a:gd name="connsiteY25" fmla="*/ 933330 h 2440396"/>
              <a:gd name="connsiteX26" fmla="*/ 457200 w 1404982"/>
              <a:gd name="connsiteY26" fmla="*/ 653930 h 2440396"/>
              <a:gd name="connsiteX27" fmla="*/ 440267 w 1404982"/>
              <a:gd name="connsiteY27" fmla="*/ 586196 h 2440396"/>
              <a:gd name="connsiteX28" fmla="*/ 406400 w 1404982"/>
              <a:gd name="connsiteY28" fmla="*/ 484596 h 2440396"/>
              <a:gd name="connsiteX29" fmla="*/ 397933 w 1404982"/>
              <a:gd name="connsiteY29" fmla="*/ 459196 h 2440396"/>
              <a:gd name="connsiteX30" fmla="*/ 372533 w 1404982"/>
              <a:gd name="connsiteY30" fmla="*/ 408396 h 2440396"/>
              <a:gd name="connsiteX31" fmla="*/ 355600 w 1404982"/>
              <a:gd name="connsiteY31" fmla="*/ 382996 h 2440396"/>
              <a:gd name="connsiteX32" fmla="*/ 347133 w 1404982"/>
              <a:gd name="connsiteY32" fmla="*/ 357596 h 2440396"/>
              <a:gd name="connsiteX33" fmla="*/ 330200 w 1404982"/>
              <a:gd name="connsiteY33" fmla="*/ 332196 h 2440396"/>
              <a:gd name="connsiteX34" fmla="*/ 304800 w 1404982"/>
              <a:gd name="connsiteY34" fmla="*/ 281396 h 2440396"/>
              <a:gd name="connsiteX35" fmla="*/ 279400 w 1404982"/>
              <a:gd name="connsiteY35" fmla="*/ 222130 h 2440396"/>
              <a:gd name="connsiteX36" fmla="*/ 270933 w 1404982"/>
              <a:gd name="connsiteY36" fmla="*/ 196730 h 2440396"/>
              <a:gd name="connsiteX37" fmla="*/ 254000 w 1404982"/>
              <a:gd name="connsiteY37" fmla="*/ 179796 h 2440396"/>
              <a:gd name="connsiteX38" fmla="*/ 220133 w 1404982"/>
              <a:gd name="connsiteY38" fmla="*/ 128996 h 2440396"/>
              <a:gd name="connsiteX39" fmla="*/ 169333 w 1404982"/>
              <a:gd name="connsiteY39" fmla="*/ 95130 h 2440396"/>
              <a:gd name="connsiteX40" fmla="*/ 160867 w 1404982"/>
              <a:gd name="connsiteY40" fmla="*/ 69730 h 2440396"/>
              <a:gd name="connsiteX41" fmla="*/ 220133 w 1404982"/>
              <a:gd name="connsiteY41" fmla="*/ 44330 h 2440396"/>
              <a:gd name="connsiteX42" fmla="*/ 254000 w 1404982"/>
              <a:gd name="connsiteY42" fmla="*/ 61263 h 2440396"/>
              <a:gd name="connsiteX43" fmla="*/ 287867 w 1404982"/>
              <a:gd name="connsiteY43" fmla="*/ 18930 h 2440396"/>
              <a:gd name="connsiteX44" fmla="*/ 313267 w 1404982"/>
              <a:gd name="connsiteY44" fmla="*/ 10463 h 2440396"/>
              <a:gd name="connsiteX45" fmla="*/ 321733 w 1404982"/>
              <a:gd name="connsiteY45" fmla="*/ 35863 h 2440396"/>
              <a:gd name="connsiteX46" fmla="*/ 338667 w 1404982"/>
              <a:gd name="connsiteY46" fmla="*/ 18930 h 2440396"/>
              <a:gd name="connsiteX47" fmla="*/ 364067 w 1404982"/>
              <a:gd name="connsiteY47" fmla="*/ 1996 h 2440396"/>
              <a:gd name="connsiteX48" fmla="*/ 372533 w 1404982"/>
              <a:gd name="connsiteY48" fmla="*/ 35863 h 2440396"/>
              <a:gd name="connsiteX49" fmla="*/ 414867 w 1404982"/>
              <a:gd name="connsiteY49" fmla="*/ 1996 h 2440396"/>
              <a:gd name="connsiteX50" fmla="*/ 448733 w 1404982"/>
              <a:gd name="connsiteY50" fmla="*/ 1996 h 2440396"/>
              <a:gd name="connsiteX51" fmla="*/ 474133 w 1404982"/>
              <a:gd name="connsiteY51" fmla="*/ 18930 h 2440396"/>
              <a:gd name="connsiteX52" fmla="*/ 482600 w 1404982"/>
              <a:gd name="connsiteY52" fmla="*/ 44330 h 2440396"/>
              <a:gd name="connsiteX53" fmla="*/ 516467 w 1404982"/>
              <a:gd name="connsiteY53" fmla="*/ 95130 h 2440396"/>
              <a:gd name="connsiteX54" fmla="*/ 533400 w 1404982"/>
              <a:gd name="connsiteY54" fmla="*/ 120530 h 2440396"/>
              <a:gd name="connsiteX55" fmla="*/ 567267 w 1404982"/>
              <a:gd name="connsiteY55" fmla="*/ 171330 h 2440396"/>
              <a:gd name="connsiteX56" fmla="*/ 592667 w 1404982"/>
              <a:gd name="connsiteY56" fmla="*/ 213663 h 2440396"/>
              <a:gd name="connsiteX57" fmla="*/ 601133 w 1404982"/>
              <a:gd name="connsiteY57" fmla="*/ 239063 h 2440396"/>
              <a:gd name="connsiteX58" fmla="*/ 635000 w 1404982"/>
              <a:gd name="connsiteY58" fmla="*/ 281396 h 2440396"/>
              <a:gd name="connsiteX59" fmla="*/ 668867 w 1404982"/>
              <a:gd name="connsiteY59" fmla="*/ 357596 h 2440396"/>
              <a:gd name="connsiteX60" fmla="*/ 685800 w 1404982"/>
              <a:gd name="connsiteY60" fmla="*/ 408396 h 2440396"/>
              <a:gd name="connsiteX61" fmla="*/ 694267 w 1404982"/>
              <a:gd name="connsiteY61" fmla="*/ 433796 h 2440396"/>
              <a:gd name="connsiteX62" fmla="*/ 711200 w 1404982"/>
              <a:gd name="connsiteY62" fmla="*/ 459196 h 2440396"/>
              <a:gd name="connsiteX63" fmla="*/ 719667 w 1404982"/>
              <a:gd name="connsiteY63" fmla="*/ 518463 h 2440396"/>
              <a:gd name="connsiteX64" fmla="*/ 736600 w 1404982"/>
              <a:gd name="connsiteY64" fmla="*/ 577730 h 2440396"/>
              <a:gd name="connsiteX65" fmla="*/ 728133 w 1404982"/>
              <a:gd name="connsiteY65" fmla="*/ 857130 h 2440396"/>
              <a:gd name="connsiteX66" fmla="*/ 745067 w 1404982"/>
              <a:gd name="connsiteY66" fmla="*/ 840196 h 2440396"/>
              <a:gd name="connsiteX67" fmla="*/ 770467 w 1404982"/>
              <a:gd name="connsiteY67" fmla="*/ 806330 h 2440396"/>
              <a:gd name="connsiteX68" fmla="*/ 804333 w 1404982"/>
              <a:gd name="connsiteY68" fmla="*/ 755530 h 2440396"/>
              <a:gd name="connsiteX69" fmla="*/ 821267 w 1404982"/>
              <a:gd name="connsiteY69" fmla="*/ 721663 h 2440396"/>
              <a:gd name="connsiteX70" fmla="*/ 829733 w 1404982"/>
              <a:gd name="connsiteY70" fmla="*/ 696263 h 2440396"/>
              <a:gd name="connsiteX71" fmla="*/ 846667 w 1404982"/>
              <a:gd name="connsiteY71" fmla="*/ 670863 h 2440396"/>
              <a:gd name="connsiteX72" fmla="*/ 863600 w 1404982"/>
              <a:gd name="connsiteY72" fmla="*/ 620063 h 2440396"/>
              <a:gd name="connsiteX73" fmla="*/ 872067 w 1404982"/>
              <a:gd name="connsiteY73" fmla="*/ 594663 h 2440396"/>
              <a:gd name="connsiteX74" fmla="*/ 880533 w 1404982"/>
              <a:gd name="connsiteY74" fmla="*/ 560796 h 2440396"/>
              <a:gd name="connsiteX75" fmla="*/ 897467 w 1404982"/>
              <a:gd name="connsiteY75" fmla="*/ 543863 h 2440396"/>
              <a:gd name="connsiteX76" fmla="*/ 922867 w 1404982"/>
              <a:gd name="connsiteY76" fmla="*/ 484596 h 2440396"/>
              <a:gd name="connsiteX77" fmla="*/ 931333 w 1404982"/>
              <a:gd name="connsiteY77" fmla="*/ 459196 h 2440396"/>
              <a:gd name="connsiteX78" fmla="*/ 982133 w 1404982"/>
              <a:gd name="connsiteY78" fmla="*/ 366063 h 2440396"/>
              <a:gd name="connsiteX79" fmla="*/ 1024467 w 1404982"/>
              <a:gd name="connsiteY79" fmla="*/ 323730 h 2440396"/>
              <a:gd name="connsiteX80" fmla="*/ 1041400 w 1404982"/>
              <a:gd name="connsiteY80" fmla="*/ 298330 h 2440396"/>
              <a:gd name="connsiteX81" fmla="*/ 1058333 w 1404982"/>
              <a:gd name="connsiteY81" fmla="*/ 281396 h 2440396"/>
              <a:gd name="connsiteX82" fmla="*/ 1092200 w 1404982"/>
              <a:gd name="connsiteY82" fmla="*/ 230596 h 2440396"/>
              <a:gd name="connsiteX83" fmla="*/ 1109133 w 1404982"/>
              <a:gd name="connsiteY83" fmla="*/ 205196 h 2440396"/>
              <a:gd name="connsiteX84" fmla="*/ 1151467 w 1404982"/>
              <a:gd name="connsiteY84" fmla="*/ 162863 h 2440396"/>
              <a:gd name="connsiteX85" fmla="*/ 1176867 w 1404982"/>
              <a:gd name="connsiteY85" fmla="*/ 137463 h 2440396"/>
              <a:gd name="connsiteX86" fmla="*/ 1227667 w 1404982"/>
              <a:gd name="connsiteY86" fmla="*/ 95130 h 2440396"/>
              <a:gd name="connsiteX87" fmla="*/ 1253067 w 1404982"/>
              <a:gd name="connsiteY87" fmla="*/ 86663 h 2440396"/>
              <a:gd name="connsiteX88" fmla="*/ 1278467 w 1404982"/>
              <a:gd name="connsiteY88" fmla="*/ 69730 h 2440396"/>
              <a:gd name="connsiteX89" fmla="*/ 1329267 w 1404982"/>
              <a:gd name="connsiteY89" fmla="*/ 52796 h 2440396"/>
              <a:gd name="connsiteX90" fmla="*/ 1320800 w 1404982"/>
              <a:gd name="connsiteY90" fmla="*/ 78196 h 2440396"/>
              <a:gd name="connsiteX91" fmla="*/ 1363133 w 1404982"/>
              <a:gd name="connsiteY91" fmla="*/ 95130 h 2440396"/>
              <a:gd name="connsiteX92" fmla="*/ 1397000 w 1404982"/>
              <a:gd name="connsiteY92" fmla="*/ 120530 h 2440396"/>
              <a:gd name="connsiteX93" fmla="*/ 1388533 w 1404982"/>
              <a:gd name="connsiteY93" fmla="*/ 145930 h 2440396"/>
              <a:gd name="connsiteX94" fmla="*/ 1397000 w 1404982"/>
              <a:gd name="connsiteY94" fmla="*/ 171330 h 2440396"/>
              <a:gd name="connsiteX95" fmla="*/ 1380067 w 1404982"/>
              <a:gd name="connsiteY95" fmla="*/ 196730 h 2440396"/>
              <a:gd name="connsiteX96" fmla="*/ 1363133 w 1404982"/>
              <a:gd name="connsiteY96" fmla="*/ 213663 h 2440396"/>
              <a:gd name="connsiteX97" fmla="*/ 1371600 w 1404982"/>
              <a:gd name="connsiteY97" fmla="*/ 239063 h 2440396"/>
              <a:gd name="connsiteX98" fmla="*/ 1354667 w 1404982"/>
              <a:gd name="connsiteY98" fmla="*/ 298330 h 2440396"/>
              <a:gd name="connsiteX99" fmla="*/ 1346200 w 1404982"/>
              <a:gd name="connsiteY99" fmla="*/ 332196 h 2440396"/>
              <a:gd name="connsiteX100" fmla="*/ 1320800 w 1404982"/>
              <a:gd name="connsiteY100" fmla="*/ 340663 h 2440396"/>
              <a:gd name="connsiteX101" fmla="*/ 1312333 w 1404982"/>
              <a:gd name="connsiteY101" fmla="*/ 366063 h 2440396"/>
              <a:gd name="connsiteX102" fmla="*/ 1261533 w 1404982"/>
              <a:gd name="connsiteY102" fmla="*/ 433796 h 2440396"/>
              <a:gd name="connsiteX103" fmla="*/ 1227667 w 1404982"/>
              <a:gd name="connsiteY103" fmla="*/ 493063 h 2440396"/>
              <a:gd name="connsiteX104" fmla="*/ 1210733 w 1404982"/>
              <a:gd name="connsiteY104" fmla="*/ 509996 h 2440396"/>
              <a:gd name="connsiteX105" fmla="*/ 1185333 w 1404982"/>
              <a:gd name="connsiteY105" fmla="*/ 560796 h 2440396"/>
              <a:gd name="connsiteX106" fmla="*/ 1143000 w 1404982"/>
              <a:gd name="connsiteY106" fmla="*/ 603130 h 2440396"/>
              <a:gd name="connsiteX107" fmla="*/ 1126067 w 1404982"/>
              <a:gd name="connsiteY107" fmla="*/ 628530 h 2440396"/>
              <a:gd name="connsiteX108" fmla="*/ 1109133 w 1404982"/>
              <a:gd name="connsiteY108" fmla="*/ 645463 h 2440396"/>
              <a:gd name="connsiteX109" fmla="*/ 1083733 w 1404982"/>
              <a:gd name="connsiteY109" fmla="*/ 679330 h 2440396"/>
              <a:gd name="connsiteX110" fmla="*/ 1066800 w 1404982"/>
              <a:gd name="connsiteY110" fmla="*/ 704730 h 2440396"/>
              <a:gd name="connsiteX111" fmla="*/ 1058333 w 1404982"/>
              <a:gd name="connsiteY111" fmla="*/ 730130 h 2440396"/>
              <a:gd name="connsiteX112" fmla="*/ 1032933 w 1404982"/>
              <a:gd name="connsiteY112" fmla="*/ 747063 h 2440396"/>
              <a:gd name="connsiteX113" fmla="*/ 999067 w 1404982"/>
              <a:gd name="connsiteY113" fmla="*/ 797863 h 2440396"/>
              <a:gd name="connsiteX114" fmla="*/ 956733 w 1404982"/>
              <a:gd name="connsiteY114" fmla="*/ 840196 h 2440396"/>
              <a:gd name="connsiteX115" fmla="*/ 931333 w 1404982"/>
              <a:gd name="connsiteY115" fmla="*/ 882530 h 2440396"/>
              <a:gd name="connsiteX116" fmla="*/ 889000 w 1404982"/>
              <a:gd name="connsiteY116" fmla="*/ 941796 h 2440396"/>
              <a:gd name="connsiteX117" fmla="*/ 846667 w 1404982"/>
              <a:gd name="connsiteY117" fmla="*/ 984130 h 2440396"/>
              <a:gd name="connsiteX118" fmla="*/ 821267 w 1404982"/>
              <a:gd name="connsiteY118" fmla="*/ 992596 h 2440396"/>
              <a:gd name="connsiteX119" fmla="*/ 787400 w 1404982"/>
              <a:gd name="connsiteY119" fmla="*/ 1043396 h 2440396"/>
              <a:gd name="connsiteX120" fmla="*/ 770467 w 1404982"/>
              <a:gd name="connsiteY120" fmla="*/ 1068796 h 2440396"/>
              <a:gd name="connsiteX121" fmla="*/ 745067 w 1404982"/>
              <a:gd name="connsiteY121" fmla="*/ 1085730 h 2440396"/>
              <a:gd name="connsiteX122" fmla="*/ 719667 w 1404982"/>
              <a:gd name="connsiteY122" fmla="*/ 1136530 h 2440396"/>
              <a:gd name="connsiteX123" fmla="*/ 702733 w 1404982"/>
              <a:gd name="connsiteY123" fmla="*/ 1170396 h 2440396"/>
              <a:gd name="connsiteX124" fmla="*/ 694267 w 1404982"/>
              <a:gd name="connsiteY124" fmla="*/ 1195796 h 2440396"/>
              <a:gd name="connsiteX125" fmla="*/ 677333 w 1404982"/>
              <a:gd name="connsiteY125" fmla="*/ 1212730 h 2440396"/>
              <a:gd name="connsiteX126" fmla="*/ 651933 w 1404982"/>
              <a:gd name="connsiteY126" fmla="*/ 1263530 h 2440396"/>
              <a:gd name="connsiteX127" fmla="*/ 635000 w 1404982"/>
              <a:gd name="connsiteY127" fmla="*/ 1314330 h 2440396"/>
              <a:gd name="connsiteX128" fmla="*/ 626533 w 1404982"/>
              <a:gd name="connsiteY128" fmla="*/ 1339730 h 2440396"/>
              <a:gd name="connsiteX129" fmla="*/ 601133 w 1404982"/>
              <a:gd name="connsiteY129" fmla="*/ 1415930 h 2440396"/>
              <a:gd name="connsiteX130" fmla="*/ 592667 w 1404982"/>
              <a:gd name="connsiteY130" fmla="*/ 1441330 h 2440396"/>
              <a:gd name="connsiteX131" fmla="*/ 584200 w 1404982"/>
              <a:gd name="connsiteY131" fmla="*/ 1475196 h 2440396"/>
              <a:gd name="connsiteX132" fmla="*/ 575733 w 1404982"/>
              <a:gd name="connsiteY132" fmla="*/ 1551396 h 2440396"/>
              <a:gd name="connsiteX133" fmla="*/ 567267 w 1404982"/>
              <a:gd name="connsiteY133" fmla="*/ 1576796 h 2440396"/>
              <a:gd name="connsiteX134" fmla="*/ 558800 w 1404982"/>
              <a:gd name="connsiteY134" fmla="*/ 1627596 h 2440396"/>
              <a:gd name="connsiteX135" fmla="*/ 550333 w 1404982"/>
              <a:gd name="connsiteY135" fmla="*/ 1703796 h 2440396"/>
              <a:gd name="connsiteX136" fmla="*/ 541867 w 1404982"/>
              <a:gd name="connsiteY136" fmla="*/ 1737663 h 2440396"/>
              <a:gd name="connsiteX137" fmla="*/ 533400 w 1404982"/>
              <a:gd name="connsiteY137" fmla="*/ 1779996 h 2440396"/>
              <a:gd name="connsiteX138" fmla="*/ 524933 w 1404982"/>
              <a:gd name="connsiteY138" fmla="*/ 1847730 h 2440396"/>
              <a:gd name="connsiteX139" fmla="*/ 533400 w 1404982"/>
              <a:gd name="connsiteY139" fmla="*/ 2084796 h 2440396"/>
              <a:gd name="connsiteX140" fmla="*/ 541867 w 1404982"/>
              <a:gd name="connsiteY140" fmla="*/ 2110196 h 2440396"/>
              <a:gd name="connsiteX141" fmla="*/ 550333 w 1404982"/>
              <a:gd name="connsiteY141" fmla="*/ 2330330 h 2440396"/>
              <a:gd name="connsiteX142" fmla="*/ 558800 w 1404982"/>
              <a:gd name="connsiteY142" fmla="*/ 2355730 h 2440396"/>
              <a:gd name="connsiteX143" fmla="*/ 567267 w 1404982"/>
              <a:gd name="connsiteY143" fmla="*/ 2398063 h 2440396"/>
              <a:gd name="connsiteX144" fmla="*/ 558800 w 1404982"/>
              <a:gd name="connsiteY144" fmla="*/ 2440396 h 2440396"/>
              <a:gd name="connsiteX0" fmla="*/ 0 w 1404982"/>
              <a:gd name="connsiteY0" fmla="*/ 2271063 h 2440396"/>
              <a:gd name="connsiteX1" fmla="*/ 93133 w 1404982"/>
              <a:gd name="connsiteY1" fmla="*/ 1974730 h 2440396"/>
              <a:gd name="connsiteX2" fmla="*/ 101600 w 1404982"/>
              <a:gd name="connsiteY2" fmla="*/ 1949330 h 2440396"/>
              <a:gd name="connsiteX3" fmla="*/ 118533 w 1404982"/>
              <a:gd name="connsiteY3" fmla="*/ 1932396 h 2440396"/>
              <a:gd name="connsiteX4" fmla="*/ 130968 w 1404982"/>
              <a:gd name="connsiteY4" fmla="*/ 1879348 h 2440396"/>
              <a:gd name="connsiteX5" fmla="*/ 150152 w 1404982"/>
              <a:gd name="connsiteY5" fmla="*/ 1845481 h 2440396"/>
              <a:gd name="connsiteX6" fmla="*/ 173302 w 1404982"/>
              <a:gd name="connsiteY6" fmla="*/ 1798253 h 2440396"/>
              <a:gd name="connsiteX7" fmla="*/ 198835 w 1404982"/>
              <a:gd name="connsiteY7" fmla="*/ 1766238 h 2440396"/>
              <a:gd name="connsiteX8" fmla="*/ 226351 w 1404982"/>
              <a:gd name="connsiteY8" fmla="*/ 1730519 h 2440396"/>
              <a:gd name="connsiteX9" fmla="*/ 254000 w 1404982"/>
              <a:gd name="connsiteY9" fmla="*/ 1686863 h 2440396"/>
              <a:gd name="connsiteX10" fmla="*/ 262467 w 1404982"/>
              <a:gd name="connsiteY10" fmla="*/ 1661463 h 2440396"/>
              <a:gd name="connsiteX11" fmla="*/ 296333 w 1404982"/>
              <a:gd name="connsiteY11" fmla="*/ 1585263 h 2440396"/>
              <a:gd name="connsiteX12" fmla="*/ 304800 w 1404982"/>
              <a:gd name="connsiteY12" fmla="*/ 1534463 h 2440396"/>
              <a:gd name="connsiteX13" fmla="*/ 321733 w 1404982"/>
              <a:gd name="connsiteY13" fmla="*/ 1475196 h 2440396"/>
              <a:gd name="connsiteX14" fmla="*/ 330200 w 1404982"/>
              <a:gd name="connsiteY14" fmla="*/ 1407463 h 2440396"/>
              <a:gd name="connsiteX15" fmla="*/ 347133 w 1404982"/>
              <a:gd name="connsiteY15" fmla="*/ 1348196 h 2440396"/>
              <a:gd name="connsiteX16" fmla="*/ 364067 w 1404982"/>
              <a:gd name="connsiteY16" fmla="*/ 1280463 h 2440396"/>
              <a:gd name="connsiteX17" fmla="*/ 372533 w 1404982"/>
              <a:gd name="connsiteY17" fmla="*/ 1255063 h 2440396"/>
              <a:gd name="connsiteX18" fmla="*/ 381000 w 1404982"/>
              <a:gd name="connsiteY18" fmla="*/ 1221196 h 2440396"/>
              <a:gd name="connsiteX19" fmla="*/ 397933 w 1404982"/>
              <a:gd name="connsiteY19" fmla="*/ 1187330 h 2440396"/>
              <a:gd name="connsiteX20" fmla="*/ 414867 w 1404982"/>
              <a:gd name="connsiteY20" fmla="*/ 1111130 h 2440396"/>
              <a:gd name="connsiteX21" fmla="*/ 423333 w 1404982"/>
              <a:gd name="connsiteY21" fmla="*/ 1077263 h 2440396"/>
              <a:gd name="connsiteX22" fmla="*/ 440267 w 1404982"/>
              <a:gd name="connsiteY22" fmla="*/ 1043396 h 2440396"/>
              <a:gd name="connsiteX23" fmla="*/ 448733 w 1404982"/>
              <a:gd name="connsiteY23" fmla="*/ 1017996 h 2440396"/>
              <a:gd name="connsiteX24" fmla="*/ 457200 w 1404982"/>
              <a:gd name="connsiteY24" fmla="*/ 958730 h 2440396"/>
              <a:gd name="connsiteX25" fmla="*/ 465667 w 1404982"/>
              <a:gd name="connsiteY25" fmla="*/ 933330 h 2440396"/>
              <a:gd name="connsiteX26" fmla="*/ 457200 w 1404982"/>
              <a:gd name="connsiteY26" fmla="*/ 653930 h 2440396"/>
              <a:gd name="connsiteX27" fmla="*/ 440267 w 1404982"/>
              <a:gd name="connsiteY27" fmla="*/ 586196 h 2440396"/>
              <a:gd name="connsiteX28" fmla="*/ 406400 w 1404982"/>
              <a:gd name="connsiteY28" fmla="*/ 484596 h 2440396"/>
              <a:gd name="connsiteX29" fmla="*/ 397933 w 1404982"/>
              <a:gd name="connsiteY29" fmla="*/ 459196 h 2440396"/>
              <a:gd name="connsiteX30" fmla="*/ 372533 w 1404982"/>
              <a:gd name="connsiteY30" fmla="*/ 408396 h 2440396"/>
              <a:gd name="connsiteX31" fmla="*/ 355600 w 1404982"/>
              <a:gd name="connsiteY31" fmla="*/ 382996 h 2440396"/>
              <a:gd name="connsiteX32" fmla="*/ 347133 w 1404982"/>
              <a:gd name="connsiteY32" fmla="*/ 357596 h 2440396"/>
              <a:gd name="connsiteX33" fmla="*/ 330200 w 1404982"/>
              <a:gd name="connsiteY33" fmla="*/ 332196 h 2440396"/>
              <a:gd name="connsiteX34" fmla="*/ 304800 w 1404982"/>
              <a:gd name="connsiteY34" fmla="*/ 281396 h 2440396"/>
              <a:gd name="connsiteX35" fmla="*/ 279400 w 1404982"/>
              <a:gd name="connsiteY35" fmla="*/ 222130 h 2440396"/>
              <a:gd name="connsiteX36" fmla="*/ 270933 w 1404982"/>
              <a:gd name="connsiteY36" fmla="*/ 196730 h 2440396"/>
              <a:gd name="connsiteX37" fmla="*/ 254000 w 1404982"/>
              <a:gd name="connsiteY37" fmla="*/ 179796 h 2440396"/>
              <a:gd name="connsiteX38" fmla="*/ 220133 w 1404982"/>
              <a:gd name="connsiteY38" fmla="*/ 128996 h 2440396"/>
              <a:gd name="connsiteX39" fmla="*/ 169333 w 1404982"/>
              <a:gd name="connsiteY39" fmla="*/ 95130 h 2440396"/>
              <a:gd name="connsiteX40" fmla="*/ 160867 w 1404982"/>
              <a:gd name="connsiteY40" fmla="*/ 69730 h 2440396"/>
              <a:gd name="connsiteX41" fmla="*/ 220133 w 1404982"/>
              <a:gd name="connsiteY41" fmla="*/ 44330 h 2440396"/>
              <a:gd name="connsiteX42" fmla="*/ 254000 w 1404982"/>
              <a:gd name="connsiteY42" fmla="*/ 61263 h 2440396"/>
              <a:gd name="connsiteX43" fmla="*/ 287867 w 1404982"/>
              <a:gd name="connsiteY43" fmla="*/ 18930 h 2440396"/>
              <a:gd name="connsiteX44" fmla="*/ 313267 w 1404982"/>
              <a:gd name="connsiteY44" fmla="*/ 10463 h 2440396"/>
              <a:gd name="connsiteX45" fmla="*/ 321733 w 1404982"/>
              <a:gd name="connsiteY45" fmla="*/ 35863 h 2440396"/>
              <a:gd name="connsiteX46" fmla="*/ 338667 w 1404982"/>
              <a:gd name="connsiteY46" fmla="*/ 18930 h 2440396"/>
              <a:gd name="connsiteX47" fmla="*/ 364067 w 1404982"/>
              <a:gd name="connsiteY47" fmla="*/ 1996 h 2440396"/>
              <a:gd name="connsiteX48" fmla="*/ 372533 w 1404982"/>
              <a:gd name="connsiteY48" fmla="*/ 35863 h 2440396"/>
              <a:gd name="connsiteX49" fmla="*/ 414867 w 1404982"/>
              <a:gd name="connsiteY49" fmla="*/ 1996 h 2440396"/>
              <a:gd name="connsiteX50" fmla="*/ 448733 w 1404982"/>
              <a:gd name="connsiteY50" fmla="*/ 1996 h 2440396"/>
              <a:gd name="connsiteX51" fmla="*/ 474133 w 1404982"/>
              <a:gd name="connsiteY51" fmla="*/ 18930 h 2440396"/>
              <a:gd name="connsiteX52" fmla="*/ 482600 w 1404982"/>
              <a:gd name="connsiteY52" fmla="*/ 44330 h 2440396"/>
              <a:gd name="connsiteX53" fmla="*/ 516467 w 1404982"/>
              <a:gd name="connsiteY53" fmla="*/ 95130 h 2440396"/>
              <a:gd name="connsiteX54" fmla="*/ 533400 w 1404982"/>
              <a:gd name="connsiteY54" fmla="*/ 120530 h 2440396"/>
              <a:gd name="connsiteX55" fmla="*/ 567267 w 1404982"/>
              <a:gd name="connsiteY55" fmla="*/ 171330 h 2440396"/>
              <a:gd name="connsiteX56" fmla="*/ 592667 w 1404982"/>
              <a:gd name="connsiteY56" fmla="*/ 213663 h 2440396"/>
              <a:gd name="connsiteX57" fmla="*/ 601133 w 1404982"/>
              <a:gd name="connsiteY57" fmla="*/ 239063 h 2440396"/>
              <a:gd name="connsiteX58" fmla="*/ 635000 w 1404982"/>
              <a:gd name="connsiteY58" fmla="*/ 281396 h 2440396"/>
              <a:gd name="connsiteX59" fmla="*/ 668867 w 1404982"/>
              <a:gd name="connsiteY59" fmla="*/ 357596 h 2440396"/>
              <a:gd name="connsiteX60" fmla="*/ 685800 w 1404982"/>
              <a:gd name="connsiteY60" fmla="*/ 408396 h 2440396"/>
              <a:gd name="connsiteX61" fmla="*/ 694267 w 1404982"/>
              <a:gd name="connsiteY61" fmla="*/ 433796 h 2440396"/>
              <a:gd name="connsiteX62" fmla="*/ 711200 w 1404982"/>
              <a:gd name="connsiteY62" fmla="*/ 459196 h 2440396"/>
              <a:gd name="connsiteX63" fmla="*/ 719667 w 1404982"/>
              <a:gd name="connsiteY63" fmla="*/ 518463 h 2440396"/>
              <a:gd name="connsiteX64" fmla="*/ 736600 w 1404982"/>
              <a:gd name="connsiteY64" fmla="*/ 577730 h 2440396"/>
              <a:gd name="connsiteX65" fmla="*/ 728133 w 1404982"/>
              <a:gd name="connsiteY65" fmla="*/ 857130 h 2440396"/>
              <a:gd name="connsiteX66" fmla="*/ 745067 w 1404982"/>
              <a:gd name="connsiteY66" fmla="*/ 840196 h 2440396"/>
              <a:gd name="connsiteX67" fmla="*/ 770467 w 1404982"/>
              <a:gd name="connsiteY67" fmla="*/ 806330 h 2440396"/>
              <a:gd name="connsiteX68" fmla="*/ 804333 w 1404982"/>
              <a:gd name="connsiteY68" fmla="*/ 755530 h 2440396"/>
              <a:gd name="connsiteX69" fmla="*/ 821267 w 1404982"/>
              <a:gd name="connsiteY69" fmla="*/ 721663 h 2440396"/>
              <a:gd name="connsiteX70" fmla="*/ 829733 w 1404982"/>
              <a:gd name="connsiteY70" fmla="*/ 696263 h 2440396"/>
              <a:gd name="connsiteX71" fmla="*/ 846667 w 1404982"/>
              <a:gd name="connsiteY71" fmla="*/ 670863 h 2440396"/>
              <a:gd name="connsiteX72" fmla="*/ 863600 w 1404982"/>
              <a:gd name="connsiteY72" fmla="*/ 620063 h 2440396"/>
              <a:gd name="connsiteX73" fmla="*/ 872067 w 1404982"/>
              <a:gd name="connsiteY73" fmla="*/ 594663 h 2440396"/>
              <a:gd name="connsiteX74" fmla="*/ 880533 w 1404982"/>
              <a:gd name="connsiteY74" fmla="*/ 560796 h 2440396"/>
              <a:gd name="connsiteX75" fmla="*/ 897467 w 1404982"/>
              <a:gd name="connsiteY75" fmla="*/ 543863 h 2440396"/>
              <a:gd name="connsiteX76" fmla="*/ 922867 w 1404982"/>
              <a:gd name="connsiteY76" fmla="*/ 484596 h 2440396"/>
              <a:gd name="connsiteX77" fmla="*/ 931333 w 1404982"/>
              <a:gd name="connsiteY77" fmla="*/ 459196 h 2440396"/>
              <a:gd name="connsiteX78" fmla="*/ 982133 w 1404982"/>
              <a:gd name="connsiteY78" fmla="*/ 366063 h 2440396"/>
              <a:gd name="connsiteX79" fmla="*/ 1024467 w 1404982"/>
              <a:gd name="connsiteY79" fmla="*/ 323730 h 2440396"/>
              <a:gd name="connsiteX80" fmla="*/ 1041400 w 1404982"/>
              <a:gd name="connsiteY80" fmla="*/ 298330 h 2440396"/>
              <a:gd name="connsiteX81" fmla="*/ 1058333 w 1404982"/>
              <a:gd name="connsiteY81" fmla="*/ 281396 h 2440396"/>
              <a:gd name="connsiteX82" fmla="*/ 1092200 w 1404982"/>
              <a:gd name="connsiteY82" fmla="*/ 230596 h 2440396"/>
              <a:gd name="connsiteX83" fmla="*/ 1109133 w 1404982"/>
              <a:gd name="connsiteY83" fmla="*/ 205196 h 2440396"/>
              <a:gd name="connsiteX84" fmla="*/ 1151467 w 1404982"/>
              <a:gd name="connsiteY84" fmla="*/ 162863 h 2440396"/>
              <a:gd name="connsiteX85" fmla="*/ 1176867 w 1404982"/>
              <a:gd name="connsiteY85" fmla="*/ 137463 h 2440396"/>
              <a:gd name="connsiteX86" fmla="*/ 1227667 w 1404982"/>
              <a:gd name="connsiteY86" fmla="*/ 95130 h 2440396"/>
              <a:gd name="connsiteX87" fmla="*/ 1253067 w 1404982"/>
              <a:gd name="connsiteY87" fmla="*/ 86663 h 2440396"/>
              <a:gd name="connsiteX88" fmla="*/ 1278467 w 1404982"/>
              <a:gd name="connsiteY88" fmla="*/ 69730 h 2440396"/>
              <a:gd name="connsiteX89" fmla="*/ 1329267 w 1404982"/>
              <a:gd name="connsiteY89" fmla="*/ 52796 h 2440396"/>
              <a:gd name="connsiteX90" fmla="*/ 1320800 w 1404982"/>
              <a:gd name="connsiteY90" fmla="*/ 78196 h 2440396"/>
              <a:gd name="connsiteX91" fmla="*/ 1363133 w 1404982"/>
              <a:gd name="connsiteY91" fmla="*/ 95130 h 2440396"/>
              <a:gd name="connsiteX92" fmla="*/ 1397000 w 1404982"/>
              <a:gd name="connsiteY92" fmla="*/ 120530 h 2440396"/>
              <a:gd name="connsiteX93" fmla="*/ 1388533 w 1404982"/>
              <a:gd name="connsiteY93" fmla="*/ 145930 h 2440396"/>
              <a:gd name="connsiteX94" fmla="*/ 1397000 w 1404982"/>
              <a:gd name="connsiteY94" fmla="*/ 171330 h 2440396"/>
              <a:gd name="connsiteX95" fmla="*/ 1380067 w 1404982"/>
              <a:gd name="connsiteY95" fmla="*/ 196730 h 2440396"/>
              <a:gd name="connsiteX96" fmla="*/ 1363133 w 1404982"/>
              <a:gd name="connsiteY96" fmla="*/ 213663 h 2440396"/>
              <a:gd name="connsiteX97" fmla="*/ 1371600 w 1404982"/>
              <a:gd name="connsiteY97" fmla="*/ 239063 h 2440396"/>
              <a:gd name="connsiteX98" fmla="*/ 1354667 w 1404982"/>
              <a:gd name="connsiteY98" fmla="*/ 298330 h 2440396"/>
              <a:gd name="connsiteX99" fmla="*/ 1346200 w 1404982"/>
              <a:gd name="connsiteY99" fmla="*/ 332196 h 2440396"/>
              <a:gd name="connsiteX100" fmla="*/ 1320800 w 1404982"/>
              <a:gd name="connsiteY100" fmla="*/ 340663 h 2440396"/>
              <a:gd name="connsiteX101" fmla="*/ 1312333 w 1404982"/>
              <a:gd name="connsiteY101" fmla="*/ 366063 h 2440396"/>
              <a:gd name="connsiteX102" fmla="*/ 1261533 w 1404982"/>
              <a:gd name="connsiteY102" fmla="*/ 433796 h 2440396"/>
              <a:gd name="connsiteX103" fmla="*/ 1227667 w 1404982"/>
              <a:gd name="connsiteY103" fmla="*/ 493063 h 2440396"/>
              <a:gd name="connsiteX104" fmla="*/ 1210733 w 1404982"/>
              <a:gd name="connsiteY104" fmla="*/ 509996 h 2440396"/>
              <a:gd name="connsiteX105" fmla="*/ 1185333 w 1404982"/>
              <a:gd name="connsiteY105" fmla="*/ 560796 h 2440396"/>
              <a:gd name="connsiteX106" fmla="*/ 1143000 w 1404982"/>
              <a:gd name="connsiteY106" fmla="*/ 603130 h 2440396"/>
              <a:gd name="connsiteX107" fmla="*/ 1126067 w 1404982"/>
              <a:gd name="connsiteY107" fmla="*/ 628530 h 2440396"/>
              <a:gd name="connsiteX108" fmla="*/ 1109133 w 1404982"/>
              <a:gd name="connsiteY108" fmla="*/ 645463 h 2440396"/>
              <a:gd name="connsiteX109" fmla="*/ 1083733 w 1404982"/>
              <a:gd name="connsiteY109" fmla="*/ 679330 h 2440396"/>
              <a:gd name="connsiteX110" fmla="*/ 1066800 w 1404982"/>
              <a:gd name="connsiteY110" fmla="*/ 704730 h 2440396"/>
              <a:gd name="connsiteX111" fmla="*/ 1058333 w 1404982"/>
              <a:gd name="connsiteY111" fmla="*/ 730130 h 2440396"/>
              <a:gd name="connsiteX112" fmla="*/ 1032933 w 1404982"/>
              <a:gd name="connsiteY112" fmla="*/ 747063 h 2440396"/>
              <a:gd name="connsiteX113" fmla="*/ 999067 w 1404982"/>
              <a:gd name="connsiteY113" fmla="*/ 797863 h 2440396"/>
              <a:gd name="connsiteX114" fmla="*/ 956733 w 1404982"/>
              <a:gd name="connsiteY114" fmla="*/ 840196 h 2440396"/>
              <a:gd name="connsiteX115" fmla="*/ 931333 w 1404982"/>
              <a:gd name="connsiteY115" fmla="*/ 882530 h 2440396"/>
              <a:gd name="connsiteX116" fmla="*/ 889000 w 1404982"/>
              <a:gd name="connsiteY116" fmla="*/ 941796 h 2440396"/>
              <a:gd name="connsiteX117" fmla="*/ 846667 w 1404982"/>
              <a:gd name="connsiteY117" fmla="*/ 984130 h 2440396"/>
              <a:gd name="connsiteX118" fmla="*/ 821267 w 1404982"/>
              <a:gd name="connsiteY118" fmla="*/ 992596 h 2440396"/>
              <a:gd name="connsiteX119" fmla="*/ 787400 w 1404982"/>
              <a:gd name="connsiteY119" fmla="*/ 1043396 h 2440396"/>
              <a:gd name="connsiteX120" fmla="*/ 770467 w 1404982"/>
              <a:gd name="connsiteY120" fmla="*/ 1068796 h 2440396"/>
              <a:gd name="connsiteX121" fmla="*/ 745067 w 1404982"/>
              <a:gd name="connsiteY121" fmla="*/ 1085730 h 2440396"/>
              <a:gd name="connsiteX122" fmla="*/ 719667 w 1404982"/>
              <a:gd name="connsiteY122" fmla="*/ 1136530 h 2440396"/>
              <a:gd name="connsiteX123" fmla="*/ 702733 w 1404982"/>
              <a:gd name="connsiteY123" fmla="*/ 1170396 h 2440396"/>
              <a:gd name="connsiteX124" fmla="*/ 694267 w 1404982"/>
              <a:gd name="connsiteY124" fmla="*/ 1195796 h 2440396"/>
              <a:gd name="connsiteX125" fmla="*/ 677333 w 1404982"/>
              <a:gd name="connsiteY125" fmla="*/ 1212730 h 2440396"/>
              <a:gd name="connsiteX126" fmla="*/ 651933 w 1404982"/>
              <a:gd name="connsiteY126" fmla="*/ 1263530 h 2440396"/>
              <a:gd name="connsiteX127" fmla="*/ 635000 w 1404982"/>
              <a:gd name="connsiteY127" fmla="*/ 1314330 h 2440396"/>
              <a:gd name="connsiteX128" fmla="*/ 626533 w 1404982"/>
              <a:gd name="connsiteY128" fmla="*/ 1339730 h 2440396"/>
              <a:gd name="connsiteX129" fmla="*/ 601133 w 1404982"/>
              <a:gd name="connsiteY129" fmla="*/ 1415930 h 2440396"/>
              <a:gd name="connsiteX130" fmla="*/ 592667 w 1404982"/>
              <a:gd name="connsiteY130" fmla="*/ 1441330 h 2440396"/>
              <a:gd name="connsiteX131" fmla="*/ 584200 w 1404982"/>
              <a:gd name="connsiteY131" fmla="*/ 1475196 h 2440396"/>
              <a:gd name="connsiteX132" fmla="*/ 575733 w 1404982"/>
              <a:gd name="connsiteY132" fmla="*/ 1551396 h 2440396"/>
              <a:gd name="connsiteX133" fmla="*/ 567267 w 1404982"/>
              <a:gd name="connsiteY133" fmla="*/ 1576796 h 2440396"/>
              <a:gd name="connsiteX134" fmla="*/ 558800 w 1404982"/>
              <a:gd name="connsiteY134" fmla="*/ 1627596 h 2440396"/>
              <a:gd name="connsiteX135" fmla="*/ 550333 w 1404982"/>
              <a:gd name="connsiteY135" fmla="*/ 1703796 h 2440396"/>
              <a:gd name="connsiteX136" fmla="*/ 541867 w 1404982"/>
              <a:gd name="connsiteY136" fmla="*/ 1737663 h 2440396"/>
              <a:gd name="connsiteX137" fmla="*/ 533400 w 1404982"/>
              <a:gd name="connsiteY137" fmla="*/ 1779996 h 2440396"/>
              <a:gd name="connsiteX138" fmla="*/ 524933 w 1404982"/>
              <a:gd name="connsiteY138" fmla="*/ 1847730 h 2440396"/>
              <a:gd name="connsiteX139" fmla="*/ 533400 w 1404982"/>
              <a:gd name="connsiteY139" fmla="*/ 2084796 h 2440396"/>
              <a:gd name="connsiteX140" fmla="*/ 541867 w 1404982"/>
              <a:gd name="connsiteY140" fmla="*/ 2110196 h 2440396"/>
              <a:gd name="connsiteX141" fmla="*/ 550333 w 1404982"/>
              <a:gd name="connsiteY141" fmla="*/ 2330330 h 2440396"/>
              <a:gd name="connsiteX142" fmla="*/ 558800 w 1404982"/>
              <a:gd name="connsiteY142" fmla="*/ 2355730 h 2440396"/>
              <a:gd name="connsiteX143" fmla="*/ 567267 w 1404982"/>
              <a:gd name="connsiteY143" fmla="*/ 2398063 h 2440396"/>
              <a:gd name="connsiteX144" fmla="*/ 558800 w 1404982"/>
              <a:gd name="connsiteY144" fmla="*/ 2440396 h 2440396"/>
              <a:gd name="connsiteX0" fmla="*/ 0 w 1404982"/>
              <a:gd name="connsiteY0" fmla="*/ 2271063 h 2440396"/>
              <a:gd name="connsiteX1" fmla="*/ 93133 w 1404982"/>
              <a:gd name="connsiteY1" fmla="*/ 1974730 h 2440396"/>
              <a:gd name="connsiteX2" fmla="*/ 101600 w 1404982"/>
              <a:gd name="connsiteY2" fmla="*/ 1949330 h 2440396"/>
              <a:gd name="connsiteX3" fmla="*/ 118533 w 1404982"/>
              <a:gd name="connsiteY3" fmla="*/ 1932396 h 2440396"/>
              <a:gd name="connsiteX4" fmla="*/ 130968 w 1404982"/>
              <a:gd name="connsiteY4" fmla="*/ 1879348 h 2440396"/>
              <a:gd name="connsiteX5" fmla="*/ 150152 w 1404982"/>
              <a:gd name="connsiteY5" fmla="*/ 1845481 h 2440396"/>
              <a:gd name="connsiteX6" fmla="*/ 173302 w 1404982"/>
              <a:gd name="connsiteY6" fmla="*/ 1798253 h 2440396"/>
              <a:gd name="connsiteX7" fmla="*/ 198835 w 1404982"/>
              <a:gd name="connsiteY7" fmla="*/ 1766238 h 2440396"/>
              <a:gd name="connsiteX8" fmla="*/ 226351 w 1404982"/>
              <a:gd name="connsiteY8" fmla="*/ 1730519 h 2440396"/>
              <a:gd name="connsiteX9" fmla="*/ 254000 w 1404982"/>
              <a:gd name="connsiteY9" fmla="*/ 1686863 h 2440396"/>
              <a:gd name="connsiteX10" fmla="*/ 262467 w 1404982"/>
              <a:gd name="connsiteY10" fmla="*/ 1661463 h 2440396"/>
              <a:gd name="connsiteX11" fmla="*/ 296333 w 1404982"/>
              <a:gd name="connsiteY11" fmla="*/ 1585263 h 2440396"/>
              <a:gd name="connsiteX12" fmla="*/ 304800 w 1404982"/>
              <a:gd name="connsiteY12" fmla="*/ 1534463 h 2440396"/>
              <a:gd name="connsiteX13" fmla="*/ 321733 w 1404982"/>
              <a:gd name="connsiteY13" fmla="*/ 1475196 h 2440396"/>
              <a:gd name="connsiteX14" fmla="*/ 330200 w 1404982"/>
              <a:gd name="connsiteY14" fmla="*/ 1407463 h 2440396"/>
              <a:gd name="connsiteX15" fmla="*/ 347133 w 1404982"/>
              <a:gd name="connsiteY15" fmla="*/ 1348196 h 2440396"/>
              <a:gd name="connsiteX16" fmla="*/ 364067 w 1404982"/>
              <a:gd name="connsiteY16" fmla="*/ 1280463 h 2440396"/>
              <a:gd name="connsiteX17" fmla="*/ 372533 w 1404982"/>
              <a:gd name="connsiteY17" fmla="*/ 1255063 h 2440396"/>
              <a:gd name="connsiteX18" fmla="*/ 381000 w 1404982"/>
              <a:gd name="connsiteY18" fmla="*/ 1221196 h 2440396"/>
              <a:gd name="connsiteX19" fmla="*/ 397933 w 1404982"/>
              <a:gd name="connsiteY19" fmla="*/ 1187330 h 2440396"/>
              <a:gd name="connsiteX20" fmla="*/ 414867 w 1404982"/>
              <a:gd name="connsiteY20" fmla="*/ 1111130 h 2440396"/>
              <a:gd name="connsiteX21" fmla="*/ 423333 w 1404982"/>
              <a:gd name="connsiteY21" fmla="*/ 1077263 h 2440396"/>
              <a:gd name="connsiteX22" fmla="*/ 440267 w 1404982"/>
              <a:gd name="connsiteY22" fmla="*/ 1043396 h 2440396"/>
              <a:gd name="connsiteX23" fmla="*/ 448733 w 1404982"/>
              <a:gd name="connsiteY23" fmla="*/ 1017996 h 2440396"/>
              <a:gd name="connsiteX24" fmla="*/ 457200 w 1404982"/>
              <a:gd name="connsiteY24" fmla="*/ 958730 h 2440396"/>
              <a:gd name="connsiteX25" fmla="*/ 465667 w 1404982"/>
              <a:gd name="connsiteY25" fmla="*/ 933330 h 2440396"/>
              <a:gd name="connsiteX26" fmla="*/ 457200 w 1404982"/>
              <a:gd name="connsiteY26" fmla="*/ 653930 h 2440396"/>
              <a:gd name="connsiteX27" fmla="*/ 440267 w 1404982"/>
              <a:gd name="connsiteY27" fmla="*/ 586196 h 2440396"/>
              <a:gd name="connsiteX28" fmla="*/ 406400 w 1404982"/>
              <a:gd name="connsiteY28" fmla="*/ 484596 h 2440396"/>
              <a:gd name="connsiteX29" fmla="*/ 397933 w 1404982"/>
              <a:gd name="connsiteY29" fmla="*/ 459196 h 2440396"/>
              <a:gd name="connsiteX30" fmla="*/ 372533 w 1404982"/>
              <a:gd name="connsiteY30" fmla="*/ 408396 h 2440396"/>
              <a:gd name="connsiteX31" fmla="*/ 355600 w 1404982"/>
              <a:gd name="connsiteY31" fmla="*/ 382996 h 2440396"/>
              <a:gd name="connsiteX32" fmla="*/ 347133 w 1404982"/>
              <a:gd name="connsiteY32" fmla="*/ 357596 h 2440396"/>
              <a:gd name="connsiteX33" fmla="*/ 330200 w 1404982"/>
              <a:gd name="connsiteY33" fmla="*/ 332196 h 2440396"/>
              <a:gd name="connsiteX34" fmla="*/ 304800 w 1404982"/>
              <a:gd name="connsiteY34" fmla="*/ 281396 h 2440396"/>
              <a:gd name="connsiteX35" fmla="*/ 279400 w 1404982"/>
              <a:gd name="connsiteY35" fmla="*/ 222130 h 2440396"/>
              <a:gd name="connsiteX36" fmla="*/ 270933 w 1404982"/>
              <a:gd name="connsiteY36" fmla="*/ 196730 h 2440396"/>
              <a:gd name="connsiteX37" fmla="*/ 254000 w 1404982"/>
              <a:gd name="connsiteY37" fmla="*/ 179796 h 2440396"/>
              <a:gd name="connsiteX38" fmla="*/ 220133 w 1404982"/>
              <a:gd name="connsiteY38" fmla="*/ 128996 h 2440396"/>
              <a:gd name="connsiteX39" fmla="*/ 169333 w 1404982"/>
              <a:gd name="connsiteY39" fmla="*/ 95130 h 2440396"/>
              <a:gd name="connsiteX40" fmla="*/ 160867 w 1404982"/>
              <a:gd name="connsiteY40" fmla="*/ 69730 h 2440396"/>
              <a:gd name="connsiteX41" fmla="*/ 220133 w 1404982"/>
              <a:gd name="connsiteY41" fmla="*/ 44330 h 2440396"/>
              <a:gd name="connsiteX42" fmla="*/ 254000 w 1404982"/>
              <a:gd name="connsiteY42" fmla="*/ 61263 h 2440396"/>
              <a:gd name="connsiteX43" fmla="*/ 287867 w 1404982"/>
              <a:gd name="connsiteY43" fmla="*/ 18930 h 2440396"/>
              <a:gd name="connsiteX44" fmla="*/ 313267 w 1404982"/>
              <a:gd name="connsiteY44" fmla="*/ 10463 h 2440396"/>
              <a:gd name="connsiteX45" fmla="*/ 321733 w 1404982"/>
              <a:gd name="connsiteY45" fmla="*/ 35863 h 2440396"/>
              <a:gd name="connsiteX46" fmla="*/ 338667 w 1404982"/>
              <a:gd name="connsiteY46" fmla="*/ 18930 h 2440396"/>
              <a:gd name="connsiteX47" fmla="*/ 364067 w 1404982"/>
              <a:gd name="connsiteY47" fmla="*/ 1996 h 2440396"/>
              <a:gd name="connsiteX48" fmla="*/ 372533 w 1404982"/>
              <a:gd name="connsiteY48" fmla="*/ 35863 h 2440396"/>
              <a:gd name="connsiteX49" fmla="*/ 414867 w 1404982"/>
              <a:gd name="connsiteY49" fmla="*/ 1996 h 2440396"/>
              <a:gd name="connsiteX50" fmla="*/ 448733 w 1404982"/>
              <a:gd name="connsiteY50" fmla="*/ 1996 h 2440396"/>
              <a:gd name="connsiteX51" fmla="*/ 474133 w 1404982"/>
              <a:gd name="connsiteY51" fmla="*/ 18930 h 2440396"/>
              <a:gd name="connsiteX52" fmla="*/ 482600 w 1404982"/>
              <a:gd name="connsiteY52" fmla="*/ 44330 h 2440396"/>
              <a:gd name="connsiteX53" fmla="*/ 516467 w 1404982"/>
              <a:gd name="connsiteY53" fmla="*/ 95130 h 2440396"/>
              <a:gd name="connsiteX54" fmla="*/ 533400 w 1404982"/>
              <a:gd name="connsiteY54" fmla="*/ 120530 h 2440396"/>
              <a:gd name="connsiteX55" fmla="*/ 567267 w 1404982"/>
              <a:gd name="connsiteY55" fmla="*/ 171330 h 2440396"/>
              <a:gd name="connsiteX56" fmla="*/ 592667 w 1404982"/>
              <a:gd name="connsiteY56" fmla="*/ 213663 h 2440396"/>
              <a:gd name="connsiteX57" fmla="*/ 601133 w 1404982"/>
              <a:gd name="connsiteY57" fmla="*/ 239063 h 2440396"/>
              <a:gd name="connsiteX58" fmla="*/ 635000 w 1404982"/>
              <a:gd name="connsiteY58" fmla="*/ 281396 h 2440396"/>
              <a:gd name="connsiteX59" fmla="*/ 668867 w 1404982"/>
              <a:gd name="connsiteY59" fmla="*/ 357596 h 2440396"/>
              <a:gd name="connsiteX60" fmla="*/ 685800 w 1404982"/>
              <a:gd name="connsiteY60" fmla="*/ 408396 h 2440396"/>
              <a:gd name="connsiteX61" fmla="*/ 694267 w 1404982"/>
              <a:gd name="connsiteY61" fmla="*/ 433796 h 2440396"/>
              <a:gd name="connsiteX62" fmla="*/ 711200 w 1404982"/>
              <a:gd name="connsiteY62" fmla="*/ 459196 h 2440396"/>
              <a:gd name="connsiteX63" fmla="*/ 719667 w 1404982"/>
              <a:gd name="connsiteY63" fmla="*/ 518463 h 2440396"/>
              <a:gd name="connsiteX64" fmla="*/ 736600 w 1404982"/>
              <a:gd name="connsiteY64" fmla="*/ 577730 h 2440396"/>
              <a:gd name="connsiteX65" fmla="*/ 728133 w 1404982"/>
              <a:gd name="connsiteY65" fmla="*/ 857130 h 2440396"/>
              <a:gd name="connsiteX66" fmla="*/ 745067 w 1404982"/>
              <a:gd name="connsiteY66" fmla="*/ 840196 h 2440396"/>
              <a:gd name="connsiteX67" fmla="*/ 770467 w 1404982"/>
              <a:gd name="connsiteY67" fmla="*/ 806330 h 2440396"/>
              <a:gd name="connsiteX68" fmla="*/ 804333 w 1404982"/>
              <a:gd name="connsiteY68" fmla="*/ 755530 h 2440396"/>
              <a:gd name="connsiteX69" fmla="*/ 821267 w 1404982"/>
              <a:gd name="connsiteY69" fmla="*/ 721663 h 2440396"/>
              <a:gd name="connsiteX70" fmla="*/ 829733 w 1404982"/>
              <a:gd name="connsiteY70" fmla="*/ 696263 h 2440396"/>
              <a:gd name="connsiteX71" fmla="*/ 846667 w 1404982"/>
              <a:gd name="connsiteY71" fmla="*/ 670863 h 2440396"/>
              <a:gd name="connsiteX72" fmla="*/ 863600 w 1404982"/>
              <a:gd name="connsiteY72" fmla="*/ 620063 h 2440396"/>
              <a:gd name="connsiteX73" fmla="*/ 872067 w 1404982"/>
              <a:gd name="connsiteY73" fmla="*/ 594663 h 2440396"/>
              <a:gd name="connsiteX74" fmla="*/ 880533 w 1404982"/>
              <a:gd name="connsiteY74" fmla="*/ 560796 h 2440396"/>
              <a:gd name="connsiteX75" fmla="*/ 897467 w 1404982"/>
              <a:gd name="connsiteY75" fmla="*/ 543863 h 2440396"/>
              <a:gd name="connsiteX76" fmla="*/ 922867 w 1404982"/>
              <a:gd name="connsiteY76" fmla="*/ 484596 h 2440396"/>
              <a:gd name="connsiteX77" fmla="*/ 931333 w 1404982"/>
              <a:gd name="connsiteY77" fmla="*/ 459196 h 2440396"/>
              <a:gd name="connsiteX78" fmla="*/ 982133 w 1404982"/>
              <a:gd name="connsiteY78" fmla="*/ 366063 h 2440396"/>
              <a:gd name="connsiteX79" fmla="*/ 1024467 w 1404982"/>
              <a:gd name="connsiteY79" fmla="*/ 323730 h 2440396"/>
              <a:gd name="connsiteX80" fmla="*/ 1041400 w 1404982"/>
              <a:gd name="connsiteY80" fmla="*/ 298330 h 2440396"/>
              <a:gd name="connsiteX81" fmla="*/ 1058333 w 1404982"/>
              <a:gd name="connsiteY81" fmla="*/ 281396 h 2440396"/>
              <a:gd name="connsiteX82" fmla="*/ 1092200 w 1404982"/>
              <a:gd name="connsiteY82" fmla="*/ 230596 h 2440396"/>
              <a:gd name="connsiteX83" fmla="*/ 1109133 w 1404982"/>
              <a:gd name="connsiteY83" fmla="*/ 205196 h 2440396"/>
              <a:gd name="connsiteX84" fmla="*/ 1151467 w 1404982"/>
              <a:gd name="connsiteY84" fmla="*/ 162863 h 2440396"/>
              <a:gd name="connsiteX85" fmla="*/ 1176867 w 1404982"/>
              <a:gd name="connsiteY85" fmla="*/ 137463 h 2440396"/>
              <a:gd name="connsiteX86" fmla="*/ 1227667 w 1404982"/>
              <a:gd name="connsiteY86" fmla="*/ 95130 h 2440396"/>
              <a:gd name="connsiteX87" fmla="*/ 1253067 w 1404982"/>
              <a:gd name="connsiteY87" fmla="*/ 86663 h 2440396"/>
              <a:gd name="connsiteX88" fmla="*/ 1278467 w 1404982"/>
              <a:gd name="connsiteY88" fmla="*/ 69730 h 2440396"/>
              <a:gd name="connsiteX89" fmla="*/ 1329267 w 1404982"/>
              <a:gd name="connsiteY89" fmla="*/ 52796 h 2440396"/>
              <a:gd name="connsiteX90" fmla="*/ 1320800 w 1404982"/>
              <a:gd name="connsiteY90" fmla="*/ 78196 h 2440396"/>
              <a:gd name="connsiteX91" fmla="*/ 1363133 w 1404982"/>
              <a:gd name="connsiteY91" fmla="*/ 95130 h 2440396"/>
              <a:gd name="connsiteX92" fmla="*/ 1397000 w 1404982"/>
              <a:gd name="connsiteY92" fmla="*/ 120530 h 2440396"/>
              <a:gd name="connsiteX93" fmla="*/ 1388533 w 1404982"/>
              <a:gd name="connsiteY93" fmla="*/ 145930 h 2440396"/>
              <a:gd name="connsiteX94" fmla="*/ 1397000 w 1404982"/>
              <a:gd name="connsiteY94" fmla="*/ 171330 h 2440396"/>
              <a:gd name="connsiteX95" fmla="*/ 1380067 w 1404982"/>
              <a:gd name="connsiteY95" fmla="*/ 196730 h 2440396"/>
              <a:gd name="connsiteX96" fmla="*/ 1363133 w 1404982"/>
              <a:gd name="connsiteY96" fmla="*/ 213663 h 2440396"/>
              <a:gd name="connsiteX97" fmla="*/ 1371600 w 1404982"/>
              <a:gd name="connsiteY97" fmla="*/ 239063 h 2440396"/>
              <a:gd name="connsiteX98" fmla="*/ 1354667 w 1404982"/>
              <a:gd name="connsiteY98" fmla="*/ 298330 h 2440396"/>
              <a:gd name="connsiteX99" fmla="*/ 1346200 w 1404982"/>
              <a:gd name="connsiteY99" fmla="*/ 332196 h 2440396"/>
              <a:gd name="connsiteX100" fmla="*/ 1320800 w 1404982"/>
              <a:gd name="connsiteY100" fmla="*/ 340663 h 2440396"/>
              <a:gd name="connsiteX101" fmla="*/ 1312333 w 1404982"/>
              <a:gd name="connsiteY101" fmla="*/ 366063 h 2440396"/>
              <a:gd name="connsiteX102" fmla="*/ 1261533 w 1404982"/>
              <a:gd name="connsiteY102" fmla="*/ 433796 h 2440396"/>
              <a:gd name="connsiteX103" fmla="*/ 1227667 w 1404982"/>
              <a:gd name="connsiteY103" fmla="*/ 493063 h 2440396"/>
              <a:gd name="connsiteX104" fmla="*/ 1210733 w 1404982"/>
              <a:gd name="connsiteY104" fmla="*/ 509996 h 2440396"/>
              <a:gd name="connsiteX105" fmla="*/ 1185333 w 1404982"/>
              <a:gd name="connsiteY105" fmla="*/ 560796 h 2440396"/>
              <a:gd name="connsiteX106" fmla="*/ 1143000 w 1404982"/>
              <a:gd name="connsiteY106" fmla="*/ 603130 h 2440396"/>
              <a:gd name="connsiteX107" fmla="*/ 1126067 w 1404982"/>
              <a:gd name="connsiteY107" fmla="*/ 628530 h 2440396"/>
              <a:gd name="connsiteX108" fmla="*/ 1109133 w 1404982"/>
              <a:gd name="connsiteY108" fmla="*/ 645463 h 2440396"/>
              <a:gd name="connsiteX109" fmla="*/ 1083733 w 1404982"/>
              <a:gd name="connsiteY109" fmla="*/ 679330 h 2440396"/>
              <a:gd name="connsiteX110" fmla="*/ 1066800 w 1404982"/>
              <a:gd name="connsiteY110" fmla="*/ 704730 h 2440396"/>
              <a:gd name="connsiteX111" fmla="*/ 1058333 w 1404982"/>
              <a:gd name="connsiteY111" fmla="*/ 730130 h 2440396"/>
              <a:gd name="connsiteX112" fmla="*/ 1032933 w 1404982"/>
              <a:gd name="connsiteY112" fmla="*/ 747063 h 2440396"/>
              <a:gd name="connsiteX113" fmla="*/ 999067 w 1404982"/>
              <a:gd name="connsiteY113" fmla="*/ 797863 h 2440396"/>
              <a:gd name="connsiteX114" fmla="*/ 956733 w 1404982"/>
              <a:gd name="connsiteY114" fmla="*/ 840196 h 2440396"/>
              <a:gd name="connsiteX115" fmla="*/ 931333 w 1404982"/>
              <a:gd name="connsiteY115" fmla="*/ 882530 h 2440396"/>
              <a:gd name="connsiteX116" fmla="*/ 889000 w 1404982"/>
              <a:gd name="connsiteY116" fmla="*/ 941796 h 2440396"/>
              <a:gd name="connsiteX117" fmla="*/ 846667 w 1404982"/>
              <a:gd name="connsiteY117" fmla="*/ 984130 h 2440396"/>
              <a:gd name="connsiteX118" fmla="*/ 821267 w 1404982"/>
              <a:gd name="connsiteY118" fmla="*/ 992596 h 2440396"/>
              <a:gd name="connsiteX119" fmla="*/ 787400 w 1404982"/>
              <a:gd name="connsiteY119" fmla="*/ 1043396 h 2440396"/>
              <a:gd name="connsiteX120" fmla="*/ 770467 w 1404982"/>
              <a:gd name="connsiteY120" fmla="*/ 1068796 h 2440396"/>
              <a:gd name="connsiteX121" fmla="*/ 745067 w 1404982"/>
              <a:gd name="connsiteY121" fmla="*/ 1085730 h 2440396"/>
              <a:gd name="connsiteX122" fmla="*/ 719667 w 1404982"/>
              <a:gd name="connsiteY122" fmla="*/ 1136530 h 2440396"/>
              <a:gd name="connsiteX123" fmla="*/ 702733 w 1404982"/>
              <a:gd name="connsiteY123" fmla="*/ 1170396 h 2440396"/>
              <a:gd name="connsiteX124" fmla="*/ 694267 w 1404982"/>
              <a:gd name="connsiteY124" fmla="*/ 1195796 h 2440396"/>
              <a:gd name="connsiteX125" fmla="*/ 677333 w 1404982"/>
              <a:gd name="connsiteY125" fmla="*/ 1212730 h 2440396"/>
              <a:gd name="connsiteX126" fmla="*/ 651933 w 1404982"/>
              <a:gd name="connsiteY126" fmla="*/ 1263530 h 2440396"/>
              <a:gd name="connsiteX127" fmla="*/ 635000 w 1404982"/>
              <a:gd name="connsiteY127" fmla="*/ 1314330 h 2440396"/>
              <a:gd name="connsiteX128" fmla="*/ 626533 w 1404982"/>
              <a:gd name="connsiteY128" fmla="*/ 1339730 h 2440396"/>
              <a:gd name="connsiteX129" fmla="*/ 601133 w 1404982"/>
              <a:gd name="connsiteY129" fmla="*/ 1415930 h 2440396"/>
              <a:gd name="connsiteX130" fmla="*/ 592667 w 1404982"/>
              <a:gd name="connsiteY130" fmla="*/ 1441330 h 2440396"/>
              <a:gd name="connsiteX131" fmla="*/ 584200 w 1404982"/>
              <a:gd name="connsiteY131" fmla="*/ 1475196 h 2440396"/>
              <a:gd name="connsiteX132" fmla="*/ 575733 w 1404982"/>
              <a:gd name="connsiteY132" fmla="*/ 1551396 h 2440396"/>
              <a:gd name="connsiteX133" fmla="*/ 567267 w 1404982"/>
              <a:gd name="connsiteY133" fmla="*/ 1576796 h 2440396"/>
              <a:gd name="connsiteX134" fmla="*/ 558800 w 1404982"/>
              <a:gd name="connsiteY134" fmla="*/ 1627596 h 2440396"/>
              <a:gd name="connsiteX135" fmla="*/ 550333 w 1404982"/>
              <a:gd name="connsiteY135" fmla="*/ 1703796 h 2440396"/>
              <a:gd name="connsiteX136" fmla="*/ 541867 w 1404982"/>
              <a:gd name="connsiteY136" fmla="*/ 1737663 h 2440396"/>
              <a:gd name="connsiteX137" fmla="*/ 533400 w 1404982"/>
              <a:gd name="connsiteY137" fmla="*/ 1779996 h 2440396"/>
              <a:gd name="connsiteX138" fmla="*/ 574939 w 1404982"/>
              <a:gd name="connsiteY138" fmla="*/ 1851302 h 2440396"/>
              <a:gd name="connsiteX139" fmla="*/ 533400 w 1404982"/>
              <a:gd name="connsiteY139" fmla="*/ 2084796 h 2440396"/>
              <a:gd name="connsiteX140" fmla="*/ 541867 w 1404982"/>
              <a:gd name="connsiteY140" fmla="*/ 2110196 h 2440396"/>
              <a:gd name="connsiteX141" fmla="*/ 550333 w 1404982"/>
              <a:gd name="connsiteY141" fmla="*/ 2330330 h 2440396"/>
              <a:gd name="connsiteX142" fmla="*/ 558800 w 1404982"/>
              <a:gd name="connsiteY142" fmla="*/ 2355730 h 2440396"/>
              <a:gd name="connsiteX143" fmla="*/ 567267 w 1404982"/>
              <a:gd name="connsiteY143" fmla="*/ 2398063 h 2440396"/>
              <a:gd name="connsiteX144" fmla="*/ 558800 w 1404982"/>
              <a:gd name="connsiteY144" fmla="*/ 2440396 h 2440396"/>
              <a:gd name="connsiteX0" fmla="*/ 0 w 1404982"/>
              <a:gd name="connsiteY0" fmla="*/ 2271063 h 2440396"/>
              <a:gd name="connsiteX1" fmla="*/ 93133 w 1404982"/>
              <a:gd name="connsiteY1" fmla="*/ 1974730 h 2440396"/>
              <a:gd name="connsiteX2" fmla="*/ 101600 w 1404982"/>
              <a:gd name="connsiteY2" fmla="*/ 1949330 h 2440396"/>
              <a:gd name="connsiteX3" fmla="*/ 118533 w 1404982"/>
              <a:gd name="connsiteY3" fmla="*/ 1932396 h 2440396"/>
              <a:gd name="connsiteX4" fmla="*/ 130968 w 1404982"/>
              <a:gd name="connsiteY4" fmla="*/ 1879348 h 2440396"/>
              <a:gd name="connsiteX5" fmla="*/ 150152 w 1404982"/>
              <a:gd name="connsiteY5" fmla="*/ 1845481 h 2440396"/>
              <a:gd name="connsiteX6" fmla="*/ 173302 w 1404982"/>
              <a:gd name="connsiteY6" fmla="*/ 1798253 h 2440396"/>
              <a:gd name="connsiteX7" fmla="*/ 198835 w 1404982"/>
              <a:gd name="connsiteY7" fmla="*/ 1766238 h 2440396"/>
              <a:gd name="connsiteX8" fmla="*/ 226351 w 1404982"/>
              <a:gd name="connsiteY8" fmla="*/ 1730519 h 2440396"/>
              <a:gd name="connsiteX9" fmla="*/ 254000 w 1404982"/>
              <a:gd name="connsiteY9" fmla="*/ 1686863 h 2440396"/>
              <a:gd name="connsiteX10" fmla="*/ 262467 w 1404982"/>
              <a:gd name="connsiteY10" fmla="*/ 1661463 h 2440396"/>
              <a:gd name="connsiteX11" fmla="*/ 296333 w 1404982"/>
              <a:gd name="connsiteY11" fmla="*/ 1585263 h 2440396"/>
              <a:gd name="connsiteX12" fmla="*/ 304800 w 1404982"/>
              <a:gd name="connsiteY12" fmla="*/ 1534463 h 2440396"/>
              <a:gd name="connsiteX13" fmla="*/ 321733 w 1404982"/>
              <a:gd name="connsiteY13" fmla="*/ 1475196 h 2440396"/>
              <a:gd name="connsiteX14" fmla="*/ 330200 w 1404982"/>
              <a:gd name="connsiteY14" fmla="*/ 1407463 h 2440396"/>
              <a:gd name="connsiteX15" fmla="*/ 347133 w 1404982"/>
              <a:gd name="connsiteY15" fmla="*/ 1348196 h 2440396"/>
              <a:gd name="connsiteX16" fmla="*/ 364067 w 1404982"/>
              <a:gd name="connsiteY16" fmla="*/ 1280463 h 2440396"/>
              <a:gd name="connsiteX17" fmla="*/ 372533 w 1404982"/>
              <a:gd name="connsiteY17" fmla="*/ 1255063 h 2440396"/>
              <a:gd name="connsiteX18" fmla="*/ 381000 w 1404982"/>
              <a:gd name="connsiteY18" fmla="*/ 1221196 h 2440396"/>
              <a:gd name="connsiteX19" fmla="*/ 397933 w 1404982"/>
              <a:gd name="connsiteY19" fmla="*/ 1187330 h 2440396"/>
              <a:gd name="connsiteX20" fmla="*/ 414867 w 1404982"/>
              <a:gd name="connsiteY20" fmla="*/ 1111130 h 2440396"/>
              <a:gd name="connsiteX21" fmla="*/ 423333 w 1404982"/>
              <a:gd name="connsiteY21" fmla="*/ 1077263 h 2440396"/>
              <a:gd name="connsiteX22" fmla="*/ 440267 w 1404982"/>
              <a:gd name="connsiteY22" fmla="*/ 1043396 h 2440396"/>
              <a:gd name="connsiteX23" fmla="*/ 448733 w 1404982"/>
              <a:gd name="connsiteY23" fmla="*/ 1017996 h 2440396"/>
              <a:gd name="connsiteX24" fmla="*/ 457200 w 1404982"/>
              <a:gd name="connsiteY24" fmla="*/ 958730 h 2440396"/>
              <a:gd name="connsiteX25" fmla="*/ 465667 w 1404982"/>
              <a:gd name="connsiteY25" fmla="*/ 933330 h 2440396"/>
              <a:gd name="connsiteX26" fmla="*/ 457200 w 1404982"/>
              <a:gd name="connsiteY26" fmla="*/ 653930 h 2440396"/>
              <a:gd name="connsiteX27" fmla="*/ 440267 w 1404982"/>
              <a:gd name="connsiteY27" fmla="*/ 586196 h 2440396"/>
              <a:gd name="connsiteX28" fmla="*/ 406400 w 1404982"/>
              <a:gd name="connsiteY28" fmla="*/ 484596 h 2440396"/>
              <a:gd name="connsiteX29" fmla="*/ 397933 w 1404982"/>
              <a:gd name="connsiteY29" fmla="*/ 459196 h 2440396"/>
              <a:gd name="connsiteX30" fmla="*/ 372533 w 1404982"/>
              <a:gd name="connsiteY30" fmla="*/ 408396 h 2440396"/>
              <a:gd name="connsiteX31" fmla="*/ 355600 w 1404982"/>
              <a:gd name="connsiteY31" fmla="*/ 382996 h 2440396"/>
              <a:gd name="connsiteX32" fmla="*/ 347133 w 1404982"/>
              <a:gd name="connsiteY32" fmla="*/ 357596 h 2440396"/>
              <a:gd name="connsiteX33" fmla="*/ 330200 w 1404982"/>
              <a:gd name="connsiteY33" fmla="*/ 332196 h 2440396"/>
              <a:gd name="connsiteX34" fmla="*/ 304800 w 1404982"/>
              <a:gd name="connsiteY34" fmla="*/ 281396 h 2440396"/>
              <a:gd name="connsiteX35" fmla="*/ 279400 w 1404982"/>
              <a:gd name="connsiteY35" fmla="*/ 222130 h 2440396"/>
              <a:gd name="connsiteX36" fmla="*/ 270933 w 1404982"/>
              <a:gd name="connsiteY36" fmla="*/ 196730 h 2440396"/>
              <a:gd name="connsiteX37" fmla="*/ 254000 w 1404982"/>
              <a:gd name="connsiteY37" fmla="*/ 179796 h 2440396"/>
              <a:gd name="connsiteX38" fmla="*/ 220133 w 1404982"/>
              <a:gd name="connsiteY38" fmla="*/ 128996 h 2440396"/>
              <a:gd name="connsiteX39" fmla="*/ 169333 w 1404982"/>
              <a:gd name="connsiteY39" fmla="*/ 95130 h 2440396"/>
              <a:gd name="connsiteX40" fmla="*/ 160867 w 1404982"/>
              <a:gd name="connsiteY40" fmla="*/ 69730 h 2440396"/>
              <a:gd name="connsiteX41" fmla="*/ 220133 w 1404982"/>
              <a:gd name="connsiteY41" fmla="*/ 44330 h 2440396"/>
              <a:gd name="connsiteX42" fmla="*/ 254000 w 1404982"/>
              <a:gd name="connsiteY42" fmla="*/ 61263 h 2440396"/>
              <a:gd name="connsiteX43" fmla="*/ 287867 w 1404982"/>
              <a:gd name="connsiteY43" fmla="*/ 18930 h 2440396"/>
              <a:gd name="connsiteX44" fmla="*/ 313267 w 1404982"/>
              <a:gd name="connsiteY44" fmla="*/ 10463 h 2440396"/>
              <a:gd name="connsiteX45" fmla="*/ 321733 w 1404982"/>
              <a:gd name="connsiteY45" fmla="*/ 35863 h 2440396"/>
              <a:gd name="connsiteX46" fmla="*/ 338667 w 1404982"/>
              <a:gd name="connsiteY46" fmla="*/ 18930 h 2440396"/>
              <a:gd name="connsiteX47" fmla="*/ 364067 w 1404982"/>
              <a:gd name="connsiteY47" fmla="*/ 1996 h 2440396"/>
              <a:gd name="connsiteX48" fmla="*/ 372533 w 1404982"/>
              <a:gd name="connsiteY48" fmla="*/ 35863 h 2440396"/>
              <a:gd name="connsiteX49" fmla="*/ 414867 w 1404982"/>
              <a:gd name="connsiteY49" fmla="*/ 1996 h 2440396"/>
              <a:gd name="connsiteX50" fmla="*/ 448733 w 1404982"/>
              <a:gd name="connsiteY50" fmla="*/ 1996 h 2440396"/>
              <a:gd name="connsiteX51" fmla="*/ 474133 w 1404982"/>
              <a:gd name="connsiteY51" fmla="*/ 18930 h 2440396"/>
              <a:gd name="connsiteX52" fmla="*/ 482600 w 1404982"/>
              <a:gd name="connsiteY52" fmla="*/ 44330 h 2440396"/>
              <a:gd name="connsiteX53" fmla="*/ 516467 w 1404982"/>
              <a:gd name="connsiteY53" fmla="*/ 95130 h 2440396"/>
              <a:gd name="connsiteX54" fmla="*/ 533400 w 1404982"/>
              <a:gd name="connsiteY54" fmla="*/ 120530 h 2440396"/>
              <a:gd name="connsiteX55" fmla="*/ 567267 w 1404982"/>
              <a:gd name="connsiteY55" fmla="*/ 171330 h 2440396"/>
              <a:gd name="connsiteX56" fmla="*/ 592667 w 1404982"/>
              <a:gd name="connsiteY56" fmla="*/ 213663 h 2440396"/>
              <a:gd name="connsiteX57" fmla="*/ 601133 w 1404982"/>
              <a:gd name="connsiteY57" fmla="*/ 239063 h 2440396"/>
              <a:gd name="connsiteX58" fmla="*/ 635000 w 1404982"/>
              <a:gd name="connsiteY58" fmla="*/ 281396 h 2440396"/>
              <a:gd name="connsiteX59" fmla="*/ 668867 w 1404982"/>
              <a:gd name="connsiteY59" fmla="*/ 357596 h 2440396"/>
              <a:gd name="connsiteX60" fmla="*/ 685800 w 1404982"/>
              <a:gd name="connsiteY60" fmla="*/ 408396 h 2440396"/>
              <a:gd name="connsiteX61" fmla="*/ 694267 w 1404982"/>
              <a:gd name="connsiteY61" fmla="*/ 433796 h 2440396"/>
              <a:gd name="connsiteX62" fmla="*/ 711200 w 1404982"/>
              <a:gd name="connsiteY62" fmla="*/ 459196 h 2440396"/>
              <a:gd name="connsiteX63" fmla="*/ 719667 w 1404982"/>
              <a:gd name="connsiteY63" fmla="*/ 518463 h 2440396"/>
              <a:gd name="connsiteX64" fmla="*/ 736600 w 1404982"/>
              <a:gd name="connsiteY64" fmla="*/ 577730 h 2440396"/>
              <a:gd name="connsiteX65" fmla="*/ 728133 w 1404982"/>
              <a:gd name="connsiteY65" fmla="*/ 857130 h 2440396"/>
              <a:gd name="connsiteX66" fmla="*/ 745067 w 1404982"/>
              <a:gd name="connsiteY66" fmla="*/ 840196 h 2440396"/>
              <a:gd name="connsiteX67" fmla="*/ 770467 w 1404982"/>
              <a:gd name="connsiteY67" fmla="*/ 806330 h 2440396"/>
              <a:gd name="connsiteX68" fmla="*/ 804333 w 1404982"/>
              <a:gd name="connsiteY68" fmla="*/ 755530 h 2440396"/>
              <a:gd name="connsiteX69" fmla="*/ 821267 w 1404982"/>
              <a:gd name="connsiteY69" fmla="*/ 721663 h 2440396"/>
              <a:gd name="connsiteX70" fmla="*/ 829733 w 1404982"/>
              <a:gd name="connsiteY70" fmla="*/ 696263 h 2440396"/>
              <a:gd name="connsiteX71" fmla="*/ 846667 w 1404982"/>
              <a:gd name="connsiteY71" fmla="*/ 670863 h 2440396"/>
              <a:gd name="connsiteX72" fmla="*/ 863600 w 1404982"/>
              <a:gd name="connsiteY72" fmla="*/ 620063 h 2440396"/>
              <a:gd name="connsiteX73" fmla="*/ 872067 w 1404982"/>
              <a:gd name="connsiteY73" fmla="*/ 594663 h 2440396"/>
              <a:gd name="connsiteX74" fmla="*/ 880533 w 1404982"/>
              <a:gd name="connsiteY74" fmla="*/ 560796 h 2440396"/>
              <a:gd name="connsiteX75" fmla="*/ 897467 w 1404982"/>
              <a:gd name="connsiteY75" fmla="*/ 543863 h 2440396"/>
              <a:gd name="connsiteX76" fmla="*/ 922867 w 1404982"/>
              <a:gd name="connsiteY76" fmla="*/ 484596 h 2440396"/>
              <a:gd name="connsiteX77" fmla="*/ 931333 w 1404982"/>
              <a:gd name="connsiteY77" fmla="*/ 459196 h 2440396"/>
              <a:gd name="connsiteX78" fmla="*/ 982133 w 1404982"/>
              <a:gd name="connsiteY78" fmla="*/ 366063 h 2440396"/>
              <a:gd name="connsiteX79" fmla="*/ 1024467 w 1404982"/>
              <a:gd name="connsiteY79" fmla="*/ 323730 h 2440396"/>
              <a:gd name="connsiteX80" fmla="*/ 1041400 w 1404982"/>
              <a:gd name="connsiteY80" fmla="*/ 298330 h 2440396"/>
              <a:gd name="connsiteX81" fmla="*/ 1058333 w 1404982"/>
              <a:gd name="connsiteY81" fmla="*/ 281396 h 2440396"/>
              <a:gd name="connsiteX82" fmla="*/ 1092200 w 1404982"/>
              <a:gd name="connsiteY82" fmla="*/ 230596 h 2440396"/>
              <a:gd name="connsiteX83" fmla="*/ 1109133 w 1404982"/>
              <a:gd name="connsiteY83" fmla="*/ 205196 h 2440396"/>
              <a:gd name="connsiteX84" fmla="*/ 1151467 w 1404982"/>
              <a:gd name="connsiteY84" fmla="*/ 162863 h 2440396"/>
              <a:gd name="connsiteX85" fmla="*/ 1176867 w 1404982"/>
              <a:gd name="connsiteY85" fmla="*/ 137463 h 2440396"/>
              <a:gd name="connsiteX86" fmla="*/ 1227667 w 1404982"/>
              <a:gd name="connsiteY86" fmla="*/ 95130 h 2440396"/>
              <a:gd name="connsiteX87" fmla="*/ 1253067 w 1404982"/>
              <a:gd name="connsiteY87" fmla="*/ 86663 h 2440396"/>
              <a:gd name="connsiteX88" fmla="*/ 1278467 w 1404982"/>
              <a:gd name="connsiteY88" fmla="*/ 69730 h 2440396"/>
              <a:gd name="connsiteX89" fmla="*/ 1329267 w 1404982"/>
              <a:gd name="connsiteY89" fmla="*/ 52796 h 2440396"/>
              <a:gd name="connsiteX90" fmla="*/ 1320800 w 1404982"/>
              <a:gd name="connsiteY90" fmla="*/ 78196 h 2440396"/>
              <a:gd name="connsiteX91" fmla="*/ 1363133 w 1404982"/>
              <a:gd name="connsiteY91" fmla="*/ 95130 h 2440396"/>
              <a:gd name="connsiteX92" fmla="*/ 1397000 w 1404982"/>
              <a:gd name="connsiteY92" fmla="*/ 120530 h 2440396"/>
              <a:gd name="connsiteX93" fmla="*/ 1388533 w 1404982"/>
              <a:gd name="connsiteY93" fmla="*/ 145930 h 2440396"/>
              <a:gd name="connsiteX94" fmla="*/ 1397000 w 1404982"/>
              <a:gd name="connsiteY94" fmla="*/ 171330 h 2440396"/>
              <a:gd name="connsiteX95" fmla="*/ 1380067 w 1404982"/>
              <a:gd name="connsiteY95" fmla="*/ 196730 h 2440396"/>
              <a:gd name="connsiteX96" fmla="*/ 1363133 w 1404982"/>
              <a:gd name="connsiteY96" fmla="*/ 213663 h 2440396"/>
              <a:gd name="connsiteX97" fmla="*/ 1371600 w 1404982"/>
              <a:gd name="connsiteY97" fmla="*/ 239063 h 2440396"/>
              <a:gd name="connsiteX98" fmla="*/ 1354667 w 1404982"/>
              <a:gd name="connsiteY98" fmla="*/ 298330 h 2440396"/>
              <a:gd name="connsiteX99" fmla="*/ 1346200 w 1404982"/>
              <a:gd name="connsiteY99" fmla="*/ 332196 h 2440396"/>
              <a:gd name="connsiteX100" fmla="*/ 1320800 w 1404982"/>
              <a:gd name="connsiteY100" fmla="*/ 340663 h 2440396"/>
              <a:gd name="connsiteX101" fmla="*/ 1312333 w 1404982"/>
              <a:gd name="connsiteY101" fmla="*/ 366063 h 2440396"/>
              <a:gd name="connsiteX102" fmla="*/ 1261533 w 1404982"/>
              <a:gd name="connsiteY102" fmla="*/ 433796 h 2440396"/>
              <a:gd name="connsiteX103" fmla="*/ 1227667 w 1404982"/>
              <a:gd name="connsiteY103" fmla="*/ 493063 h 2440396"/>
              <a:gd name="connsiteX104" fmla="*/ 1210733 w 1404982"/>
              <a:gd name="connsiteY104" fmla="*/ 509996 h 2440396"/>
              <a:gd name="connsiteX105" fmla="*/ 1185333 w 1404982"/>
              <a:gd name="connsiteY105" fmla="*/ 560796 h 2440396"/>
              <a:gd name="connsiteX106" fmla="*/ 1143000 w 1404982"/>
              <a:gd name="connsiteY106" fmla="*/ 603130 h 2440396"/>
              <a:gd name="connsiteX107" fmla="*/ 1126067 w 1404982"/>
              <a:gd name="connsiteY107" fmla="*/ 628530 h 2440396"/>
              <a:gd name="connsiteX108" fmla="*/ 1109133 w 1404982"/>
              <a:gd name="connsiteY108" fmla="*/ 645463 h 2440396"/>
              <a:gd name="connsiteX109" fmla="*/ 1083733 w 1404982"/>
              <a:gd name="connsiteY109" fmla="*/ 679330 h 2440396"/>
              <a:gd name="connsiteX110" fmla="*/ 1066800 w 1404982"/>
              <a:gd name="connsiteY110" fmla="*/ 704730 h 2440396"/>
              <a:gd name="connsiteX111" fmla="*/ 1058333 w 1404982"/>
              <a:gd name="connsiteY111" fmla="*/ 730130 h 2440396"/>
              <a:gd name="connsiteX112" fmla="*/ 1032933 w 1404982"/>
              <a:gd name="connsiteY112" fmla="*/ 747063 h 2440396"/>
              <a:gd name="connsiteX113" fmla="*/ 999067 w 1404982"/>
              <a:gd name="connsiteY113" fmla="*/ 797863 h 2440396"/>
              <a:gd name="connsiteX114" fmla="*/ 956733 w 1404982"/>
              <a:gd name="connsiteY114" fmla="*/ 840196 h 2440396"/>
              <a:gd name="connsiteX115" fmla="*/ 931333 w 1404982"/>
              <a:gd name="connsiteY115" fmla="*/ 882530 h 2440396"/>
              <a:gd name="connsiteX116" fmla="*/ 889000 w 1404982"/>
              <a:gd name="connsiteY116" fmla="*/ 941796 h 2440396"/>
              <a:gd name="connsiteX117" fmla="*/ 846667 w 1404982"/>
              <a:gd name="connsiteY117" fmla="*/ 984130 h 2440396"/>
              <a:gd name="connsiteX118" fmla="*/ 821267 w 1404982"/>
              <a:gd name="connsiteY118" fmla="*/ 992596 h 2440396"/>
              <a:gd name="connsiteX119" fmla="*/ 787400 w 1404982"/>
              <a:gd name="connsiteY119" fmla="*/ 1043396 h 2440396"/>
              <a:gd name="connsiteX120" fmla="*/ 770467 w 1404982"/>
              <a:gd name="connsiteY120" fmla="*/ 1068796 h 2440396"/>
              <a:gd name="connsiteX121" fmla="*/ 745067 w 1404982"/>
              <a:gd name="connsiteY121" fmla="*/ 1085730 h 2440396"/>
              <a:gd name="connsiteX122" fmla="*/ 719667 w 1404982"/>
              <a:gd name="connsiteY122" fmla="*/ 1136530 h 2440396"/>
              <a:gd name="connsiteX123" fmla="*/ 702733 w 1404982"/>
              <a:gd name="connsiteY123" fmla="*/ 1170396 h 2440396"/>
              <a:gd name="connsiteX124" fmla="*/ 694267 w 1404982"/>
              <a:gd name="connsiteY124" fmla="*/ 1195796 h 2440396"/>
              <a:gd name="connsiteX125" fmla="*/ 677333 w 1404982"/>
              <a:gd name="connsiteY125" fmla="*/ 1212730 h 2440396"/>
              <a:gd name="connsiteX126" fmla="*/ 651933 w 1404982"/>
              <a:gd name="connsiteY126" fmla="*/ 1263530 h 2440396"/>
              <a:gd name="connsiteX127" fmla="*/ 635000 w 1404982"/>
              <a:gd name="connsiteY127" fmla="*/ 1314330 h 2440396"/>
              <a:gd name="connsiteX128" fmla="*/ 626533 w 1404982"/>
              <a:gd name="connsiteY128" fmla="*/ 1339730 h 2440396"/>
              <a:gd name="connsiteX129" fmla="*/ 601133 w 1404982"/>
              <a:gd name="connsiteY129" fmla="*/ 1415930 h 2440396"/>
              <a:gd name="connsiteX130" fmla="*/ 592667 w 1404982"/>
              <a:gd name="connsiteY130" fmla="*/ 1441330 h 2440396"/>
              <a:gd name="connsiteX131" fmla="*/ 584200 w 1404982"/>
              <a:gd name="connsiteY131" fmla="*/ 1475196 h 2440396"/>
              <a:gd name="connsiteX132" fmla="*/ 575733 w 1404982"/>
              <a:gd name="connsiteY132" fmla="*/ 1551396 h 2440396"/>
              <a:gd name="connsiteX133" fmla="*/ 567267 w 1404982"/>
              <a:gd name="connsiteY133" fmla="*/ 1576796 h 2440396"/>
              <a:gd name="connsiteX134" fmla="*/ 558800 w 1404982"/>
              <a:gd name="connsiteY134" fmla="*/ 1627596 h 2440396"/>
              <a:gd name="connsiteX135" fmla="*/ 550333 w 1404982"/>
              <a:gd name="connsiteY135" fmla="*/ 1703796 h 2440396"/>
              <a:gd name="connsiteX136" fmla="*/ 541867 w 1404982"/>
              <a:gd name="connsiteY136" fmla="*/ 1737663 h 2440396"/>
              <a:gd name="connsiteX137" fmla="*/ 533400 w 1404982"/>
              <a:gd name="connsiteY137" fmla="*/ 1779996 h 2440396"/>
              <a:gd name="connsiteX138" fmla="*/ 574939 w 1404982"/>
              <a:gd name="connsiteY138" fmla="*/ 1851302 h 2440396"/>
              <a:gd name="connsiteX139" fmla="*/ 565547 w 1404982"/>
              <a:gd name="connsiteY139" fmla="*/ 2070509 h 2440396"/>
              <a:gd name="connsiteX140" fmla="*/ 541867 w 1404982"/>
              <a:gd name="connsiteY140" fmla="*/ 2110196 h 2440396"/>
              <a:gd name="connsiteX141" fmla="*/ 550333 w 1404982"/>
              <a:gd name="connsiteY141" fmla="*/ 2330330 h 2440396"/>
              <a:gd name="connsiteX142" fmla="*/ 558800 w 1404982"/>
              <a:gd name="connsiteY142" fmla="*/ 2355730 h 2440396"/>
              <a:gd name="connsiteX143" fmla="*/ 567267 w 1404982"/>
              <a:gd name="connsiteY143" fmla="*/ 2398063 h 2440396"/>
              <a:gd name="connsiteX144" fmla="*/ 558800 w 1404982"/>
              <a:gd name="connsiteY144" fmla="*/ 2440396 h 2440396"/>
              <a:gd name="connsiteX0" fmla="*/ 0 w 1404982"/>
              <a:gd name="connsiteY0" fmla="*/ 2271063 h 2440396"/>
              <a:gd name="connsiteX1" fmla="*/ 93133 w 1404982"/>
              <a:gd name="connsiteY1" fmla="*/ 1974730 h 2440396"/>
              <a:gd name="connsiteX2" fmla="*/ 101600 w 1404982"/>
              <a:gd name="connsiteY2" fmla="*/ 1949330 h 2440396"/>
              <a:gd name="connsiteX3" fmla="*/ 118533 w 1404982"/>
              <a:gd name="connsiteY3" fmla="*/ 1932396 h 2440396"/>
              <a:gd name="connsiteX4" fmla="*/ 130968 w 1404982"/>
              <a:gd name="connsiteY4" fmla="*/ 1879348 h 2440396"/>
              <a:gd name="connsiteX5" fmla="*/ 150152 w 1404982"/>
              <a:gd name="connsiteY5" fmla="*/ 1845481 h 2440396"/>
              <a:gd name="connsiteX6" fmla="*/ 173302 w 1404982"/>
              <a:gd name="connsiteY6" fmla="*/ 1798253 h 2440396"/>
              <a:gd name="connsiteX7" fmla="*/ 198835 w 1404982"/>
              <a:gd name="connsiteY7" fmla="*/ 1766238 h 2440396"/>
              <a:gd name="connsiteX8" fmla="*/ 226351 w 1404982"/>
              <a:gd name="connsiteY8" fmla="*/ 1730519 h 2440396"/>
              <a:gd name="connsiteX9" fmla="*/ 254000 w 1404982"/>
              <a:gd name="connsiteY9" fmla="*/ 1686863 h 2440396"/>
              <a:gd name="connsiteX10" fmla="*/ 262467 w 1404982"/>
              <a:gd name="connsiteY10" fmla="*/ 1661463 h 2440396"/>
              <a:gd name="connsiteX11" fmla="*/ 296333 w 1404982"/>
              <a:gd name="connsiteY11" fmla="*/ 1585263 h 2440396"/>
              <a:gd name="connsiteX12" fmla="*/ 304800 w 1404982"/>
              <a:gd name="connsiteY12" fmla="*/ 1534463 h 2440396"/>
              <a:gd name="connsiteX13" fmla="*/ 321733 w 1404982"/>
              <a:gd name="connsiteY13" fmla="*/ 1475196 h 2440396"/>
              <a:gd name="connsiteX14" fmla="*/ 330200 w 1404982"/>
              <a:gd name="connsiteY14" fmla="*/ 1407463 h 2440396"/>
              <a:gd name="connsiteX15" fmla="*/ 347133 w 1404982"/>
              <a:gd name="connsiteY15" fmla="*/ 1348196 h 2440396"/>
              <a:gd name="connsiteX16" fmla="*/ 364067 w 1404982"/>
              <a:gd name="connsiteY16" fmla="*/ 1280463 h 2440396"/>
              <a:gd name="connsiteX17" fmla="*/ 372533 w 1404982"/>
              <a:gd name="connsiteY17" fmla="*/ 1255063 h 2440396"/>
              <a:gd name="connsiteX18" fmla="*/ 381000 w 1404982"/>
              <a:gd name="connsiteY18" fmla="*/ 1221196 h 2440396"/>
              <a:gd name="connsiteX19" fmla="*/ 397933 w 1404982"/>
              <a:gd name="connsiteY19" fmla="*/ 1187330 h 2440396"/>
              <a:gd name="connsiteX20" fmla="*/ 414867 w 1404982"/>
              <a:gd name="connsiteY20" fmla="*/ 1111130 h 2440396"/>
              <a:gd name="connsiteX21" fmla="*/ 423333 w 1404982"/>
              <a:gd name="connsiteY21" fmla="*/ 1077263 h 2440396"/>
              <a:gd name="connsiteX22" fmla="*/ 440267 w 1404982"/>
              <a:gd name="connsiteY22" fmla="*/ 1043396 h 2440396"/>
              <a:gd name="connsiteX23" fmla="*/ 448733 w 1404982"/>
              <a:gd name="connsiteY23" fmla="*/ 1017996 h 2440396"/>
              <a:gd name="connsiteX24" fmla="*/ 457200 w 1404982"/>
              <a:gd name="connsiteY24" fmla="*/ 958730 h 2440396"/>
              <a:gd name="connsiteX25" fmla="*/ 465667 w 1404982"/>
              <a:gd name="connsiteY25" fmla="*/ 933330 h 2440396"/>
              <a:gd name="connsiteX26" fmla="*/ 457200 w 1404982"/>
              <a:gd name="connsiteY26" fmla="*/ 653930 h 2440396"/>
              <a:gd name="connsiteX27" fmla="*/ 440267 w 1404982"/>
              <a:gd name="connsiteY27" fmla="*/ 586196 h 2440396"/>
              <a:gd name="connsiteX28" fmla="*/ 406400 w 1404982"/>
              <a:gd name="connsiteY28" fmla="*/ 484596 h 2440396"/>
              <a:gd name="connsiteX29" fmla="*/ 397933 w 1404982"/>
              <a:gd name="connsiteY29" fmla="*/ 459196 h 2440396"/>
              <a:gd name="connsiteX30" fmla="*/ 372533 w 1404982"/>
              <a:gd name="connsiteY30" fmla="*/ 408396 h 2440396"/>
              <a:gd name="connsiteX31" fmla="*/ 355600 w 1404982"/>
              <a:gd name="connsiteY31" fmla="*/ 382996 h 2440396"/>
              <a:gd name="connsiteX32" fmla="*/ 347133 w 1404982"/>
              <a:gd name="connsiteY32" fmla="*/ 357596 h 2440396"/>
              <a:gd name="connsiteX33" fmla="*/ 330200 w 1404982"/>
              <a:gd name="connsiteY33" fmla="*/ 332196 h 2440396"/>
              <a:gd name="connsiteX34" fmla="*/ 304800 w 1404982"/>
              <a:gd name="connsiteY34" fmla="*/ 281396 h 2440396"/>
              <a:gd name="connsiteX35" fmla="*/ 279400 w 1404982"/>
              <a:gd name="connsiteY35" fmla="*/ 222130 h 2440396"/>
              <a:gd name="connsiteX36" fmla="*/ 270933 w 1404982"/>
              <a:gd name="connsiteY36" fmla="*/ 196730 h 2440396"/>
              <a:gd name="connsiteX37" fmla="*/ 254000 w 1404982"/>
              <a:gd name="connsiteY37" fmla="*/ 179796 h 2440396"/>
              <a:gd name="connsiteX38" fmla="*/ 220133 w 1404982"/>
              <a:gd name="connsiteY38" fmla="*/ 128996 h 2440396"/>
              <a:gd name="connsiteX39" fmla="*/ 169333 w 1404982"/>
              <a:gd name="connsiteY39" fmla="*/ 95130 h 2440396"/>
              <a:gd name="connsiteX40" fmla="*/ 160867 w 1404982"/>
              <a:gd name="connsiteY40" fmla="*/ 69730 h 2440396"/>
              <a:gd name="connsiteX41" fmla="*/ 220133 w 1404982"/>
              <a:gd name="connsiteY41" fmla="*/ 44330 h 2440396"/>
              <a:gd name="connsiteX42" fmla="*/ 254000 w 1404982"/>
              <a:gd name="connsiteY42" fmla="*/ 61263 h 2440396"/>
              <a:gd name="connsiteX43" fmla="*/ 287867 w 1404982"/>
              <a:gd name="connsiteY43" fmla="*/ 18930 h 2440396"/>
              <a:gd name="connsiteX44" fmla="*/ 313267 w 1404982"/>
              <a:gd name="connsiteY44" fmla="*/ 10463 h 2440396"/>
              <a:gd name="connsiteX45" fmla="*/ 321733 w 1404982"/>
              <a:gd name="connsiteY45" fmla="*/ 35863 h 2440396"/>
              <a:gd name="connsiteX46" fmla="*/ 338667 w 1404982"/>
              <a:gd name="connsiteY46" fmla="*/ 18930 h 2440396"/>
              <a:gd name="connsiteX47" fmla="*/ 364067 w 1404982"/>
              <a:gd name="connsiteY47" fmla="*/ 1996 h 2440396"/>
              <a:gd name="connsiteX48" fmla="*/ 372533 w 1404982"/>
              <a:gd name="connsiteY48" fmla="*/ 35863 h 2440396"/>
              <a:gd name="connsiteX49" fmla="*/ 414867 w 1404982"/>
              <a:gd name="connsiteY49" fmla="*/ 1996 h 2440396"/>
              <a:gd name="connsiteX50" fmla="*/ 448733 w 1404982"/>
              <a:gd name="connsiteY50" fmla="*/ 1996 h 2440396"/>
              <a:gd name="connsiteX51" fmla="*/ 474133 w 1404982"/>
              <a:gd name="connsiteY51" fmla="*/ 18930 h 2440396"/>
              <a:gd name="connsiteX52" fmla="*/ 482600 w 1404982"/>
              <a:gd name="connsiteY52" fmla="*/ 44330 h 2440396"/>
              <a:gd name="connsiteX53" fmla="*/ 516467 w 1404982"/>
              <a:gd name="connsiteY53" fmla="*/ 95130 h 2440396"/>
              <a:gd name="connsiteX54" fmla="*/ 533400 w 1404982"/>
              <a:gd name="connsiteY54" fmla="*/ 120530 h 2440396"/>
              <a:gd name="connsiteX55" fmla="*/ 567267 w 1404982"/>
              <a:gd name="connsiteY55" fmla="*/ 171330 h 2440396"/>
              <a:gd name="connsiteX56" fmla="*/ 592667 w 1404982"/>
              <a:gd name="connsiteY56" fmla="*/ 213663 h 2440396"/>
              <a:gd name="connsiteX57" fmla="*/ 601133 w 1404982"/>
              <a:gd name="connsiteY57" fmla="*/ 239063 h 2440396"/>
              <a:gd name="connsiteX58" fmla="*/ 635000 w 1404982"/>
              <a:gd name="connsiteY58" fmla="*/ 281396 h 2440396"/>
              <a:gd name="connsiteX59" fmla="*/ 668867 w 1404982"/>
              <a:gd name="connsiteY59" fmla="*/ 357596 h 2440396"/>
              <a:gd name="connsiteX60" fmla="*/ 685800 w 1404982"/>
              <a:gd name="connsiteY60" fmla="*/ 408396 h 2440396"/>
              <a:gd name="connsiteX61" fmla="*/ 694267 w 1404982"/>
              <a:gd name="connsiteY61" fmla="*/ 433796 h 2440396"/>
              <a:gd name="connsiteX62" fmla="*/ 711200 w 1404982"/>
              <a:gd name="connsiteY62" fmla="*/ 459196 h 2440396"/>
              <a:gd name="connsiteX63" fmla="*/ 719667 w 1404982"/>
              <a:gd name="connsiteY63" fmla="*/ 518463 h 2440396"/>
              <a:gd name="connsiteX64" fmla="*/ 736600 w 1404982"/>
              <a:gd name="connsiteY64" fmla="*/ 577730 h 2440396"/>
              <a:gd name="connsiteX65" fmla="*/ 728133 w 1404982"/>
              <a:gd name="connsiteY65" fmla="*/ 857130 h 2440396"/>
              <a:gd name="connsiteX66" fmla="*/ 745067 w 1404982"/>
              <a:gd name="connsiteY66" fmla="*/ 840196 h 2440396"/>
              <a:gd name="connsiteX67" fmla="*/ 770467 w 1404982"/>
              <a:gd name="connsiteY67" fmla="*/ 806330 h 2440396"/>
              <a:gd name="connsiteX68" fmla="*/ 804333 w 1404982"/>
              <a:gd name="connsiteY68" fmla="*/ 755530 h 2440396"/>
              <a:gd name="connsiteX69" fmla="*/ 821267 w 1404982"/>
              <a:gd name="connsiteY69" fmla="*/ 721663 h 2440396"/>
              <a:gd name="connsiteX70" fmla="*/ 829733 w 1404982"/>
              <a:gd name="connsiteY70" fmla="*/ 696263 h 2440396"/>
              <a:gd name="connsiteX71" fmla="*/ 846667 w 1404982"/>
              <a:gd name="connsiteY71" fmla="*/ 670863 h 2440396"/>
              <a:gd name="connsiteX72" fmla="*/ 863600 w 1404982"/>
              <a:gd name="connsiteY72" fmla="*/ 620063 h 2440396"/>
              <a:gd name="connsiteX73" fmla="*/ 872067 w 1404982"/>
              <a:gd name="connsiteY73" fmla="*/ 594663 h 2440396"/>
              <a:gd name="connsiteX74" fmla="*/ 880533 w 1404982"/>
              <a:gd name="connsiteY74" fmla="*/ 560796 h 2440396"/>
              <a:gd name="connsiteX75" fmla="*/ 897467 w 1404982"/>
              <a:gd name="connsiteY75" fmla="*/ 543863 h 2440396"/>
              <a:gd name="connsiteX76" fmla="*/ 922867 w 1404982"/>
              <a:gd name="connsiteY76" fmla="*/ 484596 h 2440396"/>
              <a:gd name="connsiteX77" fmla="*/ 931333 w 1404982"/>
              <a:gd name="connsiteY77" fmla="*/ 459196 h 2440396"/>
              <a:gd name="connsiteX78" fmla="*/ 982133 w 1404982"/>
              <a:gd name="connsiteY78" fmla="*/ 366063 h 2440396"/>
              <a:gd name="connsiteX79" fmla="*/ 1024467 w 1404982"/>
              <a:gd name="connsiteY79" fmla="*/ 323730 h 2440396"/>
              <a:gd name="connsiteX80" fmla="*/ 1041400 w 1404982"/>
              <a:gd name="connsiteY80" fmla="*/ 298330 h 2440396"/>
              <a:gd name="connsiteX81" fmla="*/ 1058333 w 1404982"/>
              <a:gd name="connsiteY81" fmla="*/ 281396 h 2440396"/>
              <a:gd name="connsiteX82" fmla="*/ 1092200 w 1404982"/>
              <a:gd name="connsiteY82" fmla="*/ 230596 h 2440396"/>
              <a:gd name="connsiteX83" fmla="*/ 1109133 w 1404982"/>
              <a:gd name="connsiteY83" fmla="*/ 205196 h 2440396"/>
              <a:gd name="connsiteX84" fmla="*/ 1151467 w 1404982"/>
              <a:gd name="connsiteY84" fmla="*/ 162863 h 2440396"/>
              <a:gd name="connsiteX85" fmla="*/ 1176867 w 1404982"/>
              <a:gd name="connsiteY85" fmla="*/ 137463 h 2440396"/>
              <a:gd name="connsiteX86" fmla="*/ 1227667 w 1404982"/>
              <a:gd name="connsiteY86" fmla="*/ 95130 h 2440396"/>
              <a:gd name="connsiteX87" fmla="*/ 1253067 w 1404982"/>
              <a:gd name="connsiteY87" fmla="*/ 86663 h 2440396"/>
              <a:gd name="connsiteX88" fmla="*/ 1278467 w 1404982"/>
              <a:gd name="connsiteY88" fmla="*/ 69730 h 2440396"/>
              <a:gd name="connsiteX89" fmla="*/ 1329267 w 1404982"/>
              <a:gd name="connsiteY89" fmla="*/ 52796 h 2440396"/>
              <a:gd name="connsiteX90" fmla="*/ 1320800 w 1404982"/>
              <a:gd name="connsiteY90" fmla="*/ 78196 h 2440396"/>
              <a:gd name="connsiteX91" fmla="*/ 1363133 w 1404982"/>
              <a:gd name="connsiteY91" fmla="*/ 95130 h 2440396"/>
              <a:gd name="connsiteX92" fmla="*/ 1397000 w 1404982"/>
              <a:gd name="connsiteY92" fmla="*/ 120530 h 2440396"/>
              <a:gd name="connsiteX93" fmla="*/ 1388533 w 1404982"/>
              <a:gd name="connsiteY93" fmla="*/ 145930 h 2440396"/>
              <a:gd name="connsiteX94" fmla="*/ 1397000 w 1404982"/>
              <a:gd name="connsiteY94" fmla="*/ 171330 h 2440396"/>
              <a:gd name="connsiteX95" fmla="*/ 1380067 w 1404982"/>
              <a:gd name="connsiteY95" fmla="*/ 196730 h 2440396"/>
              <a:gd name="connsiteX96" fmla="*/ 1363133 w 1404982"/>
              <a:gd name="connsiteY96" fmla="*/ 213663 h 2440396"/>
              <a:gd name="connsiteX97" fmla="*/ 1371600 w 1404982"/>
              <a:gd name="connsiteY97" fmla="*/ 239063 h 2440396"/>
              <a:gd name="connsiteX98" fmla="*/ 1354667 w 1404982"/>
              <a:gd name="connsiteY98" fmla="*/ 298330 h 2440396"/>
              <a:gd name="connsiteX99" fmla="*/ 1346200 w 1404982"/>
              <a:gd name="connsiteY99" fmla="*/ 332196 h 2440396"/>
              <a:gd name="connsiteX100" fmla="*/ 1320800 w 1404982"/>
              <a:gd name="connsiteY100" fmla="*/ 340663 h 2440396"/>
              <a:gd name="connsiteX101" fmla="*/ 1312333 w 1404982"/>
              <a:gd name="connsiteY101" fmla="*/ 366063 h 2440396"/>
              <a:gd name="connsiteX102" fmla="*/ 1261533 w 1404982"/>
              <a:gd name="connsiteY102" fmla="*/ 433796 h 2440396"/>
              <a:gd name="connsiteX103" fmla="*/ 1227667 w 1404982"/>
              <a:gd name="connsiteY103" fmla="*/ 493063 h 2440396"/>
              <a:gd name="connsiteX104" fmla="*/ 1210733 w 1404982"/>
              <a:gd name="connsiteY104" fmla="*/ 509996 h 2440396"/>
              <a:gd name="connsiteX105" fmla="*/ 1185333 w 1404982"/>
              <a:gd name="connsiteY105" fmla="*/ 560796 h 2440396"/>
              <a:gd name="connsiteX106" fmla="*/ 1143000 w 1404982"/>
              <a:gd name="connsiteY106" fmla="*/ 603130 h 2440396"/>
              <a:gd name="connsiteX107" fmla="*/ 1126067 w 1404982"/>
              <a:gd name="connsiteY107" fmla="*/ 628530 h 2440396"/>
              <a:gd name="connsiteX108" fmla="*/ 1109133 w 1404982"/>
              <a:gd name="connsiteY108" fmla="*/ 645463 h 2440396"/>
              <a:gd name="connsiteX109" fmla="*/ 1083733 w 1404982"/>
              <a:gd name="connsiteY109" fmla="*/ 679330 h 2440396"/>
              <a:gd name="connsiteX110" fmla="*/ 1066800 w 1404982"/>
              <a:gd name="connsiteY110" fmla="*/ 704730 h 2440396"/>
              <a:gd name="connsiteX111" fmla="*/ 1058333 w 1404982"/>
              <a:gd name="connsiteY111" fmla="*/ 730130 h 2440396"/>
              <a:gd name="connsiteX112" fmla="*/ 1032933 w 1404982"/>
              <a:gd name="connsiteY112" fmla="*/ 747063 h 2440396"/>
              <a:gd name="connsiteX113" fmla="*/ 999067 w 1404982"/>
              <a:gd name="connsiteY113" fmla="*/ 797863 h 2440396"/>
              <a:gd name="connsiteX114" fmla="*/ 956733 w 1404982"/>
              <a:gd name="connsiteY114" fmla="*/ 840196 h 2440396"/>
              <a:gd name="connsiteX115" fmla="*/ 931333 w 1404982"/>
              <a:gd name="connsiteY115" fmla="*/ 882530 h 2440396"/>
              <a:gd name="connsiteX116" fmla="*/ 889000 w 1404982"/>
              <a:gd name="connsiteY116" fmla="*/ 941796 h 2440396"/>
              <a:gd name="connsiteX117" fmla="*/ 846667 w 1404982"/>
              <a:gd name="connsiteY117" fmla="*/ 984130 h 2440396"/>
              <a:gd name="connsiteX118" fmla="*/ 821267 w 1404982"/>
              <a:gd name="connsiteY118" fmla="*/ 992596 h 2440396"/>
              <a:gd name="connsiteX119" fmla="*/ 787400 w 1404982"/>
              <a:gd name="connsiteY119" fmla="*/ 1043396 h 2440396"/>
              <a:gd name="connsiteX120" fmla="*/ 770467 w 1404982"/>
              <a:gd name="connsiteY120" fmla="*/ 1068796 h 2440396"/>
              <a:gd name="connsiteX121" fmla="*/ 745067 w 1404982"/>
              <a:gd name="connsiteY121" fmla="*/ 1085730 h 2440396"/>
              <a:gd name="connsiteX122" fmla="*/ 719667 w 1404982"/>
              <a:gd name="connsiteY122" fmla="*/ 1136530 h 2440396"/>
              <a:gd name="connsiteX123" fmla="*/ 702733 w 1404982"/>
              <a:gd name="connsiteY123" fmla="*/ 1170396 h 2440396"/>
              <a:gd name="connsiteX124" fmla="*/ 694267 w 1404982"/>
              <a:gd name="connsiteY124" fmla="*/ 1195796 h 2440396"/>
              <a:gd name="connsiteX125" fmla="*/ 677333 w 1404982"/>
              <a:gd name="connsiteY125" fmla="*/ 1212730 h 2440396"/>
              <a:gd name="connsiteX126" fmla="*/ 651933 w 1404982"/>
              <a:gd name="connsiteY126" fmla="*/ 1263530 h 2440396"/>
              <a:gd name="connsiteX127" fmla="*/ 635000 w 1404982"/>
              <a:gd name="connsiteY127" fmla="*/ 1314330 h 2440396"/>
              <a:gd name="connsiteX128" fmla="*/ 626533 w 1404982"/>
              <a:gd name="connsiteY128" fmla="*/ 1339730 h 2440396"/>
              <a:gd name="connsiteX129" fmla="*/ 601133 w 1404982"/>
              <a:gd name="connsiteY129" fmla="*/ 1415930 h 2440396"/>
              <a:gd name="connsiteX130" fmla="*/ 592667 w 1404982"/>
              <a:gd name="connsiteY130" fmla="*/ 1441330 h 2440396"/>
              <a:gd name="connsiteX131" fmla="*/ 584200 w 1404982"/>
              <a:gd name="connsiteY131" fmla="*/ 1475196 h 2440396"/>
              <a:gd name="connsiteX132" fmla="*/ 575733 w 1404982"/>
              <a:gd name="connsiteY132" fmla="*/ 1551396 h 2440396"/>
              <a:gd name="connsiteX133" fmla="*/ 567267 w 1404982"/>
              <a:gd name="connsiteY133" fmla="*/ 1576796 h 2440396"/>
              <a:gd name="connsiteX134" fmla="*/ 558800 w 1404982"/>
              <a:gd name="connsiteY134" fmla="*/ 1627596 h 2440396"/>
              <a:gd name="connsiteX135" fmla="*/ 550333 w 1404982"/>
              <a:gd name="connsiteY135" fmla="*/ 1703796 h 2440396"/>
              <a:gd name="connsiteX136" fmla="*/ 541867 w 1404982"/>
              <a:gd name="connsiteY136" fmla="*/ 1737663 h 2440396"/>
              <a:gd name="connsiteX137" fmla="*/ 533400 w 1404982"/>
              <a:gd name="connsiteY137" fmla="*/ 1779996 h 2440396"/>
              <a:gd name="connsiteX138" fmla="*/ 574939 w 1404982"/>
              <a:gd name="connsiteY138" fmla="*/ 1851302 h 2440396"/>
              <a:gd name="connsiteX139" fmla="*/ 565547 w 1404982"/>
              <a:gd name="connsiteY139" fmla="*/ 2070509 h 2440396"/>
              <a:gd name="connsiteX140" fmla="*/ 559726 w 1404982"/>
              <a:gd name="connsiteY140" fmla="*/ 2092337 h 2440396"/>
              <a:gd name="connsiteX141" fmla="*/ 550333 w 1404982"/>
              <a:gd name="connsiteY141" fmla="*/ 2330330 h 2440396"/>
              <a:gd name="connsiteX142" fmla="*/ 558800 w 1404982"/>
              <a:gd name="connsiteY142" fmla="*/ 2355730 h 2440396"/>
              <a:gd name="connsiteX143" fmla="*/ 567267 w 1404982"/>
              <a:gd name="connsiteY143" fmla="*/ 2398063 h 2440396"/>
              <a:gd name="connsiteX144" fmla="*/ 558800 w 1404982"/>
              <a:gd name="connsiteY144" fmla="*/ 2440396 h 2440396"/>
              <a:gd name="connsiteX0" fmla="*/ 0 w 1404982"/>
              <a:gd name="connsiteY0" fmla="*/ 2271063 h 2440396"/>
              <a:gd name="connsiteX1" fmla="*/ 93133 w 1404982"/>
              <a:gd name="connsiteY1" fmla="*/ 1974730 h 2440396"/>
              <a:gd name="connsiteX2" fmla="*/ 101600 w 1404982"/>
              <a:gd name="connsiteY2" fmla="*/ 1949330 h 2440396"/>
              <a:gd name="connsiteX3" fmla="*/ 118533 w 1404982"/>
              <a:gd name="connsiteY3" fmla="*/ 1932396 h 2440396"/>
              <a:gd name="connsiteX4" fmla="*/ 130968 w 1404982"/>
              <a:gd name="connsiteY4" fmla="*/ 1879348 h 2440396"/>
              <a:gd name="connsiteX5" fmla="*/ 150152 w 1404982"/>
              <a:gd name="connsiteY5" fmla="*/ 1845481 h 2440396"/>
              <a:gd name="connsiteX6" fmla="*/ 173302 w 1404982"/>
              <a:gd name="connsiteY6" fmla="*/ 1798253 h 2440396"/>
              <a:gd name="connsiteX7" fmla="*/ 198835 w 1404982"/>
              <a:gd name="connsiteY7" fmla="*/ 1766238 h 2440396"/>
              <a:gd name="connsiteX8" fmla="*/ 226351 w 1404982"/>
              <a:gd name="connsiteY8" fmla="*/ 1730519 h 2440396"/>
              <a:gd name="connsiteX9" fmla="*/ 254000 w 1404982"/>
              <a:gd name="connsiteY9" fmla="*/ 1686863 h 2440396"/>
              <a:gd name="connsiteX10" fmla="*/ 262467 w 1404982"/>
              <a:gd name="connsiteY10" fmla="*/ 1661463 h 2440396"/>
              <a:gd name="connsiteX11" fmla="*/ 296333 w 1404982"/>
              <a:gd name="connsiteY11" fmla="*/ 1585263 h 2440396"/>
              <a:gd name="connsiteX12" fmla="*/ 304800 w 1404982"/>
              <a:gd name="connsiteY12" fmla="*/ 1534463 h 2440396"/>
              <a:gd name="connsiteX13" fmla="*/ 321733 w 1404982"/>
              <a:gd name="connsiteY13" fmla="*/ 1475196 h 2440396"/>
              <a:gd name="connsiteX14" fmla="*/ 330200 w 1404982"/>
              <a:gd name="connsiteY14" fmla="*/ 1407463 h 2440396"/>
              <a:gd name="connsiteX15" fmla="*/ 347133 w 1404982"/>
              <a:gd name="connsiteY15" fmla="*/ 1348196 h 2440396"/>
              <a:gd name="connsiteX16" fmla="*/ 364067 w 1404982"/>
              <a:gd name="connsiteY16" fmla="*/ 1280463 h 2440396"/>
              <a:gd name="connsiteX17" fmla="*/ 372533 w 1404982"/>
              <a:gd name="connsiteY17" fmla="*/ 1255063 h 2440396"/>
              <a:gd name="connsiteX18" fmla="*/ 381000 w 1404982"/>
              <a:gd name="connsiteY18" fmla="*/ 1221196 h 2440396"/>
              <a:gd name="connsiteX19" fmla="*/ 397933 w 1404982"/>
              <a:gd name="connsiteY19" fmla="*/ 1187330 h 2440396"/>
              <a:gd name="connsiteX20" fmla="*/ 414867 w 1404982"/>
              <a:gd name="connsiteY20" fmla="*/ 1111130 h 2440396"/>
              <a:gd name="connsiteX21" fmla="*/ 423333 w 1404982"/>
              <a:gd name="connsiteY21" fmla="*/ 1077263 h 2440396"/>
              <a:gd name="connsiteX22" fmla="*/ 440267 w 1404982"/>
              <a:gd name="connsiteY22" fmla="*/ 1043396 h 2440396"/>
              <a:gd name="connsiteX23" fmla="*/ 448733 w 1404982"/>
              <a:gd name="connsiteY23" fmla="*/ 1017996 h 2440396"/>
              <a:gd name="connsiteX24" fmla="*/ 457200 w 1404982"/>
              <a:gd name="connsiteY24" fmla="*/ 958730 h 2440396"/>
              <a:gd name="connsiteX25" fmla="*/ 465667 w 1404982"/>
              <a:gd name="connsiteY25" fmla="*/ 933330 h 2440396"/>
              <a:gd name="connsiteX26" fmla="*/ 457200 w 1404982"/>
              <a:gd name="connsiteY26" fmla="*/ 653930 h 2440396"/>
              <a:gd name="connsiteX27" fmla="*/ 440267 w 1404982"/>
              <a:gd name="connsiteY27" fmla="*/ 586196 h 2440396"/>
              <a:gd name="connsiteX28" fmla="*/ 406400 w 1404982"/>
              <a:gd name="connsiteY28" fmla="*/ 484596 h 2440396"/>
              <a:gd name="connsiteX29" fmla="*/ 397933 w 1404982"/>
              <a:gd name="connsiteY29" fmla="*/ 459196 h 2440396"/>
              <a:gd name="connsiteX30" fmla="*/ 372533 w 1404982"/>
              <a:gd name="connsiteY30" fmla="*/ 408396 h 2440396"/>
              <a:gd name="connsiteX31" fmla="*/ 355600 w 1404982"/>
              <a:gd name="connsiteY31" fmla="*/ 382996 h 2440396"/>
              <a:gd name="connsiteX32" fmla="*/ 347133 w 1404982"/>
              <a:gd name="connsiteY32" fmla="*/ 357596 h 2440396"/>
              <a:gd name="connsiteX33" fmla="*/ 330200 w 1404982"/>
              <a:gd name="connsiteY33" fmla="*/ 332196 h 2440396"/>
              <a:gd name="connsiteX34" fmla="*/ 304800 w 1404982"/>
              <a:gd name="connsiteY34" fmla="*/ 281396 h 2440396"/>
              <a:gd name="connsiteX35" fmla="*/ 279400 w 1404982"/>
              <a:gd name="connsiteY35" fmla="*/ 222130 h 2440396"/>
              <a:gd name="connsiteX36" fmla="*/ 270933 w 1404982"/>
              <a:gd name="connsiteY36" fmla="*/ 196730 h 2440396"/>
              <a:gd name="connsiteX37" fmla="*/ 254000 w 1404982"/>
              <a:gd name="connsiteY37" fmla="*/ 179796 h 2440396"/>
              <a:gd name="connsiteX38" fmla="*/ 220133 w 1404982"/>
              <a:gd name="connsiteY38" fmla="*/ 128996 h 2440396"/>
              <a:gd name="connsiteX39" fmla="*/ 169333 w 1404982"/>
              <a:gd name="connsiteY39" fmla="*/ 95130 h 2440396"/>
              <a:gd name="connsiteX40" fmla="*/ 160867 w 1404982"/>
              <a:gd name="connsiteY40" fmla="*/ 69730 h 2440396"/>
              <a:gd name="connsiteX41" fmla="*/ 220133 w 1404982"/>
              <a:gd name="connsiteY41" fmla="*/ 44330 h 2440396"/>
              <a:gd name="connsiteX42" fmla="*/ 254000 w 1404982"/>
              <a:gd name="connsiteY42" fmla="*/ 61263 h 2440396"/>
              <a:gd name="connsiteX43" fmla="*/ 287867 w 1404982"/>
              <a:gd name="connsiteY43" fmla="*/ 18930 h 2440396"/>
              <a:gd name="connsiteX44" fmla="*/ 313267 w 1404982"/>
              <a:gd name="connsiteY44" fmla="*/ 10463 h 2440396"/>
              <a:gd name="connsiteX45" fmla="*/ 321733 w 1404982"/>
              <a:gd name="connsiteY45" fmla="*/ 35863 h 2440396"/>
              <a:gd name="connsiteX46" fmla="*/ 338667 w 1404982"/>
              <a:gd name="connsiteY46" fmla="*/ 18930 h 2440396"/>
              <a:gd name="connsiteX47" fmla="*/ 364067 w 1404982"/>
              <a:gd name="connsiteY47" fmla="*/ 1996 h 2440396"/>
              <a:gd name="connsiteX48" fmla="*/ 372533 w 1404982"/>
              <a:gd name="connsiteY48" fmla="*/ 35863 h 2440396"/>
              <a:gd name="connsiteX49" fmla="*/ 414867 w 1404982"/>
              <a:gd name="connsiteY49" fmla="*/ 1996 h 2440396"/>
              <a:gd name="connsiteX50" fmla="*/ 448733 w 1404982"/>
              <a:gd name="connsiteY50" fmla="*/ 1996 h 2440396"/>
              <a:gd name="connsiteX51" fmla="*/ 474133 w 1404982"/>
              <a:gd name="connsiteY51" fmla="*/ 18930 h 2440396"/>
              <a:gd name="connsiteX52" fmla="*/ 482600 w 1404982"/>
              <a:gd name="connsiteY52" fmla="*/ 44330 h 2440396"/>
              <a:gd name="connsiteX53" fmla="*/ 516467 w 1404982"/>
              <a:gd name="connsiteY53" fmla="*/ 95130 h 2440396"/>
              <a:gd name="connsiteX54" fmla="*/ 533400 w 1404982"/>
              <a:gd name="connsiteY54" fmla="*/ 120530 h 2440396"/>
              <a:gd name="connsiteX55" fmla="*/ 567267 w 1404982"/>
              <a:gd name="connsiteY55" fmla="*/ 171330 h 2440396"/>
              <a:gd name="connsiteX56" fmla="*/ 592667 w 1404982"/>
              <a:gd name="connsiteY56" fmla="*/ 213663 h 2440396"/>
              <a:gd name="connsiteX57" fmla="*/ 601133 w 1404982"/>
              <a:gd name="connsiteY57" fmla="*/ 239063 h 2440396"/>
              <a:gd name="connsiteX58" fmla="*/ 635000 w 1404982"/>
              <a:gd name="connsiteY58" fmla="*/ 281396 h 2440396"/>
              <a:gd name="connsiteX59" fmla="*/ 668867 w 1404982"/>
              <a:gd name="connsiteY59" fmla="*/ 357596 h 2440396"/>
              <a:gd name="connsiteX60" fmla="*/ 685800 w 1404982"/>
              <a:gd name="connsiteY60" fmla="*/ 408396 h 2440396"/>
              <a:gd name="connsiteX61" fmla="*/ 694267 w 1404982"/>
              <a:gd name="connsiteY61" fmla="*/ 433796 h 2440396"/>
              <a:gd name="connsiteX62" fmla="*/ 711200 w 1404982"/>
              <a:gd name="connsiteY62" fmla="*/ 459196 h 2440396"/>
              <a:gd name="connsiteX63" fmla="*/ 719667 w 1404982"/>
              <a:gd name="connsiteY63" fmla="*/ 518463 h 2440396"/>
              <a:gd name="connsiteX64" fmla="*/ 736600 w 1404982"/>
              <a:gd name="connsiteY64" fmla="*/ 577730 h 2440396"/>
              <a:gd name="connsiteX65" fmla="*/ 728133 w 1404982"/>
              <a:gd name="connsiteY65" fmla="*/ 857130 h 2440396"/>
              <a:gd name="connsiteX66" fmla="*/ 745067 w 1404982"/>
              <a:gd name="connsiteY66" fmla="*/ 840196 h 2440396"/>
              <a:gd name="connsiteX67" fmla="*/ 770467 w 1404982"/>
              <a:gd name="connsiteY67" fmla="*/ 806330 h 2440396"/>
              <a:gd name="connsiteX68" fmla="*/ 804333 w 1404982"/>
              <a:gd name="connsiteY68" fmla="*/ 755530 h 2440396"/>
              <a:gd name="connsiteX69" fmla="*/ 821267 w 1404982"/>
              <a:gd name="connsiteY69" fmla="*/ 721663 h 2440396"/>
              <a:gd name="connsiteX70" fmla="*/ 829733 w 1404982"/>
              <a:gd name="connsiteY70" fmla="*/ 696263 h 2440396"/>
              <a:gd name="connsiteX71" fmla="*/ 846667 w 1404982"/>
              <a:gd name="connsiteY71" fmla="*/ 670863 h 2440396"/>
              <a:gd name="connsiteX72" fmla="*/ 863600 w 1404982"/>
              <a:gd name="connsiteY72" fmla="*/ 620063 h 2440396"/>
              <a:gd name="connsiteX73" fmla="*/ 872067 w 1404982"/>
              <a:gd name="connsiteY73" fmla="*/ 594663 h 2440396"/>
              <a:gd name="connsiteX74" fmla="*/ 880533 w 1404982"/>
              <a:gd name="connsiteY74" fmla="*/ 560796 h 2440396"/>
              <a:gd name="connsiteX75" fmla="*/ 897467 w 1404982"/>
              <a:gd name="connsiteY75" fmla="*/ 543863 h 2440396"/>
              <a:gd name="connsiteX76" fmla="*/ 922867 w 1404982"/>
              <a:gd name="connsiteY76" fmla="*/ 484596 h 2440396"/>
              <a:gd name="connsiteX77" fmla="*/ 931333 w 1404982"/>
              <a:gd name="connsiteY77" fmla="*/ 459196 h 2440396"/>
              <a:gd name="connsiteX78" fmla="*/ 982133 w 1404982"/>
              <a:gd name="connsiteY78" fmla="*/ 366063 h 2440396"/>
              <a:gd name="connsiteX79" fmla="*/ 1024467 w 1404982"/>
              <a:gd name="connsiteY79" fmla="*/ 323730 h 2440396"/>
              <a:gd name="connsiteX80" fmla="*/ 1041400 w 1404982"/>
              <a:gd name="connsiteY80" fmla="*/ 298330 h 2440396"/>
              <a:gd name="connsiteX81" fmla="*/ 1058333 w 1404982"/>
              <a:gd name="connsiteY81" fmla="*/ 281396 h 2440396"/>
              <a:gd name="connsiteX82" fmla="*/ 1092200 w 1404982"/>
              <a:gd name="connsiteY82" fmla="*/ 230596 h 2440396"/>
              <a:gd name="connsiteX83" fmla="*/ 1109133 w 1404982"/>
              <a:gd name="connsiteY83" fmla="*/ 205196 h 2440396"/>
              <a:gd name="connsiteX84" fmla="*/ 1151467 w 1404982"/>
              <a:gd name="connsiteY84" fmla="*/ 162863 h 2440396"/>
              <a:gd name="connsiteX85" fmla="*/ 1176867 w 1404982"/>
              <a:gd name="connsiteY85" fmla="*/ 137463 h 2440396"/>
              <a:gd name="connsiteX86" fmla="*/ 1227667 w 1404982"/>
              <a:gd name="connsiteY86" fmla="*/ 95130 h 2440396"/>
              <a:gd name="connsiteX87" fmla="*/ 1253067 w 1404982"/>
              <a:gd name="connsiteY87" fmla="*/ 86663 h 2440396"/>
              <a:gd name="connsiteX88" fmla="*/ 1278467 w 1404982"/>
              <a:gd name="connsiteY88" fmla="*/ 69730 h 2440396"/>
              <a:gd name="connsiteX89" fmla="*/ 1329267 w 1404982"/>
              <a:gd name="connsiteY89" fmla="*/ 52796 h 2440396"/>
              <a:gd name="connsiteX90" fmla="*/ 1320800 w 1404982"/>
              <a:gd name="connsiteY90" fmla="*/ 78196 h 2440396"/>
              <a:gd name="connsiteX91" fmla="*/ 1363133 w 1404982"/>
              <a:gd name="connsiteY91" fmla="*/ 95130 h 2440396"/>
              <a:gd name="connsiteX92" fmla="*/ 1397000 w 1404982"/>
              <a:gd name="connsiteY92" fmla="*/ 120530 h 2440396"/>
              <a:gd name="connsiteX93" fmla="*/ 1388533 w 1404982"/>
              <a:gd name="connsiteY93" fmla="*/ 145930 h 2440396"/>
              <a:gd name="connsiteX94" fmla="*/ 1397000 w 1404982"/>
              <a:gd name="connsiteY94" fmla="*/ 171330 h 2440396"/>
              <a:gd name="connsiteX95" fmla="*/ 1380067 w 1404982"/>
              <a:gd name="connsiteY95" fmla="*/ 196730 h 2440396"/>
              <a:gd name="connsiteX96" fmla="*/ 1363133 w 1404982"/>
              <a:gd name="connsiteY96" fmla="*/ 213663 h 2440396"/>
              <a:gd name="connsiteX97" fmla="*/ 1371600 w 1404982"/>
              <a:gd name="connsiteY97" fmla="*/ 239063 h 2440396"/>
              <a:gd name="connsiteX98" fmla="*/ 1354667 w 1404982"/>
              <a:gd name="connsiteY98" fmla="*/ 298330 h 2440396"/>
              <a:gd name="connsiteX99" fmla="*/ 1346200 w 1404982"/>
              <a:gd name="connsiteY99" fmla="*/ 332196 h 2440396"/>
              <a:gd name="connsiteX100" fmla="*/ 1320800 w 1404982"/>
              <a:gd name="connsiteY100" fmla="*/ 340663 h 2440396"/>
              <a:gd name="connsiteX101" fmla="*/ 1312333 w 1404982"/>
              <a:gd name="connsiteY101" fmla="*/ 366063 h 2440396"/>
              <a:gd name="connsiteX102" fmla="*/ 1261533 w 1404982"/>
              <a:gd name="connsiteY102" fmla="*/ 433796 h 2440396"/>
              <a:gd name="connsiteX103" fmla="*/ 1227667 w 1404982"/>
              <a:gd name="connsiteY103" fmla="*/ 493063 h 2440396"/>
              <a:gd name="connsiteX104" fmla="*/ 1210733 w 1404982"/>
              <a:gd name="connsiteY104" fmla="*/ 509996 h 2440396"/>
              <a:gd name="connsiteX105" fmla="*/ 1185333 w 1404982"/>
              <a:gd name="connsiteY105" fmla="*/ 560796 h 2440396"/>
              <a:gd name="connsiteX106" fmla="*/ 1143000 w 1404982"/>
              <a:gd name="connsiteY106" fmla="*/ 603130 h 2440396"/>
              <a:gd name="connsiteX107" fmla="*/ 1126067 w 1404982"/>
              <a:gd name="connsiteY107" fmla="*/ 628530 h 2440396"/>
              <a:gd name="connsiteX108" fmla="*/ 1109133 w 1404982"/>
              <a:gd name="connsiteY108" fmla="*/ 645463 h 2440396"/>
              <a:gd name="connsiteX109" fmla="*/ 1083733 w 1404982"/>
              <a:gd name="connsiteY109" fmla="*/ 679330 h 2440396"/>
              <a:gd name="connsiteX110" fmla="*/ 1066800 w 1404982"/>
              <a:gd name="connsiteY110" fmla="*/ 704730 h 2440396"/>
              <a:gd name="connsiteX111" fmla="*/ 1058333 w 1404982"/>
              <a:gd name="connsiteY111" fmla="*/ 730130 h 2440396"/>
              <a:gd name="connsiteX112" fmla="*/ 1032933 w 1404982"/>
              <a:gd name="connsiteY112" fmla="*/ 747063 h 2440396"/>
              <a:gd name="connsiteX113" fmla="*/ 999067 w 1404982"/>
              <a:gd name="connsiteY113" fmla="*/ 797863 h 2440396"/>
              <a:gd name="connsiteX114" fmla="*/ 956733 w 1404982"/>
              <a:gd name="connsiteY114" fmla="*/ 840196 h 2440396"/>
              <a:gd name="connsiteX115" fmla="*/ 931333 w 1404982"/>
              <a:gd name="connsiteY115" fmla="*/ 882530 h 2440396"/>
              <a:gd name="connsiteX116" fmla="*/ 889000 w 1404982"/>
              <a:gd name="connsiteY116" fmla="*/ 941796 h 2440396"/>
              <a:gd name="connsiteX117" fmla="*/ 846667 w 1404982"/>
              <a:gd name="connsiteY117" fmla="*/ 984130 h 2440396"/>
              <a:gd name="connsiteX118" fmla="*/ 821267 w 1404982"/>
              <a:gd name="connsiteY118" fmla="*/ 992596 h 2440396"/>
              <a:gd name="connsiteX119" fmla="*/ 787400 w 1404982"/>
              <a:gd name="connsiteY119" fmla="*/ 1043396 h 2440396"/>
              <a:gd name="connsiteX120" fmla="*/ 770467 w 1404982"/>
              <a:gd name="connsiteY120" fmla="*/ 1068796 h 2440396"/>
              <a:gd name="connsiteX121" fmla="*/ 745067 w 1404982"/>
              <a:gd name="connsiteY121" fmla="*/ 1085730 h 2440396"/>
              <a:gd name="connsiteX122" fmla="*/ 719667 w 1404982"/>
              <a:gd name="connsiteY122" fmla="*/ 1136530 h 2440396"/>
              <a:gd name="connsiteX123" fmla="*/ 702733 w 1404982"/>
              <a:gd name="connsiteY123" fmla="*/ 1170396 h 2440396"/>
              <a:gd name="connsiteX124" fmla="*/ 694267 w 1404982"/>
              <a:gd name="connsiteY124" fmla="*/ 1195796 h 2440396"/>
              <a:gd name="connsiteX125" fmla="*/ 677333 w 1404982"/>
              <a:gd name="connsiteY125" fmla="*/ 1212730 h 2440396"/>
              <a:gd name="connsiteX126" fmla="*/ 651933 w 1404982"/>
              <a:gd name="connsiteY126" fmla="*/ 1263530 h 2440396"/>
              <a:gd name="connsiteX127" fmla="*/ 635000 w 1404982"/>
              <a:gd name="connsiteY127" fmla="*/ 1314330 h 2440396"/>
              <a:gd name="connsiteX128" fmla="*/ 626533 w 1404982"/>
              <a:gd name="connsiteY128" fmla="*/ 1339730 h 2440396"/>
              <a:gd name="connsiteX129" fmla="*/ 601133 w 1404982"/>
              <a:gd name="connsiteY129" fmla="*/ 1415930 h 2440396"/>
              <a:gd name="connsiteX130" fmla="*/ 592667 w 1404982"/>
              <a:gd name="connsiteY130" fmla="*/ 1441330 h 2440396"/>
              <a:gd name="connsiteX131" fmla="*/ 584200 w 1404982"/>
              <a:gd name="connsiteY131" fmla="*/ 1475196 h 2440396"/>
              <a:gd name="connsiteX132" fmla="*/ 575733 w 1404982"/>
              <a:gd name="connsiteY132" fmla="*/ 1551396 h 2440396"/>
              <a:gd name="connsiteX133" fmla="*/ 567267 w 1404982"/>
              <a:gd name="connsiteY133" fmla="*/ 1576796 h 2440396"/>
              <a:gd name="connsiteX134" fmla="*/ 558800 w 1404982"/>
              <a:gd name="connsiteY134" fmla="*/ 1627596 h 2440396"/>
              <a:gd name="connsiteX135" fmla="*/ 550333 w 1404982"/>
              <a:gd name="connsiteY135" fmla="*/ 1703796 h 2440396"/>
              <a:gd name="connsiteX136" fmla="*/ 541867 w 1404982"/>
              <a:gd name="connsiteY136" fmla="*/ 1737663 h 2440396"/>
              <a:gd name="connsiteX137" fmla="*/ 597694 w 1404982"/>
              <a:gd name="connsiteY137" fmla="*/ 1747849 h 2440396"/>
              <a:gd name="connsiteX138" fmla="*/ 574939 w 1404982"/>
              <a:gd name="connsiteY138" fmla="*/ 1851302 h 2440396"/>
              <a:gd name="connsiteX139" fmla="*/ 565547 w 1404982"/>
              <a:gd name="connsiteY139" fmla="*/ 2070509 h 2440396"/>
              <a:gd name="connsiteX140" fmla="*/ 559726 w 1404982"/>
              <a:gd name="connsiteY140" fmla="*/ 2092337 h 2440396"/>
              <a:gd name="connsiteX141" fmla="*/ 550333 w 1404982"/>
              <a:gd name="connsiteY141" fmla="*/ 2330330 h 2440396"/>
              <a:gd name="connsiteX142" fmla="*/ 558800 w 1404982"/>
              <a:gd name="connsiteY142" fmla="*/ 2355730 h 2440396"/>
              <a:gd name="connsiteX143" fmla="*/ 567267 w 1404982"/>
              <a:gd name="connsiteY143" fmla="*/ 2398063 h 2440396"/>
              <a:gd name="connsiteX144" fmla="*/ 558800 w 1404982"/>
              <a:gd name="connsiteY144" fmla="*/ 2440396 h 2440396"/>
              <a:gd name="connsiteX0" fmla="*/ 0 w 1404982"/>
              <a:gd name="connsiteY0" fmla="*/ 2271063 h 2440396"/>
              <a:gd name="connsiteX1" fmla="*/ 93133 w 1404982"/>
              <a:gd name="connsiteY1" fmla="*/ 1974730 h 2440396"/>
              <a:gd name="connsiteX2" fmla="*/ 101600 w 1404982"/>
              <a:gd name="connsiteY2" fmla="*/ 1949330 h 2440396"/>
              <a:gd name="connsiteX3" fmla="*/ 118533 w 1404982"/>
              <a:gd name="connsiteY3" fmla="*/ 1932396 h 2440396"/>
              <a:gd name="connsiteX4" fmla="*/ 130968 w 1404982"/>
              <a:gd name="connsiteY4" fmla="*/ 1879348 h 2440396"/>
              <a:gd name="connsiteX5" fmla="*/ 150152 w 1404982"/>
              <a:gd name="connsiteY5" fmla="*/ 1845481 h 2440396"/>
              <a:gd name="connsiteX6" fmla="*/ 173302 w 1404982"/>
              <a:gd name="connsiteY6" fmla="*/ 1798253 h 2440396"/>
              <a:gd name="connsiteX7" fmla="*/ 198835 w 1404982"/>
              <a:gd name="connsiteY7" fmla="*/ 1766238 h 2440396"/>
              <a:gd name="connsiteX8" fmla="*/ 226351 w 1404982"/>
              <a:gd name="connsiteY8" fmla="*/ 1730519 h 2440396"/>
              <a:gd name="connsiteX9" fmla="*/ 254000 w 1404982"/>
              <a:gd name="connsiteY9" fmla="*/ 1686863 h 2440396"/>
              <a:gd name="connsiteX10" fmla="*/ 262467 w 1404982"/>
              <a:gd name="connsiteY10" fmla="*/ 1661463 h 2440396"/>
              <a:gd name="connsiteX11" fmla="*/ 296333 w 1404982"/>
              <a:gd name="connsiteY11" fmla="*/ 1585263 h 2440396"/>
              <a:gd name="connsiteX12" fmla="*/ 304800 w 1404982"/>
              <a:gd name="connsiteY12" fmla="*/ 1534463 h 2440396"/>
              <a:gd name="connsiteX13" fmla="*/ 321733 w 1404982"/>
              <a:gd name="connsiteY13" fmla="*/ 1475196 h 2440396"/>
              <a:gd name="connsiteX14" fmla="*/ 330200 w 1404982"/>
              <a:gd name="connsiteY14" fmla="*/ 1407463 h 2440396"/>
              <a:gd name="connsiteX15" fmla="*/ 347133 w 1404982"/>
              <a:gd name="connsiteY15" fmla="*/ 1348196 h 2440396"/>
              <a:gd name="connsiteX16" fmla="*/ 364067 w 1404982"/>
              <a:gd name="connsiteY16" fmla="*/ 1280463 h 2440396"/>
              <a:gd name="connsiteX17" fmla="*/ 372533 w 1404982"/>
              <a:gd name="connsiteY17" fmla="*/ 1255063 h 2440396"/>
              <a:gd name="connsiteX18" fmla="*/ 381000 w 1404982"/>
              <a:gd name="connsiteY18" fmla="*/ 1221196 h 2440396"/>
              <a:gd name="connsiteX19" fmla="*/ 397933 w 1404982"/>
              <a:gd name="connsiteY19" fmla="*/ 1187330 h 2440396"/>
              <a:gd name="connsiteX20" fmla="*/ 414867 w 1404982"/>
              <a:gd name="connsiteY20" fmla="*/ 1111130 h 2440396"/>
              <a:gd name="connsiteX21" fmla="*/ 423333 w 1404982"/>
              <a:gd name="connsiteY21" fmla="*/ 1077263 h 2440396"/>
              <a:gd name="connsiteX22" fmla="*/ 440267 w 1404982"/>
              <a:gd name="connsiteY22" fmla="*/ 1043396 h 2440396"/>
              <a:gd name="connsiteX23" fmla="*/ 448733 w 1404982"/>
              <a:gd name="connsiteY23" fmla="*/ 1017996 h 2440396"/>
              <a:gd name="connsiteX24" fmla="*/ 457200 w 1404982"/>
              <a:gd name="connsiteY24" fmla="*/ 958730 h 2440396"/>
              <a:gd name="connsiteX25" fmla="*/ 465667 w 1404982"/>
              <a:gd name="connsiteY25" fmla="*/ 933330 h 2440396"/>
              <a:gd name="connsiteX26" fmla="*/ 457200 w 1404982"/>
              <a:gd name="connsiteY26" fmla="*/ 653930 h 2440396"/>
              <a:gd name="connsiteX27" fmla="*/ 440267 w 1404982"/>
              <a:gd name="connsiteY27" fmla="*/ 586196 h 2440396"/>
              <a:gd name="connsiteX28" fmla="*/ 406400 w 1404982"/>
              <a:gd name="connsiteY28" fmla="*/ 484596 h 2440396"/>
              <a:gd name="connsiteX29" fmla="*/ 397933 w 1404982"/>
              <a:gd name="connsiteY29" fmla="*/ 459196 h 2440396"/>
              <a:gd name="connsiteX30" fmla="*/ 372533 w 1404982"/>
              <a:gd name="connsiteY30" fmla="*/ 408396 h 2440396"/>
              <a:gd name="connsiteX31" fmla="*/ 355600 w 1404982"/>
              <a:gd name="connsiteY31" fmla="*/ 382996 h 2440396"/>
              <a:gd name="connsiteX32" fmla="*/ 347133 w 1404982"/>
              <a:gd name="connsiteY32" fmla="*/ 357596 h 2440396"/>
              <a:gd name="connsiteX33" fmla="*/ 330200 w 1404982"/>
              <a:gd name="connsiteY33" fmla="*/ 332196 h 2440396"/>
              <a:gd name="connsiteX34" fmla="*/ 304800 w 1404982"/>
              <a:gd name="connsiteY34" fmla="*/ 281396 h 2440396"/>
              <a:gd name="connsiteX35" fmla="*/ 279400 w 1404982"/>
              <a:gd name="connsiteY35" fmla="*/ 222130 h 2440396"/>
              <a:gd name="connsiteX36" fmla="*/ 270933 w 1404982"/>
              <a:gd name="connsiteY36" fmla="*/ 196730 h 2440396"/>
              <a:gd name="connsiteX37" fmla="*/ 254000 w 1404982"/>
              <a:gd name="connsiteY37" fmla="*/ 179796 h 2440396"/>
              <a:gd name="connsiteX38" fmla="*/ 220133 w 1404982"/>
              <a:gd name="connsiteY38" fmla="*/ 128996 h 2440396"/>
              <a:gd name="connsiteX39" fmla="*/ 169333 w 1404982"/>
              <a:gd name="connsiteY39" fmla="*/ 95130 h 2440396"/>
              <a:gd name="connsiteX40" fmla="*/ 160867 w 1404982"/>
              <a:gd name="connsiteY40" fmla="*/ 69730 h 2440396"/>
              <a:gd name="connsiteX41" fmla="*/ 220133 w 1404982"/>
              <a:gd name="connsiteY41" fmla="*/ 44330 h 2440396"/>
              <a:gd name="connsiteX42" fmla="*/ 254000 w 1404982"/>
              <a:gd name="connsiteY42" fmla="*/ 61263 h 2440396"/>
              <a:gd name="connsiteX43" fmla="*/ 287867 w 1404982"/>
              <a:gd name="connsiteY43" fmla="*/ 18930 h 2440396"/>
              <a:gd name="connsiteX44" fmla="*/ 313267 w 1404982"/>
              <a:gd name="connsiteY44" fmla="*/ 10463 h 2440396"/>
              <a:gd name="connsiteX45" fmla="*/ 321733 w 1404982"/>
              <a:gd name="connsiteY45" fmla="*/ 35863 h 2440396"/>
              <a:gd name="connsiteX46" fmla="*/ 338667 w 1404982"/>
              <a:gd name="connsiteY46" fmla="*/ 18930 h 2440396"/>
              <a:gd name="connsiteX47" fmla="*/ 364067 w 1404982"/>
              <a:gd name="connsiteY47" fmla="*/ 1996 h 2440396"/>
              <a:gd name="connsiteX48" fmla="*/ 372533 w 1404982"/>
              <a:gd name="connsiteY48" fmla="*/ 35863 h 2440396"/>
              <a:gd name="connsiteX49" fmla="*/ 414867 w 1404982"/>
              <a:gd name="connsiteY49" fmla="*/ 1996 h 2440396"/>
              <a:gd name="connsiteX50" fmla="*/ 448733 w 1404982"/>
              <a:gd name="connsiteY50" fmla="*/ 1996 h 2440396"/>
              <a:gd name="connsiteX51" fmla="*/ 474133 w 1404982"/>
              <a:gd name="connsiteY51" fmla="*/ 18930 h 2440396"/>
              <a:gd name="connsiteX52" fmla="*/ 482600 w 1404982"/>
              <a:gd name="connsiteY52" fmla="*/ 44330 h 2440396"/>
              <a:gd name="connsiteX53" fmla="*/ 516467 w 1404982"/>
              <a:gd name="connsiteY53" fmla="*/ 95130 h 2440396"/>
              <a:gd name="connsiteX54" fmla="*/ 533400 w 1404982"/>
              <a:gd name="connsiteY54" fmla="*/ 120530 h 2440396"/>
              <a:gd name="connsiteX55" fmla="*/ 567267 w 1404982"/>
              <a:gd name="connsiteY55" fmla="*/ 171330 h 2440396"/>
              <a:gd name="connsiteX56" fmla="*/ 592667 w 1404982"/>
              <a:gd name="connsiteY56" fmla="*/ 213663 h 2440396"/>
              <a:gd name="connsiteX57" fmla="*/ 601133 w 1404982"/>
              <a:gd name="connsiteY57" fmla="*/ 239063 h 2440396"/>
              <a:gd name="connsiteX58" fmla="*/ 635000 w 1404982"/>
              <a:gd name="connsiteY58" fmla="*/ 281396 h 2440396"/>
              <a:gd name="connsiteX59" fmla="*/ 668867 w 1404982"/>
              <a:gd name="connsiteY59" fmla="*/ 357596 h 2440396"/>
              <a:gd name="connsiteX60" fmla="*/ 685800 w 1404982"/>
              <a:gd name="connsiteY60" fmla="*/ 408396 h 2440396"/>
              <a:gd name="connsiteX61" fmla="*/ 694267 w 1404982"/>
              <a:gd name="connsiteY61" fmla="*/ 433796 h 2440396"/>
              <a:gd name="connsiteX62" fmla="*/ 711200 w 1404982"/>
              <a:gd name="connsiteY62" fmla="*/ 459196 h 2440396"/>
              <a:gd name="connsiteX63" fmla="*/ 719667 w 1404982"/>
              <a:gd name="connsiteY63" fmla="*/ 518463 h 2440396"/>
              <a:gd name="connsiteX64" fmla="*/ 736600 w 1404982"/>
              <a:gd name="connsiteY64" fmla="*/ 577730 h 2440396"/>
              <a:gd name="connsiteX65" fmla="*/ 728133 w 1404982"/>
              <a:gd name="connsiteY65" fmla="*/ 857130 h 2440396"/>
              <a:gd name="connsiteX66" fmla="*/ 745067 w 1404982"/>
              <a:gd name="connsiteY66" fmla="*/ 840196 h 2440396"/>
              <a:gd name="connsiteX67" fmla="*/ 770467 w 1404982"/>
              <a:gd name="connsiteY67" fmla="*/ 806330 h 2440396"/>
              <a:gd name="connsiteX68" fmla="*/ 804333 w 1404982"/>
              <a:gd name="connsiteY68" fmla="*/ 755530 h 2440396"/>
              <a:gd name="connsiteX69" fmla="*/ 821267 w 1404982"/>
              <a:gd name="connsiteY69" fmla="*/ 721663 h 2440396"/>
              <a:gd name="connsiteX70" fmla="*/ 829733 w 1404982"/>
              <a:gd name="connsiteY70" fmla="*/ 696263 h 2440396"/>
              <a:gd name="connsiteX71" fmla="*/ 846667 w 1404982"/>
              <a:gd name="connsiteY71" fmla="*/ 670863 h 2440396"/>
              <a:gd name="connsiteX72" fmla="*/ 863600 w 1404982"/>
              <a:gd name="connsiteY72" fmla="*/ 620063 h 2440396"/>
              <a:gd name="connsiteX73" fmla="*/ 872067 w 1404982"/>
              <a:gd name="connsiteY73" fmla="*/ 594663 h 2440396"/>
              <a:gd name="connsiteX74" fmla="*/ 880533 w 1404982"/>
              <a:gd name="connsiteY74" fmla="*/ 560796 h 2440396"/>
              <a:gd name="connsiteX75" fmla="*/ 897467 w 1404982"/>
              <a:gd name="connsiteY75" fmla="*/ 543863 h 2440396"/>
              <a:gd name="connsiteX76" fmla="*/ 922867 w 1404982"/>
              <a:gd name="connsiteY76" fmla="*/ 484596 h 2440396"/>
              <a:gd name="connsiteX77" fmla="*/ 931333 w 1404982"/>
              <a:gd name="connsiteY77" fmla="*/ 459196 h 2440396"/>
              <a:gd name="connsiteX78" fmla="*/ 982133 w 1404982"/>
              <a:gd name="connsiteY78" fmla="*/ 366063 h 2440396"/>
              <a:gd name="connsiteX79" fmla="*/ 1024467 w 1404982"/>
              <a:gd name="connsiteY79" fmla="*/ 323730 h 2440396"/>
              <a:gd name="connsiteX80" fmla="*/ 1041400 w 1404982"/>
              <a:gd name="connsiteY80" fmla="*/ 298330 h 2440396"/>
              <a:gd name="connsiteX81" fmla="*/ 1058333 w 1404982"/>
              <a:gd name="connsiteY81" fmla="*/ 281396 h 2440396"/>
              <a:gd name="connsiteX82" fmla="*/ 1092200 w 1404982"/>
              <a:gd name="connsiteY82" fmla="*/ 230596 h 2440396"/>
              <a:gd name="connsiteX83" fmla="*/ 1109133 w 1404982"/>
              <a:gd name="connsiteY83" fmla="*/ 205196 h 2440396"/>
              <a:gd name="connsiteX84" fmla="*/ 1151467 w 1404982"/>
              <a:gd name="connsiteY84" fmla="*/ 162863 h 2440396"/>
              <a:gd name="connsiteX85" fmla="*/ 1176867 w 1404982"/>
              <a:gd name="connsiteY85" fmla="*/ 137463 h 2440396"/>
              <a:gd name="connsiteX86" fmla="*/ 1227667 w 1404982"/>
              <a:gd name="connsiteY86" fmla="*/ 95130 h 2440396"/>
              <a:gd name="connsiteX87" fmla="*/ 1253067 w 1404982"/>
              <a:gd name="connsiteY87" fmla="*/ 86663 h 2440396"/>
              <a:gd name="connsiteX88" fmla="*/ 1278467 w 1404982"/>
              <a:gd name="connsiteY88" fmla="*/ 69730 h 2440396"/>
              <a:gd name="connsiteX89" fmla="*/ 1329267 w 1404982"/>
              <a:gd name="connsiteY89" fmla="*/ 52796 h 2440396"/>
              <a:gd name="connsiteX90" fmla="*/ 1320800 w 1404982"/>
              <a:gd name="connsiteY90" fmla="*/ 78196 h 2440396"/>
              <a:gd name="connsiteX91" fmla="*/ 1363133 w 1404982"/>
              <a:gd name="connsiteY91" fmla="*/ 95130 h 2440396"/>
              <a:gd name="connsiteX92" fmla="*/ 1397000 w 1404982"/>
              <a:gd name="connsiteY92" fmla="*/ 120530 h 2440396"/>
              <a:gd name="connsiteX93" fmla="*/ 1388533 w 1404982"/>
              <a:gd name="connsiteY93" fmla="*/ 145930 h 2440396"/>
              <a:gd name="connsiteX94" fmla="*/ 1397000 w 1404982"/>
              <a:gd name="connsiteY94" fmla="*/ 171330 h 2440396"/>
              <a:gd name="connsiteX95" fmla="*/ 1380067 w 1404982"/>
              <a:gd name="connsiteY95" fmla="*/ 196730 h 2440396"/>
              <a:gd name="connsiteX96" fmla="*/ 1363133 w 1404982"/>
              <a:gd name="connsiteY96" fmla="*/ 213663 h 2440396"/>
              <a:gd name="connsiteX97" fmla="*/ 1371600 w 1404982"/>
              <a:gd name="connsiteY97" fmla="*/ 239063 h 2440396"/>
              <a:gd name="connsiteX98" fmla="*/ 1354667 w 1404982"/>
              <a:gd name="connsiteY98" fmla="*/ 298330 h 2440396"/>
              <a:gd name="connsiteX99" fmla="*/ 1346200 w 1404982"/>
              <a:gd name="connsiteY99" fmla="*/ 332196 h 2440396"/>
              <a:gd name="connsiteX100" fmla="*/ 1320800 w 1404982"/>
              <a:gd name="connsiteY100" fmla="*/ 340663 h 2440396"/>
              <a:gd name="connsiteX101" fmla="*/ 1312333 w 1404982"/>
              <a:gd name="connsiteY101" fmla="*/ 366063 h 2440396"/>
              <a:gd name="connsiteX102" fmla="*/ 1261533 w 1404982"/>
              <a:gd name="connsiteY102" fmla="*/ 433796 h 2440396"/>
              <a:gd name="connsiteX103" fmla="*/ 1227667 w 1404982"/>
              <a:gd name="connsiteY103" fmla="*/ 493063 h 2440396"/>
              <a:gd name="connsiteX104" fmla="*/ 1210733 w 1404982"/>
              <a:gd name="connsiteY104" fmla="*/ 509996 h 2440396"/>
              <a:gd name="connsiteX105" fmla="*/ 1185333 w 1404982"/>
              <a:gd name="connsiteY105" fmla="*/ 560796 h 2440396"/>
              <a:gd name="connsiteX106" fmla="*/ 1143000 w 1404982"/>
              <a:gd name="connsiteY106" fmla="*/ 603130 h 2440396"/>
              <a:gd name="connsiteX107" fmla="*/ 1126067 w 1404982"/>
              <a:gd name="connsiteY107" fmla="*/ 628530 h 2440396"/>
              <a:gd name="connsiteX108" fmla="*/ 1109133 w 1404982"/>
              <a:gd name="connsiteY108" fmla="*/ 645463 h 2440396"/>
              <a:gd name="connsiteX109" fmla="*/ 1083733 w 1404982"/>
              <a:gd name="connsiteY109" fmla="*/ 679330 h 2440396"/>
              <a:gd name="connsiteX110" fmla="*/ 1066800 w 1404982"/>
              <a:gd name="connsiteY110" fmla="*/ 704730 h 2440396"/>
              <a:gd name="connsiteX111" fmla="*/ 1058333 w 1404982"/>
              <a:gd name="connsiteY111" fmla="*/ 730130 h 2440396"/>
              <a:gd name="connsiteX112" fmla="*/ 1032933 w 1404982"/>
              <a:gd name="connsiteY112" fmla="*/ 747063 h 2440396"/>
              <a:gd name="connsiteX113" fmla="*/ 999067 w 1404982"/>
              <a:gd name="connsiteY113" fmla="*/ 797863 h 2440396"/>
              <a:gd name="connsiteX114" fmla="*/ 956733 w 1404982"/>
              <a:gd name="connsiteY114" fmla="*/ 840196 h 2440396"/>
              <a:gd name="connsiteX115" fmla="*/ 931333 w 1404982"/>
              <a:gd name="connsiteY115" fmla="*/ 882530 h 2440396"/>
              <a:gd name="connsiteX116" fmla="*/ 889000 w 1404982"/>
              <a:gd name="connsiteY116" fmla="*/ 941796 h 2440396"/>
              <a:gd name="connsiteX117" fmla="*/ 846667 w 1404982"/>
              <a:gd name="connsiteY117" fmla="*/ 984130 h 2440396"/>
              <a:gd name="connsiteX118" fmla="*/ 821267 w 1404982"/>
              <a:gd name="connsiteY118" fmla="*/ 992596 h 2440396"/>
              <a:gd name="connsiteX119" fmla="*/ 787400 w 1404982"/>
              <a:gd name="connsiteY119" fmla="*/ 1043396 h 2440396"/>
              <a:gd name="connsiteX120" fmla="*/ 770467 w 1404982"/>
              <a:gd name="connsiteY120" fmla="*/ 1068796 h 2440396"/>
              <a:gd name="connsiteX121" fmla="*/ 745067 w 1404982"/>
              <a:gd name="connsiteY121" fmla="*/ 1085730 h 2440396"/>
              <a:gd name="connsiteX122" fmla="*/ 719667 w 1404982"/>
              <a:gd name="connsiteY122" fmla="*/ 1136530 h 2440396"/>
              <a:gd name="connsiteX123" fmla="*/ 702733 w 1404982"/>
              <a:gd name="connsiteY123" fmla="*/ 1170396 h 2440396"/>
              <a:gd name="connsiteX124" fmla="*/ 694267 w 1404982"/>
              <a:gd name="connsiteY124" fmla="*/ 1195796 h 2440396"/>
              <a:gd name="connsiteX125" fmla="*/ 677333 w 1404982"/>
              <a:gd name="connsiteY125" fmla="*/ 1212730 h 2440396"/>
              <a:gd name="connsiteX126" fmla="*/ 651933 w 1404982"/>
              <a:gd name="connsiteY126" fmla="*/ 1263530 h 2440396"/>
              <a:gd name="connsiteX127" fmla="*/ 635000 w 1404982"/>
              <a:gd name="connsiteY127" fmla="*/ 1314330 h 2440396"/>
              <a:gd name="connsiteX128" fmla="*/ 626533 w 1404982"/>
              <a:gd name="connsiteY128" fmla="*/ 1339730 h 2440396"/>
              <a:gd name="connsiteX129" fmla="*/ 601133 w 1404982"/>
              <a:gd name="connsiteY129" fmla="*/ 1415930 h 2440396"/>
              <a:gd name="connsiteX130" fmla="*/ 592667 w 1404982"/>
              <a:gd name="connsiteY130" fmla="*/ 1441330 h 2440396"/>
              <a:gd name="connsiteX131" fmla="*/ 584200 w 1404982"/>
              <a:gd name="connsiteY131" fmla="*/ 1475196 h 2440396"/>
              <a:gd name="connsiteX132" fmla="*/ 575733 w 1404982"/>
              <a:gd name="connsiteY132" fmla="*/ 1551396 h 2440396"/>
              <a:gd name="connsiteX133" fmla="*/ 567267 w 1404982"/>
              <a:gd name="connsiteY133" fmla="*/ 1576796 h 2440396"/>
              <a:gd name="connsiteX134" fmla="*/ 558800 w 1404982"/>
              <a:gd name="connsiteY134" fmla="*/ 1627596 h 2440396"/>
              <a:gd name="connsiteX135" fmla="*/ 550333 w 1404982"/>
              <a:gd name="connsiteY135" fmla="*/ 1703796 h 2440396"/>
              <a:gd name="connsiteX136" fmla="*/ 613305 w 1404982"/>
              <a:gd name="connsiteY136" fmla="*/ 1709088 h 2440396"/>
              <a:gd name="connsiteX137" fmla="*/ 597694 w 1404982"/>
              <a:gd name="connsiteY137" fmla="*/ 1747849 h 2440396"/>
              <a:gd name="connsiteX138" fmla="*/ 574939 w 1404982"/>
              <a:gd name="connsiteY138" fmla="*/ 1851302 h 2440396"/>
              <a:gd name="connsiteX139" fmla="*/ 565547 w 1404982"/>
              <a:gd name="connsiteY139" fmla="*/ 2070509 h 2440396"/>
              <a:gd name="connsiteX140" fmla="*/ 559726 w 1404982"/>
              <a:gd name="connsiteY140" fmla="*/ 2092337 h 2440396"/>
              <a:gd name="connsiteX141" fmla="*/ 550333 w 1404982"/>
              <a:gd name="connsiteY141" fmla="*/ 2330330 h 2440396"/>
              <a:gd name="connsiteX142" fmla="*/ 558800 w 1404982"/>
              <a:gd name="connsiteY142" fmla="*/ 2355730 h 2440396"/>
              <a:gd name="connsiteX143" fmla="*/ 567267 w 1404982"/>
              <a:gd name="connsiteY143" fmla="*/ 2398063 h 2440396"/>
              <a:gd name="connsiteX144" fmla="*/ 558800 w 1404982"/>
              <a:gd name="connsiteY144" fmla="*/ 2440396 h 2440396"/>
              <a:gd name="connsiteX0" fmla="*/ 0 w 1404982"/>
              <a:gd name="connsiteY0" fmla="*/ 2271063 h 2440396"/>
              <a:gd name="connsiteX1" fmla="*/ 93133 w 1404982"/>
              <a:gd name="connsiteY1" fmla="*/ 1974730 h 2440396"/>
              <a:gd name="connsiteX2" fmla="*/ 101600 w 1404982"/>
              <a:gd name="connsiteY2" fmla="*/ 1949330 h 2440396"/>
              <a:gd name="connsiteX3" fmla="*/ 118533 w 1404982"/>
              <a:gd name="connsiteY3" fmla="*/ 1932396 h 2440396"/>
              <a:gd name="connsiteX4" fmla="*/ 130968 w 1404982"/>
              <a:gd name="connsiteY4" fmla="*/ 1879348 h 2440396"/>
              <a:gd name="connsiteX5" fmla="*/ 150152 w 1404982"/>
              <a:gd name="connsiteY5" fmla="*/ 1845481 h 2440396"/>
              <a:gd name="connsiteX6" fmla="*/ 173302 w 1404982"/>
              <a:gd name="connsiteY6" fmla="*/ 1798253 h 2440396"/>
              <a:gd name="connsiteX7" fmla="*/ 198835 w 1404982"/>
              <a:gd name="connsiteY7" fmla="*/ 1766238 h 2440396"/>
              <a:gd name="connsiteX8" fmla="*/ 226351 w 1404982"/>
              <a:gd name="connsiteY8" fmla="*/ 1730519 h 2440396"/>
              <a:gd name="connsiteX9" fmla="*/ 254000 w 1404982"/>
              <a:gd name="connsiteY9" fmla="*/ 1686863 h 2440396"/>
              <a:gd name="connsiteX10" fmla="*/ 262467 w 1404982"/>
              <a:gd name="connsiteY10" fmla="*/ 1661463 h 2440396"/>
              <a:gd name="connsiteX11" fmla="*/ 296333 w 1404982"/>
              <a:gd name="connsiteY11" fmla="*/ 1585263 h 2440396"/>
              <a:gd name="connsiteX12" fmla="*/ 304800 w 1404982"/>
              <a:gd name="connsiteY12" fmla="*/ 1534463 h 2440396"/>
              <a:gd name="connsiteX13" fmla="*/ 321733 w 1404982"/>
              <a:gd name="connsiteY13" fmla="*/ 1475196 h 2440396"/>
              <a:gd name="connsiteX14" fmla="*/ 330200 w 1404982"/>
              <a:gd name="connsiteY14" fmla="*/ 1407463 h 2440396"/>
              <a:gd name="connsiteX15" fmla="*/ 347133 w 1404982"/>
              <a:gd name="connsiteY15" fmla="*/ 1348196 h 2440396"/>
              <a:gd name="connsiteX16" fmla="*/ 364067 w 1404982"/>
              <a:gd name="connsiteY16" fmla="*/ 1280463 h 2440396"/>
              <a:gd name="connsiteX17" fmla="*/ 372533 w 1404982"/>
              <a:gd name="connsiteY17" fmla="*/ 1255063 h 2440396"/>
              <a:gd name="connsiteX18" fmla="*/ 381000 w 1404982"/>
              <a:gd name="connsiteY18" fmla="*/ 1221196 h 2440396"/>
              <a:gd name="connsiteX19" fmla="*/ 397933 w 1404982"/>
              <a:gd name="connsiteY19" fmla="*/ 1187330 h 2440396"/>
              <a:gd name="connsiteX20" fmla="*/ 414867 w 1404982"/>
              <a:gd name="connsiteY20" fmla="*/ 1111130 h 2440396"/>
              <a:gd name="connsiteX21" fmla="*/ 423333 w 1404982"/>
              <a:gd name="connsiteY21" fmla="*/ 1077263 h 2440396"/>
              <a:gd name="connsiteX22" fmla="*/ 440267 w 1404982"/>
              <a:gd name="connsiteY22" fmla="*/ 1043396 h 2440396"/>
              <a:gd name="connsiteX23" fmla="*/ 448733 w 1404982"/>
              <a:gd name="connsiteY23" fmla="*/ 1017996 h 2440396"/>
              <a:gd name="connsiteX24" fmla="*/ 457200 w 1404982"/>
              <a:gd name="connsiteY24" fmla="*/ 958730 h 2440396"/>
              <a:gd name="connsiteX25" fmla="*/ 465667 w 1404982"/>
              <a:gd name="connsiteY25" fmla="*/ 933330 h 2440396"/>
              <a:gd name="connsiteX26" fmla="*/ 457200 w 1404982"/>
              <a:gd name="connsiteY26" fmla="*/ 653930 h 2440396"/>
              <a:gd name="connsiteX27" fmla="*/ 440267 w 1404982"/>
              <a:gd name="connsiteY27" fmla="*/ 586196 h 2440396"/>
              <a:gd name="connsiteX28" fmla="*/ 406400 w 1404982"/>
              <a:gd name="connsiteY28" fmla="*/ 484596 h 2440396"/>
              <a:gd name="connsiteX29" fmla="*/ 397933 w 1404982"/>
              <a:gd name="connsiteY29" fmla="*/ 459196 h 2440396"/>
              <a:gd name="connsiteX30" fmla="*/ 372533 w 1404982"/>
              <a:gd name="connsiteY30" fmla="*/ 408396 h 2440396"/>
              <a:gd name="connsiteX31" fmla="*/ 355600 w 1404982"/>
              <a:gd name="connsiteY31" fmla="*/ 382996 h 2440396"/>
              <a:gd name="connsiteX32" fmla="*/ 347133 w 1404982"/>
              <a:gd name="connsiteY32" fmla="*/ 357596 h 2440396"/>
              <a:gd name="connsiteX33" fmla="*/ 330200 w 1404982"/>
              <a:gd name="connsiteY33" fmla="*/ 332196 h 2440396"/>
              <a:gd name="connsiteX34" fmla="*/ 304800 w 1404982"/>
              <a:gd name="connsiteY34" fmla="*/ 281396 h 2440396"/>
              <a:gd name="connsiteX35" fmla="*/ 279400 w 1404982"/>
              <a:gd name="connsiteY35" fmla="*/ 222130 h 2440396"/>
              <a:gd name="connsiteX36" fmla="*/ 270933 w 1404982"/>
              <a:gd name="connsiteY36" fmla="*/ 196730 h 2440396"/>
              <a:gd name="connsiteX37" fmla="*/ 254000 w 1404982"/>
              <a:gd name="connsiteY37" fmla="*/ 179796 h 2440396"/>
              <a:gd name="connsiteX38" fmla="*/ 220133 w 1404982"/>
              <a:gd name="connsiteY38" fmla="*/ 128996 h 2440396"/>
              <a:gd name="connsiteX39" fmla="*/ 169333 w 1404982"/>
              <a:gd name="connsiteY39" fmla="*/ 95130 h 2440396"/>
              <a:gd name="connsiteX40" fmla="*/ 160867 w 1404982"/>
              <a:gd name="connsiteY40" fmla="*/ 69730 h 2440396"/>
              <a:gd name="connsiteX41" fmla="*/ 220133 w 1404982"/>
              <a:gd name="connsiteY41" fmla="*/ 44330 h 2440396"/>
              <a:gd name="connsiteX42" fmla="*/ 254000 w 1404982"/>
              <a:gd name="connsiteY42" fmla="*/ 61263 h 2440396"/>
              <a:gd name="connsiteX43" fmla="*/ 287867 w 1404982"/>
              <a:gd name="connsiteY43" fmla="*/ 18930 h 2440396"/>
              <a:gd name="connsiteX44" fmla="*/ 313267 w 1404982"/>
              <a:gd name="connsiteY44" fmla="*/ 10463 h 2440396"/>
              <a:gd name="connsiteX45" fmla="*/ 321733 w 1404982"/>
              <a:gd name="connsiteY45" fmla="*/ 35863 h 2440396"/>
              <a:gd name="connsiteX46" fmla="*/ 338667 w 1404982"/>
              <a:gd name="connsiteY46" fmla="*/ 18930 h 2440396"/>
              <a:gd name="connsiteX47" fmla="*/ 364067 w 1404982"/>
              <a:gd name="connsiteY47" fmla="*/ 1996 h 2440396"/>
              <a:gd name="connsiteX48" fmla="*/ 372533 w 1404982"/>
              <a:gd name="connsiteY48" fmla="*/ 35863 h 2440396"/>
              <a:gd name="connsiteX49" fmla="*/ 414867 w 1404982"/>
              <a:gd name="connsiteY49" fmla="*/ 1996 h 2440396"/>
              <a:gd name="connsiteX50" fmla="*/ 448733 w 1404982"/>
              <a:gd name="connsiteY50" fmla="*/ 1996 h 2440396"/>
              <a:gd name="connsiteX51" fmla="*/ 474133 w 1404982"/>
              <a:gd name="connsiteY51" fmla="*/ 18930 h 2440396"/>
              <a:gd name="connsiteX52" fmla="*/ 482600 w 1404982"/>
              <a:gd name="connsiteY52" fmla="*/ 44330 h 2440396"/>
              <a:gd name="connsiteX53" fmla="*/ 516467 w 1404982"/>
              <a:gd name="connsiteY53" fmla="*/ 95130 h 2440396"/>
              <a:gd name="connsiteX54" fmla="*/ 533400 w 1404982"/>
              <a:gd name="connsiteY54" fmla="*/ 120530 h 2440396"/>
              <a:gd name="connsiteX55" fmla="*/ 567267 w 1404982"/>
              <a:gd name="connsiteY55" fmla="*/ 171330 h 2440396"/>
              <a:gd name="connsiteX56" fmla="*/ 592667 w 1404982"/>
              <a:gd name="connsiteY56" fmla="*/ 213663 h 2440396"/>
              <a:gd name="connsiteX57" fmla="*/ 601133 w 1404982"/>
              <a:gd name="connsiteY57" fmla="*/ 239063 h 2440396"/>
              <a:gd name="connsiteX58" fmla="*/ 635000 w 1404982"/>
              <a:gd name="connsiteY58" fmla="*/ 281396 h 2440396"/>
              <a:gd name="connsiteX59" fmla="*/ 668867 w 1404982"/>
              <a:gd name="connsiteY59" fmla="*/ 357596 h 2440396"/>
              <a:gd name="connsiteX60" fmla="*/ 685800 w 1404982"/>
              <a:gd name="connsiteY60" fmla="*/ 408396 h 2440396"/>
              <a:gd name="connsiteX61" fmla="*/ 694267 w 1404982"/>
              <a:gd name="connsiteY61" fmla="*/ 433796 h 2440396"/>
              <a:gd name="connsiteX62" fmla="*/ 711200 w 1404982"/>
              <a:gd name="connsiteY62" fmla="*/ 459196 h 2440396"/>
              <a:gd name="connsiteX63" fmla="*/ 719667 w 1404982"/>
              <a:gd name="connsiteY63" fmla="*/ 518463 h 2440396"/>
              <a:gd name="connsiteX64" fmla="*/ 736600 w 1404982"/>
              <a:gd name="connsiteY64" fmla="*/ 577730 h 2440396"/>
              <a:gd name="connsiteX65" fmla="*/ 728133 w 1404982"/>
              <a:gd name="connsiteY65" fmla="*/ 857130 h 2440396"/>
              <a:gd name="connsiteX66" fmla="*/ 745067 w 1404982"/>
              <a:gd name="connsiteY66" fmla="*/ 840196 h 2440396"/>
              <a:gd name="connsiteX67" fmla="*/ 770467 w 1404982"/>
              <a:gd name="connsiteY67" fmla="*/ 806330 h 2440396"/>
              <a:gd name="connsiteX68" fmla="*/ 804333 w 1404982"/>
              <a:gd name="connsiteY68" fmla="*/ 755530 h 2440396"/>
              <a:gd name="connsiteX69" fmla="*/ 821267 w 1404982"/>
              <a:gd name="connsiteY69" fmla="*/ 721663 h 2440396"/>
              <a:gd name="connsiteX70" fmla="*/ 829733 w 1404982"/>
              <a:gd name="connsiteY70" fmla="*/ 696263 h 2440396"/>
              <a:gd name="connsiteX71" fmla="*/ 846667 w 1404982"/>
              <a:gd name="connsiteY71" fmla="*/ 670863 h 2440396"/>
              <a:gd name="connsiteX72" fmla="*/ 863600 w 1404982"/>
              <a:gd name="connsiteY72" fmla="*/ 620063 h 2440396"/>
              <a:gd name="connsiteX73" fmla="*/ 872067 w 1404982"/>
              <a:gd name="connsiteY73" fmla="*/ 594663 h 2440396"/>
              <a:gd name="connsiteX74" fmla="*/ 880533 w 1404982"/>
              <a:gd name="connsiteY74" fmla="*/ 560796 h 2440396"/>
              <a:gd name="connsiteX75" fmla="*/ 897467 w 1404982"/>
              <a:gd name="connsiteY75" fmla="*/ 543863 h 2440396"/>
              <a:gd name="connsiteX76" fmla="*/ 922867 w 1404982"/>
              <a:gd name="connsiteY76" fmla="*/ 484596 h 2440396"/>
              <a:gd name="connsiteX77" fmla="*/ 931333 w 1404982"/>
              <a:gd name="connsiteY77" fmla="*/ 459196 h 2440396"/>
              <a:gd name="connsiteX78" fmla="*/ 982133 w 1404982"/>
              <a:gd name="connsiteY78" fmla="*/ 366063 h 2440396"/>
              <a:gd name="connsiteX79" fmla="*/ 1024467 w 1404982"/>
              <a:gd name="connsiteY79" fmla="*/ 323730 h 2440396"/>
              <a:gd name="connsiteX80" fmla="*/ 1041400 w 1404982"/>
              <a:gd name="connsiteY80" fmla="*/ 298330 h 2440396"/>
              <a:gd name="connsiteX81" fmla="*/ 1058333 w 1404982"/>
              <a:gd name="connsiteY81" fmla="*/ 281396 h 2440396"/>
              <a:gd name="connsiteX82" fmla="*/ 1092200 w 1404982"/>
              <a:gd name="connsiteY82" fmla="*/ 230596 h 2440396"/>
              <a:gd name="connsiteX83" fmla="*/ 1109133 w 1404982"/>
              <a:gd name="connsiteY83" fmla="*/ 205196 h 2440396"/>
              <a:gd name="connsiteX84" fmla="*/ 1151467 w 1404982"/>
              <a:gd name="connsiteY84" fmla="*/ 162863 h 2440396"/>
              <a:gd name="connsiteX85" fmla="*/ 1176867 w 1404982"/>
              <a:gd name="connsiteY85" fmla="*/ 137463 h 2440396"/>
              <a:gd name="connsiteX86" fmla="*/ 1227667 w 1404982"/>
              <a:gd name="connsiteY86" fmla="*/ 95130 h 2440396"/>
              <a:gd name="connsiteX87" fmla="*/ 1253067 w 1404982"/>
              <a:gd name="connsiteY87" fmla="*/ 86663 h 2440396"/>
              <a:gd name="connsiteX88" fmla="*/ 1278467 w 1404982"/>
              <a:gd name="connsiteY88" fmla="*/ 69730 h 2440396"/>
              <a:gd name="connsiteX89" fmla="*/ 1329267 w 1404982"/>
              <a:gd name="connsiteY89" fmla="*/ 52796 h 2440396"/>
              <a:gd name="connsiteX90" fmla="*/ 1320800 w 1404982"/>
              <a:gd name="connsiteY90" fmla="*/ 78196 h 2440396"/>
              <a:gd name="connsiteX91" fmla="*/ 1363133 w 1404982"/>
              <a:gd name="connsiteY91" fmla="*/ 95130 h 2440396"/>
              <a:gd name="connsiteX92" fmla="*/ 1397000 w 1404982"/>
              <a:gd name="connsiteY92" fmla="*/ 120530 h 2440396"/>
              <a:gd name="connsiteX93" fmla="*/ 1388533 w 1404982"/>
              <a:gd name="connsiteY93" fmla="*/ 145930 h 2440396"/>
              <a:gd name="connsiteX94" fmla="*/ 1397000 w 1404982"/>
              <a:gd name="connsiteY94" fmla="*/ 171330 h 2440396"/>
              <a:gd name="connsiteX95" fmla="*/ 1380067 w 1404982"/>
              <a:gd name="connsiteY95" fmla="*/ 196730 h 2440396"/>
              <a:gd name="connsiteX96" fmla="*/ 1363133 w 1404982"/>
              <a:gd name="connsiteY96" fmla="*/ 213663 h 2440396"/>
              <a:gd name="connsiteX97" fmla="*/ 1371600 w 1404982"/>
              <a:gd name="connsiteY97" fmla="*/ 239063 h 2440396"/>
              <a:gd name="connsiteX98" fmla="*/ 1354667 w 1404982"/>
              <a:gd name="connsiteY98" fmla="*/ 298330 h 2440396"/>
              <a:gd name="connsiteX99" fmla="*/ 1346200 w 1404982"/>
              <a:gd name="connsiteY99" fmla="*/ 332196 h 2440396"/>
              <a:gd name="connsiteX100" fmla="*/ 1320800 w 1404982"/>
              <a:gd name="connsiteY100" fmla="*/ 340663 h 2440396"/>
              <a:gd name="connsiteX101" fmla="*/ 1312333 w 1404982"/>
              <a:gd name="connsiteY101" fmla="*/ 366063 h 2440396"/>
              <a:gd name="connsiteX102" fmla="*/ 1261533 w 1404982"/>
              <a:gd name="connsiteY102" fmla="*/ 433796 h 2440396"/>
              <a:gd name="connsiteX103" fmla="*/ 1227667 w 1404982"/>
              <a:gd name="connsiteY103" fmla="*/ 493063 h 2440396"/>
              <a:gd name="connsiteX104" fmla="*/ 1210733 w 1404982"/>
              <a:gd name="connsiteY104" fmla="*/ 509996 h 2440396"/>
              <a:gd name="connsiteX105" fmla="*/ 1185333 w 1404982"/>
              <a:gd name="connsiteY105" fmla="*/ 560796 h 2440396"/>
              <a:gd name="connsiteX106" fmla="*/ 1143000 w 1404982"/>
              <a:gd name="connsiteY106" fmla="*/ 603130 h 2440396"/>
              <a:gd name="connsiteX107" fmla="*/ 1126067 w 1404982"/>
              <a:gd name="connsiteY107" fmla="*/ 628530 h 2440396"/>
              <a:gd name="connsiteX108" fmla="*/ 1109133 w 1404982"/>
              <a:gd name="connsiteY108" fmla="*/ 645463 h 2440396"/>
              <a:gd name="connsiteX109" fmla="*/ 1083733 w 1404982"/>
              <a:gd name="connsiteY109" fmla="*/ 679330 h 2440396"/>
              <a:gd name="connsiteX110" fmla="*/ 1066800 w 1404982"/>
              <a:gd name="connsiteY110" fmla="*/ 704730 h 2440396"/>
              <a:gd name="connsiteX111" fmla="*/ 1058333 w 1404982"/>
              <a:gd name="connsiteY111" fmla="*/ 730130 h 2440396"/>
              <a:gd name="connsiteX112" fmla="*/ 1032933 w 1404982"/>
              <a:gd name="connsiteY112" fmla="*/ 747063 h 2440396"/>
              <a:gd name="connsiteX113" fmla="*/ 999067 w 1404982"/>
              <a:gd name="connsiteY113" fmla="*/ 797863 h 2440396"/>
              <a:gd name="connsiteX114" fmla="*/ 956733 w 1404982"/>
              <a:gd name="connsiteY114" fmla="*/ 840196 h 2440396"/>
              <a:gd name="connsiteX115" fmla="*/ 931333 w 1404982"/>
              <a:gd name="connsiteY115" fmla="*/ 882530 h 2440396"/>
              <a:gd name="connsiteX116" fmla="*/ 889000 w 1404982"/>
              <a:gd name="connsiteY116" fmla="*/ 941796 h 2440396"/>
              <a:gd name="connsiteX117" fmla="*/ 846667 w 1404982"/>
              <a:gd name="connsiteY117" fmla="*/ 984130 h 2440396"/>
              <a:gd name="connsiteX118" fmla="*/ 821267 w 1404982"/>
              <a:gd name="connsiteY118" fmla="*/ 992596 h 2440396"/>
              <a:gd name="connsiteX119" fmla="*/ 787400 w 1404982"/>
              <a:gd name="connsiteY119" fmla="*/ 1043396 h 2440396"/>
              <a:gd name="connsiteX120" fmla="*/ 770467 w 1404982"/>
              <a:gd name="connsiteY120" fmla="*/ 1068796 h 2440396"/>
              <a:gd name="connsiteX121" fmla="*/ 745067 w 1404982"/>
              <a:gd name="connsiteY121" fmla="*/ 1085730 h 2440396"/>
              <a:gd name="connsiteX122" fmla="*/ 719667 w 1404982"/>
              <a:gd name="connsiteY122" fmla="*/ 1136530 h 2440396"/>
              <a:gd name="connsiteX123" fmla="*/ 702733 w 1404982"/>
              <a:gd name="connsiteY123" fmla="*/ 1170396 h 2440396"/>
              <a:gd name="connsiteX124" fmla="*/ 694267 w 1404982"/>
              <a:gd name="connsiteY124" fmla="*/ 1195796 h 2440396"/>
              <a:gd name="connsiteX125" fmla="*/ 677333 w 1404982"/>
              <a:gd name="connsiteY125" fmla="*/ 1212730 h 2440396"/>
              <a:gd name="connsiteX126" fmla="*/ 651933 w 1404982"/>
              <a:gd name="connsiteY126" fmla="*/ 1263530 h 2440396"/>
              <a:gd name="connsiteX127" fmla="*/ 635000 w 1404982"/>
              <a:gd name="connsiteY127" fmla="*/ 1314330 h 2440396"/>
              <a:gd name="connsiteX128" fmla="*/ 626533 w 1404982"/>
              <a:gd name="connsiteY128" fmla="*/ 1339730 h 2440396"/>
              <a:gd name="connsiteX129" fmla="*/ 601133 w 1404982"/>
              <a:gd name="connsiteY129" fmla="*/ 1415930 h 2440396"/>
              <a:gd name="connsiteX130" fmla="*/ 592667 w 1404982"/>
              <a:gd name="connsiteY130" fmla="*/ 1441330 h 2440396"/>
              <a:gd name="connsiteX131" fmla="*/ 584200 w 1404982"/>
              <a:gd name="connsiteY131" fmla="*/ 1475196 h 2440396"/>
              <a:gd name="connsiteX132" fmla="*/ 575733 w 1404982"/>
              <a:gd name="connsiteY132" fmla="*/ 1551396 h 2440396"/>
              <a:gd name="connsiteX133" fmla="*/ 567267 w 1404982"/>
              <a:gd name="connsiteY133" fmla="*/ 1576796 h 2440396"/>
              <a:gd name="connsiteX134" fmla="*/ 558800 w 1404982"/>
              <a:gd name="connsiteY134" fmla="*/ 1627596 h 2440396"/>
              <a:gd name="connsiteX135" fmla="*/ 621770 w 1404982"/>
              <a:gd name="connsiteY135" fmla="*/ 1678792 h 2440396"/>
              <a:gd name="connsiteX136" fmla="*/ 613305 w 1404982"/>
              <a:gd name="connsiteY136" fmla="*/ 1709088 h 2440396"/>
              <a:gd name="connsiteX137" fmla="*/ 597694 w 1404982"/>
              <a:gd name="connsiteY137" fmla="*/ 1747849 h 2440396"/>
              <a:gd name="connsiteX138" fmla="*/ 574939 w 1404982"/>
              <a:gd name="connsiteY138" fmla="*/ 1851302 h 2440396"/>
              <a:gd name="connsiteX139" fmla="*/ 565547 w 1404982"/>
              <a:gd name="connsiteY139" fmla="*/ 2070509 h 2440396"/>
              <a:gd name="connsiteX140" fmla="*/ 559726 w 1404982"/>
              <a:gd name="connsiteY140" fmla="*/ 2092337 h 2440396"/>
              <a:gd name="connsiteX141" fmla="*/ 550333 w 1404982"/>
              <a:gd name="connsiteY141" fmla="*/ 2330330 h 2440396"/>
              <a:gd name="connsiteX142" fmla="*/ 558800 w 1404982"/>
              <a:gd name="connsiteY142" fmla="*/ 2355730 h 2440396"/>
              <a:gd name="connsiteX143" fmla="*/ 567267 w 1404982"/>
              <a:gd name="connsiteY143" fmla="*/ 2398063 h 2440396"/>
              <a:gd name="connsiteX144" fmla="*/ 558800 w 1404982"/>
              <a:gd name="connsiteY144" fmla="*/ 2440396 h 2440396"/>
              <a:gd name="connsiteX0" fmla="*/ 0 w 1404982"/>
              <a:gd name="connsiteY0" fmla="*/ 2271063 h 2440396"/>
              <a:gd name="connsiteX1" fmla="*/ 93133 w 1404982"/>
              <a:gd name="connsiteY1" fmla="*/ 1974730 h 2440396"/>
              <a:gd name="connsiteX2" fmla="*/ 101600 w 1404982"/>
              <a:gd name="connsiteY2" fmla="*/ 1949330 h 2440396"/>
              <a:gd name="connsiteX3" fmla="*/ 118533 w 1404982"/>
              <a:gd name="connsiteY3" fmla="*/ 1932396 h 2440396"/>
              <a:gd name="connsiteX4" fmla="*/ 130968 w 1404982"/>
              <a:gd name="connsiteY4" fmla="*/ 1879348 h 2440396"/>
              <a:gd name="connsiteX5" fmla="*/ 150152 w 1404982"/>
              <a:gd name="connsiteY5" fmla="*/ 1845481 h 2440396"/>
              <a:gd name="connsiteX6" fmla="*/ 173302 w 1404982"/>
              <a:gd name="connsiteY6" fmla="*/ 1798253 h 2440396"/>
              <a:gd name="connsiteX7" fmla="*/ 198835 w 1404982"/>
              <a:gd name="connsiteY7" fmla="*/ 1766238 h 2440396"/>
              <a:gd name="connsiteX8" fmla="*/ 226351 w 1404982"/>
              <a:gd name="connsiteY8" fmla="*/ 1730519 h 2440396"/>
              <a:gd name="connsiteX9" fmla="*/ 254000 w 1404982"/>
              <a:gd name="connsiteY9" fmla="*/ 1686863 h 2440396"/>
              <a:gd name="connsiteX10" fmla="*/ 262467 w 1404982"/>
              <a:gd name="connsiteY10" fmla="*/ 1661463 h 2440396"/>
              <a:gd name="connsiteX11" fmla="*/ 296333 w 1404982"/>
              <a:gd name="connsiteY11" fmla="*/ 1585263 h 2440396"/>
              <a:gd name="connsiteX12" fmla="*/ 304800 w 1404982"/>
              <a:gd name="connsiteY12" fmla="*/ 1534463 h 2440396"/>
              <a:gd name="connsiteX13" fmla="*/ 321733 w 1404982"/>
              <a:gd name="connsiteY13" fmla="*/ 1475196 h 2440396"/>
              <a:gd name="connsiteX14" fmla="*/ 330200 w 1404982"/>
              <a:gd name="connsiteY14" fmla="*/ 1407463 h 2440396"/>
              <a:gd name="connsiteX15" fmla="*/ 347133 w 1404982"/>
              <a:gd name="connsiteY15" fmla="*/ 1348196 h 2440396"/>
              <a:gd name="connsiteX16" fmla="*/ 364067 w 1404982"/>
              <a:gd name="connsiteY16" fmla="*/ 1280463 h 2440396"/>
              <a:gd name="connsiteX17" fmla="*/ 372533 w 1404982"/>
              <a:gd name="connsiteY17" fmla="*/ 1255063 h 2440396"/>
              <a:gd name="connsiteX18" fmla="*/ 381000 w 1404982"/>
              <a:gd name="connsiteY18" fmla="*/ 1221196 h 2440396"/>
              <a:gd name="connsiteX19" fmla="*/ 397933 w 1404982"/>
              <a:gd name="connsiteY19" fmla="*/ 1187330 h 2440396"/>
              <a:gd name="connsiteX20" fmla="*/ 414867 w 1404982"/>
              <a:gd name="connsiteY20" fmla="*/ 1111130 h 2440396"/>
              <a:gd name="connsiteX21" fmla="*/ 423333 w 1404982"/>
              <a:gd name="connsiteY21" fmla="*/ 1077263 h 2440396"/>
              <a:gd name="connsiteX22" fmla="*/ 440267 w 1404982"/>
              <a:gd name="connsiteY22" fmla="*/ 1043396 h 2440396"/>
              <a:gd name="connsiteX23" fmla="*/ 448733 w 1404982"/>
              <a:gd name="connsiteY23" fmla="*/ 1017996 h 2440396"/>
              <a:gd name="connsiteX24" fmla="*/ 457200 w 1404982"/>
              <a:gd name="connsiteY24" fmla="*/ 958730 h 2440396"/>
              <a:gd name="connsiteX25" fmla="*/ 465667 w 1404982"/>
              <a:gd name="connsiteY25" fmla="*/ 933330 h 2440396"/>
              <a:gd name="connsiteX26" fmla="*/ 457200 w 1404982"/>
              <a:gd name="connsiteY26" fmla="*/ 653930 h 2440396"/>
              <a:gd name="connsiteX27" fmla="*/ 440267 w 1404982"/>
              <a:gd name="connsiteY27" fmla="*/ 586196 h 2440396"/>
              <a:gd name="connsiteX28" fmla="*/ 406400 w 1404982"/>
              <a:gd name="connsiteY28" fmla="*/ 484596 h 2440396"/>
              <a:gd name="connsiteX29" fmla="*/ 397933 w 1404982"/>
              <a:gd name="connsiteY29" fmla="*/ 459196 h 2440396"/>
              <a:gd name="connsiteX30" fmla="*/ 372533 w 1404982"/>
              <a:gd name="connsiteY30" fmla="*/ 408396 h 2440396"/>
              <a:gd name="connsiteX31" fmla="*/ 355600 w 1404982"/>
              <a:gd name="connsiteY31" fmla="*/ 382996 h 2440396"/>
              <a:gd name="connsiteX32" fmla="*/ 347133 w 1404982"/>
              <a:gd name="connsiteY32" fmla="*/ 357596 h 2440396"/>
              <a:gd name="connsiteX33" fmla="*/ 330200 w 1404982"/>
              <a:gd name="connsiteY33" fmla="*/ 332196 h 2440396"/>
              <a:gd name="connsiteX34" fmla="*/ 304800 w 1404982"/>
              <a:gd name="connsiteY34" fmla="*/ 281396 h 2440396"/>
              <a:gd name="connsiteX35" fmla="*/ 279400 w 1404982"/>
              <a:gd name="connsiteY35" fmla="*/ 222130 h 2440396"/>
              <a:gd name="connsiteX36" fmla="*/ 270933 w 1404982"/>
              <a:gd name="connsiteY36" fmla="*/ 196730 h 2440396"/>
              <a:gd name="connsiteX37" fmla="*/ 254000 w 1404982"/>
              <a:gd name="connsiteY37" fmla="*/ 179796 h 2440396"/>
              <a:gd name="connsiteX38" fmla="*/ 220133 w 1404982"/>
              <a:gd name="connsiteY38" fmla="*/ 128996 h 2440396"/>
              <a:gd name="connsiteX39" fmla="*/ 169333 w 1404982"/>
              <a:gd name="connsiteY39" fmla="*/ 95130 h 2440396"/>
              <a:gd name="connsiteX40" fmla="*/ 160867 w 1404982"/>
              <a:gd name="connsiteY40" fmla="*/ 69730 h 2440396"/>
              <a:gd name="connsiteX41" fmla="*/ 220133 w 1404982"/>
              <a:gd name="connsiteY41" fmla="*/ 44330 h 2440396"/>
              <a:gd name="connsiteX42" fmla="*/ 254000 w 1404982"/>
              <a:gd name="connsiteY42" fmla="*/ 61263 h 2440396"/>
              <a:gd name="connsiteX43" fmla="*/ 287867 w 1404982"/>
              <a:gd name="connsiteY43" fmla="*/ 18930 h 2440396"/>
              <a:gd name="connsiteX44" fmla="*/ 313267 w 1404982"/>
              <a:gd name="connsiteY44" fmla="*/ 10463 h 2440396"/>
              <a:gd name="connsiteX45" fmla="*/ 321733 w 1404982"/>
              <a:gd name="connsiteY45" fmla="*/ 35863 h 2440396"/>
              <a:gd name="connsiteX46" fmla="*/ 338667 w 1404982"/>
              <a:gd name="connsiteY46" fmla="*/ 18930 h 2440396"/>
              <a:gd name="connsiteX47" fmla="*/ 364067 w 1404982"/>
              <a:gd name="connsiteY47" fmla="*/ 1996 h 2440396"/>
              <a:gd name="connsiteX48" fmla="*/ 372533 w 1404982"/>
              <a:gd name="connsiteY48" fmla="*/ 35863 h 2440396"/>
              <a:gd name="connsiteX49" fmla="*/ 414867 w 1404982"/>
              <a:gd name="connsiteY49" fmla="*/ 1996 h 2440396"/>
              <a:gd name="connsiteX50" fmla="*/ 448733 w 1404982"/>
              <a:gd name="connsiteY50" fmla="*/ 1996 h 2440396"/>
              <a:gd name="connsiteX51" fmla="*/ 474133 w 1404982"/>
              <a:gd name="connsiteY51" fmla="*/ 18930 h 2440396"/>
              <a:gd name="connsiteX52" fmla="*/ 482600 w 1404982"/>
              <a:gd name="connsiteY52" fmla="*/ 44330 h 2440396"/>
              <a:gd name="connsiteX53" fmla="*/ 516467 w 1404982"/>
              <a:gd name="connsiteY53" fmla="*/ 95130 h 2440396"/>
              <a:gd name="connsiteX54" fmla="*/ 533400 w 1404982"/>
              <a:gd name="connsiteY54" fmla="*/ 120530 h 2440396"/>
              <a:gd name="connsiteX55" fmla="*/ 567267 w 1404982"/>
              <a:gd name="connsiteY55" fmla="*/ 171330 h 2440396"/>
              <a:gd name="connsiteX56" fmla="*/ 592667 w 1404982"/>
              <a:gd name="connsiteY56" fmla="*/ 213663 h 2440396"/>
              <a:gd name="connsiteX57" fmla="*/ 601133 w 1404982"/>
              <a:gd name="connsiteY57" fmla="*/ 239063 h 2440396"/>
              <a:gd name="connsiteX58" fmla="*/ 635000 w 1404982"/>
              <a:gd name="connsiteY58" fmla="*/ 281396 h 2440396"/>
              <a:gd name="connsiteX59" fmla="*/ 668867 w 1404982"/>
              <a:gd name="connsiteY59" fmla="*/ 357596 h 2440396"/>
              <a:gd name="connsiteX60" fmla="*/ 685800 w 1404982"/>
              <a:gd name="connsiteY60" fmla="*/ 408396 h 2440396"/>
              <a:gd name="connsiteX61" fmla="*/ 694267 w 1404982"/>
              <a:gd name="connsiteY61" fmla="*/ 433796 h 2440396"/>
              <a:gd name="connsiteX62" fmla="*/ 711200 w 1404982"/>
              <a:gd name="connsiteY62" fmla="*/ 459196 h 2440396"/>
              <a:gd name="connsiteX63" fmla="*/ 719667 w 1404982"/>
              <a:gd name="connsiteY63" fmla="*/ 518463 h 2440396"/>
              <a:gd name="connsiteX64" fmla="*/ 736600 w 1404982"/>
              <a:gd name="connsiteY64" fmla="*/ 577730 h 2440396"/>
              <a:gd name="connsiteX65" fmla="*/ 728133 w 1404982"/>
              <a:gd name="connsiteY65" fmla="*/ 857130 h 2440396"/>
              <a:gd name="connsiteX66" fmla="*/ 745067 w 1404982"/>
              <a:gd name="connsiteY66" fmla="*/ 840196 h 2440396"/>
              <a:gd name="connsiteX67" fmla="*/ 770467 w 1404982"/>
              <a:gd name="connsiteY67" fmla="*/ 806330 h 2440396"/>
              <a:gd name="connsiteX68" fmla="*/ 804333 w 1404982"/>
              <a:gd name="connsiteY68" fmla="*/ 755530 h 2440396"/>
              <a:gd name="connsiteX69" fmla="*/ 821267 w 1404982"/>
              <a:gd name="connsiteY69" fmla="*/ 721663 h 2440396"/>
              <a:gd name="connsiteX70" fmla="*/ 829733 w 1404982"/>
              <a:gd name="connsiteY70" fmla="*/ 696263 h 2440396"/>
              <a:gd name="connsiteX71" fmla="*/ 846667 w 1404982"/>
              <a:gd name="connsiteY71" fmla="*/ 670863 h 2440396"/>
              <a:gd name="connsiteX72" fmla="*/ 863600 w 1404982"/>
              <a:gd name="connsiteY72" fmla="*/ 620063 h 2440396"/>
              <a:gd name="connsiteX73" fmla="*/ 872067 w 1404982"/>
              <a:gd name="connsiteY73" fmla="*/ 594663 h 2440396"/>
              <a:gd name="connsiteX74" fmla="*/ 880533 w 1404982"/>
              <a:gd name="connsiteY74" fmla="*/ 560796 h 2440396"/>
              <a:gd name="connsiteX75" fmla="*/ 897467 w 1404982"/>
              <a:gd name="connsiteY75" fmla="*/ 543863 h 2440396"/>
              <a:gd name="connsiteX76" fmla="*/ 922867 w 1404982"/>
              <a:gd name="connsiteY76" fmla="*/ 484596 h 2440396"/>
              <a:gd name="connsiteX77" fmla="*/ 931333 w 1404982"/>
              <a:gd name="connsiteY77" fmla="*/ 459196 h 2440396"/>
              <a:gd name="connsiteX78" fmla="*/ 982133 w 1404982"/>
              <a:gd name="connsiteY78" fmla="*/ 366063 h 2440396"/>
              <a:gd name="connsiteX79" fmla="*/ 1024467 w 1404982"/>
              <a:gd name="connsiteY79" fmla="*/ 323730 h 2440396"/>
              <a:gd name="connsiteX80" fmla="*/ 1041400 w 1404982"/>
              <a:gd name="connsiteY80" fmla="*/ 298330 h 2440396"/>
              <a:gd name="connsiteX81" fmla="*/ 1058333 w 1404982"/>
              <a:gd name="connsiteY81" fmla="*/ 281396 h 2440396"/>
              <a:gd name="connsiteX82" fmla="*/ 1092200 w 1404982"/>
              <a:gd name="connsiteY82" fmla="*/ 230596 h 2440396"/>
              <a:gd name="connsiteX83" fmla="*/ 1109133 w 1404982"/>
              <a:gd name="connsiteY83" fmla="*/ 205196 h 2440396"/>
              <a:gd name="connsiteX84" fmla="*/ 1151467 w 1404982"/>
              <a:gd name="connsiteY84" fmla="*/ 162863 h 2440396"/>
              <a:gd name="connsiteX85" fmla="*/ 1176867 w 1404982"/>
              <a:gd name="connsiteY85" fmla="*/ 137463 h 2440396"/>
              <a:gd name="connsiteX86" fmla="*/ 1227667 w 1404982"/>
              <a:gd name="connsiteY86" fmla="*/ 95130 h 2440396"/>
              <a:gd name="connsiteX87" fmla="*/ 1253067 w 1404982"/>
              <a:gd name="connsiteY87" fmla="*/ 86663 h 2440396"/>
              <a:gd name="connsiteX88" fmla="*/ 1278467 w 1404982"/>
              <a:gd name="connsiteY88" fmla="*/ 69730 h 2440396"/>
              <a:gd name="connsiteX89" fmla="*/ 1329267 w 1404982"/>
              <a:gd name="connsiteY89" fmla="*/ 52796 h 2440396"/>
              <a:gd name="connsiteX90" fmla="*/ 1320800 w 1404982"/>
              <a:gd name="connsiteY90" fmla="*/ 78196 h 2440396"/>
              <a:gd name="connsiteX91" fmla="*/ 1363133 w 1404982"/>
              <a:gd name="connsiteY91" fmla="*/ 95130 h 2440396"/>
              <a:gd name="connsiteX92" fmla="*/ 1397000 w 1404982"/>
              <a:gd name="connsiteY92" fmla="*/ 120530 h 2440396"/>
              <a:gd name="connsiteX93" fmla="*/ 1388533 w 1404982"/>
              <a:gd name="connsiteY93" fmla="*/ 145930 h 2440396"/>
              <a:gd name="connsiteX94" fmla="*/ 1397000 w 1404982"/>
              <a:gd name="connsiteY94" fmla="*/ 171330 h 2440396"/>
              <a:gd name="connsiteX95" fmla="*/ 1380067 w 1404982"/>
              <a:gd name="connsiteY95" fmla="*/ 196730 h 2440396"/>
              <a:gd name="connsiteX96" fmla="*/ 1363133 w 1404982"/>
              <a:gd name="connsiteY96" fmla="*/ 213663 h 2440396"/>
              <a:gd name="connsiteX97" fmla="*/ 1371600 w 1404982"/>
              <a:gd name="connsiteY97" fmla="*/ 239063 h 2440396"/>
              <a:gd name="connsiteX98" fmla="*/ 1354667 w 1404982"/>
              <a:gd name="connsiteY98" fmla="*/ 298330 h 2440396"/>
              <a:gd name="connsiteX99" fmla="*/ 1346200 w 1404982"/>
              <a:gd name="connsiteY99" fmla="*/ 332196 h 2440396"/>
              <a:gd name="connsiteX100" fmla="*/ 1320800 w 1404982"/>
              <a:gd name="connsiteY100" fmla="*/ 340663 h 2440396"/>
              <a:gd name="connsiteX101" fmla="*/ 1312333 w 1404982"/>
              <a:gd name="connsiteY101" fmla="*/ 366063 h 2440396"/>
              <a:gd name="connsiteX102" fmla="*/ 1261533 w 1404982"/>
              <a:gd name="connsiteY102" fmla="*/ 433796 h 2440396"/>
              <a:gd name="connsiteX103" fmla="*/ 1227667 w 1404982"/>
              <a:gd name="connsiteY103" fmla="*/ 493063 h 2440396"/>
              <a:gd name="connsiteX104" fmla="*/ 1210733 w 1404982"/>
              <a:gd name="connsiteY104" fmla="*/ 509996 h 2440396"/>
              <a:gd name="connsiteX105" fmla="*/ 1185333 w 1404982"/>
              <a:gd name="connsiteY105" fmla="*/ 560796 h 2440396"/>
              <a:gd name="connsiteX106" fmla="*/ 1143000 w 1404982"/>
              <a:gd name="connsiteY106" fmla="*/ 603130 h 2440396"/>
              <a:gd name="connsiteX107" fmla="*/ 1126067 w 1404982"/>
              <a:gd name="connsiteY107" fmla="*/ 628530 h 2440396"/>
              <a:gd name="connsiteX108" fmla="*/ 1109133 w 1404982"/>
              <a:gd name="connsiteY108" fmla="*/ 645463 h 2440396"/>
              <a:gd name="connsiteX109" fmla="*/ 1083733 w 1404982"/>
              <a:gd name="connsiteY109" fmla="*/ 679330 h 2440396"/>
              <a:gd name="connsiteX110" fmla="*/ 1066800 w 1404982"/>
              <a:gd name="connsiteY110" fmla="*/ 704730 h 2440396"/>
              <a:gd name="connsiteX111" fmla="*/ 1058333 w 1404982"/>
              <a:gd name="connsiteY111" fmla="*/ 730130 h 2440396"/>
              <a:gd name="connsiteX112" fmla="*/ 1032933 w 1404982"/>
              <a:gd name="connsiteY112" fmla="*/ 747063 h 2440396"/>
              <a:gd name="connsiteX113" fmla="*/ 999067 w 1404982"/>
              <a:gd name="connsiteY113" fmla="*/ 797863 h 2440396"/>
              <a:gd name="connsiteX114" fmla="*/ 956733 w 1404982"/>
              <a:gd name="connsiteY114" fmla="*/ 840196 h 2440396"/>
              <a:gd name="connsiteX115" fmla="*/ 931333 w 1404982"/>
              <a:gd name="connsiteY115" fmla="*/ 882530 h 2440396"/>
              <a:gd name="connsiteX116" fmla="*/ 889000 w 1404982"/>
              <a:gd name="connsiteY116" fmla="*/ 941796 h 2440396"/>
              <a:gd name="connsiteX117" fmla="*/ 846667 w 1404982"/>
              <a:gd name="connsiteY117" fmla="*/ 984130 h 2440396"/>
              <a:gd name="connsiteX118" fmla="*/ 821267 w 1404982"/>
              <a:gd name="connsiteY118" fmla="*/ 992596 h 2440396"/>
              <a:gd name="connsiteX119" fmla="*/ 787400 w 1404982"/>
              <a:gd name="connsiteY119" fmla="*/ 1043396 h 2440396"/>
              <a:gd name="connsiteX120" fmla="*/ 770467 w 1404982"/>
              <a:gd name="connsiteY120" fmla="*/ 1068796 h 2440396"/>
              <a:gd name="connsiteX121" fmla="*/ 745067 w 1404982"/>
              <a:gd name="connsiteY121" fmla="*/ 1085730 h 2440396"/>
              <a:gd name="connsiteX122" fmla="*/ 719667 w 1404982"/>
              <a:gd name="connsiteY122" fmla="*/ 1136530 h 2440396"/>
              <a:gd name="connsiteX123" fmla="*/ 702733 w 1404982"/>
              <a:gd name="connsiteY123" fmla="*/ 1170396 h 2440396"/>
              <a:gd name="connsiteX124" fmla="*/ 694267 w 1404982"/>
              <a:gd name="connsiteY124" fmla="*/ 1195796 h 2440396"/>
              <a:gd name="connsiteX125" fmla="*/ 677333 w 1404982"/>
              <a:gd name="connsiteY125" fmla="*/ 1212730 h 2440396"/>
              <a:gd name="connsiteX126" fmla="*/ 651933 w 1404982"/>
              <a:gd name="connsiteY126" fmla="*/ 1263530 h 2440396"/>
              <a:gd name="connsiteX127" fmla="*/ 635000 w 1404982"/>
              <a:gd name="connsiteY127" fmla="*/ 1314330 h 2440396"/>
              <a:gd name="connsiteX128" fmla="*/ 626533 w 1404982"/>
              <a:gd name="connsiteY128" fmla="*/ 1339730 h 2440396"/>
              <a:gd name="connsiteX129" fmla="*/ 601133 w 1404982"/>
              <a:gd name="connsiteY129" fmla="*/ 1415930 h 2440396"/>
              <a:gd name="connsiteX130" fmla="*/ 592667 w 1404982"/>
              <a:gd name="connsiteY130" fmla="*/ 1441330 h 2440396"/>
              <a:gd name="connsiteX131" fmla="*/ 575733 w 1404982"/>
              <a:gd name="connsiteY131" fmla="*/ 1551396 h 2440396"/>
              <a:gd name="connsiteX132" fmla="*/ 567267 w 1404982"/>
              <a:gd name="connsiteY132" fmla="*/ 1576796 h 2440396"/>
              <a:gd name="connsiteX133" fmla="*/ 558800 w 1404982"/>
              <a:gd name="connsiteY133" fmla="*/ 1627596 h 2440396"/>
              <a:gd name="connsiteX134" fmla="*/ 621770 w 1404982"/>
              <a:gd name="connsiteY134" fmla="*/ 1678792 h 2440396"/>
              <a:gd name="connsiteX135" fmla="*/ 613305 w 1404982"/>
              <a:gd name="connsiteY135" fmla="*/ 1709088 h 2440396"/>
              <a:gd name="connsiteX136" fmla="*/ 597694 w 1404982"/>
              <a:gd name="connsiteY136" fmla="*/ 1747849 h 2440396"/>
              <a:gd name="connsiteX137" fmla="*/ 574939 w 1404982"/>
              <a:gd name="connsiteY137" fmla="*/ 1851302 h 2440396"/>
              <a:gd name="connsiteX138" fmla="*/ 565547 w 1404982"/>
              <a:gd name="connsiteY138" fmla="*/ 2070509 h 2440396"/>
              <a:gd name="connsiteX139" fmla="*/ 559726 w 1404982"/>
              <a:gd name="connsiteY139" fmla="*/ 2092337 h 2440396"/>
              <a:gd name="connsiteX140" fmla="*/ 550333 w 1404982"/>
              <a:gd name="connsiteY140" fmla="*/ 2330330 h 2440396"/>
              <a:gd name="connsiteX141" fmla="*/ 558800 w 1404982"/>
              <a:gd name="connsiteY141" fmla="*/ 2355730 h 2440396"/>
              <a:gd name="connsiteX142" fmla="*/ 567267 w 1404982"/>
              <a:gd name="connsiteY142" fmla="*/ 2398063 h 2440396"/>
              <a:gd name="connsiteX143" fmla="*/ 558800 w 1404982"/>
              <a:gd name="connsiteY143" fmla="*/ 2440396 h 2440396"/>
              <a:gd name="connsiteX0" fmla="*/ 0 w 1404982"/>
              <a:gd name="connsiteY0" fmla="*/ 2271063 h 2440396"/>
              <a:gd name="connsiteX1" fmla="*/ 93133 w 1404982"/>
              <a:gd name="connsiteY1" fmla="*/ 1974730 h 2440396"/>
              <a:gd name="connsiteX2" fmla="*/ 101600 w 1404982"/>
              <a:gd name="connsiteY2" fmla="*/ 1949330 h 2440396"/>
              <a:gd name="connsiteX3" fmla="*/ 118533 w 1404982"/>
              <a:gd name="connsiteY3" fmla="*/ 1932396 h 2440396"/>
              <a:gd name="connsiteX4" fmla="*/ 130968 w 1404982"/>
              <a:gd name="connsiteY4" fmla="*/ 1879348 h 2440396"/>
              <a:gd name="connsiteX5" fmla="*/ 150152 w 1404982"/>
              <a:gd name="connsiteY5" fmla="*/ 1845481 h 2440396"/>
              <a:gd name="connsiteX6" fmla="*/ 173302 w 1404982"/>
              <a:gd name="connsiteY6" fmla="*/ 1798253 h 2440396"/>
              <a:gd name="connsiteX7" fmla="*/ 198835 w 1404982"/>
              <a:gd name="connsiteY7" fmla="*/ 1766238 h 2440396"/>
              <a:gd name="connsiteX8" fmla="*/ 226351 w 1404982"/>
              <a:gd name="connsiteY8" fmla="*/ 1730519 h 2440396"/>
              <a:gd name="connsiteX9" fmla="*/ 254000 w 1404982"/>
              <a:gd name="connsiteY9" fmla="*/ 1686863 h 2440396"/>
              <a:gd name="connsiteX10" fmla="*/ 262467 w 1404982"/>
              <a:gd name="connsiteY10" fmla="*/ 1661463 h 2440396"/>
              <a:gd name="connsiteX11" fmla="*/ 296333 w 1404982"/>
              <a:gd name="connsiteY11" fmla="*/ 1585263 h 2440396"/>
              <a:gd name="connsiteX12" fmla="*/ 304800 w 1404982"/>
              <a:gd name="connsiteY12" fmla="*/ 1534463 h 2440396"/>
              <a:gd name="connsiteX13" fmla="*/ 321733 w 1404982"/>
              <a:gd name="connsiteY13" fmla="*/ 1475196 h 2440396"/>
              <a:gd name="connsiteX14" fmla="*/ 330200 w 1404982"/>
              <a:gd name="connsiteY14" fmla="*/ 1407463 h 2440396"/>
              <a:gd name="connsiteX15" fmla="*/ 347133 w 1404982"/>
              <a:gd name="connsiteY15" fmla="*/ 1348196 h 2440396"/>
              <a:gd name="connsiteX16" fmla="*/ 364067 w 1404982"/>
              <a:gd name="connsiteY16" fmla="*/ 1280463 h 2440396"/>
              <a:gd name="connsiteX17" fmla="*/ 372533 w 1404982"/>
              <a:gd name="connsiteY17" fmla="*/ 1255063 h 2440396"/>
              <a:gd name="connsiteX18" fmla="*/ 381000 w 1404982"/>
              <a:gd name="connsiteY18" fmla="*/ 1221196 h 2440396"/>
              <a:gd name="connsiteX19" fmla="*/ 397933 w 1404982"/>
              <a:gd name="connsiteY19" fmla="*/ 1187330 h 2440396"/>
              <a:gd name="connsiteX20" fmla="*/ 414867 w 1404982"/>
              <a:gd name="connsiteY20" fmla="*/ 1111130 h 2440396"/>
              <a:gd name="connsiteX21" fmla="*/ 423333 w 1404982"/>
              <a:gd name="connsiteY21" fmla="*/ 1077263 h 2440396"/>
              <a:gd name="connsiteX22" fmla="*/ 440267 w 1404982"/>
              <a:gd name="connsiteY22" fmla="*/ 1043396 h 2440396"/>
              <a:gd name="connsiteX23" fmla="*/ 448733 w 1404982"/>
              <a:gd name="connsiteY23" fmla="*/ 1017996 h 2440396"/>
              <a:gd name="connsiteX24" fmla="*/ 457200 w 1404982"/>
              <a:gd name="connsiteY24" fmla="*/ 958730 h 2440396"/>
              <a:gd name="connsiteX25" fmla="*/ 465667 w 1404982"/>
              <a:gd name="connsiteY25" fmla="*/ 933330 h 2440396"/>
              <a:gd name="connsiteX26" fmla="*/ 457200 w 1404982"/>
              <a:gd name="connsiteY26" fmla="*/ 653930 h 2440396"/>
              <a:gd name="connsiteX27" fmla="*/ 440267 w 1404982"/>
              <a:gd name="connsiteY27" fmla="*/ 586196 h 2440396"/>
              <a:gd name="connsiteX28" fmla="*/ 406400 w 1404982"/>
              <a:gd name="connsiteY28" fmla="*/ 484596 h 2440396"/>
              <a:gd name="connsiteX29" fmla="*/ 397933 w 1404982"/>
              <a:gd name="connsiteY29" fmla="*/ 459196 h 2440396"/>
              <a:gd name="connsiteX30" fmla="*/ 372533 w 1404982"/>
              <a:gd name="connsiteY30" fmla="*/ 408396 h 2440396"/>
              <a:gd name="connsiteX31" fmla="*/ 355600 w 1404982"/>
              <a:gd name="connsiteY31" fmla="*/ 382996 h 2440396"/>
              <a:gd name="connsiteX32" fmla="*/ 347133 w 1404982"/>
              <a:gd name="connsiteY32" fmla="*/ 357596 h 2440396"/>
              <a:gd name="connsiteX33" fmla="*/ 330200 w 1404982"/>
              <a:gd name="connsiteY33" fmla="*/ 332196 h 2440396"/>
              <a:gd name="connsiteX34" fmla="*/ 304800 w 1404982"/>
              <a:gd name="connsiteY34" fmla="*/ 281396 h 2440396"/>
              <a:gd name="connsiteX35" fmla="*/ 279400 w 1404982"/>
              <a:gd name="connsiteY35" fmla="*/ 222130 h 2440396"/>
              <a:gd name="connsiteX36" fmla="*/ 270933 w 1404982"/>
              <a:gd name="connsiteY36" fmla="*/ 196730 h 2440396"/>
              <a:gd name="connsiteX37" fmla="*/ 254000 w 1404982"/>
              <a:gd name="connsiteY37" fmla="*/ 179796 h 2440396"/>
              <a:gd name="connsiteX38" fmla="*/ 220133 w 1404982"/>
              <a:gd name="connsiteY38" fmla="*/ 128996 h 2440396"/>
              <a:gd name="connsiteX39" fmla="*/ 169333 w 1404982"/>
              <a:gd name="connsiteY39" fmla="*/ 95130 h 2440396"/>
              <a:gd name="connsiteX40" fmla="*/ 160867 w 1404982"/>
              <a:gd name="connsiteY40" fmla="*/ 69730 h 2440396"/>
              <a:gd name="connsiteX41" fmla="*/ 220133 w 1404982"/>
              <a:gd name="connsiteY41" fmla="*/ 44330 h 2440396"/>
              <a:gd name="connsiteX42" fmla="*/ 254000 w 1404982"/>
              <a:gd name="connsiteY42" fmla="*/ 61263 h 2440396"/>
              <a:gd name="connsiteX43" fmla="*/ 287867 w 1404982"/>
              <a:gd name="connsiteY43" fmla="*/ 18930 h 2440396"/>
              <a:gd name="connsiteX44" fmla="*/ 313267 w 1404982"/>
              <a:gd name="connsiteY44" fmla="*/ 10463 h 2440396"/>
              <a:gd name="connsiteX45" fmla="*/ 321733 w 1404982"/>
              <a:gd name="connsiteY45" fmla="*/ 35863 h 2440396"/>
              <a:gd name="connsiteX46" fmla="*/ 338667 w 1404982"/>
              <a:gd name="connsiteY46" fmla="*/ 18930 h 2440396"/>
              <a:gd name="connsiteX47" fmla="*/ 364067 w 1404982"/>
              <a:gd name="connsiteY47" fmla="*/ 1996 h 2440396"/>
              <a:gd name="connsiteX48" fmla="*/ 372533 w 1404982"/>
              <a:gd name="connsiteY48" fmla="*/ 35863 h 2440396"/>
              <a:gd name="connsiteX49" fmla="*/ 414867 w 1404982"/>
              <a:gd name="connsiteY49" fmla="*/ 1996 h 2440396"/>
              <a:gd name="connsiteX50" fmla="*/ 448733 w 1404982"/>
              <a:gd name="connsiteY50" fmla="*/ 1996 h 2440396"/>
              <a:gd name="connsiteX51" fmla="*/ 474133 w 1404982"/>
              <a:gd name="connsiteY51" fmla="*/ 18930 h 2440396"/>
              <a:gd name="connsiteX52" fmla="*/ 482600 w 1404982"/>
              <a:gd name="connsiteY52" fmla="*/ 44330 h 2440396"/>
              <a:gd name="connsiteX53" fmla="*/ 516467 w 1404982"/>
              <a:gd name="connsiteY53" fmla="*/ 95130 h 2440396"/>
              <a:gd name="connsiteX54" fmla="*/ 533400 w 1404982"/>
              <a:gd name="connsiteY54" fmla="*/ 120530 h 2440396"/>
              <a:gd name="connsiteX55" fmla="*/ 567267 w 1404982"/>
              <a:gd name="connsiteY55" fmla="*/ 171330 h 2440396"/>
              <a:gd name="connsiteX56" fmla="*/ 592667 w 1404982"/>
              <a:gd name="connsiteY56" fmla="*/ 213663 h 2440396"/>
              <a:gd name="connsiteX57" fmla="*/ 601133 w 1404982"/>
              <a:gd name="connsiteY57" fmla="*/ 239063 h 2440396"/>
              <a:gd name="connsiteX58" fmla="*/ 635000 w 1404982"/>
              <a:gd name="connsiteY58" fmla="*/ 281396 h 2440396"/>
              <a:gd name="connsiteX59" fmla="*/ 668867 w 1404982"/>
              <a:gd name="connsiteY59" fmla="*/ 357596 h 2440396"/>
              <a:gd name="connsiteX60" fmla="*/ 685800 w 1404982"/>
              <a:gd name="connsiteY60" fmla="*/ 408396 h 2440396"/>
              <a:gd name="connsiteX61" fmla="*/ 694267 w 1404982"/>
              <a:gd name="connsiteY61" fmla="*/ 433796 h 2440396"/>
              <a:gd name="connsiteX62" fmla="*/ 711200 w 1404982"/>
              <a:gd name="connsiteY62" fmla="*/ 459196 h 2440396"/>
              <a:gd name="connsiteX63" fmla="*/ 719667 w 1404982"/>
              <a:gd name="connsiteY63" fmla="*/ 518463 h 2440396"/>
              <a:gd name="connsiteX64" fmla="*/ 736600 w 1404982"/>
              <a:gd name="connsiteY64" fmla="*/ 577730 h 2440396"/>
              <a:gd name="connsiteX65" fmla="*/ 728133 w 1404982"/>
              <a:gd name="connsiteY65" fmla="*/ 857130 h 2440396"/>
              <a:gd name="connsiteX66" fmla="*/ 745067 w 1404982"/>
              <a:gd name="connsiteY66" fmla="*/ 840196 h 2440396"/>
              <a:gd name="connsiteX67" fmla="*/ 770467 w 1404982"/>
              <a:gd name="connsiteY67" fmla="*/ 806330 h 2440396"/>
              <a:gd name="connsiteX68" fmla="*/ 804333 w 1404982"/>
              <a:gd name="connsiteY68" fmla="*/ 755530 h 2440396"/>
              <a:gd name="connsiteX69" fmla="*/ 821267 w 1404982"/>
              <a:gd name="connsiteY69" fmla="*/ 721663 h 2440396"/>
              <a:gd name="connsiteX70" fmla="*/ 829733 w 1404982"/>
              <a:gd name="connsiteY70" fmla="*/ 696263 h 2440396"/>
              <a:gd name="connsiteX71" fmla="*/ 846667 w 1404982"/>
              <a:gd name="connsiteY71" fmla="*/ 670863 h 2440396"/>
              <a:gd name="connsiteX72" fmla="*/ 863600 w 1404982"/>
              <a:gd name="connsiteY72" fmla="*/ 620063 h 2440396"/>
              <a:gd name="connsiteX73" fmla="*/ 872067 w 1404982"/>
              <a:gd name="connsiteY73" fmla="*/ 594663 h 2440396"/>
              <a:gd name="connsiteX74" fmla="*/ 880533 w 1404982"/>
              <a:gd name="connsiteY74" fmla="*/ 560796 h 2440396"/>
              <a:gd name="connsiteX75" fmla="*/ 897467 w 1404982"/>
              <a:gd name="connsiteY75" fmla="*/ 543863 h 2440396"/>
              <a:gd name="connsiteX76" fmla="*/ 922867 w 1404982"/>
              <a:gd name="connsiteY76" fmla="*/ 484596 h 2440396"/>
              <a:gd name="connsiteX77" fmla="*/ 931333 w 1404982"/>
              <a:gd name="connsiteY77" fmla="*/ 459196 h 2440396"/>
              <a:gd name="connsiteX78" fmla="*/ 982133 w 1404982"/>
              <a:gd name="connsiteY78" fmla="*/ 366063 h 2440396"/>
              <a:gd name="connsiteX79" fmla="*/ 1024467 w 1404982"/>
              <a:gd name="connsiteY79" fmla="*/ 323730 h 2440396"/>
              <a:gd name="connsiteX80" fmla="*/ 1041400 w 1404982"/>
              <a:gd name="connsiteY80" fmla="*/ 298330 h 2440396"/>
              <a:gd name="connsiteX81" fmla="*/ 1058333 w 1404982"/>
              <a:gd name="connsiteY81" fmla="*/ 281396 h 2440396"/>
              <a:gd name="connsiteX82" fmla="*/ 1092200 w 1404982"/>
              <a:gd name="connsiteY82" fmla="*/ 230596 h 2440396"/>
              <a:gd name="connsiteX83" fmla="*/ 1109133 w 1404982"/>
              <a:gd name="connsiteY83" fmla="*/ 205196 h 2440396"/>
              <a:gd name="connsiteX84" fmla="*/ 1151467 w 1404982"/>
              <a:gd name="connsiteY84" fmla="*/ 162863 h 2440396"/>
              <a:gd name="connsiteX85" fmla="*/ 1176867 w 1404982"/>
              <a:gd name="connsiteY85" fmla="*/ 137463 h 2440396"/>
              <a:gd name="connsiteX86" fmla="*/ 1227667 w 1404982"/>
              <a:gd name="connsiteY86" fmla="*/ 95130 h 2440396"/>
              <a:gd name="connsiteX87" fmla="*/ 1253067 w 1404982"/>
              <a:gd name="connsiteY87" fmla="*/ 86663 h 2440396"/>
              <a:gd name="connsiteX88" fmla="*/ 1278467 w 1404982"/>
              <a:gd name="connsiteY88" fmla="*/ 69730 h 2440396"/>
              <a:gd name="connsiteX89" fmla="*/ 1329267 w 1404982"/>
              <a:gd name="connsiteY89" fmla="*/ 52796 h 2440396"/>
              <a:gd name="connsiteX90" fmla="*/ 1320800 w 1404982"/>
              <a:gd name="connsiteY90" fmla="*/ 78196 h 2440396"/>
              <a:gd name="connsiteX91" fmla="*/ 1363133 w 1404982"/>
              <a:gd name="connsiteY91" fmla="*/ 95130 h 2440396"/>
              <a:gd name="connsiteX92" fmla="*/ 1397000 w 1404982"/>
              <a:gd name="connsiteY92" fmla="*/ 120530 h 2440396"/>
              <a:gd name="connsiteX93" fmla="*/ 1388533 w 1404982"/>
              <a:gd name="connsiteY93" fmla="*/ 145930 h 2440396"/>
              <a:gd name="connsiteX94" fmla="*/ 1397000 w 1404982"/>
              <a:gd name="connsiteY94" fmla="*/ 171330 h 2440396"/>
              <a:gd name="connsiteX95" fmla="*/ 1380067 w 1404982"/>
              <a:gd name="connsiteY95" fmla="*/ 196730 h 2440396"/>
              <a:gd name="connsiteX96" fmla="*/ 1363133 w 1404982"/>
              <a:gd name="connsiteY96" fmla="*/ 213663 h 2440396"/>
              <a:gd name="connsiteX97" fmla="*/ 1371600 w 1404982"/>
              <a:gd name="connsiteY97" fmla="*/ 239063 h 2440396"/>
              <a:gd name="connsiteX98" fmla="*/ 1354667 w 1404982"/>
              <a:gd name="connsiteY98" fmla="*/ 298330 h 2440396"/>
              <a:gd name="connsiteX99" fmla="*/ 1346200 w 1404982"/>
              <a:gd name="connsiteY99" fmla="*/ 332196 h 2440396"/>
              <a:gd name="connsiteX100" fmla="*/ 1320800 w 1404982"/>
              <a:gd name="connsiteY100" fmla="*/ 340663 h 2440396"/>
              <a:gd name="connsiteX101" fmla="*/ 1312333 w 1404982"/>
              <a:gd name="connsiteY101" fmla="*/ 366063 h 2440396"/>
              <a:gd name="connsiteX102" fmla="*/ 1261533 w 1404982"/>
              <a:gd name="connsiteY102" fmla="*/ 433796 h 2440396"/>
              <a:gd name="connsiteX103" fmla="*/ 1227667 w 1404982"/>
              <a:gd name="connsiteY103" fmla="*/ 493063 h 2440396"/>
              <a:gd name="connsiteX104" fmla="*/ 1210733 w 1404982"/>
              <a:gd name="connsiteY104" fmla="*/ 509996 h 2440396"/>
              <a:gd name="connsiteX105" fmla="*/ 1185333 w 1404982"/>
              <a:gd name="connsiteY105" fmla="*/ 560796 h 2440396"/>
              <a:gd name="connsiteX106" fmla="*/ 1143000 w 1404982"/>
              <a:gd name="connsiteY106" fmla="*/ 603130 h 2440396"/>
              <a:gd name="connsiteX107" fmla="*/ 1126067 w 1404982"/>
              <a:gd name="connsiteY107" fmla="*/ 628530 h 2440396"/>
              <a:gd name="connsiteX108" fmla="*/ 1109133 w 1404982"/>
              <a:gd name="connsiteY108" fmla="*/ 645463 h 2440396"/>
              <a:gd name="connsiteX109" fmla="*/ 1083733 w 1404982"/>
              <a:gd name="connsiteY109" fmla="*/ 679330 h 2440396"/>
              <a:gd name="connsiteX110" fmla="*/ 1066800 w 1404982"/>
              <a:gd name="connsiteY110" fmla="*/ 704730 h 2440396"/>
              <a:gd name="connsiteX111" fmla="*/ 1058333 w 1404982"/>
              <a:gd name="connsiteY111" fmla="*/ 730130 h 2440396"/>
              <a:gd name="connsiteX112" fmla="*/ 1032933 w 1404982"/>
              <a:gd name="connsiteY112" fmla="*/ 747063 h 2440396"/>
              <a:gd name="connsiteX113" fmla="*/ 999067 w 1404982"/>
              <a:gd name="connsiteY113" fmla="*/ 797863 h 2440396"/>
              <a:gd name="connsiteX114" fmla="*/ 956733 w 1404982"/>
              <a:gd name="connsiteY114" fmla="*/ 840196 h 2440396"/>
              <a:gd name="connsiteX115" fmla="*/ 931333 w 1404982"/>
              <a:gd name="connsiteY115" fmla="*/ 882530 h 2440396"/>
              <a:gd name="connsiteX116" fmla="*/ 889000 w 1404982"/>
              <a:gd name="connsiteY116" fmla="*/ 941796 h 2440396"/>
              <a:gd name="connsiteX117" fmla="*/ 846667 w 1404982"/>
              <a:gd name="connsiteY117" fmla="*/ 984130 h 2440396"/>
              <a:gd name="connsiteX118" fmla="*/ 821267 w 1404982"/>
              <a:gd name="connsiteY118" fmla="*/ 992596 h 2440396"/>
              <a:gd name="connsiteX119" fmla="*/ 787400 w 1404982"/>
              <a:gd name="connsiteY119" fmla="*/ 1043396 h 2440396"/>
              <a:gd name="connsiteX120" fmla="*/ 770467 w 1404982"/>
              <a:gd name="connsiteY120" fmla="*/ 1068796 h 2440396"/>
              <a:gd name="connsiteX121" fmla="*/ 745067 w 1404982"/>
              <a:gd name="connsiteY121" fmla="*/ 1085730 h 2440396"/>
              <a:gd name="connsiteX122" fmla="*/ 719667 w 1404982"/>
              <a:gd name="connsiteY122" fmla="*/ 1136530 h 2440396"/>
              <a:gd name="connsiteX123" fmla="*/ 702733 w 1404982"/>
              <a:gd name="connsiteY123" fmla="*/ 1170396 h 2440396"/>
              <a:gd name="connsiteX124" fmla="*/ 694267 w 1404982"/>
              <a:gd name="connsiteY124" fmla="*/ 1195796 h 2440396"/>
              <a:gd name="connsiteX125" fmla="*/ 677333 w 1404982"/>
              <a:gd name="connsiteY125" fmla="*/ 1212730 h 2440396"/>
              <a:gd name="connsiteX126" fmla="*/ 651933 w 1404982"/>
              <a:gd name="connsiteY126" fmla="*/ 1263530 h 2440396"/>
              <a:gd name="connsiteX127" fmla="*/ 635000 w 1404982"/>
              <a:gd name="connsiteY127" fmla="*/ 1314330 h 2440396"/>
              <a:gd name="connsiteX128" fmla="*/ 626533 w 1404982"/>
              <a:gd name="connsiteY128" fmla="*/ 1339730 h 2440396"/>
              <a:gd name="connsiteX129" fmla="*/ 592667 w 1404982"/>
              <a:gd name="connsiteY129" fmla="*/ 1441330 h 2440396"/>
              <a:gd name="connsiteX130" fmla="*/ 575733 w 1404982"/>
              <a:gd name="connsiteY130" fmla="*/ 1551396 h 2440396"/>
              <a:gd name="connsiteX131" fmla="*/ 567267 w 1404982"/>
              <a:gd name="connsiteY131" fmla="*/ 1576796 h 2440396"/>
              <a:gd name="connsiteX132" fmla="*/ 558800 w 1404982"/>
              <a:gd name="connsiteY132" fmla="*/ 1627596 h 2440396"/>
              <a:gd name="connsiteX133" fmla="*/ 621770 w 1404982"/>
              <a:gd name="connsiteY133" fmla="*/ 1678792 h 2440396"/>
              <a:gd name="connsiteX134" fmla="*/ 613305 w 1404982"/>
              <a:gd name="connsiteY134" fmla="*/ 1709088 h 2440396"/>
              <a:gd name="connsiteX135" fmla="*/ 597694 w 1404982"/>
              <a:gd name="connsiteY135" fmla="*/ 1747849 h 2440396"/>
              <a:gd name="connsiteX136" fmla="*/ 574939 w 1404982"/>
              <a:gd name="connsiteY136" fmla="*/ 1851302 h 2440396"/>
              <a:gd name="connsiteX137" fmla="*/ 565547 w 1404982"/>
              <a:gd name="connsiteY137" fmla="*/ 2070509 h 2440396"/>
              <a:gd name="connsiteX138" fmla="*/ 559726 w 1404982"/>
              <a:gd name="connsiteY138" fmla="*/ 2092337 h 2440396"/>
              <a:gd name="connsiteX139" fmla="*/ 550333 w 1404982"/>
              <a:gd name="connsiteY139" fmla="*/ 2330330 h 2440396"/>
              <a:gd name="connsiteX140" fmla="*/ 558800 w 1404982"/>
              <a:gd name="connsiteY140" fmla="*/ 2355730 h 2440396"/>
              <a:gd name="connsiteX141" fmla="*/ 567267 w 1404982"/>
              <a:gd name="connsiteY141" fmla="*/ 2398063 h 2440396"/>
              <a:gd name="connsiteX142" fmla="*/ 558800 w 1404982"/>
              <a:gd name="connsiteY142" fmla="*/ 2440396 h 2440396"/>
              <a:gd name="connsiteX0" fmla="*/ 0 w 1404982"/>
              <a:gd name="connsiteY0" fmla="*/ 2271063 h 2440396"/>
              <a:gd name="connsiteX1" fmla="*/ 93133 w 1404982"/>
              <a:gd name="connsiteY1" fmla="*/ 1974730 h 2440396"/>
              <a:gd name="connsiteX2" fmla="*/ 101600 w 1404982"/>
              <a:gd name="connsiteY2" fmla="*/ 1949330 h 2440396"/>
              <a:gd name="connsiteX3" fmla="*/ 118533 w 1404982"/>
              <a:gd name="connsiteY3" fmla="*/ 1932396 h 2440396"/>
              <a:gd name="connsiteX4" fmla="*/ 130968 w 1404982"/>
              <a:gd name="connsiteY4" fmla="*/ 1879348 h 2440396"/>
              <a:gd name="connsiteX5" fmla="*/ 150152 w 1404982"/>
              <a:gd name="connsiteY5" fmla="*/ 1845481 h 2440396"/>
              <a:gd name="connsiteX6" fmla="*/ 173302 w 1404982"/>
              <a:gd name="connsiteY6" fmla="*/ 1798253 h 2440396"/>
              <a:gd name="connsiteX7" fmla="*/ 198835 w 1404982"/>
              <a:gd name="connsiteY7" fmla="*/ 1766238 h 2440396"/>
              <a:gd name="connsiteX8" fmla="*/ 226351 w 1404982"/>
              <a:gd name="connsiteY8" fmla="*/ 1730519 h 2440396"/>
              <a:gd name="connsiteX9" fmla="*/ 254000 w 1404982"/>
              <a:gd name="connsiteY9" fmla="*/ 1686863 h 2440396"/>
              <a:gd name="connsiteX10" fmla="*/ 262467 w 1404982"/>
              <a:gd name="connsiteY10" fmla="*/ 1661463 h 2440396"/>
              <a:gd name="connsiteX11" fmla="*/ 296333 w 1404982"/>
              <a:gd name="connsiteY11" fmla="*/ 1585263 h 2440396"/>
              <a:gd name="connsiteX12" fmla="*/ 304800 w 1404982"/>
              <a:gd name="connsiteY12" fmla="*/ 1534463 h 2440396"/>
              <a:gd name="connsiteX13" fmla="*/ 321733 w 1404982"/>
              <a:gd name="connsiteY13" fmla="*/ 1475196 h 2440396"/>
              <a:gd name="connsiteX14" fmla="*/ 330200 w 1404982"/>
              <a:gd name="connsiteY14" fmla="*/ 1407463 h 2440396"/>
              <a:gd name="connsiteX15" fmla="*/ 347133 w 1404982"/>
              <a:gd name="connsiteY15" fmla="*/ 1348196 h 2440396"/>
              <a:gd name="connsiteX16" fmla="*/ 364067 w 1404982"/>
              <a:gd name="connsiteY16" fmla="*/ 1280463 h 2440396"/>
              <a:gd name="connsiteX17" fmla="*/ 372533 w 1404982"/>
              <a:gd name="connsiteY17" fmla="*/ 1255063 h 2440396"/>
              <a:gd name="connsiteX18" fmla="*/ 381000 w 1404982"/>
              <a:gd name="connsiteY18" fmla="*/ 1221196 h 2440396"/>
              <a:gd name="connsiteX19" fmla="*/ 397933 w 1404982"/>
              <a:gd name="connsiteY19" fmla="*/ 1187330 h 2440396"/>
              <a:gd name="connsiteX20" fmla="*/ 414867 w 1404982"/>
              <a:gd name="connsiteY20" fmla="*/ 1111130 h 2440396"/>
              <a:gd name="connsiteX21" fmla="*/ 423333 w 1404982"/>
              <a:gd name="connsiteY21" fmla="*/ 1077263 h 2440396"/>
              <a:gd name="connsiteX22" fmla="*/ 440267 w 1404982"/>
              <a:gd name="connsiteY22" fmla="*/ 1043396 h 2440396"/>
              <a:gd name="connsiteX23" fmla="*/ 448733 w 1404982"/>
              <a:gd name="connsiteY23" fmla="*/ 1017996 h 2440396"/>
              <a:gd name="connsiteX24" fmla="*/ 457200 w 1404982"/>
              <a:gd name="connsiteY24" fmla="*/ 958730 h 2440396"/>
              <a:gd name="connsiteX25" fmla="*/ 465667 w 1404982"/>
              <a:gd name="connsiteY25" fmla="*/ 933330 h 2440396"/>
              <a:gd name="connsiteX26" fmla="*/ 457200 w 1404982"/>
              <a:gd name="connsiteY26" fmla="*/ 653930 h 2440396"/>
              <a:gd name="connsiteX27" fmla="*/ 440267 w 1404982"/>
              <a:gd name="connsiteY27" fmla="*/ 586196 h 2440396"/>
              <a:gd name="connsiteX28" fmla="*/ 406400 w 1404982"/>
              <a:gd name="connsiteY28" fmla="*/ 484596 h 2440396"/>
              <a:gd name="connsiteX29" fmla="*/ 397933 w 1404982"/>
              <a:gd name="connsiteY29" fmla="*/ 459196 h 2440396"/>
              <a:gd name="connsiteX30" fmla="*/ 372533 w 1404982"/>
              <a:gd name="connsiteY30" fmla="*/ 408396 h 2440396"/>
              <a:gd name="connsiteX31" fmla="*/ 355600 w 1404982"/>
              <a:gd name="connsiteY31" fmla="*/ 382996 h 2440396"/>
              <a:gd name="connsiteX32" fmla="*/ 347133 w 1404982"/>
              <a:gd name="connsiteY32" fmla="*/ 357596 h 2440396"/>
              <a:gd name="connsiteX33" fmla="*/ 330200 w 1404982"/>
              <a:gd name="connsiteY33" fmla="*/ 332196 h 2440396"/>
              <a:gd name="connsiteX34" fmla="*/ 304800 w 1404982"/>
              <a:gd name="connsiteY34" fmla="*/ 281396 h 2440396"/>
              <a:gd name="connsiteX35" fmla="*/ 279400 w 1404982"/>
              <a:gd name="connsiteY35" fmla="*/ 222130 h 2440396"/>
              <a:gd name="connsiteX36" fmla="*/ 270933 w 1404982"/>
              <a:gd name="connsiteY36" fmla="*/ 196730 h 2440396"/>
              <a:gd name="connsiteX37" fmla="*/ 254000 w 1404982"/>
              <a:gd name="connsiteY37" fmla="*/ 179796 h 2440396"/>
              <a:gd name="connsiteX38" fmla="*/ 220133 w 1404982"/>
              <a:gd name="connsiteY38" fmla="*/ 128996 h 2440396"/>
              <a:gd name="connsiteX39" fmla="*/ 169333 w 1404982"/>
              <a:gd name="connsiteY39" fmla="*/ 95130 h 2440396"/>
              <a:gd name="connsiteX40" fmla="*/ 160867 w 1404982"/>
              <a:gd name="connsiteY40" fmla="*/ 69730 h 2440396"/>
              <a:gd name="connsiteX41" fmla="*/ 220133 w 1404982"/>
              <a:gd name="connsiteY41" fmla="*/ 44330 h 2440396"/>
              <a:gd name="connsiteX42" fmla="*/ 254000 w 1404982"/>
              <a:gd name="connsiteY42" fmla="*/ 61263 h 2440396"/>
              <a:gd name="connsiteX43" fmla="*/ 287867 w 1404982"/>
              <a:gd name="connsiteY43" fmla="*/ 18930 h 2440396"/>
              <a:gd name="connsiteX44" fmla="*/ 313267 w 1404982"/>
              <a:gd name="connsiteY44" fmla="*/ 10463 h 2440396"/>
              <a:gd name="connsiteX45" fmla="*/ 321733 w 1404982"/>
              <a:gd name="connsiteY45" fmla="*/ 35863 h 2440396"/>
              <a:gd name="connsiteX46" fmla="*/ 338667 w 1404982"/>
              <a:gd name="connsiteY46" fmla="*/ 18930 h 2440396"/>
              <a:gd name="connsiteX47" fmla="*/ 364067 w 1404982"/>
              <a:gd name="connsiteY47" fmla="*/ 1996 h 2440396"/>
              <a:gd name="connsiteX48" fmla="*/ 372533 w 1404982"/>
              <a:gd name="connsiteY48" fmla="*/ 35863 h 2440396"/>
              <a:gd name="connsiteX49" fmla="*/ 414867 w 1404982"/>
              <a:gd name="connsiteY49" fmla="*/ 1996 h 2440396"/>
              <a:gd name="connsiteX50" fmla="*/ 448733 w 1404982"/>
              <a:gd name="connsiteY50" fmla="*/ 1996 h 2440396"/>
              <a:gd name="connsiteX51" fmla="*/ 474133 w 1404982"/>
              <a:gd name="connsiteY51" fmla="*/ 18930 h 2440396"/>
              <a:gd name="connsiteX52" fmla="*/ 482600 w 1404982"/>
              <a:gd name="connsiteY52" fmla="*/ 44330 h 2440396"/>
              <a:gd name="connsiteX53" fmla="*/ 516467 w 1404982"/>
              <a:gd name="connsiteY53" fmla="*/ 95130 h 2440396"/>
              <a:gd name="connsiteX54" fmla="*/ 533400 w 1404982"/>
              <a:gd name="connsiteY54" fmla="*/ 120530 h 2440396"/>
              <a:gd name="connsiteX55" fmla="*/ 567267 w 1404982"/>
              <a:gd name="connsiteY55" fmla="*/ 171330 h 2440396"/>
              <a:gd name="connsiteX56" fmla="*/ 592667 w 1404982"/>
              <a:gd name="connsiteY56" fmla="*/ 213663 h 2440396"/>
              <a:gd name="connsiteX57" fmla="*/ 601133 w 1404982"/>
              <a:gd name="connsiteY57" fmla="*/ 239063 h 2440396"/>
              <a:gd name="connsiteX58" fmla="*/ 635000 w 1404982"/>
              <a:gd name="connsiteY58" fmla="*/ 281396 h 2440396"/>
              <a:gd name="connsiteX59" fmla="*/ 668867 w 1404982"/>
              <a:gd name="connsiteY59" fmla="*/ 357596 h 2440396"/>
              <a:gd name="connsiteX60" fmla="*/ 685800 w 1404982"/>
              <a:gd name="connsiteY60" fmla="*/ 408396 h 2440396"/>
              <a:gd name="connsiteX61" fmla="*/ 694267 w 1404982"/>
              <a:gd name="connsiteY61" fmla="*/ 433796 h 2440396"/>
              <a:gd name="connsiteX62" fmla="*/ 711200 w 1404982"/>
              <a:gd name="connsiteY62" fmla="*/ 459196 h 2440396"/>
              <a:gd name="connsiteX63" fmla="*/ 719667 w 1404982"/>
              <a:gd name="connsiteY63" fmla="*/ 518463 h 2440396"/>
              <a:gd name="connsiteX64" fmla="*/ 736600 w 1404982"/>
              <a:gd name="connsiteY64" fmla="*/ 577730 h 2440396"/>
              <a:gd name="connsiteX65" fmla="*/ 728133 w 1404982"/>
              <a:gd name="connsiteY65" fmla="*/ 857130 h 2440396"/>
              <a:gd name="connsiteX66" fmla="*/ 745067 w 1404982"/>
              <a:gd name="connsiteY66" fmla="*/ 840196 h 2440396"/>
              <a:gd name="connsiteX67" fmla="*/ 770467 w 1404982"/>
              <a:gd name="connsiteY67" fmla="*/ 806330 h 2440396"/>
              <a:gd name="connsiteX68" fmla="*/ 804333 w 1404982"/>
              <a:gd name="connsiteY68" fmla="*/ 755530 h 2440396"/>
              <a:gd name="connsiteX69" fmla="*/ 821267 w 1404982"/>
              <a:gd name="connsiteY69" fmla="*/ 721663 h 2440396"/>
              <a:gd name="connsiteX70" fmla="*/ 829733 w 1404982"/>
              <a:gd name="connsiteY70" fmla="*/ 696263 h 2440396"/>
              <a:gd name="connsiteX71" fmla="*/ 846667 w 1404982"/>
              <a:gd name="connsiteY71" fmla="*/ 670863 h 2440396"/>
              <a:gd name="connsiteX72" fmla="*/ 863600 w 1404982"/>
              <a:gd name="connsiteY72" fmla="*/ 620063 h 2440396"/>
              <a:gd name="connsiteX73" fmla="*/ 872067 w 1404982"/>
              <a:gd name="connsiteY73" fmla="*/ 594663 h 2440396"/>
              <a:gd name="connsiteX74" fmla="*/ 880533 w 1404982"/>
              <a:gd name="connsiteY74" fmla="*/ 560796 h 2440396"/>
              <a:gd name="connsiteX75" fmla="*/ 897467 w 1404982"/>
              <a:gd name="connsiteY75" fmla="*/ 543863 h 2440396"/>
              <a:gd name="connsiteX76" fmla="*/ 922867 w 1404982"/>
              <a:gd name="connsiteY76" fmla="*/ 484596 h 2440396"/>
              <a:gd name="connsiteX77" fmla="*/ 931333 w 1404982"/>
              <a:gd name="connsiteY77" fmla="*/ 459196 h 2440396"/>
              <a:gd name="connsiteX78" fmla="*/ 982133 w 1404982"/>
              <a:gd name="connsiteY78" fmla="*/ 366063 h 2440396"/>
              <a:gd name="connsiteX79" fmla="*/ 1024467 w 1404982"/>
              <a:gd name="connsiteY79" fmla="*/ 323730 h 2440396"/>
              <a:gd name="connsiteX80" fmla="*/ 1041400 w 1404982"/>
              <a:gd name="connsiteY80" fmla="*/ 298330 h 2440396"/>
              <a:gd name="connsiteX81" fmla="*/ 1058333 w 1404982"/>
              <a:gd name="connsiteY81" fmla="*/ 281396 h 2440396"/>
              <a:gd name="connsiteX82" fmla="*/ 1092200 w 1404982"/>
              <a:gd name="connsiteY82" fmla="*/ 230596 h 2440396"/>
              <a:gd name="connsiteX83" fmla="*/ 1109133 w 1404982"/>
              <a:gd name="connsiteY83" fmla="*/ 205196 h 2440396"/>
              <a:gd name="connsiteX84" fmla="*/ 1151467 w 1404982"/>
              <a:gd name="connsiteY84" fmla="*/ 162863 h 2440396"/>
              <a:gd name="connsiteX85" fmla="*/ 1176867 w 1404982"/>
              <a:gd name="connsiteY85" fmla="*/ 137463 h 2440396"/>
              <a:gd name="connsiteX86" fmla="*/ 1227667 w 1404982"/>
              <a:gd name="connsiteY86" fmla="*/ 95130 h 2440396"/>
              <a:gd name="connsiteX87" fmla="*/ 1253067 w 1404982"/>
              <a:gd name="connsiteY87" fmla="*/ 86663 h 2440396"/>
              <a:gd name="connsiteX88" fmla="*/ 1278467 w 1404982"/>
              <a:gd name="connsiteY88" fmla="*/ 69730 h 2440396"/>
              <a:gd name="connsiteX89" fmla="*/ 1329267 w 1404982"/>
              <a:gd name="connsiteY89" fmla="*/ 52796 h 2440396"/>
              <a:gd name="connsiteX90" fmla="*/ 1320800 w 1404982"/>
              <a:gd name="connsiteY90" fmla="*/ 78196 h 2440396"/>
              <a:gd name="connsiteX91" fmla="*/ 1363133 w 1404982"/>
              <a:gd name="connsiteY91" fmla="*/ 95130 h 2440396"/>
              <a:gd name="connsiteX92" fmla="*/ 1397000 w 1404982"/>
              <a:gd name="connsiteY92" fmla="*/ 120530 h 2440396"/>
              <a:gd name="connsiteX93" fmla="*/ 1388533 w 1404982"/>
              <a:gd name="connsiteY93" fmla="*/ 145930 h 2440396"/>
              <a:gd name="connsiteX94" fmla="*/ 1397000 w 1404982"/>
              <a:gd name="connsiteY94" fmla="*/ 171330 h 2440396"/>
              <a:gd name="connsiteX95" fmla="*/ 1380067 w 1404982"/>
              <a:gd name="connsiteY95" fmla="*/ 196730 h 2440396"/>
              <a:gd name="connsiteX96" fmla="*/ 1363133 w 1404982"/>
              <a:gd name="connsiteY96" fmla="*/ 213663 h 2440396"/>
              <a:gd name="connsiteX97" fmla="*/ 1371600 w 1404982"/>
              <a:gd name="connsiteY97" fmla="*/ 239063 h 2440396"/>
              <a:gd name="connsiteX98" fmla="*/ 1354667 w 1404982"/>
              <a:gd name="connsiteY98" fmla="*/ 298330 h 2440396"/>
              <a:gd name="connsiteX99" fmla="*/ 1346200 w 1404982"/>
              <a:gd name="connsiteY99" fmla="*/ 332196 h 2440396"/>
              <a:gd name="connsiteX100" fmla="*/ 1320800 w 1404982"/>
              <a:gd name="connsiteY100" fmla="*/ 340663 h 2440396"/>
              <a:gd name="connsiteX101" fmla="*/ 1312333 w 1404982"/>
              <a:gd name="connsiteY101" fmla="*/ 366063 h 2440396"/>
              <a:gd name="connsiteX102" fmla="*/ 1261533 w 1404982"/>
              <a:gd name="connsiteY102" fmla="*/ 433796 h 2440396"/>
              <a:gd name="connsiteX103" fmla="*/ 1227667 w 1404982"/>
              <a:gd name="connsiteY103" fmla="*/ 493063 h 2440396"/>
              <a:gd name="connsiteX104" fmla="*/ 1210733 w 1404982"/>
              <a:gd name="connsiteY104" fmla="*/ 509996 h 2440396"/>
              <a:gd name="connsiteX105" fmla="*/ 1185333 w 1404982"/>
              <a:gd name="connsiteY105" fmla="*/ 560796 h 2440396"/>
              <a:gd name="connsiteX106" fmla="*/ 1143000 w 1404982"/>
              <a:gd name="connsiteY106" fmla="*/ 603130 h 2440396"/>
              <a:gd name="connsiteX107" fmla="*/ 1126067 w 1404982"/>
              <a:gd name="connsiteY107" fmla="*/ 628530 h 2440396"/>
              <a:gd name="connsiteX108" fmla="*/ 1109133 w 1404982"/>
              <a:gd name="connsiteY108" fmla="*/ 645463 h 2440396"/>
              <a:gd name="connsiteX109" fmla="*/ 1083733 w 1404982"/>
              <a:gd name="connsiteY109" fmla="*/ 679330 h 2440396"/>
              <a:gd name="connsiteX110" fmla="*/ 1066800 w 1404982"/>
              <a:gd name="connsiteY110" fmla="*/ 704730 h 2440396"/>
              <a:gd name="connsiteX111" fmla="*/ 1058333 w 1404982"/>
              <a:gd name="connsiteY111" fmla="*/ 730130 h 2440396"/>
              <a:gd name="connsiteX112" fmla="*/ 1032933 w 1404982"/>
              <a:gd name="connsiteY112" fmla="*/ 747063 h 2440396"/>
              <a:gd name="connsiteX113" fmla="*/ 999067 w 1404982"/>
              <a:gd name="connsiteY113" fmla="*/ 797863 h 2440396"/>
              <a:gd name="connsiteX114" fmla="*/ 956733 w 1404982"/>
              <a:gd name="connsiteY114" fmla="*/ 840196 h 2440396"/>
              <a:gd name="connsiteX115" fmla="*/ 931333 w 1404982"/>
              <a:gd name="connsiteY115" fmla="*/ 882530 h 2440396"/>
              <a:gd name="connsiteX116" fmla="*/ 889000 w 1404982"/>
              <a:gd name="connsiteY116" fmla="*/ 941796 h 2440396"/>
              <a:gd name="connsiteX117" fmla="*/ 846667 w 1404982"/>
              <a:gd name="connsiteY117" fmla="*/ 984130 h 2440396"/>
              <a:gd name="connsiteX118" fmla="*/ 821267 w 1404982"/>
              <a:gd name="connsiteY118" fmla="*/ 992596 h 2440396"/>
              <a:gd name="connsiteX119" fmla="*/ 787400 w 1404982"/>
              <a:gd name="connsiteY119" fmla="*/ 1043396 h 2440396"/>
              <a:gd name="connsiteX120" fmla="*/ 770467 w 1404982"/>
              <a:gd name="connsiteY120" fmla="*/ 1068796 h 2440396"/>
              <a:gd name="connsiteX121" fmla="*/ 745067 w 1404982"/>
              <a:gd name="connsiteY121" fmla="*/ 1085730 h 2440396"/>
              <a:gd name="connsiteX122" fmla="*/ 719667 w 1404982"/>
              <a:gd name="connsiteY122" fmla="*/ 1136530 h 2440396"/>
              <a:gd name="connsiteX123" fmla="*/ 702733 w 1404982"/>
              <a:gd name="connsiteY123" fmla="*/ 1170396 h 2440396"/>
              <a:gd name="connsiteX124" fmla="*/ 694267 w 1404982"/>
              <a:gd name="connsiteY124" fmla="*/ 1195796 h 2440396"/>
              <a:gd name="connsiteX125" fmla="*/ 677333 w 1404982"/>
              <a:gd name="connsiteY125" fmla="*/ 1212730 h 2440396"/>
              <a:gd name="connsiteX126" fmla="*/ 651933 w 1404982"/>
              <a:gd name="connsiteY126" fmla="*/ 1263530 h 2440396"/>
              <a:gd name="connsiteX127" fmla="*/ 626533 w 1404982"/>
              <a:gd name="connsiteY127" fmla="*/ 1339730 h 2440396"/>
              <a:gd name="connsiteX128" fmla="*/ 592667 w 1404982"/>
              <a:gd name="connsiteY128" fmla="*/ 1441330 h 2440396"/>
              <a:gd name="connsiteX129" fmla="*/ 575733 w 1404982"/>
              <a:gd name="connsiteY129" fmla="*/ 1551396 h 2440396"/>
              <a:gd name="connsiteX130" fmla="*/ 567267 w 1404982"/>
              <a:gd name="connsiteY130" fmla="*/ 1576796 h 2440396"/>
              <a:gd name="connsiteX131" fmla="*/ 558800 w 1404982"/>
              <a:gd name="connsiteY131" fmla="*/ 1627596 h 2440396"/>
              <a:gd name="connsiteX132" fmla="*/ 621770 w 1404982"/>
              <a:gd name="connsiteY132" fmla="*/ 1678792 h 2440396"/>
              <a:gd name="connsiteX133" fmla="*/ 613305 w 1404982"/>
              <a:gd name="connsiteY133" fmla="*/ 1709088 h 2440396"/>
              <a:gd name="connsiteX134" fmla="*/ 597694 w 1404982"/>
              <a:gd name="connsiteY134" fmla="*/ 1747849 h 2440396"/>
              <a:gd name="connsiteX135" fmla="*/ 574939 w 1404982"/>
              <a:gd name="connsiteY135" fmla="*/ 1851302 h 2440396"/>
              <a:gd name="connsiteX136" fmla="*/ 565547 w 1404982"/>
              <a:gd name="connsiteY136" fmla="*/ 2070509 h 2440396"/>
              <a:gd name="connsiteX137" fmla="*/ 559726 w 1404982"/>
              <a:gd name="connsiteY137" fmla="*/ 2092337 h 2440396"/>
              <a:gd name="connsiteX138" fmla="*/ 550333 w 1404982"/>
              <a:gd name="connsiteY138" fmla="*/ 2330330 h 2440396"/>
              <a:gd name="connsiteX139" fmla="*/ 558800 w 1404982"/>
              <a:gd name="connsiteY139" fmla="*/ 2355730 h 2440396"/>
              <a:gd name="connsiteX140" fmla="*/ 567267 w 1404982"/>
              <a:gd name="connsiteY140" fmla="*/ 2398063 h 2440396"/>
              <a:gd name="connsiteX141" fmla="*/ 558800 w 1404982"/>
              <a:gd name="connsiteY141" fmla="*/ 2440396 h 2440396"/>
              <a:gd name="connsiteX0" fmla="*/ 0 w 1404982"/>
              <a:gd name="connsiteY0" fmla="*/ 2271063 h 2440396"/>
              <a:gd name="connsiteX1" fmla="*/ 93133 w 1404982"/>
              <a:gd name="connsiteY1" fmla="*/ 1974730 h 2440396"/>
              <a:gd name="connsiteX2" fmla="*/ 101600 w 1404982"/>
              <a:gd name="connsiteY2" fmla="*/ 1949330 h 2440396"/>
              <a:gd name="connsiteX3" fmla="*/ 118533 w 1404982"/>
              <a:gd name="connsiteY3" fmla="*/ 1932396 h 2440396"/>
              <a:gd name="connsiteX4" fmla="*/ 130968 w 1404982"/>
              <a:gd name="connsiteY4" fmla="*/ 1879348 h 2440396"/>
              <a:gd name="connsiteX5" fmla="*/ 150152 w 1404982"/>
              <a:gd name="connsiteY5" fmla="*/ 1845481 h 2440396"/>
              <a:gd name="connsiteX6" fmla="*/ 173302 w 1404982"/>
              <a:gd name="connsiteY6" fmla="*/ 1798253 h 2440396"/>
              <a:gd name="connsiteX7" fmla="*/ 198835 w 1404982"/>
              <a:gd name="connsiteY7" fmla="*/ 1766238 h 2440396"/>
              <a:gd name="connsiteX8" fmla="*/ 226351 w 1404982"/>
              <a:gd name="connsiteY8" fmla="*/ 1730519 h 2440396"/>
              <a:gd name="connsiteX9" fmla="*/ 254000 w 1404982"/>
              <a:gd name="connsiteY9" fmla="*/ 1686863 h 2440396"/>
              <a:gd name="connsiteX10" fmla="*/ 262467 w 1404982"/>
              <a:gd name="connsiteY10" fmla="*/ 1661463 h 2440396"/>
              <a:gd name="connsiteX11" fmla="*/ 296333 w 1404982"/>
              <a:gd name="connsiteY11" fmla="*/ 1585263 h 2440396"/>
              <a:gd name="connsiteX12" fmla="*/ 304800 w 1404982"/>
              <a:gd name="connsiteY12" fmla="*/ 1534463 h 2440396"/>
              <a:gd name="connsiteX13" fmla="*/ 321733 w 1404982"/>
              <a:gd name="connsiteY13" fmla="*/ 1475196 h 2440396"/>
              <a:gd name="connsiteX14" fmla="*/ 330200 w 1404982"/>
              <a:gd name="connsiteY14" fmla="*/ 1407463 h 2440396"/>
              <a:gd name="connsiteX15" fmla="*/ 347133 w 1404982"/>
              <a:gd name="connsiteY15" fmla="*/ 1348196 h 2440396"/>
              <a:gd name="connsiteX16" fmla="*/ 364067 w 1404982"/>
              <a:gd name="connsiteY16" fmla="*/ 1280463 h 2440396"/>
              <a:gd name="connsiteX17" fmla="*/ 372533 w 1404982"/>
              <a:gd name="connsiteY17" fmla="*/ 1255063 h 2440396"/>
              <a:gd name="connsiteX18" fmla="*/ 381000 w 1404982"/>
              <a:gd name="connsiteY18" fmla="*/ 1221196 h 2440396"/>
              <a:gd name="connsiteX19" fmla="*/ 397933 w 1404982"/>
              <a:gd name="connsiteY19" fmla="*/ 1187330 h 2440396"/>
              <a:gd name="connsiteX20" fmla="*/ 414867 w 1404982"/>
              <a:gd name="connsiteY20" fmla="*/ 1111130 h 2440396"/>
              <a:gd name="connsiteX21" fmla="*/ 423333 w 1404982"/>
              <a:gd name="connsiteY21" fmla="*/ 1077263 h 2440396"/>
              <a:gd name="connsiteX22" fmla="*/ 440267 w 1404982"/>
              <a:gd name="connsiteY22" fmla="*/ 1043396 h 2440396"/>
              <a:gd name="connsiteX23" fmla="*/ 448733 w 1404982"/>
              <a:gd name="connsiteY23" fmla="*/ 1017996 h 2440396"/>
              <a:gd name="connsiteX24" fmla="*/ 457200 w 1404982"/>
              <a:gd name="connsiteY24" fmla="*/ 958730 h 2440396"/>
              <a:gd name="connsiteX25" fmla="*/ 465667 w 1404982"/>
              <a:gd name="connsiteY25" fmla="*/ 933330 h 2440396"/>
              <a:gd name="connsiteX26" fmla="*/ 457200 w 1404982"/>
              <a:gd name="connsiteY26" fmla="*/ 653930 h 2440396"/>
              <a:gd name="connsiteX27" fmla="*/ 440267 w 1404982"/>
              <a:gd name="connsiteY27" fmla="*/ 586196 h 2440396"/>
              <a:gd name="connsiteX28" fmla="*/ 406400 w 1404982"/>
              <a:gd name="connsiteY28" fmla="*/ 484596 h 2440396"/>
              <a:gd name="connsiteX29" fmla="*/ 397933 w 1404982"/>
              <a:gd name="connsiteY29" fmla="*/ 459196 h 2440396"/>
              <a:gd name="connsiteX30" fmla="*/ 372533 w 1404982"/>
              <a:gd name="connsiteY30" fmla="*/ 408396 h 2440396"/>
              <a:gd name="connsiteX31" fmla="*/ 355600 w 1404982"/>
              <a:gd name="connsiteY31" fmla="*/ 382996 h 2440396"/>
              <a:gd name="connsiteX32" fmla="*/ 347133 w 1404982"/>
              <a:gd name="connsiteY32" fmla="*/ 357596 h 2440396"/>
              <a:gd name="connsiteX33" fmla="*/ 330200 w 1404982"/>
              <a:gd name="connsiteY33" fmla="*/ 332196 h 2440396"/>
              <a:gd name="connsiteX34" fmla="*/ 304800 w 1404982"/>
              <a:gd name="connsiteY34" fmla="*/ 281396 h 2440396"/>
              <a:gd name="connsiteX35" fmla="*/ 279400 w 1404982"/>
              <a:gd name="connsiteY35" fmla="*/ 222130 h 2440396"/>
              <a:gd name="connsiteX36" fmla="*/ 270933 w 1404982"/>
              <a:gd name="connsiteY36" fmla="*/ 196730 h 2440396"/>
              <a:gd name="connsiteX37" fmla="*/ 254000 w 1404982"/>
              <a:gd name="connsiteY37" fmla="*/ 179796 h 2440396"/>
              <a:gd name="connsiteX38" fmla="*/ 220133 w 1404982"/>
              <a:gd name="connsiteY38" fmla="*/ 128996 h 2440396"/>
              <a:gd name="connsiteX39" fmla="*/ 169333 w 1404982"/>
              <a:gd name="connsiteY39" fmla="*/ 95130 h 2440396"/>
              <a:gd name="connsiteX40" fmla="*/ 160867 w 1404982"/>
              <a:gd name="connsiteY40" fmla="*/ 69730 h 2440396"/>
              <a:gd name="connsiteX41" fmla="*/ 220133 w 1404982"/>
              <a:gd name="connsiteY41" fmla="*/ 44330 h 2440396"/>
              <a:gd name="connsiteX42" fmla="*/ 254000 w 1404982"/>
              <a:gd name="connsiteY42" fmla="*/ 61263 h 2440396"/>
              <a:gd name="connsiteX43" fmla="*/ 287867 w 1404982"/>
              <a:gd name="connsiteY43" fmla="*/ 18930 h 2440396"/>
              <a:gd name="connsiteX44" fmla="*/ 313267 w 1404982"/>
              <a:gd name="connsiteY44" fmla="*/ 10463 h 2440396"/>
              <a:gd name="connsiteX45" fmla="*/ 321733 w 1404982"/>
              <a:gd name="connsiteY45" fmla="*/ 35863 h 2440396"/>
              <a:gd name="connsiteX46" fmla="*/ 338667 w 1404982"/>
              <a:gd name="connsiteY46" fmla="*/ 18930 h 2440396"/>
              <a:gd name="connsiteX47" fmla="*/ 364067 w 1404982"/>
              <a:gd name="connsiteY47" fmla="*/ 1996 h 2440396"/>
              <a:gd name="connsiteX48" fmla="*/ 372533 w 1404982"/>
              <a:gd name="connsiteY48" fmla="*/ 35863 h 2440396"/>
              <a:gd name="connsiteX49" fmla="*/ 414867 w 1404982"/>
              <a:gd name="connsiteY49" fmla="*/ 1996 h 2440396"/>
              <a:gd name="connsiteX50" fmla="*/ 448733 w 1404982"/>
              <a:gd name="connsiteY50" fmla="*/ 1996 h 2440396"/>
              <a:gd name="connsiteX51" fmla="*/ 474133 w 1404982"/>
              <a:gd name="connsiteY51" fmla="*/ 18930 h 2440396"/>
              <a:gd name="connsiteX52" fmla="*/ 482600 w 1404982"/>
              <a:gd name="connsiteY52" fmla="*/ 44330 h 2440396"/>
              <a:gd name="connsiteX53" fmla="*/ 516467 w 1404982"/>
              <a:gd name="connsiteY53" fmla="*/ 95130 h 2440396"/>
              <a:gd name="connsiteX54" fmla="*/ 533400 w 1404982"/>
              <a:gd name="connsiteY54" fmla="*/ 120530 h 2440396"/>
              <a:gd name="connsiteX55" fmla="*/ 567267 w 1404982"/>
              <a:gd name="connsiteY55" fmla="*/ 171330 h 2440396"/>
              <a:gd name="connsiteX56" fmla="*/ 592667 w 1404982"/>
              <a:gd name="connsiteY56" fmla="*/ 213663 h 2440396"/>
              <a:gd name="connsiteX57" fmla="*/ 601133 w 1404982"/>
              <a:gd name="connsiteY57" fmla="*/ 239063 h 2440396"/>
              <a:gd name="connsiteX58" fmla="*/ 635000 w 1404982"/>
              <a:gd name="connsiteY58" fmla="*/ 281396 h 2440396"/>
              <a:gd name="connsiteX59" fmla="*/ 668867 w 1404982"/>
              <a:gd name="connsiteY59" fmla="*/ 357596 h 2440396"/>
              <a:gd name="connsiteX60" fmla="*/ 685800 w 1404982"/>
              <a:gd name="connsiteY60" fmla="*/ 408396 h 2440396"/>
              <a:gd name="connsiteX61" fmla="*/ 694267 w 1404982"/>
              <a:gd name="connsiteY61" fmla="*/ 433796 h 2440396"/>
              <a:gd name="connsiteX62" fmla="*/ 711200 w 1404982"/>
              <a:gd name="connsiteY62" fmla="*/ 459196 h 2440396"/>
              <a:gd name="connsiteX63" fmla="*/ 719667 w 1404982"/>
              <a:gd name="connsiteY63" fmla="*/ 518463 h 2440396"/>
              <a:gd name="connsiteX64" fmla="*/ 736600 w 1404982"/>
              <a:gd name="connsiteY64" fmla="*/ 577730 h 2440396"/>
              <a:gd name="connsiteX65" fmla="*/ 728133 w 1404982"/>
              <a:gd name="connsiteY65" fmla="*/ 857130 h 2440396"/>
              <a:gd name="connsiteX66" fmla="*/ 745067 w 1404982"/>
              <a:gd name="connsiteY66" fmla="*/ 840196 h 2440396"/>
              <a:gd name="connsiteX67" fmla="*/ 770467 w 1404982"/>
              <a:gd name="connsiteY67" fmla="*/ 806330 h 2440396"/>
              <a:gd name="connsiteX68" fmla="*/ 804333 w 1404982"/>
              <a:gd name="connsiteY68" fmla="*/ 755530 h 2440396"/>
              <a:gd name="connsiteX69" fmla="*/ 821267 w 1404982"/>
              <a:gd name="connsiteY69" fmla="*/ 721663 h 2440396"/>
              <a:gd name="connsiteX70" fmla="*/ 829733 w 1404982"/>
              <a:gd name="connsiteY70" fmla="*/ 696263 h 2440396"/>
              <a:gd name="connsiteX71" fmla="*/ 846667 w 1404982"/>
              <a:gd name="connsiteY71" fmla="*/ 670863 h 2440396"/>
              <a:gd name="connsiteX72" fmla="*/ 863600 w 1404982"/>
              <a:gd name="connsiteY72" fmla="*/ 620063 h 2440396"/>
              <a:gd name="connsiteX73" fmla="*/ 872067 w 1404982"/>
              <a:gd name="connsiteY73" fmla="*/ 594663 h 2440396"/>
              <a:gd name="connsiteX74" fmla="*/ 880533 w 1404982"/>
              <a:gd name="connsiteY74" fmla="*/ 560796 h 2440396"/>
              <a:gd name="connsiteX75" fmla="*/ 897467 w 1404982"/>
              <a:gd name="connsiteY75" fmla="*/ 543863 h 2440396"/>
              <a:gd name="connsiteX76" fmla="*/ 922867 w 1404982"/>
              <a:gd name="connsiteY76" fmla="*/ 484596 h 2440396"/>
              <a:gd name="connsiteX77" fmla="*/ 931333 w 1404982"/>
              <a:gd name="connsiteY77" fmla="*/ 459196 h 2440396"/>
              <a:gd name="connsiteX78" fmla="*/ 982133 w 1404982"/>
              <a:gd name="connsiteY78" fmla="*/ 366063 h 2440396"/>
              <a:gd name="connsiteX79" fmla="*/ 1024467 w 1404982"/>
              <a:gd name="connsiteY79" fmla="*/ 323730 h 2440396"/>
              <a:gd name="connsiteX80" fmla="*/ 1041400 w 1404982"/>
              <a:gd name="connsiteY80" fmla="*/ 298330 h 2440396"/>
              <a:gd name="connsiteX81" fmla="*/ 1058333 w 1404982"/>
              <a:gd name="connsiteY81" fmla="*/ 281396 h 2440396"/>
              <a:gd name="connsiteX82" fmla="*/ 1092200 w 1404982"/>
              <a:gd name="connsiteY82" fmla="*/ 230596 h 2440396"/>
              <a:gd name="connsiteX83" fmla="*/ 1109133 w 1404982"/>
              <a:gd name="connsiteY83" fmla="*/ 205196 h 2440396"/>
              <a:gd name="connsiteX84" fmla="*/ 1151467 w 1404982"/>
              <a:gd name="connsiteY84" fmla="*/ 162863 h 2440396"/>
              <a:gd name="connsiteX85" fmla="*/ 1176867 w 1404982"/>
              <a:gd name="connsiteY85" fmla="*/ 137463 h 2440396"/>
              <a:gd name="connsiteX86" fmla="*/ 1227667 w 1404982"/>
              <a:gd name="connsiteY86" fmla="*/ 95130 h 2440396"/>
              <a:gd name="connsiteX87" fmla="*/ 1253067 w 1404982"/>
              <a:gd name="connsiteY87" fmla="*/ 86663 h 2440396"/>
              <a:gd name="connsiteX88" fmla="*/ 1278467 w 1404982"/>
              <a:gd name="connsiteY88" fmla="*/ 69730 h 2440396"/>
              <a:gd name="connsiteX89" fmla="*/ 1329267 w 1404982"/>
              <a:gd name="connsiteY89" fmla="*/ 52796 h 2440396"/>
              <a:gd name="connsiteX90" fmla="*/ 1320800 w 1404982"/>
              <a:gd name="connsiteY90" fmla="*/ 78196 h 2440396"/>
              <a:gd name="connsiteX91" fmla="*/ 1363133 w 1404982"/>
              <a:gd name="connsiteY91" fmla="*/ 95130 h 2440396"/>
              <a:gd name="connsiteX92" fmla="*/ 1397000 w 1404982"/>
              <a:gd name="connsiteY92" fmla="*/ 120530 h 2440396"/>
              <a:gd name="connsiteX93" fmla="*/ 1388533 w 1404982"/>
              <a:gd name="connsiteY93" fmla="*/ 145930 h 2440396"/>
              <a:gd name="connsiteX94" fmla="*/ 1397000 w 1404982"/>
              <a:gd name="connsiteY94" fmla="*/ 171330 h 2440396"/>
              <a:gd name="connsiteX95" fmla="*/ 1380067 w 1404982"/>
              <a:gd name="connsiteY95" fmla="*/ 196730 h 2440396"/>
              <a:gd name="connsiteX96" fmla="*/ 1363133 w 1404982"/>
              <a:gd name="connsiteY96" fmla="*/ 213663 h 2440396"/>
              <a:gd name="connsiteX97" fmla="*/ 1371600 w 1404982"/>
              <a:gd name="connsiteY97" fmla="*/ 239063 h 2440396"/>
              <a:gd name="connsiteX98" fmla="*/ 1354667 w 1404982"/>
              <a:gd name="connsiteY98" fmla="*/ 298330 h 2440396"/>
              <a:gd name="connsiteX99" fmla="*/ 1346200 w 1404982"/>
              <a:gd name="connsiteY99" fmla="*/ 332196 h 2440396"/>
              <a:gd name="connsiteX100" fmla="*/ 1320800 w 1404982"/>
              <a:gd name="connsiteY100" fmla="*/ 340663 h 2440396"/>
              <a:gd name="connsiteX101" fmla="*/ 1312333 w 1404982"/>
              <a:gd name="connsiteY101" fmla="*/ 366063 h 2440396"/>
              <a:gd name="connsiteX102" fmla="*/ 1261533 w 1404982"/>
              <a:gd name="connsiteY102" fmla="*/ 433796 h 2440396"/>
              <a:gd name="connsiteX103" fmla="*/ 1227667 w 1404982"/>
              <a:gd name="connsiteY103" fmla="*/ 493063 h 2440396"/>
              <a:gd name="connsiteX104" fmla="*/ 1210733 w 1404982"/>
              <a:gd name="connsiteY104" fmla="*/ 509996 h 2440396"/>
              <a:gd name="connsiteX105" fmla="*/ 1185333 w 1404982"/>
              <a:gd name="connsiteY105" fmla="*/ 560796 h 2440396"/>
              <a:gd name="connsiteX106" fmla="*/ 1143000 w 1404982"/>
              <a:gd name="connsiteY106" fmla="*/ 603130 h 2440396"/>
              <a:gd name="connsiteX107" fmla="*/ 1126067 w 1404982"/>
              <a:gd name="connsiteY107" fmla="*/ 628530 h 2440396"/>
              <a:gd name="connsiteX108" fmla="*/ 1109133 w 1404982"/>
              <a:gd name="connsiteY108" fmla="*/ 645463 h 2440396"/>
              <a:gd name="connsiteX109" fmla="*/ 1083733 w 1404982"/>
              <a:gd name="connsiteY109" fmla="*/ 679330 h 2440396"/>
              <a:gd name="connsiteX110" fmla="*/ 1066800 w 1404982"/>
              <a:gd name="connsiteY110" fmla="*/ 704730 h 2440396"/>
              <a:gd name="connsiteX111" fmla="*/ 1058333 w 1404982"/>
              <a:gd name="connsiteY111" fmla="*/ 730130 h 2440396"/>
              <a:gd name="connsiteX112" fmla="*/ 1032933 w 1404982"/>
              <a:gd name="connsiteY112" fmla="*/ 747063 h 2440396"/>
              <a:gd name="connsiteX113" fmla="*/ 999067 w 1404982"/>
              <a:gd name="connsiteY113" fmla="*/ 797863 h 2440396"/>
              <a:gd name="connsiteX114" fmla="*/ 956733 w 1404982"/>
              <a:gd name="connsiteY114" fmla="*/ 840196 h 2440396"/>
              <a:gd name="connsiteX115" fmla="*/ 931333 w 1404982"/>
              <a:gd name="connsiteY115" fmla="*/ 882530 h 2440396"/>
              <a:gd name="connsiteX116" fmla="*/ 889000 w 1404982"/>
              <a:gd name="connsiteY116" fmla="*/ 941796 h 2440396"/>
              <a:gd name="connsiteX117" fmla="*/ 846667 w 1404982"/>
              <a:gd name="connsiteY117" fmla="*/ 984130 h 2440396"/>
              <a:gd name="connsiteX118" fmla="*/ 821267 w 1404982"/>
              <a:gd name="connsiteY118" fmla="*/ 992596 h 2440396"/>
              <a:gd name="connsiteX119" fmla="*/ 787400 w 1404982"/>
              <a:gd name="connsiteY119" fmla="*/ 1043396 h 2440396"/>
              <a:gd name="connsiteX120" fmla="*/ 770467 w 1404982"/>
              <a:gd name="connsiteY120" fmla="*/ 1068796 h 2440396"/>
              <a:gd name="connsiteX121" fmla="*/ 745067 w 1404982"/>
              <a:gd name="connsiteY121" fmla="*/ 1085730 h 2440396"/>
              <a:gd name="connsiteX122" fmla="*/ 719667 w 1404982"/>
              <a:gd name="connsiteY122" fmla="*/ 1136530 h 2440396"/>
              <a:gd name="connsiteX123" fmla="*/ 702733 w 1404982"/>
              <a:gd name="connsiteY123" fmla="*/ 1170396 h 2440396"/>
              <a:gd name="connsiteX124" fmla="*/ 694267 w 1404982"/>
              <a:gd name="connsiteY124" fmla="*/ 1195796 h 2440396"/>
              <a:gd name="connsiteX125" fmla="*/ 651933 w 1404982"/>
              <a:gd name="connsiteY125" fmla="*/ 1263530 h 2440396"/>
              <a:gd name="connsiteX126" fmla="*/ 626533 w 1404982"/>
              <a:gd name="connsiteY126" fmla="*/ 1339730 h 2440396"/>
              <a:gd name="connsiteX127" fmla="*/ 592667 w 1404982"/>
              <a:gd name="connsiteY127" fmla="*/ 1441330 h 2440396"/>
              <a:gd name="connsiteX128" fmla="*/ 575733 w 1404982"/>
              <a:gd name="connsiteY128" fmla="*/ 1551396 h 2440396"/>
              <a:gd name="connsiteX129" fmla="*/ 567267 w 1404982"/>
              <a:gd name="connsiteY129" fmla="*/ 1576796 h 2440396"/>
              <a:gd name="connsiteX130" fmla="*/ 558800 w 1404982"/>
              <a:gd name="connsiteY130" fmla="*/ 1627596 h 2440396"/>
              <a:gd name="connsiteX131" fmla="*/ 621770 w 1404982"/>
              <a:gd name="connsiteY131" fmla="*/ 1678792 h 2440396"/>
              <a:gd name="connsiteX132" fmla="*/ 613305 w 1404982"/>
              <a:gd name="connsiteY132" fmla="*/ 1709088 h 2440396"/>
              <a:gd name="connsiteX133" fmla="*/ 597694 w 1404982"/>
              <a:gd name="connsiteY133" fmla="*/ 1747849 h 2440396"/>
              <a:gd name="connsiteX134" fmla="*/ 574939 w 1404982"/>
              <a:gd name="connsiteY134" fmla="*/ 1851302 h 2440396"/>
              <a:gd name="connsiteX135" fmla="*/ 565547 w 1404982"/>
              <a:gd name="connsiteY135" fmla="*/ 2070509 h 2440396"/>
              <a:gd name="connsiteX136" fmla="*/ 559726 w 1404982"/>
              <a:gd name="connsiteY136" fmla="*/ 2092337 h 2440396"/>
              <a:gd name="connsiteX137" fmla="*/ 550333 w 1404982"/>
              <a:gd name="connsiteY137" fmla="*/ 2330330 h 2440396"/>
              <a:gd name="connsiteX138" fmla="*/ 558800 w 1404982"/>
              <a:gd name="connsiteY138" fmla="*/ 2355730 h 2440396"/>
              <a:gd name="connsiteX139" fmla="*/ 567267 w 1404982"/>
              <a:gd name="connsiteY139" fmla="*/ 2398063 h 2440396"/>
              <a:gd name="connsiteX140" fmla="*/ 558800 w 1404982"/>
              <a:gd name="connsiteY140" fmla="*/ 2440396 h 2440396"/>
              <a:gd name="connsiteX0" fmla="*/ 0 w 1404982"/>
              <a:gd name="connsiteY0" fmla="*/ 2271063 h 2440396"/>
              <a:gd name="connsiteX1" fmla="*/ 93133 w 1404982"/>
              <a:gd name="connsiteY1" fmla="*/ 1974730 h 2440396"/>
              <a:gd name="connsiteX2" fmla="*/ 101600 w 1404982"/>
              <a:gd name="connsiteY2" fmla="*/ 1949330 h 2440396"/>
              <a:gd name="connsiteX3" fmla="*/ 118533 w 1404982"/>
              <a:gd name="connsiteY3" fmla="*/ 1932396 h 2440396"/>
              <a:gd name="connsiteX4" fmla="*/ 130968 w 1404982"/>
              <a:gd name="connsiteY4" fmla="*/ 1879348 h 2440396"/>
              <a:gd name="connsiteX5" fmla="*/ 150152 w 1404982"/>
              <a:gd name="connsiteY5" fmla="*/ 1845481 h 2440396"/>
              <a:gd name="connsiteX6" fmla="*/ 173302 w 1404982"/>
              <a:gd name="connsiteY6" fmla="*/ 1798253 h 2440396"/>
              <a:gd name="connsiteX7" fmla="*/ 198835 w 1404982"/>
              <a:gd name="connsiteY7" fmla="*/ 1766238 h 2440396"/>
              <a:gd name="connsiteX8" fmla="*/ 226351 w 1404982"/>
              <a:gd name="connsiteY8" fmla="*/ 1730519 h 2440396"/>
              <a:gd name="connsiteX9" fmla="*/ 254000 w 1404982"/>
              <a:gd name="connsiteY9" fmla="*/ 1686863 h 2440396"/>
              <a:gd name="connsiteX10" fmla="*/ 262467 w 1404982"/>
              <a:gd name="connsiteY10" fmla="*/ 1661463 h 2440396"/>
              <a:gd name="connsiteX11" fmla="*/ 296333 w 1404982"/>
              <a:gd name="connsiteY11" fmla="*/ 1585263 h 2440396"/>
              <a:gd name="connsiteX12" fmla="*/ 304800 w 1404982"/>
              <a:gd name="connsiteY12" fmla="*/ 1534463 h 2440396"/>
              <a:gd name="connsiteX13" fmla="*/ 321733 w 1404982"/>
              <a:gd name="connsiteY13" fmla="*/ 1475196 h 2440396"/>
              <a:gd name="connsiteX14" fmla="*/ 330200 w 1404982"/>
              <a:gd name="connsiteY14" fmla="*/ 1407463 h 2440396"/>
              <a:gd name="connsiteX15" fmla="*/ 347133 w 1404982"/>
              <a:gd name="connsiteY15" fmla="*/ 1348196 h 2440396"/>
              <a:gd name="connsiteX16" fmla="*/ 364067 w 1404982"/>
              <a:gd name="connsiteY16" fmla="*/ 1280463 h 2440396"/>
              <a:gd name="connsiteX17" fmla="*/ 372533 w 1404982"/>
              <a:gd name="connsiteY17" fmla="*/ 1255063 h 2440396"/>
              <a:gd name="connsiteX18" fmla="*/ 381000 w 1404982"/>
              <a:gd name="connsiteY18" fmla="*/ 1221196 h 2440396"/>
              <a:gd name="connsiteX19" fmla="*/ 397933 w 1404982"/>
              <a:gd name="connsiteY19" fmla="*/ 1187330 h 2440396"/>
              <a:gd name="connsiteX20" fmla="*/ 414867 w 1404982"/>
              <a:gd name="connsiteY20" fmla="*/ 1111130 h 2440396"/>
              <a:gd name="connsiteX21" fmla="*/ 423333 w 1404982"/>
              <a:gd name="connsiteY21" fmla="*/ 1077263 h 2440396"/>
              <a:gd name="connsiteX22" fmla="*/ 440267 w 1404982"/>
              <a:gd name="connsiteY22" fmla="*/ 1043396 h 2440396"/>
              <a:gd name="connsiteX23" fmla="*/ 448733 w 1404982"/>
              <a:gd name="connsiteY23" fmla="*/ 1017996 h 2440396"/>
              <a:gd name="connsiteX24" fmla="*/ 457200 w 1404982"/>
              <a:gd name="connsiteY24" fmla="*/ 958730 h 2440396"/>
              <a:gd name="connsiteX25" fmla="*/ 465667 w 1404982"/>
              <a:gd name="connsiteY25" fmla="*/ 933330 h 2440396"/>
              <a:gd name="connsiteX26" fmla="*/ 457200 w 1404982"/>
              <a:gd name="connsiteY26" fmla="*/ 653930 h 2440396"/>
              <a:gd name="connsiteX27" fmla="*/ 440267 w 1404982"/>
              <a:gd name="connsiteY27" fmla="*/ 586196 h 2440396"/>
              <a:gd name="connsiteX28" fmla="*/ 406400 w 1404982"/>
              <a:gd name="connsiteY28" fmla="*/ 484596 h 2440396"/>
              <a:gd name="connsiteX29" fmla="*/ 397933 w 1404982"/>
              <a:gd name="connsiteY29" fmla="*/ 459196 h 2440396"/>
              <a:gd name="connsiteX30" fmla="*/ 372533 w 1404982"/>
              <a:gd name="connsiteY30" fmla="*/ 408396 h 2440396"/>
              <a:gd name="connsiteX31" fmla="*/ 355600 w 1404982"/>
              <a:gd name="connsiteY31" fmla="*/ 382996 h 2440396"/>
              <a:gd name="connsiteX32" fmla="*/ 347133 w 1404982"/>
              <a:gd name="connsiteY32" fmla="*/ 357596 h 2440396"/>
              <a:gd name="connsiteX33" fmla="*/ 330200 w 1404982"/>
              <a:gd name="connsiteY33" fmla="*/ 332196 h 2440396"/>
              <a:gd name="connsiteX34" fmla="*/ 304800 w 1404982"/>
              <a:gd name="connsiteY34" fmla="*/ 281396 h 2440396"/>
              <a:gd name="connsiteX35" fmla="*/ 279400 w 1404982"/>
              <a:gd name="connsiteY35" fmla="*/ 222130 h 2440396"/>
              <a:gd name="connsiteX36" fmla="*/ 270933 w 1404982"/>
              <a:gd name="connsiteY36" fmla="*/ 196730 h 2440396"/>
              <a:gd name="connsiteX37" fmla="*/ 254000 w 1404982"/>
              <a:gd name="connsiteY37" fmla="*/ 179796 h 2440396"/>
              <a:gd name="connsiteX38" fmla="*/ 220133 w 1404982"/>
              <a:gd name="connsiteY38" fmla="*/ 128996 h 2440396"/>
              <a:gd name="connsiteX39" fmla="*/ 169333 w 1404982"/>
              <a:gd name="connsiteY39" fmla="*/ 95130 h 2440396"/>
              <a:gd name="connsiteX40" fmla="*/ 160867 w 1404982"/>
              <a:gd name="connsiteY40" fmla="*/ 69730 h 2440396"/>
              <a:gd name="connsiteX41" fmla="*/ 220133 w 1404982"/>
              <a:gd name="connsiteY41" fmla="*/ 44330 h 2440396"/>
              <a:gd name="connsiteX42" fmla="*/ 254000 w 1404982"/>
              <a:gd name="connsiteY42" fmla="*/ 61263 h 2440396"/>
              <a:gd name="connsiteX43" fmla="*/ 287867 w 1404982"/>
              <a:gd name="connsiteY43" fmla="*/ 18930 h 2440396"/>
              <a:gd name="connsiteX44" fmla="*/ 313267 w 1404982"/>
              <a:gd name="connsiteY44" fmla="*/ 10463 h 2440396"/>
              <a:gd name="connsiteX45" fmla="*/ 321733 w 1404982"/>
              <a:gd name="connsiteY45" fmla="*/ 35863 h 2440396"/>
              <a:gd name="connsiteX46" fmla="*/ 338667 w 1404982"/>
              <a:gd name="connsiteY46" fmla="*/ 18930 h 2440396"/>
              <a:gd name="connsiteX47" fmla="*/ 364067 w 1404982"/>
              <a:gd name="connsiteY47" fmla="*/ 1996 h 2440396"/>
              <a:gd name="connsiteX48" fmla="*/ 372533 w 1404982"/>
              <a:gd name="connsiteY48" fmla="*/ 35863 h 2440396"/>
              <a:gd name="connsiteX49" fmla="*/ 414867 w 1404982"/>
              <a:gd name="connsiteY49" fmla="*/ 1996 h 2440396"/>
              <a:gd name="connsiteX50" fmla="*/ 448733 w 1404982"/>
              <a:gd name="connsiteY50" fmla="*/ 1996 h 2440396"/>
              <a:gd name="connsiteX51" fmla="*/ 474133 w 1404982"/>
              <a:gd name="connsiteY51" fmla="*/ 18930 h 2440396"/>
              <a:gd name="connsiteX52" fmla="*/ 482600 w 1404982"/>
              <a:gd name="connsiteY52" fmla="*/ 44330 h 2440396"/>
              <a:gd name="connsiteX53" fmla="*/ 516467 w 1404982"/>
              <a:gd name="connsiteY53" fmla="*/ 95130 h 2440396"/>
              <a:gd name="connsiteX54" fmla="*/ 533400 w 1404982"/>
              <a:gd name="connsiteY54" fmla="*/ 120530 h 2440396"/>
              <a:gd name="connsiteX55" fmla="*/ 567267 w 1404982"/>
              <a:gd name="connsiteY55" fmla="*/ 171330 h 2440396"/>
              <a:gd name="connsiteX56" fmla="*/ 592667 w 1404982"/>
              <a:gd name="connsiteY56" fmla="*/ 213663 h 2440396"/>
              <a:gd name="connsiteX57" fmla="*/ 601133 w 1404982"/>
              <a:gd name="connsiteY57" fmla="*/ 239063 h 2440396"/>
              <a:gd name="connsiteX58" fmla="*/ 635000 w 1404982"/>
              <a:gd name="connsiteY58" fmla="*/ 281396 h 2440396"/>
              <a:gd name="connsiteX59" fmla="*/ 668867 w 1404982"/>
              <a:gd name="connsiteY59" fmla="*/ 357596 h 2440396"/>
              <a:gd name="connsiteX60" fmla="*/ 685800 w 1404982"/>
              <a:gd name="connsiteY60" fmla="*/ 408396 h 2440396"/>
              <a:gd name="connsiteX61" fmla="*/ 694267 w 1404982"/>
              <a:gd name="connsiteY61" fmla="*/ 433796 h 2440396"/>
              <a:gd name="connsiteX62" fmla="*/ 711200 w 1404982"/>
              <a:gd name="connsiteY62" fmla="*/ 459196 h 2440396"/>
              <a:gd name="connsiteX63" fmla="*/ 719667 w 1404982"/>
              <a:gd name="connsiteY63" fmla="*/ 518463 h 2440396"/>
              <a:gd name="connsiteX64" fmla="*/ 736600 w 1404982"/>
              <a:gd name="connsiteY64" fmla="*/ 577730 h 2440396"/>
              <a:gd name="connsiteX65" fmla="*/ 728133 w 1404982"/>
              <a:gd name="connsiteY65" fmla="*/ 857130 h 2440396"/>
              <a:gd name="connsiteX66" fmla="*/ 745067 w 1404982"/>
              <a:gd name="connsiteY66" fmla="*/ 840196 h 2440396"/>
              <a:gd name="connsiteX67" fmla="*/ 770467 w 1404982"/>
              <a:gd name="connsiteY67" fmla="*/ 806330 h 2440396"/>
              <a:gd name="connsiteX68" fmla="*/ 804333 w 1404982"/>
              <a:gd name="connsiteY68" fmla="*/ 755530 h 2440396"/>
              <a:gd name="connsiteX69" fmla="*/ 821267 w 1404982"/>
              <a:gd name="connsiteY69" fmla="*/ 721663 h 2440396"/>
              <a:gd name="connsiteX70" fmla="*/ 829733 w 1404982"/>
              <a:gd name="connsiteY70" fmla="*/ 696263 h 2440396"/>
              <a:gd name="connsiteX71" fmla="*/ 846667 w 1404982"/>
              <a:gd name="connsiteY71" fmla="*/ 670863 h 2440396"/>
              <a:gd name="connsiteX72" fmla="*/ 863600 w 1404982"/>
              <a:gd name="connsiteY72" fmla="*/ 620063 h 2440396"/>
              <a:gd name="connsiteX73" fmla="*/ 872067 w 1404982"/>
              <a:gd name="connsiteY73" fmla="*/ 594663 h 2440396"/>
              <a:gd name="connsiteX74" fmla="*/ 880533 w 1404982"/>
              <a:gd name="connsiteY74" fmla="*/ 560796 h 2440396"/>
              <a:gd name="connsiteX75" fmla="*/ 897467 w 1404982"/>
              <a:gd name="connsiteY75" fmla="*/ 543863 h 2440396"/>
              <a:gd name="connsiteX76" fmla="*/ 922867 w 1404982"/>
              <a:gd name="connsiteY76" fmla="*/ 484596 h 2440396"/>
              <a:gd name="connsiteX77" fmla="*/ 931333 w 1404982"/>
              <a:gd name="connsiteY77" fmla="*/ 459196 h 2440396"/>
              <a:gd name="connsiteX78" fmla="*/ 982133 w 1404982"/>
              <a:gd name="connsiteY78" fmla="*/ 366063 h 2440396"/>
              <a:gd name="connsiteX79" fmla="*/ 1024467 w 1404982"/>
              <a:gd name="connsiteY79" fmla="*/ 323730 h 2440396"/>
              <a:gd name="connsiteX80" fmla="*/ 1041400 w 1404982"/>
              <a:gd name="connsiteY80" fmla="*/ 298330 h 2440396"/>
              <a:gd name="connsiteX81" fmla="*/ 1058333 w 1404982"/>
              <a:gd name="connsiteY81" fmla="*/ 281396 h 2440396"/>
              <a:gd name="connsiteX82" fmla="*/ 1092200 w 1404982"/>
              <a:gd name="connsiteY82" fmla="*/ 230596 h 2440396"/>
              <a:gd name="connsiteX83" fmla="*/ 1109133 w 1404982"/>
              <a:gd name="connsiteY83" fmla="*/ 205196 h 2440396"/>
              <a:gd name="connsiteX84" fmla="*/ 1151467 w 1404982"/>
              <a:gd name="connsiteY84" fmla="*/ 162863 h 2440396"/>
              <a:gd name="connsiteX85" fmla="*/ 1176867 w 1404982"/>
              <a:gd name="connsiteY85" fmla="*/ 137463 h 2440396"/>
              <a:gd name="connsiteX86" fmla="*/ 1227667 w 1404982"/>
              <a:gd name="connsiteY86" fmla="*/ 95130 h 2440396"/>
              <a:gd name="connsiteX87" fmla="*/ 1253067 w 1404982"/>
              <a:gd name="connsiteY87" fmla="*/ 86663 h 2440396"/>
              <a:gd name="connsiteX88" fmla="*/ 1278467 w 1404982"/>
              <a:gd name="connsiteY88" fmla="*/ 69730 h 2440396"/>
              <a:gd name="connsiteX89" fmla="*/ 1329267 w 1404982"/>
              <a:gd name="connsiteY89" fmla="*/ 52796 h 2440396"/>
              <a:gd name="connsiteX90" fmla="*/ 1320800 w 1404982"/>
              <a:gd name="connsiteY90" fmla="*/ 78196 h 2440396"/>
              <a:gd name="connsiteX91" fmla="*/ 1363133 w 1404982"/>
              <a:gd name="connsiteY91" fmla="*/ 95130 h 2440396"/>
              <a:gd name="connsiteX92" fmla="*/ 1397000 w 1404982"/>
              <a:gd name="connsiteY92" fmla="*/ 120530 h 2440396"/>
              <a:gd name="connsiteX93" fmla="*/ 1388533 w 1404982"/>
              <a:gd name="connsiteY93" fmla="*/ 145930 h 2440396"/>
              <a:gd name="connsiteX94" fmla="*/ 1397000 w 1404982"/>
              <a:gd name="connsiteY94" fmla="*/ 171330 h 2440396"/>
              <a:gd name="connsiteX95" fmla="*/ 1380067 w 1404982"/>
              <a:gd name="connsiteY95" fmla="*/ 196730 h 2440396"/>
              <a:gd name="connsiteX96" fmla="*/ 1363133 w 1404982"/>
              <a:gd name="connsiteY96" fmla="*/ 213663 h 2440396"/>
              <a:gd name="connsiteX97" fmla="*/ 1371600 w 1404982"/>
              <a:gd name="connsiteY97" fmla="*/ 239063 h 2440396"/>
              <a:gd name="connsiteX98" fmla="*/ 1354667 w 1404982"/>
              <a:gd name="connsiteY98" fmla="*/ 298330 h 2440396"/>
              <a:gd name="connsiteX99" fmla="*/ 1346200 w 1404982"/>
              <a:gd name="connsiteY99" fmla="*/ 332196 h 2440396"/>
              <a:gd name="connsiteX100" fmla="*/ 1320800 w 1404982"/>
              <a:gd name="connsiteY100" fmla="*/ 340663 h 2440396"/>
              <a:gd name="connsiteX101" fmla="*/ 1312333 w 1404982"/>
              <a:gd name="connsiteY101" fmla="*/ 366063 h 2440396"/>
              <a:gd name="connsiteX102" fmla="*/ 1261533 w 1404982"/>
              <a:gd name="connsiteY102" fmla="*/ 433796 h 2440396"/>
              <a:gd name="connsiteX103" fmla="*/ 1227667 w 1404982"/>
              <a:gd name="connsiteY103" fmla="*/ 493063 h 2440396"/>
              <a:gd name="connsiteX104" fmla="*/ 1210733 w 1404982"/>
              <a:gd name="connsiteY104" fmla="*/ 509996 h 2440396"/>
              <a:gd name="connsiteX105" fmla="*/ 1185333 w 1404982"/>
              <a:gd name="connsiteY105" fmla="*/ 560796 h 2440396"/>
              <a:gd name="connsiteX106" fmla="*/ 1143000 w 1404982"/>
              <a:gd name="connsiteY106" fmla="*/ 603130 h 2440396"/>
              <a:gd name="connsiteX107" fmla="*/ 1126067 w 1404982"/>
              <a:gd name="connsiteY107" fmla="*/ 628530 h 2440396"/>
              <a:gd name="connsiteX108" fmla="*/ 1109133 w 1404982"/>
              <a:gd name="connsiteY108" fmla="*/ 645463 h 2440396"/>
              <a:gd name="connsiteX109" fmla="*/ 1083733 w 1404982"/>
              <a:gd name="connsiteY109" fmla="*/ 679330 h 2440396"/>
              <a:gd name="connsiteX110" fmla="*/ 1066800 w 1404982"/>
              <a:gd name="connsiteY110" fmla="*/ 704730 h 2440396"/>
              <a:gd name="connsiteX111" fmla="*/ 1058333 w 1404982"/>
              <a:gd name="connsiteY111" fmla="*/ 730130 h 2440396"/>
              <a:gd name="connsiteX112" fmla="*/ 1032933 w 1404982"/>
              <a:gd name="connsiteY112" fmla="*/ 747063 h 2440396"/>
              <a:gd name="connsiteX113" fmla="*/ 999067 w 1404982"/>
              <a:gd name="connsiteY113" fmla="*/ 797863 h 2440396"/>
              <a:gd name="connsiteX114" fmla="*/ 956733 w 1404982"/>
              <a:gd name="connsiteY114" fmla="*/ 840196 h 2440396"/>
              <a:gd name="connsiteX115" fmla="*/ 931333 w 1404982"/>
              <a:gd name="connsiteY115" fmla="*/ 882530 h 2440396"/>
              <a:gd name="connsiteX116" fmla="*/ 889000 w 1404982"/>
              <a:gd name="connsiteY116" fmla="*/ 941796 h 2440396"/>
              <a:gd name="connsiteX117" fmla="*/ 846667 w 1404982"/>
              <a:gd name="connsiteY117" fmla="*/ 984130 h 2440396"/>
              <a:gd name="connsiteX118" fmla="*/ 821267 w 1404982"/>
              <a:gd name="connsiteY118" fmla="*/ 992596 h 2440396"/>
              <a:gd name="connsiteX119" fmla="*/ 787400 w 1404982"/>
              <a:gd name="connsiteY119" fmla="*/ 1043396 h 2440396"/>
              <a:gd name="connsiteX120" fmla="*/ 770467 w 1404982"/>
              <a:gd name="connsiteY120" fmla="*/ 1068796 h 2440396"/>
              <a:gd name="connsiteX121" fmla="*/ 745067 w 1404982"/>
              <a:gd name="connsiteY121" fmla="*/ 1085730 h 2440396"/>
              <a:gd name="connsiteX122" fmla="*/ 702733 w 1404982"/>
              <a:gd name="connsiteY122" fmla="*/ 1170396 h 2440396"/>
              <a:gd name="connsiteX123" fmla="*/ 694267 w 1404982"/>
              <a:gd name="connsiteY123" fmla="*/ 1195796 h 2440396"/>
              <a:gd name="connsiteX124" fmla="*/ 651933 w 1404982"/>
              <a:gd name="connsiteY124" fmla="*/ 1263530 h 2440396"/>
              <a:gd name="connsiteX125" fmla="*/ 626533 w 1404982"/>
              <a:gd name="connsiteY125" fmla="*/ 1339730 h 2440396"/>
              <a:gd name="connsiteX126" fmla="*/ 592667 w 1404982"/>
              <a:gd name="connsiteY126" fmla="*/ 1441330 h 2440396"/>
              <a:gd name="connsiteX127" fmla="*/ 575733 w 1404982"/>
              <a:gd name="connsiteY127" fmla="*/ 1551396 h 2440396"/>
              <a:gd name="connsiteX128" fmla="*/ 567267 w 1404982"/>
              <a:gd name="connsiteY128" fmla="*/ 1576796 h 2440396"/>
              <a:gd name="connsiteX129" fmla="*/ 558800 w 1404982"/>
              <a:gd name="connsiteY129" fmla="*/ 1627596 h 2440396"/>
              <a:gd name="connsiteX130" fmla="*/ 621770 w 1404982"/>
              <a:gd name="connsiteY130" fmla="*/ 1678792 h 2440396"/>
              <a:gd name="connsiteX131" fmla="*/ 613305 w 1404982"/>
              <a:gd name="connsiteY131" fmla="*/ 1709088 h 2440396"/>
              <a:gd name="connsiteX132" fmla="*/ 597694 w 1404982"/>
              <a:gd name="connsiteY132" fmla="*/ 1747849 h 2440396"/>
              <a:gd name="connsiteX133" fmla="*/ 574939 w 1404982"/>
              <a:gd name="connsiteY133" fmla="*/ 1851302 h 2440396"/>
              <a:gd name="connsiteX134" fmla="*/ 565547 w 1404982"/>
              <a:gd name="connsiteY134" fmla="*/ 2070509 h 2440396"/>
              <a:gd name="connsiteX135" fmla="*/ 559726 w 1404982"/>
              <a:gd name="connsiteY135" fmla="*/ 2092337 h 2440396"/>
              <a:gd name="connsiteX136" fmla="*/ 550333 w 1404982"/>
              <a:gd name="connsiteY136" fmla="*/ 2330330 h 2440396"/>
              <a:gd name="connsiteX137" fmla="*/ 558800 w 1404982"/>
              <a:gd name="connsiteY137" fmla="*/ 2355730 h 2440396"/>
              <a:gd name="connsiteX138" fmla="*/ 567267 w 1404982"/>
              <a:gd name="connsiteY138" fmla="*/ 2398063 h 2440396"/>
              <a:gd name="connsiteX139" fmla="*/ 558800 w 1404982"/>
              <a:gd name="connsiteY139" fmla="*/ 2440396 h 2440396"/>
              <a:gd name="connsiteX0" fmla="*/ 0 w 1404982"/>
              <a:gd name="connsiteY0" fmla="*/ 2271063 h 2440396"/>
              <a:gd name="connsiteX1" fmla="*/ 93133 w 1404982"/>
              <a:gd name="connsiteY1" fmla="*/ 1974730 h 2440396"/>
              <a:gd name="connsiteX2" fmla="*/ 101600 w 1404982"/>
              <a:gd name="connsiteY2" fmla="*/ 1949330 h 2440396"/>
              <a:gd name="connsiteX3" fmla="*/ 118533 w 1404982"/>
              <a:gd name="connsiteY3" fmla="*/ 1932396 h 2440396"/>
              <a:gd name="connsiteX4" fmla="*/ 130968 w 1404982"/>
              <a:gd name="connsiteY4" fmla="*/ 1879348 h 2440396"/>
              <a:gd name="connsiteX5" fmla="*/ 150152 w 1404982"/>
              <a:gd name="connsiteY5" fmla="*/ 1845481 h 2440396"/>
              <a:gd name="connsiteX6" fmla="*/ 173302 w 1404982"/>
              <a:gd name="connsiteY6" fmla="*/ 1798253 h 2440396"/>
              <a:gd name="connsiteX7" fmla="*/ 198835 w 1404982"/>
              <a:gd name="connsiteY7" fmla="*/ 1766238 h 2440396"/>
              <a:gd name="connsiteX8" fmla="*/ 226351 w 1404982"/>
              <a:gd name="connsiteY8" fmla="*/ 1730519 h 2440396"/>
              <a:gd name="connsiteX9" fmla="*/ 254000 w 1404982"/>
              <a:gd name="connsiteY9" fmla="*/ 1686863 h 2440396"/>
              <a:gd name="connsiteX10" fmla="*/ 262467 w 1404982"/>
              <a:gd name="connsiteY10" fmla="*/ 1661463 h 2440396"/>
              <a:gd name="connsiteX11" fmla="*/ 296333 w 1404982"/>
              <a:gd name="connsiteY11" fmla="*/ 1585263 h 2440396"/>
              <a:gd name="connsiteX12" fmla="*/ 304800 w 1404982"/>
              <a:gd name="connsiteY12" fmla="*/ 1534463 h 2440396"/>
              <a:gd name="connsiteX13" fmla="*/ 321733 w 1404982"/>
              <a:gd name="connsiteY13" fmla="*/ 1475196 h 2440396"/>
              <a:gd name="connsiteX14" fmla="*/ 330200 w 1404982"/>
              <a:gd name="connsiteY14" fmla="*/ 1407463 h 2440396"/>
              <a:gd name="connsiteX15" fmla="*/ 347133 w 1404982"/>
              <a:gd name="connsiteY15" fmla="*/ 1348196 h 2440396"/>
              <a:gd name="connsiteX16" fmla="*/ 364067 w 1404982"/>
              <a:gd name="connsiteY16" fmla="*/ 1280463 h 2440396"/>
              <a:gd name="connsiteX17" fmla="*/ 372533 w 1404982"/>
              <a:gd name="connsiteY17" fmla="*/ 1255063 h 2440396"/>
              <a:gd name="connsiteX18" fmla="*/ 381000 w 1404982"/>
              <a:gd name="connsiteY18" fmla="*/ 1221196 h 2440396"/>
              <a:gd name="connsiteX19" fmla="*/ 397933 w 1404982"/>
              <a:gd name="connsiteY19" fmla="*/ 1187330 h 2440396"/>
              <a:gd name="connsiteX20" fmla="*/ 414867 w 1404982"/>
              <a:gd name="connsiteY20" fmla="*/ 1111130 h 2440396"/>
              <a:gd name="connsiteX21" fmla="*/ 423333 w 1404982"/>
              <a:gd name="connsiteY21" fmla="*/ 1077263 h 2440396"/>
              <a:gd name="connsiteX22" fmla="*/ 440267 w 1404982"/>
              <a:gd name="connsiteY22" fmla="*/ 1043396 h 2440396"/>
              <a:gd name="connsiteX23" fmla="*/ 448733 w 1404982"/>
              <a:gd name="connsiteY23" fmla="*/ 1017996 h 2440396"/>
              <a:gd name="connsiteX24" fmla="*/ 457200 w 1404982"/>
              <a:gd name="connsiteY24" fmla="*/ 958730 h 2440396"/>
              <a:gd name="connsiteX25" fmla="*/ 465667 w 1404982"/>
              <a:gd name="connsiteY25" fmla="*/ 933330 h 2440396"/>
              <a:gd name="connsiteX26" fmla="*/ 457200 w 1404982"/>
              <a:gd name="connsiteY26" fmla="*/ 653930 h 2440396"/>
              <a:gd name="connsiteX27" fmla="*/ 440267 w 1404982"/>
              <a:gd name="connsiteY27" fmla="*/ 586196 h 2440396"/>
              <a:gd name="connsiteX28" fmla="*/ 406400 w 1404982"/>
              <a:gd name="connsiteY28" fmla="*/ 484596 h 2440396"/>
              <a:gd name="connsiteX29" fmla="*/ 397933 w 1404982"/>
              <a:gd name="connsiteY29" fmla="*/ 459196 h 2440396"/>
              <a:gd name="connsiteX30" fmla="*/ 372533 w 1404982"/>
              <a:gd name="connsiteY30" fmla="*/ 408396 h 2440396"/>
              <a:gd name="connsiteX31" fmla="*/ 355600 w 1404982"/>
              <a:gd name="connsiteY31" fmla="*/ 382996 h 2440396"/>
              <a:gd name="connsiteX32" fmla="*/ 347133 w 1404982"/>
              <a:gd name="connsiteY32" fmla="*/ 357596 h 2440396"/>
              <a:gd name="connsiteX33" fmla="*/ 330200 w 1404982"/>
              <a:gd name="connsiteY33" fmla="*/ 332196 h 2440396"/>
              <a:gd name="connsiteX34" fmla="*/ 304800 w 1404982"/>
              <a:gd name="connsiteY34" fmla="*/ 281396 h 2440396"/>
              <a:gd name="connsiteX35" fmla="*/ 279400 w 1404982"/>
              <a:gd name="connsiteY35" fmla="*/ 222130 h 2440396"/>
              <a:gd name="connsiteX36" fmla="*/ 270933 w 1404982"/>
              <a:gd name="connsiteY36" fmla="*/ 196730 h 2440396"/>
              <a:gd name="connsiteX37" fmla="*/ 254000 w 1404982"/>
              <a:gd name="connsiteY37" fmla="*/ 179796 h 2440396"/>
              <a:gd name="connsiteX38" fmla="*/ 220133 w 1404982"/>
              <a:gd name="connsiteY38" fmla="*/ 128996 h 2440396"/>
              <a:gd name="connsiteX39" fmla="*/ 169333 w 1404982"/>
              <a:gd name="connsiteY39" fmla="*/ 95130 h 2440396"/>
              <a:gd name="connsiteX40" fmla="*/ 160867 w 1404982"/>
              <a:gd name="connsiteY40" fmla="*/ 69730 h 2440396"/>
              <a:gd name="connsiteX41" fmla="*/ 220133 w 1404982"/>
              <a:gd name="connsiteY41" fmla="*/ 44330 h 2440396"/>
              <a:gd name="connsiteX42" fmla="*/ 254000 w 1404982"/>
              <a:gd name="connsiteY42" fmla="*/ 61263 h 2440396"/>
              <a:gd name="connsiteX43" fmla="*/ 287867 w 1404982"/>
              <a:gd name="connsiteY43" fmla="*/ 18930 h 2440396"/>
              <a:gd name="connsiteX44" fmla="*/ 313267 w 1404982"/>
              <a:gd name="connsiteY44" fmla="*/ 10463 h 2440396"/>
              <a:gd name="connsiteX45" fmla="*/ 321733 w 1404982"/>
              <a:gd name="connsiteY45" fmla="*/ 35863 h 2440396"/>
              <a:gd name="connsiteX46" fmla="*/ 338667 w 1404982"/>
              <a:gd name="connsiteY46" fmla="*/ 18930 h 2440396"/>
              <a:gd name="connsiteX47" fmla="*/ 364067 w 1404982"/>
              <a:gd name="connsiteY47" fmla="*/ 1996 h 2440396"/>
              <a:gd name="connsiteX48" fmla="*/ 372533 w 1404982"/>
              <a:gd name="connsiteY48" fmla="*/ 35863 h 2440396"/>
              <a:gd name="connsiteX49" fmla="*/ 414867 w 1404982"/>
              <a:gd name="connsiteY49" fmla="*/ 1996 h 2440396"/>
              <a:gd name="connsiteX50" fmla="*/ 448733 w 1404982"/>
              <a:gd name="connsiteY50" fmla="*/ 1996 h 2440396"/>
              <a:gd name="connsiteX51" fmla="*/ 474133 w 1404982"/>
              <a:gd name="connsiteY51" fmla="*/ 18930 h 2440396"/>
              <a:gd name="connsiteX52" fmla="*/ 482600 w 1404982"/>
              <a:gd name="connsiteY52" fmla="*/ 44330 h 2440396"/>
              <a:gd name="connsiteX53" fmla="*/ 516467 w 1404982"/>
              <a:gd name="connsiteY53" fmla="*/ 95130 h 2440396"/>
              <a:gd name="connsiteX54" fmla="*/ 533400 w 1404982"/>
              <a:gd name="connsiteY54" fmla="*/ 120530 h 2440396"/>
              <a:gd name="connsiteX55" fmla="*/ 567267 w 1404982"/>
              <a:gd name="connsiteY55" fmla="*/ 171330 h 2440396"/>
              <a:gd name="connsiteX56" fmla="*/ 592667 w 1404982"/>
              <a:gd name="connsiteY56" fmla="*/ 213663 h 2440396"/>
              <a:gd name="connsiteX57" fmla="*/ 601133 w 1404982"/>
              <a:gd name="connsiteY57" fmla="*/ 239063 h 2440396"/>
              <a:gd name="connsiteX58" fmla="*/ 635000 w 1404982"/>
              <a:gd name="connsiteY58" fmla="*/ 281396 h 2440396"/>
              <a:gd name="connsiteX59" fmla="*/ 668867 w 1404982"/>
              <a:gd name="connsiteY59" fmla="*/ 357596 h 2440396"/>
              <a:gd name="connsiteX60" fmla="*/ 685800 w 1404982"/>
              <a:gd name="connsiteY60" fmla="*/ 408396 h 2440396"/>
              <a:gd name="connsiteX61" fmla="*/ 694267 w 1404982"/>
              <a:gd name="connsiteY61" fmla="*/ 433796 h 2440396"/>
              <a:gd name="connsiteX62" fmla="*/ 711200 w 1404982"/>
              <a:gd name="connsiteY62" fmla="*/ 459196 h 2440396"/>
              <a:gd name="connsiteX63" fmla="*/ 719667 w 1404982"/>
              <a:gd name="connsiteY63" fmla="*/ 518463 h 2440396"/>
              <a:gd name="connsiteX64" fmla="*/ 736600 w 1404982"/>
              <a:gd name="connsiteY64" fmla="*/ 577730 h 2440396"/>
              <a:gd name="connsiteX65" fmla="*/ 728133 w 1404982"/>
              <a:gd name="connsiteY65" fmla="*/ 857130 h 2440396"/>
              <a:gd name="connsiteX66" fmla="*/ 745067 w 1404982"/>
              <a:gd name="connsiteY66" fmla="*/ 840196 h 2440396"/>
              <a:gd name="connsiteX67" fmla="*/ 770467 w 1404982"/>
              <a:gd name="connsiteY67" fmla="*/ 806330 h 2440396"/>
              <a:gd name="connsiteX68" fmla="*/ 804333 w 1404982"/>
              <a:gd name="connsiteY68" fmla="*/ 755530 h 2440396"/>
              <a:gd name="connsiteX69" fmla="*/ 821267 w 1404982"/>
              <a:gd name="connsiteY69" fmla="*/ 721663 h 2440396"/>
              <a:gd name="connsiteX70" fmla="*/ 829733 w 1404982"/>
              <a:gd name="connsiteY70" fmla="*/ 696263 h 2440396"/>
              <a:gd name="connsiteX71" fmla="*/ 846667 w 1404982"/>
              <a:gd name="connsiteY71" fmla="*/ 670863 h 2440396"/>
              <a:gd name="connsiteX72" fmla="*/ 863600 w 1404982"/>
              <a:gd name="connsiteY72" fmla="*/ 620063 h 2440396"/>
              <a:gd name="connsiteX73" fmla="*/ 872067 w 1404982"/>
              <a:gd name="connsiteY73" fmla="*/ 594663 h 2440396"/>
              <a:gd name="connsiteX74" fmla="*/ 880533 w 1404982"/>
              <a:gd name="connsiteY74" fmla="*/ 560796 h 2440396"/>
              <a:gd name="connsiteX75" fmla="*/ 897467 w 1404982"/>
              <a:gd name="connsiteY75" fmla="*/ 543863 h 2440396"/>
              <a:gd name="connsiteX76" fmla="*/ 922867 w 1404982"/>
              <a:gd name="connsiteY76" fmla="*/ 484596 h 2440396"/>
              <a:gd name="connsiteX77" fmla="*/ 931333 w 1404982"/>
              <a:gd name="connsiteY77" fmla="*/ 459196 h 2440396"/>
              <a:gd name="connsiteX78" fmla="*/ 982133 w 1404982"/>
              <a:gd name="connsiteY78" fmla="*/ 366063 h 2440396"/>
              <a:gd name="connsiteX79" fmla="*/ 1024467 w 1404982"/>
              <a:gd name="connsiteY79" fmla="*/ 323730 h 2440396"/>
              <a:gd name="connsiteX80" fmla="*/ 1041400 w 1404982"/>
              <a:gd name="connsiteY80" fmla="*/ 298330 h 2440396"/>
              <a:gd name="connsiteX81" fmla="*/ 1058333 w 1404982"/>
              <a:gd name="connsiteY81" fmla="*/ 281396 h 2440396"/>
              <a:gd name="connsiteX82" fmla="*/ 1092200 w 1404982"/>
              <a:gd name="connsiteY82" fmla="*/ 230596 h 2440396"/>
              <a:gd name="connsiteX83" fmla="*/ 1109133 w 1404982"/>
              <a:gd name="connsiteY83" fmla="*/ 205196 h 2440396"/>
              <a:gd name="connsiteX84" fmla="*/ 1151467 w 1404982"/>
              <a:gd name="connsiteY84" fmla="*/ 162863 h 2440396"/>
              <a:gd name="connsiteX85" fmla="*/ 1176867 w 1404982"/>
              <a:gd name="connsiteY85" fmla="*/ 137463 h 2440396"/>
              <a:gd name="connsiteX86" fmla="*/ 1227667 w 1404982"/>
              <a:gd name="connsiteY86" fmla="*/ 95130 h 2440396"/>
              <a:gd name="connsiteX87" fmla="*/ 1253067 w 1404982"/>
              <a:gd name="connsiteY87" fmla="*/ 86663 h 2440396"/>
              <a:gd name="connsiteX88" fmla="*/ 1278467 w 1404982"/>
              <a:gd name="connsiteY88" fmla="*/ 69730 h 2440396"/>
              <a:gd name="connsiteX89" fmla="*/ 1329267 w 1404982"/>
              <a:gd name="connsiteY89" fmla="*/ 52796 h 2440396"/>
              <a:gd name="connsiteX90" fmla="*/ 1320800 w 1404982"/>
              <a:gd name="connsiteY90" fmla="*/ 78196 h 2440396"/>
              <a:gd name="connsiteX91" fmla="*/ 1363133 w 1404982"/>
              <a:gd name="connsiteY91" fmla="*/ 95130 h 2440396"/>
              <a:gd name="connsiteX92" fmla="*/ 1397000 w 1404982"/>
              <a:gd name="connsiteY92" fmla="*/ 120530 h 2440396"/>
              <a:gd name="connsiteX93" fmla="*/ 1388533 w 1404982"/>
              <a:gd name="connsiteY93" fmla="*/ 145930 h 2440396"/>
              <a:gd name="connsiteX94" fmla="*/ 1397000 w 1404982"/>
              <a:gd name="connsiteY94" fmla="*/ 171330 h 2440396"/>
              <a:gd name="connsiteX95" fmla="*/ 1380067 w 1404982"/>
              <a:gd name="connsiteY95" fmla="*/ 196730 h 2440396"/>
              <a:gd name="connsiteX96" fmla="*/ 1363133 w 1404982"/>
              <a:gd name="connsiteY96" fmla="*/ 213663 h 2440396"/>
              <a:gd name="connsiteX97" fmla="*/ 1371600 w 1404982"/>
              <a:gd name="connsiteY97" fmla="*/ 239063 h 2440396"/>
              <a:gd name="connsiteX98" fmla="*/ 1354667 w 1404982"/>
              <a:gd name="connsiteY98" fmla="*/ 298330 h 2440396"/>
              <a:gd name="connsiteX99" fmla="*/ 1346200 w 1404982"/>
              <a:gd name="connsiteY99" fmla="*/ 332196 h 2440396"/>
              <a:gd name="connsiteX100" fmla="*/ 1320800 w 1404982"/>
              <a:gd name="connsiteY100" fmla="*/ 340663 h 2440396"/>
              <a:gd name="connsiteX101" fmla="*/ 1312333 w 1404982"/>
              <a:gd name="connsiteY101" fmla="*/ 366063 h 2440396"/>
              <a:gd name="connsiteX102" fmla="*/ 1261533 w 1404982"/>
              <a:gd name="connsiteY102" fmla="*/ 433796 h 2440396"/>
              <a:gd name="connsiteX103" fmla="*/ 1227667 w 1404982"/>
              <a:gd name="connsiteY103" fmla="*/ 493063 h 2440396"/>
              <a:gd name="connsiteX104" fmla="*/ 1210733 w 1404982"/>
              <a:gd name="connsiteY104" fmla="*/ 509996 h 2440396"/>
              <a:gd name="connsiteX105" fmla="*/ 1185333 w 1404982"/>
              <a:gd name="connsiteY105" fmla="*/ 560796 h 2440396"/>
              <a:gd name="connsiteX106" fmla="*/ 1143000 w 1404982"/>
              <a:gd name="connsiteY106" fmla="*/ 603130 h 2440396"/>
              <a:gd name="connsiteX107" fmla="*/ 1126067 w 1404982"/>
              <a:gd name="connsiteY107" fmla="*/ 628530 h 2440396"/>
              <a:gd name="connsiteX108" fmla="*/ 1109133 w 1404982"/>
              <a:gd name="connsiteY108" fmla="*/ 645463 h 2440396"/>
              <a:gd name="connsiteX109" fmla="*/ 1083733 w 1404982"/>
              <a:gd name="connsiteY109" fmla="*/ 679330 h 2440396"/>
              <a:gd name="connsiteX110" fmla="*/ 1066800 w 1404982"/>
              <a:gd name="connsiteY110" fmla="*/ 704730 h 2440396"/>
              <a:gd name="connsiteX111" fmla="*/ 1058333 w 1404982"/>
              <a:gd name="connsiteY111" fmla="*/ 730130 h 2440396"/>
              <a:gd name="connsiteX112" fmla="*/ 1032933 w 1404982"/>
              <a:gd name="connsiteY112" fmla="*/ 747063 h 2440396"/>
              <a:gd name="connsiteX113" fmla="*/ 999067 w 1404982"/>
              <a:gd name="connsiteY113" fmla="*/ 797863 h 2440396"/>
              <a:gd name="connsiteX114" fmla="*/ 956733 w 1404982"/>
              <a:gd name="connsiteY114" fmla="*/ 840196 h 2440396"/>
              <a:gd name="connsiteX115" fmla="*/ 931333 w 1404982"/>
              <a:gd name="connsiteY115" fmla="*/ 882530 h 2440396"/>
              <a:gd name="connsiteX116" fmla="*/ 889000 w 1404982"/>
              <a:gd name="connsiteY116" fmla="*/ 941796 h 2440396"/>
              <a:gd name="connsiteX117" fmla="*/ 846667 w 1404982"/>
              <a:gd name="connsiteY117" fmla="*/ 984130 h 2440396"/>
              <a:gd name="connsiteX118" fmla="*/ 821267 w 1404982"/>
              <a:gd name="connsiteY118" fmla="*/ 992596 h 2440396"/>
              <a:gd name="connsiteX119" fmla="*/ 787400 w 1404982"/>
              <a:gd name="connsiteY119" fmla="*/ 1043396 h 2440396"/>
              <a:gd name="connsiteX120" fmla="*/ 770467 w 1404982"/>
              <a:gd name="connsiteY120" fmla="*/ 1068796 h 2440396"/>
              <a:gd name="connsiteX121" fmla="*/ 702733 w 1404982"/>
              <a:gd name="connsiteY121" fmla="*/ 1170396 h 2440396"/>
              <a:gd name="connsiteX122" fmla="*/ 694267 w 1404982"/>
              <a:gd name="connsiteY122" fmla="*/ 1195796 h 2440396"/>
              <a:gd name="connsiteX123" fmla="*/ 651933 w 1404982"/>
              <a:gd name="connsiteY123" fmla="*/ 1263530 h 2440396"/>
              <a:gd name="connsiteX124" fmla="*/ 626533 w 1404982"/>
              <a:gd name="connsiteY124" fmla="*/ 1339730 h 2440396"/>
              <a:gd name="connsiteX125" fmla="*/ 592667 w 1404982"/>
              <a:gd name="connsiteY125" fmla="*/ 1441330 h 2440396"/>
              <a:gd name="connsiteX126" fmla="*/ 575733 w 1404982"/>
              <a:gd name="connsiteY126" fmla="*/ 1551396 h 2440396"/>
              <a:gd name="connsiteX127" fmla="*/ 567267 w 1404982"/>
              <a:gd name="connsiteY127" fmla="*/ 1576796 h 2440396"/>
              <a:gd name="connsiteX128" fmla="*/ 558800 w 1404982"/>
              <a:gd name="connsiteY128" fmla="*/ 1627596 h 2440396"/>
              <a:gd name="connsiteX129" fmla="*/ 621770 w 1404982"/>
              <a:gd name="connsiteY129" fmla="*/ 1678792 h 2440396"/>
              <a:gd name="connsiteX130" fmla="*/ 613305 w 1404982"/>
              <a:gd name="connsiteY130" fmla="*/ 1709088 h 2440396"/>
              <a:gd name="connsiteX131" fmla="*/ 597694 w 1404982"/>
              <a:gd name="connsiteY131" fmla="*/ 1747849 h 2440396"/>
              <a:gd name="connsiteX132" fmla="*/ 574939 w 1404982"/>
              <a:gd name="connsiteY132" fmla="*/ 1851302 h 2440396"/>
              <a:gd name="connsiteX133" fmla="*/ 565547 w 1404982"/>
              <a:gd name="connsiteY133" fmla="*/ 2070509 h 2440396"/>
              <a:gd name="connsiteX134" fmla="*/ 559726 w 1404982"/>
              <a:gd name="connsiteY134" fmla="*/ 2092337 h 2440396"/>
              <a:gd name="connsiteX135" fmla="*/ 550333 w 1404982"/>
              <a:gd name="connsiteY135" fmla="*/ 2330330 h 2440396"/>
              <a:gd name="connsiteX136" fmla="*/ 558800 w 1404982"/>
              <a:gd name="connsiteY136" fmla="*/ 2355730 h 2440396"/>
              <a:gd name="connsiteX137" fmla="*/ 567267 w 1404982"/>
              <a:gd name="connsiteY137" fmla="*/ 2398063 h 2440396"/>
              <a:gd name="connsiteX138" fmla="*/ 558800 w 1404982"/>
              <a:gd name="connsiteY138" fmla="*/ 2440396 h 2440396"/>
              <a:gd name="connsiteX0" fmla="*/ 0 w 1404982"/>
              <a:gd name="connsiteY0" fmla="*/ 2271063 h 2440396"/>
              <a:gd name="connsiteX1" fmla="*/ 93133 w 1404982"/>
              <a:gd name="connsiteY1" fmla="*/ 1974730 h 2440396"/>
              <a:gd name="connsiteX2" fmla="*/ 101600 w 1404982"/>
              <a:gd name="connsiteY2" fmla="*/ 1949330 h 2440396"/>
              <a:gd name="connsiteX3" fmla="*/ 118533 w 1404982"/>
              <a:gd name="connsiteY3" fmla="*/ 1932396 h 2440396"/>
              <a:gd name="connsiteX4" fmla="*/ 130968 w 1404982"/>
              <a:gd name="connsiteY4" fmla="*/ 1879348 h 2440396"/>
              <a:gd name="connsiteX5" fmla="*/ 150152 w 1404982"/>
              <a:gd name="connsiteY5" fmla="*/ 1845481 h 2440396"/>
              <a:gd name="connsiteX6" fmla="*/ 173302 w 1404982"/>
              <a:gd name="connsiteY6" fmla="*/ 1798253 h 2440396"/>
              <a:gd name="connsiteX7" fmla="*/ 198835 w 1404982"/>
              <a:gd name="connsiteY7" fmla="*/ 1766238 h 2440396"/>
              <a:gd name="connsiteX8" fmla="*/ 226351 w 1404982"/>
              <a:gd name="connsiteY8" fmla="*/ 1730519 h 2440396"/>
              <a:gd name="connsiteX9" fmla="*/ 254000 w 1404982"/>
              <a:gd name="connsiteY9" fmla="*/ 1686863 h 2440396"/>
              <a:gd name="connsiteX10" fmla="*/ 262467 w 1404982"/>
              <a:gd name="connsiteY10" fmla="*/ 1661463 h 2440396"/>
              <a:gd name="connsiteX11" fmla="*/ 296333 w 1404982"/>
              <a:gd name="connsiteY11" fmla="*/ 1585263 h 2440396"/>
              <a:gd name="connsiteX12" fmla="*/ 304800 w 1404982"/>
              <a:gd name="connsiteY12" fmla="*/ 1534463 h 2440396"/>
              <a:gd name="connsiteX13" fmla="*/ 321733 w 1404982"/>
              <a:gd name="connsiteY13" fmla="*/ 1475196 h 2440396"/>
              <a:gd name="connsiteX14" fmla="*/ 330200 w 1404982"/>
              <a:gd name="connsiteY14" fmla="*/ 1407463 h 2440396"/>
              <a:gd name="connsiteX15" fmla="*/ 347133 w 1404982"/>
              <a:gd name="connsiteY15" fmla="*/ 1348196 h 2440396"/>
              <a:gd name="connsiteX16" fmla="*/ 364067 w 1404982"/>
              <a:gd name="connsiteY16" fmla="*/ 1280463 h 2440396"/>
              <a:gd name="connsiteX17" fmla="*/ 372533 w 1404982"/>
              <a:gd name="connsiteY17" fmla="*/ 1255063 h 2440396"/>
              <a:gd name="connsiteX18" fmla="*/ 381000 w 1404982"/>
              <a:gd name="connsiteY18" fmla="*/ 1221196 h 2440396"/>
              <a:gd name="connsiteX19" fmla="*/ 397933 w 1404982"/>
              <a:gd name="connsiteY19" fmla="*/ 1187330 h 2440396"/>
              <a:gd name="connsiteX20" fmla="*/ 414867 w 1404982"/>
              <a:gd name="connsiteY20" fmla="*/ 1111130 h 2440396"/>
              <a:gd name="connsiteX21" fmla="*/ 423333 w 1404982"/>
              <a:gd name="connsiteY21" fmla="*/ 1077263 h 2440396"/>
              <a:gd name="connsiteX22" fmla="*/ 440267 w 1404982"/>
              <a:gd name="connsiteY22" fmla="*/ 1043396 h 2440396"/>
              <a:gd name="connsiteX23" fmla="*/ 448733 w 1404982"/>
              <a:gd name="connsiteY23" fmla="*/ 1017996 h 2440396"/>
              <a:gd name="connsiteX24" fmla="*/ 457200 w 1404982"/>
              <a:gd name="connsiteY24" fmla="*/ 958730 h 2440396"/>
              <a:gd name="connsiteX25" fmla="*/ 465667 w 1404982"/>
              <a:gd name="connsiteY25" fmla="*/ 933330 h 2440396"/>
              <a:gd name="connsiteX26" fmla="*/ 457200 w 1404982"/>
              <a:gd name="connsiteY26" fmla="*/ 653930 h 2440396"/>
              <a:gd name="connsiteX27" fmla="*/ 440267 w 1404982"/>
              <a:gd name="connsiteY27" fmla="*/ 586196 h 2440396"/>
              <a:gd name="connsiteX28" fmla="*/ 406400 w 1404982"/>
              <a:gd name="connsiteY28" fmla="*/ 484596 h 2440396"/>
              <a:gd name="connsiteX29" fmla="*/ 397933 w 1404982"/>
              <a:gd name="connsiteY29" fmla="*/ 459196 h 2440396"/>
              <a:gd name="connsiteX30" fmla="*/ 372533 w 1404982"/>
              <a:gd name="connsiteY30" fmla="*/ 408396 h 2440396"/>
              <a:gd name="connsiteX31" fmla="*/ 355600 w 1404982"/>
              <a:gd name="connsiteY31" fmla="*/ 382996 h 2440396"/>
              <a:gd name="connsiteX32" fmla="*/ 347133 w 1404982"/>
              <a:gd name="connsiteY32" fmla="*/ 357596 h 2440396"/>
              <a:gd name="connsiteX33" fmla="*/ 330200 w 1404982"/>
              <a:gd name="connsiteY33" fmla="*/ 332196 h 2440396"/>
              <a:gd name="connsiteX34" fmla="*/ 304800 w 1404982"/>
              <a:gd name="connsiteY34" fmla="*/ 281396 h 2440396"/>
              <a:gd name="connsiteX35" fmla="*/ 279400 w 1404982"/>
              <a:gd name="connsiteY35" fmla="*/ 222130 h 2440396"/>
              <a:gd name="connsiteX36" fmla="*/ 270933 w 1404982"/>
              <a:gd name="connsiteY36" fmla="*/ 196730 h 2440396"/>
              <a:gd name="connsiteX37" fmla="*/ 254000 w 1404982"/>
              <a:gd name="connsiteY37" fmla="*/ 179796 h 2440396"/>
              <a:gd name="connsiteX38" fmla="*/ 220133 w 1404982"/>
              <a:gd name="connsiteY38" fmla="*/ 128996 h 2440396"/>
              <a:gd name="connsiteX39" fmla="*/ 169333 w 1404982"/>
              <a:gd name="connsiteY39" fmla="*/ 95130 h 2440396"/>
              <a:gd name="connsiteX40" fmla="*/ 160867 w 1404982"/>
              <a:gd name="connsiteY40" fmla="*/ 69730 h 2440396"/>
              <a:gd name="connsiteX41" fmla="*/ 220133 w 1404982"/>
              <a:gd name="connsiteY41" fmla="*/ 44330 h 2440396"/>
              <a:gd name="connsiteX42" fmla="*/ 254000 w 1404982"/>
              <a:gd name="connsiteY42" fmla="*/ 61263 h 2440396"/>
              <a:gd name="connsiteX43" fmla="*/ 287867 w 1404982"/>
              <a:gd name="connsiteY43" fmla="*/ 18930 h 2440396"/>
              <a:gd name="connsiteX44" fmla="*/ 313267 w 1404982"/>
              <a:gd name="connsiteY44" fmla="*/ 10463 h 2440396"/>
              <a:gd name="connsiteX45" fmla="*/ 321733 w 1404982"/>
              <a:gd name="connsiteY45" fmla="*/ 35863 h 2440396"/>
              <a:gd name="connsiteX46" fmla="*/ 338667 w 1404982"/>
              <a:gd name="connsiteY46" fmla="*/ 18930 h 2440396"/>
              <a:gd name="connsiteX47" fmla="*/ 364067 w 1404982"/>
              <a:gd name="connsiteY47" fmla="*/ 1996 h 2440396"/>
              <a:gd name="connsiteX48" fmla="*/ 372533 w 1404982"/>
              <a:gd name="connsiteY48" fmla="*/ 35863 h 2440396"/>
              <a:gd name="connsiteX49" fmla="*/ 414867 w 1404982"/>
              <a:gd name="connsiteY49" fmla="*/ 1996 h 2440396"/>
              <a:gd name="connsiteX50" fmla="*/ 448733 w 1404982"/>
              <a:gd name="connsiteY50" fmla="*/ 1996 h 2440396"/>
              <a:gd name="connsiteX51" fmla="*/ 474133 w 1404982"/>
              <a:gd name="connsiteY51" fmla="*/ 18930 h 2440396"/>
              <a:gd name="connsiteX52" fmla="*/ 482600 w 1404982"/>
              <a:gd name="connsiteY52" fmla="*/ 44330 h 2440396"/>
              <a:gd name="connsiteX53" fmla="*/ 516467 w 1404982"/>
              <a:gd name="connsiteY53" fmla="*/ 95130 h 2440396"/>
              <a:gd name="connsiteX54" fmla="*/ 533400 w 1404982"/>
              <a:gd name="connsiteY54" fmla="*/ 120530 h 2440396"/>
              <a:gd name="connsiteX55" fmla="*/ 567267 w 1404982"/>
              <a:gd name="connsiteY55" fmla="*/ 171330 h 2440396"/>
              <a:gd name="connsiteX56" fmla="*/ 592667 w 1404982"/>
              <a:gd name="connsiteY56" fmla="*/ 213663 h 2440396"/>
              <a:gd name="connsiteX57" fmla="*/ 601133 w 1404982"/>
              <a:gd name="connsiteY57" fmla="*/ 239063 h 2440396"/>
              <a:gd name="connsiteX58" fmla="*/ 635000 w 1404982"/>
              <a:gd name="connsiteY58" fmla="*/ 281396 h 2440396"/>
              <a:gd name="connsiteX59" fmla="*/ 668867 w 1404982"/>
              <a:gd name="connsiteY59" fmla="*/ 357596 h 2440396"/>
              <a:gd name="connsiteX60" fmla="*/ 685800 w 1404982"/>
              <a:gd name="connsiteY60" fmla="*/ 408396 h 2440396"/>
              <a:gd name="connsiteX61" fmla="*/ 694267 w 1404982"/>
              <a:gd name="connsiteY61" fmla="*/ 433796 h 2440396"/>
              <a:gd name="connsiteX62" fmla="*/ 711200 w 1404982"/>
              <a:gd name="connsiteY62" fmla="*/ 459196 h 2440396"/>
              <a:gd name="connsiteX63" fmla="*/ 719667 w 1404982"/>
              <a:gd name="connsiteY63" fmla="*/ 518463 h 2440396"/>
              <a:gd name="connsiteX64" fmla="*/ 736600 w 1404982"/>
              <a:gd name="connsiteY64" fmla="*/ 577730 h 2440396"/>
              <a:gd name="connsiteX65" fmla="*/ 728133 w 1404982"/>
              <a:gd name="connsiteY65" fmla="*/ 857130 h 2440396"/>
              <a:gd name="connsiteX66" fmla="*/ 745067 w 1404982"/>
              <a:gd name="connsiteY66" fmla="*/ 840196 h 2440396"/>
              <a:gd name="connsiteX67" fmla="*/ 770467 w 1404982"/>
              <a:gd name="connsiteY67" fmla="*/ 806330 h 2440396"/>
              <a:gd name="connsiteX68" fmla="*/ 804333 w 1404982"/>
              <a:gd name="connsiteY68" fmla="*/ 755530 h 2440396"/>
              <a:gd name="connsiteX69" fmla="*/ 821267 w 1404982"/>
              <a:gd name="connsiteY69" fmla="*/ 721663 h 2440396"/>
              <a:gd name="connsiteX70" fmla="*/ 829733 w 1404982"/>
              <a:gd name="connsiteY70" fmla="*/ 696263 h 2440396"/>
              <a:gd name="connsiteX71" fmla="*/ 846667 w 1404982"/>
              <a:gd name="connsiteY71" fmla="*/ 670863 h 2440396"/>
              <a:gd name="connsiteX72" fmla="*/ 863600 w 1404982"/>
              <a:gd name="connsiteY72" fmla="*/ 620063 h 2440396"/>
              <a:gd name="connsiteX73" fmla="*/ 872067 w 1404982"/>
              <a:gd name="connsiteY73" fmla="*/ 594663 h 2440396"/>
              <a:gd name="connsiteX74" fmla="*/ 880533 w 1404982"/>
              <a:gd name="connsiteY74" fmla="*/ 560796 h 2440396"/>
              <a:gd name="connsiteX75" fmla="*/ 897467 w 1404982"/>
              <a:gd name="connsiteY75" fmla="*/ 543863 h 2440396"/>
              <a:gd name="connsiteX76" fmla="*/ 922867 w 1404982"/>
              <a:gd name="connsiteY76" fmla="*/ 484596 h 2440396"/>
              <a:gd name="connsiteX77" fmla="*/ 931333 w 1404982"/>
              <a:gd name="connsiteY77" fmla="*/ 459196 h 2440396"/>
              <a:gd name="connsiteX78" fmla="*/ 982133 w 1404982"/>
              <a:gd name="connsiteY78" fmla="*/ 366063 h 2440396"/>
              <a:gd name="connsiteX79" fmla="*/ 1024467 w 1404982"/>
              <a:gd name="connsiteY79" fmla="*/ 323730 h 2440396"/>
              <a:gd name="connsiteX80" fmla="*/ 1041400 w 1404982"/>
              <a:gd name="connsiteY80" fmla="*/ 298330 h 2440396"/>
              <a:gd name="connsiteX81" fmla="*/ 1058333 w 1404982"/>
              <a:gd name="connsiteY81" fmla="*/ 281396 h 2440396"/>
              <a:gd name="connsiteX82" fmla="*/ 1092200 w 1404982"/>
              <a:gd name="connsiteY82" fmla="*/ 230596 h 2440396"/>
              <a:gd name="connsiteX83" fmla="*/ 1109133 w 1404982"/>
              <a:gd name="connsiteY83" fmla="*/ 205196 h 2440396"/>
              <a:gd name="connsiteX84" fmla="*/ 1151467 w 1404982"/>
              <a:gd name="connsiteY84" fmla="*/ 162863 h 2440396"/>
              <a:gd name="connsiteX85" fmla="*/ 1176867 w 1404982"/>
              <a:gd name="connsiteY85" fmla="*/ 137463 h 2440396"/>
              <a:gd name="connsiteX86" fmla="*/ 1227667 w 1404982"/>
              <a:gd name="connsiteY86" fmla="*/ 95130 h 2440396"/>
              <a:gd name="connsiteX87" fmla="*/ 1253067 w 1404982"/>
              <a:gd name="connsiteY87" fmla="*/ 86663 h 2440396"/>
              <a:gd name="connsiteX88" fmla="*/ 1278467 w 1404982"/>
              <a:gd name="connsiteY88" fmla="*/ 69730 h 2440396"/>
              <a:gd name="connsiteX89" fmla="*/ 1329267 w 1404982"/>
              <a:gd name="connsiteY89" fmla="*/ 52796 h 2440396"/>
              <a:gd name="connsiteX90" fmla="*/ 1320800 w 1404982"/>
              <a:gd name="connsiteY90" fmla="*/ 78196 h 2440396"/>
              <a:gd name="connsiteX91" fmla="*/ 1363133 w 1404982"/>
              <a:gd name="connsiteY91" fmla="*/ 95130 h 2440396"/>
              <a:gd name="connsiteX92" fmla="*/ 1397000 w 1404982"/>
              <a:gd name="connsiteY92" fmla="*/ 120530 h 2440396"/>
              <a:gd name="connsiteX93" fmla="*/ 1388533 w 1404982"/>
              <a:gd name="connsiteY93" fmla="*/ 145930 h 2440396"/>
              <a:gd name="connsiteX94" fmla="*/ 1397000 w 1404982"/>
              <a:gd name="connsiteY94" fmla="*/ 171330 h 2440396"/>
              <a:gd name="connsiteX95" fmla="*/ 1380067 w 1404982"/>
              <a:gd name="connsiteY95" fmla="*/ 196730 h 2440396"/>
              <a:gd name="connsiteX96" fmla="*/ 1363133 w 1404982"/>
              <a:gd name="connsiteY96" fmla="*/ 213663 h 2440396"/>
              <a:gd name="connsiteX97" fmla="*/ 1371600 w 1404982"/>
              <a:gd name="connsiteY97" fmla="*/ 239063 h 2440396"/>
              <a:gd name="connsiteX98" fmla="*/ 1354667 w 1404982"/>
              <a:gd name="connsiteY98" fmla="*/ 298330 h 2440396"/>
              <a:gd name="connsiteX99" fmla="*/ 1346200 w 1404982"/>
              <a:gd name="connsiteY99" fmla="*/ 332196 h 2440396"/>
              <a:gd name="connsiteX100" fmla="*/ 1320800 w 1404982"/>
              <a:gd name="connsiteY100" fmla="*/ 340663 h 2440396"/>
              <a:gd name="connsiteX101" fmla="*/ 1312333 w 1404982"/>
              <a:gd name="connsiteY101" fmla="*/ 366063 h 2440396"/>
              <a:gd name="connsiteX102" fmla="*/ 1261533 w 1404982"/>
              <a:gd name="connsiteY102" fmla="*/ 433796 h 2440396"/>
              <a:gd name="connsiteX103" fmla="*/ 1227667 w 1404982"/>
              <a:gd name="connsiteY103" fmla="*/ 493063 h 2440396"/>
              <a:gd name="connsiteX104" fmla="*/ 1210733 w 1404982"/>
              <a:gd name="connsiteY104" fmla="*/ 509996 h 2440396"/>
              <a:gd name="connsiteX105" fmla="*/ 1185333 w 1404982"/>
              <a:gd name="connsiteY105" fmla="*/ 560796 h 2440396"/>
              <a:gd name="connsiteX106" fmla="*/ 1143000 w 1404982"/>
              <a:gd name="connsiteY106" fmla="*/ 603130 h 2440396"/>
              <a:gd name="connsiteX107" fmla="*/ 1126067 w 1404982"/>
              <a:gd name="connsiteY107" fmla="*/ 628530 h 2440396"/>
              <a:gd name="connsiteX108" fmla="*/ 1109133 w 1404982"/>
              <a:gd name="connsiteY108" fmla="*/ 645463 h 2440396"/>
              <a:gd name="connsiteX109" fmla="*/ 1083733 w 1404982"/>
              <a:gd name="connsiteY109" fmla="*/ 679330 h 2440396"/>
              <a:gd name="connsiteX110" fmla="*/ 1066800 w 1404982"/>
              <a:gd name="connsiteY110" fmla="*/ 704730 h 2440396"/>
              <a:gd name="connsiteX111" fmla="*/ 1058333 w 1404982"/>
              <a:gd name="connsiteY111" fmla="*/ 730130 h 2440396"/>
              <a:gd name="connsiteX112" fmla="*/ 1032933 w 1404982"/>
              <a:gd name="connsiteY112" fmla="*/ 747063 h 2440396"/>
              <a:gd name="connsiteX113" fmla="*/ 999067 w 1404982"/>
              <a:gd name="connsiteY113" fmla="*/ 797863 h 2440396"/>
              <a:gd name="connsiteX114" fmla="*/ 956733 w 1404982"/>
              <a:gd name="connsiteY114" fmla="*/ 840196 h 2440396"/>
              <a:gd name="connsiteX115" fmla="*/ 931333 w 1404982"/>
              <a:gd name="connsiteY115" fmla="*/ 882530 h 2440396"/>
              <a:gd name="connsiteX116" fmla="*/ 889000 w 1404982"/>
              <a:gd name="connsiteY116" fmla="*/ 941796 h 2440396"/>
              <a:gd name="connsiteX117" fmla="*/ 846667 w 1404982"/>
              <a:gd name="connsiteY117" fmla="*/ 984130 h 2440396"/>
              <a:gd name="connsiteX118" fmla="*/ 821267 w 1404982"/>
              <a:gd name="connsiteY118" fmla="*/ 992596 h 2440396"/>
              <a:gd name="connsiteX119" fmla="*/ 770467 w 1404982"/>
              <a:gd name="connsiteY119" fmla="*/ 1068796 h 2440396"/>
              <a:gd name="connsiteX120" fmla="*/ 702733 w 1404982"/>
              <a:gd name="connsiteY120" fmla="*/ 1170396 h 2440396"/>
              <a:gd name="connsiteX121" fmla="*/ 694267 w 1404982"/>
              <a:gd name="connsiteY121" fmla="*/ 1195796 h 2440396"/>
              <a:gd name="connsiteX122" fmla="*/ 651933 w 1404982"/>
              <a:gd name="connsiteY122" fmla="*/ 1263530 h 2440396"/>
              <a:gd name="connsiteX123" fmla="*/ 626533 w 1404982"/>
              <a:gd name="connsiteY123" fmla="*/ 1339730 h 2440396"/>
              <a:gd name="connsiteX124" fmla="*/ 592667 w 1404982"/>
              <a:gd name="connsiteY124" fmla="*/ 1441330 h 2440396"/>
              <a:gd name="connsiteX125" fmla="*/ 575733 w 1404982"/>
              <a:gd name="connsiteY125" fmla="*/ 1551396 h 2440396"/>
              <a:gd name="connsiteX126" fmla="*/ 567267 w 1404982"/>
              <a:gd name="connsiteY126" fmla="*/ 1576796 h 2440396"/>
              <a:gd name="connsiteX127" fmla="*/ 558800 w 1404982"/>
              <a:gd name="connsiteY127" fmla="*/ 1627596 h 2440396"/>
              <a:gd name="connsiteX128" fmla="*/ 621770 w 1404982"/>
              <a:gd name="connsiteY128" fmla="*/ 1678792 h 2440396"/>
              <a:gd name="connsiteX129" fmla="*/ 613305 w 1404982"/>
              <a:gd name="connsiteY129" fmla="*/ 1709088 h 2440396"/>
              <a:gd name="connsiteX130" fmla="*/ 597694 w 1404982"/>
              <a:gd name="connsiteY130" fmla="*/ 1747849 h 2440396"/>
              <a:gd name="connsiteX131" fmla="*/ 574939 w 1404982"/>
              <a:gd name="connsiteY131" fmla="*/ 1851302 h 2440396"/>
              <a:gd name="connsiteX132" fmla="*/ 565547 w 1404982"/>
              <a:gd name="connsiteY132" fmla="*/ 2070509 h 2440396"/>
              <a:gd name="connsiteX133" fmla="*/ 559726 w 1404982"/>
              <a:gd name="connsiteY133" fmla="*/ 2092337 h 2440396"/>
              <a:gd name="connsiteX134" fmla="*/ 550333 w 1404982"/>
              <a:gd name="connsiteY134" fmla="*/ 2330330 h 2440396"/>
              <a:gd name="connsiteX135" fmla="*/ 558800 w 1404982"/>
              <a:gd name="connsiteY135" fmla="*/ 2355730 h 2440396"/>
              <a:gd name="connsiteX136" fmla="*/ 567267 w 1404982"/>
              <a:gd name="connsiteY136" fmla="*/ 2398063 h 2440396"/>
              <a:gd name="connsiteX137" fmla="*/ 558800 w 1404982"/>
              <a:gd name="connsiteY137" fmla="*/ 2440396 h 2440396"/>
              <a:gd name="connsiteX0" fmla="*/ 0 w 1404982"/>
              <a:gd name="connsiteY0" fmla="*/ 2271063 h 2440396"/>
              <a:gd name="connsiteX1" fmla="*/ 93133 w 1404982"/>
              <a:gd name="connsiteY1" fmla="*/ 1974730 h 2440396"/>
              <a:gd name="connsiteX2" fmla="*/ 101600 w 1404982"/>
              <a:gd name="connsiteY2" fmla="*/ 1949330 h 2440396"/>
              <a:gd name="connsiteX3" fmla="*/ 118533 w 1404982"/>
              <a:gd name="connsiteY3" fmla="*/ 1932396 h 2440396"/>
              <a:gd name="connsiteX4" fmla="*/ 130968 w 1404982"/>
              <a:gd name="connsiteY4" fmla="*/ 1879348 h 2440396"/>
              <a:gd name="connsiteX5" fmla="*/ 150152 w 1404982"/>
              <a:gd name="connsiteY5" fmla="*/ 1845481 h 2440396"/>
              <a:gd name="connsiteX6" fmla="*/ 173302 w 1404982"/>
              <a:gd name="connsiteY6" fmla="*/ 1798253 h 2440396"/>
              <a:gd name="connsiteX7" fmla="*/ 198835 w 1404982"/>
              <a:gd name="connsiteY7" fmla="*/ 1766238 h 2440396"/>
              <a:gd name="connsiteX8" fmla="*/ 226351 w 1404982"/>
              <a:gd name="connsiteY8" fmla="*/ 1730519 h 2440396"/>
              <a:gd name="connsiteX9" fmla="*/ 254000 w 1404982"/>
              <a:gd name="connsiteY9" fmla="*/ 1686863 h 2440396"/>
              <a:gd name="connsiteX10" fmla="*/ 262467 w 1404982"/>
              <a:gd name="connsiteY10" fmla="*/ 1661463 h 2440396"/>
              <a:gd name="connsiteX11" fmla="*/ 296333 w 1404982"/>
              <a:gd name="connsiteY11" fmla="*/ 1585263 h 2440396"/>
              <a:gd name="connsiteX12" fmla="*/ 304800 w 1404982"/>
              <a:gd name="connsiteY12" fmla="*/ 1534463 h 2440396"/>
              <a:gd name="connsiteX13" fmla="*/ 321733 w 1404982"/>
              <a:gd name="connsiteY13" fmla="*/ 1475196 h 2440396"/>
              <a:gd name="connsiteX14" fmla="*/ 330200 w 1404982"/>
              <a:gd name="connsiteY14" fmla="*/ 1407463 h 2440396"/>
              <a:gd name="connsiteX15" fmla="*/ 347133 w 1404982"/>
              <a:gd name="connsiteY15" fmla="*/ 1348196 h 2440396"/>
              <a:gd name="connsiteX16" fmla="*/ 364067 w 1404982"/>
              <a:gd name="connsiteY16" fmla="*/ 1280463 h 2440396"/>
              <a:gd name="connsiteX17" fmla="*/ 372533 w 1404982"/>
              <a:gd name="connsiteY17" fmla="*/ 1255063 h 2440396"/>
              <a:gd name="connsiteX18" fmla="*/ 381000 w 1404982"/>
              <a:gd name="connsiteY18" fmla="*/ 1221196 h 2440396"/>
              <a:gd name="connsiteX19" fmla="*/ 397933 w 1404982"/>
              <a:gd name="connsiteY19" fmla="*/ 1187330 h 2440396"/>
              <a:gd name="connsiteX20" fmla="*/ 414867 w 1404982"/>
              <a:gd name="connsiteY20" fmla="*/ 1111130 h 2440396"/>
              <a:gd name="connsiteX21" fmla="*/ 423333 w 1404982"/>
              <a:gd name="connsiteY21" fmla="*/ 1077263 h 2440396"/>
              <a:gd name="connsiteX22" fmla="*/ 440267 w 1404982"/>
              <a:gd name="connsiteY22" fmla="*/ 1043396 h 2440396"/>
              <a:gd name="connsiteX23" fmla="*/ 448733 w 1404982"/>
              <a:gd name="connsiteY23" fmla="*/ 1017996 h 2440396"/>
              <a:gd name="connsiteX24" fmla="*/ 457200 w 1404982"/>
              <a:gd name="connsiteY24" fmla="*/ 958730 h 2440396"/>
              <a:gd name="connsiteX25" fmla="*/ 465667 w 1404982"/>
              <a:gd name="connsiteY25" fmla="*/ 933330 h 2440396"/>
              <a:gd name="connsiteX26" fmla="*/ 457200 w 1404982"/>
              <a:gd name="connsiteY26" fmla="*/ 653930 h 2440396"/>
              <a:gd name="connsiteX27" fmla="*/ 440267 w 1404982"/>
              <a:gd name="connsiteY27" fmla="*/ 586196 h 2440396"/>
              <a:gd name="connsiteX28" fmla="*/ 406400 w 1404982"/>
              <a:gd name="connsiteY28" fmla="*/ 484596 h 2440396"/>
              <a:gd name="connsiteX29" fmla="*/ 397933 w 1404982"/>
              <a:gd name="connsiteY29" fmla="*/ 459196 h 2440396"/>
              <a:gd name="connsiteX30" fmla="*/ 372533 w 1404982"/>
              <a:gd name="connsiteY30" fmla="*/ 408396 h 2440396"/>
              <a:gd name="connsiteX31" fmla="*/ 355600 w 1404982"/>
              <a:gd name="connsiteY31" fmla="*/ 382996 h 2440396"/>
              <a:gd name="connsiteX32" fmla="*/ 347133 w 1404982"/>
              <a:gd name="connsiteY32" fmla="*/ 357596 h 2440396"/>
              <a:gd name="connsiteX33" fmla="*/ 330200 w 1404982"/>
              <a:gd name="connsiteY33" fmla="*/ 332196 h 2440396"/>
              <a:gd name="connsiteX34" fmla="*/ 304800 w 1404982"/>
              <a:gd name="connsiteY34" fmla="*/ 281396 h 2440396"/>
              <a:gd name="connsiteX35" fmla="*/ 279400 w 1404982"/>
              <a:gd name="connsiteY35" fmla="*/ 222130 h 2440396"/>
              <a:gd name="connsiteX36" fmla="*/ 270933 w 1404982"/>
              <a:gd name="connsiteY36" fmla="*/ 196730 h 2440396"/>
              <a:gd name="connsiteX37" fmla="*/ 254000 w 1404982"/>
              <a:gd name="connsiteY37" fmla="*/ 179796 h 2440396"/>
              <a:gd name="connsiteX38" fmla="*/ 220133 w 1404982"/>
              <a:gd name="connsiteY38" fmla="*/ 128996 h 2440396"/>
              <a:gd name="connsiteX39" fmla="*/ 169333 w 1404982"/>
              <a:gd name="connsiteY39" fmla="*/ 95130 h 2440396"/>
              <a:gd name="connsiteX40" fmla="*/ 160867 w 1404982"/>
              <a:gd name="connsiteY40" fmla="*/ 69730 h 2440396"/>
              <a:gd name="connsiteX41" fmla="*/ 220133 w 1404982"/>
              <a:gd name="connsiteY41" fmla="*/ 44330 h 2440396"/>
              <a:gd name="connsiteX42" fmla="*/ 254000 w 1404982"/>
              <a:gd name="connsiteY42" fmla="*/ 61263 h 2440396"/>
              <a:gd name="connsiteX43" fmla="*/ 287867 w 1404982"/>
              <a:gd name="connsiteY43" fmla="*/ 18930 h 2440396"/>
              <a:gd name="connsiteX44" fmla="*/ 313267 w 1404982"/>
              <a:gd name="connsiteY44" fmla="*/ 10463 h 2440396"/>
              <a:gd name="connsiteX45" fmla="*/ 321733 w 1404982"/>
              <a:gd name="connsiteY45" fmla="*/ 35863 h 2440396"/>
              <a:gd name="connsiteX46" fmla="*/ 338667 w 1404982"/>
              <a:gd name="connsiteY46" fmla="*/ 18930 h 2440396"/>
              <a:gd name="connsiteX47" fmla="*/ 364067 w 1404982"/>
              <a:gd name="connsiteY47" fmla="*/ 1996 h 2440396"/>
              <a:gd name="connsiteX48" fmla="*/ 372533 w 1404982"/>
              <a:gd name="connsiteY48" fmla="*/ 35863 h 2440396"/>
              <a:gd name="connsiteX49" fmla="*/ 414867 w 1404982"/>
              <a:gd name="connsiteY49" fmla="*/ 1996 h 2440396"/>
              <a:gd name="connsiteX50" fmla="*/ 448733 w 1404982"/>
              <a:gd name="connsiteY50" fmla="*/ 1996 h 2440396"/>
              <a:gd name="connsiteX51" fmla="*/ 474133 w 1404982"/>
              <a:gd name="connsiteY51" fmla="*/ 18930 h 2440396"/>
              <a:gd name="connsiteX52" fmla="*/ 482600 w 1404982"/>
              <a:gd name="connsiteY52" fmla="*/ 44330 h 2440396"/>
              <a:gd name="connsiteX53" fmla="*/ 516467 w 1404982"/>
              <a:gd name="connsiteY53" fmla="*/ 95130 h 2440396"/>
              <a:gd name="connsiteX54" fmla="*/ 533400 w 1404982"/>
              <a:gd name="connsiteY54" fmla="*/ 120530 h 2440396"/>
              <a:gd name="connsiteX55" fmla="*/ 567267 w 1404982"/>
              <a:gd name="connsiteY55" fmla="*/ 171330 h 2440396"/>
              <a:gd name="connsiteX56" fmla="*/ 592667 w 1404982"/>
              <a:gd name="connsiteY56" fmla="*/ 213663 h 2440396"/>
              <a:gd name="connsiteX57" fmla="*/ 601133 w 1404982"/>
              <a:gd name="connsiteY57" fmla="*/ 239063 h 2440396"/>
              <a:gd name="connsiteX58" fmla="*/ 635000 w 1404982"/>
              <a:gd name="connsiteY58" fmla="*/ 281396 h 2440396"/>
              <a:gd name="connsiteX59" fmla="*/ 668867 w 1404982"/>
              <a:gd name="connsiteY59" fmla="*/ 357596 h 2440396"/>
              <a:gd name="connsiteX60" fmla="*/ 685800 w 1404982"/>
              <a:gd name="connsiteY60" fmla="*/ 408396 h 2440396"/>
              <a:gd name="connsiteX61" fmla="*/ 694267 w 1404982"/>
              <a:gd name="connsiteY61" fmla="*/ 433796 h 2440396"/>
              <a:gd name="connsiteX62" fmla="*/ 711200 w 1404982"/>
              <a:gd name="connsiteY62" fmla="*/ 459196 h 2440396"/>
              <a:gd name="connsiteX63" fmla="*/ 719667 w 1404982"/>
              <a:gd name="connsiteY63" fmla="*/ 518463 h 2440396"/>
              <a:gd name="connsiteX64" fmla="*/ 736600 w 1404982"/>
              <a:gd name="connsiteY64" fmla="*/ 577730 h 2440396"/>
              <a:gd name="connsiteX65" fmla="*/ 728133 w 1404982"/>
              <a:gd name="connsiteY65" fmla="*/ 857130 h 2440396"/>
              <a:gd name="connsiteX66" fmla="*/ 745067 w 1404982"/>
              <a:gd name="connsiteY66" fmla="*/ 840196 h 2440396"/>
              <a:gd name="connsiteX67" fmla="*/ 770467 w 1404982"/>
              <a:gd name="connsiteY67" fmla="*/ 806330 h 2440396"/>
              <a:gd name="connsiteX68" fmla="*/ 804333 w 1404982"/>
              <a:gd name="connsiteY68" fmla="*/ 755530 h 2440396"/>
              <a:gd name="connsiteX69" fmla="*/ 821267 w 1404982"/>
              <a:gd name="connsiteY69" fmla="*/ 721663 h 2440396"/>
              <a:gd name="connsiteX70" fmla="*/ 829733 w 1404982"/>
              <a:gd name="connsiteY70" fmla="*/ 696263 h 2440396"/>
              <a:gd name="connsiteX71" fmla="*/ 846667 w 1404982"/>
              <a:gd name="connsiteY71" fmla="*/ 670863 h 2440396"/>
              <a:gd name="connsiteX72" fmla="*/ 863600 w 1404982"/>
              <a:gd name="connsiteY72" fmla="*/ 620063 h 2440396"/>
              <a:gd name="connsiteX73" fmla="*/ 872067 w 1404982"/>
              <a:gd name="connsiteY73" fmla="*/ 594663 h 2440396"/>
              <a:gd name="connsiteX74" fmla="*/ 880533 w 1404982"/>
              <a:gd name="connsiteY74" fmla="*/ 560796 h 2440396"/>
              <a:gd name="connsiteX75" fmla="*/ 897467 w 1404982"/>
              <a:gd name="connsiteY75" fmla="*/ 543863 h 2440396"/>
              <a:gd name="connsiteX76" fmla="*/ 922867 w 1404982"/>
              <a:gd name="connsiteY76" fmla="*/ 484596 h 2440396"/>
              <a:gd name="connsiteX77" fmla="*/ 931333 w 1404982"/>
              <a:gd name="connsiteY77" fmla="*/ 459196 h 2440396"/>
              <a:gd name="connsiteX78" fmla="*/ 982133 w 1404982"/>
              <a:gd name="connsiteY78" fmla="*/ 366063 h 2440396"/>
              <a:gd name="connsiteX79" fmla="*/ 1024467 w 1404982"/>
              <a:gd name="connsiteY79" fmla="*/ 323730 h 2440396"/>
              <a:gd name="connsiteX80" fmla="*/ 1041400 w 1404982"/>
              <a:gd name="connsiteY80" fmla="*/ 298330 h 2440396"/>
              <a:gd name="connsiteX81" fmla="*/ 1058333 w 1404982"/>
              <a:gd name="connsiteY81" fmla="*/ 281396 h 2440396"/>
              <a:gd name="connsiteX82" fmla="*/ 1092200 w 1404982"/>
              <a:gd name="connsiteY82" fmla="*/ 230596 h 2440396"/>
              <a:gd name="connsiteX83" fmla="*/ 1109133 w 1404982"/>
              <a:gd name="connsiteY83" fmla="*/ 205196 h 2440396"/>
              <a:gd name="connsiteX84" fmla="*/ 1151467 w 1404982"/>
              <a:gd name="connsiteY84" fmla="*/ 162863 h 2440396"/>
              <a:gd name="connsiteX85" fmla="*/ 1176867 w 1404982"/>
              <a:gd name="connsiteY85" fmla="*/ 137463 h 2440396"/>
              <a:gd name="connsiteX86" fmla="*/ 1227667 w 1404982"/>
              <a:gd name="connsiteY86" fmla="*/ 95130 h 2440396"/>
              <a:gd name="connsiteX87" fmla="*/ 1253067 w 1404982"/>
              <a:gd name="connsiteY87" fmla="*/ 86663 h 2440396"/>
              <a:gd name="connsiteX88" fmla="*/ 1278467 w 1404982"/>
              <a:gd name="connsiteY88" fmla="*/ 69730 h 2440396"/>
              <a:gd name="connsiteX89" fmla="*/ 1329267 w 1404982"/>
              <a:gd name="connsiteY89" fmla="*/ 52796 h 2440396"/>
              <a:gd name="connsiteX90" fmla="*/ 1320800 w 1404982"/>
              <a:gd name="connsiteY90" fmla="*/ 78196 h 2440396"/>
              <a:gd name="connsiteX91" fmla="*/ 1363133 w 1404982"/>
              <a:gd name="connsiteY91" fmla="*/ 95130 h 2440396"/>
              <a:gd name="connsiteX92" fmla="*/ 1397000 w 1404982"/>
              <a:gd name="connsiteY92" fmla="*/ 120530 h 2440396"/>
              <a:gd name="connsiteX93" fmla="*/ 1388533 w 1404982"/>
              <a:gd name="connsiteY93" fmla="*/ 145930 h 2440396"/>
              <a:gd name="connsiteX94" fmla="*/ 1397000 w 1404982"/>
              <a:gd name="connsiteY94" fmla="*/ 171330 h 2440396"/>
              <a:gd name="connsiteX95" fmla="*/ 1380067 w 1404982"/>
              <a:gd name="connsiteY95" fmla="*/ 196730 h 2440396"/>
              <a:gd name="connsiteX96" fmla="*/ 1363133 w 1404982"/>
              <a:gd name="connsiteY96" fmla="*/ 213663 h 2440396"/>
              <a:gd name="connsiteX97" fmla="*/ 1371600 w 1404982"/>
              <a:gd name="connsiteY97" fmla="*/ 239063 h 2440396"/>
              <a:gd name="connsiteX98" fmla="*/ 1354667 w 1404982"/>
              <a:gd name="connsiteY98" fmla="*/ 298330 h 2440396"/>
              <a:gd name="connsiteX99" fmla="*/ 1346200 w 1404982"/>
              <a:gd name="connsiteY99" fmla="*/ 332196 h 2440396"/>
              <a:gd name="connsiteX100" fmla="*/ 1320800 w 1404982"/>
              <a:gd name="connsiteY100" fmla="*/ 340663 h 2440396"/>
              <a:gd name="connsiteX101" fmla="*/ 1312333 w 1404982"/>
              <a:gd name="connsiteY101" fmla="*/ 366063 h 2440396"/>
              <a:gd name="connsiteX102" fmla="*/ 1261533 w 1404982"/>
              <a:gd name="connsiteY102" fmla="*/ 433796 h 2440396"/>
              <a:gd name="connsiteX103" fmla="*/ 1227667 w 1404982"/>
              <a:gd name="connsiteY103" fmla="*/ 493063 h 2440396"/>
              <a:gd name="connsiteX104" fmla="*/ 1210733 w 1404982"/>
              <a:gd name="connsiteY104" fmla="*/ 509996 h 2440396"/>
              <a:gd name="connsiteX105" fmla="*/ 1185333 w 1404982"/>
              <a:gd name="connsiteY105" fmla="*/ 560796 h 2440396"/>
              <a:gd name="connsiteX106" fmla="*/ 1143000 w 1404982"/>
              <a:gd name="connsiteY106" fmla="*/ 603130 h 2440396"/>
              <a:gd name="connsiteX107" fmla="*/ 1126067 w 1404982"/>
              <a:gd name="connsiteY107" fmla="*/ 628530 h 2440396"/>
              <a:gd name="connsiteX108" fmla="*/ 1109133 w 1404982"/>
              <a:gd name="connsiteY108" fmla="*/ 645463 h 2440396"/>
              <a:gd name="connsiteX109" fmla="*/ 1083733 w 1404982"/>
              <a:gd name="connsiteY109" fmla="*/ 679330 h 2440396"/>
              <a:gd name="connsiteX110" fmla="*/ 1066800 w 1404982"/>
              <a:gd name="connsiteY110" fmla="*/ 704730 h 2440396"/>
              <a:gd name="connsiteX111" fmla="*/ 1058333 w 1404982"/>
              <a:gd name="connsiteY111" fmla="*/ 730130 h 2440396"/>
              <a:gd name="connsiteX112" fmla="*/ 1032933 w 1404982"/>
              <a:gd name="connsiteY112" fmla="*/ 747063 h 2440396"/>
              <a:gd name="connsiteX113" fmla="*/ 999067 w 1404982"/>
              <a:gd name="connsiteY113" fmla="*/ 797863 h 2440396"/>
              <a:gd name="connsiteX114" fmla="*/ 956733 w 1404982"/>
              <a:gd name="connsiteY114" fmla="*/ 840196 h 2440396"/>
              <a:gd name="connsiteX115" fmla="*/ 931333 w 1404982"/>
              <a:gd name="connsiteY115" fmla="*/ 882530 h 2440396"/>
              <a:gd name="connsiteX116" fmla="*/ 889000 w 1404982"/>
              <a:gd name="connsiteY116" fmla="*/ 941796 h 2440396"/>
              <a:gd name="connsiteX117" fmla="*/ 846667 w 1404982"/>
              <a:gd name="connsiteY117" fmla="*/ 984130 h 2440396"/>
              <a:gd name="connsiteX118" fmla="*/ 770467 w 1404982"/>
              <a:gd name="connsiteY118" fmla="*/ 1068796 h 2440396"/>
              <a:gd name="connsiteX119" fmla="*/ 702733 w 1404982"/>
              <a:gd name="connsiteY119" fmla="*/ 1170396 h 2440396"/>
              <a:gd name="connsiteX120" fmla="*/ 694267 w 1404982"/>
              <a:gd name="connsiteY120" fmla="*/ 1195796 h 2440396"/>
              <a:gd name="connsiteX121" fmla="*/ 651933 w 1404982"/>
              <a:gd name="connsiteY121" fmla="*/ 1263530 h 2440396"/>
              <a:gd name="connsiteX122" fmla="*/ 626533 w 1404982"/>
              <a:gd name="connsiteY122" fmla="*/ 1339730 h 2440396"/>
              <a:gd name="connsiteX123" fmla="*/ 592667 w 1404982"/>
              <a:gd name="connsiteY123" fmla="*/ 1441330 h 2440396"/>
              <a:gd name="connsiteX124" fmla="*/ 575733 w 1404982"/>
              <a:gd name="connsiteY124" fmla="*/ 1551396 h 2440396"/>
              <a:gd name="connsiteX125" fmla="*/ 567267 w 1404982"/>
              <a:gd name="connsiteY125" fmla="*/ 1576796 h 2440396"/>
              <a:gd name="connsiteX126" fmla="*/ 558800 w 1404982"/>
              <a:gd name="connsiteY126" fmla="*/ 1627596 h 2440396"/>
              <a:gd name="connsiteX127" fmla="*/ 621770 w 1404982"/>
              <a:gd name="connsiteY127" fmla="*/ 1678792 h 2440396"/>
              <a:gd name="connsiteX128" fmla="*/ 613305 w 1404982"/>
              <a:gd name="connsiteY128" fmla="*/ 1709088 h 2440396"/>
              <a:gd name="connsiteX129" fmla="*/ 597694 w 1404982"/>
              <a:gd name="connsiteY129" fmla="*/ 1747849 h 2440396"/>
              <a:gd name="connsiteX130" fmla="*/ 574939 w 1404982"/>
              <a:gd name="connsiteY130" fmla="*/ 1851302 h 2440396"/>
              <a:gd name="connsiteX131" fmla="*/ 565547 w 1404982"/>
              <a:gd name="connsiteY131" fmla="*/ 2070509 h 2440396"/>
              <a:gd name="connsiteX132" fmla="*/ 559726 w 1404982"/>
              <a:gd name="connsiteY132" fmla="*/ 2092337 h 2440396"/>
              <a:gd name="connsiteX133" fmla="*/ 550333 w 1404982"/>
              <a:gd name="connsiteY133" fmla="*/ 2330330 h 2440396"/>
              <a:gd name="connsiteX134" fmla="*/ 558800 w 1404982"/>
              <a:gd name="connsiteY134" fmla="*/ 2355730 h 2440396"/>
              <a:gd name="connsiteX135" fmla="*/ 567267 w 1404982"/>
              <a:gd name="connsiteY135" fmla="*/ 2398063 h 2440396"/>
              <a:gd name="connsiteX136" fmla="*/ 558800 w 1404982"/>
              <a:gd name="connsiteY136" fmla="*/ 2440396 h 2440396"/>
              <a:gd name="connsiteX0" fmla="*/ 0 w 1404982"/>
              <a:gd name="connsiteY0" fmla="*/ 2271063 h 2440396"/>
              <a:gd name="connsiteX1" fmla="*/ 93133 w 1404982"/>
              <a:gd name="connsiteY1" fmla="*/ 1974730 h 2440396"/>
              <a:gd name="connsiteX2" fmla="*/ 101600 w 1404982"/>
              <a:gd name="connsiteY2" fmla="*/ 1949330 h 2440396"/>
              <a:gd name="connsiteX3" fmla="*/ 118533 w 1404982"/>
              <a:gd name="connsiteY3" fmla="*/ 1932396 h 2440396"/>
              <a:gd name="connsiteX4" fmla="*/ 130968 w 1404982"/>
              <a:gd name="connsiteY4" fmla="*/ 1879348 h 2440396"/>
              <a:gd name="connsiteX5" fmla="*/ 150152 w 1404982"/>
              <a:gd name="connsiteY5" fmla="*/ 1845481 h 2440396"/>
              <a:gd name="connsiteX6" fmla="*/ 173302 w 1404982"/>
              <a:gd name="connsiteY6" fmla="*/ 1798253 h 2440396"/>
              <a:gd name="connsiteX7" fmla="*/ 198835 w 1404982"/>
              <a:gd name="connsiteY7" fmla="*/ 1766238 h 2440396"/>
              <a:gd name="connsiteX8" fmla="*/ 226351 w 1404982"/>
              <a:gd name="connsiteY8" fmla="*/ 1730519 h 2440396"/>
              <a:gd name="connsiteX9" fmla="*/ 254000 w 1404982"/>
              <a:gd name="connsiteY9" fmla="*/ 1686863 h 2440396"/>
              <a:gd name="connsiteX10" fmla="*/ 262467 w 1404982"/>
              <a:gd name="connsiteY10" fmla="*/ 1661463 h 2440396"/>
              <a:gd name="connsiteX11" fmla="*/ 296333 w 1404982"/>
              <a:gd name="connsiteY11" fmla="*/ 1585263 h 2440396"/>
              <a:gd name="connsiteX12" fmla="*/ 304800 w 1404982"/>
              <a:gd name="connsiteY12" fmla="*/ 1534463 h 2440396"/>
              <a:gd name="connsiteX13" fmla="*/ 321733 w 1404982"/>
              <a:gd name="connsiteY13" fmla="*/ 1475196 h 2440396"/>
              <a:gd name="connsiteX14" fmla="*/ 330200 w 1404982"/>
              <a:gd name="connsiteY14" fmla="*/ 1407463 h 2440396"/>
              <a:gd name="connsiteX15" fmla="*/ 347133 w 1404982"/>
              <a:gd name="connsiteY15" fmla="*/ 1348196 h 2440396"/>
              <a:gd name="connsiteX16" fmla="*/ 364067 w 1404982"/>
              <a:gd name="connsiteY16" fmla="*/ 1280463 h 2440396"/>
              <a:gd name="connsiteX17" fmla="*/ 372533 w 1404982"/>
              <a:gd name="connsiteY17" fmla="*/ 1255063 h 2440396"/>
              <a:gd name="connsiteX18" fmla="*/ 381000 w 1404982"/>
              <a:gd name="connsiteY18" fmla="*/ 1221196 h 2440396"/>
              <a:gd name="connsiteX19" fmla="*/ 397933 w 1404982"/>
              <a:gd name="connsiteY19" fmla="*/ 1187330 h 2440396"/>
              <a:gd name="connsiteX20" fmla="*/ 414867 w 1404982"/>
              <a:gd name="connsiteY20" fmla="*/ 1111130 h 2440396"/>
              <a:gd name="connsiteX21" fmla="*/ 423333 w 1404982"/>
              <a:gd name="connsiteY21" fmla="*/ 1077263 h 2440396"/>
              <a:gd name="connsiteX22" fmla="*/ 440267 w 1404982"/>
              <a:gd name="connsiteY22" fmla="*/ 1043396 h 2440396"/>
              <a:gd name="connsiteX23" fmla="*/ 448733 w 1404982"/>
              <a:gd name="connsiteY23" fmla="*/ 1017996 h 2440396"/>
              <a:gd name="connsiteX24" fmla="*/ 457200 w 1404982"/>
              <a:gd name="connsiteY24" fmla="*/ 958730 h 2440396"/>
              <a:gd name="connsiteX25" fmla="*/ 465667 w 1404982"/>
              <a:gd name="connsiteY25" fmla="*/ 933330 h 2440396"/>
              <a:gd name="connsiteX26" fmla="*/ 457200 w 1404982"/>
              <a:gd name="connsiteY26" fmla="*/ 653930 h 2440396"/>
              <a:gd name="connsiteX27" fmla="*/ 440267 w 1404982"/>
              <a:gd name="connsiteY27" fmla="*/ 586196 h 2440396"/>
              <a:gd name="connsiteX28" fmla="*/ 406400 w 1404982"/>
              <a:gd name="connsiteY28" fmla="*/ 484596 h 2440396"/>
              <a:gd name="connsiteX29" fmla="*/ 397933 w 1404982"/>
              <a:gd name="connsiteY29" fmla="*/ 459196 h 2440396"/>
              <a:gd name="connsiteX30" fmla="*/ 372533 w 1404982"/>
              <a:gd name="connsiteY30" fmla="*/ 408396 h 2440396"/>
              <a:gd name="connsiteX31" fmla="*/ 355600 w 1404982"/>
              <a:gd name="connsiteY31" fmla="*/ 382996 h 2440396"/>
              <a:gd name="connsiteX32" fmla="*/ 347133 w 1404982"/>
              <a:gd name="connsiteY32" fmla="*/ 357596 h 2440396"/>
              <a:gd name="connsiteX33" fmla="*/ 330200 w 1404982"/>
              <a:gd name="connsiteY33" fmla="*/ 332196 h 2440396"/>
              <a:gd name="connsiteX34" fmla="*/ 304800 w 1404982"/>
              <a:gd name="connsiteY34" fmla="*/ 281396 h 2440396"/>
              <a:gd name="connsiteX35" fmla="*/ 279400 w 1404982"/>
              <a:gd name="connsiteY35" fmla="*/ 222130 h 2440396"/>
              <a:gd name="connsiteX36" fmla="*/ 270933 w 1404982"/>
              <a:gd name="connsiteY36" fmla="*/ 196730 h 2440396"/>
              <a:gd name="connsiteX37" fmla="*/ 254000 w 1404982"/>
              <a:gd name="connsiteY37" fmla="*/ 179796 h 2440396"/>
              <a:gd name="connsiteX38" fmla="*/ 220133 w 1404982"/>
              <a:gd name="connsiteY38" fmla="*/ 128996 h 2440396"/>
              <a:gd name="connsiteX39" fmla="*/ 169333 w 1404982"/>
              <a:gd name="connsiteY39" fmla="*/ 95130 h 2440396"/>
              <a:gd name="connsiteX40" fmla="*/ 160867 w 1404982"/>
              <a:gd name="connsiteY40" fmla="*/ 69730 h 2440396"/>
              <a:gd name="connsiteX41" fmla="*/ 220133 w 1404982"/>
              <a:gd name="connsiteY41" fmla="*/ 44330 h 2440396"/>
              <a:gd name="connsiteX42" fmla="*/ 254000 w 1404982"/>
              <a:gd name="connsiteY42" fmla="*/ 61263 h 2440396"/>
              <a:gd name="connsiteX43" fmla="*/ 287867 w 1404982"/>
              <a:gd name="connsiteY43" fmla="*/ 18930 h 2440396"/>
              <a:gd name="connsiteX44" fmla="*/ 313267 w 1404982"/>
              <a:gd name="connsiteY44" fmla="*/ 10463 h 2440396"/>
              <a:gd name="connsiteX45" fmla="*/ 321733 w 1404982"/>
              <a:gd name="connsiteY45" fmla="*/ 35863 h 2440396"/>
              <a:gd name="connsiteX46" fmla="*/ 338667 w 1404982"/>
              <a:gd name="connsiteY46" fmla="*/ 18930 h 2440396"/>
              <a:gd name="connsiteX47" fmla="*/ 364067 w 1404982"/>
              <a:gd name="connsiteY47" fmla="*/ 1996 h 2440396"/>
              <a:gd name="connsiteX48" fmla="*/ 372533 w 1404982"/>
              <a:gd name="connsiteY48" fmla="*/ 35863 h 2440396"/>
              <a:gd name="connsiteX49" fmla="*/ 414867 w 1404982"/>
              <a:gd name="connsiteY49" fmla="*/ 1996 h 2440396"/>
              <a:gd name="connsiteX50" fmla="*/ 448733 w 1404982"/>
              <a:gd name="connsiteY50" fmla="*/ 1996 h 2440396"/>
              <a:gd name="connsiteX51" fmla="*/ 474133 w 1404982"/>
              <a:gd name="connsiteY51" fmla="*/ 18930 h 2440396"/>
              <a:gd name="connsiteX52" fmla="*/ 482600 w 1404982"/>
              <a:gd name="connsiteY52" fmla="*/ 44330 h 2440396"/>
              <a:gd name="connsiteX53" fmla="*/ 516467 w 1404982"/>
              <a:gd name="connsiteY53" fmla="*/ 95130 h 2440396"/>
              <a:gd name="connsiteX54" fmla="*/ 533400 w 1404982"/>
              <a:gd name="connsiteY54" fmla="*/ 120530 h 2440396"/>
              <a:gd name="connsiteX55" fmla="*/ 567267 w 1404982"/>
              <a:gd name="connsiteY55" fmla="*/ 171330 h 2440396"/>
              <a:gd name="connsiteX56" fmla="*/ 592667 w 1404982"/>
              <a:gd name="connsiteY56" fmla="*/ 213663 h 2440396"/>
              <a:gd name="connsiteX57" fmla="*/ 601133 w 1404982"/>
              <a:gd name="connsiteY57" fmla="*/ 239063 h 2440396"/>
              <a:gd name="connsiteX58" fmla="*/ 635000 w 1404982"/>
              <a:gd name="connsiteY58" fmla="*/ 281396 h 2440396"/>
              <a:gd name="connsiteX59" fmla="*/ 668867 w 1404982"/>
              <a:gd name="connsiteY59" fmla="*/ 357596 h 2440396"/>
              <a:gd name="connsiteX60" fmla="*/ 685800 w 1404982"/>
              <a:gd name="connsiteY60" fmla="*/ 408396 h 2440396"/>
              <a:gd name="connsiteX61" fmla="*/ 694267 w 1404982"/>
              <a:gd name="connsiteY61" fmla="*/ 433796 h 2440396"/>
              <a:gd name="connsiteX62" fmla="*/ 711200 w 1404982"/>
              <a:gd name="connsiteY62" fmla="*/ 459196 h 2440396"/>
              <a:gd name="connsiteX63" fmla="*/ 719667 w 1404982"/>
              <a:gd name="connsiteY63" fmla="*/ 518463 h 2440396"/>
              <a:gd name="connsiteX64" fmla="*/ 736600 w 1404982"/>
              <a:gd name="connsiteY64" fmla="*/ 577730 h 2440396"/>
              <a:gd name="connsiteX65" fmla="*/ 728133 w 1404982"/>
              <a:gd name="connsiteY65" fmla="*/ 857130 h 2440396"/>
              <a:gd name="connsiteX66" fmla="*/ 745067 w 1404982"/>
              <a:gd name="connsiteY66" fmla="*/ 840196 h 2440396"/>
              <a:gd name="connsiteX67" fmla="*/ 770467 w 1404982"/>
              <a:gd name="connsiteY67" fmla="*/ 806330 h 2440396"/>
              <a:gd name="connsiteX68" fmla="*/ 804333 w 1404982"/>
              <a:gd name="connsiteY68" fmla="*/ 755530 h 2440396"/>
              <a:gd name="connsiteX69" fmla="*/ 821267 w 1404982"/>
              <a:gd name="connsiteY69" fmla="*/ 721663 h 2440396"/>
              <a:gd name="connsiteX70" fmla="*/ 829733 w 1404982"/>
              <a:gd name="connsiteY70" fmla="*/ 696263 h 2440396"/>
              <a:gd name="connsiteX71" fmla="*/ 846667 w 1404982"/>
              <a:gd name="connsiteY71" fmla="*/ 670863 h 2440396"/>
              <a:gd name="connsiteX72" fmla="*/ 863600 w 1404982"/>
              <a:gd name="connsiteY72" fmla="*/ 620063 h 2440396"/>
              <a:gd name="connsiteX73" fmla="*/ 872067 w 1404982"/>
              <a:gd name="connsiteY73" fmla="*/ 594663 h 2440396"/>
              <a:gd name="connsiteX74" fmla="*/ 880533 w 1404982"/>
              <a:gd name="connsiteY74" fmla="*/ 560796 h 2440396"/>
              <a:gd name="connsiteX75" fmla="*/ 897467 w 1404982"/>
              <a:gd name="connsiteY75" fmla="*/ 543863 h 2440396"/>
              <a:gd name="connsiteX76" fmla="*/ 922867 w 1404982"/>
              <a:gd name="connsiteY76" fmla="*/ 484596 h 2440396"/>
              <a:gd name="connsiteX77" fmla="*/ 931333 w 1404982"/>
              <a:gd name="connsiteY77" fmla="*/ 459196 h 2440396"/>
              <a:gd name="connsiteX78" fmla="*/ 982133 w 1404982"/>
              <a:gd name="connsiteY78" fmla="*/ 366063 h 2440396"/>
              <a:gd name="connsiteX79" fmla="*/ 1024467 w 1404982"/>
              <a:gd name="connsiteY79" fmla="*/ 323730 h 2440396"/>
              <a:gd name="connsiteX80" fmla="*/ 1041400 w 1404982"/>
              <a:gd name="connsiteY80" fmla="*/ 298330 h 2440396"/>
              <a:gd name="connsiteX81" fmla="*/ 1058333 w 1404982"/>
              <a:gd name="connsiteY81" fmla="*/ 281396 h 2440396"/>
              <a:gd name="connsiteX82" fmla="*/ 1092200 w 1404982"/>
              <a:gd name="connsiteY82" fmla="*/ 230596 h 2440396"/>
              <a:gd name="connsiteX83" fmla="*/ 1109133 w 1404982"/>
              <a:gd name="connsiteY83" fmla="*/ 205196 h 2440396"/>
              <a:gd name="connsiteX84" fmla="*/ 1151467 w 1404982"/>
              <a:gd name="connsiteY84" fmla="*/ 162863 h 2440396"/>
              <a:gd name="connsiteX85" fmla="*/ 1176867 w 1404982"/>
              <a:gd name="connsiteY85" fmla="*/ 137463 h 2440396"/>
              <a:gd name="connsiteX86" fmla="*/ 1227667 w 1404982"/>
              <a:gd name="connsiteY86" fmla="*/ 95130 h 2440396"/>
              <a:gd name="connsiteX87" fmla="*/ 1253067 w 1404982"/>
              <a:gd name="connsiteY87" fmla="*/ 86663 h 2440396"/>
              <a:gd name="connsiteX88" fmla="*/ 1278467 w 1404982"/>
              <a:gd name="connsiteY88" fmla="*/ 69730 h 2440396"/>
              <a:gd name="connsiteX89" fmla="*/ 1329267 w 1404982"/>
              <a:gd name="connsiteY89" fmla="*/ 52796 h 2440396"/>
              <a:gd name="connsiteX90" fmla="*/ 1320800 w 1404982"/>
              <a:gd name="connsiteY90" fmla="*/ 78196 h 2440396"/>
              <a:gd name="connsiteX91" fmla="*/ 1363133 w 1404982"/>
              <a:gd name="connsiteY91" fmla="*/ 95130 h 2440396"/>
              <a:gd name="connsiteX92" fmla="*/ 1397000 w 1404982"/>
              <a:gd name="connsiteY92" fmla="*/ 120530 h 2440396"/>
              <a:gd name="connsiteX93" fmla="*/ 1388533 w 1404982"/>
              <a:gd name="connsiteY93" fmla="*/ 145930 h 2440396"/>
              <a:gd name="connsiteX94" fmla="*/ 1397000 w 1404982"/>
              <a:gd name="connsiteY94" fmla="*/ 171330 h 2440396"/>
              <a:gd name="connsiteX95" fmla="*/ 1380067 w 1404982"/>
              <a:gd name="connsiteY95" fmla="*/ 196730 h 2440396"/>
              <a:gd name="connsiteX96" fmla="*/ 1363133 w 1404982"/>
              <a:gd name="connsiteY96" fmla="*/ 213663 h 2440396"/>
              <a:gd name="connsiteX97" fmla="*/ 1371600 w 1404982"/>
              <a:gd name="connsiteY97" fmla="*/ 239063 h 2440396"/>
              <a:gd name="connsiteX98" fmla="*/ 1354667 w 1404982"/>
              <a:gd name="connsiteY98" fmla="*/ 298330 h 2440396"/>
              <a:gd name="connsiteX99" fmla="*/ 1346200 w 1404982"/>
              <a:gd name="connsiteY99" fmla="*/ 332196 h 2440396"/>
              <a:gd name="connsiteX100" fmla="*/ 1320800 w 1404982"/>
              <a:gd name="connsiteY100" fmla="*/ 340663 h 2440396"/>
              <a:gd name="connsiteX101" fmla="*/ 1312333 w 1404982"/>
              <a:gd name="connsiteY101" fmla="*/ 366063 h 2440396"/>
              <a:gd name="connsiteX102" fmla="*/ 1261533 w 1404982"/>
              <a:gd name="connsiteY102" fmla="*/ 433796 h 2440396"/>
              <a:gd name="connsiteX103" fmla="*/ 1227667 w 1404982"/>
              <a:gd name="connsiteY103" fmla="*/ 493063 h 2440396"/>
              <a:gd name="connsiteX104" fmla="*/ 1210733 w 1404982"/>
              <a:gd name="connsiteY104" fmla="*/ 509996 h 2440396"/>
              <a:gd name="connsiteX105" fmla="*/ 1185333 w 1404982"/>
              <a:gd name="connsiteY105" fmla="*/ 560796 h 2440396"/>
              <a:gd name="connsiteX106" fmla="*/ 1143000 w 1404982"/>
              <a:gd name="connsiteY106" fmla="*/ 603130 h 2440396"/>
              <a:gd name="connsiteX107" fmla="*/ 1126067 w 1404982"/>
              <a:gd name="connsiteY107" fmla="*/ 628530 h 2440396"/>
              <a:gd name="connsiteX108" fmla="*/ 1109133 w 1404982"/>
              <a:gd name="connsiteY108" fmla="*/ 645463 h 2440396"/>
              <a:gd name="connsiteX109" fmla="*/ 1083733 w 1404982"/>
              <a:gd name="connsiteY109" fmla="*/ 679330 h 2440396"/>
              <a:gd name="connsiteX110" fmla="*/ 1066800 w 1404982"/>
              <a:gd name="connsiteY110" fmla="*/ 704730 h 2440396"/>
              <a:gd name="connsiteX111" fmla="*/ 1058333 w 1404982"/>
              <a:gd name="connsiteY111" fmla="*/ 730130 h 2440396"/>
              <a:gd name="connsiteX112" fmla="*/ 1032933 w 1404982"/>
              <a:gd name="connsiteY112" fmla="*/ 747063 h 2440396"/>
              <a:gd name="connsiteX113" fmla="*/ 999067 w 1404982"/>
              <a:gd name="connsiteY113" fmla="*/ 797863 h 2440396"/>
              <a:gd name="connsiteX114" fmla="*/ 956733 w 1404982"/>
              <a:gd name="connsiteY114" fmla="*/ 840196 h 2440396"/>
              <a:gd name="connsiteX115" fmla="*/ 931333 w 1404982"/>
              <a:gd name="connsiteY115" fmla="*/ 882530 h 2440396"/>
              <a:gd name="connsiteX116" fmla="*/ 889000 w 1404982"/>
              <a:gd name="connsiteY116" fmla="*/ 941796 h 2440396"/>
              <a:gd name="connsiteX117" fmla="*/ 846667 w 1404982"/>
              <a:gd name="connsiteY117" fmla="*/ 984130 h 2440396"/>
              <a:gd name="connsiteX118" fmla="*/ 770467 w 1404982"/>
              <a:gd name="connsiteY118" fmla="*/ 1068796 h 2440396"/>
              <a:gd name="connsiteX119" fmla="*/ 702733 w 1404982"/>
              <a:gd name="connsiteY119" fmla="*/ 1170396 h 2440396"/>
              <a:gd name="connsiteX120" fmla="*/ 694267 w 1404982"/>
              <a:gd name="connsiteY120" fmla="*/ 1195796 h 2440396"/>
              <a:gd name="connsiteX121" fmla="*/ 651933 w 1404982"/>
              <a:gd name="connsiteY121" fmla="*/ 1263530 h 2440396"/>
              <a:gd name="connsiteX122" fmla="*/ 626533 w 1404982"/>
              <a:gd name="connsiteY122" fmla="*/ 1339730 h 2440396"/>
              <a:gd name="connsiteX123" fmla="*/ 592667 w 1404982"/>
              <a:gd name="connsiteY123" fmla="*/ 1441330 h 2440396"/>
              <a:gd name="connsiteX124" fmla="*/ 575733 w 1404982"/>
              <a:gd name="connsiteY124" fmla="*/ 1551396 h 2440396"/>
              <a:gd name="connsiteX125" fmla="*/ 558800 w 1404982"/>
              <a:gd name="connsiteY125" fmla="*/ 1627596 h 2440396"/>
              <a:gd name="connsiteX126" fmla="*/ 621770 w 1404982"/>
              <a:gd name="connsiteY126" fmla="*/ 1678792 h 2440396"/>
              <a:gd name="connsiteX127" fmla="*/ 613305 w 1404982"/>
              <a:gd name="connsiteY127" fmla="*/ 1709088 h 2440396"/>
              <a:gd name="connsiteX128" fmla="*/ 597694 w 1404982"/>
              <a:gd name="connsiteY128" fmla="*/ 1747849 h 2440396"/>
              <a:gd name="connsiteX129" fmla="*/ 574939 w 1404982"/>
              <a:gd name="connsiteY129" fmla="*/ 1851302 h 2440396"/>
              <a:gd name="connsiteX130" fmla="*/ 565547 w 1404982"/>
              <a:gd name="connsiteY130" fmla="*/ 2070509 h 2440396"/>
              <a:gd name="connsiteX131" fmla="*/ 559726 w 1404982"/>
              <a:gd name="connsiteY131" fmla="*/ 2092337 h 2440396"/>
              <a:gd name="connsiteX132" fmla="*/ 550333 w 1404982"/>
              <a:gd name="connsiteY132" fmla="*/ 2330330 h 2440396"/>
              <a:gd name="connsiteX133" fmla="*/ 558800 w 1404982"/>
              <a:gd name="connsiteY133" fmla="*/ 2355730 h 2440396"/>
              <a:gd name="connsiteX134" fmla="*/ 567267 w 1404982"/>
              <a:gd name="connsiteY134" fmla="*/ 2398063 h 2440396"/>
              <a:gd name="connsiteX135" fmla="*/ 558800 w 1404982"/>
              <a:gd name="connsiteY135" fmla="*/ 2440396 h 2440396"/>
              <a:gd name="connsiteX0" fmla="*/ 0 w 1404982"/>
              <a:gd name="connsiteY0" fmla="*/ 2271063 h 2440396"/>
              <a:gd name="connsiteX1" fmla="*/ 93133 w 1404982"/>
              <a:gd name="connsiteY1" fmla="*/ 1974730 h 2440396"/>
              <a:gd name="connsiteX2" fmla="*/ 101600 w 1404982"/>
              <a:gd name="connsiteY2" fmla="*/ 1949330 h 2440396"/>
              <a:gd name="connsiteX3" fmla="*/ 118533 w 1404982"/>
              <a:gd name="connsiteY3" fmla="*/ 1932396 h 2440396"/>
              <a:gd name="connsiteX4" fmla="*/ 130968 w 1404982"/>
              <a:gd name="connsiteY4" fmla="*/ 1879348 h 2440396"/>
              <a:gd name="connsiteX5" fmla="*/ 150152 w 1404982"/>
              <a:gd name="connsiteY5" fmla="*/ 1845481 h 2440396"/>
              <a:gd name="connsiteX6" fmla="*/ 173302 w 1404982"/>
              <a:gd name="connsiteY6" fmla="*/ 1798253 h 2440396"/>
              <a:gd name="connsiteX7" fmla="*/ 198835 w 1404982"/>
              <a:gd name="connsiteY7" fmla="*/ 1766238 h 2440396"/>
              <a:gd name="connsiteX8" fmla="*/ 226351 w 1404982"/>
              <a:gd name="connsiteY8" fmla="*/ 1730519 h 2440396"/>
              <a:gd name="connsiteX9" fmla="*/ 254000 w 1404982"/>
              <a:gd name="connsiteY9" fmla="*/ 1686863 h 2440396"/>
              <a:gd name="connsiteX10" fmla="*/ 262467 w 1404982"/>
              <a:gd name="connsiteY10" fmla="*/ 1661463 h 2440396"/>
              <a:gd name="connsiteX11" fmla="*/ 296333 w 1404982"/>
              <a:gd name="connsiteY11" fmla="*/ 1585263 h 2440396"/>
              <a:gd name="connsiteX12" fmla="*/ 304800 w 1404982"/>
              <a:gd name="connsiteY12" fmla="*/ 1534463 h 2440396"/>
              <a:gd name="connsiteX13" fmla="*/ 321733 w 1404982"/>
              <a:gd name="connsiteY13" fmla="*/ 1475196 h 2440396"/>
              <a:gd name="connsiteX14" fmla="*/ 330200 w 1404982"/>
              <a:gd name="connsiteY14" fmla="*/ 1407463 h 2440396"/>
              <a:gd name="connsiteX15" fmla="*/ 347133 w 1404982"/>
              <a:gd name="connsiteY15" fmla="*/ 1348196 h 2440396"/>
              <a:gd name="connsiteX16" fmla="*/ 364067 w 1404982"/>
              <a:gd name="connsiteY16" fmla="*/ 1280463 h 2440396"/>
              <a:gd name="connsiteX17" fmla="*/ 372533 w 1404982"/>
              <a:gd name="connsiteY17" fmla="*/ 1255063 h 2440396"/>
              <a:gd name="connsiteX18" fmla="*/ 381000 w 1404982"/>
              <a:gd name="connsiteY18" fmla="*/ 1221196 h 2440396"/>
              <a:gd name="connsiteX19" fmla="*/ 397933 w 1404982"/>
              <a:gd name="connsiteY19" fmla="*/ 1187330 h 2440396"/>
              <a:gd name="connsiteX20" fmla="*/ 414867 w 1404982"/>
              <a:gd name="connsiteY20" fmla="*/ 1111130 h 2440396"/>
              <a:gd name="connsiteX21" fmla="*/ 423333 w 1404982"/>
              <a:gd name="connsiteY21" fmla="*/ 1077263 h 2440396"/>
              <a:gd name="connsiteX22" fmla="*/ 440267 w 1404982"/>
              <a:gd name="connsiteY22" fmla="*/ 1043396 h 2440396"/>
              <a:gd name="connsiteX23" fmla="*/ 448733 w 1404982"/>
              <a:gd name="connsiteY23" fmla="*/ 1017996 h 2440396"/>
              <a:gd name="connsiteX24" fmla="*/ 457200 w 1404982"/>
              <a:gd name="connsiteY24" fmla="*/ 958730 h 2440396"/>
              <a:gd name="connsiteX25" fmla="*/ 465667 w 1404982"/>
              <a:gd name="connsiteY25" fmla="*/ 933330 h 2440396"/>
              <a:gd name="connsiteX26" fmla="*/ 457200 w 1404982"/>
              <a:gd name="connsiteY26" fmla="*/ 653930 h 2440396"/>
              <a:gd name="connsiteX27" fmla="*/ 440267 w 1404982"/>
              <a:gd name="connsiteY27" fmla="*/ 586196 h 2440396"/>
              <a:gd name="connsiteX28" fmla="*/ 406400 w 1404982"/>
              <a:gd name="connsiteY28" fmla="*/ 484596 h 2440396"/>
              <a:gd name="connsiteX29" fmla="*/ 397933 w 1404982"/>
              <a:gd name="connsiteY29" fmla="*/ 459196 h 2440396"/>
              <a:gd name="connsiteX30" fmla="*/ 372533 w 1404982"/>
              <a:gd name="connsiteY30" fmla="*/ 408396 h 2440396"/>
              <a:gd name="connsiteX31" fmla="*/ 355600 w 1404982"/>
              <a:gd name="connsiteY31" fmla="*/ 382996 h 2440396"/>
              <a:gd name="connsiteX32" fmla="*/ 347133 w 1404982"/>
              <a:gd name="connsiteY32" fmla="*/ 357596 h 2440396"/>
              <a:gd name="connsiteX33" fmla="*/ 330200 w 1404982"/>
              <a:gd name="connsiteY33" fmla="*/ 332196 h 2440396"/>
              <a:gd name="connsiteX34" fmla="*/ 304800 w 1404982"/>
              <a:gd name="connsiteY34" fmla="*/ 281396 h 2440396"/>
              <a:gd name="connsiteX35" fmla="*/ 279400 w 1404982"/>
              <a:gd name="connsiteY35" fmla="*/ 222130 h 2440396"/>
              <a:gd name="connsiteX36" fmla="*/ 270933 w 1404982"/>
              <a:gd name="connsiteY36" fmla="*/ 196730 h 2440396"/>
              <a:gd name="connsiteX37" fmla="*/ 254000 w 1404982"/>
              <a:gd name="connsiteY37" fmla="*/ 179796 h 2440396"/>
              <a:gd name="connsiteX38" fmla="*/ 220133 w 1404982"/>
              <a:gd name="connsiteY38" fmla="*/ 128996 h 2440396"/>
              <a:gd name="connsiteX39" fmla="*/ 169333 w 1404982"/>
              <a:gd name="connsiteY39" fmla="*/ 95130 h 2440396"/>
              <a:gd name="connsiteX40" fmla="*/ 160867 w 1404982"/>
              <a:gd name="connsiteY40" fmla="*/ 69730 h 2440396"/>
              <a:gd name="connsiteX41" fmla="*/ 220133 w 1404982"/>
              <a:gd name="connsiteY41" fmla="*/ 44330 h 2440396"/>
              <a:gd name="connsiteX42" fmla="*/ 254000 w 1404982"/>
              <a:gd name="connsiteY42" fmla="*/ 61263 h 2440396"/>
              <a:gd name="connsiteX43" fmla="*/ 287867 w 1404982"/>
              <a:gd name="connsiteY43" fmla="*/ 18930 h 2440396"/>
              <a:gd name="connsiteX44" fmla="*/ 313267 w 1404982"/>
              <a:gd name="connsiteY44" fmla="*/ 10463 h 2440396"/>
              <a:gd name="connsiteX45" fmla="*/ 321733 w 1404982"/>
              <a:gd name="connsiteY45" fmla="*/ 35863 h 2440396"/>
              <a:gd name="connsiteX46" fmla="*/ 338667 w 1404982"/>
              <a:gd name="connsiteY46" fmla="*/ 18930 h 2440396"/>
              <a:gd name="connsiteX47" fmla="*/ 364067 w 1404982"/>
              <a:gd name="connsiteY47" fmla="*/ 1996 h 2440396"/>
              <a:gd name="connsiteX48" fmla="*/ 372533 w 1404982"/>
              <a:gd name="connsiteY48" fmla="*/ 35863 h 2440396"/>
              <a:gd name="connsiteX49" fmla="*/ 414867 w 1404982"/>
              <a:gd name="connsiteY49" fmla="*/ 1996 h 2440396"/>
              <a:gd name="connsiteX50" fmla="*/ 448733 w 1404982"/>
              <a:gd name="connsiteY50" fmla="*/ 1996 h 2440396"/>
              <a:gd name="connsiteX51" fmla="*/ 474133 w 1404982"/>
              <a:gd name="connsiteY51" fmla="*/ 18930 h 2440396"/>
              <a:gd name="connsiteX52" fmla="*/ 482600 w 1404982"/>
              <a:gd name="connsiteY52" fmla="*/ 44330 h 2440396"/>
              <a:gd name="connsiteX53" fmla="*/ 516467 w 1404982"/>
              <a:gd name="connsiteY53" fmla="*/ 95130 h 2440396"/>
              <a:gd name="connsiteX54" fmla="*/ 533400 w 1404982"/>
              <a:gd name="connsiteY54" fmla="*/ 120530 h 2440396"/>
              <a:gd name="connsiteX55" fmla="*/ 567267 w 1404982"/>
              <a:gd name="connsiteY55" fmla="*/ 171330 h 2440396"/>
              <a:gd name="connsiteX56" fmla="*/ 592667 w 1404982"/>
              <a:gd name="connsiteY56" fmla="*/ 213663 h 2440396"/>
              <a:gd name="connsiteX57" fmla="*/ 601133 w 1404982"/>
              <a:gd name="connsiteY57" fmla="*/ 239063 h 2440396"/>
              <a:gd name="connsiteX58" fmla="*/ 635000 w 1404982"/>
              <a:gd name="connsiteY58" fmla="*/ 281396 h 2440396"/>
              <a:gd name="connsiteX59" fmla="*/ 668867 w 1404982"/>
              <a:gd name="connsiteY59" fmla="*/ 357596 h 2440396"/>
              <a:gd name="connsiteX60" fmla="*/ 685800 w 1404982"/>
              <a:gd name="connsiteY60" fmla="*/ 408396 h 2440396"/>
              <a:gd name="connsiteX61" fmla="*/ 694267 w 1404982"/>
              <a:gd name="connsiteY61" fmla="*/ 433796 h 2440396"/>
              <a:gd name="connsiteX62" fmla="*/ 711200 w 1404982"/>
              <a:gd name="connsiteY62" fmla="*/ 459196 h 2440396"/>
              <a:gd name="connsiteX63" fmla="*/ 719667 w 1404982"/>
              <a:gd name="connsiteY63" fmla="*/ 518463 h 2440396"/>
              <a:gd name="connsiteX64" fmla="*/ 736600 w 1404982"/>
              <a:gd name="connsiteY64" fmla="*/ 577730 h 2440396"/>
              <a:gd name="connsiteX65" fmla="*/ 728133 w 1404982"/>
              <a:gd name="connsiteY65" fmla="*/ 857130 h 2440396"/>
              <a:gd name="connsiteX66" fmla="*/ 745067 w 1404982"/>
              <a:gd name="connsiteY66" fmla="*/ 840196 h 2440396"/>
              <a:gd name="connsiteX67" fmla="*/ 770467 w 1404982"/>
              <a:gd name="connsiteY67" fmla="*/ 806330 h 2440396"/>
              <a:gd name="connsiteX68" fmla="*/ 804333 w 1404982"/>
              <a:gd name="connsiteY68" fmla="*/ 755530 h 2440396"/>
              <a:gd name="connsiteX69" fmla="*/ 821267 w 1404982"/>
              <a:gd name="connsiteY69" fmla="*/ 721663 h 2440396"/>
              <a:gd name="connsiteX70" fmla="*/ 829733 w 1404982"/>
              <a:gd name="connsiteY70" fmla="*/ 696263 h 2440396"/>
              <a:gd name="connsiteX71" fmla="*/ 846667 w 1404982"/>
              <a:gd name="connsiteY71" fmla="*/ 670863 h 2440396"/>
              <a:gd name="connsiteX72" fmla="*/ 863600 w 1404982"/>
              <a:gd name="connsiteY72" fmla="*/ 620063 h 2440396"/>
              <a:gd name="connsiteX73" fmla="*/ 872067 w 1404982"/>
              <a:gd name="connsiteY73" fmla="*/ 594663 h 2440396"/>
              <a:gd name="connsiteX74" fmla="*/ 880533 w 1404982"/>
              <a:gd name="connsiteY74" fmla="*/ 560796 h 2440396"/>
              <a:gd name="connsiteX75" fmla="*/ 897467 w 1404982"/>
              <a:gd name="connsiteY75" fmla="*/ 543863 h 2440396"/>
              <a:gd name="connsiteX76" fmla="*/ 922867 w 1404982"/>
              <a:gd name="connsiteY76" fmla="*/ 484596 h 2440396"/>
              <a:gd name="connsiteX77" fmla="*/ 931333 w 1404982"/>
              <a:gd name="connsiteY77" fmla="*/ 459196 h 2440396"/>
              <a:gd name="connsiteX78" fmla="*/ 982133 w 1404982"/>
              <a:gd name="connsiteY78" fmla="*/ 366063 h 2440396"/>
              <a:gd name="connsiteX79" fmla="*/ 1024467 w 1404982"/>
              <a:gd name="connsiteY79" fmla="*/ 323730 h 2440396"/>
              <a:gd name="connsiteX80" fmla="*/ 1041400 w 1404982"/>
              <a:gd name="connsiteY80" fmla="*/ 298330 h 2440396"/>
              <a:gd name="connsiteX81" fmla="*/ 1058333 w 1404982"/>
              <a:gd name="connsiteY81" fmla="*/ 281396 h 2440396"/>
              <a:gd name="connsiteX82" fmla="*/ 1092200 w 1404982"/>
              <a:gd name="connsiteY82" fmla="*/ 230596 h 2440396"/>
              <a:gd name="connsiteX83" fmla="*/ 1109133 w 1404982"/>
              <a:gd name="connsiteY83" fmla="*/ 205196 h 2440396"/>
              <a:gd name="connsiteX84" fmla="*/ 1151467 w 1404982"/>
              <a:gd name="connsiteY84" fmla="*/ 162863 h 2440396"/>
              <a:gd name="connsiteX85" fmla="*/ 1176867 w 1404982"/>
              <a:gd name="connsiteY85" fmla="*/ 137463 h 2440396"/>
              <a:gd name="connsiteX86" fmla="*/ 1227667 w 1404982"/>
              <a:gd name="connsiteY86" fmla="*/ 95130 h 2440396"/>
              <a:gd name="connsiteX87" fmla="*/ 1253067 w 1404982"/>
              <a:gd name="connsiteY87" fmla="*/ 86663 h 2440396"/>
              <a:gd name="connsiteX88" fmla="*/ 1278467 w 1404982"/>
              <a:gd name="connsiteY88" fmla="*/ 69730 h 2440396"/>
              <a:gd name="connsiteX89" fmla="*/ 1329267 w 1404982"/>
              <a:gd name="connsiteY89" fmla="*/ 52796 h 2440396"/>
              <a:gd name="connsiteX90" fmla="*/ 1320800 w 1404982"/>
              <a:gd name="connsiteY90" fmla="*/ 78196 h 2440396"/>
              <a:gd name="connsiteX91" fmla="*/ 1363133 w 1404982"/>
              <a:gd name="connsiteY91" fmla="*/ 95130 h 2440396"/>
              <a:gd name="connsiteX92" fmla="*/ 1397000 w 1404982"/>
              <a:gd name="connsiteY92" fmla="*/ 120530 h 2440396"/>
              <a:gd name="connsiteX93" fmla="*/ 1388533 w 1404982"/>
              <a:gd name="connsiteY93" fmla="*/ 145930 h 2440396"/>
              <a:gd name="connsiteX94" fmla="*/ 1397000 w 1404982"/>
              <a:gd name="connsiteY94" fmla="*/ 171330 h 2440396"/>
              <a:gd name="connsiteX95" fmla="*/ 1380067 w 1404982"/>
              <a:gd name="connsiteY95" fmla="*/ 196730 h 2440396"/>
              <a:gd name="connsiteX96" fmla="*/ 1363133 w 1404982"/>
              <a:gd name="connsiteY96" fmla="*/ 213663 h 2440396"/>
              <a:gd name="connsiteX97" fmla="*/ 1371600 w 1404982"/>
              <a:gd name="connsiteY97" fmla="*/ 239063 h 2440396"/>
              <a:gd name="connsiteX98" fmla="*/ 1354667 w 1404982"/>
              <a:gd name="connsiteY98" fmla="*/ 298330 h 2440396"/>
              <a:gd name="connsiteX99" fmla="*/ 1346200 w 1404982"/>
              <a:gd name="connsiteY99" fmla="*/ 332196 h 2440396"/>
              <a:gd name="connsiteX100" fmla="*/ 1320800 w 1404982"/>
              <a:gd name="connsiteY100" fmla="*/ 340663 h 2440396"/>
              <a:gd name="connsiteX101" fmla="*/ 1312333 w 1404982"/>
              <a:gd name="connsiteY101" fmla="*/ 366063 h 2440396"/>
              <a:gd name="connsiteX102" fmla="*/ 1261533 w 1404982"/>
              <a:gd name="connsiteY102" fmla="*/ 433796 h 2440396"/>
              <a:gd name="connsiteX103" fmla="*/ 1227667 w 1404982"/>
              <a:gd name="connsiteY103" fmla="*/ 493063 h 2440396"/>
              <a:gd name="connsiteX104" fmla="*/ 1210733 w 1404982"/>
              <a:gd name="connsiteY104" fmla="*/ 509996 h 2440396"/>
              <a:gd name="connsiteX105" fmla="*/ 1185333 w 1404982"/>
              <a:gd name="connsiteY105" fmla="*/ 560796 h 2440396"/>
              <a:gd name="connsiteX106" fmla="*/ 1143000 w 1404982"/>
              <a:gd name="connsiteY106" fmla="*/ 603130 h 2440396"/>
              <a:gd name="connsiteX107" fmla="*/ 1126067 w 1404982"/>
              <a:gd name="connsiteY107" fmla="*/ 628530 h 2440396"/>
              <a:gd name="connsiteX108" fmla="*/ 1109133 w 1404982"/>
              <a:gd name="connsiteY108" fmla="*/ 645463 h 2440396"/>
              <a:gd name="connsiteX109" fmla="*/ 1083733 w 1404982"/>
              <a:gd name="connsiteY109" fmla="*/ 679330 h 2440396"/>
              <a:gd name="connsiteX110" fmla="*/ 1066800 w 1404982"/>
              <a:gd name="connsiteY110" fmla="*/ 704730 h 2440396"/>
              <a:gd name="connsiteX111" fmla="*/ 1058333 w 1404982"/>
              <a:gd name="connsiteY111" fmla="*/ 730130 h 2440396"/>
              <a:gd name="connsiteX112" fmla="*/ 1032933 w 1404982"/>
              <a:gd name="connsiteY112" fmla="*/ 747063 h 2440396"/>
              <a:gd name="connsiteX113" fmla="*/ 999067 w 1404982"/>
              <a:gd name="connsiteY113" fmla="*/ 797863 h 2440396"/>
              <a:gd name="connsiteX114" fmla="*/ 956733 w 1404982"/>
              <a:gd name="connsiteY114" fmla="*/ 840196 h 2440396"/>
              <a:gd name="connsiteX115" fmla="*/ 931333 w 1404982"/>
              <a:gd name="connsiteY115" fmla="*/ 882530 h 2440396"/>
              <a:gd name="connsiteX116" fmla="*/ 889000 w 1404982"/>
              <a:gd name="connsiteY116" fmla="*/ 941796 h 2440396"/>
              <a:gd name="connsiteX117" fmla="*/ 846667 w 1404982"/>
              <a:gd name="connsiteY117" fmla="*/ 984130 h 2440396"/>
              <a:gd name="connsiteX118" fmla="*/ 770467 w 1404982"/>
              <a:gd name="connsiteY118" fmla="*/ 1068796 h 2440396"/>
              <a:gd name="connsiteX119" fmla="*/ 702733 w 1404982"/>
              <a:gd name="connsiteY119" fmla="*/ 1170396 h 2440396"/>
              <a:gd name="connsiteX120" fmla="*/ 694267 w 1404982"/>
              <a:gd name="connsiteY120" fmla="*/ 1195796 h 2440396"/>
              <a:gd name="connsiteX121" fmla="*/ 651933 w 1404982"/>
              <a:gd name="connsiteY121" fmla="*/ 1263530 h 2440396"/>
              <a:gd name="connsiteX122" fmla="*/ 626533 w 1404982"/>
              <a:gd name="connsiteY122" fmla="*/ 1339730 h 2440396"/>
              <a:gd name="connsiteX123" fmla="*/ 592667 w 1404982"/>
              <a:gd name="connsiteY123" fmla="*/ 1441330 h 2440396"/>
              <a:gd name="connsiteX124" fmla="*/ 575733 w 1404982"/>
              <a:gd name="connsiteY124" fmla="*/ 1551396 h 2440396"/>
              <a:gd name="connsiteX125" fmla="*/ 637381 w 1404982"/>
              <a:gd name="connsiteY125" fmla="*/ 1602593 h 2440396"/>
              <a:gd name="connsiteX126" fmla="*/ 621770 w 1404982"/>
              <a:gd name="connsiteY126" fmla="*/ 1678792 h 2440396"/>
              <a:gd name="connsiteX127" fmla="*/ 613305 w 1404982"/>
              <a:gd name="connsiteY127" fmla="*/ 1709088 h 2440396"/>
              <a:gd name="connsiteX128" fmla="*/ 597694 w 1404982"/>
              <a:gd name="connsiteY128" fmla="*/ 1747849 h 2440396"/>
              <a:gd name="connsiteX129" fmla="*/ 574939 w 1404982"/>
              <a:gd name="connsiteY129" fmla="*/ 1851302 h 2440396"/>
              <a:gd name="connsiteX130" fmla="*/ 565547 w 1404982"/>
              <a:gd name="connsiteY130" fmla="*/ 2070509 h 2440396"/>
              <a:gd name="connsiteX131" fmla="*/ 559726 w 1404982"/>
              <a:gd name="connsiteY131" fmla="*/ 2092337 h 2440396"/>
              <a:gd name="connsiteX132" fmla="*/ 550333 w 1404982"/>
              <a:gd name="connsiteY132" fmla="*/ 2330330 h 2440396"/>
              <a:gd name="connsiteX133" fmla="*/ 558800 w 1404982"/>
              <a:gd name="connsiteY133" fmla="*/ 2355730 h 2440396"/>
              <a:gd name="connsiteX134" fmla="*/ 567267 w 1404982"/>
              <a:gd name="connsiteY134" fmla="*/ 2398063 h 2440396"/>
              <a:gd name="connsiteX135" fmla="*/ 558800 w 1404982"/>
              <a:gd name="connsiteY135" fmla="*/ 2440396 h 2440396"/>
              <a:gd name="connsiteX0" fmla="*/ 0 w 1404982"/>
              <a:gd name="connsiteY0" fmla="*/ 2271063 h 2440396"/>
              <a:gd name="connsiteX1" fmla="*/ 93133 w 1404982"/>
              <a:gd name="connsiteY1" fmla="*/ 1974730 h 2440396"/>
              <a:gd name="connsiteX2" fmla="*/ 101600 w 1404982"/>
              <a:gd name="connsiteY2" fmla="*/ 1949330 h 2440396"/>
              <a:gd name="connsiteX3" fmla="*/ 118533 w 1404982"/>
              <a:gd name="connsiteY3" fmla="*/ 1932396 h 2440396"/>
              <a:gd name="connsiteX4" fmla="*/ 130968 w 1404982"/>
              <a:gd name="connsiteY4" fmla="*/ 1879348 h 2440396"/>
              <a:gd name="connsiteX5" fmla="*/ 150152 w 1404982"/>
              <a:gd name="connsiteY5" fmla="*/ 1845481 h 2440396"/>
              <a:gd name="connsiteX6" fmla="*/ 173302 w 1404982"/>
              <a:gd name="connsiteY6" fmla="*/ 1798253 h 2440396"/>
              <a:gd name="connsiteX7" fmla="*/ 198835 w 1404982"/>
              <a:gd name="connsiteY7" fmla="*/ 1766238 h 2440396"/>
              <a:gd name="connsiteX8" fmla="*/ 226351 w 1404982"/>
              <a:gd name="connsiteY8" fmla="*/ 1730519 h 2440396"/>
              <a:gd name="connsiteX9" fmla="*/ 254000 w 1404982"/>
              <a:gd name="connsiteY9" fmla="*/ 1686863 h 2440396"/>
              <a:gd name="connsiteX10" fmla="*/ 262467 w 1404982"/>
              <a:gd name="connsiteY10" fmla="*/ 1661463 h 2440396"/>
              <a:gd name="connsiteX11" fmla="*/ 296333 w 1404982"/>
              <a:gd name="connsiteY11" fmla="*/ 1585263 h 2440396"/>
              <a:gd name="connsiteX12" fmla="*/ 304800 w 1404982"/>
              <a:gd name="connsiteY12" fmla="*/ 1534463 h 2440396"/>
              <a:gd name="connsiteX13" fmla="*/ 321733 w 1404982"/>
              <a:gd name="connsiteY13" fmla="*/ 1475196 h 2440396"/>
              <a:gd name="connsiteX14" fmla="*/ 330200 w 1404982"/>
              <a:gd name="connsiteY14" fmla="*/ 1407463 h 2440396"/>
              <a:gd name="connsiteX15" fmla="*/ 347133 w 1404982"/>
              <a:gd name="connsiteY15" fmla="*/ 1348196 h 2440396"/>
              <a:gd name="connsiteX16" fmla="*/ 364067 w 1404982"/>
              <a:gd name="connsiteY16" fmla="*/ 1280463 h 2440396"/>
              <a:gd name="connsiteX17" fmla="*/ 372533 w 1404982"/>
              <a:gd name="connsiteY17" fmla="*/ 1255063 h 2440396"/>
              <a:gd name="connsiteX18" fmla="*/ 381000 w 1404982"/>
              <a:gd name="connsiteY18" fmla="*/ 1221196 h 2440396"/>
              <a:gd name="connsiteX19" fmla="*/ 397933 w 1404982"/>
              <a:gd name="connsiteY19" fmla="*/ 1187330 h 2440396"/>
              <a:gd name="connsiteX20" fmla="*/ 414867 w 1404982"/>
              <a:gd name="connsiteY20" fmla="*/ 1111130 h 2440396"/>
              <a:gd name="connsiteX21" fmla="*/ 423333 w 1404982"/>
              <a:gd name="connsiteY21" fmla="*/ 1077263 h 2440396"/>
              <a:gd name="connsiteX22" fmla="*/ 440267 w 1404982"/>
              <a:gd name="connsiteY22" fmla="*/ 1043396 h 2440396"/>
              <a:gd name="connsiteX23" fmla="*/ 448733 w 1404982"/>
              <a:gd name="connsiteY23" fmla="*/ 1017996 h 2440396"/>
              <a:gd name="connsiteX24" fmla="*/ 457200 w 1404982"/>
              <a:gd name="connsiteY24" fmla="*/ 958730 h 2440396"/>
              <a:gd name="connsiteX25" fmla="*/ 465667 w 1404982"/>
              <a:gd name="connsiteY25" fmla="*/ 933330 h 2440396"/>
              <a:gd name="connsiteX26" fmla="*/ 457200 w 1404982"/>
              <a:gd name="connsiteY26" fmla="*/ 653930 h 2440396"/>
              <a:gd name="connsiteX27" fmla="*/ 440267 w 1404982"/>
              <a:gd name="connsiteY27" fmla="*/ 586196 h 2440396"/>
              <a:gd name="connsiteX28" fmla="*/ 406400 w 1404982"/>
              <a:gd name="connsiteY28" fmla="*/ 484596 h 2440396"/>
              <a:gd name="connsiteX29" fmla="*/ 397933 w 1404982"/>
              <a:gd name="connsiteY29" fmla="*/ 459196 h 2440396"/>
              <a:gd name="connsiteX30" fmla="*/ 372533 w 1404982"/>
              <a:gd name="connsiteY30" fmla="*/ 408396 h 2440396"/>
              <a:gd name="connsiteX31" fmla="*/ 355600 w 1404982"/>
              <a:gd name="connsiteY31" fmla="*/ 382996 h 2440396"/>
              <a:gd name="connsiteX32" fmla="*/ 347133 w 1404982"/>
              <a:gd name="connsiteY32" fmla="*/ 357596 h 2440396"/>
              <a:gd name="connsiteX33" fmla="*/ 330200 w 1404982"/>
              <a:gd name="connsiteY33" fmla="*/ 332196 h 2440396"/>
              <a:gd name="connsiteX34" fmla="*/ 304800 w 1404982"/>
              <a:gd name="connsiteY34" fmla="*/ 281396 h 2440396"/>
              <a:gd name="connsiteX35" fmla="*/ 279400 w 1404982"/>
              <a:gd name="connsiteY35" fmla="*/ 222130 h 2440396"/>
              <a:gd name="connsiteX36" fmla="*/ 270933 w 1404982"/>
              <a:gd name="connsiteY36" fmla="*/ 196730 h 2440396"/>
              <a:gd name="connsiteX37" fmla="*/ 254000 w 1404982"/>
              <a:gd name="connsiteY37" fmla="*/ 179796 h 2440396"/>
              <a:gd name="connsiteX38" fmla="*/ 220133 w 1404982"/>
              <a:gd name="connsiteY38" fmla="*/ 128996 h 2440396"/>
              <a:gd name="connsiteX39" fmla="*/ 169333 w 1404982"/>
              <a:gd name="connsiteY39" fmla="*/ 95130 h 2440396"/>
              <a:gd name="connsiteX40" fmla="*/ 160867 w 1404982"/>
              <a:gd name="connsiteY40" fmla="*/ 69730 h 2440396"/>
              <a:gd name="connsiteX41" fmla="*/ 220133 w 1404982"/>
              <a:gd name="connsiteY41" fmla="*/ 44330 h 2440396"/>
              <a:gd name="connsiteX42" fmla="*/ 254000 w 1404982"/>
              <a:gd name="connsiteY42" fmla="*/ 61263 h 2440396"/>
              <a:gd name="connsiteX43" fmla="*/ 287867 w 1404982"/>
              <a:gd name="connsiteY43" fmla="*/ 18930 h 2440396"/>
              <a:gd name="connsiteX44" fmla="*/ 313267 w 1404982"/>
              <a:gd name="connsiteY44" fmla="*/ 10463 h 2440396"/>
              <a:gd name="connsiteX45" fmla="*/ 321733 w 1404982"/>
              <a:gd name="connsiteY45" fmla="*/ 35863 h 2440396"/>
              <a:gd name="connsiteX46" fmla="*/ 338667 w 1404982"/>
              <a:gd name="connsiteY46" fmla="*/ 18930 h 2440396"/>
              <a:gd name="connsiteX47" fmla="*/ 364067 w 1404982"/>
              <a:gd name="connsiteY47" fmla="*/ 1996 h 2440396"/>
              <a:gd name="connsiteX48" fmla="*/ 372533 w 1404982"/>
              <a:gd name="connsiteY48" fmla="*/ 35863 h 2440396"/>
              <a:gd name="connsiteX49" fmla="*/ 414867 w 1404982"/>
              <a:gd name="connsiteY49" fmla="*/ 1996 h 2440396"/>
              <a:gd name="connsiteX50" fmla="*/ 448733 w 1404982"/>
              <a:gd name="connsiteY50" fmla="*/ 1996 h 2440396"/>
              <a:gd name="connsiteX51" fmla="*/ 474133 w 1404982"/>
              <a:gd name="connsiteY51" fmla="*/ 18930 h 2440396"/>
              <a:gd name="connsiteX52" fmla="*/ 482600 w 1404982"/>
              <a:gd name="connsiteY52" fmla="*/ 44330 h 2440396"/>
              <a:gd name="connsiteX53" fmla="*/ 516467 w 1404982"/>
              <a:gd name="connsiteY53" fmla="*/ 95130 h 2440396"/>
              <a:gd name="connsiteX54" fmla="*/ 533400 w 1404982"/>
              <a:gd name="connsiteY54" fmla="*/ 120530 h 2440396"/>
              <a:gd name="connsiteX55" fmla="*/ 567267 w 1404982"/>
              <a:gd name="connsiteY55" fmla="*/ 171330 h 2440396"/>
              <a:gd name="connsiteX56" fmla="*/ 592667 w 1404982"/>
              <a:gd name="connsiteY56" fmla="*/ 213663 h 2440396"/>
              <a:gd name="connsiteX57" fmla="*/ 601133 w 1404982"/>
              <a:gd name="connsiteY57" fmla="*/ 239063 h 2440396"/>
              <a:gd name="connsiteX58" fmla="*/ 635000 w 1404982"/>
              <a:gd name="connsiteY58" fmla="*/ 281396 h 2440396"/>
              <a:gd name="connsiteX59" fmla="*/ 668867 w 1404982"/>
              <a:gd name="connsiteY59" fmla="*/ 357596 h 2440396"/>
              <a:gd name="connsiteX60" fmla="*/ 685800 w 1404982"/>
              <a:gd name="connsiteY60" fmla="*/ 408396 h 2440396"/>
              <a:gd name="connsiteX61" fmla="*/ 694267 w 1404982"/>
              <a:gd name="connsiteY61" fmla="*/ 433796 h 2440396"/>
              <a:gd name="connsiteX62" fmla="*/ 711200 w 1404982"/>
              <a:gd name="connsiteY62" fmla="*/ 459196 h 2440396"/>
              <a:gd name="connsiteX63" fmla="*/ 719667 w 1404982"/>
              <a:gd name="connsiteY63" fmla="*/ 518463 h 2440396"/>
              <a:gd name="connsiteX64" fmla="*/ 736600 w 1404982"/>
              <a:gd name="connsiteY64" fmla="*/ 577730 h 2440396"/>
              <a:gd name="connsiteX65" fmla="*/ 728133 w 1404982"/>
              <a:gd name="connsiteY65" fmla="*/ 857130 h 2440396"/>
              <a:gd name="connsiteX66" fmla="*/ 745067 w 1404982"/>
              <a:gd name="connsiteY66" fmla="*/ 840196 h 2440396"/>
              <a:gd name="connsiteX67" fmla="*/ 770467 w 1404982"/>
              <a:gd name="connsiteY67" fmla="*/ 806330 h 2440396"/>
              <a:gd name="connsiteX68" fmla="*/ 804333 w 1404982"/>
              <a:gd name="connsiteY68" fmla="*/ 755530 h 2440396"/>
              <a:gd name="connsiteX69" fmla="*/ 821267 w 1404982"/>
              <a:gd name="connsiteY69" fmla="*/ 721663 h 2440396"/>
              <a:gd name="connsiteX70" fmla="*/ 829733 w 1404982"/>
              <a:gd name="connsiteY70" fmla="*/ 696263 h 2440396"/>
              <a:gd name="connsiteX71" fmla="*/ 846667 w 1404982"/>
              <a:gd name="connsiteY71" fmla="*/ 670863 h 2440396"/>
              <a:gd name="connsiteX72" fmla="*/ 863600 w 1404982"/>
              <a:gd name="connsiteY72" fmla="*/ 620063 h 2440396"/>
              <a:gd name="connsiteX73" fmla="*/ 872067 w 1404982"/>
              <a:gd name="connsiteY73" fmla="*/ 594663 h 2440396"/>
              <a:gd name="connsiteX74" fmla="*/ 880533 w 1404982"/>
              <a:gd name="connsiteY74" fmla="*/ 560796 h 2440396"/>
              <a:gd name="connsiteX75" fmla="*/ 897467 w 1404982"/>
              <a:gd name="connsiteY75" fmla="*/ 543863 h 2440396"/>
              <a:gd name="connsiteX76" fmla="*/ 922867 w 1404982"/>
              <a:gd name="connsiteY76" fmla="*/ 484596 h 2440396"/>
              <a:gd name="connsiteX77" fmla="*/ 931333 w 1404982"/>
              <a:gd name="connsiteY77" fmla="*/ 459196 h 2440396"/>
              <a:gd name="connsiteX78" fmla="*/ 982133 w 1404982"/>
              <a:gd name="connsiteY78" fmla="*/ 366063 h 2440396"/>
              <a:gd name="connsiteX79" fmla="*/ 1024467 w 1404982"/>
              <a:gd name="connsiteY79" fmla="*/ 323730 h 2440396"/>
              <a:gd name="connsiteX80" fmla="*/ 1041400 w 1404982"/>
              <a:gd name="connsiteY80" fmla="*/ 298330 h 2440396"/>
              <a:gd name="connsiteX81" fmla="*/ 1058333 w 1404982"/>
              <a:gd name="connsiteY81" fmla="*/ 281396 h 2440396"/>
              <a:gd name="connsiteX82" fmla="*/ 1092200 w 1404982"/>
              <a:gd name="connsiteY82" fmla="*/ 230596 h 2440396"/>
              <a:gd name="connsiteX83" fmla="*/ 1109133 w 1404982"/>
              <a:gd name="connsiteY83" fmla="*/ 205196 h 2440396"/>
              <a:gd name="connsiteX84" fmla="*/ 1151467 w 1404982"/>
              <a:gd name="connsiteY84" fmla="*/ 162863 h 2440396"/>
              <a:gd name="connsiteX85" fmla="*/ 1176867 w 1404982"/>
              <a:gd name="connsiteY85" fmla="*/ 137463 h 2440396"/>
              <a:gd name="connsiteX86" fmla="*/ 1227667 w 1404982"/>
              <a:gd name="connsiteY86" fmla="*/ 95130 h 2440396"/>
              <a:gd name="connsiteX87" fmla="*/ 1253067 w 1404982"/>
              <a:gd name="connsiteY87" fmla="*/ 86663 h 2440396"/>
              <a:gd name="connsiteX88" fmla="*/ 1278467 w 1404982"/>
              <a:gd name="connsiteY88" fmla="*/ 69730 h 2440396"/>
              <a:gd name="connsiteX89" fmla="*/ 1329267 w 1404982"/>
              <a:gd name="connsiteY89" fmla="*/ 52796 h 2440396"/>
              <a:gd name="connsiteX90" fmla="*/ 1320800 w 1404982"/>
              <a:gd name="connsiteY90" fmla="*/ 78196 h 2440396"/>
              <a:gd name="connsiteX91" fmla="*/ 1363133 w 1404982"/>
              <a:gd name="connsiteY91" fmla="*/ 95130 h 2440396"/>
              <a:gd name="connsiteX92" fmla="*/ 1397000 w 1404982"/>
              <a:gd name="connsiteY92" fmla="*/ 120530 h 2440396"/>
              <a:gd name="connsiteX93" fmla="*/ 1388533 w 1404982"/>
              <a:gd name="connsiteY93" fmla="*/ 145930 h 2440396"/>
              <a:gd name="connsiteX94" fmla="*/ 1397000 w 1404982"/>
              <a:gd name="connsiteY94" fmla="*/ 171330 h 2440396"/>
              <a:gd name="connsiteX95" fmla="*/ 1380067 w 1404982"/>
              <a:gd name="connsiteY95" fmla="*/ 196730 h 2440396"/>
              <a:gd name="connsiteX96" fmla="*/ 1363133 w 1404982"/>
              <a:gd name="connsiteY96" fmla="*/ 213663 h 2440396"/>
              <a:gd name="connsiteX97" fmla="*/ 1371600 w 1404982"/>
              <a:gd name="connsiteY97" fmla="*/ 239063 h 2440396"/>
              <a:gd name="connsiteX98" fmla="*/ 1354667 w 1404982"/>
              <a:gd name="connsiteY98" fmla="*/ 298330 h 2440396"/>
              <a:gd name="connsiteX99" fmla="*/ 1346200 w 1404982"/>
              <a:gd name="connsiteY99" fmla="*/ 332196 h 2440396"/>
              <a:gd name="connsiteX100" fmla="*/ 1320800 w 1404982"/>
              <a:gd name="connsiteY100" fmla="*/ 340663 h 2440396"/>
              <a:gd name="connsiteX101" fmla="*/ 1312333 w 1404982"/>
              <a:gd name="connsiteY101" fmla="*/ 366063 h 2440396"/>
              <a:gd name="connsiteX102" fmla="*/ 1261533 w 1404982"/>
              <a:gd name="connsiteY102" fmla="*/ 433796 h 2440396"/>
              <a:gd name="connsiteX103" fmla="*/ 1227667 w 1404982"/>
              <a:gd name="connsiteY103" fmla="*/ 493063 h 2440396"/>
              <a:gd name="connsiteX104" fmla="*/ 1210733 w 1404982"/>
              <a:gd name="connsiteY104" fmla="*/ 509996 h 2440396"/>
              <a:gd name="connsiteX105" fmla="*/ 1185333 w 1404982"/>
              <a:gd name="connsiteY105" fmla="*/ 560796 h 2440396"/>
              <a:gd name="connsiteX106" fmla="*/ 1143000 w 1404982"/>
              <a:gd name="connsiteY106" fmla="*/ 603130 h 2440396"/>
              <a:gd name="connsiteX107" fmla="*/ 1126067 w 1404982"/>
              <a:gd name="connsiteY107" fmla="*/ 628530 h 2440396"/>
              <a:gd name="connsiteX108" fmla="*/ 1109133 w 1404982"/>
              <a:gd name="connsiteY108" fmla="*/ 645463 h 2440396"/>
              <a:gd name="connsiteX109" fmla="*/ 1083733 w 1404982"/>
              <a:gd name="connsiteY109" fmla="*/ 679330 h 2440396"/>
              <a:gd name="connsiteX110" fmla="*/ 1066800 w 1404982"/>
              <a:gd name="connsiteY110" fmla="*/ 704730 h 2440396"/>
              <a:gd name="connsiteX111" fmla="*/ 1058333 w 1404982"/>
              <a:gd name="connsiteY111" fmla="*/ 730130 h 2440396"/>
              <a:gd name="connsiteX112" fmla="*/ 1032933 w 1404982"/>
              <a:gd name="connsiteY112" fmla="*/ 747063 h 2440396"/>
              <a:gd name="connsiteX113" fmla="*/ 999067 w 1404982"/>
              <a:gd name="connsiteY113" fmla="*/ 797863 h 2440396"/>
              <a:gd name="connsiteX114" fmla="*/ 956733 w 1404982"/>
              <a:gd name="connsiteY114" fmla="*/ 840196 h 2440396"/>
              <a:gd name="connsiteX115" fmla="*/ 931333 w 1404982"/>
              <a:gd name="connsiteY115" fmla="*/ 882530 h 2440396"/>
              <a:gd name="connsiteX116" fmla="*/ 889000 w 1404982"/>
              <a:gd name="connsiteY116" fmla="*/ 941796 h 2440396"/>
              <a:gd name="connsiteX117" fmla="*/ 846667 w 1404982"/>
              <a:gd name="connsiteY117" fmla="*/ 984130 h 2440396"/>
              <a:gd name="connsiteX118" fmla="*/ 770467 w 1404982"/>
              <a:gd name="connsiteY118" fmla="*/ 1068796 h 2440396"/>
              <a:gd name="connsiteX119" fmla="*/ 702733 w 1404982"/>
              <a:gd name="connsiteY119" fmla="*/ 1170396 h 2440396"/>
              <a:gd name="connsiteX120" fmla="*/ 694267 w 1404982"/>
              <a:gd name="connsiteY120" fmla="*/ 1195796 h 2440396"/>
              <a:gd name="connsiteX121" fmla="*/ 651933 w 1404982"/>
              <a:gd name="connsiteY121" fmla="*/ 1263530 h 2440396"/>
              <a:gd name="connsiteX122" fmla="*/ 626533 w 1404982"/>
              <a:gd name="connsiteY122" fmla="*/ 1339730 h 2440396"/>
              <a:gd name="connsiteX123" fmla="*/ 592667 w 1404982"/>
              <a:gd name="connsiteY123" fmla="*/ 1441330 h 2440396"/>
              <a:gd name="connsiteX124" fmla="*/ 640026 w 1404982"/>
              <a:gd name="connsiteY124" fmla="*/ 1519249 h 2440396"/>
              <a:gd name="connsiteX125" fmla="*/ 637381 w 1404982"/>
              <a:gd name="connsiteY125" fmla="*/ 1602593 h 2440396"/>
              <a:gd name="connsiteX126" fmla="*/ 621770 w 1404982"/>
              <a:gd name="connsiteY126" fmla="*/ 1678792 h 2440396"/>
              <a:gd name="connsiteX127" fmla="*/ 613305 w 1404982"/>
              <a:gd name="connsiteY127" fmla="*/ 1709088 h 2440396"/>
              <a:gd name="connsiteX128" fmla="*/ 597694 w 1404982"/>
              <a:gd name="connsiteY128" fmla="*/ 1747849 h 2440396"/>
              <a:gd name="connsiteX129" fmla="*/ 574939 w 1404982"/>
              <a:gd name="connsiteY129" fmla="*/ 1851302 h 2440396"/>
              <a:gd name="connsiteX130" fmla="*/ 565547 w 1404982"/>
              <a:gd name="connsiteY130" fmla="*/ 2070509 h 2440396"/>
              <a:gd name="connsiteX131" fmla="*/ 559726 w 1404982"/>
              <a:gd name="connsiteY131" fmla="*/ 2092337 h 2440396"/>
              <a:gd name="connsiteX132" fmla="*/ 550333 w 1404982"/>
              <a:gd name="connsiteY132" fmla="*/ 2330330 h 2440396"/>
              <a:gd name="connsiteX133" fmla="*/ 558800 w 1404982"/>
              <a:gd name="connsiteY133" fmla="*/ 2355730 h 2440396"/>
              <a:gd name="connsiteX134" fmla="*/ 567267 w 1404982"/>
              <a:gd name="connsiteY134" fmla="*/ 2398063 h 2440396"/>
              <a:gd name="connsiteX135" fmla="*/ 558800 w 1404982"/>
              <a:gd name="connsiteY135" fmla="*/ 2440396 h 2440396"/>
              <a:gd name="connsiteX0" fmla="*/ 0 w 1404982"/>
              <a:gd name="connsiteY0" fmla="*/ 2271063 h 2440396"/>
              <a:gd name="connsiteX1" fmla="*/ 93133 w 1404982"/>
              <a:gd name="connsiteY1" fmla="*/ 1974730 h 2440396"/>
              <a:gd name="connsiteX2" fmla="*/ 101600 w 1404982"/>
              <a:gd name="connsiteY2" fmla="*/ 1949330 h 2440396"/>
              <a:gd name="connsiteX3" fmla="*/ 118533 w 1404982"/>
              <a:gd name="connsiteY3" fmla="*/ 1932396 h 2440396"/>
              <a:gd name="connsiteX4" fmla="*/ 130968 w 1404982"/>
              <a:gd name="connsiteY4" fmla="*/ 1879348 h 2440396"/>
              <a:gd name="connsiteX5" fmla="*/ 150152 w 1404982"/>
              <a:gd name="connsiteY5" fmla="*/ 1845481 h 2440396"/>
              <a:gd name="connsiteX6" fmla="*/ 173302 w 1404982"/>
              <a:gd name="connsiteY6" fmla="*/ 1798253 h 2440396"/>
              <a:gd name="connsiteX7" fmla="*/ 198835 w 1404982"/>
              <a:gd name="connsiteY7" fmla="*/ 1766238 h 2440396"/>
              <a:gd name="connsiteX8" fmla="*/ 226351 w 1404982"/>
              <a:gd name="connsiteY8" fmla="*/ 1730519 h 2440396"/>
              <a:gd name="connsiteX9" fmla="*/ 254000 w 1404982"/>
              <a:gd name="connsiteY9" fmla="*/ 1686863 h 2440396"/>
              <a:gd name="connsiteX10" fmla="*/ 262467 w 1404982"/>
              <a:gd name="connsiteY10" fmla="*/ 1661463 h 2440396"/>
              <a:gd name="connsiteX11" fmla="*/ 296333 w 1404982"/>
              <a:gd name="connsiteY11" fmla="*/ 1585263 h 2440396"/>
              <a:gd name="connsiteX12" fmla="*/ 304800 w 1404982"/>
              <a:gd name="connsiteY12" fmla="*/ 1534463 h 2440396"/>
              <a:gd name="connsiteX13" fmla="*/ 321733 w 1404982"/>
              <a:gd name="connsiteY13" fmla="*/ 1475196 h 2440396"/>
              <a:gd name="connsiteX14" fmla="*/ 330200 w 1404982"/>
              <a:gd name="connsiteY14" fmla="*/ 1407463 h 2440396"/>
              <a:gd name="connsiteX15" fmla="*/ 347133 w 1404982"/>
              <a:gd name="connsiteY15" fmla="*/ 1348196 h 2440396"/>
              <a:gd name="connsiteX16" fmla="*/ 364067 w 1404982"/>
              <a:gd name="connsiteY16" fmla="*/ 1280463 h 2440396"/>
              <a:gd name="connsiteX17" fmla="*/ 372533 w 1404982"/>
              <a:gd name="connsiteY17" fmla="*/ 1255063 h 2440396"/>
              <a:gd name="connsiteX18" fmla="*/ 381000 w 1404982"/>
              <a:gd name="connsiteY18" fmla="*/ 1221196 h 2440396"/>
              <a:gd name="connsiteX19" fmla="*/ 397933 w 1404982"/>
              <a:gd name="connsiteY19" fmla="*/ 1187330 h 2440396"/>
              <a:gd name="connsiteX20" fmla="*/ 414867 w 1404982"/>
              <a:gd name="connsiteY20" fmla="*/ 1111130 h 2440396"/>
              <a:gd name="connsiteX21" fmla="*/ 423333 w 1404982"/>
              <a:gd name="connsiteY21" fmla="*/ 1077263 h 2440396"/>
              <a:gd name="connsiteX22" fmla="*/ 440267 w 1404982"/>
              <a:gd name="connsiteY22" fmla="*/ 1043396 h 2440396"/>
              <a:gd name="connsiteX23" fmla="*/ 448733 w 1404982"/>
              <a:gd name="connsiteY23" fmla="*/ 1017996 h 2440396"/>
              <a:gd name="connsiteX24" fmla="*/ 457200 w 1404982"/>
              <a:gd name="connsiteY24" fmla="*/ 958730 h 2440396"/>
              <a:gd name="connsiteX25" fmla="*/ 465667 w 1404982"/>
              <a:gd name="connsiteY25" fmla="*/ 933330 h 2440396"/>
              <a:gd name="connsiteX26" fmla="*/ 457200 w 1404982"/>
              <a:gd name="connsiteY26" fmla="*/ 653930 h 2440396"/>
              <a:gd name="connsiteX27" fmla="*/ 440267 w 1404982"/>
              <a:gd name="connsiteY27" fmla="*/ 586196 h 2440396"/>
              <a:gd name="connsiteX28" fmla="*/ 406400 w 1404982"/>
              <a:gd name="connsiteY28" fmla="*/ 484596 h 2440396"/>
              <a:gd name="connsiteX29" fmla="*/ 397933 w 1404982"/>
              <a:gd name="connsiteY29" fmla="*/ 459196 h 2440396"/>
              <a:gd name="connsiteX30" fmla="*/ 372533 w 1404982"/>
              <a:gd name="connsiteY30" fmla="*/ 408396 h 2440396"/>
              <a:gd name="connsiteX31" fmla="*/ 355600 w 1404982"/>
              <a:gd name="connsiteY31" fmla="*/ 382996 h 2440396"/>
              <a:gd name="connsiteX32" fmla="*/ 347133 w 1404982"/>
              <a:gd name="connsiteY32" fmla="*/ 357596 h 2440396"/>
              <a:gd name="connsiteX33" fmla="*/ 330200 w 1404982"/>
              <a:gd name="connsiteY33" fmla="*/ 332196 h 2440396"/>
              <a:gd name="connsiteX34" fmla="*/ 304800 w 1404982"/>
              <a:gd name="connsiteY34" fmla="*/ 281396 h 2440396"/>
              <a:gd name="connsiteX35" fmla="*/ 279400 w 1404982"/>
              <a:gd name="connsiteY35" fmla="*/ 222130 h 2440396"/>
              <a:gd name="connsiteX36" fmla="*/ 270933 w 1404982"/>
              <a:gd name="connsiteY36" fmla="*/ 196730 h 2440396"/>
              <a:gd name="connsiteX37" fmla="*/ 254000 w 1404982"/>
              <a:gd name="connsiteY37" fmla="*/ 179796 h 2440396"/>
              <a:gd name="connsiteX38" fmla="*/ 220133 w 1404982"/>
              <a:gd name="connsiteY38" fmla="*/ 128996 h 2440396"/>
              <a:gd name="connsiteX39" fmla="*/ 169333 w 1404982"/>
              <a:gd name="connsiteY39" fmla="*/ 95130 h 2440396"/>
              <a:gd name="connsiteX40" fmla="*/ 160867 w 1404982"/>
              <a:gd name="connsiteY40" fmla="*/ 69730 h 2440396"/>
              <a:gd name="connsiteX41" fmla="*/ 220133 w 1404982"/>
              <a:gd name="connsiteY41" fmla="*/ 44330 h 2440396"/>
              <a:gd name="connsiteX42" fmla="*/ 254000 w 1404982"/>
              <a:gd name="connsiteY42" fmla="*/ 61263 h 2440396"/>
              <a:gd name="connsiteX43" fmla="*/ 287867 w 1404982"/>
              <a:gd name="connsiteY43" fmla="*/ 18930 h 2440396"/>
              <a:gd name="connsiteX44" fmla="*/ 313267 w 1404982"/>
              <a:gd name="connsiteY44" fmla="*/ 10463 h 2440396"/>
              <a:gd name="connsiteX45" fmla="*/ 321733 w 1404982"/>
              <a:gd name="connsiteY45" fmla="*/ 35863 h 2440396"/>
              <a:gd name="connsiteX46" fmla="*/ 338667 w 1404982"/>
              <a:gd name="connsiteY46" fmla="*/ 18930 h 2440396"/>
              <a:gd name="connsiteX47" fmla="*/ 364067 w 1404982"/>
              <a:gd name="connsiteY47" fmla="*/ 1996 h 2440396"/>
              <a:gd name="connsiteX48" fmla="*/ 372533 w 1404982"/>
              <a:gd name="connsiteY48" fmla="*/ 35863 h 2440396"/>
              <a:gd name="connsiteX49" fmla="*/ 414867 w 1404982"/>
              <a:gd name="connsiteY49" fmla="*/ 1996 h 2440396"/>
              <a:gd name="connsiteX50" fmla="*/ 448733 w 1404982"/>
              <a:gd name="connsiteY50" fmla="*/ 1996 h 2440396"/>
              <a:gd name="connsiteX51" fmla="*/ 474133 w 1404982"/>
              <a:gd name="connsiteY51" fmla="*/ 18930 h 2440396"/>
              <a:gd name="connsiteX52" fmla="*/ 482600 w 1404982"/>
              <a:gd name="connsiteY52" fmla="*/ 44330 h 2440396"/>
              <a:gd name="connsiteX53" fmla="*/ 516467 w 1404982"/>
              <a:gd name="connsiteY53" fmla="*/ 95130 h 2440396"/>
              <a:gd name="connsiteX54" fmla="*/ 533400 w 1404982"/>
              <a:gd name="connsiteY54" fmla="*/ 120530 h 2440396"/>
              <a:gd name="connsiteX55" fmla="*/ 567267 w 1404982"/>
              <a:gd name="connsiteY55" fmla="*/ 171330 h 2440396"/>
              <a:gd name="connsiteX56" fmla="*/ 592667 w 1404982"/>
              <a:gd name="connsiteY56" fmla="*/ 213663 h 2440396"/>
              <a:gd name="connsiteX57" fmla="*/ 601133 w 1404982"/>
              <a:gd name="connsiteY57" fmla="*/ 239063 h 2440396"/>
              <a:gd name="connsiteX58" fmla="*/ 635000 w 1404982"/>
              <a:gd name="connsiteY58" fmla="*/ 281396 h 2440396"/>
              <a:gd name="connsiteX59" fmla="*/ 668867 w 1404982"/>
              <a:gd name="connsiteY59" fmla="*/ 357596 h 2440396"/>
              <a:gd name="connsiteX60" fmla="*/ 685800 w 1404982"/>
              <a:gd name="connsiteY60" fmla="*/ 408396 h 2440396"/>
              <a:gd name="connsiteX61" fmla="*/ 694267 w 1404982"/>
              <a:gd name="connsiteY61" fmla="*/ 433796 h 2440396"/>
              <a:gd name="connsiteX62" fmla="*/ 711200 w 1404982"/>
              <a:gd name="connsiteY62" fmla="*/ 459196 h 2440396"/>
              <a:gd name="connsiteX63" fmla="*/ 719667 w 1404982"/>
              <a:gd name="connsiteY63" fmla="*/ 518463 h 2440396"/>
              <a:gd name="connsiteX64" fmla="*/ 736600 w 1404982"/>
              <a:gd name="connsiteY64" fmla="*/ 577730 h 2440396"/>
              <a:gd name="connsiteX65" fmla="*/ 728133 w 1404982"/>
              <a:gd name="connsiteY65" fmla="*/ 857130 h 2440396"/>
              <a:gd name="connsiteX66" fmla="*/ 745067 w 1404982"/>
              <a:gd name="connsiteY66" fmla="*/ 840196 h 2440396"/>
              <a:gd name="connsiteX67" fmla="*/ 770467 w 1404982"/>
              <a:gd name="connsiteY67" fmla="*/ 806330 h 2440396"/>
              <a:gd name="connsiteX68" fmla="*/ 804333 w 1404982"/>
              <a:gd name="connsiteY68" fmla="*/ 755530 h 2440396"/>
              <a:gd name="connsiteX69" fmla="*/ 821267 w 1404982"/>
              <a:gd name="connsiteY69" fmla="*/ 721663 h 2440396"/>
              <a:gd name="connsiteX70" fmla="*/ 829733 w 1404982"/>
              <a:gd name="connsiteY70" fmla="*/ 696263 h 2440396"/>
              <a:gd name="connsiteX71" fmla="*/ 846667 w 1404982"/>
              <a:gd name="connsiteY71" fmla="*/ 670863 h 2440396"/>
              <a:gd name="connsiteX72" fmla="*/ 863600 w 1404982"/>
              <a:gd name="connsiteY72" fmla="*/ 620063 h 2440396"/>
              <a:gd name="connsiteX73" fmla="*/ 872067 w 1404982"/>
              <a:gd name="connsiteY73" fmla="*/ 594663 h 2440396"/>
              <a:gd name="connsiteX74" fmla="*/ 880533 w 1404982"/>
              <a:gd name="connsiteY74" fmla="*/ 560796 h 2440396"/>
              <a:gd name="connsiteX75" fmla="*/ 897467 w 1404982"/>
              <a:gd name="connsiteY75" fmla="*/ 543863 h 2440396"/>
              <a:gd name="connsiteX76" fmla="*/ 922867 w 1404982"/>
              <a:gd name="connsiteY76" fmla="*/ 484596 h 2440396"/>
              <a:gd name="connsiteX77" fmla="*/ 931333 w 1404982"/>
              <a:gd name="connsiteY77" fmla="*/ 459196 h 2440396"/>
              <a:gd name="connsiteX78" fmla="*/ 982133 w 1404982"/>
              <a:gd name="connsiteY78" fmla="*/ 366063 h 2440396"/>
              <a:gd name="connsiteX79" fmla="*/ 1024467 w 1404982"/>
              <a:gd name="connsiteY79" fmla="*/ 323730 h 2440396"/>
              <a:gd name="connsiteX80" fmla="*/ 1041400 w 1404982"/>
              <a:gd name="connsiteY80" fmla="*/ 298330 h 2440396"/>
              <a:gd name="connsiteX81" fmla="*/ 1058333 w 1404982"/>
              <a:gd name="connsiteY81" fmla="*/ 281396 h 2440396"/>
              <a:gd name="connsiteX82" fmla="*/ 1092200 w 1404982"/>
              <a:gd name="connsiteY82" fmla="*/ 230596 h 2440396"/>
              <a:gd name="connsiteX83" fmla="*/ 1109133 w 1404982"/>
              <a:gd name="connsiteY83" fmla="*/ 205196 h 2440396"/>
              <a:gd name="connsiteX84" fmla="*/ 1151467 w 1404982"/>
              <a:gd name="connsiteY84" fmla="*/ 162863 h 2440396"/>
              <a:gd name="connsiteX85" fmla="*/ 1176867 w 1404982"/>
              <a:gd name="connsiteY85" fmla="*/ 137463 h 2440396"/>
              <a:gd name="connsiteX86" fmla="*/ 1227667 w 1404982"/>
              <a:gd name="connsiteY86" fmla="*/ 95130 h 2440396"/>
              <a:gd name="connsiteX87" fmla="*/ 1253067 w 1404982"/>
              <a:gd name="connsiteY87" fmla="*/ 86663 h 2440396"/>
              <a:gd name="connsiteX88" fmla="*/ 1278467 w 1404982"/>
              <a:gd name="connsiteY88" fmla="*/ 69730 h 2440396"/>
              <a:gd name="connsiteX89" fmla="*/ 1329267 w 1404982"/>
              <a:gd name="connsiteY89" fmla="*/ 52796 h 2440396"/>
              <a:gd name="connsiteX90" fmla="*/ 1320800 w 1404982"/>
              <a:gd name="connsiteY90" fmla="*/ 78196 h 2440396"/>
              <a:gd name="connsiteX91" fmla="*/ 1363133 w 1404982"/>
              <a:gd name="connsiteY91" fmla="*/ 95130 h 2440396"/>
              <a:gd name="connsiteX92" fmla="*/ 1397000 w 1404982"/>
              <a:gd name="connsiteY92" fmla="*/ 120530 h 2440396"/>
              <a:gd name="connsiteX93" fmla="*/ 1388533 w 1404982"/>
              <a:gd name="connsiteY93" fmla="*/ 145930 h 2440396"/>
              <a:gd name="connsiteX94" fmla="*/ 1397000 w 1404982"/>
              <a:gd name="connsiteY94" fmla="*/ 171330 h 2440396"/>
              <a:gd name="connsiteX95" fmla="*/ 1380067 w 1404982"/>
              <a:gd name="connsiteY95" fmla="*/ 196730 h 2440396"/>
              <a:gd name="connsiteX96" fmla="*/ 1363133 w 1404982"/>
              <a:gd name="connsiteY96" fmla="*/ 213663 h 2440396"/>
              <a:gd name="connsiteX97" fmla="*/ 1371600 w 1404982"/>
              <a:gd name="connsiteY97" fmla="*/ 239063 h 2440396"/>
              <a:gd name="connsiteX98" fmla="*/ 1354667 w 1404982"/>
              <a:gd name="connsiteY98" fmla="*/ 298330 h 2440396"/>
              <a:gd name="connsiteX99" fmla="*/ 1346200 w 1404982"/>
              <a:gd name="connsiteY99" fmla="*/ 332196 h 2440396"/>
              <a:gd name="connsiteX100" fmla="*/ 1320800 w 1404982"/>
              <a:gd name="connsiteY100" fmla="*/ 340663 h 2440396"/>
              <a:gd name="connsiteX101" fmla="*/ 1312333 w 1404982"/>
              <a:gd name="connsiteY101" fmla="*/ 366063 h 2440396"/>
              <a:gd name="connsiteX102" fmla="*/ 1261533 w 1404982"/>
              <a:gd name="connsiteY102" fmla="*/ 433796 h 2440396"/>
              <a:gd name="connsiteX103" fmla="*/ 1227667 w 1404982"/>
              <a:gd name="connsiteY103" fmla="*/ 493063 h 2440396"/>
              <a:gd name="connsiteX104" fmla="*/ 1210733 w 1404982"/>
              <a:gd name="connsiteY104" fmla="*/ 509996 h 2440396"/>
              <a:gd name="connsiteX105" fmla="*/ 1185333 w 1404982"/>
              <a:gd name="connsiteY105" fmla="*/ 560796 h 2440396"/>
              <a:gd name="connsiteX106" fmla="*/ 1143000 w 1404982"/>
              <a:gd name="connsiteY106" fmla="*/ 603130 h 2440396"/>
              <a:gd name="connsiteX107" fmla="*/ 1126067 w 1404982"/>
              <a:gd name="connsiteY107" fmla="*/ 628530 h 2440396"/>
              <a:gd name="connsiteX108" fmla="*/ 1109133 w 1404982"/>
              <a:gd name="connsiteY108" fmla="*/ 645463 h 2440396"/>
              <a:gd name="connsiteX109" fmla="*/ 1083733 w 1404982"/>
              <a:gd name="connsiteY109" fmla="*/ 679330 h 2440396"/>
              <a:gd name="connsiteX110" fmla="*/ 1066800 w 1404982"/>
              <a:gd name="connsiteY110" fmla="*/ 704730 h 2440396"/>
              <a:gd name="connsiteX111" fmla="*/ 1058333 w 1404982"/>
              <a:gd name="connsiteY111" fmla="*/ 730130 h 2440396"/>
              <a:gd name="connsiteX112" fmla="*/ 1032933 w 1404982"/>
              <a:gd name="connsiteY112" fmla="*/ 747063 h 2440396"/>
              <a:gd name="connsiteX113" fmla="*/ 999067 w 1404982"/>
              <a:gd name="connsiteY113" fmla="*/ 797863 h 2440396"/>
              <a:gd name="connsiteX114" fmla="*/ 956733 w 1404982"/>
              <a:gd name="connsiteY114" fmla="*/ 840196 h 2440396"/>
              <a:gd name="connsiteX115" fmla="*/ 931333 w 1404982"/>
              <a:gd name="connsiteY115" fmla="*/ 882530 h 2440396"/>
              <a:gd name="connsiteX116" fmla="*/ 889000 w 1404982"/>
              <a:gd name="connsiteY116" fmla="*/ 941796 h 2440396"/>
              <a:gd name="connsiteX117" fmla="*/ 846667 w 1404982"/>
              <a:gd name="connsiteY117" fmla="*/ 984130 h 2440396"/>
              <a:gd name="connsiteX118" fmla="*/ 770467 w 1404982"/>
              <a:gd name="connsiteY118" fmla="*/ 1068796 h 2440396"/>
              <a:gd name="connsiteX119" fmla="*/ 702733 w 1404982"/>
              <a:gd name="connsiteY119" fmla="*/ 1170396 h 2440396"/>
              <a:gd name="connsiteX120" fmla="*/ 694267 w 1404982"/>
              <a:gd name="connsiteY120" fmla="*/ 1195796 h 2440396"/>
              <a:gd name="connsiteX121" fmla="*/ 651933 w 1404982"/>
              <a:gd name="connsiteY121" fmla="*/ 1263530 h 2440396"/>
              <a:gd name="connsiteX122" fmla="*/ 626533 w 1404982"/>
              <a:gd name="connsiteY122" fmla="*/ 1339730 h 2440396"/>
              <a:gd name="connsiteX123" fmla="*/ 671248 w 1404982"/>
              <a:gd name="connsiteY123" fmla="*/ 1409183 h 2440396"/>
              <a:gd name="connsiteX124" fmla="*/ 640026 w 1404982"/>
              <a:gd name="connsiteY124" fmla="*/ 1519249 h 2440396"/>
              <a:gd name="connsiteX125" fmla="*/ 637381 w 1404982"/>
              <a:gd name="connsiteY125" fmla="*/ 1602593 h 2440396"/>
              <a:gd name="connsiteX126" fmla="*/ 621770 w 1404982"/>
              <a:gd name="connsiteY126" fmla="*/ 1678792 h 2440396"/>
              <a:gd name="connsiteX127" fmla="*/ 613305 w 1404982"/>
              <a:gd name="connsiteY127" fmla="*/ 1709088 h 2440396"/>
              <a:gd name="connsiteX128" fmla="*/ 597694 w 1404982"/>
              <a:gd name="connsiteY128" fmla="*/ 1747849 h 2440396"/>
              <a:gd name="connsiteX129" fmla="*/ 574939 w 1404982"/>
              <a:gd name="connsiteY129" fmla="*/ 1851302 h 2440396"/>
              <a:gd name="connsiteX130" fmla="*/ 565547 w 1404982"/>
              <a:gd name="connsiteY130" fmla="*/ 2070509 h 2440396"/>
              <a:gd name="connsiteX131" fmla="*/ 559726 w 1404982"/>
              <a:gd name="connsiteY131" fmla="*/ 2092337 h 2440396"/>
              <a:gd name="connsiteX132" fmla="*/ 550333 w 1404982"/>
              <a:gd name="connsiteY132" fmla="*/ 2330330 h 2440396"/>
              <a:gd name="connsiteX133" fmla="*/ 558800 w 1404982"/>
              <a:gd name="connsiteY133" fmla="*/ 2355730 h 2440396"/>
              <a:gd name="connsiteX134" fmla="*/ 567267 w 1404982"/>
              <a:gd name="connsiteY134" fmla="*/ 2398063 h 2440396"/>
              <a:gd name="connsiteX135" fmla="*/ 558800 w 1404982"/>
              <a:gd name="connsiteY135" fmla="*/ 2440396 h 2440396"/>
              <a:gd name="connsiteX0" fmla="*/ 0 w 1404982"/>
              <a:gd name="connsiteY0" fmla="*/ 2271063 h 2440396"/>
              <a:gd name="connsiteX1" fmla="*/ 93133 w 1404982"/>
              <a:gd name="connsiteY1" fmla="*/ 1974730 h 2440396"/>
              <a:gd name="connsiteX2" fmla="*/ 101600 w 1404982"/>
              <a:gd name="connsiteY2" fmla="*/ 1949330 h 2440396"/>
              <a:gd name="connsiteX3" fmla="*/ 118533 w 1404982"/>
              <a:gd name="connsiteY3" fmla="*/ 1932396 h 2440396"/>
              <a:gd name="connsiteX4" fmla="*/ 130968 w 1404982"/>
              <a:gd name="connsiteY4" fmla="*/ 1879348 h 2440396"/>
              <a:gd name="connsiteX5" fmla="*/ 150152 w 1404982"/>
              <a:gd name="connsiteY5" fmla="*/ 1845481 h 2440396"/>
              <a:gd name="connsiteX6" fmla="*/ 173302 w 1404982"/>
              <a:gd name="connsiteY6" fmla="*/ 1798253 h 2440396"/>
              <a:gd name="connsiteX7" fmla="*/ 198835 w 1404982"/>
              <a:gd name="connsiteY7" fmla="*/ 1766238 h 2440396"/>
              <a:gd name="connsiteX8" fmla="*/ 226351 w 1404982"/>
              <a:gd name="connsiteY8" fmla="*/ 1730519 h 2440396"/>
              <a:gd name="connsiteX9" fmla="*/ 254000 w 1404982"/>
              <a:gd name="connsiteY9" fmla="*/ 1686863 h 2440396"/>
              <a:gd name="connsiteX10" fmla="*/ 262467 w 1404982"/>
              <a:gd name="connsiteY10" fmla="*/ 1661463 h 2440396"/>
              <a:gd name="connsiteX11" fmla="*/ 296333 w 1404982"/>
              <a:gd name="connsiteY11" fmla="*/ 1585263 h 2440396"/>
              <a:gd name="connsiteX12" fmla="*/ 304800 w 1404982"/>
              <a:gd name="connsiteY12" fmla="*/ 1534463 h 2440396"/>
              <a:gd name="connsiteX13" fmla="*/ 321733 w 1404982"/>
              <a:gd name="connsiteY13" fmla="*/ 1475196 h 2440396"/>
              <a:gd name="connsiteX14" fmla="*/ 330200 w 1404982"/>
              <a:gd name="connsiteY14" fmla="*/ 1407463 h 2440396"/>
              <a:gd name="connsiteX15" fmla="*/ 347133 w 1404982"/>
              <a:gd name="connsiteY15" fmla="*/ 1348196 h 2440396"/>
              <a:gd name="connsiteX16" fmla="*/ 364067 w 1404982"/>
              <a:gd name="connsiteY16" fmla="*/ 1280463 h 2440396"/>
              <a:gd name="connsiteX17" fmla="*/ 372533 w 1404982"/>
              <a:gd name="connsiteY17" fmla="*/ 1255063 h 2440396"/>
              <a:gd name="connsiteX18" fmla="*/ 381000 w 1404982"/>
              <a:gd name="connsiteY18" fmla="*/ 1221196 h 2440396"/>
              <a:gd name="connsiteX19" fmla="*/ 397933 w 1404982"/>
              <a:gd name="connsiteY19" fmla="*/ 1187330 h 2440396"/>
              <a:gd name="connsiteX20" fmla="*/ 414867 w 1404982"/>
              <a:gd name="connsiteY20" fmla="*/ 1111130 h 2440396"/>
              <a:gd name="connsiteX21" fmla="*/ 423333 w 1404982"/>
              <a:gd name="connsiteY21" fmla="*/ 1077263 h 2440396"/>
              <a:gd name="connsiteX22" fmla="*/ 440267 w 1404982"/>
              <a:gd name="connsiteY22" fmla="*/ 1043396 h 2440396"/>
              <a:gd name="connsiteX23" fmla="*/ 448733 w 1404982"/>
              <a:gd name="connsiteY23" fmla="*/ 1017996 h 2440396"/>
              <a:gd name="connsiteX24" fmla="*/ 457200 w 1404982"/>
              <a:gd name="connsiteY24" fmla="*/ 958730 h 2440396"/>
              <a:gd name="connsiteX25" fmla="*/ 465667 w 1404982"/>
              <a:gd name="connsiteY25" fmla="*/ 933330 h 2440396"/>
              <a:gd name="connsiteX26" fmla="*/ 457200 w 1404982"/>
              <a:gd name="connsiteY26" fmla="*/ 653930 h 2440396"/>
              <a:gd name="connsiteX27" fmla="*/ 440267 w 1404982"/>
              <a:gd name="connsiteY27" fmla="*/ 586196 h 2440396"/>
              <a:gd name="connsiteX28" fmla="*/ 406400 w 1404982"/>
              <a:gd name="connsiteY28" fmla="*/ 484596 h 2440396"/>
              <a:gd name="connsiteX29" fmla="*/ 397933 w 1404982"/>
              <a:gd name="connsiteY29" fmla="*/ 459196 h 2440396"/>
              <a:gd name="connsiteX30" fmla="*/ 372533 w 1404982"/>
              <a:gd name="connsiteY30" fmla="*/ 408396 h 2440396"/>
              <a:gd name="connsiteX31" fmla="*/ 355600 w 1404982"/>
              <a:gd name="connsiteY31" fmla="*/ 382996 h 2440396"/>
              <a:gd name="connsiteX32" fmla="*/ 347133 w 1404982"/>
              <a:gd name="connsiteY32" fmla="*/ 357596 h 2440396"/>
              <a:gd name="connsiteX33" fmla="*/ 330200 w 1404982"/>
              <a:gd name="connsiteY33" fmla="*/ 332196 h 2440396"/>
              <a:gd name="connsiteX34" fmla="*/ 304800 w 1404982"/>
              <a:gd name="connsiteY34" fmla="*/ 281396 h 2440396"/>
              <a:gd name="connsiteX35" fmla="*/ 279400 w 1404982"/>
              <a:gd name="connsiteY35" fmla="*/ 222130 h 2440396"/>
              <a:gd name="connsiteX36" fmla="*/ 270933 w 1404982"/>
              <a:gd name="connsiteY36" fmla="*/ 196730 h 2440396"/>
              <a:gd name="connsiteX37" fmla="*/ 254000 w 1404982"/>
              <a:gd name="connsiteY37" fmla="*/ 179796 h 2440396"/>
              <a:gd name="connsiteX38" fmla="*/ 220133 w 1404982"/>
              <a:gd name="connsiteY38" fmla="*/ 128996 h 2440396"/>
              <a:gd name="connsiteX39" fmla="*/ 169333 w 1404982"/>
              <a:gd name="connsiteY39" fmla="*/ 95130 h 2440396"/>
              <a:gd name="connsiteX40" fmla="*/ 160867 w 1404982"/>
              <a:gd name="connsiteY40" fmla="*/ 69730 h 2440396"/>
              <a:gd name="connsiteX41" fmla="*/ 220133 w 1404982"/>
              <a:gd name="connsiteY41" fmla="*/ 44330 h 2440396"/>
              <a:gd name="connsiteX42" fmla="*/ 254000 w 1404982"/>
              <a:gd name="connsiteY42" fmla="*/ 61263 h 2440396"/>
              <a:gd name="connsiteX43" fmla="*/ 287867 w 1404982"/>
              <a:gd name="connsiteY43" fmla="*/ 18930 h 2440396"/>
              <a:gd name="connsiteX44" fmla="*/ 313267 w 1404982"/>
              <a:gd name="connsiteY44" fmla="*/ 10463 h 2440396"/>
              <a:gd name="connsiteX45" fmla="*/ 321733 w 1404982"/>
              <a:gd name="connsiteY45" fmla="*/ 35863 h 2440396"/>
              <a:gd name="connsiteX46" fmla="*/ 338667 w 1404982"/>
              <a:gd name="connsiteY46" fmla="*/ 18930 h 2440396"/>
              <a:gd name="connsiteX47" fmla="*/ 364067 w 1404982"/>
              <a:gd name="connsiteY47" fmla="*/ 1996 h 2440396"/>
              <a:gd name="connsiteX48" fmla="*/ 372533 w 1404982"/>
              <a:gd name="connsiteY48" fmla="*/ 35863 h 2440396"/>
              <a:gd name="connsiteX49" fmla="*/ 414867 w 1404982"/>
              <a:gd name="connsiteY49" fmla="*/ 1996 h 2440396"/>
              <a:gd name="connsiteX50" fmla="*/ 448733 w 1404982"/>
              <a:gd name="connsiteY50" fmla="*/ 1996 h 2440396"/>
              <a:gd name="connsiteX51" fmla="*/ 474133 w 1404982"/>
              <a:gd name="connsiteY51" fmla="*/ 18930 h 2440396"/>
              <a:gd name="connsiteX52" fmla="*/ 482600 w 1404982"/>
              <a:gd name="connsiteY52" fmla="*/ 44330 h 2440396"/>
              <a:gd name="connsiteX53" fmla="*/ 516467 w 1404982"/>
              <a:gd name="connsiteY53" fmla="*/ 95130 h 2440396"/>
              <a:gd name="connsiteX54" fmla="*/ 533400 w 1404982"/>
              <a:gd name="connsiteY54" fmla="*/ 120530 h 2440396"/>
              <a:gd name="connsiteX55" fmla="*/ 567267 w 1404982"/>
              <a:gd name="connsiteY55" fmla="*/ 171330 h 2440396"/>
              <a:gd name="connsiteX56" fmla="*/ 592667 w 1404982"/>
              <a:gd name="connsiteY56" fmla="*/ 213663 h 2440396"/>
              <a:gd name="connsiteX57" fmla="*/ 601133 w 1404982"/>
              <a:gd name="connsiteY57" fmla="*/ 239063 h 2440396"/>
              <a:gd name="connsiteX58" fmla="*/ 635000 w 1404982"/>
              <a:gd name="connsiteY58" fmla="*/ 281396 h 2440396"/>
              <a:gd name="connsiteX59" fmla="*/ 668867 w 1404982"/>
              <a:gd name="connsiteY59" fmla="*/ 357596 h 2440396"/>
              <a:gd name="connsiteX60" fmla="*/ 685800 w 1404982"/>
              <a:gd name="connsiteY60" fmla="*/ 408396 h 2440396"/>
              <a:gd name="connsiteX61" fmla="*/ 694267 w 1404982"/>
              <a:gd name="connsiteY61" fmla="*/ 433796 h 2440396"/>
              <a:gd name="connsiteX62" fmla="*/ 711200 w 1404982"/>
              <a:gd name="connsiteY62" fmla="*/ 459196 h 2440396"/>
              <a:gd name="connsiteX63" fmla="*/ 719667 w 1404982"/>
              <a:gd name="connsiteY63" fmla="*/ 518463 h 2440396"/>
              <a:gd name="connsiteX64" fmla="*/ 736600 w 1404982"/>
              <a:gd name="connsiteY64" fmla="*/ 577730 h 2440396"/>
              <a:gd name="connsiteX65" fmla="*/ 728133 w 1404982"/>
              <a:gd name="connsiteY65" fmla="*/ 857130 h 2440396"/>
              <a:gd name="connsiteX66" fmla="*/ 745067 w 1404982"/>
              <a:gd name="connsiteY66" fmla="*/ 840196 h 2440396"/>
              <a:gd name="connsiteX67" fmla="*/ 770467 w 1404982"/>
              <a:gd name="connsiteY67" fmla="*/ 806330 h 2440396"/>
              <a:gd name="connsiteX68" fmla="*/ 804333 w 1404982"/>
              <a:gd name="connsiteY68" fmla="*/ 755530 h 2440396"/>
              <a:gd name="connsiteX69" fmla="*/ 821267 w 1404982"/>
              <a:gd name="connsiteY69" fmla="*/ 721663 h 2440396"/>
              <a:gd name="connsiteX70" fmla="*/ 829733 w 1404982"/>
              <a:gd name="connsiteY70" fmla="*/ 696263 h 2440396"/>
              <a:gd name="connsiteX71" fmla="*/ 846667 w 1404982"/>
              <a:gd name="connsiteY71" fmla="*/ 670863 h 2440396"/>
              <a:gd name="connsiteX72" fmla="*/ 863600 w 1404982"/>
              <a:gd name="connsiteY72" fmla="*/ 620063 h 2440396"/>
              <a:gd name="connsiteX73" fmla="*/ 872067 w 1404982"/>
              <a:gd name="connsiteY73" fmla="*/ 594663 h 2440396"/>
              <a:gd name="connsiteX74" fmla="*/ 880533 w 1404982"/>
              <a:gd name="connsiteY74" fmla="*/ 560796 h 2440396"/>
              <a:gd name="connsiteX75" fmla="*/ 897467 w 1404982"/>
              <a:gd name="connsiteY75" fmla="*/ 543863 h 2440396"/>
              <a:gd name="connsiteX76" fmla="*/ 922867 w 1404982"/>
              <a:gd name="connsiteY76" fmla="*/ 484596 h 2440396"/>
              <a:gd name="connsiteX77" fmla="*/ 931333 w 1404982"/>
              <a:gd name="connsiteY77" fmla="*/ 459196 h 2440396"/>
              <a:gd name="connsiteX78" fmla="*/ 982133 w 1404982"/>
              <a:gd name="connsiteY78" fmla="*/ 366063 h 2440396"/>
              <a:gd name="connsiteX79" fmla="*/ 1024467 w 1404982"/>
              <a:gd name="connsiteY79" fmla="*/ 323730 h 2440396"/>
              <a:gd name="connsiteX80" fmla="*/ 1041400 w 1404982"/>
              <a:gd name="connsiteY80" fmla="*/ 298330 h 2440396"/>
              <a:gd name="connsiteX81" fmla="*/ 1058333 w 1404982"/>
              <a:gd name="connsiteY81" fmla="*/ 281396 h 2440396"/>
              <a:gd name="connsiteX82" fmla="*/ 1092200 w 1404982"/>
              <a:gd name="connsiteY82" fmla="*/ 230596 h 2440396"/>
              <a:gd name="connsiteX83" fmla="*/ 1109133 w 1404982"/>
              <a:gd name="connsiteY83" fmla="*/ 205196 h 2440396"/>
              <a:gd name="connsiteX84" fmla="*/ 1151467 w 1404982"/>
              <a:gd name="connsiteY84" fmla="*/ 162863 h 2440396"/>
              <a:gd name="connsiteX85" fmla="*/ 1176867 w 1404982"/>
              <a:gd name="connsiteY85" fmla="*/ 137463 h 2440396"/>
              <a:gd name="connsiteX86" fmla="*/ 1227667 w 1404982"/>
              <a:gd name="connsiteY86" fmla="*/ 95130 h 2440396"/>
              <a:gd name="connsiteX87" fmla="*/ 1253067 w 1404982"/>
              <a:gd name="connsiteY87" fmla="*/ 86663 h 2440396"/>
              <a:gd name="connsiteX88" fmla="*/ 1278467 w 1404982"/>
              <a:gd name="connsiteY88" fmla="*/ 69730 h 2440396"/>
              <a:gd name="connsiteX89" fmla="*/ 1329267 w 1404982"/>
              <a:gd name="connsiteY89" fmla="*/ 52796 h 2440396"/>
              <a:gd name="connsiteX90" fmla="*/ 1320800 w 1404982"/>
              <a:gd name="connsiteY90" fmla="*/ 78196 h 2440396"/>
              <a:gd name="connsiteX91" fmla="*/ 1363133 w 1404982"/>
              <a:gd name="connsiteY91" fmla="*/ 95130 h 2440396"/>
              <a:gd name="connsiteX92" fmla="*/ 1397000 w 1404982"/>
              <a:gd name="connsiteY92" fmla="*/ 120530 h 2440396"/>
              <a:gd name="connsiteX93" fmla="*/ 1388533 w 1404982"/>
              <a:gd name="connsiteY93" fmla="*/ 145930 h 2440396"/>
              <a:gd name="connsiteX94" fmla="*/ 1397000 w 1404982"/>
              <a:gd name="connsiteY94" fmla="*/ 171330 h 2440396"/>
              <a:gd name="connsiteX95" fmla="*/ 1380067 w 1404982"/>
              <a:gd name="connsiteY95" fmla="*/ 196730 h 2440396"/>
              <a:gd name="connsiteX96" fmla="*/ 1363133 w 1404982"/>
              <a:gd name="connsiteY96" fmla="*/ 213663 h 2440396"/>
              <a:gd name="connsiteX97" fmla="*/ 1371600 w 1404982"/>
              <a:gd name="connsiteY97" fmla="*/ 239063 h 2440396"/>
              <a:gd name="connsiteX98" fmla="*/ 1354667 w 1404982"/>
              <a:gd name="connsiteY98" fmla="*/ 298330 h 2440396"/>
              <a:gd name="connsiteX99" fmla="*/ 1346200 w 1404982"/>
              <a:gd name="connsiteY99" fmla="*/ 332196 h 2440396"/>
              <a:gd name="connsiteX100" fmla="*/ 1320800 w 1404982"/>
              <a:gd name="connsiteY100" fmla="*/ 340663 h 2440396"/>
              <a:gd name="connsiteX101" fmla="*/ 1312333 w 1404982"/>
              <a:gd name="connsiteY101" fmla="*/ 366063 h 2440396"/>
              <a:gd name="connsiteX102" fmla="*/ 1261533 w 1404982"/>
              <a:gd name="connsiteY102" fmla="*/ 433796 h 2440396"/>
              <a:gd name="connsiteX103" fmla="*/ 1227667 w 1404982"/>
              <a:gd name="connsiteY103" fmla="*/ 493063 h 2440396"/>
              <a:gd name="connsiteX104" fmla="*/ 1210733 w 1404982"/>
              <a:gd name="connsiteY104" fmla="*/ 509996 h 2440396"/>
              <a:gd name="connsiteX105" fmla="*/ 1185333 w 1404982"/>
              <a:gd name="connsiteY105" fmla="*/ 560796 h 2440396"/>
              <a:gd name="connsiteX106" fmla="*/ 1143000 w 1404982"/>
              <a:gd name="connsiteY106" fmla="*/ 603130 h 2440396"/>
              <a:gd name="connsiteX107" fmla="*/ 1126067 w 1404982"/>
              <a:gd name="connsiteY107" fmla="*/ 628530 h 2440396"/>
              <a:gd name="connsiteX108" fmla="*/ 1109133 w 1404982"/>
              <a:gd name="connsiteY108" fmla="*/ 645463 h 2440396"/>
              <a:gd name="connsiteX109" fmla="*/ 1083733 w 1404982"/>
              <a:gd name="connsiteY109" fmla="*/ 679330 h 2440396"/>
              <a:gd name="connsiteX110" fmla="*/ 1066800 w 1404982"/>
              <a:gd name="connsiteY110" fmla="*/ 704730 h 2440396"/>
              <a:gd name="connsiteX111" fmla="*/ 1058333 w 1404982"/>
              <a:gd name="connsiteY111" fmla="*/ 730130 h 2440396"/>
              <a:gd name="connsiteX112" fmla="*/ 1032933 w 1404982"/>
              <a:gd name="connsiteY112" fmla="*/ 747063 h 2440396"/>
              <a:gd name="connsiteX113" fmla="*/ 999067 w 1404982"/>
              <a:gd name="connsiteY113" fmla="*/ 797863 h 2440396"/>
              <a:gd name="connsiteX114" fmla="*/ 956733 w 1404982"/>
              <a:gd name="connsiteY114" fmla="*/ 840196 h 2440396"/>
              <a:gd name="connsiteX115" fmla="*/ 931333 w 1404982"/>
              <a:gd name="connsiteY115" fmla="*/ 882530 h 2440396"/>
              <a:gd name="connsiteX116" fmla="*/ 889000 w 1404982"/>
              <a:gd name="connsiteY116" fmla="*/ 941796 h 2440396"/>
              <a:gd name="connsiteX117" fmla="*/ 846667 w 1404982"/>
              <a:gd name="connsiteY117" fmla="*/ 984130 h 2440396"/>
              <a:gd name="connsiteX118" fmla="*/ 770467 w 1404982"/>
              <a:gd name="connsiteY118" fmla="*/ 1068796 h 2440396"/>
              <a:gd name="connsiteX119" fmla="*/ 702733 w 1404982"/>
              <a:gd name="connsiteY119" fmla="*/ 1170396 h 2440396"/>
              <a:gd name="connsiteX120" fmla="*/ 694267 w 1404982"/>
              <a:gd name="connsiteY120" fmla="*/ 1195796 h 2440396"/>
              <a:gd name="connsiteX121" fmla="*/ 651933 w 1404982"/>
              <a:gd name="connsiteY121" fmla="*/ 1263530 h 2440396"/>
              <a:gd name="connsiteX122" fmla="*/ 683683 w 1404982"/>
              <a:gd name="connsiteY122" fmla="*/ 1321870 h 2440396"/>
              <a:gd name="connsiteX123" fmla="*/ 671248 w 1404982"/>
              <a:gd name="connsiteY123" fmla="*/ 1409183 h 2440396"/>
              <a:gd name="connsiteX124" fmla="*/ 640026 w 1404982"/>
              <a:gd name="connsiteY124" fmla="*/ 1519249 h 2440396"/>
              <a:gd name="connsiteX125" fmla="*/ 637381 w 1404982"/>
              <a:gd name="connsiteY125" fmla="*/ 1602593 h 2440396"/>
              <a:gd name="connsiteX126" fmla="*/ 621770 w 1404982"/>
              <a:gd name="connsiteY126" fmla="*/ 1678792 h 2440396"/>
              <a:gd name="connsiteX127" fmla="*/ 613305 w 1404982"/>
              <a:gd name="connsiteY127" fmla="*/ 1709088 h 2440396"/>
              <a:gd name="connsiteX128" fmla="*/ 597694 w 1404982"/>
              <a:gd name="connsiteY128" fmla="*/ 1747849 h 2440396"/>
              <a:gd name="connsiteX129" fmla="*/ 574939 w 1404982"/>
              <a:gd name="connsiteY129" fmla="*/ 1851302 h 2440396"/>
              <a:gd name="connsiteX130" fmla="*/ 565547 w 1404982"/>
              <a:gd name="connsiteY130" fmla="*/ 2070509 h 2440396"/>
              <a:gd name="connsiteX131" fmla="*/ 559726 w 1404982"/>
              <a:gd name="connsiteY131" fmla="*/ 2092337 h 2440396"/>
              <a:gd name="connsiteX132" fmla="*/ 550333 w 1404982"/>
              <a:gd name="connsiteY132" fmla="*/ 2330330 h 2440396"/>
              <a:gd name="connsiteX133" fmla="*/ 558800 w 1404982"/>
              <a:gd name="connsiteY133" fmla="*/ 2355730 h 2440396"/>
              <a:gd name="connsiteX134" fmla="*/ 567267 w 1404982"/>
              <a:gd name="connsiteY134" fmla="*/ 2398063 h 2440396"/>
              <a:gd name="connsiteX135" fmla="*/ 558800 w 1404982"/>
              <a:gd name="connsiteY135" fmla="*/ 2440396 h 2440396"/>
              <a:gd name="connsiteX0" fmla="*/ 0 w 1404982"/>
              <a:gd name="connsiteY0" fmla="*/ 2271063 h 2440396"/>
              <a:gd name="connsiteX1" fmla="*/ 93133 w 1404982"/>
              <a:gd name="connsiteY1" fmla="*/ 1974730 h 2440396"/>
              <a:gd name="connsiteX2" fmla="*/ 101600 w 1404982"/>
              <a:gd name="connsiteY2" fmla="*/ 1949330 h 2440396"/>
              <a:gd name="connsiteX3" fmla="*/ 118533 w 1404982"/>
              <a:gd name="connsiteY3" fmla="*/ 1932396 h 2440396"/>
              <a:gd name="connsiteX4" fmla="*/ 130968 w 1404982"/>
              <a:gd name="connsiteY4" fmla="*/ 1879348 h 2440396"/>
              <a:gd name="connsiteX5" fmla="*/ 150152 w 1404982"/>
              <a:gd name="connsiteY5" fmla="*/ 1845481 h 2440396"/>
              <a:gd name="connsiteX6" fmla="*/ 173302 w 1404982"/>
              <a:gd name="connsiteY6" fmla="*/ 1798253 h 2440396"/>
              <a:gd name="connsiteX7" fmla="*/ 198835 w 1404982"/>
              <a:gd name="connsiteY7" fmla="*/ 1766238 h 2440396"/>
              <a:gd name="connsiteX8" fmla="*/ 226351 w 1404982"/>
              <a:gd name="connsiteY8" fmla="*/ 1730519 h 2440396"/>
              <a:gd name="connsiteX9" fmla="*/ 254000 w 1404982"/>
              <a:gd name="connsiteY9" fmla="*/ 1686863 h 2440396"/>
              <a:gd name="connsiteX10" fmla="*/ 262467 w 1404982"/>
              <a:gd name="connsiteY10" fmla="*/ 1661463 h 2440396"/>
              <a:gd name="connsiteX11" fmla="*/ 296333 w 1404982"/>
              <a:gd name="connsiteY11" fmla="*/ 1585263 h 2440396"/>
              <a:gd name="connsiteX12" fmla="*/ 304800 w 1404982"/>
              <a:gd name="connsiteY12" fmla="*/ 1534463 h 2440396"/>
              <a:gd name="connsiteX13" fmla="*/ 321733 w 1404982"/>
              <a:gd name="connsiteY13" fmla="*/ 1475196 h 2440396"/>
              <a:gd name="connsiteX14" fmla="*/ 330200 w 1404982"/>
              <a:gd name="connsiteY14" fmla="*/ 1407463 h 2440396"/>
              <a:gd name="connsiteX15" fmla="*/ 347133 w 1404982"/>
              <a:gd name="connsiteY15" fmla="*/ 1348196 h 2440396"/>
              <a:gd name="connsiteX16" fmla="*/ 364067 w 1404982"/>
              <a:gd name="connsiteY16" fmla="*/ 1280463 h 2440396"/>
              <a:gd name="connsiteX17" fmla="*/ 372533 w 1404982"/>
              <a:gd name="connsiteY17" fmla="*/ 1255063 h 2440396"/>
              <a:gd name="connsiteX18" fmla="*/ 381000 w 1404982"/>
              <a:gd name="connsiteY18" fmla="*/ 1221196 h 2440396"/>
              <a:gd name="connsiteX19" fmla="*/ 397933 w 1404982"/>
              <a:gd name="connsiteY19" fmla="*/ 1187330 h 2440396"/>
              <a:gd name="connsiteX20" fmla="*/ 414867 w 1404982"/>
              <a:gd name="connsiteY20" fmla="*/ 1111130 h 2440396"/>
              <a:gd name="connsiteX21" fmla="*/ 423333 w 1404982"/>
              <a:gd name="connsiteY21" fmla="*/ 1077263 h 2440396"/>
              <a:gd name="connsiteX22" fmla="*/ 440267 w 1404982"/>
              <a:gd name="connsiteY22" fmla="*/ 1043396 h 2440396"/>
              <a:gd name="connsiteX23" fmla="*/ 448733 w 1404982"/>
              <a:gd name="connsiteY23" fmla="*/ 1017996 h 2440396"/>
              <a:gd name="connsiteX24" fmla="*/ 457200 w 1404982"/>
              <a:gd name="connsiteY24" fmla="*/ 958730 h 2440396"/>
              <a:gd name="connsiteX25" fmla="*/ 465667 w 1404982"/>
              <a:gd name="connsiteY25" fmla="*/ 933330 h 2440396"/>
              <a:gd name="connsiteX26" fmla="*/ 457200 w 1404982"/>
              <a:gd name="connsiteY26" fmla="*/ 653930 h 2440396"/>
              <a:gd name="connsiteX27" fmla="*/ 440267 w 1404982"/>
              <a:gd name="connsiteY27" fmla="*/ 586196 h 2440396"/>
              <a:gd name="connsiteX28" fmla="*/ 406400 w 1404982"/>
              <a:gd name="connsiteY28" fmla="*/ 484596 h 2440396"/>
              <a:gd name="connsiteX29" fmla="*/ 397933 w 1404982"/>
              <a:gd name="connsiteY29" fmla="*/ 459196 h 2440396"/>
              <a:gd name="connsiteX30" fmla="*/ 372533 w 1404982"/>
              <a:gd name="connsiteY30" fmla="*/ 408396 h 2440396"/>
              <a:gd name="connsiteX31" fmla="*/ 355600 w 1404982"/>
              <a:gd name="connsiteY31" fmla="*/ 382996 h 2440396"/>
              <a:gd name="connsiteX32" fmla="*/ 347133 w 1404982"/>
              <a:gd name="connsiteY32" fmla="*/ 357596 h 2440396"/>
              <a:gd name="connsiteX33" fmla="*/ 330200 w 1404982"/>
              <a:gd name="connsiteY33" fmla="*/ 332196 h 2440396"/>
              <a:gd name="connsiteX34" fmla="*/ 304800 w 1404982"/>
              <a:gd name="connsiteY34" fmla="*/ 281396 h 2440396"/>
              <a:gd name="connsiteX35" fmla="*/ 279400 w 1404982"/>
              <a:gd name="connsiteY35" fmla="*/ 222130 h 2440396"/>
              <a:gd name="connsiteX36" fmla="*/ 270933 w 1404982"/>
              <a:gd name="connsiteY36" fmla="*/ 196730 h 2440396"/>
              <a:gd name="connsiteX37" fmla="*/ 254000 w 1404982"/>
              <a:gd name="connsiteY37" fmla="*/ 179796 h 2440396"/>
              <a:gd name="connsiteX38" fmla="*/ 220133 w 1404982"/>
              <a:gd name="connsiteY38" fmla="*/ 128996 h 2440396"/>
              <a:gd name="connsiteX39" fmla="*/ 169333 w 1404982"/>
              <a:gd name="connsiteY39" fmla="*/ 95130 h 2440396"/>
              <a:gd name="connsiteX40" fmla="*/ 160867 w 1404982"/>
              <a:gd name="connsiteY40" fmla="*/ 69730 h 2440396"/>
              <a:gd name="connsiteX41" fmla="*/ 220133 w 1404982"/>
              <a:gd name="connsiteY41" fmla="*/ 44330 h 2440396"/>
              <a:gd name="connsiteX42" fmla="*/ 254000 w 1404982"/>
              <a:gd name="connsiteY42" fmla="*/ 61263 h 2440396"/>
              <a:gd name="connsiteX43" fmla="*/ 287867 w 1404982"/>
              <a:gd name="connsiteY43" fmla="*/ 18930 h 2440396"/>
              <a:gd name="connsiteX44" fmla="*/ 313267 w 1404982"/>
              <a:gd name="connsiteY44" fmla="*/ 10463 h 2440396"/>
              <a:gd name="connsiteX45" fmla="*/ 321733 w 1404982"/>
              <a:gd name="connsiteY45" fmla="*/ 35863 h 2440396"/>
              <a:gd name="connsiteX46" fmla="*/ 338667 w 1404982"/>
              <a:gd name="connsiteY46" fmla="*/ 18930 h 2440396"/>
              <a:gd name="connsiteX47" fmla="*/ 364067 w 1404982"/>
              <a:gd name="connsiteY47" fmla="*/ 1996 h 2440396"/>
              <a:gd name="connsiteX48" fmla="*/ 372533 w 1404982"/>
              <a:gd name="connsiteY48" fmla="*/ 35863 h 2440396"/>
              <a:gd name="connsiteX49" fmla="*/ 414867 w 1404982"/>
              <a:gd name="connsiteY49" fmla="*/ 1996 h 2440396"/>
              <a:gd name="connsiteX50" fmla="*/ 448733 w 1404982"/>
              <a:gd name="connsiteY50" fmla="*/ 1996 h 2440396"/>
              <a:gd name="connsiteX51" fmla="*/ 474133 w 1404982"/>
              <a:gd name="connsiteY51" fmla="*/ 18930 h 2440396"/>
              <a:gd name="connsiteX52" fmla="*/ 482600 w 1404982"/>
              <a:gd name="connsiteY52" fmla="*/ 44330 h 2440396"/>
              <a:gd name="connsiteX53" fmla="*/ 516467 w 1404982"/>
              <a:gd name="connsiteY53" fmla="*/ 95130 h 2440396"/>
              <a:gd name="connsiteX54" fmla="*/ 533400 w 1404982"/>
              <a:gd name="connsiteY54" fmla="*/ 120530 h 2440396"/>
              <a:gd name="connsiteX55" fmla="*/ 567267 w 1404982"/>
              <a:gd name="connsiteY55" fmla="*/ 171330 h 2440396"/>
              <a:gd name="connsiteX56" fmla="*/ 592667 w 1404982"/>
              <a:gd name="connsiteY56" fmla="*/ 213663 h 2440396"/>
              <a:gd name="connsiteX57" fmla="*/ 601133 w 1404982"/>
              <a:gd name="connsiteY57" fmla="*/ 239063 h 2440396"/>
              <a:gd name="connsiteX58" fmla="*/ 635000 w 1404982"/>
              <a:gd name="connsiteY58" fmla="*/ 281396 h 2440396"/>
              <a:gd name="connsiteX59" fmla="*/ 668867 w 1404982"/>
              <a:gd name="connsiteY59" fmla="*/ 357596 h 2440396"/>
              <a:gd name="connsiteX60" fmla="*/ 685800 w 1404982"/>
              <a:gd name="connsiteY60" fmla="*/ 408396 h 2440396"/>
              <a:gd name="connsiteX61" fmla="*/ 694267 w 1404982"/>
              <a:gd name="connsiteY61" fmla="*/ 433796 h 2440396"/>
              <a:gd name="connsiteX62" fmla="*/ 711200 w 1404982"/>
              <a:gd name="connsiteY62" fmla="*/ 459196 h 2440396"/>
              <a:gd name="connsiteX63" fmla="*/ 719667 w 1404982"/>
              <a:gd name="connsiteY63" fmla="*/ 518463 h 2440396"/>
              <a:gd name="connsiteX64" fmla="*/ 736600 w 1404982"/>
              <a:gd name="connsiteY64" fmla="*/ 577730 h 2440396"/>
              <a:gd name="connsiteX65" fmla="*/ 728133 w 1404982"/>
              <a:gd name="connsiteY65" fmla="*/ 857130 h 2440396"/>
              <a:gd name="connsiteX66" fmla="*/ 745067 w 1404982"/>
              <a:gd name="connsiteY66" fmla="*/ 840196 h 2440396"/>
              <a:gd name="connsiteX67" fmla="*/ 770467 w 1404982"/>
              <a:gd name="connsiteY67" fmla="*/ 806330 h 2440396"/>
              <a:gd name="connsiteX68" fmla="*/ 804333 w 1404982"/>
              <a:gd name="connsiteY68" fmla="*/ 755530 h 2440396"/>
              <a:gd name="connsiteX69" fmla="*/ 821267 w 1404982"/>
              <a:gd name="connsiteY69" fmla="*/ 721663 h 2440396"/>
              <a:gd name="connsiteX70" fmla="*/ 829733 w 1404982"/>
              <a:gd name="connsiteY70" fmla="*/ 696263 h 2440396"/>
              <a:gd name="connsiteX71" fmla="*/ 846667 w 1404982"/>
              <a:gd name="connsiteY71" fmla="*/ 670863 h 2440396"/>
              <a:gd name="connsiteX72" fmla="*/ 863600 w 1404982"/>
              <a:gd name="connsiteY72" fmla="*/ 620063 h 2440396"/>
              <a:gd name="connsiteX73" fmla="*/ 872067 w 1404982"/>
              <a:gd name="connsiteY73" fmla="*/ 594663 h 2440396"/>
              <a:gd name="connsiteX74" fmla="*/ 880533 w 1404982"/>
              <a:gd name="connsiteY74" fmla="*/ 560796 h 2440396"/>
              <a:gd name="connsiteX75" fmla="*/ 897467 w 1404982"/>
              <a:gd name="connsiteY75" fmla="*/ 543863 h 2440396"/>
              <a:gd name="connsiteX76" fmla="*/ 922867 w 1404982"/>
              <a:gd name="connsiteY76" fmla="*/ 484596 h 2440396"/>
              <a:gd name="connsiteX77" fmla="*/ 931333 w 1404982"/>
              <a:gd name="connsiteY77" fmla="*/ 459196 h 2440396"/>
              <a:gd name="connsiteX78" fmla="*/ 982133 w 1404982"/>
              <a:gd name="connsiteY78" fmla="*/ 366063 h 2440396"/>
              <a:gd name="connsiteX79" fmla="*/ 1024467 w 1404982"/>
              <a:gd name="connsiteY79" fmla="*/ 323730 h 2440396"/>
              <a:gd name="connsiteX80" fmla="*/ 1041400 w 1404982"/>
              <a:gd name="connsiteY80" fmla="*/ 298330 h 2440396"/>
              <a:gd name="connsiteX81" fmla="*/ 1058333 w 1404982"/>
              <a:gd name="connsiteY81" fmla="*/ 281396 h 2440396"/>
              <a:gd name="connsiteX82" fmla="*/ 1092200 w 1404982"/>
              <a:gd name="connsiteY82" fmla="*/ 230596 h 2440396"/>
              <a:gd name="connsiteX83" fmla="*/ 1109133 w 1404982"/>
              <a:gd name="connsiteY83" fmla="*/ 205196 h 2440396"/>
              <a:gd name="connsiteX84" fmla="*/ 1151467 w 1404982"/>
              <a:gd name="connsiteY84" fmla="*/ 162863 h 2440396"/>
              <a:gd name="connsiteX85" fmla="*/ 1176867 w 1404982"/>
              <a:gd name="connsiteY85" fmla="*/ 137463 h 2440396"/>
              <a:gd name="connsiteX86" fmla="*/ 1227667 w 1404982"/>
              <a:gd name="connsiteY86" fmla="*/ 95130 h 2440396"/>
              <a:gd name="connsiteX87" fmla="*/ 1253067 w 1404982"/>
              <a:gd name="connsiteY87" fmla="*/ 86663 h 2440396"/>
              <a:gd name="connsiteX88" fmla="*/ 1278467 w 1404982"/>
              <a:gd name="connsiteY88" fmla="*/ 69730 h 2440396"/>
              <a:gd name="connsiteX89" fmla="*/ 1329267 w 1404982"/>
              <a:gd name="connsiteY89" fmla="*/ 52796 h 2440396"/>
              <a:gd name="connsiteX90" fmla="*/ 1320800 w 1404982"/>
              <a:gd name="connsiteY90" fmla="*/ 78196 h 2440396"/>
              <a:gd name="connsiteX91" fmla="*/ 1363133 w 1404982"/>
              <a:gd name="connsiteY91" fmla="*/ 95130 h 2440396"/>
              <a:gd name="connsiteX92" fmla="*/ 1397000 w 1404982"/>
              <a:gd name="connsiteY92" fmla="*/ 120530 h 2440396"/>
              <a:gd name="connsiteX93" fmla="*/ 1388533 w 1404982"/>
              <a:gd name="connsiteY93" fmla="*/ 145930 h 2440396"/>
              <a:gd name="connsiteX94" fmla="*/ 1397000 w 1404982"/>
              <a:gd name="connsiteY94" fmla="*/ 171330 h 2440396"/>
              <a:gd name="connsiteX95" fmla="*/ 1380067 w 1404982"/>
              <a:gd name="connsiteY95" fmla="*/ 196730 h 2440396"/>
              <a:gd name="connsiteX96" fmla="*/ 1363133 w 1404982"/>
              <a:gd name="connsiteY96" fmla="*/ 213663 h 2440396"/>
              <a:gd name="connsiteX97" fmla="*/ 1371600 w 1404982"/>
              <a:gd name="connsiteY97" fmla="*/ 239063 h 2440396"/>
              <a:gd name="connsiteX98" fmla="*/ 1354667 w 1404982"/>
              <a:gd name="connsiteY98" fmla="*/ 298330 h 2440396"/>
              <a:gd name="connsiteX99" fmla="*/ 1346200 w 1404982"/>
              <a:gd name="connsiteY99" fmla="*/ 332196 h 2440396"/>
              <a:gd name="connsiteX100" fmla="*/ 1320800 w 1404982"/>
              <a:gd name="connsiteY100" fmla="*/ 340663 h 2440396"/>
              <a:gd name="connsiteX101" fmla="*/ 1312333 w 1404982"/>
              <a:gd name="connsiteY101" fmla="*/ 366063 h 2440396"/>
              <a:gd name="connsiteX102" fmla="*/ 1261533 w 1404982"/>
              <a:gd name="connsiteY102" fmla="*/ 433796 h 2440396"/>
              <a:gd name="connsiteX103" fmla="*/ 1227667 w 1404982"/>
              <a:gd name="connsiteY103" fmla="*/ 493063 h 2440396"/>
              <a:gd name="connsiteX104" fmla="*/ 1210733 w 1404982"/>
              <a:gd name="connsiteY104" fmla="*/ 509996 h 2440396"/>
              <a:gd name="connsiteX105" fmla="*/ 1185333 w 1404982"/>
              <a:gd name="connsiteY105" fmla="*/ 560796 h 2440396"/>
              <a:gd name="connsiteX106" fmla="*/ 1143000 w 1404982"/>
              <a:gd name="connsiteY106" fmla="*/ 603130 h 2440396"/>
              <a:gd name="connsiteX107" fmla="*/ 1126067 w 1404982"/>
              <a:gd name="connsiteY107" fmla="*/ 628530 h 2440396"/>
              <a:gd name="connsiteX108" fmla="*/ 1109133 w 1404982"/>
              <a:gd name="connsiteY108" fmla="*/ 645463 h 2440396"/>
              <a:gd name="connsiteX109" fmla="*/ 1083733 w 1404982"/>
              <a:gd name="connsiteY109" fmla="*/ 679330 h 2440396"/>
              <a:gd name="connsiteX110" fmla="*/ 1066800 w 1404982"/>
              <a:gd name="connsiteY110" fmla="*/ 704730 h 2440396"/>
              <a:gd name="connsiteX111" fmla="*/ 1058333 w 1404982"/>
              <a:gd name="connsiteY111" fmla="*/ 730130 h 2440396"/>
              <a:gd name="connsiteX112" fmla="*/ 1032933 w 1404982"/>
              <a:gd name="connsiteY112" fmla="*/ 747063 h 2440396"/>
              <a:gd name="connsiteX113" fmla="*/ 999067 w 1404982"/>
              <a:gd name="connsiteY113" fmla="*/ 797863 h 2440396"/>
              <a:gd name="connsiteX114" fmla="*/ 956733 w 1404982"/>
              <a:gd name="connsiteY114" fmla="*/ 840196 h 2440396"/>
              <a:gd name="connsiteX115" fmla="*/ 931333 w 1404982"/>
              <a:gd name="connsiteY115" fmla="*/ 882530 h 2440396"/>
              <a:gd name="connsiteX116" fmla="*/ 889000 w 1404982"/>
              <a:gd name="connsiteY116" fmla="*/ 941796 h 2440396"/>
              <a:gd name="connsiteX117" fmla="*/ 846667 w 1404982"/>
              <a:gd name="connsiteY117" fmla="*/ 984130 h 2440396"/>
              <a:gd name="connsiteX118" fmla="*/ 770467 w 1404982"/>
              <a:gd name="connsiteY118" fmla="*/ 1068796 h 2440396"/>
              <a:gd name="connsiteX119" fmla="*/ 702733 w 1404982"/>
              <a:gd name="connsiteY119" fmla="*/ 1170396 h 2440396"/>
              <a:gd name="connsiteX120" fmla="*/ 694267 w 1404982"/>
              <a:gd name="connsiteY120" fmla="*/ 1195796 h 2440396"/>
              <a:gd name="connsiteX121" fmla="*/ 698367 w 1404982"/>
              <a:gd name="connsiteY121" fmla="*/ 1245671 h 2440396"/>
              <a:gd name="connsiteX122" fmla="*/ 683683 w 1404982"/>
              <a:gd name="connsiteY122" fmla="*/ 1321870 h 2440396"/>
              <a:gd name="connsiteX123" fmla="*/ 671248 w 1404982"/>
              <a:gd name="connsiteY123" fmla="*/ 1409183 h 2440396"/>
              <a:gd name="connsiteX124" fmla="*/ 640026 w 1404982"/>
              <a:gd name="connsiteY124" fmla="*/ 1519249 h 2440396"/>
              <a:gd name="connsiteX125" fmla="*/ 637381 w 1404982"/>
              <a:gd name="connsiteY125" fmla="*/ 1602593 h 2440396"/>
              <a:gd name="connsiteX126" fmla="*/ 621770 w 1404982"/>
              <a:gd name="connsiteY126" fmla="*/ 1678792 h 2440396"/>
              <a:gd name="connsiteX127" fmla="*/ 613305 w 1404982"/>
              <a:gd name="connsiteY127" fmla="*/ 1709088 h 2440396"/>
              <a:gd name="connsiteX128" fmla="*/ 597694 w 1404982"/>
              <a:gd name="connsiteY128" fmla="*/ 1747849 h 2440396"/>
              <a:gd name="connsiteX129" fmla="*/ 574939 w 1404982"/>
              <a:gd name="connsiteY129" fmla="*/ 1851302 h 2440396"/>
              <a:gd name="connsiteX130" fmla="*/ 565547 w 1404982"/>
              <a:gd name="connsiteY130" fmla="*/ 2070509 h 2440396"/>
              <a:gd name="connsiteX131" fmla="*/ 559726 w 1404982"/>
              <a:gd name="connsiteY131" fmla="*/ 2092337 h 2440396"/>
              <a:gd name="connsiteX132" fmla="*/ 550333 w 1404982"/>
              <a:gd name="connsiteY132" fmla="*/ 2330330 h 2440396"/>
              <a:gd name="connsiteX133" fmla="*/ 558800 w 1404982"/>
              <a:gd name="connsiteY133" fmla="*/ 2355730 h 2440396"/>
              <a:gd name="connsiteX134" fmla="*/ 567267 w 1404982"/>
              <a:gd name="connsiteY134" fmla="*/ 2398063 h 2440396"/>
              <a:gd name="connsiteX135" fmla="*/ 558800 w 1404982"/>
              <a:gd name="connsiteY135" fmla="*/ 2440396 h 2440396"/>
              <a:gd name="connsiteX0" fmla="*/ 0 w 1404982"/>
              <a:gd name="connsiteY0" fmla="*/ 2271063 h 2440396"/>
              <a:gd name="connsiteX1" fmla="*/ 93133 w 1404982"/>
              <a:gd name="connsiteY1" fmla="*/ 1974730 h 2440396"/>
              <a:gd name="connsiteX2" fmla="*/ 101600 w 1404982"/>
              <a:gd name="connsiteY2" fmla="*/ 1949330 h 2440396"/>
              <a:gd name="connsiteX3" fmla="*/ 118533 w 1404982"/>
              <a:gd name="connsiteY3" fmla="*/ 1932396 h 2440396"/>
              <a:gd name="connsiteX4" fmla="*/ 130968 w 1404982"/>
              <a:gd name="connsiteY4" fmla="*/ 1879348 h 2440396"/>
              <a:gd name="connsiteX5" fmla="*/ 150152 w 1404982"/>
              <a:gd name="connsiteY5" fmla="*/ 1845481 h 2440396"/>
              <a:gd name="connsiteX6" fmla="*/ 173302 w 1404982"/>
              <a:gd name="connsiteY6" fmla="*/ 1798253 h 2440396"/>
              <a:gd name="connsiteX7" fmla="*/ 198835 w 1404982"/>
              <a:gd name="connsiteY7" fmla="*/ 1766238 h 2440396"/>
              <a:gd name="connsiteX8" fmla="*/ 226351 w 1404982"/>
              <a:gd name="connsiteY8" fmla="*/ 1730519 h 2440396"/>
              <a:gd name="connsiteX9" fmla="*/ 254000 w 1404982"/>
              <a:gd name="connsiteY9" fmla="*/ 1686863 h 2440396"/>
              <a:gd name="connsiteX10" fmla="*/ 262467 w 1404982"/>
              <a:gd name="connsiteY10" fmla="*/ 1661463 h 2440396"/>
              <a:gd name="connsiteX11" fmla="*/ 296333 w 1404982"/>
              <a:gd name="connsiteY11" fmla="*/ 1585263 h 2440396"/>
              <a:gd name="connsiteX12" fmla="*/ 304800 w 1404982"/>
              <a:gd name="connsiteY12" fmla="*/ 1534463 h 2440396"/>
              <a:gd name="connsiteX13" fmla="*/ 321733 w 1404982"/>
              <a:gd name="connsiteY13" fmla="*/ 1475196 h 2440396"/>
              <a:gd name="connsiteX14" fmla="*/ 330200 w 1404982"/>
              <a:gd name="connsiteY14" fmla="*/ 1407463 h 2440396"/>
              <a:gd name="connsiteX15" fmla="*/ 347133 w 1404982"/>
              <a:gd name="connsiteY15" fmla="*/ 1348196 h 2440396"/>
              <a:gd name="connsiteX16" fmla="*/ 364067 w 1404982"/>
              <a:gd name="connsiteY16" fmla="*/ 1280463 h 2440396"/>
              <a:gd name="connsiteX17" fmla="*/ 372533 w 1404982"/>
              <a:gd name="connsiteY17" fmla="*/ 1255063 h 2440396"/>
              <a:gd name="connsiteX18" fmla="*/ 381000 w 1404982"/>
              <a:gd name="connsiteY18" fmla="*/ 1221196 h 2440396"/>
              <a:gd name="connsiteX19" fmla="*/ 397933 w 1404982"/>
              <a:gd name="connsiteY19" fmla="*/ 1187330 h 2440396"/>
              <a:gd name="connsiteX20" fmla="*/ 414867 w 1404982"/>
              <a:gd name="connsiteY20" fmla="*/ 1111130 h 2440396"/>
              <a:gd name="connsiteX21" fmla="*/ 423333 w 1404982"/>
              <a:gd name="connsiteY21" fmla="*/ 1077263 h 2440396"/>
              <a:gd name="connsiteX22" fmla="*/ 440267 w 1404982"/>
              <a:gd name="connsiteY22" fmla="*/ 1043396 h 2440396"/>
              <a:gd name="connsiteX23" fmla="*/ 448733 w 1404982"/>
              <a:gd name="connsiteY23" fmla="*/ 1017996 h 2440396"/>
              <a:gd name="connsiteX24" fmla="*/ 457200 w 1404982"/>
              <a:gd name="connsiteY24" fmla="*/ 958730 h 2440396"/>
              <a:gd name="connsiteX25" fmla="*/ 465667 w 1404982"/>
              <a:gd name="connsiteY25" fmla="*/ 933330 h 2440396"/>
              <a:gd name="connsiteX26" fmla="*/ 457200 w 1404982"/>
              <a:gd name="connsiteY26" fmla="*/ 653930 h 2440396"/>
              <a:gd name="connsiteX27" fmla="*/ 440267 w 1404982"/>
              <a:gd name="connsiteY27" fmla="*/ 586196 h 2440396"/>
              <a:gd name="connsiteX28" fmla="*/ 406400 w 1404982"/>
              <a:gd name="connsiteY28" fmla="*/ 484596 h 2440396"/>
              <a:gd name="connsiteX29" fmla="*/ 397933 w 1404982"/>
              <a:gd name="connsiteY29" fmla="*/ 459196 h 2440396"/>
              <a:gd name="connsiteX30" fmla="*/ 372533 w 1404982"/>
              <a:gd name="connsiteY30" fmla="*/ 408396 h 2440396"/>
              <a:gd name="connsiteX31" fmla="*/ 355600 w 1404982"/>
              <a:gd name="connsiteY31" fmla="*/ 382996 h 2440396"/>
              <a:gd name="connsiteX32" fmla="*/ 347133 w 1404982"/>
              <a:gd name="connsiteY32" fmla="*/ 357596 h 2440396"/>
              <a:gd name="connsiteX33" fmla="*/ 330200 w 1404982"/>
              <a:gd name="connsiteY33" fmla="*/ 332196 h 2440396"/>
              <a:gd name="connsiteX34" fmla="*/ 304800 w 1404982"/>
              <a:gd name="connsiteY34" fmla="*/ 281396 h 2440396"/>
              <a:gd name="connsiteX35" fmla="*/ 279400 w 1404982"/>
              <a:gd name="connsiteY35" fmla="*/ 222130 h 2440396"/>
              <a:gd name="connsiteX36" fmla="*/ 270933 w 1404982"/>
              <a:gd name="connsiteY36" fmla="*/ 196730 h 2440396"/>
              <a:gd name="connsiteX37" fmla="*/ 254000 w 1404982"/>
              <a:gd name="connsiteY37" fmla="*/ 179796 h 2440396"/>
              <a:gd name="connsiteX38" fmla="*/ 220133 w 1404982"/>
              <a:gd name="connsiteY38" fmla="*/ 128996 h 2440396"/>
              <a:gd name="connsiteX39" fmla="*/ 169333 w 1404982"/>
              <a:gd name="connsiteY39" fmla="*/ 95130 h 2440396"/>
              <a:gd name="connsiteX40" fmla="*/ 160867 w 1404982"/>
              <a:gd name="connsiteY40" fmla="*/ 69730 h 2440396"/>
              <a:gd name="connsiteX41" fmla="*/ 220133 w 1404982"/>
              <a:gd name="connsiteY41" fmla="*/ 44330 h 2440396"/>
              <a:gd name="connsiteX42" fmla="*/ 254000 w 1404982"/>
              <a:gd name="connsiteY42" fmla="*/ 61263 h 2440396"/>
              <a:gd name="connsiteX43" fmla="*/ 287867 w 1404982"/>
              <a:gd name="connsiteY43" fmla="*/ 18930 h 2440396"/>
              <a:gd name="connsiteX44" fmla="*/ 313267 w 1404982"/>
              <a:gd name="connsiteY44" fmla="*/ 10463 h 2440396"/>
              <a:gd name="connsiteX45" fmla="*/ 321733 w 1404982"/>
              <a:gd name="connsiteY45" fmla="*/ 35863 h 2440396"/>
              <a:gd name="connsiteX46" fmla="*/ 338667 w 1404982"/>
              <a:gd name="connsiteY46" fmla="*/ 18930 h 2440396"/>
              <a:gd name="connsiteX47" fmla="*/ 364067 w 1404982"/>
              <a:gd name="connsiteY47" fmla="*/ 1996 h 2440396"/>
              <a:gd name="connsiteX48" fmla="*/ 372533 w 1404982"/>
              <a:gd name="connsiteY48" fmla="*/ 35863 h 2440396"/>
              <a:gd name="connsiteX49" fmla="*/ 414867 w 1404982"/>
              <a:gd name="connsiteY49" fmla="*/ 1996 h 2440396"/>
              <a:gd name="connsiteX50" fmla="*/ 448733 w 1404982"/>
              <a:gd name="connsiteY50" fmla="*/ 1996 h 2440396"/>
              <a:gd name="connsiteX51" fmla="*/ 474133 w 1404982"/>
              <a:gd name="connsiteY51" fmla="*/ 18930 h 2440396"/>
              <a:gd name="connsiteX52" fmla="*/ 482600 w 1404982"/>
              <a:gd name="connsiteY52" fmla="*/ 44330 h 2440396"/>
              <a:gd name="connsiteX53" fmla="*/ 516467 w 1404982"/>
              <a:gd name="connsiteY53" fmla="*/ 95130 h 2440396"/>
              <a:gd name="connsiteX54" fmla="*/ 533400 w 1404982"/>
              <a:gd name="connsiteY54" fmla="*/ 120530 h 2440396"/>
              <a:gd name="connsiteX55" fmla="*/ 567267 w 1404982"/>
              <a:gd name="connsiteY55" fmla="*/ 171330 h 2440396"/>
              <a:gd name="connsiteX56" fmla="*/ 592667 w 1404982"/>
              <a:gd name="connsiteY56" fmla="*/ 213663 h 2440396"/>
              <a:gd name="connsiteX57" fmla="*/ 601133 w 1404982"/>
              <a:gd name="connsiteY57" fmla="*/ 239063 h 2440396"/>
              <a:gd name="connsiteX58" fmla="*/ 635000 w 1404982"/>
              <a:gd name="connsiteY58" fmla="*/ 281396 h 2440396"/>
              <a:gd name="connsiteX59" fmla="*/ 668867 w 1404982"/>
              <a:gd name="connsiteY59" fmla="*/ 357596 h 2440396"/>
              <a:gd name="connsiteX60" fmla="*/ 685800 w 1404982"/>
              <a:gd name="connsiteY60" fmla="*/ 408396 h 2440396"/>
              <a:gd name="connsiteX61" fmla="*/ 694267 w 1404982"/>
              <a:gd name="connsiteY61" fmla="*/ 433796 h 2440396"/>
              <a:gd name="connsiteX62" fmla="*/ 711200 w 1404982"/>
              <a:gd name="connsiteY62" fmla="*/ 459196 h 2440396"/>
              <a:gd name="connsiteX63" fmla="*/ 719667 w 1404982"/>
              <a:gd name="connsiteY63" fmla="*/ 518463 h 2440396"/>
              <a:gd name="connsiteX64" fmla="*/ 736600 w 1404982"/>
              <a:gd name="connsiteY64" fmla="*/ 577730 h 2440396"/>
              <a:gd name="connsiteX65" fmla="*/ 728133 w 1404982"/>
              <a:gd name="connsiteY65" fmla="*/ 857130 h 2440396"/>
              <a:gd name="connsiteX66" fmla="*/ 745067 w 1404982"/>
              <a:gd name="connsiteY66" fmla="*/ 840196 h 2440396"/>
              <a:gd name="connsiteX67" fmla="*/ 770467 w 1404982"/>
              <a:gd name="connsiteY67" fmla="*/ 806330 h 2440396"/>
              <a:gd name="connsiteX68" fmla="*/ 804333 w 1404982"/>
              <a:gd name="connsiteY68" fmla="*/ 755530 h 2440396"/>
              <a:gd name="connsiteX69" fmla="*/ 821267 w 1404982"/>
              <a:gd name="connsiteY69" fmla="*/ 721663 h 2440396"/>
              <a:gd name="connsiteX70" fmla="*/ 829733 w 1404982"/>
              <a:gd name="connsiteY70" fmla="*/ 696263 h 2440396"/>
              <a:gd name="connsiteX71" fmla="*/ 846667 w 1404982"/>
              <a:gd name="connsiteY71" fmla="*/ 670863 h 2440396"/>
              <a:gd name="connsiteX72" fmla="*/ 863600 w 1404982"/>
              <a:gd name="connsiteY72" fmla="*/ 620063 h 2440396"/>
              <a:gd name="connsiteX73" fmla="*/ 872067 w 1404982"/>
              <a:gd name="connsiteY73" fmla="*/ 594663 h 2440396"/>
              <a:gd name="connsiteX74" fmla="*/ 880533 w 1404982"/>
              <a:gd name="connsiteY74" fmla="*/ 560796 h 2440396"/>
              <a:gd name="connsiteX75" fmla="*/ 897467 w 1404982"/>
              <a:gd name="connsiteY75" fmla="*/ 543863 h 2440396"/>
              <a:gd name="connsiteX76" fmla="*/ 922867 w 1404982"/>
              <a:gd name="connsiteY76" fmla="*/ 484596 h 2440396"/>
              <a:gd name="connsiteX77" fmla="*/ 931333 w 1404982"/>
              <a:gd name="connsiteY77" fmla="*/ 459196 h 2440396"/>
              <a:gd name="connsiteX78" fmla="*/ 982133 w 1404982"/>
              <a:gd name="connsiteY78" fmla="*/ 366063 h 2440396"/>
              <a:gd name="connsiteX79" fmla="*/ 1024467 w 1404982"/>
              <a:gd name="connsiteY79" fmla="*/ 323730 h 2440396"/>
              <a:gd name="connsiteX80" fmla="*/ 1041400 w 1404982"/>
              <a:gd name="connsiteY80" fmla="*/ 298330 h 2440396"/>
              <a:gd name="connsiteX81" fmla="*/ 1058333 w 1404982"/>
              <a:gd name="connsiteY81" fmla="*/ 281396 h 2440396"/>
              <a:gd name="connsiteX82" fmla="*/ 1092200 w 1404982"/>
              <a:gd name="connsiteY82" fmla="*/ 230596 h 2440396"/>
              <a:gd name="connsiteX83" fmla="*/ 1109133 w 1404982"/>
              <a:gd name="connsiteY83" fmla="*/ 205196 h 2440396"/>
              <a:gd name="connsiteX84" fmla="*/ 1151467 w 1404982"/>
              <a:gd name="connsiteY84" fmla="*/ 162863 h 2440396"/>
              <a:gd name="connsiteX85" fmla="*/ 1176867 w 1404982"/>
              <a:gd name="connsiteY85" fmla="*/ 137463 h 2440396"/>
              <a:gd name="connsiteX86" fmla="*/ 1227667 w 1404982"/>
              <a:gd name="connsiteY86" fmla="*/ 95130 h 2440396"/>
              <a:gd name="connsiteX87" fmla="*/ 1253067 w 1404982"/>
              <a:gd name="connsiteY87" fmla="*/ 86663 h 2440396"/>
              <a:gd name="connsiteX88" fmla="*/ 1278467 w 1404982"/>
              <a:gd name="connsiteY88" fmla="*/ 69730 h 2440396"/>
              <a:gd name="connsiteX89" fmla="*/ 1329267 w 1404982"/>
              <a:gd name="connsiteY89" fmla="*/ 52796 h 2440396"/>
              <a:gd name="connsiteX90" fmla="*/ 1320800 w 1404982"/>
              <a:gd name="connsiteY90" fmla="*/ 78196 h 2440396"/>
              <a:gd name="connsiteX91" fmla="*/ 1363133 w 1404982"/>
              <a:gd name="connsiteY91" fmla="*/ 95130 h 2440396"/>
              <a:gd name="connsiteX92" fmla="*/ 1397000 w 1404982"/>
              <a:gd name="connsiteY92" fmla="*/ 120530 h 2440396"/>
              <a:gd name="connsiteX93" fmla="*/ 1388533 w 1404982"/>
              <a:gd name="connsiteY93" fmla="*/ 145930 h 2440396"/>
              <a:gd name="connsiteX94" fmla="*/ 1397000 w 1404982"/>
              <a:gd name="connsiteY94" fmla="*/ 171330 h 2440396"/>
              <a:gd name="connsiteX95" fmla="*/ 1380067 w 1404982"/>
              <a:gd name="connsiteY95" fmla="*/ 196730 h 2440396"/>
              <a:gd name="connsiteX96" fmla="*/ 1363133 w 1404982"/>
              <a:gd name="connsiteY96" fmla="*/ 213663 h 2440396"/>
              <a:gd name="connsiteX97" fmla="*/ 1371600 w 1404982"/>
              <a:gd name="connsiteY97" fmla="*/ 239063 h 2440396"/>
              <a:gd name="connsiteX98" fmla="*/ 1354667 w 1404982"/>
              <a:gd name="connsiteY98" fmla="*/ 298330 h 2440396"/>
              <a:gd name="connsiteX99" fmla="*/ 1346200 w 1404982"/>
              <a:gd name="connsiteY99" fmla="*/ 332196 h 2440396"/>
              <a:gd name="connsiteX100" fmla="*/ 1320800 w 1404982"/>
              <a:gd name="connsiteY100" fmla="*/ 340663 h 2440396"/>
              <a:gd name="connsiteX101" fmla="*/ 1312333 w 1404982"/>
              <a:gd name="connsiteY101" fmla="*/ 366063 h 2440396"/>
              <a:gd name="connsiteX102" fmla="*/ 1261533 w 1404982"/>
              <a:gd name="connsiteY102" fmla="*/ 433796 h 2440396"/>
              <a:gd name="connsiteX103" fmla="*/ 1227667 w 1404982"/>
              <a:gd name="connsiteY103" fmla="*/ 493063 h 2440396"/>
              <a:gd name="connsiteX104" fmla="*/ 1210733 w 1404982"/>
              <a:gd name="connsiteY104" fmla="*/ 509996 h 2440396"/>
              <a:gd name="connsiteX105" fmla="*/ 1185333 w 1404982"/>
              <a:gd name="connsiteY105" fmla="*/ 560796 h 2440396"/>
              <a:gd name="connsiteX106" fmla="*/ 1143000 w 1404982"/>
              <a:gd name="connsiteY106" fmla="*/ 603130 h 2440396"/>
              <a:gd name="connsiteX107" fmla="*/ 1126067 w 1404982"/>
              <a:gd name="connsiteY107" fmla="*/ 628530 h 2440396"/>
              <a:gd name="connsiteX108" fmla="*/ 1109133 w 1404982"/>
              <a:gd name="connsiteY108" fmla="*/ 645463 h 2440396"/>
              <a:gd name="connsiteX109" fmla="*/ 1083733 w 1404982"/>
              <a:gd name="connsiteY109" fmla="*/ 679330 h 2440396"/>
              <a:gd name="connsiteX110" fmla="*/ 1066800 w 1404982"/>
              <a:gd name="connsiteY110" fmla="*/ 704730 h 2440396"/>
              <a:gd name="connsiteX111" fmla="*/ 1058333 w 1404982"/>
              <a:gd name="connsiteY111" fmla="*/ 730130 h 2440396"/>
              <a:gd name="connsiteX112" fmla="*/ 1032933 w 1404982"/>
              <a:gd name="connsiteY112" fmla="*/ 747063 h 2440396"/>
              <a:gd name="connsiteX113" fmla="*/ 999067 w 1404982"/>
              <a:gd name="connsiteY113" fmla="*/ 797863 h 2440396"/>
              <a:gd name="connsiteX114" fmla="*/ 956733 w 1404982"/>
              <a:gd name="connsiteY114" fmla="*/ 840196 h 2440396"/>
              <a:gd name="connsiteX115" fmla="*/ 931333 w 1404982"/>
              <a:gd name="connsiteY115" fmla="*/ 882530 h 2440396"/>
              <a:gd name="connsiteX116" fmla="*/ 889000 w 1404982"/>
              <a:gd name="connsiteY116" fmla="*/ 941796 h 2440396"/>
              <a:gd name="connsiteX117" fmla="*/ 846667 w 1404982"/>
              <a:gd name="connsiteY117" fmla="*/ 984130 h 2440396"/>
              <a:gd name="connsiteX118" fmla="*/ 770467 w 1404982"/>
              <a:gd name="connsiteY118" fmla="*/ 1068796 h 2440396"/>
              <a:gd name="connsiteX119" fmla="*/ 702733 w 1404982"/>
              <a:gd name="connsiteY119" fmla="*/ 1170396 h 2440396"/>
              <a:gd name="connsiteX120" fmla="*/ 715699 w 1404982"/>
              <a:gd name="connsiteY120" fmla="*/ 1188653 h 2440396"/>
              <a:gd name="connsiteX121" fmla="*/ 698367 w 1404982"/>
              <a:gd name="connsiteY121" fmla="*/ 1245671 h 2440396"/>
              <a:gd name="connsiteX122" fmla="*/ 683683 w 1404982"/>
              <a:gd name="connsiteY122" fmla="*/ 1321870 h 2440396"/>
              <a:gd name="connsiteX123" fmla="*/ 671248 w 1404982"/>
              <a:gd name="connsiteY123" fmla="*/ 1409183 h 2440396"/>
              <a:gd name="connsiteX124" fmla="*/ 640026 w 1404982"/>
              <a:gd name="connsiteY124" fmla="*/ 1519249 h 2440396"/>
              <a:gd name="connsiteX125" fmla="*/ 637381 w 1404982"/>
              <a:gd name="connsiteY125" fmla="*/ 1602593 h 2440396"/>
              <a:gd name="connsiteX126" fmla="*/ 621770 w 1404982"/>
              <a:gd name="connsiteY126" fmla="*/ 1678792 h 2440396"/>
              <a:gd name="connsiteX127" fmla="*/ 613305 w 1404982"/>
              <a:gd name="connsiteY127" fmla="*/ 1709088 h 2440396"/>
              <a:gd name="connsiteX128" fmla="*/ 597694 w 1404982"/>
              <a:gd name="connsiteY128" fmla="*/ 1747849 h 2440396"/>
              <a:gd name="connsiteX129" fmla="*/ 574939 w 1404982"/>
              <a:gd name="connsiteY129" fmla="*/ 1851302 h 2440396"/>
              <a:gd name="connsiteX130" fmla="*/ 565547 w 1404982"/>
              <a:gd name="connsiteY130" fmla="*/ 2070509 h 2440396"/>
              <a:gd name="connsiteX131" fmla="*/ 559726 w 1404982"/>
              <a:gd name="connsiteY131" fmla="*/ 2092337 h 2440396"/>
              <a:gd name="connsiteX132" fmla="*/ 550333 w 1404982"/>
              <a:gd name="connsiteY132" fmla="*/ 2330330 h 2440396"/>
              <a:gd name="connsiteX133" fmla="*/ 558800 w 1404982"/>
              <a:gd name="connsiteY133" fmla="*/ 2355730 h 2440396"/>
              <a:gd name="connsiteX134" fmla="*/ 567267 w 1404982"/>
              <a:gd name="connsiteY134" fmla="*/ 2398063 h 2440396"/>
              <a:gd name="connsiteX135" fmla="*/ 558800 w 1404982"/>
              <a:gd name="connsiteY135" fmla="*/ 2440396 h 2440396"/>
              <a:gd name="connsiteX0" fmla="*/ 0 w 1404982"/>
              <a:gd name="connsiteY0" fmla="*/ 2271063 h 2440396"/>
              <a:gd name="connsiteX1" fmla="*/ 93133 w 1404982"/>
              <a:gd name="connsiteY1" fmla="*/ 1974730 h 2440396"/>
              <a:gd name="connsiteX2" fmla="*/ 101600 w 1404982"/>
              <a:gd name="connsiteY2" fmla="*/ 1949330 h 2440396"/>
              <a:gd name="connsiteX3" fmla="*/ 118533 w 1404982"/>
              <a:gd name="connsiteY3" fmla="*/ 1932396 h 2440396"/>
              <a:gd name="connsiteX4" fmla="*/ 130968 w 1404982"/>
              <a:gd name="connsiteY4" fmla="*/ 1879348 h 2440396"/>
              <a:gd name="connsiteX5" fmla="*/ 150152 w 1404982"/>
              <a:gd name="connsiteY5" fmla="*/ 1845481 h 2440396"/>
              <a:gd name="connsiteX6" fmla="*/ 173302 w 1404982"/>
              <a:gd name="connsiteY6" fmla="*/ 1798253 h 2440396"/>
              <a:gd name="connsiteX7" fmla="*/ 198835 w 1404982"/>
              <a:gd name="connsiteY7" fmla="*/ 1766238 h 2440396"/>
              <a:gd name="connsiteX8" fmla="*/ 226351 w 1404982"/>
              <a:gd name="connsiteY8" fmla="*/ 1730519 h 2440396"/>
              <a:gd name="connsiteX9" fmla="*/ 254000 w 1404982"/>
              <a:gd name="connsiteY9" fmla="*/ 1686863 h 2440396"/>
              <a:gd name="connsiteX10" fmla="*/ 262467 w 1404982"/>
              <a:gd name="connsiteY10" fmla="*/ 1661463 h 2440396"/>
              <a:gd name="connsiteX11" fmla="*/ 296333 w 1404982"/>
              <a:gd name="connsiteY11" fmla="*/ 1585263 h 2440396"/>
              <a:gd name="connsiteX12" fmla="*/ 304800 w 1404982"/>
              <a:gd name="connsiteY12" fmla="*/ 1534463 h 2440396"/>
              <a:gd name="connsiteX13" fmla="*/ 321733 w 1404982"/>
              <a:gd name="connsiteY13" fmla="*/ 1475196 h 2440396"/>
              <a:gd name="connsiteX14" fmla="*/ 330200 w 1404982"/>
              <a:gd name="connsiteY14" fmla="*/ 1407463 h 2440396"/>
              <a:gd name="connsiteX15" fmla="*/ 347133 w 1404982"/>
              <a:gd name="connsiteY15" fmla="*/ 1348196 h 2440396"/>
              <a:gd name="connsiteX16" fmla="*/ 364067 w 1404982"/>
              <a:gd name="connsiteY16" fmla="*/ 1280463 h 2440396"/>
              <a:gd name="connsiteX17" fmla="*/ 372533 w 1404982"/>
              <a:gd name="connsiteY17" fmla="*/ 1255063 h 2440396"/>
              <a:gd name="connsiteX18" fmla="*/ 381000 w 1404982"/>
              <a:gd name="connsiteY18" fmla="*/ 1221196 h 2440396"/>
              <a:gd name="connsiteX19" fmla="*/ 397933 w 1404982"/>
              <a:gd name="connsiteY19" fmla="*/ 1187330 h 2440396"/>
              <a:gd name="connsiteX20" fmla="*/ 414867 w 1404982"/>
              <a:gd name="connsiteY20" fmla="*/ 1111130 h 2440396"/>
              <a:gd name="connsiteX21" fmla="*/ 423333 w 1404982"/>
              <a:gd name="connsiteY21" fmla="*/ 1077263 h 2440396"/>
              <a:gd name="connsiteX22" fmla="*/ 440267 w 1404982"/>
              <a:gd name="connsiteY22" fmla="*/ 1043396 h 2440396"/>
              <a:gd name="connsiteX23" fmla="*/ 448733 w 1404982"/>
              <a:gd name="connsiteY23" fmla="*/ 1017996 h 2440396"/>
              <a:gd name="connsiteX24" fmla="*/ 457200 w 1404982"/>
              <a:gd name="connsiteY24" fmla="*/ 958730 h 2440396"/>
              <a:gd name="connsiteX25" fmla="*/ 465667 w 1404982"/>
              <a:gd name="connsiteY25" fmla="*/ 933330 h 2440396"/>
              <a:gd name="connsiteX26" fmla="*/ 457200 w 1404982"/>
              <a:gd name="connsiteY26" fmla="*/ 653930 h 2440396"/>
              <a:gd name="connsiteX27" fmla="*/ 440267 w 1404982"/>
              <a:gd name="connsiteY27" fmla="*/ 586196 h 2440396"/>
              <a:gd name="connsiteX28" fmla="*/ 406400 w 1404982"/>
              <a:gd name="connsiteY28" fmla="*/ 484596 h 2440396"/>
              <a:gd name="connsiteX29" fmla="*/ 397933 w 1404982"/>
              <a:gd name="connsiteY29" fmla="*/ 459196 h 2440396"/>
              <a:gd name="connsiteX30" fmla="*/ 372533 w 1404982"/>
              <a:gd name="connsiteY30" fmla="*/ 408396 h 2440396"/>
              <a:gd name="connsiteX31" fmla="*/ 355600 w 1404982"/>
              <a:gd name="connsiteY31" fmla="*/ 382996 h 2440396"/>
              <a:gd name="connsiteX32" fmla="*/ 347133 w 1404982"/>
              <a:gd name="connsiteY32" fmla="*/ 357596 h 2440396"/>
              <a:gd name="connsiteX33" fmla="*/ 330200 w 1404982"/>
              <a:gd name="connsiteY33" fmla="*/ 332196 h 2440396"/>
              <a:gd name="connsiteX34" fmla="*/ 304800 w 1404982"/>
              <a:gd name="connsiteY34" fmla="*/ 281396 h 2440396"/>
              <a:gd name="connsiteX35" fmla="*/ 279400 w 1404982"/>
              <a:gd name="connsiteY35" fmla="*/ 222130 h 2440396"/>
              <a:gd name="connsiteX36" fmla="*/ 270933 w 1404982"/>
              <a:gd name="connsiteY36" fmla="*/ 196730 h 2440396"/>
              <a:gd name="connsiteX37" fmla="*/ 254000 w 1404982"/>
              <a:gd name="connsiteY37" fmla="*/ 179796 h 2440396"/>
              <a:gd name="connsiteX38" fmla="*/ 220133 w 1404982"/>
              <a:gd name="connsiteY38" fmla="*/ 128996 h 2440396"/>
              <a:gd name="connsiteX39" fmla="*/ 169333 w 1404982"/>
              <a:gd name="connsiteY39" fmla="*/ 95130 h 2440396"/>
              <a:gd name="connsiteX40" fmla="*/ 160867 w 1404982"/>
              <a:gd name="connsiteY40" fmla="*/ 69730 h 2440396"/>
              <a:gd name="connsiteX41" fmla="*/ 220133 w 1404982"/>
              <a:gd name="connsiteY41" fmla="*/ 44330 h 2440396"/>
              <a:gd name="connsiteX42" fmla="*/ 254000 w 1404982"/>
              <a:gd name="connsiteY42" fmla="*/ 61263 h 2440396"/>
              <a:gd name="connsiteX43" fmla="*/ 287867 w 1404982"/>
              <a:gd name="connsiteY43" fmla="*/ 18930 h 2440396"/>
              <a:gd name="connsiteX44" fmla="*/ 313267 w 1404982"/>
              <a:gd name="connsiteY44" fmla="*/ 10463 h 2440396"/>
              <a:gd name="connsiteX45" fmla="*/ 321733 w 1404982"/>
              <a:gd name="connsiteY45" fmla="*/ 35863 h 2440396"/>
              <a:gd name="connsiteX46" fmla="*/ 338667 w 1404982"/>
              <a:gd name="connsiteY46" fmla="*/ 18930 h 2440396"/>
              <a:gd name="connsiteX47" fmla="*/ 364067 w 1404982"/>
              <a:gd name="connsiteY47" fmla="*/ 1996 h 2440396"/>
              <a:gd name="connsiteX48" fmla="*/ 372533 w 1404982"/>
              <a:gd name="connsiteY48" fmla="*/ 35863 h 2440396"/>
              <a:gd name="connsiteX49" fmla="*/ 414867 w 1404982"/>
              <a:gd name="connsiteY49" fmla="*/ 1996 h 2440396"/>
              <a:gd name="connsiteX50" fmla="*/ 448733 w 1404982"/>
              <a:gd name="connsiteY50" fmla="*/ 1996 h 2440396"/>
              <a:gd name="connsiteX51" fmla="*/ 474133 w 1404982"/>
              <a:gd name="connsiteY51" fmla="*/ 18930 h 2440396"/>
              <a:gd name="connsiteX52" fmla="*/ 482600 w 1404982"/>
              <a:gd name="connsiteY52" fmla="*/ 44330 h 2440396"/>
              <a:gd name="connsiteX53" fmla="*/ 516467 w 1404982"/>
              <a:gd name="connsiteY53" fmla="*/ 95130 h 2440396"/>
              <a:gd name="connsiteX54" fmla="*/ 533400 w 1404982"/>
              <a:gd name="connsiteY54" fmla="*/ 120530 h 2440396"/>
              <a:gd name="connsiteX55" fmla="*/ 567267 w 1404982"/>
              <a:gd name="connsiteY55" fmla="*/ 171330 h 2440396"/>
              <a:gd name="connsiteX56" fmla="*/ 592667 w 1404982"/>
              <a:gd name="connsiteY56" fmla="*/ 213663 h 2440396"/>
              <a:gd name="connsiteX57" fmla="*/ 601133 w 1404982"/>
              <a:gd name="connsiteY57" fmla="*/ 239063 h 2440396"/>
              <a:gd name="connsiteX58" fmla="*/ 635000 w 1404982"/>
              <a:gd name="connsiteY58" fmla="*/ 281396 h 2440396"/>
              <a:gd name="connsiteX59" fmla="*/ 668867 w 1404982"/>
              <a:gd name="connsiteY59" fmla="*/ 357596 h 2440396"/>
              <a:gd name="connsiteX60" fmla="*/ 685800 w 1404982"/>
              <a:gd name="connsiteY60" fmla="*/ 408396 h 2440396"/>
              <a:gd name="connsiteX61" fmla="*/ 694267 w 1404982"/>
              <a:gd name="connsiteY61" fmla="*/ 433796 h 2440396"/>
              <a:gd name="connsiteX62" fmla="*/ 711200 w 1404982"/>
              <a:gd name="connsiteY62" fmla="*/ 459196 h 2440396"/>
              <a:gd name="connsiteX63" fmla="*/ 719667 w 1404982"/>
              <a:gd name="connsiteY63" fmla="*/ 518463 h 2440396"/>
              <a:gd name="connsiteX64" fmla="*/ 736600 w 1404982"/>
              <a:gd name="connsiteY64" fmla="*/ 577730 h 2440396"/>
              <a:gd name="connsiteX65" fmla="*/ 728133 w 1404982"/>
              <a:gd name="connsiteY65" fmla="*/ 857130 h 2440396"/>
              <a:gd name="connsiteX66" fmla="*/ 745067 w 1404982"/>
              <a:gd name="connsiteY66" fmla="*/ 840196 h 2440396"/>
              <a:gd name="connsiteX67" fmla="*/ 770467 w 1404982"/>
              <a:gd name="connsiteY67" fmla="*/ 806330 h 2440396"/>
              <a:gd name="connsiteX68" fmla="*/ 804333 w 1404982"/>
              <a:gd name="connsiteY68" fmla="*/ 755530 h 2440396"/>
              <a:gd name="connsiteX69" fmla="*/ 821267 w 1404982"/>
              <a:gd name="connsiteY69" fmla="*/ 721663 h 2440396"/>
              <a:gd name="connsiteX70" fmla="*/ 829733 w 1404982"/>
              <a:gd name="connsiteY70" fmla="*/ 696263 h 2440396"/>
              <a:gd name="connsiteX71" fmla="*/ 846667 w 1404982"/>
              <a:gd name="connsiteY71" fmla="*/ 670863 h 2440396"/>
              <a:gd name="connsiteX72" fmla="*/ 863600 w 1404982"/>
              <a:gd name="connsiteY72" fmla="*/ 620063 h 2440396"/>
              <a:gd name="connsiteX73" fmla="*/ 872067 w 1404982"/>
              <a:gd name="connsiteY73" fmla="*/ 594663 h 2440396"/>
              <a:gd name="connsiteX74" fmla="*/ 880533 w 1404982"/>
              <a:gd name="connsiteY74" fmla="*/ 560796 h 2440396"/>
              <a:gd name="connsiteX75" fmla="*/ 897467 w 1404982"/>
              <a:gd name="connsiteY75" fmla="*/ 543863 h 2440396"/>
              <a:gd name="connsiteX76" fmla="*/ 922867 w 1404982"/>
              <a:gd name="connsiteY76" fmla="*/ 484596 h 2440396"/>
              <a:gd name="connsiteX77" fmla="*/ 931333 w 1404982"/>
              <a:gd name="connsiteY77" fmla="*/ 459196 h 2440396"/>
              <a:gd name="connsiteX78" fmla="*/ 982133 w 1404982"/>
              <a:gd name="connsiteY78" fmla="*/ 366063 h 2440396"/>
              <a:gd name="connsiteX79" fmla="*/ 1024467 w 1404982"/>
              <a:gd name="connsiteY79" fmla="*/ 323730 h 2440396"/>
              <a:gd name="connsiteX80" fmla="*/ 1041400 w 1404982"/>
              <a:gd name="connsiteY80" fmla="*/ 298330 h 2440396"/>
              <a:gd name="connsiteX81" fmla="*/ 1058333 w 1404982"/>
              <a:gd name="connsiteY81" fmla="*/ 281396 h 2440396"/>
              <a:gd name="connsiteX82" fmla="*/ 1092200 w 1404982"/>
              <a:gd name="connsiteY82" fmla="*/ 230596 h 2440396"/>
              <a:gd name="connsiteX83" fmla="*/ 1109133 w 1404982"/>
              <a:gd name="connsiteY83" fmla="*/ 205196 h 2440396"/>
              <a:gd name="connsiteX84" fmla="*/ 1151467 w 1404982"/>
              <a:gd name="connsiteY84" fmla="*/ 162863 h 2440396"/>
              <a:gd name="connsiteX85" fmla="*/ 1176867 w 1404982"/>
              <a:gd name="connsiteY85" fmla="*/ 137463 h 2440396"/>
              <a:gd name="connsiteX86" fmla="*/ 1227667 w 1404982"/>
              <a:gd name="connsiteY86" fmla="*/ 95130 h 2440396"/>
              <a:gd name="connsiteX87" fmla="*/ 1253067 w 1404982"/>
              <a:gd name="connsiteY87" fmla="*/ 86663 h 2440396"/>
              <a:gd name="connsiteX88" fmla="*/ 1278467 w 1404982"/>
              <a:gd name="connsiteY88" fmla="*/ 69730 h 2440396"/>
              <a:gd name="connsiteX89" fmla="*/ 1329267 w 1404982"/>
              <a:gd name="connsiteY89" fmla="*/ 52796 h 2440396"/>
              <a:gd name="connsiteX90" fmla="*/ 1320800 w 1404982"/>
              <a:gd name="connsiteY90" fmla="*/ 78196 h 2440396"/>
              <a:gd name="connsiteX91" fmla="*/ 1363133 w 1404982"/>
              <a:gd name="connsiteY91" fmla="*/ 95130 h 2440396"/>
              <a:gd name="connsiteX92" fmla="*/ 1397000 w 1404982"/>
              <a:gd name="connsiteY92" fmla="*/ 120530 h 2440396"/>
              <a:gd name="connsiteX93" fmla="*/ 1388533 w 1404982"/>
              <a:gd name="connsiteY93" fmla="*/ 145930 h 2440396"/>
              <a:gd name="connsiteX94" fmla="*/ 1397000 w 1404982"/>
              <a:gd name="connsiteY94" fmla="*/ 171330 h 2440396"/>
              <a:gd name="connsiteX95" fmla="*/ 1380067 w 1404982"/>
              <a:gd name="connsiteY95" fmla="*/ 196730 h 2440396"/>
              <a:gd name="connsiteX96" fmla="*/ 1363133 w 1404982"/>
              <a:gd name="connsiteY96" fmla="*/ 213663 h 2440396"/>
              <a:gd name="connsiteX97" fmla="*/ 1371600 w 1404982"/>
              <a:gd name="connsiteY97" fmla="*/ 239063 h 2440396"/>
              <a:gd name="connsiteX98" fmla="*/ 1354667 w 1404982"/>
              <a:gd name="connsiteY98" fmla="*/ 298330 h 2440396"/>
              <a:gd name="connsiteX99" fmla="*/ 1346200 w 1404982"/>
              <a:gd name="connsiteY99" fmla="*/ 332196 h 2440396"/>
              <a:gd name="connsiteX100" fmla="*/ 1320800 w 1404982"/>
              <a:gd name="connsiteY100" fmla="*/ 340663 h 2440396"/>
              <a:gd name="connsiteX101" fmla="*/ 1312333 w 1404982"/>
              <a:gd name="connsiteY101" fmla="*/ 366063 h 2440396"/>
              <a:gd name="connsiteX102" fmla="*/ 1261533 w 1404982"/>
              <a:gd name="connsiteY102" fmla="*/ 433796 h 2440396"/>
              <a:gd name="connsiteX103" fmla="*/ 1227667 w 1404982"/>
              <a:gd name="connsiteY103" fmla="*/ 493063 h 2440396"/>
              <a:gd name="connsiteX104" fmla="*/ 1210733 w 1404982"/>
              <a:gd name="connsiteY104" fmla="*/ 509996 h 2440396"/>
              <a:gd name="connsiteX105" fmla="*/ 1185333 w 1404982"/>
              <a:gd name="connsiteY105" fmla="*/ 560796 h 2440396"/>
              <a:gd name="connsiteX106" fmla="*/ 1143000 w 1404982"/>
              <a:gd name="connsiteY106" fmla="*/ 603130 h 2440396"/>
              <a:gd name="connsiteX107" fmla="*/ 1126067 w 1404982"/>
              <a:gd name="connsiteY107" fmla="*/ 628530 h 2440396"/>
              <a:gd name="connsiteX108" fmla="*/ 1109133 w 1404982"/>
              <a:gd name="connsiteY108" fmla="*/ 645463 h 2440396"/>
              <a:gd name="connsiteX109" fmla="*/ 1083733 w 1404982"/>
              <a:gd name="connsiteY109" fmla="*/ 679330 h 2440396"/>
              <a:gd name="connsiteX110" fmla="*/ 1066800 w 1404982"/>
              <a:gd name="connsiteY110" fmla="*/ 704730 h 2440396"/>
              <a:gd name="connsiteX111" fmla="*/ 1058333 w 1404982"/>
              <a:gd name="connsiteY111" fmla="*/ 730130 h 2440396"/>
              <a:gd name="connsiteX112" fmla="*/ 1032933 w 1404982"/>
              <a:gd name="connsiteY112" fmla="*/ 747063 h 2440396"/>
              <a:gd name="connsiteX113" fmla="*/ 999067 w 1404982"/>
              <a:gd name="connsiteY113" fmla="*/ 797863 h 2440396"/>
              <a:gd name="connsiteX114" fmla="*/ 956733 w 1404982"/>
              <a:gd name="connsiteY114" fmla="*/ 840196 h 2440396"/>
              <a:gd name="connsiteX115" fmla="*/ 931333 w 1404982"/>
              <a:gd name="connsiteY115" fmla="*/ 882530 h 2440396"/>
              <a:gd name="connsiteX116" fmla="*/ 889000 w 1404982"/>
              <a:gd name="connsiteY116" fmla="*/ 941796 h 2440396"/>
              <a:gd name="connsiteX117" fmla="*/ 846667 w 1404982"/>
              <a:gd name="connsiteY117" fmla="*/ 984130 h 2440396"/>
              <a:gd name="connsiteX118" fmla="*/ 770467 w 1404982"/>
              <a:gd name="connsiteY118" fmla="*/ 1068796 h 2440396"/>
              <a:gd name="connsiteX119" fmla="*/ 738452 w 1404982"/>
              <a:gd name="connsiteY119" fmla="*/ 1141821 h 2440396"/>
              <a:gd name="connsiteX120" fmla="*/ 715699 w 1404982"/>
              <a:gd name="connsiteY120" fmla="*/ 1188653 h 2440396"/>
              <a:gd name="connsiteX121" fmla="*/ 698367 w 1404982"/>
              <a:gd name="connsiteY121" fmla="*/ 1245671 h 2440396"/>
              <a:gd name="connsiteX122" fmla="*/ 683683 w 1404982"/>
              <a:gd name="connsiteY122" fmla="*/ 1321870 h 2440396"/>
              <a:gd name="connsiteX123" fmla="*/ 671248 w 1404982"/>
              <a:gd name="connsiteY123" fmla="*/ 1409183 h 2440396"/>
              <a:gd name="connsiteX124" fmla="*/ 640026 w 1404982"/>
              <a:gd name="connsiteY124" fmla="*/ 1519249 h 2440396"/>
              <a:gd name="connsiteX125" fmla="*/ 637381 w 1404982"/>
              <a:gd name="connsiteY125" fmla="*/ 1602593 h 2440396"/>
              <a:gd name="connsiteX126" fmla="*/ 621770 w 1404982"/>
              <a:gd name="connsiteY126" fmla="*/ 1678792 h 2440396"/>
              <a:gd name="connsiteX127" fmla="*/ 613305 w 1404982"/>
              <a:gd name="connsiteY127" fmla="*/ 1709088 h 2440396"/>
              <a:gd name="connsiteX128" fmla="*/ 597694 w 1404982"/>
              <a:gd name="connsiteY128" fmla="*/ 1747849 h 2440396"/>
              <a:gd name="connsiteX129" fmla="*/ 574939 w 1404982"/>
              <a:gd name="connsiteY129" fmla="*/ 1851302 h 2440396"/>
              <a:gd name="connsiteX130" fmla="*/ 565547 w 1404982"/>
              <a:gd name="connsiteY130" fmla="*/ 2070509 h 2440396"/>
              <a:gd name="connsiteX131" fmla="*/ 559726 w 1404982"/>
              <a:gd name="connsiteY131" fmla="*/ 2092337 h 2440396"/>
              <a:gd name="connsiteX132" fmla="*/ 550333 w 1404982"/>
              <a:gd name="connsiteY132" fmla="*/ 2330330 h 2440396"/>
              <a:gd name="connsiteX133" fmla="*/ 558800 w 1404982"/>
              <a:gd name="connsiteY133" fmla="*/ 2355730 h 2440396"/>
              <a:gd name="connsiteX134" fmla="*/ 567267 w 1404982"/>
              <a:gd name="connsiteY134" fmla="*/ 2398063 h 2440396"/>
              <a:gd name="connsiteX135" fmla="*/ 558800 w 1404982"/>
              <a:gd name="connsiteY135" fmla="*/ 2440396 h 2440396"/>
              <a:gd name="connsiteX0" fmla="*/ 0 w 1404982"/>
              <a:gd name="connsiteY0" fmla="*/ 2271063 h 2440396"/>
              <a:gd name="connsiteX1" fmla="*/ 93133 w 1404982"/>
              <a:gd name="connsiteY1" fmla="*/ 1974730 h 2440396"/>
              <a:gd name="connsiteX2" fmla="*/ 101600 w 1404982"/>
              <a:gd name="connsiteY2" fmla="*/ 1949330 h 2440396"/>
              <a:gd name="connsiteX3" fmla="*/ 118533 w 1404982"/>
              <a:gd name="connsiteY3" fmla="*/ 1932396 h 2440396"/>
              <a:gd name="connsiteX4" fmla="*/ 130968 w 1404982"/>
              <a:gd name="connsiteY4" fmla="*/ 1879348 h 2440396"/>
              <a:gd name="connsiteX5" fmla="*/ 150152 w 1404982"/>
              <a:gd name="connsiteY5" fmla="*/ 1845481 h 2440396"/>
              <a:gd name="connsiteX6" fmla="*/ 173302 w 1404982"/>
              <a:gd name="connsiteY6" fmla="*/ 1798253 h 2440396"/>
              <a:gd name="connsiteX7" fmla="*/ 198835 w 1404982"/>
              <a:gd name="connsiteY7" fmla="*/ 1766238 h 2440396"/>
              <a:gd name="connsiteX8" fmla="*/ 226351 w 1404982"/>
              <a:gd name="connsiteY8" fmla="*/ 1730519 h 2440396"/>
              <a:gd name="connsiteX9" fmla="*/ 254000 w 1404982"/>
              <a:gd name="connsiteY9" fmla="*/ 1686863 h 2440396"/>
              <a:gd name="connsiteX10" fmla="*/ 262467 w 1404982"/>
              <a:gd name="connsiteY10" fmla="*/ 1661463 h 2440396"/>
              <a:gd name="connsiteX11" fmla="*/ 296333 w 1404982"/>
              <a:gd name="connsiteY11" fmla="*/ 1585263 h 2440396"/>
              <a:gd name="connsiteX12" fmla="*/ 304800 w 1404982"/>
              <a:gd name="connsiteY12" fmla="*/ 1534463 h 2440396"/>
              <a:gd name="connsiteX13" fmla="*/ 321733 w 1404982"/>
              <a:gd name="connsiteY13" fmla="*/ 1475196 h 2440396"/>
              <a:gd name="connsiteX14" fmla="*/ 330200 w 1404982"/>
              <a:gd name="connsiteY14" fmla="*/ 1407463 h 2440396"/>
              <a:gd name="connsiteX15" fmla="*/ 347133 w 1404982"/>
              <a:gd name="connsiteY15" fmla="*/ 1348196 h 2440396"/>
              <a:gd name="connsiteX16" fmla="*/ 364067 w 1404982"/>
              <a:gd name="connsiteY16" fmla="*/ 1280463 h 2440396"/>
              <a:gd name="connsiteX17" fmla="*/ 372533 w 1404982"/>
              <a:gd name="connsiteY17" fmla="*/ 1255063 h 2440396"/>
              <a:gd name="connsiteX18" fmla="*/ 381000 w 1404982"/>
              <a:gd name="connsiteY18" fmla="*/ 1221196 h 2440396"/>
              <a:gd name="connsiteX19" fmla="*/ 397933 w 1404982"/>
              <a:gd name="connsiteY19" fmla="*/ 1187330 h 2440396"/>
              <a:gd name="connsiteX20" fmla="*/ 414867 w 1404982"/>
              <a:gd name="connsiteY20" fmla="*/ 1111130 h 2440396"/>
              <a:gd name="connsiteX21" fmla="*/ 423333 w 1404982"/>
              <a:gd name="connsiteY21" fmla="*/ 1077263 h 2440396"/>
              <a:gd name="connsiteX22" fmla="*/ 440267 w 1404982"/>
              <a:gd name="connsiteY22" fmla="*/ 1043396 h 2440396"/>
              <a:gd name="connsiteX23" fmla="*/ 448733 w 1404982"/>
              <a:gd name="connsiteY23" fmla="*/ 1017996 h 2440396"/>
              <a:gd name="connsiteX24" fmla="*/ 457200 w 1404982"/>
              <a:gd name="connsiteY24" fmla="*/ 958730 h 2440396"/>
              <a:gd name="connsiteX25" fmla="*/ 465667 w 1404982"/>
              <a:gd name="connsiteY25" fmla="*/ 933330 h 2440396"/>
              <a:gd name="connsiteX26" fmla="*/ 457200 w 1404982"/>
              <a:gd name="connsiteY26" fmla="*/ 653930 h 2440396"/>
              <a:gd name="connsiteX27" fmla="*/ 440267 w 1404982"/>
              <a:gd name="connsiteY27" fmla="*/ 586196 h 2440396"/>
              <a:gd name="connsiteX28" fmla="*/ 406400 w 1404982"/>
              <a:gd name="connsiteY28" fmla="*/ 484596 h 2440396"/>
              <a:gd name="connsiteX29" fmla="*/ 397933 w 1404982"/>
              <a:gd name="connsiteY29" fmla="*/ 459196 h 2440396"/>
              <a:gd name="connsiteX30" fmla="*/ 372533 w 1404982"/>
              <a:gd name="connsiteY30" fmla="*/ 408396 h 2440396"/>
              <a:gd name="connsiteX31" fmla="*/ 355600 w 1404982"/>
              <a:gd name="connsiteY31" fmla="*/ 382996 h 2440396"/>
              <a:gd name="connsiteX32" fmla="*/ 347133 w 1404982"/>
              <a:gd name="connsiteY32" fmla="*/ 357596 h 2440396"/>
              <a:gd name="connsiteX33" fmla="*/ 330200 w 1404982"/>
              <a:gd name="connsiteY33" fmla="*/ 332196 h 2440396"/>
              <a:gd name="connsiteX34" fmla="*/ 304800 w 1404982"/>
              <a:gd name="connsiteY34" fmla="*/ 281396 h 2440396"/>
              <a:gd name="connsiteX35" fmla="*/ 279400 w 1404982"/>
              <a:gd name="connsiteY35" fmla="*/ 222130 h 2440396"/>
              <a:gd name="connsiteX36" fmla="*/ 270933 w 1404982"/>
              <a:gd name="connsiteY36" fmla="*/ 196730 h 2440396"/>
              <a:gd name="connsiteX37" fmla="*/ 254000 w 1404982"/>
              <a:gd name="connsiteY37" fmla="*/ 179796 h 2440396"/>
              <a:gd name="connsiteX38" fmla="*/ 220133 w 1404982"/>
              <a:gd name="connsiteY38" fmla="*/ 128996 h 2440396"/>
              <a:gd name="connsiteX39" fmla="*/ 169333 w 1404982"/>
              <a:gd name="connsiteY39" fmla="*/ 95130 h 2440396"/>
              <a:gd name="connsiteX40" fmla="*/ 160867 w 1404982"/>
              <a:gd name="connsiteY40" fmla="*/ 69730 h 2440396"/>
              <a:gd name="connsiteX41" fmla="*/ 220133 w 1404982"/>
              <a:gd name="connsiteY41" fmla="*/ 44330 h 2440396"/>
              <a:gd name="connsiteX42" fmla="*/ 254000 w 1404982"/>
              <a:gd name="connsiteY42" fmla="*/ 61263 h 2440396"/>
              <a:gd name="connsiteX43" fmla="*/ 287867 w 1404982"/>
              <a:gd name="connsiteY43" fmla="*/ 18930 h 2440396"/>
              <a:gd name="connsiteX44" fmla="*/ 313267 w 1404982"/>
              <a:gd name="connsiteY44" fmla="*/ 10463 h 2440396"/>
              <a:gd name="connsiteX45" fmla="*/ 321733 w 1404982"/>
              <a:gd name="connsiteY45" fmla="*/ 35863 h 2440396"/>
              <a:gd name="connsiteX46" fmla="*/ 338667 w 1404982"/>
              <a:gd name="connsiteY46" fmla="*/ 18930 h 2440396"/>
              <a:gd name="connsiteX47" fmla="*/ 364067 w 1404982"/>
              <a:gd name="connsiteY47" fmla="*/ 1996 h 2440396"/>
              <a:gd name="connsiteX48" fmla="*/ 372533 w 1404982"/>
              <a:gd name="connsiteY48" fmla="*/ 35863 h 2440396"/>
              <a:gd name="connsiteX49" fmla="*/ 414867 w 1404982"/>
              <a:gd name="connsiteY49" fmla="*/ 1996 h 2440396"/>
              <a:gd name="connsiteX50" fmla="*/ 448733 w 1404982"/>
              <a:gd name="connsiteY50" fmla="*/ 1996 h 2440396"/>
              <a:gd name="connsiteX51" fmla="*/ 474133 w 1404982"/>
              <a:gd name="connsiteY51" fmla="*/ 18930 h 2440396"/>
              <a:gd name="connsiteX52" fmla="*/ 482600 w 1404982"/>
              <a:gd name="connsiteY52" fmla="*/ 44330 h 2440396"/>
              <a:gd name="connsiteX53" fmla="*/ 516467 w 1404982"/>
              <a:gd name="connsiteY53" fmla="*/ 95130 h 2440396"/>
              <a:gd name="connsiteX54" fmla="*/ 533400 w 1404982"/>
              <a:gd name="connsiteY54" fmla="*/ 120530 h 2440396"/>
              <a:gd name="connsiteX55" fmla="*/ 567267 w 1404982"/>
              <a:gd name="connsiteY55" fmla="*/ 171330 h 2440396"/>
              <a:gd name="connsiteX56" fmla="*/ 592667 w 1404982"/>
              <a:gd name="connsiteY56" fmla="*/ 213663 h 2440396"/>
              <a:gd name="connsiteX57" fmla="*/ 601133 w 1404982"/>
              <a:gd name="connsiteY57" fmla="*/ 239063 h 2440396"/>
              <a:gd name="connsiteX58" fmla="*/ 635000 w 1404982"/>
              <a:gd name="connsiteY58" fmla="*/ 281396 h 2440396"/>
              <a:gd name="connsiteX59" fmla="*/ 668867 w 1404982"/>
              <a:gd name="connsiteY59" fmla="*/ 357596 h 2440396"/>
              <a:gd name="connsiteX60" fmla="*/ 685800 w 1404982"/>
              <a:gd name="connsiteY60" fmla="*/ 408396 h 2440396"/>
              <a:gd name="connsiteX61" fmla="*/ 694267 w 1404982"/>
              <a:gd name="connsiteY61" fmla="*/ 433796 h 2440396"/>
              <a:gd name="connsiteX62" fmla="*/ 711200 w 1404982"/>
              <a:gd name="connsiteY62" fmla="*/ 459196 h 2440396"/>
              <a:gd name="connsiteX63" fmla="*/ 719667 w 1404982"/>
              <a:gd name="connsiteY63" fmla="*/ 518463 h 2440396"/>
              <a:gd name="connsiteX64" fmla="*/ 736600 w 1404982"/>
              <a:gd name="connsiteY64" fmla="*/ 577730 h 2440396"/>
              <a:gd name="connsiteX65" fmla="*/ 728133 w 1404982"/>
              <a:gd name="connsiteY65" fmla="*/ 857130 h 2440396"/>
              <a:gd name="connsiteX66" fmla="*/ 745067 w 1404982"/>
              <a:gd name="connsiteY66" fmla="*/ 840196 h 2440396"/>
              <a:gd name="connsiteX67" fmla="*/ 804333 w 1404982"/>
              <a:gd name="connsiteY67" fmla="*/ 755530 h 2440396"/>
              <a:gd name="connsiteX68" fmla="*/ 821267 w 1404982"/>
              <a:gd name="connsiteY68" fmla="*/ 721663 h 2440396"/>
              <a:gd name="connsiteX69" fmla="*/ 829733 w 1404982"/>
              <a:gd name="connsiteY69" fmla="*/ 696263 h 2440396"/>
              <a:gd name="connsiteX70" fmla="*/ 846667 w 1404982"/>
              <a:gd name="connsiteY70" fmla="*/ 670863 h 2440396"/>
              <a:gd name="connsiteX71" fmla="*/ 863600 w 1404982"/>
              <a:gd name="connsiteY71" fmla="*/ 620063 h 2440396"/>
              <a:gd name="connsiteX72" fmla="*/ 872067 w 1404982"/>
              <a:gd name="connsiteY72" fmla="*/ 594663 h 2440396"/>
              <a:gd name="connsiteX73" fmla="*/ 880533 w 1404982"/>
              <a:gd name="connsiteY73" fmla="*/ 560796 h 2440396"/>
              <a:gd name="connsiteX74" fmla="*/ 897467 w 1404982"/>
              <a:gd name="connsiteY74" fmla="*/ 543863 h 2440396"/>
              <a:gd name="connsiteX75" fmla="*/ 922867 w 1404982"/>
              <a:gd name="connsiteY75" fmla="*/ 484596 h 2440396"/>
              <a:gd name="connsiteX76" fmla="*/ 931333 w 1404982"/>
              <a:gd name="connsiteY76" fmla="*/ 459196 h 2440396"/>
              <a:gd name="connsiteX77" fmla="*/ 982133 w 1404982"/>
              <a:gd name="connsiteY77" fmla="*/ 366063 h 2440396"/>
              <a:gd name="connsiteX78" fmla="*/ 1024467 w 1404982"/>
              <a:gd name="connsiteY78" fmla="*/ 323730 h 2440396"/>
              <a:gd name="connsiteX79" fmla="*/ 1041400 w 1404982"/>
              <a:gd name="connsiteY79" fmla="*/ 298330 h 2440396"/>
              <a:gd name="connsiteX80" fmla="*/ 1058333 w 1404982"/>
              <a:gd name="connsiteY80" fmla="*/ 281396 h 2440396"/>
              <a:gd name="connsiteX81" fmla="*/ 1092200 w 1404982"/>
              <a:gd name="connsiteY81" fmla="*/ 230596 h 2440396"/>
              <a:gd name="connsiteX82" fmla="*/ 1109133 w 1404982"/>
              <a:gd name="connsiteY82" fmla="*/ 205196 h 2440396"/>
              <a:gd name="connsiteX83" fmla="*/ 1151467 w 1404982"/>
              <a:gd name="connsiteY83" fmla="*/ 162863 h 2440396"/>
              <a:gd name="connsiteX84" fmla="*/ 1176867 w 1404982"/>
              <a:gd name="connsiteY84" fmla="*/ 137463 h 2440396"/>
              <a:gd name="connsiteX85" fmla="*/ 1227667 w 1404982"/>
              <a:gd name="connsiteY85" fmla="*/ 95130 h 2440396"/>
              <a:gd name="connsiteX86" fmla="*/ 1253067 w 1404982"/>
              <a:gd name="connsiteY86" fmla="*/ 86663 h 2440396"/>
              <a:gd name="connsiteX87" fmla="*/ 1278467 w 1404982"/>
              <a:gd name="connsiteY87" fmla="*/ 69730 h 2440396"/>
              <a:gd name="connsiteX88" fmla="*/ 1329267 w 1404982"/>
              <a:gd name="connsiteY88" fmla="*/ 52796 h 2440396"/>
              <a:gd name="connsiteX89" fmla="*/ 1320800 w 1404982"/>
              <a:gd name="connsiteY89" fmla="*/ 78196 h 2440396"/>
              <a:gd name="connsiteX90" fmla="*/ 1363133 w 1404982"/>
              <a:gd name="connsiteY90" fmla="*/ 95130 h 2440396"/>
              <a:gd name="connsiteX91" fmla="*/ 1397000 w 1404982"/>
              <a:gd name="connsiteY91" fmla="*/ 120530 h 2440396"/>
              <a:gd name="connsiteX92" fmla="*/ 1388533 w 1404982"/>
              <a:gd name="connsiteY92" fmla="*/ 145930 h 2440396"/>
              <a:gd name="connsiteX93" fmla="*/ 1397000 w 1404982"/>
              <a:gd name="connsiteY93" fmla="*/ 171330 h 2440396"/>
              <a:gd name="connsiteX94" fmla="*/ 1380067 w 1404982"/>
              <a:gd name="connsiteY94" fmla="*/ 196730 h 2440396"/>
              <a:gd name="connsiteX95" fmla="*/ 1363133 w 1404982"/>
              <a:gd name="connsiteY95" fmla="*/ 213663 h 2440396"/>
              <a:gd name="connsiteX96" fmla="*/ 1371600 w 1404982"/>
              <a:gd name="connsiteY96" fmla="*/ 239063 h 2440396"/>
              <a:gd name="connsiteX97" fmla="*/ 1354667 w 1404982"/>
              <a:gd name="connsiteY97" fmla="*/ 298330 h 2440396"/>
              <a:gd name="connsiteX98" fmla="*/ 1346200 w 1404982"/>
              <a:gd name="connsiteY98" fmla="*/ 332196 h 2440396"/>
              <a:gd name="connsiteX99" fmla="*/ 1320800 w 1404982"/>
              <a:gd name="connsiteY99" fmla="*/ 340663 h 2440396"/>
              <a:gd name="connsiteX100" fmla="*/ 1312333 w 1404982"/>
              <a:gd name="connsiteY100" fmla="*/ 366063 h 2440396"/>
              <a:gd name="connsiteX101" fmla="*/ 1261533 w 1404982"/>
              <a:gd name="connsiteY101" fmla="*/ 433796 h 2440396"/>
              <a:gd name="connsiteX102" fmla="*/ 1227667 w 1404982"/>
              <a:gd name="connsiteY102" fmla="*/ 493063 h 2440396"/>
              <a:gd name="connsiteX103" fmla="*/ 1210733 w 1404982"/>
              <a:gd name="connsiteY103" fmla="*/ 509996 h 2440396"/>
              <a:gd name="connsiteX104" fmla="*/ 1185333 w 1404982"/>
              <a:gd name="connsiteY104" fmla="*/ 560796 h 2440396"/>
              <a:gd name="connsiteX105" fmla="*/ 1143000 w 1404982"/>
              <a:gd name="connsiteY105" fmla="*/ 603130 h 2440396"/>
              <a:gd name="connsiteX106" fmla="*/ 1126067 w 1404982"/>
              <a:gd name="connsiteY106" fmla="*/ 628530 h 2440396"/>
              <a:gd name="connsiteX107" fmla="*/ 1109133 w 1404982"/>
              <a:gd name="connsiteY107" fmla="*/ 645463 h 2440396"/>
              <a:gd name="connsiteX108" fmla="*/ 1083733 w 1404982"/>
              <a:gd name="connsiteY108" fmla="*/ 679330 h 2440396"/>
              <a:gd name="connsiteX109" fmla="*/ 1066800 w 1404982"/>
              <a:gd name="connsiteY109" fmla="*/ 704730 h 2440396"/>
              <a:gd name="connsiteX110" fmla="*/ 1058333 w 1404982"/>
              <a:gd name="connsiteY110" fmla="*/ 730130 h 2440396"/>
              <a:gd name="connsiteX111" fmla="*/ 1032933 w 1404982"/>
              <a:gd name="connsiteY111" fmla="*/ 747063 h 2440396"/>
              <a:gd name="connsiteX112" fmla="*/ 999067 w 1404982"/>
              <a:gd name="connsiteY112" fmla="*/ 797863 h 2440396"/>
              <a:gd name="connsiteX113" fmla="*/ 956733 w 1404982"/>
              <a:gd name="connsiteY113" fmla="*/ 840196 h 2440396"/>
              <a:gd name="connsiteX114" fmla="*/ 931333 w 1404982"/>
              <a:gd name="connsiteY114" fmla="*/ 882530 h 2440396"/>
              <a:gd name="connsiteX115" fmla="*/ 889000 w 1404982"/>
              <a:gd name="connsiteY115" fmla="*/ 941796 h 2440396"/>
              <a:gd name="connsiteX116" fmla="*/ 846667 w 1404982"/>
              <a:gd name="connsiteY116" fmla="*/ 984130 h 2440396"/>
              <a:gd name="connsiteX117" fmla="*/ 770467 w 1404982"/>
              <a:gd name="connsiteY117" fmla="*/ 1068796 h 2440396"/>
              <a:gd name="connsiteX118" fmla="*/ 738452 w 1404982"/>
              <a:gd name="connsiteY118" fmla="*/ 1141821 h 2440396"/>
              <a:gd name="connsiteX119" fmla="*/ 715699 w 1404982"/>
              <a:gd name="connsiteY119" fmla="*/ 1188653 h 2440396"/>
              <a:gd name="connsiteX120" fmla="*/ 698367 w 1404982"/>
              <a:gd name="connsiteY120" fmla="*/ 1245671 h 2440396"/>
              <a:gd name="connsiteX121" fmla="*/ 683683 w 1404982"/>
              <a:gd name="connsiteY121" fmla="*/ 1321870 h 2440396"/>
              <a:gd name="connsiteX122" fmla="*/ 671248 w 1404982"/>
              <a:gd name="connsiteY122" fmla="*/ 1409183 h 2440396"/>
              <a:gd name="connsiteX123" fmla="*/ 640026 w 1404982"/>
              <a:gd name="connsiteY123" fmla="*/ 1519249 h 2440396"/>
              <a:gd name="connsiteX124" fmla="*/ 637381 w 1404982"/>
              <a:gd name="connsiteY124" fmla="*/ 1602593 h 2440396"/>
              <a:gd name="connsiteX125" fmla="*/ 621770 w 1404982"/>
              <a:gd name="connsiteY125" fmla="*/ 1678792 h 2440396"/>
              <a:gd name="connsiteX126" fmla="*/ 613305 w 1404982"/>
              <a:gd name="connsiteY126" fmla="*/ 1709088 h 2440396"/>
              <a:gd name="connsiteX127" fmla="*/ 597694 w 1404982"/>
              <a:gd name="connsiteY127" fmla="*/ 1747849 h 2440396"/>
              <a:gd name="connsiteX128" fmla="*/ 574939 w 1404982"/>
              <a:gd name="connsiteY128" fmla="*/ 1851302 h 2440396"/>
              <a:gd name="connsiteX129" fmla="*/ 565547 w 1404982"/>
              <a:gd name="connsiteY129" fmla="*/ 2070509 h 2440396"/>
              <a:gd name="connsiteX130" fmla="*/ 559726 w 1404982"/>
              <a:gd name="connsiteY130" fmla="*/ 2092337 h 2440396"/>
              <a:gd name="connsiteX131" fmla="*/ 550333 w 1404982"/>
              <a:gd name="connsiteY131" fmla="*/ 2330330 h 2440396"/>
              <a:gd name="connsiteX132" fmla="*/ 558800 w 1404982"/>
              <a:gd name="connsiteY132" fmla="*/ 2355730 h 2440396"/>
              <a:gd name="connsiteX133" fmla="*/ 567267 w 1404982"/>
              <a:gd name="connsiteY133" fmla="*/ 2398063 h 2440396"/>
              <a:gd name="connsiteX134" fmla="*/ 558800 w 1404982"/>
              <a:gd name="connsiteY134" fmla="*/ 2440396 h 2440396"/>
              <a:gd name="connsiteX0" fmla="*/ 0 w 1404982"/>
              <a:gd name="connsiteY0" fmla="*/ 2271063 h 2440396"/>
              <a:gd name="connsiteX1" fmla="*/ 93133 w 1404982"/>
              <a:gd name="connsiteY1" fmla="*/ 1974730 h 2440396"/>
              <a:gd name="connsiteX2" fmla="*/ 101600 w 1404982"/>
              <a:gd name="connsiteY2" fmla="*/ 1949330 h 2440396"/>
              <a:gd name="connsiteX3" fmla="*/ 118533 w 1404982"/>
              <a:gd name="connsiteY3" fmla="*/ 1932396 h 2440396"/>
              <a:gd name="connsiteX4" fmla="*/ 130968 w 1404982"/>
              <a:gd name="connsiteY4" fmla="*/ 1879348 h 2440396"/>
              <a:gd name="connsiteX5" fmla="*/ 150152 w 1404982"/>
              <a:gd name="connsiteY5" fmla="*/ 1845481 h 2440396"/>
              <a:gd name="connsiteX6" fmla="*/ 173302 w 1404982"/>
              <a:gd name="connsiteY6" fmla="*/ 1798253 h 2440396"/>
              <a:gd name="connsiteX7" fmla="*/ 198835 w 1404982"/>
              <a:gd name="connsiteY7" fmla="*/ 1766238 h 2440396"/>
              <a:gd name="connsiteX8" fmla="*/ 226351 w 1404982"/>
              <a:gd name="connsiteY8" fmla="*/ 1730519 h 2440396"/>
              <a:gd name="connsiteX9" fmla="*/ 254000 w 1404982"/>
              <a:gd name="connsiteY9" fmla="*/ 1686863 h 2440396"/>
              <a:gd name="connsiteX10" fmla="*/ 262467 w 1404982"/>
              <a:gd name="connsiteY10" fmla="*/ 1661463 h 2440396"/>
              <a:gd name="connsiteX11" fmla="*/ 296333 w 1404982"/>
              <a:gd name="connsiteY11" fmla="*/ 1585263 h 2440396"/>
              <a:gd name="connsiteX12" fmla="*/ 304800 w 1404982"/>
              <a:gd name="connsiteY12" fmla="*/ 1534463 h 2440396"/>
              <a:gd name="connsiteX13" fmla="*/ 321733 w 1404982"/>
              <a:gd name="connsiteY13" fmla="*/ 1475196 h 2440396"/>
              <a:gd name="connsiteX14" fmla="*/ 330200 w 1404982"/>
              <a:gd name="connsiteY14" fmla="*/ 1407463 h 2440396"/>
              <a:gd name="connsiteX15" fmla="*/ 347133 w 1404982"/>
              <a:gd name="connsiteY15" fmla="*/ 1348196 h 2440396"/>
              <a:gd name="connsiteX16" fmla="*/ 364067 w 1404982"/>
              <a:gd name="connsiteY16" fmla="*/ 1280463 h 2440396"/>
              <a:gd name="connsiteX17" fmla="*/ 372533 w 1404982"/>
              <a:gd name="connsiteY17" fmla="*/ 1255063 h 2440396"/>
              <a:gd name="connsiteX18" fmla="*/ 381000 w 1404982"/>
              <a:gd name="connsiteY18" fmla="*/ 1221196 h 2440396"/>
              <a:gd name="connsiteX19" fmla="*/ 397933 w 1404982"/>
              <a:gd name="connsiteY19" fmla="*/ 1187330 h 2440396"/>
              <a:gd name="connsiteX20" fmla="*/ 414867 w 1404982"/>
              <a:gd name="connsiteY20" fmla="*/ 1111130 h 2440396"/>
              <a:gd name="connsiteX21" fmla="*/ 423333 w 1404982"/>
              <a:gd name="connsiteY21" fmla="*/ 1077263 h 2440396"/>
              <a:gd name="connsiteX22" fmla="*/ 440267 w 1404982"/>
              <a:gd name="connsiteY22" fmla="*/ 1043396 h 2440396"/>
              <a:gd name="connsiteX23" fmla="*/ 448733 w 1404982"/>
              <a:gd name="connsiteY23" fmla="*/ 1017996 h 2440396"/>
              <a:gd name="connsiteX24" fmla="*/ 457200 w 1404982"/>
              <a:gd name="connsiteY24" fmla="*/ 958730 h 2440396"/>
              <a:gd name="connsiteX25" fmla="*/ 465667 w 1404982"/>
              <a:gd name="connsiteY25" fmla="*/ 933330 h 2440396"/>
              <a:gd name="connsiteX26" fmla="*/ 457200 w 1404982"/>
              <a:gd name="connsiteY26" fmla="*/ 653930 h 2440396"/>
              <a:gd name="connsiteX27" fmla="*/ 440267 w 1404982"/>
              <a:gd name="connsiteY27" fmla="*/ 586196 h 2440396"/>
              <a:gd name="connsiteX28" fmla="*/ 406400 w 1404982"/>
              <a:gd name="connsiteY28" fmla="*/ 484596 h 2440396"/>
              <a:gd name="connsiteX29" fmla="*/ 397933 w 1404982"/>
              <a:gd name="connsiteY29" fmla="*/ 459196 h 2440396"/>
              <a:gd name="connsiteX30" fmla="*/ 372533 w 1404982"/>
              <a:gd name="connsiteY30" fmla="*/ 408396 h 2440396"/>
              <a:gd name="connsiteX31" fmla="*/ 355600 w 1404982"/>
              <a:gd name="connsiteY31" fmla="*/ 382996 h 2440396"/>
              <a:gd name="connsiteX32" fmla="*/ 347133 w 1404982"/>
              <a:gd name="connsiteY32" fmla="*/ 357596 h 2440396"/>
              <a:gd name="connsiteX33" fmla="*/ 330200 w 1404982"/>
              <a:gd name="connsiteY33" fmla="*/ 332196 h 2440396"/>
              <a:gd name="connsiteX34" fmla="*/ 304800 w 1404982"/>
              <a:gd name="connsiteY34" fmla="*/ 281396 h 2440396"/>
              <a:gd name="connsiteX35" fmla="*/ 279400 w 1404982"/>
              <a:gd name="connsiteY35" fmla="*/ 222130 h 2440396"/>
              <a:gd name="connsiteX36" fmla="*/ 270933 w 1404982"/>
              <a:gd name="connsiteY36" fmla="*/ 196730 h 2440396"/>
              <a:gd name="connsiteX37" fmla="*/ 254000 w 1404982"/>
              <a:gd name="connsiteY37" fmla="*/ 179796 h 2440396"/>
              <a:gd name="connsiteX38" fmla="*/ 220133 w 1404982"/>
              <a:gd name="connsiteY38" fmla="*/ 128996 h 2440396"/>
              <a:gd name="connsiteX39" fmla="*/ 169333 w 1404982"/>
              <a:gd name="connsiteY39" fmla="*/ 95130 h 2440396"/>
              <a:gd name="connsiteX40" fmla="*/ 160867 w 1404982"/>
              <a:gd name="connsiteY40" fmla="*/ 69730 h 2440396"/>
              <a:gd name="connsiteX41" fmla="*/ 220133 w 1404982"/>
              <a:gd name="connsiteY41" fmla="*/ 44330 h 2440396"/>
              <a:gd name="connsiteX42" fmla="*/ 254000 w 1404982"/>
              <a:gd name="connsiteY42" fmla="*/ 61263 h 2440396"/>
              <a:gd name="connsiteX43" fmla="*/ 287867 w 1404982"/>
              <a:gd name="connsiteY43" fmla="*/ 18930 h 2440396"/>
              <a:gd name="connsiteX44" fmla="*/ 313267 w 1404982"/>
              <a:gd name="connsiteY44" fmla="*/ 10463 h 2440396"/>
              <a:gd name="connsiteX45" fmla="*/ 321733 w 1404982"/>
              <a:gd name="connsiteY45" fmla="*/ 35863 h 2440396"/>
              <a:gd name="connsiteX46" fmla="*/ 338667 w 1404982"/>
              <a:gd name="connsiteY46" fmla="*/ 18930 h 2440396"/>
              <a:gd name="connsiteX47" fmla="*/ 364067 w 1404982"/>
              <a:gd name="connsiteY47" fmla="*/ 1996 h 2440396"/>
              <a:gd name="connsiteX48" fmla="*/ 372533 w 1404982"/>
              <a:gd name="connsiteY48" fmla="*/ 35863 h 2440396"/>
              <a:gd name="connsiteX49" fmla="*/ 414867 w 1404982"/>
              <a:gd name="connsiteY49" fmla="*/ 1996 h 2440396"/>
              <a:gd name="connsiteX50" fmla="*/ 448733 w 1404982"/>
              <a:gd name="connsiteY50" fmla="*/ 1996 h 2440396"/>
              <a:gd name="connsiteX51" fmla="*/ 474133 w 1404982"/>
              <a:gd name="connsiteY51" fmla="*/ 18930 h 2440396"/>
              <a:gd name="connsiteX52" fmla="*/ 482600 w 1404982"/>
              <a:gd name="connsiteY52" fmla="*/ 44330 h 2440396"/>
              <a:gd name="connsiteX53" fmla="*/ 516467 w 1404982"/>
              <a:gd name="connsiteY53" fmla="*/ 95130 h 2440396"/>
              <a:gd name="connsiteX54" fmla="*/ 533400 w 1404982"/>
              <a:gd name="connsiteY54" fmla="*/ 120530 h 2440396"/>
              <a:gd name="connsiteX55" fmla="*/ 567267 w 1404982"/>
              <a:gd name="connsiteY55" fmla="*/ 171330 h 2440396"/>
              <a:gd name="connsiteX56" fmla="*/ 592667 w 1404982"/>
              <a:gd name="connsiteY56" fmla="*/ 213663 h 2440396"/>
              <a:gd name="connsiteX57" fmla="*/ 601133 w 1404982"/>
              <a:gd name="connsiteY57" fmla="*/ 239063 h 2440396"/>
              <a:gd name="connsiteX58" fmla="*/ 635000 w 1404982"/>
              <a:gd name="connsiteY58" fmla="*/ 281396 h 2440396"/>
              <a:gd name="connsiteX59" fmla="*/ 668867 w 1404982"/>
              <a:gd name="connsiteY59" fmla="*/ 357596 h 2440396"/>
              <a:gd name="connsiteX60" fmla="*/ 685800 w 1404982"/>
              <a:gd name="connsiteY60" fmla="*/ 408396 h 2440396"/>
              <a:gd name="connsiteX61" fmla="*/ 694267 w 1404982"/>
              <a:gd name="connsiteY61" fmla="*/ 433796 h 2440396"/>
              <a:gd name="connsiteX62" fmla="*/ 711200 w 1404982"/>
              <a:gd name="connsiteY62" fmla="*/ 459196 h 2440396"/>
              <a:gd name="connsiteX63" fmla="*/ 719667 w 1404982"/>
              <a:gd name="connsiteY63" fmla="*/ 518463 h 2440396"/>
              <a:gd name="connsiteX64" fmla="*/ 736600 w 1404982"/>
              <a:gd name="connsiteY64" fmla="*/ 577730 h 2440396"/>
              <a:gd name="connsiteX65" fmla="*/ 728133 w 1404982"/>
              <a:gd name="connsiteY65" fmla="*/ 857130 h 2440396"/>
              <a:gd name="connsiteX66" fmla="*/ 745067 w 1404982"/>
              <a:gd name="connsiteY66" fmla="*/ 840196 h 2440396"/>
              <a:gd name="connsiteX67" fmla="*/ 804333 w 1404982"/>
              <a:gd name="connsiteY67" fmla="*/ 755530 h 2440396"/>
              <a:gd name="connsiteX68" fmla="*/ 821267 w 1404982"/>
              <a:gd name="connsiteY68" fmla="*/ 721663 h 2440396"/>
              <a:gd name="connsiteX69" fmla="*/ 846667 w 1404982"/>
              <a:gd name="connsiteY69" fmla="*/ 670863 h 2440396"/>
              <a:gd name="connsiteX70" fmla="*/ 863600 w 1404982"/>
              <a:gd name="connsiteY70" fmla="*/ 620063 h 2440396"/>
              <a:gd name="connsiteX71" fmla="*/ 872067 w 1404982"/>
              <a:gd name="connsiteY71" fmla="*/ 594663 h 2440396"/>
              <a:gd name="connsiteX72" fmla="*/ 880533 w 1404982"/>
              <a:gd name="connsiteY72" fmla="*/ 560796 h 2440396"/>
              <a:gd name="connsiteX73" fmla="*/ 897467 w 1404982"/>
              <a:gd name="connsiteY73" fmla="*/ 543863 h 2440396"/>
              <a:gd name="connsiteX74" fmla="*/ 922867 w 1404982"/>
              <a:gd name="connsiteY74" fmla="*/ 484596 h 2440396"/>
              <a:gd name="connsiteX75" fmla="*/ 931333 w 1404982"/>
              <a:gd name="connsiteY75" fmla="*/ 459196 h 2440396"/>
              <a:gd name="connsiteX76" fmla="*/ 982133 w 1404982"/>
              <a:gd name="connsiteY76" fmla="*/ 366063 h 2440396"/>
              <a:gd name="connsiteX77" fmla="*/ 1024467 w 1404982"/>
              <a:gd name="connsiteY77" fmla="*/ 323730 h 2440396"/>
              <a:gd name="connsiteX78" fmla="*/ 1041400 w 1404982"/>
              <a:gd name="connsiteY78" fmla="*/ 298330 h 2440396"/>
              <a:gd name="connsiteX79" fmla="*/ 1058333 w 1404982"/>
              <a:gd name="connsiteY79" fmla="*/ 281396 h 2440396"/>
              <a:gd name="connsiteX80" fmla="*/ 1092200 w 1404982"/>
              <a:gd name="connsiteY80" fmla="*/ 230596 h 2440396"/>
              <a:gd name="connsiteX81" fmla="*/ 1109133 w 1404982"/>
              <a:gd name="connsiteY81" fmla="*/ 205196 h 2440396"/>
              <a:gd name="connsiteX82" fmla="*/ 1151467 w 1404982"/>
              <a:gd name="connsiteY82" fmla="*/ 162863 h 2440396"/>
              <a:gd name="connsiteX83" fmla="*/ 1176867 w 1404982"/>
              <a:gd name="connsiteY83" fmla="*/ 137463 h 2440396"/>
              <a:gd name="connsiteX84" fmla="*/ 1227667 w 1404982"/>
              <a:gd name="connsiteY84" fmla="*/ 95130 h 2440396"/>
              <a:gd name="connsiteX85" fmla="*/ 1253067 w 1404982"/>
              <a:gd name="connsiteY85" fmla="*/ 86663 h 2440396"/>
              <a:gd name="connsiteX86" fmla="*/ 1278467 w 1404982"/>
              <a:gd name="connsiteY86" fmla="*/ 69730 h 2440396"/>
              <a:gd name="connsiteX87" fmla="*/ 1329267 w 1404982"/>
              <a:gd name="connsiteY87" fmla="*/ 52796 h 2440396"/>
              <a:gd name="connsiteX88" fmla="*/ 1320800 w 1404982"/>
              <a:gd name="connsiteY88" fmla="*/ 78196 h 2440396"/>
              <a:gd name="connsiteX89" fmla="*/ 1363133 w 1404982"/>
              <a:gd name="connsiteY89" fmla="*/ 95130 h 2440396"/>
              <a:gd name="connsiteX90" fmla="*/ 1397000 w 1404982"/>
              <a:gd name="connsiteY90" fmla="*/ 120530 h 2440396"/>
              <a:gd name="connsiteX91" fmla="*/ 1388533 w 1404982"/>
              <a:gd name="connsiteY91" fmla="*/ 145930 h 2440396"/>
              <a:gd name="connsiteX92" fmla="*/ 1397000 w 1404982"/>
              <a:gd name="connsiteY92" fmla="*/ 171330 h 2440396"/>
              <a:gd name="connsiteX93" fmla="*/ 1380067 w 1404982"/>
              <a:gd name="connsiteY93" fmla="*/ 196730 h 2440396"/>
              <a:gd name="connsiteX94" fmla="*/ 1363133 w 1404982"/>
              <a:gd name="connsiteY94" fmla="*/ 213663 h 2440396"/>
              <a:gd name="connsiteX95" fmla="*/ 1371600 w 1404982"/>
              <a:gd name="connsiteY95" fmla="*/ 239063 h 2440396"/>
              <a:gd name="connsiteX96" fmla="*/ 1354667 w 1404982"/>
              <a:gd name="connsiteY96" fmla="*/ 298330 h 2440396"/>
              <a:gd name="connsiteX97" fmla="*/ 1346200 w 1404982"/>
              <a:gd name="connsiteY97" fmla="*/ 332196 h 2440396"/>
              <a:gd name="connsiteX98" fmla="*/ 1320800 w 1404982"/>
              <a:gd name="connsiteY98" fmla="*/ 340663 h 2440396"/>
              <a:gd name="connsiteX99" fmla="*/ 1312333 w 1404982"/>
              <a:gd name="connsiteY99" fmla="*/ 366063 h 2440396"/>
              <a:gd name="connsiteX100" fmla="*/ 1261533 w 1404982"/>
              <a:gd name="connsiteY100" fmla="*/ 433796 h 2440396"/>
              <a:gd name="connsiteX101" fmla="*/ 1227667 w 1404982"/>
              <a:gd name="connsiteY101" fmla="*/ 493063 h 2440396"/>
              <a:gd name="connsiteX102" fmla="*/ 1210733 w 1404982"/>
              <a:gd name="connsiteY102" fmla="*/ 509996 h 2440396"/>
              <a:gd name="connsiteX103" fmla="*/ 1185333 w 1404982"/>
              <a:gd name="connsiteY103" fmla="*/ 560796 h 2440396"/>
              <a:gd name="connsiteX104" fmla="*/ 1143000 w 1404982"/>
              <a:gd name="connsiteY104" fmla="*/ 603130 h 2440396"/>
              <a:gd name="connsiteX105" fmla="*/ 1126067 w 1404982"/>
              <a:gd name="connsiteY105" fmla="*/ 628530 h 2440396"/>
              <a:gd name="connsiteX106" fmla="*/ 1109133 w 1404982"/>
              <a:gd name="connsiteY106" fmla="*/ 645463 h 2440396"/>
              <a:gd name="connsiteX107" fmla="*/ 1083733 w 1404982"/>
              <a:gd name="connsiteY107" fmla="*/ 679330 h 2440396"/>
              <a:gd name="connsiteX108" fmla="*/ 1066800 w 1404982"/>
              <a:gd name="connsiteY108" fmla="*/ 704730 h 2440396"/>
              <a:gd name="connsiteX109" fmla="*/ 1058333 w 1404982"/>
              <a:gd name="connsiteY109" fmla="*/ 730130 h 2440396"/>
              <a:gd name="connsiteX110" fmla="*/ 1032933 w 1404982"/>
              <a:gd name="connsiteY110" fmla="*/ 747063 h 2440396"/>
              <a:gd name="connsiteX111" fmla="*/ 999067 w 1404982"/>
              <a:gd name="connsiteY111" fmla="*/ 797863 h 2440396"/>
              <a:gd name="connsiteX112" fmla="*/ 956733 w 1404982"/>
              <a:gd name="connsiteY112" fmla="*/ 840196 h 2440396"/>
              <a:gd name="connsiteX113" fmla="*/ 931333 w 1404982"/>
              <a:gd name="connsiteY113" fmla="*/ 882530 h 2440396"/>
              <a:gd name="connsiteX114" fmla="*/ 889000 w 1404982"/>
              <a:gd name="connsiteY114" fmla="*/ 941796 h 2440396"/>
              <a:gd name="connsiteX115" fmla="*/ 846667 w 1404982"/>
              <a:gd name="connsiteY115" fmla="*/ 984130 h 2440396"/>
              <a:gd name="connsiteX116" fmla="*/ 770467 w 1404982"/>
              <a:gd name="connsiteY116" fmla="*/ 1068796 h 2440396"/>
              <a:gd name="connsiteX117" fmla="*/ 738452 w 1404982"/>
              <a:gd name="connsiteY117" fmla="*/ 1141821 h 2440396"/>
              <a:gd name="connsiteX118" fmla="*/ 715699 w 1404982"/>
              <a:gd name="connsiteY118" fmla="*/ 1188653 h 2440396"/>
              <a:gd name="connsiteX119" fmla="*/ 698367 w 1404982"/>
              <a:gd name="connsiteY119" fmla="*/ 1245671 h 2440396"/>
              <a:gd name="connsiteX120" fmla="*/ 683683 w 1404982"/>
              <a:gd name="connsiteY120" fmla="*/ 1321870 h 2440396"/>
              <a:gd name="connsiteX121" fmla="*/ 671248 w 1404982"/>
              <a:gd name="connsiteY121" fmla="*/ 1409183 h 2440396"/>
              <a:gd name="connsiteX122" fmla="*/ 640026 w 1404982"/>
              <a:gd name="connsiteY122" fmla="*/ 1519249 h 2440396"/>
              <a:gd name="connsiteX123" fmla="*/ 637381 w 1404982"/>
              <a:gd name="connsiteY123" fmla="*/ 1602593 h 2440396"/>
              <a:gd name="connsiteX124" fmla="*/ 621770 w 1404982"/>
              <a:gd name="connsiteY124" fmla="*/ 1678792 h 2440396"/>
              <a:gd name="connsiteX125" fmla="*/ 613305 w 1404982"/>
              <a:gd name="connsiteY125" fmla="*/ 1709088 h 2440396"/>
              <a:gd name="connsiteX126" fmla="*/ 597694 w 1404982"/>
              <a:gd name="connsiteY126" fmla="*/ 1747849 h 2440396"/>
              <a:gd name="connsiteX127" fmla="*/ 574939 w 1404982"/>
              <a:gd name="connsiteY127" fmla="*/ 1851302 h 2440396"/>
              <a:gd name="connsiteX128" fmla="*/ 565547 w 1404982"/>
              <a:gd name="connsiteY128" fmla="*/ 2070509 h 2440396"/>
              <a:gd name="connsiteX129" fmla="*/ 559726 w 1404982"/>
              <a:gd name="connsiteY129" fmla="*/ 2092337 h 2440396"/>
              <a:gd name="connsiteX130" fmla="*/ 550333 w 1404982"/>
              <a:gd name="connsiteY130" fmla="*/ 2330330 h 2440396"/>
              <a:gd name="connsiteX131" fmla="*/ 558800 w 1404982"/>
              <a:gd name="connsiteY131" fmla="*/ 2355730 h 2440396"/>
              <a:gd name="connsiteX132" fmla="*/ 567267 w 1404982"/>
              <a:gd name="connsiteY132" fmla="*/ 2398063 h 2440396"/>
              <a:gd name="connsiteX133" fmla="*/ 558800 w 1404982"/>
              <a:gd name="connsiteY133" fmla="*/ 2440396 h 2440396"/>
              <a:gd name="connsiteX0" fmla="*/ 0 w 1404982"/>
              <a:gd name="connsiteY0" fmla="*/ 2271063 h 2440396"/>
              <a:gd name="connsiteX1" fmla="*/ 93133 w 1404982"/>
              <a:gd name="connsiteY1" fmla="*/ 1974730 h 2440396"/>
              <a:gd name="connsiteX2" fmla="*/ 101600 w 1404982"/>
              <a:gd name="connsiteY2" fmla="*/ 1949330 h 2440396"/>
              <a:gd name="connsiteX3" fmla="*/ 118533 w 1404982"/>
              <a:gd name="connsiteY3" fmla="*/ 1932396 h 2440396"/>
              <a:gd name="connsiteX4" fmla="*/ 130968 w 1404982"/>
              <a:gd name="connsiteY4" fmla="*/ 1879348 h 2440396"/>
              <a:gd name="connsiteX5" fmla="*/ 150152 w 1404982"/>
              <a:gd name="connsiteY5" fmla="*/ 1845481 h 2440396"/>
              <a:gd name="connsiteX6" fmla="*/ 173302 w 1404982"/>
              <a:gd name="connsiteY6" fmla="*/ 1798253 h 2440396"/>
              <a:gd name="connsiteX7" fmla="*/ 198835 w 1404982"/>
              <a:gd name="connsiteY7" fmla="*/ 1766238 h 2440396"/>
              <a:gd name="connsiteX8" fmla="*/ 226351 w 1404982"/>
              <a:gd name="connsiteY8" fmla="*/ 1730519 h 2440396"/>
              <a:gd name="connsiteX9" fmla="*/ 254000 w 1404982"/>
              <a:gd name="connsiteY9" fmla="*/ 1686863 h 2440396"/>
              <a:gd name="connsiteX10" fmla="*/ 262467 w 1404982"/>
              <a:gd name="connsiteY10" fmla="*/ 1661463 h 2440396"/>
              <a:gd name="connsiteX11" fmla="*/ 296333 w 1404982"/>
              <a:gd name="connsiteY11" fmla="*/ 1585263 h 2440396"/>
              <a:gd name="connsiteX12" fmla="*/ 304800 w 1404982"/>
              <a:gd name="connsiteY12" fmla="*/ 1534463 h 2440396"/>
              <a:gd name="connsiteX13" fmla="*/ 321733 w 1404982"/>
              <a:gd name="connsiteY13" fmla="*/ 1475196 h 2440396"/>
              <a:gd name="connsiteX14" fmla="*/ 330200 w 1404982"/>
              <a:gd name="connsiteY14" fmla="*/ 1407463 h 2440396"/>
              <a:gd name="connsiteX15" fmla="*/ 347133 w 1404982"/>
              <a:gd name="connsiteY15" fmla="*/ 1348196 h 2440396"/>
              <a:gd name="connsiteX16" fmla="*/ 364067 w 1404982"/>
              <a:gd name="connsiteY16" fmla="*/ 1280463 h 2440396"/>
              <a:gd name="connsiteX17" fmla="*/ 372533 w 1404982"/>
              <a:gd name="connsiteY17" fmla="*/ 1255063 h 2440396"/>
              <a:gd name="connsiteX18" fmla="*/ 381000 w 1404982"/>
              <a:gd name="connsiteY18" fmla="*/ 1221196 h 2440396"/>
              <a:gd name="connsiteX19" fmla="*/ 397933 w 1404982"/>
              <a:gd name="connsiteY19" fmla="*/ 1187330 h 2440396"/>
              <a:gd name="connsiteX20" fmla="*/ 414867 w 1404982"/>
              <a:gd name="connsiteY20" fmla="*/ 1111130 h 2440396"/>
              <a:gd name="connsiteX21" fmla="*/ 423333 w 1404982"/>
              <a:gd name="connsiteY21" fmla="*/ 1077263 h 2440396"/>
              <a:gd name="connsiteX22" fmla="*/ 440267 w 1404982"/>
              <a:gd name="connsiteY22" fmla="*/ 1043396 h 2440396"/>
              <a:gd name="connsiteX23" fmla="*/ 448733 w 1404982"/>
              <a:gd name="connsiteY23" fmla="*/ 1017996 h 2440396"/>
              <a:gd name="connsiteX24" fmla="*/ 457200 w 1404982"/>
              <a:gd name="connsiteY24" fmla="*/ 958730 h 2440396"/>
              <a:gd name="connsiteX25" fmla="*/ 465667 w 1404982"/>
              <a:gd name="connsiteY25" fmla="*/ 933330 h 2440396"/>
              <a:gd name="connsiteX26" fmla="*/ 457200 w 1404982"/>
              <a:gd name="connsiteY26" fmla="*/ 653930 h 2440396"/>
              <a:gd name="connsiteX27" fmla="*/ 440267 w 1404982"/>
              <a:gd name="connsiteY27" fmla="*/ 586196 h 2440396"/>
              <a:gd name="connsiteX28" fmla="*/ 406400 w 1404982"/>
              <a:gd name="connsiteY28" fmla="*/ 484596 h 2440396"/>
              <a:gd name="connsiteX29" fmla="*/ 397933 w 1404982"/>
              <a:gd name="connsiteY29" fmla="*/ 459196 h 2440396"/>
              <a:gd name="connsiteX30" fmla="*/ 372533 w 1404982"/>
              <a:gd name="connsiteY30" fmla="*/ 408396 h 2440396"/>
              <a:gd name="connsiteX31" fmla="*/ 355600 w 1404982"/>
              <a:gd name="connsiteY31" fmla="*/ 382996 h 2440396"/>
              <a:gd name="connsiteX32" fmla="*/ 347133 w 1404982"/>
              <a:gd name="connsiteY32" fmla="*/ 357596 h 2440396"/>
              <a:gd name="connsiteX33" fmla="*/ 330200 w 1404982"/>
              <a:gd name="connsiteY33" fmla="*/ 332196 h 2440396"/>
              <a:gd name="connsiteX34" fmla="*/ 304800 w 1404982"/>
              <a:gd name="connsiteY34" fmla="*/ 281396 h 2440396"/>
              <a:gd name="connsiteX35" fmla="*/ 279400 w 1404982"/>
              <a:gd name="connsiteY35" fmla="*/ 222130 h 2440396"/>
              <a:gd name="connsiteX36" fmla="*/ 270933 w 1404982"/>
              <a:gd name="connsiteY36" fmla="*/ 196730 h 2440396"/>
              <a:gd name="connsiteX37" fmla="*/ 254000 w 1404982"/>
              <a:gd name="connsiteY37" fmla="*/ 179796 h 2440396"/>
              <a:gd name="connsiteX38" fmla="*/ 220133 w 1404982"/>
              <a:gd name="connsiteY38" fmla="*/ 128996 h 2440396"/>
              <a:gd name="connsiteX39" fmla="*/ 169333 w 1404982"/>
              <a:gd name="connsiteY39" fmla="*/ 95130 h 2440396"/>
              <a:gd name="connsiteX40" fmla="*/ 160867 w 1404982"/>
              <a:gd name="connsiteY40" fmla="*/ 69730 h 2440396"/>
              <a:gd name="connsiteX41" fmla="*/ 220133 w 1404982"/>
              <a:gd name="connsiteY41" fmla="*/ 44330 h 2440396"/>
              <a:gd name="connsiteX42" fmla="*/ 254000 w 1404982"/>
              <a:gd name="connsiteY42" fmla="*/ 61263 h 2440396"/>
              <a:gd name="connsiteX43" fmla="*/ 287867 w 1404982"/>
              <a:gd name="connsiteY43" fmla="*/ 18930 h 2440396"/>
              <a:gd name="connsiteX44" fmla="*/ 313267 w 1404982"/>
              <a:gd name="connsiteY44" fmla="*/ 10463 h 2440396"/>
              <a:gd name="connsiteX45" fmla="*/ 321733 w 1404982"/>
              <a:gd name="connsiteY45" fmla="*/ 35863 h 2440396"/>
              <a:gd name="connsiteX46" fmla="*/ 338667 w 1404982"/>
              <a:gd name="connsiteY46" fmla="*/ 18930 h 2440396"/>
              <a:gd name="connsiteX47" fmla="*/ 364067 w 1404982"/>
              <a:gd name="connsiteY47" fmla="*/ 1996 h 2440396"/>
              <a:gd name="connsiteX48" fmla="*/ 372533 w 1404982"/>
              <a:gd name="connsiteY48" fmla="*/ 35863 h 2440396"/>
              <a:gd name="connsiteX49" fmla="*/ 414867 w 1404982"/>
              <a:gd name="connsiteY49" fmla="*/ 1996 h 2440396"/>
              <a:gd name="connsiteX50" fmla="*/ 448733 w 1404982"/>
              <a:gd name="connsiteY50" fmla="*/ 1996 h 2440396"/>
              <a:gd name="connsiteX51" fmla="*/ 474133 w 1404982"/>
              <a:gd name="connsiteY51" fmla="*/ 18930 h 2440396"/>
              <a:gd name="connsiteX52" fmla="*/ 482600 w 1404982"/>
              <a:gd name="connsiteY52" fmla="*/ 44330 h 2440396"/>
              <a:gd name="connsiteX53" fmla="*/ 516467 w 1404982"/>
              <a:gd name="connsiteY53" fmla="*/ 95130 h 2440396"/>
              <a:gd name="connsiteX54" fmla="*/ 533400 w 1404982"/>
              <a:gd name="connsiteY54" fmla="*/ 120530 h 2440396"/>
              <a:gd name="connsiteX55" fmla="*/ 567267 w 1404982"/>
              <a:gd name="connsiteY55" fmla="*/ 171330 h 2440396"/>
              <a:gd name="connsiteX56" fmla="*/ 592667 w 1404982"/>
              <a:gd name="connsiteY56" fmla="*/ 213663 h 2440396"/>
              <a:gd name="connsiteX57" fmla="*/ 601133 w 1404982"/>
              <a:gd name="connsiteY57" fmla="*/ 239063 h 2440396"/>
              <a:gd name="connsiteX58" fmla="*/ 635000 w 1404982"/>
              <a:gd name="connsiteY58" fmla="*/ 281396 h 2440396"/>
              <a:gd name="connsiteX59" fmla="*/ 668867 w 1404982"/>
              <a:gd name="connsiteY59" fmla="*/ 357596 h 2440396"/>
              <a:gd name="connsiteX60" fmla="*/ 685800 w 1404982"/>
              <a:gd name="connsiteY60" fmla="*/ 408396 h 2440396"/>
              <a:gd name="connsiteX61" fmla="*/ 694267 w 1404982"/>
              <a:gd name="connsiteY61" fmla="*/ 433796 h 2440396"/>
              <a:gd name="connsiteX62" fmla="*/ 711200 w 1404982"/>
              <a:gd name="connsiteY62" fmla="*/ 459196 h 2440396"/>
              <a:gd name="connsiteX63" fmla="*/ 719667 w 1404982"/>
              <a:gd name="connsiteY63" fmla="*/ 518463 h 2440396"/>
              <a:gd name="connsiteX64" fmla="*/ 736600 w 1404982"/>
              <a:gd name="connsiteY64" fmla="*/ 577730 h 2440396"/>
              <a:gd name="connsiteX65" fmla="*/ 728133 w 1404982"/>
              <a:gd name="connsiteY65" fmla="*/ 857130 h 2440396"/>
              <a:gd name="connsiteX66" fmla="*/ 745067 w 1404982"/>
              <a:gd name="connsiteY66" fmla="*/ 840196 h 2440396"/>
              <a:gd name="connsiteX67" fmla="*/ 804333 w 1404982"/>
              <a:gd name="connsiteY67" fmla="*/ 755530 h 2440396"/>
              <a:gd name="connsiteX68" fmla="*/ 821267 w 1404982"/>
              <a:gd name="connsiteY68" fmla="*/ 721663 h 2440396"/>
              <a:gd name="connsiteX69" fmla="*/ 863600 w 1404982"/>
              <a:gd name="connsiteY69" fmla="*/ 620063 h 2440396"/>
              <a:gd name="connsiteX70" fmla="*/ 872067 w 1404982"/>
              <a:gd name="connsiteY70" fmla="*/ 594663 h 2440396"/>
              <a:gd name="connsiteX71" fmla="*/ 880533 w 1404982"/>
              <a:gd name="connsiteY71" fmla="*/ 560796 h 2440396"/>
              <a:gd name="connsiteX72" fmla="*/ 897467 w 1404982"/>
              <a:gd name="connsiteY72" fmla="*/ 543863 h 2440396"/>
              <a:gd name="connsiteX73" fmla="*/ 922867 w 1404982"/>
              <a:gd name="connsiteY73" fmla="*/ 484596 h 2440396"/>
              <a:gd name="connsiteX74" fmla="*/ 931333 w 1404982"/>
              <a:gd name="connsiteY74" fmla="*/ 459196 h 2440396"/>
              <a:gd name="connsiteX75" fmla="*/ 982133 w 1404982"/>
              <a:gd name="connsiteY75" fmla="*/ 366063 h 2440396"/>
              <a:gd name="connsiteX76" fmla="*/ 1024467 w 1404982"/>
              <a:gd name="connsiteY76" fmla="*/ 323730 h 2440396"/>
              <a:gd name="connsiteX77" fmla="*/ 1041400 w 1404982"/>
              <a:gd name="connsiteY77" fmla="*/ 298330 h 2440396"/>
              <a:gd name="connsiteX78" fmla="*/ 1058333 w 1404982"/>
              <a:gd name="connsiteY78" fmla="*/ 281396 h 2440396"/>
              <a:gd name="connsiteX79" fmla="*/ 1092200 w 1404982"/>
              <a:gd name="connsiteY79" fmla="*/ 230596 h 2440396"/>
              <a:gd name="connsiteX80" fmla="*/ 1109133 w 1404982"/>
              <a:gd name="connsiteY80" fmla="*/ 205196 h 2440396"/>
              <a:gd name="connsiteX81" fmla="*/ 1151467 w 1404982"/>
              <a:gd name="connsiteY81" fmla="*/ 162863 h 2440396"/>
              <a:gd name="connsiteX82" fmla="*/ 1176867 w 1404982"/>
              <a:gd name="connsiteY82" fmla="*/ 137463 h 2440396"/>
              <a:gd name="connsiteX83" fmla="*/ 1227667 w 1404982"/>
              <a:gd name="connsiteY83" fmla="*/ 95130 h 2440396"/>
              <a:gd name="connsiteX84" fmla="*/ 1253067 w 1404982"/>
              <a:gd name="connsiteY84" fmla="*/ 86663 h 2440396"/>
              <a:gd name="connsiteX85" fmla="*/ 1278467 w 1404982"/>
              <a:gd name="connsiteY85" fmla="*/ 69730 h 2440396"/>
              <a:gd name="connsiteX86" fmla="*/ 1329267 w 1404982"/>
              <a:gd name="connsiteY86" fmla="*/ 52796 h 2440396"/>
              <a:gd name="connsiteX87" fmla="*/ 1320800 w 1404982"/>
              <a:gd name="connsiteY87" fmla="*/ 78196 h 2440396"/>
              <a:gd name="connsiteX88" fmla="*/ 1363133 w 1404982"/>
              <a:gd name="connsiteY88" fmla="*/ 95130 h 2440396"/>
              <a:gd name="connsiteX89" fmla="*/ 1397000 w 1404982"/>
              <a:gd name="connsiteY89" fmla="*/ 120530 h 2440396"/>
              <a:gd name="connsiteX90" fmla="*/ 1388533 w 1404982"/>
              <a:gd name="connsiteY90" fmla="*/ 145930 h 2440396"/>
              <a:gd name="connsiteX91" fmla="*/ 1397000 w 1404982"/>
              <a:gd name="connsiteY91" fmla="*/ 171330 h 2440396"/>
              <a:gd name="connsiteX92" fmla="*/ 1380067 w 1404982"/>
              <a:gd name="connsiteY92" fmla="*/ 196730 h 2440396"/>
              <a:gd name="connsiteX93" fmla="*/ 1363133 w 1404982"/>
              <a:gd name="connsiteY93" fmla="*/ 213663 h 2440396"/>
              <a:gd name="connsiteX94" fmla="*/ 1371600 w 1404982"/>
              <a:gd name="connsiteY94" fmla="*/ 239063 h 2440396"/>
              <a:gd name="connsiteX95" fmla="*/ 1354667 w 1404982"/>
              <a:gd name="connsiteY95" fmla="*/ 298330 h 2440396"/>
              <a:gd name="connsiteX96" fmla="*/ 1346200 w 1404982"/>
              <a:gd name="connsiteY96" fmla="*/ 332196 h 2440396"/>
              <a:gd name="connsiteX97" fmla="*/ 1320800 w 1404982"/>
              <a:gd name="connsiteY97" fmla="*/ 340663 h 2440396"/>
              <a:gd name="connsiteX98" fmla="*/ 1312333 w 1404982"/>
              <a:gd name="connsiteY98" fmla="*/ 366063 h 2440396"/>
              <a:gd name="connsiteX99" fmla="*/ 1261533 w 1404982"/>
              <a:gd name="connsiteY99" fmla="*/ 433796 h 2440396"/>
              <a:gd name="connsiteX100" fmla="*/ 1227667 w 1404982"/>
              <a:gd name="connsiteY100" fmla="*/ 493063 h 2440396"/>
              <a:gd name="connsiteX101" fmla="*/ 1210733 w 1404982"/>
              <a:gd name="connsiteY101" fmla="*/ 509996 h 2440396"/>
              <a:gd name="connsiteX102" fmla="*/ 1185333 w 1404982"/>
              <a:gd name="connsiteY102" fmla="*/ 560796 h 2440396"/>
              <a:gd name="connsiteX103" fmla="*/ 1143000 w 1404982"/>
              <a:gd name="connsiteY103" fmla="*/ 603130 h 2440396"/>
              <a:gd name="connsiteX104" fmla="*/ 1126067 w 1404982"/>
              <a:gd name="connsiteY104" fmla="*/ 628530 h 2440396"/>
              <a:gd name="connsiteX105" fmla="*/ 1109133 w 1404982"/>
              <a:gd name="connsiteY105" fmla="*/ 645463 h 2440396"/>
              <a:gd name="connsiteX106" fmla="*/ 1083733 w 1404982"/>
              <a:gd name="connsiteY106" fmla="*/ 679330 h 2440396"/>
              <a:gd name="connsiteX107" fmla="*/ 1066800 w 1404982"/>
              <a:gd name="connsiteY107" fmla="*/ 704730 h 2440396"/>
              <a:gd name="connsiteX108" fmla="*/ 1058333 w 1404982"/>
              <a:gd name="connsiteY108" fmla="*/ 730130 h 2440396"/>
              <a:gd name="connsiteX109" fmla="*/ 1032933 w 1404982"/>
              <a:gd name="connsiteY109" fmla="*/ 747063 h 2440396"/>
              <a:gd name="connsiteX110" fmla="*/ 999067 w 1404982"/>
              <a:gd name="connsiteY110" fmla="*/ 797863 h 2440396"/>
              <a:gd name="connsiteX111" fmla="*/ 956733 w 1404982"/>
              <a:gd name="connsiteY111" fmla="*/ 840196 h 2440396"/>
              <a:gd name="connsiteX112" fmla="*/ 931333 w 1404982"/>
              <a:gd name="connsiteY112" fmla="*/ 882530 h 2440396"/>
              <a:gd name="connsiteX113" fmla="*/ 889000 w 1404982"/>
              <a:gd name="connsiteY113" fmla="*/ 941796 h 2440396"/>
              <a:gd name="connsiteX114" fmla="*/ 846667 w 1404982"/>
              <a:gd name="connsiteY114" fmla="*/ 984130 h 2440396"/>
              <a:gd name="connsiteX115" fmla="*/ 770467 w 1404982"/>
              <a:gd name="connsiteY115" fmla="*/ 1068796 h 2440396"/>
              <a:gd name="connsiteX116" fmla="*/ 738452 w 1404982"/>
              <a:gd name="connsiteY116" fmla="*/ 1141821 h 2440396"/>
              <a:gd name="connsiteX117" fmla="*/ 715699 w 1404982"/>
              <a:gd name="connsiteY117" fmla="*/ 1188653 h 2440396"/>
              <a:gd name="connsiteX118" fmla="*/ 698367 w 1404982"/>
              <a:gd name="connsiteY118" fmla="*/ 1245671 h 2440396"/>
              <a:gd name="connsiteX119" fmla="*/ 683683 w 1404982"/>
              <a:gd name="connsiteY119" fmla="*/ 1321870 h 2440396"/>
              <a:gd name="connsiteX120" fmla="*/ 671248 w 1404982"/>
              <a:gd name="connsiteY120" fmla="*/ 1409183 h 2440396"/>
              <a:gd name="connsiteX121" fmla="*/ 640026 w 1404982"/>
              <a:gd name="connsiteY121" fmla="*/ 1519249 h 2440396"/>
              <a:gd name="connsiteX122" fmla="*/ 637381 w 1404982"/>
              <a:gd name="connsiteY122" fmla="*/ 1602593 h 2440396"/>
              <a:gd name="connsiteX123" fmla="*/ 621770 w 1404982"/>
              <a:gd name="connsiteY123" fmla="*/ 1678792 h 2440396"/>
              <a:gd name="connsiteX124" fmla="*/ 613305 w 1404982"/>
              <a:gd name="connsiteY124" fmla="*/ 1709088 h 2440396"/>
              <a:gd name="connsiteX125" fmla="*/ 597694 w 1404982"/>
              <a:gd name="connsiteY125" fmla="*/ 1747849 h 2440396"/>
              <a:gd name="connsiteX126" fmla="*/ 574939 w 1404982"/>
              <a:gd name="connsiteY126" fmla="*/ 1851302 h 2440396"/>
              <a:gd name="connsiteX127" fmla="*/ 565547 w 1404982"/>
              <a:gd name="connsiteY127" fmla="*/ 2070509 h 2440396"/>
              <a:gd name="connsiteX128" fmla="*/ 559726 w 1404982"/>
              <a:gd name="connsiteY128" fmla="*/ 2092337 h 2440396"/>
              <a:gd name="connsiteX129" fmla="*/ 550333 w 1404982"/>
              <a:gd name="connsiteY129" fmla="*/ 2330330 h 2440396"/>
              <a:gd name="connsiteX130" fmla="*/ 558800 w 1404982"/>
              <a:gd name="connsiteY130" fmla="*/ 2355730 h 2440396"/>
              <a:gd name="connsiteX131" fmla="*/ 567267 w 1404982"/>
              <a:gd name="connsiteY131" fmla="*/ 2398063 h 2440396"/>
              <a:gd name="connsiteX132" fmla="*/ 558800 w 1404982"/>
              <a:gd name="connsiteY132" fmla="*/ 2440396 h 2440396"/>
              <a:gd name="connsiteX0" fmla="*/ 0 w 1404982"/>
              <a:gd name="connsiteY0" fmla="*/ 2271063 h 2440396"/>
              <a:gd name="connsiteX1" fmla="*/ 93133 w 1404982"/>
              <a:gd name="connsiteY1" fmla="*/ 1974730 h 2440396"/>
              <a:gd name="connsiteX2" fmla="*/ 101600 w 1404982"/>
              <a:gd name="connsiteY2" fmla="*/ 1949330 h 2440396"/>
              <a:gd name="connsiteX3" fmla="*/ 118533 w 1404982"/>
              <a:gd name="connsiteY3" fmla="*/ 1932396 h 2440396"/>
              <a:gd name="connsiteX4" fmla="*/ 130968 w 1404982"/>
              <a:gd name="connsiteY4" fmla="*/ 1879348 h 2440396"/>
              <a:gd name="connsiteX5" fmla="*/ 150152 w 1404982"/>
              <a:gd name="connsiteY5" fmla="*/ 1845481 h 2440396"/>
              <a:gd name="connsiteX6" fmla="*/ 173302 w 1404982"/>
              <a:gd name="connsiteY6" fmla="*/ 1798253 h 2440396"/>
              <a:gd name="connsiteX7" fmla="*/ 198835 w 1404982"/>
              <a:gd name="connsiteY7" fmla="*/ 1766238 h 2440396"/>
              <a:gd name="connsiteX8" fmla="*/ 226351 w 1404982"/>
              <a:gd name="connsiteY8" fmla="*/ 1730519 h 2440396"/>
              <a:gd name="connsiteX9" fmla="*/ 254000 w 1404982"/>
              <a:gd name="connsiteY9" fmla="*/ 1686863 h 2440396"/>
              <a:gd name="connsiteX10" fmla="*/ 262467 w 1404982"/>
              <a:gd name="connsiteY10" fmla="*/ 1661463 h 2440396"/>
              <a:gd name="connsiteX11" fmla="*/ 296333 w 1404982"/>
              <a:gd name="connsiteY11" fmla="*/ 1585263 h 2440396"/>
              <a:gd name="connsiteX12" fmla="*/ 304800 w 1404982"/>
              <a:gd name="connsiteY12" fmla="*/ 1534463 h 2440396"/>
              <a:gd name="connsiteX13" fmla="*/ 321733 w 1404982"/>
              <a:gd name="connsiteY13" fmla="*/ 1475196 h 2440396"/>
              <a:gd name="connsiteX14" fmla="*/ 330200 w 1404982"/>
              <a:gd name="connsiteY14" fmla="*/ 1407463 h 2440396"/>
              <a:gd name="connsiteX15" fmla="*/ 347133 w 1404982"/>
              <a:gd name="connsiteY15" fmla="*/ 1348196 h 2440396"/>
              <a:gd name="connsiteX16" fmla="*/ 364067 w 1404982"/>
              <a:gd name="connsiteY16" fmla="*/ 1280463 h 2440396"/>
              <a:gd name="connsiteX17" fmla="*/ 372533 w 1404982"/>
              <a:gd name="connsiteY17" fmla="*/ 1255063 h 2440396"/>
              <a:gd name="connsiteX18" fmla="*/ 381000 w 1404982"/>
              <a:gd name="connsiteY18" fmla="*/ 1221196 h 2440396"/>
              <a:gd name="connsiteX19" fmla="*/ 397933 w 1404982"/>
              <a:gd name="connsiteY19" fmla="*/ 1187330 h 2440396"/>
              <a:gd name="connsiteX20" fmla="*/ 414867 w 1404982"/>
              <a:gd name="connsiteY20" fmla="*/ 1111130 h 2440396"/>
              <a:gd name="connsiteX21" fmla="*/ 423333 w 1404982"/>
              <a:gd name="connsiteY21" fmla="*/ 1077263 h 2440396"/>
              <a:gd name="connsiteX22" fmla="*/ 440267 w 1404982"/>
              <a:gd name="connsiteY22" fmla="*/ 1043396 h 2440396"/>
              <a:gd name="connsiteX23" fmla="*/ 448733 w 1404982"/>
              <a:gd name="connsiteY23" fmla="*/ 1017996 h 2440396"/>
              <a:gd name="connsiteX24" fmla="*/ 457200 w 1404982"/>
              <a:gd name="connsiteY24" fmla="*/ 958730 h 2440396"/>
              <a:gd name="connsiteX25" fmla="*/ 465667 w 1404982"/>
              <a:gd name="connsiteY25" fmla="*/ 933330 h 2440396"/>
              <a:gd name="connsiteX26" fmla="*/ 457200 w 1404982"/>
              <a:gd name="connsiteY26" fmla="*/ 653930 h 2440396"/>
              <a:gd name="connsiteX27" fmla="*/ 440267 w 1404982"/>
              <a:gd name="connsiteY27" fmla="*/ 586196 h 2440396"/>
              <a:gd name="connsiteX28" fmla="*/ 406400 w 1404982"/>
              <a:gd name="connsiteY28" fmla="*/ 484596 h 2440396"/>
              <a:gd name="connsiteX29" fmla="*/ 397933 w 1404982"/>
              <a:gd name="connsiteY29" fmla="*/ 459196 h 2440396"/>
              <a:gd name="connsiteX30" fmla="*/ 372533 w 1404982"/>
              <a:gd name="connsiteY30" fmla="*/ 408396 h 2440396"/>
              <a:gd name="connsiteX31" fmla="*/ 355600 w 1404982"/>
              <a:gd name="connsiteY31" fmla="*/ 382996 h 2440396"/>
              <a:gd name="connsiteX32" fmla="*/ 347133 w 1404982"/>
              <a:gd name="connsiteY32" fmla="*/ 357596 h 2440396"/>
              <a:gd name="connsiteX33" fmla="*/ 330200 w 1404982"/>
              <a:gd name="connsiteY33" fmla="*/ 332196 h 2440396"/>
              <a:gd name="connsiteX34" fmla="*/ 304800 w 1404982"/>
              <a:gd name="connsiteY34" fmla="*/ 281396 h 2440396"/>
              <a:gd name="connsiteX35" fmla="*/ 279400 w 1404982"/>
              <a:gd name="connsiteY35" fmla="*/ 222130 h 2440396"/>
              <a:gd name="connsiteX36" fmla="*/ 270933 w 1404982"/>
              <a:gd name="connsiteY36" fmla="*/ 196730 h 2440396"/>
              <a:gd name="connsiteX37" fmla="*/ 254000 w 1404982"/>
              <a:gd name="connsiteY37" fmla="*/ 179796 h 2440396"/>
              <a:gd name="connsiteX38" fmla="*/ 220133 w 1404982"/>
              <a:gd name="connsiteY38" fmla="*/ 128996 h 2440396"/>
              <a:gd name="connsiteX39" fmla="*/ 169333 w 1404982"/>
              <a:gd name="connsiteY39" fmla="*/ 95130 h 2440396"/>
              <a:gd name="connsiteX40" fmla="*/ 160867 w 1404982"/>
              <a:gd name="connsiteY40" fmla="*/ 69730 h 2440396"/>
              <a:gd name="connsiteX41" fmla="*/ 220133 w 1404982"/>
              <a:gd name="connsiteY41" fmla="*/ 44330 h 2440396"/>
              <a:gd name="connsiteX42" fmla="*/ 254000 w 1404982"/>
              <a:gd name="connsiteY42" fmla="*/ 61263 h 2440396"/>
              <a:gd name="connsiteX43" fmla="*/ 287867 w 1404982"/>
              <a:gd name="connsiteY43" fmla="*/ 18930 h 2440396"/>
              <a:gd name="connsiteX44" fmla="*/ 313267 w 1404982"/>
              <a:gd name="connsiteY44" fmla="*/ 10463 h 2440396"/>
              <a:gd name="connsiteX45" fmla="*/ 321733 w 1404982"/>
              <a:gd name="connsiteY45" fmla="*/ 35863 h 2440396"/>
              <a:gd name="connsiteX46" fmla="*/ 338667 w 1404982"/>
              <a:gd name="connsiteY46" fmla="*/ 18930 h 2440396"/>
              <a:gd name="connsiteX47" fmla="*/ 364067 w 1404982"/>
              <a:gd name="connsiteY47" fmla="*/ 1996 h 2440396"/>
              <a:gd name="connsiteX48" fmla="*/ 372533 w 1404982"/>
              <a:gd name="connsiteY48" fmla="*/ 35863 h 2440396"/>
              <a:gd name="connsiteX49" fmla="*/ 414867 w 1404982"/>
              <a:gd name="connsiteY49" fmla="*/ 1996 h 2440396"/>
              <a:gd name="connsiteX50" fmla="*/ 448733 w 1404982"/>
              <a:gd name="connsiteY50" fmla="*/ 1996 h 2440396"/>
              <a:gd name="connsiteX51" fmla="*/ 474133 w 1404982"/>
              <a:gd name="connsiteY51" fmla="*/ 18930 h 2440396"/>
              <a:gd name="connsiteX52" fmla="*/ 482600 w 1404982"/>
              <a:gd name="connsiteY52" fmla="*/ 44330 h 2440396"/>
              <a:gd name="connsiteX53" fmla="*/ 516467 w 1404982"/>
              <a:gd name="connsiteY53" fmla="*/ 95130 h 2440396"/>
              <a:gd name="connsiteX54" fmla="*/ 533400 w 1404982"/>
              <a:gd name="connsiteY54" fmla="*/ 120530 h 2440396"/>
              <a:gd name="connsiteX55" fmla="*/ 567267 w 1404982"/>
              <a:gd name="connsiteY55" fmla="*/ 171330 h 2440396"/>
              <a:gd name="connsiteX56" fmla="*/ 592667 w 1404982"/>
              <a:gd name="connsiteY56" fmla="*/ 213663 h 2440396"/>
              <a:gd name="connsiteX57" fmla="*/ 601133 w 1404982"/>
              <a:gd name="connsiteY57" fmla="*/ 239063 h 2440396"/>
              <a:gd name="connsiteX58" fmla="*/ 635000 w 1404982"/>
              <a:gd name="connsiteY58" fmla="*/ 281396 h 2440396"/>
              <a:gd name="connsiteX59" fmla="*/ 668867 w 1404982"/>
              <a:gd name="connsiteY59" fmla="*/ 357596 h 2440396"/>
              <a:gd name="connsiteX60" fmla="*/ 685800 w 1404982"/>
              <a:gd name="connsiteY60" fmla="*/ 408396 h 2440396"/>
              <a:gd name="connsiteX61" fmla="*/ 694267 w 1404982"/>
              <a:gd name="connsiteY61" fmla="*/ 433796 h 2440396"/>
              <a:gd name="connsiteX62" fmla="*/ 711200 w 1404982"/>
              <a:gd name="connsiteY62" fmla="*/ 459196 h 2440396"/>
              <a:gd name="connsiteX63" fmla="*/ 719667 w 1404982"/>
              <a:gd name="connsiteY63" fmla="*/ 518463 h 2440396"/>
              <a:gd name="connsiteX64" fmla="*/ 736600 w 1404982"/>
              <a:gd name="connsiteY64" fmla="*/ 577730 h 2440396"/>
              <a:gd name="connsiteX65" fmla="*/ 728133 w 1404982"/>
              <a:gd name="connsiteY65" fmla="*/ 857130 h 2440396"/>
              <a:gd name="connsiteX66" fmla="*/ 745067 w 1404982"/>
              <a:gd name="connsiteY66" fmla="*/ 840196 h 2440396"/>
              <a:gd name="connsiteX67" fmla="*/ 804333 w 1404982"/>
              <a:gd name="connsiteY67" fmla="*/ 755530 h 2440396"/>
              <a:gd name="connsiteX68" fmla="*/ 821267 w 1404982"/>
              <a:gd name="connsiteY68" fmla="*/ 721663 h 2440396"/>
              <a:gd name="connsiteX69" fmla="*/ 863600 w 1404982"/>
              <a:gd name="connsiteY69" fmla="*/ 620063 h 2440396"/>
              <a:gd name="connsiteX70" fmla="*/ 880533 w 1404982"/>
              <a:gd name="connsiteY70" fmla="*/ 560796 h 2440396"/>
              <a:gd name="connsiteX71" fmla="*/ 897467 w 1404982"/>
              <a:gd name="connsiteY71" fmla="*/ 543863 h 2440396"/>
              <a:gd name="connsiteX72" fmla="*/ 922867 w 1404982"/>
              <a:gd name="connsiteY72" fmla="*/ 484596 h 2440396"/>
              <a:gd name="connsiteX73" fmla="*/ 931333 w 1404982"/>
              <a:gd name="connsiteY73" fmla="*/ 459196 h 2440396"/>
              <a:gd name="connsiteX74" fmla="*/ 982133 w 1404982"/>
              <a:gd name="connsiteY74" fmla="*/ 366063 h 2440396"/>
              <a:gd name="connsiteX75" fmla="*/ 1024467 w 1404982"/>
              <a:gd name="connsiteY75" fmla="*/ 323730 h 2440396"/>
              <a:gd name="connsiteX76" fmla="*/ 1041400 w 1404982"/>
              <a:gd name="connsiteY76" fmla="*/ 298330 h 2440396"/>
              <a:gd name="connsiteX77" fmla="*/ 1058333 w 1404982"/>
              <a:gd name="connsiteY77" fmla="*/ 281396 h 2440396"/>
              <a:gd name="connsiteX78" fmla="*/ 1092200 w 1404982"/>
              <a:gd name="connsiteY78" fmla="*/ 230596 h 2440396"/>
              <a:gd name="connsiteX79" fmla="*/ 1109133 w 1404982"/>
              <a:gd name="connsiteY79" fmla="*/ 205196 h 2440396"/>
              <a:gd name="connsiteX80" fmla="*/ 1151467 w 1404982"/>
              <a:gd name="connsiteY80" fmla="*/ 162863 h 2440396"/>
              <a:gd name="connsiteX81" fmla="*/ 1176867 w 1404982"/>
              <a:gd name="connsiteY81" fmla="*/ 137463 h 2440396"/>
              <a:gd name="connsiteX82" fmla="*/ 1227667 w 1404982"/>
              <a:gd name="connsiteY82" fmla="*/ 95130 h 2440396"/>
              <a:gd name="connsiteX83" fmla="*/ 1253067 w 1404982"/>
              <a:gd name="connsiteY83" fmla="*/ 86663 h 2440396"/>
              <a:gd name="connsiteX84" fmla="*/ 1278467 w 1404982"/>
              <a:gd name="connsiteY84" fmla="*/ 69730 h 2440396"/>
              <a:gd name="connsiteX85" fmla="*/ 1329267 w 1404982"/>
              <a:gd name="connsiteY85" fmla="*/ 52796 h 2440396"/>
              <a:gd name="connsiteX86" fmla="*/ 1320800 w 1404982"/>
              <a:gd name="connsiteY86" fmla="*/ 78196 h 2440396"/>
              <a:gd name="connsiteX87" fmla="*/ 1363133 w 1404982"/>
              <a:gd name="connsiteY87" fmla="*/ 95130 h 2440396"/>
              <a:gd name="connsiteX88" fmla="*/ 1397000 w 1404982"/>
              <a:gd name="connsiteY88" fmla="*/ 120530 h 2440396"/>
              <a:gd name="connsiteX89" fmla="*/ 1388533 w 1404982"/>
              <a:gd name="connsiteY89" fmla="*/ 145930 h 2440396"/>
              <a:gd name="connsiteX90" fmla="*/ 1397000 w 1404982"/>
              <a:gd name="connsiteY90" fmla="*/ 171330 h 2440396"/>
              <a:gd name="connsiteX91" fmla="*/ 1380067 w 1404982"/>
              <a:gd name="connsiteY91" fmla="*/ 196730 h 2440396"/>
              <a:gd name="connsiteX92" fmla="*/ 1363133 w 1404982"/>
              <a:gd name="connsiteY92" fmla="*/ 213663 h 2440396"/>
              <a:gd name="connsiteX93" fmla="*/ 1371600 w 1404982"/>
              <a:gd name="connsiteY93" fmla="*/ 239063 h 2440396"/>
              <a:gd name="connsiteX94" fmla="*/ 1354667 w 1404982"/>
              <a:gd name="connsiteY94" fmla="*/ 298330 h 2440396"/>
              <a:gd name="connsiteX95" fmla="*/ 1346200 w 1404982"/>
              <a:gd name="connsiteY95" fmla="*/ 332196 h 2440396"/>
              <a:gd name="connsiteX96" fmla="*/ 1320800 w 1404982"/>
              <a:gd name="connsiteY96" fmla="*/ 340663 h 2440396"/>
              <a:gd name="connsiteX97" fmla="*/ 1312333 w 1404982"/>
              <a:gd name="connsiteY97" fmla="*/ 366063 h 2440396"/>
              <a:gd name="connsiteX98" fmla="*/ 1261533 w 1404982"/>
              <a:gd name="connsiteY98" fmla="*/ 433796 h 2440396"/>
              <a:gd name="connsiteX99" fmla="*/ 1227667 w 1404982"/>
              <a:gd name="connsiteY99" fmla="*/ 493063 h 2440396"/>
              <a:gd name="connsiteX100" fmla="*/ 1210733 w 1404982"/>
              <a:gd name="connsiteY100" fmla="*/ 509996 h 2440396"/>
              <a:gd name="connsiteX101" fmla="*/ 1185333 w 1404982"/>
              <a:gd name="connsiteY101" fmla="*/ 560796 h 2440396"/>
              <a:gd name="connsiteX102" fmla="*/ 1143000 w 1404982"/>
              <a:gd name="connsiteY102" fmla="*/ 603130 h 2440396"/>
              <a:gd name="connsiteX103" fmla="*/ 1126067 w 1404982"/>
              <a:gd name="connsiteY103" fmla="*/ 628530 h 2440396"/>
              <a:gd name="connsiteX104" fmla="*/ 1109133 w 1404982"/>
              <a:gd name="connsiteY104" fmla="*/ 645463 h 2440396"/>
              <a:gd name="connsiteX105" fmla="*/ 1083733 w 1404982"/>
              <a:gd name="connsiteY105" fmla="*/ 679330 h 2440396"/>
              <a:gd name="connsiteX106" fmla="*/ 1066800 w 1404982"/>
              <a:gd name="connsiteY106" fmla="*/ 704730 h 2440396"/>
              <a:gd name="connsiteX107" fmla="*/ 1058333 w 1404982"/>
              <a:gd name="connsiteY107" fmla="*/ 730130 h 2440396"/>
              <a:gd name="connsiteX108" fmla="*/ 1032933 w 1404982"/>
              <a:gd name="connsiteY108" fmla="*/ 747063 h 2440396"/>
              <a:gd name="connsiteX109" fmla="*/ 999067 w 1404982"/>
              <a:gd name="connsiteY109" fmla="*/ 797863 h 2440396"/>
              <a:gd name="connsiteX110" fmla="*/ 956733 w 1404982"/>
              <a:gd name="connsiteY110" fmla="*/ 840196 h 2440396"/>
              <a:gd name="connsiteX111" fmla="*/ 931333 w 1404982"/>
              <a:gd name="connsiteY111" fmla="*/ 882530 h 2440396"/>
              <a:gd name="connsiteX112" fmla="*/ 889000 w 1404982"/>
              <a:gd name="connsiteY112" fmla="*/ 941796 h 2440396"/>
              <a:gd name="connsiteX113" fmla="*/ 846667 w 1404982"/>
              <a:gd name="connsiteY113" fmla="*/ 984130 h 2440396"/>
              <a:gd name="connsiteX114" fmla="*/ 770467 w 1404982"/>
              <a:gd name="connsiteY114" fmla="*/ 1068796 h 2440396"/>
              <a:gd name="connsiteX115" fmla="*/ 738452 w 1404982"/>
              <a:gd name="connsiteY115" fmla="*/ 1141821 h 2440396"/>
              <a:gd name="connsiteX116" fmla="*/ 715699 w 1404982"/>
              <a:gd name="connsiteY116" fmla="*/ 1188653 h 2440396"/>
              <a:gd name="connsiteX117" fmla="*/ 698367 w 1404982"/>
              <a:gd name="connsiteY117" fmla="*/ 1245671 h 2440396"/>
              <a:gd name="connsiteX118" fmla="*/ 683683 w 1404982"/>
              <a:gd name="connsiteY118" fmla="*/ 1321870 h 2440396"/>
              <a:gd name="connsiteX119" fmla="*/ 671248 w 1404982"/>
              <a:gd name="connsiteY119" fmla="*/ 1409183 h 2440396"/>
              <a:gd name="connsiteX120" fmla="*/ 640026 w 1404982"/>
              <a:gd name="connsiteY120" fmla="*/ 1519249 h 2440396"/>
              <a:gd name="connsiteX121" fmla="*/ 637381 w 1404982"/>
              <a:gd name="connsiteY121" fmla="*/ 1602593 h 2440396"/>
              <a:gd name="connsiteX122" fmla="*/ 621770 w 1404982"/>
              <a:gd name="connsiteY122" fmla="*/ 1678792 h 2440396"/>
              <a:gd name="connsiteX123" fmla="*/ 613305 w 1404982"/>
              <a:gd name="connsiteY123" fmla="*/ 1709088 h 2440396"/>
              <a:gd name="connsiteX124" fmla="*/ 597694 w 1404982"/>
              <a:gd name="connsiteY124" fmla="*/ 1747849 h 2440396"/>
              <a:gd name="connsiteX125" fmla="*/ 574939 w 1404982"/>
              <a:gd name="connsiteY125" fmla="*/ 1851302 h 2440396"/>
              <a:gd name="connsiteX126" fmla="*/ 565547 w 1404982"/>
              <a:gd name="connsiteY126" fmla="*/ 2070509 h 2440396"/>
              <a:gd name="connsiteX127" fmla="*/ 559726 w 1404982"/>
              <a:gd name="connsiteY127" fmla="*/ 2092337 h 2440396"/>
              <a:gd name="connsiteX128" fmla="*/ 550333 w 1404982"/>
              <a:gd name="connsiteY128" fmla="*/ 2330330 h 2440396"/>
              <a:gd name="connsiteX129" fmla="*/ 558800 w 1404982"/>
              <a:gd name="connsiteY129" fmla="*/ 2355730 h 2440396"/>
              <a:gd name="connsiteX130" fmla="*/ 567267 w 1404982"/>
              <a:gd name="connsiteY130" fmla="*/ 2398063 h 2440396"/>
              <a:gd name="connsiteX131" fmla="*/ 558800 w 1404982"/>
              <a:gd name="connsiteY131" fmla="*/ 2440396 h 2440396"/>
              <a:gd name="connsiteX0" fmla="*/ 0 w 1404982"/>
              <a:gd name="connsiteY0" fmla="*/ 2271063 h 2440396"/>
              <a:gd name="connsiteX1" fmla="*/ 93133 w 1404982"/>
              <a:gd name="connsiteY1" fmla="*/ 1974730 h 2440396"/>
              <a:gd name="connsiteX2" fmla="*/ 101600 w 1404982"/>
              <a:gd name="connsiteY2" fmla="*/ 1949330 h 2440396"/>
              <a:gd name="connsiteX3" fmla="*/ 118533 w 1404982"/>
              <a:gd name="connsiteY3" fmla="*/ 1932396 h 2440396"/>
              <a:gd name="connsiteX4" fmla="*/ 130968 w 1404982"/>
              <a:gd name="connsiteY4" fmla="*/ 1879348 h 2440396"/>
              <a:gd name="connsiteX5" fmla="*/ 150152 w 1404982"/>
              <a:gd name="connsiteY5" fmla="*/ 1845481 h 2440396"/>
              <a:gd name="connsiteX6" fmla="*/ 173302 w 1404982"/>
              <a:gd name="connsiteY6" fmla="*/ 1798253 h 2440396"/>
              <a:gd name="connsiteX7" fmla="*/ 198835 w 1404982"/>
              <a:gd name="connsiteY7" fmla="*/ 1766238 h 2440396"/>
              <a:gd name="connsiteX8" fmla="*/ 226351 w 1404982"/>
              <a:gd name="connsiteY8" fmla="*/ 1730519 h 2440396"/>
              <a:gd name="connsiteX9" fmla="*/ 254000 w 1404982"/>
              <a:gd name="connsiteY9" fmla="*/ 1686863 h 2440396"/>
              <a:gd name="connsiteX10" fmla="*/ 262467 w 1404982"/>
              <a:gd name="connsiteY10" fmla="*/ 1661463 h 2440396"/>
              <a:gd name="connsiteX11" fmla="*/ 296333 w 1404982"/>
              <a:gd name="connsiteY11" fmla="*/ 1585263 h 2440396"/>
              <a:gd name="connsiteX12" fmla="*/ 304800 w 1404982"/>
              <a:gd name="connsiteY12" fmla="*/ 1534463 h 2440396"/>
              <a:gd name="connsiteX13" fmla="*/ 321733 w 1404982"/>
              <a:gd name="connsiteY13" fmla="*/ 1475196 h 2440396"/>
              <a:gd name="connsiteX14" fmla="*/ 330200 w 1404982"/>
              <a:gd name="connsiteY14" fmla="*/ 1407463 h 2440396"/>
              <a:gd name="connsiteX15" fmla="*/ 347133 w 1404982"/>
              <a:gd name="connsiteY15" fmla="*/ 1348196 h 2440396"/>
              <a:gd name="connsiteX16" fmla="*/ 364067 w 1404982"/>
              <a:gd name="connsiteY16" fmla="*/ 1280463 h 2440396"/>
              <a:gd name="connsiteX17" fmla="*/ 372533 w 1404982"/>
              <a:gd name="connsiteY17" fmla="*/ 1255063 h 2440396"/>
              <a:gd name="connsiteX18" fmla="*/ 381000 w 1404982"/>
              <a:gd name="connsiteY18" fmla="*/ 1221196 h 2440396"/>
              <a:gd name="connsiteX19" fmla="*/ 397933 w 1404982"/>
              <a:gd name="connsiteY19" fmla="*/ 1187330 h 2440396"/>
              <a:gd name="connsiteX20" fmla="*/ 414867 w 1404982"/>
              <a:gd name="connsiteY20" fmla="*/ 1111130 h 2440396"/>
              <a:gd name="connsiteX21" fmla="*/ 423333 w 1404982"/>
              <a:gd name="connsiteY21" fmla="*/ 1077263 h 2440396"/>
              <a:gd name="connsiteX22" fmla="*/ 440267 w 1404982"/>
              <a:gd name="connsiteY22" fmla="*/ 1043396 h 2440396"/>
              <a:gd name="connsiteX23" fmla="*/ 448733 w 1404982"/>
              <a:gd name="connsiteY23" fmla="*/ 1017996 h 2440396"/>
              <a:gd name="connsiteX24" fmla="*/ 457200 w 1404982"/>
              <a:gd name="connsiteY24" fmla="*/ 958730 h 2440396"/>
              <a:gd name="connsiteX25" fmla="*/ 465667 w 1404982"/>
              <a:gd name="connsiteY25" fmla="*/ 933330 h 2440396"/>
              <a:gd name="connsiteX26" fmla="*/ 457200 w 1404982"/>
              <a:gd name="connsiteY26" fmla="*/ 653930 h 2440396"/>
              <a:gd name="connsiteX27" fmla="*/ 440267 w 1404982"/>
              <a:gd name="connsiteY27" fmla="*/ 586196 h 2440396"/>
              <a:gd name="connsiteX28" fmla="*/ 406400 w 1404982"/>
              <a:gd name="connsiteY28" fmla="*/ 484596 h 2440396"/>
              <a:gd name="connsiteX29" fmla="*/ 397933 w 1404982"/>
              <a:gd name="connsiteY29" fmla="*/ 459196 h 2440396"/>
              <a:gd name="connsiteX30" fmla="*/ 372533 w 1404982"/>
              <a:gd name="connsiteY30" fmla="*/ 408396 h 2440396"/>
              <a:gd name="connsiteX31" fmla="*/ 355600 w 1404982"/>
              <a:gd name="connsiteY31" fmla="*/ 382996 h 2440396"/>
              <a:gd name="connsiteX32" fmla="*/ 347133 w 1404982"/>
              <a:gd name="connsiteY32" fmla="*/ 357596 h 2440396"/>
              <a:gd name="connsiteX33" fmla="*/ 330200 w 1404982"/>
              <a:gd name="connsiteY33" fmla="*/ 332196 h 2440396"/>
              <a:gd name="connsiteX34" fmla="*/ 304800 w 1404982"/>
              <a:gd name="connsiteY34" fmla="*/ 281396 h 2440396"/>
              <a:gd name="connsiteX35" fmla="*/ 279400 w 1404982"/>
              <a:gd name="connsiteY35" fmla="*/ 222130 h 2440396"/>
              <a:gd name="connsiteX36" fmla="*/ 270933 w 1404982"/>
              <a:gd name="connsiteY36" fmla="*/ 196730 h 2440396"/>
              <a:gd name="connsiteX37" fmla="*/ 254000 w 1404982"/>
              <a:gd name="connsiteY37" fmla="*/ 179796 h 2440396"/>
              <a:gd name="connsiteX38" fmla="*/ 220133 w 1404982"/>
              <a:gd name="connsiteY38" fmla="*/ 128996 h 2440396"/>
              <a:gd name="connsiteX39" fmla="*/ 169333 w 1404982"/>
              <a:gd name="connsiteY39" fmla="*/ 95130 h 2440396"/>
              <a:gd name="connsiteX40" fmla="*/ 160867 w 1404982"/>
              <a:gd name="connsiteY40" fmla="*/ 69730 h 2440396"/>
              <a:gd name="connsiteX41" fmla="*/ 220133 w 1404982"/>
              <a:gd name="connsiteY41" fmla="*/ 44330 h 2440396"/>
              <a:gd name="connsiteX42" fmla="*/ 254000 w 1404982"/>
              <a:gd name="connsiteY42" fmla="*/ 61263 h 2440396"/>
              <a:gd name="connsiteX43" fmla="*/ 287867 w 1404982"/>
              <a:gd name="connsiteY43" fmla="*/ 18930 h 2440396"/>
              <a:gd name="connsiteX44" fmla="*/ 313267 w 1404982"/>
              <a:gd name="connsiteY44" fmla="*/ 10463 h 2440396"/>
              <a:gd name="connsiteX45" fmla="*/ 321733 w 1404982"/>
              <a:gd name="connsiteY45" fmla="*/ 35863 h 2440396"/>
              <a:gd name="connsiteX46" fmla="*/ 338667 w 1404982"/>
              <a:gd name="connsiteY46" fmla="*/ 18930 h 2440396"/>
              <a:gd name="connsiteX47" fmla="*/ 364067 w 1404982"/>
              <a:gd name="connsiteY47" fmla="*/ 1996 h 2440396"/>
              <a:gd name="connsiteX48" fmla="*/ 372533 w 1404982"/>
              <a:gd name="connsiteY48" fmla="*/ 35863 h 2440396"/>
              <a:gd name="connsiteX49" fmla="*/ 414867 w 1404982"/>
              <a:gd name="connsiteY49" fmla="*/ 1996 h 2440396"/>
              <a:gd name="connsiteX50" fmla="*/ 448733 w 1404982"/>
              <a:gd name="connsiteY50" fmla="*/ 1996 h 2440396"/>
              <a:gd name="connsiteX51" fmla="*/ 474133 w 1404982"/>
              <a:gd name="connsiteY51" fmla="*/ 18930 h 2440396"/>
              <a:gd name="connsiteX52" fmla="*/ 482600 w 1404982"/>
              <a:gd name="connsiteY52" fmla="*/ 44330 h 2440396"/>
              <a:gd name="connsiteX53" fmla="*/ 516467 w 1404982"/>
              <a:gd name="connsiteY53" fmla="*/ 95130 h 2440396"/>
              <a:gd name="connsiteX54" fmla="*/ 533400 w 1404982"/>
              <a:gd name="connsiteY54" fmla="*/ 120530 h 2440396"/>
              <a:gd name="connsiteX55" fmla="*/ 567267 w 1404982"/>
              <a:gd name="connsiteY55" fmla="*/ 171330 h 2440396"/>
              <a:gd name="connsiteX56" fmla="*/ 592667 w 1404982"/>
              <a:gd name="connsiteY56" fmla="*/ 213663 h 2440396"/>
              <a:gd name="connsiteX57" fmla="*/ 601133 w 1404982"/>
              <a:gd name="connsiteY57" fmla="*/ 239063 h 2440396"/>
              <a:gd name="connsiteX58" fmla="*/ 635000 w 1404982"/>
              <a:gd name="connsiteY58" fmla="*/ 281396 h 2440396"/>
              <a:gd name="connsiteX59" fmla="*/ 668867 w 1404982"/>
              <a:gd name="connsiteY59" fmla="*/ 357596 h 2440396"/>
              <a:gd name="connsiteX60" fmla="*/ 685800 w 1404982"/>
              <a:gd name="connsiteY60" fmla="*/ 408396 h 2440396"/>
              <a:gd name="connsiteX61" fmla="*/ 694267 w 1404982"/>
              <a:gd name="connsiteY61" fmla="*/ 433796 h 2440396"/>
              <a:gd name="connsiteX62" fmla="*/ 711200 w 1404982"/>
              <a:gd name="connsiteY62" fmla="*/ 459196 h 2440396"/>
              <a:gd name="connsiteX63" fmla="*/ 719667 w 1404982"/>
              <a:gd name="connsiteY63" fmla="*/ 518463 h 2440396"/>
              <a:gd name="connsiteX64" fmla="*/ 736600 w 1404982"/>
              <a:gd name="connsiteY64" fmla="*/ 577730 h 2440396"/>
              <a:gd name="connsiteX65" fmla="*/ 728133 w 1404982"/>
              <a:gd name="connsiteY65" fmla="*/ 857130 h 2440396"/>
              <a:gd name="connsiteX66" fmla="*/ 745067 w 1404982"/>
              <a:gd name="connsiteY66" fmla="*/ 840196 h 2440396"/>
              <a:gd name="connsiteX67" fmla="*/ 804333 w 1404982"/>
              <a:gd name="connsiteY67" fmla="*/ 755530 h 2440396"/>
              <a:gd name="connsiteX68" fmla="*/ 821267 w 1404982"/>
              <a:gd name="connsiteY68" fmla="*/ 721663 h 2440396"/>
              <a:gd name="connsiteX69" fmla="*/ 863600 w 1404982"/>
              <a:gd name="connsiteY69" fmla="*/ 620063 h 2440396"/>
              <a:gd name="connsiteX70" fmla="*/ 880533 w 1404982"/>
              <a:gd name="connsiteY70" fmla="*/ 560796 h 2440396"/>
              <a:gd name="connsiteX71" fmla="*/ 922867 w 1404982"/>
              <a:gd name="connsiteY71" fmla="*/ 484596 h 2440396"/>
              <a:gd name="connsiteX72" fmla="*/ 931333 w 1404982"/>
              <a:gd name="connsiteY72" fmla="*/ 459196 h 2440396"/>
              <a:gd name="connsiteX73" fmla="*/ 982133 w 1404982"/>
              <a:gd name="connsiteY73" fmla="*/ 366063 h 2440396"/>
              <a:gd name="connsiteX74" fmla="*/ 1024467 w 1404982"/>
              <a:gd name="connsiteY74" fmla="*/ 323730 h 2440396"/>
              <a:gd name="connsiteX75" fmla="*/ 1041400 w 1404982"/>
              <a:gd name="connsiteY75" fmla="*/ 298330 h 2440396"/>
              <a:gd name="connsiteX76" fmla="*/ 1058333 w 1404982"/>
              <a:gd name="connsiteY76" fmla="*/ 281396 h 2440396"/>
              <a:gd name="connsiteX77" fmla="*/ 1092200 w 1404982"/>
              <a:gd name="connsiteY77" fmla="*/ 230596 h 2440396"/>
              <a:gd name="connsiteX78" fmla="*/ 1109133 w 1404982"/>
              <a:gd name="connsiteY78" fmla="*/ 205196 h 2440396"/>
              <a:gd name="connsiteX79" fmla="*/ 1151467 w 1404982"/>
              <a:gd name="connsiteY79" fmla="*/ 162863 h 2440396"/>
              <a:gd name="connsiteX80" fmla="*/ 1176867 w 1404982"/>
              <a:gd name="connsiteY80" fmla="*/ 137463 h 2440396"/>
              <a:gd name="connsiteX81" fmla="*/ 1227667 w 1404982"/>
              <a:gd name="connsiteY81" fmla="*/ 95130 h 2440396"/>
              <a:gd name="connsiteX82" fmla="*/ 1253067 w 1404982"/>
              <a:gd name="connsiteY82" fmla="*/ 86663 h 2440396"/>
              <a:gd name="connsiteX83" fmla="*/ 1278467 w 1404982"/>
              <a:gd name="connsiteY83" fmla="*/ 69730 h 2440396"/>
              <a:gd name="connsiteX84" fmla="*/ 1329267 w 1404982"/>
              <a:gd name="connsiteY84" fmla="*/ 52796 h 2440396"/>
              <a:gd name="connsiteX85" fmla="*/ 1320800 w 1404982"/>
              <a:gd name="connsiteY85" fmla="*/ 78196 h 2440396"/>
              <a:gd name="connsiteX86" fmla="*/ 1363133 w 1404982"/>
              <a:gd name="connsiteY86" fmla="*/ 95130 h 2440396"/>
              <a:gd name="connsiteX87" fmla="*/ 1397000 w 1404982"/>
              <a:gd name="connsiteY87" fmla="*/ 120530 h 2440396"/>
              <a:gd name="connsiteX88" fmla="*/ 1388533 w 1404982"/>
              <a:gd name="connsiteY88" fmla="*/ 145930 h 2440396"/>
              <a:gd name="connsiteX89" fmla="*/ 1397000 w 1404982"/>
              <a:gd name="connsiteY89" fmla="*/ 171330 h 2440396"/>
              <a:gd name="connsiteX90" fmla="*/ 1380067 w 1404982"/>
              <a:gd name="connsiteY90" fmla="*/ 196730 h 2440396"/>
              <a:gd name="connsiteX91" fmla="*/ 1363133 w 1404982"/>
              <a:gd name="connsiteY91" fmla="*/ 213663 h 2440396"/>
              <a:gd name="connsiteX92" fmla="*/ 1371600 w 1404982"/>
              <a:gd name="connsiteY92" fmla="*/ 239063 h 2440396"/>
              <a:gd name="connsiteX93" fmla="*/ 1354667 w 1404982"/>
              <a:gd name="connsiteY93" fmla="*/ 298330 h 2440396"/>
              <a:gd name="connsiteX94" fmla="*/ 1346200 w 1404982"/>
              <a:gd name="connsiteY94" fmla="*/ 332196 h 2440396"/>
              <a:gd name="connsiteX95" fmla="*/ 1320800 w 1404982"/>
              <a:gd name="connsiteY95" fmla="*/ 340663 h 2440396"/>
              <a:gd name="connsiteX96" fmla="*/ 1312333 w 1404982"/>
              <a:gd name="connsiteY96" fmla="*/ 366063 h 2440396"/>
              <a:gd name="connsiteX97" fmla="*/ 1261533 w 1404982"/>
              <a:gd name="connsiteY97" fmla="*/ 433796 h 2440396"/>
              <a:gd name="connsiteX98" fmla="*/ 1227667 w 1404982"/>
              <a:gd name="connsiteY98" fmla="*/ 493063 h 2440396"/>
              <a:gd name="connsiteX99" fmla="*/ 1210733 w 1404982"/>
              <a:gd name="connsiteY99" fmla="*/ 509996 h 2440396"/>
              <a:gd name="connsiteX100" fmla="*/ 1185333 w 1404982"/>
              <a:gd name="connsiteY100" fmla="*/ 560796 h 2440396"/>
              <a:gd name="connsiteX101" fmla="*/ 1143000 w 1404982"/>
              <a:gd name="connsiteY101" fmla="*/ 603130 h 2440396"/>
              <a:gd name="connsiteX102" fmla="*/ 1126067 w 1404982"/>
              <a:gd name="connsiteY102" fmla="*/ 628530 h 2440396"/>
              <a:gd name="connsiteX103" fmla="*/ 1109133 w 1404982"/>
              <a:gd name="connsiteY103" fmla="*/ 645463 h 2440396"/>
              <a:gd name="connsiteX104" fmla="*/ 1083733 w 1404982"/>
              <a:gd name="connsiteY104" fmla="*/ 679330 h 2440396"/>
              <a:gd name="connsiteX105" fmla="*/ 1066800 w 1404982"/>
              <a:gd name="connsiteY105" fmla="*/ 704730 h 2440396"/>
              <a:gd name="connsiteX106" fmla="*/ 1058333 w 1404982"/>
              <a:gd name="connsiteY106" fmla="*/ 730130 h 2440396"/>
              <a:gd name="connsiteX107" fmla="*/ 1032933 w 1404982"/>
              <a:gd name="connsiteY107" fmla="*/ 747063 h 2440396"/>
              <a:gd name="connsiteX108" fmla="*/ 999067 w 1404982"/>
              <a:gd name="connsiteY108" fmla="*/ 797863 h 2440396"/>
              <a:gd name="connsiteX109" fmla="*/ 956733 w 1404982"/>
              <a:gd name="connsiteY109" fmla="*/ 840196 h 2440396"/>
              <a:gd name="connsiteX110" fmla="*/ 931333 w 1404982"/>
              <a:gd name="connsiteY110" fmla="*/ 882530 h 2440396"/>
              <a:gd name="connsiteX111" fmla="*/ 889000 w 1404982"/>
              <a:gd name="connsiteY111" fmla="*/ 941796 h 2440396"/>
              <a:gd name="connsiteX112" fmla="*/ 846667 w 1404982"/>
              <a:gd name="connsiteY112" fmla="*/ 984130 h 2440396"/>
              <a:gd name="connsiteX113" fmla="*/ 770467 w 1404982"/>
              <a:gd name="connsiteY113" fmla="*/ 1068796 h 2440396"/>
              <a:gd name="connsiteX114" fmla="*/ 738452 w 1404982"/>
              <a:gd name="connsiteY114" fmla="*/ 1141821 h 2440396"/>
              <a:gd name="connsiteX115" fmla="*/ 715699 w 1404982"/>
              <a:gd name="connsiteY115" fmla="*/ 1188653 h 2440396"/>
              <a:gd name="connsiteX116" fmla="*/ 698367 w 1404982"/>
              <a:gd name="connsiteY116" fmla="*/ 1245671 h 2440396"/>
              <a:gd name="connsiteX117" fmla="*/ 683683 w 1404982"/>
              <a:gd name="connsiteY117" fmla="*/ 1321870 h 2440396"/>
              <a:gd name="connsiteX118" fmla="*/ 671248 w 1404982"/>
              <a:gd name="connsiteY118" fmla="*/ 1409183 h 2440396"/>
              <a:gd name="connsiteX119" fmla="*/ 640026 w 1404982"/>
              <a:gd name="connsiteY119" fmla="*/ 1519249 h 2440396"/>
              <a:gd name="connsiteX120" fmla="*/ 637381 w 1404982"/>
              <a:gd name="connsiteY120" fmla="*/ 1602593 h 2440396"/>
              <a:gd name="connsiteX121" fmla="*/ 621770 w 1404982"/>
              <a:gd name="connsiteY121" fmla="*/ 1678792 h 2440396"/>
              <a:gd name="connsiteX122" fmla="*/ 613305 w 1404982"/>
              <a:gd name="connsiteY122" fmla="*/ 1709088 h 2440396"/>
              <a:gd name="connsiteX123" fmla="*/ 597694 w 1404982"/>
              <a:gd name="connsiteY123" fmla="*/ 1747849 h 2440396"/>
              <a:gd name="connsiteX124" fmla="*/ 574939 w 1404982"/>
              <a:gd name="connsiteY124" fmla="*/ 1851302 h 2440396"/>
              <a:gd name="connsiteX125" fmla="*/ 565547 w 1404982"/>
              <a:gd name="connsiteY125" fmla="*/ 2070509 h 2440396"/>
              <a:gd name="connsiteX126" fmla="*/ 559726 w 1404982"/>
              <a:gd name="connsiteY126" fmla="*/ 2092337 h 2440396"/>
              <a:gd name="connsiteX127" fmla="*/ 550333 w 1404982"/>
              <a:gd name="connsiteY127" fmla="*/ 2330330 h 2440396"/>
              <a:gd name="connsiteX128" fmla="*/ 558800 w 1404982"/>
              <a:gd name="connsiteY128" fmla="*/ 2355730 h 2440396"/>
              <a:gd name="connsiteX129" fmla="*/ 567267 w 1404982"/>
              <a:gd name="connsiteY129" fmla="*/ 2398063 h 2440396"/>
              <a:gd name="connsiteX130" fmla="*/ 558800 w 1404982"/>
              <a:gd name="connsiteY130" fmla="*/ 2440396 h 2440396"/>
              <a:gd name="connsiteX0" fmla="*/ 0 w 1404982"/>
              <a:gd name="connsiteY0" fmla="*/ 2271063 h 2440396"/>
              <a:gd name="connsiteX1" fmla="*/ 93133 w 1404982"/>
              <a:gd name="connsiteY1" fmla="*/ 1974730 h 2440396"/>
              <a:gd name="connsiteX2" fmla="*/ 101600 w 1404982"/>
              <a:gd name="connsiteY2" fmla="*/ 1949330 h 2440396"/>
              <a:gd name="connsiteX3" fmla="*/ 118533 w 1404982"/>
              <a:gd name="connsiteY3" fmla="*/ 1932396 h 2440396"/>
              <a:gd name="connsiteX4" fmla="*/ 130968 w 1404982"/>
              <a:gd name="connsiteY4" fmla="*/ 1879348 h 2440396"/>
              <a:gd name="connsiteX5" fmla="*/ 150152 w 1404982"/>
              <a:gd name="connsiteY5" fmla="*/ 1845481 h 2440396"/>
              <a:gd name="connsiteX6" fmla="*/ 173302 w 1404982"/>
              <a:gd name="connsiteY6" fmla="*/ 1798253 h 2440396"/>
              <a:gd name="connsiteX7" fmla="*/ 198835 w 1404982"/>
              <a:gd name="connsiteY7" fmla="*/ 1766238 h 2440396"/>
              <a:gd name="connsiteX8" fmla="*/ 226351 w 1404982"/>
              <a:gd name="connsiteY8" fmla="*/ 1730519 h 2440396"/>
              <a:gd name="connsiteX9" fmla="*/ 254000 w 1404982"/>
              <a:gd name="connsiteY9" fmla="*/ 1686863 h 2440396"/>
              <a:gd name="connsiteX10" fmla="*/ 262467 w 1404982"/>
              <a:gd name="connsiteY10" fmla="*/ 1661463 h 2440396"/>
              <a:gd name="connsiteX11" fmla="*/ 296333 w 1404982"/>
              <a:gd name="connsiteY11" fmla="*/ 1585263 h 2440396"/>
              <a:gd name="connsiteX12" fmla="*/ 304800 w 1404982"/>
              <a:gd name="connsiteY12" fmla="*/ 1534463 h 2440396"/>
              <a:gd name="connsiteX13" fmla="*/ 321733 w 1404982"/>
              <a:gd name="connsiteY13" fmla="*/ 1475196 h 2440396"/>
              <a:gd name="connsiteX14" fmla="*/ 330200 w 1404982"/>
              <a:gd name="connsiteY14" fmla="*/ 1407463 h 2440396"/>
              <a:gd name="connsiteX15" fmla="*/ 347133 w 1404982"/>
              <a:gd name="connsiteY15" fmla="*/ 1348196 h 2440396"/>
              <a:gd name="connsiteX16" fmla="*/ 364067 w 1404982"/>
              <a:gd name="connsiteY16" fmla="*/ 1280463 h 2440396"/>
              <a:gd name="connsiteX17" fmla="*/ 372533 w 1404982"/>
              <a:gd name="connsiteY17" fmla="*/ 1255063 h 2440396"/>
              <a:gd name="connsiteX18" fmla="*/ 381000 w 1404982"/>
              <a:gd name="connsiteY18" fmla="*/ 1221196 h 2440396"/>
              <a:gd name="connsiteX19" fmla="*/ 397933 w 1404982"/>
              <a:gd name="connsiteY19" fmla="*/ 1187330 h 2440396"/>
              <a:gd name="connsiteX20" fmla="*/ 414867 w 1404982"/>
              <a:gd name="connsiteY20" fmla="*/ 1111130 h 2440396"/>
              <a:gd name="connsiteX21" fmla="*/ 423333 w 1404982"/>
              <a:gd name="connsiteY21" fmla="*/ 1077263 h 2440396"/>
              <a:gd name="connsiteX22" fmla="*/ 440267 w 1404982"/>
              <a:gd name="connsiteY22" fmla="*/ 1043396 h 2440396"/>
              <a:gd name="connsiteX23" fmla="*/ 448733 w 1404982"/>
              <a:gd name="connsiteY23" fmla="*/ 1017996 h 2440396"/>
              <a:gd name="connsiteX24" fmla="*/ 457200 w 1404982"/>
              <a:gd name="connsiteY24" fmla="*/ 958730 h 2440396"/>
              <a:gd name="connsiteX25" fmla="*/ 465667 w 1404982"/>
              <a:gd name="connsiteY25" fmla="*/ 933330 h 2440396"/>
              <a:gd name="connsiteX26" fmla="*/ 457200 w 1404982"/>
              <a:gd name="connsiteY26" fmla="*/ 653930 h 2440396"/>
              <a:gd name="connsiteX27" fmla="*/ 440267 w 1404982"/>
              <a:gd name="connsiteY27" fmla="*/ 586196 h 2440396"/>
              <a:gd name="connsiteX28" fmla="*/ 406400 w 1404982"/>
              <a:gd name="connsiteY28" fmla="*/ 484596 h 2440396"/>
              <a:gd name="connsiteX29" fmla="*/ 397933 w 1404982"/>
              <a:gd name="connsiteY29" fmla="*/ 459196 h 2440396"/>
              <a:gd name="connsiteX30" fmla="*/ 372533 w 1404982"/>
              <a:gd name="connsiteY30" fmla="*/ 408396 h 2440396"/>
              <a:gd name="connsiteX31" fmla="*/ 355600 w 1404982"/>
              <a:gd name="connsiteY31" fmla="*/ 382996 h 2440396"/>
              <a:gd name="connsiteX32" fmla="*/ 347133 w 1404982"/>
              <a:gd name="connsiteY32" fmla="*/ 357596 h 2440396"/>
              <a:gd name="connsiteX33" fmla="*/ 330200 w 1404982"/>
              <a:gd name="connsiteY33" fmla="*/ 332196 h 2440396"/>
              <a:gd name="connsiteX34" fmla="*/ 304800 w 1404982"/>
              <a:gd name="connsiteY34" fmla="*/ 281396 h 2440396"/>
              <a:gd name="connsiteX35" fmla="*/ 279400 w 1404982"/>
              <a:gd name="connsiteY35" fmla="*/ 222130 h 2440396"/>
              <a:gd name="connsiteX36" fmla="*/ 270933 w 1404982"/>
              <a:gd name="connsiteY36" fmla="*/ 196730 h 2440396"/>
              <a:gd name="connsiteX37" fmla="*/ 254000 w 1404982"/>
              <a:gd name="connsiteY37" fmla="*/ 179796 h 2440396"/>
              <a:gd name="connsiteX38" fmla="*/ 220133 w 1404982"/>
              <a:gd name="connsiteY38" fmla="*/ 128996 h 2440396"/>
              <a:gd name="connsiteX39" fmla="*/ 169333 w 1404982"/>
              <a:gd name="connsiteY39" fmla="*/ 95130 h 2440396"/>
              <a:gd name="connsiteX40" fmla="*/ 160867 w 1404982"/>
              <a:gd name="connsiteY40" fmla="*/ 69730 h 2440396"/>
              <a:gd name="connsiteX41" fmla="*/ 220133 w 1404982"/>
              <a:gd name="connsiteY41" fmla="*/ 44330 h 2440396"/>
              <a:gd name="connsiteX42" fmla="*/ 254000 w 1404982"/>
              <a:gd name="connsiteY42" fmla="*/ 61263 h 2440396"/>
              <a:gd name="connsiteX43" fmla="*/ 287867 w 1404982"/>
              <a:gd name="connsiteY43" fmla="*/ 18930 h 2440396"/>
              <a:gd name="connsiteX44" fmla="*/ 313267 w 1404982"/>
              <a:gd name="connsiteY44" fmla="*/ 10463 h 2440396"/>
              <a:gd name="connsiteX45" fmla="*/ 321733 w 1404982"/>
              <a:gd name="connsiteY45" fmla="*/ 35863 h 2440396"/>
              <a:gd name="connsiteX46" fmla="*/ 338667 w 1404982"/>
              <a:gd name="connsiteY46" fmla="*/ 18930 h 2440396"/>
              <a:gd name="connsiteX47" fmla="*/ 364067 w 1404982"/>
              <a:gd name="connsiteY47" fmla="*/ 1996 h 2440396"/>
              <a:gd name="connsiteX48" fmla="*/ 372533 w 1404982"/>
              <a:gd name="connsiteY48" fmla="*/ 35863 h 2440396"/>
              <a:gd name="connsiteX49" fmla="*/ 414867 w 1404982"/>
              <a:gd name="connsiteY49" fmla="*/ 1996 h 2440396"/>
              <a:gd name="connsiteX50" fmla="*/ 448733 w 1404982"/>
              <a:gd name="connsiteY50" fmla="*/ 1996 h 2440396"/>
              <a:gd name="connsiteX51" fmla="*/ 474133 w 1404982"/>
              <a:gd name="connsiteY51" fmla="*/ 18930 h 2440396"/>
              <a:gd name="connsiteX52" fmla="*/ 482600 w 1404982"/>
              <a:gd name="connsiteY52" fmla="*/ 44330 h 2440396"/>
              <a:gd name="connsiteX53" fmla="*/ 516467 w 1404982"/>
              <a:gd name="connsiteY53" fmla="*/ 95130 h 2440396"/>
              <a:gd name="connsiteX54" fmla="*/ 533400 w 1404982"/>
              <a:gd name="connsiteY54" fmla="*/ 120530 h 2440396"/>
              <a:gd name="connsiteX55" fmla="*/ 567267 w 1404982"/>
              <a:gd name="connsiteY55" fmla="*/ 171330 h 2440396"/>
              <a:gd name="connsiteX56" fmla="*/ 592667 w 1404982"/>
              <a:gd name="connsiteY56" fmla="*/ 213663 h 2440396"/>
              <a:gd name="connsiteX57" fmla="*/ 601133 w 1404982"/>
              <a:gd name="connsiteY57" fmla="*/ 239063 h 2440396"/>
              <a:gd name="connsiteX58" fmla="*/ 635000 w 1404982"/>
              <a:gd name="connsiteY58" fmla="*/ 281396 h 2440396"/>
              <a:gd name="connsiteX59" fmla="*/ 668867 w 1404982"/>
              <a:gd name="connsiteY59" fmla="*/ 357596 h 2440396"/>
              <a:gd name="connsiteX60" fmla="*/ 685800 w 1404982"/>
              <a:gd name="connsiteY60" fmla="*/ 408396 h 2440396"/>
              <a:gd name="connsiteX61" fmla="*/ 694267 w 1404982"/>
              <a:gd name="connsiteY61" fmla="*/ 433796 h 2440396"/>
              <a:gd name="connsiteX62" fmla="*/ 711200 w 1404982"/>
              <a:gd name="connsiteY62" fmla="*/ 459196 h 2440396"/>
              <a:gd name="connsiteX63" fmla="*/ 719667 w 1404982"/>
              <a:gd name="connsiteY63" fmla="*/ 518463 h 2440396"/>
              <a:gd name="connsiteX64" fmla="*/ 736600 w 1404982"/>
              <a:gd name="connsiteY64" fmla="*/ 577730 h 2440396"/>
              <a:gd name="connsiteX65" fmla="*/ 728133 w 1404982"/>
              <a:gd name="connsiteY65" fmla="*/ 857130 h 2440396"/>
              <a:gd name="connsiteX66" fmla="*/ 745067 w 1404982"/>
              <a:gd name="connsiteY66" fmla="*/ 840196 h 2440396"/>
              <a:gd name="connsiteX67" fmla="*/ 821267 w 1404982"/>
              <a:gd name="connsiteY67" fmla="*/ 721663 h 2440396"/>
              <a:gd name="connsiteX68" fmla="*/ 863600 w 1404982"/>
              <a:gd name="connsiteY68" fmla="*/ 620063 h 2440396"/>
              <a:gd name="connsiteX69" fmla="*/ 880533 w 1404982"/>
              <a:gd name="connsiteY69" fmla="*/ 560796 h 2440396"/>
              <a:gd name="connsiteX70" fmla="*/ 922867 w 1404982"/>
              <a:gd name="connsiteY70" fmla="*/ 484596 h 2440396"/>
              <a:gd name="connsiteX71" fmla="*/ 931333 w 1404982"/>
              <a:gd name="connsiteY71" fmla="*/ 459196 h 2440396"/>
              <a:gd name="connsiteX72" fmla="*/ 982133 w 1404982"/>
              <a:gd name="connsiteY72" fmla="*/ 366063 h 2440396"/>
              <a:gd name="connsiteX73" fmla="*/ 1024467 w 1404982"/>
              <a:gd name="connsiteY73" fmla="*/ 323730 h 2440396"/>
              <a:gd name="connsiteX74" fmla="*/ 1041400 w 1404982"/>
              <a:gd name="connsiteY74" fmla="*/ 298330 h 2440396"/>
              <a:gd name="connsiteX75" fmla="*/ 1058333 w 1404982"/>
              <a:gd name="connsiteY75" fmla="*/ 281396 h 2440396"/>
              <a:gd name="connsiteX76" fmla="*/ 1092200 w 1404982"/>
              <a:gd name="connsiteY76" fmla="*/ 230596 h 2440396"/>
              <a:gd name="connsiteX77" fmla="*/ 1109133 w 1404982"/>
              <a:gd name="connsiteY77" fmla="*/ 205196 h 2440396"/>
              <a:gd name="connsiteX78" fmla="*/ 1151467 w 1404982"/>
              <a:gd name="connsiteY78" fmla="*/ 162863 h 2440396"/>
              <a:gd name="connsiteX79" fmla="*/ 1176867 w 1404982"/>
              <a:gd name="connsiteY79" fmla="*/ 137463 h 2440396"/>
              <a:gd name="connsiteX80" fmla="*/ 1227667 w 1404982"/>
              <a:gd name="connsiteY80" fmla="*/ 95130 h 2440396"/>
              <a:gd name="connsiteX81" fmla="*/ 1253067 w 1404982"/>
              <a:gd name="connsiteY81" fmla="*/ 86663 h 2440396"/>
              <a:gd name="connsiteX82" fmla="*/ 1278467 w 1404982"/>
              <a:gd name="connsiteY82" fmla="*/ 69730 h 2440396"/>
              <a:gd name="connsiteX83" fmla="*/ 1329267 w 1404982"/>
              <a:gd name="connsiteY83" fmla="*/ 52796 h 2440396"/>
              <a:gd name="connsiteX84" fmla="*/ 1320800 w 1404982"/>
              <a:gd name="connsiteY84" fmla="*/ 78196 h 2440396"/>
              <a:gd name="connsiteX85" fmla="*/ 1363133 w 1404982"/>
              <a:gd name="connsiteY85" fmla="*/ 95130 h 2440396"/>
              <a:gd name="connsiteX86" fmla="*/ 1397000 w 1404982"/>
              <a:gd name="connsiteY86" fmla="*/ 120530 h 2440396"/>
              <a:gd name="connsiteX87" fmla="*/ 1388533 w 1404982"/>
              <a:gd name="connsiteY87" fmla="*/ 145930 h 2440396"/>
              <a:gd name="connsiteX88" fmla="*/ 1397000 w 1404982"/>
              <a:gd name="connsiteY88" fmla="*/ 171330 h 2440396"/>
              <a:gd name="connsiteX89" fmla="*/ 1380067 w 1404982"/>
              <a:gd name="connsiteY89" fmla="*/ 196730 h 2440396"/>
              <a:gd name="connsiteX90" fmla="*/ 1363133 w 1404982"/>
              <a:gd name="connsiteY90" fmla="*/ 213663 h 2440396"/>
              <a:gd name="connsiteX91" fmla="*/ 1371600 w 1404982"/>
              <a:gd name="connsiteY91" fmla="*/ 239063 h 2440396"/>
              <a:gd name="connsiteX92" fmla="*/ 1354667 w 1404982"/>
              <a:gd name="connsiteY92" fmla="*/ 298330 h 2440396"/>
              <a:gd name="connsiteX93" fmla="*/ 1346200 w 1404982"/>
              <a:gd name="connsiteY93" fmla="*/ 332196 h 2440396"/>
              <a:gd name="connsiteX94" fmla="*/ 1320800 w 1404982"/>
              <a:gd name="connsiteY94" fmla="*/ 340663 h 2440396"/>
              <a:gd name="connsiteX95" fmla="*/ 1312333 w 1404982"/>
              <a:gd name="connsiteY95" fmla="*/ 366063 h 2440396"/>
              <a:gd name="connsiteX96" fmla="*/ 1261533 w 1404982"/>
              <a:gd name="connsiteY96" fmla="*/ 433796 h 2440396"/>
              <a:gd name="connsiteX97" fmla="*/ 1227667 w 1404982"/>
              <a:gd name="connsiteY97" fmla="*/ 493063 h 2440396"/>
              <a:gd name="connsiteX98" fmla="*/ 1210733 w 1404982"/>
              <a:gd name="connsiteY98" fmla="*/ 509996 h 2440396"/>
              <a:gd name="connsiteX99" fmla="*/ 1185333 w 1404982"/>
              <a:gd name="connsiteY99" fmla="*/ 560796 h 2440396"/>
              <a:gd name="connsiteX100" fmla="*/ 1143000 w 1404982"/>
              <a:gd name="connsiteY100" fmla="*/ 603130 h 2440396"/>
              <a:gd name="connsiteX101" fmla="*/ 1126067 w 1404982"/>
              <a:gd name="connsiteY101" fmla="*/ 628530 h 2440396"/>
              <a:gd name="connsiteX102" fmla="*/ 1109133 w 1404982"/>
              <a:gd name="connsiteY102" fmla="*/ 645463 h 2440396"/>
              <a:gd name="connsiteX103" fmla="*/ 1083733 w 1404982"/>
              <a:gd name="connsiteY103" fmla="*/ 679330 h 2440396"/>
              <a:gd name="connsiteX104" fmla="*/ 1066800 w 1404982"/>
              <a:gd name="connsiteY104" fmla="*/ 704730 h 2440396"/>
              <a:gd name="connsiteX105" fmla="*/ 1058333 w 1404982"/>
              <a:gd name="connsiteY105" fmla="*/ 730130 h 2440396"/>
              <a:gd name="connsiteX106" fmla="*/ 1032933 w 1404982"/>
              <a:gd name="connsiteY106" fmla="*/ 747063 h 2440396"/>
              <a:gd name="connsiteX107" fmla="*/ 999067 w 1404982"/>
              <a:gd name="connsiteY107" fmla="*/ 797863 h 2440396"/>
              <a:gd name="connsiteX108" fmla="*/ 956733 w 1404982"/>
              <a:gd name="connsiteY108" fmla="*/ 840196 h 2440396"/>
              <a:gd name="connsiteX109" fmla="*/ 931333 w 1404982"/>
              <a:gd name="connsiteY109" fmla="*/ 882530 h 2440396"/>
              <a:gd name="connsiteX110" fmla="*/ 889000 w 1404982"/>
              <a:gd name="connsiteY110" fmla="*/ 941796 h 2440396"/>
              <a:gd name="connsiteX111" fmla="*/ 846667 w 1404982"/>
              <a:gd name="connsiteY111" fmla="*/ 984130 h 2440396"/>
              <a:gd name="connsiteX112" fmla="*/ 770467 w 1404982"/>
              <a:gd name="connsiteY112" fmla="*/ 1068796 h 2440396"/>
              <a:gd name="connsiteX113" fmla="*/ 738452 w 1404982"/>
              <a:gd name="connsiteY113" fmla="*/ 1141821 h 2440396"/>
              <a:gd name="connsiteX114" fmla="*/ 715699 w 1404982"/>
              <a:gd name="connsiteY114" fmla="*/ 1188653 h 2440396"/>
              <a:gd name="connsiteX115" fmla="*/ 698367 w 1404982"/>
              <a:gd name="connsiteY115" fmla="*/ 1245671 h 2440396"/>
              <a:gd name="connsiteX116" fmla="*/ 683683 w 1404982"/>
              <a:gd name="connsiteY116" fmla="*/ 1321870 h 2440396"/>
              <a:gd name="connsiteX117" fmla="*/ 671248 w 1404982"/>
              <a:gd name="connsiteY117" fmla="*/ 1409183 h 2440396"/>
              <a:gd name="connsiteX118" fmla="*/ 640026 w 1404982"/>
              <a:gd name="connsiteY118" fmla="*/ 1519249 h 2440396"/>
              <a:gd name="connsiteX119" fmla="*/ 637381 w 1404982"/>
              <a:gd name="connsiteY119" fmla="*/ 1602593 h 2440396"/>
              <a:gd name="connsiteX120" fmla="*/ 621770 w 1404982"/>
              <a:gd name="connsiteY120" fmla="*/ 1678792 h 2440396"/>
              <a:gd name="connsiteX121" fmla="*/ 613305 w 1404982"/>
              <a:gd name="connsiteY121" fmla="*/ 1709088 h 2440396"/>
              <a:gd name="connsiteX122" fmla="*/ 597694 w 1404982"/>
              <a:gd name="connsiteY122" fmla="*/ 1747849 h 2440396"/>
              <a:gd name="connsiteX123" fmla="*/ 574939 w 1404982"/>
              <a:gd name="connsiteY123" fmla="*/ 1851302 h 2440396"/>
              <a:gd name="connsiteX124" fmla="*/ 565547 w 1404982"/>
              <a:gd name="connsiteY124" fmla="*/ 2070509 h 2440396"/>
              <a:gd name="connsiteX125" fmla="*/ 559726 w 1404982"/>
              <a:gd name="connsiteY125" fmla="*/ 2092337 h 2440396"/>
              <a:gd name="connsiteX126" fmla="*/ 550333 w 1404982"/>
              <a:gd name="connsiteY126" fmla="*/ 2330330 h 2440396"/>
              <a:gd name="connsiteX127" fmla="*/ 558800 w 1404982"/>
              <a:gd name="connsiteY127" fmla="*/ 2355730 h 2440396"/>
              <a:gd name="connsiteX128" fmla="*/ 567267 w 1404982"/>
              <a:gd name="connsiteY128" fmla="*/ 2398063 h 2440396"/>
              <a:gd name="connsiteX129" fmla="*/ 558800 w 1404982"/>
              <a:gd name="connsiteY129" fmla="*/ 2440396 h 2440396"/>
              <a:gd name="connsiteX0" fmla="*/ 0 w 1404982"/>
              <a:gd name="connsiteY0" fmla="*/ 2271063 h 2440396"/>
              <a:gd name="connsiteX1" fmla="*/ 93133 w 1404982"/>
              <a:gd name="connsiteY1" fmla="*/ 1974730 h 2440396"/>
              <a:gd name="connsiteX2" fmla="*/ 101600 w 1404982"/>
              <a:gd name="connsiteY2" fmla="*/ 1949330 h 2440396"/>
              <a:gd name="connsiteX3" fmla="*/ 118533 w 1404982"/>
              <a:gd name="connsiteY3" fmla="*/ 1932396 h 2440396"/>
              <a:gd name="connsiteX4" fmla="*/ 130968 w 1404982"/>
              <a:gd name="connsiteY4" fmla="*/ 1879348 h 2440396"/>
              <a:gd name="connsiteX5" fmla="*/ 150152 w 1404982"/>
              <a:gd name="connsiteY5" fmla="*/ 1845481 h 2440396"/>
              <a:gd name="connsiteX6" fmla="*/ 173302 w 1404982"/>
              <a:gd name="connsiteY6" fmla="*/ 1798253 h 2440396"/>
              <a:gd name="connsiteX7" fmla="*/ 198835 w 1404982"/>
              <a:gd name="connsiteY7" fmla="*/ 1766238 h 2440396"/>
              <a:gd name="connsiteX8" fmla="*/ 226351 w 1404982"/>
              <a:gd name="connsiteY8" fmla="*/ 1730519 h 2440396"/>
              <a:gd name="connsiteX9" fmla="*/ 254000 w 1404982"/>
              <a:gd name="connsiteY9" fmla="*/ 1686863 h 2440396"/>
              <a:gd name="connsiteX10" fmla="*/ 262467 w 1404982"/>
              <a:gd name="connsiteY10" fmla="*/ 1661463 h 2440396"/>
              <a:gd name="connsiteX11" fmla="*/ 296333 w 1404982"/>
              <a:gd name="connsiteY11" fmla="*/ 1585263 h 2440396"/>
              <a:gd name="connsiteX12" fmla="*/ 304800 w 1404982"/>
              <a:gd name="connsiteY12" fmla="*/ 1534463 h 2440396"/>
              <a:gd name="connsiteX13" fmla="*/ 321733 w 1404982"/>
              <a:gd name="connsiteY13" fmla="*/ 1475196 h 2440396"/>
              <a:gd name="connsiteX14" fmla="*/ 330200 w 1404982"/>
              <a:gd name="connsiteY14" fmla="*/ 1407463 h 2440396"/>
              <a:gd name="connsiteX15" fmla="*/ 347133 w 1404982"/>
              <a:gd name="connsiteY15" fmla="*/ 1348196 h 2440396"/>
              <a:gd name="connsiteX16" fmla="*/ 364067 w 1404982"/>
              <a:gd name="connsiteY16" fmla="*/ 1280463 h 2440396"/>
              <a:gd name="connsiteX17" fmla="*/ 372533 w 1404982"/>
              <a:gd name="connsiteY17" fmla="*/ 1255063 h 2440396"/>
              <a:gd name="connsiteX18" fmla="*/ 381000 w 1404982"/>
              <a:gd name="connsiteY18" fmla="*/ 1221196 h 2440396"/>
              <a:gd name="connsiteX19" fmla="*/ 397933 w 1404982"/>
              <a:gd name="connsiteY19" fmla="*/ 1187330 h 2440396"/>
              <a:gd name="connsiteX20" fmla="*/ 414867 w 1404982"/>
              <a:gd name="connsiteY20" fmla="*/ 1111130 h 2440396"/>
              <a:gd name="connsiteX21" fmla="*/ 423333 w 1404982"/>
              <a:gd name="connsiteY21" fmla="*/ 1077263 h 2440396"/>
              <a:gd name="connsiteX22" fmla="*/ 440267 w 1404982"/>
              <a:gd name="connsiteY22" fmla="*/ 1043396 h 2440396"/>
              <a:gd name="connsiteX23" fmla="*/ 448733 w 1404982"/>
              <a:gd name="connsiteY23" fmla="*/ 1017996 h 2440396"/>
              <a:gd name="connsiteX24" fmla="*/ 457200 w 1404982"/>
              <a:gd name="connsiteY24" fmla="*/ 958730 h 2440396"/>
              <a:gd name="connsiteX25" fmla="*/ 465667 w 1404982"/>
              <a:gd name="connsiteY25" fmla="*/ 933330 h 2440396"/>
              <a:gd name="connsiteX26" fmla="*/ 457200 w 1404982"/>
              <a:gd name="connsiteY26" fmla="*/ 653930 h 2440396"/>
              <a:gd name="connsiteX27" fmla="*/ 440267 w 1404982"/>
              <a:gd name="connsiteY27" fmla="*/ 586196 h 2440396"/>
              <a:gd name="connsiteX28" fmla="*/ 406400 w 1404982"/>
              <a:gd name="connsiteY28" fmla="*/ 484596 h 2440396"/>
              <a:gd name="connsiteX29" fmla="*/ 397933 w 1404982"/>
              <a:gd name="connsiteY29" fmla="*/ 459196 h 2440396"/>
              <a:gd name="connsiteX30" fmla="*/ 372533 w 1404982"/>
              <a:gd name="connsiteY30" fmla="*/ 408396 h 2440396"/>
              <a:gd name="connsiteX31" fmla="*/ 355600 w 1404982"/>
              <a:gd name="connsiteY31" fmla="*/ 382996 h 2440396"/>
              <a:gd name="connsiteX32" fmla="*/ 347133 w 1404982"/>
              <a:gd name="connsiteY32" fmla="*/ 357596 h 2440396"/>
              <a:gd name="connsiteX33" fmla="*/ 330200 w 1404982"/>
              <a:gd name="connsiteY33" fmla="*/ 332196 h 2440396"/>
              <a:gd name="connsiteX34" fmla="*/ 304800 w 1404982"/>
              <a:gd name="connsiteY34" fmla="*/ 281396 h 2440396"/>
              <a:gd name="connsiteX35" fmla="*/ 279400 w 1404982"/>
              <a:gd name="connsiteY35" fmla="*/ 222130 h 2440396"/>
              <a:gd name="connsiteX36" fmla="*/ 270933 w 1404982"/>
              <a:gd name="connsiteY36" fmla="*/ 196730 h 2440396"/>
              <a:gd name="connsiteX37" fmla="*/ 254000 w 1404982"/>
              <a:gd name="connsiteY37" fmla="*/ 179796 h 2440396"/>
              <a:gd name="connsiteX38" fmla="*/ 220133 w 1404982"/>
              <a:gd name="connsiteY38" fmla="*/ 128996 h 2440396"/>
              <a:gd name="connsiteX39" fmla="*/ 169333 w 1404982"/>
              <a:gd name="connsiteY39" fmla="*/ 95130 h 2440396"/>
              <a:gd name="connsiteX40" fmla="*/ 160867 w 1404982"/>
              <a:gd name="connsiteY40" fmla="*/ 69730 h 2440396"/>
              <a:gd name="connsiteX41" fmla="*/ 220133 w 1404982"/>
              <a:gd name="connsiteY41" fmla="*/ 44330 h 2440396"/>
              <a:gd name="connsiteX42" fmla="*/ 254000 w 1404982"/>
              <a:gd name="connsiteY42" fmla="*/ 61263 h 2440396"/>
              <a:gd name="connsiteX43" fmla="*/ 287867 w 1404982"/>
              <a:gd name="connsiteY43" fmla="*/ 18930 h 2440396"/>
              <a:gd name="connsiteX44" fmla="*/ 313267 w 1404982"/>
              <a:gd name="connsiteY44" fmla="*/ 10463 h 2440396"/>
              <a:gd name="connsiteX45" fmla="*/ 321733 w 1404982"/>
              <a:gd name="connsiteY45" fmla="*/ 35863 h 2440396"/>
              <a:gd name="connsiteX46" fmla="*/ 338667 w 1404982"/>
              <a:gd name="connsiteY46" fmla="*/ 18930 h 2440396"/>
              <a:gd name="connsiteX47" fmla="*/ 364067 w 1404982"/>
              <a:gd name="connsiteY47" fmla="*/ 1996 h 2440396"/>
              <a:gd name="connsiteX48" fmla="*/ 372533 w 1404982"/>
              <a:gd name="connsiteY48" fmla="*/ 35863 h 2440396"/>
              <a:gd name="connsiteX49" fmla="*/ 414867 w 1404982"/>
              <a:gd name="connsiteY49" fmla="*/ 1996 h 2440396"/>
              <a:gd name="connsiteX50" fmla="*/ 448733 w 1404982"/>
              <a:gd name="connsiteY50" fmla="*/ 1996 h 2440396"/>
              <a:gd name="connsiteX51" fmla="*/ 474133 w 1404982"/>
              <a:gd name="connsiteY51" fmla="*/ 18930 h 2440396"/>
              <a:gd name="connsiteX52" fmla="*/ 482600 w 1404982"/>
              <a:gd name="connsiteY52" fmla="*/ 44330 h 2440396"/>
              <a:gd name="connsiteX53" fmla="*/ 516467 w 1404982"/>
              <a:gd name="connsiteY53" fmla="*/ 95130 h 2440396"/>
              <a:gd name="connsiteX54" fmla="*/ 533400 w 1404982"/>
              <a:gd name="connsiteY54" fmla="*/ 120530 h 2440396"/>
              <a:gd name="connsiteX55" fmla="*/ 567267 w 1404982"/>
              <a:gd name="connsiteY55" fmla="*/ 171330 h 2440396"/>
              <a:gd name="connsiteX56" fmla="*/ 592667 w 1404982"/>
              <a:gd name="connsiteY56" fmla="*/ 213663 h 2440396"/>
              <a:gd name="connsiteX57" fmla="*/ 601133 w 1404982"/>
              <a:gd name="connsiteY57" fmla="*/ 239063 h 2440396"/>
              <a:gd name="connsiteX58" fmla="*/ 635000 w 1404982"/>
              <a:gd name="connsiteY58" fmla="*/ 281396 h 2440396"/>
              <a:gd name="connsiteX59" fmla="*/ 668867 w 1404982"/>
              <a:gd name="connsiteY59" fmla="*/ 357596 h 2440396"/>
              <a:gd name="connsiteX60" fmla="*/ 685800 w 1404982"/>
              <a:gd name="connsiteY60" fmla="*/ 408396 h 2440396"/>
              <a:gd name="connsiteX61" fmla="*/ 694267 w 1404982"/>
              <a:gd name="connsiteY61" fmla="*/ 433796 h 2440396"/>
              <a:gd name="connsiteX62" fmla="*/ 711200 w 1404982"/>
              <a:gd name="connsiteY62" fmla="*/ 459196 h 2440396"/>
              <a:gd name="connsiteX63" fmla="*/ 719667 w 1404982"/>
              <a:gd name="connsiteY63" fmla="*/ 518463 h 2440396"/>
              <a:gd name="connsiteX64" fmla="*/ 736600 w 1404982"/>
              <a:gd name="connsiteY64" fmla="*/ 577730 h 2440396"/>
              <a:gd name="connsiteX65" fmla="*/ 728133 w 1404982"/>
              <a:gd name="connsiteY65" fmla="*/ 857130 h 2440396"/>
              <a:gd name="connsiteX66" fmla="*/ 745067 w 1404982"/>
              <a:gd name="connsiteY66" fmla="*/ 840196 h 2440396"/>
              <a:gd name="connsiteX67" fmla="*/ 806980 w 1404982"/>
              <a:gd name="connsiteY67" fmla="*/ 693088 h 2440396"/>
              <a:gd name="connsiteX68" fmla="*/ 863600 w 1404982"/>
              <a:gd name="connsiteY68" fmla="*/ 620063 h 2440396"/>
              <a:gd name="connsiteX69" fmla="*/ 880533 w 1404982"/>
              <a:gd name="connsiteY69" fmla="*/ 560796 h 2440396"/>
              <a:gd name="connsiteX70" fmla="*/ 922867 w 1404982"/>
              <a:gd name="connsiteY70" fmla="*/ 484596 h 2440396"/>
              <a:gd name="connsiteX71" fmla="*/ 931333 w 1404982"/>
              <a:gd name="connsiteY71" fmla="*/ 459196 h 2440396"/>
              <a:gd name="connsiteX72" fmla="*/ 982133 w 1404982"/>
              <a:gd name="connsiteY72" fmla="*/ 366063 h 2440396"/>
              <a:gd name="connsiteX73" fmla="*/ 1024467 w 1404982"/>
              <a:gd name="connsiteY73" fmla="*/ 323730 h 2440396"/>
              <a:gd name="connsiteX74" fmla="*/ 1041400 w 1404982"/>
              <a:gd name="connsiteY74" fmla="*/ 298330 h 2440396"/>
              <a:gd name="connsiteX75" fmla="*/ 1058333 w 1404982"/>
              <a:gd name="connsiteY75" fmla="*/ 281396 h 2440396"/>
              <a:gd name="connsiteX76" fmla="*/ 1092200 w 1404982"/>
              <a:gd name="connsiteY76" fmla="*/ 230596 h 2440396"/>
              <a:gd name="connsiteX77" fmla="*/ 1109133 w 1404982"/>
              <a:gd name="connsiteY77" fmla="*/ 205196 h 2440396"/>
              <a:gd name="connsiteX78" fmla="*/ 1151467 w 1404982"/>
              <a:gd name="connsiteY78" fmla="*/ 162863 h 2440396"/>
              <a:gd name="connsiteX79" fmla="*/ 1176867 w 1404982"/>
              <a:gd name="connsiteY79" fmla="*/ 137463 h 2440396"/>
              <a:gd name="connsiteX80" fmla="*/ 1227667 w 1404982"/>
              <a:gd name="connsiteY80" fmla="*/ 95130 h 2440396"/>
              <a:gd name="connsiteX81" fmla="*/ 1253067 w 1404982"/>
              <a:gd name="connsiteY81" fmla="*/ 86663 h 2440396"/>
              <a:gd name="connsiteX82" fmla="*/ 1278467 w 1404982"/>
              <a:gd name="connsiteY82" fmla="*/ 69730 h 2440396"/>
              <a:gd name="connsiteX83" fmla="*/ 1329267 w 1404982"/>
              <a:gd name="connsiteY83" fmla="*/ 52796 h 2440396"/>
              <a:gd name="connsiteX84" fmla="*/ 1320800 w 1404982"/>
              <a:gd name="connsiteY84" fmla="*/ 78196 h 2440396"/>
              <a:gd name="connsiteX85" fmla="*/ 1363133 w 1404982"/>
              <a:gd name="connsiteY85" fmla="*/ 95130 h 2440396"/>
              <a:gd name="connsiteX86" fmla="*/ 1397000 w 1404982"/>
              <a:gd name="connsiteY86" fmla="*/ 120530 h 2440396"/>
              <a:gd name="connsiteX87" fmla="*/ 1388533 w 1404982"/>
              <a:gd name="connsiteY87" fmla="*/ 145930 h 2440396"/>
              <a:gd name="connsiteX88" fmla="*/ 1397000 w 1404982"/>
              <a:gd name="connsiteY88" fmla="*/ 171330 h 2440396"/>
              <a:gd name="connsiteX89" fmla="*/ 1380067 w 1404982"/>
              <a:gd name="connsiteY89" fmla="*/ 196730 h 2440396"/>
              <a:gd name="connsiteX90" fmla="*/ 1363133 w 1404982"/>
              <a:gd name="connsiteY90" fmla="*/ 213663 h 2440396"/>
              <a:gd name="connsiteX91" fmla="*/ 1371600 w 1404982"/>
              <a:gd name="connsiteY91" fmla="*/ 239063 h 2440396"/>
              <a:gd name="connsiteX92" fmla="*/ 1354667 w 1404982"/>
              <a:gd name="connsiteY92" fmla="*/ 298330 h 2440396"/>
              <a:gd name="connsiteX93" fmla="*/ 1346200 w 1404982"/>
              <a:gd name="connsiteY93" fmla="*/ 332196 h 2440396"/>
              <a:gd name="connsiteX94" fmla="*/ 1320800 w 1404982"/>
              <a:gd name="connsiteY94" fmla="*/ 340663 h 2440396"/>
              <a:gd name="connsiteX95" fmla="*/ 1312333 w 1404982"/>
              <a:gd name="connsiteY95" fmla="*/ 366063 h 2440396"/>
              <a:gd name="connsiteX96" fmla="*/ 1261533 w 1404982"/>
              <a:gd name="connsiteY96" fmla="*/ 433796 h 2440396"/>
              <a:gd name="connsiteX97" fmla="*/ 1227667 w 1404982"/>
              <a:gd name="connsiteY97" fmla="*/ 493063 h 2440396"/>
              <a:gd name="connsiteX98" fmla="*/ 1210733 w 1404982"/>
              <a:gd name="connsiteY98" fmla="*/ 509996 h 2440396"/>
              <a:gd name="connsiteX99" fmla="*/ 1185333 w 1404982"/>
              <a:gd name="connsiteY99" fmla="*/ 560796 h 2440396"/>
              <a:gd name="connsiteX100" fmla="*/ 1143000 w 1404982"/>
              <a:gd name="connsiteY100" fmla="*/ 603130 h 2440396"/>
              <a:gd name="connsiteX101" fmla="*/ 1126067 w 1404982"/>
              <a:gd name="connsiteY101" fmla="*/ 628530 h 2440396"/>
              <a:gd name="connsiteX102" fmla="*/ 1109133 w 1404982"/>
              <a:gd name="connsiteY102" fmla="*/ 645463 h 2440396"/>
              <a:gd name="connsiteX103" fmla="*/ 1083733 w 1404982"/>
              <a:gd name="connsiteY103" fmla="*/ 679330 h 2440396"/>
              <a:gd name="connsiteX104" fmla="*/ 1066800 w 1404982"/>
              <a:gd name="connsiteY104" fmla="*/ 704730 h 2440396"/>
              <a:gd name="connsiteX105" fmla="*/ 1058333 w 1404982"/>
              <a:gd name="connsiteY105" fmla="*/ 730130 h 2440396"/>
              <a:gd name="connsiteX106" fmla="*/ 1032933 w 1404982"/>
              <a:gd name="connsiteY106" fmla="*/ 747063 h 2440396"/>
              <a:gd name="connsiteX107" fmla="*/ 999067 w 1404982"/>
              <a:gd name="connsiteY107" fmla="*/ 797863 h 2440396"/>
              <a:gd name="connsiteX108" fmla="*/ 956733 w 1404982"/>
              <a:gd name="connsiteY108" fmla="*/ 840196 h 2440396"/>
              <a:gd name="connsiteX109" fmla="*/ 931333 w 1404982"/>
              <a:gd name="connsiteY109" fmla="*/ 882530 h 2440396"/>
              <a:gd name="connsiteX110" fmla="*/ 889000 w 1404982"/>
              <a:gd name="connsiteY110" fmla="*/ 941796 h 2440396"/>
              <a:gd name="connsiteX111" fmla="*/ 846667 w 1404982"/>
              <a:gd name="connsiteY111" fmla="*/ 984130 h 2440396"/>
              <a:gd name="connsiteX112" fmla="*/ 770467 w 1404982"/>
              <a:gd name="connsiteY112" fmla="*/ 1068796 h 2440396"/>
              <a:gd name="connsiteX113" fmla="*/ 738452 w 1404982"/>
              <a:gd name="connsiteY113" fmla="*/ 1141821 h 2440396"/>
              <a:gd name="connsiteX114" fmla="*/ 715699 w 1404982"/>
              <a:gd name="connsiteY114" fmla="*/ 1188653 h 2440396"/>
              <a:gd name="connsiteX115" fmla="*/ 698367 w 1404982"/>
              <a:gd name="connsiteY115" fmla="*/ 1245671 h 2440396"/>
              <a:gd name="connsiteX116" fmla="*/ 683683 w 1404982"/>
              <a:gd name="connsiteY116" fmla="*/ 1321870 h 2440396"/>
              <a:gd name="connsiteX117" fmla="*/ 671248 w 1404982"/>
              <a:gd name="connsiteY117" fmla="*/ 1409183 h 2440396"/>
              <a:gd name="connsiteX118" fmla="*/ 640026 w 1404982"/>
              <a:gd name="connsiteY118" fmla="*/ 1519249 h 2440396"/>
              <a:gd name="connsiteX119" fmla="*/ 637381 w 1404982"/>
              <a:gd name="connsiteY119" fmla="*/ 1602593 h 2440396"/>
              <a:gd name="connsiteX120" fmla="*/ 621770 w 1404982"/>
              <a:gd name="connsiteY120" fmla="*/ 1678792 h 2440396"/>
              <a:gd name="connsiteX121" fmla="*/ 613305 w 1404982"/>
              <a:gd name="connsiteY121" fmla="*/ 1709088 h 2440396"/>
              <a:gd name="connsiteX122" fmla="*/ 597694 w 1404982"/>
              <a:gd name="connsiteY122" fmla="*/ 1747849 h 2440396"/>
              <a:gd name="connsiteX123" fmla="*/ 574939 w 1404982"/>
              <a:gd name="connsiteY123" fmla="*/ 1851302 h 2440396"/>
              <a:gd name="connsiteX124" fmla="*/ 565547 w 1404982"/>
              <a:gd name="connsiteY124" fmla="*/ 2070509 h 2440396"/>
              <a:gd name="connsiteX125" fmla="*/ 559726 w 1404982"/>
              <a:gd name="connsiteY125" fmla="*/ 2092337 h 2440396"/>
              <a:gd name="connsiteX126" fmla="*/ 550333 w 1404982"/>
              <a:gd name="connsiteY126" fmla="*/ 2330330 h 2440396"/>
              <a:gd name="connsiteX127" fmla="*/ 558800 w 1404982"/>
              <a:gd name="connsiteY127" fmla="*/ 2355730 h 2440396"/>
              <a:gd name="connsiteX128" fmla="*/ 567267 w 1404982"/>
              <a:gd name="connsiteY128" fmla="*/ 2398063 h 2440396"/>
              <a:gd name="connsiteX129" fmla="*/ 558800 w 1404982"/>
              <a:gd name="connsiteY129" fmla="*/ 2440396 h 2440396"/>
              <a:gd name="connsiteX0" fmla="*/ 0 w 1404982"/>
              <a:gd name="connsiteY0" fmla="*/ 2271063 h 2440396"/>
              <a:gd name="connsiteX1" fmla="*/ 93133 w 1404982"/>
              <a:gd name="connsiteY1" fmla="*/ 1974730 h 2440396"/>
              <a:gd name="connsiteX2" fmla="*/ 101600 w 1404982"/>
              <a:gd name="connsiteY2" fmla="*/ 1949330 h 2440396"/>
              <a:gd name="connsiteX3" fmla="*/ 118533 w 1404982"/>
              <a:gd name="connsiteY3" fmla="*/ 1932396 h 2440396"/>
              <a:gd name="connsiteX4" fmla="*/ 130968 w 1404982"/>
              <a:gd name="connsiteY4" fmla="*/ 1879348 h 2440396"/>
              <a:gd name="connsiteX5" fmla="*/ 150152 w 1404982"/>
              <a:gd name="connsiteY5" fmla="*/ 1845481 h 2440396"/>
              <a:gd name="connsiteX6" fmla="*/ 173302 w 1404982"/>
              <a:gd name="connsiteY6" fmla="*/ 1798253 h 2440396"/>
              <a:gd name="connsiteX7" fmla="*/ 198835 w 1404982"/>
              <a:gd name="connsiteY7" fmla="*/ 1766238 h 2440396"/>
              <a:gd name="connsiteX8" fmla="*/ 226351 w 1404982"/>
              <a:gd name="connsiteY8" fmla="*/ 1730519 h 2440396"/>
              <a:gd name="connsiteX9" fmla="*/ 254000 w 1404982"/>
              <a:gd name="connsiteY9" fmla="*/ 1686863 h 2440396"/>
              <a:gd name="connsiteX10" fmla="*/ 262467 w 1404982"/>
              <a:gd name="connsiteY10" fmla="*/ 1661463 h 2440396"/>
              <a:gd name="connsiteX11" fmla="*/ 296333 w 1404982"/>
              <a:gd name="connsiteY11" fmla="*/ 1585263 h 2440396"/>
              <a:gd name="connsiteX12" fmla="*/ 304800 w 1404982"/>
              <a:gd name="connsiteY12" fmla="*/ 1534463 h 2440396"/>
              <a:gd name="connsiteX13" fmla="*/ 321733 w 1404982"/>
              <a:gd name="connsiteY13" fmla="*/ 1475196 h 2440396"/>
              <a:gd name="connsiteX14" fmla="*/ 330200 w 1404982"/>
              <a:gd name="connsiteY14" fmla="*/ 1407463 h 2440396"/>
              <a:gd name="connsiteX15" fmla="*/ 347133 w 1404982"/>
              <a:gd name="connsiteY15" fmla="*/ 1348196 h 2440396"/>
              <a:gd name="connsiteX16" fmla="*/ 364067 w 1404982"/>
              <a:gd name="connsiteY16" fmla="*/ 1280463 h 2440396"/>
              <a:gd name="connsiteX17" fmla="*/ 372533 w 1404982"/>
              <a:gd name="connsiteY17" fmla="*/ 1255063 h 2440396"/>
              <a:gd name="connsiteX18" fmla="*/ 381000 w 1404982"/>
              <a:gd name="connsiteY18" fmla="*/ 1221196 h 2440396"/>
              <a:gd name="connsiteX19" fmla="*/ 397933 w 1404982"/>
              <a:gd name="connsiteY19" fmla="*/ 1187330 h 2440396"/>
              <a:gd name="connsiteX20" fmla="*/ 414867 w 1404982"/>
              <a:gd name="connsiteY20" fmla="*/ 1111130 h 2440396"/>
              <a:gd name="connsiteX21" fmla="*/ 423333 w 1404982"/>
              <a:gd name="connsiteY21" fmla="*/ 1077263 h 2440396"/>
              <a:gd name="connsiteX22" fmla="*/ 440267 w 1404982"/>
              <a:gd name="connsiteY22" fmla="*/ 1043396 h 2440396"/>
              <a:gd name="connsiteX23" fmla="*/ 448733 w 1404982"/>
              <a:gd name="connsiteY23" fmla="*/ 1017996 h 2440396"/>
              <a:gd name="connsiteX24" fmla="*/ 457200 w 1404982"/>
              <a:gd name="connsiteY24" fmla="*/ 958730 h 2440396"/>
              <a:gd name="connsiteX25" fmla="*/ 465667 w 1404982"/>
              <a:gd name="connsiteY25" fmla="*/ 933330 h 2440396"/>
              <a:gd name="connsiteX26" fmla="*/ 457200 w 1404982"/>
              <a:gd name="connsiteY26" fmla="*/ 653930 h 2440396"/>
              <a:gd name="connsiteX27" fmla="*/ 440267 w 1404982"/>
              <a:gd name="connsiteY27" fmla="*/ 586196 h 2440396"/>
              <a:gd name="connsiteX28" fmla="*/ 406400 w 1404982"/>
              <a:gd name="connsiteY28" fmla="*/ 484596 h 2440396"/>
              <a:gd name="connsiteX29" fmla="*/ 397933 w 1404982"/>
              <a:gd name="connsiteY29" fmla="*/ 459196 h 2440396"/>
              <a:gd name="connsiteX30" fmla="*/ 372533 w 1404982"/>
              <a:gd name="connsiteY30" fmla="*/ 408396 h 2440396"/>
              <a:gd name="connsiteX31" fmla="*/ 355600 w 1404982"/>
              <a:gd name="connsiteY31" fmla="*/ 382996 h 2440396"/>
              <a:gd name="connsiteX32" fmla="*/ 347133 w 1404982"/>
              <a:gd name="connsiteY32" fmla="*/ 357596 h 2440396"/>
              <a:gd name="connsiteX33" fmla="*/ 330200 w 1404982"/>
              <a:gd name="connsiteY33" fmla="*/ 332196 h 2440396"/>
              <a:gd name="connsiteX34" fmla="*/ 304800 w 1404982"/>
              <a:gd name="connsiteY34" fmla="*/ 281396 h 2440396"/>
              <a:gd name="connsiteX35" fmla="*/ 279400 w 1404982"/>
              <a:gd name="connsiteY35" fmla="*/ 222130 h 2440396"/>
              <a:gd name="connsiteX36" fmla="*/ 270933 w 1404982"/>
              <a:gd name="connsiteY36" fmla="*/ 196730 h 2440396"/>
              <a:gd name="connsiteX37" fmla="*/ 254000 w 1404982"/>
              <a:gd name="connsiteY37" fmla="*/ 179796 h 2440396"/>
              <a:gd name="connsiteX38" fmla="*/ 220133 w 1404982"/>
              <a:gd name="connsiteY38" fmla="*/ 128996 h 2440396"/>
              <a:gd name="connsiteX39" fmla="*/ 169333 w 1404982"/>
              <a:gd name="connsiteY39" fmla="*/ 95130 h 2440396"/>
              <a:gd name="connsiteX40" fmla="*/ 160867 w 1404982"/>
              <a:gd name="connsiteY40" fmla="*/ 69730 h 2440396"/>
              <a:gd name="connsiteX41" fmla="*/ 220133 w 1404982"/>
              <a:gd name="connsiteY41" fmla="*/ 44330 h 2440396"/>
              <a:gd name="connsiteX42" fmla="*/ 254000 w 1404982"/>
              <a:gd name="connsiteY42" fmla="*/ 61263 h 2440396"/>
              <a:gd name="connsiteX43" fmla="*/ 287867 w 1404982"/>
              <a:gd name="connsiteY43" fmla="*/ 18930 h 2440396"/>
              <a:gd name="connsiteX44" fmla="*/ 313267 w 1404982"/>
              <a:gd name="connsiteY44" fmla="*/ 10463 h 2440396"/>
              <a:gd name="connsiteX45" fmla="*/ 321733 w 1404982"/>
              <a:gd name="connsiteY45" fmla="*/ 35863 h 2440396"/>
              <a:gd name="connsiteX46" fmla="*/ 338667 w 1404982"/>
              <a:gd name="connsiteY46" fmla="*/ 18930 h 2440396"/>
              <a:gd name="connsiteX47" fmla="*/ 364067 w 1404982"/>
              <a:gd name="connsiteY47" fmla="*/ 1996 h 2440396"/>
              <a:gd name="connsiteX48" fmla="*/ 372533 w 1404982"/>
              <a:gd name="connsiteY48" fmla="*/ 35863 h 2440396"/>
              <a:gd name="connsiteX49" fmla="*/ 414867 w 1404982"/>
              <a:gd name="connsiteY49" fmla="*/ 1996 h 2440396"/>
              <a:gd name="connsiteX50" fmla="*/ 448733 w 1404982"/>
              <a:gd name="connsiteY50" fmla="*/ 1996 h 2440396"/>
              <a:gd name="connsiteX51" fmla="*/ 474133 w 1404982"/>
              <a:gd name="connsiteY51" fmla="*/ 18930 h 2440396"/>
              <a:gd name="connsiteX52" fmla="*/ 482600 w 1404982"/>
              <a:gd name="connsiteY52" fmla="*/ 44330 h 2440396"/>
              <a:gd name="connsiteX53" fmla="*/ 516467 w 1404982"/>
              <a:gd name="connsiteY53" fmla="*/ 95130 h 2440396"/>
              <a:gd name="connsiteX54" fmla="*/ 533400 w 1404982"/>
              <a:gd name="connsiteY54" fmla="*/ 120530 h 2440396"/>
              <a:gd name="connsiteX55" fmla="*/ 567267 w 1404982"/>
              <a:gd name="connsiteY55" fmla="*/ 171330 h 2440396"/>
              <a:gd name="connsiteX56" fmla="*/ 592667 w 1404982"/>
              <a:gd name="connsiteY56" fmla="*/ 213663 h 2440396"/>
              <a:gd name="connsiteX57" fmla="*/ 601133 w 1404982"/>
              <a:gd name="connsiteY57" fmla="*/ 239063 h 2440396"/>
              <a:gd name="connsiteX58" fmla="*/ 635000 w 1404982"/>
              <a:gd name="connsiteY58" fmla="*/ 281396 h 2440396"/>
              <a:gd name="connsiteX59" fmla="*/ 668867 w 1404982"/>
              <a:gd name="connsiteY59" fmla="*/ 357596 h 2440396"/>
              <a:gd name="connsiteX60" fmla="*/ 685800 w 1404982"/>
              <a:gd name="connsiteY60" fmla="*/ 408396 h 2440396"/>
              <a:gd name="connsiteX61" fmla="*/ 694267 w 1404982"/>
              <a:gd name="connsiteY61" fmla="*/ 433796 h 2440396"/>
              <a:gd name="connsiteX62" fmla="*/ 711200 w 1404982"/>
              <a:gd name="connsiteY62" fmla="*/ 459196 h 2440396"/>
              <a:gd name="connsiteX63" fmla="*/ 719667 w 1404982"/>
              <a:gd name="connsiteY63" fmla="*/ 518463 h 2440396"/>
              <a:gd name="connsiteX64" fmla="*/ 736600 w 1404982"/>
              <a:gd name="connsiteY64" fmla="*/ 577730 h 2440396"/>
              <a:gd name="connsiteX65" fmla="*/ 728133 w 1404982"/>
              <a:gd name="connsiteY65" fmla="*/ 857130 h 2440396"/>
              <a:gd name="connsiteX66" fmla="*/ 755783 w 1404982"/>
              <a:gd name="connsiteY66" fmla="*/ 800905 h 2440396"/>
              <a:gd name="connsiteX67" fmla="*/ 806980 w 1404982"/>
              <a:gd name="connsiteY67" fmla="*/ 693088 h 2440396"/>
              <a:gd name="connsiteX68" fmla="*/ 863600 w 1404982"/>
              <a:gd name="connsiteY68" fmla="*/ 620063 h 2440396"/>
              <a:gd name="connsiteX69" fmla="*/ 880533 w 1404982"/>
              <a:gd name="connsiteY69" fmla="*/ 560796 h 2440396"/>
              <a:gd name="connsiteX70" fmla="*/ 922867 w 1404982"/>
              <a:gd name="connsiteY70" fmla="*/ 484596 h 2440396"/>
              <a:gd name="connsiteX71" fmla="*/ 931333 w 1404982"/>
              <a:gd name="connsiteY71" fmla="*/ 459196 h 2440396"/>
              <a:gd name="connsiteX72" fmla="*/ 982133 w 1404982"/>
              <a:gd name="connsiteY72" fmla="*/ 366063 h 2440396"/>
              <a:gd name="connsiteX73" fmla="*/ 1024467 w 1404982"/>
              <a:gd name="connsiteY73" fmla="*/ 323730 h 2440396"/>
              <a:gd name="connsiteX74" fmla="*/ 1041400 w 1404982"/>
              <a:gd name="connsiteY74" fmla="*/ 298330 h 2440396"/>
              <a:gd name="connsiteX75" fmla="*/ 1058333 w 1404982"/>
              <a:gd name="connsiteY75" fmla="*/ 281396 h 2440396"/>
              <a:gd name="connsiteX76" fmla="*/ 1092200 w 1404982"/>
              <a:gd name="connsiteY76" fmla="*/ 230596 h 2440396"/>
              <a:gd name="connsiteX77" fmla="*/ 1109133 w 1404982"/>
              <a:gd name="connsiteY77" fmla="*/ 205196 h 2440396"/>
              <a:gd name="connsiteX78" fmla="*/ 1151467 w 1404982"/>
              <a:gd name="connsiteY78" fmla="*/ 162863 h 2440396"/>
              <a:gd name="connsiteX79" fmla="*/ 1176867 w 1404982"/>
              <a:gd name="connsiteY79" fmla="*/ 137463 h 2440396"/>
              <a:gd name="connsiteX80" fmla="*/ 1227667 w 1404982"/>
              <a:gd name="connsiteY80" fmla="*/ 95130 h 2440396"/>
              <a:gd name="connsiteX81" fmla="*/ 1253067 w 1404982"/>
              <a:gd name="connsiteY81" fmla="*/ 86663 h 2440396"/>
              <a:gd name="connsiteX82" fmla="*/ 1278467 w 1404982"/>
              <a:gd name="connsiteY82" fmla="*/ 69730 h 2440396"/>
              <a:gd name="connsiteX83" fmla="*/ 1329267 w 1404982"/>
              <a:gd name="connsiteY83" fmla="*/ 52796 h 2440396"/>
              <a:gd name="connsiteX84" fmla="*/ 1320800 w 1404982"/>
              <a:gd name="connsiteY84" fmla="*/ 78196 h 2440396"/>
              <a:gd name="connsiteX85" fmla="*/ 1363133 w 1404982"/>
              <a:gd name="connsiteY85" fmla="*/ 95130 h 2440396"/>
              <a:gd name="connsiteX86" fmla="*/ 1397000 w 1404982"/>
              <a:gd name="connsiteY86" fmla="*/ 120530 h 2440396"/>
              <a:gd name="connsiteX87" fmla="*/ 1388533 w 1404982"/>
              <a:gd name="connsiteY87" fmla="*/ 145930 h 2440396"/>
              <a:gd name="connsiteX88" fmla="*/ 1397000 w 1404982"/>
              <a:gd name="connsiteY88" fmla="*/ 171330 h 2440396"/>
              <a:gd name="connsiteX89" fmla="*/ 1380067 w 1404982"/>
              <a:gd name="connsiteY89" fmla="*/ 196730 h 2440396"/>
              <a:gd name="connsiteX90" fmla="*/ 1363133 w 1404982"/>
              <a:gd name="connsiteY90" fmla="*/ 213663 h 2440396"/>
              <a:gd name="connsiteX91" fmla="*/ 1371600 w 1404982"/>
              <a:gd name="connsiteY91" fmla="*/ 239063 h 2440396"/>
              <a:gd name="connsiteX92" fmla="*/ 1354667 w 1404982"/>
              <a:gd name="connsiteY92" fmla="*/ 298330 h 2440396"/>
              <a:gd name="connsiteX93" fmla="*/ 1346200 w 1404982"/>
              <a:gd name="connsiteY93" fmla="*/ 332196 h 2440396"/>
              <a:gd name="connsiteX94" fmla="*/ 1320800 w 1404982"/>
              <a:gd name="connsiteY94" fmla="*/ 340663 h 2440396"/>
              <a:gd name="connsiteX95" fmla="*/ 1312333 w 1404982"/>
              <a:gd name="connsiteY95" fmla="*/ 366063 h 2440396"/>
              <a:gd name="connsiteX96" fmla="*/ 1261533 w 1404982"/>
              <a:gd name="connsiteY96" fmla="*/ 433796 h 2440396"/>
              <a:gd name="connsiteX97" fmla="*/ 1227667 w 1404982"/>
              <a:gd name="connsiteY97" fmla="*/ 493063 h 2440396"/>
              <a:gd name="connsiteX98" fmla="*/ 1210733 w 1404982"/>
              <a:gd name="connsiteY98" fmla="*/ 509996 h 2440396"/>
              <a:gd name="connsiteX99" fmla="*/ 1185333 w 1404982"/>
              <a:gd name="connsiteY99" fmla="*/ 560796 h 2440396"/>
              <a:gd name="connsiteX100" fmla="*/ 1143000 w 1404982"/>
              <a:gd name="connsiteY100" fmla="*/ 603130 h 2440396"/>
              <a:gd name="connsiteX101" fmla="*/ 1126067 w 1404982"/>
              <a:gd name="connsiteY101" fmla="*/ 628530 h 2440396"/>
              <a:gd name="connsiteX102" fmla="*/ 1109133 w 1404982"/>
              <a:gd name="connsiteY102" fmla="*/ 645463 h 2440396"/>
              <a:gd name="connsiteX103" fmla="*/ 1083733 w 1404982"/>
              <a:gd name="connsiteY103" fmla="*/ 679330 h 2440396"/>
              <a:gd name="connsiteX104" fmla="*/ 1066800 w 1404982"/>
              <a:gd name="connsiteY104" fmla="*/ 704730 h 2440396"/>
              <a:gd name="connsiteX105" fmla="*/ 1058333 w 1404982"/>
              <a:gd name="connsiteY105" fmla="*/ 730130 h 2440396"/>
              <a:gd name="connsiteX106" fmla="*/ 1032933 w 1404982"/>
              <a:gd name="connsiteY106" fmla="*/ 747063 h 2440396"/>
              <a:gd name="connsiteX107" fmla="*/ 999067 w 1404982"/>
              <a:gd name="connsiteY107" fmla="*/ 797863 h 2440396"/>
              <a:gd name="connsiteX108" fmla="*/ 956733 w 1404982"/>
              <a:gd name="connsiteY108" fmla="*/ 840196 h 2440396"/>
              <a:gd name="connsiteX109" fmla="*/ 931333 w 1404982"/>
              <a:gd name="connsiteY109" fmla="*/ 882530 h 2440396"/>
              <a:gd name="connsiteX110" fmla="*/ 889000 w 1404982"/>
              <a:gd name="connsiteY110" fmla="*/ 941796 h 2440396"/>
              <a:gd name="connsiteX111" fmla="*/ 846667 w 1404982"/>
              <a:gd name="connsiteY111" fmla="*/ 984130 h 2440396"/>
              <a:gd name="connsiteX112" fmla="*/ 770467 w 1404982"/>
              <a:gd name="connsiteY112" fmla="*/ 1068796 h 2440396"/>
              <a:gd name="connsiteX113" fmla="*/ 738452 w 1404982"/>
              <a:gd name="connsiteY113" fmla="*/ 1141821 h 2440396"/>
              <a:gd name="connsiteX114" fmla="*/ 715699 w 1404982"/>
              <a:gd name="connsiteY114" fmla="*/ 1188653 h 2440396"/>
              <a:gd name="connsiteX115" fmla="*/ 698367 w 1404982"/>
              <a:gd name="connsiteY115" fmla="*/ 1245671 h 2440396"/>
              <a:gd name="connsiteX116" fmla="*/ 683683 w 1404982"/>
              <a:gd name="connsiteY116" fmla="*/ 1321870 h 2440396"/>
              <a:gd name="connsiteX117" fmla="*/ 671248 w 1404982"/>
              <a:gd name="connsiteY117" fmla="*/ 1409183 h 2440396"/>
              <a:gd name="connsiteX118" fmla="*/ 640026 w 1404982"/>
              <a:gd name="connsiteY118" fmla="*/ 1519249 h 2440396"/>
              <a:gd name="connsiteX119" fmla="*/ 637381 w 1404982"/>
              <a:gd name="connsiteY119" fmla="*/ 1602593 h 2440396"/>
              <a:gd name="connsiteX120" fmla="*/ 621770 w 1404982"/>
              <a:gd name="connsiteY120" fmla="*/ 1678792 h 2440396"/>
              <a:gd name="connsiteX121" fmla="*/ 613305 w 1404982"/>
              <a:gd name="connsiteY121" fmla="*/ 1709088 h 2440396"/>
              <a:gd name="connsiteX122" fmla="*/ 597694 w 1404982"/>
              <a:gd name="connsiteY122" fmla="*/ 1747849 h 2440396"/>
              <a:gd name="connsiteX123" fmla="*/ 574939 w 1404982"/>
              <a:gd name="connsiteY123" fmla="*/ 1851302 h 2440396"/>
              <a:gd name="connsiteX124" fmla="*/ 565547 w 1404982"/>
              <a:gd name="connsiteY124" fmla="*/ 2070509 h 2440396"/>
              <a:gd name="connsiteX125" fmla="*/ 559726 w 1404982"/>
              <a:gd name="connsiteY125" fmla="*/ 2092337 h 2440396"/>
              <a:gd name="connsiteX126" fmla="*/ 550333 w 1404982"/>
              <a:gd name="connsiteY126" fmla="*/ 2330330 h 2440396"/>
              <a:gd name="connsiteX127" fmla="*/ 558800 w 1404982"/>
              <a:gd name="connsiteY127" fmla="*/ 2355730 h 2440396"/>
              <a:gd name="connsiteX128" fmla="*/ 567267 w 1404982"/>
              <a:gd name="connsiteY128" fmla="*/ 2398063 h 2440396"/>
              <a:gd name="connsiteX129" fmla="*/ 558800 w 1404982"/>
              <a:gd name="connsiteY129" fmla="*/ 2440396 h 2440396"/>
              <a:gd name="connsiteX0" fmla="*/ 0 w 1404982"/>
              <a:gd name="connsiteY0" fmla="*/ 2271063 h 2440396"/>
              <a:gd name="connsiteX1" fmla="*/ 93133 w 1404982"/>
              <a:gd name="connsiteY1" fmla="*/ 1974730 h 2440396"/>
              <a:gd name="connsiteX2" fmla="*/ 101600 w 1404982"/>
              <a:gd name="connsiteY2" fmla="*/ 1949330 h 2440396"/>
              <a:gd name="connsiteX3" fmla="*/ 118533 w 1404982"/>
              <a:gd name="connsiteY3" fmla="*/ 1932396 h 2440396"/>
              <a:gd name="connsiteX4" fmla="*/ 130968 w 1404982"/>
              <a:gd name="connsiteY4" fmla="*/ 1879348 h 2440396"/>
              <a:gd name="connsiteX5" fmla="*/ 150152 w 1404982"/>
              <a:gd name="connsiteY5" fmla="*/ 1845481 h 2440396"/>
              <a:gd name="connsiteX6" fmla="*/ 173302 w 1404982"/>
              <a:gd name="connsiteY6" fmla="*/ 1798253 h 2440396"/>
              <a:gd name="connsiteX7" fmla="*/ 198835 w 1404982"/>
              <a:gd name="connsiteY7" fmla="*/ 1766238 h 2440396"/>
              <a:gd name="connsiteX8" fmla="*/ 226351 w 1404982"/>
              <a:gd name="connsiteY8" fmla="*/ 1730519 h 2440396"/>
              <a:gd name="connsiteX9" fmla="*/ 254000 w 1404982"/>
              <a:gd name="connsiteY9" fmla="*/ 1686863 h 2440396"/>
              <a:gd name="connsiteX10" fmla="*/ 262467 w 1404982"/>
              <a:gd name="connsiteY10" fmla="*/ 1661463 h 2440396"/>
              <a:gd name="connsiteX11" fmla="*/ 296333 w 1404982"/>
              <a:gd name="connsiteY11" fmla="*/ 1585263 h 2440396"/>
              <a:gd name="connsiteX12" fmla="*/ 304800 w 1404982"/>
              <a:gd name="connsiteY12" fmla="*/ 1534463 h 2440396"/>
              <a:gd name="connsiteX13" fmla="*/ 321733 w 1404982"/>
              <a:gd name="connsiteY13" fmla="*/ 1475196 h 2440396"/>
              <a:gd name="connsiteX14" fmla="*/ 330200 w 1404982"/>
              <a:gd name="connsiteY14" fmla="*/ 1407463 h 2440396"/>
              <a:gd name="connsiteX15" fmla="*/ 347133 w 1404982"/>
              <a:gd name="connsiteY15" fmla="*/ 1348196 h 2440396"/>
              <a:gd name="connsiteX16" fmla="*/ 364067 w 1404982"/>
              <a:gd name="connsiteY16" fmla="*/ 1280463 h 2440396"/>
              <a:gd name="connsiteX17" fmla="*/ 372533 w 1404982"/>
              <a:gd name="connsiteY17" fmla="*/ 1255063 h 2440396"/>
              <a:gd name="connsiteX18" fmla="*/ 381000 w 1404982"/>
              <a:gd name="connsiteY18" fmla="*/ 1221196 h 2440396"/>
              <a:gd name="connsiteX19" fmla="*/ 397933 w 1404982"/>
              <a:gd name="connsiteY19" fmla="*/ 1187330 h 2440396"/>
              <a:gd name="connsiteX20" fmla="*/ 414867 w 1404982"/>
              <a:gd name="connsiteY20" fmla="*/ 1111130 h 2440396"/>
              <a:gd name="connsiteX21" fmla="*/ 423333 w 1404982"/>
              <a:gd name="connsiteY21" fmla="*/ 1077263 h 2440396"/>
              <a:gd name="connsiteX22" fmla="*/ 440267 w 1404982"/>
              <a:gd name="connsiteY22" fmla="*/ 1043396 h 2440396"/>
              <a:gd name="connsiteX23" fmla="*/ 448733 w 1404982"/>
              <a:gd name="connsiteY23" fmla="*/ 1017996 h 2440396"/>
              <a:gd name="connsiteX24" fmla="*/ 457200 w 1404982"/>
              <a:gd name="connsiteY24" fmla="*/ 958730 h 2440396"/>
              <a:gd name="connsiteX25" fmla="*/ 465667 w 1404982"/>
              <a:gd name="connsiteY25" fmla="*/ 933330 h 2440396"/>
              <a:gd name="connsiteX26" fmla="*/ 457200 w 1404982"/>
              <a:gd name="connsiteY26" fmla="*/ 653930 h 2440396"/>
              <a:gd name="connsiteX27" fmla="*/ 440267 w 1404982"/>
              <a:gd name="connsiteY27" fmla="*/ 586196 h 2440396"/>
              <a:gd name="connsiteX28" fmla="*/ 406400 w 1404982"/>
              <a:gd name="connsiteY28" fmla="*/ 484596 h 2440396"/>
              <a:gd name="connsiteX29" fmla="*/ 397933 w 1404982"/>
              <a:gd name="connsiteY29" fmla="*/ 459196 h 2440396"/>
              <a:gd name="connsiteX30" fmla="*/ 372533 w 1404982"/>
              <a:gd name="connsiteY30" fmla="*/ 408396 h 2440396"/>
              <a:gd name="connsiteX31" fmla="*/ 355600 w 1404982"/>
              <a:gd name="connsiteY31" fmla="*/ 382996 h 2440396"/>
              <a:gd name="connsiteX32" fmla="*/ 347133 w 1404982"/>
              <a:gd name="connsiteY32" fmla="*/ 357596 h 2440396"/>
              <a:gd name="connsiteX33" fmla="*/ 330200 w 1404982"/>
              <a:gd name="connsiteY33" fmla="*/ 332196 h 2440396"/>
              <a:gd name="connsiteX34" fmla="*/ 304800 w 1404982"/>
              <a:gd name="connsiteY34" fmla="*/ 281396 h 2440396"/>
              <a:gd name="connsiteX35" fmla="*/ 279400 w 1404982"/>
              <a:gd name="connsiteY35" fmla="*/ 222130 h 2440396"/>
              <a:gd name="connsiteX36" fmla="*/ 270933 w 1404982"/>
              <a:gd name="connsiteY36" fmla="*/ 196730 h 2440396"/>
              <a:gd name="connsiteX37" fmla="*/ 254000 w 1404982"/>
              <a:gd name="connsiteY37" fmla="*/ 179796 h 2440396"/>
              <a:gd name="connsiteX38" fmla="*/ 220133 w 1404982"/>
              <a:gd name="connsiteY38" fmla="*/ 128996 h 2440396"/>
              <a:gd name="connsiteX39" fmla="*/ 169333 w 1404982"/>
              <a:gd name="connsiteY39" fmla="*/ 95130 h 2440396"/>
              <a:gd name="connsiteX40" fmla="*/ 160867 w 1404982"/>
              <a:gd name="connsiteY40" fmla="*/ 69730 h 2440396"/>
              <a:gd name="connsiteX41" fmla="*/ 220133 w 1404982"/>
              <a:gd name="connsiteY41" fmla="*/ 44330 h 2440396"/>
              <a:gd name="connsiteX42" fmla="*/ 254000 w 1404982"/>
              <a:gd name="connsiteY42" fmla="*/ 61263 h 2440396"/>
              <a:gd name="connsiteX43" fmla="*/ 287867 w 1404982"/>
              <a:gd name="connsiteY43" fmla="*/ 18930 h 2440396"/>
              <a:gd name="connsiteX44" fmla="*/ 313267 w 1404982"/>
              <a:gd name="connsiteY44" fmla="*/ 10463 h 2440396"/>
              <a:gd name="connsiteX45" fmla="*/ 321733 w 1404982"/>
              <a:gd name="connsiteY45" fmla="*/ 35863 h 2440396"/>
              <a:gd name="connsiteX46" fmla="*/ 338667 w 1404982"/>
              <a:gd name="connsiteY46" fmla="*/ 18930 h 2440396"/>
              <a:gd name="connsiteX47" fmla="*/ 364067 w 1404982"/>
              <a:gd name="connsiteY47" fmla="*/ 1996 h 2440396"/>
              <a:gd name="connsiteX48" fmla="*/ 372533 w 1404982"/>
              <a:gd name="connsiteY48" fmla="*/ 35863 h 2440396"/>
              <a:gd name="connsiteX49" fmla="*/ 414867 w 1404982"/>
              <a:gd name="connsiteY49" fmla="*/ 1996 h 2440396"/>
              <a:gd name="connsiteX50" fmla="*/ 448733 w 1404982"/>
              <a:gd name="connsiteY50" fmla="*/ 1996 h 2440396"/>
              <a:gd name="connsiteX51" fmla="*/ 474133 w 1404982"/>
              <a:gd name="connsiteY51" fmla="*/ 18930 h 2440396"/>
              <a:gd name="connsiteX52" fmla="*/ 482600 w 1404982"/>
              <a:gd name="connsiteY52" fmla="*/ 44330 h 2440396"/>
              <a:gd name="connsiteX53" fmla="*/ 516467 w 1404982"/>
              <a:gd name="connsiteY53" fmla="*/ 95130 h 2440396"/>
              <a:gd name="connsiteX54" fmla="*/ 533400 w 1404982"/>
              <a:gd name="connsiteY54" fmla="*/ 120530 h 2440396"/>
              <a:gd name="connsiteX55" fmla="*/ 567267 w 1404982"/>
              <a:gd name="connsiteY55" fmla="*/ 171330 h 2440396"/>
              <a:gd name="connsiteX56" fmla="*/ 592667 w 1404982"/>
              <a:gd name="connsiteY56" fmla="*/ 213663 h 2440396"/>
              <a:gd name="connsiteX57" fmla="*/ 601133 w 1404982"/>
              <a:gd name="connsiteY57" fmla="*/ 239063 h 2440396"/>
              <a:gd name="connsiteX58" fmla="*/ 635000 w 1404982"/>
              <a:gd name="connsiteY58" fmla="*/ 281396 h 2440396"/>
              <a:gd name="connsiteX59" fmla="*/ 668867 w 1404982"/>
              <a:gd name="connsiteY59" fmla="*/ 357596 h 2440396"/>
              <a:gd name="connsiteX60" fmla="*/ 685800 w 1404982"/>
              <a:gd name="connsiteY60" fmla="*/ 408396 h 2440396"/>
              <a:gd name="connsiteX61" fmla="*/ 694267 w 1404982"/>
              <a:gd name="connsiteY61" fmla="*/ 433796 h 2440396"/>
              <a:gd name="connsiteX62" fmla="*/ 711200 w 1404982"/>
              <a:gd name="connsiteY62" fmla="*/ 459196 h 2440396"/>
              <a:gd name="connsiteX63" fmla="*/ 719667 w 1404982"/>
              <a:gd name="connsiteY63" fmla="*/ 518463 h 2440396"/>
              <a:gd name="connsiteX64" fmla="*/ 736600 w 1404982"/>
              <a:gd name="connsiteY64" fmla="*/ 577730 h 2440396"/>
              <a:gd name="connsiteX65" fmla="*/ 724561 w 1404982"/>
              <a:gd name="connsiteY65" fmla="*/ 821411 h 2440396"/>
              <a:gd name="connsiteX66" fmla="*/ 755783 w 1404982"/>
              <a:gd name="connsiteY66" fmla="*/ 800905 h 2440396"/>
              <a:gd name="connsiteX67" fmla="*/ 806980 w 1404982"/>
              <a:gd name="connsiteY67" fmla="*/ 693088 h 2440396"/>
              <a:gd name="connsiteX68" fmla="*/ 863600 w 1404982"/>
              <a:gd name="connsiteY68" fmla="*/ 620063 h 2440396"/>
              <a:gd name="connsiteX69" fmla="*/ 880533 w 1404982"/>
              <a:gd name="connsiteY69" fmla="*/ 560796 h 2440396"/>
              <a:gd name="connsiteX70" fmla="*/ 922867 w 1404982"/>
              <a:gd name="connsiteY70" fmla="*/ 484596 h 2440396"/>
              <a:gd name="connsiteX71" fmla="*/ 931333 w 1404982"/>
              <a:gd name="connsiteY71" fmla="*/ 459196 h 2440396"/>
              <a:gd name="connsiteX72" fmla="*/ 982133 w 1404982"/>
              <a:gd name="connsiteY72" fmla="*/ 366063 h 2440396"/>
              <a:gd name="connsiteX73" fmla="*/ 1024467 w 1404982"/>
              <a:gd name="connsiteY73" fmla="*/ 323730 h 2440396"/>
              <a:gd name="connsiteX74" fmla="*/ 1041400 w 1404982"/>
              <a:gd name="connsiteY74" fmla="*/ 298330 h 2440396"/>
              <a:gd name="connsiteX75" fmla="*/ 1058333 w 1404982"/>
              <a:gd name="connsiteY75" fmla="*/ 281396 h 2440396"/>
              <a:gd name="connsiteX76" fmla="*/ 1092200 w 1404982"/>
              <a:gd name="connsiteY76" fmla="*/ 230596 h 2440396"/>
              <a:gd name="connsiteX77" fmla="*/ 1109133 w 1404982"/>
              <a:gd name="connsiteY77" fmla="*/ 205196 h 2440396"/>
              <a:gd name="connsiteX78" fmla="*/ 1151467 w 1404982"/>
              <a:gd name="connsiteY78" fmla="*/ 162863 h 2440396"/>
              <a:gd name="connsiteX79" fmla="*/ 1176867 w 1404982"/>
              <a:gd name="connsiteY79" fmla="*/ 137463 h 2440396"/>
              <a:gd name="connsiteX80" fmla="*/ 1227667 w 1404982"/>
              <a:gd name="connsiteY80" fmla="*/ 95130 h 2440396"/>
              <a:gd name="connsiteX81" fmla="*/ 1253067 w 1404982"/>
              <a:gd name="connsiteY81" fmla="*/ 86663 h 2440396"/>
              <a:gd name="connsiteX82" fmla="*/ 1278467 w 1404982"/>
              <a:gd name="connsiteY82" fmla="*/ 69730 h 2440396"/>
              <a:gd name="connsiteX83" fmla="*/ 1329267 w 1404982"/>
              <a:gd name="connsiteY83" fmla="*/ 52796 h 2440396"/>
              <a:gd name="connsiteX84" fmla="*/ 1320800 w 1404982"/>
              <a:gd name="connsiteY84" fmla="*/ 78196 h 2440396"/>
              <a:gd name="connsiteX85" fmla="*/ 1363133 w 1404982"/>
              <a:gd name="connsiteY85" fmla="*/ 95130 h 2440396"/>
              <a:gd name="connsiteX86" fmla="*/ 1397000 w 1404982"/>
              <a:gd name="connsiteY86" fmla="*/ 120530 h 2440396"/>
              <a:gd name="connsiteX87" fmla="*/ 1388533 w 1404982"/>
              <a:gd name="connsiteY87" fmla="*/ 145930 h 2440396"/>
              <a:gd name="connsiteX88" fmla="*/ 1397000 w 1404982"/>
              <a:gd name="connsiteY88" fmla="*/ 171330 h 2440396"/>
              <a:gd name="connsiteX89" fmla="*/ 1380067 w 1404982"/>
              <a:gd name="connsiteY89" fmla="*/ 196730 h 2440396"/>
              <a:gd name="connsiteX90" fmla="*/ 1363133 w 1404982"/>
              <a:gd name="connsiteY90" fmla="*/ 213663 h 2440396"/>
              <a:gd name="connsiteX91" fmla="*/ 1371600 w 1404982"/>
              <a:gd name="connsiteY91" fmla="*/ 239063 h 2440396"/>
              <a:gd name="connsiteX92" fmla="*/ 1354667 w 1404982"/>
              <a:gd name="connsiteY92" fmla="*/ 298330 h 2440396"/>
              <a:gd name="connsiteX93" fmla="*/ 1346200 w 1404982"/>
              <a:gd name="connsiteY93" fmla="*/ 332196 h 2440396"/>
              <a:gd name="connsiteX94" fmla="*/ 1320800 w 1404982"/>
              <a:gd name="connsiteY94" fmla="*/ 340663 h 2440396"/>
              <a:gd name="connsiteX95" fmla="*/ 1312333 w 1404982"/>
              <a:gd name="connsiteY95" fmla="*/ 366063 h 2440396"/>
              <a:gd name="connsiteX96" fmla="*/ 1261533 w 1404982"/>
              <a:gd name="connsiteY96" fmla="*/ 433796 h 2440396"/>
              <a:gd name="connsiteX97" fmla="*/ 1227667 w 1404982"/>
              <a:gd name="connsiteY97" fmla="*/ 493063 h 2440396"/>
              <a:gd name="connsiteX98" fmla="*/ 1210733 w 1404982"/>
              <a:gd name="connsiteY98" fmla="*/ 509996 h 2440396"/>
              <a:gd name="connsiteX99" fmla="*/ 1185333 w 1404982"/>
              <a:gd name="connsiteY99" fmla="*/ 560796 h 2440396"/>
              <a:gd name="connsiteX100" fmla="*/ 1143000 w 1404982"/>
              <a:gd name="connsiteY100" fmla="*/ 603130 h 2440396"/>
              <a:gd name="connsiteX101" fmla="*/ 1126067 w 1404982"/>
              <a:gd name="connsiteY101" fmla="*/ 628530 h 2440396"/>
              <a:gd name="connsiteX102" fmla="*/ 1109133 w 1404982"/>
              <a:gd name="connsiteY102" fmla="*/ 645463 h 2440396"/>
              <a:gd name="connsiteX103" fmla="*/ 1083733 w 1404982"/>
              <a:gd name="connsiteY103" fmla="*/ 679330 h 2440396"/>
              <a:gd name="connsiteX104" fmla="*/ 1066800 w 1404982"/>
              <a:gd name="connsiteY104" fmla="*/ 704730 h 2440396"/>
              <a:gd name="connsiteX105" fmla="*/ 1058333 w 1404982"/>
              <a:gd name="connsiteY105" fmla="*/ 730130 h 2440396"/>
              <a:gd name="connsiteX106" fmla="*/ 1032933 w 1404982"/>
              <a:gd name="connsiteY106" fmla="*/ 747063 h 2440396"/>
              <a:gd name="connsiteX107" fmla="*/ 999067 w 1404982"/>
              <a:gd name="connsiteY107" fmla="*/ 797863 h 2440396"/>
              <a:gd name="connsiteX108" fmla="*/ 956733 w 1404982"/>
              <a:gd name="connsiteY108" fmla="*/ 840196 h 2440396"/>
              <a:gd name="connsiteX109" fmla="*/ 931333 w 1404982"/>
              <a:gd name="connsiteY109" fmla="*/ 882530 h 2440396"/>
              <a:gd name="connsiteX110" fmla="*/ 889000 w 1404982"/>
              <a:gd name="connsiteY110" fmla="*/ 941796 h 2440396"/>
              <a:gd name="connsiteX111" fmla="*/ 846667 w 1404982"/>
              <a:gd name="connsiteY111" fmla="*/ 984130 h 2440396"/>
              <a:gd name="connsiteX112" fmla="*/ 770467 w 1404982"/>
              <a:gd name="connsiteY112" fmla="*/ 1068796 h 2440396"/>
              <a:gd name="connsiteX113" fmla="*/ 738452 w 1404982"/>
              <a:gd name="connsiteY113" fmla="*/ 1141821 h 2440396"/>
              <a:gd name="connsiteX114" fmla="*/ 715699 w 1404982"/>
              <a:gd name="connsiteY114" fmla="*/ 1188653 h 2440396"/>
              <a:gd name="connsiteX115" fmla="*/ 698367 w 1404982"/>
              <a:gd name="connsiteY115" fmla="*/ 1245671 h 2440396"/>
              <a:gd name="connsiteX116" fmla="*/ 683683 w 1404982"/>
              <a:gd name="connsiteY116" fmla="*/ 1321870 h 2440396"/>
              <a:gd name="connsiteX117" fmla="*/ 671248 w 1404982"/>
              <a:gd name="connsiteY117" fmla="*/ 1409183 h 2440396"/>
              <a:gd name="connsiteX118" fmla="*/ 640026 w 1404982"/>
              <a:gd name="connsiteY118" fmla="*/ 1519249 h 2440396"/>
              <a:gd name="connsiteX119" fmla="*/ 637381 w 1404982"/>
              <a:gd name="connsiteY119" fmla="*/ 1602593 h 2440396"/>
              <a:gd name="connsiteX120" fmla="*/ 621770 w 1404982"/>
              <a:gd name="connsiteY120" fmla="*/ 1678792 h 2440396"/>
              <a:gd name="connsiteX121" fmla="*/ 613305 w 1404982"/>
              <a:gd name="connsiteY121" fmla="*/ 1709088 h 2440396"/>
              <a:gd name="connsiteX122" fmla="*/ 597694 w 1404982"/>
              <a:gd name="connsiteY122" fmla="*/ 1747849 h 2440396"/>
              <a:gd name="connsiteX123" fmla="*/ 574939 w 1404982"/>
              <a:gd name="connsiteY123" fmla="*/ 1851302 h 2440396"/>
              <a:gd name="connsiteX124" fmla="*/ 565547 w 1404982"/>
              <a:gd name="connsiteY124" fmla="*/ 2070509 h 2440396"/>
              <a:gd name="connsiteX125" fmla="*/ 559726 w 1404982"/>
              <a:gd name="connsiteY125" fmla="*/ 2092337 h 2440396"/>
              <a:gd name="connsiteX126" fmla="*/ 550333 w 1404982"/>
              <a:gd name="connsiteY126" fmla="*/ 2330330 h 2440396"/>
              <a:gd name="connsiteX127" fmla="*/ 558800 w 1404982"/>
              <a:gd name="connsiteY127" fmla="*/ 2355730 h 2440396"/>
              <a:gd name="connsiteX128" fmla="*/ 567267 w 1404982"/>
              <a:gd name="connsiteY128" fmla="*/ 2398063 h 2440396"/>
              <a:gd name="connsiteX129" fmla="*/ 558800 w 1404982"/>
              <a:gd name="connsiteY129" fmla="*/ 2440396 h 2440396"/>
              <a:gd name="connsiteX0" fmla="*/ 0 w 1404982"/>
              <a:gd name="connsiteY0" fmla="*/ 2271063 h 2440396"/>
              <a:gd name="connsiteX1" fmla="*/ 93133 w 1404982"/>
              <a:gd name="connsiteY1" fmla="*/ 1974730 h 2440396"/>
              <a:gd name="connsiteX2" fmla="*/ 101600 w 1404982"/>
              <a:gd name="connsiteY2" fmla="*/ 1949330 h 2440396"/>
              <a:gd name="connsiteX3" fmla="*/ 118533 w 1404982"/>
              <a:gd name="connsiteY3" fmla="*/ 1932396 h 2440396"/>
              <a:gd name="connsiteX4" fmla="*/ 130968 w 1404982"/>
              <a:gd name="connsiteY4" fmla="*/ 1879348 h 2440396"/>
              <a:gd name="connsiteX5" fmla="*/ 150152 w 1404982"/>
              <a:gd name="connsiteY5" fmla="*/ 1845481 h 2440396"/>
              <a:gd name="connsiteX6" fmla="*/ 173302 w 1404982"/>
              <a:gd name="connsiteY6" fmla="*/ 1798253 h 2440396"/>
              <a:gd name="connsiteX7" fmla="*/ 198835 w 1404982"/>
              <a:gd name="connsiteY7" fmla="*/ 1766238 h 2440396"/>
              <a:gd name="connsiteX8" fmla="*/ 226351 w 1404982"/>
              <a:gd name="connsiteY8" fmla="*/ 1730519 h 2440396"/>
              <a:gd name="connsiteX9" fmla="*/ 254000 w 1404982"/>
              <a:gd name="connsiteY9" fmla="*/ 1686863 h 2440396"/>
              <a:gd name="connsiteX10" fmla="*/ 262467 w 1404982"/>
              <a:gd name="connsiteY10" fmla="*/ 1661463 h 2440396"/>
              <a:gd name="connsiteX11" fmla="*/ 296333 w 1404982"/>
              <a:gd name="connsiteY11" fmla="*/ 1585263 h 2440396"/>
              <a:gd name="connsiteX12" fmla="*/ 304800 w 1404982"/>
              <a:gd name="connsiteY12" fmla="*/ 1534463 h 2440396"/>
              <a:gd name="connsiteX13" fmla="*/ 321733 w 1404982"/>
              <a:gd name="connsiteY13" fmla="*/ 1475196 h 2440396"/>
              <a:gd name="connsiteX14" fmla="*/ 330200 w 1404982"/>
              <a:gd name="connsiteY14" fmla="*/ 1407463 h 2440396"/>
              <a:gd name="connsiteX15" fmla="*/ 347133 w 1404982"/>
              <a:gd name="connsiteY15" fmla="*/ 1348196 h 2440396"/>
              <a:gd name="connsiteX16" fmla="*/ 364067 w 1404982"/>
              <a:gd name="connsiteY16" fmla="*/ 1280463 h 2440396"/>
              <a:gd name="connsiteX17" fmla="*/ 372533 w 1404982"/>
              <a:gd name="connsiteY17" fmla="*/ 1255063 h 2440396"/>
              <a:gd name="connsiteX18" fmla="*/ 381000 w 1404982"/>
              <a:gd name="connsiteY18" fmla="*/ 1221196 h 2440396"/>
              <a:gd name="connsiteX19" fmla="*/ 397933 w 1404982"/>
              <a:gd name="connsiteY19" fmla="*/ 1187330 h 2440396"/>
              <a:gd name="connsiteX20" fmla="*/ 414867 w 1404982"/>
              <a:gd name="connsiteY20" fmla="*/ 1111130 h 2440396"/>
              <a:gd name="connsiteX21" fmla="*/ 423333 w 1404982"/>
              <a:gd name="connsiteY21" fmla="*/ 1077263 h 2440396"/>
              <a:gd name="connsiteX22" fmla="*/ 440267 w 1404982"/>
              <a:gd name="connsiteY22" fmla="*/ 1043396 h 2440396"/>
              <a:gd name="connsiteX23" fmla="*/ 448733 w 1404982"/>
              <a:gd name="connsiteY23" fmla="*/ 1017996 h 2440396"/>
              <a:gd name="connsiteX24" fmla="*/ 457200 w 1404982"/>
              <a:gd name="connsiteY24" fmla="*/ 958730 h 2440396"/>
              <a:gd name="connsiteX25" fmla="*/ 465667 w 1404982"/>
              <a:gd name="connsiteY25" fmla="*/ 933330 h 2440396"/>
              <a:gd name="connsiteX26" fmla="*/ 457200 w 1404982"/>
              <a:gd name="connsiteY26" fmla="*/ 653930 h 2440396"/>
              <a:gd name="connsiteX27" fmla="*/ 440267 w 1404982"/>
              <a:gd name="connsiteY27" fmla="*/ 586196 h 2440396"/>
              <a:gd name="connsiteX28" fmla="*/ 406400 w 1404982"/>
              <a:gd name="connsiteY28" fmla="*/ 484596 h 2440396"/>
              <a:gd name="connsiteX29" fmla="*/ 397933 w 1404982"/>
              <a:gd name="connsiteY29" fmla="*/ 459196 h 2440396"/>
              <a:gd name="connsiteX30" fmla="*/ 372533 w 1404982"/>
              <a:gd name="connsiteY30" fmla="*/ 408396 h 2440396"/>
              <a:gd name="connsiteX31" fmla="*/ 355600 w 1404982"/>
              <a:gd name="connsiteY31" fmla="*/ 382996 h 2440396"/>
              <a:gd name="connsiteX32" fmla="*/ 347133 w 1404982"/>
              <a:gd name="connsiteY32" fmla="*/ 357596 h 2440396"/>
              <a:gd name="connsiteX33" fmla="*/ 330200 w 1404982"/>
              <a:gd name="connsiteY33" fmla="*/ 332196 h 2440396"/>
              <a:gd name="connsiteX34" fmla="*/ 304800 w 1404982"/>
              <a:gd name="connsiteY34" fmla="*/ 281396 h 2440396"/>
              <a:gd name="connsiteX35" fmla="*/ 279400 w 1404982"/>
              <a:gd name="connsiteY35" fmla="*/ 222130 h 2440396"/>
              <a:gd name="connsiteX36" fmla="*/ 270933 w 1404982"/>
              <a:gd name="connsiteY36" fmla="*/ 196730 h 2440396"/>
              <a:gd name="connsiteX37" fmla="*/ 254000 w 1404982"/>
              <a:gd name="connsiteY37" fmla="*/ 179796 h 2440396"/>
              <a:gd name="connsiteX38" fmla="*/ 220133 w 1404982"/>
              <a:gd name="connsiteY38" fmla="*/ 128996 h 2440396"/>
              <a:gd name="connsiteX39" fmla="*/ 169333 w 1404982"/>
              <a:gd name="connsiteY39" fmla="*/ 95130 h 2440396"/>
              <a:gd name="connsiteX40" fmla="*/ 160867 w 1404982"/>
              <a:gd name="connsiteY40" fmla="*/ 69730 h 2440396"/>
              <a:gd name="connsiteX41" fmla="*/ 220133 w 1404982"/>
              <a:gd name="connsiteY41" fmla="*/ 44330 h 2440396"/>
              <a:gd name="connsiteX42" fmla="*/ 254000 w 1404982"/>
              <a:gd name="connsiteY42" fmla="*/ 61263 h 2440396"/>
              <a:gd name="connsiteX43" fmla="*/ 287867 w 1404982"/>
              <a:gd name="connsiteY43" fmla="*/ 18930 h 2440396"/>
              <a:gd name="connsiteX44" fmla="*/ 313267 w 1404982"/>
              <a:gd name="connsiteY44" fmla="*/ 10463 h 2440396"/>
              <a:gd name="connsiteX45" fmla="*/ 321733 w 1404982"/>
              <a:gd name="connsiteY45" fmla="*/ 35863 h 2440396"/>
              <a:gd name="connsiteX46" fmla="*/ 338667 w 1404982"/>
              <a:gd name="connsiteY46" fmla="*/ 18930 h 2440396"/>
              <a:gd name="connsiteX47" fmla="*/ 364067 w 1404982"/>
              <a:gd name="connsiteY47" fmla="*/ 1996 h 2440396"/>
              <a:gd name="connsiteX48" fmla="*/ 372533 w 1404982"/>
              <a:gd name="connsiteY48" fmla="*/ 35863 h 2440396"/>
              <a:gd name="connsiteX49" fmla="*/ 414867 w 1404982"/>
              <a:gd name="connsiteY49" fmla="*/ 1996 h 2440396"/>
              <a:gd name="connsiteX50" fmla="*/ 448733 w 1404982"/>
              <a:gd name="connsiteY50" fmla="*/ 1996 h 2440396"/>
              <a:gd name="connsiteX51" fmla="*/ 474133 w 1404982"/>
              <a:gd name="connsiteY51" fmla="*/ 18930 h 2440396"/>
              <a:gd name="connsiteX52" fmla="*/ 482600 w 1404982"/>
              <a:gd name="connsiteY52" fmla="*/ 44330 h 2440396"/>
              <a:gd name="connsiteX53" fmla="*/ 516467 w 1404982"/>
              <a:gd name="connsiteY53" fmla="*/ 95130 h 2440396"/>
              <a:gd name="connsiteX54" fmla="*/ 533400 w 1404982"/>
              <a:gd name="connsiteY54" fmla="*/ 120530 h 2440396"/>
              <a:gd name="connsiteX55" fmla="*/ 567267 w 1404982"/>
              <a:gd name="connsiteY55" fmla="*/ 171330 h 2440396"/>
              <a:gd name="connsiteX56" fmla="*/ 592667 w 1404982"/>
              <a:gd name="connsiteY56" fmla="*/ 213663 h 2440396"/>
              <a:gd name="connsiteX57" fmla="*/ 601133 w 1404982"/>
              <a:gd name="connsiteY57" fmla="*/ 239063 h 2440396"/>
              <a:gd name="connsiteX58" fmla="*/ 635000 w 1404982"/>
              <a:gd name="connsiteY58" fmla="*/ 281396 h 2440396"/>
              <a:gd name="connsiteX59" fmla="*/ 668867 w 1404982"/>
              <a:gd name="connsiteY59" fmla="*/ 357596 h 2440396"/>
              <a:gd name="connsiteX60" fmla="*/ 685800 w 1404982"/>
              <a:gd name="connsiteY60" fmla="*/ 408396 h 2440396"/>
              <a:gd name="connsiteX61" fmla="*/ 694267 w 1404982"/>
              <a:gd name="connsiteY61" fmla="*/ 433796 h 2440396"/>
              <a:gd name="connsiteX62" fmla="*/ 711200 w 1404982"/>
              <a:gd name="connsiteY62" fmla="*/ 459196 h 2440396"/>
              <a:gd name="connsiteX63" fmla="*/ 719667 w 1404982"/>
              <a:gd name="connsiteY63" fmla="*/ 518463 h 2440396"/>
              <a:gd name="connsiteX64" fmla="*/ 736600 w 1404982"/>
              <a:gd name="connsiteY64" fmla="*/ 577730 h 2440396"/>
              <a:gd name="connsiteX65" fmla="*/ 724561 w 1404982"/>
              <a:gd name="connsiteY65" fmla="*/ 821411 h 2440396"/>
              <a:gd name="connsiteX66" fmla="*/ 755783 w 1404982"/>
              <a:gd name="connsiteY66" fmla="*/ 768759 h 2440396"/>
              <a:gd name="connsiteX67" fmla="*/ 806980 w 1404982"/>
              <a:gd name="connsiteY67" fmla="*/ 693088 h 2440396"/>
              <a:gd name="connsiteX68" fmla="*/ 863600 w 1404982"/>
              <a:gd name="connsiteY68" fmla="*/ 620063 h 2440396"/>
              <a:gd name="connsiteX69" fmla="*/ 880533 w 1404982"/>
              <a:gd name="connsiteY69" fmla="*/ 560796 h 2440396"/>
              <a:gd name="connsiteX70" fmla="*/ 922867 w 1404982"/>
              <a:gd name="connsiteY70" fmla="*/ 484596 h 2440396"/>
              <a:gd name="connsiteX71" fmla="*/ 931333 w 1404982"/>
              <a:gd name="connsiteY71" fmla="*/ 459196 h 2440396"/>
              <a:gd name="connsiteX72" fmla="*/ 982133 w 1404982"/>
              <a:gd name="connsiteY72" fmla="*/ 366063 h 2440396"/>
              <a:gd name="connsiteX73" fmla="*/ 1024467 w 1404982"/>
              <a:gd name="connsiteY73" fmla="*/ 323730 h 2440396"/>
              <a:gd name="connsiteX74" fmla="*/ 1041400 w 1404982"/>
              <a:gd name="connsiteY74" fmla="*/ 298330 h 2440396"/>
              <a:gd name="connsiteX75" fmla="*/ 1058333 w 1404982"/>
              <a:gd name="connsiteY75" fmla="*/ 281396 h 2440396"/>
              <a:gd name="connsiteX76" fmla="*/ 1092200 w 1404982"/>
              <a:gd name="connsiteY76" fmla="*/ 230596 h 2440396"/>
              <a:gd name="connsiteX77" fmla="*/ 1109133 w 1404982"/>
              <a:gd name="connsiteY77" fmla="*/ 205196 h 2440396"/>
              <a:gd name="connsiteX78" fmla="*/ 1151467 w 1404982"/>
              <a:gd name="connsiteY78" fmla="*/ 162863 h 2440396"/>
              <a:gd name="connsiteX79" fmla="*/ 1176867 w 1404982"/>
              <a:gd name="connsiteY79" fmla="*/ 137463 h 2440396"/>
              <a:gd name="connsiteX80" fmla="*/ 1227667 w 1404982"/>
              <a:gd name="connsiteY80" fmla="*/ 95130 h 2440396"/>
              <a:gd name="connsiteX81" fmla="*/ 1253067 w 1404982"/>
              <a:gd name="connsiteY81" fmla="*/ 86663 h 2440396"/>
              <a:gd name="connsiteX82" fmla="*/ 1278467 w 1404982"/>
              <a:gd name="connsiteY82" fmla="*/ 69730 h 2440396"/>
              <a:gd name="connsiteX83" fmla="*/ 1329267 w 1404982"/>
              <a:gd name="connsiteY83" fmla="*/ 52796 h 2440396"/>
              <a:gd name="connsiteX84" fmla="*/ 1320800 w 1404982"/>
              <a:gd name="connsiteY84" fmla="*/ 78196 h 2440396"/>
              <a:gd name="connsiteX85" fmla="*/ 1363133 w 1404982"/>
              <a:gd name="connsiteY85" fmla="*/ 95130 h 2440396"/>
              <a:gd name="connsiteX86" fmla="*/ 1397000 w 1404982"/>
              <a:gd name="connsiteY86" fmla="*/ 120530 h 2440396"/>
              <a:gd name="connsiteX87" fmla="*/ 1388533 w 1404982"/>
              <a:gd name="connsiteY87" fmla="*/ 145930 h 2440396"/>
              <a:gd name="connsiteX88" fmla="*/ 1397000 w 1404982"/>
              <a:gd name="connsiteY88" fmla="*/ 171330 h 2440396"/>
              <a:gd name="connsiteX89" fmla="*/ 1380067 w 1404982"/>
              <a:gd name="connsiteY89" fmla="*/ 196730 h 2440396"/>
              <a:gd name="connsiteX90" fmla="*/ 1363133 w 1404982"/>
              <a:gd name="connsiteY90" fmla="*/ 213663 h 2440396"/>
              <a:gd name="connsiteX91" fmla="*/ 1371600 w 1404982"/>
              <a:gd name="connsiteY91" fmla="*/ 239063 h 2440396"/>
              <a:gd name="connsiteX92" fmla="*/ 1354667 w 1404982"/>
              <a:gd name="connsiteY92" fmla="*/ 298330 h 2440396"/>
              <a:gd name="connsiteX93" fmla="*/ 1346200 w 1404982"/>
              <a:gd name="connsiteY93" fmla="*/ 332196 h 2440396"/>
              <a:gd name="connsiteX94" fmla="*/ 1320800 w 1404982"/>
              <a:gd name="connsiteY94" fmla="*/ 340663 h 2440396"/>
              <a:gd name="connsiteX95" fmla="*/ 1312333 w 1404982"/>
              <a:gd name="connsiteY95" fmla="*/ 366063 h 2440396"/>
              <a:gd name="connsiteX96" fmla="*/ 1261533 w 1404982"/>
              <a:gd name="connsiteY96" fmla="*/ 433796 h 2440396"/>
              <a:gd name="connsiteX97" fmla="*/ 1227667 w 1404982"/>
              <a:gd name="connsiteY97" fmla="*/ 493063 h 2440396"/>
              <a:gd name="connsiteX98" fmla="*/ 1210733 w 1404982"/>
              <a:gd name="connsiteY98" fmla="*/ 509996 h 2440396"/>
              <a:gd name="connsiteX99" fmla="*/ 1185333 w 1404982"/>
              <a:gd name="connsiteY99" fmla="*/ 560796 h 2440396"/>
              <a:gd name="connsiteX100" fmla="*/ 1143000 w 1404982"/>
              <a:gd name="connsiteY100" fmla="*/ 603130 h 2440396"/>
              <a:gd name="connsiteX101" fmla="*/ 1126067 w 1404982"/>
              <a:gd name="connsiteY101" fmla="*/ 628530 h 2440396"/>
              <a:gd name="connsiteX102" fmla="*/ 1109133 w 1404982"/>
              <a:gd name="connsiteY102" fmla="*/ 645463 h 2440396"/>
              <a:gd name="connsiteX103" fmla="*/ 1083733 w 1404982"/>
              <a:gd name="connsiteY103" fmla="*/ 679330 h 2440396"/>
              <a:gd name="connsiteX104" fmla="*/ 1066800 w 1404982"/>
              <a:gd name="connsiteY104" fmla="*/ 704730 h 2440396"/>
              <a:gd name="connsiteX105" fmla="*/ 1058333 w 1404982"/>
              <a:gd name="connsiteY105" fmla="*/ 730130 h 2440396"/>
              <a:gd name="connsiteX106" fmla="*/ 1032933 w 1404982"/>
              <a:gd name="connsiteY106" fmla="*/ 747063 h 2440396"/>
              <a:gd name="connsiteX107" fmla="*/ 999067 w 1404982"/>
              <a:gd name="connsiteY107" fmla="*/ 797863 h 2440396"/>
              <a:gd name="connsiteX108" fmla="*/ 956733 w 1404982"/>
              <a:gd name="connsiteY108" fmla="*/ 840196 h 2440396"/>
              <a:gd name="connsiteX109" fmla="*/ 931333 w 1404982"/>
              <a:gd name="connsiteY109" fmla="*/ 882530 h 2440396"/>
              <a:gd name="connsiteX110" fmla="*/ 889000 w 1404982"/>
              <a:gd name="connsiteY110" fmla="*/ 941796 h 2440396"/>
              <a:gd name="connsiteX111" fmla="*/ 846667 w 1404982"/>
              <a:gd name="connsiteY111" fmla="*/ 984130 h 2440396"/>
              <a:gd name="connsiteX112" fmla="*/ 770467 w 1404982"/>
              <a:gd name="connsiteY112" fmla="*/ 1068796 h 2440396"/>
              <a:gd name="connsiteX113" fmla="*/ 738452 w 1404982"/>
              <a:gd name="connsiteY113" fmla="*/ 1141821 h 2440396"/>
              <a:gd name="connsiteX114" fmla="*/ 715699 w 1404982"/>
              <a:gd name="connsiteY114" fmla="*/ 1188653 h 2440396"/>
              <a:gd name="connsiteX115" fmla="*/ 698367 w 1404982"/>
              <a:gd name="connsiteY115" fmla="*/ 1245671 h 2440396"/>
              <a:gd name="connsiteX116" fmla="*/ 683683 w 1404982"/>
              <a:gd name="connsiteY116" fmla="*/ 1321870 h 2440396"/>
              <a:gd name="connsiteX117" fmla="*/ 671248 w 1404982"/>
              <a:gd name="connsiteY117" fmla="*/ 1409183 h 2440396"/>
              <a:gd name="connsiteX118" fmla="*/ 640026 w 1404982"/>
              <a:gd name="connsiteY118" fmla="*/ 1519249 h 2440396"/>
              <a:gd name="connsiteX119" fmla="*/ 637381 w 1404982"/>
              <a:gd name="connsiteY119" fmla="*/ 1602593 h 2440396"/>
              <a:gd name="connsiteX120" fmla="*/ 621770 w 1404982"/>
              <a:gd name="connsiteY120" fmla="*/ 1678792 h 2440396"/>
              <a:gd name="connsiteX121" fmla="*/ 613305 w 1404982"/>
              <a:gd name="connsiteY121" fmla="*/ 1709088 h 2440396"/>
              <a:gd name="connsiteX122" fmla="*/ 597694 w 1404982"/>
              <a:gd name="connsiteY122" fmla="*/ 1747849 h 2440396"/>
              <a:gd name="connsiteX123" fmla="*/ 574939 w 1404982"/>
              <a:gd name="connsiteY123" fmla="*/ 1851302 h 2440396"/>
              <a:gd name="connsiteX124" fmla="*/ 565547 w 1404982"/>
              <a:gd name="connsiteY124" fmla="*/ 2070509 h 2440396"/>
              <a:gd name="connsiteX125" fmla="*/ 559726 w 1404982"/>
              <a:gd name="connsiteY125" fmla="*/ 2092337 h 2440396"/>
              <a:gd name="connsiteX126" fmla="*/ 550333 w 1404982"/>
              <a:gd name="connsiteY126" fmla="*/ 2330330 h 2440396"/>
              <a:gd name="connsiteX127" fmla="*/ 558800 w 1404982"/>
              <a:gd name="connsiteY127" fmla="*/ 2355730 h 2440396"/>
              <a:gd name="connsiteX128" fmla="*/ 567267 w 1404982"/>
              <a:gd name="connsiteY128" fmla="*/ 2398063 h 2440396"/>
              <a:gd name="connsiteX129" fmla="*/ 558800 w 1404982"/>
              <a:gd name="connsiteY129" fmla="*/ 2440396 h 2440396"/>
              <a:gd name="connsiteX0" fmla="*/ 0 w 1404982"/>
              <a:gd name="connsiteY0" fmla="*/ 2271063 h 2440396"/>
              <a:gd name="connsiteX1" fmla="*/ 93133 w 1404982"/>
              <a:gd name="connsiteY1" fmla="*/ 1974730 h 2440396"/>
              <a:gd name="connsiteX2" fmla="*/ 101600 w 1404982"/>
              <a:gd name="connsiteY2" fmla="*/ 1949330 h 2440396"/>
              <a:gd name="connsiteX3" fmla="*/ 118533 w 1404982"/>
              <a:gd name="connsiteY3" fmla="*/ 1932396 h 2440396"/>
              <a:gd name="connsiteX4" fmla="*/ 130968 w 1404982"/>
              <a:gd name="connsiteY4" fmla="*/ 1879348 h 2440396"/>
              <a:gd name="connsiteX5" fmla="*/ 150152 w 1404982"/>
              <a:gd name="connsiteY5" fmla="*/ 1845481 h 2440396"/>
              <a:gd name="connsiteX6" fmla="*/ 173302 w 1404982"/>
              <a:gd name="connsiteY6" fmla="*/ 1798253 h 2440396"/>
              <a:gd name="connsiteX7" fmla="*/ 198835 w 1404982"/>
              <a:gd name="connsiteY7" fmla="*/ 1766238 h 2440396"/>
              <a:gd name="connsiteX8" fmla="*/ 226351 w 1404982"/>
              <a:gd name="connsiteY8" fmla="*/ 1730519 h 2440396"/>
              <a:gd name="connsiteX9" fmla="*/ 254000 w 1404982"/>
              <a:gd name="connsiteY9" fmla="*/ 1686863 h 2440396"/>
              <a:gd name="connsiteX10" fmla="*/ 262467 w 1404982"/>
              <a:gd name="connsiteY10" fmla="*/ 1661463 h 2440396"/>
              <a:gd name="connsiteX11" fmla="*/ 296333 w 1404982"/>
              <a:gd name="connsiteY11" fmla="*/ 1585263 h 2440396"/>
              <a:gd name="connsiteX12" fmla="*/ 304800 w 1404982"/>
              <a:gd name="connsiteY12" fmla="*/ 1534463 h 2440396"/>
              <a:gd name="connsiteX13" fmla="*/ 321733 w 1404982"/>
              <a:gd name="connsiteY13" fmla="*/ 1475196 h 2440396"/>
              <a:gd name="connsiteX14" fmla="*/ 330200 w 1404982"/>
              <a:gd name="connsiteY14" fmla="*/ 1407463 h 2440396"/>
              <a:gd name="connsiteX15" fmla="*/ 347133 w 1404982"/>
              <a:gd name="connsiteY15" fmla="*/ 1348196 h 2440396"/>
              <a:gd name="connsiteX16" fmla="*/ 364067 w 1404982"/>
              <a:gd name="connsiteY16" fmla="*/ 1280463 h 2440396"/>
              <a:gd name="connsiteX17" fmla="*/ 372533 w 1404982"/>
              <a:gd name="connsiteY17" fmla="*/ 1255063 h 2440396"/>
              <a:gd name="connsiteX18" fmla="*/ 381000 w 1404982"/>
              <a:gd name="connsiteY18" fmla="*/ 1221196 h 2440396"/>
              <a:gd name="connsiteX19" fmla="*/ 397933 w 1404982"/>
              <a:gd name="connsiteY19" fmla="*/ 1187330 h 2440396"/>
              <a:gd name="connsiteX20" fmla="*/ 414867 w 1404982"/>
              <a:gd name="connsiteY20" fmla="*/ 1111130 h 2440396"/>
              <a:gd name="connsiteX21" fmla="*/ 423333 w 1404982"/>
              <a:gd name="connsiteY21" fmla="*/ 1077263 h 2440396"/>
              <a:gd name="connsiteX22" fmla="*/ 440267 w 1404982"/>
              <a:gd name="connsiteY22" fmla="*/ 1043396 h 2440396"/>
              <a:gd name="connsiteX23" fmla="*/ 448733 w 1404982"/>
              <a:gd name="connsiteY23" fmla="*/ 1017996 h 2440396"/>
              <a:gd name="connsiteX24" fmla="*/ 457200 w 1404982"/>
              <a:gd name="connsiteY24" fmla="*/ 958730 h 2440396"/>
              <a:gd name="connsiteX25" fmla="*/ 465667 w 1404982"/>
              <a:gd name="connsiteY25" fmla="*/ 933330 h 2440396"/>
              <a:gd name="connsiteX26" fmla="*/ 457200 w 1404982"/>
              <a:gd name="connsiteY26" fmla="*/ 653930 h 2440396"/>
              <a:gd name="connsiteX27" fmla="*/ 440267 w 1404982"/>
              <a:gd name="connsiteY27" fmla="*/ 586196 h 2440396"/>
              <a:gd name="connsiteX28" fmla="*/ 406400 w 1404982"/>
              <a:gd name="connsiteY28" fmla="*/ 484596 h 2440396"/>
              <a:gd name="connsiteX29" fmla="*/ 397933 w 1404982"/>
              <a:gd name="connsiteY29" fmla="*/ 459196 h 2440396"/>
              <a:gd name="connsiteX30" fmla="*/ 372533 w 1404982"/>
              <a:gd name="connsiteY30" fmla="*/ 408396 h 2440396"/>
              <a:gd name="connsiteX31" fmla="*/ 355600 w 1404982"/>
              <a:gd name="connsiteY31" fmla="*/ 382996 h 2440396"/>
              <a:gd name="connsiteX32" fmla="*/ 347133 w 1404982"/>
              <a:gd name="connsiteY32" fmla="*/ 357596 h 2440396"/>
              <a:gd name="connsiteX33" fmla="*/ 330200 w 1404982"/>
              <a:gd name="connsiteY33" fmla="*/ 332196 h 2440396"/>
              <a:gd name="connsiteX34" fmla="*/ 304800 w 1404982"/>
              <a:gd name="connsiteY34" fmla="*/ 281396 h 2440396"/>
              <a:gd name="connsiteX35" fmla="*/ 279400 w 1404982"/>
              <a:gd name="connsiteY35" fmla="*/ 222130 h 2440396"/>
              <a:gd name="connsiteX36" fmla="*/ 270933 w 1404982"/>
              <a:gd name="connsiteY36" fmla="*/ 196730 h 2440396"/>
              <a:gd name="connsiteX37" fmla="*/ 254000 w 1404982"/>
              <a:gd name="connsiteY37" fmla="*/ 179796 h 2440396"/>
              <a:gd name="connsiteX38" fmla="*/ 220133 w 1404982"/>
              <a:gd name="connsiteY38" fmla="*/ 128996 h 2440396"/>
              <a:gd name="connsiteX39" fmla="*/ 169333 w 1404982"/>
              <a:gd name="connsiteY39" fmla="*/ 95130 h 2440396"/>
              <a:gd name="connsiteX40" fmla="*/ 160867 w 1404982"/>
              <a:gd name="connsiteY40" fmla="*/ 69730 h 2440396"/>
              <a:gd name="connsiteX41" fmla="*/ 220133 w 1404982"/>
              <a:gd name="connsiteY41" fmla="*/ 44330 h 2440396"/>
              <a:gd name="connsiteX42" fmla="*/ 254000 w 1404982"/>
              <a:gd name="connsiteY42" fmla="*/ 61263 h 2440396"/>
              <a:gd name="connsiteX43" fmla="*/ 287867 w 1404982"/>
              <a:gd name="connsiteY43" fmla="*/ 18930 h 2440396"/>
              <a:gd name="connsiteX44" fmla="*/ 313267 w 1404982"/>
              <a:gd name="connsiteY44" fmla="*/ 10463 h 2440396"/>
              <a:gd name="connsiteX45" fmla="*/ 321733 w 1404982"/>
              <a:gd name="connsiteY45" fmla="*/ 35863 h 2440396"/>
              <a:gd name="connsiteX46" fmla="*/ 338667 w 1404982"/>
              <a:gd name="connsiteY46" fmla="*/ 18930 h 2440396"/>
              <a:gd name="connsiteX47" fmla="*/ 364067 w 1404982"/>
              <a:gd name="connsiteY47" fmla="*/ 1996 h 2440396"/>
              <a:gd name="connsiteX48" fmla="*/ 372533 w 1404982"/>
              <a:gd name="connsiteY48" fmla="*/ 35863 h 2440396"/>
              <a:gd name="connsiteX49" fmla="*/ 414867 w 1404982"/>
              <a:gd name="connsiteY49" fmla="*/ 1996 h 2440396"/>
              <a:gd name="connsiteX50" fmla="*/ 448733 w 1404982"/>
              <a:gd name="connsiteY50" fmla="*/ 1996 h 2440396"/>
              <a:gd name="connsiteX51" fmla="*/ 474133 w 1404982"/>
              <a:gd name="connsiteY51" fmla="*/ 18930 h 2440396"/>
              <a:gd name="connsiteX52" fmla="*/ 482600 w 1404982"/>
              <a:gd name="connsiteY52" fmla="*/ 44330 h 2440396"/>
              <a:gd name="connsiteX53" fmla="*/ 516467 w 1404982"/>
              <a:gd name="connsiteY53" fmla="*/ 95130 h 2440396"/>
              <a:gd name="connsiteX54" fmla="*/ 533400 w 1404982"/>
              <a:gd name="connsiteY54" fmla="*/ 120530 h 2440396"/>
              <a:gd name="connsiteX55" fmla="*/ 567267 w 1404982"/>
              <a:gd name="connsiteY55" fmla="*/ 171330 h 2440396"/>
              <a:gd name="connsiteX56" fmla="*/ 592667 w 1404982"/>
              <a:gd name="connsiteY56" fmla="*/ 213663 h 2440396"/>
              <a:gd name="connsiteX57" fmla="*/ 601133 w 1404982"/>
              <a:gd name="connsiteY57" fmla="*/ 239063 h 2440396"/>
              <a:gd name="connsiteX58" fmla="*/ 635000 w 1404982"/>
              <a:gd name="connsiteY58" fmla="*/ 281396 h 2440396"/>
              <a:gd name="connsiteX59" fmla="*/ 668867 w 1404982"/>
              <a:gd name="connsiteY59" fmla="*/ 357596 h 2440396"/>
              <a:gd name="connsiteX60" fmla="*/ 685800 w 1404982"/>
              <a:gd name="connsiteY60" fmla="*/ 408396 h 2440396"/>
              <a:gd name="connsiteX61" fmla="*/ 694267 w 1404982"/>
              <a:gd name="connsiteY61" fmla="*/ 433796 h 2440396"/>
              <a:gd name="connsiteX62" fmla="*/ 711200 w 1404982"/>
              <a:gd name="connsiteY62" fmla="*/ 459196 h 2440396"/>
              <a:gd name="connsiteX63" fmla="*/ 719667 w 1404982"/>
              <a:gd name="connsiteY63" fmla="*/ 518463 h 2440396"/>
              <a:gd name="connsiteX64" fmla="*/ 736600 w 1404982"/>
              <a:gd name="connsiteY64" fmla="*/ 577730 h 2440396"/>
              <a:gd name="connsiteX65" fmla="*/ 717417 w 1404982"/>
              <a:gd name="connsiteY65" fmla="*/ 799980 h 2440396"/>
              <a:gd name="connsiteX66" fmla="*/ 755783 w 1404982"/>
              <a:gd name="connsiteY66" fmla="*/ 768759 h 2440396"/>
              <a:gd name="connsiteX67" fmla="*/ 806980 w 1404982"/>
              <a:gd name="connsiteY67" fmla="*/ 693088 h 2440396"/>
              <a:gd name="connsiteX68" fmla="*/ 863600 w 1404982"/>
              <a:gd name="connsiteY68" fmla="*/ 620063 h 2440396"/>
              <a:gd name="connsiteX69" fmla="*/ 880533 w 1404982"/>
              <a:gd name="connsiteY69" fmla="*/ 560796 h 2440396"/>
              <a:gd name="connsiteX70" fmla="*/ 922867 w 1404982"/>
              <a:gd name="connsiteY70" fmla="*/ 484596 h 2440396"/>
              <a:gd name="connsiteX71" fmla="*/ 931333 w 1404982"/>
              <a:gd name="connsiteY71" fmla="*/ 459196 h 2440396"/>
              <a:gd name="connsiteX72" fmla="*/ 982133 w 1404982"/>
              <a:gd name="connsiteY72" fmla="*/ 366063 h 2440396"/>
              <a:gd name="connsiteX73" fmla="*/ 1024467 w 1404982"/>
              <a:gd name="connsiteY73" fmla="*/ 323730 h 2440396"/>
              <a:gd name="connsiteX74" fmla="*/ 1041400 w 1404982"/>
              <a:gd name="connsiteY74" fmla="*/ 298330 h 2440396"/>
              <a:gd name="connsiteX75" fmla="*/ 1058333 w 1404982"/>
              <a:gd name="connsiteY75" fmla="*/ 281396 h 2440396"/>
              <a:gd name="connsiteX76" fmla="*/ 1092200 w 1404982"/>
              <a:gd name="connsiteY76" fmla="*/ 230596 h 2440396"/>
              <a:gd name="connsiteX77" fmla="*/ 1109133 w 1404982"/>
              <a:gd name="connsiteY77" fmla="*/ 205196 h 2440396"/>
              <a:gd name="connsiteX78" fmla="*/ 1151467 w 1404982"/>
              <a:gd name="connsiteY78" fmla="*/ 162863 h 2440396"/>
              <a:gd name="connsiteX79" fmla="*/ 1176867 w 1404982"/>
              <a:gd name="connsiteY79" fmla="*/ 137463 h 2440396"/>
              <a:gd name="connsiteX80" fmla="*/ 1227667 w 1404982"/>
              <a:gd name="connsiteY80" fmla="*/ 95130 h 2440396"/>
              <a:gd name="connsiteX81" fmla="*/ 1253067 w 1404982"/>
              <a:gd name="connsiteY81" fmla="*/ 86663 h 2440396"/>
              <a:gd name="connsiteX82" fmla="*/ 1278467 w 1404982"/>
              <a:gd name="connsiteY82" fmla="*/ 69730 h 2440396"/>
              <a:gd name="connsiteX83" fmla="*/ 1329267 w 1404982"/>
              <a:gd name="connsiteY83" fmla="*/ 52796 h 2440396"/>
              <a:gd name="connsiteX84" fmla="*/ 1320800 w 1404982"/>
              <a:gd name="connsiteY84" fmla="*/ 78196 h 2440396"/>
              <a:gd name="connsiteX85" fmla="*/ 1363133 w 1404982"/>
              <a:gd name="connsiteY85" fmla="*/ 95130 h 2440396"/>
              <a:gd name="connsiteX86" fmla="*/ 1397000 w 1404982"/>
              <a:gd name="connsiteY86" fmla="*/ 120530 h 2440396"/>
              <a:gd name="connsiteX87" fmla="*/ 1388533 w 1404982"/>
              <a:gd name="connsiteY87" fmla="*/ 145930 h 2440396"/>
              <a:gd name="connsiteX88" fmla="*/ 1397000 w 1404982"/>
              <a:gd name="connsiteY88" fmla="*/ 171330 h 2440396"/>
              <a:gd name="connsiteX89" fmla="*/ 1380067 w 1404982"/>
              <a:gd name="connsiteY89" fmla="*/ 196730 h 2440396"/>
              <a:gd name="connsiteX90" fmla="*/ 1363133 w 1404982"/>
              <a:gd name="connsiteY90" fmla="*/ 213663 h 2440396"/>
              <a:gd name="connsiteX91" fmla="*/ 1371600 w 1404982"/>
              <a:gd name="connsiteY91" fmla="*/ 239063 h 2440396"/>
              <a:gd name="connsiteX92" fmla="*/ 1354667 w 1404982"/>
              <a:gd name="connsiteY92" fmla="*/ 298330 h 2440396"/>
              <a:gd name="connsiteX93" fmla="*/ 1346200 w 1404982"/>
              <a:gd name="connsiteY93" fmla="*/ 332196 h 2440396"/>
              <a:gd name="connsiteX94" fmla="*/ 1320800 w 1404982"/>
              <a:gd name="connsiteY94" fmla="*/ 340663 h 2440396"/>
              <a:gd name="connsiteX95" fmla="*/ 1312333 w 1404982"/>
              <a:gd name="connsiteY95" fmla="*/ 366063 h 2440396"/>
              <a:gd name="connsiteX96" fmla="*/ 1261533 w 1404982"/>
              <a:gd name="connsiteY96" fmla="*/ 433796 h 2440396"/>
              <a:gd name="connsiteX97" fmla="*/ 1227667 w 1404982"/>
              <a:gd name="connsiteY97" fmla="*/ 493063 h 2440396"/>
              <a:gd name="connsiteX98" fmla="*/ 1210733 w 1404982"/>
              <a:gd name="connsiteY98" fmla="*/ 509996 h 2440396"/>
              <a:gd name="connsiteX99" fmla="*/ 1185333 w 1404982"/>
              <a:gd name="connsiteY99" fmla="*/ 560796 h 2440396"/>
              <a:gd name="connsiteX100" fmla="*/ 1143000 w 1404982"/>
              <a:gd name="connsiteY100" fmla="*/ 603130 h 2440396"/>
              <a:gd name="connsiteX101" fmla="*/ 1126067 w 1404982"/>
              <a:gd name="connsiteY101" fmla="*/ 628530 h 2440396"/>
              <a:gd name="connsiteX102" fmla="*/ 1109133 w 1404982"/>
              <a:gd name="connsiteY102" fmla="*/ 645463 h 2440396"/>
              <a:gd name="connsiteX103" fmla="*/ 1083733 w 1404982"/>
              <a:gd name="connsiteY103" fmla="*/ 679330 h 2440396"/>
              <a:gd name="connsiteX104" fmla="*/ 1066800 w 1404982"/>
              <a:gd name="connsiteY104" fmla="*/ 704730 h 2440396"/>
              <a:gd name="connsiteX105" fmla="*/ 1058333 w 1404982"/>
              <a:gd name="connsiteY105" fmla="*/ 730130 h 2440396"/>
              <a:gd name="connsiteX106" fmla="*/ 1032933 w 1404982"/>
              <a:gd name="connsiteY106" fmla="*/ 747063 h 2440396"/>
              <a:gd name="connsiteX107" fmla="*/ 999067 w 1404982"/>
              <a:gd name="connsiteY107" fmla="*/ 797863 h 2440396"/>
              <a:gd name="connsiteX108" fmla="*/ 956733 w 1404982"/>
              <a:gd name="connsiteY108" fmla="*/ 840196 h 2440396"/>
              <a:gd name="connsiteX109" fmla="*/ 931333 w 1404982"/>
              <a:gd name="connsiteY109" fmla="*/ 882530 h 2440396"/>
              <a:gd name="connsiteX110" fmla="*/ 889000 w 1404982"/>
              <a:gd name="connsiteY110" fmla="*/ 941796 h 2440396"/>
              <a:gd name="connsiteX111" fmla="*/ 846667 w 1404982"/>
              <a:gd name="connsiteY111" fmla="*/ 984130 h 2440396"/>
              <a:gd name="connsiteX112" fmla="*/ 770467 w 1404982"/>
              <a:gd name="connsiteY112" fmla="*/ 1068796 h 2440396"/>
              <a:gd name="connsiteX113" fmla="*/ 738452 w 1404982"/>
              <a:gd name="connsiteY113" fmla="*/ 1141821 h 2440396"/>
              <a:gd name="connsiteX114" fmla="*/ 715699 w 1404982"/>
              <a:gd name="connsiteY114" fmla="*/ 1188653 h 2440396"/>
              <a:gd name="connsiteX115" fmla="*/ 698367 w 1404982"/>
              <a:gd name="connsiteY115" fmla="*/ 1245671 h 2440396"/>
              <a:gd name="connsiteX116" fmla="*/ 683683 w 1404982"/>
              <a:gd name="connsiteY116" fmla="*/ 1321870 h 2440396"/>
              <a:gd name="connsiteX117" fmla="*/ 671248 w 1404982"/>
              <a:gd name="connsiteY117" fmla="*/ 1409183 h 2440396"/>
              <a:gd name="connsiteX118" fmla="*/ 640026 w 1404982"/>
              <a:gd name="connsiteY118" fmla="*/ 1519249 h 2440396"/>
              <a:gd name="connsiteX119" fmla="*/ 637381 w 1404982"/>
              <a:gd name="connsiteY119" fmla="*/ 1602593 h 2440396"/>
              <a:gd name="connsiteX120" fmla="*/ 621770 w 1404982"/>
              <a:gd name="connsiteY120" fmla="*/ 1678792 h 2440396"/>
              <a:gd name="connsiteX121" fmla="*/ 613305 w 1404982"/>
              <a:gd name="connsiteY121" fmla="*/ 1709088 h 2440396"/>
              <a:gd name="connsiteX122" fmla="*/ 597694 w 1404982"/>
              <a:gd name="connsiteY122" fmla="*/ 1747849 h 2440396"/>
              <a:gd name="connsiteX123" fmla="*/ 574939 w 1404982"/>
              <a:gd name="connsiteY123" fmla="*/ 1851302 h 2440396"/>
              <a:gd name="connsiteX124" fmla="*/ 565547 w 1404982"/>
              <a:gd name="connsiteY124" fmla="*/ 2070509 h 2440396"/>
              <a:gd name="connsiteX125" fmla="*/ 559726 w 1404982"/>
              <a:gd name="connsiteY125" fmla="*/ 2092337 h 2440396"/>
              <a:gd name="connsiteX126" fmla="*/ 550333 w 1404982"/>
              <a:gd name="connsiteY126" fmla="*/ 2330330 h 2440396"/>
              <a:gd name="connsiteX127" fmla="*/ 558800 w 1404982"/>
              <a:gd name="connsiteY127" fmla="*/ 2355730 h 2440396"/>
              <a:gd name="connsiteX128" fmla="*/ 567267 w 1404982"/>
              <a:gd name="connsiteY128" fmla="*/ 2398063 h 2440396"/>
              <a:gd name="connsiteX129" fmla="*/ 558800 w 1404982"/>
              <a:gd name="connsiteY129" fmla="*/ 2440396 h 2440396"/>
              <a:gd name="connsiteX0" fmla="*/ 0 w 1404982"/>
              <a:gd name="connsiteY0" fmla="*/ 2271063 h 2440396"/>
              <a:gd name="connsiteX1" fmla="*/ 93133 w 1404982"/>
              <a:gd name="connsiteY1" fmla="*/ 1974730 h 2440396"/>
              <a:gd name="connsiteX2" fmla="*/ 101600 w 1404982"/>
              <a:gd name="connsiteY2" fmla="*/ 1949330 h 2440396"/>
              <a:gd name="connsiteX3" fmla="*/ 118533 w 1404982"/>
              <a:gd name="connsiteY3" fmla="*/ 1932396 h 2440396"/>
              <a:gd name="connsiteX4" fmla="*/ 130968 w 1404982"/>
              <a:gd name="connsiteY4" fmla="*/ 1879348 h 2440396"/>
              <a:gd name="connsiteX5" fmla="*/ 150152 w 1404982"/>
              <a:gd name="connsiteY5" fmla="*/ 1845481 h 2440396"/>
              <a:gd name="connsiteX6" fmla="*/ 173302 w 1404982"/>
              <a:gd name="connsiteY6" fmla="*/ 1798253 h 2440396"/>
              <a:gd name="connsiteX7" fmla="*/ 198835 w 1404982"/>
              <a:gd name="connsiteY7" fmla="*/ 1766238 h 2440396"/>
              <a:gd name="connsiteX8" fmla="*/ 226351 w 1404982"/>
              <a:gd name="connsiteY8" fmla="*/ 1730519 h 2440396"/>
              <a:gd name="connsiteX9" fmla="*/ 254000 w 1404982"/>
              <a:gd name="connsiteY9" fmla="*/ 1686863 h 2440396"/>
              <a:gd name="connsiteX10" fmla="*/ 262467 w 1404982"/>
              <a:gd name="connsiteY10" fmla="*/ 1661463 h 2440396"/>
              <a:gd name="connsiteX11" fmla="*/ 296333 w 1404982"/>
              <a:gd name="connsiteY11" fmla="*/ 1585263 h 2440396"/>
              <a:gd name="connsiteX12" fmla="*/ 304800 w 1404982"/>
              <a:gd name="connsiteY12" fmla="*/ 1534463 h 2440396"/>
              <a:gd name="connsiteX13" fmla="*/ 321733 w 1404982"/>
              <a:gd name="connsiteY13" fmla="*/ 1475196 h 2440396"/>
              <a:gd name="connsiteX14" fmla="*/ 330200 w 1404982"/>
              <a:gd name="connsiteY14" fmla="*/ 1407463 h 2440396"/>
              <a:gd name="connsiteX15" fmla="*/ 347133 w 1404982"/>
              <a:gd name="connsiteY15" fmla="*/ 1348196 h 2440396"/>
              <a:gd name="connsiteX16" fmla="*/ 364067 w 1404982"/>
              <a:gd name="connsiteY16" fmla="*/ 1280463 h 2440396"/>
              <a:gd name="connsiteX17" fmla="*/ 372533 w 1404982"/>
              <a:gd name="connsiteY17" fmla="*/ 1255063 h 2440396"/>
              <a:gd name="connsiteX18" fmla="*/ 381000 w 1404982"/>
              <a:gd name="connsiteY18" fmla="*/ 1221196 h 2440396"/>
              <a:gd name="connsiteX19" fmla="*/ 397933 w 1404982"/>
              <a:gd name="connsiteY19" fmla="*/ 1187330 h 2440396"/>
              <a:gd name="connsiteX20" fmla="*/ 414867 w 1404982"/>
              <a:gd name="connsiteY20" fmla="*/ 1111130 h 2440396"/>
              <a:gd name="connsiteX21" fmla="*/ 423333 w 1404982"/>
              <a:gd name="connsiteY21" fmla="*/ 1077263 h 2440396"/>
              <a:gd name="connsiteX22" fmla="*/ 440267 w 1404982"/>
              <a:gd name="connsiteY22" fmla="*/ 1043396 h 2440396"/>
              <a:gd name="connsiteX23" fmla="*/ 448733 w 1404982"/>
              <a:gd name="connsiteY23" fmla="*/ 1017996 h 2440396"/>
              <a:gd name="connsiteX24" fmla="*/ 457200 w 1404982"/>
              <a:gd name="connsiteY24" fmla="*/ 958730 h 2440396"/>
              <a:gd name="connsiteX25" fmla="*/ 465667 w 1404982"/>
              <a:gd name="connsiteY25" fmla="*/ 933330 h 2440396"/>
              <a:gd name="connsiteX26" fmla="*/ 457200 w 1404982"/>
              <a:gd name="connsiteY26" fmla="*/ 653930 h 2440396"/>
              <a:gd name="connsiteX27" fmla="*/ 440267 w 1404982"/>
              <a:gd name="connsiteY27" fmla="*/ 586196 h 2440396"/>
              <a:gd name="connsiteX28" fmla="*/ 406400 w 1404982"/>
              <a:gd name="connsiteY28" fmla="*/ 484596 h 2440396"/>
              <a:gd name="connsiteX29" fmla="*/ 397933 w 1404982"/>
              <a:gd name="connsiteY29" fmla="*/ 459196 h 2440396"/>
              <a:gd name="connsiteX30" fmla="*/ 372533 w 1404982"/>
              <a:gd name="connsiteY30" fmla="*/ 408396 h 2440396"/>
              <a:gd name="connsiteX31" fmla="*/ 355600 w 1404982"/>
              <a:gd name="connsiteY31" fmla="*/ 382996 h 2440396"/>
              <a:gd name="connsiteX32" fmla="*/ 347133 w 1404982"/>
              <a:gd name="connsiteY32" fmla="*/ 357596 h 2440396"/>
              <a:gd name="connsiteX33" fmla="*/ 330200 w 1404982"/>
              <a:gd name="connsiteY33" fmla="*/ 332196 h 2440396"/>
              <a:gd name="connsiteX34" fmla="*/ 304800 w 1404982"/>
              <a:gd name="connsiteY34" fmla="*/ 281396 h 2440396"/>
              <a:gd name="connsiteX35" fmla="*/ 279400 w 1404982"/>
              <a:gd name="connsiteY35" fmla="*/ 222130 h 2440396"/>
              <a:gd name="connsiteX36" fmla="*/ 270933 w 1404982"/>
              <a:gd name="connsiteY36" fmla="*/ 196730 h 2440396"/>
              <a:gd name="connsiteX37" fmla="*/ 254000 w 1404982"/>
              <a:gd name="connsiteY37" fmla="*/ 179796 h 2440396"/>
              <a:gd name="connsiteX38" fmla="*/ 220133 w 1404982"/>
              <a:gd name="connsiteY38" fmla="*/ 128996 h 2440396"/>
              <a:gd name="connsiteX39" fmla="*/ 169333 w 1404982"/>
              <a:gd name="connsiteY39" fmla="*/ 95130 h 2440396"/>
              <a:gd name="connsiteX40" fmla="*/ 160867 w 1404982"/>
              <a:gd name="connsiteY40" fmla="*/ 69730 h 2440396"/>
              <a:gd name="connsiteX41" fmla="*/ 220133 w 1404982"/>
              <a:gd name="connsiteY41" fmla="*/ 44330 h 2440396"/>
              <a:gd name="connsiteX42" fmla="*/ 254000 w 1404982"/>
              <a:gd name="connsiteY42" fmla="*/ 61263 h 2440396"/>
              <a:gd name="connsiteX43" fmla="*/ 287867 w 1404982"/>
              <a:gd name="connsiteY43" fmla="*/ 18930 h 2440396"/>
              <a:gd name="connsiteX44" fmla="*/ 313267 w 1404982"/>
              <a:gd name="connsiteY44" fmla="*/ 10463 h 2440396"/>
              <a:gd name="connsiteX45" fmla="*/ 321733 w 1404982"/>
              <a:gd name="connsiteY45" fmla="*/ 35863 h 2440396"/>
              <a:gd name="connsiteX46" fmla="*/ 338667 w 1404982"/>
              <a:gd name="connsiteY46" fmla="*/ 18930 h 2440396"/>
              <a:gd name="connsiteX47" fmla="*/ 364067 w 1404982"/>
              <a:gd name="connsiteY47" fmla="*/ 1996 h 2440396"/>
              <a:gd name="connsiteX48" fmla="*/ 372533 w 1404982"/>
              <a:gd name="connsiteY48" fmla="*/ 35863 h 2440396"/>
              <a:gd name="connsiteX49" fmla="*/ 414867 w 1404982"/>
              <a:gd name="connsiteY49" fmla="*/ 1996 h 2440396"/>
              <a:gd name="connsiteX50" fmla="*/ 448733 w 1404982"/>
              <a:gd name="connsiteY50" fmla="*/ 1996 h 2440396"/>
              <a:gd name="connsiteX51" fmla="*/ 474133 w 1404982"/>
              <a:gd name="connsiteY51" fmla="*/ 18930 h 2440396"/>
              <a:gd name="connsiteX52" fmla="*/ 482600 w 1404982"/>
              <a:gd name="connsiteY52" fmla="*/ 44330 h 2440396"/>
              <a:gd name="connsiteX53" fmla="*/ 516467 w 1404982"/>
              <a:gd name="connsiteY53" fmla="*/ 95130 h 2440396"/>
              <a:gd name="connsiteX54" fmla="*/ 533400 w 1404982"/>
              <a:gd name="connsiteY54" fmla="*/ 120530 h 2440396"/>
              <a:gd name="connsiteX55" fmla="*/ 567267 w 1404982"/>
              <a:gd name="connsiteY55" fmla="*/ 171330 h 2440396"/>
              <a:gd name="connsiteX56" fmla="*/ 592667 w 1404982"/>
              <a:gd name="connsiteY56" fmla="*/ 213663 h 2440396"/>
              <a:gd name="connsiteX57" fmla="*/ 601133 w 1404982"/>
              <a:gd name="connsiteY57" fmla="*/ 239063 h 2440396"/>
              <a:gd name="connsiteX58" fmla="*/ 635000 w 1404982"/>
              <a:gd name="connsiteY58" fmla="*/ 281396 h 2440396"/>
              <a:gd name="connsiteX59" fmla="*/ 668867 w 1404982"/>
              <a:gd name="connsiteY59" fmla="*/ 357596 h 2440396"/>
              <a:gd name="connsiteX60" fmla="*/ 685800 w 1404982"/>
              <a:gd name="connsiteY60" fmla="*/ 408396 h 2440396"/>
              <a:gd name="connsiteX61" fmla="*/ 694267 w 1404982"/>
              <a:gd name="connsiteY61" fmla="*/ 433796 h 2440396"/>
              <a:gd name="connsiteX62" fmla="*/ 711200 w 1404982"/>
              <a:gd name="connsiteY62" fmla="*/ 459196 h 2440396"/>
              <a:gd name="connsiteX63" fmla="*/ 719667 w 1404982"/>
              <a:gd name="connsiteY63" fmla="*/ 518463 h 2440396"/>
              <a:gd name="connsiteX64" fmla="*/ 736600 w 1404982"/>
              <a:gd name="connsiteY64" fmla="*/ 577730 h 2440396"/>
              <a:gd name="connsiteX65" fmla="*/ 717417 w 1404982"/>
              <a:gd name="connsiteY65" fmla="*/ 799980 h 2440396"/>
              <a:gd name="connsiteX66" fmla="*/ 755783 w 1404982"/>
              <a:gd name="connsiteY66" fmla="*/ 768759 h 2440396"/>
              <a:gd name="connsiteX67" fmla="*/ 806980 w 1404982"/>
              <a:gd name="connsiteY67" fmla="*/ 693088 h 2440396"/>
              <a:gd name="connsiteX68" fmla="*/ 863600 w 1404982"/>
              <a:gd name="connsiteY68" fmla="*/ 620063 h 2440396"/>
              <a:gd name="connsiteX69" fmla="*/ 905537 w 1404982"/>
              <a:gd name="connsiteY69" fmla="*/ 567940 h 2440396"/>
              <a:gd name="connsiteX70" fmla="*/ 922867 w 1404982"/>
              <a:gd name="connsiteY70" fmla="*/ 484596 h 2440396"/>
              <a:gd name="connsiteX71" fmla="*/ 931333 w 1404982"/>
              <a:gd name="connsiteY71" fmla="*/ 459196 h 2440396"/>
              <a:gd name="connsiteX72" fmla="*/ 982133 w 1404982"/>
              <a:gd name="connsiteY72" fmla="*/ 366063 h 2440396"/>
              <a:gd name="connsiteX73" fmla="*/ 1024467 w 1404982"/>
              <a:gd name="connsiteY73" fmla="*/ 323730 h 2440396"/>
              <a:gd name="connsiteX74" fmla="*/ 1041400 w 1404982"/>
              <a:gd name="connsiteY74" fmla="*/ 298330 h 2440396"/>
              <a:gd name="connsiteX75" fmla="*/ 1058333 w 1404982"/>
              <a:gd name="connsiteY75" fmla="*/ 281396 h 2440396"/>
              <a:gd name="connsiteX76" fmla="*/ 1092200 w 1404982"/>
              <a:gd name="connsiteY76" fmla="*/ 230596 h 2440396"/>
              <a:gd name="connsiteX77" fmla="*/ 1109133 w 1404982"/>
              <a:gd name="connsiteY77" fmla="*/ 205196 h 2440396"/>
              <a:gd name="connsiteX78" fmla="*/ 1151467 w 1404982"/>
              <a:gd name="connsiteY78" fmla="*/ 162863 h 2440396"/>
              <a:gd name="connsiteX79" fmla="*/ 1176867 w 1404982"/>
              <a:gd name="connsiteY79" fmla="*/ 137463 h 2440396"/>
              <a:gd name="connsiteX80" fmla="*/ 1227667 w 1404982"/>
              <a:gd name="connsiteY80" fmla="*/ 95130 h 2440396"/>
              <a:gd name="connsiteX81" fmla="*/ 1253067 w 1404982"/>
              <a:gd name="connsiteY81" fmla="*/ 86663 h 2440396"/>
              <a:gd name="connsiteX82" fmla="*/ 1278467 w 1404982"/>
              <a:gd name="connsiteY82" fmla="*/ 69730 h 2440396"/>
              <a:gd name="connsiteX83" fmla="*/ 1329267 w 1404982"/>
              <a:gd name="connsiteY83" fmla="*/ 52796 h 2440396"/>
              <a:gd name="connsiteX84" fmla="*/ 1320800 w 1404982"/>
              <a:gd name="connsiteY84" fmla="*/ 78196 h 2440396"/>
              <a:gd name="connsiteX85" fmla="*/ 1363133 w 1404982"/>
              <a:gd name="connsiteY85" fmla="*/ 95130 h 2440396"/>
              <a:gd name="connsiteX86" fmla="*/ 1397000 w 1404982"/>
              <a:gd name="connsiteY86" fmla="*/ 120530 h 2440396"/>
              <a:gd name="connsiteX87" fmla="*/ 1388533 w 1404982"/>
              <a:gd name="connsiteY87" fmla="*/ 145930 h 2440396"/>
              <a:gd name="connsiteX88" fmla="*/ 1397000 w 1404982"/>
              <a:gd name="connsiteY88" fmla="*/ 171330 h 2440396"/>
              <a:gd name="connsiteX89" fmla="*/ 1380067 w 1404982"/>
              <a:gd name="connsiteY89" fmla="*/ 196730 h 2440396"/>
              <a:gd name="connsiteX90" fmla="*/ 1363133 w 1404982"/>
              <a:gd name="connsiteY90" fmla="*/ 213663 h 2440396"/>
              <a:gd name="connsiteX91" fmla="*/ 1371600 w 1404982"/>
              <a:gd name="connsiteY91" fmla="*/ 239063 h 2440396"/>
              <a:gd name="connsiteX92" fmla="*/ 1354667 w 1404982"/>
              <a:gd name="connsiteY92" fmla="*/ 298330 h 2440396"/>
              <a:gd name="connsiteX93" fmla="*/ 1346200 w 1404982"/>
              <a:gd name="connsiteY93" fmla="*/ 332196 h 2440396"/>
              <a:gd name="connsiteX94" fmla="*/ 1320800 w 1404982"/>
              <a:gd name="connsiteY94" fmla="*/ 340663 h 2440396"/>
              <a:gd name="connsiteX95" fmla="*/ 1312333 w 1404982"/>
              <a:gd name="connsiteY95" fmla="*/ 366063 h 2440396"/>
              <a:gd name="connsiteX96" fmla="*/ 1261533 w 1404982"/>
              <a:gd name="connsiteY96" fmla="*/ 433796 h 2440396"/>
              <a:gd name="connsiteX97" fmla="*/ 1227667 w 1404982"/>
              <a:gd name="connsiteY97" fmla="*/ 493063 h 2440396"/>
              <a:gd name="connsiteX98" fmla="*/ 1210733 w 1404982"/>
              <a:gd name="connsiteY98" fmla="*/ 509996 h 2440396"/>
              <a:gd name="connsiteX99" fmla="*/ 1185333 w 1404982"/>
              <a:gd name="connsiteY99" fmla="*/ 560796 h 2440396"/>
              <a:gd name="connsiteX100" fmla="*/ 1143000 w 1404982"/>
              <a:gd name="connsiteY100" fmla="*/ 603130 h 2440396"/>
              <a:gd name="connsiteX101" fmla="*/ 1126067 w 1404982"/>
              <a:gd name="connsiteY101" fmla="*/ 628530 h 2440396"/>
              <a:gd name="connsiteX102" fmla="*/ 1109133 w 1404982"/>
              <a:gd name="connsiteY102" fmla="*/ 645463 h 2440396"/>
              <a:gd name="connsiteX103" fmla="*/ 1083733 w 1404982"/>
              <a:gd name="connsiteY103" fmla="*/ 679330 h 2440396"/>
              <a:gd name="connsiteX104" fmla="*/ 1066800 w 1404982"/>
              <a:gd name="connsiteY104" fmla="*/ 704730 h 2440396"/>
              <a:gd name="connsiteX105" fmla="*/ 1058333 w 1404982"/>
              <a:gd name="connsiteY105" fmla="*/ 730130 h 2440396"/>
              <a:gd name="connsiteX106" fmla="*/ 1032933 w 1404982"/>
              <a:gd name="connsiteY106" fmla="*/ 747063 h 2440396"/>
              <a:gd name="connsiteX107" fmla="*/ 999067 w 1404982"/>
              <a:gd name="connsiteY107" fmla="*/ 797863 h 2440396"/>
              <a:gd name="connsiteX108" fmla="*/ 956733 w 1404982"/>
              <a:gd name="connsiteY108" fmla="*/ 840196 h 2440396"/>
              <a:gd name="connsiteX109" fmla="*/ 931333 w 1404982"/>
              <a:gd name="connsiteY109" fmla="*/ 882530 h 2440396"/>
              <a:gd name="connsiteX110" fmla="*/ 889000 w 1404982"/>
              <a:gd name="connsiteY110" fmla="*/ 941796 h 2440396"/>
              <a:gd name="connsiteX111" fmla="*/ 846667 w 1404982"/>
              <a:gd name="connsiteY111" fmla="*/ 984130 h 2440396"/>
              <a:gd name="connsiteX112" fmla="*/ 770467 w 1404982"/>
              <a:gd name="connsiteY112" fmla="*/ 1068796 h 2440396"/>
              <a:gd name="connsiteX113" fmla="*/ 738452 w 1404982"/>
              <a:gd name="connsiteY113" fmla="*/ 1141821 h 2440396"/>
              <a:gd name="connsiteX114" fmla="*/ 715699 w 1404982"/>
              <a:gd name="connsiteY114" fmla="*/ 1188653 h 2440396"/>
              <a:gd name="connsiteX115" fmla="*/ 698367 w 1404982"/>
              <a:gd name="connsiteY115" fmla="*/ 1245671 h 2440396"/>
              <a:gd name="connsiteX116" fmla="*/ 683683 w 1404982"/>
              <a:gd name="connsiteY116" fmla="*/ 1321870 h 2440396"/>
              <a:gd name="connsiteX117" fmla="*/ 671248 w 1404982"/>
              <a:gd name="connsiteY117" fmla="*/ 1409183 h 2440396"/>
              <a:gd name="connsiteX118" fmla="*/ 640026 w 1404982"/>
              <a:gd name="connsiteY118" fmla="*/ 1519249 h 2440396"/>
              <a:gd name="connsiteX119" fmla="*/ 637381 w 1404982"/>
              <a:gd name="connsiteY119" fmla="*/ 1602593 h 2440396"/>
              <a:gd name="connsiteX120" fmla="*/ 621770 w 1404982"/>
              <a:gd name="connsiteY120" fmla="*/ 1678792 h 2440396"/>
              <a:gd name="connsiteX121" fmla="*/ 613305 w 1404982"/>
              <a:gd name="connsiteY121" fmla="*/ 1709088 h 2440396"/>
              <a:gd name="connsiteX122" fmla="*/ 597694 w 1404982"/>
              <a:gd name="connsiteY122" fmla="*/ 1747849 h 2440396"/>
              <a:gd name="connsiteX123" fmla="*/ 574939 w 1404982"/>
              <a:gd name="connsiteY123" fmla="*/ 1851302 h 2440396"/>
              <a:gd name="connsiteX124" fmla="*/ 565547 w 1404982"/>
              <a:gd name="connsiteY124" fmla="*/ 2070509 h 2440396"/>
              <a:gd name="connsiteX125" fmla="*/ 559726 w 1404982"/>
              <a:gd name="connsiteY125" fmla="*/ 2092337 h 2440396"/>
              <a:gd name="connsiteX126" fmla="*/ 550333 w 1404982"/>
              <a:gd name="connsiteY126" fmla="*/ 2330330 h 2440396"/>
              <a:gd name="connsiteX127" fmla="*/ 558800 w 1404982"/>
              <a:gd name="connsiteY127" fmla="*/ 2355730 h 2440396"/>
              <a:gd name="connsiteX128" fmla="*/ 567267 w 1404982"/>
              <a:gd name="connsiteY128" fmla="*/ 2398063 h 2440396"/>
              <a:gd name="connsiteX129" fmla="*/ 558800 w 1404982"/>
              <a:gd name="connsiteY129" fmla="*/ 2440396 h 2440396"/>
              <a:gd name="connsiteX0" fmla="*/ 0 w 1404982"/>
              <a:gd name="connsiteY0" fmla="*/ 2271063 h 2440396"/>
              <a:gd name="connsiteX1" fmla="*/ 93133 w 1404982"/>
              <a:gd name="connsiteY1" fmla="*/ 1974730 h 2440396"/>
              <a:gd name="connsiteX2" fmla="*/ 101600 w 1404982"/>
              <a:gd name="connsiteY2" fmla="*/ 1949330 h 2440396"/>
              <a:gd name="connsiteX3" fmla="*/ 118533 w 1404982"/>
              <a:gd name="connsiteY3" fmla="*/ 1932396 h 2440396"/>
              <a:gd name="connsiteX4" fmla="*/ 130968 w 1404982"/>
              <a:gd name="connsiteY4" fmla="*/ 1879348 h 2440396"/>
              <a:gd name="connsiteX5" fmla="*/ 150152 w 1404982"/>
              <a:gd name="connsiteY5" fmla="*/ 1845481 h 2440396"/>
              <a:gd name="connsiteX6" fmla="*/ 173302 w 1404982"/>
              <a:gd name="connsiteY6" fmla="*/ 1798253 h 2440396"/>
              <a:gd name="connsiteX7" fmla="*/ 198835 w 1404982"/>
              <a:gd name="connsiteY7" fmla="*/ 1766238 h 2440396"/>
              <a:gd name="connsiteX8" fmla="*/ 226351 w 1404982"/>
              <a:gd name="connsiteY8" fmla="*/ 1730519 h 2440396"/>
              <a:gd name="connsiteX9" fmla="*/ 254000 w 1404982"/>
              <a:gd name="connsiteY9" fmla="*/ 1686863 h 2440396"/>
              <a:gd name="connsiteX10" fmla="*/ 262467 w 1404982"/>
              <a:gd name="connsiteY10" fmla="*/ 1661463 h 2440396"/>
              <a:gd name="connsiteX11" fmla="*/ 296333 w 1404982"/>
              <a:gd name="connsiteY11" fmla="*/ 1585263 h 2440396"/>
              <a:gd name="connsiteX12" fmla="*/ 304800 w 1404982"/>
              <a:gd name="connsiteY12" fmla="*/ 1534463 h 2440396"/>
              <a:gd name="connsiteX13" fmla="*/ 321733 w 1404982"/>
              <a:gd name="connsiteY13" fmla="*/ 1475196 h 2440396"/>
              <a:gd name="connsiteX14" fmla="*/ 330200 w 1404982"/>
              <a:gd name="connsiteY14" fmla="*/ 1407463 h 2440396"/>
              <a:gd name="connsiteX15" fmla="*/ 347133 w 1404982"/>
              <a:gd name="connsiteY15" fmla="*/ 1348196 h 2440396"/>
              <a:gd name="connsiteX16" fmla="*/ 364067 w 1404982"/>
              <a:gd name="connsiteY16" fmla="*/ 1280463 h 2440396"/>
              <a:gd name="connsiteX17" fmla="*/ 372533 w 1404982"/>
              <a:gd name="connsiteY17" fmla="*/ 1255063 h 2440396"/>
              <a:gd name="connsiteX18" fmla="*/ 381000 w 1404982"/>
              <a:gd name="connsiteY18" fmla="*/ 1221196 h 2440396"/>
              <a:gd name="connsiteX19" fmla="*/ 397933 w 1404982"/>
              <a:gd name="connsiteY19" fmla="*/ 1187330 h 2440396"/>
              <a:gd name="connsiteX20" fmla="*/ 414867 w 1404982"/>
              <a:gd name="connsiteY20" fmla="*/ 1111130 h 2440396"/>
              <a:gd name="connsiteX21" fmla="*/ 423333 w 1404982"/>
              <a:gd name="connsiteY21" fmla="*/ 1077263 h 2440396"/>
              <a:gd name="connsiteX22" fmla="*/ 440267 w 1404982"/>
              <a:gd name="connsiteY22" fmla="*/ 1043396 h 2440396"/>
              <a:gd name="connsiteX23" fmla="*/ 448733 w 1404982"/>
              <a:gd name="connsiteY23" fmla="*/ 1017996 h 2440396"/>
              <a:gd name="connsiteX24" fmla="*/ 457200 w 1404982"/>
              <a:gd name="connsiteY24" fmla="*/ 958730 h 2440396"/>
              <a:gd name="connsiteX25" fmla="*/ 465667 w 1404982"/>
              <a:gd name="connsiteY25" fmla="*/ 933330 h 2440396"/>
              <a:gd name="connsiteX26" fmla="*/ 457200 w 1404982"/>
              <a:gd name="connsiteY26" fmla="*/ 653930 h 2440396"/>
              <a:gd name="connsiteX27" fmla="*/ 440267 w 1404982"/>
              <a:gd name="connsiteY27" fmla="*/ 586196 h 2440396"/>
              <a:gd name="connsiteX28" fmla="*/ 406400 w 1404982"/>
              <a:gd name="connsiteY28" fmla="*/ 484596 h 2440396"/>
              <a:gd name="connsiteX29" fmla="*/ 397933 w 1404982"/>
              <a:gd name="connsiteY29" fmla="*/ 459196 h 2440396"/>
              <a:gd name="connsiteX30" fmla="*/ 372533 w 1404982"/>
              <a:gd name="connsiteY30" fmla="*/ 408396 h 2440396"/>
              <a:gd name="connsiteX31" fmla="*/ 355600 w 1404982"/>
              <a:gd name="connsiteY31" fmla="*/ 382996 h 2440396"/>
              <a:gd name="connsiteX32" fmla="*/ 347133 w 1404982"/>
              <a:gd name="connsiteY32" fmla="*/ 357596 h 2440396"/>
              <a:gd name="connsiteX33" fmla="*/ 330200 w 1404982"/>
              <a:gd name="connsiteY33" fmla="*/ 332196 h 2440396"/>
              <a:gd name="connsiteX34" fmla="*/ 304800 w 1404982"/>
              <a:gd name="connsiteY34" fmla="*/ 281396 h 2440396"/>
              <a:gd name="connsiteX35" fmla="*/ 279400 w 1404982"/>
              <a:gd name="connsiteY35" fmla="*/ 222130 h 2440396"/>
              <a:gd name="connsiteX36" fmla="*/ 270933 w 1404982"/>
              <a:gd name="connsiteY36" fmla="*/ 196730 h 2440396"/>
              <a:gd name="connsiteX37" fmla="*/ 254000 w 1404982"/>
              <a:gd name="connsiteY37" fmla="*/ 179796 h 2440396"/>
              <a:gd name="connsiteX38" fmla="*/ 220133 w 1404982"/>
              <a:gd name="connsiteY38" fmla="*/ 128996 h 2440396"/>
              <a:gd name="connsiteX39" fmla="*/ 169333 w 1404982"/>
              <a:gd name="connsiteY39" fmla="*/ 95130 h 2440396"/>
              <a:gd name="connsiteX40" fmla="*/ 160867 w 1404982"/>
              <a:gd name="connsiteY40" fmla="*/ 69730 h 2440396"/>
              <a:gd name="connsiteX41" fmla="*/ 220133 w 1404982"/>
              <a:gd name="connsiteY41" fmla="*/ 44330 h 2440396"/>
              <a:gd name="connsiteX42" fmla="*/ 254000 w 1404982"/>
              <a:gd name="connsiteY42" fmla="*/ 61263 h 2440396"/>
              <a:gd name="connsiteX43" fmla="*/ 287867 w 1404982"/>
              <a:gd name="connsiteY43" fmla="*/ 18930 h 2440396"/>
              <a:gd name="connsiteX44" fmla="*/ 313267 w 1404982"/>
              <a:gd name="connsiteY44" fmla="*/ 10463 h 2440396"/>
              <a:gd name="connsiteX45" fmla="*/ 321733 w 1404982"/>
              <a:gd name="connsiteY45" fmla="*/ 35863 h 2440396"/>
              <a:gd name="connsiteX46" fmla="*/ 338667 w 1404982"/>
              <a:gd name="connsiteY46" fmla="*/ 18930 h 2440396"/>
              <a:gd name="connsiteX47" fmla="*/ 364067 w 1404982"/>
              <a:gd name="connsiteY47" fmla="*/ 1996 h 2440396"/>
              <a:gd name="connsiteX48" fmla="*/ 372533 w 1404982"/>
              <a:gd name="connsiteY48" fmla="*/ 35863 h 2440396"/>
              <a:gd name="connsiteX49" fmla="*/ 414867 w 1404982"/>
              <a:gd name="connsiteY49" fmla="*/ 1996 h 2440396"/>
              <a:gd name="connsiteX50" fmla="*/ 448733 w 1404982"/>
              <a:gd name="connsiteY50" fmla="*/ 1996 h 2440396"/>
              <a:gd name="connsiteX51" fmla="*/ 474133 w 1404982"/>
              <a:gd name="connsiteY51" fmla="*/ 18930 h 2440396"/>
              <a:gd name="connsiteX52" fmla="*/ 482600 w 1404982"/>
              <a:gd name="connsiteY52" fmla="*/ 44330 h 2440396"/>
              <a:gd name="connsiteX53" fmla="*/ 516467 w 1404982"/>
              <a:gd name="connsiteY53" fmla="*/ 95130 h 2440396"/>
              <a:gd name="connsiteX54" fmla="*/ 533400 w 1404982"/>
              <a:gd name="connsiteY54" fmla="*/ 120530 h 2440396"/>
              <a:gd name="connsiteX55" fmla="*/ 567267 w 1404982"/>
              <a:gd name="connsiteY55" fmla="*/ 171330 h 2440396"/>
              <a:gd name="connsiteX56" fmla="*/ 592667 w 1404982"/>
              <a:gd name="connsiteY56" fmla="*/ 213663 h 2440396"/>
              <a:gd name="connsiteX57" fmla="*/ 601133 w 1404982"/>
              <a:gd name="connsiteY57" fmla="*/ 239063 h 2440396"/>
              <a:gd name="connsiteX58" fmla="*/ 635000 w 1404982"/>
              <a:gd name="connsiteY58" fmla="*/ 281396 h 2440396"/>
              <a:gd name="connsiteX59" fmla="*/ 668867 w 1404982"/>
              <a:gd name="connsiteY59" fmla="*/ 357596 h 2440396"/>
              <a:gd name="connsiteX60" fmla="*/ 685800 w 1404982"/>
              <a:gd name="connsiteY60" fmla="*/ 408396 h 2440396"/>
              <a:gd name="connsiteX61" fmla="*/ 694267 w 1404982"/>
              <a:gd name="connsiteY61" fmla="*/ 433796 h 2440396"/>
              <a:gd name="connsiteX62" fmla="*/ 711200 w 1404982"/>
              <a:gd name="connsiteY62" fmla="*/ 459196 h 2440396"/>
              <a:gd name="connsiteX63" fmla="*/ 719667 w 1404982"/>
              <a:gd name="connsiteY63" fmla="*/ 518463 h 2440396"/>
              <a:gd name="connsiteX64" fmla="*/ 736600 w 1404982"/>
              <a:gd name="connsiteY64" fmla="*/ 577730 h 2440396"/>
              <a:gd name="connsiteX65" fmla="*/ 717417 w 1404982"/>
              <a:gd name="connsiteY65" fmla="*/ 799980 h 2440396"/>
              <a:gd name="connsiteX66" fmla="*/ 755783 w 1404982"/>
              <a:gd name="connsiteY66" fmla="*/ 768759 h 2440396"/>
              <a:gd name="connsiteX67" fmla="*/ 806980 w 1404982"/>
              <a:gd name="connsiteY67" fmla="*/ 693088 h 2440396"/>
              <a:gd name="connsiteX68" fmla="*/ 863600 w 1404982"/>
              <a:gd name="connsiteY68" fmla="*/ 620063 h 2440396"/>
              <a:gd name="connsiteX69" fmla="*/ 905537 w 1404982"/>
              <a:gd name="connsiteY69" fmla="*/ 567940 h 2440396"/>
              <a:gd name="connsiteX70" fmla="*/ 922867 w 1404982"/>
              <a:gd name="connsiteY70" fmla="*/ 484596 h 2440396"/>
              <a:gd name="connsiteX71" fmla="*/ 963480 w 1404982"/>
              <a:gd name="connsiteY71" fmla="*/ 459196 h 2440396"/>
              <a:gd name="connsiteX72" fmla="*/ 982133 w 1404982"/>
              <a:gd name="connsiteY72" fmla="*/ 366063 h 2440396"/>
              <a:gd name="connsiteX73" fmla="*/ 1024467 w 1404982"/>
              <a:gd name="connsiteY73" fmla="*/ 323730 h 2440396"/>
              <a:gd name="connsiteX74" fmla="*/ 1041400 w 1404982"/>
              <a:gd name="connsiteY74" fmla="*/ 298330 h 2440396"/>
              <a:gd name="connsiteX75" fmla="*/ 1058333 w 1404982"/>
              <a:gd name="connsiteY75" fmla="*/ 281396 h 2440396"/>
              <a:gd name="connsiteX76" fmla="*/ 1092200 w 1404982"/>
              <a:gd name="connsiteY76" fmla="*/ 230596 h 2440396"/>
              <a:gd name="connsiteX77" fmla="*/ 1109133 w 1404982"/>
              <a:gd name="connsiteY77" fmla="*/ 205196 h 2440396"/>
              <a:gd name="connsiteX78" fmla="*/ 1151467 w 1404982"/>
              <a:gd name="connsiteY78" fmla="*/ 162863 h 2440396"/>
              <a:gd name="connsiteX79" fmla="*/ 1176867 w 1404982"/>
              <a:gd name="connsiteY79" fmla="*/ 137463 h 2440396"/>
              <a:gd name="connsiteX80" fmla="*/ 1227667 w 1404982"/>
              <a:gd name="connsiteY80" fmla="*/ 95130 h 2440396"/>
              <a:gd name="connsiteX81" fmla="*/ 1253067 w 1404982"/>
              <a:gd name="connsiteY81" fmla="*/ 86663 h 2440396"/>
              <a:gd name="connsiteX82" fmla="*/ 1278467 w 1404982"/>
              <a:gd name="connsiteY82" fmla="*/ 69730 h 2440396"/>
              <a:gd name="connsiteX83" fmla="*/ 1329267 w 1404982"/>
              <a:gd name="connsiteY83" fmla="*/ 52796 h 2440396"/>
              <a:gd name="connsiteX84" fmla="*/ 1320800 w 1404982"/>
              <a:gd name="connsiteY84" fmla="*/ 78196 h 2440396"/>
              <a:gd name="connsiteX85" fmla="*/ 1363133 w 1404982"/>
              <a:gd name="connsiteY85" fmla="*/ 95130 h 2440396"/>
              <a:gd name="connsiteX86" fmla="*/ 1397000 w 1404982"/>
              <a:gd name="connsiteY86" fmla="*/ 120530 h 2440396"/>
              <a:gd name="connsiteX87" fmla="*/ 1388533 w 1404982"/>
              <a:gd name="connsiteY87" fmla="*/ 145930 h 2440396"/>
              <a:gd name="connsiteX88" fmla="*/ 1397000 w 1404982"/>
              <a:gd name="connsiteY88" fmla="*/ 171330 h 2440396"/>
              <a:gd name="connsiteX89" fmla="*/ 1380067 w 1404982"/>
              <a:gd name="connsiteY89" fmla="*/ 196730 h 2440396"/>
              <a:gd name="connsiteX90" fmla="*/ 1363133 w 1404982"/>
              <a:gd name="connsiteY90" fmla="*/ 213663 h 2440396"/>
              <a:gd name="connsiteX91" fmla="*/ 1371600 w 1404982"/>
              <a:gd name="connsiteY91" fmla="*/ 239063 h 2440396"/>
              <a:gd name="connsiteX92" fmla="*/ 1354667 w 1404982"/>
              <a:gd name="connsiteY92" fmla="*/ 298330 h 2440396"/>
              <a:gd name="connsiteX93" fmla="*/ 1346200 w 1404982"/>
              <a:gd name="connsiteY93" fmla="*/ 332196 h 2440396"/>
              <a:gd name="connsiteX94" fmla="*/ 1320800 w 1404982"/>
              <a:gd name="connsiteY94" fmla="*/ 340663 h 2440396"/>
              <a:gd name="connsiteX95" fmla="*/ 1312333 w 1404982"/>
              <a:gd name="connsiteY95" fmla="*/ 366063 h 2440396"/>
              <a:gd name="connsiteX96" fmla="*/ 1261533 w 1404982"/>
              <a:gd name="connsiteY96" fmla="*/ 433796 h 2440396"/>
              <a:gd name="connsiteX97" fmla="*/ 1227667 w 1404982"/>
              <a:gd name="connsiteY97" fmla="*/ 493063 h 2440396"/>
              <a:gd name="connsiteX98" fmla="*/ 1210733 w 1404982"/>
              <a:gd name="connsiteY98" fmla="*/ 509996 h 2440396"/>
              <a:gd name="connsiteX99" fmla="*/ 1185333 w 1404982"/>
              <a:gd name="connsiteY99" fmla="*/ 560796 h 2440396"/>
              <a:gd name="connsiteX100" fmla="*/ 1143000 w 1404982"/>
              <a:gd name="connsiteY100" fmla="*/ 603130 h 2440396"/>
              <a:gd name="connsiteX101" fmla="*/ 1126067 w 1404982"/>
              <a:gd name="connsiteY101" fmla="*/ 628530 h 2440396"/>
              <a:gd name="connsiteX102" fmla="*/ 1109133 w 1404982"/>
              <a:gd name="connsiteY102" fmla="*/ 645463 h 2440396"/>
              <a:gd name="connsiteX103" fmla="*/ 1083733 w 1404982"/>
              <a:gd name="connsiteY103" fmla="*/ 679330 h 2440396"/>
              <a:gd name="connsiteX104" fmla="*/ 1066800 w 1404982"/>
              <a:gd name="connsiteY104" fmla="*/ 704730 h 2440396"/>
              <a:gd name="connsiteX105" fmla="*/ 1058333 w 1404982"/>
              <a:gd name="connsiteY105" fmla="*/ 730130 h 2440396"/>
              <a:gd name="connsiteX106" fmla="*/ 1032933 w 1404982"/>
              <a:gd name="connsiteY106" fmla="*/ 747063 h 2440396"/>
              <a:gd name="connsiteX107" fmla="*/ 999067 w 1404982"/>
              <a:gd name="connsiteY107" fmla="*/ 797863 h 2440396"/>
              <a:gd name="connsiteX108" fmla="*/ 956733 w 1404982"/>
              <a:gd name="connsiteY108" fmla="*/ 840196 h 2440396"/>
              <a:gd name="connsiteX109" fmla="*/ 931333 w 1404982"/>
              <a:gd name="connsiteY109" fmla="*/ 882530 h 2440396"/>
              <a:gd name="connsiteX110" fmla="*/ 889000 w 1404982"/>
              <a:gd name="connsiteY110" fmla="*/ 941796 h 2440396"/>
              <a:gd name="connsiteX111" fmla="*/ 846667 w 1404982"/>
              <a:gd name="connsiteY111" fmla="*/ 984130 h 2440396"/>
              <a:gd name="connsiteX112" fmla="*/ 770467 w 1404982"/>
              <a:gd name="connsiteY112" fmla="*/ 1068796 h 2440396"/>
              <a:gd name="connsiteX113" fmla="*/ 738452 w 1404982"/>
              <a:gd name="connsiteY113" fmla="*/ 1141821 h 2440396"/>
              <a:gd name="connsiteX114" fmla="*/ 715699 w 1404982"/>
              <a:gd name="connsiteY114" fmla="*/ 1188653 h 2440396"/>
              <a:gd name="connsiteX115" fmla="*/ 698367 w 1404982"/>
              <a:gd name="connsiteY115" fmla="*/ 1245671 h 2440396"/>
              <a:gd name="connsiteX116" fmla="*/ 683683 w 1404982"/>
              <a:gd name="connsiteY116" fmla="*/ 1321870 h 2440396"/>
              <a:gd name="connsiteX117" fmla="*/ 671248 w 1404982"/>
              <a:gd name="connsiteY117" fmla="*/ 1409183 h 2440396"/>
              <a:gd name="connsiteX118" fmla="*/ 640026 w 1404982"/>
              <a:gd name="connsiteY118" fmla="*/ 1519249 h 2440396"/>
              <a:gd name="connsiteX119" fmla="*/ 637381 w 1404982"/>
              <a:gd name="connsiteY119" fmla="*/ 1602593 h 2440396"/>
              <a:gd name="connsiteX120" fmla="*/ 621770 w 1404982"/>
              <a:gd name="connsiteY120" fmla="*/ 1678792 h 2440396"/>
              <a:gd name="connsiteX121" fmla="*/ 613305 w 1404982"/>
              <a:gd name="connsiteY121" fmla="*/ 1709088 h 2440396"/>
              <a:gd name="connsiteX122" fmla="*/ 597694 w 1404982"/>
              <a:gd name="connsiteY122" fmla="*/ 1747849 h 2440396"/>
              <a:gd name="connsiteX123" fmla="*/ 574939 w 1404982"/>
              <a:gd name="connsiteY123" fmla="*/ 1851302 h 2440396"/>
              <a:gd name="connsiteX124" fmla="*/ 565547 w 1404982"/>
              <a:gd name="connsiteY124" fmla="*/ 2070509 h 2440396"/>
              <a:gd name="connsiteX125" fmla="*/ 559726 w 1404982"/>
              <a:gd name="connsiteY125" fmla="*/ 2092337 h 2440396"/>
              <a:gd name="connsiteX126" fmla="*/ 550333 w 1404982"/>
              <a:gd name="connsiteY126" fmla="*/ 2330330 h 2440396"/>
              <a:gd name="connsiteX127" fmla="*/ 558800 w 1404982"/>
              <a:gd name="connsiteY127" fmla="*/ 2355730 h 2440396"/>
              <a:gd name="connsiteX128" fmla="*/ 567267 w 1404982"/>
              <a:gd name="connsiteY128" fmla="*/ 2398063 h 2440396"/>
              <a:gd name="connsiteX129" fmla="*/ 558800 w 1404982"/>
              <a:gd name="connsiteY129" fmla="*/ 2440396 h 2440396"/>
              <a:gd name="connsiteX0" fmla="*/ 0 w 1404982"/>
              <a:gd name="connsiteY0" fmla="*/ 2271063 h 2440396"/>
              <a:gd name="connsiteX1" fmla="*/ 93133 w 1404982"/>
              <a:gd name="connsiteY1" fmla="*/ 1974730 h 2440396"/>
              <a:gd name="connsiteX2" fmla="*/ 101600 w 1404982"/>
              <a:gd name="connsiteY2" fmla="*/ 1949330 h 2440396"/>
              <a:gd name="connsiteX3" fmla="*/ 118533 w 1404982"/>
              <a:gd name="connsiteY3" fmla="*/ 1932396 h 2440396"/>
              <a:gd name="connsiteX4" fmla="*/ 130968 w 1404982"/>
              <a:gd name="connsiteY4" fmla="*/ 1879348 h 2440396"/>
              <a:gd name="connsiteX5" fmla="*/ 150152 w 1404982"/>
              <a:gd name="connsiteY5" fmla="*/ 1845481 h 2440396"/>
              <a:gd name="connsiteX6" fmla="*/ 173302 w 1404982"/>
              <a:gd name="connsiteY6" fmla="*/ 1798253 h 2440396"/>
              <a:gd name="connsiteX7" fmla="*/ 198835 w 1404982"/>
              <a:gd name="connsiteY7" fmla="*/ 1766238 h 2440396"/>
              <a:gd name="connsiteX8" fmla="*/ 226351 w 1404982"/>
              <a:gd name="connsiteY8" fmla="*/ 1730519 h 2440396"/>
              <a:gd name="connsiteX9" fmla="*/ 254000 w 1404982"/>
              <a:gd name="connsiteY9" fmla="*/ 1686863 h 2440396"/>
              <a:gd name="connsiteX10" fmla="*/ 262467 w 1404982"/>
              <a:gd name="connsiteY10" fmla="*/ 1661463 h 2440396"/>
              <a:gd name="connsiteX11" fmla="*/ 296333 w 1404982"/>
              <a:gd name="connsiteY11" fmla="*/ 1585263 h 2440396"/>
              <a:gd name="connsiteX12" fmla="*/ 304800 w 1404982"/>
              <a:gd name="connsiteY12" fmla="*/ 1534463 h 2440396"/>
              <a:gd name="connsiteX13" fmla="*/ 321733 w 1404982"/>
              <a:gd name="connsiteY13" fmla="*/ 1475196 h 2440396"/>
              <a:gd name="connsiteX14" fmla="*/ 330200 w 1404982"/>
              <a:gd name="connsiteY14" fmla="*/ 1407463 h 2440396"/>
              <a:gd name="connsiteX15" fmla="*/ 347133 w 1404982"/>
              <a:gd name="connsiteY15" fmla="*/ 1348196 h 2440396"/>
              <a:gd name="connsiteX16" fmla="*/ 364067 w 1404982"/>
              <a:gd name="connsiteY16" fmla="*/ 1280463 h 2440396"/>
              <a:gd name="connsiteX17" fmla="*/ 372533 w 1404982"/>
              <a:gd name="connsiteY17" fmla="*/ 1255063 h 2440396"/>
              <a:gd name="connsiteX18" fmla="*/ 381000 w 1404982"/>
              <a:gd name="connsiteY18" fmla="*/ 1221196 h 2440396"/>
              <a:gd name="connsiteX19" fmla="*/ 397933 w 1404982"/>
              <a:gd name="connsiteY19" fmla="*/ 1187330 h 2440396"/>
              <a:gd name="connsiteX20" fmla="*/ 414867 w 1404982"/>
              <a:gd name="connsiteY20" fmla="*/ 1111130 h 2440396"/>
              <a:gd name="connsiteX21" fmla="*/ 423333 w 1404982"/>
              <a:gd name="connsiteY21" fmla="*/ 1077263 h 2440396"/>
              <a:gd name="connsiteX22" fmla="*/ 440267 w 1404982"/>
              <a:gd name="connsiteY22" fmla="*/ 1043396 h 2440396"/>
              <a:gd name="connsiteX23" fmla="*/ 448733 w 1404982"/>
              <a:gd name="connsiteY23" fmla="*/ 1017996 h 2440396"/>
              <a:gd name="connsiteX24" fmla="*/ 457200 w 1404982"/>
              <a:gd name="connsiteY24" fmla="*/ 958730 h 2440396"/>
              <a:gd name="connsiteX25" fmla="*/ 465667 w 1404982"/>
              <a:gd name="connsiteY25" fmla="*/ 933330 h 2440396"/>
              <a:gd name="connsiteX26" fmla="*/ 457200 w 1404982"/>
              <a:gd name="connsiteY26" fmla="*/ 653930 h 2440396"/>
              <a:gd name="connsiteX27" fmla="*/ 440267 w 1404982"/>
              <a:gd name="connsiteY27" fmla="*/ 586196 h 2440396"/>
              <a:gd name="connsiteX28" fmla="*/ 406400 w 1404982"/>
              <a:gd name="connsiteY28" fmla="*/ 484596 h 2440396"/>
              <a:gd name="connsiteX29" fmla="*/ 397933 w 1404982"/>
              <a:gd name="connsiteY29" fmla="*/ 459196 h 2440396"/>
              <a:gd name="connsiteX30" fmla="*/ 372533 w 1404982"/>
              <a:gd name="connsiteY30" fmla="*/ 408396 h 2440396"/>
              <a:gd name="connsiteX31" fmla="*/ 355600 w 1404982"/>
              <a:gd name="connsiteY31" fmla="*/ 382996 h 2440396"/>
              <a:gd name="connsiteX32" fmla="*/ 347133 w 1404982"/>
              <a:gd name="connsiteY32" fmla="*/ 357596 h 2440396"/>
              <a:gd name="connsiteX33" fmla="*/ 330200 w 1404982"/>
              <a:gd name="connsiteY33" fmla="*/ 332196 h 2440396"/>
              <a:gd name="connsiteX34" fmla="*/ 304800 w 1404982"/>
              <a:gd name="connsiteY34" fmla="*/ 281396 h 2440396"/>
              <a:gd name="connsiteX35" fmla="*/ 279400 w 1404982"/>
              <a:gd name="connsiteY35" fmla="*/ 222130 h 2440396"/>
              <a:gd name="connsiteX36" fmla="*/ 270933 w 1404982"/>
              <a:gd name="connsiteY36" fmla="*/ 196730 h 2440396"/>
              <a:gd name="connsiteX37" fmla="*/ 254000 w 1404982"/>
              <a:gd name="connsiteY37" fmla="*/ 179796 h 2440396"/>
              <a:gd name="connsiteX38" fmla="*/ 220133 w 1404982"/>
              <a:gd name="connsiteY38" fmla="*/ 128996 h 2440396"/>
              <a:gd name="connsiteX39" fmla="*/ 169333 w 1404982"/>
              <a:gd name="connsiteY39" fmla="*/ 95130 h 2440396"/>
              <a:gd name="connsiteX40" fmla="*/ 160867 w 1404982"/>
              <a:gd name="connsiteY40" fmla="*/ 69730 h 2440396"/>
              <a:gd name="connsiteX41" fmla="*/ 220133 w 1404982"/>
              <a:gd name="connsiteY41" fmla="*/ 44330 h 2440396"/>
              <a:gd name="connsiteX42" fmla="*/ 254000 w 1404982"/>
              <a:gd name="connsiteY42" fmla="*/ 61263 h 2440396"/>
              <a:gd name="connsiteX43" fmla="*/ 287867 w 1404982"/>
              <a:gd name="connsiteY43" fmla="*/ 18930 h 2440396"/>
              <a:gd name="connsiteX44" fmla="*/ 313267 w 1404982"/>
              <a:gd name="connsiteY44" fmla="*/ 10463 h 2440396"/>
              <a:gd name="connsiteX45" fmla="*/ 321733 w 1404982"/>
              <a:gd name="connsiteY45" fmla="*/ 35863 h 2440396"/>
              <a:gd name="connsiteX46" fmla="*/ 338667 w 1404982"/>
              <a:gd name="connsiteY46" fmla="*/ 18930 h 2440396"/>
              <a:gd name="connsiteX47" fmla="*/ 364067 w 1404982"/>
              <a:gd name="connsiteY47" fmla="*/ 1996 h 2440396"/>
              <a:gd name="connsiteX48" fmla="*/ 372533 w 1404982"/>
              <a:gd name="connsiteY48" fmla="*/ 35863 h 2440396"/>
              <a:gd name="connsiteX49" fmla="*/ 414867 w 1404982"/>
              <a:gd name="connsiteY49" fmla="*/ 1996 h 2440396"/>
              <a:gd name="connsiteX50" fmla="*/ 448733 w 1404982"/>
              <a:gd name="connsiteY50" fmla="*/ 1996 h 2440396"/>
              <a:gd name="connsiteX51" fmla="*/ 474133 w 1404982"/>
              <a:gd name="connsiteY51" fmla="*/ 18930 h 2440396"/>
              <a:gd name="connsiteX52" fmla="*/ 482600 w 1404982"/>
              <a:gd name="connsiteY52" fmla="*/ 44330 h 2440396"/>
              <a:gd name="connsiteX53" fmla="*/ 516467 w 1404982"/>
              <a:gd name="connsiteY53" fmla="*/ 95130 h 2440396"/>
              <a:gd name="connsiteX54" fmla="*/ 533400 w 1404982"/>
              <a:gd name="connsiteY54" fmla="*/ 120530 h 2440396"/>
              <a:gd name="connsiteX55" fmla="*/ 567267 w 1404982"/>
              <a:gd name="connsiteY55" fmla="*/ 171330 h 2440396"/>
              <a:gd name="connsiteX56" fmla="*/ 592667 w 1404982"/>
              <a:gd name="connsiteY56" fmla="*/ 213663 h 2440396"/>
              <a:gd name="connsiteX57" fmla="*/ 601133 w 1404982"/>
              <a:gd name="connsiteY57" fmla="*/ 239063 h 2440396"/>
              <a:gd name="connsiteX58" fmla="*/ 635000 w 1404982"/>
              <a:gd name="connsiteY58" fmla="*/ 281396 h 2440396"/>
              <a:gd name="connsiteX59" fmla="*/ 668867 w 1404982"/>
              <a:gd name="connsiteY59" fmla="*/ 357596 h 2440396"/>
              <a:gd name="connsiteX60" fmla="*/ 685800 w 1404982"/>
              <a:gd name="connsiteY60" fmla="*/ 408396 h 2440396"/>
              <a:gd name="connsiteX61" fmla="*/ 694267 w 1404982"/>
              <a:gd name="connsiteY61" fmla="*/ 433796 h 2440396"/>
              <a:gd name="connsiteX62" fmla="*/ 711200 w 1404982"/>
              <a:gd name="connsiteY62" fmla="*/ 459196 h 2440396"/>
              <a:gd name="connsiteX63" fmla="*/ 719667 w 1404982"/>
              <a:gd name="connsiteY63" fmla="*/ 518463 h 2440396"/>
              <a:gd name="connsiteX64" fmla="*/ 736600 w 1404982"/>
              <a:gd name="connsiteY64" fmla="*/ 577730 h 2440396"/>
              <a:gd name="connsiteX65" fmla="*/ 717417 w 1404982"/>
              <a:gd name="connsiteY65" fmla="*/ 799980 h 2440396"/>
              <a:gd name="connsiteX66" fmla="*/ 755783 w 1404982"/>
              <a:gd name="connsiteY66" fmla="*/ 768759 h 2440396"/>
              <a:gd name="connsiteX67" fmla="*/ 806980 w 1404982"/>
              <a:gd name="connsiteY67" fmla="*/ 693088 h 2440396"/>
              <a:gd name="connsiteX68" fmla="*/ 863600 w 1404982"/>
              <a:gd name="connsiteY68" fmla="*/ 620063 h 2440396"/>
              <a:gd name="connsiteX69" fmla="*/ 905537 w 1404982"/>
              <a:gd name="connsiteY69" fmla="*/ 567940 h 2440396"/>
              <a:gd name="connsiteX70" fmla="*/ 922867 w 1404982"/>
              <a:gd name="connsiteY70" fmla="*/ 484596 h 2440396"/>
              <a:gd name="connsiteX71" fmla="*/ 963480 w 1404982"/>
              <a:gd name="connsiteY71" fmla="*/ 459196 h 2440396"/>
              <a:gd name="connsiteX72" fmla="*/ 1010708 w 1404982"/>
              <a:gd name="connsiteY72" fmla="*/ 366063 h 2440396"/>
              <a:gd name="connsiteX73" fmla="*/ 1024467 w 1404982"/>
              <a:gd name="connsiteY73" fmla="*/ 323730 h 2440396"/>
              <a:gd name="connsiteX74" fmla="*/ 1041400 w 1404982"/>
              <a:gd name="connsiteY74" fmla="*/ 298330 h 2440396"/>
              <a:gd name="connsiteX75" fmla="*/ 1058333 w 1404982"/>
              <a:gd name="connsiteY75" fmla="*/ 281396 h 2440396"/>
              <a:gd name="connsiteX76" fmla="*/ 1092200 w 1404982"/>
              <a:gd name="connsiteY76" fmla="*/ 230596 h 2440396"/>
              <a:gd name="connsiteX77" fmla="*/ 1109133 w 1404982"/>
              <a:gd name="connsiteY77" fmla="*/ 205196 h 2440396"/>
              <a:gd name="connsiteX78" fmla="*/ 1151467 w 1404982"/>
              <a:gd name="connsiteY78" fmla="*/ 162863 h 2440396"/>
              <a:gd name="connsiteX79" fmla="*/ 1176867 w 1404982"/>
              <a:gd name="connsiteY79" fmla="*/ 137463 h 2440396"/>
              <a:gd name="connsiteX80" fmla="*/ 1227667 w 1404982"/>
              <a:gd name="connsiteY80" fmla="*/ 95130 h 2440396"/>
              <a:gd name="connsiteX81" fmla="*/ 1253067 w 1404982"/>
              <a:gd name="connsiteY81" fmla="*/ 86663 h 2440396"/>
              <a:gd name="connsiteX82" fmla="*/ 1278467 w 1404982"/>
              <a:gd name="connsiteY82" fmla="*/ 69730 h 2440396"/>
              <a:gd name="connsiteX83" fmla="*/ 1329267 w 1404982"/>
              <a:gd name="connsiteY83" fmla="*/ 52796 h 2440396"/>
              <a:gd name="connsiteX84" fmla="*/ 1320800 w 1404982"/>
              <a:gd name="connsiteY84" fmla="*/ 78196 h 2440396"/>
              <a:gd name="connsiteX85" fmla="*/ 1363133 w 1404982"/>
              <a:gd name="connsiteY85" fmla="*/ 95130 h 2440396"/>
              <a:gd name="connsiteX86" fmla="*/ 1397000 w 1404982"/>
              <a:gd name="connsiteY86" fmla="*/ 120530 h 2440396"/>
              <a:gd name="connsiteX87" fmla="*/ 1388533 w 1404982"/>
              <a:gd name="connsiteY87" fmla="*/ 145930 h 2440396"/>
              <a:gd name="connsiteX88" fmla="*/ 1397000 w 1404982"/>
              <a:gd name="connsiteY88" fmla="*/ 171330 h 2440396"/>
              <a:gd name="connsiteX89" fmla="*/ 1380067 w 1404982"/>
              <a:gd name="connsiteY89" fmla="*/ 196730 h 2440396"/>
              <a:gd name="connsiteX90" fmla="*/ 1363133 w 1404982"/>
              <a:gd name="connsiteY90" fmla="*/ 213663 h 2440396"/>
              <a:gd name="connsiteX91" fmla="*/ 1371600 w 1404982"/>
              <a:gd name="connsiteY91" fmla="*/ 239063 h 2440396"/>
              <a:gd name="connsiteX92" fmla="*/ 1354667 w 1404982"/>
              <a:gd name="connsiteY92" fmla="*/ 298330 h 2440396"/>
              <a:gd name="connsiteX93" fmla="*/ 1346200 w 1404982"/>
              <a:gd name="connsiteY93" fmla="*/ 332196 h 2440396"/>
              <a:gd name="connsiteX94" fmla="*/ 1320800 w 1404982"/>
              <a:gd name="connsiteY94" fmla="*/ 340663 h 2440396"/>
              <a:gd name="connsiteX95" fmla="*/ 1312333 w 1404982"/>
              <a:gd name="connsiteY95" fmla="*/ 366063 h 2440396"/>
              <a:gd name="connsiteX96" fmla="*/ 1261533 w 1404982"/>
              <a:gd name="connsiteY96" fmla="*/ 433796 h 2440396"/>
              <a:gd name="connsiteX97" fmla="*/ 1227667 w 1404982"/>
              <a:gd name="connsiteY97" fmla="*/ 493063 h 2440396"/>
              <a:gd name="connsiteX98" fmla="*/ 1210733 w 1404982"/>
              <a:gd name="connsiteY98" fmla="*/ 509996 h 2440396"/>
              <a:gd name="connsiteX99" fmla="*/ 1185333 w 1404982"/>
              <a:gd name="connsiteY99" fmla="*/ 560796 h 2440396"/>
              <a:gd name="connsiteX100" fmla="*/ 1143000 w 1404982"/>
              <a:gd name="connsiteY100" fmla="*/ 603130 h 2440396"/>
              <a:gd name="connsiteX101" fmla="*/ 1126067 w 1404982"/>
              <a:gd name="connsiteY101" fmla="*/ 628530 h 2440396"/>
              <a:gd name="connsiteX102" fmla="*/ 1109133 w 1404982"/>
              <a:gd name="connsiteY102" fmla="*/ 645463 h 2440396"/>
              <a:gd name="connsiteX103" fmla="*/ 1083733 w 1404982"/>
              <a:gd name="connsiteY103" fmla="*/ 679330 h 2440396"/>
              <a:gd name="connsiteX104" fmla="*/ 1066800 w 1404982"/>
              <a:gd name="connsiteY104" fmla="*/ 704730 h 2440396"/>
              <a:gd name="connsiteX105" fmla="*/ 1058333 w 1404982"/>
              <a:gd name="connsiteY105" fmla="*/ 730130 h 2440396"/>
              <a:gd name="connsiteX106" fmla="*/ 1032933 w 1404982"/>
              <a:gd name="connsiteY106" fmla="*/ 747063 h 2440396"/>
              <a:gd name="connsiteX107" fmla="*/ 999067 w 1404982"/>
              <a:gd name="connsiteY107" fmla="*/ 797863 h 2440396"/>
              <a:gd name="connsiteX108" fmla="*/ 956733 w 1404982"/>
              <a:gd name="connsiteY108" fmla="*/ 840196 h 2440396"/>
              <a:gd name="connsiteX109" fmla="*/ 931333 w 1404982"/>
              <a:gd name="connsiteY109" fmla="*/ 882530 h 2440396"/>
              <a:gd name="connsiteX110" fmla="*/ 889000 w 1404982"/>
              <a:gd name="connsiteY110" fmla="*/ 941796 h 2440396"/>
              <a:gd name="connsiteX111" fmla="*/ 846667 w 1404982"/>
              <a:gd name="connsiteY111" fmla="*/ 984130 h 2440396"/>
              <a:gd name="connsiteX112" fmla="*/ 770467 w 1404982"/>
              <a:gd name="connsiteY112" fmla="*/ 1068796 h 2440396"/>
              <a:gd name="connsiteX113" fmla="*/ 738452 w 1404982"/>
              <a:gd name="connsiteY113" fmla="*/ 1141821 h 2440396"/>
              <a:gd name="connsiteX114" fmla="*/ 715699 w 1404982"/>
              <a:gd name="connsiteY114" fmla="*/ 1188653 h 2440396"/>
              <a:gd name="connsiteX115" fmla="*/ 698367 w 1404982"/>
              <a:gd name="connsiteY115" fmla="*/ 1245671 h 2440396"/>
              <a:gd name="connsiteX116" fmla="*/ 683683 w 1404982"/>
              <a:gd name="connsiteY116" fmla="*/ 1321870 h 2440396"/>
              <a:gd name="connsiteX117" fmla="*/ 671248 w 1404982"/>
              <a:gd name="connsiteY117" fmla="*/ 1409183 h 2440396"/>
              <a:gd name="connsiteX118" fmla="*/ 640026 w 1404982"/>
              <a:gd name="connsiteY118" fmla="*/ 1519249 h 2440396"/>
              <a:gd name="connsiteX119" fmla="*/ 637381 w 1404982"/>
              <a:gd name="connsiteY119" fmla="*/ 1602593 h 2440396"/>
              <a:gd name="connsiteX120" fmla="*/ 621770 w 1404982"/>
              <a:gd name="connsiteY120" fmla="*/ 1678792 h 2440396"/>
              <a:gd name="connsiteX121" fmla="*/ 613305 w 1404982"/>
              <a:gd name="connsiteY121" fmla="*/ 1709088 h 2440396"/>
              <a:gd name="connsiteX122" fmla="*/ 597694 w 1404982"/>
              <a:gd name="connsiteY122" fmla="*/ 1747849 h 2440396"/>
              <a:gd name="connsiteX123" fmla="*/ 574939 w 1404982"/>
              <a:gd name="connsiteY123" fmla="*/ 1851302 h 2440396"/>
              <a:gd name="connsiteX124" fmla="*/ 565547 w 1404982"/>
              <a:gd name="connsiteY124" fmla="*/ 2070509 h 2440396"/>
              <a:gd name="connsiteX125" fmla="*/ 559726 w 1404982"/>
              <a:gd name="connsiteY125" fmla="*/ 2092337 h 2440396"/>
              <a:gd name="connsiteX126" fmla="*/ 550333 w 1404982"/>
              <a:gd name="connsiteY126" fmla="*/ 2330330 h 2440396"/>
              <a:gd name="connsiteX127" fmla="*/ 558800 w 1404982"/>
              <a:gd name="connsiteY127" fmla="*/ 2355730 h 2440396"/>
              <a:gd name="connsiteX128" fmla="*/ 567267 w 1404982"/>
              <a:gd name="connsiteY128" fmla="*/ 2398063 h 2440396"/>
              <a:gd name="connsiteX129" fmla="*/ 558800 w 1404982"/>
              <a:gd name="connsiteY129" fmla="*/ 2440396 h 2440396"/>
              <a:gd name="connsiteX0" fmla="*/ 0 w 1404982"/>
              <a:gd name="connsiteY0" fmla="*/ 2271063 h 2440396"/>
              <a:gd name="connsiteX1" fmla="*/ 93133 w 1404982"/>
              <a:gd name="connsiteY1" fmla="*/ 1974730 h 2440396"/>
              <a:gd name="connsiteX2" fmla="*/ 101600 w 1404982"/>
              <a:gd name="connsiteY2" fmla="*/ 1949330 h 2440396"/>
              <a:gd name="connsiteX3" fmla="*/ 118533 w 1404982"/>
              <a:gd name="connsiteY3" fmla="*/ 1932396 h 2440396"/>
              <a:gd name="connsiteX4" fmla="*/ 130968 w 1404982"/>
              <a:gd name="connsiteY4" fmla="*/ 1879348 h 2440396"/>
              <a:gd name="connsiteX5" fmla="*/ 150152 w 1404982"/>
              <a:gd name="connsiteY5" fmla="*/ 1845481 h 2440396"/>
              <a:gd name="connsiteX6" fmla="*/ 173302 w 1404982"/>
              <a:gd name="connsiteY6" fmla="*/ 1798253 h 2440396"/>
              <a:gd name="connsiteX7" fmla="*/ 198835 w 1404982"/>
              <a:gd name="connsiteY7" fmla="*/ 1766238 h 2440396"/>
              <a:gd name="connsiteX8" fmla="*/ 226351 w 1404982"/>
              <a:gd name="connsiteY8" fmla="*/ 1730519 h 2440396"/>
              <a:gd name="connsiteX9" fmla="*/ 254000 w 1404982"/>
              <a:gd name="connsiteY9" fmla="*/ 1686863 h 2440396"/>
              <a:gd name="connsiteX10" fmla="*/ 262467 w 1404982"/>
              <a:gd name="connsiteY10" fmla="*/ 1661463 h 2440396"/>
              <a:gd name="connsiteX11" fmla="*/ 296333 w 1404982"/>
              <a:gd name="connsiteY11" fmla="*/ 1585263 h 2440396"/>
              <a:gd name="connsiteX12" fmla="*/ 304800 w 1404982"/>
              <a:gd name="connsiteY12" fmla="*/ 1534463 h 2440396"/>
              <a:gd name="connsiteX13" fmla="*/ 321733 w 1404982"/>
              <a:gd name="connsiteY13" fmla="*/ 1475196 h 2440396"/>
              <a:gd name="connsiteX14" fmla="*/ 330200 w 1404982"/>
              <a:gd name="connsiteY14" fmla="*/ 1407463 h 2440396"/>
              <a:gd name="connsiteX15" fmla="*/ 347133 w 1404982"/>
              <a:gd name="connsiteY15" fmla="*/ 1348196 h 2440396"/>
              <a:gd name="connsiteX16" fmla="*/ 364067 w 1404982"/>
              <a:gd name="connsiteY16" fmla="*/ 1280463 h 2440396"/>
              <a:gd name="connsiteX17" fmla="*/ 372533 w 1404982"/>
              <a:gd name="connsiteY17" fmla="*/ 1255063 h 2440396"/>
              <a:gd name="connsiteX18" fmla="*/ 381000 w 1404982"/>
              <a:gd name="connsiteY18" fmla="*/ 1221196 h 2440396"/>
              <a:gd name="connsiteX19" fmla="*/ 397933 w 1404982"/>
              <a:gd name="connsiteY19" fmla="*/ 1187330 h 2440396"/>
              <a:gd name="connsiteX20" fmla="*/ 414867 w 1404982"/>
              <a:gd name="connsiteY20" fmla="*/ 1111130 h 2440396"/>
              <a:gd name="connsiteX21" fmla="*/ 423333 w 1404982"/>
              <a:gd name="connsiteY21" fmla="*/ 1077263 h 2440396"/>
              <a:gd name="connsiteX22" fmla="*/ 440267 w 1404982"/>
              <a:gd name="connsiteY22" fmla="*/ 1043396 h 2440396"/>
              <a:gd name="connsiteX23" fmla="*/ 448733 w 1404982"/>
              <a:gd name="connsiteY23" fmla="*/ 1017996 h 2440396"/>
              <a:gd name="connsiteX24" fmla="*/ 457200 w 1404982"/>
              <a:gd name="connsiteY24" fmla="*/ 958730 h 2440396"/>
              <a:gd name="connsiteX25" fmla="*/ 465667 w 1404982"/>
              <a:gd name="connsiteY25" fmla="*/ 933330 h 2440396"/>
              <a:gd name="connsiteX26" fmla="*/ 457200 w 1404982"/>
              <a:gd name="connsiteY26" fmla="*/ 653930 h 2440396"/>
              <a:gd name="connsiteX27" fmla="*/ 440267 w 1404982"/>
              <a:gd name="connsiteY27" fmla="*/ 586196 h 2440396"/>
              <a:gd name="connsiteX28" fmla="*/ 406400 w 1404982"/>
              <a:gd name="connsiteY28" fmla="*/ 484596 h 2440396"/>
              <a:gd name="connsiteX29" fmla="*/ 397933 w 1404982"/>
              <a:gd name="connsiteY29" fmla="*/ 459196 h 2440396"/>
              <a:gd name="connsiteX30" fmla="*/ 372533 w 1404982"/>
              <a:gd name="connsiteY30" fmla="*/ 408396 h 2440396"/>
              <a:gd name="connsiteX31" fmla="*/ 355600 w 1404982"/>
              <a:gd name="connsiteY31" fmla="*/ 382996 h 2440396"/>
              <a:gd name="connsiteX32" fmla="*/ 347133 w 1404982"/>
              <a:gd name="connsiteY32" fmla="*/ 357596 h 2440396"/>
              <a:gd name="connsiteX33" fmla="*/ 330200 w 1404982"/>
              <a:gd name="connsiteY33" fmla="*/ 332196 h 2440396"/>
              <a:gd name="connsiteX34" fmla="*/ 304800 w 1404982"/>
              <a:gd name="connsiteY34" fmla="*/ 281396 h 2440396"/>
              <a:gd name="connsiteX35" fmla="*/ 279400 w 1404982"/>
              <a:gd name="connsiteY35" fmla="*/ 222130 h 2440396"/>
              <a:gd name="connsiteX36" fmla="*/ 270933 w 1404982"/>
              <a:gd name="connsiteY36" fmla="*/ 196730 h 2440396"/>
              <a:gd name="connsiteX37" fmla="*/ 254000 w 1404982"/>
              <a:gd name="connsiteY37" fmla="*/ 179796 h 2440396"/>
              <a:gd name="connsiteX38" fmla="*/ 220133 w 1404982"/>
              <a:gd name="connsiteY38" fmla="*/ 128996 h 2440396"/>
              <a:gd name="connsiteX39" fmla="*/ 169333 w 1404982"/>
              <a:gd name="connsiteY39" fmla="*/ 95130 h 2440396"/>
              <a:gd name="connsiteX40" fmla="*/ 160867 w 1404982"/>
              <a:gd name="connsiteY40" fmla="*/ 69730 h 2440396"/>
              <a:gd name="connsiteX41" fmla="*/ 220133 w 1404982"/>
              <a:gd name="connsiteY41" fmla="*/ 44330 h 2440396"/>
              <a:gd name="connsiteX42" fmla="*/ 254000 w 1404982"/>
              <a:gd name="connsiteY42" fmla="*/ 61263 h 2440396"/>
              <a:gd name="connsiteX43" fmla="*/ 287867 w 1404982"/>
              <a:gd name="connsiteY43" fmla="*/ 18930 h 2440396"/>
              <a:gd name="connsiteX44" fmla="*/ 313267 w 1404982"/>
              <a:gd name="connsiteY44" fmla="*/ 10463 h 2440396"/>
              <a:gd name="connsiteX45" fmla="*/ 321733 w 1404982"/>
              <a:gd name="connsiteY45" fmla="*/ 35863 h 2440396"/>
              <a:gd name="connsiteX46" fmla="*/ 338667 w 1404982"/>
              <a:gd name="connsiteY46" fmla="*/ 18930 h 2440396"/>
              <a:gd name="connsiteX47" fmla="*/ 364067 w 1404982"/>
              <a:gd name="connsiteY47" fmla="*/ 1996 h 2440396"/>
              <a:gd name="connsiteX48" fmla="*/ 372533 w 1404982"/>
              <a:gd name="connsiteY48" fmla="*/ 35863 h 2440396"/>
              <a:gd name="connsiteX49" fmla="*/ 414867 w 1404982"/>
              <a:gd name="connsiteY49" fmla="*/ 1996 h 2440396"/>
              <a:gd name="connsiteX50" fmla="*/ 448733 w 1404982"/>
              <a:gd name="connsiteY50" fmla="*/ 1996 h 2440396"/>
              <a:gd name="connsiteX51" fmla="*/ 474133 w 1404982"/>
              <a:gd name="connsiteY51" fmla="*/ 18930 h 2440396"/>
              <a:gd name="connsiteX52" fmla="*/ 482600 w 1404982"/>
              <a:gd name="connsiteY52" fmla="*/ 44330 h 2440396"/>
              <a:gd name="connsiteX53" fmla="*/ 516467 w 1404982"/>
              <a:gd name="connsiteY53" fmla="*/ 95130 h 2440396"/>
              <a:gd name="connsiteX54" fmla="*/ 533400 w 1404982"/>
              <a:gd name="connsiteY54" fmla="*/ 120530 h 2440396"/>
              <a:gd name="connsiteX55" fmla="*/ 567267 w 1404982"/>
              <a:gd name="connsiteY55" fmla="*/ 171330 h 2440396"/>
              <a:gd name="connsiteX56" fmla="*/ 592667 w 1404982"/>
              <a:gd name="connsiteY56" fmla="*/ 213663 h 2440396"/>
              <a:gd name="connsiteX57" fmla="*/ 601133 w 1404982"/>
              <a:gd name="connsiteY57" fmla="*/ 239063 h 2440396"/>
              <a:gd name="connsiteX58" fmla="*/ 635000 w 1404982"/>
              <a:gd name="connsiteY58" fmla="*/ 281396 h 2440396"/>
              <a:gd name="connsiteX59" fmla="*/ 668867 w 1404982"/>
              <a:gd name="connsiteY59" fmla="*/ 357596 h 2440396"/>
              <a:gd name="connsiteX60" fmla="*/ 685800 w 1404982"/>
              <a:gd name="connsiteY60" fmla="*/ 408396 h 2440396"/>
              <a:gd name="connsiteX61" fmla="*/ 694267 w 1404982"/>
              <a:gd name="connsiteY61" fmla="*/ 433796 h 2440396"/>
              <a:gd name="connsiteX62" fmla="*/ 711200 w 1404982"/>
              <a:gd name="connsiteY62" fmla="*/ 459196 h 2440396"/>
              <a:gd name="connsiteX63" fmla="*/ 719667 w 1404982"/>
              <a:gd name="connsiteY63" fmla="*/ 518463 h 2440396"/>
              <a:gd name="connsiteX64" fmla="*/ 736600 w 1404982"/>
              <a:gd name="connsiteY64" fmla="*/ 577730 h 2440396"/>
              <a:gd name="connsiteX65" fmla="*/ 717417 w 1404982"/>
              <a:gd name="connsiteY65" fmla="*/ 799980 h 2440396"/>
              <a:gd name="connsiteX66" fmla="*/ 755783 w 1404982"/>
              <a:gd name="connsiteY66" fmla="*/ 768759 h 2440396"/>
              <a:gd name="connsiteX67" fmla="*/ 806980 w 1404982"/>
              <a:gd name="connsiteY67" fmla="*/ 693088 h 2440396"/>
              <a:gd name="connsiteX68" fmla="*/ 863600 w 1404982"/>
              <a:gd name="connsiteY68" fmla="*/ 620063 h 2440396"/>
              <a:gd name="connsiteX69" fmla="*/ 905537 w 1404982"/>
              <a:gd name="connsiteY69" fmla="*/ 567940 h 2440396"/>
              <a:gd name="connsiteX70" fmla="*/ 940726 w 1404982"/>
              <a:gd name="connsiteY70" fmla="*/ 495311 h 2440396"/>
              <a:gd name="connsiteX71" fmla="*/ 963480 w 1404982"/>
              <a:gd name="connsiteY71" fmla="*/ 459196 h 2440396"/>
              <a:gd name="connsiteX72" fmla="*/ 1010708 w 1404982"/>
              <a:gd name="connsiteY72" fmla="*/ 366063 h 2440396"/>
              <a:gd name="connsiteX73" fmla="*/ 1024467 w 1404982"/>
              <a:gd name="connsiteY73" fmla="*/ 323730 h 2440396"/>
              <a:gd name="connsiteX74" fmla="*/ 1041400 w 1404982"/>
              <a:gd name="connsiteY74" fmla="*/ 298330 h 2440396"/>
              <a:gd name="connsiteX75" fmla="*/ 1058333 w 1404982"/>
              <a:gd name="connsiteY75" fmla="*/ 281396 h 2440396"/>
              <a:gd name="connsiteX76" fmla="*/ 1092200 w 1404982"/>
              <a:gd name="connsiteY76" fmla="*/ 230596 h 2440396"/>
              <a:gd name="connsiteX77" fmla="*/ 1109133 w 1404982"/>
              <a:gd name="connsiteY77" fmla="*/ 205196 h 2440396"/>
              <a:gd name="connsiteX78" fmla="*/ 1151467 w 1404982"/>
              <a:gd name="connsiteY78" fmla="*/ 162863 h 2440396"/>
              <a:gd name="connsiteX79" fmla="*/ 1176867 w 1404982"/>
              <a:gd name="connsiteY79" fmla="*/ 137463 h 2440396"/>
              <a:gd name="connsiteX80" fmla="*/ 1227667 w 1404982"/>
              <a:gd name="connsiteY80" fmla="*/ 95130 h 2440396"/>
              <a:gd name="connsiteX81" fmla="*/ 1253067 w 1404982"/>
              <a:gd name="connsiteY81" fmla="*/ 86663 h 2440396"/>
              <a:gd name="connsiteX82" fmla="*/ 1278467 w 1404982"/>
              <a:gd name="connsiteY82" fmla="*/ 69730 h 2440396"/>
              <a:gd name="connsiteX83" fmla="*/ 1329267 w 1404982"/>
              <a:gd name="connsiteY83" fmla="*/ 52796 h 2440396"/>
              <a:gd name="connsiteX84" fmla="*/ 1320800 w 1404982"/>
              <a:gd name="connsiteY84" fmla="*/ 78196 h 2440396"/>
              <a:gd name="connsiteX85" fmla="*/ 1363133 w 1404982"/>
              <a:gd name="connsiteY85" fmla="*/ 95130 h 2440396"/>
              <a:gd name="connsiteX86" fmla="*/ 1397000 w 1404982"/>
              <a:gd name="connsiteY86" fmla="*/ 120530 h 2440396"/>
              <a:gd name="connsiteX87" fmla="*/ 1388533 w 1404982"/>
              <a:gd name="connsiteY87" fmla="*/ 145930 h 2440396"/>
              <a:gd name="connsiteX88" fmla="*/ 1397000 w 1404982"/>
              <a:gd name="connsiteY88" fmla="*/ 171330 h 2440396"/>
              <a:gd name="connsiteX89" fmla="*/ 1380067 w 1404982"/>
              <a:gd name="connsiteY89" fmla="*/ 196730 h 2440396"/>
              <a:gd name="connsiteX90" fmla="*/ 1363133 w 1404982"/>
              <a:gd name="connsiteY90" fmla="*/ 213663 h 2440396"/>
              <a:gd name="connsiteX91" fmla="*/ 1371600 w 1404982"/>
              <a:gd name="connsiteY91" fmla="*/ 239063 h 2440396"/>
              <a:gd name="connsiteX92" fmla="*/ 1354667 w 1404982"/>
              <a:gd name="connsiteY92" fmla="*/ 298330 h 2440396"/>
              <a:gd name="connsiteX93" fmla="*/ 1346200 w 1404982"/>
              <a:gd name="connsiteY93" fmla="*/ 332196 h 2440396"/>
              <a:gd name="connsiteX94" fmla="*/ 1320800 w 1404982"/>
              <a:gd name="connsiteY94" fmla="*/ 340663 h 2440396"/>
              <a:gd name="connsiteX95" fmla="*/ 1312333 w 1404982"/>
              <a:gd name="connsiteY95" fmla="*/ 366063 h 2440396"/>
              <a:gd name="connsiteX96" fmla="*/ 1261533 w 1404982"/>
              <a:gd name="connsiteY96" fmla="*/ 433796 h 2440396"/>
              <a:gd name="connsiteX97" fmla="*/ 1227667 w 1404982"/>
              <a:gd name="connsiteY97" fmla="*/ 493063 h 2440396"/>
              <a:gd name="connsiteX98" fmla="*/ 1210733 w 1404982"/>
              <a:gd name="connsiteY98" fmla="*/ 509996 h 2440396"/>
              <a:gd name="connsiteX99" fmla="*/ 1185333 w 1404982"/>
              <a:gd name="connsiteY99" fmla="*/ 560796 h 2440396"/>
              <a:gd name="connsiteX100" fmla="*/ 1143000 w 1404982"/>
              <a:gd name="connsiteY100" fmla="*/ 603130 h 2440396"/>
              <a:gd name="connsiteX101" fmla="*/ 1126067 w 1404982"/>
              <a:gd name="connsiteY101" fmla="*/ 628530 h 2440396"/>
              <a:gd name="connsiteX102" fmla="*/ 1109133 w 1404982"/>
              <a:gd name="connsiteY102" fmla="*/ 645463 h 2440396"/>
              <a:gd name="connsiteX103" fmla="*/ 1083733 w 1404982"/>
              <a:gd name="connsiteY103" fmla="*/ 679330 h 2440396"/>
              <a:gd name="connsiteX104" fmla="*/ 1066800 w 1404982"/>
              <a:gd name="connsiteY104" fmla="*/ 704730 h 2440396"/>
              <a:gd name="connsiteX105" fmla="*/ 1058333 w 1404982"/>
              <a:gd name="connsiteY105" fmla="*/ 730130 h 2440396"/>
              <a:gd name="connsiteX106" fmla="*/ 1032933 w 1404982"/>
              <a:gd name="connsiteY106" fmla="*/ 747063 h 2440396"/>
              <a:gd name="connsiteX107" fmla="*/ 999067 w 1404982"/>
              <a:gd name="connsiteY107" fmla="*/ 797863 h 2440396"/>
              <a:gd name="connsiteX108" fmla="*/ 956733 w 1404982"/>
              <a:gd name="connsiteY108" fmla="*/ 840196 h 2440396"/>
              <a:gd name="connsiteX109" fmla="*/ 931333 w 1404982"/>
              <a:gd name="connsiteY109" fmla="*/ 882530 h 2440396"/>
              <a:gd name="connsiteX110" fmla="*/ 889000 w 1404982"/>
              <a:gd name="connsiteY110" fmla="*/ 941796 h 2440396"/>
              <a:gd name="connsiteX111" fmla="*/ 846667 w 1404982"/>
              <a:gd name="connsiteY111" fmla="*/ 984130 h 2440396"/>
              <a:gd name="connsiteX112" fmla="*/ 770467 w 1404982"/>
              <a:gd name="connsiteY112" fmla="*/ 1068796 h 2440396"/>
              <a:gd name="connsiteX113" fmla="*/ 738452 w 1404982"/>
              <a:gd name="connsiteY113" fmla="*/ 1141821 h 2440396"/>
              <a:gd name="connsiteX114" fmla="*/ 715699 w 1404982"/>
              <a:gd name="connsiteY114" fmla="*/ 1188653 h 2440396"/>
              <a:gd name="connsiteX115" fmla="*/ 698367 w 1404982"/>
              <a:gd name="connsiteY115" fmla="*/ 1245671 h 2440396"/>
              <a:gd name="connsiteX116" fmla="*/ 683683 w 1404982"/>
              <a:gd name="connsiteY116" fmla="*/ 1321870 h 2440396"/>
              <a:gd name="connsiteX117" fmla="*/ 671248 w 1404982"/>
              <a:gd name="connsiteY117" fmla="*/ 1409183 h 2440396"/>
              <a:gd name="connsiteX118" fmla="*/ 640026 w 1404982"/>
              <a:gd name="connsiteY118" fmla="*/ 1519249 h 2440396"/>
              <a:gd name="connsiteX119" fmla="*/ 637381 w 1404982"/>
              <a:gd name="connsiteY119" fmla="*/ 1602593 h 2440396"/>
              <a:gd name="connsiteX120" fmla="*/ 621770 w 1404982"/>
              <a:gd name="connsiteY120" fmla="*/ 1678792 h 2440396"/>
              <a:gd name="connsiteX121" fmla="*/ 613305 w 1404982"/>
              <a:gd name="connsiteY121" fmla="*/ 1709088 h 2440396"/>
              <a:gd name="connsiteX122" fmla="*/ 597694 w 1404982"/>
              <a:gd name="connsiteY122" fmla="*/ 1747849 h 2440396"/>
              <a:gd name="connsiteX123" fmla="*/ 574939 w 1404982"/>
              <a:gd name="connsiteY123" fmla="*/ 1851302 h 2440396"/>
              <a:gd name="connsiteX124" fmla="*/ 565547 w 1404982"/>
              <a:gd name="connsiteY124" fmla="*/ 2070509 h 2440396"/>
              <a:gd name="connsiteX125" fmla="*/ 559726 w 1404982"/>
              <a:gd name="connsiteY125" fmla="*/ 2092337 h 2440396"/>
              <a:gd name="connsiteX126" fmla="*/ 550333 w 1404982"/>
              <a:gd name="connsiteY126" fmla="*/ 2330330 h 2440396"/>
              <a:gd name="connsiteX127" fmla="*/ 558800 w 1404982"/>
              <a:gd name="connsiteY127" fmla="*/ 2355730 h 2440396"/>
              <a:gd name="connsiteX128" fmla="*/ 567267 w 1404982"/>
              <a:gd name="connsiteY128" fmla="*/ 2398063 h 2440396"/>
              <a:gd name="connsiteX129" fmla="*/ 558800 w 1404982"/>
              <a:gd name="connsiteY129" fmla="*/ 2440396 h 2440396"/>
              <a:gd name="connsiteX0" fmla="*/ 0 w 1404982"/>
              <a:gd name="connsiteY0" fmla="*/ 2271063 h 2440396"/>
              <a:gd name="connsiteX1" fmla="*/ 93133 w 1404982"/>
              <a:gd name="connsiteY1" fmla="*/ 1974730 h 2440396"/>
              <a:gd name="connsiteX2" fmla="*/ 101600 w 1404982"/>
              <a:gd name="connsiteY2" fmla="*/ 1949330 h 2440396"/>
              <a:gd name="connsiteX3" fmla="*/ 118533 w 1404982"/>
              <a:gd name="connsiteY3" fmla="*/ 1932396 h 2440396"/>
              <a:gd name="connsiteX4" fmla="*/ 130968 w 1404982"/>
              <a:gd name="connsiteY4" fmla="*/ 1879348 h 2440396"/>
              <a:gd name="connsiteX5" fmla="*/ 150152 w 1404982"/>
              <a:gd name="connsiteY5" fmla="*/ 1845481 h 2440396"/>
              <a:gd name="connsiteX6" fmla="*/ 173302 w 1404982"/>
              <a:gd name="connsiteY6" fmla="*/ 1798253 h 2440396"/>
              <a:gd name="connsiteX7" fmla="*/ 198835 w 1404982"/>
              <a:gd name="connsiteY7" fmla="*/ 1766238 h 2440396"/>
              <a:gd name="connsiteX8" fmla="*/ 226351 w 1404982"/>
              <a:gd name="connsiteY8" fmla="*/ 1730519 h 2440396"/>
              <a:gd name="connsiteX9" fmla="*/ 254000 w 1404982"/>
              <a:gd name="connsiteY9" fmla="*/ 1686863 h 2440396"/>
              <a:gd name="connsiteX10" fmla="*/ 262467 w 1404982"/>
              <a:gd name="connsiteY10" fmla="*/ 1661463 h 2440396"/>
              <a:gd name="connsiteX11" fmla="*/ 296333 w 1404982"/>
              <a:gd name="connsiteY11" fmla="*/ 1585263 h 2440396"/>
              <a:gd name="connsiteX12" fmla="*/ 304800 w 1404982"/>
              <a:gd name="connsiteY12" fmla="*/ 1534463 h 2440396"/>
              <a:gd name="connsiteX13" fmla="*/ 321733 w 1404982"/>
              <a:gd name="connsiteY13" fmla="*/ 1475196 h 2440396"/>
              <a:gd name="connsiteX14" fmla="*/ 330200 w 1404982"/>
              <a:gd name="connsiteY14" fmla="*/ 1407463 h 2440396"/>
              <a:gd name="connsiteX15" fmla="*/ 347133 w 1404982"/>
              <a:gd name="connsiteY15" fmla="*/ 1348196 h 2440396"/>
              <a:gd name="connsiteX16" fmla="*/ 364067 w 1404982"/>
              <a:gd name="connsiteY16" fmla="*/ 1280463 h 2440396"/>
              <a:gd name="connsiteX17" fmla="*/ 372533 w 1404982"/>
              <a:gd name="connsiteY17" fmla="*/ 1255063 h 2440396"/>
              <a:gd name="connsiteX18" fmla="*/ 381000 w 1404982"/>
              <a:gd name="connsiteY18" fmla="*/ 1221196 h 2440396"/>
              <a:gd name="connsiteX19" fmla="*/ 397933 w 1404982"/>
              <a:gd name="connsiteY19" fmla="*/ 1187330 h 2440396"/>
              <a:gd name="connsiteX20" fmla="*/ 414867 w 1404982"/>
              <a:gd name="connsiteY20" fmla="*/ 1111130 h 2440396"/>
              <a:gd name="connsiteX21" fmla="*/ 423333 w 1404982"/>
              <a:gd name="connsiteY21" fmla="*/ 1077263 h 2440396"/>
              <a:gd name="connsiteX22" fmla="*/ 440267 w 1404982"/>
              <a:gd name="connsiteY22" fmla="*/ 1043396 h 2440396"/>
              <a:gd name="connsiteX23" fmla="*/ 448733 w 1404982"/>
              <a:gd name="connsiteY23" fmla="*/ 1017996 h 2440396"/>
              <a:gd name="connsiteX24" fmla="*/ 457200 w 1404982"/>
              <a:gd name="connsiteY24" fmla="*/ 958730 h 2440396"/>
              <a:gd name="connsiteX25" fmla="*/ 465667 w 1404982"/>
              <a:gd name="connsiteY25" fmla="*/ 933330 h 2440396"/>
              <a:gd name="connsiteX26" fmla="*/ 457200 w 1404982"/>
              <a:gd name="connsiteY26" fmla="*/ 653930 h 2440396"/>
              <a:gd name="connsiteX27" fmla="*/ 440267 w 1404982"/>
              <a:gd name="connsiteY27" fmla="*/ 586196 h 2440396"/>
              <a:gd name="connsiteX28" fmla="*/ 406400 w 1404982"/>
              <a:gd name="connsiteY28" fmla="*/ 484596 h 2440396"/>
              <a:gd name="connsiteX29" fmla="*/ 397933 w 1404982"/>
              <a:gd name="connsiteY29" fmla="*/ 459196 h 2440396"/>
              <a:gd name="connsiteX30" fmla="*/ 372533 w 1404982"/>
              <a:gd name="connsiteY30" fmla="*/ 408396 h 2440396"/>
              <a:gd name="connsiteX31" fmla="*/ 355600 w 1404982"/>
              <a:gd name="connsiteY31" fmla="*/ 382996 h 2440396"/>
              <a:gd name="connsiteX32" fmla="*/ 347133 w 1404982"/>
              <a:gd name="connsiteY32" fmla="*/ 357596 h 2440396"/>
              <a:gd name="connsiteX33" fmla="*/ 330200 w 1404982"/>
              <a:gd name="connsiteY33" fmla="*/ 332196 h 2440396"/>
              <a:gd name="connsiteX34" fmla="*/ 304800 w 1404982"/>
              <a:gd name="connsiteY34" fmla="*/ 281396 h 2440396"/>
              <a:gd name="connsiteX35" fmla="*/ 279400 w 1404982"/>
              <a:gd name="connsiteY35" fmla="*/ 222130 h 2440396"/>
              <a:gd name="connsiteX36" fmla="*/ 270933 w 1404982"/>
              <a:gd name="connsiteY36" fmla="*/ 196730 h 2440396"/>
              <a:gd name="connsiteX37" fmla="*/ 254000 w 1404982"/>
              <a:gd name="connsiteY37" fmla="*/ 179796 h 2440396"/>
              <a:gd name="connsiteX38" fmla="*/ 220133 w 1404982"/>
              <a:gd name="connsiteY38" fmla="*/ 128996 h 2440396"/>
              <a:gd name="connsiteX39" fmla="*/ 169333 w 1404982"/>
              <a:gd name="connsiteY39" fmla="*/ 95130 h 2440396"/>
              <a:gd name="connsiteX40" fmla="*/ 160867 w 1404982"/>
              <a:gd name="connsiteY40" fmla="*/ 69730 h 2440396"/>
              <a:gd name="connsiteX41" fmla="*/ 220133 w 1404982"/>
              <a:gd name="connsiteY41" fmla="*/ 44330 h 2440396"/>
              <a:gd name="connsiteX42" fmla="*/ 254000 w 1404982"/>
              <a:gd name="connsiteY42" fmla="*/ 61263 h 2440396"/>
              <a:gd name="connsiteX43" fmla="*/ 287867 w 1404982"/>
              <a:gd name="connsiteY43" fmla="*/ 18930 h 2440396"/>
              <a:gd name="connsiteX44" fmla="*/ 313267 w 1404982"/>
              <a:gd name="connsiteY44" fmla="*/ 10463 h 2440396"/>
              <a:gd name="connsiteX45" fmla="*/ 321733 w 1404982"/>
              <a:gd name="connsiteY45" fmla="*/ 35863 h 2440396"/>
              <a:gd name="connsiteX46" fmla="*/ 338667 w 1404982"/>
              <a:gd name="connsiteY46" fmla="*/ 18930 h 2440396"/>
              <a:gd name="connsiteX47" fmla="*/ 364067 w 1404982"/>
              <a:gd name="connsiteY47" fmla="*/ 1996 h 2440396"/>
              <a:gd name="connsiteX48" fmla="*/ 372533 w 1404982"/>
              <a:gd name="connsiteY48" fmla="*/ 35863 h 2440396"/>
              <a:gd name="connsiteX49" fmla="*/ 414867 w 1404982"/>
              <a:gd name="connsiteY49" fmla="*/ 1996 h 2440396"/>
              <a:gd name="connsiteX50" fmla="*/ 448733 w 1404982"/>
              <a:gd name="connsiteY50" fmla="*/ 1996 h 2440396"/>
              <a:gd name="connsiteX51" fmla="*/ 474133 w 1404982"/>
              <a:gd name="connsiteY51" fmla="*/ 18930 h 2440396"/>
              <a:gd name="connsiteX52" fmla="*/ 482600 w 1404982"/>
              <a:gd name="connsiteY52" fmla="*/ 44330 h 2440396"/>
              <a:gd name="connsiteX53" fmla="*/ 516467 w 1404982"/>
              <a:gd name="connsiteY53" fmla="*/ 95130 h 2440396"/>
              <a:gd name="connsiteX54" fmla="*/ 533400 w 1404982"/>
              <a:gd name="connsiteY54" fmla="*/ 120530 h 2440396"/>
              <a:gd name="connsiteX55" fmla="*/ 567267 w 1404982"/>
              <a:gd name="connsiteY55" fmla="*/ 171330 h 2440396"/>
              <a:gd name="connsiteX56" fmla="*/ 592667 w 1404982"/>
              <a:gd name="connsiteY56" fmla="*/ 213663 h 2440396"/>
              <a:gd name="connsiteX57" fmla="*/ 601133 w 1404982"/>
              <a:gd name="connsiteY57" fmla="*/ 239063 h 2440396"/>
              <a:gd name="connsiteX58" fmla="*/ 635000 w 1404982"/>
              <a:gd name="connsiteY58" fmla="*/ 281396 h 2440396"/>
              <a:gd name="connsiteX59" fmla="*/ 668867 w 1404982"/>
              <a:gd name="connsiteY59" fmla="*/ 357596 h 2440396"/>
              <a:gd name="connsiteX60" fmla="*/ 685800 w 1404982"/>
              <a:gd name="connsiteY60" fmla="*/ 408396 h 2440396"/>
              <a:gd name="connsiteX61" fmla="*/ 694267 w 1404982"/>
              <a:gd name="connsiteY61" fmla="*/ 433796 h 2440396"/>
              <a:gd name="connsiteX62" fmla="*/ 711200 w 1404982"/>
              <a:gd name="connsiteY62" fmla="*/ 459196 h 2440396"/>
              <a:gd name="connsiteX63" fmla="*/ 719667 w 1404982"/>
              <a:gd name="connsiteY63" fmla="*/ 518463 h 2440396"/>
              <a:gd name="connsiteX64" fmla="*/ 736600 w 1404982"/>
              <a:gd name="connsiteY64" fmla="*/ 577730 h 2440396"/>
              <a:gd name="connsiteX65" fmla="*/ 717417 w 1404982"/>
              <a:gd name="connsiteY65" fmla="*/ 799980 h 2440396"/>
              <a:gd name="connsiteX66" fmla="*/ 755783 w 1404982"/>
              <a:gd name="connsiteY66" fmla="*/ 768759 h 2440396"/>
              <a:gd name="connsiteX67" fmla="*/ 806980 w 1404982"/>
              <a:gd name="connsiteY67" fmla="*/ 693088 h 2440396"/>
              <a:gd name="connsiteX68" fmla="*/ 863600 w 1404982"/>
              <a:gd name="connsiteY68" fmla="*/ 620063 h 2440396"/>
              <a:gd name="connsiteX69" fmla="*/ 905537 w 1404982"/>
              <a:gd name="connsiteY69" fmla="*/ 567940 h 2440396"/>
              <a:gd name="connsiteX70" fmla="*/ 940726 w 1404982"/>
              <a:gd name="connsiteY70" fmla="*/ 495311 h 2440396"/>
              <a:gd name="connsiteX71" fmla="*/ 963480 w 1404982"/>
              <a:gd name="connsiteY71" fmla="*/ 459196 h 2440396"/>
              <a:gd name="connsiteX72" fmla="*/ 1010708 w 1404982"/>
              <a:gd name="connsiteY72" fmla="*/ 366063 h 2440396"/>
              <a:gd name="connsiteX73" fmla="*/ 1024467 w 1404982"/>
              <a:gd name="connsiteY73" fmla="*/ 323730 h 2440396"/>
              <a:gd name="connsiteX74" fmla="*/ 1058333 w 1404982"/>
              <a:gd name="connsiteY74" fmla="*/ 281396 h 2440396"/>
              <a:gd name="connsiteX75" fmla="*/ 1092200 w 1404982"/>
              <a:gd name="connsiteY75" fmla="*/ 230596 h 2440396"/>
              <a:gd name="connsiteX76" fmla="*/ 1109133 w 1404982"/>
              <a:gd name="connsiteY76" fmla="*/ 205196 h 2440396"/>
              <a:gd name="connsiteX77" fmla="*/ 1151467 w 1404982"/>
              <a:gd name="connsiteY77" fmla="*/ 162863 h 2440396"/>
              <a:gd name="connsiteX78" fmla="*/ 1176867 w 1404982"/>
              <a:gd name="connsiteY78" fmla="*/ 137463 h 2440396"/>
              <a:gd name="connsiteX79" fmla="*/ 1227667 w 1404982"/>
              <a:gd name="connsiteY79" fmla="*/ 95130 h 2440396"/>
              <a:gd name="connsiteX80" fmla="*/ 1253067 w 1404982"/>
              <a:gd name="connsiteY80" fmla="*/ 86663 h 2440396"/>
              <a:gd name="connsiteX81" fmla="*/ 1278467 w 1404982"/>
              <a:gd name="connsiteY81" fmla="*/ 69730 h 2440396"/>
              <a:gd name="connsiteX82" fmla="*/ 1329267 w 1404982"/>
              <a:gd name="connsiteY82" fmla="*/ 52796 h 2440396"/>
              <a:gd name="connsiteX83" fmla="*/ 1320800 w 1404982"/>
              <a:gd name="connsiteY83" fmla="*/ 78196 h 2440396"/>
              <a:gd name="connsiteX84" fmla="*/ 1363133 w 1404982"/>
              <a:gd name="connsiteY84" fmla="*/ 95130 h 2440396"/>
              <a:gd name="connsiteX85" fmla="*/ 1397000 w 1404982"/>
              <a:gd name="connsiteY85" fmla="*/ 120530 h 2440396"/>
              <a:gd name="connsiteX86" fmla="*/ 1388533 w 1404982"/>
              <a:gd name="connsiteY86" fmla="*/ 145930 h 2440396"/>
              <a:gd name="connsiteX87" fmla="*/ 1397000 w 1404982"/>
              <a:gd name="connsiteY87" fmla="*/ 171330 h 2440396"/>
              <a:gd name="connsiteX88" fmla="*/ 1380067 w 1404982"/>
              <a:gd name="connsiteY88" fmla="*/ 196730 h 2440396"/>
              <a:gd name="connsiteX89" fmla="*/ 1363133 w 1404982"/>
              <a:gd name="connsiteY89" fmla="*/ 213663 h 2440396"/>
              <a:gd name="connsiteX90" fmla="*/ 1371600 w 1404982"/>
              <a:gd name="connsiteY90" fmla="*/ 239063 h 2440396"/>
              <a:gd name="connsiteX91" fmla="*/ 1354667 w 1404982"/>
              <a:gd name="connsiteY91" fmla="*/ 298330 h 2440396"/>
              <a:gd name="connsiteX92" fmla="*/ 1346200 w 1404982"/>
              <a:gd name="connsiteY92" fmla="*/ 332196 h 2440396"/>
              <a:gd name="connsiteX93" fmla="*/ 1320800 w 1404982"/>
              <a:gd name="connsiteY93" fmla="*/ 340663 h 2440396"/>
              <a:gd name="connsiteX94" fmla="*/ 1312333 w 1404982"/>
              <a:gd name="connsiteY94" fmla="*/ 366063 h 2440396"/>
              <a:gd name="connsiteX95" fmla="*/ 1261533 w 1404982"/>
              <a:gd name="connsiteY95" fmla="*/ 433796 h 2440396"/>
              <a:gd name="connsiteX96" fmla="*/ 1227667 w 1404982"/>
              <a:gd name="connsiteY96" fmla="*/ 493063 h 2440396"/>
              <a:gd name="connsiteX97" fmla="*/ 1210733 w 1404982"/>
              <a:gd name="connsiteY97" fmla="*/ 509996 h 2440396"/>
              <a:gd name="connsiteX98" fmla="*/ 1185333 w 1404982"/>
              <a:gd name="connsiteY98" fmla="*/ 560796 h 2440396"/>
              <a:gd name="connsiteX99" fmla="*/ 1143000 w 1404982"/>
              <a:gd name="connsiteY99" fmla="*/ 603130 h 2440396"/>
              <a:gd name="connsiteX100" fmla="*/ 1126067 w 1404982"/>
              <a:gd name="connsiteY100" fmla="*/ 628530 h 2440396"/>
              <a:gd name="connsiteX101" fmla="*/ 1109133 w 1404982"/>
              <a:gd name="connsiteY101" fmla="*/ 645463 h 2440396"/>
              <a:gd name="connsiteX102" fmla="*/ 1083733 w 1404982"/>
              <a:gd name="connsiteY102" fmla="*/ 679330 h 2440396"/>
              <a:gd name="connsiteX103" fmla="*/ 1066800 w 1404982"/>
              <a:gd name="connsiteY103" fmla="*/ 704730 h 2440396"/>
              <a:gd name="connsiteX104" fmla="*/ 1058333 w 1404982"/>
              <a:gd name="connsiteY104" fmla="*/ 730130 h 2440396"/>
              <a:gd name="connsiteX105" fmla="*/ 1032933 w 1404982"/>
              <a:gd name="connsiteY105" fmla="*/ 747063 h 2440396"/>
              <a:gd name="connsiteX106" fmla="*/ 999067 w 1404982"/>
              <a:gd name="connsiteY106" fmla="*/ 797863 h 2440396"/>
              <a:gd name="connsiteX107" fmla="*/ 956733 w 1404982"/>
              <a:gd name="connsiteY107" fmla="*/ 840196 h 2440396"/>
              <a:gd name="connsiteX108" fmla="*/ 931333 w 1404982"/>
              <a:gd name="connsiteY108" fmla="*/ 882530 h 2440396"/>
              <a:gd name="connsiteX109" fmla="*/ 889000 w 1404982"/>
              <a:gd name="connsiteY109" fmla="*/ 941796 h 2440396"/>
              <a:gd name="connsiteX110" fmla="*/ 846667 w 1404982"/>
              <a:gd name="connsiteY110" fmla="*/ 984130 h 2440396"/>
              <a:gd name="connsiteX111" fmla="*/ 770467 w 1404982"/>
              <a:gd name="connsiteY111" fmla="*/ 1068796 h 2440396"/>
              <a:gd name="connsiteX112" fmla="*/ 738452 w 1404982"/>
              <a:gd name="connsiteY112" fmla="*/ 1141821 h 2440396"/>
              <a:gd name="connsiteX113" fmla="*/ 715699 w 1404982"/>
              <a:gd name="connsiteY113" fmla="*/ 1188653 h 2440396"/>
              <a:gd name="connsiteX114" fmla="*/ 698367 w 1404982"/>
              <a:gd name="connsiteY114" fmla="*/ 1245671 h 2440396"/>
              <a:gd name="connsiteX115" fmla="*/ 683683 w 1404982"/>
              <a:gd name="connsiteY115" fmla="*/ 1321870 h 2440396"/>
              <a:gd name="connsiteX116" fmla="*/ 671248 w 1404982"/>
              <a:gd name="connsiteY116" fmla="*/ 1409183 h 2440396"/>
              <a:gd name="connsiteX117" fmla="*/ 640026 w 1404982"/>
              <a:gd name="connsiteY117" fmla="*/ 1519249 h 2440396"/>
              <a:gd name="connsiteX118" fmla="*/ 637381 w 1404982"/>
              <a:gd name="connsiteY118" fmla="*/ 1602593 h 2440396"/>
              <a:gd name="connsiteX119" fmla="*/ 621770 w 1404982"/>
              <a:gd name="connsiteY119" fmla="*/ 1678792 h 2440396"/>
              <a:gd name="connsiteX120" fmla="*/ 613305 w 1404982"/>
              <a:gd name="connsiteY120" fmla="*/ 1709088 h 2440396"/>
              <a:gd name="connsiteX121" fmla="*/ 597694 w 1404982"/>
              <a:gd name="connsiteY121" fmla="*/ 1747849 h 2440396"/>
              <a:gd name="connsiteX122" fmla="*/ 574939 w 1404982"/>
              <a:gd name="connsiteY122" fmla="*/ 1851302 h 2440396"/>
              <a:gd name="connsiteX123" fmla="*/ 565547 w 1404982"/>
              <a:gd name="connsiteY123" fmla="*/ 2070509 h 2440396"/>
              <a:gd name="connsiteX124" fmla="*/ 559726 w 1404982"/>
              <a:gd name="connsiteY124" fmla="*/ 2092337 h 2440396"/>
              <a:gd name="connsiteX125" fmla="*/ 550333 w 1404982"/>
              <a:gd name="connsiteY125" fmla="*/ 2330330 h 2440396"/>
              <a:gd name="connsiteX126" fmla="*/ 558800 w 1404982"/>
              <a:gd name="connsiteY126" fmla="*/ 2355730 h 2440396"/>
              <a:gd name="connsiteX127" fmla="*/ 567267 w 1404982"/>
              <a:gd name="connsiteY127" fmla="*/ 2398063 h 2440396"/>
              <a:gd name="connsiteX128" fmla="*/ 558800 w 1404982"/>
              <a:gd name="connsiteY128" fmla="*/ 2440396 h 2440396"/>
              <a:gd name="connsiteX0" fmla="*/ 0 w 1404982"/>
              <a:gd name="connsiteY0" fmla="*/ 2271063 h 2440396"/>
              <a:gd name="connsiteX1" fmla="*/ 93133 w 1404982"/>
              <a:gd name="connsiteY1" fmla="*/ 1974730 h 2440396"/>
              <a:gd name="connsiteX2" fmla="*/ 101600 w 1404982"/>
              <a:gd name="connsiteY2" fmla="*/ 1949330 h 2440396"/>
              <a:gd name="connsiteX3" fmla="*/ 118533 w 1404982"/>
              <a:gd name="connsiteY3" fmla="*/ 1932396 h 2440396"/>
              <a:gd name="connsiteX4" fmla="*/ 130968 w 1404982"/>
              <a:gd name="connsiteY4" fmla="*/ 1879348 h 2440396"/>
              <a:gd name="connsiteX5" fmla="*/ 150152 w 1404982"/>
              <a:gd name="connsiteY5" fmla="*/ 1845481 h 2440396"/>
              <a:gd name="connsiteX6" fmla="*/ 173302 w 1404982"/>
              <a:gd name="connsiteY6" fmla="*/ 1798253 h 2440396"/>
              <a:gd name="connsiteX7" fmla="*/ 198835 w 1404982"/>
              <a:gd name="connsiteY7" fmla="*/ 1766238 h 2440396"/>
              <a:gd name="connsiteX8" fmla="*/ 226351 w 1404982"/>
              <a:gd name="connsiteY8" fmla="*/ 1730519 h 2440396"/>
              <a:gd name="connsiteX9" fmla="*/ 254000 w 1404982"/>
              <a:gd name="connsiteY9" fmla="*/ 1686863 h 2440396"/>
              <a:gd name="connsiteX10" fmla="*/ 262467 w 1404982"/>
              <a:gd name="connsiteY10" fmla="*/ 1661463 h 2440396"/>
              <a:gd name="connsiteX11" fmla="*/ 296333 w 1404982"/>
              <a:gd name="connsiteY11" fmla="*/ 1585263 h 2440396"/>
              <a:gd name="connsiteX12" fmla="*/ 304800 w 1404982"/>
              <a:gd name="connsiteY12" fmla="*/ 1534463 h 2440396"/>
              <a:gd name="connsiteX13" fmla="*/ 321733 w 1404982"/>
              <a:gd name="connsiteY13" fmla="*/ 1475196 h 2440396"/>
              <a:gd name="connsiteX14" fmla="*/ 330200 w 1404982"/>
              <a:gd name="connsiteY14" fmla="*/ 1407463 h 2440396"/>
              <a:gd name="connsiteX15" fmla="*/ 347133 w 1404982"/>
              <a:gd name="connsiteY15" fmla="*/ 1348196 h 2440396"/>
              <a:gd name="connsiteX16" fmla="*/ 364067 w 1404982"/>
              <a:gd name="connsiteY16" fmla="*/ 1280463 h 2440396"/>
              <a:gd name="connsiteX17" fmla="*/ 372533 w 1404982"/>
              <a:gd name="connsiteY17" fmla="*/ 1255063 h 2440396"/>
              <a:gd name="connsiteX18" fmla="*/ 381000 w 1404982"/>
              <a:gd name="connsiteY18" fmla="*/ 1221196 h 2440396"/>
              <a:gd name="connsiteX19" fmla="*/ 397933 w 1404982"/>
              <a:gd name="connsiteY19" fmla="*/ 1187330 h 2440396"/>
              <a:gd name="connsiteX20" fmla="*/ 414867 w 1404982"/>
              <a:gd name="connsiteY20" fmla="*/ 1111130 h 2440396"/>
              <a:gd name="connsiteX21" fmla="*/ 423333 w 1404982"/>
              <a:gd name="connsiteY21" fmla="*/ 1077263 h 2440396"/>
              <a:gd name="connsiteX22" fmla="*/ 440267 w 1404982"/>
              <a:gd name="connsiteY22" fmla="*/ 1043396 h 2440396"/>
              <a:gd name="connsiteX23" fmla="*/ 448733 w 1404982"/>
              <a:gd name="connsiteY23" fmla="*/ 1017996 h 2440396"/>
              <a:gd name="connsiteX24" fmla="*/ 457200 w 1404982"/>
              <a:gd name="connsiteY24" fmla="*/ 958730 h 2440396"/>
              <a:gd name="connsiteX25" fmla="*/ 465667 w 1404982"/>
              <a:gd name="connsiteY25" fmla="*/ 933330 h 2440396"/>
              <a:gd name="connsiteX26" fmla="*/ 457200 w 1404982"/>
              <a:gd name="connsiteY26" fmla="*/ 653930 h 2440396"/>
              <a:gd name="connsiteX27" fmla="*/ 440267 w 1404982"/>
              <a:gd name="connsiteY27" fmla="*/ 586196 h 2440396"/>
              <a:gd name="connsiteX28" fmla="*/ 406400 w 1404982"/>
              <a:gd name="connsiteY28" fmla="*/ 484596 h 2440396"/>
              <a:gd name="connsiteX29" fmla="*/ 397933 w 1404982"/>
              <a:gd name="connsiteY29" fmla="*/ 459196 h 2440396"/>
              <a:gd name="connsiteX30" fmla="*/ 372533 w 1404982"/>
              <a:gd name="connsiteY30" fmla="*/ 408396 h 2440396"/>
              <a:gd name="connsiteX31" fmla="*/ 355600 w 1404982"/>
              <a:gd name="connsiteY31" fmla="*/ 382996 h 2440396"/>
              <a:gd name="connsiteX32" fmla="*/ 347133 w 1404982"/>
              <a:gd name="connsiteY32" fmla="*/ 357596 h 2440396"/>
              <a:gd name="connsiteX33" fmla="*/ 330200 w 1404982"/>
              <a:gd name="connsiteY33" fmla="*/ 332196 h 2440396"/>
              <a:gd name="connsiteX34" fmla="*/ 304800 w 1404982"/>
              <a:gd name="connsiteY34" fmla="*/ 281396 h 2440396"/>
              <a:gd name="connsiteX35" fmla="*/ 279400 w 1404982"/>
              <a:gd name="connsiteY35" fmla="*/ 222130 h 2440396"/>
              <a:gd name="connsiteX36" fmla="*/ 270933 w 1404982"/>
              <a:gd name="connsiteY36" fmla="*/ 196730 h 2440396"/>
              <a:gd name="connsiteX37" fmla="*/ 254000 w 1404982"/>
              <a:gd name="connsiteY37" fmla="*/ 179796 h 2440396"/>
              <a:gd name="connsiteX38" fmla="*/ 220133 w 1404982"/>
              <a:gd name="connsiteY38" fmla="*/ 128996 h 2440396"/>
              <a:gd name="connsiteX39" fmla="*/ 169333 w 1404982"/>
              <a:gd name="connsiteY39" fmla="*/ 95130 h 2440396"/>
              <a:gd name="connsiteX40" fmla="*/ 160867 w 1404982"/>
              <a:gd name="connsiteY40" fmla="*/ 69730 h 2440396"/>
              <a:gd name="connsiteX41" fmla="*/ 220133 w 1404982"/>
              <a:gd name="connsiteY41" fmla="*/ 44330 h 2440396"/>
              <a:gd name="connsiteX42" fmla="*/ 254000 w 1404982"/>
              <a:gd name="connsiteY42" fmla="*/ 61263 h 2440396"/>
              <a:gd name="connsiteX43" fmla="*/ 287867 w 1404982"/>
              <a:gd name="connsiteY43" fmla="*/ 18930 h 2440396"/>
              <a:gd name="connsiteX44" fmla="*/ 313267 w 1404982"/>
              <a:gd name="connsiteY44" fmla="*/ 10463 h 2440396"/>
              <a:gd name="connsiteX45" fmla="*/ 321733 w 1404982"/>
              <a:gd name="connsiteY45" fmla="*/ 35863 h 2440396"/>
              <a:gd name="connsiteX46" fmla="*/ 338667 w 1404982"/>
              <a:gd name="connsiteY46" fmla="*/ 18930 h 2440396"/>
              <a:gd name="connsiteX47" fmla="*/ 364067 w 1404982"/>
              <a:gd name="connsiteY47" fmla="*/ 1996 h 2440396"/>
              <a:gd name="connsiteX48" fmla="*/ 372533 w 1404982"/>
              <a:gd name="connsiteY48" fmla="*/ 35863 h 2440396"/>
              <a:gd name="connsiteX49" fmla="*/ 414867 w 1404982"/>
              <a:gd name="connsiteY49" fmla="*/ 1996 h 2440396"/>
              <a:gd name="connsiteX50" fmla="*/ 448733 w 1404982"/>
              <a:gd name="connsiteY50" fmla="*/ 1996 h 2440396"/>
              <a:gd name="connsiteX51" fmla="*/ 474133 w 1404982"/>
              <a:gd name="connsiteY51" fmla="*/ 18930 h 2440396"/>
              <a:gd name="connsiteX52" fmla="*/ 482600 w 1404982"/>
              <a:gd name="connsiteY52" fmla="*/ 44330 h 2440396"/>
              <a:gd name="connsiteX53" fmla="*/ 516467 w 1404982"/>
              <a:gd name="connsiteY53" fmla="*/ 95130 h 2440396"/>
              <a:gd name="connsiteX54" fmla="*/ 533400 w 1404982"/>
              <a:gd name="connsiteY54" fmla="*/ 120530 h 2440396"/>
              <a:gd name="connsiteX55" fmla="*/ 567267 w 1404982"/>
              <a:gd name="connsiteY55" fmla="*/ 171330 h 2440396"/>
              <a:gd name="connsiteX56" fmla="*/ 592667 w 1404982"/>
              <a:gd name="connsiteY56" fmla="*/ 213663 h 2440396"/>
              <a:gd name="connsiteX57" fmla="*/ 601133 w 1404982"/>
              <a:gd name="connsiteY57" fmla="*/ 239063 h 2440396"/>
              <a:gd name="connsiteX58" fmla="*/ 635000 w 1404982"/>
              <a:gd name="connsiteY58" fmla="*/ 281396 h 2440396"/>
              <a:gd name="connsiteX59" fmla="*/ 668867 w 1404982"/>
              <a:gd name="connsiteY59" fmla="*/ 357596 h 2440396"/>
              <a:gd name="connsiteX60" fmla="*/ 685800 w 1404982"/>
              <a:gd name="connsiteY60" fmla="*/ 408396 h 2440396"/>
              <a:gd name="connsiteX61" fmla="*/ 694267 w 1404982"/>
              <a:gd name="connsiteY61" fmla="*/ 433796 h 2440396"/>
              <a:gd name="connsiteX62" fmla="*/ 711200 w 1404982"/>
              <a:gd name="connsiteY62" fmla="*/ 459196 h 2440396"/>
              <a:gd name="connsiteX63" fmla="*/ 719667 w 1404982"/>
              <a:gd name="connsiteY63" fmla="*/ 518463 h 2440396"/>
              <a:gd name="connsiteX64" fmla="*/ 736600 w 1404982"/>
              <a:gd name="connsiteY64" fmla="*/ 577730 h 2440396"/>
              <a:gd name="connsiteX65" fmla="*/ 717417 w 1404982"/>
              <a:gd name="connsiteY65" fmla="*/ 799980 h 2440396"/>
              <a:gd name="connsiteX66" fmla="*/ 755783 w 1404982"/>
              <a:gd name="connsiteY66" fmla="*/ 768759 h 2440396"/>
              <a:gd name="connsiteX67" fmla="*/ 806980 w 1404982"/>
              <a:gd name="connsiteY67" fmla="*/ 693088 h 2440396"/>
              <a:gd name="connsiteX68" fmla="*/ 863600 w 1404982"/>
              <a:gd name="connsiteY68" fmla="*/ 620063 h 2440396"/>
              <a:gd name="connsiteX69" fmla="*/ 905537 w 1404982"/>
              <a:gd name="connsiteY69" fmla="*/ 567940 h 2440396"/>
              <a:gd name="connsiteX70" fmla="*/ 940726 w 1404982"/>
              <a:gd name="connsiteY70" fmla="*/ 495311 h 2440396"/>
              <a:gd name="connsiteX71" fmla="*/ 963480 w 1404982"/>
              <a:gd name="connsiteY71" fmla="*/ 459196 h 2440396"/>
              <a:gd name="connsiteX72" fmla="*/ 1010708 w 1404982"/>
              <a:gd name="connsiteY72" fmla="*/ 366063 h 2440396"/>
              <a:gd name="connsiteX73" fmla="*/ 1024467 w 1404982"/>
              <a:gd name="connsiteY73" fmla="*/ 323730 h 2440396"/>
              <a:gd name="connsiteX74" fmla="*/ 1092200 w 1404982"/>
              <a:gd name="connsiteY74" fmla="*/ 230596 h 2440396"/>
              <a:gd name="connsiteX75" fmla="*/ 1109133 w 1404982"/>
              <a:gd name="connsiteY75" fmla="*/ 205196 h 2440396"/>
              <a:gd name="connsiteX76" fmla="*/ 1151467 w 1404982"/>
              <a:gd name="connsiteY76" fmla="*/ 162863 h 2440396"/>
              <a:gd name="connsiteX77" fmla="*/ 1176867 w 1404982"/>
              <a:gd name="connsiteY77" fmla="*/ 137463 h 2440396"/>
              <a:gd name="connsiteX78" fmla="*/ 1227667 w 1404982"/>
              <a:gd name="connsiteY78" fmla="*/ 95130 h 2440396"/>
              <a:gd name="connsiteX79" fmla="*/ 1253067 w 1404982"/>
              <a:gd name="connsiteY79" fmla="*/ 86663 h 2440396"/>
              <a:gd name="connsiteX80" fmla="*/ 1278467 w 1404982"/>
              <a:gd name="connsiteY80" fmla="*/ 69730 h 2440396"/>
              <a:gd name="connsiteX81" fmla="*/ 1329267 w 1404982"/>
              <a:gd name="connsiteY81" fmla="*/ 52796 h 2440396"/>
              <a:gd name="connsiteX82" fmla="*/ 1320800 w 1404982"/>
              <a:gd name="connsiteY82" fmla="*/ 78196 h 2440396"/>
              <a:gd name="connsiteX83" fmla="*/ 1363133 w 1404982"/>
              <a:gd name="connsiteY83" fmla="*/ 95130 h 2440396"/>
              <a:gd name="connsiteX84" fmla="*/ 1397000 w 1404982"/>
              <a:gd name="connsiteY84" fmla="*/ 120530 h 2440396"/>
              <a:gd name="connsiteX85" fmla="*/ 1388533 w 1404982"/>
              <a:gd name="connsiteY85" fmla="*/ 145930 h 2440396"/>
              <a:gd name="connsiteX86" fmla="*/ 1397000 w 1404982"/>
              <a:gd name="connsiteY86" fmla="*/ 171330 h 2440396"/>
              <a:gd name="connsiteX87" fmla="*/ 1380067 w 1404982"/>
              <a:gd name="connsiteY87" fmla="*/ 196730 h 2440396"/>
              <a:gd name="connsiteX88" fmla="*/ 1363133 w 1404982"/>
              <a:gd name="connsiteY88" fmla="*/ 213663 h 2440396"/>
              <a:gd name="connsiteX89" fmla="*/ 1371600 w 1404982"/>
              <a:gd name="connsiteY89" fmla="*/ 239063 h 2440396"/>
              <a:gd name="connsiteX90" fmla="*/ 1354667 w 1404982"/>
              <a:gd name="connsiteY90" fmla="*/ 298330 h 2440396"/>
              <a:gd name="connsiteX91" fmla="*/ 1346200 w 1404982"/>
              <a:gd name="connsiteY91" fmla="*/ 332196 h 2440396"/>
              <a:gd name="connsiteX92" fmla="*/ 1320800 w 1404982"/>
              <a:gd name="connsiteY92" fmla="*/ 340663 h 2440396"/>
              <a:gd name="connsiteX93" fmla="*/ 1312333 w 1404982"/>
              <a:gd name="connsiteY93" fmla="*/ 366063 h 2440396"/>
              <a:gd name="connsiteX94" fmla="*/ 1261533 w 1404982"/>
              <a:gd name="connsiteY94" fmla="*/ 433796 h 2440396"/>
              <a:gd name="connsiteX95" fmla="*/ 1227667 w 1404982"/>
              <a:gd name="connsiteY95" fmla="*/ 493063 h 2440396"/>
              <a:gd name="connsiteX96" fmla="*/ 1210733 w 1404982"/>
              <a:gd name="connsiteY96" fmla="*/ 509996 h 2440396"/>
              <a:gd name="connsiteX97" fmla="*/ 1185333 w 1404982"/>
              <a:gd name="connsiteY97" fmla="*/ 560796 h 2440396"/>
              <a:gd name="connsiteX98" fmla="*/ 1143000 w 1404982"/>
              <a:gd name="connsiteY98" fmla="*/ 603130 h 2440396"/>
              <a:gd name="connsiteX99" fmla="*/ 1126067 w 1404982"/>
              <a:gd name="connsiteY99" fmla="*/ 628530 h 2440396"/>
              <a:gd name="connsiteX100" fmla="*/ 1109133 w 1404982"/>
              <a:gd name="connsiteY100" fmla="*/ 645463 h 2440396"/>
              <a:gd name="connsiteX101" fmla="*/ 1083733 w 1404982"/>
              <a:gd name="connsiteY101" fmla="*/ 679330 h 2440396"/>
              <a:gd name="connsiteX102" fmla="*/ 1066800 w 1404982"/>
              <a:gd name="connsiteY102" fmla="*/ 704730 h 2440396"/>
              <a:gd name="connsiteX103" fmla="*/ 1058333 w 1404982"/>
              <a:gd name="connsiteY103" fmla="*/ 730130 h 2440396"/>
              <a:gd name="connsiteX104" fmla="*/ 1032933 w 1404982"/>
              <a:gd name="connsiteY104" fmla="*/ 747063 h 2440396"/>
              <a:gd name="connsiteX105" fmla="*/ 999067 w 1404982"/>
              <a:gd name="connsiteY105" fmla="*/ 797863 h 2440396"/>
              <a:gd name="connsiteX106" fmla="*/ 956733 w 1404982"/>
              <a:gd name="connsiteY106" fmla="*/ 840196 h 2440396"/>
              <a:gd name="connsiteX107" fmla="*/ 931333 w 1404982"/>
              <a:gd name="connsiteY107" fmla="*/ 882530 h 2440396"/>
              <a:gd name="connsiteX108" fmla="*/ 889000 w 1404982"/>
              <a:gd name="connsiteY108" fmla="*/ 941796 h 2440396"/>
              <a:gd name="connsiteX109" fmla="*/ 846667 w 1404982"/>
              <a:gd name="connsiteY109" fmla="*/ 984130 h 2440396"/>
              <a:gd name="connsiteX110" fmla="*/ 770467 w 1404982"/>
              <a:gd name="connsiteY110" fmla="*/ 1068796 h 2440396"/>
              <a:gd name="connsiteX111" fmla="*/ 738452 w 1404982"/>
              <a:gd name="connsiteY111" fmla="*/ 1141821 h 2440396"/>
              <a:gd name="connsiteX112" fmla="*/ 715699 w 1404982"/>
              <a:gd name="connsiteY112" fmla="*/ 1188653 h 2440396"/>
              <a:gd name="connsiteX113" fmla="*/ 698367 w 1404982"/>
              <a:gd name="connsiteY113" fmla="*/ 1245671 h 2440396"/>
              <a:gd name="connsiteX114" fmla="*/ 683683 w 1404982"/>
              <a:gd name="connsiteY114" fmla="*/ 1321870 h 2440396"/>
              <a:gd name="connsiteX115" fmla="*/ 671248 w 1404982"/>
              <a:gd name="connsiteY115" fmla="*/ 1409183 h 2440396"/>
              <a:gd name="connsiteX116" fmla="*/ 640026 w 1404982"/>
              <a:gd name="connsiteY116" fmla="*/ 1519249 h 2440396"/>
              <a:gd name="connsiteX117" fmla="*/ 637381 w 1404982"/>
              <a:gd name="connsiteY117" fmla="*/ 1602593 h 2440396"/>
              <a:gd name="connsiteX118" fmla="*/ 621770 w 1404982"/>
              <a:gd name="connsiteY118" fmla="*/ 1678792 h 2440396"/>
              <a:gd name="connsiteX119" fmla="*/ 613305 w 1404982"/>
              <a:gd name="connsiteY119" fmla="*/ 1709088 h 2440396"/>
              <a:gd name="connsiteX120" fmla="*/ 597694 w 1404982"/>
              <a:gd name="connsiteY120" fmla="*/ 1747849 h 2440396"/>
              <a:gd name="connsiteX121" fmla="*/ 574939 w 1404982"/>
              <a:gd name="connsiteY121" fmla="*/ 1851302 h 2440396"/>
              <a:gd name="connsiteX122" fmla="*/ 565547 w 1404982"/>
              <a:gd name="connsiteY122" fmla="*/ 2070509 h 2440396"/>
              <a:gd name="connsiteX123" fmla="*/ 559726 w 1404982"/>
              <a:gd name="connsiteY123" fmla="*/ 2092337 h 2440396"/>
              <a:gd name="connsiteX124" fmla="*/ 550333 w 1404982"/>
              <a:gd name="connsiteY124" fmla="*/ 2330330 h 2440396"/>
              <a:gd name="connsiteX125" fmla="*/ 558800 w 1404982"/>
              <a:gd name="connsiteY125" fmla="*/ 2355730 h 2440396"/>
              <a:gd name="connsiteX126" fmla="*/ 567267 w 1404982"/>
              <a:gd name="connsiteY126" fmla="*/ 2398063 h 2440396"/>
              <a:gd name="connsiteX127" fmla="*/ 558800 w 1404982"/>
              <a:gd name="connsiteY127" fmla="*/ 2440396 h 2440396"/>
              <a:gd name="connsiteX0" fmla="*/ 0 w 1404982"/>
              <a:gd name="connsiteY0" fmla="*/ 2271063 h 2440396"/>
              <a:gd name="connsiteX1" fmla="*/ 93133 w 1404982"/>
              <a:gd name="connsiteY1" fmla="*/ 1974730 h 2440396"/>
              <a:gd name="connsiteX2" fmla="*/ 101600 w 1404982"/>
              <a:gd name="connsiteY2" fmla="*/ 1949330 h 2440396"/>
              <a:gd name="connsiteX3" fmla="*/ 118533 w 1404982"/>
              <a:gd name="connsiteY3" fmla="*/ 1932396 h 2440396"/>
              <a:gd name="connsiteX4" fmla="*/ 130968 w 1404982"/>
              <a:gd name="connsiteY4" fmla="*/ 1879348 h 2440396"/>
              <a:gd name="connsiteX5" fmla="*/ 150152 w 1404982"/>
              <a:gd name="connsiteY5" fmla="*/ 1845481 h 2440396"/>
              <a:gd name="connsiteX6" fmla="*/ 173302 w 1404982"/>
              <a:gd name="connsiteY6" fmla="*/ 1798253 h 2440396"/>
              <a:gd name="connsiteX7" fmla="*/ 198835 w 1404982"/>
              <a:gd name="connsiteY7" fmla="*/ 1766238 h 2440396"/>
              <a:gd name="connsiteX8" fmla="*/ 226351 w 1404982"/>
              <a:gd name="connsiteY8" fmla="*/ 1730519 h 2440396"/>
              <a:gd name="connsiteX9" fmla="*/ 254000 w 1404982"/>
              <a:gd name="connsiteY9" fmla="*/ 1686863 h 2440396"/>
              <a:gd name="connsiteX10" fmla="*/ 262467 w 1404982"/>
              <a:gd name="connsiteY10" fmla="*/ 1661463 h 2440396"/>
              <a:gd name="connsiteX11" fmla="*/ 296333 w 1404982"/>
              <a:gd name="connsiteY11" fmla="*/ 1585263 h 2440396"/>
              <a:gd name="connsiteX12" fmla="*/ 304800 w 1404982"/>
              <a:gd name="connsiteY12" fmla="*/ 1534463 h 2440396"/>
              <a:gd name="connsiteX13" fmla="*/ 321733 w 1404982"/>
              <a:gd name="connsiteY13" fmla="*/ 1475196 h 2440396"/>
              <a:gd name="connsiteX14" fmla="*/ 330200 w 1404982"/>
              <a:gd name="connsiteY14" fmla="*/ 1407463 h 2440396"/>
              <a:gd name="connsiteX15" fmla="*/ 347133 w 1404982"/>
              <a:gd name="connsiteY15" fmla="*/ 1348196 h 2440396"/>
              <a:gd name="connsiteX16" fmla="*/ 364067 w 1404982"/>
              <a:gd name="connsiteY16" fmla="*/ 1280463 h 2440396"/>
              <a:gd name="connsiteX17" fmla="*/ 372533 w 1404982"/>
              <a:gd name="connsiteY17" fmla="*/ 1255063 h 2440396"/>
              <a:gd name="connsiteX18" fmla="*/ 381000 w 1404982"/>
              <a:gd name="connsiteY18" fmla="*/ 1221196 h 2440396"/>
              <a:gd name="connsiteX19" fmla="*/ 397933 w 1404982"/>
              <a:gd name="connsiteY19" fmla="*/ 1187330 h 2440396"/>
              <a:gd name="connsiteX20" fmla="*/ 414867 w 1404982"/>
              <a:gd name="connsiteY20" fmla="*/ 1111130 h 2440396"/>
              <a:gd name="connsiteX21" fmla="*/ 423333 w 1404982"/>
              <a:gd name="connsiteY21" fmla="*/ 1077263 h 2440396"/>
              <a:gd name="connsiteX22" fmla="*/ 440267 w 1404982"/>
              <a:gd name="connsiteY22" fmla="*/ 1043396 h 2440396"/>
              <a:gd name="connsiteX23" fmla="*/ 448733 w 1404982"/>
              <a:gd name="connsiteY23" fmla="*/ 1017996 h 2440396"/>
              <a:gd name="connsiteX24" fmla="*/ 457200 w 1404982"/>
              <a:gd name="connsiteY24" fmla="*/ 958730 h 2440396"/>
              <a:gd name="connsiteX25" fmla="*/ 465667 w 1404982"/>
              <a:gd name="connsiteY25" fmla="*/ 933330 h 2440396"/>
              <a:gd name="connsiteX26" fmla="*/ 457200 w 1404982"/>
              <a:gd name="connsiteY26" fmla="*/ 653930 h 2440396"/>
              <a:gd name="connsiteX27" fmla="*/ 440267 w 1404982"/>
              <a:gd name="connsiteY27" fmla="*/ 586196 h 2440396"/>
              <a:gd name="connsiteX28" fmla="*/ 406400 w 1404982"/>
              <a:gd name="connsiteY28" fmla="*/ 484596 h 2440396"/>
              <a:gd name="connsiteX29" fmla="*/ 397933 w 1404982"/>
              <a:gd name="connsiteY29" fmla="*/ 459196 h 2440396"/>
              <a:gd name="connsiteX30" fmla="*/ 372533 w 1404982"/>
              <a:gd name="connsiteY30" fmla="*/ 408396 h 2440396"/>
              <a:gd name="connsiteX31" fmla="*/ 355600 w 1404982"/>
              <a:gd name="connsiteY31" fmla="*/ 382996 h 2440396"/>
              <a:gd name="connsiteX32" fmla="*/ 347133 w 1404982"/>
              <a:gd name="connsiteY32" fmla="*/ 357596 h 2440396"/>
              <a:gd name="connsiteX33" fmla="*/ 330200 w 1404982"/>
              <a:gd name="connsiteY33" fmla="*/ 332196 h 2440396"/>
              <a:gd name="connsiteX34" fmla="*/ 304800 w 1404982"/>
              <a:gd name="connsiteY34" fmla="*/ 281396 h 2440396"/>
              <a:gd name="connsiteX35" fmla="*/ 279400 w 1404982"/>
              <a:gd name="connsiteY35" fmla="*/ 222130 h 2440396"/>
              <a:gd name="connsiteX36" fmla="*/ 270933 w 1404982"/>
              <a:gd name="connsiteY36" fmla="*/ 196730 h 2440396"/>
              <a:gd name="connsiteX37" fmla="*/ 254000 w 1404982"/>
              <a:gd name="connsiteY37" fmla="*/ 179796 h 2440396"/>
              <a:gd name="connsiteX38" fmla="*/ 220133 w 1404982"/>
              <a:gd name="connsiteY38" fmla="*/ 128996 h 2440396"/>
              <a:gd name="connsiteX39" fmla="*/ 169333 w 1404982"/>
              <a:gd name="connsiteY39" fmla="*/ 95130 h 2440396"/>
              <a:gd name="connsiteX40" fmla="*/ 160867 w 1404982"/>
              <a:gd name="connsiteY40" fmla="*/ 69730 h 2440396"/>
              <a:gd name="connsiteX41" fmla="*/ 220133 w 1404982"/>
              <a:gd name="connsiteY41" fmla="*/ 44330 h 2440396"/>
              <a:gd name="connsiteX42" fmla="*/ 254000 w 1404982"/>
              <a:gd name="connsiteY42" fmla="*/ 61263 h 2440396"/>
              <a:gd name="connsiteX43" fmla="*/ 287867 w 1404982"/>
              <a:gd name="connsiteY43" fmla="*/ 18930 h 2440396"/>
              <a:gd name="connsiteX44" fmla="*/ 313267 w 1404982"/>
              <a:gd name="connsiteY44" fmla="*/ 10463 h 2440396"/>
              <a:gd name="connsiteX45" fmla="*/ 321733 w 1404982"/>
              <a:gd name="connsiteY45" fmla="*/ 35863 h 2440396"/>
              <a:gd name="connsiteX46" fmla="*/ 338667 w 1404982"/>
              <a:gd name="connsiteY46" fmla="*/ 18930 h 2440396"/>
              <a:gd name="connsiteX47" fmla="*/ 364067 w 1404982"/>
              <a:gd name="connsiteY47" fmla="*/ 1996 h 2440396"/>
              <a:gd name="connsiteX48" fmla="*/ 372533 w 1404982"/>
              <a:gd name="connsiteY48" fmla="*/ 35863 h 2440396"/>
              <a:gd name="connsiteX49" fmla="*/ 414867 w 1404982"/>
              <a:gd name="connsiteY49" fmla="*/ 1996 h 2440396"/>
              <a:gd name="connsiteX50" fmla="*/ 448733 w 1404982"/>
              <a:gd name="connsiteY50" fmla="*/ 1996 h 2440396"/>
              <a:gd name="connsiteX51" fmla="*/ 474133 w 1404982"/>
              <a:gd name="connsiteY51" fmla="*/ 18930 h 2440396"/>
              <a:gd name="connsiteX52" fmla="*/ 482600 w 1404982"/>
              <a:gd name="connsiteY52" fmla="*/ 44330 h 2440396"/>
              <a:gd name="connsiteX53" fmla="*/ 516467 w 1404982"/>
              <a:gd name="connsiteY53" fmla="*/ 95130 h 2440396"/>
              <a:gd name="connsiteX54" fmla="*/ 533400 w 1404982"/>
              <a:gd name="connsiteY54" fmla="*/ 120530 h 2440396"/>
              <a:gd name="connsiteX55" fmla="*/ 567267 w 1404982"/>
              <a:gd name="connsiteY55" fmla="*/ 171330 h 2440396"/>
              <a:gd name="connsiteX56" fmla="*/ 592667 w 1404982"/>
              <a:gd name="connsiteY56" fmla="*/ 213663 h 2440396"/>
              <a:gd name="connsiteX57" fmla="*/ 601133 w 1404982"/>
              <a:gd name="connsiteY57" fmla="*/ 239063 h 2440396"/>
              <a:gd name="connsiteX58" fmla="*/ 635000 w 1404982"/>
              <a:gd name="connsiteY58" fmla="*/ 281396 h 2440396"/>
              <a:gd name="connsiteX59" fmla="*/ 668867 w 1404982"/>
              <a:gd name="connsiteY59" fmla="*/ 357596 h 2440396"/>
              <a:gd name="connsiteX60" fmla="*/ 685800 w 1404982"/>
              <a:gd name="connsiteY60" fmla="*/ 408396 h 2440396"/>
              <a:gd name="connsiteX61" fmla="*/ 694267 w 1404982"/>
              <a:gd name="connsiteY61" fmla="*/ 433796 h 2440396"/>
              <a:gd name="connsiteX62" fmla="*/ 711200 w 1404982"/>
              <a:gd name="connsiteY62" fmla="*/ 459196 h 2440396"/>
              <a:gd name="connsiteX63" fmla="*/ 719667 w 1404982"/>
              <a:gd name="connsiteY63" fmla="*/ 518463 h 2440396"/>
              <a:gd name="connsiteX64" fmla="*/ 736600 w 1404982"/>
              <a:gd name="connsiteY64" fmla="*/ 577730 h 2440396"/>
              <a:gd name="connsiteX65" fmla="*/ 717417 w 1404982"/>
              <a:gd name="connsiteY65" fmla="*/ 799980 h 2440396"/>
              <a:gd name="connsiteX66" fmla="*/ 755783 w 1404982"/>
              <a:gd name="connsiteY66" fmla="*/ 768759 h 2440396"/>
              <a:gd name="connsiteX67" fmla="*/ 806980 w 1404982"/>
              <a:gd name="connsiteY67" fmla="*/ 693088 h 2440396"/>
              <a:gd name="connsiteX68" fmla="*/ 863600 w 1404982"/>
              <a:gd name="connsiteY68" fmla="*/ 620063 h 2440396"/>
              <a:gd name="connsiteX69" fmla="*/ 905537 w 1404982"/>
              <a:gd name="connsiteY69" fmla="*/ 567940 h 2440396"/>
              <a:gd name="connsiteX70" fmla="*/ 940726 w 1404982"/>
              <a:gd name="connsiteY70" fmla="*/ 495311 h 2440396"/>
              <a:gd name="connsiteX71" fmla="*/ 963480 w 1404982"/>
              <a:gd name="connsiteY71" fmla="*/ 459196 h 2440396"/>
              <a:gd name="connsiteX72" fmla="*/ 1010708 w 1404982"/>
              <a:gd name="connsiteY72" fmla="*/ 366063 h 2440396"/>
              <a:gd name="connsiteX73" fmla="*/ 1024467 w 1404982"/>
              <a:gd name="connsiteY73" fmla="*/ 323730 h 2440396"/>
              <a:gd name="connsiteX74" fmla="*/ 1092200 w 1404982"/>
              <a:gd name="connsiteY74" fmla="*/ 230596 h 2440396"/>
              <a:gd name="connsiteX75" fmla="*/ 1151467 w 1404982"/>
              <a:gd name="connsiteY75" fmla="*/ 162863 h 2440396"/>
              <a:gd name="connsiteX76" fmla="*/ 1176867 w 1404982"/>
              <a:gd name="connsiteY76" fmla="*/ 137463 h 2440396"/>
              <a:gd name="connsiteX77" fmla="*/ 1227667 w 1404982"/>
              <a:gd name="connsiteY77" fmla="*/ 95130 h 2440396"/>
              <a:gd name="connsiteX78" fmla="*/ 1253067 w 1404982"/>
              <a:gd name="connsiteY78" fmla="*/ 86663 h 2440396"/>
              <a:gd name="connsiteX79" fmla="*/ 1278467 w 1404982"/>
              <a:gd name="connsiteY79" fmla="*/ 69730 h 2440396"/>
              <a:gd name="connsiteX80" fmla="*/ 1329267 w 1404982"/>
              <a:gd name="connsiteY80" fmla="*/ 52796 h 2440396"/>
              <a:gd name="connsiteX81" fmla="*/ 1320800 w 1404982"/>
              <a:gd name="connsiteY81" fmla="*/ 78196 h 2440396"/>
              <a:gd name="connsiteX82" fmla="*/ 1363133 w 1404982"/>
              <a:gd name="connsiteY82" fmla="*/ 95130 h 2440396"/>
              <a:gd name="connsiteX83" fmla="*/ 1397000 w 1404982"/>
              <a:gd name="connsiteY83" fmla="*/ 120530 h 2440396"/>
              <a:gd name="connsiteX84" fmla="*/ 1388533 w 1404982"/>
              <a:gd name="connsiteY84" fmla="*/ 145930 h 2440396"/>
              <a:gd name="connsiteX85" fmla="*/ 1397000 w 1404982"/>
              <a:gd name="connsiteY85" fmla="*/ 171330 h 2440396"/>
              <a:gd name="connsiteX86" fmla="*/ 1380067 w 1404982"/>
              <a:gd name="connsiteY86" fmla="*/ 196730 h 2440396"/>
              <a:gd name="connsiteX87" fmla="*/ 1363133 w 1404982"/>
              <a:gd name="connsiteY87" fmla="*/ 213663 h 2440396"/>
              <a:gd name="connsiteX88" fmla="*/ 1371600 w 1404982"/>
              <a:gd name="connsiteY88" fmla="*/ 239063 h 2440396"/>
              <a:gd name="connsiteX89" fmla="*/ 1354667 w 1404982"/>
              <a:gd name="connsiteY89" fmla="*/ 298330 h 2440396"/>
              <a:gd name="connsiteX90" fmla="*/ 1346200 w 1404982"/>
              <a:gd name="connsiteY90" fmla="*/ 332196 h 2440396"/>
              <a:gd name="connsiteX91" fmla="*/ 1320800 w 1404982"/>
              <a:gd name="connsiteY91" fmla="*/ 340663 h 2440396"/>
              <a:gd name="connsiteX92" fmla="*/ 1312333 w 1404982"/>
              <a:gd name="connsiteY92" fmla="*/ 366063 h 2440396"/>
              <a:gd name="connsiteX93" fmla="*/ 1261533 w 1404982"/>
              <a:gd name="connsiteY93" fmla="*/ 433796 h 2440396"/>
              <a:gd name="connsiteX94" fmla="*/ 1227667 w 1404982"/>
              <a:gd name="connsiteY94" fmla="*/ 493063 h 2440396"/>
              <a:gd name="connsiteX95" fmla="*/ 1210733 w 1404982"/>
              <a:gd name="connsiteY95" fmla="*/ 509996 h 2440396"/>
              <a:gd name="connsiteX96" fmla="*/ 1185333 w 1404982"/>
              <a:gd name="connsiteY96" fmla="*/ 560796 h 2440396"/>
              <a:gd name="connsiteX97" fmla="*/ 1143000 w 1404982"/>
              <a:gd name="connsiteY97" fmla="*/ 603130 h 2440396"/>
              <a:gd name="connsiteX98" fmla="*/ 1126067 w 1404982"/>
              <a:gd name="connsiteY98" fmla="*/ 628530 h 2440396"/>
              <a:gd name="connsiteX99" fmla="*/ 1109133 w 1404982"/>
              <a:gd name="connsiteY99" fmla="*/ 645463 h 2440396"/>
              <a:gd name="connsiteX100" fmla="*/ 1083733 w 1404982"/>
              <a:gd name="connsiteY100" fmla="*/ 679330 h 2440396"/>
              <a:gd name="connsiteX101" fmla="*/ 1066800 w 1404982"/>
              <a:gd name="connsiteY101" fmla="*/ 704730 h 2440396"/>
              <a:gd name="connsiteX102" fmla="*/ 1058333 w 1404982"/>
              <a:gd name="connsiteY102" fmla="*/ 730130 h 2440396"/>
              <a:gd name="connsiteX103" fmla="*/ 1032933 w 1404982"/>
              <a:gd name="connsiteY103" fmla="*/ 747063 h 2440396"/>
              <a:gd name="connsiteX104" fmla="*/ 999067 w 1404982"/>
              <a:gd name="connsiteY104" fmla="*/ 797863 h 2440396"/>
              <a:gd name="connsiteX105" fmla="*/ 956733 w 1404982"/>
              <a:gd name="connsiteY105" fmla="*/ 840196 h 2440396"/>
              <a:gd name="connsiteX106" fmla="*/ 931333 w 1404982"/>
              <a:gd name="connsiteY106" fmla="*/ 882530 h 2440396"/>
              <a:gd name="connsiteX107" fmla="*/ 889000 w 1404982"/>
              <a:gd name="connsiteY107" fmla="*/ 941796 h 2440396"/>
              <a:gd name="connsiteX108" fmla="*/ 846667 w 1404982"/>
              <a:gd name="connsiteY108" fmla="*/ 984130 h 2440396"/>
              <a:gd name="connsiteX109" fmla="*/ 770467 w 1404982"/>
              <a:gd name="connsiteY109" fmla="*/ 1068796 h 2440396"/>
              <a:gd name="connsiteX110" fmla="*/ 738452 w 1404982"/>
              <a:gd name="connsiteY110" fmla="*/ 1141821 h 2440396"/>
              <a:gd name="connsiteX111" fmla="*/ 715699 w 1404982"/>
              <a:gd name="connsiteY111" fmla="*/ 1188653 h 2440396"/>
              <a:gd name="connsiteX112" fmla="*/ 698367 w 1404982"/>
              <a:gd name="connsiteY112" fmla="*/ 1245671 h 2440396"/>
              <a:gd name="connsiteX113" fmla="*/ 683683 w 1404982"/>
              <a:gd name="connsiteY113" fmla="*/ 1321870 h 2440396"/>
              <a:gd name="connsiteX114" fmla="*/ 671248 w 1404982"/>
              <a:gd name="connsiteY114" fmla="*/ 1409183 h 2440396"/>
              <a:gd name="connsiteX115" fmla="*/ 640026 w 1404982"/>
              <a:gd name="connsiteY115" fmla="*/ 1519249 h 2440396"/>
              <a:gd name="connsiteX116" fmla="*/ 637381 w 1404982"/>
              <a:gd name="connsiteY116" fmla="*/ 1602593 h 2440396"/>
              <a:gd name="connsiteX117" fmla="*/ 621770 w 1404982"/>
              <a:gd name="connsiteY117" fmla="*/ 1678792 h 2440396"/>
              <a:gd name="connsiteX118" fmla="*/ 613305 w 1404982"/>
              <a:gd name="connsiteY118" fmla="*/ 1709088 h 2440396"/>
              <a:gd name="connsiteX119" fmla="*/ 597694 w 1404982"/>
              <a:gd name="connsiteY119" fmla="*/ 1747849 h 2440396"/>
              <a:gd name="connsiteX120" fmla="*/ 574939 w 1404982"/>
              <a:gd name="connsiteY120" fmla="*/ 1851302 h 2440396"/>
              <a:gd name="connsiteX121" fmla="*/ 565547 w 1404982"/>
              <a:gd name="connsiteY121" fmla="*/ 2070509 h 2440396"/>
              <a:gd name="connsiteX122" fmla="*/ 559726 w 1404982"/>
              <a:gd name="connsiteY122" fmla="*/ 2092337 h 2440396"/>
              <a:gd name="connsiteX123" fmla="*/ 550333 w 1404982"/>
              <a:gd name="connsiteY123" fmla="*/ 2330330 h 2440396"/>
              <a:gd name="connsiteX124" fmla="*/ 558800 w 1404982"/>
              <a:gd name="connsiteY124" fmla="*/ 2355730 h 2440396"/>
              <a:gd name="connsiteX125" fmla="*/ 567267 w 1404982"/>
              <a:gd name="connsiteY125" fmla="*/ 2398063 h 2440396"/>
              <a:gd name="connsiteX126" fmla="*/ 558800 w 1404982"/>
              <a:gd name="connsiteY126" fmla="*/ 2440396 h 2440396"/>
              <a:gd name="connsiteX0" fmla="*/ 0 w 1404982"/>
              <a:gd name="connsiteY0" fmla="*/ 2271063 h 2440396"/>
              <a:gd name="connsiteX1" fmla="*/ 93133 w 1404982"/>
              <a:gd name="connsiteY1" fmla="*/ 1974730 h 2440396"/>
              <a:gd name="connsiteX2" fmla="*/ 101600 w 1404982"/>
              <a:gd name="connsiteY2" fmla="*/ 1949330 h 2440396"/>
              <a:gd name="connsiteX3" fmla="*/ 118533 w 1404982"/>
              <a:gd name="connsiteY3" fmla="*/ 1932396 h 2440396"/>
              <a:gd name="connsiteX4" fmla="*/ 130968 w 1404982"/>
              <a:gd name="connsiteY4" fmla="*/ 1879348 h 2440396"/>
              <a:gd name="connsiteX5" fmla="*/ 150152 w 1404982"/>
              <a:gd name="connsiteY5" fmla="*/ 1845481 h 2440396"/>
              <a:gd name="connsiteX6" fmla="*/ 173302 w 1404982"/>
              <a:gd name="connsiteY6" fmla="*/ 1798253 h 2440396"/>
              <a:gd name="connsiteX7" fmla="*/ 198835 w 1404982"/>
              <a:gd name="connsiteY7" fmla="*/ 1766238 h 2440396"/>
              <a:gd name="connsiteX8" fmla="*/ 226351 w 1404982"/>
              <a:gd name="connsiteY8" fmla="*/ 1730519 h 2440396"/>
              <a:gd name="connsiteX9" fmla="*/ 254000 w 1404982"/>
              <a:gd name="connsiteY9" fmla="*/ 1686863 h 2440396"/>
              <a:gd name="connsiteX10" fmla="*/ 262467 w 1404982"/>
              <a:gd name="connsiteY10" fmla="*/ 1661463 h 2440396"/>
              <a:gd name="connsiteX11" fmla="*/ 296333 w 1404982"/>
              <a:gd name="connsiteY11" fmla="*/ 1585263 h 2440396"/>
              <a:gd name="connsiteX12" fmla="*/ 304800 w 1404982"/>
              <a:gd name="connsiteY12" fmla="*/ 1534463 h 2440396"/>
              <a:gd name="connsiteX13" fmla="*/ 321733 w 1404982"/>
              <a:gd name="connsiteY13" fmla="*/ 1475196 h 2440396"/>
              <a:gd name="connsiteX14" fmla="*/ 330200 w 1404982"/>
              <a:gd name="connsiteY14" fmla="*/ 1407463 h 2440396"/>
              <a:gd name="connsiteX15" fmla="*/ 347133 w 1404982"/>
              <a:gd name="connsiteY15" fmla="*/ 1348196 h 2440396"/>
              <a:gd name="connsiteX16" fmla="*/ 364067 w 1404982"/>
              <a:gd name="connsiteY16" fmla="*/ 1280463 h 2440396"/>
              <a:gd name="connsiteX17" fmla="*/ 372533 w 1404982"/>
              <a:gd name="connsiteY17" fmla="*/ 1255063 h 2440396"/>
              <a:gd name="connsiteX18" fmla="*/ 381000 w 1404982"/>
              <a:gd name="connsiteY18" fmla="*/ 1221196 h 2440396"/>
              <a:gd name="connsiteX19" fmla="*/ 397933 w 1404982"/>
              <a:gd name="connsiteY19" fmla="*/ 1187330 h 2440396"/>
              <a:gd name="connsiteX20" fmla="*/ 414867 w 1404982"/>
              <a:gd name="connsiteY20" fmla="*/ 1111130 h 2440396"/>
              <a:gd name="connsiteX21" fmla="*/ 423333 w 1404982"/>
              <a:gd name="connsiteY21" fmla="*/ 1077263 h 2440396"/>
              <a:gd name="connsiteX22" fmla="*/ 440267 w 1404982"/>
              <a:gd name="connsiteY22" fmla="*/ 1043396 h 2440396"/>
              <a:gd name="connsiteX23" fmla="*/ 448733 w 1404982"/>
              <a:gd name="connsiteY23" fmla="*/ 1017996 h 2440396"/>
              <a:gd name="connsiteX24" fmla="*/ 457200 w 1404982"/>
              <a:gd name="connsiteY24" fmla="*/ 958730 h 2440396"/>
              <a:gd name="connsiteX25" fmla="*/ 465667 w 1404982"/>
              <a:gd name="connsiteY25" fmla="*/ 933330 h 2440396"/>
              <a:gd name="connsiteX26" fmla="*/ 457200 w 1404982"/>
              <a:gd name="connsiteY26" fmla="*/ 653930 h 2440396"/>
              <a:gd name="connsiteX27" fmla="*/ 440267 w 1404982"/>
              <a:gd name="connsiteY27" fmla="*/ 586196 h 2440396"/>
              <a:gd name="connsiteX28" fmla="*/ 406400 w 1404982"/>
              <a:gd name="connsiteY28" fmla="*/ 484596 h 2440396"/>
              <a:gd name="connsiteX29" fmla="*/ 397933 w 1404982"/>
              <a:gd name="connsiteY29" fmla="*/ 459196 h 2440396"/>
              <a:gd name="connsiteX30" fmla="*/ 372533 w 1404982"/>
              <a:gd name="connsiteY30" fmla="*/ 408396 h 2440396"/>
              <a:gd name="connsiteX31" fmla="*/ 355600 w 1404982"/>
              <a:gd name="connsiteY31" fmla="*/ 382996 h 2440396"/>
              <a:gd name="connsiteX32" fmla="*/ 347133 w 1404982"/>
              <a:gd name="connsiteY32" fmla="*/ 357596 h 2440396"/>
              <a:gd name="connsiteX33" fmla="*/ 330200 w 1404982"/>
              <a:gd name="connsiteY33" fmla="*/ 332196 h 2440396"/>
              <a:gd name="connsiteX34" fmla="*/ 304800 w 1404982"/>
              <a:gd name="connsiteY34" fmla="*/ 281396 h 2440396"/>
              <a:gd name="connsiteX35" fmla="*/ 279400 w 1404982"/>
              <a:gd name="connsiteY35" fmla="*/ 222130 h 2440396"/>
              <a:gd name="connsiteX36" fmla="*/ 270933 w 1404982"/>
              <a:gd name="connsiteY36" fmla="*/ 196730 h 2440396"/>
              <a:gd name="connsiteX37" fmla="*/ 254000 w 1404982"/>
              <a:gd name="connsiteY37" fmla="*/ 179796 h 2440396"/>
              <a:gd name="connsiteX38" fmla="*/ 220133 w 1404982"/>
              <a:gd name="connsiteY38" fmla="*/ 128996 h 2440396"/>
              <a:gd name="connsiteX39" fmla="*/ 169333 w 1404982"/>
              <a:gd name="connsiteY39" fmla="*/ 95130 h 2440396"/>
              <a:gd name="connsiteX40" fmla="*/ 160867 w 1404982"/>
              <a:gd name="connsiteY40" fmla="*/ 69730 h 2440396"/>
              <a:gd name="connsiteX41" fmla="*/ 220133 w 1404982"/>
              <a:gd name="connsiteY41" fmla="*/ 44330 h 2440396"/>
              <a:gd name="connsiteX42" fmla="*/ 254000 w 1404982"/>
              <a:gd name="connsiteY42" fmla="*/ 61263 h 2440396"/>
              <a:gd name="connsiteX43" fmla="*/ 287867 w 1404982"/>
              <a:gd name="connsiteY43" fmla="*/ 18930 h 2440396"/>
              <a:gd name="connsiteX44" fmla="*/ 313267 w 1404982"/>
              <a:gd name="connsiteY44" fmla="*/ 10463 h 2440396"/>
              <a:gd name="connsiteX45" fmla="*/ 321733 w 1404982"/>
              <a:gd name="connsiteY45" fmla="*/ 35863 h 2440396"/>
              <a:gd name="connsiteX46" fmla="*/ 338667 w 1404982"/>
              <a:gd name="connsiteY46" fmla="*/ 18930 h 2440396"/>
              <a:gd name="connsiteX47" fmla="*/ 364067 w 1404982"/>
              <a:gd name="connsiteY47" fmla="*/ 1996 h 2440396"/>
              <a:gd name="connsiteX48" fmla="*/ 372533 w 1404982"/>
              <a:gd name="connsiteY48" fmla="*/ 35863 h 2440396"/>
              <a:gd name="connsiteX49" fmla="*/ 414867 w 1404982"/>
              <a:gd name="connsiteY49" fmla="*/ 1996 h 2440396"/>
              <a:gd name="connsiteX50" fmla="*/ 448733 w 1404982"/>
              <a:gd name="connsiteY50" fmla="*/ 1996 h 2440396"/>
              <a:gd name="connsiteX51" fmla="*/ 474133 w 1404982"/>
              <a:gd name="connsiteY51" fmla="*/ 18930 h 2440396"/>
              <a:gd name="connsiteX52" fmla="*/ 482600 w 1404982"/>
              <a:gd name="connsiteY52" fmla="*/ 44330 h 2440396"/>
              <a:gd name="connsiteX53" fmla="*/ 516467 w 1404982"/>
              <a:gd name="connsiteY53" fmla="*/ 95130 h 2440396"/>
              <a:gd name="connsiteX54" fmla="*/ 533400 w 1404982"/>
              <a:gd name="connsiteY54" fmla="*/ 120530 h 2440396"/>
              <a:gd name="connsiteX55" fmla="*/ 567267 w 1404982"/>
              <a:gd name="connsiteY55" fmla="*/ 171330 h 2440396"/>
              <a:gd name="connsiteX56" fmla="*/ 592667 w 1404982"/>
              <a:gd name="connsiteY56" fmla="*/ 213663 h 2440396"/>
              <a:gd name="connsiteX57" fmla="*/ 601133 w 1404982"/>
              <a:gd name="connsiteY57" fmla="*/ 239063 h 2440396"/>
              <a:gd name="connsiteX58" fmla="*/ 635000 w 1404982"/>
              <a:gd name="connsiteY58" fmla="*/ 281396 h 2440396"/>
              <a:gd name="connsiteX59" fmla="*/ 668867 w 1404982"/>
              <a:gd name="connsiteY59" fmla="*/ 357596 h 2440396"/>
              <a:gd name="connsiteX60" fmla="*/ 685800 w 1404982"/>
              <a:gd name="connsiteY60" fmla="*/ 408396 h 2440396"/>
              <a:gd name="connsiteX61" fmla="*/ 694267 w 1404982"/>
              <a:gd name="connsiteY61" fmla="*/ 433796 h 2440396"/>
              <a:gd name="connsiteX62" fmla="*/ 711200 w 1404982"/>
              <a:gd name="connsiteY62" fmla="*/ 459196 h 2440396"/>
              <a:gd name="connsiteX63" fmla="*/ 719667 w 1404982"/>
              <a:gd name="connsiteY63" fmla="*/ 518463 h 2440396"/>
              <a:gd name="connsiteX64" fmla="*/ 736600 w 1404982"/>
              <a:gd name="connsiteY64" fmla="*/ 577730 h 2440396"/>
              <a:gd name="connsiteX65" fmla="*/ 717417 w 1404982"/>
              <a:gd name="connsiteY65" fmla="*/ 799980 h 2440396"/>
              <a:gd name="connsiteX66" fmla="*/ 755783 w 1404982"/>
              <a:gd name="connsiteY66" fmla="*/ 768759 h 2440396"/>
              <a:gd name="connsiteX67" fmla="*/ 806980 w 1404982"/>
              <a:gd name="connsiteY67" fmla="*/ 693088 h 2440396"/>
              <a:gd name="connsiteX68" fmla="*/ 863600 w 1404982"/>
              <a:gd name="connsiteY68" fmla="*/ 620063 h 2440396"/>
              <a:gd name="connsiteX69" fmla="*/ 905537 w 1404982"/>
              <a:gd name="connsiteY69" fmla="*/ 567940 h 2440396"/>
              <a:gd name="connsiteX70" fmla="*/ 940726 w 1404982"/>
              <a:gd name="connsiteY70" fmla="*/ 495311 h 2440396"/>
              <a:gd name="connsiteX71" fmla="*/ 963480 w 1404982"/>
              <a:gd name="connsiteY71" fmla="*/ 459196 h 2440396"/>
              <a:gd name="connsiteX72" fmla="*/ 1010708 w 1404982"/>
              <a:gd name="connsiteY72" fmla="*/ 366063 h 2440396"/>
              <a:gd name="connsiteX73" fmla="*/ 1024467 w 1404982"/>
              <a:gd name="connsiteY73" fmla="*/ 323730 h 2440396"/>
              <a:gd name="connsiteX74" fmla="*/ 1092200 w 1404982"/>
              <a:gd name="connsiteY74" fmla="*/ 230596 h 2440396"/>
              <a:gd name="connsiteX75" fmla="*/ 1151467 w 1404982"/>
              <a:gd name="connsiteY75" fmla="*/ 162863 h 2440396"/>
              <a:gd name="connsiteX76" fmla="*/ 1176867 w 1404982"/>
              <a:gd name="connsiteY76" fmla="*/ 137463 h 2440396"/>
              <a:gd name="connsiteX77" fmla="*/ 1227667 w 1404982"/>
              <a:gd name="connsiteY77" fmla="*/ 95130 h 2440396"/>
              <a:gd name="connsiteX78" fmla="*/ 1253067 w 1404982"/>
              <a:gd name="connsiteY78" fmla="*/ 86663 h 2440396"/>
              <a:gd name="connsiteX79" fmla="*/ 1278467 w 1404982"/>
              <a:gd name="connsiteY79" fmla="*/ 69730 h 2440396"/>
              <a:gd name="connsiteX80" fmla="*/ 1329267 w 1404982"/>
              <a:gd name="connsiteY80" fmla="*/ 52796 h 2440396"/>
              <a:gd name="connsiteX81" fmla="*/ 1320800 w 1404982"/>
              <a:gd name="connsiteY81" fmla="*/ 78196 h 2440396"/>
              <a:gd name="connsiteX82" fmla="*/ 1363133 w 1404982"/>
              <a:gd name="connsiteY82" fmla="*/ 95130 h 2440396"/>
              <a:gd name="connsiteX83" fmla="*/ 1397000 w 1404982"/>
              <a:gd name="connsiteY83" fmla="*/ 120530 h 2440396"/>
              <a:gd name="connsiteX84" fmla="*/ 1388533 w 1404982"/>
              <a:gd name="connsiteY84" fmla="*/ 145930 h 2440396"/>
              <a:gd name="connsiteX85" fmla="*/ 1397000 w 1404982"/>
              <a:gd name="connsiteY85" fmla="*/ 171330 h 2440396"/>
              <a:gd name="connsiteX86" fmla="*/ 1380067 w 1404982"/>
              <a:gd name="connsiteY86" fmla="*/ 196730 h 2440396"/>
              <a:gd name="connsiteX87" fmla="*/ 1363133 w 1404982"/>
              <a:gd name="connsiteY87" fmla="*/ 213663 h 2440396"/>
              <a:gd name="connsiteX88" fmla="*/ 1371600 w 1404982"/>
              <a:gd name="connsiteY88" fmla="*/ 239063 h 2440396"/>
              <a:gd name="connsiteX89" fmla="*/ 1354667 w 1404982"/>
              <a:gd name="connsiteY89" fmla="*/ 298330 h 2440396"/>
              <a:gd name="connsiteX90" fmla="*/ 1346200 w 1404982"/>
              <a:gd name="connsiteY90" fmla="*/ 332196 h 2440396"/>
              <a:gd name="connsiteX91" fmla="*/ 1320800 w 1404982"/>
              <a:gd name="connsiteY91" fmla="*/ 340663 h 2440396"/>
              <a:gd name="connsiteX92" fmla="*/ 1312333 w 1404982"/>
              <a:gd name="connsiteY92" fmla="*/ 366063 h 2440396"/>
              <a:gd name="connsiteX93" fmla="*/ 1261533 w 1404982"/>
              <a:gd name="connsiteY93" fmla="*/ 433796 h 2440396"/>
              <a:gd name="connsiteX94" fmla="*/ 1227667 w 1404982"/>
              <a:gd name="connsiteY94" fmla="*/ 493063 h 2440396"/>
              <a:gd name="connsiteX95" fmla="*/ 1210733 w 1404982"/>
              <a:gd name="connsiteY95" fmla="*/ 509996 h 2440396"/>
              <a:gd name="connsiteX96" fmla="*/ 1185333 w 1404982"/>
              <a:gd name="connsiteY96" fmla="*/ 560796 h 2440396"/>
              <a:gd name="connsiteX97" fmla="*/ 1143000 w 1404982"/>
              <a:gd name="connsiteY97" fmla="*/ 603130 h 2440396"/>
              <a:gd name="connsiteX98" fmla="*/ 1126067 w 1404982"/>
              <a:gd name="connsiteY98" fmla="*/ 628530 h 2440396"/>
              <a:gd name="connsiteX99" fmla="*/ 1109133 w 1404982"/>
              <a:gd name="connsiteY99" fmla="*/ 645463 h 2440396"/>
              <a:gd name="connsiteX100" fmla="*/ 1083733 w 1404982"/>
              <a:gd name="connsiteY100" fmla="*/ 679330 h 2440396"/>
              <a:gd name="connsiteX101" fmla="*/ 1058333 w 1404982"/>
              <a:gd name="connsiteY101" fmla="*/ 730130 h 2440396"/>
              <a:gd name="connsiteX102" fmla="*/ 1032933 w 1404982"/>
              <a:gd name="connsiteY102" fmla="*/ 747063 h 2440396"/>
              <a:gd name="connsiteX103" fmla="*/ 999067 w 1404982"/>
              <a:gd name="connsiteY103" fmla="*/ 797863 h 2440396"/>
              <a:gd name="connsiteX104" fmla="*/ 956733 w 1404982"/>
              <a:gd name="connsiteY104" fmla="*/ 840196 h 2440396"/>
              <a:gd name="connsiteX105" fmla="*/ 931333 w 1404982"/>
              <a:gd name="connsiteY105" fmla="*/ 882530 h 2440396"/>
              <a:gd name="connsiteX106" fmla="*/ 889000 w 1404982"/>
              <a:gd name="connsiteY106" fmla="*/ 941796 h 2440396"/>
              <a:gd name="connsiteX107" fmla="*/ 846667 w 1404982"/>
              <a:gd name="connsiteY107" fmla="*/ 984130 h 2440396"/>
              <a:gd name="connsiteX108" fmla="*/ 770467 w 1404982"/>
              <a:gd name="connsiteY108" fmla="*/ 1068796 h 2440396"/>
              <a:gd name="connsiteX109" fmla="*/ 738452 w 1404982"/>
              <a:gd name="connsiteY109" fmla="*/ 1141821 h 2440396"/>
              <a:gd name="connsiteX110" fmla="*/ 715699 w 1404982"/>
              <a:gd name="connsiteY110" fmla="*/ 1188653 h 2440396"/>
              <a:gd name="connsiteX111" fmla="*/ 698367 w 1404982"/>
              <a:gd name="connsiteY111" fmla="*/ 1245671 h 2440396"/>
              <a:gd name="connsiteX112" fmla="*/ 683683 w 1404982"/>
              <a:gd name="connsiteY112" fmla="*/ 1321870 h 2440396"/>
              <a:gd name="connsiteX113" fmla="*/ 671248 w 1404982"/>
              <a:gd name="connsiteY113" fmla="*/ 1409183 h 2440396"/>
              <a:gd name="connsiteX114" fmla="*/ 640026 w 1404982"/>
              <a:gd name="connsiteY114" fmla="*/ 1519249 h 2440396"/>
              <a:gd name="connsiteX115" fmla="*/ 637381 w 1404982"/>
              <a:gd name="connsiteY115" fmla="*/ 1602593 h 2440396"/>
              <a:gd name="connsiteX116" fmla="*/ 621770 w 1404982"/>
              <a:gd name="connsiteY116" fmla="*/ 1678792 h 2440396"/>
              <a:gd name="connsiteX117" fmla="*/ 613305 w 1404982"/>
              <a:gd name="connsiteY117" fmla="*/ 1709088 h 2440396"/>
              <a:gd name="connsiteX118" fmla="*/ 597694 w 1404982"/>
              <a:gd name="connsiteY118" fmla="*/ 1747849 h 2440396"/>
              <a:gd name="connsiteX119" fmla="*/ 574939 w 1404982"/>
              <a:gd name="connsiteY119" fmla="*/ 1851302 h 2440396"/>
              <a:gd name="connsiteX120" fmla="*/ 565547 w 1404982"/>
              <a:gd name="connsiteY120" fmla="*/ 2070509 h 2440396"/>
              <a:gd name="connsiteX121" fmla="*/ 559726 w 1404982"/>
              <a:gd name="connsiteY121" fmla="*/ 2092337 h 2440396"/>
              <a:gd name="connsiteX122" fmla="*/ 550333 w 1404982"/>
              <a:gd name="connsiteY122" fmla="*/ 2330330 h 2440396"/>
              <a:gd name="connsiteX123" fmla="*/ 558800 w 1404982"/>
              <a:gd name="connsiteY123" fmla="*/ 2355730 h 2440396"/>
              <a:gd name="connsiteX124" fmla="*/ 567267 w 1404982"/>
              <a:gd name="connsiteY124" fmla="*/ 2398063 h 2440396"/>
              <a:gd name="connsiteX125" fmla="*/ 558800 w 1404982"/>
              <a:gd name="connsiteY125" fmla="*/ 2440396 h 2440396"/>
              <a:gd name="connsiteX0" fmla="*/ 0 w 1404982"/>
              <a:gd name="connsiteY0" fmla="*/ 2271063 h 2440396"/>
              <a:gd name="connsiteX1" fmla="*/ 93133 w 1404982"/>
              <a:gd name="connsiteY1" fmla="*/ 1974730 h 2440396"/>
              <a:gd name="connsiteX2" fmla="*/ 101600 w 1404982"/>
              <a:gd name="connsiteY2" fmla="*/ 1949330 h 2440396"/>
              <a:gd name="connsiteX3" fmla="*/ 118533 w 1404982"/>
              <a:gd name="connsiteY3" fmla="*/ 1932396 h 2440396"/>
              <a:gd name="connsiteX4" fmla="*/ 130968 w 1404982"/>
              <a:gd name="connsiteY4" fmla="*/ 1879348 h 2440396"/>
              <a:gd name="connsiteX5" fmla="*/ 150152 w 1404982"/>
              <a:gd name="connsiteY5" fmla="*/ 1845481 h 2440396"/>
              <a:gd name="connsiteX6" fmla="*/ 173302 w 1404982"/>
              <a:gd name="connsiteY6" fmla="*/ 1798253 h 2440396"/>
              <a:gd name="connsiteX7" fmla="*/ 198835 w 1404982"/>
              <a:gd name="connsiteY7" fmla="*/ 1766238 h 2440396"/>
              <a:gd name="connsiteX8" fmla="*/ 226351 w 1404982"/>
              <a:gd name="connsiteY8" fmla="*/ 1730519 h 2440396"/>
              <a:gd name="connsiteX9" fmla="*/ 254000 w 1404982"/>
              <a:gd name="connsiteY9" fmla="*/ 1686863 h 2440396"/>
              <a:gd name="connsiteX10" fmla="*/ 262467 w 1404982"/>
              <a:gd name="connsiteY10" fmla="*/ 1661463 h 2440396"/>
              <a:gd name="connsiteX11" fmla="*/ 296333 w 1404982"/>
              <a:gd name="connsiteY11" fmla="*/ 1585263 h 2440396"/>
              <a:gd name="connsiteX12" fmla="*/ 304800 w 1404982"/>
              <a:gd name="connsiteY12" fmla="*/ 1534463 h 2440396"/>
              <a:gd name="connsiteX13" fmla="*/ 321733 w 1404982"/>
              <a:gd name="connsiteY13" fmla="*/ 1475196 h 2440396"/>
              <a:gd name="connsiteX14" fmla="*/ 330200 w 1404982"/>
              <a:gd name="connsiteY14" fmla="*/ 1407463 h 2440396"/>
              <a:gd name="connsiteX15" fmla="*/ 347133 w 1404982"/>
              <a:gd name="connsiteY15" fmla="*/ 1348196 h 2440396"/>
              <a:gd name="connsiteX16" fmla="*/ 364067 w 1404982"/>
              <a:gd name="connsiteY16" fmla="*/ 1280463 h 2440396"/>
              <a:gd name="connsiteX17" fmla="*/ 372533 w 1404982"/>
              <a:gd name="connsiteY17" fmla="*/ 1255063 h 2440396"/>
              <a:gd name="connsiteX18" fmla="*/ 381000 w 1404982"/>
              <a:gd name="connsiteY18" fmla="*/ 1221196 h 2440396"/>
              <a:gd name="connsiteX19" fmla="*/ 397933 w 1404982"/>
              <a:gd name="connsiteY19" fmla="*/ 1187330 h 2440396"/>
              <a:gd name="connsiteX20" fmla="*/ 414867 w 1404982"/>
              <a:gd name="connsiteY20" fmla="*/ 1111130 h 2440396"/>
              <a:gd name="connsiteX21" fmla="*/ 423333 w 1404982"/>
              <a:gd name="connsiteY21" fmla="*/ 1077263 h 2440396"/>
              <a:gd name="connsiteX22" fmla="*/ 440267 w 1404982"/>
              <a:gd name="connsiteY22" fmla="*/ 1043396 h 2440396"/>
              <a:gd name="connsiteX23" fmla="*/ 448733 w 1404982"/>
              <a:gd name="connsiteY23" fmla="*/ 1017996 h 2440396"/>
              <a:gd name="connsiteX24" fmla="*/ 457200 w 1404982"/>
              <a:gd name="connsiteY24" fmla="*/ 958730 h 2440396"/>
              <a:gd name="connsiteX25" fmla="*/ 465667 w 1404982"/>
              <a:gd name="connsiteY25" fmla="*/ 933330 h 2440396"/>
              <a:gd name="connsiteX26" fmla="*/ 457200 w 1404982"/>
              <a:gd name="connsiteY26" fmla="*/ 653930 h 2440396"/>
              <a:gd name="connsiteX27" fmla="*/ 440267 w 1404982"/>
              <a:gd name="connsiteY27" fmla="*/ 586196 h 2440396"/>
              <a:gd name="connsiteX28" fmla="*/ 406400 w 1404982"/>
              <a:gd name="connsiteY28" fmla="*/ 484596 h 2440396"/>
              <a:gd name="connsiteX29" fmla="*/ 397933 w 1404982"/>
              <a:gd name="connsiteY29" fmla="*/ 459196 h 2440396"/>
              <a:gd name="connsiteX30" fmla="*/ 372533 w 1404982"/>
              <a:gd name="connsiteY30" fmla="*/ 408396 h 2440396"/>
              <a:gd name="connsiteX31" fmla="*/ 355600 w 1404982"/>
              <a:gd name="connsiteY31" fmla="*/ 382996 h 2440396"/>
              <a:gd name="connsiteX32" fmla="*/ 347133 w 1404982"/>
              <a:gd name="connsiteY32" fmla="*/ 357596 h 2440396"/>
              <a:gd name="connsiteX33" fmla="*/ 330200 w 1404982"/>
              <a:gd name="connsiteY33" fmla="*/ 332196 h 2440396"/>
              <a:gd name="connsiteX34" fmla="*/ 304800 w 1404982"/>
              <a:gd name="connsiteY34" fmla="*/ 281396 h 2440396"/>
              <a:gd name="connsiteX35" fmla="*/ 279400 w 1404982"/>
              <a:gd name="connsiteY35" fmla="*/ 222130 h 2440396"/>
              <a:gd name="connsiteX36" fmla="*/ 270933 w 1404982"/>
              <a:gd name="connsiteY36" fmla="*/ 196730 h 2440396"/>
              <a:gd name="connsiteX37" fmla="*/ 254000 w 1404982"/>
              <a:gd name="connsiteY37" fmla="*/ 179796 h 2440396"/>
              <a:gd name="connsiteX38" fmla="*/ 220133 w 1404982"/>
              <a:gd name="connsiteY38" fmla="*/ 128996 h 2440396"/>
              <a:gd name="connsiteX39" fmla="*/ 169333 w 1404982"/>
              <a:gd name="connsiteY39" fmla="*/ 95130 h 2440396"/>
              <a:gd name="connsiteX40" fmla="*/ 160867 w 1404982"/>
              <a:gd name="connsiteY40" fmla="*/ 69730 h 2440396"/>
              <a:gd name="connsiteX41" fmla="*/ 220133 w 1404982"/>
              <a:gd name="connsiteY41" fmla="*/ 44330 h 2440396"/>
              <a:gd name="connsiteX42" fmla="*/ 254000 w 1404982"/>
              <a:gd name="connsiteY42" fmla="*/ 61263 h 2440396"/>
              <a:gd name="connsiteX43" fmla="*/ 287867 w 1404982"/>
              <a:gd name="connsiteY43" fmla="*/ 18930 h 2440396"/>
              <a:gd name="connsiteX44" fmla="*/ 313267 w 1404982"/>
              <a:gd name="connsiteY44" fmla="*/ 10463 h 2440396"/>
              <a:gd name="connsiteX45" fmla="*/ 321733 w 1404982"/>
              <a:gd name="connsiteY45" fmla="*/ 35863 h 2440396"/>
              <a:gd name="connsiteX46" fmla="*/ 338667 w 1404982"/>
              <a:gd name="connsiteY46" fmla="*/ 18930 h 2440396"/>
              <a:gd name="connsiteX47" fmla="*/ 364067 w 1404982"/>
              <a:gd name="connsiteY47" fmla="*/ 1996 h 2440396"/>
              <a:gd name="connsiteX48" fmla="*/ 372533 w 1404982"/>
              <a:gd name="connsiteY48" fmla="*/ 35863 h 2440396"/>
              <a:gd name="connsiteX49" fmla="*/ 414867 w 1404982"/>
              <a:gd name="connsiteY49" fmla="*/ 1996 h 2440396"/>
              <a:gd name="connsiteX50" fmla="*/ 448733 w 1404982"/>
              <a:gd name="connsiteY50" fmla="*/ 1996 h 2440396"/>
              <a:gd name="connsiteX51" fmla="*/ 474133 w 1404982"/>
              <a:gd name="connsiteY51" fmla="*/ 18930 h 2440396"/>
              <a:gd name="connsiteX52" fmla="*/ 482600 w 1404982"/>
              <a:gd name="connsiteY52" fmla="*/ 44330 h 2440396"/>
              <a:gd name="connsiteX53" fmla="*/ 516467 w 1404982"/>
              <a:gd name="connsiteY53" fmla="*/ 95130 h 2440396"/>
              <a:gd name="connsiteX54" fmla="*/ 533400 w 1404982"/>
              <a:gd name="connsiteY54" fmla="*/ 120530 h 2440396"/>
              <a:gd name="connsiteX55" fmla="*/ 567267 w 1404982"/>
              <a:gd name="connsiteY55" fmla="*/ 171330 h 2440396"/>
              <a:gd name="connsiteX56" fmla="*/ 592667 w 1404982"/>
              <a:gd name="connsiteY56" fmla="*/ 213663 h 2440396"/>
              <a:gd name="connsiteX57" fmla="*/ 601133 w 1404982"/>
              <a:gd name="connsiteY57" fmla="*/ 239063 h 2440396"/>
              <a:gd name="connsiteX58" fmla="*/ 635000 w 1404982"/>
              <a:gd name="connsiteY58" fmla="*/ 281396 h 2440396"/>
              <a:gd name="connsiteX59" fmla="*/ 668867 w 1404982"/>
              <a:gd name="connsiteY59" fmla="*/ 357596 h 2440396"/>
              <a:gd name="connsiteX60" fmla="*/ 685800 w 1404982"/>
              <a:gd name="connsiteY60" fmla="*/ 408396 h 2440396"/>
              <a:gd name="connsiteX61" fmla="*/ 694267 w 1404982"/>
              <a:gd name="connsiteY61" fmla="*/ 433796 h 2440396"/>
              <a:gd name="connsiteX62" fmla="*/ 711200 w 1404982"/>
              <a:gd name="connsiteY62" fmla="*/ 459196 h 2440396"/>
              <a:gd name="connsiteX63" fmla="*/ 719667 w 1404982"/>
              <a:gd name="connsiteY63" fmla="*/ 518463 h 2440396"/>
              <a:gd name="connsiteX64" fmla="*/ 736600 w 1404982"/>
              <a:gd name="connsiteY64" fmla="*/ 577730 h 2440396"/>
              <a:gd name="connsiteX65" fmla="*/ 717417 w 1404982"/>
              <a:gd name="connsiteY65" fmla="*/ 799980 h 2440396"/>
              <a:gd name="connsiteX66" fmla="*/ 755783 w 1404982"/>
              <a:gd name="connsiteY66" fmla="*/ 768759 h 2440396"/>
              <a:gd name="connsiteX67" fmla="*/ 806980 w 1404982"/>
              <a:gd name="connsiteY67" fmla="*/ 693088 h 2440396"/>
              <a:gd name="connsiteX68" fmla="*/ 863600 w 1404982"/>
              <a:gd name="connsiteY68" fmla="*/ 620063 h 2440396"/>
              <a:gd name="connsiteX69" fmla="*/ 905537 w 1404982"/>
              <a:gd name="connsiteY69" fmla="*/ 567940 h 2440396"/>
              <a:gd name="connsiteX70" fmla="*/ 940726 w 1404982"/>
              <a:gd name="connsiteY70" fmla="*/ 495311 h 2440396"/>
              <a:gd name="connsiteX71" fmla="*/ 963480 w 1404982"/>
              <a:gd name="connsiteY71" fmla="*/ 459196 h 2440396"/>
              <a:gd name="connsiteX72" fmla="*/ 1010708 w 1404982"/>
              <a:gd name="connsiteY72" fmla="*/ 366063 h 2440396"/>
              <a:gd name="connsiteX73" fmla="*/ 1024467 w 1404982"/>
              <a:gd name="connsiteY73" fmla="*/ 323730 h 2440396"/>
              <a:gd name="connsiteX74" fmla="*/ 1092200 w 1404982"/>
              <a:gd name="connsiteY74" fmla="*/ 230596 h 2440396"/>
              <a:gd name="connsiteX75" fmla="*/ 1151467 w 1404982"/>
              <a:gd name="connsiteY75" fmla="*/ 162863 h 2440396"/>
              <a:gd name="connsiteX76" fmla="*/ 1176867 w 1404982"/>
              <a:gd name="connsiteY76" fmla="*/ 137463 h 2440396"/>
              <a:gd name="connsiteX77" fmla="*/ 1227667 w 1404982"/>
              <a:gd name="connsiteY77" fmla="*/ 95130 h 2440396"/>
              <a:gd name="connsiteX78" fmla="*/ 1253067 w 1404982"/>
              <a:gd name="connsiteY78" fmla="*/ 86663 h 2440396"/>
              <a:gd name="connsiteX79" fmla="*/ 1278467 w 1404982"/>
              <a:gd name="connsiteY79" fmla="*/ 69730 h 2440396"/>
              <a:gd name="connsiteX80" fmla="*/ 1329267 w 1404982"/>
              <a:gd name="connsiteY80" fmla="*/ 52796 h 2440396"/>
              <a:gd name="connsiteX81" fmla="*/ 1320800 w 1404982"/>
              <a:gd name="connsiteY81" fmla="*/ 78196 h 2440396"/>
              <a:gd name="connsiteX82" fmla="*/ 1363133 w 1404982"/>
              <a:gd name="connsiteY82" fmla="*/ 95130 h 2440396"/>
              <a:gd name="connsiteX83" fmla="*/ 1397000 w 1404982"/>
              <a:gd name="connsiteY83" fmla="*/ 120530 h 2440396"/>
              <a:gd name="connsiteX84" fmla="*/ 1388533 w 1404982"/>
              <a:gd name="connsiteY84" fmla="*/ 145930 h 2440396"/>
              <a:gd name="connsiteX85" fmla="*/ 1397000 w 1404982"/>
              <a:gd name="connsiteY85" fmla="*/ 171330 h 2440396"/>
              <a:gd name="connsiteX86" fmla="*/ 1380067 w 1404982"/>
              <a:gd name="connsiteY86" fmla="*/ 196730 h 2440396"/>
              <a:gd name="connsiteX87" fmla="*/ 1363133 w 1404982"/>
              <a:gd name="connsiteY87" fmla="*/ 213663 h 2440396"/>
              <a:gd name="connsiteX88" fmla="*/ 1371600 w 1404982"/>
              <a:gd name="connsiteY88" fmla="*/ 239063 h 2440396"/>
              <a:gd name="connsiteX89" fmla="*/ 1354667 w 1404982"/>
              <a:gd name="connsiteY89" fmla="*/ 298330 h 2440396"/>
              <a:gd name="connsiteX90" fmla="*/ 1346200 w 1404982"/>
              <a:gd name="connsiteY90" fmla="*/ 332196 h 2440396"/>
              <a:gd name="connsiteX91" fmla="*/ 1320800 w 1404982"/>
              <a:gd name="connsiteY91" fmla="*/ 340663 h 2440396"/>
              <a:gd name="connsiteX92" fmla="*/ 1312333 w 1404982"/>
              <a:gd name="connsiteY92" fmla="*/ 366063 h 2440396"/>
              <a:gd name="connsiteX93" fmla="*/ 1261533 w 1404982"/>
              <a:gd name="connsiteY93" fmla="*/ 433796 h 2440396"/>
              <a:gd name="connsiteX94" fmla="*/ 1227667 w 1404982"/>
              <a:gd name="connsiteY94" fmla="*/ 493063 h 2440396"/>
              <a:gd name="connsiteX95" fmla="*/ 1210733 w 1404982"/>
              <a:gd name="connsiteY95" fmla="*/ 509996 h 2440396"/>
              <a:gd name="connsiteX96" fmla="*/ 1185333 w 1404982"/>
              <a:gd name="connsiteY96" fmla="*/ 560796 h 2440396"/>
              <a:gd name="connsiteX97" fmla="*/ 1143000 w 1404982"/>
              <a:gd name="connsiteY97" fmla="*/ 603130 h 2440396"/>
              <a:gd name="connsiteX98" fmla="*/ 1126067 w 1404982"/>
              <a:gd name="connsiteY98" fmla="*/ 628530 h 2440396"/>
              <a:gd name="connsiteX99" fmla="*/ 1109133 w 1404982"/>
              <a:gd name="connsiteY99" fmla="*/ 645463 h 2440396"/>
              <a:gd name="connsiteX100" fmla="*/ 1083733 w 1404982"/>
              <a:gd name="connsiteY100" fmla="*/ 679330 h 2440396"/>
              <a:gd name="connsiteX101" fmla="*/ 1058333 w 1404982"/>
              <a:gd name="connsiteY101" fmla="*/ 730130 h 2440396"/>
              <a:gd name="connsiteX102" fmla="*/ 999067 w 1404982"/>
              <a:gd name="connsiteY102" fmla="*/ 797863 h 2440396"/>
              <a:gd name="connsiteX103" fmla="*/ 956733 w 1404982"/>
              <a:gd name="connsiteY103" fmla="*/ 840196 h 2440396"/>
              <a:gd name="connsiteX104" fmla="*/ 931333 w 1404982"/>
              <a:gd name="connsiteY104" fmla="*/ 882530 h 2440396"/>
              <a:gd name="connsiteX105" fmla="*/ 889000 w 1404982"/>
              <a:gd name="connsiteY105" fmla="*/ 941796 h 2440396"/>
              <a:gd name="connsiteX106" fmla="*/ 846667 w 1404982"/>
              <a:gd name="connsiteY106" fmla="*/ 984130 h 2440396"/>
              <a:gd name="connsiteX107" fmla="*/ 770467 w 1404982"/>
              <a:gd name="connsiteY107" fmla="*/ 1068796 h 2440396"/>
              <a:gd name="connsiteX108" fmla="*/ 738452 w 1404982"/>
              <a:gd name="connsiteY108" fmla="*/ 1141821 h 2440396"/>
              <a:gd name="connsiteX109" fmla="*/ 715699 w 1404982"/>
              <a:gd name="connsiteY109" fmla="*/ 1188653 h 2440396"/>
              <a:gd name="connsiteX110" fmla="*/ 698367 w 1404982"/>
              <a:gd name="connsiteY110" fmla="*/ 1245671 h 2440396"/>
              <a:gd name="connsiteX111" fmla="*/ 683683 w 1404982"/>
              <a:gd name="connsiteY111" fmla="*/ 1321870 h 2440396"/>
              <a:gd name="connsiteX112" fmla="*/ 671248 w 1404982"/>
              <a:gd name="connsiteY112" fmla="*/ 1409183 h 2440396"/>
              <a:gd name="connsiteX113" fmla="*/ 640026 w 1404982"/>
              <a:gd name="connsiteY113" fmla="*/ 1519249 h 2440396"/>
              <a:gd name="connsiteX114" fmla="*/ 637381 w 1404982"/>
              <a:gd name="connsiteY114" fmla="*/ 1602593 h 2440396"/>
              <a:gd name="connsiteX115" fmla="*/ 621770 w 1404982"/>
              <a:gd name="connsiteY115" fmla="*/ 1678792 h 2440396"/>
              <a:gd name="connsiteX116" fmla="*/ 613305 w 1404982"/>
              <a:gd name="connsiteY116" fmla="*/ 1709088 h 2440396"/>
              <a:gd name="connsiteX117" fmla="*/ 597694 w 1404982"/>
              <a:gd name="connsiteY117" fmla="*/ 1747849 h 2440396"/>
              <a:gd name="connsiteX118" fmla="*/ 574939 w 1404982"/>
              <a:gd name="connsiteY118" fmla="*/ 1851302 h 2440396"/>
              <a:gd name="connsiteX119" fmla="*/ 565547 w 1404982"/>
              <a:gd name="connsiteY119" fmla="*/ 2070509 h 2440396"/>
              <a:gd name="connsiteX120" fmla="*/ 559726 w 1404982"/>
              <a:gd name="connsiteY120" fmla="*/ 2092337 h 2440396"/>
              <a:gd name="connsiteX121" fmla="*/ 550333 w 1404982"/>
              <a:gd name="connsiteY121" fmla="*/ 2330330 h 2440396"/>
              <a:gd name="connsiteX122" fmla="*/ 558800 w 1404982"/>
              <a:gd name="connsiteY122" fmla="*/ 2355730 h 2440396"/>
              <a:gd name="connsiteX123" fmla="*/ 567267 w 1404982"/>
              <a:gd name="connsiteY123" fmla="*/ 2398063 h 2440396"/>
              <a:gd name="connsiteX124" fmla="*/ 558800 w 1404982"/>
              <a:gd name="connsiteY124" fmla="*/ 2440396 h 2440396"/>
              <a:gd name="connsiteX0" fmla="*/ 0 w 1404982"/>
              <a:gd name="connsiteY0" fmla="*/ 2271063 h 2440396"/>
              <a:gd name="connsiteX1" fmla="*/ 93133 w 1404982"/>
              <a:gd name="connsiteY1" fmla="*/ 1974730 h 2440396"/>
              <a:gd name="connsiteX2" fmla="*/ 101600 w 1404982"/>
              <a:gd name="connsiteY2" fmla="*/ 1949330 h 2440396"/>
              <a:gd name="connsiteX3" fmla="*/ 118533 w 1404982"/>
              <a:gd name="connsiteY3" fmla="*/ 1932396 h 2440396"/>
              <a:gd name="connsiteX4" fmla="*/ 130968 w 1404982"/>
              <a:gd name="connsiteY4" fmla="*/ 1879348 h 2440396"/>
              <a:gd name="connsiteX5" fmla="*/ 150152 w 1404982"/>
              <a:gd name="connsiteY5" fmla="*/ 1845481 h 2440396"/>
              <a:gd name="connsiteX6" fmla="*/ 173302 w 1404982"/>
              <a:gd name="connsiteY6" fmla="*/ 1798253 h 2440396"/>
              <a:gd name="connsiteX7" fmla="*/ 198835 w 1404982"/>
              <a:gd name="connsiteY7" fmla="*/ 1766238 h 2440396"/>
              <a:gd name="connsiteX8" fmla="*/ 226351 w 1404982"/>
              <a:gd name="connsiteY8" fmla="*/ 1730519 h 2440396"/>
              <a:gd name="connsiteX9" fmla="*/ 254000 w 1404982"/>
              <a:gd name="connsiteY9" fmla="*/ 1686863 h 2440396"/>
              <a:gd name="connsiteX10" fmla="*/ 262467 w 1404982"/>
              <a:gd name="connsiteY10" fmla="*/ 1661463 h 2440396"/>
              <a:gd name="connsiteX11" fmla="*/ 296333 w 1404982"/>
              <a:gd name="connsiteY11" fmla="*/ 1585263 h 2440396"/>
              <a:gd name="connsiteX12" fmla="*/ 304800 w 1404982"/>
              <a:gd name="connsiteY12" fmla="*/ 1534463 h 2440396"/>
              <a:gd name="connsiteX13" fmla="*/ 321733 w 1404982"/>
              <a:gd name="connsiteY13" fmla="*/ 1475196 h 2440396"/>
              <a:gd name="connsiteX14" fmla="*/ 330200 w 1404982"/>
              <a:gd name="connsiteY14" fmla="*/ 1407463 h 2440396"/>
              <a:gd name="connsiteX15" fmla="*/ 347133 w 1404982"/>
              <a:gd name="connsiteY15" fmla="*/ 1348196 h 2440396"/>
              <a:gd name="connsiteX16" fmla="*/ 364067 w 1404982"/>
              <a:gd name="connsiteY16" fmla="*/ 1280463 h 2440396"/>
              <a:gd name="connsiteX17" fmla="*/ 372533 w 1404982"/>
              <a:gd name="connsiteY17" fmla="*/ 1255063 h 2440396"/>
              <a:gd name="connsiteX18" fmla="*/ 381000 w 1404982"/>
              <a:gd name="connsiteY18" fmla="*/ 1221196 h 2440396"/>
              <a:gd name="connsiteX19" fmla="*/ 397933 w 1404982"/>
              <a:gd name="connsiteY19" fmla="*/ 1187330 h 2440396"/>
              <a:gd name="connsiteX20" fmla="*/ 414867 w 1404982"/>
              <a:gd name="connsiteY20" fmla="*/ 1111130 h 2440396"/>
              <a:gd name="connsiteX21" fmla="*/ 423333 w 1404982"/>
              <a:gd name="connsiteY21" fmla="*/ 1077263 h 2440396"/>
              <a:gd name="connsiteX22" fmla="*/ 440267 w 1404982"/>
              <a:gd name="connsiteY22" fmla="*/ 1043396 h 2440396"/>
              <a:gd name="connsiteX23" fmla="*/ 448733 w 1404982"/>
              <a:gd name="connsiteY23" fmla="*/ 1017996 h 2440396"/>
              <a:gd name="connsiteX24" fmla="*/ 457200 w 1404982"/>
              <a:gd name="connsiteY24" fmla="*/ 958730 h 2440396"/>
              <a:gd name="connsiteX25" fmla="*/ 465667 w 1404982"/>
              <a:gd name="connsiteY25" fmla="*/ 933330 h 2440396"/>
              <a:gd name="connsiteX26" fmla="*/ 457200 w 1404982"/>
              <a:gd name="connsiteY26" fmla="*/ 653930 h 2440396"/>
              <a:gd name="connsiteX27" fmla="*/ 440267 w 1404982"/>
              <a:gd name="connsiteY27" fmla="*/ 586196 h 2440396"/>
              <a:gd name="connsiteX28" fmla="*/ 406400 w 1404982"/>
              <a:gd name="connsiteY28" fmla="*/ 484596 h 2440396"/>
              <a:gd name="connsiteX29" fmla="*/ 397933 w 1404982"/>
              <a:gd name="connsiteY29" fmla="*/ 459196 h 2440396"/>
              <a:gd name="connsiteX30" fmla="*/ 372533 w 1404982"/>
              <a:gd name="connsiteY30" fmla="*/ 408396 h 2440396"/>
              <a:gd name="connsiteX31" fmla="*/ 355600 w 1404982"/>
              <a:gd name="connsiteY31" fmla="*/ 382996 h 2440396"/>
              <a:gd name="connsiteX32" fmla="*/ 347133 w 1404982"/>
              <a:gd name="connsiteY32" fmla="*/ 357596 h 2440396"/>
              <a:gd name="connsiteX33" fmla="*/ 330200 w 1404982"/>
              <a:gd name="connsiteY33" fmla="*/ 332196 h 2440396"/>
              <a:gd name="connsiteX34" fmla="*/ 304800 w 1404982"/>
              <a:gd name="connsiteY34" fmla="*/ 281396 h 2440396"/>
              <a:gd name="connsiteX35" fmla="*/ 279400 w 1404982"/>
              <a:gd name="connsiteY35" fmla="*/ 222130 h 2440396"/>
              <a:gd name="connsiteX36" fmla="*/ 270933 w 1404982"/>
              <a:gd name="connsiteY36" fmla="*/ 196730 h 2440396"/>
              <a:gd name="connsiteX37" fmla="*/ 254000 w 1404982"/>
              <a:gd name="connsiteY37" fmla="*/ 179796 h 2440396"/>
              <a:gd name="connsiteX38" fmla="*/ 220133 w 1404982"/>
              <a:gd name="connsiteY38" fmla="*/ 128996 h 2440396"/>
              <a:gd name="connsiteX39" fmla="*/ 169333 w 1404982"/>
              <a:gd name="connsiteY39" fmla="*/ 95130 h 2440396"/>
              <a:gd name="connsiteX40" fmla="*/ 160867 w 1404982"/>
              <a:gd name="connsiteY40" fmla="*/ 69730 h 2440396"/>
              <a:gd name="connsiteX41" fmla="*/ 220133 w 1404982"/>
              <a:gd name="connsiteY41" fmla="*/ 44330 h 2440396"/>
              <a:gd name="connsiteX42" fmla="*/ 254000 w 1404982"/>
              <a:gd name="connsiteY42" fmla="*/ 61263 h 2440396"/>
              <a:gd name="connsiteX43" fmla="*/ 287867 w 1404982"/>
              <a:gd name="connsiteY43" fmla="*/ 18930 h 2440396"/>
              <a:gd name="connsiteX44" fmla="*/ 313267 w 1404982"/>
              <a:gd name="connsiteY44" fmla="*/ 10463 h 2440396"/>
              <a:gd name="connsiteX45" fmla="*/ 321733 w 1404982"/>
              <a:gd name="connsiteY45" fmla="*/ 35863 h 2440396"/>
              <a:gd name="connsiteX46" fmla="*/ 338667 w 1404982"/>
              <a:gd name="connsiteY46" fmla="*/ 18930 h 2440396"/>
              <a:gd name="connsiteX47" fmla="*/ 364067 w 1404982"/>
              <a:gd name="connsiteY47" fmla="*/ 1996 h 2440396"/>
              <a:gd name="connsiteX48" fmla="*/ 372533 w 1404982"/>
              <a:gd name="connsiteY48" fmla="*/ 35863 h 2440396"/>
              <a:gd name="connsiteX49" fmla="*/ 414867 w 1404982"/>
              <a:gd name="connsiteY49" fmla="*/ 1996 h 2440396"/>
              <a:gd name="connsiteX50" fmla="*/ 448733 w 1404982"/>
              <a:gd name="connsiteY50" fmla="*/ 1996 h 2440396"/>
              <a:gd name="connsiteX51" fmla="*/ 474133 w 1404982"/>
              <a:gd name="connsiteY51" fmla="*/ 18930 h 2440396"/>
              <a:gd name="connsiteX52" fmla="*/ 482600 w 1404982"/>
              <a:gd name="connsiteY52" fmla="*/ 44330 h 2440396"/>
              <a:gd name="connsiteX53" fmla="*/ 516467 w 1404982"/>
              <a:gd name="connsiteY53" fmla="*/ 95130 h 2440396"/>
              <a:gd name="connsiteX54" fmla="*/ 533400 w 1404982"/>
              <a:gd name="connsiteY54" fmla="*/ 120530 h 2440396"/>
              <a:gd name="connsiteX55" fmla="*/ 567267 w 1404982"/>
              <a:gd name="connsiteY55" fmla="*/ 171330 h 2440396"/>
              <a:gd name="connsiteX56" fmla="*/ 592667 w 1404982"/>
              <a:gd name="connsiteY56" fmla="*/ 213663 h 2440396"/>
              <a:gd name="connsiteX57" fmla="*/ 601133 w 1404982"/>
              <a:gd name="connsiteY57" fmla="*/ 239063 h 2440396"/>
              <a:gd name="connsiteX58" fmla="*/ 635000 w 1404982"/>
              <a:gd name="connsiteY58" fmla="*/ 281396 h 2440396"/>
              <a:gd name="connsiteX59" fmla="*/ 668867 w 1404982"/>
              <a:gd name="connsiteY59" fmla="*/ 357596 h 2440396"/>
              <a:gd name="connsiteX60" fmla="*/ 685800 w 1404982"/>
              <a:gd name="connsiteY60" fmla="*/ 408396 h 2440396"/>
              <a:gd name="connsiteX61" fmla="*/ 694267 w 1404982"/>
              <a:gd name="connsiteY61" fmla="*/ 433796 h 2440396"/>
              <a:gd name="connsiteX62" fmla="*/ 711200 w 1404982"/>
              <a:gd name="connsiteY62" fmla="*/ 459196 h 2440396"/>
              <a:gd name="connsiteX63" fmla="*/ 719667 w 1404982"/>
              <a:gd name="connsiteY63" fmla="*/ 518463 h 2440396"/>
              <a:gd name="connsiteX64" fmla="*/ 736600 w 1404982"/>
              <a:gd name="connsiteY64" fmla="*/ 577730 h 2440396"/>
              <a:gd name="connsiteX65" fmla="*/ 717417 w 1404982"/>
              <a:gd name="connsiteY65" fmla="*/ 799980 h 2440396"/>
              <a:gd name="connsiteX66" fmla="*/ 755783 w 1404982"/>
              <a:gd name="connsiteY66" fmla="*/ 768759 h 2440396"/>
              <a:gd name="connsiteX67" fmla="*/ 806980 w 1404982"/>
              <a:gd name="connsiteY67" fmla="*/ 693088 h 2440396"/>
              <a:gd name="connsiteX68" fmla="*/ 863600 w 1404982"/>
              <a:gd name="connsiteY68" fmla="*/ 620063 h 2440396"/>
              <a:gd name="connsiteX69" fmla="*/ 905537 w 1404982"/>
              <a:gd name="connsiteY69" fmla="*/ 567940 h 2440396"/>
              <a:gd name="connsiteX70" fmla="*/ 940726 w 1404982"/>
              <a:gd name="connsiteY70" fmla="*/ 495311 h 2440396"/>
              <a:gd name="connsiteX71" fmla="*/ 963480 w 1404982"/>
              <a:gd name="connsiteY71" fmla="*/ 459196 h 2440396"/>
              <a:gd name="connsiteX72" fmla="*/ 1010708 w 1404982"/>
              <a:gd name="connsiteY72" fmla="*/ 366063 h 2440396"/>
              <a:gd name="connsiteX73" fmla="*/ 1024467 w 1404982"/>
              <a:gd name="connsiteY73" fmla="*/ 323730 h 2440396"/>
              <a:gd name="connsiteX74" fmla="*/ 1092200 w 1404982"/>
              <a:gd name="connsiteY74" fmla="*/ 230596 h 2440396"/>
              <a:gd name="connsiteX75" fmla="*/ 1151467 w 1404982"/>
              <a:gd name="connsiteY75" fmla="*/ 162863 h 2440396"/>
              <a:gd name="connsiteX76" fmla="*/ 1176867 w 1404982"/>
              <a:gd name="connsiteY76" fmla="*/ 137463 h 2440396"/>
              <a:gd name="connsiteX77" fmla="*/ 1227667 w 1404982"/>
              <a:gd name="connsiteY77" fmla="*/ 95130 h 2440396"/>
              <a:gd name="connsiteX78" fmla="*/ 1253067 w 1404982"/>
              <a:gd name="connsiteY78" fmla="*/ 86663 h 2440396"/>
              <a:gd name="connsiteX79" fmla="*/ 1278467 w 1404982"/>
              <a:gd name="connsiteY79" fmla="*/ 69730 h 2440396"/>
              <a:gd name="connsiteX80" fmla="*/ 1329267 w 1404982"/>
              <a:gd name="connsiteY80" fmla="*/ 52796 h 2440396"/>
              <a:gd name="connsiteX81" fmla="*/ 1320800 w 1404982"/>
              <a:gd name="connsiteY81" fmla="*/ 78196 h 2440396"/>
              <a:gd name="connsiteX82" fmla="*/ 1363133 w 1404982"/>
              <a:gd name="connsiteY82" fmla="*/ 95130 h 2440396"/>
              <a:gd name="connsiteX83" fmla="*/ 1397000 w 1404982"/>
              <a:gd name="connsiteY83" fmla="*/ 120530 h 2440396"/>
              <a:gd name="connsiteX84" fmla="*/ 1388533 w 1404982"/>
              <a:gd name="connsiteY84" fmla="*/ 145930 h 2440396"/>
              <a:gd name="connsiteX85" fmla="*/ 1397000 w 1404982"/>
              <a:gd name="connsiteY85" fmla="*/ 171330 h 2440396"/>
              <a:gd name="connsiteX86" fmla="*/ 1380067 w 1404982"/>
              <a:gd name="connsiteY86" fmla="*/ 196730 h 2440396"/>
              <a:gd name="connsiteX87" fmla="*/ 1363133 w 1404982"/>
              <a:gd name="connsiteY87" fmla="*/ 213663 h 2440396"/>
              <a:gd name="connsiteX88" fmla="*/ 1371600 w 1404982"/>
              <a:gd name="connsiteY88" fmla="*/ 239063 h 2440396"/>
              <a:gd name="connsiteX89" fmla="*/ 1354667 w 1404982"/>
              <a:gd name="connsiteY89" fmla="*/ 298330 h 2440396"/>
              <a:gd name="connsiteX90" fmla="*/ 1346200 w 1404982"/>
              <a:gd name="connsiteY90" fmla="*/ 332196 h 2440396"/>
              <a:gd name="connsiteX91" fmla="*/ 1320800 w 1404982"/>
              <a:gd name="connsiteY91" fmla="*/ 340663 h 2440396"/>
              <a:gd name="connsiteX92" fmla="*/ 1312333 w 1404982"/>
              <a:gd name="connsiteY92" fmla="*/ 366063 h 2440396"/>
              <a:gd name="connsiteX93" fmla="*/ 1261533 w 1404982"/>
              <a:gd name="connsiteY93" fmla="*/ 433796 h 2440396"/>
              <a:gd name="connsiteX94" fmla="*/ 1227667 w 1404982"/>
              <a:gd name="connsiteY94" fmla="*/ 493063 h 2440396"/>
              <a:gd name="connsiteX95" fmla="*/ 1210733 w 1404982"/>
              <a:gd name="connsiteY95" fmla="*/ 509996 h 2440396"/>
              <a:gd name="connsiteX96" fmla="*/ 1185333 w 1404982"/>
              <a:gd name="connsiteY96" fmla="*/ 560796 h 2440396"/>
              <a:gd name="connsiteX97" fmla="*/ 1143000 w 1404982"/>
              <a:gd name="connsiteY97" fmla="*/ 603130 h 2440396"/>
              <a:gd name="connsiteX98" fmla="*/ 1126067 w 1404982"/>
              <a:gd name="connsiteY98" fmla="*/ 628530 h 2440396"/>
              <a:gd name="connsiteX99" fmla="*/ 1083733 w 1404982"/>
              <a:gd name="connsiteY99" fmla="*/ 679330 h 2440396"/>
              <a:gd name="connsiteX100" fmla="*/ 1058333 w 1404982"/>
              <a:gd name="connsiteY100" fmla="*/ 730130 h 2440396"/>
              <a:gd name="connsiteX101" fmla="*/ 999067 w 1404982"/>
              <a:gd name="connsiteY101" fmla="*/ 797863 h 2440396"/>
              <a:gd name="connsiteX102" fmla="*/ 956733 w 1404982"/>
              <a:gd name="connsiteY102" fmla="*/ 840196 h 2440396"/>
              <a:gd name="connsiteX103" fmla="*/ 931333 w 1404982"/>
              <a:gd name="connsiteY103" fmla="*/ 882530 h 2440396"/>
              <a:gd name="connsiteX104" fmla="*/ 889000 w 1404982"/>
              <a:gd name="connsiteY104" fmla="*/ 941796 h 2440396"/>
              <a:gd name="connsiteX105" fmla="*/ 846667 w 1404982"/>
              <a:gd name="connsiteY105" fmla="*/ 984130 h 2440396"/>
              <a:gd name="connsiteX106" fmla="*/ 770467 w 1404982"/>
              <a:gd name="connsiteY106" fmla="*/ 1068796 h 2440396"/>
              <a:gd name="connsiteX107" fmla="*/ 738452 w 1404982"/>
              <a:gd name="connsiteY107" fmla="*/ 1141821 h 2440396"/>
              <a:gd name="connsiteX108" fmla="*/ 715699 w 1404982"/>
              <a:gd name="connsiteY108" fmla="*/ 1188653 h 2440396"/>
              <a:gd name="connsiteX109" fmla="*/ 698367 w 1404982"/>
              <a:gd name="connsiteY109" fmla="*/ 1245671 h 2440396"/>
              <a:gd name="connsiteX110" fmla="*/ 683683 w 1404982"/>
              <a:gd name="connsiteY110" fmla="*/ 1321870 h 2440396"/>
              <a:gd name="connsiteX111" fmla="*/ 671248 w 1404982"/>
              <a:gd name="connsiteY111" fmla="*/ 1409183 h 2440396"/>
              <a:gd name="connsiteX112" fmla="*/ 640026 w 1404982"/>
              <a:gd name="connsiteY112" fmla="*/ 1519249 h 2440396"/>
              <a:gd name="connsiteX113" fmla="*/ 637381 w 1404982"/>
              <a:gd name="connsiteY113" fmla="*/ 1602593 h 2440396"/>
              <a:gd name="connsiteX114" fmla="*/ 621770 w 1404982"/>
              <a:gd name="connsiteY114" fmla="*/ 1678792 h 2440396"/>
              <a:gd name="connsiteX115" fmla="*/ 613305 w 1404982"/>
              <a:gd name="connsiteY115" fmla="*/ 1709088 h 2440396"/>
              <a:gd name="connsiteX116" fmla="*/ 597694 w 1404982"/>
              <a:gd name="connsiteY116" fmla="*/ 1747849 h 2440396"/>
              <a:gd name="connsiteX117" fmla="*/ 574939 w 1404982"/>
              <a:gd name="connsiteY117" fmla="*/ 1851302 h 2440396"/>
              <a:gd name="connsiteX118" fmla="*/ 565547 w 1404982"/>
              <a:gd name="connsiteY118" fmla="*/ 2070509 h 2440396"/>
              <a:gd name="connsiteX119" fmla="*/ 559726 w 1404982"/>
              <a:gd name="connsiteY119" fmla="*/ 2092337 h 2440396"/>
              <a:gd name="connsiteX120" fmla="*/ 550333 w 1404982"/>
              <a:gd name="connsiteY120" fmla="*/ 2330330 h 2440396"/>
              <a:gd name="connsiteX121" fmla="*/ 558800 w 1404982"/>
              <a:gd name="connsiteY121" fmla="*/ 2355730 h 2440396"/>
              <a:gd name="connsiteX122" fmla="*/ 567267 w 1404982"/>
              <a:gd name="connsiteY122" fmla="*/ 2398063 h 2440396"/>
              <a:gd name="connsiteX123" fmla="*/ 558800 w 1404982"/>
              <a:gd name="connsiteY123" fmla="*/ 2440396 h 2440396"/>
              <a:gd name="connsiteX0" fmla="*/ 0 w 1404982"/>
              <a:gd name="connsiteY0" fmla="*/ 2271063 h 2440396"/>
              <a:gd name="connsiteX1" fmla="*/ 93133 w 1404982"/>
              <a:gd name="connsiteY1" fmla="*/ 1974730 h 2440396"/>
              <a:gd name="connsiteX2" fmla="*/ 101600 w 1404982"/>
              <a:gd name="connsiteY2" fmla="*/ 1949330 h 2440396"/>
              <a:gd name="connsiteX3" fmla="*/ 118533 w 1404982"/>
              <a:gd name="connsiteY3" fmla="*/ 1932396 h 2440396"/>
              <a:gd name="connsiteX4" fmla="*/ 130968 w 1404982"/>
              <a:gd name="connsiteY4" fmla="*/ 1879348 h 2440396"/>
              <a:gd name="connsiteX5" fmla="*/ 150152 w 1404982"/>
              <a:gd name="connsiteY5" fmla="*/ 1845481 h 2440396"/>
              <a:gd name="connsiteX6" fmla="*/ 173302 w 1404982"/>
              <a:gd name="connsiteY6" fmla="*/ 1798253 h 2440396"/>
              <a:gd name="connsiteX7" fmla="*/ 198835 w 1404982"/>
              <a:gd name="connsiteY7" fmla="*/ 1766238 h 2440396"/>
              <a:gd name="connsiteX8" fmla="*/ 226351 w 1404982"/>
              <a:gd name="connsiteY8" fmla="*/ 1730519 h 2440396"/>
              <a:gd name="connsiteX9" fmla="*/ 254000 w 1404982"/>
              <a:gd name="connsiteY9" fmla="*/ 1686863 h 2440396"/>
              <a:gd name="connsiteX10" fmla="*/ 262467 w 1404982"/>
              <a:gd name="connsiteY10" fmla="*/ 1661463 h 2440396"/>
              <a:gd name="connsiteX11" fmla="*/ 296333 w 1404982"/>
              <a:gd name="connsiteY11" fmla="*/ 1585263 h 2440396"/>
              <a:gd name="connsiteX12" fmla="*/ 304800 w 1404982"/>
              <a:gd name="connsiteY12" fmla="*/ 1534463 h 2440396"/>
              <a:gd name="connsiteX13" fmla="*/ 321733 w 1404982"/>
              <a:gd name="connsiteY13" fmla="*/ 1475196 h 2440396"/>
              <a:gd name="connsiteX14" fmla="*/ 330200 w 1404982"/>
              <a:gd name="connsiteY14" fmla="*/ 1407463 h 2440396"/>
              <a:gd name="connsiteX15" fmla="*/ 347133 w 1404982"/>
              <a:gd name="connsiteY15" fmla="*/ 1348196 h 2440396"/>
              <a:gd name="connsiteX16" fmla="*/ 364067 w 1404982"/>
              <a:gd name="connsiteY16" fmla="*/ 1280463 h 2440396"/>
              <a:gd name="connsiteX17" fmla="*/ 372533 w 1404982"/>
              <a:gd name="connsiteY17" fmla="*/ 1255063 h 2440396"/>
              <a:gd name="connsiteX18" fmla="*/ 381000 w 1404982"/>
              <a:gd name="connsiteY18" fmla="*/ 1221196 h 2440396"/>
              <a:gd name="connsiteX19" fmla="*/ 397933 w 1404982"/>
              <a:gd name="connsiteY19" fmla="*/ 1187330 h 2440396"/>
              <a:gd name="connsiteX20" fmla="*/ 414867 w 1404982"/>
              <a:gd name="connsiteY20" fmla="*/ 1111130 h 2440396"/>
              <a:gd name="connsiteX21" fmla="*/ 423333 w 1404982"/>
              <a:gd name="connsiteY21" fmla="*/ 1077263 h 2440396"/>
              <a:gd name="connsiteX22" fmla="*/ 440267 w 1404982"/>
              <a:gd name="connsiteY22" fmla="*/ 1043396 h 2440396"/>
              <a:gd name="connsiteX23" fmla="*/ 448733 w 1404982"/>
              <a:gd name="connsiteY23" fmla="*/ 1017996 h 2440396"/>
              <a:gd name="connsiteX24" fmla="*/ 457200 w 1404982"/>
              <a:gd name="connsiteY24" fmla="*/ 958730 h 2440396"/>
              <a:gd name="connsiteX25" fmla="*/ 465667 w 1404982"/>
              <a:gd name="connsiteY25" fmla="*/ 933330 h 2440396"/>
              <a:gd name="connsiteX26" fmla="*/ 457200 w 1404982"/>
              <a:gd name="connsiteY26" fmla="*/ 653930 h 2440396"/>
              <a:gd name="connsiteX27" fmla="*/ 440267 w 1404982"/>
              <a:gd name="connsiteY27" fmla="*/ 586196 h 2440396"/>
              <a:gd name="connsiteX28" fmla="*/ 406400 w 1404982"/>
              <a:gd name="connsiteY28" fmla="*/ 484596 h 2440396"/>
              <a:gd name="connsiteX29" fmla="*/ 397933 w 1404982"/>
              <a:gd name="connsiteY29" fmla="*/ 459196 h 2440396"/>
              <a:gd name="connsiteX30" fmla="*/ 372533 w 1404982"/>
              <a:gd name="connsiteY30" fmla="*/ 408396 h 2440396"/>
              <a:gd name="connsiteX31" fmla="*/ 355600 w 1404982"/>
              <a:gd name="connsiteY31" fmla="*/ 382996 h 2440396"/>
              <a:gd name="connsiteX32" fmla="*/ 347133 w 1404982"/>
              <a:gd name="connsiteY32" fmla="*/ 357596 h 2440396"/>
              <a:gd name="connsiteX33" fmla="*/ 330200 w 1404982"/>
              <a:gd name="connsiteY33" fmla="*/ 332196 h 2440396"/>
              <a:gd name="connsiteX34" fmla="*/ 304800 w 1404982"/>
              <a:gd name="connsiteY34" fmla="*/ 281396 h 2440396"/>
              <a:gd name="connsiteX35" fmla="*/ 279400 w 1404982"/>
              <a:gd name="connsiteY35" fmla="*/ 222130 h 2440396"/>
              <a:gd name="connsiteX36" fmla="*/ 270933 w 1404982"/>
              <a:gd name="connsiteY36" fmla="*/ 196730 h 2440396"/>
              <a:gd name="connsiteX37" fmla="*/ 254000 w 1404982"/>
              <a:gd name="connsiteY37" fmla="*/ 179796 h 2440396"/>
              <a:gd name="connsiteX38" fmla="*/ 220133 w 1404982"/>
              <a:gd name="connsiteY38" fmla="*/ 128996 h 2440396"/>
              <a:gd name="connsiteX39" fmla="*/ 169333 w 1404982"/>
              <a:gd name="connsiteY39" fmla="*/ 95130 h 2440396"/>
              <a:gd name="connsiteX40" fmla="*/ 160867 w 1404982"/>
              <a:gd name="connsiteY40" fmla="*/ 69730 h 2440396"/>
              <a:gd name="connsiteX41" fmla="*/ 220133 w 1404982"/>
              <a:gd name="connsiteY41" fmla="*/ 44330 h 2440396"/>
              <a:gd name="connsiteX42" fmla="*/ 254000 w 1404982"/>
              <a:gd name="connsiteY42" fmla="*/ 61263 h 2440396"/>
              <a:gd name="connsiteX43" fmla="*/ 287867 w 1404982"/>
              <a:gd name="connsiteY43" fmla="*/ 18930 h 2440396"/>
              <a:gd name="connsiteX44" fmla="*/ 313267 w 1404982"/>
              <a:gd name="connsiteY44" fmla="*/ 10463 h 2440396"/>
              <a:gd name="connsiteX45" fmla="*/ 321733 w 1404982"/>
              <a:gd name="connsiteY45" fmla="*/ 35863 h 2440396"/>
              <a:gd name="connsiteX46" fmla="*/ 338667 w 1404982"/>
              <a:gd name="connsiteY46" fmla="*/ 18930 h 2440396"/>
              <a:gd name="connsiteX47" fmla="*/ 364067 w 1404982"/>
              <a:gd name="connsiteY47" fmla="*/ 1996 h 2440396"/>
              <a:gd name="connsiteX48" fmla="*/ 372533 w 1404982"/>
              <a:gd name="connsiteY48" fmla="*/ 35863 h 2440396"/>
              <a:gd name="connsiteX49" fmla="*/ 414867 w 1404982"/>
              <a:gd name="connsiteY49" fmla="*/ 1996 h 2440396"/>
              <a:gd name="connsiteX50" fmla="*/ 448733 w 1404982"/>
              <a:gd name="connsiteY50" fmla="*/ 1996 h 2440396"/>
              <a:gd name="connsiteX51" fmla="*/ 474133 w 1404982"/>
              <a:gd name="connsiteY51" fmla="*/ 18930 h 2440396"/>
              <a:gd name="connsiteX52" fmla="*/ 482600 w 1404982"/>
              <a:gd name="connsiteY52" fmla="*/ 44330 h 2440396"/>
              <a:gd name="connsiteX53" fmla="*/ 516467 w 1404982"/>
              <a:gd name="connsiteY53" fmla="*/ 95130 h 2440396"/>
              <a:gd name="connsiteX54" fmla="*/ 533400 w 1404982"/>
              <a:gd name="connsiteY54" fmla="*/ 120530 h 2440396"/>
              <a:gd name="connsiteX55" fmla="*/ 567267 w 1404982"/>
              <a:gd name="connsiteY55" fmla="*/ 171330 h 2440396"/>
              <a:gd name="connsiteX56" fmla="*/ 592667 w 1404982"/>
              <a:gd name="connsiteY56" fmla="*/ 213663 h 2440396"/>
              <a:gd name="connsiteX57" fmla="*/ 601133 w 1404982"/>
              <a:gd name="connsiteY57" fmla="*/ 239063 h 2440396"/>
              <a:gd name="connsiteX58" fmla="*/ 635000 w 1404982"/>
              <a:gd name="connsiteY58" fmla="*/ 281396 h 2440396"/>
              <a:gd name="connsiteX59" fmla="*/ 668867 w 1404982"/>
              <a:gd name="connsiteY59" fmla="*/ 357596 h 2440396"/>
              <a:gd name="connsiteX60" fmla="*/ 685800 w 1404982"/>
              <a:gd name="connsiteY60" fmla="*/ 408396 h 2440396"/>
              <a:gd name="connsiteX61" fmla="*/ 694267 w 1404982"/>
              <a:gd name="connsiteY61" fmla="*/ 433796 h 2440396"/>
              <a:gd name="connsiteX62" fmla="*/ 711200 w 1404982"/>
              <a:gd name="connsiteY62" fmla="*/ 459196 h 2440396"/>
              <a:gd name="connsiteX63" fmla="*/ 719667 w 1404982"/>
              <a:gd name="connsiteY63" fmla="*/ 518463 h 2440396"/>
              <a:gd name="connsiteX64" fmla="*/ 736600 w 1404982"/>
              <a:gd name="connsiteY64" fmla="*/ 577730 h 2440396"/>
              <a:gd name="connsiteX65" fmla="*/ 717417 w 1404982"/>
              <a:gd name="connsiteY65" fmla="*/ 799980 h 2440396"/>
              <a:gd name="connsiteX66" fmla="*/ 755783 w 1404982"/>
              <a:gd name="connsiteY66" fmla="*/ 768759 h 2440396"/>
              <a:gd name="connsiteX67" fmla="*/ 806980 w 1404982"/>
              <a:gd name="connsiteY67" fmla="*/ 693088 h 2440396"/>
              <a:gd name="connsiteX68" fmla="*/ 863600 w 1404982"/>
              <a:gd name="connsiteY68" fmla="*/ 620063 h 2440396"/>
              <a:gd name="connsiteX69" fmla="*/ 905537 w 1404982"/>
              <a:gd name="connsiteY69" fmla="*/ 567940 h 2440396"/>
              <a:gd name="connsiteX70" fmla="*/ 940726 w 1404982"/>
              <a:gd name="connsiteY70" fmla="*/ 495311 h 2440396"/>
              <a:gd name="connsiteX71" fmla="*/ 963480 w 1404982"/>
              <a:gd name="connsiteY71" fmla="*/ 459196 h 2440396"/>
              <a:gd name="connsiteX72" fmla="*/ 1010708 w 1404982"/>
              <a:gd name="connsiteY72" fmla="*/ 366063 h 2440396"/>
              <a:gd name="connsiteX73" fmla="*/ 1024467 w 1404982"/>
              <a:gd name="connsiteY73" fmla="*/ 323730 h 2440396"/>
              <a:gd name="connsiteX74" fmla="*/ 1092200 w 1404982"/>
              <a:gd name="connsiteY74" fmla="*/ 230596 h 2440396"/>
              <a:gd name="connsiteX75" fmla="*/ 1151467 w 1404982"/>
              <a:gd name="connsiteY75" fmla="*/ 162863 h 2440396"/>
              <a:gd name="connsiteX76" fmla="*/ 1176867 w 1404982"/>
              <a:gd name="connsiteY76" fmla="*/ 137463 h 2440396"/>
              <a:gd name="connsiteX77" fmla="*/ 1227667 w 1404982"/>
              <a:gd name="connsiteY77" fmla="*/ 95130 h 2440396"/>
              <a:gd name="connsiteX78" fmla="*/ 1253067 w 1404982"/>
              <a:gd name="connsiteY78" fmla="*/ 86663 h 2440396"/>
              <a:gd name="connsiteX79" fmla="*/ 1278467 w 1404982"/>
              <a:gd name="connsiteY79" fmla="*/ 69730 h 2440396"/>
              <a:gd name="connsiteX80" fmla="*/ 1329267 w 1404982"/>
              <a:gd name="connsiteY80" fmla="*/ 52796 h 2440396"/>
              <a:gd name="connsiteX81" fmla="*/ 1320800 w 1404982"/>
              <a:gd name="connsiteY81" fmla="*/ 78196 h 2440396"/>
              <a:gd name="connsiteX82" fmla="*/ 1363133 w 1404982"/>
              <a:gd name="connsiteY82" fmla="*/ 95130 h 2440396"/>
              <a:gd name="connsiteX83" fmla="*/ 1397000 w 1404982"/>
              <a:gd name="connsiteY83" fmla="*/ 120530 h 2440396"/>
              <a:gd name="connsiteX84" fmla="*/ 1388533 w 1404982"/>
              <a:gd name="connsiteY84" fmla="*/ 145930 h 2440396"/>
              <a:gd name="connsiteX85" fmla="*/ 1397000 w 1404982"/>
              <a:gd name="connsiteY85" fmla="*/ 171330 h 2440396"/>
              <a:gd name="connsiteX86" fmla="*/ 1380067 w 1404982"/>
              <a:gd name="connsiteY86" fmla="*/ 196730 h 2440396"/>
              <a:gd name="connsiteX87" fmla="*/ 1363133 w 1404982"/>
              <a:gd name="connsiteY87" fmla="*/ 213663 h 2440396"/>
              <a:gd name="connsiteX88" fmla="*/ 1371600 w 1404982"/>
              <a:gd name="connsiteY88" fmla="*/ 239063 h 2440396"/>
              <a:gd name="connsiteX89" fmla="*/ 1354667 w 1404982"/>
              <a:gd name="connsiteY89" fmla="*/ 298330 h 2440396"/>
              <a:gd name="connsiteX90" fmla="*/ 1346200 w 1404982"/>
              <a:gd name="connsiteY90" fmla="*/ 332196 h 2440396"/>
              <a:gd name="connsiteX91" fmla="*/ 1320800 w 1404982"/>
              <a:gd name="connsiteY91" fmla="*/ 340663 h 2440396"/>
              <a:gd name="connsiteX92" fmla="*/ 1312333 w 1404982"/>
              <a:gd name="connsiteY92" fmla="*/ 366063 h 2440396"/>
              <a:gd name="connsiteX93" fmla="*/ 1261533 w 1404982"/>
              <a:gd name="connsiteY93" fmla="*/ 433796 h 2440396"/>
              <a:gd name="connsiteX94" fmla="*/ 1227667 w 1404982"/>
              <a:gd name="connsiteY94" fmla="*/ 493063 h 2440396"/>
              <a:gd name="connsiteX95" fmla="*/ 1210733 w 1404982"/>
              <a:gd name="connsiteY95" fmla="*/ 509996 h 2440396"/>
              <a:gd name="connsiteX96" fmla="*/ 1185333 w 1404982"/>
              <a:gd name="connsiteY96" fmla="*/ 560796 h 2440396"/>
              <a:gd name="connsiteX97" fmla="*/ 1126067 w 1404982"/>
              <a:gd name="connsiteY97" fmla="*/ 628530 h 2440396"/>
              <a:gd name="connsiteX98" fmla="*/ 1083733 w 1404982"/>
              <a:gd name="connsiteY98" fmla="*/ 679330 h 2440396"/>
              <a:gd name="connsiteX99" fmla="*/ 1058333 w 1404982"/>
              <a:gd name="connsiteY99" fmla="*/ 730130 h 2440396"/>
              <a:gd name="connsiteX100" fmla="*/ 999067 w 1404982"/>
              <a:gd name="connsiteY100" fmla="*/ 797863 h 2440396"/>
              <a:gd name="connsiteX101" fmla="*/ 956733 w 1404982"/>
              <a:gd name="connsiteY101" fmla="*/ 840196 h 2440396"/>
              <a:gd name="connsiteX102" fmla="*/ 931333 w 1404982"/>
              <a:gd name="connsiteY102" fmla="*/ 882530 h 2440396"/>
              <a:gd name="connsiteX103" fmla="*/ 889000 w 1404982"/>
              <a:gd name="connsiteY103" fmla="*/ 941796 h 2440396"/>
              <a:gd name="connsiteX104" fmla="*/ 846667 w 1404982"/>
              <a:gd name="connsiteY104" fmla="*/ 984130 h 2440396"/>
              <a:gd name="connsiteX105" fmla="*/ 770467 w 1404982"/>
              <a:gd name="connsiteY105" fmla="*/ 1068796 h 2440396"/>
              <a:gd name="connsiteX106" fmla="*/ 738452 w 1404982"/>
              <a:gd name="connsiteY106" fmla="*/ 1141821 h 2440396"/>
              <a:gd name="connsiteX107" fmla="*/ 715699 w 1404982"/>
              <a:gd name="connsiteY107" fmla="*/ 1188653 h 2440396"/>
              <a:gd name="connsiteX108" fmla="*/ 698367 w 1404982"/>
              <a:gd name="connsiteY108" fmla="*/ 1245671 h 2440396"/>
              <a:gd name="connsiteX109" fmla="*/ 683683 w 1404982"/>
              <a:gd name="connsiteY109" fmla="*/ 1321870 h 2440396"/>
              <a:gd name="connsiteX110" fmla="*/ 671248 w 1404982"/>
              <a:gd name="connsiteY110" fmla="*/ 1409183 h 2440396"/>
              <a:gd name="connsiteX111" fmla="*/ 640026 w 1404982"/>
              <a:gd name="connsiteY111" fmla="*/ 1519249 h 2440396"/>
              <a:gd name="connsiteX112" fmla="*/ 637381 w 1404982"/>
              <a:gd name="connsiteY112" fmla="*/ 1602593 h 2440396"/>
              <a:gd name="connsiteX113" fmla="*/ 621770 w 1404982"/>
              <a:gd name="connsiteY113" fmla="*/ 1678792 h 2440396"/>
              <a:gd name="connsiteX114" fmla="*/ 613305 w 1404982"/>
              <a:gd name="connsiteY114" fmla="*/ 1709088 h 2440396"/>
              <a:gd name="connsiteX115" fmla="*/ 597694 w 1404982"/>
              <a:gd name="connsiteY115" fmla="*/ 1747849 h 2440396"/>
              <a:gd name="connsiteX116" fmla="*/ 574939 w 1404982"/>
              <a:gd name="connsiteY116" fmla="*/ 1851302 h 2440396"/>
              <a:gd name="connsiteX117" fmla="*/ 565547 w 1404982"/>
              <a:gd name="connsiteY117" fmla="*/ 2070509 h 2440396"/>
              <a:gd name="connsiteX118" fmla="*/ 559726 w 1404982"/>
              <a:gd name="connsiteY118" fmla="*/ 2092337 h 2440396"/>
              <a:gd name="connsiteX119" fmla="*/ 550333 w 1404982"/>
              <a:gd name="connsiteY119" fmla="*/ 2330330 h 2440396"/>
              <a:gd name="connsiteX120" fmla="*/ 558800 w 1404982"/>
              <a:gd name="connsiteY120" fmla="*/ 2355730 h 2440396"/>
              <a:gd name="connsiteX121" fmla="*/ 567267 w 1404982"/>
              <a:gd name="connsiteY121" fmla="*/ 2398063 h 2440396"/>
              <a:gd name="connsiteX122" fmla="*/ 558800 w 1404982"/>
              <a:gd name="connsiteY122" fmla="*/ 2440396 h 2440396"/>
              <a:gd name="connsiteX0" fmla="*/ 0 w 1404982"/>
              <a:gd name="connsiteY0" fmla="*/ 2271063 h 2440396"/>
              <a:gd name="connsiteX1" fmla="*/ 93133 w 1404982"/>
              <a:gd name="connsiteY1" fmla="*/ 1974730 h 2440396"/>
              <a:gd name="connsiteX2" fmla="*/ 101600 w 1404982"/>
              <a:gd name="connsiteY2" fmla="*/ 1949330 h 2440396"/>
              <a:gd name="connsiteX3" fmla="*/ 118533 w 1404982"/>
              <a:gd name="connsiteY3" fmla="*/ 1932396 h 2440396"/>
              <a:gd name="connsiteX4" fmla="*/ 130968 w 1404982"/>
              <a:gd name="connsiteY4" fmla="*/ 1879348 h 2440396"/>
              <a:gd name="connsiteX5" fmla="*/ 150152 w 1404982"/>
              <a:gd name="connsiteY5" fmla="*/ 1845481 h 2440396"/>
              <a:gd name="connsiteX6" fmla="*/ 173302 w 1404982"/>
              <a:gd name="connsiteY6" fmla="*/ 1798253 h 2440396"/>
              <a:gd name="connsiteX7" fmla="*/ 198835 w 1404982"/>
              <a:gd name="connsiteY7" fmla="*/ 1766238 h 2440396"/>
              <a:gd name="connsiteX8" fmla="*/ 226351 w 1404982"/>
              <a:gd name="connsiteY8" fmla="*/ 1730519 h 2440396"/>
              <a:gd name="connsiteX9" fmla="*/ 254000 w 1404982"/>
              <a:gd name="connsiteY9" fmla="*/ 1686863 h 2440396"/>
              <a:gd name="connsiteX10" fmla="*/ 262467 w 1404982"/>
              <a:gd name="connsiteY10" fmla="*/ 1661463 h 2440396"/>
              <a:gd name="connsiteX11" fmla="*/ 296333 w 1404982"/>
              <a:gd name="connsiteY11" fmla="*/ 1585263 h 2440396"/>
              <a:gd name="connsiteX12" fmla="*/ 304800 w 1404982"/>
              <a:gd name="connsiteY12" fmla="*/ 1534463 h 2440396"/>
              <a:gd name="connsiteX13" fmla="*/ 321733 w 1404982"/>
              <a:gd name="connsiteY13" fmla="*/ 1475196 h 2440396"/>
              <a:gd name="connsiteX14" fmla="*/ 330200 w 1404982"/>
              <a:gd name="connsiteY14" fmla="*/ 1407463 h 2440396"/>
              <a:gd name="connsiteX15" fmla="*/ 347133 w 1404982"/>
              <a:gd name="connsiteY15" fmla="*/ 1348196 h 2440396"/>
              <a:gd name="connsiteX16" fmla="*/ 364067 w 1404982"/>
              <a:gd name="connsiteY16" fmla="*/ 1280463 h 2440396"/>
              <a:gd name="connsiteX17" fmla="*/ 372533 w 1404982"/>
              <a:gd name="connsiteY17" fmla="*/ 1255063 h 2440396"/>
              <a:gd name="connsiteX18" fmla="*/ 381000 w 1404982"/>
              <a:gd name="connsiteY18" fmla="*/ 1221196 h 2440396"/>
              <a:gd name="connsiteX19" fmla="*/ 397933 w 1404982"/>
              <a:gd name="connsiteY19" fmla="*/ 1187330 h 2440396"/>
              <a:gd name="connsiteX20" fmla="*/ 414867 w 1404982"/>
              <a:gd name="connsiteY20" fmla="*/ 1111130 h 2440396"/>
              <a:gd name="connsiteX21" fmla="*/ 423333 w 1404982"/>
              <a:gd name="connsiteY21" fmla="*/ 1077263 h 2440396"/>
              <a:gd name="connsiteX22" fmla="*/ 440267 w 1404982"/>
              <a:gd name="connsiteY22" fmla="*/ 1043396 h 2440396"/>
              <a:gd name="connsiteX23" fmla="*/ 448733 w 1404982"/>
              <a:gd name="connsiteY23" fmla="*/ 1017996 h 2440396"/>
              <a:gd name="connsiteX24" fmla="*/ 457200 w 1404982"/>
              <a:gd name="connsiteY24" fmla="*/ 958730 h 2440396"/>
              <a:gd name="connsiteX25" fmla="*/ 465667 w 1404982"/>
              <a:gd name="connsiteY25" fmla="*/ 933330 h 2440396"/>
              <a:gd name="connsiteX26" fmla="*/ 457200 w 1404982"/>
              <a:gd name="connsiteY26" fmla="*/ 653930 h 2440396"/>
              <a:gd name="connsiteX27" fmla="*/ 440267 w 1404982"/>
              <a:gd name="connsiteY27" fmla="*/ 586196 h 2440396"/>
              <a:gd name="connsiteX28" fmla="*/ 406400 w 1404982"/>
              <a:gd name="connsiteY28" fmla="*/ 484596 h 2440396"/>
              <a:gd name="connsiteX29" fmla="*/ 397933 w 1404982"/>
              <a:gd name="connsiteY29" fmla="*/ 459196 h 2440396"/>
              <a:gd name="connsiteX30" fmla="*/ 372533 w 1404982"/>
              <a:gd name="connsiteY30" fmla="*/ 408396 h 2440396"/>
              <a:gd name="connsiteX31" fmla="*/ 355600 w 1404982"/>
              <a:gd name="connsiteY31" fmla="*/ 382996 h 2440396"/>
              <a:gd name="connsiteX32" fmla="*/ 347133 w 1404982"/>
              <a:gd name="connsiteY32" fmla="*/ 357596 h 2440396"/>
              <a:gd name="connsiteX33" fmla="*/ 330200 w 1404982"/>
              <a:gd name="connsiteY33" fmla="*/ 332196 h 2440396"/>
              <a:gd name="connsiteX34" fmla="*/ 304800 w 1404982"/>
              <a:gd name="connsiteY34" fmla="*/ 281396 h 2440396"/>
              <a:gd name="connsiteX35" fmla="*/ 279400 w 1404982"/>
              <a:gd name="connsiteY35" fmla="*/ 222130 h 2440396"/>
              <a:gd name="connsiteX36" fmla="*/ 270933 w 1404982"/>
              <a:gd name="connsiteY36" fmla="*/ 196730 h 2440396"/>
              <a:gd name="connsiteX37" fmla="*/ 254000 w 1404982"/>
              <a:gd name="connsiteY37" fmla="*/ 179796 h 2440396"/>
              <a:gd name="connsiteX38" fmla="*/ 220133 w 1404982"/>
              <a:gd name="connsiteY38" fmla="*/ 128996 h 2440396"/>
              <a:gd name="connsiteX39" fmla="*/ 169333 w 1404982"/>
              <a:gd name="connsiteY39" fmla="*/ 95130 h 2440396"/>
              <a:gd name="connsiteX40" fmla="*/ 160867 w 1404982"/>
              <a:gd name="connsiteY40" fmla="*/ 69730 h 2440396"/>
              <a:gd name="connsiteX41" fmla="*/ 220133 w 1404982"/>
              <a:gd name="connsiteY41" fmla="*/ 44330 h 2440396"/>
              <a:gd name="connsiteX42" fmla="*/ 254000 w 1404982"/>
              <a:gd name="connsiteY42" fmla="*/ 61263 h 2440396"/>
              <a:gd name="connsiteX43" fmla="*/ 287867 w 1404982"/>
              <a:gd name="connsiteY43" fmla="*/ 18930 h 2440396"/>
              <a:gd name="connsiteX44" fmla="*/ 313267 w 1404982"/>
              <a:gd name="connsiteY44" fmla="*/ 10463 h 2440396"/>
              <a:gd name="connsiteX45" fmla="*/ 321733 w 1404982"/>
              <a:gd name="connsiteY45" fmla="*/ 35863 h 2440396"/>
              <a:gd name="connsiteX46" fmla="*/ 338667 w 1404982"/>
              <a:gd name="connsiteY46" fmla="*/ 18930 h 2440396"/>
              <a:gd name="connsiteX47" fmla="*/ 364067 w 1404982"/>
              <a:gd name="connsiteY47" fmla="*/ 1996 h 2440396"/>
              <a:gd name="connsiteX48" fmla="*/ 372533 w 1404982"/>
              <a:gd name="connsiteY48" fmla="*/ 35863 h 2440396"/>
              <a:gd name="connsiteX49" fmla="*/ 414867 w 1404982"/>
              <a:gd name="connsiteY49" fmla="*/ 1996 h 2440396"/>
              <a:gd name="connsiteX50" fmla="*/ 448733 w 1404982"/>
              <a:gd name="connsiteY50" fmla="*/ 1996 h 2440396"/>
              <a:gd name="connsiteX51" fmla="*/ 474133 w 1404982"/>
              <a:gd name="connsiteY51" fmla="*/ 18930 h 2440396"/>
              <a:gd name="connsiteX52" fmla="*/ 482600 w 1404982"/>
              <a:gd name="connsiteY52" fmla="*/ 44330 h 2440396"/>
              <a:gd name="connsiteX53" fmla="*/ 516467 w 1404982"/>
              <a:gd name="connsiteY53" fmla="*/ 95130 h 2440396"/>
              <a:gd name="connsiteX54" fmla="*/ 533400 w 1404982"/>
              <a:gd name="connsiteY54" fmla="*/ 120530 h 2440396"/>
              <a:gd name="connsiteX55" fmla="*/ 567267 w 1404982"/>
              <a:gd name="connsiteY55" fmla="*/ 171330 h 2440396"/>
              <a:gd name="connsiteX56" fmla="*/ 592667 w 1404982"/>
              <a:gd name="connsiteY56" fmla="*/ 213663 h 2440396"/>
              <a:gd name="connsiteX57" fmla="*/ 601133 w 1404982"/>
              <a:gd name="connsiteY57" fmla="*/ 239063 h 2440396"/>
              <a:gd name="connsiteX58" fmla="*/ 635000 w 1404982"/>
              <a:gd name="connsiteY58" fmla="*/ 281396 h 2440396"/>
              <a:gd name="connsiteX59" fmla="*/ 668867 w 1404982"/>
              <a:gd name="connsiteY59" fmla="*/ 357596 h 2440396"/>
              <a:gd name="connsiteX60" fmla="*/ 685800 w 1404982"/>
              <a:gd name="connsiteY60" fmla="*/ 408396 h 2440396"/>
              <a:gd name="connsiteX61" fmla="*/ 694267 w 1404982"/>
              <a:gd name="connsiteY61" fmla="*/ 433796 h 2440396"/>
              <a:gd name="connsiteX62" fmla="*/ 711200 w 1404982"/>
              <a:gd name="connsiteY62" fmla="*/ 459196 h 2440396"/>
              <a:gd name="connsiteX63" fmla="*/ 719667 w 1404982"/>
              <a:gd name="connsiteY63" fmla="*/ 518463 h 2440396"/>
              <a:gd name="connsiteX64" fmla="*/ 736600 w 1404982"/>
              <a:gd name="connsiteY64" fmla="*/ 577730 h 2440396"/>
              <a:gd name="connsiteX65" fmla="*/ 717417 w 1404982"/>
              <a:gd name="connsiteY65" fmla="*/ 799980 h 2440396"/>
              <a:gd name="connsiteX66" fmla="*/ 755783 w 1404982"/>
              <a:gd name="connsiteY66" fmla="*/ 768759 h 2440396"/>
              <a:gd name="connsiteX67" fmla="*/ 806980 w 1404982"/>
              <a:gd name="connsiteY67" fmla="*/ 693088 h 2440396"/>
              <a:gd name="connsiteX68" fmla="*/ 863600 w 1404982"/>
              <a:gd name="connsiteY68" fmla="*/ 620063 h 2440396"/>
              <a:gd name="connsiteX69" fmla="*/ 905537 w 1404982"/>
              <a:gd name="connsiteY69" fmla="*/ 567940 h 2440396"/>
              <a:gd name="connsiteX70" fmla="*/ 940726 w 1404982"/>
              <a:gd name="connsiteY70" fmla="*/ 495311 h 2440396"/>
              <a:gd name="connsiteX71" fmla="*/ 963480 w 1404982"/>
              <a:gd name="connsiteY71" fmla="*/ 459196 h 2440396"/>
              <a:gd name="connsiteX72" fmla="*/ 1010708 w 1404982"/>
              <a:gd name="connsiteY72" fmla="*/ 366063 h 2440396"/>
              <a:gd name="connsiteX73" fmla="*/ 1024467 w 1404982"/>
              <a:gd name="connsiteY73" fmla="*/ 323730 h 2440396"/>
              <a:gd name="connsiteX74" fmla="*/ 1092200 w 1404982"/>
              <a:gd name="connsiteY74" fmla="*/ 230596 h 2440396"/>
              <a:gd name="connsiteX75" fmla="*/ 1151467 w 1404982"/>
              <a:gd name="connsiteY75" fmla="*/ 162863 h 2440396"/>
              <a:gd name="connsiteX76" fmla="*/ 1176867 w 1404982"/>
              <a:gd name="connsiteY76" fmla="*/ 137463 h 2440396"/>
              <a:gd name="connsiteX77" fmla="*/ 1227667 w 1404982"/>
              <a:gd name="connsiteY77" fmla="*/ 95130 h 2440396"/>
              <a:gd name="connsiteX78" fmla="*/ 1253067 w 1404982"/>
              <a:gd name="connsiteY78" fmla="*/ 86663 h 2440396"/>
              <a:gd name="connsiteX79" fmla="*/ 1278467 w 1404982"/>
              <a:gd name="connsiteY79" fmla="*/ 69730 h 2440396"/>
              <a:gd name="connsiteX80" fmla="*/ 1329267 w 1404982"/>
              <a:gd name="connsiteY80" fmla="*/ 52796 h 2440396"/>
              <a:gd name="connsiteX81" fmla="*/ 1320800 w 1404982"/>
              <a:gd name="connsiteY81" fmla="*/ 78196 h 2440396"/>
              <a:gd name="connsiteX82" fmla="*/ 1363133 w 1404982"/>
              <a:gd name="connsiteY82" fmla="*/ 95130 h 2440396"/>
              <a:gd name="connsiteX83" fmla="*/ 1397000 w 1404982"/>
              <a:gd name="connsiteY83" fmla="*/ 120530 h 2440396"/>
              <a:gd name="connsiteX84" fmla="*/ 1388533 w 1404982"/>
              <a:gd name="connsiteY84" fmla="*/ 145930 h 2440396"/>
              <a:gd name="connsiteX85" fmla="*/ 1397000 w 1404982"/>
              <a:gd name="connsiteY85" fmla="*/ 171330 h 2440396"/>
              <a:gd name="connsiteX86" fmla="*/ 1380067 w 1404982"/>
              <a:gd name="connsiteY86" fmla="*/ 196730 h 2440396"/>
              <a:gd name="connsiteX87" fmla="*/ 1363133 w 1404982"/>
              <a:gd name="connsiteY87" fmla="*/ 213663 h 2440396"/>
              <a:gd name="connsiteX88" fmla="*/ 1371600 w 1404982"/>
              <a:gd name="connsiteY88" fmla="*/ 239063 h 2440396"/>
              <a:gd name="connsiteX89" fmla="*/ 1354667 w 1404982"/>
              <a:gd name="connsiteY89" fmla="*/ 298330 h 2440396"/>
              <a:gd name="connsiteX90" fmla="*/ 1346200 w 1404982"/>
              <a:gd name="connsiteY90" fmla="*/ 332196 h 2440396"/>
              <a:gd name="connsiteX91" fmla="*/ 1320800 w 1404982"/>
              <a:gd name="connsiteY91" fmla="*/ 340663 h 2440396"/>
              <a:gd name="connsiteX92" fmla="*/ 1312333 w 1404982"/>
              <a:gd name="connsiteY92" fmla="*/ 366063 h 2440396"/>
              <a:gd name="connsiteX93" fmla="*/ 1261533 w 1404982"/>
              <a:gd name="connsiteY93" fmla="*/ 433796 h 2440396"/>
              <a:gd name="connsiteX94" fmla="*/ 1210733 w 1404982"/>
              <a:gd name="connsiteY94" fmla="*/ 509996 h 2440396"/>
              <a:gd name="connsiteX95" fmla="*/ 1185333 w 1404982"/>
              <a:gd name="connsiteY95" fmla="*/ 560796 h 2440396"/>
              <a:gd name="connsiteX96" fmla="*/ 1126067 w 1404982"/>
              <a:gd name="connsiteY96" fmla="*/ 628530 h 2440396"/>
              <a:gd name="connsiteX97" fmla="*/ 1083733 w 1404982"/>
              <a:gd name="connsiteY97" fmla="*/ 679330 h 2440396"/>
              <a:gd name="connsiteX98" fmla="*/ 1058333 w 1404982"/>
              <a:gd name="connsiteY98" fmla="*/ 730130 h 2440396"/>
              <a:gd name="connsiteX99" fmla="*/ 999067 w 1404982"/>
              <a:gd name="connsiteY99" fmla="*/ 797863 h 2440396"/>
              <a:gd name="connsiteX100" fmla="*/ 956733 w 1404982"/>
              <a:gd name="connsiteY100" fmla="*/ 840196 h 2440396"/>
              <a:gd name="connsiteX101" fmla="*/ 931333 w 1404982"/>
              <a:gd name="connsiteY101" fmla="*/ 882530 h 2440396"/>
              <a:gd name="connsiteX102" fmla="*/ 889000 w 1404982"/>
              <a:gd name="connsiteY102" fmla="*/ 941796 h 2440396"/>
              <a:gd name="connsiteX103" fmla="*/ 846667 w 1404982"/>
              <a:gd name="connsiteY103" fmla="*/ 984130 h 2440396"/>
              <a:gd name="connsiteX104" fmla="*/ 770467 w 1404982"/>
              <a:gd name="connsiteY104" fmla="*/ 1068796 h 2440396"/>
              <a:gd name="connsiteX105" fmla="*/ 738452 w 1404982"/>
              <a:gd name="connsiteY105" fmla="*/ 1141821 h 2440396"/>
              <a:gd name="connsiteX106" fmla="*/ 715699 w 1404982"/>
              <a:gd name="connsiteY106" fmla="*/ 1188653 h 2440396"/>
              <a:gd name="connsiteX107" fmla="*/ 698367 w 1404982"/>
              <a:gd name="connsiteY107" fmla="*/ 1245671 h 2440396"/>
              <a:gd name="connsiteX108" fmla="*/ 683683 w 1404982"/>
              <a:gd name="connsiteY108" fmla="*/ 1321870 h 2440396"/>
              <a:gd name="connsiteX109" fmla="*/ 671248 w 1404982"/>
              <a:gd name="connsiteY109" fmla="*/ 1409183 h 2440396"/>
              <a:gd name="connsiteX110" fmla="*/ 640026 w 1404982"/>
              <a:gd name="connsiteY110" fmla="*/ 1519249 h 2440396"/>
              <a:gd name="connsiteX111" fmla="*/ 637381 w 1404982"/>
              <a:gd name="connsiteY111" fmla="*/ 1602593 h 2440396"/>
              <a:gd name="connsiteX112" fmla="*/ 621770 w 1404982"/>
              <a:gd name="connsiteY112" fmla="*/ 1678792 h 2440396"/>
              <a:gd name="connsiteX113" fmla="*/ 613305 w 1404982"/>
              <a:gd name="connsiteY113" fmla="*/ 1709088 h 2440396"/>
              <a:gd name="connsiteX114" fmla="*/ 597694 w 1404982"/>
              <a:gd name="connsiteY114" fmla="*/ 1747849 h 2440396"/>
              <a:gd name="connsiteX115" fmla="*/ 574939 w 1404982"/>
              <a:gd name="connsiteY115" fmla="*/ 1851302 h 2440396"/>
              <a:gd name="connsiteX116" fmla="*/ 565547 w 1404982"/>
              <a:gd name="connsiteY116" fmla="*/ 2070509 h 2440396"/>
              <a:gd name="connsiteX117" fmla="*/ 559726 w 1404982"/>
              <a:gd name="connsiteY117" fmla="*/ 2092337 h 2440396"/>
              <a:gd name="connsiteX118" fmla="*/ 550333 w 1404982"/>
              <a:gd name="connsiteY118" fmla="*/ 2330330 h 2440396"/>
              <a:gd name="connsiteX119" fmla="*/ 558800 w 1404982"/>
              <a:gd name="connsiteY119" fmla="*/ 2355730 h 2440396"/>
              <a:gd name="connsiteX120" fmla="*/ 567267 w 1404982"/>
              <a:gd name="connsiteY120" fmla="*/ 2398063 h 2440396"/>
              <a:gd name="connsiteX121" fmla="*/ 558800 w 1404982"/>
              <a:gd name="connsiteY121" fmla="*/ 2440396 h 2440396"/>
              <a:gd name="connsiteX0" fmla="*/ 0 w 1404982"/>
              <a:gd name="connsiteY0" fmla="*/ 2271063 h 2440396"/>
              <a:gd name="connsiteX1" fmla="*/ 93133 w 1404982"/>
              <a:gd name="connsiteY1" fmla="*/ 1974730 h 2440396"/>
              <a:gd name="connsiteX2" fmla="*/ 101600 w 1404982"/>
              <a:gd name="connsiteY2" fmla="*/ 1949330 h 2440396"/>
              <a:gd name="connsiteX3" fmla="*/ 118533 w 1404982"/>
              <a:gd name="connsiteY3" fmla="*/ 1932396 h 2440396"/>
              <a:gd name="connsiteX4" fmla="*/ 130968 w 1404982"/>
              <a:gd name="connsiteY4" fmla="*/ 1879348 h 2440396"/>
              <a:gd name="connsiteX5" fmla="*/ 150152 w 1404982"/>
              <a:gd name="connsiteY5" fmla="*/ 1845481 h 2440396"/>
              <a:gd name="connsiteX6" fmla="*/ 173302 w 1404982"/>
              <a:gd name="connsiteY6" fmla="*/ 1798253 h 2440396"/>
              <a:gd name="connsiteX7" fmla="*/ 198835 w 1404982"/>
              <a:gd name="connsiteY7" fmla="*/ 1766238 h 2440396"/>
              <a:gd name="connsiteX8" fmla="*/ 226351 w 1404982"/>
              <a:gd name="connsiteY8" fmla="*/ 1730519 h 2440396"/>
              <a:gd name="connsiteX9" fmla="*/ 254000 w 1404982"/>
              <a:gd name="connsiteY9" fmla="*/ 1686863 h 2440396"/>
              <a:gd name="connsiteX10" fmla="*/ 262467 w 1404982"/>
              <a:gd name="connsiteY10" fmla="*/ 1661463 h 2440396"/>
              <a:gd name="connsiteX11" fmla="*/ 296333 w 1404982"/>
              <a:gd name="connsiteY11" fmla="*/ 1585263 h 2440396"/>
              <a:gd name="connsiteX12" fmla="*/ 304800 w 1404982"/>
              <a:gd name="connsiteY12" fmla="*/ 1534463 h 2440396"/>
              <a:gd name="connsiteX13" fmla="*/ 321733 w 1404982"/>
              <a:gd name="connsiteY13" fmla="*/ 1475196 h 2440396"/>
              <a:gd name="connsiteX14" fmla="*/ 330200 w 1404982"/>
              <a:gd name="connsiteY14" fmla="*/ 1407463 h 2440396"/>
              <a:gd name="connsiteX15" fmla="*/ 347133 w 1404982"/>
              <a:gd name="connsiteY15" fmla="*/ 1348196 h 2440396"/>
              <a:gd name="connsiteX16" fmla="*/ 364067 w 1404982"/>
              <a:gd name="connsiteY16" fmla="*/ 1280463 h 2440396"/>
              <a:gd name="connsiteX17" fmla="*/ 372533 w 1404982"/>
              <a:gd name="connsiteY17" fmla="*/ 1255063 h 2440396"/>
              <a:gd name="connsiteX18" fmla="*/ 381000 w 1404982"/>
              <a:gd name="connsiteY18" fmla="*/ 1221196 h 2440396"/>
              <a:gd name="connsiteX19" fmla="*/ 397933 w 1404982"/>
              <a:gd name="connsiteY19" fmla="*/ 1187330 h 2440396"/>
              <a:gd name="connsiteX20" fmla="*/ 414867 w 1404982"/>
              <a:gd name="connsiteY20" fmla="*/ 1111130 h 2440396"/>
              <a:gd name="connsiteX21" fmla="*/ 423333 w 1404982"/>
              <a:gd name="connsiteY21" fmla="*/ 1077263 h 2440396"/>
              <a:gd name="connsiteX22" fmla="*/ 440267 w 1404982"/>
              <a:gd name="connsiteY22" fmla="*/ 1043396 h 2440396"/>
              <a:gd name="connsiteX23" fmla="*/ 448733 w 1404982"/>
              <a:gd name="connsiteY23" fmla="*/ 1017996 h 2440396"/>
              <a:gd name="connsiteX24" fmla="*/ 457200 w 1404982"/>
              <a:gd name="connsiteY24" fmla="*/ 958730 h 2440396"/>
              <a:gd name="connsiteX25" fmla="*/ 465667 w 1404982"/>
              <a:gd name="connsiteY25" fmla="*/ 933330 h 2440396"/>
              <a:gd name="connsiteX26" fmla="*/ 457200 w 1404982"/>
              <a:gd name="connsiteY26" fmla="*/ 653930 h 2440396"/>
              <a:gd name="connsiteX27" fmla="*/ 440267 w 1404982"/>
              <a:gd name="connsiteY27" fmla="*/ 586196 h 2440396"/>
              <a:gd name="connsiteX28" fmla="*/ 406400 w 1404982"/>
              <a:gd name="connsiteY28" fmla="*/ 484596 h 2440396"/>
              <a:gd name="connsiteX29" fmla="*/ 397933 w 1404982"/>
              <a:gd name="connsiteY29" fmla="*/ 459196 h 2440396"/>
              <a:gd name="connsiteX30" fmla="*/ 372533 w 1404982"/>
              <a:gd name="connsiteY30" fmla="*/ 408396 h 2440396"/>
              <a:gd name="connsiteX31" fmla="*/ 355600 w 1404982"/>
              <a:gd name="connsiteY31" fmla="*/ 382996 h 2440396"/>
              <a:gd name="connsiteX32" fmla="*/ 347133 w 1404982"/>
              <a:gd name="connsiteY32" fmla="*/ 357596 h 2440396"/>
              <a:gd name="connsiteX33" fmla="*/ 330200 w 1404982"/>
              <a:gd name="connsiteY33" fmla="*/ 332196 h 2440396"/>
              <a:gd name="connsiteX34" fmla="*/ 304800 w 1404982"/>
              <a:gd name="connsiteY34" fmla="*/ 281396 h 2440396"/>
              <a:gd name="connsiteX35" fmla="*/ 279400 w 1404982"/>
              <a:gd name="connsiteY35" fmla="*/ 222130 h 2440396"/>
              <a:gd name="connsiteX36" fmla="*/ 270933 w 1404982"/>
              <a:gd name="connsiteY36" fmla="*/ 196730 h 2440396"/>
              <a:gd name="connsiteX37" fmla="*/ 254000 w 1404982"/>
              <a:gd name="connsiteY37" fmla="*/ 179796 h 2440396"/>
              <a:gd name="connsiteX38" fmla="*/ 220133 w 1404982"/>
              <a:gd name="connsiteY38" fmla="*/ 128996 h 2440396"/>
              <a:gd name="connsiteX39" fmla="*/ 169333 w 1404982"/>
              <a:gd name="connsiteY39" fmla="*/ 95130 h 2440396"/>
              <a:gd name="connsiteX40" fmla="*/ 160867 w 1404982"/>
              <a:gd name="connsiteY40" fmla="*/ 69730 h 2440396"/>
              <a:gd name="connsiteX41" fmla="*/ 220133 w 1404982"/>
              <a:gd name="connsiteY41" fmla="*/ 44330 h 2440396"/>
              <a:gd name="connsiteX42" fmla="*/ 254000 w 1404982"/>
              <a:gd name="connsiteY42" fmla="*/ 61263 h 2440396"/>
              <a:gd name="connsiteX43" fmla="*/ 287867 w 1404982"/>
              <a:gd name="connsiteY43" fmla="*/ 18930 h 2440396"/>
              <a:gd name="connsiteX44" fmla="*/ 313267 w 1404982"/>
              <a:gd name="connsiteY44" fmla="*/ 10463 h 2440396"/>
              <a:gd name="connsiteX45" fmla="*/ 321733 w 1404982"/>
              <a:gd name="connsiteY45" fmla="*/ 35863 h 2440396"/>
              <a:gd name="connsiteX46" fmla="*/ 338667 w 1404982"/>
              <a:gd name="connsiteY46" fmla="*/ 18930 h 2440396"/>
              <a:gd name="connsiteX47" fmla="*/ 364067 w 1404982"/>
              <a:gd name="connsiteY47" fmla="*/ 1996 h 2440396"/>
              <a:gd name="connsiteX48" fmla="*/ 372533 w 1404982"/>
              <a:gd name="connsiteY48" fmla="*/ 35863 h 2440396"/>
              <a:gd name="connsiteX49" fmla="*/ 414867 w 1404982"/>
              <a:gd name="connsiteY49" fmla="*/ 1996 h 2440396"/>
              <a:gd name="connsiteX50" fmla="*/ 448733 w 1404982"/>
              <a:gd name="connsiteY50" fmla="*/ 1996 h 2440396"/>
              <a:gd name="connsiteX51" fmla="*/ 474133 w 1404982"/>
              <a:gd name="connsiteY51" fmla="*/ 18930 h 2440396"/>
              <a:gd name="connsiteX52" fmla="*/ 482600 w 1404982"/>
              <a:gd name="connsiteY52" fmla="*/ 44330 h 2440396"/>
              <a:gd name="connsiteX53" fmla="*/ 516467 w 1404982"/>
              <a:gd name="connsiteY53" fmla="*/ 95130 h 2440396"/>
              <a:gd name="connsiteX54" fmla="*/ 533400 w 1404982"/>
              <a:gd name="connsiteY54" fmla="*/ 120530 h 2440396"/>
              <a:gd name="connsiteX55" fmla="*/ 567267 w 1404982"/>
              <a:gd name="connsiteY55" fmla="*/ 171330 h 2440396"/>
              <a:gd name="connsiteX56" fmla="*/ 592667 w 1404982"/>
              <a:gd name="connsiteY56" fmla="*/ 213663 h 2440396"/>
              <a:gd name="connsiteX57" fmla="*/ 601133 w 1404982"/>
              <a:gd name="connsiteY57" fmla="*/ 239063 h 2440396"/>
              <a:gd name="connsiteX58" fmla="*/ 635000 w 1404982"/>
              <a:gd name="connsiteY58" fmla="*/ 281396 h 2440396"/>
              <a:gd name="connsiteX59" fmla="*/ 668867 w 1404982"/>
              <a:gd name="connsiteY59" fmla="*/ 357596 h 2440396"/>
              <a:gd name="connsiteX60" fmla="*/ 685800 w 1404982"/>
              <a:gd name="connsiteY60" fmla="*/ 408396 h 2440396"/>
              <a:gd name="connsiteX61" fmla="*/ 694267 w 1404982"/>
              <a:gd name="connsiteY61" fmla="*/ 433796 h 2440396"/>
              <a:gd name="connsiteX62" fmla="*/ 711200 w 1404982"/>
              <a:gd name="connsiteY62" fmla="*/ 459196 h 2440396"/>
              <a:gd name="connsiteX63" fmla="*/ 719667 w 1404982"/>
              <a:gd name="connsiteY63" fmla="*/ 518463 h 2440396"/>
              <a:gd name="connsiteX64" fmla="*/ 736600 w 1404982"/>
              <a:gd name="connsiteY64" fmla="*/ 577730 h 2440396"/>
              <a:gd name="connsiteX65" fmla="*/ 717417 w 1404982"/>
              <a:gd name="connsiteY65" fmla="*/ 799980 h 2440396"/>
              <a:gd name="connsiteX66" fmla="*/ 755783 w 1404982"/>
              <a:gd name="connsiteY66" fmla="*/ 768759 h 2440396"/>
              <a:gd name="connsiteX67" fmla="*/ 806980 w 1404982"/>
              <a:gd name="connsiteY67" fmla="*/ 693088 h 2440396"/>
              <a:gd name="connsiteX68" fmla="*/ 863600 w 1404982"/>
              <a:gd name="connsiteY68" fmla="*/ 620063 h 2440396"/>
              <a:gd name="connsiteX69" fmla="*/ 905537 w 1404982"/>
              <a:gd name="connsiteY69" fmla="*/ 567940 h 2440396"/>
              <a:gd name="connsiteX70" fmla="*/ 940726 w 1404982"/>
              <a:gd name="connsiteY70" fmla="*/ 495311 h 2440396"/>
              <a:gd name="connsiteX71" fmla="*/ 963480 w 1404982"/>
              <a:gd name="connsiteY71" fmla="*/ 459196 h 2440396"/>
              <a:gd name="connsiteX72" fmla="*/ 1010708 w 1404982"/>
              <a:gd name="connsiteY72" fmla="*/ 366063 h 2440396"/>
              <a:gd name="connsiteX73" fmla="*/ 1024467 w 1404982"/>
              <a:gd name="connsiteY73" fmla="*/ 323730 h 2440396"/>
              <a:gd name="connsiteX74" fmla="*/ 1092200 w 1404982"/>
              <a:gd name="connsiteY74" fmla="*/ 230596 h 2440396"/>
              <a:gd name="connsiteX75" fmla="*/ 1151467 w 1404982"/>
              <a:gd name="connsiteY75" fmla="*/ 162863 h 2440396"/>
              <a:gd name="connsiteX76" fmla="*/ 1176867 w 1404982"/>
              <a:gd name="connsiteY76" fmla="*/ 137463 h 2440396"/>
              <a:gd name="connsiteX77" fmla="*/ 1227667 w 1404982"/>
              <a:gd name="connsiteY77" fmla="*/ 95130 h 2440396"/>
              <a:gd name="connsiteX78" fmla="*/ 1253067 w 1404982"/>
              <a:gd name="connsiteY78" fmla="*/ 86663 h 2440396"/>
              <a:gd name="connsiteX79" fmla="*/ 1278467 w 1404982"/>
              <a:gd name="connsiteY79" fmla="*/ 69730 h 2440396"/>
              <a:gd name="connsiteX80" fmla="*/ 1329267 w 1404982"/>
              <a:gd name="connsiteY80" fmla="*/ 52796 h 2440396"/>
              <a:gd name="connsiteX81" fmla="*/ 1320800 w 1404982"/>
              <a:gd name="connsiteY81" fmla="*/ 78196 h 2440396"/>
              <a:gd name="connsiteX82" fmla="*/ 1363133 w 1404982"/>
              <a:gd name="connsiteY82" fmla="*/ 95130 h 2440396"/>
              <a:gd name="connsiteX83" fmla="*/ 1397000 w 1404982"/>
              <a:gd name="connsiteY83" fmla="*/ 120530 h 2440396"/>
              <a:gd name="connsiteX84" fmla="*/ 1388533 w 1404982"/>
              <a:gd name="connsiteY84" fmla="*/ 145930 h 2440396"/>
              <a:gd name="connsiteX85" fmla="*/ 1397000 w 1404982"/>
              <a:gd name="connsiteY85" fmla="*/ 171330 h 2440396"/>
              <a:gd name="connsiteX86" fmla="*/ 1380067 w 1404982"/>
              <a:gd name="connsiteY86" fmla="*/ 196730 h 2440396"/>
              <a:gd name="connsiteX87" fmla="*/ 1363133 w 1404982"/>
              <a:gd name="connsiteY87" fmla="*/ 213663 h 2440396"/>
              <a:gd name="connsiteX88" fmla="*/ 1371600 w 1404982"/>
              <a:gd name="connsiteY88" fmla="*/ 239063 h 2440396"/>
              <a:gd name="connsiteX89" fmla="*/ 1354667 w 1404982"/>
              <a:gd name="connsiteY89" fmla="*/ 298330 h 2440396"/>
              <a:gd name="connsiteX90" fmla="*/ 1346200 w 1404982"/>
              <a:gd name="connsiteY90" fmla="*/ 332196 h 2440396"/>
              <a:gd name="connsiteX91" fmla="*/ 1320800 w 1404982"/>
              <a:gd name="connsiteY91" fmla="*/ 340663 h 2440396"/>
              <a:gd name="connsiteX92" fmla="*/ 1312333 w 1404982"/>
              <a:gd name="connsiteY92" fmla="*/ 366063 h 2440396"/>
              <a:gd name="connsiteX93" fmla="*/ 1261533 w 1404982"/>
              <a:gd name="connsiteY93" fmla="*/ 433796 h 2440396"/>
              <a:gd name="connsiteX94" fmla="*/ 1210733 w 1404982"/>
              <a:gd name="connsiteY94" fmla="*/ 509996 h 2440396"/>
              <a:gd name="connsiteX95" fmla="*/ 1185333 w 1404982"/>
              <a:gd name="connsiteY95" fmla="*/ 560796 h 2440396"/>
              <a:gd name="connsiteX96" fmla="*/ 1126067 w 1404982"/>
              <a:gd name="connsiteY96" fmla="*/ 628530 h 2440396"/>
              <a:gd name="connsiteX97" fmla="*/ 1083733 w 1404982"/>
              <a:gd name="connsiteY97" fmla="*/ 679330 h 2440396"/>
              <a:gd name="connsiteX98" fmla="*/ 1061905 w 1404982"/>
              <a:gd name="connsiteY98" fmla="*/ 705127 h 2440396"/>
              <a:gd name="connsiteX99" fmla="*/ 999067 w 1404982"/>
              <a:gd name="connsiteY99" fmla="*/ 797863 h 2440396"/>
              <a:gd name="connsiteX100" fmla="*/ 956733 w 1404982"/>
              <a:gd name="connsiteY100" fmla="*/ 840196 h 2440396"/>
              <a:gd name="connsiteX101" fmla="*/ 931333 w 1404982"/>
              <a:gd name="connsiteY101" fmla="*/ 882530 h 2440396"/>
              <a:gd name="connsiteX102" fmla="*/ 889000 w 1404982"/>
              <a:gd name="connsiteY102" fmla="*/ 941796 h 2440396"/>
              <a:gd name="connsiteX103" fmla="*/ 846667 w 1404982"/>
              <a:gd name="connsiteY103" fmla="*/ 984130 h 2440396"/>
              <a:gd name="connsiteX104" fmla="*/ 770467 w 1404982"/>
              <a:gd name="connsiteY104" fmla="*/ 1068796 h 2440396"/>
              <a:gd name="connsiteX105" fmla="*/ 738452 w 1404982"/>
              <a:gd name="connsiteY105" fmla="*/ 1141821 h 2440396"/>
              <a:gd name="connsiteX106" fmla="*/ 715699 w 1404982"/>
              <a:gd name="connsiteY106" fmla="*/ 1188653 h 2440396"/>
              <a:gd name="connsiteX107" fmla="*/ 698367 w 1404982"/>
              <a:gd name="connsiteY107" fmla="*/ 1245671 h 2440396"/>
              <a:gd name="connsiteX108" fmla="*/ 683683 w 1404982"/>
              <a:gd name="connsiteY108" fmla="*/ 1321870 h 2440396"/>
              <a:gd name="connsiteX109" fmla="*/ 671248 w 1404982"/>
              <a:gd name="connsiteY109" fmla="*/ 1409183 h 2440396"/>
              <a:gd name="connsiteX110" fmla="*/ 640026 w 1404982"/>
              <a:gd name="connsiteY110" fmla="*/ 1519249 h 2440396"/>
              <a:gd name="connsiteX111" fmla="*/ 637381 w 1404982"/>
              <a:gd name="connsiteY111" fmla="*/ 1602593 h 2440396"/>
              <a:gd name="connsiteX112" fmla="*/ 621770 w 1404982"/>
              <a:gd name="connsiteY112" fmla="*/ 1678792 h 2440396"/>
              <a:gd name="connsiteX113" fmla="*/ 613305 w 1404982"/>
              <a:gd name="connsiteY113" fmla="*/ 1709088 h 2440396"/>
              <a:gd name="connsiteX114" fmla="*/ 597694 w 1404982"/>
              <a:gd name="connsiteY114" fmla="*/ 1747849 h 2440396"/>
              <a:gd name="connsiteX115" fmla="*/ 574939 w 1404982"/>
              <a:gd name="connsiteY115" fmla="*/ 1851302 h 2440396"/>
              <a:gd name="connsiteX116" fmla="*/ 565547 w 1404982"/>
              <a:gd name="connsiteY116" fmla="*/ 2070509 h 2440396"/>
              <a:gd name="connsiteX117" fmla="*/ 559726 w 1404982"/>
              <a:gd name="connsiteY117" fmla="*/ 2092337 h 2440396"/>
              <a:gd name="connsiteX118" fmla="*/ 550333 w 1404982"/>
              <a:gd name="connsiteY118" fmla="*/ 2330330 h 2440396"/>
              <a:gd name="connsiteX119" fmla="*/ 558800 w 1404982"/>
              <a:gd name="connsiteY119" fmla="*/ 2355730 h 2440396"/>
              <a:gd name="connsiteX120" fmla="*/ 567267 w 1404982"/>
              <a:gd name="connsiteY120" fmla="*/ 2398063 h 2440396"/>
              <a:gd name="connsiteX121" fmla="*/ 558800 w 1404982"/>
              <a:gd name="connsiteY121" fmla="*/ 2440396 h 2440396"/>
              <a:gd name="connsiteX0" fmla="*/ 0 w 1404982"/>
              <a:gd name="connsiteY0" fmla="*/ 2271063 h 2440396"/>
              <a:gd name="connsiteX1" fmla="*/ 93133 w 1404982"/>
              <a:gd name="connsiteY1" fmla="*/ 1974730 h 2440396"/>
              <a:gd name="connsiteX2" fmla="*/ 101600 w 1404982"/>
              <a:gd name="connsiteY2" fmla="*/ 1949330 h 2440396"/>
              <a:gd name="connsiteX3" fmla="*/ 118533 w 1404982"/>
              <a:gd name="connsiteY3" fmla="*/ 1932396 h 2440396"/>
              <a:gd name="connsiteX4" fmla="*/ 130968 w 1404982"/>
              <a:gd name="connsiteY4" fmla="*/ 1879348 h 2440396"/>
              <a:gd name="connsiteX5" fmla="*/ 150152 w 1404982"/>
              <a:gd name="connsiteY5" fmla="*/ 1845481 h 2440396"/>
              <a:gd name="connsiteX6" fmla="*/ 173302 w 1404982"/>
              <a:gd name="connsiteY6" fmla="*/ 1798253 h 2440396"/>
              <a:gd name="connsiteX7" fmla="*/ 198835 w 1404982"/>
              <a:gd name="connsiteY7" fmla="*/ 1766238 h 2440396"/>
              <a:gd name="connsiteX8" fmla="*/ 226351 w 1404982"/>
              <a:gd name="connsiteY8" fmla="*/ 1730519 h 2440396"/>
              <a:gd name="connsiteX9" fmla="*/ 254000 w 1404982"/>
              <a:gd name="connsiteY9" fmla="*/ 1686863 h 2440396"/>
              <a:gd name="connsiteX10" fmla="*/ 262467 w 1404982"/>
              <a:gd name="connsiteY10" fmla="*/ 1661463 h 2440396"/>
              <a:gd name="connsiteX11" fmla="*/ 296333 w 1404982"/>
              <a:gd name="connsiteY11" fmla="*/ 1585263 h 2440396"/>
              <a:gd name="connsiteX12" fmla="*/ 304800 w 1404982"/>
              <a:gd name="connsiteY12" fmla="*/ 1534463 h 2440396"/>
              <a:gd name="connsiteX13" fmla="*/ 321733 w 1404982"/>
              <a:gd name="connsiteY13" fmla="*/ 1475196 h 2440396"/>
              <a:gd name="connsiteX14" fmla="*/ 330200 w 1404982"/>
              <a:gd name="connsiteY14" fmla="*/ 1407463 h 2440396"/>
              <a:gd name="connsiteX15" fmla="*/ 347133 w 1404982"/>
              <a:gd name="connsiteY15" fmla="*/ 1348196 h 2440396"/>
              <a:gd name="connsiteX16" fmla="*/ 364067 w 1404982"/>
              <a:gd name="connsiteY16" fmla="*/ 1280463 h 2440396"/>
              <a:gd name="connsiteX17" fmla="*/ 372533 w 1404982"/>
              <a:gd name="connsiteY17" fmla="*/ 1255063 h 2440396"/>
              <a:gd name="connsiteX18" fmla="*/ 381000 w 1404982"/>
              <a:gd name="connsiteY18" fmla="*/ 1221196 h 2440396"/>
              <a:gd name="connsiteX19" fmla="*/ 397933 w 1404982"/>
              <a:gd name="connsiteY19" fmla="*/ 1187330 h 2440396"/>
              <a:gd name="connsiteX20" fmla="*/ 414867 w 1404982"/>
              <a:gd name="connsiteY20" fmla="*/ 1111130 h 2440396"/>
              <a:gd name="connsiteX21" fmla="*/ 423333 w 1404982"/>
              <a:gd name="connsiteY21" fmla="*/ 1077263 h 2440396"/>
              <a:gd name="connsiteX22" fmla="*/ 440267 w 1404982"/>
              <a:gd name="connsiteY22" fmla="*/ 1043396 h 2440396"/>
              <a:gd name="connsiteX23" fmla="*/ 448733 w 1404982"/>
              <a:gd name="connsiteY23" fmla="*/ 1017996 h 2440396"/>
              <a:gd name="connsiteX24" fmla="*/ 457200 w 1404982"/>
              <a:gd name="connsiteY24" fmla="*/ 958730 h 2440396"/>
              <a:gd name="connsiteX25" fmla="*/ 465667 w 1404982"/>
              <a:gd name="connsiteY25" fmla="*/ 933330 h 2440396"/>
              <a:gd name="connsiteX26" fmla="*/ 457200 w 1404982"/>
              <a:gd name="connsiteY26" fmla="*/ 653930 h 2440396"/>
              <a:gd name="connsiteX27" fmla="*/ 440267 w 1404982"/>
              <a:gd name="connsiteY27" fmla="*/ 586196 h 2440396"/>
              <a:gd name="connsiteX28" fmla="*/ 406400 w 1404982"/>
              <a:gd name="connsiteY28" fmla="*/ 484596 h 2440396"/>
              <a:gd name="connsiteX29" fmla="*/ 397933 w 1404982"/>
              <a:gd name="connsiteY29" fmla="*/ 459196 h 2440396"/>
              <a:gd name="connsiteX30" fmla="*/ 372533 w 1404982"/>
              <a:gd name="connsiteY30" fmla="*/ 408396 h 2440396"/>
              <a:gd name="connsiteX31" fmla="*/ 355600 w 1404982"/>
              <a:gd name="connsiteY31" fmla="*/ 382996 h 2440396"/>
              <a:gd name="connsiteX32" fmla="*/ 347133 w 1404982"/>
              <a:gd name="connsiteY32" fmla="*/ 357596 h 2440396"/>
              <a:gd name="connsiteX33" fmla="*/ 330200 w 1404982"/>
              <a:gd name="connsiteY33" fmla="*/ 332196 h 2440396"/>
              <a:gd name="connsiteX34" fmla="*/ 304800 w 1404982"/>
              <a:gd name="connsiteY34" fmla="*/ 281396 h 2440396"/>
              <a:gd name="connsiteX35" fmla="*/ 279400 w 1404982"/>
              <a:gd name="connsiteY35" fmla="*/ 222130 h 2440396"/>
              <a:gd name="connsiteX36" fmla="*/ 270933 w 1404982"/>
              <a:gd name="connsiteY36" fmla="*/ 196730 h 2440396"/>
              <a:gd name="connsiteX37" fmla="*/ 254000 w 1404982"/>
              <a:gd name="connsiteY37" fmla="*/ 179796 h 2440396"/>
              <a:gd name="connsiteX38" fmla="*/ 220133 w 1404982"/>
              <a:gd name="connsiteY38" fmla="*/ 128996 h 2440396"/>
              <a:gd name="connsiteX39" fmla="*/ 169333 w 1404982"/>
              <a:gd name="connsiteY39" fmla="*/ 95130 h 2440396"/>
              <a:gd name="connsiteX40" fmla="*/ 160867 w 1404982"/>
              <a:gd name="connsiteY40" fmla="*/ 69730 h 2440396"/>
              <a:gd name="connsiteX41" fmla="*/ 220133 w 1404982"/>
              <a:gd name="connsiteY41" fmla="*/ 44330 h 2440396"/>
              <a:gd name="connsiteX42" fmla="*/ 254000 w 1404982"/>
              <a:gd name="connsiteY42" fmla="*/ 61263 h 2440396"/>
              <a:gd name="connsiteX43" fmla="*/ 287867 w 1404982"/>
              <a:gd name="connsiteY43" fmla="*/ 18930 h 2440396"/>
              <a:gd name="connsiteX44" fmla="*/ 313267 w 1404982"/>
              <a:gd name="connsiteY44" fmla="*/ 10463 h 2440396"/>
              <a:gd name="connsiteX45" fmla="*/ 321733 w 1404982"/>
              <a:gd name="connsiteY45" fmla="*/ 35863 h 2440396"/>
              <a:gd name="connsiteX46" fmla="*/ 338667 w 1404982"/>
              <a:gd name="connsiteY46" fmla="*/ 18930 h 2440396"/>
              <a:gd name="connsiteX47" fmla="*/ 364067 w 1404982"/>
              <a:gd name="connsiteY47" fmla="*/ 1996 h 2440396"/>
              <a:gd name="connsiteX48" fmla="*/ 372533 w 1404982"/>
              <a:gd name="connsiteY48" fmla="*/ 35863 h 2440396"/>
              <a:gd name="connsiteX49" fmla="*/ 414867 w 1404982"/>
              <a:gd name="connsiteY49" fmla="*/ 1996 h 2440396"/>
              <a:gd name="connsiteX50" fmla="*/ 448733 w 1404982"/>
              <a:gd name="connsiteY50" fmla="*/ 1996 h 2440396"/>
              <a:gd name="connsiteX51" fmla="*/ 474133 w 1404982"/>
              <a:gd name="connsiteY51" fmla="*/ 18930 h 2440396"/>
              <a:gd name="connsiteX52" fmla="*/ 482600 w 1404982"/>
              <a:gd name="connsiteY52" fmla="*/ 44330 h 2440396"/>
              <a:gd name="connsiteX53" fmla="*/ 516467 w 1404982"/>
              <a:gd name="connsiteY53" fmla="*/ 95130 h 2440396"/>
              <a:gd name="connsiteX54" fmla="*/ 533400 w 1404982"/>
              <a:gd name="connsiteY54" fmla="*/ 120530 h 2440396"/>
              <a:gd name="connsiteX55" fmla="*/ 567267 w 1404982"/>
              <a:gd name="connsiteY55" fmla="*/ 171330 h 2440396"/>
              <a:gd name="connsiteX56" fmla="*/ 592667 w 1404982"/>
              <a:gd name="connsiteY56" fmla="*/ 213663 h 2440396"/>
              <a:gd name="connsiteX57" fmla="*/ 601133 w 1404982"/>
              <a:gd name="connsiteY57" fmla="*/ 239063 h 2440396"/>
              <a:gd name="connsiteX58" fmla="*/ 635000 w 1404982"/>
              <a:gd name="connsiteY58" fmla="*/ 281396 h 2440396"/>
              <a:gd name="connsiteX59" fmla="*/ 668867 w 1404982"/>
              <a:gd name="connsiteY59" fmla="*/ 357596 h 2440396"/>
              <a:gd name="connsiteX60" fmla="*/ 685800 w 1404982"/>
              <a:gd name="connsiteY60" fmla="*/ 408396 h 2440396"/>
              <a:gd name="connsiteX61" fmla="*/ 694267 w 1404982"/>
              <a:gd name="connsiteY61" fmla="*/ 433796 h 2440396"/>
              <a:gd name="connsiteX62" fmla="*/ 711200 w 1404982"/>
              <a:gd name="connsiteY62" fmla="*/ 459196 h 2440396"/>
              <a:gd name="connsiteX63" fmla="*/ 719667 w 1404982"/>
              <a:gd name="connsiteY63" fmla="*/ 518463 h 2440396"/>
              <a:gd name="connsiteX64" fmla="*/ 736600 w 1404982"/>
              <a:gd name="connsiteY64" fmla="*/ 577730 h 2440396"/>
              <a:gd name="connsiteX65" fmla="*/ 717417 w 1404982"/>
              <a:gd name="connsiteY65" fmla="*/ 799980 h 2440396"/>
              <a:gd name="connsiteX66" fmla="*/ 755783 w 1404982"/>
              <a:gd name="connsiteY66" fmla="*/ 768759 h 2440396"/>
              <a:gd name="connsiteX67" fmla="*/ 806980 w 1404982"/>
              <a:gd name="connsiteY67" fmla="*/ 693088 h 2440396"/>
              <a:gd name="connsiteX68" fmla="*/ 863600 w 1404982"/>
              <a:gd name="connsiteY68" fmla="*/ 620063 h 2440396"/>
              <a:gd name="connsiteX69" fmla="*/ 905537 w 1404982"/>
              <a:gd name="connsiteY69" fmla="*/ 567940 h 2440396"/>
              <a:gd name="connsiteX70" fmla="*/ 940726 w 1404982"/>
              <a:gd name="connsiteY70" fmla="*/ 495311 h 2440396"/>
              <a:gd name="connsiteX71" fmla="*/ 963480 w 1404982"/>
              <a:gd name="connsiteY71" fmla="*/ 459196 h 2440396"/>
              <a:gd name="connsiteX72" fmla="*/ 1010708 w 1404982"/>
              <a:gd name="connsiteY72" fmla="*/ 366063 h 2440396"/>
              <a:gd name="connsiteX73" fmla="*/ 1024467 w 1404982"/>
              <a:gd name="connsiteY73" fmla="*/ 323730 h 2440396"/>
              <a:gd name="connsiteX74" fmla="*/ 1092200 w 1404982"/>
              <a:gd name="connsiteY74" fmla="*/ 230596 h 2440396"/>
              <a:gd name="connsiteX75" fmla="*/ 1151467 w 1404982"/>
              <a:gd name="connsiteY75" fmla="*/ 162863 h 2440396"/>
              <a:gd name="connsiteX76" fmla="*/ 1176867 w 1404982"/>
              <a:gd name="connsiteY76" fmla="*/ 137463 h 2440396"/>
              <a:gd name="connsiteX77" fmla="*/ 1227667 w 1404982"/>
              <a:gd name="connsiteY77" fmla="*/ 95130 h 2440396"/>
              <a:gd name="connsiteX78" fmla="*/ 1253067 w 1404982"/>
              <a:gd name="connsiteY78" fmla="*/ 86663 h 2440396"/>
              <a:gd name="connsiteX79" fmla="*/ 1278467 w 1404982"/>
              <a:gd name="connsiteY79" fmla="*/ 69730 h 2440396"/>
              <a:gd name="connsiteX80" fmla="*/ 1329267 w 1404982"/>
              <a:gd name="connsiteY80" fmla="*/ 52796 h 2440396"/>
              <a:gd name="connsiteX81" fmla="*/ 1320800 w 1404982"/>
              <a:gd name="connsiteY81" fmla="*/ 78196 h 2440396"/>
              <a:gd name="connsiteX82" fmla="*/ 1363133 w 1404982"/>
              <a:gd name="connsiteY82" fmla="*/ 95130 h 2440396"/>
              <a:gd name="connsiteX83" fmla="*/ 1397000 w 1404982"/>
              <a:gd name="connsiteY83" fmla="*/ 120530 h 2440396"/>
              <a:gd name="connsiteX84" fmla="*/ 1388533 w 1404982"/>
              <a:gd name="connsiteY84" fmla="*/ 145930 h 2440396"/>
              <a:gd name="connsiteX85" fmla="*/ 1397000 w 1404982"/>
              <a:gd name="connsiteY85" fmla="*/ 171330 h 2440396"/>
              <a:gd name="connsiteX86" fmla="*/ 1380067 w 1404982"/>
              <a:gd name="connsiteY86" fmla="*/ 196730 h 2440396"/>
              <a:gd name="connsiteX87" fmla="*/ 1363133 w 1404982"/>
              <a:gd name="connsiteY87" fmla="*/ 213663 h 2440396"/>
              <a:gd name="connsiteX88" fmla="*/ 1371600 w 1404982"/>
              <a:gd name="connsiteY88" fmla="*/ 239063 h 2440396"/>
              <a:gd name="connsiteX89" fmla="*/ 1354667 w 1404982"/>
              <a:gd name="connsiteY89" fmla="*/ 298330 h 2440396"/>
              <a:gd name="connsiteX90" fmla="*/ 1346200 w 1404982"/>
              <a:gd name="connsiteY90" fmla="*/ 332196 h 2440396"/>
              <a:gd name="connsiteX91" fmla="*/ 1320800 w 1404982"/>
              <a:gd name="connsiteY91" fmla="*/ 340663 h 2440396"/>
              <a:gd name="connsiteX92" fmla="*/ 1312333 w 1404982"/>
              <a:gd name="connsiteY92" fmla="*/ 366063 h 2440396"/>
              <a:gd name="connsiteX93" fmla="*/ 1261533 w 1404982"/>
              <a:gd name="connsiteY93" fmla="*/ 433796 h 2440396"/>
              <a:gd name="connsiteX94" fmla="*/ 1210733 w 1404982"/>
              <a:gd name="connsiteY94" fmla="*/ 509996 h 2440396"/>
              <a:gd name="connsiteX95" fmla="*/ 1185333 w 1404982"/>
              <a:gd name="connsiteY95" fmla="*/ 560796 h 2440396"/>
              <a:gd name="connsiteX96" fmla="*/ 1126067 w 1404982"/>
              <a:gd name="connsiteY96" fmla="*/ 628530 h 2440396"/>
              <a:gd name="connsiteX97" fmla="*/ 1083733 w 1404982"/>
              <a:gd name="connsiteY97" fmla="*/ 679330 h 2440396"/>
              <a:gd name="connsiteX98" fmla="*/ 1061905 w 1404982"/>
              <a:gd name="connsiteY98" fmla="*/ 705127 h 2440396"/>
              <a:gd name="connsiteX99" fmla="*/ 1002639 w 1404982"/>
              <a:gd name="connsiteY99" fmla="*/ 769288 h 2440396"/>
              <a:gd name="connsiteX100" fmla="*/ 956733 w 1404982"/>
              <a:gd name="connsiteY100" fmla="*/ 840196 h 2440396"/>
              <a:gd name="connsiteX101" fmla="*/ 931333 w 1404982"/>
              <a:gd name="connsiteY101" fmla="*/ 882530 h 2440396"/>
              <a:gd name="connsiteX102" fmla="*/ 889000 w 1404982"/>
              <a:gd name="connsiteY102" fmla="*/ 941796 h 2440396"/>
              <a:gd name="connsiteX103" fmla="*/ 846667 w 1404982"/>
              <a:gd name="connsiteY103" fmla="*/ 984130 h 2440396"/>
              <a:gd name="connsiteX104" fmla="*/ 770467 w 1404982"/>
              <a:gd name="connsiteY104" fmla="*/ 1068796 h 2440396"/>
              <a:gd name="connsiteX105" fmla="*/ 738452 w 1404982"/>
              <a:gd name="connsiteY105" fmla="*/ 1141821 h 2440396"/>
              <a:gd name="connsiteX106" fmla="*/ 715699 w 1404982"/>
              <a:gd name="connsiteY106" fmla="*/ 1188653 h 2440396"/>
              <a:gd name="connsiteX107" fmla="*/ 698367 w 1404982"/>
              <a:gd name="connsiteY107" fmla="*/ 1245671 h 2440396"/>
              <a:gd name="connsiteX108" fmla="*/ 683683 w 1404982"/>
              <a:gd name="connsiteY108" fmla="*/ 1321870 h 2440396"/>
              <a:gd name="connsiteX109" fmla="*/ 671248 w 1404982"/>
              <a:gd name="connsiteY109" fmla="*/ 1409183 h 2440396"/>
              <a:gd name="connsiteX110" fmla="*/ 640026 w 1404982"/>
              <a:gd name="connsiteY110" fmla="*/ 1519249 h 2440396"/>
              <a:gd name="connsiteX111" fmla="*/ 637381 w 1404982"/>
              <a:gd name="connsiteY111" fmla="*/ 1602593 h 2440396"/>
              <a:gd name="connsiteX112" fmla="*/ 621770 w 1404982"/>
              <a:gd name="connsiteY112" fmla="*/ 1678792 h 2440396"/>
              <a:gd name="connsiteX113" fmla="*/ 613305 w 1404982"/>
              <a:gd name="connsiteY113" fmla="*/ 1709088 h 2440396"/>
              <a:gd name="connsiteX114" fmla="*/ 597694 w 1404982"/>
              <a:gd name="connsiteY114" fmla="*/ 1747849 h 2440396"/>
              <a:gd name="connsiteX115" fmla="*/ 574939 w 1404982"/>
              <a:gd name="connsiteY115" fmla="*/ 1851302 h 2440396"/>
              <a:gd name="connsiteX116" fmla="*/ 565547 w 1404982"/>
              <a:gd name="connsiteY116" fmla="*/ 2070509 h 2440396"/>
              <a:gd name="connsiteX117" fmla="*/ 559726 w 1404982"/>
              <a:gd name="connsiteY117" fmla="*/ 2092337 h 2440396"/>
              <a:gd name="connsiteX118" fmla="*/ 550333 w 1404982"/>
              <a:gd name="connsiteY118" fmla="*/ 2330330 h 2440396"/>
              <a:gd name="connsiteX119" fmla="*/ 558800 w 1404982"/>
              <a:gd name="connsiteY119" fmla="*/ 2355730 h 2440396"/>
              <a:gd name="connsiteX120" fmla="*/ 567267 w 1404982"/>
              <a:gd name="connsiteY120" fmla="*/ 2398063 h 2440396"/>
              <a:gd name="connsiteX121" fmla="*/ 558800 w 1404982"/>
              <a:gd name="connsiteY121" fmla="*/ 2440396 h 2440396"/>
              <a:gd name="connsiteX0" fmla="*/ 0 w 1404982"/>
              <a:gd name="connsiteY0" fmla="*/ 2271063 h 2440396"/>
              <a:gd name="connsiteX1" fmla="*/ 93133 w 1404982"/>
              <a:gd name="connsiteY1" fmla="*/ 1974730 h 2440396"/>
              <a:gd name="connsiteX2" fmla="*/ 101600 w 1404982"/>
              <a:gd name="connsiteY2" fmla="*/ 1949330 h 2440396"/>
              <a:gd name="connsiteX3" fmla="*/ 118533 w 1404982"/>
              <a:gd name="connsiteY3" fmla="*/ 1932396 h 2440396"/>
              <a:gd name="connsiteX4" fmla="*/ 130968 w 1404982"/>
              <a:gd name="connsiteY4" fmla="*/ 1879348 h 2440396"/>
              <a:gd name="connsiteX5" fmla="*/ 150152 w 1404982"/>
              <a:gd name="connsiteY5" fmla="*/ 1845481 h 2440396"/>
              <a:gd name="connsiteX6" fmla="*/ 173302 w 1404982"/>
              <a:gd name="connsiteY6" fmla="*/ 1798253 h 2440396"/>
              <a:gd name="connsiteX7" fmla="*/ 198835 w 1404982"/>
              <a:gd name="connsiteY7" fmla="*/ 1766238 h 2440396"/>
              <a:gd name="connsiteX8" fmla="*/ 226351 w 1404982"/>
              <a:gd name="connsiteY8" fmla="*/ 1730519 h 2440396"/>
              <a:gd name="connsiteX9" fmla="*/ 254000 w 1404982"/>
              <a:gd name="connsiteY9" fmla="*/ 1686863 h 2440396"/>
              <a:gd name="connsiteX10" fmla="*/ 262467 w 1404982"/>
              <a:gd name="connsiteY10" fmla="*/ 1661463 h 2440396"/>
              <a:gd name="connsiteX11" fmla="*/ 296333 w 1404982"/>
              <a:gd name="connsiteY11" fmla="*/ 1585263 h 2440396"/>
              <a:gd name="connsiteX12" fmla="*/ 304800 w 1404982"/>
              <a:gd name="connsiteY12" fmla="*/ 1534463 h 2440396"/>
              <a:gd name="connsiteX13" fmla="*/ 321733 w 1404982"/>
              <a:gd name="connsiteY13" fmla="*/ 1475196 h 2440396"/>
              <a:gd name="connsiteX14" fmla="*/ 330200 w 1404982"/>
              <a:gd name="connsiteY14" fmla="*/ 1407463 h 2440396"/>
              <a:gd name="connsiteX15" fmla="*/ 347133 w 1404982"/>
              <a:gd name="connsiteY15" fmla="*/ 1348196 h 2440396"/>
              <a:gd name="connsiteX16" fmla="*/ 364067 w 1404982"/>
              <a:gd name="connsiteY16" fmla="*/ 1280463 h 2440396"/>
              <a:gd name="connsiteX17" fmla="*/ 372533 w 1404982"/>
              <a:gd name="connsiteY17" fmla="*/ 1255063 h 2440396"/>
              <a:gd name="connsiteX18" fmla="*/ 381000 w 1404982"/>
              <a:gd name="connsiteY18" fmla="*/ 1221196 h 2440396"/>
              <a:gd name="connsiteX19" fmla="*/ 397933 w 1404982"/>
              <a:gd name="connsiteY19" fmla="*/ 1187330 h 2440396"/>
              <a:gd name="connsiteX20" fmla="*/ 414867 w 1404982"/>
              <a:gd name="connsiteY20" fmla="*/ 1111130 h 2440396"/>
              <a:gd name="connsiteX21" fmla="*/ 423333 w 1404982"/>
              <a:gd name="connsiteY21" fmla="*/ 1077263 h 2440396"/>
              <a:gd name="connsiteX22" fmla="*/ 440267 w 1404982"/>
              <a:gd name="connsiteY22" fmla="*/ 1043396 h 2440396"/>
              <a:gd name="connsiteX23" fmla="*/ 448733 w 1404982"/>
              <a:gd name="connsiteY23" fmla="*/ 1017996 h 2440396"/>
              <a:gd name="connsiteX24" fmla="*/ 457200 w 1404982"/>
              <a:gd name="connsiteY24" fmla="*/ 958730 h 2440396"/>
              <a:gd name="connsiteX25" fmla="*/ 465667 w 1404982"/>
              <a:gd name="connsiteY25" fmla="*/ 933330 h 2440396"/>
              <a:gd name="connsiteX26" fmla="*/ 457200 w 1404982"/>
              <a:gd name="connsiteY26" fmla="*/ 653930 h 2440396"/>
              <a:gd name="connsiteX27" fmla="*/ 440267 w 1404982"/>
              <a:gd name="connsiteY27" fmla="*/ 586196 h 2440396"/>
              <a:gd name="connsiteX28" fmla="*/ 406400 w 1404982"/>
              <a:gd name="connsiteY28" fmla="*/ 484596 h 2440396"/>
              <a:gd name="connsiteX29" fmla="*/ 397933 w 1404982"/>
              <a:gd name="connsiteY29" fmla="*/ 459196 h 2440396"/>
              <a:gd name="connsiteX30" fmla="*/ 372533 w 1404982"/>
              <a:gd name="connsiteY30" fmla="*/ 408396 h 2440396"/>
              <a:gd name="connsiteX31" fmla="*/ 355600 w 1404982"/>
              <a:gd name="connsiteY31" fmla="*/ 382996 h 2440396"/>
              <a:gd name="connsiteX32" fmla="*/ 347133 w 1404982"/>
              <a:gd name="connsiteY32" fmla="*/ 357596 h 2440396"/>
              <a:gd name="connsiteX33" fmla="*/ 330200 w 1404982"/>
              <a:gd name="connsiteY33" fmla="*/ 332196 h 2440396"/>
              <a:gd name="connsiteX34" fmla="*/ 304800 w 1404982"/>
              <a:gd name="connsiteY34" fmla="*/ 281396 h 2440396"/>
              <a:gd name="connsiteX35" fmla="*/ 279400 w 1404982"/>
              <a:gd name="connsiteY35" fmla="*/ 222130 h 2440396"/>
              <a:gd name="connsiteX36" fmla="*/ 270933 w 1404982"/>
              <a:gd name="connsiteY36" fmla="*/ 196730 h 2440396"/>
              <a:gd name="connsiteX37" fmla="*/ 254000 w 1404982"/>
              <a:gd name="connsiteY37" fmla="*/ 179796 h 2440396"/>
              <a:gd name="connsiteX38" fmla="*/ 220133 w 1404982"/>
              <a:gd name="connsiteY38" fmla="*/ 128996 h 2440396"/>
              <a:gd name="connsiteX39" fmla="*/ 169333 w 1404982"/>
              <a:gd name="connsiteY39" fmla="*/ 95130 h 2440396"/>
              <a:gd name="connsiteX40" fmla="*/ 160867 w 1404982"/>
              <a:gd name="connsiteY40" fmla="*/ 69730 h 2440396"/>
              <a:gd name="connsiteX41" fmla="*/ 220133 w 1404982"/>
              <a:gd name="connsiteY41" fmla="*/ 44330 h 2440396"/>
              <a:gd name="connsiteX42" fmla="*/ 254000 w 1404982"/>
              <a:gd name="connsiteY42" fmla="*/ 61263 h 2440396"/>
              <a:gd name="connsiteX43" fmla="*/ 287867 w 1404982"/>
              <a:gd name="connsiteY43" fmla="*/ 18930 h 2440396"/>
              <a:gd name="connsiteX44" fmla="*/ 313267 w 1404982"/>
              <a:gd name="connsiteY44" fmla="*/ 10463 h 2440396"/>
              <a:gd name="connsiteX45" fmla="*/ 321733 w 1404982"/>
              <a:gd name="connsiteY45" fmla="*/ 35863 h 2440396"/>
              <a:gd name="connsiteX46" fmla="*/ 338667 w 1404982"/>
              <a:gd name="connsiteY46" fmla="*/ 18930 h 2440396"/>
              <a:gd name="connsiteX47" fmla="*/ 364067 w 1404982"/>
              <a:gd name="connsiteY47" fmla="*/ 1996 h 2440396"/>
              <a:gd name="connsiteX48" fmla="*/ 372533 w 1404982"/>
              <a:gd name="connsiteY48" fmla="*/ 35863 h 2440396"/>
              <a:gd name="connsiteX49" fmla="*/ 414867 w 1404982"/>
              <a:gd name="connsiteY49" fmla="*/ 1996 h 2440396"/>
              <a:gd name="connsiteX50" fmla="*/ 448733 w 1404982"/>
              <a:gd name="connsiteY50" fmla="*/ 1996 h 2440396"/>
              <a:gd name="connsiteX51" fmla="*/ 474133 w 1404982"/>
              <a:gd name="connsiteY51" fmla="*/ 18930 h 2440396"/>
              <a:gd name="connsiteX52" fmla="*/ 482600 w 1404982"/>
              <a:gd name="connsiteY52" fmla="*/ 44330 h 2440396"/>
              <a:gd name="connsiteX53" fmla="*/ 516467 w 1404982"/>
              <a:gd name="connsiteY53" fmla="*/ 95130 h 2440396"/>
              <a:gd name="connsiteX54" fmla="*/ 533400 w 1404982"/>
              <a:gd name="connsiteY54" fmla="*/ 120530 h 2440396"/>
              <a:gd name="connsiteX55" fmla="*/ 567267 w 1404982"/>
              <a:gd name="connsiteY55" fmla="*/ 171330 h 2440396"/>
              <a:gd name="connsiteX56" fmla="*/ 592667 w 1404982"/>
              <a:gd name="connsiteY56" fmla="*/ 213663 h 2440396"/>
              <a:gd name="connsiteX57" fmla="*/ 601133 w 1404982"/>
              <a:gd name="connsiteY57" fmla="*/ 239063 h 2440396"/>
              <a:gd name="connsiteX58" fmla="*/ 635000 w 1404982"/>
              <a:gd name="connsiteY58" fmla="*/ 281396 h 2440396"/>
              <a:gd name="connsiteX59" fmla="*/ 668867 w 1404982"/>
              <a:gd name="connsiteY59" fmla="*/ 357596 h 2440396"/>
              <a:gd name="connsiteX60" fmla="*/ 685800 w 1404982"/>
              <a:gd name="connsiteY60" fmla="*/ 408396 h 2440396"/>
              <a:gd name="connsiteX61" fmla="*/ 694267 w 1404982"/>
              <a:gd name="connsiteY61" fmla="*/ 433796 h 2440396"/>
              <a:gd name="connsiteX62" fmla="*/ 711200 w 1404982"/>
              <a:gd name="connsiteY62" fmla="*/ 459196 h 2440396"/>
              <a:gd name="connsiteX63" fmla="*/ 719667 w 1404982"/>
              <a:gd name="connsiteY63" fmla="*/ 518463 h 2440396"/>
              <a:gd name="connsiteX64" fmla="*/ 736600 w 1404982"/>
              <a:gd name="connsiteY64" fmla="*/ 577730 h 2440396"/>
              <a:gd name="connsiteX65" fmla="*/ 717417 w 1404982"/>
              <a:gd name="connsiteY65" fmla="*/ 799980 h 2440396"/>
              <a:gd name="connsiteX66" fmla="*/ 755783 w 1404982"/>
              <a:gd name="connsiteY66" fmla="*/ 768759 h 2440396"/>
              <a:gd name="connsiteX67" fmla="*/ 806980 w 1404982"/>
              <a:gd name="connsiteY67" fmla="*/ 693088 h 2440396"/>
              <a:gd name="connsiteX68" fmla="*/ 863600 w 1404982"/>
              <a:gd name="connsiteY68" fmla="*/ 620063 h 2440396"/>
              <a:gd name="connsiteX69" fmla="*/ 905537 w 1404982"/>
              <a:gd name="connsiteY69" fmla="*/ 567940 h 2440396"/>
              <a:gd name="connsiteX70" fmla="*/ 940726 w 1404982"/>
              <a:gd name="connsiteY70" fmla="*/ 495311 h 2440396"/>
              <a:gd name="connsiteX71" fmla="*/ 963480 w 1404982"/>
              <a:gd name="connsiteY71" fmla="*/ 459196 h 2440396"/>
              <a:gd name="connsiteX72" fmla="*/ 1010708 w 1404982"/>
              <a:gd name="connsiteY72" fmla="*/ 366063 h 2440396"/>
              <a:gd name="connsiteX73" fmla="*/ 1024467 w 1404982"/>
              <a:gd name="connsiteY73" fmla="*/ 323730 h 2440396"/>
              <a:gd name="connsiteX74" fmla="*/ 1092200 w 1404982"/>
              <a:gd name="connsiteY74" fmla="*/ 230596 h 2440396"/>
              <a:gd name="connsiteX75" fmla="*/ 1151467 w 1404982"/>
              <a:gd name="connsiteY75" fmla="*/ 162863 h 2440396"/>
              <a:gd name="connsiteX76" fmla="*/ 1176867 w 1404982"/>
              <a:gd name="connsiteY76" fmla="*/ 137463 h 2440396"/>
              <a:gd name="connsiteX77" fmla="*/ 1227667 w 1404982"/>
              <a:gd name="connsiteY77" fmla="*/ 95130 h 2440396"/>
              <a:gd name="connsiteX78" fmla="*/ 1253067 w 1404982"/>
              <a:gd name="connsiteY78" fmla="*/ 86663 h 2440396"/>
              <a:gd name="connsiteX79" fmla="*/ 1278467 w 1404982"/>
              <a:gd name="connsiteY79" fmla="*/ 69730 h 2440396"/>
              <a:gd name="connsiteX80" fmla="*/ 1329267 w 1404982"/>
              <a:gd name="connsiteY80" fmla="*/ 52796 h 2440396"/>
              <a:gd name="connsiteX81" fmla="*/ 1320800 w 1404982"/>
              <a:gd name="connsiteY81" fmla="*/ 78196 h 2440396"/>
              <a:gd name="connsiteX82" fmla="*/ 1363133 w 1404982"/>
              <a:gd name="connsiteY82" fmla="*/ 95130 h 2440396"/>
              <a:gd name="connsiteX83" fmla="*/ 1397000 w 1404982"/>
              <a:gd name="connsiteY83" fmla="*/ 120530 h 2440396"/>
              <a:gd name="connsiteX84" fmla="*/ 1388533 w 1404982"/>
              <a:gd name="connsiteY84" fmla="*/ 145930 h 2440396"/>
              <a:gd name="connsiteX85" fmla="*/ 1397000 w 1404982"/>
              <a:gd name="connsiteY85" fmla="*/ 171330 h 2440396"/>
              <a:gd name="connsiteX86" fmla="*/ 1380067 w 1404982"/>
              <a:gd name="connsiteY86" fmla="*/ 196730 h 2440396"/>
              <a:gd name="connsiteX87" fmla="*/ 1363133 w 1404982"/>
              <a:gd name="connsiteY87" fmla="*/ 213663 h 2440396"/>
              <a:gd name="connsiteX88" fmla="*/ 1371600 w 1404982"/>
              <a:gd name="connsiteY88" fmla="*/ 239063 h 2440396"/>
              <a:gd name="connsiteX89" fmla="*/ 1354667 w 1404982"/>
              <a:gd name="connsiteY89" fmla="*/ 298330 h 2440396"/>
              <a:gd name="connsiteX90" fmla="*/ 1346200 w 1404982"/>
              <a:gd name="connsiteY90" fmla="*/ 332196 h 2440396"/>
              <a:gd name="connsiteX91" fmla="*/ 1320800 w 1404982"/>
              <a:gd name="connsiteY91" fmla="*/ 340663 h 2440396"/>
              <a:gd name="connsiteX92" fmla="*/ 1312333 w 1404982"/>
              <a:gd name="connsiteY92" fmla="*/ 366063 h 2440396"/>
              <a:gd name="connsiteX93" fmla="*/ 1261533 w 1404982"/>
              <a:gd name="connsiteY93" fmla="*/ 433796 h 2440396"/>
              <a:gd name="connsiteX94" fmla="*/ 1210733 w 1404982"/>
              <a:gd name="connsiteY94" fmla="*/ 509996 h 2440396"/>
              <a:gd name="connsiteX95" fmla="*/ 1185333 w 1404982"/>
              <a:gd name="connsiteY95" fmla="*/ 560796 h 2440396"/>
              <a:gd name="connsiteX96" fmla="*/ 1126067 w 1404982"/>
              <a:gd name="connsiteY96" fmla="*/ 628530 h 2440396"/>
              <a:gd name="connsiteX97" fmla="*/ 1083733 w 1404982"/>
              <a:gd name="connsiteY97" fmla="*/ 679330 h 2440396"/>
              <a:gd name="connsiteX98" fmla="*/ 1061905 w 1404982"/>
              <a:gd name="connsiteY98" fmla="*/ 705127 h 2440396"/>
              <a:gd name="connsiteX99" fmla="*/ 1002639 w 1404982"/>
              <a:gd name="connsiteY99" fmla="*/ 769288 h 2440396"/>
              <a:gd name="connsiteX100" fmla="*/ 953161 w 1404982"/>
              <a:gd name="connsiteY100" fmla="*/ 797334 h 2440396"/>
              <a:gd name="connsiteX101" fmla="*/ 931333 w 1404982"/>
              <a:gd name="connsiteY101" fmla="*/ 882530 h 2440396"/>
              <a:gd name="connsiteX102" fmla="*/ 889000 w 1404982"/>
              <a:gd name="connsiteY102" fmla="*/ 941796 h 2440396"/>
              <a:gd name="connsiteX103" fmla="*/ 846667 w 1404982"/>
              <a:gd name="connsiteY103" fmla="*/ 984130 h 2440396"/>
              <a:gd name="connsiteX104" fmla="*/ 770467 w 1404982"/>
              <a:gd name="connsiteY104" fmla="*/ 1068796 h 2440396"/>
              <a:gd name="connsiteX105" fmla="*/ 738452 w 1404982"/>
              <a:gd name="connsiteY105" fmla="*/ 1141821 h 2440396"/>
              <a:gd name="connsiteX106" fmla="*/ 715699 w 1404982"/>
              <a:gd name="connsiteY106" fmla="*/ 1188653 h 2440396"/>
              <a:gd name="connsiteX107" fmla="*/ 698367 w 1404982"/>
              <a:gd name="connsiteY107" fmla="*/ 1245671 h 2440396"/>
              <a:gd name="connsiteX108" fmla="*/ 683683 w 1404982"/>
              <a:gd name="connsiteY108" fmla="*/ 1321870 h 2440396"/>
              <a:gd name="connsiteX109" fmla="*/ 671248 w 1404982"/>
              <a:gd name="connsiteY109" fmla="*/ 1409183 h 2440396"/>
              <a:gd name="connsiteX110" fmla="*/ 640026 w 1404982"/>
              <a:gd name="connsiteY110" fmla="*/ 1519249 h 2440396"/>
              <a:gd name="connsiteX111" fmla="*/ 637381 w 1404982"/>
              <a:gd name="connsiteY111" fmla="*/ 1602593 h 2440396"/>
              <a:gd name="connsiteX112" fmla="*/ 621770 w 1404982"/>
              <a:gd name="connsiteY112" fmla="*/ 1678792 h 2440396"/>
              <a:gd name="connsiteX113" fmla="*/ 613305 w 1404982"/>
              <a:gd name="connsiteY113" fmla="*/ 1709088 h 2440396"/>
              <a:gd name="connsiteX114" fmla="*/ 597694 w 1404982"/>
              <a:gd name="connsiteY114" fmla="*/ 1747849 h 2440396"/>
              <a:gd name="connsiteX115" fmla="*/ 574939 w 1404982"/>
              <a:gd name="connsiteY115" fmla="*/ 1851302 h 2440396"/>
              <a:gd name="connsiteX116" fmla="*/ 565547 w 1404982"/>
              <a:gd name="connsiteY116" fmla="*/ 2070509 h 2440396"/>
              <a:gd name="connsiteX117" fmla="*/ 559726 w 1404982"/>
              <a:gd name="connsiteY117" fmla="*/ 2092337 h 2440396"/>
              <a:gd name="connsiteX118" fmla="*/ 550333 w 1404982"/>
              <a:gd name="connsiteY118" fmla="*/ 2330330 h 2440396"/>
              <a:gd name="connsiteX119" fmla="*/ 558800 w 1404982"/>
              <a:gd name="connsiteY119" fmla="*/ 2355730 h 2440396"/>
              <a:gd name="connsiteX120" fmla="*/ 567267 w 1404982"/>
              <a:gd name="connsiteY120" fmla="*/ 2398063 h 2440396"/>
              <a:gd name="connsiteX121" fmla="*/ 558800 w 1404982"/>
              <a:gd name="connsiteY121" fmla="*/ 2440396 h 2440396"/>
              <a:gd name="connsiteX0" fmla="*/ 0 w 1404982"/>
              <a:gd name="connsiteY0" fmla="*/ 2271063 h 2440396"/>
              <a:gd name="connsiteX1" fmla="*/ 93133 w 1404982"/>
              <a:gd name="connsiteY1" fmla="*/ 1974730 h 2440396"/>
              <a:gd name="connsiteX2" fmla="*/ 101600 w 1404982"/>
              <a:gd name="connsiteY2" fmla="*/ 1949330 h 2440396"/>
              <a:gd name="connsiteX3" fmla="*/ 118533 w 1404982"/>
              <a:gd name="connsiteY3" fmla="*/ 1932396 h 2440396"/>
              <a:gd name="connsiteX4" fmla="*/ 130968 w 1404982"/>
              <a:gd name="connsiteY4" fmla="*/ 1879348 h 2440396"/>
              <a:gd name="connsiteX5" fmla="*/ 150152 w 1404982"/>
              <a:gd name="connsiteY5" fmla="*/ 1845481 h 2440396"/>
              <a:gd name="connsiteX6" fmla="*/ 173302 w 1404982"/>
              <a:gd name="connsiteY6" fmla="*/ 1798253 h 2440396"/>
              <a:gd name="connsiteX7" fmla="*/ 198835 w 1404982"/>
              <a:gd name="connsiteY7" fmla="*/ 1766238 h 2440396"/>
              <a:gd name="connsiteX8" fmla="*/ 226351 w 1404982"/>
              <a:gd name="connsiteY8" fmla="*/ 1730519 h 2440396"/>
              <a:gd name="connsiteX9" fmla="*/ 254000 w 1404982"/>
              <a:gd name="connsiteY9" fmla="*/ 1686863 h 2440396"/>
              <a:gd name="connsiteX10" fmla="*/ 262467 w 1404982"/>
              <a:gd name="connsiteY10" fmla="*/ 1661463 h 2440396"/>
              <a:gd name="connsiteX11" fmla="*/ 296333 w 1404982"/>
              <a:gd name="connsiteY11" fmla="*/ 1585263 h 2440396"/>
              <a:gd name="connsiteX12" fmla="*/ 304800 w 1404982"/>
              <a:gd name="connsiteY12" fmla="*/ 1534463 h 2440396"/>
              <a:gd name="connsiteX13" fmla="*/ 321733 w 1404982"/>
              <a:gd name="connsiteY13" fmla="*/ 1475196 h 2440396"/>
              <a:gd name="connsiteX14" fmla="*/ 330200 w 1404982"/>
              <a:gd name="connsiteY14" fmla="*/ 1407463 h 2440396"/>
              <a:gd name="connsiteX15" fmla="*/ 347133 w 1404982"/>
              <a:gd name="connsiteY15" fmla="*/ 1348196 h 2440396"/>
              <a:gd name="connsiteX16" fmla="*/ 364067 w 1404982"/>
              <a:gd name="connsiteY16" fmla="*/ 1280463 h 2440396"/>
              <a:gd name="connsiteX17" fmla="*/ 372533 w 1404982"/>
              <a:gd name="connsiteY17" fmla="*/ 1255063 h 2440396"/>
              <a:gd name="connsiteX18" fmla="*/ 381000 w 1404982"/>
              <a:gd name="connsiteY18" fmla="*/ 1221196 h 2440396"/>
              <a:gd name="connsiteX19" fmla="*/ 397933 w 1404982"/>
              <a:gd name="connsiteY19" fmla="*/ 1187330 h 2440396"/>
              <a:gd name="connsiteX20" fmla="*/ 414867 w 1404982"/>
              <a:gd name="connsiteY20" fmla="*/ 1111130 h 2440396"/>
              <a:gd name="connsiteX21" fmla="*/ 423333 w 1404982"/>
              <a:gd name="connsiteY21" fmla="*/ 1077263 h 2440396"/>
              <a:gd name="connsiteX22" fmla="*/ 440267 w 1404982"/>
              <a:gd name="connsiteY22" fmla="*/ 1043396 h 2440396"/>
              <a:gd name="connsiteX23" fmla="*/ 448733 w 1404982"/>
              <a:gd name="connsiteY23" fmla="*/ 1017996 h 2440396"/>
              <a:gd name="connsiteX24" fmla="*/ 457200 w 1404982"/>
              <a:gd name="connsiteY24" fmla="*/ 958730 h 2440396"/>
              <a:gd name="connsiteX25" fmla="*/ 465667 w 1404982"/>
              <a:gd name="connsiteY25" fmla="*/ 933330 h 2440396"/>
              <a:gd name="connsiteX26" fmla="*/ 457200 w 1404982"/>
              <a:gd name="connsiteY26" fmla="*/ 653930 h 2440396"/>
              <a:gd name="connsiteX27" fmla="*/ 440267 w 1404982"/>
              <a:gd name="connsiteY27" fmla="*/ 586196 h 2440396"/>
              <a:gd name="connsiteX28" fmla="*/ 406400 w 1404982"/>
              <a:gd name="connsiteY28" fmla="*/ 484596 h 2440396"/>
              <a:gd name="connsiteX29" fmla="*/ 397933 w 1404982"/>
              <a:gd name="connsiteY29" fmla="*/ 459196 h 2440396"/>
              <a:gd name="connsiteX30" fmla="*/ 372533 w 1404982"/>
              <a:gd name="connsiteY30" fmla="*/ 408396 h 2440396"/>
              <a:gd name="connsiteX31" fmla="*/ 355600 w 1404982"/>
              <a:gd name="connsiteY31" fmla="*/ 382996 h 2440396"/>
              <a:gd name="connsiteX32" fmla="*/ 347133 w 1404982"/>
              <a:gd name="connsiteY32" fmla="*/ 357596 h 2440396"/>
              <a:gd name="connsiteX33" fmla="*/ 330200 w 1404982"/>
              <a:gd name="connsiteY33" fmla="*/ 332196 h 2440396"/>
              <a:gd name="connsiteX34" fmla="*/ 304800 w 1404982"/>
              <a:gd name="connsiteY34" fmla="*/ 281396 h 2440396"/>
              <a:gd name="connsiteX35" fmla="*/ 279400 w 1404982"/>
              <a:gd name="connsiteY35" fmla="*/ 222130 h 2440396"/>
              <a:gd name="connsiteX36" fmla="*/ 270933 w 1404982"/>
              <a:gd name="connsiteY36" fmla="*/ 196730 h 2440396"/>
              <a:gd name="connsiteX37" fmla="*/ 254000 w 1404982"/>
              <a:gd name="connsiteY37" fmla="*/ 179796 h 2440396"/>
              <a:gd name="connsiteX38" fmla="*/ 220133 w 1404982"/>
              <a:gd name="connsiteY38" fmla="*/ 128996 h 2440396"/>
              <a:gd name="connsiteX39" fmla="*/ 169333 w 1404982"/>
              <a:gd name="connsiteY39" fmla="*/ 95130 h 2440396"/>
              <a:gd name="connsiteX40" fmla="*/ 160867 w 1404982"/>
              <a:gd name="connsiteY40" fmla="*/ 69730 h 2440396"/>
              <a:gd name="connsiteX41" fmla="*/ 220133 w 1404982"/>
              <a:gd name="connsiteY41" fmla="*/ 44330 h 2440396"/>
              <a:gd name="connsiteX42" fmla="*/ 254000 w 1404982"/>
              <a:gd name="connsiteY42" fmla="*/ 61263 h 2440396"/>
              <a:gd name="connsiteX43" fmla="*/ 287867 w 1404982"/>
              <a:gd name="connsiteY43" fmla="*/ 18930 h 2440396"/>
              <a:gd name="connsiteX44" fmla="*/ 313267 w 1404982"/>
              <a:gd name="connsiteY44" fmla="*/ 10463 h 2440396"/>
              <a:gd name="connsiteX45" fmla="*/ 321733 w 1404982"/>
              <a:gd name="connsiteY45" fmla="*/ 35863 h 2440396"/>
              <a:gd name="connsiteX46" fmla="*/ 338667 w 1404982"/>
              <a:gd name="connsiteY46" fmla="*/ 18930 h 2440396"/>
              <a:gd name="connsiteX47" fmla="*/ 364067 w 1404982"/>
              <a:gd name="connsiteY47" fmla="*/ 1996 h 2440396"/>
              <a:gd name="connsiteX48" fmla="*/ 372533 w 1404982"/>
              <a:gd name="connsiteY48" fmla="*/ 35863 h 2440396"/>
              <a:gd name="connsiteX49" fmla="*/ 414867 w 1404982"/>
              <a:gd name="connsiteY49" fmla="*/ 1996 h 2440396"/>
              <a:gd name="connsiteX50" fmla="*/ 448733 w 1404982"/>
              <a:gd name="connsiteY50" fmla="*/ 1996 h 2440396"/>
              <a:gd name="connsiteX51" fmla="*/ 474133 w 1404982"/>
              <a:gd name="connsiteY51" fmla="*/ 18930 h 2440396"/>
              <a:gd name="connsiteX52" fmla="*/ 482600 w 1404982"/>
              <a:gd name="connsiteY52" fmla="*/ 44330 h 2440396"/>
              <a:gd name="connsiteX53" fmla="*/ 516467 w 1404982"/>
              <a:gd name="connsiteY53" fmla="*/ 95130 h 2440396"/>
              <a:gd name="connsiteX54" fmla="*/ 533400 w 1404982"/>
              <a:gd name="connsiteY54" fmla="*/ 120530 h 2440396"/>
              <a:gd name="connsiteX55" fmla="*/ 567267 w 1404982"/>
              <a:gd name="connsiteY55" fmla="*/ 171330 h 2440396"/>
              <a:gd name="connsiteX56" fmla="*/ 592667 w 1404982"/>
              <a:gd name="connsiteY56" fmla="*/ 213663 h 2440396"/>
              <a:gd name="connsiteX57" fmla="*/ 601133 w 1404982"/>
              <a:gd name="connsiteY57" fmla="*/ 239063 h 2440396"/>
              <a:gd name="connsiteX58" fmla="*/ 635000 w 1404982"/>
              <a:gd name="connsiteY58" fmla="*/ 281396 h 2440396"/>
              <a:gd name="connsiteX59" fmla="*/ 668867 w 1404982"/>
              <a:gd name="connsiteY59" fmla="*/ 357596 h 2440396"/>
              <a:gd name="connsiteX60" fmla="*/ 685800 w 1404982"/>
              <a:gd name="connsiteY60" fmla="*/ 408396 h 2440396"/>
              <a:gd name="connsiteX61" fmla="*/ 694267 w 1404982"/>
              <a:gd name="connsiteY61" fmla="*/ 433796 h 2440396"/>
              <a:gd name="connsiteX62" fmla="*/ 711200 w 1404982"/>
              <a:gd name="connsiteY62" fmla="*/ 459196 h 2440396"/>
              <a:gd name="connsiteX63" fmla="*/ 719667 w 1404982"/>
              <a:gd name="connsiteY63" fmla="*/ 518463 h 2440396"/>
              <a:gd name="connsiteX64" fmla="*/ 736600 w 1404982"/>
              <a:gd name="connsiteY64" fmla="*/ 577730 h 2440396"/>
              <a:gd name="connsiteX65" fmla="*/ 717417 w 1404982"/>
              <a:gd name="connsiteY65" fmla="*/ 799980 h 2440396"/>
              <a:gd name="connsiteX66" fmla="*/ 755783 w 1404982"/>
              <a:gd name="connsiteY66" fmla="*/ 768759 h 2440396"/>
              <a:gd name="connsiteX67" fmla="*/ 806980 w 1404982"/>
              <a:gd name="connsiteY67" fmla="*/ 693088 h 2440396"/>
              <a:gd name="connsiteX68" fmla="*/ 863600 w 1404982"/>
              <a:gd name="connsiteY68" fmla="*/ 620063 h 2440396"/>
              <a:gd name="connsiteX69" fmla="*/ 905537 w 1404982"/>
              <a:gd name="connsiteY69" fmla="*/ 567940 h 2440396"/>
              <a:gd name="connsiteX70" fmla="*/ 940726 w 1404982"/>
              <a:gd name="connsiteY70" fmla="*/ 495311 h 2440396"/>
              <a:gd name="connsiteX71" fmla="*/ 963480 w 1404982"/>
              <a:gd name="connsiteY71" fmla="*/ 459196 h 2440396"/>
              <a:gd name="connsiteX72" fmla="*/ 1010708 w 1404982"/>
              <a:gd name="connsiteY72" fmla="*/ 366063 h 2440396"/>
              <a:gd name="connsiteX73" fmla="*/ 1024467 w 1404982"/>
              <a:gd name="connsiteY73" fmla="*/ 323730 h 2440396"/>
              <a:gd name="connsiteX74" fmla="*/ 1092200 w 1404982"/>
              <a:gd name="connsiteY74" fmla="*/ 230596 h 2440396"/>
              <a:gd name="connsiteX75" fmla="*/ 1151467 w 1404982"/>
              <a:gd name="connsiteY75" fmla="*/ 162863 h 2440396"/>
              <a:gd name="connsiteX76" fmla="*/ 1176867 w 1404982"/>
              <a:gd name="connsiteY76" fmla="*/ 137463 h 2440396"/>
              <a:gd name="connsiteX77" fmla="*/ 1227667 w 1404982"/>
              <a:gd name="connsiteY77" fmla="*/ 95130 h 2440396"/>
              <a:gd name="connsiteX78" fmla="*/ 1253067 w 1404982"/>
              <a:gd name="connsiteY78" fmla="*/ 86663 h 2440396"/>
              <a:gd name="connsiteX79" fmla="*/ 1278467 w 1404982"/>
              <a:gd name="connsiteY79" fmla="*/ 69730 h 2440396"/>
              <a:gd name="connsiteX80" fmla="*/ 1329267 w 1404982"/>
              <a:gd name="connsiteY80" fmla="*/ 52796 h 2440396"/>
              <a:gd name="connsiteX81" fmla="*/ 1320800 w 1404982"/>
              <a:gd name="connsiteY81" fmla="*/ 78196 h 2440396"/>
              <a:gd name="connsiteX82" fmla="*/ 1363133 w 1404982"/>
              <a:gd name="connsiteY82" fmla="*/ 95130 h 2440396"/>
              <a:gd name="connsiteX83" fmla="*/ 1397000 w 1404982"/>
              <a:gd name="connsiteY83" fmla="*/ 120530 h 2440396"/>
              <a:gd name="connsiteX84" fmla="*/ 1388533 w 1404982"/>
              <a:gd name="connsiteY84" fmla="*/ 145930 h 2440396"/>
              <a:gd name="connsiteX85" fmla="*/ 1397000 w 1404982"/>
              <a:gd name="connsiteY85" fmla="*/ 171330 h 2440396"/>
              <a:gd name="connsiteX86" fmla="*/ 1380067 w 1404982"/>
              <a:gd name="connsiteY86" fmla="*/ 196730 h 2440396"/>
              <a:gd name="connsiteX87" fmla="*/ 1363133 w 1404982"/>
              <a:gd name="connsiteY87" fmla="*/ 213663 h 2440396"/>
              <a:gd name="connsiteX88" fmla="*/ 1371600 w 1404982"/>
              <a:gd name="connsiteY88" fmla="*/ 239063 h 2440396"/>
              <a:gd name="connsiteX89" fmla="*/ 1354667 w 1404982"/>
              <a:gd name="connsiteY89" fmla="*/ 298330 h 2440396"/>
              <a:gd name="connsiteX90" fmla="*/ 1346200 w 1404982"/>
              <a:gd name="connsiteY90" fmla="*/ 332196 h 2440396"/>
              <a:gd name="connsiteX91" fmla="*/ 1320800 w 1404982"/>
              <a:gd name="connsiteY91" fmla="*/ 340663 h 2440396"/>
              <a:gd name="connsiteX92" fmla="*/ 1312333 w 1404982"/>
              <a:gd name="connsiteY92" fmla="*/ 366063 h 2440396"/>
              <a:gd name="connsiteX93" fmla="*/ 1261533 w 1404982"/>
              <a:gd name="connsiteY93" fmla="*/ 433796 h 2440396"/>
              <a:gd name="connsiteX94" fmla="*/ 1210733 w 1404982"/>
              <a:gd name="connsiteY94" fmla="*/ 509996 h 2440396"/>
              <a:gd name="connsiteX95" fmla="*/ 1185333 w 1404982"/>
              <a:gd name="connsiteY95" fmla="*/ 560796 h 2440396"/>
              <a:gd name="connsiteX96" fmla="*/ 1126067 w 1404982"/>
              <a:gd name="connsiteY96" fmla="*/ 628530 h 2440396"/>
              <a:gd name="connsiteX97" fmla="*/ 1083733 w 1404982"/>
              <a:gd name="connsiteY97" fmla="*/ 679330 h 2440396"/>
              <a:gd name="connsiteX98" fmla="*/ 1061905 w 1404982"/>
              <a:gd name="connsiteY98" fmla="*/ 705127 h 2440396"/>
              <a:gd name="connsiteX99" fmla="*/ 1002639 w 1404982"/>
              <a:gd name="connsiteY99" fmla="*/ 769288 h 2440396"/>
              <a:gd name="connsiteX100" fmla="*/ 953161 w 1404982"/>
              <a:gd name="connsiteY100" fmla="*/ 797334 h 2440396"/>
              <a:gd name="connsiteX101" fmla="*/ 934905 w 1404982"/>
              <a:gd name="connsiteY101" fmla="*/ 839668 h 2440396"/>
              <a:gd name="connsiteX102" fmla="*/ 889000 w 1404982"/>
              <a:gd name="connsiteY102" fmla="*/ 941796 h 2440396"/>
              <a:gd name="connsiteX103" fmla="*/ 846667 w 1404982"/>
              <a:gd name="connsiteY103" fmla="*/ 984130 h 2440396"/>
              <a:gd name="connsiteX104" fmla="*/ 770467 w 1404982"/>
              <a:gd name="connsiteY104" fmla="*/ 1068796 h 2440396"/>
              <a:gd name="connsiteX105" fmla="*/ 738452 w 1404982"/>
              <a:gd name="connsiteY105" fmla="*/ 1141821 h 2440396"/>
              <a:gd name="connsiteX106" fmla="*/ 715699 w 1404982"/>
              <a:gd name="connsiteY106" fmla="*/ 1188653 h 2440396"/>
              <a:gd name="connsiteX107" fmla="*/ 698367 w 1404982"/>
              <a:gd name="connsiteY107" fmla="*/ 1245671 h 2440396"/>
              <a:gd name="connsiteX108" fmla="*/ 683683 w 1404982"/>
              <a:gd name="connsiteY108" fmla="*/ 1321870 h 2440396"/>
              <a:gd name="connsiteX109" fmla="*/ 671248 w 1404982"/>
              <a:gd name="connsiteY109" fmla="*/ 1409183 h 2440396"/>
              <a:gd name="connsiteX110" fmla="*/ 640026 w 1404982"/>
              <a:gd name="connsiteY110" fmla="*/ 1519249 h 2440396"/>
              <a:gd name="connsiteX111" fmla="*/ 637381 w 1404982"/>
              <a:gd name="connsiteY111" fmla="*/ 1602593 h 2440396"/>
              <a:gd name="connsiteX112" fmla="*/ 621770 w 1404982"/>
              <a:gd name="connsiteY112" fmla="*/ 1678792 h 2440396"/>
              <a:gd name="connsiteX113" fmla="*/ 613305 w 1404982"/>
              <a:gd name="connsiteY113" fmla="*/ 1709088 h 2440396"/>
              <a:gd name="connsiteX114" fmla="*/ 597694 w 1404982"/>
              <a:gd name="connsiteY114" fmla="*/ 1747849 h 2440396"/>
              <a:gd name="connsiteX115" fmla="*/ 574939 w 1404982"/>
              <a:gd name="connsiteY115" fmla="*/ 1851302 h 2440396"/>
              <a:gd name="connsiteX116" fmla="*/ 565547 w 1404982"/>
              <a:gd name="connsiteY116" fmla="*/ 2070509 h 2440396"/>
              <a:gd name="connsiteX117" fmla="*/ 559726 w 1404982"/>
              <a:gd name="connsiteY117" fmla="*/ 2092337 h 2440396"/>
              <a:gd name="connsiteX118" fmla="*/ 550333 w 1404982"/>
              <a:gd name="connsiteY118" fmla="*/ 2330330 h 2440396"/>
              <a:gd name="connsiteX119" fmla="*/ 558800 w 1404982"/>
              <a:gd name="connsiteY119" fmla="*/ 2355730 h 2440396"/>
              <a:gd name="connsiteX120" fmla="*/ 567267 w 1404982"/>
              <a:gd name="connsiteY120" fmla="*/ 2398063 h 2440396"/>
              <a:gd name="connsiteX121" fmla="*/ 558800 w 1404982"/>
              <a:gd name="connsiteY121" fmla="*/ 2440396 h 2440396"/>
              <a:gd name="connsiteX0" fmla="*/ 0 w 1404982"/>
              <a:gd name="connsiteY0" fmla="*/ 2271063 h 2440396"/>
              <a:gd name="connsiteX1" fmla="*/ 93133 w 1404982"/>
              <a:gd name="connsiteY1" fmla="*/ 1974730 h 2440396"/>
              <a:gd name="connsiteX2" fmla="*/ 101600 w 1404982"/>
              <a:gd name="connsiteY2" fmla="*/ 1949330 h 2440396"/>
              <a:gd name="connsiteX3" fmla="*/ 118533 w 1404982"/>
              <a:gd name="connsiteY3" fmla="*/ 1932396 h 2440396"/>
              <a:gd name="connsiteX4" fmla="*/ 130968 w 1404982"/>
              <a:gd name="connsiteY4" fmla="*/ 1879348 h 2440396"/>
              <a:gd name="connsiteX5" fmla="*/ 150152 w 1404982"/>
              <a:gd name="connsiteY5" fmla="*/ 1845481 h 2440396"/>
              <a:gd name="connsiteX6" fmla="*/ 173302 w 1404982"/>
              <a:gd name="connsiteY6" fmla="*/ 1798253 h 2440396"/>
              <a:gd name="connsiteX7" fmla="*/ 198835 w 1404982"/>
              <a:gd name="connsiteY7" fmla="*/ 1766238 h 2440396"/>
              <a:gd name="connsiteX8" fmla="*/ 226351 w 1404982"/>
              <a:gd name="connsiteY8" fmla="*/ 1730519 h 2440396"/>
              <a:gd name="connsiteX9" fmla="*/ 254000 w 1404982"/>
              <a:gd name="connsiteY9" fmla="*/ 1686863 h 2440396"/>
              <a:gd name="connsiteX10" fmla="*/ 262467 w 1404982"/>
              <a:gd name="connsiteY10" fmla="*/ 1661463 h 2440396"/>
              <a:gd name="connsiteX11" fmla="*/ 296333 w 1404982"/>
              <a:gd name="connsiteY11" fmla="*/ 1585263 h 2440396"/>
              <a:gd name="connsiteX12" fmla="*/ 304800 w 1404982"/>
              <a:gd name="connsiteY12" fmla="*/ 1534463 h 2440396"/>
              <a:gd name="connsiteX13" fmla="*/ 321733 w 1404982"/>
              <a:gd name="connsiteY13" fmla="*/ 1475196 h 2440396"/>
              <a:gd name="connsiteX14" fmla="*/ 330200 w 1404982"/>
              <a:gd name="connsiteY14" fmla="*/ 1407463 h 2440396"/>
              <a:gd name="connsiteX15" fmla="*/ 347133 w 1404982"/>
              <a:gd name="connsiteY15" fmla="*/ 1348196 h 2440396"/>
              <a:gd name="connsiteX16" fmla="*/ 364067 w 1404982"/>
              <a:gd name="connsiteY16" fmla="*/ 1280463 h 2440396"/>
              <a:gd name="connsiteX17" fmla="*/ 372533 w 1404982"/>
              <a:gd name="connsiteY17" fmla="*/ 1255063 h 2440396"/>
              <a:gd name="connsiteX18" fmla="*/ 381000 w 1404982"/>
              <a:gd name="connsiteY18" fmla="*/ 1221196 h 2440396"/>
              <a:gd name="connsiteX19" fmla="*/ 397933 w 1404982"/>
              <a:gd name="connsiteY19" fmla="*/ 1187330 h 2440396"/>
              <a:gd name="connsiteX20" fmla="*/ 414867 w 1404982"/>
              <a:gd name="connsiteY20" fmla="*/ 1111130 h 2440396"/>
              <a:gd name="connsiteX21" fmla="*/ 423333 w 1404982"/>
              <a:gd name="connsiteY21" fmla="*/ 1077263 h 2440396"/>
              <a:gd name="connsiteX22" fmla="*/ 440267 w 1404982"/>
              <a:gd name="connsiteY22" fmla="*/ 1043396 h 2440396"/>
              <a:gd name="connsiteX23" fmla="*/ 448733 w 1404982"/>
              <a:gd name="connsiteY23" fmla="*/ 1017996 h 2440396"/>
              <a:gd name="connsiteX24" fmla="*/ 457200 w 1404982"/>
              <a:gd name="connsiteY24" fmla="*/ 958730 h 2440396"/>
              <a:gd name="connsiteX25" fmla="*/ 465667 w 1404982"/>
              <a:gd name="connsiteY25" fmla="*/ 933330 h 2440396"/>
              <a:gd name="connsiteX26" fmla="*/ 457200 w 1404982"/>
              <a:gd name="connsiteY26" fmla="*/ 653930 h 2440396"/>
              <a:gd name="connsiteX27" fmla="*/ 440267 w 1404982"/>
              <a:gd name="connsiteY27" fmla="*/ 586196 h 2440396"/>
              <a:gd name="connsiteX28" fmla="*/ 406400 w 1404982"/>
              <a:gd name="connsiteY28" fmla="*/ 484596 h 2440396"/>
              <a:gd name="connsiteX29" fmla="*/ 397933 w 1404982"/>
              <a:gd name="connsiteY29" fmla="*/ 459196 h 2440396"/>
              <a:gd name="connsiteX30" fmla="*/ 372533 w 1404982"/>
              <a:gd name="connsiteY30" fmla="*/ 408396 h 2440396"/>
              <a:gd name="connsiteX31" fmla="*/ 355600 w 1404982"/>
              <a:gd name="connsiteY31" fmla="*/ 382996 h 2440396"/>
              <a:gd name="connsiteX32" fmla="*/ 347133 w 1404982"/>
              <a:gd name="connsiteY32" fmla="*/ 357596 h 2440396"/>
              <a:gd name="connsiteX33" fmla="*/ 330200 w 1404982"/>
              <a:gd name="connsiteY33" fmla="*/ 332196 h 2440396"/>
              <a:gd name="connsiteX34" fmla="*/ 304800 w 1404982"/>
              <a:gd name="connsiteY34" fmla="*/ 281396 h 2440396"/>
              <a:gd name="connsiteX35" fmla="*/ 279400 w 1404982"/>
              <a:gd name="connsiteY35" fmla="*/ 222130 h 2440396"/>
              <a:gd name="connsiteX36" fmla="*/ 270933 w 1404982"/>
              <a:gd name="connsiteY36" fmla="*/ 196730 h 2440396"/>
              <a:gd name="connsiteX37" fmla="*/ 254000 w 1404982"/>
              <a:gd name="connsiteY37" fmla="*/ 179796 h 2440396"/>
              <a:gd name="connsiteX38" fmla="*/ 220133 w 1404982"/>
              <a:gd name="connsiteY38" fmla="*/ 128996 h 2440396"/>
              <a:gd name="connsiteX39" fmla="*/ 169333 w 1404982"/>
              <a:gd name="connsiteY39" fmla="*/ 95130 h 2440396"/>
              <a:gd name="connsiteX40" fmla="*/ 160867 w 1404982"/>
              <a:gd name="connsiteY40" fmla="*/ 69730 h 2440396"/>
              <a:gd name="connsiteX41" fmla="*/ 220133 w 1404982"/>
              <a:gd name="connsiteY41" fmla="*/ 44330 h 2440396"/>
              <a:gd name="connsiteX42" fmla="*/ 254000 w 1404982"/>
              <a:gd name="connsiteY42" fmla="*/ 61263 h 2440396"/>
              <a:gd name="connsiteX43" fmla="*/ 287867 w 1404982"/>
              <a:gd name="connsiteY43" fmla="*/ 18930 h 2440396"/>
              <a:gd name="connsiteX44" fmla="*/ 313267 w 1404982"/>
              <a:gd name="connsiteY44" fmla="*/ 10463 h 2440396"/>
              <a:gd name="connsiteX45" fmla="*/ 321733 w 1404982"/>
              <a:gd name="connsiteY45" fmla="*/ 35863 h 2440396"/>
              <a:gd name="connsiteX46" fmla="*/ 338667 w 1404982"/>
              <a:gd name="connsiteY46" fmla="*/ 18930 h 2440396"/>
              <a:gd name="connsiteX47" fmla="*/ 364067 w 1404982"/>
              <a:gd name="connsiteY47" fmla="*/ 1996 h 2440396"/>
              <a:gd name="connsiteX48" fmla="*/ 372533 w 1404982"/>
              <a:gd name="connsiteY48" fmla="*/ 35863 h 2440396"/>
              <a:gd name="connsiteX49" fmla="*/ 414867 w 1404982"/>
              <a:gd name="connsiteY49" fmla="*/ 1996 h 2440396"/>
              <a:gd name="connsiteX50" fmla="*/ 448733 w 1404982"/>
              <a:gd name="connsiteY50" fmla="*/ 1996 h 2440396"/>
              <a:gd name="connsiteX51" fmla="*/ 474133 w 1404982"/>
              <a:gd name="connsiteY51" fmla="*/ 18930 h 2440396"/>
              <a:gd name="connsiteX52" fmla="*/ 482600 w 1404982"/>
              <a:gd name="connsiteY52" fmla="*/ 44330 h 2440396"/>
              <a:gd name="connsiteX53" fmla="*/ 516467 w 1404982"/>
              <a:gd name="connsiteY53" fmla="*/ 95130 h 2440396"/>
              <a:gd name="connsiteX54" fmla="*/ 533400 w 1404982"/>
              <a:gd name="connsiteY54" fmla="*/ 120530 h 2440396"/>
              <a:gd name="connsiteX55" fmla="*/ 567267 w 1404982"/>
              <a:gd name="connsiteY55" fmla="*/ 171330 h 2440396"/>
              <a:gd name="connsiteX56" fmla="*/ 592667 w 1404982"/>
              <a:gd name="connsiteY56" fmla="*/ 213663 h 2440396"/>
              <a:gd name="connsiteX57" fmla="*/ 601133 w 1404982"/>
              <a:gd name="connsiteY57" fmla="*/ 239063 h 2440396"/>
              <a:gd name="connsiteX58" fmla="*/ 635000 w 1404982"/>
              <a:gd name="connsiteY58" fmla="*/ 281396 h 2440396"/>
              <a:gd name="connsiteX59" fmla="*/ 668867 w 1404982"/>
              <a:gd name="connsiteY59" fmla="*/ 357596 h 2440396"/>
              <a:gd name="connsiteX60" fmla="*/ 685800 w 1404982"/>
              <a:gd name="connsiteY60" fmla="*/ 408396 h 2440396"/>
              <a:gd name="connsiteX61" fmla="*/ 694267 w 1404982"/>
              <a:gd name="connsiteY61" fmla="*/ 433796 h 2440396"/>
              <a:gd name="connsiteX62" fmla="*/ 711200 w 1404982"/>
              <a:gd name="connsiteY62" fmla="*/ 459196 h 2440396"/>
              <a:gd name="connsiteX63" fmla="*/ 719667 w 1404982"/>
              <a:gd name="connsiteY63" fmla="*/ 518463 h 2440396"/>
              <a:gd name="connsiteX64" fmla="*/ 736600 w 1404982"/>
              <a:gd name="connsiteY64" fmla="*/ 577730 h 2440396"/>
              <a:gd name="connsiteX65" fmla="*/ 717417 w 1404982"/>
              <a:gd name="connsiteY65" fmla="*/ 799980 h 2440396"/>
              <a:gd name="connsiteX66" fmla="*/ 755783 w 1404982"/>
              <a:gd name="connsiteY66" fmla="*/ 768759 h 2440396"/>
              <a:gd name="connsiteX67" fmla="*/ 806980 w 1404982"/>
              <a:gd name="connsiteY67" fmla="*/ 693088 h 2440396"/>
              <a:gd name="connsiteX68" fmla="*/ 863600 w 1404982"/>
              <a:gd name="connsiteY68" fmla="*/ 620063 h 2440396"/>
              <a:gd name="connsiteX69" fmla="*/ 905537 w 1404982"/>
              <a:gd name="connsiteY69" fmla="*/ 567940 h 2440396"/>
              <a:gd name="connsiteX70" fmla="*/ 940726 w 1404982"/>
              <a:gd name="connsiteY70" fmla="*/ 495311 h 2440396"/>
              <a:gd name="connsiteX71" fmla="*/ 963480 w 1404982"/>
              <a:gd name="connsiteY71" fmla="*/ 459196 h 2440396"/>
              <a:gd name="connsiteX72" fmla="*/ 1010708 w 1404982"/>
              <a:gd name="connsiteY72" fmla="*/ 366063 h 2440396"/>
              <a:gd name="connsiteX73" fmla="*/ 1024467 w 1404982"/>
              <a:gd name="connsiteY73" fmla="*/ 323730 h 2440396"/>
              <a:gd name="connsiteX74" fmla="*/ 1092200 w 1404982"/>
              <a:gd name="connsiteY74" fmla="*/ 230596 h 2440396"/>
              <a:gd name="connsiteX75" fmla="*/ 1151467 w 1404982"/>
              <a:gd name="connsiteY75" fmla="*/ 162863 h 2440396"/>
              <a:gd name="connsiteX76" fmla="*/ 1176867 w 1404982"/>
              <a:gd name="connsiteY76" fmla="*/ 137463 h 2440396"/>
              <a:gd name="connsiteX77" fmla="*/ 1227667 w 1404982"/>
              <a:gd name="connsiteY77" fmla="*/ 95130 h 2440396"/>
              <a:gd name="connsiteX78" fmla="*/ 1253067 w 1404982"/>
              <a:gd name="connsiteY78" fmla="*/ 86663 h 2440396"/>
              <a:gd name="connsiteX79" fmla="*/ 1278467 w 1404982"/>
              <a:gd name="connsiteY79" fmla="*/ 69730 h 2440396"/>
              <a:gd name="connsiteX80" fmla="*/ 1329267 w 1404982"/>
              <a:gd name="connsiteY80" fmla="*/ 52796 h 2440396"/>
              <a:gd name="connsiteX81" fmla="*/ 1320800 w 1404982"/>
              <a:gd name="connsiteY81" fmla="*/ 78196 h 2440396"/>
              <a:gd name="connsiteX82" fmla="*/ 1363133 w 1404982"/>
              <a:gd name="connsiteY82" fmla="*/ 95130 h 2440396"/>
              <a:gd name="connsiteX83" fmla="*/ 1397000 w 1404982"/>
              <a:gd name="connsiteY83" fmla="*/ 120530 h 2440396"/>
              <a:gd name="connsiteX84" fmla="*/ 1388533 w 1404982"/>
              <a:gd name="connsiteY84" fmla="*/ 145930 h 2440396"/>
              <a:gd name="connsiteX85" fmla="*/ 1397000 w 1404982"/>
              <a:gd name="connsiteY85" fmla="*/ 171330 h 2440396"/>
              <a:gd name="connsiteX86" fmla="*/ 1380067 w 1404982"/>
              <a:gd name="connsiteY86" fmla="*/ 196730 h 2440396"/>
              <a:gd name="connsiteX87" fmla="*/ 1363133 w 1404982"/>
              <a:gd name="connsiteY87" fmla="*/ 213663 h 2440396"/>
              <a:gd name="connsiteX88" fmla="*/ 1371600 w 1404982"/>
              <a:gd name="connsiteY88" fmla="*/ 239063 h 2440396"/>
              <a:gd name="connsiteX89" fmla="*/ 1354667 w 1404982"/>
              <a:gd name="connsiteY89" fmla="*/ 298330 h 2440396"/>
              <a:gd name="connsiteX90" fmla="*/ 1346200 w 1404982"/>
              <a:gd name="connsiteY90" fmla="*/ 332196 h 2440396"/>
              <a:gd name="connsiteX91" fmla="*/ 1320800 w 1404982"/>
              <a:gd name="connsiteY91" fmla="*/ 340663 h 2440396"/>
              <a:gd name="connsiteX92" fmla="*/ 1312333 w 1404982"/>
              <a:gd name="connsiteY92" fmla="*/ 366063 h 2440396"/>
              <a:gd name="connsiteX93" fmla="*/ 1261533 w 1404982"/>
              <a:gd name="connsiteY93" fmla="*/ 433796 h 2440396"/>
              <a:gd name="connsiteX94" fmla="*/ 1210733 w 1404982"/>
              <a:gd name="connsiteY94" fmla="*/ 509996 h 2440396"/>
              <a:gd name="connsiteX95" fmla="*/ 1185333 w 1404982"/>
              <a:gd name="connsiteY95" fmla="*/ 560796 h 2440396"/>
              <a:gd name="connsiteX96" fmla="*/ 1126067 w 1404982"/>
              <a:gd name="connsiteY96" fmla="*/ 628530 h 2440396"/>
              <a:gd name="connsiteX97" fmla="*/ 1083733 w 1404982"/>
              <a:gd name="connsiteY97" fmla="*/ 679330 h 2440396"/>
              <a:gd name="connsiteX98" fmla="*/ 1061905 w 1404982"/>
              <a:gd name="connsiteY98" fmla="*/ 705127 h 2440396"/>
              <a:gd name="connsiteX99" fmla="*/ 1002639 w 1404982"/>
              <a:gd name="connsiteY99" fmla="*/ 769288 h 2440396"/>
              <a:gd name="connsiteX100" fmla="*/ 953161 w 1404982"/>
              <a:gd name="connsiteY100" fmla="*/ 797334 h 2440396"/>
              <a:gd name="connsiteX101" fmla="*/ 934905 w 1404982"/>
              <a:gd name="connsiteY101" fmla="*/ 839668 h 2440396"/>
              <a:gd name="connsiteX102" fmla="*/ 885428 w 1404982"/>
              <a:gd name="connsiteY102" fmla="*/ 895362 h 2440396"/>
              <a:gd name="connsiteX103" fmla="*/ 846667 w 1404982"/>
              <a:gd name="connsiteY103" fmla="*/ 984130 h 2440396"/>
              <a:gd name="connsiteX104" fmla="*/ 770467 w 1404982"/>
              <a:gd name="connsiteY104" fmla="*/ 1068796 h 2440396"/>
              <a:gd name="connsiteX105" fmla="*/ 738452 w 1404982"/>
              <a:gd name="connsiteY105" fmla="*/ 1141821 h 2440396"/>
              <a:gd name="connsiteX106" fmla="*/ 715699 w 1404982"/>
              <a:gd name="connsiteY106" fmla="*/ 1188653 h 2440396"/>
              <a:gd name="connsiteX107" fmla="*/ 698367 w 1404982"/>
              <a:gd name="connsiteY107" fmla="*/ 1245671 h 2440396"/>
              <a:gd name="connsiteX108" fmla="*/ 683683 w 1404982"/>
              <a:gd name="connsiteY108" fmla="*/ 1321870 h 2440396"/>
              <a:gd name="connsiteX109" fmla="*/ 671248 w 1404982"/>
              <a:gd name="connsiteY109" fmla="*/ 1409183 h 2440396"/>
              <a:gd name="connsiteX110" fmla="*/ 640026 w 1404982"/>
              <a:gd name="connsiteY110" fmla="*/ 1519249 h 2440396"/>
              <a:gd name="connsiteX111" fmla="*/ 637381 w 1404982"/>
              <a:gd name="connsiteY111" fmla="*/ 1602593 h 2440396"/>
              <a:gd name="connsiteX112" fmla="*/ 621770 w 1404982"/>
              <a:gd name="connsiteY112" fmla="*/ 1678792 h 2440396"/>
              <a:gd name="connsiteX113" fmla="*/ 613305 w 1404982"/>
              <a:gd name="connsiteY113" fmla="*/ 1709088 h 2440396"/>
              <a:gd name="connsiteX114" fmla="*/ 597694 w 1404982"/>
              <a:gd name="connsiteY114" fmla="*/ 1747849 h 2440396"/>
              <a:gd name="connsiteX115" fmla="*/ 574939 w 1404982"/>
              <a:gd name="connsiteY115" fmla="*/ 1851302 h 2440396"/>
              <a:gd name="connsiteX116" fmla="*/ 565547 w 1404982"/>
              <a:gd name="connsiteY116" fmla="*/ 2070509 h 2440396"/>
              <a:gd name="connsiteX117" fmla="*/ 559726 w 1404982"/>
              <a:gd name="connsiteY117" fmla="*/ 2092337 h 2440396"/>
              <a:gd name="connsiteX118" fmla="*/ 550333 w 1404982"/>
              <a:gd name="connsiteY118" fmla="*/ 2330330 h 2440396"/>
              <a:gd name="connsiteX119" fmla="*/ 558800 w 1404982"/>
              <a:gd name="connsiteY119" fmla="*/ 2355730 h 2440396"/>
              <a:gd name="connsiteX120" fmla="*/ 567267 w 1404982"/>
              <a:gd name="connsiteY120" fmla="*/ 2398063 h 2440396"/>
              <a:gd name="connsiteX121" fmla="*/ 558800 w 1404982"/>
              <a:gd name="connsiteY121" fmla="*/ 2440396 h 2440396"/>
              <a:gd name="connsiteX0" fmla="*/ 0 w 1404982"/>
              <a:gd name="connsiteY0" fmla="*/ 2271063 h 2440396"/>
              <a:gd name="connsiteX1" fmla="*/ 93133 w 1404982"/>
              <a:gd name="connsiteY1" fmla="*/ 1974730 h 2440396"/>
              <a:gd name="connsiteX2" fmla="*/ 101600 w 1404982"/>
              <a:gd name="connsiteY2" fmla="*/ 1949330 h 2440396"/>
              <a:gd name="connsiteX3" fmla="*/ 118533 w 1404982"/>
              <a:gd name="connsiteY3" fmla="*/ 1932396 h 2440396"/>
              <a:gd name="connsiteX4" fmla="*/ 130968 w 1404982"/>
              <a:gd name="connsiteY4" fmla="*/ 1879348 h 2440396"/>
              <a:gd name="connsiteX5" fmla="*/ 150152 w 1404982"/>
              <a:gd name="connsiteY5" fmla="*/ 1845481 h 2440396"/>
              <a:gd name="connsiteX6" fmla="*/ 173302 w 1404982"/>
              <a:gd name="connsiteY6" fmla="*/ 1798253 h 2440396"/>
              <a:gd name="connsiteX7" fmla="*/ 198835 w 1404982"/>
              <a:gd name="connsiteY7" fmla="*/ 1766238 h 2440396"/>
              <a:gd name="connsiteX8" fmla="*/ 226351 w 1404982"/>
              <a:gd name="connsiteY8" fmla="*/ 1730519 h 2440396"/>
              <a:gd name="connsiteX9" fmla="*/ 254000 w 1404982"/>
              <a:gd name="connsiteY9" fmla="*/ 1686863 h 2440396"/>
              <a:gd name="connsiteX10" fmla="*/ 262467 w 1404982"/>
              <a:gd name="connsiteY10" fmla="*/ 1661463 h 2440396"/>
              <a:gd name="connsiteX11" fmla="*/ 296333 w 1404982"/>
              <a:gd name="connsiteY11" fmla="*/ 1585263 h 2440396"/>
              <a:gd name="connsiteX12" fmla="*/ 304800 w 1404982"/>
              <a:gd name="connsiteY12" fmla="*/ 1534463 h 2440396"/>
              <a:gd name="connsiteX13" fmla="*/ 321733 w 1404982"/>
              <a:gd name="connsiteY13" fmla="*/ 1475196 h 2440396"/>
              <a:gd name="connsiteX14" fmla="*/ 330200 w 1404982"/>
              <a:gd name="connsiteY14" fmla="*/ 1407463 h 2440396"/>
              <a:gd name="connsiteX15" fmla="*/ 347133 w 1404982"/>
              <a:gd name="connsiteY15" fmla="*/ 1348196 h 2440396"/>
              <a:gd name="connsiteX16" fmla="*/ 364067 w 1404982"/>
              <a:gd name="connsiteY16" fmla="*/ 1280463 h 2440396"/>
              <a:gd name="connsiteX17" fmla="*/ 372533 w 1404982"/>
              <a:gd name="connsiteY17" fmla="*/ 1255063 h 2440396"/>
              <a:gd name="connsiteX18" fmla="*/ 381000 w 1404982"/>
              <a:gd name="connsiteY18" fmla="*/ 1221196 h 2440396"/>
              <a:gd name="connsiteX19" fmla="*/ 397933 w 1404982"/>
              <a:gd name="connsiteY19" fmla="*/ 1187330 h 2440396"/>
              <a:gd name="connsiteX20" fmla="*/ 414867 w 1404982"/>
              <a:gd name="connsiteY20" fmla="*/ 1111130 h 2440396"/>
              <a:gd name="connsiteX21" fmla="*/ 423333 w 1404982"/>
              <a:gd name="connsiteY21" fmla="*/ 1077263 h 2440396"/>
              <a:gd name="connsiteX22" fmla="*/ 440267 w 1404982"/>
              <a:gd name="connsiteY22" fmla="*/ 1043396 h 2440396"/>
              <a:gd name="connsiteX23" fmla="*/ 448733 w 1404982"/>
              <a:gd name="connsiteY23" fmla="*/ 1017996 h 2440396"/>
              <a:gd name="connsiteX24" fmla="*/ 457200 w 1404982"/>
              <a:gd name="connsiteY24" fmla="*/ 958730 h 2440396"/>
              <a:gd name="connsiteX25" fmla="*/ 465667 w 1404982"/>
              <a:gd name="connsiteY25" fmla="*/ 933330 h 2440396"/>
              <a:gd name="connsiteX26" fmla="*/ 457200 w 1404982"/>
              <a:gd name="connsiteY26" fmla="*/ 653930 h 2440396"/>
              <a:gd name="connsiteX27" fmla="*/ 440267 w 1404982"/>
              <a:gd name="connsiteY27" fmla="*/ 586196 h 2440396"/>
              <a:gd name="connsiteX28" fmla="*/ 406400 w 1404982"/>
              <a:gd name="connsiteY28" fmla="*/ 484596 h 2440396"/>
              <a:gd name="connsiteX29" fmla="*/ 397933 w 1404982"/>
              <a:gd name="connsiteY29" fmla="*/ 459196 h 2440396"/>
              <a:gd name="connsiteX30" fmla="*/ 372533 w 1404982"/>
              <a:gd name="connsiteY30" fmla="*/ 408396 h 2440396"/>
              <a:gd name="connsiteX31" fmla="*/ 355600 w 1404982"/>
              <a:gd name="connsiteY31" fmla="*/ 382996 h 2440396"/>
              <a:gd name="connsiteX32" fmla="*/ 347133 w 1404982"/>
              <a:gd name="connsiteY32" fmla="*/ 357596 h 2440396"/>
              <a:gd name="connsiteX33" fmla="*/ 330200 w 1404982"/>
              <a:gd name="connsiteY33" fmla="*/ 332196 h 2440396"/>
              <a:gd name="connsiteX34" fmla="*/ 304800 w 1404982"/>
              <a:gd name="connsiteY34" fmla="*/ 281396 h 2440396"/>
              <a:gd name="connsiteX35" fmla="*/ 279400 w 1404982"/>
              <a:gd name="connsiteY35" fmla="*/ 222130 h 2440396"/>
              <a:gd name="connsiteX36" fmla="*/ 270933 w 1404982"/>
              <a:gd name="connsiteY36" fmla="*/ 196730 h 2440396"/>
              <a:gd name="connsiteX37" fmla="*/ 254000 w 1404982"/>
              <a:gd name="connsiteY37" fmla="*/ 179796 h 2440396"/>
              <a:gd name="connsiteX38" fmla="*/ 220133 w 1404982"/>
              <a:gd name="connsiteY38" fmla="*/ 128996 h 2440396"/>
              <a:gd name="connsiteX39" fmla="*/ 169333 w 1404982"/>
              <a:gd name="connsiteY39" fmla="*/ 95130 h 2440396"/>
              <a:gd name="connsiteX40" fmla="*/ 160867 w 1404982"/>
              <a:gd name="connsiteY40" fmla="*/ 69730 h 2440396"/>
              <a:gd name="connsiteX41" fmla="*/ 220133 w 1404982"/>
              <a:gd name="connsiteY41" fmla="*/ 44330 h 2440396"/>
              <a:gd name="connsiteX42" fmla="*/ 254000 w 1404982"/>
              <a:gd name="connsiteY42" fmla="*/ 61263 h 2440396"/>
              <a:gd name="connsiteX43" fmla="*/ 287867 w 1404982"/>
              <a:gd name="connsiteY43" fmla="*/ 18930 h 2440396"/>
              <a:gd name="connsiteX44" fmla="*/ 313267 w 1404982"/>
              <a:gd name="connsiteY44" fmla="*/ 10463 h 2440396"/>
              <a:gd name="connsiteX45" fmla="*/ 321733 w 1404982"/>
              <a:gd name="connsiteY45" fmla="*/ 35863 h 2440396"/>
              <a:gd name="connsiteX46" fmla="*/ 338667 w 1404982"/>
              <a:gd name="connsiteY46" fmla="*/ 18930 h 2440396"/>
              <a:gd name="connsiteX47" fmla="*/ 364067 w 1404982"/>
              <a:gd name="connsiteY47" fmla="*/ 1996 h 2440396"/>
              <a:gd name="connsiteX48" fmla="*/ 372533 w 1404982"/>
              <a:gd name="connsiteY48" fmla="*/ 35863 h 2440396"/>
              <a:gd name="connsiteX49" fmla="*/ 414867 w 1404982"/>
              <a:gd name="connsiteY49" fmla="*/ 1996 h 2440396"/>
              <a:gd name="connsiteX50" fmla="*/ 448733 w 1404982"/>
              <a:gd name="connsiteY50" fmla="*/ 1996 h 2440396"/>
              <a:gd name="connsiteX51" fmla="*/ 474133 w 1404982"/>
              <a:gd name="connsiteY51" fmla="*/ 18930 h 2440396"/>
              <a:gd name="connsiteX52" fmla="*/ 482600 w 1404982"/>
              <a:gd name="connsiteY52" fmla="*/ 44330 h 2440396"/>
              <a:gd name="connsiteX53" fmla="*/ 516467 w 1404982"/>
              <a:gd name="connsiteY53" fmla="*/ 95130 h 2440396"/>
              <a:gd name="connsiteX54" fmla="*/ 533400 w 1404982"/>
              <a:gd name="connsiteY54" fmla="*/ 120530 h 2440396"/>
              <a:gd name="connsiteX55" fmla="*/ 567267 w 1404982"/>
              <a:gd name="connsiteY55" fmla="*/ 171330 h 2440396"/>
              <a:gd name="connsiteX56" fmla="*/ 592667 w 1404982"/>
              <a:gd name="connsiteY56" fmla="*/ 213663 h 2440396"/>
              <a:gd name="connsiteX57" fmla="*/ 601133 w 1404982"/>
              <a:gd name="connsiteY57" fmla="*/ 239063 h 2440396"/>
              <a:gd name="connsiteX58" fmla="*/ 635000 w 1404982"/>
              <a:gd name="connsiteY58" fmla="*/ 281396 h 2440396"/>
              <a:gd name="connsiteX59" fmla="*/ 668867 w 1404982"/>
              <a:gd name="connsiteY59" fmla="*/ 357596 h 2440396"/>
              <a:gd name="connsiteX60" fmla="*/ 685800 w 1404982"/>
              <a:gd name="connsiteY60" fmla="*/ 408396 h 2440396"/>
              <a:gd name="connsiteX61" fmla="*/ 694267 w 1404982"/>
              <a:gd name="connsiteY61" fmla="*/ 433796 h 2440396"/>
              <a:gd name="connsiteX62" fmla="*/ 711200 w 1404982"/>
              <a:gd name="connsiteY62" fmla="*/ 459196 h 2440396"/>
              <a:gd name="connsiteX63" fmla="*/ 719667 w 1404982"/>
              <a:gd name="connsiteY63" fmla="*/ 518463 h 2440396"/>
              <a:gd name="connsiteX64" fmla="*/ 736600 w 1404982"/>
              <a:gd name="connsiteY64" fmla="*/ 577730 h 2440396"/>
              <a:gd name="connsiteX65" fmla="*/ 717417 w 1404982"/>
              <a:gd name="connsiteY65" fmla="*/ 799980 h 2440396"/>
              <a:gd name="connsiteX66" fmla="*/ 755783 w 1404982"/>
              <a:gd name="connsiteY66" fmla="*/ 768759 h 2440396"/>
              <a:gd name="connsiteX67" fmla="*/ 806980 w 1404982"/>
              <a:gd name="connsiteY67" fmla="*/ 693088 h 2440396"/>
              <a:gd name="connsiteX68" fmla="*/ 863600 w 1404982"/>
              <a:gd name="connsiteY68" fmla="*/ 620063 h 2440396"/>
              <a:gd name="connsiteX69" fmla="*/ 905537 w 1404982"/>
              <a:gd name="connsiteY69" fmla="*/ 567940 h 2440396"/>
              <a:gd name="connsiteX70" fmla="*/ 940726 w 1404982"/>
              <a:gd name="connsiteY70" fmla="*/ 495311 h 2440396"/>
              <a:gd name="connsiteX71" fmla="*/ 963480 w 1404982"/>
              <a:gd name="connsiteY71" fmla="*/ 459196 h 2440396"/>
              <a:gd name="connsiteX72" fmla="*/ 1010708 w 1404982"/>
              <a:gd name="connsiteY72" fmla="*/ 366063 h 2440396"/>
              <a:gd name="connsiteX73" fmla="*/ 1024467 w 1404982"/>
              <a:gd name="connsiteY73" fmla="*/ 323730 h 2440396"/>
              <a:gd name="connsiteX74" fmla="*/ 1092200 w 1404982"/>
              <a:gd name="connsiteY74" fmla="*/ 230596 h 2440396"/>
              <a:gd name="connsiteX75" fmla="*/ 1151467 w 1404982"/>
              <a:gd name="connsiteY75" fmla="*/ 162863 h 2440396"/>
              <a:gd name="connsiteX76" fmla="*/ 1176867 w 1404982"/>
              <a:gd name="connsiteY76" fmla="*/ 137463 h 2440396"/>
              <a:gd name="connsiteX77" fmla="*/ 1227667 w 1404982"/>
              <a:gd name="connsiteY77" fmla="*/ 95130 h 2440396"/>
              <a:gd name="connsiteX78" fmla="*/ 1253067 w 1404982"/>
              <a:gd name="connsiteY78" fmla="*/ 86663 h 2440396"/>
              <a:gd name="connsiteX79" fmla="*/ 1278467 w 1404982"/>
              <a:gd name="connsiteY79" fmla="*/ 69730 h 2440396"/>
              <a:gd name="connsiteX80" fmla="*/ 1329267 w 1404982"/>
              <a:gd name="connsiteY80" fmla="*/ 52796 h 2440396"/>
              <a:gd name="connsiteX81" fmla="*/ 1320800 w 1404982"/>
              <a:gd name="connsiteY81" fmla="*/ 78196 h 2440396"/>
              <a:gd name="connsiteX82" fmla="*/ 1363133 w 1404982"/>
              <a:gd name="connsiteY82" fmla="*/ 95130 h 2440396"/>
              <a:gd name="connsiteX83" fmla="*/ 1397000 w 1404982"/>
              <a:gd name="connsiteY83" fmla="*/ 120530 h 2440396"/>
              <a:gd name="connsiteX84" fmla="*/ 1388533 w 1404982"/>
              <a:gd name="connsiteY84" fmla="*/ 145930 h 2440396"/>
              <a:gd name="connsiteX85" fmla="*/ 1397000 w 1404982"/>
              <a:gd name="connsiteY85" fmla="*/ 171330 h 2440396"/>
              <a:gd name="connsiteX86" fmla="*/ 1380067 w 1404982"/>
              <a:gd name="connsiteY86" fmla="*/ 196730 h 2440396"/>
              <a:gd name="connsiteX87" fmla="*/ 1363133 w 1404982"/>
              <a:gd name="connsiteY87" fmla="*/ 213663 h 2440396"/>
              <a:gd name="connsiteX88" fmla="*/ 1371600 w 1404982"/>
              <a:gd name="connsiteY88" fmla="*/ 239063 h 2440396"/>
              <a:gd name="connsiteX89" fmla="*/ 1354667 w 1404982"/>
              <a:gd name="connsiteY89" fmla="*/ 298330 h 2440396"/>
              <a:gd name="connsiteX90" fmla="*/ 1346200 w 1404982"/>
              <a:gd name="connsiteY90" fmla="*/ 332196 h 2440396"/>
              <a:gd name="connsiteX91" fmla="*/ 1320800 w 1404982"/>
              <a:gd name="connsiteY91" fmla="*/ 340663 h 2440396"/>
              <a:gd name="connsiteX92" fmla="*/ 1312333 w 1404982"/>
              <a:gd name="connsiteY92" fmla="*/ 366063 h 2440396"/>
              <a:gd name="connsiteX93" fmla="*/ 1261533 w 1404982"/>
              <a:gd name="connsiteY93" fmla="*/ 433796 h 2440396"/>
              <a:gd name="connsiteX94" fmla="*/ 1210733 w 1404982"/>
              <a:gd name="connsiteY94" fmla="*/ 509996 h 2440396"/>
              <a:gd name="connsiteX95" fmla="*/ 1185333 w 1404982"/>
              <a:gd name="connsiteY95" fmla="*/ 560796 h 2440396"/>
              <a:gd name="connsiteX96" fmla="*/ 1126067 w 1404982"/>
              <a:gd name="connsiteY96" fmla="*/ 628530 h 2440396"/>
              <a:gd name="connsiteX97" fmla="*/ 1083733 w 1404982"/>
              <a:gd name="connsiteY97" fmla="*/ 679330 h 2440396"/>
              <a:gd name="connsiteX98" fmla="*/ 1061905 w 1404982"/>
              <a:gd name="connsiteY98" fmla="*/ 705127 h 2440396"/>
              <a:gd name="connsiteX99" fmla="*/ 1002639 w 1404982"/>
              <a:gd name="connsiteY99" fmla="*/ 769288 h 2440396"/>
              <a:gd name="connsiteX100" fmla="*/ 953161 w 1404982"/>
              <a:gd name="connsiteY100" fmla="*/ 797334 h 2440396"/>
              <a:gd name="connsiteX101" fmla="*/ 934905 w 1404982"/>
              <a:gd name="connsiteY101" fmla="*/ 839668 h 2440396"/>
              <a:gd name="connsiteX102" fmla="*/ 885428 w 1404982"/>
              <a:gd name="connsiteY102" fmla="*/ 895362 h 2440396"/>
              <a:gd name="connsiteX103" fmla="*/ 835951 w 1404982"/>
              <a:gd name="connsiteY103" fmla="*/ 962699 h 2440396"/>
              <a:gd name="connsiteX104" fmla="*/ 770467 w 1404982"/>
              <a:gd name="connsiteY104" fmla="*/ 1068796 h 2440396"/>
              <a:gd name="connsiteX105" fmla="*/ 738452 w 1404982"/>
              <a:gd name="connsiteY105" fmla="*/ 1141821 h 2440396"/>
              <a:gd name="connsiteX106" fmla="*/ 715699 w 1404982"/>
              <a:gd name="connsiteY106" fmla="*/ 1188653 h 2440396"/>
              <a:gd name="connsiteX107" fmla="*/ 698367 w 1404982"/>
              <a:gd name="connsiteY107" fmla="*/ 1245671 h 2440396"/>
              <a:gd name="connsiteX108" fmla="*/ 683683 w 1404982"/>
              <a:gd name="connsiteY108" fmla="*/ 1321870 h 2440396"/>
              <a:gd name="connsiteX109" fmla="*/ 671248 w 1404982"/>
              <a:gd name="connsiteY109" fmla="*/ 1409183 h 2440396"/>
              <a:gd name="connsiteX110" fmla="*/ 640026 w 1404982"/>
              <a:gd name="connsiteY110" fmla="*/ 1519249 h 2440396"/>
              <a:gd name="connsiteX111" fmla="*/ 637381 w 1404982"/>
              <a:gd name="connsiteY111" fmla="*/ 1602593 h 2440396"/>
              <a:gd name="connsiteX112" fmla="*/ 621770 w 1404982"/>
              <a:gd name="connsiteY112" fmla="*/ 1678792 h 2440396"/>
              <a:gd name="connsiteX113" fmla="*/ 613305 w 1404982"/>
              <a:gd name="connsiteY113" fmla="*/ 1709088 h 2440396"/>
              <a:gd name="connsiteX114" fmla="*/ 597694 w 1404982"/>
              <a:gd name="connsiteY114" fmla="*/ 1747849 h 2440396"/>
              <a:gd name="connsiteX115" fmla="*/ 574939 w 1404982"/>
              <a:gd name="connsiteY115" fmla="*/ 1851302 h 2440396"/>
              <a:gd name="connsiteX116" fmla="*/ 565547 w 1404982"/>
              <a:gd name="connsiteY116" fmla="*/ 2070509 h 2440396"/>
              <a:gd name="connsiteX117" fmla="*/ 559726 w 1404982"/>
              <a:gd name="connsiteY117" fmla="*/ 2092337 h 2440396"/>
              <a:gd name="connsiteX118" fmla="*/ 550333 w 1404982"/>
              <a:gd name="connsiteY118" fmla="*/ 2330330 h 2440396"/>
              <a:gd name="connsiteX119" fmla="*/ 558800 w 1404982"/>
              <a:gd name="connsiteY119" fmla="*/ 2355730 h 2440396"/>
              <a:gd name="connsiteX120" fmla="*/ 567267 w 1404982"/>
              <a:gd name="connsiteY120" fmla="*/ 2398063 h 2440396"/>
              <a:gd name="connsiteX121" fmla="*/ 558800 w 1404982"/>
              <a:gd name="connsiteY121" fmla="*/ 2440396 h 2440396"/>
              <a:gd name="connsiteX0" fmla="*/ 0 w 1404982"/>
              <a:gd name="connsiteY0" fmla="*/ 2271063 h 2440396"/>
              <a:gd name="connsiteX1" fmla="*/ 93133 w 1404982"/>
              <a:gd name="connsiteY1" fmla="*/ 1974730 h 2440396"/>
              <a:gd name="connsiteX2" fmla="*/ 101600 w 1404982"/>
              <a:gd name="connsiteY2" fmla="*/ 1949330 h 2440396"/>
              <a:gd name="connsiteX3" fmla="*/ 118533 w 1404982"/>
              <a:gd name="connsiteY3" fmla="*/ 1932396 h 2440396"/>
              <a:gd name="connsiteX4" fmla="*/ 130968 w 1404982"/>
              <a:gd name="connsiteY4" fmla="*/ 1879348 h 2440396"/>
              <a:gd name="connsiteX5" fmla="*/ 150152 w 1404982"/>
              <a:gd name="connsiteY5" fmla="*/ 1845481 h 2440396"/>
              <a:gd name="connsiteX6" fmla="*/ 173302 w 1404982"/>
              <a:gd name="connsiteY6" fmla="*/ 1798253 h 2440396"/>
              <a:gd name="connsiteX7" fmla="*/ 198835 w 1404982"/>
              <a:gd name="connsiteY7" fmla="*/ 1766238 h 2440396"/>
              <a:gd name="connsiteX8" fmla="*/ 226351 w 1404982"/>
              <a:gd name="connsiteY8" fmla="*/ 1730519 h 2440396"/>
              <a:gd name="connsiteX9" fmla="*/ 254000 w 1404982"/>
              <a:gd name="connsiteY9" fmla="*/ 1686863 h 2440396"/>
              <a:gd name="connsiteX10" fmla="*/ 262467 w 1404982"/>
              <a:gd name="connsiteY10" fmla="*/ 1661463 h 2440396"/>
              <a:gd name="connsiteX11" fmla="*/ 296333 w 1404982"/>
              <a:gd name="connsiteY11" fmla="*/ 1585263 h 2440396"/>
              <a:gd name="connsiteX12" fmla="*/ 304800 w 1404982"/>
              <a:gd name="connsiteY12" fmla="*/ 1534463 h 2440396"/>
              <a:gd name="connsiteX13" fmla="*/ 321733 w 1404982"/>
              <a:gd name="connsiteY13" fmla="*/ 1475196 h 2440396"/>
              <a:gd name="connsiteX14" fmla="*/ 330200 w 1404982"/>
              <a:gd name="connsiteY14" fmla="*/ 1407463 h 2440396"/>
              <a:gd name="connsiteX15" fmla="*/ 347133 w 1404982"/>
              <a:gd name="connsiteY15" fmla="*/ 1348196 h 2440396"/>
              <a:gd name="connsiteX16" fmla="*/ 364067 w 1404982"/>
              <a:gd name="connsiteY16" fmla="*/ 1280463 h 2440396"/>
              <a:gd name="connsiteX17" fmla="*/ 372533 w 1404982"/>
              <a:gd name="connsiteY17" fmla="*/ 1255063 h 2440396"/>
              <a:gd name="connsiteX18" fmla="*/ 381000 w 1404982"/>
              <a:gd name="connsiteY18" fmla="*/ 1221196 h 2440396"/>
              <a:gd name="connsiteX19" fmla="*/ 397933 w 1404982"/>
              <a:gd name="connsiteY19" fmla="*/ 1187330 h 2440396"/>
              <a:gd name="connsiteX20" fmla="*/ 414867 w 1404982"/>
              <a:gd name="connsiteY20" fmla="*/ 1111130 h 2440396"/>
              <a:gd name="connsiteX21" fmla="*/ 423333 w 1404982"/>
              <a:gd name="connsiteY21" fmla="*/ 1077263 h 2440396"/>
              <a:gd name="connsiteX22" fmla="*/ 440267 w 1404982"/>
              <a:gd name="connsiteY22" fmla="*/ 1043396 h 2440396"/>
              <a:gd name="connsiteX23" fmla="*/ 448733 w 1404982"/>
              <a:gd name="connsiteY23" fmla="*/ 1017996 h 2440396"/>
              <a:gd name="connsiteX24" fmla="*/ 457200 w 1404982"/>
              <a:gd name="connsiteY24" fmla="*/ 958730 h 2440396"/>
              <a:gd name="connsiteX25" fmla="*/ 465667 w 1404982"/>
              <a:gd name="connsiteY25" fmla="*/ 933330 h 2440396"/>
              <a:gd name="connsiteX26" fmla="*/ 457200 w 1404982"/>
              <a:gd name="connsiteY26" fmla="*/ 653930 h 2440396"/>
              <a:gd name="connsiteX27" fmla="*/ 440267 w 1404982"/>
              <a:gd name="connsiteY27" fmla="*/ 586196 h 2440396"/>
              <a:gd name="connsiteX28" fmla="*/ 406400 w 1404982"/>
              <a:gd name="connsiteY28" fmla="*/ 484596 h 2440396"/>
              <a:gd name="connsiteX29" fmla="*/ 397933 w 1404982"/>
              <a:gd name="connsiteY29" fmla="*/ 459196 h 2440396"/>
              <a:gd name="connsiteX30" fmla="*/ 372533 w 1404982"/>
              <a:gd name="connsiteY30" fmla="*/ 408396 h 2440396"/>
              <a:gd name="connsiteX31" fmla="*/ 355600 w 1404982"/>
              <a:gd name="connsiteY31" fmla="*/ 382996 h 2440396"/>
              <a:gd name="connsiteX32" fmla="*/ 347133 w 1404982"/>
              <a:gd name="connsiteY32" fmla="*/ 357596 h 2440396"/>
              <a:gd name="connsiteX33" fmla="*/ 330200 w 1404982"/>
              <a:gd name="connsiteY33" fmla="*/ 332196 h 2440396"/>
              <a:gd name="connsiteX34" fmla="*/ 304800 w 1404982"/>
              <a:gd name="connsiteY34" fmla="*/ 281396 h 2440396"/>
              <a:gd name="connsiteX35" fmla="*/ 279400 w 1404982"/>
              <a:gd name="connsiteY35" fmla="*/ 222130 h 2440396"/>
              <a:gd name="connsiteX36" fmla="*/ 270933 w 1404982"/>
              <a:gd name="connsiteY36" fmla="*/ 196730 h 2440396"/>
              <a:gd name="connsiteX37" fmla="*/ 254000 w 1404982"/>
              <a:gd name="connsiteY37" fmla="*/ 179796 h 2440396"/>
              <a:gd name="connsiteX38" fmla="*/ 220133 w 1404982"/>
              <a:gd name="connsiteY38" fmla="*/ 128996 h 2440396"/>
              <a:gd name="connsiteX39" fmla="*/ 169333 w 1404982"/>
              <a:gd name="connsiteY39" fmla="*/ 95130 h 2440396"/>
              <a:gd name="connsiteX40" fmla="*/ 160867 w 1404982"/>
              <a:gd name="connsiteY40" fmla="*/ 69730 h 2440396"/>
              <a:gd name="connsiteX41" fmla="*/ 220133 w 1404982"/>
              <a:gd name="connsiteY41" fmla="*/ 44330 h 2440396"/>
              <a:gd name="connsiteX42" fmla="*/ 304800 w 1404982"/>
              <a:gd name="connsiteY42" fmla="*/ 61263 h 2440396"/>
              <a:gd name="connsiteX43" fmla="*/ 287867 w 1404982"/>
              <a:gd name="connsiteY43" fmla="*/ 18930 h 2440396"/>
              <a:gd name="connsiteX44" fmla="*/ 313267 w 1404982"/>
              <a:gd name="connsiteY44" fmla="*/ 10463 h 2440396"/>
              <a:gd name="connsiteX45" fmla="*/ 321733 w 1404982"/>
              <a:gd name="connsiteY45" fmla="*/ 35863 h 2440396"/>
              <a:gd name="connsiteX46" fmla="*/ 338667 w 1404982"/>
              <a:gd name="connsiteY46" fmla="*/ 18930 h 2440396"/>
              <a:gd name="connsiteX47" fmla="*/ 364067 w 1404982"/>
              <a:gd name="connsiteY47" fmla="*/ 1996 h 2440396"/>
              <a:gd name="connsiteX48" fmla="*/ 372533 w 1404982"/>
              <a:gd name="connsiteY48" fmla="*/ 35863 h 2440396"/>
              <a:gd name="connsiteX49" fmla="*/ 414867 w 1404982"/>
              <a:gd name="connsiteY49" fmla="*/ 1996 h 2440396"/>
              <a:gd name="connsiteX50" fmla="*/ 448733 w 1404982"/>
              <a:gd name="connsiteY50" fmla="*/ 1996 h 2440396"/>
              <a:gd name="connsiteX51" fmla="*/ 474133 w 1404982"/>
              <a:gd name="connsiteY51" fmla="*/ 18930 h 2440396"/>
              <a:gd name="connsiteX52" fmla="*/ 482600 w 1404982"/>
              <a:gd name="connsiteY52" fmla="*/ 44330 h 2440396"/>
              <a:gd name="connsiteX53" fmla="*/ 516467 w 1404982"/>
              <a:gd name="connsiteY53" fmla="*/ 95130 h 2440396"/>
              <a:gd name="connsiteX54" fmla="*/ 533400 w 1404982"/>
              <a:gd name="connsiteY54" fmla="*/ 120530 h 2440396"/>
              <a:gd name="connsiteX55" fmla="*/ 567267 w 1404982"/>
              <a:gd name="connsiteY55" fmla="*/ 171330 h 2440396"/>
              <a:gd name="connsiteX56" fmla="*/ 592667 w 1404982"/>
              <a:gd name="connsiteY56" fmla="*/ 213663 h 2440396"/>
              <a:gd name="connsiteX57" fmla="*/ 601133 w 1404982"/>
              <a:gd name="connsiteY57" fmla="*/ 239063 h 2440396"/>
              <a:gd name="connsiteX58" fmla="*/ 635000 w 1404982"/>
              <a:gd name="connsiteY58" fmla="*/ 281396 h 2440396"/>
              <a:gd name="connsiteX59" fmla="*/ 668867 w 1404982"/>
              <a:gd name="connsiteY59" fmla="*/ 357596 h 2440396"/>
              <a:gd name="connsiteX60" fmla="*/ 685800 w 1404982"/>
              <a:gd name="connsiteY60" fmla="*/ 408396 h 2440396"/>
              <a:gd name="connsiteX61" fmla="*/ 694267 w 1404982"/>
              <a:gd name="connsiteY61" fmla="*/ 433796 h 2440396"/>
              <a:gd name="connsiteX62" fmla="*/ 711200 w 1404982"/>
              <a:gd name="connsiteY62" fmla="*/ 459196 h 2440396"/>
              <a:gd name="connsiteX63" fmla="*/ 719667 w 1404982"/>
              <a:gd name="connsiteY63" fmla="*/ 518463 h 2440396"/>
              <a:gd name="connsiteX64" fmla="*/ 736600 w 1404982"/>
              <a:gd name="connsiteY64" fmla="*/ 577730 h 2440396"/>
              <a:gd name="connsiteX65" fmla="*/ 717417 w 1404982"/>
              <a:gd name="connsiteY65" fmla="*/ 799980 h 2440396"/>
              <a:gd name="connsiteX66" fmla="*/ 755783 w 1404982"/>
              <a:gd name="connsiteY66" fmla="*/ 768759 h 2440396"/>
              <a:gd name="connsiteX67" fmla="*/ 806980 w 1404982"/>
              <a:gd name="connsiteY67" fmla="*/ 693088 h 2440396"/>
              <a:gd name="connsiteX68" fmla="*/ 863600 w 1404982"/>
              <a:gd name="connsiteY68" fmla="*/ 620063 h 2440396"/>
              <a:gd name="connsiteX69" fmla="*/ 905537 w 1404982"/>
              <a:gd name="connsiteY69" fmla="*/ 567940 h 2440396"/>
              <a:gd name="connsiteX70" fmla="*/ 940726 w 1404982"/>
              <a:gd name="connsiteY70" fmla="*/ 495311 h 2440396"/>
              <a:gd name="connsiteX71" fmla="*/ 963480 w 1404982"/>
              <a:gd name="connsiteY71" fmla="*/ 459196 h 2440396"/>
              <a:gd name="connsiteX72" fmla="*/ 1010708 w 1404982"/>
              <a:gd name="connsiteY72" fmla="*/ 366063 h 2440396"/>
              <a:gd name="connsiteX73" fmla="*/ 1024467 w 1404982"/>
              <a:gd name="connsiteY73" fmla="*/ 323730 h 2440396"/>
              <a:gd name="connsiteX74" fmla="*/ 1092200 w 1404982"/>
              <a:gd name="connsiteY74" fmla="*/ 230596 h 2440396"/>
              <a:gd name="connsiteX75" fmla="*/ 1151467 w 1404982"/>
              <a:gd name="connsiteY75" fmla="*/ 162863 h 2440396"/>
              <a:gd name="connsiteX76" fmla="*/ 1176867 w 1404982"/>
              <a:gd name="connsiteY76" fmla="*/ 137463 h 2440396"/>
              <a:gd name="connsiteX77" fmla="*/ 1227667 w 1404982"/>
              <a:gd name="connsiteY77" fmla="*/ 95130 h 2440396"/>
              <a:gd name="connsiteX78" fmla="*/ 1253067 w 1404982"/>
              <a:gd name="connsiteY78" fmla="*/ 86663 h 2440396"/>
              <a:gd name="connsiteX79" fmla="*/ 1278467 w 1404982"/>
              <a:gd name="connsiteY79" fmla="*/ 69730 h 2440396"/>
              <a:gd name="connsiteX80" fmla="*/ 1329267 w 1404982"/>
              <a:gd name="connsiteY80" fmla="*/ 52796 h 2440396"/>
              <a:gd name="connsiteX81" fmla="*/ 1320800 w 1404982"/>
              <a:gd name="connsiteY81" fmla="*/ 78196 h 2440396"/>
              <a:gd name="connsiteX82" fmla="*/ 1363133 w 1404982"/>
              <a:gd name="connsiteY82" fmla="*/ 95130 h 2440396"/>
              <a:gd name="connsiteX83" fmla="*/ 1397000 w 1404982"/>
              <a:gd name="connsiteY83" fmla="*/ 120530 h 2440396"/>
              <a:gd name="connsiteX84" fmla="*/ 1388533 w 1404982"/>
              <a:gd name="connsiteY84" fmla="*/ 145930 h 2440396"/>
              <a:gd name="connsiteX85" fmla="*/ 1397000 w 1404982"/>
              <a:gd name="connsiteY85" fmla="*/ 171330 h 2440396"/>
              <a:gd name="connsiteX86" fmla="*/ 1380067 w 1404982"/>
              <a:gd name="connsiteY86" fmla="*/ 196730 h 2440396"/>
              <a:gd name="connsiteX87" fmla="*/ 1363133 w 1404982"/>
              <a:gd name="connsiteY87" fmla="*/ 213663 h 2440396"/>
              <a:gd name="connsiteX88" fmla="*/ 1371600 w 1404982"/>
              <a:gd name="connsiteY88" fmla="*/ 239063 h 2440396"/>
              <a:gd name="connsiteX89" fmla="*/ 1354667 w 1404982"/>
              <a:gd name="connsiteY89" fmla="*/ 298330 h 2440396"/>
              <a:gd name="connsiteX90" fmla="*/ 1346200 w 1404982"/>
              <a:gd name="connsiteY90" fmla="*/ 332196 h 2440396"/>
              <a:gd name="connsiteX91" fmla="*/ 1320800 w 1404982"/>
              <a:gd name="connsiteY91" fmla="*/ 340663 h 2440396"/>
              <a:gd name="connsiteX92" fmla="*/ 1312333 w 1404982"/>
              <a:gd name="connsiteY92" fmla="*/ 366063 h 2440396"/>
              <a:gd name="connsiteX93" fmla="*/ 1261533 w 1404982"/>
              <a:gd name="connsiteY93" fmla="*/ 433796 h 2440396"/>
              <a:gd name="connsiteX94" fmla="*/ 1210733 w 1404982"/>
              <a:gd name="connsiteY94" fmla="*/ 509996 h 2440396"/>
              <a:gd name="connsiteX95" fmla="*/ 1185333 w 1404982"/>
              <a:gd name="connsiteY95" fmla="*/ 560796 h 2440396"/>
              <a:gd name="connsiteX96" fmla="*/ 1126067 w 1404982"/>
              <a:gd name="connsiteY96" fmla="*/ 628530 h 2440396"/>
              <a:gd name="connsiteX97" fmla="*/ 1083733 w 1404982"/>
              <a:gd name="connsiteY97" fmla="*/ 679330 h 2440396"/>
              <a:gd name="connsiteX98" fmla="*/ 1061905 w 1404982"/>
              <a:gd name="connsiteY98" fmla="*/ 705127 h 2440396"/>
              <a:gd name="connsiteX99" fmla="*/ 1002639 w 1404982"/>
              <a:gd name="connsiteY99" fmla="*/ 769288 h 2440396"/>
              <a:gd name="connsiteX100" fmla="*/ 953161 w 1404982"/>
              <a:gd name="connsiteY100" fmla="*/ 797334 h 2440396"/>
              <a:gd name="connsiteX101" fmla="*/ 934905 w 1404982"/>
              <a:gd name="connsiteY101" fmla="*/ 839668 h 2440396"/>
              <a:gd name="connsiteX102" fmla="*/ 885428 w 1404982"/>
              <a:gd name="connsiteY102" fmla="*/ 895362 h 2440396"/>
              <a:gd name="connsiteX103" fmla="*/ 835951 w 1404982"/>
              <a:gd name="connsiteY103" fmla="*/ 962699 h 2440396"/>
              <a:gd name="connsiteX104" fmla="*/ 770467 w 1404982"/>
              <a:gd name="connsiteY104" fmla="*/ 1068796 h 2440396"/>
              <a:gd name="connsiteX105" fmla="*/ 738452 w 1404982"/>
              <a:gd name="connsiteY105" fmla="*/ 1141821 h 2440396"/>
              <a:gd name="connsiteX106" fmla="*/ 715699 w 1404982"/>
              <a:gd name="connsiteY106" fmla="*/ 1188653 h 2440396"/>
              <a:gd name="connsiteX107" fmla="*/ 698367 w 1404982"/>
              <a:gd name="connsiteY107" fmla="*/ 1245671 h 2440396"/>
              <a:gd name="connsiteX108" fmla="*/ 683683 w 1404982"/>
              <a:gd name="connsiteY108" fmla="*/ 1321870 h 2440396"/>
              <a:gd name="connsiteX109" fmla="*/ 671248 w 1404982"/>
              <a:gd name="connsiteY109" fmla="*/ 1409183 h 2440396"/>
              <a:gd name="connsiteX110" fmla="*/ 640026 w 1404982"/>
              <a:gd name="connsiteY110" fmla="*/ 1519249 h 2440396"/>
              <a:gd name="connsiteX111" fmla="*/ 637381 w 1404982"/>
              <a:gd name="connsiteY111" fmla="*/ 1602593 h 2440396"/>
              <a:gd name="connsiteX112" fmla="*/ 621770 w 1404982"/>
              <a:gd name="connsiteY112" fmla="*/ 1678792 h 2440396"/>
              <a:gd name="connsiteX113" fmla="*/ 613305 w 1404982"/>
              <a:gd name="connsiteY113" fmla="*/ 1709088 h 2440396"/>
              <a:gd name="connsiteX114" fmla="*/ 597694 w 1404982"/>
              <a:gd name="connsiteY114" fmla="*/ 1747849 h 2440396"/>
              <a:gd name="connsiteX115" fmla="*/ 574939 w 1404982"/>
              <a:gd name="connsiteY115" fmla="*/ 1851302 h 2440396"/>
              <a:gd name="connsiteX116" fmla="*/ 565547 w 1404982"/>
              <a:gd name="connsiteY116" fmla="*/ 2070509 h 2440396"/>
              <a:gd name="connsiteX117" fmla="*/ 559726 w 1404982"/>
              <a:gd name="connsiteY117" fmla="*/ 2092337 h 2440396"/>
              <a:gd name="connsiteX118" fmla="*/ 550333 w 1404982"/>
              <a:gd name="connsiteY118" fmla="*/ 2330330 h 2440396"/>
              <a:gd name="connsiteX119" fmla="*/ 558800 w 1404982"/>
              <a:gd name="connsiteY119" fmla="*/ 2355730 h 2440396"/>
              <a:gd name="connsiteX120" fmla="*/ 567267 w 1404982"/>
              <a:gd name="connsiteY120" fmla="*/ 2398063 h 2440396"/>
              <a:gd name="connsiteX121" fmla="*/ 558800 w 1404982"/>
              <a:gd name="connsiteY121" fmla="*/ 2440396 h 2440396"/>
              <a:gd name="connsiteX0" fmla="*/ 0 w 1404982"/>
              <a:gd name="connsiteY0" fmla="*/ 2271063 h 2440396"/>
              <a:gd name="connsiteX1" fmla="*/ 93133 w 1404982"/>
              <a:gd name="connsiteY1" fmla="*/ 1974730 h 2440396"/>
              <a:gd name="connsiteX2" fmla="*/ 101600 w 1404982"/>
              <a:gd name="connsiteY2" fmla="*/ 1949330 h 2440396"/>
              <a:gd name="connsiteX3" fmla="*/ 118533 w 1404982"/>
              <a:gd name="connsiteY3" fmla="*/ 1932396 h 2440396"/>
              <a:gd name="connsiteX4" fmla="*/ 130968 w 1404982"/>
              <a:gd name="connsiteY4" fmla="*/ 1879348 h 2440396"/>
              <a:gd name="connsiteX5" fmla="*/ 150152 w 1404982"/>
              <a:gd name="connsiteY5" fmla="*/ 1845481 h 2440396"/>
              <a:gd name="connsiteX6" fmla="*/ 173302 w 1404982"/>
              <a:gd name="connsiteY6" fmla="*/ 1798253 h 2440396"/>
              <a:gd name="connsiteX7" fmla="*/ 198835 w 1404982"/>
              <a:gd name="connsiteY7" fmla="*/ 1766238 h 2440396"/>
              <a:gd name="connsiteX8" fmla="*/ 226351 w 1404982"/>
              <a:gd name="connsiteY8" fmla="*/ 1730519 h 2440396"/>
              <a:gd name="connsiteX9" fmla="*/ 254000 w 1404982"/>
              <a:gd name="connsiteY9" fmla="*/ 1686863 h 2440396"/>
              <a:gd name="connsiteX10" fmla="*/ 262467 w 1404982"/>
              <a:gd name="connsiteY10" fmla="*/ 1661463 h 2440396"/>
              <a:gd name="connsiteX11" fmla="*/ 296333 w 1404982"/>
              <a:gd name="connsiteY11" fmla="*/ 1585263 h 2440396"/>
              <a:gd name="connsiteX12" fmla="*/ 304800 w 1404982"/>
              <a:gd name="connsiteY12" fmla="*/ 1534463 h 2440396"/>
              <a:gd name="connsiteX13" fmla="*/ 321733 w 1404982"/>
              <a:gd name="connsiteY13" fmla="*/ 1475196 h 2440396"/>
              <a:gd name="connsiteX14" fmla="*/ 330200 w 1404982"/>
              <a:gd name="connsiteY14" fmla="*/ 1407463 h 2440396"/>
              <a:gd name="connsiteX15" fmla="*/ 347133 w 1404982"/>
              <a:gd name="connsiteY15" fmla="*/ 1348196 h 2440396"/>
              <a:gd name="connsiteX16" fmla="*/ 364067 w 1404982"/>
              <a:gd name="connsiteY16" fmla="*/ 1280463 h 2440396"/>
              <a:gd name="connsiteX17" fmla="*/ 372533 w 1404982"/>
              <a:gd name="connsiteY17" fmla="*/ 1255063 h 2440396"/>
              <a:gd name="connsiteX18" fmla="*/ 381000 w 1404982"/>
              <a:gd name="connsiteY18" fmla="*/ 1221196 h 2440396"/>
              <a:gd name="connsiteX19" fmla="*/ 397933 w 1404982"/>
              <a:gd name="connsiteY19" fmla="*/ 1187330 h 2440396"/>
              <a:gd name="connsiteX20" fmla="*/ 414867 w 1404982"/>
              <a:gd name="connsiteY20" fmla="*/ 1111130 h 2440396"/>
              <a:gd name="connsiteX21" fmla="*/ 423333 w 1404982"/>
              <a:gd name="connsiteY21" fmla="*/ 1077263 h 2440396"/>
              <a:gd name="connsiteX22" fmla="*/ 440267 w 1404982"/>
              <a:gd name="connsiteY22" fmla="*/ 1043396 h 2440396"/>
              <a:gd name="connsiteX23" fmla="*/ 448733 w 1404982"/>
              <a:gd name="connsiteY23" fmla="*/ 1017996 h 2440396"/>
              <a:gd name="connsiteX24" fmla="*/ 457200 w 1404982"/>
              <a:gd name="connsiteY24" fmla="*/ 958730 h 2440396"/>
              <a:gd name="connsiteX25" fmla="*/ 465667 w 1404982"/>
              <a:gd name="connsiteY25" fmla="*/ 933330 h 2440396"/>
              <a:gd name="connsiteX26" fmla="*/ 457200 w 1404982"/>
              <a:gd name="connsiteY26" fmla="*/ 653930 h 2440396"/>
              <a:gd name="connsiteX27" fmla="*/ 440267 w 1404982"/>
              <a:gd name="connsiteY27" fmla="*/ 586196 h 2440396"/>
              <a:gd name="connsiteX28" fmla="*/ 406400 w 1404982"/>
              <a:gd name="connsiteY28" fmla="*/ 484596 h 2440396"/>
              <a:gd name="connsiteX29" fmla="*/ 397933 w 1404982"/>
              <a:gd name="connsiteY29" fmla="*/ 459196 h 2440396"/>
              <a:gd name="connsiteX30" fmla="*/ 372533 w 1404982"/>
              <a:gd name="connsiteY30" fmla="*/ 408396 h 2440396"/>
              <a:gd name="connsiteX31" fmla="*/ 355600 w 1404982"/>
              <a:gd name="connsiteY31" fmla="*/ 382996 h 2440396"/>
              <a:gd name="connsiteX32" fmla="*/ 347133 w 1404982"/>
              <a:gd name="connsiteY32" fmla="*/ 357596 h 2440396"/>
              <a:gd name="connsiteX33" fmla="*/ 330200 w 1404982"/>
              <a:gd name="connsiteY33" fmla="*/ 332196 h 2440396"/>
              <a:gd name="connsiteX34" fmla="*/ 304800 w 1404982"/>
              <a:gd name="connsiteY34" fmla="*/ 281396 h 2440396"/>
              <a:gd name="connsiteX35" fmla="*/ 279400 w 1404982"/>
              <a:gd name="connsiteY35" fmla="*/ 222130 h 2440396"/>
              <a:gd name="connsiteX36" fmla="*/ 270933 w 1404982"/>
              <a:gd name="connsiteY36" fmla="*/ 196730 h 2440396"/>
              <a:gd name="connsiteX37" fmla="*/ 254000 w 1404982"/>
              <a:gd name="connsiteY37" fmla="*/ 179796 h 2440396"/>
              <a:gd name="connsiteX38" fmla="*/ 220133 w 1404982"/>
              <a:gd name="connsiteY38" fmla="*/ 128996 h 2440396"/>
              <a:gd name="connsiteX39" fmla="*/ 169333 w 1404982"/>
              <a:gd name="connsiteY39" fmla="*/ 95130 h 2440396"/>
              <a:gd name="connsiteX40" fmla="*/ 160867 w 1404982"/>
              <a:gd name="connsiteY40" fmla="*/ 69730 h 2440396"/>
              <a:gd name="connsiteX41" fmla="*/ 220133 w 1404982"/>
              <a:gd name="connsiteY41" fmla="*/ 44330 h 2440396"/>
              <a:gd name="connsiteX42" fmla="*/ 304800 w 1404982"/>
              <a:gd name="connsiteY42" fmla="*/ 61263 h 2440396"/>
              <a:gd name="connsiteX43" fmla="*/ 287867 w 1404982"/>
              <a:gd name="connsiteY43" fmla="*/ 18930 h 2440396"/>
              <a:gd name="connsiteX44" fmla="*/ 313267 w 1404982"/>
              <a:gd name="connsiteY44" fmla="*/ 10463 h 2440396"/>
              <a:gd name="connsiteX45" fmla="*/ 321733 w 1404982"/>
              <a:gd name="connsiteY45" fmla="*/ 35863 h 2440396"/>
              <a:gd name="connsiteX46" fmla="*/ 338667 w 1404982"/>
              <a:gd name="connsiteY46" fmla="*/ 18930 h 2440396"/>
              <a:gd name="connsiteX47" fmla="*/ 364067 w 1404982"/>
              <a:gd name="connsiteY47" fmla="*/ 1996 h 2440396"/>
              <a:gd name="connsiteX48" fmla="*/ 372533 w 1404982"/>
              <a:gd name="connsiteY48" fmla="*/ 35863 h 2440396"/>
              <a:gd name="connsiteX49" fmla="*/ 414867 w 1404982"/>
              <a:gd name="connsiteY49" fmla="*/ 1996 h 2440396"/>
              <a:gd name="connsiteX50" fmla="*/ 448733 w 1404982"/>
              <a:gd name="connsiteY50" fmla="*/ 1996 h 2440396"/>
              <a:gd name="connsiteX51" fmla="*/ 474133 w 1404982"/>
              <a:gd name="connsiteY51" fmla="*/ 18930 h 2440396"/>
              <a:gd name="connsiteX52" fmla="*/ 482600 w 1404982"/>
              <a:gd name="connsiteY52" fmla="*/ 44330 h 2440396"/>
              <a:gd name="connsiteX53" fmla="*/ 516467 w 1404982"/>
              <a:gd name="connsiteY53" fmla="*/ 95130 h 2440396"/>
              <a:gd name="connsiteX54" fmla="*/ 533400 w 1404982"/>
              <a:gd name="connsiteY54" fmla="*/ 120530 h 2440396"/>
              <a:gd name="connsiteX55" fmla="*/ 567267 w 1404982"/>
              <a:gd name="connsiteY55" fmla="*/ 171330 h 2440396"/>
              <a:gd name="connsiteX56" fmla="*/ 592667 w 1404982"/>
              <a:gd name="connsiteY56" fmla="*/ 213663 h 2440396"/>
              <a:gd name="connsiteX57" fmla="*/ 601133 w 1404982"/>
              <a:gd name="connsiteY57" fmla="*/ 239063 h 2440396"/>
              <a:gd name="connsiteX58" fmla="*/ 635000 w 1404982"/>
              <a:gd name="connsiteY58" fmla="*/ 281396 h 2440396"/>
              <a:gd name="connsiteX59" fmla="*/ 668867 w 1404982"/>
              <a:gd name="connsiteY59" fmla="*/ 357596 h 2440396"/>
              <a:gd name="connsiteX60" fmla="*/ 685800 w 1404982"/>
              <a:gd name="connsiteY60" fmla="*/ 408396 h 2440396"/>
              <a:gd name="connsiteX61" fmla="*/ 694267 w 1404982"/>
              <a:gd name="connsiteY61" fmla="*/ 433796 h 2440396"/>
              <a:gd name="connsiteX62" fmla="*/ 711200 w 1404982"/>
              <a:gd name="connsiteY62" fmla="*/ 459196 h 2440396"/>
              <a:gd name="connsiteX63" fmla="*/ 719667 w 1404982"/>
              <a:gd name="connsiteY63" fmla="*/ 518463 h 2440396"/>
              <a:gd name="connsiteX64" fmla="*/ 736600 w 1404982"/>
              <a:gd name="connsiteY64" fmla="*/ 577730 h 2440396"/>
              <a:gd name="connsiteX65" fmla="*/ 717417 w 1404982"/>
              <a:gd name="connsiteY65" fmla="*/ 799980 h 2440396"/>
              <a:gd name="connsiteX66" fmla="*/ 755783 w 1404982"/>
              <a:gd name="connsiteY66" fmla="*/ 768759 h 2440396"/>
              <a:gd name="connsiteX67" fmla="*/ 806980 w 1404982"/>
              <a:gd name="connsiteY67" fmla="*/ 693088 h 2440396"/>
              <a:gd name="connsiteX68" fmla="*/ 863600 w 1404982"/>
              <a:gd name="connsiteY68" fmla="*/ 620063 h 2440396"/>
              <a:gd name="connsiteX69" fmla="*/ 905537 w 1404982"/>
              <a:gd name="connsiteY69" fmla="*/ 567940 h 2440396"/>
              <a:gd name="connsiteX70" fmla="*/ 940726 w 1404982"/>
              <a:gd name="connsiteY70" fmla="*/ 495311 h 2440396"/>
              <a:gd name="connsiteX71" fmla="*/ 963480 w 1404982"/>
              <a:gd name="connsiteY71" fmla="*/ 459196 h 2440396"/>
              <a:gd name="connsiteX72" fmla="*/ 1010708 w 1404982"/>
              <a:gd name="connsiteY72" fmla="*/ 366063 h 2440396"/>
              <a:gd name="connsiteX73" fmla="*/ 1024467 w 1404982"/>
              <a:gd name="connsiteY73" fmla="*/ 323730 h 2440396"/>
              <a:gd name="connsiteX74" fmla="*/ 1092200 w 1404982"/>
              <a:gd name="connsiteY74" fmla="*/ 230596 h 2440396"/>
              <a:gd name="connsiteX75" fmla="*/ 1151467 w 1404982"/>
              <a:gd name="connsiteY75" fmla="*/ 162863 h 2440396"/>
              <a:gd name="connsiteX76" fmla="*/ 1176867 w 1404982"/>
              <a:gd name="connsiteY76" fmla="*/ 137463 h 2440396"/>
              <a:gd name="connsiteX77" fmla="*/ 1227667 w 1404982"/>
              <a:gd name="connsiteY77" fmla="*/ 95130 h 2440396"/>
              <a:gd name="connsiteX78" fmla="*/ 1253067 w 1404982"/>
              <a:gd name="connsiteY78" fmla="*/ 86663 h 2440396"/>
              <a:gd name="connsiteX79" fmla="*/ 1278467 w 1404982"/>
              <a:gd name="connsiteY79" fmla="*/ 69730 h 2440396"/>
              <a:gd name="connsiteX80" fmla="*/ 1329267 w 1404982"/>
              <a:gd name="connsiteY80" fmla="*/ 52796 h 2440396"/>
              <a:gd name="connsiteX81" fmla="*/ 1320800 w 1404982"/>
              <a:gd name="connsiteY81" fmla="*/ 78196 h 2440396"/>
              <a:gd name="connsiteX82" fmla="*/ 1363133 w 1404982"/>
              <a:gd name="connsiteY82" fmla="*/ 95130 h 2440396"/>
              <a:gd name="connsiteX83" fmla="*/ 1397000 w 1404982"/>
              <a:gd name="connsiteY83" fmla="*/ 120530 h 2440396"/>
              <a:gd name="connsiteX84" fmla="*/ 1388533 w 1404982"/>
              <a:gd name="connsiteY84" fmla="*/ 145930 h 2440396"/>
              <a:gd name="connsiteX85" fmla="*/ 1397000 w 1404982"/>
              <a:gd name="connsiteY85" fmla="*/ 171330 h 2440396"/>
              <a:gd name="connsiteX86" fmla="*/ 1380067 w 1404982"/>
              <a:gd name="connsiteY86" fmla="*/ 196730 h 2440396"/>
              <a:gd name="connsiteX87" fmla="*/ 1363133 w 1404982"/>
              <a:gd name="connsiteY87" fmla="*/ 213663 h 2440396"/>
              <a:gd name="connsiteX88" fmla="*/ 1371600 w 1404982"/>
              <a:gd name="connsiteY88" fmla="*/ 239063 h 2440396"/>
              <a:gd name="connsiteX89" fmla="*/ 1354667 w 1404982"/>
              <a:gd name="connsiteY89" fmla="*/ 298330 h 2440396"/>
              <a:gd name="connsiteX90" fmla="*/ 1346200 w 1404982"/>
              <a:gd name="connsiteY90" fmla="*/ 332196 h 2440396"/>
              <a:gd name="connsiteX91" fmla="*/ 1320800 w 1404982"/>
              <a:gd name="connsiteY91" fmla="*/ 340663 h 2440396"/>
              <a:gd name="connsiteX92" fmla="*/ 1312333 w 1404982"/>
              <a:gd name="connsiteY92" fmla="*/ 366063 h 2440396"/>
              <a:gd name="connsiteX93" fmla="*/ 1261533 w 1404982"/>
              <a:gd name="connsiteY93" fmla="*/ 433796 h 2440396"/>
              <a:gd name="connsiteX94" fmla="*/ 1210733 w 1404982"/>
              <a:gd name="connsiteY94" fmla="*/ 509996 h 2440396"/>
              <a:gd name="connsiteX95" fmla="*/ 1185333 w 1404982"/>
              <a:gd name="connsiteY95" fmla="*/ 560796 h 2440396"/>
              <a:gd name="connsiteX96" fmla="*/ 1126067 w 1404982"/>
              <a:gd name="connsiteY96" fmla="*/ 628530 h 2440396"/>
              <a:gd name="connsiteX97" fmla="*/ 1083733 w 1404982"/>
              <a:gd name="connsiteY97" fmla="*/ 679330 h 2440396"/>
              <a:gd name="connsiteX98" fmla="*/ 1061905 w 1404982"/>
              <a:gd name="connsiteY98" fmla="*/ 705127 h 2440396"/>
              <a:gd name="connsiteX99" fmla="*/ 1002639 w 1404982"/>
              <a:gd name="connsiteY99" fmla="*/ 769288 h 2440396"/>
              <a:gd name="connsiteX100" fmla="*/ 953161 w 1404982"/>
              <a:gd name="connsiteY100" fmla="*/ 797334 h 2440396"/>
              <a:gd name="connsiteX101" fmla="*/ 934905 w 1404982"/>
              <a:gd name="connsiteY101" fmla="*/ 839668 h 2440396"/>
              <a:gd name="connsiteX102" fmla="*/ 885428 w 1404982"/>
              <a:gd name="connsiteY102" fmla="*/ 895362 h 2440396"/>
              <a:gd name="connsiteX103" fmla="*/ 835951 w 1404982"/>
              <a:gd name="connsiteY103" fmla="*/ 962699 h 2440396"/>
              <a:gd name="connsiteX104" fmla="*/ 770467 w 1404982"/>
              <a:gd name="connsiteY104" fmla="*/ 1068796 h 2440396"/>
              <a:gd name="connsiteX105" fmla="*/ 738452 w 1404982"/>
              <a:gd name="connsiteY105" fmla="*/ 1141821 h 2440396"/>
              <a:gd name="connsiteX106" fmla="*/ 715699 w 1404982"/>
              <a:gd name="connsiteY106" fmla="*/ 1188653 h 2440396"/>
              <a:gd name="connsiteX107" fmla="*/ 698367 w 1404982"/>
              <a:gd name="connsiteY107" fmla="*/ 1245671 h 2440396"/>
              <a:gd name="connsiteX108" fmla="*/ 683683 w 1404982"/>
              <a:gd name="connsiteY108" fmla="*/ 1321870 h 2440396"/>
              <a:gd name="connsiteX109" fmla="*/ 671248 w 1404982"/>
              <a:gd name="connsiteY109" fmla="*/ 1409183 h 2440396"/>
              <a:gd name="connsiteX110" fmla="*/ 640026 w 1404982"/>
              <a:gd name="connsiteY110" fmla="*/ 1519249 h 2440396"/>
              <a:gd name="connsiteX111" fmla="*/ 637381 w 1404982"/>
              <a:gd name="connsiteY111" fmla="*/ 1602593 h 2440396"/>
              <a:gd name="connsiteX112" fmla="*/ 621770 w 1404982"/>
              <a:gd name="connsiteY112" fmla="*/ 1678792 h 2440396"/>
              <a:gd name="connsiteX113" fmla="*/ 613305 w 1404982"/>
              <a:gd name="connsiteY113" fmla="*/ 1709088 h 2440396"/>
              <a:gd name="connsiteX114" fmla="*/ 597694 w 1404982"/>
              <a:gd name="connsiteY114" fmla="*/ 1747849 h 2440396"/>
              <a:gd name="connsiteX115" fmla="*/ 574939 w 1404982"/>
              <a:gd name="connsiteY115" fmla="*/ 1851302 h 2440396"/>
              <a:gd name="connsiteX116" fmla="*/ 565547 w 1404982"/>
              <a:gd name="connsiteY116" fmla="*/ 2070509 h 2440396"/>
              <a:gd name="connsiteX117" fmla="*/ 559726 w 1404982"/>
              <a:gd name="connsiteY117" fmla="*/ 2092337 h 2440396"/>
              <a:gd name="connsiteX118" fmla="*/ 550333 w 1404982"/>
              <a:gd name="connsiteY118" fmla="*/ 2330330 h 2440396"/>
              <a:gd name="connsiteX119" fmla="*/ 558800 w 1404982"/>
              <a:gd name="connsiteY119" fmla="*/ 2355730 h 2440396"/>
              <a:gd name="connsiteX120" fmla="*/ 567267 w 1404982"/>
              <a:gd name="connsiteY120" fmla="*/ 2398063 h 2440396"/>
              <a:gd name="connsiteX121" fmla="*/ 558800 w 1404982"/>
              <a:gd name="connsiteY121" fmla="*/ 2440396 h 2440396"/>
              <a:gd name="connsiteX0" fmla="*/ 0 w 1404982"/>
              <a:gd name="connsiteY0" fmla="*/ 2271063 h 2440396"/>
              <a:gd name="connsiteX1" fmla="*/ 93133 w 1404982"/>
              <a:gd name="connsiteY1" fmla="*/ 1974730 h 2440396"/>
              <a:gd name="connsiteX2" fmla="*/ 101600 w 1404982"/>
              <a:gd name="connsiteY2" fmla="*/ 1949330 h 2440396"/>
              <a:gd name="connsiteX3" fmla="*/ 118533 w 1404982"/>
              <a:gd name="connsiteY3" fmla="*/ 1932396 h 2440396"/>
              <a:gd name="connsiteX4" fmla="*/ 130968 w 1404982"/>
              <a:gd name="connsiteY4" fmla="*/ 1879348 h 2440396"/>
              <a:gd name="connsiteX5" fmla="*/ 150152 w 1404982"/>
              <a:gd name="connsiteY5" fmla="*/ 1845481 h 2440396"/>
              <a:gd name="connsiteX6" fmla="*/ 173302 w 1404982"/>
              <a:gd name="connsiteY6" fmla="*/ 1798253 h 2440396"/>
              <a:gd name="connsiteX7" fmla="*/ 198835 w 1404982"/>
              <a:gd name="connsiteY7" fmla="*/ 1766238 h 2440396"/>
              <a:gd name="connsiteX8" fmla="*/ 226351 w 1404982"/>
              <a:gd name="connsiteY8" fmla="*/ 1730519 h 2440396"/>
              <a:gd name="connsiteX9" fmla="*/ 254000 w 1404982"/>
              <a:gd name="connsiteY9" fmla="*/ 1686863 h 2440396"/>
              <a:gd name="connsiteX10" fmla="*/ 262467 w 1404982"/>
              <a:gd name="connsiteY10" fmla="*/ 1661463 h 2440396"/>
              <a:gd name="connsiteX11" fmla="*/ 296333 w 1404982"/>
              <a:gd name="connsiteY11" fmla="*/ 1585263 h 2440396"/>
              <a:gd name="connsiteX12" fmla="*/ 304800 w 1404982"/>
              <a:gd name="connsiteY12" fmla="*/ 1534463 h 2440396"/>
              <a:gd name="connsiteX13" fmla="*/ 321733 w 1404982"/>
              <a:gd name="connsiteY13" fmla="*/ 1475196 h 2440396"/>
              <a:gd name="connsiteX14" fmla="*/ 330200 w 1404982"/>
              <a:gd name="connsiteY14" fmla="*/ 1407463 h 2440396"/>
              <a:gd name="connsiteX15" fmla="*/ 347133 w 1404982"/>
              <a:gd name="connsiteY15" fmla="*/ 1348196 h 2440396"/>
              <a:gd name="connsiteX16" fmla="*/ 364067 w 1404982"/>
              <a:gd name="connsiteY16" fmla="*/ 1280463 h 2440396"/>
              <a:gd name="connsiteX17" fmla="*/ 372533 w 1404982"/>
              <a:gd name="connsiteY17" fmla="*/ 1255063 h 2440396"/>
              <a:gd name="connsiteX18" fmla="*/ 381000 w 1404982"/>
              <a:gd name="connsiteY18" fmla="*/ 1221196 h 2440396"/>
              <a:gd name="connsiteX19" fmla="*/ 397933 w 1404982"/>
              <a:gd name="connsiteY19" fmla="*/ 1187330 h 2440396"/>
              <a:gd name="connsiteX20" fmla="*/ 414867 w 1404982"/>
              <a:gd name="connsiteY20" fmla="*/ 1111130 h 2440396"/>
              <a:gd name="connsiteX21" fmla="*/ 423333 w 1404982"/>
              <a:gd name="connsiteY21" fmla="*/ 1077263 h 2440396"/>
              <a:gd name="connsiteX22" fmla="*/ 440267 w 1404982"/>
              <a:gd name="connsiteY22" fmla="*/ 1043396 h 2440396"/>
              <a:gd name="connsiteX23" fmla="*/ 448733 w 1404982"/>
              <a:gd name="connsiteY23" fmla="*/ 1017996 h 2440396"/>
              <a:gd name="connsiteX24" fmla="*/ 457200 w 1404982"/>
              <a:gd name="connsiteY24" fmla="*/ 958730 h 2440396"/>
              <a:gd name="connsiteX25" fmla="*/ 465667 w 1404982"/>
              <a:gd name="connsiteY25" fmla="*/ 933330 h 2440396"/>
              <a:gd name="connsiteX26" fmla="*/ 457200 w 1404982"/>
              <a:gd name="connsiteY26" fmla="*/ 653930 h 2440396"/>
              <a:gd name="connsiteX27" fmla="*/ 440267 w 1404982"/>
              <a:gd name="connsiteY27" fmla="*/ 586196 h 2440396"/>
              <a:gd name="connsiteX28" fmla="*/ 406400 w 1404982"/>
              <a:gd name="connsiteY28" fmla="*/ 484596 h 2440396"/>
              <a:gd name="connsiteX29" fmla="*/ 397933 w 1404982"/>
              <a:gd name="connsiteY29" fmla="*/ 459196 h 2440396"/>
              <a:gd name="connsiteX30" fmla="*/ 372533 w 1404982"/>
              <a:gd name="connsiteY30" fmla="*/ 408396 h 2440396"/>
              <a:gd name="connsiteX31" fmla="*/ 355600 w 1404982"/>
              <a:gd name="connsiteY31" fmla="*/ 382996 h 2440396"/>
              <a:gd name="connsiteX32" fmla="*/ 347133 w 1404982"/>
              <a:gd name="connsiteY32" fmla="*/ 357596 h 2440396"/>
              <a:gd name="connsiteX33" fmla="*/ 330200 w 1404982"/>
              <a:gd name="connsiteY33" fmla="*/ 332196 h 2440396"/>
              <a:gd name="connsiteX34" fmla="*/ 304800 w 1404982"/>
              <a:gd name="connsiteY34" fmla="*/ 281396 h 2440396"/>
              <a:gd name="connsiteX35" fmla="*/ 279400 w 1404982"/>
              <a:gd name="connsiteY35" fmla="*/ 222130 h 2440396"/>
              <a:gd name="connsiteX36" fmla="*/ 270933 w 1404982"/>
              <a:gd name="connsiteY36" fmla="*/ 196730 h 2440396"/>
              <a:gd name="connsiteX37" fmla="*/ 254000 w 1404982"/>
              <a:gd name="connsiteY37" fmla="*/ 179796 h 2440396"/>
              <a:gd name="connsiteX38" fmla="*/ 220133 w 1404982"/>
              <a:gd name="connsiteY38" fmla="*/ 128996 h 2440396"/>
              <a:gd name="connsiteX39" fmla="*/ 169333 w 1404982"/>
              <a:gd name="connsiteY39" fmla="*/ 95130 h 2440396"/>
              <a:gd name="connsiteX40" fmla="*/ 160867 w 1404982"/>
              <a:gd name="connsiteY40" fmla="*/ 69730 h 2440396"/>
              <a:gd name="connsiteX41" fmla="*/ 220133 w 1404982"/>
              <a:gd name="connsiteY41" fmla="*/ 44330 h 2440396"/>
              <a:gd name="connsiteX42" fmla="*/ 276225 w 1404982"/>
              <a:gd name="connsiteY42" fmla="*/ 93410 h 2440396"/>
              <a:gd name="connsiteX43" fmla="*/ 287867 w 1404982"/>
              <a:gd name="connsiteY43" fmla="*/ 18930 h 2440396"/>
              <a:gd name="connsiteX44" fmla="*/ 313267 w 1404982"/>
              <a:gd name="connsiteY44" fmla="*/ 10463 h 2440396"/>
              <a:gd name="connsiteX45" fmla="*/ 321733 w 1404982"/>
              <a:gd name="connsiteY45" fmla="*/ 35863 h 2440396"/>
              <a:gd name="connsiteX46" fmla="*/ 338667 w 1404982"/>
              <a:gd name="connsiteY46" fmla="*/ 18930 h 2440396"/>
              <a:gd name="connsiteX47" fmla="*/ 364067 w 1404982"/>
              <a:gd name="connsiteY47" fmla="*/ 1996 h 2440396"/>
              <a:gd name="connsiteX48" fmla="*/ 372533 w 1404982"/>
              <a:gd name="connsiteY48" fmla="*/ 35863 h 2440396"/>
              <a:gd name="connsiteX49" fmla="*/ 414867 w 1404982"/>
              <a:gd name="connsiteY49" fmla="*/ 1996 h 2440396"/>
              <a:gd name="connsiteX50" fmla="*/ 448733 w 1404982"/>
              <a:gd name="connsiteY50" fmla="*/ 1996 h 2440396"/>
              <a:gd name="connsiteX51" fmla="*/ 474133 w 1404982"/>
              <a:gd name="connsiteY51" fmla="*/ 18930 h 2440396"/>
              <a:gd name="connsiteX52" fmla="*/ 482600 w 1404982"/>
              <a:gd name="connsiteY52" fmla="*/ 44330 h 2440396"/>
              <a:gd name="connsiteX53" fmla="*/ 516467 w 1404982"/>
              <a:gd name="connsiteY53" fmla="*/ 95130 h 2440396"/>
              <a:gd name="connsiteX54" fmla="*/ 533400 w 1404982"/>
              <a:gd name="connsiteY54" fmla="*/ 120530 h 2440396"/>
              <a:gd name="connsiteX55" fmla="*/ 567267 w 1404982"/>
              <a:gd name="connsiteY55" fmla="*/ 171330 h 2440396"/>
              <a:gd name="connsiteX56" fmla="*/ 592667 w 1404982"/>
              <a:gd name="connsiteY56" fmla="*/ 213663 h 2440396"/>
              <a:gd name="connsiteX57" fmla="*/ 601133 w 1404982"/>
              <a:gd name="connsiteY57" fmla="*/ 239063 h 2440396"/>
              <a:gd name="connsiteX58" fmla="*/ 635000 w 1404982"/>
              <a:gd name="connsiteY58" fmla="*/ 281396 h 2440396"/>
              <a:gd name="connsiteX59" fmla="*/ 668867 w 1404982"/>
              <a:gd name="connsiteY59" fmla="*/ 357596 h 2440396"/>
              <a:gd name="connsiteX60" fmla="*/ 685800 w 1404982"/>
              <a:gd name="connsiteY60" fmla="*/ 408396 h 2440396"/>
              <a:gd name="connsiteX61" fmla="*/ 694267 w 1404982"/>
              <a:gd name="connsiteY61" fmla="*/ 433796 h 2440396"/>
              <a:gd name="connsiteX62" fmla="*/ 711200 w 1404982"/>
              <a:gd name="connsiteY62" fmla="*/ 459196 h 2440396"/>
              <a:gd name="connsiteX63" fmla="*/ 719667 w 1404982"/>
              <a:gd name="connsiteY63" fmla="*/ 518463 h 2440396"/>
              <a:gd name="connsiteX64" fmla="*/ 736600 w 1404982"/>
              <a:gd name="connsiteY64" fmla="*/ 577730 h 2440396"/>
              <a:gd name="connsiteX65" fmla="*/ 717417 w 1404982"/>
              <a:gd name="connsiteY65" fmla="*/ 799980 h 2440396"/>
              <a:gd name="connsiteX66" fmla="*/ 755783 w 1404982"/>
              <a:gd name="connsiteY66" fmla="*/ 768759 h 2440396"/>
              <a:gd name="connsiteX67" fmla="*/ 806980 w 1404982"/>
              <a:gd name="connsiteY67" fmla="*/ 693088 h 2440396"/>
              <a:gd name="connsiteX68" fmla="*/ 863600 w 1404982"/>
              <a:gd name="connsiteY68" fmla="*/ 620063 h 2440396"/>
              <a:gd name="connsiteX69" fmla="*/ 905537 w 1404982"/>
              <a:gd name="connsiteY69" fmla="*/ 567940 h 2440396"/>
              <a:gd name="connsiteX70" fmla="*/ 940726 w 1404982"/>
              <a:gd name="connsiteY70" fmla="*/ 495311 h 2440396"/>
              <a:gd name="connsiteX71" fmla="*/ 963480 w 1404982"/>
              <a:gd name="connsiteY71" fmla="*/ 459196 h 2440396"/>
              <a:gd name="connsiteX72" fmla="*/ 1010708 w 1404982"/>
              <a:gd name="connsiteY72" fmla="*/ 366063 h 2440396"/>
              <a:gd name="connsiteX73" fmla="*/ 1024467 w 1404982"/>
              <a:gd name="connsiteY73" fmla="*/ 323730 h 2440396"/>
              <a:gd name="connsiteX74" fmla="*/ 1092200 w 1404982"/>
              <a:gd name="connsiteY74" fmla="*/ 230596 h 2440396"/>
              <a:gd name="connsiteX75" fmla="*/ 1151467 w 1404982"/>
              <a:gd name="connsiteY75" fmla="*/ 162863 h 2440396"/>
              <a:gd name="connsiteX76" fmla="*/ 1176867 w 1404982"/>
              <a:gd name="connsiteY76" fmla="*/ 137463 h 2440396"/>
              <a:gd name="connsiteX77" fmla="*/ 1227667 w 1404982"/>
              <a:gd name="connsiteY77" fmla="*/ 95130 h 2440396"/>
              <a:gd name="connsiteX78" fmla="*/ 1253067 w 1404982"/>
              <a:gd name="connsiteY78" fmla="*/ 86663 h 2440396"/>
              <a:gd name="connsiteX79" fmla="*/ 1278467 w 1404982"/>
              <a:gd name="connsiteY79" fmla="*/ 69730 h 2440396"/>
              <a:gd name="connsiteX80" fmla="*/ 1329267 w 1404982"/>
              <a:gd name="connsiteY80" fmla="*/ 52796 h 2440396"/>
              <a:gd name="connsiteX81" fmla="*/ 1320800 w 1404982"/>
              <a:gd name="connsiteY81" fmla="*/ 78196 h 2440396"/>
              <a:gd name="connsiteX82" fmla="*/ 1363133 w 1404982"/>
              <a:gd name="connsiteY82" fmla="*/ 95130 h 2440396"/>
              <a:gd name="connsiteX83" fmla="*/ 1397000 w 1404982"/>
              <a:gd name="connsiteY83" fmla="*/ 120530 h 2440396"/>
              <a:gd name="connsiteX84" fmla="*/ 1388533 w 1404982"/>
              <a:gd name="connsiteY84" fmla="*/ 145930 h 2440396"/>
              <a:gd name="connsiteX85" fmla="*/ 1397000 w 1404982"/>
              <a:gd name="connsiteY85" fmla="*/ 171330 h 2440396"/>
              <a:gd name="connsiteX86" fmla="*/ 1380067 w 1404982"/>
              <a:gd name="connsiteY86" fmla="*/ 196730 h 2440396"/>
              <a:gd name="connsiteX87" fmla="*/ 1363133 w 1404982"/>
              <a:gd name="connsiteY87" fmla="*/ 213663 h 2440396"/>
              <a:gd name="connsiteX88" fmla="*/ 1371600 w 1404982"/>
              <a:gd name="connsiteY88" fmla="*/ 239063 h 2440396"/>
              <a:gd name="connsiteX89" fmla="*/ 1354667 w 1404982"/>
              <a:gd name="connsiteY89" fmla="*/ 298330 h 2440396"/>
              <a:gd name="connsiteX90" fmla="*/ 1346200 w 1404982"/>
              <a:gd name="connsiteY90" fmla="*/ 332196 h 2440396"/>
              <a:gd name="connsiteX91" fmla="*/ 1320800 w 1404982"/>
              <a:gd name="connsiteY91" fmla="*/ 340663 h 2440396"/>
              <a:gd name="connsiteX92" fmla="*/ 1312333 w 1404982"/>
              <a:gd name="connsiteY92" fmla="*/ 366063 h 2440396"/>
              <a:gd name="connsiteX93" fmla="*/ 1261533 w 1404982"/>
              <a:gd name="connsiteY93" fmla="*/ 433796 h 2440396"/>
              <a:gd name="connsiteX94" fmla="*/ 1210733 w 1404982"/>
              <a:gd name="connsiteY94" fmla="*/ 509996 h 2440396"/>
              <a:gd name="connsiteX95" fmla="*/ 1185333 w 1404982"/>
              <a:gd name="connsiteY95" fmla="*/ 560796 h 2440396"/>
              <a:gd name="connsiteX96" fmla="*/ 1126067 w 1404982"/>
              <a:gd name="connsiteY96" fmla="*/ 628530 h 2440396"/>
              <a:gd name="connsiteX97" fmla="*/ 1083733 w 1404982"/>
              <a:gd name="connsiteY97" fmla="*/ 679330 h 2440396"/>
              <a:gd name="connsiteX98" fmla="*/ 1061905 w 1404982"/>
              <a:gd name="connsiteY98" fmla="*/ 705127 h 2440396"/>
              <a:gd name="connsiteX99" fmla="*/ 1002639 w 1404982"/>
              <a:gd name="connsiteY99" fmla="*/ 769288 h 2440396"/>
              <a:gd name="connsiteX100" fmla="*/ 953161 w 1404982"/>
              <a:gd name="connsiteY100" fmla="*/ 797334 h 2440396"/>
              <a:gd name="connsiteX101" fmla="*/ 934905 w 1404982"/>
              <a:gd name="connsiteY101" fmla="*/ 839668 h 2440396"/>
              <a:gd name="connsiteX102" fmla="*/ 885428 w 1404982"/>
              <a:gd name="connsiteY102" fmla="*/ 895362 h 2440396"/>
              <a:gd name="connsiteX103" fmla="*/ 835951 w 1404982"/>
              <a:gd name="connsiteY103" fmla="*/ 962699 h 2440396"/>
              <a:gd name="connsiteX104" fmla="*/ 770467 w 1404982"/>
              <a:gd name="connsiteY104" fmla="*/ 1068796 h 2440396"/>
              <a:gd name="connsiteX105" fmla="*/ 738452 w 1404982"/>
              <a:gd name="connsiteY105" fmla="*/ 1141821 h 2440396"/>
              <a:gd name="connsiteX106" fmla="*/ 715699 w 1404982"/>
              <a:gd name="connsiteY106" fmla="*/ 1188653 h 2440396"/>
              <a:gd name="connsiteX107" fmla="*/ 698367 w 1404982"/>
              <a:gd name="connsiteY107" fmla="*/ 1245671 h 2440396"/>
              <a:gd name="connsiteX108" fmla="*/ 683683 w 1404982"/>
              <a:gd name="connsiteY108" fmla="*/ 1321870 h 2440396"/>
              <a:gd name="connsiteX109" fmla="*/ 671248 w 1404982"/>
              <a:gd name="connsiteY109" fmla="*/ 1409183 h 2440396"/>
              <a:gd name="connsiteX110" fmla="*/ 640026 w 1404982"/>
              <a:gd name="connsiteY110" fmla="*/ 1519249 h 2440396"/>
              <a:gd name="connsiteX111" fmla="*/ 637381 w 1404982"/>
              <a:gd name="connsiteY111" fmla="*/ 1602593 h 2440396"/>
              <a:gd name="connsiteX112" fmla="*/ 621770 w 1404982"/>
              <a:gd name="connsiteY112" fmla="*/ 1678792 h 2440396"/>
              <a:gd name="connsiteX113" fmla="*/ 613305 w 1404982"/>
              <a:gd name="connsiteY113" fmla="*/ 1709088 h 2440396"/>
              <a:gd name="connsiteX114" fmla="*/ 597694 w 1404982"/>
              <a:gd name="connsiteY114" fmla="*/ 1747849 h 2440396"/>
              <a:gd name="connsiteX115" fmla="*/ 574939 w 1404982"/>
              <a:gd name="connsiteY115" fmla="*/ 1851302 h 2440396"/>
              <a:gd name="connsiteX116" fmla="*/ 565547 w 1404982"/>
              <a:gd name="connsiteY116" fmla="*/ 2070509 h 2440396"/>
              <a:gd name="connsiteX117" fmla="*/ 559726 w 1404982"/>
              <a:gd name="connsiteY117" fmla="*/ 2092337 h 2440396"/>
              <a:gd name="connsiteX118" fmla="*/ 550333 w 1404982"/>
              <a:gd name="connsiteY118" fmla="*/ 2330330 h 2440396"/>
              <a:gd name="connsiteX119" fmla="*/ 558800 w 1404982"/>
              <a:gd name="connsiteY119" fmla="*/ 2355730 h 2440396"/>
              <a:gd name="connsiteX120" fmla="*/ 567267 w 1404982"/>
              <a:gd name="connsiteY120" fmla="*/ 2398063 h 2440396"/>
              <a:gd name="connsiteX121" fmla="*/ 558800 w 1404982"/>
              <a:gd name="connsiteY121" fmla="*/ 2440396 h 2440396"/>
              <a:gd name="connsiteX0" fmla="*/ 0 w 1404982"/>
              <a:gd name="connsiteY0" fmla="*/ 2271063 h 2440396"/>
              <a:gd name="connsiteX1" fmla="*/ 93133 w 1404982"/>
              <a:gd name="connsiteY1" fmla="*/ 1974730 h 2440396"/>
              <a:gd name="connsiteX2" fmla="*/ 101600 w 1404982"/>
              <a:gd name="connsiteY2" fmla="*/ 1949330 h 2440396"/>
              <a:gd name="connsiteX3" fmla="*/ 118533 w 1404982"/>
              <a:gd name="connsiteY3" fmla="*/ 1932396 h 2440396"/>
              <a:gd name="connsiteX4" fmla="*/ 130968 w 1404982"/>
              <a:gd name="connsiteY4" fmla="*/ 1879348 h 2440396"/>
              <a:gd name="connsiteX5" fmla="*/ 150152 w 1404982"/>
              <a:gd name="connsiteY5" fmla="*/ 1845481 h 2440396"/>
              <a:gd name="connsiteX6" fmla="*/ 173302 w 1404982"/>
              <a:gd name="connsiteY6" fmla="*/ 1798253 h 2440396"/>
              <a:gd name="connsiteX7" fmla="*/ 198835 w 1404982"/>
              <a:gd name="connsiteY7" fmla="*/ 1766238 h 2440396"/>
              <a:gd name="connsiteX8" fmla="*/ 226351 w 1404982"/>
              <a:gd name="connsiteY8" fmla="*/ 1730519 h 2440396"/>
              <a:gd name="connsiteX9" fmla="*/ 254000 w 1404982"/>
              <a:gd name="connsiteY9" fmla="*/ 1686863 h 2440396"/>
              <a:gd name="connsiteX10" fmla="*/ 262467 w 1404982"/>
              <a:gd name="connsiteY10" fmla="*/ 1661463 h 2440396"/>
              <a:gd name="connsiteX11" fmla="*/ 296333 w 1404982"/>
              <a:gd name="connsiteY11" fmla="*/ 1585263 h 2440396"/>
              <a:gd name="connsiteX12" fmla="*/ 304800 w 1404982"/>
              <a:gd name="connsiteY12" fmla="*/ 1534463 h 2440396"/>
              <a:gd name="connsiteX13" fmla="*/ 321733 w 1404982"/>
              <a:gd name="connsiteY13" fmla="*/ 1475196 h 2440396"/>
              <a:gd name="connsiteX14" fmla="*/ 330200 w 1404982"/>
              <a:gd name="connsiteY14" fmla="*/ 1407463 h 2440396"/>
              <a:gd name="connsiteX15" fmla="*/ 347133 w 1404982"/>
              <a:gd name="connsiteY15" fmla="*/ 1348196 h 2440396"/>
              <a:gd name="connsiteX16" fmla="*/ 364067 w 1404982"/>
              <a:gd name="connsiteY16" fmla="*/ 1280463 h 2440396"/>
              <a:gd name="connsiteX17" fmla="*/ 372533 w 1404982"/>
              <a:gd name="connsiteY17" fmla="*/ 1255063 h 2440396"/>
              <a:gd name="connsiteX18" fmla="*/ 381000 w 1404982"/>
              <a:gd name="connsiteY18" fmla="*/ 1221196 h 2440396"/>
              <a:gd name="connsiteX19" fmla="*/ 397933 w 1404982"/>
              <a:gd name="connsiteY19" fmla="*/ 1187330 h 2440396"/>
              <a:gd name="connsiteX20" fmla="*/ 414867 w 1404982"/>
              <a:gd name="connsiteY20" fmla="*/ 1111130 h 2440396"/>
              <a:gd name="connsiteX21" fmla="*/ 423333 w 1404982"/>
              <a:gd name="connsiteY21" fmla="*/ 1077263 h 2440396"/>
              <a:gd name="connsiteX22" fmla="*/ 440267 w 1404982"/>
              <a:gd name="connsiteY22" fmla="*/ 1043396 h 2440396"/>
              <a:gd name="connsiteX23" fmla="*/ 448733 w 1404982"/>
              <a:gd name="connsiteY23" fmla="*/ 1017996 h 2440396"/>
              <a:gd name="connsiteX24" fmla="*/ 457200 w 1404982"/>
              <a:gd name="connsiteY24" fmla="*/ 958730 h 2440396"/>
              <a:gd name="connsiteX25" fmla="*/ 465667 w 1404982"/>
              <a:gd name="connsiteY25" fmla="*/ 933330 h 2440396"/>
              <a:gd name="connsiteX26" fmla="*/ 457200 w 1404982"/>
              <a:gd name="connsiteY26" fmla="*/ 653930 h 2440396"/>
              <a:gd name="connsiteX27" fmla="*/ 440267 w 1404982"/>
              <a:gd name="connsiteY27" fmla="*/ 586196 h 2440396"/>
              <a:gd name="connsiteX28" fmla="*/ 406400 w 1404982"/>
              <a:gd name="connsiteY28" fmla="*/ 484596 h 2440396"/>
              <a:gd name="connsiteX29" fmla="*/ 397933 w 1404982"/>
              <a:gd name="connsiteY29" fmla="*/ 459196 h 2440396"/>
              <a:gd name="connsiteX30" fmla="*/ 372533 w 1404982"/>
              <a:gd name="connsiteY30" fmla="*/ 408396 h 2440396"/>
              <a:gd name="connsiteX31" fmla="*/ 355600 w 1404982"/>
              <a:gd name="connsiteY31" fmla="*/ 382996 h 2440396"/>
              <a:gd name="connsiteX32" fmla="*/ 347133 w 1404982"/>
              <a:gd name="connsiteY32" fmla="*/ 357596 h 2440396"/>
              <a:gd name="connsiteX33" fmla="*/ 330200 w 1404982"/>
              <a:gd name="connsiteY33" fmla="*/ 332196 h 2440396"/>
              <a:gd name="connsiteX34" fmla="*/ 304800 w 1404982"/>
              <a:gd name="connsiteY34" fmla="*/ 281396 h 2440396"/>
              <a:gd name="connsiteX35" fmla="*/ 279400 w 1404982"/>
              <a:gd name="connsiteY35" fmla="*/ 222130 h 2440396"/>
              <a:gd name="connsiteX36" fmla="*/ 270933 w 1404982"/>
              <a:gd name="connsiteY36" fmla="*/ 196730 h 2440396"/>
              <a:gd name="connsiteX37" fmla="*/ 254000 w 1404982"/>
              <a:gd name="connsiteY37" fmla="*/ 179796 h 2440396"/>
              <a:gd name="connsiteX38" fmla="*/ 220133 w 1404982"/>
              <a:gd name="connsiteY38" fmla="*/ 128996 h 2440396"/>
              <a:gd name="connsiteX39" fmla="*/ 169333 w 1404982"/>
              <a:gd name="connsiteY39" fmla="*/ 95130 h 2440396"/>
              <a:gd name="connsiteX40" fmla="*/ 160867 w 1404982"/>
              <a:gd name="connsiteY40" fmla="*/ 69730 h 2440396"/>
              <a:gd name="connsiteX41" fmla="*/ 220133 w 1404982"/>
              <a:gd name="connsiteY41" fmla="*/ 44330 h 2440396"/>
              <a:gd name="connsiteX42" fmla="*/ 276225 w 1404982"/>
              <a:gd name="connsiteY42" fmla="*/ 93410 h 2440396"/>
              <a:gd name="connsiteX43" fmla="*/ 287867 w 1404982"/>
              <a:gd name="connsiteY43" fmla="*/ 18930 h 2440396"/>
              <a:gd name="connsiteX44" fmla="*/ 313267 w 1404982"/>
              <a:gd name="connsiteY44" fmla="*/ 10463 h 2440396"/>
              <a:gd name="connsiteX45" fmla="*/ 346736 w 1404982"/>
              <a:gd name="connsiteY45" fmla="*/ 71581 h 2440396"/>
              <a:gd name="connsiteX46" fmla="*/ 338667 w 1404982"/>
              <a:gd name="connsiteY46" fmla="*/ 18930 h 2440396"/>
              <a:gd name="connsiteX47" fmla="*/ 364067 w 1404982"/>
              <a:gd name="connsiteY47" fmla="*/ 1996 h 2440396"/>
              <a:gd name="connsiteX48" fmla="*/ 372533 w 1404982"/>
              <a:gd name="connsiteY48" fmla="*/ 35863 h 2440396"/>
              <a:gd name="connsiteX49" fmla="*/ 414867 w 1404982"/>
              <a:gd name="connsiteY49" fmla="*/ 1996 h 2440396"/>
              <a:gd name="connsiteX50" fmla="*/ 448733 w 1404982"/>
              <a:gd name="connsiteY50" fmla="*/ 1996 h 2440396"/>
              <a:gd name="connsiteX51" fmla="*/ 474133 w 1404982"/>
              <a:gd name="connsiteY51" fmla="*/ 18930 h 2440396"/>
              <a:gd name="connsiteX52" fmla="*/ 482600 w 1404982"/>
              <a:gd name="connsiteY52" fmla="*/ 44330 h 2440396"/>
              <a:gd name="connsiteX53" fmla="*/ 516467 w 1404982"/>
              <a:gd name="connsiteY53" fmla="*/ 95130 h 2440396"/>
              <a:gd name="connsiteX54" fmla="*/ 533400 w 1404982"/>
              <a:gd name="connsiteY54" fmla="*/ 120530 h 2440396"/>
              <a:gd name="connsiteX55" fmla="*/ 567267 w 1404982"/>
              <a:gd name="connsiteY55" fmla="*/ 171330 h 2440396"/>
              <a:gd name="connsiteX56" fmla="*/ 592667 w 1404982"/>
              <a:gd name="connsiteY56" fmla="*/ 213663 h 2440396"/>
              <a:gd name="connsiteX57" fmla="*/ 601133 w 1404982"/>
              <a:gd name="connsiteY57" fmla="*/ 239063 h 2440396"/>
              <a:gd name="connsiteX58" fmla="*/ 635000 w 1404982"/>
              <a:gd name="connsiteY58" fmla="*/ 281396 h 2440396"/>
              <a:gd name="connsiteX59" fmla="*/ 668867 w 1404982"/>
              <a:gd name="connsiteY59" fmla="*/ 357596 h 2440396"/>
              <a:gd name="connsiteX60" fmla="*/ 685800 w 1404982"/>
              <a:gd name="connsiteY60" fmla="*/ 408396 h 2440396"/>
              <a:gd name="connsiteX61" fmla="*/ 694267 w 1404982"/>
              <a:gd name="connsiteY61" fmla="*/ 433796 h 2440396"/>
              <a:gd name="connsiteX62" fmla="*/ 711200 w 1404982"/>
              <a:gd name="connsiteY62" fmla="*/ 459196 h 2440396"/>
              <a:gd name="connsiteX63" fmla="*/ 719667 w 1404982"/>
              <a:gd name="connsiteY63" fmla="*/ 518463 h 2440396"/>
              <a:gd name="connsiteX64" fmla="*/ 736600 w 1404982"/>
              <a:gd name="connsiteY64" fmla="*/ 577730 h 2440396"/>
              <a:gd name="connsiteX65" fmla="*/ 717417 w 1404982"/>
              <a:gd name="connsiteY65" fmla="*/ 799980 h 2440396"/>
              <a:gd name="connsiteX66" fmla="*/ 755783 w 1404982"/>
              <a:gd name="connsiteY66" fmla="*/ 768759 h 2440396"/>
              <a:gd name="connsiteX67" fmla="*/ 806980 w 1404982"/>
              <a:gd name="connsiteY67" fmla="*/ 693088 h 2440396"/>
              <a:gd name="connsiteX68" fmla="*/ 863600 w 1404982"/>
              <a:gd name="connsiteY68" fmla="*/ 620063 h 2440396"/>
              <a:gd name="connsiteX69" fmla="*/ 905537 w 1404982"/>
              <a:gd name="connsiteY69" fmla="*/ 567940 h 2440396"/>
              <a:gd name="connsiteX70" fmla="*/ 940726 w 1404982"/>
              <a:gd name="connsiteY70" fmla="*/ 495311 h 2440396"/>
              <a:gd name="connsiteX71" fmla="*/ 963480 w 1404982"/>
              <a:gd name="connsiteY71" fmla="*/ 459196 h 2440396"/>
              <a:gd name="connsiteX72" fmla="*/ 1010708 w 1404982"/>
              <a:gd name="connsiteY72" fmla="*/ 366063 h 2440396"/>
              <a:gd name="connsiteX73" fmla="*/ 1024467 w 1404982"/>
              <a:gd name="connsiteY73" fmla="*/ 323730 h 2440396"/>
              <a:gd name="connsiteX74" fmla="*/ 1092200 w 1404982"/>
              <a:gd name="connsiteY74" fmla="*/ 230596 h 2440396"/>
              <a:gd name="connsiteX75" fmla="*/ 1151467 w 1404982"/>
              <a:gd name="connsiteY75" fmla="*/ 162863 h 2440396"/>
              <a:gd name="connsiteX76" fmla="*/ 1176867 w 1404982"/>
              <a:gd name="connsiteY76" fmla="*/ 137463 h 2440396"/>
              <a:gd name="connsiteX77" fmla="*/ 1227667 w 1404982"/>
              <a:gd name="connsiteY77" fmla="*/ 95130 h 2440396"/>
              <a:gd name="connsiteX78" fmla="*/ 1253067 w 1404982"/>
              <a:gd name="connsiteY78" fmla="*/ 86663 h 2440396"/>
              <a:gd name="connsiteX79" fmla="*/ 1278467 w 1404982"/>
              <a:gd name="connsiteY79" fmla="*/ 69730 h 2440396"/>
              <a:gd name="connsiteX80" fmla="*/ 1329267 w 1404982"/>
              <a:gd name="connsiteY80" fmla="*/ 52796 h 2440396"/>
              <a:gd name="connsiteX81" fmla="*/ 1320800 w 1404982"/>
              <a:gd name="connsiteY81" fmla="*/ 78196 h 2440396"/>
              <a:gd name="connsiteX82" fmla="*/ 1363133 w 1404982"/>
              <a:gd name="connsiteY82" fmla="*/ 95130 h 2440396"/>
              <a:gd name="connsiteX83" fmla="*/ 1397000 w 1404982"/>
              <a:gd name="connsiteY83" fmla="*/ 120530 h 2440396"/>
              <a:gd name="connsiteX84" fmla="*/ 1388533 w 1404982"/>
              <a:gd name="connsiteY84" fmla="*/ 145930 h 2440396"/>
              <a:gd name="connsiteX85" fmla="*/ 1397000 w 1404982"/>
              <a:gd name="connsiteY85" fmla="*/ 171330 h 2440396"/>
              <a:gd name="connsiteX86" fmla="*/ 1380067 w 1404982"/>
              <a:gd name="connsiteY86" fmla="*/ 196730 h 2440396"/>
              <a:gd name="connsiteX87" fmla="*/ 1363133 w 1404982"/>
              <a:gd name="connsiteY87" fmla="*/ 213663 h 2440396"/>
              <a:gd name="connsiteX88" fmla="*/ 1371600 w 1404982"/>
              <a:gd name="connsiteY88" fmla="*/ 239063 h 2440396"/>
              <a:gd name="connsiteX89" fmla="*/ 1354667 w 1404982"/>
              <a:gd name="connsiteY89" fmla="*/ 298330 h 2440396"/>
              <a:gd name="connsiteX90" fmla="*/ 1346200 w 1404982"/>
              <a:gd name="connsiteY90" fmla="*/ 332196 h 2440396"/>
              <a:gd name="connsiteX91" fmla="*/ 1320800 w 1404982"/>
              <a:gd name="connsiteY91" fmla="*/ 340663 h 2440396"/>
              <a:gd name="connsiteX92" fmla="*/ 1312333 w 1404982"/>
              <a:gd name="connsiteY92" fmla="*/ 366063 h 2440396"/>
              <a:gd name="connsiteX93" fmla="*/ 1261533 w 1404982"/>
              <a:gd name="connsiteY93" fmla="*/ 433796 h 2440396"/>
              <a:gd name="connsiteX94" fmla="*/ 1210733 w 1404982"/>
              <a:gd name="connsiteY94" fmla="*/ 509996 h 2440396"/>
              <a:gd name="connsiteX95" fmla="*/ 1185333 w 1404982"/>
              <a:gd name="connsiteY95" fmla="*/ 560796 h 2440396"/>
              <a:gd name="connsiteX96" fmla="*/ 1126067 w 1404982"/>
              <a:gd name="connsiteY96" fmla="*/ 628530 h 2440396"/>
              <a:gd name="connsiteX97" fmla="*/ 1083733 w 1404982"/>
              <a:gd name="connsiteY97" fmla="*/ 679330 h 2440396"/>
              <a:gd name="connsiteX98" fmla="*/ 1061905 w 1404982"/>
              <a:gd name="connsiteY98" fmla="*/ 705127 h 2440396"/>
              <a:gd name="connsiteX99" fmla="*/ 1002639 w 1404982"/>
              <a:gd name="connsiteY99" fmla="*/ 769288 h 2440396"/>
              <a:gd name="connsiteX100" fmla="*/ 953161 w 1404982"/>
              <a:gd name="connsiteY100" fmla="*/ 797334 h 2440396"/>
              <a:gd name="connsiteX101" fmla="*/ 934905 w 1404982"/>
              <a:gd name="connsiteY101" fmla="*/ 839668 h 2440396"/>
              <a:gd name="connsiteX102" fmla="*/ 885428 w 1404982"/>
              <a:gd name="connsiteY102" fmla="*/ 895362 h 2440396"/>
              <a:gd name="connsiteX103" fmla="*/ 835951 w 1404982"/>
              <a:gd name="connsiteY103" fmla="*/ 962699 h 2440396"/>
              <a:gd name="connsiteX104" fmla="*/ 770467 w 1404982"/>
              <a:gd name="connsiteY104" fmla="*/ 1068796 h 2440396"/>
              <a:gd name="connsiteX105" fmla="*/ 738452 w 1404982"/>
              <a:gd name="connsiteY105" fmla="*/ 1141821 h 2440396"/>
              <a:gd name="connsiteX106" fmla="*/ 715699 w 1404982"/>
              <a:gd name="connsiteY106" fmla="*/ 1188653 h 2440396"/>
              <a:gd name="connsiteX107" fmla="*/ 698367 w 1404982"/>
              <a:gd name="connsiteY107" fmla="*/ 1245671 h 2440396"/>
              <a:gd name="connsiteX108" fmla="*/ 683683 w 1404982"/>
              <a:gd name="connsiteY108" fmla="*/ 1321870 h 2440396"/>
              <a:gd name="connsiteX109" fmla="*/ 671248 w 1404982"/>
              <a:gd name="connsiteY109" fmla="*/ 1409183 h 2440396"/>
              <a:gd name="connsiteX110" fmla="*/ 640026 w 1404982"/>
              <a:gd name="connsiteY110" fmla="*/ 1519249 h 2440396"/>
              <a:gd name="connsiteX111" fmla="*/ 637381 w 1404982"/>
              <a:gd name="connsiteY111" fmla="*/ 1602593 h 2440396"/>
              <a:gd name="connsiteX112" fmla="*/ 621770 w 1404982"/>
              <a:gd name="connsiteY112" fmla="*/ 1678792 h 2440396"/>
              <a:gd name="connsiteX113" fmla="*/ 613305 w 1404982"/>
              <a:gd name="connsiteY113" fmla="*/ 1709088 h 2440396"/>
              <a:gd name="connsiteX114" fmla="*/ 597694 w 1404982"/>
              <a:gd name="connsiteY114" fmla="*/ 1747849 h 2440396"/>
              <a:gd name="connsiteX115" fmla="*/ 574939 w 1404982"/>
              <a:gd name="connsiteY115" fmla="*/ 1851302 h 2440396"/>
              <a:gd name="connsiteX116" fmla="*/ 565547 w 1404982"/>
              <a:gd name="connsiteY116" fmla="*/ 2070509 h 2440396"/>
              <a:gd name="connsiteX117" fmla="*/ 559726 w 1404982"/>
              <a:gd name="connsiteY117" fmla="*/ 2092337 h 2440396"/>
              <a:gd name="connsiteX118" fmla="*/ 550333 w 1404982"/>
              <a:gd name="connsiteY118" fmla="*/ 2330330 h 2440396"/>
              <a:gd name="connsiteX119" fmla="*/ 558800 w 1404982"/>
              <a:gd name="connsiteY119" fmla="*/ 2355730 h 2440396"/>
              <a:gd name="connsiteX120" fmla="*/ 567267 w 1404982"/>
              <a:gd name="connsiteY120" fmla="*/ 2398063 h 2440396"/>
              <a:gd name="connsiteX121" fmla="*/ 558800 w 1404982"/>
              <a:gd name="connsiteY121" fmla="*/ 2440396 h 2440396"/>
              <a:gd name="connsiteX0" fmla="*/ 0 w 1404982"/>
              <a:gd name="connsiteY0" fmla="*/ 2271063 h 2440396"/>
              <a:gd name="connsiteX1" fmla="*/ 93133 w 1404982"/>
              <a:gd name="connsiteY1" fmla="*/ 1974730 h 2440396"/>
              <a:gd name="connsiteX2" fmla="*/ 101600 w 1404982"/>
              <a:gd name="connsiteY2" fmla="*/ 1949330 h 2440396"/>
              <a:gd name="connsiteX3" fmla="*/ 118533 w 1404982"/>
              <a:gd name="connsiteY3" fmla="*/ 1932396 h 2440396"/>
              <a:gd name="connsiteX4" fmla="*/ 130968 w 1404982"/>
              <a:gd name="connsiteY4" fmla="*/ 1879348 h 2440396"/>
              <a:gd name="connsiteX5" fmla="*/ 150152 w 1404982"/>
              <a:gd name="connsiteY5" fmla="*/ 1845481 h 2440396"/>
              <a:gd name="connsiteX6" fmla="*/ 173302 w 1404982"/>
              <a:gd name="connsiteY6" fmla="*/ 1798253 h 2440396"/>
              <a:gd name="connsiteX7" fmla="*/ 198835 w 1404982"/>
              <a:gd name="connsiteY7" fmla="*/ 1766238 h 2440396"/>
              <a:gd name="connsiteX8" fmla="*/ 226351 w 1404982"/>
              <a:gd name="connsiteY8" fmla="*/ 1730519 h 2440396"/>
              <a:gd name="connsiteX9" fmla="*/ 254000 w 1404982"/>
              <a:gd name="connsiteY9" fmla="*/ 1686863 h 2440396"/>
              <a:gd name="connsiteX10" fmla="*/ 262467 w 1404982"/>
              <a:gd name="connsiteY10" fmla="*/ 1661463 h 2440396"/>
              <a:gd name="connsiteX11" fmla="*/ 296333 w 1404982"/>
              <a:gd name="connsiteY11" fmla="*/ 1585263 h 2440396"/>
              <a:gd name="connsiteX12" fmla="*/ 304800 w 1404982"/>
              <a:gd name="connsiteY12" fmla="*/ 1534463 h 2440396"/>
              <a:gd name="connsiteX13" fmla="*/ 321733 w 1404982"/>
              <a:gd name="connsiteY13" fmla="*/ 1475196 h 2440396"/>
              <a:gd name="connsiteX14" fmla="*/ 330200 w 1404982"/>
              <a:gd name="connsiteY14" fmla="*/ 1407463 h 2440396"/>
              <a:gd name="connsiteX15" fmla="*/ 347133 w 1404982"/>
              <a:gd name="connsiteY15" fmla="*/ 1348196 h 2440396"/>
              <a:gd name="connsiteX16" fmla="*/ 364067 w 1404982"/>
              <a:gd name="connsiteY16" fmla="*/ 1280463 h 2440396"/>
              <a:gd name="connsiteX17" fmla="*/ 372533 w 1404982"/>
              <a:gd name="connsiteY17" fmla="*/ 1255063 h 2440396"/>
              <a:gd name="connsiteX18" fmla="*/ 381000 w 1404982"/>
              <a:gd name="connsiteY18" fmla="*/ 1221196 h 2440396"/>
              <a:gd name="connsiteX19" fmla="*/ 397933 w 1404982"/>
              <a:gd name="connsiteY19" fmla="*/ 1187330 h 2440396"/>
              <a:gd name="connsiteX20" fmla="*/ 414867 w 1404982"/>
              <a:gd name="connsiteY20" fmla="*/ 1111130 h 2440396"/>
              <a:gd name="connsiteX21" fmla="*/ 423333 w 1404982"/>
              <a:gd name="connsiteY21" fmla="*/ 1077263 h 2440396"/>
              <a:gd name="connsiteX22" fmla="*/ 440267 w 1404982"/>
              <a:gd name="connsiteY22" fmla="*/ 1043396 h 2440396"/>
              <a:gd name="connsiteX23" fmla="*/ 448733 w 1404982"/>
              <a:gd name="connsiteY23" fmla="*/ 1017996 h 2440396"/>
              <a:gd name="connsiteX24" fmla="*/ 457200 w 1404982"/>
              <a:gd name="connsiteY24" fmla="*/ 958730 h 2440396"/>
              <a:gd name="connsiteX25" fmla="*/ 465667 w 1404982"/>
              <a:gd name="connsiteY25" fmla="*/ 933330 h 2440396"/>
              <a:gd name="connsiteX26" fmla="*/ 457200 w 1404982"/>
              <a:gd name="connsiteY26" fmla="*/ 653930 h 2440396"/>
              <a:gd name="connsiteX27" fmla="*/ 440267 w 1404982"/>
              <a:gd name="connsiteY27" fmla="*/ 586196 h 2440396"/>
              <a:gd name="connsiteX28" fmla="*/ 406400 w 1404982"/>
              <a:gd name="connsiteY28" fmla="*/ 484596 h 2440396"/>
              <a:gd name="connsiteX29" fmla="*/ 397933 w 1404982"/>
              <a:gd name="connsiteY29" fmla="*/ 459196 h 2440396"/>
              <a:gd name="connsiteX30" fmla="*/ 372533 w 1404982"/>
              <a:gd name="connsiteY30" fmla="*/ 408396 h 2440396"/>
              <a:gd name="connsiteX31" fmla="*/ 355600 w 1404982"/>
              <a:gd name="connsiteY31" fmla="*/ 382996 h 2440396"/>
              <a:gd name="connsiteX32" fmla="*/ 347133 w 1404982"/>
              <a:gd name="connsiteY32" fmla="*/ 357596 h 2440396"/>
              <a:gd name="connsiteX33" fmla="*/ 330200 w 1404982"/>
              <a:gd name="connsiteY33" fmla="*/ 332196 h 2440396"/>
              <a:gd name="connsiteX34" fmla="*/ 304800 w 1404982"/>
              <a:gd name="connsiteY34" fmla="*/ 281396 h 2440396"/>
              <a:gd name="connsiteX35" fmla="*/ 279400 w 1404982"/>
              <a:gd name="connsiteY35" fmla="*/ 222130 h 2440396"/>
              <a:gd name="connsiteX36" fmla="*/ 270933 w 1404982"/>
              <a:gd name="connsiteY36" fmla="*/ 196730 h 2440396"/>
              <a:gd name="connsiteX37" fmla="*/ 254000 w 1404982"/>
              <a:gd name="connsiteY37" fmla="*/ 179796 h 2440396"/>
              <a:gd name="connsiteX38" fmla="*/ 220133 w 1404982"/>
              <a:gd name="connsiteY38" fmla="*/ 128996 h 2440396"/>
              <a:gd name="connsiteX39" fmla="*/ 169333 w 1404982"/>
              <a:gd name="connsiteY39" fmla="*/ 95130 h 2440396"/>
              <a:gd name="connsiteX40" fmla="*/ 160867 w 1404982"/>
              <a:gd name="connsiteY40" fmla="*/ 69730 h 2440396"/>
              <a:gd name="connsiteX41" fmla="*/ 220133 w 1404982"/>
              <a:gd name="connsiteY41" fmla="*/ 44330 h 2440396"/>
              <a:gd name="connsiteX42" fmla="*/ 276225 w 1404982"/>
              <a:gd name="connsiteY42" fmla="*/ 93410 h 2440396"/>
              <a:gd name="connsiteX43" fmla="*/ 287867 w 1404982"/>
              <a:gd name="connsiteY43" fmla="*/ 18930 h 2440396"/>
              <a:gd name="connsiteX44" fmla="*/ 313267 w 1404982"/>
              <a:gd name="connsiteY44" fmla="*/ 10463 h 2440396"/>
              <a:gd name="connsiteX45" fmla="*/ 346736 w 1404982"/>
              <a:gd name="connsiteY45" fmla="*/ 71581 h 2440396"/>
              <a:gd name="connsiteX46" fmla="*/ 338667 w 1404982"/>
              <a:gd name="connsiteY46" fmla="*/ 18930 h 2440396"/>
              <a:gd name="connsiteX47" fmla="*/ 364067 w 1404982"/>
              <a:gd name="connsiteY47" fmla="*/ 1996 h 2440396"/>
              <a:gd name="connsiteX48" fmla="*/ 393964 w 1404982"/>
              <a:gd name="connsiteY48" fmla="*/ 53723 h 2440396"/>
              <a:gd name="connsiteX49" fmla="*/ 414867 w 1404982"/>
              <a:gd name="connsiteY49" fmla="*/ 1996 h 2440396"/>
              <a:gd name="connsiteX50" fmla="*/ 448733 w 1404982"/>
              <a:gd name="connsiteY50" fmla="*/ 1996 h 2440396"/>
              <a:gd name="connsiteX51" fmla="*/ 474133 w 1404982"/>
              <a:gd name="connsiteY51" fmla="*/ 18930 h 2440396"/>
              <a:gd name="connsiteX52" fmla="*/ 482600 w 1404982"/>
              <a:gd name="connsiteY52" fmla="*/ 44330 h 2440396"/>
              <a:gd name="connsiteX53" fmla="*/ 516467 w 1404982"/>
              <a:gd name="connsiteY53" fmla="*/ 95130 h 2440396"/>
              <a:gd name="connsiteX54" fmla="*/ 533400 w 1404982"/>
              <a:gd name="connsiteY54" fmla="*/ 120530 h 2440396"/>
              <a:gd name="connsiteX55" fmla="*/ 567267 w 1404982"/>
              <a:gd name="connsiteY55" fmla="*/ 171330 h 2440396"/>
              <a:gd name="connsiteX56" fmla="*/ 592667 w 1404982"/>
              <a:gd name="connsiteY56" fmla="*/ 213663 h 2440396"/>
              <a:gd name="connsiteX57" fmla="*/ 601133 w 1404982"/>
              <a:gd name="connsiteY57" fmla="*/ 239063 h 2440396"/>
              <a:gd name="connsiteX58" fmla="*/ 635000 w 1404982"/>
              <a:gd name="connsiteY58" fmla="*/ 281396 h 2440396"/>
              <a:gd name="connsiteX59" fmla="*/ 668867 w 1404982"/>
              <a:gd name="connsiteY59" fmla="*/ 357596 h 2440396"/>
              <a:gd name="connsiteX60" fmla="*/ 685800 w 1404982"/>
              <a:gd name="connsiteY60" fmla="*/ 408396 h 2440396"/>
              <a:gd name="connsiteX61" fmla="*/ 694267 w 1404982"/>
              <a:gd name="connsiteY61" fmla="*/ 433796 h 2440396"/>
              <a:gd name="connsiteX62" fmla="*/ 711200 w 1404982"/>
              <a:gd name="connsiteY62" fmla="*/ 459196 h 2440396"/>
              <a:gd name="connsiteX63" fmla="*/ 719667 w 1404982"/>
              <a:gd name="connsiteY63" fmla="*/ 518463 h 2440396"/>
              <a:gd name="connsiteX64" fmla="*/ 736600 w 1404982"/>
              <a:gd name="connsiteY64" fmla="*/ 577730 h 2440396"/>
              <a:gd name="connsiteX65" fmla="*/ 717417 w 1404982"/>
              <a:gd name="connsiteY65" fmla="*/ 799980 h 2440396"/>
              <a:gd name="connsiteX66" fmla="*/ 755783 w 1404982"/>
              <a:gd name="connsiteY66" fmla="*/ 768759 h 2440396"/>
              <a:gd name="connsiteX67" fmla="*/ 806980 w 1404982"/>
              <a:gd name="connsiteY67" fmla="*/ 693088 h 2440396"/>
              <a:gd name="connsiteX68" fmla="*/ 863600 w 1404982"/>
              <a:gd name="connsiteY68" fmla="*/ 620063 h 2440396"/>
              <a:gd name="connsiteX69" fmla="*/ 905537 w 1404982"/>
              <a:gd name="connsiteY69" fmla="*/ 567940 h 2440396"/>
              <a:gd name="connsiteX70" fmla="*/ 940726 w 1404982"/>
              <a:gd name="connsiteY70" fmla="*/ 495311 h 2440396"/>
              <a:gd name="connsiteX71" fmla="*/ 963480 w 1404982"/>
              <a:gd name="connsiteY71" fmla="*/ 459196 h 2440396"/>
              <a:gd name="connsiteX72" fmla="*/ 1010708 w 1404982"/>
              <a:gd name="connsiteY72" fmla="*/ 366063 h 2440396"/>
              <a:gd name="connsiteX73" fmla="*/ 1024467 w 1404982"/>
              <a:gd name="connsiteY73" fmla="*/ 323730 h 2440396"/>
              <a:gd name="connsiteX74" fmla="*/ 1092200 w 1404982"/>
              <a:gd name="connsiteY74" fmla="*/ 230596 h 2440396"/>
              <a:gd name="connsiteX75" fmla="*/ 1151467 w 1404982"/>
              <a:gd name="connsiteY75" fmla="*/ 162863 h 2440396"/>
              <a:gd name="connsiteX76" fmla="*/ 1176867 w 1404982"/>
              <a:gd name="connsiteY76" fmla="*/ 137463 h 2440396"/>
              <a:gd name="connsiteX77" fmla="*/ 1227667 w 1404982"/>
              <a:gd name="connsiteY77" fmla="*/ 95130 h 2440396"/>
              <a:gd name="connsiteX78" fmla="*/ 1253067 w 1404982"/>
              <a:gd name="connsiteY78" fmla="*/ 86663 h 2440396"/>
              <a:gd name="connsiteX79" fmla="*/ 1278467 w 1404982"/>
              <a:gd name="connsiteY79" fmla="*/ 69730 h 2440396"/>
              <a:gd name="connsiteX80" fmla="*/ 1329267 w 1404982"/>
              <a:gd name="connsiteY80" fmla="*/ 52796 h 2440396"/>
              <a:gd name="connsiteX81" fmla="*/ 1320800 w 1404982"/>
              <a:gd name="connsiteY81" fmla="*/ 78196 h 2440396"/>
              <a:gd name="connsiteX82" fmla="*/ 1363133 w 1404982"/>
              <a:gd name="connsiteY82" fmla="*/ 95130 h 2440396"/>
              <a:gd name="connsiteX83" fmla="*/ 1397000 w 1404982"/>
              <a:gd name="connsiteY83" fmla="*/ 120530 h 2440396"/>
              <a:gd name="connsiteX84" fmla="*/ 1388533 w 1404982"/>
              <a:gd name="connsiteY84" fmla="*/ 145930 h 2440396"/>
              <a:gd name="connsiteX85" fmla="*/ 1397000 w 1404982"/>
              <a:gd name="connsiteY85" fmla="*/ 171330 h 2440396"/>
              <a:gd name="connsiteX86" fmla="*/ 1380067 w 1404982"/>
              <a:gd name="connsiteY86" fmla="*/ 196730 h 2440396"/>
              <a:gd name="connsiteX87" fmla="*/ 1363133 w 1404982"/>
              <a:gd name="connsiteY87" fmla="*/ 213663 h 2440396"/>
              <a:gd name="connsiteX88" fmla="*/ 1371600 w 1404982"/>
              <a:gd name="connsiteY88" fmla="*/ 239063 h 2440396"/>
              <a:gd name="connsiteX89" fmla="*/ 1354667 w 1404982"/>
              <a:gd name="connsiteY89" fmla="*/ 298330 h 2440396"/>
              <a:gd name="connsiteX90" fmla="*/ 1346200 w 1404982"/>
              <a:gd name="connsiteY90" fmla="*/ 332196 h 2440396"/>
              <a:gd name="connsiteX91" fmla="*/ 1320800 w 1404982"/>
              <a:gd name="connsiteY91" fmla="*/ 340663 h 2440396"/>
              <a:gd name="connsiteX92" fmla="*/ 1312333 w 1404982"/>
              <a:gd name="connsiteY92" fmla="*/ 366063 h 2440396"/>
              <a:gd name="connsiteX93" fmla="*/ 1261533 w 1404982"/>
              <a:gd name="connsiteY93" fmla="*/ 433796 h 2440396"/>
              <a:gd name="connsiteX94" fmla="*/ 1210733 w 1404982"/>
              <a:gd name="connsiteY94" fmla="*/ 509996 h 2440396"/>
              <a:gd name="connsiteX95" fmla="*/ 1185333 w 1404982"/>
              <a:gd name="connsiteY95" fmla="*/ 560796 h 2440396"/>
              <a:gd name="connsiteX96" fmla="*/ 1126067 w 1404982"/>
              <a:gd name="connsiteY96" fmla="*/ 628530 h 2440396"/>
              <a:gd name="connsiteX97" fmla="*/ 1083733 w 1404982"/>
              <a:gd name="connsiteY97" fmla="*/ 679330 h 2440396"/>
              <a:gd name="connsiteX98" fmla="*/ 1061905 w 1404982"/>
              <a:gd name="connsiteY98" fmla="*/ 705127 h 2440396"/>
              <a:gd name="connsiteX99" fmla="*/ 1002639 w 1404982"/>
              <a:gd name="connsiteY99" fmla="*/ 769288 h 2440396"/>
              <a:gd name="connsiteX100" fmla="*/ 953161 w 1404982"/>
              <a:gd name="connsiteY100" fmla="*/ 797334 h 2440396"/>
              <a:gd name="connsiteX101" fmla="*/ 934905 w 1404982"/>
              <a:gd name="connsiteY101" fmla="*/ 839668 h 2440396"/>
              <a:gd name="connsiteX102" fmla="*/ 885428 w 1404982"/>
              <a:gd name="connsiteY102" fmla="*/ 895362 h 2440396"/>
              <a:gd name="connsiteX103" fmla="*/ 835951 w 1404982"/>
              <a:gd name="connsiteY103" fmla="*/ 962699 h 2440396"/>
              <a:gd name="connsiteX104" fmla="*/ 770467 w 1404982"/>
              <a:gd name="connsiteY104" fmla="*/ 1068796 h 2440396"/>
              <a:gd name="connsiteX105" fmla="*/ 738452 w 1404982"/>
              <a:gd name="connsiteY105" fmla="*/ 1141821 h 2440396"/>
              <a:gd name="connsiteX106" fmla="*/ 715699 w 1404982"/>
              <a:gd name="connsiteY106" fmla="*/ 1188653 h 2440396"/>
              <a:gd name="connsiteX107" fmla="*/ 698367 w 1404982"/>
              <a:gd name="connsiteY107" fmla="*/ 1245671 h 2440396"/>
              <a:gd name="connsiteX108" fmla="*/ 683683 w 1404982"/>
              <a:gd name="connsiteY108" fmla="*/ 1321870 h 2440396"/>
              <a:gd name="connsiteX109" fmla="*/ 671248 w 1404982"/>
              <a:gd name="connsiteY109" fmla="*/ 1409183 h 2440396"/>
              <a:gd name="connsiteX110" fmla="*/ 640026 w 1404982"/>
              <a:gd name="connsiteY110" fmla="*/ 1519249 h 2440396"/>
              <a:gd name="connsiteX111" fmla="*/ 637381 w 1404982"/>
              <a:gd name="connsiteY111" fmla="*/ 1602593 h 2440396"/>
              <a:gd name="connsiteX112" fmla="*/ 621770 w 1404982"/>
              <a:gd name="connsiteY112" fmla="*/ 1678792 h 2440396"/>
              <a:gd name="connsiteX113" fmla="*/ 613305 w 1404982"/>
              <a:gd name="connsiteY113" fmla="*/ 1709088 h 2440396"/>
              <a:gd name="connsiteX114" fmla="*/ 597694 w 1404982"/>
              <a:gd name="connsiteY114" fmla="*/ 1747849 h 2440396"/>
              <a:gd name="connsiteX115" fmla="*/ 574939 w 1404982"/>
              <a:gd name="connsiteY115" fmla="*/ 1851302 h 2440396"/>
              <a:gd name="connsiteX116" fmla="*/ 565547 w 1404982"/>
              <a:gd name="connsiteY116" fmla="*/ 2070509 h 2440396"/>
              <a:gd name="connsiteX117" fmla="*/ 559726 w 1404982"/>
              <a:gd name="connsiteY117" fmla="*/ 2092337 h 2440396"/>
              <a:gd name="connsiteX118" fmla="*/ 550333 w 1404982"/>
              <a:gd name="connsiteY118" fmla="*/ 2330330 h 2440396"/>
              <a:gd name="connsiteX119" fmla="*/ 558800 w 1404982"/>
              <a:gd name="connsiteY119" fmla="*/ 2355730 h 2440396"/>
              <a:gd name="connsiteX120" fmla="*/ 567267 w 1404982"/>
              <a:gd name="connsiteY120" fmla="*/ 2398063 h 2440396"/>
              <a:gd name="connsiteX121" fmla="*/ 558800 w 1404982"/>
              <a:gd name="connsiteY121" fmla="*/ 2440396 h 2440396"/>
              <a:gd name="connsiteX0" fmla="*/ 0 w 1404982"/>
              <a:gd name="connsiteY0" fmla="*/ 2271063 h 2440396"/>
              <a:gd name="connsiteX1" fmla="*/ 93133 w 1404982"/>
              <a:gd name="connsiteY1" fmla="*/ 1974730 h 2440396"/>
              <a:gd name="connsiteX2" fmla="*/ 101600 w 1404982"/>
              <a:gd name="connsiteY2" fmla="*/ 1949330 h 2440396"/>
              <a:gd name="connsiteX3" fmla="*/ 118533 w 1404982"/>
              <a:gd name="connsiteY3" fmla="*/ 1932396 h 2440396"/>
              <a:gd name="connsiteX4" fmla="*/ 130968 w 1404982"/>
              <a:gd name="connsiteY4" fmla="*/ 1879348 h 2440396"/>
              <a:gd name="connsiteX5" fmla="*/ 150152 w 1404982"/>
              <a:gd name="connsiteY5" fmla="*/ 1845481 h 2440396"/>
              <a:gd name="connsiteX6" fmla="*/ 173302 w 1404982"/>
              <a:gd name="connsiteY6" fmla="*/ 1798253 h 2440396"/>
              <a:gd name="connsiteX7" fmla="*/ 198835 w 1404982"/>
              <a:gd name="connsiteY7" fmla="*/ 1766238 h 2440396"/>
              <a:gd name="connsiteX8" fmla="*/ 226351 w 1404982"/>
              <a:gd name="connsiteY8" fmla="*/ 1730519 h 2440396"/>
              <a:gd name="connsiteX9" fmla="*/ 254000 w 1404982"/>
              <a:gd name="connsiteY9" fmla="*/ 1686863 h 2440396"/>
              <a:gd name="connsiteX10" fmla="*/ 262467 w 1404982"/>
              <a:gd name="connsiteY10" fmla="*/ 1661463 h 2440396"/>
              <a:gd name="connsiteX11" fmla="*/ 296333 w 1404982"/>
              <a:gd name="connsiteY11" fmla="*/ 1585263 h 2440396"/>
              <a:gd name="connsiteX12" fmla="*/ 304800 w 1404982"/>
              <a:gd name="connsiteY12" fmla="*/ 1534463 h 2440396"/>
              <a:gd name="connsiteX13" fmla="*/ 321733 w 1404982"/>
              <a:gd name="connsiteY13" fmla="*/ 1475196 h 2440396"/>
              <a:gd name="connsiteX14" fmla="*/ 330200 w 1404982"/>
              <a:gd name="connsiteY14" fmla="*/ 1407463 h 2440396"/>
              <a:gd name="connsiteX15" fmla="*/ 347133 w 1404982"/>
              <a:gd name="connsiteY15" fmla="*/ 1348196 h 2440396"/>
              <a:gd name="connsiteX16" fmla="*/ 364067 w 1404982"/>
              <a:gd name="connsiteY16" fmla="*/ 1280463 h 2440396"/>
              <a:gd name="connsiteX17" fmla="*/ 372533 w 1404982"/>
              <a:gd name="connsiteY17" fmla="*/ 1255063 h 2440396"/>
              <a:gd name="connsiteX18" fmla="*/ 381000 w 1404982"/>
              <a:gd name="connsiteY18" fmla="*/ 1221196 h 2440396"/>
              <a:gd name="connsiteX19" fmla="*/ 397933 w 1404982"/>
              <a:gd name="connsiteY19" fmla="*/ 1187330 h 2440396"/>
              <a:gd name="connsiteX20" fmla="*/ 414867 w 1404982"/>
              <a:gd name="connsiteY20" fmla="*/ 1111130 h 2440396"/>
              <a:gd name="connsiteX21" fmla="*/ 423333 w 1404982"/>
              <a:gd name="connsiteY21" fmla="*/ 1077263 h 2440396"/>
              <a:gd name="connsiteX22" fmla="*/ 440267 w 1404982"/>
              <a:gd name="connsiteY22" fmla="*/ 1043396 h 2440396"/>
              <a:gd name="connsiteX23" fmla="*/ 448733 w 1404982"/>
              <a:gd name="connsiteY23" fmla="*/ 1017996 h 2440396"/>
              <a:gd name="connsiteX24" fmla="*/ 457200 w 1404982"/>
              <a:gd name="connsiteY24" fmla="*/ 958730 h 2440396"/>
              <a:gd name="connsiteX25" fmla="*/ 465667 w 1404982"/>
              <a:gd name="connsiteY25" fmla="*/ 933330 h 2440396"/>
              <a:gd name="connsiteX26" fmla="*/ 457200 w 1404982"/>
              <a:gd name="connsiteY26" fmla="*/ 653930 h 2440396"/>
              <a:gd name="connsiteX27" fmla="*/ 440267 w 1404982"/>
              <a:gd name="connsiteY27" fmla="*/ 586196 h 2440396"/>
              <a:gd name="connsiteX28" fmla="*/ 406400 w 1404982"/>
              <a:gd name="connsiteY28" fmla="*/ 484596 h 2440396"/>
              <a:gd name="connsiteX29" fmla="*/ 397933 w 1404982"/>
              <a:gd name="connsiteY29" fmla="*/ 459196 h 2440396"/>
              <a:gd name="connsiteX30" fmla="*/ 372533 w 1404982"/>
              <a:gd name="connsiteY30" fmla="*/ 408396 h 2440396"/>
              <a:gd name="connsiteX31" fmla="*/ 355600 w 1404982"/>
              <a:gd name="connsiteY31" fmla="*/ 382996 h 2440396"/>
              <a:gd name="connsiteX32" fmla="*/ 347133 w 1404982"/>
              <a:gd name="connsiteY32" fmla="*/ 357596 h 2440396"/>
              <a:gd name="connsiteX33" fmla="*/ 330200 w 1404982"/>
              <a:gd name="connsiteY33" fmla="*/ 332196 h 2440396"/>
              <a:gd name="connsiteX34" fmla="*/ 304800 w 1404982"/>
              <a:gd name="connsiteY34" fmla="*/ 281396 h 2440396"/>
              <a:gd name="connsiteX35" fmla="*/ 279400 w 1404982"/>
              <a:gd name="connsiteY35" fmla="*/ 222130 h 2440396"/>
              <a:gd name="connsiteX36" fmla="*/ 270933 w 1404982"/>
              <a:gd name="connsiteY36" fmla="*/ 196730 h 2440396"/>
              <a:gd name="connsiteX37" fmla="*/ 254000 w 1404982"/>
              <a:gd name="connsiteY37" fmla="*/ 179796 h 2440396"/>
              <a:gd name="connsiteX38" fmla="*/ 220133 w 1404982"/>
              <a:gd name="connsiteY38" fmla="*/ 128996 h 2440396"/>
              <a:gd name="connsiteX39" fmla="*/ 169333 w 1404982"/>
              <a:gd name="connsiteY39" fmla="*/ 95130 h 2440396"/>
              <a:gd name="connsiteX40" fmla="*/ 160867 w 1404982"/>
              <a:gd name="connsiteY40" fmla="*/ 69730 h 2440396"/>
              <a:gd name="connsiteX41" fmla="*/ 220133 w 1404982"/>
              <a:gd name="connsiteY41" fmla="*/ 44330 h 2440396"/>
              <a:gd name="connsiteX42" fmla="*/ 276225 w 1404982"/>
              <a:gd name="connsiteY42" fmla="*/ 93410 h 2440396"/>
              <a:gd name="connsiteX43" fmla="*/ 287867 w 1404982"/>
              <a:gd name="connsiteY43" fmla="*/ 18930 h 2440396"/>
              <a:gd name="connsiteX44" fmla="*/ 313267 w 1404982"/>
              <a:gd name="connsiteY44" fmla="*/ 10463 h 2440396"/>
              <a:gd name="connsiteX45" fmla="*/ 346736 w 1404982"/>
              <a:gd name="connsiteY45" fmla="*/ 71581 h 2440396"/>
              <a:gd name="connsiteX46" fmla="*/ 338667 w 1404982"/>
              <a:gd name="connsiteY46" fmla="*/ 18930 h 2440396"/>
              <a:gd name="connsiteX47" fmla="*/ 364067 w 1404982"/>
              <a:gd name="connsiteY47" fmla="*/ 1996 h 2440396"/>
              <a:gd name="connsiteX48" fmla="*/ 393964 w 1404982"/>
              <a:gd name="connsiteY48" fmla="*/ 53723 h 2440396"/>
              <a:gd name="connsiteX49" fmla="*/ 414867 w 1404982"/>
              <a:gd name="connsiteY49" fmla="*/ 1996 h 2440396"/>
              <a:gd name="connsiteX50" fmla="*/ 448733 w 1404982"/>
              <a:gd name="connsiteY50" fmla="*/ 1996 h 2440396"/>
              <a:gd name="connsiteX51" fmla="*/ 474133 w 1404982"/>
              <a:gd name="connsiteY51" fmla="*/ 18930 h 2440396"/>
              <a:gd name="connsiteX52" fmla="*/ 482600 w 1404982"/>
              <a:gd name="connsiteY52" fmla="*/ 44330 h 2440396"/>
              <a:gd name="connsiteX53" fmla="*/ 516467 w 1404982"/>
              <a:gd name="connsiteY53" fmla="*/ 95130 h 2440396"/>
              <a:gd name="connsiteX54" fmla="*/ 533400 w 1404982"/>
              <a:gd name="connsiteY54" fmla="*/ 120530 h 2440396"/>
              <a:gd name="connsiteX55" fmla="*/ 567267 w 1404982"/>
              <a:gd name="connsiteY55" fmla="*/ 171330 h 2440396"/>
              <a:gd name="connsiteX56" fmla="*/ 592667 w 1404982"/>
              <a:gd name="connsiteY56" fmla="*/ 213663 h 2440396"/>
              <a:gd name="connsiteX57" fmla="*/ 601133 w 1404982"/>
              <a:gd name="connsiteY57" fmla="*/ 239063 h 2440396"/>
              <a:gd name="connsiteX58" fmla="*/ 635000 w 1404982"/>
              <a:gd name="connsiteY58" fmla="*/ 281396 h 2440396"/>
              <a:gd name="connsiteX59" fmla="*/ 668867 w 1404982"/>
              <a:gd name="connsiteY59" fmla="*/ 357596 h 2440396"/>
              <a:gd name="connsiteX60" fmla="*/ 685800 w 1404982"/>
              <a:gd name="connsiteY60" fmla="*/ 408396 h 2440396"/>
              <a:gd name="connsiteX61" fmla="*/ 694267 w 1404982"/>
              <a:gd name="connsiteY61" fmla="*/ 433796 h 2440396"/>
              <a:gd name="connsiteX62" fmla="*/ 711200 w 1404982"/>
              <a:gd name="connsiteY62" fmla="*/ 459196 h 2440396"/>
              <a:gd name="connsiteX63" fmla="*/ 719667 w 1404982"/>
              <a:gd name="connsiteY63" fmla="*/ 518463 h 2440396"/>
              <a:gd name="connsiteX64" fmla="*/ 736600 w 1404982"/>
              <a:gd name="connsiteY64" fmla="*/ 577730 h 2440396"/>
              <a:gd name="connsiteX65" fmla="*/ 717417 w 1404982"/>
              <a:gd name="connsiteY65" fmla="*/ 799980 h 2440396"/>
              <a:gd name="connsiteX66" fmla="*/ 755783 w 1404982"/>
              <a:gd name="connsiteY66" fmla="*/ 768759 h 2440396"/>
              <a:gd name="connsiteX67" fmla="*/ 806980 w 1404982"/>
              <a:gd name="connsiteY67" fmla="*/ 693088 h 2440396"/>
              <a:gd name="connsiteX68" fmla="*/ 863600 w 1404982"/>
              <a:gd name="connsiteY68" fmla="*/ 620063 h 2440396"/>
              <a:gd name="connsiteX69" fmla="*/ 905537 w 1404982"/>
              <a:gd name="connsiteY69" fmla="*/ 567940 h 2440396"/>
              <a:gd name="connsiteX70" fmla="*/ 940726 w 1404982"/>
              <a:gd name="connsiteY70" fmla="*/ 495311 h 2440396"/>
              <a:gd name="connsiteX71" fmla="*/ 963480 w 1404982"/>
              <a:gd name="connsiteY71" fmla="*/ 459196 h 2440396"/>
              <a:gd name="connsiteX72" fmla="*/ 1010708 w 1404982"/>
              <a:gd name="connsiteY72" fmla="*/ 366063 h 2440396"/>
              <a:gd name="connsiteX73" fmla="*/ 1024467 w 1404982"/>
              <a:gd name="connsiteY73" fmla="*/ 323730 h 2440396"/>
              <a:gd name="connsiteX74" fmla="*/ 1092200 w 1404982"/>
              <a:gd name="connsiteY74" fmla="*/ 230596 h 2440396"/>
              <a:gd name="connsiteX75" fmla="*/ 1151467 w 1404982"/>
              <a:gd name="connsiteY75" fmla="*/ 162863 h 2440396"/>
              <a:gd name="connsiteX76" fmla="*/ 1176867 w 1404982"/>
              <a:gd name="connsiteY76" fmla="*/ 137463 h 2440396"/>
              <a:gd name="connsiteX77" fmla="*/ 1227667 w 1404982"/>
              <a:gd name="connsiteY77" fmla="*/ 95130 h 2440396"/>
              <a:gd name="connsiteX78" fmla="*/ 1253067 w 1404982"/>
              <a:gd name="connsiteY78" fmla="*/ 86663 h 2440396"/>
              <a:gd name="connsiteX79" fmla="*/ 1278467 w 1404982"/>
              <a:gd name="connsiteY79" fmla="*/ 69730 h 2440396"/>
              <a:gd name="connsiteX80" fmla="*/ 1329267 w 1404982"/>
              <a:gd name="connsiteY80" fmla="*/ 52796 h 2440396"/>
              <a:gd name="connsiteX81" fmla="*/ 1320800 w 1404982"/>
              <a:gd name="connsiteY81" fmla="*/ 78196 h 2440396"/>
              <a:gd name="connsiteX82" fmla="*/ 1275159 w 1404982"/>
              <a:gd name="connsiteY82" fmla="*/ 146988 h 2440396"/>
              <a:gd name="connsiteX83" fmla="*/ 1363133 w 1404982"/>
              <a:gd name="connsiteY83" fmla="*/ 95130 h 2440396"/>
              <a:gd name="connsiteX84" fmla="*/ 1397000 w 1404982"/>
              <a:gd name="connsiteY84" fmla="*/ 120530 h 2440396"/>
              <a:gd name="connsiteX85" fmla="*/ 1388533 w 1404982"/>
              <a:gd name="connsiteY85" fmla="*/ 145930 h 2440396"/>
              <a:gd name="connsiteX86" fmla="*/ 1397000 w 1404982"/>
              <a:gd name="connsiteY86" fmla="*/ 171330 h 2440396"/>
              <a:gd name="connsiteX87" fmla="*/ 1380067 w 1404982"/>
              <a:gd name="connsiteY87" fmla="*/ 196730 h 2440396"/>
              <a:gd name="connsiteX88" fmla="*/ 1363133 w 1404982"/>
              <a:gd name="connsiteY88" fmla="*/ 213663 h 2440396"/>
              <a:gd name="connsiteX89" fmla="*/ 1371600 w 1404982"/>
              <a:gd name="connsiteY89" fmla="*/ 239063 h 2440396"/>
              <a:gd name="connsiteX90" fmla="*/ 1354667 w 1404982"/>
              <a:gd name="connsiteY90" fmla="*/ 298330 h 2440396"/>
              <a:gd name="connsiteX91" fmla="*/ 1346200 w 1404982"/>
              <a:gd name="connsiteY91" fmla="*/ 332196 h 2440396"/>
              <a:gd name="connsiteX92" fmla="*/ 1320800 w 1404982"/>
              <a:gd name="connsiteY92" fmla="*/ 340663 h 2440396"/>
              <a:gd name="connsiteX93" fmla="*/ 1312333 w 1404982"/>
              <a:gd name="connsiteY93" fmla="*/ 366063 h 2440396"/>
              <a:gd name="connsiteX94" fmla="*/ 1261533 w 1404982"/>
              <a:gd name="connsiteY94" fmla="*/ 433796 h 2440396"/>
              <a:gd name="connsiteX95" fmla="*/ 1210733 w 1404982"/>
              <a:gd name="connsiteY95" fmla="*/ 509996 h 2440396"/>
              <a:gd name="connsiteX96" fmla="*/ 1185333 w 1404982"/>
              <a:gd name="connsiteY96" fmla="*/ 560796 h 2440396"/>
              <a:gd name="connsiteX97" fmla="*/ 1126067 w 1404982"/>
              <a:gd name="connsiteY97" fmla="*/ 628530 h 2440396"/>
              <a:gd name="connsiteX98" fmla="*/ 1083733 w 1404982"/>
              <a:gd name="connsiteY98" fmla="*/ 679330 h 2440396"/>
              <a:gd name="connsiteX99" fmla="*/ 1061905 w 1404982"/>
              <a:gd name="connsiteY99" fmla="*/ 705127 h 2440396"/>
              <a:gd name="connsiteX100" fmla="*/ 1002639 w 1404982"/>
              <a:gd name="connsiteY100" fmla="*/ 769288 h 2440396"/>
              <a:gd name="connsiteX101" fmla="*/ 953161 w 1404982"/>
              <a:gd name="connsiteY101" fmla="*/ 797334 h 2440396"/>
              <a:gd name="connsiteX102" fmla="*/ 934905 w 1404982"/>
              <a:gd name="connsiteY102" fmla="*/ 839668 h 2440396"/>
              <a:gd name="connsiteX103" fmla="*/ 885428 w 1404982"/>
              <a:gd name="connsiteY103" fmla="*/ 895362 h 2440396"/>
              <a:gd name="connsiteX104" fmla="*/ 835951 w 1404982"/>
              <a:gd name="connsiteY104" fmla="*/ 962699 h 2440396"/>
              <a:gd name="connsiteX105" fmla="*/ 770467 w 1404982"/>
              <a:gd name="connsiteY105" fmla="*/ 1068796 h 2440396"/>
              <a:gd name="connsiteX106" fmla="*/ 738452 w 1404982"/>
              <a:gd name="connsiteY106" fmla="*/ 1141821 h 2440396"/>
              <a:gd name="connsiteX107" fmla="*/ 715699 w 1404982"/>
              <a:gd name="connsiteY107" fmla="*/ 1188653 h 2440396"/>
              <a:gd name="connsiteX108" fmla="*/ 698367 w 1404982"/>
              <a:gd name="connsiteY108" fmla="*/ 1245671 h 2440396"/>
              <a:gd name="connsiteX109" fmla="*/ 683683 w 1404982"/>
              <a:gd name="connsiteY109" fmla="*/ 1321870 h 2440396"/>
              <a:gd name="connsiteX110" fmla="*/ 671248 w 1404982"/>
              <a:gd name="connsiteY110" fmla="*/ 1409183 h 2440396"/>
              <a:gd name="connsiteX111" fmla="*/ 640026 w 1404982"/>
              <a:gd name="connsiteY111" fmla="*/ 1519249 h 2440396"/>
              <a:gd name="connsiteX112" fmla="*/ 637381 w 1404982"/>
              <a:gd name="connsiteY112" fmla="*/ 1602593 h 2440396"/>
              <a:gd name="connsiteX113" fmla="*/ 621770 w 1404982"/>
              <a:gd name="connsiteY113" fmla="*/ 1678792 h 2440396"/>
              <a:gd name="connsiteX114" fmla="*/ 613305 w 1404982"/>
              <a:gd name="connsiteY114" fmla="*/ 1709088 h 2440396"/>
              <a:gd name="connsiteX115" fmla="*/ 597694 w 1404982"/>
              <a:gd name="connsiteY115" fmla="*/ 1747849 h 2440396"/>
              <a:gd name="connsiteX116" fmla="*/ 574939 w 1404982"/>
              <a:gd name="connsiteY116" fmla="*/ 1851302 h 2440396"/>
              <a:gd name="connsiteX117" fmla="*/ 565547 w 1404982"/>
              <a:gd name="connsiteY117" fmla="*/ 2070509 h 2440396"/>
              <a:gd name="connsiteX118" fmla="*/ 559726 w 1404982"/>
              <a:gd name="connsiteY118" fmla="*/ 2092337 h 2440396"/>
              <a:gd name="connsiteX119" fmla="*/ 550333 w 1404982"/>
              <a:gd name="connsiteY119" fmla="*/ 2330330 h 2440396"/>
              <a:gd name="connsiteX120" fmla="*/ 558800 w 1404982"/>
              <a:gd name="connsiteY120" fmla="*/ 2355730 h 2440396"/>
              <a:gd name="connsiteX121" fmla="*/ 567267 w 1404982"/>
              <a:gd name="connsiteY121" fmla="*/ 2398063 h 2440396"/>
              <a:gd name="connsiteX122" fmla="*/ 558800 w 1404982"/>
              <a:gd name="connsiteY122" fmla="*/ 2440396 h 2440396"/>
              <a:gd name="connsiteX0" fmla="*/ 0 w 1404982"/>
              <a:gd name="connsiteY0" fmla="*/ 2271063 h 2440396"/>
              <a:gd name="connsiteX1" fmla="*/ 93133 w 1404982"/>
              <a:gd name="connsiteY1" fmla="*/ 1974730 h 2440396"/>
              <a:gd name="connsiteX2" fmla="*/ 101600 w 1404982"/>
              <a:gd name="connsiteY2" fmla="*/ 1949330 h 2440396"/>
              <a:gd name="connsiteX3" fmla="*/ 118533 w 1404982"/>
              <a:gd name="connsiteY3" fmla="*/ 1932396 h 2440396"/>
              <a:gd name="connsiteX4" fmla="*/ 130968 w 1404982"/>
              <a:gd name="connsiteY4" fmla="*/ 1879348 h 2440396"/>
              <a:gd name="connsiteX5" fmla="*/ 150152 w 1404982"/>
              <a:gd name="connsiteY5" fmla="*/ 1845481 h 2440396"/>
              <a:gd name="connsiteX6" fmla="*/ 173302 w 1404982"/>
              <a:gd name="connsiteY6" fmla="*/ 1798253 h 2440396"/>
              <a:gd name="connsiteX7" fmla="*/ 198835 w 1404982"/>
              <a:gd name="connsiteY7" fmla="*/ 1766238 h 2440396"/>
              <a:gd name="connsiteX8" fmla="*/ 226351 w 1404982"/>
              <a:gd name="connsiteY8" fmla="*/ 1730519 h 2440396"/>
              <a:gd name="connsiteX9" fmla="*/ 254000 w 1404982"/>
              <a:gd name="connsiteY9" fmla="*/ 1686863 h 2440396"/>
              <a:gd name="connsiteX10" fmla="*/ 262467 w 1404982"/>
              <a:gd name="connsiteY10" fmla="*/ 1661463 h 2440396"/>
              <a:gd name="connsiteX11" fmla="*/ 296333 w 1404982"/>
              <a:gd name="connsiteY11" fmla="*/ 1585263 h 2440396"/>
              <a:gd name="connsiteX12" fmla="*/ 304800 w 1404982"/>
              <a:gd name="connsiteY12" fmla="*/ 1534463 h 2440396"/>
              <a:gd name="connsiteX13" fmla="*/ 321733 w 1404982"/>
              <a:gd name="connsiteY13" fmla="*/ 1475196 h 2440396"/>
              <a:gd name="connsiteX14" fmla="*/ 330200 w 1404982"/>
              <a:gd name="connsiteY14" fmla="*/ 1407463 h 2440396"/>
              <a:gd name="connsiteX15" fmla="*/ 347133 w 1404982"/>
              <a:gd name="connsiteY15" fmla="*/ 1348196 h 2440396"/>
              <a:gd name="connsiteX16" fmla="*/ 364067 w 1404982"/>
              <a:gd name="connsiteY16" fmla="*/ 1280463 h 2440396"/>
              <a:gd name="connsiteX17" fmla="*/ 372533 w 1404982"/>
              <a:gd name="connsiteY17" fmla="*/ 1255063 h 2440396"/>
              <a:gd name="connsiteX18" fmla="*/ 381000 w 1404982"/>
              <a:gd name="connsiteY18" fmla="*/ 1221196 h 2440396"/>
              <a:gd name="connsiteX19" fmla="*/ 397933 w 1404982"/>
              <a:gd name="connsiteY19" fmla="*/ 1187330 h 2440396"/>
              <a:gd name="connsiteX20" fmla="*/ 414867 w 1404982"/>
              <a:gd name="connsiteY20" fmla="*/ 1111130 h 2440396"/>
              <a:gd name="connsiteX21" fmla="*/ 423333 w 1404982"/>
              <a:gd name="connsiteY21" fmla="*/ 1077263 h 2440396"/>
              <a:gd name="connsiteX22" fmla="*/ 440267 w 1404982"/>
              <a:gd name="connsiteY22" fmla="*/ 1043396 h 2440396"/>
              <a:gd name="connsiteX23" fmla="*/ 448733 w 1404982"/>
              <a:gd name="connsiteY23" fmla="*/ 1017996 h 2440396"/>
              <a:gd name="connsiteX24" fmla="*/ 457200 w 1404982"/>
              <a:gd name="connsiteY24" fmla="*/ 958730 h 2440396"/>
              <a:gd name="connsiteX25" fmla="*/ 465667 w 1404982"/>
              <a:gd name="connsiteY25" fmla="*/ 933330 h 2440396"/>
              <a:gd name="connsiteX26" fmla="*/ 457200 w 1404982"/>
              <a:gd name="connsiteY26" fmla="*/ 653930 h 2440396"/>
              <a:gd name="connsiteX27" fmla="*/ 440267 w 1404982"/>
              <a:gd name="connsiteY27" fmla="*/ 586196 h 2440396"/>
              <a:gd name="connsiteX28" fmla="*/ 406400 w 1404982"/>
              <a:gd name="connsiteY28" fmla="*/ 484596 h 2440396"/>
              <a:gd name="connsiteX29" fmla="*/ 397933 w 1404982"/>
              <a:gd name="connsiteY29" fmla="*/ 459196 h 2440396"/>
              <a:gd name="connsiteX30" fmla="*/ 372533 w 1404982"/>
              <a:gd name="connsiteY30" fmla="*/ 408396 h 2440396"/>
              <a:gd name="connsiteX31" fmla="*/ 355600 w 1404982"/>
              <a:gd name="connsiteY31" fmla="*/ 382996 h 2440396"/>
              <a:gd name="connsiteX32" fmla="*/ 347133 w 1404982"/>
              <a:gd name="connsiteY32" fmla="*/ 357596 h 2440396"/>
              <a:gd name="connsiteX33" fmla="*/ 330200 w 1404982"/>
              <a:gd name="connsiteY33" fmla="*/ 332196 h 2440396"/>
              <a:gd name="connsiteX34" fmla="*/ 304800 w 1404982"/>
              <a:gd name="connsiteY34" fmla="*/ 281396 h 2440396"/>
              <a:gd name="connsiteX35" fmla="*/ 279400 w 1404982"/>
              <a:gd name="connsiteY35" fmla="*/ 222130 h 2440396"/>
              <a:gd name="connsiteX36" fmla="*/ 270933 w 1404982"/>
              <a:gd name="connsiteY36" fmla="*/ 196730 h 2440396"/>
              <a:gd name="connsiteX37" fmla="*/ 254000 w 1404982"/>
              <a:gd name="connsiteY37" fmla="*/ 179796 h 2440396"/>
              <a:gd name="connsiteX38" fmla="*/ 220133 w 1404982"/>
              <a:gd name="connsiteY38" fmla="*/ 128996 h 2440396"/>
              <a:gd name="connsiteX39" fmla="*/ 169333 w 1404982"/>
              <a:gd name="connsiteY39" fmla="*/ 95130 h 2440396"/>
              <a:gd name="connsiteX40" fmla="*/ 160867 w 1404982"/>
              <a:gd name="connsiteY40" fmla="*/ 69730 h 2440396"/>
              <a:gd name="connsiteX41" fmla="*/ 220133 w 1404982"/>
              <a:gd name="connsiteY41" fmla="*/ 44330 h 2440396"/>
              <a:gd name="connsiteX42" fmla="*/ 276225 w 1404982"/>
              <a:gd name="connsiteY42" fmla="*/ 93410 h 2440396"/>
              <a:gd name="connsiteX43" fmla="*/ 287867 w 1404982"/>
              <a:gd name="connsiteY43" fmla="*/ 18930 h 2440396"/>
              <a:gd name="connsiteX44" fmla="*/ 313267 w 1404982"/>
              <a:gd name="connsiteY44" fmla="*/ 10463 h 2440396"/>
              <a:gd name="connsiteX45" fmla="*/ 346736 w 1404982"/>
              <a:gd name="connsiteY45" fmla="*/ 71581 h 2440396"/>
              <a:gd name="connsiteX46" fmla="*/ 338667 w 1404982"/>
              <a:gd name="connsiteY46" fmla="*/ 18930 h 2440396"/>
              <a:gd name="connsiteX47" fmla="*/ 364067 w 1404982"/>
              <a:gd name="connsiteY47" fmla="*/ 1996 h 2440396"/>
              <a:gd name="connsiteX48" fmla="*/ 393964 w 1404982"/>
              <a:gd name="connsiteY48" fmla="*/ 53723 h 2440396"/>
              <a:gd name="connsiteX49" fmla="*/ 414867 w 1404982"/>
              <a:gd name="connsiteY49" fmla="*/ 1996 h 2440396"/>
              <a:gd name="connsiteX50" fmla="*/ 448733 w 1404982"/>
              <a:gd name="connsiteY50" fmla="*/ 1996 h 2440396"/>
              <a:gd name="connsiteX51" fmla="*/ 474133 w 1404982"/>
              <a:gd name="connsiteY51" fmla="*/ 18930 h 2440396"/>
              <a:gd name="connsiteX52" fmla="*/ 482600 w 1404982"/>
              <a:gd name="connsiteY52" fmla="*/ 44330 h 2440396"/>
              <a:gd name="connsiteX53" fmla="*/ 516467 w 1404982"/>
              <a:gd name="connsiteY53" fmla="*/ 95130 h 2440396"/>
              <a:gd name="connsiteX54" fmla="*/ 533400 w 1404982"/>
              <a:gd name="connsiteY54" fmla="*/ 120530 h 2440396"/>
              <a:gd name="connsiteX55" fmla="*/ 567267 w 1404982"/>
              <a:gd name="connsiteY55" fmla="*/ 171330 h 2440396"/>
              <a:gd name="connsiteX56" fmla="*/ 592667 w 1404982"/>
              <a:gd name="connsiteY56" fmla="*/ 213663 h 2440396"/>
              <a:gd name="connsiteX57" fmla="*/ 601133 w 1404982"/>
              <a:gd name="connsiteY57" fmla="*/ 239063 h 2440396"/>
              <a:gd name="connsiteX58" fmla="*/ 635000 w 1404982"/>
              <a:gd name="connsiteY58" fmla="*/ 281396 h 2440396"/>
              <a:gd name="connsiteX59" fmla="*/ 668867 w 1404982"/>
              <a:gd name="connsiteY59" fmla="*/ 357596 h 2440396"/>
              <a:gd name="connsiteX60" fmla="*/ 685800 w 1404982"/>
              <a:gd name="connsiteY60" fmla="*/ 408396 h 2440396"/>
              <a:gd name="connsiteX61" fmla="*/ 694267 w 1404982"/>
              <a:gd name="connsiteY61" fmla="*/ 433796 h 2440396"/>
              <a:gd name="connsiteX62" fmla="*/ 711200 w 1404982"/>
              <a:gd name="connsiteY62" fmla="*/ 459196 h 2440396"/>
              <a:gd name="connsiteX63" fmla="*/ 719667 w 1404982"/>
              <a:gd name="connsiteY63" fmla="*/ 518463 h 2440396"/>
              <a:gd name="connsiteX64" fmla="*/ 736600 w 1404982"/>
              <a:gd name="connsiteY64" fmla="*/ 577730 h 2440396"/>
              <a:gd name="connsiteX65" fmla="*/ 717417 w 1404982"/>
              <a:gd name="connsiteY65" fmla="*/ 799980 h 2440396"/>
              <a:gd name="connsiteX66" fmla="*/ 755783 w 1404982"/>
              <a:gd name="connsiteY66" fmla="*/ 768759 h 2440396"/>
              <a:gd name="connsiteX67" fmla="*/ 806980 w 1404982"/>
              <a:gd name="connsiteY67" fmla="*/ 693088 h 2440396"/>
              <a:gd name="connsiteX68" fmla="*/ 863600 w 1404982"/>
              <a:gd name="connsiteY68" fmla="*/ 620063 h 2440396"/>
              <a:gd name="connsiteX69" fmla="*/ 905537 w 1404982"/>
              <a:gd name="connsiteY69" fmla="*/ 567940 h 2440396"/>
              <a:gd name="connsiteX70" fmla="*/ 940726 w 1404982"/>
              <a:gd name="connsiteY70" fmla="*/ 495311 h 2440396"/>
              <a:gd name="connsiteX71" fmla="*/ 963480 w 1404982"/>
              <a:gd name="connsiteY71" fmla="*/ 459196 h 2440396"/>
              <a:gd name="connsiteX72" fmla="*/ 1010708 w 1404982"/>
              <a:gd name="connsiteY72" fmla="*/ 366063 h 2440396"/>
              <a:gd name="connsiteX73" fmla="*/ 1024467 w 1404982"/>
              <a:gd name="connsiteY73" fmla="*/ 323730 h 2440396"/>
              <a:gd name="connsiteX74" fmla="*/ 1092200 w 1404982"/>
              <a:gd name="connsiteY74" fmla="*/ 230596 h 2440396"/>
              <a:gd name="connsiteX75" fmla="*/ 1151467 w 1404982"/>
              <a:gd name="connsiteY75" fmla="*/ 162863 h 2440396"/>
              <a:gd name="connsiteX76" fmla="*/ 1176867 w 1404982"/>
              <a:gd name="connsiteY76" fmla="*/ 137463 h 2440396"/>
              <a:gd name="connsiteX77" fmla="*/ 1227667 w 1404982"/>
              <a:gd name="connsiteY77" fmla="*/ 95130 h 2440396"/>
              <a:gd name="connsiteX78" fmla="*/ 1253067 w 1404982"/>
              <a:gd name="connsiteY78" fmla="*/ 86663 h 2440396"/>
              <a:gd name="connsiteX79" fmla="*/ 1278467 w 1404982"/>
              <a:gd name="connsiteY79" fmla="*/ 69730 h 2440396"/>
              <a:gd name="connsiteX80" fmla="*/ 1329267 w 1404982"/>
              <a:gd name="connsiteY80" fmla="*/ 52796 h 2440396"/>
              <a:gd name="connsiteX81" fmla="*/ 1320800 w 1404982"/>
              <a:gd name="connsiteY81" fmla="*/ 78196 h 2440396"/>
              <a:gd name="connsiteX82" fmla="*/ 1275159 w 1404982"/>
              <a:gd name="connsiteY82" fmla="*/ 146988 h 2440396"/>
              <a:gd name="connsiteX83" fmla="*/ 1341702 w 1404982"/>
              <a:gd name="connsiteY83" fmla="*/ 152280 h 2440396"/>
              <a:gd name="connsiteX84" fmla="*/ 1397000 w 1404982"/>
              <a:gd name="connsiteY84" fmla="*/ 120530 h 2440396"/>
              <a:gd name="connsiteX85" fmla="*/ 1388533 w 1404982"/>
              <a:gd name="connsiteY85" fmla="*/ 145930 h 2440396"/>
              <a:gd name="connsiteX86" fmla="*/ 1397000 w 1404982"/>
              <a:gd name="connsiteY86" fmla="*/ 171330 h 2440396"/>
              <a:gd name="connsiteX87" fmla="*/ 1380067 w 1404982"/>
              <a:gd name="connsiteY87" fmla="*/ 196730 h 2440396"/>
              <a:gd name="connsiteX88" fmla="*/ 1363133 w 1404982"/>
              <a:gd name="connsiteY88" fmla="*/ 213663 h 2440396"/>
              <a:gd name="connsiteX89" fmla="*/ 1371600 w 1404982"/>
              <a:gd name="connsiteY89" fmla="*/ 239063 h 2440396"/>
              <a:gd name="connsiteX90" fmla="*/ 1354667 w 1404982"/>
              <a:gd name="connsiteY90" fmla="*/ 298330 h 2440396"/>
              <a:gd name="connsiteX91" fmla="*/ 1346200 w 1404982"/>
              <a:gd name="connsiteY91" fmla="*/ 332196 h 2440396"/>
              <a:gd name="connsiteX92" fmla="*/ 1320800 w 1404982"/>
              <a:gd name="connsiteY92" fmla="*/ 340663 h 2440396"/>
              <a:gd name="connsiteX93" fmla="*/ 1312333 w 1404982"/>
              <a:gd name="connsiteY93" fmla="*/ 366063 h 2440396"/>
              <a:gd name="connsiteX94" fmla="*/ 1261533 w 1404982"/>
              <a:gd name="connsiteY94" fmla="*/ 433796 h 2440396"/>
              <a:gd name="connsiteX95" fmla="*/ 1210733 w 1404982"/>
              <a:gd name="connsiteY95" fmla="*/ 509996 h 2440396"/>
              <a:gd name="connsiteX96" fmla="*/ 1185333 w 1404982"/>
              <a:gd name="connsiteY96" fmla="*/ 560796 h 2440396"/>
              <a:gd name="connsiteX97" fmla="*/ 1126067 w 1404982"/>
              <a:gd name="connsiteY97" fmla="*/ 628530 h 2440396"/>
              <a:gd name="connsiteX98" fmla="*/ 1083733 w 1404982"/>
              <a:gd name="connsiteY98" fmla="*/ 679330 h 2440396"/>
              <a:gd name="connsiteX99" fmla="*/ 1061905 w 1404982"/>
              <a:gd name="connsiteY99" fmla="*/ 705127 h 2440396"/>
              <a:gd name="connsiteX100" fmla="*/ 1002639 w 1404982"/>
              <a:gd name="connsiteY100" fmla="*/ 769288 h 2440396"/>
              <a:gd name="connsiteX101" fmla="*/ 953161 w 1404982"/>
              <a:gd name="connsiteY101" fmla="*/ 797334 h 2440396"/>
              <a:gd name="connsiteX102" fmla="*/ 934905 w 1404982"/>
              <a:gd name="connsiteY102" fmla="*/ 839668 h 2440396"/>
              <a:gd name="connsiteX103" fmla="*/ 885428 w 1404982"/>
              <a:gd name="connsiteY103" fmla="*/ 895362 h 2440396"/>
              <a:gd name="connsiteX104" fmla="*/ 835951 w 1404982"/>
              <a:gd name="connsiteY104" fmla="*/ 962699 h 2440396"/>
              <a:gd name="connsiteX105" fmla="*/ 770467 w 1404982"/>
              <a:gd name="connsiteY105" fmla="*/ 1068796 h 2440396"/>
              <a:gd name="connsiteX106" fmla="*/ 738452 w 1404982"/>
              <a:gd name="connsiteY106" fmla="*/ 1141821 h 2440396"/>
              <a:gd name="connsiteX107" fmla="*/ 715699 w 1404982"/>
              <a:gd name="connsiteY107" fmla="*/ 1188653 h 2440396"/>
              <a:gd name="connsiteX108" fmla="*/ 698367 w 1404982"/>
              <a:gd name="connsiteY108" fmla="*/ 1245671 h 2440396"/>
              <a:gd name="connsiteX109" fmla="*/ 683683 w 1404982"/>
              <a:gd name="connsiteY109" fmla="*/ 1321870 h 2440396"/>
              <a:gd name="connsiteX110" fmla="*/ 671248 w 1404982"/>
              <a:gd name="connsiteY110" fmla="*/ 1409183 h 2440396"/>
              <a:gd name="connsiteX111" fmla="*/ 640026 w 1404982"/>
              <a:gd name="connsiteY111" fmla="*/ 1519249 h 2440396"/>
              <a:gd name="connsiteX112" fmla="*/ 637381 w 1404982"/>
              <a:gd name="connsiteY112" fmla="*/ 1602593 h 2440396"/>
              <a:gd name="connsiteX113" fmla="*/ 621770 w 1404982"/>
              <a:gd name="connsiteY113" fmla="*/ 1678792 h 2440396"/>
              <a:gd name="connsiteX114" fmla="*/ 613305 w 1404982"/>
              <a:gd name="connsiteY114" fmla="*/ 1709088 h 2440396"/>
              <a:gd name="connsiteX115" fmla="*/ 597694 w 1404982"/>
              <a:gd name="connsiteY115" fmla="*/ 1747849 h 2440396"/>
              <a:gd name="connsiteX116" fmla="*/ 574939 w 1404982"/>
              <a:gd name="connsiteY116" fmla="*/ 1851302 h 2440396"/>
              <a:gd name="connsiteX117" fmla="*/ 565547 w 1404982"/>
              <a:gd name="connsiteY117" fmla="*/ 2070509 h 2440396"/>
              <a:gd name="connsiteX118" fmla="*/ 559726 w 1404982"/>
              <a:gd name="connsiteY118" fmla="*/ 2092337 h 2440396"/>
              <a:gd name="connsiteX119" fmla="*/ 550333 w 1404982"/>
              <a:gd name="connsiteY119" fmla="*/ 2330330 h 2440396"/>
              <a:gd name="connsiteX120" fmla="*/ 558800 w 1404982"/>
              <a:gd name="connsiteY120" fmla="*/ 2355730 h 2440396"/>
              <a:gd name="connsiteX121" fmla="*/ 567267 w 1404982"/>
              <a:gd name="connsiteY121" fmla="*/ 2398063 h 2440396"/>
              <a:gd name="connsiteX122" fmla="*/ 558800 w 1404982"/>
              <a:gd name="connsiteY122" fmla="*/ 2440396 h 2440396"/>
              <a:gd name="connsiteX0" fmla="*/ 0 w 1404982"/>
              <a:gd name="connsiteY0" fmla="*/ 2271063 h 2440396"/>
              <a:gd name="connsiteX1" fmla="*/ 93133 w 1404982"/>
              <a:gd name="connsiteY1" fmla="*/ 1974730 h 2440396"/>
              <a:gd name="connsiteX2" fmla="*/ 101600 w 1404982"/>
              <a:gd name="connsiteY2" fmla="*/ 1949330 h 2440396"/>
              <a:gd name="connsiteX3" fmla="*/ 118533 w 1404982"/>
              <a:gd name="connsiteY3" fmla="*/ 1932396 h 2440396"/>
              <a:gd name="connsiteX4" fmla="*/ 130968 w 1404982"/>
              <a:gd name="connsiteY4" fmla="*/ 1879348 h 2440396"/>
              <a:gd name="connsiteX5" fmla="*/ 150152 w 1404982"/>
              <a:gd name="connsiteY5" fmla="*/ 1845481 h 2440396"/>
              <a:gd name="connsiteX6" fmla="*/ 173302 w 1404982"/>
              <a:gd name="connsiteY6" fmla="*/ 1798253 h 2440396"/>
              <a:gd name="connsiteX7" fmla="*/ 198835 w 1404982"/>
              <a:gd name="connsiteY7" fmla="*/ 1766238 h 2440396"/>
              <a:gd name="connsiteX8" fmla="*/ 226351 w 1404982"/>
              <a:gd name="connsiteY8" fmla="*/ 1730519 h 2440396"/>
              <a:gd name="connsiteX9" fmla="*/ 254000 w 1404982"/>
              <a:gd name="connsiteY9" fmla="*/ 1686863 h 2440396"/>
              <a:gd name="connsiteX10" fmla="*/ 262467 w 1404982"/>
              <a:gd name="connsiteY10" fmla="*/ 1661463 h 2440396"/>
              <a:gd name="connsiteX11" fmla="*/ 296333 w 1404982"/>
              <a:gd name="connsiteY11" fmla="*/ 1585263 h 2440396"/>
              <a:gd name="connsiteX12" fmla="*/ 304800 w 1404982"/>
              <a:gd name="connsiteY12" fmla="*/ 1534463 h 2440396"/>
              <a:gd name="connsiteX13" fmla="*/ 321733 w 1404982"/>
              <a:gd name="connsiteY13" fmla="*/ 1475196 h 2440396"/>
              <a:gd name="connsiteX14" fmla="*/ 330200 w 1404982"/>
              <a:gd name="connsiteY14" fmla="*/ 1407463 h 2440396"/>
              <a:gd name="connsiteX15" fmla="*/ 347133 w 1404982"/>
              <a:gd name="connsiteY15" fmla="*/ 1348196 h 2440396"/>
              <a:gd name="connsiteX16" fmla="*/ 364067 w 1404982"/>
              <a:gd name="connsiteY16" fmla="*/ 1280463 h 2440396"/>
              <a:gd name="connsiteX17" fmla="*/ 372533 w 1404982"/>
              <a:gd name="connsiteY17" fmla="*/ 1255063 h 2440396"/>
              <a:gd name="connsiteX18" fmla="*/ 381000 w 1404982"/>
              <a:gd name="connsiteY18" fmla="*/ 1221196 h 2440396"/>
              <a:gd name="connsiteX19" fmla="*/ 397933 w 1404982"/>
              <a:gd name="connsiteY19" fmla="*/ 1187330 h 2440396"/>
              <a:gd name="connsiteX20" fmla="*/ 414867 w 1404982"/>
              <a:gd name="connsiteY20" fmla="*/ 1111130 h 2440396"/>
              <a:gd name="connsiteX21" fmla="*/ 423333 w 1404982"/>
              <a:gd name="connsiteY21" fmla="*/ 1077263 h 2440396"/>
              <a:gd name="connsiteX22" fmla="*/ 440267 w 1404982"/>
              <a:gd name="connsiteY22" fmla="*/ 1043396 h 2440396"/>
              <a:gd name="connsiteX23" fmla="*/ 448733 w 1404982"/>
              <a:gd name="connsiteY23" fmla="*/ 1017996 h 2440396"/>
              <a:gd name="connsiteX24" fmla="*/ 457200 w 1404982"/>
              <a:gd name="connsiteY24" fmla="*/ 958730 h 2440396"/>
              <a:gd name="connsiteX25" fmla="*/ 465667 w 1404982"/>
              <a:gd name="connsiteY25" fmla="*/ 933330 h 2440396"/>
              <a:gd name="connsiteX26" fmla="*/ 457200 w 1404982"/>
              <a:gd name="connsiteY26" fmla="*/ 653930 h 2440396"/>
              <a:gd name="connsiteX27" fmla="*/ 440267 w 1404982"/>
              <a:gd name="connsiteY27" fmla="*/ 586196 h 2440396"/>
              <a:gd name="connsiteX28" fmla="*/ 406400 w 1404982"/>
              <a:gd name="connsiteY28" fmla="*/ 484596 h 2440396"/>
              <a:gd name="connsiteX29" fmla="*/ 397933 w 1404982"/>
              <a:gd name="connsiteY29" fmla="*/ 459196 h 2440396"/>
              <a:gd name="connsiteX30" fmla="*/ 372533 w 1404982"/>
              <a:gd name="connsiteY30" fmla="*/ 408396 h 2440396"/>
              <a:gd name="connsiteX31" fmla="*/ 355600 w 1404982"/>
              <a:gd name="connsiteY31" fmla="*/ 382996 h 2440396"/>
              <a:gd name="connsiteX32" fmla="*/ 347133 w 1404982"/>
              <a:gd name="connsiteY32" fmla="*/ 357596 h 2440396"/>
              <a:gd name="connsiteX33" fmla="*/ 330200 w 1404982"/>
              <a:gd name="connsiteY33" fmla="*/ 332196 h 2440396"/>
              <a:gd name="connsiteX34" fmla="*/ 304800 w 1404982"/>
              <a:gd name="connsiteY34" fmla="*/ 281396 h 2440396"/>
              <a:gd name="connsiteX35" fmla="*/ 279400 w 1404982"/>
              <a:gd name="connsiteY35" fmla="*/ 222130 h 2440396"/>
              <a:gd name="connsiteX36" fmla="*/ 270933 w 1404982"/>
              <a:gd name="connsiteY36" fmla="*/ 196730 h 2440396"/>
              <a:gd name="connsiteX37" fmla="*/ 254000 w 1404982"/>
              <a:gd name="connsiteY37" fmla="*/ 179796 h 2440396"/>
              <a:gd name="connsiteX38" fmla="*/ 220133 w 1404982"/>
              <a:gd name="connsiteY38" fmla="*/ 128996 h 2440396"/>
              <a:gd name="connsiteX39" fmla="*/ 169333 w 1404982"/>
              <a:gd name="connsiteY39" fmla="*/ 95130 h 2440396"/>
              <a:gd name="connsiteX40" fmla="*/ 160867 w 1404982"/>
              <a:gd name="connsiteY40" fmla="*/ 69730 h 2440396"/>
              <a:gd name="connsiteX41" fmla="*/ 220133 w 1404982"/>
              <a:gd name="connsiteY41" fmla="*/ 44330 h 2440396"/>
              <a:gd name="connsiteX42" fmla="*/ 276225 w 1404982"/>
              <a:gd name="connsiteY42" fmla="*/ 93410 h 2440396"/>
              <a:gd name="connsiteX43" fmla="*/ 287867 w 1404982"/>
              <a:gd name="connsiteY43" fmla="*/ 18930 h 2440396"/>
              <a:gd name="connsiteX44" fmla="*/ 313267 w 1404982"/>
              <a:gd name="connsiteY44" fmla="*/ 10463 h 2440396"/>
              <a:gd name="connsiteX45" fmla="*/ 346736 w 1404982"/>
              <a:gd name="connsiteY45" fmla="*/ 71581 h 2440396"/>
              <a:gd name="connsiteX46" fmla="*/ 338667 w 1404982"/>
              <a:gd name="connsiteY46" fmla="*/ 18930 h 2440396"/>
              <a:gd name="connsiteX47" fmla="*/ 364067 w 1404982"/>
              <a:gd name="connsiteY47" fmla="*/ 1996 h 2440396"/>
              <a:gd name="connsiteX48" fmla="*/ 393964 w 1404982"/>
              <a:gd name="connsiteY48" fmla="*/ 53723 h 2440396"/>
              <a:gd name="connsiteX49" fmla="*/ 414867 w 1404982"/>
              <a:gd name="connsiteY49" fmla="*/ 1996 h 2440396"/>
              <a:gd name="connsiteX50" fmla="*/ 448733 w 1404982"/>
              <a:gd name="connsiteY50" fmla="*/ 1996 h 2440396"/>
              <a:gd name="connsiteX51" fmla="*/ 474133 w 1404982"/>
              <a:gd name="connsiteY51" fmla="*/ 18930 h 2440396"/>
              <a:gd name="connsiteX52" fmla="*/ 482600 w 1404982"/>
              <a:gd name="connsiteY52" fmla="*/ 44330 h 2440396"/>
              <a:gd name="connsiteX53" fmla="*/ 516467 w 1404982"/>
              <a:gd name="connsiteY53" fmla="*/ 95130 h 2440396"/>
              <a:gd name="connsiteX54" fmla="*/ 533400 w 1404982"/>
              <a:gd name="connsiteY54" fmla="*/ 120530 h 2440396"/>
              <a:gd name="connsiteX55" fmla="*/ 567267 w 1404982"/>
              <a:gd name="connsiteY55" fmla="*/ 171330 h 2440396"/>
              <a:gd name="connsiteX56" fmla="*/ 592667 w 1404982"/>
              <a:gd name="connsiteY56" fmla="*/ 213663 h 2440396"/>
              <a:gd name="connsiteX57" fmla="*/ 601133 w 1404982"/>
              <a:gd name="connsiteY57" fmla="*/ 239063 h 2440396"/>
              <a:gd name="connsiteX58" fmla="*/ 635000 w 1404982"/>
              <a:gd name="connsiteY58" fmla="*/ 281396 h 2440396"/>
              <a:gd name="connsiteX59" fmla="*/ 668867 w 1404982"/>
              <a:gd name="connsiteY59" fmla="*/ 357596 h 2440396"/>
              <a:gd name="connsiteX60" fmla="*/ 685800 w 1404982"/>
              <a:gd name="connsiteY60" fmla="*/ 408396 h 2440396"/>
              <a:gd name="connsiteX61" fmla="*/ 694267 w 1404982"/>
              <a:gd name="connsiteY61" fmla="*/ 433796 h 2440396"/>
              <a:gd name="connsiteX62" fmla="*/ 711200 w 1404982"/>
              <a:gd name="connsiteY62" fmla="*/ 459196 h 2440396"/>
              <a:gd name="connsiteX63" fmla="*/ 719667 w 1404982"/>
              <a:gd name="connsiteY63" fmla="*/ 518463 h 2440396"/>
              <a:gd name="connsiteX64" fmla="*/ 736600 w 1404982"/>
              <a:gd name="connsiteY64" fmla="*/ 577730 h 2440396"/>
              <a:gd name="connsiteX65" fmla="*/ 717417 w 1404982"/>
              <a:gd name="connsiteY65" fmla="*/ 799980 h 2440396"/>
              <a:gd name="connsiteX66" fmla="*/ 755783 w 1404982"/>
              <a:gd name="connsiteY66" fmla="*/ 768759 h 2440396"/>
              <a:gd name="connsiteX67" fmla="*/ 806980 w 1404982"/>
              <a:gd name="connsiteY67" fmla="*/ 693088 h 2440396"/>
              <a:gd name="connsiteX68" fmla="*/ 863600 w 1404982"/>
              <a:gd name="connsiteY68" fmla="*/ 620063 h 2440396"/>
              <a:gd name="connsiteX69" fmla="*/ 905537 w 1404982"/>
              <a:gd name="connsiteY69" fmla="*/ 567940 h 2440396"/>
              <a:gd name="connsiteX70" fmla="*/ 940726 w 1404982"/>
              <a:gd name="connsiteY70" fmla="*/ 495311 h 2440396"/>
              <a:gd name="connsiteX71" fmla="*/ 963480 w 1404982"/>
              <a:gd name="connsiteY71" fmla="*/ 459196 h 2440396"/>
              <a:gd name="connsiteX72" fmla="*/ 1010708 w 1404982"/>
              <a:gd name="connsiteY72" fmla="*/ 366063 h 2440396"/>
              <a:gd name="connsiteX73" fmla="*/ 1024467 w 1404982"/>
              <a:gd name="connsiteY73" fmla="*/ 323730 h 2440396"/>
              <a:gd name="connsiteX74" fmla="*/ 1092200 w 1404982"/>
              <a:gd name="connsiteY74" fmla="*/ 230596 h 2440396"/>
              <a:gd name="connsiteX75" fmla="*/ 1151467 w 1404982"/>
              <a:gd name="connsiteY75" fmla="*/ 162863 h 2440396"/>
              <a:gd name="connsiteX76" fmla="*/ 1176867 w 1404982"/>
              <a:gd name="connsiteY76" fmla="*/ 137463 h 2440396"/>
              <a:gd name="connsiteX77" fmla="*/ 1227667 w 1404982"/>
              <a:gd name="connsiteY77" fmla="*/ 95130 h 2440396"/>
              <a:gd name="connsiteX78" fmla="*/ 1253067 w 1404982"/>
              <a:gd name="connsiteY78" fmla="*/ 86663 h 2440396"/>
              <a:gd name="connsiteX79" fmla="*/ 1278467 w 1404982"/>
              <a:gd name="connsiteY79" fmla="*/ 69730 h 2440396"/>
              <a:gd name="connsiteX80" fmla="*/ 1329267 w 1404982"/>
              <a:gd name="connsiteY80" fmla="*/ 52796 h 2440396"/>
              <a:gd name="connsiteX81" fmla="*/ 1320800 w 1404982"/>
              <a:gd name="connsiteY81" fmla="*/ 78196 h 2440396"/>
              <a:gd name="connsiteX82" fmla="*/ 1275159 w 1404982"/>
              <a:gd name="connsiteY82" fmla="*/ 146988 h 2440396"/>
              <a:gd name="connsiteX83" fmla="*/ 1345274 w 1404982"/>
              <a:gd name="connsiteY83" fmla="*/ 102274 h 2440396"/>
              <a:gd name="connsiteX84" fmla="*/ 1397000 w 1404982"/>
              <a:gd name="connsiteY84" fmla="*/ 120530 h 2440396"/>
              <a:gd name="connsiteX85" fmla="*/ 1388533 w 1404982"/>
              <a:gd name="connsiteY85" fmla="*/ 145930 h 2440396"/>
              <a:gd name="connsiteX86" fmla="*/ 1397000 w 1404982"/>
              <a:gd name="connsiteY86" fmla="*/ 171330 h 2440396"/>
              <a:gd name="connsiteX87" fmla="*/ 1380067 w 1404982"/>
              <a:gd name="connsiteY87" fmla="*/ 196730 h 2440396"/>
              <a:gd name="connsiteX88" fmla="*/ 1363133 w 1404982"/>
              <a:gd name="connsiteY88" fmla="*/ 213663 h 2440396"/>
              <a:gd name="connsiteX89" fmla="*/ 1371600 w 1404982"/>
              <a:gd name="connsiteY89" fmla="*/ 239063 h 2440396"/>
              <a:gd name="connsiteX90" fmla="*/ 1354667 w 1404982"/>
              <a:gd name="connsiteY90" fmla="*/ 298330 h 2440396"/>
              <a:gd name="connsiteX91" fmla="*/ 1346200 w 1404982"/>
              <a:gd name="connsiteY91" fmla="*/ 332196 h 2440396"/>
              <a:gd name="connsiteX92" fmla="*/ 1320800 w 1404982"/>
              <a:gd name="connsiteY92" fmla="*/ 340663 h 2440396"/>
              <a:gd name="connsiteX93" fmla="*/ 1312333 w 1404982"/>
              <a:gd name="connsiteY93" fmla="*/ 366063 h 2440396"/>
              <a:gd name="connsiteX94" fmla="*/ 1261533 w 1404982"/>
              <a:gd name="connsiteY94" fmla="*/ 433796 h 2440396"/>
              <a:gd name="connsiteX95" fmla="*/ 1210733 w 1404982"/>
              <a:gd name="connsiteY95" fmla="*/ 509996 h 2440396"/>
              <a:gd name="connsiteX96" fmla="*/ 1185333 w 1404982"/>
              <a:gd name="connsiteY96" fmla="*/ 560796 h 2440396"/>
              <a:gd name="connsiteX97" fmla="*/ 1126067 w 1404982"/>
              <a:gd name="connsiteY97" fmla="*/ 628530 h 2440396"/>
              <a:gd name="connsiteX98" fmla="*/ 1083733 w 1404982"/>
              <a:gd name="connsiteY98" fmla="*/ 679330 h 2440396"/>
              <a:gd name="connsiteX99" fmla="*/ 1061905 w 1404982"/>
              <a:gd name="connsiteY99" fmla="*/ 705127 h 2440396"/>
              <a:gd name="connsiteX100" fmla="*/ 1002639 w 1404982"/>
              <a:gd name="connsiteY100" fmla="*/ 769288 h 2440396"/>
              <a:gd name="connsiteX101" fmla="*/ 953161 w 1404982"/>
              <a:gd name="connsiteY101" fmla="*/ 797334 h 2440396"/>
              <a:gd name="connsiteX102" fmla="*/ 934905 w 1404982"/>
              <a:gd name="connsiteY102" fmla="*/ 839668 h 2440396"/>
              <a:gd name="connsiteX103" fmla="*/ 885428 w 1404982"/>
              <a:gd name="connsiteY103" fmla="*/ 895362 h 2440396"/>
              <a:gd name="connsiteX104" fmla="*/ 835951 w 1404982"/>
              <a:gd name="connsiteY104" fmla="*/ 962699 h 2440396"/>
              <a:gd name="connsiteX105" fmla="*/ 770467 w 1404982"/>
              <a:gd name="connsiteY105" fmla="*/ 1068796 h 2440396"/>
              <a:gd name="connsiteX106" fmla="*/ 738452 w 1404982"/>
              <a:gd name="connsiteY106" fmla="*/ 1141821 h 2440396"/>
              <a:gd name="connsiteX107" fmla="*/ 715699 w 1404982"/>
              <a:gd name="connsiteY107" fmla="*/ 1188653 h 2440396"/>
              <a:gd name="connsiteX108" fmla="*/ 698367 w 1404982"/>
              <a:gd name="connsiteY108" fmla="*/ 1245671 h 2440396"/>
              <a:gd name="connsiteX109" fmla="*/ 683683 w 1404982"/>
              <a:gd name="connsiteY109" fmla="*/ 1321870 h 2440396"/>
              <a:gd name="connsiteX110" fmla="*/ 671248 w 1404982"/>
              <a:gd name="connsiteY110" fmla="*/ 1409183 h 2440396"/>
              <a:gd name="connsiteX111" fmla="*/ 640026 w 1404982"/>
              <a:gd name="connsiteY111" fmla="*/ 1519249 h 2440396"/>
              <a:gd name="connsiteX112" fmla="*/ 637381 w 1404982"/>
              <a:gd name="connsiteY112" fmla="*/ 1602593 h 2440396"/>
              <a:gd name="connsiteX113" fmla="*/ 621770 w 1404982"/>
              <a:gd name="connsiteY113" fmla="*/ 1678792 h 2440396"/>
              <a:gd name="connsiteX114" fmla="*/ 613305 w 1404982"/>
              <a:gd name="connsiteY114" fmla="*/ 1709088 h 2440396"/>
              <a:gd name="connsiteX115" fmla="*/ 597694 w 1404982"/>
              <a:gd name="connsiteY115" fmla="*/ 1747849 h 2440396"/>
              <a:gd name="connsiteX116" fmla="*/ 574939 w 1404982"/>
              <a:gd name="connsiteY116" fmla="*/ 1851302 h 2440396"/>
              <a:gd name="connsiteX117" fmla="*/ 565547 w 1404982"/>
              <a:gd name="connsiteY117" fmla="*/ 2070509 h 2440396"/>
              <a:gd name="connsiteX118" fmla="*/ 559726 w 1404982"/>
              <a:gd name="connsiteY118" fmla="*/ 2092337 h 2440396"/>
              <a:gd name="connsiteX119" fmla="*/ 550333 w 1404982"/>
              <a:gd name="connsiteY119" fmla="*/ 2330330 h 2440396"/>
              <a:gd name="connsiteX120" fmla="*/ 558800 w 1404982"/>
              <a:gd name="connsiteY120" fmla="*/ 2355730 h 2440396"/>
              <a:gd name="connsiteX121" fmla="*/ 567267 w 1404982"/>
              <a:gd name="connsiteY121" fmla="*/ 2398063 h 2440396"/>
              <a:gd name="connsiteX122" fmla="*/ 558800 w 1404982"/>
              <a:gd name="connsiteY122" fmla="*/ 2440396 h 2440396"/>
              <a:gd name="connsiteX0" fmla="*/ 0 w 1404982"/>
              <a:gd name="connsiteY0" fmla="*/ 2271063 h 2440396"/>
              <a:gd name="connsiteX1" fmla="*/ 93133 w 1404982"/>
              <a:gd name="connsiteY1" fmla="*/ 1974730 h 2440396"/>
              <a:gd name="connsiteX2" fmla="*/ 101600 w 1404982"/>
              <a:gd name="connsiteY2" fmla="*/ 1949330 h 2440396"/>
              <a:gd name="connsiteX3" fmla="*/ 118533 w 1404982"/>
              <a:gd name="connsiteY3" fmla="*/ 1932396 h 2440396"/>
              <a:gd name="connsiteX4" fmla="*/ 130968 w 1404982"/>
              <a:gd name="connsiteY4" fmla="*/ 1879348 h 2440396"/>
              <a:gd name="connsiteX5" fmla="*/ 150152 w 1404982"/>
              <a:gd name="connsiteY5" fmla="*/ 1845481 h 2440396"/>
              <a:gd name="connsiteX6" fmla="*/ 173302 w 1404982"/>
              <a:gd name="connsiteY6" fmla="*/ 1798253 h 2440396"/>
              <a:gd name="connsiteX7" fmla="*/ 198835 w 1404982"/>
              <a:gd name="connsiteY7" fmla="*/ 1766238 h 2440396"/>
              <a:gd name="connsiteX8" fmla="*/ 226351 w 1404982"/>
              <a:gd name="connsiteY8" fmla="*/ 1730519 h 2440396"/>
              <a:gd name="connsiteX9" fmla="*/ 254000 w 1404982"/>
              <a:gd name="connsiteY9" fmla="*/ 1686863 h 2440396"/>
              <a:gd name="connsiteX10" fmla="*/ 262467 w 1404982"/>
              <a:gd name="connsiteY10" fmla="*/ 1661463 h 2440396"/>
              <a:gd name="connsiteX11" fmla="*/ 296333 w 1404982"/>
              <a:gd name="connsiteY11" fmla="*/ 1585263 h 2440396"/>
              <a:gd name="connsiteX12" fmla="*/ 304800 w 1404982"/>
              <a:gd name="connsiteY12" fmla="*/ 1534463 h 2440396"/>
              <a:gd name="connsiteX13" fmla="*/ 321733 w 1404982"/>
              <a:gd name="connsiteY13" fmla="*/ 1475196 h 2440396"/>
              <a:gd name="connsiteX14" fmla="*/ 330200 w 1404982"/>
              <a:gd name="connsiteY14" fmla="*/ 1407463 h 2440396"/>
              <a:gd name="connsiteX15" fmla="*/ 347133 w 1404982"/>
              <a:gd name="connsiteY15" fmla="*/ 1348196 h 2440396"/>
              <a:gd name="connsiteX16" fmla="*/ 364067 w 1404982"/>
              <a:gd name="connsiteY16" fmla="*/ 1280463 h 2440396"/>
              <a:gd name="connsiteX17" fmla="*/ 372533 w 1404982"/>
              <a:gd name="connsiteY17" fmla="*/ 1255063 h 2440396"/>
              <a:gd name="connsiteX18" fmla="*/ 381000 w 1404982"/>
              <a:gd name="connsiteY18" fmla="*/ 1221196 h 2440396"/>
              <a:gd name="connsiteX19" fmla="*/ 397933 w 1404982"/>
              <a:gd name="connsiteY19" fmla="*/ 1187330 h 2440396"/>
              <a:gd name="connsiteX20" fmla="*/ 414867 w 1404982"/>
              <a:gd name="connsiteY20" fmla="*/ 1111130 h 2440396"/>
              <a:gd name="connsiteX21" fmla="*/ 423333 w 1404982"/>
              <a:gd name="connsiteY21" fmla="*/ 1077263 h 2440396"/>
              <a:gd name="connsiteX22" fmla="*/ 440267 w 1404982"/>
              <a:gd name="connsiteY22" fmla="*/ 1043396 h 2440396"/>
              <a:gd name="connsiteX23" fmla="*/ 448733 w 1404982"/>
              <a:gd name="connsiteY23" fmla="*/ 1017996 h 2440396"/>
              <a:gd name="connsiteX24" fmla="*/ 457200 w 1404982"/>
              <a:gd name="connsiteY24" fmla="*/ 958730 h 2440396"/>
              <a:gd name="connsiteX25" fmla="*/ 465667 w 1404982"/>
              <a:gd name="connsiteY25" fmla="*/ 933330 h 2440396"/>
              <a:gd name="connsiteX26" fmla="*/ 457200 w 1404982"/>
              <a:gd name="connsiteY26" fmla="*/ 653930 h 2440396"/>
              <a:gd name="connsiteX27" fmla="*/ 440267 w 1404982"/>
              <a:gd name="connsiteY27" fmla="*/ 586196 h 2440396"/>
              <a:gd name="connsiteX28" fmla="*/ 406400 w 1404982"/>
              <a:gd name="connsiteY28" fmla="*/ 484596 h 2440396"/>
              <a:gd name="connsiteX29" fmla="*/ 397933 w 1404982"/>
              <a:gd name="connsiteY29" fmla="*/ 459196 h 2440396"/>
              <a:gd name="connsiteX30" fmla="*/ 372533 w 1404982"/>
              <a:gd name="connsiteY30" fmla="*/ 408396 h 2440396"/>
              <a:gd name="connsiteX31" fmla="*/ 355600 w 1404982"/>
              <a:gd name="connsiteY31" fmla="*/ 382996 h 2440396"/>
              <a:gd name="connsiteX32" fmla="*/ 347133 w 1404982"/>
              <a:gd name="connsiteY32" fmla="*/ 357596 h 2440396"/>
              <a:gd name="connsiteX33" fmla="*/ 330200 w 1404982"/>
              <a:gd name="connsiteY33" fmla="*/ 332196 h 2440396"/>
              <a:gd name="connsiteX34" fmla="*/ 304800 w 1404982"/>
              <a:gd name="connsiteY34" fmla="*/ 281396 h 2440396"/>
              <a:gd name="connsiteX35" fmla="*/ 279400 w 1404982"/>
              <a:gd name="connsiteY35" fmla="*/ 222130 h 2440396"/>
              <a:gd name="connsiteX36" fmla="*/ 270933 w 1404982"/>
              <a:gd name="connsiteY36" fmla="*/ 196730 h 2440396"/>
              <a:gd name="connsiteX37" fmla="*/ 254000 w 1404982"/>
              <a:gd name="connsiteY37" fmla="*/ 179796 h 2440396"/>
              <a:gd name="connsiteX38" fmla="*/ 220133 w 1404982"/>
              <a:gd name="connsiteY38" fmla="*/ 128996 h 2440396"/>
              <a:gd name="connsiteX39" fmla="*/ 169333 w 1404982"/>
              <a:gd name="connsiteY39" fmla="*/ 95130 h 2440396"/>
              <a:gd name="connsiteX40" fmla="*/ 160867 w 1404982"/>
              <a:gd name="connsiteY40" fmla="*/ 69730 h 2440396"/>
              <a:gd name="connsiteX41" fmla="*/ 220133 w 1404982"/>
              <a:gd name="connsiteY41" fmla="*/ 44330 h 2440396"/>
              <a:gd name="connsiteX42" fmla="*/ 276225 w 1404982"/>
              <a:gd name="connsiteY42" fmla="*/ 93410 h 2440396"/>
              <a:gd name="connsiteX43" fmla="*/ 287867 w 1404982"/>
              <a:gd name="connsiteY43" fmla="*/ 18930 h 2440396"/>
              <a:gd name="connsiteX44" fmla="*/ 313267 w 1404982"/>
              <a:gd name="connsiteY44" fmla="*/ 10463 h 2440396"/>
              <a:gd name="connsiteX45" fmla="*/ 346736 w 1404982"/>
              <a:gd name="connsiteY45" fmla="*/ 71581 h 2440396"/>
              <a:gd name="connsiteX46" fmla="*/ 338667 w 1404982"/>
              <a:gd name="connsiteY46" fmla="*/ 18930 h 2440396"/>
              <a:gd name="connsiteX47" fmla="*/ 364067 w 1404982"/>
              <a:gd name="connsiteY47" fmla="*/ 1996 h 2440396"/>
              <a:gd name="connsiteX48" fmla="*/ 393964 w 1404982"/>
              <a:gd name="connsiteY48" fmla="*/ 53723 h 2440396"/>
              <a:gd name="connsiteX49" fmla="*/ 414867 w 1404982"/>
              <a:gd name="connsiteY49" fmla="*/ 1996 h 2440396"/>
              <a:gd name="connsiteX50" fmla="*/ 448733 w 1404982"/>
              <a:gd name="connsiteY50" fmla="*/ 1996 h 2440396"/>
              <a:gd name="connsiteX51" fmla="*/ 474133 w 1404982"/>
              <a:gd name="connsiteY51" fmla="*/ 18930 h 2440396"/>
              <a:gd name="connsiteX52" fmla="*/ 482600 w 1404982"/>
              <a:gd name="connsiteY52" fmla="*/ 44330 h 2440396"/>
              <a:gd name="connsiteX53" fmla="*/ 516467 w 1404982"/>
              <a:gd name="connsiteY53" fmla="*/ 95130 h 2440396"/>
              <a:gd name="connsiteX54" fmla="*/ 533400 w 1404982"/>
              <a:gd name="connsiteY54" fmla="*/ 120530 h 2440396"/>
              <a:gd name="connsiteX55" fmla="*/ 567267 w 1404982"/>
              <a:gd name="connsiteY55" fmla="*/ 171330 h 2440396"/>
              <a:gd name="connsiteX56" fmla="*/ 592667 w 1404982"/>
              <a:gd name="connsiteY56" fmla="*/ 213663 h 2440396"/>
              <a:gd name="connsiteX57" fmla="*/ 601133 w 1404982"/>
              <a:gd name="connsiteY57" fmla="*/ 239063 h 2440396"/>
              <a:gd name="connsiteX58" fmla="*/ 635000 w 1404982"/>
              <a:gd name="connsiteY58" fmla="*/ 281396 h 2440396"/>
              <a:gd name="connsiteX59" fmla="*/ 668867 w 1404982"/>
              <a:gd name="connsiteY59" fmla="*/ 357596 h 2440396"/>
              <a:gd name="connsiteX60" fmla="*/ 685800 w 1404982"/>
              <a:gd name="connsiteY60" fmla="*/ 408396 h 2440396"/>
              <a:gd name="connsiteX61" fmla="*/ 694267 w 1404982"/>
              <a:gd name="connsiteY61" fmla="*/ 433796 h 2440396"/>
              <a:gd name="connsiteX62" fmla="*/ 711200 w 1404982"/>
              <a:gd name="connsiteY62" fmla="*/ 459196 h 2440396"/>
              <a:gd name="connsiteX63" fmla="*/ 719667 w 1404982"/>
              <a:gd name="connsiteY63" fmla="*/ 518463 h 2440396"/>
              <a:gd name="connsiteX64" fmla="*/ 736600 w 1404982"/>
              <a:gd name="connsiteY64" fmla="*/ 577730 h 2440396"/>
              <a:gd name="connsiteX65" fmla="*/ 717417 w 1404982"/>
              <a:gd name="connsiteY65" fmla="*/ 799980 h 2440396"/>
              <a:gd name="connsiteX66" fmla="*/ 755783 w 1404982"/>
              <a:gd name="connsiteY66" fmla="*/ 768759 h 2440396"/>
              <a:gd name="connsiteX67" fmla="*/ 806980 w 1404982"/>
              <a:gd name="connsiteY67" fmla="*/ 693088 h 2440396"/>
              <a:gd name="connsiteX68" fmla="*/ 863600 w 1404982"/>
              <a:gd name="connsiteY68" fmla="*/ 620063 h 2440396"/>
              <a:gd name="connsiteX69" fmla="*/ 905537 w 1404982"/>
              <a:gd name="connsiteY69" fmla="*/ 567940 h 2440396"/>
              <a:gd name="connsiteX70" fmla="*/ 940726 w 1404982"/>
              <a:gd name="connsiteY70" fmla="*/ 495311 h 2440396"/>
              <a:gd name="connsiteX71" fmla="*/ 963480 w 1404982"/>
              <a:gd name="connsiteY71" fmla="*/ 459196 h 2440396"/>
              <a:gd name="connsiteX72" fmla="*/ 1010708 w 1404982"/>
              <a:gd name="connsiteY72" fmla="*/ 366063 h 2440396"/>
              <a:gd name="connsiteX73" fmla="*/ 1024467 w 1404982"/>
              <a:gd name="connsiteY73" fmla="*/ 323730 h 2440396"/>
              <a:gd name="connsiteX74" fmla="*/ 1092200 w 1404982"/>
              <a:gd name="connsiteY74" fmla="*/ 230596 h 2440396"/>
              <a:gd name="connsiteX75" fmla="*/ 1151467 w 1404982"/>
              <a:gd name="connsiteY75" fmla="*/ 162863 h 2440396"/>
              <a:gd name="connsiteX76" fmla="*/ 1176867 w 1404982"/>
              <a:gd name="connsiteY76" fmla="*/ 137463 h 2440396"/>
              <a:gd name="connsiteX77" fmla="*/ 1227667 w 1404982"/>
              <a:gd name="connsiteY77" fmla="*/ 95130 h 2440396"/>
              <a:gd name="connsiteX78" fmla="*/ 1253067 w 1404982"/>
              <a:gd name="connsiteY78" fmla="*/ 86663 h 2440396"/>
              <a:gd name="connsiteX79" fmla="*/ 1278467 w 1404982"/>
              <a:gd name="connsiteY79" fmla="*/ 69730 h 2440396"/>
              <a:gd name="connsiteX80" fmla="*/ 1329267 w 1404982"/>
              <a:gd name="connsiteY80" fmla="*/ 52796 h 2440396"/>
              <a:gd name="connsiteX81" fmla="*/ 1320800 w 1404982"/>
              <a:gd name="connsiteY81" fmla="*/ 78196 h 2440396"/>
              <a:gd name="connsiteX82" fmla="*/ 1275159 w 1404982"/>
              <a:gd name="connsiteY82" fmla="*/ 146988 h 2440396"/>
              <a:gd name="connsiteX83" fmla="*/ 1345274 w 1404982"/>
              <a:gd name="connsiteY83" fmla="*/ 102274 h 2440396"/>
              <a:gd name="connsiteX84" fmla="*/ 1397000 w 1404982"/>
              <a:gd name="connsiteY84" fmla="*/ 120530 h 2440396"/>
              <a:gd name="connsiteX85" fmla="*/ 1349242 w 1404982"/>
              <a:gd name="connsiteY85" fmla="*/ 181649 h 2440396"/>
              <a:gd name="connsiteX86" fmla="*/ 1397000 w 1404982"/>
              <a:gd name="connsiteY86" fmla="*/ 171330 h 2440396"/>
              <a:gd name="connsiteX87" fmla="*/ 1380067 w 1404982"/>
              <a:gd name="connsiteY87" fmla="*/ 196730 h 2440396"/>
              <a:gd name="connsiteX88" fmla="*/ 1363133 w 1404982"/>
              <a:gd name="connsiteY88" fmla="*/ 213663 h 2440396"/>
              <a:gd name="connsiteX89" fmla="*/ 1371600 w 1404982"/>
              <a:gd name="connsiteY89" fmla="*/ 239063 h 2440396"/>
              <a:gd name="connsiteX90" fmla="*/ 1354667 w 1404982"/>
              <a:gd name="connsiteY90" fmla="*/ 298330 h 2440396"/>
              <a:gd name="connsiteX91" fmla="*/ 1346200 w 1404982"/>
              <a:gd name="connsiteY91" fmla="*/ 332196 h 2440396"/>
              <a:gd name="connsiteX92" fmla="*/ 1320800 w 1404982"/>
              <a:gd name="connsiteY92" fmla="*/ 340663 h 2440396"/>
              <a:gd name="connsiteX93" fmla="*/ 1312333 w 1404982"/>
              <a:gd name="connsiteY93" fmla="*/ 366063 h 2440396"/>
              <a:gd name="connsiteX94" fmla="*/ 1261533 w 1404982"/>
              <a:gd name="connsiteY94" fmla="*/ 433796 h 2440396"/>
              <a:gd name="connsiteX95" fmla="*/ 1210733 w 1404982"/>
              <a:gd name="connsiteY95" fmla="*/ 509996 h 2440396"/>
              <a:gd name="connsiteX96" fmla="*/ 1185333 w 1404982"/>
              <a:gd name="connsiteY96" fmla="*/ 560796 h 2440396"/>
              <a:gd name="connsiteX97" fmla="*/ 1126067 w 1404982"/>
              <a:gd name="connsiteY97" fmla="*/ 628530 h 2440396"/>
              <a:gd name="connsiteX98" fmla="*/ 1083733 w 1404982"/>
              <a:gd name="connsiteY98" fmla="*/ 679330 h 2440396"/>
              <a:gd name="connsiteX99" fmla="*/ 1061905 w 1404982"/>
              <a:gd name="connsiteY99" fmla="*/ 705127 h 2440396"/>
              <a:gd name="connsiteX100" fmla="*/ 1002639 w 1404982"/>
              <a:gd name="connsiteY100" fmla="*/ 769288 h 2440396"/>
              <a:gd name="connsiteX101" fmla="*/ 953161 w 1404982"/>
              <a:gd name="connsiteY101" fmla="*/ 797334 h 2440396"/>
              <a:gd name="connsiteX102" fmla="*/ 934905 w 1404982"/>
              <a:gd name="connsiteY102" fmla="*/ 839668 h 2440396"/>
              <a:gd name="connsiteX103" fmla="*/ 885428 w 1404982"/>
              <a:gd name="connsiteY103" fmla="*/ 895362 h 2440396"/>
              <a:gd name="connsiteX104" fmla="*/ 835951 w 1404982"/>
              <a:gd name="connsiteY104" fmla="*/ 962699 h 2440396"/>
              <a:gd name="connsiteX105" fmla="*/ 770467 w 1404982"/>
              <a:gd name="connsiteY105" fmla="*/ 1068796 h 2440396"/>
              <a:gd name="connsiteX106" fmla="*/ 738452 w 1404982"/>
              <a:gd name="connsiteY106" fmla="*/ 1141821 h 2440396"/>
              <a:gd name="connsiteX107" fmla="*/ 715699 w 1404982"/>
              <a:gd name="connsiteY107" fmla="*/ 1188653 h 2440396"/>
              <a:gd name="connsiteX108" fmla="*/ 698367 w 1404982"/>
              <a:gd name="connsiteY108" fmla="*/ 1245671 h 2440396"/>
              <a:gd name="connsiteX109" fmla="*/ 683683 w 1404982"/>
              <a:gd name="connsiteY109" fmla="*/ 1321870 h 2440396"/>
              <a:gd name="connsiteX110" fmla="*/ 671248 w 1404982"/>
              <a:gd name="connsiteY110" fmla="*/ 1409183 h 2440396"/>
              <a:gd name="connsiteX111" fmla="*/ 640026 w 1404982"/>
              <a:gd name="connsiteY111" fmla="*/ 1519249 h 2440396"/>
              <a:gd name="connsiteX112" fmla="*/ 637381 w 1404982"/>
              <a:gd name="connsiteY112" fmla="*/ 1602593 h 2440396"/>
              <a:gd name="connsiteX113" fmla="*/ 621770 w 1404982"/>
              <a:gd name="connsiteY113" fmla="*/ 1678792 h 2440396"/>
              <a:gd name="connsiteX114" fmla="*/ 613305 w 1404982"/>
              <a:gd name="connsiteY114" fmla="*/ 1709088 h 2440396"/>
              <a:gd name="connsiteX115" fmla="*/ 597694 w 1404982"/>
              <a:gd name="connsiteY115" fmla="*/ 1747849 h 2440396"/>
              <a:gd name="connsiteX116" fmla="*/ 574939 w 1404982"/>
              <a:gd name="connsiteY116" fmla="*/ 1851302 h 2440396"/>
              <a:gd name="connsiteX117" fmla="*/ 565547 w 1404982"/>
              <a:gd name="connsiteY117" fmla="*/ 2070509 h 2440396"/>
              <a:gd name="connsiteX118" fmla="*/ 559726 w 1404982"/>
              <a:gd name="connsiteY118" fmla="*/ 2092337 h 2440396"/>
              <a:gd name="connsiteX119" fmla="*/ 550333 w 1404982"/>
              <a:gd name="connsiteY119" fmla="*/ 2330330 h 2440396"/>
              <a:gd name="connsiteX120" fmla="*/ 558800 w 1404982"/>
              <a:gd name="connsiteY120" fmla="*/ 2355730 h 2440396"/>
              <a:gd name="connsiteX121" fmla="*/ 567267 w 1404982"/>
              <a:gd name="connsiteY121" fmla="*/ 2398063 h 2440396"/>
              <a:gd name="connsiteX122" fmla="*/ 558800 w 1404982"/>
              <a:gd name="connsiteY122" fmla="*/ 2440396 h 2440396"/>
              <a:gd name="connsiteX0" fmla="*/ 0 w 1404982"/>
              <a:gd name="connsiteY0" fmla="*/ 2271063 h 2440396"/>
              <a:gd name="connsiteX1" fmla="*/ 93133 w 1404982"/>
              <a:gd name="connsiteY1" fmla="*/ 1974730 h 2440396"/>
              <a:gd name="connsiteX2" fmla="*/ 101600 w 1404982"/>
              <a:gd name="connsiteY2" fmla="*/ 1949330 h 2440396"/>
              <a:gd name="connsiteX3" fmla="*/ 118533 w 1404982"/>
              <a:gd name="connsiteY3" fmla="*/ 1932396 h 2440396"/>
              <a:gd name="connsiteX4" fmla="*/ 130968 w 1404982"/>
              <a:gd name="connsiteY4" fmla="*/ 1879348 h 2440396"/>
              <a:gd name="connsiteX5" fmla="*/ 150152 w 1404982"/>
              <a:gd name="connsiteY5" fmla="*/ 1845481 h 2440396"/>
              <a:gd name="connsiteX6" fmla="*/ 173302 w 1404982"/>
              <a:gd name="connsiteY6" fmla="*/ 1798253 h 2440396"/>
              <a:gd name="connsiteX7" fmla="*/ 198835 w 1404982"/>
              <a:gd name="connsiteY7" fmla="*/ 1766238 h 2440396"/>
              <a:gd name="connsiteX8" fmla="*/ 226351 w 1404982"/>
              <a:gd name="connsiteY8" fmla="*/ 1730519 h 2440396"/>
              <a:gd name="connsiteX9" fmla="*/ 254000 w 1404982"/>
              <a:gd name="connsiteY9" fmla="*/ 1686863 h 2440396"/>
              <a:gd name="connsiteX10" fmla="*/ 262467 w 1404982"/>
              <a:gd name="connsiteY10" fmla="*/ 1661463 h 2440396"/>
              <a:gd name="connsiteX11" fmla="*/ 296333 w 1404982"/>
              <a:gd name="connsiteY11" fmla="*/ 1585263 h 2440396"/>
              <a:gd name="connsiteX12" fmla="*/ 304800 w 1404982"/>
              <a:gd name="connsiteY12" fmla="*/ 1534463 h 2440396"/>
              <a:gd name="connsiteX13" fmla="*/ 321733 w 1404982"/>
              <a:gd name="connsiteY13" fmla="*/ 1475196 h 2440396"/>
              <a:gd name="connsiteX14" fmla="*/ 330200 w 1404982"/>
              <a:gd name="connsiteY14" fmla="*/ 1407463 h 2440396"/>
              <a:gd name="connsiteX15" fmla="*/ 347133 w 1404982"/>
              <a:gd name="connsiteY15" fmla="*/ 1348196 h 2440396"/>
              <a:gd name="connsiteX16" fmla="*/ 364067 w 1404982"/>
              <a:gd name="connsiteY16" fmla="*/ 1280463 h 2440396"/>
              <a:gd name="connsiteX17" fmla="*/ 372533 w 1404982"/>
              <a:gd name="connsiteY17" fmla="*/ 1255063 h 2440396"/>
              <a:gd name="connsiteX18" fmla="*/ 381000 w 1404982"/>
              <a:gd name="connsiteY18" fmla="*/ 1221196 h 2440396"/>
              <a:gd name="connsiteX19" fmla="*/ 397933 w 1404982"/>
              <a:gd name="connsiteY19" fmla="*/ 1187330 h 2440396"/>
              <a:gd name="connsiteX20" fmla="*/ 414867 w 1404982"/>
              <a:gd name="connsiteY20" fmla="*/ 1111130 h 2440396"/>
              <a:gd name="connsiteX21" fmla="*/ 423333 w 1404982"/>
              <a:gd name="connsiteY21" fmla="*/ 1077263 h 2440396"/>
              <a:gd name="connsiteX22" fmla="*/ 440267 w 1404982"/>
              <a:gd name="connsiteY22" fmla="*/ 1043396 h 2440396"/>
              <a:gd name="connsiteX23" fmla="*/ 448733 w 1404982"/>
              <a:gd name="connsiteY23" fmla="*/ 1017996 h 2440396"/>
              <a:gd name="connsiteX24" fmla="*/ 457200 w 1404982"/>
              <a:gd name="connsiteY24" fmla="*/ 958730 h 2440396"/>
              <a:gd name="connsiteX25" fmla="*/ 465667 w 1404982"/>
              <a:gd name="connsiteY25" fmla="*/ 933330 h 2440396"/>
              <a:gd name="connsiteX26" fmla="*/ 457200 w 1404982"/>
              <a:gd name="connsiteY26" fmla="*/ 653930 h 2440396"/>
              <a:gd name="connsiteX27" fmla="*/ 440267 w 1404982"/>
              <a:gd name="connsiteY27" fmla="*/ 586196 h 2440396"/>
              <a:gd name="connsiteX28" fmla="*/ 406400 w 1404982"/>
              <a:gd name="connsiteY28" fmla="*/ 484596 h 2440396"/>
              <a:gd name="connsiteX29" fmla="*/ 397933 w 1404982"/>
              <a:gd name="connsiteY29" fmla="*/ 459196 h 2440396"/>
              <a:gd name="connsiteX30" fmla="*/ 372533 w 1404982"/>
              <a:gd name="connsiteY30" fmla="*/ 408396 h 2440396"/>
              <a:gd name="connsiteX31" fmla="*/ 355600 w 1404982"/>
              <a:gd name="connsiteY31" fmla="*/ 382996 h 2440396"/>
              <a:gd name="connsiteX32" fmla="*/ 347133 w 1404982"/>
              <a:gd name="connsiteY32" fmla="*/ 357596 h 2440396"/>
              <a:gd name="connsiteX33" fmla="*/ 330200 w 1404982"/>
              <a:gd name="connsiteY33" fmla="*/ 332196 h 2440396"/>
              <a:gd name="connsiteX34" fmla="*/ 304800 w 1404982"/>
              <a:gd name="connsiteY34" fmla="*/ 281396 h 2440396"/>
              <a:gd name="connsiteX35" fmla="*/ 279400 w 1404982"/>
              <a:gd name="connsiteY35" fmla="*/ 222130 h 2440396"/>
              <a:gd name="connsiteX36" fmla="*/ 270933 w 1404982"/>
              <a:gd name="connsiteY36" fmla="*/ 196730 h 2440396"/>
              <a:gd name="connsiteX37" fmla="*/ 254000 w 1404982"/>
              <a:gd name="connsiteY37" fmla="*/ 179796 h 2440396"/>
              <a:gd name="connsiteX38" fmla="*/ 220133 w 1404982"/>
              <a:gd name="connsiteY38" fmla="*/ 128996 h 2440396"/>
              <a:gd name="connsiteX39" fmla="*/ 169333 w 1404982"/>
              <a:gd name="connsiteY39" fmla="*/ 95130 h 2440396"/>
              <a:gd name="connsiteX40" fmla="*/ 160867 w 1404982"/>
              <a:gd name="connsiteY40" fmla="*/ 69730 h 2440396"/>
              <a:gd name="connsiteX41" fmla="*/ 220133 w 1404982"/>
              <a:gd name="connsiteY41" fmla="*/ 44330 h 2440396"/>
              <a:gd name="connsiteX42" fmla="*/ 276225 w 1404982"/>
              <a:gd name="connsiteY42" fmla="*/ 93410 h 2440396"/>
              <a:gd name="connsiteX43" fmla="*/ 287867 w 1404982"/>
              <a:gd name="connsiteY43" fmla="*/ 18930 h 2440396"/>
              <a:gd name="connsiteX44" fmla="*/ 313267 w 1404982"/>
              <a:gd name="connsiteY44" fmla="*/ 10463 h 2440396"/>
              <a:gd name="connsiteX45" fmla="*/ 346736 w 1404982"/>
              <a:gd name="connsiteY45" fmla="*/ 71581 h 2440396"/>
              <a:gd name="connsiteX46" fmla="*/ 338667 w 1404982"/>
              <a:gd name="connsiteY46" fmla="*/ 18930 h 2440396"/>
              <a:gd name="connsiteX47" fmla="*/ 364067 w 1404982"/>
              <a:gd name="connsiteY47" fmla="*/ 1996 h 2440396"/>
              <a:gd name="connsiteX48" fmla="*/ 393964 w 1404982"/>
              <a:gd name="connsiteY48" fmla="*/ 53723 h 2440396"/>
              <a:gd name="connsiteX49" fmla="*/ 414867 w 1404982"/>
              <a:gd name="connsiteY49" fmla="*/ 1996 h 2440396"/>
              <a:gd name="connsiteX50" fmla="*/ 448733 w 1404982"/>
              <a:gd name="connsiteY50" fmla="*/ 1996 h 2440396"/>
              <a:gd name="connsiteX51" fmla="*/ 474133 w 1404982"/>
              <a:gd name="connsiteY51" fmla="*/ 18930 h 2440396"/>
              <a:gd name="connsiteX52" fmla="*/ 482600 w 1404982"/>
              <a:gd name="connsiteY52" fmla="*/ 44330 h 2440396"/>
              <a:gd name="connsiteX53" fmla="*/ 516467 w 1404982"/>
              <a:gd name="connsiteY53" fmla="*/ 95130 h 2440396"/>
              <a:gd name="connsiteX54" fmla="*/ 533400 w 1404982"/>
              <a:gd name="connsiteY54" fmla="*/ 120530 h 2440396"/>
              <a:gd name="connsiteX55" fmla="*/ 567267 w 1404982"/>
              <a:gd name="connsiteY55" fmla="*/ 171330 h 2440396"/>
              <a:gd name="connsiteX56" fmla="*/ 592667 w 1404982"/>
              <a:gd name="connsiteY56" fmla="*/ 213663 h 2440396"/>
              <a:gd name="connsiteX57" fmla="*/ 601133 w 1404982"/>
              <a:gd name="connsiteY57" fmla="*/ 239063 h 2440396"/>
              <a:gd name="connsiteX58" fmla="*/ 635000 w 1404982"/>
              <a:gd name="connsiteY58" fmla="*/ 281396 h 2440396"/>
              <a:gd name="connsiteX59" fmla="*/ 668867 w 1404982"/>
              <a:gd name="connsiteY59" fmla="*/ 357596 h 2440396"/>
              <a:gd name="connsiteX60" fmla="*/ 685800 w 1404982"/>
              <a:gd name="connsiteY60" fmla="*/ 408396 h 2440396"/>
              <a:gd name="connsiteX61" fmla="*/ 694267 w 1404982"/>
              <a:gd name="connsiteY61" fmla="*/ 433796 h 2440396"/>
              <a:gd name="connsiteX62" fmla="*/ 711200 w 1404982"/>
              <a:gd name="connsiteY62" fmla="*/ 459196 h 2440396"/>
              <a:gd name="connsiteX63" fmla="*/ 719667 w 1404982"/>
              <a:gd name="connsiteY63" fmla="*/ 518463 h 2440396"/>
              <a:gd name="connsiteX64" fmla="*/ 736600 w 1404982"/>
              <a:gd name="connsiteY64" fmla="*/ 577730 h 2440396"/>
              <a:gd name="connsiteX65" fmla="*/ 717417 w 1404982"/>
              <a:gd name="connsiteY65" fmla="*/ 799980 h 2440396"/>
              <a:gd name="connsiteX66" fmla="*/ 755783 w 1404982"/>
              <a:gd name="connsiteY66" fmla="*/ 768759 h 2440396"/>
              <a:gd name="connsiteX67" fmla="*/ 806980 w 1404982"/>
              <a:gd name="connsiteY67" fmla="*/ 693088 h 2440396"/>
              <a:gd name="connsiteX68" fmla="*/ 863600 w 1404982"/>
              <a:gd name="connsiteY68" fmla="*/ 620063 h 2440396"/>
              <a:gd name="connsiteX69" fmla="*/ 905537 w 1404982"/>
              <a:gd name="connsiteY69" fmla="*/ 567940 h 2440396"/>
              <a:gd name="connsiteX70" fmla="*/ 940726 w 1404982"/>
              <a:gd name="connsiteY70" fmla="*/ 495311 h 2440396"/>
              <a:gd name="connsiteX71" fmla="*/ 963480 w 1404982"/>
              <a:gd name="connsiteY71" fmla="*/ 459196 h 2440396"/>
              <a:gd name="connsiteX72" fmla="*/ 1010708 w 1404982"/>
              <a:gd name="connsiteY72" fmla="*/ 366063 h 2440396"/>
              <a:gd name="connsiteX73" fmla="*/ 1081617 w 1404982"/>
              <a:gd name="connsiteY73" fmla="*/ 316586 h 2440396"/>
              <a:gd name="connsiteX74" fmla="*/ 1092200 w 1404982"/>
              <a:gd name="connsiteY74" fmla="*/ 230596 h 2440396"/>
              <a:gd name="connsiteX75" fmla="*/ 1151467 w 1404982"/>
              <a:gd name="connsiteY75" fmla="*/ 162863 h 2440396"/>
              <a:gd name="connsiteX76" fmla="*/ 1176867 w 1404982"/>
              <a:gd name="connsiteY76" fmla="*/ 137463 h 2440396"/>
              <a:gd name="connsiteX77" fmla="*/ 1227667 w 1404982"/>
              <a:gd name="connsiteY77" fmla="*/ 95130 h 2440396"/>
              <a:gd name="connsiteX78" fmla="*/ 1253067 w 1404982"/>
              <a:gd name="connsiteY78" fmla="*/ 86663 h 2440396"/>
              <a:gd name="connsiteX79" fmla="*/ 1278467 w 1404982"/>
              <a:gd name="connsiteY79" fmla="*/ 69730 h 2440396"/>
              <a:gd name="connsiteX80" fmla="*/ 1329267 w 1404982"/>
              <a:gd name="connsiteY80" fmla="*/ 52796 h 2440396"/>
              <a:gd name="connsiteX81" fmla="*/ 1320800 w 1404982"/>
              <a:gd name="connsiteY81" fmla="*/ 78196 h 2440396"/>
              <a:gd name="connsiteX82" fmla="*/ 1275159 w 1404982"/>
              <a:gd name="connsiteY82" fmla="*/ 146988 h 2440396"/>
              <a:gd name="connsiteX83" fmla="*/ 1345274 w 1404982"/>
              <a:gd name="connsiteY83" fmla="*/ 102274 h 2440396"/>
              <a:gd name="connsiteX84" fmla="*/ 1397000 w 1404982"/>
              <a:gd name="connsiteY84" fmla="*/ 120530 h 2440396"/>
              <a:gd name="connsiteX85" fmla="*/ 1349242 w 1404982"/>
              <a:gd name="connsiteY85" fmla="*/ 181649 h 2440396"/>
              <a:gd name="connsiteX86" fmla="*/ 1397000 w 1404982"/>
              <a:gd name="connsiteY86" fmla="*/ 171330 h 2440396"/>
              <a:gd name="connsiteX87" fmla="*/ 1380067 w 1404982"/>
              <a:gd name="connsiteY87" fmla="*/ 196730 h 2440396"/>
              <a:gd name="connsiteX88" fmla="*/ 1363133 w 1404982"/>
              <a:gd name="connsiteY88" fmla="*/ 213663 h 2440396"/>
              <a:gd name="connsiteX89" fmla="*/ 1371600 w 1404982"/>
              <a:gd name="connsiteY89" fmla="*/ 239063 h 2440396"/>
              <a:gd name="connsiteX90" fmla="*/ 1354667 w 1404982"/>
              <a:gd name="connsiteY90" fmla="*/ 298330 h 2440396"/>
              <a:gd name="connsiteX91" fmla="*/ 1346200 w 1404982"/>
              <a:gd name="connsiteY91" fmla="*/ 332196 h 2440396"/>
              <a:gd name="connsiteX92" fmla="*/ 1320800 w 1404982"/>
              <a:gd name="connsiteY92" fmla="*/ 340663 h 2440396"/>
              <a:gd name="connsiteX93" fmla="*/ 1312333 w 1404982"/>
              <a:gd name="connsiteY93" fmla="*/ 366063 h 2440396"/>
              <a:gd name="connsiteX94" fmla="*/ 1261533 w 1404982"/>
              <a:gd name="connsiteY94" fmla="*/ 433796 h 2440396"/>
              <a:gd name="connsiteX95" fmla="*/ 1210733 w 1404982"/>
              <a:gd name="connsiteY95" fmla="*/ 509996 h 2440396"/>
              <a:gd name="connsiteX96" fmla="*/ 1185333 w 1404982"/>
              <a:gd name="connsiteY96" fmla="*/ 560796 h 2440396"/>
              <a:gd name="connsiteX97" fmla="*/ 1126067 w 1404982"/>
              <a:gd name="connsiteY97" fmla="*/ 628530 h 2440396"/>
              <a:gd name="connsiteX98" fmla="*/ 1083733 w 1404982"/>
              <a:gd name="connsiteY98" fmla="*/ 679330 h 2440396"/>
              <a:gd name="connsiteX99" fmla="*/ 1061905 w 1404982"/>
              <a:gd name="connsiteY99" fmla="*/ 705127 h 2440396"/>
              <a:gd name="connsiteX100" fmla="*/ 1002639 w 1404982"/>
              <a:gd name="connsiteY100" fmla="*/ 769288 h 2440396"/>
              <a:gd name="connsiteX101" fmla="*/ 953161 w 1404982"/>
              <a:gd name="connsiteY101" fmla="*/ 797334 h 2440396"/>
              <a:gd name="connsiteX102" fmla="*/ 934905 w 1404982"/>
              <a:gd name="connsiteY102" fmla="*/ 839668 h 2440396"/>
              <a:gd name="connsiteX103" fmla="*/ 885428 w 1404982"/>
              <a:gd name="connsiteY103" fmla="*/ 895362 h 2440396"/>
              <a:gd name="connsiteX104" fmla="*/ 835951 w 1404982"/>
              <a:gd name="connsiteY104" fmla="*/ 962699 h 2440396"/>
              <a:gd name="connsiteX105" fmla="*/ 770467 w 1404982"/>
              <a:gd name="connsiteY105" fmla="*/ 1068796 h 2440396"/>
              <a:gd name="connsiteX106" fmla="*/ 738452 w 1404982"/>
              <a:gd name="connsiteY106" fmla="*/ 1141821 h 2440396"/>
              <a:gd name="connsiteX107" fmla="*/ 715699 w 1404982"/>
              <a:gd name="connsiteY107" fmla="*/ 1188653 h 2440396"/>
              <a:gd name="connsiteX108" fmla="*/ 698367 w 1404982"/>
              <a:gd name="connsiteY108" fmla="*/ 1245671 h 2440396"/>
              <a:gd name="connsiteX109" fmla="*/ 683683 w 1404982"/>
              <a:gd name="connsiteY109" fmla="*/ 1321870 h 2440396"/>
              <a:gd name="connsiteX110" fmla="*/ 671248 w 1404982"/>
              <a:gd name="connsiteY110" fmla="*/ 1409183 h 2440396"/>
              <a:gd name="connsiteX111" fmla="*/ 640026 w 1404982"/>
              <a:gd name="connsiteY111" fmla="*/ 1519249 h 2440396"/>
              <a:gd name="connsiteX112" fmla="*/ 637381 w 1404982"/>
              <a:gd name="connsiteY112" fmla="*/ 1602593 h 2440396"/>
              <a:gd name="connsiteX113" fmla="*/ 621770 w 1404982"/>
              <a:gd name="connsiteY113" fmla="*/ 1678792 h 2440396"/>
              <a:gd name="connsiteX114" fmla="*/ 613305 w 1404982"/>
              <a:gd name="connsiteY114" fmla="*/ 1709088 h 2440396"/>
              <a:gd name="connsiteX115" fmla="*/ 597694 w 1404982"/>
              <a:gd name="connsiteY115" fmla="*/ 1747849 h 2440396"/>
              <a:gd name="connsiteX116" fmla="*/ 574939 w 1404982"/>
              <a:gd name="connsiteY116" fmla="*/ 1851302 h 2440396"/>
              <a:gd name="connsiteX117" fmla="*/ 565547 w 1404982"/>
              <a:gd name="connsiteY117" fmla="*/ 2070509 h 2440396"/>
              <a:gd name="connsiteX118" fmla="*/ 559726 w 1404982"/>
              <a:gd name="connsiteY118" fmla="*/ 2092337 h 2440396"/>
              <a:gd name="connsiteX119" fmla="*/ 550333 w 1404982"/>
              <a:gd name="connsiteY119" fmla="*/ 2330330 h 2440396"/>
              <a:gd name="connsiteX120" fmla="*/ 558800 w 1404982"/>
              <a:gd name="connsiteY120" fmla="*/ 2355730 h 2440396"/>
              <a:gd name="connsiteX121" fmla="*/ 567267 w 1404982"/>
              <a:gd name="connsiteY121" fmla="*/ 2398063 h 2440396"/>
              <a:gd name="connsiteX122" fmla="*/ 558800 w 1404982"/>
              <a:gd name="connsiteY122" fmla="*/ 2440396 h 2440396"/>
              <a:gd name="connsiteX0" fmla="*/ 0 w 1404982"/>
              <a:gd name="connsiteY0" fmla="*/ 2271063 h 2440396"/>
              <a:gd name="connsiteX1" fmla="*/ 93133 w 1404982"/>
              <a:gd name="connsiteY1" fmla="*/ 1974730 h 2440396"/>
              <a:gd name="connsiteX2" fmla="*/ 101600 w 1404982"/>
              <a:gd name="connsiteY2" fmla="*/ 1949330 h 2440396"/>
              <a:gd name="connsiteX3" fmla="*/ 118533 w 1404982"/>
              <a:gd name="connsiteY3" fmla="*/ 1932396 h 2440396"/>
              <a:gd name="connsiteX4" fmla="*/ 130968 w 1404982"/>
              <a:gd name="connsiteY4" fmla="*/ 1879348 h 2440396"/>
              <a:gd name="connsiteX5" fmla="*/ 150152 w 1404982"/>
              <a:gd name="connsiteY5" fmla="*/ 1845481 h 2440396"/>
              <a:gd name="connsiteX6" fmla="*/ 173302 w 1404982"/>
              <a:gd name="connsiteY6" fmla="*/ 1798253 h 2440396"/>
              <a:gd name="connsiteX7" fmla="*/ 198835 w 1404982"/>
              <a:gd name="connsiteY7" fmla="*/ 1766238 h 2440396"/>
              <a:gd name="connsiteX8" fmla="*/ 226351 w 1404982"/>
              <a:gd name="connsiteY8" fmla="*/ 1730519 h 2440396"/>
              <a:gd name="connsiteX9" fmla="*/ 254000 w 1404982"/>
              <a:gd name="connsiteY9" fmla="*/ 1686863 h 2440396"/>
              <a:gd name="connsiteX10" fmla="*/ 262467 w 1404982"/>
              <a:gd name="connsiteY10" fmla="*/ 1661463 h 2440396"/>
              <a:gd name="connsiteX11" fmla="*/ 296333 w 1404982"/>
              <a:gd name="connsiteY11" fmla="*/ 1585263 h 2440396"/>
              <a:gd name="connsiteX12" fmla="*/ 304800 w 1404982"/>
              <a:gd name="connsiteY12" fmla="*/ 1534463 h 2440396"/>
              <a:gd name="connsiteX13" fmla="*/ 321733 w 1404982"/>
              <a:gd name="connsiteY13" fmla="*/ 1475196 h 2440396"/>
              <a:gd name="connsiteX14" fmla="*/ 330200 w 1404982"/>
              <a:gd name="connsiteY14" fmla="*/ 1407463 h 2440396"/>
              <a:gd name="connsiteX15" fmla="*/ 347133 w 1404982"/>
              <a:gd name="connsiteY15" fmla="*/ 1348196 h 2440396"/>
              <a:gd name="connsiteX16" fmla="*/ 364067 w 1404982"/>
              <a:gd name="connsiteY16" fmla="*/ 1280463 h 2440396"/>
              <a:gd name="connsiteX17" fmla="*/ 372533 w 1404982"/>
              <a:gd name="connsiteY17" fmla="*/ 1255063 h 2440396"/>
              <a:gd name="connsiteX18" fmla="*/ 381000 w 1404982"/>
              <a:gd name="connsiteY18" fmla="*/ 1221196 h 2440396"/>
              <a:gd name="connsiteX19" fmla="*/ 397933 w 1404982"/>
              <a:gd name="connsiteY19" fmla="*/ 1187330 h 2440396"/>
              <a:gd name="connsiteX20" fmla="*/ 414867 w 1404982"/>
              <a:gd name="connsiteY20" fmla="*/ 1111130 h 2440396"/>
              <a:gd name="connsiteX21" fmla="*/ 423333 w 1404982"/>
              <a:gd name="connsiteY21" fmla="*/ 1077263 h 2440396"/>
              <a:gd name="connsiteX22" fmla="*/ 440267 w 1404982"/>
              <a:gd name="connsiteY22" fmla="*/ 1043396 h 2440396"/>
              <a:gd name="connsiteX23" fmla="*/ 448733 w 1404982"/>
              <a:gd name="connsiteY23" fmla="*/ 1017996 h 2440396"/>
              <a:gd name="connsiteX24" fmla="*/ 457200 w 1404982"/>
              <a:gd name="connsiteY24" fmla="*/ 958730 h 2440396"/>
              <a:gd name="connsiteX25" fmla="*/ 465667 w 1404982"/>
              <a:gd name="connsiteY25" fmla="*/ 933330 h 2440396"/>
              <a:gd name="connsiteX26" fmla="*/ 457200 w 1404982"/>
              <a:gd name="connsiteY26" fmla="*/ 653930 h 2440396"/>
              <a:gd name="connsiteX27" fmla="*/ 440267 w 1404982"/>
              <a:gd name="connsiteY27" fmla="*/ 586196 h 2440396"/>
              <a:gd name="connsiteX28" fmla="*/ 406400 w 1404982"/>
              <a:gd name="connsiteY28" fmla="*/ 484596 h 2440396"/>
              <a:gd name="connsiteX29" fmla="*/ 397933 w 1404982"/>
              <a:gd name="connsiteY29" fmla="*/ 459196 h 2440396"/>
              <a:gd name="connsiteX30" fmla="*/ 372533 w 1404982"/>
              <a:gd name="connsiteY30" fmla="*/ 408396 h 2440396"/>
              <a:gd name="connsiteX31" fmla="*/ 355600 w 1404982"/>
              <a:gd name="connsiteY31" fmla="*/ 382996 h 2440396"/>
              <a:gd name="connsiteX32" fmla="*/ 347133 w 1404982"/>
              <a:gd name="connsiteY32" fmla="*/ 357596 h 2440396"/>
              <a:gd name="connsiteX33" fmla="*/ 330200 w 1404982"/>
              <a:gd name="connsiteY33" fmla="*/ 332196 h 2440396"/>
              <a:gd name="connsiteX34" fmla="*/ 304800 w 1404982"/>
              <a:gd name="connsiteY34" fmla="*/ 281396 h 2440396"/>
              <a:gd name="connsiteX35" fmla="*/ 279400 w 1404982"/>
              <a:gd name="connsiteY35" fmla="*/ 222130 h 2440396"/>
              <a:gd name="connsiteX36" fmla="*/ 270933 w 1404982"/>
              <a:gd name="connsiteY36" fmla="*/ 196730 h 2440396"/>
              <a:gd name="connsiteX37" fmla="*/ 254000 w 1404982"/>
              <a:gd name="connsiteY37" fmla="*/ 179796 h 2440396"/>
              <a:gd name="connsiteX38" fmla="*/ 220133 w 1404982"/>
              <a:gd name="connsiteY38" fmla="*/ 128996 h 2440396"/>
              <a:gd name="connsiteX39" fmla="*/ 169333 w 1404982"/>
              <a:gd name="connsiteY39" fmla="*/ 95130 h 2440396"/>
              <a:gd name="connsiteX40" fmla="*/ 160867 w 1404982"/>
              <a:gd name="connsiteY40" fmla="*/ 69730 h 2440396"/>
              <a:gd name="connsiteX41" fmla="*/ 220133 w 1404982"/>
              <a:gd name="connsiteY41" fmla="*/ 44330 h 2440396"/>
              <a:gd name="connsiteX42" fmla="*/ 276225 w 1404982"/>
              <a:gd name="connsiteY42" fmla="*/ 93410 h 2440396"/>
              <a:gd name="connsiteX43" fmla="*/ 287867 w 1404982"/>
              <a:gd name="connsiteY43" fmla="*/ 18930 h 2440396"/>
              <a:gd name="connsiteX44" fmla="*/ 313267 w 1404982"/>
              <a:gd name="connsiteY44" fmla="*/ 10463 h 2440396"/>
              <a:gd name="connsiteX45" fmla="*/ 346736 w 1404982"/>
              <a:gd name="connsiteY45" fmla="*/ 71581 h 2440396"/>
              <a:gd name="connsiteX46" fmla="*/ 338667 w 1404982"/>
              <a:gd name="connsiteY46" fmla="*/ 18930 h 2440396"/>
              <a:gd name="connsiteX47" fmla="*/ 364067 w 1404982"/>
              <a:gd name="connsiteY47" fmla="*/ 1996 h 2440396"/>
              <a:gd name="connsiteX48" fmla="*/ 393964 w 1404982"/>
              <a:gd name="connsiteY48" fmla="*/ 53723 h 2440396"/>
              <a:gd name="connsiteX49" fmla="*/ 414867 w 1404982"/>
              <a:gd name="connsiteY49" fmla="*/ 1996 h 2440396"/>
              <a:gd name="connsiteX50" fmla="*/ 448733 w 1404982"/>
              <a:gd name="connsiteY50" fmla="*/ 1996 h 2440396"/>
              <a:gd name="connsiteX51" fmla="*/ 474133 w 1404982"/>
              <a:gd name="connsiteY51" fmla="*/ 18930 h 2440396"/>
              <a:gd name="connsiteX52" fmla="*/ 482600 w 1404982"/>
              <a:gd name="connsiteY52" fmla="*/ 44330 h 2440396"/>
              <a:gd name="connsiteX53" fmla="*/ 516467 w 1404982"/>
              <a:gd name="connsiteY53" fmla="*/ 95130 h 2440396"/>
              <a:gd name="connsiteX54" fmla="*/ 533400 w 1404982"/>
              <a:gd name="connsiteY54" fmla="*/ 120530 h 2440396"/>
              <a:gd name="connsiteX55" fmla="*/ 567267 w 1404982"/>
              <a:gd name="connsiteY55" fmla="*/ 171330 h 2440396"/>
              <a:gd name="connsiteX56" fmla="*/ 592667 w 1404982"/>
              <a:gd name="connsiteY56" fmla="*/ 213663 h 2440396"/>
              <a:gd name="connsiteX57" fmla="*/ 601133 w 1404982"/>
              <a:gd name="connsiteY57" fmla="*/ 239063 h 2440396"/>
              <a:gd name="connsiteX58" fmla="*/ 635000 w 1404982"/>
              <a:gd name="connsiteY58" fmla="*/ 281396 h 2440396"/>
              <a:gd name="connsiteX59" fmla="*/ 668867 w 1404982"/>
              <a:gd name="connsiteY59" fmla="*/ 357596 h 2440396"/>
              <a:gd name="connsiteX60" fmla="*/ 685800 w 1404982"/>
              <a:gd name="connsiteY60" fmla="*/ 408396 h 2440396"/>
              <a:gd name="connsiteX61" fmla="*/ 694267 w 1404982"/>
              <a:gd name="connsiteY61" fmla="*/ 433796 h 2440396"/>
              <a:gd name="connsiteX62" fmla="*/ 711200 w 1404982"/>
              <a:gd name="connsiteY62" fmla="*/ 459196 h 2440396"/>
              <a:gd name="connsiteX63" fmla="*/ 719667 w 1404982"/>
              <a:gd name="connsiteY63" fmla="*/ 518463 h 2440396"/>
              <a:gd name="connsiteX64" fmla="*/ 736600 w 1404982"/>
              <a:gd name="connsiteY64" fmla="*/ 577730 h 2440396"/>
              <a:gd name="connsiteX65" fmla="*/ 717417 w 1404982"/>
              <a:gd name="connsiteY65" fmla="*/ 799980 h 2440396"/>
              <a:gd name="connsiteX66" fmla="*/ 755783 w 1404982"/>
              <a:gd name="connsiteY66" fmla="*/ 768759 h 2440396"/>
              <a:gd name="connsiteX67" fmla="*/ 806980 w 1404982"/>
              <a:gd name="connsiteY67" fmla="*/ 693088 h 2440396"/>
              <a:gd name="connsiteX68" fmla="*/ 863600 w 1404982"/>
              <a:gd name="connsiteY68" fmla="*/ 620063 h 2440396"/>
              <a:gd name="connsiteX69" fmla="*/ 905537 w 1404982"/>
              <a:gd name="connsiteY69" fmla="*/ 567940 h 2440396"/>
              <a:gd name="connsiteX70" fmla="*/ 940726 w 1404982"/>
              <a:gd name="connsiteY70" fmla="*/ 495311 h 2440396"/>
              <a:gd name="connsiteX71" fmla="*/ 963480 w 1404982"/>
              <a:gd name="connsiteY71" fmla="*/ 459196 h 2440396"/>
              <a:gd name="connsiteX72" fmla="*/ 1053570 w 1404982"/>
              <a:gd name="connsiteY72" fmla="*/ 358919 h 2440396"/>
              <a:gd name="connsiteX73" fmla="*/ 1081617 w 1404982"/>
              <a:gd name="connsiteY73" fmla="*/ 316586 h 2440396"/>
              <a:gd name="connsiteX74" fmla="*/ 1092200 w 1404982"/>
              <a:gd name="connsiteY74" fmla="*/ 230596 h 2440396"/>
              <a:gd name="connsiteX75" fmla="*/ 1151467 w 1404982"/>
              <a:gd name="connsiteY75" fmla="*/ 162863 h 2440396"/>
              <a:gd name="connsiteX76" fmla="*/ 1176867 w 1404982"/>
              <a:gd name="connsiteY76" fmla="*/ 137463 h 2440396"/>
              <a:gd name="connsiteX77" fmla="*/ 1227667 w 1404982"/>
              <a:gd name="connsiteY77" fmla="*/ 95130 h 2440396"/>
              <a:gd name="connsiteX78" fmla="*/ 1253067 w 1404982"/>
              <a:gd name="connsiteY78" fmla="*/ 86663 h 2440396"/>
              <a:gd name="connsiteX79" fmla="*/ 1278467 w 1404982"/>
              <a:gd name="connsiteY79" fmla="*/ 69730 h 2440396"/>
              <a:gd name="connsiteX80" fmla="*/ 1329267 w 1404982"/>
              <a:gd name="connsiteY80" fmla="*/ 52796 h 2440396"/>
              <a:gd name="connsiteX81" fmla="*/ 1320800 w 1404982"/>
              <a:gd name="connsiteY81" fmla="*/ 78196 h 2440396"/>
              <a:gd name="connsiteX82" fmla="*/ 1275159 w 1404982"/>
              <a:gd name="connsiteY82" fmla="*/ 146988 h 2440396"/>
              <a:gd name="connsiteX83" fmla="*/ 1345274 w 1404982"/>
              <a:gd name="connsiteY83" fmla="*/ 102274 h 2440396"/>
              <a:gd name="connsiteX84" fmla="*/ 1397000 w 1404982"/>
              <a:gd name="connsiteY84" fmla="*/ 120530 h 2440396"/>
              <a:gd name="connsiteX85" fmla="*/ 1349242 w 1404982"/>
              <a:gd name="connsiteY85" fmla="*/ 181649 h 2440396"/>
              <a:gd name="connsiteX86" fmla="*/ 1397000 w 1404982"/>
              <a:gd name="connsiteY86" fmla="*/ 171330 h 2440396"/>
              <a:gd name="connsiteX87" fmla="*/ 1380067 w 1404982"/>
              <a:gd name="connsiteY87" fmla="*/ 196730 h 2440396"/>
              <a:gd name="connsiteX88" fmla="*/ 1363133 w 1404982"/>
              <a:gd name="connsiteY88" fmla="*/ 213663 h 2440396"/>
              <a:gd name="connsiteX89" fmla="*/ 1371600 w 1404982"/>
              <a:gd name="connsiteY89" fmla="*/ 239063 h 2440396"/>
              <a:gd name="connsiteX90" fmla="*/ 1354667 w 1404982"/>
              <a:gd name="connsiteY90" fmla="*/ 298330 h 2440396"/>
              <a:gd name="connsiteX91" fmla="*/ 1346200 w 1404982"/>
              <a:gd name="connsiteY91" fmla="*/ 332196 h 2440396"/>
              <a:gd name="connsiteX92" fmla="*/ 1320800 w 1404982"/>
              <a:gd name="connsiteY92" fmla="*/ 340663 h 2440396"/>
              <a:gd name="connsiteX93" fmla="*/ 1312333 w 1404982"/>
              <a:gd name="connsiteY93" fmla="*/ 366063 h 2440396"/>
              <a:gd name="connsiteX94" fmla="*/ 1261533 w 1404982"/>
              <a:gd name="connsiteY94" fmla="*/ 433796 h 2440396"/>
              <a:gd name="connsiteX95" fmla="*/ 1210733 w 1404982"/>
              <a:gd name="connsiteY95" fmla="*/ 509996 h 2440396"/>
              <a:gd name="connsiteX96" fmla="*/ 1185333 w 1404982"/>
              <a:gd name="connsiteY96" fmla="*/ 560796 h 2440396"/>
              <a:gd name="connsiteX97" fmla="*/ 1126067 w 1404982"/>
              <a:gd name="connsiteY97" fmla="*/ 628530 h 2440396"/>
              <a:gd name="connsiteX98" fmla="*/ 1083733 w 1404982"/>
              <a:gd name="connsiteY98" fmla="*/ 679330 h 2440396"/>
              <a:gd name="connsiteX99" fmla="*/ 1061905 w 1404982"/>
              <a:gd name="connsiteY99" fmla="*/ 705127 h 2440396"/>
              <a:gd name="connsiteX100" fmla="*/ 1002639 w 1404982"/>
              <a:gd name="connsiteY100" fmla="*/ 769288 h 2440396"/>
              <a:gd name="connsiteX101" fmla="*/ 953161 w 1404982"/>
              <a:gd name="connsiteY101" fmla="*/ 797334 h 2440396"/>
              <a:gd name="connsiteX102" fmla="*/ 934905 w 1404982"/>
              <a:gd name="connsiteY102" fmla="*/ 839668 h 2440396"/>
              <a:gd name="connsiteX103" fmla="*/ 885428 w 1404982"/>
              <a:gd name="connsiteY103" fmla="*/ 895362 h 2440396"/>
              <a:gd name="connsiteX104" fmla="*/ 835951 w 1404982"/>
              <a:gd name="connsiteY104" fmla="*/ 962699 h 2440396"/>
              <a:gd name="connsiteX105" fmla="*/ 770467 w 1404982"/>
              <a:gd name="connsiteY105" fmla="*/ 1068796 h 2440396"/>
              <a:gd name="connsiteX106" fmla="*/ 738452 w 1404982"/>
              <a:gd name="connsiteY106" fmla="*/ 1141821 h 2440396"/>
              <a:gd name="connsiteX107" fmla="*/ 715699 w 1404982"/>
              <a:gd name="connsiteY107" fmla="*/ 1188653 h 2440396"/>
              <a:gd name="connsiteX108" fmla="*/ 698367 w 1404982"/>
              <a:gd name="connsiteY108" fmla="*/ 1245671 h 2440396"/>
              <a:gd name="connsiteX109" fmla="*/ 683683 w 1404982"/>
              <a:gd name="connsiteY109" fmla="*/ 1321870 h 2440396"/>
              <a:gd name="connsiteX110" fmla="*/ 671248 w 1404982"/>
              <a:gd name="connsiteY110" fmla="*/ 1409183 h 2440396"/>
              <a:gd name="connsiteX111" fmla="*/ 640026 w 1404982"/>
              <a:gd name="connsiteY111" fmla="*/ 1519249 h 2440396"/>
              <a:gd name="connsiteX112" fmla="*/ 637381 w 1404982"/>
              <a:gd name="connsiteY112" fmla="*/ 1602593 h 2440396"/>
              <a:gd name="connsiteX113" fmla="*/ 621770 w 1404982"/>
              <a:gd name="connsiteY113" fmla="*/ 1678792 h 2440396"/>
              <a:gd name="connsiteX114" fmla="*/ 613305 w 1404982"/>
              <a:gd name="connsiteY114" fmla="*/ 1709088 h 2440396"/>
              <a:gd name="connsiteX115" fmla="*/ 597694 w 1404982"/>
              <a:gd name="connsiteY115" fmla="*/ 1747849 h 2440396"/>
              <a:gd name="connsiteX116" fmla="*/ 574939 w 1404982"/>
              <a:gd name="connsiteY116" fmla="*/ 1851302 h 2440396"/>
              <a:gd name="connsiteX117" fmla="*/ 565547 w 1404982"/>
              <a:gd name="connsiteY117" fmla="*/ 2070509 h 2440396"/>
              <a:gd name="connsiteX118" fmla="*/ 559726 w 1404982"/>
              <a:gd name="connsiteY118" fmla="*/ 2092337 h 2440396"/>
              <a:gd name="connsiteX119" fmla="*/ 550333 w 1404982"/>
              <a:gd name="connsiteY119" fmla="*/ 2330330 h 2440396"/>
              <a:gd name="connsiteX120" fmla="*/ 558800 w 1404982"/>
              <a:gd name="connsiteY120" fmla="*/ 2355730 h 2440396"/>
              <a:gd name="connsiteX121" fmla="*/ 567267 w 1404982"/>
              <a:gd name="connsiteY121" fmla="*/ 2398063 h 2440396"/>
              <a:gd name="connsiteX122" fmla="*/ 558800 w 1404982"/>
              <a:gd name="connsiteY122" fmla="*/ 2440396 h 2440396"/>
              <a:gd name="connsiteX0" fmla="*/ 0 w 1404982"/>
              <a:gd name="connsiteY0" fmla="*/ 2271063 h 2440396"/>
              <a:gd name="connsiteX1" fmla="*/ 93133 w 1404982"/>
              <a:gd name="connsiteY1" fmla="*/ 1974730 h 2440396"/>
              <a:gd name="connsiteX2" fmla="*/ 101600 w 1404982"/>
              <a:gd name="connsiteY2" fmla="*/ 1949330 h 2440396"/>
              <a:gd name="connsiteX3" fmla="*/ 118533 w 1404982"/>
              <a:gd name="connsiteY3" fmla="*/ 1932396 h 2440396"/>
              <a:gd name="connsiteX4" fmla="*/ 130968 w 1404982"/>
              <a:gd name="connsiteY4" fmla="*/ 1879348 h 2440396"/>
              <a:gd name="connsiteX5" fmla="*/ 150152 w 1404982"/>
              <a:gd name="connsiteY5" fmla="*/ 1845481 h 2440396"/>
              <a:gd name="connsiteX6" fmla="*/ 173302 w 1404982"/>
              <a:gd name="connsiteY6" fmla="*/ 1798253 h 2440396"/>
              <a:gd name="connsiteX7" fmla="*/ 198835 w 1404982"/>
              <a:gd name="connsiteY7" fmla="*/ 1766238 h 2440396"/>
              <a:gd name="connsiteX8" fmla="*/ 226351 w 1404982"/>
              <a:gd name="connsiteY8" fmla="*/ 1730519 h 2440396"/>
              <a:gd name="connsiteX9" fmla="*/ 254000 w 1404982"/>
              <a:gd name="connsiteY9" fmla="*/ 1686863 h 2440396"/>
              <a:gd name="connsiteX10" fmla="*/ 262467 w 1404982"/>
              <a:gd name="connsiteY10" fmla="*/ 1661463 h 2440396"/>
              <a:gd name="connsiteX11" fmla="*/ 296333 w 1404982"/>
              <a:gd name="connsiteY11" fmla="*/ 1585263 h 2440396"/>
              <a:gd name="connsiteX12" fmla="*/ 304800 w 1404982"/>
              <a:gd name="connsiteY12" fmla="*/ 1534463 h 2440396"/>
              <a:gd name="connsiteX13" fmla="*/ 321733 w 1404982"/>
              <a:gd name="connsiteY13" fmla="*/ 1475196 h 2440396"/>
              <a:gd name="connsiteX14" fmla="*/ 330200 w 1404982"/>
              <a:gd name="connsiteY14" fmla="*/ 1407463 h 2440396"/>
              <a:gd name="connsiteX15" fmla="*/ 347133 w 1404982"/>
              <a:gd name="connsiteY15" fmla="*/ 1348196 h 2440396"/>
              <a:gd name="connsiteX16" fmla="*/ 364067 w 1404982"/>
              <a:gd name="connsiteY16" fmla="*/ 1280463 h 2440396"/>
              <a:gd name="connsiteX17" fmla="*/ 372533 w 1404982"/>
              <a:gd name="connsiteY17" fmla="*/ 1255063 h 2440396"/>
              <a:gd name="connsiteX18" fmla="*/ 381000 w 1404982"/>
              <a:gd name="connsiteY18" fmla="*/ 1221196 h 2440396"/>
              <a:gd name="connsiteX19" fmla="*/ 397933 w 1404982"/>
              <a:gd name="connsiteY19" fmla="*/ 1187330 h 2440396"/>
              <a:gd name="connsiteX20" fmla="*/ 414867 w 1404982"/>
              <a:gd name="connsiteY20" fmla="*/ 1111130 h 2440396"/>
              <a:gd name="connsiteX21" fmla="*/ 423333 w 1404982"/>
              <a:gd name="connsiteY21" fmla="*/ 1077263 h 2440396"/>
              <a:gd name="connsiteX22" fmla="*/ 440267 w 1404982"/>
              <a:gd name="connsiteY22" fmla="*/ 1043396 h 2440396"/>
              <a:gd name="connsiteX23" fmla="*/ 448733 w 1404982"/>
              <a:gd name="connsiteY23" fmla="*/ 1017996 h 2440396"/>
              <a:gd name="connsiteX24" fmla="*/ 457200 w 1404982"/>
              <a:gd name="connsiteY24" fmla="*/ 958730 h 2440396"/>
              <a:gd name="connsiteX25" fmla="*/ 465667 w 1404982"/>
              <a:gd name="connsiteY25" fmla="*/ 933330 h 2440396"/>
              <a:gd name="connsiteX26" fmla="*/ 457200 w 1404982"/>
              <a:gd name="connsiteY26" fmla="*/ 653930 h 2440396"/>
              <a:gd name="connsiteX27" fmla="*/ 440267 w 1404982"/>
              <a:gd name="connsiteY27" fmla="*/ 586196 h 2440396"/>
              <a:gd name="connsiteX28" fmla="*/ 406400 w 1404982"/>
              <a:gd name="connsiteY28" fmla="*/ 484596 h 2440396"/>
              <a:gd name="connsiteX29" fmla="*/ 397933 w 1404982"/>
              <a:gd name="connsiteY29" fmla="*/ 459196 h 2440396"/>
              <a:gd name="connsiteX30" fmla="*/ 372533 w 1404982"/>
              <a:gd name="connsiteY30" fmla="*/ 408396 h 2440396"/>
              <a:gd name="connsiteX31" fmla="*/ 355600 w 1404982"/>
              <a:gd name="connsiteY31" fmla="*/ 382996 h 2440396"/>
              <a:gd name="connsiteX32" fmla="*/ 347133 w 1404982"/>
              <a:gd name="connsiteY32" fmla="*/ 357596 h 2440396"/>
              <a:gd name="connsiteX33" fmla="*/ 330200 w 1404982"/>
              <a:gd name="connsiteY33" fmla="*/ 332196 h 2440396"/>
              <a:gd name="connsiteX34" fmla="*/ 304800 w 1404982"/>
              <a:gd name="connsiteY34" fmla="*/ 281396 h 2440396"/>
              <a:gd name="connsiteX35" fmla="*/ 279400 w 1404982"/>
              <a:gd name="connsiteY35" fmla="*/ 222130 h 2440396"/>
              <a:gd name="connsiteX36" fmla="*/ 270933 w 1404982"/>
              <a:gd name="connsiteY36" fmla="*/ 196730 h 2440396"/>
              <a:gd name="connsiteX37" fmla="*/ 254000 w 1404982"/>
              <a:gd name="connsiteY37" fmla="*/ 179796 h 2440396"/>
              <a:gd name="connsiteX38" fmla="*/ 220133 w 1404982"/>
              <a:gd name="connsiteY38" fmla="*/ 128996 h 2440396"/>
              <a:gd name="connsiteX39" fmla="*/ 169333 w 1404982"/>
              <a:gd name="connsiteY39" fmla="*/ 95130 h 2440396"/>
              <a:gd name="connsiteX40" fmla="*/ 160867 w 1404982"/>
              <a:gd name="connsiteY40" fmla="*/ 69730 h 2440396"/>
              <a:gd name="connsiteX41" fmla="*/ 220133 w 1404982"/>
              <a:gd name="connsiteY41" fmla="*/ 44330 h 2440396"/>
              <a:gd name="connsiteX42" fmla="*/ 276225 w 1404982"/>
              <a:gd name="connsiteY42" fmla="*/ 93410 h 2440396"/>
              <a:gd name="connsiteX43" fmla="*/ 287867 w 1404982"/>
              <a:gd name="connsiteY43" fmla="*/ 18930 h 2440396"/>
              <a:gd name="connsiteX44" fmla="*/ 313267 w 1404982"/>
              <a:gd name="connsiteY44" fmla="*/ 10463 h 2440396"/>
              <a:gd name="connsiteX45" fmla="*/ 346736 w 1404982"/>
              <a:gd name="connsiteY45" fmla="*/ 71581 h 2440396"/>
              <a:gd name="connsiteX46" fmla="*/ 338667 w 1404982"/>
              <a:gd name="connsiteY46" fmla="*/ 18930 h 2440396"/>
              <a:gd name="connsiteX47" fmla="*/ 364067 w 1404982"/>
              <a:gd name="connsiteY47" fmla="*/ 1996 h 2440396"/>
              <a:gd name="connsiteX48" fmla="*/ 393964 w 1404982"/>
              <a:gd name="connsiteY48" fmla="*/ 53723 h 2440396"/>
              <a:gd name="connsiteX49" fmla="*/ 414867 w 1404982"/>
              <a:gd name="connsiteY49" fmla="*/ 1996 h 2440396"/>
              <a:gd name="connsiteX50" fmla="*/ 448733 w 1404982"/>
              <a:gd name="connsiteY50" fmla="*/ 1996 h 2440396"/>
              <a:gd name="connsiteX51" fmla="*/ 474133 w 1404982"/>
              <a:gd name="connsiteY51" fmla="*/ 18930 h 2440396"/>
              <a:gd name="connsiteX52" fmla="*/ 482600 w 1404982"/>
              <a:gd name="connsiteY52" fmla="*/ 44330 h 2440396"/>
              <a:gd name="connsiteX53" fmla="*/ 516467 w 1404982"/>
              <a:gd name="connsiteY53" fmla="*/ 95130 h 2440396"/>
              <a:gd name="connsiteX54" fmla="*/ 533400 w 1404982"/>
              <a:gd name="connsiteY54" fmla="*/ 120530 h 2440396"/>
              <a:gd name="connsiteX55" fmla="*/ 567267 w 1404982"/>
              <a:gd name="connsiteY55" fmla="*/ 171330 h 2440396"/>
              <a:gd name="connsiteX56" fmla="*/ 592667 w 1404982"/>
              <a:gd name="connsiteY56" fmla="*/ 213663 h 2440396"/>
              <a:gd name="connsiteX57" fmla="*/ 601133 w 1404982"/>
              <a:gd name="connsiteY57" fmla="*/ 239063 h 2440396"/>
              <a:gd name="connsiteX58" fmla="*/ 635000 w 1404982"/>
              <a:gd name="connsiteY58" fmla="*/ 281396 h 2440396"/>
              <a:gd name="connsiteX59" fmla="*/ 668867 w 1404982"/>
              <a:gd name="connsiteY59" fmla="*/ 357596 h 2440396"/>
              <a:gd name="connsiteX60" fmla="*/ 685800 w 1404982"/>
              <a:gd name="connsiteY60" fmla="*/ 408396 h 2440396"/>
              <a:gd name="connsiteX61" fmla="*/ 694267 w 1404982"/>
              <a:gd name="connsiteY61" fmla="*/ 433796 h 2440396"/>
              <a:gd name="connsiteX62" fmla="*/ 711200 w 1404982"/>
              <a:gd name="connsiteY62" fmla="*/ 459196 h 2440396"/>
              <a:gd name="connsiteX63" fmla="*/ 719667 w 1404982"/>
              <a:gd name="connsiteY63" fmla="*/ 518463 h 2440396"/>
              <a:gd name="connsiteX64" fmla="*/ 736600 w 1404982"/>
              <a:gd name="connsiteY64" fmla="*/ 577730 h 2440396"/>
              <a:gd name="connsiteX65" fmla="*/ 717417 w 1404982"/>
              <a:gd name="connsiteY65" fmla="*/ 799980 h 2440396"/>
              <a:gd name="connsiteX66" fmla="*/ 755783 w 1404982"/>
              <a:gd name="connsiteY66" fmla="*/ 768759 h 2440396"/>
              <a:gd name="connsiteX67" fmla="*/ 806980 w 1404982"/>
              <a:gd name="connsiteY67" fmla="*/ 693088 h 2440396"/>
              <a:gd name="connsiteX68" fmla="*/ 863600 w 1404982"/>
              <a:gd name="connsiteY68" fmla="*/ 620063 h 2440396"/>
              <a:gd name="connsiteX69" fmla="*/ 905537 w 1404982"/>
              <a:gd name="connsiteY69" fmla="*/ 567940 h 2440396"/>
              <a:gd name="connsiteX70" fmla="*/ 940726 w 1404982"/>
              <a:gd name="connsiteY70" fmla="*/ 495311 h 2440396"/>
              <a:gd name="connsiteX71" fmla="*/ 1002770 w 1404982"/>
              <a:gd name="connsiteY71" fmla="*/ 444908 h 2440396"/>
              <a:gd name="connsiteX72" fmla="*/ 1053570 w 1404982"/>
              <a:gd name="connsiteY72" fmla="*/ 358919 h 2440396"/>
              <a:gd name="connsiteX73" fmla="*/ 1081617 w 1404982"/>
              <a:gd name="connsiteY73" fmla="*/ 316586 h 2440396"/>
              <a:gd name="connsiteX74" fmla="*/ 1092200 w 1404982"/>
              <a:gd name="connsiteY74" fmla="*/ 230596 h 2440396"/>
              <a:gd name="connsiteX75" fmla="*/ 1151467 w 1404982"/>
              <a:gd name="connsiteY75" fmla="*/ 162863 h 2440396"/>
              <a:gd name="connsiteX76" fmla="*/ 1176867 w 1404982"/>
              <a:gd name="connsiteY76" fmla="*/ 137463 h 2440396"/>
              <a:gd name="connsiteX77" fmla="*/ 1227667 w 1404982"/>
              <a:gd name="connsiteY77" fmla="*/ 95130 h 2440396"/>
              <a:gd name="connsiteX78" fmla="*/ 1253067 w 1404982"/>
              <a:gd name="connsiteY78" fmla="*/ 86663 h 2440396"/>
              <a:gd name="connsiteX79" fmla="*/ 1278467 w 1404982"/>
              <a:gd name="connsiteY79" fmla="*/ 69730 h 2440396"/>
              <a:gd name="connsiteX80" fmla="*/ 1329267 w 1404982"/>
              <a:gd name="connsiteY80" fmla="*/ 52796 h 2440396"/>
              <a:gd name="connsiteX81" fmla="*/ 1320800 w 1404982"/>
              <a:gd name="connsiteY81" fmla="*/ 78196 h 2440396"/>
              <a:gd name="connsiteX82" fmla="*/ 1275159 w 1404982"/>
              <a:gd name="connsiteY82" fmla="*/ 146988 h 2440396"/>
              <a:gd name="connsiteX83" fmla="*/ 1345274 w 1404982"/>
              <a:gd name="connsiteY83" fmla="*/ 102274 h 2440396"/>
              <a:gd name="connsiteX84" fmla="*/ 1397000 w 1404982"/>
              <a:gd name="connsiteY84" fmla="*/ 120530 h 2440396"/>
              <a:gd name="connsiteX85" fmla="*/ 1349242 w 1404982"/>
              <a:gd name="connsiteY85" fmla="*/ 181649 h 2440396"/>
              <a:gd name="connsiteX86" fmla="*/ 1397000 w 1404982"/>
              <a:gd name="connsiteY86" fmla="*/ 171330 h 2440396"/>
              <a:gd name="connsiteX87" fmla="*/ 1380067 w 1404982"/>
              <a:gd name="connsiteY87" fmla="*/ 196730 h 2440396"/>
              <a:gd name="connsiteX88" fmla="*/ 1363133 w 1404982"/>
              <a:gd name="connsiteY88" fmla="*/ 213663 h 2440396"/>
              <a:gd name="connsiteX89" fmla="*/ 1371600 w 1404982"/>
              <a:gd name="connsiteY89" fmla="*/ 239063 h 2440396"/>
              <a:gd name="connsiteX90" fmla="*/ 1354667 w 1404982"/>
              <a:gd name="connsiteY90" fmla="*/ 298330 h 2440396"/>
              <a:gd name="connsiteX91" fmla="*/ 1346200 w 1404982"/>
              <a:gd name="connsiteY91" fmla="*/ 332196 h 2440396"/>
              <a:gd name="connsiteX92" fmla="*/ 1320800 w 1404982"/>
              <a:gd name="connsiteY92" fmla="*/ 340663 h 2440396"/>
              <a:gd name="connsiteX93" fmla="*/ 1312333 w 1404982"/>
              <a:gd name="connsiteY93" fmla="*/ 366063 h 2440396"/>
              <a:gd name="connsiteX94" fmla="*/ 1261533 w 1404982"/>
              <a:gd name="connsiteY94" fmla="*/ 433796 h 2440396"/>
              <a:gd name="connsiteX95" fmla="*/ 1210733 w 1404982"/>
              <a:gd name="connsiteY95" fmla="*/ 509996 h 2440396"/>
              <a:gd name="connsiteX96" fmla="*/ 1185333 w 1404982"/>
              <a:gd name="connsiteY96" fmla="*/ 560796 h 2440396"/>
              <a:gd name="connsiteX97" fmla="*/ 1126067 w 1404982"/>
              <a:gd name="connsiteY97" fmla="*/ 628530 h 2440396"/>
              <a:gd name="connsiteX98" fmla="*/ 1083733 w 1404982"/>
              <a:gd name="connsiteY98" fmla="*/ 679330 h 2440396"/>
              <a:gd name="connsiteX99" fmla="*/ 1061905 w 1404982"/>
              <a:gd name="connsiteY99" fmla="*/ 705127 h 2440396"/>
              <a:gd name="connsiteX100" fmla="*/ 1002639 w 1404982"/>
              <a:gd name="connsiteY100" fmla="*/ 769288 h 2440396"/>
              <a:gd name="connsiteX101" fmla="*/ 953161 w 1404982"/>
              <a:gd name="connsiteY101" fmla="*/ 797334 h 2440396"/>
              <a:gd name="connsiteX102" fmla="*/ 934905 w 1404982"/>
              <a:gd name="connsiteY102" fmla="*/ 839668 h 2440396"/>
              <a:gd name="connsiteX103" fmla="*/ 885428 w 1404982"/>
              <a:gd name="connsiteY103" fmla="*/ 895362 h 2440396"/>
              <a:gd name="connsiteX104" fmla="*/ 835951 w 1404982"/>
              <a:gd name="connsiteY104" fmla="*/ 962699 h 2440396"/>
              <a:gd name="connsiteX105" fmla="*/ 770467 w 1404982"/>
              <a:gd name="connsiteY105" fmla="*/ 1068796 h 2440396"/>
              <a:gd name="connsiteX106" fmla="*/ 738452 w 1404982"/>
              <a:gd name="connsiteY106" fmla="*/ 1141821 h 2440396"/>
              <a:gd name="connsiteX107" fmla="*/ 715699 w 1404982"/>
              <a:gd name="connsiteY107" fmla="*/ 1188653 h 2440396"/>
              <a:gd name="connsiteX108" fmla="*/ 698367 w 1404982"/>
              <a:gd name="connsiteY108" fmla="*/ 1245671 h 2440396"/>
              <a:gd name="connsiteX109" fmla="*/ 683683 w 1404982"/>
              <a:gd name="connsiteY109" fmla="*/ 1321870 h 2440396"/>
              <a:gd name="connsiteX110" fmla="*/ 671248 w 1404982"/>
              <a:gd name="connsiteY110" fmla="*/ 1409183 h 2440396"/>
              <a:gd name="connsiteX111" fmla="*/ 640026 w 1404982"/>
              <a:gd name="connsiteY111" fmla="*/ 1519249 h 2440396"/>
              <a:gd name="connsiteX112" fmla="*/ 637381 w 1404982"/>
              <a:gd name="connsiteY112" fmla="*/ 1602593 h 2440396"/>
              <a:gd name="connsiteX113" fmla="*/ 621770 w 1404982"/>
              <a:gd name="connsiteY113" fmla="*/ 1678792 h 2440396"/>
              <a:gd name="connsiteX114" fmla="*/ 613305 w 1404982"/>
              <a:gd name="connsiteY114" fmla="*/ 1709088 h 2440396"/>
              <a:gd name="connsiteX115" fmla="*/ 597694 w 1404982"/>
              <a:gd name="connsiteY115" fmla="*/ 1747849 h 2440396"/>
              <a:gd name="connsiteX116" fmla="*/ 574939 w 1404982"/>
              <a:gd name="connsiteY116" fmla="*/ 1851302 h 2440396"/>
              <a:gd name="connsiteX117" fmla="*/ 565547 w 1404982"/>
              <a:gd name="connsiteY117" fmla="*/ 2070509 h 2440396"/>
              <a:gd name="connsiteX118" fmla="*/ 559726 w 1404982"/>
              <a:gd name="connsiteY118" fmla="*/ 2092337 h 2440396"/>
              <a:gd name="connsiteX119" fmla="*/ 550333 w 1404982"/>
              <a:gd name="connsiteY119" fmla="*/ 2330330 h 2440396"/>
              <a:gd name="connsiteX120" fmla="*/ 558800 w 1404982"/>
              <a:gd name="connsiteY120" fmla="*/ 2355730 h 2440396"/>
              <a:gd name="connsiteX121" fmla="*/ 567267 w 1404982"/>
              <a:gd name="connsiteY121" fmla="*/ 2398063 h 2440396"/>
              <a:gd name="connsiteX122" fmla="*/ 558800 w 1404982"/>
              <a:gd name="connsiteY122" fmla="*/ 2440396 h 2440396"/>
              <a:gd name="connsiteX0" fmla="*/ 0 w 1404982"/>
              <a:gd name="connsiteY0" fmla="*/ 2271063 h 2440396"/>
              <a:gd name="connsiteX1" fmla="*/ 93133 w 1404982"/>
              <a:gd name="connsiteY1" fmla="*/ 1974730 h 2440396"/>
              <a:gd name="connsiteX2" fmla="*/ 101600 w 1404982"/>
              <a:gd name="connsiteY2" fmla="*/ 1949330 h 2440396"/>
              <a:gd name="connsiteX3" fmla="*/ 118533 w 1404982"/>
              <a:gd name="connsiteY3" fmla="*/ 1932396 h 2440396"/>
              <a:gd name="connsiteX4" fmla="*/ 130968 w 1404982"/>
              <a:gd name="connsiteY4" fmla="*/ 1879348 h 2440396"/>
              <a:gd name="connsiteX5" fmla="*/ 150152 w 1404982"/>
              <a:gd name="connsiteY5" fmla="*/ 1845481 h 2440396"/>
              <a:gd name="connsiteX6" fmla="*/ 173302 w 1404982"/>
              <a:gd name="connsiteY6" fmla="*/ 1798253 h 2440396"/>
              <a:gd name="connsiteX7" fmla="*/ 198835 w 1404982"/>
              <a:gd name="connsiteY7" fmla="*/ 1766238 h 2440396"/>
              <a:gd name="connsiteX8" fmla="*/ 226351 w 1404982"/>
              <a:gd name="connsiteY8" fmla="*/ 1730519 h 2440396"/>
              <a:gd name="connsiteX9" fmla="*/ 254000 w 1404982"/>
              <a:gd name="connsiteY9" fmla="*/ 1686863 h 2440396"/>
              <a:gd name="connsiteX10" fmla="*/ 262467 w 1404982"/>
              <a:gd name="connsiteY10" fmla="*/ 1661463 h 2440396"/>
              <a:gd name="connsiteX11" fmla="*/ 296333 w 1404982"/>
              <a:gd name="connsiteY11" fmla="*/ 1585263 h 2440396"/>
              <a:gd name="connsiteX12" fmla="*/ 304800 w 1404982"/>
              <a:gd name="connsiteY12" fmla="*/ 1534463 h 2440396"/>
              <a:gd name="connsiteX13" fmla="*/ 321733 w 1404982"/>
              <a:gd name="connsiteY13" fmla="*/ 1475196 h 2440396"/>
              <a:gd name="connsiteX14" fmla="*/ 330200 w 1404982"/>
              <a:gd name="connsiteY14" fmla="*/ 1407463 h 2440396"/>
              <a:gd name="connsiteX15" fmla="*/ 347133 w 1404982"/>
              <a:gd name="connsiteY15" fmla="*/ 1348196 h 2440396"/>
              <a:gd name="connsiteX16" fmla="*/ 364067 w 1404982"/>
              <a:gd name="connsiteY16" fmla="*/ 1280463 h 2440396"/>
              <a:gd name="connsiteX17" fmla="*/ 372533 w 1404982"/>
              <a:gd name="connsiteY17" fmla="*/ 1255063 h 2440396"/>
              <a:gd name="connsiteX18" fmla="*/ 381000 w 1404982"/>
              <a:gd name="connsiteY18" fmla="*/ 1221196 h 2440396"/>
              <a:gd name="connsiteX19" fmla="*/ 397933 w 1404982"/>
              <a:gd name="connsiteY19" fmla="*/ 1187330 h 2440396"/>
              <a:gd name="connsiteX20" fmla="*/ 414867 w 1404982"/>
              <a:gd name="connsiteY20" fmla="*/ 1111130 h 2440396"/>
              <a:gd name="connsiteX21" fmla="*/ 423333 w 1404982"/>
              <a:gd name="connsiteY21" fmla="*/ 1077263 h 2440396"/>
              <a:gd name="connsiteX22" fmla="*/ 440267 w 1404982"/>
              <a:gd name="connsiteY22" fmla="*/ 1043396 h 2440396"/>
              <a:gd name="connsiteX23" fmla="*/ 448733 w 1404982"/>
              <a:gd name="connsiteY23" fmla="*/ 1017996 h 2440396"/>
              <a:gd name="connsiteX24" fmla="*/ 457200 w 1404982"/>
              <a:gd name="connsiteY24" fmla="*/ 958730 h 2440396"/>
              <a:gd name="connsiteX25" fmla="*/ 465667 w 1404982"/>
              <a:gd name="connsiteY25" fmla="*/ 933330 h 2440396"/>
              <a:gd name="connsiteX26" fmla="*/ 457200 w 1404982"/>
              <a:gd name="connsiteY26" fmla="*/ 653930 h 2440396"/>
              <a:gd name="connsiteX27" fmla="*/ 440267 w 1404982"/>
              <a:gd name="connsiteY27" fmla="*/ 586196 h 2440396"/>
              <a:gd name="connsiteX28" fmla="*/ 406400 w 1404982"/>
              <a:gd name="connsiteY28" fmla="*/ 484596 h 2440396"/>
              <a:gd name="connsiteX29" fmla="*/ 397933 w 1404982"/>
              <a:gd name="connsiteY29" fmla="*/ 459196 h 2440396"/>
              <a:gd name="connsiteX30" fmla="*/ 372533 w 1404982"/>
              <a:gd name="connsiteY30" fmla="*/ 408396 h 2440396"/>
              <a:gd name="connsiteX31" fmla="*/ 355600 w 1404982"/>
              <a:gd name="connsiteY31" fmla="*/ 382996 h 2440396"/>
              <a:gd name="connsiteX32" fmla="*/ 347133 w 1404982"/>
              <a:gd name="connsiteY32" fmla="*/ 357596 h 2440396"/>
              <a:gd name="connsiteX33" fmla="*/ 330200 w 1404982"/>
              <a:gd name="connsiteY33" fmla="*/ 332196 h 2440396"/>
              <a:gd name="connsiteX34" fmla="*/ 304800 w 1404982"/>
              <a:gd name="connsiteY34" fmla="*/ 281396 h 2440396"/>
              <a:gd name="connsiteX35" fmla="*/ 279400 w 1404982"/>
              <a:gd name="connsiteY35" fmla="*/ 222130 h 2440396"/>
              <a:gd name="connsiteX36" fmla="*/ 270933 w 1404982"/>
              <a:gd name="connsiteY36" fmla="*/ 196730 h 2440396"/>
              <a:gd name="connsiteX37" fmla="*/ 254000 w 1404982"/>
              <a:gd name="connsiteY37" fmla="*/ 179796 h 2440396"/>
              <a:gd name="connsiteX38" fmla="*/ 220133 w 1404982"/>
              <a:gd name="connsiteY38" fmla="*/ 128996 h 2440396"/>
              <a:gd name="connsiteX39" fmla="*/ 169333 w 1404982"/>
              <a:gd name="connsiteY39" fmla="*/ 95130 h 2440396"/>
              <a:gd name="connsiteX40" fmla="*/ 160867 w 1404982"/>
              <a:gd name="connsiteY40" fmla="*/ 69730 h 2440396"/>
              <a:gd name="connsiteX41" fmla="*/ 220133 w 1404982"/>
              <a:gd name="connsiteY41" fmla="*/ 44330 h 2440396"/>
              <a:gd name="connsiteX42" fmla="*/ 276225 w 1404982"/>
              <a:gd name="connsiteY42" fmla="*/ 93410 h 2440396"/>
              <a:gd name="connsiteX43" fmla="*/ 287867 w 1404982"/>
              <a:gd name="connsiteY43" fmla="*/ 18930 h 2440396"/>
              <a:gd name="connsiteX44" fmla="*/ 313267 w 1404982"/>
              <a:gd name="connsiteY44" fmla="*/ 10463 h 2440396"/>
              <a:gd name="connsiteX45" fmla="*/ 346736 w 1404982"/>
              <a:gd name="connsiteY45" fmla="*/ 71581 h 2440396"/>
              <a:gd name="connsiteX46" fmla="*/ 338667 w 1404982"/>
              <a:gd name="connsiteY46" fmla="*/ 18930 h 2440396"/>
              <a:gd name="connsiteX47" fmla="*/ 364067 w 1404982"/>
              <a:gd name="connsiteY47" fmla="*/ 1996 h 2440396"/>
              <a:gd name="connsiteX48" fmla="*/ 393964 w 1404982"/>
              <a:gd name="connsiteY48" fmla="*/ 53723 h 2440396"/>
              <a:gd name="connsiteX49" fmla="*/ 414867 w 1404982"/>
              <a:gd name="connsiteY49" fmla="*/ 1996 h 2440396"/>
              <a:gd name="connsiteX50" fmla="*/ 448733 w 1404982"/>
              <a:gd name="connsiteY50" fmla="*/ 1996 h 2440396"/>
              <a:gd name="connsiteX51" fmla="*/ 474133 w 1404982"/>
              <a:gd name="connsiteY51" fmla="*/ 18930 h 2440396"/>
              <a:gd name="connsiteX52" fmla="*/ 482600 w 1404982"/>
              <a:gd name="connsiteY52" fmla="*/ 44330 h 2440396"/>
              <a:gd name="connsiteX53" fmla="*/ 516467 w 1404982"/>
              <a:gd name="connsiteY53" fmla="*/ 95130 h 2440396"/>
              <a:gd name="connsiteX54" fmla="*/ 533400 w 1404982"/>
              <a:gd name="connsiteY54" fmla="*/ 120530 h 2440396"/>
              <a:gd name="connsiteX55" fmla="*/ 567267 w 1404982"/>
              <a:gd name="connsiteY55" fmla="*/ 171330 h 2440396"/>
              <a:gd name="connsiteX56" fmla="*/ 592667 w 1404982"/>
              <a:gd name="connsiteY56" fmla="*/ 213663 h 2440396"/>
              <a:gd name="connsiteX57" fmla="*/ 601133 w 1404982"/>
              <a:gd name="connsiteY57" fmla="*/ 239063 h 2440396"/>
              <a:gd name="connsiteX58" fmla="*/ 635000 w 1404982"/>
              <a:gd name="connsiteY58" fmla="*/ 281396 h 2440396"/>
              <a:gd name="connsiteX59" fmla="*/ 668867 w 1404982"/>
              <a:gd name="connsiteY59" fmla="*/ 357596 h 2440396"/>
              <a:gd name="connsiteX60" fmla="*/ 685800 w 1404982"/>
              <a:gd name="connsiteY60" fmla="*/ 408396 h 2440396"/>
              <a:gd name="connsiteX61" fmla="*/ 694267 w 1404982"/>
              <a:gd name="connsiteY61" fmla="*/ 433796 h 2440396"/>
              <a:gd name="connsiteX62" fmla="*/ 711200 w 1404982"/>
              <a:gd name="connsiteY62" fmla="*/ 459196 h 2440396"/>
              <a:gd name="connsiteX63" fmla="*/ 719667 w 1404982"/>
              <a:gd name="connsiteY63" fmla="*/ 518463 h 2440396"/>
              <a:gd name="connsiteX64" fmla="*/ 736600 w 1404982"/>
              <a:gd name="connsiteY64" fmla="*/ 577730 h 2440396"/>
              <a:gd name="connsiteX65" fmla="*/ 717417 w 1404982"/>
              <a:gd name="connsiteY65" fmla="*/ 799980 h 2440396"/>
              <a:gd name="connsiteX66" fmla="*/ 755783 w 1404982"/>
              <a:gd name="connsiteY66" fmla="*/ 768759 h 2440396"/>
              <a:gd name="connsiteX67" fmla="*/ 806980 w 1404982"/>
              <a:gd name="connsiteY67" fmla="*/ 693088 h 2440396"/>
              <a:gd name="connsiteX68" fmla="*/ 863600 w 1404982"/>
              <a:gd name="connsiteY68" fmla="*/ 620063 h 2440396"/>
              <a:gd name="connsiteX69" fmla="*/ 905537 w 1404982"/>
              <a:gd name="connsiteY69" fmla="*/ 567940 h 2440396"/>
              <a:gd name="connsiteX70" fmla="*/ 969301 w 1404982"/>
              <a:gd name="connsiteY70" fmla="*/ 491739 h 2440396"/>
              <a:gd name="connsiteX71" fmla="*/ 1002770 w 1404982"/>
              <a:gd name="connsiteY71" fmla="*/ 444908 h 2440396"/>
              <a:gd name="connsiteX72" fmla="*/ 1053570 w 1404982"/>
              <a:gd name="connsiteY72" fmla="*/ 358919 h 2440396"/>
              <a:gd name="connsiteX73" fmla="*/ 1081617 w 1404982"/>
              <a:gd name="connsiteY73" fmla="*/ 316586 h 2440396"/>
              <a:gd name="connsiteX74" fmla="*/ 1092200 w 1404982"/>
              <a:gd name="connsiteY74" fmla="*/ 230596 h 2440396"/>
              <a:gd name="connsiteX75" fmla="*/ 1151467 w 1404982"/>
              <a:gd name="connsiteY75" fmla="*/ 162863 h 2440396"/>
              <a:gd name="connsiteX76" fmla="*/ 1176867 w 1404982"/>
              <a:gd name="connsiteY76" fmla="*/ 137463 h 2440396"/>
              <a:gd name="connsiteX77" fmla="*/ 1227667 w 1404982"/>
              <a:gd name="connsiteY77" fmla="*/ 95130 h 2440396"/>
              <a:gd name="connsiteX78" fmla="*/ 1253067 w 1404982"/>
              <a:gd name="connsiteY78" fmla="*/ 86663 h 2440396"/>
              <a:gd name="connsiteX79" fmla="*/ 1278467 w 1404982"/>
              <a:gd name="connsiteY79" fmla="*/ 69730 h 2440396"/>
              <a:gd name="connsiteX80" fmla="*/ 1329267 w 1404982"/>
              <a:gd name="connsiteY80" fmla="*/ 52796 h 2440396"/>
              <a:gd name="connsiteX81" fmla="*/ 1320800 w 1404982"/>
              <a:gd name="connsiteY81" fmla="*/ 78196 h 2440396"/>
              <a:gd name="connsiteX82" fmla="*/ 1275159 w 1404982"/>
              <a:gd name="connsiteY82" fmla="*/ 146988 h 2440396"/>
              <a:gd name="connsiteX83" fmla="*/ 1345274 w 1404982"/>
              <a:gd name="connsiteY83" fmla="*/ 102274 h 2440396"/>
              <a:gd name="connsiteX84" fmla="*/ 1397000 w 1404982"/>
              <a:gd name="connsiteY84" fmla="*/ 120530 h 2440396"/>
              <a:gd name="connsiteX85" fmla="*/ 1349242 w 1404982"/>
              <a:gd name="connsiteY85" fmla="*/ 181649 h 2440396"/>
              <a:gd name="connsiteX86" fmla="*/ 1397000 w 1404982"/>
              <a:gd name="connsiteY86" fmla="*/ 171330 h 2440396"/>
              <a:gd name="connsiteX87" fmla="*/ 1380067 w 1404982"/>
              <a:gd name="connsiteY87" fmla="*/ 196730 h 2440396"/>
              <a:gd name="connsiteX88" fmla="*/ 1363133 w 1404982"/>
              <a:gd name="connsiteY88" fmla="*/ 213663 h 2440396"/>
              <a:gd name="connsiteX89" fmla="*/ 1371600 w 1404982"/>
              <a:gd name="connsiteY89" fmla="*/ 239063 h 2440396"/>
              <a:gd name="connsiteX90" fmla="*/ 1354667 w 1404982"/>
              <a:gd name="connsiteY90" fmla="*/ 298330 h 2440396"/>
              <a:gd name="connsiteX91" fmla="*/ 1346200 w 1404982"/>
              <a:gd name="connsiteY91" fmla="*/ 332196 h 2440396"/>
              <a:gd name="connsiteX92" fmla="*/ 1320800 w 1404982"/>
              <a:gd name="connsiteY92" fmla="*/ 340663 h 2440396"/>
              <a:gd name="connsiteX93" fmla="*/ 1312333 w 1404982"/>
              <a:gd name="connsiteY93" fmla="*/ 366063 h 2440396"/>
              <a:gd name="connsiteX94" fmla="*/ 1261533 w 1404982"/>
              <a:gd name="connsiteY94" fmla="*/ 433796 h 2440396"/>
              <a:gd name="connsiteX95" fmla="*/ 1210733 w 1404982"/>
              <a:gd name="connsiteY95" fmla="*/ 509996 h 2440396"/>
              <a:gd name="connsiteX96" fmla="*/ 1185333 w 1404982"/>
              <a:gd name="connsiteY96" fmla="*/ 560796 h 2440396"/>
              <a:gd name="connsiteX97" fmla="*/ 1126067 w 1404982"/>
              <a:gd name="connsiteY97" fmla="*/ 628530 h 2440396"/>
              <a:gd name="connsiteX98" fmla="*/ 1083733 w 1404982"/>
              <a:gd name="connsiteY98" fmla="*/ 679330 h 2440396"/>
              <a:gd name="connsiteX99" fmla="*/ 1061905 w 1404982"/>
              <a:gd name="connsiteY99" fmla="*/ 705127 h 2440396"/>
              <a:gd name="connsiteX100" fmla="*/ 1002639 w 1404982"/>
              <a:gd name="connsiteY100" fmla="*/ 769288 h 2440396"/>
              <a:gd name="connsiteX101" fmla="*/ 953161 w 1404982"/>
              <a:gd name="connsiteY101" fmla="*/ 797334 h 2440396"/>
              <a:gd name="connsiteX102" fmla="*/ 934905 w 1404982"/>
              <a:gd name="connsiteY102" fmla="*/ 839668 h 2440396"/>
              <a:gd name="connsiteX103" fmla="*/ 885428 w 1404982"/>
              <a:gd name="connsiteY103" fmla="*/ 895362 h 2440396"/>
              <a:gd name="connsiteX104" fmla="*/ 835951 w 1404982"/>
              <a:gd name="connsiteY104" fmla="*/ 962699 h 2440396"/>
              <a:gd name="connsiteX105" fmla="*/ 770467 w 1404982"/>
              <a:gd name="connsiteY105" fmla="*/ 1068796 h 2440396"/>
              <a:gd name="connsiteX106" fmla="*/ 738452 w 1404982"/>
              <a:gd name="connsiteY106" fmla="*/ 1141821 h 2440396"/>
              <a:gd name="connsiteX107" fmla="*/ 715699 w 1404982"/>
              <a:gd name="connsiteY107" fmla="*/ 1188653 h 2440396"/>
              <a:gd name="connsiteX108" fmla="*/ 698367 w 1404982"/>
              <a:gd name="connsiteY108" fmla="*/ 1245671 h 2440396"/>
              <a:gd name="connsiteX109" fmla="*/ 683683 w 1404982"/>
              <a:gd name="connsiteY109" fmla="*/ 1321870 h 2440396"/>
              <a:gd name="connsiteX110" fmla="*/ 671248 w 1404982"/>
              <a:gd name="connsiteY110" fmla="*/ 1409183 h 2440396"/>
              <a:gd name="connsiteX111" fmla="*/ 640026 w 1404982"/>
              <a:gd name="connsiteY111" fmla="*/ 1519249 h 2440396"/>
              <a:gd name="connsiteX112" fmla="*/ 637381 w 1404982"/>
              <a:gd name="connsiteY112" fmla="*/ 1602593 h 2440396"/>
              <a:gd name="connsiteX113" fmla="*/ 621770 w 1404982"/>
              <a:gd name="connsiteY113" fmla="*/ 1678792 h 2440396"/>
              <a:gd name="connsiteX114" fmla="*/ 613305 w 1404982"/>
              <a:gd name="connsiteY114" fmla="*/ 1709088 h 2440396"/>
              <a:gd name="connsiteX115" fmla="*/ 597694 w 1404982"/>
              <a:gd name="connsiteY115" fmla="*/ 1747849 h 2440396"/>
              <a:gd name="connsiteX116" fmla="*/ 574939 w 1404982"/>
              <a:gd name="connsiteY116" fmla="*/ 1851302 h 2440396"/>
              <a:gd name="connsiteX117" fmla="*/ 565547 w 1404982"/>
              <a:gd name="connsiteY117" fmla="*/ 2070509 h 2440396"/>
              <a:gd name="connsiteX118" fmla="*/ 559726 w 1404982"/>
              <a:gd name="connsiteY118" fmla="*/ 2092337 h 2440396"/>
              <a:gd name="connsiteX119" fmla="*/ 550333 w 1404982"/>
              <a:gd name="connsiteY119" fmla="*/ 2330330 h 2440396"/>
              <a:gd name="connsiteX120" fmla="*/ 558800 w 1404982"/>
              <a:gd name="connsiteY120" fmla="*/ 2355730 h 2440396"/>
              <a:gd name="connsiteX121" fmla="*/ 567267 w 1404982"/>
              <a:gd name="connsiteY121" fmla="*/ 2398063 h 2440396"/>
              <a:gd name="connsiteX122" fmla="*/ 558800 w 1404982"/>
              <a:gd name="connsiteY122" fmla="*/ 2440396 h 2440396"/>
              <a:gd name="connsiteX0" fmla="*/ 0 w 1404982"/>
              <a:gd name="connsiteY0" fmla="*/ 2271063 h 2440396"/>
              <a:gd name="connsiteX1" fmla="*/ 93133 w 1404982"/>
              <a:gd name="connsiteY1" fmla="*/ 1974730 h 2440396"/>
              <a:gd name="connsiteX2" fmla="*/ 101600 w 1404982"/>
              <a:gd name="connsiteY2" fmla="*/ 1949330 h 2440396"/>
              <a:gd name="connsiteX3" fmla="*/ 118533 w 1404982"/>
              <a:gd name="connsiteY3" fmla="*/ 1932396 h 2440396"/>
              <a:gd name="connsiteX4" fmla="*/ 130968 w 1404982"/>
              <a:gd name="connsiteY4" fmla="*/ 1879348 h 2440396"/>
              <a:gd name="connsiteX5" fmla="*/ 150152 w 1404982"/>
              <a:gd name="connsiteY5" fmla="*/ 1845481 h 2440396"/>
              <a:gd name="connsiteX6" fmla="*/ 173302 w 1404982"/>
              <a:gd name="connsiteY6" fmla="*/ 1798253 h 2440396"/>
              <a:gd name="connsiteX7" fmla="*/ 198835 w 1404982"/>
              <a:gd name="connsiteY7" fmla="*/ 1766238 h 2440396"/>
              <a:gd name="connsiteX8" fmla="*/ 226351 w 1404982"/>
              <a:gd name="connsiteY8" fmla="*/ 1730519 h 2440396"/>
              <a:gd name="connsiteX9" fmla="*/ 254000 w 1404982"/>
              <a:gd name="connsiteY9" fmla="*/ 1686863 h 2440396"/>
              <a:gd name="connsiteX10" fmla="*/ 262467 w 1404982"/>
              <a:gd name="connsiteY10" fmla="*/ 1661463 h 2440396"/>
              <a:gd name="connsiteX11" fmla="*/ 296333 w 1404982"/>
              <a:gd name="connsiteY11" fmla="*/ 1585263 h 2440396"/>
              <a:gd name="connsiteX12" fmla="*/ 304800 w 1404982"/>
              <a:gd name="connsiteY12" fmla="*/ 1534463 h 2440396"/>
              <a:gd name="connsiteX13" fmla="*/ 321733 w 1404982"/>
              <a:gd name="connsiteY13" fmla="*/ 1475196 h 2440396"/>
              <a:gd name="connsiteX14" fmla="*/ 330200 w 1404982"/>
              <a:gd name="connsiteY14" fmla="*/ 1407463 h 2440396"/>
              <a:gd name="connsiteX15" fmla="*/ 347133 w 1404982"/>
              <a:gd name="connsiteY15" fmla="*/ 1348196 h 2440396"/>
              <a:gd name="connsiteX16" fmla="*/ 364067 w 1404982"/>
              <a:gd name="connsiteY16" fmla="*/ 1280463 h 2440396"/>
              <a:gd name="connsiteX17" fmla="*/ 372533 w 1404982"/>
              <a:gd name="connsiteY17" fmla="*/ 1255063 h 2440396"/>
              <a:gd name="connsiteX18" fmla="*/ 381000 w 1404982"/>
              <a:gd name="connsiteY18" fmla="*/ 1221196 h 2440396"/>
              <a:gd name="connsiteX19" fmla="*/ 397933 w 1404982"/>
              <a:gd name="connsiteY19" fmla="*/ 1187330 h 2440396"/>
              <a:gd name="connsiteX20" fmla="*/ 414867 w 1404982"/>
              <a:gd name="connsiteY20" fmla="*/ 1111130 h 2440396"/>
              <a:gd name="connsiteX21" fmla="*/ 423333 w 1404982"/>
              <a:gd name="connsiteY21" fmla="*/ 1077263 h 2440396"/>
              <a:gd name="connsiteX22" fmla="*/ 440267 w 1404982"/>
              <a:gd name="connsiteY22" fmla="*/ 1043396 h 2440396"/>
              <a:gd name="connsiteX23" fmla="*/ 448733 w 1404982"/>
              <a:gd name="connsiteY23" fmla="*/ 1017996 h 2440396"/>
              <a:gd name="connsiteX24" fmla="*/ 457200 w 1404982"/>
              <a:gd name="connsiteY24" fmla="*/ 958730 h 2440396"/>
              <a:gd name="connsiteX25" fmla="*/ 465667 w 1404982"/>
              <a:gd name="connsiteY25" fmla="*/ 933330 h 2440396"/>
              <a:gd name="connsiteX26" fmla="*/ 457200 w 1404982"/>
              <a:gd name="connsiteY26" fmla="*/ 653930 h 2440396"/>
              <a:gd name="connsiteX27" fmla="*/ 440267 w 1404982"/>
              <a:gd name="connsiteY27" fmla="*/ 586196 h 2440396"/>
              <a:gd name="connsiteX28" fmla="*/ 406400 w 1404982"/>
              <a:gd name="connsiteY28" fmla="*/ 484596 h 2440396"/>
              <a:gd name="connsiteX29" fmla="*/ 397933 w 1404982"/>
              <a:gd name="connsiteY29" fmla="*/ 459196 h 2440396"/>
              <a:gd name="connsiteX30" fmla="*/ 372533 w 1404982"/>
              <a:gd name="connsiteY30" fmla="*/ 408396 h 2440396"/>
              <a:gd name="connsiteX31" fmla="*/ 355600 w 1404982"/>
              <a:gd name="connsiteY31" fmla="*/ 382996 h 2440396"/>
              <a:gd name="connsiteX32" fmla="*/ 347133 w 1404982"/>
              <a:gd name="connsiteY32" fmla="*/ 357596 h 2440396"/>
              <a:gd name="connsiteX33" fmla="*/ 330200 w 1404982"/>
              <a:gd name="connsiteY33" fmla="*/ 332196 h 2440396"/>
              <a:gd name="connsiteX34" fmla="*/ 304800 w 1404982"/>
              <a:gd name="connsiteY34" fmla="*/ 281396 h 2440396"/>
              <a:gd name="connsiteX35" fmla="*/ 279400 w 1404982"/>
              <a:gd name="connsiteY35" fmla="*/ 222130 h 2440396"/>
              <a:gd name="connsiteX36" fmla="*/ 270933 w 1404982"/>
              <a:gd name="connsiteY36" fmla="*/ 196730 h 2440396"/>
              <a:gd name="connsiteX37" fmla="*/ 254000 w 1404982"/>
              <a:gd name="connsiteY37" fmla="*/ 179796 h 2440396"/>
              <a:gd name="connsiteX38" fmla="*/ 220133 w 1404982"/>
              <a:gd name="connsiteY38" fmla="*/ 128996 h 2440396"/>
              <a:gd name="connsiteX39" fmla="*/ 169333 w 1404982"/>
              <a:gd name="connsiteY39" fmla="*/ 95130 h 2440396"/>
              <a:gd name="connsiteX40" fmla="*/ 160867 w 1404982"/>
              <a:gd name="connsiteY40" fmla="*/ 69730 h 2440396"/>
              <a:gd name="connsiteX41" fmla="*/ 220133 w 1404982"/>
              <a:gd name="connsiteY41" fmla="*/ 44330 h 2440396"/>
              <a:gd name="connsiteX42" fmla="*/ 276225 w 1404982"/>
              <a:gd name="connsiteY42" fmla="*/ 93410 h 2440396"/>
              <a:gd name="connsiteX43" fmla="*/ 287867 w 1404982"/>
              <a:gd name="connsiteY43" fmla="*/ 18930 h 2440396"/>
              <a:gd name="connsiteX44" fmla="*/ 313267 w 1404982"/>
              <a:gd name="connsiteY44" fmla="*/ 10463 h 2440396"/>
              <a:gd name="connsiteX45" fmla="*/ 346736 w 1404982"/>
              <a:gd name="connsiteY45" fmla="*/ 71581 h 2440396"/>
              <a:gd name="connsiteX46" fmla="*/ 338667 w 1404982"/>
              <a:gd name="connsiteY46" fmla="*/ 18930 h 2440396"/>
              <a:gd name="connsiteX47" fmla="*/ 364067 w 1404982"/>
              <a:gd name="connsiteY47" fmla="*/ 1996 h 2440396"/>
              <a:gd name="connsiteX48" fmla="*/ 393964 w 1404982"/>
              <a:gd name="connsiteY48" fmla="*/ 53723 h 2440396"/>
              <a:gd name="connsiteX49" fmla="*/ 414867 w 1404982"/>
              <a:gd name="connsiteY49" fmla="*/ 1996 h 2440396"/>
              <a:gd name="connsiteX50" fmla="*/ 448733 w 1404982"/>
              <a:gd name="connsiteY50" fmla="*/ 1996 h 2440396"/>
              <a:gd name="connsiteX51" fmla="*/ 474133 w 1404982"/>
              <a:gd name="connsiteY51" fmla="*/ 18930 h 2440396"/>
              <a:gd name="connsiteX52" fmla="*/ 482600 w 1404982"/>
              <a:gd name="connsiteY52" fmla="*/ 44330 h 2440396"/>
              <a:gd name="connsiteX53" fmla="*/ 516467 w 1404982"/>
              <a:gd name="connsiteY53" fmla="*/ 95130 h 2440396"/>
              <a:gd name="connsiteX54" fmla="*/ 533400 w 1404982"/>
              <a:gd name="connsiteY54" fmla="*/ 120530 h 2440396"/>
              <a:gd name="connsiteX55" fmla="*/ 567267 w 1404982"/>
              <a:gd name="connsiteY55" fmla="*/ 171330 h 2440396"/>
              <a:gd name="connsiteX56" fmla="*/ 592667 w 1404982"/>
              <a:gd name="connsiteY56" fmla="*/ 213663 h 2440396"/>
              <a:gd name="connsiteX57" fmla="*/ 601133 w 1404982"/>
              <a:gd name="connsiteY57" fmla="*/ 239063 h 2440396"/>
              <a:gd name="connsiteX58" fmla="*/ 635000 w 1404982"/>
              <a:gd name="connsiteY58" fmla="*/ 281396 h 2440396"/>
              <a:gd name="connsiteX59" fmla="*/ 668867 w 1404982"/>
              <a:gd name="connsiteY59" fmla="*/ 357596 h 2440396"/>
              <a:gd name="connsiteX60" fmla="*/ 685800 w 1404982"/>
              <a:gd name="connsiteY60" fmla="*/ 408396 h 2440396"/>
              <a:gd name="connsiteX61" fmla="*/ 694267 w 1404982"/>
              <a:gd name="connsiteY61" fmla="*/ 433796 h 2440396"/>
              <a:gd name="connsiteX62" fmla="*/ 711200 w 1404982"/>
              <a:gd name="connsiteY62" fmla="*/ 459196 h 2440396"/>
              <a:gd name="connsiteX63" fmla="*/ 719667 w 1404982"/>
              <a:gd name="connsiteY63" fmla="*/ 518463 h 2440396"/>
              <a:gd name="connsiteX64" fmla="*/ 736600 w 1404982"/>
              <a:gd name="connsiteY64" fmla="*/ 577730 h 2440396"/>
              <a:gd name="connsiteX65" fmla="*/ 717417 w 1404982"/>
              <a:gd name="connsiteY65" fmla="*/ 799980 h 2440396"/>
              <a:gd name="connsiteX66" fmla="*/ 755783 w 1404982"/>
              <a:gd name="connsiteY66" fmla="*/ 768759 h 2440396"/>
              <a:gd name="connsiteX67" fmla="*/ 806980 w 1404982"/>
              <a:gd name="connsiteY67" fmla="*/ 693088 h 2440396"/>
              <a:gd name="connsiteX68" fmla="*/ 863600 w 1404982"/>
              <a:gd name="connsiteY68" fmla="*/ 620063 h 2440396"/>
              <a:gd name="connsiteX69" fmla="*/ 905537 w 1404982"/>
              <a:gd name="connsiteY69" fmla="*/ 567940 h 2440396"/>
              <a:gd name="connsiteX70" fmla="*/ 969301 w 1404982"/>
              <a:gd name="connsiteY70" fmla="*/ 491739 h 2440396"/>
              <a:gd name="connsiteX71" fmla="*/ 1002770 w 1404982"/>
              <a:gd name="connsiteY71" fmla="*/ 444908 h 2440396"/>
              <a:gd name="connsiteX72" fmla="*/ 1053570 w 1404982"/>
              <a:gd name="connsiteY72" fmla="*/ 358919 h 2440396"/>
              <a:gd name="connsiteX73" fmla="*/ 1081617 w 1404982"/>
              <a:gd name="connsiteY73" fmla="*/ 316586 h 2440396"/>
              <a:gd name="connsiteX74" fmla="*/ 1124346 w 1404982"/>
              <a:gd name="connsiteY74" fmla="*/ 219880 h 2440396"/>
              <a:gd name="connsiteX75" fmla="*/ 1151467 w 1404982"/>
              <a:gd name="connsiteY75" fmla="*/ 162863 h 2440396"/>
              <a:gd name="connsiteX76" fmla="*/ 1176867 w 1404982"/>
              <a:gd name="connsiteY76" fmla="*/ 137463 h 2440396"/>
              <a:gd name="connsiteX77" fmla="*/ 1227667 w 1404982"/>
              <a:gd name="connsiteY77" fmla="*/ 95130 h 2440396"/>
              <a:gd name="connsiteX78" fmla="*/ 1253067 w 1404982"/>
              <a:gd name="connsiteY78" fmla="*/ 86663 h 2440396"/>
              <a:gd name="connsiteX79" fmla="*/ 1278467 w 1404982"/>
              <a:gd name="connsiteY79" fmla="*/ 69730 h 2440396"/>
              <a:gd name="connsiteX80" fmla="*/ 1329267 w 1404982"/>
              <a:gd name="connsiteY80" fmla="*/ 52796 h 2440396"/>
              <a:gd name="connsiteX81" fmla="*/ 1320800 w 1404982"/>
              <a:gd name="connsiteY81" fmla="*/ 78196 h 2440396"/>
              <a:gd name="connsiteX82" fmla="*/ 1275159 w 1404982"/>
              <a:gd name="connsiteY82" fmla="*/ 146988 h 2440396"/>
              <a:gd name="connsiteX83" fmla="*/ 1345274 w 1404982"/>
              <a:gd name="connsiteY83" fmla="*/ 102274 h 2440396"/>
              <a:gd name="connsiteX84" fmla="*/ 1397000 w 1404982"/>
              <a:gd name="connsiteY84" fmla="*/ 120530 h 2440396"/>
              <a:gd name="connsiteX85" fmla="*/ 1349242 w 1404982"/>
              <a:gd name="connsiteY85" fmla="*/ 181649 h 2440396"/>
              <a:gd name="connsiteX86" fmla="*/ 1397000 w 1404982"/>
              <a:gd name="connsiteY86" fmla="*/ 171330 h 2440396"/>
              <a:gd name="connsiteX87" fmla="*/ 1380067 w 1404982"/>
              <a:gd name="connsiteY87" fmla="*/ 196730 h 2440396"/>
              <a:gd name="connsiteX88" fmla="*/ 1363133 w 1404982"/>
              <a:gd name="connsiteY88" fmla="*/ 213663 h 2440396"/>
              <a:gd name="connsiteX89" fmla="*/ 1371600 w 1404982"/>
              <a:gd name="connsiteY89" fmla="*/ 239063 h 2440396"/>
              <a:gd name="connsiteX90" fmla="*/ 1354667 w 1404982"/>
              <a:gd name="connsiteY90" fmla="*/ 298330 h 2440396"/>
              <a:gd name="connsiteX91" fmla="*/ 1346200 w 1404982"/>
              <a:gd name="connsiteY91" fmla="*/ 332196 h 2440396"/>
              <a:gd name="connsiteX92" fmla="*/ 1320800 w 1404982"/>
              <a:gd name="connsiteY92" fmla="*/ 340663 h 2440396"/>
              <a:gd name="connsiteX93" fmla="*/ 1312333 w 1404982"/>
              <a:gd name="connsiteY93" fmla="*/ 366063 h 2440396"/>
              <a:gd name="connsiteX94" fmla="*/ 1261533 w 1404982"/>
              <a:gd name="connsiteY94" fmla="*/ 433796 h 2440396"/>
              <a:gd name="connsiteX95" fmla="*/ 1210733 w 1404982"/>
              <a:gd name="connsiteY95" fmla="*/ 509996 h 2440396"/>
              <a:gd name="connsiteX96" fmla="*/ 1185333 w 1404982"/>
              <a:gd name="connsiteY96" fmla="*/ 560796 h 2440396"/>
              <a:gd name="connsiteX97" fmla="*/ 1126067 w 1404982"/>
              <a:gd name="connsiteY97" fmla="*/ 628530 h 2440396"/>
              <a:gd name="connsiteX98" fmla="*/ 1083733 w 1404982"/>
              <a:gd name="connsiteY98" fmla="*/ 679330 h 2440396"/>
              <a:gd name="connsiteX99" fmla="*/ 1061905 w 1404982"/>
              <a:gd name="connsiteY99" fmla="*/ 705127 h 2440396"/>
              <a:gd name="connsiteX100" fmla="*/ 1002639 w 1404982"/>
              <a:gd name="connsiteY100" fmla="*/ 769288 h 2440396"/>
              <a:gd name="connsiteX101" fmla="*/ 953161 w 1404982"/>
              <a:gd name="connsiteY101" fmla="*/ 797334 h 2440396"/>
              <a:gd name="connsiteX102" fmla="*/ 934905 w 1404982"/>
              <a:gd name="connsiteY102" fmla="*/ 839668 h 2440396"/>
              <a:gd name="connsiteX103" fmla="*/ 885428 w 1404982"/>
              <a:gd name="connsiteY103" fmla="*/ 895362 h 2440396"/>
              <a:gd name="connsiteX104" fmla="*/ 835951 w 1404982"/>
              <a:gd name="connsiteY104" fmla="*/ 962699 h 2440396"/>
              <a:gd name="connsiteX105" fmla="*/ 770467 w 1404982"/>
              <a:gd name="connsiteY105" fmla="*/ 1068796 h 2440396"/>
              <a:gd name="connsiteX106" fmla="*/ 738452 w 1404982"/>
              <a:gd name="connsiteY106" fmla="*/ 1141821 h 2440396"/>
              <a:gd name="connsiteX107" fmla="*/ 715699 w 1404982"/>
              <a:gd name="connsiteY107" fmla="*/ 1188653 h 2440396"/>
              <a:gd name="connsiteX108" fmla="*/ 698367 w 1404982"/>
              <a:gd name="connsiteY108" fmla="*/ 1245671 h 2440396"/>
              <a:gd name="connsiteX109" fmla="*/ 683683 w 1404982"/>
              <a:gd name="connsiteY109" fmla="*/ 1321870 h 2440396"/>
              <a:gd name="connsiteX110" fmla="*/ 671248 w 1404982"/>
              <a:gd name="connsiteY110" fmla="*/ 1409183 h 2440396"/>
              <a:gd name="connsiteX111" fmla="*/ 640026 w 1404982"/>
              <a:gd name="connsiteY111" fmla="*/ 1519249 h 2440396"/>
              <a:gd name="connsiteX112" fmla="*/ 637381 w 1404982"/>
              <a:gd name="connsiteY112" fmla="*/ 1602593 h 2440396"/>
              <a:gd name="connsiteX113" fmla="*/ 621770 w 1404982"/>
              <a:gd name="connsiteY113" fmla="*/ 1678792 h 2440396"/>
              <a:gd name="connsiteX114" fmla="*/ 613305 w 1404982"/>
              <a:gd name="connsiteY114" fmla="*/ 1709088 h 2440396"/>
              <a:gd name="connsiteX115" fmla="*/ 597694 w 1404982"/>
              <a:gd name="connsiteY115" fmla="*/ 1747849 h 2440396"/>
              <a:gd name="connsiteX116" fmla="*/ 574939 w 1404982"/>
              <a:gd name="connsiteY116" fmla="*/ 1851302 h 2440396"/>
              <a:gd name="connsiteX117" fmla="*/ 565547 w 1404982"/>
              <a:gd name="connsiteY117" fmla="*/ 2070509 h 2440396"/>
              <a:gd name="connsiteX118" fmla="*/ 559726 w 1404982"/>
              <a:gd name="connsiteY118" fmla="*/ 2092337 h 2440396"/>
              <a:gd name="connsiteX119" fmla="*/ 550333 w 1404982"/>
              <a:gd name="connsiteY119" fmla="*/ 2330330 h 2440396"/>
              <a:gd name="connsiteX120" fmla="*/ 558800 w 1404982"/>
              <a:gd name="connsiteY120" fmla="*/ 2355730 h 2440396"/>
              <a:gd name="connsiteX121" fmla="*/ 567267 w 1404982"/>
              <a:gd name="connsiteY121" fmla="*/ 2398063 h 2440396"/>
              <a:gd name="connsiteX122" fmla="*/ 558800 w 1404982"/>
              <a:gd name="connsiteY122" fmla="*/ 2440396 h 2440396"/>
              <a:gd name="connsiteX0" fmla="*/ 0 w 1404982"/>
              <a:gd name="connsiteY0" fmla="*/ 2271063 h 2440396"/>
              <a:gd name="connsiteX1" fmla="*/ 93133 w 1404982"/>
              <a:gd name="connsiteY1" fmla="*/ 1974730 h 2440396"/>
              <a:gd name="connsiteX2" fmla="*/ 101600 w 1404982"/>
              <a:gd name="connsiteY2" fmla="*/ 1949330 h 2440396"/>
              <a:gd name="connsiteX3" fmla="*/ 118533 w 1404982"/>
              <a:gd name="connsiteY3" fmla="*/ 1932396 h 2440396"/>
              <a:gd name="connsiteX4" fmla="*/ 130968 w 1404982"/>
              <a:gd name="connsiteY4" fmla="*/ 1879348 h 2440396"/>
              <a:gd name="connsiteX5" fmla="*/ 150152 w 1404982"/>
              <a:gd name="connsiteY5" fmla="*/ 1845481 h 2440396"/>
              <a:gd name="connsiteX6" fmla="*/ 173302 w 1404982"/>
              <a:gd name="connsiteY6" fmla="*/ 1798253 h 2440396"/>
              <a:gd name="connsiteX7" fmla="*/ 198835 w 1404982"/>
              <a:gd name="connsiteY7" fmla="*/ 1766238 h 2440396"/>
              <a:gd name="connsiteX8" fmla="*/ 226351 w 1404982"/>
              <a:gd name="connsiteY8" fmla="*/ 1730519 h 2440396"/>
              <a:gd name="connsiteX9" fmla="*/ 254000 w 1404982"/>
              <a:gd name="connsiteY9" fmla="*/ 1686863 h 2440396"/>
              <a:gd name="connsiteX10" fmla="*/ 262467 w 1404982"/>
              <a:gd name="connsiteY10" fmla="*/ 1661463 h 2440396"/>
              <a:gd name="connsiteX11" fmla="*/ 296333 w 1404982"/>
              <a:gd name="connsiteY11" fmla="*/ 1585263 h 2440396"/>
              <a:gd name="connsiteX12" fmla="*/ 304800 w 1404982"/>
              <a:gd name="connsiteY12" fmla="*/ 1534463 h 2440396"/>
              <a:gd name="connsiteX13" fmla="*/ 321733 w 1404982"/>
              <a:gd name="connsiteY13" fmla="*/ 1475196 h 2440396"/>
              <a:gd name="connsiteX14" fmla="*/ 330200 w 1404982"/>
              <a:gd name="connsiteY14" fmla="*/ 1407463 h 2440396"/>
              <a:gd name="connsiteX15" fmla="*/ 347133 w 1404982"/>
              <a:gd name="connsiteY15" fmla="*/ 1348196 h 2440396"/>
              <a:gd name="connsiteX16" fmla="*/ 364067 w 1404982"/>
              <a:gd name="connsiteY16" fmla="*/ 1280463 h 2440396"/>
              <a:gd name="connsiteX17" fmla="*/ 372533 w 1404982"/>
              <a:gd name="connsiteY17" fmla="*/ 1255063 h 2440396"/>
              <a:gd name="connsiteX18" fmla="*/ 381000 w 1404982"/>
              <a:gd name="connsiteY18" fmla="*/ 1221196 h 2440396"/>
              <a:gd name="connsiteX19" fmla="*/ 397933 w 1404982"/>
              <a:gd name="connsiteY19" fmla="*/ 1187330 h 2440396"/>
              <a:gd name="connsiteX20" fmla="*/ 414867 w 1404982"/>
              <a:gd name="connsiteY20" fmla="*/ 1111130 h 2440396"/>
              <a:gd name="connsiteX21" fmla="*/ 423333 w 1404982"/>
              <a:gd name="connsiteY21" fmla="*/ 1077263 h 2440396"/>
              <a:gd name="connsiteX22" fmla="*/ 440267 w 1404982"/>
              <a:gd name="connsiteY22" fmla="*/ 1043396 h 2440396"/>
              <a:gd name="connsiteX23" fmla="*/ 448733 w 1404982"/>
              <a:gd name="connsiteY23" fmla="*/ 1017996 h 2440396"/>
              <a:gd name="connsiteX24" fmla="*/ 457200 w 1404982"/>
              <a:gd name="connsiteY24" fmla="*/ 958730 h 2440396"/>
              <a:gd name="connsiteX25" fmla="*/ 465667 w 1404982"/>
              <a:gd name="connsiteY25" fmla="*/ 933330 h 2440396"/>
              <a:gd name="connsiteX26" fmla="*/ 457200 w 1404982"/>
              <a:gd name="connsiteY26" fmla="*/ 653930 h 2440396"/>
              <a:gd name="connsiteX27" fmla="*/ 440267 w 1404982"/>
              <a:gd name="connsiteY27" fmla="*/ 586196 h 2440396"/>
              <a:gd name="connsiteX28" fmla="*/ 406400 w 1404982"/>
              <a:gd name="connsiteY28" fmla="*/ 484596 h 2440396"/>
              <a:gd name="connsiteX29" fmla="*/ 397933 w 1404982"/>
              <a:gd name="connsiteY29" fmla="*/ 459196 h 2440396"/>
              <a:gd name="connsiteX30" fmla="*/ 372533 w 1404982"/>
              <a:gd name="connsiteY30" fmla="*/ 408396 h 2440396"/>
              <a:gd name="connsiteX31" fmla="*/ 355600 w 1404982"/>
              <a:gd name="connsiteY31" fmla="*/ 382996 h 2440396"/>
              <a:gd name="connsiteX32" fmla="*/ 347133 w 1404982"/>
              <a:gd name="connsiteY32" fmla="*/ 357596 h 2440396"/>
              <a:gd name="connsiteX33" fmla="*/ 330200 w 1404982"/>
              <a:gd name="connsiteY33" fmla="*/ 332196 h 2440396"/>
              <a:gd name="connsiteX34" fmla="*/ 304800 w 1404982"/>
              <a:gd name="connsiteY34" fmla="*/ 281396 h 2440396"/>
              <a:gd name="connsiteX35" fmla="*/ 279400 w 1404982"/>
              <a:gd name="connsiteY35" fmla="*/ 222130 h 2440396"/>
              <a:gd name="connsiteX36" fmla="*/ 270933 w 1404982"/>
              <a:gd name="connsiteY36" fmla="*/ 196730 h 2440396"/>
              <a:gd name="connsiteX37" fmla="*/ 254000 w 1404982"/>
              <a:gd name="connsiteY37" fmla="*/ 179796 h 2440396"/>
              <a:gd name="connsiteX38" fmla="*/ 220133 w 1404982"/>
              <a:gd name="connsiteY38" fmla="*/ 128996 h 2440396"/>
              <a:gd name="connsiteX39" fmla="*/ 169333 w 1404982"/>
              <a:gd name="connsiteY39" fmla="*/ 95130 h 2440396"/>
              <a:gd name="connsiteX40" fmla="*/ 160867 w 1404982"/>
              <a:gd name="connsiteY40" fmla="*/ 69730 h 2440396"/>
              <a:gd name="connsiteX41" fmla="*/ 220133 w 1404982"/>
              <a:gd name="connsiteY41" fmla="*/ 44330 h 2440396"/>
              <a:gd name="connsiteX42" fmla="*/ 276225 w 1404982"/>
              <a:gd name="connsiteY42" fmla="*/ 93410 h 2440396"/>
              <a:gd name="connsiteX43" fmla="*/ 287867 w 1404982"/>
              <a:gd name="connsiteY43" fmla="*/ 18930 h 2440396"/>
              <a:gd name="connsiteX44" fmla="*/ 313267 w 1404982"/>
              <a:gd name="connsiteY44" fmla="*/ 10463 h 2440396"/>
              <a:gd name="connsiteX45" fmla="*/ 346736 w 1404982"/>
              <a:gd name="connsiteY45" fmla="*/ 71581 h 2440396"/>
              <a:gd name="connsiteX46" fmla="*/ 338667 w 1404982"/>
              <a:gd name="connsiteY46" fmla="*/ 18930 h 2440396"/>
              <a:gd name="connsiteX47" fmla="*/ 364067 w 1404982"/>
              <a:gd name="connsiteY47" fmla="*/ 1996 h 2440396"/>
              <a:gd name="connsiteX48" fmla="*/ 393964 w 1404982"/>
              <a:gd name="connsiteY48" fmla="*/ 53723 h 2440396"/>
              <a:gd name="connsiteX49" fmla="*/ 414867 w 1404982"/>
              <a:gd name="connsiteY49" fmla="*/ 1996 h 2440396"/>
              <a:gd name="connsiteX50" fmla="*/ 448733 w 1404982"/>
              <a:gd name="connsiteY50" fmla="*/ 1996 h 2440396"/>
              <a:gd name="connsiteX51" fmla="*/ 474133 w 1404982"/>
              <a:gd name="connsiteY51" fmla="*/ 18930 h 2440396"/>
              <a:gd name="connsiteX52" fmla="*/ 482600 w 1404982"/>
              <a:gd name="connsiteY52" fmla="*/ 44330 h 2440396"/>
              <a:gd name="connsiteX53" fmla="*/ 516467 w 1404982"/>
              <a:gd name="connsiteY53" fmla="*/ 95130 h 2440396"/>
              <a:gd name="connsiteX54" fmla="*/ 533400 w 1404982"/>
              <a:gd name="connsiteY54" fmla="*/ 120530 h 2440396"/>
              <a:gd name="connsiteX55" fmla="*/ 567267 w 1404982"/>
              <a:gd name="connsiteY55" fmla="*/ 171330 h 2440396"/>
              <a:gd name="connsiteX56" fmla="*/ 592667 w 1404982"/>
              <a:gd name="connsiteY56" fmla="*/ 213663 h 2440396"/>
              <a:gd name="connsiteX57" fmla="*/ 601133 w 1404982"/>
              <a:gd name="connsiteY57" fmla="*/ 239063 h 2440396"/>
              <a:gd name="connsiteX58" fmla="*/ 635000 w 1404982"/>
              <a:gd name="connsiteY58" fmla="*/ 281396 h 2440396"/>
              <a:gd name="connsiteX59" fmla="*/ 668867 w 1404982"/>
              <a:gd name="connsiteY59" fmla="*/ 357596 h 2440396"/>
              <a:gd name="connsiteX60" fmla="*/ 685800 w 1404982"/>
              <a:gd name="connsiteY60" fmla="*/ 408396 h 2440396"/>
              <a:gd name="connsiteX61" fmla="*/ 694267 w 1404982"/>
              <a:gd name="connsiteY61" fmla="*/ 433796 h 2440396"/>
              <a:gd name="connsiteX62" fmla="*/ 711200 w 1404982"/>
              <a:gd name="connsiteY62" fmla="*/ 459196 h 2440396"/>
              <a:gd name="connsiteX63" fmla="*/ 719667 w 1404982"/>
              <a:gd name="connsiteY63" fmla="*/ 518463 h 2440396"/>
              <a:gd name="connsiteX64" fmla="*/ 736600 w 1404982"/>
              <a:gd name="connsiteY64" fmla="*/ 577730 h 2440396"/>
              <a:gd name="connsiteX65" fmla="*/ 717417 w 1404982"/>
              <a:gd name="connsiteY65" fmla="*/ 799980 h 2440396"/>
              <a:gd name="connsiteX66" fmla="*/ 755783 w 1404982"/>
              <a:gd name="connsiteY66" fmla="*/ 768759 h 2440396"/>
              <a:gd name="connsiteX67" fmla="*/ 806980 w 1404982"/>
              <a:gd name="connsiteY67" fmla="*/ 693088 h 2440396"/>
              <a:gd name="connsiteX68" fmla="*/ 863600 w 1404982"/>
              <a:gd name="connsiteY68" fmla="*/ 620063 h 2440396"/>
              <a:gd name="connsiteX69" fmla="*/ 905537 w 1404982"/>
              <a:gd name="connsiteY69" fmla="*/ 567940 h 2440396"/>
              <a:gd name="connsiteX70" fmla="*/ 969301 w 1404982"/>
              <a:gd name="connsiteY70" fmla="*/ 491739 h 2440396"/>
              <a:gd name="connsiteX71" fmla="*/ 1002770 w 1404982"/>
              <a:gd name="connsiteY71" fmla="*/ 444908 h 2440396"/>
              <a:gd name="connsiteX72" fmla="*/ 1053570 w 1404982"/>
              <a:gd name="connsiteY72" fmla="*/ 358919 h 2440396"/>
              <a:gd name="connsiteX73" fmla="*/ 1081617 w 1404982"/>
              <a:gd name="connsiteY73" fmla="*/ 316586 h 2440396"/>
              <a:gd name="connsiteX74" fmla="*/ 1152921 w 1404982"/>
              <a:gd name="connsiteY74" fmla="*/ 216309 h 2440396"/>
              <a:gd name="connsiteX75" fmla="*/ 1151467 w 1404982"/>
              <a:gd name="connsiteY75" fmla="*/ 162863 h 2440396"/>
              <a:gd name="connsiteX76" fmla="*/ 1176867 w 1404982"/>
              <a:gd name="connsiteY76" fmla="*/ 137463 h 2440396"/>
              <a:gd name="connsiteX77" fmla="*/ 1227667 w 1404982"/>
              <a:gd name="connsiteY77" fmla="*/ 95130 h 2440396"/>
              <a:gd name="connsiteX78" fmla="*/ 1253067 w 1404982"/>
              <a:gd name="connsiteY78" fmla="*/ 86663 h 2440396"/>
              <a:gd name="connsiteX79" fmla="*/ 1278467 w 1404982"/>
              <a:gd name="connsiteY79" fmla="*/ 69730 h 2440396"/>
              <a:gd name="connsiteX80" fmla="*/ 1329267 w 1404982"/>
              <a:gd name="connsiteY80" fmla="*/ 52796 h 2440396"/>
              <a:gd name="connsiteX81" fmla="*/ 1320800 w 1404982"/>
              <a:gd name="connsiteY81" fmla="*/ 78196 h 2440396"/>
              <a:gd name="connsiteX82" fmla="*/ 1275159 w 1404982"/>
              <a:gd name="connsiteY82" fmla="*/ 146988 h 2440396"/>
              <a:gd name="connsiteX83" fmla="*/ 1345274 w 1404982"/>
              <a:gd name="connsiteY83" fmla="*/ 102274 h 2440396"/>
              <a:gd name="connsiteX84" fmla="*/ 1397000 w 1404982"/>
              <a:gd name="connsiteY84" fmla="*/ 120530 h 2440396"/>
              <a:gd name="connsiteX85" fmla="*/ 1349242 w 1404982"/>
              <a:gd name="connsiteY85" fmla="*/ 181649 h 2440396"/>
              <a:gd name="connsiteX86" fmla="*/ 1397000 w 1404982"/>
              <a:gd name="connsiteY86" fmla="*/ 171330 h 2440396"/>
              <a:gd name="connsiteX87" fmla="*/ 1380067 w 1404982"/>
              <a:gd name="connsiteY87" fmla="*/ 196730 h 2440396"/>
              <a:gd name="connsiteX88" fmla="*/ 1363133 w 1404982"/>
              <a:gd name="connsiteY88" fmla="*/ 213663 h 2440396"/>
              <a:gd name="connsiteX89" fmla="*/ 1371600 w 1404982"/>
              <a:gd name="connsiteY89" fmla="*/ 239063 h 2440396"/>
              <a:gd name="connsiteX90" fmla="*/ 1354667 w 1404982"/>
              <a:gd name="connsiteY90" fmla="*/ 298330 h 2440396"/>
              <a:gd name="connsiteX91" fmla="*/ 1346200 w 1404982"/>
              <a:gd name="connsiteY91" fmla="*/ 332196 h 2440396"/>
              <a:gd name="connsiteX92" fmla="*/ 1320800 w 1404982"/>
              <a:gd name="connsiteY92" fmla="*/ 340663 h 2440396"/>
              <a:gd name="connsiteX93" fmla="*/ 1312333 w 1404982"/>
              <a:gd name="connsiteY93" fmla="*/ 366063 h 2440396"/>
              <a:gd name="connsiteX94" fmla="*/ 1261533 w 1404982"/>
              <a:gd name="connsiteY94" fmla="*/ 433796 h 2440396"/>
              <a:gd name="connsiteX95" fmla="*/ 1210733 w 1404982"/>
              <a:gd name="connsiteY95" fmla="*/ 509996 h 2440396"/>
              <a:gd name="connsiteX96" fmla="*/ 1185333 w 1404982"/>
              <a:gd name="connsiteY96" fmla="*/ 560796 h 2440396"/>
              <a:gd name="connsiteX97" fmla="*/ 1126067 w 1404982"/>
              <a:gd name="connsiteY97" fmla="*/ 628530 h 2440396"/>
              <a:gd name="connsiteX98" fmla="*/ 1083733 w 1404982"/>
              <a:gd name="connsiteY98" fmla="*/ 679330 h 2440396"/>
              <a:gd name="connsiteX99" fmla="*/ 1061905 w 1404982"/>
              <a:gd name="connsiteY99" fmla="*/ 705127 h 2440396"/>
              <a:gd name="connsiteX100" fmla="*/ 1002639 w 1404982"/>
              <a:gd name="connsiteY100" fmla="*/ 769288 h 2440396"/>
              <a:gd name="connsiteX101" fmla="*/ 953161 w 1404982"/>
              <a:gd name="connsiteY101" fmla="*/ 797334 h 2440396"/>
              <a:gd name="connsiteX102" fmla="*/ 934905 w 1404982"/>
              <a:gd name="connsiteY102" fmla="*/ 839668 h 2440396"/>
              <a:gd name="connsiteX103" fmla="*/ 885428 w 1404982"/>
              <a:gd name="connsiteY103" fmla="*/ 895362 h 2440396"/>
              <a:gd name="connsiteX104" fmla="*/ 835951 w 1404982"/>
              <a:gd name="connsiteY104" fmla="*/ 962699 h 2440396"/>
              <a:gd name="connsiteX105" fmla="*/ 770467 w 1404982"/>
              <a:gd name="connsiteY105" fmla="*/ 1068796 h 2440396"/>
              <a:gd name="connsiteX106" fmla="*/ 738452 w 1404982"/>
              <a:gd name="connsiteY106" fmla="*/ 1141821 h 2440396"/>
              <a:gd name="connsiteX107" fmla="*/ 715699 w 1404982"/>
              <a:gd name="connsiteY107" fmla="*/ 1188653 h 2440396"/>
              <a:gd name="connsiteX108" fmla="*/ 698367 w 1404982"/>
              <a:gd name="connsiteY108" fmla="*/ 1245671 h 2440396"/>
              <a:gd name="connsiteX109" fmla="*/ 683683 w 1404982"/>
              <a:gd name="connsiteY109" fmla="*/ 1321870 h 2440396"/>
              <a:gd name="connsiteX110" fmla="*/ 671248 w 1404982"/>
              <a:gd name="connsiteY110" fmla="*/ 1409183 h 2440396"/>
              <a:gd name="connsiteX111" fmla="*/ 640026 w 1404982"/>
              <a:gd name="connsiteY111" fmla="*/ 1519249 h 2440396"/>
              <a:gd name="connsiteX112" fmla="*/ 637381 w 1404982"/>
              <a:gd name="connsiteY112" fmla="*/ 1602593 h 2440396"/>
              <a:gd name="connsiteX113" fmla="*/ 621770 w 1404982"/>
              <a:gd name="connsiteY113" fmla="*/ 1678792 h 2440396"/>
              <a:gd name="connsiteX114" fmla="*/ 613305 w 1404982"/>
              <a:gd name="connsiteY114" fmla="*/ 1709088 h 2440396"/>
              <a:gd name="connsiteX115" fmla="*/ 597694 w 1404982"/>
              <a:gd name="connsiteY115" fmla="*/ 1747849 h 2440396"/>
              <a:gd name="connsiteX116" fmla="*/ 574939 w 1404982"/>
              <a:gd name="connsiteY116" fmla="*/ 1851302 h 2440396"/>
              <a:gd name="connsiteX117" fmla="*/ 565547 w 1404982"/>
              <a:gd name="connsiteY117" fmla="*/ 2070509 h 2440396"/>
              <a:gd name="connsiteX118" fmla="*/ 559726 w 1404982"/>
              <a:gd name="connsiteY118" fmla="*/ 2092337 h 2440396"/>
              <a:gd name="connsiteX119" fmla="*/ 550333 w 1404982"/>
              <a:gd name="connsiteY119" fmla="*/ 2330330 h 2440396"/>
              <a:gd name="connsiteX120" fmla="*/ 558800 w 1404982"/>
              <a:gd name="connsiteY120" fmla="*/ 2355730 h 2440396"/>
              <a:gd name="connsiteX121" fmla="*/ 567267 w 1404982"/>
              <a:gd name="connsiteY121" fmla="*/ 2398063 h 2440396"/>
              <a:gd name="connsiteX122" fmla="*/ 558800 w 1404982"/>
              <a:gd name="connsiteY122" fmla="*/ 2440396 h 2440396"/>
              <a:gd name="connsiteX0" fmla="*/ 0 w 1404982"/>
              <a:gd name="connsiteY0" fmla="*/ 2271063 h 2440396"/>
              <a:gd name="connsiteX1" fmla="*/ 93133 w 1404982"/>
              <a:gd name="connsiteY1" fmla="*/ 1974730 h 2440396"/>
              <a:gd name="connsiteX2" fmla="*/ 101600 w 1404982"/>
              <a:gd name="connsiteY2" fmla="*/ 1949330 h 2440396"/>
              <a:gd name="connsiteX3" fmla="*/ 118533 w 1404982"/>
              <a:gd name="connsiteY3" fmla="*/ 1932396 h 2440396"/>
              <a:gd name="connsiteX4" fmla="*/ 130968 w 1404982"/>
              <a:gd name="connsiteY4" fmla="*/ 1879348 h 2440396"/>
              <a:gd name="connsiteX5" fmla="*/ 150152 w 1404982"/>
              <a:gd name="connsiteY5" fmla="*/ 1845481 h 2440396"/>
              <a:gd name="connsiteX6" fmla="*/ 173302 w 1404982"/>
              <a:gd name="connsiteY6" fmla="*/ 1798253 h 2440396"/>
              <a:gd name="connsiteX7" fmla="*/ 198835 w 1404982"/>
              <a:gd name="connsiteY7" fmla="*/ 1766238 h 2440396"/>
              <a:gd name="connsiteX8" fmla="*/ 226351 w 1404982"/>
              <a:gd name="connsiteY8" fmla="*/ 1730519 h 2440396"/>
              <a:gd name="connsiteX9" fmla="*/ 254000 w 1404982"/>
              <a:gd name="connsiteY9" fmla="*/ 1686863 h 2440396"/>
              <a:gd name="connsiteX10" fmla="*/ 262467 w 1404982"/>
              <a:gd name="connsiteY10" fmla="*/ 1661463 h 2440396"/>
              <a:gd name="connsiteX11" fmla="*/ 296333 w 1404982"/>
              <a:gd name="connsiteY11" fmla="*/ 1585263 h 2440396"/>
              <a:gd name="connsiteX12" fmla="*/ 304800 w 1404982"/>
              <a:gd name="connsiteY12" fmla="*/ 1534463 h 2440396"/>
              <a:gd name="connsiteX13" fmla="*/ 321733 w 1404982"/>
              <a:gd name="connsiteY13" fmla="*/ 1475196 h 2440396"/>
              <a:gd name="connsiteX14" fmla="*/ 330200 w 1404982"/>
              <a:gd name="connsiteY14" fmla="*/ 1407463 h 2440396"/>
              <a:gd name="connsiteX15" fmla="*/ 347133 w 1404982"/>
              <a:gd name="connsiteY15" fmla="*/ 1348196 h 2440396"/>
              <a:gd name="connsiteX16" fmla="*/ 364067 w 1404982"/>
              <a:gd name="connsiteY16" fmla="*/ 1280463 h 2440396"/>
              <a:gd name="connsiteX17" fmla="*/ 372533 w 1404982"/>
              <a:gd name="connsiteY17" fmla="*/ 1255063 h 2440396"/>
              <a:gd name="connsiteX18" fmla="*/ 381000 w 1404982"/>
              <a:gd name="connsiteY18" fmla="*/ 1221196 h 2440396"/>
              <a:gd name="connsiteX19" fmla="*/ 397933 w 1404982"/>
              <a:gd name="connsiteY19" fmla="*/ 1187330 h 2440396"/>
              <a:gd name="connsiteX20" fmla="*/ 414867 w 1404982"/>
              <a:gd name="connsiteY20" fmla="*/ 1111130 h 2440396"/>
              <a:gd name="connsiteX21" fmla="*/ 423333 w 1404982"/>
              <a:gd name="connsiteY21" fmla="*/ 1077263 h 2440396"/>
              <a:gd name="connsiteX22" fmla="*/ 440267 w 1404982"/>
              <a:gd name="connsiteY22" fmla="*/ 1043396 h 2440396"/>
              <a:gd name="connsiteX23" fmla="*/ 448733 w 1404982"/>
              <a:gd name="connsiteY23" fmla="*/ 1017996 h 2440396"/>
              <a:gd name="connsiteX24" fmla="*/ 457200 w 1404982"/>
              <a:gd name="connsiteY24" fmla="*/ 958730 h 2440396"/>
              <a:gd name="connsiteX25" fmla="*/ 465667 w 1404982"/>
              <a:gd name="connsiteY25" fmla="*/ 933330 h 2440396"/>
              <a:gd name="connsiteX26" fmla="*/ 457200 w 1404982"/>
              <a:gd name="connsiteY26" fmla="*/ 653930 h 2440396"/>
              <a:gd name="connsiteX27" fmla="*/ 440267 w 1404982"/>
              <a:gd name="connsiteY27" fmla="*/ 586196 h 2440396"/>
              <a:gd name="connsiteX28" fmla="*/ 406400 w 1404982"/>
              <a:gd name="connsiteY28" fmla="*/ 484596 h 2440396"/>
              <a:gd name="connsiteX29" fmla="*/ 397933 w 1404982"/>
              <a:gd name="connsiteY29" fmla="*/ 459196 h 2440396"/>
              <a:gd name="connsiteX30" fmla="*/ 372533 w 1404982"/>
              <a:gd name="connsiteY30" fmla="*/ 408396 h 2440396"/>
              <a:gd name="connsiteX31" fmla="*/ 355600 w 1404982"/>
              <a:gd name="connsiteY31" fmla="*/ 382996 h 2440396"/>
              <a:gd name="connsiteX32" fmla="*/ 347133 w 1404982"/>
              <a:gd name="connsiteY32" fmla="*/ 357596 h 2440396"/>
              <a:gd name="connsiteX33" fmla="*/ 330200 w 1404982"/>
              <a:gd name="connsiteY33" fmla="*/ 332196 h 2440396"/>
              <a:gd name="connsiteX34" fmla="*/ 304800 w 1404982"/>
              <a:gd name="connsiteY34" fmla="*/ 281396 h 2440396"/>
              <a:gd name="connsiteX35" fmla="*/ 279400 w 1404982"/>
              <a:gd name="connsiteY35" fmla="*/ 222130 h 2440396"/>
              <a:gd name="connsiteX36" fmla="*/ 270933 w 1404982"/>
              <a:gd name="connsiteY36" fmla="*/ 196730 h 2440396"/>
              <a:gd name="connsiteX37" fmla="*/ 254000 w 1404982"/>
              <a:gd name="connsiteY37" fmla="*/ 179796 h 2440396"/>
              <a:gd name="connsiteX38" fmla="*/ 220133 w 1404982"/>
              <a:gd name="connsiteY38" fmla="*/ 128996 h 2440396"/>
              <a:gd name="connsiteX39" fmla="*/ 169333 w 1404982"/>
              <a:gd name="connsiteY39" fmla="*/ 95130 h 2440396"/>
              <a:gd name="connsiteX40" fmla="*/ 160867 w 1404982"/>
              <a:gd name="connsiteY40" fmla="*/ 69730 h 2440396"/>
              <a:gd name="connsiteX41" fmla="*/ 220133 w 1404982"/>
              <a:gd name="connsiteY41" fmla="*/ 44330 h 2440396"/>
              <a:gd name="connsiteX42" fmla="*/ 276225 w 1404982"/>
              <a:gd name="connsiteY42" fmla="*/ 93410 h 2440396"/>
              <a:gd name="connsiteX43" fmla="*/ 287867 w 1404982"/>
              <a:gd name="connsiteY43" fmla="*/ 18930 h 2440396"/>
              <a:gd name="connsiteX44" fmla="*/ 313267 w 1404982"/>
              <a:gd name="connsiteY44" fmla="*/ 10463 h 2440396"/>
              <a:gd name="connsiteX45" fmla="*/ 346736 w 1404982"/>
              <a:gd name="connsiteY45" fmla="*/ 71581 h 2440396"/>
              <a:gd name="connsiteX46" fmla="*/ 338667 w 1404982"/>
              <a:gd name="connsiteY46" fmla="*/ 18930 h 2440396"/>
              <a:gd name="connsiteX47" fmla="*/ 364067 w 1404982"/>
              <a:gd name="connsiteY47" fmla="*/ 1996 h 2440396"/>
              <a:gd name="connsiteX48" fmla="*/ 393964 w 1404982"/>
              <a:gd name="connsiteY48" fmla="*/ 53723 h 2440396"/>
              <a:gd name="connsiteX49" fmla="*/ 414867 w 1404982"/>
              <a:gd name="connsiteY49" fmla="*/ 1996 h 2440396"/>
              <a:gd name="connsiteX50" fmla="*/ 448733 w 1404982"/>
              <a:gd name="connsiteY50" fmla="*/ 1996 h 2440396"/>
              <a:gd name="connsiteX51" fmla="*/ 474133 w 1404982"/>
              <a:gd name="connsiteY51" fmla="*/ 18930 h 2440396"/>
              <a:gd name="connsiteX52" fmla="*/ 482600 w 1404982"/>
              <a:gd name="connsiteY52" fmla="*/ 44330 h 2440396"/>
              <a:gd name="connsiteX53" fmla="*/ 516467 w 1404982"/>
              <a:gd name="connsiteY53" fmla="*/ 95130 h 2440396"/>
              <a:gd name="connsiteX54" fmla="*/ 533400 w 1404982"/>
              <a:gd name="connsiteY54" fmla="*/ 120530 h 2440396"/>
              <a:gd name="connsiteX55" fmla="*/ 567267 w 1404982"/>
              <a:gd name="connsiteY55" fmla="*/ 171330 h 2440396"/>
              <a:gd name="connsiteX56" fmla="*/ 592667 w 1404982"/>
              <a:gd name="connsiteY56" fmla="*/ 213663 h 2440396"/>
              <a:gd name="connsiteX57" fmla="*/ 601133 w 1404982"/>
              <a:gd name="connsiteY57" fmla="*/ 239063 h 2440396"/>
              <a:gd name="connsiteX58" fmla="*/ 635000 w 1404982"/>
              <a:gd name="connsiteY58" fmla="*/ 281396 h 2440396"/>
              <a:gd name="connsiteX59" fmla="*/ 668867 w 1404982"/>
              <a:gd name="connsiteY59" fmla="*/ 357596 h 2440396"/>
              <a:gd name="connsiteX60" fmla="*/ 685800 w 1404982"/>
              <a:gd name="connsiteY60" fmla="*/ 408396 h 2440396"/>
              <a:gd name="connsiteX61" fmla="*/ 694267 w 1404982"/>
              <a:gd name="connsiteY61" fmla="*/ 433796 h 2440396"/>
              <a:gd name="connsiteX62" fmla="*/ 711200 w 1404982"/>
              <a:gd name="connsiteY62" fmla="*/ 459196 h 2440396"/>
              <a:gd name="connsiteX63" fmla="*/ 719667 w 1404982"/>
              <a:gd name="connsiteY63" fmla="*/ 518463 h 2440396"/>
              <a:gd name="connsiteX64" fmla="*/ 736600 w 1404982"/>
              <a:gd name="connsiteY64" fmla="*/ 577730 h 2440396"/>
              <a:gd name="connsiteX65" fmla="*/ 717417 w 1404982"/>
              <a:gd name="connsiteY65" fmla="*/ 799980 h 2440396"/>
              <a:gd name="connsiteX66" fmla="*/ 755783 w 1404982"/>
              <a:gd name="connsiteY66" fmla="*/ 768759 h 2440396"/>
              <a:gd name="connsiteX67" fmla="*/ 806980 w 1404982"/>
              <a:gd name="connsiteY67" fmla="*/ 693088 h 2440396"/>
              <a:gd name="connsiteX68" fmla="*/ 863600 w 1404982"/>
              <a:gd name="connsiteY68" fmla="*/ 620063 h 2440396"/>
              <a:gd name="connsiteX69" fmla="*/ 905537 w 1404982"/>
              <a:gd name="connsiteY69" fmla="*/ 567940 h 2440396"/>
              <a:gd name="connsiteX70" fmla="*/ 969301 w 1404982"/>
              <a:gd name="connsiteY70" fmla="*/ 491739 h 2440396"/>
              <a:gd name="connsiteX71" fmla="*/ 1002770 w 1404982"/>
              <a:gd name="connsiteY71" fmla="*/ 444908 h 2440396"/>
              <a:gd name="connsiteX72" fmla="*/ 1053570 w 1404982"/>
              <a:gd name="connsiteY72" fmla="*/ 358919 h 2440396"/>
              <a:gd name="connsiteX73" fmla="*/ 1081617 w 1404982"/>
              <a:gd name="connsiteY73" fmla="*/ 316586 h 2440396"/>
              <a:gd name="connsiteX74" fmla="*/ 1152921 w 1404982"/>
              <a:gd name="connsiteY74" fmla="*/ 216309 h 2440396"/>
              <a:gd name="connsiteX75" fmla="*/ 1201473 w 1404982"/>
              <a:gd name="connsiteY75" fmla="*/ 155720 h 2440396"/>
              <a:gd name="connsiteX76" fmla="*/ 1176867 w 1404982"/>
              <a:gd name="connsiteY76" fmla="*/ 137463 h 2440396"/>
              <a:gd name="connsiteX77" fmla="*/ 1227667 w 1404982"/>
              <a:gd name="connsiteY77" fmla="*/ 95130 h 2440396"/>
              <a:gd name="connsiteX78" fmla="*/ 1253067 w 1404982"/>
              <a:gd name="connsiteY78" fmla="*/ 86663 h 2440396"/>
              <a:gd name="connsiteX79" fmla="*/ 1278467 w 1404982"/>
              <a:gd name="connsiteY79" fmla="*/ 69730 h 2440396"/>
              <a:gd name="connsiteX80" fmla="*/ 1329267 w 1404982"/>
              <a:gd name="connsiteY80" fmla="*/ 52796 h 2440396"/>
              <a:gd name="connsiteX81" fmla="*/ 1320800 w 1404982"/>
              <a:gd name="connsiteY81" fmla="*/ 78196 h 2440396"/>
              <a:gd name="connsiteX82" fmla="*/ 1275159 w 1404982"/>
              <a:gd name="connsiteY82" fmla="*/ 146988 h 2440396"/>
              <a:gd name="connsiteX83" fmla="*/ 1345274 w 1404982"/>
              <a:gd name="connsiteY83" fmla="*/ 102274 h 2440396"/>
              <a:gd name="connsiteX84" fmla="*/ 1397000 w 1404982"/>
              <a:gd name="connsiteY84" fmla="*/ 120530 h 2440396"/>
              <a:gd name="connsiteX85" fmla="*/ 1349242 w 1404982"/>
              <a:gd name="connsiteY85" fmla="*/ 181649 h 2440396"/>
              <a:gd name="connsiteX86" fmla="*/ 1397000 w 1404982"/>
              <a:gd name="connsiteY86" fmla="*/ 171330 h 2440396"/>
              <a:gd name="connsiteX87" fmla="*/ 1380067 w 1404982"/>
              <a:gd name="connsiteY87" fmla="*/ 196730 h 2440396"/>
              <a:gd name="connsiteX88" fmla="*/ 1363133 w 1404982"/>
              <a:gd name="connsiteY88" fmla="*/ 213663 h 2440396"/>
              <a:gd name="connsiteX89" fmla="*/ 1371600 w 1404982"/>
              <a:gd name="connsiteY89" fmla="*/ 239063 h 2440396"/>
              <a:gd name="connsiteX90" fmla="*/ 1354667 w 1404982"/>
              <a:gd name="connsiteY90" fmla="*/ 298330 h 2440396"/>
              <a:gd name="connsiteX91" fmla="*/ 1346200 w 1404982"/>
              <a:gd name="connsiteY91" fmla="*/ 332196 h 2440396"/>
              <a:gd name="connsiteX92" fmla="*/ 1320800 w 1404982"/>
              <a:gd name="connsiteY92" fmla="*/ 340663 h 2440396"/>
              <a:gd name="connsiteX93" fmla="*/ 1312333 w 1404982"/>
              <a:gd name="connsiteY93" fmla="*/ 366063 h 2440396"/>
              <a:gd name="connsiteX94" fmla="*/ 1261533 w 1404982"/>
              <a:gd name="connsiteY94" fmla="*/ 433796 h 2440396"/>
              <a:gd name="connsiteX95" fmla="*/ 1210733 w 1404982"/>
              <a:gd name="connsiteY95" fmla="*/ 509996 h 2440396"/>
              <a:gd name="connsiteX96" fmla="*/ 1185333 w 1404982"/>
              <a:gd name="connsiteY96" fmla="*/ 560796 h 2440396"/>
              <a:gd name="connsiteX97" fmla="*/ 1126067 w 1404982"/>
              <a:gd name="connsiteY97" fmla="*/ 628530 h 2440396"/>
              <a:gd name="connsiteX98" fmla="*/ 1083733 w 1404982"/>
              <a:gd name="connsiteY98" fmla="*/ 679330 h 2440396"/>
              <a:gd name="connsiteX99" fmla="*/ 1061905 w 1404982"/>
              <a:gd name="connsiteY99" fmla="*/ 705127 h 2440396"/>
              <a:gd name="connsiteX100" fmla="*/ 1002639 w 1404982"/>
              <a:gd name="connsiteY100" fmla="*/ 769288 h 2440396"/>
              <a:gd name="connsiteX101" fmla="*/ 953161 w 1404982"/>
              <a:gd name="connsiteY101" fmla="*/ 797334 h 2440396"/>
              <a:gd name="connsiteX102" fmla="*/ 934905 w 1404982"/>
              <a:gd name="connsiteY102" fmla="*/ 839668 h 2440396"/>
              <a:gd name="connsiteX103" fmla="*/ 885428 w 1404982"/>
              <a:gd name="connsiteY103" fmla="*/ 895362 h 2440396"/>
              <a:gd name="connsiteX104" fmla="*/ 835951 w 1404982"/>
              <a:gd name="connsiteY104" fmla="*/ 962699 h 2440396"/>
              <a:gd name="connsiteX105" fmla="*/ 770467 w 1404982"/>
              <a:gd name="connsiteY105" fmla="*/ 1068796 h 2440396"/>
              <a:gd name="connsiteX106" fmla="*/ 738452 w 1404982"/>
              <a:gd name="connsiteY106" fmla="*/ 1141821 h 2440396"/>
              <a:gd name="connsiteX107" fmla="*/ 715699 w 1404982"/>
              <a:gd name="connsiteY107" fmla="*/ 1188653 h 2440396"/>
              <a:gd name="connsiteX108" fmla="*/ 698367 w 1404982"/>
              <a:gd name="connsiteY108" fmla="*/ 1245671 h 2440396"/>
              <a:gd name="connsiteX109" fmla="*/ 683683 w 1404982"/>
              <a:gd name="connsiteY109" fmla="*/ 1321870 h 2440396"/>
              <a:gd name="connsiteX110" fmla="*/ 671248 w 1404982"/>
              <a:gd name="connsiteY110" fmla="*/ 1409183 h 2440396"/>
              <a:gd name="connsiteX111" fmla="*/ 640026 w 1404982"/>
              <a:gd name="connsiteY111" fmla="*/ 1519249 h 2440396"/>
              <a:gd name="connsiteX112" fmla="*/ 637381 w 1404982"/>
              <a:gd name="connsiteY112" fmla="*/ 1602593 h 2440396"/>
              <a:gd name="connsiteX113" fmla="*/ 621770 w 1404982"/>
              <a:gd name="connsiteY113" fmla="*/ 1678792 h 2440396"/>
              <a:gd name="connsiteX114" fmla="*/ 613305 w 1404982"/>
              <a:gd name="connsiteY114" fmla="*/ 1709088 h 2440396"/>
              <a:gd name="connsiteX115" fmla="*/ 597694 w 1404982"/>
              <a:gd name="connsiteY115" fmla="*/ 1747849 h 2440396"/>
              <a:gd name="connsiteX116" fmla="*/ 574939 w 1404982"/>
              <a:gd name="connsiteY116" fmla="*/ 1851302 h 2440396"/>
              <a:gd name="connsiteX117" fmla="*/ 565547 w 1404982"/>
              <a:gd name="connsiteY117" fmla="*/ 2070509 h 2440396"/>
              <a:gd name="connsiteX118" fmla="*/ 559726 w 1404982"/>
              <a:gd name="connsiteY118" fmla="*/ 2092337 h 2440396"/>
              <a:gd name="connsiteX119" fmla="*/ 550333 w 1404982"/>
              <a:gd name="connsiteY119" fmla="*/ 2330330 h 2440396"/>
              <a:gd name="connsiteX120" fmla="*/ 558800 w 1404982"/>
              <a:gd name="connsiteY120" fmla="*/ 2355730 h 2440396"/>
              <a:gd name="connsiteX121" fmla="*/ 567267 w 1404982"/>
              <a:gd name="connsiteY121" fmla="*/ 2398063 h 2440396"/>
              <a:gd name="connsiteX122" fmla="*/ 558800 w 1404982"/>
              <a:gd name="connsiteY122" fmla="*/ 2440396 h 2440396"/>
              <a:gd name="connsiteX0" fmla="*/ 0 w 1404982"/>
              <a:gd name="connsiteY0" fmla="*/ 2271063 h 2440396"/>
              <a:gd name="connsiteX1" fmla="*/ 93133 w 1404982"/>
              <a:gd name="connsiteY1" fmla="*/ 1974730 h 2440396"/>
              <a:gd name="connsiteX2" fmla="*/ 101600 w 1404982"/>
              <a:gd name="connsiteY2" fmla="*/ 1949330 h 2440396"/>
              <a:gd name="connsiteX3" fmla="*/ 118533 w 1404982"/>
              <a:gd name="connsiteY3" fmla="*/ 1932396 h 2440396"/>
              <a:gd name="connsiteX4" fmla="*/ 130968 w 1404982"/>
              <a:gd name="connsiteY4" fmla="*/ 1879348 h 2440396"/>
              <a:gd name="connsiteX5" fmla="*/ 150152 w 1404982"/>
              <a:gd name="connsiteY5" fmla="*/ 1845481 h 2440396"/>
              <a:gd name="connsiteX6" fmla="*/ 173302 w 1404982"/>
              <a:gd name="connsiteY6" fmla="*/ 1798253 h 2440396"/>
              <a:gd name="connsiteX7" fmla="*/ 198835 w 1404982"/>
              <a:gd name="connsiteY7" fmla="*/ 1766238 h 2440396"/>
              <a:gd name="connsiteX8" fmla="*/ 226351 w 1404982"/>
              <a:gd name="connsiteY8" fmla="*/ 1730519 h 2440396"/>
              <a:gd name="connsiteX9" fmla="*/ 254000 w 1404982"/>
              <a:gd name="connsiteY9" fmla="*/ 1686863 h 2440396"/>
              <a:gd name="connsiteX10" fmla="*/ 262467 w 1404982"/>
              <a:gd name="connsiteY10" fmla="*/ 1661463 h 2440396"/>
              <a:gd name="connsiteX11" fmla="*/ 296333 w 1404982"/>
              <a:gd name="connsiteY11" fmla="*/ 1585263 h 2440396"/>
              <a:gd name="connsiteX12" fmla="*/ 304800 w 1404982"/>
              <a:gd name="connsiteY12" fmla="*/ 1534463 h 2440396"/>
              <a:gd name="connsiteX13" fmla="*/ 321733 w 1404982"/>
              <a:gd name="connsiteY13" fmla="*/ 1475196 h 2440396"/>
              <a:gd name="connsiteX14" fmla="*/ 330200 w 1404982"/>
              <a:gd name="connsiteY14" fmla="*/ 1407463 h 2440396"/>
              <a:gd name="connsiteX15" fmla="*/ 347133 w 1404982"/>
              <a:gd name="connsiteY15" fmla="*/ 1348196 h 2440396"/>
              <a:gd name="connsiteX16" fmla="*/ 364067 w 1404982"/>
              <a:gd name="connsiteY16" fmla="*/ 1280463 h 2440396"/>
              <a:gd name="connsiteX17" fmla="*/ 372533 w 1404982"/>
              <a:gd name="connsiteY17" fmla="*/ 1255063 h 2440396"/>
              <a:gd name="connsiteX18" fmla="*/ 381000 w 1404982"/>
              <a:gd name="connsiteY18" fmla="*/ 1221196 h 2440396"/>
              <a:gd name="connsiteX19" fmla="*/ 397933 w 1404982"/>
              <a:gd name="connsiteY19" fmla="*/ 1187330 h 2440396"/>
              <a:gd name="connsiteX20" fmla="*/ 414867 w 1404982"/>
              <a:gd name="connsiteY20" fmla="*/ 1111130 h 2440396"/>
              <a:gd name="connsiteX21" fmla="*/ 423333 w 1404982"/>
              <a:gd name="connsiteY21" fmla="*/ 1077263 h 2440396"/>
              <a:gd name="connsiteX22" fmla="*/ 440267 w 1404982"/>
              <a:gd name="connsiteY22" fmla="*/ 1043396 h 2440396"/>
              <a:gd name="connsiteX23" fmla="*/ 448733 w 1404982"/>
              <a:gd name="connsiteY23" fmla="*/ 1017996 h 2440396"/>
              <a:gd name="connsiteX24" fmla="*/ 457200 w 1404982"/>
              <a:gd name="connsiteY24" fmla="*/ 958730 h 2440396"/>
              <a:gd name="connsiteX25" fmla="*/ 465667 w 1404982"/>
              <a:gd name="connsiteY25" fmla="*/ 933330 h 2440396"/>
              <a:gd name="connsiteX26" fmla="*/ 457200 w 1404982"/>
              <a:gd name="connsiteY26" fmla="*/ 653930 h 2440396"/>
              <a:gd name="connsiteX27" fmla="*/ 440267 w 1404982"/>
              <a:gd name="connsiteY27" fmla="*/ 586196 h 2440396"/>
              <a:gd name="connsiteX28" fmla="*/ 406400 w 1404982"/>
              <a:gd name="connsiteY28" fmla="*/ 484596 h 2440396"/>
              <a:gd name="connsiteX29" fmla="*/ 397933 w 1404982"/>
              <a:gd name="connsiteY29" fmla="*/ 459196 h 2440396"/>
              <a:gd name="connsiteX30" fmla="*/ 372533 w 1404982"/>
              <a:gd name="connsiteY30" fmla="*/ 408396 h 2440396"/>
              <a:gd name="connsiteX31" fmla="*/ 355600 w 1404982"/>
              <a:gd name="connsiteY31" fmla="*/ 382996 h 2440396"/>
              <a:gd name="connsiteX32" fmla="*/ 347133 w 1404982"/>
              <a:gd name="connsiteY32" fmla="*/ 357596 h 2440396"/>
              <a:gd name="connsiteX33" fmla="*/ 330200 w 1404982"/>
              <a:gd name="connsiteY33" fmla="*/ 332196 h 2440396"/>
              <a:gd name="connsiteX34" fmla="*/ 304800 w 1404982"/>
              <a:gd name="connsiteY34" fmla="*/ 281396 h 2440396"/>
              <a:gd name="connsiteX35" fmla="*/ 279400 w 1404982"/>
              <a:gd name="connsiteY35" fmla="*/ 222130 h 2440396"/>
              <a:gd name="connsiteX36" fmla="*/ 270933 w 1404982"/>
              <a:gd name="connsiteY36" fmla="*/ 196730 h 2440396"/>
              <a:gd name="connsiteX37" fmla="*/ 254000 w 1404982"/>
              <a:gd name="connsiteY37" fmla="*/ 179796 h 2440396"/>
              <a:gd name="connsiteX38" fmla="*/ 220133 w 1404982"/>
              <a:gd name="connsiteY38" fmla="*/ 128996 h 2440396"/>
              <a:gd name="connsiteX39" fmla="*/ 169333 w 1404982"/>
              <a:gd name="connsiteY39" fmla="*/ 95130 h 2440396"/>
              <a:gd name="connsiteX40" fmla="*/ 160867 w 1404982"/>
              <a:gd name="connsiteY40" fmla="*/ 69730 h 2440396"/>
              <a:gd name="connsiteX41" fmla="*/ 220133 w 1404982"/>
              <a:gd name="connsiteY41" fmla="*/ 44330 h 2440396"/>
              <a:gd name="connsiteX42" fmla="*/ 276225 w 1404982"/>
              <a:gd name="connsiteY42" fmla="*/ 93410 h 2440396"/>
              <a:gd name="connsiteX43" fmla="*/ 287867 w 1404982"/>
              <a:gd name="connsiteY43" fmla="*/ 18930 h 2440396"/>
              <a:gd name="connsiteX44" fmla="*/ 313267 w 1404982"/>
              <a:gd name="connsiteY44" fmla="*/ 10463 h 2440396"/>
              <a:gd name="connsiteX45" fmla="*/ 346736 w 1404982"/>
              <a:gd name="connsiteY45" fmla="*/ 71581 h 2440396"/>
              <a:gd name="connsiteX46" fmla="*/ 338667 w 1404982"/>
              <a:gd name="connsiteY46" fmla="*/ 18930 h 2440396"/>
              <a:gd name="connsiteX47" fmla="*/ 364067 w 1404982"/>
              <a:gd name="connsiteY47" fmla="*/ 1996 h 2440396"/>
              <a:gd name="connsiteX48" fmla="*/ 393964 w 1404982"/>
              <a:gd name="connsiteY48" fmla="*/ 53723 h 2440396"/>
              <a:gd name="connsiteX49" fmla="*/ 414867 w 1404982"/>
              <a:gd name="connsiteY49" fmla="*/ 1996 h 2440396"/>
              <a:gd name="connsiteX50" fmla="*/ 448733 w 1404982"/>
              <a:gd name="connsiteY50" fmla="*/ 1996 h 2440396"/>
              <a:gd name="connsiteX51" fmla="*/ 474133 w 1404982"/>
              <a:gd name="connsiteY51" fmla="*/ 18930 h 2440396"/>
              <a:gd name="connsiteX52" fmla="*/ 482600 w 1404982"/>
              <a:gd name="connsiteY52" fmla="*/ 44330 h 2440396"/>
              <a:gd name="connsiteX53" fmla="*/ 516467 w 1404982"/>
              <a:gd name="connsiteY53" fmla="*/ 95130 h 2440396"/>
              <a:gd name="connsiteX54" fmla="*/ 533400 w 1404982"/>
              <a:gd name="connsiteY54" fmla="*/ 120530 h 2440396"/>
              <a:gd name="connsiteX55" fmla="*/ 567267 w 1404982"/>
              <a:gd name="connsiteY55" fmla="*/ 171330 h 2440396"/>
              <a:gd name="connsiteX56" fmla="*/ 592667 w 1404982"/>
              <a:gd name="connsiteY56" fmla="*/ 213663 h 2440396"/>
              <a:gd name="connsiteX57" fmla="*/ 601133 w 1404982"/>
              <a:gd name="connsiteY57" fmla="*/ 239063 h 2440396"/>
              <a:gd name="connsiteX58" fmla="*/ 635000 w 1404982"/>
              <a:gd name="connsiteY58" fmla="*/ 281396 h 2440396"/>
              <a:gd name="connsiteX59" fmla="*/ 668867 w 1404982"/>
              <a:gd name="connsiteY59" fmla="*/ 357596 h 2440396"/>
              <a:gd name="connsiteX60" fmla="*/ 685800 w 1404982"/>
              <a:gd name="connsiteY60" fmla="*/ 408396 h 2440396"/>
              <a:gd name="connsiteX61" fmla="*/ 694267 w 1404982"/>
              <a:gd name="connsiteY61" fmla="*/ 433796 h 2440396"/>
              <a:gd name="connsiteX62" fmla="*/ 711200 w 1404982"/>
              <a:gd name="connsiteY62" fmla="*/ 459196 h 2440396"/>
              <a:gd name="connsiteX63" fmla="*/ 719667 w 1404982"/>
              <a:gd name="connsiteY63" fmla="*/ 518463 h 2440396"/>
              <a:gd name="connsiteX64" fmla="*/ 736600 w 1404982"/>
              <a:gd name="connsiteY64" fmla="*/ 577730 h 2440396"/>
              <a:gd name="connsiteX65" fmla="*/ 717417 w 1404982"/>
              <a:gd name="connsiteY65" fmla="*/ 799980 h 2440396"/>
              <a:gd name="connsiteX66" fmla="*/ 755783 w 1404982"/>
              <a:gd name="connsiteY66" fmla="*/ 768759 h 2440396"/>
              <a:gd name="connsiteX67" fmla="*/ 806980 w 1404982"/>
              <a:gd name="connsiteY67" fmla="*/ 693088 h 2440396"/>
              <a:gd name="connsiteX68" fmla="*/ 863600 w 1404982"/>
              <a:gd name="connsiteY68" fmla="*/ 620063 h 2440396"/>
              <a:gd name="connsiteX69" fmla="*/ 905537 w 1404982"/>
              <a:gd name="connsiteY69" fmla="*/ 567940 h 2440396"/>
              <a:gd name="connsiteX70" fmla="*/ 969301 w 1404982"/>
              <a:gd name="connsiteY70" fmla="*/ 491739 h 2440396"/>
              <a:gd name="connsiteX71" fmla="*/ 1002770 w 1404982"/>
              <a:gd name="connsiteY71" fmla="*/ 444908 h 2440396"/>
              <a:gd name="connsiteX72" fmla="*/ 1053570 w 1404982"/>
              <a:gd name="connsiteY72" fmla="*/ 358919 h 2440396"/>
              <a:gd name="connsiteX73" fmla="*/ 1081617 w 1404982"/>
              <a:gd name="connsiteY73" fmla="*/ 316586 h 2440396"/>
              <a:gd name="connsiteX74" fmla="*/ 1152921 w 1404982"/>
              <a:gd name="connsiteY74" fmla="*/ 216309 h 2440396"/>
              <a:gd name="connsiteX75" fmla="*/ 1201473 w 1404982"/>
              <a:gd name="connsiteY75" fmla="*/ 155720 h 2440396"/>
              <a:gd name="connsiteX76" fmla="*/ 1212585 w 1404982"/>
              <a:gd name="connsiteY76" fmla="*/ 119604 h 2440396"/>
              <a:gd name="connsiteX77" fmla="*/ 1227667 w 1404982"/>
              <a:gd name="connsiteY77" fmla="*/ 95130 h 2440396"/>
              <a:gd name="connsiteX78" fmla="*/ 1253067 w 1404982"/>
              <a:gd name="connsiteY78" fmla="*/ 86663 h 2440396"/>
              <a:gd name="connsiteX79" fmla="*/ 1278467 w 1404982"/>
              <a:gd name="connsiteY79" fmla="*/ 69730 h 2440396"/>
              <a:gd name="connsiteX80" fmla="*/ 1329267 w 1404982"/>
              <a:gd name="connsiteY80" fmla="*/ 52796 h 2440396"/>
              <a:gd name="connsiteX81" fmla="*/ 1320800 w 1404982"/>
              <a:gd name="connsiteY81" fmla="*/ 78196 h 2440396"/>
              <a:gd name="connsiteX82" fmla="*/ 1275159 w 1404982"/>
              <a:gd name="connsiteY82" fmla="*/ 146988 h 2440396"/>
              <a:gd name="connsiteX83" fmla="*/ 1345274 w 1404982"/>
              <a:gd name="connsiteY83" fmla="*/ 102274 h 2440396"/>
              <a:gd name="connsiteX84" fmla="*/ 1397000 w 1404982"/>
              <a:gd name="connsiteY84" fmla="*/ 120530 h 2440396"/>
              <a:gd name="connsiteX85" fmla="*/ 1349242 w 1404982"/>
              <a:gd name="connsiteY85" fmla="*/ 181649 h 2440396"/>
              <a:gd name="connsiteX86" fmla="*/ 1397000 w 1404982"/>
              <a:gd name="connsiteY86" fmla="*/ 171330 h 2440396"/>
              <a:gd name="connsiteX87" fmla="*/ 1380067 w 1404982"/>
              <a:gd name="connsiteY87" fmla="*/ 196730 h 2440396"/>
              <a:gd name="connsiteX88" fmla="*/ 1363133 w 1404982"/>
              <a:gd name="connsiteY88" fmla="*/ 213663 h 2440396"/>
              <a:gd name="connsiteX89" fmla="*/ 1371600 w 1404982"/>
              <a:gd name="connsiteY89" fmla="*/ 239063 h 2440396"/>
              <a:gd name="connsiteX90" fmla="*/ 1354667 w 1404982"/>
              <a:gd name="connsiteY90" fmla="*/ 298330 h 2440396"/>
              <a:gd name="connsiteX91" fmla="*/ 1346200 w 1404982"/>
              <a:gd name="connsiteY91" fmla="*/ 332196 h 2440396"/>
              <a:gd name="connsiteX92" fmla="*/ 1320800 w 1404982"/>
              <a:gd name="connsiteY92" fmla="*/ 340663 h 2440396"/>
              <a:gd name="connsiteX93" fmla="*/ 1312333 w 1404982"/>
              <a:gd name="connsiteY93" fmla="*/ 366063 h 2440396"/>
              <a:gd name="connsiteX94" fmla="*/ 1261533 w 1404982"/>
              <a:gd name="connsiteY94" fmla="*/ 433796 h 2440396"/>
              <a:gd name="connsiteX95" fmla="*/ 1210733 w 1404982"/>
              <a:gd name="connsiteY95" fmla="*/ 509996 h 2440396"/>
              <a:gd name="connsiteX96" fmla="*/ 1185333 w 1404982"/>
              <a:gd name="connsiteY96" fmla="*/ 560796 h 2440396"/>
              <a:gd name="connsiteX97" fmla="*/ 1126067 w 1404982"/>
              <a:gd name="connsiteY97" fmla="*/ 628530 h 2440396"/>
              <a:gd name="connsiteX98" fmla="*/ 1083733 w 1404982"/>
              <a:gd name="connsiteY98" fmla="*/ 679330 h 2440396"/>
              <a:gd name="connsiteX99" fmla="*/ 1061905 w 1404982"/>
              <a:gd name="connsiteY99" fmla="*/ 705127 h 2440396"/>
              <a:gd name="connsiteX100" fmla="*/ 1002639 w 1404982"/>
              <a:gd name="connsiteY100" fmla="*/ 769288 h 2440396"/>
              <a:gd name="connsiteX101" fmla="*/ 953161 w 1404982"/>
              <a:gd name="connsiteY101" fmla="*/ 797334 h 2440396"/>
              <a:gd name="connsiteX102" fmla="*/ 934905 w 1404982"/>
              <a:gd name="connsiteY102" fmla="*/ 839668 h 2440396"/>
              <a:gd name="connsiteX103" fmla="*/ 885428 w 1404982"/>
              <a:gd name="connsiteY103" fmla="*/ 895362 h 2440396"/>
              <a:gd name="connsiteX104" fmla="*/ 835951 w 1404982"/>
              <a:gd name="connsiteY104" fmla="*/ 962699 h 2440396"/>
              <a:gd name="connsiteX105" fmla="*/ 770467 w 1404982"/>
              <a:gd name="connsiteY105" fmla="*/ 1068796 h 2440396"/>
              <a:gd name="connsiteX106" fmla="*/ 738452 w 1404982"/>
              <a:gd name="connsiteY106" fmla="*/ 1141821 h 2440396"/>
              <a:gd name="connsiteX107" fmla="*/ 715699 w 1404982"/>
              <a:gd name="connsiteY107" fmla="*/ 1188653 h 2440396"/>
              <a:gd name="connsiteX108" fmla="*/ 698367 w 1404982"/>
              <a:gd name="connsiteY108" fmla="*/ 1245671 h 2440396"/>
              <a:gd name="connsiteX109" fmla="*/ 683683 w 1404982"/>
              <a:gd name="connsiteY109" fmla="*/ 1321870 h 2440396"/>
              <a:gd name="connsiteX110" fmla="*/ 671248 w 1404982"/>
              <a:gd name="connsiteY110" fmla="*/ 1409183 h 2440396"/>
              <a:gd name="connsiteX111" fmla="*/ 640026 w 1404982"/>
              <a:gd name="connsiteY111" fmla="*/ 1519249 h 2440396"/>
              <a:gd name="connsiteX112" fmla="*/ 637381 w 1404982"/>
              <a:gd name="connsiteY112" fmla="*/ 1602593 h 2440396"/>
              <a:gd name="connsiteX113" fmla="*/ 621770 w 1404982"/>
              <a:gd name="connsiteY113" fmla="*/ 1678792 h 2440396"/>
              <a:gd name="connsiteX114" fmla="*/ 613305 w 1404982"/>
              <a:gd name="connsiteY114" fmla="*/ 1709088 h 2440396"/>
              <a:gd name="connsiteX115" fmla="*/ 597694 w 1404982"/>
              <a:gd name="connsiteY115" fmla="*/ 1747849 h 2440396"/>
              <a:gd name="connsiteX116" fmla="*/ 574939 w 1404982"/>
              <a:gd name="connsiteY116" fmla="*/ 1851302 h 2440396"/>
              <a:gd name="connsiteX117" fmla="*/ 565547 w 1404982"/>
              <a:gd name="connsiteY117" fmla="*/ 2070509 h 2440396"/>
              <a:gd name="connsiteX118" fmla="*/ 559726 w 1404982"/>
              <a:gd name="connsiteY118" fmla="*/ 2092337 h 2440396"/>
              <a:gd name="connsiteX119" fmla="*/ 550333 w 1404982"/>
              <a:gd name="connsiteY119" fmla="*/ 2330330 h 2440396"/>
              <a:gd name="connsiteX120" fmla="*/ 558800 w 1404982"/>
              <a:gd name="connsiteY120" fmla="*/ 2355730 h 2440396"/>
              <a:gd name="connsiteX121" fmla="*/ 567267 w 1404982"/>
              <a:gd name="connsiteY121" fmla="*/ 2398063 h 2440396"/>
              <a:gd name="connsiteX122" fmla="*/ 558800 w 1404982"/>
              <a:gd name="connsiteY122" fmla="*/ 2440396 h 2440396"/>
              <a:gd name="connsiteX0" fmla="*/ 0 w 1404982"/>
              <a:gd name="connsiteY0" fmla="*/ 2271063 h 2440396"/>
              <a:gd name="connsiteX1" fmla="*/ 93133 w 1404982"/>
              <a:gd name="connsiteY1" fmla="*/ 1974730 h 2440396"/>
              <a:gd name="connsiteX2" fmla="*/ 101600 w 1404982"/>
              <a:gd name="connsiteY2" fmla="*/ 1949330 h 2440396"/>
              <a:gd name="connsiteX3" fmla="*/ 118533 w 1404982"/>
              <a:gd name="connsiteY3" fmla="*/ 1932396 h 2440396"/>
              <a:gd name="connsiteX4" fmla="*/ 130968 w 1404982"/>
              <a:gd name="connsiteY4" fmla="*/ 1879348 h 2440396"/>
              <a:gd name="connsiteX5" fmla="*/ 150152 w 1404982"/>
              <a:gd name="connsiteY5" fmla="*/ 1845481 h 2440396"/>
              <a:gd name="connsiteX6" fmla="*/ 173302 w 1404982"/>
              <a:gd name="connsiteY6" fmla="*/ 1798253 h 2440396"/>
              <a:gd name="connsiteX7" fmla="*/ 198835 w 1404982"/>
              <a:gd name="connsiteY7" fmla="*/ 1766238 h 2440396"/>
              <a:gd name="connsiteX8" fmla="*/ 226351 w 1404982"/>
              <a:gd name="connsiteY8" fmla="*/ 1730519 h 2440396"/>
              <a:gd name="connsiteX9" fmla="*/ 254000 w 1404982"/>
              <a:gd name="connsiteY9" fmla="*/ 1686863 h 2440396"/>
              <a:gd name="connsiteX10" fmla="*/ 262467 w 1404982"/>
              <a:gd name="connsiteY10" fmla="*/ 1661463 h 2440396"/>
              <a:gd name="connsiteX11" fmla="*/ 296333 w 1404982"/>
              <a:gd name="connsiteY11" fmla="*/ 1585263 h 2440396"/>
              <a:gd name="connsiteX12" fmla="*/ 304800 w 1404982"/>
              <a:gd name="connsiteY12" fmla="*/ 1534463 h 2440396"/>
              <a:gd name="connsiteX13" fmla="*/ 321733 w 1404982"/>
              <a:gd name="connsiteY13" fmla="*/ 1475196 h 2440396"/>
              <a:gd name="connsiteX14" fmla="*/ 330200 w 1404982"/>
              <a:gd name="connsiteY14" fmla="*/ 1407463 h 2440396"/>
              <a:gd name="connsiteX15" fmla="*/ 347133 w 1404982"/>
              <a:gd name="connsiteY15" fmla="*/ 1348196 h 2440396"/>
              <a:gd name="connsiteX16" fmla="*/ 364067 w 1404982"/>
              <a:gd name="connsiteY16" fmla="*/ 1280463 h 2440396"/>
              <a:gd name="connsiteX17" fmla="*/ 372533 w 1404982"/>
              <a:gd name="connsiteY17" fmla="*/ 1255063 h 2440396"/>
              <a:gd name="connsiteX18" fmla="*/ 381000 w 1404982"/>
              <a:gd name="connsiteY18" fmla="*/ 1221196 h 2440396"/>
              <a:gd name="connsiteX19" fmla="*/ 397933 w 1404982"/>
              <a:gd name="connsiteY19" fmla="*/ 1187330 h 2440396"/>
              <a:gd name="connsiteX20" fmla="*/ 414867 w 1404982"/>
              <a:gd name="connsiteY20" fmla="*/ 1111130 h 2440396"/>
              <a:gd name="connsiteX21" fmla="*/ 423333 w 1404982"/>
              <a:gd name="connsiteY21" fmla="*/ 1077263 h 2440396"/>
              <a:gd name="connsiteX22" fmla="*/ 440267 w 1404982"/>
              <a:gd name="connsiteY22" fmla="*/ 1043396 h 2440396"/>
              <a:gd name="connsiteX23" fmla="*/ 448733 w 1404982"/>
              <a:gd name="connsiteY23" fmla="*/ 1017996 h 2440396"/>
              <a:gd name="connsiteX24" fmla="*/ 457200 w 1404982"/>
              <a:gd name="connsiteY24" fmla="*/ 958730 h 2440396"/>
              <a:gd name="connsiteX25" fmla="*/ 465667 w 1404982"/>
              <a:gd name="connsiteY25" fmla="*/ 933330 h 2440396"/>
              <a:gd name="connsiteX26" fmla="*/ 457200 w 1404982"/>
              <a:gd name="connsiteY26" fmla="*/ 653930 h 2440396"/>
              <a:gd name="connsiteX27" fmla="*/ 440267 w 1404982"/>
              <a:gd name="connsiteY27" fmla="*/ 586196 h 2440396"/>
              <a:gd name="connsiteX28" fmla="*/ 406400 w 1404982"/>
              <a:gd name="connsiteY28" fmla="*/ 484596 h 2440396"/>
              <a:gd name="connsiteX29" fmla="*/ 397933 w 1404982"/>
              <a:gd name="connsiteY29" fmla="*/ 459196 h 2440396"/>
              <a:gd name="connsiteX30" fmla="*/ 372533 w 1404982"/>
              <a:gd name="connsiteY30" fmla="*/ 408396 h 2440396"/>
              <a:gd name="connsiteX31" fmla="*/ 355600 w 1404982"/>
              <a:gd name="connsiteY31" fmla="*/ 382996 h 2440396"/>
              <a:gd name="connsiteX32" fmla="*/ 347133 w 1404982"/>
              <a:gd name="connsiteY32" fmla="*/ 357596 h 2440396"/>
              <a:gd name="connsiteX33" fmla="*/ 330200 w 1404982"/>
              <a:gd name="connsiteY33" fmla="*/ 332196 h 2440396"/>
              <a:gd name="connsiteX34" fmla="*/ 304800 w 1404982"/>
              <a:gd name="connsiteY34" fmla="*/ 281396 h 2440396"/>
              <a:gd name="connsiteX35" fmla="*/ 279400 w 1404982"/>
              <a:gd name="connsiteY35" fmla="*/ 222130 h 2440396"/>
              <a:gd name="connsiteX36" fmla="*/ 270933 w 1404982"/>
              <a:gd name="connsiteY36" fmla="*/ 196730 h 2440396"/>
              <a:gd name="connsiteX37" fmla="*/ 254000 w 1404982"/>
              <a:gd name="connsiteY37" fmla="*/ 179796 h 2440396"/>
              <a:gd name="connsiteX38" fmla="*/ 220133 w 1404982"/>
              <a:gd name="connsiteY38" fmla="*/ 128996 h 2440396"/>
              <a:gd name="connsiteX39" fmla="*/ 169333 w 1404982"/>
              <a:gd name="connsiteY39" fmla="*/ 95130 h 2440396"/>
              <a:gd name="connsiteX40" fmla="*/ 160867 w 1404982"/>
              <a:gd name="connsiteY40" fmla="*/ 69730 h 2440396"/>
              <a:gd name="connsiteX41" fmla="*/ 220133 w 1404982"/>
              <a:gd name="connsiteY41" fmla="*/ 44330 h 2440396"/>
              <a:gd name="connsiteX42" fmla="*/ 276225 w 1404982"/>
              <a:gd name="connsiteY42" fmla="*/ 93410 h 2440396"/>
              <a:gd name="connsiteX43" fmla="*/ 287867 w 1404982"/>
              <a:gd name="connsiteY43" fmla="*/ 18930 h 2440396"/>
              <a:gd name="connsiteX44" fmla="*/ 313267 w 1404982"/>
              <a:gd name="connsiteY44" fmla="*/ 10463 h 2440396"/>
              <a:gd name="connsiteX45" fmla="*/ 346736 w 1404982"/>
              <a:gd name="connsiteY45" fmla="*/ 71581 h 2440396"/>
              <a:gd name="connsiteX46" fmla="*/ 338667 w 1404982"/>
              <a:gd name="connsiteY46" fmla="*/ 18930 h 2440396"/>
              <a:gd name="connsiteX47" fmla="*/ 364067 w 1404982"/>
              <a:gd name="connsiteY47" fmla="*/ 1996 h 2440396"/>
              <a:gd name="connsiteX48" fmla="*/ 393964 w 1404982"/>
              <a:gd name="connsiteY48" fmla="*/ 53723 h 2440396"/>
              <a:gd name="connsiteX49" fmla="*/ 414867 w 1404982"/>
              <a:gd name="connsiteY49" fmla="*/ 1996 h 2440396"/>
              <a:gd name="connsiteX50" fmla="*/ 448733 w 1404982"/>
              <a:gd name="connsiteY50" fmla="*/ 1996 h 2440396"/>
              <a:gd name="connsiteX51" fmla="*/ 474133 w 1404982"/>
              <a:gd name="connsiteY51" fmla="*/ 18930 h 2440396"/>
              <a:gd name="connsiteX52" fmla="*/ 482600 w 1404982"/>
              <a:gd name="connsiteY52" fmla="*/ 44330 h 2440396"/>
              <a:gd name="connsiteX53" fmla="*/ 516467 w 1404982"/>
              <a:gd name="connsiteY53" fmla="*/ 95130 h 2440396"/>
              <a:gd name="connsiteX54" fmla="*/ 533400 w 1404982"/>
              <a:gd name="connsiteY54" fmla="*/ 120530 h 2440396"/>
              <a:gd name="connsiteX55" fmla="*/ 567267 w 1404982"/>
              <a:gd name="connsiteY55" fmla="*/ 171330 h 2440396"/>
              <a:gd name="connsiteX56" fmla="*/ 592667 w 1404982"/>
              <a:gd name="connsiteY56" fmla="*/ 213663 h 2440396"/>
              <a:gd name="connsiteX57" fmla="*/ 601133 w 1404982"/>
              <a:gd name="connsiteY57" fmla="*/ 239063 h 2440396"/>
              <a:gd name="connsiteX58" fmla="*/ 635000 w 1404982"/>
              <a:gd name="connsiteY58" fmla="*/ 281396 h 2440396"/>
              <a:gd name="connsiteX59" fmla="*/ 668867 w 1404982"/>
              <a:gd name="connsiteY59" fmla="*/ 357596 h 2440396"/>
              <a:gd name="connsiteX60" fmla="*/ 685800 w 1404982"/>
              <a:gd name="connsiteY60" fmla="*/ 408396 h 2440396"/>
              <a:gd name="connsiteX61" fmla="*/ 694267 w 1404982"/>
              <a:gd name="connsiteY61" fmla="*/ 433796 h 2440396"/>
              <a:gd name="connsiteX62" fmla="*/ 711200 w 1404982"/>
              <a:gd name="connsiteY62" fmla="*/ 459196 h 2440396"/>
              <a:gd name="connsiteX63" fmla="*/ 719667 w 1404982"/>
              <a:gd name="connsiteY63" fmla="*/ 518463 h 2440396"/>
              <a:gd name="connsiteX64" fmla="*/ 736600 w 1404982"/>
              <a:gd name="connsiteY64" fmla="*/ 577730 h 2440396"/>
              <a:gd name="connsiteX65" fmla="*/ 717417 w 1404982"/>
              <a:gd name="connsiteY65" fmla="*/ 799980 h 2440396"/>
              <a:gd name="connsiteX66" fmla="*/ 755783 w 1404982"/>
              <a:gd name="connsiteY66" fmla="*/ 768759 h 2440396"/>
              <a:gd name="connsiteX67" fmla="*/ 806980 w 1404982"/>
              <a:gd name="connsiteY67" fmla="*/ 693088 h 2440396"/>
              <a:gd name="connsiteX68" fmla="*/ 863600 w 1404982"/>
              <a:gd name="connsiteY68" fmla="*/ 620063 h 2440396"/>
              <a:gd name="connsiteX69" fmla="*/ 905537 w 1404982"/>
              <a:gd name="connsiteY69" fmla="*/ 567940 h 2440396"/>
              <a:gd name="connsiteX70" fmla="*/ 969301 w 1404982"/>
              <a:gd name="connsiteY70" fmla="*/ 491739 h 2440396"/>
              <a:gd name="connsiteX71" fmla="*/ 1002770 w 1404982"/>
              <a:gd name="connsiteY71" fmla="*/ 444908 h 2440396"/>
              <a:gd name="connsiteX72" fmla="*/ 1053570 w 1404982"/>
              <a:gd name="connsiteY72" fmla="*/ 358919 h 2440396"/>
              <a:gd name="connsiteX73" fmla="*/ 1081617 w 1404982"/>
              <a:gd name="connsiteY73" fmla="*/ 316586 h 2440396"/>
              <a:gd name="connsiteX74" fmla="*/ 1152921 w 1404982"/>
              <a:gd name="connsiteY74" fmla="*/ 216309 h 2440396"/>
              <a:gd name="connsiteX75" fmla="*/ 1201473 w 1404982"/>
              <a:gd name="connsiteY75" fmla="*/ 155720 h 2440396"/>
              <a:gd name="connsiteX76" fmla="*/ 1212585 w 1404982"/>
              <a:gd name="connsiteY76" fmla="*/ 119604 h 2440396"/>
              <a:gd name="connsiteX77" fmla="*/ 1227667 w 1404982"/>
              <a:gd name="connsiteY77" fmla="*/ 95130 h 2440396"/>
              <a:gd name="connsiteX78" fmla="*/ 1267354 w 1404982"/>
              <a:gd name="connsiteY78" fmla="*/ 79519 h 2440396"/>
              <a:gd name="connsiteX79" fmla="*/ 1278467 w 1404982"/>
              <a:gd name="connsiteY79" fmla="*/ 69730 h 2440396"/>
              <a:gd name="connsiteX80" fmla="*/ 1329267 w 1404982"/>
              <a:gd name="connsiteY80" fmla="*/ 52796 h 2440396"/>
              <a:gd name="connsiteX81" fmla="*/ 1320800 w 1404982"/>
              <a:gd name="connsiteY81" fmla="*/ 78196 h 2440396"/>
              <a:gd name="connsiteX82" fmla="*/ 1275159 w 1404982"/>
              <a:gd name="connsiteY82" fmla="*/ 146988 h 2440396"/>
              <a:gd name="connsiteX83" fmla="*/ 1345274 w 1404982"/>
              <a:gd name="connsiteY83" fmla="*/ 102274 h 2440396"/>
              <a:gd name="connsiteX84" fmla="*/ 1397000 w 1404982"/>
              <a:gd name="connsiteY84" fmla="*/ 120530 h 2440396"/>
              <a:gd name="connsiteX85" fmla="*/ 1349242 w 1404982"/>
              <a:gd name="connsiteY85" fmla="*/ 181649 h 2440396"/>
              <a:gd name="connsiteX86" fmla="*/ 1397000 w 1404982"/>
              <a:gd name="connsiteY86" fmla="*/ 171330 h 2440396"/>
              <a:gd name="connsiteX87" fmla="*/ 1380067 w 1404982"/>
              <a:gd name="connsiteY87" fmla="*/ 196730 h 2440396"/>
              <a:gd name="connsiteX88" fmla="*/ 1363133 w 1404982"/>
              <a:gd name="connsiteY88" fmla="*/ 213663 h 2440396"/>
              <a:gd name="connsiteX89" fmla="*/ 1371600 w 1404982"/>
              <a:gd name="connsiteY89" fmla="*/ 239063 h 2440396"/>
              <a:gd name="connsiteX90" fmla="*/ 1354667 w 1404982"/>
              <a:gd name="connsiteY90" fmla="*/ 298330 h 2440396"/>
              <a:gd name="connsiteX91" fmla="*/ 1346200 w 1404982"/>
              <a:gd name="connsiteY91" fmla="*/ 332196 h 2440396"/>
              <a:gd name="connsiteX92" fmla="*/ 1320800 w 1404982"/>
              <a:gd name="connsiteY92" fmla="*/ 340663 h 2440396"/>
              <a:gd name="connsiteX93" fmla="*/ 1312333 w 1404982"/>
              <a:gd name="connsiteY93" fmla="*/ 366063 h 2440396"/>
              <a:gd name="connsiteX94" fmla="*/ 1261533 w 1404982"/>
              <a:gd name="connsiteY94" fmla="*/ 433796 h 2440396"/>
              <a:gd name="connsiteX95" fmla="*/ 1210733 w 1404982"/>
              <a:gd name="connsiteY95" fmla="*/ 509996 h 2440396"/>
              <a:gd name="connsiteX96" fmla="*/ 1185333 w 1404982"/>
              <a:gd name="connsiteY96" fmla="*/ 560796 h 2440396"/>
              <a:gd name="connsiteX97" fmla="*/ 1126067 w 1404982"/>
              <a:gd name="connsiteY97" fmla="*/ 628530 h 2440396"/>
              <a:gd name="connsiteX98" fmla="*/ 1083733 w 1404982"/>
              <a:gd name="connsiteY98" fmla="*/ 679330 h 2440396"/>
              <a:gd name="connsiteX99" fmla="*/ 1061905 w 1404982"/>
              <a:gd name="connsiteY99" fmla="*/ 705127 h 2440396"/>
              <a:gd name="connsiteX100" fmla="*/ 1002639 w 1404982"/>
              <a:gd name="connsiteY100" fmla="*/ 769288 h 2440396"/>
              <a:gd name="connsiteX101" fmla="*/ 953161 w 1404982"/>
              <a:gd name="connsiteY101" fmla="*/ 797334 h 2440396"/>
              <a:gd name="connsiteX102" fmla="*/ 934905 w 1404982"/>
              <a:gd name="connsiteY102" fmla="*/ 839668 h 2440396"/>
              <a:gd name="connsiteX103" fmla="*/ 885428 w 1404982"/>
              <a:gd name="connsiteY103" fmla="*/ 895362 h 2440396"/>
              <a:gd name="connsiteX104" fmla="*/ 835951 w 1404982"/>
              <a:gd name="connsiteY104" fmla="*/ 962699 h 2440396"/>
              <a:gd name="connsiteX105" fmla="*/ 770467 w 1404982"/>
              <a:gd name="connsiteY105" fmla="*/ 1068796 h 2440396"/>
              <a:gd name="connsiteX106" fmla="*/ 738452 w 1404982"/>
              <a:gd name="connsiteY106" fmla="*/ 1141821 h 2440396"/>
              <a:gd name="connsiteX107" fmla="*/ 715699 w 1404982"/>
              <a:gd name="connsiteY107" fmla="*/ 1188653 h 2440396"/>
              <a:gd name="connsiteX108" fmla="*/ 698367 w 1404982"/>
              <a:gd name="connsiteY108" fmla="*/ 1245671 h 2440396"/>
              <a:gd name="connsiteX109" fmla="*/ 683683 w 1404982"/>
              <a:gd name="connsiteY109" fmla="*/ 1321870 h 2440396"/>
              <a:gd name="connsiteX110" fmla="*/ 671248 w 1404982"/>
              <a:gd name="connsiteY110" fmla="*/ 1409183 h 2440396"/>
              <a:gd name="connsiteX111" fmla="*/ 640026 w 1404982"/>
              <a:gd name="connsiteY111" fmla="*/ 1519249 h 2440396"/>
              <a:gd name="connsiteX112" fmla="*/ 637381 w 1404982"/>
              <a:gd name="connsiteY112" fmla="*/ 1602593 h 2440396"/>
              <a:gd name="connsiteX113" fmla="*/ 621770 w 1404982"/>
              <a:gd name="connsiteY113" fmla="*/ 1678792 h 2440396"/>
              <a:gd name="connsiteX114" fmla="*/ 613305 w 1404982"/>
              <a:gd name="connsiteY114" fmla="*/ 1709088 h 2440396"/>
              <a:gd name="connsiteX115" fmla="*/ 597694 w 1404982"/>
              <a:gd name="connsiteY115" fmla="*/ 1747849 h 2440396"/>
              <a:gd name="connsiteX116" fmla="*/ 574939 w 1404982"/>
              <a:gd name="connsiteY116" fmla="*/ 1851302 h 2440396"/>
              <a:gd name="connsiteX117" fmla="*/ 565547 w 1404982"/>
              <a:gd name="connsiteY117" fmla="*/ 2070509 h 2440396"/>
              <a:gd name="connsiteX118" fmla="*/ 559726 w 1404982"/>
              <a:gd name="connsiteY118" fmla="*/ 2092337 h 2440396"/>
              <a:gd name="connsiteX119" fmla="*/ 550333 w 1404982"/>
              <a:gd name="connsiteY119" fmla="*/ 2330330 h 2440396"/>
              <a:gd name="connsiteX120" fmla="*/ 558800 w 1404982"/>
              <a:gd name="connsiteY120" fmla="*/ 2355730 h 2440396"/>
              <a:gd name="connsiteX121" fmla="*/ 567267 w 1404982"/>
              <a:gd name="connsiteY121" fmla="*/ 2398063 h 2440396"/>
              <a:gd name="connsiteX122" fmla="*/ 558800 w 1404982"/>
              <a:gd name="connsiteY122" fmla="*/ 2440396 h 2440396"/>
              <a:gd name="connsiteX0" fmla="*/ 0 w 1404982"/>
              <a:gd name="connsiteY0" fmla="*/ 2271063 h 2440396"/>
              <a:gd name="connsiteX1" fmla="*/ 93133 w 1404982"/>
              <a:gd name="connsiteY1" fmla="*/ 1974730 h 2440396"/>
              <a:gd name="connsiteX2" fmla="*/ 101600 w 1404982"/>
              <a:gd name="connsiteY2" fmla="*/ 1949330 h 2440396"/>
              <a:gd name="connsiteX3" fmla="*/ 118533 w 1404982"/>
              <a:gd name="connsiteY3" fmla="*/ 1932396 h 2440396"/>
              <a:gd name="connsiteX4" fmla="*/ 130968 w 1404982"/>
              <a:gd name="connsiteY4" fmla="*/ 1879348 h 2440396"/>
              <a:gd name="connsiteX5" fmla="*/ 150152 w 1404982"/>
              <a:gd name="connsiteY5" fmla="*/ 1845481 h 2440396"/>
              <a:gd name="connsiteX6" fmla="*/ 173302 w 1404982"/>
              <a:gd name="connsiteY6" fmla="*/ 1798253 h 2440396"/>
              <a:gd name="connsiteX7" fmla="*/ 198835 w 1404982"/>
              <a:gd name="connsiteY7" fmla="*/ 1766238 h 2440396"/>
              <a:gd name="connsiteX8" fmla="*/ 226351 w 1404982"/>
              <a:gd name="connsiteY8" fmla="*/ 1730519 h 2440396"/>
              <a:gd name="connsiteX9" fmla="*/ 254000 w 1404982"/>
              <a:gd name="connsiteY9" fmla="*/ 1686863 h 2440396"/>
              <a:gd name="connsiteX10" fmla="*/ 262467 w 1404982"/>
              <a:gd name="connsiteY10" fmla="*/ 1661463 h 2440396"/>
              <a:gd name="connsiteX11" fmla="*/ 296333 w 1404982"/>
              <a:gd name="connsiteY11" fmla="*/ 1585263 h 2440396"/>
              <a:gd name="connsiteX12" fmla="*/ 304800 w 1404982"/>
              <a:gd name="connsiteY12" fmla="*/ 1534463 h 2440396"/>
              <a:gd name="connsiteX13" fmla="*/ 321733 w 1404982"/>
              <a:gd name="connsiteY13" fmla="*/ 1475196 h 2440396"/>
              <a:gd name="connsiteX14" fmla="*/ 330200 w 1404982"/>
              <a:gd name="connsiteY14" fmla="*/ 1407463 h 2440396"/>
              <a:gd name="connsiteX15" fmla="*/ 347133 w 1404982"/>
              <a:gd name="connsiteY15" fmla="*/ 1348196 h 2440396"/>
              <a:gd name="connsiteX16" fmla="*/ 364067 w 1404982"/>
              <a:gd name="connsiteY16" fmla="*/ 1280463 h 2440396"/>
              <a:gd name="connsiteX17" fmla="*/ 372533 w 1404982"/>
              <a:gd name="connsiteY17" fmla="*/ 1255063 h 2440396"/>
              <a:gd name="connsiteX18" fmla="*/ 381000 w 1404982"/>
              <a:gd name="connsiteY18" fmla="*/ 1221196 h 2440396"/>
              <a:gd name="connsiteX19" fmla="*/ 397933 w 1404982"/>
              <a:gd name="connsiteY19" fmla="*/ 1187330 h 2440396"/>
              <a:gd name="connsiteX20" fmla="*/ 414867 w 1404982"/>
              <a:gd name="connsiteY20" fmla="*/ 1111130 h 2440396"/>
              <a:gd name="connsiteX21" fmla="*/ 423333 w 1404982"/>
              <a:gd name="connsiteY21" fmla="*/ 1077263 h 2440396"/>
              <a:gd name="connsiteX22" fmla="*/ 440267 w 1404982"/>
              <a:gd name="connsiteY22" fmla="*/ 1043396 h 2440396"/>
              <a:gd name="connsiteX23" fmla="*/ 448733 w 1404982"/>
              <a:gd name="connsiteY23" fmla="*/ 1017996 h 2440396"/>
              <a:gd name="connsiteX24" fmla="*/ 457200 w 1404982"/>
              <a:gd name="connsiteY24" fmla="*/ 958730 h 2440396"/>
              <a:gd name="connsiteX25" fmla="*/ 465667 w 1404982"/>
              <a:gd name="connsiteY25" fmla="*/ 933330 h 2440396"/>
              <a:gd name="connsiteX26" fmla="*/ 457200 w 1404982"/>
              <a:gd name="connsiteY26" fmla="*/ 653930 h 2440396"/>
              <a:gd name="connsiteX27" fmla="*/ 440267 w 1404982"/>
              <a:gd name="connsiteY27" fmla="*/ 586196 h 2440396"/>
              <a:gd name="connsiteX28" fmla="*/ 406400 w 1404982"/>
              <a:gd name="connsiteY28" fmla="*/ 484596 h 2440396"/>
              <a:gd name="connsiteX29" fmla="*/ 397933 w 1404982"/>
              <a:gd name="connsiteY29" fmla="*/ 459196 h 2440396"/>
              <a:gd name="connsiteX30" fmla="*/ 372533 w 1404982"/>
              <a:gd name="connsiteY30" fmla="*/ 408396 h 2440396"/>
              <a:gd name="connsiteX31" fmla="*/ 355600 w 1404982"/>
              <a:gd name="connsiteY31" fmla="*/ 382996 h 2440396"/>
              <a:gd name="connsiteX32" fmla="*/ 347133 w 1404982"/>
              <a:gd name="connsiteY32" fmla="*/ 357596 h 2440396"/>
              <a:gd name="connsiteX33" fmla="*/ 330200 w 1404982"/>
              <a:gd name="connsiteY33" fmla="*/ 332196 h 2440396"/>
              <a:gd name="connsiteX34" fmla="*/ 304800 w 1404982"/>
              <a:gd name="connsiteY34" fmla="*/ 281396 h 2440396"/>
              <a:gd name="connsiteX35" fmla="*/ 279400 w 1404982"/>
              <a:gd name="connsiteY35" fmla="*/ 222130 h 2440396"/>
              <a:gd name="connsiteX36" fmla="*/ 270933 w 1404982"/>
              <a:gd name="connsiteY36" fmla="*/ 196730 h 2440396"/>
              <a:gd name="connsiteX37" fmla="*/ 254000 w 1404982"/>
              <a:gd name="connsiteY37" fmla="*/ 179796 h 2440396"/>
              <a:gd name="connsiteX38" fmla="*/ 220133 w 1404982"/>
              <a:gd name="connsiteY38" fmla="*/ 128996 h 2440396"/>
              <a:gd name="connsiteX39" fmla="*/ 169333 w 1404982"/>
              <a:gd name="connsiteY39" fmla="*/ 95130 h 2440396"/>
              <a:gd name="connsiteX40" fmla="*/ 160867 w 1404982"/>
              <a:gd name="connsiteY40" fmla="*/ 69730 h 2440396"/>
              <a:gd name="connsiteX41" fmla="*/ 220133 w 1404982"/>
              <a:gd name="connsiteY41" fmla="*/ 44330 h 2440396"/>
              <a:gd name="connsiteX42" fmla="*/ 276225 w 1404982"/>
              <a:gd name="connsiteY42" fmla="*/ 93410 h 2440396"/>
              <a:gd name="connsiteX43" fmla="*/ 287867 w 1404982"/>
              <a:gd name="connsiteY43" fmla="*/ 18930 h 2440396"/>
              <a:gd name="connsiteX44" fmla="*/ 313267 w 1404982"/>
              <a:gd name="connsiteY44" fmla="*/ 10463 h 2440396"/>
              <a:gd name="connsiteX45" fmla="*/ 346736 w 1404982"/>
              <a:gd name="connsiteY45" fmla="*/ 71581 h 2440396"/>
              <a:gd name="connsiteX46" fmla="*/ 338667 w 1404982"/>
              <a:gd name="connsiteY46" fmla="*/ 18930 h 2440396"/>
              <a:gd name="connsiteX47" fmla="*/ 364067 w 1404982"/>
              <a:gd name="connsiteY47" fmla="*/ 1996 h 2440396"/>
              <a:gd name="connsiteX48" fmla="*/ 393964 w 1404982"/>
              <a:gd name="connsiteY48" fmla="*/ 53723 h 2440396"/>
              <a:gd name="connsiteX49" fmla="*/ 414867 w 1404982"/>
              <a:gd name="connsiteY49" fmla="*/ 1996 h 2440396"/>
              <a:gd name="connsiteX50" fmla="*/ 448733 w 1404982"/>
              <a:gd name="connsiteY50" fmla="*/ 1996 h 2440396"/>
              <a:gd name="connsiteX51" fmla="*/ 474133 w 1404982"/>
              <a:gd name="connsiteY51" fmla="*/ 18930 h 2440396"/>
              <a:gd name="connsiteX52" fmla="*/ 482600 w 1404982"/>
              <a:gd name="connsiteY52" fmla="*/ 44330 h 2440396"/>
              <a:gd name="connsiteX53" fmla="*/ 516467 w 1404982"/>
              <a:gd name="connsiteY53" fmla="*/ 95130 h 2440396"/>
              <a:gd name="connsiteX54" fmla="*/ 533400 w 1404982"/>
              <a:gd name="connsiteY54" fmla="*/ 120530 h 2440396"/>
              <a:gd name="connsiteX55" fmla="*/ 567267 w 1404982"/>
              <a:gd name="connsiteY55" fmla="*/ 171330 h 2440396"/>
              <a:gd name="connsiteX56" fmla="*/ 592667 w 1404982"/>
              <a:gd name="connsiteY56" fmla="*/ 213663 h 2440396"/>
              <a:gd name="connsiteX57" fmla="*/ 601133 w 1404982"/>
              <a:gd name="connsiteY57" fmla="*/ 239063 h 2440396"/>
              <a:gd name="connsiteX58" fmla="*/ 635000 w 1404982"/>
              <a:gd name="connsiteY58" fmla="*/ 281396 h 2440396"/>
              <a:gd name="connsiteX59" fmla="*/ 668867 w 1404982"/>
              <a:gd name="connsiteY59" fmla="*/ 357596 h 2440396"/>
              <a:gd name="connsiteX60" fmla="*/ 685800 w 1404982"/>
              <a:gd name="connsiteY60" fmla="*/ 408396 h 2440396"/>
              <a:gd name="connsiteX61" fmla="*/ 694267 w 1404982"/>
              <a:gd name="connsiteY61" fmla="*/ 433796 h 2440396"/>
              <a:gd name="connsiteX62" fmla="*/ 711200 w 1404982"/>
              <a:gd name="connsiteY62" fmla="*/ 459196 h 2440396"/>
              <a:gd name="connsiteX63" fmla="*/ 719667 w 1404982"/>
              <a:gd name="connsiteY63" fmla="*/ 518463 h 2440396"/>
              <a:gd name="connsiteX64" fmla="*/ 736600 w 1404982"/>
              <a:gd name="connsiteY64" fmla="*/ 577730 h 2440396"/>
              <a:gd name="connsiteX65" fmla="*/ 717417 w 1404982"/>
              <a:gd name="connsiteY65" fmla="*/ 799980 h 2440396"/>
              <a:gd name="connsiteX66" fmla="*/ 755783 w 1404982"/>
              <a:gd name="connsiteY66" fmla="*/ 768759 h 2440396"/>
              <a:gd name="connsiteX67" fmla="*/ 806980 w 1404982"/>
              <a:gd name="connsiteY67" fmla="*/ 693088 h 2440396"/>
              <a:gd name="connsiteX68" fmla="*/ 863600 w 1404982"/>
              <a:gd name="connsiteY68" fmla="*/ 620063 h 2440396"/>
              <a:gd name="connsiteX69" fmla="*/ 905537 w 1404982"/>
              <a:gd name="connsiteY69" fmla="*/ 567940 h 2440396"/>
              <a:gd name="connsiteX70" fmla="*/ 969301 w 1404982"/>
              <a:gd name="connsiteY70" fmla="*/ 491739 h 2440396"/>
              <a:gd name="connsiteX71" fmla="*/ 1002770 w 1404982"/>
              <a:gd name="connsiteY71" fmla="*/ 444908 h 2440396"/>
              <a:gd name="connsiteX72" fmla="*/ 1053570 w 1404982"/>
              <a:gd name="connsiteY72" fmla="*/ 358919 h 2440396"/>
              <a:gd name="connsiteX73" fmla="*/ 1081617 w 1404982"/>
              <a:gd name="connsiteY73" fmla="*/ 316586 h 2440396"/>
              <a:gd name="connsiteX74" fmla="*/ 1152921 w 1404982"/>
              <a:gd name="connsiteY74" fmla="*/ 216309 h 2440396"/>
              <a:gd name="connsiteX75" fmla="*/ 1201473 w 1404982"/>
              <a:gd name="connsiteY75" fmla="*/ 155720 h 2440396"/>
              <a:gd name="connsiteX76" fmla="*/ 1212585 w 1404982"/>
              <a:gd name="connsiteY76" fmla="*/ 119604 h 2440396"/>
              <a:gd name="connsiteX77" fmla="*/ 1227667 w 1404982"/>
              <a:gd name="connsiteY77" fmla="*/ 95130 h 2440396"/>
              <a:gd name="connsiteX78" fmla="*/ 1267354 w 1404982"/>
              <a:gd name="connsiteY78" fmla="*/ 79519 h 2440396"/>
              <a:gd name="connsiteX79" fmla="*/ 1278467 w 1404982"/>
              <a:gd name="connsiteY79" fmla="*/ 69730 h 2440396"/>
              <a:gd name="connsiteX80" fmla="*/ 1329267 w 1404982"/>
              <a:gd name="connsiteY80" fmla="*/ 52796 h 2440396"/>
              <a:gd name="connsiteX81" fmla="*/ 1320800 w 1404982"/>
              <a:gd name="connsiteY81" fmla="*/ 78196 h 2440396"/>
              <a:gd name="connsiteX82" fmla="*/ 1275159 w 1404982"/>
              <a:gd name="connsiteY82" fmla="*/ 146988 h 2440396"/>
              <a:gd name="connsiteX83" fmla="*/ 1345274 w 1404982"/>
              <a:gd name="connsiteY83" fmla="*/ 102274 h 2440396"/>
              <a:gd name="connsiteX84" fmla="*/ 1397000 w 1404982"/>
              <a:gd name="connsiteY84" fmla="*/ 120530 h 2440396"/>
              <a:gd name="connsiteX85" fmla="*/ 1349242 w 1404982"/>
              <a:gd name="connsiteY85" fmla="*/ 181649 h 2440396"/>
              <a:gd name="connsiteX86" fmla="*/ 1397000 w 1404982"/>
              <a:gd name="connsiteY86" fmla="*/ 171330 h 2440396"/>
              <a:gd name="connsiteX87" fmla="*/ 1380067 w 1404982"/>
              <a:gd name="connsiteY87" fmla="*/ 196730 h 2440396"/>
              <a:gd name="connsiteX88" fmla="*/ 1363133 w 1404982"/>
              <a:gd name="connsiteY88" fmla="*/ 213663 h 2440396"/>
              <a:gd name="connsiteX89" fmla="*/ 1371600 w 1404982"/>
              <a:gd name="connsiteY89" fmla="*/ 239063 h 2440396"/>
              <a:gd name="connsiteX90" fmla="*/ 1354667 w 1404982"/>
              <a:gd name="connsiteY90" fmla="*/ 298330 h 2440396"/>
              <a:gd name="connsiteX91" fmla="*/ 1346200 w 1404982"/>
              <a:gd name="connsiteY91" fmla="*/ 332196 h 2440396"/>
              <a:gd name="connsiteX92" fmla="*/ 1320800 w 1404982"/>
              <a:gd name="connsiteY92" fmla="*/ 340663 h 2440396"/>
              <a:gd name="connsiteX93" fmla="*/ 1312333 w 1404982"/>
              <a:gd name="connsiteY93" fmla="*/ 366063 h 2440396"/>
              <a:gd name="connsiteX94" fmla="*/ 1261533 w 1404982"/>
              <a:gd name="connsiteY94" fmla="*/ 433796 h 2440396"/>
              <a:gd name="connsiteX95" fmla="*/ 1210733 w 1404982"/>
              <a:gd name="connsiteY95" fmla="*/ 509996 h 2440396"/>
              <a:gd name="connsiteX96" fmla="*/ 1178189 w 1404982"/>
              <a:gd name="connsiteY96" fmla="*/ 514361 h 2440396"/>
              <a:gd name="connsiteX97" fmla="*/ 1126067 w 1404982"/>
              <a:gd name="connsiteY97" fmla="*/ 628530 h 2440396"/>
              <a:gd name="connsiteX98" fmla="*/ 1083733 w 1404982"/>
              <a:gd name="connsiteY98" fmla="*/ 679330 h 2440396"/>
              <a:gd name="connsiteX99" fmla="*/ 1061905 w 1404982"/>
              <a:gd name="connsiteY99" fmla="*/ 705127 h 2440396"/>
              <a:gd name="connsiteX100" fmla="*/ 1002639 w 1404982"/>
              <a:gd name="connsiteY100" fmla="*/ 769288 h 2440396"/>
              <a:gd name="connsiteX101" fmla="*/ 953161 w 1404982"/>
              <a:gd name="connsiteY101" fmla="*/ 797334 h 2440396"/>
              <a:gd name="connsiteX102" fmla="*/ 934905 w 1404982"/>
              <a:gd name="connsiteY102" fmla="*/ 839668 h 2440396"/>
              <a:gd name="connsiteX103" fmla="*/ 885428 w 1404982"/>
              <a:gd name="connsiteY103" fmla="*/ 895362 h 2440396"/>
              <a:gd name="connsiteX104" fmla="*/ 835951 w 1404982"/>
              <a:gd name="connsiteY104" fmla="*/ 962699 h 2440396"/>
              <a:gd name="connsiteX105" fmla="*/ 770467 w 1404982"/>
              <a:gd name="connsiteY105" fmla="*/ 1068796 h 2440396"/>
              <a:gd name="connsiteX106" fmla="*/ 738452 w 1404982"/>
              <a:gd name="connsiteY106" fmla="*/ 1141821 h 2440396"/>
              <a:gd name="connsiteX107" fmla="*/ 715699 w 1404982"/>
              <a:gd name="connsiteY107" fmla="*/ 1188653 h 2440396"/>
              <a:gd name="connsiteX108" fmla="*/ 698367 w 1404982"/>
              <a:gd name="connsiteY108" fmla="*/ 1245671 h 2440396"/>
              <a:gd name="connsiteX109" fmla="*/ 683683 w 1404982"/>
              <a:gd name="connsiteY109" fmla="*/ 1321870 h 2440396"/>
              <a:gd name="connsiteX110" fmla="*/ 671248 w 1404982"/>
              <a:gd name="connsiteY110" fmla="*/ 1409183 h 2440396"/>
              <a:gd name="connsiteX111" fmla="*/ 640026 w 1404982"/>
              <a:gd name="connsiteY111" fmla="*/ 1519249 h 2440396"/>
              <a:gd name="connsiteX112" fmla="*/ 637381 w 1404982"/>
              <a:gd name="connsiteY112" fmla="*/ 1602593 h 2440396"/>
              <a:gd name="connsiteX113" fmla="*/ 621770 w 1404982"/>
              <a:gd name="connsiteY113" fmla="*/ 1678792 h 2440396"/>
              <a:gd name="connsiteX114" fmla="*/ 613305 w 1404982"/>
              <a:gd name="connsiteY114" fmla="*/ 1709088 h 2440396"/>
              <a:gd name="connsiteX115" fmla="*/ 597694 w 1404982"/>
              <a:gd name="connsiteY115" fmla="*/ 1747849 h 2440396"/>
              <a:gd name="connsiteX116" fmla="*/ 574939 w 1404982"/>
              <a:gd name="connsiteY116" fmla="*/ 1851302 h 2440396"/>
              <a:gd name="connsiteX117" fmla="*/ 565547 w 1404982"/>
              <a:gd name="connsiteY117" fmla="*/ 2070509 h 2440396"/>
              <a:gd name="connsiteX118" fmla="*/ 559726 w 1404982"/>
              <a:gd name="connsiteY118" fmla="*/ 2092337 h 2440396"/>
              <a:gd name="connsiteX119" fmla="*/ 550333 w 1404982"/>
              <a:gd name="connsiteY119" fmla="*/ 2330330 h 2440396"/>
              <a:gd name="connsiteX120" fmla="*/ 558800 w 1404982"/>
              <a:gd name="connsiteY120" fmla="*/ 2355730 h 2440396"/>
              <a:gd name="connsiteX121" fmla="*/ 567267 w 1404982"/>
              <a:gd name="connsiteY121" fmla="*/ 2398063 h 2440396"/>
              <a:gd name="connsiteX122" fmla="*/ 558800 w 1404982"/>
              <a:gd name="connsiteY122" fmla="*/ 2440396 h 2440396"/>
              <a:gd name="connsiteX0" fmla="*/ 0 w 1404982"/>
              <a:gd name="connsiteY0" fmla="*/ 2271063 h 2440396"/>
              <a:gd name="connsiteX1" fmla="*/ 93133 w 1404982"/>
              <a:gd name="connsiteY1" fmla="*/ 1974730 h 2440396"/>
              <a:gd name="connsiteX2" fmla="*/ 101600 w 1404982"/>
              <a:gd name="connsiteY2" fmla="*/ 1949330 h 2440396"/>
              <a:gd name="connsiteX3" fmla="*/ 118533 w 1404982"/>
              <a:gd name="connsiteY3" fmla="*/ 1932396 h 2440396"/>
              <a:gd name="connsiteX4" fmla="*/ 130968 w 1404982"/>
              <a:gd name="connsiteY4" fmla="*/ 1879348 h 2440396"/>
              <a:gd name="connsiteX5" fmla="*/ 150152 w 1404982"/>
              <a:gd name="connsiteY5" fmla="*/ 1845481 h 2440396"/>
              <a:gd name="connsiteX6" fmla="*/ 173302 w 1404982"/>
              <a:gd name="connsiteY6" fmla="*/ 1798253 h 2440396"/>
              <a:gd name="connsiteX7" fmla="*/ 198835 w 1404982"/>
              <a:gd name="connsiteY7" fmla="*/ 1766238 h 2440396"/>
              <a:gd name="connsiteX8" fmla="*/ 226351 w 1404982"/>
              <a:gd name="connsiteY8" fmla="*/ 1730519 h 2440396"/>
              <a:gd name="connsiteX9" fmla="*/ 254000 w 1404982"/>
              <a:gd name="connsiteY9" fmla="*/ 1686863 h 2440396"/>
              <a:gd name="connsiteX10" fmla="*/ 262467 w 1404982"/>
              <a:gd name="connsiteY10" fmla="*/ 1661463 h 2440396"/>
              <a:gd name="connsiteX11" fmla="*/ 296333 w 1404982"/>
              <a:gd name="connsiteY11" fmla="*/ 1585263 h 2440396"/>
              <a:gd name="connsiteX12" fmla="*/ 304800 w 1404982"/>
              <a:gd name="connsiteY12" fmla="*/ 1534463 h 2440396"/>
              <a:gd name="connsiteX13" fmla="*/ 321733 w 1404982"/>
              <a:gd name="connsiteY13" fmla="*/ 1475196 h 2440396"/>
              <a:gd name="connsiteX14" fmla="*/ 330200 w 1404982"/>
              <a:gd name="connsiteY14" fmla="*/ 1407463 h 2440396"/>
              <a:gd name="connsiteX15" fmla="*/ 347133 w 1404982"/>
              <a:gd name="connsiteY15" fmla="*/ 1348196 h 2440396"/>
              <a:gd name="connsiteX16" fmla="*/ 364067 w 1404982"/>
              <a:gd name="connsiteY16" fmla="*/ 1280463 h 2440396"/>
              <a:gd name="connsiteX17" fmla="*/ 372533 w 1404982"/>
              <a:gd name="connsiteY17" fmla="*/ 1255063 h 2440396"/>
              <a:gd name="connsiteX18" fmla="*/ 381000 w 1404982"/>
              <a:gd name="connsiteY18" fmla="*/ 1221196 h 2440396"/>
              <a:gd name="connsiteX19" fmla="*/ 397933 w 1404982"/>
              <a:gd name="connsiteY19" fmla="*/ 1187330 h 2440396"/>
              <a:gd name="connsiteX20" fmla="*/ 414867 w 1404982"/>
              <a:gd name="connsiteY20" fmla="*/ 1111130 h 2440396"/>
              <a:gd name="connsiteX21" fmla="*/ 423333 w 1404982"/>
              <a:gd name="connsiteY21" fmla="*/ 1077263 h 2440396"/>
              <a:gd name="connsiteX22" fmla="*/ 440267 w 1404982"/>
              <a:gd name="connsiteY22" fmla="*/ 1043396 h 2440396"/>
              <a:gd name="connsiteX23" fmla="*/ 448733 w 1404982"/>
              <a:gd name="connsiteY23" fmla="*/ 1017996 h 2440396"/>
              <a:gd name="connsiteX24" fmla="*/ 457200 w 1404982"/>
              <a:gd name="connsiteY24" fmla="*/ 958730 h 2440396"/>
              <a:gd name="connsiteX25" fmla="*/ 465667 w 1404982"/>
              <a:gd name="connsiteY25" fmla="*/ 933330 h 2440396"/>
              <a:gd name="connsiteX26" fmla="*/ 457200 w 1404982"/>
              <a:gd name="connsiteY26" fmla="*/ 653930 h 2440396"/>
              <a:gd name="connsiteX27" fmla="*/ 440267 w 1404982"/>
              <a:gd name="connsiteY27" fmla="*/ 586196 h 2440396"/>
              <a:gd name="connsiteX28" fmla="*/ 406400 w 1404982"/>
              <a:gd name="connsiteY28" fmla="*/ 484596 h 2440396"/>
              <a:gd name="connsiteX29" fmla="*/ 397933 w 1404982"/>
              <a:gd name="connsiteY29" fmla="*/ 459196 h 2440396"/>
              <a:gd name="connsiteX30" fmla="*/ 372533 w 1404982"/>
              <a:gd name="connsiteY30" fmla="*/ 408396 h 2440396"/>
              <a:gd name="connsiteX31" fmla="*/ 355600 w 1404982"/>
              <a:gd name="connsiteY31" fmla="*/ 382996 h 2440396"/>
              <a:gd name="connsiteX32" fmla="*/ 347133 w 1404982"/>
              <a:gd name="connsiteY32" fmla="*/ 357596 h 2440396"/>
              <a:gd name="connsiteX33" fmla="*/ 330200 w 1404982"/>
              <a:gd name="connsiteY33" fmla="*/ 332196 h 2440396"/>
              <a:gd name="connsiteX34" fmla="*/ 304800 w 1404982"/>
              <a:gd name="connsiteY34" fmla="*/ 281396 h 2440396"/>
              <a:gd name="connsiteX35" fmla="*/ 279400 w 1404982"/>
              <a:gd name="connsiteY35" fmla="*/ 222130 h 2440396"/>
              <a:gd name="connsiteX36" fmla="*/ 270933 w 1404982"/>
              <a:gd name="connsiteY36" fmla="*/ 196730 h 2440396"/>
              <a:gd name="connsiteX37" fmla="*/ 254000 w 1404982"/>
              <a:gd name="connsiteY37" fmla="*/ 179796 h 2440396"/>
              <a:gd name="connsiteX38" fmla="*/ 220133 w 1404982"/>
              <a:gd name="connsiteY38" fmla="*/ 128996 h 2440396"/>
              <a:gd name="connsiteX39" fmla="*/ 169333 w 1404982"/>
              <a:gd name="connsiteY39" fmla="*/ 95130 h 2440396"/>
              <a:gd name="connsiteX40" fmla="*/ 160867 w 1404982"/>
              <a:gd name="connsiteY40" fmla="*/ 69730 h 2440396"/>
              <a:gd name="connsiteX41" fmla="*/ 220133 w 1404982"/>
              <a:gd name="connsiteY41" fmla="*/ 44330 h 2440396"/>
              <a:gd name="connsiteX42" fmla="*/ 276225 w 1404982"/>
              <a:gd name="connsiteY42" fmla="*/ 93410 h 2440396"/>
              <a:gd name="connsiteX43" fmla="*/ 287867 w 1404982"/>
              <a:gd name="connsiteY43" fmla="*/ 18930 h 2440396"/>
              <a:gd name="connsiteX44" fmla="*/ 313267 w 1404982"/>
              <a:gd name="connsiteY44" fmla="*/ 10463 h 2440396"/>
              <a:gd name="connsiteX45" fmla="*/ 346736 w 1404982"/>
              <a:gd name="connsiteY45" fmla="*/ 71581 h 2440396"/>
              <a:gd name="connsiteX46" fmla="*/ 338667 w 1404982"/>
              <a:gd name="connsiteY46" fmla="*/ 18930 h 2440396"/>
              <a:gd name="connsiteX47" fmla="*/ 364067 w 1404982"/>
              <a:gd name="connsiteY47" fmla="*/ 1996 h 2440396"/>
              <a:gd name="connsiteX48" fmla="*/ 393964 w 1404982"/>
              <a:gd name="connsiteY48" fmla="*/ 53723 h 2440396"/>
              <a:gd name="connsiteX49" fmla="*/ 414867 w 1404982"/>
              <a:gd name="connsiteY49" fmla="*/ 1996 h 2440396"/>
              <a:gd name="connsiteX50" fmla="*/ 448733 w 1404982"/>
              <a:gd name="connsiteY50" fmla="*/ 1996 h 2440396"/>
              <a:gd name="connsiteX51" fmla="*/ 474133 w 1404982"/>
              <a:gd name="connsiteY51" fmla="*/ 18930 h 2440396"/>
              <a:gd name="connsiteX52" fmla="*/ 482600 w 1404982"/>
              <a:gd name="connsiteY52" fmla="*/ 44330 h 2440396"/>
              <a:gd name="connsiteX53" fmla="*/ 516467 w 1404982"/>
              <a:gd name="connsiteY53" fmla="*/ 95130 h 2440396"/>
              <a:gd name="connsiteX54" fmla="*/ 533400 w 1404982"/>
              <a:gd name="connsiteY54" fmla="*/ 120530 h 2440396"/>
              <a:gd name="connsiteX55" fmla="*/ 567267 w 1404982"/>
              <a:gd name="connsiteY55" fmla="*/ 171330 h 2440396"/>
              <a:gd name="connsiteX56" fmla="*/ 592667 w 1404982"/>
              <a:gd name="connsiteY56" fmla="*/ 213663 h 2440396"/>
              <a:gd name="connsiteX57" fmla="*/ 601133 w 1404982"/>
              <a:gd name="connsiteY57" fmla="*/ 239063 h 2440396"/>
              <a:gd name="connsiteX58" fmla="*/ 635000 w 1404982"/>
              <a:gd name="connsiteY58" fmla="*/ 281396 h 2440396"/>
              <a:gd name="connsiteX59" fmla="*/ 668867 w 1404982"/>
              <a:gd name="connsiteY59" fmla="*/ 357596 h 2440396"/>
              <a:gd name="connsiteX60" fmla="*/ 685800 w 1404982"/>
              <a:gd name="connsiteY60" fmla="*/ 408396 h 2440396"/>
              <a:gd name="connsiteX61" fmla="*/ 694267 w 1404982"/>
              <a:gd name="connsiteY61" fmla="*/ 433796 h 2440396"/>
              <a:gd name="connsiteX62" fmla="*/ 711200 w 1404982"/>
              <a:gd name="connsiteY62" fmla="*/ 459196 h 2440396"/>
              <a:gd name="connsiteX63" fmla="*/ 719667 w 1404982"/>
              <a:gd name="connsiteY63" fmla="*/ 518463 h 2440396"/>
              <a:gd name="connsiteX64" fmla="*/ 736600 w 1404982"/>
              <a:gd name="connsiteY64" fmla="*/ 577730 h 2440396"/>
              <a:gd name="connsiteX65" fmla="*/ 717417 w 1404982"/>
              <a:gd name="connsiteY65" fmla="*/ 799980 h 2440396"/>
              <a:gd name="connsiteX66" fmla="*/ 755783 w 1404982"/>
              <a:gd name="connsiteY66" fmla="*/ 768759 h 2440396"/>
              <a:gd name="connsiteX67" fmla="*/ 806980 w 1404982"/>
              <a:gd name="connsiteY67" fmla="*/ 693088 h 2440396"/>
              <a:gd name="connsiteX68" fmla="*/ 863600 w 1404982"/>
              <a:gd name="connsiteY68" fmla="*/ 620063 h 2440396"/>
              <a:gd name="connsiteX69" fmla="*/ 905537 w 1404982"/>
              <a:gd name="connsiteY69" fmla="*/ 567940 h 2440396"/>
              <a:gd name="connsiteX70" fmla="*/ 969301 w 1404982"/>
              <a:gd name="connsiteY70" fmla="*/ 491739 h 2440396"/>
              <a:gd name="connsiteX71" fmla="*/ 1002770 w 1404982"/>
              <a:gd name="connsiteY71" fmla="*/ 444908 h 2440396"/>
              <a:gd name="connsiteX72" fmla="*/ 1053570 w 1404982"/>
              <a:gd name="connsiteY72" fmla="*/ 358919 h 2440396"/>
              <a:gd name="connsiteX73" fmla="*/ 1081617 w 1404982"/>
              <a:gd name="connsiteY73" fmla="*/ 316586 h 2440396"/>
              <a:gd name="connsiteX74" fmla="*/ 1152921 w 1404982"/>
              <a:gd name="connsiteY74" fmla="*/ 216309 h 2440396"/>
              <a:gd name="connsiteX75" fmla="*/ 1201473 w 1404982"/>
              <a:gd name="connsiteY75" fmla="*/ 155720 h 2440396"/>
              <a:gd name="connsiteX76" fmla="*/ 1212585 w 1404982"/>
              <a:gd name="connsiteY76" fmla="*/ 119604 h 2440396"/>
              <a:gd name="connsiteX77" fmla="*/ 1227667 w 1404982"/>
              <a:gd name="connsiteY77" fmla="*/ 95130 h 2440396"/>
              <a:gd name="connsiteX78" fmla="*/ 1267354 w 1404982"/>
              <a:gd name="connsiteY78" fmla="*/ 79519 h 2440396"/>
              <a:gd name="connsiteX79" fmla="*/ 1278467 w 1404982"/>
              <a:gd name="connsiteY79" fmla="*/ 69730 h 2440396"/>
              <a:gd name="connsiteX80" fmla="*/ 1329267 w 1404982"/>
              <a:gd name="connsiteY80" fmla="*/ 52796 h 2440396"/>
              <a:gd name="connsiteX81" fmla="*/ 1320800 w 1404982"/>
              <a:gd name="connsiteY81" fmla="*/ 78196 h 2440396"/>
              <a:gd name="connsiteX82" fmla="*/ 1275159 w 1404982"/>
              <a:gd name="connsiteY82" fmla="*/ 146988 h 2440396"/>
              <a:gd name="connsiteX83" fmla="*/ 1345274 w 1404982"/>
              <a:gd name="connsiteY83" fmla="*/ 102274 h 2440396"/>
              <a:gd name="connsiteX84" fmla="*/ 1397000 w 1404982"/>
              <a:gd name="connsiteY84" fmla="*/ 120530 h 2440396"/>
              <a:gd name="connsiteX85" fmla="*/ 1349242 w 1404982"/>
              <a:gd name="connsiteY85" fmla="*/ 181649 h 2440396"/>
              <a:gd name="connsiteX86" fmla="*/ 1397000 w 1404982"/>
              <a:gd name="connsiteY86" fmla="*/ 171330 h 2440396"/>
              <a:gd name="connsiteX87" fmla="*/ 1380067 w 1404982"/>
              <a:gd name="connsiteY87" fmla="*/ 196730 h 2440396"/>
              <a:gd name="connsiteX88" fmla="*/ 1363133 w 1404982"/>
              <a:gd name="connsiteY88" fmla="*/ 213663 h 2440396"/>
              <a:gd name="connsiteX89" fmla="*/ 1371600 w 1404982"/>
              <a:gd name="connsiteY89" fmla="*/ 239063 h 2440396"/>
              <a:gd name="connsiteX90" fmla="*/ 1354667 w 1404982"/>
              <a:gd name="connsiteY90" fmla="*/ 298330 h 2440396"/>
              <a:gd name="connsiteX91" fmla="*/ 1346200 w 1404982"/>
              <a:gd name="connsiteY91" fmla="*/ 332196 h 2440396"/>
              <a:gd name="connsiteX92" fmla="*/ 1320800 w 1404982"/>
              <a:gd name="connsiteY92" fmla="*/ 340663 h 2440396"/>
              <a:gd name="connsiteX93" fmla="*/ 1312333 w 1404982"/>
              <a:gd name="connsiteY93" fmla="*/ 366063 h 2440396"/>
              <a:gd name="connsiteX94" fmla="*/ 1261533 w 1404982"/>
              <a:gd name="connsiteY94" fmla="*/ 433796 h 2440396"/>
              <a:gd name="connsiteX95" fmla="*/ 1210733 w 1404982"/>
              <a:gd name="connsiteY95" fmla="*/ 509996 h 2440396"/>
              <a:gd name="connsiteX96" fmla="*/ 1178189 w 1404982"/>
              <a:gd name="connsiteY96" fmla="*/ 514361 h 2440396"/>
              <a:gd name="connsiteX97" fmla="*/ 1122496 w 1404982"/>
              <a:gd name="connsiteY97" fmla="*/ 599955 h 2440396"/>
              <a:gd name="connsiteX98" fmla="*/ 1083733 w 1404982"/>
              <a:gd name="connsiteY98" fmla="*/ 679330 h 2440396"/>
              <a:gd name="connsiteX99" fmla="*/ 1061905 w 1404982"/>
              <a:gd name="connsiteY99" fmla="*/ 705127 h 2440396"/>
              <a:gd name="connsiteX100" fmla="*/ 1002639 w 1404982"/>
              <a:gd name="connsiteY100" fmla="*/ 769288 h 2440396"/>
              <a:gd name="connsiteX101" fmla="*/ 953161 w 1404982"/>
              <a:gd name="connsiteY101" fmla="*/ 797334 h 2440396"/>
              <a:gd name="connsiteX102" fmla="*/ 934905 w 1404982"/>
              <a:gd name="connsiteY102" fmla="*/ 839668 h 2440396"/>
              <a:gd name="connsiteX103" fmla="*/ 885428 w 1404982"/>
              <a:gd name="connsiteY103" fmla="*/ 895362 h 2440396"/>
              <a:gd name="connsiteX104" fmla="*/ 835951 w 1404982"/>
              <a:gd name="connsiteY104" fmla="*/ 962699 h 2440396"/>
              <a:gd name="connsiteX105" fmla="*/ 770467 w 1404982"/>
              <a:gd name="connsiteY105" fmla="*/ 1068796 h 2440396"/>
              <a:gd name="connsiteX106" fmla="*/ 738452 w 1404982"/>
              <a:gd name="connsiteY106" fmla="*/ 1141821 h 2440396"/>
              <a:gd name="connsiteX107" fmla="*/ 715699 w 1404982"/>
              <a:gd name="connsiteY107" fmla="*/ 1188653 h 2440396"/>
              <a:gd name="connsiteX108" fmla="*/ 698367 w 1404982"/>
              <a:gd name="connsiteY108" fmla="*/ 1245671 h 2440396"/>
              <a:gd name="connsiteX109" fmla="*/ 683683 w 1404982"/>
              <a:gd name="connsiteY109" fmla="*/ 1321870 h 2440396"/>
              <a:gd name="connsiteX110" fmla="*/ 671248 w 1404982"/>
              <a:gd name="connsiteY110" fmla="*/ 1409183 h 2440396"/>
              <a:gd name="connsiteX111" fmla="*/ 640026 w 1404982"/>
              <a:gd name="connsiteY111" fmla="*/ 1519249 h 2440396"/>
              <a:gd name="connsiteX112" fmla="*/ 637381 w 1404982"/>
              <a:gd name="connsiteY112" fmla="*/ 1602593 h 2440396"/>
              <a:gd name="connsiteX113" fmla="*/ 621770 w 1404982"/>
              <a:gd name="connsiteY113" fmla="*/ 1678792 h 2440396"/>
              <a:gd name="connsiteX114" fmla="*/ 613305 w 1404982"/>
              <a:gd name="connsiteY114" fmla="*/ 1709088 h 2440396"/>
              <a:gd name="connsiteX115" fmla="*/ 597694 w 1404982"/>
              <a:gd name="connsiteY115" fmla="*/ 1747849 h 2440396"/>
              <a:gd name="connsiteX116" fmla="*/ 574939 w 1404982"/>
              <a:gd name="connsiteY116" fmla="*/ 1851302 h 2440396"/>
              <a:gd name="connsiteX117" fmla="*/ 565547 w 1404982"/>
              <a:gd name="connsiteY117" fmla="*/ 2070509 h 2440396"/>
              <a:gd name="connsiteX118" fmla="*/ 559726 w 1404982"/>
              <a:gd name="connsiteY118" fmla="*/ 2092337 h 2440396"/>
              <a:gd name="connsiteX119" fmla="*/ 550333 w 1404982"/>
              <a:gd name="connsiteY119" fmla="*/ 2330330 h 2440396"/>
              <a:gd name="connsiteX120" fmla="*/ 558800 w 1404982"/>
              <a:gd name="connsiteY120" fmla="*/ 2355730 h 2440396"/>
              <a:gd name="connsiteX121" fmla="*/ 567267 w 1404982"/>
              <a:gd name="connsiteY121" fmla="*/ 2398063 h 2440396"/>
              <a:gd name="connsiteX122" fmla="*/ 558800 w 1404982"/>
              <a:gd name="connsiteY122" fmla="*/ 2440396 h 2440396"/>
              <a:gd name="connsiteX0" fmla="*/ 0 w 1404982"/>
              <a:gd name="connsiteY0" fmla="*/ 2271063 h 2440396"/>
              <a:gd name="connsiteX1" fmla="*/ 93133 w 1404982"/>
              <a:gd name="connsiteY1" fmla="*/ 1974730 h 2440396"/>
              <a:gd name="connsiteX2" fmla="*/ 101600 w 1404982"/>
              <a:gd name="connsiteY2" fmla="*/ 1949330 h 2440396"/>
              <a:gd name="connsiteX3" fmla="*/ 118533 w 1404982"/>
              <a:gd name="connsiteY3" fmla="*/ 1932396 h 2440396"/>
              <a:gd name="connsiteX4" fmla="*/ 130968 w 1404982"/>
              <a:gd name="connsiteY4" fmla="*/ 1879348 h 2440396"/>
              <a:gd name="connsiteX5" fmla="*/ 150152 w 1404982"/>
              <a:gd name="connsiteY5" fmla="*/ 1845481 h 2440396"/>
              <a:gd name="connsiteX6" fmla="*/ 173302 w 1404982"/>
              <a:gd name="connsiteY6" fmla="*/ 1798253 h 2440396"/>
              <a:gd name="connsiteX7" fmla="*/ 198835 w 1404982"/>
              <a:gd name="connsiteY7" fmla="*/ 1766238 h 2440396"/>
              <a:gd name="connsiteX8" fmla="*/ 226351 w 1404982"/>
              <a:gd name="connsiteY8" fmla="*/ 1730519 h 2440396"/>
              <a:gd name="connsiteX9" fmla="*/ 254000 w 1404982"/>
              <a:gd name="connsiteY9" fmla="*/ 1686863 h 2440396"/>
              <a:gd name="connsiteX10" fmla="*/ 262467 w 1404982"/>
              <a:gd name="connsiteY10" fmla="*/ 1661463 h 2440396"/>
              <a:gd name="connsiteX11" fmla="*/ 296333 w 1404982"/>
              <a:gd name="connsiteY11" fmla="*/ 1585263 h 2440396"/>
              <a:gd name="connsiteX12" fmla="*/ 304800 w 1404982"/>
              <a:gd name="connsiteY12" fmla="*/ 1534463 h 2440396"/>
              <a:gd name="connsiteX13" fmla="*/ 321733 w 1404982"/>
              <a:gd name="connsiteY13" fmla="*/ 1475196 h 2440396"/>
              <a:gd name="connsiteX14" fmla="*/ 330200 w 1404982"/>
              <a:gd name="connsiteY14" fmla="*/ 1407463 h 2440396"/>
              <a:gd name="connsiteX15" fmla="*/ 347133 w 1404982"/>
              <a:gd name="connsiteY15" fmla="*/ 1348196 h 2440396"/>
              <a:gd name="connsiteX16" fmla="*/ 364067 w 1404982"/>
              <a:gd name="connsiteY16" fmla="*/ 1280463 h 2440396"/>
              <a:gd name="connsiteX17" fmla="*/ 372533 w 1404982"/>
              <a:gd name="connsiteY17" fmla="*/ 1255063 h 2440396"/>
              <a:gd name="connsiteX18" fmla="*/ 381000 w 1404982"/>
              <a:gd name="connsiteY18" fmla="*/ 1221196 h 2440396"/>
              <a:gd name="connsiteX19" fmla="*/ 397933 w 1404982"/>
              <a:gd name="connsiteY19" fmla="*/ 1187330 h 2440396"/>
              <a:gd name="connsiteX20" fmla="*/ 414867 w 1404982"/>
              <a:gd name="connsiteY20" fmla="*/ 1111130 h 2440396"/>
              <a:gd name="connsiteX21" fmla="*/ 423333 w 1404982"/>
              <a:gd name="connsiteY21" fmla="*/ 1077263 h 2440396"/>
              <a:gd name="connsiteX22" fmla="*/ 440267 w 1404982"/>
              <a:gd name="connsiteY22" fmla="*/ 1043396 h 2440396"/>
              <a:gd name="connsiteX23" fmla="*/ 448733 w 1404982"/>
              <a:gd name="connsiteY23" fmla="*/ 1017996 h 2440396"/>
              <a:gd name="connsiteX24" fmla="*/ 457200 w 1404982"/>
              <a:gd name="connsiteY24" fmla="*/ 958730 h 2440396"/>
              <a:gd name="connsiteX25" fmla="*/ 465667 w 1404982"/>
              <a:gd name="connsiteY25" fmla="*/ 933330 h 2440396"/>
              <a:gd name="connsiteX26" fmla="*/ 457200 w 1404982"/>
              <a:gd name="connsiteY26" fmla="*/ 653930 h 2440396"/>
              <a:gd name="connsiteX27" fmla="*/ 440267 w 1404982"/>
              <a:gd name="connsiteY27" fmla="*/ 586196 h 2440396"/>
              <a:gd name="connsiteX28" fmla="*/ 406400 w 1404982"/>
              <a:gd name="connsiteY28" fmla="*/ 484596 h 2440396"/>
              <a:gd name="connsiteX29" fmla="*/ 397933 w 1404982"/>
              <a:gd name="connsiteY29" fmla="*/ 459196 h 2440396"/>
              <a:gd name="connsiteX30" fmla="*/ 372533 w 1404982"/>
              <a:gd name="connsiteY30" fmla="*/ 408396 h 2440396"/>
              <a:gd name="connsiteX31" fmla="*/ 355600 w 1404982"/>
              <a:gd name="connsiteY31" fmla="*/ 382996 h 2440396"/>
              <a:gd name="connsiteX32" fmla="*/ 347133 w 1404982"/>
              <a:gd name="connsiteY32" fmla="*/ 357596 h 2440396"/>
              <a:gd name="connsiteX33" fmla="*/ 330200 w 1404982"/>
              <a:gd name="connsiteY33" fmla="*/ 332196 h 2440396"/>
              <a:gd name="connsiteX34" fmla="*/ 304800 w 1404982"/>
              <a:gd name="connsiteY34" fmla="*/ 281396 h 2440396"/>
              <a:gd name="connsiteX35" fmla="*/ 279400 w 1404982"/>
              <a:gd name="connsiteY35" fmla="*/ 222130 h 2440396"/>
              <a:gd name="connsiteX36" fmla="*/ 270933 w 1404982"/>
              <a:gd name="connsiteY36" fmla="*/ 196730 h 2440396"/>
              <a:gd name="connsiteX37" fmla="*/ 254000 w 1404982"/>
              <a:gd name="connsiteY37" fmla="*/ 179796 h 2440396"/>
              <a:gd name="connsiteX38" fmla="*/ 220133 w 1404982"/>
              <a:gd name="connsiteY38" fmla="*/ 128996 h 2440396"/>
              <a:gd name="connsiteX39" fmla="*/ 169333 w 1404982"/>
              <a:gd name="connsiteY39" fmla="*/ 95130 h 2440396"/>
              <a:gd name="connsiteX40" fmla="*/ 160867 w 1404982"/>
              <a:gd name="connsiteY40" fmla="*/ 69730 h 2440396"/>
              <a:gd name="connsiteX41" fmla="*/ 220133 w 1404982"/>
              <a:gd name="connsiteY41" fmla="*/ 44330 h 2440396"/>
              <a:gd name="connsiteX42" fmla="*/ 276225 w 1404982"/>
              <a:gd name="connsiteY42" fmla="*/ 93410 h 2440396"/>
              <a:gd name="connsiteX43" fmla="*/ 287867 w 1404982"/>
              <a:gd name="connsiteY43" fmla="*/ 18930 h 2440396"/>
              <a:gd name="connsiteX44" fmla="*/ 313267 w 1404982"/>
              <a:gd name="connsiteY44" fmla="*/ 10463 h 2440396"/>
              <a:gd name="connsiteX45" fmla="*/ 346736 w 1404982"/>
              <a:gd name="connsiteY45" fmla="*/ 71581 h 2440396"/>
              <a:gd name="connsiteX46" fmla="*/ 338667 w 1404982"/>
              <a:gd name="connsiteY46" fmla="*/ 18930 h 2440396"/>
              <a:gd name="connsiteX47" fmla="*/ 364067 w 1404982"/>
              <a:gd name="connsiteY47" fmla="*/ 1996 h 2440396"/>
              <a:gd name="connsiteX48" fmla="*/ 393964 w 1404982"/>
              <a:gd name="connsiteY48" fmla="*/ 53723 h 2440396"/>
              <a:gd name="connsiteX49" fmla="*/ 414867 w 1404982"/>
              <a:gd name="connsiteY49" fmla="*/ 1996 h 2440396"/>
              <a:gd name="connsiteX50" fmla="*/ 448733 w 1404982"/>
              <a:gd name="connsiteY50" fmla="*/ 1996 h 2440396"/>
              <a:gd name="connsiteX51" fmla="*/ 474133 w 1404982"/>
              <a:gd name="connsiteY51" fmla="*/ 18930 h 2440396"/>
              <a:gd name="connsiteX52" fmla="*/ 482600 w 1404982"/>
              <a:gd name="connsiteY52" fmla="*/ 44330 h 2440396"/>
              <a:gd name="connsiteX53" fmla="*/ 516467 w 1404982"/>
              <a:gd name="connsiteY53" fmla="*/ 95130 h 2440396"/>
              <a:gd name="connsiteX54" fmla="*/ 533400 w 1404982"/>
              <a:gd name="connsiteY54" fmla="*/ 120530 h 2440396"/>
              <a:gd name="connsiteX55" fmla="*/ 567267 w 1404982"/>
              <a:gd name="connsiteY55" fmla="*/ 171330 h 2440396"/>
              <a:gd name="connsiteX56" fmla="*/ 592667 w 1404982"/>
              <a:gd name="connsiteY56" fmla="*/ 213663 h 2440396"/>
              <a:gd name="connsiteX57" fmla="*/ 601133 w 1404982"/>
              <a:gd name="connsiteY57" fmla="*/ 239063 h 2440396"/>
              <a:gd name="connsiteX58" fmla="*/ 635000 w 1404982"/>
              <a:gd name="connsiteY58" fmla="*/ 281396 h 2440396"/>
              <a:gd name="connsiteX59" fmla="*/ 668867 w 1404982"/>
              <a:gd name="connsiteY59" fmla="*/ 357596 h 2440396"/>
              <a:gd name="connsiteX60" fmla="*/ 685800 w 1404982"/>
              <a:gd name="connsiteY60" fmla="*/ 408396 h 2440396"/>
              <a:gd name="connsiteX61" fmla="*/ 694267 w 1404982"/>
              <a:gd name="connsiteY61" fmla="*/ 433796 h 2440396"/>
              <a:gd name="connsiteX62" fmla="*/ 711200 w 1404982"/>
              <a:gd name="connsiteY62" fmla="*/ 459196 h 2440396"/>
              <a:gd name="connsiteX63" fmla="*/ 719667 w 1404982"/>
              <a:gd name="connsiteY63" fmla="*/ 518463 h 2440396"/>
              <a:gd name="connsiteX64" fmla="*/ 736600 w 1404982"/>
              <a:gd name="connsiteY64" fmla="*/ 577730 h 2440396"/>
              <a:gd name="connsiteX65" fmla="*/ 717417 w 1404982"/>
              <a:gd name="connsiteY65" fmla="*/ 799980 h 2440396"/>
              <a:gd name="connsiteX66" fmla="*/ 755783 w 1404982"/>
              <a:gd name="connsiteY66" fmla="*/ 768759 h 2440396"/>
              <a:gd name="connsiteX67" fmla="*/ 806980 w 1404982"/>
              <a:gd name="connsiteY67" fmla="*/ 693088 h 2440396"/>
              <a:gd name="connsiteX68" fmla="*/ 863600 w 1404982"/>
              <a:gd name="connsiteY68" fmla="*/ 620063 h 2440396"/>
              <a:gd name="connsiteX69" fmla="*/ 905537 w 1404982"/>
              <a:gd name="connsiteY69" fmla="*/ 567940 h 2440396"/>
              <a:gd name="connsiteX70" fmla="*/ 969301 w 1404982"/>
              <a:gd name="connsiteY70" fmla="*/ 491739 h 2440396"/>
              <a:gd name="connsiteX71" fmla="*/ 1002770 w 1404982"/>
              <a:gd name="connsiteY71" fmla="*/ 444908 h 2440396"/>
              <a:gd name="connsiteX72" fmla="*/ 1053570 w 1404982"/>
              <a:gd name="connsiteY72" fmla="*/ 358919 h 2440396"/>
              <a:gd name="connsiteX73" fmla="*/ 1081617 w 1404982"/>
              <a:gd name="connsiteY73" fmla="*/ 316586 h 2440396"/>
              <a:gd name="connsiteX74" fmla="*/ 1152921 w 1404982"/>
              <a:gd name="connsiteY74" fmla="*/ 216309 h 2440396"/>
              <a:gd name="connsiteX75" fmla="*/ 1201473 w 1404982"/>
              <a:gd name="connsiteY75" fmla="*/ 155720 h 2440396"/>
              <a:gd name="connsiteX76" fmla="*/ 1212585 w 1404982"/>
              <a:gd name="connsiteY76" fmla="*/ 119604 h 2440396"/>
              <a:gd name="connsiteX77" fmla="*/ 1227667 w 1404982"/>
              <a:gd name="connsiteY77" fmla="*/ 95130 h 2440396"/>
              <a:gd name="connsiteX78" fmla="*/ 1267354 w 1404982"/>
              <a:gd name="connsiteY78" fmla="*/ 79519 h 2440396"/>
              <a:gd name="connsiteX79" fmla="*/ 1278467 w 1404982"/>
              <a:gd name="connsiteY79" fmla="*/ 69730 h 2440396"/>
              <a:gd name="connsiteX80" fmla="*/ 1329267 w 1404982"/>
              <a:gd name="connsiteY80" fmla="*/ 52796 h 2440396"/>
              <a:gd name="connsiteX81" fmla="*/ 1320800 w 1404982"/>
              <a:gd name="connsiteY81" fmla="*/ 78196 h 2440396"/>
              <a:gd name="connsiteX82" fmla="*/ 1275159 w 1404982"/>
              <a:gd name="connsiteY82" fmla="*/ 146988 h 2440396"/>
              <a:gd name="connsiteX83" fmla="*/ 1345274 w 1404982"/>
              <a:gd name="connsiteY83" fmla="*/ 102274 h 2440396"/>
              <a:gd name="connsiteX84" fmla="*/ 1397000 w 1404982"/>
              <a:gd name="connsiteY84" fmla="*/ 120530 h 2440396"/>
              <a:gd name="connsiteX85" fmla="*/ 1349242 w 1404982"/>
              <a:gd name="connsiteY85" fmla="*/ 181649 h 2440396"/>
              <a:gd name="connsiteX86" fmla="*/ 1397000 w 1404982"/>
              <a:gd name="connsiteY86" fmla="*/ 171330 h 2440396"/>
              <a:gd name="connsiteX87" fmla="*/ 1380067 w 1404982"/>
              <a:gd name="connsiteY87" fmla="*/ 196730 h 2440396"/>
              <a:gd name="connsiteX88" fmla="*/ 1363133 w 1404982"/>
              <a:gd name="connsiteY88" fmla="*/ 213663 h 2440396"/>
              <a:gd name="connsiteX89" fmla="*/ 1371600 w 1404982"/>
              <a:gd name="connsiteY89" fmla="*/ 239063 h 2440396"/>
              <a:gd name="connsiteX90" fmla="*/ 1354667 w 1404982"/>
              <a:gd name="connsiteY90" fmla="*/ 298330 h 2440396"/>
              <a:gd name="connsiteX91" fmla="*/ 1346200 w 1404982"/>
              <a:gd name="connsiteY91" fmla="*/ 332196 h 2440396"/>
              <a:gd name="connsiteX92" fmla="*/ 1320800 w 1404982"/>
              <a:gd name="connsiteY92" fmla="*/ 340663 h 2440396"/>
              <a:gd name="connsiteX93" fmla="*/ 1312333 w 1404982"/>
              <a:gd name="connsiteY93" fmla="*/ 366063 h 2440396"/>
              <a:gd name="connsiteX94" fmla="*/ 1261533 w 1404982"/>
              <a:gd name="connsiteY94" fmla="*/ 433796 h 2440396"/>
              <a:gd name="connsiteX95" fmla="*/ 1210733 w 1404982"/>
              <a:gd name="connsiteY95" fmla="*/ 509996 h 2440396"/>
              <a:gd name="connsiteX96" fmla="*/ 1178189 w 1404982"/>
              <a:gd name="connsiteY96" fmla="*/ 514361 h 2440396"/>
              <a:gd name="connsiteX97" fmla="*/ 1122496 w 1404982"/>
              <a:gd name="connsiteY97" fmla="*/ 599955 h 2440396"/>
              <a:gd name="connsiteX98" fmla="*/ 1083733 w 1404982"/>
              <a:gd name="connsiteY98" fmla="*/ 647183 h 2440396"/>
              <a:gd name="connsiteX99" fmla="*/ 1061905 w 1404982"/>
              <a:gd name="connsiteY99" fmla="*/ 705127 h 2440396"/>
              <a:gd name="connsiteX100" fmla="*/ 1002639 w 1404982"/>
              <a:gd name="connsiteY100" fmla="*/ 769288 h 2440396"/>
              <a:gd name="connsiteX101" fmla="*/ 953161 w 1404982"/>
              <a:gd name="connsiteY101" fmla="*/ 797334 h 2440396"/>
              <a:gd name="connsiteX102" fmla="*/ 934905 w 1404982"/>
              <a:gd name="connsiteY102" fmla="*/ 839668 h 2440396"/>
              <a:gd name="connsiteX103" fmla="*/ 885428 w 1404982"/>
              <a:gd name="connsiteY103" fmla="*/ 895362 h 2440396"/>
              <a:gd name="connsiteX104" fmla="*/ 835951 w 1404982"/>
              <a:gd name="connsiteY104" fmla="*/ 962699 h 2440396"/>
              <a:gd name="connsiteX105" fmla="*/ 770467 w 1404982"/>
              <a:gd name="connsiteY105" fmla="*/ 1068796 h 2440396"/>
              <a:gd name="connsiteX106" fmla="*/ 738452 w 1404982"/>
              <a:gd name="connsiteY106" fmla="*/ 1141821 h 2440396"/>
              <a:gd name="connsiteX107" fmla="*/ 715699 w 1404982"/>
              <a:gd name="connsiteY107" fmla="*/ 1188653 h 2440396"/>
              <a:gd name="connsiteX108" fmla="*/ 698367 w 1404982"/>
              <a:gd name="connsiteY108" fmla="*/ 1245671 h 2440396"/>
              <a:gd name="connsiteX109" fmla="*/ 683683 w 1404982"/>
              <a:gd name="connsiteY109" fmla="*/ 1321870 h 2440396"/>
              <a:gd name="connsiteX110" fmla="*/ 671248 w 1404982"/>
              <a:gd name="connsiteY110" fmla="*/ 1409183 h 2440396"/>
              <a:gd name="connsiteX111" fmla="*/ 640026 w 1404982"/>
              <a:gd name="connsiteY111" fmla="*/ 1519249 h 2440396"/>
              <a:gd name="connsiteX112" fmla="*/ 637381 w 1404982"/>
              <a:gd name="connsiteY112" fmla="*/ 1602593 h 2440396"/>
              <a:gd name="connsiteX113" fmla="*/ 621770 w 1404982"/>
              <a:gd name="connsiteY113" fmla="*/ 1678792 h 2440396"/>
              <a:gd name="connsiteX114" fmla="*/ 613305 w 1404982"/>
              <a:gd name="connsiteY114" fmla="*/ 1709088 h 2440396"/>
              <a:gd name="connsiteX115" fmla="*/ 597694 w 1404982"/>
              <a:gd name="connsiteY115" fmla="*/ 1747849 h 2440396"/>
              <a:gd name="connsiteX116" fmla="*/ 574939 w 1404982"/>
              <a:gd name="connsiteY116" fmla="*/ 1851302 h 2440396"/>
              <a:gd name="connsiteX117" fmla="*/ 565547 w 1404982"/>
              <a:gd name="connsiteY117" fmla="*/ 2070509 h 2440396"/>
              <a:gd name="connsiteX118" fmla="*/ 559726 w 1404982"/>
              <a:gd name="connsiteY118" fmla="*/ 2092337 h 2440396"/>
              <a:gd name="connsiteX119" fmla="*/ 550333 w 1404982"/>
              <a:gd name="connsiteY119" fmla="*/ 2330330 h 2440396"/>
              <a:gd name="connsiteX120" fmla="*/ 558800 w 1404982"/>
              <a:gd name="connsiteY120" fmla="*/ 2355730 h 2440396"/>
              <a:gd name="connsiteX121" fmla="*/ 567267 w 1404982"/>
              <a:gd name="connsiteY121" fmla="*/ 2398063 h 2440396"/>
              <a:gd name="connsiteX122" fmla="*/ 558800 w 1404982"/>
              <a:gd name="connsiteY122" fmla="*/ 2440396 h 2440396"/>
              <a:gd name="connsiteX0" fmla="*/ 0 w 1404982"/>
              <a:gd name="connsiteY0" fmla="*/ 2271063 h 2440396"/>
              <a:gd name="connsiteX1" fmla="*/ 93133 w 1404982"/>
              <a:gd name="connsiteY1" fmla="*/ 1974730 h 2440396"/>
              <a:gd name="connsiteX2" fmla="*/ 101600 w 1404982"/>
              <a:gd name="connsiteY2" fmla="*/ 1949330 h 2440396"/>
              <a:gd name="connsiteX3" fmla="*/ 118533 w 1404982"/>
              <a:gd name="connsiteY3" fmla="*/ 1932396 h 2440396"/>
              <a:gd name="connsiteX4" fmla="*/ 130968 w 1404982"/>
              <a:gd name="connsiteY4" fmla="*/ 1879348 h 2440396"/>
              <a:gd name="connsiteX5" fmla="*/ 150152 w 1404982"/>
              <a:gd name="connsiteY5" fmla="*/ 1845481 h 2440396"/>
              <a:gd name="connsiteX6" fmla="*/ 173302 w 1404982"/>
              <a:gd name="connsiteY6" fmla="*/ 1798253 h 2440396"/>
              <a:gd name="connsiteX7" fmla="*/ 198835 w 1404982"/>
              <a:gd name="connsiteY7" fmla="*/ 1766238 h 2440396"/>
              <a:gd name="connsiteX8" fmla="*/ 226351 w 1404982"/>
              <a:gd name="connsiteY8" fmla="*/ 1730519 h 2440396"/>
              <a:gd name="connsiteX9" fmla="*/ 254000 w 1404982"/>
              <a:gd name="connsiteY9" fmla="*/ 1686863 h 2440396"/>
              <a:gd name="connsiteX10" fmla="*/ 262467 w 1404982"/>
              <a:gd name="connsiteY10" fmla="*/ 1661463 h 2440396"/>
              <a:gd name="connsiteX11" fmla="*/ 296333 w 1404982"/>
              <a:gd name="connsiteY11" fmla="*/ 1585263 h 2440396"/>
              <a:gd name="connsiteX12" fmla="*/ 304800 w 1404982"/>
              <a:gd name="connsiteY12" fmla="*/ 1534463 h 2440396"/>
              <a:gd name="connsiteX13" fmla="*/ 321733 w 1404982"/>
              <a:gd name="connsiteY13" fmla="*/ 1475196 h 2440396"/>
              <a:gd name="connsiteX14" fmla="*/ 330200 w 1404982"/>
              <a:gd name="connsiteY14" fmla="*/ 1407463 h 2440396"/>
              <a:gd name="connsiteX15" fmla="*/ 347133 w 1404982"/>
              <a:gd name="connsiteY15" fmla="*/ 1348196 h 2440396"/>
              <a:gd name="connsiteX16" fmla="*/ 364067 w 1404982"/>
              <a:gd name="connsiteY16" fmla="*/ 1280463 h 2440396"/>
              <a:gd name="connsiteX17" fmla="*/ 372533 w 1404982"/>
              <a:gd name="connsiteY17" fmla="*/ 1255063 h 2440396"/>
              <a:gd name="connsiteX18" fmla="*/ 381000 w 1404982"/>
              <a:gd name="connsiteY18" fmla="*/ 1221196 h 2440396"/>
              <a:gd name="connsiteX19" fmla="*/ 397933 w 1404982"/>
              <a:gd name="connsiteY19" fmla="*/ 1187330 h 2440396"/>
              <a:gd name="connsiteX20" fmla="*/ 414867 w 1404982"/>
              <a:gd name="connsiteY20" fmla="*/ 1111130 h 2440396"/>
              <a:gd name="connsiteX21" fmla="*/ 423333 w 1404982"/>
              <a:gd name="connsiteY21" fmla="*/ 1077263 h 2440396"/>
              <a:gd name="connsiteX22" fmla="*/ 440267 w 1404982"/>
              <a:gd name="connsiteY22" fmla="*/ 1043396 h 2440396"/>
              <a:gd name="connsiteX23" fmla="*/ 448733 w 1404982"/>
              <a:gd name="connsiteY23" fmla="*/ 1017996 h 2440396"/>
              <a:gd name="connsiteX24" fmla="*/ 457200 w 1404982"/>
              <a:gd name="connsiteY24" fmla="*/ 958730 h 2440396"/>
              <a:gd name="connsiteX25" fmla="*/ 465667 w 1404982"/>
              <a:gd name="connsiteY25" fmla="*/ 933330 h 2440396"/>
              <a:gd name="connsiteX26" fmla="*/ 457200 w 1404982"/>
              <a:gd name="connsiteY26" fmla="*/ 653930 h 2440396"/>
              <a:gd name="connsiteX27" fmla="*/ 440267 w 1404982"/>
              <a:gd name="connsiteY27" fmla="*/ 586196 h 2440396"/>
              <a:gd name="connsiteX28" fmla="*/ 406400 w 1404982"/>
              <a:gd name="connsiteY28" fmla="*/ 484596 h 2440396"/>
              <a:gd name="connsiteX29" fmla="*/ 397933 w 1404982"/>
              <a:gd name="connsiteY29" fmla="*/ 459196 h 2440396"/>
              <a:gd name="connsiteX30" fmla="*/ 372533 w 1404982"/>
              <a:gd name="connsiteY30" fmla="*/ 408396 h 2440396"/>
              <a:gd name="connsiteX31" fmla="*/ 355600 w 1404982"/>
              <a:gd name="connsiteY31" fmla="*/ 382996 h 2440396"/>
              <a:gd name="connsiteX32" fmla="*/ 347133 w 1404982"/>
              <a:gd name="connsiteY32" fmla="*/ 357596 h 2440396"/>
              <a:gd name="connsiteX33" fmla="*/ 330200 w 1404982"/>
              <a:gd name="connsiteY33" fmla="*/ 332196 h 2440396"/>
              <a:gd name="connsiteX34" fmla="*/ 304800 w 1404982"/>
              <a:gd name="connsiteY34" fmla="*/ 281396 h 2440396"/>
              <a:gd name="connsiteX35" fmla="*/ 279400 w 1404982"/>
              <a:gd name="connsiteY35" fmla="*/ 222130 h 2440396"/>
              <a:gd name="connsiteX36" fmla="*/ 270933 w 1404982"/>
              <a:gd name="connsiteY36" fmla="*/ 196730 h 2440396"/>
              <a:gd name="connsiteX37" fmla="*/ 254000 w 1404982"/>
              <a:gd name="connsiteY37" fmla="*/ 179796 h 2440396"/>
              <a:gd name="connsiteX38" fmla="*/ 220133 w 1404982"/>
              <a:gd name="connsiteY38" fmla="*/ 128996 h 2440396"/>
              <a:gd name="connsiteX39" fmla="*/ 169333 w 1404982"/>
              <a:gd name="connsiteY39" fmla="*/ 95130 h 2440396"/>
              <a:gd name="connsiteX40" fmla="*/ 160867 w 1404982"/>
              <a:gd name="connsiteY40" fmla="*/ 69730 h 2440396"/>
              <a:gd name="connsiteX41" fmla="*/ 220133 w 1404982"/>
              <a:gd name="connsiteY41" fmla="*/ 44330 h 2440396"/>
              <a:gd name="connsiteX42" fmla="*/ 276225 w 1404982"/>
              <a:gd name="connsiteY42" fmla="*/ 93410 h 2440396"/>
              <a:gd name="connsiteX43" fmla="*/ 287867 w 1404982"/>
              <a:gd name="connsiteY43" fmla="*/ 18930 h 2440396"/>
              <a:gd name="connsiteX44" fmla="*/ 313267 w 1404982"/>
              <a:gd name="connsiteY44" fmla="*/ 10463 h 2440396"/>
              <a:gd name="connsiteX45" fmla="*/ 346736 w 1404982"/>
              <a:gd name="connsiteY45" fmla="*/ 71581 h 2440396"/>
              <a:gd name="connsiteX46" fmla="*/ 338667 w 1404982"/>
              <a:gd name="connsiteY46" fmla="*/ 18930 h 2440396"/>
              <a:gd name="connsiteX47" fmla="*/ 364067 w 1404982"/>
              <a:gd name="connsiteY47" fmla="*/ 1996 h 2440396"/>
              <a:gd name="connsiteX48" fmla="*/ 393964 w 1404982"/>
              <a:gd name="connsiteY48" fmla="*/ 53723 h 2440396"/>
              <a:gd name="connsiteX49" fmla="*/ 414867 w 1404982"/>
              <a:gd name="connsiteY49" fmla="*/ 1996 h 2440396"/>
              <a:gd name="connsiteX50" fmla="*/ 448733 w 1404982"/>
              <a:gd name="connsiteY50" fmla="*/ 1996 h 2440396"/>
              <a:gd name="connsiteX51" fmla="*/ 474133 w 1404982"/>
              <a:gd name="connsiteY51" fmla="*/ 18930 h 2440396"/>
              <a:gd name="connsiteX52" fmla="*/ 482600 w 1404982"/>
              <a:gd name="connsiteY52" fmla="*/ 44330 h 2440396"/>
              <a:gd name="connsiteX53" fmla="*/ 516467 w 1404982"/>
              <a:gd name="connsiteY53" fmla="*/ 95130 h 2440396"/>
              <a:gd name="connsiteX54" fmla="*/ 533400 w 1404982"/>
              <a:gd name="connsiteY54" fmla="*/ 120530 h 2440396"/>
              <a:gd name="connsiteX55" fmla="*/ 567267 w 1404982"/>
              <a:gd name="connsiteY55" fmla="*/ 171330 h 2440396"/>
              <a:gd name="connsiteX56" fmla="*/ 592667 w 1404982"/>
              <a:gd name="connsiteY56" fmla="*/ 213663 h 2440396"/>
              <a:gd name="connsiteX57" fmla="*/ 601133 w 1404982"/>
              <a:gd name="connsiteY57" fmla="*/ 239063 h 2440396"/>
              <a:gd name="connsiteX58" fmla="*/ 635000 w 1404982"/>
              <a:gd name="connsiteY58" fmla="*/ 281396 h 2440396"/>
              <a:gd name="connsiteX59" fmla="*/ 668867 w 1404982"/>
              <a:gd name="connsiteY59" fmla="*/ 357596 h 2440396"/>
              <a:gd name="connsiteX60" fmla="*/ 685800 w 1404982"/>
              <a:gd name="connsiteY60" fmla="*/ 408396 h 2440396"/>
              <a:gd name="connsiteX61" fmla="*/ 694267 w 1404982"/>
              <a:gd name="connsiteY61" fmla="*/ 433796 h 2440396"/>
              <a:gd name="connsiteX62" fmla="*/ 711200 w 1404982"/>
              <a:gd name="connsiteY62" fmla="*/ 459196 h 2440396"/>
              <a:gd name="connsiteX63" fmla="*/ 719667 w 1404982"/>
              <a:gd name="connsiteY63" fmla="*/ 518463 h 2440396"/>
              <a:gd name="connsiteX64" fmla="*/ 736600 w 1404982"/>
              <a:gd name="connsiteY64" fmla="*/ 577730 h 2440396"/>
              <a:gd name="connsiteX65" fmla="*/ 717417 w 1404982"/>
              <a:gd name="connsiteY65" fmla="*/ 799980 h 2440396"/>
              <a:gd name="connsiteX66" fmla="*/ 755783 w 1404982"/>
              <a:gd name="connsiteY66" fmla="*/ 768759 h 2440396"/>
              <a:gd name="connsiteX67" fmla="*/ 806980 w 1404982"/>
              <a:gd name="connsiteY67" fmla="*/ 693088 h 2440396"/>
              <a:gd name="connsiteX68" fmla="*/ 863600 w 1404982"/>
              <a:gd name="connsiteY68" fmla="*/ 620063 h 2440396"/>
              <a:gd name="connsiteX69" fmla="*/ 905537 w 1404982"/>
              <a:gd name="connsiteY69" fmla="*/ 567940 h 2440396"/>
              <a:gd name="connsiteX70" fmla="*/ 969301 w 1404982"/>
              <a:gd name="connsiteY70" fmla="*/ 491739 h 2440396"/>
              <a:gd name="connsiteX71" fmla="*/ 1002770 w 1404982"/>
              <a:gd name="connsiteY71" fmla="*/ 444908 h 2440396"/>
              <a:gd name="connsiteX72" fmla="*/ 1053570 w 1404982"/>
              <a:gd name="connsiteY72" fmla="*/ 358919 h 2440396"/>
              <a:gd name="connsiteX73" fmla="*/ 1081617 w 1404982"/>
              <a:gd name="connsiteY73" fmla="*/ 316586 h 2440396"/>
              <a:gd name="connsiteX74" fmla="*/ 1152921 w 1404982"/>
              <a:gd name="connsiteY74" fmla="*/ 216309 h 2440396"/>
              <a:gd name="connsiteX75" fmla="*/ 1201473 w 1404982"/>
              <a:gd name="connsiteY75" fmla="*/ 155720 h 2440396"/>
              <a:gd name="connsiteX76" fmla="*/ 1212585 w 1404982"/>
              <a:gd name="connsiteY76" fmla="*/ 119604 h 2440396"/>
              <a:gd name="connsiteX77" fmla="*/ 1227667 w 1404982"/>
              <a:gd name="connsiteY77" fmla="*/ 95130 h 2440396"/>
              <a:gd name="connsiteX78" fmla="*/ 1267354 w 1404982"/>
              <a:gd name="connsiteY78" fmla="*/ 79519 h 2440396"/>
              <a:gd name="connsiteX79" fmla="*/ 1278467 w 1404982"/>
              <a:gd name="connsiteY79" fmla="*/ 69730 h 2440396"/>
              <a:gd name="connsiteX80" fmla="*/ 1329267 w 1404982"/>
              <a:gd name="connsiteY80" fmla="*/ 52796 h 2440396"/>
              <a:gd name="connsiteX81" fmla="*/ 1320800 w 1404982"/>
              <a:gd name="connsiteY81" fmla="*/ 78196 h 2440396"/>
              <a:gd name="connsiteX82" fmla="*/ 1275159 w 1404982"/>
              <a:gd name="connsiteY82" fmla="*/ 146988 h 2440396"/>
              <a:gd name="connsiteX83" fmla="*/ 1345274 w 1404982"/>
              <a:gd name="connsiteY83" fmla="*/ 102274 h 2440396"/>
              <a:gd name="connsiteX84" fmla="*/ 1397000 w 1404982"/>
              <a:gd name="connsiteY84" fmla="*/ 120530 h 2440396"/>
              <a:gd name="connsiteX85" fmla="*/ 1349242 w 1404982"/>
              <a:gd name="connsiteY85" fmla="*/ 181649 h 2440396"/>
              <a:gd name="connsiteX86" fmla="*/ 1397000 w 1404982"/>
              <a:gd name="connsiteY86" fmla="*/ 171330 h 2440396"/>
              <a:gd name="connsiteX87" fmla="*/ 1380067 w 1404982"/>
              <a:gd name="connsiteY87" fmla="*/ 196730 h 2440396"/>
              <a:gd name="connsiteX88" fmla="*/ 1363133 w 1404982"/>
              <a:gd name="connsiteY88" fmla="*/ 213663 h 2440396"/>
              <a:gd name="connsiteX89" fmla="*/ 1371600 w 1404982"/>
              <a:gd name="connsiteY89" fmla="*/ 239063 h 2440396"/>
              <a:gd name="connsiteX90" fmla="*/ 1354667 w 1404982"/>
              <a:gd name="connsiteY90" fmla="*/ 298330 h 2440396"/>
              <a:gd name="connsiteX91" fmla="*/ 1346200 w 1404982"/>
              <a:gd name="connsiteY91" fmla="*/ 332196 h 2440396"/>
              <a:gd name="connsiteX92" fmla="*/ 1320800 w 1404982"/>
              <a:gd name="connsiteY92" fmla="*/ 340663 h 2440396"/>
              <a:gd name="connsiteX93" fmla="*/ 1312333 w 1404982"/>
              <a:gd name="connsiteY93" fmla="*/ 366063 h 2440396"/>
              <a:gd name="connsiteX94" fmla="*/ 1261533 w 1404982"/>
              <a:gd name="connsiteY94" fmla="*/ 433796 h 2440396"/>
              <a:gd name="connsiteX95" fmla="*/ 1210733 w 1404982"/>
              <a:gd name="connsiteY95" fmla="*/ 509996 h 2440396"/>
              <a:gd name="connsiteX96" fmla="*/ 1178189 w 1404982"/>
              <a:gd name="connsiteY96" fmla="*/ 514361 h 2440396"/>
              <a:gd name="connsiteX97" fmla="*/ 1122496 w 1404982"/>
              <a:gd name="connsiteY97" fmla="*/ 599955 h 2440396"/>
              <a:gd name="connsiteX98" fmla="*/ 1083733 w 1404982"/>
              <a:gd name="connsiteY98" fmla="*/ 647183 h 2440396"/>
              <a:gd name="connsiteX99" fmla="*/ 1054761 w 1404982"/>
              <a:gd name="connsiteY99" fmla="*/ 676552 h 2440396"/>
              <a:gd name="connsiteX100" fmla="*/ 1002639 w 1404982"/>
              <a:gd name="connsiteY100" fmla="*/ 769288 h 2440396"/>
              <a:gd name="connsiteX101" fmla="*/ 953161 w 1404982"/>
              <a:gd name="connsiteY101" fmla="*/ 797334 h 2440396"/>
              <a:gd name="connsiteX102" fmla="*/ 934905 w 1404982"/>
              <a:gd name="connsiteY102" fmla="*/ 839668 h 2440396"/>
              <a:gd name="connsiteX103" fmla="*/ 885428 w 1404982"/>
              <a:gd name="connsiteY103" fmla="*/ 895362 h 2440396"/>
              <a:gd name="connsiteX104" fmla="*/ 835951 w 1404982"/>
              <a:gd name="connsiteY104" fmla="*/ 962699 h 2440396"/>
              <a:gd name="connsiteX105" fmla="*/ 770467 w 1404982"/>
              <a:gd name="connsiteY105" fmla="*/ 1068796 h 2440396"/>
              <a:gd name="connsiteX106" fmla="*/ 738452 w 1404982"/>
              <a:gd name="connsiteY106" fmla="*/ 1141821 h 2440396"/>
              <a:gd name="connsiteX107" fmla="*/ 715699 w 1404982"/>
              <a:gd name="connsiteY107" fmla="*/ 1188653 h 2440396"/>
              <a:gd name="connsiteX108" fmla="*/ 698367 w 1404982"/>
              <a:gd name="connsiteY108" fmla="*/ 1245671 h 2440396"/>
              <a:gd name="connsiteX109" fmla="*/ 683683 w 1404982"/>
              <a:gd name="connsiteY109" fmla="*/ 1321870 h 2440396"/>
              <a:gd name="connsiteX110" fmla="*/ 671248 w 1404982"/>
              <a:gd name="connsiteY110" fmla="*/ 1409183 h 2440396"/>
              <a:gd name="connsiteX111" fmla="*/ 640026 w 1404982"/>
              <a:gd name="connsiteY111" fmla="*/ 1519249 h 2440396"/>
              <a:gd name="connsiteX112" fmla="*/ 637381 w 1404982"/>
              <a:gd name="connsiteY112" fmla="*/ 1602593 h 2440396"/>
              <a:gd name="connsiteX113" fmla="*/ 621770 w 1404982"/>
              <a:gd name="connsiteY113" fmla="*/ 1678792 h 2440396"/>
              <a:gd name="connsiteX114" fmla="*/ 613305 w 1404982"/>
              <a:gd name="connsiteY114" fmla="*/ 1709088 h 2440396"/>
              <a:gd name="connsiteX115" fmla="*/ 597694 w 1404982"/>
              <a:gd name="connsiteY115" fmla="*/ 1747849 h 2440396"/>
              <a:gd name="connsiteX116" fmla="*/ 574939 w 1404982"/>
              <a:gd name="connsiteY116" fmla="*/ 1851302 h 2440396"/>
              <a:gd name="connsiteX117" fmla="*/ 565547 w 1404982"/>
              <a:gd name="connsiteY117" fmla="*/ 2070509 h 2440396"/>
              <a:gd name="connsiteX118" fmla="*/ 559726 w 1404982"/>
              <a:gd name="connsiteY118" fmla="*/ 2092337 h 2440396"/>
              <a:gd name="connsiteX119" fmla="*/ 550333 w 1404982"/>
              <a:gd name="connsiteY119" fmla="*/ 2330330 h 2440396"/>
              <a:gd name="connsiteX120" fmla="*/ 558800 w 1404982"/>
              <a:gd name="connsiteY120" fmla="*/ 2355730 h 2440396"/>
              <a:gd name="connsiteX121" fmla="*/ 567267 w 1404982"/>
              <a:gd name="connsiteY121" fmla="*/ 2398063 h 2440396"/>
              <a:gd name="connsiteX122" fmla="*/ 558800 w 1404982"/>
              <a:gd name="connsiteY122" fmla="*/ 2440396 h 2440396"/>
              <a:gd name="connsiteX0" fmla="*/ 0 w 1404982"/>
              <a:gd name="connsiteY0" fmla="*/ 2271063 h 2440396"/>
              <a:gd name="connsiteX1" fmla="*/ 93133 w 1404982"/>
              <a:gd name="connsiteY1" fmla="*/ 1974730 h 2440396"/>
              <a:gd name="connsiteX2" fmla="*/ 101600 w 1404982"/>
              <a:gd name="connsiteY2" fmla="*/ 1949330 h 2440396"/>
              <a:gd name="connsiteX3" fmla="*/ 118533 w 1404982"/>
              <a:gd name="connsiteY3" fmla="*/ 1932396 h 2440396"/>
              <a:gd name="connsiteX4" fmla="*/ 130968 w 1404982"/>
              <a:gd name="connsiteY4" fmla="*/ 1879348 h 2440396"/>
              <a:gd name="connsiteX5" fmla="*/ 150152 w 1404982"/>
              <a:gd name="connsiteY5" fmla="*/ 1845481 h 2440396"/>
              <a:gd name="connsiteX6" fmla="*/ 173302 w 1404982"/>
              <a:gd name="connsiteY6" fmla="*/ 1798253 h 2440396"/>
              <a:gd name="connsiteX7" fmla="*/ 198835 w 1404982"/>
              <a:gd name="connsiteY7" fmla="*/ 1766238 h 2440396"/>
              <a:gd name="connsiteX8" fmla="*/ 226351 w 1404982"/>
              <a:gd name="connsiteY8" fmla="*/ 1730519 h 2440396"/>
              <a:gd name="connsiteX9" fmla="*/ 254000 w 1404982"/>
              <a:gd name="connsiteY9" fmla="*/ 1686863 h 2440396"/>
              <a:gd name="connsiteX10" fmla="*/ 262467 w 1404982"/>
              <a:gd name="connsiteY10" fmla="*/ 1661463 h 2440396"/>
              <a:gd name="connsiteX11" fmla="*/ 296333 w 1404982"/>
              <a:gd name="connsiteY11" fmla="*/ 1585263 h 2440396"/>
              <a:gd name="connsiteX12" fmla="*/ 304800 w 1404982"/>
              <a:gd name="connsiteY12" fmla="*/ 1534463 h 2440396"/>
              <a:gd name="connsiteX13" fmla="*/ 321733 w 1404982"/>
              <a:gd name="connsiteY13" fmla="*/ 1475196 h 2440396"/>
              <a:gd name="connsiteX14" fmla="*/ 330200 w 1404982"/>
              <a:gd name="connsiteY14" fmla="*/ 1407463 h 2440396"/>
              <a:gd name="connsiteX15" fmla="*/ 347133 w 1404982"/>
              <a:gd name="connsiteY15" fmla="*/ 1348196 h 2440396"/>
              <a:gd name="connsiteX16" fmla="*/ 364067 w 1404982"/>
              <a:gd name="connsiteY16" fmla="*/ 1280463 h 2440396"/>
              <a:gd name="connsiteX17" fmla="*/ 372533 w 1404982"/>
              <a:gd name="connsiteY17" fmla="*/ 1255063 h 2440396"/>
              <a:gd name="connsiteX18" fmla="*/ 381000 w 1404982"/>
              <a:gd name="connsiteY18" fmla="*/ 1221196 h 2440396"/>
              <a:gd name="connsiteX19" fmla="*/ 397933 w 1404982"/>
              <a:gd name="connsiteY19" fmla="*/ 1187330 h 2440396"/>
              <a:gd name="connsiteX20" fmla="*/ 414867 w 1404982"/>
              <a:gd name="connsiteY20" fmla="*/ 1111130 h 2440396"/>
              <a:gd name="connsiteX21" fmla="*/ 423333 w 1404982"/>
              <a:gd name="connsiteY21" fmla="*/ 1077263 h 2440396"/>
              <a:gd name="connsiteX22" fmla="*/ 440267 w 1404982"/>
              <a:gd name="connsiteY22" fmla="*/ 1043396 h 2440396"/>
              <a:gd name="connsiteX23" fmla="*/ 448733 w 1404982"/>
              <a:gd name="connsiteY23" fmla="*/ 1017996 h 2440396"/>
              <a:gd name="connsiteX24" fmla="*/ 457200 w 1404982"/>
              <a:gd name="connsiteY24" fmla="*/ 958730 h 2440396"/>
              <a:gd name="connsiteX25" fmla="*/ 465667 w 1404982"/>
              <a:gd name="connsiteY25" fmla="*/ 933330 h 2440396"/>
              <a:gd name="connsiteX26" fmla="*/ 457200 w 1404982"/>
              <a:gd name="connsiteY26" fmla="*/ 653930 h 2440396"/>
              <a:gd name="connsiteX27" fmla="*/ 440267 w 1404982"/>
              <a:gd name="connsiteY27" fmla="*/ 586196 h 2440396"/>
              <a:gd name="connsiteX28" fmla="*/ 406400 w 1404982"/>
              <a:gd name="connsiteY28" fmla="*/ 484596 h 2440396"/>
              <a:gd name="connsiteX29" fmla="*/ 397933 w 1404982"/>
              <a:gd name="connsiteY29" fmla="*/ 459196 h 2440396"/>
              <a:gd name="connsiteX30" fmla="*/ 372533 w 1404982"/>
              <a:gd name="connsiteY30" fmla="*/ 408396 h 2440396"/>
              <a:gd name="connsiteX31" fmla="*/ 355600 w 1404982"/>
              <a:gd name="connsiteY31" fmla="*/ 382996 h 2440396"/>
              <a:gd name="connsiteX32" fmla="*/ 347133 w 1404982"/>
              <a:gd name="connsiteY32" fmla="*/ 357596 h 2440396"/>
              <a:gd name="connsiteX33" fmla="*/ 330200 w 1404982"/>
              <a:gd name="connsiteY33" fmla="*/ 332196 h 2440396"/>
              <a:gd name="connsiteX34" fmla="*/ 304800 w 1404982"/>
              <a:gd name="connsiteY34" fmla="*/ 281396 h 2440396"/>
              <a:gd name="connsiteX35" fmla="*/ 279400 w 1404982"/>
              <a:gd name="connsiteY35" fmla="*/ 222130 h 2440396"/>
              <a:gd name="connsiteX36" fmla="*/ 270933 w 1404982"/>
              <a:gd name="connsiteY36" fmla="*/ 196730 h 2440396"/>
              <a:gd name="connsiteX37" fmla="*/ 254000 w 1404982"/>
              <a:gd name="connsiteY37" fmla="*/ 179796 h 2440396"/>
              <a:gd name="connsiteX38" fmla="*/ 220133 w 1404982"/>
              <a:gd name="connsiteY38" fmla="*/ 128996 h 2440396"/>
              <a:gd name="connsiteX39" fmla="*/ 169333 w 1404982"/>
              <a:gd name="connsiteY39" fmla="*/ 95130 h 2440396"/>
              <a:gd name="connsiteX40" fmla="*/ 160867 w 1404982"/>
              <a:gd name="connsiteY40" fmla="*/ 69730 h 2440396"/>
              <a:gd name="connsiteX41" fmla="*/ 220133 w 1404982"/>
              <a:gd name="connsiteY41" fmla="*/ 44330 h 2440396"/>
              <a:gd name="connsiteX42" fmla="*/ 276225 w 1404982"/>
              <a:gd name="connsiteY42" fmla="*/ 93410 h 2440396"/>
              <a:gd name="connsiteX43" fmla="*/ 287867 w 1404982"/>
              <a:gd name="connsiteY43" fmla="*/ 18930 h 2440396"/>
              <a:gd name="connsiteX44" fmla="*/ 313267 w 1404982"/>
              <a:gd name="connsiteY44" fmla="*/ 10463 h 2440396"/>
              <a:gd name="connsiteX45" fmla="*/ 346736 w 1404982"/>
              <a:gd name="connsiteY45" fmla="*/ 71581 h 2440396"/>
              <a:gd name="connsiteX46" fmla="*/ 338667 w 1404982"/>
              <a:gd name="connsiteY46" fmla="*/ 18930 h 2440396"/>
              <a:gd name="connsiteX47" fmla="*/ 364067 w 1404982"/>
              <a:gd name="connsiteY47" fmla="*/ 1996 h 2440396"/>
              <a:gd name="connsiteX48" fmla="*/ 393964 w 1404982"/>
              <a:gd name="connsiteY48" fmla="*/ 53723 h 2440396"/>
              <a:gd name="connsiteX49" fmla="*/ 414867 w 1404982"/>
              <a:gd name="connsiteY49" fmla="*/ 1996 h 2440396"/>
              <a:gd name="connsiteX50" fmla="*/ 448733 w 1404982"/>
              <a:gd name="connsiteY50" fmla="*/ 1996 h 2440396"/>
              <a:gd name="connsiteX51" fmla="*/ 474133 w 1404982"/>
              <a:gd name="connsiteY51" fmla="*/ 18930 h 2440396"/>
              <a:gd name="connsiteX52" fmla="*/ 482600 w 1404982"/>
              <a:gd name="connsiteY52" fmla="*/ 44330 h 2440396"/>
              <a:gd name="connsiteX53" fmla="*/ 516467 w 1404982"/>
              <a:gd name="connsiteY53" fmla="*/ 95130 h 2440396"/>
              <a:gd name="connsiteX54" fmla="*/ 533400 w 1404982"/>
              <a:gd name="connsiteY54" fmla="*/ 120530 h 2440396"/>
              <a:gd name="connsiteX55" fmla="*/ 567267 w 1404982"/>
              <a:gd name="connsiteY55" fmla="*/ 171330 h 2440396"/>
              <a:gd name="connsiteX56" fmla="*/ 592667 w 1404982"/>
              <a:gd name="connsiteY56" fmla="*/ 213663 h 2440396"/>
              <a:gd name="connsiteX57" fmla="*/ 601133 w 1404982"/>
              <a:gd name="connsiteY57" fmla="*/ 239063 h 2440396"/>
              <a:gd name="connsiteX58" fmla="*/ 635000 w 1404982"/>
              <a:gd name="connsiteY58" fmla="*/ 281396 h 2440396"/>
              <a:gd name="connsiteX59" fmla="*/ 668867 w 1404982"/>
              <a:gd name="connsiteY59" fmla="*/ 357596 h 2440396"/>
              <a:gd name="connsiteX60" fmla="*/ 685800 w 1404982"/>
              <a:gd name="connsiteY60" fmla="*/ 408396 h 2440396"/>
              <a:gd name="connsiteX61" fmla="*/ 694267 w 1404982"/>
              <a:gd name="connsiteY61" fmla="*/ 433796 h 2440396"/>
              <a:gd name="connsiteX62" fmla="*/ 711200 w 1404982"/>
              <a:gd name="connsiteY62" fmla="*/ 459196 h 2440396"/>
              <a:gd name="connsiteX63" fmla="*/ 719667 w 1404982"/>
              <a:gd name="connsiteY63" fmla="*/ 518463 h 2440396"/>
              <a:gd name="connsiteX64" fmla="*/ 736600 w 1404982"/>
              <a:gd name="connsiteY64" fmla="*/ 577730 h 2440396"/>
              <a:gd name="connsiteX65" fmla="*/ 717417 w 1404982"/>
              <a:gd name="connsiteY65" fmla="*/ 799980 h 2440396"/>
              <a:gd name="connsiteX66" fmla="*/ 755783 w 1404982"/>
              <a:gd name="connsiteY66" fmla="*/ 768759 h 2440396"/>
              <a:gd name="connsiteX67" fmla="*/ 806980 w 1404982"/>
              <a:gd name="connsiteY67" fmla="*/ 693088 h 2440396"/>
              <a:gd name="connsiteX68" fmla="*/ 863600 w 1404982"/>
              <a:gd name="connsiteY68" fmla="*/ 620063 h 2440396"/>
              <a:gd name="connsiteX69" fmla="*/ 905537 w 1404982"/>
              <a:gd name="connsiteY69" fmla="*/ 567940 h 2440396"/>
              <a:gd name="connsiteX70" fmla="*/ 969301 w 1404982"/>
              <a:gd name="connsiteY70" fmla="*/ 491739 h 2440396"/>
              <a:gd name="connsiteX71" fmla="*/ 1002770 w 1404982"/>
              <a:gd name="connsiteY71" fmla="*/ 444908 h 2440396"/>
              <a:gd name="connsiteX72" fmla="*/ 1053570 w 1404982"/>
              <a:gd name="connsiteY72" fmla="*/ 358919 h 2440396"/>
              <a:gd name="connsiteX73" fmla="*/ 1081617 w 1404982"/>
              <a:gd name="connsiteY73" fmla="*/ 316586 h 2440396"/>
              <a:gd name="connsiteX74" fmla="*/ 1152921 w 1404982"/>
              <a:gd name="connsiteY74" fmla="*/ 216309 h 2440396"/>
              <a:gd name="connsiteX75" fmla="*/ 1201473 w 1404982"/>
              <a:gd name="connsiteY75" fmla="*/ 155720 h 2440396"/>
              <a:gd name="connsiteX76" fmla="*/ 1212585 w 1404982"/>
              <a:gd name="connsiteY76" fmla="*/ 119604 h 2440396"/>
              <a:gd name="connsiteX77" fmla="*/ 1227667 w 1404982"/>
              <a:gd name="connsiteY77" fmla="*/ 95130 h 2440396"/>
              <a:gd name="connsiteX78" fmla="*/ 1267354 w 1404982"/>
              <a:gd name="connsiteY78" fmla="*/ 79519 h 2440396"/>
              <a:gd name="connsiteX79" fmla="*/ 1278467 w 1404982"/>
              <a:gd name="connsiteY79" fmla="*/ 69730 h 2440396"/>
              <a:gd name="connsiteX80" fmla="*/ 1329267 w 1404982"/>
              <a:gd name="connsiteY80" fmla="*/ 52796 h 2440396"/>
              <a:gd name="connsiteX81" fmla="*/ 1320800 w 1404982"/>
              <a:gd name="connsiteY81" fmla="*/ 78196 h 2440396"/>
              <a:gd name="connsiteX82" fmla="*/ 1275159 w 1404982"/>
              <a:gd name="connsiteY82" fmla="*/ 146988 h 2440396"/>
              <a:gd name="connsiteX83" fmla="*/ 1345274 w 1404982"/>
              <a:gd name="connsiteY83" fmla="*/ 102274 h 2440396"/>
              <a:gd name="connsiteX84" fmla="*/ 1397000 w 1404982"/>
              <a:gd name="connsiteY84" fmla="*/ 120530 h 2440396"/>
              <a:gd name="connsiteX85" fmla="*/ 1349242 w 1404982"/>
              <a:gd name="connsiteY85" fmla="*/ 181649 h 2440396"/>
              <a:gd name="connsiteX86" fmla="*/ 1397000 w 1404982"/>
              <a:gd name="connsiteY86" fmla="*/ 171330 h 2440396"/>
              <a:gd name="connsiteX87" fmla="*/ 1380067 w 1404982"/>
              <a:gd name="connsiteY87" fmla="*/ 196730 h 2440396"/>
              <a:gd name="connsiteX88" fmla="*/ 1363133 w 1404982"/>
              <a:gd name="connsiteY88" fmla="*/ 213663 h 2440396"/>
              <a:gd name="connsiteX89" fmla="*/ 1371600 w 1404982"/>
              <a:gd name="connsiteY89" fmla="*/ 239063 h 2440396"/>
              <a:gd name="connsiteX90" fmla="*/ 1354667 w 1404982"/>
              <a:gd name="connsiteY90" fmla="*/ 298330 h 2440396"/>
              <a:gd name="connsiteX91" fmla="*/ 1346200 w 1404982"/>
              <a:gd name="connsiteY91" fmla="*/ 332196 h 2440396"/>
              <a:gd name="connsiteX92" fmla="*/ 1320800 w 1404982"/>
              <a:gd name="connsiteY92" fmla="*/ 340663 h 2440396"/>
              <a:gd name="connsiteX93" fmla="*/ 1312333 w 1404982"/>
              <a:gd name="connsiteY93" fmla="*/ 366063 h 2440396"/>
              <a:gd name="connsiteX94" fmla="*/ 1261533 w 1404982"/>
              <a:gd name="connsiteY94" fmla="*/ 433796 h 2440396"/>
              <a:gd name="connsiteX95" fmla="*/ 1210733 w 1404982"/>
              <a:gd name="connsiteY95" fmla="*/ 509996 h 2440396"/>
              <a:gd name="connsiteX96" fmla="*/ 1178189 w 1404982"/>
              <a:gd name="connsiteY96" fmla="*/ 514361 h 2440396"/>
              <a:gd name="connsiteX97" fmla="*/ 1122496 w 1404982"/>
              <a:gd name="connsiteY97" fmla="*/ 599955 h 2440396"/>
              <a:gd name="connsiteX98" fmla="*/ 1083733 w 1404982"/>
              <a:gd name="connsiteY98" fmla="*/ 647183 h 2440396"/>
              <a:gd name="connsiteX99" fmla="*/ 1054761 w 1404982"/>
              <a:gd name="connsiteY99" fmla="*/ 676552 h 2440396"/>
              <a:gd name="connsiteX100" fmla="*/ 1002639 w 1404982"/>
              <a:gd name="connsiteY100" fmla="*/ 733570 h 2440396"/>
              <a:gd name="connsiteX101" fmla="*/ 953161 w 1404982"/>
              <a:gd name="connsiteY101" fmla="*/ 797334 h 2440396"/>
              <a:gd name="connsiteX102" fmla="*/ 934905 w 1404982"/>
              <a:gd name="connsiteY102" fmla="*/ 839668 h 2440396"/>
              <a:gd name="connsiteX103" fmla="*/ 885428 w 1404982"/>
              <a:gd name="connsiteY103" fmla="*/ 895362 h 2440396"/>
              <a:gd name="connsiteX104" fmla="*/ 835951 w 1404982"/>
              <a:gd name="connsiteY104" fmla="*/ 962699 h 2440396"/>
              <a:gd name="connsiteX105" fmla="*/ 770467 w 1404982"/>
              <a:gd name="connsiteY105" fmla="*/ 1068796 h 2440396"/>
              <a:gd name="connsiteX106" fmla="*/ 738452 w 1404982"/>
              <a:gd name="connsiteY106" fmla="*/ 1141821 h 2440396"/>
              <a:gd name="connsiteX107" fmla="*/ 715699 w 1404982"/>
              <a:gd name="connsiteY107" fmla="*/ 1188653 h 2440396"/>
              <a:gd name="connsiteX108" fmla="*/ 698367 w 1404982"/>
              <a:gd name="connsiteY108" fmla="*/ 1245671 h 2440396"/>
              <a:gd name="connsiteX109" fmla="*/ 683683 w 1404982"/>
              <a:gd name="connsiteY109" fmla="*/ 1321870 h 2440396"/>
              <a:gd name="connsiteX110" fmla="*/ 671248 w 1404982"/>
              <a:gd name="connsiteY110" fmla="*/ 1409183 h 2440396"/>
              <a:gd name="connsiteX111" fmla="*/ 640026 w 1404982"/>
              <a:gd name="connsiteY111" fmla="*/ 1519249 h 2440396"/>
              <a:gd name="connsiteX112" fmla="*/ 637381 w 1404982"/>
              <a:gd name="connsiteY112" fmla="*/ 1602593 h 2440396"/>
              <a:gd name="connsiteX113" fmla="*/ 621770 w 1404982"/>
              <a:gd name="connsiteY113" fmla="*/ 1678792 h 2440396"/>
              <a:gd name="connsiteX114" fmla="*/ 613305 w 1404982"/>
              <a:gd name="connsiteY114" fmla="*/ 1709088 h 2440396"/>
              <a:gd name="connsiteX115" fmla="*/ 597694 w 1404982"/>
              <a:gd name="connsiteY115" fmla="*/ 1747849 h 2440396"/>
              <a:gd name="connsiteX116" fmla="*/ 574939 w 1404982"/>
              <a:gd name="connsiteY116" fmla="*/ 1851302 h 2440396"/>
              <a:gd name="connsiteX117" fmla="*/ 565547 w 1404982"/>
              <a:gd name="connsiteY117" fmla="*/ 2070509 h 2440396"/>
              <a:gd name="connsiteX118" fmla="*/ 559726 w 1404982"/>
              <a:gd name="connsiteY118" fmla="*/ 2092337 h 2440396"/>
              <a:gd name="connsiteX119" fmla="*/ 550333 w 1404982"/>
              <a:gd name="connsiteY119" fmla="*/ 2330330 h 2440396"/>
              <a:gd name="connsiteX120" fmla="*/ 558800 w 1404982"/>
              <a:gd name="connsiteY120" fmla="*/ 2355730 h 2440396"/>
              <a:gd name="connsiteX121" fmla="*/ 567267 w 1404982"/>
              <a:gd name="connsiteY121" fmla="*/ 2398063 h 2440396"/>
              <a:gd name="connsiteX122" fmla="*/ 558800 w 1404982"/>
              <a:gd name="connsiteY122" fmla="*/ 2440396 h 2440396"/>
              <a:gd name="connsiteX0" fmla="*/ 0 w 1404982"/>
              <a:gd name="connsiteY0" fmla="*/ 2271063 h 2440396"/>
              <a:gd name="connsiteX1" fmla="*/ 93133 w 1404982"/>
              <a:gd name="connsiteY1" fmla="*/ 1974730 h 2440396"/>
              <a:gd name="connsiteX2" fmla="*/ 101600 w 1404982"/>
              <a:gd name="connsiteY2" fmla="*/ 1949330 h 2440396"/>
              <a:gd name="connsiteX3" fmla="*/ 118533 w 1404982"/>
              <a:gd name="connsiteY3" fmla="*/ 1932396 h 2440396"/>
              <a:gd name="connsiteX4" fmla="*/ 130968 w 1404982"/>
              <a:gd name="connsiteY4" fmla="*/ 1879348 h 2440396"/>
              <a:gd name="connsiteX5" fmla="*/ 150152 w 1404982"/>
              <a:gd name="connsiteY5" fmla="*/ 1845481 h 2440396"/>
              <a:gd name="connsiteX6" fmla="*/ 173302 w 1404982"/>
              <a:gd name="connsiteY6" fmla="*/ 1798253 h 2440396"/>
              <a:gd name="connsiteX7" fmla="*/ 198835 w 1404982"/>
              <a:gd name="connsiteY7" fmla="*/ 1766238 h 2440396"/>
              <a:gd name="connsiteX8" fmla="*/ 226351 w 1404982"/>
              <a:gd name="connsiteY8" fmla="*/ 1730519 h 2440396"/>
              <a:gd name="connsiteX9" fmla="*/ 254000 w 1404982"/>
              <a:gd name="connsiteY9" fmla="*/ 1686863 h 2440396"/>
              <a:gd name="connsiteX10" fmla="*/ 262467 w 1404982"/>
              <a:gd name="connsiteY10" fmla="*/ 1661463 h 2440396"/>
              <a:gd name="connsiteX11" fmla="*/ 296333 w 1404982"/>
              <a:gd name="connsiteY11" fmla="*/ 1585263 h 2440396"/>
              <a:gd name="connsiteX12" fmla="*/ 304800 w 1404982"/>
              <a:gd name="connsiteY12" fmla="*/ 1534463 h 2440396"/>
              <a:gd name="connsiteX13" fmla="*/ 321733 w 1404982"/>
              <a:gd name="connsiteY13" fmla="*/ 1475196 h 2440396"/>
              <a:gd name="connsiteX14" fmla="*/ 330200 w 1404982"/>
              <a:gd name="connsiteY14" fmla="*/ 1407463 h 2440396"/>
              <a:gd name="connsiteX15" fmla="*/ 347133 w 1404982"/>
              <a:gd name="connsiteY15" fmla="*/ 1348196 h 2440396"/>
              <a:gd name="connsiteX16" fmla="*/ 364067 w 1404982"/>
              <a:gd name="connsiteY16" fmla="*/ 1280463 h 2440396"/>
              <a:gd name="connsiteX17" fmla="*/ 372533 w 1404982"/>
              <a:gd name="connsiteY17" fmla="*/ 1255063 h 2440396"/>
              <a:gd name="connsiteX18" fmla="*/ 381000 w 1404982"/>
              <a:gd name="connsiteY18" fmla="*/ 1221196 h 2440396"/>
              <a:gd name="connsiteX19" fmla="*/ 397933 w 1404982"/>
              <a:gd name="connsiteY19" fmla="*/ 1187330 h 2440396"/>
              <a:gd name="connsiteX20" fmla="*/ 414867 w 1404982"/>
              <a:gd name="connsiteY20" fmla="*/ 1111130 h 2440396"/>
              <a:gd name="connsiteX21" fmla="*/ 423333 w 1404982"/>
              <a:gd name="connsiteY21" fmla="*/ 1077263 h 2440396"/>
              <a:gd name="connsiteX22" fmla="*/ 440267 w 1404982"/>
              <a:gd name="connsiteY22" fmla="*/ 1043396 h 2440396"/>
              <a:gd name="connsiteX23" fmla="*/ 448733 w 1404982"/>
              <a:gd name="connsiteY23" fmla="*/ 1017996 h 2440396"/>
              <a:gd name="connsiteX24" fmla="*/ 457200 w 1404982"/>
              <a:gd name="connsiteY24" fmla="*/ 958730 h 2440396"/>
              <a:gd name="connsiteX25" fmla="*/ 465667 w 1404982"/>
              <a:gd name="connsiteY25" fmla="*/ 933330 h 2440396"/>
              <a:gd name="connsiteX26" fmla="*/ 457200 w 1404982"/>
              <a:gd name="connsiteY26" fmla="*/ 653930 h 2440396"/>
              <a:gd name="connsiteX27" fmla="*/ 440267 w 1404982"/>
              <a:gd name="connsiteY27" fmla="*/ 586196 h 2440396"/>
              <a:gd name="connsiteX28" fmla="*/ 406400 w 1404982"/>
              <a:gd name="connsiteY28" fmla="*/ 484596 h 2440396"/>
              <a:gd name="connsiteX29" fmla="*/ 397933 w 1404982"/>
              <a:gd name="connsiteY29" fmla="*/ 459196 h 2440396"/>
              <a:gd name="connsiteX30" fmla="*/ 372533 w 1404982"/>
              <a:gd name="connsiteY30" fmla="*/ 408396 h 2440396"/>
              <a:gd name="connsiteX31" fmla="*/ 355600 w 1404982"/>
              <a:gd name="connsiteY31" fmla="*/ 382996 h 2440396"/>
              <a:gd name="connsiteX32" fmla="*/ 347133 w 1404982"/>
              <a:gd name="connsiteY32" fmla="*/ 357596 h 2440396"/>
              <a:gd name="connsiteX33" fmla="*/ 330200 w 1404982"/>
              <a:gd name="connsiteY33" fmla="*/ 332196 h 2440396"/>
              <a:gd name="connsiteX34" fmla="*/ 304800 w 1404982"/>
              <a:gd name="connsiteY34" fmla="*/ 281396 h 2440396"/>
              <a:gd name="connsiteX35" fmla="*/ 279400 w 1404982"/>
              <a:gd name="connsiteY35" fmla="*/ 222130 h 2440396"/>
              <a:gd name="connsiteX36" fmla="*/ 270933 w 1404982"/>
              <a:gd name="connsiteY36" fmla="*/ 196730 h 2440396"/>
              <a:gd name="connsiteX37" fmla="*/ 254000 w 1404982"/>
              <a:gd name="connsiteY37" fmla="*/ 179796 h 2440396"/>
              <a:gd name="connsiteX38" fmla="*/ 220133 w 1404982"/>
              <a:gd name="connsiteY38" fmla="*/ 128996 h 2440396"/>
              <a:gd name="connsiteX39" fmla="*/ 169333 w 1404982"/>
              <a:gd name="connsiteY39" fmla="*/ 95130 h 2440396"/>
              <a:gd name="connsiteX40" fmla="*/ 160867 w 1404982"/>
              <a:gd name="connsiteY40" fmla="*/ 69730 h 2440396"/>
              <a:gd name="connsiteX41" fmla="*/ 220133 w 1404982"/>
              <a:gd name="connsiteY41" fmla="*/ 44330 h 2440396"/>
              <a:gd name="connsiteX42" fmla="*/ 276225 w 1404982"/>
              <a:gd name="connsiteY42" fmla="*/ 93410 h 2440396"/>
              <a:gd name="connsiteX43" fmla="*/ 287867 w 1404982"/>
              <a:gd name="connsiteY43" fmla="*/ 18930 h 2440396"/>
              <a:gd name="connsiteX44" fmla="*/ 313267 w 1404982"/>
              <a:gd name="connsiteY44" fmla="*/ 10463 h 2440396"/>
              <a:gd name="connsiteX45" fmla="*/ 346736 w 1404982"/>
              <a:gd name="connsiteY45" fmla="*/ 71581 h 2440396"/>
              <a:gd name="connsiteX46" fmla="*/ 338667 w 1404982"/>
              <a:gd name="connsiteY46" fmla="*/ 18930 h 2440396"/>
              <a:gd name="connsiteX47" fmla="*/ 364067 w 1404982"/>
              <a:gd name="connsiteY47" fmla="*/ 1996 h 2440396"/>
              <a:gd name="connsiteX48" fmla="*/ 393964 w 1404982"/>
              <a:gd name="connsiteY48" fmla="*/ 53723 h 2440396"/>
              <a:gd name="connsiteX49" fmla="*/ 414867 w 1404982"/>
              <a:gd name="connsiteY49" fmla="*/ 1996 h 2440396"/>
              <a:gd name="connsiteX50" fmla="*/ 448733 w 1404982"/>
              <a:gd name="connsiteY50" fmla="*/ 1996 h 2440396"/>
              <a:gd name="connsiteX51" fmla="*/ 474133 w 1404982"/>
              <a:gd name="connsiteY51" fmla="*/ 18930 h 2440396"/>
              <a:gd name="connsiteX52" fmla="*/ 482600 w 1404982"/>
              <a:gd name="connsiteY52" fmla="*/ 44330 h 2440396"/>
              <a:gd name="connsiteX53" fmla="*/ 516467 w 1404982"/>
              <a:gd name="connsiteY53" fmla="*/ 95130 h 2440396"/>
              <a:gd name="connsiteX54" fmla="*/ 533400 w 1404982"/>
              <a:gd name="connsiteY54" fmla="*/ 120530 h 2440396"/>
              <a:gd name="connsiteX55" fmla="*/ 567267 w 1404982"/>
              <a:gd name="connsiteY55" fmla="*/ 171330 h 2440396"/>
              <a:gd name="connsiteX56" fmla="*/ 592667 w 1404982"/>
              <a:gd name="connsiteY56" fmla="*/ 213663 h 2440396"/>
              <a:gd name="connsiteX57" fmla="*/ 601133 w 1404982"/>
              <a:gd name="connsiteY57" fmla="*/ 239063 h 2440396"/>
              <a:gd name="connsiteX58" fmla="*/ 635000 w 1404982"/>
              <a:gd name="connsiteY58" fmla="*/ 281396 h 2440396"/>
              <a:gd name="connsiteX59" fmla="*/ 668867 w 1404982"/>
              <a:gd name="connsiteY59" fmla="*/ 357596 h 2440396"/>
              <a:gd name="connsiteX60" fmla="*/ 685800 w 1404982"/>
              <a:gd name="connsiteY60" fmla="*/ 408396 h 2440396"/>
              <a:gd name="connsiteX61" fmla="*/ 694267 w 1404982"/>
              <a:gd name="connsiteY61" fmla="*/ 433796 h 2440396"/>
              <a:gd name="connsiteX62" fmla="*/ 711200 w 1404982"/>
              <a:gd name="connsiteY62" fmla="*/ 459196 h 2440396"/>
              <a:gd name="connsiteX63" fmla="*/ 719667 w 1404982"/>
              <a:gd name="connsiteY63" fmla="*/ 518463 h 2440396"/>
              <a:gd name="connsiteX64" fmla="*/ 736600 w 1404982"/>
              <a:gd name="connsiteY64" fmla="*/ 577730 h 2440396"/>
              <a:gd name="connsiteX65" fmla="*/ 717417 w 1404982"/>
              <a:gd name="connsiteY65" fmla="*/ 799980 h 2440396"/>
              <a:gd name="connsiteX66" fmla="*/ 755783 w 1404982"/>
              <a:gd name="connsiteY66" fmla="*/ 768759 h 2440396"/>
              <a:gd name="connsiteX67" fmla="*/ 806980 w 1404982"/>
              <a:gd name="connsiteY67" fmla="*/ 693088 h 2440396"/>
              <a:gd name="connsiteX68" fmla="*/ 863600 w 1404982"/>
              <a:gd name="connsiteY68" fmla="*/ 620063 h 2440396"/>
              <a:gd name="connsiteX69" fmla="*/ 905537 w 1404982"/>
              <a:gd name="connsiteY69" fmla="*/ 567940 h 2440396"/>
              <a:gd name="connsiteX70" fmla="*/ 969301 w 1404982"/>
              <a:gd name="connsiteY70" fmla="*/ 491739 h 2440396"/>
              <a:gd name="connsiteX71" fmla="*/ 1002770 w 1404982"/>
              <a:gd name="connsiteY71" fmla="*/ 444908 h 2440396"/>
              <a:gd name="connsiteX72" fmla="*/ 1053570 w 1404982"/>
              <a:gd name="connsiteY72" fmla="*/ 358919 h 2440396"/>
              <a:gd name="connsiteX73" fmla="*/ 1081617 w 1404982"/>
              <a:gd name="connsiteY73" fmla="*/ 316586 h 2440396"/>
              <a:gd name="connsiteX74" fmla="*/ 1152921 w 1404982"/>
              <a:gd name="connsiteY74" fmla="*/ 216309 h 2440396"/>
              <a:gd name="connsiteX75" fmla="*/ 1201473 w 1404982"/>
              <a:gd name="connsiteY75" fmla="*/ 155720 h 2440396"/>
              <a:gd name="connsiteX76" fmla="*/ 1212585 w 1404982"/>
              <a:gd name="connsiteY76" fmla="*/ 119604 h 2440396"/>
              <a:gd name="connsiteX77" fmla="*/ 1227667 w 1404982"/>
              <a:gd name="connsiteY77" fmla="*/ 95130 h 2440396"/>
              <a:gd name="connsiteX78" fmla="*/ 1267354 w 1404982"/>
              <a:gd name="connsiteY78" fmla="*/ 79519 h 2440396"/>
              <a:gd name="connsiteX79" fmla="*/ 1278467 w 1404982"/>
              <a:gd name="connsiteY79" fmla="*/ 69730 h 2440396"/>
              <a:gd name="connsiteX80" fmla="*/ 1329267 w 1404982"/>
              <a:gd name="connsiteY80" fmla="*/ 52796 h 2440396"/>
              <a:gd name="connsiteX81" fmla="*/ 1320800 w 1404982"/>
              <a:gd name="connsiteY81" fmla="*/ 78196 h 2440396"/>
              <a:gd name="connsiteX82" fmla="*/ 1275159 w 1404982"/>
              <a:gd name="connsiteY82" fmla="*/ 146988 h 2440396"/>
              <a:gd name="connsiteX83" fmla="*/ 1345274 w 1404982"/>
              <a:gd name="connsiteY83" fmla="*/ 102274 h 2440396"/>
              <a:gd name="connsiteX84" fmla="*/ 1397000 w 1404982"/>
              <a:gd name="connsiteY84" fmla="*/ 120530 h 2440396"/>
              <a:gd name="connsiteX85" fmla="*/ 1349242 w 1404982"/>
              <a:gd name="connsiteY85" fmla="*/ 181649 h 2440396"/>
              <a:gd name="connsiteX86" fmla="*/ 1397000 w 1404982"/>
              <a:gd name="connsiteY86" fmla="*/ 171330 h 2440396"/>
              <a:gd name="connsiteX87" fmla="*/ 1380067 w 1404982"/>
              <a:gd name="connsiteY87" fmla="*/ 196730 h 2440396"/>
              <a:gd name="connsiteX88" fmla="*/ 1363133 w 1404982"/>
              <a:gd name="connsiteY88" fmla="*/ 213663 h 2440396"/>
              <a:gd name="connsiteX89" fmla="*/ 1371600 w 1404982"/>
              <a:gd name="connsiteY89" fmla="*/ 239063 h 2440396"/>
              <a:gd name="connsiteX90" fmla="*/ 1354667 w 1404982"/>
              <a:gd name="connsiteY90" fmla="*/ 298330 h 2440396"/>
              <a:gd name="connsiteX91" fmla="*/ 1346200 w 1404982"/>
              <a:gd name="connsiteY91" fmla="*/ 332196 h 2440396"/>
              <a:gd name="connsiteX92" fmla="*/ 1320800 w 1404982"/>
              <a:gd name="connsiteY92" fmla="*/ 340663 h 2440396"/>
              <a:gd name="connsiteX93" fmla="*/ 1312333 w 1404982"/>
              <a:gd name="connsiteY93" fmla="*/ 366063 h 2440396"/>
              <a:gd name="connsiteX94" fmla="*/ 1261533 w 1404982"/>
              <a:gd name="connsiteY94" fmla="*/ 433796 h 2440396"/>
              <a:gd name="connsiteX95" fmla="*/ 1214304 w 1404982"/>
              <a:gd name="connsiteY95" fmla="*/ 470705 h 2440396"/>
              <a:gd name="connsiteX96" fmla="*/ 1178189 w 1404982"/>
              <a:gd name="connsiteY96" fmla="*/ 514361 h 2440396"/>
              <a:gd name="connsiteX97" fmla="*/ 1122496 w 1404982"/>
              <a:gd name="connsiteY97" fmla="*/ 599955 h 2440396"/>
              <a:gd name="connsiteX98" fmla="*/ 1083733 w 1404982"/>
              <a:gd name="connsiteY98" fmla="*/ 647183 h 2440396"/>
              <a:gd name="connsiteX99" fmla="*/ 1054761 w 1404982"/>
              <a:gd name="connsiteY99" fmla="*/ 676552 h 2440396"/>
              <a:gd name="connsiteX100" fmla="*/ 1002639 w 1404982"/>
              <a:gd name="connsiteY100" fmla="*/ 733570 h 2440396"/>
              <a:gd name="connsiteX101" fmla="*/ 953161 w 1404982"/>
              <a:gd name="connsiteY101" fmla="*/ 797334 h 2440396"/>
              <a:gd name="connsiteX102" fmla="*/ 934905 w 1404982"/>
              <a:gd name="connsiteY102" fmla="*/ 839668 h 2440396"/>
              <a:gd name="connsiteX103" fmla="*/ 885428 w 1404982"/>
              <a:gd name="connsiteY103" fmla="*/ 895362 h 2440396"/>
              <a:gd name="connsiteX104" fmla="*/ 835951 w 1404982"/>
              <a:gd name="connsiteY104" fmla="*/ 962699 h 2440396"/>
              <a:gd name="connsiteX105" fmla="*/ 770467 w 1404982"/>
              <a:gd name="connsiteY105" fmla="*/ 1068796 h 2440396"/>
              <a:gd name="connsiteX106" fmla="*/ 738452 w 1404982"/>
              <a:gd name="connsiteY106" fmla="*/ 1141821 h 2440396"/>
              <a:gd name="connsiteX107" fmla="*/ 715699 w 1404982"/>
              <a:gd name="connsiteY107" fmla="*/ 1188653 h 2440396"/>
              <a:gd name="connsiteX108" fmla="*/ 698367 w 1404982"/>
              <a:gd name="connsiteY108" fmla="*/ 1245671 h 2440396"/>
              <a:gd name="connsiteX109" fmla="*/ 683683 w 1404982"/>
              <a:gd name="connsiteY109" fmla="*/ 1321870 h 2440396"/>
              <a:gd name="connsiteX110" fmla="*/ 671248 w 1404982"/>
              <a:gd name="connsiteY110" fmla="*/ 1409183 h 2440396"/>
              <a:gd name="connsiteX111" fmla="*/ 640026 w 1404982"/>
              <a:gd name="connsiteY111" fmla="*/ 1519249 h 2440396"/>
              <a:gd name="connsiteX112" fmla="*/ 637381 w 1404982"/>
              <a:gd name="connsiteY112" fmla="*/ 1602593 h 2440396"/>
              <a:gd name="connsiteX113" fmla="*/ 621770 w 1404982"/>
              <a:gd name="connsiteY113" fmla="*/ 1678792 h 2440396"/>
              <a:gd name="connsiteX114" fmla="*/ 613305 w 1404982"/>
              <a:gd name="connsiteY114" fmla="*/ 1709088 h 2440396"/>
              <a:gd name="connsiteX115" fmla="*/ 597694 w 1404982"/>
              <a:gd name="connsiteY115" fmla="*/ 1747849 h 2440396"/>
              <a:gd name="connsiteX116" fmla="*/ 574939 w 1404982"/>
              <a:gd name="connsiteY116" fmla="*/ 1851302 h 2440396"/>
              <a:gd name="connsiteX117" fmla="*/ 565547 w 1404982"/>
              <a:gd name="connsiteY117" fmla="*/ 2070509 h 2440396"/>
              <a:gd name="connsiteX118" fmla="*/ 559726 w 1404982"/>
              <a:gd name="connsiteY118" fmla="*/ 2092337 h 2440396"/>
              <a:gd name="connsiteX119" fmla="*/ 550333 w 1404982"/>
              <a:gd name="connsiteY119" fmla="*/ 2330330 h 2440396"/>
              <a:gd name="connsiteX120" fmla="*/ 558800 w 1404982"/>
              <a:gd name="connsiteY120" fmla="*/ 2355730 h 2440396"/>
              <a:gd name="connsiteX121" fmla="*/ 567267 w 1404982"/>
              <a:gd name="connsiteY121" fmla="*/ 2398063 h 2440396"/>
              <a:gd name="connsiteX122" fmla="*/ 558800 w 1404982"/>
              <a:gd name="connsiteY122" fmla="*/ 2440396 h 2440396"/>
              <a:gd name="connsiteX0" fmla="*/ 0 w 1404982"/>
              <a:gd name="connsiteY0" fmla="*/ 2271063 h 2440396"/>
              <a:gd name="connsiteX1" fmla="*/ 93133 w 1404982"/>
              <a:gd name="connsiteY1" fmla="*/ 1974730 h 2440396"/>
              <a:gd name="connsiteX2" fmla="*/ 101600 w 1404982"/>
              <a:gd name="connsiteY2" fmla="*/ 1949330 h 2440396"/>
              <a:gd name="connsiteX3" fmla="*/ 118533 w 1404982"/>
              <a:gd name="connsiteY3" fmla="*/ 1932396 h 2440396"/>
              <a:gd name="connsiteX4" fmla="*/ 130968 w 1404982"/>
              <a:gd name="connsiteY4" fmla="*/ 1879348 h 2440396"/>
              <a:gd name="connsiteX5" fmla="*/ 150152 w 1404982"/>
              <a:gd name="connsiteY5" fmla="*/ 1845481 h 2440396"/>
              <a:gd name="connsiteX6" fmla="*/ 173302 w 1404982"/>
              <a:gd name="connsiteY6" fmla="*/ 1798253 h 2440396"/>
              <a:gd name="connsiteX7" fmla="*/ 198835 w 1404982"/>
              <a:gd name="connsiteY7" fmla="*/ 1766238 h 2440396"/>
              <a:gd name="connsiteX8" fmla="*/ 226351 w 1404982"/>
              <a:gd name="connsiteY8" fmla="*/ 1730519 h 2440396"/>
              <a:gd name="connsiteX9" fmla="*/ 254000 w 1404982"/>
              <a:gd name="connsiteY9" fmla="*/ 1686863 h 2440396"/>
              <a:gd name="connsiteX10" fmla="*/ 262467 w 1404982"/>
              <a:gd name="connsiteY10" fmla="*/ 1661463 h 2440396"/>
              <a:gd name="connsiteX11" fmla="*/ 296333 w 1404982"/>
              <a:gd name="connsiteY11" fmla="*/ 1585263 h 2440396"/>
              <a:gd name="connsiteX12" fmla="*/ 304800 w 1404982"/>
              <a:gd name="connsiteY12" fmla="*/ 1534463 h 2440396"/>
              <a:gd name="connsiteX13" fmla="*/ 321733 w 1404982"/>
              <a:gd name="connsiteY13" fmla="*/ 1475196 h 2440396"/>
              <a:gd name="connsiteX14" fmla="*/ 330200 w 1404982"/>
              <a:gd name="connsiteY14" fmla="*/ 1407463 h 2440396"/>
              <a:gd name="connsiteX15" fmla="*/ 347133 w 1404982"/>
              <a:gd name="connsiteY15" fmla="*/ 1348196 h 2440396"/>
              <a:gd name="connsiteX16" fmla="*/ 364067 w 1404982"/>
              <a:gd name="connsiteY16" fmla="*/ 1280463 h 2440396"/>
              <a:gd name="connsiteX17" fmla="*/ 372533 w 1404982"/>
              <a:gd name="connsiteY17" fmla="*/ 1255063 h 2440396"/>
              <a:gd name="connsiteX18" fmla="*/ 381000 w 1404982"/>
              <a:gd name="connsiteY18" fmla="*/ 1221196 h 2440396"/>
              <a:gd name="connsiteX19" fmla="*/ 397933 w 1404982"/>
              <a:gd name="connsiteY19" fmla="*/ 1187330 h 2440396"/>
              <a:gd name="connsiteX20" fmla="*/ 414867 w 1404982"/>
              <a:gd name="connsiteY20" fmla="*/ 1111130 h 2440396"/>
              <a:gd name="connsiteX21" fmla="*/ 423333 w 1404982"/>
              <a:gd name="connsiteY21" fmla="*/ 1077263 h 2440396"/>
              <a:gd name="connsiteX22" fmla="*/ 440267 w 1404982"/>
              <a:gd name="connsiteY22" fmla="*/ 1043396 h 2440396"/>
              <a:gd name="connsiteX23" fmla="*/ 448733 w 1404982"/>
              <a:gd name="connsiteY23" fmla="*/ 1017996 h 2440396"/>
              <a:gd name="connsiteX24" fmla="*/ 457200 w 1404982"/>
              <a:gd name="connsiteY24" fmla="*/ 958730 h 2440396"/>
              <a:gd name="connsiteX25" fmla="*/ 465667 w 1404982"/>
              <a:gd name="connsiteY25" fmla="*/ 933330 h 2440396"/>
              <a:gd name="connsiteX26" fmla="*/ 457200 w 1404982"/>
              <a:gd name="connsiteY26" fmla="*/ 653930 h 2440396"/>
              <a:gd name="connsiteX27" fmla="*/ 440267 w 1404982"/>
              <a:gd name="connsiteY27" fmla="*/ 586196 h 2440396"/>
              <a:gd name="connsiteX28" fmla="*/ 406400 w 1404982"/>
              <a:gd name="connsiteY28" fmla="*/ 484596 h 2440396"/>
              <a:gd name="connsiteX29" fmla="*/ 397933 w 1404982"/>
              <a:gd name="connsiteY29" fmla="*/ 459196 h 2440396"/>
              <a:gd name="connsiteX30" fmla="*/ 372533 w 1404982"/>
              <a:gd name="connsiteY30" fmla="*/ 408396 h 2440396"/>
              <a:gd name="connsiteX31" fmla="*/ 355600 w 1404982"/>
              <a:gd name="connsiteY31" fmla="*/ 382996 h 2440396"/>
              <a:gd name="connsiteX32" fmla="*/ 347133 w 1404982"/>
              <a:gd name="connsiteY32" fmla="*/ 357596 h 2440396"/>
              <a:gd name="connsiteX33" fmla="*/ 330200 w 1404982"/>
              <a:gd name="connsiteY33" fmla="*/ 332196 h 2440396"/>
              <a:gd name="connsiteX34" fmla="*/ 304800 w 1404982"/>
              <a:gd name="connsiteY34" fmla="*/ 281396 h 2440396"/>
              <a:gd name="connsiteX35" fmla="*/ 279400 w 1404982"/>
              <a:gd name="connsiteY35" fmla="*/ 222130 h 2440396"/>
              <a:gd name="connsiteX36" fmla="*/ 270933 w 1404982"/>
              <a:gd name="connsiteY36" fmla="*/ 196730 h 2440396"/>
              <a:gd name="connsiteX37" fmla="*/ 254000 w 1404982"/>
              <a:gd name="connsiteY37" fmla="*/ 179796 h 2440396"/>
              <a:gd name="connsiteX38" fmla="*/ 220133 w 1404982"/>
              <a:gd name="connsiteY38" fmla="*/ 128996 h 2440396"/>
              <a:gd name="connsiteX39" fmla="*/ 169333 w 1404982"/>
              <a:gd name="connsiteY39" fmla="*/ 95130 h 2440396"/>
              <a:gd name="connsiteX40" fmla="*/ 160867 w 1404982"/>
              <a:gd name="connsiteY40" fmla="*/ 69730 h 2440396"/>
              <a:gd name="connsiteX41" fmla="*/ 220133 w 1404982"/>
              <a:gd name="connsiteY41" fmla="*/ 44330 h 2440396"/>
              <a:gd name="connsiteX42" fmla="*/ 276225 w 1404982"/>
              <a:gd name="connsiteY42" fmla="*/ 93410 h 2440396"/>
              <a:gd name="connsiteX43" fmla="*/ 287867 w 1404982"/>
              <a:gd name="connsiteY43" fmla="*/ 18930 h 2440396"/>
              <a:gd name="connsiteX44" fmla="*/ 313267 w 1404982"/>
              <a:gd name="connsiteY44" fmla="*/ 10463 h 2440396"/>
              <a:gd name="connsiteX45" fmla="*/ 346736 w 1404982"/>
              <a:gd name="connsiteY45" fmla="*/ 71581 h 2440396"/>
              <a:gd name="connsiteX46" fmla="*/ 338667 w 1404982"/>
              <a:gd name="connsiteY46" fmla="*/ 18930 h 2440396"/>
              <a:gd name="connsiteX47" fmla="*/ 364067 w 1404982"/>
              <a:gd name="connsiteY47" fmla="*/ 1996 h 2440396"/>
              <a:gd name="connsiteX48" fmla="*/ 393964 w 1404982"/>
              <a:gd name="connsiteY48" fmla="*/ 53723 h 2440396"/>
              <a:gd name="connsiteX49" fmla="*/ 414867 w 1404982"/>
              <a:gd name="connsiteY49" fmla="*/ 1996 h 2440396"/>
              <a:gd name="connsiteX50" fmla="*/ 448733 w 1404982"/>
              <a:gd name="connsiteY50" fmla="*/ 1996 h 2440396"/>
              <a:gd name="connsiteX51" fmla="*/ 474133 w 1404982"/>
              <a:gd name="connsiteY51" fmla="*/ 18930 h 2440396"/>
              <a:gd name="connsiteX52" fmla="*/ 482600 w 1404982"/>
              <a:gd name="connsiteY52" fmla="*/ 44330 h 2440396"/>
              <a:gd name="connsiteX53" fmla="*/ 516467 w 1404982"/>
              <a:gd name="connsiteY53" fmla="*/ 95130 h 2440396"/>
              <a:gd name="connsiteX54" fmla="*/ 533400 w 1404982"/>
              <a:gd name="connsiteY54" fmla="*/ 120530 h 2440396"/>
              <a:gd name="connsiteX55" fmla="*/ 567267 w 1404982"/>
              <a:gd name="connsiteY55" fmla="*/ 171330 h 2440396"/>
              <a:gd name="connsiteX56" fmla="*/ 592667 w 1404982"/>
              <a:gd name="connsiteY56" fmla="*/ 213663 h 2440396"/>
              <a:gd name="connsiteX57" fmla="*/ 601133 w 1404982"/>
              <a:gd name="connsiteY57" fmla="*/ 239063 h 2440396"/>
              <a:gd name="connsiteX58" fmla="*/ 635000 w 1404982"/>
              <a:gd name="connsiteY58" fmla="*/ 281396 h 2440396"/>
              <a:gd name="connsiteX59" fmla="*/ 668867 w 1404982"/>
              <a:gd name="connsiteY59" fmla="*/ 357596 h 2440396"/>
              <a:gd name="connsiteX60" fmla="*/ 685800 w 1404982"/>
              <a:gd name="connsiteY60" fmla="*/ 408396 h 2440396"/>
              <a:gd name="connsiteX61" fmla="*/ 694267 w 1404982"/>
              <a:gd name="connsiteY61" fmla="*/ 433796 h 2440396"/>
              <a:gd name="connsiteX62" fmla="*/ 711200 w 1404982"/>
              <a:gd name="connsiteY62" fmla="*/ 459196 h 2440396"/>
              <a:gd name="connsiteX63" fmla="*/ 719667 w 1404982"/>
              <a:gd name="connsiteY63" fmla="*/ 518463 h 2440396"/>
              <a:gd name="connsiteX64" fmla="*/ 736600 w 1404982"/>
              <a:gd name="connsiteY64" fmla="*/ 577730 h 2440396"/>
              <a:gd name="connsiteX65" fmla="*/ 717417 w 1404982"/>
              <a:gd name="connsiteY65" fmla="*/ 799980 h 2440396"/>
              <a:gd name="connsiteX66" fmla="*/ 755783 w 1404982"/>
              <a:gd name="connsiteY66" fmla="*/ 768759 h 2440396"/>
              <a:gd name="connsiteX67" fmla="*/ 806980 w 1404982"/>
              <a:gd name="connsiteY67" fmla="*/ 693088 h 2440396"/>
              <a:gd name="connsiteX68" fmla="*/ 863600 w 1404982"/>
              <a:gd name="connsiteY68" fmla="*/ 620063 h 2440396"/>
              <a:gd name="connsiteX69" fmla="*/ 905537 w 1404982"/>
              <a:gd name="connsiteY69" fmla="*/ 567940 h 2440396"/>
              <a:gd name="connsiteX70" fmla="*/ 969301 w 1404982"/>
              <a:gd name="connsiteY70" fmla="*/ 491739 h 2440396"/>
              <a:gd name="connsiteX71" fmla="*/ 1002770 w 1404982"/>
              <a:gd name="connsiteY71" fmla="*/ 444908 h 2440396"/>
              <a:gd name="connsiteX72" fmla="*/ 1053570 w 1404982"/>
              <a:gd name="connsiteY72" fmla="*/ 358919 h 2440396"/>
              <a:gd name="connsiteX73" fmla="*/ 1081617 w 1404982"/>
              <a:gd name="connsiteY73" fmla="*/ 316586 h 2440396"/>
              <a:gd name="connsiteX74" fmla="*/ 1152921 w 1404982"/>
              <a:gd name="connsiteY74" fmla="*/ 216309 h 2440396"/>
              <a:gd name="connsiteX75" fmla="*/ 1201473 w 1404982"/>
              <a:gd name="connsiteY75" fmla="*/ 155720 h 2440396"/>
              <a:gd name="connsiteX76" fmla="*/ 1212585 w 1404982"/>
              <a:gd name="connsiteY76" fmla="*/ 119604 h 2440396"/>
              <a:gd name="connsiteX77" fmla="*/ 1227667 w 1404982"/>
              <a:gd name="connsiteY77" fmla="*/ 95130 h 2440396"/>
              <a:gd name="connsiteX78" fmla="*/ 1267354 w 1404982"/>
              <a:gd name="connsiteY78" fmla="*/ 79519 h 2440396"/>
              <a:gd name="connsiteX79" fmla="*/ 1278467 w 1404982"/>
              <a:gd name="connsiteY79" fmla="*/ 69730 h 2440396"/>
              <a:gd name="connsiteX80" fmla="*/ 1329267 w 1404982"/>
              <a:gd name="connsiteY80" fmla="*/ 52796 h 2440396"/>
              <a:gd name="connsiteX81" fmla="*/ 1320800 w 1404982"/>
              <a:gd name="connsiteY81" fmla="*/ 78196 h 2440396"/>
              <a:gd name="connsiteX82" fmla="*/ 1275159 w 1404982"/>
              <a:gd name="connsiteY82" fmla="*/ 146988 h 2440396"/>
              <a:gd name="connsiteX83" fmla="*/ 1345274 w 1404982"/>
              <a:gd name="connsiteY83" fmla="*/ 102274 h 2440396"/>
              <a:gd name="connsiteX84" fmla="*/ 1397000 w 1404982"/>
              <a:gd name="connsiteY84" fmla="*/ 120530 h 2440396"/>
              <a:gd name="connsiteX85" fmla="*/ 1349242 w 1404982"/>
              <a:gd name="connsiteY85" fmla="*/ 181649 h 2440396"/>
              <a:gd name="connsiteX86" fmla="*/ 1397000 w 1404982"/>
              <a:gd name="connsiteY86" fmla="*/ 171330 h 2440396"/>
              <a:gd name="connsiteX87" fmla="*/ 1380067 w 1404982"/>
              <a:gd name="connsiteY87" fmla="*/ 196730 h 2440396"/>
              <a:gd name="connsiteX88" fmla="*/ 1363133 w 1404982"/>
              <a:gd name="connsiteY88" fmla="*/ 213663 h 2440396"/>
              <a:gd name="connsiteX89" fmla="*/ 1371600 w 1404982"/>
              <a:gd name="connsiteY89" fmla="*/ 239063 h 2440396"/>
              <a:gd name="connsiteX90" fmla="*/ 1354667 w 1404982"/>
              <a:gd name="connsiteY90" fmla="*/ 298330 h 2440396"/>
              <a:gd name="connsiteX91" fmla="*/ 1346200 w 1404982"/>
              <a:gd name="connsiteY91" fmla="*/ 332196 h 2440396"/>
              <a:gd name="connsiteX92" fmla="*/ 1320800 w 1404982"/>
              <a:gd name="connsiteY92" fmla="*/ 340663 h 2440396"/>
              <a:gd name="connsiteX93" fmla="*/ 1312333 w 1404982"/>
              <a:gd name="connsiteY93" fmla="*/ 366063 h 2440396"/>
              <a:gd name="connsiteX94" fmla="*/ 1261533 w 1404982"/>
              <a:gd name="connsiteY94" fmla="*/ 390933 h 2440396"/>
              <a:gd name="connsiteX95" fmla="*/ 1214304 w 1404982"/>
              <a:gd name="connsiteY95" fmla="*/ 470705 h 2440396"/>
              <a:gd name="connsiteX96" fmla="*/ 1178189 w 1404982"/>
              <a:gd name="connsiteY96" fmla="*/ 514361 h 2440396"/>
              <a:gd name="connsiteX97" fmla="*/ 1122496 w 1404982"/>
              <a:gd name="connsiteY97" fmla="*/ 599955 h 2440396"/>
              <a:gd name="connsiteX98" fmla="*/ 1083733 w 1404982"/>
              <a:gd name="connsiteY98" fmla="*/ 647183 h 2440396"/>
              <a:gd name="connsiteX99" fmla="*/ 1054761 w 1404982"/>
              <a:gd name="connsiteY99" fmla="*/ 676552 h 2440396"/>
              <a:gd name="connsiteX100" fmla="*/ 1002639 w 1404982"/>
              <a:gd name="connsiteY100" fmla="*/ 733570 h 2440396"/>
              <a:gd name="connsiteX101" fmla="*/ 953161 w 1404982"/>
              <a:gd name="connsiteY101" fmla="*/ 797334 h 2440396"/>
              <a:gd name="connsiteX102" fmla="*/ 934905 w 1404982"/>
              <a:gd name="connsiteY102" fmla="*/ 839668 h 2440396"/>
              <a:gd name="connsiteX103" fmla="*/ 885428 w 1404982"/>
              <a:gd name="connsiteY103" fmla="*/ 895362 h 2440396"/>
              <a:gd name="connsiteX104" fmla="*/ 835951 w 1404982"/>
              <a:gd name="connsiteY104" fmla="*/ 962699 h 2440396"/>
              <a:gd name="connsiteX105" fmla="*/ 770467 w 1404982"/>
              <a:gd name="connsiteY105" fmla="*/ 1068796 h 2440396"/>
              <a:gd name="connsiteX106" fmla="*/ 738452 w 1404982"/>
              <a:gd name="connsiteY106" fmla="*/ 1141821 h 2440396"/>
              <a:gd name="connsiteX107" fmla="*/ 715699 w 1404982"/>
              <a:gd name="connsiteY107" fmla="*/ 1188653 h 2440396"/>
              <a:gd name="connsiteX108" fmla="*/ 698367 w 1404982"/>
              <a:gd name="connsiteY108" fmla="*/ 1245671 h 2440396"/>
              <a:gd name="connsiteX109" fmla="*/ 683683 w 1404982"/>
              <a:gd name="connsiteY109" fmla="*/ 1321870 h 2440396"/>
              <a:gd name="connsiteX110" fmla="*/ 671248 w 1404982"/>
              <a:gd name="connsiteY110" fmla="*/ 1409183 h 2440396"/>
              <a:gd name="connsiteX111" fmla="*/ 640026 w 1404982"/>
              <a:gd name="connsiteY111" fmla="*/ 1519249 h 2440396"/>
              <a:gd name="connsiteX112" fmla="*/ 637381 w 1404982"/>
              <a:gd name="connsiteY112" fmla="*/ 1602593 h 2440396"/>
              <a:gd name="connsiteX113" fmla="*/ 621770 w 1404982"/>
              <a:gd name="connsiteY113" fmla="*/ 1678792 h 2440396"/>
              <a:gd name="connsiteX114" fmla="*/ 613305 w 1404982"/>
              <a:gd name="connsiteY114" fmla="*/ 1709088 h 2440396"/>
              <a:gd name="connsiteX115" fmla="*/ 597694 w 1404982"/>
              <a:gd name="connsiteY115" fmla="*/ 1747849 h 2440396"/>
              <a:gd name="connsiteX116" fmla="*/ 574939 w 1404982"/>
              <a:gd name="connsiteY116" fmla="*/ 1851302 h 2440396"/>
              <a:gd name="connsiteX117" fmla="*/ 565547 w 1404982"/>
              <a:gd name="connsiteY117" fmla="*/ 2070509 h 2440396"/>
              <a:gd name="connsiteX118" fmla="*/ 559726 w 1404982"/>
              <a:gd name="connsiteY118" fmla="*/ 2092337 h 2440396"/>
              <a:gd name="connsiteX119" fmla="*/ 550333 w 1404982"/>
              <a:gd name="connsiteY119" fmla="*/ 2330330 h 2440396"/>
              <a:gd name="connsiteX120" fmla="*/ 558800 w 1404982"/>
              <a:gd name="connsiteY120" fmla="*/ 2355730 h 2440396"/>
              <a:gd name="connsiteX121" fmla="*/ 567267 w 1404982"/>
              <a:gd name="connsiteY121" fmla="*/ 2398063 h 2440396"/>
              <a:gd name="connsiteX122" fmla="*/ 558800 w 1404982"/>
              <a:gd name="connsiteY122" fmla="*/ 2440396 h 2440396"/>
              <a:gd name="connsiteX0" fmla="*/ 0 w 1404982"/>
              <a:gd name="connsiteY0" fmla="*/ 2271063 h 2440396"/>
              <a:gd name="connsiteX1" fmla="*/ 93133 w 1404982"/>
              <a:gd name="connsiteY1" fmla="*/ 1974730 h 2440396"/>
              <a:gd name="connsiteX2" fmla="*/ 101600 w 1404982"/>
              <a:gd name="connsiteY2" fmla="*/ 1949330 h 2440396"/>
              <a:gd name="connsiteX3" fmla="*/ 118533 w 1404982"/>
              <a:gd name="connsiteY3" fmla="*/ 1932396 h 2440396"/>
              <a:gd name="connsiteX4" fmla="*/ 130968 w 1404982"/>
              <a:gd name="connsiteY4" fmla="*/ 1879348 h 2440396"/>
              <a:gd name="connsiteX5" fmla="*/ 150152 w 1404982"/>
              <a:gd name="connsiteY5" fmla="*/ 1845481 h 2440396"/>
              <a:gd name="connsiteX6" fmla="*/ 173302 w 1404982"/>
              <a:gd name="connsiteY6" fmla="*/ 1798253 h 2440396"/>
              <a:gd name="connsiteX7" fmla="*/ 198835 w 1404982"/>
              <a:gd name="connsiteY7" fmla="*/ 1766238 h 2440396"/>
              <a:gd name="connsiteX8" fmla="*/ 226351 w 1404982"/>
              <a:gd name="connsiteY8" fmla="*/ 1730519 h 2440396"/>
              <a:gd name="connsiteX9" fmla="*/ 254000 w 1404982"/>
              <a:gd name="connsiteY9" fmla="*/ 1686863 h 2440396"/>
              <a:gd name="connsiteX10" fmla="*/ 262467 w 1404982"/>
              <a:gd name="connsiteY10" fmla="*/ 1661463 h 2440396"/>
              <a:gd name="connsiteX11" fmla="*/ 296333 w 1404982"/>
              <a:gd name="connsiteY11" fmla="*/ 1585263 h 2440396"/>
              <a:gd name="connsiteX12" fmla="*/ 304800 w 1404982"/>
              <a:gd name="connsiteY12" fmla="*/ 1534463 h 2440396"/>
              <a:gd name="connsiteX13" fmla="*/ 321733 w 1404982"/>
              <a:gd name="connsiteY13" fmla="*/ 1475196 h 2440396"/>
              <a:gd name="connsiteX14" fmla="*/ 330200 w 1404982"/>
              <a:gd name="connsiteY14" fmla="*/ 1407463 h 2440396"/>
              <a:gd name="connsiteX15" fmla="*/ 347133 w 1404982"/>
              <a:gd name="connsiteY15" fmla="*/ 1348196 h 2440396"/>
              <a:gd name="connsiteX16" fmla="*/ 364067 w 1404982"/>
              <a:gd name="connsiteY16" fmla="*/ 1280463 h 2440396"/>
              <a:gd name="connsiteX17" fmla="*/ 372533 w 1404982"/>
              <a:gd name="connsiteY17" fmla="*/ 1255063 h 2440396"/>
              <a:gd name="connsiteX18" fmla="*/ 381000 w 1404982"/>
              <a:gd name="connsiteY18" fmla="*/ 1221196 h 2440396"/>
              <a:gd name="connsiteX19" fmla="*/ 397933 w 1404982"/>
              <a:gd name="connsiteY19" fmla="*/ 1187330 h 2440396"/>
              <a:gd name="connsiteX20" fmla="*/ 414867 w 1404982"/>
              <a:gd name="connsiteY20" fmla="*/ 1111130 h 2440396"/>
              <a:gd name="connsiteX21" fmla="*/ 423333 w 1404982"/>
              <a:gd name="connsiteY21" fmla="*/ 1077263 h 2440396"/>
              <a:gd name="connsiteX22" fmla="*/ 440267 w 1404982"/>
              <a:gd name="connsiteY22" fmla="*/ 1043396 h 2440396"/>
              <a:gd name="connsiteX23" fmla="*/ 448733 w 1404982"/>
              <a:gd name="connsiteY23" fmla="*/ 1017996 h 2440396"/>
              <a:gd name="connsiteX24" fmla="*/ 457200 w 1404982"/>
              <a:gd name="connsiteY24" fmla="*/ 958730 h 2440396"/>
              <a:gd name="connsiteX25" fmla="*/ 465667 w 1404982"/>
              <a:gd name="connsiteY25" fmla="*/ 933330 h 2440396"/>
              <a:gd name="connsiteX26" fmla="*/ 457200 w 1404982"/>
              <a:gd name="connsiteY26" fmla="*/ 653930 h 2440396"/>
              <a:gd name="connsiteX27" fmla="*/ 440267 w 1404982"/>
              <a:gd name="connsiteY27" fmla="*/ 586196 h 2440396"/>
              <a:gd name="connsiteX28" fmla="*/ 406400 w 1404982"/>
              <a:gd name="connsiteY28" fmla="*/ 484596 h 2440396"/>
              <a:gd name="connsiteX29" fmla="*/ 397933 w 1404982"/>
              <a:gd name="connsiteY29" fmla="*/ 459196 h 2440396"/>
              <a:gd name="connsiteX30" fmla="*/ 372533 w 1404982"/>
              <a:gd name="connsiteY30" fmla="*/ 408396 h 2440396"/>
              <a:gd name="connsiteX31" fmla="*/ 355600 w 1404982"/>
              <a:gd name="connsiteY31" fmla="*/ 382996 h 2440396"/>
              <a:gd name="connsiteX32" fmla="*/ 347133 w 1404982"/>
              <a:gd name="connsiteY32" fmla="*/ 357596 h 2440396"/>
              <a:gd name="connsiteX33" fmla="*/ 330200 w 1404982"/>
              <a:gd name="connsiteY33" fmla="*/ 332196 h 2440396"/>
              <a:gd name="connsiteX34" fmla="*/ 304800 w 1404982"/>
              <a:gd name="connsiteY34" fmla="*/ 281396 h 2440396"/>
              <a:gd name="connsiteX35" fmla="*/ 279400 w 1404982"/>
              <a:gd name="connsiteY35" fmla="*/ 222130 h 2440396"/>
              <a:gd name="connsiteX36" fmla="*/ 270933 w 1404982"/>
              <a:gd name="connsiteY36" fmla="*/ 196730 h 2440396"/>
              <a:gd name="connsiteX37" fmla="*/ 254000 w 1404982"/>
              <a:gd name="connsiteY37" fmla="*/ 179796 h 2440396"/>
              <a:gd name="connsiteX38" fmla="*/ 220133 w 1404982"/>
              <a:gd name="connsiteY38" fmla="*/ 128996 h 2440396"/>
              <a:gd name="connsiteX39" fmla="*/ 169333 w 1404982"/>
              <a:gd name="connsiteY39" fmla="*/ 95130 h 2440396"/>
              <a:gd name="connsiteX40" fmla="*/ 160867 w 1404982"/>
              <a:gd name="connsiteY40" fmla="*/ 69730 h 2440396"/>
              <a:gd name="connsiteX41" fmla="*/ 220133 w 1404982"/>
              <a:gd name="connsiteY41" fmla="*/ 44330 h 2440396"/>
              <a:gd name="connsiteX42" fmla="*/ 276225 w 1404982"/>
              <a:gd name="connsiteY42" fmla="*/ 93410 h 2440396"/>
              <a:gd name="connsiteX43" fmla="*/ 287867 w 1404982"/>
              <a:gd name="connsiteY43" fmla="*/ 18930 h 2440396"/>
              <a:gd name="connsiteX44" fmla="*/ 313267 w 1404982"/>
              <a:gd name="connsiteY44" fmla="*/ 10463 h 2440396"/>
              <a:gd name="connsiteX45" fmla="*/ 346736 w 1404982"/>
              <a:gd name="connsiteY45" fmla="*/ 71581 h 2440396"/>
              <a:gd name="connsiteX46" fmla="*/ 338667 w 1404982"/>
              <a:gd name="connsiteY46" fmla="*/ 18930 h 2440396"/>
              <a:gd name="connsiteX47" fmla="*/ 364067 w 1404982"/>
              <a:gd name="connsiteY47" fmla="*/ 1996 h 2440396"/>
              <a:gd name="connsiteX48" fmla="*/ 393964 w 1404982"/>
              <a:gd name="connsiteY48" fmla="*/ 53723 h 2440396"/>
              <a:gd name="connsiteX49" fmla="*/ 414867 w 1404982"/>
              <a:gd name="connsiteY49" fmla="*/ 1996 h 2440396"/>
              <a:gd name="connsiteX50" fmla="*/ 448733 w 1404982"/>
              <a:gd name="connsiteY50" fmla="*/ 1996 h 2440396"/>
              <a:gd name="connsiteX51" fmla="*/ 474133 w 1404982"/>
              <a:gd name="connsiteY51" fmla="*/ 18930 h 2440396"/>
              <a:gd name="connsiteX52" fmla="*/ 482600 w 1404982"/>
              <a:gd name="connsiteY52" fmla="*/ 44330 h 2440396"/>
              <a:gd name="connsiteX53" fmla="*/ 516467 w 1404982"/>
              <a:gd name="connsiteY53" fmla="*/ 95130 h 2440396"/>
              <a:gd name="connsiteX54" fmla="*/ 533400 w 1404982"/>
              <a:gd name="connsiteY54" fmla="*/ 120530 h 2440396"/>
              <a:gd name="connsiteX55" fmla="*/ 567267 w 1404982"/>
              <a:gd name="connsiteY55" fmla="*/ 171330 h 2440396"/>
              <a:gd name="connsiteX56" fmla="*/ 592667 w 1404982"/>
              <a:gd name="connsiteY56" fmla="*/ 213663 h 2440396"/>
              <a:gd name="connsiteX57" fmla="*/ 601133 w 1404982"/>
              <a:gd name="connsiteY57" fmla="*/ 239063 h 2440396"/>
              <a:gd name="connsiteX58" fmla="*/ 635000 w 1404982"/>
              <a:gd name="connsiteY58" fmla="*/ 281396 h 2440396"/>
              <a:gd name="connsiteX59" fmla="*/ 668867 w 1404982"/>
              <a:gd name="connsiteY59" fmla="*/ 357596 h 2440396"/>
              <a:gd name="connsiteX60" fmla="*/ 685800 w 1404982"/>
              <a:gd name="connsiteY60" fmla="*/ 408396 h 2440396"/>
              <a:gd name="connsiteX61" fmla="*/ 694267 w 1404982"/>
              <a:gd name="connsiteY61" fmla="*/ 433796 h 2440396"/>
              <a:gd name="connsiteX62" fmla="*/ 711200 w 1404982"/>
              <a:gd name="connsiteY62" fmla="*/ 459196 h 2440396"/>
              <a:gd name="connsiteX63" fmla="*/ 719667 w 1404982"/>
              <a:gd name="connsiteY63" fmla="*/ 518463 h 2440396"/>
              <a:gd name="connsiteX64" fmla="*/ 736600 w 1404982"/>
              <a:gd name="connsiteY64" fmla="*/ 577730 h 2440396"/>
              <a:gd name="connsiteX65" fmla="*/ 717417 w 1404982"/>
              <a:gd name="connsiteY65" fmla="*/ 799980 h 2440396"/>
              <a:gd name="connsiteX66" fmla="*/ 755783 w 1404982"/>
              <a:gd name="connsiteY66" fmla="*/ 768759 h 2440396"/>
              <a:gd name="connsiteX67" fmla="*/ 806980 w 1404982"/>
              <a:gd name="connsiteY67" fmla="*/ 693088 h 2440396"/>
              <a:gd name="connsiteX68" fmla="*/ 863600 w 1404982"/>
              <a:gd name="connsiteY68" fmla="*/ 620063 h 2440396"/>
              <a:gd name="connsiteX69" fmla="*/ 905537 w 1404982"/>
              <a:gd name="connsiteY69" fmla="*/ 567940 h 2440396"/>
              <a:gd name="connsiteX70" fmla="*/ 969301 w 1404982"/>
              <a:gd name="connsiteY70" fmla="*/ 491739 h 2440396"/>
              <a:gd name="connsiteX71" fmla="*/ 1002770 w 1404982"/>
              <a:gd name="connsiteY71" fmla="*/ 444908 h 2440396"/>
              <a:gd name="connsiteX72" fmla="*/ 1053570 w 1404982"/>
              <a:gd name="connsiteY72" fmla="*/ 358919 h 2440396"/>
              <a:gd name="connsiteX73" fmla="*/ 1081617 w 1404982"/>
              <a:gd name="connsiteY73" fmla="*/ 316586 h 2440396"/>
              <a:gd name="connsiteX74" fmla="*/ 1152921 w 1404982"/>
              <a:gd name="connsiteY74" fmla="*/ 216309 h 2440396"/>
              <a:gd name="connsiteX75" fmla="*/ 1201473 w 1404982"/>
              <a:gd name="connsiteY75" fmla="*/ 155720 h 2440396"/>
              <a:gd name="connsiteX76" fmla="*/ 1212585 w 1404982"/>
              <a:gd name="connsiteY76" fmla="*/ 119604 h 2440396"/>
              <a:gd name="connsiteX77" fmla="*/ 1227667 w 1404982"/>
              <a:gd name="connsiteY77" fmla="*/ 95130 h 2440396"/>
              <a:gd name="connsiteX78" fmla="*/ 1267354 w 1404982"/>
              <a:gd name="connsiteY78" fmla="*/ 79519 h 2440396"/>
              <a:gd name="connsiteX79" fmla="*/ 1278467 w 1404982"/>
              <a:gd name="connsiteY79" fmla="*/ 69730 h 2440396"/>
              <a:gd name="connsiteX80" fmla="*/ 1329267 w 1404982"/>
              <a:gd name="connsiteY80" fmla="*/ 52796 h 2440396"/>
              <a:gd name="connsiteX81" fmla="*/ 1320800 w 1404982"/>
              <a:gd name="connsiteY81" fmla="*/ 78196 h 2440396"/>
              <a:gd name="connsiteX82" fmla="*/ 1275159 w 1404982"/>
              <a:gd name="connsiteY82" fmla="*/ 146988 h 2440396"/>
              <a:gd name="connsiteX83" fmla="*/ 1345274 w 1404982"/>
              <a:gd name="connsiteY83" fmla="*/ 102274 h 2440396"/>
              <a:gd name="connsiteX84" fmla="*/ 1397000 w 1404982"/>
              <a:gd name="connsiteY84" fmla="*/ 120530 h 2440396"/>
              <a:gd name="connsiteX85" fmla="*/ 1349242 w 1404982"/>
              <a:gd name="connsiteY85" fmla="*/ 181649 h 2440396"/>
              <a:gd name="connsiteX86" fmla="*/ 1397000 w 1404982"/>
              <a:gd name="connsiteY86" fmla="*/ 171330 h 2440396"/>
              <a:gd name="connsiteX87" fmla="*/ 1380067 w 1404982"/>
              <a:gd name="connsiteY87" fmla="*/ 196730 h 2440396"/>
              <a:gd name="connsiteX88" fmla="*/ 1363133 w 1404982"/>
              <a:gd name="connsiteY88" fmla="*/ 213663 h 2440396"/>
              <a:gd name="connsiteX89" fmla="*/ 1371600 w 1404982"/>
              <a:gd name="connsiteY89" fmla="*/ 239063 h 2440396"/>
              <a:gd name="connsiteX90" fmla="*/ 1354667 w 1404982"/>
              <a:gd name="connsiteY90" fmla="*/ 298330 h 2440396"/>
              <a:gd name="connsiteX91" fmla="*/ 1346200 w 1404982"/>
              <a:gd name="connsiteY91" fmla="*/ 332196 h 2440396"/>
              <a:gd name="connsiteX92" fmla="*/ 1320800 w 1404982"/>
              <a:gd name="connsiteY92" fmla="*/ 340663 h 2440396"/>
              <a:gd name="connsiteX93" fmla="*/ 1312333 w 1404982"/>
              <a:gd name="connsiteY93" fmla="*/ 333916 h 2440396"/>
              <a:gd name="connsiteX94" fmla="*/ 1261533 w 1404982"/>
              <a:gd name="connsiteY94" fmla="*/ 390933 h 2440396"/>
              <a:gd name="connsiteX95" fmla="*/ 1214304 w 1404982"/>
              <a:gd name="connsiteY95" fmla="*/ 470705 h 2440396"/>
              <a:gd name="connsiteX96" fmla="*/ 1178189 w 1404982"/>
              <a:gd name="connsiteY96" fmla="*/ 514361 h 2440396"/>
              <a:gd name="connsiteX97" fmla="*/ 1122496 w 1404982"/>
              <a:gd name="connsiteY97" fmla="*/ 599955 h 2440396"/>
              <a:gd name="connsiteX98" fmla="*/ 1083733 w 1404982"/>
              <a:gd name="connsiteY98" fmla="*/ 647183 h 2440396"/>
              <a:gd name="connsiteX99" fmla="*/ 1054761 w 1404982"/>
              <a:gd name="connsiteY99" fmla="*/ 676552 h 2440396"/>
              <a:gd name="connsiteX100" fmla="*/ 1002639 w 1404982"/>
              <a:gd name="connsiteY100" fmla="*/ 733570 h 2440396"/>
              <a:gd name="connsiteX101" fmla="*/ 953161 w 1404982"/>
              <a:gd name="connsiteY101" fmla="*/ 797334 h 2440396"/>
              <a:gd name="connsiteX102" fmla="*/ 934905 w 1404982"/>
              <a:gd name="connsiteY102" fmla="*/ 839668 h 2440396"/>
              <a:gd name="connsiteX103" fmla="*/ 885428 w 1404982"/>
              <a:gd name="connsiteY103" fmla="*/ 895362 h 2440396"/>
              <a:gd name="connsiteX104" fmla="*/ 835951 w 1404982"/>
              <a:gd name="connsiteY104" fmla="*/ 962699 h 2440396"/>
              <a:gd name="connsiteX105" fmla="*/ 770467 w 1404982"/>
              <a:gd name="connsiteY105" fmla="*/ 1068796 h 2440396"/>
              <a:gd name="connsiteX106" fmla="*/ 738452 w 1404982"/>
              <a:gd name="connsiteY106" fmla="*/ 1141821 h 2440396"/>
              <a:gd name="connsiteX107" fmla="*/ 715699 w 1404982"/>
              <a:gd name="connsiteY107" fmla="*/ 1188653 h 2440396"/>
              <a:gd name="connsiteX108" fmla="*/ 698367 w 1404982"/>
              <a:gd name="connsiteY108" fmla="*/ 1245671 h 2440396"/>
              <a:gd name="connsiteX109" fmla="*/ 683683 w 1404982"/>
              <a:gd name="connsiteY109" fmla="*/ 1321870 h 2440396"/>
              <a:gd name="connsiteX110" fmla="*/ 671248 w 1404982"/>
              <a:gd name="connsiteY110" fmla="*/ 1409183 h 2440396"/>
              <a:gd name="connsiteX111" fmla="*/ 640026 w 1404982"/>
              <a:gd name="connsiteY111" fmla="*/ 1519249 h 2440396"/>
              <a:gd name="connsiteX112" fmla="*/ 637381 w 1404982"/>
              <a:gd name="connsiteY112" fmla="*/ 1602593 h 2440396"/>
              <a:gd name="connsiteX113" fmla="*/ 621770 w 1404982"/>
              <a:gd name="connsiteY113" fmla="*/ 1678792 h 2440396"/>
              <a:gd name="connsiteX114" fmla="*/ 613305 w 1404982"/>
              <a:gd name="connsiteY114" fmla="*/ 1709088 h 2440396"/>
              <a:gd name="connsiteX115" fmla="*/ 597694 w 1404982"/>
              <a:gd name="connsiteY115" fmla="*/ 1747849 h 2440396"/>
              <a:gd name="connsiteX116" fmla="*/ 574939 w 1404982"/>
              <a:gd name="connsiteY116" fmla="*/ 1851302 h 2440396"/>
              <a:gd name="connsiteX117" fmla="*/ 565547 w 1404982"/>
              <a:gd name="connsiteY117" fmla="*/ 2070509 h 2440396"/>
              <a:gd name="connsiteX118" fmla="*/ 559726 w 1404982"/>
              <a:gd name="connsiteY118" fmla="*/ 2092337 h 2440396"/>
              <a:gd name="connsiteX119" fmla="*/ 550333 w 1404982"/>
              <a:gd name="connsiteY119" fmla="*/ 2330330 h 2440396"/>
              <a:gd name="connsiteX120" fmla="*/ 558800 w 1404982"/>
              <a:gd name="connsiteY120" fmla="*/ 2355730 h 2440396"/>
              <a:gd name="connsiteX121" fmla="*/ 567267 w 1404982"/>
              <a:gd name="connsiteY121" fmla="*/ 2398063 h 2440396"/>
              <a:gd name="connsiteX122" fmla="*/ 558800 w 1404982"/>
              <a:gd name="connsiteY122" fmla="*/ 2440396 h 2440396"/>
              <a:gd name="connsiteX0" fmla="*/ 0 w 1404982"/>
              <a:gd name="connsiteY0" fmla="*/ 2271063 h 2440396"/>
              <a:gd name="connsiteX1" fmla="*/ 93133 w 1404982"/>
              <a:gd name="connsiteY1" fmla="*/ 1974730 h 2440396"/>
              <a:gd name="connsiteX2" fmla="*/ 101600 w 1404982"/>
              <a:gd name="connsiteY2" fmla="*/ 1949330 h 2440396"/>
              <a:gd name="connsiteX3" fmla="*/ 118533 w 1404982"/>
              <a:gd name="connsiteY3" fmla="*/ 1932396 h 2440396"/>
              <a:gd name="connsiteX4" fmla="*/ 130968 w 1404982"/>
              <a:gd name="connsiteY4" fmla="*/ 1879348 h 2440396"/>
              <a:gd name="connsiteX5" fmla="*/ 150152 w 1404982"/>
              <a:gd name="connsiteY5" fmla="*/ 1845481 h 2440396"/>
              <a:gd name="connsiteX6" fmla="*/ 173302 w 1404982"/>
              <a:gd name="connsiteY6" fmla="*/ 1798253 h 2440396"/>
              <a:gd name="connsiteX7" fmla="*/ 198835 w 1404982"/>
              <a:gd name="connsiteY7" fmla="*/ 1766238 h 2440396"/>
              <a:gd name="connsiteX8" fmla="*/ 226351 w 1404982"/>
              <a:gd name="connsiteY8" fmla="*/ 1730519 h 2440396"/>
              <a:gd name="connsiteX9" fmla="*/ 254000 w 1404982"/>
              <a:gd name="connsiteY9" fmla="*/ 1686863 h 2440396"/>
              <a:gd name="connsiteX10" fmla="*/ 262467 w 1404982"/>
              <a:gd name="connsiteY10" fmla="*/ 1661463 h 2440396"/>
              <a:gd name="connsiteX11" fmla="*/ 296333 w 1404982"/>
              <a:gd name="connsiteY11" fmla="*/ 1585263 h 2440396"/>
              <a:gd name="connsiteX12" fmla="*/ 304800 w 1404982"/>
              <a:gd name="connsiteY12" fmla="*/ 1534463 h 2440396"/>
              <a:gd name="connsiteX13" fmla="*/ 321733 w 1404982"/>
              <a:gd name="connsiteY13" fmla="*/ 1475196 h 2440396"/>
              <a:gd name="connsiteX14" fmla="*/ 330200 w 1404982"/>
              <a:gd name="connsiteY14" fmla="*/ 1407463 h 2440396"/>
              <a:gd name="connsiteX15" fmla="*/ 347133 w 1404982"/>
              <a:gd name="connsiteY15" fmla="*/ 1348196 h 2440396"/>
              <a:gd name="connsiteX16" fmla="*/ 364067 w 1404982"/>
              <a:gd name="connsiteY16" fmla="*/ 1280463 h 2440396"/>
              <a:gd name="connsiteX17" fmla="*/ 372533 w 1404982"/>
              <a:gd name="connsiteY17" fmla="*/ 1255063 h 2440396"/>
              <a:gd name="connsiteX18" fmla="*/ 381000 w 1404982"/>
              <a:gd name="connsiteY18" fmla="*/ 1221196 h 2440396"/>
              <a:gd name="connsiteX19" fmla="*/ 397933 w 1404982"/>
              <a:gd name="connsiteY19" fmla="*/ 1187330 h 2440396"/>
              <a:gd name="connsiteX20" fmla="*/ 414867 w 1404982"/>
              <a:gd name="connsiteY20" fmla="*/ 1111130 h 2440396"/>
              <a:gd name="connsiteX21" fmla="*/ 423333 w 1404982"/>
              <a:gd name="connsiteY21" fmla="*/ 1077263 h 2440396"/>
              <a:gd name="connsiteX22" fmla="*/ 440267 w 1404982"/>
              <a:gd name="connsiteY22" fmla="*/ 1043396 h 2440396"/>
              <a:gd name="connsiteX23" fmla="*/ 448733 w 1404982"/>
              <a:gd name="connsiteY23" fmla="*/ 1017996 h 2440396"/>
              <a:gd name="connsiteX24" fmla="*/ 457200 w 1404982"/>
              <a:gd name="connsiteY24" fmla="*/ 958730 h 2440396"/>
              <a:gd name="connsiteX25" fmla="*/ 465667 w 1404982"/>
              <a:gd name="connsiteY25" fmla="*/ 933330 h 2440396"/>
              <a:gd name="connsiteX26" fmla="*/ 457200 w 1404982"/>
              <a:gd name="connsiteY26" fmla="*/ 653930 h 2440396"/>
              <a:gd name="connsiteX27" fmla="*/ 440267 w 1404982"/>
              <a:gd name="connsiteY27" fmla="*/ 586196 h 2440396"/>
              <a:gd name="connsiteX28" fmla="*/ 406400 w 1404982"/>
              <a:gd name="connsiteY28" fmla="*/ 484596 h 2440396"/>
              <a:gd name="connsiteX29" fmla="*/ 397933 w 1404982"/>
              <a:gd name="connsiteY29" fmla="*/ 459196 h 2440396"/>
              <a:gd name="connsiteX30" fmla="*/ 372533 w 1404982"/>
              <a:gd name="connsiteY30" fmla="*/ 408396 h 2440396"/>
              <a:gd name="connsiteX31" fmla="*/ 355600 w 1404982"/>
              <a:gd name="connsiteY31" fmla="*/ 382996 h 2440396"/>
              <a:gd name="connsiteX32" fmla="*/ 347133 w 1404982"/>
              <a:gd name="connsiteY32" fmla="*/ 357596 h 2440396"/>
              <a:gd name="connsiteX33" fmla="*/ 330200 w 1404982"/>
              <a:gd name="connsiteY33" fmla="*/ 332196 h 2440396"/>
              <a:gd name="connsiteX34" fmla="*/ 304800 w 1404982"/>
              <a:gd name="connsiteY34" fmla="*/ 281396 h 2440396"/>
              <a:gd name="connsiteX35" fmla="*/ 279400 w 1404982"/>
              <a:gd name="connsiteY35" fmla="*/ 222130 h 2440396"/>
              <a:gd name="connsiteX36" fmla="*/ 270933 w 1404982"/>
              <a:gd name="connsiteY36" fmla="*/ 196730 h 2440396"/>
              <a:gd name="connsiteX37" fmla="*/ 254000 w 1404982"/>
              <a:gd name="connsiteY37" fmla="*/ 179796 h 2440396"/>
              <a:gd name="connsiteX38" fmla="*/ 220133 w 1404982"/>
              <a:gd name="connsiteY38" fmla="*/ 128996 h 2440396"/>
              <a:gd name="connsiteX39" fmla="*/ 169333 w 1404982"/>
              <a:gd name="connsiteY39" fmla="*/ 95130 h 2440396"/>
              <a:gd name="connsiteX40" fmla="*/ 160867 w 1404982"/>
              <a:gd name="connsiteY40" fmla="*/ 69730 h 2440396"/>
              <a:gd name="connsiteX41" fmla="*/ 220133 w 1404982"/>
              <a:gd name="connsiteY41" fmla="*/ 44330 h 2440396"/>
              <a:gd name="connsiteX42" fmla="*/ 276225 w 1404982"/>
              <a:gd name="connsiteY42" fmla="*/ 93410 h 2440396"/>
              <a:gd name="connsiteX43" fmla="*/ 287867 w 1404982"/>
              <a:gd name="connsiteY43" fmla="*/ 18930 h 2440396"/>
              <a:gd name="connsiteX44" fmla="*/ 313267 w 1404982"/>
              <a:gd name="connsiteY44" fmla="*/ 10463 h 2440396"/>
              <a:gd name="connsiteX45" fmla="*/ 346736 w 1404982"/>
              <a:gd name="connsiteY45" fmla="*/ 71581 h 2440396"/>
              <a:gd name="connsiteX46" fmla="*/ 338667 w 1404982"/>
              <a:gd name="connsiteY46" fmla="*/ 18930 h 2440396"/>
              <a:gd name="connsiteX47" fmla="*/ 364067 w 1404982"/>
              <a:gd name="connsiteY47" fmla="*/ 1996 h 2440396"/>
              <a:gd name="connsiteX48" fmla="*/ 393964 w 1404982"/>
              <a:gd name="connsiteY48" fmla="*/ 53723 h 2440396"/>
              <a:gd name="connsiteX49" fmla="*/ 414867 w 1404982"/>
              <a:gd name="connsiteY49" fmla="*/ 1996 h 2440396"/>
              <a:gd name="connsiteX50" fmla="*/ 448733 w 1404982"/>
              <a:gd name="connsiteY50" fmla="*/ 1996 h 2440396"/>
              <a:gd name="connsiteX51" fmla="*/ 474133 w 1404982"/>
              <a:gd name="connsiteY51" fmla="*/ 18930 h 2440396"/>
              <a:gd name="connsiteX52" fmla="*/ 482600 w 1404982"/>
              <a:gd name="connsiteY52" fmla="*/ 44330 h 2440396"/>
              <a:gd name="connsiteX53" fmla="*/ 516467 w 1404982"/>
              <a:gd name="connsiteY53" fmla="*/ 95130 h 2440396"/>
              <a:gd name="connsiteX54" fmla="*/ 533400 w 1404982"/>
              <a:gd name="connsiteY54" fmla="*/ 120530 h 2440396"/>
              <a:gd name="connsiteX55" fmla="*/ 567267 w 1404982"/>
              <a:gd name="connsiteY55" fmla="*/ 171330 h 2440396"/>
              <a:gd name="connsiteX56" fmla="*/ 592667 w 1404982"/>
              <a:gd name="connsiteY56" fmla="*/ 213663 h 2440396"/>
              <a:gd name="connsiteX57" fmla="*/ 601133 w 1404982"/>
              <a:gd name="connsiteY57" fmla="*/ 239063 h 2440396"/>
              <a:gd name="connsiteX58" fmla="*/ 635000 w 1404982"/>
              <a:gd name="connsiteY58" fmla="*/ 281396 h 2440396"/>
              <a:gd name="connsiteX59" fmla="*/ 668867 w 1404982"/>
              <a:gd name="connsiteY59" fmla="*/ 357596 h 2440396"/>
              <a:gd name="connsiteX60" fmla="*/ 685800 w 1404982"/>
              <a:gd name="connsiteY60" fmla="*/ 408396 h 2440396"/>
              <a:gd name="connsiteX61" fmla="*/ 694267 w 1404982"/>
              <a:gd name="connsiteY61" fmla="*/ 433796 h 2440396"/>
              <a:gd name="connsiteX62" fmla="*/ 711200 w 1404982"/>
              <a:gd name="connsiteY62" fmla="*/ 459196 h 2440396"/>
              <a:gd name="connsiteX63" fmla="*/ 719667 w 1404982"/>
              <a:gd name="connsiteY63" fmla="*/ 518463 h 2440396"/>
              <a:gd name="connsiteX64" fmla="*/ 736600 w 1404982"/>
              <a:gd name="connsiteY64" fmla="*/ 577730 h 2440396"/>
              <a:gd name="connsiteX65" fmla="*/ 717417 w 1404982"/>
              <a:gd name="connsiteY65" fmla="*/ 799980 h 2440396"/>
              <a:gd name="connsiteX66" fmla="*/ 755783 w 1404982"/>
              <a:gd name="connsiteY66" fmla="*/ 768759 h 2440396"/>
              <a:gd name="connsiteX67" fmla="*/ 806980 w 1404982"/>
              <a:gd name="connsiteY67" fmla="*/ 693088 h 2440396"/>
              <a:gd name="connsiteX68" fmla="*/ 863600 w 1404982"/>
              <a:gd name="connsiteY68" fmla="*/ 620063 h 2440396"/>
              <a:gd name="connsiteX69" fmla="*/ 905537 w 1404982"/>
              <a:gd name="connsiteY69" fmla="*/ 567940 h 2440396"/>
              <a:gd name="connsiteX70" fmla="*/ 969301 w 1404982"/>
              <a:gd name="connsiteY70" fmla="*/ 491739 h 2440396"/>
              <a:gd name="connsiteX71" fmla="*/ 1002770 w 1404982"/>
              <a:gd name="connsiteY71" fmla="*/ 444908 h 2440396"/>
              <a:gd name="connsiteX72" fmla="*/ 1053570 w 1404982"/>
              <a:gd name="connsiteY72" fmla="*/ 358919 h 2440396"/>
              <a:gd name="connsiteX73" fmla="*/ 1081617 w 1404982"/>
              <a:gd name="connsiteY73" fmla="*/ 316586 h 2440396"/>
              <a:gd name="connsiteX74" fmla="*/ 1152921 w 1404982"/>
              <a:gd name="connsiteY74" fmla="*/ 216309 h 2440396"/>
              <a:gd name="connsiteX75" fmla="*/ 1201473 w 1404982"/>
              <a:gd name="connsiteY75" fmla="*/ 155720 h 2440396"/>
              <a:gd name="connsiteX76" fmla="*/ 1212585 w 1404982"/>
              <a:gd name="connsiteY76" fmla="*/ 119604 h 2440396"/>
              <a:gd name="connsiteX77" fmla="*/ 1227667 w 1404982"/>
              <a:gd name="connsiteY77" fmla="*/ 95130 h 2440396"/>
              <a:gd name="connsiteX78" fmla="*/ 1267354 w 1404982"/>
              <a:gd name="connsiteY78" fmla="*/ 79519 h 2440396"/>
              <a:gd name="connsiteX79" fmla="*/ 1278467 w 1404982"/>
              <a:gd name="connsiteY79" fmla="*/ 69730 h 2440396"/>
              <a:gd name="connsiteX80" fmla="*/ 1329267 w 1404982"/>
              <a:gd name="connsiteY80" fmla="*/ 52796 h 2440396"/>
              <a:gd name="connsiteX81" fmla="*/ 1320800 w 1404982"/>
              <a:gd name="connsiteY81" fmla="*/ 78196 h 2440396"/>
              <a:gd name="connsiteX82" fmla="*/ 1275159 w 1404982"/>
              <a:gd name="connsiteY82" fmla="*/ 146988 h 2440396"/>
              <a:gd name="connsiteX83" fmla="*/ 1345274 w 1404982"/>
              <a:gd name="connsiteY83" fmla="*/ 102274 h 2440396"/>
              <a:gd name="connsiteX84" fmla="*/ 1397000 w 1404982"/>
              <a:gd name="connsiteY84" fmla="*/ 120530 h 2440396"/>
              <a:gd name="connsiteX85" fmla="*/ 1349242 w 1404982"/>
              <a:gd name="connsiteY85" fmla="*/ 181649 h 2440396"/>
              <a:gd name="connsiteX86" fmla="*/ 1397000 w 1404982"/>
              <a:gd name="connsiteY86" fmla="*/ 171330 h 2440396"/>
              <a:gd name="connsiteX87" fmla="*/ 1380067 w 1404982"/>
              <a:gd name="connsiteY87" fmla="*/ 196730 h 2440396"/>
              <a:gd name="connsiteX88" fmla="*/ 1363133 w 1404982"/>
              <a:gd name="connsiteY88" fmla="*/ 213663 h 2440396"/>
              <a:gd name="connsiteX89" fmla="*/ 1371600 w 1404982"/>
              <a:gd name="connsiteY89" fmla="*/ 239063 h 2440396"/>
              <a:gd name="connsiteX90" fmla="*/ 1354667 w 1404982"/>
              <a:gd name="connsiteY90" fmla="*/ 298330 h 2440396"/>
              <a:gd name="connsiteX91" fmla="*/ 1346200 w 1404982"/>
              <a:gd name="connsiteY91" fmla="*/ 332196 h 2440396"/>
              <a:gd name="connsiteX92" fmla="*/ 1324372 w 1404982"/>
              <a:gd name="connsiteY92" fmla="*/ 319232 h 2440396"/>
              <a:gd name="connsiteX93" fmla="*/ 1312333 w 1404982"/>
              <a:gd name="connsiteY93" fmla="*/ 333916 h 2440396"/>
              <a:gd name="connsiteX94" fmla="*/ 1261533 w 1404982"/>
              <a:gd name="connsiteY94" fmla="*/ 390933 h 2440396"/>
              <a:gd name="connsiteX95" fmla="*/ 1214304 w 1404982"/>
              <a:gd name="connsiteY95" fmla="*/ 470705 h 2440396"/>
              <a:gd name="connsiteX96" fmla="*/ 1178189 w 1404982"/>
              <a:gd name="connsiteY96" fmla="*/ 514361 h 2440396"/>
              <a:gd name="connsiteX97" fmla="*/ 1122496 w 1404982"/>
              <a:gd name="connsiteY97" fmla="*/ 599955 h 2440396"/>
              <a:gd name="connsiteX98" fmla="*/ 1083733 w 1404982"/>
              <a:gd name="connsiteY98" fmla="*/ 647183 h 2440396"/>
              <a:gd name="connsiteX99" fmla="*/ 1054761 w 1404982"/>
              <a:gd name="connsiteY99" fmla="*/ 676552 h 2440396"/>
              <a:gd name="connsiteX100" fmla="*/ 1002639 w 1404982"/>
              <a:gd name="connsiteY100" fmla="*/ 733570 h 2440396"/>
              <a:gd name="connsiteX101" fmla="*/ 953161 w 1404982"/>
              <a:gd name="connsiteY101" fmla="*/ 797334 h 2440396"/>
              <a:gd name="connsiteX102" fmla="*/ 934905 w 1404982"/>
              <a:gd name="connsiteY102" fmla="*/ 839668 h 2440396"/>
              <a:gd name="connsiteX103" fmla="*/ 885428 w 1404982"/>
              <a:gd name="connsiteY103" fmla="*/ 895362 h 2440396"/>
              <a:gd name="connsiteX104" fmla="*/ 835951 w 1404982"/>
              <a:gd name="connsiteY104" fmla="*/ 962699 h 2440396"/>
              <a:gd name="connsiteX105" fmla="*/ 770467 w 1404982"/>
              <a:gd name="connsiteY105" fmla="*/ 1068796 h 2440396"/>
              <a:gd name="connsiteX106" fmla="*/ 738452 w 1404982"/>
              <a:gd name="connsiteY106" fmla="*/ 1141821 h 2440396"/>
              <a:gd name="connsiteX107" fmla="*/ 715699 w 1404982"/>
              <a:gd name="connsiteY107" fmla="*/ 1188653 h 2440396"/>
              <a:gd name="connsiteX108" fmla="*/ 698367 w 1404982"/>
              <a:gd name="connsiteY108" fmla="*/ 1245671 h 2440396"/>
              <a:gd name="connsiteX109" fmla="*/ 683683 w 1404982"/>
              <a:gd name="connsiteY109" fmla="*/ 1321870 h 2440396"/>
              <a:gd name="connsiteX110" fmla="*/ 671248 w 1404982"/>
              <a:gd name="connsiteY110" fmla="*/ 1409183 h 2440396"/>
              <a:gd name="connsiteX111" fmla="*/ 640026 w 1404982"/>
              <a:gd name="connsiteY111" fmla="*/ 1519249 h 2440396"/>
              <a:gd name="connsiteX112" fmla="*/ 637381 w 1404982"/>
              <a:gd name="connsiteY112" fmla="*/ 1602593 h 2440396"/>
              <a:gd name="connsiteX113" fmla="*/ 621770 w 1404982"/>
              <a:gd name="connsiteY113" fmla="*/ 1678792 h 2440396"/>
              <a:gd name="connsiteX114" fmla="*/ 613305 w 1404982"/>
              <a:gd name="connsiteY114" fmla="*/ 1709088 h 2440396"/>
              <a:gd name="connsiteX115" fmla="*/ 597694 w 1404982"/>
              <a:gd name="connsiteY115" fmla="*/ 1747849 h 2440396"/>
              <a:gd name="connsiteX116" fmla="*/ 574939 w 1404982"/>
              <a:gd name="connsiteY116" fmla="*/ 1851302 h 2440396"/>
              <a:gd name="connsiteX117" fmla="*/ 565547 w 1404982"/>
              <a:gd name="connsiteY117" fmla="*/ 2070509 h 2440396"/>
              <a:gd name="connsiteX118" fmla="*/ 559726 w 1404982"/>
              <a:gd name="connsiteY118" fmla="*/ 2092337 h 2440396"/>
              <a:gd name="connsiteX119" fmla="*/ 550333 w 1404982"/>
              <a:gd name="connsiteY119" fmla="*/ 2330330 h 2440396"/>
              <a:gd name="connsiteX120" fmla="*/ 558800 w 1404982"/>
              <a:gd name="connsiteY120" fmla="*/ 2355730 h 2440396"/>
              <a:gd name="connsiteX121" fmla="*/ 567267 w 1404982"/>
              <a:gd name="connsiteY121" fmla="*/ 2398063 h 2440396"/>
              <a:gd name="connsiteX122" fmla="*/ 558800 w 1404982"/>
              <a:gd name="connsiteY122" fmla="*/ 2440396 h 2440396"/>
              <a:gd name="connsiteX0" fmla="*/ 0 w 1404982"/>
              <a:gd name="connsiteY0" fmla="*/ 2271063 h 2440396"/>
              <a:gd name="connsiteX1" fmla="*/ 93133 w 1404982"/>
              <a:gd name="connsiteY1" fmla="*/ 1974730 h 2440396"/>
              <a:gd name="connsiteX2" fmla="*/ 101600 w 1404982"/>
              <a:gd name="connsiteY2" fmla="*/ 1949330 h 2440396"/>
              <a:gd name="connsiteX3" fmla="*/ 118533 w 1404982"/>
              <a:gd name="connsiteY3" fmla="*/ 1932396 h 2440396"/>
              <a:gd name="connsiteX4" fmla="*/ 130968 w 1404982"/>
              <a:gd name="connsiteY4" fmla="*/ 1879348 h 2440396"/>
              <a:gd name="connsiteX5" fmla="*/ 150152 w 1404982"/>
              <a:gd name="connsiteY5" fmla="*/ 1845481 h 2440396"/>
              <a:gd name="connsiteX6" fmla="*/ 173302 w 1404982"/>
              <a:gd name="connsiteY6" fmla="*/ 1798253 h 2440396"/>
              <a:gd name="connsiteX7" fmla="*/ 198835 w 1404982"/>
              <a:gd name="connsiteY7" fmla="*/ 1766238 h 2440396"/>
              <a:gd name="connsiteX8" fmla="*/ 226351 w 1404982"/>
              <a:gd name="connsiteY8" fmla="*/ 1730519 h 2440396"/>
              <a:gd name="connsiteX9" fmla="*/ 254000 w 1404982"/>
              <a:gd name="connsiteY9" fmla="*/ 1686863 h 2440396"/>
              <a:gd name="connsiteX10" fmla="*/ 262467 w 1404982"/>
              <a:gd name="connsiteY10" fmla="*/ 1661463 h 2440396"/>
              <a:gd name="connsiteX11" fmla="*/ 296333 w 1404982"/>
              <a:gd name="connsiteY11" fmla="*/ 1585263 h 2440396"/>
              <a:gd name="connsiteX12" fmla="*/ 304800 w 1404982"/>
              <a:gd name="connsiteY12" fmla="*/ 1534463 h 2440396"/>
              <a:gd name="connsiteX13" fmla="*/ 321733 w 1404982"/>
              <a:gd name="connsiteY13" fmla="*/ 1475196 h 2440396"/>
              <a:gd name="connsiteX14" fmla="*/ 330200 w 1404982"/>
              <a:gd name="connsiteY14" fmla="*/ 1407463 h 2440396"/>
              <a:gd name="connsiteX15" fmla="*/ 347133 w 1404982"/>
              <a:gd name="connsiteY15" fmla="*/ 1348196 h 2440396"/>
              <a:gd name="connsiteX16" fmla="*/ 364067 w 1404982"/>
              <a:gd name="connsiteY16" fmla="*/ 1280463 h 2440396"/>
              <a:gd name="connsiteX17" fmla="*/ 372533 w 1404982"/>
              <a:gd name="connsiteY17" fmla="*/ 1255063 h 2440396"/>
              <a:gd name="connsiteX18" fmla="*/ 381000 w 1404982"/>
              <a:gd name="connsiteY18" fmla="*/ 1221196 h 2440396"/>
              <a:gd name="connsiteX19" fmla="*/ 397933 w 1404982"/>
              <a:gd name="connsiteY19" fmla="*/ 1187330 h 2440396"/>
              <a:gd name="connsiteX20" fmla="*/ 414867 w 1404982"/>
              <a:gd name="connsiteY20" fmla="*/ 1111130 h 2440396"/>
              <a:gd name="connsiteX21" fmla="*/ 423333 w 1404982"/>
              <a:gd name="connsiteY21" fmla="*/ 1077263 h 2440396"/>
              <a:gd name="connsiteX22" fmla="*/ 440267 w 1404982"/>
              <a:gd name="connsiteY22" fmla="*/ 1043396 h 2440396"/>
              <a:gd name="connsiteX23" fmla="*/ 448733 w 1404982"/>
              <a:gd name="connsiteY23" fmla="*/ 1017996 h 2440396"/>
              <a:gd name="connsiteX24" fmla="*/ 457200 w 1404982"/>
              <a:gd name="connsiteY24" fmla="*/ 958730 h 2440396"/>
              <a:gd name="connsiteX25" fmla="*/ 465667 w 1404982"/>
              <a:gd name="connsiteY25" fmla="*/ 933330 h 2440396"/>
              <a:gd name="connsiteX26" fmla="*/ 457200 w 1404982"/>
              <a:gd name="connsiteY26" fmla="*/ 653930 h 2440396"/>
              <a:gd name="connsiteX27" fmla="*/ 440267 w 1404982"/>
              <a:gd name="connsiteY27" fmla="*/ 586196 h 2440396"/>
              <a:gd name="connsiteX28" fmla="*/ 406400 w 1404982"/>
              <a:gd name="connsiteY28" fmla="*/ 484596 h 2440396"/>
              <a:gd name="connsiteX29" fmla="*/ 397933 w 1404982"/>
              <a:gd name="connsiteY29" fmla="*/ 459196 h 2440396"/>
              <a:gd name="connsiteX30" fmla="*/ 372533 w 1404982"/>
              <a:gd name="connsiteY30" fmla="*/ 408396 h 2440396"/>
              <a:gd name="connsiteX31" fmla="*/ 355600 w 1404982"/>
              <a:gd name="connsiteY31" fmla="*/ 382996 h 2440396"/>
              <a:gd name="connsiteX32" fmla="*/ 347133 w 1404982"/>
              <a:gd name="connsiteY32" fmla="*/ 357596 h 2440396"/>
              <a:gd name="connsiteX33" fmla="*/ 330200 w 1404982"/>
              <a:gd name="connsiteY33" fmla="*/ 332196 h 2440396"/>
              <a:gd name="connsiteX34" fmla="*/ 304800 w 1404982"/>
              <a:gd name="connsiteY34" fmla="*/ 281396 h 2440396"/>
              <a:gd name="connsiteX35" fmla="*/ 279400 w 1404982"/>
              <a:gd name="connsiteY35" fmla="*/ 222130 h 2440396"/>
              <a:gd name="connsiteX36" fmla="*/ 270933 w 1404982"/>
              <a:gd name="connsiteY36" fmla="*/ 196730 h 2440396"/>
              <a:gd name="connsiteX37" fmla="*/ 254000 w 1404982"/>
              <a:gd name="connsiteY37" fmla="*/ 179796 h 2440396"/>
              <a:gd name="connsiteX38" fmla="*/ 220133 w 1404982"/>
              <a:gd name="connsiteY38" fmla="*/ 128996 h 2440396"/>
              <a:gd name="connsiteX39" fmla="*/ 169333 w 1404982"/>
              <a:gd name="connsiteY39" fmla="*/ 95130 h 2440396"/>
              <a:gd name="connsiteX40" fmla="*/ 160867 w 1404982"/>
              <a:gd name="connsiteY40" fmla="*/ 69730 h 2440396"/>
              <a:gd name="connsiteX41" fmla="*/ 220133 w 1404982"/>
              <a:gd name="connsiteY41" fmla="*/ 44330 h 2440396"/>
              <a:gd name="connsiteX42" fmla="*/ 276225 w 1404982"/>
              <a:gd name="connsiteY42" fmla="*/ 93410 h 2440396"/>
              <a:gd name="connsiteX43" fmla="*/ 287867 w 1404982"/>
              <a:gd name="connsiteY43" fmla="*/ 18930 h 2440396"/>
              <a:gd name="connsiteX44" fmla="*/ 313267 w 1404982"/>
              <a:gd name="connsiteY44" fmla="*/ 10463 h 2440396"/>
              <a:gd name="connsiteX45" fmla="*/ 346736 w 1404982"/>
              <a:gd name="connsiteY45" fmla="*/ 71581 h 2440396"/>
              <a:gd name="connsiteX46" fmla="*/ 338667 w 1404982"/>
              <a:gd name="connsiteY46" fmla="*/ 18930 h 2440396"/>
              <a:gd name="connsiteX47" fmla="*/ 364067 w 1404982"/>
              <a:gd name="connsiteY47" fmla="*/ 1996 h 2440396"/>
              <a:gd name="connsiteX48" fmla="*/ 393964 w 1404982"/>
              <a:gd name="connsiteY48" fmla="*/ 53723 h 2440396"/>
              <a:gd name="connsiteX49" fmla="*/ 414867 w 1404982"/>
              <a:gd name="connsiteY49" fmla="*/ 1996 h 2440396"/>
              <a:gd name="connsiteX50" fmla="*/ 448733 w 1404982"/>
              <a:gd name="connsiteY50" fmla="*/ 1996 h 2440396"/>
              <a:gd name="connsiteX51" fmla="*/ 474133 w 1404982"/>
              <a:gd name="connsiteY51" fmla="*/ 18930 h 2440396"/>
              <a:gd name="connsiteX52" fmla="*/ 482600 w 1404982"/>
              <a:gd name="connsiteY52" fmla="*/ 44330 h 2440396"/>
              <a:gd name="connsiteX53" fmla="*/ 516467 w 1404982"/>
              <a:gd name="connsiteY53" fmla="*/ 95130 h 2440396"/>
              <a:gd name="connsiteX54" fmla="*/ 533400 w 1404982"/>
              <a:gd name="connsiteY54" fmla="*/ 120530 h 2440396"/>
              <a:gd name="connsiteX55" fmla="*/ 567267 w 1404982"/>
              <a:gd name="connsiteY55" fmla="*/ 171330 h 2440396"/>
              <a:gd name="connsiteX56" fmla="*/ 592667 w 1404982"/>
              <a:gd name="connsiteY56" fmla="*/ 213663 h 2440396"/>
              <a:gd name="connsiteX57" fmla="*/ 601133 w 1404982"/>
              <a:gd name="connsiteY57" fmla="*/ 239063 h 2440396"/>
              <a:gd name="connsiteX58" fmla="*/ 635000 w 1404982"/>
              <a:gd name="connsiteY58" fmla="*/ 281396 h 2440396"/>
              <a:gd name="connsiteX59" fmla="*/ 668867 w 1404982"/>
              <a:gd name="connsiteY59" fmla="*/ 357596 h 2440396"/>
              <a:gd name="connsiteX60" fmla="*/ 685800 w 1404982"/>
              <a:gd name="connsiteY60" fmla="*/ 408396 h 2440396"/>
              <a:gd name="connsiteX61" fmla="*/ 694267 w 1404982"/>
              <a:gd name="connsiteY61" fmla="*/ 433796 h 2440396"/>
              <a:gd name="connsiteX62" fmla="*/ 711200 w 1404982"/>
              <a:gd name="connsiteY62" fmla="*/ 459196 h 2440396"/>
              <a:gd name="connsiteX63" fmla="*/ 719667 w 1404982"/>
              <a:gd name="connsiteY63" fmla="*/ 518463 h 2440396"/>
              <a:gd name="connsiteX64" fmla="*/ 736600 w 1404982"/>
              <a:gd name="connsiteY64" fmla="*/ 577730 h 2440396"/>
              <a:gd name="connsiteX65" fmla="*/ 717417 w 1404982"/>
              <a:gd name="connsiteY65" fmla="*/ 799980 h 2440396"/>
              <a:gd name="connsiteX66" fmla="*/ 755783 w 1404982"/>
              <a:gd name="connsiteY66" fmla="*/ 768759 h 2440396"/>
              <a:gd name="connsiteX67" fmla="*/ 806980 w 1404982"/>
              <a:gd name="connsiteY67" fmla="*/ 693088 h 2440396"/>
              <a:gd name="connsiteX68" fmla="*/ 863600 w 1404982"/>
              <a:gd name="connsiteY68" fmla="*/ 620063 h 2440396"/>
              <a:gd name="connsiteX69" fmla="*/ 905537 w 1404982"/>
              <a:gd name="connsiteY69" fmla="*/ 567940 h 2440396"/>
              <a:gd name="connsiteX70" fmla="*/ 969301 w 1404982"/>
              <a:gd name="connsiteY70" fmla="*/ 491739 h 2440396"/>
              <a:gd name="connsiteX71" fmla="*/ 1002770 w 1404982"/>
              <a:gd name="connsiteY71" fmla="*/ 444908 h 2440396"/>
              <a:gd name="connsiteX72" fmla="*/ 1053570 w 1404982"/>
              <a:gd name="connsiteY72" fmla="*/ 358919 h 2440396"/>
              <a:gd name="connsiteX73" fmla="*/ 1081617 w 1404982"/>
              <a:gd name="connsiteY73" fmla="*/ 316586 h 2440396"/>
              <a:gd name="connsiteX74" fmla="*/ 1152921 w 1404982"/>
              <a:gd name="connsiteY74" fmla="*/ 216309 h 2440396"/>
              <a:gd name="connsiteX75" fmla="*/ 1201473 w 1404982"/>
              <a:gd name="connsiteY75" fmla="*/ 155720 h 2440396"/>
              <a:gd name="connsiteX76" fmla="*/ 1212585 w 1404982"/>
              <a:gd name="connsiteY76" fmla="*/ 119604 h 2440396"/>
              <a:gd name="connsiteX77" fmla="*/ 1227667 w 1404982"/>
              <a:gd name="connsiteY77" fmla="*/ 95130 h 2440396"/>
              <a:gd name="connsiteX78" fmla="*/ 1267354 w 1404982"/>
              <a:gd name="connsiteY78" fmla="*/ 79519 h 2440396"/>
              <a:gd name="connsiteX79" fmla="*/ 1278467 w 1404982"/>
              <a:gd name="connsiteY79" fmla="*/ 69730 h 2440396"/>
              <a:gd name="connsiteX80" fmla="*/ 1329267 w 1404982"/>
              <a:gd name="connsiteY80" fmla="*/ 52796 h 2440396"/>
              <a:gd name="connsiteX81" fmla="*/ 1320800 w 1404982"/>
              <a:gd name="connsiteY81" fmla="*/ 78196 h 2440396"/>
              <a:gd name="connsiteX82" fmla="*/ 1275159 w 1404982"/>
              <a:gd name="connsiteY82" fmla="*/ 146988 h 2440396"/>
              <a:gd name="connsiteX83" fmla="*/ 1345274 w 1404982"/>
              <a:gd name="connsiteY83" fmla="*/ 102274 h 2440396"/>
              <a:gd name="connsiteX84" fmla="*/ 1397000 w 1404982"/>
              <a:gd name="connsiteY84" fmla="*/ 120530 h 2440396"/>
              <a:gd name="connsiteX85" fmla="*/ 1349242 w 1404982"/>
              <a:gd name="connsiteY85" fmla="*/ 181649 h 2440396"/>
              <a:gd name="connsiteX86" fmla="*/ 1397000 w 1404982"/>
              <a:gd name="connsiteY86" fmla="*/ 171330 h 2440396"/>
              <a:gd name="connsiteX87" fmla="*/ 1380067 w 1404982"/>
              <a:gd name="connsiteY87" fmla="*/ 196730 h 2440396"/>
              <a:gd name="connsiteX88" fmla="*/ 1363133 w 1404982"/>
              <a:gd name="connsiteY88" fmla="*/ 213663 h 2440396"/>
              <a:gd name="connsiteX89" fmla="*/ 1371600 w 1404982"/>
              <a:gd name="connsiteY89" fmla="*/ 239063 h 2440396"/>
              <a:gd name="connsiteX90" fmla="*/ 1354667 w 1404982"/>
              <a:gd name="connsiteY90" fmla="*/ 298330 h 2440396"/>
              <a:gd name="connsiteX91" fmla="*/ 1335484 w 1404982"/>
              <a:gd name="connsiteY91" fmla="*/ 310765 h 2440396"/>
              <a:gd name="connsiteX92" fmla="*/ 1324372 w 1404982"/>
              <a:gd name="connsiteY92" fmla="*/ 319232 h 2440396"/>
              <a:gd name="connsiteX93" fmla="*/ 1312333 w 1404982"/>
              <a:gd name="connsiteY93" fmla="*/ 333916 h 2440396"/>
              <a:gd name="connsiteX94" fmla="*/ 1261533 w 1404982"/>
              <a:gd name="connsiteY94" fmla="*/ 390933 h 2440396"/>
              <a:gd name="connsiteX95" fmla="*/ 1214304 w 1404982"/>
              <a:gd name="connsiteY95" fmla="*/ 470705 h 2440396"/>
              <a:gd name="connsiteX96" fmla="*/ 1178189 w 1404982"/>
              <a:gd name="connsiteY96" fmla="*/ 514361 h 2440396"/>
              <a:gd name="connsiteX97" fmla="*/ 1122496 w 1404982"/>
              <a:gd name="connsiteY97" fmla="*/ 599955 h 2440396"/>
              <a:gd name="connsiteX98" fmla="*/ 1083733 w 1404982"/>
              <a:gd name="connsiteY98" fmla="*/ 647183 h 2440396"/>
              <a:gd name="connsiteX99" fmla="*/ 1054761 w 1404982"/>
              <a:gd name="connsiteY99" fmla="*/ 676552 h 2440396"/>
              <a:gd name="connsiteX100" fmla="*/ 1002639 w 1404982"/>
              <a:gd name="connsiteY100" fmla="*/ 733570 h 2440396"/>
              <a:gd name="connsiteX101" fmla="*/ 953161 w 1404982"/>
              <a:gd name="connsiteY101" fmla="*/ 797334 h 2440396"/>
              <a:gd name="connsiteX102" fmla="*/ 934905 w 1404982"/>
              <a:gd name="connsiteY102" fmla="*/ 839668 h 2440396"/>
              <a:gd name="connsiteX103" fmla="*/ 885428 w 1404982"/>
              <a:gd name="connsiteY103" fmla="*/ 895362 h 2440396"/>
              <a:gd name="connsiteX104" fmla="*/ 835951 w 1404982"/>
              <a:gd name="connsiteY104" fmla="*/ 962699 h 2440396"/>
              <a:gd name="connsiteX105" fmla="*/ 770467 w 1404982"/>
              <a:gd name="connsiteY105" fmla="*/ 1068796 h 2440396"/>
              <a:gd name="connsiteX106" fmla="*/ 738452 w 1404982"/>
              <a:gd name="connsiteY106" fmla="*/ 1141821 h 2440396"/>
              <a:gd name="connsiteX107" fmla="*/ 715699 w 1404982"/>
              <a:gd name="connsiteY107" fmla="*/ 1188653 h 2440396"/>
              <a:gd name="connsiteX108" fmla="*/ 698367 w 1404982"/>
              <a:gd name="connsiteY108" fmla="*/ 1245671 h 2440396"/>
              <a:gd name="connsiteX109" fmla="*/ 683683 w 1404982"/>
              <a:gd name="connsiteY109" fmla="*/ 1321870 h 2440396"/>
              <a:gd name="connsiteX110" fmla="*/ 671248 w 1404982"/>
              <a:gd name="connsiteY110" fmla="*/ 1409183 h 2440396"/>
              <a:gd name="connsiteX111" fmla="*/ 640026 w 1404982"/>
              <a:gd name="connsiteY111" fmla="*/ 1519249 h 2440396"/>
              <a:gd name="connsiteX112" fmla="*/ 637381 w 1404982"/>
              <a:gd name="connsiteY112" fmla="*/ 1602593 h 2440396"/>
              <a:gd name="connsiteX113" fmla="*/ 621770 w 1404982"/>
              <a:gd name="connsiteY113" fmla="*/ 1678792 h 2440396"/>
              <a:gd name="connsiteX114" fmla="*/ 613305 w 1404982"/>
              <a:gd name="connsiteY114" fmla="*/ 1709088 h 2440396"/>
              <a:gd name="connsiteX115" fmla="*/ 597694 w 1404982"/>
              <a:gd name="connsiteY115" fmla="*/ 1747849 h 2440396"/>
              <a:gd name="connsiteX116" fmla="*/ 574939 w 1404982"/>
              <a:gd name="connsiteY116" fmla="*/ 1851302 h 2440396"/>
              <a:gd name="connsiteX117" fmla="*/ 565547 w 1404982"/>
              <a:gd name="connsiteY117" fmla="*/ 2070509 h 2440396"/>
              <a:gd name="connsiteX118" fmla="*/ 559726 w 1404982"/>
              <a:gd name="connsiteY118" fmla="*/ 2092337 h 2440396"/>
              <a:gd name="connsiteX119" fmla="*/ 550333 w 1404982"/>
              <a:gd name="connsiteY119" fmla="*/ 2330330 h 2440396"/>
              <a:gd name="connsiteX120" fmla="*/ 558800 w 1404982"/>
              <a:gd name="connsiteY120" fmla="*/ 2355730 h 2440396"/>
              <a:gd name="connsiteX121" fmla="*/ 567267 w 1404982"/>
              <a:gd name="connsiteY121" fmla="*/ 2398063 h 2440396"/>
              <a:gd name="connsiteX122" fmla="*/ 558800 w 1404982"/>
              <a:gd name="connsiteY122" fmla="*/ 2440396 h 2440396"/>
              <a:gd name="connsiteX0" fmla="*/ 0 w 1404982"/>
              <a:gd name="connsiteY0" fmla="*/ 2271063 h 2440396"/>
              <a:gd name="connsiteX1" fmla="*/ 93133 w 1404982"/>
              <a:gd name="connsiteY1" fmla="*/ 1974730 h 2440396"/>
              <a:gd name="connsiteX2" fmla="*/ 101600 w 1404982"/>
              <a:gd name="connsiteY2" fmla="*/ 1949330 h 2440396"/>
              <a:gd name="connsiteX3" fmla="*/ 118533 w 1404982"/>
              <a:gd name="connsiteY3" fmla="*/ 1932396 h 2440396"/>
              <a:gd name="connsiteX4" fmla="*/ 130968 w 1404982"/>
              <a:gd name="connsiteY4" fmla="*/ 1879348 h 2440396"/>
              <a:gd name="connsiteX5" fmla="*/ 150152 w 1404982"/>
              <a:gd name="connsiteY5" fmla="*/ 1845481 h 2440396"/>
              <a:gd name="connsiteX6" fmla="*/ 173302 w 1404982"/>
              <a:gd name="connsiteY6" fmla="*/ 1798253 h 2440396"/>
              <a:gd name="connsiteX7" fmla="*/ 198835 w 1404982"/>
              <a:gd name="connsiteY7" fmla="*/ 1766238 h 2440396"/>
              <a:gd name="connsiteX8" fmla="*/ 226351 w 1404982"/>
              <a:gd name="connsiteY8" fmla="*/ 1730519 h 2440396"/>
              <a:gd name="connsiteX9" fmla="*/ 254000 w 1404982"/>
              <a:gd name="connsiteY9" fmla="*/ 1686863 h 2440396"/>
              <a:gd name="connsiteX10" fmla="*/ 262467 w 1404982"/>
              <a:gd name="connsiteY10" fmla="*/ 1661463 h 2440396"/>
              <a:gd name="connsiteX11" fmla="*/ 296333 w 1404982"/>
              <a:gd name="connsiteY11" fmla="*/ 1585263 h 2440396"/>
              <a:gd name="connsiteX12" fmla="*/ 304800 w 1404982"/>
              <a:gd name="connsiteY12" fmla="*/ 1534463 h 2440396"/>
              <a:gd name="connsiteX13" fmla="*/ 321733 w 1404982"/>
              <a:gd name="connsiteY13" fmla="*/ 1475196 h 2440396"/>
              <a:gd name="connsiteX14" fmla="*/ 330200 w 1404982"/>
              <a:gd name="connsiteY14" fmla="*/ 1407463 h 2440396"/>
              <a:gd name="connsiteX15" fmla="*/ 347133 w 1404982"/>
              <a:gd name="connsiteY15" fmla="*/ 1348196 h 2440396"/>
              <a:gd name="connsiteX16" fmla="*/ 364067 w 1404982"/>
              <a:gd name="connsiteY16" fmla="*/ 1280463 h 2440396"/>
              <a:gd name="connsiteX17" fmla="*/ 372533 w 1404982"/>
              <a:gd name="connsiteY17" fmla="*/ 1255063 h 2440396"/>
              <a:gd name="connsiteX18" fmla="*/ 381000 w 1404982"/>
              <a:gd name="connsiteY18" fmla="*/ 1221196 h 2440396"/>
              <a:gd name="connsiteX19" fmla="*/ 397933 w 1404982"/>
              <a:gd name="connsiteY19" fmla="*/ 1187330 h 2440396"/>
              <a:gd name="connsiteX20" fmla="*/ 414867 w 1404982"/>
              <a:gd name="connsiteY20" fmla="*/ 1111130 h 2440396"/>
              <a:gd name="connsiteX21" fmla="*/ 423333 w 1404982"/>
              <a:gd name="connsiteY21" fmla="*/ 1077263 h 2440396"/>
              <a:gd name="connsiteX22" fmla="*/ 440267 w 1404982"/>
              <a:gd name="connsiteY22" fmla="*/ 1043396 h 2440396"/>
              <a:gd name="connsiteX23" fmla="*/ 448733 w 1404982"/>
              <a:gd name="connsiteY23" fmla="*/ 1017996 h 2440396"/>
              <a:gd name="connsiteX24" fmla="*/ 457200 w 1404982"/>
              <a:gd name="connsiteY24" fmla="*/ 958730 h 2440396"/>
              <a:gd name="connsiteX25" fmla="*/ 465667 w 1404982"/>
              <a:gd name="connsiteY25" fmla="*/ 933330 h 2440396"/>
              <a:gd name="connsiteX26" fmla="*/ 457200 w 1404982"/>
              <a:gd name="connsiteY26" fmla="*/ 653930 h 2440396"/>
              <a:gd name="connsiteX27" fmla="*/ 440267 w 1404982"/>
              <a:gd name="connsiteY27" fmla="*/ 586196 h 2440396"/>
              <a:gd name="connsiteX28" fmla="*/ 406400 w 1404982"/>
              <a:gd name="connsiteY28" fmla="*/ 484596 h 2440396"/>
              <a:gd name="connsiteX29" fmla="*/ 397933 w 1404982"/>
              <a:gd name="connsiteY29" fmla="*/ 459196 h 2440396"/>
              <a:gd name="connsiteX30" fmla="*/ 372533 w 1404982"/>
              <a:gd name="connsiteY30" fmla="*/ 408396 h 2440396"/>
              <a:gd name="connsiteX31" fmla="*/ 355600 w 1404982"/>
              <a:gd name="connsiteY31" fmla="*/ 382996 h 2440396"/>
              <a:gd name="connsiteX32" fmla="*/ 347133 w 1404982"/>
              <a:gd name="connsiteY32" fmla="*/ 357596 h 2440396"/>
              <a:gd name="connsiteX33" fmla="*/ 330200 w 1404982"/>
              <a:gd name="connsiteY33" fmla="*/ 332196 h 2440396"/>
              <a:gd name="connsiteX34" fmla="*/ 304800 w 1404982"/>
              <a:gd name="connsiteY34" fmla="*/ 281396 h 2440396"/>
              <a:gd name="connsiteX35" fmla="*/ 279400 w 1404982"/>
              <a:gd name="connsiteY35" fmla="*/ 222130 h 2440396"/>
              <a:gd name="connsiteX36" fmla="*/ 270933 w 1404982"/>
              <a:gd name="connsiteY36" fmla="*/ 196730 h 2440396"/>
              <a:gd name="connsiteX37" fmla="*/ 254000 w 1404982"/>
              <a:gd name="connsiteY37" fmla="*/ 179796 h 2440396"/>
              <a:gd name="connsiteX38" fmla="*/ 220133 w 1404982"/>
              <a:gd name="connsiteY38" fmla="*/ 128996 h 2440396"/>
              <a:gd name="connsiteX39" fmla="*/ 169333 w 1404982"/>
              <a:gd name="connsiteY39" fmla="*/ 95130 h 2440396"/>
              <a:gd name="connsiteX40" fmla="*/ 160867 w 1404982"/>
              <a:gd name="connsiteY40" fmla="*/ 69730 h 2440396"/>
              <a:gd name="connsiteX41" fmla="*/ 220133 w 1404982"/>
              <a:gd name="connsiteY41" fmla="*/ 44330 h 2440396"/>
              <a:gd name="connsiteX42" fmla="*/ 276225 w 1404982"/>
              <a:gd name="connsiteY42" fmla="*/ 93410 h 2440396"/>
              <a:gd name="connsiteX43" fmla="*/ 287867 w 1404982"/>
              <a:gd name="connsiteY43" fmla="*/ 18930 h 2440396"/>
              <a:gd name="connsiteX44" fmla="*/ 313267 w 1404982"/>
              <a:gd name="connsiteY44" fmla="*/ 10463 h 2440396"/>
              <a:gd name="connsiteX45" fmla="*/ 346736 w 1404982"/>
              <a:gd name="connsiteY45" fmla="*/ 71581 h 2440396"/>
              <a:gd name="connsiteX46" fmla="*/ 338667 w 1404982"/>
              <a:gd name="connsiteY46" fmla="*/ 18930 h 2440396"/>
              <a:gd name="connsiteX47" fmla="*/ 364067 w 1404982"/>
              <a:gd name="connsiteY47" fmla="*/ 1996 h 2440396"/>
              <a:gd name="connsiteX48" fmla="*/ 393964 w 1404982"/>
              <a:gd name="connsiteY48" fmla="*/ 53723 h 2440396"/>
              <a:gd name="connsiteX49" fmla="*/ 414867 w 1404982"/>
              <a:gd name="connsiteY49" fmla="*/ 1996 h 2440396"/>
              <a:gd name="connsiteX50" fmla="*/ 448733 w 1404982"/>
              <a:gd name="connsiteY50" fmla="*/ 1996 h 2440396"/>
              <a:gd name="connsiteX51" fmla="*/ 474133 w 1404982"/>
              <a:gd name="connsiteY51" fmla="*/ 18930 h 2440396"/>
              <a:gd name="connsiteX52" fmla="*/ 482600 w 1404982"/>
              <a:gd name="connsiteY52" fmla="*/ 44330 h 2440396"/>
              <a:gd name="connsiteX53" fmla="*/ 516467 w 1404982"/>
              <a:gd name="connsiteY53" fmla="*/ 95130 h 2440396"/>
              <a:gd name="connsiteX54" fmla="*/ 533400 w 1404982"/>
              <a:gd name="connsiteY54" fmla="*/ 120530 h 2440396"/>
              <a:gd name="connsiteX55" fmla="*/ 567267 w 1404982"/>
              <a:gd name="connsiteY55" fmla="*/ 171330 h 2440396"/>
              <a:gd name="connsiteX56" fmla="*/ 592667 w 1404982"/>
              <a:gd name="connsiteY56" fmla="*/ 213663 h 2440396"/>
              <a:gd name="connsiteX57" fmla="*/ 601133 w 1404982"/>
              <a:gd name="connsiteY57" fmla="*/ 239063 h 2440396"/>
              <a:gd name="connsiteX58" fmla="*/ 635000 w 1404982"/>
              <a:gd name="connsiteY58" fmla="*/ 281396 h 2440396"/>
              <a:gd name="connsiteX59" fmla="*/ 668867 w 1404982"/>
              <a:gd name="connsiteY59" fmla="*/ 357596 h 2440396"/>
              <a:gd name="connsiteX60" fmla="*/ 685800 w 1404982"/>
              <a:gd name="connsiteY60" fmla="*/ 408396 h 2440396"/>
              <a:gd name="connsiteX61" fmla="*/ 694267 w 1404982"/>
              <a:gd name="connsiteY61" fmla="*/ 433796 h 2440396"/>
              <a:gd name="connsiteX62" fmla="*/ 711200 w 1404982"/>
              <a:gd name="connsiteY62" fmla="*/ 459196 h 2440396"/>
              <a:gd name="connsiteX63" fmla="*/ 719667 w 1404982"/>
              <a:gd name="connsiteY63" fmla="*/ 518463 h 2440396"/>
              <a:gd name="connsiteX64" fmla="*/ 736600 w 1404982"/>
              <a:gd name="connsiteY64" fmla="*/ 577730 h 2440396"/>
              <a:gd name="connsiteX65" fmla="*/ 717417 w 1404982"/>
              <a:gd name="connsiteY65" fmla="*/ 799980 h 2440396"/>
              <a:gd name="connsiteX66" fmla="*/ 755783 w 1404982"/>
              <a:gd name="connsiteY66" fmla="*/ 768759 h 2440396"/>
              <a:gd name="connsiteX67" fmla="*/ 806980 w 1404982"/>
              <a:gd name="connsiteY67" fmla="*/ 693088 h 2440396"/>
              <a:gd name="connsiteX68" fmla="*/ 863600 w 1404982"/>
              <a:gd name="connsiteY68" fmla="*/ 620063 h 2440396"/>
              <a:gd name="connsiteX69" fmla="*/ 905537 w 1404982"/>
              <a:gd name="connsiteY69" fmla="*/ 567940 h 2440396"/>
              <a:gd name="connsiteX70" fmla="*/ 969301 w 1404982"/>
              <a:gd name="connsiteY70" fmla="*/ 491739 h 2440396"/>
              <a:gd name="connsiteX71" fmla="*/ 1002770 w 1404982"/>
              <a:gd name="connsiteY71" fmla="*/ 444908 h 2440396"/>
              <a:gd name="connsiteX72" fmla="*/ 1053570 w 1404982"/>
              <a:gd name="connsiteY72" fmla="*/ 358919 h 2440396"/>
              <a:gd name="connsiteX73" fmla="*/ 1081617 w 1404982"/>
              <a:gd name="connsiteY73" fmla="*/ 316586 h 2440396"/>
              <a:gd name="connsiteX74" fmla="*/ 1152921 w 1404982"/>
              <a:gd name="connsiteY74" fmla="*/ 216309 h 2440396"/>
              <a:gd name="connsiteX75" fmla="*/ 1201473 w 1404982"/>
              <a:gd name="connsiteY75" fmla="*/ 155720 h 2440396"/>
              <a:gd name="connsiteX76" fmla="*/ 1212585 w 1404982"/>
              <a:gd name="connsiteY76" fmla="*/ 119604 h 2440396"/>
              <a:gd name="connsiteX77" fmla="*/ 1227667 w 1404982"/>
              <a:gd name="connsiteY77" fmla="*/ 95130 h 2440396"/>
              <a:gd name="connsiteX78" fmla="*/ 1267354 w 1404982"/>
              <a:gd name="connsiteY78" fmla="*/ 79519 h 2440396"/>
              <a:gd name="connsiteX79" fmla="*/ 1278467 w 1404982"/>
              <a:gd name="connsiteY79" fmla="*/ 69730 h 2440396"/>
              <a:gd name="connsiteX80" fmla="*/ 1329267 w 1404982"/>
              <a:gd name="connsiteY80" fmla="*/ 52796 h 2440396"/>
              <a:gd name="connsiteX81" fmla="*/ 1320800 w 1404982"/>
              <a:gd name="connsiteY81" fmla="*/ 78196 h 2440396"/>
              <a:gd name="connsiteX82" fmla="*/ 1275159 w 1404982"/>
              <a:gd name="connsiteY82" fmla="*/ 146988 h 2440396"/>
              <a:gd name="connsiteX83" fmla="*/ 1345274 w 1404982"/>
              <a:gd name="connsiteY83" fmla="*/ 102274 h 2440396"/>
              <a:gd name="connsiteX84" fmla="*/ 1397000 w 1404982"/>
              <a:gd name="connsiteY84" fmla="*/ 120530 h 2440396"/>
              <a:gd name="connsiteX85" fmla="*/ 1349242 w 1404982"/>
              <a:gd name="connsiteY85" fmla="*/ 181649 h 2440396"/>
              <a:gd name="connsiteX86" fmla="*/ 1397000 w 1404982"/>
              <a:gd name="connsiteY86" fmla="*/ 171330 h 2440396"/>
              <a:gd name="connsiteX87" fmla="*/ 1380067 w 1404982"/>
              <a:gd name="connsiteY87" fmla="*/ 196730 h 2440396"/>
              <a:gd name="connsiteX88" fmla="*/ 1363133 w 1404982"/>
              <a:gd name="connsiteY88" fmla="*/ 213663 h 2440396"/>
              <a:gd name="connsiteX89" fmla="*/ 1371600 w 1404982"/>
              <a:gd name="connsiteY89" fmla="*/ 239063 h 2440396"/>
              <a:gd name="connsiteX90" fmla="*/ 1354667 w 1404982"/>
              <a:gd name="connsiteY90" fmla="*/ 298330 h 2440396"/>
              <a:gd name="connsiteX91" fmla="*/ 1324372 w 1404982"/>
              <a:gd name="connsiteY91" fmla="*/ 319232 h 2440396"/>
              <a:gd name="connsiteX92" fmla="*/ 1312333 w 1404982"/>
              <a:gd name="connsiteY92" fmla="*/ 333916 h 2440396"/>
              <a:gd name="connsiteX93" fmla="*/ 1261533 w 1404982"/>
              <a:gd name="connsiteY93" fmla="*/ 390933 h 2440396"/>
              <a:gd name="connsiteX94" fmla="*/ 1214304 w 1404982"/>
              <a:gd name="connsiteY94" fmla="*/ 470705 h 2440396"/>
              <a:gd name="connsiteX95" fmla="*/ 1178189 w 1404982"/>
              <a:gd name="connsiteY95" fmla="*/ 514361 h 2440396"/>
              <a:gd name="connsiteX96" fmla="*/ 1122496 w 1404982"/>
              <a:gd name="connsiteY96" fmla="*/ 599955 h 2440396"/>
              <a:gd name="connsiteX97" fmla="*/ 1083733 w 1404982"/>
              <a:gd name="connsiteY97" fmla="*/ 647183 h 2440396"/>
              <a:gd name="connsiteX98" fmla="*/ 1054761 w 1404982"/>
              <a:gd name="connsiteY98" fmla="*/ 676552 h 2440396"/>
              <a:gd name="connsiteX99" fmla="*/ 1002639 w 1404982"/>
              <a:gd name="connsiteY99" fmla="*/ 733570 h 2440396"/>
              <a:gd name="connsiteX100" fmla="*/ 953161 w 1404982"/>
              <a:gd name="connsiteY100" fmla="*/ 797334 h 2440396"/>
              <a:gd name="connsiteX101" fmla="*/ 934905 w 1404982"/>
              <a:gd name="connsiteY101" fmla="*/ 839668 h 2440396"/>
              <a:gd name="connsiteX102" fmla="*/ 885428 w 1404982"/>
              <a:gd name="connsiteY102" fmla="*/ 895362 h 2440396"/>
              <a:gd name="connsiteX103" fmla="*/ 835951 w 1404982"/>
              <a:gd name="connsiteY103" fmla="*/ 962699 h 2440396"/>
              <a:gd name="connsiteX104" fmla="*/ 770467 w 1404982"/>
              <a:gd name="connsiteY104" fmla="*/ 1068796 h 2440396"/>
              <a:gd name="connsiteX105" fmla="*/ 738452 w 1404982"/>
              <a:gd name="connsiteY105" fmla="*/ 1141821 h 2440396"/>
              <a:gd name="connsiteX106" fmla="*/ 715699 w 1404982"/>
              <a:gd name="connsiteY106" fmla="*/ 1188653 h 2440396"/>
              <a:gd name="connsiteX107" fmla="*/ 698367 w 1404982"/>
              <a:gd name="connsiteY107" fmla="*/ 1245671 h 2440396"/>
              <a:gd name="connsiteX108" fmla="*/ 683683 w 1404982"/>
              <a:gd name="connsiteY108" fmla="*/ 1321870 h 2440396"/>
              <a:gd name="connsiteX109" fmla="*/ 671248 w 1404982"/>
              <a:gd name="connsiteY109" fmla="*/ 1409183 h 2440396"/>
              <a:gd name="connsiteX110" fmla="*/ 640026 w 1404982"/>
              <a:gd name="connsiteY110" fmla="*/ 1519249 h 2440396"/>
              <a:gd name="connsiteX111" fmla="*/ 637381 w 1404982"/>
              <a:gd name="connsiteY111" fmla="*/ 1602593 h 2440396"/>
              <a:gd name="connsiteX112" fmla="*/ 621770 w 1404982"/>
              <a:gd name="connsiteY112" fmla="*/ 1678792 h 2440396"/>
              <a:gd name="connsiteX113" fmla="*/ 613305 w 1404982"/>
              <a:gd name="connsiteY113" fmla="*/ 1709088 h 2440396"/>
              <a:gd name="connsiteX114" fmla="*/ 597694 w 1404982"/>
              <a:gd name="connsiteY114" fmla="*/ 1747849 h 2440396"/>
              <a:gd name="connsiteX115" fmla="*/ 574939 w 1404982"/>
              <a:gd name="connsiteY115" fmla="*/ 1851302 h 2440396"/>
              <a:gd name="connsiteX116" fmla="*/ 565547 w 1404982"/>
              <a:gd name="connsiteY116" fmla="*/ 2070509 h 2440396"/>
              <a:gd name="connsiteX117" fmla="*/ 559726 w 1404982"/>
              <a:gd name="connsiteY117" fmla="*/ 2092337 h 2440396"/>
              <a:gd name="connsiteX118" fmla="*/ 550333 w 1404982"/>
              <a:gd name="connsiteY118" fmla="*/ 2330330 h 2440396"/>
              <a:gd name="connsiteX119" fmla="*/ 558800 w 1404982"/>
              <a:gd name="connsiteY119" fmla="*/ 2355730 h 2440396"/>
              <a:gd name="connsiteX120" fmla="*/ 567267 w 1404982"/>
              <a:gd name="connsiteY120" fmla="*/ 2398063 h 2440396"/>
              <a:gd name="connsiteX121" fmla="*/ 558800 w 1404982"/>
              <a:gd name="connsiteY121" fmla="*/ 2440396 h 2440396"/>
              <a:gd name="connsiteX0" fmla="*/ 0 w 1404982"/>
              <a:gd name="connsiteY0" fmla="*/ 2271063 h 2440396"/>
              <a:gd name="connsiteX1" fmla="*/ 93133 w 1404982"/>
              <a:gd name="connsiteY1" fmla="*/ 1974730 h 2440396"/>
              <a:gd name="connsiteX2" fmla="*/ 101600 w 1404982"/>
              <a:gd name="connsiteY2" fmla="*/ 1949330 h 2440396"/>
              <a:gd name="connsiteX3" fmla="*/ 118533 w 1404982"/>
              <a:gd name="connsiteY3" fmla="*/ 1932396 h 2440396"/>
              <a:gd name="connsiteX4" fmla="*/ 130968 w 1404982"/>
              <a:gd name="connsiteY4" fmla="*/ 1879348 h 2440396"/>
              <a:gd name="connsiteX5" fmla="*/ 150152 w 1404982"/>
              <a:gd name="connsiteY5" fmla="*/ 1845481 h 2440396"/>
              <a:gd name="connsiteX6" fmla="*/ 173302 w 1404982"/>
              <a:gd name="connsiteY6" fmla="*/ 1798253 h 2440396"/>
              <a:gd name="connsiteX7" fmla="*/ 198835 w 1404982"/>
              <a:gd name="connsiteY7" fmla="*/ 1766238 h 2440396"/>
              <a:gd name="connsiteX8" fmla="*/ 226351 w 1404982"/>
              <a:gd name="connsiteY8" fmla="*/ 1730519 h 2440396"/>
              <a:gd name="connsiteX9" fmla="*/ 254000 w 1404982"/>
              <a:gd name="connsiteY9" fmla="*/ 1686863 h 2440396"/>
              <a:gd name="connsiteX10" fmla="*/ 262467 w 1404982"/>
              <a:gd name="connsiteY10" fmla="*/ 1661463 h 2440396"/>
              <a:gd name="connsiteX11" fmla="*/ 296333 w 1404982"/>
              <a:gd name="connsiteY11" fmla="*/ 1585263 h 2440396"/>
              <a:gd name="connsiteX12" fmla="*/ 304800 w 1404982"/>
              <a:gd name="connsiteY12" fmla="*/ 1534463 h 2440396"/>
              <a:gd name="connsiteX13" fmla="*/ 321733 w 1404982"/>
              <a:gd name="connsiteY13" fmla="*/ 1475196 h 2440396"/>
              <a:gd name="connsiteX14" fmla="*/ 330200 w 1404982"/>
              <a:gd name="connsiteY14" fmla="*/ 1407463 h 2440396"/>
              <a:gd name="connsiteX15" fmla="*/ 347133 w 1404982"/>
              <a:gd name="connsiteY15" fmla="*/ 1348196 h 2440396"/>
              <a:gd name="connsiteX16" fmla="*/ 364067 w 1404982"/>
              <a:gd name="connsiteY16" fmla="*/ 1280463 h 2440396"/>
              <a:gd name="connsiteX17" fmla="*/ 372533 w 1404982"/>
              <a:gd name="connsiteY17" fmla="*/ 1255063 h 2440396"/>
              <a:gd name="connsiteX18" fmla="*/ 381000 w 1404982"/>
              <a:gd name="connsiteY18" fmla="*/ 1221196 h 2440396"/>
              <a:gd name="connsiteX19" fmla="*/ 397933 w 1404982"/>
              <a:gd name="connsiteY19" fmla="*/ 1187330 h 2440396"/>
              <a:gd name="connsiteX20" fmla="*/ 414867 w 1404982"/>
              <a:gd name="connsiteY20" fmla="*/ 1111130 h 2440396"/>
              <a:gd name="connsiteX21" fmla="*/ 423333 w 1404982"/>
              <a:gd name="connsiteY21" fmla="*/ 1077263 h 2440396"/>
              <a:gd name="connsiteX22" fmla="*/ 440267 w 1404982"/>
              <a:gd name="connsiteY22" fmla="*/ 1043396 h 2440396"/>
              <a:gd name="connsiteX23" fmla="*/ 448733 w 1404982"/>
              <a:gd name="connsiteY23" fmla="*/ 1017996 h 2440396"/>
              <a:gd name="connsiteX24" fmla="*/ 457200 w 1404982"/>
              <a:gd name="connsiteY24" fmla="*/ 958730 h 2440396"/>
              <a:gd name="connsiteX25" fmla="*/ 465667 w 1404982"/>
              <a:gd name="connsiteY25" fmla="*/ 933330 h 2440396"/>
              <a:gd name="connsiteX26" fmla="*/ 457200 w 1404982"/>
              <a:gd name="connsiteY26" fmla="*/ 653930 h 2440396"/>
              <a:gd name="connsiteX27" fmla="*/ 440267 w 1404982"/>
              <a:gd name="connsiteY27" fmla="*/ 586196 h 2440396"/>
              <a:gd name="connsiteX28" fmla="*/ 406400 w 1404982"/>
              <a:gd name="connsiteY28" fmla="*/ 484596 h 2440396"/>
              <a:gd name="connsiteX29" fmla="*/ 397933 w 1404982"/>
              <a:gd name="connsiteY29" fmla="*/ 459196 h 2440396"/>
              <a:gd name="connsiteX30" fmla="*/ 372533 w 1404982"/>
              <a:gd name="connsiteY30" fmla="*/ 408396 h 2440396"/>
              <a:gd name="connsiteX31" fmla="*/ 355600 w 1404982"/>
              <a:gd name="connsiteY31" fmla="*/ 382996 h 2440396"/>
              <a:gd name="connsiteX32" fmla="*/ 347133 w 1404982"/>
              <a:gd name="connsiteY32" fmla="*/ 357596 h 2440396"/>
              <a:gd name="connsiteX33" fmla="*/ 330200 w 1404982"/>
              <a:gd name="connsiteY33" fmla="*/ 332196 h 2440396"/>
              <a:gd name="connsiteX34" fmla="*/ 304800 w 1404982"/>
              <a:gd name="connsiteY34" fmla="*/ 281396 h 2440396"/>
              <a:gd name="connsiteX35" fmla="*/ 279400 w 1404982"/>
              <a:gd name="connsiteY35" fmla="*/ 222130 h 2440396"/>
              <a:gd name="connsiteX36" fmla="*/ 270933 w 1404982"/>
              <a:gd name="connsiteY36" fmla="*/ 196730 h 2440396"/>
              <a:gd name="connsiteX37" fmla="*/ 254000 w 1404982"/>
              <a:gd name="connsiteY37" fmla="*/ 179796 h 2440396"/>
              <a:gd name="connsiteX38" fmla="*/ 220133 w 1404982"/>
              <a:gd name="connsiteY38" fmla="*/ 128996 h 2440396"/>
              <a:gd name="connsiteX39" fmla="*/ 169333 w 1404982"/>
              <a:gd name="connsiteY39" fmla="*/ 95130 h 2440396"/>
              <a:gd name="connsiteX40" fmla="*/ 160867 w 1404982"/>
              <a:gd name="connsiteY40" fmla="*/ 69730 h 2440396"/>
              <a:gd name="connsiteX41" fmla="*/ 220133 w 1404982"/>
              <a:gd name="connsiteY41" fmla="*/ 44330 h 2440396"/>
              <a:gd name="connsiteX42" fmla="*/ 276225 w 1404982"/>
              <a:gd name="connsiteY42" fmla="*/ 93410 h 2440396"/>
              <a:gd name="connsiteX43" fmla="*/ 287867 w 1404982"/>
              <a:gd name="connsiteY43" fmla="*/ 18930 h 2440396"/>
              <a:gd name="connsiteX44" fmla="*/ 313267 w 1404982"/>
              <a:gd name="connsiteY44" fmla="*/ 10463 h 2440396"/>
              <a:gd name="connsiteX45" fmla="*/ 346736 w 1404982"/>
              <a:gd name="connsiteY45" fmla="*/ 71581 h 2440396"/>
              <a:gd name="connsiteX46" fmla="*/ 338667 w 1404982"/>
              <a:gd name="connsiteY46" fmla="*/ 18930 h 2440396"/>
              <a:gd name="connsiteX47" fmla="*/ 364067 w 1404982"/>
              <a:gd name="connsiteY47" fmla="*/ 1996 h 2440396"/>
              <a:gd name="connsiteX48" fmla="*/ 393964 w 1404982"/>
              <a:gd name="connsiteY48" fmla="*/ 53723 h 2440396"/>
              <a:gd name="connsiteX49" fmla="*/ 414867 w 1404982"/>
              <a:gd name="connsiteY49" fmla="*/ 1996 h 2440396"/>
              <a:gd name="connsiteX50" fmla="*/ 448733 w 1404982"/>
              <a:gd name="connsiteY50" fmla="*/ 1996 h 2440396"/>
              <a:gd name="connsiteX51" fmla="*/ 474133 w 1404982"/>
              <a:gd name="connsiteY51" fmla="*/ 18930 h 2440396"/>
              <a:gd name="connsiteX52" fmla="*/ 482600 w 1404982"/>
              <a:gd name="connsiteY52" fmla="*/ 44330 h 2440396"/>
              <a:gd name="connsiteX53" fmla="*/ 516467 w 1404982"/>
              <a:gd name="connsiteY53" fmla="*/ 95130 h 2440396"/>
              <a:gd name="connsiteX54" fmla="*/ 533400 w 1404982"/>
              <a:gd name="connsiteY54" fmla="*/ 120530 h 2440396"/>
              <a:gd name="connsiteX55" fmla="*/ 567267 w 1404982"/>
              <a:gd name="connsiteY55" fmla="*/ 171330 h 2440396"/>
              <a:gd name="connsiteX56" fmla="*/ 592667 w 1404982"/>
              <a:gd name="connsiteY56" fmla="*/ 213663 h 2440396"/>
              <a:gd name="connsiteX57" fmla="*/ 601133 w 1404982"/>
              <a:gd name="connsiteY57" fmla="*/ 239063 h 2440396"/>
              <a:gd name="connsiteX58" fmla="*/ 635000 w 1404982"/>
              <a:gd name="connsiteY58" fmla="*/ 281396 h 2440396"/>
              <a:gd name="connsiteX59" fmla="*/ 668867 w 1404982"/>
              <a:gd name="connsiteY59" fmla="*/ 357596 h 2440396"/>
              <a:gd name="connsiteX60" fmla="*/ 685800 w 1404982"/>
              <a:gd name="connsiteY60" fmla="*/ 408396 h 2440396"/>
              <a:gd name="connsiteX61" fmla="*/ 694267 w 1404982"/>
              <a:gd name="connsiteY61" fmla="*/ 433796 h 2440396"/>
              <a:gd name="connsiteX62" fmla="*/ 711200 w 1404982"/>
              <a:gd name="connsiteY62" fmla="*/ 459196 h 2440396"/>
              <a:gd name="connsiteX63" fmla="*/ 719667 w 1404982"/>
              <a:gd name="connsiteY63" fmla="*/ 518463 h 2440396"/>
              <a:gd name="connsiteX64" fmla="*/ 736600 w 1404982"/>
              <a:gd name="connsiteY64" fmla="*/ 577730 h 2440396"/>
              <a:gd name="connsiteX65" fmla="*/ 717417 w 1404982"/>
              <a:gd name="connsiteY65" fmla="*/ 799980 h 2440396"/>
              <a:gd name="connsiteX66" fmla="*/ 755783 w 1404982"/>
              <a:gd name="connsiteY66" fmla="*/ 768759 h 2440396"/>
              <a:gd name="connsiteX67" fmla="*/ 806980 w 1404982"/>
              <a:gd name="connsiteY67" fmla="*/ 693088 h 2440396"/>
              <a:gd name="connsiteX68" fmla="*/ 863600 w 1404982"/>
              <a:gd name="connsiteY68" fmla="*/ 620063 h 2440396"/>
              <a:gd name="connsiteX69" fmla="*/ 905537 w 1404982"/>
              <a:gd name="connsiteY69" fmla="*/ 567940 h 2440396"/>
              <a:gd name="connsiteX70" fmla="*/ 969301 w 1404982"/>
              <a:gd name="connsiteY70" fmla="*/ 491739 h 2440396"/>
              <a:gd name="connsiteX71" fmla="*/ 1002770 w 1404982"/>
              <a:gd name="connsiteY71" fmla="*/ 444908 h 2440396"/>
              <a:gd name="connsiteX72" fmla="*/ 1053570 w 1404982"/>
              <a:gd name="connsiteY72" fmla="*/ 358919 h 2440396"/>
              <a:gd name="connsiteX73" fmla="*/ 1081617 w 1404982"/>
              <a:gd name="connsiteY73" fmla="*/ 316586 h 2440396"/>
              <a:gd name="connsiteX74" fmla="*/ 1152921 w 1404982"/>
              <a:gd name="connsiteY74" fmla="*/ 216309 h 2440396"/>
              <a:gd name="connsiteX75" fmla="*/ 1201473 w 1404982"/>
              <a:gd name="connsiteY75" fmla="*/ 155720 h 2440396"/>
              <a:gd name="connsiteX76" fmla="*/ 1212585 w 1404982"/>
              <a:gd name="connsiteY76" fmla="*/ 119604 h 2440396"/>
              <a:gd name="connsiteX77" fmla="*/ 1227667 w 1404982"/>
              <a:gd name="connsiteY77" fmla="*/ 95130 h 2440396"/>
              <a:gd name="connsiteX78" fmla="*/ 1267354 w 1404982"/>
              <a:gd name="connsiteY78" fmla="*/ 79519 h 2440396"/>
              <a:gd name="connsiteX79" fmla="*/ 1278467 w 1404982"/>
              <a:gd name="connsiteY79" fmla="*/ 69730 h 2440396"/>
              <a:gd name="connsiteX80" fmla="*/ 1329267 w 1404982"/>
              <a:gd name="connsiteY80" fmla="*/ 52796 h 2440396"/>
              <a:gd name="connsiteX81" fmla="*/ 1320800 w 1404982"/>
              <a:gd name="connsiteY81" fmla="*/ 78196 h 2440396"/>
              <a:gd name="connsiteX82" fmla="*/ 1275159 w 1404982"/>
              <a:gd name="connsiteY82" fmla="*/ 146988 h 2440396"/>
              <a:gd name="connsiteX83" fmla="*/ 1345274 w 1404982"/>
              <a:gd name="connsiteY83" fmla="*/ 102274 h 2440396"/>
              <a:gd name="connsiteX84" fmla="*/ 1397000 w 1404982"/>
              <a:gd name="connsiteY84" fmla="*/ 120530 h 2440396"/>
              <a:gd name="connsiteX85" fmla="*/ 1349242 w 1404982"/>
              <a:gd name="connsiteY85" fmla="*/ 181649 h 2440396"/>
              <a:gd name="connsiteX86" fmla="*/ 1397000 w 1404982"/>
              <a:gd name="connsiteY86" fmla="*/ 171330 h 2440396"/>
              <a:gd name="connsiteX87" fmla="*/ 1380067 w 1404982"/>
              <a:gd name="connsiteY87" fmla="*/ 196730 h 2440396"/>
              <a:gd name="connsiteX88" fmla="*/ 1363133 w 1404982"/>
              <a:gd name="connsiteY88" fmla="*/ 213663 h 2440396"/>
              <a:gd name="connsiteX89" fmla="*/ 1371600 w 1404982"/>
              <a:gd name="connsiteY89" fmla="*/ 239063 h 2440396"/>
              <a:gd name="connsiteX90" fmla="*/ 1354667 w 1404982"/>
              <a:gd name="connsiteY90" fmla="*/ 298330 h 2440396"/>
              <a:gd name="connsiteX91" fmla="*/ 1312333 w 1404982"/>
              <a:gd name="connsiteY91" fmla="*/ 333916 h 2440396"/>
              <a:gd name="connsiteX92" fmla="*/ 1261533 w 1404982"/>
              <a:gd name="connsiteY92" fmla="*/ 390933 h 2440396"/>
              <a:gd name="connsiteX93" fmla="*/ 1214304 w 1404982"/>
              <a:gd name="connsiteY93" fmla="*/ 470705 h 2440396"/>
              <a:gd name="connsiteX94" fmla="*/ 1178189 w 1404982"/>
              <a:gd name="connsiteY94" fmla="*/ 514361 h 2440396"/>
              <a:gd name="connsiteX95" fmla="*/ 1122496 w 1404982"/>
              <a:gd name="connsiteY95" fmla="*/ 599955 h 2440396"/>
              <a:gd name="connsiteX96" fmla="*/ 1083733 w 1404982"/>
              <a:gd name="connsiteY96" fmla="*/ 647183 h 2440396"/>
              <a:gd name="connsiteX97" fmla="*/ 1054761 w 1404982"/>
              <a:gd name="connsiteY97" fmla="*/ 676552 h 2440396"/>
              <a:gd name="connsiteX98" fmla="*/ 1002639 w 1404982"/>
              <a:gd name="connsiteY98" fmla="*/ 733570 h 2440396"/>
              <a:gd name="connsiteX99" fmla="*/ 953161 w 1404982"/>
              <a:gd name="connsiteY99" fmla="*/ 797334 h 2440396"/>
              <a:gd name="connsiteX100" fmla="*/ 934905 w 1404982"/>
              <a:gd name="connsiteY100" fmla="*/ 839668 h 2440396"/>
              <a:gd name="connsiteX101" fmla="*/ 885428 w 1404982"/>
              <a:gd name="connsiteY101" fmla="*/ 895362 h 2440396"/>
              <a:gd name="connsiteX102" fmla="*/ 835951 w 1404982"/>
              <a:gd name="connsiteY102" fmla="*/ 962699 h 2440396"/>
              <a:gd name="connsiteX103" fmla="*/ 770467 w 1404982"/>
              <a:gd name="connsiteY103" fmla="*/ 1068796 h 2440396"/>
              <a:gd name="connsiteX104" fmla="*/ 738452 w 1404982"/>
              <a:gd name="connsiteY104" fmla="*/ 1141821 h 2440396"/>
              <a:gd name="connsiteX105" fmla="*/ 715699 w 1404982"/>
              <a:gd name="connsiteY105" fmla="*/ 1188653 h 2440396"/>
              <a:gd name="connsiteX106" fmla="*/ 698367 w 1404982"/>
              <a:gd name="connsiteY106" fmla="*/ 1245671 h 2440396"/>
              <a:gd name="connsiteX107" fmla="*/ 683683 w 1404982"/>
              <a:gd name="connsiteY107" fmla="*/ 1321870 h 2440396"/>
              <a:gd name="connsiteX108" fmla="*/ 671248 w 1404982"/>
              <a:gd name="connsiteY108" fmla="*/ 1409183 h 2440396"/>
              <a:gd name="connsiteX109" fmla="*/ 640026 w 1404982"/>
              <a:gd name="connsiteY109" fmla="*/ 1519249 h 2440396"/>
              <a:gd name="connsiteX110" fmla="*/ 637381 w 1404982"/>
              <a:gd name="connsiteY110" fmla="*/ 1602593 h 2440396"/>
              <a:gd name="connsiteX111" fmla="*/ 621770 w 1404982"/>
              <a:gd name="connsiteY111" fmla="*/ 1678792 h 2440396"/>
              <a:gd name="connsiteX112" fmla="*/ 613305 w 1404982"/>
              <a:gd name="connsiteY112" fmla="*/ 1709088 h 2440396"/>
              <a:gd name="connsiteX113" fmla="*/ 597694 w 1404982"/>
              <a:gd name="connsiteY113" fmla="*/ 1747849 h 2440396"/>
              <a:gd name="connsiteX114" fmla="*/ 574939 w 1404982"/>
              <a:gd name="connsiteY114" fmla="*/ 1851302 h 2440396"/>
              <a:gd name="connsiteX115" fmla="*/ 565547 w 1404982"/>
              <a:gd name="connsiteY115" fmla="*/ 2070509 h 2440396"/>
              <a:gd name="connsiteX116" fmla="*/ 559726 w 1404982"/>
              <a:gd name="connsiteY116" fmla="*/ 2092337 h 2440396"/>
              <a:gd name="connsiteX117" fmla="*/ 550333 w 1404982"/>
              <a:gd name="connsiteY117" fmla="*/ 2330330 h 2440396"/>
              <a:gd name="connsiteX118" fmla="*/ 558800 w 1404982"/>
              <a:gd name="connsiteY118" fmla="*/ 2355730 h 2440396"/>
              <a:gd name="connsiteX119" fmla="*/ 567267 w 1404982"/>
              <a:gd name="connsiteY119" fmla="*/ 2398063 h 2440396"/>
              <a:gd name="connsiteX120" fmla="*/ 558800 w 1404982"/>
              <a:gd name="connsiteY120" fmla="*/ 2440396 h 2440396"/>
              <a:gd name="connsiteX0" fmla="*/ 0 w 1404982"/>
              <a:gd name="connsiteY0" fmla="*/ 2271063 h 2440396"/>
              <a:gd name="connsiteX1" fmla="*/ 93133 w 1404982"/>
              <a:gd name="connsiteY1" fmla="*/ 1974730 h 2440396"/>
              <a:gd name="connsiteX2" fmla="*/ 101600 w 1404982"/>
              <a:gd name="connsiteY2" fmla="*/ 1949330 h 2440396"/>
              <a:gd name="connsiteX3" fmla="*/ 118533 w 1404982"/>
              <a:gd name="connsiteY3" fmla="*/ 1932396 h 2440396"/>
              <a:gd name="connsiteX4" fmla="*/ 130968 w 1404982"/>
              <a:gd name="connsiteY4" fmla="*/ 1879348 h 2440396"/>
              <a:gd name="connsiteX5" fmla="*/ 150152 w 1404982"/>
              <a:gd name="connsiteY5" fmla="*/ 1845481 h 2440396"/>
              <a:gd name="connsiteX6" fmla="*/ 173302 w 1404982"/>
              <a:gd name="connsiteY6" fmla="*/ 1798253 h 2440396"/>
              <a:gd name="connsiteX7" fmla="*/ 198835 w 1404982"/>
              <a:gd name="connsiteY7" fmla="*/ 1766238 h 2440396"/>
              <a:gd name="connsiteX8" fmla="*/ 226351 w 1404982"/>
              <a:gd name="connsiteY8" fmla="*/ 1730519 h 2440396"/>
              <a:gd name="connsiteX9" fmla="*/ 254000 w 1404982"/>
              <a:gd name="connsiteY9" fmla="*/ 1686863 h 2440396"/>
              <a:gd name="connsiteX10" fmla="*/ 262467 w 1404982"/>
              <a:gd name="connsiteY10" fmla="*/ 1661463 h 2440396"/>
              <a:gd name="connsiteX11" fmla="*/ 296333 w 1404982"/>
              <a:gd name="connsiteY11" fmla="*/ 1585263 h 2440396"/>
              <a:gd name="connsiteX12" fmla="*/ 304800 w 1404982"/>
              <a:gd name="connsiteY12" fmla="*/ 1534463 h 2440396"/>
              <a:gd name="connsiteX13" fmla="*/ 321733 w 1404982"/>
              <a:gd name="connsiteY13" fmla="*/ 1475196 h 2440396"/>
              <a:gd name="connsiteX14" fmla="*/ 330200 w 1404982"/>
              <a:gd name="connsiteY14" fmla="*/ 1407463 h 2440396"/>
              <a:gd name="connsiteX15" fmla="*/ 347133 w 1404982"/>
              <a:gd name="connsiteY15" fmla="*/ 1348196 h 2440396"/>
              <a:gd name="connsiteX16" fmla="*/ 364067 w 1404982"/>
              <a:gd name="connsiteY16" fmla="*/ 1280463 h 2440396"/>
              <a:gd name="connsiteX17" fmla="*/ 372533 w 1404982"/>
              <a:gd name="connsiteY17" fmla="*/ 1255063 h 2440396"/>
              <a:gd name="connsiteX18" fmla="*/ 381000 w 1404982"/>
              <a:gd name="connsiteY18" fmla="*/ 1221196 h 2440396"/>
              <a:gd name="connsiteX19" fmla="*/ 397933 w 1404982"/>
              <a:gd name="connsiteY19" fmla="*/ 1187330 h 2440396"/>
              <a:gd name="connsiteX20" fmla="*/ 414867 w 1404982"/>
              <a:gd name="connsiteY20" fmla="*/ 1111130 h 2440396"/>
              <a:gd name="connsiteX21" fmla="*/ 423333 w 1404982"/>
              <a:gd name="connsiteY21" fmla="*/ 1077263 h 2440396"/>
              <a:gd name="connsiteX22" fmla="*/ 440267 w 1404982"/>
              <a:gd name="connsiteY22" fmla="*/ 1043396 h 2440396"/>
              <a:gd name="connsiteX23" fmla="*/ 448733 w 1404982"/>
              <a:gd name="connsiteY23" fmla="*/ 1017996 h 2440396"/>
              <a:gd name="connsiteX24" fmla="*/ 457200 w 1404982"/>
              <a:gd name="connsiteY24" fmla="*/ 958730 h 2440396"/>
              <a:gd name="connsiteX25" fmla="*/ 465667 w 1404982"/>
              <a:gd name="connsiteY25" fmla="*/ 933330 h 2440396"/>
              <a:gd name="connsiteX26" fmla="*/ 457200 w 1404982"/>
              <a:gd name="connsiteY26" fmla="*/ 653930 h 2440396"/>
              <a:gd name="connsiteX27" fmla="*/ 440267 w 1404982"/>
              <a:gd name="connsiteY27" fmla="*/ 586196 h 2440396"/>
              <a:gd name="connsiteX28" fmla="*/ 406400 w 1404982"/>
              <a:gd name="connsiteY28" fmla="*/ 484596 h 2440396"/>
              <a:gd name="connsiteX29" fmla="*/ 397933 w 1404982"/>
              <a:gd name="connsiteY29" fmla="*/ 459196 h 2440396"/>
              <a:gd name="connsiteX30" fmla="*/ 372533 w 1404982"/>
              <a:gd name="connsiteY30" fmla="*/ 408396 h 2440396"/>
              <a:gd name="connsiteX31" fmla="*/ 355600 w 1404982"/>
              <a:gd name="connsiteY31" fmla="*/ 382996 h 2440396"/>
              <a:gd name="connsiteX32" fmla="*/ 347133 w 1404982"/>
              <a:gd name="connsiteY32" fmla="*/ 357596 h 2440396"/>
              <a:gd name="connsiteX33" fmla="*/ 330200 w 1404982"/>
              <a:gd name="connsiteY33" fmla="*/ 332196 h 2440396"/>
              <a:gd name="connsiteX34" fmla="*/ 304800 w 1404982"/>
              <a:gd name="connsiteY34" fmla="*/ 281396 h 2440396"/>
              <a:gd name="connsiteX35" fmla="*/ 279400 w 1404982"/>
              <a:gd name="connsiteY35" fmla="*/ 222130 h 2440396"/>
              <a:gd name="connsiteX36" fmla="*/ 270933 w 1404982"/>
              <a:gd name="connsiteY36" fmla="*/ 196730 h 2440396"/>
              <a:gd name="connsiteX37" fmla="*/ 254000 w 1404982"/>
              <a:gd name="connsiteY37" fmla="*/ 179796 h 2440396"/>
              <a:gd name="connsiteX38" fmla="*/ 220133 w 1404982"/>
              <a:gd name="connsiteY38" fmla="*/ 128996 h 2440396"/>
              <a:gd name="connsiteX39" fmla="*/ 169333 w 1404982"/>
              <a:gd name="connsiteY39" fmla="*/ 95130 h 2440396"/>
              <a:gd name="connsiteX40" fmla="*/ 160867 w 1404982"/>
              <a:gd name="connsiteY40" fmla="*/ 69730 h 2440396"/>
              <a:gd name="connsiteX41" fmla="*/ 220133 w 1404982"/>
              <a:gd name="connsiteY41" fmla="*/ 44330 h 2440396"/>
              <a:gd name="connsiteX42" fmla="*/ 276225 w 1404982"/>
              <a:gd name="connsiteY42" fmla="*/ 93410 h 2440396"/>
              <a:gd name="connsiteX43" fmla="*/ 287867 w 1404982"/>
              <a:gd name="connsiteY43" fmla="*/ 18930 h 2440396"/>
              <a:gd name="connsiteX44" fmla="*/ 313267 w 1404982"/>
              <a:gd name="connsiteY44" fmla="*/ 10463 h 2440396"/>
              <a:gd name="connsiteX45" fmla="*/ 346736 w 1404982"/>
              <a:gd name="connsiteY45" fmla="*/ 71581 h 2440396"/>
              <a:gd name="connsiteX46" fmla="*/ 338667 w 1404982"/>
              <a:gd name="connsiteY46" fmla="*/ 18930 h 2440396"/>
              <a:gd name="connsiteX47" fmla="*/ 364067 w 1404982"/>
              <a:gd name="connsiteY47" fmla="*/ 1996 h 2440396"/>
              <a:gd name="connsiteX48" fmla="*/ 393964 w 1404982"/>
              <a:gd name="connsiteY48" fmla="*/ 53723 h 2440396"/>
              <a:gd name="connsiteX49" fmla="*/ 414867 w 1404982"/>
              <a:gd name="connsiteY49" fmla="*/ 1996 h 2440396"/>
              <a:gd name="connsiteX50" fmla="*/ 448733 w 1404982"/>
              <a:gd name="connsiteY50" fmla="*/ 1996 h 2440396"/>
              <a:gd name="connsiteX51" fmla="*/ 474133 w 1404982"/>
              <a:gd name="connsiteY51" fmla="*/ 18930 h 2440396"/>
              <a:gd name="connsiteX52" fmla="*/ 482600 w 1404982"/>
              <a:gd name="connsiteY52" fmla="*/ 44330 h 2440396"/>
              <a:gd name="connsiteX53" fmla="*/ 516467 w 1404982"/>
              <a:gd name="connsiteY53" fmla="*/ 95130 h 2440396"/>
              <a:gd name="connsiteX54" fmla="*/ 533400 w 1404982"/>
              <a:gd name="connsiteY54" fmla="*/ 120530 h 2440396"/>
              <a:gd name="connsiteX55" fmla="*/ 567267 w 1404982"/>
              <a:gd name="connsiteY55" fmla="*/ 171330 h 2440396"/>
              <a:gd name="connsiteX56" fmla="*/ 592667 w 1404982"/>
              <a:gd name="connsiteY56" fmla="*/ 213663 h 2440396"/>
              <a:gd name="connsiteX57" fmla="*/ 601133 w 1404982"/>
              <a:gd name="connsiteY57" fmla="*/ 239063 h 2440396"/>
              <a:gd name="connsiteX58" fmla="*/ 635000 w 1404982"/>
              <a:gd name="connsiteY58" fmla="*/ 281396 h 2440396"/>
              <a:gd name="connsiteX59" fmla="*/ 668867 w 1404982"/>
              <a:gd name="connsiteY59" fmla="*/ 357596 h 2440396"/>
              <a:gd name="connsiteX60" fmla="*/ 685800 w 1404982"/>
              <a:gd name="connsiteY60" fmla="*/ 408396 h 2440396"/>
              <a:gd name="connsiteX61" fmla="*/ 694267 w 1404982"/>
              <a:gd name="connsiteY61" fmla="*/ 433796 h 2440396"/>
              <a:gd name="connsiteX62" fmla="*/ 711200 w 1404982"/>
              <a:gd name="connsiteY62" fmla="*/ 459196 h 2440396"/>
              <a:gd name="connsiteX63" fmla="*/ 719667 w 1404982"/>
              <a:gd name="connsiteY63" fmla="*/ 518463 h 2440396"/>
              <a:gd name="connsiteX64" fmla="*/ 715169 w 1404982"/>
              <a:gd name="connsiteY64" fmla="*/ 602733 h 2440396"/>
              <a:gd name="connsiteX65" fmla="*/ 717417 w 1404982"/>
              <a:gd name="connsiteY65" fmla="*/ 799980 h 2440396"/>
              <a:gd name="connsiteX66" fmla="*/ 755783 w 1404982"/>
              <a:gd name="connsiteY66" fmla="*/ 768759 h 2440396"/>
              <a:gd name="connsiteX67" fmla="*/ 806980 w 1404982"/>
              <a:gd name="connsiteY67" fmla="*/ 693088 h 2440396"/>
              <a:gd name="connsiteX68" fmla="*/ 863600 w 1404982"/>
              <a:gd name="connsiteY68" fmla="*/ 620063 h 2440396"/>
              <a:gd name="connsiteX69" fmla="*/ 905537 w 1404982"/>
              <a:gd name="connsiteY69" fmla="*/ 567940 h 2440396"/>
              <a:gd name="connsiteX70" fmla="*/ 969301 w 1404982"/>
              <a:gd name="connsiteY70" fmla="*/ 491739 h 2440396"/>
              <a:gd name="connsiteX71" fmla="*/ 1002770 w 1404982"/>
              <a:gd name="connsiteY71" fmla="*/ 444908 h 2440396"/>
              <a:gd name="connsiteX72" fmla="*/ 1053570 w 1404982"/>
              <a:gd name="connsiteY72" fmla="*/ 358919 h 2440396"/>
              <a:gd name="connsiteX73" fmla="*/ 1081617 w 1404982"/>
              <a:gd name="connsiteY73" fmla="*/ 316586 h 2440396"/>
              <a:gd name="connsiteX74" fmla="*/ 1152921 w 1404982"/>
              <a:gd name="connsiteY74" fmla="*/ 216309 h 2440396"/>
              <a:gd name="connsiteX75" fmla="*/ 1201473 w 1404982"/>
              <a:gd name="connsiteY75" fmla="*/ 155720 h 2440396"/>
              <a:gd name="connsiteX76" fmla="*/ 1212585 w 1404982"/>
              <a:gd name="connsiteY76" fmla="*/ 119604 h 2440396"/>
              <a:gd name="connsiteX77" fmla="*/ 1227667 w 1404982"/>
              <a:gd name="connsiteY77" fmla="*/ 95130 h 2440396"/>
              <a:gd name="connsiteX78" fmla="*/ 1267354 w 1404982"/>
              <a:gd name="connsiteY78" fmla="*/ 79519 h 2440396"/>
              <a:gd name="connsiteX79" fmla="*/ 1278467 w 1404982"/>
              <a:gd name="connsiteY79" fmla="*/ 69730 h 2440396"/>
              <a:gd name="connsiteX80" fmla="*/ 1329267 w 1404982"/>
              <a:gd name="connsiteY80" fmla="*/ 52796 h 2440396"/>
              <a:gd name="connsiteX81" fmla="*/ 1320800 w 1404982"/>
              <a:gd name="connsiteY81" fmla="*/ 78196 h 2440396"/>
              <a:gd name="connsiteX82" fmla="*/ 1275159 w 1404982"/>
              <a:gd name="connsiteY82" fmla="*/ 146988 h 2440396"/>
              <a:gd name="connsiteX83" fmla="*/ 1345274 w 1404982"/>
              <a:gd name="connsiteY83" fmla="*/ 102274 h 2440396"/>
              <a:gd name="connsiteX84" fmla="*/ 1397000 w 1404982"/>
              <a:gd name="connsiteY84" fmla="*/ 120530 h 2440396"/>
              <a:gd name="connsiteX85" fmla="*/ 1349242 w 1404982"/>
              <a:gd name="connsiteY85" fmla="*/ 181649 h 2440396"/>
              <a:gd name="connsiteX86" fmla="*/ 1397000 w 1404982"/>
              <a:gd name="connsiteY86" fmla="*/ 171330 h 2440396"/>
              <a:gd name="connsiteX87" fmla="*/ 1380067 w 1404982"/>
              <a:gd name="connsiteY87" fmla="*/ 196730 h 2440396"/>
              <a:gd name="connsiteX88" fmla="*/ 1363133 w 1404982"/>
              <a:gd name="connsiteY88" fmla="*/ 213663 h 2440396"/>
              <a:gd name="connsiteX89" fmla="*/ 1371600 w 1404982"/>
              <a:gd name="connsiteY89" fmla="*/ 239063 h 2440396"/>
              <a:gd name="connsiteX90" fmla="*/ 1354667 w 1404982"/>
              <a:gd name="connsiteY90" fmla="*/ 298330 h 2440396"/>
              <a:gd name="connsiteX91" fmla="*/ 1312333 w 1404982"/>
              <a:gd name="connsiteY91" fmla="*/ 333916 h 2440396"/>
              <a:gd name="connsiteX92" fmla="*/ 1261533 w 1404982"/>
              <a:gd name="connsiteY92" fmla="*/ 390933 h 2440396"/>
              <a:gd name="connsiteX93" fmla="*/ 1214304 w 1404982"/>
              <a:gd name="connsiteY93" fmla="*/ 470705 h 2440396"/>
              <a:gd name="connsiteX94" fmla="*/ 1178189 w 1404982"/>
              <a:gd name="connsiteY94" fmla="*/ 514361 h 2440396"/>
              <a:gd name="connsiteX95" fmla="*/ 1122496 w 1404982"/>
              <a:gd name="connsiteY95" fmla="*/ 599955 h 2440396"/>
              <a:gd name="connsiteX96" fmla="*/ 1083733 w 1404982"/>
              <a:gd name="connsiteY96" fmla="*/ 647183 h 2440396"/>
              <a:gd name="connsiteX97" fmla="*/ 1054761 w 1404982"/>
              <a:gd name="connsiteY97" fmla="*/ 676552 h 2440396"/>
              <a:gd name="connsiteX98" fmla="*/ 1002639 w 1404982"/>
              <a:gd name="connsiteY98" fmla="*/ 733570 h 2440396"/>
              <a:gd name="connsiteX99" fmla="*/ 953161 w 1404982"/>
              <a:gd name="connsiteY99" fmla="*/ 797334 h 2440396"/>
              <a:gd name="connsiteX100" fmla="*/ 934905 w 1404982"/>
              <a:gd name="connsiteY100" fmla="*/ 839668 h 2440396"/>
              <a:gd name="connsiteX101" fmla="*/ 885428 w 1404982"/>
              <a:gd name="connsiteY101" fmla="*/ 895362 h 2440396"/>
              <a:gd name="connsiteX102" fmla="*/ 835951 w 1404982"/>
              <a:gd name="connsiteY102" fmla="*/ 962699 h 2440396"/>
              <a:gd name="connsiteX103" fmla="*/ 770467 w 1404982"/>
              <a:gd name="connsiteY103" fmla="*/ 1068796 h 2440396"/>
              <a:gd name="connsiteX104" fmla="*/ 738452 w 1404982"/>
              <a:gd name="connsiteY104" fmla="*/ 1141821 h 2440396"/>
              <a:gd name="connsiteX105" fmla="*/ 715699 w 1404982"/>
              <a:gd name="connsiteY105" fmla="*/ 1188653 h 2440396"/>
              <a:gd name="connsiteX106" fmla="*/ 698367 w 1404982"/>
              <a:gd name="connsiteY106" fmla="*/ 1245671 h 2440396"/>
              <a:gd name="connsiteX107" fmla="*/ 683683 w 1404982"/>
              <a:gd name="connsiteY107" fmla="*/ 1321870 h 2440396"/>
              <a:gd name="connsiteX108" fmla="*/ 671248 w 1404982"/>
              <a:gd name="connsiteY108" fmla="*/ 1409183 h 2440396"/>
              <a:gd name="connsiteX109" fmla="*/ 640026 w 1404982"/>
              <a:gd name="connsiteY109" fmla="*/ 1519249 h 2440396"/>
              <a:gd name="connsiteX110" fmla="*/ 637381 w 1404982"/>
              <a:gd name="connsiteY110" fmla="*/ 1602593 h 2440396"/>
              <a:gd name="connsiteX111" fmla="*/ 621770 w 1404982"/>
              <a:gd name="connsiteY111" fmla="*/ 1678792 h 2440396"/>
              <a:gd name="connsiteX112" fmla="*/ 613305 w 1404982"/>
              <a:gd name="connsiteY112" fmla="*/ 1709088 h 2440396"/>
              <a:gd name="connsiteX113" fmla="*/ 597694 w 1404982"/>
              <a:gd name="connsiteY113" fmla="*/ 1747849 h 2440396"/>
              <a:gd name="connsiteX114" fmla="*/ 574939 w 1404982"/>
              <a:gd name="connsiteY114" fmla="*/ 1851302 h 2440396"/>
              <a:gd name="connsiteX115" fmla="*/ 565547 w 1404982"/>
              <a:gd name="connsiteY115" fmla="*/ 2070509 h 2440396"/>
              <a:gd name="connsiteX116" fmla="*/ 559726 w 1404982"/>
              <a:gd name="connsiteY116" fmla="*/ 2092337 h 2440396"/>
              <a:gd name="connsiteX117" fmla="*/ 550333 w 1404982"/>
              <a:gd name="connsiteY117" fmla="*/ 2330330 h 2440396"/>
              <a:gd name="connsiteX118" fmla="*/ 558800 w 1404982"/>
              <a:gd name="connsiteY118" fmla="*/ 2355730 h 2440396"/>
              <a:gd name="connsiteX119" fmla="*/ 567267 w 1404982"/>
              <a:gd name="connsiteY119" fmla="*/ 2398063 h 2440396"/>
              <a:gd name="connsiteX120" fmla="*/ 558800 w 1404982"/>
              <a:gd name="connsiteY120" fmla="*/ 2440396 h 2440396"/>
              <a:gd name="connsiteX0" fmla="*/ 0 w 1404982"/>
              <a:gd name="connsiteY0" fmla="*/ 2271063 h 2440396"/>
              <a:gd name="connsiteX1" fmla="*/ 93133 w 1404982"/>
              <a:gd name="connsiteY1" fmla="*/ 1974730 h 2440396"/>
              <a:gd name="connsiteX2" fmla="*/ 101600 w 1404982"/>
              <a:gd name="connsiteY2" fmla="*/ 1949330 h 2440396"/>
              <a:gd name="connsiteX3" fmla="*/ 118533 w 1404982"/>
              <a:gd name="connsiteY3" fmla="*/ 1932396 h 2440396"/>
              <a:gd name="connsiteX4" fmla="*/ 130968 w 1404982"/>
              <a:gd name="connsiteY4" fmla="*/ 1879348 h 2440396"/>
              <a:gd name="connsiteX5" fmla="*/ 150152 w 1404982"/>
              <a:gd name="connsiteY5" fmla="*/ 1845481 h 2440396"/>
              <a:gd name="connsiteX6" fmla="*/ 173302 w 1404982"/>
              <a:gd name="connsiteY6" fmla="*/ 1798253 h 2440396"/>
              <a:gd name="connsiteX7" fmla="*/ 198835 w 1404982"/>
              <a:gd name="connsiteY7" fmla="*/ 1766238 h 2440396"/>
              <a:gd name="connsiteX8" fmla="*/ 226351 w 1404982"/>
              <a:gd name="connsiteY8" fmla="*/ 1730519 h 2440396"/>
              <a:gd name="connsiteX9" fmla="*/ 254000 w 1404982"/>
              <a:gd name="connsiteY9" fmla="*/ 1686863 h 2440396"/>
              <a:gd name="connsiteX10" fmla="*/ 262467 w 1404982"/>
              <a:gd name="connsiteY10" fmla="*/ 1661463 h 2440396"/>
              <a:gd name="connsiteX11" fmla="*/ 296333 w 1404982"/>
              <a:gd name="connsiteY11" fmla="*/ 1585263 h 2440396"/>
              <a:gd name="connsiteX12" fmla="*/ 304800 w 1404982"/>
              <a:gd name="connsiteY12" fmla="*/ 1534463 h 2440396"/>
              <a:gd name="connsiteX13" fmla="*/ 321733 w 1404982"/>
              <a:gd name="connsiteY13" fmla="*/ 1475196 h 2440396"/>
              <a:gd name="connsiteX14" fmla="*/ 330200 w 1404982"/>
              <a:gd name="connsiteY14" fmla="*/ 1407463 h 2440396"/>
              <a:gd name="connsiteX15" fmla="*/ 347133 w 1404982"/>
              <a:gd name="connsiteY15" fmla="*/ 1348196 h 2440396"/>
              <a:gd name="connsiteX16" fmla="*/ 364067 w 1404982"/>
              <a:gd name="connsiteY16" fmla="*/ 1280463 h 2440396"/>
              <a:gd name="connsiteX17" fmla="*/ 372533 w 1404982"/>
              <a:gd name="connsiteY17" fmla="*/ 1255063 h 2440396"/>
              <a:gd name="connsiteX18" fmla="*/ 381000 w 1404982"/>
              <a:gd name="connsiteY18" fmla="*/ 1221196 h 2440396"/>
              <a:gd name="connsiteX19" fmla="*/ 397933 w 1404982"/>
              <a:gd name="connsiteY19" fmla="*/ 1187330 h 2440396"/>
              <a:gd name="connsiteX20" fmla="*/ 414867 w 1404982"/>
              <a:gd name="connsiteY20" fmla="*/ 1111130 h 2440396"/>
              <a:gd name="connsiteX21" fmla="*/ 423333 w 1404982"/>
              <a:gd name="connsiteY21" fmla="*/ 1077263 h 2440396"/>
              <a:gd name="connsiteX22" fmla="*/ 440267 w 1404982"/>
              <a:gd name="connsiteY22" fmla="*/ 1043396 h 2440396"/>
              <a:gd name="connsiteX23" fmla="*/ 448733 w 1404982"/>
              <a:gd name="connsiteY23" fmla="*/ 1017996 h 2440396"/>
              <a:gd name="connsiteX24" fmla="*/ 457200 w 1404982"/>
              <a:gd name="connsiteY24" fmla="*/ 958730 h 2440396"/>
              <a:gd name="connsiteX25" fmla="*/ 465667 w 1404982"/>
              <a:gd name="connsiteY25" fmla="*/ 933330 h 2440396"/>
              <a:gd name="connsiteX26" fmla="*/ 457200 w 1404982"/>
              <a:gd name="connsiteY26" fmla="*/ 653930 h 2440396"/>
              <a:gd name="connsiteX27" fmla="*/ 440267 w 1404982"/>
              <a:gd name="connsiteY27" fmla="*/ 586196 h 2440396"/>
              <a:gd name="connsiteX28" fmla="*/ 406400 w 1404982"/>
              <a:gd name="connsiteY28" fmla="*/ 484596 h 2440396"/>
              <a:gd name="connsiteX29" fmla="*/ 397933 w 1404982"/>
              <a:gd name="connsiteY29" fmla="*/ 459196 h 2440396"/>
              <a:gd name="connsiteX30" fmla="*/ 372533 w 1404982"/>
              <a:gd name="connsiteY30" fmla="*/ 408396 h 2440396"/>
              <a:gd name="connsiteX31" fmla="*/ 355600 w 1404982"/>
              <a:gd name="connsiteY31" fmla="*/ 382996 h 2440396"/>
              <a:gd name="connsiteX32" fmla="*/ 347133 w 1404982"/>
              <a:gd name="connsiteY32" fmla="*/ 357596 h 2440396"/>
              <a:gd name="connsiteX33" fmla="*/ 330200 w 1404982"/>
              <a:gd name="connsiteY33" fmla="*/ 332196 h 2440396"/>
              <a:gd name="connsiteX34" fmla="*/ 304800 w 1404982"/>
              <a:gd name="connsiteY34" fmla="*/ 281396 h 2440396"/>
              <a:gd name="connsiteX35" fmla="*/ 279400 w 1404982"/>
              <a:gd name="connsiteY35" fmla="*/ 222130 h 2440396"/>
              <a:gd name="connsiteX36" fmla="*/ 270933 w 1404982"/>
              <a:gd name="connsiteY36" fmla="*/ 196730 h 2440396"/>
              <a:gd name="connsiteX37" fmla="*/ 254000 w 1404982"/>
              <a:gd name="connsiteY37" fmla="*/ 179796 h 2440396"/>
              <a:gd name="connsiteX38" fmla="*/ 220133 w 1404982"/>
              <a:gd name="connsiteY38" fmla="*/ 128996 h 2440396"/>
              <a:gd name="connsiteX39" fmla="*/ 169333 w 1404982"/>
              <a:gd name="connsiteY39" fmla="*/ 95130 h 2440396"/>
              <a:gd name="connsiteX40" fmla="*/ 160867 w 1404982"/>
              <a:gd name="connsiteY40" fmla="*/ 69730 h 2440396"/>
              <a:gd name="connsiteX41" fmla="*/ 220133 w 1404982"/>
              <a:gd name="connsiteY41" fmla="*/ 44330 h 2440396"/>
              <a:gd name="connsiteX42" fmla="*/ 276225 w 1404982"/>
              <a:gd name="connsiteY42" fmla="*/ 93410 h 2440396"/>
              <a:gd name="connsiteX43" fmla="*/ 287867 w 1404982"/>
              <a:gd name="connsiteY43" fmla="*/ 18930 h 2440396"/>
              <a:gd name="connsiteX44" fmla="*/ 313267 w 1404982"/>
              <a:gd name="connsiteY44" fmla="*/ 10463 h 2440396"/>
              <a:gd name="connsiteX45" fmla="*/ 346736 w 1404982"/>
              <a:gd name="connsiteY45" fmla="*/ 71581 h 2440396"/>
              <a:gd name="connsiteX46" fmla="*/ 338667 w 1404982"/>
              <a:gd name="connsiteY46" fmla="*/ 18930 h 2440396"/>
              <a:gd name="connsiteX47" fmla="*/ 364067 w 1404982"/>
              <a:gd name="connsiteY47" fmla="*/ 1996 h 2440396"/>
              <a:gd name="connsiteX48" fmla="*/ 393964 w 1404982"/>
              <a:gd name="connsiteY48" fmla="*/ 53723 h 2440396"/>
              <a:gd name="connsiteX49" fmla="*/ 414867 w 1404982"/>
              <a:gd name="connsiteY49" fmla="*/ 1996 h 2440396"/>
              <a:gd name="connsiteX50" fmla="*/ 448733 w 1404982"/>
              <a:gd name="connsiteY50" fmla="*/ 1996 h 2440396"/>
              <a:gd name="connsiteX51" fmla="*/ 474133 w 1404982"/>
              <a:gd name="connsiteY51" fmla="*/ 18930 h 2440396"/>
              <a:gd name="connsiteX52" fmla="*/ 482600 w 1404982"/>
              <a:gd name="connsiteY52" fmla="*/ 44330 h 2440396"/>
              <a:gd name="connsiteX53" fmla="*/ 516467 w 1404982"/>
              <a:gd name="connsiteY53" fmla="*/ 95130 h 2440396"/>
              <a:gd name="connsiteX54" fmla="*/ 533400 w 1404982"/>
              <a:gd name="connsiteY54" fmla="*/ 120530 h 2440396"/>
              <a:gd name="connsiteX55" fmla="*/ 567267 w 1404982"/>
              <a:gd name="connsiteY55" fmla="*/ 171330 h 2440396"/>
              <a:gd name="connsiteX56" fmla="*/ 592667 w 1404982"/>
              <a:gd name="connsiteY56" fmla="*/ 213663 h 2440396"/>
              <a:gd name="connsiteX57" fmla="*/ 601133 w 1404982"/>
              <a:gd name="connsiteY57" fmla="*/ 239063 h 2440396"/>
              <a:gd name="connsiteX58" fmla="*/ 635000 w 1404982"/>
              <a:gd name="connsiteY58" fmla="*/ 281396 h 2440396"/>
              <a:gd name="connsiteX59" fmla="*/ 668867 w 1404982"/>
              <a:gd name="connsiteY59" fmla="*/ 357596 h 2440396"/>
              <a:gd name="connsiteX60" fmla="*/ 685800 w 1404982"/>
              <a:gd name="connsiteY60" fmla="*/ 408396 h 2440396"/>
              <a:gd name="connsiteX61" fmla="*/ 694267 w 1404982"/>
              <a:gd name="connsiteY61" fmla="*/ 433796 h 2440396"/>
              <a:gd name="connsiteX62" fmla="*/ 711200 w 1404982"/>
              <a:gd name="connsiteY62" fmla="*/ 459196 h 2440396"/>
              <a:gd name="connsiteX63" fmla="*/ 694664 w 1404982"/>
              <a:gd name="connsiteY63" fmla="*/ 532751 h 2440396"/>
              <a:gd name="connsiteX64" fmla="*/ 715169 w 1404982"/>
              <a:gd name="connsiteY64" fmla="*/ 602733 h 2440396"/>
              <a:gd name="connsiteX65" fmla="*/ 717417 w 1404982"/>
              <a:gd name="connsiteY65" fmla="*/ 799980 h 2440396"/>
              <a:gd name="connsiteX66" fmla="*/ 755783 w 1404982"/>
              <a:gd name="connsiteY66" fmla="*/ 768759 h 2440396"/>
              <a:gd name="connsiteX67" fmla="*/ 806980 w 1404982"/>
              <a:gd name="connsiteY67" fmla="*/ 693088 h 2440396"/>
              <a:gd name="connsiteX68" fmla="*/ 863600 w 1404982"/>
              <a:gd name="connsiteY68" fmla="*/ 620063 h 2440396"/>
              <a:gd name="connsiteX69" fmla="*/ 905537 w 1404982"/>
              <a:gd name="connsiteY69" fmla="*/ 567940 h 2440396"/>
              <a:gd name="connsiteX70" fmla="*/ 969301 w 1404982"/>
              <a:gd name="connsiteY70" fmla="*/ 491739 h 2440396"/>
              <a:gd name="connsiteX71" fmla="*/ 1002770 w 1404982"/>
              <a:gd name="connsiteY71" fmla="*/ 444908 h 2440396"/>
              <a:gd name="connsiteX72" fmla="*/ 1053570 w 1404982"/>
              <a:gd name="connsiteY72" fmla="*/ 358919 h 2440396"/>
              <a:gd name="connsiteX73" fmla="*/ 1081617 w 1404982"/>
              <a:gd name="connsiteY73" fmla="*/ 316586 h 2440396"/>
              <a:gd name="connsiteX74" fmla="*/ 1152921 w 1404982"/>
              <a:gd name="connsiteY74" fmla="*/ 216309 h 2440396"/>
              <a:gd name="connsiteX75" fmla="*/ 1201473 w 1404982"/>
              <a:gd name="connsiteY75" fmla="*/ 155720 h 2440396"/>
              <a:gd name="connsiteX76" fmla="*/ 1212585 w 1404982"/>
              <a:gd name="connsiteY76" fmla="*/ 119604 h 2440396"/>
              <a:gd name="connsiteX77" fmla="*/ 1227667 w 1404982"/>
              <a:gd name="connsiteY77" fmla="*/ 95130 h 2440396"/>
              <a:gd name="connsiteX78" fmla="*/ 1267354 w 1404982"/>
              <a:gd name="connsiteY78" fmla="*/ 79519 h 2440396"/>
              <a:gd name="connsiteX79" fmla="*/ 1278467 w 1404982"/>
              <a:gd name="connsiteY79" fmla="*/ 69730 h 2440396"/>
              <a:gd name="connsiteX80" fmla="*/ 1329267 w 1404982"/>
              <a:gd name="connsiteY80" fmla="*/ 52796 h 2440396"/>
              <a:gd name="connsiteX81" fmla="*/ 1320800 w 1404982"/>
              <a:gd name="connsiteY81" fmla="*/ 78196 h 2440396"/>
              <a:gd name="connsiteX82" fmla="*/ 1275159 w 1404982"/>
              <a:gd name="connsiteY82" fmla="*/ 146988 h 2440396"/>
              <a:gd name="connsiteX83" fmla="*/ 1345274 w 1404982"/>
              <a:gd name="connsiteY83" fmla="*/ 102274 h 2440396"/>
              <a:gd name="connsiteX84" fmla="*/ 1397000 w 1404982"/>
              <a:gd name="connsiteY84" fmla="*/ 120530 h 2440396"/>
              <a:gd name="connsiteX85" fmla="*/ 1349242 w 1404982"/>
              <a:gd name="connsiteY85" fmla="*/ 181649 h 2440396"/>
              <a:gd name="connsiteX86" fmla="*/ 1397000 w 1404982"/>
              <a:gd name="connsiteY86" fmla="*/ 171330 h 2440396"/>
              <a:gd name="connsiteX87" fmla="*/ 1380067 w 1404982"/>
              <a:gd name="connsiteY87" fmla="*/ 196730 h 2440396"/>
              <a:gd name="connsiteX88" fmla="*/ 1363133 w 1404982"/>
              <a:gd name="connsiteY88" fmla="*/ 213663 h 2440396"/>
              <a:gd name="connsiteX89" fmla="*/ 1371600 w 1404982"/>
              <a:gd name="connsiteY89" fmla="*/ 239063 h 2440396"/>
              <a:gd name="connsiteX90" fmla="*/ 1354667 w 1404982"/>
              <a:gd name="connsiteY90" fmla="*/ 298330 h 2440396"/>
              <a:gd name="connsiteX91" fmla="*/ 1312333 w 1404982"/>
              <a:gd name="connsiteY91" fmla="*/ 333916 h 2440396"/>
              <a:gd name="connsiteX92" fmla="*/ 1261533 w 1404982"/>
              <a:gd name="connsiteY92" fmla="*/ 390933 h 2440396"/>
              <a:gd name="connsiteX93" fmla="*/ 1214304 w 1404982"/>
              <a:gd name="connsiteY93" fmla="*/ 470705 h 2440396"/>
              <a:gd name="connsiteX94" fmla="*/ 1178189 w 1404982"/>
              <a:gd name="connsiteY94" fmla="*/ 514361 h 2440396"/>
              <a:gd name="connsiteX95" fmla="*/ 1122496 w 1404982"/>
              <a:gd name="connsiteY95" fmla="*/ 599955 h 2440396"/>
              <a:gd name="connsiteX96" fmla="*/ 1083733 w 1404982"/>
              <a:gd name="connsiteY96" fmla="*/ 647183 h 2440396"/>
              <a:gd name="connsiteX97" fmla="*/ 1054761 w 1404982"/>
              <a:gd name="connsiteY97" fmla="*/ 676552 h 2440396"/>
              <a:gd name="connsiteX98" fmla="*/ 1002639 w 1404982"/>
              <a:gd name="connsiteY98" fmla="*/ 733570 h 2440396"/>
              <a:gd name="connsiteX99" fmla="*/ 953161 w 1404982"/>
              <a:gd name="connsiteY99" fmla="*/ 797334 h 2440396"/>
              <a:gd name="connsiteX100" fmla="*/ 934905 w 1404982"/>
              <a:gd name="connsiteY100" fmla="*/ 839668 h 2440396"/>
              <a:gd name="connsiteX101" fmla="*/ 885428 w 1404982"/>
              <a:gd name="connsiteY101" fmla="*/ 895362 h 2440396"/>
              <a:gd name="connsiteX102" fmla="*/ 835951 w 1404982"/>
              <a:gd name="connsiteY102" fmla="*/ 962699 h 2440396"/>
              <a:gd name="connsiteX103" fmla="*/ 770467 w 1404982"/>
              <a:gd name="connsiteY103" fmla="*/ 1068796 h 2440396"/>
              <a:gd name="connsiteX104" fmla="*/ 738452 w 1404982"/>
              <a:gd name="connsiteY104" fmla="*/ 1141821 h 2440396"/>
              <a:gd name="connsiteX105" fmla="*/ 715699 w 1404982"/>
              <a:gd name="connsiteY105" fmla="*/ 1188653 h 2440396"/>
              <a:gd name="connsiteX106" fmla="*/ 698367 w 1404982"/>
              <a:gd name="connsiteY106" fmla="*/ 1245671 h 2440396"/>
              <a:gd name="connsiteX107" fmla="*/ 683683 w 1404982"/>
              <a:gd name="connsiteY107" fmla="*/ 1321870 h 2440396"/>
              <a:gd name="connsiteX108" fmla="*/ 671248 w 1404982"/>
              <a:gd name="connsiteY108" fmla="*/ 1409183 h 2440396"/>
              <a:gd name="connsiteX109" fmla="*/ 640026 w 1404982"/>
              <a:gd name="connsiteY109" fmla="*/ 1519249 h 2440396"/>
              <a:gd name="connsiteX110" fmla="*/ 637381 w 1404982"/>
              <a:gd name="connsiteY110" fmla="*/ 1602593 h 2440396"/>
              <a:gd name="connsiteX111" fmla="*/ 621770 w 1404982"/>
              <a:gd name="connsiteY111" fmla="*/ 1678792 h 2440396"/>
              <a:gd name="connsiteX112" fmla="*/ 613305 w 1404982"/>
              <a:gd name="connsiteY112" fmla="*/ 1709088 h 2440396"/>
              <a:gd name="connsiteX113" fmla="*/ 597694 w 1404982"/>
              <a:gd name="connsiteY113" fmla="*/ 1747849 h 2440396"/>
              <a:gd name="connsiteX114" fmla="*/ 574939 w 1404982"/>
              <a:gd name="connsiteY114" fmla="*/ 1851302 h 2440396"/>
              <a:gd name="connsiteX115" fmla="*/ 565547 w 1404982"/>
              <a:gd name="connsiteY115" fmla="*/ 2070509 h 2440396"/>
              <a:gd name="connsiteX116" fmla="*/ 559726 w 1404982"/>
              <a:gd name="connsiteY116" fmla="*/ 2092337 h 2440396"/>
              <a:gd name="connsiteX117" fmla="*/ 550333 w 1404982"/>
              <a:gd name="connsiteY117" fmla="*/ 2330330 h 2440396"/>
              <a:gd name="connsiteX118" fmla="*/ 558800 w 1404982"/>
              <a:gd name="connsiteY118" fmla="*/ 2355730 h 2440396"/>
              <a:gd name="connsiteX119" fmla="*/ 567267 w 1404982"/>
              <a:gd name="connsiteY119" fmla="*/ 2398063 h 2440396"/>
              <a:gd name="connsiteX120" fmla="*/ 558800 w 1404982"/>
              <a:gd name="connsiteY120" fmla="*/ 2440396 h 2440396"/>
              <a:gd name="connsiteX0" fmla="*/ 0 w 1404982"/>
              <a:gd name="connsiteY0" fmla="*/ 2271063 h 2440396"/>
              <a:gd name="connsiteX1" fmla="*/ 93133 w 1404982"/>
              <a:gd name="connsiteY1" fmla="*/ 1974730 h 2440396"/>
              <a:gd name="connsiteX2" fmla="*/ 101600 w 1404982"/>
              <a:gd name="connsiteY2" fmla="*/ 1949330 h 2440396"/>
              <a:gd name="connsiteX3" fmla="*/ 118533 w 1404982"/>
              <a:gd name="connsiteY3" fmla="*/ 1932396 h 2440396"/>
              <a:gd name="connsiteX4" fmla="*/ 130968 w 1404982"/>
              <a:gd name="connsiteY4" fmla="*/ 1879348 h 2440396"/>
              <a:gd name="connsiteX5" fmla="*/ 150152 w 1404982"/>
              <a:gd name="connsiteY5" fmla="*/ 1845481 h 2440396"/>
              <a:gd name="connsiteX6" fmla="*/ 173302 w 1404982"/>
              <a:gd name="connsiteY6" fmla="*/ 1798253 h 2440396"/>
              <a:gd name="connsiteX7" fmla="*/ 198835 w 1404982"/>
              <a:gd name="connsiteY7" fmla="*/ 1766238 h 2440396"/>
              <a:gd name="connsiteX8" fmla="*/ 226351 w 1404982"/>
              <a:gd name="connsiteY8" fmla="*/ 1730519 h 2440396"/>
              <a:gd name="connsiteX9" fmla="*/ 254000 w 1404982"/>
              <a:gd name="connsiteY9" fmla="*/ 1686863 h 2440396"/>
              <a:gd name="connsiteX10" fmla="*/ 262467 w 1404982"/>
              <a:gd name="connsiteY10" fmla="*/ 1661463 h 2440396"/>
              <a:gd name="connsiteX11" fmla="*/ 296333 w 1404982"/>
              <a:gd name="connsiteY11" fmla="*/ 1585263 h 2440396"/>
              <a:gd name="connsiteX12" fmla="*/ 304800 w 1404982"/>
              <a:gd name="connsiteY12" fmla="*/ 1534463 h 2440396"/>
              <a:gd name="connsiteX13" fmla="*/ 321733 w 1404982"/>
              <a:gd name="connsiteY13" fmla="*/ 1475196 h 2440396"/>
              <a:gd name="connsiteX14" fmla="*/ 330200 w 1404982"/>
              <a:gd name="connsiteY14" fmla="*/ 1407463 h 2440396"/>
              <a:gd name="connsiteX15" fmla="*/ 347133 w 1404982"/>
              <a:gd name="connsiteY15" fmla="*/ 1348196 h 2440396"/>
              <a:gd name="connsiteX16" fmla="*/ 364067 w 1404982"/>
              <a:gd name="connsiteY16" fmla="*/ 1280463 h 2440396"/>
              <a:gd name="connsiteX17" fmla="*/ 372533 w 1404982"/>
              <a:gd name="connsiteY17" fmla="*/ 1255063 h 2440396"/>
              <a:gd name="connsiteX18" fmla="*/ 381000 w 1404982"/>
              <a:gd name="connsiteY18" fmla="*/ 1221196 h 2440396"/>
              <a:gd name="connsiteX19" fmla="*/ 397933 w 1404982"/>
              <a:gd name="connsiteY19" fmla="*/ 1187330 h 2440396"/>
              <a:gd name="connsiteX20" fmla="*/ 414867 w 1404982"/>
              <a:gd name="connsiteY20" fmla="*/ 1111130 h 2440396"/>
              <a:gd name="connsiteX21" fmla="*/ 423333 w 1404982"/>
              <a:gd name="connsiteY21" fmla="*/ 1077263 h 2440396"/>
              <a:gd name="connsiteX22" fmla="*/ 440267 w 1404982"/>
              <a:gd name="connsiteY22" fmla="*/ 1043396 h 2440396"/>
              <a:gd name="connsiteX23" fmla="*/ 448733 w 1404982"/>
              <a:gd name="connsiteY23" fmla="*/ 1017996 h 2440396"/>
              <a:gd name="connsiteX24" fmla="*/ 457200 w 1404982"/>
              <a:gd name="connsiteY24" fmla="*/ 958730 h 2440396"/>
              <a:gd name="connsiteX25" fmla="*/ 465667 w 1404982"/>
              <a:gd name="connsiteY25" fmla="*/ 933330 h 2440396"/>
              <a:gd name="connsiteX26" fmla="*/ 457200 w 1404982"/>
              <a:gd name="connsiteY26" fmla="*/ 653930 h 2440396"/>
              <a:gd name="connsiteX27" fmla="*/ 440267 w 1404982"/>
              <a:gd name="connsiteY27" fmla="*/ 586196 h 2440396"/>
              <a:gd name="connsiteX28" fmla="*/ 406400 w 1404982"/>
              <a:gd name="connsiteY28" fmla="*/ 484596 h 2440396"/>
              <a:gd name="connsiteX29" fmla="*/ 397933 w 1404982"/>
              <a:gd name="connsiteY29" fmla="*/ 459196 h 2440396"/>
              <a:gd name="connsiteX30" fmla="*/ 372533 w 1404982"/>
              <a:gd name="connsiteY30" fmla="*/ 408396 h 2440396"/>
              <a:gd name="connsiteX31" fmla="*/ 355600 w 1404982"/>
              <a:gd name="connsiteY31" fmla="*/ 382996 h 2440396"/>
              <a:gd name="connsiteX32" fmla="*/ 347133 w 1404982"/>
              <a:gd name="connsiteY32" fmla="*/ 357596 h 2440396"/>
              <a:gd name="connsiteX33" fmla="*/ 330200 w 1404982"/>
              <a:gd name="connsiteY33" fmla="*/ 332196 h 2440396"/>
              <a:gd name="connsiteX34" fmla="*/ 304800 w 1404982"/>
              <a:gd name="connsiteY34" fmla="*/ 281396 h 2440396"/>
              <a:gd name="connsiteX35" fmla="*/ 279400 w 1404982"/>
              <a:gd name="connsiteY35" fmla="*/ 222130 h 2440396"/>
              <a:gd name="connsiteX36" fmla="*/ 270933 w 1404982"/>
              <a:gd name="connsiteY36" fmla="*/ 196730 h 2440396"/>
              <a:gd name="connsiteX37" fmla="*/ 254000 w 1404982"/>
              <a:gd name="connsiteY37" fmla="*/ 179796 h 2440396"/>
              <a:gd name="connsiteX38" fmla="*/ 220133 w 1404982"/>
              <a:gd name="connsiteY38" fmla="*/ 128996 h 2440396"/>
              <a:gd name="connsiteX39" fmla="*/ 169333 w 1404982"/>
              <a:gd name="connsiteY39" fmla="*/ 95130 h 2440396"/>
              <a:gd name="connsiteX40" fmla="*/ 160867 w 1404982"/>
              <a:gd name="connsiteY40" fmla="*/ 69730 h 2440396"/>
              <a:gd name="connsiteX41" fmla="*/ 220133 w 1404982"/>
              <a:gd name="connsiteY41" fmla="*/ 44330 h 2440396"/>
              <a:gd name="connsiteX42" fmla="*/ 276225 w 1404982"/>
              <a:gd name="connsiteY42" fmla="*/ 93410 h 2440396"/>
              <a:gd name="connsiteX43" fmla="*/ 287867 w 1404982"/>
              <a:gd name="connsiteY43" fmla="*/ 18930 h 2440396"/>
              <a:gd name="connsiteX44" fmla="*/ 313267 w 1404982"/>
              <a:gd name="connsiteY44" fmla="*/ 10463 h 2440396"/>
              <a:gd name="connsiteX45" fmla="*/ 346736 w 1404982"/>
              <a:gd name="connsiteY45" fmla="*/ 71581 h 2440396"/>
              <a:gd name="connsiteX46" fmla="*/ 338667 w 1404982"/>
              <a:gd name="connsiteY46" fmla="*/ 18930 h 2440396"/>
              <a:gd name="connsiteX47" fmla="*/ 364067 w 1404982"/>
              <a:gd name="connsiteY47" fmla="*/ 1996 h 2440396"/>
              <a:gd name="connsiteX48" fmla="*/ 393964 w 1404982"/>
              <a:gd name="connsiteY48" fmla="*/ 53723 h 2440396"/>
              <a:gd name="connsiteX49" fmla="*/ 414867 w 1404982"/>
              <a:gd name="connsiteY49" fmla="*/ 1996 h 2440396"/>
              <a:gd name="connsiteX50" fmla="*/ 448733 w 1404982"/>
              <a:gd name="connsiteY50" fmla="*/ 1996 h 2440396"/>
              <a:gd name="connsiteX51" fmla="*/ 474133 w 1404982"/>
              <a:gd name="connsiteY51" fmla="*/ 18930 h 2440396"/>
              <a:gd name="connsiteX52" fmla="*/ 482600 w 1404982"/>
              <a:gd name="connsiteY52" fmla="*/ 44330 h 2440396"/>
              <a:gd name="connsiteX53" fmla="*/ 516467 w 1404982"/>
              <a:gd name="connsiteY53" fmla="*/ 95130 h 2440396"/>
              <a:gd name="connsiteX54" fmla="*/ 533400 w 1404982"/>
              <a:gd name="connsiteY54" fmla="*/ 120530 h 2440396"/>
              <a:gd name="connsiteX55" fmla="*/ 567267 w 1404982"/>
              <a:gd name="connsiteY55" fmla="*/ 171330 h 2440396"/>
              <a:gd name="connsiteX56" fmla="*/ 592667 w 1404982"/>
              <a:gd name="connsiteY56" fmla="*/ 213663 h 2440396"/>
              <a:gd name="connsiteX57" fmla="*/ 601133 w 1404982"/>
              <a:gd name="connsiteY57" fmla="*/ 239063 h 2440396"/>
              <a:gd name="connsiteX58" fmla="*/ 635000 w 1404982"/>
              <a:gd name="connsiteY58" fmla="*/ 281396 h 2440396"/>
              <a:gd name="connsiteX59" fmla="*/ 668867 w 1404982"/>
              <a:gd name="connsiteY59" fmla="*/ 357596 h 2440396"/>
              <a:gd name="connsiteX60" fmla="*/ 685800 w 1404982"/>
              <a:gd name="connsiteY60" fmla="*/ 408396 h 2440396"/>
              <a:gd name="connsiteX61" fmla="*/ 694267 w 1404982"/>
              <a:gd name="connsiteY61" fmla="*/ 433796 h 2440396"/>
              <a:gd name="connsiteX62" fmla="*/ 689769 w 1404982"/>
              <a:gd name="connsiteY62" fmla="*/ 462768 h 2440396"/>
              <a:gd name="connsiteX63" fmla="*/ 694664 w 1404982"/>
              <a:gd name="connsiteY63" fmla="*/ 532751 h 2440396"/>
              <a:gd name="connsiteX64" fmla="*/ 715169 w 1404982"/>
              <a:gd name="connsiteY64" fmla="*/ 602733 h 2440396"/>
              <a:gd name="connsiteX65" fmla="*/ 717417 w 1404982"/>
              <a:gd name="connsiteY65" fmla="*/ 799980 h 2440396"/>
              <a:gd name="connsiteX66" fmla="*/ 755783 w 1404982"/>
              <a:gd name="connsiteY66" fmla="*/ 768759 h 2440396"/>
              <a:gd name="connsiteX67" fmla="*/ 806980 w 1404982"/>
              <a:gd name="connsiteY67" fmla="*/ 693088 h 2440396"/>
              <a:gd name="connsiteX68" fmla="*/ 863600 w 1404982"/>
              <a:gd name="connsiteY68" fmla="*/ 620063 h 2440396"/>
              <a:gd name="connsiteX69" fmla="*/ 905537 w 1404982"/>
              <a:gd name="connsiteY69" fmla="*/ 567940 h 2440396"/>
              <a:gd name="connsiteX70" fmla="*/ 969301 w 1404982"/>
              <a:gd name="connsiteY70" fmla="*/ 491739 h 2440396"/>
              <a:gd name="connsiteX71" fmla="*/ 1002770 w 1404982"/>
              <a:gd name="connsiteY71" fmla="*/ 444908 h 2440396"/>
              <a:gd name="connsiteX72" fmla="*/ 1053570 w 1404982"/>
              <a:gd name="connsiteY72" fmla="*/ 358919 h 2440396"/>
              <a:gd name="connsiteX73" fmla="*/ 1081617 w 1404982"/>
              <a:gd name="connsiteY73" fmla="*/ 316586 h 2440396"/>
              <a:gd name="connsiteX74" fmla="*/ 1152921 w 1404982"/>
              <a:gd name="connsiteY74" fmla="*/ 216309 h 2440396"/>
              <a:gd name="connsiteX75" fmla="*/ 1201473 w 1404982"/>
              <a:gd name="connsiteY75" fmla="*/ 155720 h 2440396"/>
              <a:gd name="connsiteX76" fmla="*/ 1212585 w 1404982"/>
              <a:gd name="connsiteY76" fmla="*/ 119604 h 2440396"/>
              <a:gd name="connsiteX77" fmla="*/ 1227667 w 1404982"/>
              <a:gd name="connsiteY77" fmla="*/ 95130 h 2440396"/>
              <a:gd name="connsiteX78" fmla="*/ 1267354 w 1404982"/>
              <a:gd name="connsiteY78" fmla="*/ 79519 h 2440396"/>
              <a:gd name="connsiteX79" fmla="*/ 1278467 w 1404982"/>
              <a:gd name="connsiteY79" fmla="*/ 69730 h 2440396"/>
              <a:gd name="connsiteX80" fmla="*/ 1329267 w 1404982"/>
              <a:gd name="connsiteY80" fmla="*/ 52796 h 2440396"/>
              <a:gd name="connsiteX81" fmla="*/ 1320800 w 1404982"/>
              <a:gd name="connsiteY81" fmla="*/ 78196 h 2440396"/>
              <a:gd name="connsiteX82" fmla="*/ 1275159 w 1404982"/>
              <a:gd name="connsiteY82" fmla="*/ 146988 h 2440396"/>
              <a:gd name="connsiteX83" fmla="*/ 1345274 w 1404982"/>
              <a:gd name="connsiteY83" fmla="*/ 102274 h 2440396"/>
              <a:gd name="connsiteX84" fmla="*/ 1397000 w 1404982"/>
              <a:gd name="connsiteY84" fmla="*/ 120530 h 2440396"/>
              <a:gd name="connsiteX85" fmla="*/ 1349242 w 1404982"/>
              <a:gd name="connsiteY85" fmla="*/ 181649 h 2440396"/>
              <a:gd name="connsiteX86" fmla="*/ 1397000 w 1404982"/>
              <a:gd name="connsiteY86" fmla="*/ 171330 h 2440396"/>
              <a:gd name="connsiteX87" fmla="*/ 1380067 w 1404982"/>
              <a:gd name="connsiteY87" fmla="*/ 196730 h 2440396"/>
              <a:gd name="connsiteX88" fmla="*/ 1363133 w 1404982"/>
              <a:gd name="connsiteY88" fmla="*/ 213663 h 2440396"/>
              <a:gd name="connsiteX89" fmla="*/ 1371600 w 1404982"/>
              <a:gd name="connsiteY89" fmla="*/ 239063 h 2440396"/>
              <a:gd name="connsiteX90" fmla="*/ 1354667 w 1404982"/>
              <a:gd name="connsiteY90" fmla="*/ 298330 h 2440396"/>
              <a:gd name="connsiteX91" fmla="*/ 1312333 w 1404982"/>
              <a:gd name="connsiteY91" fmla="*/ 333916 h 2440396"/>
              <a:gd name="connsiteX92" fmla="*/ 1261533 w 1404982"/>
              <a:gd name="connsiteY92" fmla="*/ 390933 h 2440396"/>
              <a:gd name="connsiteX93" fmla="*/ 1214304 w 1404982"/>
              <a:gd name="connsiteY93" fmla="*/ 470705 h 2440396"/>
              <a:gd name="connsiteX94" fmla="*/ 1178189 w 1404982"/>
              <a:gd name="connsiteY94" fmla="*/ 514361 h 2440396"/>
              <a:gd name="connsiteX95" fmla="*/ 1122496 w 1404982"/>
              <a:gd name="connsiteY95" fmla="*/ 599955 h 2440396"/>
              <a:gd name="connsiteX96" fmla="*/ 1083733 w 1404982"/>
              <a:gd name="connsiteY96" fmla="*/ 647183 h 2440396"/>
              <a:gd name="connsiteX97" fmla="*/ 1054761 w 1404982"/>
              <a:gd name="connsiteY97" fmla="*/ 676552 h 2440396"/>
              <a:gd name="connsiteX98" fmla="*/ 1002639 w 1404982"/>
              <a:gd name="connsiteY98" fmla="*/ 733570 h 2440396"/>
              <a:gd name="connsiteX99" fmla="*/ 953161 w 1404982"/>
              <a:gd name="connsiteY99" fmla="*/ 797334 h 2440396"/>
              <a:gd name="connsiteX100" fmla="*/ 934905 w 1404982"/>
              <a:gd name="connsiteY100" fmla="*/ 839668 h 2440396"/>
              <a:gd name="connsiteX101" fmla="*/ 885428 w 1404982"/>
              <a:gd name="connsiteY101" fmla="*/ 895362 h 2440396"/>
              <a:gd name="connsiteX102" fmla="*/ 835951 w 1404982"/>
              <a:gd name="connsiteY102" fmla="*/ 962699 h 2440396"/>
              <a:gd name="connsiteX103" fmla="*/ 770467 w 1404982"/>
              <a:gd name="connsiteY103" fmla="*/ 1068796 h 2440396"/>
              <a:gd name="connsiteX104" fmla="*/ 738452 w 1404982"/>
              <a:gd name="connsiteY104" fmla="*/ 1141821 h 2440396"/>
              <a:gd name="connsiteX105" fmla="*/ 715699 w 1404982"/>
              <a:gd name="connsiteY105" fmla="*/ 1188653 h 2440396"/>
              <a:gd name="connsiteX106" fmla="*/ 698367 w 1404982"/>
              <a:gd name="connsiteY106" fmla="*/ 1245671 h 2440396"/>
              <a:gd name="connsiteX107" fmla="*/ 683683 w 1404982"/>
              <a:gd name="connsiteY107" fmla="*/ 1321870 h 2440396"/>
              <a:gd name="connsiteX108" fmla="*/ 671248 w 1404982"/>
              <a:gd name="connsiteY108" fmla="*/ 1409183 h 2440396"/>
              <a:gd name="connsiteX109" fmla="*/ 640026 w 1404982"/>
              <a:gd name="connsiteY109" fmla="*/ 1519249 h 2440396"/>
              <a:gd name="connsiteX110" fmla="*/ 637381 w 1404982"/>
              <a:gd name="connsiteY110" fmla="*/ 1602593 h 2440396"/>
              <a:gd name="connsiteX111" fmla="*/ 621770 w 1404982"/>
              <a:gd name="connsiteY111" fmla="*/ 1678792 h 2440396"/>
              <a:gd name="connsiteX112" fmla="*/ 613305 w 1404982"/>
              <a:gd name="connsiteY112" fmla="*/ 1709088 h 2440396"/>
              <a:gd name="connsiteX113" fmla="*/ 597694 w 1404982"/>
              <a:gd name="connsiteY113" fmla="*/ 1747849 h 2440396"/>
              <a:gd name="connsiteX114" fmla="*/ 574939 w 1404982"/>
              <a:gd name="connsiteY114" fmla="*/ 1851302 h 2440396"/>
              <a:gd name="connsiteX115" fmla="*/ 565547 w 1404982"/>
              <a:gd name="connsiteY115" fmla="*/ 2070509 h 2440396"/>
              <a:gd name="connsiteX116" fmla="*/ 559726 w 1404982"/>
              <a:gd name="connsiteY116" fmla="*/ 2092337 h 2440396"/>
              <a:gd name="connsiteX117" fmla="*/ 550333 w 1404982"/>
              <a:gd name="connsiteY117" fmla="*/ 2330330 h 2440396"/>
              <a:gd name="connsiteX118" fmla="*/ 558800 w 1404982"/>
              <a:gd name="connsiteY118" fmla="*/ 2355730 h 2440396"/>
              <a:gd name="connsiteX119" fmla="*/ 567267 w 1404982"/>
              <a:gd name="connsiteY119" fmla="*/ 2398063 h 2440396"/>
              <a:gd name="connsiteX120" fmla="*/ 558800 w 1404982"/>
              <a:gd name="connsiteY120" fmla="*/ 2440396 h 2440396"/>
              <a:gd name="connsiteX0" fmla="*/ 0 w 1404982"/>
              <a:gd name="connsiteY0" fmla="*/ 2271063 h 2440396"/>
              <a:gd name="connsiteX1" fmla="*/ 93133 w 1404982"/>
              <a:gd name="connsiteY1" fmla="*/ 1974730 h 2440396"/>
              <a:gd name="connsiteX2" fmla="*/ 101600 w 1404982"/>
              <a:gd name="connsiteY2" fmla="*/ 1949330 h 2440396"/>
              <a:gd name="connsiteX3" fmla="*/ 118533 w 1404982"/>
              <a:gd name="connsiteY3" fmla="*/ 1932396 h 2440396"/>
              <a:gd name="connsiteX4" fmla="*/ 130968 w 1404982"/>
              <a:gd name="connsiteY4" fmla="*/ 1879348 h 2440396"/>
              <a:gd name="connsiteX5" fmla="*/ 150152 w 1404982"/>
              <a:gd name="connsiteY5" fmla="*/ 1845481 h 2440396"/>
              <a:gd name="connsiteX6" fmla="*/ 173302 w 1404982"/>
              <a:gd name="connsiteY6" fmla="*/ 1798253 h 2440396"/>
              <a:gd name="connsiteX7" fmla="*/ 198835 w 1404982"/>
              <a:gd name="connsiteY7" fmla="*/ 1766238 h 2440396"/>
              <a:gd name="connsiteX8" fmla="*/ 226351 w 1404982"/>
              <a:gd name="connsiteY8" fmla="*/ 1730519 h 2440396"/>
              <a:gd name="connsiteX9" fmla="*/ 254000 w 1404982"/>
              <a:gd name="connsiteY9" fmla="*/ 1686863 h 2440396"/>
              <a:gd name="connsiteX10" fmla="*/ 262467 w 1404982"/>
              <a:gd name="connsiteY10" fmla="*/ 1661463 h 2440396"/>
              <a:gd name="connsiteX11" fmla="*/ 296333 w 1404982"/>
              <a:gd name="connsiteY11" fmla="*/ 1585263 h 2440396"/>
              <a:gd name="connsiteX12" fmla="*/ 304800 w 1404982"/>
              <a:gd name="connsiteY12" fmla="*/ 1534463 h 2440396"/>
              <a:gd name="connsiteX13" fmla="*/ 321733 w 1404982"/>
              <a:gd name="connsiteY13" fmla="*/ 1475196 h 2440396"/>
              <a:gd name="connsiteX14" fmla="*/ 330200 w 1404982"/>
              <a:gd name="connsiteY14" fmla="*/ 1407463 h 2440396"/>
              <a:gd name="connsiteX15" fmla="*/ 347133 w 1404982"/>
              <a:gd name="connsiteY15" fmla="*/ 1348196 h 2440396"/>
              <a:gd name="connsiteX16" fmla="*/ 364067 w 1404982"/>
              <a:gd name="connsiteY16" fmla="*/ 1280463 h 2440396"/>
              <a:gd name="connsiteX17" fmla="*/ 372533 w 1404982"/>
              <a:gd name="connsiteY17" fmla="*/ 1255063 h 2440396"/>
              <a:gd name="connsiteX18" fmla="*/ 381000 w 1404982"/>
              <a:gd name="connsiteY18" fmla="*/ 1221196 h 2440396"/>
              <a:gd name="connsiteX19" fmla="*/ 397933 w 1404982"/>
              <a:gd name="connsiteY19" fmla="*/ 1187330 h 2440396"/>
              <a:gd name="connsiteX20" fmla="*/ 414867 w 1404982"/>
              <a:gd name="connsiteY20" fmla="*/ 1111130 h 2440396"/>
              <a:gd name="connsiteX21" fmla="*/ 423333 w 1404982"/>
              <a:gd name="connsiteY21" fmla="*/ 1077263 h 2440396"/>
              <a:gd name="connsiteX22" fmla="*/ 440267 w 1404982"/>
              <a:gd name="connsiteY22" fmla="*/ 1043396 h 2440396"/>
              <a:gd name="connsiteX23" fmla="*/ 448733 w 1404982"/>
              <a:gd name="connsiteY23" fmla="*/ 1017996 h 2440396"/>
              <a:gd name="connsiteX24" fmla="*/ 457200 w 1404982"/>
              <a:gd name="connsiteY24" fmla="*/ 958730 h 2440396"/>
              <a:gd name="connsiteX25" fmla="*/ 465667 w 1404982"/>
              <a:gd name="connsiteY25" fmla="*/ 933330 h 2440396"/>
              <a:gd name="connsiteX26" fmla="*/ 457200 w 1404982"/>
              <a:gd name="connsiteY26" fmla="*/ 653930 h 2440396"/>
              <a:gd name="connsiteX27" fmla="*/ 440267 w 1404982"/>
              <a:gd name="connsiteY27" fmla="*/ 586196 h 2440396"/>
              <a:gd name="connsiteX28" fmla="*/ 406400 w 1404982"/>
              <a:gd name="connsiteY28" fmla="*/ 484596 h 2440396"/>
              <a:gd name="connsiteX29" fmla="*/ 397933 w 1404982"/>
              <a:gd name="connsiteY29" fmla="*/ 459196 h 2440396"/>
              <a:gd name="connsiteX30" fmla="*/ 372533 w 1404982"/>
              <a:gd name="connsiteY30" fmla="*/ 408396 h 2440396"/>
              <a:gd name="connsiteX31" fmla="*/ 355600 w 1404982"/>
              <a:gd name="connsiteY31" fmla="*/ 382996 h 2440396"/>
              <a:gd name="connsiteX32" fmla="*/ 347133 w 1404982"/>
              <a:gd name="connsiteY32" fmla="*/ 357596 h 2440396"/>
              <a:gd name="connsiteX33" fmla="*/ 330200 w 1404982"/>
              <a:gd name="connsiteY33" fmla="*/ 332196 h 2440396"/>
              <a:gd name="connsiteX34" fmla="*/ 304800 w 1404982"/>
              <a:gd name="connsiteY34" fmla="*/ 281396 h 2440396"/>
              <a:gd name="connsiteX35" fmla="*/ 279400 w 1404982"/>
              <a:gd name="connsiteY35" fmla="*/ 222130 h 2440396"/>
              <a:gd name="connsiteX36" fmla="*/ 270933 w 1404982"/>
              <a:gd name="connsiteY36" fmla="*/ 196730 h 2440396"/>
              <a:gd name="connsiteX37" fmla="*/ 254000 w 1404982"/>
              <a:gd name="connsiteY37" fmla="*/ 179796 h 2440396"/>
              <a:gd name="connsiteX38" fmla="*/ 220133 w 1404982"/>
              <a:gd name="connsiteY38" fmla="*/ 128996 h 2440396"/>
              <a:gd name="connsiteX39" fmla="*/ 169333 w 1404982"/>
              <a:gd name="connsiteY39" fmla="*/ 95130 h 2440396"/>
              <a:gd name="connsiteX40" fmla="*/ 160867 w 1404982"/>
              <a:gd name="connsiteY40" fmla="*/ 69730 h 2440396"/>
              <a:gd name="connsiteX41" fmla="*/ 220133 w 1404982"/>
              <a:gd name="connsiteY41" fmla="*/ 44330 h 2440396"/>
              <a:gd name="connsiteX42" fmla="*/ 276225 w 1404982"/>
              <a:gd name="connsiteY42" fmla="*/ 93410 h 2440396"/>
              <a:gd name="connsiteX43" fmla="*/ 287867 w 1404982"/>
              <a:gd name="connsiteY43" fmla="*/ 18930 h 2440396"/>
              <a:gd name="connsiteX44" fmla="*/ 313267 w 1404982"/>
              <a:gd name="connsiteY44" fmla="*/ 10463 h 2440396"/>
              <a:gd name="connsiteX45" fmla="*/ 346736 w 1404982"/>
              <a:gd name="connsiteY45" fmla="*/ 71581 h 2440396"/>
              <a:gd name="connsiteX46" fmla="*/ 338667 w 1404982"/>
              <a:gd name="connsiteY46" fmla="*/ 18930 h 2440396"/>
              <a:gd name="connsiteX47" fmla="*/ 364067 w 1404982"/>
              <a:gd name="connsiteY47" fmla="*/ 1996 h 2440396"/>
              <a:gd name="connsiteX48" fmla="*/ 393964 w 1404982"/>
              <a:gd name="connsiteY48" fmla="*/ 53723 h 2440396"/>
              <a:gd name="connsiteX49" fmla="*/ 414867 w 1404982"/>
              <a:gd name="connsiteY49" fmla="*/ 1996 h 2440396"/>
              <a:gd name="connsiteX50" fmla="*/ 448733 w 1404982"/>
              <a:gd name="connsiteY50" fmla="*/ 1996 h 2440396"/>
              <a:gd name="connsiteX51" fmla="*/ 474133 w 1404982"/>
              <a:gd name="connsiteY51" fmla="*/ 18930 h 2440396"/>
              <a:gd name="connsiteX52" fmla="*/ 482600 w 1404982"/>
              <a:gd name="connsiteY52" fmla="*/ 44330 h 2440396"/>
              <a:gd name="connsiteX53" fmla="*/ 516467 w 1404982"/>
              <a:gd name="connsiteY53" fmla="*/ 95130 h 2440396"/>
              <a:gd name="connsiteX54" fmla="*/ 533400 w 1404982"/>
              <a:gd name="connsiteY54" fmla="*/ 120530 h 2440396"/>
              <a:gd name="connsiteX55" fmla="*/ 567267 w 1404982"/>
              <a:gd name="connsiteY55" fmla="*/ 171330 h 2440396"/>
              <a:gd name="connsiteX56" fmla="*/ 592667 w 1404982"/>
              <a:gd name="connsiteY56" fmla="*/ 213663 h 2440396"/>
              <a:gd name="connsiteX57" fmla="*/ 601133 w 1404982"/>
              <a:gd name="connsiteY57" fmla="*/ 239063 h 2440396"/>
              <a:gd name="connsiteX58" fmla="*/ 635000 w 1404982"/>
              <a:gd name="connsiteY58" fmla="*/ 281396 h 2440396"/>
              <a:gd name="connsiteX59" fmla="*/ 668867 w 1404982"/>
              <a:gd name="connsiteY59" fmla="*/ 357596 h 2440396"/>
              <a:gd name="connsiteX60" fmla="*/ 685800 w 1404982"/>
              <a:gd name="connsiteY60" fmla="*/ 408396 h 2440396"/>
              <a:gd name="connsiteX61" fmla="*/ 679979 w 1404982"/>
              <a:gd name="connsiteY61" fmla="*/ 430224 h 2440396"/>
              <a:gd name="connsiteX62" fmla="*/ 689769 w 1404982"/>
              <a:gd name="connsiteY62" fmla="*/ 462768 h 2440396"/>
              <a:gd name="connsiteX63" fmla="*/ 694664 w 1404982"/>
              <a:gd name="connsiteY63" fmla="*/ 532751 h 2440396"/>
              <a:gd name="connsiteX64" fmla="*/ 715169 w 1404982"/>
              <a:gd name="connsiteY64" fmla="*/ 602733 h 2440396"/>
              <a:gd name="connsiteX65" fmla="*/ 717417 w 1404982"/>
              <a:gd name="connsiteY65" fmla="*/ 799980 h 2440396"/>
              <a:gd name="connsiteX66" fmla="*/ 755783 w 1404982"/>
              <a:gd name="connsiteY66" fmla="*/ 768759 h 2440396"/>
              <a:gd name="connsiteX67" fmla="*/ 806980 w 1404982"/>
              <a:gd name="connsiteY67" fmla="*/ 693088 h 2440396"/>
              <a:gd name="connsiteX68" fmla="*/ 863600 w 1404982"/>
              <a:gd name="connsiteY68" fmla="*/ 620063 h 2440396"/>
              <a:gd name="connsiteX69" fmla="*/ 905537 w 1404982"/>
              <a:gd name="connsiteY69" fmla="*/ 567940 h 2440396"/>
              <a:gd name="connsiteX70" fmla="*/ 969301 w 1404982"/>
              <a:gd name="connsiteY70" fmla="*/ 491739 h 2440396"/>
              <a:gd name="connsiteX71" fmla="*/ 1002770 w 1404982"/>
              <a:gd name="connsiteY71" fmla="*/ 444908 h 2440396"/>
              <a:gd name="connsiteX72" fmla="*/ 1053570 w 1404982"/>
              <a:gd name="connsiteY72" fmla="*/ 358919 h 2440396"/>
              <a:gd name="connsiteX73" fmla="*/ 1081617 w 1404982"/>
              <a:gd name="connsiteY73" fmla="*/ 316586 h 2440396"/>
              <a:gd name="connsiteX74" fmla="*/ 1152921 w 1404982"/>
              <a:gd name="connsiteY74" fmla="*/ 216309 h 2440396"/>
              <a:gd name="connsiteX75" fmla="*/ 1201473 w 1404982"/>
              <a:gd name="connsiteY75" fmla="*/ 155720 h 2440396"/>
              <a:gd name="connsiteX76" fmla="*/ 1212585 w 1404982"/>
              <a:gd name="connsiteY76" fmla="*/ 119604 h 2440396"/>
              <a:gd name="connsiteX77" fmla="*/ 1227667 w 1404982"/>
              <a:gd name="connsiteY77" fmla="*/ 95130 h 2440396"/>
              <a:gd name="connsiteX78" fmla="*/ 1267354 w 1404982"/>
              <a:gd name="connsiteY78" fmla="*/ 79519 h 2440396"/>
              <a:gd name="connsiteX79" fmla="*/ 1278467 w 1404982"/>
              <a:gd name="connsiteY79" fmla="*/ 69730 h 2440396"/>
              <a:gd name="connsiteX80" fmla="*/ 1329267 w 1404982"/>
              <a:gd name="connsiteY80" fmla="*/ 52796 h 2440396"/>
              <a:gd name="connsiteX81" fmla="*/ 1320800 w 1404982"/>
              <a:gd name="connsiteY81" fmla="*/ 78196 h 2440396"/>
              <a:gd name="connsiteX82" fmla="*/ 1275159 w 1404982"/>
              <a:gd name="connsiteY82" fmla="*/ 146988 h 2440396"/>
              <a:gd name="connsiteX83" fmla="*/ 1345274 w 1404982"/>
              <a:gd name="connsiteY83" fmla="*/ 102274 h 2440396"/>
              <a:gd name="connsiteX84" fmla="*/ 1397000 w 1404982"/>
              <a:gd name="connsiteY84" fmla="*/ 120530 h 2440396"/>
              <a:gd name="connsiteX85" fmla="*/ 1349242 w 1404982"/>
              <a:gd name="connsiteY85" fmla="*/ 181649 h 2440396"/>
              <a:gd name="connsiteX86" fmla="*/ 1397000 w 1404982"/>
              <a:gd name="connsiteY86" fmla="*/ 171330 h 2440396"/>
              <a:gd name="connsiteX87" fmla="*/ 1380067 w 1404982"/>
              <a:gd name="connsiteY87" fmla="*/ 196730 h 2440396"/>
              <a:gd name="connsiteX88" fmla="*/ 1363133 w 1404982"/>
              <a:gd name="connsiteY88" fmla="*/ 213663 h 2440396"/>
              <a:gd name="connsiteX89" fmla="*/ 1371600 w 1404982"/>
              <a:gd name="connsiteY89" fmla="*/ 239063 h 2440396"/>
              <a:gd name="connsiteX90" fmla="*/ 1354667 w 1404982"/>
              <a:gd name="connsiteY90" fmla="*/ 298330 h 2440396"/>
              <a:gd name="connsiteX91" fmla="*/ 1312333 w 1404982"/>
              <a:gd name="connsiteY91" fmla="*/ 333916 h 2440396"/>
              <a:gd name="connsiteX92" fmla="*/ 1261533 w 1404982"/>
              <a:gd name="connsiteY92" fmla="*/ 390933 h 2440396"/>
              <a:gd name="connsiteX93" fmla="*/ 1214304 w 1404982"/>
              <a:gd name="connsiteY93" fmla="*/ 470705 h 2440396"/>
              <a:gd name="connsiteX94" fmla="*/ 1178189 w 1404982"/>
              <a:gd name="connsiteY94" fmla="*/ 514361 h 2440396"/>
              <a:gd name="connsiteX95" fmla="*/ 1122496 w 1404982"/>
              <a:gd name="connsiteY95" fmla="*/ 599955 h 2440396"/>
              <a:gd name="connsiteX96" fmla="*/ 1083733 w 1404982"/>
              <a:gd name="connsiteY96" fmla="*/ 647183 h 2440396"/>
              <a:gd name="connsiteX97" fmla="*/ 1054761 w 1404982"/>
              <a:gd name="connsiteY97" fmla="*/ 676552 h 2440396"/>
              <a:gd name="connsiteX98" fmla="*/ 1002639 w 1404982"/>
              <a:gd name="connsiteY98" fmla="*/ 733570 h 2440396"/>
              <a:gd name="connsiteX99" fmla="*/ 953161 w 1404982"/>
              <a:gd name="connsiteY99" fmla="*/ 797334 h 2440396"/>
              <a:gd name="connsiteX100" fmla="*/ 934905 w 1404982"/>
              <a:gd name="connsiteY100" fmla="*/ 839668 h 2440396"/>
              <a:gd name="connsiteX101" fmla="*/ 885428 w 1404982"/>
              <a:gd name="connsiteY101" fmla="*/ 895362 h 2440396"/>
              <a:gd name="connsiteX102" fmla="*/ 835951 w 1404982"/>
              <a:gd name="connsiteY102" fmla="*/ 962699 h 2440396"/>
              <a:gd name="connsiteX103" fmla="*/ 770467 w 1404982"/>
              <a:gd name="connsiteY103" fmla="*/ 1068796 h 2440396"/>
              <a:gd name="connsiteX104" fmla="*/ 738452 w 1404982"/>
              <a:gd name="connsiteY104" fmla="*/ 1141821 h 2440396"/>
              <a:gd name="connsiteX105" fmla="*/ 715699 w 1404982"/>
              <a:gd name="connsiteY105" fmla="*/ 1188653 h 2440396"/>
              <a:gd name="connsiteX106" fmla="*/ 698367 w 1404982"/>
              <a:gd name="connsiteY106" fmla="*/ 1245671 h 2440396"/>
              <a:gd name="connsiteX107" fmla="*/ 683683 w 1404982"/>
              <a:gd name="connsiteY107" fmla="*/ 1321870 h 2440396"/>
              <a:gd name="connsiteX108" fmla="*/ 671248 w 1404982"/>
              <a:gd name="connsiteY108" fmla="*/ 1409183 h 2440396"/>
              <a:gd name="connsiteX109" fmla="*/ 640026 w 1404982"/>
              <a:gd name="connsiteY109" fmla="*/ 1519249 h 2440396"/>
              <a:gd name="connsiteX110" fmla="*/ 637381 w 1404982"/>
              <a:gd name="connsiteY110" fmla="*/ 1602593 h 2440396"/>
              <a:gd name="connsiteX111" fmla="*/ 621770 w 1404982"/>
              <a:gd name="connsiteY111" fmla="*/ 1678792 h 2440396"/>
              <a:gd name="connsiteX112" fmla="*/ 613305 w 1404982"/>
              <a:gd name="connsiteY112" fmla="*/ 1709088 h 2440396"/>
              <a:gd name="connsiteX113" fmla="*/ 597694 w 1404982"/>
              <a:gd name="connsiteY113" fmla="*/ 1747849 h 2440396"/>
              <a:gd name="connsiteX114" fmla="*/ 574939 w 1404982"/>
              <a:gd name="connsiteY114" fmla="*/ 1851302 h 2440396"/>
              <a:gd name="connsiteX115" fmla="*/ 565547 w 1404982"/>
              <a:gd name="connsiteY115" fmla="*/ 2070509 h 2440396"/>
              <a:gd name="connsiteX116" fmla="*/ 559726 w 1404982"/>
              <a:gd name="connsiteY116" fmla="*/ 2092337 h 2440396"/>
              <a:gd name="connsiteX117" fmla="*/ 550333 w 1404982"/>
              <a:gd name="connsiteY117" fmla="*/ 2330330 h 2440396"/>
              <a:gd name="connsiteX118" fmla="*/ 558800 w 1404982"/>
              <a:gd name="connsiteY118" fmla="*/ 2355730 h 2440396"/>
              <a:gd name="connsiteX119" fmla="*/ 567267 w 1404982"/>
              <a:gd name="connsiteY119" fmla="*/ 2398063 h 2440396"/>
              <a:gd name="connsiteX120" fmla="*/ 558800 w 1404982"/>
              <a:gd name="connsiteY120" fmla="*/ 2440396 h 2440396"/>
              <a:gd name="connsiteX0" fmla="*/ 0 w 1404982"/>
              <a:gd name="connsiteY0" fmla="*/ 2271063 h 2440396"/>
              <a:gd name="connsiteX1" fmla="*/ 93133 w 1404982"/>
              <a:gd name="connsiteY1" fmla="*/ 1974730 h 2440396"/>
              <a:gd name="connsiteX2" fmla="*/ 101600 w 1404982"/>
              <a:gd name="connsiteY2" fmla="*/ 1949330 h 2440396"/>
              <a:gd name="connsiteX3" fmla="*/ 118533 w 1404982"/>
              <a:gd name="connsiteY3" fmla="*/ 1932396 h 2440396"/>
              <a:gd name="connsiteX4" fmla="*/ 130968 w 1404982"/>
              <a:gd name="connsiteY4" fmla="*/ 1879348 h 2440396"/>
              <a:gd name="connsiteX5" fmla="*/ 150152 w 1404982"/>
              <a:gd name="connsiteY5" fmla="*/ 1845481 h 2440396"/>
              <a:gd name="connsiteX6" fmla="*/ 173302 w 1404982"/>
              <a:gd name="connsiteY6" fmla="*/ 1798253 h 2440396"/>
              <a:gd name="connsiteX7" fmla="*/ 198835 w 1404982"/>
              <a:gd name="connsiteY7" fmla="*/ 1766238 h 2440396"/>
              <a:gd name="connsiteX8" fmla="*/ 226351 w 1404982"/>
              <a:gd name="connsiteY8" fmla="*/ 1730519 h 2440396"/>
              <a:gd name="connsiteX9" fmla="*/ 254000 w 1404982"/>
              <a:gd name="connsiteY9" fmla="*/ 1686863 h 2440396"/>
              <a:gd name="connsiteX10" fmla="*/ 262467 w 1404982"/>
              <a:gd name="connsiteY10" fmla="*/ 1661463 h 2440396"/>
              <a:gd name="connsiteX11" fmla="*/ 296333 w 1404982"/>
              <a:gd name="connsiteY11" fmla="*/ 1585263 h 2440396"/>
              <a:gd name="connsiteX12" fmla="*/ 304800 w 1404982"/>
              <a:gd name="connsiteY12" fmla="*/ 1534463 h 2440396"/>
              <a:gd name="connsiteX13" fmla="*/ 321733 w 1404982"/>
              <a:gd name="connsiteY13" fmla="*/ 1475196 h 2440396"/>
              <a:gd name="connsiteX14" fmla="*/ 330200 w 1404982"/>
              <a:gd name="connsiteY14" fmla="*/ 1407463 h 2440396"/>
              <a:gd name="connsiteX15" fmla="*/ 347133 w 1404982"/>
              <a:gd name="connsiteY15" fmla="*/ 1348196 h 2440396"/>
              <a:gd name="connsiteX16" fmla="*/ 364067 w 1404982"/>
              <a:gd name="connsiteY16" fmla="*/ 1280463 h 2440396"/>
              <a:gd name="connsiteX17" fmla="*/ 372533 w 1404982"/>
              <a:gd name="connsiteY17" fmla="*/ 1255063 h 2440396"/>
              <a:gd name="connsiteX18" fmla="*/ 381000 w 1404982"/>
              <a:gd name="connsiteY18" fmla="*/ 1221196 h 2440396"/>
              <a:gd name="connsiteX19" fmla="*/ 397933 w 1404982"/>
              <a:gd name="connsiteY19" fmla="*/ 1187330 h 2440396"/>
              <a:gd name="connsiteX20" fmla="*/ 414867 w 1404982"/>
              <a:gd name="connsiteY20" fmla="*/ 1111130 h 2440396"/>
              <a:gd name="connsiteX21" fmla="*/ 423333 w 1404982"/>
              <a:gd name="connsiteY21" fmla="*/ 1077263 h 2440396"/>
              <a:gd name="connsiteX22" fmla="*/ 440267 w 1404982"/>
              <a:gd name="connsiteY22" fmla="*/ 1043396 h 2440396"/>
              <a:gd name="connsiteX23" fmla="*/ 448733 w 1404982"/>
              <a:gd name="connsiteY23" fmla="*/ 1017996 h 2440396"/>
              <a:gd name="connsiteX24" fmla="*/ 457200 w 1404982"/>
              <a:gd name="connsiteY24" fmla="*/ 958730 h 2440396"/>
              <a:gd name="connsiteX25" fmla="*/ 465667 w 1404982"/>
              <a:gd name="connsiteY25" fmla="*/ 933330 h 2440396"/>
              <a:gd name="connsiteX26" fmla="*/ 457200 w 1404982"/>
              <a:gd name="connsiteY26" fmla="*/ 653930 h 2440396"/>
              <a:gd name="connsiteX27" fmla="*/ 440267 w 1404982"/>
              <a:gd name="connsiteY27" fmla="*/ 586196 h 2440396"/>
              <a:gd name="connsiteX28" fmla="*/ 406400 w 1404982"/>
              <a:gd name="connsiteY28" fmla="*/ 484596 h 2440396"/>
              <a:gd name="connsiteX29" fmla="*/ 397933 w 1404982"/>
              <a:gd name="connsiteY29" fmla="*/ 459196 h 2440396"/>
              <a:gd name="connsiteX30" fmla="*/ 372533 w 1404982"/>
              <a:gd name="connsiteY30" fmla="*/ 408396 h 2440396"/>
              <a:gd name="connsiteX31" fmla="*/ 355600 w 1404982"/>
              <a:gd name="connsiteY31" fmla="*/ 382996 h 2440396"/>
              <a:gd name="connsiteX32" fmla="*/ 347133 w 1404982"/>
              <a:gd name="connsiteY32" fmla="*/ 357596 h 2440396"/>
              <a:gd name="connsiteX33" fmla="*/ 330200 w 1404982"/>
              <a:gd name="connsiteY33" fmla="*/ 332196 h 2440396"/>
              <a:gd name="connsiteX34" fmla="*/ 304800 w 1404982"/>
              <a:gd name="connsiteY34" fmla="*/ 281396 h 2440396"/>
              <a:gd name="connsiteX35" fmla="*/ 279400 w 1404982"/>
              <a:gd name="connsiteY35" fmla="*/ 222130 h 2440396"/>
              <a:gd name="connsiteX36" fmla="*/ 270933 w 1404982"/>
              <a:gd name="connsiteY36" fmla="*/ 196730 h 2440396"/>
              <a:gd name="connsiteX37" fmla="*/ 254000 w 1404982"/>
              <a:gd name="connsiteY37" fmla="*/ 179796 h 2440396"/>
              <a:gd name="connsiteX38" fmla="*/ 220133 w 1404982"/>
              <a:gd name="connsiteY38" fmla="*/ 128996 h 2440396"/>
              <a:gd name="connsiteX39" fmla="*/ 169333 w 1404982"/>
              <a:gd name="connsiteY39" fmla="*/ 95130 h 2440396"/>
              <a:gd name="connsiteX40" fmla="*/ 160867 w 1404982"/>
              <a:gd name="connsiteY40" fmla="*/ 69730 h 2440396"/>
              <a:gd name="connsiteX41" fmla="*/ 220133 w 1404982"/>
              <a:gd name="connsiteY41" fmla="*/ 44330 h 2440396"/>
              <a:gd name="connsiteX42" fmla="*/ 276225 w 1404982"/>
              <a:gd name="connsiteY42" fmla="*/ 93410 h 2440396"/>
              <a:gd name="connsiteX43" fmla="*/ 287867 w 1404982"/>
              <a:gd name="connsiteY43" fmla="*/ 18930 h 2440396"/>
              <a:gd name="connsiteX44" fmla="*/ 313267 w 1404982"/>
              <a:gd name="connsiteY44" fmla="*/ 10463 h 2440396"/>
              <a:gd name="connsiteX45" fmla="*/ 346736 w 1404982"/>
              <a:gd name="connsiteY45" fmla="*/ 71581 h 2440396"/>
              <a:gd name="connsiteX46" fmla="*/ 338667 w 1404982"/>
              <a:gd name="connsiteY46" fmla="*/ 18930 h 2440396"/>
              <a:gd name="connsiteX47" fmla="*/ 364067 w 1404982"/>
              <a:gd name="connsiteY47" fmla="*/ 1996 h 2440396"/>
              <a:gd name="connsiteX48" fmla="*/ 393964 w 1404982"/>
              <a:gd name="connsiteY48" fmla="*/ 53723 h 2440396"/>
              <a:gd name="connsiteX49" fmla="*/ 414867 w 1404982"/>
              <a:gd name="connsiteY49" fmla="*/ 1996 h 2440396"/>
              <a:gd name="connsiteX50" fmla="*/ 448733 w 1404982"/>
              <a:gd name="connsiteY50" fmla="*/ 1996 h 2440396"/>
              <a:gd name="connsiteX51" fmla="*/ 474133 w 1404982"/>
              <a:gd name="connsiteY51" fmla="*/ 18930 h 2440396"/>
              <a:gd name="connsiteX52" fmla="*/ 482600 w 1404982"/>
              <a:gd name="connsiteY52" fmla="*/ 44330 h 2440396"/>
              <a:gd name="connsiteX53" fmla="*/ 516467 w 1404982"/>
              <a:gd name="connsiteY53" fmla="*/ 95130 h 2440396"/>
              <a:gd name="connsiteX54" fmla="*/ 533400 w 1404982"/>
              <a:gd name="connsiteY54" fmla="*/ 120530 h 2440396"/>
              <a:gd name="connsiteX55" fmla="*/ 567267 w 1404982"/>
              <a:gd name="connsiteY55" fmla="*/ 171330 h 2440396"/>
              <a:gd name="connsiteX56" fmla="*/ 592667 w 1404982"/>
              <a:gd name="connsiteY56" fmla="*/ 213663 h 2440396"/>
              <a:gd name="connsiteX57" fmla="*/ 601133 w 1404982"/>
              <a:gd name="connsiteY57" fmla="*/ 239063 h 2440396"/>
              <a:gd name="connsiteX58" fmla="*/ 635000 w 1404982"/>
              <a:gd name="connsiteY58" fmla="*/ 281396 h 2440396"/>
              <a:gd name="connsiteX59" fmla="*/ 668867 w 1404982"/>
              <a:gd name="connsiteY59" fmla="*/ 357596 h 2440396"/>
              <a:gd name="connsiteX60" fmla="*/ 660797 w 1404982"/>
              <a:gd name="connsiteY60" fmla="*/ 401252 h 2440396"/>
              <a:gd name="connsiteX61" fmla="*/ 679979 w 1404982"/>
              <a:gd name="connsiteY61" fmla="*/ 430224 h 2440396"/>
              <a:gd name="connsiteX62" fmla="*/ 689769 w 1404982"/>
              <a:gd name="connsiteY62" fmla="*/ 462768 h 2440396"/>
              <a:gd name="connsiteX63" fmla="*/ 694664 w 1404982"/>
              <a:gd name="connsiteY63" fmla="*/ 532751 h 2440396"/>
              <a:gd name="connsiteX64" fmla="*/ 715169 w 1404982"/>
              <a:gd name="connsiteY64" fmla="*/ 602733 h 2440396"/>
              <a:gd name="connsiteX65" fmla="*/ 717417 w 1404982"/>
              <a:gd name="connsiteY65" fmla="*/ 799980 h 2440396"/>
              <a:gd name="connsiteX66" fmla="*/ 755783 w 1404982"/>
              <a:gd name="connsiteY66" fmla="*/ 768759 h 2440396"/>
              <a:gd name="connsiteX67" fmla="*/ 806980 w 1404982"/>
              <a:gd name="connsiteY67" fmla="*/ 693088 h 2440396"/>
              <a:gd name="connsiteX68" fmla="*/ 863600 w 1404982"/>
              <a:gd name="connsiteY68" fmla="*/ 620063 h 2440396"/>
              <a:gd name="connsiteX69" fmla="*/ 905537 w 1404982"/>
              <a:gd name="connsiteY69" fmla="*/ 567940 h 2440396"/>
              <a:gd name="connsiteX70" fmla="*/ 969301 w 1404982"/>
              <a:gd name="connsiteY70" fmla="*/ 491739 h 2440396"/>
              <a:gd name="connsiteX71" fmla="*/ 1002770 w 1404982"/>
              <a:gd name="connsiteY71" fmla="*/ 444908 h 2440396"/>
              <a:gd name="connsiteX72" fmla="*/ 1053570 w 1404982"/>
              <a:gd name="connsiteY72" fmla="*/ 358919 h 2440396"/>
              <a:gd name="connsiteX73" fmla="*/ 1081617 w 1404982"/>
              <a:gd name="connsiteY73" fmla="*/ 316586 h 2440396"/>
              <a:gd name="connsiteX74" fmla="*/ 1152921 w 1404982"/>
              <a:gd name="connsiteY74" fmla="*/ 216309 h 2440396"/>
              <a:gd name="connsiteX75" fmla="*/ 1201473 w 1404982"/>
              <a:gd name="connsiteY75" fmla="*/ 155720 h 2440396"/>
              <a:gd name="connsiteX76" fmla="*/ 1212585 w 1404982"/>
              <a:gd name="connsiteY76" fmla="*/ 119604 h 2440396"/>
              <a:gd name="connsiteX77" fmla="*/ 1227667 w 1404982"/>
              <a:gd name="connsiteY77" fmla="*/ 95130 h 2440396"/>
              <a:gd name="connsiteX78" fmla="*/ 1267354 w 1404982"/>
              <a:gd name="connsiteY78" fmla="*/ 79519 h 2440396"/>
              <a:gd name="connsiteX79" fmla="*/ 1278467 w 1404982"/>
              <a:gd name="connsiteY79" fmla="*/ 69730 h 2440396"/>
              <a:gd name="connsiteX80" fmla="*/ 1329267 w 1404982"/>
              <a:gd name="connsiteY80" fmla="*/ 52796 h 2440396"/>
              <a:gd name="connsiteX81" fmla="*/ 1320800 w 1404982"/>
              <a:gd name="connsiteY81" fmla="*/ 78196 h 2440396"/>
              <a:gd name="connsiteX82" fmla="*/ 1275159 w 1404982"/>
              <a:gd name="connsiteY82" fmla="*/ 146988 h 2440396"/>
              <a:gd name="connsiteX83" fmla="*/ 1345274 w 1404982"/>
              <a:gd name="connsiteY83" fmla="*/ 102274 h 2440396"/>
              <a:gd name="connsiteX84" fmla="*/ 1397000 w 1404982"/>
              <a:gd name="connsiteY84" fmla="*/ 120530 h 2440396"/>
              <a:gd name="connsiteX85" fmla="*/ 1349242 w 1404982"/>
              <a:gd name="connsiteY85" fmla="*/ 181649 h 2440396"/>
              <a:gd name="connsiteX86" fmla="*/ 1397000 w 1404982"/>
              <a:gd name="connsiteY86" fmla="*/ 171330 h 2440396"/>
              <a:gd name="connsiteX87" fmla="*/ 1380067 w 1404982"/>
              <a:gd name="connsiteY87" fmla="*/ 196730 h 2440396"/>
              <a:gd name="connsiteX88" fmla="*/ 1363133 w 1404982"/>
              <a:gd name="connsiteY88" fmla="*/ 213663 h 2440396"/>
              <a:gd name="connsiteX89" fmla="*/ 1371600 w 1404982"/>
              <a:gd name="connsiteY89" fmla="*/ 239063 h 2440396"/>
              <a:gd name="connsiteX90" fmla="*/ 1354667 w 1404982"/>
              <a:gd name="connsiteY90" fmla="*/ 298330 h 2440396"/>
              <a:gd name="connsiteX91" fmla="*/ 1312333 w 1404982"/>
              <a:gd name="connsiteY91" fmla="*/ 333916 h 2440396"/>
              <a:gd name="connsiteX92" fmla="*/ 1261533 w 1404982"/>
              <a:gd name="connsiteY92" fmla="*/ 390933 h 2440396"/>
              <a:gd name="connsiteX93" fmla="*/ 1214304 w 1404982"/>
              <a:gd name="connsiteY93" fmla="*/ 470705 h 2440396"/>
              <a:gd name="connsiteX94" fmla="*/ 1178189 w 1404982"/>
              <a:gd name="connsiteY94" fmla="*/ 514361 h 2440396"/>
              <a:gd name="connsiteX95" fmla="*/ 1122496 w 1404982"/>
              <a:gd name="connsiteY95" fmla="*/ 599955 h 2440396"/>
              <a:gd name="connsiteX96" fmla="*/ 1083733 w 1404982"/>
              <a:gd name="connsiteY96" fmla="*/ 647183 h 2440396"/>
              <a:gd name="connsiteX97" fmla="*/ 1054761 w 1404982"/>
              <a:gd name="connsiteY97" fmla="*/ 676552 h 2440396"/>
              <a:gd name="connsiteX98" fmla="*/ 1002639 w 1404982"/>
              <a:gd name="connsiteY98" fmla="*/ 733570 h 2440396"/>
              <a:gd name="connsiteX99" fmla="*/ 953161 w 1404982"/>
              <a:gd name="connsiteY99" fmla="*/ 797334 h 2440396"/>
              <a:gd name="connsiteX100" fmla="*/ 934905 w 1404982"/>
              <a:gd name="connsiteY100" fmla="*/ 839668 h 2440396"/>
              <a:gd name="connsiteX101" fmla="*/ 885428 w 1404982"/>
              <a:gd name="connsiteY101" fmla="*/ 895362 h 2440396"/>
              <a:gd name="connsiteX102" fmla="*/ 835951 w 1404982"/>
              <a:gd name="connsiteY102" fmla="*/ 962699 h 2440396"/>
              <a:gd name="connsiteX103" fmla="*/ 770467 w 1404982"/>
              <a:gd name="connsiteY103" fmla="*/ 1068796 h 2440396"/>
              <a:gd name="connsiteX104" fmla="*/ 738452 w 1404982"/>
              <a:gd name="connsiteY104" fmla="*/ 1141821 h 2440396"/>
              <a:gd name="connsiteX105" fmla="*/ 715699 w 1404982"/>
              <a:gd name="connsiteY105" fmla="*/ 1188653 h 2440396"/>
              <a:gd name="connsiteX106" fmla="*/ 698367 w 1404982"/>
              <a:gd name="connsiteY106" fmla="*/ 1245671 h 2440396"/>
              <a:gd name="connsiteX107" fmla="*/ 683683 w 1404982"/>
              <a:gd name="connsiteY107" fmla="*/ 1321870 h 2440396"/>
              <a:gd name="connsiteX108" fmla="*/ 671248 w 1404982"/>
              <a:gd name="connsiteY108" fmla="*/ 1409183 h 2440396"/>
              <a:gd name="connsiteX109" fmla="*/ 640026 w 1404982"/>
              <a:gd name="connsiteY109" fmla="*/ 1519249 h 2440396"/>
              <a:gd name="connsiteX110" fmla="*/ 637381 w 1404982"/>
              <a:gd name="connsiteY110" fmla="*/ 1602593 h 2440396"/>
              <a:gd name="connsiteX111" fmla="*/ 621770 w 1404982"/>
              <a:gd name="connsiteY111" fmla="*/ 1678792 h 2440396"/>
              <a:gd name="connsiteX112" fmla="*/ 613305 w 1404982"/>
              <a:gd name="connsiteY112" fmla="*/ 1709088 h 2440396"/>
              <a:gd name="connsiteX113" fmla="*/ 597694 w 1404982"/>
              <a:gd name="connsiteY113" fmla="*/ 1747849 h 2440396"/>
              <a:gd name="connsiteX114" fmla="*/ 574939 w 1404982"/>
              <a:gd name="connsiteY114" fmla="*/ 1851302 h 2440396"/>
              <a:gd name="connsiteX115" fmla="*/ 565547 w 1404982"/>
              <a:gd name="connsiteY115" fmla="*/ 2070509 h 2440396"/>
              <a:gd name="connsiteX116" fmla="*/ 559726 w 1404982"/>
              <a:gd name="connsiteY116" fmla="*/ 2092337 h 2440396"/>
              <a:gd name="connsiteX117" fmla="*/ 550333 w 1404982"/>
              <a:gd name="connsiteY117" fmla="*/ 2330330 h 2440396"/>
              <a:gd name="connsiteX118" fmla="*/ 558800 w 1404982"/>
              <a:gd name="connsiteY118" fmla="*/ 2355730 h 2440396"/>
              <a:gd name="connsiteX119" fmla="*/ 567267 w 1404982"/>
              <a:gd name="connsiteY119" fmla="*/ 2398063 h 2440396"/>
              <a:gd name="connsiteX120" fmla="*/ 558800 w 1404982"/>
              <a:gd name="connsiteY120" fmla="*/ 2440396 h 2440396"/>
              <a:gd name="connsiteX0" fmla="*/ 0 w 1404982"/>
              <a:gd name="connsiteY0" fmla="*/ 2271063 h 2440396"/>
              <a:gd name="connsiteX1" fmla="*/ 93133 w 1404982"/>
              <a:gd name="connsiteY1" fmla="*/ 1974730 h 2440396"/>
              <a:gd name="connsiteX2" fmla="*/ 101600 w 1404982"/>
              <a:gd name="connsiteY2" fmla="*/ 1949330 h 2440396"/>
              <a:gd name="connsiteX3" fmla="*/ 118533 w 1404982"/>
              <a:gd name="connsiteY3" fmla="*/ 1932396 h 2440396"/>
              <a:gd name="connsiteX4" fmla="*/ 130968 w 1404982"/>
              <a:gd name="connsiteY4" fmla="*/ 1879348 h 2440396"/>
              <a:gd name="connsiteX5" fmla="*/ 150152 w 1404982"/>
              <a:gd name="connsiteY5" fmla="*/ 1845481 h 2440396"/>
              <a:gd name="connsiteX6" fmla="*/ 173302 w 1404982"/>
              <a:gd name="connsiteY6" fmla="*/ 1798253 h 2440396"/>
              <a:gd name="connsiteX7" fmla="*/ 198835 w 1404982"/>
              <a:gd name="connsiteY7" fmla="*/ 1766238 h 2440396"/>
              <a:gd name="connsiteX8" fmla="*/ 226351 w 1404982"/>
              <a:gd name="connsiteY8" fmla="*/ 1730519 h 2440396"/>
              <a:gd name="connsiteX9" fmla="*/ 254000 w 1404982"/>
              <a:gd name="connsiteY9" fmla="*/ 1686863 h 2440396"/>
              <a:gd name="connsiteX10" fmla="*/ 262467 w 1404982"/>
              <a:gd name="connsiteY10" fmla="*/ 1661463 h 2440396"/>
              <a:gd name="connsiteX11" fmla="*/ 296333 w 1404982"/>
              <a:gd name="connsiteY11" fmla="*/ 1585263 h 2440396"/>
              <a:gd name="connsiteX12" fmla="*/ 304800 w 1404982"/>
              <a:gd name="connsiteY12" fmla="*/ 1534463 h 2440396"/>
              <a:gd name="connsiteX13" fmla="*/ 321733 w 1404982"/>
              <a:gd name="connsiteY13" fmla="*/ 1475196 h 2440396"/>
              <a:gd name="connsiteX14" fmla="*/ 330200 w 1404982"/>
              <a:gd name="connsiteY14" fmla="*/ 1407463 h 2440396"/>
              <a:gd name="connsiteX15" fmla="*/ 347133 w 1404982"/>
              <a:gd name="connsiteY15" fmla="*/ 1348196 h 2440396"/>
              <a:gd name="connsiteX16" fmla="*/ 364067 w 1404982"/>
              <a:gd name="connsiteY16" fmla="*/ 1280463 h 2440396"/>
              <a:gd name="connsiteX17" fmla="*/ 372533 w 1404982"/>
              <a:gd name="connsiteY17" fmla="*/ 1255063 h 2440396"/>
              <a:gd name="connsiteX18" fmla="*/ 381000 w 1404982"/>
              <a:gd name="connsiteY18" fmla="*/ 1221196 h 2440396"/>
              <a:gd name="connsiteX19" fmla="*/ 397933 w 1404982"/>
              <a:gd name="connsiteY19" fmla="*/ 1187330 h 2440396"/>
              <a:gd name="connsiteX20" fmla="*/ 414867 w 1404982"/>
              <a:gd name="connsiteY20" fmla="*/ 1111130 h 2440396"/>
              <a:gd name="connsiteX21" fmla="*/ 423333 w 1404982"/>
              <a:gd name="connsiteY21" fmla="*/ 1077263 h 2440396"/>
              <a:gd name="connsiteX22" fmla="*/ 440267 w 1404982"/>
              <a:gd name="connsiteY22" fmla="*/ 1043396 h 2440396"/>
              <a:gd name="connsiteX23" fmla="*/ 448733 w 1404982"/>
              <a:gd name="connsiteY23" fmla="*/ 1017996 h 2440396"/>
              <a:gd name="connsiteX24" fmla="*/ 457200 w 1404982"/>
              <a:gd name="connsiteY24" fmla="*/ 958730 h 2440396"/>
              <a:gd name="connsiteX25" fmla="*/ 465667 w 1404982"/>
              <a:gd name="connsiteY25" fmla="*/ 933330 h 2440396"/>
              <a:gd name="connsiteX26" fmla="*/ 457200 w 1404982"/>
              <a:gd name="connsiteY26" fmla="*/ 653930 h 2440396"/>
              <a:gd name="connsiteX27" fmla="*/ 440267 w 1404982"/>
              <a:gd name="connsiteY27" fmla="*/ 586196 h 2440396"/>
              <a:gd name="connsiteX28" fmla="*/ 406400 w 1404982"/>
              <a:gd name="connsiteY28" fmla="*/ 484596 h 2440396"/>
              <a:gd name="connsiteX29" fmla="*/ 397933 w 1404982"/>
              <a:gd name="connsiteY29" fmla="*/ 459196 h 2440396"/>
              <a:gd name="connsiteX30" fmla="*/ 372533 w 1404982"/>
              <a:gd name="connsiteY30" fmla="*/ 408396 h 2440396"/>
              <a:gd name="connsiteX31" fmla="*/ 355600 w 1404982"/>
              <a:gd name="connsiteY31" fmla="*/ 382996 h 2440396"/>
              <a:gd name="connsiteX32" fmla="*/ 347133 w 1404982"/>
              <a:gd name="connsiteY32" fmla="*/ 357596 h 2440396"/>
              <a:gd name="connsiteX33" fmla="*/ 330200 w 1404982"/>
              <a:gd name="connsiteY33" fmla="*/ 332196 h 2440396"/>
              <a:gd name="connsiteX34" fmla="*/ 304800 w 1404982"/>
              <a:gd name="connsiteY34" fmla="*/ 281396 h 2440396"/>
              <a:gd name="connsiteX35" fmla="*/ 279400 w 1404982"/>
              <a:gd name="connsiteY35" fmla="*/ 222130 h 2440396"/>
              <a:gd name="connsiteX36" fmla="*/ 270933 w 1404982"/>
              <a:gd name="connsiteY36" fmla="*/ 196730 h 2440396"/>
              <a:gd name="connsiteX37" fmla="*/ 254000 w 1404982"/>
              <a:gd name="connsiteY37" fmla="*/ 179796 h 2440396"/>
              <a:gd name="connsiteX38" fmla="*/ 220133 w 1404982"/>
              <a:gd name="connsiteY38" fmla="*/ 128996 h 2440396"/>
              <a:gd name="connsiteX39" fmla="*/ 169333 w 1404982"/>
              <a:gd name="connsiteY39" fmla="*/ 95130 h 2440396"/>
              <a:gd name="connsiteX40" fmla="*/ 160867 w 1404982"/>
              <a:gd name="connsiteY40" fmla="*/ 69730 h 2440396"/>
              <a:gd name="connsiteX41" fmla="*/ 220133 w 1404982"/>
              <a:gd name="connsiteY41" fmla="*/ 44330 h 2440396"/>
              <a:gd name="connsiteX42" fmla="*/ 276225 w 1404982"/>
              <a:gd name="connsiteY42" fmla="*/ 93410 h 2440396"/>
              <a:gd name="connsiteX43" fmla="*/ 287867 w 1404982"/>
              <a:gd name="connsiteY43" fmla="*/ 18930 h 2440396"/>
              <a:gd name="connsiteX44" fmla="*/ 313267 w 1404982"/>
              <a:gd name="connsiteY44" fmla="*/ 10463 h 2440396"/>
              <a:gd name="connsiteX45" fmla="*/ 346736 w 1404982"/>
              <a:gd name="connsiteY45" fmla="*/ 71581 h 2440396"/>
              <a:gd name="connsiteX46" fmla="*/ 338667 w 1404982"/>
              <a:gd name="connsiteY46" fmla="*/ 18930 h 2440396"/>
              <a:gd name="connsiteX47" fmla="*/ 364067 w 1404982"/>
              <a:gd name="connsiteY47" fmla="*/ 1996 h 2440396"/>
              <a:gd name="connsiteX48" fmla="*/ 393964 w 1404982"/>
              <a:gd name="connsiteY48" fmla="*/ 53723 h 2440396"/>
              <a:gd name="connsiteX49" fmla="*/ 414867 w 1404982"/>
              <a:gd name="connsiteY49" fmla="*/ 1996 h 2440396"/>
              <a:gd name="connsiteX50" fmla="*/ 448733 w 1404982"/>
              <a:gd name="connsiteY50" fmla="*/ 1996 h 2440396"/>
              <a:gd name="connsiteX51" fmla="*/ 474133 w 1404982"/>
              <a:gd name="connsiteY51" fmla="*/ 18930 h 2440396"/>
              <a:gd name="connsiteX52" fmla="*/ 482600 w 1404982"/>
              <a:gd name="connsiteY52" fmla="*/ 44330 h 2440396"/>
              <a:gd name="connsiteX53" fmla="*/ 516467 w 1404982"/>
              <a:gd name="connsiteY53" fmla="*/ 95130 h 2440396"/>
              <a:gd name="connsiteX54" fmla="*/ 533400 w 1404982"/>
              <a:gd name="connsiteY54" fmla="*/ 120530 h 2440396"/>
              <a:gd name="connsiteX55" fmla="*/ 567267 w 1404982"/>
              <a:gd name="connsiteY55" fmla="*/ 171330 h 2440396"/>
              <a:gd name="connsiteX56" fmla="*/ 592667 w 1404982"/>
              <a:gd name="connsiteY56" fmla="*/ 213663 h 2440396"/>
              <a:gd name="connsiteX57" fmla="*/ 601133 w 1404982"/>
              <a:gd name="connsiteY57" fmla="*/ 239063 h 2440396"/>
              <a:gd name="connsiteX58" fmla="*/ 635000 w 1404982"/>
              <a:gd name="connsiteY58" fmla="*/ 281396 h 2440396"/>
              <a:gd name="connsiteX59" fmla="*/ 643864 w 1404982"/>
              <a:gd name="connsiteY59" fmla="*/ 346880 h 2440396"/>
              <a:gd name="connsiteX60" fmla="*/ 660797 w 1404982"/>
              <a:gd name="connsiteY60" fmla="*/ 401252 h 2440396"/>
              <a:gd name="connsiteX61" fmla="*/ 679979 w 1404982"/>
              <a:gd name="connsiteY61" fmla="*/ 430224 h 2440396"/>
              <a:gd name="connsiteX62" fmla="*/ 689769 w 1404982"/>
              <a:gd name="connsiteY62" fmla="*/ 462768 h 2440396"/>
              <a:gd name="connsiteX63" fmla="*/ 694664 w 1404982"/>
              <a:gd name="connsiteY63" fmla="*/ 532751 h 2440396"/>
              <a:gd name="connsiteX64" fmla="*/ 715169 w 1404982"/>
              <a:gd name="connsiteY64" fmla="*/ 602733 h 2440396"/>
              <a:gd name="connsiteX65" fmla="*/ 717417 w 1404982"/>
              <a:gd name="connsiteY65" fmla="*/ 799980 h 2440396"/>
              <a:gd name="connsiteX66" fmla="*/ 755783 w 1404982"/>
              <a:gd name="connsiteY66" fmla="*/ 768759 h 2440396"/>
              <a:gd name="connsiteX67" fmla="*/ 806980 w 1404982"/>
              <a:gd name="connsiteY67" fmla="*/ 693088 h 2440396"/>
              <a:gd name="connsiteX68" fmla="*/ 863600 w 1404982"/>
              <a:gd name="connsiteY68" fmla="*/ 620063 h 2440396"/>
              <a:gd name="connsiteX69" fmla="*/ 905537 w 1404982"/>
              <a:gd name="connsiteY69" fmla="*/ 567940 h 2440396"/>
              <a:gd name="connsiteX70" fmla="*/ 969301 w 1404982"/>
              <a:gd name="connsiteY70" fmla="*/ 491739 h 2440396"/>
              <a:gd name="connsiteX71" fmla="*/ 1002770 w 1404982"/>
              <a:gd name="connsiteY71" fmla="*/ 444908 h 2440396"/>
              <a:gd name="connsiteX72" fmla="*/ 1053570 w 1404982"/>
              <a:gd name="connsiteY72" fmla="*/ 358919 h 2440396"/>
              <a:gd name="connsiteX73" fmla="*/ 1081617 w 1404982"/>
              <a:gd name="connsiteY73" fmla="*/ 316586 h 2440396"/>
              <a:gd name="connsiteX74" fmla="*/ 1152921 w 1404982"/>
              <a:gd name="connsiteY74" fmla="*/ 216309 h 2440396"/>
              <a:gd name="connsiteX75" fmla="*/ 1201473 w 1404982"/>
              <a:gd name="connsiteY75" fmla="*/ 155720 h 2440396"/>
              <a:gd name="connsiteX76" fmla="*/ 1212585 w 1404982"/>
              <a:gd name="connsiteY76" fmla="*/ 119604 h 2440396"/>
              <a:gd name="connsiteX77" fmla="*/ 1227667 w 1404982"/>
              <a:gd name="connsiteY77" fmla="*/ 95130 h 2440396"/>
              <a:gd name="connsiteX78" fmla="*/ 1267354 w 1404982"/>
              <a:gd name="connsiteY78" fmla="*/ 79519 h 2440396"/>
              <a:gd name="connsiteX79" fmla="*/ 1278467 w 1404982"/>
              <a:gd name="connsiteY79" fmla="*/ 69730 h 2440396"/>
              <a:gd name="connsiteX80" fmla="*/ 1329267 w 1404982"/>
              <a:gd name="connsiteY80" fmla="*/ 52796 h 2440396"/>
              <a:gd name="connsiteX81" fmla="*/ 1320800 w 1404982"/>
              <a:gd name="connsiteY81" fmla="*/ 78196 h 2440396"/>
              <a:gd name="connsiteX82" fmla="*/ 1275159 w 1404982"/>
              <a:gd name="connsiteY82" fmla="*/ 146988 h 2440396"/>
              <a:gd name="connsiteX83" fmla="*/ 1345274 w 1404982"/>
              <a:gd name="connsiteY83" fmla="*/ 102274 h 2440396"/>
              <a:gd name="connsiteX84" fmla="*/ 1397000 w 1404982"/>
              <a:gd name="connsiteY84" fmla="*/ 120530 h 2440396"/>
              <a:gd name="connsiteX85" fmla="*/ 1349242 w 1404982"/>
              <a:gd name="connsiteY85" fmla="*/ 181649 h 2440396"/>
              <a:gd name="connsiteX86" fmla="*/ 1397000 w 1404982"/>
              <a:gd name="connsiteY86" fmla="*/ 171330 h 2440396"/>
              <a:gd name="connsiteX87" fmla="*/ 1380067 w 1404982"/>
              <a:gd name="connsiteY87" fmla="*/ 196730 h 2440396"/>
              <a:gd name="connsiteX88" fmla="*/ 1363133 w 1404982"/>
              <a:gd name="connsiteY88" fmla="*/ 213663 h 2440396"/>
              <a:gd name="connsiteX89" fmla="*/ 1371600 w 1404982"/>
              <a:gd name="connsiteY89" fmla="*/ 239063 h 2440396"/>
              <a:gd name="connsiteX90" fmla="*/ 1354667 w 1404982"/>
              <a:gd name="connsiteY90" fmla="*/ 298330 h 2440396"/>
              <a:gd name="connsiteX91" fmla="*/ 1312333 w 1404982"/>
              <a:gd name="connsiteY91" fmla="*/ 333916 h 2440396"/>
              <a:gd name="connsiteX92" fmla="*/ 1261533 w 1404982"/>
              <a:gd name="connsiteY92" fmla="*/ 390933 h 2440396"/>
              <a:gd name="connsiteX93" fmla="*/ 1214304 w 1404982"/>
              <a:gd name="connsiteY93" fmla="*/ 470705 h 2440396"/>
              <a:gd name="connsiteX94" fmla="*/ 1178189 w 1404982"/>
              <a:gd name="connsiteY94" fmla="*/ 514361 h 2440396"/>
              <a:gd name="connsiteX95" fmla="*/ 1122496 w 1404982"/>
              <a:gd name="connsiteY95" fmla="*/ 599955 h 2440396"/>
              <a:gd name="connsiteX96" fmla="*/ 1083733 w 1404982"/>
              <a:gd name="connsiteY96" fmla="*/ 647183 h 2440396"/>
              <a:gd name="connsiteX97" fmla="*/ 1054761 w 1404982"/>
              <a:gd name="connsiteY97" fmla="*/ 676552 h 2440396"/>
              <a:gd name="connsiteX98" fmla="*/ 1002639 w 1404982"/>
              <a:gd name="connsiteY98" fmla="*/ 733570 h 2440396"/>
              <a:gd name="connsiteX99" fmla="*/ 953161 w 1404982"/>
              <a:gd name="connsiteY99" fmla="*/ 797334 h 2440396"/>
              <a:gd name="connsiteX100" fmla="*/ 934905 w 1404982"/>
              <a:gd name="connsiteY100" fmla="*/ 839668 h 2440396"/>
              <a:gd name="connsiteX101" fmla="*/ 885428 w 1404982"/>
              <a:gd name="connsiteY101" fmla="*/ 895362 h 2440396"/>
              <a:gd name="connsiteX102" fmla="*/ 835951 w 1404982"/>
              <a:gd name="connsiteY102" fmla="*/ 962699 h 2440396"/>
              <a:gd name="connsiteX103" fmla="*/ 770467 w 1404982"/>
              <a:gd name="connsiteY103" fmla="*/ 1068796 h 2440396"/>
              <a:gd name="connsiteX104" fmla="*/ 738452 w 1404982"/>
              <a:gd name="connsiteY104" fmla="*/ 1141821 h 2440396"/>
              <a:gd name="connsiteX105" fmla="*/ 715699 w 1404982"/>
              <a:gd name="connsiteY105" fmla="*/ 1188653 h 2440396"/>
              <a:gd name="connsiteX106" fmla="*/ 698367 w 1404982"/>
              <a:gd name="connsiteY106" fmla="*/ 1245671 h 2440396"/>
              <a:gd name="connsiteX107" fmla="*/ 683683 w 1404982"/>
              <a:gd name="connsiteY107" fmla="*/ 1321870 h 2440396"/>
              <a:gd name="connsiteX108" fmla="*/ 671248 w 1404982"/>
              <a:gd name="connsiteY108" fmla="*/ 1409183 h 2440396"/>
              <a:gd name="connsiteX109" fmla="*/ 640026 w 1404982"/>
              <a:gd name="connsiteY109" fmla="*/ 1519249 h 2440396"/>
              <a:gd name="connsiteX110" fmla="*/ 637381 w 1404982"/>
              <a:gd name="connsiteY110" fmla="*/ 1602593 h 2440396"/>
              <a:gd name="connsiteX111" fmla="*/ 621770 w 1404982"/>
              <a:gd name="connsiteY111" fmla="*/ 1678792 h 2440396"/>
              <a:gd name="connsiteX112" fmla="*/ 613305 w 1404982"/>
              <a:gd name="connsiteY112" fmla="*/ 1709088 h 2440396"/>
              <a:gd name="connsiteX113" fmla="*/ 597694 w 1404982"/>
              <a:gd name="connsiteY113" fmla="*/ 1747849 h 2440396"/>
              <a:gd name="connsiteX114" fmla="*/ 574939 w 1404982"/>
              <a:gd name="connsiteY114" fmla="*/ 1851302 h 2440396"/>
              <a:gd name="connsiteX115" fmla="*/ 565547 w 1404982"/>
              <a:gd name="connsiteY115" fmla="*/ 2070509 h 2440396"/>
              <a:gd name="connsiteX116" fmla="*/ 559726 w 1404982"/>
              <a:gd name="connsiteY116" fmla="*/ 2092337 h 2440396"/>
              <a:gd name="connsiteX117" fmla="*/ 550333 w 1404982"/>
              <a:gd name="connsiteY117" fmla="*/ 2330330 h 2440396"/>
              <a:gd name="connsiteX118" fmla="*/ 558800 w 1404982"/>
              <a:gd name="connsiteY118" fmla="*/ 2355730 h 2440396"/>
              <a:gd name="connsiteX119" fmla="*/ 567267 w 1404982"/>
              <a:gd name="connsiteY119" fmla="*/ 2398063 h 2440396"/>
              <a:gd name="connsiteX120" fmla="*/ 558800 w 1404982"/>
              <a:gd name="connsiteY120" fmla="*/ 2440396 h 2440396"/>
              <a:gd name="connsiteX0" fmla="*/ 0 w 1404982"/>
              <a:gd name="connsiteY0" fmla="*/ 2271063 h 2440396"/>
              <a:gd name="connsiteX1" fmla="*/ 93133 w 1404982"/>
              <a:gd name="connsiteY1" fmla="*/ 1974730 h 2440396"/>
              <a:gd name="connsiteX2" fmla="*/ 101600 w 1404982"/>
              <a:gd name="connsiteY2" fmla="*/ 1949330 h 2440396"/>
              <a:gd name="connsiteX3" fmla="*/ 118533 w 1404982"/>
              <a:gd name="connsiteY3" fmla="*/ 1932396 h 2440396"/>
              <a:gd name="connsiteX4" fmla="*/ 130968 w 1404982"/>
              <a:gd name="connsiteY4" fmla="*/ 1879348 h 2440396"/>
              <a:gd name="connsiteX5" fmla="*/ 150152 w 1404982"/>
              <a:gd name="connsiteY5" fmla="*/ 1845481 h 2440396"/>
              <a:gd name="connsiteX6" fmla="*/ 173302 w 1404982"/>
              <a:gd name="connsiteY6" fmla="*/ 1798253 h 2440396"/>
              <a:gd name="connsiteX7" fmla="*/ 198835 w 1404982"/>
              <a:gd name="connsiteY7" fmla="*/ 1766238 h 2440396"/>
              <a:gd name="connsiteX8" fmla="*/ 226351 w 1404982"/>
              <a:gd name="connsiteY8" fmla="*/ 1730519 h 2440396"/>
              <a:gd name="connsiteX9" fmla="*/ 254000 w 1404982"/>
              <a:gd name="connsiteY9" fmla="*/ 1686863 h 2440396"/>
              <a:gd name="connsiteX10" fmla="*/ 262467 w 1404982"/>
              <a:gd name="connsiteY10" fmla="*/ 1661463 h 2440396"/>
              <a:gd name="connsiteX11" fmla="*/ 296333 w 1404982"/>
              <a:gd name="connsiteY11" fmla="*/ 1585263 h 2440396"/>
              <a:gd name="connsiteX12" fmla="*/ 304800 w 1404982"/>
              <a:gd name="connsiteY12" fmla="*/ 1534463 h 2440396"/>
              <a:gd name="connsiteX13" fmla="*/ 321733 w 1404982"/>
              <a:gd name="connsiteY13" fmla="*/ 1475196 h 2440396"/>
              <a:gd name="connsiteX14" fmla="*/ 330200 w 1404982"/>
              <a:gd name="connsiteY14" fmla="*/ 1407463 h 2440396"/>
              <a:gd name="connsiteX15" fmla="*/ 347133 w 1404982"/>
              <a:gd name="connsiteY15" fmla="*/ 1348196 h 2440396"/>
              <a:gd name="connsiteX16" fmla="*/ 364067 w 1404982"/>
              <a:gd name="connsiteY16" fmla="*/ 1280463 h 2440396"/>
              <a:gd name="connsiteX17" fmla="*/ 372533 w 1404982"/>
              <a:gd name="connsiteY17" fmla="*/ 1255063 h 2440396"/>
              <a:gd name="connsiteX18" fmla="*/ 381000 w 1404982"/>
              <a:gd name="connsiteY18" fmla="*/ 1221196 h 2440396"/>
              <a:gd name="connsiteX19" fmla="*/ 397933 w 1404982"/>
              <a:gd name="connsiteY19" fmla="*/ 1187330 h 2440396"/>
              <a:gd name="connsiteX20" fmla="*/ 414867 w 1404982"/>
              <a:gd name="connsiteY20" fmla="*/ 1111130 h 2440396"/>
              <a:gd name="connsiteX21" fmla="*/ 423333 w 1404982"/>
              <a:gd name="connsiteY21" fmla="*/ 1077263 h 2440396"/>
              <a:gd name="connsiteX22" fmla="*/ 440267 w 1404982"/>
              <a:gd name="connsiteY22" fmla="*/ 1043396 h 2440396"/>
              <a:gd name="connsiteX23" fmla="*/ 448733 w 1404982"/>
              <a:gd name="connsiteY23" fmla="*/ 1017996 h 2440396"/>
              <a:gd name="connsiteX24" fmla="*/ 457200 w 1404982"/>
              <a:gd name="connsiteY24" fmla="*/ 958730 h 2440396"/>
              <a:gd name="connsiteX25" fmla="*/ 465667 w 1404982"/>
              <a:gd name="connsiteY25" fmla="*/ 933330 h 2440396"/>
              <a:gd name="connsiteX26" fmla="*/ 457200 w 1404982"/>
              <a:gd name="connsiteY26" fmla="*/ 653930 h 2440396"/>
              <a:gd name="connsiteX27" fmla="*/ 440267 w 1404982"/>
              <a:gd name="connsiteY27" fmla="*/ 586196 h 2440396"/>
              <a:gd name="connsiteX28" fmla="*/ 406400 w 1404982"/>
              <a:gd name="connsiteY28" fmla="*/ 484596 h 2440396"/>
              <a:gd name="connsiteX29" fmla="*/ 397933 w 1404982"/>
              <a:gd name="connsiteY29" fmla="*/ 459196 h 2440396"/>
              <a:gd name="connsiteX30" fmla="*/ 372533 w 1404982"/>
              <a:gd name="connsiteY30" fmla="*/ 408396 h 2440396"/>
              <a:gd name="connsiteX31" fmla="*/ 355600 w 1404982"/>
              <a:gd name="connsiteY31" fmla="*/ 382996 h 2440396"/>
              <a:gd name="connsiteX32" fmla="*/ 347133 w 1404982"/>
              <a:gd name="connsiteY32" fmla="*/ 357596 h 2440396"/>
              <a:gd name="connsiteX33" fmla="*/ 330200 w 1404982"/>
              <a:gd name="connsiteY33" fmla="*/ 332196 h 2440396"/>
              <a:gd name="connsiteX34" fmla="*/ 304800 w 1404982"/>
              <a:gd name="connsiteY34" fmla="*/ 281396 h 2440396"/>
              <a:gd name="connsiteX35" fmla="*/ 279400 w 1404982"/>
              <a:gd name="connsiteY35" fmla="*/ 222130 h 2440396"/>
              <a:gd name="connsiteX36" fmla="*/ 270933 w 1404982"/>
              <a:gd name="connsiteY36" fmla="*/ 196730 h 2440396"/>
              <a:gd name="connsiteX37" fmla="*/ 254000 w 1404982"/>
              <a:gd name="connsiteY37" fmla="*/ 179796 h 2440396"/>
              <a:gd name="connsiteX38" fmla="*/ 220133 w 1404982"/>
              <a:gd name="connsiteY38" fmla="*/ 128996 h 2440396"/>
              <a:gd name="connsiteX39" fmla="*/ 169333 w 1404982"/>
              <a:gd name="connsiteY39" fmla="*/ 95130 h 2440396"/>
              <a:gd name="connsiteX40" fmla="*/ 160867 w 1404982"/>
              <a:gd name="connsiteY40" fmla="*/ 69730 h 2440396"/>
              <a:gd name="connsiteX41" fmla="*/ 220133 w 1404982"/>
              <a:gd name="connsiteY41" fmla="*/ 44330 h 2440396"/>
              <a:gd name="connsiteX42" fmla="*/ 276225 w 1404982"/>
              <a:gd name="connsiteY42" fmla="*/ 93410 h 2440396"/>
              <a:gd name="connsiteX43" fmla="*/ 287867 w 1404982"/>
              <a:gd name="connsiteY43" fmla="*/ 18930 h 2440396"/>
              <a:gd name="connsiteX44" fmla="*/ 313267 w 1404982"/>
              <a:gd name="connsiteY44" fmla="*/ 10463 h 2440396"/>
              <a:gd name="connsiteX45" fmla="*/ 346736 w 1404982"/>
              <a:gd name="connsiteY45" fmla="*/ 71581 h 2440396"/>
              <a:gd name="connsiteX46" fmla="*/ 338667 w 1404982"/>
              <a:gd name="connsiteY46" fmla="*/ 18930 h 2440396"/>
              <a:gd name="connsiteX47" fmla="*/ 364067 w 1404982"/>
              <a:gd name="connsiteY47" fmla="*/ 1996 h 2440396"/>
              <a:gd name="connsiteX48" fmla="*/ 393964 w 1404982"/>
              <a:gd name="connsiteY48" fmla="*/ 53723 h 2440396"/>
              <a:gd name="connsiteX49" fmla="*/ 414867 w 1404982"/>
              <a:gd name="connsiteY49" fmla="*/ 1996 h 2440396"/>
              <a:gd name="connsiteX50" fmla="*/ 448733 w 1404982"/>
              <a:gd name="connsiteY50" fmla="*/ 1996 h 2440396"/>
              <a:gd name="connsiteX51" fmla="*/ 474133 w 1404982"/>
              <a:gd name="connsiteY51" fmla="*/ 18930 h 2440396"/>
              <a:gd name="connsiteX52" fmla="*/ 482600 w 1404982"/>
              <a:gd name="connsiteY52" fmla="*/ 44330 h 2440396"/>
              <a:gd name="connsiteX53" fmla="*/ 516467 w 1404982"/>
              <a:gd name="connsiteY53" fmla="*/ 95130 h 2440396"/>
              <a:gd name="connsiteX54" fmla="*/ 533400 w 1404982"/>
              <a:gd name="connsiteY54" fmla="*/ 120530 h 2440396"/>
              <a:gd name="connsiteX55" fmla="*/ 567267 w 1404982"/>
              <a:gd name="connsiteY55" fmla="*/ 171330 h 2440396"/>
              <a:gd name="connsiteX56" fmla="*/ 592667 w 1404982"/>
              <a:gd name="connsiteY56" fmla="*/ 213663 h 2440396"/>
              <a:gd name="connsiteX57" fmla="*/ 601133 w 1404982"/>
              <a:gd name="connsiteY57" fmla="*/ 239063 h 2440396"/>
              <a:gd name="connsiteX58" fmla="*/ 620712 w 1404982"/>
              <a:gd name="connsiteY58" fmla="*/ 281396 h 2440396"/>
              <a:gd name="connsiteX59" fmla="*/ 643864 w 1404982"/>
              <a:gd name="connsiteY59" fmla="*/ 346880 h 2440396"/>
              <a:gd name="connsiteX60" fmla="*/ 660797 w 1404982"/>
              <a:gd name="connsiteY60" fmla="*/ 401252 h 2440396"/>
              <a:gd name="connsiteX61" fmla="*/ 679979 w 1404982"/>
              <a:gd name="connsiteY61" fmla="*/ 430224 h 2440396"/>
              <a:gd name="connsiteX62" fmla="*/ 689769 w 1404982"/>
              <a:gd name="connsiteY62" fmla="*/ 462768 h 2440396"/>
              <a:gd name="connsiteX63" fmla="*/ 694664 w 1404982"/>
              <a:gd name="connsiteY63" fmla="*/ 532751 h 2440396"/>
              <a:gd name="connsiteX64" fmla="*/ 715169 w 1404982"/>
              <a:gd name="connsiteY64" fmla="*/ 602733 h 2440396"/>
              <a:gd name="connsiteX65" fmla="*/ 717417 w 1404982"/>
              <a:gd name="connsiteY65" fmla="*/ 799980 h 2440396"/>
              <a:gd name="connsiteX66" fmla="*/ 755783 w 1404982"/>
              <a:gd name="connsiteY66" fmla="*/ 768759 h 2440396"/>
              <a:gd name="connsiteX67" fmla="*/ 806980 w 1404982"/>
              <a:gd name="connsiteY67" fmla="*/ 693088 h 2440396"/>
              <a:gd name="connsiteX68" fmla="*/ 863600 w 1404982"/>
              <a:gd name="connsiteY68" fmla="*/ 620063 h 2440396"/>
              <a:gd name="connsiteX69" fmla="*/ 905537 w 1404982"/>
              <a:gd name="connsiteY69" fmla="*/ 567940 h 2440396"/>
              <a:gd name="connsiteX70" fmla="*/ 969301 w 1404982"/>
              <a:gd name="connsiteY70" fmla="*/ 491739 h 2440396"/>
              <a:gd name="connsiteX71" fmla="*/ 1002770 w 1404982"/>
              <a:gd name="connsiteY71" fmla="*/ 444908 h 2440396"/>
              <a:gd name="connsiteX72" fmla="*/ 1053570 w 1404982"/>
              <a:gd name="connsiteY72" fmla="*/ 358919 h 2440396"/>
              <a:gd name="connsiteX73" fmla="*/ 1081617 w 1404982"/>
              <a:gd name="connsiteY73" fmla="*/ 316586 h 2440396"/>
              <a:gd name="connsiteX74" fmla="*/ 1152921 w 1404982"/>
              <a:gd name="connsiteY74" fmla="*/ 216309 h 2440396"/>
              <a:gd name="connsiteX75" fmla="*/ 1201473 w 1404982"/>
              <a:gd name="connsiteY75" fmla="*/ 155720 h 2440396"/>
              <a:gd name="connsiteX76" fmla="*/ 1212585 w 1404982"/>
              <a:gd name="connsiteY76" fmla="*/ 119604 h 2440396"/>
              <a:gd name="connsiteX77" fmla="*/ 1227667 w 1404982"/>
              <a:gd name="connsiteY77" fmla="*/ 95130 h 2440396"/>
              <a:gd name="connsiteX78" fmla="*/ 1267354 w 1404982"/>
              <a:gd name="connsiteY78" fmla="*/ 79519 h 2440396"/>
              <a:gd name="connsiteX79" fmla="*/ 1278467 w 1404982"/>
              <a:gd name="connsiteY79" fmla="*/ 69730 h 2440396"/>
              <a:gd name="connsiteX80" fmla="*/ 1329267 w 1404982"/>
              <a:gd name="connsiteY80" fmla="*/ 52796 h 2440396"/>
              <a:gd name="connsiteX81" fmla="*/ 1320800 w 1404982"/>
              <a:gd name="connsiteY81" fmla="*/ 78196 h 2440396"/>
              <a:gd name="connsiteX82" fmla="*/ 1275159 w 1404982"/>
              <a:gd name="connsiteY82" fmla="*/ 146988 h 2440396"/>
              <a:gd name="connsiteX83" fmla="*/ 1345274 w 1404982"/>
              <a:gd name="connsiteY83" fmla="*/ 102274 h 2440396"/>
              <a:gd name="connsiteX84" fmla="*/ 1397000 w 1404982"/>
              <a:gd name="connsiteY84" fmla="*/ 120530 h 2440396"/>
              <a:gd name="connsiteX85" fmla="*/ 1349242 w 1404982"/>
              <a:gd name="connsiteY85" fmla="*/ 181649 h 2440396"/>
              <a:gd name="connsiteX86" fmla="*/ 1397000 w 1404982"/>
              <a:gd name="connsiteY86" fmla="*/ 171330 h 2440396"/>
              <a:gd name="connsiteX87" fmla="*/ 1380067 w 1404982"/>
              <a:gd name="connsiteY87" fmla="*/ 196730 h 2440396"/>
              <a:gd name="connsiteX88" fmla="*/ 1363133 w 1404982"/>
              <a:gd name="connsiteY88" fmla="*/ 213663 h 2440396"/>
              <a:gd name="connsiteX89" fmla="*/ 1371600 w 1404982"/>
              <a:gd name="connsiteY89" fmla="*/ 239063 h 2440396"/>
              <a:gd name="connsiteX90" fmla="*/ 1354667 w 1404982"/>
              <a:gd name="connsiteY90" fmla="*/ 298330 h 2440396"/>
              <a:gd name="connsiteX91" fmla="*/ 1312333 w 1404982"/>
              <a:gd name="connsiteY91" fmla="*/ 333916 h 2440396"/>
              <a:gd name="connsiteX92" fmla="*/ 1261533 w 1404982"/>
              <a:gd name="connsiteY92" fmla="*/ 390933 h 2440396"/>
              <a:gd name="connsiteX93" fmla="*/ 1214304 w 1404982"/>
              <a:gd name="connsiteY93" fmla="*/ 470705 h 2440396"/>
              <a:gd name="connsiteX94" fmla="*/ 1178189 w 1404982"/>
              <a:gd name="connsiteY94" fmla="*/ 514361 h 2440396"/>
              <a:gd name="connsiteX95" fmla="*/ 1122496 w 1404982"/>
              <a:gd name="connsiteY95" fmla="*/ 599955 h 2440396"/>
              <a:gd name="connsiteX96" fmla="*/ 1083733 w 1404982"/>
              <a:gd name="connsiteY96" fmla="*/ 647183 h 2440396"/>
              <a:gd name="connsiteX97" fmla="*/ 1054761 w 1404982"/>
              <a:gd name="connsiteY97" fmla="*/ 676552 h 2440396"/>
              <a:gd name="connsiteX98" fmla="*/ 1002639 w 1404982"/>
              <a:gd name="connsiteY98" fmla="*/ 733570 h 2440396"/>
              <a:gd name="connsiteX99" fmla="*/ 953161 w 1404982"/>
              <a:gd name="connsiteY99" fmla="*/ 797334 h 2440396"/>
              <a:gd name="connsiteX100" fmla="*/ 934905 w 1404982"/>
              <a:gd name="connsiteY100" fmla="*/ 839668 h 2440396"/>
              <a:gd name="connsiteX101" fmla="*/ 885428 w 1404982"/>
              <a:gd name="connsiteY101" fmla="*/ 895362 h 2440396"/>
              <a:gd name="connsiteX102" fmla="*/ 835951 w 1404982"/>
              <a:gd name="connsiteY102" fmla="*/ 962699 h 2440396"/>
              <a:gd name="connsiteX103" fmla="*/ 770467 w 1404982"/>
              <a:gd name="connsiteY103" fmla="*/ 1068796 h 2440396"/>
              <a:gd name="connsiteX104" fmla="*/ 738452 w 1404982"/>
              <a:gd name="connsiteY104" fmla="*/ 1141821 h 2440396"/>
              <a:gd name="connsiteX105" fmla="*/ 715699 w 1404982"/>
              <a:gd name="connsiteY105" fmla="*/ 1188653 h 2440396"/>
              <a:gd name="connsiteX106" fmla="*/ 698367 w 1404982"/>
              <a:gd name="connsiteY106" fmla="*/ 1245671 h 2440396"/>
              <a:gd name="connsiteX107" fmla="*/ 683683 w 1404982"/>
              <a:gd name="connsiteY107" fmla="*/ 1321870 h 2440396"/>
              <a:gd name="connsiteX108" fmla="*/ 671248 w 1404982"/>
              <a:gd name="connsiteY108" fmla="*/ 1409183 h 2440396"/>
              <a:gd name="connsiteX109" fmla="*/ 640026 w 1404982"/>
              <a:gd name="connsiteY109" fmla="*/ 1519249 h 2440396"/>
              <a:gd name="connsiteX110" fmla="*/ 637381 w 1404982"/>
              <a:gd name="connsiteY110" fmla="*/ 1602593 h 2440396"/>
              <a:gd name="connsiteX111" fmla="*/ 621770 w 1404982"/>
              <a:gd name="connsiteY111" fmla="*/ 1678792 h 2440396"/>
              <a:gd name="connsiteX112" fmla="*/ 613305 w 1404982"/>
              <a:gd name="connsiteY112" fmla="*/ 1709088 h 2440396"/>
              <a:gd name="connsiteX113" fmla="*/ 597694 w 1404982"/>
              <a:gd name="connsiteY113" fmla="*/ 1747849 h 2440396"/>
              <a:gd name="connsiteX114" fmla="*/ 574939 w 1404982"/>
              <a:gd name="connsiteY114" fmla="*/ 1851302 h 2440396"/>
              <a:gd name="connsiteX115" fmla="*/ 565547 w 1404982"/>
              <a:gd name="connsiteY115" fmla="*/ 2070509 h 2440396"/>
              <a:gd name="connsiteX116" fmla="*/ 559726 w 1404982"/>
              <a:gd name="connsiteY116" fmla="*/ 2092337 h 2440396"/>
              <a:gd name="connsiteX117" fmla="*/ 550333 w 1404982"/>
              <a:gd name="connsiteY117" fmla="*/ 2330330 h 2440396"/>
              <a:gd name="connsiteX118" fmla="*/ 558800 w 1404982"/>
              <a:gd name="connsiteY118" fmla="*/ 2355730 h 2440396"/>
              <a:gd name="connsiteX119" fmla="*/ 567267 w 1404982"/>
              <a:gd name="connsiteY119" fmla="*/ 2398063 h 2440396"/>
              <a:gd name="connsiteX120" fmla="*/ 558800 w 1404982"/>
              <a:gd name="connsiteY120" fmla="*/ 2440396 h 2440396"/>
              <a:gd name="connsiteX0" fmla="*/ 0 w 1404982"/>
              <a:gd name="connsiteY0" fmla="*/ 2271063 h 2440396"/>
              <a:gd name="connsiteX1" fmla="*/ 93133 w 1404982"/>
              <a:gd name="connsiteY1" fmla="*/ 1974730 h 2440396"/>
              <a:gd name="connsiteX2" fmla="*/ 101600 w 1404982"/>
              <a:gd name="connsiteY2" fmla="*/ 1949330 h 2440396"/>
              <a:gd name="connsiteX3" fmla="*/ 118533 w 1404982"/>
              <a:gd name="connsiteY3" fmla="*/ 1932396 h 2440396"/>
              <a:gd name="connsiteX4" fmla="*/ 130968 w 1404982"/>
              <a:gd name="connsiteY4" fmla="*/ 1879348 h 2440396"/>
              <a:gd name="connsiteX5" fmla="*/ 150152 w 1404982"/>
              <a:gd name="connsiteY5" fmla="*/ 1845481 h 2440396"/>
              <a:gd name="connsiteX6" fmla="*/ 173302 w 1404982"/>
              <a:gd name="connsiteY6" fmla="*/ 1798253 h 2440396"/>
              <a:gd name="connsiteX7" fmla="*/ 198835 w 1404982"/>
              <a:gd name="connsiteY7" fmla="*/ 1766238 h 2440396"/>
              <a:gd name="connsiteX8" fmla="*/ 226351 w 1404982"/>
              <a:gd name="connsiteY8" fmla="*/ 1730519 h 2440396"/>
              <a:gd name="connsiteX9" fmla="*/ 254000 w 1404982"/>
              <a:gd name="connsiteY9" fmla="*/ 1686863 h 2440396"/>
              <a:gd name="connsiteX10" fmla="*/ 262467 w 1404982"/>
              <a:gd name="connsiteY10" fmla="*/ 1661463 h 2440396"/>
              <a:gd name="connsiteX11" fmla="*/ 296333 w 1404982"/>
              <a:gd name="connsiteY11" fmla="*/ 1585263 h 2440396"/>
              <a:gd name="connsiteX12" fmla="*/ 304800 w 1404982"/>
              <a:gd name="connsiteY12" fmla="*/ 1534463 h 2440396"/>
              <a:gd name="connsiteX13" fmla="*/ 321733 w 1404982"/>
              <a:gd name="connsiteY13" fmla="*/ 1475196 h 2440396"/>
              <a:gd name="connsiteX14" fmla="*/ 330200 w 1404982"/>
              <a:gd name="connsiteY14" fmla="*/ 1407463 h 2440396"/>
              <a:gd name="connsiteX15" fmla="*/ 347133 w 1404982"/>
              <a:gd name="connsiteY15" fmla="*/ 1348196 h 2440396"/>
              <a:gd name="connsiteX16" fmla="*/ 364067 w 1404982"/>
              <a:gd name="connsiteY16" fmla="*/ 1280463 h 2440396"/>
              <a:gd name="connsiteX17" fmla="*/ 372533 w 1404982"/>
              <a:gd name="connsiteY17" fmla="*/ 1255063 h 2440396"/>
              <a:gd name="connsiteX18" fmla="*/ 381000 w 1404982"/>
              <a:gd name="connsiteY18" fmla="*/ 1221196 h 2440396"/>
              <a:gd name="connsiteX19" fmla="*/ 397933 w 1404982"/>
              <a:gd name="connsiteY19" fmla="*/ 1187330 h 2440396"/>
              <a:gd name="connsiteX20" fmla="*/ 414867 w 1404982"/>
              <a:gd name="connsiteY20" fmla="*/ 1111130 h 2440396"/>
              <a:gd name="connsiteX21" fmla="*/ 423333 w 1404982"/>
              <a:gd name="connsiteY21" fmla="*/ 1077263 h 2440396"/>
              <a:gd name="connsiteX22" fmla="*/ 440267 w 1404982"/>
              <a:gd name="connsiteY22" fmla="*/ 1043396 h 2440396"/>
              <a:gd name="connsiteX23" fmla="*/ 448733 w 1404982"/>
              <a:gd name="connsiteY23" fmla="*/ 1017996 h 2440396"/>
              <a:gd name="connsiteX24" fmla="*/ 457200 w 1404982"/>
              <a:gd name="connsiteY24" fmla="*/ 958730 h 2440396"/>
              <a:gd name="connsiteX25" fmla="*/ 465667 w 1404982"/>
              <a:gd name="connsiteY25" fmla="*/ 933330 h 2440396"/>
              <a:gd name="connsiteX26" fmla="*/ 457200 w 1404982"/>
              <a:gd name="connsiteY26" fmla="*/ 653930 h 2440396"/>
              <a:gd name="connsiteX27" fmla="*/ 440267 w 1404982"/>
              <a:gd name="connsiteY27" fmla="*/ 586196 h 2440396"/>
              <a:gd name="connsiteX28" fmla="*/ 406400 w 1404982"/>
              <a:gd name="connsiteY28" fmla="*/ 484596 h 2440396"/>
              <a:gd name="connsiteX29" fmla="*/ 397933 w 1404982"/>
              <a:gd name="connsiteY29" fmla="*/ 459196 h 2440396"/>
              <a:gd name="connsiteX30" fmla="*/ 372533 w 1404982"/>
              <a:gd name="connsiteY30" fmla="*/ 408396 h 2440396"/>
              <a:gd name="connsiteX31" fmla="*/ 355600 w 1404982"/>
              <a:gd name="connsiteY31" fmla="*/ 382996 h 2440396"/>
              <a:gd name="connsiteX32" fmla="*/ 347133 w 1404982"/>
              <a:gd name="connsiteY32" fmla="*/ 357596 h 2440396"/>
              <a:gd name="connsiteX33" fmla="*/ 330200 w 1404982"/>
              <a:gd name="connsiteY33" fmla="*/ 332196 h 2440396"/>
              <a:gd name="connsiteX34" fmla="*/ 304800 w 1404982"/>
              <a:gd name="connsiteY34" fmla="*/ 281396 h 2440396"/>
              <a:gd name="connsiteX35" fmla="*/ 279400 w 1404982"/>
              <a:gd name="connsiteY35" fmla="*/ 222130 h 2440396"/>
              <a:gd name="connsiteX36" fmla="*/ 270933 w 1404982"/>
              <a:gd name="connsiteY36" fmla="*/ 196730 h 2440396"/>
              <a:gd name="connsiteX37" fmla="*/ 254000 w 1404982"/>
              <a:gd name="connsiteY37" fmla="*/ 179796 h 2440396"/>
              <a:gd name="connsiteX38" fmla="*/ 220133 w 1404982"/>
              <a:gd name="connsiteY38" fmla="*/ 128996 h 2440396"/>
              <a:gd name="connsiteX39" fmla="*/ 169333 w 1404982"/>
              <a:gd name="connsiteY39" fmla="*/ 95130 h 2440396"/>
              <a:gd name="connsiteX40" fmla="*/ 160867 w 1404982"/>
              <a:gd name="connsiteY40" fmla="*/ 69730 h 2440396"/>
              <a:gd name="connsiteX41" fmla="*/ 220133 w 1404982"/>
              <a:gd name="connsiteY41" fmla="*/ 44330 h 2440396"/>
              <a:gd name="connsiteX42" fmla="*/ 276225 w 1404982"/>
              <a:gd name="connsiteY42" fmla="*/ 93410 h 2440396"/>
              <a:gd name="connsiteX43" fmla="*/ 287867 w 1404982"/>
              <a:gd name="connsiteY43" fmla="*/ 18930 h 2440396"/>
              <a:gd name="connsiteX44" fmla="*/ 313267 w 1404982"/>
              <a:gd name="connsiteY44" fmla="*/ 10463 h 2440396"/>
              <a:gd name="connsiteX45" fmla="*/ 346736 w 1404982"/>
              <a:gd name="connsiteY45" fmla="*/ 71581 h 2440396"/>
              <a:gd name="connsiteX46" fmla="*/ 338667 w 1404982"/>
              <a:gd name="connsiteY46" fmla="*/ 18930 h 2440396"/>
              <a:gd name="connsiteX47" fmla="*/ 364067 w 1404982"/>
              <a:gd name="connsiteY47" fmla="*/ 1996 h 2440396"/>
              <a:gd name="connsiteX48" fmla="*/ 393964 w 1404982"/>
              <a:gd name="connsiteY48" fmla="*/ 53723 h 2440396"/>
              <a:gd name="connsiteX49" fmla="*/ 414867 w 1404982"/>
              <a:gd name="connsiteY49" fmla="*/ 1996 h 2440396"/>
              <a:gd name="connsiteX50" fmla="*/ 448733 w 1404982"/>
              <a:gd name="connsiteY50" fmla="*/ 1996 h 2440396"/>
              <a:gd name="connsiteX51" fmla="*/ 474133 w 1404982"/>
              <a:gd name="connsiteY51" fmla="*/ 18930 h 2440396"/>
              <a:gd name="connsiteX52" fmla="*/ 482600 w 1404982"/>
              <a:gd name="connsiteY52" fmla="*/ 44330 h 2440396"/>
              <a:gd name="connsiteX53" fmla="*/ 516467 w 1404982"/>
              <a:gd name="connsiteY53" fmla="*/ 95130 h 2440396"/>
              <a:gd name="connsiteX54" fmla="*/ 533400 w 1404982"/>
              <a:gd name="connsiteY54" fmla="*/ 120530 h 2440396"/>
              <a:gd name="connsiteX55" fmla="*/ 567267 w 1404982"/>
              <a:gd name="connsiteY55" fmla="*/ 171330 h 2440396"/>
              <a:gd name="connsiteX56" fmla="*/ 592667 w 1404982"/>
              <a:gd name="connsiteY56" fmla="*/ 213663 h 2440396"/>
              <a:gd name="connsiteX57" fmla="*/ 601133 w 1404982"/>
              <a:gd name="connsiteY57" fmla="*/ 239063 h 2440396"/>
              <a:gd name="connsiteX58" fmla="*/ 602853 w 1404982"/>
              <a:gd name="connsiteY58" fmla="*/ 281396 h 2440396"/>
              <a:gd name="connsiteX59" fmla="*/ 643864 w 1404982"/>
              <a:gd name="connsiteY59" fmla="*/ 346880 h 2440396"/>
              <a:gd name="connsiteX60" fmla="*/ 660797 w 1404982"/>
              <a:gd name="connsiteY60" fmla="*/ 401252 h 2440396"/>
              <a:gd name="connsiteX61" fmla="*/ 679979 w 1404982"/>
              <a:gd name="connsiteY61" fmla="*/ 430224 h 2440396"/>
              <a:gd name="connsiteX62" fmla="*/ 689769 w 1404982"/>
              <a:gd name="connsiteY62" fmla="*/ 462768 h 2440396"/>
              <a:gd name="connsiteX63" fmla="*/ 694664 w 1404982"/>
              <a:gd name="connsiteY63" fmla="*/ 532751 h 2440396"/>
              <a:gd name="connsiteX64" fmla="*/ 715169 w 1404982"/>
              <a:gd name="connsiteY64" fmla="*/ 602733 h 2440396"/>
              <a:gd name="connsiteX65" fmla="*/ 717417 w 1404982"/>
              <a:gd name="connsiteY65" fmla="*/ 799980 h 2440396"/>
              <a:gd name="connsiteX66" fmla="*/ 755783 w 1404982"/>
              <a:gd name="connsiteY66" fmla="*/ 768759 h 2440396"/>
              <a:gd name="connsiteX67" fmla="*/ 806980 w 1404982"/>
              <a:gd name="connsiteY67" fmla="*/ 693088 h 2440396"/>
              <a:gd name="connsiteX68" fmla="*/ 863600 w 1404982"/>
              <a:gd name="connsiteY68" fmla="*/ 620063 h 2440396"/>
              <a:gd name="connsiteX69" fmla="*/ 905537 w 1404982"/>
              <a:gd name="connsiteY69" fmla="*/ 567940 h 2440396"/>
              <a:gd name="connsiteX70" fmla="*/ 969301 w 1404982"/>
              <a:gd name="connsiteY70" fmla="*/ 491739 h 2440396"/>
              <a:gd name="connsiteX71" fmla="*/ 1002770 w 1404982"/>
              <a:gd name="connsiteY71" fmla="*/ 444908 h 2440396"/>
              <a:gd name="connsiteX72" fmla="*/ 1053570 w 1404982"/>
              <a:gd name="connsiteY72" fmla="*/ 358919 h 2440396"/>
              <a:gd name="connsiteX73" fmla="*/ 1081617 w 1404982"/>
              <a:gd name="connsiteY73" fmla="*/ 316586 h 2440396"/>
              <a:gd name="connsiteX74" fmla="*/ 1152921 w 1404982"/>
              <a:gd name="connsiteY74" fmla="*/ 216309 h 2440396"/>
              <a:gd name="connsiteX75" fmla="*/ 1201473 w 1404982"/>
              <a:gd name="connsiteY75" fmla="*/ 155720 h 2440396"/>
              <a:gd name="connsiteX76" fmla="*/ 1212585 w 1404982"/>
              <a:gd name="connsiteY76" fmla="*/ 119604 h 2440396"/>
              <a:gd name="connsiteX77" fmla="*/ 1227667 w 1404982"/>
              <a:gd name="connsiteY77" fmla="*/ 95130 h 2440396"/>
              <a:gd name="connsiteX78" fmla="*/ 1267354 w 1404982"/>
              <a:gd name="connsiteY78" fmla="*/ 79519 h 2440396"/>
              <a:gd name="connsiteX79" fmla="*/ 1278467 w 1404982"/>
              <a:gd name="connsiteY79" fmla="*/ 69730 h 2440396"/>
              <a:gd name="connsiteX80" fmla="*/ 1329267 w 1404982"/>
              <a:gd name="connsiteY80" fmla="*/ 52796 h 2440396"/>
              <a:gd name="connsiteX81" fmla="*/ 1320800 w 1404982"/>
              <a:gd name="connsiteY81" fmla="*/ 78196 h 2440396"/>
              <a:gd name="connsiteX82" fmla="*/ 1275159 w 1404982"/>
              <a:gd name="connsiteY82" fmla="*/ 146988 h 2440396"/>
              <a:gd name="connsiteX83" fmla="*/ 1345274 w 1404982"/>
              <a:gd name="connsiteY83" fmla="*/ 102274 h 2440396"/>
              <a:gd name="connsiteX84" fmla="*/ 1397000 w 1404982"/>
              <a:gd name="connsiteY84" fmla="*/ 120530 h 2440396"/>
              <a:gd name="connsiteX85" fmla="*/ 1349242 w 1404982"/>
              <a:gd name="connsiteY85" fmla="*/ 181649 h 2440396"/>
              <a:gd name="connsiteX86" fmla="*/ 1397000 w 1404982"/>
              <a:gd name="connsiteY86" fmla="*/ 171330 h 2440396"/>
              <a:gd name="connsiteX87" fmla="*/ 1380067 w 1404982"/>
              <a:gd name="connsiteY87" fmla="*/ 196730 h 2440396"/>
              <a:gd name="connsiteX88" fmla="*/ 1363133 w 1404982"/>
              <a:gd name="connsiteY88" fmla="*/ 213663 h 2440396"/>
              <a:gd name="connsiteX89" fmla="*/ 1371600 w 1404982"/>
              <a:gd name="connsiteY89" fmla="*/ 239063 h 2440396"/>
              <a:gd name="connsiteX90" fmla="*/ 1354667 w 1404982"/>
              <a:gd name="connsiteY90" fmla="*/ 298330 h 2440396"/>
              <a:gd name="connsiteX91" fmla="*/ 1312333 w 1404982"/>
              <a:gd name="connsiteY91" fmla="*/ 333916 h 2440396"/>
              <a:gd name="connsiteX92" fmla="*/ 1261533 w 1404982"/>
              <a:gd name="connsiteY92" fmla="*/ 390933 h 2440396"/>
              <a:gd name="connsiteX93" fmla="*/ 1214304 w 1404982"/>
              <a:gd name="connsiteY93" fmla="*/ 470705 h 2440396"/>
              <a:gd name="connsiteX94" fmla="*/ 1178189 w 1404982"/>
              <a:gd name="connsiteY94" fmla="*/ 514361 h 2440396"/>
              <a:gd name="connsiteX95" fmla="*/ 1122496 w 1404982"/>
              <a:gd name="connsiteY95" fmla="*/ 599955 h 2440396"/>
              <a:gd name="connsiteX96" fmla="*/ 1083733 w 1404982"/>
              <a:gd name="connsiteY96" fmla="*/ 647183 h 2440396"/>
              <a:gd name="connsiteX97" fmla="*/ 1054761 w 1404982"/>
              <a:gd name="connsiteY97" fmla="*/ 676552 h 2440396"/>
              <a:gd name="connsiteX98" fmla="*/ 1002639 w 1404982"/>
              <a:gd name="connsiteY98" fmla="*/ 733570 h 2440396"/>
              <a:gd name="connsiteX99" fmla="*/ 953161 w 1404982"/>
              <a:gd name="connsiteY99" fmla="*/ 797334 h 2440396"/>
              <a:gd name="connsiteX100" fmla="*/ 934905 w 1404982"/>
              <a:gd name="connsiteY100" fmla="*/ 839668 h 2440396"/>
              <a:gd name="connsiteX101" fmla="*/ 885428 w 1404982"/>
              <a:gd name="connsiteY101" fmla="*/ 895362 h 2440396"/>
              <a:gd name="connsiteX102" fmla="*/ 835951 w 1404982"/>
              <a:gd name="connsiteY102" fmla="*/ 962699 h 2440396"/>
              <a:gd name="connsiteX103" fmla="*/ 770467 w 1404982"/>
              <a:gd name="connsiteY103" fmla="*/ 1068796 h 2440396"/>
              <a:gd name="connsiteX104" fmla="*/ 738452 w 1404982"/>
              <a:gd name="connsiteY104" fmla="*/ 1141821 h 2440396"/>
              <a:gd name="connsiteX105" fmla="*/ 715699 w 1404982"/>
              <a:gd name="connsiteY105" fmla="*/ 1188653 h 2440396"/>
              <a:gd name="connsiteX106" fmla="*/ 698367 w 1404982"/>
              <a:gd name="connsiteY106" fmla="*/ 1245671 h 2440396"/>
              <a:gd name="connsiteX107" fmla="*/ 683683 w 1404982"/>
              <a:gd name="connsiteY107" fmla="*/ 1321870 h 2440396"/>
              <a:gd name="connsiteX108" fmla="*/ 671248 w 1404982"/>
              <a:gd name="connsiteY108" fmla="*/ 1409183 h 2440396"/>
              <a:gd name="connsiteX109" fmla="*/ 640026 w 1404982"/>
              <a:gd name="connsiteY109" fmla="*/ 1519249 h 2440396"/>
              <a:gd name="connsiteX110" fmla="*/ 637381 w 1404982"/>
              <a:gd name="connsiteY110" fmla="*/ 1602593 h 2440396"/>
              <a:gd name="connsiteX111" fmla="*/ 621770 w 1404982"/>
              <a:gd name="connsiteY111" fmla="*/ 1678792 h 2440396"/>
              <a:gd name="connsiteX112" fmla="*/ 613305 w 1404982"/>
              <a:gd name="connsiteY112" fmla="*/ 1709088 h 2440396"/>
              <a:gd name="connsiteX113" fmla="*/ 597694 w 1404982"/>
              <a:gd name="connsiteY113" fmla="*/ 1747849 h 2440396"/>
              <a:gd name="connsiteX114" fmla="*/ 574939 w 1404982"/>
              <a:gd name="connsiteY114" fmla="*/ 1851302 h 2440396"/>
              <a:gd name="connsiteX115" fmla="*/ 565547 w 1404982"/>
              <a:gd name="connsiteY115" fmla="*/ 2070509 h 2440396"/>
              <a:gd name="connsiteX116" fmla="*/ 559726 w 1404982"/>
              <a:gd name="connsiteY116" fmla="*/ 2092337 h 2440396"/>
              <a:gd name="connsiteX117" fmla="*/ 550333 w 1404982"/>
              <a:gd name="connsiteY117" fmla="*/ 2330330 h 2440396"/>
              <a:gd name="connsiteX118" fmla="*/ 558800 w 1404982"/>
              <a:gd name="connsiteY118" fmla="*/ 2355730 h 2440396"/>
              <a:gd name="connsiteX119" fmla="*/ 567267 w 1404982"/>
              <a:gd name="connsiteY119" fmla="*/ 2398063 h 2440396"/>
              <a:gd name="connsiteX120" fmla="*/ 558800 w 1404982"/>
              <a:gd name="connsiteY120" fmla="*/ 2440396 h 2440396"/>
              <a:gd name="connsiteX0" fmla="*/ 0 w 1404982"/>
              <a:gd name="connsiteY0" fmla="*/ 2271063 h 2440396"/>
              <a:gd name="connsiteX1" fmla="*/ 93133 w 1404982"/>
              <a:gd name="connsiteY1" fmla="*/ 1974730 h 2440396"/>
              <a:gd name="connsiteX2" fmla="*/ 101600 w 1404982"/>
              <a:gd name="connsiteY2" fmla="*/ 1949330 h 2440396"/>
              <a:gd name="connsiteX3" fmla="*/ 118533 w 1404982"/>
              <a:gd name="connsiteY3" fmla="*/ 1932396 h 2440396"/>
              <a:gd name="connsiteX4" fmla="*/ 130968 w 1404982"/>
              <a:gd name="connsiteY4" fmla="*/ 1879348 h 2440396"/>
              <a:gd name="connsiteX5" fmla="*/ 150152 w 1404982"/>
              <a:gd name="connsiteY5" fmla="*/ 1845481 h 2440396"/>
              <a:gd name="connsiteX6" fmla="*/ 173302 w 1404982"/>
              <a:gd name="connsiteY6" fmla="*/ 1798253 h 2440396"/>
              <a:gd name="connsiteX7" fmla="*/ 198835 w 1404982"/>
              <a:gd name="connsiteY7" fmla="*/ 1766238 h 2440396"/>
              <a:gd name="connsiteX8" fmla="*/ 226351 w 1404982"/>
              <a:gd name="connsiteY8" fmla="*/ 1730519 h 2440396"/>
              <a:gd name="connsiteX9" fmla="*/ 254000 w 1404982"/>
              <a:gd name="connsiteY9" fmla="*/ 1686863 h 2440396"/>
              <a:gd name="connsiteX10" fmla="*/ 262467 w 1404982"/>
              <a:gd name="connsiteY10" fmla="*/ 1661463 h 2440396"/>
              <a:gd name="connsiteX11" fmla="*/ 296333 w 1404982"/>
              <a:gd name="connsiteY11" fmla="*/ 1585263 h 2440396"/>
              <a:gd name="connsiteX12" fmla="*/ 304800 w 1404982"/>
              <a:gd name="connsiteY12" fmla="*/ 1534463 h 2440396"/>
              <a:gd name="connsiteX13" fmla="*/ 321733 w 1404982"/>
              <a:gd name="connsiteY13" fmla="*/ 1475196 h 2440396"/>
              <a:gd name="connsiteX14" fmla="*/ 330200 w 1404982"/>
              <a:gd name="connsiteY14" fmla="*/ 1407463 h 2440396"/>
              <a:gd name="connsiteX15" fmla="*/ 347133 w 1404982"/>
              <a:gd name="connsiteY15" fmla="*/ 1348196 h 2440396"/>
              <a:gd name="connsiteX16" fmla="*/ 364067 w 1404982"/>
              <a:gd name="connsiteY16" fmla="*/ 1280463 h 2440396"/>
              <a:gd name="connsiteX17" fmla="*/ 372533 w 1404982"/>
              <a:gd name="connsiteY17" fmla="*/ 1255063 h 2440396"/>
              <a:gd name="connsiteX18" fmla="*/ 381000 w 1404982"/>
              <a:gd name="connsiteY18" fmla="*/ 1221196 h 2440396"/>
              <a:gd name="connsiteX19" fmla="*/ 397933 w 1404982"/>
              <a:gd name="connsiteY19" fmla="*/ 1187330 h 2440396"/>
              <a:gd name="connsiteX20" fmla="*/ 414867 w 1404982"/>
              <a:gd name="connsiteY20" fmla="*/ 1111130 h 2440396"/>
              <a:gd name="connsiteX21" fmla="*/ 423333 w 1404982"/>
              <a:gd name="connsiteY21" fmla="*/ 1077263 h 2440396"/>
              <a:gd name="connsiteX22" fmla="*/ 440267 w 1404982"/>
              <a:gd name="connsiteY22" fmla="*/ 1043396 h 2440396"/>
              <a:gd name="connsiteX23" fmla="*/ 448733 w 1404982"/>
              <a:gd name="connsiteY23" fmla="*/ 1017996 h 2440396"/>
              <a:gd name="connsiteX24" fmla="*/ 457200 w 1404982"/>
              <a:gd name="connsiteY24" fmla="*/ 958730 h 2440396"/>
              <a:gd name="connsiteX25" fmla="*/ 465667 w 1404982"/>
              <a:gd name="connsiteY25" fmla="*/ 933330 h 2440396"/>
              <a:gd name="connsiteX26" fmla="*/ 457200 w 1404982"/>
              <a:gd name="connsiteY26" fmla="*/ 653930 h 2440396"/>
              <a:gd name="connsiteX27" fmla="*/ 440267 w 1404982"/>
              <a:gd name="connsiteY27" fmla="*/ 586196 h 2440396"/>
              <a:gd name="connsiteX28" fmla="*/ 406400 w 1404982"/>
              <a:gd name="connsiteY28" fmla="*/ 484596 h 2440396"/>
              <a:gd name="connsiteX29" fmla="*/ 397933 w 1404982"/>
              <a:gd name="connsiteY29" fmla="*/ 459196 h 2440396"/>
              <a:gd name="connsiteX30" fmla="*/ 372533 w 1404982"/>
              <a:gd name="connsiteY30" fmla="*/ 408396 h 2440396"/>
              <a:gd name="connsiteX31" fmla="*/ 355600 w 1404982"/>
              <a:gd name="connsiteY31" fmla="*/ 382996 h 2440396"/>
              <a:gd name="connsiteX32" fmla="*/ 347133 w 1404982"/>
              <a:gd name="connsiteY32" fmla="*/ 357596 h 2440396"/>
              <a:gd name="connsiteX33" fmla="*/ 330200 w 1404982"/>
              <a:gd name="connsiteY33" fmla="*/ 332196 h 2440396"/>
              <a:gd name="connsiteX34" fmla="*/ 304800 w 1404982"/>
              <a:gd name="connsiteY34" fmla="*/ 281396 h 2440396"/>
              <a:gd name="connsiteX35" fmla="*/ 279400 w 1404982"/>
              <a:gd name="connsiteY35" fmla="*/ 222130 h 2440396"/>
              <a:gd name="connsiteX36" fmla="*/ 270933 w 1404982"/>
              <a:gd name="connsiteY36" fmla="*/ 196730 h 2440396"/>
              <a:gd name="connsiteX37" fmla="*/ 254000 w 1404982"/>
              <a:gd name="connsiteY37" fmla="*/ 179796 h 2440396"/>
              <a:gd name="connsiteX38" fmla="*/ 220133 w 1404982"/>
              <a:gd name="connsiteY38" fmla="*/ 128996 h 2440396"/>
              <a:gd name="connsiteX39" fmla="*/ 169333 w 1404982"/>
              <a:gd name="connsiteY39" fmla="*/ 95130 h 2440396"/>
              <a:gd name="connsiteX40" fmla="*/ 160867 w 1404982"/>
              <a:gd name="connsiteY40" fmla="*/ 69730 h 2440396"/>
              <a:gd name="connsiteX41" fmla="*/ 220133 w 1404982"/>
              <a:gd name="connsiteY41" fmla="*/ 44330 h 2440396"/>
              <a:gd name="connsiteX42" fmla="*/ 276225 w 1404982"/>
              <a:gd name="connsiteY42" fmla="*/ 93410 h 2440396"/>
              <a:gd name="connsiteX43" fmla="*/ 287867 w 1404982"/>
              <a:gd name="connsiteY43" fmla="*/ 18930 h 2440396"/>
              <a:gd name="connsiteX44" fmla="*/ 313267 w 1404982"/>
              <a:gd name="connsiteY44" fmla="*/ 10463 h 2440396"/>
              <a:gd name="connsiteX45" fmla="*/ 346736 w 1404982"/>
              <a:gd name="connsiteY45" fmla="*/ 71581 h 2440396"/>
              <a:gd name="connsiteX46" fmla="*/ 338667 w 1404982"/>
              <a:gd name="connsiteY46" fmla="*/ 18930 h 2440396"/>
              <a:gd name="connsiteX47" fmla="*/ 364067 w 1404982"/>
              <a:gd name="connsiteY47" fmla="*/ 1996 h 2440396"/>
              <a:gd name="connsiteX48" fmla="*/ 393964 w 1404982"/>
              <a:gd name="connsiteY48" fmla="*/ 53723 h 2440396"/>
              <a:gd name="connsiteX49" fmla="*/ 414867 w 1404982"/>
              <a:gd name="connsiteY49" fmla="*/ 1996 h 2440396"/>
              <a:gd name="connsiteX50" fmla="*/ 448733 w 1404982"/>
              <a:gd name="connsiteY50" fmla="*/ 1996 h 2440396"/>
              <a:gd name="connsiteX51" fmla="*/ 474133 w 1404982"/>
              <a:gd name="connsiteY51" fmla="*/ 18930 h 2440396"/>
              <a:gd name="connsiteX52" fmla="*/ 482600 w 1404982"/>
              <a:gd name="connsiteY52" fmla="*/ 44330 h 2440396"/>
              <a:gd name="connsiteX53" fmla="*/ 516467 w 1404982"/>
              <a:gd name="connsiteY53" fmla="*/ 95130 h 2440396"/>
              <a:gd name="connsiteX54" fmla="*/ 533400 w 1404982"/>
              <a:gd name="connsiteY54" fmla="*/ 120530 h 2440396"/>
              <a:gd name="connsiteX55" fmla="*/ 567267 w 1404982"/>
              <a:gd name="connsiteY55" fmla="*/ 171330 h 2440396"/>
              <a:gd name="connsiteX56" fmla="*/ 592667 w 1404982"/>
              <a:gd name="connsiteY56" fmla="*/ 213663 h 2440396"/>
              <a:gd name="connsiteX57" fmla="*/ 601133 w 1404982"/>
              <a:gd name="connsiteY57" fmla="*/ 239063 h 2440396"/>
              <a:gd name="connsiteX58" fmla="*/ 643864 w 1404982"/>
              <a:gd name="connsiteY58" fmla="*/ 346880 h 2440396"/>
              <a:gd name="connsiteX59" fmla="*/ 660797 w 1404982"/>
              <a:gd name="connsiteY59" fmla="*/ 401252 h 2440396"/>
              <a:gd name="connsiteX60" fmla="*/ 679979 w 1404982"/>
              <a:gd name="connsiteY60" fmla="*/ 430224 h 2440396"/>
              <a:gd name="connsiteX61" fmla="*/ 689769 w 1404982"/>
              <a:gd name="connsiteY61" fmla="*/ 462768 h 2440396"/>
              <a:gd name="connsiteX62" fmla="*/ 694664 w 1404982"/>
              <a:gd name="connsiteY62" fmla="*/ 532751 h 2440396"/>
              <a:gd name="connsiteX63" fmla="*/ 715169 w 1404982"/>
              <a:gd name="connsiteY63" fmla="*/ 602733 h 2440396"/>
              <a:gd name="connsiteX64" fmla="*/ 717417 w 1404982"/>
              <a:gd name="connsiteY64" fmla="*/ 799980 h 2440396"/>
              <a:gd name="connsiteX65" fmla="*/ 755783 w 1404982"/>
              <a:gd name="connsiteY65" fmla="*/ 768759 h 2440396"/>
              <a:gd name="connsiteX66" fmla="*/ 806980 w 1404982"/>
              <a:gd name="connsiteY66" fmla="*/ 693088 h 2440396"/>
              <a:gd name="connsiteX67" fmla="*/ 863600 w 1404982"/>
              <a:gd name="connsiteY67" fmla="*/ 620063 h 2440396"/>
              <a:gd name="connsiteX68" fmla="*/ 905537 w 1404982"/>
              <a:gd name="connsiteY68" fmla="*/ 567940 h 2440396"/>
              <a:gd name="connsiteX69" fmla="*/ 969301 w 1404982"/>
              <a:gd name="connsiteY69" fmla="*/ 491739 h 2440396"/>
              <a:gd name="connsiteX70" fmla="*/ 1002770 w 1404982"/>
              <a:gd name="connsiteY70" fmla="*/ 444908 h 2440396"/>
              <a:gd name="connsiteX71" fmla="*/ 1053570 w 1404982"/>
              <a:gd name="connsiteY71" fmla="*/ 358919 h 2440396"/>
              <a:gd name="connsiteX72" fmla="*/ 1081617 w 1404982"/>
              <a:gd name="connsiteY72" fmla="*/ 316586 h 2440396"/>
              <a:gd name="connsiteX73" fmla="*/ 1152921 w 1404982"/>
              <a:gd name="connsiteY73" fmla="*/ 216309 h 2440396"/>
              <a:gd name="connsiteX74" fmla="*/ 1201473 w 1404982"/>
              <a:gd name="connsiteY74" fmla="*/ 155720 h 2440396"/>
              <a:gd name="connsiteX75" fmla="*/ 1212585 w 1404982"/>
              <a:gd name="connsiteY75" fmla="*/ 119604 h 2440396"/>
              <a:gd name="connsiteX76" fmla="*/ 1227667 w 1404982"/>
              <a:gd name="connsiteY76" fmla="*/ 95130 h 2440396"/>
              <a:gd name="connsiteX77" fmla="*/ 1267354 w 1404982"/>
              <a:gd name="connsiteY77" fmla="*/ 79519 h 2440396"/>
              <a:gd name="connsiteX78" fmla="*/ 1278467 w 1404982"/>
              <a:gd name="connsiteY78" fmla="*/ 69730 h 2440396"/>
              <a:gd name="connsiteX79" fmla="*/ 1329267 w 1404982"/>
              <a:gd name="connsiteY79" fmla="*/ 52796 h 2440396"/>
              <a:gd name="connsiteX80" fmla="*/ 1320800 w 1404982"/>
              <a:gd name="connsiteY80" fmla="*/ 78196 h 2440396"/>
              <a:gd name="connsiteX81" fmla="*/ 1275159 w 1404982"/>
              <a:gd name="connsiteY81" fmla="*/ 146988 h 2440396"/>
              <a:gd name="connsiteX82" fmla="*/ 1345274 w 1404982"/>
              <a:gd name="connsiteY82" fmla="*/ 102274 h 2440396"/>
              <a:gd name="connsiteX83" fmla="*/ 1397000 w 1404982"/>
              <a:gd name="connsiteY83" fmla="*/ 120530 h 2440396"/>
              <a:gd name="connsiteX84" fmla="*/ 1349242 w 1404982"/>
              <a:gd name="connsiteY84" fmla="*/ 181649 h 2440396"/>
              <a:gd name="connsiteX85" fmla="*/ 1397000 w 1404982"/>
              <a:gd name="connsiteY85" fmla="*/ 171330 h 2440396"/>
              <a:gd name="connsiteX86" fmla="*/ 1380067 w 1404982"/>
              <a:gd name="connsiteY86" fmla="*/ 196730 h 2440396"/>
              <a:gd name="connsiteX87" fmla="*/ 1363133 w 1404982"/>
              <a:gd name="connsiteY87" fmla="*/ 213663 h 2440396"/>
              <a:gd name="connsiteX88" fmla="*/ 1371600 w 1404982"/>
              <a:gd name="connsiteY88" fmla="*/ 239063 h 2440396"/>
              <a:gd name="connsiteX89" fmla="*/ 1354667 w 1404982"/>
              <a:gd name="connsiteY89" fmla="*/ 298330 h 2440396"/>
              <a:gd name="connsiteX90" fmla="*/ 1312333 w 1404982"/>
              <a:gd name="connsiteY90" fmla="*/ 333916 h 2440396"/>
              <a:gd name="connsiteX91" fmla="*/ 1261533 w 1404982"/>
              <a:gd name="connsiteY91" fmla="*/ 390933 h 2440396"/>
              <a:gd name="connsiteX92" fmla="*/ 1214304 w 1404982"/>
              <a:gd name="connsiteY92" fmla="*/ 470705 h 2440396"/>
              <a:gd name="connsiteX93" fmla="*/ 1178189 w 1404982"/>
              <a:gd name="connsiteY93" fmla="*/ 514361 h 2440396"/>
              <a:gd name="connsiteX94" fmla="*/ 1122496 w 1404982"/>
              <a:gd name="connsiteY94" fmla="*/ 599955 h 2440396"/>
              <a:gd name="connsiteX95" fmla="*/ 1083733 w 1404982"/>
              <a:gd name="connsiteY95" fmla="*/ 647183 h 2440396"/>
              <a:gd name="connsiteX96" fmla="*/ 1054761 w 1404982"/>
              <a:gd name="connsiteY96" fmla="*/ 676552 h 2440396"/>
              <a:gd name="connsiteX97" fmla="*/ 1002639 w 1404982"/>
              <a:gd name="connsiteY97" fmla="*/ 733570 h 2440396"/>
              <a:gd name="connsiteX98" fmla="*/ 953161 w 1404982"/>
              <a:gd name="connsiteY98" fmla="*/ 797334 h 2440396"/>
              <a:gd name="connsiteX99" fmla="*/ 934905 w 1404982"/>
              <a:gd name="connsiteY99" fmla="*/ 839668 h 2440396"/>
              <a:gd name="connsiteX100" fmla="*/ 885428 w 1404982"/>
              <a:gd name="connsiteY100" fmla="*/ 895362 h 2440396"/>
              <a:gd name="connsiteX101" fmla="*/ 835951 w 1404982"/>
              <a:gd name="connsiteY101" fmla="*/ 962699 h 2440396"/>
              <a:gd name="connsiteX102" fmla="*/ 770467 w 1404982"/>
              <a:gd name="connsiteY102" fmla="*/ 1068796 h 2440396"/>
              <a:gd name="connsiteX103" fmla="*/ 738452 w 1404982"/>
              <a:gd name="connsiteY103" fmla="*/ 1141821 h 2440396"/>
              <a:gd name="connsiteX104" fmla="*/ 715699 w 1404982"/>
              <a:gd name="connsiteY104" fmla="*/ 1188653 h 2440396"/>
              <a:gd name="connsiteX105" fmla="*/ 698367 w 1404982"/>
              <a:gd name="connsiteY105" fmla="*/ 1245671 h 2440396"/>
              <a:gd name="connsiteX106" fmla="*/ 683683 w 1404982"/>
              <a:gd name="connsiteY106" fmla="*/ 1321870 h 2440396"/>
              <a:gd name="connsiteX107" fmla="*/ 671248 w 1404982"/>
              <a:gd name="connsiteY107" fmla="*/ 1409183 h 2440396"/>
              <a:gd name="connsiteX108" fmla="*/ 640026 w 1404982"/>
              <a:gd name="connsiteY108" fmla="*/ 1519249 h 2440396"/>
              <a:gd name="connsiteX109" fmla="*/ 637381 w 1404982"/>
              <a:gd name="connsiteY109" fmla="*/ 1602593 h 2440396"/>
              <a:gd name="connsiteX110" fmla="*/ 621770 w 1404982"/>
              <a:gd name="connsiteY110" fmla="*/ 1678792 h 2440396"/>
              <a:gd name="connsiteX111" fmla="*/ 613305 w 1404982"/>
              <a:gd name="connsiteY111" fmla="*/ 1709088 h 2440396"/>
              <a:gd name="connsiteX112" fmla="*/ 597694 w 1404982"/>
              <a:gd name="connsiteY112" fmla="*/ 1747849 h 2440396"/>
              <a:gd name="connsiteX113" fmla="*/ 574939 w 1404982"/>
              <a:gd name="connsiteY113" fmla="*/ 1851302 h 2440396"/>
              <a:gd name="connsiteX114" fmla="*/ 565547 w 1404982"/>
              <a:gd name="connsiteY114" fmla="*/ 2070509 h 2440396"/>
              <a:gd name="connsiteX115" fmla="*/ 559726 w 1404982"/>
              <a:gd name="connsiteY115" fmla="*/ 2092337 h 2440396"/>
              <a:gd name="connsiteX116" fmla="*/ 550333 w 1404982"/>
              <a:gd name="connsiteY116" fmla="*/ 2330330 h 2440396"/>
              <a:gd name="connsiteX117" fmla="*/ 558800 w 1404982"/>
              <a:gd name="connsiteY117" fmla="*/ 2355730 h 2440396"/>
              <a:gd name="connsiteX118" fmla="*/ 567267 w 1404982"/>
              <a:gd name="connsiteY118" fmla="*/ 2398063 h 2440396"/>
              <a:gd name="connsiteX119" fmla="*/ 558800 w 1404982"/>
              <a:gd name="connsiteY119" fmla="*/ 2440396 h 2440396"/>
              <a:gd name="connsiteX0" fmla="*/ 0 w 1404982"/>
              <a:gd name="connsiteY0" fmla="*/ 2271063 h 2440396"/>
              <a:gd name="connsiteX1" fmla="*/ 93133 w 1404982"/>
              <a:gd name="connsiteY1" fmla="*/ 1974730 h 2440396"/>
              <a:gd name="connsiteX2" fmla="*/ 101600 w 1404982"/>
              <a:gd name="connsiteY2" fmla="*/ 1949330 h 2440396"/>
              <a:gd name="connsiteX3" fmla="*/ 118533 w 1404982"/>
              <a:gd name="connsiteY3" fmla="*/ 1932396 h 2440396"/>
              <a:gd name="connsiteX4" fmla="*/ 130968 w 1404982"/>
              <a:gd name="connsiteY4" fmla="*/ 1879348 h 2440396"/>
              <a:gd name="connsiteX5" fmla="*/ 150152 w 1404982"/>
              <a:gd name="connsiteY5" fmla="*/ 1845481 h 2440396"/>
              <a:gd name="connsiteX6" fmla="*/ 173302 w 1404982"/>
              <a:gd name="connsiteY6" fmla="*/ 1798253 h 2440396"/>
              <a:gd name="connsiteX7" fmla="*/ 198835 w 1404982"/>
              <a:gd name="connsiteY7" fmla="*/ 1766238 h 2440396"/>
              <a:gd name="connsiteX8" fmla="*/ 226351 w 1404982"/>
              <a:gd name="connsiteY8" fmla="*/ 1730519 h 2440396"/>
              <a:gd name="connsiteX9" fmla="*/ 254000 w 1404982"/>
              <a:gd name="connsiteY9" fmla="*/ 1686863 h 2440396"/>
              <a:gd name="connsiteX10" fmla="*/ 262467 w 1404982"/>
              <a:gd name="connsiteY10" fmla="*/ 1661463 h 2440396"/>
              <a:gd name="connsiteX11" fmla="*/ 296333 w 1404982"/>
              <a:gd name="connsiteY11" fmla="*/ 1585263 h 2440396"/>
              <a:gd name="connsiteX12" fmla="*/ 304800 w 1404982"/>
              <a:gd name="connsiteY12" fmla="*/ 1534463 h 2440396"/>
              <a:gd name="connsiteX13" fmla="*/ 321733 w 1404982"/>
              <a:gd name="connsiteY13" fmla="*/ 1475196 h 2440396"/>
              <a:gd name="connsiteX14" fmla="*/ 330200 w 1404982"/>
              <a:gd name="connsiteY14" fmla="*/ 1407463 h 2440396"/>
              <a:gd name="connsiteX15" fmla="*/ 347133 w 1404982"/>
              <a:gd name="connsiteY15" fmla="*/ 1348196 h 2440396"/>
              <a:gd name="connsiteX16" fmla="*/ 364067 w 1404982"/>
              <a:gd name="connsiteY16" fmla="*/ 1280463 h 2440396"/>
              <a:gd name="connsiteX17" fmla="*/ 372533 w 1404982"/>
              <a:gd name="connsiteY17" fmla="*/ 1255063 h 2440396"/>
              <a:gd name="connsiteX18" fmla="*/ 381000 w 1404982"/>
              <a:gd name="connsiteY18" fmla="*/ 1221196 h 2440396"/>
              <a:gd name="connsiteX19" fmla="*/ 397933 w 1404982"/>
              <a:gd name="connsiteY19" fmla="*/ 1187330 h 2440396"/>
              <a:gd name="connsiteX20" fmla="*/ 414867 w 1404982"/>
              <a:gd name="connsiteY20" fmla="*/ 1111130 h 2440396"/>
              <a:gd name="connsiteX21" fmla="*/ 423333 w 1404982"/>
              <a:gd name="connsiteY21" fmla="*/ 1077263 h 2440396"/>
              <a:gd name="connsiteX22" fmla="*/ 440267 w 1404982"/>
              <a:gd name="connsiteY22" fmla="*/ 1043396 h 2440396"/>
              <a:gd name="connsiteX23" fmla="*/ 448733 w 1404982"/>
              <a:gd name="connsiteY23" fmla="*/ 1017996 h 2440396"/>
              <a:gd name="connsiteX24" fmla="*/ 457200 w 1404982"/>
              <a:gd name="connsiteY24" fmla="*/ 958730 h 2440396"/>
              <a:gd name="connsiteX25" fmla="*/ 465667 w 1404982"/>
              <a:gd name="connsiteY25" fmla="*/ 933330 h 2440396"/>
              <a:gd name="connsiteX26" fmla="*/ 457200 w 1404982"/>
              <a:gd name="connsiteY26" fmla="*/ 653930 h 2440396"/>
              <a:gd name="connsiteX27" fmla="*/ 440267 w 1404982"/>
              <a:gd name="connsiteY27" fmla="*/ 586196 h 2440396"/>
              <a:gd name="connsiteX28" fmla="*/ 406400 w 1404982"/>
              <a:gd name="connsiteY28" fmla="*/ 484596 h 2440396"/>
              <a:gd name="connsiteX29" fmla="*/ 397933 w 1404982"/>
              <a:gd name="connsiteY29" fmla="*/ 459196 h 2440396"/>
              <a:gd name="connsiteX30" fmla="*/ 372533 w 1404982"/>
              <a:gd name="connsiteY30" fmla="*/ 408396 h 2440396"/>
              <a:gd name="connsiteX31" fmla="*/ 355600 w 1404982"/>
              <a:gd name="connsiteY31" fmla="*/ 382996 h 2440396"/>
              <a:gd name="connsiteX32" fmla="*/ 347133 w 1404982"/>
              <a:gd name="connsiteY32" fmla="*/ 357596 h 2440396"/>
              <a:gd name="connsiteX33" fmla="*/ 330200 w 1404982"/>
              <a:gd name="connsiteY33" fmla="*/ 332196 h 2440396"/>
              <a:gd name="connsiteX34" fmla="*/ 304800 w 1404982"/>
              <a:gd name="connsiteY34" fmla="*/ 281396 h 2440396"/>
              <a:gd name="connsiteX35" fmla="*/ 279400 w 1404982"/>
              <a:gd name="connsiteY35" fmla="*/ 222130 h 2440396"/>
              <a:gd name="connsiteX36" fmla="*/ 270933 w 1404982"/>
              <a:gd name="connsiteY36" fmla="*/ 196730 h 2440396"/>
              <a:gd name="connsiteX37" fmla="*/ 254000 w 1404982"/>
              <a:gd name="connsiteY37" fmla="*/ 179796 h 2440396"/>
              <a:gd name="connsiteX38" fmla="*/ 220133 w 1404982"/>
              <a:gd name="connsiteY38" fmla="*/ 128996 h 2440396"/>
              <a:gd name="connsiteX39" fmla="*/ 169333 w 1404982"/>
              <a:gd name="connsiteY39" fmla="*/ 95130 h 2440396"/>
              <a:gd name="connsiteX40" fmla="*/ 160867 w 1404982"/>
              <a:gd name="connsiteY40" fmla="*/ 69730 h 2440396"/>
              <a:gd name="connsiteX41" fmla="*/ 220133 w 1404982"/>
              <a:gd name="connsiteY41" fmla="*/ 44330 h 2440396"/>
              <a:gd name="connsiteX42" fmla="*/ 276225 w 1404982"/>
              <a:gd name="connsiteY42" fmla="*/ 93410 h 2440396"/>
              <a:gd name="connsiteX43" fmla="*/ 287867 w 1404982"/>
              <a:gd name="connsiteY43" fmla="*/ 18930 h 2440396"/>
              <a:gd name="connsiteX44" fmla="*/ 313267 w 1404982"/>
              <a:gd name="connsiteY44" fmla="*/ 10463 h 2440396"/>
              <a:gd name="connsiteX45" fmla="*/ 346736 w 1404982"/>
              <a:gd name="connsiteY45" fmla="*/ 71581 h 2440396"/>
              <a:gd name="connsiteX46" fmla="*/ 338667 w 1404982"/>
              <a:gd name="connsiteY46" fmla="*/ 18930 h 2440396"/>
              <a:gd name="connsiteX47" fmla="*/ 364067 w 1404982"/>
              <a:gd name="connsiteY47" fmla="*/ 1996 h 2440396"/>
              <a:gd name="connsiteX48" fmla="*/ 393964 w 1404982"/>
              <a:gd name="connsiteY48" fmla="*/ 53723 h 2440396"/>
              <a:gd name="connsiteX49" fmla="*/ 414867 w 1404982"/>
              <a:gd name="connsiteY49" fmla="*/ 1996 h 2440396"/>
              <a:gd name="connsiteX50" fmla="*/ 448733 w 1404982"/>
              <a:gd name="connsiteY50" fmla="*/ 1996 h 2440396"/>
              <a:gd name="connsiteX51" fmla="*/ 474133 w 1404982"/>
              <a:gd name="connsiteY51" fmla="*/ 18930 h 2440396"/>
              <a:gd name="connsiteX52" fmla="*/ 482600 w 1404982"/>
              <a:gd name="connsiteY52" fmla="*/ 44330 h 2440396"/>
              <a:gd name="connsiteX53" fmla="*/ 516467 w 1404982"/>
              <a:gd name="connsiteY53" fmla="*/ 95130 h 2440396"/>
              <a:gd name="connsiteX54" fmla="*/ 533400 w 1404982"/>
              <a:gd name="connsiteY54" fmla="*/ 120530 h 2440396"/>
              <a:gd name="connsiteX55" fmla="*/ 567267 w 1404982"/>
              <a:gd name="connsiteY55" fmla="*/ 171330 h 2440396"/>
              <a:gd name="connsiteX56" fmla="*/ 601133 w 1404982"/>
              <a:gd name="connsiteY56" fmla="*/ 239063 h 2440396"/>
              <a:gd name="connsiteX57" fmla="*/ 643864 w 1404982"/>
              <a:gd name="connsiteY57" fmla="*/ 346880 h 2440396"/>
              <a:gd name="connsiteX58" fmla="*/ 660797 w 1404982"/>
              <a:gd name="connsiteY58" fmla="*/ 401252 h 2440396"/>
              <a:gd name="connsiteX59" fmla="*/ 679979 w 1404982"/>
              <a:gd name="connsiteY59" fmla="*/ 430224 h 2440396"/>
              <a:gd name="connsiteX60" fmla="*/ 689769 w 1404982"/>
              <a:gd name="connsiteY60" fmla="*/ 462768 h 2440396"/>
              <a:gd name="connsiteX61" fmla="*/ 694664 w 1404982"/>
              <a:gd name="connsiteY61" fmla="*/ 532751 h 2440396"/>
              <a:gd name="connsiteX62" fmla="*/ 715169 w 1404982"/>
              <a:gd name="connsiteY62" fmla="*/ 602733 h 2440396"/>
              <a:gd name="connsiteX63" fmla="*/ 717417 w 1404982"/>
              <a:gd name="connsiteY63" fmla="*/ 799980 h 2440396"/>
              <a:gd name="connsiteX64" fmla="*/ 755783 w 1404982"/>
              <a:gd name="connsiteY64" fmla="*/ 768759 h 2440396"/>
              <a:gd name="connsiteX65" fmla="*/ 806980 w 1404982"/>
              <a:gd name="connsiteY65" fmla="*/ 693088 h 2440396"/>
              <a:gd name="connsiteX66" fmla="*/ 863600 w 1404982"/>
              <a:gd name="connsiteY66" fmla="*/ 620063 h 2440396"/>
              <a:gd name="connsiteX67" fmla="*/ 905537 w 1404982"/>
              <a:gd name="connsiteY67" fmla="*/ 567940 h 2440396"/>
              <a:gd name="connsiteX68" fmla="*/ 969301 w 1404982"/>
              <a:gd name="connsiteY68" fmla="*/ 491739 h 2440396"/>
              <a:gd name="connsiteX69" fmla="*/ 1002770 w 1404982"/>
              <a:gd name="connsiteY69" fmla="*/ 444908 h 2440396"/>
              <a:gd name="connsiteX70" fmla="*/ 1053570 w 1404982"/>
              <a:gd name="connsiteY70" fmla="*/ 358919 h 2440396"/>
              <a:gd name="connsiteX71" fmla="*/ 1081617 w 1404982"/>
              <a:gd name="connsiteY71" fmla="*/ 316586 h 2440396"/>
              <a:gd name="connsiteX72" fmla="*/ 1152921 w 1404982"/>
              <a:gd name="connsiteY72" fmla="*/ 216309 h 2440396"/>
              <a:gd name="connsiteX73" fmla="*/ 1201473 w 1404982"/>
              <a:gd name="connsiteY73" fmla="*/ 155720 h 2440396"/>
              <a:gd name="connsiteX74" fmla="*/ 1212585 w 1404982"/>
              <a:gd name="connsiteY74" fmla="*/ 119604 h 2440396"/>
              <a:gd name="connsiteX75" fmla="*/ 1227667 w 1404982"/>
              <a:gd name="connsiteY75" fmla="*/ 95130 h 2440396"/>
              <a:gd name="connsiteX76" fmla="*/ 1267354 w 1404982"/>
              <a:gd name="connsiteY76" fmla="*/ 79519 h 2440396"/>
              <a:gd name="connsiteX77" fmla="*/ 1278467 w 1404982"/>
              <a:gd name="connsiteY77" fmla="*/ 69730 h 2440396"/>
              <a:gd name="connsiteX78" fmla="*/ 1329267 w 1404982"/>
              <a:gd name="connsiteY78" fmla="*/ 52796 h 2440396"/>
              <a:gd name="connsiteX79" fmla="*/ 1320800 w 1404982"/>
              <a:gd name="connsiteY79" fmla="*/ 78196 h 2440396"/>
              <a:gd name="connsiteX80" fmla="*/ 1275159 w 1404982"/>
              <a:gd name="connsiteY80" fmla="*/ 146988 h 2440396"/>
              <a:gd name="connsiteX81" fmla="*/ 1345274 w 1404982"/>
              <a:gd name="connsiteY81" fmla="*/ 102274 h 2440396"/>
              <a:gd name="connsiteX82" fmla="*/ 1397000 w 1404982"/>
              <a:gd name="connsiteY82" fmla="*/ 120530 h 2440396"/>
              <a:gd name="connsiteX83" fmla="*/ 1349242 w 1404982"/>
              <a:gd name="connsiteY83" fmla="*/ 181649 h 2440396"/>
              <a:gd name="connsiteX84" fmla="*/ 1397000 w 1404982"/>
              <a:gd name="connsiteY84" fmla="*/ 171330 h 2440396"/>
              <a:gd name="connsiteX85" fmla="*/ 1380067 w 1404982"/>
              <a:gd name="connsiteY85" fmla="*/ 196730 h 2440396"/>
              <a:gd name="connsiteX86" fmla="*/ 1363133 w 1404982"/>
              <a:gd name="connsiteY86" fmla="*/ 213663 h 2440396"/>
              <a:gd name="connsiteX87" fmla="*/ 1371600 w 1404982"/>
              <a:gd name="connsiteY87" fmla="*/ 239063 h 2440396"/>
              <a:gd name="connsiteX88" fmla="*/ 1354667 w 1404982"/>
              <a:gd name="connsiteY88" fmla="*/ 298330 h 2440396"/>
              <a:gd name="connsiteX89" fmla="*/ 1312333 w 1404982"/>
              <a:gd name="connsiteY89" fmla="*/ 333916 h 2440396"/>
              <a:gd name="connsiteX90" fmla="*/ 1261533 w 1404982"/>
              <a:gd name="connsiteY90" fmla="*/ 390933 h 2440396"/>
              <a:gd name="connsiteX91" fmla="*/ 1214304 w 1404982"/>
              <a:gd name="connsiteY91" fmla="*/ 470705 h 2440396"/>
              <a:gd name="connsiteX92" fmla="*/ 1178189 w 1404982"/>
              <a:gd name="connsiteY92" fmla="*/ 514361 h 2440396"/>
              <a:gd name="connsiteX93" fmla="*/ 1122496 w 1404982"/>
              <a:gd name="connsiteY93" fmla="*/ 599955 h 2440396"/>
              <a:gd name="connsiteX94" fmla="*/ 1083733 w 1404982"/>
              <a:gd name="connsiteY94" fmla="*/ 647183 h 2440396"/>
              <a:gd name="connsiteX95" fmla="*/ 1054761 w 1404982"/>
              <a:gd name="connsiteY95" fmla="*/ 676552 h 2440396"/>
              <a:gd name="connsiteX96" fmla="*/ 1002639 w 1404982"/>
              <a:gd name="connsiteY96" fmla="*/ 733570 h 2440396"/>
              <a:gd name="connsiteX97" fmla="*/ 953161 w 1404982"/>
              <a:gd name="connsiteY97" fmla="*/ 797334 h 2440396"/>
              <a:gd name="connsiteX98" fmla="*/ 934905 w 1404982"/>
              <a:gd name="connsiteY98" fmla="*/ 839668 h 2440396"/>
              <a:gd name="connsiteX99" fmla="*/ 885428 w 1404982"/>
              <a:gd name="connsiteY99" fmla="*/ 895362 h 2440396"/>
              <a:gd name="connsiteX100" fmla="*/ 835951 w 1404982"/>
              <a:gd name="connsiteY100" fmla="*/ 962699 h 2440396"/>
              <a:gd name="connsiteX101" fmla="*/ 770467 w 1404982"/>
              <a:gd name="connsiteY101" fmla="*/ 1068796 h 2440396"/>
              <a:gd name="connsiteX102" fmla="*/ 738452 w 1404982"/>
              <a:gd name="connsiteY102" fmla="*/ 1141821 h 2440396"/>
              <a:gd name="connsiteX103" fmla="*/ 715699 w 1404982"/>
              <a:gd name="connsiteY103" fmla="*/ 1188653 h 2440396"/>
              <a:gd name="connsiteX104" fmla="*/ 698367 w 1404982"/>
              <a:gd name="connsiteY104" fmla="*/ 1245671 h 2440396"/>
              <a:gd name="connsiteX105" fmla="*/ 683683 w 1404982"/>
              <a:gd name="connsiteY105" fmla="*/ 1321870 h 2440396"/>
              <a:gd name="connsiteX106" fmla="*/ 671248 w 1404982"/>
              <a:gd name="connsiteY106" fmla="*/ 1409183 h 2440396"/>
              <a:gd name="connsiteX107" fmla="*/ 640026 w 1404982"/>
              <a:gd name="connsiteY107" fmla="*/ 1519249 h 2440396"/>
              <a:gd name="connsiteX108" fmla="*/ 637381 w 1404982"/>
              <a:gd name="connsiteY108" fmla="*/ 1602593 h 2440396"/>
              <a:gd name="connsiteX109" fmla="*/ 621770 w 1404982"/>
              <a:gd name="connsiteY109" fmla="*/ 1678792 h 2440396"/>
              <a:gd name="connsiteX110" fmla="*/ 613305 w 1404982"/>
              <a:gd name="connsiteY110" fmla="*/ 1709088 h 2440396"/>
              <a:gd name="connsiteX111" fmla="*/ 597694 w 1404982"/>
              <a:gd name="connsiteY111" fmla="*/ 1747849 h 2440396"/>
              <a:gd name="connsiteX112" fmla="*/ 574939 w 1404982"/>
              <a:gd name="connsiteY112" fmla="*/ 1851302 h 2440396"/>
              <a:gd name="connsiteX113" fmla="*/ 565547 w 1404982"/>
              <a:gd name="connsiteY113" fmla="*/ 2070509 h 2440396"/>
              <a:gd name="connsiteX114" fmla="*/ 559726 w 1404982"/>
              <a:gd name="connsiteY114" fmla="*/ 2092337 h 2440396"/>
              <a:gd name="connsiteX115" fmla="*/ 550333 w 1404982"/>
              <a:gd name="connsiteY115" fmla="*/ 2330330 h 2440396"/>
              <a:gd name="connsiteX116" fmla="*/ 558800 w 1404982"/>
              <a:gd name="connsiteY116" fmla="*/ 2355730 h 2440396"/>
              <a:gd name="connsiteX117" fmla="*/ 567267 w 1404982"/>
              <a:gd name="connsiteY117" fmla="*/ 2398063 h 2440396"/>
              <a:gd name="connsiteX118" fmla="*/ 558800 w 1404982"/>
              <a:gd name="connsiteY118" fmla="*/ 2440396 h 2440396"/>
              <a:gd name="connsiteX0" fmla="*/ 0 w 1404982"/>
              <a:gd name="connsiteY0" fmla="*/ 2271063 h 2440396"/>
              <a:gd name="connsiteX1" fmla="*/ 93133 w 1404982"/>
              <a:gd name="connsiteY1" fmla="*/ 1974730 h 2440396"/>
              <a:gd name="connsiteX2" fmla="*/ 101600 w 1404982"/>
              <a:gd name="connsiteY2" fmla="*/ 1949330 h 2440396"/>
              <a:gd name="connsiteX3" fmla="*/ 118533 w 1404982"/>
              <a:gd name="connsiteY3" fmla="*/ 1932396 h 2440396"/>
              <a:gd name="connsiteX4" fmla="*/ 130968 w 1404982"/>
              <a:gd name="connsiteY4" fmla="*/ 1879348 h 2440396"/>
              <a:gd name="connsiteX5" fmla="*/ 150152 w 1404982"/>
              <a:gd name="connsiteY5" fmla="*/ 1845481 h 2440396"/>
              <a:gd name="connsiteX6" fmla="*/ 173302 w 1404982"/>
              <a:gd name="connsiteY6" fmla="*/ 1798253 h 2440396"/>
              <a:gd name="connsiteX7" fmla="*/ 198835 w 1404982"/>
              <a:gd name="connsiteY7" fmla="*/ 1766238 h 2440396"/>
              <a:gd name="connsiteX8" fmla="*/ 226351 w 1404982"/>
              <a:gd name="connsiteY8" fmla="*/ 1730519 h 2440396"/>
              <a:gd name="connsiteX9" fmla="*/ 254000 w 1404982"/>
              <a:gd name="connsiteY9" fmla="*/ 1686863 h 2440396"/>
              <a:gd name="connsiteX10" fmla="*/ 262467 w 1404982"/>
              <a:gd name="connsiteY10" fmla="*/ 1661463 h 2440396"/>
              <a:gd name="connsiteX11" fmla="*/ 296333 w 1404982"/>
              <a:gd name="connsiteY11" fmla="*/ 1585263 h 2440396"/>
              <a:gd name="connsiteX12" fmla="*/ 304800 w 1404982"/>
              <a:gd name="connsiteY12" fmla="*/ 1534463 h 2440396"/>
              <a:gd name="connsiteX13" fmla="*/ 321733 w 1404982"/>
              <a:gd name="connsiteY13" fmla="*/ 1475196 h 2440396"/>
              <a:gd name="connsiteX14" fmla="*/ 330200 w 1404982"/>
              <a:gd name="connsiteY14" fmla="*/ 1407463 h 2440396"/>
              <a:gd name="connsiteX15" fmla="*/ 347133 w 1404982"/>
              <a:gd name="connsiteY15" fmla="*/ 1348196 h 2440396"/>
              <a:gd name="connsiteX16" fmla="*/ 364067 w 1404982"/>
              <a:gd name="connsiteY16" fmla="*/ 1280463 h 2440396"/>
              <a:gd name="connsiteX17" fmla="*/ 372533 w 1404982"/>
              <a:gd name="connsiteY17" fmla="*/ 1255063 h 2440396"/>
              <a:gd name="connsiteX18" fmla="*/ 381000 w 1404982"/>
              <a:gd name="connsiteY18" fmla="*/ 1221196 h 2440396"/>
              <a:gd name="connsiteX19" fmla="*/ 397933 w 1404982"/>
              <a:gd name="connsiteY19" fmla="*/ 1187330 h 2440396"/>
              <a:gd name="connsiteX20" fmla="*/ 414867 w 1404982"/>
              <a:gd name="connsiteY20" fmla="*/ 1111130 h 2440396"/>
              <a:gd name="connsiteX21" fmla="*/ 423333 w 1404982"/>
              <a:gd name="connsiteY21" fmla="*/ 1077263 h 2440396"/>
              <a:gd name="connsiteX22" fmla="*/ 440267 w 1404982"/>
              <a:gd name="connsiteY22" fmla="*/ 1043396 h 2440396"/>
              <a:gd name="connsiteX23" fmla="*/ 448733 w 1404982"/>
              <a:gd name="connsiteY23" fmla="*/ 1017996 h 2440396"/>
              <a:gd name="connsiteX24" fmla="*/ 457200 w 1404982"/>
              <a:gd name="connsiteY24" fmla="*/ 958730 h 2440396"/>
              <a:gd name="connsiteX25" fmla="*/ 465667 w 1404982"/>
              <a:gd name="connsiteY25" fmla="*/ 933330 h 2440396"/>
              <a:gd name="connsiteX26" fmla="*/ 457200 w 1404982"/>
              <a:gd name="connsiteY26" fmla="*/ 653930 h 2440396"/>
              <a:gd name="connsiteX27" fmla="*/ 440267 w 1404982"/>
              <a:gd name="connsiteY27" fmla="*/ 586196 h 2440396"/>
              <a:gd name="connsiteX28" fmla="*/ 406400 w 1404982"/>
              <a:gd name="connsiteY28" fmla="*/ 484596 h 2440396"/>
              <a:gd name="connsiteX29" fmla="*/ 397933 w 1404982"/>
              <a:gd name="connsiteY29" fmla="*/ 459196 h 2440396"/>
              <a:gd name="connsiteX30" fmla="*/ 372533 w 1404982"/>
              <a:gd name="connsiteY30" fmla="*/ 408396 h 2440396"/>
              <a:gd name="connsiteX31" fmla="*/ 355600 w 1404982"/>
              <a:gd name="connsiteY31" fmla="*/ 382996 h 2440396"/>
              <a:gd name="connsiteX32" fmla="*/ 347133 w 1404982"/>
              <a:gd name="connsiteY32" fmla="*/ 357596 h 2440396"/>
              <a:gd name="connsiteX33" fmla="*/ 330200 w 1404982"/>
              <a:gd name="connsiteY33" fmla="*/ 332196 h 2440396"/>
              <a:gd name="connsiteX34" fmla="*/ 304800 w 1404982"/>
              <a:gd name="connsiteY34" fmla="*/ 281396 h 2440396"/>
              <a:gd name="connsiteX35" fmla="*/ 279400 w 1404982"/>
              <a:gd name="connsiteY35" fmla="*/ 222130 h 2440396"/>
              <a:gd name="connsiteX36" fmla="*/ 270933 w 1404982"/>
              <a:gd name="connsiteY36" fmla="*/ 196730 h 2440396"/>
              <a:gd name="connsiteX37" fmla="*/ 254000 w 1404982"/>
              <a:gd name="connsiteY37" fmla="*/ 179796 h 2440396"/>
              <a:gd name="connsiteX38" fmla="*/ 220133 w 1404982"/>
              <a:gd name="connsiteY38" fmla="*/ 128996 h 2440396"/>
              <a:gd name="connsiteX39" fmla="*/ 169333 w 1404982"/>
              <a:gd name="connsiteY39" fmla="*/ 95130 h 2440396"/>
              <a:gd name="connsiteX40" fmla="*/ 160867 w 1404982"/>
              <a:gd name="connsiteY40" fmla="*/ 69730 h 2440396"/>
              <a:gd name="connsiteX41" fmla="*/ 220133 w 1404982"/>
              <a:gd name="connsiteY41" fmla="*/ 44330 h 2440396"/>
              <a:gd name="connsiteX42" fmla="*/ 276225 w 1404982"/>
              <a:gd name="connsiteY42" fmla="*/ 93410 h 2440396"/>
              <a:gd name="connsiteX43" fmla="*/ 287867 w 1404982"/>
              <a:gd name="connsiteY43" fmla="*/ 18930 h 2440396"/>
              <a:gd name="connsiteX44" fmla="*/ 313267 w 1404982"/>
              <a:gd name="connsiteY44" fmla="*/ 10463 h 2440396"/>
              <a:gd name="connsiteX45" fmla="*/ 346736 w 1404982"/>
              <a:gd name="connsiteY45" fmla="*/ 71581 h 2440396"/>
              <a:gd name="connsiteX46" fmla="*/ 338667 w 1404982"/>
              <a:gd name="connsiteY46" fmla="*/ 18930 h 2440396"/>
              <a:gd name="connsiteX47" fmla="*/ 364067 w 1404982"/>
              <a:gd name="connsiteY47" fmla="*/ 1996 h 2440396"/>
              <a:gd name="connsiteX48" fmla="*/ 393964 w 1404982"/>
              <a:gd name="connsiteY48" fmla="*/ 53723 h 2440396"/>
              <a:gd name="connsiteX49" fmla="*/ 414867 w 1404982"/>
              <a:gd name="connsiteY49" fmla="*/ 1996 h 2440396"/>
              <a:gd name="connsiteX50" fmla="*/ 448733 w 1404982"/>
              <a:gd name="connsiteY50" fmla="*/ 1996 h 2440396"/>
              <a:gd name="connsiteX51" fmla="*/ 474133 w 1404982"/>
              <a:gd name="connsiteY51" fmla="*/ 18930 h 2440396"/>
              <a:gd name="connsiteX52" fmla="*/ 482600 w 1404982"/>
              <a:gd name="connsiteY52" fmla="*/ 44330 h 2440396"/>
              <a:gd name="connsiteX53" fmla="*/ 516467 w 1404982"/>
              <a:gd name="connsiteY53" fmla="*/ 95130 h 2440396"/>
              <a:gd name="connsiteX54" fmla="*/ 533400 w 1404982"/>
              <a:gd name="connsiteY54" fmla="*/ 120530 h 2440396"/>
              <a:gd name="connsiteX55" fmla="*/ 567267 w 1404982"/>
              <a:gd name="connsiteY55" fmla="*/ 171330 h 2440396"/>
              <a:gd name="connsiteX56" fmla="*/ 601133 w 1404982"/>
              <a:gd name="connsiteY56" fmla="*/ 239063 h 2440396"/>
              <a:gd name="connsiteX57" fmla="*/ 643864 w 1404982"/>
              <a:gd name="connsiteY57" fmla="*/ 346880 h 2440396"/>
              <a:gd name="connsiteX58" fmla="*/ 660797 w 1404982"/>
              <a:gd name="connsiteY58" fmla="*/ 401252 h 2440396"/>
              <a:gd name="connsiteX59" fmla="*/ 689769 w 1404982"/>
              <a:gd name="connsiteY59" fmla="*/ 462768 h 2440396"/>
              <a:gd name="connsiteX60" fmla="*/ 694664 w 1404982"/>
              <a:gd name="connsiteY60" fmla="*/ 532751 h 2440396"/>
              <a:gd name="connsiteX61" fmla="*/ 715169 w 1404982"/>
              <a:gd name="connsiteY61" fmla="*/ 602733 h 2440396"/>
              <a:gd name="connsiteX62" fmla="*/ 717417 w 1404982"/>
              <a:gd name="connsiteY62" fmla="*/ 799980 h 2440396"/>
              <a:gd name="connsiteX63" fmla="*/ 755783 w 1404982"/>
              <a:gd name="connsiteY63" fmla="*/ 768759 h 2440396"/>
              <a:gd name="connsiteX64" fmla="*/ 806980 w 1404982"/>
              <a:gd name="connsiteY64" fmla="*/ 693088 h 2440396"/>
              <a:gd name="connsiteX65" fmla="*/ 863600 w 1404982"/>
              <a:gd name="connsiteY65" fmla="*/ 620063 h 2440396"/>
              <a:gd name="connsiteX66" fmla="*/ 905537 w 1404982"/>
              <a:gd name="connsiteY66" fmla="*/ 567940 h 2440396"/>
              <a:gd name="connsiteX67" fmla="*/ 969301 w 1404982"/>
              <a:gd name="connsiteY67" fmla="*/ 491739 h 2440396"/>
              <a:gd name="connsiteX68" fmla="*/ 1002770 w 1404982"/>
              <a:gd name="connsiteY68" fmla="*/ 444908 h 2440396"/>
              <a:gd name="connsiteX69" fmla="*/ 1053570 w 1404982"/>
              <a:gd name="connsiteY69" fmla="*/ 358919 h 2440396"/>
              <a:gd name="connsiteX70" fmla="*/ 1081617 w 1404982"/>
              <a:gd name="connsiteY70" fmla="*/ 316586 h 2440396"/>
              <a:gd name="connsiteX71" fmla="*/ 1152921 w 1404982"/>
              <a:gd name="connsiteY71" fmla="*/ 216309 h 2440396"/>
              <a:gd name="connsiteX72" fmla="*/ 1201473 w 1404982"/>
              <a:gd name="connsiteY72" fmla="*/ 155720 h 2440396"/>
              <a:gd name="connsiteX73" fmla="*/ 1212585 w 1404982"/>
              <a:gd name="connsiteY73" fmla="*/ 119604 h 2440396"/>
              <a:gd name="connsiteX74" fmla="*/ 1227667 w 1404982"/>
              <a:gd name="connsiteY74" fmla="*/ 95130 h 2440396"/>
              <a:gd name="connsiteX75" fmla="*/ 1267354 w 1404982"/>
              <a:gd name="connsiteY75" fmla="*/ 79519 h 2440396"/>
              <a:gd name="connsiteX76" fmla="*/ 1278467 w 1404982"/>
              <a:gd name="connsiteY76" fmla="*/ 69730 h 2440396"/>
              <a:gd name="connsiteX77" fmla="*/ 1329267 w 1404982"/>
              <a:gd name="connsiteY77" fmla="*/ 52796 h 2440396"/>
              <a:gd name="connsiteX78" fmla="*/ 1320800 w 1404982"/>
              <a:gd name="connsiteY78" fmla="*/ 78196 h 2440396"/>
              <a:gd name="connsiteX79" fmla="*/ 1275159 w 1404982"/>
              <a:gd name="connsiteY79" fmla="*/ 146988 h 2440396"/>
              <a:gd name="connsiteX80" fmla="*/ 1345274 w 1404982"/>
              <a:gd name="connsiteY80" fmla="*/ 102274 h 2440396"/>
              <a:gd name="connsiteX81" fmla="*/ 1397000 w 1404982"/>
              <a:gd name="connsiteY81" fmla="*/ 120530 h 2440396"/>
              <a:gd name="connsiteX82" fmla="*/ 1349242 w 1404982"/>
              <a:gd name="connsiteY82" fmla="*/ 181649 h 2440396"/>
              <a:gd name="connsiteX83" fmla="*/ 1397000 w 1404982"/>
              <a:gd name="connsiteY83" fmla="*/ 171330 h 2440396"/>
              <a:gd name="connsiteX84" fmla="*/ 1380067 w 1404982"/>
              <a:gd name="connsiteY84" fmla="*/ 196730 h 2440396"/>
              <a:gd name="connsiteX85" fmla="*/ 1363133 w 1404982"/>
              <a:gd name="connsiteY85" fmla="*/ 213663 h 2440396"/>
              <a:gd name="connsiteX86" fmla="*/ 1371600 w 1404982"/>
              <a:gd name="connsiteY86" fmla="*/ 239063 h 2440396"/>
              <a:gd name="connsiteX87" fmla="*/ 1354667 w 1404982"/>
              <a:gd name="connsiteY87" fmla="*/ 298330 h 2440396"/>
              <a:gd name="connsiteX88" fmla="*/ 1312333 w 1404982"/>
              <a:gd name="connsiteY88" fmla="*/ 333916 h 2440396"/>
              <a:gd name="connsiteX89" fmla="*/ 1261533 w 1404982"/>
              <a:gd name="connsiteY89" fmla="*/ 390933 h 2440396"/>
              <a:gd name="connsiteX90" fmla="*/ 1214304 w 1404982"/>
              <a:gd name="connsiteY90" fmla="*/ 470705 h 2440396"/>
              <a:gd name="connsiteX91" fmla="*/ 1178189 w 1404982"/>
              <a:gd name="connsiteY91" fmla="*/ 514361 h 2440396"/>
              <a:gd name="connsiteX92" fmla="*/ 1122496 w 1404982"/>
              <a:gd name="connsiteY92" fmla="*/ 599955 h 2440396"/>
              <a:gd name="connsiteX93" fmla="*/ 1083733 w 1404982"/>
              <a:gd name="connsiteY93" fmla="*/ 647183 h 2440396"/>
              <a:gd name="connsiteX94" fmla="*/ 1054761 w 1404982"/>
              <a:gd name="connsiteY94" fmla="*/ 676552 h 2440396"/>
              <a:gd name="connsiteX95" fmla="*/ 1002639 w 1404982"/>
              <a:gd name="connsiteY95" fmla="*/ 733570 h 2440396"/>
              <a:gd name="connsiteX96" fmla="*/ 953161 w 1404982"/>
              <a:gd name="connsiteY96" fmla="*/ 797334 h 2440396"/>
              <a:gd name="connsiteX97" fmla="*/ 934905 w 1404982"/>
              <a:gd name="connsiteY97" fmla="*/ 839668 h 2440396"/>
              <a:gd name="connsiteX98" fmla="*/ 885428 w 1404982"/>
              <a:gd name="connsiteY98" fmla="*/ 895362 h 2440396"/>
              <a:gd name="connsiteX99" fmla="*/ 835951 w 1404982"/>
              <a:gd name="connsiteY99" fmla="*/ 962699 h 2440396"/>
              <a:gd name="connsiteX100" fmla="*/ 770467 w 1404982"/>
              <a:gd name="connsiteY100" fmla="*/ 1068796 h 2440396"/>
              <a:gd name="connsiteX101" fmla="*/ 738452 w 1404982"/>
              <a:gd name="connsiteY101" fmla="*/ 1141821 h 2440396"/>
              <a:gd name="connsiteX102" fmla="*/ 715699 w 1404982"/>
              <a:gd name="connsiteY102" fmla="*/ 1188653 h 2440396"/>
              <a:gd name="connsiteX103" fmla="*/ 698367 w 1404982"/>
              <a:gd name="connsiteY103" fmla="*/ 1245671 h 2440396"/>
              <a:gd name="connsiteX104" fmla="*/ 683683 w 1404982"/>
              <a:gd name="connsiteY104" fmla="*/ 1321870 h 2440396"/>
              <a:gd name="connsiteX105" fmla="*/ 671248 w 1404982"/>
              <a:gd name="connsiteY105" fmla="*/ 1409183 h 2440396"/>
              <a:gd name="connsiteX106" fmla="*/ 640026 w 1404982"/>
              <a:gd name="connsiteY106" fmla="*/ 1519249 h 2440396"/>
              <a:gd name="connsiteX107" fmla="*/ 637381 w 1404982"/>
              <a:gd name="connsiteY107" fmla="*/ 1602593 h 2440396"/>
              <a:gd name="connsiteX108" fmla="*/ 621770 w 1404982"/>
              <a:gd name="connsiteY108" fmla="*/ 1678792 h 2440396"/>
              <a:gd name="connsiteX109" fmla="*/ 613305 w 1404982"/>
              <a:gd name="connsiteY109" fmla="*/ 1709088 h 2440396"/>
              <a:gd name="connsiteX110" fmla="*/ 597694 w 1404982"/>
              <a:gd name="connsiteY110" fmla="*/ 1747849 h 2440396"/>
              <a:gd name="connsiteX111" fmla="*/ 574939 w 1404982"/>
              <a:gd name="connsiteY111" fmla="*/ 1851302 h 2440396"/>
              <a:gd name="connsiteX112" fmla="*/ 565547 w 1404982"/>
              <a:gd name="connsiteY112" fmla="*/ 2070509 h 2440396"/>
              <a:gd name="connsiteX113" fmla="*/ 559726 w 1404982"/>
              <a:gd name="connsiteY113" fmla="*/ 2092337 h 2440396"/>
              <a:gd name="connsiteX114" fmla="*/ 550333 w 1404982"/>
              <a:gd name="connsiteY114" fmla="*/ 2330330 h 2440396"/>
              <a:gd name="connsiteX115" fmla="*/ 558800 w 1404982"/>
              <a:gd name="connsiteY115" fmla="*/ 2355730 h 2440396"/>
              <a:gd name="connsiteX116" fmla="*/ 567267 w 1404982"/>
              <a:gd name="connsiteY116" fmla="*/ 2398063 h 2440396"/>
              <a:gd name="connsiteX117" fmla="*/ 558800 w 1404982"/>
              <a:gd name="connsiteY117" fmla="*/ 2440396 h 2440396"/>
              <a:gd name="connsiteX0" fmla="*/ 0 w 1404982"/>
              <a:gd name="connsiteY0" fmla="*/ 2271063 h 2440396"/>
              <a:gd name="connsiteX1" fmla="*/ 93133 w 1404982"/>
              <a:gd name="connsiteY1" fmla="*/ 1974730 h 2440396"/>
              <a:gd name="connsiteX2" fmla="*/ 101600 w 1404982"/>
              <a:gd name="connsiteY2" fmla="*/ 1949330 h 2440396"/>
              <a:gd name="connsiteX3" fmla="*/ 118533 w 1404982"/>
              <a:gd name="connsiteY3" fmla="*/ 1932396 h 2440396"/>
              <a:gd name="connsiteX4" fmla="*/ 130968 w 1404982"/>
              <a:gd name="connsiteY4" fmla="*/ 1879348 h 2440396"/>
              <a:gd name="connsiteX5" fmla="*/ 150152 w 1404982"/>
              <a:gd name="connsiteY5" fmla="*/ 1845481 h 2440396"/>
              <a:gd name="connsiteX6" fmla="*/ 173302 w 1404982"/>
              <a:gd name="connsiteY6" fmla="*/ 1798253 h 2440396"/>
              <a:gd name="connsiteX7" fmla="*/ 198835 w 1404982"/>
              <a:gd name="connsiteY7" fmla="*/ 1766238 h 2440396"/>
              <a:gd name="connsiteX8" fmla="*/ 226351 w 1404982"/>
              <a:gd name="connsiteY8" fmla="*/ 1730519 h 2440396"/>
              <a:gd name="connsiteX9" fmla="*/ 254000 w 1404982"/>
              <a:gd name="connsiteY9" fmla="*/ 1686863 h 2440396"/>
              <a:gd name="connsiteX10" fmla="*/ 262467 w 1404982"/>
              <a:gd name="connsiteY10" fmla="*/ 1661463 h 2440396"/>
              <a:gd name="connsiteX11" fmla="*/ 296333 w 1404982"/>
              <a:gd name="connsiteY11" fmla="*/ 1585263 h 2440396"/>
              <a:gd name="connsiteX12" fmla="*/ 304800 w 1404982"/>
              <a:gd name="connsiteY12" fmla="*/ 1534463 h 2440396"/>
              <a:gd name="connsiteX13" fmla="*/ 321733 w 1404982"/>
              <a:gd name="connsiteY13" fmla="*/ 1475196 h 2440396"/>
              <a:gd name="connsiteX14" fmla="*/ 330200 w 1404982"/>
              <a:gd name="connsiteY14" fmla="*/ 1407463 h 2440396"/>
              <a:gd name="connsiteX15" fmla="*/ 347133 w 1404982"/>
              <a:gd name="connsiteY15" fmla="*/ 1348196 h 2440396"/>
              <a:gd name="connsiteX16" fmla="*/ 364067 w 1404982"/>
              <a:gd name="connsiteY16" fmla="*/ 1280463 h 2440396"/>
              <a:gd name="connsiteX17" fmla="*/ 372533 w 1404982"/>
              <a:gd name="connsiteY17" fmla="*/ 1255063 h 2440396"/>
              <a:gd name="connsiteX18" fmla="*/ 381000 w 1404982"/>
              <a:gd name="connsiteY18" fmla="*/ 1221196 h 2440396"/>
              <a:gd name="connsiteX19" fmla="*/ 397933 w 1404982"/>
              <a:gd name="connsiteY19" fmla="*/ 1187330 h 2440396"/>
              <a:gd name="connsiteX20" fmla="*/ 414867 w 1404982"/>
              <a:gd name="connsiteY20" fmla="*/ 1111130 h 2440396"/>
              <a:gd name="connsiteX21" fmla="*/ 423333 w 1404982"/>
              <a:gd name="connsiteY21" fmla="*/ 1077263 h 2440396"/>
              <a:gd name="connsiteX22" fmla="*/ 440267 w 1404982"/>
              <a:gd name="connsiteY22" fmla="*/ 1043396 h 2440396"/>
              <a:gd name="connsiteX23" fmla="*/ 448733 w 1404982"/>
              <a:gd name="connsiteY23" fmla="*/ 1017996 h 2440396"/>
              <a:gd name="connsiteX24" fmla="*/ 457200 w 1404982"/>
              <a:gd name="connsiteY24" fmla="*/ 958730 h 2440396"/>
              <a:gd name="connsiteX25" fmla="*/ 465667 w 1404982"/>
              <a:gd name="connsiteY25" fmla="*/ 933330 h 2440396"/>
              <a:gd name="connsiteX26" fmla="*/ 457200 w 1404982"/>
              <a:gd name="connsiteY26" fmla="*/ 653930 h 2440396"/>
              <a:gd name="connsiteX27" fmla="*/ 440267 w 1404982"/>
              <a:gd name="connsiteY27" fmla="*/ 586196 h 2440396"/>
              <a:gd name="connsiteX28" fmla="*/ 406400 w 1404982"/>
              <a:gd name="connsiteY28" fmla="*/ 484596 h 2440396"/>
              <a:gd name="connsiteX29" fmla="*/ 397933 w 1404982"/>
              <a:gd name="connsiteY29" fmla="*/ 459196 h 2440396"/>
              <a:gd name="connsiteX30" fmla="*/ 372533 w 1404982"/>
              <a:gd name="connsiteY30" fmla="*/ 408396 h 2440396"/>
              <a:gd name="connsiteX31" fmla="*/ 355600 w 1404982"/>
              <a:gd name="connsiteY31" fmla="*/ 382996 h 2440396"/>
              <a:gd name="connsiteX32" fmla="*/ 347133 w 1404982"/>
              <a:gd name="connsiteY32" fmla="*/ 357596 h 2440396"/>
              <a:gd name="connsiteX33" fmla="*/ 330200 w 1404982"/>
              <a:gd name="connsiteY33" fmla="*/ 332196 h 2440396"/>
              <a:gd name="connsiteX34" fmla="*/ 304800 w 1404982"/>
              <a:gd name="connsiteY34" fmla="*/ 281396 h 2440396"/>
              <a:gd name="connsiteX35" fmla="*/ 279400 w 1404982"/>
              <a:gd name="connsiteY35" fmla="*/ 222130 h 2440396"/>
              <a:gd name="connsiteX36" fmla="*/ 270933 w 1404982"/>
              <a:gd name="connsiteY36" fmla="*/ 196730 h 2440396"/>
              <a:gd name="connsiteX37" fmla="*/ 254000 w 1404982"/>
              <a:gd name="connsiteY37" fmla="*/ 179796 h 2440396"/>
              <a:gd name="connsiteX38" fmla="*/ 220133 w 1404982"/>
              <a:gd name="connsiteY38" fmla="*/ 128996 h 2440396"/>
              <a:gd name="connsiteX39" fmla="*/ 169333 w 1404982"/>
              <a:gd name="connsiteY39" fmla="*/ 95130 h 2440396"/>
              <a:gd name="connsiteX40" fmla="*/ 160867 w 1404982"/>
              <a:gd name="connsiteY40" fmla="*/ 69730 h 2440396"/>
              <a:gd name="connsiteX41" fmla="*/ 220133 w 1404982"/>
              <a:gd name="connsiteY41" fmla="*/ 44330 h 2440396"/>
              <a:gd name="connsiteX42" fmla="*/ 276225 w 1404982"/>
              <a:gd name="connsiteY42" fmla="*/ 93410 h 2440396"/>
              <a:gd name="connsiteX43" fmla="*/ 287867 w 1404982"/>
              <a:gd name="connsiteY43" fmla="*/ 18930 h 2440396"/>
              <a:gd name="connsiteX44" fmla="*/ 313267 w 1404982"/>
              <a:gd name="connsiteY44" fmla="*/ 10463 h 2440396"/>
              <a:gd name="connsiteX45" fmla="*/ 346736 w 1404982"/>
              <a:gd name="connsiteY45" fmla="*/ 71581 h 2440396"/>
              <a:gd name="connsiteX46" fmla="*/ 338667 w 1404982"/>
              <a:gd name="connsiteY46" fmla="*/ 18930 h 2440396"/>
              <a:gd name="connsiteX47" fmla="*/ 364067 w 1404982"/>
              <a:gd name="connsiteY47" fmla="*/ 1996 h 2440396"/>
              <a:gd name="connsiteX48" fmla="*/ 393964 w 1404982"/>
              <a:gd name="connsiteY48" fmla="*/ 53723 h 2440396"/>
              <a:gd name="connsiteX49" fmla="*/ 414867 w 1404982"/>
              <a:gd name="connsiteY49" fmla="*/ 1996 h 2440396"/>
              <a:gd name="connsiteX50" fmla="*/ 448733 w 1404982"/>
              <a:gd name="connsiteY50" fmla="*/ 1996 h 2440396"/>
              <a:gd name="connsiteX51" fmla="*/ 474133 w 1404982"/>
              <a:gd name="connsiteY51" fmla="*/ 18930 h 2440396"/>
              <a:gd name="connsiteX52" fmla="*/ 482600 w 1404982"/>
              <a:gd name="connsiteY52" fmla="*/ 44330 h 2440396"/>
              <a:gd name="connsiteX53" fmla="*/ 516467 w 1404982"/>
              <a:gd name="connsiteY53" fmla="*/ 95130 h 2440396"/>
              <a:gd name="connsiteX54" fmla="*/ 533400 w 1404982"/>
              <a:gd name="connsiteY54" fmla="*/ 120530 h 2440396"/>
              <a:gd name="connsiteX55" fmla="*/ 567267 w 1404982"/>
              <a:gd name="connsiteY55" fmla="*/ 171330 h 2440396"/>
              <a:gd name="connsiteX56" fmla="*/ 601133 w 1404982"/>
              <a:gd name="connsiteY56" fmla="*/ 239063 h 2440396"/>
              <a:gd name="connsiteX57" fmla="*/ 643864 w 1404982"/>
              <a:gd name="connsiteY57" fmla="*/ 346880 h 2440396"/>
              <a:gd name="connsiteX58" fmla="*/ 660797 w 1404982"/>
              <a:gd name="connsiteY58" fmla="*/ 401252 h 2440396"/>
              <a:gd name="connsiteX59" fmla="*/ 694664 w 1404982"/>
              <a:gd name="connsiteY59" fmla="*/ 532751 h 2440396"/>
              <a:gd name="connsiteX60" fmla="*/ 715169 w 1404982"/>
              <a:gd name="connsiteY60" fmla="*/ 602733 h 2440396"/>
              <a:gd name="connsiteX61" fmla="*/ 717417 w 1404982"/>
              <a:gd name="connsiteY61" fmla="*/ 799980 h 2440396"/>
              <a:gd name="connsiteX62" fmla="*/ 755783 w 1404982"/>
              <a:gd name="connsiteY62" fmla="*/ 768759 h 2440396"/>
              <a:gd name="connsiteX63" fmla="*/ 806980 w 1404982"/>
              <a:gd name="connsiteY63" fmla="*/ 693088 h 2440396"/>
              <a:gd name="connsiteX64" fmla="*/ 863600 w 1404982"/>
              <a:gd name="connsiteY64" fmla="*/ 620063 h 2440396"/>
              <a:gd name="connsiteX65" fmla="*/ 905537 w 1404982"/>
              <a:gd name="connsiteY65" fmla="*/ 567940 h 2440396"/>
              <a:gd name="connsiteX66" fmla="*/ 969301 w 1404982"/>
              <a:gd name="connsiteY66" fmla="*/ 491739 h 2440396"/>
              <a:gd name="connsiteX67" fmla="*/ 1002770 w 1404982"/>
              <a:gd name="connsiteY67" fmla="*/ 444908 h 2440396"/>
              <a:gd name="connsiteX68" fmla="*/ 1053570 w 1404982"/>
              <a:gd name="connsiteY68" fmla="*/ 358919 h 2440396"/>
              <a:gd name="connsiteX69" fmla="*/ 1081617 w 1404982"/>
              <a:gd name="connsiteY69" fmla="*/ 316586 h 2440396"/>
              <a:gd name="connsiteX70" fmla="*/ 1152921 w 1404982"/>
              <a:gd name="connsiteY70" fmla="*/ 216309 h 2440396"/>
              <a:gd name="connsiteX71" fmla="*/ 1201473 w 1404982"/>
              <a:gd name="connsiteY71" fmla="*/ 155720 h 2440396"/>
              <a:gd name="connsiteX72" fmla="*/ 1212585 w 1404982"/>
              <a:gd name="connsiteY72" fmla="*/ 119604 h 2440396"/>
              <a:gd name="connsiteX73" fmla="*/ 1227667 w 1404982"/>
              <a:gd name="connsiteY73" fmla="*/ 95130 h 2440396"/>
              <a:gd name="connsiteX74" fmla="*/ 1267354 w 1404982"/>
              <a:gd name="connsiteY74" fmla="*/ 79519 h 2440396"/>
              <a:gd name="connsiteX75" fmla="*/ 1278467 w 1404982"/>
              <a:gd name="connsiteY75" fmla="*/ 69730 h 2440396"/>
              <a:gd name="connsiteX76" fmla="*/ 1329267 w 1404982"/>
              <a:gd name="connsiteY76" fmla="*/ 52796 h 2440396"/>
              <a:gd name="connsiteX77" fmla="*/ 1320800 w 1404982"/>
              <a:gd name="connsiteY77" fmla="*/ 78196 h 2440396"/>
              <a:gd name="connsiteX78" fmla="*/ 1275159 w 1404982"/>
              <a:gd name="connsiteY78" fmla="*/ 146988 h 2440396"/>
              <a:gd name="connsiteX79" fmla="*/ 1345274 w 1404982"/>
              <a:gd name="connsiteY79" fmla="*/ 102274 h 2440396"/>
              <a:gd name="connsiteX80" fmla="*/ 1397000 w 1404982"/>
              <a:gd name="connsiteY80" fmla="*/ 120530 h 2440396"/>
              <a:gd name="connsiteX81" fmla="*/ 1349242 w 1404982"/>
              <a:gd name="connsiteY81" fmla="*/ 181649 h 2440396"/>
              <a:gd name="connsiteX82" fmla="*/ 1397000 w 1404982"/>
              <a:gd name="connsiteY82" fmla="*/ 171330 h 2440396"/>
              <a:gd name="connsiteX83" fmla="*/ 1380067 w 1404982"/>
              <a:gd name="connsiteY83" fmla="*/ 196730 h 2440396"/>
              <a:gd name="connsiteX84" fmla="*/ 1363133 w 1404982"/>
              <a:gd name="connsiteY84" fmla="*/ 213663 h 2440396"/>
              <a:gd name="connsiteX85" fmla="*/ 1371600 w 1404982"/>
              <a:gd name="connsiteY85" fmla="*/ 239063 h 2440396"/>
              <a:gd name="connsiteX86" fmla="*/ 1354667 w 1404982"/>
              <a:gd name="connsiteY86" fmla="*/ 298330 h 2440396"/>
              <a:gd name="connsiteX87" fmla="*/ 1312333 w 1404982"/>
              <a:gd name="connsiteY87" fmla="*/ 333916 h 2440396"/>
              <a:gd name="connsiteX88" fmla="*/ 1261533 w 1404982"/>
              <a:gd name="connsiteY88" fmla="*/ 390933 h 2440396"/>
              <a:gd name="connsiteX89" fmla="*/ 1214304 w 1404982"/>
              <a:gd name="connsiteY89" fmla="*/ 470705 h 2440396"/>
              <a:gd name="connsiteX90" fmla="*/ 1178189 w 1404982"/>
              <a:gd name="connsiteY90" fmla="*/ 514361 h 2440396"/>
              <a:gd name="connsiteX91" fmla="*/ 1122496 w 1404982"/>
              <a:gd name="connsiteY91" fmla="*/ 599955 h 2440396"/>
              <a:gd name="connsiteX92" fmla="*/ 1083733 w 1404982"/>
              <a:gd name="connsiteY92" fmla="*/ 647183 h 2440396"/>
              <a:gd name="connsiteX93" fmla="*/ 1054761 w 1404982"/>
              <a:gd name="connsiteY93" fmla="*/ 676552 h 2440396"/>
              <a:gd name="connsiteX94" fmla="*/ 1002639 w 1404982"/>
              <a:gd name="connsiteY94" fmla="*/ 733570 h 2440396"/>
              <a:gd name="connsiteX95" fmla="*/ 953161 w 1404982"/>
              <a:gd name="connsiteY95" fmla="*/ 797334 h 2440396"/>
              <a:gd name="connsiteX96" fmla="*/ 934905 w 1404982"/>
              <a:gd name="connsiteY96" fmla="*/ 839668 h 2440396"/>
              <a:gd name="connsiteX97" fmla="*/ 885428 w 1404982"/>
              <a:gd name="connsiteY97" fmla="*/ 895362 h 2440396"/>
              <a:gd name="connsiteX98" fmla="*/ 835951 w 1404982"/>
              <a:gd name="connsiteY98" fmla="*/ 962699 h 2440396"/>
              <a:gd name="connsiteX99" fmla="*/ 770467 w 1404982"/>
              <a:gd name="connsiteY99" fmla="*/ 1068796 h 2440396"/>
              <a:gd name="connsiteX100" fmla="*/ 738452 w 1404982"/>
              <a:gd name="connsiteY100" fmla="*/ 1141821 h 2440396"/>
              <a:gd name="connsiteX101" fmla="*/ 715699 w 1404982"/>
              <a:gd name="connsiteY101" fmla="*/ 1188653 h 2440396"/>
              <a:gd name="connsiteX102" fmla="*/ 698367 w 1404982"/>
              <a:gd name="connsiteY102" fmla="*/ 1245671 h 2440396"/>
              <a:gd name="connsiteX103" fmla="*/ 683683 w 1404982"/>
              <a:gd name="connsiteY103" fmla="*/ 1321870 h 2440396"/>
              <a:gd name="connsiteX104" fmla="*/ 671248 w 1404982"/>
              <a:gd name="connsiteY104" fmla="*/ 1409183 h 2440396"/>
              <a:gd name="connsiteX105" fmla="*/ 640026 w 1404982"/>
              <a:gd name="connsiteY105" fmla="*/ 1519249 h 2440396"/>
              <a:gd name="connsiteX106" fmla="*/ 637381 w 1404982"/>
              <a:gd name="connsiteY106" fmla="*/ 1602593 h 2440396"/>
              <a:gd name="connsiteX107" fmla="*/ 621770 w 1404982"/>
              <a:gd name="connsiteY107" fmla="*/ 1678792 h 2440396"/>
              <a:gd name="connsiteX108" fmla="*/ 613305 w 1404982"/>
              <a:gd name="connsiteY108" fmla="*/ 1709088 h 2440396"/>
              <a:gd name="connsiteX109" fmla="*/ 597694 w 1404982"/>
              <a:gd name="connsiteY109" fmla="*/ 1747849 h 2440396"/>
              <a:gd name="connsiteX110" fmla="*/ 574939 w 1404982"/>
              <a:gd name="connsiteY110" fmla="*/ 1851302 h 2440396"/>
              <a:gd name="connsiteX111" fmla="*/ 565547 w 1404982"/>
              <a:gd name="connsiteY111" fmla="*/ 2070509 h 2440396"/>
              <a:gd name="connsiteX112" fmla="*/ 559726 w 1404982"/>
              <a:gd name="connsiteY112" fmla="*/ 2092337 h 2440396"/>
              <a:gd name="connsiteX113" fmla="*/ 550333 w 1404982"/>
              <a:gd name="connsiteY113" fmla="*/ 2330330 h 2440396"/>
              <a:gd name="connsiteX114" fmla="*/ 558800 w 1404982"/>
              <a:gd name="connsiteY114" fmla="*/ 2355730 h 2440396"/>
              <a:gd name="connsiteX115" fmla="*/ 567267 w 1404982"/>
              <a:gd name="connsiteY115" fmla="*/ 2398063 h 2440396"/>
              <a:gd name="connsiteX116" fmla="*/ 558800 w 1404982"/>
              <a:gd name="connsiteY116" fmla="*/ 2440396 h 2440396"/>
              <a:gd name="connsiteX0" fmla="*/ 0 w 1404982"/>
              <a:gd name="connsiteY0" fmla="*/ 2271063 h 2440396"/>
              <a:gd name="connsiteX1" fmla="*/ 93133 w 1404982"/>
              <a:gd name="connsiteY1" fmla="*/ 1974730 h 2440396"/>
              <a:gd name="connsiteX2" fmla="*/ 101600 w 1404982"/>
              <a:gd name="connsiteY2" fmla="*/ 1949330 h 2440396"/>
              <a:gd name="connsiteX3" fmla="*/ 118533 w 1404982"/>
              <a:gd name="connsiteY3" fmla="*/ 1932396 h 2440396"/>
              <a:gd name="connsiteX4" fmla="*/ 130968 w 1404982"/>
              <a:gd name="connsiteY4" fmla="*/ 1879348 h 2440396"/>
              <a:gd name="connsiteX5" fmla="*/ 150152 w 1404982"/>
              <a:gd name="connsiteY5" fmla="*/ 1845481 h 2440396"/>
              <a:gd name="connsiteX6" fmla="*/ 173302 w 1404982"/>
              <a:gd name="connsiteY6" fmla="*/ 1798253 h 2440396"/>
              <a:gd name="connsiteX7" fmla="*/ 198835 w 1404982"/>
              <a:gd name="connsiteY7" fmla="*/ 1766238 h 2440396"/>
              <a:gd name="connsiteX8" fmla="*/ 226351 w 1404982"/>
              <a:gd name="connsiteY8" fmla="*/ 1730519 h 2440396"/>
              <a:gd name="connsiteX9" fmla="*/ 254000 w 1404982"/>
              <a:gd name="connsiteY9" fmla="*/ 1686863 h 2440396"/>
              <a:gd name="connsiteX10" fmla="*/ 262467 w 1404982"/>
              <a:gd name="connsiteY10" fmla="*/ 1661463 h 2440396"/>
              <a:gd name="connsiteX11" fmla="*/ 296333 w 1404982"/>
              <a:gd name="connsiteY11" fmla="*/ 1585263 h 2440396"/>
              <a:gd name="connsiteX12" fmla="*/ 304800 w 1404982"/>
              <a:gd name="connsiteY12" fmla="*/ 1534463 h 2440396"/>
              <a:gd name="connsiteX13" fmla="*/ 321733 w 1404982"/>
              <a:gd name="connsiteY13" fmla="*/ 1475196 h 2440396"/>
              <a:gd name="connsiteX14" fmla="*/ 330200 w 1404982"/>
              <a:gd name="connsiteY14" fmla="*/ 1407463 h 2440396"/>
              <a:gd name="connsiteX15" fmla="*/ 347133 w 1404982"/>
              <a:gd name="connsiteY15" fmla="*/ 1348196 h 2440396"/>
              <a:gd name="connsiteX16" fmla="*/ 364067 w 1404982"/>
              <a:gd name="connsiteY16" fmla="*/ 1280463 h 2440396"/>
              <a:gd name="connsiteX17" fmla="*/ 372533 w 1404982"/>
              <a:gd name="connsiteY17" fmla="*/ 1255063 h 2440396"/>
              <a:gd name="connsiteX18" fmla="*/ 381000 w 1404982"/>
              <a:gd name="connsiteY18" fmla="*/ 1221196 h 2440396"/>
              <a:gd name="connsiteX19" fmla="*/ 397933 w 1404982"/>
              <a:gd name="connsiteY19" fmla="*/ 1187330 h 2440396"/>
              <a:gd name="connsiteX20" fmla="*/ 414867 w 1404982"/>
              <a:gd name="connsiteY20" fmla="*/ 1111130 h 2440396"/>
              <a:gd name="connsiteX21" fmla="*/ 423333 w 1404982"/>
              <a:gd name="connsiteY21" fmla="*/ 1077263 h 2440396"/>
              <a:gd name="connsiteX22" fmla="*/ 440267 w 1404982"/>
              <a:gd name="connsiteY22" fmla="*/ 1043396 h 2440396"/>
              <a:gd name="connsiteX23" fmla="*/ 448733 w 1404982"/>
              <a:gd name="connsiteY23" fmla="*/ 1017996 h 2440396"/>
              <a:gd name="connsiteX24" fmla="*/ 457200 w 1404982"/>
              <a:gd name="connsiteY24" fmla="*/ 958730 h 2440396"/>
              <a:gd name="connsiteX25" fmla="*/ 465667 w 1404982"/>
              <a:gd name="connsiteY25" fmla="*/ 933330 h 2440396"/>
              <a:gd name="connsiteX26" fmla="*/ 457200 w 1404982"/>
              <a:gd name="connsiteY26" fmla="*/ 653930 h 2440396"/>
              <a:gd name="connsiteX27" fmla="*/ 440267 w 1404982"/>
              <a:gd name="connsiteY27" fmla="*/ 586196 h 2440396"/>
              <a:gd name="connsiteX28" fmla="*/ 406400 w 1404982"/>
              <a:gd name="connsiteY28" fmla="*/ 484596 h 2440396"/>
              <a:gd name="connsiteX29" fmla="*/ 397933 w 1404982"/>
              <a:gd name="connsiteY29" fmla="*/ 459196 h 2440396"/>
              <a:gd name="connsiteX30" fmla="*/ 372533 w 1404982"/>
              <a:gd name="connsiteY30" fmla="*/ 408396 h 2440396"/>
              <a:gd name="connsiteX31" fmla="*/ 355600 w 1404982"/>
              <a:gd name="connsiteY31" fmla="*/ 382996 h 2440396"/>
              <a:gd name="connsiteX32" fmla="*/ 347133 w 1404982"/>
              <a:gd name="connsiteY32" fmla="*/ 357596 h 2440396"/>
              <a:gd name="connsiteX33" fmla="*/ 330200 w 1404982"/>
              <a:gd name="connsiteY33" fmla="*/ 332196 h 2440396"/>
              <a:gd name="connsiteX34" fmla="*/ 304800 w 1404982"/>
              <a:gd name="connsiteY34" fmla="*/ 281396 h 2440396"/>
              <a:gd name="connsiteX35" fmla="*/ 279400 w 1404982"/>
              <a:gd name="connsiteY35" fmla="*/ 222130 h 2440396"/>
              <a:gd name="connsiteX36" fmla="*/ 270933 w 1404982"/>
              <a:gd name="connsiteY36" fmla="*/ 196730 h 2440396"/>
              <a:gd name="connsiteX37" fmla="*/ 254000 w 1404982"/>
              <a:gd name="connsiteY37" fmla="*/ 179796 h 2440396"/>
              <a:gd name="connsiteX38" fmla="*/ 220133 w 1404982"/>
              <a:gd name="connsiteY38" fmla="*/ 128996 h 2440396"/>
              <a:gd name="connsiteX39" fmla="*/ 169333 w 1404982"/>
              <a:gd name="connsiteY39" fmla="*/ 95130 h 2440396"/>
              <a:gd name="connsiteX40" fmla="*/ 160867 w 1404982"/>
              <a:gd name="connsiteY40" fmla="*/ 69730 h 2440396"/>
              <a:gd name="connsiteX41" fmla="*/ 220133 w 1404982"/>
              <a:gd name="connsiteY41" fmla="*/ 44330 h 2440396"/>
              <a:gd name="connsiteX42" fmla="*/ 276225 w 1404982"/>
              <a:gd name="connsiteY42" fmla="*/ 93410 h 2440396"/>
              <a:gd name="connsiteX43" fmla="*/ 287867 w 1404982"/>
              <a:gd name="connsiteY43" fmla="*/ 18930 h 2440396"/>
              <a:gd name="connsiteX44" fmla="*/ 313267 w 1404982"/>
              <a:gd name="connsiteY44" fmla="*/ 10463 h 2440396"/>
              <a:gd name="connsiteX45" fmla="*/ 346736 w 1404982"/>
              <a:gd name="connsiteY45" fmla="*/ 71581 h 2440396"/>
              <a:gd name="connsiteX46" fmla="*/ 338667 w 1404982"/>
              <a:gd name="connsiteY46" fmla="*/ 18930 h 2440396"/>
              <a:gd name="connsiteX47" fmla="*/ 364067 w 1404982"/>
              <a:gd name="connsiteY47" fmla="*/ 1996 h 2440396"/>
              <a:gd name="connsiteX48" fmla="*/ 393964 w 1404982"/>
              <a:gd name="connsiteY48" fmla="*/ 53723 h 2440396"/>
              <a:gd name="connsiteX49" fmla="*/ 414867 w 1404982"/>
              <a:gd name="connsiteY49" fmla="*/ 1996 h 2440396"/>
              <a:gd name="connsiteX50" fmla="*/ 448733 w 1404982"/>
              <a:gd name="connsiteY50" fmla="*/ 1996 h 2440396"/>
              <a:gd name="connsiteX51" fmla="*/ 474133 w 1404982"/>
              <a:gd name="connsiteY51" fmla="*/ 18930 h 2440396"/>
              <a:gd name="connsiteX52" fmla="*/ 482600 w 1404982"/>
              <a:gd name="connsiteY52" fmla="*/ 44330 h 2440396"/>
              <a:gd name="connsiteX53" fmla="*/ 516467 w 1404982"/>
              <a:gd name="connsiteY53" fmla="*/ 95130 h 2440396"/>
              <a:gd name="connsiteX54" fmla="*/ 533400 w 1404982"/>
              <a:gd name="connsiteY54" fmla="*/ 120530 h 2440396"/>
              <a:gd name="connsiteX55" fmla="*/ 567267 w 1404982"/>
              <a:gd name="connsiteY55" fmla="*/ 171330 h 2440396"/>
              <a:gd name="connsiteX56" fmla="*/ 601133 w 1404982"/>
              <a:gd name="connsiteY56" fmla="*/ 239063 h 2440396"/>
              <a:gd name="connsiteX57" fmla="*/ 643864 w 1404982"/>
              <a:gd name="connsiteY57" fmla="*/ 346880 h 2440396"/>
              <a:gd name="connsiteX58" fmla="*/ 660797 w 1404982"/>
              <a:gd name="connsiteY58" fmla="*/ 401252 h 2440396"/>
              <a:gd name="connsiteX59" fmla="*/ 694664 w 1404982"/>
              <a:gd name="connsiteY59" fmla="*/ 532751 h 2440396"/>
              <a:gd name="connsiteX60" fmla="*/ 715169 w 1404982"/>
              <a:gd name="connsiteY60" fmla="*/ 602733 h 2440396"/>
              <a:gd name="connsiteX61" fmla="*/ 723767 w 1404982"/>
              <a:gd name="connsiteY61" fmla="*/ 653930 h 2440396"/>
              <a:gd name="connsiteX62" fmla="*/ 755783 w 1404982"/>
              <a:gd name="connsiteY62" fmla="*/ 768759 h 2440396"/>
              <a:gd name="connsiteX63" fmla="*/ 806980 w 1404982"/>
              <a:gd name="connsiteY63" fmla="*/ 693088 h 2440396"/>
              <a:gd name="connsiteX64" fmla="*/ 863600 w 1404982"/>
              <a:gd name="connsiteY64" fmla="*/ 620063 h 2440396"/>
              <a:gd name="connsiteX65" fmla="*/ 905537 w 1404982"/>
              <a:gd name="connsiteY65" fmla="*/ 567940 h 2440396"/>
              <a:gd name="connsiteX66" fmla="*/ 969301 w 1404982"/>
              <a:gd name="connsiteY66" fmla="*/ 491739 h 2440396"/>
              <a:gd name="connsiteX67" fmla="*/ 1002770 w 1404982"/>
              <a:gd name="connsiteY67" fmla="*/ 444908 h 2440396"/>
              <a:gd name="connsiteX68" fmla="*/ 1053570 w 1404982"/>
              <a:gd name="connsiteY68" fmla="*/ 358919 h 2440396"/>
              <a:gd name="connsiteX69" fmla="*/ 1081617 w 1404982"/>
              <a:gd name="connsiteY69" fmla="*/ 316586 h 2440396"/>
              <a:gd name="connsiteX70" fmla="*/ 1152921 w 1404982"/>
              <a:gd name="connsiteY70" fmla="*/ 216309 h 2440396"/>
              <a:gd name="connsiteX71" fmla="*/ 1201473 w 1404982"/>
              <a:gd name="connsiteY71" fmla="*/ 155720 h 2440396"/>
              <a:gd name="connsiteX72" fmla="*/ 1212585 w 1404982"/>
              <a:gd name="connsiteY72" fmla="*/ 119604 h 2440396"/>
              <a:gd name="connsiteX73" fmla="*/ 1227667 w 1404982"/>
              <a:gd name="connsiteY73" fmla="*/ 95130 h 2440396"/>
              <a:gd name="connsiteX74" fmla="*/ 1267354 w 1404982"/>
              <a:gd name="connsiteY74" fmla="*/ 79519 h 2440396"/>
              <a:gd name="connsiteX75" fmla="*/ 1278467 w 1404982"/>
              <a:gd name="connsiteY75" fmla="*/ 69730 h 2440396"/>
              <a:gd name="connsiteX76" fmla="*/ 1329267 w 1404982"/>
              <a:gd name="connsiteY76" fmla="*/ 52796 h 2440396"/>
              <a:gd name="connsiteX77" fmla="*/ 1320800 w 1404982"/>
              <a:gd name="connsiteY77" fmla="*/ 78196 h 2440396"/>
              <a:gd name="connsiteX78" fmla="*/ 1275159 w 1404982"/>
              <a:gd name="connsiteY78" fmla="*/ 146988 h 2440396"/>
              <a:gd name="connsiteX79" fmla="*/ 1345274 w 1404982"/>
              <a:gd name="connsiteY79" fmla="*/ 102274 h 2440396"/>
              <a:gd name="connsiteX80" fmla="*/ 1397000 w 1404982"/>
              <a:gd name="connsiteY80" fmla="*/ 120530 h 2440396"/>
              <a:gd name="connsiteX81" fmla="*/ 1349242 w 1404982"/>
              <a:gd name="connsiteY81" fmla="*/ 181649 h 2440396"/>
              <a:gd name="connsiteX82" fmla="*/ 1397000 w 1404982"/>
              <a:gd name="connsiteY82" fmla="*/ 171330 h 2440396"/>
              <a:gd name="connsiteX83" fmla="*/ 1380067 w 1404982"/>
              <a:gd name="connsiteY83" fmla="*/ 196730 h 2440396"/>
              <a:gd name="connsiteX84" fmla="*/ 1363133 w 1404982"/>
              <a:gd name="connsiteY84" fmla="*/ 213663 h 2440396"/>
              <a:gd name="connsiteX85" fmla="*/ 1371600 w 1404982"/>
              <a:gd name="connsiteY85" fmla="*/ 239063 h 2440396"/>
              <a:gd name="connsiteX86" fmla="*/ 1354667 w 1404982"/>
              <a:gd name="connsiteY86" fmla="*/ 298330 h 2440396"/>
              <a:gd name="connsiteX87" fmla="*/ 1312333 w 1404982"/>
              <a:gd name="connsiteY87" fmla="*/ 333916 h 2440396"/>
              <a:gd name="connsiteX88" fmla="*/ 1261533 w 1404982"/>
              <a:gd name="connsiteY88" fmla="*/ 390933 h 2440396"/>
              <a:gd name="connsiteX89" fmla="*/ 1214304 w 1404982"/>
              <a:gd name="connsiteY89" fmla="*/ 470705 h 2440396"/>
              <a:gd name="connsiteX90" fmla="*/ 1178189 w 1404982"/>
              <a:gd name="connsiteY90" fmla="*/ 514361 h 2440396"/>
              <a:gd name="connsiteX91" fmla="*/ 1122496 w 1404982"/>
              <a:gd name="connsiteY91" fmla="*/ 599955 h 2440396"/>
              <a:gd name="connsiteX92" fmla="*/ 1083733 w 1404982"/>
              <a:gd name="connsiteY92" fmla="*/ 647183 h 2440396"/>
              <a:gd name="connsiteX93" fmla="*/ 1054761 w 1404982"/>
              <a:gd name="connsiteY93" fmla="*/ 676552 h 2440396"/>
              <a:gd name="connsiteX94" fmla="*/ 1002639 w 1404982"/>
              <a:gd name="connsiteY94" fmla="*/ 733570 h 2440396"/>
              <a:gd name="connsiteX95" fmla="*/ 953161 w 1404982"/>
              <a:gd name="connsiteY95" fmla="*/ 797334 h 2440396"/>
              <a:gd name="connsiteX96" fmla="*/ 934905 w 1404982"/>
              <a:gd name="connsiteY96" fmla="*/ 839668 h 2440396"/>
              <a:gd name="connsiteX97" fmla="*/ 885428 w 1404982"/>
              <a:gd name="connsiteY97" fmla="*/ 895362 h 2440396"/>
              <a:gd name="connsiteX98" fmla="*/ 835951 w 1404982"/>
              <a:gd name="connsiteY98" fmla="*/ 962699 h 2440396"/>
              <a:gd name="connsiteX99" fmla="*/ 770467 w 1404982"/>
              <a:gd name="connsiteY99" fmla="*/ 1068796 h 2440396"/>
              <a:gd name="connsiteX100" fmla="*/ 738452 w 1404982"/>
              <a:gd name="connsiteY100" fmla="*/ 1141821 h 2440396"/>
              <a:gd name="connsiteX101" fmla="*/ 715699 w 1404982"/>
              <a:gd name="connsiteY101" fmla="*/ 1188653 h 2440396"/>
              <a:gd name="connsiteX102" fmla="*/ 698367 w 1404982"/>
              <a:gd name="connsiteY102" fmla="*/ 1245671 h 2440396"/>
              <a:gd name="connsiteX103" fmla="*/ 683683 w 1404982"/>
              <a:gd name="connsiteY103" fmla="*/ 1321870 h 2440396"/>
              <a:gd name="connsiteX104" fmla="*/ 671248 w 1404982"/>
              <a:gd name="connsiteY104" fmla="*/ 1409183 h 2440396"/>
              <a:gd name="connsiteX105" fmla="*/ 640026 w 1404982"/>
              <a:gd name="connsiteY105" fmla="*/ 1519249 h 2440396"/>
              <a:gd name="connsiteX106" fmla="*/ 637381 w 1404982"/>
              <a:gd name="connsiteY106" fmla="*/ 1602593 h 2440396"/>
              <a:gd name="connsiteX107" fmla="*/ 621770 w 1404982"/>
              <a:gd name="connsiteY107" fmla="*/ 1678792 h 2440396"/>
              <a:gd name="connsiteX108" fmla="*/ 613305 w 1404982"/>
              <a:gd name="connsiteY108" fmla="*/ 1709088 h 2440396"/>
              <a:gd name="connsiteX109" fmla="*/ 597694 w 1404982"/>
              <a:gd name="connsiteY109" fmla="*/ 1747849 h 2440396"/>
              <a:gd name="connsiteX110" fmla="*/ 574939 w 1404982"/>
              <a:gd name="connsiteY110" fmla="*/ 1851302 h 2440396"/>
              <a:gd name="connsiteX111" fmla="*/ 565547 w 1404982"/>
              <a:gd name="connsiteY111" fmla="*/ 2070509 h 2440396"/>
              <a:gd name="connsiteX112" fmla="*/ 559726 w 1404982"/>
              <a:gd name="connsiteY112" fmla="*/ 2092337 h 2440396"/>
              <a:gd name="connsiteX113" fmla="*/ 550333 w 1404982"/>
              <a:gd name="connsiteY113" fmla="*/ 2330330 h 2440396"/>
              <a:gd name="connsiteX114" fmla="*/ 558800 w 1404982"/>
              <a:gd name="connsiteY114" fmla="*/ 2355730 h 2440396"/>
              <a:gd name="connsiteX115" fmla="*/ 567267 w 1404982"/>
              <a:gd name="connsiteY115" fmla="*/ 2398063 h 2440396"/>
              <a:gd name="connsiteX116" fmla="*/ 558800 w 1404982"/>
              <a:gd name="connsiteY116" fmla="*/ 2440396 h 2440396"/>
              <a:gd name="connsiteX0" fmla="*/ 0 w 1404982"/>
              <a:gd name="connsiteY0" fmla="*/ 2271063 h 2440396"/>
              <a:gd name="connsiteX1" fmla="*/ 93133 w 1404982"/>
              <a:gd name="connsiteY1" fmla="*/ 1974730 h 2440396"/>
              <a:gd name="connsiteX2" fmla="*/ 101600 w 1404982"/>
              <a:gd name="connsiteY2" fmla="*/ 1949330 h 2440396"/>
              <a:gd name="connsiteX3" fmla="*/ 118533 w 1404982"/>
              <a:gd name="connsiteY3" fmla="*/ 1932396 h 2440396"/>
              <a:gd name="connsiteX4" fmla="*/ 130968 w 1404982"/>
              <a:gd name="connsiteY4" fmla="*/ 1879348 h 2440396"/>
              <a:gd name="connsiteX5" fmla="*/ 150152 w 1404982"/>
              <a:gd name="connsiteY5" fmla="*/ 1845481 h 2440396"/>
              <a:gd name="connsiteX6" fmla="*/ 173302 w 1404982"/>
              <a:gd name="connsiteY6" fmla="*/ 1798253 h 2440396"/>
              <a:gd name="connsiteX7" fmla="*/ 198835 w 1404982"/>
              <a:gd name="connsiteY7" fmla="*/ 1766238 h 2440396"/>
              <a:gd name="connsiteX8" fmla="*/ 226351 w 1404982"/>
              <a:gd name="connsiteY8" fmla="*/ 1730519 h 2440396"/>
              <a:gd name="connsiteX9" fmla="*/ 254000 w 1404982"/>
              <a:gd name="connsiteY9" fmla="*/ 1686863 h 2440396"/>
              <a:gd name="connsiteX10" fmla="*/ 262467 w 1404982"/>
              <a:gd name="connsiteY10" fmla="*/ 1661463 h 2440396"/>
              <a:gd name="connsiteX11" fmla="*/ 296333 w 1404982"/>
              <a:gd name="connsiteY11" fmla="*/ 1585263 h 2440396"/>
              <a:gd name="connsiteX12" fmla="*/ 304800 w 1404982"/>
              <a:gd name="connsiteY12" fmla="*/ 1534463 h 2440396"/>
              <a:gd name="connsiteX13" fmla="*/ 321733 w 1404982"/>
              <a:gd name="connsiteY13" fmla="*/ 1475196 h 2440396"/>
              <a:gd name="connsiteX14" fmla="*/ 330200 w 1404982"/>
              <a:gd name="connsiteY14" fmla="*/ 1407463 h 2440396"/>
              <a:gd name="connsiteX15" fmla="*/ 347133 w 1404982"/>
              <a:gd name="connsiteY15" fmla="*/ 1348196 h 2440396"/>
              <a:gd name="connsiteX16" fmla="*/ 364067 w 1404982"/>
              <a:gd name="connsiteY16" fmla="*/ 1280463 h 2440396"/>
              <a:gd name="connsiteX17" fmla="*/ 372533 w 1404982"/>
              <a:gd name="connsiteY17" fmla="*/ 1255063 h 2440396"/>
              <a:gd name="connsiteX18" fmla="*/ 381000 w 1404982"/>
              <a:gd name="connsiteY18" fmla="*/ 1221196 h 2440396"/>
              <a:gd name="connsiteX19" fmla="*/ 397933 w 1404982"/>
              <a:gd name="connsiteY19" fmla="*/ 1187330 h 2440396"/>
              <a:gd name="connsiteX20" fmla="*/ 414867 w 1404982"/>
              <a:gd name="connsiteY20" fmla="*/ 1111130 h 2440396"/>
              <a:gd name="connsiteX21" fmla="*/ 423333 w 1404982"/>
              <a:gd name="connsiteY21" fmla="*/ 1077263 h 2440396"/>
              <a:gd name="connsiteX22" fmla="*/ 440267 w 1404982"/>
              <a:gd name="connsiteY22" fmla="*/ 1043396 h 2440396"/>
              <a:gd name="connsiteX23" fmla="*/ 448733 w 1404982"/>
              <a:gd name="connsiteY23" fmla="*/ 1017996 h 2440396"/>
              <a:gd name="connsiteX24" fmla="*/ 457200 w 1404982"/>
              <a:gd name="connsiteY24" fmla="*/ 958730 h 2440396"/>
              <a:gd name="connsiteX25" fmla="*/ 465667 w 1404982"/>
              <a:gd name="connsiteY25" fmla="*/ 933330 h 2440396"/>
              <a:gd name="connsiteX26" fmla="*/ 457200 w 1404982"/>
              <a:gd name="connsiteY26" fmla="*/ 653930 h 2440396"/>
              <a:gd name="connsiteX27" fmla="*/ 440267 w 1404982"/>
              <a:gd name="connsiteY27" fmla="*/ 586196 h 2440396"/>
              <a:gd name="connsiteX28" fmla="*/ 406400 w 1404982"/>
              <a:gd name="connsiteY28" fmla="*/ 484596 h 2440396"/>
              <a:gd name="connsiteX29" fmla="*/ 397933 w 1404982"/>
              <a:gd name="connsiteY29" fmla="*/ 459196 h 2440396"/>
              <a:gd name="connsiteX30" fmla="*/ 372533 w 1404982"/>
              <a:gd name="connsiteY30" fmla="*/ 408396 h 2440396"/>
              <a:gd name="connsiteX31" fmla="*/ 355600 w 1404982"/>
              <a:gd name="connsiteY31" fmla="*/ 382996 h 2440396"/>
              <a:gd name="connsiteX32" fmla="*/ 347133 w 1404982"/>
              <a:gd name="connsiteY32" fmla="*/ 357596 h 2440396"/>
              <a:gd name="connsiteX33" fmla="*/ 330200 w 1404982"/>
              <a:gd name="connsiteY33" fmla="*/ 332196 h 2440396"/>
              <a:gd name="connsiteX34" fmla="*/ 304800 w 1404982"/>
              <a:gd name="connsiteY34" fmla="*/ 281396 h 2440396"/>
              <a:gd name="connsiteX35" fmla="*/ 279400 w 1404982"/>
              <a:gd name="connsiteY35" fmla="*/ 222130 h 2440396"/>
              <a:gd name="connsiteX36" fmla="*/ 270933 w 1404982"/>
              <a:gd name="connsiteY36" fmla="*/ 196730 h 2440396"/>
              <a:gd name="connsiteX37" fmla="*/ 254000 w 1404982"/>
              <a:gd name="connsiteY37" fmla="*/ 179796 h 2440396"/>
              <a:gd name="connsiteX38" fmla="*/ 220133 w 1404982"/>
              <a:gd name="connsiteY38" fmla="*/ 128996 h 2440396"/>
              <a:gd name="connsiteX39" fmla="*/ 169333 w 1404982"/>
              <a:gd name="connsiteY39" fmla="*/ 95130 h 2440396"/>
              <a:gd name="connsiteX40" fmla="*/ 160867 w 1404982"/>
              <a:gd name="connsiteY40" fmla="*/ 69730 h 2440396"/>
              <a:gd name="connsiteX41" fmla="*/ 220133 w 1404982"/>
              <a:gd name="connsiteY41" fmla="*/ 44330 h 2440396"/>
              <a:gd name="connsiteX42" fmla="*/ 276225 w 1404982"/>
              <a:gd name="connsiteY42" fmla="*/ 93410 h 2440396"/>
              <a:gd name="connsiteX43" fmla="*/ 287867 w 1404982"/>
              <a:gd name="connsiteY43" fmla="*/ 18930 h 2440396"/>
              <a:gd name="connsiteX44" fmla="*/ 313267 w 1404982"/>
              <a:gd name="connsiteY44" fmla="*/ 10463 h 2440396"/>
              <a:gd name="connsiteX45" fmla="*/ 346736 w 1404982"/>
              <a:gd name="connsiteY45" fmla="*/ 71581 h 2440396"/>
              <a:gd name="connsiteX46" fmla="*/ 338667 w 1404982"/>
              <a:gd name="connsiteY46" fmla="*/ 18930 h 2440396"/>
              <a:gd name="connsiteX47" fmla="*/ 364067 w 1404982"/>
              <a:gd name="connsiteY47" fmla="*/ 1996 h 2440396"/>
              <a:gd name="connsiteX48" fmla="*/ 393964 w 1404982"/>
              <a:gd name="connsiteY48" fmla="*/ 53723 h 2440396"/>
              <a:gd name="connsiteX49" fmla="*/ 414867 w 1404982"/>
              <a:gd name="connsiteY49" fmla="*/ 1996 h 2440396"/>
              <a:gd name="connsiteX50" fmla="*/ 448733 w 1404982"/>
              <a:gd name="connsiteY50" fmla="*/ 1996 h 2440396"/>
              <a:gd name="connsiteX51" fmla="*/ 474133 w 1404982"/>
              <a:gd name="connsiteY51" fmla="*/ 18930 h 2440396"/>
              <a:gd name="connsiteX52" fmla="*/ 482600 w 1404982"/>
              <a:gd name="connsiteY52" fmla="*/ 44330 h 2440396"/>
              <a:gd name="connsiteX53" fmla="*/ 516467 w 1404982"/>
              <a:gd name="connsiteY53" fmla="*/ 95130 h 2440396"/>
              <a:gd name="connsiteX54" fmla="*/ 533400 w 1404982"/>
              <a:gd name="connsiteY54" fmla="*/ 120530 h 2440396"/>
              <a:gd name="connsiteX55" fmla="*/ 567267 w 1404982"/>
              <a:gd name="connsiteY55" fmla="*/ 171330 h 2440396"/>
              <a:gd name="connsiteX56" fmla="*/ 601133 w 1404982"/>
              <a:gd name="connsiteY56" fmla="*/ 239063 h 2440396"/>
              <a:gd name="connsiteX57" fmla="*/ 643864 w 1404982"/>
              <a:gd name="connsiteY57" fmla="*/ 346880 h 2440396"/>
              <a:gd name="connsiteX58" fmla="*/ 660797 w 1404982"/>
              <a:gd name="connsiteY58" fmla="*/ 401252 h 2440396"/>
              <a:gd name="connsiteX59" fmla="*/ 681964 w 1404982"/>
              <a:gd name="connsiteY59" fmla="*/ 462901 h 2440396"/>
              <a:gd name="connsiteX60" fmla="*/ 715169 w 1404982"/>
              <a:gd name="connsiteY60" fmla="*/ 602733 h 2440396"/>
              <a:gd name="connsiteX61" fmla="*/ 723767 w 1404982"/>
              <a:gd name="connsiteY61" fmla="*/ 653930 h 2440396"/>
              <a:gd name="connsiteX62" fmla="*/ 755783 w 1404982"/>
              <a:gd name="connsiteY62" fmla="*/ 768759 h 2440396"/>
              <a:gd name="connsiteX63" fmla="*/ 806980 w 1404982"/>
              <a:gd name="connsiteY63" fmla="*/ 693088 h 2440396"/>
              <a:gd name="connsiteX64" fmla="*/ 863600 w 1404982"/>
              <a:gd name="connsiteY64" fmla="*/ 620063 h 2440396"/>
              <a:gd name="connsiteX65" fmla="*/ 905537 w 1404982"/>
              <a:gd name="connsiteY65" fmla="*/ 567940 h 2440396"/>
              <a:gd name="connsiteX66" fmla="*/ 969301 w 1404982"/>
              <a:gd name="connsiteY66" fmla="*/ 491739 h 2440396"/>
              <a:gd name="connsiteX67" fmla="*/ 1002770 w 1404982"/>
              <a:gd name="connsiteY67" fmla="*/ 444908 h 2440396"/>
              <a:gd name="connsiteX68" fmla="*/ 1053570 w 1404982"/>
              <a:gd name="connsiteY68" fmla="*/ 358919 h 2440396"/>
              <a:gd name="connsiteX69" fmla="*/ 1081617 w 1404982"/>
              <a:gd name="connsiteY69" fmla="*/ 316586 h 2440396"/>
              <a:gd name="connsiteX70" fmla="*/ 1152921 w 1404982"/>
              <a:gd name="connsiteY70" fmla="*/ 216309 h 2440396"/>
              <a:gd name="connsiteX71" fmla="*/ 1201473 w 1404982"/>
              <a:gd name="connsiteY71" fmla="*/ 155720 h 2440396"/>
              <a:gd name="connsiteX72" fmla="*/ 1212585 w 1404982"/>
              <a:gd name="connsiteY72" fmla="*/ 119604 h 2440396"/>
              <a:gd name="connsiteX73" fmla="*/ 1227667 w 1404982"/>
              <a:gd name="connsiteY73" fmla="*/ 95130 h 2440396"/>
              <a:gd name="connsiteX74" fmla="*/ 1267354 w 1404982"/>
              <a:gd name="connsiteY74" fmla="*/ 79519 h 2440396"/>
              <a:gd name="connsiteX75" fmla="*/ 1278467 w 1404982"/>
              <a:gd name="connsiteY75" fmla="*/ 69730 h 2440396"/>
              <a:gd name="connsiteX76" fmla="*/ 1329267 w 1404982"/>
              <a:gd name="connsiteY76" fmla="*/ 52796 h 2440396"/>
              <a:gd name="connsiteX77" fmla="*/ 1320800 w 1404982"/>
              <a:gd name="connsiteY77" fmla="*/ 78196 h 2440396"/>
              <a:gd name="connsiteX78" fmla="*/ 1275159 w 1404982"/>
              <a:gd name="connsiteY78" fmla="*/ 146988 h 2440396"/>
              <a:gd name="connsiteX79" fmla="*/ 1345274 w 1404982"/>
              <a:gd name="connsiteY79" fmla="*/ 102274 h 2440396"/>
              <a:gd name="connsiteX80" fmla="*/ 1397000 w 1404982"/>
              <a:gd name="connsiteY80" fmla="*/ 120530 h 2440396"/>
              <a:gd name="connsiteX81" fmla="*/ 1349242 w 1404982"/>
              <a:gd name="connsiteY81" fmla="*/ 181649 h 2440396"/>
              <a:gd name="connsiteX82" fmla="*/ 1397000 w 1404982"/>
              <a:gd name="connsiteY82" fmla="*/ 171330 h 2440396"/>
              <a:gd name="connsiteX83" fmla="*/ 1380067 w 1404982"/>
              <a:gd name="connsiteY83" fmla="*/ 196730 h 2440396"/>
              <a:gd name="connsiteX84" fmla="*/ 1363133 w 1404982"/>
              <a:gd name="connsiteY84" fmla="*/ 213663 h 2440396"/>
              <a:gd name="connsiteX85" fmla="*/ 1371600 w 1404982"/>
              <a:gd name="connsiteY85" fmla="*/ 239063 h 2440396"/>
              <a:gd name="connsiteX86" fmla="*/ 1354667 w 1404982"/>
              <a:gd name="connsiteY86" fmla="*/ 298330 h 2440396"/>
              <a:gd name="connsiteX87" fmla="*/ 1312333 w 1404982"/>
              <a:gd name="connsiteY87" fmla="*/ 333916 h 2440396"/>
              <a:gd name="connsiteX88" fmla="*/ 1261533 w 1404982"/>
              <a:gd name="connsiteY88" fmla="*/ 390933 h 2440396"/>
              <a:gd name="connsiteX89" fmla="*/ 1214304 w 1404982"/>
              <a:gd name="connsiteY89" fmla="*/ 470705 h 2440396"/>
              <a:gd name="connsiteX90" fmla="*/ 1178189 w 1404982"/>
              <a:gd name="connsiteY90" fmla="*/ 514361 h 2440396"/>
              <a:gd name="connsiteX91" fmla="*/ 1122496 w 1404982"/>
              <a:gd name="connsiteY91" fmla="*/ 599955 h 2440396"/>
              <a:gd name="connsiteX92" fmla="*/ 1083733 w 1404982"/>
              <a:gd name="connsiteY92" fmla="*/ 647183 h 2440396"/>
              <a:gd name="connsiteX93" fmla="*/ 1054761 w 1404982"/>
              <a:gd name="connsiteY93" fmla="*/ 676552 h 2440396"/>
              <a:gd name="connsiteX94" fmla="*/ 1002639 w 1404982"/>
              <a:gd name="connsiteY94" fmla="*/ 733570 h 2440396"/>
              <a:gd name="connsiteX95" fmla="*/ 953161 w 1404982"/>
              <a:gd name="connsiteY95" fmla="*/ 797334 h 2440396"/>
              <a:gd name="connsiteX96" fmla="*/ 934905 w 1404982"/>
              <a:gd name="connsiteY96" fmla="*/ 839668 h 2440396"/>
              <a:gd name="connsiteX97" fmla="*/ 885428 w 1404982"/>
              <a:gd name="connsiteY97" fmla="*/ 895362 h 2440396"/>
              <a:gd name="connsiteX98" fmla="*/ 835951 w 1404982"/>
              <a:gd name="connsiteY98" fmla="*/ 962699 h 2440396"/>
              <a:gd name="connsiteX99" fmla="*/ 770467 w 1404982"/>
              <a:gd name="connsiteY99" fmla="*/ 1068796 h 2440396"/>
              <a:gd name="connsiteX100" fmla="*/ 738452 w 1404982"/>
              <a:gd name="connsiteY100" fmla="*/ 1141821 h 2440396"/>
              <a:gd name="connsiteX101" fmla="*/ 715699 w 1404982"/>
              <a:gd name="connsiteY101" fmla="*/ 1188653 h 2440396"/>
              <a:gd name="connsiteX102" fmla="*/ 698367 w 1404982"/>
              <a:gd name="connsiteY102" fmla="*/ 1245671 h 2440396"/>
              <a:gd name="connsiteX103" fmla="*/ 683683 w 1404982"/>
              <a:gd name="connsiteY103" fmla="*/ 1321870 h 2440396"/>
              <a:gd name="connsiteX104" fmla="*/ 671248 w 1404982"/>
              <a:gd name="connsiteY104" fmla="*/ 1409183 h 2440396"/>
              <a:gd name="connsiteX105" fmla="*/ 640026 w 1404982"/>
              <a:gd name="connsiteY105" fmla="*/ 1519249 h 2440396"/>
              <a:gd name="connsiteX106" fmla="*/ 637381 w 1404982"/>
              <a:gd name="connsiteY106" fmla="*/ 1602593 h 2440396"/>
              <a:gd name="connsiteX107" fmla="*/ 621770 w 1404982"/>
              <a:gd name="connsiteY107" fmla="*/ 1678792 h 2440396"/>
              <a:gd name="connsiteX108" fmla="*/ 613305 w 1404982"/>
              <a:gd name="connsiteY108" fmla="*/ 1709088 h 2440396"/>
              <a:gd name="connsiteX109" fmla="*/ 597694 w 1404982"/>
              <a:gd name="connsiteY109" fmla="*/ 1747849 h 2440396"/>
              <a:gd name="connsiteX110" fmla="*/ 574939 w 1404982"/>
              <a:gd name="connsiteY110" fmla="*/ 1851302 h 2440396"/>
              <a:gd name="connsiteX111" fmla="*/ 565547 w 1404982"/>
              <a:gd name="connsiteY111" fmla="*/ 2070509 h 2440396"/>
              <a:gd name="connsiteX112" fmla="*/ 559726 w 1404982"/>
              <a:gd name="connsiteY112" fmla="*/ 2092337 h 2440396"/>
              <a:gd name="connsiteX113" fmla="*/ 550333 w 1404982"/>
              <a:gd name="connsiteY113" fmla="*/ 2330330 h 2440396"/>
              <a:gd name="connsiteX114" fmla="*/ 558800 w 1404982"/>
              <a:gd name="connsiteY114" fmla="*/ 2355730 h 2440396"/>
              <a:gd name="connsiteX115" fmla="*/ 567267 w 1404982"/>
              <a:gd name="connsiteY115" fmla="*/ 2398063 h 2440396"/>
              <a:gd name="connsiteX116" fmla="*/ 558800 w 1404982"/>
              <a:gd name="connsiteY116" fmla="*/ 2440396 h 2440396"/>
              <a:gd name="connsiteX0" fmla="*/ 0 w 1404982"/>
              <a:gd name="connsiteY0" fmla="*/ 2271063 h 2440396"/>
              <a:gd name="connsiteX1" fmla="*/ 93133 w 1404982"/>
              <a:gd name="connsiteY1" fmla="*/ 1974730 h 2440396"/>
              <a:gd name="connsiteX2" fmla="*/ 101600 w 1404982"/>
              <a:gd name="connsiteY2" fmla="*/ 1949330 h 2440396"/>
              <a:gd name="connsiteX3" fmla="*/ 118533 w 1404982"/>
              <a:gd name="connsiteY3" fmla="*/ 1932396 h 2440396"/>
              <a:gd name="connsiteX4" fmla="*/ 130968 w 1404982"/>
              <a:gd name="connsiteY4" fmla="*/ 1879348 h 2440396"/>
              <a:gd name="connsiteX5" fmla="*/ 150152 w 1404982"/>
              <a:gd name="connsiteY5" fmla="*/ 1845481 h 2440396"/>
              <a:gd name="connsiteX6" fmla="*/ 173302 w 1404982"/>
              <a:gd name="connsiteY6" fmla="*/ 1798253 h 2440396"/>
              <a:gd name="connsiteX7" fmla="*/ 198835 w 1404982"/>
              <a:gd name="connsiteY7" fmla="*/ 1766238 h 2440396"/>
              <a:gd name="connsiteX8" fmla="*/ 226351 w 1404982"/>
              <a:gd name="connsiteY8" fmla="*/ 1730519 h 2440396"/>
              <a:gd name="connsiteX9" fmla="*/ 254000 w 1404982"/>
              <a:gd name="connsiteY9" fmla="*/ 1686863 h 2440396"/>
              <a:gd name="connsiteX10" fmla="*/ 262467 w 1404982"/>
              <a:gd name="connsiteY10" fmla="*/ 1661463 h 2440396"/>
              <a:gd name="connsiteX11" fmla="*/ 296333 w 1404982"/>
              <a:gd name="connsiteY11" fmla="*/ 1585263 h 2440396"/>
              <a:gd name="connsiteX12" fmla="*/ 304800 w 1404982"/>
              <a:gd name="connsiteY12" fmla="*/ 1534463 h 2440396"/>
              <a:gd name="connsiteX13" fmla="*/ 321733 w 1404982"/>
              <a:gd name="connsiteY13" fmla="*/ 1475196 h 2440396"/>
              <a:gd name="connsiteX14" fmla="*/ 330200 w 1404982"/>
              <a:gd name="connsiteY14" fmla="*/ 1407463 h 2440396"/>
              <a:gd name="connsiteX15" fmla="*/ 347133 w 1404982"/>
              <a:gd name="connsiteY15" fmla="*/ 1348196 h 2440396"/>
              <a:gd name="connsiteX16" fmla="*/ 364067 w 1404982"/>
              <a:gd name="connsiteY16" fmla="*/ 1280463 h 2440396"/>
              <a:gd name="connsiteX17" fmla="*/ 372533 w 1404982"/>
              <a:gd name="connsiteY17" fmla="*/ 1255063 h 2440396"/>
              <a:gd name="connsiteX18" fmla="*/ 381000 w 1404982"/>
              <a:gd name="connsiteY18" fmla="*/ 1221196 h 2440396"/>
              <a:gd name="connsiteX19" fmla="*/ 397933 w 1404982"/>
              <a:gd name="connsiteY19" fmla="*/ 1187330 h 2440396"/>
              <a:gd name="connsiteX20" fmla="*/ 414867 w 1404982"/>
              <a:gd name="connsiteY20" fmla="*/ 1111130 h 2440396"/>
              <a:gd name="connsiteX21" fmla="*/ 423333 w 1404982"/>
              <a:gd name="connsiteY21" fmla="*/ 1077263 h 2440396"/>
              <a:gd name="connsiteX22" fmla="*/ 440267 w 1404982"/>
              <a:gd name="connsiteY22" fmla="*/ 1043396 h 2440396"/>
              <a:gd name="connsiteX23" fmla="*/ 448733 w 1404982"/>
              <a:gd name="connsiteY23" fmla="*/ 1017996 h 2440396"/>
              <a:gd name="connsiteX24" fmla="*/ 457200 w 1404982"/>
              <a:gd name="connsiteY24" fmla="*/ 958730 h 2440396"/>
              <a:gd name="connsiteX25" fmla="*/ 465667 w 1404982"/>
              <a:gd name="connsiteY25" fmla="*/ 933330 h 2440396"/>
              <a:gd name="connsiteX26" fmla="*/ 457200 w 1404982"/>
              <a:gd name="connsiteY26" fmla="*/ 653930 h 2440396"/>
              <a:gd name="connsiteX27" fmla="*/ 440267 w 1404982"/>
              <a:gd name="connsiteY27" fmla="*/ 586196 h 2440396"/>
              <a:gd name="connsiteX28" fmla="*/ 406400 w 1404982"/>
              <a:gd name="connsiteY28" fmla="*/ 484596 h 2440396"/>
              <a:gd name="connsiteX29" fmla="*/ 397933 w 1404982"/>
              <a:gd name="connsiteY29" fmla="*/ 459196 h 2440396"/>
              <a:gd name="connsiteX30" fmla="*/ 372533 w 1404982"/>
              <a:gd name="connsiteY30" fmla="*/ 408396 h 2440396"/>
              <a:gd name="connsiteX31" fmla="*/ 355600 w 1404982"/>
              <a:gd name="connsiteY31" fmla="*/ 382996 h 2440396"/>
              <a:gd name="connsiteX32" fmla="*/ 347133 w 1404982"/>
              <a:gd name="connsiteY32" fmla="*/ 357596 h 2440396"/>
              <a:gd name="connsiteX33" fmla="*/ 330200 w 1404982"/>
              <a:gd name="connsiteY33" fmla="*/ 332196 h 2440396"/>
              <a:gd name="connsiteX34" fmla="*/ 304800 w 1404982"/>
              <a:gd name="connsiteY34" fmla="*/ 281396 h 2440396"/>
              <a:gd name="connsiteX35" fmla="*/ 279400 w 1404982"/>
              <a:gd name="connsiteY35" fmla="*/ 222130 h 2440396"/>
              <a:gd name="connsiteX36" fmla="*/ 270933 w 1404982"/>
              <a:gd name="connsiteY36" fmla="*/ 196730 h 2440396"/>
              <a:gd name="connsiteX37" fmla="*/ 254000 w 1404982"/>
              <a:gd name="connsiteY37" fmla="*/ 179796 h 2440396"/>
              <a:gd name="connsiteX38" fmla="*/ 220133 w 1404982"/>
              <a:gd name="connsiteY38" fmla="*/ 128996 h 2440396"/>
              <a:gd name="connsiteX39" fmla="*/ 169333 w 1404982"/>
              <a:gd name="connsiteY39" fmla="*/ 95130 h 2440396"/>
              <a:gd name="connsiteX40" fmla="*/ 160867 w 1404982"/>
              <a:gd name="connsiteY40" fmla="*/ 69730 h 2440396"/>
              <a:gd name="connsiteX41" fmla="*/ 220133 w 1404982"/>
              <a:gd name="connsiteY41" fmla="*/ 44330 h 2440396"/>
              <a:gd name="connsiteX42" fmla="*/ 276225 w 1404982"/>
              <a:gd name="connsiteY42" fmla="*/ 93410 h 2440396"/>
              <a:gd name="connsiteX43" fmla="*/ 287867 w 1404982"/>
              <a:gd name="connsiteY43" fmla="*/ 18930 h 2440396"/>
              <a:gd name="connsiteX44" fmla="*/ 313267 w 1404982"/>
              <a:gd name="connsiteY44" fmla="*/ 10463 h 2440396"/>
              <a:gd name="connsiteX45" fmla="*/ 346736 w 1404982"/>
              <a:gd name="connsiteY45" fmla="*/ 71581 h 2440396"/>
              <a:gd name="connsiteX46" fmla="*/ 338667 w 1404982"/>
              <a:gd name="connsiteY46" fmla="*/ 18930 h 2440396"/>
              <a:gd name="connsiteX47" fmla="*/ 364067 w 1404982"/>
              <a:gd name="connsiteY47" fmla="*/ 1996 h 2440396"/>
              <a:gd name="connsiteX48" fmla="*/ 393964 w 1404982"/>
              <a:gd name="connsiteY48" fmla="*/ 53723 h 2440396"/>
              <a:gd name="connsiteX49" fmla="*/ 414867 w 1404982"/>
              <a:gd name="connsiteY49" fmla="*/ 1996 h 2440396"/>
              <a:gd name="connsiteX50" fmla="*/ 448733 w 1404982"/>
              <a:gd name="connsiteY50" fmla="*/ 1996 h 2440396"/>
              <a:gd name="connsiteX51" fmla="*/ 474133 w 1404982"/>
              <a:gd name="connsiteY51" fmla="*/ 18930 h 2440396"/>
              <a:gd name="connsiteX52" fmla="*/ 482600 w 1404982"/>
              <a:gd name="connsiteY52" fmla="*/ 44330 h 2440396"/>
              <a:gd name="connsiteX53" fmla="*/ 516467 w 1404982"/>
              <a:gd name="connsiteY53" fmla="*/ 95130 h 2440396"/>
              <a:gd name="connsiteX54" fmla="*/ 533400 w 1404982"/>
              <a:gd name="connsiteY54" fmla="*/ 120530 h 2440396"/>
              <a:gd name="connsiteX55" fmla="*/ 567267 w 1404982"/>
              <a:gd name="connsiteY55" fmla="*/ 171330 h 2440396"/>
              <a:gd name="connsiteX56" fmla="*/ 601133 w 1404982"/>
              <a:gd name="connsiteY56" fmla="*/ 239063 h 2440396"/>
              <a:gd name="connsiteX57" fmla="*/ 643864 w 1404982"/>
              <a:gd name="connsiteY57" fmla="*/ 346880 h 2440396"/>
              <a:gd name="connsiteX58" fmla="*/ 660797 w 1404982"/>
              <a:gd name="connsiteY58" fmla="*/ 401252 h 2440396"/>
              <a:gd name="connsiteX59" fmla="*/ 681964 w 1404982"/>
              <a:gd name="connsiteY59" fmla="*/ 462901 h 2440396"/>
              <a:gd name="connsiteX60" fmla="*/ 696119 w 1404982"/>
              <a:gd name="connsiteY60" fmla="*/ 545583 h 2440396"/>
              <a:gd name="connsiteX61" fmla="*/ 723767 w 1404982"/>
              <a:gd name="connsiteY61" fmla="*/ 653930 h 2440396"/>
              <a:gd name="connsiteX62" fmla="*/ 755783 w 1404982"/>
              <a:gd name="connsiteY62" fmla="*/ 768759 h 2440396"/>
              <a:gd name="connsiteX63" fmla="*/ 806980 w 1404982"/>
              <a:gd name="connsiteY63" fmla="*/ 693088 h 2440396"/>
              <a:gd name="connsiteX64" fmla="*/ 863600 w 1404982"/>
              <a:gd name="connsiteY64" fmla="*/ 620063 h 2440396"/>
              <a:gd name="connsiteX65" fmla="*/ 905537 w 1404982"/>
              <a:gd name="connsiteY65" fmla="*/ 567940 h 2440396"/>
              <a:gd name="connsiteX66" fmla="*/ 969301 w 1404982"/>
              <a:gd name="connsiteY66" fmla="*/ 491739 h 2440396"/>
              <a:gd name="connsiteX67" fmla="*/ 1002770 w 1404982"/>
              <a:gd name="connsiteY67" fmla="*/ 444908 h 2440396"/>
              <a:gd name="connsiteX68" fmla="*/ 1053570 w 1404982"/>
              <a:gd name="connsiteY68" fmla="*/ 358919 h 2440396"/>
              <a:gd name="connsiteX69" fmla="*/ 1081617 w 1404982"/>
              <a:gd name="connsiteY69" fmla="*/ 316586 h 2440396"/>
              <a:gd name="connsiteX70" fmla="*/ 1152921 w 1404982"/>
              <a:gd name="connsiteY70" fmla="*/ 216309 h 2440396"/>
              <a:gd name="connsiteX71" fmla="*/ 1201473 w 1404982"/>
              <a:gd name="connsiteY71" fmla="*/ 155720 h 2440396"/>
              <a:gd name="connsiteX72" fmla="*/ 1212585 w 1404982"/>
              <a:gd name="connsiteY72" fmla="*/ 119604 h 2440396"/>
              <a:gd name="connsiteX73" fmla="*/ 1227667 w 1404982"/>
              <a:gd name="connsiteY73" fmla="*/ 95130 h 2440396"/>
              <a:gd name="connsiteX74" fmla="*/ 1267354 w 1404982"/>
              <a:gd name="connsiteY74" fmla="*/ 79519 h 2440396"/>
              <a:gd name="connsiteX75" fmla="*/ 1278467 w 1404982"/>
              <a:gd name="connsiteY75" fmla="*/ 69730 h 2440396"/>
              <a:gd name="connsiteX76" fmla="*/ 1329267 w 1404982"/>
              <a:gd name="connsiteY76" fmla="*/ 52796 h 2440396"/>
              <a:gd name="connsiteX77" fmla="*/ 1320800 w 1404982"/>
              <a:gd name="connsiteY77" fmla="*/ 78196 h 2440396"/>
              <a:gd name="connsiteX78" fmla="*/ 1275159 w 1404982"/>
              <a:gd name="connsiteY78" fmla="*/ 146988 h 2440396"/>
              <a:gd name="connsiteX79" fmla="*/ 1345274 w 1404982"/>
              <a:gd name="connsiteY79" fmla="*/ 102274 h 2440396"/>
              <a:gd name="connsiteX80" fmla="*/ 1397000 w 1404982"/>
              <a:gd name="connsiteY80" fmla="*/ 120530 h 2440396"/>
              <a:gd name="connsiteX81" fmla="*/ 1349242 w 1404982"/>
              <a:gd name="connsiteY81" fmla="*/ 181649 h 2440396"/>
              <a:gd name="connsiteX82" fmla="*/ 1397000 w 1404982"/>
              <a:gd name="connsiteY82" fmla="*/ 171330 h 2440396"/>
              <a:gd name="connsiteX83" fmla="*/ 1380067 w 1404982"/>
              <a:gd name="connsiteY83" fmla="*/ 196730 h 2440396"/>
              <a:gd name="connsiteX84" fmla="*/ 1363133 w 1404982"/>
              <a:gd name="connsiteY84" fmla="*/ 213663 h 2440396"/>
              <a:gd name="connsiteX85" fmla="*/ 1371600 w 1404982"/>
              <a:gd name="connsiteY85" fmla="*/ 239063 h 2440396"/>
              <a:gd name="connsiteX86" fmla="*/ 1354667 w 1404982"/>
              <a:gd name="connsiteY86" fmla="*/ 298330 h 2440396"/>
              <a:gd name="connsiteX87" fmla="*/ 1312333 w 1404982"/>
              <a:gd name="connsiteY87" fmla="*/ 333916 h 2440396"/>
              <a:gd name="connsiteX88" fmla="*/ 1261533 w 1404982"/>
              <a:gd name="connsiteY88" fmla="*/ 390933 h 2440396"/>
              <a:gd name="connsiteX89" fmla="*/ 1214304 w 1404982"/>
              <a:gd name="connsiteY89" fmla="*/ 470705 h 2440396"/>
              <a:gd name="connsiteX90" fmla="*/ 1178189 w 1404982"/>
              <a:gd name="connsiteY90" fmla="*/ 514361 h 2440396"/>
              <a:gd name="connsiteX91" fmla="*/ 1122496 w 1404982"/>
              <a:gd name="connsiteY91" fmla="*/ 599955 h 2440396"/>
              <a:gd name="connsiteX92" fmla="*/ 1083733 w 1404982"/>
              <a:gd name="connsiteY92" fmla="*/ 647183 h 2440396"/>
              <a:gd name="connsiteX93" fmla="*/ 1054761 w 1404982"/>
              <a:gd name="connsiteY93" fmla="*/ 676552 h 2440396"/>
              <a:gd name="connsiteX94" fmla="*/ 1002639 w 1404982"/>
              <a:gd name="connsiteY94" fmla="*/ 733570 h 2440396"/>
              <a:gd name="connsiteX95" fmla="*/ 953161 w 1404982"/>
              <a:gd name="connsiteY95" fmla="*/ 797334 h 2440396"/>
              <a:gd name="connsiteX96" fmla="*/ 934905 w 1404982"/>
              <a:gd name="connsiteY96" fmla="*/ 839668 h 2440396"/>
              <a:gd name="connsiteX97" fmla="*/ 885428 w 1404982"/>
              <a:gd name="connsiteY97" fmla="*/ 895362 h 2440396"/>
              <a:gd name="connsiteX98" fmla="*/ 835951 w 1404982"/>
              <a:gd name="connsiteY98" fmla="*/ 962699 h 2440396"/>
              <a:gd name="connsiteX99" fmla="*/ 770467 w 1404982"/>
              <a:gd name="connsiteY99" fmla="*/ 1068796 h 2440396"/>
              <a:gd name="connsiteX100" fmla="*/ 738452 w 1404982"/>
              <a:gd name="connsiteY100" fmla="*/ 1141821 h 2440396"/>
              <a:gd name="connsiteX101" fmla="*/ 715699 w 1404982"/>
              <a:gd name="connsiteY101" fmla="*/ 1188653 h 2440396"/>
              <a:gd name="connsiteX102" fmla="*/ 698367 w 1404982"/>
              <a:gd name="connsiteY102" fmla="*/ 1245671 h 2440396"/>
              <a:gd name="connsiteX103" fmla="*/ 683683 w 1404982"/>
              <a:gd name="connsiteY103" fmla="*/ 1321870 h 2440396"/>
              <a:gd name="connsiteX104" fmla="*/ 671248 w 1404982"/>
              <a:gd name="connsiteY104" fmla="*/ 1409183 h 2440396"/>
              <a:gd name="connsiteX105" fmla="*/ 640026 w 1404982"/>
              <a:gd name="connsiteY105" fmla="*/ 1519249 h 2440396"/>
              <a:gd name="connsiteX106" fmla="*/ 637381 w 1404982"/>
              <a:gd name="connsiteY106" fmla="*/ 1602593 h 2440396"/>
              <a:gd name="connsiteX107" fmla="*/ 621770 w 1404982"/>
              <a:gd name="connsiteY107" fmla="*/ 1678792 h 2440396"/>
              <a:gd name="connsiteX108" fmla="*/ 613305 w 1404982"/>
              <a:gd name="connsiteY108" fmla="*/ 1709088 h 2440396"/>
              <a:gd name="connsiteX109" fmla="*/ 597694 w 1404982"/>
              <a:gd name="connsiteY109" fmla="*/ 1747849 h 2440396"/>
              <a:gd name="connsiteX110" fmla="*/ 574939 w 1404982"/>
              <a:gd name="connsiteY110" fmla="*/ 1851302 h 2440396"/>
              <a:gd name="connsiteX111" fmla="*/ 565547 w 1404982"/>
              <a:gd name="connsiteY111" fmla="*/ 2070509 h 2440396"/>
              <a:gd name="connsiteX112" fmla="*/ 559726 w 1404982"/>
              <a:gd name="connsiteY112" fmla="*/ 2092337 h 2440396"/>
              <a:gd name="connsiteX113" fmla="*/ 550333 w 1404982"/>
              <a:gd name="connsiteY113" fmla="*/ 2330330 h 2440396"/>
              <a:gd name="connsiteX114" fmla="*/ 558800 w 1404982"/>
              <a:gd name="connsiteY114" fmla="*/ 2355730 h 2440396"/>
              <a:gd name="connsiteX115" fmla="*/ 567267 w 1404982"/>
              <a:gd name="connsiteY115" fmla="*/ 2398063 h 2440396"/>
              <a:gd name="connsiteX116" fmla="*/ 558800 w 1404982"/>
              <a:gd name="connsiteY116" fmla="*/ 2440396 h 2440396"/>
              <a:gd name="connsiteX0" fmla="*/ 0 w 1404982"/>
              <a:gd name="connsiteY0" fmla="*/ 2271063 h 2440396"/>
              <a:gd name="connsiteX1" fmla="*/ 93133 w 1404982"/>
              <a:gd name="connsiteY1" fmla="*/ 1974730 h 2440396"/>
              <a:gd name="connsiteX2" fmla="*/ 101600 w 1404982"/>
              <a:gd name="connsiteY2" fmla="*/ 1949330 h 2440396"/>
              <a:gd name="connsiteX3" fmla="*/ 118533 w 1404982"/>
              <a:gd name="connsiteY3" fmla="*/ 1932396 h 2440396"/>
              <a:gd name="connsiteX4" fmla="*/ 130968 w 1404982"/>
              <a:gd name="connsiteY4" fmla="*/ 1879348 h 2440396"/>
              <a:gd name="connsiteX5" fmla="*/ 150152 w 1404982"/>
              <a:gd name="connsiteY5" fmla="*/ 1845481 h 2440396"/>
              <a:gd name="connsiteX6" fmla="*/ 173302 w 1404982"/>
              <a:gd name="connsiteY6" fmla="*/ 1798253 h 2440396"/>
              <a:gd name="connsiteX7" fmla="*/ 198835 w 1404982"/>
              <a:gd name="connsiteY7" fmla="*/ 1766238 h 2440396"/>
              <a:gd name="connsiteX8" fmla="*/ 226351 w 1404982"/>
              <a:gd name="connsiteY8" fmla="*/ 1730519 h 2440396"/>
              <a:gd name="connsiteX9" fmla="*/ 254000 w 1404982"/>
              <a:gd name="connsiteY9" fmla="*/ 1686863 h 2440396"/>
              <a:gd name="connsiteX10" fmla="*/ 262467 w 1404982"/>
              <a:gd name="connsiteY10" fmla="*/ 1661463 h 2440396"/>
              <a:gd name="connsiteX11" fmla="*/ 296333 w 1404982"/>
              <a:gd name="connsiteY11" fmla="*/ 1585263 h 2440396"/>
              <a:gd name="connsiteX12" fmla="*/ 304800 w 1404982"/>
              <a:gd name="connsiteY12" fmla="*/ 1534463 h 2440396"/>
              <a:gd name="connsiteX13" fmla="*/ 321733 w 1404982"/>
              <a:gd name="connsiteY13" fmla="*/ 1475196 h 2440396"/>
              <a:gd name="connsiteX14" fmla="*/ 330200 w 1404982"/>
              <a:gd name="connsiteY14" fmla="*/ 1407463 h 2440396"/>
              <a:gd name="connsiteX15" fmla="*/ 347133 w 1404982"/>
              <a:gd name="connsiteY15" fmla="*/ 1348196 h 2440396"/>
              <a:gd name="connsiteX16" fmla="*/ 364067 w 1404982"/>
              <a:gd name="connsiteY16" fmla="*/ 1280463 h 2440396"/>
              <a:gd name="connsiteX17" fmla="*/ 372533 w 1404982"/>
              <a:gd name="connsiteY17" fmla="*/ 1255063 h 2440396"/>
              <a:gd name="connsiteX18" fmla="*/ 381000 w 1404982"/>
              <a:gd name="connsiteY18" fmla="*/ 1221196 h 2440396"/>
              <a:gd name="connsiteX19" fmla="*/ 397933 w 1404982"/>
              <a:gd name="connsiteY19" fmla="*/ 1187330 h 2440396"/>
              <a:gd name="connsiteX20" fmla="*/ 414867 w 1404982"/>
              <a:gd name="connsiteY20" fmla="*/ 1111130 h 2440396"/>
              <a:gd name="connsiteX21" fmla="*/ 423333 w 1404982"/>
              <a:gd name="connsiteY21" fmla="*/ 1077263 h 2440396"/>
              <a:gd name="connsiteX22" fmla="*/ 440267 w 1404982"/>
              <a:gd name="connsiteY22" fmla="*/ 1043396 h 2440396"/>
              <a:gd name="connsiteX23" fmla="*/ 448733 w 1404982"/>
              <a:gd name="connsiteY23" fmla="*/ 1017996 h 2440396"/>
              <a:gd name="connsiteX24" fmla="*/ 457200 w 1404982"/>
              <a:gd name="connsiteY24" fmla="*/ 958730 h 2440396"/>
              <a:gd name="connsiteX25" fmla="*/ 465667 w 1404982"/>
              <a:gd name="connsiteY25" fmla="*/ 933330 h 2440396"/>
              <a:gd name="connsiteX26" fmla="*/ 457200 w 1404982"/>
              <a:gd name="connsiteY26" fmla="*/ 653930 h 2440396"/>
              <a:gd name="connsiteX27" fmla="*/ 440267 w 1404982"/>
              <a:gd name="connsiteY27" fmla="*/ 586196 h 2440396"/>
              <a:gd name="connsiteX28" fmla="*/ 406400 w 1404982"/>
              <a:gd name="connsiteY28" fmla="*/ 484596 h 2440396"/>
              <a:gd name="connsiteX29" fmla="*/ 397933 w 1404982"/>
              <a:gd name="connsiteY29" fmla="*/ 459196 h 2440396"/>
              <a:gd name="connsiteX30" fmla="*/ 372533 w 1404982"/>
              <a:gd name="connsiteY30" fmla="*/ 408396 h 2440396"/>
              <a:gd name="connsiteX31" fmla="*/ 355600 w 1404982"/>
              <a:gd name="connsiteY31" fmla="*/ 382996 h 2440396"/>
              <a:gd name="connsiteX32" fmla="*/ 347133 w 1404982"/>
              <a:gd name="connsiteY32" fmla="*/ 357596 h 2440396"/>
              <a:gd name="connsiteX33" fmla="*/ 330200 w 1404982"/>
              <a:gd name="connsiteY33" fmla="*/ 332196 h 2440396"/>
              <a:gd name="connsiteX34" fmla="*/ 304800 w 1404982"/>
              <a:gd name="connsiteY34" fmla="*/ 281396 h 2440396"/>
              <a:gd name="connsiteX35" fmla="*/ 279400 w 1404982"/>
              <a:gd name="connsiteY35" fmla="*/ 222130 h 2440396"/>
              <a:gd name="connsiteX36" fmla="*/ 270933 w 1404982"/>
              <a:gd name="connsiteY36" fmla="*/ 196730 h 2440396"/>
              <a:gd name="connsiteX37" fmla="*/ 254000 w 1404982"/>
              <a:gd name="connsiteY37" fmla="*/ 179796 h 2440396"/>
              <a:gd name="connsiteX38" fmla="*/ 220133 w 1404982"/>
              <a:gd name="connsiteY38" fmla="*/ 128996 h 2440396"/>
              <a:gd name="connsiteX39" fmla="*/ 169333 w 1404982"/>
              <a:gd name="connsiteY39" fmla="*/ 95130 h 2440396"/>
              <a:gd name="connsiteX40" fmla="*/ 160867 w 1404982"/>
              <a:gd name="connsiteY40" fmla="*/ 69730 h 2440396"/>
              <a:gd name="connsiteX41" fmla="*/ 220133 w 1404982"/>
              <a:gd name="connsiteY41" fmla="*/ 44330 h 2440396"/>
              <a:gd name="connsiteX42" fmla="*/ 276225 w 1404982"/>
              <a:gd name="connsiteY42" fmla="*/ 93410 h 2440396"/>
              <a:gd name="connsiteX43" fmla="*/ 287867 w 1404982"/>
              <a:gd name="connsiteY43" fmla="*/ 18930 h 2440396"/>
              <a:gd name="connsiteX44" fmla="*/ 313267 w 1404982"/>
              <a:gd name="connsiteY44" fmla="*/ 10463 h 2440396"/>
              <a:gd name="connsiteX45" fmla="*/ 346736 w 1404982"/>
              <a:gd name="connsiteY45" fmla="*/ 71581 h 2440396"/>
              <a:gd name="connsiteX46" fmla="*/ 338667 w 1404982"/>
              <a:gd name="connsiteY46" fmla="*/ 18930 h 2440396"/>
              <a:gd name="connsiteX47" fmla="*/ 364067 w 1404982"/>
              <a:gd name="connsiteY47" fmla="*/ 1996 h 2440396"/>
              <a:gd name="connsiteX48" fmla="*/ 393964 w 1404982"/>
              <a:gd name="connsiteY48" fmla="*/ 53723 h 2440396"/>
              <a:gd name="connsiteX49" fmla="*/ 414867 w 1404982"/>
              <a:gd name="connsiteY49" fmla="*/ 1996 h 2440396"/>
              <a:gd name="connsiteX50" fmla="*/ 448733 w 1404982"/>
              <a:gd name="connsiteY50" fmla="*/ 1996 h 2440396"/>
              <a:gd name="connsiteX51" fmla="*/ 474133 w 1404982"/>
              <a:gd name="connsiteY51" fmla="*/ 18930 h 2440396"/>
              <a:gd name="connsiteX52" fmla="*/ 482600 w 1404982"/>
              <a:gd name="connsiteY52" fmla="*/ 44330 h 2440396"/>
              <a:gd name="connsiteX53" fmla="*/ 516467 w 1404982"/>
              <a:gd name="connsiteY53" fmla="*/ 95130 h 2440396"/>
              <a:gd name="connsiteX54" fmla="*/ 533400 w 1404982"/>
              <a:gd name="connsiteY54" fmla="*/ 120530 h 2440396"/>
              <a:gd name="connsiteX55" fmla="*/ 567267 w 1404982"/>
              <a:gd name="connsiteY55" fmla="*/ 171330 h 2440396"/>
              <a:gd name="connsiteX56" fmla="*/ 601133 w 1404982"/>
              <a:gd name="connsiteY56" fmla="*/ 239063 h 2440396"/>
              <a:gd name="connsiteX57" fmla="*/ 643864 w 1404982"/>
              <a:gd name="connsiteY57" fmla="*/ 346880 h 2440396"/>
              <a:gd name="connsiteX58" fmla="*/ 660797 w 1404982"/>
              <a:gd name="connsiteY58" fmla="*/ 401252 h 2440396"/>
              <a:gd name="connsiteX59" fmla="*/ 681964 w 1404982"/>
              <a:gd name="connsiteY59" fmla="*/ 462901 h 2440396"/>
              <a:gd name="connsiteX60" fmla="*/ 705644 w 1404982"/>
              <a:gd name="connsiteY60" fmla="*/ 526533 h 2440396"/>
              <a:gd name="connsiteX61" fmla="*/ 723767 w 1404982"/>
              <a:gd name="connsiteY61" fmla="*/ 653930 h 2440396"/>
              <a:gd name="connsiteX62" fmla="*/ 755783 w 1404982"/>
              <a:gd name="connsiteY62" fmla="*/ 768759 h 2440396"/>
              <a:gd name="connsiteX63" fmla="*/ 806980 w 1404982"/>
              <a:gd name="connsiteY63" fmla="*/ 693088 h 2440396"/>
              <a:gd name="connsiteX64" fmla="*/ 863600 w 1404982"/>
              <a:gd name="connsiteY64" fmla="*/ 620063 h 2440396"/>
              <a:gd name="connsiteX65" fmla="*/ 905537 w 1404982"/>
              <a:gd name="connsiteY65" fmla="*/ 567940 h 2440396"/>
              <a:gd name="connsiteX66" fmla="*/ 969301 w 1404982"/>
              <a:gd name="connsiteY66" fmla="*/ 491739 h 2440396"/>
              <a:gd name="connsiteX67" fmla="*/ 1002770 w 1404982"/>
              <a:gd name="connsiteY67" fmla="*/ 444908 h 2440396"/>
              <a:gd name="connsiteX68" fmla="*/ 1053570 w 1404982"/>
              <a:gd name="connsiteY68" fmla="*/ 358919 h 2440396"/>
              <a:gd name="connsiteX69" fmla="*/ 1081617 w 1404982"/>
              <a:gd name="connsiteY69" fmla="*/ 316586 h 2440396"/>
              <a:gd name="connsiteX70" fmla="*/ 1152921 w 1404982"/>
              <a:gd name="connsiteY70" fmla="*/ 216309 h 2440396"/>
              <a:gd name="connsiteX71" fmla="*/ 1201473 w 1404982"/>
              <a:gd name="connsiteY71" fmla="*/ 155720 h 2440396"/>
              <a:gd name="connsiteX72" fmla="*/ 1212585 w 1404982"/>
              <a:gd name="connsiteY72" fmla="*/ 119604 h 2440396"/>
              <a:gd name="connsiteX73" fmla="*/ 1227667 w 1404982"/>
              <a:gd name="connsiteY73" fmla="*/ 95130 h 2440396"/>
              <a:gd name="connsiteX74" fmla="*/ 1267354 w 1404982"/>
              <a:gd name="connsiteY74" fmla="*/ 79519 h 2440396"/>
              <a:gd name="connsiteX75" fmla="*/ 1278467 w 1404982"/>
              <a:gd name="connsiteY75" fmla="*/ 69730 h 2440396"/>
              <a:gd name="connsiteX76" fmla="*/ 1329267 w 1404982"/>
              <a:gd name="connsiteY76" fmla="*/ 52796 h 2440396"/>
              <a:gd name="connsiteX77" fmla="*/ 1320800 w 1404982"/>
              <a:gd name="connsiteY77" fmla="*/ 78196 h 2440396"/>
              <a:gd name="connsiteX78" fmla="*/ 1275159 w 1404982"/>
              <a:gd name="connsiteY78" fmla="*/ 146988 h 2440396"/>
              <a:gd name="connsiteX79" fmla="*/ 1345274 w 1404982"/>
              <a:gd name="connsiteY79" fmla="*/ 102274 h 2440396"/>
              <a:gd name="connsiteX80" fmla="*/ 1397000 w 1404982"/>
              <a:gd name="connsiteY80" fmla="*/ 120530 h 2440396"/>
              <a:gd name="connsiteX81" fmla="*/ 1349242 w 1404982"/>
              <a:gd name="connsiteY81" fmla="*/ 181649 h 2440396"/>
              <a:gd name="connsiteX82" fmla="*/ 1397000 w 1404982"/>
              <a:gd name="connsiteY82" fmla="*/ 171330 h 2440396"/>
              <a:gd name="connsiteX83" fmla="*/ 1380067 w 1404982"/>
              <a:gd name="connsiteY83" fmla="*/ 196730 h 2440396"/>
              <a:gd name="connsiteX84" fmla="*/ 1363133 w 1404982"/>
              <a:gd name="connsiteY84" fmla="*/ 213663 h 2440396"/>
              <a:gd name="connsiteX85" fmla="*/ 1371600 w 1404982"/>
              <a:gd name="connsiteY85" fmla="*/ 239063 h 2440396"/>
              <a:gd name="connsiteX86" fmla="*/ 1354667 w 1404982"/>
              <a:gd name="connsiteY86" fmla="*/ 298330 h 2440396"/>
              <a:gd name="connsiteX87" fmla="*/ 1312333 w 1404982"/>
              <a:gd name="connsiteY87" fmla="*/ 333916 h 2440396"/>
              <a:gd name="connsiteX88" fmla="*/ 1261533 w 1404982"/>
              <a:gd name="connsiteY88" fmla="*/ 390933 h 2440396"/>
              <a:gd name="connsiteX89" fmla="*/ 1214304 w 1404982"/>
              <a:gd name="connsiteY89" fmla="*/ 470705 h 2440396"/>
              <a:gd name="connsiteX90" fmla="*/ 1178189 w 1404982"/>
              <a:gd name="connsiteY90" fmla="*/ 514361 h 2440396"/>
              <a:gd name="connsiteX91" fmla="*/ 1122496 w 1404982"/>
              <a:gd name="connsiteY91" fmla="*/ 599955 h 2440396"/>
              <a:gd name="connsiteX92" fmla="*/ 1083733 w 1404982"/>
              <a:gd name="connsiteY92" fmla="*/ 647183 h 2440396"/>
              <a:gd name="connsiteX93" fmla="*/ 1054761 w 1404982"/>
              <a:gd name="connsiteY93" fmla="*/ 676552 h 2440396"/>
              <a:gd name="connsiteX94" fmla="*/ 1002639 w 1404982"/>
              <a:gd name="connsiteY94" fmla="*/ 733570 h 2440396"/>
              <a:gd name="connsiteX95" fmla="*/ 953161 w 1404982"/>
              <a:gd name="connsiteY95" fmla="*/ 797334 h 2440396"/>
              <a:gd name="connsiteX96" fmla="*/ 934905 w 1404982"/>
              <a:gd name="connsiteY96" fmla="*/ 839668 h 2440396"/>
              <a:gd name="connsiteX97" fmla="*/ 885428 w 1404982"/>
              <a:gd name="connsiteY97" fmla="*/ 895362 h 2440396"/>
              <a:gd name="connsiteX98" fmla="*/ 835951 w 1404982"/>
              <a:gd name="connsiteY98" fmla="*/ 962699 h 2440396"/>
              <a:gd name="connsiteX99" fmla="*/ 770467 w 1404982"/>
              <a:gd name="connsiteY99" fmla="*/ 1068796 h 2440396"/>
              <a:gd name="connsiteX100" fmla="*/ 738452 w 1404982"/>
              <a:gd name="connsiteY100" fmla="*/ 1141821 h 2440396"/>
              <a:gd name="connsiteX101" fmla="*/ 715699 w 1404982"/>
              <a:gd name="connsiteY101" fmla="*/ 1188653 h 2440396"/>
              <a:gd name="connsiteX102" fmla="*/ 698367 w 1404982"/>
              <a:gd name="connsiteY102" fmla="*/ 1245671 h 2440396"/>
              <a:gd name="connsiteX103" fmla="*/ 683683 w 1404982"/>
              <a:gd name="connsiteY103" fmla="*/ 1321870 h 2440396"/>
              <a:gd name="connsiteX104" fmla="*/ 671248 w 1404982"/>
              <a:gd name="connsiteY104" fmla="*/ 1409183 h 2440396"/>
              <a:gd name="connsiteX105" fmla="*/ 640026 w 1404982"/>
              <a:gd name="connsiteY105" fmla="*/ 1519249 h 2440396"/>
              <a:gd name="connsiteX106" fmla="*/ 637381 w 1404982"/>
              <a:gd name="connsiteY106" fmla="*/ 1602593 h 2440396"/>
              <a:gd name="connsiteX107" fmla="*/ 621770 w 1404982"/>
              <a:gd name="connsiteY107" fmla="*/ 1678792 h 2440396"/>
              <a:gd name="connsiteX108" fmla="*/ 613305 w 1404982"/>
              <a:gd name="connsiteY108" fmla="*/ 1709088 h 2440396"/>
              <a:gd name="connsiteX109" fmla="*/ 597694 w 1404982"/>
              <a:gd name="connsiteY109" fmla="*/ 1747849 h 2440396"/>
              <a:gd name="connsiteX110" fmla="*/ 574939 w 1404982"/>
              <a:gd name="connsiteY110" fmla="*/ 1851302 h 2440396"/>
              <a:gd name="connsiteX111" fmla="*/ 565547 w 1404982"/>
              <a:gd name="connsiteY111" fmla="*/ 2070509 h 2440396"/>
              <a:gd name="connsiteX112" fmla="*/ 559726 w 1404982"/>
              <a:gd name="connsiteY112" fmla="*/ 2092337 h 2440396"/>
              <a:gd name="connsiteX113" fmla="*/ 550333 w 1404982"/>
              <a:gd name="connsiteY113" fmla="*/ 2330330 h 2440396"/>
              <a:gd name="connsiteX114" fmla="*/ 558800 w 1404982"/>
              <a:gd name="connsiteY114" fmla="*/ 2355730 h 2440396"/>
              <a:gd name="connsiteX115" fmla="*/ 567267 w 1404982"/>
              <a:gd name="connsiteY115" fmla="*/ 2398063 h 2440396"/>
              <a:gd name="connsiteX116" fmla="*/ 558800 w 1404982"/>
              <a:gd name="connsiteY116" fmla="*/ 2440396 h 2440396"/>
              <a:gd name="connsiteX0" fmla="*/ 0 w 1404982"/>
              <a:gd name="connsiteY0" fmla="*/ 2271063 h 2440396"/>
              <a:gd name="connsiteX1" fmla="*/ 93133 w 1404982"/>
              <a:gd name="connsiteY1" fmla="*/ 1974730 h 2440396"/>
              <a:gd name="connsiteX2" fmla="*/ 101600 w 1404982"/>
              <a:gd name="connsiteY2" fmla="*/ 1949330 h 2440396"/>
              <a:gd name="connsiteX3" fmla="*/ 118533 w 1404982"/>
              <a:gd name="connsiteY3" fmla="*/ 1932396 h 2440396"/>
              <a:gd name="connsiteX4" fmla="*/ 130968 w 1404982"/>
              <a:gd name="connsiteY4" fmla="*/ 1879348 h 2440396"/>
              <a:gd name="connsiteX5" fmla="*/ 150152 w 1404982"/>
              <a:gd name="connsiteY5" fmla="*/ 1845481 h 2440396"/>
              <a:gd name="connsiteX6" fmla="*/ 173302 w 1404982"/>
              <a:gd name="connsiteY6" fmla="*/ 1798253 h 2440396"/>
              <a:gd name="connsiteX7" fmla="*/ 198835 w 1404982"/>
              <a:gd name="connsiteY7" fmla="*/ 1766238 h 2440396"/>
              <a:gd name="connsiteX8" fmla="*/ 226351 w 1404982"/>
              <a:gd name="connsiteY8" fmla="*/ 1730519 h 2440396"/>
              <a:gd name="connsiteX9" fmla="*/ 254000 w 1404982"/>
              <a:gd name="connsiteY9" fmla="*/ 1686863 h 2440396"/>
              <a:gd name="connsiteX10" fmla="*/ 262467 w 1404982"/>
              <a:gd name="connsiteY10" fmla="*/ 1661463 h 2440396"/>
              <a:gd name="connsiteX11" fmla="*/ 296333 w 1404982"/>
              <a:gd name="connsiteY11" fmla="*/ 1585263 h 2440396"/>
              <a:gd name="connsiteX12" fmla="*/ 304800 w 1404982"/>
              <a:gd name="connsiteY12" fmla="*/ 1534463 h 2440396"/>
              <a:gd name="connsiteX13" fmla="*/ 321733 w 1404982"/>
              <a:gd name="connsiteY13" fmla="*/ 1475196 h 2440396"/>
              <a:gd name="connsiteX14" fmla="*/ 330200 w 1404982"/>
              <a:gd name="connsiteY14" fmla="*/ 1407463 h 2440396"/>
              <a:gd name="connsiteX15" fmla="*/ 347133 w 1404982"/>
              <a:gd name="connsiteY15" fmla="*/ 1348196 h 2440396"/>
              <a:gd name="connsiteX16" fmla="*/ 364067 w 1404982"/>
              <a:gd name="connsiteY16" fmla="*/ 1280463 h 2440396"/>
              <a:gd name="connsiteX17" fmla="*/ 372533 w 1404982"/>
              <a:gd name="connsiteY17" fmla="*/ 1255063 h 2440396"/>
              <a:gd name="connsiteX18" fmla="*/ 381000 w 1404982"/>
              <a:gd name="connsiteY18" fmla="*/ 1221196 h 2440396"/>
              <a:gd name="connsiteX19" fmla="*/ 397933 w 1404982"/>
              <a:gd name="connsiteY19" fmla="*/ 1187330 h 2440396"/>
              <a:gd name="connsiteX20" fmla="*/ 414867 w 1404982"/>
              <a:gd name="connsiteY20" fmla="*/ 1111130 h 2440396"/>
              <a:gd name="connsiteX21" fmla="*/ 423333 w 1404982"/>
              <a:gd name="connsiteY21" fmla="*/ 1077263 h 2440396"/>
              <a:gd name="connsiteX22" fmla="*/ 440267 w 1404982"/>
              <a:gd name="connsiteY22" fmla="*/ 1043396 h 2440396"/>
              <a:gd name="connsiteX23" fmla="*/ 448733 w 1404982"/>
              <a:gd name="connsiteY23" fmla="*/ 1017996 h 2440396"/>
              <a:gd name="connsiteX24" fmla="*/ 457200 w 1404982"/>
              <a:gd name="connsiteY24" fmla="*/ 958730 h 2440396"/>
              <a:gd name="connsiteX25" fmla="*/ 465667 w 1404982"/>
              <a:gd name="connsiteY25" fmla="*/ 933330 h 2440396"/>
              <a:gd name="connsiteX26" fmla="*/ 457200 w 1404982"/>
              <a:gd name="connsiteY26" fmla="*/ 653930 h 2440396"/>
              <a:gd name="connsiteX27" fmla="*/ 440267 w 1404982"/>
              <a:gd name="connsiteY27" fmla="*/ 586196 h 2440396"/>
              <a:gd name="connsiteX28" fmla="*/ 406400 w 1404982"/>
              <a:gd name="connsiteY28" fmla="*/ 484596 h 2440396"/>
              <a:gd name="connsiteX29" fmla="*/ 397933 w 1404982"/>
              <a:gd name="connsiteY29" fmla="*/ 459196 h 2440396"/>
              <a:gd name="connsiteX30" fmla="*/ 372533 w 1404982"/>
              <a:gd name="connsiteY30" fmla="*/ 408396 h 2440396"/>
              <a:gd name="connsiteX31" fmla="*/ 355600 w 1404982"/>
              <a:gd name="connsiteY31" fmla="*/ 382996 h 2440396"/>
              <a:gd name="connsiteX32" fmla="*/ 347133 w 1404982"/>
              <a:gd name="connsiteY32" fmla="*/ 357596 h 2440396"/>
              <a:gd name="connsiteX33" fmla="*/ 330200 w 1404982"/>
              <a:gd name="connsiteY33" fmla="*/ 332196 h 2440396"/>
              <a:gd name="connsiteX34" fmla="*/ 304800 w 1404982"/>
              <a:gd name="connsiteY34" fmla="*/ 281396 h 2440396"/>
              <a:gd name="connsiteX35" fmla="*/ 279400 w 1404982"/>
              <a:gd name="connsiteY35" fmla="*/ 222130 h 2440396"/>
              <a:gd name="connsiteX36" fmla="*/ 270933 w 1404982"/>
              <a:gd name="connsiteY36" fmla="*/ 196730 h 2440396"/>
              <a:gd name="connsiteX37" fmla="*/ 254000 w 1404982"/>
              <a:gd name="connsiteY37" fmla="*/ 179796 h 2440396"/>
              <a:gd name="connsiteX38" fmla="*/ 220133 w 1404982"/>
              <a:gd name="connsiteY38" fmla="*/ 128996 h 2440396"/>
              <a:gd name="connsiteX39" fmla="*/ 169333 w 1404982"/>
              <a:gd name="connsiteY39" fmla="*/ 95130 h 2440396"/>
              <a:gd name="connsiteX40" fmla="*/ 160867 w 1404982"/>
              <a:gd name="connsiteY40" fmla="*/ 69730 h 2440396"/>
              <a:gd name="connsiteX41" fmla="*/ 220133 w 1404982"/>
              <a:gd name="connsiteY41" fmla="*/ 44330 h 2440396"/>
              <a:gd name="connsiteX42" fmla="*/ 276225 w 1404982"/>
              <a:gd name="connsiteY42" fmla="*/ 93410 h 2440396"/>
              <a:gd name="connsiteX43" fmla="*/ 287867 w 1404982"/>
              <a:gd name="connsiteY43" fmla="*/ 18930 h 2440396"/>
              <a:gd name="connsiteX44" fmla="*/ 313267 w 1404982"/>
              <a:gd name="connsiteY44" fmla="*/ 10463 h 2440396"/>
              <a:gd name="connsiteX45" fmla="*/ 346736 w 1404982"/>
              <a:gd name="connsiteY45" fmla="*/ 71581 h 2440396"/>
              <a:gd name="connsiteX46" fmla="*/ 338667 w 1404982"/>
              <a:gd name="connsiteY46" fmla="*/ 18930 h 2440396"/>
              <a:gd name="connsiteX47" fmla="*/ 364067 w 1404982"/>
              <a:gd name="connsiteY47" fmla="*/ 1996 h 2440396"/>
              <a:gd name="connsiteX48" fmla="*/ 393964 w 1404982"/>
              <a:gd name="connsiteY48" fmla="*/ 53723 h 2440396"/>
              <a:gd name="connsiteX49" fmla="*/ 414867 w 1404982"/>
              <a:gd name="connsiteY49" fmla="*/ 1996 h 2440396"/>
              <a:gd name="connsiteX50" fmla="*/ 448733 w 1404982"/>
              <a:gd name="connsiteY50" fmla="*/ 1996 h 2440396"/>
              <a:gd name="connsiteX51" fmla="*/ 474133 w 1404982"/>
              <a:gd name="connsiteY51" fmla="*/ 18930 h 2440396"/>
              <a:gd name="connsiteX52" fmla="*/ 482600 w 1404982"/>
              <a:gd name="connsiteY52" fmla="*/ 44330 h 2440396"/>
              <a:gd name="connsiteX53" fmla="*/ 516467 w 1404982"/>
              <a:gd name="connsiteY53" fmla="*/ 95130 h 2440396"/>
              <a:gd name="connsiteX54" fmla="*/ 533400 w 1404982"/>
              <a:gd name="connsiteY54" fmla="*/ 120530 h 2440396"/>
              <a:gd name="connsiteX55" fmla="*/ 567267 w 1404982"/>
              <a:gd name="connsiteY55" fmla="*/ 171330 h 2440396"/>
              <a:gd name="connsiteX56" fmla="*/ 601133 w 1404982"/>
              <a:gd name="connsiteY56" fmla="*/ 239063 h 2440396"/>
              <a:gd name="connsiteX57" fmla="*/ 643864 w 1404982"/>
              <a:gd name="connsiteY57" fmla="*/ 346880 h 2440396"/>
              <a:gd name="connsiteX58" fmla="*/ 660797 w 1404982"/>
              <a:gd name="connsiteY58" fmla="*/ 401252 h 2440396"/>
              <a:gd name="connsiteX59" fmla="*/ 681964 w 1404982"/>
              <a:gd name="connsiteY59" fmla="*/ 462901 h 2440396"/>
              <a:gd name="connsiteX60" fmla="*/ 705644 w 1404982"/>
              <a:gd name="connsiteY60" fmla="*/ 526533 h 2440396"/>
              <a:gd name="connsiteX61" fmla="*/ 723767 w 1404982"/>
              <a:gd name="connsiteY61" fmla="*/ 653930 h 2440396"/>
              <a:gd name="connsiteX62" fmla="*/ 730383 w 1404982"/>
              <a:gd name="connsiteY62" fmla="*/ 695734 h 2440396"/>
              <a:gd name="connsiteX63" fmla="*/ 806980 w 1404982"/>
              <a:gd name="connsiteY63" fmla="*/ 693088 h 2440396"/>
              <a:gd name="connsiteX64" fmla="*/ 863600 w 1404982"/>
              <a:gd name="connsiteY64" fmla="*/ 620063 h 2440396"/>
              <a:gd name="connsiteX65" fmla="*/ 905537 w 1404982"/>
              <a:gd name="connsiteY65" fmla="*/ 567940 h 2440396"/>
              <a:gd name="connsiteX66" fmla="*/ 969301 w 1404982"/>
              <a:gd name="connsiteY66" fmla="*/ 491739 h 2440396"/>
              <a:gd name="connsiteX67" fmla="*/ 1002770 w 1404982"/>
              <a:gd name="connsiteY67" fmla="*/ 444908 h 2440396"/>
              <a:gd name="connsiteX68" fmla="*/ 1053570 w 1404982"/>
              <a:gd name="connsiteY68" fmla="*/ 358919 h 2440396"/>
              <a:gd name="connsiteX69" fmla="*/ 1081617 w 1404982"/>
              <a:gd name="connsiteY69" fmla="*/ 316586 h 2440396"/>
              <a:gd name="connsiteX70" fmla="*/ 1152921 w 1404982"/>
              <a:gd name="connsiteY70" fmla="*/ 216309 h 2440396"/>
              <a:gd name="connsiteX71" fmla="*/ 1201473 w 1404982"/>
              <a:gd name="connsiteY71" fmla="*/ 155720 h 2440396"/>
              <a:gd name="connsiteX72" fmla="*/ 1212585 w 1404982"/>
              <a:gd name="connsiteY72" fmla="*/ 119604 h 2440396"/>
              <a:gd name="connsiteX73" fmla="*/ 1227667 w 1404982"/>
              <a:gd name="connsiteY73" fmla="*/ 95130 h 2440396"/>
              <a:gd name="connsiteX74" fmla="*/ 1267354 w 1404982"/>
              <a:gd name="connsiteY74" fmla="*/ 79519 h 2440396"/>
              <a:gd name="connsiteX75" fmla="*/ 1278467 w 1404982"/>
              <a:gd name="connsiteY75" fmla="*/ 69730 h 2440396"/>
              <a:gd name="connsiteX76" fmla="*/ 1329267 w 1404982"/>
              <a:gd name="connsiteY76" fmla="*/ 52796 h 2440396"/>
              <a:gd name="connsiteX77" fmla="*/ 1320800 w 1404982"/>
              <a:gd name="connsiteY77" fmla="*/ 78196 h 2440396"/>
              <a:gd name="connsiteX78" fmla="*/ 1275159 w 1404982"/>
              <a:gd name="connsiteY78" fmla="*/ 146988 h 2440396"/>
              <a:gd name="connsiteX79" fmla="*/ 1345274 w 1404982"/>
              <a:gd name="connsiteY79" fmla="*/ 102274 h 2440396"/>
              <a:gd name="connsiteX80" fmla="*/ 1397000 w 1404982"/>
              <a:gd name="connsiteY80" fmla="*/ 120530 h 2440396"/>
              <a:gd name="connsiteX81" fmla="*/ 1349242 w 1404982"/>
              <a:gd name="connsiteY81" fmla="*/ 181649 h 2440396"/>
              <a:gd name="connsiteX82" fmla="*/ 1397000 w 1404982"/>
              <a:gd name="connsiteY82" fmla="*/ 171330 h 2440396"/>
              <a:gd name="connsiteX83" fmla="*/ 1380067 w 1404982"/>
              <a:gd name="connsiteY83" fmla="*/ 196730 h 2440396"/>
              <a:gd name="connsiteX84" fmla="*/ 1363133 w 1404982"/>
              <a:gd name="connsiteY84" fmla="*/ 213663 h 2440396"/>
              <a:gd name="connsiteX85" fmla="*/ 1371600 w 1404982"/>
              <a:gd name="connsiteY85" fmla="*/ 239063 h 2440396"/>
              <a:gd name="connsiteX86" fmla="*/ 1354667 w 1404982"/>
              <a:gd name="connsiteY86" fmla="*/ 298330 h 2440396"/>
              <a:gd name="connsiteX87" fmla="*/ 1312333 w 1404982"/>
              <a:gd name="connsiteY87" fmla="*/ 333916 h 2440396"/>
              <a:gd name="connsiteX88" fmla="*/ 1261533 w 1404982"/>
              <a:gd name="connsiteY88" fmla="*/ 390933 h 2440396"/>
              <a:gd name="connsiteX89" fmla="*/ 1214304 w 1404982"/>
              <a:gd name="connsiteY89" fmla="*/ 470705 h 2440396"/>
              <a:gd name="connsiteX90" fmla="*/ 1178189 w 1404982"/>
              <a:gd name="connsiteY90" fmla="*/ 514361 h 2440396"/>
              <a:gd name="connsiteX91" fmla="*/ 1122496 w 1404982"/>
              <a:gd name="connsiteY91" fmla="*/ 599955 h 2440396"/>
              <a:gd name="connsiteX92" fmla="*/ 1083733 w 1404982"/>
              <a:gd name="connsiteY92" fmla="*/ 647183 h 2440396"/>
              <a:gd name="connsiteX93" fmla="*/ 1054761 w 1404982"/>
              <a:gd name="connsiteY93" fmla="*/ 676552 h 2440396"/>
              <a:gd name="connsiteX94" fmla="*/ 1002639 w 1404982"/>
              <a:gd name="connsiteY94" fmla="*/ 733570 h 2440396"/>
              <a:gd name="connsiteX95" fmla="*/ 953161 w 1404982"/>
              <a:gd name="connsiteY95" fmla="*/ 797334 h 2440396"/>
              <a:gd name="connsiteX96" fmla="*/ 934905 w 1404982"/>
              <a:gd name="connsiteY96" fmla="*/ 839668 h 2440396"/>
              <a:gd name="connsiteX97" fmla="*/ 885428 w 1404982"/>
              <a:gd name="connsiteY97" fmla="*/ 895362 h 2440396"/>
              <a:gd name="connsiteX98" fmla="*/ 835951 w 1404982"/>
              <a:gd name="connsiteY98" fmla="*/ 962699 h 2440396"/>
              <a:gd name="connsiteX99" fmla="*/ 770467 w 1404982"/>
              <a:gd name="connsiteY99" fmla="*/ 1068796 h 2440396"/>
              <a:gd name="connsiteX100" fmla="*/ 738452 w 1404982"/>
              <a:gd name="connsiteY100" fmla="*/ 1141821 h 2440396"/>
              <a:gd name="connsiteX101" fmla="*/ 715699 w 1404982"/>
              <a:gd name="connsiteY101" fmla="*/ 1188653 h 2440396"/>
              <a:gd name="connsiteX102" fmla="*/ 698367 w 1404982"/>
              <a:gd name="connsiteY102" fmla="*/ 1245671 h 2440396"/>
              <a:gd name="connsiteX103" fmla="*/ 683683 w 1404982"/>
              <a:gd name="connsiteY103" fmla="*/ 1321870 h 2440396"/>
              <a:gd name="connsiteX104" fmla="*/ 671248 w 1404982"/>
              <a:gd name="connsiteY104" fmla="*/ 1409183 h 2440396"/>
              <a:gd name="connsiteX105" fmla="*/ 640026 w 1404982"/>
              <a:gd name="connsiteY105" fmla="*/ 1519249 h 2440396"/>
              <a:gd name="connsiteX106" fmla="*/ 637381 w 1404982"/>
              <a:gd name="connsiteY106" fmla="*/ 1602593 h 2440396"/>
              <a:gd name="connsiteX107" fmla="*/ 621770 w 1404982"/>
              <a:gd name="connsiteY107" fmla="*/ 1678792 h 2440396"/>
              <a:gd name="connsiteX108" fmla="*/ 613305 w 1404982"/>
              <a:gd name="connsiteY108" fmla="*/ 1709088 h 2440396"/>
              <a:gd name="connsiteX109" fmla="*/ 597694 w 1404982"/>
              <a:gd name="connsiteY109" fmla="*/ 1747849 h 2440396"/>
              <a:gd name="connsiteX110" fmla="*/ 574939 w 1404982"/>
              <a:gd name="connsiteY110" fmla="*/ 1851302 h 2440396"/>
              <a:gd name="connsiteX111" fmla="*/ 565547 w 1404982"/>
              <a:gd name="connsiteY111" fmla="*/ 2070509 h 2440396"/>
              <a:gd name="connsiteX112" fmla="*/ 559726 w 1404982"/>
              <a:gd name="connsiteY112" fmla="*/ 2092337 h 2440396"/>
              <a:gd name="connsiteX113" fmla="*/ 550333 w 1404982"/>
              <a:gd name="connsiteY113" fmla="*/ 2330330 h 2440396"/>
              <a:gd name="connsiteX114" fmla="*/ 558800 w 1404982"/>
              <a:gd name="connsiteY114" fmla="*/ 2355730 h 2440396"/>
              <a:gd name="connsiteX115" fmla="*/ 567267 w 1404982"/>
              <a:gd name="connsiteY115" fmla="*/ 2398063 h 2440396"/>
              <a:gd name="connsiteX116" fmla="*/ 558800 w 1404982"/>
              <a:gd name="connsiteY116" fmla="*/ 2440396 h 2440396"/>
              <a:gd name="connsiteX0" fmla="*/ 0 w 1404982"/>
              <a:gd name="connsiteY0" fmla="*/ 2271063 h 2440396"/>
              <a:gd name="connsiteX1" fmla="*/ 93133 w 1404982"/>
              <a:gd name="connsiteY1" fmla="*/ 1974730 h 2440396"/>
              <a:gd name="connsiteX2" fmla="*/ 101600 w 1404982"/>
              <a:gd name="connsiteY2" fmla="*/ 1949330 h 2440396"/>
              <a:gd name="connsiteX3" fmla="*/ 118533 w 1404982"/>
              <a:gd name="connsiteY3" fmla="*/ 1932396 h 2440396"/>
              <a:gd name="connsiteX4" fmla="*/ 130968 w 1404982"/>
              <a:gd name="connsiteY4" fmla="*/ 1879348 h 2440396"/>
              <a:gd name="connsiteX5" fmla="*/ 150152 w 1404982"/>
              <a:gd name="connsiteY5" fmla="*/ 1845481 h 2440396"/>
              <a:gd name="connsiteX6" fmla="*/ 173302 w 1404982"/>
              <a:gd name="connsiteY6" fmla="*/ 1798253 h 2440396"/>
              <a:gd name="connsiteX7" fmla="*/ 198835 w 1404982"/>
              <a:gd name="connsiteY7" fmla="*/ 1766238 h 2440396"/>
              <a:gd name="connsiteX8" fmla="*/ 226351 w 1404982"/>
              <a:gd name="connsiteY8" fmla="*/ 1730519 h 2440396"/>
              <a:gd name="connsiteX9" fmla="*/ 254000 w 1404982"/>
              <a:gd name="connsiteY9" fmla="*/ 1686863 h 2440396"/>
              <a:gd name="connsiteX10" fmla="*/ 262467 w 1404982"/>
              <a:gd name="connsiteY10" fmla="*/ 1661463 h 2440396"/>
              <a:gd name="connsiteX11" fmla="*/ 296333 w 1404982"/>
              <a:gd name="connsiteY11" fmla="*/ 1585263 h 2440396"/>
              <a:gd name="connsiteX12" fmla="*/ 304800 w 1404982"/>
              <a:gd name="connsiteY12" fmla="*/ 1534463 h 2440396"/>
              <a:gd name="connsiteX13" fmla="*/ 321733 w 1404982"/>
              <a:gd name="connsiteY13" fmla="*/ 1475196 h 2440396"/>
              <a:gd name="connsiteX14" fmla="*/ 330200 w 1404982"/>
              <a:gd name="connsiteY14" fmla="*/ 1407463 h 2440396"/>
              <a:gd name="connsiteX15" fmla="*/ 347133 w 1404982"/>
              <a:gd name="connsiteY15" fmla="*/ 1348196 h 2440396"/>
              <a:gd name="connsiteX16" fmla="*/ 364067 w 1404982"/>
              <a:gd name="connsiteY16" fmla="*/ 1280463 h 2440396"/>
              <a:gd name="connsiteX17" fmla="*/ 372533 w 1404982"/>
              <a:gd name="connsiteY17" fmla="*/ 1255063 h 2440396"/>
              <a:gd name="connsiteX18" fmla="*/ 381000 w 1404982"/>
              <a:gd name="connsiteY18" fmla="*/ 1221196 h 2440396"/>
              <a:gd name="connsiteX19" fmla="*/ 397933 w 1404982"/>
              <a:gd name="connsiteY19" fmla="*/ 1187330 h 2440396"/>
              <a:gd name="connsiteX20" fmla="*/ 414867 w 1404982"/>
              <a:gd name="connsiteY20" fmla="*/ 1111130 h 2440396"/>
              <a:gd name="connsiteX21" fmla="*/ 423333 w 1404982"/>
              <a:gd name="connsiteY21" fmla="*/ 1077263 h 2440396"/>
              <a:gd name="connsiteX22" fmla="*/ 440267 w 1404982"/>
              <a:gd name="connsiteY22" fmla="*/ 1043396 h 2440396"/>
              <a:gd name="connsiteX23" fmla="*/ 448733 w 1404982"/>
              <a:gd name="connsiteY23" fmla="*/ 1017996 h 2440396"/>
              <a:gd name="connsiteX24" fmla="*/ 457200 w 1404982"/>
              <a:gd name="connsiteY24" fmla="*/ 958730 h 2440396"/>
              <a:gd name="connsiteX25" fmla="*/ 465667 w 1404982"/>
              <a:gd name="connsiteY25" fmla="*/ 933330 h 2440396"/>
              <a:gd name="connsiteX26" fmla="*/ 457200 w 1404982"/>
              <a:gd name="connsiteY26" fmla="*/ 653930 h 2440396"/>
              <a:gd name="connsiteX27" fmla="*/ 440267 w 1404982"/>
              <a:gd name="connsiteY27" fmla="*/ 586196 h 2440396"/>
              <a:gd name="connsiteX28" fmla="*/ 406400 w 1404982"/>
              <a:gd name="connsiteY28" fmla="*/ 484596 h 2440396"/>
              <a:gd name="connsiteX29" fmla="*/ 397933 w 1404982"/>
              <a:gd name="connsiteY29" fmla="*/ 459196 h 2440396"/>
              <a:gd name="connsiteX30" fmla="*/ 372533 w 1404982"/>
              <a:gd name="connsiteY30" fmla="*/ 408396 h 2440396"/>
              <a:gd name="connsiteX31" fmla="*/ 355600 w 1404982"/>
              <a:gd name="connsiteY31" fmla="*/ 382996 h 2440396"/>
              <a:gd name="connsiteX32" fmla="*/ 347133 w 1404982"/>
              <a:gd name="connsiteY32" fmla="*/ 357596 h 2440396"/>
              <a:gd name="connsiteX33" fmla="*/ 330200 w 1404982"/>
              <a:gd name="connsiteY33" fmla="*/ 332196 h 2440396"/>
              <a:gd name="connsiteX34" fmla="*/ 304800 w 1404982"/>
              <a:gd name="connsiteY34" fmla="*/ 281396 h 2440396"/>
              <a:gd name="connsiteX35" fmla="*/ 279400 w 1404982"/>
              <a:gd name="connsiteY35" fmla="*/ 222130 h 2440396"/>
              <a:gd name="connsiteX36" fmla="*/ 270933 w 1404982"/>
              <a:gd name="connsiteY36" fmla="*/ 196730 h 2440396"/>
              <a:gd name="connsiteX37" fmla="*/ 254000 w 1404982"/>
              <a:gd name="connsiteY37" fmla="*/ 179796 h 2440396"/>
              <a:gd name="connsiteX38" fmla="*/ 220133 w 1404982"/>
              <a:gd name="connsiteY38" fmla="*/ 128996 h 2440396"/>
              <a:gd name="connsiteX39" fmla="*/ 169333 w 1404982"/>
              <a:gd name="connsiteY39" fmla="*/ 95130 h 2440396"/>
              <a:gd name="connsiteX40" fmla="*/ 160867 w 1404982"/>
              <a:gd name="connsiteY40" fmla="*/ 69730 h 2440396"/>
              <a:gd name="connsiteX41" fmla="*/ 220133 w 1404982"/>
              <a:gd name="connsiteY41" fmla="*/ 44330 h 2440396"/>
              <a:gd name="connsiteX42" fmla="*/ 276225 w 1404982"/>
              <a:gd name="connsiteY42" fmla="*/ 93410 h 2440396"/>
              <a:gd name="connsiteX43" fmla="*/ 287867 w 1404982"/>
              <a:gd name="connsiteY43" fmla="*/ 18930 h 2440396"/>
              <a:gd name="connsiteX44" fmla="*/ 313267 w 1404982"/>
              <a:gd name="connsiteY44" fmla="*/ 10463 h 2440396"/>
              <a:gd name="connsiteX45" fmla="*/ 346736 w 1404982"/>
              <a:gd name="connsiteY45" fmla="*/ 71581 h 2440396"/>
              <a:gd name="connsiteX46" fmla="*/ 338667 w 1404982"/>
              <a:gd name="connsiteY46" fmla="*/ 18930 h 2440396"/>
              <a:gd name="connsiteX47" fmla="*/ 364067 w 1404982"/>
              <a:gd name="connsiteY47" fmla="*/ 1996 h 2440396"/>
              <a:gd name="connsiteX48" fmla="*/ 393964 w 1404982"/>
              <a:gd name="connsiteY48" fmla="*/ 53723 h 2440396"/>
              <a:gd name="connsiteX49" fmla="*/ 414867 w 1404982"/>
              <a:gd name="connsiteY49" fmla="*/ 1996 h 2440396"/>
              <a:gd name="connsiteX50" fmla="*/ 448733 w 1404982"/>
              <a:gd name="connsiteY50" fmla="*/ 1996 h 2440396"/>
              <a:gd name="connsiteX51" fmla="*/ 474133 w 1404982"/>
              <a:gd name="connsiteY51" fmla="*/ 18930 h 2440396"/>
              <a:gd name="connsiteX52" fmla="*/ 482600 w 1404982"/>
              <a:gd name="connsiteY52" fmla="*/ 44330 h 2440396"/>
              <a:gd name="connsiteX53" fmla="*/ 516467 w 1404982"/>
              <a:gd name="connsiteY53" fmla="*/ 95130 h 2440396"/>
              <a:gd name="connsiteX54" fmla="*/ 533400 w 1404982"/>
              <a:gd name="connsiteY54" fmla="*/ 120530 h 2440396"/>
              <a:gd name="connsiteX55" fmla="*/ 567267 w 1404982"/>
              <a:gd name="connsiteY55" fmla="*/ 171330 h 2440396"/>
              <a:gd name="connsiteX56" fmla="*/ 601133 w 1404982"/>
              <a:gd name="connsiteY56" fmla="*/ 239063 h 2440396"/>
              <a:gd name="connsiteX57" fmla="*/ 643864 w 1404982"/>
              <a:gd name="connsiteY57" fmla="*/ 346880 h 2440396"/>
              <a:gd name="connsiteX58" fmla="*/ 660797 w 1404982"/>
              <a:gd name="connsiteY58" fmla="*/ 401252 h 2440396"/>
              <a:gd name="connsiteX59" fmla="*/ 681964 w 1404982"/>
              <a:gd name="connsiteY59" fmla="*/ 462901 h 2440396"/>
              <a:gd name="connsiteX60" fmla="*/ 705644 w 1404982"/>
              <a:gd name="connsiteY60" fmla="*/ 526533 h 2440396"/>
              <a:gd name="connsiteX61" fmla="*/ 723767 w 1404982"/>
              <a:gd name="connsiteY61" fmla="*/ 653930 h 2440396"/>
              <a:gd name="connsiteX62" fmla="*/ 730383 w 1404982"/>
              <a:gd name="connsiteY62" fmla="*/ 695734 h 2440396"/>
              <a:gd name="connsiteX63" fmla="*/ 797455 w 1404982"/>
              <a:gd name="connsiteY63" fmla="*/ 632763 h 2440396"/>
              <a:gd name="connsiteX64" fmla="*/ 863600 w 1404982"/>
              <a:gd name="connsiteY64" fmla="*/ 620063 h 2440396"/>
              <a:gd name="connsiteX65" fmla="*/ 905537 w 1404982"/>
              <a:gd name="connsiteY65" fmla="*/ 567940 h 2440396"/>
              <a:gd name="connsiteX66" fmla="*/ 969301 w 1404982"/>
              <a:gd name="connsiteY66" fmla="*/ 491739 h 2440396"/>
              <a:gd name="connsiteX67" fmla="*/ 1002770 w 1404982"/>
              <a:gd name="connsiteY67" fmla="*/ 444908 h 2440396"/>
              <a:gd name="connsiteX68" fmla="*/ 1053570 w 1404982"/>
              <a:gd name="connsiteY68" fmla="*/ 358919 h 2440396"/>
              <a:gd name="connsiteX69" fmla="*/ 1081617 w 1404982"/>
              <a:gd name="connsiteY69" fmla="*/ 316586 h 2440396"/>
              <a:gd name="connsiteX70" fmla="*/ 1152921 w 1404982"/>
              <a:gd name="connsiteY70" fmla="*/ 216309 h 2440396"/>
              <a:gd name="connsiteX71" fmla="*/ 1201473 w 1404982"/>
              <a:gd name="connsiteY71" fmla="*/ 155720 h 2440396"/>
              <a:gd name="connsiteX72" fmla="*/ 1212585 w 1404982"/>
              <a:gd name="connsiteY72" fmla="*/ 119604 h 2440396"/>
              <a:gd name="connsiteX73" fmla="*/ 1227667 w 1404982"/>
              <a:gd name="connsiteY73" fmla="*/ 95130 h 2440396"/>
              <a:gd name="connsiteX74" fmla="*/ 1267354 w 1404982"/>
              <a:gd name="connsiteY74" fmla="*/ 79519 h 2440396"/>
              <a:gd name="connsiteX75" fmla="*/ 1278467 w 1404982"/>
              <a:gd name="connsiteY75" fmla="*/ 69730 h 2440396"/>
              <a:gd name="connsiteX76" fmla="*/ 1329267 w 1404982"/>
              <a:gd name="connsiteY76" fmla="*/ 52796 h 2440396"/>
              <a:gd name="connsiteX77" fmla="*/ 1320800 w 1404982"/>
              <a:gd name="connsiteY77" fmla="*/ 78196 h 2440396"/>
              <a:gd name="connsiteX78" fmla="*/ 1275159 w 1404982"/>
              <a:gd name="connsiteY78" fmla="*/ 146988 h 2440396"/>
              <a:gd name="connsiteX79" fmla="*/ 1345274 w 1404982"/>
              <a:gd name="connsiteY79" fmla="*/ 102274 h 2440396"/>
              <a:gd name="connsiteX80" fmla="*/ 1397000 w 1404982"/>
              <a:gd name="connsiteY80" fmla="*/ 120530 h 2440396"/>
              <a:gd name="connsiteX81" fmla="*/ 1349242 w 1404982"/>
              <a:gd name="connsiteY81" fmla="*/ 181649 h 2440396"/>
              <a:gd name="connsiteX82" fmla="*/ 1397000 w 1404982"/>
              <a:gd name="connsiteY82" fmla="*/ 171330 h 2440396"/>
              <a:gd name="connsiteX83" fmla="*/ 1380067 w 1404982"/>
              <a:gd name="connsiteY83" fmla="*/ 196730 h 2440396"/>
              <a:gd name="connsiteX84" fmla="*/ 1363133 w 1404982"/>
              <a:gd name="connsiteY84" fmla="*/ 213663 h 2440396"/>
              <a:gd name="connsiteX85" fmla="*/ 1371600 w 1404982"/>
              <a:gd name="connsiteY85" fmla="*/ 239063 h 2440396"/>
              <a:gd name="connsiteX86" fmla="*/ 1354667 w 1404982"/>
              <a:gd name="connsiteY86" fmla="*/ 298330 h 2440396"/>
              <a:gd name="connsiteX87" fmla="*/ 1312333 w 1404982"/>
              <a:gd name="connsiteY87" fmla="*/ 333916 h 2440396"/>
              <a:gd name="connsiteX88" fmla="*/ 1261533 w 1404982"/>
              <a:gd name="connsiteY88" fmla="*/ 390933 h 2440396"/>
              <a:gd name="connsiteX89" fmla="*/ 1214304 w 1404982"/>
              <a:gd name="connsiteY89" fmla="*/ 470705 h 2440396"/>
              <a:gd name="connsiteX90" fmla="*/ 1178189 w 1404982"/>
              <a:gd name="connsiteY90" fmla="*/ 514361 h 2440396"/>
              <a:gd name="connsiteX91" fmla="*/ 1122496 w 1404982"/>
              <a:gd name="connsiteY91" fmla="*/ 599955 h 2440396"/>
              <a:gd name="connsiteX92" fmla="*/ 1083733 w 1404982"/>
              <a:gd name="connsiteY92" fmla="*/ 647183 h 2440396"/>
              <a:gd name="connsiteX93" fmla="*/ 1054761 w 1404982"/>
              <a:gd name="connsiteY93" fmla="*/ 676552 h 2440396"/>
              <a:gd name="connsiteX94" fmla="*/ 1002639 w 1404982"/>
              <a:gd name="connsiteY94" fmla="*/ 733570 h 2440396"/>
              <a:gd name="connsiteX95" fmla="*/ 953161 w 1404982"/>
              <a:gd name="connsiteY95" fmla="*/ 797334 h 2440396"/>
              <a:gd name="connsiteX96" fmla="*/ 934905 w 1404982"/>
              <a:gd name="connsiteY96" fmla="*/ 839668 h 2440396"/>
              <a:gd name="connsiteX97" fmla="*/ 885428 w 1404982"/>
              <a:gd name="connsiteY97" fmla="*/ 895362 h 2440396"/>
              <a:gd name="connsiteX98" fmla="*/ 835951 w 1404982"/>
              <a:gd name="connsiteY98" fmla="*/ 962699 h 2440396"/>
              <a:gd name="connsiteX99" fmla="*/ 770467 w 1404982"/>
              <a:gd name="connsiteY99" fmla="*/ 1068796 h 2440396"/>
              <a:gd name="connsiteX100" fmla="*/ 738452 w 1404982"/>
              <a:gd name="connsiteY100" fmla="*/ 1141821 h 2440396"/>
              <a:gd name="connsiteX101" fmla="*/ 715699 w 1404982"/>
              <a:gd name="connsiteY101" fmla="*/ 1188653 h 2440396"/>
              <a:gd name="connsiteX102" fmla="*/ 698367 w 1404982"/>
              <a:gd name="connsiteY102" fmla="*/ 1245671 h 2440396"/>
              <a:gd name="connsiteX103" fmla="*/ 683683 w 1404982"/>
              <a:gd name="connsiteY103" fmla="*/ 1321870 h 2440396"/>
              <a:gd name="connsiteX104" fmla="*/ 671248 w 1404982"/>
              <a:gd name="connsiteY104" fmla="*/ 1409183 h 2440396"/>
              <a:gd name="connsiteX105" fmla="*/ 640026 w 1404982"/>
              <a:gd name="connsiteY105" fmla="*/ 1519249 h 2440396"/>
              <a:gd name="connsiteX106" fmla="*/ 637381 w 1404982"/>
              <a:gd name="connsiteY106" fmla="*/ 1602593 h 2440396"/>
              <a:gd name="connsiteX107" fmla="*/ 621770 w 1404982"/>
              <a:gd name="connsiteY107" fmla="*/ 1678792 h 2440396"/>
              <a:gd name="connsiteX108" fmla="*/ 613305 w 1404982"/>
              <a:gd name="connsiteY108" fmla="*/ 1709088 h 2440396"/>
              <a:gd name="connsiteX109" fmla="*/ 597694 w 1404982"/>
              <a:gd name="connsiteY109" fmla="*/ 1747849 h 2440396"/>
              <a:gd name="connsiteX110" fmla="*/ 574939 w 1404982"/>
              <a:gd name="connsiteY110" fmla="*/ 1851302 h 2440396"/>
              <a:gd name="connsiteX111" fmla="*/ 565547 w 1404982"/>
              <a:gd name="connsiteY111" fmla="*/ 2070509 h 2440396"/>
              <a:gd name="connsiteX112" fmla="*/ 559726 w 1404982"/>
              <a:gd name="connsiteY112" fmla="*/ 2092337 h 2440396"/>
              <a:gd name="connsiteX113" fmla="*/ 550333 w 1404982"/>
              <a:gd name="connsiteY113" fmla="*/ 2330330 h 2440396"/>
              <a:gd name="connsiteX114" fmla="*/ 558800 w 1404982"/>
              <a:gd name="connsiteY114" fmla="*/ 2355730 h 2440396"/>
              <a:gd name="connsiteX115" fmla="*/ 567267 w 1404982"/>
              <a:gd name="connsiteY115" fmla="*/ 2398063 h 2440396"/>
              <a:gd name="connsiteX116" fmla="*/ 558800 w 1404982"/>
              <a:gd name="connsiteY116" fmla="*/ 2440396 h 2440396"/>
              <a:gd name="connsiteX0" fmla="*/ 0 w 1404982"/>
              <a:gd name="connsiteY0" fmla="*/ 2271063 h 2440396"/>
              <a:gd name="connsiteX1" fmla="*/ 93133 w 1404982"/>
              <a:gd name="connsiteY1" fmla="*/ 1974730 h 2440396"/>
              <a:gd name="connsiteX2" fmla="*/ 101600 w 1404982"/>
              <a:gd name="connsiteY2" fmla="*/ 1949330 h 2440396"/>
              <a:gd name="connsiteX3" fmla="*/ 118533 w 1404982"/>
              <a:gd name="connsiteY3" fmla="*/ 1932396 h 2440396"/>
              <a:gd name="connsiteX4" fmla="*/ 130968 w 1404982"/>
              <a:gd name="connsiteY4" fmla="*/ 1879348 h 2440396"/>
              <a:gd name="connsiteX5" fmla="*/ 150152 w 1404982"/>
              <a:gd name="connsiteY5" fmla="*/ 1845481 h 2440396"/>
              <a:gd name="connsiteX6" fmla="*/ 173302 w 1404982"/>
              <a:gd name="connsiteY6" fmla="*/ 1798253 h 2440396"/>
              <a:gd name="connsiteX7" fmla="*/ 198835 w 1404982"/>
              <a:gd name="connsiteY7" fmla="*/ 1766238 h 2440396"/>
              <a:gd name="connsiteX8" fmla="*/ 226351 w 1404982"/>
              <a:gd name="connsiteY8" fmla="*/ 1730519 h 2440396"/>
              <a:gd name="connsiteX9" fmla="*/ 254000 w 1404982"/>
              <a:gd name="connsiteY9" fmla="*/ 1686863 h 2440396"/>
              <a:gd name="connsiteX10" fmla="*/ 262467 w 1404982"/>
              <a:gd name="connsiteY10" fmla="*/ 1661463 h 2440396"/>
              <a:gd name="connsiteX11" fmla="*/ 296333 w 1404982"/>
              <a:gd name="connsiteY11" fmla="*/ 1585263 h 2440396"/>
              <a:gd name="connsiteX12" fmla="*/ 304800 w 1404982"/>
              <a:gd name="connsiteY12" fmla="*/ 1534463 h 2440396"/>
              <a:gd name="connsiteX13" fmla="*/ 321733 w 1404982"/>
              <a:gd name="connsiteY13" fmla="*/ 1475196 h 2440396"/>
              <a:gd name="connsiteX14" fmla="*/ 330200 w 1404982"/>
              <a:gd name="connsiteY14" fmla="*/ 1407463 h 2440396"/>
              <a:gd name="connsiteX15" fmla="*/ 347133 w 1404982"/>
              <a:gd name="connsiteY15" fmla="*/ 1348196 h 2440396"/>
              <a:gd name="connsiteX16" fmla="*/ 364067 w 1404982"/>
              <a:gd name="connsiteY16" fmla="*/ 1280463 h 2440396"/>
              <a:gd name="connsiteX17" fmla="*/ 372533 w 1404982"/>
              <a:gd name="connsiteY17" fmla="*/ 1255063 h 2440396"/>
              <a:gd name="connsiteX18" fmla="*/ 381000 w 1404982"/>
              <a:gd name="connsiteY18" fmla="*/ 1221196 h 2440396"/>
              <a:gd name="connsiteX19" fmla="*/ 397933 w 1404982"/>
              <a:gd name="connsiteY19" fmla="*/ 1187330 h 2440396"/>
              <a:gd name="connsiteX20" fmla="*/ 414867 w 1404982"/>
              <a:gd name="connsiteY20" fmla="*/ 1111130 h 2440396"/>
              <a:gd name="connsiteX21" fmla="*/ 423333 w 1404982"/>
              <a:gd name="connsiteY21" fmla="*/ 1077263 h 2440396"/>
              <a:gd name="connsiteX22" fmla="*/ 440267 w 1404982"/>
              <a:gd name="connsiteY22" fmla="*/ 1043396 h 2440396"/>
              <a:gd name="connsiteX23" fmla="*/ 448733 w 1404982"/>
              <a:gd name="connsiteY23" fmla="*/ 1017996 h 2440396"/>
              <a:gd name="connsiteX24" fmla="*/ 457200 w 1404982"/>
              <a:gd name="connsiteY24" fmla="*/ 958730 h 2440396"/>
              <a:gd name="connsiteX25" fmla="*/ 465667 w 1404982"/>
              <a:gd name="connsiteY25" fmla="*/ 933330 h 2440396"/>
              <a:gd name="connsiteX26" fmla="*/ 457200 w 1404982"/>
              <a:gd name="connsiteY26" fmla="*/ 653930 h 2440396"/>
              <a:gd name="connsiteX27" fmla="*/ 440267 w 1404982"/>
              <a:gd name="connsiteY27" fmla="*/ 586196 h 2440396"/>
              <a:gd name="connsiteX28" fmla="*/ 406400 w 1404982"/>
              <a:gd name="connsiteY28" fmla="*/ 484596 h 2440396"/>
              <a:gd name="connsiteX29" fmla="*/ 397933 w 1404982"/>
              <a:gd name="connsiteY29" fmla="*/ 459196 h 2440396"/>
              <a:gd name="connsiteX30" fmla="*/ 372533 w 1404982"/>
              <a:gd name="connsiteY30" fmla="*/ 408396 h 2440396"/>
              <a:gd name="connsiteX31" fmla="*/ 355600 w 1404982"/>
              <a:gd name="connsiteY31" fmla="*/ 382996 h 2440396"/>
              <a:gd name="connsiteX32" fmla="*/ 347133 w 1404982"/>
              <a:gd name="connsiteY32" fmla="*/ 357596 h 2440396"/>
              <a:gd name="connsiteX33" fmla="*/ 330200 w 1404982"/>
              <a:gd name="connsiteY33" fmla="*/ 332196 h 2440396"/>
              <a:gd name="connsiteX34" fmla="*/ 304800 w 1404982"/>
              <a:gd name="connsiteY34" fmla="*/ 281396 h 2440396"/>
              <a:gd name="connsiteX35" fmla="*/ 279400 w 1404982"/>
              <a:gd name="connsiteY35" fmla="*/ 222130 h 2440396"/>
              <a:gd name="connsiteX36" fmla="*/ 270933 w 1404982"/>
              <a:gd name="connsiteY36" fmla="*/ 196730 h 2440396"/>
              <a:gd name="connsiteX37" fmla="*/ 254000 w 1404982"/>
              <a:gd name="connsiteY37" fmla="*/ 179796 h 2440396"/>
              <a:gd name="connsiteX38" fmla="*/ 220133 w 1404982"/>
              <a:gd name="connsiteY38" fmla="*/ 128996 h 2440396"/>
              <a:gd name="connsiteX39" fmla="*/ 169333 w 1404982"/>
              <a:gd name="connsiteY39" fmla="*/ 95130 h 2440396"/>
              <a:gd name="connsiteX40" fmla="*/ 160867 w 1404982"/>
              <a:gd name="connsiteY40" fmla="*/ 69730 h 2440396"/>
              <a:gd name="connsiteX41" fmla="*/ 220133 w 1404982"/>
              <a:gd name="connsiteY41" fmla="*/ 44330 h 2440396"/>
              <a:gd name="connsiteX42" fmla="*/ 276225 w 1404982"/>
              <a:gd name="connsiteY42" fmla="*/ 93410 h 2440396"/>
              <a:gd name="connsiteX43" fmla="*/ 287867 w 1404982"/>
              <a:gd name="connsiteY43" fmla="*/ 18930 h 2440396"/>
              <a:gd name="connsiteX44" fmla="*/ 313267 w 1404982"/>
              <a:gd name="connsiteY44" fmla="*/ 10463 h 2440396"/>
              <a:gd name="connsiteX45" fmla="*/ 346736 w 1404982"/>
              <a:gd name="connsiteY45" fmla="*/ 71581 h 2440396"/>
              <a:gd name="connsiteX46" fmla="*/ 338667 w 1404982"/>
              <a:gd name="connsiteY46" fmla="*/ 18930 h 2440396"/>
              <a:gd name="connsiteX47" fmla="*/ 364067 w 1404982"/>
              <a:gd name="connsiteY47" fmla="*/ 1996 h 2440396"/>
              <a:gd name="connsiteX48" fmla="*/ 393964 w 1404982"/>
              <a:gd name="connsiteY48" fmla="*/ 53723 h 2440396"/>
              <a:gd name="connsiteX49" fmla="*/ 414867 w 1404982"/>
              <a:gd name="connsiteY49" fmla="*/ 1996 h 2440396"/>
              <a:gd name="connsiteX50" fmla="*/ 448733 w 1404982"/>
              <a:gd name="connsiteY50" fmla="*/ 1996 h 2440396"/>
              <a:gd name="connsiteX51" fmla="*/ 474133 w 1404982"/>
              <a:gd name="connsiteY51" fmla="*/ 18930 h 2440396"/>
              <a:gd name="connsiteX52" fmla="*/ 482600 w 1404982"/>
              <a:gd name="connsiteY52" fmla="*/ 44330 h 2440396"/>
              <a:gd name="connsiteX53" fmla="*/ 516467 w 1404982"/>
              <a:gd name="connsiteY53" fmla="*/ 95130 h 2440396"/>
              <a:gd name="connsiteX54" fmla="*/ 533400 w 1404982"/>
              <a:gd name="connsiteY54" fmla="*/ 120530 h 2440396"/>
              <a:gd name="connsiteX55" fmla="*/ 567267 w 1404982"/>
              <a:gd name="connsiteY55" fmla="*/ 171330 h 2440396"/>
              <a:gd name="connsiteX56" fmla="*/ 601133 w 1404982"/>
              <a:gd name="connsiteY56" fmla="*/ 239063 h 2440396"/>
              <a:gd name="connsiteX57" fmla="*/ 643864 w 1404982"/>
              <a:gd name="connsiteY57" fmla="*/ 346880 h 2440396"/>
              <a:gd name="connsiteX58" fmla="*/ 660797 w 1404982"/>
              <a:gd name="connsiteY58" fmla="*/ 401252 h 2440396"/>
              <a:gd name="connsiteX59" fmla="*/ 681964 w 1404982"/>
              <a:gd name="connsiteY59" fmla="*/ 462901 h 2440396"/>
              <a:gd name="connsiteX60" fmla="*/ 705644 w 1404982"/>
              <a:gd name="connsiteY60" fmla="*/ 526533 h 2440396"/>
              <a:gd name="connsiteX61" fmla="*/ 723767 w 1404982"/>
              <a:gd name="connsiteY61" fmla="*/ 653930 h 2440396"/>
              <a:gd name="connsiteX62" fmla="*/ 730383 w 1404982"/>
              <a:gd name="connsiteY62" fmla="*/ 695734 h 2440396"/>
              <a:gd name="connsiteX63" fmla="*/ 797455 w 1404982"/>
              <a:gd name="connsiteY63" fmla="*/ 632763 h 2440396"/>
              <a:gd name="connsiteX64" fmla="*/ 854075 w 1404982"/>
              <a:gd name="connsiteY64" fmla="*/ 562913 h 2440396"/>
              <a:gd name="connsiteX65" fmla="*/ 905537 w 1404982"/>
              <a:gd name="connsiteY65" fmla="*/ 567940 h 2440396"/>
              <a:gd name="connsiteX66" fmla="*/ 969301 w 1404982"/>
              <a:gd name="connsiteY66" fmla="*/ 491739 h 2440396"/>
              <a:gd name="connsiteX67" fmla="*/ 1002770 w 1404982"/>
              <a:gd name="connsiteY67" fmla="*/ 444908 h 2440396"/>
              <a:gd name="connsiteX68" fmla="*/ 1053570 w 1404982"/>
              <a:gd name="connsiteY68" fmla="*/ 358919 h 2440396"/>
              <a:gd name="connsiteX69" fmla="*/ 1081617 w 1404982"/>
              <a:gd name="connsiteY69" fmla="*/ 316586 h 2440396"/>
              <a:gd name="connsiteX70" fmla="*/ 1152921 w 1404982"/>
              <a:gd name="connsiteY70" fmla="*/ 216309 h 2440396"/>
              <a:gd name="connsiteX71" fmla="*/ 1201473 w 1404982"/>
              <a:gd name="connsiteY71" fmla="*/ 155720 h 2440396"/>
              <a:gd name="connsiteX72" fmla="*/ 1212585 w 1404982"/>
              <a:gd name="connsiteY72" fmla="*/ 119604 h 2440396"/>
              <a:gd name="connsiteX73" fmla="*/ 1227667 w 1404982"/>
              <a:gd name="connsiteY73" fmla="*/ 95130 h 2440396"/>
              <a:gd name="connsiteX74" fmla="*/ 1267354 w 1404982"/>
              <a:gd name="connsiteY74" fmla="*/ 79519 h 2440396"/>
              <a:gd name="connsiteX75" fmla="*/ 1278467 w 1404982"/>
              <a:gd name="connsiteY75" fmla="*/ 69730 h 2440396"/>
              <a:gd name="connsiteX76" fmla="*/ 1329267 w 1404982"/>
              <a:gd name="connsiteY76" fmla="*/ 52796 h 2440396"/>
              <a:gd name="connsiteX77" fmla="*/ 1320800 w 1404982"/>
              <a:gd name="connsiteY77" fmla="*/ 78196 h 2440396"/>
              <a:gd name="connsiteX78" fmla="*/ 1275159 w 1404982"/>
              <a:gd name="connsiteY78" fmla="*/ 146988 h 2440396"/>
              <a:gd name="connsiteX79" fmla="*/ 1345274 w 1404982"/>
              <a:gd name="connsiteY79" fmla="*/ 102274 h 2440396"/>
              <a:gd name="connsiteX80" fmla="*/ 1397000 w 1404982"/>
              <a:gd name="connsiteY80" fmla="*/ 120530 h 2440396"/>
              <a:gd name="connsiteX81" fmla="*/ 1349242 w 1404982"/>
              <a:gd name="connsiteY81" fmla="*/ 181649 h 2440396"/>
              <a:gd name="connsiteX82" fmla="*/ 1397000 w 1404982"/>
              <a:gd name="connsiteY82" fmla="*/ 171330 h 2440396"/>
              <a:gd name="connsiteX83" fmla="*/ 1380067 w 1404982"/>
              <a:gd name="connsiteY83" fmla="*/ 196730 h 2440396"/>
              <a:gd name="connsiteX84" fmla="*/ 1363133 w 1404982"/>
              <a:gd name="connsiteY84" fmla="*/ 213663 h 2440396"/>
              <a:gd name="connsiteX85" fmla="*/ 1371600 w 1404982"/>
              <a:gd name="connsiteY85" fmla="*/ 239063 h 2440396"/>
              <a:gd name="connsiteX86" fmla="*/ 1354667 w 1404982"/>
              <a:gd name="connsiteY86" fmla="*/ 298330 h 2440396"/>
              <a:gd name="connsiteX87" fmla="*/ 1312333 w 1404982"/>
              <a:gd name="connsiteY87" fmla="*/ 333916 h 2440396"/>
              <a:gd name="connsiteX88" fmla="*/ 1261533 w 1404982"/>
              <a:gd name="connsiteY88" fmla="*/ 390933 h 2440396"/>
              <a:gd name="connsiteX89" fmla="*/ 1214304 w 1404982"/>
              <a:gd name="connsiteY89" fmla="*/ 470705 h 2440396"/>
              <a:gd name="connsiteX90" fmla="*/ 1178189 w 1404982"/>
              <a:gd name="connsiteY90" fmla="*/ 514361 h 2440396"/>
              <a:gd name="connsiteX91" fmla="*/ 1122496 w 1404982"/>
              <a:gd name="connsiteY91" fmla="*/ 599955 h 2440396"/>
              <a:gd name="connsiteX92" fmla="*/ 1083733 w 1404982"/>
              <a:gd name="connsiteY92" fmla="*/ 647183 h 2440396"/>
              <a:gd name="connsiteX93" fmla="*/ 1054761 w 1404982"/>
              <a:gd name="connsiteY93" fmla="*/ 676552 h 2440396"/>
              <a:gd name="connsiteX94" fmla="*/ 1002639 w 1404982"/>
              <a:gd name="connsiteY94" fmla="*/ 733570 h 2440396"/>
              <a:gd name="connsiteX95" fmla="*/ 953161 w 1404982"/>
              <a:gd name="connsiteY95" fmla="*/ 797334 h 2440396"/>
              <a:gd name="connsiteX96" fmla="*/ 934905 w 1404982"/>
              <a:gd name="connsiteY96" fmla="*/ 839668 h 2440396"/>
              <a:gd name="connsiteX97" fmla="*/ 885428 w 1404982"/>
              <a:gd name="connsiteY97" fmla="*/ 895362 h 2440396"/>
              <a:gd name="connsiteX98" fmla="*/ 835951 w 1404982"/>
              <a:gd name="connsiteY98" fmla="*/ 962699 h 2440396"/>
              <a:gd name="connsiteX99" fmla="*/ 770467 w 1404982"/>
              <a:gd name="connsiteY99" fmla="*/ 1068796 h 2440396"/>
              <a:gd name="connsiteX100" fmla="*/ 738452 w 1404982"/>
              <a:gd name="connsiteY100" fmla="*/ 1141821 h 2440396"/>
              <a:gd name="connsiteX101" fmla="*/ 715699 w 1404982"/>
              <a:gd name="connsiteY101" fmla="*/ 1188653 h 2440396"/>
              <a:gd name="connsiteX102" fmla="*/ 698367 w 1404982"/>
              <a:gd name="connsiteY102" fmla="*/ 1245671 h 2440396"/>
              <a:gd name="connsiteX103" fmla="*/ 683683 w 1404982"/>
              <a:gd name="connsiteY103" fmla="*/ 1321870 h 2440396"/>
              <a:gd name="connsiteX104" fmla="*/ 671248 w 1404982"/>
              <a:gd name="connsiteY104" fmla="*/ 1409183 h 2440396"/>
              <a:gd name="connsiteX105" fmla="*/ 640026 w 1404982"/>
              <a:gd name="connsiteY105" fmla="*/ 1519249 h 2440396"/>
              <a:gd name="connsiteX106" fmla="*/ 637381 w 1404982"/>
              <a:gd name="connsiteY106" fmla="*/ 1602593 h 2440396"/>
              <a:gd name="connsiteX107" fmla="*/ 621770 w 1404982"/>
              <a:gd name="connsiteY107" fmla="*/ 1678792 h 2440396"/>
              <a:gd name="connsiteX108" fmla="*/ 613305 w 1404982"/>
              <a:gd name="connsiteY108" fmla="*/ 1709088 h 2440396"/>
              <a:gd name="connsiteX109" fmla="*/ 597694 w 1404982"/>
              <a:gd name="connsiteY109" fmla="*/ 1747849 h 2440396"/>
              <a:gd name="connsiteX110" fmla="*/ 574939 w 1404982"/>
              <a:gd name="connsiteY110" fmla="*/ 1851302 h 2440396"/>
              <a:gd name="connsiteX111" fmla="*/ 565547 w 1404982"/>
              <a:gd name="connsiteY111" fmla="*/ 2070509 h 2440396"/>
              <a:gd name="connsiteX112" fmla="*/ 559726 w 1404982"/>
              <a:gd name="connsiteY112" fmla="*/ 2092337 h 2440396"/>
              <a:gd name="connsiteX113" fmla="*/ 550333 w 1404982"/>
              <a:gd name="connsiteY113" fmla="*/ 2330330 h 2440396"/>
              <a:gd name="connsiteX114" fmla="*/ 558800 w 1404982"/>
              <a:gd name="connsiteY114" fmla="*/ 2355730 h 2440396"/>
              <a:gd name="connsiteX115" fmla="*/ 567267 w 1404982"/>
              <a:gd name="connsiteY115" fmla="*/ 2398063 h 2440396"/>
              <a:gd name="connsiteX116" fmla="*/ 558800 w 1404982"/>
              <a:gd name="connsiteY116" fmla="*/ 2440396 h 2440396"/>
              <a:gd name="connsiteX0" fmla="*/ 0 w 1404982"/>
              <a:gd name="connsiteY0" fmla="*/ 2271063 h 2440396"/>
              <a:gd name="connsiteX1" fmla="*/ 93133 w 1404982"/>
              <a:gd name="connsiteY1" fmla="*/ 1974730 h 2440396"/>
              <a:gd name="connsiteX2" fmla="*/ 101600 w 1404982"/>
              <a:gd name="connsiteY2" fmla="*/ 1949330 h 2440396"/>
              <a:gd name="connsiteX3" fmla="*/ 118533 w 1404982"/>
              <a:gd name="connsiteY3" fmla="*/ 1932396 h 2440396"/>
              <a:gd name="connsiteX4" fmla="*/ 130968 w 1404982"/>
              <a:gd name="connsiteY4" fmla="*/ 1879348 h 2440396"/>
              <a:gd name="connsiteX5" fmla="*/ 150152 w 1404982"/>
              <a:gd name="connsiteY5" fmla="*/ 1845481 h 2440396"/>
              <a:gd name="connsiteX6" fmla="*/ 173302 w 1404982"/>
              <a:gd name="connsiteY6" fmla="*/ 1798253 h 2440396"/>
              <a:gd name="connsiteX7" fmla="*/ 198835 w 1404982"/>
              <a:gd name="connsiteY7" fmla="*/ 1766238 h 2440396"/>
              <a:gd name="connsiteX8" fmla="*/ 226351 w 1404982"/>
              <a:gd name="connsiteY8" fmla="*/ 1730519 h 2440396"/>
              <a:gd name="connsiteX9" fmla="*/ 254000 w 1404982"/>
              <a:gd name="connsiteY9" fmla="*/ 1686863 h 2440396"/>
              <a:gd name="connsiteX10" fmla="*/ 262467 w 1404982"/>
              <a:gd name="connsiteY10" fmla="*/ 1661463 h 2440396"/>
              <a:gd name="connsiteX11" fmla="*/ 296333 w 1404982"/>
              <a:gd name="connsiteY11" fmla="*/ 1585263 h 2440396"/>
              <a:gd name="connsiteX12" fmla="*/ 304800 w 1404982"/>
              <a:gd name="connsiteY12" fmla="*/ 1534463 h 2440396"/>
              <a:gd name="connsiteX13" fmla="*/ 321733 w 1404982"/>
              <a:gd name="connsiteY13" fmla="*/ 1475196 h 2440396"/>
              <a:gd name="connsiteX14" fmla="*/ 330200 w 1404982"/>
              <a:gd name="connsiteY14" fmla="*/ 1407463 h 2440396"/>
              <a:gd name="connsiteX15" fmla="*/ 347133 w 1404982"/>
              <a:gd name="connsiteY15" fmla="*/ 1348196 h 2440396"/>
              <a:gd name="connsiteX16" fmla="*/ 364067 w 1404982"/>
              <a:gd name="connsiteY16" fmla="*/ 1280463 h 2440396"/>
              <a:gd name="connsiteX17" fmla="*/ 372533 w 1404982"/>
              <a:gd name="connsiteY17" fmla="*/ 1255063 h 2440396"/>
              <a:gd name="connsiteX18" fmla="*/ 381000 w 1404982"/>
              <a:gd name="connsiteY18" fmla="*/ 1221196 h 2440396"/>
              <a:gd name="connsiteX19" fmla="*/ 397933 w 1404982"/>
              <a:gd name="connsiteY19" fmla="*/ 1187330 h 2440396"/>
              <a:gd name="connsiteX20" fmla="*/ 414867 w 1404982"/>
              <a:gd name="connsiteY20" fmla="*/ 1111130 h 2440396"/>
              <a:gd name="connsiteX21" fmla="*/ 423333 w 1404982"/>
              <a:gd name="connsiteY21" fmla="*/ 1077263 h 2440396"/>
              <a:gd name="connsiteX22" fmla="*/ 440267 w 1404982"/>
              <a:gd name="connsiteY22" fmla="*/ 1043396 h 2440396"/>
              <a:gd name="connsiteX23" fmla="*/ 448733 w 1404982"/>
              <a:gd name="connsiteY23" fmla="*/ 1017996 h 2440396"/>
              <a:gd name="connsiteX24" fmla="*/ 457200 w 1404982"/>
              <a:gd name="connsiteY24" fmla="*/ 958730 h 2440396"/>
              <a:gd name="connsiteX25" fmla="*/ 465667 w 1404982"/>
              <a:gd name="connsiteY25" fmla="*/ 933330 h 2440396"/>
              <a:gd name="connsiteX26" fmla="*/ 457200 w 1404982"/>
              <a:gd name="connsiteY26" fmla="*/ 653930 h 2440396"/>
              <a:gd name="connsiteX27" fmla="*/ 440267 w 1404982"/>
              <a:gd name="connsiteY27" fmla="*/ 586196 h 2440396"/>
              <a:gd name="connsiteX28" fmla="*/ 406400 w 1404982"/>
              <a:gd name="connsiteY28" fmla="*/ 484596 h 2440396"/>
              <a:gd name="connsiteX29" fmla="*/ 397933 w 1404982"/>
              <a:gd name="connsiteY29" fmla="*/ 459196 h 2440396"/>
              <a:gd name="connsiteX30" fmla="*/ 372533 w 1404982"/>
              <a:gd name="connsiteY30" fmla="*/ 408396 h 2440396"/>
              <a:gd name="connsiteX31" fmla="*/ 355600 w 1404982"/>
              <a:gd name="connsiteY31" fmla="*/ 382996 h 2440396"/>
              <a:gd name="connsiteX32" fmla="*/ 347133 w 1404982"/>
              <a:gd name="connsiteY32" fmla="*/ 357596 h 2440396"/>
              <a:gd name="connsiteX33" fmla="*/ 330200 w 1404982"/>
              <a:gd name="connsiteY33" fmla="*/ 332196 h 2440396"/>
              <a:gd name="connsiteX34" fmla="*/ 304800 w 1404982"/>
              <a:gd name="connsiteY34" fmla="*/ 281396 h 2440396"/>
              <a:gd name="connsiteX35" fmla="*/ 279400 w 1404982"/>
              <a:gd name="connsiteY35" fmla="*/ 222130 h 2440396"/>
              <a:gd name="connsiteX36" fmla="*/ 270933 w 1404982"/>
              <a:gd name="connsiteY36" fmla="*/ 196730 h 2440396"/>
              <a:gd name="connsiteX37" fmla="*/ 254000 w 1404982"/>
              <a:gd name="connsiteY37" fmla="*/ 179796 h 2440396"/>
              <a:gd name="connsiteX38" fmla="*/ 220133 w 1404982"/>
              <a:gd name="connsiteY38" fmla="*/ 128996 h 2440396"/>
              <a:gd name="connsiteX39" fmla="*/ 169333 w 1404982"/>
              <a:gd name="connsiteY39" fmla="*/ 95130 h 2440396"/>
              <a:gd name="connsiteX40" fmla="*/ 160867 w 1404982"/>
              <a:gd name="connsiteY40" fmla="*/ 69730 h 2440396"/>
              <a:gd name="connsiteX41" fmla="*/ 220133 w 1404982"/>
              <a:gd name="connsiteY41" fmla="*/ 44330 h 2440396"/>
              <a:gd name="connsiteX42" fmla="*/ 276225 w 1404982"/>
              <a:gd name="connsiteY42" fmla="*/ 93410 h 2440396"/>
              <a:gd name="connsiteX43" fmla="*/ 287867 w 1404982"/>
              <a:gd name="connsiteY43" fmla="*/ 18930 h 2440396"/>
              <a:gd name="connsiteX44" fmla="*/ 313267 w 1404982"/>
              <a:gd name="connsiteY44" fmla="*/ 10463 h 2440396"/>
              <a:gd name="connsiteX45" fmla="*/ 346736 w 1404982"/>
              <a:gd name="connsiteY45" fmla="*/ 71581 h 2440396"/>
              <a:gd name="connsiteX46" fmla="*/ 338667 w 1404982"/>
              <a:gd name="connsiteY46" fmla="*/ 18930 h 2440396"/>
              <a:gd name="connsiteX47" fmla="*/ 364067 w 1404982"/>
              <a:gd name="connsiteY47" fmla="*/ 1996 h 2440396"/>
              <a:gd name="connsiteX48" fmla="*/ 393964 w 1404982"/>
              <a:gd name="connsiteY48" fmla="*/ 53723 h 2440396"/>
              <a:gd name="connsiteX49" fmla="*/ 414867 w 1404982"/>
              <a:gd name="connsiteY49" fmla="*/ 1996 h 2440396"/>
              <a:gd name="connsiteX50" fmla="*/ 448733 w 1404982"/>
              <a:gd name="connsiteY50" fmla="*/ 1996 h 2440396"/>
              <a:gd name="connsiteX51" fmla="*/ 474133 w 1404982"/>
              <a:gd name="connsiteY51" fmla="*/ 18930 h 2440396"/>
              <a:gd name="connsiteX52" fmla="*/ 482600 w 1404982"/>
              <a:gd name="connsiteY52" fmla="*/ 44330 h 2440396"/>
              <a:gd name="connsiteX53" fmla="*/ 516467 w 1404982"/>
              <a:gd name="connsiteY53" fmla="*/ 95130 h 2440396"/>
              <a:gd name="connsiteX54" fmla="*/ 533400 w 1404982"/>
              <a:gd name="connsiteY54" fmla="*/ 120530 h 2440396"/>
              <a:gd name="connsiteX55" fmla="*/ 567267 w 1404982"/>
              <a:gd name="connsiteY55" fmla="*/ 171330 h 2440396"/>
              <a:gd name="connsiteX56" fmla="*/ 601133 w 1404982"/>
              <a:gd name="connsiteY56" fmla="*/ 239063 h 2440396"/>
              <a:gd name="connsiteX57" fmla="*/ 643864 w 1404982"/>
              <a:gd name="connsiteY57" fmla="*/ 346880 h 2440396"/>
              <a:gd name="connsiteX58" fmla="*/ 660797 w 1404982"/>
              <a:gd name="connsiteY58" fmla="*/ 401252 h 2440396"/>
              <a:gd name="connsiteX59" fmla="*/ 681964 w 1404982"/>
              <a:gd name="connsiteY59" fmla="*/ 462901 h 2440396"/>
              <a:gd name="connsiteX60" fmla="*/ 705644 w 1404982"/>
              <a:gd name="connsiteY60" fmla="*/ 526533 h 2440396"/>
              <a:gd name="connsiteX61" fmla="*/ 723767 w 1404982"/>
              <a:gd name="connsiteY61" fmla="*/ 653930 h 2440396"/>
              <a:gd name="connsiteX62" fmla="*/ 730383 w 1404982"/>
              <a:gd name="connsiteY62" fmla="*/ 695734 h 2440396"/>
              <a:gd name="connsiteX63" fmla="*/ 797455 w 1404982"/>
              <a:gd name="connsiteY63" fmla="*/ 632763 h 2440396"/>
              <a:gd name="connsiteX64" fmla="*/ 854075 w 1404982"/>
              <a:gd name="connsiteY64" fmla="*/ 562913 h 2440396"/>
              <a:gd name="connsiteX65" fmla="*/ 889662 w 1404982"/>
              <a:gd name="connsiteY65" fmla="*/ 510790 h 2440396"/>
              <a:gd name="connsiteX66" fmla="*/ 969301 w 1404982"/>
              <a:gd name="connsiteY66" fmla="*/ 491739 h 2440396"/>
              <a:gd name="connsiteX67" fmla="*/ 1002770 w 1404982"/>
              <a:gd name="connsiteY67" fmla="*/ 444908 h 2440396"/>
              <a:gd name="connsiteX68" fmla="*/ 1053570 w 1404982"/>
              <a:gd name="connsiteY68" fmla="*/ 358919 h 2440396"/>
              <a:gd name="connsiteX69" fmla="*/ 1081617 w 1404982"/>
              <a:gd name="connsiteY69" fmla="*/ 316586 h 2440396"/>
              <a:gd name="connsiteX70" fmla="*/ 1152921 w 1404982"/>
              <a:gd name="connsiteY70" fmla="*/ 216309 h 2440396"/>
              <a:gd name="connsiteX71" fmla="*/ 1201473 w 1404982"/>
              <a:gd name="connsiteY71" fmla="*/ 155720 h 2440396"/>
              <a:gd name="connsiteX72" fmla="*/ 1212585 w 1404982"/>
              <a:gd name="connsiteY72" fmla="*/ 119604 h 2440396"/>
              <a:gd name="connsiteX73" fmla="*/ 1227667 w 1404982"/>
              <a:gd name="connsiteY73" fmla="*/ 95130 h 2440396"/>
              <a:gd name="connsiteX74" fmla="*/ 1267354 w 1404982"/>
              <a:gd name="connsiteY74" fmla="*/ 79519 h 2440396"/>
              <a:gd name="connsiteX75" fmla="*/ 1278467 w 1404982"/>
              <a:gd name="connsiteY75" fmla="*/ 69730 h 2440396"/>
              <a:gd name="connsiteX76" fmla="*/ 1329267 w 1404982"/>
              <a:gd name="connsiteY76" fmla="*/ 52796 h 2440396"/>
              <a:gd name="connsiteX77" fmla="*/ 1320800 w 1404982"/>
              <a:gd name="connsiteY77" fmla="*/ 78196 h 2440396"/>
              <a:gd name="connsiteX78" fmla="*/ 1275159 w 1404982"/>
              <a:gd name="connsiteY78" fmla="*/ 146988 h 2440396"/>
              <a:gd name="connsiteX79" fmla="*/ 1345274 w 1404982"/>
              <a:gd name="connsiteY79" fmla="*/ 102274 h 2440396"/>
              <a:gd name="connsiteX80" fmla="*/ 1397000 w 1404982"/>
              <a:gd name="connsiteY80" fmla="*/ 120530 h 2440396"/>
              <a:gd name="connsiteX81" fmla="*/ 1349242 w 1404982"/>
              <a:gd name="connsiteY81" fmla="*/ 181649 h 2440396"/>
              <a:gd name="connsiteX82" fmla="*/ 1397000 w 1404982"/>
              <a:gd name="connsiteY82" fmla="*/ 171330 h 2440396"/>
              <a:gd name="connsiteX83" fmla="*/ 1380067 w 1404982"/>
              <a:gd name="connsiteY83" fmla="*/ 196730 h 2440396"/>
              <a:gd name="connsiteX84" fmla="*/ 1363133 w 1404982"/>
              <a:gd name="connsiteY84" fmla="*/ 213663 h 2440396"/>
              <a:gd name="connsiteX85" fmla="*/ 1371600 w 1404982"/>
              <a:gd name="connsiteY85" fmla="*/ 239063 h 2440396"/>
              <a:gd name="connsiteX86" fmla="*/ 1354667 w 1404982"/>
              <a:gd name="connsiteY86" fmla="*/ 298330 h 2440396"/>
              <a:gd name="connsiteX87" fmla="*/ 1312333 w 1404982"/>
              <a:gd name="connsiteY87" fmla="*/ 333916 h 2440396"/>
              <a:gd name="connsiteX88" fmla="*/ 1261533 w 1404982"/>
              <a:gd name="connsiteY88" fmla="*/ 390933 h 2440396"/>
              <a:gd name="connsiteX89" fmla="*/ 1214304 w 1404982"/>
              <a:gd name="connsiteY89" fmla="*/ 470705 h 2440396"/>
              <a:gd name="connsiteX90" fmla="*/ 1178189 w 1404982"/>
              <a:gd name="connsiteY90" fmla="*/ 514361 h 2440396"/>
              <a:gd name="connsiteX91" fmla="*/ 1122496 w 1404982"/>
              <a:gd name="connsiteY91" fmla="*/ 599955 h 2440396"/>
              <a:gd name="connsiteX92" fmla="*/ 1083733 w 1404982"/>
              <a:gd name="connsiteY92" fmla="*/ 647183 h 2440396"/>
              <a:gd name="connsiteX93" fmla="*/ 1054761 w 1404982"/>
              <a:gd name="connsiteY93" fmla="*/ 676552 h 2440396"/>
              <a:gd name="connsiteX94" fmla="*/ 1002639 w 1404982"/>
              <a:gd name="connsiteY94" fmla="*/ 733570 h 2440396"/>
              <a:gd name="connsiteX95" fmla="*/ 953161 w 1404982"/>
              <a:gd name="connsiteY95" fmla="*/ 797334 h 2440396"/>
              <a:gd name="connsiteX96" fmla="*/ 934905 w 1404982"/>
              <a:gd name="connsiteY96" fmla="*/ 839668 h 2440396"/>
              <a:gd name="connsiteX97" fmla="*/ 885428 w 1404982"/>
              <a:gd name="connsiteY97" fmla="*/ 895362 h 2440396"/>
              <a:gd name="connsiteX98" fmla="*/ 835951 w 1404982"/>
              <a:gd name="connsiteY98" fmla="*/ 962699 h 2440396"/>
              <a:gd name="connsiteX99" fmla="*/ 770467 w 1404982"/>
              <a:gd name="connsiteY99" fmla="*/ 1068796 h 2440396"/>
              <a:gd name="connsiteX100" fmla="*/ 738452 w 1404982"/>
              <a:gd name="connsiteY100" fmla="*/ 1141821 h 2440396"/>
              <a:gd name="connsiteX101" fmla="*/ 715699 w 1404982"/>
              <a:gd name="connsiteY101" fmla="*/ 1188653 h 2440396"/>
              <a:gd name="connsiteX102" fmla="*/ 698367 w 1404982"/>
              <a:gd name="connsiteY102" fmla="*/ 1245671 h 2440396"/>
              <a:gd name="connsiteX103" fmla="*/ 683683 w 1404982"/>
              <a:gd name="connsiteY103" fmla="*/ 1321870 h 2440396"/>
              <a:gd name="connsiteX104" fmla="*/ 671248 w 1404982"/>
              <a:gd name="connsiteY104" fmla="*/ 1409183 h 2440396"/>
              <a:gd name="connsiteX105" fmla="*/ 640026 w 1404982"/>
              <a:gd name="connsiteY105" fmla="*/ 1519249 h 2440396"/>
              <a:gd name="connsiteX106" fmla="*/ 637381 w 1404982"/>
              <a:gd name="connsiteY106" fmla="*/ 1602593 h 2440396"/>
              <a:gd name="connsiteX107" fmla="*/ 621770 w 1404982"/>
              <a:gd name="connsiteY107" fmla="*/ 1678792 h 2440396"/>
              <a:gd name="connsiteX108" fmla="*/ 613305 w 1404982"/>
              <a:gd name="connsiteY108" fmla="*/ 1709088 h 2440396"/>
              <a:gd name="connsiteX109" fmla="*/ 597694 w 1404982"/>
              <a:gd name="connsiteY109" fmla="*/ 1747849 h 2440396"/>
              <a:gd name="connsiteX110" fmla="*/ 574939 w 1404982"/>
              <a:gd name="connsiteY110" fmla="*/ 1851302 h 2440396"/>
              <a:gd name="connsiteX111" fmla="*/ 565547 w 1404982"/>
              <a:gd name="connsiteY111" fmla="*/ 2070509 h 2440396"/>
              <a:gd name="connsiteX112" fmla="*/ 559726 w 1404982"/>
              <a:gd name="connsiteY112" fmla="*/ 2092337 h 2440396"/>
              <a:gd name="connsiteX113" fmla="*/ 550333 w 1404982"/>
              <a:gd name="connsiteY113" fmla="*/ 2330330 h 2440396"/>
              <a:gd name="connsiteX114" fmla="*/ 558800 w 1404982"/>
              <a:gd name="connsiteY114" fmla="*/ 2355730 h 2440396"/>
              <a:gd name="connsiteX115" fmla="*/ 567267 w 1404982"/>
              <a:gd name="connsiteY115" fmla="*/ 2398063 h 2440396"/>
              <a:gd name="connsiteX116" fmla="*/ 558800 w 1404982"/>
              <a:gd name="connsiteY116" fmla="*/ 2440396 h 2440396"/>
              <a:gd name="connsiteX0" fmla="*/ 0 w 1404982"/>
              <a:gd name="connsiteY0" fmla="*/ 2271063 h 2440396"/>
              <a:gd name="connsiteX1" fmla="*/ 93133 w 1404982"/>
              <a:gd name="connsiteY1" fmla="*/ 1974730 h 2440396"/>
              <a:gd name="connsiteX2" fmla="*/ 101600 w 1404982"/>
              <a:gd name="connsiteY2" fmla="*/ 1949330 h 2440396"/>
              <a:gd name="connsiteX3" fmla="*/ 118533 w 1404982"/>
              <a:gd name="connsiteY3" fmla="*/ 1932396 h 2440396"/>
              <a:gd name="connsiteX4" fmla="*/ 130968 w 1404982"/>
              <a:gd name="connsiteY4" fmla="*/ 1879348 h 2440396"/>
              <a:gd name="connsiteX5" fmla="*/ 150152 w 1404982"/>
              <a:gd name="connsiteY5" fmla="*/ 1845481 h 2440396"/>
              <a:gd name="connsiteX6" fmla="*/ 173302 w 1404982"/>
              <a:gd name="connsiteY6" fmla="*/ 1798253 h 2440396"/>
              <a:gd name="connsiteX7" fmla="*/ 198835 w 1404982"/>
              <a:gd name="connsiteY7" fmla="*/ 1766238 h 2440396"/>
              <a:gd name="connsiteX8" fmla="*/ 226351 w 1404982"/>
              <a:gd name="connsiteY8" fmla="*/ 1730519 h 2440396"/>
              <a:gd name="connsiteX9" fmla="*/ 254000 w 1404982"/>
              <a:gd name="connsiteY9" fmla="*/ 1686863 h 2440396"/>
              <a:gd name="connsiteX10" fmla="*/ 262467 w 1404982"/>
              <a:gd name="connsiteY10" fmla="*/ 1661463 h 2440396"/>
              <a:gd name="connsiteX11" fmla="*/ 296333 w 1404982"/>
              <a:gd name="connsiteY11" fmla="*/ 1585263 h 2440396"/>
              <a:gd name="connsiteX12" fmla="*/ 304800 w 1404982"/>
              <a:gd name="connsiteY12" fmla="*/ 1534463 h 2440396"/>
              <a:gd name="connsiteX13" fmla="*/ 321733 w 1404982"/>
              <a:gd name="connsiteY13" fmla="*/ 1475196 h 2440396"/>
              <a:gd name="connsiteX14" fmla="*/ 330200 w 1404982"/>
              <a:gd name="connsiteY14" fmla="*/ 1407463 h 2440396"/>
              <a:gd name="connsiteX15" fmla="*/ 347133 w 1404982"/>
              <a:gd name="connsiteY15" fmla="*/ 1348196 h 2440396"/>
              <a:gd name="connsiteX16" fmla="*/ 364067 w 1404982"/>
              <a:gd name="connsiteY16" fmla="*/ 1280463 h 2440396"/>
              <a:gd name="connsiteX17" fmla="*/ 372533 w 1404982"/>
              <a:gd name="connsiteY17" fmla="*/ 1255063 h 2440396"/>
              <a:gd name="connsiteX18" fmla="*/ 381000 w 1404982"/>
              <a:gd name="connsiteY18" fmla="*/ 1221196 h 2440396"/>
              <a:gd name="connsiteX19" fmla="*/ 397933 w 1404982"/>
              <a:gd name="connsiteY19" fmla="*/ 1187330 h 2440396"/>
              <a:gd name="connsiteX20" fmla="*/ 414867 w 1404982"/>
              <a:gd name="connsiteY20" fmla="*/ 1111130 h 2440396"/>
              <a:gd name="connsiteX21" fmla="*/ 423333 w 1404982"/>
              <a:gd name="connsiteY21" fmla="*/ 1077263 h 2440396"/>
              <a:gd name="connsiteX22" fmla="*/ 440267 w 1404982"/>
              <a:gd name="connsiteY22" fmla="*/ 1043396 h 2440396"/>
              <a:gd name="connsiteX23" fmla="*/ 448733 w 1404982"/>
              <a:gd name="connsiteY23" fmla="*/ 1017996 h 2440396"/>
              <a:gd name="connsiteX24" fmla="*/ 457200 w 1404982"/>
              <a:gd name="connsiteY24" fmla="*/ 958730 h 2440396"/>
              <a:gd name="connsiteX25" fmla="*/ 465667 w 1404982"/>
              <a:gd name="connsiteY25" fmla="*/ 933330 h 2440396"/>
              <a:gd name="connsiteX26" fmla="*/ 457200 w 1404982"/>
              <a:gd name="connsiteY26" fmla="*/ 653930 h 2440396"/>
              <a:gd name="connsiteX27" fmla="*/ 440267 w 1404982"/>
              <a:gd name="connsiteY27" fmla="*/ 586196 h 2440396"/>
              <a:gd name="connsiteX28" fmla="*/ 406400 w 1404982"/>
              <a:gd name="connsiteY28" fmla="*/ 484596 h 2440396"/>
              <a:gd name="connsiteX29" fmla="*/ 397933 w 1404982"/>
              <a:gd name="connsiteY29" fmla="*/ 459196 h 2440396"/>
              <a:gd name="connsiteX30" fmla="*/ 372533 w 1404982"/>
              <a:gd name="connsiteY30" fmla="*/ 408396 h 2440396"/>
              <a:gd name="connsiteX31" fmla="*/ 355600 w 1404982"/>
              <a:gd name="connsiteY31" fmla="*/ 382996 h 2440396"/>
              <a:gd name="connsiteX32" fmla="*/ 347133 w 1404982"/>
              <a:gd name="connsiteY32" fmla="*/ 357596 h 2440396"/>
              <a:gd name="connsiteX33" fmla="*/ 330200 w 1404982"/>
              <a:gd name="connsiteY33" fmla="*/ 332196 h 2440396"/>
              <a:gd name="connsiteX34" fmla="*/ 304800 w 1404982"/>
              <a:gd name="connsiteY34" fmla="*/ 281396 h 2440396"/>
              <a:gd name="connsiteX35" fmla="*/ 279400 w 1404982"/>
              <a:gd name="connsiteY35" fmla="*/ 222130 h 2440396"/>
              <a:gd name="connsiteX36" fmla="*/ 270933 w 1404982"/>
              <a:gd name="connsiteY36" fmla="*/ 196730 h 2440396"/>
              <a:gd name="connsiteX37" fmla="*/ 254000 w 1404982"/>
              <a:gd name="connsiteY37" fmla="*/ 179796 h 2440396"/>
              <a:gd name="connsiteX38" fmla="*/ 220133 w 1404982"/>
              <a:gd name="connsiteY38" fmla="*/ 128996 h 2440396"/>
              <a:gd name="connsiteX39" fmla="*/ 169333 w 1404982"/>
              <a:gd name="connsiteY39" fmla="*/ 95130 h 2440396"/>
              <a:gd name="connsiteX40" fmla="*/ 160867 w 1404982"/>
              <a:gd name="connsiteY40" fmla="*/ 69730 h 2440396"/>
              <a:gd name="connsiteX41" fmla="*/ 220133 w 1404982"/>
              <a:gd name="connsiteY41" fmla="*/ 44330 h 2440396"/>
              <a:gd name="connsiteX42" fmla="*/ 276225 w 1404982"/>
              <a:gd name="connsiteY42" fmla="*/ 93410 h 2440396"/>
              <a:gd name="connsiteX43" fmla="*/ 287867 w 1404982"/>
              <a:gd name="connsiteY43" fmla="*/ 18930 h 2440396"/>
              <a:gd name="connsiteX44" fmla="*/ 313267 w 1404982"/>
              <a:gd name="connsiteY44" fmla="*/ 10463 h 2440396"/>
              <a:gd name="connsiteX45" fmla="*/ 346736 w 1404982"/>
              <a:gd name="connsiteY45" fmla="*/ 71581 h 2440396"/>
              <a:gd name="connsiteX46" fmla="*/ 338667 w 1404982"/>
              <a:gd name="connsiteY46" fmla="*/ 18930 h 2440396"/>
              <a:gd name="connsiteX47" fmla="*/ 364067 w 1404982"/>
              <a:gd name="connsiteY47" fmla="*/ 1996 h 2440396"/>
              <a:gd name="connsiteX48" fmla="*/ 393964 w 1404982"/>
              <a:gd name="connsiteY48" fmla="*/ 53723 h 2440396"/>
              <a:gd name="connsiteX49" fmla="*/ 414867 w 1404982"/>
              <a:gd name="connsiteY49" fmla="*/ 1996 h 2440396"/>
              <a:gd name="connsiteX50" fmla="*/ 448733 w 1404982"/>
              <a:gd name="connsiteY50" fmla="*/ 1996 h 2440396"/>
              <a:gd name="connsiteX51" fmla="*/ 474133 w 1404982"/>
              <a:gd name="connsiteY51" fmla="*/ 18930 h 2440396"/>
              <a:gd name="connsiteX52" fmla="*/ 482600 w 1404982"/>
              <a:gd name="connsiteY52" fmla="*/ 44330 h 2440396"/>
              <a:gd name="connsiteX53" fmla="*/ 516467 w 1404982"/>
              <a:gd name="connsiteY53" fmla="*/ 95130 h 2440396"/>
              <a:gd name="connsiteX54" fmla="*/ 533400 w 1404982"/>
              <a:gd name="connsiteY54" fmla="*/ 120530 h 2440396"/>
              <a:gd name="connsiteX55" fmla="*/ 567267 w 1404982"/>
              <a:gd name="connsiteY55" fmla="*/ 171330 h 2440396"/>
              <a:gd name="connsiteX56" fmla="*/ 601133 w 1404982"/>
              <a:gd name="connsiteY56" fmla="*/ 239063 h 2440396"/>
              <a:gd name="connsiteX57" fmla="*/ 643864 w 1404982"/>
              <a:gd name="connsiteY57" fmla="*/ 346880 h 2440396"/>
              <a:gd name="connsiteX58" fmla="*/ 660797 w 1404982"/>
              <a:gd name="connsiteY58" fmla="*/ 401252 h 2440396"/>
              <a:gd name="connsiteX59" fmla="*/ 681964 w 1404982"/>
              <a:gd name="connsiteY59" fmla="*/ 462901 h 2440396"/>
              <a:gd name="connsiteX60" fmla="*/ 705644 w 1404982"/>
              <a:gd name="connsiteY60" fmla="*/ 526533 h 2440396"/>
              <a:gd name="connsiteX61" fmla="*/ 723767 w 1404982"/>
              <a:gd name="connsiteY61" fmla="*/ 653930 h 2440396"/>
              <a:gd name="connsiteX62" fmla="*/ 730383 w 1404982"/>
              <a:gd name="connsiteY62" fmla="*/ 695734 h 2440396"/>
              <a:gd name="connsiteX63" fmla="*/ 797455 w 1404982"/>
              <a:gd name="connsiteY63" fmla="*/ 632763 h 2440396"/>
              <a:gd name="connsiteX64" fmla="*/ 854075 w 1404982"/>
              <a:gd name="connsiteY64" fmla="*/ 562913 h 2440396"/>
              <a:gd name="connsiteX65" fmla="*/ 889662 w 1404982"/>
              <a:gd name="connsiteY65" fmla="*/ 510790 h 2440396"/>
              <a:gd name="connsiteX66" fmla="*/ 966126 w 1404982"/>
              <a:gd name="connsiteY66" fmla="*/ 456814 h 2440396"/>
              <a:gd name="connsiteX67" fmla="*/ 1002770 w 1404982"/>
              <a:gd name="connsiteY67" fmla="*/ 444908 h 2440396"/>
              <a:gd name="connsiteX68" fmla="*/ 1053570 w 1404982"/>
              <a:gd name="connsiteY68" fmla="*/ 358919 h 2440396"/>
              <a:gd name="connsiteX69" fmla="*/ 1081617 w 1404982"/>
              <a:gd name="connsiteY69" fmla="*/ 316586 h 2440396"/>
              <a:gd name="connsiteX70" fmla="*/ 1152921 w 1404982"/>
              <a:gd name="connsiteY70" fmla="*/ 216309 h 2440396"/>
              <a:gd name="connsiteX71" fmla="*/ 1201473 w 1404982"/>
              <a:gd name="connsiteY71" fmla="*/ 155720 h 2440396"/>
              <a:gd name="connsiteX72" fmla="*/ 1212585 w 1404982"/>
              <a:gd name="connsiteY72" fmla="*/ 119604 h 2440396"/>
              <a:gd name="connsiteX73" fmla="*/ 1227667 w 1404982"/>
              <a:gd name="connsiteY73" fmla="*/ 95130 h 2440396"/>
              <a:gd name="connsiteX74" fmla="*/ 1267354 w 1404982"/>
              <a:gd name="connsiteY74" fmla="*/ 79519 h 2440396"/>
              <a:gd name="connsiteX75" fmla="*/ 1278467 w 1404982"/>
              <a:gd name="connsiteY75" fmla="*/ 69730 h 2440396"/>
              <a:gd name="connsiteX76" fmla="*/ 1329267 w 1404982"/>
              <a:gd name="connsiteY76" fmla="*/ 52796 h 2440396"/>
              <a:gd name="connsiteX77" fmla="*/ 1320800 w 1404982"/>
              <a:gd name="connsiteY77" fmla="*/ 78196 h 2440396"/>
              <a:gd name="connsiteX78" fmla="*/ 1275159 w 1404982"/>
              <a:gd name="connsiteY78" fmla="*/ 146988 h 2440396"/>
              <a:gd name="connsiteX79" fmla="*/ 1345274 w 1404982"/>
              <a:gd name="connsiteY79" fmla="*/ 102274 h 2440396"/>
              <a:gd name="connsiteX80" fmla="*/ 1397000 w 1404982"/>
              <a:gd name="connsiteY80" fmla="*/ 120530 h 2440396"/>
              <a:gd name="connsiteX81" fmla="*/ 1349242 w 1404982"/>
              <a:gd name="connsiteY81" fmla="*/ 181649 h 2440396"/>
              <a:gd name="connsiteX82" fmla="*/ 1397000 w 1404982"/>
              <a:gd name="connsiteY82" fmla="*/ 171330 h 2440396"/>
              <a:gd name="connsiteX83" fmla="*/ 1380067 w 1404982"/>
              <a:gd name="connsiteY83" fmla="*/ 196730 h 2440396"/>
              <a:gd name="connsiteX84" fmla="*/ 1363133 w 1404982"/>
              <a:gd name="connsiteY84" fmla="*/ 213663 h 2440396"/>
              <a:gd name="connsiteX85" fmla="*/ 1371600 w 1404982"/>
              <a:gd name="connsiteY85" fmla="*/ 239063 h 2440396"/>
              <a:gd name="connsiteX86" fmla="*/ 1354667 w 1404982"/>
              <a:gd name="connsiteY86" fmla="*/ 298330 h 2440396"/>
              <a:gd name="connsiteX87" fmla="*/ 1312333 w 1404982"/>
              <a:gd name="connsiteY87" fmla="*/ 333916 h 2440396"/>
              <a:gd name="connsiteX88" fmla="*/ 1261533 w 1404982"/>
              <a:gd name="connsiteY88" fmla="*/ 390933 h 2440396"/>
              <a:gd name="connsiteX89" fmla="*/ 1214304 w 1404982"/>
              <a:gd name="connsiteY89" fmla="*/ 470705 h 2440396"/>
              <a:gd name="connsiteX90" fmla="*/ 1178189 w 1404982"/>
              <a:gd name="connsiteY90" fmla="*/ 514361 h 2440396"/>
              <a:gd name="connsiteX91" fmla="*/ 1122496 w 1404982"/>
              <a:gd name="connsiteY91" fmla="*/ 599955 h 2440396"/>
              <a:gd name="connsiteX92" fmla="*/ 1083733 w 1404982"/>
              <a:gd name="connsiteY92" fmla="*/ 647183 h 2440396"/>
              <a:gd name="connsiteX93" fmla="*/ 1054761 w 1404982"/>
              <a:gd name="connsiteY93" fmla="*/ 676552 h 2440396"/>
              <a:gd name="connsiteX94" fmla="*/ 1002639 w 1404982"/>
              <a:gd name="connsiteY94" fmla="*/ 733570 h 2440396"/>
              <a:gd name="connsiteX95" fmla="*/ 953161 w 1404982"/>
              <a:gd name="connsiteY95" fmla="*/ 797334 h 2440396"/>
              <a:gd name="connsiteX96" fmla="*/ 934905 w 1404982"/>
              <a:gd name="connsiteY96" fmla="*/ 839668 h 2440396"/>
              <a:gd name="connsiteX97" fmla="*/ 885428 w 1404982"/>
              <a:gd name="connsiteY97" fmla="*/ 895362 h 2440396"/>
              <a:gd name="connsiteX98" fmla="*/ 835951 w 1404982"/>
              <a:gd name="connsiteY98" fmla="*/ 962699 h 2440396"/>
              <a:gd name="connsiteX99" fmla="*/ 770467 w 1404982"/>
              <a:gd name="connsiteY99" fmla="*/ 1068796 h 2440396"/>
              <a:gd name="connsiteX100" fmla="*/ 738452 w 1404982"/>
              <a:gd name="connsiteY100" fmla="*/ 1141821 h 2440396"/>
              <a:gd name="connsiteX101" fmla="*/ 715699 w 1404982"/>
              <a:gd name="connsiteY101" fmla="*/ 1188653 h 2440396"/>
              <a:gd name="connsiteX102" fmla="*/ 698367 w 1404982"/>
              <a:gd name="connsiteY102" fmla="*/ 1245671 h 2440396"/>
              <a:gd name="connsiteX103" fmla="*/ 683683 w 1404982"/>
              <a:gd name="connsiteY103" fmla="*/ 1321870 h 2440396"/>
              <a:gd name="connsiteX104" fmla="*/ 671248 w 1404982"/>
              <a:gd name="connsiteY104" fmla="*/ 1409183 h 2440396"/>
              <a:gd name="connsiteX105" fmla="*/ 640026 w 1404982"/>
              <a:gd name="connsiteY105" fmla="*/ 1519249 h 2440396"/>
              <a:gd name="connsiteX106" fmla="*/ 637381 w 1404982"/>
              <a:gd name="connsiteY106" fmla="*/ 1602593 h 2440396"/>
              <a:gd name="connsiteX107" fmla="*/ 621770 w 1404982"/>
              <a:gd name="connsiteY107" fmla="*/ 1678792 h 2440396"/>
              <a:gd name="connsiteX108" fmla="*/ 613305 w 1404982"/>
              <a:gd name="connsiteY108" fmla="*/ 1709088 h 2440396"/>
              <a:gd name="connsiteX109" fmla="*/ 597694 w 1404982"/>
              <a:gd name="connsiteY109" fmla="*/ 1747849 h 2440396"/>
              <a:gd name="connsiteX110" fmla="*/ 574939 w 1404982"/>
              <a:gd name="connsiteY110" fmla="*/ 1851302 h 2440396"/>
              <a:gd name="connsiteX111" fmla="*/ 565547 w 1404982"/>
              <a:gd name="connsiteY111" fmla="*/ 2070509 h 2440396"/>
              <a:gd name="connsiteX112" fmla="*/ 559726 w 1404982"/>
              <a:gd name="connsiteY112" fmla="*/ 2092337 h 2440396"/>
              <a:gd name="connsiteX113" fmla="*/ 550333 w 1404982"/>
              <a:gd name="connsiteY113" fmla="*/ 2330330 h 2440396"/>
              <a:gd name="connsiteX114" fmla="*/ 558800 w 1404982"/>
              <a:gd name="connsiteY114" fmla="*/ 2355730 h 2440396"/>
              <a:gd name="connsiteX115" fmla="*/ 567267 w 1404982"/>
              <a:gd name="connsiteY115" fmla="*/ 2398063 h 2440396"/>
              <a:gd name="connsiteX116" fmla="*/ 558800 w 1404982"/>
              <a:gd name="connsiteY116" fmla="*/ 2440396 h 2440396"/>
              <a:gd name="connsiteX0" fmla="*/ 0 w 1404982"/>
              <a:gd name="connsiteY0" fmla="*/ 2271063 h 2440396"/>
              <a:gd name="connsiteX1" fmla="*/ 93133 w 1404982"/>
              <a:gd name="connsiteY1" fmla="*/ 1974730 h 2440396"/>
              <a:gd name="connsiteX2" fmla="*/ 101600 w 1404982"/>
              <a:gd name="connsiteY2" fmla="*/ 1949330 h 2440396"/>
              <a:gd name="connsiteX3" fmla="*/ 118533 w 1404982"/>
              <a:gd name="connsiteY3" fmla="*/ 1932396 h 2440396"/>
              <a:gd name="connsiteX4" fmla="*/ 130968 w 1404982"/>
              <a:gd name="connsiteY4" fmla="*/ 1879348 h 2440396"/>
              <a:gd name="connsiteX5" fmla="*/ 150152 w 1404982"/>
              <a:gd name="connsiteY5" fmla="*/ 1845481 h 2440396"/>
              <a:gd name="connsiteX6" fmla="*/ 173302 w 1404982"/>
              <a:gd name="connsiteY6" fmla="*/ 1798253 h 2440396"/>
              <a:gd name="connsiteX7" fmla="*/ 198835 w 1404982"/>
              <a:gd name="connsiteY7" fmla="*/ 1766238 h 2440396"/>
              <a:gd name="connsiteX8" fmla="*/ 226351 w 1404982"/>
              <a:gd name="connsiteY8" fmla="*/ 1730519 h 2440396"/>
              <a:gd name="connsiteX9" fmla="*/ 254000 w 1404982"/>
              <a:gd name="connsiteY9" fmla="*/ 1686863 h 2440396"/>
              <a:gd name="connsiteX10" fmla="*/ 262467 w 1404982"/>
              <a:gd name="connsiteY10" fmla="*/ 1661463 h 2440396"/>
              <a:gd name="connsiteX11" fmla="*/ 296333 w 1404982"/>
              <a:gd name="connsiteY11" fmla="*/ 1585263 h 2440396"/>
              <a:gd name="connsiteX12" fmla="*/ 304800 w 1404982"/>
              <a:gd name="connsiteY12" fmla="*/ 1534463 h 2440396"/>
              <a:gd name="connsiteX13" fmla="*/ 321733 w 1404982"/>
              <a:gd name="connsiteY13" fmla="*/ 1475196 h 2440396"/>
              <a:gd name="connsiteX14" fmla="*/ 330200 w 1404982"/>
              <a:gd name="connsiteY14" fmla="*/ 1407463 h 2440396"/>
              <a:gd name="connsiteX15" fmla="*/ 347133 w 1404982"/>
              <a:gd name="connsiteY15" fmla="*/ 1348196 h 2440396"/>
              <a:gd name="connsiteX16" fmla="*/ 364067 w 1404982"/>
              <a:gd name="connsiteY16" fmla="*/ 1280463 h 2440396"/>
              <a:gd name="connsiteX17" fmla="*/ 372533 w 1404982"/>
              <a:gd name="connsiteY17" fmla="*/ 1255063 h 2440396"/>
              <a:gd name="connsiteX18" fmla="*/ 381000 w 1404982"/>
              <a:gd name="connsiteY18" fmla="*/ 1221196 h 2440396"/>
              <a:gd name="connsiteX19" fmla="*/ 397933 w 1404982"/>
              <a:gd name="connsiteY19" fmla="*/ 1187330 h 2440396"/>
              <a:gd name="connsiteX20" fmla="*/ 414867 w 1404982"/>
              <a:gd name="connsiteY20" fmla="*/ 1111130 h 2440396"/>
              <a:gd name="connsiteX21" fmla="*/ 423333 w 1404982"/>
              <a:gd name="connsiteY21" fmla="*/ 1077263 h 2440396"/>
              <a:gd name="connsiteX22" fmla="*/ 440267 w 1404982"/>
              <a:gd name="connsiteY22" fmla="*/ 1043396 h 2440396"/>
              <a:gd name="connsiteX23" fmla="*/ 448733 w 1404982"/>
              <a:gd name="connsiteY23" fmla="*/ 1017996 h 2440396"/>
              <a:gd name="connsiteX24" fmla="*/ 457200 w 1404982"/>
              <a:gd name="connsiteY24" fmla="*/ 958730 h 2440396"/>
              <a:gd name="connsiteX25" fmla="*/ 465667 w 1404982"/>
              <a:gd name="connsiteY25" fmla="*/ 933330 h 2440396"/>
              <a:gd name="connsiteX26" fmla="*/ 457200 w 1404982"/>
              <a:gd name="connsiteY26" fmla="*/ 653930 h 2440396"/>
              <a:gd name="connsiteX27" fmla="*/ 440267 w 1404982"/>
              <a:gd name="connsiteY27" fmla="*/ 586196 h 2440396"/>
              <a:gd name="connsiteX28" fmla="*/ 406400 w 1404982"/>
              <a:gd name="connsiteY28" fmla="*/ 484596 h 2440396"/>
              <a:gd name="connsiteX29" fmla="*/ 397933 w 1404982"/>
              <a:gd name="connsiteY29" fmla="*/ 459196 h 2440396"/>
              <a:gd name="connsiteX30" fmla="*/ 372533 w 1404982"/>
              <a:gd name="connsiteY30" fmla="*/ 408396 h 2440396"/>
              <a:gd name="connsiteX31" fmla="*/ 355600 w 1404982"/>
              <a:gd name="connsiteY31" fmla="*/ 382996 h 2440396"/>
              <a:gd name="connsiteX32" fmla="*/ 347133 w 1404982"/>
              <a:gd name="connsiteY32" fmla="*/ 357596 h 2440396"/>
              <a:gd name="connsiteX33" fmla="*/ 330200 w 1404982"/>
              <a:gd name="connsiteY33" fmla="*/ 332196 h 2440396"/>
              <a:gd name="connsiteX34" fmla="*/ 304800 w 1404982"/>
              <a:gd name="connsiteY34" fmla="*/ 281396 h 2440396"/>
              <a:gd name="connsiteX35" fmla="*/ 279400 w 1404982"/>
              <a:gd name="connsiteY35" fmla="*/ 222130 h 2440396"/>
              <a:gd name="connsiteX36" fmla="*/ 270933 w 1404982"/>
              <a:gd name="connsiteY36" fmla="*/ 196730 h 2440396"/>
              <a:gd name="connsiteX37" fmla="*/ 254000 w 1404982"/>
              <a:gd name="connsiteY37" fmla="*/ 179796 h 2440396"/>
              <a:gd name="connsiteX38" fmla="*/ 220133 w 1404982"/>
              <a:gd name="connsiteY38" fmla="*/ 128996 h 2440396"/>
              <a:gd name="connsiteX39" fmla="*/ 169333 w 1404982"/>
              <a:gd name="connsiteY39" fmla="*/ 95130 h 2440396"/>
              <a:gd name="connsiteX40" fmla="*/ 160867 w 1404982"/>
              <a:gd name="connsiteY40" fmla="*/ 69730 h 2440396"/>
              <a:gd name="connsiteX41" fmla="*/ 220133 w 1404982"/>
              <a:gd name="connsiteY41" fmla="*/ 44330 h 2440396"/>
              <a:gd name="connsiteX42" fmla="*/ 276225 w 1404982"/>
              <a:gd name="connsiteY42" fmla="*/ 93410 h 2440396"/>
              <a:gd name="connsiteX43" fmla="*/ 287867 w 1404982"/>
              <a:gd name="connsiteY43" fmla="*/ 18930 h 2440396"/>
              <a:gd name="connsiteX44" fmla="*/ 313267 w 1404982"/>
              <a:gd name="connsiteY44" fmla="*/ 10463 h 2440396"/>
              <a:gd name="connsiteX45" fmla="*/ 346736 w 1404982"/>
              <a:gd name="connsiteY45" fmla="*/ 71581 h 2440396"/>
              <a:gd name="connsiteX46" fmla="*/ 338667 w 1404982"/>
              <a:gd name="connsiteY46" fmla="*/ 18930 h 2440396"/>
              <a:gd name="connsiteX47" fmla="*/ 364067 w 1404982"/>
              <a:gd name="connsiteY47" fmla="*/ 1996 h 2440396"/>
              <a:gd name="connsiteX48" fmla="*/ 393964 w 1404982"/>
              <a:gd name="connsiteY48" fmla="*/ 53723 h 2440396"/>
              <a:gd name="connsiteX49" fmla="*/ 414867 w 1404982"/>
              <a:gd name="connsiteY49" fmla="*/ 1996 h 2440396"/>
              <a:gd name="connsiteX50" fmla="*/ 448733 w 1404982"/>
              <a:gd name="connsiteY50" fmla="*/ 1996 h 2440396"/>
              <a:gd name="connsiteX51" fmla="*/ 474133 w 1404982"/>
              <a:gd name="connsiteY51" fmla="*/ 18930 h 2440396"/>
              <a:gd name="connsiteX52" fmla="*/ 482600 w 1404982"/>
              <a:gd name="connsiteY52" fmla="*/ 44330 h 2440396"/>
              <a:gd name="connsiteX53" fmla="*/ 516467 w 1404982"/>
              <a:gd name="connsiteY53" fmla="*/ 95130 h 2440396"/>
              <a:gd name="connsiteX54" fmla="*/ 533400 w 1404982"/>
              <a:gd name="connsiteY54" fmla="*/ 120530 h 2440396"/>
              <a:gd name="connsiteX55" fmla="*/ 567267 w 1404982"/>
              <a:gd name="connsiteY55" fmla="*/ 171330 h 2440396"/>
              <a:gd name="connsiteX56" fmla="*/ 601133 w 1404982"/>
              <a:gd name="connsiteY56" fmla="*/ 239063 h 2440396"/>
              <a:gd name="connsiteX57" fmla="*/ 643864 w 1404982"/>
              <a:gd name="connsiteY57" fmla="*/ 346880 h 2440396"/>
              <a:gd name="connsiteX58" fmla="*/ 660797 w 1404982"/>
              <a:gd name="connsiteY58" fmla="*/ 401252 h 2440396"/>
              <a:gd name="connsiteX59" fmla="*/ 681964 w 1404982"/>
              <a:gd name="connsiteY59" fmla="*/ 462901 h 2440396"/>
              <a:gd name="connsiteX60" fmla="*/ 705644 w 1404982"/>
              <a:gd name="connsiteY60" fmla="*/ 526533 h 2440396"/>
              <a:gd name="connsiteX61" fmla="*/ 714242 w 1404982"/>
              <a:gd name="connsiteY61" fmla="*/ 584080 h 2440396"/>
              <a:gd name="connsiteX62" fmla="*/ 730383 w 1404982"/>
              <a:gd name="connsiteY62" fmla="*/ 695734 h 2440396"/>
              <a:gd name="connsiteX63" fmla="*/ 797455 w 1404982"/>
              <a:gd name="connsiteY63" fmla="*/ 632763 h 2440396"/>
              <a:gd name="connsiteX64" fmla="*/ 854075 w 1404982"/>
              <a:gd name="connsiteY64" fmla="*/ 562913 h 2440396"/>
              <a:gd name="connsiteX65" fmla="*/ 889662 w 1404982"/>
              <a:gd name="connsiteY65" fmla="*/ 510790 h 2440396"/>
              <a:gd name="connsiteX66" fmla="*/ 966126 w 1404982"/>
              <a:gd name="connsiteY66" fmla="*/ 456814 h 2440396"/>
              <a:gd name="connsiteX67" fmla="*/ 1002770 w 1404982"/>
              <a:gd name="connsiteY67" fmla="*/ 444908 h 2440396"/>
              <a:gd name="connsiteX68" fmla="*/ 1053570 w 1404982"/>
              <a:gd name="connsiteY68" fmla="*/ 358919 h 2440396"/>
              <a:gd name="connsiteX69" fmla="*/ 1081617 w 1404982"/>
              <a:gd name="connsiteY69" fmla="*/ 316586 h 2440396"/>
              <a:gd name="connsiteX70" fmla="*/ 1152921 w 1404982"/>
              <a:gd name="connsiteY70" fmla="*/ 216309 h 2440396"/>
              <a:gd name="connsiteX71" fmla="*/ 1201473 w 1404982"/>
              <a:gd name="connsiteY71" fmla="*/ 155720 h 2440396"/>
              <a:gd name="connsiteX72" fmla="*/ 1212585 w 1404982"/>
              <a:gd name="connsiteY72" fmla="*/ 119604 h 2440396"/>
              <a:gd name="connsiteX73" fmla="*/ 1227667 w 1404982"/>
              <a:gd name="connsiteY73" fmla="*/ 95130 h 2440396"/>
              <a:gd name="connsiteX74" fmla="*/ 1267354 w 1404982"/>
              <a:gd name="connsiteY74" fmla="*/ 79519 h 2440396"/>
              <a:gd name="connsiteX75" fmla="*/ 1278467 w 1404982"/>
              <a:gd name="connsiteY75" fmla="*/ 69730 h 2440396"/>
              <a:gd name="connsiteX76" fmla="*/ 1329267 w 1404982"/>
              <a:gd name="connsiteY76" fmla="*/ 52796 h 2440396"/>
              <a:gd name="connsiteX77" fmla="*/ 1320800 w 1404982"/>
              <a:gd name="connsiteY77" fmla="*/ 78196 h 2440396"/>
              <a:gd name="connsiteX78" fmla="*/ 1275159 w 1404982"/>
              <a:gd name="connsiteY78" fmla="*/ 146988 h 2440396"/>
              <a:gd name="connsiteX79" fmla="*/ 1345274 w 1404982"/>
              <a:gd name="connsiteY79" fmla="*/ 102274 h 2440396"/>
              <a:gd name="connsiteX80" fmla="*/ 1397000 w 1404982"/>
              <a:gd name="connsiteY80" fmla="*/ 120530 h 2440396"/>
              <a:gd name="connsiteX81" fmla="*/ 1349242 w 1404982"/>
              <a:gd name="connsiteY81" fmla="*/ 181649 h 2440396"/>
              <a:gd name="connsiteX82" fmla="*/ 1397000 w 1404982"/>
              <a:gd name="connsiteY82" fmla="*/ 171330 h 2440396"/>
              <a:gd name="connsiteX83" fmla="*/ 1380067 w 1404982"/>
              <a:gd name="connsiteY83" fmla="*/ 196730 h 2440396"/>
              <a:gd name="connsiteX84" fmla="*/ 1363133 w 1404982"/>
              <a:gd name="connsiteY84" fmla="*/ 213663 h 2440396"/>
              <a:gd name="connsiteX85" fmla="*/ 1371600 w 1404982"/>
              <a:gd name="connsiteY85" fmla="*/ 239063 h 2440396"/>
              <a:gd name="connsiteX86" fmla="*/ 1354667 w 1404982"/>
              <a:gd name="connsiteY86" fmla="*/ 298330 h 2440396"/>
              <a:gd name="connsiteX87" fmla="*/ 1312333 w 1404982"/>
              <a:gd name="connsiteY87" fmla="*/ 333916 h 2440396"/>
              <a:gd name="connsiteX88" fmla="*/ 1261533 w 1404982"/>
              <a:gd name="connsiteY88" fmla="*/ 390933 h 2440396"/>
              <a:gd name="connsiteX89" fmla="*/ 1214304 w 1404982"/>
              <a:gd name="connsiteY89" fmla="*/ 470705 h 2440396"/>
              <a:gd name="connsiteX90" fmla="*/ 1178189 w 1404982"/>
              <a:gd name="connsiteY90" fmla="*/ 514361 h 2440396"/>
              <a:gd name="connsiteX91" fmla="*/ 1122496 w 1404982"/>
              <a:gd name="connsiteY91" fmla="*/ 599955 h 2440396"/>
              <a:gd name="connsiteX92" fmla="*/ 1083733 w 1404982"/>
              <a:gd name="connsiteY92" fmla="*/ 647183 h 2440396"/>
              <a:gd name="connsiteX93" fmla="*/ 1054761 w 1404982"/>
              <a:gd name="connsiteY93" fmla="*/ 676552 h 2440396"/>
              <a:gd name="connsiteX94" fmla="*/ 1002639 w 1404982"/>
              <a:gd name="connsiteY94" fmla="*/ 733570 h 2440396"/>
              <a:gd name="connsiteX95" fmla="*/ 953161 w 1404982"/>
              <a:gd name="connsiteY95" fmla="*/ 797334 h 2440396"/>
              <a:gd name="connsiteX96" fmla="*/ 934905 w 1404982"/>
              <a:gd name="connsiteY96" fmla="*/ 839668 h 2440396"/>
              <a:gd name="connsiteX97" fmla="*/ 885428 w 1404982"/>
              <a:gd name="connsiteY97" fmla="*/ 895362 h 2440396"/>
              <a:gd name="connsiteX98" fmla="*/ 835951 w 1404982"/>
              <a:gd name="connsiteY98" fmla="*/ 962699 h 2440396"/>
              <a:gd name="connsiteX99" fmla="*/ 770467 w 1404982"/>
              <a:gd name="connsiteY99" fmla="*/ 1068796 h 2440396"/>
              <a:gd name="connsiteX100" fmla="*/ 738452 w 1404982"/>
              <a:gd name="connsiteY100" fmla="*/ 1141821 h 2440396"/>
              <a:gd name="connsiteX101" fmla="*/ 715699 w 1404982"/>
              <a:gd name="connsiteY101" fmla="*/ 1188653 h 2440396"/>
              <a:gd name="connsiteX102" fmla="*/ 698367 w 1404982"/>
              <a:gd name="connsiteY102" fmla="*/ 1245671 h 2440396"/>
              <a:gd name="connsiteX103" fmla="*/ 683683 w 1404982"/>
              <a:gd name="connsiteY103" fmla="*/ 1321870 h 2440396"/>
              <a:gd name="connsiteX104" fmla="*/ 671248 w 1404982"/>
              <a:gd name="connsiteY104" fmla="*/ 1409183 h 2440396"/>
              <a:gd name="connsiteX105" fmla="*/ 640026 w 1404982"/>
              <a:gd name="connsiteY105" fmla="*/ 1519249 h 2440396"/>
              <a:gd name="connsiteX106" fmla="*/ 637381 w 1404982"/>
              <a:gd name="connsiteY106" fmla="*/ 1602593 h 2440396"/>
              <a:gd name="connsiteX107" fmla="*/ 621770 w 1404982"/>
              <a:gd name="connsiteY107" fmla="*/ 1678792 h 2440396"/>
              <a:gd name="connsiteX108" fmla="*/ 613305 w 1404982"/>
              <a:gd name="connsiteY108" fmla="*/ 1709088 h 2440396"/>
              <a:gd name="connsiteX109" fmla="*/ 597694 w 1404982"/>
              <a:gd name="connsiteY109" fmla="*/ 1747849 h 2440396"/>
              <a:gd name="connsiteX110" fmla="*/ 574939 w 1404982"/>
              <a:gd name="connsiteY110" fmla="*/ 1851302 h 2440396"/>
              <a:gd name="connsiteX111" fmla="*/ 565547 w 1404982"/>
              <a:gd name="connsiteY111" fmla="*/ 2070509 h 2440396"/>
              <a:gd name="connsiteX112" fmla="*/ 559726 w 1404982"/>
              <a:gd name="connsiteY112" fmla="*/ 2092337 h 2440396"/>
              <a:gd name="connsiteX113" fmla="*/ 550333 w 1404982"/>
              <a:gd name="connsiteY113" fmla="*/ 2330330 h 2440396"/>
              <a:gd name="connsiteX114" fmla="*/ 558800 w 1404982"/>
              <a:gd name="connsiteY114" fmla="*/ 2355730 h 2440396"/>
              <a:gd name="connsiteX115" fmla="*/ 567267 w 1404982"/>
              <a:gd name="connsiteY115" fmla="*/ 2398063 h 2440396"/>
              <a:gd name="connsiteX116" fmla="*/ 558800 w 1404982"/>
              <a:gd name="connsiteY116" fmla="*/ 2440396 h 2440396"/>
              <a:gd name="connsiteX0" fmla="*/ 0 w 1404982"/>
              <a:gd name="connsiteY0" fmla="*/ 2271063 h 2440396"/>
              <a:gd name="connsiteX1" fmla="*/ 93133 w 1404982"/>
              <a:gd name="connsiteY1" fmla="*/ 1974730 h 2440396"/>
              <a:gd name="connsiteX2" fmla="*/ 101600 w 1404982"/>
              <a:gd name="connsiteY2" fmla="*/ 1949330 h 2440396"/>
              <a:gd name="connsiteX3" fmla="*/ 118533 w 1404982"/>
              <a:gd name="connsiteY3" fmla="*/ 1932396 h 2440396"/>
              <a:gd name="connsiteX4" fmla="*/ 130968 w 1404982"/>
              <a:gd name="connsiteY4" fmla="*/ 1879348 h 2440396"/>
              <a:gd name="connsiteX5" fmla="*/ 150152 w 1404982"/>
              <a:gd name="connsiteY5" fmla="*/ 1845481 h 2440396"/>
              <a:gd name="connsiteX6" fmla="*/ 173302 w 1404982"/>
              <a:gd name="connsiteY6" fmla="*/ 1798253 h 2440396"/>
              <a:gd name="connsiteX7" fmla="*/ 198835 w 1404982"/>
              <a:gd name="connsiteY7" fmla="*/ 1766238 h 2440396"/>
              <a:gd name="connsiteX8" fmla="*/ 226351 w 1404982"/>
              <a:gd name="connsiteY8" fmla="*/ 1730519 h 2440396"/>
              <a:gd name="connsiteX9" fmla="*/ 254000 w 1404982"/>
              <a:gd name="connsiteY9" fmla="*/ 1686863 h 2440396"/>
              <a:gd name="connsiteX10" fmla="*/ 262467 w 1404982"/>
              <a:gd name="connsiteY10" fmla="*/ 1661463 h 2440396"/>
              <a:gd name="connsiteX11" fmla="*/ 296333 w 1404982"/>
              <a:gd name="connsiteY11" fmla="*/ 1585263 h 2440396"/>
              <a:gd name="connsiteX12" fmla="*/ 304800 w 1404982"/>
              <a:gd name="connsiteY12" fmla="*/ 1534463 h 2440396"/>
              <a:gd name="connsiteX13" fmla="*/ 321733 w 1404982"/>
              <a:gd name="connsiteY13" fmla="*/ 1475196 h 2440396"/>
              <a:gd name="connsiteX14" fmla="*/ 330200 w 1404982"/>
              <a:gd name="connsiteY14" fmla="*/ 1407463 h 2440396"/>
              <a:gd name="connsiteX15" fmla="*/ 347133 w 1404982"/>
              <a:gd name="connsiteY15" fmla="*/ 1348196 h 2440396"/>
              <a:gd name="connsiteX16" fmla="*/ 364067 w 1404982"/>
              <a:gd name="connsiteY16" fmla="*/ 1280463 h 2440396"/>
              <a:gd name="connsiteX17" fmla="*/ 372533 w 1404982"/>
              <a:gd name="connsiteY17" fmla="*/ 1255063 h 2440396"/>
              <a:gd name="connsiteX18" fmla="*/ 381000 w 1404982"/>
              <a:gd name="connsiteY18" fmla="*/ 1221196 h 2440396"/>
              <a:gd name="connsiteX19" fmla="*/ 397933 w 1404982"/>
              <a:gd name="connsiteY19" fmla="*/ 1187330 h 2440396"/>
              <a:gd name="connsiteX20" fmla="*/ 414867 w 1404982"/>
              <a:gd name="connsiteY20" fmla="*/ 1111130 h 2440396"/>
              <a:gd name="connsiteX21" fmla="*/ 423333 w 1404982"/>
              <a:gd name="connsiteY21" fmla="*/ 1077263 h 2440396"/>
              <a:gd name="connsiteX22" fmla="*/ 440267 w 1404982"/>
              <a:gd name="connsiteY22" fmla="*/ 1043396 h 2440396"/>
              <a:gd name="connsiteX23" fmla="*/ 448733 w 1404982"/>
              <a:gd name="connsiteY23" fmla="*/ 1017996 h 2440396"/>
              <a:gd name="connsiteX24" fmla="*/ 457200 w 1404982"/>
              <a:gd name="connsiteY24" fmla="*/ 958730 h 2440396"/>
              <a:gd name="connsiteX25" fmla="*/ 465667 w 1404982"/>
              <a:gd name="connsiteY25" fmla="*/ 933330 h 2440396"/>
              <a:gd name="connsiteX26" fmla="*/ 457200 w 1404982"/>
              <a:gd name="connsiteY26" fmla="*/ 653930 h 2440396"/>
              <a:gd name="connsiteX27" fmla="*/ 440267 w 1404982"/>
              <a:gd name="connsiteY27" fmla="*/ 586196 h 2440396"/>
              <a:gd name="connsiteX28" fmla="*/ 406400 w 1404982"/>
              <a:gd name="connsiteY28" fmla="*/ 484596 h 2440396"/>
              <a:gd name="connsiteX29" fmla="*/ 397933 w 1404982"/>
              <a:gd name="connsiteY29" fmla="*/ 459196 h 2440396"/>
              <a:gd name="connsiteX30" fmla="*/ 372533 w 1404982"/>
              <a:gd name="connsiteY30" fmla="*/ 408396 h 2440396"/>
              <a:gd name="connsiteX31" fmla="*/ 355600 w 1404982"/>
              <a:gd name="connsiteY31" fmla="*/ 382996 h 2440396"/>
              <a:gd name="connsiteX32" fmla="*/ 347133 w 1404982"/>
              <a:gd name="connsiteY32" fmla="*/ 357596 h 2440396"/>
              <a:gd name="connsiteX33" fmla="*/ 330200 w 1404982"/>
              <a:gd name="connsiteY33" fmla="*/ 332196 h 2440396"/>
              <a:gd name="connsiteX34" fmla="*/ 304800 w 1404982"/>
              <a:gd name="connsiteY34" fmla="*/ 281396 h 2440396"/>
              <a:gd name="connsiteX35" fmla="*/ 279400 w 1404982"/>
              <a:gd name="connsiteY35" fmla="*/ 222130 h 2440396"/>
              <a:gd name="connsiteX36" fmla="*/ 270933 w 1404982"/>
              <a:gd name="connsiteY36" fmla="*/ 196730 h 2440396"/>
              <a:gd name="connsiteX37" fmla="*/ 254000 w 1404982"/>
              <a:gd name="connsiteY37" fmla="*/ 179796 h 2440396"/>
              <a:gd name="connsiteX38" fmla="*/ 220133 w 1404982"/>
              <a:gd name="connsiteY38" fmla="*/ 128996 h 2440396"/>
              <a:gd name="connsiteX39" fmla="*/ 169333 w 1404982"/>
              <a:gd name="connsiteY39" fmla="*/ 95130 h 2440396"/>
              <a:gd name="connsiteX40" fmla="*/ 160867 w 1404982"/>
              <a:gd name="connsiteY40" fmla="*/ 69730 h 2440396"/>
              <a:gd name="connsiteX41" fmla="*/ 220133 w 1404982"/>
              <a:gd name="connsiteY41" fmla="*/ 44330 h 2440396"/>
              <a:gd name="connsiteX42" fmla="*/ 276225 w 1404982"/>
              <a:gd name="connsiteY42" fmla="*/ 93410 h 2440396"/>
              <a:gd name="connsiteX43" fmla="*/ 287867 w 1404982"/>
              <a:gd name="connsiteY43" fmla="*/ 18930 h 2440396"/>
              <a:gd name="connsiteX44" fmla="*/ 313267 w 1404982"/>
              <a:gd name="connsiteY44" fmla="*/ 10463 h 2440396"/>
              <a:gd name="connsiteX45" fmla="*/ 346736 w 1404982"/>
              <a:gd name="connsiteY45" fmla="*/ 71581 h 2440396"/>
              <a:gd name="connsiteX46" fmla="*/ 338667 w 1404982"/>
              <a:gd name="connsiteY46" fmla="*/ 18930 h 2440396"/>
              <a:gd name="connsiteX47" fmla="*/ 364067 w 1404982"/>
              <a:gd name="connsiteY47" fmla="*/ 1996 h 2440396"/>
              <a:gd name="connsiteX48" fmla="*/ 393964 w 1404982"/>
              <a:gd name="connsiteY48" fmla="*/ 53723 h 2440396"/>
              <a:gd name="connsiteX49" fmla="*/ 414867 w 1404982"/>
              <a:gd name="connsiteY49" fmla="*/ 1996 h 2440396"/>
              <a:gd name="connsiteX50" fmla="*/ 448733 w 1404982"/>
              <a:gd name="connsiteY50" fmla="*/ 1996 h 2440396"/>
              <a:gd name="connsiteX51" fmla="*/ 474133 w 1404982"/>
              <a:gd name="connsiteY51" fmla="*/ 18930 h 2440396"/>
              <a:gd name="connsiteX52" fmla="*/ 482600 w 1404982"/>
              <a:gd name="connsiteY52" fmla="*/ 44330 h 2440396"/>
              <a:gd name="connsiteX53" fmla="*/ 516467 w 1404982"/>
              <a:gd name="connsiteY53" fmla="*/ 95130 h 2440396"/>
              <a:gd name="connsiteX54" fmla="*/ 533400 w 1404982"/>
              <a:gd name="connsiteY54" fmla="*/ 120530 h 2440396"/>
              <a:gd name="connsiteX55" fmla="*/ 567267 w 1404982"/>
              <a:gd name="connsiteY55" fmla="*/ 171330 h 2440396"/>
              <a:gd name="connsiteX56" fmla="*/ 601133 w 1404982"/>
              <a:gd name="connsiteY56" fmla="*/ 239063 h 2440396"/>
              <a:gd name="connsiteX57" fmla="*/ 643864 w 1404982"/>
              <a:gd name="connsiteY57" fmla="*/ 346880 h 2440396"/>
              <a:gd name="connsiteX58" fmla="*/ 660797 w 1404982"/>
              <a:gd name="connsiteY58" fmla="*/ 401252 h 2440396"/>
              <a:gd name="connsiteX59" fmla="*/ 681964 w 1404982"/>
              <a:gd name="connsiteY59" fmla="*/ 462901 h 2440396"/>
              <a:gd name="connsiteX60" fmla="*/ 705644 w 1404982"/>
              <a:gd name="connsiteY60" fmla="*/ 526533 h 2440396"/>
              <a:gd name="connsiteX61" fmla="*/ 714242 w 1404982"/>
              <a:gd name="connsiteY61" fmla="*/ 584080 h 2440396"/>
              <a:gd name="connsiteX62" fmla="*/ 717683 w 1404982"/>
              <a:gd name="connsiteY62" fmla="*/ 638584 h 2440396"/>
              <a:gd name="connsiteX63" fmla="*/ 797455 w 1404982"/>
              <a:gd name="connsiteY63" fmla="*/ 632763 h 2440396"/>
              <a:gd name="connsiteX64" fmla="*/ 854075 w 1404982"/>
              <a:gd name="connsiteY64" fmla="*/ 562913 h 2440396"/>
              <a:gd name="connsiteX65" fmla="*/ 889662 w 1404982"/>
              <a:gd name="connsiteY65" fmla="*/ 510790 h 2440396"/>
              <a:gd name="connsiteX66" fmla="*/ 966126 w 1404982"/>
              <a:gd name="connsiteY66" fmla="*/ 456814 h 2440396"/>
              <a:gd name="connsiteX67" fmla="*/ 1002770 w 1404982"/>
              <a:gd name="connsiteY67" fmla="*/ 444908 h 2440396"/>
              <a:gd name="connsiteX68" fmla="*/ 1053570 w 1404982"/>
              <a:gd name="connsiteY68" fmla="*/ 358919 h 2440396"/>
              <a:gd name="connsiteX69" fmla="*/ 1081617 w 1404982"/>
              <a:gd name="connsiteY69" fmla="*/ 316586 h 2440396"/>
              <a:gd name="connsiteX70" fmla="*/ 1152921 w 1404982"/>
              <a:gd name="connsiteY70" fmla="*/ 216309 h 2440396"/>
              <a:gd name="connsiteX71" fmla="*/ 1201473 w 1404982"/>
              <a:gd name="connsiteY71" fmla="*/ 155720 h 2440396"/>
              <a:gd name="connsiteX72" fmla="*/ 1212585 w 1404982"/>
              <a:gd name="connsiteY72" fmla="*/ 119604 h 2440396"/>
              <a:gd name="connsiteX73" fmla="*/ 1227667 w 1404982"/>
              <a:gd name="connsiteY73" fmla="*/ 95130 h 2440396"/>
              <a:gd name="connsiteX74" fmla="*/ 1267354 w 1404982"/>
              <a:gd name="connsiteY74" fmla="*/ 79519 h 2440396"/>
              <a:gd name="connsiteX75" fmla="*/ 1278467 w 1404982"/>
              <a:gd name="connsiteY75" fmla="*/ 69730 h 2440396"/>
              <a:gd name="connsiteX76" fmla="*/ 1329267 w 1404982"/>
              <a:gd name="connsiteY76" fmla="*/ 52796 h 2440396"/>
              <a:gd name="connsiteX77" fmla="*/ 1320800 w 1404982"/>
              <a:gd name="connsiteY77" fmla="*/ 78196 h 2440396"/>
              <a:gd name="connsiteX78" fmla="*/ 1275159 w 1404982"/>
              <a:gd name="connsiteY78" fmla="*/ 146988 h 2440396"/>
              <a:gd name="connsiteX79" fmla="*/ 1345274 w 1404982"/>
              <a:gd name="connsiteY79" fmla="*/ 102274 h 2440396"/>
              <a:gd name="connsiteX80" fmla="*/ 1397000 w 1404982"/>
              <a:gd name="connsiteY80" fmla="*/ 120530 h 2440396"/>
              <a:gd name="connsiteX81" fmla="*/ 1349242 w 1404982"/>
              <a:gd name="connsiteY81" fmla="*/ 181649 h 2440396"/>
              <a:gd name="connsiteX82" fmla="*/ 1397000 w 1404982"/>
              <a:gd name="connsiteY82" fmla="*/ 171330 h 2440396"/>
              <a:gd name="connsiteX83" fmla="*/ 1380067 w 1404982"/>
              <a:gd name="connsiteY83" fmla="*/ 196730 h 2440396"/>
              <a:gd name="connsiteX84" fmla="*/ 1363133 w 1404982"/>
              <a:gd name="connsiteY84" fmla="*/ 213663 h 2440396"/>
              <a:gd name="connsiteX85" fmla="*/ 1371600 w 1404982"/>
              <a:gd name="connsiteY85" fmla="*/ 239063 h 2440396"/>
              <a:gd name="connsiteX86" fmla="*/ 1354667 w 1404982"/>
              <a:gd name="connsiteY86" fmla="*/ 298330 h 2440396"/>
              <a:gd name="connsiteX87" fmla="*/ 1312333 w 1404982"/>
              <a:gd name="connsiteY87" fmla="*/ 333916 h 2440396"/>
              <a:gd name="connsiteX88" fmla="*/ 1261533 w 1404982"/>
              <a:gd name="connsiteY88" fmla="*/ 390933 h 2440396"/>
              <a:gd name="connsiteX89" fmla="*/ 1214304 w 1404982"/>
              <a:gd name="connsiteY89" fmla="*/ 470705 h 2440396"/>
              <a:gd name="connsiteX90" fmla="*/ 1178189 w 1404982"/>
              <a:gd name="connsiteY90" fmla="*/ 514361 h 2440396"/>
              <a:gd name="connsiteX91" fmla="*/ 1122496 w 1404982"/>
              <a:gd name="connsiteY91" fmla="*/ 599955 h 2440396"/>
              <a:gd name="connsiteX92" fmla="*/ 1083733 w 1404982"/>
              <a:gd name="connsiteY92" fmla="*/ 647183 h 2440396"/>
              <a:gd name="connsiteX93" fmla="*/ 1054761 w 1404982"/>
              <a:gd name="connsiteY93" fmla="*/ 676552 h 2440396"/>
              <a:gd name="connsiteX94" fmla="*/ 1002639 w 1404982"/>
              <a:gd name="connsiteY94" fmla="*/ 733570 h 2440396"/>
              <a:gd name="connsiteX95" fmla="*/ 953161 w 1404982"/>
              <a:gd name="connsiteY95" fmla="*/ 797334 h 2440396"/>
              <a:gd name="connsiteX96" fmla="*/ 934905 w 1404982"/>
              <a:gd name="connsiteY96" fmla="*/ 839668 h 2440396"/>
              <a:gd name="connsiteX97" fmla="*/ 885428 w 1404982"/>
              <a:gd name="connsiteY97" fmla="*/ 895362 h 2440396"/>
              <a:gd name="connsiteX98" fmla="*/ 835951 w 1404982"/>
              <a:gd name="connsiteY98" fmla="*/ 962699 h 2440396"/>
              <a:gd name="connsiteX99" fmla="*/ 770467 w 1404982"/>
              <a:gd name="connsiteY99" fmla="*/ 1068796 h 2440396"/>
              <a:gd name="connsiteX100" fmla="*/ 738452 w 1404982"/>
              <a:gd name="connsiteY100" fmla="*/ 1141821 h 2440396"/>
              <a:gd name="connsiteX101" fmla="*/ 715699 w 1404982"/>
              <a:gd name="connsiteY101" fmla="*/ 1188653 h 2440396"/>
              <a:gd name="connsiteX102" fmla="*/ 698367 w 1404982"/>
              <a:gd name="connsiteY102" fmla="*/ 1245671 h 2440396"/>
              <a:gd name="connsiteX103" fmla="*/ 683683 w 1404982"/>
              <a:gd name="connsiteY103" fmla="*/ 1321870 h 2440396"/>
              <a:gd name="connsiteX104" fmla="*/ 671248 w 1404982"/>
              <a:gd name="connsiteY104" fmla="*/ 1409183 h 2440396"/>
              <a:gd name="connsiteX105" fmla="*/ 640026 w 1404982"/>
              <a:gd name="connsiteY105" fmla="*/ 1519249 h 2440396"/>
              <a:gd name="connsiteX106" fmla="*/ 637381 w 1404982"/>
              <a:gd name="connsiteY106" fmla="*/ 1602593 h 2440396"/>
              <a:gd name="connsiteX107" fmla="*/ 621770 w 1404982"/>
              <a:gd name="connsiteY107" fmla="*/ 1678792 h 2440396"/>
              <a:gd name="connsiteX108" fmla="*/ 613305 w 1404982"/>
              <a:gd name="connsiteY108" fmla="*/ 1709088 h 2440396"/>
              <a:gd name="connsiteX109" fmla="*/ 597694 w 1404982"/>
              <a:gd name="connsiteY109" fmla="*/ 1747849 h 2440396"/>
              <a:gd name="connsiteX110" fmla="*/ 574939 w 1404982"/>
              <a:gd name="connsiteY110" fmla="*/ 1851302 h 2440396"/>
              <a:gd name="connsiteX111" fmla="*/ 565547 w 1404982"/>
              <a:gd name="connsiteY111" fmla="*/ 2070509 h 2440396"/>
              <a:gd name="connsiteX112" fmla="*/ 559726 w 1404982"/>
              <a:gd name="connsiteY112" fmla="*/ 2092337 h 2440396"/>
              <a:gd name="connsiteX113" fmla="*/ 550333 w 1404982"/>
              <a:gd name="connsiteY113" fmla="*/ 2330330 h 2440396"/>
              <a:gd name="connsiteX114" fmla="*/ 558800 w 1404982"/>
              <a:gd name="connsiteY114" fmla="*/ 2355730 h 2440396"/>
              <a:gd name="connsiteX115" fmla="*/ 567267 w 1404982"/>
              <a:gd name="connsiteY115" fmla="*/ 2398063 h 2440396"/>
              <a:gd name="connsiteX116" fmla="*/ 558800 w 1404982"/>
              <a:gd name="connsiteY116" fmla="*/ 2440396 h 2440396"/>
              <a:gd name="connsiteX0" fmla="*/ 0 w 1404982"/>
              <a:gd name="connsiteY0" fmla="*/ 2271063 h 2440396"/>
              <a:gd name="connsiteX1" fmla="*/ 93133 w 1404982"/>
              <a:gd name="connsiteY1" fmla="*/ 1974730 h 2440396"/>
              <a:gd name="connsiteX2" fmla="*/ 101600 w 1404982"/>
              <a:gd name="connsiteY2" fmla="*/ 1949330 h 2440396"/>
              <a:gd name="connsiteX3" fmla="*/ 118533 w 1404982"/>
              <a:gd name="connsiteY3" fmla="*/ 1932396 h 2440396"/>
              <a:gd name="connsiteX4" fmla="*/ 130968 w 1404982"/>
              <a:gd name="connsiteY4" fmla="*/ 1879348 h 2440396"/>
              <a:gd name="connsiteX5" fmla="*/ 150152 w 1404982"/>
              <a:gd name="connsiteY5" fmla="*/ 1845481 h 2440396"/>
              <a:gd name="connsiteX6" fmla="*/ 173302 w 1404982"/>
              <a:gd name="connsiteY6" fmla="*/ 1798253 h 2440396"/>
              <a:gd name="connsiteX7" fmla="*/ 198835 w 1404982"/>
              <a:gd name="connsiteY7" fmla="*/ 1766238 h 2440396"/>
              <a:gd name="connsiteX8" fmla="*/ 226351 w 1404982"/>
              <a:gd name="connsiteY8" fmla="*/ 1730519 h 2440396"/>
              <a:gd name="connsiteX9" fmla="*/ 254000 w 1404982"/>
              <a:gd name="connsiteY9" fmla="*/ 1686863 h 2440396"/>
              <a:gd name="connsiteX10" fmla="*/ 262467 w 1404982"/>
              <a:gd name="connsiteY10" fmla="*/ 1661463 h 2440396"/>
              <a:gd name="connsiteX11" fmla="*/ 296333 w 1404982"/>
              <a:gd name="connsiteY11" fmla="*/ 1585263 h 2440396"/>
              <a:gd name="connsiteX12" fmla="*/ 304800 w 1404982"/>
              <a:gd name="connsiteY12" fmla="*/ 1534463 h 2440396"/>
              <a:gd name="connsiteX13" fmla="*/ 321733 w 1404982"/>
              <a:gd name="connsiteY13" fmla="*/ 1475196 h 2440396"/>
              <a:gd name="connsiteX14" fmla="*/ 330200 w 1404982"/>
              <a:gd name="connsiteY14" fmla="*/ 1407463 h 2440396"/>
              <a:gd name="connsiteX15" fmla="*/ 347133 w 1404982"/>
              <a:gd name="connsiteY15" fmla="*/ 1348196 h 2440396"/>
              <a:gd name="connsiteX16" fmla="*/ 364067 w 1404982"/>
              <a:gd name="connsiteY16" fmla="*/ 1280463 h 2440396"/>
              <a:gd name="connsiteX17" fmla="*/ 372533 w 1404982"/>
              <a:gd name="connsiteY17" fmla="*/ 1255063 h 2440396"/>
              <a:gd name="connsiteX18" fmla="*/ 381000 w 1404982"/>
              <a:gd name="connsiteY18" fmla="*/ 1221196 h 2440396"/>
              <a:gd name="connsiteX19" fmla="*/ 397933 w 1404982"/>
              <a:gd name="connsiteY19" fmla="*/ 1187330 h 2440396"/>
              <a:gd name="connsiteX20" fmla="*/ 414867 w 1404982"/>
              <a:gd name="connsiteY20" fmla="*/ 1111130 h 2440396"/>
              <a:gd name="connsiteX21" fmla="*/ 423333 w 1404982"/>
              <a:gd name="connsiteY21" fmla="*/ 1077263 h 2440396"/>
              <a:gd name="connsiteX22" fmla="*/ 440267 w 1404982"/>
              <a:gd name="connsiteY22" fmla="*/ 1043396 h 2440396"/>
              <a:gd name="connsiteX23" fmla="*/ 448733 w 1404982"/>
              <a:gd name="connsiteY23" fmla="*/ 1017996 h 2440396"/>
              <a:gd name="connsiteX24" fmla="*/ 457200 w 1404982"/>
              <a:gd name="connsiteY24" fmla="*/ 958730 h 2440396"/>
              <a:gd name="connsiteX25" fmla="*/ 465667 w 1404982"/>
              <a:gd name="connsiteY25" fmla="*/ 933330 h 2440396"/>
              <a:gd name="connsiteX26" fmla="*/ 457200 w 1404982"/>
              <a:gd name="connsiteY26" fmla="*/ 653930 h 2440396"/>
              <a:gd name="connsiteX27" fmla="*/ 440267 w 1404982"/>
              <a:gd name="connsiteY27" fmla="*/ 586196 h 2440396"/>
              <a:gd name="connsiteX28" fmla="*/ 406400 w 1404982"/>
              <a:gd name="connsiteY28" fmla="*/ 484596 h 2440396"/>
              <a:gd name="connsiteX29" fmla="*/ 397933 w 1404982"/>
              <a:gd name="connsiteY29" fmla="*/ 459196 h 2440396"/>
              <a:gd name="connsiteX30" fmla="*/ 372533 w 1404982"/>
              <a:gd name="connsiteY30" fmla="*/ 408396 h 2440396"/>
              <a:gd name="connsiteX31" fmla="*/ 355600 w 1404982"/>
              <a:gd name="connsiteY31" fmla="*/ 382996 h 2440396"/>
              <a:gd name="connsiteX32" fmla="*/ 347133 w 1404982"/>
              <a:gd name="connsiteY32" fmla="*/ 357596 h 2440396"/>
              <a:gd name="connsiteX33" fmla="*/ 330200 w 1404982"/>
              <a:gd name="connsiteY33" fmla="*/ 332196 h 2440396"/>
              <a:gd name="connsiteX34" fmla="*/ 304800 w 1404982"/>
              <a:gd name="connsiteY34" fmla="*/ 281396 h 2440396"/>
              <a:gd name="connsiteX35" fmla="*/ 279400 w 1404982"/>
              <a:gd name="connsiteY35" fmla="*/ 222130 h 2440396"/>
              <a:gd name="connsiteX36" fmla="*/ 270933 w 1404982"/>
              <a:gd name="connsiteY36" fmla="*/ 196730 h 2440396"/>
              <a:gd name="connsiteX37" fmla="*/ 254000 w 1404982"/>
              <a:gd name="connsiteY37" fmla="*/ 179796 h 2440396"/>
              <a:gd name="connsiteX38" fmla="*/ 220133 w 1404982"/>
              <a:gd name="connsiteY38" fmla="*/ 128996 h 2440396"/>
              <a:gd name="connsiteX39" fmla="*/ 169333 w 1404982"/>
              <a:gd name="connsiteY39" fmla="*/ 95130 h 2440396"/>
              <a:gd name="connsiteX40" fmla="*/ 160867 w 1404982"/>
              <a:gd name="connsiteY40" fmla="*/ 69730 h 2440396"/>
              <a:gd name="connsiteX41" fmla="*/ 220133 w 1404982"/>
              <a:gd name="connsiteY41" fmla="*/ 44330 h 2440396"/>
              <a:gd name="connsiteX42" fmla="*/ 276225 w 1404982"/>
              <a:gd name="connsiteY42" fmla="*/ 93410 h 2440396"/>
              <a:gd name="connsiteX43" fmla="*/ 287867 w 1404982"/>
              <a:gd name="connsiteY43" fmla="*/ 18930 h 2440396"/>
              <a:gd name="connsiteX44" fmla="*/ 313267 w 1404982"/>
              <a:gd name="connsiteY44" fmla="*/ 10463 h 2440396"/>
              <a:gd name="connsiteX45" fmla="*/ 346736 w 1404982"/>
              <a:gd name="connsiteY45" fmla="*/ 71581 h 2440396"/>
              <a:gd name="connsiteX46" fmla="*/ 338667 w 1404982"/>
              <a:gd name="connsiteY46" fmla="*/ 18930 h 2440396"/>
              <a:gd name="connsiteX47" fmla="*/ 364067 w 1404982"/>
              <a:gd name="connsiteY47" fmla="*/ 1996 h 2440396"/>
              <a:gd name="connsiteX48" fmla="*/ 393964 w 1404982"/>
              <a:gd name="connsiteY48" fmla="*/ 53723 h 2440396"/>
              <a:gd name="connsiteX49" fmla="*/ 414867 w 1404982"/>
              <a:gd name="connsiteY49" fmla="*/ 1996 h 2440396"/>
              <a:gd name="connsiteX50" fmla="*/ 448733 w 1404982"/>
              <a:gd name="connsiteY50" fmla="*/ 1996 h 2440396"/>
              <a:gd name="connsiteX51" fmla="*/ 474133 w 1404982"/>
              <a:gd name="connsiteY51" fmla="*/ 18930 h 2440396"/>
              <a:gd name="connsiteX52" fmla="*/ 482600 w 1404982"/>
              <a:gd name="connsiteY52" fmla="*/ 44330 h 2440396"/>
              <a:gd name="connsiteX53" fmla="*/ 516467 w 1404982"/>
              <a:gd name="connsiteY53" fmla="*/ 95130 h 2440396"/>
              <a:gd name="connsiteX54" fmla="*/ 533400 w 1404982"/>
              <a:gd name="connsiteY54" fmla="*/ 120530 h 2440396"/>
              <a:gd name="connsiteX55" fmla="*/ 567267 w 1404982"/>
              <a:gd name="connsiteY55" fmla="*/ 171330 h 2440396"/>
              <a:gd name="connsiteX56" fmla="*/ 601133 w 1404982"/>
              <a:gd name="connsiteY56" fmla="*/ 239063 h 2440396"/>
              <a:gd name="connsiteX57" fmla="*/ 643864 w 1404982"/>
              <a:gd name="connsiteY57" fmla="*/ 346880 h 2440396"/>
              <a:gd name="connsiteX58" fmla="*/ 660797 w 1404982"/>
              <a:gd name="connsiteY58" fmla="*/ 401252 h 2440396"/>
              <a:gd name="connsiteX59" fmla="*/ 681964 w 1404982"/>
              <a:gd name="connsiteY59" fmla="*/ 462901 h 2440396"/>
              <a:gd name="connsiteX60" fmla="*/ 705644 w 1404982"/>
              <a:gd name="connsiteY60" fmla="*/ 526533 h 2440396"/>
              <a:gd name="connsiteX61" fmla="*/ 714242 w 1404982"/>
              <a:gd name="connsiteY61" fmla="*/ 584080 h 2440396"/>
              <a:gd name="connsiteX62" fmla="*/ 717683 w 1404982"/>
              <a:gd name="connsiteY62" fmla="*/ 638584 h 2440396"/>
              <a:gd name="connsiteX63" fmla="*/ 794280 w 1404982"/>
              <a:gd name="connsiteY63" fmla="*/ 581963 h 2440396"/>
              <a:gd name="connsiteX64" fmla="*/ 854075 w 1404982"/>
              <a:gd name="connsiteY64" fmla="*/ 562913 h 2440396"/>
              <a:gd name="connsiteX65" fmla="*/ 889662 w 1404982"/>
              <a:gd name="connsiteY65" fmla="*/ 510790 h 2440396"/>
              <a:gd name="connsiteX66" fmla="*/ 966126 w 1404982"/>
              <a:gd name="connsiteY66" fmla="*/ 456814 h 2440396"/>
              <a:gd name="connsiteX67" fmla="*/ 1002770 w 1404982"/>
              <a:gd name="connsiteY67" fmla="*/ 444908 h 2440396"/>
              <a:gd name="connsiteX68" fmla="*/ 1053570 w 1404982"/>
              <a:gd name="connsiteY68" fmla="*/ 358919 h 2440396"/>
              <a:gd name="connsiteX69" fmla="*/ 1081617 w 1404982"/>
              <a:gd name="connsiteY69" fmla="*/ 316586 h 2440396"/>
              <a:gd name="connsiteX70" fmla="*/ 1152921 w 1404982"/>
              <a:gd name="connsiteY70" fmla="*/ 216309 h 2440396"/>
              <a:gd name="connsiteX71" fmla="*/ 1201473 w 1404982"/>
              <a:gd name="connsiteY71" fmla="*/ 155720 h 2440396"/>
              <a:gd name="connsiteX72" fmla="*/ 1212585 w 1404982"/>
              <a:gd name="connsiteY72" fmla="*/ 119604 h 2440396"/>
              <a:gd name="connsiteX73" fmla="*/ 1227667 w 1404982"/>
              <a:gd name="connsiteY73" fmla="*/ 95130 h 2440396"/>
              <a:gd name="connsiteX74" fmla="*/ 1267354 w 1404982"/>
              <a:gd name="connsiteY74" fmla="*/ 79519 h 2440396"/>
              <a:gd name="connsiteX75" fmla="*/ 1278467 w 1404982"/>
              <a:gd name="connsiteY75" fmla="*/ 69730 h 2440396"/>
              <a:gd name="connsiteX76" fmla="*/ 1329267 w 1404982"/>
              <a:gd name="connsiteY76" fmla="*/ 52796 h 2440396"/>
              <a:gd name="connsiteX77" fmla="*/ 1320800 w 1404982"/>
              <a:gd name="connsiteY77" fmla="*/ 78196 h 2440396"/>
              <a:gd name="connsiteX78" fmla="*/ 1275159 w 1404982"/>
              <a:gd name="connsiteY78" fmla="*/ 146988 h 2440396"/>
              <a:gd name="connsiteX79" fmla="*/ 1345274 w 1404982"/>
              <a:gd name="connsiteY79" fmla="*/ 102274 h 2440396"/>
              <a:gd name="connsiteX80" fmla="*/ 1397000 w 1404982"/>
              <a:gd name="connsiteY80" fmla="*/ 120530 h 2440396"/>
              <a:gd name="connsiteX81" fmla="*/ 1349242 w 1404982"/>
              <a:gd name="connsiteY81" fmla="*/ 181649 h 2440396"/>
              <a:gd name="connsiteX82" fmla="*/ 1397000 w 1404982"/>
              <a:gd name="connsiteY82" fmla="*/ 171330 h 2440396"/>
              <a:gd name="connsiteX83" fmla="*/ 1380067 w 1404982"/>
              <a:gd name="connsiteY83" fmla="*/ 196730 h 2440396"/>
              <a:gd name="connsiteX84" fmla="*/ 1363133 w 1404982"/>
              <a:gd name="connsiteY84" fmla="*/ 213663 h 2440396"/>
              <a:gd name="connsiteX85" fmla="*/ 1371600 w 1404982"/>
              <a:gd name="connsiteY85" fmla="*/ 239063 h 2440396"/>
              <a:gd name="connsiteX86" fmla="*/ 1354667 w 1404982"/>
              <a:gd name="connsiteY86" fmla="*/ 298330 h 2440396"/>
              <a:gd name="connsiteX87" fmla="*/ 1312333 w 1404982"/>
              <a:gd name="connsiteY87" fmla="*/ 333916 h 2440396"/>
              <a:gd name="connsiteX88" fmla="*/ 1261533 w 1404982"/>
              <a:gd name="connsiteY88" fmla="*/ 390933 h 2440396"/>
              <a:gd name="connsiteX89" fmla="*/ 1214304 w 1404982"/>
              <a:gd name="connsiteY89" fmla="*/ 470705 h 2440396"/>
              <a:gd name="connsiteX90" fmla="*/ 1178189 w 1404982"/>
              <a:gd name="connsiteY90" fmla="*/ 514361 h 2440396"/>
              <a:gd name="connsiteX91" fmla="*/ 1122496 w 1404982"/>
              <a:gd name="connsiteY91" fmla="*/ 599955 h 2440396"/>
              <a:gd name="connsiteX92" fmla="*/ 1083733 w 1404982"/>
              <a:gd name="connsiteY92" fmla="*/ 647183 h 2440396"/>
              <a:gd name="connsiteX93" fmla="*/ 1054761 w 1404982"/>
              <a:gd name="connsiteY93" fmla="*/ 676552 h 2440396"/>
              <a:gd name="connsiteX94" fmla="*/ 1002639 w 1404982"/>
              <a:gd name="connsiteY94" fmla="*/ 733570 h 2440396"/>
              <a:gd name="connsiteX95" fmla="*/ 953161 w 1404982"/>
              <a:gd name="connsiteY95" fmla="*/ 797334 h 2440396"/>
              <a:gd name="connsiteX96" fmla="*/ 934905 w 1404982"/>
              <a:gd name="connsiteY96" fmla="*/ 839668 h 2440396"/>
              <a:gd name="connsiteX97" fmla="*/ 885428 w 1404982"/>
              <a:gd name="connsiteY97" fmla="*/ 895362 h 2440396"/>
              <a:gd name="connsiteX98" fmla="*/ 835951 w 1404982"/>
              <a:gd name="connsiteY98" fmla="*/ 962699 h 2440396"/>
              <a:gd name="connsiteX99" fmla="*/ 770467 w 1404982"/>
              <a:gd name="connsiteY99" fmla="*/ 1068796 h 2440396"/>
              <a:gd name="connsiteX100" fmla="*/ 738452 w 1404982"/>
              <a:gd name="connsiteY100" fmla="*/ 1141821 h 2440396"/>
              <a:gd name="connsiteX101" fmla="*/ 715699 w 1404982"/>
              <a:gd name="connsiteY101" fmla="*/ 1188653 h 2440396"/>
              <a:gd name="connsiteX102" fmla="*/ 698367 w 1404982"/>
              <a:gd name="connsiteY102" fmla="*/ 1245671 h 2440396"/>
              <a:gd name="connsiteX103" fmla="*/ 683683 w 1404982"/>
              <a:gd name="connsiteY103" fmla="*/ 1321870 h 2440396"/>
              <a:gd name="connsiteX104" fmla="*/ 671248 w 1404982"/>
              <a:gd name="connsiteY104" fmla="*/ 1409183 h 2440396"/>
              <a:gd name="connsiteX105" fmla="*/ 640026 w 1404982"/>
              <a:gd name="connsiteY105" fmla="*/ 1519249 h 2440396"/>
              <a:gd name="connsiteX106" fmla="*/ 637381 w 1404982"/>
              <a:gd name="connsiteY106" fmla="*/ 1602593 h 2440396"/>
              <a:gd name="connsiteX107" fmla="*/ 621770 w 1404982"/>
              <a:gd name="connsiteY107" fmla="*/ 1678792 h 2440396"/>
              <a:gd name="connsiteX108" fmla="*/ 613305 w 1404982"/>
              <a:gd name="connsiteY108" fmla="*/ 1709088 h 2440396"/>
              <a:gd name="connsiteX109" fmla="*/ 597694 w 1404982"/>
              <a:gd name="connsiteY109" fmla="*/ 1747849 h 2440396"/>
              <a:gd name="connsiteX110" fmla="*/ 574939 w 1404982"/>
              <a:gd name="connsiteY110" fmla="*/ 1851302 h 2440396"/>
              <a:gd name="connsiteX111" fmla="*/ 565547 w 1404982"/>
              <a:gd name="connsiteY111" fmla="*/ 2070509 h 2440396"/>
              <a:gd name="connsiteX112" fmla="*/ 559726 w 1404982"/>
              <a:gd name="connsiteY112" fmla="*/ 2092337 h 2440396"/>
              <a:gd name="connsiteX113" fmla="*/ 550333 w 1404982"/>
              <a:gd name="connsiteY113" fmla="*/ 2330330 h 2440396"/>
              <a:gd name="connsiteX114" fmla="*/ 558800 w 1404982"/>
              <a:gd name="connsiteY114" fmla="*/ 2355730 h 2440396"/>
              <a:gd name="connsiteX115" fmla="*/ 567267 w 1404982"/>
              <a:gd name="connsiteY115" fmla="*/ 2398063 h 2440396"/>
              <a:gd name="connsiteX116" fmla="*/ 558800 w 1404982"/>
              <a:gd name="connsiteY116" fmla="*/ 2440396 h 2440396"/>
              <a:gd name="connsiteX0" fmla="*/ 0 w 1404982"/>
              <a:gd name="connsiteY0" fmla="*/ 2271063 h 2440396"/>
              <a:gd name="connsiteX1" fmla="*/ 93133 w 1404982"/>
              <a:gd name="connsiteY1" fmla="*/ 1974730 h 2440396"/>
              <a:gd name="connsiteX2" fmla="*/ 101600 w 1404982"/>
              <a:gd name="connsiteY2" fmla="*/ 1949330 h 2440396"/>
              <a:gd name="connsiteX3" fmla="*/ 118533 w 1404982"/>
              <a:gd name="connsiteY3" fmla="*/ 1932396 h 2440396"/>
              <a:gd name="connsiteX4" fmla="*/ 130968 w 1404982"/>
              <a:gd name="connsiteY4" fmla="*/ 1879348 h 2440396"/>
              <a:gd name="connsiteX5" fmla="*/ 150152 w 1404982"/>
              <a:gd name="connsiteY5" fmla="*/ 1845481 h 2440396"/>
              <a:gd name="connsiteX6" fmla="*/ 173302 w 1404982"/>
              <a:gd name="connsiteY6" fmla="*/ 1798253 h 2440396"/>
              <a:gd name="connsiteX7" fmla="*/ 198835 w 1404982"/>
              <a:gd name="connsiteY7" fmla="*/ 1766238 h 2440396"/>
              <a:gd name="connsiteX8" fmla="*/ 226351 w 1404982"/>
              <a:gd name="connsiteY8" fmla="*/ 1730519 h 2440396"/>
              <a:gd name="connsiteX9" fmla="*/ 254000 w 1404982"/>
              <a:gd name="connsiteY9" fmla="*/ 1686863 h 2440396"/>
              <a:gd name="connsiteX10" fmla="*/ 262467 w 1404982"/>
              <a:gd name="connsiteY10" fmla="*/ 1661463 h 2440396"/>
              <a:gd name="connsiteX11" fmla="*/ 296333 w 1404982"/>
              <a:gd name="connsiteY11" fmla="*/ 1585263 h 2440396"/>
              <a:gd name="connsiteX12" fmla="*/ 304800 w 1404982"/>
              <a:gd name="connsiteY12" fmla="*/ 1534463 h 2440396"/>
              <a:gd name="connsiteX13" fmla="*/ 321733 w 1404982"/>
              <a:gd name="connsiteY13" fmla="*/ 1475196 h 2440396"/>
              <a:gd name="connsiteX14" fmla="*/ 330200 w 1404982"/>
              <a:gd name="connsiteY14" fmla="*/ 1407463 h 2440396"/>
              <a:gd name="connsiteX15" fmla="*/ 347133 w 1404982"/>
              <a:gd name="connsiteY15" fmla="*/ 1348196 h 2440396"/>
              <a:gd name="connsiteX16" fmla="*/ 364067 w 1404982"/>
              <a:gd name="connsiteY16" fmla="*/ 1280463 h 2440396"/>
              <a:gd name="connsiteX17" fmla="*/ 372533 w 1404982"/>
              <a:gd name="connsiteY17" fmla="*/ 1255063 h 2440396"/>
              <a:gd name="connsiteX18" fmla="*/ 381000 w 1404982"/>
              <a:gd name="connsiteY18" fmla="*/ 1221196 h 2440396"/>
              <a:gd name="connsiteX19" fmla="*/ 397933 w 1404982"/>
              <a:gd name="connsiteY19" fmla="*/ 1187330 h 2440396"/>
              <a:gd name="connsiteX20" fmla="*/ 414867 w 1404982"/>
              <a:gd name="connsiteY20" fmla="*/ 1111130 h 2440396"/>
              <a:gd name="connsiteX21" fmla="*/ 423333 w 1404982"/>
              <a:gd name="connsiteY21" fmla="*/ 1077263 h 2440396"/>
              <a:gd name="connsiteX22" fmla="*/ 440267 w 1404982"/>
              <a:gd name="connsiteY22" fmla="*/ 1043396 h 2440396"/>
              <a:gd name="connsiteX23" fmla="*/ 448733 w 1404982"/>
              <a:gd name="connsiteY23" fmla="*/ 1017996 h 2440396"/>
              <a:gd name="connsiteX24" fmla="*/ 457200 w 1404982"/>
              <a:gd name="connsiteY24" fmla="*/ 958730 h 2440396"/>
              <a:gd name="connsiteX25" fmla="*/ 465667 w 1404982"/>
              <a:gd name="connsiteY25" fmla="*/ 933330 h 2440396"/>
              <a:gd name="connsiteX26" fmla="*/ 457200 w 1404982"/>
              <a:gd name="connsiteY26" fmla="*/ 653930 h 2440396"/>
              <a:gd name="connsiteX27" fmla="*/ 440267 w 1404982"/>
              <a:gd name="connsiteY27" fmla="*/ 586196 h 2440396"/>
              <a:gd name="connsiteX28" fmla="*/ 406400 w 1404982"/>
              <a:gd name="connsiteY28" fmla="*/ 484596 h 2440396"/>
              <a:gd name="connsiteX29" fmla="*/ 397933 w 1404982"/>
              <a:gd name="connsiteY29" fmla="*/ 459196 h 2440396"/>
              <a:gd name="connsiteX30" fmla="*/ 372533 w 1404982"/>
              <a:gd name="connsiteY30" fmla="*/ 408396 h 2440396"/>
              <a:gd name="connsiteX31" fmla="*/ 355600 w 1404982"/>
              <a:gd name="connsiteY31" fmla="*/ 382996 h 2440396"/>
              <a:gd name="connsiteX32" fmla="*/ 347133 w 1404982"/>
              <a:gd name="connsiteY32" fmla="*/ 357596 h 2440396"/>
              <a:gd name="connsiteX33" fmla="*/ 330200 w 1404982"/>
              <a:gd name="connsiteY33" fmla="*/ 332196 h 2440396"/>
              <a:gd name="connsiteX34" fmla="*/ 304800 w 1404982"/>
              <a:gd name="connsiteY34" fmla="*/ 281396 h 2440396"/>
              <a:gd name="connsiteX35" fmla="*/ 279400 w 1404982"/>
              <a:gd name="connsiteY35" fmla="*/ 222130 h 2440396"/>
              <a:gd name="connsiteX36" fmla="*/ 270933 w 1404982"/>
              <a:gd name="connsiteY36" fmla="*/ 196730 h 2440396"/>
              <a:gd name="connsiteX37" fmla="*/ 254000 w 1404982"/>
              <a:gd name="connsiteY37" fmla="*/ 179796 h 2440396"/>
              <a:gd name="connsiteX38" fmla="*/ 220133 w 1404982"/>
              <a:gd name="connsiteY38" fmla="*/ 128996 h 2440396"/>
              <a:gd name="connsiteX39" fmla="*/ 169333 w 1404982"/>
              <a:gd name="connsiteY39" fmla="*/ 95130 h 2440396"/>
              <a:gd name="connsiteX40" fmla="*/ 160867 w 1404982"/>
              <a:gd name="connsiteY40" fmla="*/ 69730 h 2440396"/>
              <a:gd name="connsiteX41" fmla="*/ 220133 w 1404982"/>
              <a:gd name="connsiteY41" fmla="*/ 44330 h 2440396"/>
              <a:gd name="connsiteX42" fmla="*/ 276225 w 1404982"/>
              <a:gd name="connsiteY42" fmla="*/ 93410 h 2440396"/>
              <a:gd name="connsiteX43" fmla="*/ 287867 w 1404982"/>
              <a:gd name="connsiteY43" fmla="*/ 18930 h 2440396"/>
              <a:gd name="connsiteX44" fmla="*/ 313267 w 1404982"/>
              <a:gd name="connsiteY44" fmla="*/ 10463 h 2440396"/>
              <a:gd name="connsiteX45" fmla="*/ 346736 w 1404982"/>
              <a:gd name="connsiteY45" fmla="*/ 71581 h 2440396"/>
              <a:gd name="connsiteX46" fmla="*/ 338667 w 1404982"/>
              <a:gd name="connsiteY46" fmla="*/ 18930 h 2440396"/>
              <a:gd name="connsiteX47" fmla="*/ 364067 w 1404982"/>
              <a:gd name="connsiteY47" fmla="*/ 1996 h 2440396"/>
              <a:gd name="connsiteX48" fmla="*/ 393964 w 1404982"/>
              <a:gd name="connsiteY48" fmla="*/ 53723 h 2440396"/>
              <a:gd name="connsiteX49" fmla="*/ 414867 w 1404982"/>
              <a:gd name="connsiteY49" fmla="*/ 1996 h 2440396"/>
              <a:gd name="connsiteX50" fmla="*/ 448733 w 1404982"/>
              <a:gd name="connsiteY50" fmla="*/ 1996 h 2440396"/>
              <a:gd name="connsiteX51" fmla="*/ 474133 w 1404982"/>
              <a:gd name="connsiteY51" fmla="*/ 18930 h 2440396"/>
              <a:gd name="connsiteX52" fmla="*/ 482600 w 1404982"/>
              <a:gd name="connsiteY52" fmla="*/ 44330 h 2440396"/>
              <a:gd name="connsiteX53" fmla="*/ 516467 w 1404982"/>
              <a:gd name="connsiteY53" fmla="*/ 95130 h 2440396"/>
              <a:gd name="connsiteX54" fmla="*/ 533400 w 1404982"/>
              <a:gd name="connsiteY54" fmla="*/ 120530 h 2440396"/>
              <a:gd name="connsiteX55" fmla="*/ 567267 w 1404982"/>
              <a:gd name="connsiteY55" fmla="*/ 171330 h 2440396"/>
              <a:gd name="connsiteX56" fmla="*/ 601133 w 1404982"/>
              <a:gd name="connsiteY56" fmla="*/ 239063 h 2440396"/>
              <a:gd name="connsiteX57" fmla="*/ 643864 w 1404982"/>
              <a:gd name="connsiteY57" fmla="*/ 346880 h 2440396"/>
              <a:gd name="connsiteX58" fmla="*/ 660797 w 1404982"/>
              <a:gd name="connsiteY58" fmla="*/ 401252 h 2440396"/>
              <a:gd name="connsiteX59" fmla="*/ 681964 w 1404982"/>
              <a:gd name="connsiteY59" fmla="*/ 462901 h 2440396"/>
              <a:gd name="connsiteX60" fmla="*/ 705644 w 1404982"/>
              <a:gd name="connsiteY60" fmla="*/ 526533 h 2440396"/>
              <a:gd name="connsiteX61" fmla="*/ 714242 w 1404982"/>
              <a:gd name="connsiteY61" fmla="*/ 584080 h 2440396"/>
              <a:gd name="connsiteX62" fmla="*/ 717683 w 1404982"/>
              <a:gd name="connsiteY62" fmla="*/ 638584 h 2440396"/>
              <a:gd name="connsiteX63" fmla="*/ 794280 w 1404982"/>
              <a:gd name="connsiteY63" fmla="*/ 581963 h 2440396"/>
              <a:gd name="connsiteX64" fmla="*/ 854075 w 1404982"/>
              <a:gd name="connsiteY64" fmla="*/ 562913 h 2440396"/>
              <a:gd name="connsiteX65" fmla="*/ 889662 w 1404982"/>
              <a:gd name="connsiteY65" fmla="*/ 510790 h 2440396"/>
              <a:gd name="connsiteX66" fmla="*/ 966126 w 1404982"/>
              <a:gd name="connsiteY66" fmla="*/ 456814 h 2440396"/>
              <a:gd name="connsiteX67" fmla="*/ 1002770 w 1404982"/>
              <a:gd name="connsiteY67" fmla="*/ 444908 h 2440396"/>
              <a:gd name="connsiteX68" fmla="*/ 1053570 w 1404982"/>
              <a:gd name="connsiteY68" fmla="*/ 358919 h 2440396"/>
              <a:gd name="connsiteX69" fmla="*/ 1081617 w 1404982"/>
              <a:gd name="connsiteY69" fmla="*/ 316586 h 2440396"/>
              <a:gd name="connsiteX70" fmla="*/ 1152921 w 1404982"/>
              <a:gd name="connsiteY70" fmla="*/ 216309 h 2440396"/>
              <a:gd name="connsiteX71" fmla="*/ 1201473 w 1404982"/>
              <a:gd name="connsiteY71" fmla="*/ 155720 h 2440396"/>
              <a:gd name="connsiteX72" fmla="*/ 1212585 w 1404982"/>
              <a:gd name="connsiteY72" fmla="*/ 119604 h 2440396"/>
              <a:gd name="connsiteX73" fmla="*/ 1227667 w 1404982"/>
              <a:gd name="connsiteY73" fmla="*/ 95130 h 2440396"/>
              <a:gd name="connsiteX74" fmla="*/ 1267354 w 1404982"/>
              <a:gd name="connsiteY74" fmla="*/ 79519 h 2440396"/>
              <a:gd name="connsiteX75" fmla="*/ 1278467 w 1404982"/>
              <a:gd name="connsiteY75" fmla="*/ 69730 h 2440396"/>
              <a:gd name="connsiteX76" fmla="*/ 1329267 w 1404982"/>
              <a:gd name="connsiteY76" fmla="*/ 52796 h 2440396"/>
              <a:gd name="connsiteX77" fmla="*/ 1320800 w 1404982"/>
              <a:gd name="connsiteY77" fmla="*/ 78196 h 2440396"/>
              <a:gd name="connsiteX78" fmla="*/ 1275159 w 1404982"/>
              <a:gd name="connsiteY78" fmla="*/ 146988 h 2440396"/>
              <a:gd name="connsiteX79" fmla="*/ 1345274 w 1404982"/>
              <a:gd name="connsiteY79" fmla="*/ 102274 h 2440396"/>
              <a:gd name="connsiteX80" fmla="*/ 1397000 w 1404982"/>
              <a:gd name="connsiteY80" fmla="*/ 120530 h 2440396"/>
              <a:gd name="connsiteX81" fmla="*/ 1349242 w 1404982"/>
              <a:gd name="connsiteY81" fmla="*/ 181649 h 2440396"/>
              <a:gd name="connsiteX82" fmla="*/ 1397000 w 1404982"/>
              <a:gd name="connsiteY82" fmla="*/ 171330 h 2440396"/>
              <a:gd name="connsiteX83" fmla="*/ 1380067 w 1404982"/>
              <a:gd name="connsiteY83" fmla="*/ 196730 h 2440396"/>
              <a:gd name="connsiteX84" fmla="*/ 1363133 w 1404982"/>
              <a:gd name="connsiteY84" fmla="*/ 213663 h 2440396"/>
              <a:gd name="connsiteX85" fmla="*/ 1371600 w 1404982"/>
              <a:gd name="connsiteY85" fmla="*/ 239063 h 2440396"/>
              <a:gd name="connsiteX86" fmla="*/ 1354667 w 1404982"/>
              <a:gd name="connsiteY86" fmla="*/ 298330 h 2440396"/>
              <a:gd name="connsiteX87" fmla="*/ 1312333 w 1404982"/>
              <a:gd name="connsiteY87" fmla="*/ 333916 h 2440396"/>
              <a:gd name="connsiteX88" fmla="*/ 1261533 w 1404982"/>
              <a:gd name="connsiteY88" fmla="*/ 390933 h 2440396"/>
              <a:gd name="connsiteX89" fmla="*/ 1214304 w 1404982"/>
              <a:gd name="connsiteY89" fmla="*/ 470705 h 2440396"/>
              <a:gd name="connsiteX90" fmla="*/ 1178189 w 1404982"/>
              <a:gd name="connsiteY90" fmla="*/ 514361 h 2440396"/>
              <a:gd name="connsiteX91" fmla="*/ 1122496 w 1404982"/>
              <a:gd name="connsiteY91" fmla="*/ 599955 h 2440396"/>
              <a:gd name="connsiteX92" fmla="*/ 1083733 w 1404982"/>
              <a:gd name="connsiteY92" fmla="*/ 647183 h 2440396"/>
              <a:gd name="connsiteX93" fmla="*/ 1054761 w 1404982"/>
              <a:gd name="connsiteY93" fmla="*/ 676552 h 2440396"/>
              <a:gd name="connsiteX94" fmla="*/ 1002639 w 1404982"/>
              <a:gd name="connsiteY94" fmla="*/ 733570 h 2440396"/>
              <a:gd name="connsiteX95" fmla="*/ 953161 w 1404982"/>
              <a:gd name="connsiteY95" fmla="*/ 797334 h 2440396"/>
              <a:gd name="connsiteX96" fmla="*/ 934905 w 1404982"/>
              <a:gd name="connsiteY96" fmla="*/ 839668 h 2440396"/>
              <a:gd name="connsiteX97" fmla="*/ 885428 w 1404982"/>
              <a:gd name="connsiteY97" fmla="*/ 895362 h 2440396"/>
              <a:gd name="connsiteX98" fmla="*/ 823251 w 1404982"/>
              <a:gd name="connsiteY98" fmla="*/ 896024 h 2440396"/>
              <a:gd name="connsiteX99" fmla="*/ 770467 w 1404982"/>
              <a:gd name="connsiteY99" fmla="*/ 1068796 h 2440396"/>
              <a:gd name="connsiteX100" fmla="*/ 738452 w 1404982"/>
              <a:gd name="connsiteY100" fmla="*/ 1141821 h 2440396"/>
              <a:gd name="connsiteX101" fmla="*/ 715699 w 1404982"/>
              <a:gd name="connsiteY101" fmla="*/ 1188653 h 2440396"/>
              <a:gd name="connsiteX102" fmla="*/ 698367 w 1404982"/>
              <a:gd name="connsiteY102" fmla="*/ 1245671 h 2440396"/>
              <a:gd name="connsiteX103" fmla="*/ 683683 w 1404982"/>
              <a:gd name="connsiteY103" fmla="*/ 1321870 h 2440396"/>
              <a:gd name="connsiteX104" fmla="*/ 671248 w 1404982"/>
              <a:gd name="connsiteY104" fmla="*/ 1409183 h 2440396"/>
              <a:gd name="connsiteX105" fmla="*/ 640026 w 1404982"/>
              <a:gd name="connsiteY105" fmla="*/ 1519249 h 2440396"/>
              <a:gd name="connsiteX106" fmla="*/ 637381 w 1404982"/>
              <a:gd name="connsiteY106" fmla="*/ 1602593 h 2440396"/>
              <a:gd name="connsiteX107" fmla="*/ 621770 w 1404982"/>
              <a:gd name="connsiteY107" fmla="*/ 1678792 h 2440396"/>
              <a:gd name="connsiteX108" fmla="*/ 613305 w 1404982"/>
              <a:gd name="connsiteY108" fmla="*/ 1709088 h 2440396"/>
              <a:gd name="connsiteX109" fmla="*/ 597694 w 1404982"/>
              <a:gd name="connsiteY109" fmla="*/ 1747849 h 2440396"/>
              <a:gd name="connsiteX110" fmla="*/ 574939 w 1404982"/>
              <a:gd name="connsiteY110" fmla="*/ 1851302 h 2440396"/>
              <a:gd name="connsiteX111" fmla="*/ 565547 w 1404982"/>
              <a:gd name="connsiteY111" fmla="*/ 2070509 h 2440396"/>
              <a:gd name="connsiteX112" fmla="*/ 559726 w 1404982"/>
              <a:gd name="connsiteY112" fmla="*/ 2092337 h 2440396"/>
              <a:gd name="connsiteX113" fmla="*/ 550333 w 1404982"/>
              <a:gd name="connsiteY113" fmla="*/ 2330330 h 2440396"/>
              <a:gd name="connsiteX114" fmla="*/ 558800 w 1404982"/>
              <a:gd name="connsiteY114" fmla="*/ 2355730 h 2440396"/>
              <a:gd name="connsiteX115" fmla="*/ 567267 w 1404982"/>
              <a:gd name="connsiteY115" fmla="*/ 2398063 h 2440396"/>
              <a:gd name="connsiteX116" fmla="*/ 558800 w 1404982"/>
              <a:gd name="connsiteY116" fmla="*/ 2440396 h 2440396"/>
              <a:gd name="connsiteX0" fmla="*/ 0 w 1404982"/>
              <a:gd name="connsiteY0" fmla="*/ 2271063 h 2440396"/>
              <a:gd name="connsiteX1" fmla="*/ 93133 w 1404982"/>
              <a:gd name="connsiteY1" fmla="*/ 1974730 h 2440396"/>
              <a:gd name="connsiteX2" fmla="*/ 101600 w 1404982"/>
              <a:gd name="connsiteY2" fmla="*/ 1949330 h 2440396"/>
              <a:gd name="connsiteX3" fmla="*/ 118533 w 1404982"/>
              <a:gd name="connsiteY3" fmla="*/ 1932396 h 2440396"/>
              <a:gd name="connsiteX4" fmla="*/ 130968 w 1404982"/>
              <a:gd name="connsiteY4" fmla="*/ 1879348 h 2440396"/>
              <a:gd name="connsiteX5" fmla="*/ 150152 w 1404982"/>
              <a:gd name="connsiteY5" fmla="*/ 1845481 h 2440396"/>
              <a:gd name="connsiteX6" fmla="*/ 173302 w 1404982"/>
              <a:gd name="connsiteY6" fmla="*/ 1798253 h 2440396"/>
              <a:gd name="connsiteX7" fmla="*/ 198835 w 1404982"/>
              <a:gd name="connsiteY7" fmla="*/ 1766238 h 2440396"/>
              <a:gd name="connsiteX8" fmla="*/ 226351 w 1404982"/>
              <a:gd name="connsiteY8" fmla="*/ 1730519 h 2440396"/>
              <a:gd name="connsiteX9" fmla="*/ 254000 w 1404982"/>
              <a:gd name="connsiteY9" fmla="*/ 1686863 h 2440396"/>
              <a:gd name="connsiteX10" fmla="*/ 262467 w 1404982"/>
              <a:gd name="connsiteY10" fmla="*/ 1661463 h 2440396"/>
              <a:gd name="connsiteX11" fmla="*/ 296333 w 1404982"/>
              <a:gd name="connsiteY11" fmla="*/ 1585263 h 2440396"/>
              <a:gd name="connsiteX12" fmla="*/ 304800 w 1404982"/>
              <a:gd name="connsiteY12" fmla="*/ 1534463 h 2440396"/>
              <a:gd name="connsiteX13" fmla="*/ 321733 w 1404982"/>
              <a:gd name="connsiteY13" fmla="*/ 1475196 h 2440396"/>
              <a:gd name="connsiteX14" fmla="*/ 330200 w 1404982"/>
              <a:gd name="connsiteY14" fmla="*/ 1407463 h 2440396"/>
              <a:gd name="connsiteX15" fmla="*/ 347133 w 1404982"/>
              <a:gd name="connsiteY15" fmla="*/ 1348196 h 2440396"/>
              <a:gd name="connsiteX16" fmla="*/ 364067 w 1404982"/>
              <a:gd name="connsiteY16" fmla="*/ 1280463 h 2440396"/>
              <a:gd name="connsiteX17" fmla="*/ 372533 w 1404982"/>
              <a:gd name="connsiteY17" fmla="*/ 1255063 h 2440396"/>
              <a:gd name="connsiteX18" fmla="*/ 381000 w 1404982"/>
              <a:gd name="connsiteY18" fmla="*/ 1221196 h 2440396"/>
              <a:gd name="connsiteX19" fmla="*/ 397933 w 1404982"/>
              <a:gd name="connsiteY19" fmla="*/ 1187330 h 2440396"/>
              <a:gd name="connsiteX20" fmla="*/ 414867 w 1404982"/>
              <a:gd name="connsiteY20" fmla="*/ 1111130 h 2440396"/>
              <a:gd name="connsiteX21" fmla="*/ 423333 w 1404982"/>
              <a:gd name="connsiteY21" fmla="*/ 1077263 h 2440396"/>
              <a:gd name="connsiteX22" fmla="*/ 440267 w 1404982"/>
              <a:gd name="connsiteY22" fmla="*/ 1043396 h 2440396"/>
              <a:gd name="connsiteX23" fmla="*/ 448733 w 1404982"/>
              <a:gd name="connsiteY23" fmla="*/ 1017996 h 2440396"/>
              <a:gd name="connsiteX24" fmla="*/ 457200 w 1404982"/>
              <a:gd name="connsiteY24" fmla="*/ 958730 h 2440396"/>
              <a:gd name="connsiteX25" fmla="*/ 465667 w 1404982"/>
              <a:gd name="connsiteY25" fmla="*/ 933330 h 2440396"/>
              <a:gd name="connsiteX26" fmla="*/ 457200 w 1404982"/>
              <a:gd name="connsiteY26" fmla="*/ 653930 h 2440396"/>
              <a:gd name="connsiteX27" fmla="*/ 440267 w 1404982"/>
              <a:gd name="connsiteY27" fmla="*/ 586196 h 2440396"/>
              <a:gd name="connsiteX28" fmla="*/ 406400 w 1404982"/>
              <a:gd name="connsiteY28" fmla="*/ 484596 h 2440396"/>
              <a:gd name="connsiteX29" fmla="*/ 397933 w 1404982"/>
              <a:gd name="connsiteY29" fmla="*/ 459196 h 2440396"/>
              <a:gd name="connsiteX30" fmla="*/ 372533 w 1404982"/>
              <a:gd name="connsiteY30" fmla="*/ 408396 h 2440396"/>
              <a:gd name="connsiteX31" fmla="*/ 355600 w 1404982"/>
              <a:gd name="connsiteY31" fmla="*/ 382996 h 2440396"/>
              <a:gd name="connsiteX32" fmla="*/ 347133 w 1404982"/>
              <a:gd name="connsiteY32" fmla="*/ 357596 h 2440396"/>
              <a:gd name="connsiteX33" fmla="*/ 330200 w 1404982"/>
              <a:gd name="connsiteY33" fmla="*/ 332196 h 2440396"/>
              <a:gd name="connsiteX34" fmla="*/ 304800 w 1404982"/>
              <a:gd name="connsiteY34" fmla="*/ 281396 h 2440396"/>
              <a:gd name="connsiteX35" fmla="*/ 279400 w 1404982"/>
              <a:gd name="connsiteY35" fmla="*/ 222130 h 2440396"/>
              <a:gd name="connsiteX36" fmla="*/ 270933 w 1404982"/>
              <a:gd name="connsiteY36" fmla="*/ 196730 h 2440396"/>
              <a:gd name="connsiteX37" fmla="*/ 254000 w 1404982"/>
              <a:gd name="connsiteY37" fmla="*/ 179796 h 2440396"/>
              <a:gd name="connsiteX38" fmla="*/ 220133 w 1404982"/>
              <a:gd name="connsiteY38" fmla="*/ 128996 h 2440396"/>
              <a:gd name="connsiteX39" fmla="*/ 169333 w 1404982"/>
              <a:gd name="connsiteY39" fmla="*/ 95130 h 2440396"/>
              <a:gd name="connsiteX40" fmla="*/ 160867 w 1404982"/>
              <a:gd name="connsiteY40" fmla="*/ 69730 h 2440396"/>
              <a:gd name="connsiteX41" fmla="*/ 220133 w 1404982"/>
              <a:gd name="connsiteY41" fmla="*/ 44330 h 2440396"/>
              <a:gd name="connsiteX42" fmla="*/ 276225 w 1404982"/>
              <a:gd name="connsiteY42" fmla="*/ 93410 h 2440396"/>
              <a:gd name="connsiteX43" fmla="*/ 287867 w 1404982"/>
              <a:gd name="connsiteY43" fmla="*/ 18930 h 2440396"/>
              <a:gd name="connsiteX44" fmla="*/ 313267 w 1404982"/>
              <a:gd name="connsiteY44" fmla="*/ 10463 h 2440396"/>
              <a:gd name="connsiteX45" fmla="*/ 346736 w 1404982"/>
              <a:gd name="connsiteY45" fmla="*/ 71581 h 2440396"/>
              <a:gd name="connsiteX46" fmla="*/ 338667 w 1404982"/>
              <a:gd name="connsiteY46" fmla="*/ 18930 h 2440396"/>
              <a:gd name="connsiteX47" fmla="*/ 364067 w 1404982"/>
              <a:gd name="connsiteY47" fmla="*/ 1996 h 2440396"/>
              <a:gd name="connsiteX48" fmla="*/ 393964 w 1404982"/>
              <a:gd name="connsiteY48" fmla="*/ 53723 h 2440396"/>
              <a:gd name="connsiteX49" fmla="*/ 414867 w 1404982"/>
              <a:gd name="connsiteY49" fmla="*/ 1996 h 2440396"/>
              <a:gd name="connsiteX50" fmla="*/ 448733 w 1404982"/>
              <a:gd name="connsiteY50" fmla="*/ 1996 h 2440396"/>
              <a:gd name="connsiteX51" fmla="*/ 474133 w 1404982"/>
              <a:gd name="connsiteY51" fmla="*/ 18930 h 2440396"/>
              <a:gd name="connsiteX52" fmla="*/ 482600 w 1404982"/>
              <a:gd name="connsiteY52" fmla="*/ 44330 h 2440396"/>
              <a:gd name="connsiteX53" fmla="*/ 516467 w 1404982"/>
              <a:gd name="connsiteY53" fmla="*/ 95130 h 2440396"/>
              <a:gd name="connsiteX54" fmla="*/ 533400 w 1404982"/>
              <a:gd name="connsiteY54" fmla="*/ 120530 h 2440396"/>
              <a:gd name="connsiteX55" fmla="*/ 567267 w 1404982"/>
              <a:gd name="connsiteY55" fmla="*/ 171330 h 2440396"/>
              <a:gd name="connsiteX56" fmla="*/ 601133 w 1404982"/>
              <a:gd name="connsiteY56" fmla="*/ 239063 h 2440396"/>
              <a:gd name="connsiteX57" fmla="*/ 643864 w 1404982"/>
              <a:gd name="connsiteY57" fmla="*/ 346880 h 2440396"/>
              <a:gd name="connsiteX58" fmla="*/ 660797 w 1404982"/>
              <a:gd name="connsiteY58" fmla="*/ 401252 h 2440396"/>
              <a:gd name="connsiteX59" fmla="*/ 681964 w 1404982"/>
              <a:gd name="connsiteY59" fmla="*/ 462901 h 2440396"/>
              <a:gd name="connsiteX60" fmla="*/ 705644 w 1404982"/>
              <a:gd name="connsiteY60" fmla="*/ 526533 h 2440396"/>
              <a:gd name="connsiteX61" fmla="*/ 714242 w 1404982"/>
              <a:gd name="connsiteY61" fmla="*/ 584080 h 2440396"/>
              <a:gd name="connsiteX62" fmla="*/ 717683 w 1404982"/>
              <a:gd name="connsiteY62" fmla="*/ 638584 h 2440396"/>
              <a:gd name="connsiteX63" fmla="*/ 794280 w 1404982"/>
              <a:gd name="connsiteY63" fmla="*/ 581963 h 2440396"/>
              <a:gd name="connsiteX64" fmla="*/ 854075 w 1404982"/>
              <a:gd name="connsiteY64" fmla="*/ 562913 h 2440396"/>
              <a:gd name="connsiteX65" fmla="*/ 889662 w 1404982"/>
              <a:gd name="connsiteY65" fmla="*/ 510790 h 2440396"/>
              <a:gd name="connsiteX66" fmla="*/ 966126 w 1404982"/>
              <a:gd name="connsiteY66" fmla="*/ 456814 h 2440396"/>
              <a:gd name="connsiteX67" fmla="*/ 1002770 w 1404982"/>
              <a:gd name="connsiteY67" fmla="*/ 444908 h 2440396"/>
              <a:gd name="connsiteX68" fmla="*/ 1053570 w 1404982"/>
              <a:gd name="connsiteY68" fmla="*/ 358919 h 2440396"/>
              <a:gd name="connsiteX69" fmla="*/ 1081617 w 1404982"/>
              <a:gd name="connsiteY69" fmla="*/ 316586 h 2440396"/>
              <a:gd name="connsiteX70" fmla="*/ 1152921 w 1404982"/>
              <a:gd name="connsiteY70" fmla="*/ 216309 h 2440396"/>
              <a:gd name="connsiteX71" fmla="*/ 1201473 w 1404982"/>
              <a:gd name="connsiteY71" fmla="*/ 155720 h 2440396"/>
              <a:gd name="connsiteX72" fmla="*/ 1212585 w 1404982"/>
              <a:gd name="connsiteY72" fmla="*/ 119604 h 2440396"/>
              <a:gd name="connsiteX73" fmla="*/ 1227667 w 1404982"/>
              <a:gd name="connsiteY73" fmla="*/ 95130 h 2440396"/>
              <a:gd name="connsiteX74" fmla="*/ 1267354 w 1404982"/>
              <a:gd name="connsiteY74" fmla="*/ 79519 h 2440396"/>
              <a:gd name="connsiteX75" fmla="*/ 1278467 w 1404982"/>
              <a:gd name="connsiteY75" fmla="*/ 69730 h 2440396"/>
              <a:gd name="connsiteX76" fmla="*/ 1329267 w 1404982"/>
              <a:gd name="connsiteY76" fmla="*/ 52796 h 2440396"/>
              <a:gd name="connsiteX77" fmla="*/ 1320800 w 1404982"/>
              <a:gd name="connsiteY77" fmla="*/ 78196 h 2440396"/>
              <a:gd name="connsiteX78" fmla="*/ 1275159 w 1404982"/>
              <a:gd name="connsiteY78" fmla="*/ 146988 h 2440396"/>
              <a:gd name="connsiteX79" fmla="*/ 1345274 w 1404982"/>
              <a:gd name="connsiteY79" fmla="*/ 102274 h 2440396"/>
              <a:gd name="connsiteX80" fmla="*/ 1397000 w 1404982"/>
              <a:gd name="connsiteY80" fmla="*/ 120530 h 2440396"/>
              <a:gd name="connsiteX81" fmla="*/ 1349242 w 1404982"/>
              <a:gd name="connsiteY81" fmla="*/ 181649 h 2440396"/>
              <a:gd name="connsiteX82" fmla="*/ 1397000 w 1404982"/>
              <a:gd name="connsiteY82" fmla="*/ 171330 h 2440396"/>
              <a:gd name="connsiteX83" fmla="*/ 1380067 w 1404982"/>
              <a:gd name="connsiteY83" fmla="*/ 196730 h 2440396"/>
              <a:gd name="connsiteX84" fmla="*/ 1363133 w 1404982"/>
              <a:gd name="connsiteY84" fmla="*/ 213663 h 2440396"/>
              <a:gd name="connsiteX85" fmla="*/ 1371600 w 1404982"/>
              <a:gd name="connsiteY85" fmla="*/ 239063 h 2440396"/>
              <a:gd name="connsiteX86" fmla="*/ 1354667 w 1404982"/>
              <a:gd name="connsiteY86" fmla="*/ 298330 h 2440396"/>
              <a:gd name="connsiteX87" fmla="*/ 1312333 w 1404982"/>
              <a:gd name="connsiteY87" fmla="*/ 333916 h 2440396"/>
              <a:gd name="connsiteX88" fmla="*/ 1261533 w 1404982"/>
              <a:gd name="connsiteY88" fmla="*/ 390933 h 2440396"/>
              <a:gd name="connsiteX89" fmla="*/ 1214304 w 1404982"/>
              <a:gd name="connsiteY89" fmla="*/ 470705 h 2440396"/>
              <a:gd name="connsiteX90" fmla="*/ 1178189 w 1404982"/>
              <a:gd name="connsiteY90" fmla="*/ 514361 h 2440396"/>
              <a:gd name="connsiteX91" fmla="*/ 1122496 w 1404982"/>
              <a:gd name="connsiteY91" fmla="*/ 599955 h 2440396"/>
              <a:gd name="connsiteX92" fmla="*/ 1083733 w 1404982"/>
              <a:gd name="connsiteY92" fmla="*/ 647183 h 2440396"/>
              <a:gd name="connsiteX93" fmla="*/ 1054761 w 1404982"/>
              <a:gd name="connsiteY93" fmla="*/ 676552 h 2440396"/>
              <a:gd name="connsiteX94" fmla="*/ 1002639 w 1404982"/>
              <a:gd name="connsiteY94" fmla="*/ 733570 h 2440396"/>
              <a:gd name="connsiteX95" fmla="*/ 953161 w 1404982"/>
              <a:gd name="connsiteY95" fmla="*/ 797334 h 2440396"/>
              <a:gd name="connsiteX96" fmla="*/ 934905 w 1404982"/>
              <a:gd name="connsiteY96" fmla="*/ 839668 h 2440396"/>
              <a:gd name="connsiteX97" fmla="*/ 866378 w 1404982"/>
              <a:gd name="connsiteY97" fmla="*/ 828687 h 2440396"/>
              <a:gd name="connsiteX98" fmla="*/ 823251 w 1404982"/>
              <a:gd name="connsiteY98" fmla="*/ 896024 h 2440396"/>
              <a:gd name="connsiteX99" fmla="*/ 770467 w 1404982"/>
              <a:gd name="connsiteY99" fmla="*/ 1068796 h 2440396"/>
              <a:gd name="connsiteX100" fmla="*/ 738452 w 1404982"/>
              <a:gd name="connsiteY100" fmla="*/ 1141821 h 2440396"/>
              <a:gd name="connsiteX101" fmla="*/ 715699 w 1404982"/>
              <a:gd name="connsiteY101" fmla="*/ 1188653 h 2440396"/>
              <a:gd name="connsiteX102" fmla="*/ 698367 w 1404982"/>
              <a:gd name="connsiteY102" fmla="*/ 1245671 h 2440396"/>
              <a:gd name="connsiteX103" fmla="*/ 683683 w 1404982"/>
              <a:gd name="connsiteY103" fmla="*/ 1321870 h 2440396"/>
              <a:gd name="connsiteX104" fmla="*/ 671248 w 1404982"/>
              <a:gd name="connsiteY104" fmla="*/ 1409183 h 2440396"/>
              <a:gd name="connsiteX105" fmla="*/ 640026 w 1404982"/>
              <a:gd name="connsiteY105" fmla="*/ 1519249 h 2440396"/>
              <a:gd name="connsiteX106" fmla="*/ 637381 w 1404982"/>
              <a:gd name="connsiteY106" fmla="*/ 1602593 h 2440396"/>
              <a:gd name="connsiteX107" fmla="*/ 621770 w 1404982"/>
              <a:gd name="connsiteY107" fmla="*/ 1678792 h 2440396"/>
              <a:gd name="connsiteX108" fmla="*/ 613305 w 1404982"/>
              <a:gd name="connsiteY108" fmla="*/ 1709088 h 2440396"/>
              <a:gd name="connsiteX109" fmla="*/ 597694 w 1404982"/>
              <a:gd name="connsiteY109" fmla="*/ 1747849 h 2440396"/>
              <a:gd name="connsiteX110" fmla="*/ 574939 w 1404982"/>
              <a:gd name="connsiteY110" fmla="*/ 1851302 h 2440396"/>
              <a:gd name="connsiteX111" fmla="*/ 565547 w 1404982"/>
              <a:gd name="connsiteY111" fmla="*/ 2070509 h 2440396"/>
              <a:gd name="connsiteX112" fmla="*/ 559726 w 1404982"/>
              <a:gd name="connsiteY112" fmla="*/ 2092337 h 2440396"/>
              <a:gd name="connsiteX113" fmla="*/ 550333 w 1404982"/>
              <a:gd name="connsiteY113" fmla="*/ 2330330 h 2440396"/>
              <a:gd name="connsiteX114" fmla="*/ 558800 w 1404982"/>
              <a:gd name="connsiteY114" fmla="*/ 2355730 h 2440396"/>
              <a:gd name="connsiteX115" fmla="*/ 567267 w 1404982"/>
              <a:gd name="connsiteY115" fmla="*/ 2398063 h 2440396"/>
              <a:gd name="connsiteX116" fmla="*/ 558800 w 1404982"/>
              <a:gd name="connsiteY116" fmla="*/ 2440396 h 2440396"/>
              <a:gd name="connsiteX0" fmla="*/ 0 w 1404982"/>
              <a:gd name="connsiteY0" fmla="*/ 2271063 h 2440396"/>
              <a:gd name="connsiteX1" fmla="*/ 93133 w 1404982"/>
              <a:gd name="connsiteY1" fmla="*/ 1974730 h 2440396"/>
              <a:gd name="connsiteX2" fmla="*/ 101600 w 1404982"/>
              <a:gd name="connsiteY2" fmla="*/ 1949330 h 2440396"/>
              <a:gd name="connsiteX3" fmla="*/ 118533 w 1404982"/>
              <a:gd name="connsiteY3" fmla="*/ 1932396 h 2440396"/>
              <a:gd name="connsiteX4" fmla="*/ 130968 w 1404982"/>
              <a:gd name="connsiteY4" fmla="*/ 1879348 h 2440396"/>
              <a:gd name="connsiteX5" fmla="*/ 150152 w 1404982"/>
              <a:gd name="connsiteY5" fmla="*/ 1845481 h 2440396"/>
              <a:gd name="connsiteX6" fmla="*/ 173302 w 1404982"/>
              <a:gd name="connsiteY6" fmla="*/ 1798253 h 2440396"/>
              <a:gd name="connsiteX7" fmla="*/ 198835 w 1404982"/>
              <a:gd name="connsiteY7" fmla="*/ 1766238 h 2440396"/>
              <a:gd name="connsiteX8" fmla="*/ 226351 w 1404982"/>
              <a:gd name="connsiteY8" fmla="*/ 1730519 h 2440396"/>
              <a:gd name="connsiteX9" fmla="*/ 254000 w 1404982"/>
              <a:gd name="connsiteY9" fmla="*/ 1686863 h 2440396"/>
              <a:gd name="connsiteX10" fmla="*/ 262467 w 1404982"/>
              <a:gd name="connsiteY10" fmla="*/ 1661463 h 2440396"/>
              <a:gd name="connsiteX11" fmla="*/ 296333 w 1404982"/>
              <a:gd name="connsiteY11" fmla="*/ 1585263 h 2440396"/>
              <a:gd name="connsiteX12" fmla="*/ 304800 w 1404982"/>
              <a:gd name="connsiteY12" fmla="*/ 1534463 h 2440396"/>
              <a:gd name="connsiteX13" fmla="*/ 321733 w 1404982"/>
              <a:gd name="connsiteY13" fmla="*/ 1475196 h 2440396"/>
              <a:gd name="connsiteX14" fmla="*/ 330200 w 1404982"/>
              <a:gd name="connsiteY14" fmla="*/ 1407463 h 2440396"/>
              <a:gd name="connsiteX15" fmla="*/ 347133 w 1404982"/>
              <a:gd name="connsiteY15" fmla="*/ 1348196 h 2440396"/>
              <a:gd name="connsiteX16" fmla="*/ 364067 w 1404982"/>
              <a:gd name="connsiteY16" fmla="*/ 1280463 h 2440396"/>
              <a:gd name="connsiteX17" fmla="*/ 372533 w 1404982"/>
              <a:gd name="connsiteY17" fmla="*/ 1255063 h 2440396"/>
              <a:gd name="connsiteX18" fmla="*/ 381000 w 1404982"/>
              <a:gd name="connsiteY18" fmla="*/ 1221196 h 2440396"/>
              <a:gd name="connsiteX19" fmla="*/ 397933 w 1404982"/>
              <a:gd name="connsiteY19" fmla="*/ 1187330 h 2440396"/>
              <a:gd name="connsiteX20" fmla="*/ 414867 w 1404982"/>
              <a:gd name="connsiteY20" fmla="*/ 1111130 h 2440396"/>
              <a:gd name="connsiteX21" fmla="*/ 423333 w 1404982"/>
              <a:gd name="connsiteY21" fmla="*/ 1077263 h 2440396"/>
              <a:gd name="connsiteX22" fmla="*/ 440267 w 1404982"/>
              <a:gd name="connsiteY22" fmla="*/ 1043396 h 2440396"/>
              <a:gd name="connsiteX23" fmla="*/ 448733 w 1404982"/>
              <a:gd name="connsiteY23" fmla="*/ 1017996 h 2440396"/>
              <a:gd name="connsiteX24" fmla="*/ 457200 w 1404982"/>
              <a:gd name="connsiteY24" fmla="*/ 958730 h 2440396"/>
              <a:gd name="connsiteX25" fmla="*/ 465667 w 1404982"/>
              <a:gd name="connsiteY25" fmla="*/ 933330 h 2440396"/>
              <a:gd name="connsiteX26" fmla="*/ 457200 w 1404982"/>
              <a:gd name="connsiteY26" fmla="*/ 653930 h 2440396"/>
              <a:gd name="connsiteX27" fmla="*/ 440267 w 1404982"/>
              <a:gd name="connsiteY27" fmla="*/ 586196 h 2440396"/>
              <a:gd name="connsiteX28" fmla="*/ 406400 w 1404982"/>
              <a:gd name="connsiteY28" fmla="*/ 484596 h 2440396"/>
              <a:gd name="connsiteX29" fmla="*/ 397933 w 1404982"/>
              <a:gd name="connsiteY29" fmla="*/ 459196 h 2440396"/>
              <a:gd name="connsiteX30" fmla="*/ 372533 w 1404982"/>
              <a:gd name="connsiteY30" fmla="*/ 408396 h 2440396"/>
              <a:gd name="connsiteX31" fmla="*/ 355600 w 1404982"/>
              <a:gd name="connsiteY31" fmla="*/ 382996 h 2440396"/>
              <a:gd name="connsiteX32" fmla="*/ 347133 w 1404982"/>
              <a:gd name="connsiteY32" fmla="*/ 357596 h 2440396"/>
              <a:gd name="connsiteX33" fmla="*/ 330200 w 1404982"/>
              <a:gd name="connsiteY33" fmla="*/ 332196 h 2440396"/>
              <a:gd name="connsiteX34" fmla="*/ 304800 w 1404982"/>
              <a:gd name="connsiteY34" fmla="*/ 281396 h 2440396"/>
              <a:gd name="connsiteX35" fmla="*/ 279400 w 1404982"/>
              <a:gd name="connsiteY35" fmla="*/ 222130 h 2440396"/>
              <a:gd name="connsiteX36" fmla="*/ 270933 w 1404982"/>
              <a:gd name="connsiteY36" fmla="*/ 196730 h 2440396"/>
              <a:gd name="connsiteX37" fmla="*/ 254000 w 1404982"/>
              <a:gd name="connsiteY37" fmla="*/ 179796 h 2440396"/>
              <a:gd name="connsiteX38" fmla="*/ 220133 w 1404982"/>
              <a:gd name="connsiteY38" fmla="*/ 128996 h 2440396"/>
              <a:gd name="connsiteX39" fmla="*/ 169333 w 1404982"/>
              <a:gd name="connsiteY39" fmla="*/ 95130 h 2440396"/>
              <a:gd name="connsiteX40" fmla="*/ 160867 w 1404982"/>
              <a:gd name="connsiteY40" fmla="*/ 69730 h 2440396"/>
              <a:gd name="connsiteX41" fmla="*/ 220133 w 1404982"/>
              <a:gd name="connsiteY41" fmla="*/ 44330 h 2440396"/>
              <a:gd name="connsiteX42" fmla="*/ 276225 w 1404982"/>
              <a:gd name="connsiteY42" fmla="*/ 93410 h 2440396"/>
              <a:gd name="connsiteX43" fmla="*/ 287867 w 1404982"/>
              <a:gd name="connsiteY43" fmla="*/ 18930 h 2440396"/>
              <a:gd name="connsiteX44" fmla="*/ 313267 w 1404982"/>
              <a:gd name="connsiteY44" fmla="*/ 10463 h 2440396"/>
              <a:gd name="connsiteX45" fmla="*/ 346736 w 1404982"/>
              <a:gd name="connsiteY45" fmla="*/ 71581 h 2440396"/>
              <a:gd name="connsiteX46" fmla="*/ 338667 w 1404982"/>
              <a:gd name="connsiteY46" fmla="*/ 18930 h 2440396"/>
              <a:gd name="connsiteX47" fmla="*/ 364067 w 1404982"/>
              <a:gd name="connsiteY47" fmla="*/ 1996 h 2440396"/>
              <a:gd name="connsiteX48" fmla="*/ 393964 w 1404982"/>
              <a:gd name="connsiteY48" fmla="*/ 53723 h 2440396"/>
              <a:gd name="connsiteX49" fmla="*/ 414867 w 1404982"/>
              <a:gd name="connsiteY49" fmla="*/ 1996 h 2440396"/>
              <a:gd name="connsiteX50" fmla="*/ 448733 w 1404982"/>
              <a:gd name="connsiteY50" fmla="*/ 1996 h 2440396"/>
              <a:gd name="connsiteX51" fmla="*/ 474133 w 1404982"/>
              <a:gd name="connsiteY51" fmla="*/ 18930 h 2440396"/>
              <a:gd name="connsiteX52" fmla="*/ 482600 w 1404982"/>
              <a:gd name="connsiteY52" fmla="*/ 44330 h 2440396"/>
              <a:gd name="connsiteX53" fmla="*/ 516467 w 1404982"/>
              <a:gd name="connsiteY53" fmla="*/ 95130 h 2440396"/>
              <a:gd name="connsiteX54" fmla="*/ 533400 w 1404982"/>
              <a:gd name="connsiteY54" fmla="*/ 120530 h 2440396"/>
              <a:gd name="connsiteX55" fmla="*/ 567267 w 1404982"/>
              <a:gd name="connsiteY55" fmla="*/ 171330 h 2440396"/>
              <a:gd name="connsiteX56" fmla="*/ 601133 w 1404982"/>
              <a:gd name="connsiteY56" fmla="*/ 239063 h 2440396"/>
              <a:gd name="connsiteX57" fmla="*/ 643864 w 1404982"/>
              <a:gd name="connsiteY57" fmla="*/ 346880 h 2440396"/>
              <a:gd name="connsiteX58" fmla="*/ 660797 w 1404982"/>
              <a:gd name="connsiteY58" fmla="*/ 401252 h 2440396"/>
              <a:gd name="connsiteX59" fmla="*/ 681964 w 1404982"/>
              <a:gd name="connsiteY59" fmla="*/ 462901 h 2440396"/>
              <a:gd name="connsiteX60" fmla="*/ 705644 w 1404982"/>
              <a:gd name="connsiteY60" fmla="*/ 526533 h 2440396"/>
              <a:gd name="connsiteX61" fmla="*/ 714242 w 1404982"/>
              <a:gd name="connsiteY61" fmla="*/ 584080 h 2440396"/>
              <a:gd name="connsiteX62" fmla="*/ 717683 w 1404982"/>
              <a:gd name="connsiteY62" fmla="*/ 638584 h 2440396"/>
              <a:gd name="connsiteX63" fmla="*/ 794280 w 1404982"/>
              <a:gd name="connsiteY63" fmla="*/ 581963 h 2440396"/>
              <a:gd name="connsiteX64" fmla="*/ 854075 w 1404982"/>
              <a:gd name="connsiteY64" fmla="*/ 562913 h 2440396"/>
              <a:gd name="connsiteX65" fmla="*/ 889662 w 1404982"/>
              <a:gd name="connsiteY65" fmla="*/ 510790 h 2440396"/>
              <a:gd name="connsiteX66" fmla="*/ 966126 w 1404982"/>
              <a:gd name="connsiteY66" fmla="*/ 456814 h 2440396"/>
              <a:gd name="connsiteX67" fmla="*/ 1002770 w 1404982"/>
              <a:gd name="connsiteY67" fmla="*/ 444908 h 2440396"/>
              <a:gd name="connsiteX68" fmla="*/ 1053570 w 1404982"/>
              <a:gd name="connsiteY68" fmla="*/ 358919 h 2440396"/>
              <a:gd name="connsiteX69" fmla="*/ 1081617 w 1404982"/>
              <a:gd name="connsiteY69" fmla="*/ 316586 h 2440396"/>
              <a:gd name="connsiteX70" fmla="*/ 1152921 w 1404982"/>
              <a:gd name="connsiteY70" fmla="*/ 216309 h 2440396"/>
              <a:gd name="connsiteX71" fmla="*/ 1201473 w 1404982"/>
              <a:gd name="connsiteY71" fmla="*/ 155720 h 2440396"/>
              <a:gd name="connsiteX72" fmla="*/ 1212585 w 1404982"/>
              <a:gd name="connsiteY72" fmla="*/ 119604 h 2440396"/>
              <a:gd name="connsiteX73" fmla="*/ 1227667 w 1404982"/>
              <a:gd name="connsiteY73" fmla="*/ 95130 h 2440396"/>
              <a:gd name="connsiteX74" fmla="*/ 1267354 w 1404982"/>
              <a:gd name="connsiteY74" fmla="*/ 79519 h 2440396"/>
              <a:gd name="connsiteX75" fmla="*/ 1278467 w 1404982"/>
              <a:gd name="connsiteY75" fmla="*/ 69730 h 2440396"/>
              <a:gd name="connsiteX76" fmla="*/ 1329267 w 1404982"/>
              <a:gd name="connsiteY76" fmla="*/ 52796 h 2440396"/>
              <a:gd name="connsiteX77" fmla="*/ 1320800 w 1404982"/>
              <a:gd name="connsiteY77" fmla="*/ 78196 h 2440396"/>
              <a:gd name="connsiteX78" fmla="*/ 1275159 w 1404982"/>
              <a:gd name="connsiteY78" fmla="*/ 146988 h 2440396"/>
              <a:gd name="connsiteX79" fmla="*/ 1345274 w 1404982"/>
              <a:gd name="connsiteY79" fmla="*/ 102274 h 2440396"/>
              <a:gd name="connsiteX80" fmla="*/ 1397000 w 1404982"/>
              <a:gd name="connsiteY80" fmla="*/ 120530 h 2440396"/>
              <a:gd name="connsiteX81" fmla="*/ 1349242 w 1404982"/>
              <a:gd name="connsiteY81" fmla="*/ 181649 h 2440396"/>
              <a:gd name="connsiteX82" fmla="*/ 1397000 w 1404982"/>
              <a:gd name="connsiteY82" fmla="*/ 171330 h 2440396"/>
              <a:gd name="connsiteX83" fmla="*/ 1380067 w 1404982"/>
              <a:gd name="connsiteY83" fmla="*/ 196730 h 2440396"/>
              <a:gd name="connsiteX84" fmla="*/ 1363133 w 1404982"/>
              <a:gd name="connsiteY84" fmla="*/ 213663 h 2440396"/>
              <a:gd name="connsiteX85" fmla="*/ 1371600 w 1404982"/>
              <a:gd name="connsiteY85" fmla="*/ 239063 h 2440396"/>
              <a:gd name="connsiteX86" fmla="*/ 1354667 w 1404982"/>
              <a:gd name="connsiteY86" fmla="*/ 298330 h 2440396"/>
              <a:gd name="connsiteX87" fmla="*/ 1312333 w 1404982"/>
              <a:gd name="connsiteY87" fmla="*/ 333916 h 2440396"/>
              <a:gd name="connsiteX88" fmla="*/ 1261533 w 1404982"/>
              <a:gd name="connsiteY88" fmla="*/ 390933 h 2440396"/>
              <a:gd name="connsiteX89" fmla="*/ 1214304 w 1404982"/>
              <a:gd name="connsiteY89" fmla="*/ 470705 h 2440396"/>
              <a:gd name="connsiteX90" fmla="*/ 1178189 w 1404982"/>
              <a:gd name="connsiteY90" fmla="*/ 514361 h 2440396"/>
              <a:gd name="connsiteX91" fmla="*/ 1122496 w 1404982"/>
              <a:gd name="connsiteY91" fmla="*/ 599955 h 2440396"/>
              <a:gd name="connsiteX92" fmla="*/ 1083733 w 1404982"/>
              <a:gd name="connsiteY92" fmla="*/ 647183 h 2440396"/>
              <a:gd name="connsiteX93" fmla="*/ 1054761 w 1404982"/>
              <a:gd name="connsiteY93" fmla="*/ 676552 h 2440396"/>
              <a:gd name="connsiteX94" fmla="*/ 1002639 w 1404982"/>
              <a:gd name="connsiteY94" fmla="*/ 733570 h 2440396"/>
              <a:gd name="connsiteX95" fmla="*/ 953161 w 1404982"/>
              <a:gd name="connsiteY95" fmla="*/ 797334 h 2440396"/>
              <a:gd name="connsiteX96" fmla="*/ 915855 w 1404982"/>
              <a:gd name="connsiteY96" fmla="*/ 776168 h 2440396"/>
              <a:gd name="connsiteX97" fmla="*/ 866378 w 1404982"/>
              <a:gd name="connsiteY97" fmla="*/ 828687 h 2440396"/>
              <a:gd name="connsiteX98" fmla="*/ 823251 w 1404982"/>
              <a:gd name="connsiteY98" fmla="*/ 896024 h 2440396"/>
              <a:gd name="connsiteX99" fmla="*/ 770467 w 1404982"/>
              <a:gd name="connsiteY99" fmla="*/ 1068796 h 2440396"/>
              <a:gd name="connsiteX100" fmla="*/ 738452 w 1404982"/>
              <a:gd name="connsiteY100" fmla="*/ 1141821 h 2440396"/>
              <a:gd name="connsiteX101" fmla="*/ 715699 w 1404982"/>
              <a:gd name="connsiteY101" fmla="*/ 1188653 h 2440396"/>
              <a:gd name="connsiteX102" fmla="*/ 698367 w 1404982"/>
              <a:gd name="connsiteY102" fmla="*/ 1245671 h 2440396"/>
              <a:gd name="connsiteX103" fmla="*/ 683683 w 1404982"/>
              <a:gd name="connsiteY103" fmla="*/ 1321870 h 2440396"/>
              <a:gd name="connsiteX104" fmla="*/ 671248 w 1404982"/>
              <a:gd name="connsiteY104" fmla="*/ 1409183 h 2440396"/>
              <a:gd name="connsiteX105" fmla="*/ 640026 w 1404982"/>
              <a:gd name="connsiteY105" fmla="*/ 1519249 h 2440396"/>
              <a:gd name="connsiteX106" fmla="*/ 637381 w 1404982"/>
              <a:gd name="connsiteY106" fmla="*/ 1602593 h 2440396"/>
              <a:gd name="connsiteX107" fmla="*/ 621770 w 1404982"/>
              <a:gd name="connsiteY107" fmla="*/ 1678792 h 2440396"/>
              <a:gd name="connsiteX108" fmla="*/ 613305 w 1404982"/>
              <a:gd name="connsiteY108" fmla="*/ 1709088 h 2440396"/>
              <a:gd name="connsiteX109" fmla="*/ 597694 w 1404982"/>
              <a:gd name="connsiteY109" fmla="*/ 1747849 h 2440396"/>
              <a:gd name="connsiteX110" fmla="*/ 574939 w 1404982"/>
              <a:gd name="connsiteY110" fmla="*/ 1851302 h 2440396"/>
              <a:gd name="connsiteX111" fmla="*/ 565547 w 1404982"/>
              <a:gd name="connsiteY111" fmla="*/ 2070509 h 2440396"/>
              <a:gd name="connsiteX112" fmla="*/ 559726 w 1404982"/>
              <a:gd name="connsiteY112" fmla="*/ 2092337 h 2440396"/>
              <a:gd name="connsiteX113" fmla="*/ 550333 w 1404982"/>
              <a:gd name="connsiteY113" fmla="*/ 2330330 h 2440396"/>
              <a:gd name="connsiteX114" fmla="*/ 558800 w 1404982"/>
              <a:gd name="connsiteY114" fmla="*/ 2355730 h 2440396"/>
              <a:gd name="connsiteX115" fmla="*/ 567267 w 1404982"/>
              <a:gd name="connsiteY115" fmla="*/ 2398063 h 2440396"/>
              <a:gd name="connsiteX116" fmla="*/ 558800 w 1404982"/>
              <a:gd name="connsiteY116" fmla="*/ 2440396 h 2440396"/>
              <a:gd name="connsiteX0" fmla="*/ 0 w 1404982"/>
              <a:gd name="connsiteY0" fmla="*/ 2271063 h 2440396"/>
              <a:gd name="connsiteX1" fmla="*/ 93133 w 1404982"/>
              <a:gd name="connsiteY1" fmla="*/ 1974730 h 2440396"/>
              <a:gd name="connsiteX2" fmla="*/ 101600 w 1404982"/>
              <a:gd name="connsiteY2" fmla="*/ 1949330 h 2440396"/>
              <a:gd name="connsiteX3" fmla="*/ 118533 w 1404982"/>
              <a:gd name="connsiteY3" fmla="*/ 1932396 h 2440396"/>
              <a:gd name="connsiteX4" fmla="*/ 130968 w 1404982"/>
              <a:gd name="connsiteY4" fmla="*/ 1879348 h 2440396"/>
              <a:gd name="connsiteX5" fmla="*/ 150152 w 1404982"/>
              <a:gd name="connsiteY5" fmla="*/ 1845481 h 2440396"/>
              <a:gd name="connsiteX6" fmla="*/ 173302 w 1404982"/>
              <a:gd name="connsiteY6" fmla="*/ 1798253 h 2440396"/>
              <a:gd name="connsiteX7" fmla="*/ 198835 w 1404982"/>
              <a:gd name="connsiteY7" fmla="*/ 1766238 h 2440396"/>
              <a:gd name="connsiteX8" fmla="*/ 226351 w 1404982"/>
              <a:gd name="connsiteY8" fmla="*/ 1730519 h 2440396"/>
              <a:gd name="connsiteX9" fmla="*/ 254000 w 1404982"/>
              <a:gd name="connsiteY9" fmla="*/ 1686863 h 2440396"/>
              <a:gd name="connsiteX10" fmla="*/ 262467 w 1404982"/>
              <a:gd name="connsiteY10" fmla="*/ 1661463 h 2440396"/>
              <a:gd name="connsiteX11" fmla="*/ 296333 w 1404982"/>
              <a:gd name="connsiteY11" fmla="*/ 1585263 h 2440396"/>
              <a:gd name="connsiteX12" fmla="*/ 304800 w 1404982"/>
              <a:gd name="connsiteY12" fmla="*/ 1534463 h 2440396"/>
              <a:gd name="connsiteX13" fmla="*/ 321733 w 1404982"/>
              <a:gd name="connsiteY13" fmla="*/ 1475196 h 2440396"/>
              <a:gd name="connsiteX14" fmla="*/ 330200 w 1404982"/>
              <a:gd name="connsiteY14" fmla="*/ 1407463 h 2440396"/>
              <a:gd name="connsiteX15" fmla="*/ 347133 w 1404982"/>
              <a:gd name="connsiteY15" fmla="*/ 1348196 h 2440396"/>
              <a:gd name="connsiteX16" fmla="*/ 364067 w 1404982"/>
              <a:gd name="connsiteY16" fmla="*/ 1280463 h 2440396"/>
              <a:gd name="connsiteX17" fmla="*/ 372533 w 1404982"/>
              <a:gd name="connsiteY17" fmla="*/ 1255063 h 2440396"/>
              <a:gd name="connsiteX18" fmla="*/ 381000 w 1404982"/>
              <a:gd name="connsiteY18" fmla="*/ 1221196 h 2440396"/>
              <a:gd name="connsiteX19" fmla="*/ 397933 w 1404982"/>
              <a:gd name="connsiteY19" fmla="*/ 1187330 h 2440396"/>
              <a:gd name="connsiteX20" fmla="*/ 414867 w 1404982"/>
              <a:gd name="connsiteY20" fmla="*/ 1111130 h 2440396"/>
              <a:gd name="connsiteX21" fmla="*/ 423333 w 1404982"/>
              <a:gd name="connsiteY21" fmla="*/ 1077263 h 2440396"/>
              <a:gd name="connsiteX22" fmla="*/ 440267 w 1404982"/>
              <a:gd name="connsiteY22" fmla="*/ 1043396 h 2440396"/>
              <a:gd name="connsiteX23" fmla="*/ 448733 w 1404982"/>
              <a:gd name="connsiteY23" fmla="*/ 1017996 h 2440396"/>
              <a:gd name="connsiteX24" fmla="*/ 457200 w 1404982"/>
              <a:gd name="connsiteY24" fmla="*/ 958730 h 2440396"/>
              <a:gd name="connsiteX25" fmla="*/ 465667 w 1404982"/>
              <a:gd name="connsiteY25" fmla="*/ 933330 h 2440396"/>
              <a:gd name="connsiteX26" fmla="*/ 457200 w 1404982"/>
              <a:gd name="connsiteY26" fmla="*/ 653930 h 2440396"/>
              <a:gd name="connsiteX27" fmla="*/ 440267 w 1404982"/>
              <a:gd name="connsiteY27" fmla="*/ 586196 h 2440396"/>
              <a:gd name="connsiteX28" fmla="*/ 406400 w 1404982"/>
              <a:gd name="connsiteY28" fmla="*/ 484596 h 2440396"/>
              <a:gd name="connsiteX29" fmla="*/ 397933 w 1404982"/>
              <a:gd name="connsiteY29" fmla="*/ 459196 h 2440396"/>
              <a:gd name="connsiteX30" fmla="*/ 372533 w 1404982"/>
              <a:gd name="connsiteY30" fmla="*/ 408396 h 2440396"/>
              <a:gd name="connsiteX31" fmla="*/ 355600 w 1404982"/>
              <a:gd name="connsiteY31" fmla="*/ 382996 h 2440396"/>
              <a:gd name="connsiteX32" fmla="*/ 347133 w 1404982"/>
              <a:gd name="connsiteY32" fmla="*/ 357596 h 2440396"/>
              <a:gd name="connsiteX33" fmla="*/ 330200 w 1404982"/>
              <a:gd name="connsiteY33" fmla="*/ 332196 h 2440396"/>
              <a:gd name="connsiteX34" fmla="*/ 304800 w 1404982"/>
              <a:gd name="connsiteY34" fmla="*/ 281396 h 2440396"/>
              <a:gd name="connsiteX35" fmla="*/ 279400 w 1404982"/>
              <a:gd name="connsiteY35" fmla="*/ 222130 h 2440396"/>
              <a:gd name="connsiteX36" fmla="*/ 270933 w 1404982"/>
              <a:gd name="connsiteY36" fmla="*/ 196730 h 2440396"/>
              <a:gd name="connsiteX37" fmla="*/ 254000 w 1404982"/>
              <a:gd name="connsiteY37" fmla="*/ 179796 h 2440396"/>
              <a:gd name="connsiteX38" fmla="*/ 220133 w 1404982"/>
              <a:gd name="connsiteY38" fmla="*/ 128996 h 2440396"/>
              <a:gd name="connsiteX39" fmla="*/ 169333 w 1404982"/>
              <a:gd name="connsiteY39" fmla="*/ 95130 h 2440396"/>
              <a:gd name="connsiteX40" fmla="*/ 160867 w 1404982"/>
              <a:gd name="connsiteY40" fmla="*/ 69730 h 2440396"/>
              <a:gd name="connsiteX41" fmla="*/ 220133 w 1404982"/>
              <a:gd name="connsiteY41" fmla="*/ 44330 h 2440396"/>
              <a:gd name="connsiteX42" fmla="*/ 276225 w 1404982"/>
              <a:gd name="connsiteY42" fmla="*/ 93410 h 2440396"/>
              <a:gd name="connsiteX43" fmla="*/ 287867 w 1404982"/>
              <a:gd name="connsiteY43" fmla="*/ 18930 h 2440396"/>
              <a:gd name="connsiteX44" fmla="*/ 313267 w 1404982"/>
              <a:gd name="connsiteY44" fmla="*/ 10463 h 2440396"/>
              <a:gd name="connsiteX45" fmla="*/ 346736 w 1404982"/>
              <a:gd name="connsiteY45" fmla="*/ 71581 h 2440396"/>
              <a:gd name="connsiteX46" fmla="*/ 338667 w 1404982"/>
              <a:gd name="connsiteY46" fmla="*/ 18930 h 2440396"/>
              <a:gd name="connsiteX47" fmla="*/ 364067 w 1404982"/>
              <a:gd name="connsiteY47" fmla="*/ 1996 h 2440396"/>
              <a:gd name="connsiteX48" fmla="*/ 393964 w 1404982"/>
              <a:gd name="connsiteY48" fmla="*/ 53723 h 2440396"/>
              <a:gd name="connsiteX49" fmla="*/ 414867 w 1404982"/>
              <a:gd name="connsiteY49" fmla="*/ 1996 h 2440396"/>
              <a:gd name="connsiteX50" fmla="*/ 448733 w 1404982"/>
              <a:gd name="connsiteY50" fmla="*/ 1996 h 2440396"/>
              <a:gd name="connsiteX51" fmla="*/ 474133 w 1404982"/>
              <a:gd name="connsiteY51" fmla="*/ 18930 h 2440396"/>
              <a:gd name="connsiteX52" fmla="*/ 482600 w 1404982"/>
              <a:gd name="connsiteY52" fmla="*/ 44330 h 2440396"/>
              <a:gd name="connsiteX53" fmla="*/ 516467 w 1404982"/>
              <a:gd name="connsiteY53" fmla="*/ 95130 h 2440396"/>
              <a:gd name="connsiteX54" fmla="*/ 533400 w 1404982"/>
              <a:gd name="connsiteY54" fmla="*/ 120530 h 2440396"/>
              <a:gd name="connsiteX55" fmla="*/ 567267 w 1404982"/>
              <a:gd name="connsiteY55" fmla="*/ 171330 h 2440396"/>
              <a:gd name="connsiteX56" fmla="*/ 601133 w 1404982"/>
              <a:gd name="connsiteY56" fmla="*/ 239063 h 2440396"/>
              <a:gd name="connsiteX57" fmla="*/ 643864 w 1404982"/>
              <a:gd name="connsiteY57" fmla="*/ 346880 h 2440396"/>
              <a:gd name="connsiteX58" fmla="*/ 660797 w 1404982"/>
              <a:gd name="connsiteY58" fmla="*/ 401252 h 2440396"/>
              <a:gd name="connsiteX59" fmla="*/ 681964 w 1404982"/>
              <a:gd name="connsiteY59" fmla="*/ 462901 h 2440396"/>
              <a:gd name="connsiteX60" fmla="*/ 705644 w 1404982"/>
              <a:gd name="connsiteY60" fmla="*/ 526533 h 2440396"/>
              <a:gd name="connsiteX61" fmla="*/ 714242 w 1404982"/>
              <a:gd name="connsiteY61" fmla="*/ 584080 h 2440396"/>
              <a:gd name="connsiteX62" fmla="*/ 717683 w 1404982"/>
              <a:gd name="connsiteY62" fmla="*/ 638584 h 2440396"/>
              <a:gd name="connsiteX63" fmla="*/ 794280 w 1404982"/>
              <a:gd name="connsiteY63" fmla="*/ 581963 h 2440396"/>
              <a:gd name="connsiteX64" fmla="*/ 854075 w 1404982"/>
              <a:gd name="connsiteY64" fmla="*/ 562913 h 2440396"/>
              <a:gd name="connsiteX65" fmla="*/ 889662 w 1404982"/>
              <a:gd name="connsiteY65" fmla="*/ 510790 h 2440396"/>
              <a:gd name="connsiteX66" fmla="*/ 966126 w 1404982"/>
              <a:gd name="connsiteY66" fmla="*/ 456814 h 2440396"/>
              <a:gd name="connsiteX67" fmla="*/ 1002770 w 1404982"/>
              <a:gd name="connsiteY67" fmla="*/ 444908 h 2440396"/>
              <a:gd name="connsiteX68" fmla="*/ 1053570 w 1404982"/>
              <a:gd name="connsiteY68" fmla="*/ 358919 h 2440396"/>
              <a:gd name="connsiteX69" fmla="*/ 1081617 w 1404982"/>
              <a:gd name="connsiteY69" fmla="*/ 316586 h 2440396"/>
              <a:gd name="connsiteX70" fmla="*/ 1152921 w 1404982"/>
              <a:gd name="connsiteY70" fmla="*/ 216309 h 2440396"/>
              <a:gd name="connsiteX71" fmla="*/ 1201473 w 1404982"/>
              <a:gd name="connsiteY71" fmla="*/ 155720 h 2440396"/>
              <a:gd name="connsiteX72" fmla="*/ 1212585 w 1404982"/>
              <a:gd name="connsiteY72" fmla="*/ 119604 h 2440396"/>
              <a:gd name="connsiteX73" fmla="*/ 1227667 w 1404982"/>
              <a:gd name="connsiteY73" fmla="*/ 95130 h 2440396"/>
              <a:gd name="connsiteX74" fmla="*/ 1267354 w 1404982"/>
              <a:gd name="connsiteY74" fmla="*/ 79519 h 2440396"/>
              <a:gd name="connsiteX75" fmla="*/ 1278467 w 1404982"/>
              <a:gd name="connsiteY75" fmla="*/ 69730 h 2440396"/>
              <a:gd name="connsiteX76" fmla="*/ 1329267 w 1404982"/>
              <a:gd name="connsiteY76" fmla="*/ 52796 h 2440396"/>
              <a:gd name="connsiteX77" fmla="*/ 1320800 w 1404982"/>
              <a:gd name="connsiteY77" fmla="*/ 78196 h 2440396"/>
              <a:gd name="connsiteX78" fmla="*/ 1275159 w 1404982"/>
              <a:gd name="connsiteY78" fmla="*/ 146988 h 2440396"/>
              <a:gd name="connsiteX79" fmla="*/ 1345274 w 1404982"/>
              <a:gd name="connsiteY79" fmla="*/ 102274 h 2440396"/>
              <a:gd name="connsiteX80" fmla="*/ 1397000 w 1404982"/>
              <a:gd name="connsiteY80" fmla="*/ 120530 h 2440396"/>
              <a:gd name="connsiteX81" fmla="*/ 1349242 w 1404982"/>
              <a:gd name="connsiteY81" fmla="*/ 181649 h 2440396"/>
              <a:gd name="connsiteX82" fmla="*/ 1397000 w 1404982"/>
              <a:gd name="connsiteY82" fmla="*/ 171330 h 2440396"/>
              <a:gd name="connsiteX83" fmla="*/ 1380067 w 1404982"/>
              <a:gd name="connsiteY83" fmla="*/ 196730 h 2440396"/>
              <a:gd name="connsiteX84" fmla="*/ 1363133 w 1404982"/>
              <a:gd name="connsiteY84" fmla="*/ 213663 h 2440396"/>
              <a:gd name="connsiteX85" fmla="*/ 1371600 w 1404982"/>
              <a:gd name="connsiteY85" fmla="*/ 239063 h 2440396"/>
              <a:gd name="connsiteX86" fmla="*/ 1354667 w 1404982"/>
              <a:gd name="connsiteY86" fmla="*/ 298330 h 2440396"/>
              <a:gd name="connsiteX87" fmla="*/ 1312333 w 1404982"/>
              <a:gd name="connsiteY87" fmla="*/ 333916 h 2440396"/>
              <a:gd name="connsiteX88" fmla="*/ 1261533 w 1404982"/>
              <a:gd name="connsiteY88" fmla="*/ 390933 h 2440396"/>
              <a:gd name="connsiteX89" fmla="*/ 1214304 w 1404982"/>
              <a:gd name="connsiteY89" fmla="*/ 470705 h 2440396"/>
              <a:gd name="connsiteX90" fmla="*/ 1178189 w 1404982"/>
              <a:gd name="connsiteY90" fmla="*/ 514361 h 2440396"/>
              <a:gd name="connsiteX91" fmla="*/ 1122496 w 1404982"/>
              <a:gd name="connsiteY91" fmla="*/ 599955 h 2440396"/>
              <a:gd name="connsiteX92" fmla="*/ 1083733 w 1404982"/>
              <a:gd name="connsiteY92" fmla="*/ 647183 h 2440396"/>
              <a:gd name="connsiteX93" fmla="*/ 1054761 w 1404982"/>
              <a:gd name="connsiteY93" fmla="*/ 676552 h 2440396"/>
              <a:gd name="connsiteX94" fmla="*/ 1002639 w 1404982"/>
              <a:gd name="connsiteY94" fmla="*/ 733570 h 2440396"/>
              <a:gd name="connsiteX95" fmla="*/ 927761 w 1404982"/>
              <a:gd name="connsiteY95" fmla="*/ 714784 h 2440396"/>
              <a:gd name="connsiteX96" fmla="*/ 915855 w 1404982"/>
              <a:gd name="connsiteY96" fmla="*/ 776168 h 2440396"/>
              <a:gd name="connsiteX97" fmla="*/ 866378 w 1404982"/>
              <a:gd name="connsiteY97" fmla="*/ 828687 h 2440396"/>
              <a:gd name="connsiteX98" fmla="*/ 823251 w 1404982"/>
              <a:gd name="connsiteY98" fmla="*/ 896024 h 2440396"/>
              <a:gd name="connsiteX99" fmla="*/ 770467 w 1404982"/>
              <a:gd name="connsiteY99" fmla="*/ 1068796 h 2440396"/>
              <a:gd name="connsiteX100" fmla="*/ 738452 w 1404982"/>
              <a:gd name="connsiteY100" fmla="*/ 1141821 h 2440396"/>
              <a:gd name="connsiteX101" fmla="*/ 715699 w 1404982"/>
              <a:gd name="connsiteY101" fmla="*/ 1188653 h 2440396"/>
              <a:gd name="connsiteX102" fmla="*/ 698367 w 1404982"/>
              <a:gd name="connsiteY102" fmla="*/ 1245671 h 2440396"/>
              <a:gd name="connsiteX103" fmla="*/ 683683 w 1404982"/>
              <a:gd name="connsiteY103" fmla="*/ 1321870 h 2440396"/>
              <a:gd name="connsiteX104" fmla="*/ 671248 w 1404982"/>
              <a:gd name="connsiteY104" fmla="*/ 1409183 h 2440396"/>
              <a:gd name="connsiteX105" fmla="*/ 640026 w 1404982"/>
              <a:gd name="connsiteY105" fmla="*/ 1519249 h 2440396"/>
              <a:gd name="connsiteX106" fmla="*/ 637381 w 1404982"/>
              <a:gd name="connsiteY106" fmla="*/ 1602593 h 2440396"/>
              <a:gd name="connsiteX107" fmla="*/ 621770 w 1404982"/>
              <a:gd name="connsiteY107" fmla="*/ 1678792 h 2440396"/>
              <a:gd name="connsiteX108" fmla="*/ 613305 w 1404982"/>
              <a:gd name="connsiteY108" fmla="*/ 1709088 h 2440396"/>
              <a:gd name="connsiteX109" fmla="*/ 597694 w 1404982"/>
              <a:gd name="connsiteY109" fmla="*/ 1747849 h 2440396"/>
              <a:gd name="connsiteX110" fmla="*/ 574939 w 1404982"/>
              <a:gd name="connsiteY110" fmla="*/ 1851302 h 2440396"/>
              <a:gd name="connsiteX111" fmla="*/ 565547 w 1404982"/>
              <a:gd name="connsiteY111" fmla="*/ 2070509 h 2440396"/>
              <a:gd name="connsiteX112" fmla="*/ 559726 w 1404982"/>
              <a:gd name="connsiteY112" fmla="*/ 2092337 h 2440396"/>
              <a:gd name="connsiteX113" fmla="*/ 550333 w 1404982"/>
              <a:gd name="connsiteY113" fmla="*/ 2330330 h 2440396"/>
              <a:gd name="connsiteX114" fmla="*/ 558800 w 1404982"/>
              <a:gd name="connsiteY114" fmla="*/ 2355730 h 2440396"/>
              <a:gd name="connsiteX115" fmla="*/ 567267 w 1404982"/>
              <a:gd name="connsiteY115" fmla="*/ 2398063 h 2440396"/>
              <a:gd name="connsiteX116" fmla="*/ 558800 w 1404982"/>
              <a:gd name="connsiteY116" fmla="*/ 2440396 h 2440396"/>
              <a:gd name="connsiteX0" fmla="*/ 0 w 1404982"/>
              <a:gd name="connsiteY0" fmla="*/ 2271063 h 2440396"/>
              <a:gd name="connsiteX1" fmla="*/ 93133 w 1404982"/>
              <a:gd name="connsiteY1" fmla="*/ 1974730 h 2440396"/>
              <a:gd name="connsiteX2" fmla="*/ 101600 w 1404982"/>
              <a:gd name="connsiteY2" fmla="*/ 1949330 h 2440396"/>
              <a:gd name="connsiteX3" fmla="*/ 118533 w 1404982"/>
              <a:gd name="connsiteY3" fmla="*/ 1932396 h 2440396"/>
              <a:gd name="connsiteX4" fmla="*/ 130968 w 1404982"/>
              <a:gd name="connsiteY4" fmla="*/ 1879348 h 2440396"/>
              <a:gd name="connsiteX5" fmla="*/ 150152 w 1404982"/>
              <a:gd name="connsiteY5" fmla="*/ 1845481 h 2440396"/>
              <a:gd name="connsiteX6" fmla="*/ 173302 w 1404982"/>
              <a:gd name="connsiteY6" fmla="*/ 1798253 h 2440396"/>
              <a:gd name="connsiteX7" fmla="*/ 198835 w 1404982"/>
              <a:gd name="connsiteY7" fmla="*/ 1766238 h 2440396"/>
              <a:gd name="connsiteX8" fmla="*/ 226351 w 1404982"/>
              <a:gd name="connsiteY8" fmla="*/ 1730519 h 2440396"/>
              <a:gd name="connsiteX9" fmla="*/ 254000 w 1404982"/>
              <a:gd name="connsiteY9" fmla="*/ 1686863 h 2440396"/>
              <a:gd name="connsiteX10" fmla="*/ 262467 w 1404982"/>
              <a:gd name="connsiteY10" fmla="*/ 1661463 h 2440396"/>
              <a:gd name="connsiteX11" fmla="*/ 296333 w 1404982"/>
              <a:gd name="connsiteY11" fmla="*/ 1585263 h 2440396"/>
              <a:gd name="connsiteX12" fmla="*/ 304800 w 1404982"/>
              <a:gd name="connsiteY12" fmla="*/ 1534463 h 2440396"/>
              <a:gd name="connsiteX13" fmla="*/ 321733 w 1404982"/>
              <a:gd name="connsiteY13" fmla="*/ 1475196 h 2440396"/>
              <a:gd name="connsiteX14" fmla="*/ 330200 w 1404982"/>
              <a:gd name="connsiteY14" fmla="*/ 1407463 h 2440396"/>
              <a:gd name="connsiteX15" fmla="*/ 347133 w 1404982"/>
              <a:gd name="connsiteY15" fmla="*/ 1348196 h 2440396"/>
              <a:gd name="connsiteX16" fmla="*/ 364067 w 1404982"/>
              <a:gd name="connsiteY16" fmla="*/ 1280463 h 2440396"/>
              <a:gd name="connsiteX17" fmla="*/ 372533 w 1404982"/>
              <a:gd name="connsiteY17" fmla="*/ 1255063 h 2440396"/>
              <a:gd name="connsiteX18" fmla="*/ 381000 w 1404982"/>
              <a:gd name="connsiteY18" fmla="*/ 1221196 h 2440396"/>
              <a:gd name="connsiteX19" fmla="*/ 397933 w 1404982"/>
              <a:gd name="connsiteY19" fmla="*/ 1187330 h 2440396"/>
              <a:gd name="connsiteX20" fmla="*/ 414867 w 1404982"/>
              <a:gd name="connsiteY20" fmla="*/ 1111130 h 2440396"/>
              <a:gd name="connsiteX21" fmla="*/ 423333 w 1404982"/>
              <a:gd name="connsiteY21" fmla="*/ 1077263 h 2440396"/>
              <a:gd name="connsiteX22" fmla="*/ 440267 w 1404982"/>
              <a:gd name="connsiteY22" fmla="*/ 1043396 h 2440396"/>
              <a:gd name="connsiteX23" fmla="*/ 448733 w 1404982"/>
              <a:gd name="connsiteY23" fmla="*/ 1017996 h 2440396"/>
              <a:gd name="connsiteX24" fmla="*/ 457200 w 1404982"/>
              <a:gd name="connsiteY24" fmla="*/ 958730 h 2440396"/>
              <a:gd name="connsiteX25" fmla="*/ 465667 w 1404982"/>
              <a:gd name="connsiteY25" fmla="*/ 933330 h 2440396"/>
              <a:gd name="connsiteX26" fmla="*/ 457200 w 1404982"/>
              <a:gd name="connsiteY26" fmla="*/ 653930 h 2440396"/>
              <a:gd name="connsiteX27" fmla="*/ 440267 w 1404982"/>
              <a:gd name="connsiteY27" fmla="*/ 586196 h 2440396"/>
              <a:gd name="connsiteX28" fmla="*/ 406400 w 1404982"/>
              <a:gd name="connsiteY28" fmla="*/ 484596 h 2440396"/>
              <a:gd name="connsiteX29" fmla="*/ 397933 w 1404982"/>
              <a:gd name="connsiteY29" fmla="*/ 459196 h 2440396"/>
              <a:gd name="connsiteX30" fmla="*/ 372533 w 1404982"/>
              <a:gd name="connsiteY30" fmla="*/ 408396 h 2440396"/>
              <a:gd name="connsiteX31" fmla="*/ 355600 w 1404982"/>
              <a:gd name="connsiteY31" fmla="*/ 382996 h 2440396"/>
              <a:gd name="connsiteX32" fmla="*/ 347133 w 1404982"/>
              <a:gd name="connsiteY32" fmla="*/ 357596 h 2440396"/>
              <a:gd name="connsiteX33" fmla="*/ 330200 w 1404982"/>
              <a:gd name="connsiteY33" fmla="*/ 332196 h 2440396"/>
              <a:gd name="connsiteX34" fmla="*/ 304800 w 1404982"/>
              <a:gd name="connsiteY34" fmla="*/ 281396 h 2440396"/>
              <a:gd name="connsiteX35" fmla="*/ 279400 w 1404982"/>
              <a:gd name="connsiteY35" fmla="*/ 222130 h 2440396"/>
              <a:gd name="connsiteX36" fmla="*/ 270933 w 1404982"/>
              <a:gd name="connsiteY36" fmla="*/ 196730 h 2440396"/>
              <a:gd name="connsiteX37" fmla="*/ 254000 w 1404982"/>
              <a:gd name="connsiteY37" fmla="*/ 179796 h 2440396"/>
              <a:gd name="connsiteX38" fmla="*/ 220133 w 1404982"/>
              <a:gd name="connsiteY38" fmla="*/ 128996 h 2440396"/>
              <a:gd name="connsiteX39" fmla="*/ 169333 w 1404982"/>
              <a:gd name="connsiteY39" fmla="*/ 95130 h 2440396"/>
              <a:gd name="connsiteX40" fmla="*/ 160867 w 1404982"/>
              <a:gd name="connsiteY40" fmla="*/ 69730 h 2440396"/>
              <a:gd name="connsiteX41" fmla="*/ 220133 w 1404982"/>
              <a:gd name="connsiteY41" fmla="*/ 44330 h 2440396"/>
              <a:gd name="connsiteX42" fmla="*/ 276225 w 1404982"/>
              <a:gd name="connsiteY42" fmla="*/ 93410 h 2440396"/>
              <a:gd name="connsiteX43" fmla="*/ 287867 w 1404982"/>
              <a:gd name="connsiteY43" fmla="*/ 18930 h 2440396"/>
              <a:gd name="connsiteX44" fmla="*/ 313267 w 1404982"/>
              <a:gd name="connsiteY44" fmla="*/ 10463 h 2440396"/>
              <a:gd name="connsiteX45" fmla="*/ 346736 w 1404982"/>
              <a:gd name="connsiteY45" fmla="*/ 71581 h 2440396"/>
              <a:gd name="connsiteX46" fmla="*/ 338667 w 1404982"/>
              <a:gd name="connsiteY46" fmla="*/ 18930 h 2440396"/>
              <a:gd name="connsiteX47" fmla="*/ 364067 w 1404982"/>
              <a:gd name="connsiteY47" fmla="*/ 1996 h 2440396"/>
              <a:gd name="connsiteX48" fmla="*/ 393964 w 1404982"/>
              <a:gd name="connsiteY48" fmla="*/ 53723 h 2440396"/>
              <a:gd name="connsiteX49" fmla="*/ 414867 w 1404982"/>
              <a:gd name="connsiteY49" fmla="*/ 1996 h 2440396"/>
              <a:gd name="connsiteX50" fmla="*/ 448733 w 1404982"/>
              <a:gd name="connsiteY50" fmla="*/ 1996 h 2440396"/>
              <a:gd name="connsiteX51" fmla="*/ 474133 w 1404982"/>
              <a:gd name="connsiteY51" fmla="*/ 18930 h 2440396"/>
              <a:gd name="connsiteX52" fmla="*/ 482600 w 1404982"/>
              <a:gd name="connsiteY52" fmla="*/ 44330 h 2440396"/>
              <a:gd name="connsiteX53" fmla="*/ 516467 w 1404982"/>
              <a:gd name="connsiteY53" fmla="*/ 95130 h 2440396"/>
              <a:gd name="connsiteX54" fmla="*/ 533400 w 1404982"/>
              <a:gd name="connsiteY54" fmla="*/ 120530 h 2440396"/>
              <a:gd name="connsiteX55" fmla="*/ 567267 w 1404982"/>
              <a:gd name="connsiteY55" fmla="*/ 171330 h 2440396"/>
              <a:gd name="connsiteX56" fmla="*/ 601133 w 1404982"/>
              <a:gd name="connsiteY56" fmla="*/ 239063 h 2440396"/>
              <a:gd name="connsiteX57" fmla="*/ 643864 w 1404982"/>
              <a:gd name="connsiteY57" fmla="*/ 346880 h 2440396"/>
              <a:gd name="connsiteX58" fmla="*/ 660797 w 1404982"/>
              <a:gd name="connsiteY58" fmla="*/ 401252 h 2440396"/>
              <a:gd name="connsiteX59" fmla="*/ 681964 w 1404982"/>
              <a:gd name="connsiteY59" fmla="*/ 462901 h 2440396"/>
              <a:gd name="connsiteX60" fmla="*/ 705644 w 1404982"/>
              <a:gd name="connsiteY60" fmla="*/ 526533 h 2440396"/>
              <a:gd name="connsiteX61" fmla="*/ 714242 w 1404982"/>
              <a:gd name="connsiteY61" fmla="*/ 584080 h 2440396"/>
              <a:gd name="connsiteX62" fmla="*/ 717683 w 1404982"/>
              <a:gd name="connsiteY62" fmla="*/ 638584 h 2440396"/>
              <a:gd name="connsiteX63" fmla="*/ 794280 w 1404982"/>
              <a:gd name="connsiteY63" fmla="*/ 581963 h 2440396"/>
              <a:gd name="connsiteX64" fmla="*/ 854075 w 1404982"/>
              <a:gd name="connsiteY64" fmla="*/ 562913 h 2440396"/>
              <a:gd name="connsiteX65" fmla="*/ 889662 w 1404982"/>
              <a:gd name="connsiteY65" fmla="*/ 510790 h 2440396"/>
              <a:gd name="connsiteX66" fmla="*/ 966126 w 1404982"/>
              <a:gd name="connsiteY66" fmla="*/ 456814 h 2440396"/>
              <a:gd name="connsiteX67" fmla="*/ 1002770 w 1404982"/>
              <a:gd name="connsiteY67" fmla="*/ 444908 h 2440396"/>
              <a:gd name="connsiteX68" fmla="*/ 1053570 w 1404982"/>
              <a:gd name="connsiteY68" fmla="*/ 358919 h 2440396"/>
              <a:gd name="connsiteX69" fmla="*/ 1081617 w 1404982"/>
              <a:gd name="connsiteY69" fmla="*/ 316586 h 2440396"/>
              <a:gd name="connsiteX70" fmla="*/ 1152921 w 1404982"/>
              <a:gd name="connsiteY70" fmla="*/ 216309 h 2440396"/>
              <a:gd name="connsiteX71" fmla="*/ 1201473 w 1404982"/>
              <a:gd name="connsiteY71" fmla="*/ 155720 h 2440396"/>
              <a:gd name="connsiteX72" fmla="*/ 1212585 w 1404982"/>
              <a:gd name="connsiteY72" fmla="*/ 119604 h 2440396"/>
              <a:gd name="connsiteX73" fmla="*/ 1227667 w 1404982"/>
              <a:gd name="connsiteY73" fmla="*/ 95130 h 2440396"/>
              <a:gd name="connsiteX74" fmla="*/ 1267354 w 1404982"/>
              <a:gd name="connsiteY74" fmla="*/ 79519 h 2440396"/>
              <a:gd name="connsiteX75" fmla="*/ 1278467 w 1404982"/>
              <a:gd name="connsiteY75" fmla="*/ 69730 h 2440396"/>
              <a:gd name="connsiteX76" fmla="*/ 1329267 w 1404982"/>
              <a:gd name="connsiteY76" fmla="*/ 52796 h 2440396"/>
              <a:gd name="connsiteX77" fmla="*/ 1320800 w 1404982"/>
              <a:gd name="connsiteY77" fmla="*/ 78196 h 2440396"/>
              <a:gd name="connsiteX78" fmla="*/ 1275159 w 1404982"/>
              <a:gd name="connsiteY78" fmla="*/ 146988 h 2440396"/>
              <a:gd name="connsiteX79" fmla="*/ 1345274 w 1404982"/>
              <a:gd name="connsiteY79" fmla="*/ 102274 h 2440396"/>
              <a:gd name="connsiteX80" fmla="*/ 1397000 w 1404982"/>
              <a:gd name="connsiteY80" fmla="*/ 120530 h 2440396"/>
              <a:gd name="connsiteX81" fmla="*/ 1349242 w 1404982"/>
              <a:gd name="connsiteY81" fmla="*/ 181649 h 2440396"/>
              <a:gd name="connsiteX82" fmla="*/ 1397000 w 1404982"/>
              <a:gd name="connsiteY82" fmla="*/ 171330 h 2440396"/>
              <a:gd name="connsiteX83" fmla="*/ 1380067 w 1404982"/>
              <a:gd name="connsiteY83" fmla="*/ 196730 h 2440396"/>
              <a:gd name="connsiteX84" fmla="*/ 1363133 w 1404982"/>
              <a:gd name="connsiteY84" fmla="*/ 213663 h 2440396"/>
              <a:gd name="connsiteX85" fmla="*/ 1371600 w 1404982"/>
              <a:gd name="connsiteY85" fmla="*/ 239063 h 2440396"/>
              <a:gd name="connsiteX86" fmla="*/ 1354667 w 1404982"/>
              <a:gd name="connsiteY86" fmla="*/ 298330 h 2440396"/>
              <a:gd name="connsiteX87" fmla="*/ 1312333 w 1404982"/>
              <a:gd name="connsiteY87" fmla="*/ 333916 h 2440396"/>
              <a:gd name="connsiteX88" fmla="*/ 1261533 w 1404982"/>
              <a:gd name="connsiteY88" fmla="*/ 390933 h 2440396"/>
              <a:gd name="connsiteX89" fmla="*/ 1214304 w 1404982"/>
              <a:gd name="connsiteY89" fmla="*/ 470705 h 2440396"/>
              <a:gd name="connsiteX90" fmla="*/ 1178189 w 1404982"/>
              <a:gd name="connsiteY90" fmla="*/ 514361 h 2440396"/>
              <a:gd name="connsiteX91" fmla="*/ 1122496 w 1404982"/>
              <a:gd name="connsiteY91" fmla="*/ 599955 h 2440396"/>
              <a:gd name="connsiteX92" fmla="*/ 1083733 w 1404982"/>
              <a:gd name="connsiteY92" fmla="*/ 647183 h 2440396"/>
              <a:gd name="connsiteX93" fmla="*/ 1054761 w 1404982"/>
              <a:gd name="connsiteY93" fmla="*/ 676552 h 2440396"/>
              <a:gd name="connsiteX94" fmla="*/ 999464 w 1404982"/>
              <a:gd name="connsiteY94" fmla="*/ 682770 h 2440396"/>
              <a:gd name="connsiteX95" fmla="*/ 927761 w 1404982"/>
              <a:gd name="connsiteY95" fmla="*/ 714784 h 2440396"/>
              <a:gd name="connsiteX96" fmla="*/ 915855 w 1404982"/>
              <a:gd name="connsiteY96" fmla="*/ 776168 h 2440396"/>
              <a:gd name="connsiteX97" fmla="*/ 866378 w 1404982"/>
              <a:gd name="connsiteY97" fmla="*/ 828687 h 2440396"/>
              <a:gd name="connsiteX98" fmla="*/ 823251 w 1404982"/>
              <a:gd name="connsiteY98" fmla="*/ 896024 h 2440396"/>
              <a:gd name="connsiteX99" fmla="*/ 770467 w 1404982"/>
              <a:gd name="connsiteY99" fmla="*/ 1068796 h 2440396"/>
              <a:gd name="connsiteX100" fmla="*/ 738452 w 1404982"/>
              <a:gd name="connsiteY100" fmla="*/ 1141821 h 2440396"/>
              <a:gd name="connsiteX101" fmla="*/ 715699 w 1404982"/>
              <a:gd name="connsiteY101" fmla="*/ 1188653 h 2440396"/>
              <a:gd name="connsiteX102" fmla="*/ 698367 w 1404982"/>
              <a:gd name="connsiteY102" fmla="*/ 1245671 h 2440396"/>
              <a:gd name="connsiteX103" fmla="*/ 683683 w 1404982"/>
              <a:gd name="connsiteY103" fmla="*/ 1321870 h 2440396"/>
              <a:gd name="connsiteX104" fmla="*/ 671248 w 1404982"/>
              <a:gd name="connsiteY104" fmla="*/ 1409183 h 2440396"/>
              <a:gd name="connsiteX105" fmla="*/ 640026 w 1404982"/>
              <a:gd name="connsiteY105" fmla="*/ 1519249 h 2440396"/>
              <a:gd name="connsiteX106" fmla="*/ 637381 w 1404982"/>
              <a:gd name="connsiteY106" fmla="*/ 1602593 h 2440396"/>
              <a:gd name="connsiteX107" fmla="*/ 621770 w 1404982"/>
              <a:gd name="connsiteY107" fmla="*/ 1678792 h 2440396"/>
              <a:gd name="connsiteX108" fmla="*/ 613305 w 1404982"/>
              <a:gd name="connsiteY108" fmla="*/ 1709088 h 2440396"/>
              <a:gd name="connsiteX109" fmla="*/ 597694 w 1404982"/>
              <a:gd name="connsiteY109" fmla="*/ 1747849 h 2440396"/>
              <a:gd name="connsiteX110" fmla="*/ 574939 w 1404982"/>
              <a:gd name="connsiteY110" fmla="*/ 1851302 h 2440396"/>
              <a:gd name="connsiteX111" fmla="*/ 565547 w 1404982"/>
              <a:gd name="connsiteY111" fmla="*/ 2070509 h 2440396"/>
              <a:gd name="connsiteX112" fmla="*/ 559726 w 1404982"/>
              <a:gd name="connsiteY112" fmla="*/ 2092337 h 2440396"/>
              <a:gd name="connsiteX113" fmla="*/ 550333 w 1404982"/>
              <a:gd name="connsiteY113" fmla="*/ 2330330 h 2440396"/>
              <a:gd name="connsiteX114" fmla="*/ 558800 w 1404982"/>
              <a:gd name="connsiteY114" fmla="*/ 2355730 h 2440396"/>
              <a:gd name="connsiteX115" fmla="*/ 567267 w 1404982"/>
              <a:gd name="connsiteY115" fmla="*/ 2398063 h 2440396"/>
              <a:gd name="connsiteX116" fmla="*/ 558800 w 1404982"/>
              <a:gd name="connsiteY116" fmla="*/ 2440396 h 2440396"/>
              <a:gd name="connsiteX0" fmla="*/ 0 w 1404982"/>
              <a:gd name="connsiteY0" fmla="*/ 2271063 h 2440396"/>
              <a:gd name="connsiteX1" fmla="*/ 93133 w 1404982"/>
              <a:gd name="connsiteY1" fmla="*/ 1974730 h 2440396"/>
              <a:gd name="connsiteX2" fmla="*/ 101600 w 1404982"/>
              <a:gd name="connsiteY2" fmla="*/ 1949330 h 2440396"/>
              <a:gd name="connsiteX3" fmla="*/ 118533 w 1404982"/>
              <a:gd name="connsiteY3" fmla="*/ 1932396 h 2440396"/>
              <a:gd name="connsiteX4" fmla="*/ 130968 w 1404982"/>
              <a:gd name="connsiteY4" fmla="*/ 1879348 h 2440396"/>
              <a:gd name="connsiteX5" fmla="*/ 150152 w 1404982"/>
              <a:gd name="connsiteY5" fmla="*/ 1845481 h 2440396"/>
              <a:gd name="connsiteX6" fmla="*/ 173302 w 1404982"/>
              <a:gd name="connsiteY6" fmla="*/ 1798253 h 2440396"/>
              <a:gd name="connsiteX7" fmla="*/ 198835 w 1404982"/>
              <a:gd name="connsiteY7" fmla="*/ 1766238 h 2440396"/>
              <a:gd name="connsiteX8" fmla="*/ 226351 w 1404982"/>
              <a:gd name="connsiteY8" fmla="*/ 1730519 h 2440396"/>
              <a:gd name="connsiteX9" fmla="*/ 254000 w 1404982"/>
              <a:gd name="connsiteY9" fmla="*/ 1686863 h 2440396"/>
              <a:gd name="connsiteX10" fmla="*/ 262467 w 1404982"/>
              <a:gd name="connsiteY10" fmla="*/ 1661463 h 2440396"/>
              <a:gd name="connsiteX11" fmla="*/ 296333 w 1404982"/>
              <a:gd name="connsiteY11" fmla="*/ 1585263 h 2440396"/>
              <a:gd name="connsiteX12" fmla="*/ 304800 w 1404982"/>
              <a:gd name="connsiteY12" fmla="*/ 1534463 h 2440396"/>
              <a:gd name="connsiteX13" fmla="*/ 321733 w 1404982"/>
              <a:gd name="connsiteY13" fmla="*/ 1475196 h 2440396"/>
              <a:gd name="connsiteX14" fmla="*/ 330200 w 1404982"/>
              <a:gd name="connsiteY14" fmla="*/ 1407463 h 2440396"/>
              <a:gd name="connsiteX15" fmla="*/ 347133 w 1404982"/>
              <a:gd name="connsiteY15" fmla="*/ 1348196 h 2440396"/>
              <a:gd name="connsiteX16" fmla="*/ 364067 w 1404982"/>
              <a:gd name="connsiteY16" fmla="*/ 1280463 h 2440396"/>
              <a:gd name="connsiteX17" fmla="*/ 372533 w 1404982"/>
              <a:gd name="connsiteY17" fmla="*/ 1255063 h 2440396"/>
              <a:gd name="connsiteX18" fmla="*/ 381000 w 1404982"/>
              <a:gd name="connsiteY18" fmla="*/ 1221196 h 2440396"/>
              <a:gd name="connsiteX19" fmla="*/ 397933 w 1404982"/>
              <a:gd name="connsiteY19" fmla="*/ 1187330 h 2440396"/>
              <a:gd name="connsiteX20" fmla="*/ 414867 w 1404982"/>
              <a:gd name="connsiteY20" fmla="*/ 1111130 h 2440396"/>
              <a:gd name="connsiteX21" fmla="*/ 423333 w 1404982"/>
              <a:gd name="connsiteY21" fmla="*/ 1077263 h 2440396"/>
              <a:gd name="connsiteX22" fmla="*/ 440267 w 1404982"/>
              <a:gd name="connsiteY22" fmla="*/ 1043396 h 2440396"/>
              <a:gd name="connsiteX23" fmla="*/ 448733 w 1404982"/>
              <a:gd name="connsiteY23" fmla="*/ 1017996 h 2440396"/>
              <a:gd name="connsiteX24" fmla="*/ 457200 w 1404982"/>
              <a:gd name="connsiteY24" fmla="*/ 958730 h 2440396"/>
              <a:gd name="connsiteX25" fmla="*/ 465667 w 1404982"/>
              <a:gd name="connsiteY25" fmla="*/ 933330 h 2440396"/>
              <a:gd name="connsiteX26" fmla="*/ 457200 w 1404982"/>
              <a:gd name="connsiteY26" fmla="*/ 653930 h 2440396"/>
              <a:gd name="connsiteX27" fmla="*/ 440267 w 1404982"/>
              <a:gd name="connsiteY27" fmla="*/ 586196 h 2440396"/>
              <a:gd name="connsiteX28" fmla="*/ 406400 w 1404982"/>
              <a:gd name="connsiteY28" fmla="*/ 484596 h 2440396"/>
              <a:gd name="connsiteX29" fmla="*/ 397933 w 1404982"/>
              <a:gd name="connsiteY29" fmla="*/ 459196 h 2440396"/>
              <a:gd name="connsiteX30" fmla="*/ 372533 w 1404982"/>
              <a:gd name="connsiteY30" fmla="*/ 408396 h 2440396"/>
              <a:gd name="connsiteX31" fmla="*/ 355600 w 1404982"/>
              <a:gd name="connsiteY31" fmla="*/ 382996 h 2440396"/>
              <a:gd name="connsiteX32" fmla="*/ 347133 w 1404982"/>
              <a:gd name="connsiteY32" fmla="*/ 357596 h 2440396"/>
              <a:gd name="connsiteX33" fmla="*/ 330200 w 1404982"/>
              <a:gd name="connsiteY33" fmla="*/ 332196 h 2440396"/>
              <a:gd name="connsiteX34" fmla="*/ 304800 w 1404982"/>
              <a:gd name="connsiteY34" fmla="*/ 281396 h 2440396"/>
              <a:gd name="connsiteX35" fmla="*/ 279400 w 1404982"/>
              <a:gd name="connsiteY35" fmla="*/ 222130 h 2440396"/>
              <a:gd name="connsiteX36" fmla="*/ 270933 w 1404982"/>
              <a:gd name="connsiteY36" fmla="*/ 196730 h 2440396"/>
              <a:gd name="connsiteX37" fmla="*/ 254000 w 1404982"/>
              <a:gd name="connsiteY37" fmla="*/ 179796 h 2440396"/>
              <a:gd name="connsiteX38" fmla="*/ 220133 w 1404982"/>
              <a:gd name="connsiteY38" fmla="*/ 128996 h 2440396"/>
              <a:gd name="connsiteX39" fmla="*/ 169333 w 1404982"/>
              <a:gd name="connsiteY39" fmla="*/ 95130 h 2440396"/>
              <a:gd name="connsiteX40" fmla="*/ 160867 w 1404982"/>
              <a:gd name="connsiteY40" fmla="*/ 69730 h 2440396"/>
              <a:gd name="connsiteX41" fmla="*/ 220133 w 1404982"/>
              <a:gd name="connsiteY41" fmla="*/ 44330 h 2440396"/>
              <a:gd name="connsiteX42" fmla="*/ 276225 w 1404982"/>
              <a:gd name="connsiteY42" fmla="*/ 93410 h 2440396"/>
              <a:gd name="connsiteX43" fmla="*/ 287867 w 1404982"/>
              <a:gd name="connsiteY43" fmla="*/ 18930 h 2440396"/>
              <a:gd name="connsiteX44" fmla="*/ 313267 w 1404982"/>
              <a:gd name="connsiteY44" fmla="*/ 10463 h 2440396"/>
              <a:gd name="connsiteX45" fmla="*/ 346736 w 1404982"/>
              <a:gd name="connsiteY45" fmla="*/ 71581 h 2440396"/>
              <a:gd name="connsiteX46" fmla="*/ 338667 w 1404982"/>
              <a:gd name="connsiteY46" fmla="*/ 18930 h 2440396"/>
              <a:gd name="connsiteX47" fmla="*/ 364067 w 1404982"/>
              <a:gd name="connsiteY47" fmla="*/ 1996 h 2440396"/>
              <a:gd name="connsiteX48" fmla="*/ 393964 w 1404982"/>
              <a:gd name="connsiteY48" fmla="*/ 53723 h 2440396"/>
              <a:gd name="connsiteX49" fmla="*/ 414867 w 1404982"/>
              <a:gd name="connsiteY49" fmla="*/ 1996 h 2440396"/>
              <a:gd name="connsiteX50" fmla="*/ 448733 w 1404982"/>
              <a:gd name="connsiteY50" fmla="*/ 1996 h 2440396"/>
              <a:gd name="connsiteX51" fmla="*/ 474133 w 1404982"/>
              <a:gd name="connsiteY51" fmla="*/ 18930 h 2440396"/>
              <a:gd name="connsiteX52" fmla="*/ 482600 w 1404982"/>
              <a:gd name="connsiteY52" fmla="*/ 44330 h 2440396"/>
              <a:gd name="connsiteX53" fmla="*/ 516467 w 1404982"/>
              <a:gd name="connsiteY53" fmla="*/ 95130 h 2440396"/>
              <a:gd name="connsiteX54" fmla="*/ 533400 w 1404982"/>
              <a:gd name="connsiteY54" fmla="*/ 120530 h 2440396"/>
              <a:gd name="connsiteX55" fmla="*/ 567267 w 1404982"/>
              <a:gd name="connsiteY55" fmla="*/ 171330 h 2440396"/>
              <a:gd name="connsiteX56" fmla="*/ 601133 w 1404982"/>
              <a:gd name="connsiteY56" fmla="*/ 239063 h 2440396"/>
              <a:gd name="connsiteX57" fmla="*/ 643864 w 1404982"/>
              <a:gd name="connsiteY57" fmla="*/ 346880 h 2440396"/>
              <a:gd name="connsiteX58" fmla="*/ 660797 w 1404982"/>
              <a:gd name="connsiteY58" fmla="*/ 401252 h 2440396"/>
              <a:gd name="connsiteX59" fmla="*/ 681964 w 1404982"/>
              <a:gd name="connsiteY59" fmla="*/ 462901 h 2440396"/>
              <a:gd name="connsiteX60" fmla="*/ 705644 w 1404982"/>
              <a:gd name="connsiteY60" fmla="*/ 526533 h 2440396"/>
              <a:gd name="connsiteX61" fmla="*/ 714242 w 1404982"/>
              <a:gd name="connsiteY61" fmla="*/ 584080 h 2440396"/>
              <a:gd name="connsiteX62" fmla="*/ 717683 w 1404982"/>
              <a:gd name="connsiteY62" fmla="*/ 638584 h 2440396"/>
              <a:gd name="connsiteX63" fmla="*/ 794280 w 1404982"/>
              <a:gd name="connsiteY63" fmla="*/ 581963 h 2440396"/>
              <a:gd name="connsiteX64" fmla="*/ 854075 w 1404982"/>
              <a:gd name="connsiteY64" fmla="*/ 562913 h 2440396"/>
              <a:gd name="connsiteX65" fmla="*/ 889662 w 1404982"/>
              <a:gd name="connsiteY65" fmla="*/ 510790 h 2440396"/>
              <a:gd name="connsiteX66" fmla="*/ 966126 w 1404982"/>
              <a:gd name="connsiteY66" fmla="*/ 456814 h 2440396"/>
              <a:gd name="connsiteX67" fmla="*/ 1002770 w 1404982"/>
              <a:gd name="connsiteY67" fmla="*/ 444908 h 2440396"/>
              <a:gd name="connsiteX68" fmla="*/ 1053570 w 1404982"/>
              <a:gd name="connsiteY68" fmla="*/ 358919 h 2440396"/>
              <a:gd name="connsiteX69" fmla="*/ 1081617 w 1404982"/>
              <a:gd name="connsiteY69" fmla="*/ 316586 h 2440396"/>
              <a:gd name="connsiteX70" fmla="*/ 1152921 w 1404982"/>
              <a:gd name="connsiteY70" fmla="*/ 216309 h 2440396"/>
              <a:gd name="connsiteX71" fmla="*/ 1201473 w 1404982"/>
              <a:gd name="connsiteY71" fmla="*/ 155720 h 2440396"/>
              <a:gd name="connsiteX72" fmla="*/ 1212585 w 1404982"/>
              <a:gd name="connsiteY72" fmla="*/ 119604 h 2440396"/>
              <a:gd name="connsiteX73" fmla="*/ 1227667 w 1404982"/>
              <a:gd name="connsiteY73" fmla="*/ 95130 h 2440396"/>
              <a:gd name="connsiteX74" fmla="*/ 1267354 w 1404982"/>
              <a:gd name="connsiteY74" fmla="*/ 79519 h 2440396"/>
              <a:gd name="connsiteX75" fmla="*/ 1278467 w 1404982"/>
              <a:gd name="connsiteY75" fmla="*/ 69730 h 2440396"/>
              <a:gd name="connsiteX76" fmla="*/ 1329267 w 1404982"/>
              <a:gd name="connsiteY76" fmla="*/ 52796 h 2440396"/>
              <a:gd name="connsiteX77" fmla="*/ 1320800 w 1404982"/>
              <a:gd name="connsiteY77" fmla="*/ 78196 h 2440396"/>
              <a:gd name="connsiteX78" fmla="*/ 1275159 w 1404982"/>
              <a:gd name="connsiteY78" fmla="*/ 146988 h 2440396"/>
              <a:gd name="connsiteX79" fmla="*/ 1345274 w 1404982"/>
              <a:gd name="connsiteY79" fmla="*/ 102274 h 2440396"/>
              <a:gd name="connsiteX80" fmla="*/ 1397000 w 1404982"/>
              <a:gd name="connsiteY80" fmla="*/ 120530 h 2440396"/>
              <a:gd name="connsiteX81" fmla="*/ 1349242 w 1404982"/>
              <a:gd name="connsiteY81" fmla="*/ 181649 h 2440396"/>
              <a:gd name="connsiteX82" fmla="*/ 1397000 w 1404982"/>
              <a:gd name="connsiteY82" fmla="*/ 171330 h 2440396"/>
              <a:gd name="connsiteX83" fmla="*/ 1380067 w 1404982"/>
              <a:gd name="connsiteY83" fmla="*/ 196730 h 2440396"/>
              <a:gd name="connsiteX84" fmla="*/ 1363133 w 1404982"/>
              <a:gd name="connsiteY84" fmla="*/ 213663 h 2440396"/>
              <a:gd name="connsiteX85" fmla="*/ 1371600 w 1404982"/>
              <a:gd name="connsiteY85" fmla="*/ 239063 h 2440396"/>
              <a:gd name="connsiteX86" fmla="*/ 1354667 w 1404982"/>
              <a:gd name="connsiteY86" fmla="*/ 298330 h 2440396"/>
              <a:gd name="connsiteX87" fmla="*/ 1312333 w 1404982"/>
              <a:gd name="connsiteY87" fmla="*/ 333916 h 2440396"/>
              <a:gd name="connsiteX88" fmla="*/ 1261533 w 1404982"/>
              <a:gd name="connsiteY88" fmla="*/ 390933 h 2440396"/>
              <a:gd name="connsiteX89" fmla="*/ 1214304 w 1404982"/>
              <a:gd name="connsiteY89" fmla="*/ 470705 h 2440396"/>
              <a:gd name="connsiteX90" fmla="*/ 1178189 w 1404982"/>
              <a:gd name="connsiteY90" fmla="*/ 514361 h 2440396"/>
              <a:gd name="connsiteX91" fmla="*/ 1122496 w 1404982"/>
              <a:gd name="connsiteY91" fmla="*/ 599955 h 2440396"/>
              <a:gd name="connsiteX92" fmla="*/ 1083733 w 1404982"/>
              <a:gd name="connsiteY92" fmla="*/ 647183 h 2440396"/>
              <a:gd name="connsiteX93" fmla="*/ 1054761 w 1404982"/>
              <a:gd name="connsiteY93" fmla="*/ 676552 h 2440396"/>
              <a:gd name="connsiteX94" fmla="*/ 999464 w 1404982"/>
              <a:gd name="connsiteY94" fmla="*/ 682770 h 2440396"/>
              <a:gd name="connsiteX95" fmla="*/ 943636 w 1404982"/>
              <a:gd name="connsiteY95" fmla="*/ 730659 h 2440396"/>
              <a:gd name="connsiteX96" fmla="*/ 915855 w 1404982"/>
              <a:gd name="connsiteY96" fmla="*/ 776168 h 2440396"/>
              <a:gd name="connsiteX97" fmla="*/ 866378 w 1404982"/>
              <a:gd name="connsiteY97" fmla="*/ 828687 h 2440396"/>
              <a:gd name="connsiteX98" fmla="*/ 823251 w 1404982"/>
              <a:gd name="connsiteY98" fmla="*/ 896024 h 2440396"/>
              <a:gd name="connsiteX99" fmla="*/ 770467 w 1404982"/>
              <a:gd name="connsiteY99" fmla="*/ 1068796 h 2440396"/>
              <a:gd name="connsiteX100" fmla="*/ 738452 w 1404982"/>
              <a:gd name="connsiteY100" fmla="*/ 1141821 h 2440396"/>
              <a:gd name="connsiteX101" fmla="*/ 715699 w 1404982"/>
              <a:gd name="connsiteY101" fmla="*/ 1188653 h 2440396"/>
              <a:gd name="connsiteX102" fmla="*/ 698367 w 1404982"/>
              <a:gd name="connsiteY102" fmla="*/ 1245671 h 2440396"/>
              <a:gd name="connsiteX103" fmla="*/ 683683 w 1404982"/>
              <a:gd name="connsiteY103" fmla="*/ 1321870 h 2440396"/>
              <a:gd name="connsiteX104" fmla="*/ 671248 w 1404982"/>
              <a:gd name="connsiteY104" fmla="*/ 1409183 h 2440396"/>
              <a:gd name="connsiteX105" fmla="*/ 640026 w 1404982"/>
              <a:gd name="connsiteY105" fmla="*/ 1519249 h 2440396"/>
              <a:gd name="connsiteX106" fmla="*/ 637381 w 1404982"/>
              <a:gd name="connsiteY106" fmla="*/ 1602593 h 2440396"/>
              <a:gd name="connsiteX107" fmla="*/ 621770 w 1404982"/>
              <a:gd name="connsiteY107" fmla="*/ 1678792 h 2440396"/>
              <a:gd name="connsiteX108" fmla="*/ 613305 w 1404982"/>
              <a:gd name="connsiteY108" fmla="*/ 1709088 h 2440396"/>
              <a:gd name="connsiteX109" fmla="*/ 597694 w 1404982"/>
              <a:gd name="connsiteY109" fmla="*/ 1747849 h 2440396"/>
              <a:gd name="connsiteX110" fmla="*/ 574939 w 1404982"/>
              <a:gd name="connsiteY110" fmla="*/ 1851302 h 2440396"/>
              <a:gd name="connsiteX111" fmla="*/ 565547 w 1404982"/>
              <a:gd name="connsiteY111" fmla="*/ 2070509 h 2440396"/>
              <a:gd name="connsiteX112" fmla="*/ 559726 w 1404982"/>
              <a:gd name="connsiteY112" fmla="*/ 2092337 h 2440396"/>
              <a:gd name="connsiteX113" fmla="*/ 550333 w 1404982"/>
              <a:gd name="connsiteY113" fmla="*/ 2330330 h 2440396"/>
              <a:gd name="connsiteX114" fmla="*/ 558800 w 1404982"/>
              <a:gd name="connsiteY114" fmla="*/ 2355730 h 2440396"/>
              <a:gd name="connsiteX115" fmla="*/ 567267 w 1404982"/>
              <a:gd name="connsiteY115" fmla="*/ 2398063 h 2440396"/>
              <a:gd name="connsiteX116" fmla="*/ 558800 w 1404982"/>
              <a:gd name="connsiteY116" fmla="*/ 2440396 h 2440396"/>
              <a:gd name="connsiteX0" fmla="*/ 0 w 1404982"/>
              <a:gd name="connsiteY0" fmla="*/ 2271063 h 2440396"/>
              <a:gd name="connsiteX1" fmla="*/ 93133 w 1404982"/>
              <a:gd name="connsiteY1" fmla="*/ 1974730 h 2440396"/>
              <a:gd name="connsiteX2" fmla="*/ 101600 w 1404982"/>
              <a:gd name="connsiteY2" fmla="*/ 1949330 h 2440396"/>
              <a:gd name="connsiteX3" fmla="*/ 118533 w 1404982"/>
              <a:gd name="connsiteY3" fmla="*/ 1932396 h 2440396"/>
              <a:gd name="connsiteX4" fmla="*/ 130968 w 1404982"/>
              <a:gd name="connsiteY4" fmla="*/ 1879348 h 2440396"/>
              <a:gd name="connsiteX5" fmla="*/ 150152 w 1404982"/>
              <a:gd name="connsiteY5" fmla="*/ 1845481 h 2440396"/>
              <a:gd name="connsiteX6" fmla="*/ 173302 w 1404982"/>
              <a:gd name="connsiteY6" fmla="*/ 1798253 h 2440396"/>
              <a:gd name="connsiteX7" fmla="*/ 198835 w 1404982"/>
              <a:gd name="connsiteY7" fmla="*/ 1766238 h 2440396"/>
              <a:gd name="connsiteX8" fmla="*/ 226351 w 1404982"/>
              <a:gd name="connsiteY8" fmla="*/ 1730519 h 2440396"/>
              <a:gd name="connsiteX9" fmla="*/ 254000 w 1404982"/>
              <a:gd name="connsiteY9" fmla="*/ 1686863 h 2440396"/>
              <a:gd name="connsiteX10" fmla="*/ 262467 w 1404982"/>
              <a:gd name="connsiteY10" fmla="*/ 1661463 h 2440396"/>
              <a:gd name="connsiteX11" fmla="*/ 296333 w 1404982"/>
              <a:gd name="connsiteY11" fmla="*/ 1585263 h 2440396"/>
              <a:gd name="connsiteX12" fmla="*/ 304800 w 1404982"/>
              <a:gd name="connsiteY12" fmla="*/ 1534463 h 2440396"/>
              <a:gd name="connsiteX13" fmla="*/ 321733 w 1404982"/>
              <a:gd name="connsiteY13" fmla="*/ 1475196 h 2440396"/>
              <a:gd name="connsiteX14" fmla="*/ 330200 w 1404982"/>
              <a:gd name="connsiteY14" fmla="*/ 1407463 h 2440396"/>
              <a:gd name="connsiteX15" fmla="*/ 347133 w 1404982"/>
              <a:gd name="connsiteY15" fmla="*/ 1348196 h 2440396"/>
              <a:gd name="connsiteX16" fmla="*/ 364067 w 1404982"/>
              <a:gd name="connsiteY16" fmla="*/ 1280463 h 2440396"/>
              <a:gd name="connsiteX17" fmla="*/ 372533 w 1404982"/>
              <a:gd name="connsiteY17" fmla="*/ 1255063 h 2440396"/>
              <a:gd name="connsiteX18" fmla="*/ 381000 w 1404982"/>
              <a:gd name="connsiteY18" fmla="*/ 1221196 h 2440396"/>
              <a:gd name="connsiteX19" fmla="*/ 397933 w 1404982"/>
              <a:gd name="connsiteY19" fmla="*/ 1187330 h 2440396"/>
              <a:gd name="connsiteX20" fmla="*/ 414867 w 1404982"/>
              <a:gd name="connsiteY20" fmla="*/ 1111130 h 2440396"/>
              <a:gd name="connsiteX21" fmla="*/ 423333 w 1404982"/>
              <a:gd name="connsiteY21" fmla="*/ 1077263 h 2440396"/>
              <a:gd name="connsiteX22" fmla="*/ 440267 w 1404982"/>
              <a:gd name="connsiteY22" fmla="*/ 1043396 h 2440396"/>
              <a:gd name="connsiteX23" fmla="*/ 448733 w 1404982"/>
              <a:gd name="connsiteY23" fmla="*/ 1017996 h 2440396"/>
              <a:gd name="connsiteX24" fmla="*/ 457200 w 1404982"/>
              <a:gd name="connsiteY24" fmla="*/ 958730 h 2440396"/>
              <a:gd name="connsiteX25" fmla="*/ 465667 w 1404982"/>
              <a:gd name="connsiteY25" fmla="*/ 933330 h 2440396"/>
              <a:gd name="connsiteX26" fmla="*/ 457200 w 1404982"/>
              <a:gd name="connsiteY26" fmla="*/ 653930 h 2440396"/>
              <a:gd name="connsiteX27" fmla="*/ 440267 w 1404982"/>
              <a:gd name="connsiteY27" fmla="*/ 586196 h 2440396"/>
              <a:gd name="connsiteX28" fmla="*/ 406400 w 1404982"/>
              <a:gd name="connsiteY28" fmla="*/ 484596 h 2440396"/>
              <a:gd name="connsiteX29" fmla="*/ 397933 w 1404982"/>
              <a:gd name="connsiteY29" fmla="*/ 459196 h 2440396"/>
              <a:gd name="connsiteX30" fmla="*/ 372533 w 1404982"/>
              <a:gd name="connsiteY30" fmla="*/ 408396 h 2440396"/>
              <a:gd name="connsiteX31" fmla="*/ 355600 w 1404982"/>
              <a:gd name="connsiteY31" fmla="*/ 382996 h 2440396"/>
              <a:gd name="connsiteX32" fmla="*/ 347133 w 1404982"/>
              <a:gd name="connsiteY32" fmla="*/ 357596 h 2440396"/>
              <a:gd name="connsiteX33" fmla="*/ 330200 w 1404982"/>
              <a:gd name="connsiteY33" fmla="*/ 332196 h 2440396"/>
              <a:gd name="connsiteX34" fmla="*/ 304800 w 1404982"/>
              <a:gd name="connsiteY34" fmla="*/ 281396 h 2440396"/>
              <a:gd name="connsiteX35" fmla="*/ 279400 w 1404982"/>
              <a:gd name="connsiteY35" fmla="*/ 222130 h 2440396"/>
              <a:gd name="connsiteX36" fmla="*/ 270933 w 1404982"/>
              <a:gd name="connsiteY36" fmla="*/ 196730 h 2440396"/>
              <a:gd name="connsiteX37" fmla="*/ 254000 w 1404982"/>
              <a:gd name="connsiteY37" fmla="*/ 179796 h 2440396"/>
              <a:gd name="connsiteX38" fmla="*/ 220133 w 1404982"/>
              <a:gd name="connsiteY38" fmla="*/ 128996 h 2440396"/>
              <a:gd name="connsiteX39" fmla="*/ 169333 w 1404982"/>
              <a:gd name="connsiteY39" fmla="*/ 95130 h 2440396"/>
              <a:gd name="connsiteX40" fmla="*/ 160867 w 1404982"/>
              <a:gd name="connsiteY40" fmla="*/ 69730 h 2440396"/>
              <a:gd name="connsiteX41" fmla="*/ 220133 w 1404982"/>
              <a:gd name="connsiteY41" fmla="*/ 44330 h 2440396"/>
              <a:gd name="connsiteX42" fmla="*/ 276225 w 1404982"/>
              <a:gd name="connsiteY42" fmla="*/ 93410 h 2440396"/>
              <a:gd name="connsiteX43" fmla="*/ 287867 w 1404982"/>
              <a:gd name="connsiteY43" fmla="*/ 18930 h 2440396"/>
              <a:gd name="connsiteX44" fmla="*/ 313267 w 1404982"/>
              <a:gd name="connsiteY44" fmla="*/ 10463 h 2440396"/>
              <a:gd name="connsiteX45" fmla="*/ 346736 w 1404982"/>
              <a:gd name="connsiteY45" fmla="*/ 71581 h 2440396"/>
              <a:gd name="connsiteX46" fmla="*/ 338667 w 1404982"/>
              <a:gd name="connsiteY46" fmla="*/ 18930 h 2440396"/>
              <a:gd name="connsiteX47" fmla="*/ 364067 w 1404982"/>
              <a:gd name="connsiteY47" fmla="*/ 1996 h 2440396"/>
              <a:gd name="connsiteX48" fmla="*/ 393964 w 1404982"/>
              <a:gd name="connsiteY48" fmla="*/ 53723 h 2440396"/>
              <a:gd name="connsiteX49" fmla="*/ 414867 w 1404982"/>
              <a:gd name="connsiteY49" fmla="*/ 1996 h 2440396"/>
              <a:gd name="connsiteX50" fmla="*/ 448733 w 1404982"/>
              <a:gd name="connsiteY50" fmla="*/ 1996 h 2440396"/>
              <a:gd name="connsiteX51" fmla="*/ 474133 w 1404982"/>
              <a:gd name="connsiteY51" fmla="*/ 18930 h 2440396"/>
              <a:gd name="connsiteX52" fmla="*/ 482600 w 1404982"/>
              <a:gd name="connsiteY52" fmla="*/ 44330 h 2440396"/>
              <a:gd name="connsiteX53" fmla="*/ 516467 w 1404982"/>
              <a:gd name="connsiteY53" fmla="*/ 95130 h 2440396"/>
              <a:gd name="connsiteX54" fmla="*/ 533400 w 1404982"/>
              <a:gd name="connsiteY54" fmla="*/ 120530 h 2440396"/>
              <a:gd name="connsiteX55" fmla="*/ 567267 w 1404982"/>
              <a:gd name="connsiteY55" fmla="*/ 171330 h 2440396"/>
              <a:gd name="connsiteX56" fmla="*/ 601133 w 1404982"/>
              <a:gd name="connsiteY56" fmla="*/ 239063 h 2440396"/>
              <a:gd name="connsiteX57" fmla="*/ 643864 w 1404982"/>
              <a:gd name="connsiteY57" fmla="*/ 346880 h 2440396"/>
              <a:gd name="connsiteX58" fmla="*/ 660797 w 1404982"/>
              <a:gd name="connsiteY58" fmla="*/ 401252 h 2440396"/>
              <a:gd name="connsiteX59" fmla="*/ 681964 w 1404982"/>
              <a:gd name="connsiteY59" fmla="*/ 462901 h 2440396"/>
              <a:gd name="connsiteX60" fmla="*/ 705644 w 1404982"/>
              <a:gd name="connsiteY60" fmla="*/ 526533 h 2440396"/>
              <a:gd name="connsiteX61" fmla="*/ 714242 w 1404982"/>
              <a:gd name="connsiteY61" fmla="*/ 584080 h 2440396"/>
              <a:gd name="connsiteX62" fmla="*/ 717683 w 1404982"/>
              <a:gd name="connsiteY62" fmla="*/ 638584 h 2440396"/>
              <a:gd name="connsiteX63" fmla="*/ 794280 w 1404982"/>
              <a:gd name="connsiteY63" fmla="*/ 581963 h 2440396"/>
              <a:gd name="connsiteX64" fmla="*/ 841375 w 1404982"/>
              <a:gd name="connsiteY64" fmla="*/ 540688 h 2440396"/>
              <a:gd name="connsiteX65" fmla="*/ 889662 w 1404982"/>
              <a:gd name="connsiteY65" fmla="*/ 510790 h 2440396"/>
              <a:gd name="connsiteX66" fmla="*/ 966126 w 1404982"/>
              <a:gd name="connsiteY66" fmla="*/ 456814 h 2440396"/>
              <a:gd name="connsiteX67" fmla="*/ 1002770 w 1404982"/>
              <a:gd name="connsiteY67" fmla="*/ 444908 h 2440396"/>
              <a:gd name="connsiteX68" fmla="*/ 1053570 w 1404982"/>
              <a:gd name="connsiteY68" fmla="*/ 358919 h 2440396"/>
              <a:gd name="connsiteX69" fmla="*/ 1081617 w 1404982"/>
              <a:gd name="connsiteY69" fmla="*/ 316586 h 2440396"/>
              <a:gd name="connsiteX70" fmla="*/ 1152921 w 1404982"/>
              <a:gd name="connsiteY70" fmla="*/ 216309 h 2440396"/>
              <a:gd name="connsiteX71" fmla="*/ 1201473 w 1404982"/>
              <a:gd name="connsiteY71" fmla="*/ 155720 h 2440396"/>
              <a:gd name="connsiteX72" fmla="*/ 1212585 w 1404982"/>
              <a:gd name="connsiteY72" fmla="*/ 119604 h 2440396"/>
              <a:gd name="connsiteX73" fmla="*/ 1227667 w 1404982"/>
              <a:gd name="connsiteY73" fmla="*/ 95130 h 2440396"/>
              <a:gd name="connsiteX74" fmla="*/ 1267354 w 1404982"/>
              <a:gd name="connsiteY74" fmla="*/ 79519 h 2440396"/>
              <a:gd name="connsiteX75" fmla="*/ 1278467 w 1404982"/>
              <a:gd name="connsiteY75" fmla="*/ 69730 h 2440396"/>
              <a:gd name="connsiteX76" fmla="*/ 1329267 w 1404982"/>
              <a:gd name="connsiteY76" fmla="*/ 52796 h 2440396"/>
              <a:gd name="connsiteX77" fmla="*/ 1320800 w 1404982"/>
              <a:gd name="connsiteY77" fmla="*/ 78196 h 2440396"/>
              <a:gd name="connsiteX78" fmla="*/ 1275159 w 1404982"/>
              <a:gd name="connsiteY78" fmla="*/ 146988 h 2440396"/>
              <a:gd name="connsiteX79" fmla="*/ 1345274 w 1404982"/>
              <a:gd name="connsiteY79" fmla="*/ 102274 h 2440396"/>
              <a:gd name="connsiteX80" fmla="*/ 1397000 w 1404982"/>
              <a:gd name="connsiteY80" fmla="*/ 120530 h 2440396"/>
              <a:gd name="connsiteX81" fmla="*/ 1349242 w 1404982"/>
              <a:gd name="connsiteY81" fmla="*/ 181649 h 2440396"/>
              <a:gd name="connsiteX82" fmla="*/ 1397000 w 1404982"/>
              <a:gd name="connsiteY82" fmla="*/ 171330 h 2440396"/>
              <a:gd name="connsiteX83" fmla="*/ 1380067 w 1404982"/>
              <a:gd name="connsiteY83" fmla="*/ 196730 h 2440396"/>
              <a:gd name="connsiteX84" fmla="*/ 1363133 w 1404982"/>
              <a:gd name="connsiteY84" fmla="*/ 213663 h 2440396"/>
              <a:gd name="connsiteX85" fmla="*/ 1371600 w 1404982"/>
              <a:gd name="connsiteY85" fmla="*/ 239063 h 2440396"/>
              <a:gd name="connsiteX86" fmla="*/ 1354667 w 1404982"/>
              <a:gd name="connsiteY86" fmla="*/ 298330 h 2440396"/>
              <a:gd name="connsiteX87" fmla="*/ 1312333 w 1404982"/>
              <a:gd name="connsiteY87" fmla="*/ 333916 h 2440396"/>
              <a:gd name="connsiteX88" fmla="*/ 1261533 w 1404982"/>
              <a:gd name="connsiteY88" fmla="*/ 390933 h 2440396"/>
              <a:gd name="connsiteX89" fmla="*/ 1214304 w 1404982"/>
              <a:gd name="connsiteY89" fmla="*/ 470705 h 2440396"/>
              <a:gd name="connsiteX90" fmla="*/ 1178189 w 1404982"/>
              <a:gd name="connsiteY90" fmla="*/ 514361 h 2440396"/>
              <a:gd name="connsiteX91" fmla="*/ 1122496 w 1404982"/>
              <a:gd name="connsiteY91" fmla="*/ 599955 h 2440396"/>
              <a:gd name="connsiteX92" fmla="*/ 1083733 w 1404982"/>
              <a:gd name="connsiteY92" fmla="*/ 647183 h 2440396"/>
              <a:gd name="connsiteX93" fmla="*/ 1054761 w 1404982"/>
              <a:gd name="connsiteY93" fmla="*/ 676552 h 2440396"/>
              <a:gd name="connsiteX94" fmla="*/ 999464 w 1404982"/>
              <a:gd name="connsiteY94" fmla="*/ 682770 h 2440396"/>
              <a:gd name="connsiteX95" fmla="*/ 943636 w 1404982"/>
              <a:gd name="connsiteY95" fmla="*/ 730659 h 2440396"/>
              <a:gd name="connsiteX96" fmla="*/ 915855 w 1404982"/>
              <a:gd name="connsiteY96" fmla="*/ 776168 h 2440396"/>
              <a:gd name="connsiteX97" fmla="*/ 866378 w 1404982"/>
              <a:gd name="connsiteY97" fmla="*/ 828687 h 2440396"/>
              <a:gd name="connsiteX98" fmla="*/ 823251 w 1404982"/>
              <a:gd name="connsiteY98" fmla="*/ 896024 h 2440396"/>
              <a:gd name="connsiteX99" fmla="*/ 770467 w 1404982"/>
              <a:gd name="connsiteY99" fmla="*/ 1068796 h 2440396"/>
              <a:gd name="connsiteX100" fmla="*/ 738452 w 1404982"/>
              <a:gd name="connsiteY100" fmla="*/ 1141821 h 2440396"/>
              <a:gd name="connsiteX101" fmla="*/ 715699 w 1404982"/>
              <a:gd name="connsiteY101" fmla="*/ 1188653 h 2440396"/>
              <a:gd name="connsiteX102" fmla="*/ 698367 w 1404982"/>
              <a:gd name="connsiteY102" fmla="*/ 1245671 h 2440396"/>
              <a:gd name="connsiteX103" fmla="*/ 683683 w 1404982"/>
              <a:gd name="connsiteY103" fmla="*/ 1321870 h 2440396"/>
              <a:gd name="connsiteX104" fmla="*/ 671248 w 1404982"/>
              <a:gd name="connsiteY104" fmla="*/ 1409183 h 2440396"/>
              <a:gd name="connsiteX105" fmla="*/ 640026 w 1404982"/>
              <a:gd name="connsiteY105" fmla="*/ 1519249 h 2440396"/>
              <a:gd name="connsiteX106" fmla="*/ 637381 w 1404982"/>
              <a:gd name="connsiteY106" fmla="*/ 1602593 h 2440396"/>
              <a:gd name="connsiteX107" fmla="*/ 621770 w 1404982"/>
              <a:gd name="connsiteY107" fmla="*/ 1678792 h 2440396"/>
              <a:gd name="connsiteX108" fmla="*/ 613305 w 1404982"/>
              <a:gd name="connsiteY108" fmla="*/ 1709088 h 2440396"/>
              <a:gd name="connsiteX109" fmla="*/ 597694 w 1404982"/>
              <a:gd name="connsiteY109" fmla="*/ 1747849 h 2440396"/>
              <a:gd name="connsiteX110" fmla="*/ 574939 w 1404982"/>
              <a:gd name="connsiteY110" fmla="*/ 1851302 h 2440396"/>
              <a:gd name="connsiteX111" fmla="*/ 565547 w 1404982"/>
              <a:gd name="connsiteY111" fmla="*/ 2070509 h 2440396"/>
              <a:gd name="connsiteX112" fmla="*/ 559726 w 1404982"/>
              <a:gd name="connsiteY112" fmla="*/ 2092337 h 2440396"/>
              <a:gd name="connsiteX113" fmla="*/ 550333 w 1404982"/>
              <a:gd name="connsiteY113" fmla="*/ 2330330 h 2440396"/>
              <a:gd name="connsiteX114" fmla="*/ 558800 w 1404982"/>
              <a:gd name="connsiteY114" fmla="*/ 2355730 h 2440396"/>
              <a:gd name="connsiteX115" fmla="*/ 567267 w 1404982"/>
              <a:gd name="connsiteY115" fmla="*/ 2398063 h 2440396"/>
              <a:gd name="connsiteX116" fmla="*/ 558800 w 1404982"/>
              <a:gd name="connsiteY116" fmla="*/ 2440396 h 2440396"/>
              <a:gd name="connsiteX0" fmla="*/ 0 w 1404982"/>
              <a:gd name="connsiteY0" fmla="*/ 2271063 h 2440396"/>
              <a:gd name="connsiteX1" fmla="*/ 93133 w 1404982"/>
              <a:gd name="connsiteY1" fmla="*/ 1974730 h 2440396"/>
              <a:gd name="connsiteX2" fmla="*/ 101600 w 1404982"/>
              <a:gd name="connsiteY2" fmla="*/ 1949330 h 2440396"/>
              <a:gd name="connsiteX3" fmla="*/ 118533 w 1404982"/>
              <a:gd name="connsiteY3" fmla="*/ 1932396 h 2440396"/>
              <a:gd name="connsiteX4" fmla="*/ 130968 w 1404982"/>
              <a:gd name="connsiteY4" fmla="*/ 1879348 h 2440396"/>
              <a:gd name="connsiteX5" fmla="*/ 150152 w 1404982"/>
              <a:gd name="connsiteY5" fmla="*/ 1845481 h 2440396"/>
              <a:gd name="connsiteX6" fmla="*/ 173302 w 1404982"/>
              <a:gd name="connsiteY6" fmla="*/ 1798253 h 2440396"/>
              <a:gd name="connsiteX7" fmla="*/ 198835 w 1404982"/>
              <a:gd name="connsiteY7" fmla="*/ 1766238 h 2440396"/>
              <a:gd name="connsiteX8" fmla="*/ 226351 w 1404982"/>
              <a:gd name="connsiteY8" fmla="*/ 1730519 h 2440396"/>
              <a:gd name="connsiteX9" fmla="*/ 254000 w 1404982"/>
              <a:gd name="connsiteY9" fmla="*/ 1686863 h 2440396"/>
              <a:gd name="connsiteX10" fmla="*/ 262467 w 1404982"/>
              <a:gd name="connsiteY10" fmla="*/ 1661463 h 2440396"/>
              <a:gd name="connsiteX11" fmla="*/ 296333 w 1404982"/>
              <a:gd name="connsiteY11" fmla="*/ 1585263 h 2440396"/>
              <a:gd name="connsiteX12" fmla="*/ 304800 w 1404982"/>
              <a:gd name="connsiteY12" fmla="*/ 1534463 h 2440396"/>
              <a:gd name="connsiteX13" fmla="*/ 321733 w 1404982"/>
              <a:gd name="connsiteY13" fmla="*/ 1475196 h 2440396"/>
              <a:gd name="connsiteX14" fmla="*/ 330200 w 1404982"/>
              <a:gd name="connsiteY14" fmla="*/ 1407463 h 2440396"/>
              <a:gd name="connsiteX15" fmla="*/ 347133 w 1404982"/>
              <a:gd name="connsiteY15" fmla="*/ 1348196 h 2440396"/>
              <a:gd name="connsiteX16" fmla="*/ 364067 w 1404982"/>
              <a:gd name="connsiteY16" fmla="*/ 1280463 h 2440396"/>
              <a:gd name="connsiteX17" fmla="*/ 372533 w 1404982"/>
              <a:gd name="connsiteY17" fmla="*/ 1255063 h 2440396"/>
              <a:gd name="connsiteX18" fmla="*/ 381000 w 1404982"/>
              <a:gd name="connsiteY18" fmla="*/ 1221196 h 2440396"/>
              <a:gd name="connsiteX19" fmla="*/ 397933 w 1404982"/>
              <a:gd name="connsiteY19" fmla="*/ 1187330 h 2440396"/>
              <a:gd name="connsiteX20" fmla="*/ 414867 w 1404982"/>
              <a:gd name="connsiteY20" fmla="*/ 1111130 h 2440396"/>
              <a:gd name="connsiteX21" fmla="*/ 423333 w 1404982"/>
              <a:gd name="connsiteY21" fmla="*/ 1077263 h 2440396"/>
              <a:gd name="connsiteX22" fmla="*/ 440267 w 1404982"/>
              <a:gd name="connsiteY22" fmla="*/ 1043396 h 2440396"/>
              <a:gd name="connsiteX23" fmla="*/ 448733 w 1404982"/>
              <a:gd name="connsiteY23" fmla="*/ 1017996 h 2440396"/>
              <a:gd name="connsiteX24" fmla="*/ 457200 w 1404982"/>
              <a:gd name="connsiteY24" fmla="*/ 958730 h 2440396"/>
              <a:gd name="connsiteX25" fmla="*/ 465667 w 1404982"/>
              <a:gd name="connsiteY25" fmla="*/ 933330 h 2440396"/>
              <a:gd name="connsiteX26" fmla="*/ 457200 w 1404982"/>
              <a:gd name="connsiteY26" fmla="*/ 653930 h 2440396"/>
              <a:gd name="connsiteX27" fmla="*/ 440267 w 1404982"/>
              <a:gd name="connsiteY27" fmla="*/ 586196 h 2440396"/>
              <a:gd name="connsiteX28" fmla="*/ 406400 w 1404982"/>
              <a:gd name="connsiteY28" fmla="*/ 484596 h 2440396"/>
              <a:gd name="connsiteX29" fmla="*/ 397933 w 1404982"/>
              <a:gd name="connsiteY29" fmla="*/ 459196 h 2440396"/>
              <a:gd name="connsiteX30" fmla="*/ 372533 w 1404982"/>
              <a:gd name="connsiteY30" fmla="*/ 408396 h 2440396"/>
              <a:gd name="connsiteX31" fmla="*/ 355600 w 1404982"/>
              <a:gd name="connsiteY31" fmla="*/ 382996 h 2440396"/>
              <a:gd name="connsiteX32" fmla="*/ 347133 w 1404982"/>
              <a:gd name="connsiteY32" fmla="*/ 357596 h 2440396"/>
              <a:gd name="connsiteX33" fmla="*/ 330200 w 1404982"/>
              <a:gd name="connsiteY33" fmla="*/ 332196 h 2440396"/>
              <a:gd name="connsiteX34" fmla="*/ 304800 w 1404982"/>
              <a:gd name="connsiteY34" fmla="*/ 281396 h 2440396"/>
              <a:gd name="connsiteX35" fmla="*/ 279400 w 1404982"/>
              <a:gd name="connsiteY35" fmla="*/ 222130 h 2440396"/>
              <a:gd name="connsiteX36" fmla="*/ 270933 w 1404982"/>
              <a:gd name="connsiteY36" fmla="*/ 196730 h 2440396"/>
              <a:gd name="connsiteX37" fmla="*/ 254000 w 1404982"/>
              <a:gd name="connsiteY37" fmla="*/ 179796 h 2440396"/>
              <a:gd name="connsiteX38" fmla="*/ 220133 w 1404982"/>
              <a:gd name="connsiteY38" fmla="*/ 128996 h 2440396"/>
              <a:gd name="connsiteX39" fmla="*/ 169333 w 1404982"/>
              <a:gd name="connsiteY39" fmla="*/ 95130 h 2440396"/>
              <a:gd name="connsiteX40" fmla="*/ 160867 w 1404982"/>
              <a:gd name="connsiteY40" fmla="*/ 69730 h 2440396"/>
              <a:gd name="connsiteX41" fmla="*/ 220133 w 1404982"/>
              <a:gd name="connsiteY41" fmla="*/ 44330 h 2440396"/>
              <a:gd name="connsiteX42" fmla="*/ 276225 w 1404982"/>
              <a:gd name="connsiteY42" fmla="*/ 93410 h 2440396"/>
              <a:gd name="connsiteX43" fmla="*/ 287867 w 1404982"/>
              <a:gd name="connsiteY43" fmla="*/ 18930 h 2440396"/>
              <a:gd name="connsiteX44" fmla="*/ 313267 w 1404982"/>
              <a:gd name="connsiteY44" fmla="*/ 10463 h 2440396"/>
              <a:gd name="connsiteX45" fmla="*/ 346736 w 1404982"/>
              <a:gd name="connsiteY45" fmla="*/ 71581 h 2440396"/>
              <a:gd name="connsiteX46" fmla="*/ 338667 w 1404982"/>
              <a:gd name="connsiteY46" fmla="*/ 18930 h 2440396"/>
              <a:gd name="connsiteX47" fmla="*/ 364067 w 1404982"/>
              <a:gd name="connsiteY47" fmla="*/ 1996 h 2440396"/>
              <a:gd name="connsiteX48" fmla="*/ 393964 w 1404982"/>
              <a:gd name="connsiteY48" fmla="*/ 53723 h 2440396"/>
              <a:gd name="connsiteX49" fmla="*/ 414867 w 1404982"/>
              <a:gd name="connsiteY49" fmla="*/ 1996 h 2440396"/>
              <a:gd name="connsiteX50" fmla="*/ 448733 w 1404982"/>
              <a:gd name="connsiteY50" fmla="*/ 1996 h 2440396"/>
              <a:gd name="connsiteX51" fmla="*/ 474133 w 1404982"/>
              <a:gd name="connsiteY51" fmla="*/ 18930 h 2440396"/>
              <a:gd name="connsiteX52" fmla="*/ 482600 w 1404982"/>
              <a:gd name="connsiteY52" fmla="*/ 44330 h 2440396"/>
              <a:gd name="connsiteX53" fmla="*/ 516467 w 1404982"/>
              <a:gd name="connsiteY53" fmla="*/ 95130 h 2440396"/>
              <a:gd name="connsiteX54" fmla="*/ 533400 w 1404982"/>
              <a:gd name="connsiteY54" fmla="*/ 120530 h 2440396"/>
              <a:gd name="connsiteX55" fmla="*/ 567267 w 1404982"/>
              <a:gd name="connsiteY55" fmla="*/ 171330 h 2440396"/>
              <a:gd name="connsiteX56" fmla="*/ 601133 w 1404982"/>
              <a:gd name="connsiteY56" fmla="*/ 239063 h 2440396"/>
              <a:gd name="connsiteX57" fmla="*/ 643864 w 1404982"/>
              <a:gd name="connsiteY57" fmla="*/ 346880 h 2440396"/>
              <a:gd name="connsiteX58" fmla="*/ 660797 w 1404982"/>
              <a:gd name="connsiteY58" fmla="*/ 401252 h 2440396"/>
              <a:gd name="connsiteX59" fmla="*/ 681964 w 1404982"/>
              <a:gd name="connsiteY59" fmla="*/ 462901 h 2440396"/>
              <a:gd name="connsiteX60" fmla="*/ 705644 w 1404982"/>
              <a:gd name="connsiteY60" fmla="*/ 526533 h 2440396"/>
              <a:gd name="connsiteX61" fmla="*/ 714242 w 1404982"/>
              <a:gd name="connsiteY61" fmla="*/ 584080 h 2440396"/>
              <a:gd name="connsiteX62" fmla="*/ 717683 w 1404982"/>
              <a:gd name="connsiteY62" fmla="*/ 638584 h 2440396"/>
              <a:gd name="connsiteX63" fmla="*/ 794280 w 1404982"/>
              <a:gd name="connsiteY63" fmla="*/ 581963 h 2440396"/>
              <a:gd name="connsiteX64" fmla="*/ 841375 w 1404982"/>
              <a:gd name="connsiteY64" fmla="*/ 540688 h 2440396"/>
              <a:gd name="connsiteX65" fmla="*/ 889662 w 1404982"/>
              <a:gd name="connsiteY65" fmla="*/ 510790 h 2440396"/>
              <a:gd name="connsiteX66" fmla="*/ 966126 w 1404982"/>
              <a:gd name="connsiteY66" fmla="*/ 456814 h 2440396"/>
              <a:gd name="connsiteX67" fmla="*/ 999595 w 1404982"/>
              <a:gd name="connsiteY67" fmla="*/ 419508 h 2440396"/>
              <a:gd name="connsiteX68" fmla="*/ 1053570 w 1404982"/>
              <a:gd name="connsiteY68" fmla="*/ 358919 h 2440396"/>
              <a:gd name="connsiteX69" fmla="*/ 1081617 w 1404982"/>
              <a:gd name="connsiteY69" fmla="*/ 316586 h 2440396"/>
              <a:gd name="connsiteX70" fmla="*/ 1152921 w 1404982"/>
              <a:gd name="connsiteY70" fmla="*/ 216309 h 2440396"/>
              <a:gd name="connsiteX71" fmla="*/ 1201473 w 1404982"/>
              <a:gd name="connsiteY71" fmla="*/ 155720 h 2440396"/>
              <a:gd name="connsiteX72" fmla="*/ 1212585 w 1404982"/>
              <a:gd name="connsiteY72" fmla="*/ 119604 h 2440396"/>
              <a:gd name="connsiteX73" fmla="*/ 1227667 w 1404982"/>
              <a:gd name="connsiteY73" fmla="*/ 95130 h 2440396"/>
              <a:gd name="connsiteX74" fmla="*/ 1267354 w 1404982"/>
              <a:gd name="connsiteY74" fmla="*/ 79519 h 2440396"/>
              <a:gd name="connsiteX75" fmla="*/ 1278467 w 1404982"/>
              <a:gd name="connsiteY75" fmla="*/ 69730 h 2440396"/>
              <a:gd name="connsiteX76" fmla="*/ 1329267 w 1404982"/>
              <a:gd name="connsiteY76" fmla="*/ 52796 h 2440396"/>
              <a:gd name="connsiteX77" fmla="*/ 1320800 w 1404982"/>
              <a:gd name="connsiteY77" fmla="*/ 78196 h 2440396"/>
              <a:gd name="connsiteX78" fmla="*/ 1275159 w 1404982"/>
              <a:gd name="connsiteY78" fmla="*/ 146988 h 2440396"/>
              <a:gd name="connsiteX79" fmla="*/ 1345274 w 1404982"/>
              <a:gd name="connsiteY79" fmla="*/ 102274 h 2440396"/>
              <a:gd name="connsiteX80" fmla="*/ 1397000 w 1404982"/>
              <a:gd name="connsiteY80" fmla="*/ 120530 h 2440396"/>
              <a:gd name="connsiteX81" fmla="*/ 1349242 w 1404982"/>
              <a:gd name="connsiteY81" fmla="*/ 181649 h 2440396"/>
              <a:gd name="connsiteX82" fmla="*/ 1397000 w 1404982"/>
              <a:gd name="connsiteY82" fmla="*/ 171330 h 2440396"/>
              <a:gd name="connsiteX83" fmla="*/ 1380067 w 1404982"/>
              <a:gd name="connsiteY83" fmla="*/ 196730 h 2440396"/>
              <a:gd name="connsiteX84" fmla="*/ 1363133 w 1404982"/>
              <a:gd name="connsiteY84" fmla="*/ 213663 h 2440396"/>
              <a:gd name="connsiteX85" fmla="*/ 1371600 w 1404982"/>
              <a:gd name="connsiteY85" fmla="*/ 239063 h 2440396"/>
              <a:gd name="connsiteX86" fmla="*/ 1354667 w 1404982"/>
              <a:gd name="connsiteY86" fmla="*/ 298330 h 2440396"/>
              <a:gd name="connsiteX87" fmla="*/ 1312333 w 1404982"/>
              <a:gd name="connsiteY87" fmla="*/ 333916 h 2440396"/>
              <a:gd name="connsiteX88" fmla="*/ 1261533 w 1404982"/>
              <a:gd name="connsiteY88" fmla="*/ 390933 h 2440396"/>
              <a:gd name="connsiteX89" fmla="*/ 1214304 w 1404982"/>
              <a:gd name="connsiteY89" fmla="*/ 470705 h 2440396"/>
              <a:gd name="connsiteX90" fmla="*/ 1178189 w 1404982"/>
              <a:gd name="connsiteY90" fmla="*/ 514361 h 2440396"/>
              <a:gd name="connsiteX91" fmla="*/ 1122496 w 1404982"/>
              <a:gd name="connsiteY91" fmla="*/ 599955 h 2440396"/>
              <a:gd name="connsiteX92" fmla="*/ 1083733 w 1404982"/>
              <a:gd name="connsiteY92" fmla="*/ 647183 h 2440396"/>
              <a:gd name="connsiteX93" fmla="*/ 1054761 w 1404982"/>
              <a:gd name="connsiteY93" fmla="*/ 676552 h 2440396"/>
              <a:gd name="connsiteX94" fmla="*/ 999464 w 1404982"/>
              <a:gd name="connsiteY94" fmla="*/ 682770 h 2440396"/>
              <a:gd name="connsiteX95" fmla="*/ 943636 w 1404982"/>
              <a:gd name="connsiteY95" fmla="*/ 730659 h 2440396"/>
              <a:gd name="connsiteX96" fmla="*/ 915855 w 1404982"/>
              <a:gd name="connsiteY96" fmla="*/ 776168 h 2440396"/>
              <a:gd name="connsiteX97" fmla="*/ 866378 w 1404982"/>
              <a:gd name="connsiteY97" fmla="*/ 828687 h 2440396"/>
              <a:gd name="connsiteX98" fmla="*/ 823251 w 1404982"/>
              <a:gd name="connsiteY98" fmla="*/ 896024 h 2440396"/>
              <a:gd name="connsiteX99" fmla="*/ 770467 w 1404982"/>
              <a:gd name="connsiteY99" fmla="*/ 1068796 h 2440396"/>
              <a:gd name="connsiteX100" fmla="*/ 738452 w 1404982"/>
              <a:gd name="connsiteY100" fmla="*/ 1141821 h 2440396"/>
              <a:gd name="connsiteX101" fmla="*/ 715699 w 1404982"/>
              <a:gd name="connsiteY101" fmla="*/ 1188653 h 2440396"/>
              <a:gd name="connsiteX102" fmla="*/ 698367 w 1404982"/>
              <a:gd name="connsiteY102" fmla="*/ 1245671 h 2440396"/>
              <a:gd name="connsiteX103" fmla="*/ 683683 w 1404982"/>
              <a:gd name="connsiteY103" fmla="*/ 1321870 h 2440396"/>
              <a:gd name="connsiteX104" fmla="*/ 671248 w 1404982"/>
              <a:gd name="connsiteY104" fmla="*/ 1409183 h 2440396"/>
              <a:gd name="connsiteX105" fmla="*/ 640026 w 1404982"/>
              <a:gd name="connsiteY105" fmla="*/ 1519249 h 2440396"/>
              <a:gd name="connsiteX106" fmla="*/ 637381 w 1404982"/>
              <a:gd name="connsiteY106" fmla="*/ 1602593 h 2440396"/>
              <a:gd name="connsiteX107" fmla="*/ 621770 w 1404982"/>
              <a:gd name="connsiteY107" fmla="*/ 1678792 h 2440396"/>
              <a:gd name="connsiteX108" fmla="*/ 613305 w 1404982"/>
              <a:gd name="connsiteY108" fmla="*/ 1709088 h 2440396"/>
              <a:gd name="connsiteX109" fmla="*/ 597694 w 1404982"/>
              <a:gd name="connsiteY109" fmla="*/ 1747849 h 2440396"/>
              <a:gd name="connsiteX110" fmla="*/ 574939 w 1404982"/>
              <a:gd name="connsiteY110" fmla="*/ 1851302 h 2440396"/>
              <a:gd name="connsiteX111" fmla="*/ 565547 w 1404982"/>
              <a:gd name="connsiteY111" fmla="*/ 2070509 h 2440396"/>
              <a:gd name="connsiteX112" fmla="*/ 559726 w 1404982"/>
              <a:gd name="connsiteY112" fmla="*/ 2092337 h 2440396"/>
              <a:gd name="connsiteX113" fmla="*/ 550333 w 1404982"/>
              <a:gd name="connsiteY113" fmla="*/ 2330330 h 2440396"/>
              <a:gd name="connsiteX114" fmla="*/ 558800 w 1404982"/>
              <a:gd name="connsiteY114" fmla="*/ 2355730 h 2440396"/>
              <a:gd name="connsiteX115" fmla="*/ 567267 w 1404982"/>
              <a:gd name="connsiteY115" fmla="*/ 2398063 h 2440396"/>
              <a:gd name="connsiteX116" fmla="*/ 558800 w 1404982"/>
              <a:gd name="connsiteY116" fmla="*/ 2440396 h 2440396"/>
              <a:gd name="connsiteX0" fmla="*/ 0 w 1404982"/>
              <a:gd name="connsiteY0" fmla="*/ 2271063 h 2440396"/>
              <a:gd name="connsiteX1" fmla="*/ 93133 w 1404982"/>
              <a:gd name="connsiteY1" fmla="*/ 1974730 h 2440396"/>
              <a:gd name="connsiteX2" fmla="*/ 101600 w 1404982"/>
              <a:gd name="connsiteY2" fmla="*/ 1949330 h 2440396"/>
              <a:gd name="connsiteX3" fmla="*/ 118533 w 1404982"/>
              <a:gd name="connsiteY3" fmla="*/ 1932396 h 2440396"/>
              <a:gd name="connsiteX4" fmla="*/ 130968 w 1404982"/>
              <a:gd name="connsiteY4" fmla="*/ 1879348 h 2440396"/>
              <a:gd name="connsiteX5" fmla="*/ 150152 w 1404982"/>
              <a:gd name="connsiteY5" fmla="*/ 1845481 h 2440396"/>
              <a:gd name="connsiteX6" fmla="*/ 173302 w 1404982"/>
              <a:gd name="connsiteY6" fmla="*/ 1798253 h 2440396"/>
              <a:gd name="connsiteX7" fmla="*/ 198835 w 1404982"/>
              <a:gd name="connsiteY7" fmla="*/ 1766238 h 2440396"/>
              <a:gd name="connsiteX8" fmla="*/ 226351 w 1404982"/>
              <a:gd name="connsiteY8" fmla="*/ 1730519 h 2440396"/>
              <a:gd name="connsiteX9" fmla="*/ 254000 w 1404982"/>
              <a:gd name="connsiteY9" fmla="*/ 1686863 h 2440396"/>
              <a:gd name="connsiteX10" fmla="*/ 262467 w 1404982"/>
              <a:gd name="connsiteY10" fmla="*/ 1661463 h 2440396"/>
              <a:gd name="connsiteX11" fmla="*/ 296333 w 1404982"/>
              <a:gd name="connsiteY11" fmla="*/ 1585263 h 2440396"/>
              <a:gd name="connsiteX12" fmla="*/ 304800 w 1404982"/>
              <a:gd name="connsiteY12" fmla="*/ 1534463 h 2440396"/>
              <a:gd name="connsiteX13" fmla="*/ 321733 w 1404982"/>
              <a:gd name="connsiteY13" fmla="*/ 1475196 h 2440396"/>
              <a:gd name="connsiteX14" fmla="*/ 330200 w 1404982"/>
              <a:gd name="connsiteY14" fmla="*/ 1407463 h 2440396"/>
              <a:gd name="connsiteX15" fmla="*/ 347133 w 1404982"/>
              <a:gd name="connsiteY15" fmla="*/ 1348196 h 2440396"/>
              <a:gd name="connsiteX16" fmla="*/ 364067 w 1404982"/>
              <a:gd name="connsiteY16" fmla="*/ 1280463 h 2440396"/>
              <a:gd name="connsiteX17" fmla="*/ 372533 w 1404982"/>
              <a:gd name="connsiteY17" fmla="*/ 1255063 h 2440396"/>
              <a:gd name="connsiteX18" fmla="*/ 381000 w 1404982"/>
              <a:gd name="connsiteY18" fmla="*/ 1221196 h 2440396"/>
              <a:gd name="connsiteX19" fmla="*/ 397933 w 1404982"/>
              <a:gd name="connsiteY19" fmla="*/ 1187330 h 2440396"/>
              <a:gd name="connsiteX20" fmla="*/ 414867 w 1404982"/>
              <a:gd name="connsiteY20" fmla="*/ 1111130 h 2440396"/>
              <a:gd name="connsiteX21" fmla="*/ 423333 w 1404982"/>
              <a:gd name="connsiteY21" fmla="*/ 1077263 h 2440396"/>
              <a:gd name="connsiteX22" fmla="*/ 440267 w 1404982"/>
              <a:gd name="connsiteY22" fmla="*/ 1043396 h 2440396"/>
              <a:gd name="connsiteX23" fmla="*/ 448733 w 1404982"/>
              <a:gd name="connsiteY23" fmla="*/ 1017996 h 2440396"/>
              <a:gd name="connsiteX24" fmla="*/ 457200 w 1404982"/>
              <a:gd name="connsiteY24" fmla="*/ 958730 h 2440396"/>
              <a:gd name="connsiteX25" fmla="*/ 465667 w 1404982"/>
              <a:gd name="connsiteY25" fmla="*/ 933330 h 2440396"/>
              <a:gd name="connsiteX26" fmla="*/ 457200 w 1404982"/>
              <a:gd name="connsiteY26" fmla="*/ 653930 h 2440396"/>
              <a:gd name="connsiteX27" fmla="*/ 440267 w 1404982"/>
              <a:gd name="connsiteY27" fmla="*/ 586196 h 2440396"/>
              <a:gd name="connsiteX28" fmla="*/ 406400 w 1404982"/>
              <a:gd name="connsiteY28" fmla="*/ 484596 h 2440396"/>
              <a:gd name="connsiteX29" fmla="*/ 397933 w 1404982"/>
              <a:gd name="connsiteY29" fmla="*/ 459196 h 2440396"/>
              <a:gd name="connsiteX30" fmla="*/ 372533 w 1404982"/>
              <a:gd name="connsiteY30" fmla="*/ 408396 h 2440396"/>
              <a:gd name="connsiteX31" fmla="*/ 355600 w 1404982"/>
              <a:gd name="connsiteY31" fmla="*/ 382996 h 2440396"/>
              <a:gd name="connsiteX32" fmla="*/ 347133 w 1404982"/>
              <a:gd name="connsiteY32" fmla="*/ 357596 h 2440396"/>
              <a:gd name="connsiteX33" fmla="*/ 330200 w 1404982"/>
              <a:gd name="connsiteY33" fmla="*/ 332196 h 2440396"/>
              <a:gd name="connsiteX34" fmla="*/ 304800 w 1404982"/>
              <a:gd name="connsiteY34" fmla="*/ 281396 h 2440396"/>
              <a:gd name="connsiteX35" fmla="*/ 279400 w 1404982"/>
              <a:gd name="connsiteY35" fmla="*/ 222130 h 2440396"/>
              <a:gd name="connsiteX36" fmla="*/ 270933 w 1404982"/>
              <a:gd name="connsiteY36" fmla="*/ 196730 h 2440396"/>
              <a:gd name="connsiteX37" fmla="*/ 254000 w 1404982"/>
              <a:gd name="connsiteY37" fmla="*/ 179796 h 2440396"/>
              <a:gd name="connsiteX38" fmla="*/ 220133 w 1404982"/>
              <a:gd name="connsiteY38" fmla="*/ 128996 h 2440396"/>
              <a:gd name="connsiteX39" fmla="*/ 169333 w 1404982"/>
              <a:gd name="connsiteY39" fmla="*/ 95130 h 2440396"/>
              <a:gd name="connsiteX40" fmla="*/ 160867 w 1404982"/>
              <a:gd name="connsiteY40" fmla="*/ 69730 h 2440396"/>
              <a:gd name="connsiteX41" fmla="*/ 220133 w 1404982"/>
              <a:gd name="connsiteY41" fmla="*/ 44330 h 2440396"/>
              <a:gd name="connsiteX42" fmla="*/ 276225 w 1404982"/>
              <a:gd name="connsiteY42" fmla="*/ 93410 h 2440396"/>
              <a:gd name="connsiteX43" fmla="*/ 287867 w 1404982"/>
              <a:gd name="connsiteY43" fmla="*/ 18930 h 2440396"/>
              <a:gd name="connsiteX44" fmla="*/ 313267 w 1404982"/>
              <a:gd name="connsiteY44" fmla="*/ 10463 h 2440396"/>
              <a:gd name="connsiteX45" fmla="*/ 346736 w 1404982"/>
              <a:gd name="connsiteY45" fmla="*/ 71581 h 2440396"/>
              <a:gd name="connsiteX46" fmla="*/ 338667 w 1404982"/>
              <a:gd name="connsiteY46" fmla="*/ 18930 h 2440396"/>
              <a:gd name="connsiteX47" fmla="*/ 364067 w 1404982"/>
              <a:gd name="connsiteY47" fmla="*/ 1996 h 2440396"/>
              <a:gd name="connsiteX48" fmla="*/ 393964 w 1404982"/>
              <a:gd name="connsiteY48" fmla="*/ 53723 h 2440396"/>
              <a:gd name="connsiteX49" fmla="*/ 414867 w 1404982"/>
              <a:gd name="connsiteY49" fmla="*/ 1996 h 2440396"/>
              <a:gd name="connsiteX50" fmla="*/ 448733 w 1404982"/>
              <a:gd name="connsiteY50" fmla="*/ 1996 h 2440396"/>
              <a:gd name="connsiteX51" fmla="*/ 474133 w 1404982"/>
              <a:gd name="connsiteY51" fmla="*/ 18930 h 2440396"/>
              <a:gd name="connsiteX52" fmla="*/ 482600 w 1404982"/>
              <a:gd name="connsiteY52" fmla="*/ 44330 h 2440396"/>
              <a:gd name="connsiteX53" fmla="*/ 516467 w 1404982"/>
              <a:gd name="connsiteY53" fmla="*/ 95130 h 2440396"/>
              <a:gd name="connsiteX54" fmla="*/ 533400 w 1404982"/>
              <a:gd name="connsiteY54" fmla="*/ 120530 h 2440396"/>
              <a:gd name="connsiteX55" fmla="*/ 567267 w 1404982"/>
              <a:gd name="connsiteY55" fmla="*/ 171330 h 2440396"/>
              <a:gd name="connsiteX56" fmla="*/ 601133 w 1404982"/>
              <a:gd name="connsiteY56" fmla="*/ 239063 h 2440396"/>
              <a:gd name="connsiteX57" fmla="*/ 643864 w 1404982"/>
              <a:gd name="connsiteY57" fmla="*/ 346880 h 2440396"/>
              <a:gd name="connsiteX58" fmla="*/ 660797 w 1404982"/>
              <a:gd name="connsiteY58" fmla="*/ 401252 h 2440396"/>
              <a:gd name="connsiteX59" fmla="*/ 681964 w 1404982"/>
              <a:gd name="connsiteY59" fmla="*/ 462901 h 2440396"/>
              <a:gd name="connsiteX60" fmla="*/ 705644 w 1404982"/>
              <a:gd name="connsiteY60" fmla="*/ 526533 h 2440396"/>
              <a:gd name="connsiteX61" fmla="*/ 714242 w 1404982"/>
              <a:gd name="connsiteY61" fmla="*/ 584080 h 2440396"/>
              <a:gd name="connsiteX62" fmla="*/ 717683 w 1404982"/>
              <a:gd name="connsiteY62" fmla="*/ 638584 h 2440396"/>
              <a:gd name="connsiteX63" fmla="*/ 794280 w 1404982"/>
              <a:gd name="connsiteY63" fmla="*/ 581963 h 2440396"/>
              <a:gd name="connsiteX64" fmla="*/ 841375 w 1404982"/>
              <a:gd name="connsiteY64" fmla="*/ 540688 h 2440396"/>
              <a:gd name="connsiteX65" fmla="*/ 889662 w 1404982"/>
              <a:gd name="connsiteY65" fmla="*/ 510790 h 2440396"/>
              <a:gd name="connsiteX66" fmla="*/ 966126 w 1404982"/>
              <a:gd name="connsiteY66" fmla="*/ 456814 h 2440396"/>
              <a:gd name="connsiteX67" fmla="*/ 999595 w 1404982"/>
              <a:gd name="connsiteY67" fmla="*/ 419508 h 2440396"/>
              <a:gd name="connsiteX68" fmla="*/ 1053570 w 1404982"/>
              <a:gd name="connsiteY68" fmla="*/ 358919 h 2440396"/>
              <a:gd name="connsiteX69" fmla="*/ 1081617 w 1404982"/>
              <a:gd name="connsiteY69" fmla="*/ 316586 h 2440396"/>
              <a:gd name="connsiteX70" fmla="*/ 1152921 w 1404982"/>
              <a:gd name="connsiteY70" fmla="*/ 216309 h 2440396"/>
              <a:gd name="connsiteX71" fmla="*/ 1201473 w 1404982"/>
              <a:gd name="connsiteY71" fmla="*/ 155720 h 2440396"/>
              <a:gd name="connsiteX72" fmla="*/ 1212585 w 1404982"/>
              <a:gd name="connsiteY72" fmla="*/ 119604 h 2440396"/>
              <a:gd name="connsiteX73" fmla="*/ 1227667 w 1404982"/>
              <a:gd name="connsiteY73" fmla="*/ 95130 h 2440396"/>
              <a:gd name="connsiteX74" fmla="*/ 1267354 w 1404982"/>
              <a:gd name="connsiteY74" fmla="*/ 79519 h 2440396"/>
              <a:gd name="connsiteX75" fmla="*/ 1278467 w 1404982"/>
              <a:gd name="connsiteY75" fmla="*/ 69730 h 2440396"/>
              <a:gd name="connsiteX76" fmla="*/ 1329267 w 1404982"/>
              <a:gd name="connsiteY76" fmla="*/ 52796 h 2440396"/>
              <a:gd name="connsiteX77" fmla="*/ 1320800 w 1404982"/>
              <a:gd name="connsiteY77" fmla="*/ 78196 h 2440396"/>
              <a:gd name="connsiteX78" fmla="*/ 1275159 w 1404982"/>
              <a:gd name="connsiteY78" fmla="*/ 146988 h 2440396"/>
              <a:gd name="connsiteX79" fmla="*/ 1345274 w 1404982"/>
              <a:gd name="connsiteY79" fmla="*/ 102274 h 2440396"/>
              <a:gd name="connsiteX80" fmla="*/ 1397000 w 1404982"/>
              <a:gd name="connsiteY80" fmla="*/ 120530 h 2440396"/>
              <a:gd name="connsiteX81" fmla="*/ 1349242 w 1404982"/>
              <a:gd name="connsiteY81" fmla="*/ 181649 h 2440396"/>
              <a:gd name="connsiteX82" fmla="*/ 1397000 w 1404982"/>
              <a:gd name="connsiteY82" fmla="*/ 171330 h 2440396"/>
              <a:gd name="connsiteX83" fmla="*/ 1380067 w 1404982"/>
              <a:gd name="connsiteY83" fmla="*/ 196730 h 2440396"/>
              <a:gd name="connsiteX84" fmla="*/ 1363133 w 1404982"/>
              <a:gd name="connsiteY84" fmla="*/ 213663 h 2440396"/>
              <a:gd name="connsiteX85" fmla="*/ 1371600 w 1404982"/>
              <a:gd name="connsiteY85" fmla="*/ 239063 h 2440396"/>
              <a:gd name="connsiteX86" fmla="*/ 1354667 w 1404982"/>
              <a:gd name="connsiteY86" fmla="*/ 298330 h 2440396"/>
              <a:gd name="connsiteX87" fmla="*/ 1312333 w 1404982"/>
              <a:gd name="connsiteY87" fmla="*/ 333916 h 2440396"/>
              <a:gd name="connsiteX88" fmla="*/ 1261533 w 1404982"/>
              <a:gd name="connsiteY88" fmla="*/ 390933 h 2440396"/>
              <a:gd name="connsiteX89" fmla="*/ 1214304 w 1404982"/>
              <a:gd name="connsiteY89" fmla="*/ 470705 h 2440396"/>
              <a:gd name="connsiteX90" fmla="*/ 1178189 w 1404982"/>
              <a:gd name="connsiteY90" fmla="*/ 514361 h 2440396"/>
              <a:gd name="connsiteX91" fmla="*/ 1122496 w 1404982"/>
              <a:gd name="connsiteY91" fmla="*/ 599955 h 2440396"/>
              <a:gd name="connsiteX92" fmla="*/ 1083733 w 1404982"/>
              <a:gd name="connsiteY92" fmla="*/ 647183 h 2440396"/>
              <a:gd name="connsiteX93" fmla="*/ 1045236 w 1404982"/>
              <a:gd name="connsiteY93" fmla="*/ 654327 h 2440396"/>
              <a:gd name="connsiteX94" fmla="*/ 999464 w 1404982"/>
              <a:gd name="connsiteY94" fmla="*/ 682770 h 2440396"/>
              <a:gd name="connsiteX95" fmla="*/ 943636 w 1404982"/>
              <a:gd name="connsiteY95" fmla="*/ 730659 h 2440396"/>
              <a:gd name="connsiteX96" fmla="*/ 915855 w 1404982"/>
              <a:gd name="connsiteY96" fmla="*/ 776168 h 2440396"/>
              <a:gd name="connsiteX97" fmla="*/ 866378 w 1404982"/>
              <a:gd name="connsiteY97" fmla="*/ 828687 h 2440396"/>
              <a:gd name="connsiteX98" fmla="*/ 823251 w 1404982"/>
              <a:gd name="connsiteY98" fmla="*/ 896024 h 2440396"/>
              <a:gd name="connsiteX99" fmla="*/ 770467 w 1404982"/>
              <a:gd name="connsiteY99" fmla="*/ 1068796 h 2440396"/>
              <a:gd name="connsiteX100" fmla="*/ 738452 w 1404982"/>
              <a:gd name="connsiteY100" fmla="*/ 1141821 h 2440396"/>
              <a:gd name="connsiteX101" fmla="*/ 715699 w 1404982"/>
              <a:gd name="connsiteY101" fmla="*/ 1188653 h 2440396"/>
              <a:gd name="connsiteX102" fmla="*/ 698367 w 1404982"/>
              <a:gd name="connsiteY102" fmla="*/ 1245671 h 2440396"/>
              <a:gd name="connsiteX103" fmla="*/ 683683 w 1404982"/>
              <a:gd name="connsiteY103" fmla="*/ 1321870 h 2440396"/>
              <a:gd name="connsiteX104" fmla="*/ 671248 w 1404982"/>
              <a:gd name="connsiteY104" fmla="*/ 1409183 h 2440396"/>
              <a:gd name="connsiteX105" fmla="*/ 640026 w 1404982"/>
              <a:gd name="connsiteY105" fmla="*/ 1519249 h 2440396"/>
              <a:gd name="connsiteX106" fmla="*/ 637381 w 1404982"/>
              <a:gd name="connsiteY106" fmla="*/ 1602593 h 2440396"/>
              <a:gd name="connsiteX107" fmla="*/ 621770 w 1404982"/>
              <a:gd name="connsiteY107" fmla="*/ 1678792 h 2440396"/>
              <a:gd name="connsiteX108" fmla="*/ 613305 w 1404982"/>
              <a:gd name="connsiteY108" fmla="*/ 1709088 h 2440396"/>
              <a:gd name="connsiteX109" fmla="*/ 597694 w 1404982"/>
              <a:gd name="connsiteY109" fmla="*/ 1747849 h 2440396"/>
              <a:gd name="connsiteX110" fmla="*/ 574939 w 1404982"/>
              <a:gd name="connsiteY110" fmla="*/ 1851302 h 2440396"/>
              <a:gd name="connsiteX111" fmla="*/ 565547 w 1404982"/>
              <a:gd name="connsiteY111" fmla="*/ 2070509 h 2440396"/>
              <a:gd name="connsiteX112" fmla="*/ 559726 w 1404982"/>
              <a:gd name="connsiteY112" fmla="*/ 2092337 h 2440396"/>
              <a:gd name="connsiteX113" fmla="*/ 550333 w 1404982"/>
              <a:gd name="connsiteY113" fmla="*/ 2330330 h 2440396"/>
              <a:gd name="connsiteX114" fmla="*/ 558800 w 1404982"/>
              <a:gd name="connsiteY114" fmla="*/ 2355730 h 2440396"/>
              <a:gd name="connsiteX115" fmla="*/ 567267 w 1404982"/>
              <a:gd name="connsiteY115" fmla="*/ 2398063 h 2440396"/>
              <a:gd name="connsiteX116" fmla="*/ 558800 w 1404982"/>
              <a:gd name="connsiteY116" fmla="*/ 2440396 h 2440396"/>
              <a:gd name="connsiteX0" fmla="*/ 0 w 1404982"/>
              <a:gd name="connsiteY0" fmla="*/ 2271063 h 2440396"/>
              <a:gd name="connsiteX1" fmla="*/ 93133 w 1404982"/>
              <a:gd name="connsiteY1" fmla="*/ 1974730 h 2440396"/>
              <a:gd name="connsiteX2" fmla="*/ 101600 w 1404982"/>
              <a:gd name="connsiteY2" fmla="*/ 1949330 h 2440396"/>
              <a:gd name="connsiteX3" fmla="*/ 118533 w 1404982"/>
              <a:gd name="connsiteY3" fmla="*/ 1932396 h 2440396"/>
              <a:gd name="connsiteX4" fmla="*/ 130968 w 1404982"/>
              <a:gd name="connsiteY4" fmla="*/ 1879348 h 2440396"/>
              <a:gd name="connsiteX5" fmla="*/ 150152 w 1404982"/>
              <a:gd name="connsiteY5" fmla="*/ 1845481 h 2440396"/>
              <a:gd name="connsiteX6" fmla="*/ 173302 w 1404982"/>
              <a:gd name="connsiteY6" fmla="*/ 1798253 h 2440396"/>
              <a:gd name="connsiteX7" fmla="*/ 198835 w 1404982"/>
              <a:gd name="connsiteY7" fmla="*/ 1766238 h 2440396"/>
              <a:gd name="connsiteX8" fmla="*/ 226351 w 1404982"/>
              <a:gd name="connsiteY8" fmla="*/ 1730519 h 2440396"/>
              <a:gd name="connsiteX9" fmla="*/ 254000 w 1404982"/>
              <a:gd name="connsiteY9" fmla="*/ 1686863 h 2440396"/>
              <a:gd name="connsiteX10" fmla="*/ 262467 w 1404982"/>
              <a:gd name="connsiteY10" fmla="*/ 1661463 h 2440396"/>
              <a:gd name="connsiteX11" fmla="*/ 296333 w 1404982"/>
              <a:gd name="connsiteY11" fmla="*/ 1585263 h 2440396"/>
              <a:gd name="connsiteX12" fmla="*/ 304800 w 1404982"/>
              <a:gd name="connsiteY12" fmla="*/ 1534463 h 2440396"/>
              <a:gd name="connsiteX13" fmla="*/ 321733 w 1404982"/>
              <a:gd name="connsiteY13" fmla="*/ 1475196 h 2440396"/>
              <a:gd name="connsiteX14" fmla="*/ 330200 w 1404982"/>
              <a:gd name="connsiteY14" fmla="*/ 1407463 h 2440396"/>
              <a:gd name="connsiteX15" fmla="*/ 347133 w 1404982"/>
              <a:gd name="connsiteY15" fmla="*/ 1348196 h 2440396"/>
              <a:gd name="connsiteX16" fmla="*/ 364067 w 1404982"/>
              <a:gd name="connsiteY16" fmla="*/ 1280463 h 2440396"/>
              <a:gd name="connsiteX17" fmla="*/ 372533 w 1404982"/>
              <a:gd name="connsiteY17" fmla="*/ 1255063 h 2440396"/>
              <a:gd name="connsiteX18" fmla="*/ 381000 w 1404982"/>
              <a:gd name="connsiteY18" fmla="*/ 1221196 h 2440396"/>
              <a:gd name="connsiteX19" fmla="*/ 397933 w 1404982"/>
              <a:gd name="connsiteY19" fmla="*/ 1187330 h 2440396"/>
              <a:gd name="connsiteX20" fmla="*/ 414867 w 1404982"/>
              <a:gd name="connsiteY20" fmla="*/ 1111130 h 2440396"/>
              <a:gd name="connsiteX21" fmla="*/ 423333 w 1404982"/>
              <a:gd name="connsiteY21" fmla="*/ 1077263 h 2440396"/>
              <a:gd name="connsiteX22" fmla="*/ 440267 w 1404982"/>
              <a:gd name="connsiteY22" fmla="*/ 1043396 h 2440396"/>
              <a:gd name="connsiteX23" fmla="*/ 448733 w 1404982"/>
              <a:gd name="connsiteY23" fmla="*/ 1017996 h 2440396"/>
              <a:gd name="connsiteX24" fmla="*/ 457200 w 1404982"/>
              <a:gd name="connsiteY24" fmla="*/ 958730 h 2440396"/>
              <a:gd name="connsiteX25" fmla="*/ 465667 w 1404982"/>
              <a:gd name="connsiteY25" fmla="*/ 933330 h 2440396"/>
              <a:gd name="connsiteX26" fmla="*/ 457200 w 1404982"/>
              <a:gd name="connsiteY26" fmla="*/ 653930 h 2440396"/>
              <a:gd name="connsiteX27" fmla="*/ 440267 w 1404982"/>
              <a:gd name="connsiteY27" fmla="*/ 586196 h 2440396"/>
              <a:gd name="connsiteX28" fmla="*/ 406400 w 1404982"/>
              <a:gd name="connsiteY28" fmla="*/ 484596 h 2440396"/>
              <a:gd name="connsiteX29" fmla="*/ 397933 w 1404982"/>
              <a:gd name="connsiteY29" fmla="*/ 459196 h 2440396"/>
              <a:gd name="connsiteX30" fmla="*/ 372533 w 1404982"/>
              <a:gd name="connsiteY30" fmla="*/ 408396 h 2440396"/>
              <a:gd name="connsiteX31" fmla="*/ 355600 w 1404982"/>
              <a:gd name="connsiteY31" fmla="*/ 382996 h 2440396"/>
              <a:gd name="connsiteX32" fmla="*/ 347133 w 1404982"/>
              <a:gd name="connsiteY32" fmla="*/ 357596 h 2440396"/>
              <a:gd name="connsiteX33" fmla="*/ 330200 w 1404982"/>
              <a:gd name="connsiteY33" fmla="*/ 332196 h 2440396"/>
              <a:gd name="connsiteX34" fmla="*/ 304800 w 1404982"/>
              <a:gd name="connsiteY34" fmla="*/ 281396 h 2440396"/>
              <a:gd name="connsiteX35" fmla="*/ 279400 w 1404982"/>
              <a:gd name="connsiteY35" fmla="*/ 222130 h 2440396"/>
              <a:gd name="connsiteX36" fmla="*/ 270933 w 1404982"/>
              <a:gd name="connsiteY36" fmla="*/ 196730 h 2440396"/>
              <a:gd name="connsiteX37" fmla="*/ 254000 w 1404982"/>
              <a:gd name="connsiteY37" fmla="*/ 179796 h 2440396"/>
              <a:gd name="connsiteX38" fmla="*/ 220133 w 1404982"/>
              <a:gd name="connsiteY38" fmla="*/ 128996 h 2440396"/>
              <a:gd name="connsiteX39" fmla="*/ 169333 w 1404982"/>
              <a:gd name="connsiteY39" fmla="*/ 95130 h 2440396"/>
              <a:gd name="connsiteX40" fmla="*/ 160867 w 1404982"/>
              <a:gd name="connsiteY40" fmla="*/ 69730 h 2440396"/>
              <a:gd name="connsiteX41" fmla="*/ 220133 w 1404982"/>
              <a:gd name="connsiteY41" fmla="*/ 44330 h 2440396"/>
              <a:gd name="connsiteX42" fmla="*/ 276225 w 1404982"/>
              <a:gd name="connsiteY42" fmla="*/ 93410 h 2440396"/>
              <a:gd name="connsiteX43" fmla="*/ 287867 w 1404982"/>
              <a:gd name="connsiteY43" fmla="*/ 18930 h 2440396"/>
              <a:gd name="connsiteX44" fmla="*/ 313267 w 1404982"/>
              <a:gd name="connsiteY44" fmla="*/ 10463 h 2440396"/>
              <a:gd name="connsiteX45" fmla="*/ 346736 w 1404982"/>
              <a:gd name="connsiteY45" fmla="*/ 71581 h 2440396"/>
              <a:gd name="connsiteX46" fmla="*/ 338667 w 1404982"/>
              <a:gd name="connsiteY46" fmla="*/ 18930 h 2440396"/>
              <a:gd name="connsiteX47" fmla="*/ 364067 w 1404982"/>
              <a:gd name="connsiteY47" fmla="*/ 1996 h 2440396"/>
              <a:gd name="connsiteX48" fmla="*/ 393964 w 1404982"/>
              <a:gd name="connsiteY48" fmla="*/ 53723 h 2440396"/>
              <a:gd name="connsiteX49" fmla="*/ 414867 w 1404982"/>
              <a:gd name="connsiteY49" fmla="*/ 1996 h 2440396"/>
              <a:gd name="connsiteX50" fmla="*/ 448733 w 1404982"/>
              <a:gd name="connsiteY50" fmla="*/ 1996 h 2440396"/>
              <a:gd name="connsiteX51" fmla="*/ 474133 w 1404982"/>
              <a:gd name="connsiteY51" fmla="*/ 18930 h 2440396"/>
              <a:gd name="connsiteX52" fmla="*/ 482600 w 1404982"/>
              <a:gd name="connsiteY52" fmla="*/ 44330 h 2440396"/>
              <a:gd name="connsiteX53" fmla="*/ 516467 w 1404982"/>
              <a:gd name="connsiteY53" fmla="*/ 95130 h 2440396"/>
              <a:gd name="connsiteX54" fmla="*/ 533400 w 1404982"/>
              <a:gd name="connsiteY54" fmla="*/ 120530 h 2440396"/>
              <a:gd name="connsiteX55" fmla="*/ 567267 w 1404982"/>
              <a:gd name="connsiteY55" fmla="*/ 171330 h 2440396"/>
              <a:gd name="connsiteX56" fmla="*/ 601133 w 1404982"/>
              <a:gd name="connsiteY56" fmla="*/ 239063 h 2440396"/>
              <a:gd name="connsiteX57" fmla="*/ 643864 w 1404982"/>
              <a:gd name="connsiteY57" fmla="*/ 346880 h 2440396"/>
              <a:gd name="connsiteX58" fmla="*/ 660797 w 1404982"/>
              <a:gd name="connsiteY58" fmla="*/ 401252 h 2440396"/>
              <a:gd name="connsiteX59" fmla="*/ 681964 w 1404982"/>
              <a:gd name="connsiteY59" fmla="*/ 462901 h 2440396"/>
              <a:gd name="connsiteX60" fmla="*/ 705644 w 1404982"/>
              <a:gd name="connsiteY60" fmla="*/ 526533 h 2440396"/>
              <a:gd name="connsiteX61" fmla="*/ 714242 w 1404982"/>
              <a:gd name="connsiteY61" fmla="*/ 584080 h 2440396"/>
              <a:gd name="connsiteX62" fmla="*/ 717683 w 1404982"/>
              <a:gd name="connsiteY62" fmla="*/ 638584 h 2440396"/>
              <a:gd name="connsiteX63" fmla="*/ 794280 w 1404982"/>
              <a:gd name="connsiteY63" fmla="*/ 581963 h 2440396"/>
              <a:gd name="connsiteX64" fmla="*/ 841375 w 1404982"/>
              <a:gd name="connsiteY64" fmla="*/ 540688 h 2440396"/>
              <a:gd name="connsiteX65" fmla="*/ 889662 w 1404982"/>
              <a:gd name="connsiteY65" fmla="*/ 510790 h 2440396"/>
              <a:gd name="connsiteX66" fmla="*/ 966126 w 1404982"/>
              <a:gd name="connsiteY66" fmla="*/ 456814 h 2440396"/>
              <a:gd name="connsiteX67" fmla="*/ 999595 w 1404982"/>
              <a:gd name="connsiteY67" fmla="*/ 419508 h 2440396"/>
              <a:gd name="connsiteX68" fmla="*/ 1053570 w 1404982"/>
              <a:gd name="connsiteY68" fmla="*/ 358919 h 2440396"/>
              <a:gd name="connsiteX69" fmla="*/ 1081617 w 1404982"/>
              <a:gd name="connsiteY69" fmla="*/ 316586 h 2440396"/>
              <a:gd name="connsiteX70" fmla="*/ 1152921 w 1404982"/>
              <a:gd name="connsiteY70" fmla="*/ 216309 h 2440396"/>
              <a:gd name="connsiteX71" fmla="*/ 1201473 w 1404982"/>
              <a:gd name="connsiteY71" fmla="*/ 155720 h 2440396"/>
              <a:gd name="connsiteX72" fmla="*/ 1212585 w 1404982"/>
              <a:gd name="connsiteY72" fmla="*/ 119604 h 2440396"/>
              <a:gd name="connsiteX73" fmla="*/ 1227667 w 1404982"/>
              <a:gd name="connsiteY73" fmla="*/ 95130 h 2440396"/>
              <a:gd name="connsiteX74" fmla="*/ 1267354 w 1404982"/>
              <a:gd name="connsiteY74" fmla="*/ 79519 h 2440396"/>
              <a:gd name="connsiteX75" fmla="*/ 1278467 w 1404982"/>
              <a:gd name="connsiteY75" fmla="*/ 69730 h 2440396"/>
              <a:gd name="connsiteX76" fmla="*/ 1329267 w 1404982"/>
              <a:gd name="connsiteY76" fmla="*/ 52796 h 2440396"/>
              <a:gd name="connsiteX77" fmla="*/ 1320800 w 1404982"/>
              <a:gd name="connsiteY77" fmla="*/ 78196 h 2440396"/>
              <a:gd name="connsiteX78" fmla="*/ 1275159 w 1404982"/>
              <a:gd name="connsiteY78" fmla="*/ 146988 h 2440396"/>
              <a:gd name="connsiteX79" fmla="*/ 1345274 w 1404982"/>
              <a:gd name="connsiteY79" fmla="*/ 102274 h 2440396"/>
              <a:gd name="connsiteX80" fmla="*/ 1397000 w 1404982"/>
              <a:gd name="connsiteY80" fmla="*/ 120530 h 2440396"/>
              <a:gd name="connsiteX81" fmla="*/ 1349242 w 1404982"/>
              <a:gd name="connsiteY81" fmla="*/ 181649 h 2440396"/>
              <a:gd name="connsiteX82" fmla="*/ 1397000 w 1404982"/>
              <a:gd name="connsiteY82" fmla="*/ 171330 h 2440396"/>
              <a:gd name="connsiteX83" fmla="*/ 1380067 w 1404982"/>
              <a:gd name="connsiteY83" fmla="*/ 196730 h 2440396"/>
              <a:gd name="connsiteX84" fmla="*/ 1363133 w 1404982"/>
              <a:gd name="connsiteY84" fmla="*/ 213663 h 2440396"/>
              <a:gd name="connsiteX85" fmla="*/ 1371600 w 1404982"/>
              <a:gd name="connsiteY85" fmla="*/ 239063 h 2440396"/>
              <a:gd name="connsiteX86" fmla="*/ 1354667 w 1404982"/>
              <a:gd name="connsiteY86" fmla="*/ 298330 h 2440396"/>
              <a:gd name="connsiteX87" fmla="*/ 1312333 w 1404982"/>
              <a:gd name="connsiteY87" fmla="*/ 333916 h 2440396"/>
              <a:gd name="connsiteX88" fmla="*/ 1261533 w 1404982"/>
              <a:gd name="connsiteY88" fmla="*/ 390933 h 2440396"/>
              <a:gd name="connsiteX89" fmla="*/ 1214304 w 1404982"/>
              <a:gd name="connsiteY89" fmla="*/ 470705 h 2440396"/>
              <a:gd name="connsiteX90" fmla="*/ 1178189 w 1404982"/>
              <a:gd name="connsiteY90" fmla="*/ 514361 h 2440396"/>
              <a:gd name="connsiteX91" fmla="*/ 1122496 w 1404982"/>
              <a:gd name="connsiteY91" fmla="*/ 599955 h 2440396"/>
              <a:gd name="connsiteX92" fmla="*/ 1077383 w 1404982"/>
              <a:gd name="connsiteY92" fmla="*/ 634483 h 2440396"/>
              <a:gd name="connsiteX93" fmla="*/ 1045236 w 1404982"/>
              <a:gd name="connsiteY93" fmla="*/ 654327 h 2440396"/>
              <a:gd name="connsiteX94" fmla="*/ 999464 w 1404982"/>
              <a:gd name="connsiteY94" fmla="*/ 682770 h 2440396"/>
              <a:gd name="connsiteX95" fmla="*/ 943636 w 1404982"/>
              <a:gd name="connsiteY95" fmla="*/ 730659 h 2440396"/>
              <a:gd name="connsiteX96" fmla="*/ 915855 w 1404982"/>
              <a:gd name="connsiteY96" fmla="*/ 776168 h 2440396"/>
              <a:gd name="connsiteX97" fmla="*/ 866378 w 1404982"/>
              <a:gd name="connsiteY97" fmla="*/ 828687 h 2440396"/>
              <a:gd name="connsiteX98" fmla="*/ 823251 w 1404982"/>
              <a:gd name="connsiteY98" fmla="*/ 896024 h 2440396"/>
              <a:gd name="connsiteX99" fmla="*/ 770467 w 1404982"/>
              <a:gd name="connsiteY99" fmla="*/ 1068796 h 2440396"/>
              <a:gd name="connsiteX100" fmla="*/ 738452 w 1404982"/>
              <a:gd name="connsiteY100" fmla="*/ 1141821 h 2440396"/>
              <a:gd name="connsiteX101" fmla="*/ 715699 w 1404982"/>
              <a:gd name="connsiteY101" fmla="*/ 1188653 h 2440396"/>
              <a:gd name="connsiteX102" fmla="*/ 698367 w 1404982"/>
              <a:gd name="connsiteY102" fmla="*/ 1245671 h 2440396"/>
              <a:gd name="connsiteX103" fmla="*/ 683683 w 1404982"/>
              <a:gd name="connsiteY103" fmla="*/ 1321870 h 2440396"/>
              <a:gd name="connsiteX104" fmla="*/ 671248 w 1404982"/>
              <a:gd name="connsiteY104" fmla="*/ 1409183 h 2440396"/>
              <a:gd name="connsiteX105" fmla="*/ 640026 w 1404982"/>
              <a:gd name="connsiteY105" fmla="*/ 1519249 h 2440396"/>
              <a:gd name="connsiteX106" fmla="*/ 637381 w 1404982"/>
              <a:gd name="connsiteY106" fmla="*/ 1602593 h 2440396"/>
              <a:gd name="connsiteX107" fmla="*/ 621770 w 1404982"/>
              <a:gd name="connsiteY107" fmla="*/ 1678792 h 2440396"/>
              <a:gd name="connsiteX108" fmla="*/ 613305 w 1404982"/>
              <a:gd name="connsiteY108" fmla="*/ 1709088 h 2440396"/>
              <a:gd name="connsiteX109" fmla="*/ 597694 w 1404982"/>
              <a:gd name="connsiteY109" fmla="*/ 1747849 h 2440396"/>
              <a:gd name="connsiteX110" fmla="*/ 574939 w 1404982"/>
              <a:gd name="connsiteY110" fmla="*/ 1851302 h 2440396"/>
              <a:gd name="connsiteX111" fmla="*/ 565547 w 1404982"/>
              <a:gd name="connsiteY111" fmla="*/ 2070509 h 2440396"/>
              <a:gd name="connsiteX112" fmla="*/ 559726 w 1404982"/>
              <a:gd name="connsiteY112" fmla="*/ 2092337 h 2440396"/>
              <a:gd name="connsiteX113" fmla="*/ 550333 w 1404982"/>
              <a:gd name="connsiteY113" fmla="*/ 2330330 h 2440396"/>
              <a:gd name="connsiteX114" fmla="*/ 558800 w 1404982"/>
              <a:gd name="connsiteY114" fmla="*/ 2355730 h 2440396"/>
              <a:gd name="connsiteX115" fmla="*/ 567267 w 1404982"/>
              <a:gd name="connsiteY115" fmla="*/ 2398063 h 2440396"/>
              <a:gd name="connsiteX116" fmla="*/ 558800 w 1404982"/>
              <a:gd name="connsiteY116" fmla="*/ 2440396 h 2440396"/>
              <a:gd name="connsiteX0" fmla="*/ 0 w 1404982"/>
              <a:gd name="connsiteY0" fmla="*/ 2271063 h 2434668"/>
              <a:gd name="connsiteX1" fmla="*/ 93133 w 1404982"/>
              <a:gd name="connsiteY1" fmla="*/ 1974730 h 2434668"/>
              <a:gd name="connsiteX2" fmla="*/ 101600 w 1404982"/>
              <a:gd name="connsiteY2" fmla="*/ 1949330 h 2434668"/>
              <a:gd name="connsiteX3" fmla="*/ 118533 w 1404982"/>
              <a:gd name="connsiteY3" fmla="*/ 1932396 h 2434668"/>
              <a:gd name="connsiteX4" fmla="*/ 130968 w 1404982"/>
              <a:gd name="connsiteY4" fmla="*/ 1879348 h 2434668"/>
              <a:gd name="connsiteX5" fmla="*/ 150152 w 1404982"/>
              <a:gd name="connsiteY5" fmla="*/ 1845481 h 2434668"/>
              <a:gd name="connsiteX6" fmla="*/ 173302 w 1404982"/>
              <a:gd name="connsiteY6" fmla="*/ 1798253 h 2434668"/>
              <a:gd name="connsiteX7" fmla="*/ 198835 w 1404982"/>
              <a:gd name="connsiteY7" fmla="*/ 1766238 h 2434668"/>
              <a:gd name="connsiteX8" fmla="*/ 226351 w 1404982"/>
              <a:gd name="connsiteY8" fmla="*/ 1730519 h 2434668"/>
              <a:gd name="connsiteX9" fmla="*/ 254000 w 1404982"/>
              <a:gd name="connsiteY9" fmla="*/ 1686863 h 2434668"/>
              <a:gd name="connsiteX10" fmla="*/ 262467 w 1404982"/>
              <a:gd name="connsiteY10" fmla="*/ 1661463 h 2434668"/>
              <a:gd name="connsiteX11" fmla="*/ 296333 w 1404982"/>
              <a:gd name="connsiteY11" fmla="*/ 1585263 h 2434668"/>
              <a:gd name="connsiteX12" fmla="*/ 304800 w 1404982"/>
              <a:gd name="connsiteY12" fmla="*/ 1534463 h 2434668"/>
              <a:gd name="connsiteX13" fmla="*/ 321733 w 1404982"/>
              <a:gd name="connsiteY13" fmla="*/ 1475196 h 2434668"/>
              <a:gd name="connsiteX14" fmla="*/ 330200 w 1404982"/>
              <a:gd name="connsiteY14" fmla="*/ 1407463 h 2434668"/>
              <a:gd name="connsiteX15" fmla="*/ 347133 w 1404982"/>
              <a:gd name="connsiteY15" fmla="*/ 1348196 h 2434668"/>
              <a:gd name="connsiteX16" fmla="*/ 364067 w 1404982"/>
              <a:gd name="connsiteY16" fmla="*/ 1280463 h 2434668"/>
              <a:gd name="connsiteX17" fmla="*/ 372533 w 1404982"/>
              <a:gd name="connsiteY17" fmla="*/ 1255063 h 2434668"/>
              <a:gd name="connsiteX18" fmla="*/ 381000 w 1404982"/>
              <a:gd name="connsiteY18" fmla="*/ 1221196 h 2434668"/>
              <a:gd name="connsiteX19" fmla="*/ 397933 w 1404982"/>
              <a:gd name="connsiteY19" fmla="*/ 1187330 h 2434668"/>
              <a:gd name="connsiteX20" fmla="*/ 414867 w 1404982"/>
              <a:gd name="connsiteY20" fmla="*/ 1111130 h 2434668"/>
              <a:gd name="connsiteX21" fmla="*/ 423333 w 1404982"/>
              <a:gd name="connsiteY21" fmla="*/ 1077263 h 2434668"/>
              <a:gd name="connsiteX22" fmla="*/ 440267 w 1404982"/>
              <a:gd name="connsiteY22" fmla="*/ 1043396 h 2434668"/>
              <a:gd name="connsiteX23" fmla="*/ 448733 w 1404982"/>
              <a:gd name="connsiteY23" fmla="*/ 1017996 h 2434668"/>
              <a:gd name="connsiteX24" fmla="*/ 457200 w 1404982"/>
              <a:gd name="connsiteY24" fmla="*/ 958730 h 2434668"/>
              <a:gd name="connsiteX25" fmla="*/ 465667 w 1404982"/>
              <a:gd name="connsiteY25" fmla="*/ 933330 h 2434668"/>
              <a:gd name="connsiteX26" fmla="*/ 457200 w 1404982"/>
              <a:gd name="connsiteY26" fmla="*/ 653930 h 2434668"/>
              <a:gd name="connsiteX27" fmla="*/ 440267 w 1404982"/>
              <a:gd name="connsiteY27" fmla="*/ 586196 h 2434668"/>
              <a:gd name="connsiteX28" fmla="*/ 406400 w 1404982"/>
              <a:gd name="connsiteY28" fmla="*/ 484596 h 2434668"/>
              <a:gd name="connsiteX29" fmla="*/ 397933 w 1404982"/>
              <a:gd name="connsiteY29" fmla="*/ 459196 h 2434668"/>
              <a:gd name="connsiteX30" fmla="*/ 372533 w 1404982"/>
              <a:gd name="connsiteY30" fmla="*/ 408396 h 2434668"/>
              <a:gd name="connsiteX31" fmla="*/ 355600 w 1404982"/>
              <a:gd name="connsiteY31" fmla="*/ 382996 h 2434668"/>
              <a:gd name="connsiteX32" fmla="*/ 347133 w 1404982"/>
              <a:gd name="connsiteY32" fmla="*/ 357596 h 2434668"/>
              <a:gd name="connsiteX33" fmla="*/ 330200 w 1404982"/>
              <a:gd name="connsiteY33" fmla="*/ 332196 h 2434668"/>
              <a:gd name="connsiteX34" fmla="*/ 304800 w 1404982"/>
              <a:gd name="connsiteY34" fmla="*/ 281396 h 2434668"/>
              <a:gd name="connsiteX35" fmla="*/ 279400 w 1404982"/>
              <a:gd name="connsiteY35" fmla="*/ 222130 h 2434668"/>
              <a:gd name="connsiteX36" fmla="*/ 270933 w 1404982"/>
              <a:gd name="connsiteY36" fmla="*/ 196730 h 2434668"/>
              <a:gd name="connsiteX37" fmla="*/ 254000 w 1404982"/>
              <a:gd name="connsiteY37" fmla="*/ 179796 h 2434668"/>
              <a:gd name="connsiteX38" fmla="*/ 220133 w 1404982"/>
              <a:gd name="connsiteY38" fmla="*/ 128996 h 2434668"/>
              <a:gd name="connsiteX39" fmla="*/ 169333 w 1404982"/>
              <a:gd name="connsiteY39" fmla="*/ 95130 h 2434668"/>
              <a:gd name="connsiteX40" fmla="*/ 160867 w 1404982"/>
              <a:gd name="connsiteY40" fmla="*/ 69730 h 2434668"/>
              <a:gd name="connsiteX41" fmla="*/ 220133 w 1404982"/>
              <a:gd name="connsiteY41" fmla="*/ 44330 h 2434668"/>
              <a:gd name="connsiteX42" fmla="*/ 276225 w 1404982"/>
              <a:gd name="connsiteY42" fmla="*/ 93410 h 2434668"/>
              <a:gd name="connsiteX43" fmla="*/ 287867 w 1404982"/>
              <a:gd name="connsiteY43" fmla="*/ 18930 h 2434668"/>
              <a:gd name="connsiteX44" fmla="*/ 313267 w 1404982"/>
              <a:gd name="connsiteY44" fmla="*/ 10463 h 2434668"/>
              <a:gd name="connsiteX45" fmla="*/ 346736 w 1404982"/>
              <a:gd name="connsiteY45" fmla="*/ 71581 h 2434668"/>
              <a:gd name="connsiteX46" fmla="*/ 338667 w 1404982"/>
              <a:gd name="connsiteY46" fmla="*/ 18930 h 2434668"/>
              <a:gd name="connsiteX47" fmla="*/ 364067 w 1404982"/>
              <a:gd name="connsiteY47" fmla="*/ 1996 h 2434668"/>
              <a:gd name="connsiteX48" fmla="*/ 393964 w 1404982"/>
              <a:gd name="connsiteY48" fmla="*/ 53723 h 2434668"/>
              <a:gd name="connsiteX49" fmla="*/ 414867 w 1404982"/>
              <a:gd name="connsiteY49" fmla="*/ 1996 h 2434668"/>
              <a:gd name="connsiteX50" fmla="*/ 448733 w 1404982"/>
              <a:gd name="connsiteY50" fmla="*/ 1996 h 2434668"/>
              <a:gd name="connsiteX51" fmla="*/ 474133 w 1404982"/>
              <a:gd name="connsiteY51" fmla="*/ 18930 h 2434668"/>
              <a:gd name="connsiteX52" fmla="*/ 482600 w 1404982"/>
              <a:gd name="connsiteY52" fmla="*/ 44330 h 2434668"/>
              <a:gd name="connsiteX53" fmla="*/ 516467 w 1404982"/>
              <a:gd name="connsiteY53" fmla="*/ 95130 h 2434668"/>
              <a:gd name="connsiteX54" fmla="*/ 533400 w 1404982"/>
              <a:gd name="connsiteY54" fmla="*/ 120530 h 2434668"/>
              <a:gd name="connsiteX55" fmla="*/ 567267 w 1404982"/>
              <a:gd name="connsiteY55" fmla="*/ 171330 h 2434668"/>
              <a:gd name="connsiteX56" fmla="*/ 601133 w 1404982"/>
              <a:gd name="connsiteY56" fmla="*/ 239063 h 2434668"/>
              <a:gd name="connsiteX57" fmla="*/ 643864 w 1404982"/>
              <a:gd name="connsiteY57" fmla="*/ 346880 h 2434668"/>
              <a:gd name="connsiteX58" fmla="*/ 660797 w 1404982"/>
              <a:gd name="connsiteY58" fmla="*/ 401252 h 2434668"/>
              <a:gd name="connsiteX59" fmla="*/ 681964 w 1404982"/>
              <a:gd name="connsiteY59" fmla="*/ 462901 h 2434668"/>
              <a:gd name="connsiteX60" fmla="*/ 705644 w 1404982"/>
              <a:gd name="connsiteY60" fmla="*/ 526533 h 2434668"/>
              <a:gd name="connsiteX61" fmla="*/ 714242 w 1404982"/>
              <a:gd name="connsiteY61" fmla="*/ 584080 h 2434668"/>
              <a:gd name="connsiteX62" fmla="*/ 717683 w 1404982"/>
              <a:gd name="connsiteY62" fmla="*/ 638584 h 2434668"/>
              <a:gd name="connsiteX63" fmla="*/ 794280 w 1404982"/>
              <a:gd name="connsiteY63" fmla="*/ 581963 h 2434668"/>
              <a:gd name="connsiteX64" fmla="*/ 841375 w 1404982"/>
              <a:gd name="connsiteY64" fmla="*/ 540688 h 2434668"/>
              <a:gd name="connsiteX65" fmla="*/ 889662 w 1404982"/>
              <a:gd name="connsiteY65" fmla="*/ 510790 h 2434668"/>
              <a:gd name="connsiteX66" fmla="*/ 966126 w 1404982"/>
              <a:gd name="connsiteY66" fmla="*/ 456814 h 2434668"/>
              <a:gd name="connsiteX67" fmla="*/ 999595 w 1404982"/>
              <a:gd name="connsiteY67" fmla="*/ 419508 h 2434668"/>
              <a:gd name="connsiteX68" fmla="*/ 1053570 w 1404982"/>
              <a:gd name="connsiteY68" fmla="*/ 358919 h 2434668"/>
              <a:gd name="connsiteX69" fmla="*/ 1081617 w 1404982"/>
              <a:gd name="connsiteY69" fmla="*/ 316586 h 2434668"/>
              <a:gd name="connsiteX70" fmla="*/ 1152921 w 1404982"/>
              <a:gd name="connsiteY70" fmla="*/ 216309 h 2434668"/>
              <a:gd name="connsiteX71" fmla="*/ 1201473 w 1404982"/>
              <a:gd name="connsiteY71" fmla="*/ 155720 h 2434668"/>
              <a:gd name="connsiteX72" fmla="*/ 1212585 w 1404982"/>
              <a:gd name="connsiteY72" fmla="*/ 119604 h 2434668"/>
              <a:gd name="connsiteX73" fmla="*/ 1227667 w 1404982"/>
              <a:gd name="connsiteY73" fmla="*/ 95130 h 2434668"/>
              <a:gd name="connsiteX74" fmla="*/ 1267354 w 1404982"/>
              <a:gd name="connsiteY74" fmla="*/ 79519 h 2434668"/>
              <a:gd name="connsiteX75" fmla="*/ 1278467 w 1404982"/>
              <a:gd name="connsiteY75" fmla="*/ 69730 h 2434668"/>
              <a:gd name="connsiteX76" fmla="*/ 1329267 w 1404982"/>
              <a:gd name="connsiteY76" fmla="*/ 52796 h 2434668"/>
              <a:gd name="connsiteX77" fmla="*/ 1320800 w 1404982"/>
              <a:gd name="connsiteY77" fmla="*/ 78196 h 2434668"/>
              <a:gd name="connsiteX78" fmla="*/ 1275159 w 1404982"/>
              <a:gd name="connsiteY78" fmla="*/ 146988 h 2434668"/>
              <a:gd name="connsiteX79" fmla="*/ 1345274 w 1404982"/>
              <a:gd name="connsiteY79" fmla="*/ 102274 h 2434668"/>
              <a:gd name="connsiteX80" fmla="*/ 1397000 w 1404982"/>
              <a:gd name="connsiteY80" fmla="*/ 120530 h 2434668"/>
              <a:gd name="connsiteX81" fmla="*/ 1349242 w 1404982"/>
              <a:gd name="connsiteY81" fmla="*/ 181649 h 2434668"/>
              <a:gd name="connsiteX82" fmla="*/ 1397000 w 1404982"/>
              <a:gd name="connsiteY82" fmla="*/ 171330 h 2434668"/>
              <a:gd name="connsiteX83" fmla="*/ 1380067 w 1404982"/>
              <a:gd name="connsiteY83" fmla="*/ 196730 h 2434668"/>
              <a:gd name="connsiteX84" fmla="*/ 1363133 w 1404982"/>
              <a:gd name="connsiteY84" fmla="*/ 213663 h 2434668"/>
              <a:gd name="connsiteX85" fmla="*/ 1371600 w 1404982"/>
              <a:gd name="connsiteY85" fmla="*/ 239063 h 2434668"/>
              <a:gd name="connsiteX86" fmla="*/ 1354667 w 1404982"/>
              <a:gd name="connsiteY86" fmla="*/ 298330 h 2434668"/>
              <a:gd name="connsiteX87" fmla="*/ 1312333 w 1404982"/>
              <a:gd name="connsiteY87" fmla="*/ 333916 h 2434668"/>
              <a:gd name="connsiteX88" fmla="*/ 1261533 w 1404982"/>
              <a:gd name="connsiteY88" fmla="*/ 390933 h 2434668"/>
              <a:gd name="connsiteX89" fmla="*/ 1214304 w 1404982"/>
              <a:gd name="connsiteY89" fmla="*/ 470705 h 2434668"/>
              <a:gd name="connsiteX90" fmla="*/ 1178189 w 1404982"/>
              <a:gd name="connsiteY90" fmla="*/ 514361 h 2434668"/>
              <a:gd name="connsiteX91" fmla="*/ 1122496 w 1404982"/>
              <a:gd name="connsiteY91" fmla="*/ 599955 h 2434668"/>
              <a:gd name="connsiteX92" fmla="*/ 1077383 w 1404982"/>
              <a:gd name="connsiteY92" fmla="*/ 634483 h 2434668"/>
              <a:gd name="connsiteX93" fmla="*/ 1045236 w 1404982"/>
              <a:gd name="connsiteY93" fmla="*/ 654327 h 2434668"/>
              <a:gd name="connsiteX94" fmla="*/ 999464 w 1404982"/>
              <a:gd name="connsiteY94" fmla="*/ 682770 h 2434668"/>
              <a:gd name="connsiteX95" fmla="*/ 943636 w 1404982"/>
              <a:gd name="connsiteY95" fmla="*/ 730659 h 2434668"/>
              <a:gd name="connsiteX96" fmla="*/ 915855 w 1404982"/>
              <a:gd name="connsiteY96" fmla="*/ 776168 h 2434668"/>
              <a:gd name="connsiteX97" fmla="*/ 866378 w 1404982"/>
              <a:gd name="connsiteY97" fmla="*/ 828687 h 2434668"/>
              <a:gd name="connsiteX98" fmla="*/ 823251 w 1404982"/>
              <a:gd name="connsiteY98" fmla="*/ 896024 h 2434668"/>
              <a:gd name="connsiteX99" fmla="*/ 770467 w 1404982"/>
              <a:gd name="connsiteY99" fmla="*/ 1068796 h 2434668"/>
              <a:gd name="connsiteX100" fmla="*/ 738452 w 1404982"/>
              <a:gd name="connsiteY100" fmla="*/ 1141821 h 2434668"/>
              <a:gd name="connsiteX101" fmla="*/ 715699 w 1404982"/>
              <a:gd name="connsiteY101" fmla="*/ 1188653 h 2434668"/>
              <a:gd name="connsiteX102" fmla="*/ 698367 w 1404982"/>
              <a:gd name="connsiteY102" fmla="*/ 1245671 h 2434668"/>
              <a:gd name="connsiteX103" fmla="*/ 683683 w 1404982"/>
              <a:gd name="connsiteY103" fmla="*/ 1321870 h 2434668"/>
              <a:gd name="connsiteX104" fmla="*/ 671248 w 1404982"/>
              <a:gd name="connsiteY104" fmla="*/ 1409183 h 2434668"/>
              <a:gd name="connsiteX105" fmla="*/ 640026 w 1404982"/>
              <a:gd name="connsiteY105" fmla="*/ 1519249 h 2434668"/>
              <a:gd name="connsiteX106" fmla="*/ 637381 w 1404982"/>
              <a:gd name="connsiteY106" fmla="*/ 1602593 h 2434668"/>
              <a:gd name="connsiteX107" fmla="*/ 621770 w 1404982"/>
              <a:gd name="connsiteY107" fmla="*/ 1678792 h 2434668"/>
              <a:gd name="connsiteX108" fmla="*/ 613305 w 1404982"/>
              <a:gd name="connsiteY108" fmla="*/ 1709088 h 2434668"/>
              <a:gd name="connsiteX109" fmla="*/ 597694 w 1404982"/>
              <a:gd name="connsiteY109" fmla="*/ 1747849 h 2434668"/>
              <a:gd name="connsiteX110" fmla="*/ 574939 w 1404982"/>
              <a:gd name="connsiteY110" fmla="*/ 1851302 h 2434668"/>
              <a:gd name="connsiteX111" fmla="*/ 565547 w 1404982"/>
              <a:gd name="connsiteY111" fmla="*/ 2070509 h 2434668"/>
              <a:gd name="connsiteX112" fmla="*/ 559726 w 1404982"/>
              <a:gd name="connsiteY112" fmla="*/ 2092337 h 2434668"/>
              <a:gd name="connsiteX113" fmla="*/ 550333 w 1404982"/>
              <a:gd name="connsiteY113" fmla="*/ 2330330 h 2434668"/>
              <a:gd name="connsiteX114" fmla="*/ 558800 w 1404982"/>
              <a:gd name="connsiteY114" fmla="*/ 2355730 h 2434668"/>
              <a:gd name="connsiteX115" fmla="*/ 567267 w 1404982"/>
              <a:gd name="connsiteY115" fmla="*/ 2398063 h 2434668"/>
              <a:gd name="connsiteX116" fmla="*/ 0 w 1404982"/>
              <a:gd name="connsiteY116" fmla="*/ 2271063 h 2434668"/>
              <a:gd name="connsiteX0" fmla="*/ 0 w 1404982"/>
              <a:gd name="connsiteY0" fmla="*/ 2271063 h 2434668"/>
              <a:gd name="connsiteX1" fmla="*/ 93133 w 1404982"/>
              <a:gd name="connsiteY1" fmla="*/ 1974730 h 2434668"/>
              <a:gd name="connsiteX2" fmla="*/ 101600 w 1404982"/>
              <a:gd name="connsiteY2" fmla="*/ 1949330 h 2434668"/>
              <a:gd name="connsiteX3" fmla="*/ 118533 w 1404982"/>
              <a:gd name="connsiteY3" fmla="*/ 1932396 h 2434668"/>
              <a:gd name="connsiteX4" fmla="*/ 130968 w 1404982"/>
              <a:gd name="connsiteY4" fmla="*/ 1879348 h 2434668"/>
              <a:gd name="connsiteX5" fmla="*/ 150152 w 1404982"/>
              <a:gd name="connsiteY5" fmla="*/ 1845481 h 2434668"/>
              <a:gd name="connsiteX6" fmla="*/ 173302 w 1404982"/>
              <a:gd name="connsiteY6" fmla="*/ 1798253 h 2434668"/>
              <a:gd name="connsiteX7" fmla="*/ 198835 w 1404982"/>
              <a:gd name="connsiteY7" fmla="*/ 1766238 h 2434668"/>
              <a:gd name="connsiteX8" fmla="*/ 226351 w 1404982"/>
              <a:gd name="connsiteY8" fmla="*/ 1730519 h 2434668"/>
              <a:gd name="connsiteX9" fmla="*/ 254000 w 1404982"/>
              <a:gd name="connsiteY9" fmla="*/ 1686863 h 2434668"/>
              <a:gd name="connsiteX10" fmla="*/ 262467 w 1404982"/>
              <a:gd name="connsiteY10" fmla="*/ 1661463 h 2434668"/>
              <a:gd name="connsiteX11" fmla="*/ 296333 w 1404982"/>
              <a:gd name="connsiteY11" fmla="*/ 1585263 h 2434668"/>
              <a:gd name="connsiteX12" fmla="*/ 304800 w 1404982"/>
              <a:gd name="connsiteY12" fmla="*/ 1534463 h 2434668"/>
              <a:gd name="connsiteX13" fmla="*/ 321733 w 1404982"/>
              <a:gd name="connsiteY13" fmla="*/ 1475196 h 2434668"/>
              <a:gd name="connsiteX14" fmla="*/ 330200 w 1404982"/>
              <a:gd name="connsiteY14" fmla="*/ 1407463 h 2434668"/>
              <a:gd name="connsiteX15" fmla="*/ 347133 w 1404982"/>
              <a:gd name="connsiteY15" fmla="*/ 1348196 h 2434668"/>
              <a:gd name="connsiteX16" fmla="*/ 364067 w 1404982"/>
              <a:gd name="connsiteY16" fmla="*/ 1280463 h 2434668"/>
              <a:gd name="connsiteX17" fmla="*/ 372533 w 1404982"/>
              <a:gd name="connsiteY17" fmla="*/ 1255063 h 2434668"/>
              <a:gd name="connsiteX18" fmla="*/ 381000 w 1404982"/>
              <a:gd name="connsiteY18" fmla="*/ 1221196 h 2434668"/>
              <a:gd name="connsiteX19" fmla="*/ 397933 w 1404982"/>
              <a:gd name="connsiteY19" fmla="*/ 1187330 h 2434668"/>
              <a:gd name="connsiteX20" fmla="*/ 414867 w 1404982"/>
              <a:gd name="connsiteY20" fmla="*/ 1111130 h 2434668"/>
              <a:gd name="connsiteX21" fmla="*/ 423333 w 1404982"/>
              <a:gd name="connsiteY21" fmla="*/ 1077263 h 2434668"/>
              <a:gd name="connsiteX22" fmla="*/ 440267 w 1404982"/>
              <a:gd name="connsiteY22" fmla="*/ 1043396 h 2434668"/>
              <a:gd name="connsiteX23" fmla="*/ 448733 w 1404982"/>
              <a:gd name="connsiteY23" fmla="*/ 1017996 h 2434668"/>
              <a:gd name="connsiteX24" fmla="*/ 457200 w 1404982"/>
              <a:gd name="connsiteY24" fmla="*/ 958730 h 2434668"/>
              <a:gd name="connsiteX25" fmla="*/ 465667 w 1404982"/>
              <a:gd name="connsiteY25" fmla="*/ 933330 h 2434668"/>
              <a:gd name="connsiteX26" fmla="*/ 457200 w 1404982"/>
              <a:gd name="connsiteY26" fmla="*/ 653930 h 2434668"/>
              <a:gd name="connsiteX27" fmla="*/ 440267 w 1404982"/>
              <a:gd name="connsiteY27" fmla="*/ 586196 h 2434668"/>
              <a:gd name="connsiteX28" fmla="*/ 406400 w 1404982"/>
              <a:gd name="connsiteY28" fmla="*/ 484596 h 2434668"/>
              <a:gd name="connsiteX29" fmla="*/ 397933 w 1404982"/>
              <a:gd name="connsiteY29" fmla="*/ 459196 h 2434668"/>
              <a:gd name="connsiteX30" fmla="*/ 372533 w 1404982"/>
              <a:gd name="connsiteY30" fmla="*/ 408396 h 2434668"/>
              <a:gd name="connsiteX31" fmla="*/ 355600 w 1404982"/>
              <a:gd name="connsiteY31" fmla="*/ 382996 h 2434668"/>
              <a:gd name="connsiteX32" fmla="*/ 347133 w 1404982"/>
              <a:gd name="connsiteY32" fmla="*/ 357596 h 2434668"/>
              <a:gd name="connsiteX33" fmla="*/ 330200 w 1404982"/>
              <a:gd name="connsiteY33" fmla="*/ 332196 h 2434668"/>
              <a:gd name="connsiteX34" fmla="*/ 304800 w 1404982"/>
              <a:gd name="connsiteY34" fmla="*/ 281396 h 2434668"/>
              <a:gd name="connsiteX35" fmla="*/ 279400 w 1404982"/>
              <a:gd name="connsiteY35" fmla="*/ 222130 h 2434668"/>
              <a:gd name="connsiteX36" fmla="*/ 270933 w 1404982"/>
              <a:gd name="connsiteY36" fmla="*/ 196730 h 2434668"/>
              <a:gd name="connsiteX37" fmla="*/ 254000 w 1404982"/>
              <a:gd name="connsiteY37" fmla="*/ 179796 h 2434668"/>
              <a:gd name="connsiteX38" fmla="*/ 220133 w 1404982"/>
              <a:gd name="connsiteY38" fmla="*/ 128996 h 2434668"/>
              <a:gd name="connsiteX39" fmla="*/ 169333 w 1404982"/>
              <a:gd name="connsiteY39" fmla="*/ 95130 h 2434668"/>
              <a:gd name="connsiteX40" fmla="*/ 160867 w 1404982"/>
              <a:gd name="connsiteY40" fmla="*/ 69730 h 2434668"/>
              <a:gd name="connsiteX41" fmla="*/ 220133 w 1404982"/>
              <a:gd name="connsiteY41" fmla="*/ 44330 h 2434668"/>
              <a:gd name="connsiteX42" fmla="*/ 276225 w 1404982"/>
              <a:gd name="connsiteY42" fmla="*/ 93410 h 2434668"/>
              <a:gd name="connsiteX43" fmla="*/ 287867 w 1404982"/>
              <a:gd name="connsiteY43" fmla="*/ 18930 h 2434668"/>
              <a:gd name="connsiteX44" fmla="*/ 313267 w 1404982"/>
              <a:gd name="connsiteY44" fmla="*/ 10463 h 2434668"/>
              <a:gd name="connsiteX45" fmla="*/ 346736 w 1404982"/>
              <a:gd name="connsiteY45" fmla="*/ 71581 h 2434668"/>
              <a:gd name="connsiteX46" fmla="*/ 338667 w 1404982"/>
              <a:gd name="connsiteY46" fmla="*/ 18930 h 2434668"/>
              <a:gd name="connsiteX47" fmla="*/ 364067 w 1404982"/>
              <a:gd name="connsiteY47" fmla="*/ 1996 h 2434668"/>
              <a:gd name="connsiteX48" fmla="*/ 393964 w 1404982"/>
              <a:gd name="connsiteY48" fmla="*/ 53723 h 2434668"/>
              <a:gd name="connsiteX49" fmla="*/ 414867 w 1404982"/>
              <a:gd name="connsiteY49" fmla="*/ 1996 h 2434668"/>
              <a:gd name="connsiteX50" fmla="*/ 448733 w 1404982"/>
              <a:gd name="connsiteY50" fmla="*/ 1996 h 2434668"/>
              <a:gd name="connsiteX51" fmla="*/ 474133 w 1404982"/>
              <a:gd name="connsiteY51" fmla="*/ 18930 h 2434668"/>
              <a:gd name="connsiteX52" fmla="*/ 482600 w 1404982"/>
              <a:gd name="connsiteY52" fmla="*/ 44330 h 2434668"/>
              <a:gd name="connsiteX53" fmla="*/ 516467 w 1404982"/>
              <a:gd name="connsiteY53" fmla="*/ 95130 h 2434668"/>
              <a:gd name="connsiteX54" fmla="*/ 533400 w 1404982"/>
              <a:gd name="connsiteY54" fmla="*/ 120530 h 2434668"/>
              <a:gd name="connsiteX55" fmla="*/ 567267 w 1404982"/>
              <a:gd name="connsiteY55" fmla="*/ 171330 h 2434668"/>
              <a:gd name="connsiteX56" fmla="*/ 601133 w 1404982"/>
              <a:gd name="connsiteY56" fmla="*/ 239063 h 2434668"/>
              <a:gd name="connsiteX57" fmla="*/ 643864 w 1404982"/>
              <a:gd name="connsiteY57" fmla="*/ 346880 h 2434668"/>
              <a:gd name="connsiteX58" fmla="*/ 660797 w 1404982"/>
              <a:gd name="connsiteY58" fmla="*/ 401252 h 2434668"/>
              <a:gd name="connsiteX59" fmla="*/ 681964 w 1404982"/>
              <a:gd name="connsiteY59" fmla="*/ 462901 h 2434668"/>
              <a:gd name="connsiteX60" fmla="*/ 705644 w 1404982"/>
              <a:gd name="connsiteY60" fmla="*/ 526533 h 2434668"/>
              <a:gd name="connsiteX61" fmla="*/ 714242 w 1404982"/>
              <a:gd name="connsiteY61" fmla="*/ 584080 h 2434668"/>
              <a:gd name="connsiteX62" fmla="*/ 717683 w 1404982"/>
              <a:gd name="connsiteY62" fmla="*/ 638584 h 2434668"/>
              <a:gd name="connsiteX63" fmla="*/ 794280 w 1404982"/>
              <a:gd name="connsiteY63" fmla="*/ 581963 h 2434668"/>
              <a:gd name="connsiteX64" fmla="*/ 841375 w 1404982"/>
              <a:gd name="connsiteY64" fmla="*/ 540688 h 2434668"/>
              <a:gd name="connsiteX65" fmla="*/ 889662 w 1404982"/>
              <a:gd name="connsiteY65" fmla="*/ 510790 h 2434668"/>
              <a:gd name="connsiteX66" fmla="*/ 966126 w 1404982"/>
              <a:gd name="connsiteY66" fmla="*/ 456814 h 2434668"/>
              <a:gd name="connsiteX67" fmla="*/ 999595 w 1404982"/>
              <a:gd name="connsiteY67" fmla="*/ 419508 h 2434668"/>
              <a:gd name="connsiteX68" fmla="*/ 1053570 w 1404982"/>
              <a:gd name="connsiteY68" fmla="*/ 358919 h 2434668"/>
              <a:gd name="connsiteX69" fmla="*/ 1081617 w 1404982"/>
              <a:gd name="connsiteY69" fmla="*/ 316586 h 2434668"/>
              <a:gd name="connsiteX70" fmla="*/ 1152921 w 1404982"/>
              <a:gd name="connsiteY70" fmla="*/ 216309 h 2434668"/>
              <a:gd name="connsiteX71" fmla="*/ 1201473 w 1404982"/>
              <a:gd name="connsiteY71" fmla="*/ 155720 h 2434668"/>
              <a:gd name="connsiteX72" fmla="*/ 1212585 w 1404982"/>
              <a:gd name="connsiteY72" fmla="*/ 119604 h 2434668"/>
              <a:gd name="connsiteX73" fmla="*/ 1227667 w 1404982"/>
              <a:gd name="connsiteY73" fmla="*/ 95130 h 2434668"/>
              <a:gd name="connsiteX74" fmla="*/ 1267354 w 1404982"/>
              <a:gd name="connsiteY74" fmla="*/ 79519 h 2434668"/>
              <a:gd name="connsiteX75" fmla="*/ 1278467 w 1404982"/>
              <a:gd name="connsiteY75" fmla="*/ 69730 h 2434668"/>
              <a:gd name="connsiteX76" fmla="*/ 1329267 w 1404982"/>
              <a:gd name="connsiteY76" fmla="*/ 52796 h 2434668"/>
              <a:gd name="connsiteX77" fmla="*/ 1320800 w 1404982"/>
              <a:gd name="connsiteY77" fmla="*/ 78196 h 2434668"/>
              <a:gd name="connsiteX78" fmla="*/ 1275159 w 1404982"/>
              <a:gd name="connsiteY78" fmla="*/ 146988 h 2434668"/>
              <a:gd name="connsiteX79" fmla="*/ 1345274 w 1404982"/>
              <a:gd name="connsiteY79" fmla="*/ 102274 h 2434668"/>
              <a:gd name="connsiteX80" fmla="*/ 1397000 w 1404982"/>
              <a:gd name="connsiteY80" fmla="*/ 120530 h 2434668"/>
              <a:gd name="connsiteX81" fmla="*/ 1349242 w 1404982"/>
              <a:gd name="connsiteY81" fmla="*/ 181649 h 2434668"/>
              <a:gd name="connsiteX82" fmla="*/ 1397000 w 1404982"/>
              <a:gd name="connsiteY82" fmla="*/ 171330 h 2434668"/>
              <a:gd name="connsiteX83" fmla="*/ 1380067 w 1404982"/>
              <a:gd name="connsiteY83" fmla="*/ 196730 h 2434668"/>
              <a:gd name="connsiteX84" fmla="*/ 1363133 w 1404982"/>
              <a:gd name="connsiteY84" fmla="*/ 213663 h 2434668"/>
              <a:gd name="connsiteX85" fmla="*/ 1371600 w 1404982"/>
              <a:gd name="connsiteY85" fmla="*/ 239063 h 2434668"/>
              <a:gd name="connsiteX86" fmla="*/ 1354667 w 1404982"/>
              <a:gd name="connsiteY86" fmla="*/ 298330 h 2434668"/>
              <a:gd name="connsiteX87" fmla="*/ 1312333 w 1404982"/>
              <a:gd name="connsiteY87" fmla="*/ 333916 h 2434668"/>
              <a:gd name="connsiteX88" fmla="*/ 1261533 w 1404982"/>
              <a:gd name="connsiteY88" fmla="*/ 390933 h 2434668"/>
              <a:gd name="connsiteX89" fmla="*/ 1214304 w 1404982"/>
              <a:gd name="connsiteY89" fmla="*/ 470705 h 2434668"/>
              <a:gd name="connsiteX90" fmla="*/ 1178189 w 1404982"/>
              <a:gd name="connsiteY90" fmla="*/ 514361 h 2434668"/>
              <a:gd name="connsiteX91" fmla="*/ 1122496 w 1404982"/>
              <a:gd name="connsiteY91" fmla="*/ 599955 h 2434668"/>
              <a:gd name="connsiteX92" fmla="*/ 1077383 w 1404982"/>
              <a:gd name="connsiteY92" fmla="*/ 634483 h 2434668"/>
              <a:gd name="connsiteX93" fmla="*/ 1045236 w 1404982"/>
              <a:gd name="connsiteY93" fmla="*/ 654327 h 2434668"/>
              <a:gd name="connsiteX94" fmla="*/ 999464 w 1404982"/>
              <a:gd name="connsiteY94" fmla="*/ 682770 h 2434668"/>
              <a:gd name="connsiteX95" fmla="*/ 943636 w 1404982"/>
              <a:gd name="connsiteY95" fmla="*/ 730659 h 2434668"/>
              <a:gd name="connsiteX96" fmla="*/ 915855 w 1404982"/>
              <a:gd name="connsiteY96" fmla="*/ 776168 h 2434668"/>
              <a:gd name="connsiteX97" fmla="*/ 866378 w 1404982"/>
              <a:gd name="connsiteY97" fmla="*/ 828687 h 2434668"/>
              <a:gd name="connsiteX98" fmla="*/ 823251 w 1404982"/>
              <a:gd name="connsiteY98" fmla="*/ 896024 h 2434668"/>
              <a:gd name="connsiteX99" fmla="*/ 770467 w 1404982"/>
              <a:gd name="connsiteY99" fmla="*/ 1068796 h 2434668"/>
              <a:gd name="connsiteX100" fmla="*/ 738452 w 1404982"/>
              <a:gd name="connsiteY100" fmla="*/ 1141821 h 2434668"/>
              <a:gd name="connsiteX101" fmla="*/ 715699 w 1404982"/>
              <a:gd name="connsiteY101" fmla="*/ 1188653 h 2434668"/>
              <a:gd name="connsiteX102" fmla="*/ 698367 w 1404982"/>
              <a:gd name="connsiteY102" fmla="*/ 1245671 h 2434668"/>
              <a:gd name="connsiteX103" fmla="*/ 683683 w 1404982"/>
              <a:gd name="connsiteY103" fmla="*/ 1321870 h 2434668"/>
              <a:gd name="connsiteX104" fmla="*/ 671248 w 1404982"/>
              <a:gd name="connsiteY104" fmla="*/ 1409183 h 2434668"/>
              <a:gd name="connsiteX105" fmla="*/ 640026 w 1404982"/>
              <a:gd name="connsiteY105" fmla="*/ 1519249 h 2434668"/>
              <a:gd name="connsiteX106" fmla="*/ 637381 w 1404982"/>
              <a:gd name="connsiteY106" fmla="*/ 1602593 h 2434668"/>
              <a:gd name="connsiteX107" fmla="*/ 621770 w 1404982"/>
              <a:gd name="connsiteY107" fmla="*/ 1678792 h 2434668"/>
              <a:gd name="connsiteX108" fmla="*/ 613305 w 1404982"/>
              <a:gd name="connsiteY108" fmla="*/ 1709088 h 2434668"/>
              <a:gd name="connsiteX109" fmla="*/ 597694 w 1404982"/>
              <a:gd name="connsiteY109" fmla="*/ 1747849 h 2434668"/>
              <a:gd name="connsiteX110" fmla="*/ 574939 w 1404982"/>
              <a:gd name="connsiteY110" fmla="*/ 1851302 h 2434668"/>
              <a:gd name="connsiteX111" fmla="*/ 565547 w 1404982"/>
              <a:gd name="connsiteY111" fmla="*/ 2070509 h 2434668"/>
              <a:gd name="connsiteX112" fmla="*/ 559726 w 1404982"/>
              <a:gd name="connsiteY112" fmla="*/ 2092337 h 2434668"/>
              <a:gd name="connsiteX113" fmla="*/ 550333 w 1404982"/>
              <a:gd name="connsiteY113" fmla="*/ 2330330 h 2434668"/>
              <a:gd name="connsiteX114" fmla="*/ 558800 w 1404982"/>
              <a:gd name="connsiteY114" fmla="*/ 2355730 h 2434668"/>
              <a:gd name="connsiteX115" fmla="*/ 567267 w 1404982"/>
              <a:gd name="connsiteY115" fmla="*/ 2398063 h 2434668"/>
              <a:gd name="connsiteX116" fmla="*/ 0 w 1404982"/>
              <a:gd name="connsiteY116" fmla="*/ 2271063 h 2434668"/>
              <a:gd name="connsiteX117" fmla="*/ 0 w 1404982"/>
              <a:gd name="connsiteY117" fmla="*/ 2271063 h 2434668"/>
              <a:gd name="connsiteX0" fmla="*/ 0 w 1404982"/>
              <a:gd name="connsiteY0" fmla="*/ 2271063 h 2398063"/>
              <a:gd name="connsiteX1" fmla="*/ 93133 w 1404982"/>
              <a:gd name="connsiteY1" fmla="*/ 1974730 h 2398063"/>
              <a:gd name="connsiteX2" fmla="*/ 101600 w 1404982"/>
              <a:gd name="connsiteY2" fmla="*/ 1949330 h 2398063"/>
              <a:gd name="connsiteX3" fmla="*/ 118533 w 1404982"/>
              <a:gd name="connsiteY3" fmla="*/ 1932396 h 2398063"/>
              <a:gd name="connsiteX4" fmla="*/ 130968 w 1404982"/>
              <a:gd name="connsiteY4" fmla="*/ 1879348 h 2398063"/>
              <a:gd name="connsiteX5" fmla="*/ 150152 w 1404982"/>
              <a:gd name="connsiteY5" fmla="*/ 1845481 h 2398063"/>
              <a:gd name="connsiteX6" fmla="*/ 173302 w 1404982"/>
              <a:gd name="connsiteY6" fmla="*/ 1798253 h 2398063"/>
              <a:gd name="connsiteX7" fmla="*/ 198835 w 1404982"/>
              <a:gd name="connsiteY7" fmla="*/ 1766238 h 2398063"/>
              <a:gd name="connsiteX8" fmla="*/ 226351 w 1404982"/>
              <a:gd name="connsiteY8" fmla="*/ 1730519 h 2398063"/>
              <a:gd name="connsiteX9" fmla="*/ 254000 w 1404982"/>
              <a:gd name="connsiteY9" fmla="*/ 1686863 h 2398063"/>
              <a:gd name="connsiteX10" fmla="*/ 262467 w 1404982"/>
              <a:gd name="connsiteY10" fmla="*/ 1661463 h 2398063"/>
              <a:gd name="connsiteX11" fmla="*/ 296333 w 1404982"/>
              <a:gd name="connsiteY11" fmla="*/ 1585263 h 2398063"/>
              <a:gd name="connsiteX12" fmla="*/ 304800 w 1404982"/>
              <a:gd name="connsiteY12" fmla="*/ 1534463 h 2398063"/>
              <a:gd name="connsiteX13" fmla="*/ 321733 w 1404982"/>
              <a:gd name="connsiteY13" fmla="*/ 1475196 h 2398063"/>
              <a:gd name="connsiteX14" fmla="*/ 330200 w 1404982"/>
              <a:gd name="connsiteY14" fmla="*/ 1407463 h 2398063"/>
              <a:gd name="connsiteX15" fmla="*/ 347133 w 1404982"/>
              <a:gd name="connsiteY15" fmla="*/ 1348196 h 2398063"/>
              <a:gd name="connsiteX16" fmla="*/ 364067 w 1404982"/>
              <a:gd name="connsiteY16" fmla="*/ 1280463 h 2398063"/>
              <a:gd name="connsiteX17" fmla="*/ 372533 w 1404982"/>
              <a:gd name="connsiteY17" fmla="*/ 1255063 h 2398063"/>
              <a:gd name="connsiteX18" fmla="*/ 381000 w 1404982"/>
              <a:gd name="connsiteY18" fmla="*/ 1221196 h 2398063"/>
              <a:gd name="connsiteX19" fmla="*/ 397933 w 1404982"/>
              <a:gd name="connsiteY19" fmla="*/ 1187330 h 2398063"/>
              <a:gd name="connsiteX20" fmla="*/ 414867 w 1404982"/>
              <a:gd name="connsiteY20" fmla="*/ 1111130 h 2398063"/>
              <a:gd name="connsiteX21" fmla="*/ 423333 w 1404982"/>
              <a:gd name="connsiteY21" fmla="*/ 1077263 h 2398063"/>
              <a:gd name="connsiteX22" fmla="*/ 440267 w 1404982"/>
              <a:gd name="connsiteY22" fmla="*/ 1043396 h 2398063"/>
              <a:gd name="connsiteX23" fmla="*/ 448733 w 1404982"/>
              <a:gd name="connsiteY23" fmla="*/ 1017996 h 2398063"/>
              <a:gd name="connsiteX24" fmla="*/ 457200 w 1404982"/>
              <a:gd name="connsiteY24" fmla="*/ 958730 h 2398063"/>
              <a:gd name="connsiteX25" fmla="*/ 465667 w 1404982"/>
              <a:gd name="connsiteY25" fmla="*/ 933330 h 2398063"/>
              <a:gd name="connsiteX26" fmla="*/ 457200 w 1404982"/>
              <a:gd name="connsiteY26" fmla="*/ 653930 h 2398063"/>
              <a:gd name="connsiteX27" fmla="*/ 440267 w 1404982"/>
              <a:gd name="connsiteY27" fmla="*/ 586196 h 2398063"/>
              <a:gd name="connsiteX28" fmla="*/ 406400 w 1404982"/>
              <a:gd name="connsiteY28" fmla="*/ 484596 h 2398063"/>
              <a:gd name="connsiteX29" fmla="*/ 397933 w 1404982"/>
              <a:gd name="connsiteY29" fmla="*/ 459196 h 2398063"/>
              <a:gd name="connsiteX30" fmla="*/ 372533 w 1404982"/>
              <a:gd name="connsiteY30" fmla="*/ 408396 h 2398063"/>
              <a:gd name="connsiteX31" fmla="*/ 355600 w 1404982"/>
              <a:gd name="connsiteY31" fmla="*/ 382996 h 2398063"/>
              <a:gd name="connsiteX32" fmla="*/ 347133 w 1404982"/>
              <a:gd name="connsiteY32" fmla="*/ 357596 h 2398063"/>
              <a:gd name="connsiteX33" fmla="*/ 330200 w 1404982"/>
              <a:gd name="connsiteY33" fmla="*/ 332196 h 2398063"/>
              <a:gd name="connsiteX34" fmla="*/ 304800 w 1404982"/>
              <a:gd name="connsiteY34" fmla="*/ 281396 h 2398063"/>
              <a:gd name="connsiteX35" fmla="*/ 279400 w 1404982"/>
              <a:gd name="connsiteY35" fmla="*/ 222130 h 2398063"/>
              <a:gd name="connsiteX36" fmla="*/ 270933 w 1404982"/>
              <a:gd name="connsiteY36" fmla="*/ 196730 h 2398063"/>
              <a:gd name="connsiteX37" fmla="*/ 254000 w 1404982"/>
              <a:gd name="connsiteY37" fmla="*/ 179796 h 2398063"/>
              <a:gd name="connsiteX38" fmla="*/ 220133 w 1404982"/>
              <a:gd name="connsiteY38" fmla="*/ 128996 h 2398063"/>
              <a:gd name="connsiteX39" fmla="*/ 169333 w 1404982"/>
              <a:gd name="connsiteY39" fmla="*/ 95130 h 2398063"/>
              <a:gd name="connsiteX40" fmla="*/ 160867 w 1404982"/>
              <a:gd name="connsiteY40" fmla="*/ 69730 h 2398063"/>
              <a:gd name="connsiteX41" fmla="*/ 220133 w 1404982"/>
              <a:gd name="connsiteY41" fmla="*/ 44330 h 2398063"/>
              <a:gd name="connsiteX42" fmla="*/ 276225 w 1404982"/>
              <a:gd name="connsiteY42" fmla="*/ 93410 h 2398063"/>
              <a:gd name="connsiteX43" fmla="*/ 287867 w 1404982"/>
              <a:gd name="connsiteY43" fmla="*/ 18930 h 2398063"/>
              <a:gd name="connsiteX44" fmla="*/ 313267 w 1404982"/>
              <a:gd name="connsiteY44" fmla="*/ 10463 h 2398063"/>
              <a:gd name="connsiteX45" fmla="*/ 346736 w 1404982"/>
              <a:gd name="connsiteY45" fmla="*/ 71581 h 2398063"/>
              <a:gd name="connsiteX46" fmla="*/ 338667 w 1404982"/>
              <a:gd name="connsiteY46" fmla="*/ 18930 h 2398063"/>
              <a:gd name="connsiteX47" fmla="*/ 364067 w 1404982"/>
              <a:gd name="connsiteY47" fmla="*/ 1996 h 2398063"/>
              <a:gd name="connsiteX48" fmla="*/ 393964 w 1404982"/>
              <a:gd name="connsiteY48" fmla="*/ 53723 h 2398063"/>
              <a:gd name="connsiteX49" fmla="*/ 414867 w 1404982"/>
              <a:gd name="connsiteY49" fmla="*/ 1996 h 2398063"/>
              <a:gd name="connsiteX50" fmla="*/ 448733 w 1404982"/>
              <a:gd name="connsiteY50" fmla="*/ 1996 h 2398063"/>
              <a:gd name="connsiteX51" fmla="*/ 474133 w 1404982"/>
              <a:gd name="connsiteY51" fmla="*/ 18930 h 2398063"/>
              <a:gd name="connsiteX52" fmla="*/ 482600 w 1404982"/>
              <a:gd name="connsiteY52" fmla="*/ 44330 h 2398063"/>
              <a:gd name="connsiteX53" fmla="*/ 516467 w 1404982"/>
              <a:gd name="connsiteY53" fmla="*/ 95130 h 2398063"/>
              <a:gd name="connsiteX54" fmla="*/ 533400 w 1404982"/>
              <a:gd name="connsiteY54" fmla="*/ 120530 h 2398063"/>
              <a:gd name="connsiteX55" fmla="*/ 567267 w 1404982"/>
              <a:gd name="connsiteY55" fmla="*/ 171330 h 2398063"/>
              <a:gd name="connsiteX56" fmla="*/ 601133 w 1404982"/>
              <a:gd name="connsiteY56" fmla="*/ 239063 h 2398063"/>
              <a:gd name="connsiteX57" fmla="*/ 643864 w 1404982"/>
              <a:gd name="connsiteY57" fmla="*/ 346880 h 2398063"/>
              <a:gd name="connsiteX58" fmla="*/ 660797 w 1404982"/>
              <a:gd name="connsiteY58" fmla="*/ 401252 h 2398063"/>
              <a:gd name="connsiteX59" fmla="*/ 681964 w 1404982"/>
              <a:gd name="connsiteY59" fmla="*/ 462901 h 2398063"/>
              <a:gd name="connsiteX60" fmla="*/ 705644 w 1404982"/>
              <a:gd name="connsiteY60" fmla="*/ 526533 h 2398063"/>
              <a:gd name="connsiteX61" fmla="*/ 714242 w 1404982"/>
              <a:gd name="connsiteY61" fmla="*/ 584080 h 2398063"/>
              <a:gd name="connsiteX62" fmla="*/ 717683 w 1404982"/>
              <a:gd name="connsiteY62" fmla="*/ 638584 h 2398063"/>
              <a:gd name="connsiteX63" fmla="*/ 794280 w 1404982"/>
              <a:gd name="connsiteY63" fmla="*/ 581963 h 2398063"/>
              <a:gd name="connsiteX64" fmla="*/ 841375 w 1404982"/>
              <a:gd name="connsiteY64" fmla="*/ 540688 h 2398063"/>
              <a:gd name="connsiteX65" fmla="*/ 889662 w 1404982"/>
              <a:gd name="connsiteY65" fmla="*/ 510790 h 2398063"/>
              <a:gd name="connsiteX66" fmla="*/ 966126 w 1404982"/>
              <a:gd name="connsiteY66" fmla="*/ 456814 h 2398063"/>
              <a:gd name="connsiteX67" fmla="*/ 999595 w 1404982"/>
              <a:gd name="connsiteY67" fmla="*/ 419508 h 2398063"/>
              <a:gd name="connsiteX68" fmla="*/ 1053570 w 1404982"/>
              <a:gd name="connsiteY68" fmla="*/ 358919 h 2398063"/>
              <a:gd name="connsiteX69" fmla="*/ 1081617 w 1404982"/>
              <a:gd name="connsiteY69" fmla="*/ 316586 h 2398063"/>
              <a:gd name="connsiteX70" fmla="*/ 1152921 w 1404982"/>
              <a:gd name="connsiteY70" fmla="*/ 216309 h 2398063"/>
              <a:gd name="connsiteX71" fmla="*/ 1201473 w 1404982"/>
              <a:gd name="connsiteY71" fmla="*/ 155720 h 2398063"/>
              <a:gd name="connsiteX72" fmla="*/ 1212585 w 1404982"/>
              <a:gd name="connsiteY72" fmla="*/ 119604 h 2398063"/>
              <a:gd name="connsiteX73" fmla="*/ 1227667 w 1404982"/>
              <a:gd name="connsiteY73" fmla="*/ 95130 h 2398063"/>
              <a:gd name="connsiteX74" fmla="*/ 1267354 w 1404982"/>
              <a:gd name="connsiteY74" fmla="*/ 79519 h 2398063"/>
              <a:gd name="connsiteX75" fmla="*/ 1278467 w 1404982"/>
              <a:gd name="connsiteY75" fmla="*/ 69730 h 2398063"/>
              <a:gd name="connsiteX76" fmla="*/ 1329267 w 1404982"/>
              <a:gd name="connsiteY76" fmla="*/ 52796 h 2398063"/>
              <a:gd name="connsiteX77" fmla="*/ 1320800 w 1404982"/>
              <a:gd name="connsiteY77" fmla="*/ 78196 h 2398063"/>
              <a:gd name="connsiteX78" fmla="*/ 1275159 w 1404982"/>
              <a:gd name="connsiteY78" fmla="*/ 146988 h 2398063"/>
              <a:gd name="connsiteX79" fmla="*/ 1345274 w 1404982"/>
              <a:gd name="connsiteY79" fmla="*/ 102274 h 2398063"/>
              <a:gd name="connsiteX80" fmla="*/ 1397000 w 1404982"/>
              <a:gd name="connsiteY80" fmla="*/ 120530 h 2398063"/>
              <a:gd name="connsiteX81" fmla="*/ 1349242 w 1404982"/>
              <a:gd name="connsiteY81" fmla="*/ 181649 h 2398063"/>
              <a:gd name="connsiteX82" fmla="*/ 1397000 w 1404982"/>
              <a:gd name="connsiteY82" fmla="*/ 171330 h 2398063"/>
              <a:gd name="connsiteX83" fmla="*/ 1380067 w 1404982"/>
              <a:gd name="connsiteY83" fmla="*/ 196730 h 2398063"/>
              <a:gd name="connsiteX84" fmla="*/ 1363133 w 1404982"/>
              <a:gd name="connsiteY84" fmla="*/ 213663 h 2398063"/>
              <a:gd name="connsiteX85" fmla="*/ 1371600 w 1404982"/>
              <a:gd name="connsiteY85" fmla="*/ 239063 h 2398063"/>
              <a:gd name="connsiteX86" fmla="*/ 1354667 w 1404982"/>
              <a:gd name="connsiteY86" fmla="*/ 298330 h 2398063"/>
              <a:gd name="connsiteX87" fmla="*/ 1312333 w 1404982"/>
              <a:gd name="connsiteY87" fmla="*/ 333916 h 2398063"/>
              <a:gd name="connsiteX88" fmla="*/ 1261533 w 1404982"/>
              <a:gd name="connsiteY88" fmla="*/ 390933 h 2398063"/>
              <a:gd name="connsiteX89" fmla="*/ 1214304 w 1404982"/>
              <a:gd name="connsiteY89" fmla="*/ 470705 h 2398063"/>
              <a:gd name="connsiteX90" fmla="*/ 1178189 w 1404982"/>
              <a:gd name="connsiteY90" fmla="*/ 514361 h 2398063"/>
              <a:gd name="connsiteX91" fmla="*/ 1122496 w 1404982"/>
              <a:gd name="connsiteY91" fmla="*/ 599955 h 2398063"/>
              <a:gd name="connsiteX92" fmla="*/ 1077383 w 1404982"/>
              <a:gd name="connsiteY92" fmla="*/ 634483 h 2398063"/>
              <a:gd name="connsiteX93" fmla="*/ 1045236 w 1404982"/>
              <a:gd name="connsiteY93" fmla="*/ 654327 h 2398063"/>
              <a:gd name="connsiteX94" fmla="*/ 999464 w 1404982"/>
              <a:gd name="connsiteY94" fmla="*/ 682770 h 2398063"/>
              <a:gd name="connsiteX95" fmla="*/ 943636 w 1404982"/>
              <a:gd name="connsiteY95" fmla="*/ 730659 h 2398063"/>
              <a:gd name="connsiteX96" fmla="*/ 915855 w 1404982"/>
              <a:gd name="connsiteY96" fmla="*/ 776168 h 2398063"/>
              <a:gd name="connsiteX97" fmla="*/ 866378 w 1404982"/>
              <a:gd name="connsiteY97" fmla="*/ 828687 h 2398063"/>
              <a:gd name="connsiteX98" fmla="*/ 823251 w 1404982"/>
              <a:gd name="connsiteY98" fmla="*/ 896024 h 2398063"/>
              <a:gd name="connsiteX99" fmla="*/ 770467 w 1404982"/>
              <a:gd name="connsiteY99" fmla="*/ 1068796 h 2398063"/>
              <a:gd name="connsiteX100" fmla="*/ 738452 w 1404982"/>
              <a:gd name="connsiteY100" fmla="*/ 1141821 h 2398063"/>
              <a:gd name="connsiteX101" fmla="*/ 715699 w 1404982"/>
              <a:gd name="connsiteY101" fmla="*/ 1188653 h 2398063"/>
              <a:gd name="connsiteX102" fmla="*/ 698367 w 1404982"/>
              <a:gd name="connsiteY102" fmla="*/ 1245671 h 2398063"/>
              <a:gd name="connsiteX103" fmla="*/ 683683 w 1404982"/>
              <a:gd name="connsiteY103" fmla="*/ 1321870 h 2398063"/>
              <a:gd name="connsiteX104" fmla="*/ 671248 w 1404982"/>
              <a:gd name="connsiteY104" fmla="*/ 1409183 h 2398063"/>
              <a:gd name="connsiteX105" fmla="*/ 640026 w 1404982"/>
              <a:gd name="connsiteY105" fmla="*/ 1519249 h 2398063"/>
              <a:gd name="connsiteX106" fmla="*/ 637381 w 1404982"/>
              <a:gd name="connsiteY106" fmla="*/ 1602593 h 2398063"/>
              <a:gd name="connsiteX107" fmla="*/ 621770 w 1404982"/>
              <a:gd name="connsiteY107" fmla="*/ 1678792 h 2398063"/>
              <a:gd name="connsiteX108" fmla="*/ 613305 w 1404982"/>
              <a:gd name="connsiteY108" fmla="*/ 1709088 h 2398063"/>
              <a:gd name="connsiteX109" fmla="*/ 597694 w 1404982"/>
              <a:gd name="connsiteY109" fmla="*/ 1747849 h 2398063"/>
              <a:gd name="connsiteX110" fmla="*/ 574939 w 1404982"/>
              <a:gd name="connsiteY110" fmla="*/ 1851302 h 2398063"/>
              <a:gd name="connsiteX111" fmla="*/ 565547 w 1404982"/>
              <a:gd name="connsiteY111" fmla="*/ 2070509 h 2398063"/>
              <a:gd name="connsiteX112" fmla="*/ 559726 w 1404982"/>
              <a:gd name="connsiteY112" fmla="*/ 2092337 h 2398063"/>
              <a:gd name="connsiteX113" fmla="*/ 550333 w 1404982"/>
              <a:gd name="connsiteY113" fmla="*/ 2330330 h 2398063"/>
              <a:gd name="connsiteX114" fmla="*/ 558800 w 1404982"/>
              <a:gd name="connsiteY114" fmla="*/ 2355730 h 2398063"/>
              <a:gd name="connsiteX115" fmla="*/ 567267 w 1404982"/>
              <a:gd name="connsiteY115" fmla="*/ 2398063 h 2398063"/>
              <a:gd name="connsiteX116" fmla="*/ 152400 w 1404982"/>
              <a:gd name="connsiteY116" fmla="*/ 2347263 h 2398063"/>
              <a:gd name="connsiteX117" fmla="*/ 0 w 1404982"/>
              <a:gd name="connsiteY117" fmla="*/ 2271063 h 2398063"/>
              <a:gd name="connsiteX118" fmla="*/ 0 w 1404982"/>
              <a:gd name="connsiteY118" fmla="*/ 2271063 h 2398063"/>
              <a:gd name="connsiteX0" fmla="*/ 0 w 1404982"/>
              <a:gd name="connsiteY0" fmla="*/ 2271063 h 2438280"/>
              <a:gd name="connsiteX1" fmla="*/ 93133 w 1404982"/>
              <a:gd name="connsiteY1" fmla="*/ 1974730 h 2438280"/>
              <a:gd name="connsiteX2" fmla="*/ 101600 w 1404982"/>
              <a:gd name="connsiteY2" fmla="*/ 1949330 h 2438280"/>
              <a:gd name="connsiteX3" fmla="*/ 118533 w 1404982"/>
              <a:gd name="connsiteY3" fmla="*/ 1932396 h 2438280"/>
              <a:gd name="connsiteX4" fmla="*/ 130968 w 1404982"/>
              <a:gd name="connsiteY4" fmla="*/ 1879348 h 2438280"/>
              <a:gd name="connsiteX5" fmla="*/ 150152 w 1404982"/>
              <a:gd name="connsiteY5" fmla="*/ 1845481 h 2438280"/>
              <a:gd name="connsiteX6" fmla="*/ 173302 w 1404982"/>
              <a:gd name="connsiteY6" fmla="*/ 1798253 h 2438280"/>
              <a:gd name="connsiteX7" fmla="*/ 198835 w 1404982"/>
              <a:gd name="connsiteY7" fmla="*/ 1766238 h 2438280"/>
              <a:gd name="connsiteX8" fmla="*/ 226351 w 1404982"/>
              <a:gd name="connsiteY8" fmla="*/ 1730519 h 2438280"/>
              <a:gd name="connsiteX9" fmla="*/ 254000 w 1404982"/>
              <a:gd name="connsiteY9" fmla="*/ 1686863 h 2438280"/>
              <a:gd name="connsiteX10" fmla="*/ 262467 w 1404982"/>
              <a:gd name="connsiteY10" fmla="*/ 1661463 h 2438280"/>
              <a:gd name="connsiteX11" fmla="*/ 296333 w 1404982"/>
              <a:gd name="connsiteY11" fmla="*/ 1585263 h 2438280"/>
              <a:gd name="connsiteX12" fmla="*/ 304800 w 1404982"/>
              <a:gd name="connsiteY12" fmla="*/ 1534463 h 2438280"/>
              <a:gd name="connsiteX13" fmla="*/ 321733 w 1404982"/>
              <a:gd name="connsiteY13" fmla="*/ 1475196 h 2438280"/>
              <a:gd name="connsiteX14" fmla="*/ 330200 w 1404982"/>
              <a:gd name="connsiteY14" fmla="*/ 1407463 h 2438280"/>
              <a:gd name="connsiteX15" fmla="*/ 347133 w 1404982"/>
              <a:gd name="connsiteY15" fmla="*/ 1348196 h 2438280"/>
              <a:gd name="connsiteX16" fmla="*/ 364067 w 1404982"/>
              <a:gd name="connsiteY16" fmla="*/ 1280463 h 2438280"/>
              <a:gd name="connsiteX17" fmla="*/ 372533 w 1404982"/>
              <a:gd name="connsiteY17" fmla="*/ 1255063 h 2438280"/>
              <a:gd name="connsiteX18" fmla="*/ 381000 w 1404982"/>
              <a:gd name="connsiteY18" fmla="*/ 1221196 h 2438280"/>
              <a:gd name="connsiteX19" fmla="*/ 397933 w 1404982"/>
              <a:gd name="connsiteY19" fmla="*/ 1187330 h 2438280"/>
              <a:gd name="connsiteX20" fmla="*/ 414867 w 1404982"/>
              <a:gd name="connsiteY20" fmla="*/ 1111130 h 2438280"/>
              <a:gd name="connsiteX21" fmla="*/ 423333 w 1404982"/>
              <a:gd name="connsiteY21" fmla="*/ 1077263 h 2438280"/>
              <a:gd name="connsiteX22" fmla="*/ 440267 w 1404982"/>
              <a:gd name="connsiteY22" fmla="*/ 1043396 h 2438280"/>
              <a:gd name="connsiteX23" fmla="*/ 448733 w 1404982"/>
              <a:gd name="connsiteY23" fmla="*/ 1017996 h 2438280"/>
              <a:gd name="connsiteX24" fmla="*/ 457200 w 1404982"/>
              <a:gd name="connsiteY24" fmla="*/ 958730 h 2438280"/>
              <a:gd name="connsiteX25" fmla="*/ 465667 w 1404982"/>
              <a:gd name="connsiteY25" fmla="*/ 933330 h 2438280"/>
              <a:gd name="connsiteX26" fmla="*/ 457200 w 1404982"/>
              <a:gd name="connsiteY26" fmla="*/ 653930 h 2438280"/>
              <a:gd name="connsiteX27" fmla="*/ 440267 w 1404982"/>
              <a:gd name="connsiteY27" fmla="*/ 586196 h 2438280"/>
              <a:gd name="connsiteX28" fmla="*/ 406400 w 1404982"/>
              <a:gd name="connsiteY28" fmla="*/ 484596 h 2438280"/>
              <a:gd name="connsiteX29" fmla="*/ 397933 w 1404982"/>
              <a:gd name="connsiteY29" fmla="*/ 459196 h 2438280"/>
              <a:gd name="connsiteX30" fmla="*/ 372533 w 1404982"/>
              <a:gd name="connsiteY30" fmla="*/ 408396 h 2438280"/>
              <a:gd name="connsiteX31" fmla="*/ 355600 w 1404982"/>
              <a:gd name="connsiteY31" fmla="*/ 382996 h 2438280"/>
              <a:gd name="connsiteX32" fmla="*/ 347133 w 1404982"/>
              <a:gd name="connsiteY32" fmla="*/ 357596 h 2438280"/>
              <a:gd name="connsiteX33" fmla="*/ 330200 w 1404982"/>
              <a:gd name="connsiteY33" fmla="*/ 332196 h 2438280"/>
              <a:gd name="connsiteX34" fmla="*/ 304800 w 1404982"/>
              <a:gd name="connsiteY34" fmla="*/ 281396 h 2438280"/>
              <a:gd name="connsiteX35" fmla="*/ 279400 w 1404982"/>
              <a:gd name="connsiteY35" fmla="*/ 222130 h 2438280"/>
              <a:gd name="connsiteX36" fmla="*/ 270933 w 1404982"/>
              <a:gd name="connsiteY36" fmla="*/ 196730 h 2438280"/>
              <a:gd name="connsiteX37" fmla="*/ 254000 w 1404982"/>
              <a:gd name="connsiteY37" fmla="*/ 179796 h 2438280"/>
              <a:gd name="connsiteX38" fmla="*/ 220133 w 1404982"/>
              <a:gd name="connsiteY38" fmla="*/ 128996 h 2438280"/>
              <a:gd name="connsiteX39" fmla="*/ 169333 w 1404982"/>
              <a:gd name="connsiteY39" fmla="*/ 95130 h 2438280"/>
              <a:gd name="connsiteX40" fmla="*/ 160867 w 1404982"/>
              <a:gd name="connsiteY40" fmla="*/ 69730 h 2438280"/>
              <a:gd name="connsiteX41" fmla="*/ 220133 w 1404982"/>
              <a:gd name="connsiteY41" fmla="*/ 44330 h 2438280"/>
              <a:gd name="connsiteX42" fmla="*/ 276225 w 1404982"/>
              <a:gd name="connsiteY42" fmla="*/ 93410 h 2438280"/>
              <a:gd name="connsiteX43" fmla="*/ 287867 w 1404982"/>
              <a:gd name="connsiteY43" fmla="*/ 18930 h 2438280"/>
              <a:gd name="connsiteX44" fmla="*/ 313267 w 1404982"/>
              <a:gd name="connsiteY44" fmla="*/ 10463 h 2438280"/>
              <a:gd name="connsiteX45" fmla="*/ 346736 w 1404982"/>
              <a:gd name="connsiteY45" fmla="*/ 71581 h 2438280"/>
              <a:gd name="connsiteX46" fmla="*/ 338667 w 1404982"/>
              <a:gd name="connsiteY46" fmla="*/ 18930 h 2438280"/>
              <a:gd name="connsiteX47" fmla="*/ 364067 w 1404982"/>
              <a:gd name="connsiteY47" fmla="*/ 1996 h 2438280"/>
              <a:gd name="connsiteX48" fmla="*/ 393964 w 1404982"/>
              <a:gd name="connsiteY48" fmla="*/ 53723 h 2438280"/>
              <a:gd name="connsiteX49" fmla="*/ 414867 w 1404982"/>
              <a:gd name="connsiteY49" fmla="*/ 1996 h 2438280"/>
              <a:gd name="connsiteX50" fmla="*/ 448733 w 1404982"/>
              <a:gd name="connsiteY50" fmla="*/ 1996 h 2438280"/>
              <a:gd name="connsiteX51" fmla="*/ 474133 w 1404982"/>
              <a:gd name="connsiteY51" fmla="*/ 18930 h 2438280"/>
              <a:gd name="connsiteX52" fmla="*/ 482600 w 1404982"/>
              <a:gd name="connsiteY52" fmla="*/ 44330 h 2438280"/>
              <a:gd name="connsiteX53" fmla="*/ 516467 w 1404982"/>
              <a:gd name="connsiteY53" fmla="*/ 95130 h 2438280"/>
              <a:gd name="connsiteX54" fmla="*/ 533400 w 1404982"/>
              <a:gd name="connsiteY54" fmla="*/ 120530 h 2438280"/>
              <a:gd name="connsiteX55" fmla="*/ 567267 w 1404982"/>
              <a:gd name="connsiteY55" fmla="*/ 171330 h 2438280"/>
              <a:gd name="connsiteX56" fmla="*/ 601133 w 1404982"/>
              <a:gd name="connsiteY56" fmla="*/ 239063 h 2438280"/>
              <a:gd name="connsiteX57" fmla="*/ 643864 w 1404982"/>
              <a:gd name="connsiteY57" fmla="*/ 346880 h 2438280"/>
              <a:gd name="connsiteX58" fmla="*/ 660797 w 1404982"/>
              <a:gd name="connsiteY58" fmla="*/ 401252 h 2438280"/>
              <a:gd name="connsiteX59" fmla="*/ 681964 w 1404982"/>
              <a:gd name="connsiteY59" fmla="*/ 462901 h 2438280"/>
              <a:gd name="connsiteX60" fmla="*/ 705644 w 1404982"/>
              <a:gd name="connsiteY60" fmla="*/ 526533 h 2438280"/>
              <a:gd name="connsiteX61" fmla="*/ 714242 w 1404982"/>
              <a:gd name="connsiteY61" fmla="*/ 584080 h 2438280"/>
              <a:gd name="connsiteX62" fmla="*/ 717683 w 1404982"/>
              <a:gd name="connsiteY62" fmla="*/ 638584 h 2438280"/>
              <a:gd name="connsiteX63" fmla="*/ 794280 w 1404982"/>
              <a:gd name="connsiteY63" fmla="*/ 581963 h 2438280"/>
              <a:gd name="connsiteX64" fmla="*/ 841375 w 1404982"/>
              <a:gd name="connsiteY64" fmla="*/ 540688 h 2438280"/>
              <a:gd name="connsiteX65" fmla="*/ 889662 w 1404982"/>
              <a:gd name="connsiteY65" fmla="*/ 510790 h 2438280"/>
              <a:gd name="connsiteX66" fmla="*/ 966126 w 1404982"/>
              <a:gd name="connsiteY66" fmla="*/ 456814 h 2438280"/>
              <a:gd name="connsiteX67" fmla="*/ 999595 w 1404982"/>
              <a:gd name="connsiteY67" fmla="*/ 419508 h 2438280"/>
              <a:gd name="connsiteX68" fmla="*/ 1053570 w 1404982"/>
              <a:gd name="connsiteY68" fmla="*/ 358919 h 2438280"/>
              <a:gd name="connsiteX69" fmla="*/ 1081617 w 1404982"/>
              <a:gd name="connsiteY69" fmla="*/ 316586 h 2438280"/>
              <a:gd name="connsiteX70" fmla="*/ 1152921 w 1404982"/>
              <a:gd name="connsiteY70" fmla="*/ 216309 h 2438280"/>
              <a:gd name="connsiteX71" fmla="*/ 1201473 w 1404982"/>
              <a:gd name="connsiteY71" fmla="*/ 155720 h 2438280"/>
              <a:gd name="connsiteX72" fmla="*/ 1212585 w 1404982"/>
              <a:gd name="connsiteY72" fmla="*/ 119604 h 2438280"/>
              <a:gd name="connsiteX73" fmla="*/ 1227667 w 1404982"/>
              <a:gd name="connsiteY73" fmla="*/ 95130 h 2438280"/>
              <a:gd name="connsiteX74" fmla="*/ 1267354 w 1404982"/>
              <a:gd name="connsiteY74" fmla="*/ 79519 h 2438280"/>
              <a:gd name="connsiteX75" fmla="*/ 1278467 w 1404982"/>
              <a:gd name="connsiteY75" fmla="*/ 69730 h 2438280"/>
              <a:gd name="connsiteX76" fmla="*/ 1329267 w 1404982"/>
              <a:gd name="connsiteY76" fmla="*/ 52796 h 2438280"/>
              <a:gd name="connsiteX77" fmla="*/ 1320800 w 1404982"/>
              <a:gd name="connsiteY77" fmla="*/ 78196 h 2438280"/>
              <a:gd name="connsiteX78" fmla="*/ 1275159 w 1404982"/>
              <a:gd name="connsiteY78" fmla="*/ 146988 h 2438280"/>
              <a:gd name="connsiteX79" fmla="*/ 1345274 w 1404982"/>
              <a:gd name="connsiteY79" fmla="*/ 102274 h 2438280"/>
              <a:gd name="connsiteX80" fmla="*/ 1397000 w 1404982"/>
              <a:gd name="connsiteY80" fmla="*/ 120530 h 2438280"/>
              <a:gd name="connsiteX81" fmla="*/ 1349242 w 1404982"/>
              <a:gd name="connsiteY81" fmla="*/ 181649 h 2438280"/>
              <a:gd name="connsiteX82" fmla="*/ 1397000 w 1404982"/>
              <a:gd name="connsiteY82" fmla="*/ 171330 h 2438280"/>
              <a:gd name="connsiteX83" fmla="*/ 1380067 w 1404982"/>
              <a:gd name="connsiteY83" fmla="*/ 196730 h 2438280"/>
              <a:gd name="connsiteX84" fmla="*/ 1363133 w 1404982"/>
              <a:gd name="connsiteY84" fmla="*/ 213663 h 2438280"/>
              <a:gd name="connsiteX85" fmla="*/ 1371600 w 1404982"/>
              <a:gd name="connsiteY85" fmla="*/ 239063 h 2438280"/>
              <a:gd name="connsiteX86" fmla="*/ 1354667 w 1404982"/>
              <a:gd name="connsiteY86" fmla="*/ 298330 h 2438280"/>
              <a:gd name="connsiteX87" fmla="*/ 1312333 w 1404982"/>
              <a:gd name="connsiteY87" fmla="*/ 333916 h 2438280"/>
              <a:gd name="connsiteX88" fmla="*/ 1261533 w 1404982"/>
              <a:gd name="connsiteY88" fmla="*/ 390933 h 2438280"/>
              <a:gd name="connsiteX89" fmla="*/ 1214304 w 1404982"/>
              <a:gd name="connsiteY89" fmla="*/ 470705 h 2438280"/>
              <a:gd name="connsiteX90" fmla="*/ 1178189 w 1404982"/>
              <a:gd name="connsiteY90" fmla="*/ 514361 h 2438280"/>
              <a:gd name="connsiteX91" fmla="*/ 1122496 w 1404982"/>
              <a:gd name="connsiteY91" fmla="*/ 599955 h 2438280"/>
              <a:gd name="connsiteX92" fmla="*/ 1077383 w 1404982"/>
              <a:gd name="connsiteY92" fmla="*/ 634483 h 2438280"/>
              <a:gd name="connsiteX93" fmla="*/ 1045236 w 1404982"/>
              <a:gd name="connsiteY93" fmla="*/ 654327 h 2438280"/>
              <a:gd name="connsiteX94" fmla="*/ 999464 w 1404982"/>
              <a:gd name="connsiteY94" fmla="*/ 682770 h 2438280"/>
              <a:gd name="connsiteX95" fmla="*/ 943636 w 1404982"/>
              <a:gd name="connsiteY95" fmla="*/ 730659 h 2438280"/>
              <a:gd name="connsiteX96" fmla="*/ 915855 w 1404982"/>
              <a:gd name="connsiteY96" fmla="*/ 776168 h 2438280"/>
              <a:gd name="connsiteX97" fmla="*/ 866378 w 1404982"/>
              <a:gd name="connsiteY97" fmla="*/ 828687 h 2438280"/>
              <a:gd name="connsiteX98" fmla="*/ 823251 w 1404982"/>
              <a:gd name="connsiteY98" fmla="*/ 896024 h 2438280"/>
              <a:gd name="connsiteX99" fmla="*/ 770467 w 1404982"/>
              <a:gd name="connsiteY99" fmla="*/ 1068796 h 2438280"/>
              <a:gd name="connsiteX100" fmla="*/ 738452 w 1404982"/>
              <a:gd name="connsiteY100" fmla="*/ 1141821 h 2438280"/>
              <a:gd name="connsiteX101" fmla="*/ 715699 w 1404982"/>
              <a:gd name="connsiteY101" fmla="*/ 1188653 h 2438280"/>
              <a:gd name="connsiteX102" fmla="*/ 698367 w 1404982"/>
              <a:gd name="connsiteY102" fmla="*/ 1245671 h 2438280"/>
              <a:gd name="connsiteX103" fmla="*/ 683683 w 1404982"/>
              <a:gd name="connsiteY103" fmla="*/ 1321870 h 2438280"/>
              <a:gd name="connsiteX104" fmla="*/ 671248 w 1404982"/>
              <a:gd name="connsiteY104" fmla="*/ 1409183 h 2438280"/>
              <a:gd name="connsiteX105" fmla="*/ 640026 w 1404982"/>
              <a:gd name="connsiteY105" fmla="*/ 1519249 h 2438280"/>
              <a:gd name="connsiteX106" fmla="*/ 637381 w 1404982"/>
              <a:gd name="connsiteY106" fmla="*/ 1602593 h 2438280"/>
              <a:gd name="connsiteX107" fmla="*/ 621770 w 1404982"/>
              <a:gd name="connsiteY107" fmla="*/ 1678792 h 2438280"/>
              <a:gd name="connsiteX108" fmla="*/ 613305 w 1404982"/>
              <a:gd name="connsiteY108" fmla="*/ 1709088 h 2438280"/>
              <a:gd name="connsiteX109" fmla="*/ 597694 w 1404982"/>
              <a:gd name="connsiteY109" fmla="*/ 1747849 h 2438280"/>
              <a:gd name="connsiteX110" fmla="*/ 574939 w 1404982"/>
              <a:gd name="connsiteY110" fmla="*/ 1851302 h 2438280"/>
              <a:gd name="connsiteX111" fmla="*/ 565547 w 1404982"/>
              <a:gd name="connsiteY111" fmla="*/ 2070509 h 2438280"/>
              <a:gd name="connsiteX112" fmla="*/ 559726 w 1404982"/>
              <a:gd name="connsiteY112" fmla="*/ 2092337 h 2438280"/>
              <a:gd name="connsiteX113" fmla="*/ 550333 w 1404982"/>
              <a:gd name="connsiteY113" fmla="*/ 2330330 h 2438280"/>
              <a:gd name="connsiteX114" fmla="*/ 558800 w 1404982"/>
              <a:gd name="connsiteY114" fmla="*/ 2355730 h 2438280"/>
              <a:gd name="connsiteX115" fmla="*/ 567267 w 1404982"/>
              <a:gd name="connsiteY115" fmla="*/ 2398063 h 2438280"/>
              <a:gd name="connsiteX116" fmla="*/ 139700 w 1404982"/>
              <a:gd name="connsiteY116" fmla="*/ 2417113 h 2438280"/>
              <a:gd name="connsiteX117" fmla="*/ 0 w 1404982"/>
              <a:gd name="connsiteY117" fmla="*/ 2271063 h 2438280"/>
              <a:gd name="connsiteX118" fmla="*/ 0 w 1404982"/>
              <a:gd name="connsiteY118" fmla="*/ 2271063 h 2438280"/>
              <a:gd name="connsiteX0" fmla="*/ 0 w 1404982"/>
              <a:gd name="connsiteY0" fmla="*/ 2271063 h 2452038"/>
              <a:gd name="connsiteX1" fmla="*/ 93133 w 1404982"/>
              <a:gd name="connsiteY1" fmla="*/ 1974730 h 2452038"/>
              <a:gd name="connsiteX2" fmla="*/ 101600 w 1404982"/>
              <a:gd name="connsiteY2" fmla="*/ 1949330 h 2452038"/>
              <a:gd name="connsiteX3" fmla="*/ 118533 w 1404982"/>
              <a:gd name="connsiteY3" fmla="*/ 1932396 h 2452038"/>
              <a:gd name="connsiteX4" fmla="*/ 130968 w 1404982"/>
              <a:gd name="connsiteY4" fmla="*/ 1879348 h 2452038"/>
              <a:gd name="connsiteX5" fmla="*/ 150152 w 1404982"/>
              <a:gd name="connsiteY5" fmla="*/ 1845481 h 2452038"/>
              <a:gd name="connsiteX6" fmla="*/ 173302 w 1404982"/>
              <a:gd name="connsiteY6" fmla="*/ 1798253 h 2452038"/>
              <a:gd name="connsiteX7" fmla="*/ 198835 w 1404982"/>
              <a:gd name="connsiteY7" fmla="*/ 1766238 h 2452038"/>
              <a:gd name="connsiteX8" fmla="*/ 226351 w 1404982"/>
              <a:gd name="connsiteY8" fmla="*/ 1730519 h 2452038"/>
              <a:gd name="connsiteX9" fmla="*/ 254000 w 1404982"/>
              <a:gd name="connsiteY9" fmla="*/ 1686863 h 2452038"/>
              <a:gd name="connsiteX10" fmla="*/ 262467 w 1404982"/>
              <a:gd name="connsiteY10" fmla="*/ 1661463 h 2452038"/>
              <a:gd name="connsiteX11" fmla="*/ 296333 w 1404982"/>
              <a:gd name="connsiteY11" fmla="*/ 1585263 h 2452038"/>
              <a:gd name="connsiteX12" fmla="*/ 304800 w 1404982"/>
              <a:gd name="connsiteY12" fmla="*/ 1534463 h 2452038"/>
              <a:gd name="connsiteX13" fmla="*/ 321733 w 1404982"/>
              <a:gd name="connsiteY13" fmla="*/ 1475196 h 2452038"/>
              <a:gd name="connsiteX14" fmla="*/ 330200 w 1404982"/>
              <a:gd name="connsiteY14" fmla="*/ 1407463 h 2452038"/>
              <a:gd name="connsiteX15" fmla="*/ 347133 w 1404982"/>
              <a:gd name="connsiteY15" fmla="*/ 1348196 h 2452038"/>
              <a:gd name="connsiteX16" fmla="*/ 364067 w 1404982"/>
              <a:gd name="connsiteY16" fmla="*/ 1280463 h 2452038"/>
              <a:gd name="connsiteX17" fmla="*/ 372533 w 1404982"/>
              <a:gd name="connsiteY17" fmla="*/ 1255063 h 2452038"/>
              <a:gd name="connsiteX18" fmla="*/ 381000 w 1404982"/>
              <a:gd name="connsiteY18" fmla="*/ 1221196 h 2452038"/>
              <a:gd name="connsiteX19" fmla="*/ 397933 w 1404982"/>
              <a:gd name="connsiteY19" fmla="*/ 1187330 h 2452038"/>
              <a:gd name="connsiteX20" fmla="*/ 414867 w 1404982"/>
              <a:gd name="connsiteY20" fmla="*/ 1111130 h 2452038"/>
              <a:gd name="connsiteX21" fmla="*/ 423333 w 1404982"/>
              <a:gd name="connsiteY21" fmla="*/ 1077263 h 2452038"/>
              <a:gd name="connsiteX22" fmla="*/ 440267 w 1404982"/>
              <a:gd name="connsiteY22" fmla="*/ 1043396 h 2452038"/>
              <a:gd name="connsiteX23" fmla="*/ 448733 w 1404982"/>
              <a:gd name="connsiteY23" fmla="*/ 1017996 h 2452038"/>
              <a:gd name="connsiteX24" fmla="*/ 457200 w 1404982"/>
              <a:gd name="connsiteY24" fmla="*/ 958730 h 2452038"/>
              <a:gd name="connsiteX25" fmla="*/ 465667 w 1404982"/>
              <a:gd name="connsiteY25" fmla="*/ 933330 h 2452038"/>
              <a:gd name="connsiteX26" fmla="*/ 457200 w 1404982"/>
              <a:gd name="connsiteY26" fmla="*/ 653930 h 2452038"/>
              <a:gd name="connsiteX27" fmla="*/ 440267 w 1404982"/>
              <a:gd name="connsiteY27" fmla="*/ 586196 h 2452038"/>
              <a:gd name="connsiteX28" fmla="*/ 406400 w 1404982"/>
              <a:gd name="connsiteY28" fmla="*/ 484596 h 2452038"/>
              <a:gd name="connsiteX29" fmla="*/ 397933 w 1404982"/>
              <a:gd name="connsiteY29" fmla="*/ 459196 h 2452038"/>
              <a:gd name="connsiteX30" fmla="*/ 372533 w 1404982"/>
              <a:gd name="connsiteY30" fmla="*/ 408396 h 2452038"/>
              <a:gd name="connsiteX31" fmla="*/ 355600 w 1404982"/>
              <a:gd name="connsiteY31" fmla="*/ 382996 h 2452038"/>
              <a:gd name="connsiteX32" fmla="*/ 347133 w 1404982"/>
              <a:gd name="connsiteY32" fmla="*/ 357596 h 2452038"/>
              <a:gd name="connsiteX33" fmla="*/ 330200 w 1404982"/>
              <a:gd name="connsiteY33" fmla="*/ 332196 h 2452038"/>
              <a:gd name="connsiteX34" fmla="*/ 304800 w 1404982"/>
              <a:gd name="connsiteY34" fmla="*/ 281396 h 2452038"/>
              <a:gd name="connsiteX35" fmla="*/ 279400 w 1404982"/>
              <a:gd name="connsiteY35" fmla="*/ 222130 h 2452038"/>
              <a:gd name="connsiteX36" fmla="*/ 270933 w 1404982"/>
              <a:gd name="connsiteY36" fmla="*/ 196730 h 2452038"/>
              <a:gd name="connsiteX37" fmla="*/ 254000 w 1404982"/>
              <a:gd name="connsiteY37" fmla="*/ 179796 h 2452038"/>
              <a:gd name="connsiteX38" fmla="*/ 220133 w 1404982"/>
              <a:gd name="connsiteY38" fmla="*/ 128996 h 2452038"/>
              <a:gd name="connsiteX39" fmla="*/ 169333 w 1404982"/>
              <a:gd name="connsiteY39" fmla="*/ 95130 h 2452038"/>
              <a:gd name="connsiteX40" fmla="*/ 160867 w 1404982"/>
              <a:gd name="connsiteY40" fmla="*/ 69730 h 2452038"/>
              <a:gd name="connsiteX41" fmla="*/ 220133 w 1404982"/>
              <a:gd name="connsiteY41" fmla="*/ 44330 h 2452038"/>
              <a:gd name="connsiteX42" fmla="*/ 276225 w 1404982"/>
              <a:gd name="connsiteY42" fmla="*/ 93410 h 2452038"/>
              <a:gd name="connsiteX43" fmla="*/ 287867 w 1404982"/>
              <a:gd name="connsiteY43" fmla="*/ 18930 h 2452038"/>
              <a:gd name="connsiteX44" fmla="*/ 313267 w 1404982"/>
              <a:gd name="connsiteY44" fmla="*/ 10463 h 2452038"/>
              <a:gd name="connsiteX45" fmla="*/ 346736 w 1404982"/>
              <a:gd name="connsiteY45" fmla="*/ 71581 h 2452038"/>
              <a:gd name="connsiteX46" fmla="*/ 338667 w 1404982"/>
              <a:gd name="connsiteY46" fmla="*/ 18930 h 2452038"/>
              <a:gd name="connsiteX47" fmla="*/ 364067 w 1404982"/>
              <a:gd name="connsiteY47" fmla="*/ 1996 h 2452038"/>
              <a:gd name="connsiteX48" fmla="*/ 393964 w 1404982"/>
              <a:gd name="connsiteY48" fmla="*/ 53723 h 2452038"/>
              <a:gd name="connsiteX49" fmla="*/ 414867 w 1404982"/>
              <a:gd name="connsiteY49" fmla="*/ 1996 h 2452038"/>
              <a:gd name="connsiteX50" fmla="*/ 448733 w 1404982"/>
              <a:gd name="connsiteY50" fmla="*/ 1996 h 2452038"/>
              <a:gd name="connsiteX51" fmla="*/ 474133 w 1404982"/>
              <a:gd name="connsiteY51" fmla="*/ 18930 h 2452038"/>
              <a:gd name="connsiteX52" fmla="*/ 482600 w 1404982"/>
              <a:gd name="connsiteY52" fmla="*/ 44330 h 2452038"/>
              <a:gd name="connsiteX53" fmla="*/ 516467 w 1404982"/>
              <a:gd name="connsiteY53" fmla="*/ 95130 h 2452038"/>
              <a:gd name="connsiteX54" fmla="*/ 533400 w 1404982"/>
              <a:gd name="connsiteY54" fmla="*/ 120530 h 2452038"/>
              <a:gd name="connsiteX55" fmla="*/ 567267 w 1404982"/>
              <a:gd name="connsiteY55" fmla="*/ 171330 h 2452038"/>
              <a:gd name="connsiteX56" fmla="*/ 601133 w 1404982"/>
              <a:gd name="connsiteY56" fmla="*/ 239063 h 2452038"/>
              <a:gd name="connsiteX57" fmla="*/ 643864 w 1404982"/>
              <a:gd name="connsiteY57" fmla="*/ 346880 h 2452038"/>
              <a:gd name="connsiteX58" fmla="*/ 660797 w 1404982"/>
              <a:gd name="connsiteY58" fmla="*/ 401252 h 2452038"/>
              <a:gd name="connsiteX59" fmla="*/ 681964 w 1404982"/>
              <a:gd name="connsiteY59" fmla="*/ 462901 h 2452038"/>
              <a:gd name="connsiteX60" fmla="*/ 705644 w 1404982"/>
              <a:gd name="connsiteY60" fmla="*/ 526533 h 2452038"/>
              <a:gd name="connsiteX61" fmla="*/ 714242 w 1404982"/>
              <a:gd name="connsiteY61" fmla="*/ 584080 h 2452038"/>
              <a:gd name="connsiteX62" fmla="*/ 717683 w 1404982"/>
              <a:gd name="connsiteY62" fmla="*/ 638584 h 2452038"/>
              <a:gd name="connsiteX63" fmla="*/ 794280 w 1404982"/>
              <a:gd name="connsiteY63" fmla="*/ 581963 h 2452038"/>
              <a:gd name="connsiteX64" fmla="*/ 841375 w 1404982"/>
              <a:gd name="connsiteY64" fmla="*/ 540688 h 2452038"/>
              <a:gd name="connsiteX65" fmla="*/ 889662 w 1404982"/>
              <a:gd name="connsiteY65" fmla="*/ 510790 h 2452038"/>
              <a:gd name="connsiteX66" fmla="*/ 966126 w 1404982"/>
              <a:gd name="connsiteY66" fmla="*/ 456814 h 2452038"/>
              <a:gd name="connsiteX67" fmla="*/ 999595 w 1404982"/>
              <a:gd name="connsiteY67" fmla="*/ 419508 h 2452038"/>
              <a:gd name="connsiteX68" fmla="*/ 1053570 w 1404982"/>
              <a:gd name="connsiteY68" fmla="*/ 358919 h 2452038"/>
              <a:gd name="connsiteX69" fmla="*/ 1081617 w 1404982"/>
              <a:gd name="connsiteY69" fmla="*/ 316586 h 2452038"/>
              <a:gd name="connsiteX70" fmla="*/ 1152921 w 1404982"/>
              <a:gd name="connsiteY70" fmla="*/ 216309 h 2452038"/>
              <a:gd name="connsiteX71" fmla="*/ 1201473 w 1404982"/>
              <a:gd name="connsiteY71" fmla="*/ 155720 h 2452038"/>
              <a:gd name="connsiteX72" fmla="*/ 1212585 w 1404982"/>
              <a:gd name="connsiteY72" fmla="*/ 119604 h 2452038"/>
              <a:gd name="connsiteX73" fmla="*/ 1227667 w 1404982"/>
              <a:gd name="connsiteY73" fmla="*/ 95130 h 2452038"/>
              <a:gd name="connsiteX74" fmla="*/ 1267354 w 1404982"/>
              <a:gd name="connsiteY74" fmla="*/ 79519 h 2452038"/>
              <a:gd name="connsiteX75" fmla="*/ 1278467 w 1404982"/>
              <a:gd name="connsiteY75" fmla="*/ 69730 h 2452038"/>
              <a:gd name="connsiteX76" fmla="*/ 1329267 w 1404982"/>
              <a:gd name="connsiteY76" fmla="*/ 52796 h 2452038"/>
              <a:gd name="connsiteX77" fmla="*/ 1320800 w 1404982"/>
              <a:gd name="connsiteY77" fmla="*/ 78196 h 2452038"/>
              <a:gd name="connsiteX78" fmla="*/ 1275159 w 1404982"/>
              <a:gd name="connsiteY78" fmla="*/ 146988 h 2452038"/>
              <a:gd name="connsiteX79" fmla="*/ 1345274 w 1404982"/>
              <a:gd name="connsiteY79" fmla="*/ 102274 h 2452038"/>
              <a:gd name="connsiteX80" fmla="*/ 1397000 w 1404982"/>
              <a:gd name="connsiteY80" fmla="*/ 120530 h 2452038"/>
              <a:gd name="connsiteX81" fmla="*/ 1349242 w 1404982"/>
              <a:gd name="connsiteY81" fmla="*/ 181649 h 2452038"/>
              <a:gd name="connsiteX82" fmla="*/ 1397000 w 1404982"/>
              <a:gd name="connsiteY82" fmla="*/ 171330 h 2452038"/>
              <a:gd name="connsiteX83" fmla="*/ 1380067 w 1404982"/>
              <a:gd name="connsiteY83" fmla="*/ 196730 h 2452038"/>
              <a:gd name="connsiteX84" fmla="*/ 1363133 w 1404982"/>
              <a:gd name="connsiteY84" fmla="*/ 213663 h 2452038"/>
              <a:gd name="connsiteX85" fmla="*/ 1371600 w 1404982"/>
              <a:gd name="connsiteY85" fmla="*/ 239063 h 2452038"/>
              <a:gd name="connsiteX86" fmla="*/ 1354667 w 1404982"/>
              <a:gd name="connsiteY86" fmla="*/ 298330 h 2452038"/>
              <a:gd name="connsiteX87" fmla="*/ 1312333 w 1404982"/>
              <a:gd name="connsiteY87" fmla="*/ 333916 h 2452038"/>
              <a:gd name="connsiteX88" fmla="*/ 1261533 w 1404982"/>
              <a:gd name="connsiteY88" fmla="*/ 390933 h 2452038"/>
              <a:gd name="connsiteX89" fmla="*/ 1214304 w 1404982"/>
              <a:gd name="connsiteY89" fmla="*/ 470705 h 2452038"/>
              <a:gd name="connsiteX90" fmla="*/ 1178189 w 1404982"/>
              <a:gd name="connsiteY90" fmla="*/ 514361 h 2452038"/>
              <a:gd name="connsiteX91" fmla="*/ 1122496 w 1404982"/>
              <a:gd name="connsiteY91" fmla="*/ 599955 h 2452038"/>
              <a:gd name="connsiteX92" fmla="*/ 1077383 w 1404982"/>
              <a:gd name="connsiteY92" fmla="*/ 634483 h 2452038"/>
              <a:gd name="connsiteX93" fmla="*/ 1045236 w 1404982"/>
              <a:gd name="connsiteY93" fmla="*/ 654327 h 2452038"/>
              <a:gd name="connsiteX94" fmla="*/ 999464 w 1404982"/>
              <a:gd name="connsiteY94" fmla="*/ 682770 h 2452038"/>
              <a:gd name="connsiteX95" fmla="*/ 943636 w 1404982"/>
              <a:gd name="connsiteY95" fmla="*/ 730659 h 2452038"/>
              <a:gd name="connsiteX96" fmla="*/ 915855 w 1404982"/>
              <a:gd name="connsiteY96" fmla="*/ 776168 h 2452038"/>
              <a:gd name="connsiteX97" fmla="*/ 866378 w 1404982"/>
              <a:gd name="connsiteY97" fmla="*/ 828687 h 2452038"/>
              <a:gd name="connsiteX98" fmla="*/ 823251 w 1404982"/>
              <a:gd name="connsiteY98" fmla="*/ 896024 h 2452038"/>
              <a:gd name="connsiteX99" fmla="*/ 770467 w 1404982"/>
              <a:gd name="connsiteY99" fmla="*/ 1068796 h 2452038"/>
              <a:gd name="connsiteX100" fmla="*/ 738452 w 1404982"/>
              <a:gd name="connsiteY100" fmla="*/ 1141821 h 2452038"/>
              <a:gd name="connsiteX101" fmla="*/ 715699 w 1404982"/>
              <a:gd name="connsiteY101" fmla="*/ 1188653 h 2452038"/>
              <a:gd name="connsiteX102" fmla="*/ 698367 w 1404982"/>
              <a:gd name="connsiteY102" fmla="*/ 1245671 h 2452038"/>
              <a:gd name="connsiteX103" fmla="*/ 683683 w 1404982"/>
              <a:gd name="connsiteY103" fmla="*/ 1321870 h 2452038"/>
              <a:gd name="connsiteX104" fmla="*/ 671248 w 1404982"/>
              <a:gd name="connsiteY104" fmla="*/ 1409183 h 2452038"/>
              <a:gd name="connsiteX105" fmla="*/ 640026 w 1404982"/>
              <a:gd name="connsiteY105" fmla="*/ 1519249 h 2452038"/>
              <a:gd name="connsiteX106" fmla="*/ 637381 w 1404982"/>
              <a:gd name="connsiteY106" fmla="*/ 1602593 h 2452038"/>
              <a:gd name="connsiteX107" fmla="*/ 621770 w 1404982"/>
              <a:gd name="connsiteY107" fmla="*/ 1678792 h 2452038"/>
              <a:gd name="connsiteX108" fmla="*/ 613305 w 1404982"/>
              <a:gd name="connsiteY108" fmla="*/ 1709088 h 2452038"/>
              <a:gd name="connsiteX109" fmla="*/ 597694 w 1404982"/>
              <a:gd name="connsiteY109" fmla="*/ 1747849 h 2452038"/>
              <a:gd name="connsiteX110" fmla="*/ 574939 w 1404982"/>
              <a:gd name="connsiteY110" fmla="*/ 1851302 h 2452038"/>
              <a:gd name="connsiteX111" fmla="*/ 565547 w 1404982"/>
              <a:gd name="connsiteY111" fmla="*/ 2070509 h 2452038"/>
              <a:gd name="connsiteX112" fmla="*/ 559726 w 1404982"/>
              <a:gd name="connsiteY112" fmla="*/ 2092337 h 2452038"/>
              <a:gd name="connsiteX113" fmla="*/ 550333 w 1404982"/>
              <a:gd name="connsiteY113" fmla="*/ 2330330 h 2452038"/>
              <a:gd name="connsiteX114" fmla="*/ 558800 w 1404982"/>
              <a:gd name="connsiteY114" fmla="*/ 2355730 h 2452038"/>
              <a:gd name="connsiteX115" fmla="*/ 418042 w 1404982"/>
              <a:gd name="connsiteY115" fmla="*/ 2452038 h 2452038"/>
              <a:gd name="connsiteX116" fmla="*/ 139700 w 1404982"/>
              <a:gd name="connsiteY116" fmla="*/ 2417113 h 2452038"/>
              <a:gd name="connsiteX117" fmla="*/ 0 w 1404982"/>
              <a:gd name="connsiteY117" fmla="*/ 2271063 h 2452038"/>
              <a:gd name="connsiteX118" fmla="*/ 0 w 1404982"/>
              <a:gd name="connsiteY118" fmla="*/ 2271063 h 2452038"/>
              <a:gd name="connsiteX0" fmla="*/ 0 w 1404982"/>
              <a:gd name="connsiteY0" fmla="*/ 2271063 h 2452038"/>
              <a:gd name="connsiteX1" fmla="*/ 93133 w 1404982"/>
              <a:gd name="connsiteY1" fmla="*/ 1974730 h 2452038"/>
              <a:gd name="connsiteX2" fmla="*/ 101600 w 1404982"/>
              <a:gd name="connsiteY2" fmla="*/ 1949330 h 2452038"/>
              <a:gd name="connsiteX3" fmla="*/ 118533 w 1404982"/>
              <a:gd name="connsiteY3" fmla="*/ 1932396 h 2452038"/>
              <a:gd name="connsiteX4" fmla="*/ 130968 w 1404982"/>
              <a:gd name="connsiteY4" fmla="*/ 1879348 h 2452038"/>
              <a:gd name="connsiteX5" fmla="*/ 150152 w 1404982"/>
              <a:gd name="connsiteY5" fmla="*/ 1845481 h 2452038"/>
              <a:gd name="connsiteX6" fmla="*/ 173302 w 1404982"/>
              <a:gd name="connsiteY6" fmla="*/ 1798253 h 2452038"/>
              <a:gd name="connsiteX7" fmla="*/ 198835 w 1404982"/>
              <a:gd name="connsiteY7" fmla="*/ 1766238 h 2452038"/>
              <a:gd name="connsiteX8" fmla="*/ 226351 w 1404982"/>
              <a:gd name="connsiteY8" fmla="*/ 1730519 h 2452038"/>
              <a:gd name="connsiteX9" fmla="*/ 254000 w 1404982"/>
              <a:gd name="connsiteY9" fmla="*/ 1686863 h 2452038"/>
              <a:gd name="connsiteX10" fmla="*/ 262467 w 1404982"/>
              <a:gd name="connsiteY10" fmla="*/ 1661463 h 2452038"/>
              <a:gd name="connsiteX11" fmla="*/ 296333 w 1404982"/>
              <a:gd name="connsiteY11" fmla="*/ 1585263 h 2452038"/>
              <a:gd name="connsiteX12" fmla="*/ 304800 w 1404982"/>
              <a:gd name="connsiteY12" fmla="*/ 1534463 h 2452038"/>
              <a:gd name="connsiteX13" fmla="*/ 321733 w 1404982"/>
              <a:gd name="connsiteY13" fmla="*/ 1475196 h 2452038"/>
              <a:gd name="connsiteX14" fmla="*/ 330200 w 1404982"/>
              <a:gd name="connsiteY14" fmla="*/ 1407463 h 2452038"/>
              <a:gd name="connsiteX15" fmla="*/ 347133 w 1404982"/>
              <a:gd name="connsiteY15" fmla="*/ 1348196 h 2452038"/>
              <a:gd name="connsiteX16" fmla="*/ 364067 w 1404982"/>
              <a:gd name="connsiteY16" fmla="*/ 1280463 h 2452038"/>
              <a:gd name="connsiteX17" fmla="*/ 372533 w 1404982"/>
              <a:gd name="connsiteY17" fmla="*/ 1255063 h 2452038"/>
              <a:gd name="connsiteX18" fmla="*/ 381000 w 1404982"/>
              <a:gd name="connsiteY18" fmla="*/ 1221196 h 2452038"/>
              <a:gd name="connsiteX19" fmla="*/ 397933 w 1404982"/>
              <a:gd name="connsiteY19" fmla="*/ 1187330 h 2452038"/>
              <a:gd name="connsiteX20" fmla="*/ 414867 w 1404982"/>
              <a:gd name="connsiteY20" fmla="*/ 1111130 h 2452038"/>
              <a:gd name="connsiteX21" fmla="*/ 423333 w 1404982"/>
              <a:gd name="connsiteY21" fmla="*/ 1077263 h 2452038"/>
              <a:gd name="connsiteX22" fmla="*/ 243814 w 1404982"/>
              <a:gd name="connsiteY22" fmla="*/ 911236 h 2452038"/>
              <a:gd name="connsiteX23" fmla="*/ 448733 w 1404982"/>
              <a:gd name="connsiteY23" fmla="*/ 1017996 h 2452038"/>
              <a:gd name="connsiteX24" fmla="*/ 457200 w 1404982"/>
              <a:gd name="connsiteY24" fmla="*/ 958730 h 2452038"/>
              <a:gd name="connsiteX25" fmla="*/ 465667 w 1404982"/>
              <a:gd name="connsiteY25" fmla="*/ 933330 h 2452038"/>
              <a:gd name="connsiteX26" fmla="*/ 457200 w 1404982"/>
              <a:gd name="connsiteY26" fmla="*/ 653930 h 2452038"/>
              <a:gd name="connsiteX27" fmla="*/ 440267 w 1404982"/>
              <a:gd name="connsiteY27" fmla="*/ 586196 h 2452038"/>
              <a:gd name="connsiteX28" fmla="*/ 406400 w 1404982"/>
              <a:gd name="connsiteY28" fmla="*/ 484596 h 2452038"/>
              <a:gd name="connsiteX29" fmla="*/ 397933 w 1404982"/>
              <a:gd name="connsiteY29" fmla="*/ 459196 h 2452038"/>
              <a:gd name="connsiteX30" fmla="*/ 372533 w 1404982"/>
              <a:gd name="connsiteY30" fmla="*/ 408396 h 2452038"/>
              <a:gd name="connsiteX31" fmla="*/ 355600 w 1404982"/>
              <a:gd name="connsiteY31" fmla="*/ 382996 h 2452038"/>
              <a:gd name="connsiteX32" fmla="*/ 347133 w 1404982"/>
              <a:gd name="connsiteY32" fmla="*/ 357596 h 2452038"/>
              <a:gd name="connsiteX33" fmla="*/ 330200 w 1404982"/>
              <a:gd name="connsiteY33" fmla="*/ 332196 h 2452038"/>
              <a:gd name="connsiteX34" fmla="*/ 304800 w 1404982"/>
              <a:gd name="connsiteY34" fmla="*/ 281396 h 2452038"/>
              <a:gd name="connsiteX35" fmla="*/ 279400 w 1404982"/>
              <a:gd name="connsiteY35" fmla="*/ 222130 h 2452038"/>
              <a:gd name="connsiteX36" fmla="*/ 270933 w 1404982"/>
              <a:gd name="connsiteY36" fmla="*/ 196730 h 2452038"/>
              <a:gd name="connsiteX37" fmla="*/ 254000 w 1404982"/>
              <a:gd name="connsiteY37" fmla="*/ 179796 h 2452038"/>
              <a:gd name="connsiteX38" fmla="*/ 220133 w 1404982"/>
              <a:gd name="connsiteY38" fmla="*/ 128996 h 2452038"/>
              <a:gd name="connsiteX39" fmla="*/ 169333 w 1404982"/>
              <a:gd name="connsiteY39" fmla="*/ 95130 h 2452038"/>
              <a:gd name="connsiteX40" fmla="*/ 160867 w 1404982"/>
              <a:gd name="connsiteY40" fmla="*/ 69730 h 2452038"/>
              <a:gd name="connsiteX41" fmla="*/ 220133 w 1404982"/>
              <a:gd name="connsiteY41" fmla="*/ 44330 h 2452038"/>
              <a:gd name="connsiteX42" fmla="*/ 276225 w 1404982"/>
              <a:gd name="connsiteY42" fmla="*/ 93410 h 2452038"/>
              <a:gd name="connsiteX43" fmla="*/ 287867 w 1404982"/>
              <a:gd name="connsiteY43" fmla="*/ 18930 h 2452038"/>
              <a:gd name="connsiteX44" fmla="*/ 313267 w 1404982"/>
              <a:gd name="connsiteY44" fmla="*/ 10463 h 2452038"/>
              <a:gd name="connsiteX45" fmla="*/ 346736 w 1404982"/>
              <a:gd name="connsiteY45" fmla="*/ 71581 h 2452038"/>
              <a:gd name="connsiteX46" fmla="*/ 338667 w 1404982"/>
              <a:gd name="connsiteY46" fmla="*/ 18930 h 2452038"/>
              <a:gd name="connsiteX47" fmla="*/ 364067 w 1404982"/>
              <a:gd name="connsiteY47" fmla="*/ 1996 h 2452038"/>
              <a:gd name="connsiteX48" fmla="*/ 393964 w 1404982"/>
              <a:gd name="connsiteY48" fmla="*/ 53723 h 2452038"/>
              <a:gd name="connsiteX49" fmla="*/ 414867 w 1404982"/>
              <a:gd name="connsiteY49" fmla="*/ 1996 h 2452038"/>
              <a:gd name="connsiteX50" fmla="*/ 448733 w 1404982"/>
              <a:gd name="connsiteY50" fmla="*/ 1996 h 2452038"/>
              <a:gd name="connsiteX51" fmla="*/ 474133 w 1404982"/>
              <a:gd name="connsiteY51" fmla="*/ 18930 h 2452038"/>
              <a:gd name="connsiteX52" fmla="*/ 482600 w 1404982"/>
              <a:gd name="connsiteY52" fmla="*/ 44330 h 2452038"/>
              <a:gd name="connsiteX53" fmla="*/ 516467 w 1404982"/>
              <a:gd name="connsiteY53" fmla="*/ 95130 h 2452038"/>
              <a:gd name="connsiteX54" fmla="*/ 533400 w 1404982"/>
              <a:gd name="connsiteY54" fmla="*/ 120530 h 2452038"/>
              <a:gd name="connsiteX55" fmla="*/ 567267 w 1404982"/>
              <a:gd name="connsiteY55" fmla="*/ 171330 h 2452038"/>
              <a:gd name="connsiteX56" fmla="*/ 601133 w 1404982"/>
              <a:gd name="connsiteY56" fmla="*/ 239063 h 2452038"/>
              <a:gd name="connsiteX57" fmla="*/ 643864 w 1404982"/>
              <a:gd name="connsiteY57" fmla="*/ 346880 h 2452038"/>
              <a:gd name="connsiteX58" fmla="*/ 660797 w 1404982"/>
              <a:gd name="connsiteY58" fmla="*/ 401252 h 2452038"/>
              <a:gd name="connsiteX59" fmla="*/ 681964 w 1404982"/>
              <a:gd name="connsiteY59" fmla="*/ 462901 h 2452038"/>
              <a:gd name="connsiteX60" fmla="*/ 705644 w 1404982"/>
              <a:gd name="connsiteY60" fmla="*/ 526533 h 2452038"/>
              <a:gd name="connsiteX61" fmla="*/ 714242 w 1404982"/>
              <a:gd name="connsiteY61" fmla="*/ 584080 h 2452038"/>
              <a:gd name="connsiteX62" fmla="*/ 717683 w 1404982"/>
              <a:gd name="connsiteY62" fmla="*/ 638584 h 2452038"/>
              <a:gd name="connsiteX63" fmla="*/ 794280 w 1404982"/>
              <a:gd name="connsiteY63" fmla="*/ 581963 h 2452038"/>
              <a:gd name="connsiteX64" fmla="*/ 841375 w 1404982"/>
              <a:gd name="connsiteY64" fmla="*/ 540688 h 2452038"/>
              <a:gd name="connsiteX65" fmla="*/ 889662 w 1404982"/>
              <a:gd name="connsiteY65" fmla="*/ 510790 h 2452038"/>
              <a:gd name="connsiteX66" fmla="*/ 966126 w 1404982"/>
              <a:gd name="connsiteY66" fmla="*/ 456814 h 2452038"/>
              <a:gd name="connsiteX67" fmla="*/ 999595 w 1404982"/>
              <a:gd name="connsiteY67" fmla="*/ 419508 h 2452038"/>
              <a:gd name="connsiteX68" fmla="*/ 1053570 w 1404982"/>
              <a:gd name="connsiteY68" fmla="*/ 358919 h 2452038"/>
              <a:gd name="connsiteX69" fmla="*/ 1081617 w 1404982"/>
              <a:gd name="connsiteY69" fmla="*/ 316586 h 2452038"/>
              <a:gd name="connsiteX70" fmla="*/ 1152921 w 1404982"/>
              <a:gd name="connsiteY70" fmla="*/ 216309 h 2452038"/>
              <a:gd name="connsiteX71" fmla="*/ 1201473 w 1404982"/>
              <a:gd name="connsiteY71" fmla="*/ 155720 h 2452038"/>
              <a:gd name="connsiteX72" fmla="*/ 1212585 w 1404982"/>
              <a:gd name="connsiteY72" fmla="*/ 119604 h 2452038"/>
              <a:gd name="connsiteX73" fmla="*/ 1227667 w 1404982"/>
              <a:gd name="connsiteY73" fmla="*/ 95130 h 2452038"/>
              <a:gd name="connsiteX74" fmla="*/ 1267354 w 1404982"/>
              <a:gd name="connsiteY74" fmla="*/ 79519 h 2452038"/>
              <a:gd name="connsiteX75" fmla="*/ 1278467 w 1404982"/>
              <a:gd name="connsiteY75" fmla="*/ 69730 h 2452038"/>
              <a:gd name="connsiteX76" fmla="*/ 1329267 w 1404982"/>
              <a:gd name="connsiteY76" fmla="*/ 52796 h 2452038"/>
              <a:gd name="connsiteX77" fmla="*/ 1320800 w 1404982"/>
              <a:gd name="connsiteY77" fmla="*/ 78196 h 2452038"/>
              <a:gd name="connsiteX78" fmla="*/ 1275159 w 1404982"/>
              <a:gd name="connsiteY78" fmla="*/ 146988 h 2452038"/>
              <a:gd name="connsiteX79" fmla="*/ 1345274 w 1404982"/>
              <a:gd name="connsiteY79" fmla="*/ 102274 h 2452038"/>
              <a:gd name="connsiteX80" fmla="*/ 1397000 w 1404982"/>
              <a:gd name="connsiteY80" fmla="*/ 120530 h 2452038"/>
              <a:gd name="connsiteX81" fmla="*/ 1349242 w 1404982"/>
              <a:gd name="connsiteY81" fmla="*/ 181649 h 2452038"/>
              <a:gd name="connsiteX82" fmla="*/ 1397000 w 1404982"/>
              <a:gd name="connsiteY82" fmla="*/ 171330 h 2452038"/>
              <a:gd name="connsiteX83" fmla="*/ 1380067 w 1404982"/>
              <a:gd name="connsiteY83" fmla="*/ 196730 h 2452038"/>
              <a:gd name="connsiteX84" fmla="*/ 1363133 w 1404982"/>
              <a:gd name="connsiteY84" fmla="*/ 213663 h 2452038"/>
              <a:gd name="connsiteX85" fmla="*/ 1371600 w 1404982"/>
              <a:gd name="connsiteY85" fmla="*/ 239063 h 2452038"/>
              <a:gd name="connsiteX86" fmla="*/ 1354667 w 1404982"/>
              <a:gd name="connsiteY86" fmla="*/ 298330 h 2452038"/>
              <a:gd name="connsiteX87" fmla="*/ 1312333 w 1404982"/>
              <a:gd name="connsiteY87" fmla="*/ 333916 h 2452038"/>
              <a:gd name="connsiteX88" fmla="*/ 1261533 w 1404982"/>
              <a:gd name="connsiteY88" fmla="*/ 390933 h 2452038"/>
              <a:gd name="connsiteX89" fmla="*/ 1214304 w 1404982"/>
              <a:gd name="connsiteY89" fmla="*/ 470705 h 2452038"/>
              <a:gd name="connsiteX90" fmla="*/ 1178189 w 1404982"/>
              <a:gd name="connsiteY90" fmla="*/ 514361 h 2452038"/>
              <a:gd name="connsiteX91" fmla="*/ 1122496 w 1404982"/>
              <a:gd name="connsiteY91" fmla="*/ 599955 h 2452038"/>
              <a:gd name="connsiteX92" fmla="*/ 1077383 w 1404982"/>
              <a:gd name="connsiteY92" fmla="*/ 634483 h 2452038"/>
              <a:gd name="connsiteX93" fmla="*/ 1045236 w 1404982"/>
              <a:gd name="connsiteY93" fmla="*/ 654327 h 2452038"/>
              <a:gd name="connsiteX94" fmla="*/ 999464 w 1404982"/>
              <a:gd name="connsiteY94" fmla="*/ 682770 h 2452038"/>
              <a:gd name="connsiteX95" fmla="*/ 943636 w 1404982"/>
              <a:gd name="connsiteY95" fmla="*/ 730659 h 2452038"/>
              <a:gd name="connsiteX96" fmla="*/ 915855 w 1404982"/>
              <a:gd name="connsiteY96" fmla="*/ 776168 h 2452038"/>
              <a:gd name="connsiteX97" fmla="*/ 866378 w 1404982"/>
              <a:gd name="connsiteY97" fmla="*/ 828687 h 2452038"/>
              <a:gd name="connsiteX98" fmla="*/ 823251 w 1404982"/>
              <a:gd name="connsiteY98" fmla="*/ 896024 h 2452038"/>
              <a:gd name="connsiteX99" fmla="*/ 770467 w 1404982"/>
              <a:gd name="connsiteY99" fmla="*/ 1068796 h 2452038"/>
              <a:gd name="connsiteX100" fmla="*/ 738452 w 1404982"/>
              <a:gd name="connsiteY100" fmla="*/ 1141821 h 2452038"/>
              <a:gd name="connsiteX101" fmla="*/ 715699 w 1404982"/>
              <a:gd name="connsiteY101" fmla="*/ 1188653 h 2452038"/>
              <a:gd name="connsiteX102" fmla="*/ 698367 w 1404982"/>
              <a:gd name="connsiteY102" fmla="*/ 1245671 h 2452038"/>
              <a:gd name="connsiteX103" fmla="*/ 683683 w 1404982"/>
              <a:gd name="connsiteY103" fmla="*/ 1321870 h 2452038"/>
              <a:gd name="connsiteX104" fmla="*/ 671248 w 1404982"/>
              <a:gd name="connsiteY104" fmla="*/ 1409183 h 2452038"/>
              <a:gd name="connsiteX105" fmla="*/ 640026 w 1404982"/>
              <a:gd name="connsiteY105" fmla="*/ 1519249 h 2452038"/>
              <a:gd name="connsiteX106" fmla="*/ 637381 w 1404982"/>
              <a:gd name="connsiteY106" fmla="*/ 1602593 h 2452038"/>
              <a:gd name="connsiteX107" fmla="*/ 621770 w 1404982"/>
              <a:gd name="connsiteY107" fmla="*/ 1678792 h 2452038"/>
              <a:gd name="connsiteX108" fmla="*/ 613305 w 1404982"/>
              <a:gd name="connsiteY108" fmla="*/ 1709088 h 2452038"/>
              <a:gd name="connsiteX109" fmla="*/ 597694 w 1404982"/>
              <a:gd name="connsiteY109" fmla="*/ 1747849 h 2452038"/>
              <a:gd name="connsiteX110" fmla="*/ 574939 w 1404982"/>
              <a:gd name="connsiteY110" fmla="*/ 1851302 h 2452038"/>
              <a:gd name="connsiteX111" fmla="*/ 565547 w 1404982"/>
              <a:gd name="connsiteY111" fmla="*/ 2070509 h 2452038"/>
              <a:gd name="connsiteX112" fmla="*/ 559726 w 1404982"/>
              <a:gd name="connsiteY112" fmla="*/ 2092337 h 2452038"/>
              <a:gd name="connsiteX113" fmla="*/ 550333 w 1404982"/>
              <a:gd name="connsiteY113" fmla="*/ 2330330 h 2452038"/>
              <a:gd name="connsiteX114" fmla="*/ 558800 w 1404982"/>
              <a:gd name="connsiteY114" fmla="*/ 2355730 h 2452038"/>
              <a:gd name="connsiteX115" fmla="*/ 418042 w 1404982"/>
              <a:gd name="connsiteY115" fmla="*/ 2452038 h 2452038"/>
              <a:gd name="connsiteX116" fmla="*/ 139700 w 1404982"/>
              <a:gd name="connsiteY116" fmla="*/ 2417113 h 2452038"/>
              <a:gd name="connsiteX117" fmla="*/ 0 w 1404982"/>
              <a:gd name="connsiteY117" fmla="*/ 2271063 h 2452038"/>
              <a:gd name="connsiteX118" fmla="*/ 0 w 1404982"/>
              <a:gd name="connsiteY118" fmla="*/ 2271063 h 2452038"/>
              <a:gd name="connsiteX0" fmla="*/ 0 w 1404982"/>
              <a:gd name="connsiteY0" fmla="*/ 2271063 h 2452038"/>
              <a:gd name="connsiteX1" fmla="*/ 93133 w 1404982"/>
              <a:gd name="connsiteY1" fmla="*/ 1974730 h 2452038"/>
              <a:gd name="connsiteX2" fmla="*/ 101600 w 1404982"/>
              <a:gd name="connsiteY2" fmla="*/ 1949330 h 2452038"/>
              <a:gd name="connsiteX3" fmla="*/ 118533 w 1404982"/>
              <a:gd name="connsiteY3" fmla="*/ 1932396 h 2452038"/>
              <a:gd name="connsiteX4" fmla="*/ 130968 w 1404982"/>
              <a:gd name="connsiteY4" fmla="*/ 1879348 h 2452038"/>
              <a:gd name="connsiteX5" fmla="*/ 150152 w 1404982"/>
              <a:gd name="connsiteY5" fmla="*/ 1845481 h 2452038"/>
              <a:gd name="connsiteX6" fmla="*/ 173302 w 1404982"/>
              <a:gd name="connsiteY6" fmla="*/ 1798253 h 2452038"/>
              <a:gd name="connsiteX7" fmla="*/ 198835 w 1404982"/>
              <a:gd name="connsiteY7" fmla="*/ 1766238 h 2452038"/>
              <a:gd name="connsiteX8" fmla="*/ 226351 w 1404982"/>
              <a:gd name="connsiteY8" fmla="*/ 1730519 h 2452038"/>
              <a:gd name="connsiteX9" fmla="*/ 254000 w 1404982"/>
              <a:gd name="connsiteY9" fmla="*/ 1686863 h 2452038"/>
              <a:gd name="connsiteX10" fmla="*/ 262467 w 1404982"/>
              <a:gd name="connsiteY10" fmla="*/ 1661463 h 2452038"/>
              <a:gd name="connsiteX11" fmla="*/ 296333 w 1404982"/>
              <a:gd name="connsiteY11" fmla="*/ 1585263 h 2452038"/>
              <a:gd name="connsiteX12" fmla="*/ 304800 w 1404982"/>
              <a:gd name="connsiteY12" fmla="*/ 1534463 h 2452038"/>
              <a:gd name="connsiteX13" fmla="*/ 321733 w 1404982"/>
              <a:gd name="connsiteY13" fmla="*/ 1475196 h 2452038"/>
              <a:gd name="connsiteX14" fmla="*/ 330200 w 1404982"/>
              <a:gd name="connsiteY14" fmla="*/ 1407463 h 2452038"/>
              <a:gd name="connsiteX15" fmla="*/ 347133 w 1404982"/>
              <a:gd name="connsiteY15" fmla="*/ 1348196 h 2452038"/>
              <a:gd name="connsiteX16" fmla="*/ 364067 w 1404982"/>
              <a:gd name="connsiteY16" fmla="*/ 1280463 h 2452038"/>
              <a:gd name="connsiteX17" fmla="*/ 372533 w 1404982"/>
              <a:gd name="connsiteY17" fmla="*/ 1255063 h 2452038"/>
              <a:gd name="connsiteX18" fmla="*/ 381000 w 1404982"/>
              <a:gd name="connsiteY18" fmla="*/ 1221196 h 2452038"/>
              <a:gd name="connsiteX19" fmla="*/ 397933 w 1404982"/>
              <a:gd name="connsiteY19" fmla="*/ 1187330 h 2452038"/>
              <a:gd name="connsiteX20" fmla="*/ 414867 w 1404982"/>
              <a:gd name="connsiteY20" fmla="*/ 1111130 h 2452038"/>
              <a:gd name="connsiteX21" fmla="*/ 423333 w 1404982"/>
              <a:gd name="connsiteY21" fmla="*/ 1077263 h 2452038"/>
              <a:gd name="connsiteX22" fmla="*/ 243814 w 1404982"/>
              <a:gd name="connsiteY22" fmla="*/ 911236 h 2452038"/>
              <a:gd name="connsiteX23" fmla="*/ 345149 w 1404982"/>
              <a:gd name="connsiteY23" fmla="*/ 957274 h 2452038"/>
              <a:gd name="connsiteX24" fmla="*/ 457200 w 1404982"/>
              <a:gd name="connsiteY24" fmla="*/ 958730 h 2452038"/>
              <a:gd name="connsiteX25" fmla="*/ 465667 w 1404982"/>
              <a:gd name="connsiteY25" fmla="*/ 933330 h 2452038"/>
              <a:gd name="connsiteX26" fmla="*/ 457200 w 1404982"/>
              <a:gd name="connsiteY26" fmla="*/ 653930 h 2452038"/>
              <a:gd name="connsiteX27" fmla="*/ 440267 w 1404982"/>
              <a:gd name="connsiteY27" fmla="*/ 586196 h 2452038"/>
              <a:gd name="connsiteX28" fmla="*/ 406400 w 1404982"/>
              <a:gd name="connsiteY28" fmla="*/ 484596 h 2452038"/>
              <a:gd name="connsiteX29" fmla="*/ 397933 w 1404982"/>
              <a:gd name="connsiteY29" fmla="*/ 459196 h 2452038"/>
              <a:gd name="connsiteX30" fmla="*/ 372533 w 1404982"/>
              <a:gd name="connsiteY30" fmla="*/ 408396 h 2452038"/>
              <a:gd name="connsiteX31" fmla="*/ 355600 w 1404982"/>
              <a:gd name="connsiteY31" fmla="*/ 382996 h 2452038"/>
              <a:gd name="connsiteX32" fmla="*/ 347133 w 1404982"/>
              <a:gd name="connsiteY32" fmla="*/ 357596 h 2452038"/>
              <a:gd name="connsiteX33" fmla="*/ 330200 w 1404982"/>
              <a:gd name="connsiteY33" fmla="*/ 332196 h 2452038"/>
              <a:gd name="connsiteX34" fmla="*/ 304800 w 1404982"/>
              <a:gd name="connsiteY34" fmla="*/ 281396 h 2452038"/>
              <a:gd name="connsiteX35" fmla="*/ 279400 w 1404982"/>
              <a:gd name="connsiteY35" fmla="*/ 222130 h 2452038"/>
              <a:gd name="connsiteX36" fmla="*/ 270933 w 1404982"/>
              <a:gd name="connsiteY36" fmla="*/ 196730 h 2452038"/>
              <a:gd name="connsiteX37" fmla="*/ 254000 w 1404982"/>
              <a:gd name="connsiteY37" fmla="*/ 179796 h 2452038"/>
              <a:gd name="connsiteX38" fmla="*/ 220133 w 1404982"/>
              <a:gd name="connsiteY38" fmla="*/ 128996 h 2452038"/>
              <a:gd name="connsiteX39" fmla="*/ 169333 w 1404982"/>
              <a:gd name="connsiteY39" fmla="*/ 95130 h 2452038"/>
              <a:gd name="connsiteX40" fmla="*/ 160867 w 1404982"/>
              <a:gd name="connsiteY40" fmla="*/ 69730 h 2452038"/>
              <a:gd name="connsiteX41" fmla="*/ 220133 w 1404982"/>
              <a:gd name="connsiteY41" fmla="*/ 44330 h 2452038"/>
              <a:gd name="connsiteX42" fmla="*/ 276225 w 1404982"/>
              <a:gd name="connsiteY42" fmla="*/ 93410 h 2452038"/>
              <a:gd name="connsiteX43" fmla="*/ 287867 w 1404982"/>
              <a:gd name="connsiteY43" fmla="*/ 18930 h 2452038"/>
              <a:gd name="connsiteX44" fmla="*/ 313267 w 1404982"/>
              <a:gd name="connsiteY44" fmla="*/ 10463 h 2452038"/>
              <a:gd name="connsiteX45" fmla="*/ 346736 w 1404982"/>
              <a:gd name="connsiteY45" fmla="*/ 71581 h 2452038"/>
              <a:gd name="connsiteX46" fmla="*/ 338667 w 1404982"/>
              <a:gd name="connsiteY46" fmla="*/ 18930 h 2452038"/>
              <a:gd name="connsiteX47" fmla="*/ 364067 w 1404982"/>
              <a:gd name="connsiteY47" fmla="*/ 1996 h 2452038"/>
              <a:gd name="connsiteX48" fmla="*/ 393964 w 1404982"/>
              <a:gd name="connsiteY48" fmla="*/ 53723 h 2452038"/>
              <a:gd name="connsiteX49" fmla="*/ 414867 w 1404982"/>
              <a:gd name="connsiteY49" fmla="*/ 1996 h 2452038"/>
              <a:gd name="connsiteX50" fmla="*/ 448733 w 1404982"/>
              <a:gd name="connsiteY50" fmla="*/ 1996 h 2452038"/>
              <a:gd name="connsiteX51" fmla="*/ 474133 w 1404982"/>
              <a:gd name="connsiteY51" fmla="*/ 18930 h 2452038"/>
              <a:gd name="connsiteX52" fmla="*/ 482600 w 1404982"/>
              <a:gd name="connsiteY52" fmla="*/ 44330 h 2452038"/>
              <a:gd name="connsiteX53" fmla="*/ 516467 w 1404982"/>
              <a:gd name="connsiteY53" fmla="*/ 95130 h 2452038"/>
              <a:gd name="connsiteX54" fmla="*/ 533400 w 1404982"/>
              <a:gd name="connsiteY54" fmla="*/ 120530 h 2452038"/>
              <a:gd name="connsiteX55" fmla="*/ 567267 w 1404982"/>
              <a:gd name="connsiteY55" fmla="*/ 171330 h 2452038"/>
              <a:gd name="connsiteX56" fmla="*/ 601133 w 1404982"/>
              <a:gd name="connsiteY56" fmla="*/ 239063 h 2452038"/>
              <a:gd name="connsiteX57" fmla="*/ 643864 w 1404982"/>
              <a:gd name="connsiteY57" fmla="*/ 346880 h 2452038"/>
              <a:gd name="connsiteX58" fmla="*/ 660797 w 1404982"/>
              <a:gd name="connsiteY58" fmla="*/ 401252 h 2452038"/>
              <a:gd name="connsiteX59" fmla="*/ 681964 w 1404982"/>
              <a:gd name="connsiteY59" fmla="*/ 462901 h 2452038"/>
              <a:gd name="connsiteX60" fmla="*/ 705644 w 1404982"/>
              <a:gd name="connsiteY60" fmla="*/ 526533 h 2452038"/>
              <a:gd name="connsiteX61" fmla="*/ 714242 w 1404982"/>
              <a:gd name="connsiteY61" fmla="*/ 584080 h 2452038"/>
              <a:gd name="connsiteX62" fmla="*/ 717683 w 1404982"/>
              <a:gd name="connsiteY62" fmla="*/ 638584 h 2452038"/>
              <a:gd name="connsiteX63" fmla="*/ 794280 w 1404982"/>
              <a:gd name="connsiteY63" fmla="*/ 581963 h 2452038"/>
              <a:gd name="connsiteX64" fmla="*/ 841375 w 1404982"/>
              <a:gd name="connsiteY64" fmla="*/ 540688 h 2452038"/>
              <a:gd name="connsiteX65" fmla="*/ 889662 w 1404982"/>
              <a:gd name="connsiteY65" fmla="*/ 510790 h 2452038"/>
              <a:gd name="connsiteX66" fmla="*/ 966126 w 1404982"/>
              <a:gd name="connsiteY66" fmla="*/ 456814 h 2452038"/>
              <a:gd name="connsiteX67" fmla="*/ 999595 w 1404982"/>
              <a:gd name="connsiteY67" fmla="*/ 419508 h 2452038"/>
              <a:gd name="connsiteX68" fmla="*/ 1053570 w 1404982"/>
              <a:gd name="connsiteY68" fmla="*/ 358919 h 2452038"/>
              <a:gd name="connsiteX69" fmla="*/ 1081617 w 1404982"/>
              <a:gd name="connsiteY69" fmla="*/ 316586 h 2452038"/>
              <a:gd name="connsiteX70" fmla="*/ 1152921 w 1404982"/>
              <a:gd name="connsiteY70" fmla="*/ 216309 h 2452038"/>
              <a:gd name="connsiteX71" fmla="*/ 1201473 w 1404982"/>
              <a:gd name="connsiteY71" fmla="*/ 155720 h 2452038"/>
              <a:gd name="connsiteX72" fmla="*/ 1212585 w 1404982"/>
              <a:gd name="connsiteY72" fmla="*/ 119604 h 2452038"/>
              <a:gd name="connsiteX73" fmla="*/ 1227667 w 1404982"/>
              <a:gd name="connsiteY73" fmla="*/ 95130 h 2452038"/>
              <a:gd name="connsiteX74" fmla="*/ 1267354 w 1404982"/>
              <a:gd name="connsiteY74" fmla="*/ 79519 h 2452038"/>
              <a:gd name="connsiteX75" fmla="*/ 1278467 w 1404982"/>
              <a:gd name="connsiteY75" fmla="*/ 69730 h 2452038"/>
              <a:gd name="connsiteX76" fmla="*/ 1329267 w 1404982"/>
              <a:gd name="connsiteY76" fmla="*/ 52796 h 2452038"/>
              <a:gd name="connsiteX77" fmla="*/ 1320800 w 1404982"/>
              <a:gd name="connsiteY77" fmla="*/ 78196 h 2452038"/>
              <a:gd name="connsiteX78" fmla="*/ 1275159 w 1404982"/>
              <a:gd name="connsiteY78" fmla="*/ 146988 h 2452038"/>
              <a:gd name="connsiteX79" fmla="*/ 1345274 w 1404982"/>
              <a:gd name="connsiteY79" fmla="*/ 102274 h 2452038"/>
              <a:gd name="connsiteX80" fmla="*/ 1397000 w 1404982"/>
              <a:gd name="connsiteY80" fmla="*/ 120530 h 2452038"/>
              <a:gd name="connsiteX81" fmla="*/ 1349242 w 1404982"/>
              <a:gd name="connsiteY81" fmla="*/ 181649 h 2452038"/>
              <a:gd name="connsiteX82" fmla="*/ 1397000 w 1404982"/>
              <a:gd name="connsiteY82" fmla="*/ 171330 h 2452038"/>
              <a:gd name="connsiteX83" fmla="*/ 1380067 w 1404982"/>
              <a:gd name="connsiteY83" fmla="*/ 196730 h 2452038"/>
              <a:gd name="connsiteX84" fmla="*/ 1363133 w 1404982"/>
              <a:gd name="connsiteY84" fmla="*/ 213663 h 2452038"/>
              <a:gd name="connsiteX85" fmla="*/ 1371600 w 1404982"/>
              <a:gd name="connsiteY85" fmla="*/ 239063 h 2452038"/>
              <a:gd name="connsiteX86" fmla="*/ 1354667 w 1404982"/>
              <a:gd name="connsiteY86" fmla="*/ 298330 h 2452038"/>
              <a:gd name="connsiteX87" fmla="*/ 1312333 w 1404982"/>
              <a:gd name="connsiteY87" fmla="*/ 333916 h 2452038"/>
              <a:gd name="connsiteX88" fmla="*/ 1261533 w 1404982"/>
              <a:gd name="connsiteY88" fmla="*/ 390933 h 2452038"/>
              <a:gd name="connsiteX89" fmla="*/ 1214304 w 1404982"/>
              <a:gd name="connsiteY89" fmla="*/ 470705 h 2452038"/>
              <a:gd name="connsiteX90" fmla="*/ 1178189 w 1404982"/>
              <a:gd name="connsiteY90" fmla="*/ 514361 h 2452038"/>
              <a:gd name="connsiteX91" fmla="*/ 1122496 w 1404982"/>
              <a:gd name="connsiteY91" fmla="*/ 599955 h 2452038"/>
              <a:gd name="connsiteX92" fmla="*/ 1077383 w 1404982"/>
              <a:gd name="connsiteY92" fmla="*/ 634483 h 2452038"/>
              <a:gd name="connsiteX93" fmla="*/ 1045236 w 1404982"/>
              <a:gd name="connsiteY93" fmla="*/ 654327 h 2452038"/>
              <a:gd name="connsiteX94" fmla="*/ 999464 w 1404982"/>
              <a:gd name="connsiteY94" fmla="*/ 682770 h 2452038"/>
              <a:gd name="connsiteX95" fmla="*/ 943636 w 1404982"/>
              <a:gd name="connsiteY95" fmla="*/ 730659 h 2452038"/>
              <a:gd name="connsiteX96" fmla="*/ 915855 w 1404982"/>
              <a:gd name="connsiteY96" fmla="*/ 776168 h 2452038"/>
              <a:gd name="connsiteX97" fmla="*/ 866378 w 1404982"/>
              <a:gd name="connsiteY97" fmla="*/ 828687 h 2452038"/>
              <a:gd name="connsiteX98" fmla="*/ 823251 w 1404982"/>
              <a:gd name="connsiteY98" fmla="*/ 896024 h 2452038"/>
              <a:gd name="connsiteX99" fmla="*/ 770467 w 1404982"/>
              <a:gd name="connsiteY99" fmla="*/ 1068796 h 2452038"/>
              <a:gd name="connsiteX100" fmla="*/ 738452 w 1404982"/>
              <a:gd name="connsiteY100" fmla="*/ 1141821 h 2452038"/>
              <a:gd name="connsiteX101" fmla="*/ 715699 w 1404982"/>
              <a:gd name="connsiteY101" fmla="*/ 1188653 h 2452038"/>
              <a:gd name="connsiteX102" fmla="*/ 698367 w 1404982"/>
              <a:gd name="connsiteY102" fmla="*/ 1245671 h 2452038"/>
              <a:gd name="connsiteX103" fmla="*/ 683683 w 1404982"/>
              <a:gd name="connsiteY103" fmla="*/ 1321870 h 2452038"/>
              <a:gd name="connsiteX104" fmla="*/ 671248 w 1404982"/>
              <a:gd name="connsiteY104" fmla="*/ 1409183 h 2452038"/>
              <a:gd name="connsiteX105" fmla="*/ 640026 w 1404982"/>
              <a:gd name="connsiteY105" fmla="*/ 1519249 h 2452038"/>
              <a:gd name="connsiteX106" fmla="*/ 637381 w 1404982"/>
              <a:gd name="connsiteY106" fmla="*/ 1602593 h 2452038"/>
              <a:gd name="connsiteX107" fmla="*/ 621770 w 1404982"/>
              <a:gd name="connsiteY107" fmla="*/ 1678792 h 2452038"/>
              <a:gd name="connsiteX108" fmla="*/ 613305 w 1404982"/>
              <a:gd name="connsiteY108" fmla="*/ 1709088 h 2452038"/>
              <a:gd name="connsiteX109" fmla="*/ 597694 w 1404982"/>
              <a:gd name="connsiteY109" fmla="*/ 1747849 h 2452038"/>
              <a:gd name="connsiteX110" fmla="*/ 574939 w 1404982"/>
              <a:gd name="connsiteY110" fmla="*/ 1851302 h 2452038"/>
              <a:gd name="connsiteX111" fmla="*/ 565547 w 1404982"/>
              <a:gd name="connsiteY111" fmla="*/ 2070509 h 2452038"/>
              <a:gd name="connsiteX112" fmla="*/ 559726 w 1404982"/>
              <a:gd name="connsiteY112" fmla="*/ 2092337 h 2452038"/>
              <a:gd name="connsiteX113" fmla="*/ 550333 w 1404982"/>
              <a:gd name="connsiteY113" fmla="*/ 2330330 h 2452038"/>
              <a:gd name="connsiteX114" fmla="*/ 558800 w 1404982"/>
              <a:gd name="connsiteY114" fmla="*/ 2355730 h 2452038"/>
              <a:gd name="connsiteX115" fmla="*/ 418042 w 1404982"/>
              <a:gd name="connsiteY115" fmla="*/ 2452038 h 2452038"/>
              <a:gd name="connsiteX116" fmla="*/ 139700 w 1404982"/>
              <a:gd name="connsiteY116" fmla="*/ 2417113 h 2452038"/>
              <a:gd name="connsiteX117" fmla="*/ 0 w 1404982"/>
              <a:gd name="connsiteY117" fmla="*/ 2271063 h 2452038"/>
              <a:gd name="connsiteX118" fmla="*/ 0 w 1404982"/>
              <a:gd name="connsiteY118" fmla="*/ 2271063 h 2452038"/>
              <a:gd name="connsiteX0" fmla="*/ 0 w 1404982"/>
              <a:gd name="connsiteY0" fmla="*/ 2271063 h 2452038"/>
              <a:gd name="connsiteX1" fmla="*/ 93133 w 1404982"/>
              <a:gd name="connsiteY1" fmla="*/ 1974730 h 2452038"/>
              <a:gd name="connsiteX2" fmla="*/ 101600 w 1404982"/>
              <a:gd name="connsiteY2" fmla="*/ 1949330 h 2452038"/>
              <a:gd name="connsiteX3" fmla="*/ 118533 w 1404982"/>
              <a:gd name="connsiteY3" fmla="*/ 1932396 h 2452038"/>
              <a:gd name="connsiteX4" fmla="*/ 130968 w 1404982"/>
              <a:gd name="connsiteY4" fmla="*/ 1879348 h 2452038"/>
              <a:gd name="connsiteX5" fmla="*/ 150152 w 1404982"/>
              <a:gd name="connsiteY5" fmla="*/ 1845481 h 2452038"/>
              <a:gd name="connsiteX6" fmla="*/ 173302 w 1404982"/>
              <a:gd name="connsiteY6" fmla="*/ 1798253 h 2452038"/>
              <a:gd name="connsiteX7" fmla="*/ 198835 w 1404982"/>
              <a:gd name="connsiteY7" fmla="*/ 1766238 h 2452038"/>
              <a:gd name="connsiteX8" fmla="*/ 226351 w 1404982"/>
              <a:gd name="connsiteY8" fmla="*/ 1730519 h 2452038"/>
              <a:gd name="connsiteX9" fmla="*/ 254000 w 1404982"/>
              <a:gd name="connsiteY9" fmla="*/ 1686863 h 2452038"/>
              <a:gd name="connsiteX10" fmla="*/ 262467 w 1404982"/>
              <a:gd name="connsiteY10" fmla="*/ 1661463 h 2452038"/>
              <a:gd name="connsiteX11" fmla="*/ 296333 w 1404982"/>
              <a:gd name="connsiteY11" fmla="*/ 1585263 h 2452038"/>
              <a:gd name="connsiteX12" fmla="*/ 304800 w 1404982"/>
              <a:gd name="connsiteY12" fmla="*/ 1534463 h 2452038"/>
              <a:gd name="connsiteX13" fmla="*/ 321733 w 1404982"/>
              <a:gd name="connsiteY13" fmla="*/ 1475196 h 2452038"/>
              <a:gd name="connsiteX14" fmla="*/ 330200 w 1404982"/>
              <a:gd name="connsiteY14" fmla="*/ 1407463 h 2452038"/>
              <a:gd name="connsiteX15" fmla="*/ 347133 w 1404982"/>
              <a:gd name="connsiteY15" fmla="*/ 1348196 h 2452038"/>
              <a:gd name="connsiteX16" fmla="*/ 364067 w 1404982"/>
              <a:gd name="connsiteY16" fmla="*/ 1280463 h 2452038"/>
              <a:gd name="connsiteX17" fmla="*/ 372533 w 1404982"/>
              <a:gd name="connsiteY17" fmla="*/ 1255063 h 2452038"/>
              <a:gd name="connsiteX18" fmla="*/ 381000 w 1404982"/>
              <a:gd name="connsiteY18" fmla="*/ 1221196 h 2452038"/>
              <a:gd name="connsiteX19" fmla="*/ 397933 w 1404982"/>
              <a:gd name="connsiteY19" fmla="*/ 1187330 h 2452038"/>
              <a:gd name="connsiteX20" fmla="*/ 414867 w 1404982"/>
              <a:gd name="connsiteY20" fmla="*/ 1111130 h 2452038"/>
              <a:gd name="connsiteX21" fmla="*/ 423333 w 1404982"/>
              <a:gd name="connsiteY21" fmla="*/ 1077263 h 2452038"/>
              <a:gd name="connsiteX22" fmla="*/ 243814 w 1404982"/>
              <a:gd name="connsiteY22" fmla="*/ 911236 h 2452038"/>
              <a:gd name="connsiteX23" fmla="*/ 345149 w 1404982"/>
              <a:gd name="connsiteY23" fmla="*/ 957274 h 2452038"/>
              <a:gd name="connsiteX24" fmla="*/ 457200 w 1404982"/>
              <a:gd name="connsiteY24" fmla="*/ 983733 h 2452038"/>
              <a:gd name="connsiteX25" fmla="*/ 465667 w 1404982"/>
              <a:gd name="connsiteY25" fmla="*/ 933330 h 2452038"/>
              <a:gd name="connsiteX26" fmla="*/ 457200 w 1404982"/>
              <a:gd name="connsiteY26" fmla="*/ 653930 h 2452038"/>
              <a:gd name="connsiteX27" fmla="*/ 440267 w 1404982"/>
              <a:gd name="connsiteY27" fmla="*/ 586196 h 2452038"/>
              <a:gd name="connsiteX28" fmla="*/ 406400 w 1404982"/>
              <a:gd name="connsiteY28" fmla="*/ 484596 h 2452038"/>
              <a:gd name="connsiteX29" fmla="*/ 397933 w 1404982"/>
              <a:gd name="connsiteY29" fmla="*/ 459196 h 2452038"/>
              <a:gd name="connsiteX30" fmla="*/ 372533 w 1404982"/>
              <a:gd name="connsiteY30" fmla="*/ 408396 h 2452038"/>
              <a:gd name="connsiteX31" fmla="*/ 355600 w 1404982"/>
              <a:gd name="connsiteY31" fmla="*/ 382996 h 2452038"/>
              <a:gd name="connsiteX32" fmla="*/ 347133 w 1404982"/>
              <a:gd name="connsiteY32" fmla="*/ 357596 h 2452038"/>
              <a:gd name="connsiteX33" fmla="*/ 330200 w 1404982"/>
              <a:gd name="connsiteY33" fmla="*/ 332196 h 2452038"/>
              <a:gd name="connsiteX34" fmla="*/ 304800 w 1404982"/>
              <a:gd name="connsiteY34" fmla="*/ 281396 h 2452038"/>
              <a:gd name="connsiteX35" fmla="*/ 279400 w 1404982"/>
              <a:gd name="connsiteY35" fmla="*/ 222130 h 2452038"/>
              <a:gd name="connsiteX36" fmla="*/ 270933 w 1404982"/>
              <a:gd name="connsiteY36" fmla="*/ 196730 h 2452038"/>
              <a:gd name="connsiteX37" fmla="*/ 254000 w 1404982"/>
              <a:gd name="connsiteY37" fmla="*/ 179796 h 2452038"/>
              <a:gd name="connsiteX38" fmla="*/ 220133 w 1404982"/>
              <a:gd name="connsiteY38" fmla="*/ 128996 h 2452038"/>
              <a:gd name="connsiteX39" fmla="*/ 169333 w 1404982"/>
              <a:gd name="connsiteY39" fmla="*/ 95130 h 2452038"/>
              <a:gd name="connsiteX40" fmla="*/ 160867 w 1404982"/>
              <a:gd name="connsiteY40" fmla="*/ 69730 h 2452038"/>
              <a:gd name="connsiteX41" fmla="*/ 220133 w 1404982"/>
              <a:gd name="connsiteY41" fmla="*/ 44330 h 2452038"/>
              <a:gd name="connsiteX42" fmla="*/ 276225 w 1404982"/>
              <a:gd name="connsiteY42" fmla="*/ 93410 h 2452038"/>
              <a:gd name="connsiteX43" fmla="*/ 287867 w 1404982"/>
              <a:gd name="connsiteY43" fmla="*/ 18930 h 2452038"/>
              <a:gd name="connsiteX44" fmla="*/ 313267 w 1404982"/>
              <a:gd name="connsiteY44" fmla="*/ 10463 h 2452038"/>
              <a:gd name="connsiteX45" fmla="*/ 346736 w 1404982"/>
              <a:gd name="connsiteY45" fmla="*/ 71581 h 2452038"/>
              <a:gd name="connsiteX46" fmla="*/ 338667 w 1404982"/>
              <a:gd name="connsiteY46" fmla="*/ 18930 h 2452038"/>
              <a:gd name="connsiteX47" fmla="*/ 364067 w 1404982"/>
              <a:gd name="connsiteY47" fmla="*/ 1996 h 2452038"/>
              <a:gd name="connsiteX48" fmla="*/ 393964 w 1404982"/>
              <a:gd name="connsiteY48" fmla="*/ 53723 h 2452038"/>
              <a:gd name="connsiteX49" fmla="*/ 414867 w 1404982"/>
              <a:gd name="connsiteY49" fmla="*/ 1996 h 2452038"/>
              <a:gd name="connsiteX50" fmla="*/ 448733 w 1404982"/>
              <a:gd name="connsiteY50" fmla="*/ 1996 h 2452038"/>
              <a:gd name="connsiteX51" fmla="*/ 474133 w 1404982"/>
              <a:gd name="connsiteY51" fmla="*/ 18930 h 2452038"/>
              <a:gd name="connsiteX52" fmla="*/ 482600 w 1404982"/>
              <a:gd name="connsiteY52" fmla="*/ 44330 h 2452038"/>
              <a:gd name="connsiteX53" fmla="*/ 516467 w 1404982"/>
              <a:gd name="connsiteY53" fmla="*/ 95130 h 2452038"/>
              <a:gd name="connsiteX54" fmla="*/ 533400 w 1404982"/>
              <a:gd name="connsiteY54" fmla="*/ 120530 h 2452038"/>
              <a:gd name="connsiteX55" fmla="*/ 567267 w 1404982"/>
              <a:gd name="connsiteY55" fmla="*/ 171330 h 2452038"/>
              <a:gd name="connsiteX56" fmla="*/ 601133 w 1404982"/>
              <a:gd name="connsiteY56" fmla="*/ 239063 h 2452038"/>
              <a:gd name="connsiteX57" fmla="*/ 643864 w 1404982"/>
              <a:gd name="connsiteY57" fmla="*/ 346880 h 2452038"/>
              <a:gd name="connsiteX58" fmla="*/ 660797 w 1404982"/>
              <a:gd name="connsiteY58" fmla="*/ 401252 h 2452038"/>
              <a:gd name="connsiteX59" fmla="*/ 681964 w 1404982"/>
              <a:gd name="connsiteY59" fmla="*/ 462901 h 2452038"/>
              <a:gd name="connsiteX60" fmla="*/ 705644 w 1404982"/>
              <a:gd name="connsiteY60" fmla="*/ 526533 h 2452038"/>
              <a:gd name="connsiteX61" fmla="*/ 714242 w 1404982"/>
              <a:gd name="connsiteY61" fmla="*/ 584080 h 2452038"/>
              <a:gd name="connsiteX62" fmla="*/ 717683 w 1404982"/>
              <a:gd name="connsiteY62" fmla="*/ 638584 h 2452038"/>
              <a:gd name="connsiteX63" fmla="*/ 794280 w 1404982"/>
              <a:gd name="connsiteY63" fmla="*/ 581963 h 2452038"/>
              <a:gd name="connsiteX64" fmla="*/ 841375 w 1404982"/>
              <a:gd name="connsiteY64" fmla="*/ 540688 h 2452038"/>
              <a:gd name="connsiteX65" fmla="*/ 889662 w 1404982"/>
              <a:gd name="connsiteY65" fmla="*/ 510790 h 2452038"/>
              <a:gd name="connsiteX66" fmla="*/ 966126 w 1404982"/>
              <a:gd name="connsiteY66" fmla="*/ 456814 h 2452038"/>
              <a:gd name="connsiteX67" fmla="*/ 999595 w 1404982"/>
              <a:gd name="connsiteY67" fmla="*/ 419508 h 2452038"/>
              <a:gd name="connsiteX68" fmla="*/ 1053570 w 1404982"/>
              <a:gd name="connsiteY68" fmla="*/ 358919 h 2452038"/>
              <a:gd name="connsiteX69" fmla="*/ 1081617 w 1404982"/>
              <a:gd name="connsiteY69" fmla="*/ 316586 h 2452038"/>
              <a:gd name="connsiteX70" fmla="*/ 1152921 w 1404982"/>
              <a:gd name="connsiteY70" fmla="*/ 216309 h 2452038"/>
              <a:gd name="connsiteX71" fmla="*/ 1201473 w 1404982"/>
              <a:gd name="connsiteY71" fmla="*/ 155720 h 2452038"/>
              <a:gd name="connsiteX72" fmla="*/ 1212585 w 1404982"/>
              <a:gd name="connsiteY72" fmla="*/ 119604 h 2452038"/>
              <a:gd name="connsiteX73" fmla="*/ 1227667 w 1404982"/>
              <a:gd name="connsiteY73" fmla="*/ 95130 h 2452038"/>
              <a:gd name="connsiteX74" fmla="*/ 1267354 w 1404982"/>
              <a:gd name="connsiteY74" fmla="*/ 79519 h 2452038"/>
              <a:gd name="connsiteX75" fmla="*/ 1278467 w 1404982"/>
              <a:gd name="connsiteY75" fmla="*/ 69730 h 2452038"/>
              <a:gd name="connsiteX76" fmla="*/ 1329267 w 1404982"/>
              <a:gd name="connsiteY76" fmla="*/ 52796 h 2452038"/>
              <a:gd name="connsiteX77" fmla="*/ 1320800 w 1404982"/>
              <a:gd name="connsiteY77" fmla="*/ 78196 h 2452038"/>
              <a:gd name="connsiteX78" fmla="*/ 1275159 w 1404982"/>
              <a:gd name="connsiteY78" fmla="*/ 146988 h 2452038"/>
              <a:gd name="connsiteX79" fmla="*/ 1345274 w 1404982"/>
              <a:gd name="connsiteY79" fmla="*/ 102274 h 2452038"/>
              <a:gd name="connsiteX80" fmla="*/ 1397000 w 1404982"/>
              <a:gd name="connsiteY80" fmla="*/ 120530 h 2452038"/>
              <a:gd name="connsiteX81" fmla="*/ 1349242 w 1404982"/>
              <a:gd name="connsiteY81" fmla="*/ 181649 h 2452038"/>
              <a:gd name="connsiteX82" fmla="*/ 1397000 w 1404982"/>
              <a:gd name="connsiteY82" fmla="*/ 171330 h 2452038"/>
              <a:gd name="connsiteX83" fmla="*/ 1380067 w 1404982"/>
              <a:gd name="connsiteY83" fmla="*/ 196730 h 2452038"/>
              <a:gd name="connsiteX84" fmla="*/ 1363133 w 1404982"/>
              <a:gd name="connsiteY84" fmla="*/ 213663 h 2452038"/>
              <a:gd name="connsiteX85" fmla="*/ 1371600 w 1404982"/>
              <a:gd name="connsiteY85" fmla="*/ 239063 h 2452038"/>
              <a:gd name="connsiteX86" fmla="*/ 1354667 w 1404982"/>
              <a:gd name="connsiteY86" fmla="*/ 298330 h 2452038"/>
              <a:gd name="connsiteX87" fmla="*/ 1312333 w 1404982"/>
              <a:gd name="connsiteY87" fmla="*/ 333916 h 2452038"/>
              <a:gd name="connsiteX88" fmla="*/ 1261533 w 1404982"/>
              <a:gd name="connsiteY88" fmla="*/ 390933 h 2452038"/>
              <a:gd name="connsiteX89" fmla="*/ 1214304 w 1404982"/>
              <a:gd name="connsiteY89" fmla="*/ 470705 h 2452038"/>
              <a:gd name="connsiteX90" fmla="*/ 1178189 w 1404982"/>
              <a:gd name="connsiteY90" fmla="*/ 514361 h 2452038"/>
              <a:gd name="connsiteX91" fmla="*/ 1122496 w 1404982"/>
              <a:gd name="connsiteY91" fmla="*/ 599955 h 2452038"/>
              <a:gd name="connsiteX92" fmla="*/ 1077383 w 1404982"/>
              <a:gd name="connsiteY92" fmla="*/ 634483 h 2452038"/>
              <a:gd name="connsiteX93" fmla="*/ 1045236 w 1404982"/>
              <a:gd name="connsiteY93" fmla="*/ 654327 h 2452038"/>
              <a:gd name="connsiteX94" fmla="*/ 999464 w 1404982"/>
              <a:gd name="connsiteY94" fmla="*/ 682770 h 2452038"/>
              <a:gd name="connsiteX95" fmla="*/ 943636 w 1404982"/>
              <a:gd name="connsiteY95" fmla="*/ 730659 h 2452038"/>
              <a:gd name="connsiteX96" fmla="*/ 915855 w 1404982"/>
              <a:gd name="connsiteY96" fmla="*/ 776168 h 2452038"/>
              <a:gd name="connsiteX97" fmla="*/ 866378 w 1404982"/>
              <a:gd name="connsiteY97" fmla="*/ 828687 h 2452038"/>
              <a:gd name="connsiteX98" fmla="*/ 823251 w 1404982"/>
              <a:gd name="connsiteY98" fmla="*/ 896024 h 2452038"/>
              <a:gd name="connsiteX99" fmla="*/ 770467 w 1404982"/>
              <a:gd name="connsiteY99" fmla="*/ 1068796 h 2452038"/>
              <a:gd name="connsiteX100" fmla="*/ 738452 w 1404982"/>
              <a:gd name="connsiteY100" fmla="*/ 1141821 h 2452038"/>
              <a:gd name="connsiteX101" fmla="*/ 715699 w 1404982"/>
              <a:gd name="connsiteY101" fmla="*/ 1188653 h 2452038"/>
              <a:gd name="connsiteX102" fmla="*/ 698367 w 1404982"/>
              <a:gd name="connsiteY102" fmla="*/ 1245671 h 2452038"/>
              <a:gd name="connsiteX103" fmla="*/ 683683 w 1404982"/>
              <a:gd name="connsiteY103" fmla="*/ 1321870 h 2452038"/>
              <a:gd name="connsiteX104" fmla="*/ 671248 w 1404982"/>
              <a:gd name="connsiteY104" fmla="*/ 1409183 h 2452038"/>
              <a:gd name="connsiteX105" fmla="*/ 640026 w 1404982"/>
              <a:gd name="connsiteY105" fmla="*/ 1519249 h 2452038"/>
              <a:gd name="connsiteX106" fmla="*/ 637381 w 1404982"/>
              <a:gd name="connsiteY106" fmla="*/ 1602593 h 2452038"/>
              <a:gd name="connsiteX107" fmla="*/ 621770 w 1404982"/>
              <a:gd name="connsiteY107" fmla="*/ 1678792 h 2452038"/>
              <a:gd name="connsiteX108" fmla="*/ 613305 w 1404982"/>
              <a:gd name="connsiteY108" fmla="*/ 1709088 h 2452038"/>
              <a:gd name="connsiteX109" fmla="*/ 597694 w 1404982"/>
              <a:gd name="connsiteY109" fmla="*/ 1747849 h 2452038"/>
              <a:gd name="connsiteX110" fmla="*/ 574939 w 1404982"/>
              <a:gd name="connsiteY110" fmla="*/ 1851302 h 2452038"/>
              <a:gd name="connsiteX111" fmla="*/ 565547 w 1404982"/>
              <a:gd name="connsiteY111" fmla="*/ 2070509 h 2452038"/>
              <a:gd name="connsiteX112" fmla="*/ 559726 w 1404982"/>
              <a:gd name="connsiteY112" fmla="*/ 2092337 h 2452038"/>
              <a:gd name="connsiteX113" fmla="*/ 550333 w 1404982"/>
              <a:gd name="connsiteY113" fmla="*/ 2330330 h 2452038"/>
              <a:gd name="connsiteX114" fmla="*/ 558800 w 1404982"/>
              <a:gd name="connsiteY114" fmla="*/ 2355730 h 2452038"/>
              <a:gd name="connsiteX115" fmla="*/ 418042 w 1404982"/>
              <a:gd name="connsiteY115" fmla="*/ 2452038 h 2452038"/>
              <a:gd name="connsiteX116" fmla="*/ 139700 w 1404982"/>
              <a:gd name="connsiteY116" fmla="*/ 2417113 h 2452038"/>
              <a:gd name="connsiteX117" fmla="*/ 0 w 1404982"/>
              <a:gd name="connsiteY117" fmla="*/ 2271063 h 2452038"/>
              <a:gd name="connsiteX118" fmla="*/ 0 w 1404982"/>
              <a:gd name="connsiteY118" fmla="*/ 2271063 h 2452038"/>
              <a:gd name="connsiteX0" fmla="*/ 0 w 1404982"/>
              <a:gd name="connsiteY0" fmla="*/ 2271063 h 2452038"/>
              <a:gd name="connsiteX1" fmla="*/ 93133 w 1404982"/>
              <a:gd name="connsiteY1" fmla="*/ 1974730 h 2452038"/>
              <a:gd name="connsiteX2" fmla="*/ 101600 w 1404982"/>
              <a:gd name="connsiteY2" fmla="*/ 1949330 h 2452038"/>
              <a:gd name="connsiteX3" fmla="*/ 118533 w 1404982"/>
              <a:gd name="connsiteY3" fmla="*/ 1932396 h 2452038"/>
              <a:gd name="connsiteX4" fmla="*/ 130968 w 1404982"/>
              <a:gd name="connsiteY4" fmla="*/ 1879348 h 2452038"/>
              <a:gd name="connsiteX5" fmla="*/ 150152 w 1404982"/>
              <a:gd name="connsiteY5" fmla="*/ 1845481 h 2452038"/>
              <a:gd name="connsiteX6" fmla="*/ 173302 w 1404982"/>
              <a:gd name="connsiteY6" fmla="*/ 1798253 h 2452038"/>
              <a:gd name="connsiteX7" fmla="*/ 198835 w 1404982"/>
              <a:gd name="connsiteY7" fmla="*/ 1766238 h 2452038"/>
              <a:gd name="connsiteX8" fmla="*/ 226351 w 1404982"/>
              <a:gd name="connsiteY8" fmla="*/ 1730519 h 2452038"/>
              <a:gd name="connsiteX9" fmla="*/ 254000 w 1404982"/>
              <a:gd name="connsiteY9" fmla="*/ 1686863 h 2452038"/>
              <a:gd name="connsiteX10" fmla="*/ 262467 w 1404982"/>
              <a:gd name="connsiteY10" fmla="*/ 1661463 h 2452038"/>
              <a:gd name="connsiteX11" fmla="*/ 296333 w 1404982"/>
              <a:gd name="connsiteY11" fmla="*/ 1585263 h 2452038"/>
              <a:gd name="connsiteX12" fmla="*/ 304800 w 1404982"/>
              <a:gd name="connsiteY12" fmla="*/ 1534463 h 2452038"/>
              <a:gd name="connsiteX13" fmla="*/ 321733 w 1404982"/>
              <a:gd name="connsiteY13" fmla="*/ 1475196 h 2452038"/>
              <a:gd name="connsiteX14" fmla="*/ 330200 w 1404982"/>
              <a:gd name="connsiteY14" fmla="*/ 1407463 h 2452038"/>
              <a:gd name="connsiteX15" fmla="*/ 347133 w 1404982"/>
              <a:gd name="connsiteY15" fmla="*/ 1348196 h 2452038"/>
              <a:gd name="connsiteX16" fmla="*/ 364067 w 1404982"/>
              <a:gd name="connsiteY16" fmla="*/ 1280463 h 2452038"/>
              <a:gd name="connsiteX17" fmla="*/ 372533 w 1404982"/>
              <a:gd name="connsiteY17" fmla="*/ 1255063 h 2452038"/>
              <a:gd name="connsiteX18" fmla="*/ 381000 w 1404982"/>
              <a:gd name="connsiteY18" fmla="*/ 1221196 h 2452038"/>
              <a:gd name="connsiteX19" fmla="*/ 397933 w 1404982"/>
              <a:gd name="connsiteY19" fmla="*/ 1187330 h 2452038"/>
              <a:gd name="connsiteX20" fmla="*/ 414867 w 1404982"/>
              <a:gd name="connsiteY20" fmla="*/ 1111130 h 2452038"/>
              <a:gd name="connsiteX21" fmla="*/ 191161 w 1404982"/>
              <a:gd name="connsiteY21" fmla="*/ 959391 h 2452038"/>
              <a:gd name="connsiteX22" fmla="*/ 243814 w 1404982"/>
              <a:gd name="connsiteY22" fmla="*/ 911236 h 2452038"/>
              <a:gd name="connsiteX23" fmla="*/ 345149 w 1404982"/>
              <a:gd name="connsiteY23" fmla="*/ 957274 h 2452038"/>
              <a:gd name="connsiteX24" fmla="*/ 457200 w 1404982"/>
              <a:gd name="connsiteY24" fmla="*/ 983733 h 2452038"/>
              <a:gd name="connsiteX25" fmla="*/ 465667 w 1404982"/>
              <a:gd name="connsiteY25" fmla="*/ 933330 h 2452038"/>
              <a:gd name="connsiteX26" fmla="*/ 457200 w 1404982"/>
              <a:gd name="connsiteY26" fmla="*/ 653930 h 2452038"/>
              <a:gd name="connsiteX27" fmla="*/ 440267 w 1404982"/>
              <a:gd name="connsiteY27" fmla="*/ 586196 h 2452038"/>
              <a:gd name="connsiteX28" fmla="*/ 406400 w 1404982"/>
              <a:gd name="connsiteY28" fmla="*/ 484596 h 2452038"/>
              <a:gd name="connsiteX29" fmla="*/ 397933 w 1404982"/>
              <a:gd name="connsiteY29" fmla="*/ 459196 h 2452038"/>
              <a:gd name="connsiteX30" fmla="*/ 372533 w 1404982"/>
              <a:gd name="connsiteY30" fmla="*/ 408396 h 2452038"/>
              <a:gd name="connsiteX31" fmla="*/ 355600 w 1404982"/>
              <a:gd name="connsiteY31" fmla="*/ 382996 h 2452038"/>
              <a:gd name="connsiteX32" fmla="*/ 347133 w 1404982"/>
              <a:gd name="connsiteY32" fmla="*/ 357596 h 2452038"/>
              <a:gd name="connsiteX33" fmla="*/ 330200 w 1404982"/>
              <a:gd name="connsiteY33" fmla="*/ 332196 h 2452038"/>
              <a:gd name="connsiteX34" fmla="*/ 304800 w 1404982"/>
              <a:gd name="connsiteY34" fmla="*/ 281396 h 2452038"/>
              <a:gd name="connsiteX35" fmla="*/ 279400 w 1404982"/>
              <a:gd name="connsiteY35" fmla="*/ 222130 h 2452038"/>
              <a:gd name="connsiteX36" fmla="*/ 270933 w 1404982"/>
              <a:gd name="connsiteY36" fmla="*/ 196730 h 2452038"/>
              <a:gd name="connsiteX37" fmla="*/ 254000 w 1404982"/>
              <a:gd name="connsiteY37" fmla="*/ 179796 h 2452038"/>
              <a:gd name="connsiteX38" fmla="*/ 220133 w 1404982"/>
              <a:gd name="connsiteY38" fmla="*/ 128996 h 2452038"/>
              <a:gd name="connsiteX39" fmla="*/ 169333 w 1404982"/>
              <a:gd name="connsiteY39" fmla="*/ 95130 h 2452038"/>
              <a:gd name="connsiteX40" fmla="*/ 160867 w 1404982"/>
              <a:gd name="connsiteY40" fmla="*/ 69730 h 2452038"/>
              <a:gd name="connsiteX41" fmla="*/ 220133 w 1404982"/>
              <a:gd name="connsiteY41" fmla="*/ 44330 h 2452038"/>
              <a:gd name="connsiteX42" fmla="*/ 276225 w 1404982"/>
              <a:gd name="connsiteY42" fmla="*/ 93410 h 2452038"/>
              <a:gd name="connsiteX43" fmla="*/ 287867 w 1404982"/>
              <a:gd name="connsiteY43" fmla="*/ 18930 h 2452038"/>
              <a:gd name="connsiteX44" fmla="*/ 313267 w 1404982"/>
              <a:gd name="connsiteY44" fmla="*/ 10463 h 2452038"/>
              <a:gd name="connsiteX45" fmla="*/ 346736 w 1404982"/>
              <a:gd name="connsiteY45" fmla="*/ 71581 h 2452038"/>
              <a:gd name="connsiteX46" fmla="*/ 338667 w 1404982"/>
              <a:gd name="connsiteY46" fmla="*/ 18930 h 2452038"/>
              <a:gd name="connsiteX47" fmla="*/ 364067 w 1404982"/>
              <a:gd name="connsiteY47" fmla="*/ 1996 h 2452038"/>
              <a:gd name="connsiteX48" fmla="*/ 393964 w 1404982"/>
              <a:gd name="connsiteY48" fmla="*/ 53723 h 2452038"/>
              <a:gd name="connsiteX49" fmla="*/ 414867 w 1404982"/>
              <a:gd name="connsiteY49" fmla="*/ 1996 h 2452038"/>
              <a:gd name="connsiteX50" fmla="*/ 448733 w 1404982"/>
              <a:gd name="connsiteY50" fmla="*/ 1996 h 2452038"/>
              <a:gd name="connsiteX51" fmla="*/ 474133 w 1404982"/>
              <a:gd name="connsiteY51" fmla="*/ 18930 h 2452038"/>
              <a:gd name="connsiteX52" fmla="*/ 482600 w 1404982"/>
              <a:gd name="connsiteY52" fmla="*/ 44330 h 2452038"/>
              <a:gd name="connsiteX53" fmla="*/ 516467 w 1404982"/>
              <a:gd name="connsiteY53" fmla="*/ 95130 h 2452038"/>
              <a:gd name="connsiteX54" fmla="*/ 533400 w 1404982"/>
              <a:gd name="connsiteY54" fmla="*/ 120530 h 2452038"/>
              <a:gd name="connsiteX55" fmla="*/ 567267 w 1404982"/>
              <a:gd name="connsiteY55" fmla="*/ 171330 h 2452038"/>
              <a:gd name="connsiteX56" fmla="*/ 601133 w 1404982"/>
              <a:gd name="connsiteY56" fmla="*/ 239063 h 2452038"/>
              <a:gd name="connsiteX57" fmla="*/ 643864 w 1404982"/>
              <a:gd name="connsiteY57" fmla="*/ 346880 h 2452038"/>
              <a:gd name="connsiteX58" fmla="*/ 660797 w 1404982"/>
              <a:gd name="connsiteY58" fmla="*/ 401252 h 2452038"/>
              <a:gd name="connsiteX59" fmla="*/ 681964 w 1404982"/>
              <a:gd name="connsiteY59" fmla="*/ 462901 h 2452038"/>
              <a:gd name="connsiteX60" fmla="*/ 705644 w 1404982"/>
              <a:gd name="connsiteY60" fmla="*/ 526533 h 2452038"/>
              <a:gd name="connsiteX61" fmla="*/ 714242 w 1404982"/>
              <a:gd name="connsiteY61" fmla="*/ 584080 h 2452038"/>
              <a:gd name="connsiteX62" fmla="*/ 717683 w 1404982"/>
              <a:gd name="connsiteY62" fmla="*/ 638584 h 2452038"/>
              <a:gd name="connsiteX63" fmla="*/ 794280 w 1404982"/>
              <a:gd name="connsiteY63" fmla="*/ 581963 h 2452038"/>
              <a:gd name="connsiteX64" fmla="*/ 841375 w 1404982"/>
              <a:gd name="connsiteY64" fmla="*/ 540688 h 2452038"/>
              <a:gd name="connsiteX65" fmla="*/ 889662 w 1404982"/>
              <a:gd name="connsiteY65" fmla="*/ 510790 h 2452038"/>
              <a:gd name="connsiteX66" fmla="*/ 966126 w 1404982"/>
              <a:gd name="connsiteY66" fmla="*/ 456814 h 2452038"/>
              <a:gd name="connsiteX67" fmla="*/ 999595 w 1404982"/>
              <a:gd name="connsiteY67" fmla="*/ 419508 h 2452038"/>
              <a:gd name="connsiteX68" fmla="*/ 1053570 w 1404982"/>
              <a:gd name="connsiteY68" fmla="*/ 358919 h 2452038"/>
              <a:gd name="connsiteX69" fmla="*/ 1081617 w 1404982"/>
              <a:gd name="connsiteY69" fmla="*/ 316586 h 2452038"/>
              <a:gd name="connsiteX70" fmla="*/ 1152921 w 1404982"/>
              <a:gd name="connsiteY70" fmla="*/ 216309 h 2452038"/>
              <a:gd name="connsiteX71" fmla="*/ 1201473 w 1404982"/>
              <a:gd name="connsiteY71" fmla="*/ 155720 h 2452038"/>
              <a:gd name="connsiteX72" fmla="*/ 1212585 w 1404982"/>
              <a:gd name="connsiteY72" fmla="*/ 119604 h 2452038"/>
              <a:gd name="connsiteX73" fmla="*/ 1227667 w 1404982"/>
              <a:gd name="connsiteY73" fmla="*/ 95130 h 2452038"/>
              <a:gd name="connsiteX74" fmla="*/ 1267354 w 1404982"/>
              <a:gd name="connsiteY74" fmla="*/ 79519 h 2452038"/>
              <a:gd name="connsiteX75" fmla="*/ 1278467 w 1404982"/>
              <a:gd name="connsiteY75" fmla="*/ 69730 h 2452038"/>
              <a:gd name="connsiteX76" fmla="*/ 1329267 w 1404982"/>
              <a:gd name="connsiteY76" fmla="*/ 52796 h 2452038"/>
              <a:gd name="connsiteX77" fmla="*/ 1320800 w 1404982"/>
              <a:gd name="connsiteY77" fmla="*/ 78196 h 2452038"/>
              <a:gd name="connsiteX78" fmla="*/ 1275159 w 1404982"/>
              <a:gd name="connsiteY78" fmla="*/ 146988 h 2452038"/>
              <a:gd name="connsiteX79" fmla="*/ 1345274 w 1404982"/>
              <a:gd name="connsiteY79" fmla="*/ 102274 h 2452038"/>
              <a:gd name="connsiteX80" fmla="*/ 1397000 w 1404982"/>
              <a:gd name="connsiteY80" fmla="*/ 120530 h 2452038"/>
              <a:gd name="connsiteX81" fmla="*/ 1349242 w 1404982"/>
              <a:gd name="connsiteY81" fmla="*/ 181649 h 2452038"/>
              <a:gd name="connsiteX82" fmla="*/ 1397000 w 1404982"/>
              <a:gd name="connsiteY82" fmla="*/ 171330 h 2452038"/>
              <a:gd name="connsiteX83" fmla="*/ 1380067 w 1404982"/>
              <a:gd name="connsiteY83" fmla="*/ 196730 h 2452038"/>
              <a:gd name="connsiteX84" fmla="*/ 1363133 w 1404982"/>
              <a:gd name="connsiteY84" fmla="*/ 213663 h 2452038"/>
              <a:gd name="connsiteX85" fmla="*/ 1371600 w 1404982"/>
              <a:gd name="connsiteY85" fmla="*/ 239063 h 2452038"/>
              <a:gd name="connsiteX86" fmla="*/ 1354667 w 1404982"/>
              <a:gd name="connsiteY86" fmla="*/ 298330 h 2452038"/>
              <a:gd name="connsiteX87" fmla="*/ 1312333 w 1404982"/>
              <a:gd name="connsiteY87" fmla="*/ 333916 h 2452038"/>
              <a:gd name="connsiteX88" fmla="*/ 1261533 w 1404982"/>
              <a:gd name="connsiteY88" fmla="*/ 390933 h 2452038"/>
              <a:gd name="connsiteX89" fmla="*/ 1214304 w 1404982"/>
              <a:gd name="connsiteY89" fmla="*/ 470705 h 2452038"/>
              <a:gd name="connsiteX90" fmla="*/ 1178189 w 1404982"/>
              <a:gd name="connsiteY90" fmla="*/ 514361 h 2452038"/>
              <a:gd name="connsiteX91" fmla="*/ 1122496 w 1404982"/>
              <a:gd name="connsiteY91" fmla="*/ 599955 h 2452038"/>
              <a:gd name="connsiteX92" fmla="*/ 1077383 w 1404982"/>
              <a:gd name="connsiteY92" fmla="*/ 634483 h 2452038"/>
              <a:gd name="connsiteX93" fmla="*/ 1045236 w 1404982"/>
              <a:gd name="connsiteY93" fmla="*/ 654327 h 2452038"/>
              <a:gd name="connsiteX94" fmla="*/ 999464 w 1404982"/>
              <a:gd name="connsiteY94" fmla="*/ 682770 h 2452038"/>
              <a:gd name="connsiteX95" fmla="*/ 943636 w 1404982"/>
              <a:gd name="connsiteY95" fmla="*/ 730659 h 2452038"/>
              <a:gd name="connsiteX96" fmla="*/ 915855 w 1404982"/>
              <a:gd name="connsiteY96" fmla="*/ 776168 h 2452038"/>
              <a:gd name="connsiteX97" fmla="*/ 866378 w 1404982"/>
              <a:gd name="connsiteY97" fmla="*/ 828687 h 2452038"/>
              <a:gd name="connsiteX98" fmla="*/ 823251 w 1404982"/>
              <a:gd name="connsiteY98" fmla="*/ 896024 h 2452038"/>
              <a:gd name="connsiteX99" fmla="*/ 770467 w 1404982"/>
              <a:gd name="connsiteY99" fmla="*/ 1068796 h 2452038"/>
              <a:gd name="connsiteX100" fmla="*/ 738452 w 1404982"/>
              <a:gd name="connsiteY100" fmla="*/ 1141821 h 2452038"/>
              <a:gd name="connsiteX101" fmla="*/ 715699 w 1404982"/>
              <a:gd name="connsiteY101" fmla="*/ 1188653 h 2452038"/>
              <a:gd name="connsiteX102" fmla="*/ 698367 w 1404982"/>
              <a:gd name="connsiteY102" fmla="*/ 1245671 h 2452038"/>
              <a:gd name="connsiteX103" fmla="*/ 683683 w 1404982"/>
              <a:gd name="connsiteY103" fmla="*/ 1321870 h 2452038"/>
              <a:gd name="connsiteX104" fmla="*/ 671248 w 1404982"/>
              <a:gd name="connsiteY104" fmla="*/ 1409183 h 2452038"/>
              <a:gd name="connsiteX105" fmla="*/ 640026 w 1404982"/>
              <a:gd name="connsiteY105" fmla="*/ 1519249 h 2452038"/>
              <a:gd name="connsiteX106" fmla="*/ 637381 w 1404982"/>
              <a:gd name="connsiteY106" fmla="*/ 1602593 h 2452038"/>
              <a:gd name="connsiteX107" fmla="*/ 621770 w 1404982"/>
              <a:gd name="connsiteY107" fmla="*/ 1678792 h 2452038"/>
              <a:gd name="connsiteX108" fmla="*/ 613305 w 1404982"/>
              <a:gd name="connsiteY108" fmla="*/ 1709088 h 2452038"/>
              <a:gd name="connsiteX109" fmla="*/ 597694 w 1404982"/>
              <a:gd name="connsiteY109" fmla="*/ 1747849 h 2452038"/>
              <a:gd name="connsiteX110" fmla="*/ 574939 w 1404982"/>
              <a:gd name="connsiteY110" fmla="*/ 1851302 h 2452038"/>
              <a:gd name="connsiteX111" fmla="*/ 565547 w 1404982"/>
              <a:gd name="connsiteY111" fmla="*/ 2070509 h 2452038"/>
              <a:gd name="connsiteX112" fmla="*/ 559726 w 1404982"/>
              <a:gd name="connsiteY112" fmla="*/ 2092337 h 2452038"/>
              <a:gd name="connsiteX113" fmla="*/ 550333 w 1404982"/>
              <a:gd name="connsiteY113" fmla="*/ 2330330 h 2452038"/>
              <a:gd name="connsiteX114" fmla="*/ 558800 w 1404982"/>
              <a:gd name="connsiteY114" fmla="*/ 2355730 h 2452038"/>
              <a:gd name="connsiteX115" fmla="*/ 418042 w 1404982"/>
              <a:gd name="connsiteY115" fmla="*/ 2452038 h 2452038"/>
              <a:gd name="connsiteX116" fmla="*/ 139700 w 1404982"/>
              <a:gd name="connsiteY116" fmla="*/ 2417113 h 2452038"/>
              <a:gd name="connsiteX117" fmla="*/ 0 w 1404982"/>
              <a:gd name="connsiteY117" fmla="*/ 2271063 h 2452038"/>
              <a:gd name="connsiteX118" fmla="*/ 0 w 1404982"/>
              <a:gd name="connsiteY118" fmla="*/ 2271063 h 2452038"/>
              <a:gd name="connsiteX0" fmla="*/ 0 w 1404982"/>
              <a:gd name="connsiteY0" fmla="*/ 2271063 h 2452038"/>
              <a:gd name="connsiteX1" fmla="*/ 93133 w 1404982"/>
              <a:gd name="connsiteY1" fmla="*/ 1974730 h 2452038"/>
              <a:gd name="connsiteX2" fmla="*/ 101600 w 1404982"/>
              <a:gd name="connsiteY2" fmla="*/ 1949330 h 2452038"/>
              <a:gd name="connsiteX3" fmla="*/ 118533 w 1404982"/>
              <a:gd name="connsiteY3" fmla="*/ 1932396 h 2452038"/>
              <a:gd name="connsiteX4" fmla="*/ 130968 w 1404982"/>
              <a:gd name="connsiteY4" fmla="*/ 1879348 h 2452038"/>
              <a:gd name="connsiteX5" fmla="*/ 150152 w 1404982"/>
              <a:gd name="connsiteY5" fmla="*/ 1845481 h 2452038"/>
              <a:gd name="connsiteX6" fmla="*/ 173302 w 1404982"/>
              <a:gd name="connsiteY6" fmla="*/ 1798253 h 2452038"/>
              <a:gd name="connsiteX7" fmla="*/ 198835 w 1404982"/>
              <a:gd name="connsiteY7" fmla="*/ 1766238 h 2452038"/>
              <a:gd name="connsiteX8" fmla="*/ 226351 w 1404982"/>
              <a:gd name="connsiteY8" fmla="*/ 1730519 h 2452038"/>
              <a:gd name="connsiteX9" fmla="*/ 254000 w 1404982"/>
              <a:gd name="connsiteY9" fmla="*/ 1686863 h 2452038"/>
              <a:gd name="connsiteX10" fmla="*/ 262467 w 1404982"/>
              <a:gd name="connsiteY10" fmla="*/ 1661463 h 2452038"/>
              <a:gd name="connsiteX11" fmla="*/ 296333 w 1404982"/>
              <a:gd name="connsiteY11" fmla="*/ 1585263 h 2452038"/>
              <a:gd name="connsiteX12" fmla="*/ 304800 w 1404982"/>
              <a:gd name="connsiteY12" fmla="*/ 1534463 h 2452038"/>
              <a:gd name="connsiteX13" fmla="*/ 321733 w 1404982"/>
              <a:gd name="connsiteY13" fmla="*/ 1475196 h 2452038"/>
              <a:gd name="connsiteX14" fmla="*/ 330200 w 1404982"/>
              <a:gd name="connsiteY14" fmla="*/ 1407463 h 2452038"/>
              <a:gd name="connsiteX15" fmla="*/ 347133 w 1404982"/>
              <a:gd name="connsiteY15" fmla="*/ 1348196 h 2452038"/>
              <a:gd name="connsiteX16" fmla="*/ 364067 w 1404982"/>
              <a:gd name="connsiteY16" fmla="*/ 1280463 h 2452038"/>
              <a:gd name="connsiteX17" fmla="*/ 372533 w 1404982"/>
              <a:gd name="connsiteY17" fmla="*/ 1255063 h 2452038"/>
              <a:gd name="connsiteX18" fmla="*/ 381000 w 1404982"/>
              <a:gd name="connsiteY18" fmla="*/ 1221196 h 2452038"/>
              <a:gd name="connsiteX19" fmla="*/ 397933 w 1404982"/>
              <a:gd name="connsiteY19" fmla="*/ 1187330 h 2452038"/>
              <a:gd name="connsiteX20" fmla="*/ 157692 w 1404982"/>
              <a:gd name="connsiteY20" fmla="*/ 1000402 h 2452038"/>
              <a:gd name="connsiteX21" fmla="*/ 191161 w 1404982"/>
              <a:gd name="connsiteY21" fmla="*/ 959391 h 2452038"/>
              <a:gd name="connsiteX22" fmla="*/ 243814 w 1404982"/>
              <a:gd name="connsiteY22" fmla="*/ 911236 h 2452038"/>
              <a:gd name="connsiteX23" fmla="*/ 345149 w 1404982"/>
              <a:gd name="connsiteY23" fmla="*/ 957274 h 2452038"/>
              <a:gd name="connsiteX24" fmla="*/ 457200 w 1404982"/>
              <a:gd name="connsiteY24" fmla="*/ 983733 h 2452038"/>
              <a:gd name="connsiteX25" fmla="*/ 465667 w 1404982"/>
              <a:gd name="connsiteY25" fmla="*/ 933330 h 2452038"/>
              <a:gd name="connsiteX26" fmla="*/ 457200 w 1404982"/>
              <a:gd name="connsiteY26" fmla="*/ 653930 h 2452038"/>
              <a:gd name="connsiteX27" fmla="*/ 440267 w 1404982"/>
              <a:gd name="connsiteY27" fmla="*/ 586196 h 2452038"/>
              <a:gd name="connsiteX28" fmla="*/ 406400 w 1404982"/>
              <a:gd name="connsiteY28" fmla="*/ 484596 h 2452038"/>
              <a:gd name="connsiteX29" fmla="*/ 397933 w 1404982"/>
              <a:gd name="connsiteY29" fmla="*/ 459196 h 2452038"/>
              <a:gd name="connsiteX30" fmla="*/ 372533 w 1404982"/>
              <a:gd name="connsiteY30" fmla="*/ 408396 h 2452038"/>
              <a:gd name="connsiteX31" fmla="*/ 355600 w 1404982"/>
              <a:gd name="connsiteY31" fmla="*/ 382996 h 2452038"/>
              <a:gd name="connsiteX32" fmla="*/ 347133 w 1404982"/>
              <a:gd name="connsiteY32" fmla="*/ 357596 h 2452038"/>
              <a:gd name="connsiteX33" fmla="*/ 330200 w 1404982"/>
              <a:gd name="connsiteY33" fmla="*/ 332196 h 2452038"/>
              <a:gd name="connsiteX34" fmla="*/ 304800 w 1404982"/>
              <a:gd name="connsiteY34" fmla="*/ 281396 h 2452038"/>
              <a:gd name="connsiteX35" fmla="*/ 279400 w 1404982"/>
              <a:gd name="connsiteY35" fmla="*/ 222130 h 2452038"/>
              <a:gd name="connsiteX36" fmla="*/ 270933 w 1404982"/>
              <a:gd name="connsiteY36" fmla="*/ 196730 h 2452038"/>
              <a:gd name="connsiteX37" fmla="*/ 254000 w 1404982"/>
              <a:gd name="connsiteY37" fmla="*/ 179796 h 2452038"/>
              <a:gd name="connsiteX38" fmla="*/ 220133 w 1404982"/>
              <a:gd name="connsiteY38" fmla="*/ 128996 h 2452038"/>
              <a:gd name="connsiteX39" fmla="*/ 169333 w 1404982"/>
              <a:gd name="connsiteY39" fmla="*/ 95130 h 2452038"/>
              <a:gd name="connsiteX40" fmla="*/ 160867 w 1404982"/>
              <a:gd name="connsiteY40" fmla="*/ 69730 h 2452038"/>
              <a:gd name="connsiteX41" fmla="*/ 220133 w 1404982"/>
              <a:gd name="connsiteY41" fmla="*/ 44330 h 2452038"/>
              <a:gd name="connsiteX42" fmla="*/ 276225 w 1404982"/>
              <a:gd name="connsiteY42" fmla="*/ 93410 h 2452038"/>
              <a:gd name="connsiteX43" fmla="*/ 287867 w 1404982"/>
              <a:gd name="connsiteY43" fmla="*/ 18930 h 2452038"/>
              <a:gd name="connsiteX44" fmla="*/ 313267 w 1404982"/>
              <a:gd name="connsiteY44" fmla="*/ 10463 h 2452038"/>
              <a:gd name="connsiteX45" fmla="*/ 346736 w 1404982"/>
              <a:gd name="connsiteY45" fmla="*/ 71581 h 2452038"/>
              <a:gd name="connsiteX46" fmla="*/ 338667 w 1404982"/>
              <a:gd name="connsiteY46" fmla="*/ 18930 h 2452038"/>
              <a:gd name="connsiteX47" fmla="*/ 364067 w 1404982"/>
              <a:gd name="connsiteY47" fmla="*/ 1996 h 2452038"/>
              <a:gd name="connsiteX48" fmla="*/ 393964 w 1404982"/>
              <a:gd name="connsiteY48" fmla="*/ 53723 h 2452038"/>
              <a:gd name="connsiteX49" fmla="*/ 414867 w 1404982"/>
              <a:gd name="connsiteY49" fmla="*/ 1996 h 2452038"/>
              <a:gd name="connsiteX50" fmla="*/ 448733 w 1404982"/>
              <a:gd name="connsiteY50" fmla="*/ 1996 h 2452038"/>
              <a:gd name="connsiteX51" fmla="*/ 474133 w 1404982"/>
              <a:gd name="connsiteY51" fmla="*/ 18930 h 2452038"/>
              <a:gd name="connsiteX52" fmla="*/ 482600 w 1404982"/>
              <a:gd name="connsiteY52" fmla="*/ 44330 h 2452038"/>
              <a:gd name="connsiteX53" fmla="*/ 516467 w 1404982"/>
              <a:gd name="connsiteY53" fmla="*/ 95130 h 2452038"/>
              <a:gd name="connsiteX54" fmla="*/ 533400 w 1404982"/>
              <a:gd name="connsiteY54" fmla="*/ 120530 h 2452038"/>
              <a:gd name="connsiteX55" fmla="*/ 567267 w 1404982"/>
              <a:gd name="connsiteY55" fmla="*/ 171330 h 2452038"/>
              <a:gd name="connsiteX56" fmla="*/ 601133 w 1404982"/>
              <a:gd name="connsiteY56" fmla="*/ 239063 h 2452038"/>
              <a:gd name="connsiteX57" fmla="*/ 643864 w 1404982"/>
              <a:gd name="connsiteY57" fmla="*/ 346880 h 2452038"/>
              <a:gd name="connsiteX58" fmla="*/ 660797 w 1404982"/>
              <a:gd name="connsiteY58" fmla="*/ 401252 h 2452038"/>
              <a:gd name="connsiteX59" fmla="*/ 681964 w 1404982"/>
              <a:gd name="connsiteY59" fmla="*/ 462901 h 2452038"/>
              <a:gd name="connsiteX60" fmla="*/ 705644 w 1404982"/>
              <a:gd name="connsiteY60" fmla="*/ 526533 h 2452038"/>
              <a:gd name="connsiteX61" fmla="*/ 714242 w 1404982"/>
              <a:gd name="connsiteY61" fmla="*/ 584080 h 2452038"/>
              <a:gd name="connsiteX62" fmla="*/ 717683 w 1404982"/>
              <a:gd name="connsiteY62" fmla="*/ 638584 h 2452038"/>
              <a:gd name="connsiteX63" fmla="*/ 794280 w 1404982"/>
              <a:gd name="connsiteY63" fmla="*/ 581963 h 2452038"/>
              <a:gd name="connsiteX64" fmla="*/ 841375 w 1404982"/>
              <a:gd name="connsiteY64" fmla="*/ 540688 h 2452038"/>
              <a:gd name="connsiteX65" fmla="*/ 889662 w 1404982"/>
              <a:gd name="connsiteY65" fmla="*/ 510790 h 2452038"/>
              <a:gd name="connsiteX66" fmla="*/ 966126 w 1404982"/>
              <a:gd name="connsiteY66" fmla="*/ 456814 h 2452038"/>
              <a:gd name="connsiteX67" fmla="*/ 999595 w 1404982"/>
              <a:gd name="connsiteY67" fmla="*/ 419508 h 2452038"/>
              <a:gd name="connsiteX68" fmla="*/ 1053570 w 1404982"/>
              <a:gd name="connsiteY68" fmla="*/ 358919 h 2452038"/>
              <a:gd name="connsiteX69" fmla="*/ 1081617 w 1404982"/>
              <a:gd name="connsiteY69" fmla="*/ 316586 h 2452038"/>
              <a:gd name="connsiteX70" fmla="*/ 1152921 w 1404982"/>
              <a:gd name="connsiteY70" fmla="*/ 216309 h 2452038"/>
              <a:gd name="connsiteX71" fmla="*/ 1201473 w 1404982"/>
              <a:gd name="connsiteY71" fmla="*/ 155720 h 2452038"/>
              <a:gd name="connsiteX72" fmla="*/ 1212585 w 1404982"/>
              <a:gd name="connsiteY72" fmla="*/ 119604 h 2452038"/>
              <a:gd name="connsiteX73" fmla="*/ 1227667 w 1404982"/>
              <a:gd name="connsiteY73" fmla="*/ 95130 h 2452038"/>
              <a:gd name="connsiteX74" fmla="*/ 1267354 w 1404982"/>
              <a:gd name="connsiteY74" fmla="*/ 79519 h 2452038"/>
              <a:gd name="connsiteX75" fmla="*/ 1278467 w 1404982"/>
              <a:gd name="connsiteY75" fmla="*/ 69730 h 2452038"/>
              <a:gd name="connsiteX76" fmla="*/ 1329267 w 1404982"/>
              <a:gd name="connsiteY76" fmla="*/ 52796 h 2452038"/>
              <a:gd name="connsiteX77" fmla="*/ 1320800 w 1404982"/>
              <a:gd name="connsiteY77" fmla="*/ 78196 h 2452038"/>
              <a:gd name="connsiteX78" fmla="*/ 1275159 w 1404982"/>
              <a:gd name="connsiteY78" fmla="*/ 146988 h 2452038"/>
              <a:gd name="connsiteX79" fmla="*/ 1345274 w 1404982"/>
              <a:gd name="connsiteY79" fmla="*/ 102274 h 2452038"/>
              <a:gd name="connsiteX80" fmla="*/ 1397000 w 1404982"/>
              <a:gd name="connsiteY80" fmla="*/ 120530 h 2452038"/>
              <a:gd name="connsiteX81" fmla="*/ 1349242 w 1404982"/>
              <a:gd name="connsiteY81" fmla="*/ 181649 h 2452038"/>
              <a:gd name="connsiteX82" fmla="*/ 1397000 w 1404982"/>
              <a:gd name="connsiteY82" fmla="*/ 171330 h 2452038"/>
              <a:gd name="connsiteX83" fmla="*/ 1380067 w 1404982"/>
              <a:gd name="connsiteY83" fmla="*/ 196730 h 2452038"/>
              <a:gd name="connsiteX84" fmla="*/ 1363133 w 1404982"/>
              <a:gd name="connsiteY84" fmla="*/ 213663 h 2452038"/>
              <a:gd name="connsiteX85" fmla="*/ 1371600 w 1404982"/>
              <a:gd name="connsiteY85" fmla="*/ 239063 h 2452038"/>
              <a:gd name="connsiteX86" fmla="*/ 1354667 w 1404982"/>
              <a:gd name="connsiteY86" fmla="*/ 298330 h 2452038"/>
              <a:gd name="connsiteX87" fmla="*/ 1312333 w 1404982"/>
              <a:gd name="connsiteY87" fmla="*/ 333916 h 2452038"/>
              <a:gd name="connsiteX88" fmla="*/ 1261533 w 1404982"/>
              <a:gd name="connsiteY88" fmla="*/ 390933 h 2452038"/>
              <a:gd name="connsiteX89" fmla="*/ 1214304 w 1404982"/>
              <a:gd name="connsiteY89" fmla="*/ 470705 h 2452038"/>
              <a:gd name="connsiteX90" fmla="*/ 1178189 w 1404982"/>
              <a:gd name="connsiteY90" fmla="*/ 514361 h 2452038"/>
              <a:gd name="connsiteX91" fmla="*/ 1122496 w 1404982"/>
              <a:gd name="connsiteY91" fmla="*/ 599955 h 2452038"/>
              <a:gd name="connsiteX92" fmla="*/ 1077383 w 1404982"/>
              <a:gd name="connsiteY92" fmla="*/ 634483 h 2452038"/>
              <a:gd name="connsiteX93" fmla="*/ 1045236 w 1404982"/>
              <a:gd name="connsiteY93" fmla="*/ 654327 h 2452038"/>
              <a:gd name="connsiteX94" fmla="*/ 999464 w 1404982"/>
              <a:gd name="connsiteY94" fmla="*/ 682770 h 2452038"/>
              <a:gd name="connsiteX95" fmla="*/ 943636 w 1404982"/>
              <a:gd name="connsiteY95" fmla="*/ 730659 h 2452038"/>
              <a:gd name="connsiteX96" fmla="*/ 915855 w 1404982"/>
              <a:gd name="connsiteY96" fmla="*/ 776168 h 2452038"/>
              <a:gd name="connsiteX97" fmla="*/ 866378 w 1404982"/>
              <a:gd name="connsiteY97" fmla="*/ 828687 h 2452038"/>
              <a:gd name="connsiteX98" fmla="*/ 823251 w 1404982"/>
              <a:gd name="connsiteY98" fmla="*/ 896024 h 2452038"/>
              <a:gd name="connsiteX99" fmla="*/ 770467 w 1404982"/>
              <a:gd name="connsiteY99" fmla="*/ 1068796 h 2452038"/>
              <a:gd name="connsiteX100" fmla="*/ 738452 w 1404982"/>
              <a:gd name="connsiteY100" fmla="*/ 1141821 h 2452038"/>
              <a:gd name="connsiteX101" fmla="*/ 715699 w 1404982"/>
              <a:gd name="connsiteY101" fmla="*/ 1188653 h 2452038"/>
              <a:gd name="connsiteX102" fmla="*/ 698367 w 1404982"/>
              <a:gd name="connsiteY102" fmla="*/ 1245671 h 2452038"/>
              <a:gd name="connsiteX103" fmla="*/ 683683 w 1404982"/>
              <a:gd name="connsiteY103" fmla="*/ 1321870 h 2452038"/>
              <a:gd name="connsiteX104" fmla="*/ 671248 w 1404982"/>
              <a:gd name="connsiteY104" fmla="*/ 1409183 h 2452038"/>
              <a:gd name="connsiteX105" fmla="*/ 640026 w 1404982"/>
              <a:gd name="connsiteY105" fmla="*/ 1519249 h 2452038"/>
              <a:gd name="connsiteX106" fmla="*/ 637381 w 1404982"/>
              <a:gd name="connsiteY106" fmla="*/ 1602593 h 2452038"/>
              <a:gd name="connsiteX107" fmla="*/ 621770 w 1404982"/>
              <a:gd name="connsiteY107" fmla="*/ 1678792 h 2452038"/>
              <a:gd name="connsiteX108" fmla="*/ 613305 w 1404982"/>
              <a:gd name="connsiteY108" fmla="*/ 1709088 h 2452038"/>
              <a:gd name="connsiteX109" fmla="*/ 597694 w 1404982"/>
              <a:gd name="connsiteY109" fmla="*/ 1747849 h 2452038"/>
              <a:gd name="connsiteX110" fmla="*/ 574939 w 1404982"/>
              <a:gd name="connsiteY110" fmla="*/ 1851302 h 2452038"/>
              <a:gd name="connsiteX111" fmla="*/ 565547 w 1404982"/>
              <a:gd name="connsiteY111" fmla="*/ 2070509 h 2452038"/>
              <a:gd name="connsiteX112" fmla="*/ 559726 w 1404982"/>
              <a:gd name="connsiteY112" fmla="*/ 2092337 h 2452038"/>
              <a:gd name="connsiteX113" fmla="*/ 550333 w 1404982"/>
              <a:gd name="connsiteY113" fmla="*/ 2330330 h 2452038"/>
              <a:gd name="connsiteX114" fmla="*/ 558800 w 1404982"/>
              <a:gd name="connsiteY114" fmla="*/ 2355730 h 2452038"/>
              <a:gd name="connsiteX115" fmla="*/ 418042 w 1404982"/>
              <a:gd name="connsiteY115" fmla="*/ 2452038 h 2452038"/>
              <a:gd name="connsiteX116" fmla="*/ 139700 w 1404982"/>
              <a:gd name="connsiteY116" fmla="*/ 2417113 h 2452038"/>
              <a:gd name="connsiteX117" fmla="*/ 0 w 1404982"/>
              <a:gd name="connsiteY117" fmla="*/ 2271063 h 2452038"/>
              <a:gd name="connsiteX118" fmla="*/ 0 w 1404982"/>
              <a:gd name="connsiteY118" fmla="*/ 2271063 h 2452038"/>
              <a:gd name="connsiteX0" fmla="*/ 0 w 1404982"/>
              <a:gd name="connsiteY0" fmla="*/ 2271063 h 2452038"/>
              <a:gd name="connsiteX1" fmla="*/ 93133 w 1404982"/>
              <a:gd name="connsiteY1" fmla="*/ 1974730 h 2452038"/>
              <a:gd name="connsiteX2" fmla="*/ 101600 w 1404982"/>
              <a:gd name="connsiteY2" fmla="*/ 1949330 h 2452038"/>
              <a:gd name="connsiteX3" fmla="*/ 118533 w 1404982"/>
              <a:gd name="connsiteY3" fmla="*/ 1932396 h 2452038"/>
              <a:gd name="connsiteX4" fmla="*/ 130968 w 1404982"/>
              <a:gd name="connsiteY4" fmla="*/ 1879348 h 2452038"/>
              <a:gd name="connsiteX5" fmla="*/ 150152 w 1404982"/>
              <a:gd name="connsiteY5" fmla="*/ 1845481 h 2452038"/>
              <a:gd name="connsiteX6" fmla="*/ 173302 w 1404982"/>
              <a:gd name="connsiteY6" fmla="*/ 1798253 h 2452038"/>
              <a:gd name="connsiteX7" fmla="*/ 198835 w 1404982"/>
              <a:gd name="connsiteY7" fmla="*/ 1766238 h 2452038"/>
              <a:gd name="connsiteX8" fmla="*/ 226351 w 1404982"/>
              <a:gd name="connsiteY8" fmla="*/ 1730519 h 2452038"/>
              <a:gd name="connsiteX9" fmla="*/ 254000 w 1404982"/>
              <a:gd name="connsiteY9" fmla="*/ 1686863 h 2452038"/>
              <a:gd name="connsiteX10" fmla="*/ 262467 w 1404982"/>
              <a:gd name="connsiteY10" fmla="*/ 1661463 h 2452038"/>
              <a:gd name="connsiteX11" fmla="*/ 296333 w 1404982"/>
              <a:gd name="connsiteY11" fmla="*/ 1585263 h 2452038"/>
              <a:gd name="connsiteX12" fmla="*/ 304800 w 1404982"/>
              <a:gd name="connsiteY12" fmla="*/ 1534463 h 2452038"/>
              <a:gd name="connsiteX13" fmla="*/ 321733 w 1404982"/>
              <a:gd name="connsiteY13" fmla="*/ 1475196 h 2452038"/>
              <a:gd name="connsiteX14" fmla="*/ 330200 w 1404982"/>
              <a:gd name="connsiteY14" fmla="*/ 1407463 h 2452038"/>
              <a:gd name="connsiteX15" fmla="*/ 347133 w 1404982"/>
              <a:gd name="connsiteY15" fmla="*/ 1348196 h 2452038"/>
              <a:gd name="connsiteX16" fmla="*/ 364067 w 1404982"/>
              <a:gd name="connsiteY16" fmla="*/ 1280463 h 2452038"/>
              <a:gd name="connsiteX17" fmla="*/ 372533 w 1404982"/>
              <a:gd name="connsiteY17" fmla="*/ 1255063 h 2452038"/>
              <a:gd name="connsiteX18" fmla="*/ 381000 w 1404982"/>
              <a:gd name="connsiteY18" fmla="*/ 1221196 h 2452038"/>
              <a:gd name="connsiteX19" fmla="*/ 405077 w 1404982"/>
              <a:gd name="connsiteY19" fmla="*/ 1151611 h 2452038"/>
              <a:gd name="connsiteX20" fmla="*/ 157692 w 1404982"/>
              <a:gd name="connsiteY20" fmla="*/ 1000402 h 2452038"/>
              <a:gd name="connsiteX21" fmla="*/ 191161 w 1404982"/>
              <a:gd name="connsiteY21" fmla="*/ 959391 h 2452038"/>
              <a:gd name="connsiteX22" fmla="*/ 243814 w 1404982"/>
              <a:gd name="connsiteY22" fmla="*/ 911236 h 2452038"/>
              <a:gd name="connsiteX23" fmla="*/ 345149 w 1404982"/>
              <a:gd name="connsiteY23" fmla="*/ 957274 h 2452038"/>
              <a:gd name="connsiteX24" fmla="*/ 457200 w 1404982"/>
              <a:gd name="connsiteY24" fmla="*/ 983733 h 2452038"/>
              <a:gd name="connsiteX25" fmla="*/ 465667 w 1404982"/>
              <a:gd name="connsiteY25" fmla="*/ 933330 h 2452038"/>
              <a:gd name="connsiteX26" fmla="*/ 457200 w 1404982"/>
              <a:gd name="connsiteY26" fmla="*/ 653930 h 2452038"/>
              <a:gd name="connsiteX27" fmla="*/ 440267 w 1404982"/>
              <a:gd name="connsiteY27" fmla="*/ 586196 h 2452038"/>
              <a:gd name="connsiteX28" fmla="*/ 406400 w 1404982"/>
              <a:gd name="connsiteY28" fmla="*/ 484596 h 2452038"/>
              <a:gd name="connsiteX29" fmla="*/ 397933 w 1404982"/>
              <a:gd name="connsiteY29" fmla="*/ 459196 h 2452038"/>
              <a:gd name="connsiteX30" fmla="*/ 372533 w 1404982"/>
              <a:gd name="connsiteY30" fmla="*/ 408396 h 2452038"/>
              <a:gd name="connsiteX31" fmla="*/ 355600 w 1404982"/>
              <a:gd name="connsiteY31" fmla="*/ 382996 h 2452038"/>
              <a:gd name="connsiteX32" fmla="*/ 347133 w 1404982"/>
              <a:gd name="connsiteY32" fmla="*/ 357596 h 2452038"/>
              <a:gd name="connsiteX33" fmla="*/ 330200 w 1404982"/>
              <a:gd name="connsiteY33" fmla="*/ 332196 h 2452038"/>
              <a:gd name="connsiteX34" fmla="*/ 304800 w 1404982"/>
              <a:gd name="connsiteY34" fmla="*/ 281396 h 2452038"/>
              <a:gd name="connsiteX35" fmla="*/ 279400 w 1404982"/>
              <a:gd name="connsiteY35" fmla="*/ 222130 h 2452038"/>
              <a:gd name="connsiteX36" fmla="*/ 270933 w 1404982"/>
              <a:gd name="connsiteY36" fmla="*/ 196730 h 2452038"/>
              <a:gd name="connsiteX37" fmla="*/ 254000 w 1404982"/>
              <a:gd name="connsiteY37" fmla="*/ 179796 h 2452038"/>
              <a:gd name="connsiteX38" fmla="*/ 220133 w 1404982"/>
              <a:gd name="connsiteY38" fmla="*/ 128996 h 2452038"/>
              <a:gd name="connsiteX39" fmla="*/ 169333 w 1404982"/>
              <a:gd name="connsiteY39" fmla="*/ 95130 h 2452038"/>
              <a:gd name="connsiteX40" fmla="*/ 160867 w 1404982"/>
              <a:gd name="connsiteY40" fmla="*/ 69730 h 2452038"/>
              <a:gd name="connsiteX41" fmla="*/ 220133 w 1404982"/>
              <a:gd name="connsiteY41" fmla="*/ 44330 h 2452038"/>
              <a:gd name="connsiteX42" fmla="*/ 276225 w 1404982"/>
              <a:gd name="connsiteY42" fmla="*/ 93410 h 2452038"/>
              <a:gd name="connsiteX43" fmla="*/ 287867 w 1404982"/>
              <a:gd name="connsiteY43" fmla="*/ 18930 h 2452038"/>
              <a:gd name="connsiteX44" fmla="*/ 313267 w 1404982"/>
              <a:gd name="connsiteY44" fmla="*/ 10463 h 2452038"/>
              <a:gd name="connsiteX45" fmla="*/ 346736 w 1404982"/>
              <a:gd name="connsiteY45" fmla="*/ 71581 h 2452038"/>
              <a:gd name="connsiteX46" fmla="*/ 338667 w 1404982"/>
              <a:gd name="connsiteY46" fmla="*/ 18930 h 2452038"/>
              <a:gd name="connsiteX47" fmla="*/ 364067 w 1404982"/>
              <a:gd name="connsiteY47" fmla="*/ 1996 h 2452038"/>
              <a:gd name="connsiteX48" fmla="*/ 393964 w 1404982"/>
              <a:gd name="connsiteY48" fmla="*/ 53723 h 2452038"/>
              <a:gd name="connsiteX49" fmla="*/ 414867 w 1404982"/>
              <a:gd name="connsiteY49" fmla="*/ 1996 h 2452038"/>
              <a:gd name="connsiteX50" fmla="*/ 448733 w 1404982"/>
              <a:gd name="connsiteY50" fmla="*/ 1996 h 2452038"/>
              <a:gd name="connsiteX51" fmla="*/ 474133 w 1404982"/>
              <a:gd name="connsiteY51" fmla="*/ 18930 h 2452038"/>
              <a:gd name="connsiteX52" fmla="*/ 482600 w 1404982"/>
              <a:gd name="connsiteY52" fmla="*/ 44330 h 2452038"/>
              <a:gd name="connsiteX53" fmla="*/ 516467 w 1404982"/>
              <a:gd name="connsiteY53" fmla="*/ 95130 h 2452038"/>
              <a:gd name="connsiteX54" fmla="*/ 533400 w 1404982"/>
              <a:gd name="connsiteY54" fmla="*/ 120530 h 2452038"/>
              <a:gd name="connsiteX55" fmla="*/ 567267 w 1404982"/>
              <a:gd name="connsiteY55" fmla="*/ 171330 h 2452038"/>
              <a:gd name="connsiteX56" fmla="*/ 601133 w 1404982"/>
              <a:gd name="connsiteY56" fmla="*/ 239063 h 2452038"/>
              <a:gd name="connsiteX57" fmla="*/ 643864 w 1404982"/>
              <a:gd name="connsiteY57" fmla="*/ 346880 h 2452038"/>
              <a:gd name="connsiteX58" fmla="*/ 660797 w 1404982"/>
              <a:gd name="connsiteY58" fmla="*/ 401252 h 2452038"/>
              <a:gd name="connsiteX59" fmla="*/ 681964 w 1404982"/>
              <a:gd name="connsiteY59" fmla="*/ 462901 h 2452038"/>
              <a:gd name="connsiteX60" fmla="*/ 705644 w 1404982"/>
              <a:gd name="connsiteY60" fmla="*/ 526533 h 2452038"/>
              <a:gd name="connsiteX61" fmla="*/ 714242 w 1404982"/>
              <a:gd name="connsiteY61" fmla="*/ 584080 h 2452038"/>
              <a:gd name="connsiteX62" fmla="*/ 717683 w 1404982"/>
              <a:gd name="connsiteY62" fmla="*/ 638584 h 2452038"/>
              <a:gd name="connsiteX63" fmla="*/ 794280 w 1404982"/>
              <a:gd name="connsiteY63" fmla="*/ 581963 h 2452038"/>
              <a:gd name="connsiteX64" fmla="*/ 841375 w 1404982"/>
              <a:gd name="connsiteY64" fmla="*/ 540688 h 2452038"/>
              <a:gd name="connsiteX65" fmla="*/ 889662 w 1404982"/>
              <a:gd name="connsiteY65" fmla="*/ 510790 h 2452038"/>
              <a:gd name="connsiteX66" fmla="*/ 966126 w 1404982"/>
              <a:gd name="connsiteY66" fmla="*/ 456814 h 2452038"/>
              <a:gd name="connsiteX67" fmla="*/ 999595 w 1404982"/>
              <a:gd name="connsiteY67" fmla="*/ 419508 h 2452038"/>
              <a:gd name="connsiteX68" fmla="*/ 1053570 w 1404982"/>
              <a:gd name="connsiteY68" fmla="*/ 358919 h 2452038"/>
              <a:gd name="connsiteX69" fmla="*/ 1081617 w 1404982"/>
              <a:gd name="connsiteY69" fmla="*/ 316586 h 2452038"/>
              <a:gd name="connsiteX70" fmla="*/ 1152921 w 1404982"/>
              <a:gd name="connsiteY70" fmla="*/ 216309 h 2452038"/>
              <a:gd name="connsiteX71" fmla="*/ 1201473 w 1404982"/>
              <a:gd name="connsiteY71" fmla="*/ 155720 h 2452038"/>
              <a:gd name="connsiteX72" fmla="*/ 1212585 w 1404982"/>
              <a:gd name="connsiteY72" fmla="*/ 119604 h 2452038"/>
              <a:gd name="connsiteX73" fmla="*/ 1227667 w 1404982"/>
              <a:gd name="connsiteY73" fmla="*/ 95130 h 2452038"/>
              <a:gd name="connsiteX74" fmla="*/ 1267354 w 1404982"/>
              <a:gd name="connsiteY74" fmla="*/ 79519 h 2452038"/>
              <a:gd name="connsiteX75" fmla="*/ 1278467 w 1404982"/>
              <a:gd name="connsiteY75" fmla="*/ 69730 h 2452038"/>
              <a:gd name="connsiteX76" fmla="*/ 1329267 w 1404982"/>
              <a:gd name="connsiteY76" fmla="*/ 52796 h 2452038"/>
              <a:gd name="connsiteX77" fmla="*/ 1320800 w 1404982"/>
              <a:gd name="connsiteY77" fmla="*/ 78196 h 2452038"/>
              <a:gd name="connsiteX78" fmla="*/ 1275159 w 1404982"/>
              <a:gd name="connsiteY78" fmla="*/ 146988 h 2452038"/>
              <a:gd name="connsiteX79" fmla="*/ 1345274 w 1404982"/>
              <a:gd name="connsiteY79" fmla="*/ 102274 h 2452038"/>
              <a:gd name="connsiteX80" fmla="*/ 1397000 w 1404982"/>
              <a:gd name="connsiteY80" fmla="*/ 120530 h 2452038"/>
              <a:gd name="connsiteX81" fmla="*/ 1349242 w 1404982"/>
              <a:gd name="connsiteY81" fmla="*/ 181649 h 2452038"/>
              <a:gd name="connsiteX82" fmla="*/ 1397000 w 1404982"/>
              <a:gd name="connsiteY82" fmla="*/ 171330 h 2452038"/>
              <a:gd name="connsiteX83" fmla="*/ 1380067 w 1404982"/>
              <a:gd name="connsiteY83" fmla="*/ 196730 h 2452038"/>
              <a:gd name="connsiteX84" fmla="*/ 1363133 w 1404982"/>
              <a:gd name="connsiteY84" fmla="*/ 213663 h 2452038"/>
              <a:gd name="connsiteX85" fmla="*/ 1371600 w 1404982"/>
              <a:gd name="connsiteY85" fmla="*/ 239063 h 2452038"/>
              <a:gd name="connsiteX86" fmla="*/ 1354667 w 1404982"/>
              <a:gd name="connsiteY86" fmla="*/ 298330 h 2452038"/>
              <a:gd name="connsiteX87" fmla="*/ 1312333 w 1404982"/>
              <a:gd name="connsiteY87" fmla="*/ 333916 h 2452038"/>
              <a:gd name="connsiteX88" fmla="*/ 1261533 w 1404982"/>
              <a:gd name="connsiteY88" fmla="*/ 390933 h 2452038"/>
              <a:gd name="connsiteX89" fmla="*/ 1214304 w 1404982"/>
              <a:gd name="connsiteY89" fmla="*/ 470705 h 2452038"/>
              <a:gd name="connsiteX90" fmla="*/ 1178189 w 1404982"/>
              <a:gd name="connsiteY90" fmla="*/ 514361 h 2452038"/>
              <a:gd name="connsiteX91" fmla="*/ 1122496 w 1404982"/>
              <a:gd name="connsiteY91" fmla="*/ 599955 h 2452038"/>
              <a:gd name="connsiteX92" fmla="*/ 1077383 w 1404982"/>
              <a:gd name="connsiteY92" fmla="*/ 634483 h 2452038"/>
              <a:gd name="connsiteX93" fmla="*/ 1045236 w 1404982"/>
              <a:gd name="connsiteY93" fmla="*/ 654327 h 2452038"/>
              <a:gd name="connsiteX94" fmla="*/ 999464 w 1404982"/>
              <a:gd name="connsiteY94" fmla="*/ 682770 h 2452038"/>
              <a:gd name="connsiteX95" fmla="*/ 943636 w 1404982"/>
              <a:gd name="connsiteY95" fmla="*/ 730659 h 2452038"/>
              <a:gd name="connsiteX96" fmla="*/ 915855 w 1404982"/>
              <a:gd name="connsiteY96" fmla="*/ 776168 h 2452038"/>
              <a:gd name="connsiteX97" fmla="*/ 866378 w 1404982"/>
              <a:gd name="connsiteY97" fmla="*/ 828687 h 2452038"/>
              <a:gd name="connsiteX98" fmla="*/ 823251 w 1404982"/>
              <a:gd name="connsiteY98" fmla="*/ 896024 h 2452038"/>
              <a:gd name="connsiteX99" fmla="*/ 770467 w 1404982"/>
              <a:gd name="connsiteY99" fmla="*/ 1068796 h 2452038"/>
              <a:gd name="connsiteX100" fmla="*/ 738452 w 1404982"/>
              <a:gd name="connsiteY100" fmla="*/ 1141821 h 2452038"/>
              <a:gd name="connsiteX101" fmla="*/ 715699 w 1404982"/>
              <a:gd name="connsiteY101" fmla="*/ 1188653 h 2452038"/>
              <a:gd name="connsiteX102" fmla="*/ 698367 w 1404982"/>
              <a:gd name="connsiteY102" fmla="*/ 1245671 h 2452038"/>
              <a:gd name="connsiteX103" fmla="*/ 683683 w 1404982"/>
              <a:gd name="connsiteY103" fmla="*/ 1321870 h 2452038"/>
              <a:gd name="connsiteX104" fmla="*/ 671248 w 1404982"/>
              <a:gd name="connsiteY104" fmla="*/ 1409183 h 2452038"/>
              <a:gd name="connsiteX105" fmla="*/ 640026 w 1404982"/>
              <a:gd name="connsiteY105" fmla="*/ 1519249 h 2452038"/>
              <a:gd name="connsiteX106" fmla="*/ 637381 w 1404982"/>
              <a:gd name="connsiteY106" fmla="*/ 1602593 h 2452038"/>
              <a:gd name="connsiteX107" fmla="*/ 621770 w 1404982"/>
              <a:gd name="connsiteY107" fmla="*/ 1678792 h 2452038"/>
              <a:gd name="connsiteX108" fmla="*/ 613305 w 1404982"/>
              <a:gd name="connsiteY108" fmla="*/ 1709088 h 2452038"/>
              <a:gd name="connsiteX109" fmla="*/ 597694 w 1404982"/>
              <a:gd name="connsiteY109" fmla="*/ 1747849 h 2452038"/>
              <a:gd name="connsiteX110" fmla="*/ 574939 w 1404982"/>
              <a:gd name="connsiteY110" fmla="*/ 1851302 h 2452038"/>
              <a:gd name="connsiteX111" fmla="*/ 565547 w 1404982"/>
              <a:gd name="connsiteY111" fmla="*/ 2070509 h 2452038"/>
              <a:gd name="connsiteX112" fmla="*/ 559726 w 1404982"/>
              <a:gd name="connsiteY112" fmla="*/ 2092337 h 2452038"/>
              <a:gd name="connsiteX113" fmla="*/ 550333 w 1404982"/>
              <a:gd name="connsiteY113" fmla="*/ 2330330 h 2452038"/>
              <a:gd name="connsiteX114" fmla="*/ 558800 w 1404982"/>
              <a:gd name="connsiteY114" fmla="*/ 2355730 h 2452038"/>
              <a:gd name="connsiteX115" fmla="*/ 418042 w 1404982"/>
              <a:gd name="connsiteY115" fmla="*/ 2452038 h 2452038"/>
              <a:gd name="connsiteX116" fmla="*/ 139700 w 1404982"/>
              <a:gd name="connsiteY116" fmla="*/ 2417113 h 2452038"/>
              <a:gd name="connsiteX117" fmla="*/ 0 w 1404982"/>
              <a:gd name="connsiteY117" fmla="*/ 2271063 h 2452038"/>
              <a:gd name="connsiteX118" fmla="*/ 0 w 1404982"/>
              <a:gd name="connsiteY118" fmla="*/ 2271063 h 2452038"/>
              <a:gd name="connsiteX0" fmla="*/ 0 w 1404982"/>
              <a:gd name="connsiteY0" fmla="*/ 2271063 h 2452038"/>
              <a:gd name="connsiteX1" fmla="*/ 93133 w 1404982"/>
              <a:gd name="connsiteY1" fmla="*/ 1974730 h 2452038"/>
              <a:gd name="connsiteX2" fmla="*/ 101600 w 1404982"/>
              <a:gd name="connsiteY2" fmla="*/ 1949330 h 2452038"/>
              <a:gd name="connsiteX3" fmla="*/ 118533 w 1404982"/>
              <a:gd name="connsiteY3" fmla="*/ 1932396 h 2452038"/>
              <a:gd name="connsiteX4" fmla="*/ 130968 w 1404982"/>
              <a:gd name="connsiteY4" fmla="*/ 1879348 h 2452038"/>
              <a:gd name="connsiteX5" fmla="*/ 150152 w 1404982"/>
              <a:gd name="connsiteY5" fmla="*/ 1845481 h 2452038"/>
              <a:gd name="connsiteX6" fmla="*/ 173302 w 1404982"/>
              <a:gd name="connsiteY6" fmla="*/ 1798253 h 2452038"/>
              <a:gd name="connsiteX7" fmla="*/ 198835 w 1404982"/>
              <a:gd name="connsiteY7" fmla="*/ 1766238 h 2452038"/>
              <a:gd name="connsiteX8" fmla="*/ 226351 w 1404982"/>
              <a:gd name="connsiteY8" fmla="*/ 1730519 h 2452038"/>
              <a:gd name="connsiteX9" fmla="*/ 254000 w 1404982"/>
              <a:gd name="connsiteY9" fmla="*/ 1686863 h 2452038"/>
              <a:gd name="connsiteX10" fmla="*/ 262467 w 1404982"/>
              <a:gd name="connsiteY10" fmla="*/ 1661463 h 2452038"/>
              <a:gd name="connsiteX11" fmla="*/ 296333 w 1404982"/>
              <a:gd name="connsiteY11" fmla="*/ 1585263 h 2452038"/>
              <a:gd name="connsiteX12" fmla="*/ 304800 w 1404982"/>
              <a:gd name="connsiteY12" fmla="*/ 1534463 h 2452038"/>
              <a:gd name="connsiteX13" fmla="*/ 321733 w 1404982"/>
              <a:gd name="connsiteY13" fmla="*/ 1475196 h 2452038"/>
              <a:gd name="connsiteX14" fmla="*/ 330200 w 1404982"/>
              <a:gd name="connsiteY14" fmla="*/ 1407463 h 2452038"/>
              <a:gd name="connsiteX15" fmla="*/ 347133 w 1404982"/>
              <a:gd name="connsiteY15" fmla="*/ 1348196 h 2452038"/>
              <a:gd name="connsiteX16" fmla="*/ 364067 w 1404982"/>
              <a:gd name="connsiteY16" fmla="*/ 1280463 h 2452038"/>
              <a:gd name="connsiteX17" fmla="*/ 372533 w 1404982"/>
              <a:gd name="connsiteY17" fmla="*/ 1255063 h 2452038"/>
              <a:gd name="connsiteX18" fmla="*/ 381000 w 1404982"/>
              <a:gd name="connsiteY18" fmla="*/ 1221196 h 2452038"/>
              <a:gd name="connsiteX19" fmla="*/ 405077 w 1404982"/>
              <a:gd name="connsiteY19" fmla="*/ 1151611 h 2452038"/>
              <a:gd name="connsiteX20" fmla="*/ 157692 w 1404982"/>
              <a:gd name="connsiteY20" fmla="*/ 1000402 h 2452038"/>
              <a:gd name="connsiteX21" fmla="*/ 191161 w 1404982"/>
              <a:gd name="connsiteY21" fmla="*/ 959391 h 2452038"/>
              <a:gd name="connsiteX22" fmla="*/ 243814 w 1404982"/>
              <a:gd name="connsiteY22" fmla="*/ 911236 h 2452038"/>
              <a:gd name="connsiteX23" fmla="*/ 341577 w 1404982"/>
              <a:gd name="connsiteY23" fmla="*/ 946558 h 2452038"/>
              <a:gd name="connsiteX24" fmla="*/ 457200 w 1404982"/>
              <a:gd name="connsiteY24" fmla="*/ 983733 h 2452038"/>
              <a:gd name="connsiteX25" fmla="*/ 465667 w 1404982"/>
              <a:gd name="connsiteY25" fmla="*/ 933330 h 2452038"/>
              <a:gd name="connsiteX26" fmla="*/ 457200 w 1404982"/>
              <a:gd name="connsiteY26" fmla="*/ 653930 h 2452038"/>
              <a:gd name="connsiteX27" fmla="*/ 440267 w 1404982"/>
              <a:gd name="connsiteY27" fmla="*/ 586196 h 2452038"/>
              <a:gd name="connsiteX28" fmla="*/ 406400 w 1404982"/>
              <a:gd name="connsiteY28" fmla="*/ 484596 h 2452038"/>
              <a:gd name="connsiteX29" fmla="*/ 397933 w 1404982"/>
              <a:gd name="connsiteY29" fmla="*/ 459196 h 2452038"/>
              <a:gd name="connsiteX30" fmla="*/ 372533 w 1404982"/>
              <a:gd name="connsiteY30" fmla="*/ 408396 h 2452038"/>
              <a:gd name="connsiteX31" fmla="*/ 355600 w 1404982"/>
              <a:gd name="connsiteY31" fmla="*/ 382996 h 2452038"/>
              <a:gd name="connsiteX32" fmla="*/ 347133 w 1404982"/>
              <a:gd name="connsiteY32" fmla="*/ 357596 h 2452038"/>
              <a:gd name="connsiteX33" fmla="*/ 330200 w 1404982"/>
              <a:gd name="connsiteY33" fmla="*/ 332196 h 2452038"/>
              <a:gd name="connsiteX34" fmla="*/ 304800 w 1404982"/>
              <a:gd name="connsiteY34" fmla="*/ 281396 h 2452038"/>
              <a:gd name="connsiteX35" fmla="*/ 279400 w 1404982"/>
              <a:gd name="connsiteY35" fmla="*/ 222130 h 2452038"/>
              <a:gd name="connsiteX36" fmla="*/ 270933 w 1404982"/>
              <a:gd name="connsiteY36" fmla="*/ 196730 h 2452038"/>
              <a:gd name="connsiteX37" fmla="*/ 254000 w 1404982"/>
              <a:gd name="connsiteY37" fmla="*/ 179796 h 2452038"/>
              <a:gd name="connsiteX38" fmla="*/ 220133 w 1404982"/>
              <a:gd name="connsiteY38" fmla="*/ 128996 h 2452038"/>
              <a:gd name="connsiteX39" fmla="*/ 169333 w 1404982"/>
              <a:gd name="connsiteY39" fmla="*/ 95130 h 2452038"/>
              <a:gd name="connsiteX40" fmla="*/ 160867 w 1404982"/>
              <a:gd name="connsiteY40" fmla="*/ 69730 h 2452038"/>
              <a:gd name="connsiteX41" fmla="*/ 220133 w 1404982"/>
              <a:gd name="connsiteY41" fmla="*/ 44330 h 2452038"/>
              <a:gd name="connsiteX42" fmla="*/ 276225 w 1404982"/>
              <a:gd name="connsiteY42" fmla="*/ 93410 h 2452038"/>
              <a:gd name="connsiteX43" fmla="*/ 287867 w 1404982"/>
              <a:gd name="connsiteY43" fmla="*/ 18930 h 2452038"/>
              <a:gd name="connsiteX44" fmla="*/ 313267 w 1404982"/>
              <a:gd name="connsiteY44" fmla="*/ 10463 h 2452038"/>
              <a:gd name="connsiteX45" fmla="*/ 346736 w 1404982"/>
              <a:gd name="connsiteY45" fmla="*/ 71581 h 2452038"/>
              <a:gd name="connsiteX46" fmla="*/ 338667 w 1404982"/>
              <a:gd name="connsiteY46" fmla="*/ 18930 h 2452038"/>
              <a:gd name="connsiteX47" fmla="*/ 364067 w 1404982"/>
              <a:gd name="connsiteY47" fmla="*/ 1996 h 2452038"/>
              <a:gd name="connsiteX48" fmla="*/ 393964 w 1404982"/>
              <a:gd name="connsiteY48" fmla="*/ 53723 h 2452038"/>
              <a:gd name="connsiteX49" fmla="*/ 414867 w 1404982"/>
              <a:gd name="connsiteY49" fmla="*/ 1996 h 2452038"/>
              <a:gd name="connsiteX50" fmla="*/ 448733 w 1404982"/>
              <a:gd name="connsiteY50" fmla="*/ 1996 h 2452038"/>
              <a:gd name="connsiteX51" fmla="*/ 474133 w 1404982"/>
              <a:gd name="connsiteY51" fmla="*/ 18930 h 2452038"/>
              <a:gd name="connsiteX52" fmla="*/ 482600 w 1404982"/>
              <a:gd name="connsiteY52" fmla="*/ 44330 h 2452038"/>
              <a:gd name="connsiteX53" fmla="*/ 516467 w 1404982"/>
              <a:gd name="connsiteY53" fmla="*/ 95130 h 2452038"/>
              <a:gd name="connsiteX54" fmla="*/ 533400 w 1404982"/>
              <a:gd name="connsiteY54" fmla="*/ 120530 h 2452038"/>
              <a:gd name="connsiteX55" fmla="*/ 567267 w 1404982"/>
              <a:gd name="connsiteY55" fmla="*/ 171330 h 2452038"/>
              <a:gd name="connsiteX56" fmla="*/ 601133 w 1404982"/>
              <a:gd name="connsiteY56" fmla="*/ 239063 h 2452038"/>
              <a:gd name="connsiteX57" fmla="*/ 643864 w 1404982"/>
              <a:gd name="connsiteY57" fmla="*/ 346880 h 2452038"/>
              <a:gd name="connsiteX58" fmla="*/ 660797 w 1404982"/>
              <a:gd name="connsiteY58" fmla="*/ 401252 h 2452038"/>
              <a:gd name="connsiteX59" fmla="*/ 681964 w 1404982"/>
              <a:gd name="connsiteY59" fmla="*/ 462901 h 2452038"/>
              <a:gd name="connsiteX60" fmla="*/ 705644 w 1404982"/>
              <a:gd name="connsiteY60" fmla="*/ 526533 h 2452038"/>
              <a:gd name="connsiteX61" fmla="*/ 714242 w 1404982"/>
              <a:gd name="connsiteY61" fmla="*/ 584080 h 2452038"/>
              <a:gd name="connsiteX62" fmla="*/ 717683 w 1404982"/>
              <a:gd name="connsiteY62" fmla="*/ 638584 h 2452038"/>
              <a:gd name="connsiteX63" fmla="*/ 794280 w 1404982"/>
              <a:gd name="connsiteY63" fmla="*/ 581963 h 2452038"/>
              <a:gd name="connsiteX64" fmla="*/ 841375 w 1404982"/>
              <a:gd name="connsiteY64" fmla="*/ 540688 h 2452038"/>
              <a:gd name="connsiteX65" fmla="*/ 889662 w 1404982"/>
              <a:gd name="connsiteY65" fmla="*/ 510790 h 2452038"/>
              <a:gd name="connsiteX66" fmla="*/ 966126 w 1404982"/>
              <a:gd name="connsiteY66" fmla="*/ 456814 h 2452038"/>
              <a:gd name="connsiteX67" fmla="*/ 999595 w 1404982"/>
              <a:gd name="connsiteY67" fmla="*/ 419508 h 2452038"/>
              <a:gd name="connsiteX68" fmla="*/ 1053570 w 1404982"/>
              <a:gd name="connsiteY68" fmla="*/ 358919 h 2452038"/>
              <a:gd name="connsiteX69" fmla="*/ 1081617 w 1404982"/>
              <a:gd name="connsiteY69" fmla="*/ 316586 h 2452038"/>
              <a:gd name="connsiteX70" fmla="*/ 1152921 w 1404982"/>
              <a:gd name="connsiteY70" fmla="*/ 216309 h 2452038"/>
              <a:gd name="connsiteX71" fmla="*/ 1201473 w 1404982"/>
              <a:gd name="connsiteY71" fmla="*/ 155720 h 2452038"/>
              <a:gd name="connsiteX72" fmla="*/ 1212585 w 1404982"/>
              <a:gd name="connsiteY72" fmla="*/ 119604 h 2452038"/>
              <a:gd name="connsiteX73" fmla="*/ 1227667 w 1404982"/>
              <a:gd name="connsiteY73" fmla="*/ 95130 h 2452038"/>
              <a:gd name="connsiteX74" fmla="*/ 1267354 w 1404982"/>
              <a:gd name="connsiteY74" fmla="*/ 79519 h 2452038"/>
              <a:gd name="connsiteX75" fmla="*/ 1278467 w 1404982"/>
              <a:gd name="connsiteY75" fmla="*/ 69730 h 2452038"/>
              <a:gd name="connsiteX76" fmla="*/ 1329267 w 1404982"/>
              <a:gd name="connsiteY76" fmla="*/ 52796 h 2452038"/>
              <a:gd name="connsiteX77" fmla="*/ 1320800 w 1404982"/>
              <a:gd name="connsiteY77" fmla="*/ 78196 h 2452038"/>
              <a:gd name="connsiteX78" fmla="*/ 1275159 w 1404982"/>
              <a:gd name="connsiteY78" fmla="*/ 146988 h 2452038"/>
              <a:gd name="connsiteX79" fmla="*/ 1345274 w 1404982"/>
              <a:gd name="connsiteY79" fmla="*/ 102274 h 2452038"/>
              <a:gd name="connsiteX80" fmla="*/ 1397000 w 1404982"/>
              <a:gd name="connsiteY80" fmla="*/ 120530 h 2452038"/>
              <a:gd name="connsiteX81" fmla="*/ 1349242 w 1404982"/>
              <a:gd name="connsiteY81" fmla="*/ 181649 h 2452038"/>
              <a:gd name="connsiteX82" fmla="*/ 1397000 w 1404982"/>
              <a:gd name="connsiteY82" fmla="*/ 171330 h 2452038"/>
              <a:gd name="connsiteX83" fmla="*/ 1380067 w 1404982"/>
              <a:gd name="connsiteY83" fmla="*/ 196730 h 2452038"/>
              <a:gd name="connsiteX84" fmla="*/ 1363133 w 1404982"/>
              <a:gd name="connsiteY84" fmla="*/ 213663 h 2452038"/>
              <a:gd name="connsiteX85" fmla="*/ 1371600 w 1404982"/>
              <a:gd name="connsiteY85" fmla="*/ 239063 h 2452038"/>
              <a:gd name="connsiteX86" fmla="*/ 1354667 w 1404982"/>
              <a:gd name="connsiteY86" fmla="*/ 298330 h 2452038"/>
              <a:gd name="connsiteX87" fmla="*/ 1312333 w 1404982"/>
              <a:gd name="connsiteY87" fmla="*/ 333916 h 2452038"/>
              <a:gd name="connsiteX88" fmla="*/ 1261533 w 1404982"/>
              <a:gd name="connsiteY88" fmla="*/ 390933 h 2452038"/>
              <a:gd name="connsiteX89" fmla="*/ 1214304 w 1404982"/>
              <a:gd name="connsiteY89" fmla="*/ 470705 h 2452038"/>
              <a:gd name="connsiteX90" fmla="*/ 1178189 w 1404982"/>
              <a:gd name="connsiteY90" fmla="*/ 514361 h 2452038"/>
              <a:gd name="connsiteX91" fmla="*/ 1122496 w 1404982"/>
              <a:gd name="connsiteY91" fmla="*/ 599955 h 2452038"/>
              <a:gd name="connsiteX92" fmla="*/ 1077383 w 1404982"/>
              <a:gd name="connsiteY92" fmla="*/ 634483 h 2452038"/>
              <a:gd name="connsiteX93" fmla="*/ 1045236 w 1404982"/>
              <a:gd name="connsiteY93" fmla="*/ 654327 h 2452038"/>
              <a:gd name="connsiteX94" fmla="*/ 999464 w 1404982"/>
              <a:gd name="connsiteY94" fmla="*/ 682770 h 2452038"/>
              <a:gd name="connsiteX95" fmla="*/ 943636 w 1404982"/>
              <a:gd name="connsiteY95" fmla="*/ 730659 h 2452038"/>
              <a:gd name="connsiteX96" fmla="*/ 915855 w 1404982"/>
              <a:gd name="connsiteY96" fmla="*/ 776168 h 2452038"/>
              <a:gd name="connsiteX97" fmla="*/ 866378 w 1404982"/>
              <a:gd name="connsiteY97" fmla="*/ 828687 h 2452038"/>
              <a:gd name="connsiteX98" fmla="*/ 823251 w 1404982"/>
              <a:gd name="connsiteY98" fmla="*/ 896024 h 2452038"/>
              <a:gd name="connsiteX99" fmla="*/ 770467 w 1404982"/>
              <a:gd name="connsiteY99" fmla="*/ 1068796 h 2452038"/>
              <a:gd name="connsiteX100" fmla="*/ 738452 w 1404982"/>
              <a:gd name="connsiteY100" fmla="*/ 1141821 h 2452038"/>
              <a:gd name="connsiteX101" fmla="*/ 715699 w 1404982"/>
              <a:gd name="connsiteY101" fmla="*/ 1188653 h 2452038"/>
              <a:gd name="connsiteX102" fmla="*/ 698367 w 1404982"/>
              <a:gd name="connsiteY102" fmla="*/ 1245671 h 2452038"/>
              <a:gd name="connsiteX103" fmla="*/ 683683 w 1404982"/>
              <a:gd name="connsiteY103" fmla="*/ 1321870 h 2452038"/>
              <a:gd name="connsiteX104" fmla="*/ 671248 w 1404982"/>
              <a:gd name="connsiteY104" fmla="*/ 1409183 h 2452038"/>
              <a:gd name="connsiteX105" fmla="*/ 640026 w 1404982"/>
              <a:gd name="connsiteY105" fmla="*/ 1519249 h 2452038"/>
              <a:gd name="connsiteX106" fmla="*/ 637381 w 1404982"/>
              <a:gd name="connsiteY106" fmla="*/ 1602593 h 2452038"/>
              <a:gd name="connsiteX107" fmla="*/ 621770 w 1404982"/>
              <a:gd name="connsiteY107" fmla="*/ 1678792 h 2452038"/>
              <a:gd name="connsiteX108" fmla="*/ 613305 w 1404982"/>
              <a:gd name="connsiteY108" fmla="*/ 1709088 h 2452038"/>
              <a:gd name="connsiteX109" fmla="*/ 597694 w 1404982"/>
              <a:gd name="connsiteY109" fmla="*/ 1747849 h 2452038"/>
              <a:gd name="connsiteX110" fmla="*/ 574939 w 1404982"/>
              <a:gd name="connsiteY110" fmla="*/ 1851302 h 2452038"/>
              <a:gd name="connsiteX111" fmla="*/ 565547 w 1404982"/>
              <a:gd name="connsiteY111" fmla="*/ 2070509 h 2452038"/>
              <a:gd name="connsiteX112" fmla="*/ 559726 w 1404982"/>
              <a:gd name="connsiteY112" fmla="*/ 2092337 h 2452038"/>
              <a:gd name="connsiteX113" fmla="*/ 550333 w 1404982"/>
              <a:gd name="connsiteY113" fmla="*/ 2330330 h 2452038"/>
              <a:gd name="connsiteX114" fmla="*/ 558800 w 1404982"/>
              <a:gd name="connsiteY114" fmla="*/ 2355730 h 2452038"/>
              <a:gd name="connsiteX115" fmla="*/ 418042 w 1404982"/>
              <a:gd name="connsiteY115" fmla="*/ 2452038 h 2452038"/>
              <a:gd name="connsiteX116" fmla="*/ 139700 w 1404982"/>
              <a:gd name="connsiteY116" fmla="*/ 2417113 h 2452038"/>
              <a:gd name="connsiteX117" fmla="*/ 0 w 1404982"/>
              <a:gd name="connsiteY117" fmla="*/ 2271063 h 2452038"/>
              <a:gd name="connsiteX118" fmla="*/ 0 w 1404982"/>
              <a:gd name="connsiteY118" fmla="*/ 2271063 h 2452038"/>
              <a:gd name="connsiteX0" fmla="*/ 0 w 1404982"/>
              <a:gd name="connsiteY0" fmla="*/ 2271063 h 2452038"/>
              <a:gd name="connsiteX1" fmla="*/ 93133 w 1404982"/>
              <a:gd name="connsiteY1" fmla="*/ 1974730 h 2452038"/>
              <a:gd name="connsiteX2" fmla="*/ 101600 w 1404982"/>
              <a:gd name="connsiteY2" fmla="*/ 1949330 h 2452038"/>
              <a:gd name="connsiteX3" fmla="*/ 118533 w 1404982"/>
              <a:gd name="connsiteY3" fmla="*/ 1932396 h 2452038"/>
              <a:gd name="connsiteX4" fmla="*/ 130968 w 1404982"/>
              <a:gd name="connsiteY4" fmla="*/ 1879348 h 2452038"/>
              <a:gd name="connsiteX5" fmla="*/ 150152 w 1404982"/>
              <a:gd name="connsiteY5" fmla="*/ 1845481 h 2452038"/>
              <a:gd name="connsiteX6" fmla="*/ 173302 w 1404982"/>
              <a:gd name="connsiteY6" fmla="*/ 1798253 h 2452038"/>
              <a:gd name="connsiteX7" fmla="*/ 198835 w 1404982"/>
              <a:gd name="connsiteY7" fmla="*/ 1766238 h 2452038"/>
              <a:gd name="connsiteX8" fmla="*/ 226351 w 1404982"/>
              <a:gd name="connsiteY8" fmla="*/ 1730519 h 2452038"/>
              <a:gd name="connsiteX9" fmla="*/ 254000 w 1404982"/>
              <a:gd name="connsiteY9" fmla="*/ 1686863 h 2452038"/>
              <a:gd name="connsiteX10" fmla="*/ 262467 w 1404982"/>
              <a:gd name="connsiteY10" fmla="*/ 1661463 h 2452038"/>
              <a:gd name="connsiteX11" fmla="*/ 296333 w 1404982"/>
              <a:gd name="connsiteY11" fmla="*/ 1585263 h 2452038"/>
              <a:gd name="connsiteX12" fmla="*/ 304800 w 1404982"/>
              <a:gd name="connsiteY12" fmla="*/ 1534463 h 2452038"/>
              <a:gd name="connsiteX13" fmla="*/ 321733 w 1404982"/>
              <a:gd name="connsiteY13" fmla="*/ 1475196 h 2452038"/>
              <a:gd name="connsiteX14" fmla="*/ 330200 w 1404982"/>
              <a:gd name="connsiteY14" fmla="*/ 1407463 h 2452038"/>
              <a:gd name="connsiteX15" fmla="*/ 347133 w 1404982"/>
              <a:gd name="connsiteY15" fmla="*/ 1348196 h 2452038"/>
              <a:gd name="connsiteX16" fmla="*/ 364067 w 1404982"/>
              <a:gd name="connsiteY16" fmla="*/ 1280463 h 2452038"/>
              <a:gd name="connsiteX17" fmla="*/ 372533 w 1404982"/>
              <a:gd name="connsiteY17" fmla="*/ 1255063 h 2452038"/>
              <a:gd name="connsiteX18" fmla="*/ 381000 w 1404982"/>
              <a:gd name="connsiteY18" fmla="*/ 1221196 h 2452038"/>
              <a:gd name="connsiteX19" fmla="*/ 405077 w 1404982"/>
              <a:gd name="connsiteY19" fmla="*/ 1151611 h 2452038"/>
              <a:gd name="connsiteX20" fmla="*/ 157692 w 1404982"/>
              <a:gd name="connsiteY20" fmla="*/ 1000402 h 2452038"/>
              <a:gd name="connsiteX21" fmla="*/ 191161 w 1404982"/>
              <a:gd name="connsiteY21" fmla="*/ 959391 h 2452038"/>
              <a:gd name="connsiteX22" fmla="*/ 243814 w 1404982"/>
              <a:gd name="connsiteY22" fmla="*/ 911236 h 2452038"/>
              <a:gd name="connsiteX23" fmla="*/ 341577 w 1404982"/>
              <a:gd name="connsiteY23" fmla="*/ 946558 h 2452038"/>
              <a:gd name="connsiteX24" fmla="*/ 457200 w 1404982"/>
              <a:gd name="connsiteY24" fmla="*/ 983733 h 2452038"/>
              <a:gd name="connsiteX25" fmla="*/ 465667 w 1404982"/>
              <a:gd name="connsiteY25" fmla="*/ 933330 h 2452038"/>
              <a:gd name="connsiteX26" fmla="*/ 457200 w 1404982"/>
              <a:gd name="connsiteY26" fmla="*/ 653930 h 2452038"/>
              <a:gd name="connsiteX27" fmla="*/ 440267 w 1404982"/>
              <a:gd name="connsiteY27" fmla="*/ 586196 h 2452038"/>
              <a:gd name="connsiteX28" fmla="*/ 406400 w 1404982"/>
              <a:gd name="connsiteY28" fmla="*/ 484596 h 2452038"/>
              <a:gd name="connsiteX29" fmla="*/ 397933 w 1404982"/>
              <a:gd name="connsiteY29" fmla="*/ 459196 h 2452038"/>
              <a:gd name="connsiteX30" fmla="*/ 372533 w 1404982"/>
              <a:gd name="connsiteY30" fmla="*/ 408396 h 2452038"/>
              <a:gd name="connsiteX31" fmla="*/ 355600 w 1404982"/>
              <a:gd name="connsiteY31" fmla="*/ 382996 h 2452038"/>
              <a:gd name="connsiteX32" fmla="*/ 347133 w 1404982"/>
              <a:gd name="connsiteY32" fmla="*/ 357596 h 2452038"/>
              <a:gd name="connsiteX33" fmla="*/ 330200 w 1404982"/>
              <a:gd name="connsiteY33" fmla="*/ 332196 h 2452038"/>
              <a:gd name="connsiteX34" fmla="*/ 304800 w 1404982"/>
              <a:gd name="connsiteY34" fmla="*/ 281396 h 2452038"/>
              <a:gd name="connsiteX35" fmla="*/ 279400 w 1404982"/>
              <a:gd name="connsiteY35" fmla="*/ 222130 h 2452038"/>
              <a:gd name="connsiteX36" fmla="*/ 270933 w 1404982"/>
              <a:gd name="connsiteY36" fmla="*/ 196730 h 2452038"/>
              <a:gd name="connsiteX37" fmla="*/ 254000 w 1404982"/>
              <a:gd name="connsiteY37" fmla="*/ 179796 h 2452038"/>
              <a:gd name="connsiteX38" fmla="*/ 220133 w 1404982"/>
              <a:gd name="connsiteY38" fmla="*/ 128996 h 2452038"/>
              <a:gd name="connsiteX39" fmla="*/ 169333 w 1404982"/>
              <a:gd name="connsiteY39" fmla="*/ 95130 h 2452038"/>
              <a:gd name="connsiteX40" fmla="*/ 160867 w 1404982"/>
              <a:gd name="connsiteY40" fmla="*/ 69730 h 2452038"/>
              <a:gd name="connsiteX41" fmla="*/ 220133 w 1404982"/>
              <a:gd name="connsiteY41" fmla="*/ 44330 h 2452038"/>
              <a:gd name="connsiteX42" fmla="*/ 276225 w 1404982"/>
              <a:gd name="connsiteY42" fmla="*/ 93410 h 2452038"/>
              <a:gd name="connsiteX43" fmla="*/ 287867 w 1404982"/>
              <a:gd name="connsiteY43" fmla="*/ 18930 h 2452038"/>
              <a:gd name="connsiteX44" fmla="*/ 313267 w 1404982"/>
              <a:gd name="connsiteY44" fmla="*/ 10463 h 2452038"/>
              <a:gd name="connsiteX45" fmla="*/ 346736 w 1404982"/>
              <a:gd name="connsiteY45" fmla="*/ 71581 h 2452038"/>
              <a:gd name="connsiteX46" fmla="*/ 338667 w 1404982"/>
              <a:gd name="connsiteY46" fmla="*/ 18930 h 2452038"/>
              <a:gd name="connsiteX47" fmla="*/ 364067 w 1404982"/>
              <a:gd name="connsiteY47" fmla="*/ 1996 h 2452038"/>
              <a:gd name="connsiteX48" fmla="*/ 393964 w 1404982"/>
              <a:gd name="connsiteY48" fmla="*/ 53723 h 2452038"/>
              <a:gd name="connsiteX49" fmla="*/ 414867 w 1404982"/>
              <a:gd name="connsiteY49" fmla="*/ 1996 h 2452038"/>
              <a:gd name="connsiteX50" fmla="*/ 448733 w 1404982"/>
              <a:gd name="connsiteY50" fmla="*/ 1996 h 2452038"/>
              <a:gd name="connsiteX51" fmla="*/ 474133 w 1404982"/>
              <a:gd name="connsiteY51" fmla="*/ 18930 h 2452038"/>
              <a:gd name="connsiteX52" fmla="*/ 482600 w 1404982"/>
              <a:gd name="connsiteY52" fmla="*/ 44330 h 2452038"/>
              <a:gd name="connsiteX53" fmla="*/ 516467 w 1404982"/>
              <a:gd name="connsiteY53" fmla="*/ 95130 h 2452038"/>
              <a:gd name="connsiteX54" fmla="*/ 533400 w 1404982"/>
              <a:gd name="connsiteY54" fmla="*/ 120530 h 2452038"/>
              <a:gd name="connsiteX55" fmla="*/ 567267 w 1404982"/>
              <a:gd name="connsiteY55" fmla="*/ 171330 h 2452038"/>
              <a:gd name="connsiteX56" fmla="*/ 601133 w 1404982"/>
              <a:gd name="connsiteY56" fmla="*/ 239063 h 2452038"/>
              <a:gd name="connsiteX57" fmla="*/ 643864 w 1404982"/>
              <a:gd name="connsiteY57" fmla="*/ 346880 h 2452038"/>
              <a:gd name="connsiteX58" fmla="*/ 660797 w 1404982"/>
              <a:gd name="connsiteY58" fmla="*/ 401252 h 2452038"/>
              <a:gd name="connsiteX59" fmla="*/ 681964 w 1404982"/>
              <a:gd name="connsiteY59" fmla="*/ 462901 h 2452038"/>
              <a:gd name="connsiteX60" fmla="*/ 705644 w 1404982"/>
              <a:gd name="connsiteY60" fmla="*/ 526533 h 2452038"/>
              <a:gd name="connsiteX61" fmla="*/ 714242 w 1404982"/>
              <a:gd name="connsiteY61" fmla="*/ 584080 h 2452038"/>
              <a:gd name="connsiteX62" fmla="*/ 717683 w 1404982"/>
              <a:gd name="connsiteY62" fmla="*/ 638584 h 2452038"/>
              <a:gd name="connsiteX63" fmla="*/ 794280 w 1404982"/>
              <a:gd name="connsiteY63" fmla="*/ 581963 h 2452038"/>
              <a:gd name="connsiteX64" fmla="*/ 841375 w 1404982"/>
              <a:gd name="connsiteY64" fmla="*/ 540688 h 2452038"/>
              <a:gd name="connsiteX65" fmla="*/ 889662 w 1404982"/>
              <a:gd name="connsiteY65" fmla="*/ 510790 h 2452038"/>
              <a:gd name="connsiteX66" fmla="*/ 966126 w 1404982"/>
              <a:gd name="connsiteY66" fmla="*/ 456814 h 2452038"/>
              <a:gd name="connsiteX67" fmla="*/ 999595 w 1404982"/>
              <a:gd name="connsiteY67" fmla="*/ 419508 h 2452038"/>
              <a:gd name="connsiteX68" fmla="*/ 1053570 w 1404982"/>
              <a:gd name="connsiteY68" fmla="*/ 358919 h 2452038"/>
              <a:gd name="connsiteX69" fmla="*/ 1081617 w 1404982"/>
              <a:gd name="connsiteY69" fmla="*/ 316586 h 2452038"/>
              <a:gd name="connsiteX70" fmla="*/ 1152921 w 1404982"/>
              <a:gd name="connsiteY70" fmla="*/ 216309 h 2452038"/>
              <a:gd name="connsiteX71" fmla="*/ 1201473 w 1404982"/>
              <a:gd name="connsiteY71" fmla="*/ 155720 h 2452038"/>
              <a:gd name="connsiteX72" fmla="*/ 1212585 w 1404982"/>
              <a:gd name="connsiteY72" fmla="*/ 119604 h 2452038"/>
              <a:gd name="connsiteX73" fmla="*/ 1227667 w 1404982"/>
              <a:gd name="connsiteY73" fmla="*/ 95130 h 2452038"/>
              <a:gd name="connsiteX74" fmla="*/ 1267354 w 1404982"/>
              <a:gd name="connsiteY74" fmla="*/ 79519 h 2452038"/>
              <a:gd name="connsiteX75" fmla="*/ 1278467 w 1404982"/>
              <a:gd name="connsiteY75" fmla="*/ 69730 h 2452038"/>
              <a:gd name="connsiteX76" fmla="*/ 1329267 w 1404982"/>
              <a:gd name="connsiteY76" fmla="*/ 52796 h 2452038"/>
              <a:gd name="connsiteX77" fmla="*/ 1320800 w 1404982"/>
              <a:gd name="connsiteY77" fmla="*/ 78196 h 2452038"/>
              <a:gd name="connsiteX78" fmla="*/ 1275159 w 1404982"/>
              <a:gd name="connsiteY78" fmla="*/ 146988 h 2452038"/>
              <a:gd name="connsiteX79" fmla="*/ 1345274 w 1404982"/>
              <a:gd name="connsiteY79" fmla="*/ 102274 h 2452038"/>
              <a:gd name="connsiteX80" fmla="*/ 1397000 w 1404982"/>
              <a:gd name="connsiteY80" fmla="*/ 120530 h 2452038"/>
              <a:gd name="connsiteX81" fmla="*/ 1349242 w 1404982"/>
              <a:gd name="connsiteY81" fmla="*/ 181649 h 2452038"/>
              <a:gd name="connsiteX82" fmla="*/ 1397000 w 1404982"/>
              <a:gd name="connsiteY82" fmla="*/ 171330 h 2452038"/>
              <a:gd name="connsiteX83" fmla="*/ 1380067 w 1404982"/>
              <a:gd name="connsiteY83" fmla="*/ 196730 h 2452038"/>
              <a:gd name="connsiteX84" fmla="*/ 1363133 w 1404982"/>
              <a:gd name="connsiteY84" fmla="*/ 213663 h 2452038"/>
              <a:gd name="connsiteX85" fmla="*/ 1371600 w 1404982"/>
              <a:gd name="connsiteY85" fmla="*/ 239063 h 2452038"/>
              <a:gd name="connsiteX86" fmla="*/ 1354667 w 1404982"/>
              <a:gd name="connsiteY86" fmla="*/ 298330 h 2452038"/>
              <a:gd name="connsiteX87" fmla="*/ 1312333 w 1404982"/>
              <a:gd name="connsiteY87" fmla="*/ 333916 h 2452038"/>
              <a:gd name="connsiteX88" fmla="*/ 1261533 w 1404982"/>
              <a:gd name="connsiteY88" fmla="*/ 390933 h 2452038"/>
              <a:gd name="connsiteX89" fmla="*/ 1214304 w 1404982"/>
              <a:gd name="connsiteY89" fmla="*/ 470705 h 2452038"/>
              <a:gd name="connsiteX90" fmla="*/ 1178189 w 1404982"/>
              <a:gd name="connsiteY90" fmla="*/ 514361 h 2452038"/>
              <a:gd name="connsiteX91" fmla="*/ 1122496 w 1404982"/>
              <a:gd name="connsiteY91" fmla="*/ 599955 h 2452038"/>
              <a:gd name="connsiteX92" fmla="*/ 1077383 w 1404982"/>
              <a:gd name="connsiteY92" fmla="*/ 634483 h 2452038"/>
              <a:gd name="connsiteX93" fmla="*/ 1045236 w 1404982"/>
              <a:gd name="connsiteY93" fmla="*/ 654327 h 2452038"/>
              <a:gd name="connsiteX94" fmla="*/ 999464 w 1404982"/>
              <a:gd name="connsiteY94" fmla="*/ 682770 h 2452038"/>
              <a:gd name="connsiteX95" fmla="*/ 943636 w 1404982"/>
              <a:gd name="connsiteY95" fmla="*/ 730659 h 2452038"/>
              <a:gd name="connsiteX96" fmla="*/ 915855 w 1404982"/>
              <a:gd name="connsiteY96" fmla="*/ 776168 h 2452038"/>
              <a:gd name="connsiteX97" fmla="*/ 866378 w 1404982"/>
              <a:gd name="connsiteY97" fmla="*/ 828687 h 2452038"/>
              <a:gd name="connsiteX98" fmla="*/ 823251 w 1404982"/>
              <a:gd name="connsiteY98" fmla="*/ 896024 h 2452038"/>
              <a:gd name="connsiteX99" fmla="*/ 770467 w 1404982"/>
              <a:gd name="connsiteY99" fmla="*/ 1068796 h 2452038"/>
              <a:gd name="connsiteX100" fmla="*/ 738452 w 1404982"/>
              <a:gd name="connsiteY100" fmla="*/ 1141821 h 2452038"/>
              <a:gd name="connsiteX101" fmla="*/ 715699 w 1404982"/>
              <a:gd name="connsiteY101" fmla="*/ 1188653 h 2452038"/>
              <a:gd name="connsiteX102" fmla="*/ 698367 w 1404982"/>
              <a:gd name="connsiteY102" fmla="*/ 1245671 h 2452038"/>
              <a:gd name="connsiteX103" fmla="*/ 683683 w 1404982"/>
              <a:gd name="connsiteY103" fmla="*/ 1321870 h 2452038"/>
              <a:gd name="connsiteX104" fmla="*/ 671248 w 1404982"/>
              <a:gd name="connsiteY104" fmla="*/ 1409183 h 2452038"/>
              <a:gd name="connsiteX105" fmla="*/ 640026 w 1404982"/>
              <a:gd name="connsiteY105" fmla="*/ 1519249 h 2452038"/>
              <a:gd name="connsiteX106" fmla="*/ 637381 w 1404982"/>
              <a:gd name="connsiteY106" fmla="*/ 1602593 h 2452038"/>
              <a:gd name="connsiteX107" fmla="*/ 621770 w 1404982"/>
              <a:gd name="connsiteY107" fmla="*/ 1678792 h 2452038"/>
              <a:gd name="connsiteX108" fmla="*/ 613305 w 1404982"/>
              <a:gd name="connsiteY108" fmla="*/ 1709088 h 2452038"/>
              <a:gd name="connsiteX109" fmla="*/ 597694 w 1404982"/>
              <a:gd name="connsiteY109" fmla="*/ 1747849 h 2452038"/>
              <a:gd name="connsiteX110" fmla="*/ 574939 w 1404982"/>
              <a:gd name="connsiteY110" fmla="*/ 1851302 h 2452038"/>
              <a:gd name="connsiteX111" fmla="*/ 565547 w 1404982"/>
              <a:gd name="connsiteY111" fmla="*/ 2070509 h 2452038"/>
              <a:gd name="connsiteX112" fmla="*/ 559726 w 1404982"/>
              <a:gd name="connsiteY112" fmla="*/ 2092337 h 2452038"/>
              <a:gd name="connsiteX113" fmla="*/ 550333 w 1404982"/>
              <a:gd name="connsiteY113" fmla="*/ 2330330 h 2452038"/>
              <a:gd name="connsiteX114" fmla="*/ 558800 w 1404982"/>
              <a:gd name="connsiteY114" fmla="*/ 2355730 h 2452038"/>
              <a:gd name="connsiteX115" fmla="*/ 418042 w 1404982"/>
              <a:gd name="connsiteY115" fmla="*/ 2452038 h 2452038"/>
              <a:gd name="connsiteX116" fmla="*/ 139700 w 1404982"/>
              <a:gd name="connsiteY116" fmla="*/ 2417113 h 2452038"/>
              <a:gd name="connsiteX117" fmla="*/ 0 w 1404982"/>
              <a:gd name="connsiteY117" fmla="*/ 2271063 h 2452038"/>
              <a:gd name="connsiteX118" fmla="*/ 0 w 1404982"/>
              <a:gd name="connsiteY118" fmla="*/ 2271063 h 2452038"/>
              <a:gd name="connsiteX0" fmla="*/ 0 w 1404982"/>
              <a:gd name="connsiteY0" fmla="*/ 2271063 h 2452038"/>
              <a:gd name="connsiteX1" fmla="*/ 93133 w 1404982"/>
              <a:gd name="connsiteY1" fmla="*/ 1974730 h 2452038"/>
              <a:gd name="connsiteX2" fmla="*/ 101600 w 1404982"/>
              <a:gd name="connsiteY2" fmla="*/ 1949330 h 2452038"/>
              <a:gd name="connsiteX3" fmla="*/ 118533 w 1404982"/>
              <a:gd name="connsiteY3" fmla="*/ 1932396 h 2452038"/>
              <a:gd name="connsiteX4" fmla="*/ 130968 w 1404982"/>
              <a:gd name="connsiteY4" fmla="*/ 1879348 h 2452038"/>
              <a:gd name="connsiteX5" fmla="*/ 150152 w 1404982"/>
              <a:gd name="connsiteY5" fmla="*/ 1845481 h 2452038"/>
              <a:gd name="connsiteX6" fmla="*/ 173302 w 1404982"/>
              <a:gd name="connsiteY6" fmla="*/ 1798253 h 2452038"/>
              <a:gd name="connsiteX7" fmla="*/ 198835 w 1404982"/>
              <a:gd name="connsiteY7" fmla="*/ 1766238 h 2452038"/>
              <a:gd name="connsiteX8" fmla="*/ 226351 w 1404982"/>
              <a:gd name="connsiteY8" fmla="*/ 1730519 h 2452038"/>
              <a:gd name="connsiteX9" fmla="*/ 254000 w 1404982"/>
              <a:gd name="connsiteY9" fmla="*/ 1686863 h 2452038"/>
              <a:gd name="connsiteX10" fmla="*/ 262467 w 1404982"/>
              <a:gd name="connsiteY10" fmla="*/ 1661463 h 2452038"/>
              <a:gd name="connsiteX11" fmla="*/ 296333 w 1404982"/>
              <a:gd name="connsiteY11" fmla="*/ 1585263 h 2452038"/>
              <a:gd name="connsiteX12" fmla="*/ 304800 w 1404982"/>
              <a:gd name="connsiteY12" fmla="*/ 1534463 h 2452038"/>
              <a:gd name="connsiteX13" fmla="*/ 321733 w 1404982"/>
              <a:gd name="connsiteY13" fmla="*/ 1475196 h 2452038"/>
              <a:gd name="connsiteX14" fmla="*/ 330200 w 1404982"/>
              <a:gd name="connsiteY14" fmla="*/ 1407463 h 2452038"/>
              <a:gd name="connsiteX15" fmla="*/ 347133 w 1404982"/>
              <a:gd name="connsiteY15" fmla="*/ 1348196 h 2452038"/>
              <a:gd name="connsiteX16" fmla="*/ 364067 w 1404982"/>
              <a:gd name="connsiteY16" fmla="*/ 1280463 h 2452038"/>
              <a:gd name="connsiteX17" fmla="*/ 372533 w 1404982"/>
              <a:gd name="connsiteY17" fmla="*/ 1255063 h 2452038"/>
              <a:gd name="connsiteX18" fmla="*/ 381000 w 1404982"/>
              <a:gd name="connsiteY18" fmla="*/ 1221196 h 2452038"/>
              <a:gd name="connsiteX19" fmla="*/ 405077 w 1404982"/>
              <a:gd name="connsiteY19" fmla="*/ 1151611 h 2452038"/>
              <a:gd name="connsiteX20" fmla="*/ 157692 w 1404982"/>
              <a:gd name="connsiteY20" fmla="*/ 1000402 h 2452038"/>
              <a:gd name="connsiteX21" fmla="*/ 191161 w 1404982"/>
              <a:gd name="connsiteY21" fmla="*/ 959391 h 2452038"/>
              <a:gd name="connsiteX22" fmla="*/ 243814 w 1404982"/>
              <a:gd name="connsiteY22" fmla="*/ 911236 h 2452038"/>
              <a:gd name="connsiteX23" fmla="*/ 298714 w 1404982"/>
              <a:gd name="connsiteY23" fmla="*/ 928699 h 2452038"/>
              <a:gd name="connsiteX24" fmla="*/ 457200 w 1404982"/>
              <a:gd name="connsiteY24" fmla="*/ 983733 h 2452038"/>
              <a:gd name="connsiteX25" fmla="*/ 465667 w 1404982"/>
              <a:gd name="connsiteY25" fmla="*/ 933330 h 2452038"/>
              <a:gd name="connsiteX26" fmla="*/ 457200 w 1404982"/>
              <a:gd name="connsiteY26" fmla="*/ 653930 h 2452038"/>
              <a:gd name="connsiteX27" fmla="*/ 440267 w 1404982"/>
              <a:gd name="connsiteY27" fmla="*/ 586196 h 2452038"/>
              <a:gd name="connsiteX28" fmla="*/ 406400 w 1404982"/>
              <a:gd name="connsiteY28" fmla="*/ 484596 h 2452038"/>
              <a:gd name="connsiteX29" fmla="*/ 397933 w 1404982"/>
              <a:gd name="connsiteY29" fmla="*/ 459196 h 2452038"/>
              <a:gd name="connsiteX30" fmla="*/ 372533 w 1404982"/>
              <a:gd name="connsiteY30" fmla="*/ 408396 h 2452038"/>
              <a:gd name="connsiteX31" fmla="*/ 355600 w 1404982"/>
              <a:gd name="connsiteY31" fmla="*/ 382996 h 2452038"/>
              <a:gd name="connsiteX32" fmla="*/ 347133 w 1404982"/>
              <a:gd name="connsiteY32" fmla="*/ 357596 h 2452038"/>
              <a:gd name="connsiteX33" fmla="*/ 330200 w 1404982"/>
              <a:gd name="connsiteY33" fmla="*/ 332196 h 2452038"/>
              <a:gd name="connsiteX34" fmla="*/ 304800 w 1404982"/>
              <a:gd name="connsiteY34" fmla="*/ 281396 h 2452038"/>
              <a:gd name="connsiteX35" fmla="*/ 279400 w 1404982"/>
              <a:gd name="connsiteY35" fmla="*/ 222130 h 2452038"/>
              <a:gd name="connsiteX36" fmla="*/ 270933 w 1404982"/>
              <a:gd name="connsiteY36" fmla="*/ 196730 h 2452038"/>
              <a:gd name="connsiteX37" fmla="*/ 254000 w 1404982"/>
              <a:gd name="connsiteY37" fmla="*/ 179796 h 2452038"/>
              <a:gd name="connsiteX38" fmla="*/ 220133 w 1404982"/>
              <a:gd name="connsiteY38" fmla="*/ 128996 h 2452038"/>
              <a:gd name="connsiteX39" fmla="*/ 169333 w 1404982"/>
              <a:gd name="connsiteY39" fmla="*/ 95130 h 2452038"/>
              <a:gd name="connsiteX40" fmla="*/ 160867 w 1404982"/>
              <a:gd name="connsiteY40" fmla="*/ 69730 h 2452038"/>
              <a:gd name="connsiteX41" fmla="*/ 220133 w 1404982"/>
              <a:gd name="connsiteY41" fmla="*/ 44330 h 2452038"/>
              <a:gd name="connsiteX42" fmla="*/ 276225 w 1404982"/>
              <a:gd name="connsiteY42" fmla="*/ 93410 h 2452038"/>
              <a:gd name="connsiteX43" fmla="*/ 287867 w 1404982"/>
              <a:gd name="connsiteY43" fmla="*/ 18930 h 2452038"/>
              <a:gd name="connsiteX44" fmla="*/ 313267 w 1404982"/>
              <a:gd name="connsiteY44" fmla="*/ 10463 h 2452038"/>
              <a:gd name="connsiteX45" fmla="*/ 346736 w 1404982"/>
              <a:gd name="connsiteY45" fmla="*/ 71581 h 2452038"/>
              <a:gd name="connsiteX46" fmla="*/ 338667 w 1404982"/>
              <a:gd name="connsiteY46" fmla="*/ 18930 h 2452038"/>
              <a:gd name="connsiteX47" fmla="*/ 364067 w 1404982"/>
              <a:gd name="connsiteY47" fmla="*/ 1996 h 2452038"/>
              <a:gd name="connsiteX48" fmla="*/ 393964 w 1404982"/>
              <a:gd name="connsiteY48" fmla="*/ 53723 h 2452038"/>
              <a:gd name="connsiteX49" fmla="*/ 414867 w 1404982"/>
              <a:gd name="connsiteY49" fmla="*/ 1996 h 2452038"/>
              <a:gd name="connsiteX50" fmla="*/ 448733 w 1404982"/>
              <a:gd name="connsiteY50" fmla="*/ 1996 h 2452038"/>
              <a:gd name="connsiteX51" fmla="*/ 474133 w 1404982"/>
              <a:gd name="connsiteY51" fmla="*/ 18930 h 2452038"/>
              <a:gd name="connsiteX52" fmla="*/ 482600 w 1404982"/>
              <a:gd name="connsiteY52" fmla="*/ 44330 h 2452038"/>
              <a:gd name="connsiteX53" fmla="*/ 516467 w 1404982"/>
              <a:gd name="connsiteY53" fmla="*/ 95130 h 2452038"/>
              <a:gd name="connsiteX54" fmla="*/ 533400 w 1404982"/>
              <a:gd name="connsiteY54" fmla="*/ 120530 h 2452038"/>
              <a:gd name="connsiteX55" fmla="*/ 567267 w 1404982"/>
              <a:gd name="connsiteY55" fmla="*/ 171330 h 2452038"/>
              <a:gd name="connsiteX56" fmla="*/ 601133 w 1404982"/>
              <a:gd name="connsiteY56" fmla="*/ 239063 h 2452038"/>
              <a:gd name="connsiteX57" fmla="*/ 643864 w 1404982"/>
              <a:gd name="connsiteY57" fmla="*/ 346880 h 2452038"/>
              <a:gd name="connsiteX58" fmla="*/ 660797 w 1404982"/>
              <a:gd name="connsiteY58" fmla="*/ 401252 h 2452038"/>
              <a:gd name="connsiteX59" fmla="*/ 681964 w 1404982"/>
              <a:gd name="connsiteY59" fmla="*/ 462901 h 2452038"/>
              <a:gd name="connsiteX60" fmla="*/ 705644 w 1404982"/>
              <a:gd name="connsiteY60" fmla="*/ 526533 h 2452038"/>
              <a:gd name="connsiteX61" fmla="*/ 714242 w 1404982"/>
              <a:gd name="connsiteY61" fmla="*/ 584080 h 2452038"/>
              <a:gd name="connsiteX62" fmla="*/ 717683 w 1404982"/>
              <a:gd name="connsiteY62" fmla="*/ 638584 h 2452038"/>
              <a:gd name="connsiteX63" fmla="*/ 794280 w 1404982"/>
              <a:gd name="connsiteY63" fmla="*/ 581963 h 2452038"/>
              <a:gd name="connsiteX64" fmla="*/ 841375 w 1404982"/>
              <a:gd name="connsiteY64" fmla="*/ 540688 h 2452038"/>
              <a:gd name="connsiteX65" fmla="*/ 889662 w 1404982"/>
              <a:gd name="connsiteY65" fmla="*/ 510790 h 2452038"/>
              <a:gd name="connsiteX66" fmla="*/ 966126 w 1404982"/>
              <a:gd name="connsiteY66" fmla="*/ 456814 h 2452038"/>
              <a:gd name="connsiteX67" fmla="*/ 999595 w 1404982"/>
              <a:gd name="connsiteY67" fmla="*/ 419508 h 2452038"/>
              <a:gd name="connsiteX68" fmla="*/ 1053570 w 1404982"/>
              <a:gd name="connsiteY68" fmla="*/ 358919 h 2452038"/>
              <a:gd name="connsiteX69" fmla="*/ 1081617 w 1404982"/>
              <a:gd name="connsiteY69" fmla="*/ 316586 h 2452038"/>
              <a:gd name="connsiteX70" fmla="*/ 1152921 w 1404982"/>
              <a:gd name="connsiteY70" fmla="*/ 216309 h 2452038"/>
              <a:gd name="connsiteX71" fmla="*/ 1201473 w 1404982"/>
              <a:gd name="connsiteY71" fmla="*/ 155720 h 2452038"/>
              <a:gd name="connsiteX72" fmla="*/ 1212585 w 1404982"/>
              <a:gd name="connsiteY72" fmla="*/ 119604 h 2452038"/>
              <a:gd name="connsiteX73" fmla="*/ 1227667 w 1404982"/>
              <a:gd name="connsiteY73" fmla="*/ 95130 h 2452038"/>
              <a:gd name="connsiteX74" fmla="*/ 1267354 w 1404982"/>
              <a:gd name="connsiteY74" fmla="*/ 79519 h 2452038"/>
              <a:gd name="connsiteX75" fmla="*/ 1278467 w 1404982"/>
              <a:gd name="connsiteY75" fmla="*/ 69730 h 2452038"/>
              <a:gd name="connsiteX76" fmla="*/ 1329267 w 1404982"/>
              <a:gd name="connsiteY76" fmla="*/ 52796 h 2452038"/>
              <a:gd name="connsiteX77" fmla="*/ 1320800 w 1404982"/>
              <a:gd name="connsiteY77" fmla="*/ 78196 h 2452038"/>
              <a:gd name="connsiteX78" fmla="*/ 1275159 w 1404982"/>
              <a:gd name="connsiteY78" fmla="*/ 146988 h 2452038"/>
              <a:gd name="connsiteX79" fmla="*/ 1345274 w 1404982"/>
              <a:gd name="connsiteY79" fmla="*/ 102274 h 2452038"/>
              <a:gd name="connsiteX80" fmla="*/ 1397000 w 1404982"/>
              <a:gd name="connsiteY80" fmla="*/ 120530 h 2452038"/>
              <a:gd name="connsiteX81" fmla="*/ 1349242 w 1404982"/>
              <a:gd name="connsiteY81" fmla="*/ 181649 h 2452038"/>
              <a:gd name="connsiteX82" fmla="*/ 1397000 w 1404982"/>
              <a:gd name="connsiteY82" fmla="*/ 171330 h 2452038"/>
              <a:gd name="connsiteX83" fmla="*/ 1380067 w 1404982"/>
              <a:gd name="connsiteY83" fmla="*/ 196730 h 2452038"/>
              <a:gd name="connsiteX84" fmla="*/ 1363133 w 1404982"/>
              <a:gd name="connsiteY84" fmla="*/ 213663 h 2452038"/>
              <a:gd name="connsiteX85" fmla="*/ 1371600 w 1404982"/>
              <a:gd name="connsiteY85" fmla="*/ 239063 h 2452038"/>
              <a:gd name="connsiteX86" fmla="*/ 1354667 w 1404982"/>
              <a:gd name="connsiteY86" fmla="*/ 298330 h 2452038"/>
              <a:gd name="connsiteX87" fmla="*/ 1312333 w 1404982"/>
              <a:gd name="connsiteY87" fmla="*/ 333916 h 2452038"/>
              <a:gd name="connsiteX88" fmla="*/ 1261533 w 1404982"/>
              <a:gd name="connsiteY88" fmla="*/ 390933 h 2452038"/>
              <a:gd name="connsiteX89" fmla="*/ 1214304 w 1404982"/>
              <a:gd name="connsiteY89" fmla="*/ 470705 h 2452038"/>
              <a:gd name="connsiteX90" fmla="*/ 1178189 w 1404982"/>
              <a:gd name="connsiteY90" fmla="*/ 514361 h 2452038"/>
              <a:gd name="connsiteX91" fmla="*/ 1122496 w 1404982"/>
              <a:gd name="connsiteY91" fmla="*/ 599955 h 2452038"/>
              <a:gd name="connsiteX92" fmla="*/ 1077383 w 1404982"/>
              <a:gd name="connsiteY92" fmla="*/ 634483 h 2452038"/>
              <a:gd name="connsiteX93" fmla="*/ 1045236 w 1404982"/>
              <a:gd name="connsiteY93" fmla="*/ 654327 h 2452038"/>
              <a:gd name="connsiteX94" fmla="*/ 999464 w 1404982"/>
              <a:gd name="connsiteY94" fmla="*/ 682770 h 2452038"/>
              <a:gd name="connsiteX95" fmla="*/ 943636 w 1404982"/>
              <a:gd name="connsiteY95" fmla="*/ 730659 h 2452038"/>
              <a:gd name="connsiteX96" fmla="*/ 915855 w 1404982"/>
              <a:gd name="connsiteY96" fmla="*/ 776168 h 2452038"/>
              <a:gd name="connsiteX97" fmla="*/ 866378 w 1404982"/>
              <a:gd name="connsiteY97" fmla="*/ 828687 h 2452038"/>
              <a:gd name="connsiteX98" fmla="*/ 823251 w 1404982"/>
              <a:gd name="connsiteY98" fmla="*/ 896024 h 2452038"/>
              <a:gd name="connsiteX99" fmla="*/ 770467 w 1404982"/>
              <a:gd name="connsiteY99" fmla="*/ 1068796 h 2452038"/>
              <a:gd name="connsiteX100" fmla="*/ 738452 w 1404982"/>
              <a:gd name="connsiteY100" fmla="*/ 1141821 h 2452038"/>
              <a:gd name="connsiteX101" fmla="*/ 715699 w 1404982"/>
              <a:gd name="connsiteY101" fmla="*/ 1188653 h 2452038"/>
              <a:gd name="connsiteX102" fmla="*/ 698367 w 1404982"/>
              <a:gd name="connsiteY102" fmla="*/ 1245671 h 2452038"/>
              <a:gd name="connsiteX103" fmla="*/ 683683 w 1404982"/>
              <a:gd name="connsiteY103" fmla="*/ 1321870 h 2452038"/>
              <a:gd name="connsiteX104" fmla="*/ 671248 w 1404982"/>
              <a:gd name="connsiteY104" fmla="*/ 1409183 h 2452038"/>
              <a:gd name="connsiteX105" fmla="*/ 640026 w 1404982"/>
              <a:gd name="connsiteY105" fmla="*/ 1519249 h 2452038"/>
              <a:gd name="connsiteX106" fmla="*/ 637381 w 1404982"/>
              <a:gd name="connsiteY106" fmla="*/ 1602593 h 2452038"/>
              <a:gd name="connsiteX107" fmla="*/ 621770 w 1404982"/>
              <a:gd name="connsiteY107" fmla="*/ 1678792 h 2452038"/>
              <a:gd name="connsiteX108" fmla="*/ 613305 w 1404982"/>
              <a:gd name="connsiteY108" fmla="*/ 1709088 h 2452038"/>
              <a:gd name="connsiteX109" fmla="*/ 597694 w 1404982"/>
              <a:gd name="connsiteY109" fmla="*/ 1747849 h 2452038"/>
              <a:gd name="connsiteX110" fmla="*/ 574939 w 1404982"/>
              <a:gd name="connsiteY110" fmla="*/ 1851302 h 2452038"/>
              <a:gd name="connsiteX111" fmla="*/ 565547 w 1404982"/>
              <a:gd name="connsiteY111" fmla="*/ 2070509 h 2452038"/>
              <a:gd name="connsiteX112" fmla="*/ 559726 w 1404982"/>
              <a:gd name="connsiteY112" fmla="*/ 2092337 h 2452038"/>
              <a:gd name="connsiteX113" fmla="*/ 550333 w 1404982"/>
              <a:gd name="connsiteY113" fmla="*/ 2330330 h 2452038"/>
              <a:gd name="connsiteX114" fmla="*/ 558800 w 1404982"/>
              <a:gd name="connsiteY114" fmla="*/ 2355730 h 2452038"/>
              <a:gd name="connsiteX115" fmla="*/ 418042 w 1404982"/>
              <a:gd name="connsiteY115" fmla="*/ 2452038 h 2452038"/>
              <a:gd name="connsiteX116" fmla="*/ 139700 w 1404982"/>
              <a:gd name="connsiteY116" fmla="*/ 2417113 h 2452038"/>
              <a:gd name="connsiteX117" fmla="*/ 0 w 1404982"/>
              <a:gd name="connsiteY117" fmla="*/ 2271063 h 2452038"/>
              <a:gd name="connsiteX118" fmla="*/ 0 w 1404982"/>
              <a:gd name="connsiteY118" fmla="*/ 2271063 h 2452038"/>
              <a:gd name="connsiteX0" fmla="*/ 0 w 1404982"/>
              <a:gd name="connsiteY0" fmla="*/ 2271063 h 2452038"/>
              <a:gd name="connsiteX1" fmla="*/ 93133 w 1404982"/>
              <a:gd name="connsiteY1" fmla="*/ 1974730 h 2452038"/>
              <a:gd name="connsiteX2" fmla="*/ 101600 w 1404982"/>
              <a:gd name="connsiteY2" fmla="*/ 1949330 h 2452038"/>
              <a:gd name="connsiteX3" fmla="*/ 118533 w 1404982"/>
              <a:gd name="connsiteY3" fmla="*/ 1932396 h 2452038"/>
              <a:gd name="connsiteX4" fmla="*/ 130968 w 1404982"/>
              <a:gd name="connsiteY4" fmla="*/ 1879348 h 2452038"/>
              <a:gd name="connsiteX5" fmla="*/ 150152 w 1404982"/>
              <a:gd name="connsiteY5" fmla="*/ 1845481 h 2452038"/>
              <a:gd name="connsiteX6" fmla="*/ 173302 w 1404982"/>
              <a:gd name="connsiteY6" fmla="*/ 1798253 h 2452038"/>
              <a:gd name="connsiteX7" fmla="*/ 198835 w 1404982"/>
              <a:gd name="connsiteY7" fmla="*/ 1766238 h 2452038"/>
              <a:gd name="connsiteX8" fmla="*/ 226351 w 1404982"/>
              <a:gd name="connsiteY8" fmla="*/ 1730519 h 2452038"/>
              <a:gd name="connsiteX9" fmla="*/ 254000 w 1404982"/>
              <a:gd name="connsiteY9" fmla="*/ 1686863 h 2452038"/>
              <a:gd name="connsiteX10" fmla="*/ 262467 w 1404982"/>
              <a:gd name="connsiteY10" fmla="*/ 1661463 h 2452038"/>
              <a:gd name="connsiteX11" fmla="*/ 296333 w 1404982"/>
              <a:gd name="connsiteY11" fmla="*/ 1585263 h 2452038"/>
              <a:gd name="connsiteX12" fmla="*/ 304800 w 1404982"/>
              <a:gd name="connsiteY12" fmla="*/ 1534463 h 2452038"/>
              <a:gd name="connsiteX13" fmla="*/ 321733 w 1404982"/>
              <a:gd name="connsiteY13" fmla="*/ 1475196 h 2452038"/>
              <a:gd name="connsiteX14" fmla="*/ 330200 w 1404982"/>
              <a:gd name="connsiteY14" fmla="*/ 1407463 h 2452038"/>
              <a:gd name="connsiteX15" fmla="*/ 347133 w 1404982"/>
              <a:gd name="connsiteY15" fmla="*/ 1348196 h 2452038"/>
              <a:gd name="connsiteX16" fmla="*/ 364067 w 1404982"/>
              <a:gd name="connsiteY16" fmla="*/ 1280463 h 2452038"/>
              <a:gd name="connsiteX17" fmla="*/ 372533 w 1404982"/>
              <a:gd name="connsiteY17" fmla="*/ 1255063 h 2452038"/>
              <a:gd name="connsiteX18" fmla="*/ 381000 w 1404982"/>
              <a:gd name="connsiteY18" fmla="*/ 1221196 h 2452038"/>
              <a:gd name="connsiteX19" fmla="*/ 405077 w 1404982"/>
              <a:gd name="connsiteY19" fmla="*/ 1151611 h 2452038"/>
              <a:gd name="connsiteX20" fmla="*/ 157692 w 1404982"/>
              <a:gd name="connsiteY20" fmla="*/ 1000402 h 2452038"/>
              <a:gd name="connsiteX21" fmla="*/ 191161 w 1404982"/>
              <a:gd name="connsiteY21" fmla="*/ 959391 h 2452038"/>
              <a:gd name="connsiteX22" fmla="*/ 243814 w 1404982"/>
              <a:gd name="connsiteY22" fmla="*/ 911236 h 2452038"/>
              <a:gd name="connsiteX23" fmla="*/ 323717 w 1404982"/>
              <a:gd name="connsiteY23" fmla="*/ 942986 h 2452038"/>
              <a:gd name="connsiteX24" fmla="*/ 457200 w 1404982"/>
              <a:gd name="connsiteY24" fmla="*/ 983733 h 2452038"/>
              <a:gd name="connsiteX25" fmla="*/ 465667 w 1404982"/>
              <a:gd name="connsiteY25" fmla="*/ 933330 h 2452038"/>
              <a:gd name="connsiteX26" fmla="*/ 457200 w 1404982"/>
              <a:gd name="connsiteY26" fmla="*/ 653930 h 2452038"/>
              <a:gd name="connsiteX27" fmla="*/ 440267 w 1404982"/>
              <a:gd name="connsiteY27" fmla="*/ 586196 h 2452038"/>
              <a:gd name="connsiteX28" fmla="*/ 406400 w 1404982"/>
              <a:gd name="connsiteY28" fmla="*/ 484596 h 2452038"/>
              <a:gd name="connsiteX29" fmla="*/ 397933 w 1404982"/>
              <a:gd name="connsiteY29" fmla="*/ 459196 h 2452038"/>
              <a:gd name="connsiteX30" fmla="*/ 372533 w 1404982"/>
              <a:gd name="connsiteY30" fmla="*/ 408396 h 2452038"/>
              <a:gd name="connsiteX31" fmla="*/ 355600 w 1404982"/>
              <a:gd name="connsiteY31" fmla="*/ 382996 h 2452038"/>
              <a:gd name="connsiteX32" fmla="*/ 347133 w 1404982"/>
              <a:gd name="connsiteY32" fmla="*/ 357596 h 2452038"/>
              <a:gd name="connsiteX33" fmla="*/ 330200 w 1404982"/>
              <a:gd name="connsiteY33" fmla="*/ 332196 h 2452038"/>
              <a:gd name="connsiteX34" fmla="*/ 304800 w 1404982"/>
              <a:gd name="connsiteY34" fmla="*/ 281396 h 2452038"/>
              <a:gd name="connsiteX35" fmla="*/ 279400 w 1404982"/>
              <a:gd name="connsiteY35" fmla="*/ 222130 h 2452038"/>
              <a:gd name="connsiteX36" fmla="*/ 270933 w 1404982"/>
              <a:gd name="connsiteY36" fmla="*/ 196730 h 2452038"/>
              <a:gd name="connsiteX37" fmla="*/ 254000 w 1404982"/>
              <a:gd name="connsiteY37" fmla="*/ 179796 h 2452038"/>
              <a:gd name="connsiteX38" fmla="*/ 220133 w 1404982"/>
              <a:gd name="connsiteY38" fmla="*/ 128996 h 2452038"/>
              <a:gd name="connsiteX39" fmla="*/ 169333 w 1404982"/>
              <a:gd name="connsiteY39" fmla="*/ 95130 h 2452038"/>
              <a:gd name="connsiteX40" fmla="*/ 160867 w 1404982"/>
              <a:gd name="connsiteY40" fmla="*/ 69730 h 2452038"/>
              <a:gd name="connsiteX41" fmla="*/ 220133 w 1404982"/>
              <a:gd name="connsiteY41" fmla="*/ 44330 h 2452038"/>
              <a:gd name="connsiteX42" fmla="*/ 276225 w 1404982"/>
              <a:gd name="connsiteY42" fmla="*/ 93410 h 2452038"/>
              <a:gd name="connsiteX43" fmla="*/ 287867 w 1404982"/>
              <a:gd name="connsiteY43" fmla="*/ 18930 h 2452038"/>
              <a:gd name="connsiteX44" fmla="*/ 313267 w 1404982"/>
              <a:gd name="connsiteY44" fmla="*/ 10463 h 2452038"/>
              <a:gd name="connsiteX45" fmla="*/ 346736 w 1404982"/>
              <a:gd name="connsiteY45" fmla="*/ 71581 h 2452038"/>
              <a:gd name="connsiteX46" fmla="*/ 338667 w 1404982"/>
              <a:gd name="connsiteY46" fmla="*/ 18930 h 2452038"/>
              <a:gd name="connsiteX47" fmla="*/ 364067 w 1404982"/>
              <a:gd name="connsiteY47" fmla="*/ 1996 h 2452038"/>
              <a:gd name="connsiteX48" fmla="*/ 393964 w 1404982"/>
              <a:gd name="connsiteY48" fmla="*/ 53723 h 2452038"/>
              <a:gd name="connsiteX49" fmla="*/ 414867 w 1404982"/>
              <a:gd name="connsiteY49" fmla="*/ 1996 h 2452038"/>
              <a:gd name="connsiteX50" fmla="*/ 448733 w 1404982"/>
              <a:gd name="connsiteY50" fmla="*/ 1996 h 2452038"/>
              <a:gd name="connsiteX51" fmla="*/ 474133 w 1404982"/>
              <a:gd name="connsiteY51" fmla="*/ 18930 h 2452038"/>
              <a:gd name="connsiteX52" fmla="*/ 482600 w 1404982"/>
              <a:gd name="connsiteY52" fmla="*/ 44330 h 2452038"/>
              <a:gd name="connsiteX53" fmla="*/ 516467 w 1404982"/>
              <a:gd name="connsiteY53" fmla="*/ 95130 h 2452038"/>
              <a:gd name="connsiteX54" fmla="*/ 533400 w 1404982"/>
              <a:gd name="connsiteY54" fmla="*/ 120530 h 2452038"/>
              <a:gd name="connsiteX55" fmla="*/ 567267 w 1404982"/>
              <a:gd name="connsiteY55" fmla="*/ 171330 h 2452038"/>
              <a:gd name="connsiteX56" fmla="*/ 601133 w 1404982"/>
              <a:gd name="connsiteY56" fmla="*/ 239063 h 2452038"/>
              <a:gd name="connsiteX57" fmla="*/ 643864 w 1404982"/>
              <a:gd name="connsiteY57" fmla="*/ 346880 h 2452038"/>
              <a:gd name="connsiteX58" fmla="*/ 660797 w 1404982"/>
              <a:gd name="connsiteY58" fmla="*/ 401252 h 2452038"/>
              <a:gd name="connsiteX59" fmla="*/ 681964 w 1404982"/>
              <a:gd name="connsiteY59" fmla="*/ 462901 h 2452038"/>
              <a:gd name="connsiteX60" fmla="*/ 705644 w 1404982"/>
              <a:gd name="connsiteY60" fmla="*/ 526533 h 2452038"/>
              <a:gd name="connsiteX61" fmla="*/ 714242 w 1404982"/>
              <a:gd name="connsiteY61" fmla="*/ 584080 h 2452038"/>
              <a:gd name="connsiteX62" fmla="*/ 717683 w 1404982"/>
              <a:gd name="connsiteY62" fmla="*/ 638584 h 2452038"/>
              <a:gd name="connsiteX63" fmla="*/ 794280 w 1404982"/>
              <a:gd name="connsiteY63" fmla="*/ 581963 h 2452038"/>
              <a:gd name="connsiteX64" fmla="*/ 841375 w 1404982"/>
              <a:gd name="connsiteY64" fmla="*/ 540688 h 2452038"/>
              <a:gd name="connsiteX65" fmla="*/ 889662 w 1404982"/>
              <a:gd name="connsiteY65" fmla="*/ 510790 h 2452038"/>
              <a:gd name="connsiteX66" fmla="*/ 966126 w 1404982"/>
              <a:gd name="connsiteY66" fmla="*/ 456814 h 2452038"/>
              <a:gd name="connsiteX67" fmla="*/ 999595 w 1404982"/>
              <a:gd name="connsiteY67" fmla="*/ 419508 h 2452038"/>
              <a:gd name="connsiteX68" fmla="*/ 1053570 w 1404982"/>
              <a:gd name="connsiteY68" fmla="*/ 358919 h 2452038"/>
              <a:gd name="connsiteX69" fmla="*/ 1081617 w 1404982"/>
              <a:gd name="connsiteY69" fmla="*/ 316586 h 2452038"/>
              <a:gd name="connsiteX70" fmla="*/ 1152921 w 1404982"/>
              <a:gd name="connsiteY70" fmla="*/ 216309 h 2452038"/>
              <a:gd name="connsiteX71" fmla="*/ 1201473 w 1404982"/>
              <a:gd name="connsiteY71" fmla="*/ 155720 h 2452038"/>
              <a:gd name="connsiteX72" fmla="*/ 1212585 w 1404982"/>
              <a:gd name="connsiteY72" fmla="*/ 119604 h 2452038"/>
              <a:gd name="connsiteX73" fmla="*/ 1227667 w 1404982"/>
              <a:gd name="connsiteY73" fmla="*/ 95130 h 2452038"/>
              <a:gd name="connsiteX74" fmla="*/ 1267354 w 1404982"/>
              <a:gd name="connsiteY74" fmla="*/ 79519 h 2452038"/>
              <a:gd name="connsiteX75" fmla="*/ 1278467 w 1404982"/>
              <a:gd name="connsiteY75" fmla="*/ 69730 h 2452038"/>
              <a:gd name="connsiteX76" fmla="*/ 1329267 w 1404982"/>
              <a:gd name="connsiteY76" fmla="*/ 52796 h 2452038"/>
              <a:gd name="connsiteX77" fmla="*/ 1320800 w 1404982"/>
              <a:gd name="connsiteY77" fmla="*/ 78196 h 2452038"/>
              <a:gd name="connsiteX78" fmla="*/ 1275159 w 1404982"/>
              <a:gd name="connsiteY78" fmla="*/ 146988 h 2452038"/>
              <a:gd name="connsiteX79" fmla="*/ 1345274 w 1404982"/>
              <a:gd name="connsiteY79" fmla="*/ 102274 h 2452038"/>
              <a:gd name="connsiteX80" fmla="*/ 1397000 w 1404982"/>
              <a:gd name="connsiteY80" fmla="*/ 120530 h 2452038"/>
              <a:gd name="connsiteX81" fmla="*/ 1349242 w 1404982"/>
              <a:gd name="connsiteY81" fmla="*/ 181649 h 2452038"/>
              <a:gd name="connsiteX82" fmla="*/ 1397000 w 1404982"/>
              <a:gd name="connsiteY82" fmla="*/ 171330 h 2452038"/>
              <a:gd name="connsiteX83" fmla="*/ 1380067 w 1404982"/>
              <a:gd name="connsiteY83" fmla="*/ 196730 h 2452038"/>
              <a:gd name="connsiteX84" fmla="*/ 1363133 w 1404982"/>
              <a:gd name="connsiteY84" fmla="*/ 213663 h 2452038"/>
              <a:gd name="connsiteX85" fmla="*/ 1371600 w 1404982"/>
              <a:gd name="connsiteY85" fmla="*/ 239063 h 2452038"/>
              <a:gd name="connsiteX86" fmla="*/ 1354667 w 1404982"/>
              <a:gd name="connsiteY86" fmla="*/ 298330 h 2452038"/>
              <a:gd name="connsiteX87" fmla="*/ 1312333 w 1404982"/>
              <a:gd name="connsiteY87" fmla="*/ 333916 h 2452038"/>
              <a:gd name="connsiteX88" fmla="*/ 1261533 w 1404982"/>
              <a:gd name="connsiteY88" fmla="*/ 390933 h 2452038"/>
              <a:gd name="connsiteX89" fmla="*/ 1214304 w 1404982"/>
              <a:gd name="connsiteY89" fmla="*/ 470705 h 2452038"/>
              <a:gd name="connsiteX90" fmla="*/ 1178189 w 1404982"/>
              <a:gd name="connsiteY90" fmla="*/ 514361 h 2452038"/>
              <a:gd name="connsiteX91" fmla="*/ 1122496 w 1404982"/>
              <a:gd name="connsiteY91" fmla="*/ 599955 h 2452038"/>
              <a:gd name="connsiteX92" fmla="*/ 1077383 w 1404982"/>
              <a:gd name="connsiteY92" fmla="*/ 634483 h 2452038"/>
              <a:gd name="connsiteX93" fmla="*/ 1045236 w 1404982"/>
              <a:gd name="connsiteY93" fmla="*/ 654327 h 2452038"/>
              <a:gd name="connsiteX94" fmla="*/ 999464 w 1404982"/>
              <a:gd name="connsiteY94" fmla="*/ 682770 h 2452038"/>
              <a:gd name="connsiteX95" fmla="*/ 943636 w 1404982"/>
              <a:gd name="connsiteY95" fmla="*/ 730659 h 2452038"/>
              <a:gd name="connsiteX96" fmla="*/ 915855 w 1404982"/>
              <a:gd name="connsiteY96" fmla="*/ 776168 h 2452038"/>
              <a:gd name="connsiteX97" fmla="*/ 866378 w 1404982"/>
              <a:gd name="connsiteY97" fmla="*/ 828687 h 2452038"/>
              <a:gd name="connsiteX98" fmla="*/ 823251 w 1404982"/>
              <a:gd name="connsiteY98" fmla="*/ 896024 h 2452038"/>
              <a:gd name="connsiteX99" fmla="*/ 770467 w 1404982"/>
              <a:gd name="connsiteY99" fmla="*/ 1068796 h 2452038"/>
              <a:gd name="connsiteX100" fmla="*/ 738452 w 1404982"/>
              <a:gd name="connsiteY100" fmla="*/ 1141821 h 2452038"/>
              <a:gd name="connsiteX101" fmla="*/ 715699 w 1404982"/>
              <a:gd name="connsiteY101" fmla="*/ 1188653 h 2452038"/>
              <a:gd name="connsiteX102" fmla="*/ 698367 w 1404982"/>
              <a:gd name="connsiteY102" fmla="*/ 1245671 h 2452038"/>
              <a:gd name="connsiteX103" fmla="*/ 683683 w 1404982"/>
              <a:gd name="connsiteY103" fmla="*/ 1321870 h 2452038"/>
              <a:gd name="connsiteX104" fmla="*/ 671248 w 1404982"/>
              <a:gd name="connsiteY104" fmla="*/ 1409183 h 2452038"/>
              <a:gd name="connsiteX105" fmla="*/ 640026 w 1404982"/>
              <a:gd name="connsiteY105" fmla="*/ 1519249 h 2452038"/>
              <a:gd name="connsiteX106" fmla="*/ 637381 w 1404982"/>
              <a:gd name="connsiteY106" fmla="*/ 1602593 h 2452038"/>
              <a:gd name="connsiteX107" fmla="*/ 621770 w 1404982"/>
              <a:gd name="connsiteY107" fmla="*/ 1678792 h 2452038"/>
              <a:gd name="connsiteX108" fmla="*/ 613305 w 1404982"/>
              <a:gd name="connsiteY108" fmla="*/ 1709088 h 2452038"/>
              <a:gd name="connsiteX109" fmla="*/ 597694 w 1404982"/>
              <a:gd name="connsiteY109" fmla="*/ 1747849 h 2452038"/>
              <a:gd name="connsiteX110" fmla="*/ 574939 w 1404982"/>
              <a:gd name="connsiteY110" fmla="*/ 1851302 h 2452038"/>
              <a:gd name="connsiteX111" fmla="*/ 565547 w 1404982"/>
              <a:gd name="connsiteY111" fmla="*/ 2070509 h 2452038"/>
              <a:gd name="connsiteX112" fmla="*/ 559726 w 1404982"/>
              <a:gd name="connsiteY112" fmla="*/ 2092337 h 2452038"/>
              <a:gd name="connsiteX113" fmla="*/ 550333 w 1404982"/>
              <a:gd name="connsiteY113" fmla="*/ 2330330 h 2452038"/>
              <a:gd name="connsiteX114" fmla="*/ 558800 w 1404982"/>
              <a:gd name="connsiteY114" fmla="*/ 2355730 h 2452038"/>
              <a:gd name="connsiteX115" fmla="*/ 418042 w 1404982"/>
              <a:gd name="connsiteY115" fmla="*/ 2452038 h 2452038"/>
              <a:gd name="connsiteX116" fmla="*/ 139700 w 1404982"/>
              <a:gd name="connsiteY116" fmla="*/ 2417113 h 2452038"/>
              <a:gd name="connsiteX117" fmla="*/ 0 w 1404982"/>
              <a:gd name="connsiteY117" fmla="*/ 2271063 h 2452038"/>
              <a:gd name="connsiteX118" fmla="*/ 0 w 1404982"/>
              <a:gd name="connsiteY118" fmla="*/ 2271063 h 2452038"/>
              <a:gd name="connsiteX0" fmla="*/ 0 w 1404982"/>
              <a:gd name="connsiteY0" fmla="*/ 2271063 h 2452038"/>
              <a:gd name="connsiteX1" fmla="*/ 93133 w 1404982"/>
              <a:gd name="connsiteY1" fmla="*/ 1974730 h 2452038"/>
              <a:gd name="connsiteX2" fmla="*/ 101600 w 1404982"/>
              <a:gd name="connsiteY2" fmla="*/ 1949330 h 2452038"/>
              <a:gd name="connsiteX3" fmla="*/ 118533 w 1404982"/>
              <a:gd name="connsiteY3" fmla="*/ 1932396 h 2452038"/>
              <a:gd name="connsiteX4" fmla="*/ 130968 w 1404982"/>
              <a:gd name="connsiteY4" fmla="*/ 1879348 h 2452038"/>
              <a:gd name="connsiteX5" fmla="*/ 150152 w 1404982"/>
              <a:gd name="connsiteY5" fmla="*/ 1845481 h 2452038"/>
              <a:gd name="connsiteX6" fmla="*/ 173302 w 1404982"/>
              <a:gd name="connsiteY6" fmla="*/ 1798253 h 2452038"/>
              <a:gd name="connsiteX7" fmla="*/ 198835 w 1404982"/>
              <a:gd name="connsiteY7" fmla="*/ 1766238 h 2452038"/>
              <a:gd name="connsiteX8" fmla="*/ 226351 w 1404982"/>
              <a:gd name="connsiteY8" fmla="*/ 1730519 h 2452038"/>
              <a:gd name="connsiteX9" fmla="*/ 254000 w 1404982"/>
              <a:gd name="connsiteY9" fmla="*/ 1686863 h 2452038"/>
              <a:gd name="connsiteX10" fmla="*/ 262467 w 1404982"/>
              <a:gd name="connsiteY10" fmla="*/ 1661463 h 2452038"/>
              <a:gd name="connsiteX11" fmla="*/ 296333 w 1404982"/>
              <a:gd name="connsiteY11" fmla="*/ 1585263 h 2452038"/>
              <a:gd name="connsiteX12" fmla="*/ 304800 w 1404982"/>
              <a:gd name="connsiteY12" fmla="*/ 1534463 h 2452038"/>
              <a:gd name="connsiteX13" fmla="*/ 321733 w 1404982"/>
              <a:gd name="connsiteY13" fmla="*/ 1475196 h 2452038"/>
              <a:gd name="connsiteX14" fmla="*/ 330200 w 1404982"/>
              <a:gd name="connsiteY14" fmla="*/ 1407463 h 2452038"/>
              <a:gd name="connsiteX15" fmla="*/ 347133 w 1404982"/>
              <a:gd name="connsiteY15" fmla="*/ 1348196 h 2452038"/>
              <a:gd name="connsiteX16" fmla="*/ 364067 w 1404982"/>
              <a:gd name="connsiteY16" fmla="*/ 1280463 h 2452038"/>
              <a:gd name="connsiteX17" fmla="*/ 372533 w 1404982"/>
              <a:gd name="connsiteY17" fmla="*/ 1255063 h 2452038"/>
              <a:gd name="connsiteX18" fmla="*/ 381000 w 1404982"/>
              <a:gd name="connsiteY18" fmla="*/ 1221196 h 2452038"/>
              <a:gd name="connsiteX19" fmla="*/ 405077 w 1404982"/>
              <a:gd name="connsiteY19" fmla="*/ 1151611 h 2452038"/>
              <a:gd name="connsiteX20" fmla="*/ 157692 w 1404982"/>
              <a:gd name="connsiteY20" fmla="*/ 1000402 h 2452038"/>
              <a:gd name="connsiteX21" fmla="*/ 191161 w 1404982"/>
              <a:gd name="connsiteY21" fmla="*/ 959391 h 2452038"/>
              <a:gd name="connsiteX22" fmla="*/ 243814 w 1404982"/>
              <a:gd name="connsiteY22" fmla="*/ 911236 h 2452038"/>
              <a:gd name="connsiteX23" fmla="*/ 305858 w 1404982"/>
              <a:gd name="connsiteY23" fmla="*/ 928698 h 2452038"/>
              <a:gd name="connsiteX24" fmla="*/ 457200 w 1404982"/>
              <a:gd name="connsiteY24" fmla="*/ 983733 h 2452038"/>
              <a:gd name="connsiteX25" fmla="*/ 465667 w 1404982"/>
              <a:gd name="connsiteY25" fmla="*/ 933330 h 2452038"/>
              <a:gd name="connsiteX26" fmla="*/ 457200 w 1404982"/>
              <a:gd name="connsiteY26" fmla="*/ 653930 h 2452038"/>
              <a:gd name="connsiteX27" fmla="*/ 440267 w 1404982"/>
              <a:gd name="connsiteY27" fmla="*/ 586196 h 2452038"/>
              <a:gd name="connsiteX28" fmla="*/ 406400 w 1404982"/>
              <a:gd name="connsiteY28" fmla="*/ 484596 h 2452038"/>
              <a:gd name="connsiteX29" fmla="*/ 397933 w 1404982"/>
              <a:gd name="connsiteY29" fmla="*/ 459196 h 2452038"/>
              <a:gd name="connsiteX30" fmla="*/ 372533 w 1404982"/>
              <a:gd name="connsiteY30" fmla="*/ 408396 h 2452038"/>
              <a:gd name="connsiteX31" fmla="*/ 355600 w 1404982"/>
              <a:gd name="connsiteY31" fmla="*/ 382996 h 2452038"/>
              <a:gd name="connsiteX32" fmla="*/ 347133 w 1404982"/>
              <a:gd name="connsiteY32" fmla="*/ 357596 h 2452038"/>
              <a:gd name="connsiteX33" fmla="*/ 330200 w 1404982"/>
              <a:gd name="connsiteY33" fmla="*/ 332196 h 2452038"/>
              <a:gd name="connsiteX34" fmla="*/ 304800 w 1404982"/>
              <a:gd name="connsiteY34" fmla="*/ 281396 h 2452038"/>
              <a:gd name="connsiteX35" fmla="*/ 279400 w 1404982"/>
              <a:gd name="connsiteY35" fmla="*/ 222130 h 2452038"/>
              <a:gd name="connsiteX36" fmla="*/ 270933 w 1404982"/>
              <a:gd name="connsiteY36" fmla="*/ 196730 h 2452038"/>
              <a:gd name="connsiteX37" fmla="*/ 254000 w 1404982"/>
              <a:gd name="connsiteY37" fmla="*/ 179796 h 2452038"/>
              <a:gd name="connsiteX38" fmla="*/ 220133 w 1404982"/>
              <a:gd name="connsiteY38" fmla="*/ 128996 h 2452038"/>
              <a:gd name="connsiteX39" fmla="*/ 169333 w 1404982"/>
              <a:gd name="connsiteY39" fmla="*/ 95130 h 2452038"/>
              <a:gd name="connsiteX40" fmla="*/ 160867 w 1404982"/>
              <a:gd name="connsiteY40" fmla="*/ 69730 h 2452038"/>
              <a:gd name="connsiteX41" fmla="*/ 220133 w 1404982"/>
              <a:gd name="connsiteY41" fmla="*/ 44330 h 2452038"/>
              <a:gd name="connsiteX42" fmla="*/ 276225 w 1404982"/>
              <a:gd name="connsiteY42" fmla="*/ 93410 h 2452038"/>
              <a:gd name="connsiteX43" fmla="*/ 287867 w 1404982"/>
              <a:gd name="connsiteY43" fmla="*/ 18930 h 2452038"/>
              <a:gd name="connsiteX44" fmla="*/ 313267 w 1404982"/>
              <a:gd name="connsiteY44" fmla="*/ 10463 h 2452038"/>
              <a:gd name="connsiteX45" fmla="*/ 346736 w 1404982"/>
              <a:gd name="connsiteY45" fmla="*/ 71581 h 2452038"/>
              <a:gd name="connsiteX46" fmla="*/ 338667 w 1404982"/>
              <a:gd name="connsiteY46" fmla="*/ 18930 h 2452038"/>
              <a:gd name="connsiteX47" fmla="*/ 364067 w 1404982"/>
              <a:gd name="connsiteY47" fmla="*/ 1996 h 2452038"/>
              <a:gd name="connsiteX48" fmla="*/ 393964 w 1404982"/>
              <a:gd name="connsiteY48" fmla="*/ 53723 h 2452038"/>
              <a:gd name="connsiteX49" fmla="*/ 414867 w 1404982"/>
              <a:gd name="connsiteY49" fmla="*/ 1996 h 2452038"/>
              <a:gd name="connsiteX50" fmla="*/ 448733 w 1404982"/>
              <a:gd name="connsiteY50" fmla="*/ 1996 h 2452038"/>
              <a:gd name="connsiteX51" fmla="*/ 474133 w 1404982"/>
              <a:gd name="connsiteY51" fmla="*/ 18930 h 2452038"/>
              <a:gd name="connsiteX52" fmla="*/ 482600 w 1404982"/>
              <a:gd name="connsiteY52" fmla="*/ 44330 h 2452038"/>
              <a:gd name="connsiteX53" fmla="*/ 516467 w 1404982"/>
              <a:gd name="connsiteY53" fmla="*/ 95130 h 2452038"/>
              <a:gd name="connsiteX54" fmla="*/ 533400 w 1404982"/>
              <a:gd name="connsiteY54" fmla="*/ 120530 h 2452038"/>
              <a:gd name="connsiteX55" fmla="*/ 567267 w 1404982"/>
              <a:gd name="connsiteY55" fmla="*/ 171330 h 2452038"/>
              <a:gd name="connsiteX56" fmla="*/ 601133 w 1404982"/>
              <a:gd name="connsiteY56" fmla="*/ 239063 h 2452038"/>
              <a:gd name="connsiteX57" fmla="*/ 643864 w 1404982"/>
              <a:gd name="connsiteY57" fmla="*/ 346880 h 2452038"/>
              <a:gd name="connsiteX58" fmla="*/ 660797 w 1404982"/>
              <a:gd name="connsiteY58" fmla="*/ 401252 h 2452038"/>
              <a:gd name="connsiteX59" fmla="*/ 681964 w 1404982"/>
              <a:gd name="connsiteY59" fmla="*/ 462901 h 2452038"/>
              <a:gd name="connsiteX60" fmla="*/ 705644 w 1404982"/>
              <a:gd name="connsiteY60" fmla="*/ 526533 h 2452038"/>
              <a:gd name="connsiteX61" fmla="*/ 714242 w 1404982"/>
              <a:gd name="connsiteY61" fmla="*/ 584080 h 2452038"/>
              <a:gd name="connsiteX62" fmla="*/ 717683 w 1404982"/>
              <a:gd name="connsiteY62" fmla="*/ 638584 h 2452038"/>
              <a:gd name="connsiteX63" fmla="*/ 794280 w 1404982"/>
              <a:gd name="connsiteY63" fmla="*/ 581963 h 2452038"/>
              <a:gd name="connsiteX64" fmla="*/ 841375 w 1404982"/>
              <a:gd name="connsiteY64" fmla="*/ 540688 h 2452038"/>
              <a:gd name="connsiteX65" fmla="*/ 889662 w 1404982"/>
              <a:gd name="connsiteY65" fmla="*/ 510790 h 2452038"/>
              <a:gd name="connsiteX66" fmla="*/ 966126 w 1404982"/>
              <a:gd name="connsiteY66" fmla="*/ 456814 h 2452038"/>
              <a:gd name="connsiteX67" fmla="*/ 999595 w 1404982"/>
              <a:gd name="connsiteY67" fmla="*/ 419508 h 2452038"/>
              <a:gd name="connsiteX68" fmla="*/ 1053570 w 1404982"/>
              <a:gd name="connsiteY68" fmla="*/ 358919 h 2452038"/>
              <a:gd name="connsiteX69" fmla="*/ 1081617 w 1404982"/>
              <a:gd name="connsiteY69" fmla="*/ 316586 h 2452038"/>
              <a:gd name="connsiteX70" fmla="*/ 1152921 w 1404982"/>
              <a:gd name="connsiteY70" fmla="*/ 216309 h 2452038"/>
              <a:gd name="connsiteX71" fmla="*/ 1201473 w 1404982"/>
              <a:gd name="connsiteY71" fmla="*/ 155720 h 2452038"/>
              <a:gd name="connsiteX72" fmla="*/ 1212585 w 1404982"/>
              <a:gd name="connsiteY72" fmla="*/ 119604 h 2452038"/>
              <a:gd name="connsiteX73" fmla="*/ 1227667 w 1404982"/>
              <a:gd name="connsiteY73" fmla="*/ 95130 h 2452038"/>
              <a:gd name="connsiteX74" fmla="*/ 1267354 w 1404982"/>
              <a:gd name="connsiteY74" fmla="*/ 79519 h 2452038"/>
              <a:gd name="connsiteX75" fmla="*/ 1278467 w 1404982"/>
              <a:gd name="connsiteY75" fmla="*/ 69730 h 2452038"/>
              <a:gd name="connsiteX76" fmla="*/ 1329267 w 1404982"/>
              <a:gd name="connsiteY76" fmla="*/ 52796 h 2452038"/>
              <a:gd name="connsiteX77" fmla="*/ 1320800 w 1404982"/>
              <a:gd name="connsiteY77" fmla="*/ 78196 h 2452038"/>
              <a:gd name="connsiteX78" fmla="*/ 1275159 w 1404982"/>
              <a:gd name="connsiteY78" fmla="*/ 146988 h 2452038"/>
              <a:gd name="connsiteX79" fmla="*/ 1345274 w 1404982"/>
              <a:gd name="connsiteY79" fmla="*/ 102274 h 2452038"/>
              <a:gd name="connsiteX80" fmla="*/ 1397000 w 1404982"/>
              <a:gd name="connsiteY80" fmla="*/ 120530 h 2452038"/>
              <a:gd name="connsiteX81" fmla="*/ 1349242 w 1404982"/>
              <a:gd name="connsiteY81" fmla="*/ 181649 h 2452038"/>
              <a:gd name="connsiteX82" fmla="*/ 1397000 w 1404982"/>
              <a:gd name="connsiteY82" fmla="*/ 171330 h 2452038"/>
              <a:gd name="connsiteX83" fmla="*/ 1380067 w 1404982"/>
              <a:gd name="connsiteY83" fmla="*/ 196730 h 2452038"/>
              <a:gd name="connsiteX84" fmla="*/ 1363133 w 1404982"/>
              <a:gd name="connsiteY84" fmla="*/ 213663 h 2452038"/>
              <a:gd name="connsiteX85" fmla="*/ 1371600 w 1404982"/>
              <a:gd name="connsiteY85" fmla="*/ 239063 h 2452038"/>
              <a:gd name="connsiteX86" fmla="*/ 1354667 w 1404982"/>
              <a:gd name="connsiteY86" fmla="*/ 298330 h 2452038"/>
              <a:gd name="connsiteX87" fmla="*/ 1312333 w 1404982"/>
              <a:gd name="connsiteY87" fmla="*/ 333916 h 2452038"/>
              <a:gd name="connsiteX88" fmla="*/ 1261533 w 1404982"/>
              <a:gd name="connsiteY88" fmla="*/ 390933 h 2452038"/>
              <a:gd name="connsiteX89" fmla="*/ 1214304 w 1404982"/>
              <a:gd name="connsiteY89" fmla="*/ 470705 h 2452038"/>
              <a:gd name="connsiteX90" fmla="*/ 1178189 w 1404982"/>
              <a:gd name="connsiteY90" fmla="*/ 514361 h 2452038"/>
              <a:gd name="connsiteX91" fmla="*/ 1122496 w 1404982"/>
              <a:gd name="connsiteY91" fmla="*/ 599955 h 2452038"/>
              <a:gd name="connsiteX92" fmla="*/ 1077383 w 1404982"/>
              <a:gd name="connsiteY92" fmla="*/ 634483 h 2452038"/>
              <a:gd name="connsiteX93" fmla="*/ 1045236 w 1404982"/>
              <a:gd name="connsiteY93" fmla="*/ 654327 h 2452038"/>
              <a:gd name="connsiteX94" fmla="*/ 999464 w 1404982"/>
              <a:gd name="connsiteY94" fmla="*/ 682770 h 2452038"/>
              <a:gd name="connsiteX95" fmla="*/ 943636 w 1404982"/>
              <a:gd name="connsiteY95" fmla="*/ 730659 h 2452038"/>
              <a:gd name="connsiteX96" fmla="*/ 915855 w 1404982"/>
              <a:gd name="connsiteY96" fmla="*/ 776168 h 2452038"/>
              <a:gd name="connsiteX97" fmla="*/ 866378 w 1404982"/>
              <a:gd name="connsiteY97" fmla="*/ 828687 h 2452038"/>
              <a:gd name="connsiteX98" fmla="*/ 823251 w 1404982"/>
              <a:gd name="connsiteY98" fmla="*/ 896024 h 2452038"/>
              <a:gd name="connsiteX99" fmla="*/ 770467 w 1404982"/>
              <a:gd name="connsiteY99" fmla="*/ 1068796 h 2452038"/>
              <a:gd name="connsiteX100" fmla="*/ 738452 w 1404982"/>
              <a:gd name="connsiteY100" fmla="*/ 1141821 h 2452038"/>
              <a:gd name="connsiteX101" fmla="*/ 715699 w 1404982"/>
              <a:gd name="connsiteY101" fmla="*/ 1188653 h 2452038"/>
              <a:gd name="connsiteX102" fmla="*/ 698367 w 1404982"/>
              <a:gd name="connsiteY102" fmla="*/ 1245671 h 2452038"/>
              <a:gd name="connsiteX103" fmla="*/ 683683 w 1404982"/>
              <a:gd name="connsiteY103" fmla="*/ 1321870 h 2452038"/>
              <a:gd name="connsiteX104" fmla="*/ 671248 w 1404982"/>
              <a:gd name="connsiteY104" fmla="*/ 1409183 h 2452038"/>
              <a:gd name="connsiteX105" fmla="*/ 640026 w 1404982"/>
              <a:gd name="connsiteY105" fmla="*/ 1519249 h 2452038"/>
              <a:gd name="connsiteX106" fmla="*/ 637381 w 1404982"/>
              <a:gd name="connsiteY106" fmla="*/ 1602593 h 2452038"/>
              <a:gd name="connsiteX107" fmla="*/ 621770 w 1404982"/>
              <a:gd name="connsiteY107" fmla="*/ 1678792 h 2452038"/>
              <a:gd name="connsiteX108" fmla="*/ 613305 w 1404982"/>
              <a:gd name="connsiteY108" fmla="*/ 1709088 h 2452038"/>
              <a:gd name="connsiteX109" fmla="*/ 597694 w 1404982"/>
              <a:gd name="connsiteY109" fmla="*/ 1747849 h 2452038"/>
              <a:gd name="connsiteX110" fmla="*/ 574939 w 1404982"/>
              <a:gd name="connsiteY110" fmla="*/ 1851302 h 2452038"/>
              <a:gd name="connsiteX111" fmla="*/ 565547 w 1404982"/>
              <a:gd name="connsiteY111" fmla="*/ 2070509 h 2452038"/>
              <a:gd name="connsiteX112" fmla="*/ 559726 w 1404982"/>
              <a:gd name="connsiteY112" fmla="*/ 2092337 h 2452038"/>
              <a:gd name="connsiteX113" fmla="*/ 550333 w 1404982"/>
              <a:gd name="connsiteY113" fmla="*/ 2330330 h 2452038"/>
              <a:gd name="connsiteX114" fmla="*/ 558800 w 1404982"/>
              <a:gd name="connsiteY114" fmla="*/ 2355730 h 2452038"/>
              <a:gd name="connsiteX115" fmla="*/ 418042 w 1404982"/>
              <a:gd name="connsiteY115" fmla="*/ 2452038 h 2452038"/>
              <a:gd name="connsiteX116" fmla="*/ 139700 w 1404982"/>
              <a:gd name="connsiteY116" fmla="*/ 2417113 h 2452038"/>
              <a:gd name="connsiteX117" fmla="*/ 0 w 1404982"/>
              <a:gd name="connsiteY117" fmla="*/ 2271063 h 2452038"/>
              <a:gd name="connsiteX118" fmla="*/ 0 w 1404982"/>
              <a:gd name="connsiteY118" fmla="*/ 2271063 h 2452038"/>
              <a:gd name="connsiteX0" fmla="*/ 0 w 1404982"/>
              <a:gd name="connsiteY0" fmla="*/ 2271063 h 2452038"/>
              <a:gd name="connsiteX1" fmla="*/ 93133 w 1404982"/>
              <a:gd name="connsiteY1" fmla="*/ 1974730 h 2452038"/>
              <a:gd name="connsiteX2" fmla="*/ 101600 w 1404982"/>
              <a:gd name="connsiteY2" fmla="*/ 1949330 h 2452038"/>
              <a:gd name="connsiteX3" fmla="*/ 118533 w 1404982"/>
              <a:gd name="connsiteY3" fmla="*/ 1932396 h 2452038"/>
              <a:gd name="connsiteX4" fmla="*/ 130968 w 1404982"/>
              <a:gd name="connsiteY4" fmla="*/ 1879348 h 2452038"/>
              <a:gd name="connsiteX5" fmla="*/ 150152 w 1404982"/>
              <a:gd name="connsiteY5" fmla="*/ 1845481 h 2452038"/>
              <a:gd name="connsiteX6" fmla="*/ 173302 w 1404982"/>
              <a:gd name="connsiteY6" fmla="*/ 1798253 h 2452038"/>
              <a:gd name="connsiteX7" fmla="*/ 198835 w 1404982"/>
              <a:gd name="connsiteY7" fmla="*/ 1766238 h 2452038"/>
              <a:gd name="connsiteX8" fmla="*/ 226351 w 1404982"/>
              <a:gd name="connsiteY8" fmla="*/ 1730519 h 2452038"/>
              <a:gd name="connsiteX9" fmla="*/ 254000 w 1404982"/>
              <a:gd name="connsiteY9" fmla="*/ 1686863 h 2452038"/>
              <a:gd name="connsiteX10" fmla="*/ 262467 w 1404982"/>
              <a:gd name="connsiteY10" fmla="*/ 1661463 h 2452038"/>
              <a:gd name="connsiteX11" fmla="*/ 296333 w 1404982"/>
              <a:gd name="connsiteY11" fmla="*/ 1585263 h 2452038"/>
              <a:gd name="connsiteX12" fmla="*/ 304800 w 1404982"/>
              <a:gd name="connsiteY12" fmla="*/ 1534463 h 2452038"/>
              <a:gd name="connsiteX13" fmla="*/ 321733 w 1404982"/>
              <a:gd name="connsiteY13" fmla="*/ 1475196 h 2452038"/>
              <a:gd name="connsiteX14" fmla="*/ 330200 w 1404982"/>
              <a:gd name="connsiteY14" fmla="*/ 1407463 h 2452038"/>
              <a:gd name="connsiteX15" fmla="*/ 347133 w 1404982"/>
              <a:gd name="connsiteY15" fmla="*/ 1348196 h 2452038"/>
              <a:gd name="connsiteX16" fmla="*/ 364067 w 1404982"/>
              <a:gd name="connsiteY16" fmla="*/ 1280463 h 2452038"/>
              <a:gd name="connsiteX17" fmla="*/ 372533 w 1404982"/>
              <a:gd name="connsiteY17" fmla="*/ 1255063 h 2452038"/>
              <a:gd name="connsiteX18" fmla="*/ 381000 w 1404982"/>
              <a:gd name="connsiteY18" fmla="*/ 1221196 h 2452038"/>
              <a:gd name="connsiteX19" fmla="*/ 165761 w 1404982"/>
              <a:gd name="connsiteY19" fmla="*/ 1080173 h 2452038"/>
              <a:gd name="connsiteX20" fmla="*/ 157692 w 1404982"/>
              <a:gd name="connsiteY20" fmla="*/ 1000402 h 2452038"/>
              <a:gd name="connsiteX21" fmla="*/ 191161 w 1404982"/>
              <a:gd name="connsiteY21" fmla="*/ 959391 h 2452038"/>
              <a:gd name="connsiteX22" fmla="*/ 243814 w 1404982"/>
              <a:gd name="connsiteY22" fmla="*/ 911236 h 2452038"/>
              <a:gd name="connsiteX23" fmla="*/ 305858 w 1404982"/>
              <a:gd name="connsiteY23" fmla="*/ 928698 h 2452038"/>
              <a:gd name="connsiteX24" fmla="*/ 457200 w 1404982"/>
              <a:gd name="connsiteY24" fmla="*/ 983733 h 2452038"/>
              <a:gd name="connsiteX25" fmla="*/ 465667 w 1404982"/>
              <a:gd name="connsiteY25" fmla="*/ 933330 h 2452038"/>
              <a:gd name="connsiteX26" fmla="*/ 457200 w 1404982"/>
              <a:gd name="connsiteY26" fmla="*/ 653930 h 2452038"/>
              <a:gd name="connsiteX27" fmla="*/ 440267 w 1404982"/>
              <a:gd name="connsiteY27" fmla="*/ 586196 h 2452038"/>
              <a:gd name="connsiteX28" fmla="*/ 406400 w 1404982"/>
              <a:gd name="connsiteY28" fmla="*/ 484596 h 2452038"/>
              <a:gd name="connsiteX29" fmla="*/ 397933 w 1404982"/>
              <a:gd name="connsiteY29" fmla="*/ 459196 h 2452038"/>
              <a:gd name="connsiteX30" fmla="*/ 372533 w 1404982"/>
              <a:gd name="connsiteY30" fmla="*/ 408396 h 2452038"/>
              <a:gd name="connsiteX31" fmla="*/ 355600 w 1404982"/>
              <a:gd name="connsiteY31" fmla="*/ 382996 h 2452038"/>
              <a:gd name="connsiteX32" fmla="*/ 347133 w 1404982"/>
              <a:gd name="connsiteY32" fmla="*/ 357596 h 2452038"/>
              <a:gd name="connsiteX33" fmla="*/ 330200 w 1404982"/>
              <a:gd name="connsiteY33" fmla="*/ 332196 h 2452038"/>
              <a:gd name="connsiteX34" fmla="*/ 304800 w 1404982"/>
              <a:gd name="connsiteY34" fmla="*/ 281396 h 2452038"/>
              <a:gd name="connsiteX35" fmla="*/ 279400 w 1404982"/>
              <a:gd name="connsiteY35" fmla="*/ 222130 h 2452038"/>
              <a:gd name="connsiteX36" fmla="*/ 270933 w 1404982"/>
              <a:gd name="connsiteY36" fmla="*/ 196730 h 2452038"/>
              <a:gd name="connsiteX37" fmla="*/ 254000 w 1404982"/>
              <a:gd name="connsiteY37" fmla="*/ 179796 h 2452038"/>
              <a:gd name="connsiteX38" fmla="*/ 220133 w 1404982"/>
              <a:gd name="connsiteY38" fmla="*/ 128996 h 2452038"/>
              <a:gd name="connsiteX39" fmla="*/ 169333 w 1404982"/>
              <a:gd name="connsiteY39" fmla="*/ 95130 h 2452038"/>
              <a:gd name="connsiteX40" fmla="*/ 160867 w 1404982"/>
              <a:gd name="connsiteY40" fmla="*/ 69730 h 2452038"/>
              <a:gd name="connsiteX41" fmla="*/ 220133 w 1404982"/>
              <a:gd name="connsiteY41" fmla="*/ 44330 h 2452038"/>
              <a:gd name="connsiteX42" fmla="*/ 276225 w 1404982"/>
              <a:gd name="connsiteY42" fmla="*/ 93410 h 2452038"/>
              <a:gd name="connsiteX43" fmla="*/ 287867 w 1404982"/>
              <a:gd name="connsiteY43" fmla="*/ 18930 h 2452038"/>
              <a:gd name="connsiteX44" fmla="*/ 313267 w 1404982"/>
              <a:gd name="connsiteY44" fmla="*/ 10463 h 2452038"/>
              <a:gd name="connsiteX45" fmla="*/ 346736 w 1404982"/>
              <a:gd name="connsiteY45" fmla="*/ 71581 h 2452038"/>
              <a:gd name="connsiteX46" fmla="*/ 338667 w 1404982"/>
              <a:gd name="connsiteY46" fmla="*/ 18930 h 2452038"/>
              <a:gd name="connsiteX47" fmla="*/ 364067 w 1404982"/>
              <a:gd name="connsiteY47" fmla="*/ 1996 h 2452038"/>
              <a:gd name="connsiteX48" fmla="*/ 393964 w 1404982"/>
              <a:gd name="connsiteY48" fmla="*/ 53723 h 2452038"/>
              <a:gd name="connsiteX49" fmla="*/ 414867 w 1404982"/>
              <a:gd name="connsiteY49" fmla="*/ 1996 h 2452038"/>
              <a:gd name="connsiteX50" fmla="*/ 448733 w 1404982"/>
              <a:gd name="connsiteY50" fmla="*/ 1996 h 2452038"/>
              <a:gd name="connsiteX51" fmla="*/ 474133 w 1404982"/>
              <a:gd name="connsiteY51" fmla="*/ 18930 h 2452038"/>
              <a:gd name="connsiteX52" fmla="*/ 482600 w 1404982"/>
              <a:gd name="connsiteY52" fmla="*/ 44330 h 2452038"/>
              <a:gd name="connsiteX53" fmla="*/ 516467 w 1404982"/>
              <a:gd name="connsiteY53" fmla="*/ 95130 h 2452038"/>
              <a:gd name="connsiteX54" fmla="*/ 533400 w 1404982"/>
              <a:gd name="connsiteY54" fmla="*/ 120530 h 2452038"/>
              <a:gd name="connsiteX55" fmla="*/ 567267 w 1404982"/>
              <a:gd name="connsiteY55" fmla="*/ 171330 h 2452038"/>
              <a:gd name="connsiteX56" fmla="*/ 601133 w 1404982"/>
              <a:gd name="connsiteY56" fmla="*/ 239063 h 2452038"/>
              <a:gd name="connsiteX57" fmla="*/ 643864 w 1404982"/>
              <a:gd name="connsiteY57" fmla="*/ 346880 h 2452038"/>
              <a:gd name="connsiteX58" fmla="*/ 660797 w 1404982"/>
              <a:gd name="connsiteY58" fmla="*/ 401252 h 2452038"/>
              <a:gd name="connsiteX59" fmla="*/ 681964 w 1404982"/>
              <a:gd name="connsiteY59" fmla="*/ 462901 h 2452038"/>
              <a:gd name="connsiteX60" fmla="*/ 705644 w 1404982"/>
              <a:gd name="connsiteY60" fmla="*/ 526533 h 2452038"/>
              <a:gd name="connsiteX61" fmla="*/ 714242 w 1404982"/>
              <a:gd name="connsiteY61" fmla="*/ 584080 h 2452038"/>
              <a:gd name="connsiteX62" fmla="*/ 717683 w 1404982"/>
              <a:gd name="connsiteY62" fmla="*/ 638584 h 2452038"/>
              <a:gd name="connsiteX63" fmla="*/ 794280 w 1404982"/>
              <a:gd name="connsiteY63" fmla="*/ 581963 h 2452038"/>
              <a:gd name="connsiteX64" fmla="*/ 841375 w 1404982"/>
              <a:gd name="connsiteY64" fmla="*/ 540688 h 2452038"/>
              <a:gd name="connsiteX65" fmla="*/ 889662 w 1404982"/>
              <a:gd name="connsiteY65" fmla="*/ 510790 h 2452038"/>
              <a:gd name="connsiteX66" fmla="*/ 966126 w 1404982"/>
              <a:gd name="connsiteY66" fmla="*/ 456814 h 2452038"/>
              <a:gd name="connsiteX67" fmla="*/ 999595 w 1404982"/>
              <a:gd name="connsiteY67" fmla="*/ 419508 h 2452038"/>
              <a:gd name="connsiteX68" fmla="*/ 1053570 w 1404982"/>
              <a:gd name="connsiteY68" fmla="*/ 358919 h 2452038"/>
              <a:gd name="connsiteX69" fmla="*/ 1081617 w 1404982"/>
              <a:gd name="connsiteY69" fmla="*/ 316586 h 2452038"/>
              <a:gd name="connsiteX70" fmla="*/ 1152921 w 1404982"/>
              <a:gd name="connsiteY70" fmla="*/ 216309 h 2452038"/>
              <a:gd name="connsiteX71" fmla="*/ 1201473 w 1404982"/>
              <a:gd name="connsiteY71" fmla="*/ 155720 h 2452038"/>
              <a:gd name="connsiteX72" fmla="*/ 1212585 w 1404982"/>
              <a:gd name="connsiteY72" fmla="*/ 119604 h 2452038"/>
              <a:gd name="connsiteX73" fmla="*/ 1227667 w 1404982"/>
              <a:gd name="connsiteY73" fmla="*/ 95130 h 2452038"/>
              <a:gd name="connsiteX74" fmla="*/ 1267354 w 1404982"/>
              <a:gd name="connsiteY74" fmla="*/ 79519 h 2452038"/>
              <a:gd name="connsiteX75" fmla="*/ 1278467 w 1404982"/>
              <a:gd name="connsiteY75" fmla="*/ 69730 h 2452038"/>
              <a:gd name="connsiteX76" fmla="*/ 1329267 w 1404982"/>
              <a:gd name="connsiteY76" fmla="*/ 52796 h 2452038"/>
              <a:gd name="connsiteX77" fmla="*/ 1320800 w 1404982"/>
              <a:gd name="connsiteY77" fmla="*/ 78196 h 2452038"/>
              <a:gd name="connsiteX78" fmla="*/ 1275159 w 1404982"/>
              <a:gd name="connsiteY78" fmla="*/ 146988 h 2452038"/>
              <a:gd name="connsiteX79" fmla="*/ 1345274 w 1404982"/>
              <a:gd name="connsiteY79" fmla="*/ 102274 h 2452038"/>
              <a:gd name="connsiteX80" fmla="*/ 1397000 w 1404982"/>
              <a:gd name="connsiteY80" fmla="*/ 120530 h 2452038"/>
              <a:gd name="connsiteX81" fmla="*/ 1349242 w 1404982"/>
              <a:gd name="connsiteY81" fmla="*/ 181649 h 2452038"/>
              <a:gd name="connsiteX82" fmla="*/ 1397000 w 1404982"/>
              <a:gd name="connsiteY82" fmla="*/ 171330 h 2452038"/>
              <a:gd name="connsiteX83" fmla="*/ 1380067 w 1404982"/>
              <a:gd name="connsiteY83" fmla="*/ 196730 h 2452038"/>
              <a:gd name="connsiteX84" fmla="*/ 1363133 w 1404982"/>
              <a:gd name="connsiteY84" fmla="*/ 213663 h 2452038"/>
              <a:gd name="connsiteX85" fmla="*/ 1371600 w 1404982"/>
              <a:gd name="connsiteY85" fmla="*/ 239063 h 2452038"/>
              <a:gd name="connsiteX86" fmla="*/ 1354667 w 1404982"/>
              <a:gd name="connsiteY86" fmla="*/ 298330 h 2452038"/>
              <a:gd name="connsiteX87" fmla="*/ 1312333 w 1404982"/>
              <a:gd name="connsiteY87" fmla="*/ 333916 h 2452038"/>
              <a:gd name="connsiteX88" fmla="*/ 1261533 w 1404982"/>
              <a:gd name="connsiteY88" fmla="*/ 390933 h 2452038"/>
              <a:gd name="connsiteX89" fmla="*/ 1214304 w 1404982"/>
              <a:gd name="connsiteY89" fmla="*/ 470705 h 2452038"/>
              <a:gd name="connsiteX90" fmla="*/ 1178189 w 1404982"/>
              <a:gd name="connsiteY90" fmla="*/ 514361 h 2452038"/>
              <a:gd name="connsiteX91" fmla="*/ 1122496 w 1404982"/>
              <a:gd name="connsiteY91" fmla="*/ 599955 h 2452038"/>
              <a:gd name="connsiteX92" fmla="*/ 1077383 w 1404982"/>
              <a:gd name="connsiteY92" fmla="*/ 634483 h 2452038"/>
              <a:gd name="connsiteX93" fmla="*/ 1045236 w 1404982"/>
              <a:gd name="connsiteY93" fmla="*/ 654327 h 2452038"/>
              <a:gd name="connsiteX94" fmla="*/ 999464 w 1404982"/>
              <a:gd name="connsiteY94" fmla="*/ 682770 h 2452038"/>
              <a:gd name="connsiteX95" fmla="*/ 943636 w 1404982"/>
              <a:gd name="connsiteY95" fmla="*/ 730659 h 2452038"/>
              <a:gd name="connsiteX96" fmla="*/ 915855 w 1404982"/>
              <a:gd name="connsiteY96" fmla="*/ 776168 h 2452038"/>
              <a:gd name="connsiteX97" fmla="*/ 866378 w 1404982"/>
              <a:gd name="connsiteY97" fmla="*/ 828687 h 2452038"/>
              <a:gd name="connsiteX98" fmla="*/ 823251 w 1404982"/>
              <a:gd name="connsiteY98" fmla="*/ 896024 h 2452038"/>
              <a:gd name="connsiteX99" fmla="*/ 770467 w 1404982"/>
              <a:gd name="connsiteY99" fmla="*/ 1068796 h 2452038"/>
              <a:gd name="connsiteX100" fmla="*/ 738452 w 1404982"/>
              <a:gd name="connsiteY100" fmla="*/ 1141821 h 2452038"/>
              <a:gd name="connsiteX101" fmla="*/ 715699 w 1404982"/>
              <a:gd name="connsiteY101" fmla="*/ 1188653 h 2452038"/>
              <a:gd name="connsiteX102" fmla="*/ 698367 w 1404982"/>
              <a:gd name="connsiteY102" fmla="*/ 1245671 h 2452038"/>
              <a:gd name="connsiteX103" fmla="*/ 683683 w 1404982"/>
              <a:gd name="connsiteY103" fmla="*/ 1321870 h 2452038"/>
              <a:gd name="connsiteX104" fmla="*/ 671248 w 1404982"/>
              <a:gd name="connsiteY104" fmla="*/ 1409183 h 2452038"/>
              <a:gd name="connsiteX105" fmla="*/ 640026 w 1404982"/>
              <a:gd name="connsiteY105" fmla="*/ 1519249 h 2452038"/>
              <a:gd name="connsiteX106" fmla="*/ 637381 w 1404982"/>
              <a:gd name="connsiteY106" fmla="*/ 1602593 h 2452038"/>
              <a:gd name="connsiteX107" fmla="*/ 621770 w 1404982"/>
              <a:gd name="connsiteY107" fmla="*/ 1678792 h 2452038"/>
              <a:gd name="connsiteX108" fmla="*/ 613305 w 1404982"/>
              <a:gd name="connsiteY108" fmla="*/ 1709088 h 2452038"/>
              <a:gd name="connsiteX109" fmla="*/ 597694 w 1404982"/>
              <a:gd name="connsiteY109" fmla="*/ 1747849 h 2452038"/>
              <a:gd name="connsiteX110" fmla="*/ 574939 w 1404982"/>
              <a:gd name="connsiteY110" fmla="*/ 1851302 h 2452038"/>
              <a:gd name="connsiteX111" fmla="*/ 565547 w 1404982"/>
              <a:gd name="connsiteY111" fmla="*/ 2070509 h 2452038"/>
              <a:gd name="connsiteX112" fmla="*/ 559726 w 1404982"/>
              <a:gd name="connsiteY112" fmla="*/ 2092337 h 2452038"/>
              <a:gd name="connsiteX113" fmla="*/ 550333 w 1404982"/>
              <a:gd name="connsiteY113" fmla="*/ 2330330 h 2452038"/>
              <a:gd name="connsiteX114" fmla="*/ 558800 w 1404982"/>
              <a:gd name="connsiteY114" fmla="*/ 2355730 h 2452038"/>
              <a:gd name="connsiteX115" fmla="*/ 418042 w 1404982"/>
              <a:gd name="connsiteY115" fmla="*/ 2452038 h 2452038"/>
              <a:gd name="connsiteX116" fmla="*/ 139700 w 1404982"/>
              <a:gd name="connsiteY116" fmla="*/ 2417113 h 2452038"/>
              <a:gd name="connsiteX117" fmla="*/ 0 w 1404982"/>
              <a:gd name="connsiteY117" fmla="*/ 2271063 h 2452038"/>
              <a:gd name="connsiteX118" fmla="*/ 0 w 1404982"/>
              <a:gd name="connsiteY118" fmla="*/ 2271063 h 2452038"/>
              <a:gd name="connsiteX0" fmla="*/ 0 w 1404982"/>
              <a:gd name="connsiteY0" fmla="*/ 2271063 h 2452038"/>
              <a:gd name="connsiteX1" fmla="*/ 93133 w 1404982"/>
              <a:gd name="connsiteY1" fmla="*/ 1974730 h 2452038"/>
              <a:gd name="connsiteX2" fmla="*/ 101600 w 1404982"/>
              <a:gd name="connsiteY2" fmla="*/ 1949330 h 2452038"/>
              <a:gd name="connsiteX3" fmla="*/ 118533 w 1404982"/>
              <a:gd name="connsiteY3" fmla="*/ 1932396 h 2452038"/>
              <a:gd name="connsiteX4" fmla="*/ 130968 w 1404982"/>
              <a:gd name="connsiteY4" fmla="*/ 1879348 h 2452038"/>
              <a:gd name="connsiteX5" fmla="*/ 150152 w 1404982"/>
              <a:gd name="connsiteY5" fmla="*/ 1845481 h 2452038"/>
              <a:gd name="connsiteX6" fmla="*/ 173302 w 1404982"/>
              <a:gd name="connsiteY6" fmla="*/ 1798253 h 2452038"/>
              <a:gd name="connsiteX7" fmla="*/ 198835 w 1404982"/>
              <a:gd name="connsiteY7" fmla="*/ 1766238 h 2452038"/>
              <a:gd name="connsiteX8" fmla="*/ 226351 w 1404982"/>
              <a:gd name="connsiteY8" fmla="*/ 1730519 h 2452038"/>
              <a:gd name="connsiteX9" fmla="*/ 254000 w 1404982"/>
              <a:gd name="connsiteY9" fmla="*/ 1686863 h 2452038"/>
              <a:gd name="connsiteX10" fmla="*/ 262467 w 1404982"/>
              <a:gd name="connsiteY10" fmla="*/ 1661463 h 2452038"/>
              <a:gd name="connsiteX11" fmla="*/ 296333 w 1404982"/>
              <a:gd name="connsiteY11" fmla="*/ 1585263 h 2452038"/>
              <a:gd name="connsiteX12" fmla="*/ 304800 w 1404982"/>
              <a:gd name="connsiteY12" fmla="*/ 1534463 h 2452038"/>
              <a:gd name="connsiteX13" fmla="*/ 321733 w 1404982"/>
              <a:gd name="connsiteY13" fmla="*/ 1475196 h 2452038"/>
              <a:gd name="connsiteX14" fmla="*/ 330200 w 1404982"/>
              <a:gd name="connsiteY14" fmla="*/ 1407463 h 2452038"/>
              <a:gd name="connsiteX15" fmla="*/ 347133 w 1404982"/>
              <a:gd name="connsiteY15" fmla="*/ 1348196 h 2452038"/>
              <a:gd name="connsiteX16" fmla="*/ 364067 w 1404982"/>
              <a:gd name="connsiteY16" fmla="*/ 1280463 h 2452038"/>
              <a:gd name="connsiteX17" fmla="*/ 372533 w 1404982"/>
              <a:gd name="connsiteY17" fmla="*/ 1255063 h 2452038"/>
              <a:gd name="connsiteX18" fmla="*/ 302419 w 1404982"/>
              <a:gd name="connsiteY18" fmla="*/ 1114039 h 2452038"/>
              <a:gd name="connsiteX19" fmla="*/ 165761 w 1404982"/>
              <a:gd name="connsiteY19" fmla="*/ 1080173 h 2452038"/>
              <a:gd name="connsiteX20" fmla="*/ 157692 w 1404982"/>
              <a:gd name="connsiteY20" fmla="*/ 1000402 h 2452038"/>
              <a:gd name="connsiteX21" fmla="*/ 191161 w 1404982"/>
              <a:gd name="connsiteY21" fmla="*/ 959391 h 2452038"/>
              <a:gd name="connsiteX22" fmla="*/ 243814 w 1404982"/>
              <a:gd name="connsiteY22" fmla="*/ 911236 h 2452038"/>
              <a:gd name="connsiteX23" fmla="*/ 305858 w 1404982"/>
              <a:gd name="connsiteY23" fmla="*/ 928698 h 2452038"/>
              <a:gd name="connsiteX24" fmla="*/ 457200 w 1404982"/>
              <a:gd name="connsiteY24" fmla="*/ 983733 h 2452038"/>
              <a:gd name="connsiteX25" fmla="*/ 465667 w 1404982"/>
              <a:gd name="connsiteY25" fmla="*/ 933330 h 2452038"/>
              <a:gd name="connsiteX26" fmla="*/ 457200 w 1404982"/>
              <a:gd name="connsiteY26" fmla="*/ 653930 h 2452038"/>
              <a:gd name="connsiteX27" fmla="*/ 440267 w 1404982"/>
              <a:gd name="connsiteY27" fmla="*/ 586196 h 2452038"/>
              <a:gd name="connsiteX28" fmla="*/ 406400 w 1404982"/>
              <a:gd name="connsiteY28" fmla="*/ 484596 h 2452038"/>
              <a:gd name="connsiteX29" fmla="*/ 397933 w 1404982"/>
              <a:gd name="connsiteY29" fmla="*/ 459196 h 2452038"/>
              <a:gd name="connsiteX30" fmla="*/ 372533 w 1404982"/>
              <a:gd name="connsiteY30" fmla="*/ 408396 h 2452038"/>
              <a:gd name="connsiteX31" fmla="*/ 355600 w 1404982"/>
              <a:gd name="connsiteY31" fmla="*/ 382996 h 2452038"/>
              <a:gd name="connsiteX32" fmla="*/ 347133 w 1404982"/>
              <a:gd name="connsiteY32" fmla="*/ 357596 h 2452038"/>
              <a:gd name="connsiteX33" fmla="*/ 330200 w 1404982"/>
              <a:gd name="connsiteY33" fmla="*/ 332196 h 2452038"/>
              <a:gd name="connsiteX34" fmla="*/ 304800 w 1404982"/>
              <a:gd name="connsiteY34" fmla="*/ 281396 h 2452038"/>
              <a:gd name="connsiteX35" fmla="*/ 279400 w 1404982"/>
              <a:gd name="connsiteY35" fmla="*/ 222130 h 2452038"/>
              <a:gd name="connsiteX36" fmla="*/ 270933 w 1404982"/>
              <a:gd name="connsiteY36" fmla="*/ 196730 h 2452038"/>
              <a:gd name="connsiteX37" fmla="*/ 254000 w 1404982"/>
              <a:gd name="connsiteY37" fmla="*/ 179796 h 2452038"/>
              <a:gd name="connsiteX38" fmla="*/ 220133 w 1404982"/>
              <a:gd name="connsiteY38" fmla="*/ 128996 h 2452038"/>
              <a:gd name="connsiteX39" fmla="*/ 169333 w 1404982"/>
              <a:gd name="connsiteY39" fmla="*/ 95130 h 2452038"/>
              <a:gd name="connsiteX40" fmla="*/ 160867 w 1404982"/>
              <a:gd name="connsiteY40" fmla="*/ 69730 h 2452038"/>
              <a:gd name="connsiteX41" fmla="*/ 220133 w 1404982"/>
              <a:gd name="connsiteY41" fmla="*/ 44330 h 2452038"/>
              <a:gd name="connsiteX42" fmla="*/ 276225 w 1404982"/>
              <a:gd name="connsiteY42" fmla="*/ 93410 h 2452038"/>
              <a:gd name="connsiteX43" fmla="*/ 287867 w 1404982"/>
              <a:gd name="connsiteY43" fmla="*/ 18930 h 2452038"/>
              <a:gd name="connsiteX44" fmla="*/ 313267 w 1404982"/>
              <a:gd name="connsiteY44" fmla="*/ 10463 h 2452038"/>
              <a:gd name="connsiteX45" fmla="*/ 346736 w 1404982"/>
              <a:gd name="connsiteY45" fmla="*/ 71581 h 2452038"/>
              <a:gd name="connsiteX46" fmla="*/ 338667 w 1404982"/>
              <a:gd name="connsiteY46" fmla="*/ 18930 h 2452038"/>
              <a:gd name="connsiteX47" fmla="*/ 364067 w 1404982"/>
              <a:gd name="connsiteY47" fmla="*/ 1996 h 2452038"/>
              <a:gd name="connsiteX48" fmla="*/ 393964 w 1404982"/>
              <a:gd name="connsiteY48" fmla="*/ 53723 h 2452038"/>
              <a:gd name="connsiteX49" fmla="*/ 414867 w 1404982"/>
              <a:gd name="connsiteY49" fmla="*/ 1996 h 2452038"/>
              <a:gd name="connsiteX50" fmla="*/ 448733 w 1404982"/>
              <a:gd name="connsiteY50" fmla="*/ 1996 h 2452038"/>
              <a:gd name="connsiteX51" fmla="*/ 474133 w 1404982"/>
              <a:gd name="connsiteY51" fmla="*/ 18930 h 2452038"/>
              <a:gd name="connsiteX52" fmla="*/ 482600 w 1404982"/>
              <a:gd name="connsiteY52" fmla="*/ 44330 h 2452038"/>
              <a:gd name="connsiteX53" fmla="*/ 516467 w 1404982"/>
              <a:gd name="connsiteY53" fmla="*/ 95130 h 2452038"/>
              <a:gd name="connsiteX54" fmla="*/ 533400 w 1404982"/>
              <a:gd name="connsiteY54" fmla="*/ 120530 h 2452038"/>
              <a:gd name="connsiteX55" fmla="*/ 567267 w 1404982"/>
              <a:gd name="connsiteY55" fmla="*/ 171330 h 2452038"/>
              <a:gd name="connsiteX56" fmla="*/ 601133 w 1404982"/>
              <a:gd name="connsiteY56" fmla="*/ 239063 h 2452038"/>
              <a:gd name="connsiteX57" fmla="*/ 643864 w 1404982"/>
              <a:gd name="connsiteY57" fmla="*/ 346880 h 2452038"/>
              <a:gd name="connsiteX58" fmla="*/ 660797 w 1404982"/>
              <a:gd name="connsiteY58" fmla="*/ 401252 h 2452038"/>
              <a:gd name="connsiteX59" fmla="*/ 681964 w 1404982"/>
              <a:gd name="connsiteY59" fmla="*/ 462901 h 2452038"/>
              <a:gd name="connsiteX60" fmla="*/ 705644 w 1404982"/>
              <a:gd name="connsiteY60" fmla="*/ 526533 h 2452038"/>
              <a:gd name="connsiteX61" fmla="*/ 714242 w 1404982"/>
              <a:gd name="connsiteY61" fmla="*/ 584080 h 2452038"/>
              <a:gd name="connsiteX62" fmla="*/ 717683 w 1404982"/>
              <a:gd name="connsiteY62" fmla="*/ 638584 h 2452038"/>
              <a:gd name="connsiteX63" fmla="*/ 794280 w 1404982"/>
              <a:gd name="connsiteY63" fmla="*/ 581963 h 2452038"/>
              <a:gd name="connsiteX64" fmla="*/ 841375 w 1404982"/>
              <a:gd name="connsiteY64" fmla="*/ 540688 h 2452038"/>
              <a:gd name="connsiteX65" fmla="*/ 889662 w 1404982"/>
              <a:gd name="connsiteY65" fmla="*/ 510790 h 2452038"/>
              <a:gd name="connsiteX66" fmla="*/ 966126 w 1404982"/>
              <a:gd name="connsiteY66" fmla="*/ 456814 h 2452038"/>
              <a:gd name="connsiteX67" fmla="*/ 999595 w 1404982"/>
              <a:gd name="connsiteY67" fmla="*/ 419508 h 2452038"/>
              <a:gd name="connsiteX68" fmla="*/ 1053570 w 1404982"/>
              <a:gd name="connsiteY68" fmla="*/ 358919 h 2452038"/>
              <a:gd name="connsiteX69" fmla="*/ 1081617 w 1404982"/>
              <a:gd name="connsiteY69" fmla="*/ 316586 h 2452038"/>
              <a:gd name="connsiteX70" fmla="*/ 1152921 w 1404982"/>
              <a:gd name="connsiteY70" fmla="*/ 216309 h 2452038"/>
              <a:gd name="connsiteX71" fmla="*/ 1201473 w 1404982"/>
              <a:gd name="connsiteY71" fmla="*/ 155720 h 2452038"/>
              <a:gd name="connsiteX72" fmla="*/ 1212585 w 1404982"/>
              <a:gd name="connsiteY72" fmla="*/ 119604 h 2452038"/>
              <a:gd name="connsiteX73" fmla="*/ 1227667 w 1404982"/>
              <a:gd name="connsiteY73" fmla="*/ 95130 h 2452038"/>
              <a:gd name="connsiteX74" fmla="*/ 1267354 w 1404982"/>
              <a:gd name="connsiteY74" fmla="*/ 79519 h 2452038"/>
              <a:gd name="connsiteX75" fmla="*/ 1278467 w 1404982"/>
              <a:gd name="connsiteY75" fmla="*/ 69730 h 2452038"/>
              <a:gd name="connsiteX76" fmla="*/ 1329267 w 1404982"/>
              <a:gd name="connsiteY76" fmla="*/ 52796 h 2452038"/>
              <a:gd name="connsiteX77" fmla="*/ 1320800 w 1404982"/>
              <a:gd name="connsiteY77" fmla="*/ 78196 h 2452038"/>
              <a:gd name="connsiteX78" fmla="*/ 1275159 w 1404982"/>
              <a:gd name="connsiteY78" fmla="*/ 146988 h 2452038"/>
              <a:gd name="connsiteX79" fmla="*/ 1345274 w 1404982"/>
              <a:gd name="connsiteY79" fmla="*/ 102274 h 2452038"/>
              <a:gd name="connsiteX80" fmla="*/ 1397000 w 1404982"/>
              <a:gd name="connsiteY80" fmla="*/ 120530 h 2452038"/>
              <a:gd name="connsiteX81" fmla="*/ 1349242 w 1404982"/>
              <a:gd name="connsiteY81" fmla="*/ 181649 h 2452038"/>
              <a:gd name="connsiteX82" fmla="*/ 1397000 w 1404982"/>
              <a:gd name="connsiteY82" fmla="*/ 171330 h 2452038"/>
              <a:gd name="connsiteX83" fmla="*/ 1380067 w 1404982"/>
              <a:gd name="connsiteY83" fmla="*/ 196730 h 2452038"/>
              <a:gd name="connsiteX84" fmla="*/ 1363133 w 1404982"/>
              <a:gd name="connsiteY84" fmla="*/ 213663 h 2452038"/>
              <a:gd name="connsiteX85" fmla="*/ 1371600 w 1404982"/>
              <a:gd name="connsiteY85" fmla="*/ 239063 h 2452038"/>
              <a:gd name="connsiteX86" fmla="*/ 1354667 w 1404982"/>
              <a:gd name="connsiteY86" fmla="*/ 298330 h 2452038"/>
              <a:gd name="connsiteX87" fmla="*/ 1312333 w 1404982"/>
              <a:gd name="connsiteY87" fmla="*/ 333916 h 2452038"/>
              <a:gd name="connsiteX88" fmla="*/ 1261533 w 1404982"/>
              <a:gd name="connsiteY88" fmla="*/ 390933 h 2452038"/>
              <a:gd name="connsiteX89" fmla="*/ 1214304 w 1404982"/>
              <a:gd name="connsiteY89" fmla="*/ 470705 h 2452038"/>
              <a:gd name="connsiteX90" fmla="*/ 1178189 w 1404982"/>
              <a:gd name="connsiteY90" fmla="*/ 514361 h 2452038"/>
              <a:gd name="connsiteX91" fmla="*/ 1122496 w 1404982"/>
              <a:gd name="connsiteY91" fmla="*/ 599955 h 2452038"/>
              <a:gd name="connsiteX92" fmla="*/ 1077383 w 1404982"/>
              <a:gd name="connsiteY92" fmla="*/ 634483 h 2452038"/>
              <a:gd name="connsiteX93" fmla="*/ 1045236 w 1404982"/>
              <a:gd name="connsiteY93" fmla="*/ 654327 h 2452038"/>
              <a:gd name="connsiteX94" fmla="*/ 999464 w 1404982"/>
              <a:gd name="connsiteY94" fmla="*/ 682770 h 2452038"/>
              <a:gd name="connsiteX95" fmla="*/ 943636 w 1404982"/>
              <a:gd name="connsiteY95" fmla="*/ 730659 h 2452038"/>
              <a:gd name="connsiteX96" fmla="*/ 915855 w 1404982"/>
              <a:gd name="connsiteY96" fmla="*/ 776168 h 2452038"/>
              <a:gd name="connsiteX97" fmla="*/ 866378 w 1404982"/>
              <a:gd name="connsiteY97" fmla="*/ 828687 h 2452038"/>
              <a:gd name="connsiteX98" fmla="*/ 823251 w 1404982"/>
              <a:gd name="connsiteY98" fmla="*/ 896024 h 2452038"/>
              <a:gd name="connsiteX99" fmla="*/ 770467 w 1404982"/>
              <a:gd name="connsiteY99" fmla="*/ 1068796 h 2452038"/>
              <a:gd name="connsiteX100" fmla="*/ 738452 w 1404982"/>
              <a:gd name="connsiteY100" fmla="*/ 1141821 h 2452038"/>
              <a:gd name="connsiteX101" fmla="*/ 715699 w 1404982"/>
              <a:gd name="connsiteY101" fmla="*/ 1188653 h 2452038"/>
              <a:gd name="connsiteX102" fmla="*/ 698367 w 1404982"/>
              <a:gd name="connsiteY102" fmla="*/ 1245671 h 2452038"/>
              <a:gd name="connsiteX103" fmla="*/ 683683 w 1404982"/>
              <a:gd name="connsiteY103" fmla="*/ 1321870 h 2452038"/>
              <a:gd name="connsiteX104" fmla="*/ 671248 w 1404982"/>
              <a:gd name="connsiteY104" fmla="*/ 1409183 h 2452038"/>
              <a:gd name="connsiteX105" fmla="*/ 640026 w 1404982"/>
              <a:gd name="connsiteY105" fmla="*/ 1519249 h 2452038"/>
              <a:gd name="connsiteX106" fmla="*/ 637381 w 1404982"/>
              <a:gd name="connsiteY106" fmla="*/ 1602593 h 2452038"/>
              <a:gd name="connsiteX107" fmla="*/ 621770 w 1404982"/>
              <a:gd name="connsiteY107" fmla="*/ 1678792 h 2452038"/>
              <a:gd name="connsiteX108" fmla="*/ 613305 w 1404982"/>
              <a:gd name="connsiteY108" fmla="*/ 1709088 h 2452038"/>
              <a:gd name="connsiteX109" fmla="*/ 597694 w 1404982"/>
              <a:gd name="connsiteY109" fmla="*/ 1747849 h 2452038"/>
              <a:gd name="connsiteX110" fmla="*/ 574939 w 1404982"/>
              <a:gd name="connsiteY110" fmla="*/ 1851302 h 2452038"/>
              <a:gd name="connsiteX111" fmla="*/ 565547 w 1404982"/>
              <a:gd name="connsiteY111" fmla="*/ 2070509 h 2452038"/>
              <a:gd name="connsiteX112" fmla="*/ 559726 w 1404982"/>
              <a:gd name="connsiteY112" fmla="*/ 2092337 h 2452038"/>
              <a:gd name="connsiteX113" fmla="*/ 550333 w 1404982"/>
              <a:gd name="connsiteY113" fmla="*/ 2330330 h 2452038"/>
              <a:gd name="connsiteX114" fmla="*/ 558800 w 1404982"/>
              <a:gd name="connsiteY114" fmla="*/ 2355730 h 2452038"/>
              <a:gd name="connsiteX115" fmla="*/ 418042 w 1404982"/>
              <a:gd name="connsiteY115" fmla="*/ 2452038 h 2452038"/>
              <a:gd name="connsiteX116" fmla="*/ 139700 w 1404982"/>
              <a:gd name="connsiteY116" fmla="*/ 2417113 h 2452038"/>
              <a:gd name="connsiteX117" fmla="*/ 0 w 1404982"/>
              <a:gd name="connsiteY117" fmla="*/ 2271063 h 2452038"/>
              <a:gd name="connsiteX118" fmla="*/ 0 w 1404982"/>
              <a:gd name="connsiteY118" fmla="*/ 2271063 h 2452038"/>
              <a:gd name="connsiteX0" fmla="*/ 0 w 1404982"/>
              <a:gd name="connsiteY0" fmla="*/ 2271063 h 2452038"/>
              <a:gd name="connsiteX1" fmla="*/ 93133 w 1404982"/>
              <a:gd name="connsiteY1" fmla="*/ 1974730 h 2452038"/>
              <a:gd name="connsiteX2" fmla="*/ 101600 w 1404982"/>
              <a:gd name="connsiteY2" fmla="*/ 1949330 h 2452038"/>
              <a:gd name="connsiteX3" fmla="*/ 118533 w 1404982"/>
              <a:gd name="connsiteY3" fmla="*/ 1932396 h 2452038"/>
              <a:gd name="connsiteX4" fmla="*/ 130968 w 1404982"/>
              <a:gd name="connsiteY4" fmla="*/ 1879348 h 2452038"/>
              <a:gd name="connsiteX5" fmla="*/ 150152 w 1404982"/>
              <a:gd name="connsiteY5" fmla="*/ 1845481 h 2452038"/>
              <a:gd name="connsiteX6" fmla="*/ 173302 w 1404982"/>
              <a:gd name="connsiteY6" fmla="*/ 1798253 h 2452038"/>
              <a:gd name="connsiteX7" fmla="*/ 198835 w 1404982"/>
              <a:gd name="connsiteY7" fmla="*/ 1766238 h 2452038"/>
              <a:gd name="connsiteX8" fmla="*/ 226351 w 1404982"/>
              <a:gd name="connsiteY8" fmla="*/ 1730519 h 2452038"/>
              <a:gd name="connsiteX9" fmla="*/ 254000 w 1404982"/>
              <a:gd name="connsiteY9" fmla="*/ 1686863 h 2452038"/>
              <a:gd name="connsiteX10" fmla="*/ 262467 w 1404982"/>
              <a:gd name="connsiteY10" fmla="*/ 1661463 h 2452038"/>
              <a:gd name="connsiteX11" fmla="*/ 296333 w 1404982"/>
              <a:gd name="connsiteY11" fmla="*/ 1585263 h 2452038"/>
              <a:gd name="connsiteX12" fmla="*/ 304800 w 1404982"/>
              <a:gd name="connsiteY12" fmla="*/ 1534463 h 2452038"/>
              <a:gd name="connsiteX13" fmla="*/ 321733 w 1404982"/>
              <a:gd name="connsiteY13" fmla="*/ 1475196 h 2452038"/>
              <a:gd name="connsiteX14" fmla="*/ 330200 w 1404982"/>
              <a:gd name="connsiteY14" fmla="*/ 1407463 h 2452038"/>
              <a:gd name="connsiteX15" fmla="*/ 347133 w 1404982"/>
              <a:gd name="connsiteY15" fmla="*/ 1348196 h 2452038"/>
              <a:gd name="connsiteX16" fmla="*/ 364067 w 1404982"/>
              <a:gd name="connsiteY16" fmla="*/ 1280463 h 2452038"/>
              <a:gd name="connsiteX17" fmla="*/ 404680 w 1404982"/>
              <a:gd name="connsiteY17" fmla="*/ 1147907 h 2452038"/>
              <a:gd name="connsiteX18" fmla="*/ 302419 w 1404982"/>
              <a:gd name="connsiteY18" fmla="*/ 1114039 h 2452038"/>
              <a:gd name="connsiteX19" fmla="*/ 165761 w 1404982"/>
              <a:gd name="connsiteY19" fmla="*/ 1080173 h 2452038"/>
              <a:gd name="connsiteX20" fmla="*/ 157692 w 1404982"/>
              <a:gd name="connsiteY20" fmla="*/ 1000402 h 2452038"/>
              <a:gd name="connsiteX21" fmla="*/ 191161 w 1404982"/>
              <a:gd name="connsiteY21" fmla="*/ 959391 h 2452038"/>
              <a:gd name="connsiteX22" fmla="*/ 243814 w 1404982"/>
              <a:gd name="connsiteY22" fmla="*/ 911236 h 2452038"/>
              <a:gd name="connsiteX23" fmla="*/ 305858 w 1404982"/>
              <a:gd name="connsiteY23" fmla="*/ 928698 h 2452038"/>
              <a:gd name="connsiteX24" fmla="*/ 457200 w 1404982"/>
              <a:gd name="connsiteY24" fmla="*/ 983733 h 2452038"/>
              <a:gd name="connsiteX25" fmla="*/ 465667 w 1404982"/>
              <a:gd name="connsiteY25" fmla="*/ 933330 h 2452038"/>
              <a:gd name="connsiteX26" fmla="*/ 457200 w 1404982"/>
              <a:gd name="connsiteY26" fmla="*/ 653930 h 2452038"/>
              <a:gd name="connsiteX27" fmla="*/ 440267 w 1404982"/>
              <a:gd name="connsiteY27" fmla="*/ 586196 h 2452038"/>
              <a:gd name="connsiteX28" fmla="*/ 406400 w 1404982"/>
              <a:gd name="connsiteY28" fmla="*/ 484596 h 2452038"/>
              <a:gd name="connsiteX29" fmla="*/ 397933 w 1404982"/>
              <a:gd name="connsiteY29" fmla="*/ 459196 h 2452038"/>
              <a:gd name="connsiteX30" fmla="*/ 372533 w 1404982"/>
              <a:gd name="connsiteY30" fmla="*/ 408396 h 2452038"/>
              <a:gd name="connsiteX31" fmla="*/ 355600 w 1404982"/>
              <a:gd name="connsiteY31" fmla="*/ 382996 h 2452038"/>
              <a:gd name="connsiteX32" fmla="*/ 347133 w 1404982"/>
              <a:gd name="connsiteY32" fmla="*/ 357596 h 2452038"/>
              <a:gd name="connsiteX33" fmla="*/ 330200 w 1404982"/>
              <a:gd name="connsiteY33" fmla="*/ 332196 h 2452038"/>
              <a:gd name="connsiteX34" fmla="*/ 304800 w 1404982"/>
              <a:gd name="connsiteY34" fmla="*/ 281396 h 2452038"/>
              <a:gd name="connsiteX35" fmla="*/ 279400 w 1404982"/>
              <a:gd name="connsiteY35" fmla="*/ 222130 h 2452038"/>
              <a:gd name="connsiteX36" fmla="*/ 270933 w 1404982"/>
              <a:gd name="connsiteY36" fmla="*/ 196730 h 2452038"/>
              <a:gd name="connsiteX37" fmla="*/ 254000 w 1404982"/>
              <a:gd name="connsiteY37" fmla="*/ 179796 h 2452038"/>
              <a:gd name="connsiteX38" fmla="*/ 220133 w 1404982"/>
              <a:gd name="connsiteY38" fmla="*/ 128996 h 2452038"/>
              <a:gd name="connsiteX39" fmla="*/ 169333 w 1404982"/>
              <a:gd name="connsiteY39" fmla="*/ 95130 h 2452038"/>
              <a:gd name="connsiteX40" fmla="*/ 160867 w 1404982"/>
              <a:gd name="connsiteY40" fmla="*/ 69730 h 2452038"/>
              <a:gd name="connsiteX41" fmla="*/ 220133 w 1404982"/>
              <a:gd name="connsiteY41" fmla="*/ 44330 h 2452038"/>
              <a:gd name="connsiteX42" fmla="*/ 276225 w 1404982"/>
              <a:gd name="connsiteY42" fmla="*/ 93410 h 2452038"/>
              <a:gd name="connsiteX43" fmla="*/ 287867 w 1404982"/>
              <a:gd name="connsiteY43" fmla="*/ 18930 h 2452038"/>
              <a:gd name="connsiteX44" fmla="*/ 313267 w 1404982"/>
              <a:gd name="connsiteY44" fmla="*/ 10463 h 2452038"/>
              <a:gd name="connsiteX45" fmla="*/ 346736 w 1404982"/>
              <a:gd name="connsiteY45" fmla="*/ 71581 h 2452038"/>
              <a:gd name="connsiteX46" fmla="*/ 338667 w 1404982"/>
              <a:gd name="connsiteY46" fmla="*/ 18930 h 2452038"/>
              <a:gd name="connsiteX47" fmla="*/ 364067 w 1404982"/>
              <a:gd name="connsiteY47" fmla="*/ 1996 h 2452038"/>
              <a:gd name="connsiteX48" fmla="*/ 393964 w 1404982"/>
              <a:gd name="connsiteY48" fmla="*/ 53723 h 2452038"/>
              <a:gd name="connsiteX49" fmla="*/ 414867 w 1404982"/>
              <a:gd name="connsiteY49" fmla="*/ 1996 h 2452038"/>
              <a:gd name="connsiteX50" fmla="*/ 448733 w 1404982"/>
              <a:gd name="connsiteY50" fmla="*/ 1996 h 2452038"/>
              <a:gd name="connsiteX51" fmla="*/ 474133 w 1404982"/>
              <a:gd name="connsiteY51" fmla="*/ 18930 h 2452038"/>
              <a:gd name="connsiteX52" fmla="*/ 482600 w 1404982"/>
              <a:gd name="connsiteY52" fmla="*/ 44330 h 2452038"/>
              <a:gd name="connsiteX53" fmla="*/ 516467 w 1404982"/>
              <a:gd name="connsiteY53" fmla="*/ 95130 h 2452038"/>
              <a:gd name="connsiteX54" fmla="*/ 533400 w 1404982"/>
              <a:gd name="connsiteY54" fmla="*/ 120530 h 2452038"/>
              <a:gd name="connsiteX55" fmla="*/ 567267 w 1404982"/>
              <a:gd name="connsiteY55" fmla="*/ 171330 h 2452038"/>
              <a:gd name="connsiteX56" fmla="*/ 601133 w 1404982"/>
              <a:gd name="connsiteY56" fmla="*/ 239063 h 2452038"/>
              <a:gd name="connsiteX57" fmla="*/ 643864 w 1404982"/>
              <a:gd name="connsiteY57" fmla="*/ 346880 h 2452038"/>
              <a:gd name="connsiteX58" fmla="*/ 660797 w 1404982"/>
              <a:gd name="connsiteY58" fmla="*/ 401252 h 2452038"/>
              <a:gd name="connsiteX59" fmla="*/ 681964 w 1404982"/>
              <a:gd name="connsiteY59" fmla="*/ 462901 h 2452038"/>
              <a:gd name="connsiteX60" fmla="*/ 705644 w 1404982"/>
              <a:gd name="connsiteY60" fmla="*/ 526533 h 2452038"/>
              <a:gd name="connsiteX61" fmla="*/ 714242 w 1404982"/>
              <a:gd name="connsiteY61" fmla="*/ 584080 h 2452038"/>
              <a:gd name="connsiteX62" fmla="*/ 717683 w 1404982"/>
              <a:gd name="connsiteY62" fmla="*/ 638584 h 2452038"/>
              <a:gd name="connsiteX63" fmla="*/ 794280 w 1404982"/>
              <a:gd name="connsiteY63" fmla="*/ 581963 h 2452038"/>
              <a:gd name="connsiteX64" fmla="*/ 841375 w 1404982"/>
              <a:gd name="connsiteY64" fmla="*/ 540688 h 2452038"/>
              <a:gd name="connsiteX65" fmla="*/ 889662 w 1404982"/>
              <a:gd name="connsiteY65" fmla="*/ 510790 h 2452038"/>
              <a:gd name="connsiteX66" fmla="*/ 966126 w 1404982"/>
              <a:gd name="connsiteY66" fmla="*/ 456814 h 2452038"/>
              <a:gd name="connsiteX67" fmla="*/ 999595 w 1404982"/>
              <a:gd name="connsiteY67" fmla="*/ 419508 h 2452038"/>
              <a:gd name="connsiteX68" fmla="*/ 1053570 w 1404982"/>
              <a:gd name="connsiteY68" fmla="*/ 358919 h 2452038"/>
              <a:gd name="connsiteX69" fmla="*/ 1081617 w 1404982"/>
              <a:gd name="connsiteY69" fmla="*/ 316586 h 2452038"/>
              <a:gd name="connsiteX70" fmla="*/ 1152921 w 1404982"/>
              <a:gd name="connsiteY70" fmla="*/ 216309 h 2452038"/>
              <a:gd name="connsiteX71" fmla="*/ 1201473 w 1404982"/>
              <a:gd name="connsiteY71" fmla="*/ 155720 h 2452038"/>
              <a:gd name="connsiteX72" fmla="*/ 1212585 w 1404982"/>
              <a:gd name="connsiteY72" fmla="*/ 119604 h 2452038"/>
              <a:gd name="connsiteX73" fmla="*/ 1227667 w 1404982"/>
              <a:gd name="connsiteY73" fmla="*/ 95130 h 2452038"/>
              <a:gd name="connsiteX74" fmla="*/ 1267354 w 1404982"/>
              <a:gd name="connsiteY74" fmla="*/ 79519 h 2452038"/>
              <a:gd name="connsiteX75" fmla="*/ 1278467 w 1404982"/>
              <a:gd name="connsiteY75" fmla="*/ 69730 h 2452038"/>
              <a:gd name="connsiteX76" fmla="*/ 1329267 w 1404982"/>
              <a:gd name="connsiteY76" fmla="*/ 52796 h 2452038"/>
              <a:gd name="connsiteX77" fmla="*/ 1320800 w 1404982"/>
              <a:gd name="connsiteY77" fmla="*/ 78196 h 2452038"/>
              <a:gd name="connsiteX78" fmla="*/ 1275159 w 1404982"/>
              <a:gd name="connsiteY78" fmla="*/ 146988 h 2452038"/>
              <a:gd name="connsiteX79" fmla="*/ 1345274 w 1404982"/>
              <a:gd name="connsiteY79" fmla="*/ 102274 h 2452038"/>
              <a:gd name="connsiteX80" fmla="*/ 1397000 w 1404982"/>
              <a:gd name="connsiteY80" fmla="*/ 120530 h 2452038"/>
              <a:gd name="connsiteX81" fmla="*/ 1349242 w 1404982"/>
              <a:gd name="connsiteY81" fmla="*/ 181649 h 2452038"/>
              <a:gd name="connsiteX82" fmla="*/ 1397000 w 1404982"/>
              <a:gd name="connsiteY82" fmla="*/ 171330 h 2452038"/>
              <a:gd name="connsiteX83" fmla="*/ 1380067 w 1404982"/>
              <a:gd name="connsiteY83" fmla="*/ 196730 h 2452038"/>
              <a:gd name="connsiteX84" fmla="*/ 1363133 w 1404982"/>
              <a:gd name="connsiteY84" fmla="*/ 213663 h 2452038"/>
              <a:gd name="connsiteX85" fmla="*/ 1371600 w 1404982"/>
              <a:gd name="connsiteY85" fmla="*/ 239063 h 2452038"/>
              <a:gd name="connsiteX86" fmla="*/ 1354667 w 1404982"/>
              <a:gd name="connsiteY86" fmla="*/ 298330 h 2452038"/>
              <a:gd name="connsiteX87" fmla="*/ 1312333 w 1404982"/>
              <a:gd name="connsiteY87" fmla="*/ 333916 h 2452038"/>
              <a:gd name="connsiteX88" fmla="*/ 1261533 w 1404982"/>
              <a:gd name="connsiteY88" fmla="*/ 390933 h 2452038"/>
              <a:gd name="connsiteX89" fmla="*/ 1214304 w 1404982"/>
              <a:gd name="connsiteY89" fmla="*/ 470705 h 2452038"/>
              <a:gd name="connsiteX90" fmla="*/ 1178189 w 1404982"/>
              <a:gd name="connsiteY90" fmla="*/ 514361 h 2452038"/>
              <a:gd name="connsiteX91" fmla="*/ 1122496 w 1404982"/>
              <a:gd name="connsiteY91" fmla="*/ 599955 h 2452038"/>
              <a:gd name="connsiteX92" fmla="*/ 1077383 w 1404982"/>
              <a:gd name="connsiteY92" fmla="*/ 634483 h 2452038"/>
              <a:gd name="connsiteX93" fmla="*/ 1045236 w 1404982"/>
              <a:gd name="connsiteY93" fmla="*/ 654327 h 2452038"/>
              <a:gd name="connsiteX94" fmla="*/ 999464 w 1404982"/>
              <a:gd name="connsiteY94" fmla="*/ 682770 h 2452038"/>
              <a:gd name="connsiteX95" fmla="*/ 943636 w 1404982"/>
              <a:gd name="connsiteY95" fmla="*/ 730659 h 2452038"/>
              <a:gd name="connsiteX96" fmla="*/ 915855 w 1404982"/>
              <a:gd name="connsiteY96" fmla="*/ 776168 h 2452038"/>
              <a:gd name="connsiteX97" fmla="*/ 866378 w 1404982"/>
              <a:gd name="connsiteY97" fmla="*/ 828687 h 2452038"/>
              <a:gd name="connsiteX98" fmla="*/ 823251 w 1404982"/>
              <a:gd name="connsiteY98" fmla="*/ 896024 h 2452038"/>
              <a:gd name="connsiteX99" fmla="*/ 770467 w 1404982"/>
              <a:gd name="connsiteY99" fmla="*/ 1068796 h 2452038"/>
              <a:gd name="connsiteX100" fmla="*/ 738452 w 1404982"/>
              <a:gd name="connsiteY100" fmla="*/ 1141821 h 2452038"/>
              <a:gd name="connsiteX101" fmla="*/ 715699 w 1404982"/>
              <a:gd name="connsiteY101" fmla="*/ 1188653 h 2452038"/>
              <a:gd name="connsiteX102" fmla="*/ 698367 w 1404982"/>
              <a:gd name="connsiteY102" fmla="*/ 1245671 h 2452038"/>
              <a:gd name="connsiteX103" fmla="*/ 683683 w 1404982"/>
              <a:gd name="connsiteY103" fmla="*/ 1321870 h 2452038"/>
              <a:gd name="connsiteX104" fmla="*/ 671248 w 1404982"/>
              <a:gd name="connsiteY104" fmla="*/ 1409183 h 2452038"/>
              <a:gd name="connsiteX105" fmla="*/ 640026 w 1404982"/>
              <a:gd name="connsiteY105" fmla="*/ 1519249 h 2452038"/>
              <a:gd name="connsiteX106" fmla="*/ 637381 w 1404982"/>
              <a:gd name="connsiteY106" fmla="*/ 1602593 h 2452038"/>
              <a:gd name="connsiteX107" fmla="*/ 621770 w 1404982"/>
              <a:gd name="connsiteY107" fmla="*/ 1678792 h 2452038"/>
              <a:gd name="connsiteX108" fmla="*/ 613305 w 1404982"/>
              <a:gd name="connsiteY108" fmla="*/ 1709088 h 2452038"/>
              <a:gd name="connsiteX109" fmla="*/ 597694 w 1404982"/>
              <a:gd name="connsiteY109" fmla="*/ 1747849 h 2452038"/>
              <a:gd name="connsiteX110" fmla="*/ 574939 w 1404982"/>
              <a:gd name="connsiteY110" fmla="*/ 1851302 h 2452038"/>
              <a:gd name="connsiteX111" fmla="*/ 565547 w 1404982"/>
              <a:gd name="connsiteY111" fmla="*/ 2070509 h 2452038"/>
              <a:gd name="connsiteX112" fmla="*/ 559726 w 1404982"/>
              <a:gd name="connsiteY112" fmla="*/ 2092337 h 2452038"/>
              <a:gd name="connsiteX113" fmla="*/ 550333 w 1404982"/>
              <a:gd name="connsiteY113" fmla="*/ 2330330 h 2452038"/>
              <a:gd name="connsiteX114" fmla="*/ 558800 w 1404982"/>
              <a:gd name="connsiteY114" fmla="*/ 2355730 h 2452038"/>
              <a:gd name="connsiteX115" fmla="*/ 418042 w 1404982"/>
              <a:gd name="connsiteY115" fmla="*/ 2452038 h 2452038"/>
              <a:gd name="connsiteX116" fmla="*/ 139700 w 1404982"/>
              <a:gd name="connsiteY116" fmla="*/ 2417113 h 2452038"/>
              <a:gd name="connsiteX117" fmla="*/ 0 w 1404982"/>
              <a:gd name="connsiteY117" fmla="*/ 2271063 h 2452038"/>
              <a:gd name="connsiteX118" fmla="*/ 0 w 1404982"/>
              <a:gd name="connsiteY118" fmla="*/ 2271063 h 2452038"/>
              <a:gd name="connsiteX0" fmla="*/ 0 w 1404982"/>
              <a:gd name="connsiteY0" fmla="*/ 2271063 h 2452038"/>
              <a:gd name="connsiteX1" fmla="*/ 93133 w 1404982"/>
              <a:gd name="connsiteY1" fmla="*/ 1974730 h 2452038"/>
              <a:gd name="connsiteX2" fmla="*/ 101600 w 1404982"/>
              <a:gd name="connsiteY2" fmla="*/ 1949330 h 2452038"/>
              <a:gd name="connsiteX3" fmla="*/ 118533 w 1404982"/>
              <a:gd name="connsiteY3" fmla="*/ 1932396 h 2452038"/>
              <a:gd name="connsiteX4" fmla="*/ 130968 w 1404982"/>
              <a:gd name="connsiteY4" fmla="*/ 1879348 h 2452038"/>
              <a:gd name="connsiteX5" fmla="*/ 150152 w 1404982"/>
              <a:gd name="connsiteY5" fmla="*/ 1845481 h 2452038"/>
              <a:gd name="connsiteX6" fmla="*/ 173302 w 1404982"/>
              <a:gd name="connsiteY6" fmla="*/ 1798253 h 2452038"/>
              <a:gd name="connsiteX7" fmla="*/ 198835 w 1404982"/>
              <a:gd name="connsiteY7" fmla="*/ 1766238 h 2452038"/>
              <a:gd name="connsiteX8" fmla="*/ 226351 w 1404982"/>
              <a:gd name="connsiteY8" fmla="*/ 1730519 h 2452038"/>
              <a:gd name="connsiteX9" fmla="*/ 254000 w 1404982"/>
              <a:gd name="connsiteY9" fmla="*/ 1686863 h 2452038"/>
              <a:gd name="connsiteX10" fmla="*/ 262467 w 1404982"/>
              <a:gd name="connsiteY10" fmla="*/ 1661463 h 2452038"/>
              <a:gd name="connsiteX11" fmla="*/ 296333 w 1404982"/>
              <a:gd name="connsiteY11" fmla="*/ 1585263 h 2452038"/>
              <a:gd name="connsiteX12" fmla="*/ 304800 w 1404982"/>
              <a:gd name="connsiteY12" fmla="*/ 1534463 h 2452038"/>
              <a:gd name="connsiteX13" fmla="*/ 321733 w 1404982"/>
              <a:gd name="connsiteY13" fmla="*/ 1475196 h 2452038"/>
              <a:gd name="connsiteX14" fmla="*/ 330200 w 1404982"/>
              <a:gd name="connsiteY14" fmla="*/ 1407463 h 2452038"/>
              <a:gd name="connsiteX15" fmla="*/ 347133 w 1404982"/>
              <a:gd name="connsiteY15" fmla="*/ 1348196 h 2452038"/>
              <a:gd name="connsiteX16" fmla="*/ 364067 w 1404982"/>
              <a:gd name="connsiteY16" fmla="*/ 1280463 h 2452038"/>
              <a:gd name="connsiteX17" fmla="*/ 404680 w 1404982"/>
              <a:gd name="connsiteY17" fmla="*/ 1147907 h 2452038"/>
              <a:gd name="connsiteX18" fmla="*/ 302419 w 1404982"/>
              <a:gd name="connsiteY18" fmla="*/ 1114039 h 2452038"/>
              <a:gd name="connsiteX19" fmla="*/ 165761 w 1404982"/>
              <a:gd name="connsiteY19" fmla="*/ 1080173 h 2452038"/>
              <a:gd name="connsiteX20" fmla="*/ 157692 w 1404982"/>
              <a:gd name="connsiteY20" fmla="*/ 1000402 h 2452038"/>
              <a:gd name="connsiteX21" fmla="*/ 191161 w 1404982"/>
              <a:gd name="connsiteY21" fmla="*/ 959391 h 2452038"/>
              <a:gd name="connsiteX22" fmla="*/ 243814 w 1404982"/>
              <a:gd name="connsiteY22" fmla="*/ 911236 h 2452038"/>
              <a:gd name="connsiteX23" fmla="*/ 305858 w 1404982"/>
              <a:gd name="connsiteY23" fmla="*/ 928698 h 2452038"/>
              <a:gd name="connsiteX24" fmla="*/ 457200 w 1404982"/>
              <a:gd name="connsiteY24" fmla="*/ 983733 h 2452038"/>
              <a:gd name="connsiteX25" fmla="*/ 465667 w 1404982"/>
              <a:gd name="connsiteY25" fmla="*/ 933330 h 2452038"/>
              <a:gd name="connsiteX26" fmla="*/ 457200 w 1404982"/>
              <a:gd name="connsiteY26" fmla="*/ 653930 h 2452038"/>
              <a:gd name="connsiteX27" fmla="*/ 440267 w 1404982"/>
              <a:gd name="connsiteY27" fmla="*/ 586196 h 2452038"/>
              <a:gd name="connsiteX28" fmla="*/ 406400 w 1404982"/>
              <a:gd name="connsiteY28" fmla="*/ 484596 h 2452038"/>
              <a:gd name="connsiteX29" fmla="*/ 397933 w 1404982"/>
              <a:gd name="connsiteY29" fmla="*/ 459196 h 2452038"/>
              <a:gd name="connsiteX30" fmla="*/ 372533 w 1404982"/>
              <a:gd name="connsiteY30" fmla="*/ 408396 h 2452038"/>
              <a:gd name="connsiteX31" fmla="*/ 355600 w 1404982"/>
              <a:gd name="connsiteY31" fmla="*/ 382996 h 2452038"/>
              <a:gd name="connsiteX32" fmla="*/ 347133 w 1404982"/>
              <a:gd name="connsiteY32" fmla="*/ 357596 h 2452038"/>
              <a:gd name="connsiteX33" fmla="*/ 330200 w 1404982"/>
              <a:gd name="connsiteY33" fmla="*/ 332196 h 2452038"/>
              <a:gd name="connsiteX34" fmla="*/ 304800 w 1404982"/>
              <a:gd name="connsiteY34" fmla="*/ 281396 h 2452038"/>
              <a:gd name="connsiteX35" fmla="*/ 279400 w 1404982"/>
              <a:gd name="connsiteY35" fmla="*/ 222130 h 2452038"/>
              <a:gd name="connsiteX36" fmla="*/ 270933 w 1404982"/>
              <a:gd name="connsiteY36" fmla="*/ 196730 h 2452038"/>
              <a:gd name="connsiteX37" fmla="*/ 254000 w 1404982"/>
              <a:gd name="connsiteY37" fmla="*/ 179796 h 2452038"/>
              <a:gd name="connsiteX38" fmla="*/ 220133 w 1404982"/>
              <a:gd name="connsiteY38" fmla="*/ 128996 h 2452038"/>
              <a:gd name="connsiteX39" fmla="*/ 169333 w 1404982"/>
              <a:gd name="connsiteY39" fmla="*/ 95130 h 2452038"/>
              <a:gd name="connsiteX40" fmla="*/ 160867 w 1404982"/>
              <a:gd name="connsiteY40" fmla="*/ 69730 h 2452038"/>
              <a:gd name="connsiteX41" fmla="*/ 220133 w 1404982"/>
              <a:gd name="connsiteY41" fmla="*/ 44330 h 2452038"/>
              <a:gd name="connsiteX42" fmla="*/ 276225 w 1404982"/>
              <a:gd name="connsiteY42" fmla="*/ 93410 h 2452038"/>
              <a:gd name="connsiteX43" fmla="*/ 287867 w 1404982"/>
              <a:gd name="connsiteY43" fmla="*/ 18930 h 2452038"/>
              <a:gd name="connsiteX44" fmla="*/ 313267 w 1404982"/>
              <a:gd name="connsiteY44" fmla="*/ 10463 h 2452038"/>
              <a:gd name="connsiteX45" fmla="*/ 346736 w 1404982"/>
              <a:gd name="connsiteY45" fmla="*/ 71581 h 2452038"/>
              <a:gd name="connsiteX46" fmla="*/ 338667 w 1404982"/>
              <a:gd name="connsiteY46" fmla="*/ 18930 h 2452038"/>
              <a:gd name="connsiteX47" fmla="*/ 364067 w 1404982"/>
              <a:gd name="connsiteY47" fmla="*/ 1996 h 2452038"/>
              <a:gd name="connsiteX48" fmla="*/ 393964 w 1404982"/>
              <a:gd name="connsiteY48" fmla="*/ 53723 h 2452038"/>
              <a:gd name="connsiteX49" fmla="*/ 414867 w 1404982"/>
              <a:gd name="connsiteY49" fmla="*/ 1996 h 2452038"/>
              <a:gd name="connsiteX50" fmla="*/ 448733 w 1404982"/>
              <a:gd name="connsiteY50" fmla="*/ 1996 h 2452038"/>
              <a:gd name="connsiteX51" fmla="*/ 474133 w 1404982"/>
              <a:gd name="connsiteY51" fmla="*/ 18930 h 2452038"/>
              <a:gd name="connsiteX52" fmla="*/ 482600 w 1404982"/>
              <a:gd name="connsiteY52" fmla="*/ 44330 h 2452038"/>
              <a:gd name="connsiteX53" fmla="*/ 516467 w 1404982"/>
              <a:gd name="connsiteY53" fmla="*/ 95130 h 2452038"/>
              <a:gd name="connsiteX54" fmla="*/ 533400 w 1404982"/>
              <a:gd name="connsiteY54" fmla="*/ 120530 h 2452038"/>
              <a:gd name="connsiteX55" fmla="*/ 567267 w 1404982"/>
              <a:gd name="connsiteY55" fmla="*/ 171330 h 2452038"/>
              <a:gd name="connsiteX56" fmla="*/ 601133 w 1404982"/>
              <a:gd name="connsiteY56" fmla="*/ 239063 h 2452038"/>
              <a:gd name="connsiteX57" fmla="*/ 643864 w 1404982"/>
              <a:gd name="connsiteY57" fmla="*/ 346880 h 2452038"/>
              <a:gd name="connsiteX58" fmla="*/ 660797 w 1404982"/>
              <a:gd name="connsiteY58" fmla="*/ 401252 h 2452038"/>
              <a:gd name="connsiteX59" fmla="*/ 681964 w 1404982"/>
              <a:gd name="connsiteY59" fmla="*/ 462901 h 2452038"/>
              <a:gd name="connsiteX60" fmla="*/ 705644 w 1404982"/>
              <a:gd name="connsiteY60" fmla="*/ 526533 h 2452038"/>
              <a:gd name="connsiteX61" fmla="*/ 714242 w 1404982"/>
              <a:gd name="connsiteY61" fmla="*/ 584080 h 2452038"/>
              <a:gd name="connsiteX62" fmla="*/ 717683 w 1404982"/>
              <a:gd name="connsiteY62" fmla="*/ 638584 h 2452038"/>
              <a:gd name="connsiteX63" fmla="*/ 794280 w 1404982"/>
              <a:gd name="connsiteY63" fmla="*/ 581963 h 2452038"/>
              <a:gd name="connsiteX64" fmla="*/ 841375 w 1404982"/>
              <a:gd name="connsiteY64" fmla="*/ 540688 h 2452038"/>
              <a:gd name="connsiteX65" fmla="*/ 889662 w 1404982"/>
              <a:gd name="connsiteY65" fmla="*/ 510790 h 2452038"/>
              <a:gd name="connsiteX66" fmla="*/ 966126 w 1404982"/>
              <a:gd name="connsiteY66" fmla="*/ 456814 h 2452038"/>
              <a:gd name="connsiteX67" fmla="*/ 999595 w 1404982"/>
              <a:gd name="connsiteY67" fmla="*/ 419508 h 2452038"/>
              <a:gd name="connsiteX68" fmla="*/ 1053570 w 1404982"/>
              <a:gd name="connsiteY68" fmla="*/ 358919 h 2452038"/>
              <a:gd name="connsiteX69" fmla="*/ 1081617 w 1404982"/>
              <a:gd name="connsiteY69" fmla="*/ 316586 h 2452038"/>
              <a:gd name="connsiteX70" fmla="*/ 1152921 w 1404982"/>
              <a:gd name="connsiteY70" fmla="*/ 216309 h 2452038"/>
              <a:gd name="connsiteX71" fmla="*/ 1201473 w 1404982"/>
              <a:gd name="connsiteY71" fmla="*/ 155720 h 2452038"/>
              <a:gd name="connsiteX72" fmla="*/ 1212585 w 1404982"/>
              <a:gd name="connsiteY72" fmla="*/ 119604 h 2452038"/>
              <a:gd name="connsiteX73" fmla="*/ 1227667 w 1404982"/>
              <a:gd name="connsiteY73" fmla="*/ 95130 h 2452038"/>
              <a:gd name="connsiteX74" fmla="*/ 1267354 w 1404982"/>
              <a:gd name="connsiteY74" fmla="*/ 79519 h 2452038"/>
              <a:gd name="connsiteX75" fmla="*/ 1278467 w 1404982"/>
              <a:gd name="connsiteY75" fmla="*/ 69730 h 2452038"/>
              <a:gd name="connsiteX76" fmla="*/ 1329267 w 1404982"/>
              <a:gd name="connsiteY76" fmla="*/ 52796 h 2452038"/>
              <a:gd name="connsiteX77" fmla="*/ 1320800 w 1404982"/>
              <a:gd name="connsiteY77" fmla="*/ 78196 h 2452038"/>
              <a:gd name="connsiteX78" fmla="*/ 1275159 w 1404982"/>
              <a:gd name="connsiteY78" fmla="*/ 146988 h 2452038"/>
              <a:gd name="connsiteX79" fmla="*/ 1345274 w 1404982"/>
              <a:gd name="connsiteY79" fmla="*/ 102274 h 2452038"/>
              <a:gd name="connsiteX80" fmla="*/ 1397000 w 1404982"/>
              <a:gd name="connsiteY80" fmla="*/ 120530 h 2452038"/>
              <a:gd name="connsiteX81" fmla="*/ 1349242 w 1404982"/>
              <a:gd name="connsiteY81" fmla="*/ 181649 h 2452038"/>
              <a:gd name="connsiteX82" fmla="*/ 1397000 w 1404982"/>
              <a:gd name="connsiteY82" fmla="*/ 171330 h 2452038"/>
              <a:gd name="connsiteX83" fmla="*/ 1380067 w 1404982"/>
              <a:gd name="connsiteY83" fmla="*/ 196730 h 2452038"/>
              <a:gd name="connsiteX84" fmla="*/ 1363133 w 1404982"/>
              <a:gd name="connsiteY84" fmla="*/ 213663 h 2452038"/>
              <a:gd name="connsiteX85" fmla="*/ 1371600 w 1404982"/>
              <a:gd name="connsiteY85" fmla="*/ 239063 h 2452038"/>
              <a:gd name="connsiteX86" fmla="*/ 1354667 w 1404982"/>
              <a:gd name="connsiteY86" fmla="*/ 298330 h 2452038"/>
              <a:gd name="connsiteX87" fmla="*/ 1312333 w 1404982"/>
              <a:gd name="connsiteY87" fmla="*/ 333916 h 2452038"/>
              <a:gd name="connsiteX88" fmla="*/ 1261533 w 1404982"/>
              <a:gd name="connsiteY88" fmla="*/ 390933 h 2452038"/>
              <a:gd name="connsiteX89" fmla="*/ 1214304 w 1404982"/>
              <a:gd name="connsiteY89" fmla="*/ 470705 h 2452038"/>
              <a:gd name="connsiteX90" fmla="*/ 1178189 w 1404982"/>
              <a:gd name="connsiteY90" fmla="*/ 514361 h 2452038"/>
              <a:gd name="connsiteX91" fmla="*/ 1122496 w 1404982"/>
              <a:gd name="connsiteY91" fmla="*/ 599955 h 2452038"/>
              <a:gd name="connsiteX92" fmla="*/ 1077383 w 1404982"/>
              <a:gd name="connsiteY92" fmla="*/ 634483 h 2452038"/>
              <a:gd name="connsiteX93" fmla="*/ 1045236 w 1404982"/>
              <a:gd name="connsiteY93" fmla="*/ 654327 h 2452038"/>
              <a:gd name="connsiteX94" fmla="*/ 999464 w 1404982"/>
              <a:gd name="connsiteY94" fmla="*/ 682770 h 2452038"/>
              <a:gd name="connsiteX95" fmla="*/ 943636 w 1404982"/>
              <a:gd name="connsiteY95" fmla="*/ 730659 h 2452038"/>
              <a:gd name="connsiteX96" fmla="*/ 915855 w 1404982"/>
              <a:gd name="connsiteY96" fmla="*/ 776168 h 2452038"/>
              <a:gd name="connsiteX97" fmla="*/ 866378 w 1404982"/>
              <a:gd name="connsiteY97" fmla="*/ 828687 h 2452038"/>
              <a:gd name="connsiteX98" fmla="*/ 823251 w 1404982"/>
              <a:gd name="connsiteY98" fmla="*/ 896024 h 2452038"/>
              <a:gd name="connsiteX99" fmla="*/ 770467 w 1404982"/>
              <a:gd name="connsiteY99" fmla="*/ 1068796 h 2452038"/>
              <a:gd name="connsiteX100" fmla="*/ 738452 w 1404982"/>
              <a:gd name="connsiteY100" fmla="*/ 1141821 h 2452038"/>
              <a:gd name="connsiteX101" fmla="*/ 715699 w 1404982"/>
              <a:gd name="connsiteY101" fmla="*/ 1188653 h 2452038"/>
              <a:gd name="connsiteX102" fmla="*/ 698367 w 1404982"/>
              <a:gd name="connsiteY102" fmla="*/ 1245671 h 2452038"/>
              <a:gd name="connsiteX103" fmla="*/ 683683 w 1404982"/>
              <a:gd name="connsiteY103" fmla="*/ 1321870 h 2452038"/>
              <a:gd name="connsiteX104" fmla="*/ 671248 w 1404982"/>
              <a:gd name="connsiteY104" fmla="*/ 1409183 h 2452038"/>
              <a:gd name="connsiteX105" fmla="*/ 640026 w 1404982"/>
              <a:gd name="connsiteY105" fmla="*/ 1519249 h 2452038"/>
              <a:gd name="connsiteX106" fmla="*/ 637381 w 1404982"/>
              <a:gd name="connsiteY106" fmla="*/ 1602593 h 2452038"/>
              <a:gd name="connsiteX107" fmla="*/ 621770 w 1404982"/>
              <a:gd name="connsiteY107" fmla="*/ 1678792 h 2452038"/>
              <a:gd name="connsiteX108" fmla="*/ 613305 w 1404982"/>
              <a:gd name="connsiteY108" fmla="*/ 1709088 h 2452038"/>
              <a:gd name="connsiteX109" fmla="*/ 597694 w 1404982"/>
              <a:gd name="connsiteY109" fmla="*/ 1747849 h 2452038"/>
              <a:gd name="connsiteX110" fmla="*/ 574939 w 1404982"/>
              <a:gd name="connsiteY110" fmla="*/ 1851302 h 2452038"/>
              <a:gd name="connsiteX111" fmla="*/ 565547 w 1404982"/>
              <a:gd name="connsiteY111" fmla="*/ 2070509 h 2452038"/>
              <a:gd name="connsiteX112" fmla="*/ 559726 w 1404982"/>
              <a:gd name="connsiteY112" fmla="*/ 2092337 h 2452038"/>
              <a:gd name="connsiteX113" fmla="*/ 550333 w 1404982"/>
              <a:gd name="connsiteY113" fmla="*/ 2330330 h 2452038"/>
              <a:gd name="connsiteX114" fmla="*/ 558800 w 1404982"/>
              <a:gd name="connsiteY114" fmla="*/ 2355730 h 2452038"/>
              <a:gd name="connsiteX115" fmla="*/ 418042 w 1404982"/>
              <a:gd name="connsiteY115" fmla="*/ 2452038 h 2452038"/>
              <a:gd name="connsiteX116" fmla="*/ 139700 w 1404982"/>
              <a:gd name="connsiteY116" fmla="*/ 2417113 h 2452038"/>
              <a:gd name="connsiteX117" fmla="*/ 0 w 1404982"/>
              <a:gd name="connsiteY117" fmla="*/ 2271063 h 2452038"/>
              <a:gd name="connsiteX118" fmla="*/ 0 w 1404982"/>
              <a:gd name="connsiteY118" fmla="*/ 2271063 h 2452038"/>
              <a:gd name="connsiteX0" fmla="*/ 0 w 1404982"/>
              <a:gd name="connsiteY0" fmla="*/ 2271063 h 2452038"/>
              <a:gd name="connsiteX1" fmla="*/ 93133 w 1404982"/>
              <a:gd name="connsiteY1" fmla="*/ 1974730 h 2452038"/>
              <a:gd name="connsiteX2" fmla="*/ 101600 w 1404982"/>
              <a:gd name="connsiteY2" fmla="*/ 1949330 h 2452038"/>
              <a:gd name="connsiteX3" fmla="*/ 118533 w 1404982"/>
              <a:gd name="connsiteY3" fmla="*/ 1932396 h 2452038"/>
              <a:gd name="connsiteX4" fmla="*/ 130968 w 1404982"/>
              <a:gd name="connsiteY4" fmla="*/ 1879348 h 2452038"/>
              <a:gd name="connsiteX5" fmla="*/ 150152 w 1404982"/>
              <a:gd name="connsiteY5" fmla="*/ 1845481 h 2452038"/>
              <a:gd name="connsiteX6" fmla="*/ 173302 w 1404982"/>
              <a:gd name="connsiteY6" fmla="*/ 1798253 h 2452038"/>
              <a:gd name="connsiteX7" fmla="*/ 198835 w 1404982"/>
              <a:gd name="connsiteY7" fmla="*/ 1766238 h 2452038"/>
              <a:gd name="connsiteX8" fmla="*/ 226351 w 1404982"/>
              <a:gd name="connsiteY8" fmla="*/ 1730519 h 2452038"/>
              <a:gd name="connsiteX9" fmla="*/ 254000 w 1404982"/>
              <a:gd name="connsiteY9" fmla="*/ 1686863 h 2452038"/>
              <a:gd name="connsiteX10" fmla="*/ 262467 w 1404982"/>
              <a:gd name="connsiteY10" fmla="*/ 1661463 h 2452038"/>
              <a:gd name="connsiteX11" fmla="*/ 296333 w 1404982"/>
              <a:gd name="connsiteY11" fmla="*/ 1585263 h 2452038"/>
              <a:gd name="connsiteX12" fmla="*/ 304800 w 1404982"/>
              <a:gd name="connsiteY12" fmla="*/ 1534463 h 2452038"/>
              <a:gd name="connsiteX13" fmla="*/ 321733 w 1404982"/>
              <a:gd name="connsiteY13" fmla="*/ 1475196 h 2452038"/>
              <a:gd name="connsiteX14" fmla="*/ 330200 w 1404982"/>
              <a:gd name="connsiteY14" fmla="*/ 1407463 h 2452038"/>
              <a:gd name="connsiteX15" fmla="*/ 347133 w 1404982"/>
              <a:gd name="connsiteY15" fmla="*/ 1348196 h 2452038"/>
              <a:gd name="connsiteX16" fmla="*/ 364067 w 1404982"/>
              <a:gd name="connsiteY16" fmla="*/ 1280463 h 2452038"/>
              <a:gd name="connsiteX17" fmla="*/ 404680 w 1404982"/>
              <a:gd name="connsiteY17" fmla="*/ 1147907 h 2452038"/>
              <a:gd name="connsiteX18" fmla="*/ 302419 w 1404982"/>
              <a:gd name="connsiteY18" fmla="*/ 1114039 h 2452038"/>
              <a:gd name="connsiteX19" fmla="*/ 165761 w 1404982"/>
              <a:gd name="connsiteY19" fmla="*/ 1080173 h 2452038"/>
              <a:gd name="connsiteX20" fmla="*/ 157692 w 1404982"/>
              <a:gd name="connsiteY20" fmla="*/ 1000402 h 2452038"/>
              <a:gd name="connsiteX21" fmla="*/ 191161 w 1404982"/>
              <a:gd name="connsiteY21" fmla="*/ 959391 h 2452038"/>
              <a:gd name="connsiteX22" fmla="*/ 243814 w 1404982"/>
              <a:gd name="connsiteY22" fmla="*/ 911236 h 2452038"/>
              <a:gd name="connsiteX23" fmla="*/ 305858 w 1404982"/>
              <a:gd name="connsiteY23" fmla="*/ 928698 h 2452038"/>
              <a:gd name="connsiteX24" fmla="*/ 381000 w 1404982"/>
              <a:gd name="connsiteY24" fmla="*/ 975663 h 2452038"/>
              <a:gd name="connsiteX25" fmla="*/ 465667 w 1404982"/>
              <a:gd name="connsiteY25" fmla="*/ 933330 h 2452038"/>
              <a:gd name="connsiteX26" fmla="*/ 457200 w 1404982"/>
              <a:gd name="connsiteY26" fmla="*/ 653930 h 2452038"/>
              <a:gd name="connsiteX27" fmla="*/ 440267 w 1404982"/>
              <a:gd name="connsiteY27" fmla="*/ 586196 h 2452038"/>
              <a:gd name="connsiteX28" fmla="*/ 406400 w 1404982"/>
              <a:gd name="connsiteY28" fmla="*/ 484596 h 2452038"/>
              <a:gd name="connsiteX29" fmla="*/ 397933 w 1404982"/>
              <a:gd name="connsiteY29" fmla="*/ 459196 h 2452038"/>
              <a:gd name="connsiteX30" fmla="*/ 372533 w 1404982"/>
              <a:gd name="connsiteY30" fmla="*/ 408396 h 2452038"/>
              <a:gd name="connsiteX31" fmla="*/ 355600 w 1404982"/>
              <a:gd name="connsiteY31" fmla="*/ 382996 h 2452038"/>
              <a:gd name="connsiteX32" fmla="*/ 347133 w 1404982"/>
              <a:gd name="connsiteY32" fmla="*/ 357596 h 2452038"/>
              <a:gd name="connsiteX33" fmla="*/ 330200 w 1404982"/>
              <a:gd name="connsiteY33" fmla="*/ 332196 h 2452038"/>
              <a:gd name="connsiteX34" fmla="*/ 304800 w 1404982"/>
              <a:gd name="connsiteY34" fmla="*/ 281396 h 2452038"/>
              <a:gd name="connsiteX35" fmla="*/ 279400 w 1404982"/>
              <a:gd name="connsiteY35" fmla="*/ 222130 h 2452038"/>
              <a:gd name="connsiteX36" fmla="*/ 270933 w 1404982"/>
              <a:gd name="connsiteY36" fmla="*/ 196730 h 2452038"/>
              <a:gd name="connsiteX37" fmla="*/ 254000 w 1404982"/>
              <a:gd name="connsiteY37" fmla="*/ 179796 h 2452038"/>
              <a:gd name="connsiteX38" fmla="*/ 220133 w 1404982"/>
              <a:gd name="connsiteY38" fmla="*/ 128996 h 2452038"/>
              <a:gd name="connsiteX39" fmla="*/ 169333 w 1404982"/>
              <a:gd name="connsiteY39" fmla="*/ 95130 h 2452038"/>
              <a:gd name="connsiteX40" fmla="*/ 160867 w 1404982"/>
              <a:gd name="connsiteY40" fmla="*/ 69730 h 2452038"/>
              <a:gd name="connsiteX41" fmla="*/ 220133 w 1404982"/>
              <a:gd name="connsiteY41" fmla="*/ 44330 h 2452038"/>
              <a:gd name="connsiteX42" fmla="*/ 276225 w 1404982"/>
              <a:gd name="connsiteY42" fmla="*/ 93410 h 2452038"/>
              <a:gd name="connsiteX43" fmla="*/ 287867 w 1404982"/>
              <a:gd name="connsiteY43" fmla="*/ 18930 h 2452038"/>
              <a:gd name="connsiteX44" fmla="*/ 313267 w 1404982"/>
              <a:gd name="connsiteY44" fmla="*/ 10463 h 2452038"/>
              <a:gd name="connsiteX45" fmla="*/ 346736 w 1404982"/>
              <a:gd name="connsiteY45" fmla="*/ 71581 h 2452038"/>
              <a:gd name="connsiteX46" fmla="*/ 338667 w 1404982"/>
              <a:gd name="connsiteY46" fmla="*/ 18930 h 2452038"/>
              <a:gd name="connsiteX47" fmla="*/ 364067 w 1404982"/>
              <a:gd name="connsiteY47" fmla="*/ 1996 h 2452038"/>
              <a:gd name="connsiteX48" fmla="*/ 393964 w 1404982"/>
              <a:gd name="connsiteY48" fmla="*/ 53723 h 2452038"/>
              <a:gd name="connsiteX49" fmla="*/ 414867 w 1404982"/>
              <a:gd name="connsiteY49" fmla="*/ 1996 h 2452038"/>
              <a:gd name="connsiteX50" fmla="*/ 448733 w 1404982"/>
              <a:gd name="connsiteY50" fmla="*/ 1996 h 2452038"/>
              <a:gd name="connsiteX51" fmla="*/ 474133 w 1404982"/>
              <a:gd name="connsiteY51" fmla="*/ 18930 h 2452038"/>
              <a:gd name="connsiteX52" fmla="*/ 482600 w 1404982"/>
              <a:gd name="connsiteY52" fmla="*/ 44330 h 2452038"/>
              <a:gd name="connsiteX53" fmla="*/ 516467 w 1404982"/>
              <a:gd name="connsiteY53" fmla="*/ 95130 h 2452038"/>
              <a:gd name="connsiteX54" fmla="*/ 533400 w 1404982"/>
              <a:gd name="connsiteY54" fmla="*/ 120530 h 2452038"/>
              <a:gd name="connsiteX55" fmla="*/ 567267 w 1404982"/>
              <a:gd name="connsiteY55" fmla="*/ 171330 h 2452038"/>
              <a:gd name="connsiteX56" fmla="*/ 601133 w 1404982"/>
              <a:gd name="connsiteY56" fmla="*/ 239063 h 2452038"/>
              <a:gd name="connsiteX57" fmla="*/ 643864 w 1404982"/>
              <a:gd name="connsiteY57" fmla="*/ 346880 h 2452038"/>
              <a:gd name="connsiteX58" fmla="*/ 660797 w 1404982"/>
              <a:gd name="connsiteY58" fmla="*/ 401252 h 2452038"/>
              <a:gd name="connsiteX59" fmla="*/ 681964 w 1404982"/>
              <a:gd name="connsiteY59" fmla="*/ 462901 h 2452038"/>
              <a:gd name="connsiteX60" fmla="*/ 705644 w 1404982"/>
              <a:gd name="connsiteY60" fmla="*/ 526533 h 2452038"/>
              <a:gd name="connsiteX61" fmla="*/ 714242 w 1404982"/>
              <a:gd name="connsiteY61" fmla="*/ 584080 h 2452038"/>
              <a:gd name="connsiteX62" fmla="*/ 717683 w 1404982"/>
              <a:gd name="connsiteY62" fmla="*/ 638584 h 2452038"/>
              <a:gd name="connsiteX63" fmla="*/ 794280 w 1404982"/>
              <a:gd name="connsiteY63" fmla="*/ 581963 h 2452038"/>
              <a:gd name="connsiteX64" fmla="*/ 841375 w 1404982"/>
              <a:gd name="connsiteY64" fmla="*/ 540688 h 2452038"/>
              <a:gd name="connsiteX65" fmla="*/ 889662 w 1404982"/>
              <a:gd name="connsiteY65" fmla="*/ 510790 h 2452038"/>
              <a:gd name="connsiteX66" fmla="*/ 966126 w 1404982"/>
              <a:gd name="connsiteY66" fmla="*/ 456814 h 2452038"/>
              <a:gd name="connsiteX67" fmla="*/ 999595 w 1404982"/>
              <a:gd name="connsiteY67" fmla="*/ 419508 h 2452038"/>
              <a:gd name="connsiteX68" fmla="*/ 1053570 w 1404982"/>
              <a:gd name="connsiteY68" fmla="*/ 358919 h 2452038"/>
              <a:gd name="connsiteX69" fmla="*/ 1081617 w 1404982"/>
              <a:gd name="connsiteY69" fmla="*/ 316586 h 2452038"/>
              <a:gd name="connsiteX70" fmla="*/ 1152921 w 1404982"/>
              <a:gd name="connsiteY70" fmla="*/ 216309 h 2452038"/>
              <a:gd name="connsiteX71" fmla="*/ 1201473 w 1404982"/>
              <a:gd name="connsiteY71" fmla="*/ 155720 h 2452038"/>
              <a:gd name="connsiteX72" fmla="*/ 1212585 w 1404982"/>
              <a:gd name="connsiteY72" fmla="*/ 119604 h 2452038"/>
              <a:gd name="connsiteX73" fmla="*/ 1227667 w 1404982"/>
              <a:gd name="connsiteY73" fmla="*/ 95130 h 2452038"/>
              <a:gd name="connsiteX74" fmla="*/ 1267354 w 1404982"/>
              <a:gd name="connsiteY74" fmla="*/ 79519 h 2452038"/>
              <a:gd name="connsiteX75" fmla="*/ 1278467 w 1404982"/>
              <a:gd name="connsiteY75" fmla="*/ 69730 h 2452038"/>
              <a:gd name="connsiteX76" fmla="*/ 1329267 w 1404982"/>
              <a:gd name="connsiteY76" fmla="*/ 52796 h 2452038"/>
              <a:gd name="connsiteX77" fmla="*/ 1320800 w 1404982"/>
              <a:gd name="connsiteY77" fmla="*/ 78196 h 2452038"/>
              <a:gd name="connsiteX78" fmla="*/ 1275159 w 1404982"/>
              <a:gd name="connsiteY78" fmla="*/ 146988 h 2452038"/>
              <a:gd name="connsiteX79" fmla="*/ 1345274 w 1404982"/>
              <a:gd name="connsiteY79" fmla="*/ 102274 h 2452038"/>
              <a:gd name="connsiteX80" fmla="*/ 1397000 w 1404982"/>
              <a:gd name="connsiteY80" fmla="*/ 120530 h 2452038"/>
              <a:gd name="connsiteX81" fmla="*/ 1349242 w 1404982"/>
              <a:gd name="connsiteY81" fmla="*/ 181649 h 2452038"/>
              <a:gd name="connsiteX82" fmla="*/ 1397000 w 1404982"/>
              <a:gd name="connsiteY82" fmla="*/ 171330 h 2452038"/>
              <a:gd name="connsiteX83" fmla="*/ 1380067 w 1404982"/>
              <a:gd name="connsiteY83" fmla="*/ 196730 h 2452038"/>
              <a:gd name="connsiteX84" fmla="*/ 1363133 w 1404982"/>
              <a:gd name="connsiteY84" fmla="*/ 213663 h 2452038"/>
              <a:gd name="connsiteX85" fmla="*/ 1371600 w 1404982"/>
              <a:gd name="connsiteY85" fmla="*/ 239063 h 2452038"/>
              <a:gd name="connsiteX86" fmla="*/ 1354667 w 1404982"/>
              <a:gd name="connsiteY86" fmla="*/ 298330 h 2452038"/>
              <a:gd name="connsiteX87" fmla="*/ 1312333 w 1404982"/>
              <a:gd name="connsiteY87" fmla="*/ 333916 h 2452038"/>
              <a:gd name="connsiteX88" fmla="*/ 1261533 w 1404982"/>
              <a:gd name="connsiteY88" fmla="*/ 390933 h 2452038"/>
              <a:gd name="connsiteX89" fmla="*/ 1214304 w 1404982"/>
              <a:gd name="connsiteY89" fmla="*/ 470705 h 2452038"/>
              <a:gd name="connsiteX90" fmla="*/ 1178189 w 1404982"/>
              <a:gd name="connsiteY90" fmla="*/ 514361 h 2452038"/>
              <a:gd name="connsiteX91" fmla="*/ 1122496 w 1404982"/>
              <a:gd name="connsiteY91" fmla="*/ 599955 h 2452038"/>
              <a:gd name="connsiteX92" fmla="*/ 1077383 w 1404982"/>
              <a:gd name="connsiteY92" fmla="*/ 634483 h 2452038"/>
              <a:gd name="connsiteX93" fmla="*/ 1045236 w 1404982"/>
              <a:gd name="connsiteY93" fmla="*/ 654327 h 2452038"/>
              <a:gd name="connsiteX94" fmla="*/ 999464 w 1404982"/>
              <a:gd name="connsiteY94" fmla="*/ 682770 h 2452038"/>
              <a:gd name="connsiteX95" fmla="*/ 943636 w 1404982"/>
              <a:gd name="connsiteY95" fmla="*/ 730659 h 2452038"/>
              <a:gd name="connsiteX96" fmla="*/ 915855 w 1404982"/>
              <a:gd name="connsiteY96" fmla="*/ 776168 h 2452038"/>
              <a:gd name="connsiteX97" fmla="*/ 866378 w 1404982"/>
              <a:gd name="connsiteY97" fmla="*/ 828687 h 2452038"/>
              <a:gd name="connsiteX98" fmla="*/ 823251 w 1404982"/>
              <a:gd name="connsiteY98" fmla="*/ 896024 h 2452038"/>
              <a:gd name="connsiteX99" fmla="*/ 770467 w 1404982"/>
              <a:gd name="connsiteY99" fmla="*/ 1068796 h 2452038"/>
              <a:gd name="connsiteX100" fmla="*/ 738452 w 1404982"/>
              <a:gd name="connsiteY100" fmla="*/ 1141821 h 2452038"/>
              <a:gd name="connsiteX101" fmla="*/ 715699 w 1404982"/>
              <a:gd name="connsiteY101" fmla="*/ 1188653 h 2452038"/>
              <a:gd name="connsiteX102" fmla="*/ 698367 w 1404982"/>
              <a:gd name="connsiteY102" fmla="*/ 1245671 h 2452038"/>
              <a:gd name="connsiteX103" fmla="*/ 683683 w 1404982"/>
              <a:gd name="connsiteY103" fmla="*/ 1321870 h 2452038"/>
              <a:gd name="connsiteX104" fmla="*/ 671248 w 1404982"/>
              <a:gd name="connsiteY104" fmla="*/ 1409183 h 2452038"/>
              <a:gd name="connsiteX105" fmla="*/ 640026 w 1404982"/>
              <a:gd name="connsiteY105" fmla="*/ 1519249 h 2452038"/>
              <a:gd name="connsiteX106" fmla="*/ 637381 w 1404982"/>
              <a:gd name="connsiteY106" fmla="*/ 1602593 h 2452038"/>
              <a:gd name="connsiteX107" fmla="*/ 621770 w 1404982"/>
              <a:gd name="connsiteY107" fmla="*/ 1678792 h 2452038"/>
              <a:gd name="connsiteX108" fmla="*/ 613305 w 1404982"/>
              <a:gd name="connsiteY108" fmla="*/ 1709088 h 2452038"/>
              <a:gd name="connsiteX109" fmla="*/ 597694 w 1404982"/>
              <a:gd name="connsiteY109" fmla="*/ 1747849 h 2452038"/>
              <a:gd name="connsiteX110" fmla="*/ 574939 w 1404982"/>
              <a:gd name="connsiteY110" fmla="*/ 1851302 h 2452038"/>
              <a:gd name="connsiteX111" fmla="*/ 565547 w 1404982"/>
              <a:gd name="connsiteY111" fmla="*/ 2070509 h 2452038"/>
              <a:gd name="connsiteX112" fmla="*/ 559726 w 1404982"/>
              <a:gd name="connsiteY112" fmla="*/ 2092337 h 2452038"/>
              <a:gd name="connsiteX113" fmla="*/ 550333 w 1404982"/>
              <a:gd name="connsiteY113" fmla="*/ 2330330 h 2452038"/>
              <a:gd name="connsiteX114" fmla="*/ 558800 w 1404982"/>
              <a:gd name="connsiteY114" fmla="*/ 2355730 h 2452038"/>
              <a:gd name="connsiteX115" fmla="*/ 418042 w 1404982"/>
              <a:gd name="connsiteY115" fmla="*/ 2452038 h 2452038"/>
              <a:gd name="connsiteX116" fmla="*/ 139700 w 1404982"/>
              <a:gd name="connsiteY116" fmla="*/ 2417113 h 2452038"/>
              <a:gd name="connsiteX117" fmla="*/ 0 w 1404982"/>
              <a:gd name="connsiteY117" fmla="*/ 2271063 h 2452038"/>
              <a:gd name="connsiteX118" fmla="*/ 0 w 1404982"/>
              <a:gd name="connsiteY118" fmla="*/ 2271063 h 2452038"/>
              <a:gd name="connsiteX0" fmla="*/ 0 w 1404982"/>
              <a:gd name="connsiteY0" fmla="*/ 2271063 h 2452038"/>
              <a:gd name="connsiteX1" fmla="*/ 93133 w 1404982"/>
              <a:gd name="connsiteY1" fmla="*/ 1974730 h 2452038"/>
              <a:gd name="connsiteX2" fmla="*/ 101600 w 1404982"/>
              <a:gd name="connsiteY2" fmla="*/ 1949330 h 2452038"/>
              <a:gd name="connsiteX3" fmla="*/ 118533 w 1404982"/>
              <a:gd name="connsiteY3" fmla="*/ 1932396 h 2452038"/>
              <a:gd name="connsiteX4" fmla="*/ 130968 w 1404982"/>
              <a:gd name="connsiteY4" fmla="*/ 1879348 h 2452038"/>
              <a:gd name="connsiteX5" fmla="*/ 150152 w 1404982"/>
              <a:gd name="connsiteY5" fmla="*/ 1845481 h 2452038"/>
              <a:gd name="connsiteX6" fmla="*/ 173302 w 1404982"/>
              <a:gd name="connsiteY6" fmla="*/ 1798253 h 2452038"/>
              <a:gd name="connsiteX7" fmla="*/ 198835 w 1404982"/>
              <a:gd name="connsiteY7" fmla="*/ 1766238 h 2452038"/>
              <a:gd name="connsiteX8" fmla="*/ 226351 w 1404982"/>
              <a:gd name="connsiteY8" fmla="*/ 1730519 h 2452038"/>
              <a:gd name="connsiteX9" fmla="*/ 254000 w 1404982"/>
              <a:gd name="connsiteY9" fmla="*/ 1686863 h 2452038"/>
              <a:gd name="connsiteX10" fmla="*/ 262467 w 1404982"/>
              <a:gd name="connsiteY10" fmla="*/ 1661463 h 2452038"/>
              <a:gd name="connsiteX11" fmla="*/ 296333 w 1404982"/>
              <a:gd name="connsiteY11" fmla="*/ 1585263 h 2452038"/>
              <a:gd name="connsiteX12" fmla="*/ 304800 w 1404982"/>
              <a:gd name="connsiteY12" fmla="*/ 1534463 h 2452038"/>
              <a:gd name="connsiteX13" fmla="*/ 321733 w 1404982"/>
              <a:gd name="connsiteY13" fmla="*/ 1475196 h 2452038"/>
              <a:gd name="connsiteX14" fmla="*/ 330200 w 1404982"/>
              <a:gd name="connsiteY14" fmla="*/ 1407463 h 2452038"/>
              <a:gd name="connsiteX15" fmla="*/ 347133 w 1404982"/>
              <a:gd name="connsiteY15" fmla="*/ 1348196 h 2452038"/>
              <a:gd name="connsiteX16" fmla="*/ 364067 w 1404982"/>
              <a:gd name="connsiteY16" fmla="*/ 1280463 h 2452038"/>
              <a:gd name="connsiteX17" fmla="*/ 404680 w 1404982"/>
              <a:gd name="connsiteY17" fmla="*/ 1147907 h 2452038"/>
              <a:gd name="connsiteX18" fmla="*/ 302419 w 1404982"/>
              <a:gd name="connsiteY18" fmla="*/ 1114039 h 2452038"/>
              <a:gd name="connsiteX19" fmla="*/ 165761 w 1404982"/>
              <a:gd name="connsiteY19" fmla="*/ 1080173 h 2452038"/>
              <a:gd name="connsiteX20" fmla="*/ 157692 w 1404982"/>
              <a:gd name="connsiteY20" fmla="*/ 1000402 h 2452038"/>
              <a:gd name="connsiteX21" fmla="*/ 191161 w 1404982"/>
              <a:gd name="connsiteY21" fmla="*/ 959391 h 2452038"/>
              <a:gd name="connsiteX22" fmla="*/ 243814 w 1404982"/>
              <a:gd name="connsiteY22" fmla="*/ 911236 h 2452038"/>
              <a:gd name="connsiteX23" fmla="*/ 305858 w 1404982"/>
              <a:gd name="connsiteY23" fmla="*/ 928698 h 2452038"/>
              <a:gd name="connsiteX24" fmla="*/ 381000 w 1404982"/>
              <a:gd name="connsiteY24" fmla="*/ 975663 h 2452038"/>
              <a:gd name="connsiteX25" fmla="*/ 465667 w 1404982"/>
              <a:gd name="connsiteY25" fmla="*/ 933330 h 2452038"/>
              <a:gd name="connsiteX26" fmla="*/ 457200 w 1404982"/>
              <a:gd name="connsiteY26" fmla="*/ 653930 h 2452038"/>
              <a:gd name="connsiteX27" fmla="*/ 440267 w 1404982"/>
              <a:gd name="connsiteY27" fmla="*/ 586196 h 2452038"/>
              <a:gd name="connsiteX28" fmla="*/ 406400 w 1404982"/>
              <a:gd name="connsiteY28" fmla="*/ 484596 h 2452038"/>
              <a:gd name="connsiteX29" fmla="*/ 397933 w 1404982"/>
              <a:gd name="connsiteY29" fmla="*/ 459196 h 2452038"/>
              <a:gd name="connsiteX30" fmla="*/ 372533 w 1404982"/>
              <a:gd name="connsiteY30" fmla="*/ 408396 h 2452038"/>
              <a:gd name="connsiteX31" fmla="*/ 355600 w 1404982"/>
              <a:gd name="connsiteY31" fmla="*/ 382996 h 2452038"/>
              <a:gd name="connsiteX32" fmla="*/ 347133 w 1404982"/>
              <a:gd name="connsiteY32" fmla="*/ 357596 h 2452038"/>
              <a:gd name="connsiteX33" fmla="*/ 330200 w 1404982"/>
              <a:gd name="connsiteY33" fmla="*/ 332196 h 2452038"/>
              <a:gd name="connsiteX34" fmla="*/ 304800 w 1404982"/>
              <a:gd name="connsiteY34" fmla="*/ 281396 h 2452038"/>
              <a:gd name="connsiteX35" fmla="*/ 279400 w 1404982"/>
              <a:gd name="connsiteY35" fmla="*/ 222130 h 2452038"/>
              <a:gd name="connsiteX36" fmla="*/ 270933 w 1404982"/>
              <a:gd name="connsiteY36" fmla="*/ 196730 h 2452038"/>
              <a:gd name="connsiteX37" fmla="*/ 254000 w 1404982"/>
              <a:gd name="connsiteY37" fmla="*/ 179796 h 2452038"/>
              <a:gd name="connsiteX38" fmla="*/ 220133 w 1404982"/>
              <a:gd name="connsiteY38" fmla="*/ 128996 h 2452038"/>
              <a:gd name="connsiteX39" fmla="*/ 169333 w 1404982"/>
              <a:gd name="connsiteY39" fmla="*/ 95130 h 2452038"/>
              <a:gd name="connsiteX40" fmla="*/ 160867 w 1404982"/>
              <a:gd name="connsiteY40" fmla="*/ 69730 h 2452038"/>
              <a:gd name="connsiteX41" fmla="*/ 220133 w 1404982"/>
              <a:gd name="connsiteY41" fmla="*/ 44330 h 2452038"/>
              <a:gd name="connsiteX42" fmla="*/ 276225 w 1404982"/>
              <a:gd name="connsiteY42" fmla="*/ 93410 h 2452038"/>
              <a:gd name="connsiteX43" fmla="*/ 287867 w 1404982"/>
              <a:gd name="connsiteY43" fmla="*/ 18930 h 2452038"/>
              <a:gd name="connsiteX44" fmla="*/ 313267 w 1404982"/>
              <a:gd name="connsiteY44" fmla="*/ 10463 h 2452038"/>
              <a:gd name="connsiteX45" fmla="*/ 346736 w 1404982"/>
              <a:gd name="connsiteY45" fmla="*/ 71581 h 2452038"/>
              <a:gd name="connsiteX46" fmla="*/ 338667 w 1404982"/>
              <a:gd name="connsiteY46" fmla="*/ 18930 h 2452038"/>
              <a:gd name="connsiteX47" fmla="*/ 364067 w 1404982"/>
              <a:gd name="connsiteY47" fmla="*/ 1996 h 2452038"/>
              <a:gd name="connsiteX48" fmla="*/ 393964 w 1404982"/>
              <a:gd name="connsiteY48" fmla="*/ 53723 h 2452038"/>
              <a:gd name="connsiteX49" fmla="*/ 414867 w 1404982"/>
              <a:gd name="connsiteY49" fmla="*/ 1996 h 2452038"/>
              <a:gd name="connsiteX50" fmla="*/ 448733 w 1404982"/>
              <a:gd name="connsiteY50" fmla="*/ 1996 h 2452038"/>
              <a:gd name="connsiteX51" fmla="*/ 474133 w 1404982"/>
              <a:gd name="connsiteY51" fmla="*/ 18930 h 2452038"/>
              <a:gd name="connsiteX52" fmla="*/ 482600 w 1404982"/>
              <a:gd name="connsiteY52" fmla="*/ 44330 h 2452038"/>
              <a:gd name="connsiteX53" fmla="*/ 516467 w 1404982"/>
              <a:gd name="connsiteY53" fmla="*/ 95130 h 2452038"/>
              <a:gd name="connsiteX54" fmla="*/ 533400 w 1404982"/>
              <a:gd name="connsiteY54" fmla="*/ 120530 h 2452038"/>
              <a:gd name="connsiteX55" fmla="*/ 567267 w 1404982"/>
              <a:gd name="connsiteY55" fmla="*/ 171330 h 2452038"/>
              <a:gd name="connsiteX56" fmla="*/ 601133 w 1404982"/>
              <a:gd name="connsiteY56" fmla="*/ 239063 h 2452038"/>
              <a:gd name="connsiteX57" fmla="*/ 643864 w 1404982"/>
              <a:gd name="connsiteY57" fmla="*/ 346880 h 2452038"/>
              <a:gd name="connsiteX58" fmla="*/ 660797 w 1404982"/>
              <a:gd name="connsiteY58" fmla="*/ 401252 h 2452038"/>
              <a:gd name="connsiteX59" fmla="*/ 681964 w 1404982"/>
              <a:gd name="connsiteY59" fmla="*/ 462901 h 2452038"/>
              <a:gd name="connsiteX60" fmla="*/ 705644 w 1404982"/>
              <a:gd name="connsiteY60" fmla="*/ 526533 h 2452038"/>
              <a:gd name="connsiteX61" fmla="*/ 714242 w 1404982"/>
              <a:gd name="connsiteY61" fmla="*/ 584080 h 2452038"/>
              <a:gd name="connsiteX62" fmla="*/ 717683 w 1404982"/>
              <a:gd name="connsiteY62" fmla="*/ 638584 h 2452038"/>
              <a:gd name="connsiteX63" fmla="*/ 794280 w 1404982"/>
              <a:gd name="connsiteY63" fmla="*/ 581963 h 2452038"/>
              <a:gd name="connsiteX64" fmla="*/ 841375 w 1404982"/>
              <a:gd name="connsiteY64" fmla="*/ 540688 h 2452038"/>
              <a:gd name="connsiteX65" fmla="*/ 889662 w 1404982"/>
              <a:gd name="connsiteY65" fmla="*/ 510790 h 2452038"/>
              <a:gd name="connsiteX66" fmla="*/ 966126 w 1404982"/>
              <a:gd name="connsiteY66" fmla="*/ 456814 h 2452038"/>
              <a:gd name="connsiteX67" fmla="*/ 999595 w 1404982"/>
              <a:gd name="connsiteY67" fmla="*/ 419508 h 2452038"/>
              <a:gd name="connsiteX68" fmla="*/ 1053570 w 1404982"/>
              <a:gd name="connsiteY68" fmla="*/ 358919 h 2452038"/>
              <a:gd name="connsiteX69" fmla="*/ 1081617 w 1404982"/>
              <a:gd name="connsiteY69" fmla="*/ 316586 h 2452038"/>
              <a:gd name="connsiteX70" fmla="*/ 1152921 w 1404982"/>
              <a:gd name="connsiteY70" fmla="*/ 216309 h 2452038"/>
              <a:gd name="connsiteX71" fmla="*/ 1201473 w 1404982"/>
              <a:gd name="connsiteY71" fmla="*/ 155720 h 2452038"/>
              <a:gd name="connsiteX72" fmla="*/ 1212585 w 1404982"/>
              <a:gd name="connsiteY72" fmla="*/ 119604 h 2452038"/>
              <a:gd name="connsiteX73" fmla="*/ 1227667 w 1404982"/>
              <a:gd name="connsiteY73" fmla="*/ 95130 h 2452038"/>
              <a:gd name="connsiteX74" fmla="*/ 1267354 w 1404982"/>
              <a:gd name="connsiteY74" fmla="*/ 79519 h 2452038"/>
              <a:gd name="connsiteX75" fmla="*/ 1278467 w 1404982"/>
              <a:gd name="connsiteY75" fmla="*/ 69730 h 2452038"/>
              <a:gd name="connsiteX76" fmla="*/ 1329267 w 1404982"/>
              <a:gd name="connsiteY76" fmla="*/ 52796 h 2452038"/>
              <a:gd name="connsiteX77" fmla="*/ 1320800 w 1404982"/>
              <a:gd name="connsiteY77" fmla="*/ 78196 h 2452038"/>
              <a:gd name="connsiteX78" fmla="*/ 1275159 w 1404982"/>
              <a:gd name="connsiteY78" fmla="*/ 146988 h 2452038"/>
              <a:gd name="connsiteX79" fmla="*/ 1345274 w 1404982"/>
              <a:gd name="connsiteY79" fmla="*/ 102274 h 2452038"/>
              <a:gd name="connsiteX80" fmla="*/ 1397000 w 1404982"/>
              <a:gd name="connsiteY80" fmla="*/ 120530 h 2452038"/>
              <a:gd name="connsiteX81" fmla="*/ 1349242 w 1404982"/>
              <a:gd name="connsiteY81" fmla="*/ 181649 h 2452038"/>
              <a:gd name="connsiteX82" fmla="*/ 1397000 w 1404982"/>
              <a:gd name="connsiteY82" fmla="*/ 171330 h 2452038"/>
              <a:gd name="connsiteX83" fmla="*/ 1380067 w 1404982"/>
              <a:gd name="connsiteY83" fmla="*/ 196730 h 2452038"/>
              <a:gd name="connsiteX84" fmla="*/ 1363133 w 1404982"/>
              <a:gd name="connsiteY84" fmla="*/ 213663 h 2452038"/>
              <a:gd name="connsiteX85" fmla="*/ 1371600 w 1404982"/>
              <a:gd name="connsiteY85" fmla="*/ 239063 h 2452038"/>
              <a:gd name="connsiteX86" fmla="*/ 1354667 w 1404982"/>
              <a:gd name="connsiteY86" fmla="*/ 298330 h 2452038"/>
              <a:gd name="connsiteX87" fmla="*/ 1312333 w 1404982"/>
              <a:gd name="connsiteY87" fmla="*/ 333916 h 2452038"/>
              <a:gd name="connsiteX88" fmla="*/ 1261533 w 1404982"/>
              <a:gd name="connsiteY88" fmla="*/ 390933 h 2452038"/>
              <a:gd name="connsiteX89" fmla="*/ 1214304 w 1404982"/>
              <a:gd name="connsiteY89" fmla="*/ 470705 h 2452038"/>
              <a:gd name="connsiteX90" fmla="*/ 1178189 w 1404982"/>
              <a:gd name="connsiteY90" fmla="*/ 514361 h 2452038"/>
              <a:gd name="connsiteX91" fmla="*/ 1122496 w 1404982"/>
              <a:gd name="connsiteY91" fmla="*/ 599955 h 2452038"/>
              <a:gd name="connsiteX92" fmla="*/ 1077383 w 1404982"/>
              <a:gd name="connsiteY92" fmla="*/ 634483 h 2452038"/>
              <a:gd name="connsiteX93" fmla="*/ 1045236 w 1404982"/>
              <a:gd name="connsiteY93" fmla="*/ 654327 h 2452038"/>
              <a:gd name="connsiteX94" fmla="*/ 999464 w 1404982"/>
              <a:gd name="connsiteY94" fmla="*/ 682770 h 2452038"/>
              <a:gd name="connsiteX95" fmla="*/ 943636 w 1404982"/>
              <a:gd name="connsiteY95" fmla="*/ 730659 h 2452038"/>
              <a:gd name="connsiteX96" fmla="*/ 915855 w 1404982"/>
              <a:gd name="connsiteY96" fmla="*/ 776168 h 2452038"/>
              <a:gd name="connsiteX97" fmla="*/ 866378 w 1404982"/>
              <a:gd name="connsiteY97" fmla="*/ 828687 h 2452038"/>
              <a:gd name="connsiteX98" fmla="*/ 823251 w 1404982"/>
              <a:gd name="connsiteY98" fmla="*/ 896024 h 2452038"/>
              <a:gd name="connsiteX99" fmla="*/ 770467 w 1404982"/>
              <a:gd name="connsiteY99" fmla="*/ 1068796 h 2452038"/>
              <a:gd name="connsiteX100" fmla="*/ 738452 w 1404982"/>
              <a:gd name="connsiteY100" fmla="*/ 1141821 h 2452038"/>
              <a:gd name="connsiteX101" fmla="*/ 715699 w 1404982"/>
              <a:gd name="connsiteY101" fmla="*/ 1188653 h 2452038"/>
              <a:gd name="connsiteX102" fmla="*/ 698367 w 1404982"/>
              <a:gd name="connsiteY102" fmla="*/ 1245671 h 2452038"/>
              <a:gd name="connsiteX103" fmla="*/ 683683 w 1404982"/>
              <a:gd name="connsiteY103" fmla="*/ 1321870 h 2452038"/>
              <a:gd name="connsiteX104" fmla="*/ 671248 w 1404982"/>
              <a:gd name="connsiteY104" fmla="*/ 1409183 h 2452038"/>
              <a:gd name="connsiteX105" fmla="*/ 640026 w 1404982"/>
              <a:gd name="connsiteY105" fmla="*/ 1519249 h 2452038"/>
              <a:gd name="connsiteX106" fmla="*/ 637381 w 1404982"/>
              <a:gd name="connsiteY106" fmla="*/ 1602593 h 2452038"/>
              <a:gd name="connsiteX107" fmla="*/ 621770 w 1404982"/>
              <a:gd name="connsiteY107" fmla="*/ 1678792 h 2452038"/>
              <a:gd name="connsiteX108" fmla="*/ 613305 w 1404982"/>
              <a:gd name="connsiteY108" fmla="*/ 1709088 h 2452038"/>
              <a:gd name="connsiteX109" fmla="*/ 597694 w 1404982"/>
              <a:gd name="connsiteY109" fmla="*/ 1747849 h 2452038"/>
              <a:gd name="connsiteX110" fmla="*/ 574939 w 1404982"/>
              <a:gd name="connsiteY110" fmla="*/ 1851302 h 2452038"/>
              <a:gd name="connsiteX111" fmla="*/ 565547 w 1404982"/>
              <a:gd name="connsiteY111" fmla="*/ 2070509 h 2452038"/>
              <a:gd name="connsiteX112" fmla="*/ 559726 w 1404982"/>
              <a:gd name="connsiteY112" fmla="*/ 2092337 h 2452038"/>
              <a:gd name="connsiteX113" fmla="*/ 550333 w 1404982"/>
              <a:gd name="connsiteY113" fmla="*/ 2330330 h 2452038"/>
              <a:gd name="connsiteX114" fmla="*/ 558800 w 1404982"/>
              <a:gd name="connsiteY114" fmla="*/ 2355730 h 2452038"/>
              <a:gd name="connsiteX115" fmla="*/ 418042 w 1404982"/>
              <a:gd name="connsiteY115" fmla="*/ 2452038 h 2452038"/>
              <a:gd name="connsiteX116" fmla="*/ 139700 w 1404982"/>
              <a:gd name="connsiteY116" fmla="*/ 2417113 h 2452038"/>
              <a:gd name="connsiteX117" fmla="*/ 0 w 1404982"/>
              <a:gd name="connsiteY117" fmla="*/ 2271063 h 2452038"/>
              <a:gd name="connsiteX118" fmla="*/ 0 w 1404982"/>
              <a:gd name="connsiteY118" fmla="*/ 2271063 h 2452038"/>
              <a:gd name="connsiteX0" fmla="*/ 0 w 1404982"/>
              <a:gd name="connsiteY0" fmla="*/ 2271063 h 2452038"/>
              <a:gd name="connsiteX1" fmla="*/ 93133 w 1404982"/>
              <a:gd name="connsiteY1" fmla="*/ 1974730 h 2452038"/>
              <a:gd name="connsiteX2" fmla="*/ 101600 w 1404982"/>
              <a:gd name="connsiteY2" fmla="*/ 1949330 h 2452038"/>
              <a:gd name="connsiteX3" fmla="*/ 118533 w 1404982"/>
              <a:gd name="connsiteY3" fmla="*/ 1932396 h 2452038"/>
              <a:gd name="connsiteX4" fmla="*/ 130968 w 1404982"/>
              <a:gd name="connsiteY4" fmla="*/ 1879348 h 2452038"/>
              <a:gd name="connsiteX5" fmla="*/ 150152 w 1404982"/>
              <a:gd name="connsiteY5" fmla="*/ 1845481 h 2452038"/>
              <a:gd name="connsiteX6" fmla="*/ 173302 w 1404982"/>
              <a:gd name="connsiteY6" fmla="*/ 1798253 h 2452038"/>
              <a:gd name="connsiteX7" fmla="*/ 198835 w 1404982"/>
              <a:gd name="connsiteY7" fmla="*/ 1766238 h 2452038"/>
              <a:gd name="connsiteX8" fmla="*/ 226351 w 1404982"/>
              <a:gd name="connsiteY8" fmla="*/ 1730519 h 2452038"/>
              <a:gd name="connsiteX9" fmla="*/ 254000 w 1404982"/>
              <a:gd name="connsiteY9" fmla="*/ 1686863 h 2452038"/>
              <a:gd name="connsiteX10" fmla="*/ 262467 w 1404982"/>
              <a:gd name="connsiteY10" fmla="*/ 1661463 h 2452038"/>
              <a:gd name="connsiteX11" fmla="*/ 296333 w 1404982"/>
              <a:gd name="connsiteY11" fmla="*/ 1585263 h 2452038"/>
              <a:gd name="connsiteX12" fmla="*/ 304800 w 1404982"/>
              <a:gd name="connsiteY12" fmla="*/ 1534463 h 2452038"/>
              <a:gd name="connsiteX13" fmla="*/ 321733 w 1404982"/>
              <a:gd name="connsiteY13" fmla="*/ 1475196 h 2452038"/>
              <a:gd name="connsiteX14" fmla="*/ 330200 w 1404982"/>
              <a:gd name="connsiteY14" fmla="*/ 1407463 h 2452038"/>
              <a:gd name="connsiteX15" fmla="*/ 347133 w 1404982"/>
              <a:gd name="connsiteY15" fmla="*/ 1348196 h 2452038"/>
              <a:gd name="connsiteX16" fmla="*/ 364067 w 1404982"/>
              <a:gd name="connsiteY16" fmla="*/ 1280463 h 2452038"/>
              <a:gd name="connsiteX17" fmla="*/ 404680 w 1404982"/>
              <a:gd name="connsiteY17" fmla="*/ 1147907 h 2452038"/>
              <a:gd name="connsiteX18" fmla="*/ 302419 w 1404982"/>
              <a:gd name="connsiteY18" fmla="*/ 1114039 h 2452038"/>
              <a:gd name="connsiteX19" fmla="*/ 165761 w 1404982"/>
              <a:gd name="connsiteY19" fmla="*/ 1080173 h 2452038"/>
              <a:gd name="connsiteX20" fmla="*/ 157692 w 1404982"/>
              <a:gd name="connsiteY20" fmla="*/ 1000402 h 2452038"/>
              <a:gd name="connsiteX21" fmla="*/ 191161 w 1404982"/>
              <a:gd name="connsiteY21" fmla="*/ 959391 h 2452038"/>
              <a:gd name="connsiteX22" fmla="*/ 243814 w 1404982"/>
              <a:gd name="connsiteY22" fmla="*/ 911236 h 2452038"/>
              <a:gd name="connsiteX23" fmla="*/ 305858 w 1404982"/>
              <a:gd name="connsiteY23" fmla="*/ 928698 h 2452038"/>
              <a:gd name="connsiteX24" fmla="*/ 381000 w 1404982"/>
              <a:gd name="connsiteY24" fmla="*/ 975663 h 2452038"/>
              <a:gd name="connsiteX25" fmla="*/ 465667 w 1404982"/>
              <a:gd name="connsiteY25" fmla="*/ 933330 h 2452038"/>
              <a:gd name="connsiteX26" fmla="*/ 457200 w 1404982"/>
              <a:gd name="connsiteY26" fmla="*/ 653930 h 2452038"/>
              <a:gd name="connsiteX27" fmla="*/ 440267 w 1404982"/>
              <a:gd name="connsiteY27" fmla="*/ 586196 h 2452038"/>
              <a:gd name="connsiteX28" fmla="*/ 406400 w 1404982"/>
              <a:gd name="connsiteY28" fmla="*/ 484596 h 2452038"/>
              <a:gd name="connsiteX29" fmla="*/ 397933 w 1404982"/>
              <a:gd name="connsiteY29" fmla="*/ 459196 h 2452038"/>
              <a:gd name="connsiteX30" fmla="*/ 372533 w 1404982"/>
              <a:gd name="connsiteY30" fmla="*/ 408396 h 2452038"/>
              <a:gd name="connsiteX31" fmla="*/ 355600 w 1404982"/>
              <a:gd name="connsiteY31" fmla="*/ 382996 h 2452038"/>
              <a:gd name="connsiteX32" fmla="*/ 347133 w 1404982"/>
              <a:gd name="connsiteY32" fmla="*/ 357596 h 2452038"/>
              <a:gd name="connsiteX33" fmla="*/ 330200 w 1404982"/>
              <a:gd name="connsiteY33" fmla="*/ 332196 h 2452038"/>
              <a:gd name="connsiteX34" fmla="*/ 304800 w 1404982"/>
              <a:gd name="connsiteY34" fmla="*/ 281396 h 2452038"/>
              <a:gd name="connsiteX35" fmla="*/ 279400 w 1404982"/>
              <a:gd name="connsiteY35" fmla="*/ 222130 h 2452038"/>
              <a:gd name="connsiteX36" fmla="*/ 270933 w 1404982"/>
              <a:gd name="connsiteY36" fmla="*/ 196730 h 2452038"/>
              <a:gd name="connsiteX37" fmla="*/ 254000 w 1404982"/>
              <a:gd name="connsiteY37" fmla="*/ 179796 h 2452038"/>
              <a:gd name="connsiteX38" fmla="*/ 220133 w 1404982"/>
              <a:gd name="connsiteY38" fmla="*/ 128996 h 2452038"/>
              <a:gd name="connsiteX39" fmla="*/ 169333 w 1404982"/>
              <a:gd name="connsiteY39" fmla="*/ 95130 h 2452038"/>
              <a:gd name="connsiteX40" fmla="*/ 160867 w 1404982"/>
              <a:gd name="connsiteY40" fmla="*/ 69730 h 2452038"/>
              <a:gd name="connsiteX41" fmla="*/ 220133 w 1404982"/>
              <a:gd name="connsiteY41" fmla="*/ 44330 h 2452038"/>
              <a:gd name="connsiteX42" fmla="*/ 276225 w 1404982"/>
              <a:gd name="connsiteY42" fmla="*/ 93410 h 2452038"/>
              <a:gd name="connsiteX43" fmla="*/ 287867 w 1404982"/>
              <a:gd name="connsiteY43" fmla="*/ 18930 h 2452038"/>
              <a:gd name="connsiteX44" fmla="*/ 313267 w 1404982"/>
              <a:gd name="connsiteY44" fmla="*/ 10463 h 2452038"/>
              <a:gd name="connsiteX45" fmla="*/ 346736 w 1404982"/>
              <a:gd name="connsiteY45" fmla="*/ 71581 h 2452038"/>
              <a:gd name="connsiteX46" fmla="*/ 338667 w 1404982"/>
              <a:gd name="connsiteY46" fmla="*/ 18930 h 2452038"/>
              <a:gd name="connsiteX47" fmla="*/ 364067 w 1404982"/>
              <a:gd name="connsiteY47" fmla="*/ 1996 h 2452038"/>
              <a:gd name="connsiteX48" fmla="*/ 393964 w 1404982"/>
              <a:gd name="connsiteY48" fmla="*/ 53723 h 2452038"/>
              <a:gd name="connsiteX49" fmla="*/ 414867 w 1404982"/>
              <a:gd name="connsiteY49" fmla="*/ 1996 h 2452038"/>
              <a:gd name="connsiteX50" fmla="*/ 448733 w 1404982"/>
              <a:gd name="connsiteY50" fmla="*/ 1996 h 2452038"/>
              <a:gd name="connsiteX51" fmla="*/ 474133 w 1404982"/>
              <a:gd name="connsiteY51" fmla="*/ 18930 h 2452038"/>
              <a:gd name="connsiteX52" fmla="*/ 482600 w 1404982"/>
              <a:gd name="connsiteY52" fmla="*/ 44330 h 2452038"/>
              <a:gd name="connsiteX53" fmla="*/ 516467 w 1404982"/>
              <a:gd name="connsiteY53" fmla="*/ 95130 h 2452038"/>
              <a:gd name="connsiteX54" fmla="*/ 533400 w 1404982"/>
              <a:gd name="connsiteY54" fmla="*/ 120530 h 2452038"/>
              <a:gd name="connsiteX55" fmla="*/ 567267 w 1404982"/>
              <a:gd name="connsiteY55" fmla="*/ 171330 h 2452038"/>
              <a:gd name="connsiteX56" fmla="*/ 601133 w 1404982"/>
              <a:gd name="connsiteY56" fmla="*/ 239063 h 2452038"/>
              <a:gd name="connsiteX57" fmla="*/ 643864 w 1404982"/>
              <a:gd name="connsiteY57" fmla="*/ 346880 h 2452038"/>
              <a:gd name="connsiteX58" fmla="*/ 660797 w 1404982"/>
              <a:gd name="connsiteY58" fmla="*/ 401252 h 2452038"/>
              <a:gd name="connsiteX59" fmla="*/ 681964 w 1404982"/>
              <a:gd name="connsiteY59" fmla="*/ 462901 h 2452038"/>
              <a:gd name="connsiteX60" fmla="*/ 705644 w 1404982"/>
              <a:gd name="connsiteY60" fmla="*/ 526533 h 2452038"/>
              <a:gd name="connsiteX61" fmla="*/ 714242 w 1404982"/>
              <a:gd name="connsiteY61" fmla="*/ 584080 h 2452038"/>
              <a:gd name="connsiteX62" fmla="*/ 717683 w 1404982"/>
              <a:gd name="connsiteY62" fmla="*/ 638584 h 2452038"/>
              <a:gd name="connsiteX63" fmla="*/ 794280 w 1404982"/>
              <a:gd name="connsiteY63" fmla="*/ 581963 h 2452038"/>
              <a:gd name="connsiteX64" fmla="*/ 841375 w 1404982"/>
              <a:gd name="connsiteY64" fmla="*/ 540688 h 2452038"/>
              <a:gd name="connsiteX65" fmla="*/ 889662 w 1404982"/>
              <a:gd name="connsiteY65" fmla="*/ 510790 h 2452038"/>
              <a:gd name="connsiteX66" fmla="*/ 966126 w 1404982"/>
              <a:gd name="connsiteY66" fmla="*/ 456814 h 2452038"/>
              <a:gd name="connsiteX67" fmla="*/ 999595 w 1404982"/>
              <a:gd name="connsiteY67" fmla="*/ 419508 h 2452038"/>
              <a:gd name="connsiteX68" fmla="*/ 1053570 w 1404982"/>
              <a:gd name="connsiteY68" fmla="*/ 358919 h 2452038"/>
              <a:gd name="connsiteX69" fmla="*/ 1081617 w 1404982"/>
              <a:gd name="connsiteY69" fmla="*/ 316586 h 2452038"/>
              <a:gd name="connsiteX70" fmla="*/ 1152921 w 1404982"/>
              <a:gd name="connsiteY70" fmla="*/ 216309 h 2452038"/>
              <a:gd name="connsiteX71" fmla="*/ 1201473 w 1404982"/>
              <a:gd name="connsiteY71" fmla="*/ 155720 h 2452038"/>
              <a:gd name="connsiteX72" fmla="*/ 1212585 w 1404982"/>
              <a:gd name="connsiteY72" fmla="*/ 119604 h 2452038"/>
              <a:gd name="connsiteX73" fmla="*/ 1227667 w 1404982"/>
              <a:gd name="connsiteY73" fmla="*/ 95130 h 2452038"/>
              <a:gd name="connsiteX74" fmla="*/ 1267354 w 1404982"/>
              <a:gd name="connsiteY74" fmla="*/ 79519 h 2452038"/>
              <a:gd name="connsiteX75" fmla="*/ 1278467 w 1404982"/>
              <a:gd name="connsiteY75" fmla="*/ 69730 h 2452038"/>
              <a:gd name="connsiteX76" fmla="*/ 1329267 w 1404982"/>
              <a:gd name="connsiteY76" fmla="*/ 52796 h 2452038"/>
              <a:gd name="connsiteX77" fmla="*/ 1320800 w 1404982"/>
              <a:gd name="connsiteY77" fmla="*/ 78196 h 2452038"/>
              <a:gd name="connsiteX78" fmla="*/ 1275159 w 1404982"/>
              <a:gd name="connsiteY78" fmla="*/ 146988 h 2452038"/>
              <a:gd name="connsiteX79" fmla="*/ 1345274 w 1404982"/>
              <a:gd name="connsiteY79" fmla="*/ 102274 h 2452038"/>
              <a:gd name="connsiteX80" fmla="*/ 1397000 w 1404982"/>
              <a:gd name="connsiteY80" fmla="*/ 120530 h 2452038"/>
              <a:gd name="connsiteX81" fmla="*/ 1349242 w 1404982"/>
              <a:gd name="connsiteY81" fmla="*/ 181649 h 2452038"/>
              <a:gd name="connsiteX82" fmla="*/ 1397000 w 1404982"/>
              <a:gd name="connsiteY82" fmla="*/ 171330 h 2452038"/>
              <a:gd name="connsiteX83" fmla="*/ 1380067 w 1404982"/>
              <a:gd name="connsiteY83" fmla="*/ 196730 h 2452038"/>
              <a:gd name="connsiteX84" fmla="*/ 1363133 w 1404982"/>
              <a:gd name="connsiteY84" fmla="*/ 213663 h 2452038"/>
              <a:gd name="connsiteX85" fmla="*/ 1371600 w 1404982"/>
              <a:gd name="connsiteY85" fmla="*/ 239063 h 2452038"/>
              <a:gd name="connsiteX86" fmla="*/ 1354667 w 1404982"/>
              <a:gd name="connsiteY86" fmla="*/ 298330 h 2452038"/>
              <a:gd name="connsiteX87" fmla="*/ 1312333 w 1404982"/>
              <a:gd name="connsiteY87" fmla="*/ 333916 h 2452038"/>
              <a:gd name="connsiteX88" fmla="*/ 1261533 w 1404982"/>
              <a:gd name="connsiteY88" fmla="*/ 390933 h 2452038"/>
              <a:gd name="connsiteX89" fmla="*/ 1214304 w 1404982"/>
              <a:gd name="connsiteY89" fmla="*/ 470705 h 2452038"/>
              <a:gd name="connsiteX90" fmla="*/ 1178189 w 1404982"/>
              <a:gd name="connsiteY90" fmla="*/ 514361 h 2452038"/>
              <a:gd name="connsiteX91" fmla="*/ 1122496 w 1404982"/>
              <a:gd name="connsiteY91" fmla="*/ 599955 h 2452038"/>
              <a:gd name="connsiteX92" fmla="*/ 1077383 w 1404982"/>
              <a:gd name="connsiteY92" fmla="*/ 634483 h 2452038"/>
              <a:gd name="connsiteX93" fmla="*/ 1045236 w 1404982"/>
              <a:gd name="connsiteY93" fmla="*/ 654327 h 2452038"/>
              <a:gd name="connsiteX94" fmla="*/ 999464 w 1404982"/>
              <a:gd name="connsiteY94" fmla="*/ 682770 h 2452038"/>
              <a:gd name="connsiteX95" fmla="*/ 943636 w 1404982"/>
              <a:gd name="connsiteY95" fmla="*/ 730659 h 2452038"/>
              <a:gd name="connsiteX96" fmla="*/ 915855 w 1404982"/>
              <a:gd name="connsiteY96" fmla="*/ 776168 h 2452038"/>
              <a:gd name="connsiteX97" fmla="*/ 866378 w 1404982"/>
              <a:gd name="connsiteY97" fmla="*/ 828687 h 2452038"/>
              <a:gd name="connsiteX98" fmla="*/ 823251 w 1404982"/>
              <a:gd name="connsiteY98" fmla="*/ 896024 h 2452038"/>
              <a:gd name="connsiteX99" fmla="*/ 770467 w 1404982"/>
              <a:gd name="connsiteY99" fmla="*/ 1068796 h 2452038"/>
              <a:gd name="connsiteX100" fmla="*/ 738452 w 1404982"/>
              <a:gd name="connsiteY100" fmla="*/ 1141821 h 2452038"/>
              <a:gd name="connsiteX101" fmla="*/ 715699 w 1404982"/>
              <a:gd name="connsiteY101" fmla="*/ 1188653 h 2452038"/>
              <a:gd name="connsiteX102" fmla="*/ 698367 w 1404982"/>
              <a:gd name="connsiteY102" fmla="*/ 1245671 h 2452038"/>
              <a:gd name="connsiteX103" fmla="*/ 683683 w 1404982"/>
              <a:gd name="connsiteY103" fmla="*/ 1321870 h 2452038"/>
              <a:gd name="connsiteX104" fmla="*/ 671248 w 1404982"/>
              <a:gd name="connsiteY104" fmla="*/ 1409183 h 2452038"/>
              <a:gd name="connsiteX105" fmla="*/ 640026 w 1404982"/>
              <a:gd name="connsiteY105" fmla="*/ 1519249 h 2452038"/>
              <a:gd name="connsiteX106" fmla="*/ 637381 w 1404982"/>
              <a:gd name="connsiteY106" fmla="*/ 1602593 h 2452038"/>
              <a:gd name="connsiteX107" fmla="*/ 621770 w 1404982"/>
              <a:gd name="connsiteY107" fmla="*/ 1678792 h 2452038"/>
              <a:gd name="connsiteX108" fmla="*/ 613305 w 1404982"/>
              <a:gd name="connsiteY108" fmla="*/ 1709088 h 2452038"/>
              <a:gd name="connsiteX109" fmla="*/ 597694 w 1404982"/>
              <a:gd name="connsiteY109" fmla="*/ 1747849 h 2452038"/>
              <a:gd name="connsiteX110" fmla="*/ 574939 w 1404982"/>
              <a:gd name="connsiteY110" fmla="*/ 1851302 h 2452038"/>
              <a:gd name="connsiteX111" fmla="*/ 565547 w 1404982"/>
              <a:gd name="connsiteY111" fmla="*/ 2070509 h 2452038"/>
              <a:gd name="connsiteX112" fmla="*/ 559726 w 1404982"/>
              <a:gd name="connsiteY112" fmla="*/ 2092337 h 2452038"/>
              <a:gd name="connsiteX113" fmla="*/ 550333 w 1404982"/>
              <a:gd name="connsiteY113" fmla="*/ 2330330 h 2452038"/>
              <a:gd name="connsiteX114" fmla="*/ 558800 w 1404982"/>
              <a:gd name="connsiteY114" fmla="*/ 2355730 h 2452038"/>
              <a:gd name="connsiteX115" fmla="*/ 418042 w 1404982"/>
              <a:gd name="connsiteY115" fmla="*/ 2452038 h 2452038"/>
              <a:gd name="connsiteX116" fmla="*/ 139700 w 1404982"/>
              <a:gd name="connsiteY116" fmla="*/ 2417113 h 2452038"/>
              <a:gd name="connsiteX117" fmla="*/ 0 w 1404982"/>
              <a:gd name="connsiteY117" fmla="*/ 2271063 h 2452038"/>
              <a:gd name="connsiteX118" fmla="*/ 0 w 1404982"/>
              <a:gd name="connsiteY118" fmla="*/ 2271063 h 2452038"/>
              <a:gd name="connsiteX0" fmla="*/ 0 w 1404982"/>
              <a:gd name="connsiteY0" fmla="*/ 2271063 h 2452038"/>
              <a:gd name="connsiteX1" fmla="*/ 93133 w 1404982"/>
              <a:gd name="connsiteY1" fmla="*/ 1974730 h 2452038"/>
              <a:gd name="connsiteX2" fmla="*/ 101600 w 1404982"/>
              <a:gd name="connsiteY2" fmla="*/ 1949330 h 2452038"/>
              <a:gd name="connsiteX3" fmla="*/ 118533 w 1404982"/>
              <a:gd name="connsiteY3" fmla="*/ 1932396 h 2452038"/>
              <a:gd name="connsiteX4" fmla="*/ 130968 w 1404982"/>
              <a:gd name="connsiteY4" fmla="*/ 1879348 h 2452038"/>
              <a:gd name="connsiteX5" fmla="*/ 150152 w 1404982"/>
              <a:gd name="connsiteY5" fmla="*/ 1845481 h 2452038"/>
              <a:gd name="connsiteX6" fmla="*/ 173302 w 1404982"/>
              <a:gd name="connsiteY6" fmla="*/ 1798253 h 2452038"/>
              <a:gd name="connsiteX7" fmla="*/ 198835 w 1404982"/>
              <a:gd name="connsiteY7" fmla="*/ 1766238 h 2452038"/>
              <a:gd name="connsiteX8" fmla="*/ 226351 w 1404982"/>
              <a:gd name="connsiteY8" fmla="*/ 1730519 h 2452038"/>
              <a:gd name="connsiteX9" fmla="*/ 254000 w 1404982"/>
              <a:gd name="connsiteY9" fmla="*/ 1686863 h 2452038"/>
              <a:gd name="connsiteX10" fmla="*/ 262467 w 1404982"/>
              <a:gd name="connsiteY10" fmla="*/ 1661463 h 2452038"/>
              <a:gd name="connsiteX11" fmla="*/ 296333 w 1404982"/>
              <a:gd name="connsiteY11" fmla="*/ 1585263 h 2452038"/>
              <a:gd name="connsiteX12" fmla="*/ 304800 w 1404982"/>
              <a:gd name="connsiteY12" fmla="*/ 1534463 h 2452038"/>
              <a:gd name="connsiteX13" fmla="*/ 321733 w 1404982"/>
              <a:gd name="connsiteY13" fmla="*/ 1475196 h 2452038"/>
              <a:gd name="connsiteX14" fmla="*/ 330200 w 1404982"/>
              <a:gd name="connsiteY14" fmla="*/ 1407463 h 2452038"/>
              <a:gd name="connsiteX15" fmla="*/ 347133 w 1404982"/>
              <a:gd name="connsiteY15" fmla="*/ 1348196 h 2452038"/>
              <a:gd name="connsiteX16" fmla="*/ 364067 w 1404982"/>
              <a:gd name="connsiteY16" fmla="*/ 1280463 h 2452038"/>
              <a:gd name="connsiteX17" fmla="*/ 404680 w 1404982"/>
              <a:gd name="connsiteY17" fmla="*/ 1147907 h 2452038"/>
              <a:gd name="connsiteX18" fmla="*/ 302419 w 1404982"/>
              <a:gd name="connsiteY18" fmla="*/ 1114039 h 2452038"/>
              <a:gd name="connsiteX19" fmla="*/ 165761 w 1404982"/>
              <a:gd name="connsiteY19" fmla="*/ 1080173 h 2452038"/>
              <a:gd name="connsiteX20" fmla="*/ 157692 w 1404982"/>
              <a:gd name="connsiteY20" fmla="*/ 1000402 h 2452038"/>
              <a:gd name="connsiteX21" fmla="*/ 191161 w 1404982"/>
              <a:gd name="connsiteY21" fmla="*/ 959391 h 2452038"/>
              <a:gd name="connsiteX22" fmla="*/ 243814 w 1404982"/>
              <a:gd name="connsiteY22" fmla="*/ 911236 h 2452038"/>
              <a:gd name="connsiteX23" fmla="*/ 305858 w 1404982"/>
              <a:gd name="connsiteY23" fmla="*/ 928698 h 2452038"/>
              <a:gd name="connsiteX24" fmla="*/ 381000 w 1404982"/>
              <a:gd name="connsiteY24" fmla="*/ 975663 h 2452038"/>
              <a:gd name="connsiteX25" fmla="*/ 465667 w 1404982"/>
              <a:gd name="connsiteY25" fmla="*/ 933330 h 2452038"/>
              <a:gd name="connsiteX26" fmla="*/ 457200 w 1404982"/>
              <a:gd name="connsiteY26" fmla="*/ 653930 h 2452038"/>
              <a:gd name="connsiteX27" fmla="*/ 440267 w 1404982"/>
              <a:gd name="connsiteY27" fmla="*/ 586196 h 2452038"/>
              <a:gd name="connsiteX28" fmla="*/ 406400 w 1404982"/>
              <a:gd name="connsiteY28" fmla="*/ 484596 h 2452038"/>
              <a:gd name="connsiteX29" fmla="*/ 397933 w 1404982"/>
              <a:gd name="connsiteY29" fmla="*/ 459196 h 2452038"/>
              <a:gd name="connsiteX30" fmla="*/ 372533 w 1404982"/>
              <a:gd name="connsiteY30" fmla="*/ 408396 h 2452038"/>
              <a:gd name="connsiteX31" fmla="*/ 355600 w 1404982"/>
              <a:gd name="connsiteY31" fmla="*/ 382996 h 2452038"/>
              <a:gd name="connsiteX32" fmla="*/ 347133 w 1404982"/>
              <a:gd name="connsiteY32" fmla="*/ 357596 h 2452038"/>
              <a:gd name="connsiteX33" fmla="*/ 330200 w 1404982"/>
              <a:gd name="connsiteY33" fmla="*/ 332196 h 2452038"/>
              <a:gd name="connsiteX34" fmla="*/ 304800 w 1404982"/>
              <a:gd name="connsiteY34" fmla="*/ 281396 h 2452038"/>
              <a:gd name="connsiteX35" fmla="*/ 279400 w 1404982"/>
              <a:gd name="connsiteY35" fmla="*/ 222130 h 2452038"/>
              <a:gd name="connsiteX36" fmla="*/ 270933 w 1404982"/>
              <a:gd name="connsiteY36" fmla="*/ 196730 h 2452038"/>
              <a:gd name="connsiteX37" fmla="*/ 254000 w 1404982"/>
              <a:gd name="connsiteY37" fmla="*/ 179796 h 2452038"/>
              <a:gd name="connsiteX38" fmla="*/ 220133 w 1404982"/>
              <a:gd name="connsiteY38" fmla="*/ 128996 h 2452038"/>
              <a:gd name="connsiteX39" fmla="*/ 169333 w 1404982"/>
              <a:gd name="connsiteY39" fmla="*/ 95130 h 2452038"/>
              <a:gd name="connsiteX40" fmla="*/ 160867 w 1404982"/>
              <a:gd name="connsiteY40" fmla="*/ 69730 h 2452038"/>
              <a:gd name="connsiteX41" fmla="*/ 220133 w 1404982"/>
              <a:gd name="connsiteY41" fmla="*/ 44330 h 2452038"/>
              <a:gd name="connsiteX42" fmla="*/ 276225 w 1404982"/>
              <a:gd name="connsiteY42" fmla="*/ 93410 h 2452038"/>
              <a:gd name="connsiteX43" fmla="*/ 287867 w 1404982"/>
              <a:gd name="connsiteY43" fmla="*/ 18930 h 2452038"/>
              <a:gd name="connsiteX44" fmla="*/ 313267 w 1404982"/>
              <a:gd name="connsiteY44" fmla="*/ 10463 h 2452038"/>
              <a:gd name="connsiteX45" fmla="*/ 346736 w 1404982"/>
              <a:gd name="connsiteY45" fmla="*/ 71581 h 2452038"/>
              <a:gd name="connsiteX46" fmla="*/ 338667 w 1404982"/>
              <a:gd name="connsiteY46" fmla="*/ 18930 h 2452038"/>
              <a:gd name="connsiteX47" fmla="*/ 364067 w 1404982"/>
              <a:gd name="connsiteY47" fmla="*/ 1996 h 2452038"/>
              <a:gd name="connsiteX48" fmla="*/ 393964 w 1404982"/>
              <a:gd name="connsiteY48" fmla="*/ 53723 h 2452038"/>
              <a:gd name="connsiteX49" fmla="*/ 414867 w 1404982"/>
              <a:gd name="connsiteY49" fmla="*/ 1996 h 2452038"/>
              <a:gd name="connsiteX50" fmla="*/ 448733 w 1404982"/>
              <a:gd name="connsiteY50" fmla="*/ 1996 h 2452038"/>
              <a:gd name="connsiteX51" fmla="*/ 474133 w 1404982"/>
              <a:gd name="connsiteY51" fmla="*/ 18930 h 2452038"/>
              <a:gd name="connsiteX52" fmla="*/ 482600 w 1404982"/>
              <a:gd name="connsiteY52" fmla="*/ 44330 h 2452038"/>
              <a:gd name="connsiteX53" fmla="*/ 516467 w 1404982"/>
              <a:gd name="connsiteY53" fmla="*/ 95130 h 2452038"/>
              <a:gd name="connsiteX54" fmla="*/ 533400 w 1404982"/>
              <a:gd name="connsiteY54" fmla="*/ 120530 h 2452038"/>
              <a:gd name="connsiteX55" fmla="*/ 567267 w 1404982"/>
              <a:gd name="connsiteY55" fmla="*/ 171330 h 2452038"/>
              <a:gd name="connsiteX56" fmla="*/ 601133 w 1404982"/>
              <a:gd name="connsiteY56" fmla="*/ 239063 h 2452038"/>
              <a:gd name="connsiteX57" fmla="*/ 643864 w 1404982"/>
              <a:gd name="connsiteY57" fmla="*/ 346880 h 2452038"/>
              <a:gd name="connsiteX58" fmla="*/ 660797 w 1404982"/>
              <a:gd name="connsiteY58" fmla="*/ 401252 h 2452038"/>
              <a:gd name="connsiteX59" fmla="*/ 681964 w 1404982"/>
              <a:gd name="connsiteY59" fmla="*/ 462901 h 2452038"/>
              <a:gd name="connsiteX60" fmla="*/ 705644 w 1404982"/>
              <a:gd name="connsiteY60" fmla="*/ 526533 h 2452038"/>
              <a:gd name="connsiteX61" fmla="*/ 714242 w 1404982"/>
              <a:gd name="connsiteY61" fmla="*/ 584080 h 2452038"/>
              <a:gd name="connsiteX62" fmla="*/ 717683 w 1404982"/>
              <a:gd name="connsiteY62" fmla="*/ 638584 h 2452038"/>
              <a:gd name="connsiteX63" fmla="*/ 794280 w 1404982"/>
              <a:gd name="connsiteY63" fmla="*/ 581963 h 2452038"/>
              <a:gd name="connsiteX64" fmla="*/ 841375 w 1404982"/>
              <a:gd name="connsiteY64" fmla="*/ 540688 h 2452038"/>
              <a:gd name="connsiteX65" fmla="*/ 889662 w 1404982"/>
              <a:gd name="connsiteY65" fmla="*/ 510790 h 2452038"/>
              <a:gd name="connsiteX66" fmla="*/ 966126 w 1404982"/>
              <a:gd name="connsiteY66" fmla="*/ 456814 h 2452038"/>
              <a:gd name="connsiteX67" fmla="*/ 999595 w 1404982"/>
              <a:gd name="connsiteY67" fmla="*/ 419508 h 2452038"/>
              <a:gd name="connsiteX68" fmla="*/ 1053570 w 1404982"/>
              <a:gd name="connsiteY68" fmla="*/ 358919 h 2452038"/>
              <a:gd name="connsiteX69" fmla="*/ 1081617 w 1404982"/>
              <a:gd name="connsiteY69" fmla="*/ 316586 h 2452038"/>
              <a:gd name="connsiteX70" fmla="*/ 1152921 w 1404982"/>
              <a:gd name="connsiteY70" fmla="*/ 216309 h 2452038"/>
              <a:gd name="connsiteX71" fmla="*/ 1201473 w 1404982"/>
              <a:gd name="connsiteY71" fmla="*/ 155720 h 2452038"/>
              <a:gd name="connsiteX72" fmla="*/ 1212585 w 1404982"/>
              <a:gd name="connsiteY72" fmla="*/ 119604 h 2452038"/>
              <a:gd name="connsiteX73" fmla="*/ 1227667 w 1404982"/>
              <a:gd name="connsiteY73" fmla="*/ 95130 h 2452038"/>
              <a:gd name="connsiteX74" fmla="*/ 1267354 w 1404982"/>
              <a:gd name="connsiteY74" fmla="*/ 79519 h 2452038"/>
              <a:gd name="connsiteX75" fmla="*/ 1278467 w 1404982"/>
              <a:gd name="connsiteY75" fmla="*/ 69730 h 2452038"/>
              <a:gd name="connsiteX76" fmla="*/ 1329267 w 1404982"/>
              <a:gd name="connsiteY76" fmla="*/ 52796 h 2452038"/>
              <a:gd name="connsiteX77" fmla="*/ 1320800 w 1404982"/>
              <a:gd name="connsiteY77" fmla="*/ 78196 h 2452038"/>
              <a:gd name="connsiteX78" fmla="*/ 1275159 w 1404982"/>
              <a:gd name="connsiteY78" fmla="*/ 146988 h 2452038"/>
              <a:gd name="connsiteX79" fmla="*/ 1345274 w 1404982"/>
              <a:gd name="connsiteY79" fmla="*/ 102274 h 2452038"/>
              <a:gd name="connsiteX80" fmla="*/ 1397000 w 1404982"/>
              <a:gd name="connsiteY80" fmla="*/ 120530 h 2452038"/>
              <a:gd name="connsiteX81" fmla="*/ 1349242 w 1404982"/>
              <a:gd name="connsiteY81" fmla="*/ 181649 h 2452038"/>
              <a:gd name="connsiteX82" fmla="*/ 1397000 w 1404982"/>
              <a:gd name="connsiteY82" fmla="*/ 171330 h 2452038"/>
              <a:gd name="connsiteX83" fmla="*/ 1380067 w 1404982"/>
              <a:gd name="connsiteY83" fmla="*/ 196730 h 2452038"/>
              <a:gd name="connsiteX84" fmla="*/ 1363133 w 1404982"/>
              <a:gd name="connsiteY84" fmla="*/ 213663 h 2452038"/>
              <a:gd name="connsiteX85" fmla="*/ 1371600 w 1404982"/>
              <a:gd name="connsiteY85" fmla="*/ 239063 h 2452038"/>
              <a:gd name="connsiteX86" fmla="*/ 1354667 w 1404982"/>
              <a:gd name="connsiteY86" fmla="*/ 298330 h 2452038"/>
              <a:gd name="connsiteX87" fmla="*/ 1312333 w 1404982"/>
              <a:gd name="connsiteY87" fmla="*/ 333916 h 2452038"/>
              <a:gd name="connsiteX88" fmla="*/ 1261533 w 1404982"/>
              <a:gd name="connsiteY88" fmla="*/ 390933 h 2452038"/>
              <a:gd name="connsiteX89" fmla="*/ 1214304 w 1404982"/>
              <a:gd name="connsiteY89" fmla="*/ 470705 h 2452038"/>
              <a:gd name="connsiteX90" fmla="*/ 1178189 w 1404982"/>
              <a:gd name="connsiteY90" fmla="*/ 514361 h 2452038"/>
              <a:gd name="connsiteX91" fmla="*/ 1122496 w 1404982"/>
              <a:gd name="connsiteY91" fmla="*/ 599955 h 2452038"/>
              <a:gd name="connsiteX92" fmla="*/ 1077383 w 1404982"/>
              <a:gd name="connsiteY92" fmla="*/ 634483 h 2452038"/>
              <a:gd name="connsiteX93" fmla="*/ 1045236 w 1404982"/>
              <a:gd name="connsiteY93" fmla="*/ 654327 h 2452038"/>
              <a:gd name="connsiteX94" fmla="*/ 999464 w 1404982"/>
              <a:gd name="connsiteY94" fmla="*/ 682770 h 2452038"/>
              <a:gd name="connsiteX95" fmla="*/ 943636 w 1404982"/>
              <a:gd name="connsiteY95" fmla="*/ 730659 h 2452038"/>
              <a:gd name="connsiteX96" fmla="*/ 915855 w 1404982"/>
              <a:gd name="connsiteY96" fmla="*/ 776168 h 2452038"/>
              <a:gd name="connsiteX97" fmla="*/ 866378 w 1404982"/>
              <a:gd name="connsiteY97" fmla="*/ 828687 h 2452038"/>
              <a:gd name="connsiteX98" fmla="*/ 823251 w 1404982"/>
              <a:gd name="connsiteY98" fmla="*/ 896024 h 2452038"/>
              <a:gd name="connsiteX99" fmla="*/ 770467 w 1404982"/>
              <a:gd name="connsiteY99" fmla="*/ 1068796 h 2452038"/>
              <a:gd name="connsiteX100" fmla="*/ 738452 w 1404982"/>
              <a:gd name="connsiteY100" fmla="*/ 1141821 h 2452038"/>
              <a:gd name="connsiteX101" fmla="*/ 715699 w 1404982"/>
              <a:gd name="connsiteY101" fmla="*/ 1188653 h 2452038"/>
              <a:gd name="connsiteX102" fmla="*/ 698367 w 1404982"/>
              <a:gd name="connsiteY102" fmla="*/ 1245671 h 2452038"/>
              <a:gd name="connsiteX103" fmla="*/ 683683 w 1404982"/>
              <a:gd name="connsiteY103" fmla="*/ 1321870 h 2452038"/>
              <a:gd name="connsiteX104" fmla="*/ 671248 w 1404982"/>
              <a:gd name="connsiteY104" fmla="*/ 1409183 h 2452038"/>
              <a:gd name="connsiteX105" fmla="*/ 640026 w 1404982"/>
              <a:gd name="connsiteY105" fmla="*/ 1519249 h 2452038"/>
              <a:gd name="connsiteX106" fmla="*/ 637381 w 1404982"/>
              <a:gd name="connsiteY106" fmla="*/ 1602593 h 2452038"/>
              <a:gd name="connsiteX107" fmla="*/ 621770 w 1404982"/>
              <a:gd name="connsiteY107" fmla="*/ 1678792 h 2452038"/>
              <a:gd name="connsiteX108" fmla="*/ 613305 w 1404982"/>
              <a:gd name="connsiteY108" fmla="*/ 1709088 h 2452038"/>
              <a:gd name="connsiteX109" fmla="*/ 597694 w 1404982"/>
              <a:gd name="connsiteY109" fmla="*/ 1747849 h 2452038"/>
              <a:gd name="connsiteX110" fmla="*/ 574939 w 1404982"/>
              <a:gd name="connsiteY110" fmla="*/ 1851302 h 2452038"/>
              <a:gd name="connsiteX111" fmla="*/ 565547 w 1404982"/>
              <a:gd name="connsiteY111" fmla="*/ 2070509 h 2452038"/>
              <a:gd name="connsiteX112" fmla="*/ 559726 w 1404982"/>
              <a:gd name="connsiteY112" fmla="*/ 2092337 h 2452038"/>
              <a:gd name="connsiteX113" fmla="*/ 550333 w 1404982"/>
              <a:gd name="connsiteY113" fmla="*/ 2330330 h 2452038"/>
              <a:gd name="connsiteX114" fmla="*/ 558800 w 1404982"/>
              <a:gd name="connsiteY114" fmla="*/ 2355730 h 2452038"/>
              <a:gd name="connsiteX115" fmla="*/ 418042 w 1404982"/>
              <a:gd name="connsiteY115" fmla="*/ 2452038 h 2452038"/>
              <a:gd name="connsiteX116" fmla="*/ 139700 w 1404982"/>
              <a:gd name="connsiteY116" fmla="*/ 2417113 h 2452038"/>
              <a:gd name="connsiteX117" fmla="*/ 0 w 1404982"/>
              <a:gd name="connsiteY117" fmla="*/ 2271063 h 2452038"/>
              <a:gd name="connsiteX118" fmla="*/ 0 w 1404982"/>
              <a:gd name="connsiteY118" fmla="*/ 2271063 h 2452038"/>
              <a:gd name="connsiteX0" fmla="*/ 0 w 1404982"/>
              <a:gd name="connsiteY0" fmla="*/ 2271063 h 2452038"/>
              <a:gd name="connsiteX1" fmla="*/ 93133 w 1404982"/>
              <a:gd name="connsiteY1" fmla="*/ 1974730 h 2452038"/>
              <a:gd name="connsiteX2" fmla="*/ 101600 w 1404982"/>
              <a:gd name="connsiteY2" fmla="*/ 1949330 h 2452038"/>
              <a:gd name="connsiteX3" fmla="*/ 118533 w 1404982"/>
              <a:gd name="connsiteY3" fmla="*/ 1932396 h 2452038"/>
              <a:gd name="connsiteX4" fmla="*/ 130968 w 1404982"/>
              <a:gd name="connsiteY4" fmla="*/ 1879348 h 2452038"/>
              <a:gd name="connsiteX5" fmla="*/ 150152 w 1404982"/>
              <a:gd name="connsiteY5" fmla="*/ 1845481 h 2452038"/>
              <a:gd name="connsiteX6" fmla="*/ 173302 w 1404982"/>
              <a:gd name="connsiteY6" fmla="*/ 1798253 h 2452038"/>
              <a:gd name="connsiteX7" fmla="*/ 198835 w 1404982"/>
              <a:gd name="connsiteY7" fmla="*/ 1766238 h 2452038"/>
              <a:gd name="connsiteX8" fmla="*/ 226351 w 1404982"/>
              <a:gd name="connsiteY8" fmla="*/ 1730519 h 2452038"/>
              <a:gd name="connsiteX9" fmla="*/ 254000 w 1404982"/>
              <a:gd name="connsiteY9" fmla="*/ 1686863 h 2452038"/>
              <a:gd name="connsiteX10" fmla="*/ 262467 w 1404982"/>
              <a:gd name="connsiteY10" fmla="*/ 1661463 h 2452038"/>
              <a:gd name="connsiteX11" fmla="*/ 296333 w 1404982"/>
              <a:gd name="connsiteY11" fmla="*/ 1585263 h 2452038"/>
              <a:gd name="connsiteX12" fmla="*/ 304800 w 1404982"/>
              <a:gd name="connsiteY12" fmla="*/ 1534463 h 2452038"/>
              <a:gd name="connsiteX13" fmla="*/ 321733 w 1404982"/>
              <a:gd name="connsiteY13" fmla="*/ 1475196 h 2452038"/>
              <a:gd name="connsiteX14" fmla="*/ 330200 w 1404982"/>
              <a:gd name="connsiteY14" fmla="*/ 1407463 h 2452038"/>
              <a:gd name="connsiteX15" fmla="*/ 347133 w 1404982"/>
              <a:gd name="connsiteY15" fmla="*/ 1348196 h 2452038"/>
              <a:gd name="connsiteX16" fmla="*/ 364067 w 1404982"/>
              <a:gd name="connsiteY16" fmla="*/ 1280463 h 2452038"/>
              <a:gd name="connsiteX17" fmla="*/ 404680 w 1404982"/>
              <a:gd name="connsiteY17" fmla="*/ 1147907 h 2452038"/>
              <a:gd name="connsiteX18" fmla="*/ 302419 w 1404982"/>
              <a:gd name="connsiteY18" fmla="*/ 1114039 h 2452038"/>
              <a:gd name="connsiteX19" fmla="*/ 165761 w 1404982"/>
              <a:gd name="connsiteY19" fmla="*/ 1080173 h 2452038"/>
              <a:gd name="connsiteX20" fmla="*/ 157692 w 1404982"/>
              <a:gd name="connsiteY20" fmla="*/ 1000402 h 2452038"/>
              <a:gd name="connsiteX21" fmla="*/ 191161 w 1404982"/>
              <a:gd name="connsiteY21" fmla="*/ 959391 h 2452038"/>
              <a:gd name="connsiteX22" fmla="*/ 243814 w 1404982"/>
              <a:gd name="connsiteY22" fmla="*/ 911236 h 2452038"/>
              <a:gd name="connsiteX23" fmla="*/ 305858 w 1404982"/>
              <a:gd name="connsiteY23" fmla="*/ 928698 h 2452038"/>
              <a:gd name="connsiteX24" fmla="*/ 381000 w 1404982"/>
              <a:gd name="connsiteY24" fmla="*/ 975663 h 2452038"/>
              <a:gd name="connsiteX25" fmla="*/ 465667 w 1404982"/>
              <a:gd name="connsiteY25" fmla="*/ 933330 h 2452038"/>
              <a:gd name="connsiteX26" fmla="*/ 457200 w 1404982"/>
              <a:gd name="connsiteY26" fmla="*/ 653930 h 2452038"/>
              <a:gd name="connsiteX27" fmla="*/ 440267 w 1404982"/>
              <a:gd name="connsiteY27" fmla="*/ 586196 h 2452038"/>
              <a:gd name="connsiteX28" fmla="*/ 406400 w 1404982"/>
              <a:gd name="connsiteY28" fmla="*/ 484596 h 2452038"/>
              <a:gd name="connsiteX29" fmla="*/ 397933 w 1404982"/>
              <a:gd name="connsiteY29" fmla="*/ 459196 h 2452038"/>
              <a:gd name="connsiteX30" fmla="*/ 372533 w 1404982"/>
              <a:gd name="connsiteY30" fmla="*/ 408396 h 2452038"/>
              <a:gd name="connsiteX31" fmla="*/ 355600 w 1404982"/>
              <a:gd name="connsiteY31" fmla="*/ 382996 h 2452038"/>
              <a:gd name="connsiteX32" fmla="*/ 347133 w 1404982"/>
              <a:gd name="connsiteY32" fmla="*/ 357596 h 2452038"/>
              <a:gd name="connsiteX33" fmla="*/ 330200 w 1404982"/>
              <a:gd name="connsiteY33" fmla="*/ 332196 h 2452038"/>
              <a:gd name="connsiteX34" fmla="*/ 304800 w 1404982"/>
              <a:gd name="connsiteY34" fmla="*/ 281396 h 2452038"/>
              <a:gd name="connsiteX35" fmla="*/ 279400 w 1404982"/>
              <a:gd name="connsiteY35" fmla="*/ 222130 h 2452038"/>
              <a:gd name="connsiteX36" fmla="*/ 270933 w 1404982"/>
              <a:gd name="connsiteY36" fmla="*/ 196730 h 2452038"/>
              <a:gd name="connsiteX37" fmla="*/ 254000 w 1404982"/>
              <a:gd name="connsiteY37" fmla="*/ 179796 h 2452038"/>
              <a:gd name="connsiteX38" fmla="*/ 220133 w 1404982"/>
              <a:gd name="connsiteY38" fmla="*/ 128996 h 2452038"/>
              <a:gd name="connsiteX39" fmla="*/ 169333 w 1404982"/>
              <a:gd name="connsiteY39" fmla="*/ 95130 h 2452038"/>
              <a:gd name="connsiteX40" fmla="*/ 160867 w 1404982"/>
              <a:gd name="connsiteY40" fmla="*/ 69730 h 2452038"/>
              <a:gd name="connsiteX41" fmla="*/ 220133 w 1404982"/>
              <a:gd name="connsiteY41" fmla="*/ 44330 h 2452038"/>
              <a:gd name="connsiteX42" fmla="*/ 276225 w 1404982"/>
              <a:gd name="connsiteY42" fmla="*/ 93410 h 2452038"/>
              <a:gd name="connsiteX43" fmla="*/ 287867 w 1404982"/>
              <a:gd name="connsiteY43" fmla="*/ 18930 h 2452038"/>
              <a:gd name="connsiteX44" fmla="*/ 313267 w 1404982"/>
              <a:gd name="connsiteY44" fmla="*/ 10463 h 2452038"/>
              <a:gd name="connsiteX45" fmla="*/ 346736 w 1404982"/>
              <a:gd name="connsiteY45" fmla="*/ 71581 h 2452038"/>
              <a:gd name="connsiteX46" fmla="*/ 338667 w 1404982"/>
              <a:gd name="connsiteY46" fmla="*/ 18930 h 2452038"/>
              <a:gd name="connsiteX47" fmla="*/ 364067 w 1404982"/>
              <a:gd name="connsiteY47" fmla="*/ 1996 h 2452038"/>
              <a:gd name="connsiteX48" fmla="*/ 393964 w 1404982"/>
              <a:gd name="connsiteY48" fmla="*/ 53723 h 2452038"/>
              <a:gd name="connsiteX49" fmla="*/ 414867 w 1404982"/>
              <a:gd name="connsiteY49" fmla="*/ 1996 h 2452038"/>
              <a:gd name="connsiteX50" fmla="*/ 448733 w 1404982"/>
              <a:gd name="connsiteY50" fmla="*/ 1996 h 2452038"/>
              <a:gd name="connsiteX51" fmla="*/ 474133 w 1404982"/>
              <a:gd name="connsiteY51" fmla="*/ 18930 h 2452038"/>
              <a:gd name="connsiteX52" fmla="*/ 482600 w 1404982"/>
              <a:gd name="connsiteY52" fmla="*/ 44330 h 2452038"/>
              <a:gd name="connsiteX53" fmla="*/ 516467 w 1404982"/>
              <a:gd name="connsiteY53" fmla="*/ 95130 h 2452038"/>
              <a:gd name="connsiteX54" fmla="*/ 533400 w 1404982"/>
              <a:gd name="connsiteY54" fmla="*/ 120530 h 2452038"/>
              <a:gd name="connsiteX55" fmla="*/ 567267 w 1404982"/>
              <a:gd name="connsiteY55" fmla="*/ 171330 h 2452038"/>
              <a:gd name="connsiteX56" fmla="*/ 601133 w 1404982"/>
              <a:gd name="connsiteY56" fmla="*/ 239063 h 2452038"/>
              <a:gd name="connsiteX57" fmla="*/ 643864 w 1404982"/>
              <a:gd name="connsiteY57" fmla="*/ 346880 h 2452038"/>
              <a:gd name="connsiteX58" fmla="*/ 660797 w 1404982"/>
              <a:gd name="connsiteY58" fmla="*/ 401252 h 2452038"/>
              <a:gd name="connsiteX59" fmla="*/ 681964 w 1404982"/>
              <a:gd name="connsiteY59" fmla="*/ 462901 h 2452038"/>
              <a:gd name="connsiteX60" fmla="*/ 705644 w 1404982"/>
              <a:gd name="connsiteY60" fmla="*/ 526533 h 2452038"/>
              <a:gd name="connsiteX61" fmla="*/ 714242 w 1404982"/>
              <a:gd name="connsiteY61" fmla="*/ 584080 h 2452038"/>
              <a:gd name="connsiteX62" fmla="*/ 717683 w 1404982"/>
              <a:gd name="connsiteY62" fmla="*/ 638584 h 2452038"/>
              <a:gd name="connsiteX63" fmla="*/ 794280 w 1404982"/>
              <a:gd name="connsiteY63" fmla="*/ 581963 h 2452038"/>
              <a:gd name="connsiteX64" fmla="*/ 841375 w 1404982"/>
              <a:gd name="connsiteY64" fmla="*/ 540688 h 2452038"/>
              <a:gd name="connsiteX65" fmla="*/ 889662 w 1404982"/>
              <a:gd name="connsiteY65" fmla="*/ 510790 h 2452038"/>
              <a:gd name="connsiteX66" fmla="*/ 966126 w 1404982"/>
              <a:gd name="connsiteY66" fmla="*/ 456814 h 2452038"/>
              <a:gd name="connsiteX67" fmla="*/ 999595 w 1404982"/>
              <a:gd name="connsiteY67" fmla="*/ 419508 h 2452038"/>
              <a:gd name="connsiteX68" fmla="*/ 1053570 w 1404982"/>
              <a:gd name="connsiteY68" fmla="*/ 358919 h 2452038"/>
              <a:gd name="connsiteX69" fmla="*/ 1081617 w 1404982"/>
              <a:gd name="connsiteY69" fmla="*/ 316586 h 2452038"/>
              <a:gd name="connsiteX70" fmla="*/ 1152921 w 1404982"/>
              <a:gd name="connsiteY70" fmla="*/ 216309 h 2452038"/>
              <a:gd name="connsiteX71" fmla="*/ 1201473 w 1404982"/>
              <a:gd name="connsiteY71" fmla="*/ 155720 h 2452038"/>
              <a:gd name="connsiteX72" fmla="*/ 1212585 w 1404982"/>
              <a:gd name="connsiteY72" fmla="*/ 119604 h 2452038"/>
              <a:gd name="connsiteX73" fmla="*/ 1227667 w 1404982"/>
              <a:gd name="connsiteY73" fmla="*/ 95130 h 2452038"/>
              <a:gd name="connsiteX74" fmla="*/ 1267354 w 1404982"/>
              <a:gd name="connsiteY74" fmla="*/ 79519 h 2452038"/>
              <a:gd name="connsiteX75" fmla="*/ 1278467 w 1404982"/>
              <a:gd name="connsiteY75" fmla="*/ 69730 h 2452038"/>
              <a:gd name="connsiteX76" fmla="*/ 1329267 w 1404982"/>
              <a:gd name="connsiteY76" fmla="*/ 52796 h 2452038"/>
              <a:gd name="connsiteX77" fmla="*/ 1320800 w 1404982"/>
              <a:gd name="connsiteY77" fmla="*/ 78196 h 2452038"/>
              <a:gd name="connsiteX78" fmla="*/ 1275159 w 1404982"/>
              <a:gd name="connsiteY78" fmla="*/ 146988 h 2452038"/>
              <a:gd name="connsiteX79" fmla="*/ 1345274 w 1404982"/>
              <a:gd name="connsiteY79" fmla="*/ 102274 h 2452038"/>
              <a:gd name="connsiteX80" fmla="*/ 1397000 w 1404982"/>
              <a:gd name="connsiteY80" fmla="*/ 120530 h 2452038"/>
              <a:gd name="connsiteX81" fmla="*/ 1349242 w 1404982"/>
              <a:gd name="connsiteY81" fmla="*/ 181649 h 2452038"/>
              <a:gd name="connsiteX82" fmla="*/ 1397000 w 1404982"/>
              <a:gd name="connsiteY82" fmla="*/ 171330 h 2452038"/>
              <a:gd name="connsiteX83" fmla="*/ 1380067 w 1404982"/>
              <a:gd name="connsiteY83" fmla="*/ 196730 h 2452038"/>
              <a:gd name="connsiteX84" fmla="*/ 1363133 w 1404982"/>
              <a:gd name="connsiteY84" fmla="*/ 213663 h 2452038"/>
              <a:gd name="connsiteX85" fmla="*/ 1371600 w 1404982"/>
              <a:gd name="connsiteY85" fmla="*/ 239063 h 2452038"/>
              <a:gd name="connsiteX86" fmla="*/ 1354667 w 1404982"/>
              <a:gd name="connsiteY86" fmla="*/ 298330 h 2452038"/>
              <a:gd name="connsiteX87" fmla="*/ 1312333 w 1404982"/>
              <a:gd name="connsiteY87" fmla="*/ 333916 h 2452038"/>
              <a:gd name="connsiteX88" fmla="*/ 1261533 w 1404982"/>
              <a:gd name="connsiteY88" fmla="*/ 390933 h 2452038"/>
              <a:gd name="connsiteX89" fmla="*/ 1214304 w 1404982"/>
              <a:gd name="connsiteY89" fmla="*/ 470705 h 2452038"/>
              <a:gd name="connsiteX90" fmla="*/ 1178189 w 1404982"/>
              <a:gd name="connsiteY90" fmla="*/ 514361 h 2452038"/>
              <a:gd name="connsiteX91" fmla="*/ 1122496 w 1404982"/>
              <a:gd name="connsiteY91" fmla="*/ 599955 h 2452038"/>
              <a:gd name="connsiteX92" fmla="*/ 1077383 w 1404982"/>
              <a:gd name="connsiteY92" fmla="*/ 634483 h 2452038"/>
              <a:gd name="connsiteX93" fmla="*/ 1045236 w 1404982"/>
              <a:gd name="connsiteY93" fmla="*/ 654327 h 2452038"/>
              <a:gd name="connsiteX94" fmla="*/ 999464 w 1404982"/>
              <a:gd name="connsiteY94" fmla="*/ 682770 h 2452038"/>
              <a:gd name="connsiteX95" fmla="*/ 943636 w 1404982"/>
              <a:gd name="connsiteY95" fmla="*/ 730659 h 2452038"/>
              <a:gd name="connsiteX96" fmla="*/ 915855 w 1404982"/>
              <a:gd name="connsiteY96" fmla="*/ 776168 h 2452038"/>
              <a:gd name="connsiteX97" fmla="*/ 866378 w 1404982"/>
              <a:gd name="connsiteY97" fmla="*/ 828687 h 2452038"/>
              <a:gd name="connsiteX98" fmla="*/ 823251 w 1404982"/>
              <a:gd name="connsiteY98" fmla="*/ 896024 h 2452038"/>
              <a:gd name="connsiteX99" fmla="*/ 770467 w 1404982"/>
              <a:gd name="connsiteY99" fmla="*/ 1068796 h 2452038"/>
              <a:gd name="connsiteX100" fmla="*/ 738452 w 1404982"/>
              <a:gd name="connsiteY100" fmla="*/ 1141821 h 2452038"/>
              <a:gd name="connsiteX101" fmla="*/ 715699 w 1404982"/>
              <a:gd name="connsiteY101" fmla="*/ 1188653 h 2452038"/>
              <a:gd name="connsiteX102" fmla="*/ 698367 w 1404982"/>
              <a:gd name="connsiteY102" fmla="*/ 1245671 h 2452038"/>
              <a:gd name="connsiteX103" fmla="*/ 683683 w 1404982"/>
              <a:gd name="connsiteY103" fmla="*/ 1321870 h 2452038"/>
              <a:gd name="connsiteX104" fmla="*/ 671248 w 1404982"/>
              <a:gd name="connsiteY104" fmla="*/ 1409183 h 2452038"/>
              <a:gd name="connsiteX105" fmla="*/ 640026 w 1404982"/>
              <a:gd name="connsiteY105" fmla="*/ 1519249 h 2452038"/>
              <a:gd name="connsiteX106" fmla="*/ 637381 w 1404982"/>
              <a:gd name="connsiteY106" fmla="*/ 1602593 h 2452038"/>
              <a:gd name="connsiteX107" fmla="*/ 621770 w 1404982"/>
              <a:gd name="connsiteY107" fmla="*/ 1678792 h 2452038"/>
              <a:gd name="connsiteX108" fmla="*/ 613305 w 1404982"/>
              <a:gd name="connsiteY108" fmla="*/ 1709088 h 2452038"/>
              <a:gd name="connsiteX109" fmla="*/ 597694 w 1404982"/>
              <a:gd name="connsiteY109" fmla="*/ 1747849 h 2452038"/>
              <a:gd name="connsiteX110" fmla="*/ 574939 w 1404982"/>
              <a:gd name="connsiteY110" fmla="*/ 1851302 h 2452038"/>
              <a:gd name="connsiteX111" fmla="*/ 565547 w 1404982"/>
              <a:gd name="connsiteY111" fmla="*/ 2070509 h 2452038"/>
              <a:gd name="connsiteX112" fmla="*/ 559726 w 1404982"/>
              <a:gd name="connsiteY112" fmla="*/ 2092337 h 2452038"/>
              <a:gd name="connsiteX113" fmla="*/ 550333 w 1404982"/>
              <a:gd name="connsiteY113" fmla="*/ 2330330 h 2452038"/>
              <a:gd name="connsiteX114" fmla="*/ 558800 w 1404982"/>
              <a:gd name="connsiteY114" fmla="*/ 2355730 h 2452038"/>
              <a:gd name="connsiteX115" fmla="*/ 418042 w 1404982"/>
              <a:gd name="connsiteY115" fmla="*/ 2452038 h 2452038"/>
              <a:gd name="connsiteX116" fmla="*/ 139700 w 1404982"/>
              <a:gd name="connsiteY116" fmla="*/ 2417113 h 2452038"/>
              <a:gd name="connsiteX117" fmla="*/ 0 w 1404982"/>
              <a:gd name="connsiteY117" fmla="*/ 2271063 h 2452038"/>
              <a:gd name="connsiteX118" fmla="*/ 0 w 1404982"/>
              <a:gd name="connsiteY118" fmla="*/ 2271063 h 2452038"/>
              <a:gd name="connsiteX0" fmla="*/ 0 w 1404982"/>
              <a:gd name="connsiteY0" fmla="*/ 2271063 h 2452038"/>
              <a:gd name="connsiteX1" fmla="*/ 93133 w 1404982"/>
              <a:gd name="connsiteY1" fmla="*/ 1974730 h 2452038"/>
              <a:gd name="connsiteX2" fmla="*/ 101600 w 1404982"/>
              <a:gd name="connsiteY2" fmla="*/ 1949330 h 2452038"/>
              <a:gd name="connsiteX3" fmla="*/ 118533 w 1404982"/>
              <a:gd name="connsiteY3" fmla="*/ 1932396 h 2452038"/>
              <a:gd name="connsiteX4" fmla="*/ 130968 w 1404982"/>
              <a:gd name="connsiteY4" fmla="*/ 1879348 h 2452038"/>
              <a:gd name="connsiteX5" fmla="*/ 150152 w 1404982"/>
              <a:gd name="connsiteY5" fmla="*/ 1845481 h 2452038"/>
              <a:gd name="connsiteX6" fmla="*/ 173302 w 1404982"/>
              <a:gd name="connsiteY6" fmla="*/ 1798253 h 2452038"/>
              <a:gd name="connsiteX7" fmla="*/ 198835 w 1404982"/>
              <a:gd name="connsiteY7" fmla="*/ 1766238 h 2452038"/>
              <a:gd name="connsiteX8" fmla="*/ 226351 w 1404982"/>
              <a:gd name="connsiteY8" fmla="*/ 1730519 h 2452038"/>
              <a:gd name="connsiteX9" fmla="*/ 254000 w 1404982"/>
              <a:gd name="connsiteY9" fmla="*/ 1686863 h 2452038"/>
              <a:gd name="connsiteX10" fmla="*/ 262467 w 1404982"/>
              <a:gd name="connsiteY10" fmla="*/ 1661463 h 2452038"/>
              <a:gd name="connsiteX11" fmla="*/ 296333 w 1404982"/>
              <a:gd name="connsiteY11" fmla="*/ 1585263 h 2452038"/>
              <a:gd name="connsiteX12" fmla="*/ 304800 w 1404982"/>
              <a:gd name="connsiteY12" fmla="*/ 1534463 h 2452038"/>
              <a:gd name="connsiteX13" fmla="*/ 321733 w 1404982"/>
              <a:gd name="connsiteY13" fmla="*/ 1475196 h 2452038"/>
              <a:gd name="connsiteX14" fmla="*/ 330200 w 1404982"/>
              <a:gd name="connsiteY14" fmla="*/ 1407463 h 2452038"/>
              <a:gd name="connsiteX15" fmla="*/ 347133 w 1404982"/>
              <a:gd name="connsiteY15" fmla="*/ 1348196 h 2452038"/>
              <a:gd name="connsiteX16" fmla="*/ 364067 w 1404982"/>
              <a:gd name="connsiteY16" fmla="*/ 1280463 h 2452038"/>
              <a:gd name="connsiteX17" fmla="*/ 404680 w 1404982"/>
              <a:gd name="connsiteY17" fmla="*/ 1147907 h 2452038"/>
              <a:gd name="connsiteX18" fmla="*/ 302419 w 1404982"/>
              <a:gd name="connsiteY18" fmla="*/ 1114039 h 2452038"/>
              <a:gd name="connsiteX19" fmla="*/ 165761 w 1404982"/>
              <a:gd name="connsiteY19" fmla="*/ 1080173 h 2452038"/>
              <a:gd name="connsiteX20" fmla="*/ 157692 w 1404982"/>
              <a:gd name="connsiteY20" fmla="*/ 1000402 h 2452038"/>
              <a:gd name="connsiteX21" fmla="*/ 191161 w 1404982"/>
              <a:gd name="connsiteY21" fmla="*/ 959391 h 2452038"/>
              <a:gd name="connsiteX22" fmla="*/ 243814 w 1404982"/>
              <a:gd name="connsiteY22" fmla="*/ 911236 h 2452038"/>
              <a:gd name="connsiteX23" fmla="*/ 305858 w 1404982"/>
              <a:gd name="connsiteY23" fmla="*/ 928698 h 2452038"/>
              <a:gd name="connsiteX24" fmla="*/ 382954 w 1404982"/>
              <a:gd name="connsiteY24" fmla="*/ 956125 h 2452038"/>
              <a:gd name="connsiteX25" fmla="*/ 465667 w 1404982"/>
              <a:gd name="connsiteY25" fmla="*/ 933330 h 2452038"/>
              <a:gd name="connsiteX26" fmla="*/ 457200 w 1404982"/>
              <a:gd name="connsiteY26" fmla="*/ 653930 h 2452038"/>
              <a:gd name="connsiteX27" fmla="*/ 440267 w 1404982"/>
              <a:gd name="connsiteY27" fmla="*/ 586196 h 2452038"/>
              <a:gd name="connsiteX28" fmla="*/ 406400 w 1404982"/>
              <a:gd name="connsiteY28" fmla="*/ 484596 h 2452038"/>
              <a:gd name="connsiteX29" fmla="*/ 397933 w 1404982"/>
              <a:gd name="connsiteY29" fmla="*/ 459196 h 2452038"/>
              <a:gd name="connsiteX30" fmla="*/ 372533 w 1404982"/>
              <a:gd name="connsiteY30" fmla="*/ 408396 h 2452038"/>
              <a:gd name="connsiteX31" fmla="*/ 355600 w 1404982"/>
              <a:gd name="connsiteY31" fmla="*/ 382996 h 2452038"/>
              <a:gd name="connsiteX32" fmla="*/ 347133 w 1404982"/>
              <a:gd name="connsiteY32" fmla="*/ 357596 h 2452038"/>
              <a:gd name="connsiteX33" fmla="*/ 330200 w 1404982"/>
              <a:gd name="connsiteY33" fmla="*/ 332196 h 2452038"/>
              <a:gd name="connsiteX34" fmla="*/ 304800 w 1404982"/>
              <a:gd name="connsiteY34" fmla="*/ 281396 h 2452038"/>
              <a:gd name="connsiteX35" fmla="*/ 279400 w 1404982"/>
              <a:gd name="connsiteY35" fmla="*/ 222130 h 2452038"/>
              <a:gd name="connsiteX36" fmla="*/ 270933 w 1404982"/>
              <a:gd name="connsiteY36" fmla="*/ 196730 h 2452038"/>
              <a:gd name="connsiteX37" fmla="*/ 254000 w 1404982"/>
              <a:gd name="connsiteY37" fmla="*/ 179796 h 2452038"/>
              <a:gd name="connsiteX38" fmla="*/ 220133 w 1404982"/>
              <a:gd name="connsiteY38" fmla="*/ 128996 h 2452038"/>
              <a:gd name="connsiteX39" fmla="*/ 169333 w 1404982"/>
              <a:gd name="connsiteY39" fmla="*/ 95130 h 2452038"/>
              <a:gd name="connsiteX40" fmla="*/ 160867 w 1404982"/>
              <a:gd name="connsiteY40" fmla="*/ 69730 h 2452038"/>
              <a:gd name="connsiteX41" fmla="*/ 220133 w 1404982"/>
              <a:gd name="connsiteY41" fmla="*/ 44330 h 2452038"/>
              <a:gd name="connsiteX42" fmla="*/ 276225 w 1404982"/>
              <a:gd name="connsiteY42" fmla="*/ 93410 h 2452038"/>
              <a:gd name="connsiteX43" fmla="*/ 287867 w 1404982"/>
              <a:gd name="connsiteY43" fmla="*/ 18930 h 2452038"/>
              <a:gd name="connsiteX44" fmla="*/ 313267 w 1404982"/>
              <a:gd name="connsiteY44" fmla="*/ 10463 h 2452038"/>
              <a:gd name="connsiteX45" fmla="*/ 346736 w 1404982"/>
              <a:gd name="connsiteY45" fmla="*/ 71581 h 2452038"/>
              <a:gd name="connsiteX46" fmla="*/ 338667 w 1404982"/>
              <a:gd name="connsiteY46" fmla="*/ 18930 h 2452038"/>
              <a:gd name="connsiteX47" fmla="*/ 364067 w 1404982"/>
              <a:gd name="connsiteY47" fmla="*/ 1996 h 2452038"/>
              <a:gd name="connsiteX48" fmla="*/ 393964 w 1404982"/>
              <a:gd name="connsiteY48" fmla="*/ 53723 h 2452038"/>
              <a:gd name="connsiteX49" fmla="*/ 414867 w 1404982"/>
              <a:gd name="connsiteY49" fmla="*/ 1996 h 2452038"/>
              <a:gd name="connsiteX50" fmla="*/ 448733 w 1404982"/>
              <a:gd name="connsiteY50" fmla="*/ 1996 h 2452038"/>
              <a:gd name="connsiteX51" fmla="*/ 474133 w 1404982"/>
              <a:gd name="connsiteY51" fmla="*/ 18930 h 2452038"/>
              <a:gd name="connsiteX52" fmla="*/ 482600 w 1404982"/>
              <a:gd name="connsiteY52" fmla="*/ 44330 h 2452038"/>
              <a:gd name="connsiteX53" fmla="*/ 516467 w 1404982"/>
              <a:gd name="connsiteY53" fmla="*/ 95130 h 2452038"/>
              <a:gd name="connsiteX54" fmla="*/ 533400 w 1404982"/>
              <a:gd name="connsiteY54" fmla="*/ 120530 h 2452038"/>
              <a:gd name="connsiteX55" fmla="*/ 567267 w 1404982"/>
              <a:gd name="connsiteY55" fmla="*/ 171330 h 2452038"/>
              <a:gd name="connsiteX56" fmla="*/ 601133 w 1404982"/>
              <a:gd name="connsiteY56" fmla="*/ 239063 h 2452038"/>
              <a:gd name="connsiteX57" fmla="*/ 643864 w 1404982"/>
              <a:gd name="connsiteY57" fmla="*/ 346880 h 2452038"/>
              <a:gd name="connsiteX58" fmla="*/ 660797 w 1404982"/>
              <a:gd name="connsiteY58" fmla="*/ 401252 h 2452038"/>
              <a:gd name="connsiteX59" fmla="*/ 681964 w 1404982"/>
              <a:gd name="connsiteY59" fmla="*/ 462901 h 2452038"/>
              <a:gd name="connsiteX60" fmla="*/ 705644 w 1404982"/>
              <a:gd name="connsiteY60" fmla="*/ 526533 h 2452038"/>
              <a:gd name="connsiteX61" fmla="*/ 714242 w 1404982"/>
              <a:gd name="connsiteY61" fmla="*/ 584080 h 2452038"/>
              <a:gd name="connsiteX62" fmla="*/ 717683 w 1404982"/>
              <a:gd name="connsiteY62" fmla="*/ 638584 h 2452038"/>
              <a:gd name="connsiteX63" fmla="*/ 794280 w 1404982"/>
              <a:gd name="connsiteY63" fmla="*/ 581963 h 2452038"/>
              <a:gd name="connsiteX64" fmla="*/ 841375 w 1404982"/>
              <a:gd name="connsiteY64" fmla="*/ 540688 h 2452038"/>
              <a:gd name="connsiteX65" fmla="*/ 889662 w 1404982"/>
              <a:gd name="connsiteY65" fmla="*/ 510790 h 2452038"/>
              <a:gd name="connsiteX66" fmla="*/ 966126 w 1404982"/>
              <a:gd name="connsiteY66" fmla="*/ 456814 h 2452038"/>
              <a:gd name="connsiteX67" fmla="*/ 999595 w 1404982"/>
              <a:gd name="connsiteY67" fmla="*/ 419508 h 2452038"/>
              <a:gd name="connsiteX68" fmla="*/ 1053570 w 1404982"/>
              <a:gd name="connsiteY68" fmla="*/ 358919 h 2452038"/>
              <a:gd name="connsiteX69" fmla="*/ 1081617 w 1404982"/>
              <a:gd name="connsiteY69" fmla="*/ 316586 h 2452038"/>
              <a:gd name="connsiteX70" fmla="*/ 1152921 w 1404982"/>
              <a:gd name="connsiteY70" fmla="*/ 216309 h 2452038"/>
              <a:gd name="connsiteX71" fmla="*/ 1201473 w 1404982"/>
              <a:gd name="connsiteY71" fmla="*/ 155720 h 2452038"/>
              <a:gd name="connsiteX72" fmla="*/ 1212585 w 1404982"/>
              <a:gd name="connsiteY72" fmla="*/ 119604 h 2452038"/>
              <a:gd name="connsiteX73" fmla="*/ 1227667 w 1404982"/>
              <a:gd name="connsiteY73" fmla="*/ 95130 h 2452038"/>
              <a:gd name="connsiteX74" fmla="*/ 1267354 w 1404982"/>
              <a:gd name="connsiteY74" fmla="*/ 79519 h 2452038"/>
              <a:gd name="connsiteX75" fmla="*/ 1278467 w 1404982"/>
              <a:gd name="connsiteY75" fmla="*/ 69730 h 2452038"/>
              <a:gd name="connsiteX76" fmla="*/ 1329267 w 1404982"/>
              <a:gd name="connsiteY76" fmla="*/ 52796 h 2452038"/>
              <a:gd name="connsiteX77" fmla="*/ 1320800 w 1404982"/>
              <a:gd name="connsiteY77" fmla="*/ 78196 h 2452038"/>
              <a:gd name="connsiteX78" fmla="*/ 1275159 w 1404982"/>
              <a:gd name="connsiteY78" fmla="*/ 146988 h 2452038"/>
              <a:gd name="connsiteX79" fmla="*/ 1345274 w 1404982"/>
              <a:gd name="connsiteY79" fmla="*/ 102274 h 2452038"/>
              <a:gd name="connsiteX80" fmla="*/ 1397000 w 1404982"/>
              <a:gd name="connsiteY80" fmla="*/ 120530 h 2452038"/>
              <a:gd name="connsiteX81" fmla="*/ 1349242 w 1404982"/>
              <a:gd name="connsiteY81" fmla="*/ 181649 h 2452038"/>
              <a:gd name="connsiteX82" fmla="*/ 1397000 w 1404982"/>
              <a:gd name="connsiteY82" fmla="*/ 171330 h 2452038"/>
              <a:gd name="connsiteX83" fmla="*/ 1380067 w 1404982"/>
              <a:gd name="connsiteY83" fmla="*/ 196730 h 2452038"/>
              <a:gd name="connsiteX84" fmla="*/ 1363133 w 1404982"/>
              <a:gd name="connsiteY84" fmla="*/ 213663 h 2452038"/>
              <a:gd name="connsiteX85" fmla="*/ 1371600 w 1404982"/>
              <a:gd name="connsiteY85" fmla="*/ 239063 h 2452038"/>
              <a:gd name="connsiteX86" fmla="*/ 1354667 w 1404982"/>
              <a:gd name="connsiteY86" fmla="*/ 298330 h 2452038"/>
              <a:gd name="connsiteX87" fmla="*/ 1312333 w 1404982"/>
              <a:gd name="connsiteY87" fmla="*/ 333916 h 2452038"/>
              <a:gd name="connsiteX88" fmla="*/ 1261533 w 1404982"/>
              <a:gd name="connsiteY88" fmla="*/ 390933 h 2452038"/>
              <a:gd name="connsiteX89" fmla="*/ 1214304 w 1404982"/>
              <a:gd name="connsiteY89" fmla="*/ 470705 h 2452038"/>
              <a:gd name="connsiteX90" fmla="*/ 1178189 w 1404982"/>
              <a:gd name="connsiteY90" fmla="*/ 514361 h 2452038"/>
              <a:gd name="connsiteX91" fmla="*/ 1122496 w 1404982"/>
              <a:gd name="connsiteY91" fmla="*/ 599955 h 2452038"/>
              <a:gd name="connsiteX92" fmla="*/ 1077383 w 1404982"/>
              <a:gd name="connsiteY92" fmla="*/ 634483 h 2452038"/>
              <a:gd name="connsiteX93" fmla="*/ 1045236 w 1404982"/>
              <a:gd name="connsiteY93" fmla="*/ 654327 h 2452038"/>
              <a:gd name="connsiteX94" fmla="*/ 999464 w 1404982"/>
              <a:gd name="connsiteY94" fmla="*/ 682770 h 2452038"/>
              <a:gd name="connsiteX95" fmla="*/ 943636 w 1404982"/>
              <a:gd name="connsiteY95" fmla="*/ 730659 h 2452038"/>
              <a:gd name="connsiteX96" fmla="*/ 915855 w 1404982"/>
              <a:gd name="connsiteY96" fmla="*/ 776168 h 2452038"/>
              <a:gd name="connsiteX97" fmla="*/ 866378 w 1404982"/>
              <a:gd name="connsiteY97" fmla="*/ 828687 h 2452038"/>
              <a:gd name="connsiteX98" fmla="*/ 823251 w 1404982"/>
              <a:gd name="connsiteY98" fmla="*/ 896024 h 2452038"/>
              <a:gd name="connsiteX99" fmla="*/ 770467 w 1404982"/>
              <a:gd name="connsiteY99" fmla="*/ 1068796 h 2452038"/>
              <a:gd name="connsiteX100" fmla="*/ 738452 w 1404982"/>
              <a:gd name="connsiteY100" fmla="*/ 1141821 h 2452038"/>
              <a:gd name="connsiteX101" fmla="*/ 715699 w 1404982"/>
              <a:gd name="connsiteY101" fmla="*/ 1188653 h 2452038"/>
              <a:gd name="connsiteX102" fmla="*/ 698367 w 1404982"/>
              <a:gd name="connsiteY102" fmla="*/ 1245671 h 2452038"/>
              <a:gd name="connsiteX103" fmla="*/ 683683 w 1404982"/>
              <a:gd name="connsiteY103" fmla="*/ 1321870 h 2452038"/>
              <a:gd name="connsiteX104" fmla="*/ 671248 w 1404982"/>
              <a:gd name="connsiteY104" fmla="*/ 1409183 h 2452038"/>
              <a:gd name="connsiteX105" fmla="*/ 640026 w 1404982"/>
              <a:gd name="connsiteY105" fmla="*/ 1519249 h 2452038"/>
              <a:gd name="connsiteX106" fmla="*/ 637381 w 1404982"/>
              <a:gd name="connsiteY106" fmla="*/ 1602593 h 2452038"/>
              <a:gd name="connsiteX107" fmla="*/ 621770 w 1404982"/>
              <a:gd name="connsiteY107" fmla="*/ 1678792 h 2452038"/>
              <a:gd name="connsiteX108" fmla="*/ 613305 w 1404982"/>
              <a:gd name="connsiteY108" fmla="*/ 1709088 h 2452038"/>
              <a:gd name="connsiteX109" fmla="*/ 597694 w 1404982"/>
              <a:gd name="connsiteY109" fmla="*/ 1747849 h 2452038"/>
              <a:gd name="connsiteX110" fmla="*/ 574939 w 1404982"/>
              <a:gd name="connsiteY110" fmla="*/ 1851302 h 2452038"/>
              <a:gd name="connsiteX111" fmla="*/ 565547 w 1404982"/>
              <a:gd name="connsiteY111" fmla="*/ 2070509 h 2452038"/>
              <a:gd name="connsiteX112" fmla="*/ 559726 w 1404982"/>
              <a:gd name="connsiteY112" fmla="*/ 2092337 h 2452038"/>
              <a:gd name="connsiteX113" fmla="*/ 550333 w 1404982"/>
              <a:gd name="connsiteY113" fmla="*/ 2330330 h 2452038"/>
              <a:gd name="connsiteX114" fmla="*/ 558800 w 1404982"/>
              <a:gd name="connsiteY114" fmla="*/ 2355730 h 2452038"/>
              <a:gd name="connsiteX115" fmla="*/ 418042 w 1404982"/>
              <a:gd name="connsiteY115" fmla="*/ 2452038 h 2452038"/>
              <a:gd name="connsiteX116" fmla="*/ 139700 w 1404982"/>
              <a:gd name="connsiteY116" fmla="*/ 2417113 h 2452038"/>
              <a:gd name="connsiteX117" fmla="*/ 0 w 1404982"/>
              <a:gd name="connsiteY117" fmla="*/ 2271063 h 2452038"/>
              <a:gd name="connsiteX118" fmla="*/ 0 w 1404982"/>
              <a:gd name="connsiteY118" fmla="*/ 2271063 h 2452038"/>
              <a:gd name="connsiteX0" fmla="*/ 0 w 1404982"/>
              <a:gd name="connsiteY0" fmla="*/ 2271063 h 2452038"/>
              <a:gd name="connsiteX1" fmla="*/ 93133 w 1404982"/>
              <a:gd name="connsiteY1" fmla="*/ 1974730 h 2452038"/>
              <a:gd name="connsiteX2" fmla="*/ 101600 w 1404982"/>
              <a:gd name="connsiteY2" fmla="*/ 1949330 h 2452038"/>
              <a:gd name="connsiteX3" fmla="*/ 118533 w 1404982"/>
              <a:gd name="connsiteY3" fmla="*/ 1932396 h 2452038"/>
              <a:gd name="connsiteX4" fmla="*/ 130968 w 1404982"/>
              <a:gd name="connsiteY4" fmla="*/ 1879348 h 2452038"/>
              <a:gd name="connsiteX5" fmla="*/ 150152 w 1404982"/>
              <a:gd name="connsiteY5" fmla="*/ 1845481 h 2452038"/>
              <a:gd name="connsiteX6" fmla="*/ 173302 w 1404982"/>
              <a:gd name="connsiteY6" fmla="*/ 1798253 h 2452038"/>
              <a:gd name="connsiteX7" fmla="*/ 198835 w 1404982"/>
              <a:gd name="connsiteY7" fmla="*/ 1766238 h 2452038"/>
              <a:gd name="connsiteX8" fmla="*/ 226351 w 1404982"/>
              <a:gd name="connsiteY8" fmla="*/ 1730519 h 2452038"/>
              <a:gd name="connsiteX9" fmla="*/ 254000 w 1404982"/>
              <a:gd name="connsiteY9" fmla="*/ 1686863 h 2452038"/>
              <a:gd name="connsiteX10" fmla="*/ 262467 w 1404982"/>
              <a:gd name="connsiteY10" fmla="*/ 1661463 h 2452038"/>
              <a:gd name="connsiteX11" fmla="*/ 296333 w 1404982"/>
              <a:gd name="connsiteY11" fmla="*/ 1585263 h 2452038"/>
              <a:gd name="connsiteX12" fmla="*/ 304800 w 1404982"/>
              <a:gd name="connsiteY12" fmla="*/ 1534463 h 2452038"/>
              <a:gd name="connsiteX13" fmla="*/ 321733 w 1404982"/>
              <a:gd name="connsiteY13" fmla="*/ 1475196 h 2452038"/>
              <a:gd name="connsiteX14" fmla="*/ 330200 w 1404982"/>
              <a:gd name="connsiteY14" fmla="*/ 1407463 h 2452038"/>
              <a:gd name="connsiteX15" fmla="*/ 347133 w 1404982"/>
              <a:gd name="connsiteY15" fmla="*/ 1348196 h 2452038"/>
              <a:gd name="connsiteX16" fmla="*/ 364067 w 1404982"/>
              <a:gd name="connsiteY16" fmla="*/ 1280463 h 2452038"/>
              <a:gd name="connsiteX17" fmla="*/ 404680 w 1404982"/>
              <a:gd name="connsiteY17" fmla="*/ 1147907 h 2452038"/>
              <a:gd name="connsiteX18" fmla="*/ 302419 w 1404982"/>
              <a:gd name="connsiteY18" fmla="*/ 1114039 h 2452038"/>
              <a:gd name="connsiteX19" fmla="*/ 165761 w 1404982"/>
              <a:gd name="connsiteY19" fmla="*/ 1080173 h 2452038"/>
              <a:gd name="connsiteX20" fmla="*/ 157692 w 1404982"/>
              <a:gd name="connsiteY20" fmla="*/ 1000402 h 2452038"/>
              <a:gd name="connsiteX21" fmla="*/ 191161 w 1404982"/>
              <a:gd name="connsiteY21" fmla="*/ 959391 h 2452038"/>
              <a:gd name="connsiteX22" fmla="*/ 243814 w 1404982"/>
              <a:gd name="connsiteY22" fmla="*/ 911236 h 2452038"/>
              <a:gd name="connsiteX23" fmla="*/ 305858 w 1404982"/>
              <a:gd name="connsiteY23" fmla="*/ 928698 h 2452038"/>
              <a:gd name="connsiteX24" fmla="*/ 382954 w 1404982"/>
              <a:gd name="connsiteY24" fmla="*/ 956125 h 2452038"/>
              <a:gd name="connsiteX25" fmla="*/ 465667 w 1404982"/>
              <a:gd name="connsiteY25" fmla="*/ 933330 h 2452038"/>
              <a:gd name="connsiteX26" fmla="*/ 457200 w 1404982"/>
              <a:gd name="connsiteY26" fmla="*/ 653930 h 2452038"/>
              <a:gd name="connsiteX27" fmla="*/ 440267 w 1404982"/>
              <a:gd name="connsiteY27" fmla="*/ 586196 h 2452038"/>
              <a:gd name="connsiteX28" fmla="*/ 406400 w 1404982"/>
              <a:gd name="connsiteY28" fmla="*/ 484596 h 2452038"/>
              <a:gd name="connsiteX29" fmla="*/ 397933 w 1404982"/>
              <a:gd name="connsiteY29" fmla="*/ 459196 h 2452038"/>
              <a:gd name="connsiteX30" fmla="*/ 372533 w 1404982"/>
              <a:gd name="connsiteY30" fmla="*/ 408396 h 2452038"/>
              <a:gd name="connsiteX31" fmla="*/ 355600 w 1404982"/>
              <a:gd name="connsiteY31" fmla="*/ 382996 h 2452038"/>
              <a:gd name="connsiteX32" fmla="*/ 347133 w 1404982"/>
              <a:gd name="connsiteY32" fmla="*/ 357596 h 2452038"/>
              <a:gd name="connsiteX33" fmla="*/ 330200 w 1404982"/>
              <a:gd name="connsiteY33" fmla="*/ 332196 h 2452038"/>
              <a:gd name="connsiteX34" fmla="*/ 304800 w 1404982"/>
              <a:gd name="connsiteY34" fmla="*/ 281396 h 2452038"/>
              <a:gd name="connsiteX35" fmla="*/ 279400 w 1404982"/>
              <a:gd name="connsiteY35" fmla="*/ 222130 h 2452038"/>
              <a:gd name="connsiteX36" fmla="*/ 270933 w 1404982"/>
              <a:gd name="connsiteY36" fmla="*/ 196730 h 2452038"/>
              <a:gd name="connsiteX37" fmla="*/ 254000 w 1404982"/>
              <a:gd name="connsiteY37" fmla="*/ 179796 h 2452038"/>
              <a:gd name="connsiteX38" fmla="*/ 220133 w 1404982"/>
              <a:gd name="connsiteY38" fmla="*/ 128996 h 2452038"/>
              <a:gd name="connsiteX39" fmla="*/ 169333 w 1404982"/>
              <a:gd name="connsiteY39" fmla="*/ 95130 h 2452038"/>
              <a:gd name="connsiteX40" fmla="*/ 160867 w 1404982"/>
              <a:gd name="connsiteY40" fmla="*/ 69730 h 2452038"/>
              <a:gd name="connsiteX41" fmla="*/ 220133 w 1404982"/>
              <a:gd name="connsiteY41" fmla="*/ 44330 h 2452038"/>
              <a:gd name="connsiteX42" fmla="*/ 276225 w 1404982"/>
              <a:gd name="connsiteY42" fmla="*/ 93410 h 2452038"/>
              <a:gd name="connsiteX43" fmla="*/ 287867 w 1404982"/>
              <a:gd name="connsiteY43" fmla="*/ 18930 h 2452038"/>
              <a:gd name="connsiteX44" fmla="*/ 313267 w 1404982"/>
              <a:gd name="connsiteY44" fmla="*/ 10463 h 2452038"/>
              <a:gd name="connsiteX45" fmla="*/ 346736 w 1404982"/>
              <a:gd name="connsiteY45" fmla="*/ 71581 h 2452038"/>
              <a:gd name="connsiteX46" fmla="*/ 338667 w 1404982"/>
              <a:gd name="connsiteY46" fmla="*/ 18930 h 2452038"/>
              <a:gd name="connsiteX47" fmla="*/ 364067 w 1404982"/>
              <a:gd name="connsiteY47" fmla="*/ 1996 h 2452038"/>
              <a:gd name="connsiteX48" fmla="*/ 393964 w 1404982"/>
              <a:gd name="connsiteY48" fmla="*/ 53723 h 2452038"/>
              <a:gd name="connsiteX49" fmla="*/ 414867 w 1404982"/>
              <a:gd name="connsiteY49" fmla="*/ 1996 h 2452038"/>
              <a:gd name="connsiteX50" fmla="*/ 448733 w 1404982"/>
              <a:gd name="connsiteY50" fmla="*/ 1996 h 2452038"/>
              <a:gd name="connsiteX51" fmla="*/ 474133 w 1404982"/>
              <a:gd name="connsiteY51" fmla="*/ 18930 h 2452038"/>
              <a:gd name="connsiteX52" fmla="*/ 482600 w 1404982"/>
              <a:gd name="connsiteY52" fmla="*/ 44330 h 2452038"/>
              <a:gd name="connsiteX53" fmla="*/ 516467 w 1404982"/>
              <a:gd name="connsiteY53" fmla="*/ 95130 h 2452038"/>
              <a:gd name="connsiteX54" fmla="*/ 533400 w 1404982"/>
              <a:gd name="connsiteY54" fmla="*/ 120530 h 2452038"/>
              <a:gd name="connsiteX55" fmla="*/ 567267 w 1404982"/>
              <a:gd name="connsiteY55" fmla="*/ 171330 h 2452038"/>
              <a:gd name="connsiteX56" fmla="*/ 601133 w 1404982"/>
              <a:gd name="connsiteY56" fmla="*/ 239063 h 2452038"/>
              <a:gd name="connsiteX57" fmla="*/ 643864 w 1404982"/>
              <a:gd name="connsiteY57" fmla="*/ 346880 h 2452038"/>
              <a:gd name="connsiteX58" fmla="*/ 660797 w 1404982"/>
              <a:gd name="connsiteY58" fmla="*/ 401252 h 2452038"/>
              <a:gd name="connsiteX59" fmla="*/ 681964 w 1404982"/>
              <a:gd name="connsiteY59" fmla="*/ 462901 h 2452038"/>
              <a:gd name="connsiteX60" fmla="*/ 705644 w 1404982"/>
              <a:gd name="connsiteY60" fmla="*/ 526533 h 2452038"/>
              <a:gd name="connsiteX61" fmla="*/ 714242 w 1404982"/>
              <a:gd name="connsiteY61" fmla="*/ 584080 h 2452038"/>
              <a:gd name="connsiteX62" fmla="*/ 717683 w 1404982"/>
              <a:gd name="connsiteY62" fmla="*/ 638584 h 2452038"/>
              <a:gd name="connsiteX63" fmla="*/ 794280 w 1404982"/>
              <a:gd name="connsiteY63" fmla="*/ 581963 h 2452038"/>
              <a:gd name="connsiteX64" fmla="*/ 841375 w 1404982"/>
              <a:gd name="connsiteY64" fmla="*/ 540688 h 2452038"/>
              <a:gd name="connsiteX65" fmla="*/ 889662 w 1404982"/>
              <a:gd name="connsiteY65" fmla="*/ 510790 h 2452038"/>
              <a:gd name="connsiteX66" fmla="*/ 966126 w 1404982"/>
              <a:gd name="connsiteY66" fmla="*/ 456814 h 2452038"/>
              <a:gd name="connsiteX67" fmla="*/ 999595 w 1404982"/>
              <a:gd name="connsiteY67" fmla="*/ 419508 h 2452038"/>
              <a:gd name="connsiteX68" fmla="*/ 1053570 w 1404982"/>
              <a:gd name="connsiteY68" fmla="*/ 358919 h 2452038"/>
              <a:gd name="connsiteX69" fmla="*/ 1081617 w 1404982"/>
              <a:gd name="connsiteY69" fmla="*/ 316586 h 2452038"/>
              <a:gd name="connsiteX70" fmla="*/ 1152921 w 1404982"/>
              <a:gd name="connsiteY70" fmla="*/ 216309 h 2452038"/>
              <a:gd name="connsiteX71" fmla="*/ 1201473 w 1404982"/>
              <a:gd name="connsiteY71" fmla="*/ 155720 h 2452038"/>
              <a:gd name="connsiteX72" fmla="*/ 1212585 w 1404982"/>
              <a:gd name="connsiteY72" fmla="*/ 119604 h 2452038"/>
              <a:gd name="connsiteX73" fmla="*/ 1227667 w 1404982"/>
              <a:gd name="connsiteY73" fmla="*/ 95130 h 2452038"/>
              <a:gd name="connsiteX74" fmla="*/ 1267354 w 1404982"/>
              <a:gd name="connsiteY74" fmla="*/ 79519 h 2452038"/>
              <a:gd name="connsiteX75" fmla="*/ 1278467 w 1404982"/>
              <a:gd name="connsiteY75" fmla="*/ 69730 h 2452038"/>
              <a:gd name="connsiteX76" fmla="*/ 1329267 w 1404982"/>
              <a:gd name="connsiteY76" fmla="*/ 52796 h 2452038"/>
              <a:gd name="connsiteX77" fmla="*/ 1320800 w 1404982"/>
              <a:gd name="connsiteY77" fmla="*/ 78196 h 2452038"/>
              <a:gd name="connsiteX78" fmla="*/ 1275159 w 1404982"/>
              <a:gd name="connsiteY78" fmla="*/ 146988 h 2452038"/>
              <a:gd name="connsiteX79" fmla="*/ 1345274 w 1404982"/>
              <a:gd name="connsiteY79" fmla="*/ 102274 h 2452038"/>
              <a:gd name="connsiteX80" fmla="*/ 1397000 w 1404982"/>
              <a:gd name="connsiteY80" fmla="*/ 120530 h 2452038"/>
              <a:gd name="connsiteX81" fmla="*/ 1349242 w 1404982"/>
              <a:gd name="connsiteY81" fmla="*/ 181649 h 2452038"/>
              <a:gd name="connsiteX82" fmla="*/ 1397000 w 1404982"/>
              <a:gd name="connsiteY82" fmla="*/ 171330 h 2452038"/>
              <a:gd name="connsiteX83" fmla="*/ 1380067 w 1404982"/>
              <a:gd name="connsiteY83" fmla="*/ 196730 h 2452038"/>
              <a:gd name="connsiteX84" fmla="*/ 1363133 w 1404982"/>
              <a:gd name="connsiteY84" fmla="*/ 213663 h 2452038"/>
              <a:gd name="connsiteX85" fmla="*/ 1371600 w 1404982"/>
              <a:gd name="connsiteY85" fmla="*/ 239063 h 2452038"/>
              <a:gd name="connsiteX86" fmla="*/ 1354667 w 1404982"/>
              <a:gd name="connsiteY86" fmla="*/ 298330 h 2452038"/>
              <a:gd name="connsiteX87" fmla="*/ 1312333 w 1404982"/>
              <a:gd name="connsiteY87" fmla="*/ 333916 h 2452038"/>
              <a:gd name="connsiteX88" fmla="*/ 1261533 w 1404982"/>
              <a:gd name="connsiteY88" fmla="*/ 390933 h 2452038"/>
              <a:gd name="connsiteX89" fmla="*/ 1214304 w 1404982"/>
              <a:gd name="connsiteY89" fmla="*/ 470705 h 2452038"/>
              <a:gd name="connsiteX90" fmla="*/ 1178189 w 1404982"/>
              <a:gd name="connsiteY90" fmla="*/ 514361 h 2452038"/>
              <a:gd name="connsiteX91" fmla="*/ 1122496 w 1404982"/>
              <a:gd name="connsiteY91" fmla="*/ 599955 h 2452038"/>
              <a:gd name="connsiteX92" fmla="*/ 1077383 w 1404982"/>
              <a:gd name="connsiteY92" fmla="*/ 634483 h 2452038"/>
              <a:gd name="connsiteX93" fmla="*/ 1045236 w 1404982"/>
              <a:gd name="connsiteY93" fmla="*/ 654327 h 2452038"/>
              <a:gd name="connsiteX94" fmla="*/ 999464 w 1404982"/>
              <a:gd name="connsiteY94" fmla="*/ 682770 h 2452038"/>
              <a:gd name="connsiteX95" fmla="*/ 943636 w 1404982"/>
              <a:gd name="connsiteY95" fmla="*/ 730659 h 2452038"/>
              <a:gd name="connsiteX96" fmla="*/ 915855 w 1404982"/>
              <a:gd name="connsiteY96" fmla="*/ 776168 h 2452038"/>
              <a:gd name="connsiteX97" fmla="*/ 866378 w 1404982"/>
              <a:gd name="connsiteY97" fmla="*/ 828687 h 2452038"/>
              <a:gd name="connsiteX98" fmla="*/ 823251 w 1404982"/>
              <a:gd name="connsiteY98" fmla="*/ 896024 h 2452038"/>
              <a:gd name="connsiteX99" fmla="*/ 770467 w 1404982"/>
              <a:gd name="connsiteY99" fmla="*/ 1068796 h 2452038"/>
              <a:gd name="connsiteX100" fmla="*/ 738452 w 1404982"/>
              <a:gd name="connsiteY100" fmla="*/ 1141821 h 2452038"/>
              <a:gd name="connsiteX101" fmla="*/ 715699 w 1404982"/>
              <a:gd name="connsiteY101" fmla="*/ 1188653 h 2452038"/>
              <a:gd name="connsiteX102" fmla="*/ 698367 w 1404982"/>
              <a:gd name="connsiteY102" fmla="*/ 1245671 h 2452038"/>
              <a:gd name="connsiteX103" fmla="*/ 683683 w 1404982"/>
              <a:gd name="connsiteY103" fmla="*/ 1321870 h 2452038"/>
              <a:gd name="connsiteX104" fmla="*/ 671248 w 1404982"/>
              <a:gd name="connsiteY104" fmla="*/ 1409183 h 2452038"/>
              <a:gd name="connsiteX105" fmla="*/ 640026 w 1404982"/>
              <a:gd name="connsiteY105" fmla="*/ 1519249 h 2452038"/>
              <a:gd name="connsiteX106" fmla="*/ 637381 w 1404982"/>
              <a:gd name="connsiteY106" fmla="*/ 1602593 h 2452038"/>
              <a:gd name="connsiteX107" fmla="*/ 621770 w 1404982"/>
              <a:gd name="connsiteY107" fmla="*/ 1678792 h 2452038"/>
              <a:gd name="connsiteX108" fmla="*/ 613305 w 1404982"/>
              <a:gd name="connsiteY108" fmla="*/ 1709088 h 2452038"/>
              <a:gd name="connsiteX109" fmla="*/ 597694 w 1404982"/>
              <a:gd name="connsiteY109" fmla="*/ 1747849 h 2452038"/>
              <a:gd name="connsiteX110" fmla="*/ 574939 w 1404982"/>
              <a:gd name="connsiteY110" fmla="*/ 1851302 h 2452038"/>
              <a:gd name="connsiteX111" fmla="*/ 565547 w 1404982"/>
              <a:gd name="connsiteY111" fmla="*/ 2070509 h 2452038"/>
              <a:gd name="connsiteX112" fmla="*/ 559726 w 1404982"/>
              <a:gd name="connsiteY112" fmla="*/ 2092337 h 2452038"/>
              <a:gd name="connsiteX113" fmla="*/ 550333 w 1404982"/>
              <a:gd name="connsiteY113" fmla="*/ 2330330 h 2452038"/>
              <a:gd name="connsiteX114" fmla="*/ 558800 w 1404982"/>
              <a:gd name="connsiteY114" fmla="*/ 2355730 h 2452038"/>
              <a:gd name="connsiteX115" fmla="*/ 418042 w 1404982"/>
              <a:gd name="connsiteY115" fmla="*/ 2452038 h 2452038"/>
              <a:gd name="connsiteX116" fmla="*/ 139700 w 1404982"/>
              <a:gd name="connsiteY116" fmla="*/ 2417113 h 2452038"/>
              <a:gd name="connsiteX117" fmla="*/ 0 w 1404982"/>
              <a:gd name="connsiteY117" fmla="*/ 2271063 h 2452038"/>
              <a:gd name="connsiteX118" fmla="*/ 0 w 1404982"/>
              <a:gd name="connsiteY118" fmla="*/ 2271063 h 2452038"/>
              <a:gd name="connsiteX0" fmla="*/ 0 w 1404982"/>
              <a:gd name="connsiteY0" fmla="*/ 2271063 h 2452038"/>
              <a:gd name="connsiteX1" fmla="*/ 93133 w 1404982"/>
              <a:gd name="connsiteY1" fmla="*/ 1974730 h 2452038"/>
              <a:gd name="connsiteX2" fmla="*/ 101600 w 1404982"/>
              <a:gd name="connsiteY2" fmla="*/ 1949330 h 2452038"/>
              <a:gd name="connsiteX3" fmla="*/ 118533 w 1404982"/>
              <a:gd name="connsiteY3" fmla="*/ 1932396 h 2452038"/>
              <a:gd name="connsiteX4" fmla="*/ 130968 w 1404982"/>
              <a:gd name="connsiteY4" fmla="*/ 1879348 h 2452038"/>
              <a:gd name="connsiteX5" fmla="*/ 150152 w 1404982"/>
              <a:gd name="connsiteY5" fmla="*/ 1845481 h 2452038"/>
              <a:gd name="connsiteX6" fmla="*/ 173302 w 1404982"/>
              <a:gd name="connsiteY6" fmla="*/ 1798253 h 2452038"/>
              <a:gd name="connsiteX7" fmla="*/ 198835 w 1404982"/>
              <a:gd name="connsiteY7" fmla="*/ 1766238 h 2452038"/>
              <a:gd name="connsiteX8" fmla="*/ 226351 w 1404982"/>
              <a:gd name="connsiteY8" fmla="*/ 1730519 h 2452038"/>
              <a:gd name="connsiteX9" fmla="*/ 254000 w 1404982"/>
              <a:gd name="connsiteY9" fmla="*/ 1686863 h 2452038"/>
              <a:gd name="connsiteX10" fmla="*/ 262467 w 1404982"/>
              <a:gd name="connsiteY10" fmla="*/ 1661463 h 2452038"/>
              <a:gd name="connsiteX11" fmla="*/ 296333 w 1404982"/>
              <a:gd name="connsiteY11" fmla="*/ 1585263 h 2452038"/>
              <a:gd name="connsiteX12" fmla="*/ 304800 w 1404982"/>
              <a:gd name="connsiteY12" fmla="*/ 1534463 h 2452038"/>
              <a:gd name="connsiteX13" fmla="*/ 321733 w 1404982"/>
              <a:gd name="connsiteY13" fmla="*/ 1475196 h 2452038"/>
              <a:gd name="connsiteX14" fmla="*/ 330200 w 1404982"/>
              <a:gd name="connsiteY14" fmla="*/ 1407463 h 2452038"/>
              <a:gd name="connsiteX15" fmla="*/ 347133 w 1404982"/>
              <a:gd name="connsiteY15" fmla="*/ 1348196 h 2452038"/>
              <a:gd name="connsiteX16" fmla="*/ 364067 w 1404982"/>
              <a:gd name="connsiteY16" fmla="*/ 1280463 h 2452038"/>
              <a:gd name="connsiteX17" fmla="*/ 404680 w 1404982"/>
              <a:gd name="connsiteY17" fmla="*/ 1147907 h 2452038"/>
              <a:gd name="connsiteX18" fmla="*/ 302419 w 1404982"/>
              <a:gd name="connsiteY18" fmla="*/ 1114039 h 2452038"/>
              <a:gd name="connsiteX19" fmla="*/ 165761 w 1404982"/>
              <a:gd name="connsiteY19" fmla="*/ 1080173 h 2452038"/>
              <a:gd name="connsiteX20" fmla="*/ 157692 w 1404982"/>
              <a:gd name="connsiteY20" fmla="*/ 1000402 h 2452038"/>
              <a:gd name="connsiteX21" fmla="*/ 191161 w 1404982"/>
              <a:gd name="connsiteY21" fmla="*/ 959391 h 2452038"/>
              <a:gd name="connsiteX22" fmla="*/ 243814 w 1404982"/>
              <a:gd name="connsiteY22" fmla="*/ 911236 h 2452038"/>
              <a:gd name="connsiteX23" fmla="*/ 305858 w 1404982"/>
              <a:gd name="connsiteY23" fmla="*/ 928698 h 2452038"/>
              <a:gd name="connsiteX24" fmla="*/ 382954 w 1404982"/>
              <a:gd name="connsiteY24" fmla="*/ 956125 h 2452038"/>
              <a:gd name="connsiteX25" fmla="*/ 465667 w 1404982"/>
              <a:gd name="connsiteY25" fmla="*/ 933330 h 2452038"/>
              <a:gd name="connsiteX26" fmla="*/ 457200 w 1404982"/>
              <a:gd name="connsiteY26" fmla="*/ 653930 h 2452038"/>
              <a:gd name="connsiteX27" fmla="*/ 440267 w 1404982"/>
              <a:gd name="connsiteY27" fmla="*/ 586196 h 2452038"/>
              <a:gd name="connsiteX28" fmla="*/ 406400 w 1404982"/>
              <a:gd name="connsiteY28" fmla="*/ 484596 h 2452038"/>
              <a:gd name="connsiteX29" fmla="*/ 397933 w 1404982"/>
              <a:gd name="connsiteY29" fmla="*/ 459196 h 2452038"/>
              <a:gd name="connsiteX30" fmla="*/ 372533 w 1404982"/>
              <a:gd name="connsiteY30" fmla="*/ 408396 h 2452038"/>
              <a:gd name="connsiteX31" fmla="*/ 355600 w 1404982"/>
              <a:gd name="connsiteY31" fmla="*/ 382996 h 2452038"/>
              <a:gd name="connsiteX32" fmla="*/ 347133 w 1404982"/>
              <a:gd name="connsiteY32" fmla="*/ 357596 h 2452038"/>
              <a:gd name="connsiteX33" fmla="*/ 330200 w 1404982"/>
              <a:gd name="connsiteY33" fmla="*/ 332196 h 2452038"/>
              <a:gd name="connsiteX34" fmla="*/ 304800 w 1404982"/>
              <a:gd name="connsiteY34" fmla="*/ 281396 h 2452038"/>
              <a:gd name="connsiteX35" fmla="*/ 279400 w 1404982"/>
              <a:gd name="connsiteY35" fmla="*/ 222130 h 2452038"/>
              <a:gd name="connsiteX36" fmla="*/ 270933 w 1404982"/>
              <a:gd name="connsiteY36" fmla="*/ 196730 h 2452038"/>
              <a:gd name="connsiteX37" fmla="*/ 254000 w 1404982"/>
              <a:gd name="connsiteY37" fmla="*/ 179796 h 2452038"/>
              <a:gd name="connsiteX38" fmla="*/ 220133 w 1404982"/>
              <a:gd name="connsiteY38" fmla="*/ 128996 h 2452038"/>
              <a:gd name="connsiteX39" fmla="*/ 169333 w 1404982"/>
              <a:gd name="connsiteY39" fmla="*/ 95130 h 2452038"/>
              <a:gd name="connsiteX40" fmla="*/ 160867 w 1404982"/>
              <a:gd name="connsiteY40" fmla="*/ 69730 h 2452038"/>
              <a:gd name="connsiteX41" fmla="*/ 220133 w 1404982"/>
              <a:gd name="connsiteY41" fmla="*/ 44330 h 2452038"/>
              <a:gd name="connsiteX42" fmla="*/ 276225 w 1404982"/>
              <a:gd name="connsiteY42" fmla="*/ 93410 h 2452038"/>
              <a:gd name="connsiteX43" fmla="*/ 287867 w 1404982"/>
              <a:gd name="connsiteY43" fmla="*/ 18930 h 2452038"/>
              <a:gd name="connsiteX44" fmla="*/ 313267 w 1404982"/>
              <a:gd name="connsiteY44" fmla="*/ 10463 h 2452038"/>
              <a:gd name="connsiteX45" fmla="*/ 346736 w 1404982"/>
              <a:gd name="connsiteY45" fmla="*/ 71581 h 2452038"/>
              <a:gd name="connsiteX46" fmla="*/ 338667 w 1404982"/>
              <a:gd name="connsiteY46" fmla="*/ 18930 h 2452038"/>
              <a:gd name="connsiteX47" fmla="*/ 364067 w 1404982"/>
              <a:gd name="connsiteY47" fmla="*/ 1996 h 2452038"/>
              <a:gd name="connsiteX48" fmla="*/ 393964 w 1404982"/>
              <a:gd name="connsiteY48" fmla="*/ 53723 h 2452038"/>
              <a:gd name="connsiteX49" fmla="*/ 414867 w 1404982"/>
              <a:gd name="connsiteY49" fmla="*/ 1996 h 2452038"/>
              <a:gd name="connsiteX50" fmla="*/ 448733 w 1404982"/>
              <a:gd name="connsiteY50" fmla="*/ 1996 h 2452038"/>
              <a:gd name="connsiteX51" fmla="*/ 474133 w 1404982"/>
              <a:gd name="connsiteY51" fmla="*/ 18930 h 2452038"/>
              <a:gd name="connsiteX52" fmla="*/ 482600 w 1404982"/>
              <a:gd name="connsiteY52" fmla="*/ 44330 h 2452038"/>
              <a:gd name="connsiteX53" fmla="*/ 516467 w 1404982"/>
              <a:gd name="connsiteY53" fmla="*/ 95130 h 2452038"/>
              <a:gd name="connsiteX54" fmla="*/ 533400 w 1404982"/>
              <a:gd name="connsiteY54" fmla="*/ 120530 h 2452038"/>
              <a:gd name="connsiteX55" fmla="*/ 567267 w 1404982"/>
              <a:gd name="connsiteY55" fmla="*/ 171330 h 2452038"/>
              <a:gd name="connsiteX56" fmla="*/ 601133 w 1404982"/>
              <a:gd name="connsiteY56" fmla="*/ 239063 h 2452038"/>
              <a:gd name="connsiteX57" fmla="*/ 643864 w 1404982"/>
              <a:gd name="connsiteY57" fmla="*/ 346880 h 2452038"/>
              <a:gd name="connsiteX58" fmla="*/ 660797 w 1404982"/>
              <a:gd name="connsiteY58" fmla="*/ 401252 h 2452038"/>
              <a:gd name="connsiteX59" fmla="*/ 681964 w 1404982"/>
              <a:gd name="connsiteY59" fmla="*/ 462901 h 2452038"/>
              <a:gd name="connsiteX60" fmla="*/ 705644 w 1404982"/>
              <a:gd name="connsiteY60" fmla="*/ 526533 h 2452038"/>
              <a:gd name="connsiteX61" fmla="*/ 714242 w 1404982"/>
              <a:gd name="connsiteY61" fmla="*/ 584080 h 2452038"/>
              <a:gd name="connsiteX62" fmla="*/ 717683 w 1404982"/>
              <a:gd name="connsiteY62" fmla="*/ 638584 h 2452038"/>
              <a:gd name="connsiteX63" fmla="*/ 794280 w 1404982"/>
              <a:gd name="connsiteY63" fmla="*/ 581963 h 2452038"/>
              <a:gd name="connsiteX64" fmla="*/ 841375 w 1404982"/>
              <a:gd name="connsiteY64" fmla="*/ 540688 h 2452038"/>
              <a:gd name="connsiteX65" fmla="*/ 889662 w 1404982"/>
              <a:gd name="connsiteY65" fmla="*/ 510790 h 2452038"/>
              <a:gd name="connsiteX66" fmla="*/ 966126 w 1404982"/>
              <a:gd name="connsiteY66" fmla="*/ 456814 h 2452038"/>
              <a:gd name="connsiteX67" fmla="*/ 999595 w 1404982"/>
              <a:gd name="connsiteY67" fmla="*/ 419508 h 2452038"/>
              <a:gd name="connsiteX68" fmla="*/ 1053570 w 1404982"/>
              <a:gd name="connsiteY68" fmla="*/ 358919 h 2452038"/>
              <a:gd name="connsiteX69" fmla="*/ 1081617 w 1404982"/>
              <a:gd name="connsiteY69" fmla="*/ 316586 h 2452038"/>
              <a:gd name="connsiteX70" fmla="*/ 1152921 w 1404982"/>
              <a:gd name="connsiteY70" fmla="*/ 216309 h 2452038"/>
              <a:gd name="connsiteX71" fmla="*/ 1201473 w 1404982"/>
              <a:gd name="connsiteY71" fmla="*/ 155720 h 2452038"/>
              <a:gd name="connsiteX72" fmla="*/ 1212585 w 1404982"/>
              <a:gd name="connsiteY72" fmla="*/ 119604 h 2452038"/>
              <a:gd name="connsiteX73" fmla="*/ 1227667 w 1404982"/>
              <a:gd name="connsiteY73" fmla="*/ 95130 h 2452038"/>
              <a:gd name="connsiteX74" fmla="*/ 1267354 w 1404982"/>
              <a:gd name="connsiteY74" fmla="*/ 79519 h 2452038"/>
              <a:gd name="connsiteX75" fmla="*/ 1278467 w 1404982"/>
              <a:gd name="connsiteY75" fmla="*/ 69730 h 2452038"/>
              <a:gd name="connsiteX76" fmla="*/ 1329267 w 1404982"/>
              <a:gd name="connsiteY76" fmla="*/ 52796 h 2452038"/>
              <a:gd name="connsiteX77" fmla="*/ 1320800 w 1404982"/>
              <a:gd name="connsiteY77" fmla="*/ 78196 h 2452038"/>
              <a:gd name="connsiteX78" fmla="*/ 1275159 w 1404982"/>
              <a:gd name="connsiteY78" fmla="*/ 146988 h 2452038"/>
              <a:gd name="connsiteX79" fmla="*/ 1345274 w 1404982"/>
              <a:gd name="connsiteY79" fmla="*/ 102274 h 2452038"/>
              <a:gd name="connsiteX80" fmla="*/ 1397000 w 1404982"/>
              <a:gd name="connsiteY80" fmla="*/ 120530 h 2452038"/>
              <a:gd name="connsiteX81" fmla="*/ 1349242 w 1404982"/>
              <a:gd name="connsiteY81" fmla="*/ 181649 h 2452038"/>
              <a:gd name="connsiteX82" fmla="*/ 1397000 w 1404982"/>
              <a:gd name="connsiteY82" fmla="*/ 171330 h 2452038"/>
              <a:gd name="connsiteX83" fmla="*/ 1380067 w 1404982"/>
              <a:gd name="connsiteY83" fmla="*/ 196730 h 2452038"/>
              <a:gd name="connsiteX84" fmla="*/ 1363133 w 1404982"/>
              <a:gd name="connsiteY84" fmla="*/ 213663 h 2452038"/>
              <a:gd name="connsiteX85" fmla="*/ 1371600 w 1404982"/>
              <a:gd name="connsiteY85" fmla="*/ 239063 h 2452038"/>
              <a:gd name="connsiteX86" fmla="*/ 1354667 w 1404982"/>
              <a:gd name="connsiteY86" fmla="*/ 298330 h 2452038"/>
              <a:gd name="connsiteX87" fmla="*/ 1312333 w 1404982"/>
              <a:gd name="connsiteY87" fmla="*/ 333916 h 2452038"/>
              <a:gd name="connsiteX88" fmla="*/ 1261533 w 1404982"/>
              <a:gd name="connsiteY88" fmla="*/ 390933 h 2452038"/>
              <a:gd name="connsiteX89" fmla="*/ 1214304 w 1404982"/>
              <a:gd name="connsiteY89" fmla="*/ 470705 h 2452038"/>
              <a:gd name="connsiteX90" fmla="*/ 1178189 w 1404982"/>
              <a:gd name="connsiteY90" fmla="*/ 514361 h 2452038"/>
              <a:gd name="connsiteX91" fmla="*/ 1122496 w 1404982"/>
              <a:gd name="connsiteY91" fmla="*/ 599955 h 2452038"/>
              <a:gd name="connsiteX92" fmla="*/ 1077383 w 1404982"/>
              <a:gd name="connsiteY92" fmla="*/ 634483 h 2452038"/>
              <a:gd name="connsiteX93" fmla="*/ 1045236 w 1404982"/>
              <a:gd name="connsiteY93" fmla="*/ 654327 h 2452038"/>
              <a:gd name="connsiteX94" fmla="*/ 999464 w 1404982"/>
              <a:gd name="connsiteY94" fmla="*/ 682770 h 2452038"/>
              <a:gd name="connsiteX95" fmla="*/ 943636 w 1404982"/>
              <a:gd name="connsiteY95" fmla="*/ 730659 h 2452038"/>
              <a:gd name="connsiteX96" fmla="*/ 915855 w 1404982"/>
              <a:gd name="connsiteY96" fmla="*/ 776168 h 2452038"/>
              <a:gd name="connsiteX97" fmla="*/ 866378 w 1404982"/>
              <a:gd name="connsiteY97" fmla="*/ 828687 h 2452038"/>
              <a:gd name="connsiteX98" fmla="*/ 823251 w 1404982"/>
              <a:gd name="connsiteY98" fmla="*/ 896024 h 2452038"/>
              <a:gd name="connsiteX99" fmla="*/ 770467 w 1404982"/>
              <a:gd name="connsiteY99" fmla="*/ 1068796 h 2452038"/>
              <a:gd name="connsiteX100" fmla="*/ 738452 w 1404982"/>
              <a:gd name="connsiteY100" fmla="*/ 1141821 h 2452038"/>
              <a:gd name="connsiteX101" fmla="*/ 715699 w 1404982"/>
              <a:gd name="connsiteY101" fmla="*/ 1188653 h 2452038"/>
              <a:gd name="connsiteX102" fmla="*/ 698367 w 1404982"/>
              <a:gd name="connsiteY102" fmla="*/ 1245671 h 2452038"/>
              <a:gd name="connsiteX103" fmla="*/ 683683 w 1404982"/>
              <a:gd name="connsiteY103" fmla="*/ 1321870 h 2452038"/>
              <a:gd name="connsiteX104" fmla="*/ 671248 w 1404982"/>
              <a:gd name="connsiteY104" fmla="*/ 1409183 h 2452038"/>
              <a:gd name="connsiteX105" fmla="*/ 640026 w 1404982"/>
              <a:gd name="connsiteY105" fmla="*/ 1519249 h 2452038"/>
              <a:gd name="connsiteX106" fmla="*/ 637381 w 1404982"/>
              <a:gd name="connsiteY106" fmla="*/ 1602593 h 2452038"/>
              <a:gd name="connsiteX107" fmla="*/ 621770 w 1404982"/>
              <a:gd name="connsiteY107" fmla="*/ 1678792 h 2452038"/>
              <a:gd name="connsiteX108" fmla="*/ 613305 w 1404982"/>
              <a:gd name="connsiteY108" fmla="*/ 1709088 h 2452038"/>
              <a:gd name="connsiteX109" fmla="*/ 597694 w 1404982"/>
              <a:gd name="connsiteY109" fmla="*/ 1747849 h 2452038"/>
              <a:gd name="connsiteX110" fmla="*/ 574939 w 1404982"/>
              <a:gd name="connsiteY110" fmla="*/ 1851302 h 2452038"/>
              <a:gd name="connsiteX111" fmla="*/ 565547 w 1404982"/>
              <a:gd name="connsiteY111" fmla="*/ 2070509 h 2452038"/>
              <a:gd name="connsiteX112" fmla="*/ 559726 w 1404982"/>
              <a:gd name="connsiteY112" fmla="*/ 2092337 h 2452038"/>
              <a:gd name="connsiteX113" fmla="*/ 550333 w 1404982"/>
              <a:gd name="connsiteY113" fmla="*/ 2330330 h 2452038"/>
              <a:gd name="connsiteX114" fmla="*/ 558800 w 1404982"/>
              <a:gd name="connsiteY114" fmla="*/ 2355730 h 2452038"/>
              <a:gd name="connsiteX115" fmla="*/ 418042 w 1404982"/>
              <a:gd name="connsiteY115" fmla="*/ 2452038 h 2452038"/>
              <a:gd name="connsiteX116" fmla="*/ 139700 w 1404982"/>
              <a:gd name="connsiteY116" fmla="*/ 2417113 h 2452038"/>
              <a:gd name="connsiteX117" fmla="*/ 0 w 1404982"/>
              <a:gd name="connsiteY117" fmla="*/ 2271063 h 2452038"/>
              <a:gd name="connsiteX118" fmla="*/ 0 w 1404982"/>
              <a:gd name="connsiteY118" fmla="*/ 2271063 h 2452038"/>
              <a:gd name="connsiteX0" fmla="*/ 0 w 1404982"/>
              <a:gd name="connsiteY0" fmla="*/ 2271063 h 2452038"/>
              <a:gd name="connsiteX1" fmla="*/ 93133 w 1404982"/>
              <a:gd name="connsiteY1" fmla="*/ 1974730 h 2452038"/>
              <a:gd name="connsiteX2" fmla="*/ 101600 w 1404982"/>
              <a:gd name="connsiteY2" fmla="*/ 1949330 h 2452038"/>
              <a:gd name="connsiteX3" fmla="*/ 118533 w 1404982"/>
              <a:gd name="connsiteY3" fmla="*/ 1932396 h 2452038"/>
              <a:gd name="connsiteX4" fmla="*/ 130968 w 1404982"/>
              <a:gd name="connsiteY4" fmla="*/ 1879348 h 2452038"/>
              <a:gd name="connsiteX5" fmla="*/ 150152 w 1404982"/>
              <a:gd name="connsiteY5" fmla="*/ 1845481 h 2452038"/>
              <a:gd name="connsiteX6" fmla="*/ 173302 w 1404982"/>
              <a:gd name="connsiteY6" fmla="*/ 1798253 h 2452038"/>
              <a:gd name="connsiteX7" fmla="*/ 198835 w 1404982"/>
              <a:gd name="connsiteY7" fmla="*/ 1766238 h 2452038"/>
              <a:gd name="connsiteX8" fmla="*/ 226351 w 1404982"/>
              <a:gd name="connsiteY8" fmla="*/ 1730519 h 2452038"/>
              <a:gd name="connsiteX9" fmla="*/ 254000 w 1404982"/>
              <a:gd name="connsiteY9" fmla="*/ 1686863 h 2452038"/>
              <a:gd name="connsiteX10" fmla="*/ 262467 w 1404982"/>
              <a:gd name="connsiteY10" fmla="*/ 1661463 h 2452038"/>
              <a:gd name="connsiteX11" fmla="*/ 296333 w 1404982"/>
              <a:gd name="connsiteY11" fmla="*/ 1585263 h 2452038"/>
              <a:gd name="connsiteX12" fmla="*/ 304800 w 1404982"/>
              <a:gd name="connsiteY12" fmla="*/ 1534463 h 2452038"/>
              <a:gd name="connsiteX13" fmla="*/ 321733 w 1404982"/>
              <a:gd name="connsiteY13" fmla="*/ 1475196 h 2452038"/>
              <a:gd name="connsiteX14" fmla="*/ 330200 w 1404982"/>
              <a:gd name="connsiteY14" fmla="*/ 1407463 h 2452038"/>
              <a:gd name="connsiteX15" fmla="*/ 347133 w 1404982"/>
              <a:gd name="connsiteY15" fmla="*/ 1348196 h 2452038"/>
              <a:gd name="connsiteX16" fmla="*/ 364067 w 1404982"/>
              <a:gd name="connsiteY16" fmla="*/ 1280463 h 2452038"/>
              <a:gd name="connsiteX17" fmla="*/ 404680 w 1404982"/>
              <a:gd name="connsiteY17" fmla="*/ 1147907 h 2452038"/>
              <a:gd name="connsiteX18" fmla="*/ 302419 w 1404982"/>
              <a:gd name="connsiteY18" fmla="*/ 1114039 h 2452038"/>
              <a:gd name="connsiteX19" fmla="*/ 165761 w 1404982"/>
              <a:gd name="connsiteY19" fmla="*/ 1080173 h 2452038"/>
              <a:gd name="connsiteX20" fmla="*/ 157692 w 1404982"/>
              <a:gd name="connsiteY20" fmla="*/ 1000402 h 2452038"/>
              <a:gd name="connsiteX21" fmla="*/ 191161 w 1404982"/>
              <a:gd name="connsiteY21" fmla="*/ 959391 h 2452038"/>
              <a:gd name="connsiteX22" fmla="*/ 243814 w 1404982"/>
              <a:gd name="connsiteY22" fmla="*/ 911236 h 2452038"/>
              <a:gd name="connsiteX23" fmla="*/ 305858 w 1404982"/>
              <a:gd name="connsiteY23" fmla="*/ 928698 h 2452038"/>
              <a:gd name="connsiteX24" fmla="*/ 382954 w 1404982"/>
              <a:gd name="connsiteY24" fmla="*/ 956125 h 2452038"/>
              <a:gd name="connsiteX25" fmla="*/ 465667 w 1404982"/>
              <a:gd name="connsiteY25" fmla="*/ 933330 h 2452038"/>
              <a:gd name="connsiteX26" fmla="*/ 457200 w 1404982"/>
              <a:gd name="connsiteY26" fmla="*/ 653930 h 2452038"/>
              <a:gd name="connsiteX27" fmla="*/ 440267 w 1404982"/>
              <a:gd name="connsiteY27" fmla="*/ 586196 h 2452038"/>
              <a:gd name="connsiteX28" fmla="*/ 406400 w 1404982"/>
              <a:gd name="connsiteY28" fmla="*/ 484596 h 2452038"/>
              <a:gd name="connsiteX29" fmla="*/ 397933 w 1404982"/>
              <a:gd name="connsiteY29" fmla="*/ 459196 h 2452038"/>
              <a:gd name="connsiteX30" fmla="*/ 372533 w 1404982"/>
              <a:gd name="connsiteY30" fmla="*/ 408396 h 2452038"/>
              <a:gd name="connsiteX31" fmla="*/ 355600 w 1404982"/>
              <a:gd name="connsiteY31" fmla="*/ 382996 h 2452038"/>
              <a:gd name="connsiteX32" fmla="*/ 347133 w 1404982"/>
              <a:gd name="connsiteY32" fmla="*/ 357596 h 2452038"/>
              <a:gd name="connsiteX33" fmla="*/ 330200 w 1404982"/>
              <a:gd name="connsiteY33" fmla="*/ 332196 h 2452038"/>
              <a:gd name="connsiteX34" fmla="*/ 304800 w 1404982"/>
              <a:gd name="connsiteY34" fmla="*/ 281396 h 2452038"/>
              <a:gd name="connsiteX35" fmla="*/ 279400 w 1404982"/>
              <a:gd name="connsiteY35" fmla="*/ 222130 h 2452038"/>
              <a:gd name="connsiteX36" fmla="*/ 270933 w 1404982"/>
              <a:gd name="connsiteY36" fmla="*/ 196730 h 2452038"/>
              <a:gd name="connsiteX37" fmla="*/ 254000 w 1404982"/>
              <a:gd name="connsiteY37" fmla="*/ 179796 h 2452038"/>
              <a:gd name="connsiteX38" fmla="*/ 220133 w 1404982"/>
              <a:gd name="connsiteY38" fmla="*/ 128996 h 2452038"/>
              <a:gd name="connsiteX39" fmla="*/ 169333 w 1404982"/>
              <a:gd name="connsiteY39" fmla="*/ 95130 h 2452038"/>
              <a:gd name="connsiteX40" fmla="*/ 160867 w 1404982"/>
              <a:gd name="connsiteY40" fmla="*/ 69730 h 2452038"/>
              <a:gd name="connsiteX41" fmla="*/ 220133 w 1404982"/>
              <a:gd name="connsiteY41" fmla="*/ 44330 h 2452038"/>
              <a:gd name="connsiteX42" fmla="*/ 276225 w 1404982"/>
              <a:gd name="connsiteY42" fmla="*/ 93410 h 2452038"/>
              <a:gd name="connsiteX43" fmla="*/ 287867 w 1404982"/>
              <a:gd name="connsiteY43" fmla="*/ 18930 h 2452038"/>
              <a:gd name="connsiteX44" fmla="*/ 313267 w 1404982"/>
              <a:gd name="connsiteY44" fmla="*/ 10463 h 2452038"/>
              <a:gd name="connsiteX45" fmla="*/ 346736 w 1404982"/>
              <a:gd name="connsiteY45" fmla="*/ 71581 h 2452038"/>
              <a:gd name="connsiteX46" fmla="*/ 338667 w 1404982"/>
              <a:gd name="connsiteY46" fmla="*/ 18930 h 2452038"/>
              <a:gd name="connsiteX47" fmla="*/ 364067 w 1404982"/>
              <a:gd name="connsiteY47" fmla="*/ 1996 h 2452038"/>
              <a:gd name="connsiteX48" fmla="*/ 393964 w 1404982"/>
              <a:gd name="connsiteY48" fmla="*/ 53723 h 2452038"/>
              <a:gd name="connsiteX49" fmla="*/ 414867 w 1404982"/>
              <a:gd name="connsiteY49" fmla="*/ 1996 h 2452038"/>
              <a:gd name="connsiteX50" fmla="*/ 448733 w 1404982"/>
              <a:gd name="connsiteY50" fmla="*/ 1996 h 2452038"/>
              <a:gd name="connsiteX51" fmla="*/ 474133 w 1404982"/>
              <a:gd name="connsiteY51" fmla="*/ 18930 h 2452038"/>
              <a:gd name="connsiteX52" fmla="*/ 482600 w 1404982"/>
              <a:gd name="connsiteY52" fmla="*/ 44330 h 2452038"/>
              <a:gd name="connsiteX53" fmla="*/ 516467 w 1404982"/>
              <a:gd name="connsiteY53" fmla="*/ 95130 h 2452038"/>
              <a:gd name="connsiteX54" fmla="*/ 533400 w 1404982"/>
              <a:gd name="connsiteY54" fmla="*/ 120530 h 2452038"/>
              <a:gd name="connsiteX55" fmla="*/ 567267 w 1404982"/>
              <a:gd name="connsiteY55" fmla="*/ 171330 h 2452038"/>
              <a:gd name="connsiteX56" fmla="*/ 601133 w 1404982"/>
              <a:gd name="connsiteY56" fmla="*/ 239063 h 2452038"/>
              <a:gd name="connsiteX57" fmla="*/ 643864 w 1404982"/>
              <a:gd name="connsiteY57" fmla="*/ 346880 h 2452038"/>
              <a:gd name="connsiteX58" fmla="*/ 660797 w 1404982"/>
              <a:gd name="connsiteY58" fmla="*/ 401252 h 2452038"/>
              <a:gd name="connsiteX59" fmla="*/ 681964 w 1404982"/>
              <a:gd name="connsiteY59" fmla="*/ 462901 h 2452038"/>
              <a:gd name="connsiteX60" fmla="*/ 705644 w 1404982"/>
              <a:gd name="connsiteY60" fmla="*/ 526533 h 2452038"/>
              <a:gd name="connsiteX61" fmla="*/ 714242 w 1404982"/>
              <a:gd name="connsiteY61" fmla="*/ 584080 h 2452038"/>
              <a:gd name="connsiteX62" fmla="*/ 717683 w 1404982"/>
              <a:gd name="connsiteY62" fmla="*/ 638584 h 2452038"/>
              <a:gd name="connsiteX63" fmla="*/ 794280 w 1404982"/>
              <a:gd name="connsiteY63" fmla="*/ 581963 h 2452038"/>
              <a:gd name="connsiteX64" fmla="*/ 841375 w 1404982"/>
              <a:gd name="connsiteY64" fmla="*/ 540688 h 2452038"/>
              <a:gd name="connsiteX65" fmla="*/ 889662 w 1404982"/>
              <a:gd name="connsiteY65" fmla="*/ 510790 h 2452038"/>
              <a:gd name="connsiteX66" fmla="*/ 966126 w 1404982"/>
              <a:gd name="connsiteY66" fmla="*/ 456814 h 2452038"/>
              <a:gd name="connsiteX67" fmla="*/ 999595 w 1404982"/>
              <a:gd name="connsiteY67" fmla="*/ 419508 h 2452038"/>
              <a:gd name="connsiteX68" fmla="*/ 1053570 w 1404982"/>
              <a:gd name="connsiteY68" fmla="*/ 358919 h 2452038"/>
              <a:gd name="connsiteX69" fmla="*/ 1081617 w 1404982"/>
              <a:gd name="connsiteY69" fmla="*/ 316586 h 2452038"/>
              <a:gd name="connsiteX70" fmla="*/ 1152921 w 1404982"/>
              <a:gd name="connsiteY70" fmla="*/ 216309 h 2452038"/>
              <a:gd name="connsiteX71" fmla="*/ 1201473 w 1404982"/>
              <a:gd name="connsiteY71" fmla="*/ 155720 h 2452038"/>
              <a:gd name="connsiteX72" fmla="*/ 1212585 w 1404982"/>
              <a:gd name="connsiteY72" fmla="*/ 119604 h 2452038"/>
              <a:gd name="connsiteX73" fmla="*/ 1227667 w 1404982"/>
              <a:gd name="connsiteY73" fmla="*/ 95130 h 2452038"/>
              <a:gd name="connsiteX74" fmla="*/ 1267354 w 1404982"/>
              <a:gd name="connsiteY74" fmla="*/ 79519 h 2452038"/>
              <a:gd name="connsiteX75" fmla="*/ 1278467 w 1404982"/>
              <a:gd name="connsiteY75" fmla="*/ 69730 h 2452038"/>
              <a:gd name="connsiteX76" fmla="*/ 1329267 w 1404982"/>
              <a:gd name="connsiteY76" fmla="*/ 52796 h 2452038"/>
              <a:gd name="connsiteX77" fmla="*/ 1320800 w 1404982"/>
              <a:gd name="connsiteY77" fmla="*/ 78196 h 2452038"/>
              <a:gd name="connsiteX78" fmla="*/ 1275159 w 1404982"/>
              <a:gd name="connsiteY78" fmla="*/ 146988 h 2452038"/>
              <a:gd name="connsiteX79" fmla="*/ 1345274 w 1404982"/>
              <a:gd name="connsiteY79" fmla="*/ 102274 h 2452038"/>
              <a:gd name="connsiteX80" fmla="*/ 1397000 w 1404982"/>
              <a:gd name="connsiteY80" fmla="*/ 120530 h 2452038"/>
              <a:gd name="connsiteX81" fmla="*/ 1349242 w 1404982"/>
              <a:gd name="connsiteY81" fmla="*/ 181649 h 2452038"/>
              <a:gd name="connsiteX82" fmla="*/ 1397000 w 1404982"/>
              <a:gd name="connsiteY82" fmla="*/ 171330 h 2452038"/>
              <a:gd name="connsiteX83" fmla="*/ 1380067 w 1404982"/>
              <a:gd name="connsiteY83" fmla="*/ 196730 h 2452038"/>
              <a:gd name="connsiteX84" fmla="*/ 1363133 w 1404982"/>
              <a:gd name="connsiteY84" fmla="*/ 213663 h 2452038"/>
              <a:gd name="connsiteX85" fmla="*/ 1371600 w 1404982"/>
              <a:gd name="connsiteY85" fmla="*/ 239063 h 2452038"/>
              <a:gd name="connsiteX86" fmla="*/ 1354667 w 1404982"/>
              <a:gd name="connsiteY86" fmla="*/ 298330 h 2452038"/>
              <a:gd name="connsiteX87" fmla="*/ 1312333 w 1404982"/>
              <a:gd name="connsiteY87" fmla="*/ 333916 h 2452038"/>
              <a:gd name="connsiteX88" fmla="*/ 1261533 w 1404982"/>
              <a:gd name="connsiteY88" fmla="*/ 390933 h 2452038"/>
              <a:gd name="connsiteX89" fmla="*/ 1214304 w 1404982"/>
              <a:gd name="connsiteY89" fmla="*/ 470705 h 2452038"/>
              <a:gd name="connsiteX90" fmla="*/ 1178189 w 1404982"/>
              <a:gd name="connsiteY90" fmla="*/ 514361 h 2452038"/>
              <a:gd name="connsiteX91" fmla="*/ 1122496 w 1404982"/>
              <a:gd name="connsiteY91" fmla="*/ 599955 h 2452038"/>
              <a:gd name="connsiteX92" fmla="*/ 1077383 w 1404982"/>
              <a:gd name="connsiteY92" fmla="*/ 634483 h 2452038"/>
              <a:gd name="connsiteX93" fmla="*/ 1045236 w 1404982"/>
              <a:gd name="connsiteY93" fmla="*/ 654327 h 2452038"/>
              <a:gd name="connsiteX94" fmla="*/ 999464 w 1404982"/>
              <a:gd name="connsiteY94" fmla="*/ 682770 h 2452038"/>
              <a:gd name="connsiteX95" fmla="*/ 943636 w 1404982"/>
              <a:gd name="connsiteY95" fmla="*/ 730659 h 2452038"/>
              <a:gd name="connsiteX96" fmla="*/ 915855 w 1404982"/>
              <a:gd name="connsiteY96" fmla="*/ 776168 h 2452038"/>
              <a:gd name="connsiteX97" fmla="*/ 866378 w 1404982"/>
              <a:gd name="connsiteY97" fmla="*/ 828687 h 2452038"/>
              <a:gd name="connsiteX98" fmla="*/ 823251 w 1404982"/>
              <a:gd name="connsiteY98" fmla="*/ 896024 h 2452038"/>
              <a:gd name="connsiteX99" fmla="*/ 770467 w 1404982"/>
              <a:gd name="connsiteY99" fmla="*/ 1068796 h 2452038"/>
              <a:gd name="connsiteX100" fmla="*/ 738452 w 1404982"/>
              <a:gd name="connsiteY100" fmla="*/ 1141821 h 2452038"/>
              <a:gd name="connsiteX101" fmla="*/ 715699 w 1404982"/>
              <a:gd name="connsiteY101" fmla="*/ 1188653 h 2452038"/>
              <a:gd name="connsiteX102" fmla="*/ 698367 w 1404982"/>
              <a:gd name="connsiteY102" fmla="*/ 1245671 h 2452038"/>
              <a:gd name="connsiteX103" fmla="*/ 683683 w 1404982"/>
              <a:gd name="connsiteY103" fmla="*/ 1321870 h 2452038"/>
              <a:gd name="connsiteX104" fmla="*/ 671248 w 1404982"/>
              <a:gd name="connsiteY104" fmla="*/ 1409183 h 2452038"/>
              <a:gd name="connsiteX105" fmla="*/ 640026 w 1404982"/>
              <a:gd name="connsiteY105" fmla="*/ 1519249 h 2452038"/>
              <a:gd name="connsiteX106" fmla="*/ 637381 w 1404982"/>
              <a:gd name="connsiteY106" fmla="*/ 1602593 h 2452038"/>
              <a:gd name="connsiteX107" fmla="*/ 621770 w 1404982"/>
              <a:gd name="connsiteY107" fmla="*/ 1678792 h 2452038"/>
              <a:gd name="connsiteX108" fmla="*/ 613305 w 1404982"/>
              <a:gd name="connsiteY108" fmla="*/ 1709088 h 2452038"/>
              <a:gd name="connsiteX109" fmla="*/ 597694 w 1404982"/>
              <a:gd name="connsiteY109" fmla="*/ 1747849 h 2452038"/>
              <a:gd name="connsiteX110" fmla="*/ 574939 w 1404982"/>
              <a:gd name="connsiteY110" fmla="*/ 1851302 h 2452038"/>
              <a:gd name="connsiteX111" fmla="*/ 565547 w 1404982"/>
              <a:gd name="connsiteY111" fmla="*/ 2070509 h 2452038"/>
              <a:gd name="connsiteX112" fmla="*/ 559726 w 1404982"/>
              <a:gd name="connsiteY112" fmla="*/ 2092337 h 2452038"/>
              <a:gd name="connsiteX113" fmla="*/ 550333 w 1404982"/>
              <a:gd name="connsiteY113" fmla="*/ 2330330 h 2452038"/>
              <a:gd name="connsiteX114" fmla="*/ 558800 w 1404982"/>
              <a:gd name="connsiteY114" fmla="*/ 2355730 h 2452038"/>
              <a:gd name="connsiteX115" fmla="*/ 418042 w 1404982"/>
              <a:gd name="connsiteY115" fmla="*/ 2452038 h 2452038"/>
              <a:gd name="connsiteX116" fmla="*/ 139700 w 1404982"/>
              <a:gd name="connsiteY116" fmla="*/ 2417113 h 2452038"/>
              <a:gd name="connsiteX117" fmla="*/ 0 w 1404982"/>
              <a:gd name="connsiteY117" fmla="*/ 2271063 h 2452038"/>
              <a:gd name="connsiteX118" fmla="*/ 0 w 1404982"/>
              <a:gd name="connsiteY118" fmla="*/ 2271063 h 2452038"/>
              <a:gd name="connsiteX0" fmla="*/ 0 w 1404982"/>
              <a:gd name="connsiteY0" fmla="*/ 2271063 h 2452038"/>
              <a:gd name="connsiteX1" fmla="*/ 93133 w 1404982"/>
              <a:gd name="connsiteY1" fmla="*/ 1974730 h 2452038"/>
              <a:gd name="connsiteX2" fmla="*/ 101600 w 1404982"/>
              <a:gd name="connsiteY2" fmla="*/ 1949330 h 2452038"/>
              <a:gd name="connsiteX3" fmla="*/ 118533 w 1404982"/>
              <a:gd name="connsiteY3" fmla="*/ 1932396 h 2452038"/>
              <a:gd name="connsiteX4" fmla="*/ 130968 w 1404982"/>
              <a:gd name="connsiteY4" fmla="*/ 1879348 h 2452038"/>
              <a:gd name="connsiteX5" fmla="*/ 150152 w 1404982"/>
              <a:gd name="connsiteY5" fmla="*/ 1845481 h 2452038"/>
              <a:gd name="connsiteX6" fmla="*/ 173302 w 1404982"/>
              <a:gd name="connsiteY6" fmla="*/ 1798253 h 2452038"/>
              <a:gd name="connsiteX7" fmla="*/ 198835 w 1404982"/>
              <a:gd name="connsiteY7" fmla="*/ 1766238 h 2452038"/>
              <a:gd name="connsiteX8" fmla="*/ 226351 w 1404982"/>
              <a:gd name="connsiteY8" fmla="*/ 1730519 h 2452038"/>
              <a:gd name="connsiteX9" fmla="*/ 254000 w 1404982"/>
              <a:gd name="connsiteY9" fmla="*/ 1686863 h 2452038"/>
              <a:gd name="connsiteX10" fmla="*/ 262467 w 1404982"/>
              <a:gd name="connsiteY10" fmla="*/ 1661463 h 2452038"/>
              <a:gd name="connsiteX11" fmla="*/ 296333 w 1404982"/>
              <a:gd name="connsiteY11" fmla="*/ 1585263 h 2452038"/>
              <a:gd name="connsiteX12" fmla="*/ 304800 w 1404982"/>
              <a:gd name="connsiteY12" fmla="*/ 1534463 h 2452038"/>
              <a:gd name="connsiteX13" fmla="*/ 321733 w 1404982"/>
              <a:gd name="connsiteY13" fmla="*/ 1475196 h 2452038"/>
              <a:gd name="connsiteX14" fmla="*/ 330200 w 1404982"/>
              <a:gd name="connsiteY14" fmla="*/ 1407463 h 2452038"/>
              <a:gd name="connsiteX15" fmla="*/ 347133 w 1404982"/>
              <a:gd name="connsiteY15" fmla="*/ 1348196 h 2452038"/>
              <a:gd name="connsiteX16" fmla="*/ 364067 w 1404982"/>
              <a:gd name="connsiteY16" fmla="*/ 1280463 h 2452038"/>
              <a:gd name="connsiteX17" fmla="*/ 404680 w 1404982"/>
              <a:gd name="connsiteY17" fmla="*/ 1147907 h 2452038"/>
              <a:gd name="connsiteX18" fmla="*/ 302419 w 1404982"/>
              <a:gd name="connsiteY18" fmla="*/ 1114039 h 2452038"/>
              <a:gd name="connsiteX19" fmla="*/ 165761 w 1404982"/>
              <a:gd name="connsiteY19" fmla="*/ 1080173 h 2452038"/>
              <a:gd name="connsiteX20" fmla="*/ 157692 w 1404982"/>
              <a:gd name="connsiteY20" fmla="*/ 1000402 h 2452038"/>
              <a:gd name="connsiteX21" fmla="*/ 191161 w 1404982"/>
              <a:gd name="connsiteY21" fmla="*/ 959391 h 2452038"/>
              <a:gd name="connsiteX22" fmla="*/ 243814 w 1404982"/>
              <a:gd name="connsiteY22" fmla="*/ 911236 h 2452038"/>
              <a:gd name="connsiteX23" fmla="*/ 305858 w 1404982"/>
              <a:gd name="connsiteY23" fmla="*/ 928698 h 2452038"/>
              <a:gd name="connsiteX24" fmla="*/ 382954 w 1404982"/>
              <a:gd name="connsiteY24" fmla="*/ 956125 h 2452038"/>
              <a:gd name="connsiteX25" fmla="*/ 459805 w 1404982"/>
              <a:gd name="connsiteY25" fmla="*/ 1009530 h 2452038"/>
              <a:gd name="connsiteX26" fmla="*/ 457200 w 1404982"/>
              <a:gd name="connsiteY26" fmla="*/ 653930 h 2452038"/>
              <a:gd name="connsiteX27" fmla="*/ 440267 w 1404982"/>
              <a:gd name="connsiteY27" fmla="*/ 586196 h 2452038"/>
              <a:gd name="connsiteX28" fmla="*/ 406400 w 1404982"/>
              <a:gd name="connsiteY28" fmla="*/ 484596 h 2452038"/>
              <a:gd name="connsiteX29" fmla="*/ 397933 w 1404982"/>
              <a:gd name="connsiteY29" fmla="*/ 459196 h 2452038"/>
              <a:gd name="connsiteX30" fmla="*/ 372533 w 1404982"/>
              <a:gd name="connsiteY30" fmla="*/ 408396 h 2452038"/>
              <a:gd name="connsiteX31" fmla="*/ 355600 w 1404982"/>
              <a:gd name="connsiteY31" fmla="*/ 382996 h 2452038"/>
              <a:gd name="connsiteX32" fmla="*/ 347133 w 1404982"/>
              <a:gd name="connsiteY32" fmla="*/ 357596 h 2452038"/>
              <a:gd name="connsiteX33" fmla="*/ 330200 w 1404982"/>
              <a:gd name="connsiteY33" fmla="*/ 332196 h 2452038"/>
              <a:gd name="connsiteX34" fmla="*/ 304800 w 1404982"/>
              <a:gd name="connsiteY34" fmla="*/ 281396 h 2452038"/>
              <a:gd name="connsiteX35" fmla="*/ 279400 w 1404982"/>
              <a:gd name="connsiteY35" fmla="*/ 222130 h 2452038"/>
              <a:gd name="connsiteX36" fmla="*/ 270933 w 1404982"/>
              <a:gd name="connsiteY36" fmla="*/ 196730 h 2452038"/>
              <a:gd name="connsiteX37" fmla="*/ 254000 w 1404982"/>
              <a:gd name="connsiteY37" fmla="*/ 179796 h 2452038"/>
              <a:gd name="connsiteX38" fmla="*/ 220133 w 1404982"/>
              <a:gd name="connsiteY38" fmla="*/ 128996 h 2452038"/>
              <a:gd name="connsiteX39" fmla="*/ 169333 w 1404982"/>
              <a:gd name="connsiteY39" fmla="*/ 95130 h 2452038"/>
              <a:gd name="connsiteX40" fmla="*/ 160867 w 1404982"/>
              <a:gd name="connsiteY40" fmla="*/ 69730 h 2452038"/>
              <a:gd name="connsiteX41" fmla="*/ 220133 w 1404982"/>
              <a:gd name="connsiteY41" fmla="*/ 44330 h 2452038"/>
              <a:gd name="connsiteX42" fmla="*/ 276225 w 1404982"/>
              <a:gd name="connsiteY42" fmla="*/ 93410 h 2452038"/>
              <a:gd name="connsiteX43" fmla="*/ 287867 w 1404982"/>
              <a:gd name="connsiteY43" fmla="*/ 18930 h 2452038"/>
              <a:gd name="connsiteX44" fmla="*/ 313267 w 1404982"/>
              <a:gd name="connsiteY44" fmla="*/ 10463 h 2452038"/>
              <a:gd name="connsiteX45" fmla="*/ 346736 w 1404982"/>
              <a:gd name="connsiteY45" fmla="*/ 71581 h 2452038"/>
              <a:gd name="connsiteX46" fmla="*/ 338667 w 1404982"/>
              <a:gd name="connsiteY46" fmla="*/ 18930 h 2452038"/>
              <a:gd name="connsiteX47" fmla="*/ 364067 w 1404982"/>
              <a:gd name="connsiteY47" fmla="*/ 1996 h 2452038"/>
              <a:gd name="connsiteX48" fmla="*/ 393964 w 1404982"/>
              <a:gd name="connsiteY48" fmla="*/ 53723 h 2452038"/>
              <a:gd name="connsiteX49" fmla="*/ 414867 w 1404982"/>
              <a:gd name="connsiteY49" fmla="*/ 1996 h 2452038"/>
              <a:gd name="connsiteX50" fmla="*/ 448733 w 1404982"/>
              <a:gd name="connsiteY50" fmla="*/ 1996 h 2452038"/>
              <a:gd name="connsiteX51" fmla="*/ 474133 w 1404982"/>
              <a:gd name="connsiteY51" fmla="*/ 18930 h 2452038"/>
              <a:gd name="connsiteX52" fmla="*/ 482600 w 1404982"/>
              <a:gd name="connsiteY52" fmla="*/ 44330 h 2452038"/>
              <a:gd name="connsiteX53" fmla="*/ 516467 w 1404982"/>
              <a:gd name="connsiteY53" fmla="*/ 95130 h 2452038"/>
              <a:gd name="connsiteX54" fmla="*/ 533400 w 1404982"/>
              <a:gd name="connsiteY54" fmla="*/ 120530 h 2452038"/>
              <a:gd name="connsiteX55" fmla="*/ 567267 w 1404982"/>
              <a:gd name="connsiteY55" fmla="*/ 171330 h 2452038"/>
              <a:gd name="connsiteX56" fmla="*/ 601133 w 1404982"/>
              <a:gd name="connsiteY56" fmla="*/ 239063 h 2452038"/>
              <a:gd name="connsiteX57" fmla="*/ 643864 w 1404982"/>
              <a:gd name="connsiteY57" fmla="*/ 346880 h 2452038"/>
              <a:gd name="connsiteX58" fmla="*/ 660797 w 1404982"/>
              <a:gd name="connsiteY58" fmla="*/ 401252 h 2452038"/>
              <a:gd name="connsiteX59" fmla="*/ 681964 w 1404982"/>
              <a:gd name="connsiteY59" fmla="*/ 462901 h 2452038"/>
              <a:gd name="connsiteX60" fmla="*/ 705644 w 1404982"/>
              <a:gd name="connsiteY60" fmla="*/ 526533 h 2452038"/>
              <a:gd name="connsiteX61" fmla="*/ 714242 w 1404982"/>
              <a:gd name="connsiteY61" fmla="*/ 584080 h 2452038"/>
              <a:gd name="connsiteX62" fmla="*/ 717683 w 1404982"/>
              <a:gd name="connsiteY62" fmla="*/ 638584 h 2452038"/>
              <a:gd name="connsiteX63" fmla="*/ 794280 w 1404982"/>
              <a:gd name="connsiteY63" fmla="*/ 581963 h 2452038"/>
              <a:gd name="connsiteX64" fmla="*/ 841375 w 1404982"/>
              <a:gd name="connsiteY64" fmla="*/ 540688 h 2452038"/>
              <a:gd name="connsiteX65" fmla="*/ 889662 w 1404982"/>
              <a:gd name="connsiteY65" fmla="*/ 510790 h 2452038"/>
              <a:gd name="connsiteX66" fmla="*/ 966126 w 1404982"/>
              <a:gd name="connsiteY66" fmla="*/ 456814 h 2452038"/>
              <a:gd name="connsiteX67" fmla="*/ 999595 w 1404982"/>
              <a:gd name="connsiteY67" fmla="*/ 419508 h 2452038"/>
              <a:gd name="connsiteX68" fmla="*/ 1053570 w 1404982"/>
              <a:gd name="connsiteY68" fmla="*/ 358919 h 2452038"/>
              <a:gd name="connsiteX69" fmla="*/ 1081617 w 1404982"/>
              <a:gd name="connsiteY69" fmla="*/ 316586 h 2452038"/>
              <a:gd name="connsiteX70" fmla="*/ 1152921 w 1404982"/>
              <a:gd name="connsiteY70" fmla="*/ 216309 h 2452038"/>
              <a:gd name="connsiteX71" fmla="*/ 1201473 w 1404982"/>
              <a:gd name="connsiteY71" fmla="*/ 155720 h 2452038"/>
              <a:gd name="connsiteX72" fmla="*/ 1212585 w 1404982"/>
              <a:gd name="connsiteY72" fmla="*/ 119604 h 2452038"/>
              <a:gd name="connsiteX73" fmla="*/ 1227667 w 1404982"/>
              <a:gd name="connsiteY73" fmla="*/ 95130 h 2452038"/>
              <a:gd name="connsiteX74" fmla="*/ 1267354 w 1404982"/>
              <a:gd name="connsiteY74" fmla="*/ 79519 h 2452038"/>
              <a:gd name="connsiteX75" fmla="*/ 1278467 w 1404982"/>
              <a:gd name="connsiteY75" fmla="*/ 69730 h 2452038"/>
              <a:gd name="connsiteX76" fmla="*/ 1329267 w 1404982"/>
              <a:gd name="connsiteY76" fmla="*/ 52796 h 2452038"/>
              <a:gd name="connsiteX77" fmla="*/ 1320800 w 1404982"/>
              <a:gd name="connsiteY77" fmla="*/ 78196 h 2452038"/>
              <a:gd name="connsiteX78" fmla="*/ 1275159 w 1404982"/>
              <a:gd name="connsiteY78" fmla="*/ 146988 h 2452038"/>
              <a:gd name="connsiteX79" fmla="*/ 1345274 w 1404982"/>
              <a:gd name="connsiteY79" fmla="*/ 102274 h 2452038"/>
              <a:gd name="connsiteX80" fmla="*/ 1397000 w 1404982"/>
              <a:gd name="connsiteY80" fmla="*/ 120530 h 2452038"/>
              <a:gd name="connsiteX81" fmla="*/ 1349242 w 1404982"/>
              <a:gd name="connsiteY81" fmla="*/ 181649 h 2452038"/>
              <a:gd name="connsiteX82" fmla="*/ 1397000 w 1404982"/>
              <a:gd name="connsiteY82" fmla="*/ 171330 h 2452038"/>
              <a:gd name="connsiteX83" fmla="*/ 1380067 w 1404982"/>
              <a:gd name="connsiteY83" fmla="*/ 196730 h 2452038"/>
              <a:gd name="connsiteX84" fmla="*/ 1363133 w 1404982"/>
              <a:gd name="connsiteY84" fmla="*/ 213663 h 2452038"/>
              <a:gd name="connsiteX85" fmla="*/ 1371600 w 1404982"/>
              <a:gd name="connsiteY85" fmla="*/ 239063 h 2452038"/>
              <a:gd name="connsiteX86" fmla="*/ 1354667 w 1404982"/>
              <a:gd name="connsiteY86" fmla="*/ 298330 h 2452038"/>
              <a:gd name="connsiteX87" fmla="*/ 1312333 w 1404982"/>
              <a:gd name="connsiteY87" fmla="*/ 333916 h 2452038"/>
              <a:gd name="connsiteX88" fmla="*/ 1261533 w 1404982"/>
              <a:gd name="connsiteY88" fmla="*/ 390933 h 2452038"/>
              <a:gd name="connsiteX89" fmla="*/ 1214304 w 1404982"/>
              <a:gd name="connsiteY89" fmla="*/ 470705 h 2452038"/>
              <a:gd name="connsiteX90" fmla="*/ 1178189 w 1404982"/>
              <a:gd name="connsiteY90" fmla="*/ 514361 h 2452038"/>
              <a:gd name="connsiteX91" fmla="*/ 1122496 w 1404982"/>
              <a:gd name="connsiteY91" fmla="*/ 599955 h 2452038"/>
              <a:gd name="connsiteX92" fmla="*/ 1077383 w 1404982"/>
              <a:gd name="connsiteY92" fmla="*/ 634483 h 2452038"/>
              <a:gd name="connsiteX93" fmla="*/ 1045236 w 1404982"/>
              <a:gd name="connsiteY93" fmla="*/ 654327 h 2452038"/>
              <a:gd name="connsiteX94" fmla="*/ 999464 w 1404982"/>
              <a:gd name="connsiteY94" fmla="*/ 682770 h 2452038"/>
              <a:gd name="connsiteX95" fmla="*/ 943636 w 1404982"/>
              <a:gd name="connsiteY95" fmla="*/ 730659 h 2452038"/>
              <a:gd name="connsiteX96" fmla="*/ 915855 w 1404982"/>
              <a:gd name="connsiteY96" fmla="*/ 776168 h 2452038"/>
              <a:gd name="connsiteX97" fmla="*/ 866378 w 1404982"/>
              <a:gd name="connsiteY97" fmla="*/ 828687 h 2452038"/>
              <a:gd name="connsiteX98" fmla="*/ 823251 w 1404982"/>
              <a:gd name="connsiteY98" fmla="*/ 896024 h 2452038"/>
              <a:gd name="connsiteX99" fmla="*/ 770467 w 1404982"/>
              <a:gd name="connsiteY99" fmla="*/ 1068796 h 2452038"/>
              <a:gd name="connsiteX100" fmla="*/ 738452 w 1404982"/>
              <a:gd name="connsiteY100" fmla="*/ 1141821 h 2452038"/>
              <a:gd name="connsiteX101" fmla="*/ 715699 w 1404982"/>
              <a:gd name="connsiteY101" fmla="*/ 1188653 h 2452038"/>
              <a:gd name="connsiteX102" fmla="*/ 698367 w 1404982"/>
              <a:gd name="connsiteY102" fmla="*/ 1245671 h 2452038"/>
              <a:gd name="connsiteX103" fmla="*/ 683683 w 1404982"/>
              <a:gd name="connsiteY103" fmla="*/ 1321870 h 2452038"/>
              <a:gd name="connsiteX104" fmla="*/ 671248 w 1404982"/>
              <a:gd name="connsiteY104" fmla="*/ 1409183 h 2452038"/>
              <a:gd name="connsiteX105" fmla="*/ 640026 w 1404982"/>
              <a:gd name="connsiteY105" fmla="*/ 1519249 h 2452038"/>
              <a:gd name="connsiteX106" fmla="*/ 637381 w 1404982"/>
              <a:gd name="connsiteY106" fmla="*/ 1602593 h 2452038"/>
              <a:gd name="connsiteX107" fmla="*/ 621770 w 1404982"/>
              <a:gd name="connsiteY107" fmla="*/ 1678792 h 2452038"/>
              <a:gd name="connsiteX108" fmla="*/ 613305 w 1404982"/>
              <a:gd name="connsiteY108" fmla="*/ 1709088 h 2452038"/>
              <a:gd name="connsiteX109" fmla="*/ 597694 w 1404982"/>
              <a:gd name="connsiteY109" fmla="*/ 1747849 h 2452038"/>
              <a:gd name="connsiteX110" fmla="*/ 574939 w 1404982"/>
              <a:gd name="connsiteY110" fmla="*/ 1851302 h 2452038"/>
              <a:gd name="connsiteX111" fmla="*/ 565547 w 1404982"/>
              <a:gd name="connsiteY111" fmla="*/ 2070509 h 2452038"/>
              <a:gd name="connsiteX112" fmla="*/ 559726 w 1404982"/>
              <a:gd name="connsiteY112" fmla="*/ 2092337 h 2452038"/>
              <a:gd name="connsiteX113" fmla="*/ 550333 w 1404982"/>
              <a:gd name="connsiteY113" fmla="*/ 2330330 h 2452038"/>
              <a:gd name="connsiteX114" fmla="*/ 558800 w 1404982"/>
              <a:gd name="connsiteY114" fmla="*/ 2355730 h 2452038"/>
              <a:gd name="connsiteX115" fmla="*/ 418042 w 1404982"/>
              <a:gd name="connsiteY115" fmla="*/ 2452038 h 2452038"/>
              <a:gd name="connsiteX116" fmla="*/ 139700 w 1404982"/>
              <a:gd name="connsiteY116" fmla="*/ 2417113 h 2452038"/>
              <a:gd name="connsiteX117" fmla="*/ 0 w 1404982"/>
              <a:gd name="connsiteY117" fmla="*/ 2271063 h 2452038"/>
              <a:gd name="connsiteX118" fmla="*/ 0 w 1404982"/>
              <a:gd name="connsiteY118" fmla="*/ 2271063 h 2452038"/>
              <a:gd name="connsiteX0" fmla="*/ 0 w 1404982"/>
              <a:gd name="connsiteY0" fmla="*/ 2271063 h 2452038"/>
              <a:gd name="connsiteX1" fmla="*/ 93133 w 1404982"/>
              <a:gd name="connsiteY1" fmla="*/ 1974730 h 2452038"/>
              <a:gd name="connsiteX2" fmla="*/ 101600 w 1404982"/>
              <a:gd name="connsiteY2" fmla="*/ 1949330 h 2452038"/>
              <a:gd name="connsiteX3" fmla="*/ 118533 w 1404982"/>
              <a:gd name="connsiteY3" fmla="*/ 1932396 h 2452038"/>
              <a:gd name="connsiteX4" fmla="*/ 130968 w 1404982"/>
              <a:gd name="connsiteY4" fmla="*/ 1879348 h 2452038"/>
              <a:gd name="connsiteX5" fmla="*/ 150152 w 1404982"/>
              <a:gd name="connsiteY5" fmla="*/ 1845481 h 2452038"/>
              <a:gd name="connsiteX6" fmla="*/ 173302 w 1404982"/>
              <a:gd name="connsiteY6" fmla="*/ 1798253 h 2452038"/>
              <a:gd name="connsiteX7" fmla="*/ 198835 w 1404982"/>
              <a:gd name="connsiteY7" fmla="*/ 1766238 h 2452038"/>
              <a:gd name="connsiteX8" fmla="*/ 226351 w 1404982"/>
              <a:gd name="connsiteY8" fmla="*/ 1730519 h 2452038"/>
              <a:gd name="connsiteX9" fmla="*/ 254000 w 1404982"/>
              <a:gd name="connsiteY9" fmla="*/ 1686863 h 2452038"/>
              <a:gd name="connsiteX10" fmla="*/ 262467 w 1404982"/>
              <a:gd name="connsiteY10" fmla="*/ 1661463 h 2452038"/>
              <a:gd name="connsiteX11" fmla="*/ 296333 w 1404982"/>
              <a:gd name="connsiteY11" fmla="*/ 1585263 h 2452038"/>
              <a:gd name="connsiteX12" fmla="*/ 304800 w 1404982"/>
              <a:gd name="connsiteY12" fmla="*/ 1534463 h 2452038"/>
              <a:gd name="connsiteX13" fmla="*/ 321733 w 1404982"/>
              <a:gd name="connsiteY13" fmla="*/ 1475196 h 2452038"/>
              <a:gd name="connsiteX14" fmla="*/ 330200 w 1404982"/>
              <a:gd name="connsiteY14" fmla="*/ 1407463 h 2452038"/>
              <a:gd name="connsiteX15" fmla="*/ 347133 w 1404982"/>
              <a:gd name="connsiteY15" fmla="*/ 1348196 h 2452038"/>
              <a:gd name="connsiteX16" fmla="*/ 364067 w 1404982"/>
              <a:gd name="connsiteY16" fmla="*/ 1280463 h 2452038"/>
              <a:gd name="connsiteX17" fmla="*/ 404680 w 1404982"/>
              <a:gd name="connsiteY17" fmla="*/ 1147907 h 2452038"/>
              <a:gd name="connsiteX18" fmla="*/ 302419 w 1404982"/>
              <a:gd name="connsiteY18" fmla="*/ 1114039 h 2452038"/>
              <a:gd name="connsiteX19" fmla="*/ 165761 w 1404982"/>
              <a:gd name="connsiteY19" fmla="*/ 1080173 h 2452038"/>
              <a:gd name="connsiteX20" fmla="*/ 157692 w 1404982"/>
              <a:gd name="connsiteY20" fmla="*/ 1000402 h 2452038"/>
              <a:gd name="connsiteX21" fmla="*/ 191161 w 1404982"/>
              <a:gd name="connsiteY21" fmla="*/ 959391 h 2452038"/>
              <a:gd name="connsiteX22" fmla="*/ 243814 w 1404982"/>
              <a:gd name="connsiteY22" fmla="*/ 911236 h 2452038"/>
              <a:gd name="connsiteX23" fmla="*/ 305858 w 1404982"/>
              <a:gd name="connsiteY23" fmla="*/ 928698 h 2452038"/>
              <a:gd name="connsiteX24" fmla="*/ 382954 w 1404982"/>
              <a:gd name="connsiteY24" fmla="*/ 956125 h 2452038"/>
              <a:gd name="connsiteX25" fmla="*/ 459805 w 1404982"/>
              <a:gd name="connsiteY25" fmla="*/ 1009530 h 2452038"/>
              <a:gd name="connsiteX26" fmla="*/ 457200 w 1404982"/>
              <a:gd name="connsiteY26" fmla="*/ 653930 h 2452038"/>
              <a:gd name="connsiteX27" fmla="*/ 440267 w 1404982"/>
              <a:gd name="connsiteY27" fmla="*/ 586196 h 2452038"/>
              <a:gd name="connsiteX28" fmla="*/ 406400 w 1404982"/>
              <a:gd name="connsiteY28" fmla="*/ 484596 h 2452038"/>
              <a:gd name="connsiteX29" fmla="*/ 397933 w 1404982"/>
              <a:gd name="connsiteY29" fmla="*/ 459196 h 2452038"/>
              <a:gd name="connsiteX30" fmla="*/ 372533 w 1404982"/>
              <a:gd name="connsiteY30" fmla="*/ 408396 h 2452038"/>
              <a:gd name="connsiteX31" fmla="*/ 355600 w 1404982"/>
              <a:gd name="connsiteY31" fmla="*/ 382996 h 2452038"/>
              <a:gd name="connsiteX32" fmla="*/ 347133 w 1404982"/>
              <a:gd name="connsiteY32" fmla="*/ 357596 h 2452038"/>
              <a:gd name="connsiteX33" fmla="*/ 330200 w 1404982"/>
              <a:gd name="connsiteY33" fmla="*/ 332196 h 2452038"/>
              <a:gd name="connsiteX34" fmla="*/ 304800 w 1404982"/>
              <a:gd name="connsiteY34" fmla="*/ 281396 h 2452038"/>
              <a:gd name="connsiteX35" fmla="*/ 279400 w 1404982"/>
              <a:gd name="connsiteY35" fmla="*/ 222130 h 2452038"/>
              <a:gd name="connsiteX36" fmla="*/ 270933 w 1404982"/>
              <a:gd name="connsiteY36" fmla="*/ 196730 h 2452038"/>
              <a:gd name="connsiteX37" fmla="*/ 254000 w 1404982"/>
              <a:gd name="connsiteY37" fmla="*/ 179796 h 2452038"/>
              <a:gd name="connsiteX38" fmla="*/ 220133 w 1404982"/>
              <a:gd name="connsiteY38" fmla="*/ 128996 h 2452038"/>
              <a:gd name="connsiteX39" fmla="*/ 169333 w 1404982"/>
              <a:gd name="connsiteY39" fmla="*/ 95130 h 2452038"/>
              <a:gd name="connsiteX40" fmla="*/ 160867 w 1404982"/>
              <a:gd name="connsiteY40" fmla="*/ 69730 h 2452038"/>
              <a:gd name="connsiteX41" fmla="*/ 220133 w 1404982"/>
              <a:gd name="connsiteY41" fmla="*/ 44330 h 2452038"/>
              <a:gd name="connsiteX42" fmla="*/ 276225 w 1404982"/>
              <a:gd name="connsiteY42" fmla="*/ 93410 h 2452038"/>
              <a:gd name="connsiteX43" fmla="*/ 287867 w 1404982"/>
              <a:gd name="connsiteY43" fmla="*/ 18930 h 2452038"/>
              <a:gd name="connsiteX44" fmla="*/ 313267 w 1404982"/>
              <a:gd name="connsiteY44" fmla="*/ 10463 h 2452038"/>
              <a:gd name="connsiteX45" fmla="*/ 346736 w 1404982"/>
              <a:gd name="connsiteY45" fmla="*/ 71581 h 2452038"/>
              <a:gd name="connsiteX46" fmla="*/ 338667 w 1404982"/>
              <a:gd name="connsiteY46" fmla="*/ 18930 h 2452038"/>
              <a:gd name="connsiteX47" fmla="*/ 364067 w 1404982"/>
              <a:gd name="connsiteY47" fmla="*/ 1996 h 2452038"/>
              <a:gd name="connsiteX48" fmla="*/ 393964 w 1404982"/>
              <a:gd name="connsiteY48" fmla="*/ 53723 h 2452038"/>
              <a:gd name="connsiteX49" fmla="*/ 414867 w 1404982"/>
              <a:gd name="connsiteY49" fmla="*/ 1996 h 2452038"/>
              <a:gd name="connsiteX50" fmla="*/ 448733 w 1404982"/>
              <a:gd name="connsiteY50" fmla="*/ 1996 h 2452038"/>
              <a:gd name="connsiteX51" fmla="*/ 474133 w 1404982"/>
              <a:gd name="connsiteY51" fmla="*/ 18930 h 2452038"/>
              <a:gd name="connsiteX52" fmla="*/ 482600 w 1404982"/>
              <a:gd name="connsiteY52" fmla="*/ 44330 h 2452038"/>
              <a:gd name="connsiteX53" fmla="*/ 516467 w 1404982"/>
              <a:gd name="connsiteY53" fmla="*/ 95130 h 2452038"/>
              <a:gd name="connsiteX54" fmla="*/ 533400 w 1404982"/>
              <a:gd name="connsiteY54" fmla="*/ 120530 h 2452038"/>
              <a:gd name="connsiteX55" fmla="*/ 567267 w 1404982"/>
              <a:gd name="connsiteY55" fmla="*/ 171330 h 2452038"/>
              <a:gd name="connsiteX56" fmla="*/ 601133 w 1404982"/>
              <a:gd name="connsiteY56" fmla="*/ 239063 h 2452038"/>
              <a:gd name="connsiteX57" fmla="*/ 643864 w 1404982"/>
              <a:gd name="connsiteY57" fmla="*/ 346880 h 2452038"/>
              <a:gd name="connsiteX58" fmla="*/ 660797 w 1404982"/>
              <a:gd name="connsiteY58" fmla="*/ 401252 h 2452038"/>
              <a:gd name="connsiteX59" fmla="*/ 681964 w 1404982"/>
              <a:gd name="connsiteY59" fmla="*/ 462901 h 2452038"/>
              <a:gd name="connsiteX60" fmla="*/ 705644 w 1404982"/>
              <a:gd name="connsiteY60" fmla="*/ 526533 h 2452038"/>
              <a:gd name="connsiteX61" fmla="*/ 714242 w 1404982"/>
              <a:gd name="connsiteY61" fmla="*/ 584080 h 2452038"/>
              <a:gd name="connsiteX62" fmla="*/ 717683 w 1404982"/>
              <a:gd name="connsiteY62" fmla="*/ 638584 h 2452038"/>
              <a:gd name="connsiteX63" fmla="*/ 794280 w 1404982"/>
              <a:gd name="connsiteY63" fmla="*/ 581963 h 2452038"/>
              <a:gd name="connsiteX64" fmla="*/ 841375 w 1404982"/>
              <a:gd name="connsiteY64" fmla="*/ 540688 h 2452038"/>
              <a:gd name="connsiteX65" fmla="*/ 889662 w 1404982"/>
              <a:gd name="connsiteY65" fmla="*/ 510790 h 2452038"/>
              <a:gd name="connsiteX66" fmla="*/ 966126 w 1404982"/>
              <a:gd name="connsiteY66" fmla="*/ 456814 h 2452038"/>
              <a:gd name="connsiteX67" fmla="*/ 999595 w 1404982"/>
              <a:gd name="connsiteY67" fmla="*/ 419508 h 2452038"/>
              <a:gd name="connsiteX68" fmla="*/ 1053570 w 1404982"/>
              <a:gd name="connsiteY68" fmla="*/ 358919 h 2452038"/>
              <a:gd name="connsiteX69" fmla="*/ 1081617 w 1404982"/>
              <a:gd name="connsiteY69" fmla="*/ 316586 h 2452038"/>
              <a:gd name="connsiteX70" fmla="*/ 1152921 w 1404982"/>
              <a:gd name="connsiteY70" fmla="*/ 216309 h 2452038"/>
              <a:gd name="connsiteX71" fmla="*/ 1201473 w 1404982"/>
              <a:gd name="connsiteY71" fmla="*/ 155720 h 2452038"/>
              <a:gd name="connsiteX72" fmla="*/ 1212585 w 1404982"/>
              <a:gd name="connsiteY72" fmla="*/ 119604 h 2452038"/>
              <a:gd name="connsiteX73" fmla="*/ 1227667 w 1404982"/>
              <a:gd name="connsiteY73" fmla="*/ 95130 h 2452038"/>
              <a:gd name="connsiteX74" fmla="*/ 1267354 w 1404982"/>
              <a:gd name="connsiteY74" fmla="*/ 79519 h 2452038"/>
              <a:gd name="connsiteX75" fmla="*/ 1278467 w 1404982"/>
              <a:gd name="connsiteY75" fmla="*/ 69730 h 2452038"/>
              <a:gd name="connsiteX76" fmla="*/ 1329267 w 1404982"/>
              <a:gd name="connsiteY76" fmla="*/ 52796 h 2452038"/>
              <a:gd name="connsiteX77" fmla="*/ 1320800 w 1404982"/>
              <a:gd name="connsiteY77" fmla="*/ 78196 h 2452038"/>
              <a:gd name="connsiteX78" fmla="*/ 1275159 w 1404982"/>
              <a:gd name="connsiteY78" fmla="*/ 146988 h 2452038"/>
              <a:gd name="connsiteX79" fmla="*/ 1345274 w 1404982"/>
              <a:gd name="connsiteY79" fmla="*/ 102274 h 2452038"/>
              <a:gd name="connsiteX80" fmla="*/ 1397000 w 1404982"/>
              <a:gd name="connsiteY80" fmla="*/ 120530 h 2452038"/>
              <a:gd name="connsiteX81" fmla="*/ 1349242 w 1404982"/>
              <a:gd name="connsiteY81" fmla="*/ 181649 h 2452038"/>
              <a:gd name="connsiteX82" fmla="*/ 1397000 w 1404982"/>
              <a:gd name="connsiteY82" fmla="*/ 171330 h 2452038"/>
              <a:gd name="connsiteX83" fmla="*/ 1380067 w 1404982"/>
              <a:gd name="connsiteY83" fmla="*/ 196730 h 2452038"/>
              <a:gd name="connsiteX84" fmla="*/ 1363133 w 1404982"/>
              <a:gd name="connsiteY84" fmla="*/ 213663 h 2452038"/>
              <a:gd name="connsiteX85" fmla="*/ 1371600 w 1404982"/>
              <a:gd name="connsiteY85" fmla="*/ 239063 h 2452038"/>
              <a:gd name="connsiteX86" fmla="*/ 1354667 w 1404982"/>
              <a:gd name="connsiteY86" fmla="*/ 298330 h 2452038"/>
              <a:gd name="connsiteX87" fmla="*/ 1312333 w 1404982"/>
              <a:gd name="connsiteY87" fmla="*/ 333916 h 2452038"/>
              <a:gd name="connsiteX88" fmla="*/ 1261533 w 1404982"/>
              <a:gd name="connsiteY88" fmla="*/ 390933 h 2452038"/>
              <a:gd name="connsiteX89" fmla="*/ 1214304 w 1404982"/>
              <a:gd name="connsiteY89" fmla="*/ 470705 h 2452038"/>
              <a:gd name="connsiteX90" fmla="*/ 1178189 w 1404982"/>
              <a:gd name="connsiteY90" fmla="*/ 514361 h 2452038"/>
              <a:gd name="connsiteX91" fmla="*/ 1122496 w 1404982"/>
              <a:gd name="connsiteY91" fmla="*/ 599955 h 2452038"/>
              <a:gd name="connsiteX92" fmla="*/ 1077383 w 1404982"/>
              <a:gd name="connsiteY92" fmla="*/ 634483 h 2452038"/>
              <a:gd name="connsiteX93" fmla="*/ 1045236 w 1404982"/>
              <a:gd name="connsiteY93" fmla="*/ 654327 h 2452038"/>
              <a:gd name="connsiteX94" fmla="*/ 999464 w 1404982"/>
              <a:gd name="connsiteY94" fmla="*/ 682770 h 2452038"/>
              <a:gd name="connsiteX95" fmla="*/ 943636 w 1404982"/>
              <a:gd name="connsiteY95" fmla="*/ 730659 h 2452038"/>
              <a:gd name="connsiteX96" fmla="*/ 915855 w 1404982"/>
              <a:gd name="connsiteY96" fmla="*/ 776168 h 2452038"/>
              <a:gd name="connsiteX97" fmla="*/ 866378 w 1404982"/>
              <a:gd name="connsiteY97" fmla="*/ 828687 h 2452038"/>
              <a:gd name="connsiteX98" fmla="*/ 823251 w 1404982"/>
              <a:gd name="connsiteY98" fmla="*/ 896024 h 2452038"/>
              <a:gd name="connsiteX99" fmla="*/ 770467 w 1404982"/>
              <a:gd name="connsiteY99" fmla="*/ 1068796 h 2452038"/>
              <a:gd name="connsiteX100" fmla="*/ 738452 w 1404982"/>
              <a:gd name="connsiteY100" fmla="*/ 1141821 h 2452038"/>
              <a:gd name="connsiteX101" fmla="*/ 715699 w 1404982"/>
              <a:gd name="connsiteY101" fmla="*/ 1188653 h 2452038"/>
              <a:gd name="connsiteX102" fmla="*/ 698367 w 1404982"/>
              <a:gd name="connsiteY102" fmla="*/ 1245671 h 2452038"/>
              <a:gd name="connsiteX103" fmla="*/ 683683 w 1404982"/>
              <a:gd name="connsiteY103" fmla="*/ 1321870 h 2452038"/>
              <a:gd name="connsiteX104" fmla="*/ 671248 w 1404982"/>
              <a:gd name="connsiteY104" fmla="*/ 1409183 h 2452038"/>
              <a:gd name="connsiteX105" fmla="*/ 640026 w 1404982"/>
              <a:gd name="connsiteY105" fmla="*/ 1519249 h 2452038"/>
              <a:gd name="connsiteX106" fmla="*/ 637381 w 1404982"/>
              <a:gd name="connsiteY106" fmla="*/ 1602593 h 2452038"/>
              <a:gd name="connsiteX107" fmla="*/ 621770 w 1404982"/>
              <a:gd name="connsiteY107" fmla="*/ 1678792 h 2452038"/>
              <a:gd name="connsiteX108" fmla="*/ 613305 w 1404982"/>
              <a:gd name="connsiteY108" fmla="*/ 1709088 h 2452038"/>
              <a:gd name="connsiteX109" fmla="*/ 597694 w 1404982"/>
              <a:gd name="connsiteY109" fmla="*/ 1747849 h 2452038"/>
              <a:gd name="connsiteX110" fmla="*/ 574939 w 1404982"/>
              <a:gd name="connsiteY110" fmla="*/ 1851302 h 2452038"/>
              <a:gd name="connsiteX111" fmla="*/ 565547 w 1404982"/>
              <a:gd name="connsiteY111" fmla="*/ 2070509 h 2452038"/>
              <a:gd name="connsiteX112" fmla="*/ 559726 w 1404982"/>
              <a:gd name="connsiteY112" fmla="*/ 2092337 h 2452038"/>
              <a:gd name="connsiteX113" fmla="*/ 550333 w 1404982"/>
              <a:gd name="connsiteY113" fmla="*/ 2330330 h 2452038"/>
              <a:gd name="connsiteX114" fmla="*/ 558800 w 1404982"/>
              <a:gd name="connsiteY114" fmla="*/ 2355730 h 2452038"/>
              <a:gd name="connsiteX115" fmla="*/ 418042 w 1404982"/>
              <a:gd name="connsiteY115" fmla="*/ 2452038 h 2452038"/>
              <a:gd name="connsiteX116" fmla="*/ 139700 w 1404982"/>
              <a:gd name="connsiteY116" fmla="*/ 2417113 h 2452038"/>
              <a:gd name="connsiteX117" fmla="*/ 0 w 1404982"/>
              <a:gd name="connsiteY117" fmla="*/ 2271063 h 2452038"/>
              <a:gd name="connsiteX118" fmla="*/ 0 w 1404982"/>
              <a:gd name="connsiteY118" fmla="*/ 2271063 h 2452038"/>
              <a:gd name="connsiteX0" fmla="*/ 0 w 1404982"/>
              <a:gd name="connsiteY0" fmla="*/ 2271063 h 2452038"/>
              <a:gd name="connsiteX1" fmla="*/ 93133 w 1404982"/>
              <a:gd name="connsiteY1" fmla="*/ 1974730 h 2452038"/>
              <a:gd name="connsiteX2" fmla="*/ 101600 w 1404982"/>
              <a:gd name="connsiteY2" fmla="*/ 1949330 h 2452038"/>
              <a:gd name="connsiteX3" fmla="*/ 118533 w 1404982"/>
              <a:gd name="connsiteY3" fmla="*/ 1932396 h 2452038"/>
              <a:gd name="connsiteX4" fmla="*/ 130968 w 1404982"/>
              <a:gd name="connsiteY4" fmla="*/ 1879348 h 2452038"/>
              <a:gd name="connsiteX5" fmla="*/ 150152 w 1404982"/>
              <a:gd name="connsiteY5" fmla="*/ 1845481 h 2452038"/>
              <a:gd name="connsiteX6" fmla="*/ 173302 w 1404982"/>
              <a:gd name="connsiteY6" fmla="*/ 1798253 h 2452038"/>
              <a:gd name="connsiteX7" fmla="*/ 198835 w 1404982"/>
              <a:gd name="connsiteY7" fmla="*/ 1766238 h 2452038"/>
              <a:gd name="connsiteX8" fmla="*/ 226351 w 1404982"/>
              <a:gd name="connsiteY8" fmla="*/ 1730519 h 2452038"/>
              <a:gd name="connsiteX9" fmla="*/ 254000 w 1404982"/>
              <a:gd name="connsiteY9" fmla="*/ 1686863 h 2452038"/>
              <a:gd name="connsiteX10" fmla="*/ 262467 w 1404982"/>
              <a:gd name="connsiteY10" fmla="*/ 1661463 h 2452038"/>
              <a:gd name="connsiteX11" fmla="*/ 296333 w 1404982"/>
              <a:gd name="connsiteY11" fmla="*/ 1585263 h 2452038"/>
              <a:gd name="connsiteX12" fmla="*/ 304800 w 1404982"/>
              <a:gd name="connsiteY12" fmla="*/ 1534463 h 2452038"/>
              <a:gd name="connsiteX13" fmla="*/ 321733 w 1404982"/>
              <a:gd name="connsiteY13" fmla="*/ 1475196 h 2452038"/>
              <a:gd name="connsiteX14" fmla="*/ 330200 w 1404982"/>
              <a:gd name="connsiteY14" fmla="*/ 1407463 h 2452038"/>
              <a:gd name="connsiteX15" fmla="*/ 347133 w 1404982"/>
              <a:gd name="connsiteY15" fmla="*/ 1348196 h 2452038"/>
              <a:gd name="connsiteX16" fmla="*/ 364067 w 1404982"/>
              <a:gd name="connsiteY16" fmla="*/ 1280463 h 2452038"/>
              <a:gd name="connsiteX17" fmla="*/ 404680 w 1404982"/>
              <a:gd name="connsiteY17" fmla="*/ 1147907 h 2452038"/>
              <a:gd name="connsiteX18" fmla="*/ 302419 w 1404982"/>
              <a:gd name="connsiteY18" fmla="*/ 1114039 h 2452038"/>
              <a:gd name="connsiteX19" fmla="*/ 165761 w 1404982"/>
              <a:gd name="connsiteY19" fmla="*/ 1080173 h 2452038"/>
              <a:gd name="connsiteX20" fmla="*/ 157692 w 1404982"/>
              <a:gd name="connsiteY20" fmla="*/ 1000402 h 2452038"/>
              <a:gd name="connsiteX21" fmla="*/ 191161 w 1404982"/>
              <a:gd name="connsiteY21" fmla="*/ 959391 h 2452038"/>
              <a:gd name="connsiteX22" fmla="*/ 243814 w 1404982"/>
              <a:gd name="connsiteY22" fmla="*/ 911236 h 2452038"/>
              <a:gd name="connsiteX23" fmla="*/ 305858 w 1404982"/>
              <a:gd name="connsiteY23" fmla="*/ 928698 h 2452038"/>
              <a:gd name="connsiteX24" fmla="*/ 382954 w 1404982"/>
              <a:gd name="connsiteY24" fmla="*/ 956125 h 2452038"/>
              <a:gd name="connsiteX25" fmla="*/ 459805 w 1404982"/>
              <a:gd name="connsiteY25" fmla="*/ 1009530 h 2452038"/>
              <a:gd name="connsiteX26" fmla="*/ 457200 w 1404982"/>
              <a:gd name="connsiteY26" fmla="*/ 653930 h 2452038"/>
              <a:gd name="connsiteX27" fmla="*/ 440267 w 1404982"/>
              <a:gd name="connsiteY27" fmla="*/ 586196 h 2452038"/>
              <a:gd name="connsiteX28" fmla="*/ 406400 w 1404982"/>
              <a:gd name="connsiteY28" fmla="*/ 484596 h 2452038"/>
              <a:gd name="connsiteX29" fmla="*/ 397933 w 1404982"/>
              <a:gd name="connsiteY29" fmla="*/ 459196 h 2452038"/>
              <a:gd name="connsiteX30" fmla="*/ 372533 w 1404982"/>
              <a:gd name="connsiteY30" fmla="*/ 408396 h 2452038"/>
              <a:gd name="connsiteX31" fmla="*/ 355600 w 1404982"/>
              <a:gd name="connsiteY31" fmla="*/ 382996 h 2452038"/>
              <a:gd name="connsiteX32" fmla="*/ 347133 w 1404982"/>
              <a:gd name="connsiteY32" fmla="*/ 357596 h 2452038"/>
              <a:gd name="connsiteX33" fmla="*/ 330200 w 1404982"/>
              <a:gd name="connsiteY33" fmla="*/ 332196 h 2452038"/>
              <a:gd name="connsiteX34" fmla="*/ 304800 w 1404982"/>
              <a:gd name="connsiteY34" fmla="*/ 281396 h 2452038"/>
              <a:gd name="connsiteX35" fmla="*/ 279400 w 1404982"/>
              <a:gd name="connsiteY35" fmla="*/ 222130 h 2452038"/>
              <a:gd name="connsiteX36" fmla="*/ 270933 w 1404982"/>
              <a:gd name="connsiteY36" fmla="*/ 196730 h 2452038"/>
              <a:gd name="connsiteX37" fmla="*/ 254000 w 1404982"/>
              <a:gd name="connsiteY37" fmla="*/ 179796 h 2452038"/>
              <a:gd name="connsiteX38" fmla="*/ 220133 w 1404982"/>
              <a:gd name="connsiteY38" fmla="*/ 128996 h 2452038"/>
              <a:gd name="connsiteX39" fmla="*/ 169333 w 1404982"/>
              <a:gd name="connsiteY39" fmla="*/ 95130 h 2452038"/>
              <a:gd name="connsiteX40" fmla="*/ 160867 w 1404982"/>
              <a:gd name="connsiteY40" fmla="*/ 69730 h 2452038"/>
              <a:gd name="connsiteX41" fmla="*/ 220133 w 1404982"/>
              <a:gd name="connsiteY41" fmla="*/ 44330 h 2452038"/>
              <a:gd name="connsiteX42" fmla="*/ 276225 w 1404982"/>
              <a:gd name="connsiteY42" fmla="*/ 93410 h 2452038"/>
              <a:gd name="connsiteX43" fmla="*/ 287867 w 1404982"/>
              <a:gd name="connsiteY43" fmla="*/ 18930 h 2452038"/>
              <a:gd name="connsiteX44" fmla="*/ 313267 w 1404982"/>
              <a:gd name="connsiteY44" fmla="*/ 10463 h 2452038"/>
              <a:gd name="connsiteX45" fmla="*/ 346736 w 1404982"/>
              <a:gd name="connsiteY45" fmla="*/ 71581 h 2452038"/>
              <a:gd name="connsiteX46" fmla="*/ 338667 w 1404982"/>
              <a:gd name="connsiteY46" fmla="*/ 18930 h 2452038"/>
              <a:gd name="connsiteX47" fmla="*/ 364067 w 1404982"/>
              <a:gd name="connsiteY47" fmla="*/ 1996 h 2452038"/>
              <a:gd name="connsiteX48" fmla="*/ 393964 w 1404982"/>
              <a:gd name="connsiteY48" fmla="*/ 53723 h 2452038"/>
              <a:gd name="connsiteX49" fmla="*/ 414867 w 1404982"/>
              <a:gd name="connsiteY49" fmla="*/ 1996 h 2452038"/>
              <a:gd name="connsiteX50" fmla="*/ 448733 w 1404982"/>
              <a:gd name="connsiteY50" fmla="*/ 1996 h 2452038"/>
              <a:gd name="connsiteX51" fmla="*/ 474133 w 1404982"/>
              <a:gd name="connsiteY51" fmla="*/ 18930 h 2452038"/>
              <a:gd name="connsiteX52" fmla="*/ 482600 w 1404982"/>
              <a:gd name="connsiteY52" fmla="*/ 44330 h 2452038"/>
              <a:gd name="connsiteX53" fmla="*/ 516467 w 1404982"/>
              <a:gd name="connsiteY53" fmla="*/ 95130 h 2452038"/>
              <a:gd name="connsiteX54" fmla="*/ 533400 w 1404982"/>
              <a:gd name="connsiteY54" fmla="*/ 120530 h 2452038"/>
              <a:gd name="connsiteX55" fmla="*/ 567267 w 1404982"/>
              <a:gd name="connsiteY55" fmla="*/ 171330 h 2452038"/>
              <a:gd name="connsiteX56" fmla="*/ 601133 w 1404982"/>
              <a:gd name="connsiteY56" fmla="*/ 239063 h 2452038"/>
              <a:gd name="connsiteX57" fmla="*/ 643864 w 1404982"/>
              <a:gd name="connsiteY57" fmla="*/ 346880 h 2452038"/>
              <a:gd name="connsiteX58" fmla="*/ 660797 w 1404982"/>
              <a:gd name="connsiteY58" fmla="*/ 401252 h 2452038"/>
              <a:gd name="connsiteX59" fmla="*/ 681964 w 1404982"/>
              <a:gd name="connsiteY59" fmla="*/ 462901 h 2452038"/>
              <a:gd name="connsiteX60" fmla="*/ 705644 w 1404982"/>
              <a:gd name="connsiteY60" fmla="*/ 526533 h 2452038"/>
              <a:gd name="connsiteX61" fmla="*/ 714242 w 1404982"/>
              <a:gd name="connsiteY61" fmla="*/ 584080 h 2452038"/>
              <a:gd name="connsiteX62" fmla="*/ 717683 w 1404982"/>
              <a:gd name="connsiteY62" fmla="*/ 638584 h 2452038"/>
              <a:gd name="connsiteX63" fmla="*/ 794280 w 1404982"/>
              <a:gd name="connsiteY63" fmla="*/ 581963 h 2452038"/>
              <a:gd name="connsiteX64" fmla="*/ 841375 w 1404982"/>
              <a:gd name="connsiteY64" fmla="*/ 540688 h 2452038"/>
              <a:gd name="connsiteX65" fmla="*/ 889662 w 1404982"/>
              <a:gd name="connsiteY65" fmla="*/ 510790 h 2452038"/>
              <a:gd name="connsiteX66" fmla="*/ 966126 w 1404982"/>
              <a:gd name="connsiteY66" fmla="*/ 456814 h 2452038"/>
              <a:gd name="connsiteX67" fmla="*/ 999595 w 1404982"/>
              <a:gd name="connsiteY67" fmla="*/ 419508 h 2452038"/>
              <a:gd name="connsiteX68" fmla="*/ 1053570 w 1404982"/>
              <a:gd name="connsiteY68" fmla="*/ 358919 h 2452038"/>
              <a:gd name="connsiteX69" fmla="*/ 1081617 w 1404982"/>
              <a:gd name="connsiteY69" fmla="*/ 316586 h 2452038"/>
              <a:gd name="connsiteX70" fmla="*/ 1152921 w 1404982"/>
              <a:gd name="connsiteY70" fmla="*/ 216309 h 2452038"/>
              <a:gd name="connsiteX71" fmla="*/ 1201473 w 1404982"/>
              <a:gd name="connsiteY71" fmla="*/ 155720 h 2452038"/>
              <a:gd name="connsiteX72" fmla="*/ 1212585 w 1404982"/>
              <a:gd name="connsiteY72" fmla="*/ 119604 h 2452038"/>
              <a:gd name="connsiteX73" fmla="*/ 1227667 w 1404982"/>
              <a:gd name="connsiteY73" fmla="*/ 95130 h 2452038"/>
              <a:gd name="connsiteX74" fmla="*/ 1267354 w 1404982"/>
              <a:gd name="connsiteY74" fmla="*/ 79519 h 2452038"/>
              <a:gd name="connsiteX75" fmla="*/ 1278467 w 1404982"/>
              <a:gd name="connsiteY75" fmla="*/ 69730 h 2452038"/>
              <a:gd name="connsiteX76" fmla="*/ 1329267 w 1404982"/>
              <a:gd name="connsiteY76" fmla="*/ 52796 h 2452038"/>
              <a:gd name="connsiteX77" fmla="*/ 1320800 w 1404982"/>
              <a:gd name="connsiteY77" fmla="*/ 78196 h 2452038"/>
              <a:gd name="connsiteX78" fmla="*/ 1275159 w 1404982"/>
              <a:gd name="connsiteY78" fmla="*/ 146988 h 2452038"/>
              <a:gd name="connsiteX79" fmla="*/ 1345274 w 1404982"/>
              <a:gd name="connsiteY79" fmla="*/ 102274 h 2452038"/>
              <a:gd name="connsiteX80" fmla="*/ 1397000 w 1404982"/>
              <a:gd name="connsiteY80" fmla="*/ 120530 h 2452038"/>
              <a:gd name="connsiteX81" fmla="*/ 1349242 w 1404982"/>
              <a:gd name="connsiteY81" fmla="*/ 181649 h 2452038"/>
              <a:gd name="connsiteX82" fmla="*/ 1397000 w 1404982"/>
              <a:gd name="connsiteY82" fmla="*/ 171330 h 2452038"/>
              <a:gd name="connsiteX83" fmla="*/ 1380067 w 1404982"/>
              <a:gd name="connsiteY83" fmla="*/ 196730 h 2452038"/>
              <a:gd name="connsiteX84" fmla="*/ 1363133 w 1404982"/>
              <a:gd name="connsiteY84" fmla="*/ 213663 h 2452038"/>
              <a:gd name="connsiteX85" fmla="*/ 1371600 w 1404982"/>
              <a:gd name="connsiteY85" fmla="*/ 239063 h 2452038"/>
              <a:gd name="connsiteX86" fmla="*/ 1354667 w 1404982"/>
              <a:gd name="connsiteY86" fmla="*/ 298330 h 2452038"/>
              <a:gd name="connsiteX87" fmla="*/ 1312333 w 1404982"/>
              <a:gd name="connsiteY87" fmla="*/ 333916 h 2452038"/>
              <a:gd name="connsiteX88" fmla="*/ 1261533 w 1404982"/>
              <a:gd name="connsiteY88" fmla="*/ 390933 h 2452038"/>
              <a:gd name="connsiteX89" fmla="*/ 1214304 w 1404982"/>
              <a:gd name="connsiteY89" fmla="*/ 470705 h 2452038"/>
              <a:gd name="connsiteX90" fmla="*/ 1178189 w 1404982"/>
              <a:gd name="connsiteY90" fmla="*/ 514361 h 2452038"/>
              <a:gd name="connsiteX91" fmla="*/ 1122496 w 1404982"/>
              <a:gd name="connsiteY91" fmla="*/ 599955 h 2452038"/>
              <a:gd name="connsiteX92" fmla="*/ 1077383 w 1404982"/>
              <a:gd name="connsiteY92" fmla="*/ 634483 h 2452038"/>
              <a:gd name="connsiteX93" fmla="*/ 1045236 w 1404982"/>
              <a:gd name="connsiteY93" fmla="*/ 654327 h 2452038"/>
              <a:gd name="connsiteX94" fmla="*/ 999464 w 1404982"/>
              <a:gd name="connsiteY94" fmla="*/ 682770 h 2452038"/>
              <a:gd name="connsiteX95" fmla="*/ 943636 w 1404982"/>
              <a:gd name="connsiteY95" fmla="*/ 730659 h 2452038"/>
              <a:gd name="connsiteX96" fmla="*/ 915855 w 1404982"/>
              <a:gd name="connsiteY96" fmla="*/ 776168 h 2452038"/>
              <a:gd name="connsiteX97" fmla="*/ 866378 w 1404982"/>
              <a:gd name="connsiteY97" fmla="*/ 828687 h 2452038"/>
              <a:gd name="connsiteX98" fmla="*/ 823251 w 1404982"/>
              <a:gd name="connsiteY98" fmla="*/ 896024 h 2452038"/>
              <a:gd name="connsiteX99" fmla="*/ 770467 w 1404982"/>
              <a:gd name="connsiteY99" fmla="*/ 1068796 h 2452038"/>
              <a:gd name="connsiteX100" fmla="*/ 738452 w 1404982"/>
              <a:gd name="connsiteY100" fmla="*/ 1141821 h 2452038"/>
              <a:gd name="connsiteX101" fmla="*/ 715699 w 1404982"/>
              <a:gd name="connsiteY101" fmla="*/ 1188653 h 2452038"/>
              <a:gd name="connsiteX102" fmla="*/ 698367 w 1404982"/>
              <a:gd name="connsiteY102" fmla="*/ 1245671 h 2452038"/>
              <a:gd name="connsiteX103" fmla="*/ 683683 w 1404982"/>
              <a:gd name="connsiteY103" fmla="*/ 1321870 h 2452038"/>
              <a:gd name="connsiteX104" fmla="*/ 671248 w 1404982"/>
              <a:gd name="connsiteY104" fmla="*/ 1409183 h 2452038"/>
              <a:gd name="connsiteX105" fmla="*/ 640026 w 1404982"/>
              <a:gd name="connsiteY105" fmla="*/ 1519249 h 2452038"/>
              <a:gd name="connsiteX106" fmla="*/ 637381 w 1404982"/>
              <a:gd name="connsiteY106" fmla="*/ 1602593 h 2452038"/>
              <a:gd name="connsiteX107" fmla="*/ 621770 w 1404982"/>
              <a:gd name="connsiteY107" fmla="*/ 1678792 h 2452038"/>
              <a:gd name="connsiteX108" fmla="*/ 613305 w 1404982"/>
              <a:gd name="connsiteY108" fmla="*/ 1709088 h 2452038"/>
              <a:gd name="connsiteX109" fmla="*/ 597694 w 1404982"/>
              <a:gd name="connsiteY109" fmla="*/ 1747849 h 2452038"/>
              <a:gd name="connsiteX110" fmla="*/ 574939 w 1404982"/>
              <a:gd name="connsiteY110" fmla="*/ 1851302 h 2452038"/>
              <a:gd name="connsiteX111" fmla="*/ 565547 w 1404982"/>
              <a:gd name="connsiteY111" fmla="*/ 2070509 h 2452038"/>
              <a:gd name="connsiteX112" fmla="*/ 559726 w 1404982"/>
              <a:gd name="connsiteY112" fmla="*/ 2092337 h 2452038"/>
              <a:gd name="connsiteX113" fmla="*/ 550333 w 1404982"/>
              <a:gd name="connsiteY113" fmla="*/ 2330330 h 2452038"/>
              <a:gd name="connsiteX114" fmla="*/ 558800 w 1404982"/>
              <a:gd name="connsiteY114" fmla="*/ 2355730 h 2452038"/>
              <a:gd name="connsiteX115" fmla="*/ 418042 w 1404982"/>
              <a:gd name="connsiteY115" fmla="*/ 2452038 h 2452038"/>
              <a:gd name="connsiteX116" fmla="*/ 139700 w 1404982"/>
              <a:gd name="connsiteY116" fmla="*/ 2417113 h 2452038"/>
              <a:gd name="connsiteX117" fmla="*/ 0 w 1404982"/>
              <a:gd name="connsiteY117" fmla="*/ 2271063 h 2452038"/>
              <a:gd name="connsiteX118" fmla="*/ 0 w 1404982"/>
              <a:gd name="connsiteY118" fmla="*/ 2271063 h 2452038"/>
              <a:gd name="connsiteX0" fmla="*/ 0 w 1404982"/>
              <a:gd name="connsiteY0" fmla="*/ 2271063 h 2452038"/>
              <a:gd name="connsiteX1" fmla="*/ 93133 w 1404982"/>
              <a:gd name="connsiteY1" fmla="*/ 1974730 h 2452038"/>
              <a:gd name="connsiteX2" fmla="*/ 101600 w 1404982"/>
              <a:gd name="connsiteY2" fmla="*/ 1949330 h 2452038"/>
              <a:gd name="connsiteX3" fmla="*/ 118533 w 1404982"/>
              <a:gd name="connsiteY3" fmla="*/ 1932396 h 2452038"/>
              <a:gd name="connsiteX4" fmla="*/ 130968 w 1404982"/>
              <a:gd name="connsiteY4" fmla="*/ 1879348 h 2452038"/>
              <a:gd name="connsiteX5" fmla="*/ 150152 w 1404982"/>
              <a:gd name="connsiteY5" fmla="*/ 1845481 h 2452038"/>
              <a:gd name="connsiteX6" fmla="*/ 173302 w 1404982"/>
              <a:gd name="connsiteY6" fmla="*/ 1798253 h 2452038"/>
              <a:gd name="connsiteX7" fmla="*/ 198835 w 1404982"/>
              <a:gd name="connsiteY7" fmla="*/ 1766238 h 2452038"/>
              <a:gd name="connsiteX8" fmla="*/ 226351 w 1404982"/>
              <a:gd name="connsiteY8" fmla="*/ 1730519 h 2452038"/>
              <a:gd name="connsiteX9" fmla="*/ 254000 w 1404982"/>
              <a:gd name="connsiteY9" fmla="*/ 1686863 h 2452038"/>
              <a:gd name="connsiteX10" fmla="*/ 262467 w 1404982"/>
              <a:gd name="connsiteY10" fmla="*/ 1661463 h 2452038"/>
              <a:gd name="connsiteX11" fmla="*/ 296333 w 1404982"/>
              <a:gd name="connsiteY11" fmla="*/ 1585263 h 2452038"/>
              <a:gd name="connsiteX12" fmla="*/ 304800 w 1404982"/>
              <a:gd name="connsiteY12" fmla="*/ 1534463 h 2452038"/>
              <a:gd name="connsiteX13" fmla="*/ 321733 w 1404982"/>
              <a:gd name="connsiteY13" fmla="*/ 1475196 h 2452038"/>
              <a:gd name="connsiteX14" fmla="*/ 330200 w 1404982"/>
              <a:gd name="connsiteY14" fmla="*/ 1407463 h 2452038"/>
              <a:gd name="connsiteX15" fmla="*/ 347133 w 1404982"/>
              <a:gd name="connsiteY15" fmla="*/ 1348196 h 2452038"/>
              <a:gd name="connsiteX16" fmla="*/ 364067 w 1404982"/>
              <a:gd name="connsiteY16" fmla="*/ 1280463 h 2452038"/>
              <a:gd name="connsiteX17" fmla="*/ 404680 w 1404982"/>
              <a:gd name="connsiteY17" fmla="*/ 1147907 h 2452038"/>
              <a:gd name="connsiteX18" fmla="*/ 302419 w 1404982"/>
              <a:gd name="connsiteY18" fmla="*/ 1114039 h 2452038"/>
              <a:gd name="connsiteX19" fmla="*/ 165761 w 1404982"/>
              <a:gd name="connsiteY19" fmla="*/ 1080173 h 2452038"/>
              <a:gd name="connsiteX20" fmla="*/ 157692 w 1404982"/>
              <a:gd name="connsiteY20" fmla="*/ 1000402 h 2452038"/>
              <a:gd name="connsiteX21" fmla="*/ 191161 w 1404982"/>
              <a:gd name="connsiteY21" fmla="*/ 959391 h 2452038"/>
              <a:gd name="connsiteX22" fmla="*/ 243814 w 1404982"/>
              <a:gd name="connsiteY22" fmla="*/ 911236 h 2452038"/>
              <a:gd name="connsiteX23" fmla="*/ 305858 w 1404982"/>
              <a:gd name="connsiteY23" fmla="*/ 928698 h 2452038"/>
              <a:gd name="connsiteX24" fmla="*/ 382954 w 1404982"/>
              <a:gd name="connsiteY24" fmla="*/ 956125 h 2452038"/>
              <a:gd name="connsiteX25" fmla="*/ 459805 w 1404982"/>
              <a:gd name="connsiteY25" fmla="*/ 1009530 h 2452038"/>
              <a:gd name="connsiteX26" fmla="*/ 457200 w 1404982"/>
              <a:gd name="connsiteY26" fmla="*/ 653930 h 2452038"/>
              <a:gd name="connsiteX27" fmla="*/ 440267 w 1404982"/>
              <a:gd name="connsiteY27" fmla="*/ 586196 h 2452038"/>
              <a:gd name="connsiteX28" fmla="*/ 406400 w 1404982"/>
              <a:gd name="connsiteY28" fmla="*/ 484596 h 2452038"/>
              <a:gd name="connsiteX29" fmla="*/ 397933 w 1404982"/>
              <a:gd name="connsiteY29" fmla="*/ 459196 h 2452038"/>
              <a:gd name="connsiteX30" fmla="*/ 372533 w 1404982"/>
              <a:gd name="connsiteY30" fmla="*/ 408396 h 2452038"/>
              <a:gd name="connsiteX31" fmla="*/ 355600 w 1404982"/>
              <a:gd name="connsiteY31" fmla="*/ 382996 h 2452038"/>
              <a:gd name="connsiteX32" fmla="*/ 347133 w 1404982"/>
              <a:gd name="connsiteY32" fmla="*/ 357596 h 2452038"/>
              <a:gd name="connsiteX33" fmla="*/ 330200 w 1404982"/>
              <a:gd name="connsiteY33" fmla="*/ 332196 h 2452038"/>
              <a:gd name="connsiteX34" fmla="*/ 304800 w 1404982"/>
              <a:gd name="connsiteY34" fmla="*/ 281396 h 2452038"/>
              <a:gd name="connsiteX35" fmla="*/ 279400 w 1404982"/>
              <a:gd name="connsiteY35" fmla="*/ 222130 h 2452038"/>
              <a:gd name="connsiteX36" fmla="*/ 270933 w 1404982"/>
              <a:gd name="connsiteY36" fmla="*/ 196730 h 2452038"/>
              <a:gd name="connsiteX37" fmla="*/ 254000 w 1404982"/>
              <a:gd name="connsiteY37" fmla="*/ 179796 h 2452038"/>
              <a:gd name="connsiteX38" fmla="*/ 220133 w 1404982"/>
              <a:gd name="connsiteY38" fmla="*/ 128996 h 2452038"/>
              <a:gd name="connsiteX39" fmla="*/ 169333 w 1404982"/>
              <a:gd name="connsiteY39" fmla="*/ 95130 h 2452038"/>
              <a:gd name="connsiteX40" fmla="*/ 160867 w 1404982"/>
              <a:gd name="connsiteY40" fmla="*/ 69730 h 2452038"/>
              <a:gd name="connsiteX41" fmla="*/ 220133 w 1404982"/>
              <a:gd name="connsiteY41" fmla="*/ 44330 h 2452038"/>
              <a:gd name="connsiteX42" fmla="*/ 276225 w 1404982"/>
              <a:gd name="connsiteY42" fmla="*/ 93410 h 2452038"/>
              <a:gd name="connsiteX43" fmla="*/ 287867 w 1404982"/>
              <a:gd name="connsiteY43" fmla="*/ 18930 h 2452038"/>
              <a:gd name="connsiteX44" fmla="*/ 313267 w 1404982"/>
              <a:gd name="connsiteY44" fmla="*/ 10463 h 2452038"/>
              <a:gd name="connsiteX45" fmla="*/ 346736 w 1404982"/>
              <a:gd name="connsiteY45" fmla="*/ 71581 h 2452038"/>
              <a:gd name="connsiteX46" fmla="*/ 338667 w 1404982"/>
              <a:gd name="connsiteY46" fmla="*/ 18930 h 2452038"/>
              <a:gd name="connsiteX47" fmla="*/ 364067 w 1404982"/>
              <a:gd name="connsiteY47" fmla="*/ 1996 h 2452038"/>
              <a:gd name="connsiteX48" fmla="*/ 393964 w 1404982"/>
              <a:gd name="connsiteY48" fmla="*/ 53723 h 2452038"/>
              <a:gd name="connsiteX49" fmla="*/ 414867 w 1404982"/>
              <a:gd name="connsiteY49" fmla="*/ 1996 h 2452038"/>
              <a:gd name="connsiteX50" fmla="*/ 448733 w 1404982"/>
              <a:gd name="connsiteY50" fmla="*/ 1996 h 2452038"/>
              <a:gd name="connsiteX51" fmla="*/ 474133 w 1404982"/>
              <a:gd name="connsiteY51" fmla="*/ 18930 h 2452038"/>
              <a:gd name="connsiteX52" fmla="*/ 482600 w 1404982"/>
              <a:gd name="connsiteY52" fmla="*/ 44330 h 2452038"/>
              <a:gd name="connsiteX53" fmla="*/ 516467 w 1404982"/>
              <a:gd name="connsiteY53" fmla="*/ 95130 h 2452038"/>
              <a:gd name="connsiteX54" fmla="*/ 533400 w 1404982"/>
              <a:gd name="connsiteY54" fmla="*/ 120530 h 2452038"/>
              <a:gd name="connsiteX55" fmla="*/ 567267 w 1404982"/>
              <a:gd name="connsiteY55" fmla="*/ 171330 h 2452038"/>
              <a:gd name="connsiteX56" fmla="*/ 601133 w 1404982"/>
              <a:gd name="connsiteY56" fmla="*/ 239063 h 2452038"/>
              <a:gd name="connsiteX57" fmla="*/ 643864 w 1404982"/>
              <a:gd name="connsiteY57" fmla="*/ 346880 h 2452038"/>
              <a:gd name="connsiteX58" fmla="*/ 660797 w 1404982"/>
              <a:gd name="connsiteY58" fmla="*/ 401252 h 2452038"/>
              <a:gd name="connsiteX59" fmla="*/ 681964 w 1404982"/>
              <a:gd name="connsiteY59" fmla="*/ 462901 h 2452038"/>
              <a:gd name="connsiteX60" fmla="*/ 705644 w 1404982"/>
              <a:gd name="connsiteY60" fmla="*/ 526533 h 2452038"/>
              <a:gd name="connsiteX61" fmla="*/ 714242 w 1404982"/>
              <a:gd name="connsiteY61" fmla="*/ 584080 h 2452038"/>
              <a:gd name="connsiteX62" fmla="*/ 717683 w 1404982"/>
              <a:gd name="connsiteY62" fmla="*/ 638584 h 2452038"/>
              <a:gd name="connsiteX63" fmla="*/ 794280 w 1404982"/>
              <a:gd name="connsiteY63" fmla="*/ 581963 h 2452038"/>
              <a:gd name="connsiteX64" fmla="*/ 841375 w 1404982"/>
              <a:gd name="connsiteY64" fmla="*/ 540688 h 2452038"/>
              <a:gd name="connsiteX65" fmla="*/ 889662 w 1404982"/>
              <a:gd name="connsiteY65" fmla="*/ 510790 h 2452038"/>
              <a:gd name="connsiteX66" fmla="*/ 966126 w 1404982"/>
              <a:gd name="connsiteY66" fmla="*/ 456814 h 2452038"/>
              <a:gd name="connsiteX67" fmla="*/ 999595 w 1404982"/>
              <a:gd name="connsiteY67" fmla="*/ 419508 h 2452038"/>
              <a:gd name="connsiteX68" fmla="*/ 1053570 w 1404982"/>
              <a:gd name="connsiteY68" fmla="*/ 358919 h 2452038"/>
              <a:gd name="connsiteX69" fmla="*/ 1081617 w 1404982"/>
              <a:gd name="connsiteY69" fmla="*/ 316586 h 2452038"/>
              <a:gd name="connsiteX70" fmla="*/ 1152921 w 1404982"/>
              <a:gd name="connsiteY70" fmla="*/ 216309 h 2452038"/>
              <a:gd name="connsiteX71" fmla="*/ 1201473 w 1404982"/>
              <a:gd name="connsiteY71" fmla="*/ 155720 h 2452038"/>
              <a:gd name="connsiteX72" fmla="*/ 1212585 w 1404982"/>
              <a:gd name="connsiteY72" fmla="*/ 119604 h 2452038"/>
              <a:gd name="connsiteX73" fmla="*/ 1227667 w 1404982"/>
              <a:gd name="connsiteY73" fmla="*/ 95130 h 2452038"/>
              <a:gd name="connsiteX74" fmla="*/ 1267354 w 1404982"/>
              <a:gd name="connsiteY74" fmla="*/ 79519 h 2452038"/>
              <a:gd name="connsiteX75" fmla="*/ 1278467 w 1404982"/>
              <a:gd name="connsiteY75" fmla="*/ 69730 h 2452038"/>
              <a:gd name="connsiteX76" fmla="*/ 1329267 w 1404982"/>
              <a:gd name="connsiteY76" fmla="*/ 52796 h 2452038"/>
              <a:gd name="connsiteX77" fmla="*/ 1320800 w 1404982"/>
              <a:gd name="connsiteY77" fmla="*/ 78196 h 2452038"/>
              <a:gd name="connsiteX78" fmla="*/ 1275159 w 1404982"/>
              <a:gd name="connsiteY78" fmla="*/ 146988 h 2452038"/>
              <a:gd name="connsiteX79" fmla="*/ 1345274 w 1404982"/>
              <a:gd name="connsiteY79" fmla="*/ 102274 h 2452038"/>
              <a:gd name="connsiteX80" fmla="*/ 1397000 w 1404982"/>
              <a:gd name="connsiteY80" fmla="*/ 120530 h 2452038"/>
              <a:gd name="connsiteX81" fmla="*/ 1349242 w 1404982"/>
              <a:gd name="connsiteY81" fmla="*/ 181649 h 2452038"/>
              <a:gd name="connsiteX82" fmla="*/ 1397000 w 1404982"/>
              <a:gd name="connsiteY82" fmla="*/ 171330 h 2452038"/>
              <a:gd name="connsiteX83" fmla="*/ 1380067 w 1404982"/>
              <a:gd name="connsiteY83" fmla="*/ 196730 h 2452038"/>
              <a:gd name="connsiteX84" fmla="*/ 1363133 w 1404982"/>
              <a:gd name="connsiteY84" fmla="*/ 213663 h 2452038"/>
              <a:gd name="connsiteX85" fmla="*/ 1371600 w 1404982"/>
              <a:gd name="connsiteY85" fmla="*/ 239063 h 2452038"/>
              <a:gd name="connsiteX86" fmla="*/ 1354667 w 1404982"/>
              <a:gd name="connsiteY86" fmla="*/ 298330 h 2452038"/>
              <a:gd name="connsiteX87" fmla="*/ 1312333 w 1404982"/>
              <a:gd name="connsiteY87" fmla="*/ 333916 h 2452038"/>
              <a:gd name="connsiteX88" fmla="*/ 1261533 w 1404982"/>
              <a:gd name="connsiteY88" fmla="*/ 390933 h 2452038"/>
              <a:gd name="connsiteX89" fmla="*/ 1214304 w 1404982"/>
              <a:gd name="connsiteY89" fmla="*/ 470705 h 2452038"/>
              <a:gd name="connsiteX90" fmla="*/ 1178189 w 1404982"/>
              <a:gd name="connsiteY90" fmla="*/ 514361 h 2452038"/>
              <a:gd name="connsiteX91" fmla="*/ 1122496 w 1404982"/>
              <a:gd name="connsiteY91" fmla="*/ 599955 h 2452038"/>
              <a:gd name="connsiteX92" fmla="*/ 1077383 w 1404982"/>
              <a:gd name="connsiteY92" fmla="*/ 634483 h 2452038"/>
              <a:gd name="connsiteX93" fmla="*/ 1045236 w 1404982"/>
              <a:gd name="connsiteY93" fmla="*/ 654327 h 2452038"/>
              <a:gd name="connsiteX94" fmla="*/ 999464 w 1404982"/>
              <a:gd name="connsiteY94" fmla="*/ 682770 h 2452038"/>
              <a:gd name="connsiteX95" fmla="*/ 943636 w 1404982"/>
              <a:gd name="connsiteY95" fmla="*/ 730659 h 2452038"/>
              <a:gd name="connsiteX96" fmla="*/ 915855 w 1404982"/>
              <a:gd name="connsiteY96" fmla="*/ 776168 h 2452038"/>
              <a:gd name="connsiteX97" fmla="*/ 866378 w 1404982"/>
              <a:gd name="connsiteY97" fmla="*/ 828687 h 2452038"/>
              <a:gd name="connsiteX98" fmla="*/ 823251 w 1404982"/>
              <a:gd name="connsiteY98" fmla="*/ 896024 h 2452038"/>
              <a:gd name="connsiteX99" fmla="*/ 770467 w 1404982"/>
              <a:gd name="connsiteY99" fmla="*/ 1068796 h 2452038"/>
              <a:gd name="connsiteX100" fmla="*/ 738452 w 1404982"/>
              <a:gd name="connsiteY100" fmla="*/ 1141821 h 2452038"/>
              <a:gd name="connsiteX101" fmla="*/ 715699 w 1404982"/>
              <a:gd name="connsiteY101" fmla="*/ 1188653 h 2452038"/>
              <a:gd name="connsiteX102" fmla="*/ 698367 w 1404982"/>
              <a:gd name="connsiteY102" fmla="*/ 1245671 h 2452038"/>
              <a:gd name="connsiteX103" fmla="*/ 683683 w 1404982"/>
              <a:gd name="connsiteY103" fmla="*/ 1321870 h 2452038"/>
              <a:gd name="connsiteX104" fmla="*/ 671248 w 1404982"/>
              <a:gd name="connsiteY104" fmla="*/ 1409183 h 2452038"/>
              <a:gd name="connsiteX105" fmla="*/ 640026 w 1404982"/>
              <a:gd name="connsiteY105" fmla="*/ 1519249 h 2452038"/>
              <a:gd name="connsiteX106" fmla="*/ 637381 w 1404982"/>
              <a:gd name="connsiteY106" fmla="*/ 1602593 h 2452038"/>
              <a:gd name="connsiteX107" fmla="*/ 621770 w 1404982"/>
              <a:gd name="connsiteY107" fmla="*/ 1678792 h 2452038"/>
              <a:gd name="connsiteX108" fmla="*/ 613305 w 1404982"/>
              <a:gd name="connsiteY108" fmla="*/ 1709088 h 2452038"/>
              <a:gd name="connsiteX109" fmla="*/ 597694 w 1404982"/>
              <a:gd name="connsiteY109" fmla="*/ 1747849 h 2452038"/>
              <a:gd name="connsiteX110" fmla="*/ 574939 w 1404982"/>
              <a:gd name="connsiteY110" fmla="*/ 1851302 h 2452038"/>
              <a:gd name="connsiteX111" fmla="*/ 565547 w 1404982"/>
              <a:gd name="connsiteY111" fmla="*/ 2070509 h 2452038"/>
              <a:gd name="connsiteX112" fmla="*/ 559726 w 1404982"/>
              <a:gd name="connsiteY112" fmla="*/ 2092337 h 2452038"/>
              <a:gd name="connsiteX113" fmla="*/ 550333 w 1404982"/>
              <a:gd name="connsiteY113" fmla="*/ 2330330 h 2452038"/>
              <a:gd name="connsiteX114" fmla="*/ 558800 w 1404982"/>
              <a:gd name="connsiteY114" fmla="*/ 2355730 h 2452038"/>
              <a:gd name="connsiteX115" fmla="*/ 418042 w 1404982"/>
              <a:gd name="connsiteY115" fmla="*/ 2452038 h 2452038"/>
              <a:gd name="connsiteX116" fmla="*/ 139700 w 1404982"/>
              <a:gd name="connsiteY116" fmla="*/ 2417113 h 2452038"/>
              <a:gd name="connsiteX117" fmla="*/ 0 w 1404982"/>
              <a:gd name="connsiteY117" fmla="*/ 2271063 h 2452038"/>
              <a:gd name="connsiteX118" fmla="*/ 0 w 1404982"/>
              <a:gd name="connsiteY118" fmla="*/ 2271063 h 2452038"/>
              <a:gd name="connsiteX0" fmla="*/ 0 w 1404982"/>
              <a:gd name="connsiteY0" fmla="*/ 2271063 h 2452038"/>
              <a:gd name="connsiteX1" fmla="*/ 93133 w 1404982"/>
              <a:gd name="connsiteY1" fmla="*/ 1974730 h 2452038"/>
              <a:gd name="connsiteX2" fmla="*/ 101600 w 1404982"/>
              <a:gd name="connsiteY2" fmla="*/ 1949330 h 2452038"/>
              <a:gd name="connsiteX3" fmla="*/ 118533 w 1404982"/>
              <a:gd name="connsiteY3" fmla="*/ 1932396 h 2452038"/>
              <a:gd name="connsiteX4" fmla="*/ 130968 w 1404982"/>
              <a:gd name="connsiteY4" fmla="*/ 1879348 h 2452038"/>
              <a:gd name="connsiteX5" fmla="*/ 150152 w 1404982"/>
              <a:gd name="connsiteY5" fmla="*/ 1845481 h 2452038"/>
              <a:gd name="connsiteX6" fmla="*/ 173302 w 1404982"/>
              <a:gd name="connsiteY6" fmla="*/ 1798253 h 2452038"/>
              <a:gd name="connsiteX7" fmla="*/ 198835 w 1404982"/>
              <a:gd name="connsiteY7" fmla="*/ 1766238 h 2452038"/>
              <a:gd name="connsiteX8" fmla="*/ 226351 w 1404982"/>
              <a:gd name="connsiteY8" fmla="*/ 1730519 h 2452038"/>
              <a:gd name="connsiteX9" fmla="*/ 254000 w 1404982"/>
              <a:gd name="connsiteY9" fmla="*/ 1686863 h 2452038"/>
              <a:gd name="connsiteX10" fmla="*/ 262467 w 1404982"/>
              <a:gd name="connsiteY10" fmla="*/ 1661463 h 2452038"/>
              <a:gd name="connsiteX11" fmla="*/ 296333 w 1404982"/>
              <a:gd name="connsiteY11" fmla="*/ 1585263 h 2452038"/>
              <a:gd name="connsiteX12" fmla="*/ 304800 w 1404982"/>
              <a:gd name="connsiteY12" fmla="*/ 1534463 h 2452038"/>
              <a:gd name="connsiteX13" fmla="*/ 321733 w 1404982"/>
              <a:gd name="connsiteY13" fmla="*/ 1475196 h 2452038"/>
              <a:gd name="connsiteX14" fmla="*/ 330200 w 1404982"/>
              <a:gd name="connsiteY14" fmla="*/ 1407463 h 2452038"/>
              <a:gd name="connsiteX15" fmla="*/ 347133 w 1404982"/>
              <a:gd name="connsiteY15" fmla="*/ 1348196 h 2452038"/>
              <a:gd name="connsiteX16" fmla="*/ 364067 w 1404982"/>
              <a:gd name="connsiteY16" fmla="*/ 1280463 h 2452038"/>
              <a:gd name="connsiteX17" fmla="*/ 404680 w 1404982"/>
              <a:gd name="connsiteY17" fmla="*/ 1147907 h 2452038"/>
              <a:gd name="connsiteX18" fmla="*/ 302419 w 1404982"/>
              <a:gd name="connsiteY18" fmla="*/ 1114039 h 2452038"/>
              <a:gd name="connsiteX19" fmla="*/ 165761 w 1404982"/>
              <a:gd name="connsiteY19" fmla="*/ 1080173 h 2452038"/>
              <a:gd name="connsiteX20" fmla="*/ 157692 w 1404982"/>
              <a:gd name="connsiteY20" fmla="*/ 1000402 h 2452038"/>
              <a:gd name="connsiteX21" fmla="*/ 191161 w 1404982"/>
              <a:gd name="connsiteY21" fmla="*/ 959391 h 2452038"/>
              <a:gd name="connsiteX22" fmla="*/ 243814 w 1404982"/>
              <a:gd name="connsiteY22" fmla="*/ 911236 h 2452038"/>
              <a:gd name="connsiteX23" fmla="*/ 305858 w 1404982"/>
              <a:gd name="connsiteY23" fmla="*/ 928698 h 2452038"/>
              <a:gd name="connsiteX24" fmla="*/ 382954 w 1404982"/>
              <a:gd name="connsiteY24" fmla="*/ 956125 h 2452038"/>
              <a:gd name="connsiteX25" fmla="*/ 459805 w 1404982"/>
              <a:gd name="connsiteY25" fmla="*/ 1009530 h 2452038"/>
              <a:gd name="connsiteX26" fmla="*/ 457200 w 1404982"/>
              <a:gd name="connsiteY26" fmla="*/ 653930 h 2452038"/>
              <a:gd name="connsiteX27" fmla="*/ 440267 w 1404982"/>
              <a:gd name="connsiteY27" fmla="*/ 586196 h 2452038"/>
              <a:gd name="connsiteX28" fmla="*/ 406400 w 1404982"/>
              <a:gd name="connsiteY28" fmla="*/ 484596 h 2452038"/>
              <a:gd name="connsiteX29" fmla="*/ 397933 w 1404982"/>
              <a:gd name="connsiteY29" fmla="*/ 459196 h 2452038"/>
              <a:gd name="connsiteX30" fmla="*/ 372533 w 1404982"/>
              <a:gd name="connsiteY30" fmla="*/ 408396 h 2452038"/>
              <a:gd name="connsiteX31" fmla="*/ 355600 w 1404982"/>
              <a:gd name="connsiteY31" fmla="*/ 382996 h 2452038"/>
              <a:gd name="connsiteX32" fmla="*/ 347133 w 1404982"/>
              <a:gd name="connsiteY32" fmla="*/ 357596 h 2452038"/>
              <a:gd name="connsiteX33" fmla="*/ 330200 w 1404982"/>
              <a:gd name="connsiteY33" fmla="*/ 332196 h 2452038"/>
              <a:gd name="connsiteX34" fmla="*/ 304800 w 1404982"/>
              <a:gd name="connsiteY34" fmla="*/ 281396 h 2452038"/>
              <a:gd name="connsiteX35" fmla="*/ 279400 w 1404982"/>
              <a:gd name="connsiteY35" fmla="*/ 222130 h 2452038"/>
              <a:gd name="connsiteX36" fmla="*/ 270933 w 1404982"/>
              <a:gd name="connsiteY36" fmla="*/ 196730 h 2452038"/>
              <a:gd name="connsiteX37" fmla="*/ 254000 w 1404982"/>
              <a:gd name="connsiteY37" fmla="*/ 179796 h 2452038"/>
              <a:gd name="connsiteX38" fmla="*/ 220133 w 1404982"/>
              <a:gd name="connsiteY38" fmla="*/ 128996 h 2452038"/>
              <a:gd name="connsiteX39" fmla="*/ 169333 w 1404982"/>
              <a:gd name="connsiteY39" fmla="*/ 95130 h 2452038"/>
              <a:gd name="connsiteX40" fmla="*/ 160867 w 1404982"/>
              <a:gd name="connsiteY40" fmla="*/ 69730 h 2452038"/>
              <a:gd name="connsiteX41" fmla="*/ 220133 w 1404982"/>
              <a:gd name="connsiteY41" fmla="*/ 44330 h 2452038"/>
              <a:gd name="connsiteX42" fmla="*/ 276225 w 1404982"/>
              <a:gd name="connsiteY42" fmla="*/ 93410 h 2452038"/>
              <a:gd name="connsiteX43" fmla="*/ 287867 w 1404982"/>
              <a:gd name="connsiteY43" fmla="*/ 18930 h 2452038"/>
              <a:gd name="connsiteX44" fmla="*/ 313267 w 1404982"/>
              <a:gd name="connsiteY44" fmla="*/ 10463 h 2452038"/>
              <a:gd name="connsiteX45" fmla="*/ 346736 w 1404982"/>
              <a:gd name="connsiteY45" fmla="*/ 71581 h 2452038"/>
              <a:gd name="connsiteX46" fmla="*/ 338667 w 1404982"/>
              <a:gd name="connsiteY46" fmla="*/ 18930 h 2452038"/>
              <a:gd name="connsiteX47" fmla="*/ 364067 w 1404982"/>
              <a:gd name="connsiteY47" fmla="*/ 1996 h 2452038"/>
              <a:gd name="connsiteX48" fmla="*/ 393964 w 1404982"/>
              <a:gd name="connsiteY48" fmla="*/ 53723 h 2452038"/>
              <a:gd name="connsiteX49" fmla="*/ 414867 w 1404982"/>
              <a:gd name="connsiteY49" fmla="*/ 1996 h 2452038"/>
              <a:gd name="connsiteX50" fmla="*/ 448733 w 1404982"/>
              <a:gd name="connsiteY50" fmla="*/ 1996 h 2452038"/>
              <a:gd name="connsiteX51" fmla="*/ 474133 w 1404982"/>
              <a:gd name="connsiteY51" fmla="*/ 18930 h 2452038"/>
              <a:gd name="connsiteX52" fmla="*/ 482600 w 1404982"/>
              <a:gd name="connsiteY52" fmla="*/ 44330 h 2452038"/>
              <a:gd name="connsiteX53" fmla="*/ 516467 w 1404982"/>
              <a:gd name="connsiteY53" fmla="*/ 95130 h 2452038"/>
              <a:gd name="connsiteX54" fmla="*/ 533400 w 1404982"/>
              <a:gd name="connsiteY54" fmla="*/ 120530 h 2452038"/>
              <a:gd name="connsiteX55" fmla="*/ 567267 w 1404982"/>
              <a:gd name="connsiteY55" fmla="*/ 171330 h 2452038"/>
              <a:gd name="connsiteX56" fmla="*/ 601133 w 1404982"/>
              <a:gd name="connsiteY56" fmla="*/ 239063 h 2452038"/>
              <a:gd name="connsiteX57" fmla="*/ 643864 w 1404982"/>
              <a:gd name="connsiteY57" fmla="*/ 346880 h 2452038"/>
              <a:gd name="connsiteX58" fmla="*/ 660797 w 1404982"/>
              <a:gd name="connsiteY58" fmla="*/ 401252 h 2452038"/>
              <a:gd name="connsiteX59" fmla="*/ 681964 w 1404982"/>
              <a:gd name="connsiteY59" fmla="*/ 462901 h 2452038"/>
              <a:gd name="connsiteX60" fmla="*/ 705644 w 1404982"/>
              <a:gd name="connsiteY60" fmla="*/ 526533 h 2452038"/>
              <a:gd name="connsiteX61" fmla="*/ 714242 w 1404982"/>
              <a:gd name="connsiteY61" fmla="*/ 584080 h 2452038"/>
              <a:gd name="connsiteX62" fmla="*/ 717683 w 1404982"/>
              <a:gd name="connsiteY62" fmla="*/ 638584 h 2452038"/>
              <a:gd name="connsiteX63" fmla="*/ 794280 w 1404982"/>
              <a:gd name="connsiteY63" fmla="*/ 581963 h 2452038"/>
              <a:gd name="connsiteX64" fmla="*/ 841375 w 1404982"/>
              <a:gd name="connsiteY64" fmla="*/ 540688 h 2452038"/>
              <a:gd name="connsiteX65" fmla="*/ 889662 w 1404982"/>
              <a:gd name="connsiteY65" fmla="*/ 510790 h 2452038"/>
              <a:gd name="connsiteX66" fmla="*/ 966126 w 1404982"/>
              <a:gd name="connsiteY66" fmla="*/ 456814 h 2452038"/>
              <a:gd name="connsiteX67" fmla="*/ 999595 w 1404982"/>
              <a:gd name="connsiteY67" fmla="*/ 419508 h 2452038"/>
              <a:gd name="connsiteX68" fmla="*/ 1053570 w 1404982"/>
              <a:gd name="connsiteY68" fmla="*/ 358919 h 2452038"/>
              <a:gd name="connsiteX69" fmla="*/ 1081617 w 1404982"/>
              <a:gd name="connsiteY69" fmla="*/ 316586 h 2452038"/>
              <a:gd name="connsiteX70" fmla="*/ 1152921 w 1404982"/>
              <a:gd name="connsiteY70" fmla="*/ 216309 h 2452038"/>
              <a:gd name="connsiteX71" fmla="*/ 1201473 w 1404982"/>
              <a:gd name="connsiteY71" fmla="*/ 155720 h 2452038"/>
              <a:gd name="connsiteX72" fmla="*/ 1212585 w 1404982"/>
              <a:gd name="connsiteY72" fmla="*/ 119604 h 2452038"/>
              <a:gd name="connsiteX73" fmla="*/ 1227667 w 1404982"/>
              <a:gd name="connsiteY73" fmla="*/ 95130 h 2452038"/>
              <a:gd name="connsiteX74" fmla="*/ 1267354 w 1404982"/>
              <a:gd name="connsiteY74" fmla="*/ 79519 h 2452038"/>
              <a:gd name="connsiteX75" fmla="*/ 1278467 w 1404982"/>
              <a:gd name="connsiteY75" fmla="*/ 69730 h 2452038"/>
              <a:gd name="connsiteX76" fmla="*/ 1329267 w 1404982"/>
              <a:gd name="connsiteY76" fmla="*/ 52796 h 2452038"/>
              <a:gd name="connsiteX77" fmla="*/ 1320800 w 1404982"/>
              <a:gd name="connsiteY77" fmla="*/ 78196 h 2452038"/>
              <a:gd name="connsiteX78" fmla="*/ 1275159 w 1404982"/>
              <a:gd name="connsiteY78" fmla="*/ 146988 h 2452038"/>
              <a:gd name="connsiteX79" fmla="*/ 1345274 w 1404982"/>
              <a:gd name="connsiteY79" fmla="*/ 102274 h 2452038"/>
              <a:gd name="connsiteX80" fmla="*/ 1397000 w 1404982"/>
              <a:gd name="connsiteY80" fmla="*/ 120530 h 2452038"/>
              <a:gd name="connsiteX81" fmla="*/ 1349242 w 1404982"/>
              <a:gd name="connsiteY81" fmla="*/ 181649 h 2452038"/>
              <a:gd name="connsiteX82" fmla="*/ 1397000 w 1404982"/>
              <a:gd name="connsiteY82" fmla="*/ 171330 h 2452038"/>
              <a:gd name="connsiteX83" fmla="*/ 1380067 w 1404982"/>
              <a:gd name="connsiteY83" fmla="*/ 196730 h 2452038"/>
              <a:gd name="connsiteX84" fmla="*/ 1363133 w 1404982"/>
              <a:gd name="connsiteY84" fmla="*/ 213663 h 2452038"/>
              <a:gd name="connsiteX85" fmla="*/ 1371600 w 1404982"/>
              <a:gd name="connsiteY85" fmla="*/ 239063 h 2452038"/>
              <a:gd name="connsiteX86" fmla="*/ 1354667 w 1404982"/>
              <a:gd name="connsiteY86" fmla="*/ 298330 h 2452038"/>
              <a:gd name="connsiteX87" fmla="*/ 1312333 w 1404982"/>
              <a:gd name="connsiteY87" fmla="*/ 333916 h 2452038"/>
              <a:gd name="connsiteX88" fmla="*/ 1261533 w 1404982"/>
              <a:gd name="connsiteY88" fmla="*/ 390933 h 2452038"/>
              <a:gd name="connsiteX89" fmla="*/ 1214304 w 1404982"/>
              <a:gd name="connsiteY89" fmla="*/ 470705 h 2452038"/>
              <a:gd name="connsiteX90" fmla="*/ 1178189 w 1404982"/>
              <a:gd name="connsiteY90" fmla="*/ 514361 h 2452038"/>
              <a:gd name="connsiteX91" fmla="*/ 1122496 w 1404982"/>
              <a:gd name="connsiteY91" fmla="*/ 599955 h 2452038"/>
              <a:gd name="connsiteX92" fmla="*/ 1077383 w 1404982"/>
              <a:gd name="connsiteY92" fmla="*/ 634483 h 2452038"/>
              <a:gd name="connsiteX93" fmla="*/ 1045236 w 1404982"/>
              <a:gd name="connsiteY93" fmla="*/ 654327 h 2452038"/>
              <a:gd name="connsiteX94" fmla="*/ 999464 w 1404982"/>
              <a:gd name="connsiteY94" fmla="*/ 682770 h 2452038"/>
              <a:gd name="connsiteX95" fmla="*/ 943636 w 1404982"/>
              <a:gd name="connsiteY95" fmla="*/ 730659 h 2452038"/>
              <a:gd name="connsiteX96" fmla="*/ 915855 w 1404982"/>
              <a:gd name="connsiteY96" fmla="*/ 776168 h 2452038"/>
              <a:gd name="connsiteX97" fmla="*/ 866378 w 1404982"/>
              <a:gd name="connsiteY97" fmla="*/ 828687 h 2452038"/>
              <a:gd name="connsiteX98" fmla="*/ 823251 w 1404982"/>
              <a:gd name="connsiteY98" fmla="*/ 896024 h 2452038"/>
              <a:gd name="connsiteX99" fmla="*/ 770467 w 1404982"/>
              <a:gd name="connsiteY99" fmla="*/ 1068796 h 2452038"/>
              <a:gd name="connsiteX100" fmla="*/ 738452 w 1404982"/>
              <a:gd name="connsiteY100" fmla="*/ 1141821 h 2452038"/>
              <a:gd name="connsiteX101" fmla="*/ 715699 w 1404982"/>
              <a:gd name="connsiteY101" fmla="*/ 1188653 h 2452038"/>
              <a:gd name="connsiteX102" fmla="*/ 698367 w 1404982"/>
              <a:gd name="connsiteY102" fmla="*/ 1245671 h 2452038"/>
              <a:gd name="connsiteX103" fmla="*/ 683683 w 1404982"/>
              <a:gd name="connsiteY103" fmla="*/ 1321870 h 2452038"/>
              <a:gd name="connsiteX104" fmla="*/ 671248 w 1404982"/>
              <a:gd name="connsiteY104" fmla="*/ 1409183 h 2452038"/>
              <a:gd name="connsiteX105" fmla="*/ 640026 w 1404982"/>
              <a:gd name="connsiteY105" fmla="*/ 1519249 h 2452038"/>
              <a:gd name="connsiteX106" fmla="*/ 637381 w 1404982"/>
              <a:gd name="connsiteY106" fmla="*/ 1602593 h 2452038"/>
              <a:gd name="connsiteX107" fmla="*/ 621770 w 1404982"/>
              <a:gd name="connsiteY107" fmla="*/ 1678792 h 2452038"/>
              <a:gd name="connsiteX108" fmla="*/ 613305 w 1404982"/>
              <a:gd name="connsiteY108" fmla="*/ 1709088 h 2452038"/>
              <a:gd name="connsiteX109" fmla="*/ 597694 w 1404982"/>
              <a:gd name="connsiteY109" fmla="*/ 1747849 h 2452038"/>
              <a:gd name="connsiteX110" fmla="*/ 574939 w 1404982"/>
              <a:gd name="connsiteY110" fmla="*/ 1851302 h 2452038"/>
              <a:gd name="connsiteX111" fmla="*/ 565547 w 1404982"/>
              <a:gd name="connsiteY111" fmla="*/ 2070509 h 2452038"/>
              <a:gd name="connsiteX112" fmla="*/ 559726 w 1404982"/>
              <a:gd name="connsiteY112" fmla="*/ 2092337 h 2452038"/>
              <a:gd name="connsiteX113" fmla="*/ 550333 w 1404982"/>
              <a:gd name="connsiteY113" fmla="*/ 2330330 h 2452038"/>
              <a:gd name="connsiteX114" fmla="*/ 558800 w 1404982"/>
              <a:gd name="connsiteY114" fmla="*/ 2355730 h 2452038"/>
              <a:gd name="connsiteX115" fmla="*/ 418042 w 1404982"/>
              <a:gd name="connsiteY115" fmla="*/ 2452038 h 2452038"/>
              <a:gd name="connsiteX116" fmla="*/ 139700 w 1404982"/>
              <a:gd name="connsiteY116" fmla="*/ 2417113 h 2452038"/>
              <a:gd name="connsiteX117" fmla="*/ 0 w 1404982"/>
              <a:gd name="connsiteY117" fmla="*/ 2271063 h 2452038"/>
              <a:gd name="connsiteX118" fmla="*/ 0 w 1404982"/>
              <a:gd name="connsiteY118" fmla="*/ 2271063 h 2452038"/>
              <a:gd name="connsiteX0" fmla="*/ 0 w 1404982"/>
              <a:gd name="connsiteY0" fmla="*/ 2271063 h 2452038"/>
              <a:gd name="connsiteX1" fmla="*/ 93133 w 1404982"/>
              <a:gd name="connsiteY1" fmla="*/ 1974730 h 2452038"/>
              <a:gd name="connsiteX2" fmla="*/ 101600 w 1404982"/>
              <a:gd name="connsiteY2" fmla="*/ 1949330 h 2452038"/>
              <a:gd name="connsiteX3" fmla="*/ 118533 w 1404982"/>
              <a:gd name="connsiteY3" fmla="*/ 1932396 h 2452038"/>
              <a:gd name="connsiteX4" fmla="*/ 130968 w 1404982"/>
              <a:gd name="connsiteY4" fmla="*/ 1879348 h 2452038"/>
              <a:gd name="connsiteX5" fmla="*/ 150152 w 1404982"/>
              <a:gd name="connsiteY5" fmla="*/ 1845481 h 2452038"/>
              <a:gd name="connsiteX6" fmla="*/ 173302 w 1404982"/>
              <a:gd name="connsiteY6" fmla="*/ 1798253 h 2452038"/>
              <a:gd name="connsiteX7" fmla="*/ 198835 w 1404982"/>
              <a:gd name="connsiteY7" fmla="*/ 1766238 h 2452038"/>
              <a:gd name="connsiteX8" fmla="*/ 226351 w 1404982"/>
              <a:gd name="connsiteY8" fmla="*/ 1730519 h 2452038"/>
              <a:gd name="connsiteX9" fmla="*/ 254000 w 1404982"/>
              <a:gd name="connsiteY9" fmla="*/ 1686863 h 2452038"/>
              <a:gd name="connsiteX10" fmla="*/ 262467 w 1404982"/>
              <a:gd name="connsiteY10" fmla="*/ 1661463 h 2452038"/>
              <a:gd name="connsiteX11" fmla="*/ 296333 w 1404982"/>
              <a:gd name="connsiteY11" fmla="*/ 1585263 h 2452038"/>
              <a:gd name="connsiteX12" fmla="*/ 304800 w 1404982"/>
              <a:gd name="connsiteY12" fmla="*/ 1534463 h 2452038"/>
              <a:gd name="connsiteX13" fmla="*/ 321733 w 1404982"/>
              <a:gd name="connsiteY13" fmla="*/ 1475196 h 2452038"/>
              <a:gd name="connsiteX14" fmla="*/ 330200 w 1404982"/>
              <a:gd name="connsiteY14" fmla="*/ 1407463 h 2452038"/>
              <a:gd name="connsiteX15" fmla="*/ 347133 w 1404982"/>
              <a:gd name="connsiteY15" fmla="*/ 1348196 h 2452038"/>
              <a:gd name="connsiteX16" fmla="*/ 364067 w 1404982"/>
              <a:gd name="connsiteY16" fmla="*/ 1280463 h 2452038"/>
              <a:gd name="connsiteX17" fmla="*/ 404680 w 1404982"/>
              <a:gd name="connsiteY17" fmla="*/ 1147907 h 2452038"/>
              <a:gd name="connsiteX18" fmla="*/ 302419 w 1404982"/>
              <a:gd name="connsiteY18" fmla="*/ 1114039 h 2452038"/>
              <a:gd name="connsiteX19" fmla="*/ 165761 w 1404982"/>
              <a:gd name="connsiteY19" fmla="*/ 1080173 h 2452038"/>
              <a:gd name="connsiteX20" fmla="*/ 157692 w 1404982"/>
              <a:gd name="connsiteY20" fmla="*/ 1000402 h 2452038"/>
              <a:gd name="connsiteX21" fmla="*/ 191161 w 1404982"/>
              <a:gd name="connsiteY21" fmla="*/ 959391 h 2452038"/>
              <a:gd name="connsiteX22" fmla="*/ 243814 w 1404982"/>
              <a:gd name="connsiteY22" fmla="*/ 911236 h 2452038"/>
              <a:gd name="connsiteX23" fmla="*/ 305858 w 1404982"/>
              <a:gd name="connsiteY23" fmla="*/ 928698 h 2452038"/>
              <a:gd name="connsiteX24" fmla="*/ 382954 w 1404982"/>
              <a:gd name="connsiteY24" fmla="*/ 956125 h 2452038"/>
              <a:gd name="connsiteX25" fmla="*/ 459805 w 1404982"/>
              <a:gd name="connsiteY25" fmla="*/ 1009530 h 2452038"/>
              <a:gd name="connsiteX26" fmla="*/ 457200 w 1404982"/>
              <a:gd name="connsiteY26" fmla="*/ 653930 h 2452038"/>
              <a:gd name="connsiteX27" fmla="*/ 440267 w 1404982"/>
              <a:gd name="connsiteY27" fmla="*/ 586196 h 2452038"/>
              <a:gd name="connsiteX28" fmla="*/ 406400 w 1404982"/>
              <a:gd name="connsiteY28" fmla="*/ 484596 h 2452038"/>
              <a:gd name="connsiteX29" fmla="*/ 397933 w 1404982"/>
              <a:gd name="connsiteY29" fmla="*/ 459196 h 2452038"/>
              <a:gd name="connsiteX30" fmla="*/ 372533 w 1404982"/>
              <a:gd name="connsiteY30" fmla="*/ 408396 h 2452038"/>
              <a:gd name="connsiteX31" fmla="*/ 355600 w 1404982"/>
              <a:gd name="connsiteY31" fmla="*/ 382996 h 2452038"/>
              <a:gd name="connsiteX32" fmla="*/ 347133 w 1404982"/>
              <a:gd name="connsiteY32" fmla="*/ 357596 h 2452038"/>
              <a:gd name="connsiteX33" fmla="*/ 330200 w 1404982"/>
              <a:gd name="connsiteY33" fmla="*/ 332196 h 2452038"/>
              <a:gd name="connsiteX34" fmla="*/ 304800 w 1404982"/>
              <a:gd name="connsiteY34" fmla="*/ 281396 h 2452038"/>
              <a:gd name="connsiteX35" fmla="*/ 279400 w 1404982"/>
              <a:gd name="connsiteY35" fmla="*/ 222130 h 2452038"/>
              <a:gd name="connsiteX36" fmla="*/ 270933 w 1404982"/>
              <a:gd name="connsiteY36" fmla="*/ 196730 h 2452038"/>
              <a:gd name="connsiteX37" fmla="*/ 254000 w 1404982"/>
              <a:gd name="connsiteY37" fmla="*/ 179796 h 2452038"/>
              <a:gd name="connsiteX38" fmla="*/ 220133 w 1404982"/>
              <a:gd name="connsiteY38" fmla="*/ 128996 h 2452038"/>
              <a:gd name="connsiteX39" fmla="*/ 169333 w 1404982"/>
              <a:gd name="connsiteY39" fmla="*/ 95130 h 2452038"/>
              <a:gd name="connsiteX40" fmla="*/ 160867 w 1404982"/>
              <a:gd name="connsiteY40" fmla="*/ 69730 h 2452038"/>
              <a:gd name="connsiteX41" fmla="*/ 220133 w 1404982"/>
              <a:gd name="connsiteY41" fmla="*/ 44330 h 2452038"/>
              <a:gd name="connsiteX42" fmla="*/ 276225 w 1404982"/>
              <a:gd name="connsiteY42" fmla="*/ 93410 h 2452038"/>
              <a:gd name="connsiteX43" fmla="*/ 287867 w 1404982"/>
              <a:gd name="connsiteY43" fmla="*/ 18930 h 2452038"/>
              <a:gd name="connsiteX44" fmla="*/ 313267 w 1404982"/>
              <a:gd name="connsiteY44" fmla="*/ 10463 h 2452038"/>
              <a:gd name="connsiteX45" fmla="*/ 346736 w 1404982"/>
              <a:gd name="connsiteY45" fmla="*/ 71581 h 2452038"/>
              <a:gd name="connsiteX46" fmla="*/ 338667 w 1404982"/>
              <a:gd name="connsiteY46" fmla="*/ 18930 h 2452038"/>
              <a:gd name="connsiteX47" fmla="*/ 364067 w 1404982"/>
              <a:gd name="connsiteY47" fmla="*/ 1996 h 2452038"/>
              <a:gd name="connsiteX48" fmla="*/ 393964 w 1404982"/>
              <a:gd name="connsiteY48" fmla="*/ 53723 h 2452038"/>
              <a:gd name="connsiteX49" fmla="*/ 414867 w 1404982"/>
              <a:gd name="connsiteY49" fmla="*/ 1996 h 2452038"/>
              <a:gd name="connsiteX50" fmla="*/ 448733 w 1404982"/>
              <a:gd name="connsiteY50" fmla="*/ 1996 h 2452038"/>
              <a:gd name="connsiteX51" fmla="*/ 474133 w 1404982"/>
              <a:gd name="connsiteY51" fmla="*/ 18930 h 2452038"/>
              <a:gd name="connsiteX52" fmla="*/ 482600 w 1404982"/>
              <a:gd name="connsiteY52" fmla="*/ 44330 h 2452038"/>
              <a:gd name="connsiteX53" fmla="*/ 516467 w 1404982"/>
              <a:gd name="connsiteY53" fmla="*/ 95130 h 2452038"/>
              <a:gd name="connsiteX54" fmla="*/ 533400 w 1404982"/>
              <a:gd name="connsiteY54" fmla="*/ 120530 h 2452038"/>
              <a:gd name="connsiteX55" fmla="*/ 567267 w 1404982"/>
              <a:gd name="connsiteY55" fmla="*/ 171330 h 2452038"/>
              <a:gd name="connsiteX56" fmla="*/ 601133 w 1404982"/>
              <a:gd name="connsiteY56" fmla="*/ 239063 h 2452038"/>
              <a:gd name="connsiteX57" fmla="*/ 643864 w 1404982"/>
              <a:gd name="connsiteY57" fmla="*/ 346880 h 2452038"/>
              <a:gd name="connsiteX58" fmla="*/ 660797 w 1404982"/>
              <a:gd name="connsiteY58" fmla="*/ 401252 h 2452038"/>
              <a:gd name="connsiteX59" fmla="*/ 681964 w 1404982"/>
              <a:gd name="connsiteY59" fmla="*/ 462901 h 2452038"/>
              <a:gd name="connsiteX60" fmla="*/ 705644 w 1404982"/>
              <a:gd name="connsiteY60" fmla="*/ 526533 h 2452038"/>
              <a:gd name="connsiteX61" fmla="*/ 714242 w 1404982"/>
              <a:gd name="connsiteY61" fmla="*/ 584080 h 2452038"/>
              <a:gd name="connsiteX62" fmla="*/ 717683 w 1404982"/>
              <a:gd name="connsiteY62" fmla="*/ 638584 h 2452038"/>
              <a:gd name="connsiteX63" fmla="*/ 794280 w 1404982"/>
              <a:gd name="connsiteY63" fmla="*/ 581963 h 2452038"/>
              <a:gd name="connsiteX64" fmla="*/ 841375 w 1404982"/>
              <a:gd name="connsiteY64" fmla="*/ 540688 h 2452038"/>
              <a:gd name="connsiteX65" fmla="*/ 889662 w 1404982"/>
              <a:gd name="connsiteY65" fmla="*/ 510790 h 2452038"/>
              <a:gd name="connsiteX66" fmla="*/ 966126 w 1404982"/>
              <a:gd name="connsiteY66" fmla="*/ 456814 h 2452038"/>
              <a:gd name="connsiteX67" fmla="*/ 999595 w 1404982"/>
              <a:gd name="connsiteY67" fmla="*/ 419508 h 2452038"/>
              <a:gd name="connsiteX68" fmla="*/ 1053570 w 1404982"/>
              <a:gd name="connsiteY68" fmla="*/ 358919 h 2452038"/>
              <a:gd name="connsiteX69" fmla="*/ 1081617 w 1404982"/>
              <a:gd name="connsiteY69" fmla="*/ 316586 h 2452038"/>
              <a:gd name="connsiteX70" fmla="*/ 1152921 w 1404982"/>
              <a:gd name="connsiteY70" fmla="*/ 216309 h 2452038"/>
              <a:gd name="connsiteX71" fmla="*/ 1201473 w 1404982"/>
              <a:gd name="connsiteY71" fmla="*/ 155720 h 2452038"/>
              <a:gd name="connsiteX72" fmla="*/ 1212585 w 1404982"/>
              <a:gd name="connsiteY72" fmla="*/ 119604 h 2452038"/>
              <a:gd name="connsiteX73" fmla="*/ 1227667 w 1404982"/>
              <a:gd name="connsiteY73" fmla="*/ 95130 h 2452038"/>
              <a:gd name="connsiteX74" fmla="*/ 1267354 w 1404982"/>
              <a:gd name="connsiteY74" fmla="*/ 79519 h 2452038"/>
              <a:gd name="connsiteX75" fmla="*/ 1278467 w 1404982"/>
              <a:gd name="connsiteY75" fmla="*/ 69730 h 2452038"/>
              <a:gd name="connsiteX76" fmla="*/ 1329267 w 1404982"/>
              <a:gd name="connsiteY76" fmla="*/ 52796 h 2452038"/>
              <a:gd name="connsiteX77" fmla="*/ 1320800 w 1404982"/>
              <a:gd name="connsiteY77" fmla="*/ 78196 h 2452038"/>
              <a:gd name="connsiteX78" fmla="*/ 1275159 w 1404982"/>
              <a:gd name="connsiteY78" fmla="*/ 146988 h 2452038"/>
              <a:gd name="connsiteX79" fmla="*/ 1345274 w 1404982"/>
              <a:gd name="connsiteY79" fmla="*/ 102274 h 2452038"/>
              <a:gd name="connsiteX80" fmla="*/ 1397000 w 1404982"/>
              <a:gd name="connsiteY80" fmla="*/ 120530 h 2452038"/>
              <a:gd name="connsiteX81" fmla="*/ 1349242 w 1404982"/>
              <a:gd name="connsiteY81" fmla="*/ 181649 h 2452038"/>
              <a:gd name="connsiteX82" fmla="*/ 1397000 w 1404982"/>
              <a:gd name="connsiteY82" fmla="*/ 171330 h 2452038"/>
              <a:gd name="connsiteX83" fmla="*/ 1380067 w 1404982"/>
              <a:gd name="connsiteY83" fmla="*/ 196730 h 2452038"/>
              <a:gd name="connsiteX84" fmla="*/ 1363133 w 1404982"/>
              <a:gd name="connsiteY84" fmla="*/ 213663 h 2452038"/>
              <a:gd name="connsiteX85" fmla="*/ 1371600 w 1404982"/>
              <a:gd name="connsiteY85" fmla="*/ 239063 h 2452038"/>
              <a:gd name="connsiteX86" fmla="*/ 1354667 w 1404982"/>
              <a:gd name="connsiteY86" fmla="*/ 298330 h 2452038"/>
              <a:gd name="connsiteX87" fmla="*/ 1312333 w 1404982"/>
              <a:gd name="connsiteY87" fmla="*/ 333916 h 2452038"/>
              <a:gd name="connsiteX88" fmla="*/ 1261533 w 1404982"/>
              <a:gd name="connsiteY88" fmla="*/ 390933 h 2452038"/>
              <a:gd name="connsiteX89" fmla="*/ 1214304 w 1404982"/>
              <a:gd name="connsiteY89" fmla="*/ 470705 h 2452038"/>
              <a:gd name="connsiteX90" fmla="*/ 1178189 w 1404982"/>
              <a:gd name="connsiteY90" fmla="*/ 514361 h 2452038"/>
              <a:gd name="connsiteX91" fmla="*/ 1122496 w 1404982"/>
              <a:gd name="connsiteY91" fmla="*/ 599955 h 2452038"/>
              <a:gd name="connsiteX92" fmla="*/ 1077383 w 1404982"/>
              <a:gd name="connsiteY92" fmla="*/ 634483 h 2452038"/>
              <a:gd name="connsiteX93" fmla="*/ 1045236 w 1404982"/>
              <a:gd name="connsiteY93" fmla="*/ 654327 h 2452038"/>
              <a:gd name="connsiteX94" fmla="*/ 999464 w 1404982"/>
              <a:gd name="connsiteY94" fmla="*/ 682770 h 2452038"/>
              <a:gd name="connsiteX95" fmla="*/ 943636 w 1404982"/>
              <a:gd name="connsiteY95" fmla="*/ 730659 h 2452038"/>
              <a:gd name="connsiteX96" fmla="*/ 915855 w 1404982"/>
              <a:gd name="connsiteY96" fmla="*/ 776168 h 2452038"/>
              <a:gd name="connsiteX97" fmla="*/ 866378 w 1404982"/>
              <a:gd name="connsiteY97" fmla="*/ 828687 h 2452038"/>
              <a:gd name="connsiteX98" fmla="*/ 823251 w 1404982"/>
              <a:gd name="connsiteY98" fmla="*/ 896024 h 2452038"/>
              <a:gd name="connsiteX99" fmla="*/ 770467 w 1404982"/>
              <a:gd name="connsiteY99" fmla="*/ 1068796 h 2452038"/>
              <a:gd name="connsiteX100" fmla="*/ 738452 w 1404982"/>
              <a:gd name="connsiteY100" fmla="*/ 1141821 h 2452038"/>
              <a:gd name="connsiteX101" fmla="*/ 715699 w 1404982"/>
              <a:gd name="connsiteY101" fmla="*/ 1188653 h 2452038"/>
              <a:gd name="connsiteX102" fmla="*/ 698367 w 1404982"/>
              <a:gd name="connsiteY102" fmla="*/ 1245671 h 2452038"/>
              <a:gd name="connsiteX103" fmla="*/ 683683 w 1404982"/>
              <a:gd name="connsiteY103" fmla="*/ 1321870 h 2452038"/>
              <a:gd name="connsiteX104" fmla="*/ 671248 w 1404982"/>
              <a:gd name="connsiteY104" fmla="*/ 1409183 h 2452038"/>
              <a:gd name="connsiteX105" fmla="*/ 640026 w 1404982"/>
              <a:gd name="connsiteY105" fmla="*/ 1519249 h 2452038"/>
              <a:gd name="connsiteX106" fmla="*/ 637381 w 1404982"/>
              <a:gd name="connsiteY106" fmla="*/ 1602593 h 2452038"/>
              <a:gd name="connsiteX107" fmla="*/ 621770 w 1404982"/>
              <a:gd name="connsiteY107" fmla="*/ 1678792 h 2452038"/>
              <a:gd name="connsiteX108" fmla="*/ 613305 w 1404982"/>
              <a:gd name="connsiteY108" fmla="*/ 1709088 h 2452038"/>
              <a:gd name="connsiteX109" fmla="*/ 597694 w 1404982"/>
              <a:gd name="connsiteY109" fmla="*/ 1747849 h 2452038"/>
              <a:gd name="connsiteX110" fmla="*/ 574939 w 1404982"/>
              <a:gd name="connsiteY110" fmla="*/ 1851302 h 2452038"/>
              <a:gd name="connsiteX111" fmla="*/ 565547 w 1404982"/>
              <a:gd name="connsiteY111" fmla="*/ 2070509 h 2452038"/>
              <a:gd name="connsiteX112" fmla="*/ 559726 w 1404982"/>
              <a:gd name="connsiteY112" fmla="*/ 2092337 h 2452038"/>
              <a:gd name="connsiteX113" fmla="*/ 550333 w 1404982"/>
              <a:gd name="connsiteY113" fmla="*/ 2330330 h 2452038"/>
              <a:gd name="connsiteX114" fmla="*/ 558800 w 1404982"/>
              <a:gd name="connsiteY114" fmla="*/ 2355730 h 2452038"/>
              <a:gd name="connsiteX115" fmla="*/ 418042 w 1404982"/>
              <a:gd name="connsiteY115" fmla="*/ 2452038 h 2452038"/>
              <a:gd name="connsiteX116" fmla="*/ 139700 w 1404982"/>
              <a:gd name="connsiteY116" fmla="*/ 2417113 h 2452038"/>
              <a:gd name="connsiteX117" fmla="*/ 0 w 1404982"/>
              <a:gd name="connsiteY117" fmla="*/ 2271063 h 2452038"/>
              <a:gd name="connsiteX118" fmla="*/ 0 w 1404982"/>
              <a:gd name="connsiteY118" fmla="*/ 2271063 h 2452038"/>
              <a:gd name="connsiteX0" fmla="*/ 0 w 1404982"/>
              <a:gd name="connsiteY0" fmla="*/ 2271063 h 2452038"/>
              <a:gd name="connsiteX1" fmla="*/ 93133 w 1404982"/>
              <a:gd name="connsiteY1" fmla="*/ 1974730 h 2452038"/>
              <a:gd name="connsiteX2" fmla="*/ 101600 w 1404982"/>
              <a:gd name="connsiteY2" fmla="*/ 1949330 h 2452038"/>
              <a:gd name="connsiteX3" fmla="*/ 118533 w 1404982"/>
              <a:gd name="connsiteY3" fmla="*/ 1932396 h 2452038"/>
              <a:gd name="connsiteX4" fmla="*/ 130968 w 1404982"/>
              <a:gd name="connsiteY4" fmla="*/ 1879348 h 2452038"/>
              <a:gd name="connsiteX5" fmla="*/ 150152 w 1404982"/>
              <a:gd name="connsiteY5" fmla="*/ 1845481 h 2452038"/>
              <a:gd name="connsiteX6" fmla="*/ 173302 w 1404982"/>
              <a:gd name="connsiteY6" fmla="*/ 1798253 h 2452038"/>
              <a:gd name="connsiteX7" fmla="*/ 198835 w 1404982"/>
              <a:gd name="connsiteY7" fmla="*/ 1766238 h 2452038"/>
              <a:gd name="connsiteX8" fmla="*/ 226351 w 1404982"/>
              <a:gd name="connsiteY8" fmla="*/ 1730519 h 2452038"/>
              <a:gd name="connsiteX9" fmla="*/ 254000 w 1404982"/>
              <a:gd name="connsiteY9" fmla="*/ 1686863 h 2452038"/>
              <a:gd name="connsiteX10" fmla="*/ 262467 w 1404982"/>
              <a:gd name="connsiteY10" fmla="*/ 1661463 h 2452038"/>
              <a:gd name="connsiteX11" fmla="*/ 296333 w 1404982"/>
              <a:gd name="connsiteY11" fmla="*/ 1585263 h 2452038"/>
              <a:gd name="connsiteX12" fmla="*/ 304800 w 1404982"/>
              <a:gd name="connsiteY12" fmla="*/ 1534463 h 2452038"/>
              <a:gd name="connsiteX13" fmla="*/ 321733 w 1404982"/>
              <a:gd name="connsiteY13" fmla="*/ 1475196 h 2452038"/>
              <a:gd name="connsiteX14" fmla="*/ 330200 w 1404982"/>
              <a:gd name="connsiteY14" fmla="*/ 1407463 h 2452038"/>
              <a:gd name="connsiteX15" fmla="*/ 347133 w 1404982"/>
              <a:gd name="connsiteY15" fmla="*/ 1348196 h 2452038"/>
              <a:gd name="connsiteX16" fmla="*/ 364067 w 1404982"/>
              <a:gd name="connsiteY16" fmla="*/ 1280463 h 2452038"/>
              <a:gd name="connsiteX17" fmla="*/ 404680 w 1404982"/>
              <a:gd name="connsiteY17" fmla="*/ 1147907 h 2452038"/>
              <a:gd name="connsiteX18" fmla="*/ 302419 w 1404982"/>
              <a:gd name="connsiteY18" fmla="*/ 1114039 h 2452038"/>
              <a:gd name="connsiteX19" fmla="*/ 165761 w 1404982"/>
              <a:gd name="connsiteY19" fmla="*/ 1080173 h 2452038"/>
              <a:gd name="connsiteX20" fmla="*/ 157692 w 1404982"/>
              <a:gd name="connsiteY20" fmla="*/ 1000402 h 2452038"/>
              <a:gd name="connsiteX21" fmla="*/ 216561 w 1404982"/>
              <a:gd name="connsiteY21" fmla="*/ 926176 h 2452038"/>
              <a:gd name="connsiteX22" fmla="*/ 243814 w 1404982"/>
              <a:gd name="connsiteY22" fmla="*/ 911236 h 2452038"/>
              <a:gd name="connsiteX23" fmla="*/ 305858 w 1404982"/>
              <a:gd name="connsiteY23" fmla="*/ 928698 h 2452038"/>
              <a:gd name="connsiteX24" fmla="*/ 382954 w 1404982"/>
              <a:gd name="connsiteY24" fmla="*/ 956125 h 2452038"/>
              <a:gd name="connsiteX25" fmla="*/ 459805 w 1404982"/>
              <a:gd name="connsiteY25" fmla="*/ 1009530 h 2452038"/>
              <a:gd name="connsiteX26" fmla="*/ 457200 w 1404982"/>
              <a:gd name="connsiteY26" fmla="*/ 653930 h 2452038"/>
              <a:gd name="connsiteX27" fmla="*/ 440267 w 1404982"/>
              <a:gd name="connsiteY27" fmla="*/ 586196 h 2452038"/>
              <a:gd name="connsiteX28" fmla="*/ 406400 w 1404982"/>
              <a:gd name="connsiteY28" fmla="*/ 484596 h 2452038"/>
              <a:gd name="connsiteX29" fmla="*/ 397933 w 1404982"/>
              <a:gd name="connsiteY29" fmla="*/ 459196 h 2452038"/>
              <a:gd name="connsiteX30" fmla="*/ 372533 w 1404982"/>
              <a:gd name="connsiteY30" fmla="*/ 408396 h 2452038"/>
              <a:gd name="connsiteX31" fmla="*/ 355600 w 1404982"/>
              <a:gd name="connsiteY31" fmla="*/ 382996 h 2452038"/>
              <a:gd name="connsiteX32" fmla="*/ 347133 w 1404982"/>
              <a:gd name="connsiteY32" fmla="*/ 357596 h 2452038"/>
              <a:gd name="connsiteX33" fmla="*/ 330200 w 1404982"/>
              <a:gd name="connsiteY33" fmla="*/ 332196 h 2452038"/>
              <a:gd name="connsiteX34" fmla="*/ 304800 w 1404982"/>
              <a:gd name="connsiteY34" fmla="*/ 281396 h 2452038"/>
              <a:gd name="connsiteX35" fmla="*/ 279400 w 1404982"/>
              <a:gd name="connsiteY35" fmla="*/ 222130 h 2452038"/>
              <a:gd name="connsiteX36" fmla="*/ 270933 w 1404982"/>
              <a:gd name="connsiteY36" fmla="*/ 196730 h 2452038"/>
              <a:gd name="connsiteX37" fmla="*/ 254000 w 1404982"/>
              <a:gd name="connsiteY37" fmla="*/ 179796 h 2452038"/>
              <a:gd name="connsiteX38" fmla="*/ 220133 w 1404982"/>
              <a:gd name="connsiteY38" fmla="*/ 128996 h 2452038"/>
              <a:gd name="connsiteX39" fmla="*/ 169333 w 1404982"/>
              <a:gd name="connsiteY39" fmla="*/ 95130 h 2452038"/>
              <a:gd name="connsiteX40" fmla="*/ 160867 w 1404982"/>
              <a:gd name="connsiteY40" fmla="*/ 69730 h 2452038"/>
              <a:gd name="connsiteX41" fmla="*/ 220133 w 1404982"/>
              <a:gd name="connsiteY41" fmla="*/ 44330 h 2452038"/>
              <a:gd name="connsiteX42" fmla="*/ 276225 w 1404982"/>
              <a:gd name="connsiteY42" fmla="*/ 93410 h 2452038"/>
              <a:gd name="connsiteX43" fmla="*/ 287867 w 1404982"/>
              <a:gd name="connsiteY43" fmla="*/ 18930 h 2452038"/>
              <a:gd name="connsiteX44" fmla="*/ 313267 w 1404982"/>
              <a:gd name="connsiteY44" fmla="*/ 10463 h 2452038"/>
              <a:gd name="connsiteX45" fmla="*/ 346736 w 1404982"/>
              <a:gd name="connsiteY45" fmla="*/ 71581 h 2452038"/>
              <a:gd name="connsiteX46" fmla="*/ 338667 w 1404982"/>
              <a:gd name="connsiteY46" fmla="*/ 18930 h 2452038"/>
              <a:gd name="connsiteX47" fmla="*/ 364067 w 1404982"/>
              <a:gd name="connsiteY47" fmla="*/ 1996 h 2452038"/>
              <a:gd name="connsiteX48" fmla="*/ 393964 w 1404982"/>
              <a:gd name="connsiteY48" fmla="*/ 53723 h 2452038"/>
              <a:gd name="connsiteX49" fmla="*/ 414867 w 1404982"/>
              <a:gd name="connsiteY49" fmla="*/ 1996 h 2452038"/>
              <a:gd name="connsiteX50" fmla="*/ 448733 w 1404982"/>
              <a:gd name="connsiteY50" fmla="*/ 1996 h 2452038"/>
              <a:gd name="connsiteX51" fmla="*/ 474133 w 1404982"/>
              <a:gd name="connsiteY51" fmla="*/ 18930 h 2452038"/>
              <a:gd name="connsiteX52" fmla="*/ 482600 w 1404982"/>
              <a:gd name="connsiteY52" fmla="*/ 44330 h 2452038"/>
              <a:gd name="connsiteX53" fmla="*/ 516467 w 1404982"/>
              <a:gd name="connsiteY53" fmla="*/ 95130 h 2452038"/>
              <a:gd name="connsiteX54" fmla="*/ 533400 w 1404982"/>
              <a:gd name="connsiteY54" fmla="*/ 120530 h 2452038"/>
              <a:gd name="connsiteX55" fmla="*/ 567267 w 1404982"/>
              <a:gd name="connsiteY55" fmla="*/ 171330 h 2452038"/>
              <a:gd name="connsiteX56" fmla="*/ 601133 w 1404982"/>
              <a:gd name="connsiteY56" fmla="*/ 239063 h 2452038"/>
              <a:gd name="connsiteX57" fmla="*/ 643864 w 1404982"/>
              <a:gd name="connsiteY57" fmla="*/ 346880 h 2452038"/>
              <a:gd name="connsiteX58" fmla="*/ 660797 w 1404982"/>
              <a:gd name="connsiteY58" fmla="*/ 401252 h 2452038"/>
              <a:gd name="connsiteX59" fmla="*/ 681964 w 1404982"/>
              <a:gd name="connsiteY59" fmla="*/ 462901 h 2452038"/>
              <a:gd name="connsiteX60" fmla="*/ 705644 w 1404982"/>
              <a:gd name="connsiteY60" fmla="*/ 526533 h 2452038"/>
              <a:gd name="connsiteX61" fmla="*/ 714242 w 1404982"/>
              <a:gd name="connsiteY61" fmla="*/ 584080 h 2452038"/>
              <a:gd name="connsiteX62" fmla="*/ 717683 w 1404982"/>
              <a:gd name="connsiteY62" fmla="*/ 638584 h 2452038"/>
              <a:gd name="connsiteX63" fmla="*/ 794280 w 1404982"/>
              <a:gd name="connsiteY63" fmla="*/ 581963 h 2452038"/>
              <a:gd name="connsiteX64" fmla="*/ 841375 w 1404982"/>
              <a:gd name="connsiteY64" fmla="*/ 540688 h 2452038"/>
              <a:gd name="connsiteX65" fmla="*/ 889662 w 1404982"/>
              <a:gd name="connsiteY65" fmla="*/ 510790 h 2452038"/>
              <a:gd name="connsiteX66" fmla="*/ 966126 w 1404982"/>
              <a:gd name="connsiteY66" fmla="*/ 456814 h 2452038"/>
              <a:gd name="connsiteX67" fmla="*/ 999595 w 1404982"/>
              <a:gd name="connsiteY67" fmla="*/ 419508 h 2452038"/>
              <a:gd name="connsiteX68" fmla="*/ 1053570 w 1404982"/>
              <a:gd name="connsiteY68" fmla="*/ 358919 h 2452038"/>
              <a:gd name="connsiteX69" fmla="*/ 1081617 w 1404982"/>
              <a:gd name="connsiteY69" fmla="*/ 316586 h 2452038"/>
              <a:gd name="connsiteX70" fmla="*/ 1152921 w 1404982"/>
              <a:gd name="connsiteY70" fmla="*/ 216309 h 2452038"/>
              <a:gd name="connsiteX71" fmla="*/ 1201473 w 1404982"/>
              <a:gd name="connsiteY71" fmla="*/ 155720 h 2452038"/>
              <a:gd name="connsiteX72" fmla="*/ 1212585 w 1404982"/>
              <a:gd name="connsiteY72" fmla="*/ 119604 h 2452038"/>
              <a:gd name="connsiteX73" fmla="*/ 1227667 w 1404982"/>
              <a:gd name="connsiteY73" fmla="*/ 95130 h 2452038"/>
              <a:gd name="connsiteX74" fmla="*/ 1267354 w 1404982"/>
              <a:gd name="connsiteY74" fmla="*/ 79519 h 2452038"/>
              <a:gd name="connsiteX75" fmla="*/ 1278467 w 1404982"/>
              <a:gd name="connsiteY75" fmla="*/ 69730 h 2452038"/>
              <a:gd name="connsiteX76" fmla="*/ 1329267 w 1404982"/>
              <a:gd name="connsiteY76" fmla="*/ 52796 h 2452038"/>
              <a:gd name="connsiteX77" fmla="*/ 1320800 w 1404982"/>
              <a:gd name="connsiteY77" fmla="*/ 78196 h 2452038"/>
              <a:gd name="connsiteX78" fmla="*/ 1275159 w 1404982"/>
              <a:gd name="connsiteY78" fmla="*/ 146988 h 2452038"/>
              <a:gd name="connsiteX79" fmla="*/ 1345274 w 1404982"/>
              <a:gd name="connsiteY79" fmla="*/ 102274 h 2452038"/>
              <a:gd name="connsiteX80" fmla="*/ 1397000 w 1404982"/>
              <a:gd name="connsiteY80" fmla="*/ 120530 h 2452038"/>
              <a:gd name="connsiteX81" fmla="*/ 1349242 w 1404982"/>
              <a:gd name="connsiteY81" fmla="*/ 181649 h 2452038"/>
              <a:gd name="connsiteX82" fmla="*/ 1397000 w 1404982"/>
              <a:gd name="connsiteY82" fmla="*/ 171330 h 2452038"/>
              <a:gd name="connsiteX83" fmla="*/ 1380067 w 1404982"/>
              <a:gd name="connsiteY83" fmla="*/ 196730 h 2452038"/>
              <a:gd name="connsiteX84" fmla="*/ 1363133 w 1404982"/>
              <a:gd name="connsiteY84" fmla="*/ 213663 h 2452038"/>
              <a:gd name="connsiteX85" fmla="*/ 1371600 w 1404982"/>
              <a:gd name="connsiteY85" fmla="*/ 239063 h 2452038"/>
              <a:gd name="connsiteX86" fmla="*/ 1354667 w 1404982"/>
              <a:gd name="connsiteY86" fmla="*/ 298330 h 2452038"/>
              <a:gd name="connsiteX87" fmla="*/ 1312333 w 1404982"/>
              <a:gd name="connsiteY87" fmla="*/ 333916 h 2452038"/>
              <a:gd name="connsiteX88" fmla="*/ 1261533 w 1404982"/>
              <a:gd name="connsiteY88" fmla="*/ 390933 h 2452038"/>
              <a:gd name="connsiteX89" fmla="*/ 1214304 w 1404982"/>
              <a:gd name="connsiteY89" fmla="*/ 470705 h 2452038"/>
              <a:gd name="connsiteX90" fmla="*/ 1178189 w 1404982"/>
              <a:gd name="connsiteY90" fmla="*/ 514361 h 2452038"/>
              <a:gd name="connsiteX91" fmla="*/ 1122496 w 1404982"/>
              <a:gd name="connsiteY91" fmla="*/ 599955 h 2452038"/>
              <a:gd name="connsiteX92" fmla="*/ 1077383 w 1404982"/>
              <a:gd name="connsiteY92" fmla="*/ 634483 h 2452038"/>
              <a:gd name="connsiteX93" fmla="*/ 1045236 w 1404982"/>
              <a:gd name="connsiteY93" fmla="*/ 654327 h 2452038"/>
              <a:gd name="connsiteX94" fmla="*/ 999464 w 1404982"/>
              <a:gd name="connsiteY94" fmla="*/ 682770 h 2452038"/>
              <a:gd name="connsiteX95" fmla="*/ 943636 w 1404982"/>
              <a:gd name="connsiteY95" fmla="*/ 730659 h 2452038"/>
              <a:gd name="connsiteX96" fmla="*/ 915855 w 1404982"/>
              <a:gd name="connsiteY96" fmla="*/ 776168 h 2452038"/>
              <a:gd name="connsiteX97" fmla="*/ 866378 w 1404982"/>
              <a:gd name="connsiteY97" fmla="*/ 828687 h 2452038"/>
              <a:gd name="connsiteX98" fmla="*/ 823251 w 1404982"/>
              <a:gd name="connsiteY98" fmla="*/ 896024 h 2452038"/>
              <a:gd name="connsiteX99" fmla="*/ 770467 w 1404982"/>
              <a:gd name="connsiteY99" fmla="*/ 1068796 h 2452038"/>
              <a:gd name="connsiteX100" fmla="*/ 738452 w 1404982"/>
              <a:gd name="connsiteY100" fmla="*/ 1141821 h 2452038"/>
              <a:gd name="connsiteX101" fmla="*/ 715699 w 1404982"/>
              <a:gd name="connsiteY101" fmla="*/ 1188653 h 2452038"/>
              <a:gd name="connsiteX102" fmla="*/ 698367 w 1404982"/>
              <a:gd name="connsiteY102" fmla="*/ 1245671 h 2452038"/>
              <a:gd name="connsiteX103" fmla="*/ 683683 w 1404982"/>
              <a:gd name="connsiteY103" fmla="*/ 1321870 h 2452038"/>
              <a:gd name="connsiteX104" fmla="*/ 671248 w 1404982"/>
              <a:gd name="connsiteY104" fmla="*/ 1409183 h 2452038"/>
              <a:gd name="connsiteX105" fmla="*/ 640026 w 1404982"/>
              <a:gd name="connsiteY105" fmla="*/ 1519249 h 2452038"/>
              <a:gd name="connsiteX106" fmla="*/ 637381 w 1404982"/>
              <a:gd name="connsiteY106" fmla="*/ 1602593 h 2452038"/>
              <a:gd name="connsiteX107" fmla="*/ 621770 w 1404982"/>
              <a:gd name="connsiteY107" fmla="*/ 1678792 h 2452038"/>
              <a:gd name="connsiteX108" fmla="*/ 613305 w 1404982"/>
              <a:gd name="connsiteY108" fmla="*/ 1709088 h 2452038"/>
              <a:gd name="connsiteX109" fmla="*/ 597694 w 1404982"/>
              <a:gd name="connsiteY109" fmla="*/ 1747849 h 2452038"/>
              <a:gd name="connsiteX110" fmla="*/ 574939 w 1404982"/>
              <a:gd name="connsiteY110" fmla="*/ 1851302 h 2452038"/>
              <a:gd name="connsiteX111" fmla="*/ 565547 w 1404982"/>
              <a:gd name="connsiteY111" fmla="*/ 2070509 h 2452038"/>
              <a:gd name="connsiteX112" fmla="*/ 559726 w 1404982"/>
              <a:gd name="connsiteY112" fmla="*/ 2092337 h 2452038"/>
              <a:gd name="connsiteX113" fmla="*/ 550333 w 1404982"/>
              <a:gd name="connsiteY113" fmla="*/ 2330330 h 2452038"/>
              <a:gd name="connsiteX114" fmla="*/ 558800 w 1404982"/>
              <a:gd name="connsiteY114" fmla="*/ 2355730 h 2452038"/>
              <a:gd name="connsiteX115" fmla="*/ 418042 w 1404982"/>
              <a:gd name="connsiteY115" fmla="*/ 2452038 h 2452038"/>
              <a:gd name="connsiteX116" fmla="*/ 139700 w 1404982"/>
              <a:gd name="connsiteY116" fmla="*/ 2417113 h 2452038"/>
              <a:gd name="connsiteX117" fmla="*/ 0 w 1404982"/>
              <a:gd name="connsiteY117" fmla="*/ 2271063 h 2452038"/>
              <a:gd name="connsiteX118" fmla="*/ 0 w 1404982"/>
              <a:gd name="connsiteY118" fmla="*/ 2271063 h 2452038"/>
              <a:gd name="connsiteX0" fmla="*/ 0 w 1404982"/>
              <a:gd name="connsiteY0" fmla="*/ 2271063 h 2452038"/>
              <a:gd name="connsiteX1" fmla="*/ 93133 w 1404982"/>
              <a:gd name="connsiteY1" fmla="*/ 1974730 h 2452038"/>
              <a:gd name="connsiteX2" fmla="*/ 101600 w 1404982"/>
              <a:gd name="connsiteY2" fmla="*/ 1949330 h 2452038"/>
              <a:gd name="connsiteX3" fmla="*/ 118533 w 1404982"/>
              <a:gd name="connsiteY3" fmla="*/ 1932396 h 2452038"/>
              <a:gd name="connsiteX4" fmla="*/ 130968 w 1404982"/>
              <a:gd name="connsiteY4" fmla="*/ 1879348 h 2452038"/>
              <a:gd name="connsiteX5" fmla="*/ 150152 w 1404982"/>
              <a:gd name="connsiteY5" fmla="*/ 1845481 h 2452038"/>
              <a:gd name="connsiteX6" fmla="*/ 173302 w 1404982"/>
              <a:gd name="connsiteY6" fmla="*/ 1798253 h 2452038"/>
              <a:gd name="connsiteX7" fmla="*/ 198835 w 1404982"/>
              <a:gd name="connsiteY7" fmla="*/ 1766238 h 2452038"/>
              <a:gd name="connsiteX8" fmla="*/ 226351 w 1404982"/>
              <a:gd name="connsiteY8" fmla="*/ 1730519 h 2452038"/>
              <a:gd name="connsiteX9" fmla="*/ 254000 w 1404982"/>
              <a:gd name="connsiteY9" fmla="*/ 1686863 h 2452038"/>
              <a:gd name="connsiteX10" fmla="*/ 262467 w 1404982"/>
              <a:gd name="connsiteY10" fmla="*/ 1661463 h 2452038"/>
              <a:gd name="connsiteX11" fmla="*/ 296333 w 1404982"/>
              <a:gd name="connsiteY11" fmla="*/ 1585263 h 2452038"/>
              <a:gd name="connsiteX12" fmla="*/ 304800 w 1404982"/>
              <a:gd name="connsiteY12" fmla="*/ 1534463 h 2452038"/>
              <a:gd name="connsiteX13" fmla="*/ 321733 w 1404982"/>
              <a:gd name="connsiteY13" fmla="*/ 1475196 h 2452038"/>
              <a:gd name="connsiteX14" fmla="*/ 330200 w 1404982"/>
              <a:gd name="connsiteY14" fmla="*/ 1407463 h 2452038"/>
              <a:gd name="connsiteX15" fmla="*/ 347133 w 1404982"/>
              <a:gd name="connsiteY15" fmla="*/ 1348196 h 2452038"/>
              <a:gd name="connsiteX16" fmla="*/ 364067 w 1404982"/>
              <a:gd name="connsiteY16" fmla="*/ 1280463 h 2452038"/>
              <a:gd name="connsiteX17" fmla="*/ 404680 w 1404982"/>
              <a:gd name="connsiteY17" fmla="*/ 1147907 h 2452038"/>
              <a:gd name="connsiteX18" fmla="*/ 302419 w 1404982"/>
              <a:gd name="connsiteY18" fmla="*/ 1114039 h 2452038"/>
              <a:gd name="connsiteX19" fmla="*/ 165761 w 1404982"/>
              <a:gd name="connsiteY19" fmla="*/ 1080173 h 2452038"/>
              <a:gd name="connsiteX20" fmla="*/ 157692 w 1404982"/>
              <a:gd name="connsiteY20" fmla="*/ 1000402 h 2452038"/>
              <a:gd name="connsiteX21" fmla="*/ 216561 w 1404982"/>
              <a:gd name="connsiteY21" fmla="*/ 926176 h 2452038"/>
              <a:gd name="connsiteX22" fmla="*/ 243814 w 1404982"/>
              <a:gd name="connsiteY22" fmla="*/ 911236 h 2452038"/>
              <a:gd name="connsiteX23" fmla="*/ 305858 w 1404982"/>
              <a:gd name="connsiteY23" fmla="*/ 928698 h 2452038"/>
              <a:gd name="connsiteX24" fmla="*/ 382954 w 1404982"/>
              <a:gd name="connsiteY24" fmla="*/ 956125 h 2452038"/>
              <a:gd name="connsiteX25" fmla="*/ 459805 w 1404982"/>
              <a:gd name="connsiteY25" fmla="*/ 1009530 h 2452038"/>
              <a:gd name="connsiteX26" fmla="*/ 457200 w 1404982"/>
              <a:gd name="connsiteY26" fmla="*/ 653930 h 2452038"/>
              <a:gd name="connsiteX27" fmla="*/ 440267 w 1404982"/>
              <a:gd name="connsiteY27" fmla="*/ 586196 h 2452038"/>
              <a:gd name="connsiteX28" fmla="*/ 406400 w 1404982"/>
              <a:gd name="connsiteY28" fmla="*/ 484596 h 2452038"/>
              <a:gd name="connsiteX29" fmla="*/ 397933 w 1404982"/>
              <a:gd name="connsiteY29" fmla="*/ 459196 h 2452038"/>
              <a:gd name="connsiteX30" fmla="*/ 372533 w 1404982"/>
              <a:gd name="connsiteY30" fmla="*/ 408396 h 2452038"/>
              <a:gd name="connsiteX31" fmla="*/ 355600 w 1404982"/>
              <a:gd name="connsiteY31" fmla="*/ 382996 h 2452038"/>
              <a:gd name="connsiteX32" fmla="*/ 347133 w 1404982"/>
              <a:gd name="connsiteY32" fmla="*/ 357596 h 2452038"/>
              <a:gd name="connsiteX33" fmla="*/ 330200 w 1404982"/>
              <a:gd name="connsiteY33" fmla="*/ 332196 h 2452038"/>
              <a:gd name="connsiteX34" fmla="*/ 304800 w 1404982"/>
              <a:gd name="connsiteY34" fmla="*/ 281396 h 2452038"/>
              <a:gd name="connsiteX35" fmla="*/ 279400 w 1404982"/>
              <a:gd name="connsiteY35" fmla="*/ 222130 h 2452038"/>
              <a:gd name="connsiteX36" fmla="*/ 270933 w 1404982"/>
              <a:gd name="connsiteY36" fmla="*/ 196730 h 2452038"/>
              <a:gd name="connsiteX37" fmla="*/ 254000 w 1404982"/>
              <a:gd name="connsiteY37" fmla="*/ 179796 h 2452038"/>
              <a:gd name="connsiteX38" fmla="*/ 220133 w 1404982"/>
              <a:gd name="connsiteY38" fmla="*/ 128996 h 2452038"/>
              <a:gd name="connsiteX39" fmla="*/ 169333 w 1404982"/>
              <a:gd name="connsiteY39" fmla="*/ 95130 h 2452038"/>
              <a:gd name="connsiteX40" fmla="*/ 160867 w 1404982"/>
              <a:gd name="connsiteY40" fmla="*/ 69730 h 2452038"/>
              <a:gd name="connsiteX41" fmla="*/ 220133 w 1404982"/>
              <a:gd name="connsiteY41" fmla="*/ 44330 h 2452038"/>
              <a:gd name="connsiteX42" fmla="*/ 276225 w 1404982"/>
              <a:gd name="connsiteY42" fmla="*/ 93410 h 2452038"/>
              <a:gd name="connsiteX43" fmla="*/ 287867 w 1404982"/>
              <a:gd name="connsiteY43" fmla="*/ 18930 h 2452038"/>
              <a:gd name="connsiteX44" fmla="*/ 313267 w 1404982"/>
              <a:gd name="connsiteY44" fmla="*/ 10463 h 2452038"/>
              <a:gd name="connsiteX45" fmla="*/ 346736 w 1404982"/>
              <a:gd name="connsiteY45" fmla="*/ 71581 h 2452038"/>
              <a:gd name="connsiteX46" fmla="*/ 338667 w 1404982"/>
              <a:gd name="connsiteY46" fmla="*/ 18930 h 2452038"/>
              <a:gd name="connsiteX47" fmla="*/ 364067 w 1404982"/>
              <a:gd name="connsiteY47" fmla="*/ 1996 h 2452038"/>
              <a:gd name="connsiteX48" fmla="*/ 393964 w 1404982"/>
              <a:gd name="connsiteY48" fmla="*/ 53723 h 2452038"/>
              <a:gd name="connsiteX49" fmla="*/ 414867 w 1404982"/>
              <a:gd name="connsiteY49" fmla="*/ 1996 h 2452038"/>
              <a:gd name="connsiteX50" fmla="*/ 448733 w 1404982"/>
              <a:gd name="connsiteY50" fmla="*/ 1996 h 2452038"/>
              <a:gd name="connsiteX51" fmla="*/ 474133 w 1404982"/>
              <a:gd name="connsiteY51" fmla="*/ 18930 h 2452038"/>
              <a:gd name="connsiteX52" fmla="*/ 482600 w 1404982"/>
              <a:gd name="connsiteY52" fmla="*/ 44330 h 2452038"/>
              <a:gd name="connsiteX53" fmla="*/ 516467 w 1404982"/>
              <a:gd name="connsiteY53" fmla="*/ 95130 h 2452038"/>
              <a:gd name="connsiteX54" fmla="*/ 533400 w 1404982"/>
              <a:gd name="connsiteY54" fmla="*/ 120530 h 2452038"/>
              <a:gd name="connsiteX55" fmla="*/ 567267 w 1404982"/>
              <a:gd name="connsiteY55" fmla="*/ 171330 h 2452038"/>
              <a:gd name="connsiteX56" fmla="*/ 601133 w 1404982"/>
              <a:gd name="connsiteY56" fmla="*/ 239063 h 2452038"/>
              <a:gd name="connsiteX57" fmla="*/ 643864 w 1404982"/>
              <a:gd name="connsiteY57" fmla="*/ 346880 h 2452038"/>
              <a:gd name="connsiteX58" fmla="*/ 660797 w 1404982"/>
              <a:gd name="connsiteY58" fmla="*/ 401252 h 2452038"/>
              <a:gd name="connsiteX59" fmla="*/ 681964 w 1404982"/>
              <a:gd name="connsiteY59" fmla="*/ 462901 h 2452038"/>
              <a:gd name="connsiteX60" fmla="*/ 705644 w 1404982"/>
              <a:gd name="connsiteY60" fmla="*/ 526533 h 2452038"/>
              <a:gd name="connsiteX61" fmla="*/ 714242 w 1404982"/>
              <a:gd name="connsiteY61" fmla="*/ 584080 h 2452038"/>
              <a:gd name="connsiteX62" fmla="*/ 717683 w 1404982"/>
              <a:gd name="connsiteY62" fmla="*/ 638584 h 2452038"/>
              <a:gd name="connsiteX63" fmla="*/ 794280 w 1404982"/>
              <a:gd name="connsiteY63" fmla="*/ 581963 h 2452038"/>
              <a:gd name="connsiteX64" fmla="*/ 841375 w 1404982"/>
              <a:gd name="connsiteY64" fmla="*/ 540688 h 2452038"/>
              <a:gd name="connsiteX65" fmla="*/ 889662 w 1404982"/>
              <a:gd name="connsiteY65" fmla="*/ 510790 h 2452038"/>
              <a:gd name="connsiteX66" fmla="*/ 966126 w 1404982"/>
              <a:gd name="connsiteY66" fmla="*/ 456814 h 2452038"/>
              <a:gd name="connsiteX67" fmla="*/ 999595 w 1404982"/>
              <a:gd name="connsiteY67" fmla="*/ 419508 h 2452038"/>
              <a:gd name="connsiteX68" fmla="*/ 1053570 w 1404982"/>
              <a:gd name="connsiteY68" fmla="*/ 358919 h 2452038"/>
              <a:gd name="connsiteX69" fmla="*/ 1081617 w 1404982"/>
              <a:gd name="connsiteY69" fmla="*/ 316586 h 2452038"/>
              <a:gd name="connsiteX70" fmla="*/ 1152921 w 1404982"/>
              <a:gd name="connsiteY70" fmla="*/ 216309 h 2452038"/>
              <a:gd name="connsiteX71" fmla="*/ 1201473 w 1404982"/>
              <a:gd name="connsiteY71" fmla="*/ 155720 h 2452038"/>
              <a:gd name="connsiteX72" fmla="*/ 1212585 w 1404982"/>
              <a:gd name="connsiteY72" fmla="*/ 119604 h 2452038"/>
              <a:gd name="connsiteX73" fmla="*/ 1227667 w 1404982"/>
              <a:gd name="connsiteY73" fmla="*/ 95130 h 2452038"/>
              <a:gd name="connsiteX74" fmla="*/ 1267354 w 1404982"/>
              <a:gd name="connsiteY74" fmla="*/ 79519 h 2452038"/>
              <a:gd name="connsiteX75" fmla="*/ 1278467 w 1404982"/>
              <a:gd name="connsiteY75" fmla="*/ 69730 h 2452038"/>
              <a:gd name="connsiteX76" fmla="*/ 1329267 w 1404982"/>
              <a:gd name="connsiteY76" fmla="*/ 52796 h 2452038"/>
              <a:gd name="connsiteX77" fmla="*/ 1320800 w 1404982"/>
              <a:gd name="connsiteY77" fmla="*/ 78196 h 2452038"/>
              <a:gd name="connsiteX78" fmla="*/ 1275159 w 1404982"/>
              <a:gd name="connsiteY78" fmla="*/ 146988 h 2452038"/>
              <a:gd name="connsiteX79" fmla="*/ 1345274 w 1404982"/>
              <a:gd name="connsiteY79" fmla="*/ 102274 h 2452038"/>
              <a:gd name="connsiteX80" fmla="*/ 1397000 w 1404982"/>
              <a:gd name="connsiteY80" fmla="*/ 120530 h 2452038"/>
              <a:gd name="connsiteX81" fmla="*/ 1349242 w 1404982"/>
              <a:gd name="connsiteY81" fmla="*/ 181649 h 2452038"/>
              <a:gd name="connsiteX82" fmla="*/ 1397000 w 1404982"/>
              <a:gd name="connsiteY82" fmla="*/ 171330 h 2452038"/>
              <a:gd name="connsiteX83" fmla="*/ 1380067 w 1404982"/>
              <a:gd name="connsiteY83" fmla="*/ 196730 h 2452038"/>
              <a:gd name="connsiteX84" fmla="*/ 1363133 w 1404982"/>
              <a:gd name="connsiteY84" fmla="*/ 213663 h 2452038"/>
              <a:gd name="connsiteX85" fmla="*/ 1371600 w 1404982"/>
              <a:gd name="connsiteY85" fmla="*/ 239063 h 2452038"/>
              <a:gd name="connsiteX86" fmla="*/ 1354667 w 1404982"/>
              <a:gd name="connsiteY86" fmla="*/ 298330 h 2452038"/>
              <a:gd name="connsiteX87" fmla="*/ 1312333 w 1404982"/>
              <a:gd name="connsiteY87" fmla="*/ 333916 h 2452038"/>
              <a:gd name="connsiteX88" fmla="*/ 1261533 w 1404982"/>
              <a:gd name="connsiteY88" fmla="*/ 390933 h 2452038"/>
              <a:gd name="connsiteX89" fmla="*/ 1214304 w 1404982"/>
              <a:gd name="connsiteY89" fmla="*/ 470705 h 2452038"/>
              <a:gd name="connsiteX90" fmla="*/ 1178189 w 1404982"/>
              <a:gd name="connsiteY90" fmla="*/ 514361 h 2452038"/>
              <a:gd name="connsiteX91" fmla="*/ 1122496 w 1404982"/>
              <a:gd name="connsiteY91" fmla="*/ 599955 h 2452038"/>
              <a:gd name="connsiteX92" fmla="*/ 1077383 w 1404982"/>
              <a:gd name="connsiteY92" fmla="*/ 634483 h 2452038"/>
              <a:gd name="connsiteX93" fmla="*/ 1045236 w 1404982"/>
              <a:gd name="connsiteY93" fmla="*/ 654327 h 2452038"/>
              <a:gd name="connsiteX94" fmla="*/ 999464 w 1404982"/>
              <a:gd name="connsiteY94" fmla="*/ 682770 h 2452038"/>
              <a:gd name="connsiteX95" fmla="*/ 943636 w 1404982"/>
              <a:gd name="connsiteY95" fmla="*/ 730659 h 2452038"/>
              <a:gd name="connsiteX96" fmla="*/ 915855 w 1404982"/>
              <a:gd name="connsiteY96" fmla="*/ 776168 h 2452038"/>
              <a:gd name="connsiteX97" fmla="*/ 866378 w 1404982"/>
              <a:gd name="connsiteY97" fmla="*/ 828687 h 2452038"/>
              <a:gd name="connsiteX98" fmla="*/ 823251 w 1404982"/>
              <a:gd name="connsiteY98" fmla="*/ 896024 h 2452038"/>
              <a:gd name="connsiteX99" fmla="*/ 770467 w 1404982"/>
              <a:gd name="connsiteY99" fmla="*/ 1068796 h 2452038"/>
              <a:gd name="connsiteX100" fmla="*/ 738452 w 1404982"/>
              <a:gd name="connsiteY100" fmla="*/ 1141821 h 2452038"/>
              <a:gd name="connsiteX101" fmla="*/ 715699 w 1404982"/>
              <a:gd name="connsiteY101" fmla="*/ 1188653 h 2452038"/>
              <a:gd name="connsiteX102" fmla="*/ 698367 w 1404982"/>
              <a:gd name="connsiteY102" fmla="*/ 1245671 h 2452038"/>
              <a:gd name="connsiteX103" fmla="*/ 683683 w 1404982"/>
              <a:gd name="connsiteY103" fmla="*/ 1321870 h 2452038"/>
              <a:gd name="connsiteX104" fmla="*/ 671248 w 1404982"/>
              <a:gd name="connsiteY104" fmla="*/ 1409183 h 2452038"/>
              <a:gd name="connsiteX105" fmla="*/ 640026 w 1404982"/>
              <a:gd name="connsiteY105" fmla="*/ 1519249 h 2452038"/>
              <a:gd name="connsiteX106" fmla="*/ 637381 w 1404982"/>
              <a:gd name="connsiteY106" fmla="*/ 1602593 h 2452038"/>
              <a:gd name="connsiteX107" fmla="*/ 621770 w 1404982"/>
              <a:gd name="connsiteY107" fmla="*/ 1678792 h 2452038"/>
              <a:gd name="connsiteX108" fmla="*/ 613305 w 1404982"/>
              <a:gd name="connsiteY108" fmla="*/ 1709088 h 2452038"/>
              <a:gd name="connsiteX109" fmla="*/ 597694 w 1404982"/>
              <a:gd name="connsiteY109" fmla="*/ 1747849 h 2452038"/>
              <a:gd name="connsiteX110" fmla="*/ 574939 w 1404982"/>
              <a:gd name="connsiteY110" fmla="*/ 1851302 h 2452038"/>
              <a:gd name="connsiteX111" fmla="*/ 565547 w 1404982"/>
              <a:gd name="connsiteY111" fmla="*/ 2070509 h 2452038"/>
              <a:gd name="connsiteX112" fmla="*/ 559726 w 1404982"/>
              <a:gd name="connsiteY112" fmla="*/ 2092337 h 2452038"/>
              <a:gd name="connsiteX113" fmla="*/ 550333 w 1404982"/>
              <a:gd name="connsiteY113" fmla="*/ 2330330 h 2452038"/>
              <a:gd name="connsiteX114" fmla="*/ 558800 w 1404982"/>
              <a:gd name="connsiteY114" fmla="*/ 2355730 h 2452038"/>
              <a:gd name="connsiteX115" fmla="*/ 418042 w 1404982"/>
              <a:gd name="connsiteY115" fmla="*/ 2452038 h 2452038"/>
              <a:gd name="connsiteX116" fmla="*/ 139700 w 1404982"/>
              <a:gd name="connsiteY116" fmla="*/ 2417113 h 2452038"/>
              <a:gd name="connsiteX117" fmla="*/ 0 w 1404982"/>
              <a:gd name="connsiteY117" fmla="*/ 2271063 h 2452038"/>
              <a:gd name="connsiteX118" fmla="*/ 0 w 1404982"/>
              <a:gd name="connsiteY118" fmla="*/ 2271063 h 2452038"/>
              <a:gd name="connsiteX0" fmla="*/ 0 w 1404982"/>
              <a:gd name="connsiteY0" fmla="*/ 2271063 h 2452038"/>
              <a:gd name="connsiteX1" fmla="*/ 93133 w 1404982"/>
              <a:gd name="connsiteY1" fmla="*/ 1974730 h 2452038"/>
              <a:gd name="connsiteX2" fmla="*/ 101600 w 1404982"/>
              <a:gd name="connsiteY2" fmla="*/ 1949330 h 2452038"/>
              <a:gd name="connsiteX3" fmla="*/ 118533 w 1404982"/>
              <a:gd name="connsiteY3" fmla="*/ 1932396 h 2452038"/>
              <a:gd name="connsiteX4" fmla="*/ 130968 w 1404982"/>
              <a:gd name="connsiteY4" fmla="*/ 1879348 h 2452038"/>
              <a:gd name="connsiteX5" fmla="*/ 150152 w 1404982"/>
              <a:gd name="connsiteY5" fmla="*/ 1845481 h 2452038"/>
              <a:gd name="connsiteX6" fmla="*/ 173302 w 1404982"/>
              <a:gd name="connsiteY6" fmla="*/ 1798253 h 2452038"/>
              <a:gd name="connsiteX7" fmla="*/ 198835 w 1404982"/>
              <a:gd name="connsiteY7" fmla="*/ 1766238 h 2452038"/>
              <a:gd name="connsiteX8" fmla="*/ 226351 w 1404982"/>
              <a:gd name="connsiteY8" fmla="*/ 1730519 h 2452038"/>
              <a:gd name="connsiteX9" fmla="*/ 254000 w 1404982"/>
              <a:gd name="connsiteY9" fmla="*/ 1686863 h 2452038"/>
              <a:gd name="connsiteX10" fmla="*/ 262467 w 1404982"/>
              <a:gd name="connsiteY10" fmla="*/ 1661463 h 2452038"/>
              <a:gd name="connsiteX11" fmla="*/ 296333 w 1404982"/>
              <a:gd name="connsiteY11" fmla="*/ 1585263 h 2452038"/>
              <a:gd name="connsiteX12" fmla="*/ 304800 w 1404982"/>
              <a:gd name="connsiteY12" fmla="*/ 1534463 h 2452038"/>
              <a:gd name="connsiteX13" fmla="*/ 321733 w 1404982"/>
              <a:gd name="connsiteY13" fmla="*/ 1475196 h 2452038"/>
              <a:gd name="connsiteX14" fmla="*/ 330200 w 1404982"/>
              <a:gd name="connsiteY14" fmla="*/ 1407463 h 2452038"/>
              <a:gd name="connsiteX15" fmla="*/ 347133 w 1404982"/>
              <a:gd name="connsiteY15" fmla="*/ 1348196 h 2452038"/>
              <a:gd name="connsiteX16" fmla="*/ 364067 w 1404982"/>
              <a:gd name="connsiteY16" fmla="*/ 1280463 h 2452038"/>
              <a:gd name="connsiteX17" fmla="*/ 404680 w 1404982"/>
              <a:gd name="connsiteY17" fmla="*/ 1147907 h 2452038"/>
              <a:gd name="connsiteX18" fmla="*/ 302419 w 1404982"/>
              <a:gd name="connsiteY18" fmla="*/ 1114039 h 2452038"/>
              <a:gd name="connsiteX19" fmla="*/ 165761 w 1404982"/>
              <a:gd name="connsiteY19" fmla="*/ 1080173 h 2452038"/>
              <a:gd name="connsiteX20" fmla="*/ 157692 w 1404982"/>
              <a:gd name="connsiteY20" fmla="*/ 1000402 h 2452038"/>
              <a:gd name="connsiteX21" fmla="*/ 216561 w 1404982"/>
              <a:gd name="connsiteY21" fmla="*/ 926176 h 2452038"/>
              <a:gd name="connsiteX22" fmla="*/ 243814 w 1404982"/>
              <a:gd name="connsiteY22" fmla="*/ 911236 h 2452038"/>
              <a:gd name="connsiteX23" fmla="*/ 305858 w 1404982"/>
              <a:gd name="connsiteY23" fmla="*/ 928698 h 2452038"/>
              <a:gd name="connsiteX24" fmla="*/ 382954 w 1404982"/>
              <a:gd name="connsiteY24" fmla="*/ 956125 h 2452038"/>
              <a:gd name="connsiteX25" fmla="*/ 459805 w 1404982"/>
              <a:gd name="connsiteY25" fmla="*/ 1009530 h 2452038"/>
              <a:gd name="connsiteX26" fmla="*/ 457200 w 1404982"/>
              <a:gd name="connsiteY26" fmla="*/ 653930 h 2452038"/>
              <a:gd name="connsiteX27" fmla="*/ 440267 w 1404982"/>
              <a:gd name="connsiteY27" fmla="*/ 586196 h 2452038"/>
              <a:gd name="connsiteX28" fmla="*/ 406400 w 1404982"/>
              <a:gd name="connsiteY28" fmla="*/ 484596 h 2452038"/>
              <a:gd name="connsiteX29" fmla="*/ 397933 w 1404982"/>
              <a:gd name="connsiteY29" fmla="*/ 459196 h 2452038"/>
              <a:gd name="connsiteX30" fmla="*/ 372533 w 1404982"/>
              <a:gd name="connsiteY30" fmla="*/ 408396 h 2452038"/>
              <a:gd name="connsiteX31" fmla="*/ 355600 w 1404982"/>
              <a:gd name="connsiteY31" fmla="*/ 382996 h 2452038"/>
              <a:gd name="connsiteX32" fmla="*/ 347133 w 1404982"/>
              <a:gd name="connsiteY32" fmla="*/ 357596 h 2452038"/>
              <a:gd name="connsiteX33" fmla="*/ 330200 w 1404982"/>
              <a:gd name="connsiteY33" fmla="*/ 332196 h 2452038"/>
              <a:gd name="connsiteX34" fmla="*/ 304800 w 1404982"/>
              <a:gd name="connsiteY34" fmla="*/ 281396 h 2452038"/>
              <a:gd name="connsiteX35" fmla="*/ 279400 w 1404982"/>
              <a:gd name="connsiteY35" fmla="*/ 222130 h 2452038"/>
              <a:gd name="connsiteX36" fmla="*/ 270933 w 1404982"/>
              <a:gd name="connsiteY36" fmla="*/ 196730 h 2452038"/>
              <a:gd name="connsiteX37" fmla="*/ 254000 w 1404982"/>
              <a:gd name="connsiteY37" fmla="*/ 179796 h 2452038"/>
              <a:gd name="connsiteX38" fmla="*/ 220133 w 1404982"/>
              <a:gd name="connsiteY38" fmla="*/ 128996 h 2452038"/>
              <a:gd name="connsiteX39" fmla="*/ 169333 w 1404982"/>
              <a:gd name="connsiteY39" fmla="*/ 95130 h 2452038"/>
              <a:gd name="connsiteX40" fmla="*/ 160867 w 1404982"/>
              <a:gd name="connsiteY40" fmla="*/ 69730 h 2452038"/>
              <a:gd name="connsiteX41" fmla="*/ 220133 w 1404982"/>
              <a:gd name="connsiteY41" fmla="*/ 44330 h 2452038"/>
              <a:gd name="connsiteX42" fmla="*/ 276225 w 1404982"/>
              <a:gd name="connsiteY42" fmla="*/ 93410 h 2452038"/>
              <a:gd name="connsiteX43" fmla="*/ 287867 w 1404982"/>
              <a:gd name="connsiteY43" fmla="*/ 18930 h 2452038"/>
              <a:gd name="connsiteX44" fmla="*/ 313267 w 1404982"/>
              <a:gd name="connsiteY44" fmla="*/ 10463 h 2452038"/>
              <a:gd name="connsiteX45" fmla="*/ 346736 w 1404982"/>
              <a:gd name="connsiteY45" fmla="*/ 71581 h 2452038"/>
              <a:gd name="connsiteX46" fmla="*/ 338667 w 1404982"/>
              <a:gd name="connsiteY46" fmla="*/ 18930 h 2452038"/>
              <a:gd name="connsiteX47" fmla="*/ 364067 w 1404982"/>
              <a:gd name="connsiteY47" fmla="*/ 1996 h 2452038"/>
              <a:gd name="connsiteX48" fmla="*/ 393964 w 1404982"/>
              <a:gd name="connsiteY48" fmla="*/ 53723 h 2452038"/>
              <a:gd name="connsiteX49" fmla="*/ 414867 w 1404982"/>
              <a:gd name="connsiteY49" fmla="*/ 1996 h 2452038"/>
              <a:gd name="connsiteX50" fmla="*/ 448733 w 1404982"/>
              <a:gd name="connsiteY50" fmla="*/ 1996 h 2452038"/>
              <a:gd name="connsiteX51" fmla="*/ 474133 w 1404982"/>
              <a:gd name="connsiteY51" fmla="*/ 18930 h 2452038"/>
              <a:gd name="connsiteX52" fmla="*/ 482600 w 1404982"/>
              <a:gd name="connsiteY52" fmla="*/ 44330 h 2452038"/>
              <a:gd name="connsiteX53" fmla="*/ 516467 w 1404982"/>
              <a:gd name="connsiteY53" fmla="*/ 95130 h 2452038"/>
              <a:gd name="connsiteX54" fmla="*/ 533400 w 1404982"/>
              <a:gd name="connsiteY54" fmla="*/ 120530 h 2452038"/>
              <a:gd name="connsiteX55" fmla="*/ 567267 w 1404982"/>
              <a:gd name="connsiteY55" fmla="*/ 171330 h 2452038"/>
              <a:gd name="connsiteX56" fmla="*/ 601133 w 1404982"/>
              <a:gd name="connsiteY56" fmla="*/ 239063 h 2452038"/>
              <a:gd name="connsiteX57" fmla="*/ 643864 w 1404982"/>
              <a:gd name="connsiteY57" fmla="*/ 346880 h 2452038"/>
              <a:gd name="connsiteX58" fmla="*/ 660797 w 1404982"/>
              <a:gd name="connsiteY58" fmla="*/ 401252 h 2452038"/>
              <a:gd name="connsiteX59" fmla="*/ 681964 w 1404982"/>
              <a:gd name="connsiteY59" fmla="*/ 462901 h 2452038"/>
              <a:gd name="connsiteX60" fmla="*/ 705644 w 1404982"/>
              <a:gd name="connsiteY60" fmla="*/ 526533 h 2452038"/>
              <a:gd name="connsiteX61" fmla="*/ 714242 w 1404982"/>
              <a:gd name="connsiteY61" fmla="*/ 584080 h 2452038"/>
              <a:gd name="connsiteX62" fmla="*/ 717683 w 1404982"/>
              <a:gd name="connsiteY62" fmla="*/ 638584 h 2452038"/>
              <a:gd name="connsiteX63" fmla="*/ 794280 w 1404982"/>
              <a:gd name="connsiteY63" fmla="*/ 581963 h 2452038"/>
              <a:gd name="connsiteX64" fmla="*/ 841375 w 1404982"/>
              <a:gd name="connsiteY64" fmla="*/ 540688 h 2452038"/>
              <a:gd name="connsiteX65" fmla="*/ 889662 w 1404982"/>
              <a:gd name="connsiteY65" fmla="*/ 510790 h 2452038"/>
              <a:gd name="connsiteX66" fmla="*/ 966126 w 1404982"/>
              <a:gd name="connsiteY66" fmla="*/ 456814 h 2452038"/>
              <a:gd name="connsiteX67" fmla="*/ 999595 w 1404982"/>
              <a:gd name="connsiteY67" fmla="*/ 419508 h 2452038"/>
              <a:gd name="connsiteX68" fmla="*/ 1053570 w 1404982"/>
              <a:gd name="connsiteY68" fmla="*/ 358919 h 2452038"/>
              <a:gd name="connsiteX69" fmla="*/ 1081617 w 1404982"/>
              <a:gd name="connsiteY69" fmla="*/ 316586 h 2452038"/>
              <a:gd name="connsiteX70" fmla="*/ 1152921 w 1404982"/>
              <a:gd name="connsiteY70" fmla="*/ 216309 h 2452038"/>
              <a:gd name="connsiteX71" fmla="*/ 1201473 w 1404982"/>
              <a:gd name="connsiteY71" fmla="*/ 155720 h 2452038"/>
              <a:gd name="connsiteX72" fmla="*/ 1212585 w 1404982"/>
              <a:gd name="connsiteY72" fmla="*/ 119604 h 2452038"/>
              <a:gd name="connsiteX73" fmla="*/ 1227667 w 1404982"/>
              <a:gd name="connsiteY73" fmla="*/ 95130 h 2452038"/>
              <a:gd name="connsiteX74" fmla="*/ 1267354 w 1404982"/>
              <a:gd name="connsiteY74" fmla="*/ 79519 h 2452038"/>
              <a:gd name="connsiteX75" fmla="*/ 1278467 w 1404982"/>
              <a:gd name="connsiteY75" fmla="*/ 69730 h 2452038"/>
              <a:gd name="connsiteX76" fmla="*/ 1329267 w 1404982"/>
              <a:gd name="connsiteY76" fmla="*/ 52796 h 2452038"/>
              <a:gd name="connsiteX77" fmla="*/ 1320800 w 1404982"/>
              <a:gd name="connsiteY77" fmla="*/ 78196 h 2452038"/>
              <a:gd name="connsiteX78" fmla="*/ 1275159 w 1404982"/>
              <a:gd name="connsiteY78" fmla="*/ 146988 h 2452038"/>
              <a:gd name="connsiteX79" fmla="*/ 1345274 w 1404982"/>
              <a:gd name="connsiteY79" fmla="*/ 102274 h 2452038"/>
              <a:gd name="connsiteX80" fmla="*/ 1397000 w 1404982"/>
              <a:gd name="connsiteY80" fmla="*/ 120530 h 2452038"/>
              <a:gd name="connsiteX81" fmla="*/ 1349242 w 1404982"/>
              <a:gd name="connsiteY81" fmla="*/ 181649 h 2452038"/>
              <a:gd name="connsiteX82" fmla="*/ 1397000 w 1404982"/>
              <a:gd name="connsiteY82" fmla="*/ 171330 h 2452038"/>
              <a:gd name="connsiteX83" fmla="*/ 1380067 w 1404982"/>
              <a:gd name="connsiteY83" fmla="*/ 196730 h 2452038"/>
              <a:gd name="connsiteX84" fmla="*/ 1363133 w 1404982"/>
              <a:gd name="connsiteY84" fmla="*/ 213663 h 2452038"/>
              <a:gd name="connsiteX85" fmla="*/ 1371600 w 1404982"/>
              <a:gd name="connsiteY85" fmla="*/ 239063 h 2452038"/>
              <a:gd name="connsiteX86" fmla="*/ 1354667 w 1404982"/>
              <a:gd name="connsiteY86" fmla="*/ 298330 h 2452038"/>
              <a:gd name="connsiteX87" fmla="*/ 1312333 w 1404982"/>
              <a:gd name="connsiteY87" fmla="*/ 333916 h 2452038"/>
              <a:gd name="connsiteX88" fmla="*/ 1261533 w 1404982"/>
              <a:gd name="connsiteY88" fmla="*/ 390933 h 2452038"/>
              <a:gd name="connsiteX89" fmla="*/ 1214304 w 1404982"/>
              <a:gd name="connsiteY89" fmla="*/ 470705 h 2452038"/>
              <a:gd name="connsiteX90" fmla="*/ 1178189 w 1404982"/>
              <a:gd name="connsiteY90" fmla="*/ 514361 h 2452038"/>
              <a:gd name="connsiteX91" fmla="*/ 1122496 w 1404982"/>
              <a:gd name="connsiteY91" fmla="*/ 599955 h 2452038"/>
              <a:gd name="connsiteX92" fmla="*/ 1077383 w 1404982"/>
              <a:gd name="connsiteY92" fmla="*/ 634483 h 2452038"/>
              <a:gd name="connsiteX93" fmla="*/ 1045236 w 1404982"/>
              <a:gd name="connsiteY93" fmla="*/ 654327 h 2452038"/>
              <a:gd name="connsiteX94" fmla="*/ 999464 w 1404982"/>
              <a:gd name="connsiteY94" fmla="*/ 682770 h 2452038"/>
              <a:gd name="connsiteX95" fmla="*/ 943636 w 1404982"/>
              <a:gd name="connsiteY95" fmla="*/ 730659 h 2452038"/>
              <a:gd name="connsiteX96" fmla="*/ 915855 w 1404982"/>
              <a:gd name="connsiteY96" fmla="*/ 776168 h 2452038"/>
              <a:gd name="connsiteX97" fmla="*/ 866378 w 1404982"/>
              <a:gd name="connsiteY97" fmla="*/ 828687 h 2452038"/>
              <a:gd name="connsiteX98" fmla="*/ 823251 w 1404982"/>
              <a:gd name="connsiteY98" fmla="*/ 896024 h 2452038"/>
              <a:gd name="connsiteX99" fmla="*/ 770467 w 1404982"/>
              <a:gd name="connsiteY99" fmla="*/ 1068796 h 2452038"/>
              <a:gd name="connsiteX100" fmla="*/ 738452 w 1404982"/>
              <a:gd name="connsiteY100" fmla="*/ 1141821 h 2452038"/>
              <a:gd name="connsiteX101" fmla="*/ 715699 w 1404982"/>
              <a:gd name="connsiteY101" fmla="*/ 1188653 h 2452038"/>
              <a:gd name="connsiteX102" fmla="*/ 698367 w 1404982"/>
              <a:gd name="connsiteY102" fmla="*/ 1245671 h 2452038"/>
              <a:gd name="connsiteX103" fmla="*/ 683683 w 1404982"/>
              <a:gd name="connsiteY103" fmla="*/ 1321870 h 2452038"/>
              <a:gd name="connsiteX104" fmla="*/ 671248 w 1404982"/>
              <a:gd name="connsiteY104" fmla="*/ 1409183 h 2452038"/>
              <a:gd name="connsiteX105" fmla="*/ 640026 w 1404982"/>
              <a:gd name="connsiteY105" fmla="*/ 1519249 h 2452038"/>
              <a:gd name="connsiteX106" fmla="*/ 637381 w 1404982"/>
              <a:gd name="connsiteY106" fmla="*/ 1602593 h 2452038"/>
              <a:gd name="connsiteX107" fmla="*/ 621770 w 1404982"/>
              <a:gd name="connsiteY107" fmla="*/ 1678792 h 2452038"/>
              <a:gd name="connsiteX108" fmla="*/ 613305 w 1404982"/>
              <a:gd name="connsiteY108" fmla="*/ 1709088 h 2452038"/>
              <a:gd name="connsiteX109" fmla="*/ 597694 w 1404982"/>
              <a:gd name="connsiteY109" fmla="*/ 1747849 h 2452038"/>
              <a:gd name="connsiteX110" fmla="*/ 574939 w 1404982"/>
              <a:gd name="connsiteY110" fmla="*/ 1851302 h 2452038"/>
              <a:gd name="connsiteX111" fmla="*/ 565547 w 1404982"/>
              <a:gd name="connsiteY111" fmla="*/ 2070509 h 2452038"/>
              <a:gd name="connsiteX112" fmla="*/ 559726 w 1404982"/>
              <a:gd name="connsiteY112" fmla="*/ 2092337 h 2452038"/>
              <a:gd name="connsiteX113" fmla="*/ 550333 w 1404982"/>
              <a:gd name="connsiteY113" fmla="*/ 2330330 h 2452038"/>
              <a:gd name="connsiteX114" fmla="*/ 558800 w 1404982"/>
              <a:gd name="connsiteY114" fmla="*/ 2355730 h 2452038"/>
              <a:gd name="connsiteX115" fmla="*/ 418042 w 1404982"/>
              <a:gd name="connsiteY115" fmla="*/ 2452038 h 2452038"/>
              <a:gd name="connsiteX116" fmla="*/ 139700 w 1404982"/>
              <a:gd name="connsiteY116" fmla="*/ 2417113 h 2452038"/>
              <a:gd name="connsiteX117" fmla="*/ 0 w 1404982"/>
              <a:gd name="connsiteY117" fmla="*/ 2271063 h 2452038"/>
              <a:gd name="connsiteX118" fmla="*/ 0 w 1404982"/>
              <a:gd name="connsiteY118" fmla="*/ 2271063 h 2452038"/>
              <a:gd name="connsiteX0" fmla="*/ 0 w 1404982"/>
              <a:gd name="connsiteY0" fmla="*/ 2271063 h 2452038"/>
              <a:gd name="connsiteX1" fmla="*/ 93133 w 1404982"/>
              <a:gd name="connsiteY1" fmla="*/ 1974730 h 2452038"/>
              <a:gd name="connsiteX2" fmla="*/ 101600 w 1404982"/>
              <a:gd name="connsiteY2" fmla="*/ 1949330 h 2452038"/>
              <a:gd name="connsiteX3" fmla="*/ 118533 w 1404982"/>
              <a:gd name="connsiteY3" fmla="*/ 1932396 h 2452038"/>
              <a:gd name="connsiteX4" fmla="*/ 130968 w 1404982"/>
              <a:gd name="connsiteY4" fmla="*/ 1879348 h 2452038"/>
              <a:gd name="connsiteX5" fmla="*/ 150152 w 1404982"/>
              <a:gd name="connsiteY5" fmla="*/ 1845481 h 2452038"/>
              <a:gd name="connsiteX6" fmla="*/ 173302 w 1404982"/>
              <a:gd name="connsiteY6" fmla="*/ 1798253 h 2452038"/>
              <a:gd name="connsiteX7" fmla="*/ 198835 w 1404982"/>
              <a:gd name="connsiteY7" fmla="*/ 1766238 h 2452038"/>
              <a:gd name="connsiteX8" fmla="*/ 226351 w 1404982"/>
              <a:gd name="connsiteY8" fmla="*/ 1730519 h 2452038"/>
              <a:gd name="connsiteX9" fmla="*/ 254000 w 1404982"/>
              <a:gd name="connsiteY9" fmla="*/ 1686863 h 2452038"/>
              <a:gd name="connsiteX10" fmla="*/ 262467 w 1404982"/>
              <a:gd name="connsiteY10" fmla="*/ 1661463 h 2452038"/>
              <a:gd name="connsiteX11" fmla="*/ 296333 w 1404982"/>
              <a:gd name="connsiteY11" fmla="*/ 1585263 h 2452038"/>
              <a:gd name="connsiteX12" fmla="*/ 304800 w 1404982"/>
              <a:gd name="connsiteY12" fmla="*/ 1534463 h 2452038"/>
              <a:gd name="connsiteX13" fmla="*/ 321733 w 1404982"/>
              <a:gd name="connsiteY13" fmla="*/ 1475196 h 2452038"/>
              <a:gd name="connsiteX14" fmla="*/ 330200 w 1404982"/>
              <a:gd name="connsiteY14" fmla="*/ 1407463 h 2452038"/>
              <a:gd name="connsiteX15" fmla="*/ 347133 w 1404982"/>
              <a:gd name="connsiteY15" fmla="*/ 1348196 h 2452038"/>
              <a:gd name="connsiteX16" fmla="*/ 364067 w 1404982"/>
              <a:gd name="connsiteY16" fmla="*/ 1280463 h 2452038"/>
              <a:gd name="connsiteX17" fmla="*/ 404680 w 1404982"/>
              <a:gd name="connsiteY17" fmla="*/ 1147907 h 2452038"/>
              <a:gd name="connsiteX18" fmla="*/ 302419 w 1404982"/>
              <a:gd name="connsiteY18" fmla="*/ 1114039 h 2452038"/>
              <a:gd name="connsiteX19" fmla="*/ 165761 w 1404982"/>
              <a:gd name="connsiteY19" fmla="*/ 1080173 h 2452038"/>
              <a:gd name="connsiteX20" fmla="*/ 157692 w 1404982"/>
              <a:gd name="connsiteY20" fmla="*/ 1000402 h 2452038"/>
              <a:gd name="connsiteX21" fmla="*/ 216561 w 1404982"/>
              <a:gd name="connsiteY21" fmla="*/ 926176 h 2452038"/>
              <a:gd name="connsiteX22" fmla="*/ 269214 w 1404982"/>
              <a:gd name="connsiteY22" fmla="*/ 919052 h 2452038"/>
              <a:gd name="connsiteX23" fmla="*/ 305858 w 1404982"/>
              <a:gd name="connsiteY23" fmla="*/ 928698 h 2452038"/>
              <a:gd name="connsiteX24" fmla="*/ 382954 w 1404982"/>
              <a:gd name="connsiteY24" fmla="*/ 956125 h 2452038"/>
              <a:gd name="connsiteX25" fmla="*/ 459805 w 1404982"/>
              <a:gd name="connsiteY25" fmla="*/ 1009530 h 2452038"/>
              <a:gd name="connsiteX26" fmla="*/ 457200 w 1404982"/>
              <a:gd name="connsiteY26" fmla="*/ 653930 h 2452038"/>
              <a:gd name="connsiteX27" fmla="*/ 440267 w 1404982"/>
              <a:gd name="connsiteY27" fmla="*/ 586196 h 2452038"/>
              <a:gd name="connsiteX28" fmla="*/ 406400 w 1404982"/>
              <a:gd name="connsiteY28" fmla="*/ 484596 h 2452038"/>
              <a:gd name="connsiteX29" fmla="*/ 397933 w 1404982"/>
              <a:gd name="connsiteY29" fmla="*/ 459196 h 2452038"/>
              <a:gd name="connsiteX30" fmla="*/ 372533 w 1404982"/>
              <a:gd name="connsiteY30" fmla="*/ 408396 h 2452038"/>
              <a:gd name="connsiteX31" fmla="*/ 355600 w 1404982"/>
              <a:gd name="connsiteY31" fmla="*/ 382996 h 2452038"/>
              <a:gd name="connsiteX32" fmla="*/ 347133 w 1404982"/>
              <a:gd name="connsiteY32" fmla="*/ 357596 h 2452038"/>
              <a:gd name="connsiteX33" fmla="*/ 330200 w 1404982"/>
              <a:gd name="connsiteY33" fmla="*/ 332196 h 2452038"/>
              <a:gd name="connsiteX34" fmla="*/ 304800 w 1404982"/>
              <a:gd name="connsiteY34" fmla="*/ 281396 h 2452038"/>
              <a:gd name="connsiteX35" fmla="*/ 279400 w 1404982"/>
              <a:gd name="connsiteY35" fmla="*/ 222130 h 2452038"/>
              <a:gd name="connsiteX36" fmla="*/ 270933 w 1404982"/>
              <a:gd name="connsiteY36" fmla="*/ 196730 h 2452038"/>
              <a:gd name="connsiteX37" fmla="*/ 254000 w 1404982"/>
              <a:gd name="connsiteY37" fmla="*/ 179796 h 2452038"/>
              <a:gd name="connsiteX38" fmla="*/ 220133 w 1404982"/>
              <a:gd name="connsiteY38" fmla="*/ 128996 h 2452038"/>
              <a:gd name="connsiteX39" fmla="*/ 169333 w 1404982"/>
              <a:gd name="connsiteY39" fmla="*/ 95130 h 2452038"/>
              <a:gd name="connsiteX40" fmla="*/ 160867 w 1404982"/>
              <a:gd name="connsiteY40" fmla="*/ 69730 h 2452038"/>
              <a:gd name="connsiteX41" fmla="*/ 220133 w 1404982"/>
              <a:gd name="connsiteY41" fmla="*/ 44330 h 2452038"/>
              <a:gd name="connsiteX42" fmla="*/ 276225 w 1404982"/>
              <a:gd name="connsiteY42" fmla="*/ 93410 h 2452038"/>
              <a:gd name="connsiteX43" fmla="*/ 287867 w 1404982"/>
              <a:gd name="connsiteY43" fmla="*/ 18930 h 2452038"/>
              <a:gd name="connsiteX44" fmla="*/ 313267 w 1404982"/>
              <a:gd name="connsiteY44" fmla="*/ 10463 h 2452038"/>
              <a:gd name="connsiteX45" fmla="*/ 346736 w 1404982"/>
              <a:gd name="connsiteY45" fmla="*/ 71581 h 2452038"/>
              <a:gd name="connsiteX46" fmla="*/ 338667 w 1404982"/>
              <a:gd name="connsiteY46" fmla="*/ 18930 h 2452038"/>
              <a:gd name="connsiteX47" fmla="*/ 364067 w 1404982"/>
              <a:gd name="connsiteY47" fmla="*/ 1996 h 2452038"/>
              <a:gd name="connsiteX48" fmla="*/ 393964 w 1404982"/>
              <a:gd name="connsiteY48" fmla="*/ 53723 h 2452038"/>
              <a:gd name="connsiteX49" fmla="*/ 414867 w 1404982"/>
              <a:gd name="connsiteY49" fmla="*/ 1996 h 2452038"/>
              <a:gd name="connsiteX50" fmla="*/ 448733 w 1404982"/>
              <a:gd name="connsiteY50" fmla="*/ 1996 h 2452038"/>
              <a:gd name="connsiteX51" fmla="*/ 474133 w 1404982"/>
              <a:gd name="connsiteY51" fmla="*/ 18930 h 2452038"/>
              <a:gd name="connsiteX52" fmla="*/ 482600 w 1404982"/>
              <a:gd name="connsiteY52" fmla="*/ 44330 h 2452038"/>
              <a:gd name="connsiteX53" fmla="*/ 516467 w 1404982"/>
              <a:gd name="connsiteY53" fmla="*/ 95130 h 2452038"/>
              <a:gd name="connsiteX54" fmla="*/ 533400 w 1404982"/>
              <a:gd name="connsiteY54" fmla="*/ 120530 h 2452038"/>
              <a:gd name="connsiteX55" fmla="*/ 567267 w 1404982"/>
              <a:gd name="connsiteY55" fmla="*/ 171330 h 2452038"/>
              <a:gd name="connsiteX56" fmla="*/ 601133 w 1404982"/>
              <a:gd name="connsiteY56" fmla="*/ 239063 h 2452038"/>
              <a:gd name="connsiteX57" fmla="*/ 643864 w 1404982"/>
              <a:gd name="connsiteY57" fmla="*/ 346880 h 2452038"/>
              <a:gd name="connsiteX58" fmla="*/ 660797 w 1404982"/>
              <a:gd name="connsiteY58" fmla="*/ 401252 h 2452038"/>
              <a:gd name="connsiteX59" fmla="*/ 681964 w 1404982"/>
              <a:gd name="connsiteY59" fmla="*/ 462901 h 2452038"/>
              <a:gd name="connsiteX60" fmla="*/ 705644 w 1404982"/>
              <a:gd name="connsiteY60" fmla="*/ 526533 h 2452038"/>
              <a:gd name="connsiteX61" fmla="*/ 714242 w 1404982"/>
              <a:gd name="connsiteY61" fmla="*/ 584080 h 2452038"/>
              <a:gd name="connsiteX62" fmla="*/ 717683 w 1404982"/>
              <a:gd name="connsiteY62" fmla="*/ 638584 h 2452038"/>
              <a:gd name="connsiteX63" fmla="*/ 794280 w 1404982"/>
              <a:gd name="connsiteY63" fmla="*/ 581963 h 2452038"/>
              <a:gd name="connsiteX64" fmla="*/ 841375 w 1404982"/>
              <a:gd name="connsiteY64" fmla="*/ 540688 h 2452038"/>
              <a:gd name="connsiteX65" fmla="*/ 889662 w 1404982"/>
              <a:gd name="connsiteY65" fmla="*/ 510790 h 2452038"/>
              <a:gd name="connsiteX66" fmla="*/ 966126 w 1404982"/>
              <a:gd name="connsiteY66" fmla="*/ 456814 h 2452038"/>
              <a:gd name="connsiteX67" fmla="*/ 999595 w 1404982"/>
              <a:gd name="connsiteY67" fmla="*/ 419508 h 2452038"/>
              <a:gd name="connsiteX68" fmla="*/ 1053570 w 1404982"/>
              <a:gd name="connsiteY68" fmla="*/ 358919 h 2452038"/>
              <a:gd name="connsiteX69" fmla="*/ 1081617 w 1404982"/>
              <a:gd name="connsiteY69" fmla="*/ 316586 h 2452038"/>
              <a:gd name="connsiteX70" fmla="*/ 1152921 w 1404982"/>
              <a:gd name="connsiteY70" fmla="*/ 216309 h 2452038"/>
              <a:gd name="connsiteX71" fmla="*/ 1201473 w 1404982"/>
              <a:gd name="connsiteY71" fmla="*/ 155720 h 2452038"/>
              <a:gd name="connsiteX72" fmla="*/ 1212585 w 1404982"/>
              <a:gd name="connsiteY72" fmla="*/ 119604 h 2452038"/>
              <a:gd name="connsiteX73" fmla="*/ 1227667 w 1404982"/>
              <a:gd name="connsiteY73" fmla="*/ 95130 h 2452038"/>
              <a:gd name="connsiteX74" fmla="*/ 1267354 w 1404982"/>
              <a:gd name="connsiteY74" fmla="*/ 79519 h 2452038"/>
              <a:gd name="connsiteX75" fmla="*/ 1278467 w 1404982"/>
              <a:gd name="connsiteY75" fmla="*/ 69730 h 2452038"/>
              <a:gd name="connsiteX76" fmla="*/ 1329267 w 1404982"/>
              <a:gd name="connsiteY76" fmla="*/ 52796 h 2452038"/>
              <a:gd name="connsiteX77" fmla="*/ 1320800 w 1404982"/>
              <a:gd name="connsiteY77" fmla="*/ 78196 h 2452038"/>
              <a:gd name="connsiteX78" fmla="*/ 1275159 w 1404982"/>
              <a:gd name="connsiteY78" fmla="*/ 146988 h 2452038"/>
              <a:gd name="connsiteX79" fmla="*/ 1345274 w 1404982"/>
              <a:gd name="connsiteY79" fmla="*/ 102274 h 2452038"/>
              <a:gd name="connsiteX80" fmla="*/ 1397000 w 1404982"/>
              <a:gd name="connsiteY80" fmla="*/ 120530 h 2452038"/>
              <a:gd name="connsiteX81" fmla="*/ 1349242 w 1404982"/>
              <a:gd name="connsiteY81" fmla="*/ 181649 h 2452038"/>
              <a:gd name="connsiteX82" fmla="*/ 1397000 w 1404982"/>
              <a:gd name="connsiteY82" fmla="*/ 171330 h 2452038"/>
              <a:gd name="connsiteX83" fmla="*/ 1380067 w 1404982"/>
              <a:gd name="connsiteY83" fmla="*/ 196730 h 2452038"/>
              <a:gd name="connsiteX84" fmla="*/ 1363133 w 1404982"/>
              <a:gd name="connsiteY84" fmla="*/ 213663 h 2452038"/>
              <a:gd name="connsiteX85" fmla="*/ 1371600 w 1404982"/>
              <a:gd name="connsiteY85" fmla="*/ 239063 h 2452038"/>
              <a:gd name="connsiteX86" fmla="*/ 1354667 w 1404982"/>
              <a:gd name="connsiteY86" fmla="*/ 298330 h 2452038"/>
              <a:gd name="connsiteX87" fmla="*/ 1312333 w 1404982"/>
              <a:gd name="connsiteY87" fmla="*/ 333916 h 2452038"/>
              <a:gd name="connsiteX88" fmla="*/ 1261533 w 1404982"/>
              <a:gd name="connsiteY88" fmla="*/ 390933 h 2452038"/>
              <a:gd name="connsiteX89" fmla="*/ 1214304 w 1404982"/>
              <a:gd name="connsiteY89" fmla="*/ 470705 h 2452038"/>
              <a:gd name="connsiteX90" fmla="*/ 1178189 w 1404982"/>
              <a:gd name="connsiteY90" fmla="*/ 514361 h 2452038"/>
              <a:gd name="connsiteX91" fmla="*/ 1122496 w 1404982"/>
              <a:gd name="connsiteY91" fmla="*/ 599955 h 2452038"/>
              <a:gd name="connsiteX92" fmla="*/ 1077383 w 1404982"/>
              <a:gd name="connsiteY92" fmla="*/ 634483 h 2452038"/>
              <a:gd name="connsiteX93" fmla="*/ 1045236 w 1404982"/>
              <a:gd name="connsiteY93" fmla="*/ 654327 h 2452038"/>
              <a:gd name="connsiteX94" fmla="*/ 999464 w 1404982"/>
              <a:gd name="connsiteY94" fmla="*/ 682770 h 2452038"/>
              <a:gd name="connsiteX95" fmla="*/ 943636 w 1404982"/>
              <a:gd name="connsiteY95" fmla="*/ 730659 h 2452038"/>
              <a:gd name="connsiteX96" fmla="*/ 915855 w 1404982"/>
              <a:gd name="connsiteY96" fmla="*/ 776168 h 2452038"/>
              <a:gd name="connsiteX97" fmla="*/ 866378 w 1404982"/>
              <a:gd name="connsiteY97" fmla="*/ 828687 h 2452038"/>
              <a:gd name="connsiteX98" fmla="*/ 823251 w 1404982"/>
              <a:gd name="connsiteY98" fmla="*/ 896024 h 2452038"/>
              <a:gd name="connsiteX99" fmla="*/ 770467 w 1404982"/>
              <a:gd name="connsiteY99" fmla="*/ 1068796 h 2452038"/>
              <a:gd name="connsiteX100" fmla="*/ 738452 w 1404982"/>
              <a:gd name="connsiteY100" fmla="*/ 1141821 h 2452038"/>
              <a:gd name="connsiteX101" fmla="*/ 715699 w 1404982"/>
              <a:gd name="connsiteY101" fmla="*/ 1188653 h 2452038"/>
              <a:gd name="connsiteX102" fmla="*/ 698367 w 1404982"/>
              <a:gd name="connsiteY102" fmla="*/ 1245671 h 2452038"/>
              <a:gd name="connsiteX103" fmla="*/ 683683 w 1404982"/>
              <a:gd name="connsiteY103" fmla="*/ 1321870 h 2452038"/>
              <a:gd name="connsiteX104" fmla="*/ 671248 w 1404982"/>
              <a:gd name="connsiteY104" fmla="*/ 1409183 h 2452038"/>
              <a:gd name="connsiteX105" fmla="*/ 640026 w 1404982"/>
              <a:gd name="connsiteY105" fmla="*/ 1519249 h 2452038"/>
              <a:gd name="connsiteX106" fmla="*/ 637381 w 1404982"/>
              <a:gd name="connsiteY106" fmla="*/ 1602593 h 2452038"/>
              <a:gd name="connsiteX107" fmla="*/ 621770 w 1404982"/>
              <a:gd name="connsiteY107" fmla="*/ 1678792 h 2452038"/>
              <a:gd name="connsiteX108" fmla="*/ 613305 w 1404982"/>
              <a:gd name="connsiteY108" fmla="*/ 1709088 h 2452038"/>
              <a:gd name="connsiteX109" fmla="*/ 597694 w 1404982"/>
              <a:gd name="connsiteY109" fmla="*/ 1747849 h 2452038"/>
              <a:gd name="connsiteX110" fmla="*/ 574939 w 1404982"/>
              <a:gd name="connsiteY110" fmla="*/ 1851302 h 2452038"/>
              <a:gd name="connsiteX111" fmla="*/ 565547 w 1404982"/>
              <a:gd name="connsiteY111" fmla="*/ 2070509 h 2452038"/>
              <a:gd name="connsiteX112" fmla="*/ 559726 w 1404982"/>
              <a:gd name="connsiteY112" fmla="*/ 2092337 h 2452038"/>
              <a:gd name="connsiteX113" fmla="*/ 550333 w 1404982"/>
              <a:gd name="connsiteY113" fmla="*/ 2330330 h 2452038"/>
              <a:gd name="connsiteX114" fmla="*/ 558800 w 1404982"/>
              <a:gd name="connsiteY114" fmla="*/ 2355730 h 2452038"/>
              <a:gd name="connsiteX115" fmla="*/ 418042 w 1404982"/>
              <a:gd name="connsiteY115" fmla="*/ 2452038 h 2452038"/>
              <a:gd name="connsiteX116" fmla="*/ 139700 w 1404982"/>
              <a:gd name="connsiteY116" fmla="*/ 2417113 h 2452038"/>
              <a:gd name="connsiteX117" fmla="*/ 0 w 1404982"/>
              <a:gd name="connsiteY117" fmla="*/ 2271063 h 2452038"/>
              <a:gd name="connsiteX118" fmla="*/ 0 w 1404982"/>
              <a:gd name="connsiteY118" fmla="*/ 2271063 h 2452038"/>
              <a:gd name="connsiteX0" fmla="*/ 0 w 1404982"/>
              <a:gd name="connsiteY0" fmla="*/ 2271063 h 2452038"/>
              <a:gd name="connsiteX1" fmla="*/ 93133 w 1404982"/>
              <a:gd name="connsiteY1" fmla="*/ 1974730 h 2452038"/>
              <a:gd name="connsiteX2" fmla="*/ 101600 w 1404982"/>
              <a:gd name="connsiteY2" fmla="*/ 1949330 h 2452038"/>
              <a:gd name="connsiteX3" fmla="*/ 118533 w 1404982"/>
              <a:gd name="connsiteY3" fmla="*/ 1932396 h 2452038"/>
              <a:gd name="connsiteX4" fmla="*/ 130968 w 1404982"/>
              <a:gd name="connsiteY4" fmla="*/ 1879348 h 2452038"/>
              <a:gd name="connsiteX5" fmla="*/ 150152 w 1404982"/>
              <a:gd name="connsiteY5" fmla="*/ 1845481 h 2452038"/>
              <a:gd name="connsiteX6" fmla="*/ 173302 w 1404982"/>
              <a:gd name="connsiteY6" fmla="*/ 1798253 h 2452038"/>
              <a:gd name="connsiteX7" fmla="*/ 198835 w 1404982"/>
              <a:gd name="connsiteY7" fmla="*/ 1766238 h 2452038"/>
              <a:gd name="connsiteX8" fmla="*/ 226351 w 1404982"/>
              <a:gd name="connsiteY8" fmla="*/ 1730519 h 2452038"/>
              <a:gd name="connsiteX9" fmla="*/ 254000 w 1404982"/>
              <a:gd name="connsiteY9" fmla="*/ 1686863 h 2452038"/>
              <a:gd name="connsiteX10" fmla="*/ 262467 w 1404982"/>
              <a:gd name="connsiteY10" fmla="*/ 1661463 h 2452038"/>
              <a:gd name="connsiteX11" fmla="*/ 296333 w 1404982"/>
              <a:gd name="connsiteY11" fmla="*/ 1585263 h 2452038"/>
              <a:gd name="connsiteX12" fmla="*/ 304800 w 1404982"/>
              <a:gd name="connsiteY12" fmla="*/ 1534463 h 2452038"/>
              <a:gd name="connsiteX13" fmla="*/ 321733 w 1404982"/>
              <a:gd name="connsiteY13" fmla="*/ 1475196 h 2452038"/>
              <a:gd name="connsiteX14" fmla="*/ 330200 w 1404982"/>
              <a:gd name="connsiteY14" fmla="*/ 1407463 h 2452038"/>
              <a:gd name="connsiteX15" fmla="*/ 347133 w 1404982"/>
              <a:gd name="connsiteY15" fmla="*/ 1348196 h 2452038"/>
              <a:gd name="connsiteX16" fmla="*/ 364067 w 1404982"/>
              <a:gd name="connsiteY16" fmla="*/ 1280463 h 2452038"/>
              <a:gd name="connsiteX17" fmla="*/ 404680 w 1404982"/>
              <a:gd name="connsiteY17" fmla="*/ 1147907 h 2452038"/>
              <a:gd name="connsiteX18" fmla="*/ 302419 w 1404982"/>
              <a:gd name="connsiteY18" fmla="*/ 1114039 h 2452038"/>
              <a:gd name="connsiteX19" fmla="*/ 183345 w 1404982"/>
              <a:gd name="connsiteY19" fmla="*/ 1084081 h 2452038"/>
              <a:gd name="connsiteX20" fmla="*/ 157692 w 1404982"/>
              <a:gd name="connsiteY20" fmla="*/ 1000402 h 2452038"/>
              <a:gd name="connsiteX21" fmla="*/ 216561 w 1404982"/>
              <a:gd name="connsiteY21" fmla="*/ 926176 h 2452038"/>
              <a:gd name="connsiteX22" fmla="*/ 269214 w 1404982"/>
              <a:gd name="connsiteY22" fmla="*/ 919052 h 2452038"/>
              <a:gd name="connsiteX23" fmla="*/ 305858 w 1404982"/>
              <a:gd name="connsiteY23" fmla="*/ 928698 h 2452038"/>
              <a:gd name="connsiteX24" fmla="*/ 382954 w 1404982"/>
              <a:gd name="connsiteY24" fmla="*/ 956125 h 2452038"/>
              <a:gd name="connsiteX25" fmla="*/ 459805 w 1404982"/>
              <a:gd name="connsiteY25" fmla="*/ 1009530 h 2452038"/>
              <a:gd name="connsiteX26" fmla="*/ 457200 w 1404982"/>
              <a:gd name="connsiteY26" fmla="*/ 653930 h 2452038"/>
              <a:gd name="connsiteX27" fmla="*/ 440267 w 1404982"/>
              <a:gd name="connsiteY27" fmla="*/ 586196 h 2452038"/>
              <a:gd name="connsiteX28" fmla="*/ 406400 w 1404982"/>
              <a:gd name="connsiteY28" fmla="*/ 484596 h 2452038"/>
              <a:gd name="connsiteX29" fmla="*/ 397933 w 1404982"/>
              <a:gd name="connsiteY29" fmla="*/ 459196 h 2452038"/>
              <a:gd name="connsiteX30" fmla="*/ 372533 w 1404982"/>
              <a:gd name="connsiteY30" fmla="*/ 408396 h 2452038"/>
              <a:gd name="connsiteX31" fmla="*/ 355600 w 1404982"/>
              <a:gd name="connsiteY31" fmla="*/ 382996 h 2452038"/>
              <a:gd name="connsiteX32" fmla="*/ 347133 w 1404982"/>
              <a:gd name="connsiteY32" fmla="*/ 357596 h 2452038"/>
              <a:gd name="connsiteX33" fmla="*/ 330200 w 1404982"/>
              <a:gd name="connsiteY33" fmla="*/ 332196 h 2452038"/>
              <a:gd name="connsiteX34" fmla="*/ 304800 w 1404982"/>
              <a:gd name="connsiteY34" fmla="*/ 281396 h 2452038"/>
              <a:gd name="connsiteX35" fmla="*/ 279400 w 1404982"/>
              <a:gd name="connsiteY35" fmla="*/ 222130 h 2452038"/>
              <a:gd name="connsiteX36" fmla="*/ 270933 w 1404982"/>
              <a:gd name="connsiteY36" fmla="*/ 196730 h 2452038"/>
              <a:gd name="connsiteX37" fmla="*/ 254000 w 1404982"/>
              <a:gd name="connsiteY37" fmla="*/ 179796 h 2452038"/>
              <a:gd name="connsiteX38" fmla="*/ 220133 w 1404982"/>
              <a:gd name="connsiteY38" fmla="*/ 128996 h 2452038"/>
              <a:gd name="connsiteX39" fmla="*/ 169333 w 1404982"/>
              <a:gd name="connsiteY39" fmla="*/ 95130 h 2452038"/>
              <a:gd name="connsiteX40" fmla="*/ 160867 w 1404982"/>
              <a:gd name="connsiteY40" fmla="*/ 69730 h 2452038"/>
              <a:gd name="connsiteX41" fmla="*/ 220133 w 1404982"/>
              <a:gd name="connsiteY41" fmla="*/ 44330 h 2452038"/>
              <a:gd name="connsiteX42" fmla="*/ 276225 w 1404982"/>
              <a:gd name="connsiteY42" fmla="*/ 93410 h 2452038"/>
              <a:gd name="connsiteX43" fmla="*/ 287867 w 1404982"/>
              <a:gd name="connsiteY43" fmla="*/ 18930 h 2452038"/>
              <a:gd name="connsiteX44" fmla="*/ 313267 w 1404982"/>
              <a:gd name="connsiteY44" fmla="*/ 10463 h 2452038"/>
              <a:gd name="connsiteX45" fmla="*/ 346736 w 1404982"/>
              <a:gd name="connsiteY45" fmla="*/ 71581 h 2452038"/>
              <a:gd name="connsiteX46" fmla="*/ 338667 w 1404982"/>
              <a:gd name="connsiteY46" fmla="*/ 18930 h 2452038"/>
              <a:gd name="connsiteX47" fmla="*/ 364067 w 1404982"/>
              <a:gd name="connsiteY47" fmla="*/ 1996 h 2452038"/>
              <a:gd name="connsiteX48" fmla="*/ 393964 w 1404982"/>
              <a:gd name="connsiteY48" fmla="*/ 53723 h 2452038"/>
              <a:gd name="connsiteX49" fmla="*/ 414867 w 1404982"/>
              <a:gd name="connsiteY49" fmla="*/ 1996 h 2452038"/>
              <a:gd name="connsiteX50" fmla="*/ 448733 w 1404982"/>
              <a:gd name="connsiteY50" fmla="*/ 1996 h 2452038"/>
              <a:gd name="connsiteX51" fmla="*/ 474133 w 1404982"/>
              <a:gd name="connsiteY51" fmla="*/ 18930 h 2452038"/>
              <a:gd name="connsiteX52" fmla="*/ 482600 w 1404982"/>
              <a:gd name="connsiteY52" fmla="*/ 44330 h 2452038"/>
              <a:gd name="connsiteX53" fmla="*/ 516467 w 1404982"/>
              <a:gd name="connsiteY53" fmla="*/ 95130 h 2452038"/>
              <a:gd name="connsiteX54" fmla="*/ 533400 w 1404982"/>
              <a:gd name="connsiteY54" fmla="*/ 120530 h 2452038"/>
              <a:gd name="connsiteX55" fmla="*/ 567267 w 1404982"/>
              <a:gd name="connsiteY55" fmla="*/ 171330 h 2452038"/>
              <a:gd name="connsiteX56" fmla="*/ 601133 w 1404982"/>
              <a:gd name="connsiteY56" fmla="*/ 239063 h 2452038"/>
              <a:gd name="connsiteX57" fmla="*/ 643864 w 1404982"/>
              <a:gd name="connsiteY57" fmla="*/ 346880 h 2452038"/>
              <a:gd name="connsiteX58" fmla="*/ 660797 w 1404982"/>
              <a:gd name="connsiteY58" fmla="*/ 401252 h 2452038"/>
              <a:gd name="connsiteX59" fmla="*/ 681964 w 1404982"/>
              <a:gd name="connsiteY59" fmla="*/ 462901 h 2452038"/>
              <a:gd name="connsiteX60" fmla="*/ 705644 w 1404982"/>
              <a:gd name="connsiteY60" fmla="*/ 526533 h 2452038"/>
              <a:gd name="connsiteX61" fmla="*/ 714242 w 1404982"/>
              <a:gd name="connsiteY61" fmla="*/ 584080 h 2452038"/>
              <a:gd name="connsiteX62" fmla="*/ 717683 w 1404982"/>
              <a:gd name="connsiteY62" fmla="*/ 638584 h 2452038"/>
              <a:gd name="connsiteX63" fmla="*/ 794280 w 1404982"/>
              <a:gd name="connsiteY63" fmla="*/ 581963 h 2452038"/>
              <a:gd name="connsiteX64" fmla="*/ 841375 w 1404982"/>
              <a:gd name="connsiteY64" fmla="*/ 540688 h 2452038"/>
              <a:gd name="connsiteX65" fmla="*/ 889662 w 1404982"/>
              <a:gd name="connsiteY65" fmla="*/ 510790 h 2452038"/>
              <a:gd name="connsiteX66" fmla="*/ 966126 w 1404982"/>
              <a:gd name="connsiteY66" fmla="*/ 456814 h 2452038"/>
              <a:gd name="connsiteX67" fmla="*/ 999595 w 1404982"/>
              <a:gd name="connsiteY67" fmla="*/ 419508 h 2452038"/>
              <a:gd name="connsiteX68" fmla="*/ 1053570 w 1404982"/>
              <a:gd name="connsiteY68" fmla="*/ 358919 h 2452038"/>
              <a:gd name="connsiteX69" fmla="*/ 1081617 w 1404982"/>
              <a:gd name="connsiteY69" fmla="*/ 316586 h 2452038"/>
              <a:gd name="connsiteX70" fmla="*/ 1152921 w 1404982"/>
              <a:gd name="connsiteY70" fmla="*/ 216309 h 2452038"/>
              <a:gd name="connsiteX71" fmla="*/ 1201473 w 1404982"/>
              <a:gd name="connsiteY71" fmla="*/ 155720 h 2452038"/>
              <a:gd name="connsiteX72" fmla="*/ 1212585 w 1404982"/>
              <a:gd name="connsiteY72" fmla="*/ 119604 h 2452038"/>
              <a:gd name="connsiteX73" fmla="*/ 1227667 w 1404982"/>
              <a:gd name="connsiteY73" fmla="*/ 95130 h 2452038"/>
              <a:gd name="connsiteX74" fmla="*/ 1267354 w 1404982"/>
              <a:gd name="connsiteY74" fmla="*/ 79519 h 2452038"/>
              <a:gd name="connsiteX75" fmla="*/ 1278467 w 1404982"/>
              <a:gd name="connsiteY75" fmla="*/ 69730 h 2452038"/>
              <a:gd name="connsiteX76" fmla="*/ 1329267 w 1404982"/>
              <a:gd name="connsiteY76" fmla="*/ 52796 h 2452038"/>
              <a:gd name="connsiteX77" fmla="*/ 1320800 w 1404982"/>
              <a:gd name="connsiteY77" fmla="*/ 78196 h 2452038"/>
              <a:gd name="connsiteX78" fmla="*/ 1275159 w 1404982"/>
              <a:gd name="connsiteY78" fmla="*/ 146988 h 2452038"/>
              <a:gd name="connsiteX79" fmla="*/ 1345274 w 1404982"/>
              <a:gd name="connsiteY79" fmla="*/ 102274 h 2452038"/>
              <a:gd name="connsiteX80" fmla="*/ 1397000 w 1404982"/>
              <a:gd name="connsiteY80" fmla="*/ 120530 h 2452038"/>
              <a:gd name="connsiteX81" fmla="*/ 1349242 w 1404982"/>
              <a:gd name="connsiteY81" fmla="*/ 181649 h 2452038"/>
              <a:gd name="connsiteX82" fmla="*/ 1397000 w 1404982"/>
              <a:gd name="connsiteY82" fmla="*/ 171330 h 2452038"/>
              <a:gd name="connsiteX83" fmla="*/ 1380067 w 1404982"/>
              <a:gd name="connsiteY83" fmla="*/ 196730 h 2452038"/>
              <a:gd name="connsiteX84" fmla="*/ 1363133 w 1404982"/>
              <a:gd name="connsiteY84" fmla="*/ 213663 h 2452038"/>
              <a:gd name="connsiteX85" fmla="*/ 1371600 w 1404982"/>
              <a:gd name="connsiteY85" fmla="*/ 239063 h 2452038"/>
              <a:gd name="connsiteX86" fmla="*/ 1354667 w 1404982"/>
              <a:gd name="connsiteY86" fmla="*/ 298330 h 2452038"/>
              <a:gd name="connsiteX87" fmla="*/ 1312333 w 1404982"/>
              <a:gd name="connsiteY87" fmla="*/ 333916 h 2452038"/>
              <a:gd name="connsiteX88" fmla="*/ 1261533 w 1404982"/>
              <a:gd name="connsiteY88" fmla="*/ 390933 h 2452038"/>
              <a:gd name="connsiteX89" fmla="*/ 1214304 w 1404982"/>
              <a:gd name="connsiteY89" fmla="*/ 470705 h 2452038"/>
              <a:gd name="connsiteX90" fmla="*/ 1178189 w 1404982"/>
              <a:gd name="connsiteY90" fmla="*/ 514361 h 2452038"/>
              <a:gd name="connsiteX91" fmla="*/ 1122496 w 1404982"/>
              <a:gd name="connsiteY91" fmla="*/ 599955 h 2452038"/>
              <a:gd name="connsiteX92" fmla="*/ 1077383 w 1404982"/>
              <a:gd name="connsiteY92" fmla="*/ 634483 h 2452038"/>
              <a:gd name="connsiteX93" fmla="*/ 1045236 w 1404982"/>
              <a:gd name="connsiteY93" fmla="*/ 654327 h 2452038"/>
              <a:gd name="connsiteX94" fmla="*/ 999464 w 1404982"/>
              <a:gd name="connsiteY94" fmla="*/ 682770 h 2452038"/>
              <a:gd name="connsiteX95" fmla="*/ 943636 w 1404982"/>
              <a:gd name="connsiteY95" fmla="*/ 730659 h 2452038"/>
              <a:gd name="connsiteX96" fmla="*/ 915855 w 1404982"/>
              <a:gd name="connsiteY96" fmla="*/ 776168 h 2452038"/>
              <a:gd name="connsiteX97" fmla="*/ 866378 w 1404982"/>
              <a:gd name="connsiteY97" fmla="*/ 828687 h 2452038"/>
              <a:gd name="connsiteX98" fmla="*/ 823251 w 1404982"/>
              <a:gd name="connsiteY98" fmla="*/ 896024 h 2452038"/>
              <a:gd name="connsiteX99" fmla="*/ 770467 w 1404982"/>
              <a:gd name="connsiteY99" fmla="*/ 1068796 h 2452038"/>
              <a:gd name="connsiteX100" fmla="*/ 738452 w 1404982"/>
              <a:gd name="connsiteY100" fmla="*/ 1141821 h 2452038"/>
              <a:gd name="connsiteX101" fmla="*/ 715699 w 1404982"/>
              <a:gd name="connsiteY101" fmla="*/ 1188653 h 2452038"/>
              <a:gd name="connsiteX102" fmla="*/ 698367 w 1404982"/>
              <a:gd name="connsiteY102" fmla="*/ 1245671 h 2452038"/>
              <a:gd name="connsiteX103" fmla="*/ 683683 w 1404982"/>
              <a:gd name="connsiteY103" fmla="*/ 1321870 h 2452038"/>
              <a:gd name="connsiteX104" fmla="*/ 671248 w 1404982"/>
              <a:gd name="connsiteY104" fmla="*/ 1409183 h 2452038"/>
              <a:gd name="connsiteX105" fmla="*/ 640026 w 1404982"/>
              <a:gd name="connsiteY105" fmla="*/ 1519249 h 2452038"/>
              <a:gd name="connsiteX106" fmla="*/ 637381 w 1404982"/>
              <a:gd name="connsiteY106" fmla="*/ 1602593 h 2452038"/>
              <a:gd name="connsiteX107" fmla="*/ 621770 w 1404982"/>
              <a:gd name="connsiteY107" fmla="*/ 1678792 h 2452038"/>
              <a:gd name="connsiteX108" fmla="*/ 613305 w 1404982"/>
              <a:gd name="connsiteY108" fmla="*/ 1709088 h 2452038"/>
              <a:gd name="connsiteX109" fmla="*/ 597694 w 1404982"/>
              <a:gd name="connsiteY109" fmla="*/ 1747849 h 2452038"/>
              <a:gd name="connsiteX110" fmla="*/ 574939 w 1404982"/>
              <a:gd name="connsiteY110" fmla="*/ 1851302 h 2452038"/>
              <a:gd name="connsiteX111" fmla="*/ 565547 w 1404982"/>
              <a:gd name="connsiteY111" fmla="*/ 2070509 h 2452038"/>
              <a:gd name="connsiteX112" fmla="*/ 559726 w 1404982"/>
              <a:gd name="connsiteY112" fmla="*/ 2092337 h 2452038"/>
              <a:gd name="connsiteX113" fmla="*/ 550333 w 1404982"/>
              <a:gd name="connsiteY113" fmla="*/ 2330330 h 2452038"/>
              <a:gd name="connsiteX114" fmla="*/ 558800 w 1404982"/>
              <a:gd name="connsiteY114" fmla="*/ 2355730 h 2452038"/>
              <a:gd name="connsiteX115" fmla="*/ 418042 w 1404982"/>
              <a:gd name="connsiteY115" fmla="*/ 2452038 h 2452038"/>
              <a:gd name="connsiteX116" fmla="*/ 139700 w 1404982"/>
              <a:gd name="connsiteY116" fmla="*/ 2417113 h 2452038"/>
              <a:gd name="connsiteX117" fmla="*/ 0 w 1404982"/>
              <a:gd name="connsiteY117" fmla="*/ 2271063 h 2452038"/>
              <a:gd name="connsiteX118" fmla="*/ 0 w 1404982"/>
              <a:gd name="connsiteY118" fmla="*/ 2271063 h 2452038"/>
              <a:gd name="connsiteX0" fmla="*/ 0 w 1404982"/>
              <a:gd name="connsiteY0" fmla="*/ 2271063 h 2452038"/>
              <a:gd name="connsiteX1" fmla="*/ 93133 w 1404982"/>
              <a:gd name="connsiteY1" fmla="*/ 1974730 h 2452038"/>
              <a:gd name="connsiteX2" fmla="*/ 101600 w 1404982"/>
              <a:gd name="connsiteY2" fmla="*/ 1949330 h 2452038"/>
              <a:gd name="connsiteX3" fmla="*/ 118533 w 1404982"/>
              <a:gd name="connsiteY3" fmla="*/ 1932396 h 2452038"/>
              <a:gd name="connsiteX4" fmla="*/ 130968 w 1404982"/>
              <a:gd name="connsiteY4" fmla="*/ 1879348 h 2452038"/>
              <a:gd name="connsiteX5" fmla="*/ 150152 w 1404982"/>
              <a:gd name="connsiteY5" fmla="*/ 1845481 h 2452038"/>
              <a:gd name="connsiteX6" fmla="*/ 173302 w 1404982"/>
              <a:gd name="connsiteY6" fmla="*/ 1798253 h 2452038"/>
              <a:gd name="connsiteX7" fmla="*/ 198835 w 1404982"/>
              <a:gd name="connsiteY7" fmla="*/ 1766238 h 2452038"/>
              <a:gd name="connsiteX8" fmla="*/ 226351 w 1404982"/>
              <a:gd name="connsiteY8" fmla="*/ 1730519 h 2452038"/>
              <a:gd name="connsiteX9" fmla="*/ 254000 w 1404982"/>
              <a:gd name="connsiteY9" fmla="*/ 1686863 h 2452038"/>
              <a:gd name="connsiteX10" fmla="*/ 262467 w 1404982"/>
              <a:gd name="connsiteY10" fmla="*/ 1661463 h 2452038"/>
              <a:gd name="connsiteX11" fmla="*/ 296333 w 1404982"/>
              <a:gd name="connsiteY11" fmla="*/ 1585263 h 2452038"/>
              <a:gd name="connsiteX12" fmla="*/ 304800 w 1404982"/>
              <a:gd name="connsiteY12" fmla="*/ 1534463 h 2452038"/>
              <a:gd name="connsiteX13" fmla="*/ 321733 w 1404982"/>
              <a:gd name="connsiteY13" fmla="*/ 1475196 h 2452038"/>
              <a:gd name="connsiteX14" fmla="*/ 330200 w 1404982"/>
              <a:gd name="connsiteY14" fmla="*/ 1407463 h 2452038"/>
              <a:gd name="connsiteX15" fmla="*/ 347133 w 1404982"/>
              <a:gd name="connsiteY15" fmla="*/ 1348196 h 2452038"/>
              <a:gd name="connsiteX16" fmla="*/ 364067 w 1404982"/>
              <a:gd name="connsiteY16" fmla="*/ 1280463 h 2452038"/>
              <a:gd name="connsiteX17" fmla="*/ 404680 w 1404982"/>
              <a:gd name="connsiteY17" fmla="*/ 1147907 h 2452038"/>
              <a:gd name="connsiteX18" fmla="*/ 302419 w 1404982"/>
              <a:gd name="connsiteY18" fmla="*/ 1114039 h 2452038"/>
              <a:gd name="connsiteX19" fmla="*/ 183345 w 1404982"/>
              <a:gd name="connsiteY19" fmla="*/ 1084081 h 2452038"/>
              <a:gd name="connsiteX20" fmla="*/ 157692 w 1404982"/>
              <a:gd name="connsiteY20" fmla="*/ 1000402 h 2452038"/>
              <a:gd name="connsiteX21" fmla="*/ 216561 w 1404982"/>
              <a:gd name="connsiteY21" fmla="*/ 926176 h 2452038"/>
              <a:gd name="connsiteX22" fmla="*/ 269214 w 1404982"/>
              <a:gd name="connsiteY22" fmla="*/ 919052 h 2452038"/>
              <a:gd name="connsiteX23" fmla="*/ 305858 w 1404982"/>
              <a:gd name="connsiteY23" fmla="*/ 928698 h 2452038"/>
              <a:gd name="connsiteX24" fmla="*/ 382954 w 1404982"/>
              <a:gd name="connsiteY24" fmla="*/ 956125 h 2452038"/>
              <a:gd name="connsiteX25" fmla="*/ 459805 w 1404982"/>
              <a:gd name="connsiteY25" fmla="*/ 1009530 h 2452038"/>
              <a:gd name="connsiteX26" fmla="*/ 457200 w 1404982"/>
              <a:gd name="connsiteY26" fmla="*/ 653930 h 2452038"/>
              <a:gd name="connsiteX27" fmla="*/ 440267 w 1404982"/>
              <a:gd name="connsiteY27" fmla="*/ 586196 h 2452038"/>
              <a:gd name="connsiteX28" fmla="*/ 406400 w 1404982"/>
              <a:gd name="connsiteY28" fmla="*/ 484596 h 2452038"/>
              <a:gd name="connsiteX29" fmla="*/ 397933 w 1404982"/>
              <a:gd name="connsiteY29" fmla="*/ 459196 h 2452038"/>
              <a:gd name="connsiteX30" fmla="*/ 372533 w 1404982"/>
              <a:gd name="connsiteY30" fmla="*/ 408396 h 2452038"/>
              <a:gd name="connsiteX31" fmla="*/ 355600 w 1404982"/>
              <a:gd name="connsiteY31" fmla="*/ 382996 h 2452038"/>
              <a:gd name="connsiteX32" fmla="*/ 347133 w 1404982"/>
              <a:gd name="connsiteY32" fmla="*/ 357596 h 2452038"/>
              <a:gd name="connsiteX33" fmla="*/ 330200 w 1404982"/>
              <a:gd name="connsiteY33" fmla="*/ 332196 h 2452038"/>
              <a:gd name="connsiteX34" fmla="*/ 304800 w 1404982"/>
              <a:gd name="connsiteY34" fmla="*/ 281396 h 2452038"/>
              <a:gd name="connsiteX35" fmla="*/ 279400 w 1404982"/>
              <a:gd name="connsiteY35" fmla="*/ 222130 h 2452038"/>
              <a:gd name="connsiteX36" fmla="*/ 270933 w 1404982"/>
              <a:gd name="connsiteY36" fmla="*/ 196730 h 2452038"/>
              <a:gd name="connsiteX37" fmla="*/ 254000 w 1404982"/>
              <a:gd name="connsiteY37" fmla="*/ 179796 h 2452038"/>
              <a:gd name="connsiteX38" fmla="*/ 220133 w 1404982"/>
              <a:gd name="connsiteY38" fmla="*/ 128996 h 2452038"/>
              <a:gd name="connsiteX39" fmla="*/ 169333 w 1404982"/>
              <a:gd name="connsiteY39" fmla="*/ 95130 h 2452038"/>
              <a:gd name="connsiteX40" fmla="*/ 160867 w 1404982"/>
              <a:gd name="connsiteY40" fmla="*/ 69730 h 2452038"/>
              <a:gd name="connsiteX41" fmla="*/ 220133 w 1404982"/>
              <a:gd name="connsiteY41" fmla="*/ 44330 h 2452038"/>
              <a:gd name="connsiteX42" fmla="*/ 276225 w 1404982"/>
              <a:gd name="connsiteY42" fmla="*/ 93410 h 2452038"/>
              <a:gd name="connsiteX43" fmla="*/ 287867 w 1404982"/>
              <a:gd name="connsiteY43" fmla="*/ 18930 h 2452038"/>
              <a:gd name="connsiteX44" fmla="*/ 313267 w 1404982"/>
              <a:gd name="connsiteY44" fmla="*/ 10463 h 2452038"/>
              <a:gd name="connsiteX45" fmla="*/ 346736 w 1404982"/>
              <a:gd name="connsiteY45" fmla="*/ 71581 h 2452038"/>
              <a:gd name="connsiteX46" fmla="*/ 338667 w 1404982"/>
              <a:gd name="connsiteY46" fmla="*/ 18930 h 2452038"/>
              <a:gd name="connsiteX47" fmla="*/ 364067 w 1404982"/>
              <a:gd name="connsiteY47" fmla="*/ 1996 h 2452038"/>
              <a:gd name="connsiteX48" fmla="*/ 393964 w 1404982"/>
              <a:gd name="connsiteY48" fmla="*/ 53723 h 2452038"/>
              <a:gd name="connsiteX49" fmla="*/ 414867 w 1404982"/>
              <a:gd name="connsiteY49" fmla="*/ 1996 h 2452038"/>
              <a:gd name="connsiteX50" fmla="*/ 448733 w 1404982"/>
              <a:gd name="connsiteY50" fmla="*/ 1996 h 2452038"/>
              <a:gd name="connsiteX51" fmla="*/ 474133 w 1404982"/>
              <a:gd name="connsiteY51" fmla="*/ 18930 h 2452038"/>
              <a:gd name="connsiteX52" fmla="*/ 482600 w 1404982"/>
              <a:gd name="connsiteY52" fmla="*/ 44330 h 2452038"/>
              <a:gd name="connsiteX53" fmla="*/ 516467 w 1404982"/>
              <a:gd name="connsiteY53" fmla="*/ 95130 h 2452038"/>
              <a:gd name="connsiteX54" fmla="*/ 533400 w 1404982"/>
              <a:gd name="connsiteY54" fmla="*/ 120530 h 2452038"/>
              <a:gd name="connsiteX55" fmla="*/ 567267 w 1404982"/>
              <a:gd name="connsiteY55" fmla="*/ 171330 h 2452038"/>
              <a:gd name="connsiteX56" fmla="*/ 601133 w 1404982"/>
              <a:gd name="connsiteY56" fmla="*/ 239063 h 2452038"/>
              <a:gd name="connsiteX57" fmla="*/ 643864 w 1404982"/>
              <a:gd name="connsiteY57" fmla="*/ 346880 h 2452038"/>
              <a:gd name="connsiteX58" fmla="*/ 660797 w 1404982"/>
              <a:gd name="connsiteY58" fmla="*/ 401252 h 2452038"/>
              <a:gd name="connsiteX59" fmla="*/ 681964 w 1404982"/>
              <a:gd name="connsiteY59" fmla="*/ 462901 h 2452038"/>
              <a:gd name="connsiteX60" fmla="*/ 705644 w 1404982"/>
              <a:gd name="connsiteY60" fmla="*/ 526533 h 2452038"/>
              <a:gd name="connsiteX61" fmla="*/ 714242 w 1404982"/>
              <a:gd name="connsiteY61" fmla="*/ 584080 h 2452038"/>
              <a:gd name="connsiteX62" fmla="*/ 717683 w 1404982"/>
              <a:gd name="connsiteY62" fmla="*/ 638584 h 2452038"/>
              <a:gd name="connsiteX63" fmla="*/ 794280 w 1404982"/>
              <a:gd name="connsiteY63" fmla="*/ 581963 h 2452038"/>
              <a:gd name="connsiteX64" fmla="*/ 841375 w 1404982"/>
              <a:gd name="connsiteY64" fmla="*/ 540688 h 2452038"/>
              <a:gd name="connsiteX65" fmla="*/ 889662 w 1404982"/>
              <a:gd name="connsiteY65" fmla="*/ 510790 h 2452038"/>
              <a:gd name="connsiteX66" fmla="*/ 966126 w 1404982"/>
              <a:gd name="connsiteY66" fmla="*/ 456814 h 2452038"/>
              <a:gd name="connsiteX67" fmla="*/ 999595 w 1404982"/>
              <a:gd name="connsiteY67" fmla="*/ 419508 h 2452038"/>
              <a:gd name="connsiteX68" fmla="*/ 1053570 w 1404982"/>
              <a:gd name="connsiteY68" fmla="*/ 358919 h 2452038"/>
              <a:gd name="connsiteX69" fmla="*/ 1081617 w 1404982"/>
              <a:gd name="connsiteY69" fmla="*/ 316586 h 2452038"/>
              <a:gd name="connsiteX70" fmla="*/ 1152921 w 1404982"/>
              <a:gd name="connsiteY70" fmla="*/ 216309 h 2452038"/>
              <a:gd name="connsiteX71" fmla="*/ 1201473 w 1404982"/>
              <a:gd name="connsiteY71" fmla="*/ 155720 h 2452038"/>
              <a:gd name="connsiteX72" fmla="*/ 1212585 w 1404982"/>
              <a:gd name="connsiteY72" fmla="*/ 119604 h 2452038"/>
              <a:gd name="connsiteX73" fmla="*/ 1227667 w 1404982"/>
              <a:gd name="connsiteY73" fmla="*/ 95130 h 2452038"/>
              <a:gd name="connsiteX74" fmla="*/ 1267354 w 1404982"/>
              <a:gd name="connsiteY74" fmla="*/ 79519 h 2452038"/>
              <a:gd name="connsiteX75" fmla="*/ 1278467 w 1404982"/>
              <a:gd name="connsiteY75" fmla="*/ 69730 h 2452038"/>
              <a:gd name="connsiteX76" fmla="*/ 1329267 w 1404982"/>
              <a:gd name="connsiteY76" fmla="*/ 52796 h 2452038"/>
              <a:gd name="connsiteX77" fmla="*/ 1320800 w 1404982"/>
              <a:gd name="connsiteY77" fmla="*/ 78196 h 2452038"/>
              <a:gd name="connsiteX78" fmla="*/ 1275159 w 1404982"/>
              <a:gd name="connsiteY78" fmla="*/ 146988 h 2452038"/>
              <a:gd name="connsiteX79" fmla="*/ 1345274 w 1404982"/>
              <a:gd name="connsiteY79" fmla="*/ 102274 h 2452038"/>
              <a:gd name="connsiteX80" fmla="*/ 1397000 w 1404982"/>
              <a:gd name="connsiteY80" fmla="*/ 120530 h 2452038"/>
              <a:gd name="connsiteX81" fmla="*/ 1349242 w 1404982"/>
              <a:gd name="connsiteY81" fmla="*/ 181649 h 2452038"/>
              <a:gd name="connsiteX82" fmla="*/ 1397000 w 1404982"/>
              <a:gd name="connsiteY82" fmla="*/ 171330 h 2452038"/>
              <a:gd name="connsiteX83" fmla="*/ 1380067 w 1404982"/>
              <a:gd name="connsiteY83" fmla="*/ 196730 h 2452038"/>
              <a:gd name="connsiteX84" fmla="*/ 1363133 w 1404982"/>
              <a:gd name="connsiteY84" fmla="*/ 213663 h 2452038"/>
              <a:gd name="connsiteX85" fmla="*/ 1371600 w 1404982"/>
              <a:gd name="connsiteY85" fmla="*/ 239063 h 2452038"/>
              <a:gd name="connsiteX86" fmla="*/ 1354667 w 1404982"/>
              <a:gd name="connsiteY86" fmla="*/ 298330 h 2452038"/>
              <a:gd name="connsiteX87" fmla="*/ 1312333 w 1404982"/>
              <a:gd name="connsiteY87" fmla="*/ 333916 h 2452038"/>
              <a:gd name="connsiteX88" fmla="*/ 1261533 w 1404982"/>
              <a:gd name="connsiteY88" fmla="*/ 390933 h 2452038"/>
              <a:gd name="connsiteX89" fmla="*/ 1214304 w 1404982"/>
              <a:gd name="connsiteY89" fmla="*/ 470705 h 2452038"/>
              <a:gd name="connsiteX90" fmla="*/ 1178189 w 1404982"/>
              <a:gd name="connsiteY90" fmla="*/ 514361 h 2452038"/>
              <a:gd name="connsiteX91" fmla="*/ 1122496 w 1404982"/>
              <a:gd name="connsiteY91" fmla="*/ 599955 h 2452038"/>
              <a:gd name="connsiteX92" fmla="*/ 1077383 w 1404982"/>
              <a:gd name="connsiteY92" fmla="*/ 634483 h 2452038"/>
              <a:gd name="connsiteX93" fmla="*/ 1045236 w 1404982"/>
              <a:gd name="connsiteY93" fmla="*/ 654327 h 2452038"/>
              <a:gd name="connsiteX94" fmla="*/ 999464 w 1404982"/>
              <a:gd name="connsiteY94" fmla="*/ 682770 h 2452038"/>
              <a:gd name="connsiteX95" fmla="*/ 943636 w 1404982"/>
              <a:gd name="connsiteY95" fmla="*/ 730659 h 2452038"/>
              <a:gd name="connsiteX96" fmla="*/ 915855 w 1404982"/>
              <a:gd name="connsiteY96" fmla="*/ 776168 h 2452038"/>
              <a:gd name="connsiteX97" fmla="*/ 866378 w 1404982"/>
              <a:gd name="connsiteY97" fmla="*/ 828687 h 2452038"/>
              <a:gd name="connsiteX98" fmla="*/ 823251 w 1404982"/>
              <a:gd name="connsiteY98" fmla="*/ 896024 h 2452038"/>
              <a:gd name="connsiteX99" fmla="*/ 770467 w 1404982"/>
              <a:gd name="connsiteY99" fmla="*/ 1068796 h 2452038"/>
              <a:gd name="connsiteX100" fmla="*/ 738452 w 1404982"/>
              <a:gd name="connsiteY100" fmla="*/ 1141821 h 2452038"/>
              <a:gd name="connsiteX101" fmla="*/ 715699 w 1404982"/>
              <a:gd name="connsiteY101" fmla="*/ 1188653 h 2452038"/>
              <a:gd name="connsiteX102" fmla="*/ 698367 w 1404982"/>
              <a:gd name="connsiteY102" fmla="*/ 1245671 h 2452038"/>
              <a:gd name="connsiteX103" fmla="*/ 683683 w 1404982"/>
              <a:gd name="connsiteY103" fmla="*/ 1321870 h 2452038"/>
              <a:gd name="connsiteX104" fmla="*/ 671248 w 1404982"/>
              <a:gd name="connsiteY104" fmla="*/ 1409183 h 2452038"/>
              <a:gd name="connsiteX105" fmla="*/ 640026 w 1404982"/>
              <a:gd name="connsiteY105" fmla="*/ 1519249 h 2452038"/>
              <a:gd name="connsiteX106" fmla="*/ 637381 w 1404982"/>
              <a:gd name="connsiteY106" fmla="*/ 1602593 h 2452038"/>
              <a:gd name="connsiteX107" fmla="*/ 621770 w 1404982"/>
              <a:gd name="connsiteY107" fmla="*/ 1678792 h 2452038"/>
              <a:gd name="connsiteX108" fmla="*/ 613305 w 1404982"/>
              <a:gd name="connsiteY108" fmla="*/ 1709088 h 2452038"/>
              <a:gd name="connsiteX109" fmla="*/ 597694 w 1404982"/>
              <a:gd name="connsiteY109" fmla="*/ 1747849 h 2452038"/>
              <a:gd name="connsiteX110" fmla="*/ 574939 w 1404982"/>
              <a:gd name="connsiteY110" fmla="*/ 1851302 h 2452038"/>
              <a:gd name="connsiteX111" fmla="*/ 565547 w 1404982"/>
              <a:gd name="connsiteY111" fmla="*/ 2070509 h 2452038"/>
              <a:gd name="connsiteX112" fmla="*/ 559726 w 1404982"/>
              <a:gd name="connsiteY112" fmla="*/ 2092337 h 2452038"/>
              <a:gd name="connsiteX113" fmla="*/ 550333 w 1404982"/>
              <a:gd name="connsiteY113" fmla="*/ 2330330 h 2452038"/>
              <a:gd name="connsiteX114" fmla="*/ 558800 w 1404982"/>
              <a:gd name="connsiteY114" fmla="*/ 2355730 h 2452038"/>
              <a:gd name="connsiteX115" fmla="*/ 418042 w 1404982"/>
              <a:gd name="connsiteY115" fmla="*/ 2452038 h 2452038"/>
              <a:gd name="connsiteX116" fmla="*/ 139700 w 1404982"/>
              <a:gd name="connsiteY116" fmla="*/ 2417113 h 2452038"/>
              <a:gd name="connsiteX117" fmla="*/ 0 w 1404982"/>
              <a:gd name="connsiteY117" fmla="*/ 2271063 h 2452038"/>
              <a:gd name="connsiteX118" fmla="*/ 0 w 1404982"/>
              <a:gd name="connsiteY118" fmla="*/ 2271063 h 2452038"/>
              <a:gd name="connsiteX0" fmla="*/ 0 w 1404982"/>
              <a:gd name="connsiteY0" fmla="*/ 2271063 h 2452038"/>
              <a:gd name="connsiteX1" fmla="*/ 93133 w 1404982"/>
              <a:gd name="connsiteY1" fmla="*/ 1974730 h 2452038"/>
              <a:gd name="connsiteX2" fmla="*/ 101600 w 1404982"/>
              <a:gd name="connsiteY2" fmla="*/ 1949330 h 2452038"/>
              <a:gd name="connsiteX3" fmla="*/ 118533 w 1404982"/>
              <a:gd name="connsiteY3" fmla="*/ 1932396 h 2452038"/>
              <a:gd name="connsiteX4" fmla="*/ 130968 w 1404982"/>
              <a:gd name="connsiteY4" fmla="*/ 1879348 h 2452038"/>
              <a:gd name="connsiteX5" fmla="*/ 150152 w 1404982"/>
              <a:gd name="connsiteY5" fmla="*/ 1845481 h 2452038"/>
              <a:gd name="connsiteX6" fmla="*/ 173302 w 1404982"/>
              <a:gd name="connsiteY6" fmla="*/ 1798253 h 2452038"/>
              <a:gd name="connsiteX7" fmla="*/ 198835 w 1404982"/>
              <a:gd name="connsiteY7" fmla="*/ 1766238 h 2452038"/>
              <a:gd name="connsiteX8" fmla="*/ 226351 w 1404982"/>
              <a:gd name="connsiteY8" fmla="*/ 1730519 h 2452038"/>
              <a:gd name="connsiteX9" fmla="*/ 254000 w 1404982"/>
              <a:gd name="connsiteY9" fmla="*/ 1686863 h 2452038"/>
              <a:gd name="connsiteX10" fmla="*/ 262467 w 1404982"/>
              <a:gd name="connsiteY10" fmla="*/ 1661463 h 2452038"/>
              <a:gd name="connsiteX11" fmla="*/ 296333 w 1404982"/>
              <a:gd name="connsiteY11" fmla="*/ 1585263 h 2452038"/>
              <a:gd name="connsiteX12" fmla="*/ 304800 w 1404982"/>
              <a:gd name="connsiteY12" fmla="*/ 1534463 h 2452038"/>
              <a:gd name="connsiteX13" fmla="*/ 321733 w 1404982"/>
              <a:gd name="connsiteY13" fmla="*/ 1475196 h 2452038"/>
              <a:gd name="connsiteX14" fmla="*/ 330200 w 1404982"/>
              <a:gd name="connsiteY14" fmla="*/ 1407463 h 2452038"/>
              <a:gd name="connsiteX15" fmla="*/ 347133 w 1404982"/>
              <a:gd name="connsiteY15" fmla="*/ 1348196 h 2452038"/>
              <a:gd name="connsiteX16" fmla="*/ 364067 w 1404982"/>
              <a:gd name="connsiteY16" fmla="*/ 1280463 h 2452038"/>
              <a:gd name="connsiteX17" fmla="*/ 404680 w 1404982"/>
              <a:gd name="connsiteY17" fmla="*/ 1147907 h 2452038"/>
              <a:gd name="connsiteX18" fmla="*/ 302419 w 1404982"/>
              <a:gd name="connsiteY18" fmla="*/ 1114039 h 2452038"/>
              <a:gd name="connsiteX19" fmla="*/ 183345 w 1404982"/>
              <a:gd name="connsiteY19" fmla="*/ 1084081 h 2452038"/>
              <a:gd name="connsiteX20" fmla="*/ 157692 w 1404982"/>
              <a:gd name="connsiteY20" fmla="*/ 1000402 h 2452038"/>
              <a:gd name="connsiteX21" fmla="*/ 216561 w 1404982"/>
              <a:gd name="connsiteY21" fmla="*/ 926176 h 2452038"/>
              <a:gd name="connsiteX22" fmla="*/ 269214 w 1404982"/>
              <a:gd name="connsiteY22" fmla="*/ 919052 h 2452038"/>
              <a:gd name="connsiteX23" fmla="*/ 305858 w 1404982"/>
              <a:gd name="connsiteY23" fmla="*/ 928698 h 2452038"/>
              <a:gd name="connsiteX24" fmla="*/ 382954 w 1404982"/>
              <a:gd name="connsiteY24" fmla="*/ 956125 h 2452038"/>
              <a:gd name="connsiteX25" fmla="*/ 459805 w 1404982"/>
              <a:gd name="connsiteY25" fmla="*/ 1009530 h 2452038"/>
              <a:gd name="connsiteX26" fmla="*/ 457200 w 1404982"/>
              <a:gd name="connsiteY26" fmla="*/ 653930 h 2452038"/>
              <a:gd name="connsiteX27" fmla="*/ 440267 w 1404982"/>
              <a:gd name="connsiteY27" fmla="*/ 586196 h 2452038"/>
              <a:gd name="connsiteX28" fmla="*/ 406400 w 1404982"/>
              <a:gd name="connsiteY28" fmla="*/ 484596 h 2452038"/>
              <a:gd name="connsiteX29" fmla="*/ 397933 w 1404982"/>
              <a:gd name="connsiteY29" fmla="*/ 459196 h 2452038"/>
              <a:gd name="connsiteX30" fmla="*/ 372533 w 1404982"/>
              <a:gd name="connsiteY30" fmla="*/ 408396 h 2452038"/>
              <a:gd name="connsiteX31" fmla="*/ 355600 w 1404982"/>
              <a:gd name="connsiteY31" fmla="*/ 382996 h 2452038"/>
              <a:gd name="connsiteX32" fmla="*/ 347133 w 1404982"/>
              <a:gd name="connsiteY32" fmla="*/ 357596 h 2452038"/>
              <a:gd name="connsiteX33" fmla="*/ 330200 w 1404982"/>
              <a:gd name="connsiteY33" fmla="*/ 332196 h 2452038"/>
              <a:gd name="connsiteX34" fmla="*/ 304800 w 1404982"/>
              <a:gd name="connsiteY34" fmla="*/ 281396 h 2452038"/>
              <a:gd name="connsiteX35" fmla="*/ 279400 w 1404982"/>
              <a:gd name="connsiteY35" fmla="*/ 222130 h 2452038"/>
              <a:gd name="connsiteX36" fmla="*/ 270933 w 1404982"/>
              <a:gd name="connsiteY36" fmla="*/ 196730 h 2452038"/>
              <a:gd name="connsiteX37" fmla="*/ 254000 w 1404982"/>
              <a:gd name="connsiteY37" fmla="*/ 179796 h 2452038"/>
              <a:gd name="connsiteX38" fmla="*/ 220133 w 1404982"/>
              <a:gd name="connsiteY38" fmla="*/ 128996 h 2452038"/>
              <a:gd name="connsiteX39" fmla="*/ 169333 w 1404982"/>
              <a:gd name="connsiteY39" fmla="*/ 95130 h 2452038"/>
              <a:gd name="connsiteX40" fmla="*/ 160867 w 1404982"/>
              <a:gd name="connsiteY40" fmla="*/ 69730 h 2452038"/>
              <a:gd name="connsiteX41" fmla="*/ 220133 w 1404982"/>
              <a:gd name="connsiteY41" fmla="*/ 44330 h 2452038"/>
              <a:gd name="connsiteX42" fmla="*/ 276225 w 1404982"/>
              <a:gd name="connsiteY42" fmla="*/ 93410 h 2452038"/>
              <a:gd name="connsiteX43" fmla="*/ 287867 w 1404982"/>
              <a:gd name="connsiteY43" fmla="*/ 18930 h 2452038"/>
              <a:gd name="connsiteX44" fmla="*/ 313267 w 1404982"/>
              <a:gd name="connsiteY44" fmla="*/ 10463 h 2452038"/>
              <a:gd name="connsiteX45" fmla="*/ 346736 w 1404982"/>
              <a:gd name="connsiteY45" fmla="*/ 71581 h 2452038"/>
              <a:gd name="connsiteX46" fmla="*/ 338667 w 1404982"/>
              <a:gd name="connsiteY46" fmla="*/ 18930 h 2452038"/>
              <a:gd name="connsiteX47" fmla="*/ 364067 w 1404982"/>
              <a:gd name="connsiteY47" fmla="*/ 1996 h 2452038"/>
              <a:gd name="connsiteX48" fmla="*/ 393964 w 1404982"/>
              <a:gd name="connsiteY48" fmla="*/ 53723 h 2452038"/>
              <a:gd name="connsiteX49" fmla="*/ 414867 w 1404982"/>
              <a:gd name="connsiteY49" fmla="*/ 1996 h 2452038"/>
              <a:gd name="connsiteX50" fmla="*/ 448733 w 1404982"/>
              <a:gd name="connsiteY50" fmla="*/ 1996 h 2452038"/>
              <a:gd name="connsiteX51" fmla="*/ 474133 w 1404982"/>
              <a:gd name="connsiteY51" fmla="*/ 18930 h 2452038"/>
              <a:gd name="connsiteX52" fmla="*/ 482600 w 1404982"/>
              <a:gd name="connsiteY52" fmla="*/ 44330 h 2452038"/>
              <a:gd name="connsiteX53" fmla="*/ 516467 w 1404982"/>
              <a:gd name="connsiteY53" fmla="*/ 95130 h 2452038"/>
              <a:gd name="connsiteX54" fmla="*/ 533400 w 1404982"/>
              <a:gd name="connsiteY54" fmla="*/ 120530 h 2452038"/>
              <a:gd name="connsiteX55" fmla="*/ 567267 w 1404982"/>
              <a:gd name="connsiteY55" fmla="*/ 171330 h 2452038"/>
              <a:gd name="connsiteX56" fmla="*/ 601133 w 1404982"/>
              <a:gd name="connsiteY56" fmla="*/ 239063 h 2452038"/>
              <a:gd name="connsiteX57" fmla="*/ 643864 w 1404982"/>
              <a:gd name="connsiteY57" fmla="*/ 346880 h 2452038"/>
              <a:gd name="connsiteX58" fmla="*/ 660797 w 1404982"/>
              <a:gd name="connsiteY58" fmla="*/ 401252 h 2452038"/>
              <a:gd name="connsiteX59" fmla="*/ 681964 w 1404982"/>
              <a:gd name="connsiteY59" fmla="*/ 462901 h 2452038"/>
              <a:gd name="connsiteX60" fmla="*/ 705644 w 1404982"/>
              <a:gd name="connsiteY60" fmla="*/ 526533 h 2452038"/>
              <a:gd name="connsiteX61" fmla="*/ 714242 w 1404982"/>
              <a:gd name="connsiteY61" fmla="*/ 584080 h 2452038"/>
              <a:gd name="connsiteX62" fmla="*/ 717683 w 1404982"/>
              <a:gd name="connsiteY62" fmla="*/ 638584 h 2452038"/>
              <a:gd name="connsiteX63" fmla="*/ 794280 w 1404982"/>
              <a:gd name="connsiteY63" fmla="*/ 581963 h 2452038"/>
              <a:gd name="connsiteX64" fmla="*/ 841375 w 1404982"/>
              <a:gd name="connsiteY64" fmla="*/ 540688 h 2452038"/>
              <a:gd name="connsiteX65" fmla="*/ 889662 w 1404982"/>
              <a:gd name="connsiteY65" fmla="*/ 510790 h 2452038"/>
              <a:gd name="connsiteX66" fmla="*/ 966126 w 1404982"/>
              <a:gd name="connsiteY66" fmla="*/ 456814 h 2452038"/>
              <a:gd name="connsiteX67" fmla="*/ 999595 w 1404982"/>
              <a:gd name="connsiteY67" fmla="*/ 419508 h 2452038"/>
              <a:gd name="connsiteX68" fmla="*/ 1053570 w 1404982"/>
              <a:gd name="connsiteY68" fmla="*/ 358919 h 2452038"/>
              <a:gd name="connsiteX69" fmla="*/ 1081617 w 1404982"/>
              <a:gd name="connsiteY69" fmla="*/ 316586 h 2452038"/>
              <a:gd name="connsiteX70" fmla="*/ 1152921 w 1404982"/>
              <a:gd name="connsiteY70" fmla="*/ 216309 h 2452038"/>
              <a:gd name="connsiteX71" fmla="*/ 1201473 w 1404982"/>
              <a:gd name="connsiteY71" fmla="*/ 155720 h 2452038"/>
              <a:gd name="connsiteX72" fmla="*/ 1212585 w 1404982"/>
              <a:gd name="connsiteY72" fmla="*/ 119604 h 2452038"/>
              <a:gd name="connsiteX73" fmla="*/ 1227667 w 1404982"/>
              <a:gd name="connsiteY73" fmla="*/ 95130 h 2452038"/>
              <a:gd name="connsiteX74" fmla="*/ 1267354 w 1404982"/>
              <a:gd name="connsiteY74" fmla="*/ 79519 h 2452038"/>
              <a:gd name="connsiteX75" fmla="*/ 1278467 w 1404982"/>
              <a:gd name="connsiteY75" fmla="*/ 69730 h 2452038"/>
              <a:gd name="connsiteX76" fmla="*/ 1329267 w 1404982"/>
              <a:gd name="connsiteY76" fmla="*/ 52796 h 2452038"/>
              <a:gd name="connsiteX77" fmla="*/ 1320800 w 1404982"/>
              <a:gd name="connsiteY77" fmla="*/ 78196 h 2452038"/>
              <a:gd name="connsiteX78" fmla="*/ 1275159 w 1404982"/>
              <a:gd name="connsiteY78" fmla="*/ 146988 h 2452038"/>
              <a:gd name="connsiteX79" fmla="*/ 1345274 w 1404982"/>
              <a:gd name="connsiteY79" fmla="*/ 102274 h 2452038"/>
              <a:gd name="connsiteX80" fmla="*/ 1397000 w 1404982"/>
              <a:gd name="connsiteY80" fmla="*/ 120530 h 2452038"/>
              <a:gd name="connsiteX81" fmla="*/ 1349242 w 1404982"/>
              <a:gd name="connsiteY81" fmla="*/ 181649 h 2452038"/>
              <a:gd name="connsiteX82" fmla="*/ 1397000 w 1404982"/>
              <a:gd name="connsiteY82" fmla="*/ 171330 h 2452038"/>
              <a:gd name="connsiteX83" fmla="*/ 1380067 w 1404982"/>
              <a:gd name="connsiteY83" fmla="*/ 196730 h 2452038"/>
              <a:gd name="connsiteX84" fmla="*/ 1363133 w 1404982"/>
              <a:gd name="connsiteY84" fmla="*/ 213663 h 2452038"/>
              <a:gd name="connsiteX85" fmla="*/ 1371600 w 1404982"/>
              <a:gd name="connsiteY85" fmla="*/ 239063 h 2452038"/>
              <a:gd name="connsiteX86" fmla="*/ 1354667 w 1404982"/>
              <a:gd name="connsiteY86" fmla="*/ 298330 h 2452038"/>
              <a:gd name="connsiteX87" fmla="*/ 1312333 w 1404982"/>
              <a:gd name="connsiteY87" fmla="*/ 333916 h 2452038"/>
              <a:gd name="connsiteX88" fmla="*/ 1261533 w 1404982"/>
              <a:gd name="connsiteY88" fmla="*/ 390933 h 2452038"/>
              <a:gd name="connsiteX89" fmla="*/ 1214304 w 1404982"/>
              <a:gd name="connsiteY89" fmla="*/ 470705 h 2452038"/>
              <a:gd name="connsiteX90" fmla="*/ 1178189 w 1404982"/>
              <a:gd name="connsiteY90" fmla="*/ 514361 h 2452038"/>
              <a:gd name="connsiteX91" fmla="*/ 1122496 w 1404982"/>
              <a:gd name="connsiteY91" fmla="*/ 599955 h 2452038"/>
              <a:gd name="connsiteX92" fmla="*/ 1077383 w 1404982"/>
              <a:gd name="connsiteY92" fmla="*/ 634483 h 2452038"/>
              <a:gd name="connsiteX93" fmla="*/ 1045236 w 1404982"/>
              <a:gd name="connsiteY93" fmla="*/ 654327 h 2452038"/>
              <a:gd name="connsiteX94" fmla="*/ 999464 w 1404982"/>
              <a:gd name="connsiteY94" fmla="*/ 682770 h 2452038"/>
              <a:gd name="connsiteX95" fmla="*/ 943636 w 1404982"/>
              <a:gd name="connsiteY95" fmla="*/ 730659 h 2452038"/>
              <a:gd name="connsiteX96" fmla="*/ 915855 w 1404982"/>
              <a:gd name="connsiteY96" fmla="*/ 776168 h 2452038"/>
              <a:gd name="connsiteX97" fmla="*/ 866378 w 1404982"/>
              <a:gd name="connsiteY97" fmla="*/ 828687 h 2452038"/>
              <a:gd name="connsiteX98" fmla="*/ 823251 w 1404982"/>
              <a:gd name="connsiteY98" fmla="*/ 896024 h 2452038"/>
              <a:gd name="connsiteX99" fmla="*/ 770467 w 1404982"/>
              <a:gd name="connsiteY99" fmla="*/ 1068796 h 2452038"/>
              <a:gd name="connsiteX100" fmla="*/ 738452 w 1404982"/>
              <a:gd name="connsiteY100" fmla="*/ 1141821 h 2452038"/>
              <a:gd name="connsiteX101" fmla="*/ 715699 w 1404982"/>
              <a:gd name="connsiteY101" fmla="*/ 1188653 h 2452038"/>
              <a:gd name="connsiteX102" fmla="*/ 698367 w 1404982"/>
              <a:gd name="connsiteY102" fmla="*/ 1245671 h 2452038"/>
              <a:gd name="connsiteX103" fmla="*/ 683683 w 1404982"/>
              <a:gd name="connsiteY103" fmla="*/ 1321870 h 2452038"/>
              <a:gd name="connsiteX104" fmla="*/ 671248 w 1404982"/>
              <a:gd name="connsiteY104" fmla="*/ 1409183 h 2452038"/>
              <a:gd name="connsiteX105" fmla="*/ 640026 w 1404982"/>
              <a:gd name="connsiteY105" fmla="*/ 1519249 h 2452038"/>
              <a:gd name="connsiteX106" fmla="*/ 637381 w 1404982"/>
              <a:gd name="connsiteY106" fmla="*/ 1602593 h 2452038"/>
              <a:gd name="connsiteX107" fmla="*/ 621770 w 1404982"/>
              <a:gd name="connsiteY107" fmla="*/ 1678792 h 2452038"/>
              <a:gd name="connsiteX108" fmla="*/ 613305 w 1404982"/>
              <a:gd name="connsiteY108" fmla="*/ 1709088 h 2452038"/>
              <a:gd name="connsiteX109" fmla="*/ 597694 w 1404982"/>
              <a:gd name="connsiteY109" fmla="*/ 1747849 h 2452038"/>
              <a:gd name="connsiteX110" fmla="*/ 574939 w 1404982"/>
              <a:gd name="connsiteY110" fmla="*/ 1851302 h 2452038"/>
              <a:gd name="connsiteX111" fmla="*/ 565547 w 1404982"/>
              <a:gd name="connsiteY111" fmla="*/ 2070509 h 2452038"/>
              <a:gd name="connsiteX112" fmla="*/ 559726 w 1404982"/>
              <a:gd name="connsiteY112" fmla="*/ 2092337 h 2452038"/>
              <a:gd name="connsiteX113" fmla="*/ 550333 w 1404982"/>
              <a:gd name="connsiteY113" fmla="*/ 2330330 h 2452038"/>
              <a:gd name="connsiteX114" fmla="*/ 558800 w 1404982"/>
              <a:gd name="connsiteY114" fmla="*/ 2355730 h 2452038"/>
              <a:gd name="connsiteX115" fmla="*/ 418042 w 1404982"/>
              <a:gd name="connsiteY115" fmla="*/ 2452038 h 2452038"/>
              <a:gd name="connsiteX116" fmla="*/ 139700 w 1404982"/>
              <a:gd name="connsiteY116" fmla="*/ 2417113 h 2452038"/>
              <a:gd name="connsiteX117" fmla="*/ 0 w 1404982"/>
              <a:gd name="connsiteY117" fmla="*/ 2271063 h 2452038"/>
              <a:gd name="connsiteX118" fmla="*/ 0 w 1404982"/>
              <a:gd name="connsiteY118" fmla="*/ 2271063 h 2452038"/>
              <a:gd name="connsiteX0" fmla="*/ 0 w 1404982"/>
              <a:gd name="connsiteY0" fmla="*/ 2271063 h 2452038"/>
              <a:gd name="connsiteX1" fmla="*/ 93133 w 1404982"/>
              <a:gd name="connsiteY1" fmla="*/ 1974730 h 2452038"/>
              <a:gd name="connsiteX2" fmla="*/ 101600 w 1404982"/>
              <a:gd name="connsiteY2" fmla="*/ 1949330 h 2452038"/>
              <a:gd name="connsiteX3" fmla="*/ 118533 w 1404982"/>
              <a:gd name="connsiteY3" fmla="*/ 1932396 h 2452038"/>
              <a:gd name="connsiteX4" fmla="*/ 130968 w 1404982"/>
              <a:gd name="connsiteY4" fmla="*/ 1879348 h 2452038"/>
              <a:gd name="connsiteX5" fmla="*/ 150152 w 1404982"/>
              <a:gd name="connsiteY5" fmla="*/ 1845481 h 2452038"/>
              <a:gd name="connsiteX6" fmla="*/ 173302 w 1404982"/>
              <a:gd name="connsiteY6" fmla="*/ 1798253 h 2452038"/>
              <a:gd name="connsiteX7" fmla="*/ 198835 w 1404982"/>
              <a:gd name="connsiteY7" fmla="*/ 1766238 h 2452038"/>
              <a:gd name="connsiteX8" fmla="*/ 226351 w 1404982"/>
              <a:gd name="connsiteY8" fmla="*/ 1730519 h 2452038"/>
              <a:gd name="connsiteX9" fmla="*/ 254000 w 1404982"/>
              <a:gd name="connsiteY9" fmla="*/ 1686863 h 2452038"/>
              <a:gd name="connsiteX10" fmla="*/ 262467 w 1404982"/>
              <a:gd name="connsiteY10" fmla="*/ 1661463 h 2452038"/>
              <a:gd name="connsiteX11" fmla="*/ 296333 w 1404982"/>
              <a:gd name="connsiteY11" fmla="*/ 1585263 h 2452038"/>
              <a:gd name="connsiteX12" fmla="*/ 304800 w 1404982"/>
              <a:gd name="connsiteY12" fmla="*/ 1534463 h 2452038"/>
              <a:gd name="connsiteX13" fmla="*/ 321733 w 1404982"/>
              <a:gd name="connsiteY13" fmla="*/ 1475196 h 2452038"/>
              <a:gd name="connsiteX14" fmla="*/ 330200 w 1404982"/>
              <a:gd name="connsiteY14" fmla="*/ 1407463 h 2452038"/>
              <a:gd name="connsiteX15" fmla="*/ 347133 w 1404982"/>
              <a:gd name="connsiteY15" fmla="*/ 1348196 h 2452038"/>
              <a:gd name="connsiteX16" fmla="*/ 364067 w 1404982"/>
              <a:gd name="connsiteY16" fmla="*/ 1280463 h 2452038"/>
              <a:gd name="connsiteX17" fmla="*/ 404680 w 1404982"/>
              <a:gd name="connsiteY17" fmla="*/ 1147907 h 2452038"/>
              <a:gd name="connsiteX18" fmla="*/ 302419 w 1404982"/>
              <a:gd name="connsiteY18" fmla="*/ 1114039 h 2452038"/>
              <a:gd name="connsiteX19" fmla="*/ 183345 w 1404982"/>
              <a:gd name="connsiteY19" fmla="*/ 1084081 h 2452038"/>
              <a:gd name="connsiteX20" fmla="*/ 157692 w 1404982"/>
              <a:gd name="connsiteY20" fmla="*/ 1000402 h 2452038"/>
              <a:gd name="connsiteX21" fmla="*/ 216561 w 1404982"/>
              <a:gd name="connsiteY21" fmla="*/ 926176 h 2452038"/>
              <a:gd name="connsiteX22" fmla="*/ 269214 w 1404982"/>
              <a:gd name="connsiteY22" fmla="*/ 919052 h 2452038"/>
              <a:gd name="connsiteX23" fmla="*/ 305858 w 1404982"/>
              <a:gd name="connsiteY23" fmla="*/ 928698 h 2452038"/>
              <a:gd name="connsiteX24" fmla="*/ 382954 w 1404982"/>
              <a:gd name="connsiteY24" fmla="*/ 956125 h 2452038"/>
              <a:gd name="connsiteX25" fmla="*/ 459805 w 1404982"/>
              <a:gd name="connsiteY25" fmla="*/ 1009530 h 2452038"/>
              <a:gd name="connsiteX26" fmla="*/ 457200 w 1404982"/>
              <a:gd name="connsiteY26" fmla="*/ 653930 h 2452038"/>
              <a:gd name="connsiteX27" fmla="*/ 440267 w 1404982"/>
              <a:gd name="connsiteY27" fmla="*/ 586196 h 2452038"/>
              <a:gd name="connsiteX28" fmla="*/ 406400 w 1404982"/>
              <a:gd name="connsiteY28" fmla="*/ 484596 h 2452038"/>
              <a:gd name="connsiteX29" fmla="*/ 397933 w 1404982"/>
              <a:gd name="connsiteY29" fmla="*/ 459196 h 2452038"/>
              <a:gd name="connsiteX30" fmla="*/ 372533 w 1404982"/>
              <a:gd name="connsiteY30" fmla="*/ 408396 h 2452038"/>
              <a:gd name="connsiteX31" fmla="*/ 355600 w 1404982"/>
              <a:gd name="connsiteY31" fmla="*/ 382996 h 2452038"/>
              <a:gd name="connsiteX32" fmla="*/ 347133 w 1404982"/>
              <a:gd name="connsiteY32" fmla="*/ 357596 h 2452038"/>
              <a:gd name="connsiteX33" fmla="*/ 330200 w 1404982"/>
              <a:gd name="connsiteY33" fmla="*/ 332196 h 2452038"/>
              <a:gd name="connsiteX34" fmla="*/ 304800 w 1404982"/>
              <a:gd name="connsiteY34" fmla="*/ 281396 h 2452038"/>
              <a:gd name="connsiteX35" fmla="*/ 279400 w 1404982"/>
              <a:gd name="connsiteY35" fmla="*/ 222130 h 2452038"/>
              <a:gd name="connsiteX36" fmla="*/ 270933 w 1404982"/>
              <a:gd name="connsiteY36" fmla="*/ 196730 h 2452038"/>
              <a:gd name="connsiteX37" fmla="*/ 254000 w 1404982"/>
              <a:gd name="connsiteY37" fmla="*/ 179796 h 2452038"/>
              <a:gd name="connsiteX38" fmla="*/ 220133 w 1404982"/>
              <a:gd name="connsiteY38" fmla="*/ 128996 h 2452038"/>
              <a:gd name="connsiteX39" fmla="*/ 169333 w 1404982"/>
              <a:gd name="connsiteY39" fmla="*/ 95130 h 2452038"/>
              <a:gd name="connsiteX40" fmla="*/ 160867 w 1404982"/>
              <a:gd name="connsiteY40" fmla="*/ 69730 h 2452038"/>
              <a:gd name="connsiteX41" fmla="*/ 220133 w 1404982"/>
              <a:gd name="connsiteY41" fmla="*/ 44330 h 2452038"/>
              <a:gd name="connsiteX42" fmla="*/ 276225 w 1404982"/>
              <a:gd name="connsiteY42" fmla="*/ 93410 h 2452038"/>
              <a:gd name="connsiteX43" fmla="*/ 287867 w 1404982"/>
              <a:gd name="connsiteY43" fmla="*/ 18930 h 2452038"/>
              <a:gd name="connsiteX44" fmla="*/ 313267 w 1404982"/>
              <a:gd name="connsiteY44" fmla="*/ 10463 h 2452038"/>
              <a:gd name="connsiteX45" fmla="*/ 346736 w 1404982"/>
              <a:gd name="connsiteY45" fmla="*/ 71581 h 2452038"/>
              <a:gd name="connsiteX46" fmla="*/ 338667 w 1404982"/>
              <a:gd name="connsiteY46" fmla="*/ 18930 h 2452038"/>
              <a:gd name="connsiteX47" fmla="*/ 364067 w 1404982"/>
              <a:gd name="connsiteY47" fmla="*/ 1996 h 2452038"/>
              <a:gd name="connsiteX48" fmla="*/ 393964 w 1404982"/>
              <a:gd name="connsiteY48" fmla="*/ 53723 h 2452038"/>
              <a:gd name="connsiteX49" fmla="*/ 414867 w 1404982"/>
              <a:gd name="connsiteY49" fmla="*/ 1996 h 2452038"/>
              <a:gd name="connsiteX50" fmla="*/ 448733 w 1404982"/>
              <a:gd name="connsiteY50" fmla="*/ 1996 h 2452038"/>
              <a:gd name="connsiteX51" fmla="*/ 474133 w 1404982"/>
              <a:gd name="connsiteY51" fmla="*/ 18930 h 2452038"/>
              <a:gd name="connsiteX52" fmla="*/ 482600 w 1404982"/>
              <a:gd name="connsiteY52" fmla="*/ 44330 h 2452038"/>
              <a:gd name="connsiteX53" fmla="*/ 516467 w 1404982"/>
              <a:gd name="connsiteY53" fmla="*/ 95130 h 2452038"/>
              <a:gd name="connsiteX54" fmla="*/ 533400 w 1404982"/>
              <a:gd name="connsiteY54" fmla="*/ 120530 h 2452038"/>
              <a:gd name="connsiteX55" fmla="*/ 567267 w 1404982"/>
              <a:gd name="connsiteY55" fmla="*/ 171330 h 2452038"/>
              <a:gd name="connsiteX56" fmla="*/ 601133 w 1404982"/>
              <a:gd name="connsiteY56" fmla="*/ 239063 h 2452038"/>
              <a:gd name="connsiteX57" fmla="*/ 643864 w 1404982"/>
              <a:gd name="connsiteY57" fmla="*/ 346880 h 2452038"/>
              <a:gd name="connsiteX58" fmla="*/ 660797 w 1404982"/>
              <a:gd name="connsiteY58" fmla="*/ 401252 h 2452038"/>
              <a:gd name="connsiteX59" fmla="*/ 681964 w 1404982"/>
              <a:gd name="connsiteY59" fmla="*/ 462901 h 2452038"/>
              <a:gd name="connsiteX60" fmla="*/ 705644 w 1404982"/>
              <a:gd name="connsiteY60" fmla="*/ 526533 h 2452038"/>
              <a:gd name="connsiteX61" fmla="*/ 714242 w 1404982"/>
              <a:gd name="connsiteY61" fmla="*/ 584080 h 2452038"/>
              <a:gd name="connsiteX62" fmla="*/ 717683 w 1404982"/>
              <a:gd name="connsiteY62" fmla="*/ 638584 h 2452038"/>
              <a:gd name="connsiteX63" fmla="*/ 794280 w 1404982"/>
              <a:gd name="connsiteY63" fmla="*/ 581963 h 2452038"/>
              <a:gd name="connsiteX64" fmla="*/ 841375 w 1404982"/>
              <a:gd name="connsiteY64" fmla="*/ 540688 h 2452038"/>
              <a:gd name="connsiteX65" fmla="*/ 889662 w 1404982"/>
              <a:gd name="connsiteY65" fmla="*/ 510790 h 2452038"/>
              <a:gd name="connsiteX66" fmla="*/ 966126 w 1404982"/>
              <a:gd name="connsiteY66" fmla="*/ 456814 h 2452038"/>
              <a:gd name="connsiteX67" fmla="*/ 999595 w 1404982"/>
              <a:gd name="connsiteY67" fmla="*/ 419508 h 2452038"/>
              <a:gd name="connsiteX68" fmla="*/ 1053570 w 1404982"/>
              <a:gd name="connsiteY68" fmla="*/ 358919 h 2452038"/>
              <a:gd name="connsiteX69" fmla="*/ 1081617 w 1404982"/>
              <a:gd name="connsiteY69" fmla="*/ 316586 h 2452038"/>
              <a:gd name="connsiteX70" fmla="*/ 1152921 w 1404982"/>
              <a:gd name="connsiteY70" fmla="*/ 216309 h 2452038"/>
              <a:gd name="connsiteX71" fmla="*/ 1201473 w 1404982"/>
              <a:gd name="connsiteY71" fmla="*/ 155720 h 2452038"/>
              <a:gd name="connsiteX72" fmla="*/ 1212585 w 1404982"/>
              <a:gd name="connsiteY72" fmla="*/ 119604 h 2452038"/>
              <a:gd name="connsiteX73" fmla="*/ 1227667 w 1404982"/>
              <a:gd name="connsiteY73" fmla="*/ 95130 h 2452038"/>
              <a:gd name="connsiteX74" fmla="*/ 1267354 w 1404982"/>
              <a:gd name="connsiteY74" fmla="*/ 79519 h 2452038"/>
              <a:gd name="connsiteX75" fmla="*/ 1278467 w 1404982"/>
              <a:gd name="connsiteY75" fmla="*/ 69730 h 2452038"/>
              <a:gd name="connsiteX76" fmla="*/ 1329267 w 1404982"/>
              <a:gd name="connsiteY76" fmla="*/ 52796 h 2452038"/>
              <a:gd name="connsiteX77" fmla="*/ 1320800 w 1404982"/>
              <a:gd name="connsiteY77" fmla="*/ 78196 h 2452038"/>
              <a:gd name="connsiteX78" fmla="*/ 1275159 w 1404982"/>
              <a:gd name="connsiteY78" fmla="*/ 146988 h 2452038"/>
              <a:gd name="connsiteX79" fmla="*/ 1345274 w 1404982"/>
              <a:gd name="connsiteY79" fmla="*/ 102274 h 2452038"/>
              <a:gd name="connsiteX80" fmla="*/ 1397000 w 1404982"/>
              <a:gd name="connsiteY80" fmla="*/ 120530 h 2452038"/>
              <a:gd name="connsiteX81" fmla="*/ 1349242 w 1404982"/>
              <a:gd name="connsiteY81" fmla="*/ 181649 h 2452038"/>
              <a:gd name="connsiteX82" fmla="*/ 1397000 w 1404982"/>
              <a:gd name="connsiteY82" fmla="*/ 171330 h 2452038"/>
              <a:gd name="connsiteX83" fmla="*/ 1380067 w 1404982"/>
              <a:gd name="connsiteY83" fmla="*/ 196730 h 2452038"/>
              <a:gd name="connsiteX84" fmla="*/ 1363133 w 1404982"/>
              <a:gd name="connsiteY84" fmla="*/ 213663 h 2452038"/>
              <a:gd name="connsiteX85" fmla="*/ 1371600 w 1404982"/>
              <a:gd name="connsiteY85" fmla="*/ 239063 h 2452038"/>
              <a:gd name="connsiteX86" fmla="*/ 1354667 w 1404982"/>
              <a:gd name="connsiteY86" fmla="*/ 298330 h 2452038"/>
              <a:gd name="connsiteX87" fmla="*/ 1312333 w 1404982"/>
              <a:gd name="connsiteY87" fmla="*/ 333916 h 2452038"/>
              <a:gd name="connsiteX88" fmla="*/ 1261533 w 1404982"/>
              <a:gd name="connsiteY88" fmla="*/ 390933 h 2452038"/>
              <a:gd name="connsiteX89" fmla="*/ 1214304 w 1404982"/>
              <a:gd name="connsiteY89" fmla="*/ 470705 h 2452038"/>
              <a:gd name="connsiteX90" fmla="*/ 1178189 w 1404982"/>
              <a:gd name="connsiteY90" fmla="*/ 514361 h 2452038"/>
              <a:gd name="connsiteX91" fmla="*/ 1122496 w 1404982"/>
              <a:gd name="connsiteY91" fmla="*/ 599955 h 2452038"/>
              <a:gd name="connsiteX92" fmla="*/ 1077383 w 1404982"/>
              <a:gd name="connsiteY92" fmla="*/ 634483 h 2452038"/>
              <a:gd name="connsiteX93" fmla="*/ 1045236 w 1404982"/>
              <a:gd name="connsiteY93" fmla="*/ 654327 h 2452038"/>
              <a:gd name="connsiteX94" fmla="*/ 999464 w 1404982"/>
              <a:gd name="connsiteY94" fmla="*/ 682770 h 2452038"/>
              <a:gd name="connsiteX95" fmla="*/ 943636 w 1404982"/>
              <a:gd name="connsiteY95" fmla="*/ 730659 h 2452038"/>
              <a:gd name="connsiteX96" fmla="*/ 915855 w 1404982"/>
              <a:gd name="connsiteY96" fmla="*/ 776168 h 2452038"/>
              <a:gd name="connsiteX97" fmla="*/ 866378 w 1404982"/>
              <a:gd name="connsiteY97" fmla="*/ 828687 h 2452038"/>
              <a:gd name="connsiteX98" fmla="*/ 823251 w 1404982"/>
              <a:gd name="connsiteY98" fmla="*/ 896024 h 2452038"/>
              <a:gd name="connsiteX99" fmla="*/ 770467 w 1404982"/>
              <a:gd name="connsiteY99" fmla="*/ 1068796 h 2452038"/>
              <a:gd name="connsiteX100" fmla="*/ 738452 w 1404982"/>
              <a:gd name="connsiteY100" fmla="*/ 1141821 h 2452038"/>
              <a:gd name="connsiteX101" fmla="*/ 715699 w 1404982"/>
              <a:gd name="connsiteY101" fmla="*/ 1188653 h 2452038"/>
              <a:gd name="connsiteX102" fmla="*/ 698367 w 1404982"/>
              <a:gd name="connsiteY102" fmla="*/ 1245671 h 2452038"/>
              <a:gd name="connsiteX103" fmla="*/ 683683 w 1404982"/>
              <a:gd name="connsiteY103" fmla="*/ 1321870 h 2452038"/>
              <a:gd name="connsiteX104" fmla="*/ 671248 w 1404982"/>
              <a:gd name="connsiteY104" fmla="*/ 1409183 h 2452038"/>
              <a:gd name="connsiteX105" fmla="*/ 640026 w 1404982"/>
              <a:gd name="connsiteY105" fmla="*/ 1519249 h 2452038"/>
              <a:gd name="connsiteX106" fmla="*/ 637381 w 1404982"/>
              <a:gd name="connsiteY106" fmla="*/ 1602593 h 2452038"/>
              <a:gd name="connsiteX107" fmla="*/ 621770 w 1404982"/>
              <a:gd name="connsiteY107" fmla="*/ 1678792 h 2452038"/>
              <a:gd name="connsiteX108" fmla="*/ 613305 w 1404982"/>
              <a:gd name="connsiteY108" fmla="*/ 1709088 h 2452038"/>
              <a:gd name="connsiteX109" fmla="*/ 597694 w 1404982"/>
              <a:gd name="connsiteY109" fmla="*/ 1747849 h 2452038"/>
              <a:gd name="connsiteX110" fmla="*/ 574939 w 1404982"/>
              <a:gd name="connsiteY110" fmla="*/ 1851302 h 2452038"/>
              <a:gd name="connsiteX111" fmla="*/ 565547 w 1404982"/>
              <a:gd name="connsiteY111" fmla="*/ 2070509 h 2452038"/>
              <a:gd name="connsiteX112" fmla="*/ 559726 w 1404982"/>
              <a:gd name="connsiteY112" fmla="*/ 2092337 h 2452038"/>
              <a:gd name="connsiteX113" fmla="*/ 550333 w 1404982"/>
              <a:gd name="connsiteY113" fmla="*/ 2330330 h 2452038"/>
              <a:gd name="connsiteX114" fmla="*/ 558800 w 1404982"/>
              <a:gd name="connsiteY114" fmla="*/ 2355730 h 2452038"/>
              <a:gd name="connsiteX115" fmla="*/ 418042 w 1404982"/>
              <a:gd name="connsiteY115" fmla="*/ 2452038 h 2452038"/>
              <a:gd name="connsiteX116" fmla="*/ 139700 w 1404982"/>
              <a:gd name="connsiteY116" fmla="*/ 2417113 h 2452038"/>
              <a:gd name="connsiteX117" fmla="*/ 0 w 1404982"/>
              <a:gd name="connsiteY117" fmla="*/ 2271063 h 2452038"/>
              <a:gd name="connsiteX118" fmla="*/ 0 w 1404982"/>
              <a:gd name="connsiteY118" fmla="*/ 2271063 h 2452038"/>
              <a:gd name="connsiteX0" fmla="*/ 0 w 1404982"/>
              <a:gd name="connsiteY0" fmla="*/ 2271063 h 2452038"/>
              <a:gd name="connsiteX1" fmla="*/ 93133 w 1404982"/>
              <a:gd name="connsiteY1" fmla="*/ 1974730 h 2452038"/>
              <a:gd name="connsiteX2" fmla="*/ 101600 w 1404982"/>
              <a:gd name="connsiteY2" fmla="*/ 1949330 h 2452038"/>
              <a:gd name="connsiteX3" fmla="*/ 118533 w 1404982"/>
              <a:gd name="connsiteY3" fmla="*/ 1932396 h 2452038"/>
              <a:gd name="connsiteX4" fmla="*/ 130968 w 1404982"/>
              <a:gd name="connsiteY4" fmla="*/ 1879348 h 2452038"/>
              <a:gd name="connsiteX5" fmla="*/ 150152 w 1404982"/>
              <a:gd name="connsiteY5" fmla="*/ 1845481 h 2452038"/>
              <a:gd name="connsiteX6" fmla="*/ 173302 w 1404982"/>
              <a:gd name="connsiteY6" fmla="*/ 1798253 h 2452038"/>
              <a:gd name="connsiteX7" fmla="*/ 198835 w 1404982"/>
              <a:gd name="connsiteY7" fmla="*/ 1766238 h 2452038"/>
              <a:gd name="connsiteX8" fmla="*/ 226351 w 1404982"/>
              <a:gd name="connsiteY8" fmla="*/ 1730519 h 2452038"/>
              <a:gd name="connsiteX9" fmla="*/ 254000 w 1404982"/>
              <a:gd name="connsiteY9" fmla="*/ 1686863 h 2452038"/>
              <a:gd name="connsiteX10" fmla="*/ 262467 w 1404982"/>
              <a:gd name="connsiteY10" fmla="*/ 1661463 h 2452038"/>
              <a:gd name="connsiteX11" fmla="*/ 296333 w 1404982"/>
              <a:gd name="connsiteY11" fmla="*/ 1585263 h 2452038"/>
              <a:gd name="connsiteX12" fmla="*/ 304800 w 1404982"/>
              <a:gd name="connsiteY12" fmla="*/ 1534463 h 2452038"/>
              <a:gd name="connsiteX13" fmla="*/ 321733 w 1404982"/>
              <a:gd name="connsiteY13" fmla="*/ 1475196 h 2452038"/>
              <a:gd name="connsiteX14" fmla="*/ 330200 w 1404982"/>
              <a:gd name="connsiteY14" fmla="*/ 1407463 h 2452038"/>
              <a:gd name="connsiteX15" fmla="*/ 347133 w 1404982"/>
              <a:gd name="connsiteY15" fmla="*/ 1348196 h 2452038"/>
              <a:gd name="connsiteX16" fmla="*/ 364067 w 1404982"/>
              <a:gd name="connsiteY16" fmla="*/ 1280463 h 2452038"/>
              <a:gd name="connsiteX17" fmla="*/ 404680 w 1404982"/>
              <a:gd name="connsiteY17" fmla="*/ 1147907 h 2452038"/>
              <a:gd name="connsiteX18" fmla="*/ 302419 w 1404982"/>
              <a:gd name="connsiteY18" fmla="*/ 1114039 h 2452038"/>
              <a:gd name="connsiteX19" fmla="*/ 183345 w 1404982"/>
              <a:gd name="connsiteY19" fmla="*/ 1084081 h 2452038"/>
              <a:gd name="connsiteX20" fmla="*/ 157692 w 1404982"/>
              <a:gd name="connsiteY20" fmla="*/ 1000402 h 2452038"/>
              <a:gd name="connsiteX21" fmla="*/ 216561 w 1404982"/>
              <a:gd name="connsiteY21" fmla="*/ 926176 h 2452038"/>
              <a:gd name="connsiteX22" fmla="*/ 269214 w 1404982"/>
              <a:gd name="connsiteY22" fmla="*/ 919052 h 2452038"/>
              <a:gd name="connsiteX23" fmla="*/ 305858 w 1404982"/>
              <a:gd name="connsiteY23" fmla="*/ 928698 h 2452038"/>
              <a:gd name="connsiteX24" fmla="*/ 382954 w 1404982"/>
              <a:gd name="connsiteY24" fmla="*/ 956125 h 2452038"/>
              <a:gd name="connsiteX25" fmla="*/ 459805 w 1404982"/>
              <a:gd name="connsiteY25" fmla="*/ 1009530 h 2452038"/>
              <a:gd name="connsiteX26" fmla="*/ 457200 w 1404982"/>
              <a:gd name="connsiteY26" fmla="*/ 653930 h 2452038"/>
              <a:gd name="connsiteX27" fmla="*/ 440267 w 1404982"/>
              <a:gd name="connsiteY27" fmla="*/ 586196 h 2452038"/>
              <a:gd name="connsiteX28" fmla="*/ 406400 w 1404982"/>
              <a:gd name="connsiteY28" fmla="*/ 484596 h 2452038"/>
              <a:gd name="connsiteX29" fmla="*/ 397933 w 1404982"/>
              <a:gd name="connsiteY29" fmla="*/ 459196 h 2452038"/>
              <a:gd name="connsiteX30" fmla="*/ 372533 w 1404982"/>
              <a:gd name="connsiteY30" fmla="*/ 408396 h 2452038"/>
              <a:gd name="connsiteX31" fmla="*/ 355600 w 1404982"/>
              <a:gd name="connsiteY31" fmla="*/ 382996 h 2452038"/>
              <a:gd name="connsiteX32" fmla="*/ 347133 w 1404982"/>
              <a:gd name="connsiteY32" fmla="*/ 357596 h 2452038"/>
              <a:gd name="connsiteX33" fmla="*/ 330200 w 1404982"/>
              <a:gd name="connsiteY33" fmla="*/ 332196 h 2452038"/>
              <a:gd name="connsiteX34" fmla="*/ 304800 w 1404982"/>
              <a:gd name="connsiteY34" fmla="*/ 281396 h 2452038"/>
              <a:gd name="connsiteX35" fmla="*/ 279400 w 1404982"/>
              <a:gd name="connsiteY35" fmla="*/ 222130 h 2452038"/>
              <a:gd name="connsiteX36" fmla="*/ 270933 w 1404982"/>
              <a:gd name="connsiteY36" fmla="*/ 196730 h 2452038"/>
              <a:gd name="connsiteX37" fmla="*/ 254000 w 1404982"/>
              <a:gd name="connsiteY37" fmla="*/ 179796 h 2452038"/>
              <a:gd name="connsiteX38" fmla="*/ 220133 w 1404982"/>
              <a:gd name="connsiteY38" fmla="*/ 128996 h 2452038"/>
              <a:gd name="connsiteX39" fmla="*/ 169333 w 1404982"/>
              <a:gd name="connsiteY39" fmla="*/ 95130 h 2452038"/>
              <a:gd name="connsiteX40" fmla="*/ 160867 w 1404982"/>
              <a:gd name="connsiteY40" fmla="*/ 69730 h 2452038"/>
              <a:gd name="connsiteX41" fmla="*/ 220133 w 1404982"/>
              <a:gd name="connsiteY41" fmla="*/ 44330 h 2452038"/>
              <a:gd name="connsiteX42" fmla="*/ 276225 w 1404982"/>
              <a:gd name="connsiteY42" fmla="*/ 93410 h 2452038"/>
              <a:gd name="connsiteX43" fmla="*/ 287867 w 1404982"/>
              <a:gd name="connsiteY43" fmla="*/ 18930 h 2452038"/>
              <a:gd name="connsiteX44" fmla="*/ 313267 w 1404982"/>
              <a:gd name="connsiteY44" fmla="*/ 10463 h 2452038"/>
              <a:gd name="connsiteX45" fmla="*/ 346736 w 1404982"/>
              <a:gd name="connsiteY45" fmla="*/ 71581 h 2452038"/>
              <a:gd name="connsiteX46" fmla="*/ 338667 w 1404982"/>
              <a:gd name="connsiteY46" fmla="*/ 18930 h 2452038"/>
              <a:gd name="connsiteX47" fmla="*/ 364067 w 1404982"/>
              <a:gd name="connsiteY47" fmla="*/ 1996 h 2452038"/>
              <a:gd name="connsiteX48" fmla="*/ 393964 w 1404982"/>
              <a:gd name="connsiteY48" fmla="*/ 53723 h 2452038"/>
              <a:gd name="connsiteX49" fmla="*/ 414867 w 1404982"/>
              <a:gd name="connsiteY49" fmla="*/ 1996 h 2452038"/>
              <a:gd name="connsiteX50" fmla="*/ 448733 w 1404982"/>
              <a:gd name="connsiteY50" fmla="*/ 1996 h 2452038"/>
              <a:gd name="connsiteX51" fmla="*/ 474133 w 1404982"/>
              <a:gd name="connsiteY51" fmla="*/ 18930 h 2452038"/>
              <a:gd name="connsiteX52" fmla="*/ 482600 w 1404982"/>
              <a:gd name="connsiteY52" fmla="*/ 44330 h 2452038"/>
              <a:gd name="connsiteX53" fmla="*/ 516467 w 1404982"/>
              <a:gd name="connsiteY53" fmla="*/ 95130 h 2452038"/>
              <a:gd name="connsiteX54" fmla="*/ 533400 w 1404982"/>
              <a:gd name="connsiteY54" fmla="*/ 120530 h 2452038"/>
              <a:gd name="connsiteX55" fmla="*/ 567267 w 1404982"/>
              <a:gd name="connsiteY55" fmla="*/ 171330 h 2452038"/>
              <a:gd name="connsiteX56" fmla="*/ 601133 w 1404982"/>
              <a:gd name="connsiteY56" fmla="*/ 239063 h 2452038"/>
              <a:gd name="connsiteX57" fmla="*/ 643864 w 1404982"/>
              <a:gd name="connsiteY57" fmla="*/ 346880 h 2452038"/>
              <a:gd name="connsiteX58" fmla="*/ 660797 w 1404982"/>
              <a:gd name="connsiteY58" fmla="*/ 401252 h 2452038"/>
              <a:gd name="connsiteX59" fmla="*/ 681964 w 1404982"/>
              <a:gd name="connsiteY59" fmla="*/ 462901 h 2452038"/>
              <a:gd name="connsiteX60" fmla="*/ 705644 w 1404982"/>
              <a:gd name="connsiteY60" fmla="*/ 526533 h 2452038"/>
              <a:gd name="connsiteX61" fmla="*/ 714242 w 1404982"/>
              <a:gd name="connsiteY61" fmla="*/ 584080 h 2452038"/>
              <a:gd name="connsiteX62" fmla="*/ 717683 w 1404982"/>
              <a:gd name="connsiteY62" fmla="*/ 638584 h 2452038"/>
              <a:gd name="connsiteX63" fmla="*/ 794280 w 1404982"/>
              <a:gd name="connsiteY63" fmla="*/ 581963 h 2452038"/>
              <a:gd name="connsiteX64" fmla="*/ 841375 w 1404982"/>
              <a:gd name="connsiteY64" fmla="*/ 540688 h 2452038"/>
              <a:gd name="connsiteX65" fmla="*/ 889662 w 1404982"/>
              <a:gd name="connsiteY65" fmla="*/ 510790 h 2452038"/>
              <a:gd name="connsiteX66" fmla="*/ 966126 w 1404982"/>
              <a:gd name="connsiteY66" fmla="*/ 456814 h 2452038"/>
              <a:gd name="connsiteX67" fmla="*/ 999595 w 1404982"/>
              <a:gd name="connsiteY67" fmla="*/ 419508 h 2452038"/>
              <a:gd name="connsiteX68" fmla="*/ 1053570 w 1404982"/>
              <a:gd name="connsiteY68" fmla="*/ 358919 h 2452038"/>
              <a:gd name="connsiteX69" fmla="*/ 1081617 w 1404982"/>
              <a:gd name="connsiteY69" fmla="*/ 316586 h 2452038"/>
              <a:gd name="connsiteX70" fmla="*/ 1152921 w 1404982"/>
              <a:gd name="connsiteY70" fmla="*/ 216309 h 2452038"/>
              <a:gd name="connsiteX71" fmla="*/ 1201473 w 1404982"/>
              <a:gd name="connsiteY71" fmla="*/ 155720 h 2452038"/>
              <a:gd name="connsiteX72" fmla="*/ 1212585 w 1404982"/>
              <a:gd name="connsiteY72" fmla="*/ 119604 h 2452038"/>
              <a:gd name="connsiteX73" fmla="*/ 1227667 w 1404982"/>
              <a:gd name="connsiteY73" fmla="*/ 95130 h 2452038"/>
              <a:gd name="connsiteX74" fmla="*/ 1267354 w 1404982"/>
              <a:gd name="connsiteY74" fmla="*/ 79519 h 2452038"/>
              <a:gd name="connsiteX75" fmla="*/ 1278467 w 1404982"/>
              <a:gd name="connsiteY75" fmla="*/ 69730 h 2452038"/>
              <a:gd name="connsiteX76" fmla="*/ 1329267 w 1404982"/>
              <a:gd name="connsiteY76" fmla="*/ 52796 h 2452038"/>
              <a:gd name="connsiteX77" fmla="*/ 1320800 w 1404982"/>
              <a:gd name="connsiteY77" fmla="*/ 78196 h 2452038"/>
              <a:gd name="connsiteX78" fmla="*/ 1275159 w 1404982"/>
              <a:gd name="connsiteY78" fmla="*/ 146988 h 2452038"/>
              <a:gd name="connsiteX79" fmla="*/ 1345274 w 1404982"/>
              <a:gd name="connsiteY79" fmla="*/ 102274 h 2452038"/>
              <a:gd name="connsiteX80" fmla="*/ 1397000 w 1404982"/>
              <a:gd name="connsiteY80" fmla="*/ 120530 h 2452038"/>
              <a:gd name="connsiteX81" fmla="*/ 1349242 w 1404982"/>
              <a:gd name="connsiteY81" fmla="*/ 181649 h 2452038"/>
              <a:gd name="connsiteX82" fmla="*/ 1397000 w 1404982"/>
              <a:gd name="connsiteY82" fmla="*/ 171330 h 2452038"/>
              <a:gd name="connsiteX83" fmla="*/ 1380067 w 1404982"/>
              <a:gd name="connsiteY83" fmla="*/ 196730 h 2452038"/>
              <a:gd name="connsiteX84" fmla="*/ 1363133 w 1404982"/>
              <a:gd name="connsiteY84" fmla="*/ 213663 h 2452038"/>
              <a:gd name="connsiteX85" fmla="*/ 1371600 w 1404982"/>
              <a:gd name="connsiteY85" fmla="*/ 239063 h 2452038"/>
              <a:gd name="connsiteX86" fmla="*/ 1354667 w 1404982"/>
              <a:gd name="connsiteY86" fmla="*/ 298330 h 2452038"/>
              <a:gd name="connsiteX87" fmla="*/ 1312333 w 1404982"/>
              <a:gd name="connsiteY87" fmla="*/ 333916 h 2452038"/>
              <a:gd name="connsiteX88" fmla="*/ 1261533 w 1404982"/>
              <a:gd name="connsiteY88" fmla="*/ 390933 h 2452038"/>
              <a:gd name="connsiteX89" fmla="*/ 1214304 w 1404982"/>
              <a:gd name="connsiteY89" fmla="*/ 470705 h 2452038"/>
              <a:gd name="connsiteX90" fmla="*/ 1178189 w 1404982"/>
              <a:gd name="connsiteY90" fmla="*/ 514361 h 2452038"/>
              <a:gd name="connsiteX91" fmla="*/ 1122496 w 1404982"/>
              <a:gd name="connsiteY91" fmla="*/ 599955 h 2452038"/>
              <a:gd name="connsiteX92" fmla="*/ 1077383 w 1404982"/>
              <a:gd name="connsiteY92" fmla="*/ 634483 h 2452038"/>
              <a:gd name="connsiteX93" fmla="*/ 1045236 w 1404982"/>
              <a:gd name="connsiteY93" fmla="*/ 654327 h 2452038"/>
              <a:gd name="connsiteX94" fmla="*/ 999464 w 1404982"/>
              <a:gd name="connsiteY94" fmla="*/ 682770 h 2452038"/>
              <a:gd name="connsiteX95" fmla="*/ 943636 w 1404982"/>
              <a:gd name="connsiteY95" fmla="*/ 730659 h 2452038"/>
              <a:gd name="connsiteX96" fmla="*/ 915855 w 1404982"/>
              <a:gd name="connsiteY96" fmla="*/ 776168 h 2452038"/>
              <a:gd name="connsiteX97" fmla="*/ 866378 w 1404982"/>
              <a:gd name="connsiteY97" fmla="*/ 828687 h 2452038"/>
              <a:gd name="connsiteX98" fmla="*/ 823251 w 1404982"/>
              <a:gd name="connsiteY98" fmla="*/ 896024 h 2452038"/>
              <a:gd name="connsiteX99" fmla="*/ 770467 w 1404982"/>
              <a:gd name="connsiteY99" fmla="*/ 1068796 h 2452038"/>
              <a:gd name="connsiteX100" fmla="*/ 738452 w 1404982"/>
              <a:gd name="connsiteY100" fmla="*/ 1141821 h 2452038"/>
              <a:gd name="connsiteX101" fmla="*/ 715699 w 1404982"/>
              <a:gd name="connsiteY101" fmla="*/ 1188653 h 2452038"/>
              <a:gd name="connsiteX102" fmla="*/ 698367 w 1404982"/>
              <a:gd name="connsiteY102" fmla="*/ 1245671 h 2452038"/>
              <a:gd name="connsiteX103" fmla="*/ 683683 w 1404982"/>
              <a:gd name="connsiteY103" fmla="*/ 1321870 h 2452038"/>
              <a:gd name="connsiteX104" fmla="*/ 671248 w 1404982"/>
              <a:gd name="connsiteY104" fmla="*/ 1409183 h 2452038"/>
              <a:gd name="connsiteX105" fmla="*/ 640026 w 1404982"/>
              <a:gd name="connsiteY105" fmla="*/ 1519249 h 2452038"/>
              <a:gd name="connsiteX106" fmla="*/ 637381 w 1404982"/>
              <a:gd name="connsiteY106" fmla="*/ 1602593 h 2452038"/>
              <a:gd name="connsiteX107" fmla="*/ 621770 w 1404982"/>
              <a:gd name="connsiteY107" fmla="*/ 1678792 h 2452038"/>
              <a:gd name="connsiteX108" fmla="*/ 613305 w 1404982"/>
              <a:gd name="connsiteY108" fmla="*/ 1709088 h 2452038"/>
              <a:gd name="connsiteX109" fmla="*/ 597694 w 1404982"/>
              <a:gd name="connsiteY109" fmla="*/ 1747849 h 2452038"/>
              <a:gd name="connsiteX110" fmla="*/ 574939 w 1404982"/>
              <a:gd name="connsiteY110" fmla="*/ 1851302 h 2452038"/>
              <a:gd name="connsiteX111" fmla="*/ 565547 w 1404982"/>
              <a:gd name="connsiteY111" fmla="*/ 2070509 h 2452038"/>
              <a:gd name="connsiteX112" fmla="*/ 559726 w 1404982"/>
              <a:gd name="connsiteY112" fmla="*/ 2092337 h 2452038"/>
              <a:gd name="connsiteX113" fmla="*/ 550333 w 1404982"/>
              <a:gd name="connsiteY113" fmla="*/ 2330330 h 2452038"/>
              <a:gd name="connsiteX114" fmla="*/ 558800 w 1404982"/>
              <a:gd name="connsiteY114" fmla="*/ 2355730 h 2452038"/>
              <a:gd name="connsiteX115" fmla="*/ 418042 w 1404982"/>
              <a:gd name="connsiteY115" fmla="*/ 2452038 h 2452038"/>
              <a:gd name="connsiteX116" fmla="*/ 139700 w 1404982"/>
              <a:gd name="connsiteY116" fmla="*/ 2417113 h 2452038"/>
              <a:gd name="connsiteX117" fmla="*/ 0 w 1404982"/>
              <a:gd name="connsiteY117" fmla="*/ 2271063 h 2452038"/>
              <a:gd name="connsiteX118" fmla="*/ 0 w 1404982"/>
              <a:gd name="connsiteY118" fmla="*/ 2271063 h 2452038"/>
              <a:gd name="connsiteX0" fmla="*/ 0 w 1404982"/>
              <a:gd name="connsiteY0" fmla="*/ 2271063 h 2452038"/>
              <a:gd name="connsiteX1" fmla="*/ 93133 w 1404982"/>
              <a:gd name="connsiteY1" fmla="*/ 1974730 h 2452038"/>
              <a:gd name="connsiteX2" fmla="*/ 101600 w 1404982"/>
              <a:gd name="connsiteY2" fmla="*/ 1949330 h 2452038"/>
              <a:gd name="connsiteX3" fmla="*/ 118533 w 1404982"/>
              <a:gd name="connsiteY3" fmla="*/ 1932396 h 2452038"/>
              <a:gd name="connsiteX4" fmla="*/ 130968 w 1404982"/>
              <a:gd name="connsiteY4" fmla="*/ 1879348 h 2452038"/>
              <a:gd name="connsiteX5" fmla="*/ 150152 w 1404982"/>
              <a:gd name="connsiteY5" fmla="*/ 1845481 h 2452038"/>
              <a:gd name="connsiteX6" fmla="*/ 173302 w 1404982"/>
              <a:gd name="connsiteY6" fmla="*/ 1798253 h 2452038"/>
              <a:gd name="connsiteX7" fmla="*/ 198835 w 1404982"/>
              <a:gd name="connsiteY7" fmla="*/ 1766238 h 2452038"/>
              <a:gd name="connsiteX8" fmla="*/ 226351 w 1404982"/>
              <a:gd name="connsiteY8" fmla="*/ 1730519 h 2452038"/>
              <a:gd name="connsiteX9" fmla="*/ 254000 w 1404982"/>
              <a:gd name="connsiteY9" fmla="*/ 1686863 h 2452038"/>
              <a:gd name="connsiteX10" fmla="*/ 262467 w 1404982"/>
              <a:gd name="connsiteY10" fmla="*/ 1661463 h 2452038"/>
              <a:gd name="connsiteX11" fmla="*/ 296333 w 1404982"/>
              <a:gd name="connsiteY11" fmla="*/ 1585263 h 2452038"/>
              <a:gd name="connsiteX12" fmla="*/ 304800 w 1404982"/>
              <a:gd name="connsiteY12" fmla="*/ 1534463 h 2452038"/>
              <a:gd name="connsiteX13" fmla="*/ 321733 w 1404982"/>
              <a:gd name="connsiteY13" fmla="*/ 1475196 h 2452038"/>
              <a:gd name="connsiteX14" fmla="*/ 330200 w 1404982"/>
              <a:gd name="connsiteY14" fmla="*/ 1407463 h 2452038"/>
              <a:gd name="connsiteX15" fmla="*/ 347133 w 1404982"/>
              <a:gd name="connsiteY15" fmla="*/ 1348196 h 2452038"/>
              <a:gd name="connsiteX16" fmla="*/ 364067 w 1404982"/>
              <a:gd name="connsiteY16" fmla="*/ 1280463 h 2452038"/>
              <a:gd name="connsiteX17" fmla="*/ 404680 w 1404982"/>
              <a:gd name="connsiteY17" fmla="*/ 1147907 h 2452038"/>
              <a:gd name="connsiteX18" fmla="*/ 302419 w 1404982"/>
              <a:gd name="connsiteY18" fmla="*/ 1114039 h 2452038"/>
              <a:gd name="connsiteX19" fmla="*/ 183345 w 1404982"/>
              <a:gd name="connsiteY19" fmla="*/ 1084081 h 2452038"/>
              <a:gd name="connsiteX20" fmla="*/ 157692 w 1404982"/>
              <a:gd name="connsiteY20" fmla="*/ 1000402 h 2452038"/>
              <a:gd name="connsiteX21" fmla="*/ 216561 w 1404982"/>
              <a:gd name="connsiteY21" fmla="*/ 926176 h 2452038"/>
              <a:gd name="connsiteX22" fmla="*/ 269214 w 1404982"/>
              <a:gd name="connsiteY22" fmla="*/ 919052 h 2452038"/>
              <a:gd name="connsiteX23" fmla="*/ 305858 w 1404982"/>
              <a:gd name="connsiteY23" fmla="*/ 928698 h 2452038"/>
              <a:gd name="connsiteX24" fmla="*/ 382954 w 1404982"/>
              <a:gd name="connsiteY24" fmla="*/ 956125 h 2452038"/>
              <a:gd name="connsiteX25" fmla="*/ 459805 w 1404982"/>
              <a:gd name="connsiteY25" fmla="*/ 1009530 h 2452038"/>
              <a:gd name="connsiteX26" fmla="*/ 457200 w 1404982"/>
              <a:gd name="connsiteY26" fmla="*/ 653930 h 2452038"/>
              <a:gd name="connsiteX27" fmla="*/ 440267 w 1404982"/>
              <a:gd name="connsiteY27" fmla="*/ 586196 h 2452038"/>
              <a:gd name="connsiteX28" fmla="*/ 406400 w 1404982"/>
              <a:gd name="connsiteY28" fmla="*/ 484596 h 2452038"/>
              <a:gd name="connsiteX29" fmla="*/ 397933 w 1404982"/>
              <a:gd name="connsiteY29" fmla="*/ 459196 h 2452038"/>
              <a:gd name="connsiteX30" fmla="*/ 372533 w 1404982"/>
              <a:gd name="connsiteY30" fmla="*/ 408396 h 2452038"/>
              <a:gd name="connsiteX31" fmla="*/ 355600 w 1404982"/>
              <a:gd name="connsiteY31" fmla="*/ 382996 h 2452038"/>
              <a:gd name="connsiteX32" fmla="*/ 347133 w 1404982"/>
              <a:gd name="connsiteY32" fmla="*/ 357596 h 2452038"/>
              <a:gd name="connsiteX33" fmla="*/ 330200 w 1404982"/>
              <a:gd name="connsiteY33" fmla="*/ 332196 h 2452038"/>
              <a:gd name="connsiteX34" fmla="*/ 304800 w 1404982"/>
              <a:gd name="connsiteY34" fmla="*/ 281396 h 2452038"/>
              <a:gd name="connsiteX35" fmla="*/ 279400 w 1404982"/>
              <a:gd name="connsiteY35" fmla="*/ 222130 h 2452038"/>
              <a:gd name="connsiteX36" fmla="*/ 270933 w 1404982"/>
              <a:gd name="connsiteY36" fmla="*/ 196730 h 2452038"/>
              <a:gd name="connsiteX37" fmla="*/ 254000 w 1404982"/>
              <a:gd name="connsiteY37" fmla="*/ 179796 h 2452038"/>
              <a:gd name="connsiteX38" fmla="*/ 220133 w 1404982"/>
              <a:gd name="connsiteY38" fmla="*/ 128996 h 2452038"/>
              <a:gd name="connsiteX39" fmla="*/ 169333 w 1404982"/>
              <a:gd name="connsiteY39" fmla="*/ 95130 h 2452038"/>
              <a:gd name="connsiteX40" fmla="*/ 160867 w 1404982"/>
              <a:gd name="connsiteY40" fmla="*/ 69730 h 2452038"/>
              <a:gd name="connsiteX41" fmla="*/ 220133 w 1404982"/>
              <a:gd name="connsiteY41" fmla="*/ 44330 h 2452038"/>
              <a:gd name="connsiteX42" fmla="*/ 276225 w 1404982"/>
              <a:gd name="connsiteY42" fmla="*/ 93410 h 2452038"/>
              <a:gd name="connsiteX43" fmla="*/ 287867 w 1404982"/>
              <a:gd name="connsiteY43" fmla="*/ 18930 h 2452038"/>
              <a:gd name="connsiteX44" fmla="*/ 313267 w 1404982"/>
              <a:gd name="connsiteY44" fmla="*/ 10463 h 2452038"/>
              <a:gd name="connsiteX45" fmla="*/ 346736 w 1404982"/>
              <a:gd name="connsiteY45" fmla="*/ 71581 h 2452038"/>
              <a:gd name="connsiteX46" fmla="*/ 338667 w 1404982"/>
              <a:gd name="connsiteY46" fmla="*/ 18930 h 2452038"/>
              <a:gd name="connsiteX47" fmla="*/ 364067 w 1404982"/>
              <a:gd name="connsiteY47" fmla="*/ 1996 h 2452038"/>
              <a:gd name="connsiteX48" fmla="*/ 393964 w 1404982"/>
              <a:gd name="connsiteY48" fmla="*/ 53723 h 2452038"/>
              <a:gd name="connsiteX49" fmla="*/ 414867 w 1404982"/>
              <a:gd name="connsiteY49" fmla="*/ 1996 h 2452038"/>
              <a:gd name="connsiteX50" fmla="*/ 448733 w 1404982"/>
              <a:gd name="connsiteY50" fmla="*/ 1996 h 2452038"/>
              <a:gd name="connsiteX51" fmla="*/ 474133 w 1404982"/>
              <a:gd name="connsiteY51" fmla="*/ 18930 h 2452038"/>
              <a:gd name="connsiteX52" fmla="*/ 482600 w 1404982"/>
              <a:gd name="connsiteY52" fmla="*/ 44330 h 2452038"/>
              <a:gd name="connsiteX53" fmla="*/ 516467 w 1404982"/>
              <a:gd name="connsiteY53" fmla="*/ 95130 h 2452038"/>
              <a:gd name="connsiteX54" fmla="*/ 533400 w 1404982"/>
              <a:gd name="connsiteY54" fmla="*/ 120530 h 2452038"/>
              <a:gd name="connsiteX55" fmla="*/ 567267 w 1404982"/>
              <a:gd name="connsiteY55" fmla="*/ 171330 h 2452038"/>
              <a:gd name="connsiteX56" fmla="*/ 601133 w 1404982"/>
              <a:gd name="connsiteY56" fmla="*/ 239063 h 2452038"/>
              <a:gd name="connsiteX57" fmla="*/ 643864 w 1404982"/>
              <a:gd name="connsiteY57" fmla="*/ 346880 h 2452038"/>
              <a:gd name="connsiteX58" fmla="*/ 660797 w 1404982"/>
              <a:gd name="connsiteY58" fmla="*/ 401252 h 2452038"/>
              <a:gd name="connsiteX59" fmla="*/ 681964 w 1404982"/>
              <a:gd name="connsiteY59" fmla="*/ 462901 h 2452038"/>
              <a:gd name="connsiteX60" fmla="*/ 705644 w 1404982"/>
              <a:gd name="connsiteY60" fmla="*/ 526533 h 2452038"/>
              <a:gd name="connsiteX61" fmla="*/ 714242 w 1404982"/>
              <a:gd name="connsiteY61" fmla="*/ 584080 h 2452038"/>
              <a:gd name="connsiteX62" fmla="*/ 717683 w 1404982"/>
              <a:gd name="connsiteY62" fmla="*/ 638584 h 2452038"/>
              <a:gd name="connsiteX63" fmla="*/ 794280 w 1404982"/>
              <a:gd name="connsiteY63" fmla="*/ 581963 h 2452038"/>
              <a:gd name="connsiteX64" fmla="*/ 841375 w 1404982"/>
              <a:gd name="connsiteY64" fmla="*/ 540688 h 2452038"/>
              <a:gd name="connsiteX65" fmla="*/ 889662 w 1404982"/>
              <a:gd name="connsiteY65" fmla="*/ 510790 h 2452038"/>
              <a:gd name="connsiteX66" fmla="*/ 966126 w 1404982"/>
              <a:gd name="connsiteY66" fmla="*/ 456814 h 2452038"/>
              <a:gd name="connsiteX67" fmla="*/ 999595 w 1404982"/>
              <a:gd name="connsiteY67" fmla="*/ 419508 h 2452038"/>
              <a:gd name="connsiteX68" fmla="*/ 1053570 w 1404982"/>
              <a:gd name="connsiteY68" fmla="*/ 358919 h 2452038"/>
              <a:gd name="connsiteX69" fmla="*/ 1081617 w 1404982"/>
              <a:gd name="connsiteY69" fmla="*/ 316586 h 2452038"/>
              <a:gd name="connsiteX70" fmla="*/ 1152921 w 1404982"/>
              <a:gd name="connsiteY70" fmla="*/ 216309 h 2452038"/>
              <a:gd name="connsiteX71" fmla="*/ 1201473 w 1404982"/>
              <a:gd name="connsiteY71" fmla="*/ 155720 h 2452038"/>
              <a:gd name="connsiteX72" fmla="*/ 1212585 w 1404982"/>
              <a:gd name="connsiteY72" fmla="*/ 119604 h 2452038"/>
              <a:gd name="connsiteX73" fmla="*/ 1227667 w 1404982"/>
              <a:gd name="connsiteY73" fmla="*/ 95130 h 2452038"/>
              <a:gd name="connsiteX74" fmla="*/ 1267354 w 1404982"/>
              <a:gd name="connsiteY74" fmla="*/ 79519 h 2452038"/>
              <a:gd name="connsiteX75" fmla="*/ 1278467 w 1404982"/>
              <a:gd name="connsiteY75" fmla="*/ 69730 h 2452038"/>
              <a:gd name="connsiteX76" fmla="*/ 1329267 w 1404982"/>
              <a:gd name="connsiteY76" fmla="*/ 52796 h 2452038"/>
              <a:gd name="connsiteX77" fmla="*/ 1320800 w 1404982"/>
              <a:gd name="connsiteY77" fmla="*/ 78196 h 2452038"/>
              <a:gd name="connsiteX78" fmla="*/ 1275159 w 1404982"/>
              <a:gd name="connsiteY78" fmla="*/ 146988 h 2452038"/>
              <a:gd name="connsiteX79" fmla="*/ 1345274 w 1404982"/>
              <a:gd name="connsiteY79" fmla="*/ 102274 h 2452038"/>
              <a:gd name="connsiteX80" fmla="*/ 1397000 w 1404982"/>
              <a:gd name="connsiteY80" fmla="*/ 120530 h 2452038"/>
              <a:gd name="connsiteX81" fmla="*/ 1349242 w 1404982"/>
              <a:gd name="connsiteY81" fmla="*/ 181649 h 2452038"/>
              <a:gd name="connsiteX82" fmla="*/ 1397000 w 1404982"/>
              <a:gd name="connsiteY82" fmla="*/ 171330 h 2452038"/>
              <a:gd name="connsiteX83" fmla="*/ 1380067 w 1404982"/>
              <a:gd name="connsiteY83" fmla="*/ 196730 h 2452038"/>
              <a:gd name="connsiteX84" fmla="*/ 1363133 w 1404982"/>
              <a:gd name="connsiteY84" fmla="*/ 213663 h 2452038"/>
              <a:gd name="connsiteX85" fmla="*/ 1371600 w 1404982"/>
              <a:gd name="connsiteY85" fmla="*/ 239063 h 2452038"/>
              <a:gd name="connsiteX86" fmla="*/ 1354667 w 1404982"/>
              <a:gd name="connsiteY86" fmla="*/ 298330 h 2452038"/>
              <a:gd name="connsiteX87" fmla="*/ 1312333 w 1404982"/>
              <a:gd name="connsiteY87" fmla="*/ 333916 h 2452038"/>
              <a:gd name="connsiteX88" fmla="*/ 1261533 w 1404982"/>
              <a:gd name="connsiteY88" fmla="*/ 390933 h 2452038"/>
              <a:gd name="connsiteX89" fmla="*/ 1214304 w 1404982"/>
              <a:gd name="connsiteY89" fmla="*/ 470705 h 2452038"/>
              <a:gd name="connsiteX90" fmla="*/ 1178189 w 1404982"/>
              <a:gd name="connsiteY90" fmla="*/ 514361 h 2452038"/>
              <a:gd name="connsiteX91" fmla="*/ 1122496 w 1404982"/>
              <a:gd name="connsiteY91" fmla="*/ 599955 h 2452038"/>
              <a:gd name="connsiteX92" fmla="*/ 1077383 w 1404982"/>
              <a:gd name="connsiteY92" fmla="*/ 634483 h 2452038"/>
              <a:gd name="connsiteX93" fmla="*/ 1045236 w 1404982"/>
              <a:gd name="connsiteY93" fmla="*/ 654327 h 2452038"/>
              <a:gd name="connsiteX94" fmla="*/ 999464 w 1404982"/>
              <a:gd name="connsiteY94" fmla="*/ 682770 h 2452038"/>
              <a:gd name="connsiteX95" fmla="*/ 943636 w 1404982"/>
              <a:gd name="connsiteY95" fmla="*/ 730659 h 2452038"/>
              <a:gd name="connsiteX96" fmla="*/ 915855 w 1404982"/>
              <a:gd name="connsiteY96" fmla="*/ 776168 h 2452038"/>
              <a:gd name="connsiteX97" fmla="*/ 866378 w 1404982"/>
              <a:gd name="connsiteY97" fmla="*/ 828687 h 2452038"/>
              <a:gd name="connsiteX98" fmla="*/ 823251 w 1404982"/>
              <a:gd name="connsiteY98" fmla="*/ 896024 h 2452038"/>
              <a:gd name="connsiteX99" fmla="*/ 770467 w 1404982"/>
              <a:gd name="connsiteY99" fmla="*/ 1068796 h 2452038"/>
              <a:gd name="connsiteX100" fmla="*/ 738452 w 1404982"/>
              <a:gd name="connsiteY100" fmla="*/ 1141821 h 2452038"/>
              <a:gd name="connsiteX101" fmla="*/ 715699 w 1404982"/>
              <a:gd name="connsiteY101" fmla="*/ 1188653 h 2452038"/>
              <a:gd name="connsiteX102" fmla="*/ 698367 w 1404982"/>
              <a:gd name="connsiteY102" fmla="*/ 1245671 h 2452038"/>
              <a:gd name="connsiteX103" fmla="*/ 683683 w 1404982"/>
              <a:gd name="connsiteY103" fmla="*/ 1321870 h 2452038"/>
              <a:gd name="connsiteX104" fmla="*/ 671248 w 1404982"/>
              <a:gd name="connsiteY104" fmla="*/ 1409183 h 2452038"/>
              <a:gd name="connsiteX105" fmla="*/ 640026 w 1404982"/>
              <a:gd name="connsiteY105" fmla="*/ 1519249 h 2452038"/>
              <a:gd name="connsiteX106" fmla="*/ 637381 w 1404982"/>
              <a:gd name="connsiteY106" fmla="*/ 1602593 h 2452038"/>
              <a:gd name="connsiteX107" fmla="*/ 621770 w 1404982"/>
              <a:gd name="connsiteY107" fmla="*/ 1678792 h 2452038"/>
              <a:gd name="connsiteX108" fmla="*/ 613305 w 1404982"/>
              <a:gd name="connsiteY108" fmla="*/ 1709088 h 2452038"/>
              <a:gd name="connsiteX109" fmla="*/ 597694 w 1404982"/>
              <a:gd name="connsiteY109" fmla="*/ 1747849 h 2452038"/>
              <a:gd name="connsiteX110" fmla="*/ 574939 w 1404982"/>
              <a:gd name="connsiteY110" fmla="*/ 1851302 h 2452038"/>
              <a:gd name="connsiteX111" fmla="*/ 565547 w 1404982"/>
              <a:gd name="connsiteY111" fmla="*/ 2070509 h 2452038"/>
              <a:gd name="connsiteX112" fmla="*/ 559726 w 1404982"/>
              <a:gd name="connsiteY112" fmla="*/ 2092337 h 2452038"/>
              <a:gd name="connsiteX113" fmla="*/ 550333 w 1404982"/>
              <a:gd name="connsiteY113" fmla="*/ 2330330 h 2452038"/>
              <a:gd name="connsiteX114" fmla="*/ 558800 w 1404982"/>
              <a:gd name="connsiteY114" fmla="*/ 2355730 h 2452038"/>
              <a:gd name="connsiteX115" fmla="*/ 418042 w 1404982"/>
              <a:gd name="connsiteY115" fmla="*/ 2452038 h 2452038"/>
              <a:gd name="connsiteX116" fmla="*/ 139700 w 1404982"/>
              <a:gd name="connsiteY116" fmla="*/ 2417113 h 2452038"/>
              <a:gd name="connsiteX117" fmla="*/ 0 w 1404982"/>
              <a:gd name="connsiteY117" fmla="*/ 2271063 h 2452038"/>
              <a:gd name="connsiteX118" fmla="*/ 0 w 1404982"/>
              <a:gd name="connsiteY118" fmla="*/ 2271063 h 2452038"/>
              <a:gd name="connsiteX0" fmla="*/ 0 w 1404982"/>
              <a:gd name="connsiteY0" fmla="*/ 2271063 h 2452038"/>
              <a:gd name="connsiteX1" fmla="*/ 93133 w 1404982"/>
              <a:gd name="connsiteY1" fmla="*/ 1974730 h 2452038"/>
              <a:gd name="connsiteX2" fmla="*/ 101600 w 1404982"/>
              <a:gd name="connsiteY2" fmla="*/ 1949330 h 2452038"/>
              <a:gd name="connsiteX3" fmla="*/ 118533 w 1404982"/>
              <a:gd name="connsiteY3" fmla="*/ 1932396 h 2452038"/>
              <a:gd name="connsiteX4" fmla="*/ 130968 w 1404982"/>
              <a:gd name="connsiteY4" fmla="*/ 1879348 h 2452038"/>
              <a:gd name="connsiteX5" fmla="*/ 150152 w 1404982"/>
              <a:gd name="connsiteY5" fmla="*/ 1845481 h 2452038"/>
              <a:gd name="connsiteX6" fmla="*/ 173302 w 1404982"/>
              <a:gd name="connsiteY6" fmla="*/ 1798253 h 2452038"/>
              <a:gd name="connsiteX7" fmla="*/ 198835 w 1404982"/>
              <a:gd name="connsiteY7" fmla="*/ 1766238 h 2452038"/>
              <a:gd name="connsiteX8" fmla="*/ 226351 w 1404982"/>
              <a:gd name="connsiteY8" fmla="*/ 1730519 h 2452038"/>
              <a:gd name="connsiteX9" fmla="*/ 254000 w 1404982"/>
              <a:gd name="connsiteY9" fmla="*/ 1686863 h 2452038"/>
              <a:gd name="connsiteX10" fmla="*/ 262467 w 1404982"/>
              <a:gd name="connsiteY10" fmla="*/ 1661463 h 2452038"/>
              <a:gd name="connsiteX11" fmla="*/ 296333 w 1404982"/>
              <a:gd name="connsiteY11" fmla="*/ 1585263 h 2452038"/>
              <a:gd name="connsiteX12" fmla="*/ 304800 w 1404982"/>
              <a:gd name="connsiteY12" fmla="*/ 1534463 h 2452038"/>
              <a:gd name="connsiteX13" fmla="*/ 321733 w 1404982"/>
              <a:gd name="connsiteY13" fmla="*/ 1475196 h 2452038"/>
              <a:gd name="connsiteX14" fmla="*/ 330200 w 1404982"/>
              <a:gd name="connsiteY14" fmla="*/ 1407463 h 2452038"/>
              <a:gd name="connsiteX15" fmla="*/ 347133 w 1404982"/>
              <a:gd name="connsiteY15" fmla="*/ 1348196 h 2452038"/>
              <a:gd name="connsiteX16" fmla="*/ 364067 w 1404982"/>
              <a:gd name="connsiteY16" fmla="*/ 1280463 h 2452038"/>
              <a:gd name="connsiteX17" fmla="*/ 404680 w 1404982"/>
              <a:gd name="connsiteY17" fmla="*/ 1147907 h 2452038"/>
              <a:gd name="connsiteX18" fmla="*/ 302419 w 1404982"/>
              <a:gd name="connsiteY18" fmla="*/ 1114039 h 2452038"/>
              <a:gd name="connsiteX19" fmla="*/ 183345 w 1404982"/>
              <a:gd name="connsiteY19" fmla="*/ 1084081 h 2452038"/>
              <a:gd name="connsiteX20" fmla="*/ 157692 w 1404982"/>
              <a:gd name="connsiteY20" fmla="*/ 1000402 h 2452038"/>
              <a:gd name="connsiteX21" fmla="*/ 216561 w 1404982"/>
              <a:gd name="connsiteY21" fmla="*/ 926176 h 2452038"/>
              <a:gd name="connsiteX22" fmla="*/ 269214 w 1404982"/>
              <a:gd name="connsiteY22" fmla="*/ 919052 h 2452038"/>
              <a:gd name="connsiteX23" fmla="*/ 305858 w 1404982"/>
              <a:gd name="connsiteY23" fmla="*/ 928698 h 2452038"/>
              <a:gd name="connsiteX24" fmla="*/ 382954 w 1404982"/>
              <a:gd name="connsiteY24" fmla="*/ 956125 h 2452038"/>
              <a:gd name="connsiteX25" fmla="*/ 459805 w 1404982"/>
              <a:gd name="connsiteY25" fmla="*/ 1009530 h 2452038"/>
              <a:gd name="connsiteX26" fmla="*/ 457200 w 1404982"/>
              <a:gd name="connsiteY26" fmla="*/ 653930 h 2452038"/>
              <a:gd name="connsiteX27" fmla="*/ 440267 w 1404982"/>
              <a:gd name="connsiteY27" fmla="*/ 586196 h 2452038"/>
              <a:gd name="connsiteX28" fmla="*/ 406400 w 1404982"/>
              <a:gd name="connsiteY28" fmla="*/ 484596 h 2452038"/>
              <a:gd name="connsiteX29" fmla="*/ 397933 w 1404982"/>
              <a:gd name="connsiteY29" fmla="*/ 459196 h 2452038"/>
              <a:gd name="connsiteX30" fmla="*/ 372533 w 1404982"/>
              <a:gd name="connsiteY30" fmla="*/ 408396 h 2452038"/>
              <a:gd name="connsiteX31" fmla="*/ 355600 w 1404982"/>
              <a:gd name="connsiteY31" fmla="*/ 382996 h 2452038"/>
              <a:gd name="connsiteX32" fmla="*/ 347133 w 1404982"/>
              <a:gd name="connsiteY32" fmla="*/ 357596 h 2452038"/>
              <a:gd name="connsiteX33" fmla="*/ 330200 w 1404982"/>
              <a:gd name="connsiteY33" fmla="*/ 332196 h 2452038"/>
              <a:gd name="connsiteX34" fmla="*/ 304800 w 1404982"/>
              <a:gd name="connsiteY34" fmla="*/ 281396 h 2452038"/>
              <a:gd name="connsiteX35" fmla="*/ 279400 w 1404982"/>
              <a:gd name="connsiteY35" fmla="*/ 222130 h 2452038"/>
              <a:gd name="connsiteX36" fmla="*/ 270933 w 1404982"/>
              <a:gd name="connsiteY36" fmla="*/ 196730 h 2452038"/>
              <a:gd name="connsiteX37" fmla="*/ 254000 w 1404982"/>
              <a:gd name="connsiteY37" fmla="*/ 179796 h 2452038"/>
              <a:gd name="connsiteX38" fmla="*/ 220133 w 1404982"/>
              <a:gd name="connsiteY38" fmla="*/ 128996 h 2452038"/>
              <a:gd name="connsiteX39" fmla="*/ 169333 w 1404982"/>
              <a:gd name="connsiteY39" fmla="*/ 95130 h 2452038"/>
              <a:gd name="connsiteX40" fmla="*/ 160867 w 1404982"/>
              <a:gd name="connsiteY40" fmla="*/ 69730 h 2452038"/>
              <a:gd name="connsiteX41" fmla="*/ 220133 w 1404982"/>
              <a:gd name="connsiteY41" fmla="*/ 44330 h 2452038"/>
              <a:gd name="connsiteX42" fmla="*/ 276225 w 1404982"/>
              <a:gd name="connsiteY42" fmla="*/ 93410 h 2452038"/>
              <a:gd name="connsiteX43" fmla="*/ 287867 w 1404982"/>
              <a:gd name="connsiteY43" fmla="*/ 18930 h 2452038"/>
              <a:gd name="connsiteX44" fmla="*/ 313267 w 1404982"/>
              <a:gd name="connsiteY44" fmla="*/ 10463 h 2452038"/>
              <a:gd name="connsiteX45" fmla="*/ 346736 w 1404982"/>
              <a:gd name="connsiteY45" fmla="*/ 71581 h 2452038"/>
              <a:gd name="connsiteX46" fmla="*/ 338667 w 1404982"/>
              <a:gd name="connsiteY46" fmla="*/ 18930 h 2452038"/>
              <a:gd name="connsiteX47" fmla="*/ 364067 w 1404982"/>
              <a:gd name="connsiteY47" fmla="*/ 1996 h 2452038"/>
              <a:gd name="connsiteX48" fmla="*/ 393964 w 1404982"/>
              <a:gd name="connsiteY48" fmla="*/ 53723 h 2452038"/>
              <a:gd name="connsiteX49" fmla="*/ 414867 w 1404982"/>
              <a:gd name="connsiteY49" fmla="*/ 1996 h 2452038"/>
              <a:gd name="connsiteX50" fmla="*/ 448733 w 1404982"/>
              <a:gd name="connsiteY50" fmla="*/ 1996 h 2452038"/>
              <a:gd name="connsiteX51" fmla="*/ 474133 w 1404982"/>
              <a:gd name="connsiteY51" fmla="*/ 18930 h 2452038"/>
              <a:gd name="connsiteX52" fmla="*/ 482600 w 1404982"/>
              <a:gd name="connsiteY52" fmla="*/ 44330 h 2452038"/>
              <a:gd name="connsiteX53" fmla="*/ 516467 w 1404982"/>
              <a:gd name="connsiteY53" fmla="*/ 95130 h 2452038"/>
              <a:gd name="connsiteX54" fmla="*/ 533400 w 1404982"/>
              <a:gd name="connsiteY54" fmla="*/ 120530 h 2452038"/>
              <a:gd name="connsiteX55" fmla="*/ 567267 w 1404982"/>
              <a:gd name="connsiteY55" fmla="*/ 171330 h 2452038"/>
              <a:gd name="connsiteX56" fmla="*/ 601133 w 1404982"/>
              <a:gd name="connsiteY56" fmla="*/ 239063 h 2452038"/>
              <a:gd name="connsiteX57" fmla="*/ 643864 w 1404982"/>
              <a:gd name="connsiteY57" fmla="*/ 346880 h 2452038"/>
              <a:gd name="connsiteX58" fmla="*/ 660797 w 1404982"/>
              <a:gd name="connsiteY58" fmla="*/ 401252 h 2452038"/>
              <a:gd name="connsiteX59" fmla="*/ 681964 w 1404982"/>
              <a:gd name="connsiteY59" fmla="*/ 462901 h 2452038"/>
              <a:gd name="connsiteX60" fmla="*/ 705644 w 1404982"/>
              <a:gd name="connsiteY60" fmla="*/ 526533 h 2452038"/>
              <a:gd name="connsiteX61" fmla="*/ 714242 w 1404982"/>
              <a:gd name="connsiteY61" fmla="*/ 584080 h 2452038"/>
              <a:gd name="connsiteX62" fmla="*/ 717683 w 1404982"/>
              <a:gd name="connsiteY62" fmla="*/ 638584 h 2452038"/>
              <a:gd name="connsiteX63" fmla="*/ 794280 w 1404982"/>
              <a:gd name="connsiteY63" fmla="*/ 581963 h 2452038"/>
              <a:gd name="connsiteX64" fmla="*/ 841375 w 1404982"/>
              <a:gd name="connsiteY64" fmla="*/ 540688 h 2452038"/>
              <a:gd name="connsiteX65" fmla="*/ 889662 w 1404982"/>
              <a:gd name="connsiteY65" fmla="*/ 510790 h 2452038"/>
              <a:gd name="connsiteX66" fmla="*/ 966126 w 1404982"/>
              <a:gd name="connsiteY66" fmla="*/ 456814 h 2452038"/>
              <a:gd name="connsiteX67" fmla="*/ 999595 w 1404982"/>
              <a:gd name="connsiteY67" fmla="*/ 419508 h 2452038"/>
              <a:gd name="connsiteX68" fmla="*/ 1053570 w 1404982"/>
              <a:gd name="connsiteY68" fmla="*/ 358919 h 2452038"/>
              <a:gd name="connsiteX69" fmla="*/ 1081617 w 1404982"/>
              <a:gd name="connsiteY69" fmla="*/ 316586 h 2452038"/>
              <a:gd name="connsiteX70" fmla="*/ 1152921 w 1404982"/>
              <a:gd name="connsiteY70" fmla="*/ 216309 h 2452038"/>
              <a:gd name="connsiteX71" fmla="*/ 1201473 w 1404982"/>
              <a:gd name="connsiteY71" fmla="*/ 155720 h 2452038"/>
              <a:gd name="connsiteX72" fmla="*/ 1212585 w 1404982"/>
              <a:gd name="connsiteY72" fmla="*/ 119604 h 2452038"/>
              <a:gd name="connsiteX73" fmla="*/ 1227667 w 1404982"/>
              <a:gd name="connsiteY73" fmla="*/ 95130 h 2452038"/>
              <a:gd name="connsiteX74" fmla="*/ 1267354 w 1404982"/>
              <a:gd name="connsiteY74" fmla="*/ 79519 h 2452038"/>
              <a:gd name="connsiteX75" fmla="*/ 1278467 w 1404982"/>
              <a:gd name="connsiteY75" fmla="*/ 69730 h 2452038"/>
              <a:gd name="connsiteX76" fmla="*/ 1329267 w 1404982"/>
              <a:gd name="connsiteY76" fmla="*/ 52796 h 2452038"/>
              <a:gd name="connsiteX77" fmla="*/ 1320800 w 1404982"/>
              <a:gd name="connsiteY77" fmla="*/ 78196 h 2452038"/>
              <a:gd name="connsiteX78" fmla="*/ 1275159 w 1404982"/>
              <a:gd name="connsiteY78" fmla="*/ 146988 h 2452038"/>
              <a:gd name="connsiteX79" fmla="*/ 1345274 w 1404982"/>
              <a:gd name="connsiteY79" fmla="*/ 102274 h 2452038"/>
              <a:gd name="connsiteX80" fmla="*/ 1397000 w 1404982"/>
              <a:gd name="connsiteY80" fmla="*/ 120530 h 2452038"/>
              <a:gd name="connsiteX81" fmla="*/ 1349242 w 1404982"/>
              <a:gd name="connsiteY81" fmla="*/ 181649 h 2452038"/>
              <a:gd name="connsiteX82" fmla="*/ 1397000 w 1404982"/>
              <a:gd name="connsiteY82" fmla="*/ 171330 h 2452038"/>
              <a:gd name="connsiteX83" fmla="*/ 1380067 w 1404982"/>
              <a:gd name="connsiteY83" fmla="*/ 196730 h 2452038"/>
              <a:gd name="connsiteX84" fmla="*/ 1363133 w 1404982"/>
              <a:gd name="connsiteY84" fmla="*/ 213663 h 2452038"/>
              <a:gd name="connsiteX85" fmla="*/ 1371600 w 1404982"/>
              <a:gd name="connsiteY85" fmla="*/ 239063 h 2452038"/>
              <a:gd name="connsiteX86" fmla="*/ 1354667 w 1404982"/>
              <a:gd name="connsiteY86" fmla="*/ 298330 h 2452038"/>
              <a:gd name="connsiteX87" fmla="*/ 1312333 w 1404982"/>
              <a:gd name="connsiteY87" fmla="*/ 333916 h 2452038"/>
              <a:gd name="connsiteX88" fmla="*/ 1261533 w 1404982"/>
              <a:gd name="connsiteY88" fmla="*/ 390933 h 2452038"/>
              <a:gd name="connsiteX89" fmla="*/ 1214304 w 1404982"/>
              <a:gd name="connsiteY89" fmla="*/ 470705 h 2452038"/>
              <a:gd name="connsiteX90" fmla="*/ 1178189 w 1404982"/>
              <a:gd name="connsiteY90" fmla="*/ 514361 h 2452038"/>
              <a:gd name="connsiteX91" fmla="*/ 1122496 w 1404982"/>
              <a:gd name="connsiteY91" fmla="*/ 599955 h 2452038"/>
              <a:gd name="connsiteX92" fmla="*/ 1077383 w 1404982"/>
              <a:gd name="connsiteY92" fmla="*/ 634483 h 2452038"/>
              <a:gd name="connsiteX93" fmla="*/ 1045236 w 1404982"/>
              <a:gd name="connsiteY93" fmla="*/ 654327 h 2452038"/>
              <a:gd name="connsiteX94" fmla="*/ 999464 w 1404982"/>
              <a:gd name="connsiteY94" fmla="*/ 682770 h 2452038"/>
              <a:gd name="connsiteX95" fmla="*/ 943636 w 1404982"/>
              <a:gd name="connsiteY95" fmla="*/ 730659 h 2452038"/>
              <a:gd name="connsiteX96" fmla="*/ 915855 w 1404982"/>
              <a:gd name="connsiteY96" fmla="*/ 776168 h 2452038"/>
              <a:gd name="connsiteX97" fmla="*/ 866378 w 1404982"/>
              <a:gd name="connsiteY97" fmla="*/ 828687 h 2452038"/>
              <a:gd name="connsiteX98" fmla="*/ 823251 w 1404982"/>
              <a:gd name="connsiteY98" fmla="*/ 896024 h 2452038"/>
              <a:gd name="connsiteX99" fmla="*/ 770467 w 1404982"/>
              <a:gd name="connsiteY99" fmla="*/ 1068796 h 2452038"/>
              <a:gd name="connsiteX100" fmla="*/ 738452 w 1404982"/>
              <a:gd name="connsiteY100" fmla="*/ 1141821 h 2452038"/>
              <a:gd name="connsiteX101" fmla="*/ 715699 w 1404982"/>
              <a:gd name="connsiteY101" fmla="*/ 1188653 h 2452038"/>
              <a:gd name="connsiteX102" fmla="*/ 698367 w 1404982"/>
              <a:gd name="connsiteY102" fmla="*/ 1245671 h 2452038"/>
              <a:gd name="connsiteX103" fmla="*/ 683683 w 1404982"/>
              <a:gd name="connsiteY103" fmla="*/ 1321870 h 2452038"/>
              <a:gd name="connsiteX104" fmla="*/ 671248 w 1404982"/>
              <a:gd name="connsiteY104" fmla="*/ 1409183 h 2452038"/>
              <a:gd name="connsiteX105" fmla="*/ 640026 w 1404982"/>
              <a:gd name="connsiteY105" fmla="*/ 1519249 h 2452038"/>
              <a:gd name="connsiteX106" fmla="*/ 637381 w 1404982"/>
              <a:gd name="connsiteY106" fmla="*/ 1602593 h 2452038"/>
              <a:gd name="connsiteX107" fmla="*/ 621770 w 1404982"/>
              <a:gd name="connsiteY107" fmla="*/ 1678792 h 2452038"/>
              <a:gd name="connsiteX108" fmla="*/ 613305 w 1404982"/>
              <a:gd name="connsiteY108" fmla="*/ 1709088 h 2452038"/>
              <a:gd name="connsiteX109" fmla="*/ 597694 w 1404982"/>
              <a:gd name="connsiteY109" fmla="*/ 1747849 h 2452038"/>
              <a:gd name="connsiteX110" fmla="*/ 574939 w 1404982"/>
              <a:gd name="connsiteY110" fmla="*/ 1851302 h 2452038"/>
              <a:gd name="connsiteX111" fmla="*/ 565547 w 1404982"/>
              <a:gd name="connsiteY111" fmla="*/ 2070509 h 2452038"/>
              <a:gd name="connsiteX112" fmla="*/ 559726 w 1404982"/>
              <a:gd name="connsiteY112" fmla="*/ 2092337 h 2452038"/>
              <a:gd name="connsiteX113" fmla="*/ 550333 w 1404982"/>
              <a:gd name="connsiteY113" fmla="*/ 2330330 h 2452038"/>
              <a:gd name="connsiteX114" fmla="*/ 558800 w 1404982"/>
              <a:gd name="connsiteY114" fmla="*/ 2355730 h 2452038"/>
              <a:gd name="connsiteX115" fmla="*/ 418042 w 1404982"/>
              <a:gd name="connsiteY115" fmla="*/ 2452038 h 2452038"/>
              <a:gd name="connsiteX116" fmla="*/ 139700 w 1404982"/>
              <a:gd name="connsiteY116" fmla="*/ 2417113 h 2452038"/>
              <a:gd name="connsiteX117" fmla="*/ 0 w 1404982"/>
              <a:gd name="connsiteY117" fmla="*/ 2271063 h 2452038"/>
              <a:gd name="connsiteX118" fmla="*/ 0 w 1404982"/>
              <a:gd name="connsiteY118" fmla="*/ 2271063 h 2452038"/>
              <a:gd name="connsiteX0" fmla="*/ 0 w 1404982"/>
              <a:gd name="connsiteY0" fmla="*/ 2271063 h 2452038"/>
              <a:gd name="connsiteX1" fmla="*/ 93133 w 1404982"/>
              <a:gd name="connsiteY1" fmla="*/ 1974730 h 2452038"/>
              <a:gd name="connsiteX2" fmla="*/ 101600 w 1404982"/>
              <a:gd name="connsiteY2" fmla="*/ 1949330 h 2452038"/>
              <a:gd name="connsiteX3" fmla="*/ 118533 w 1404982"/>
              <a:gd name="connsiteY3" fmla="*/ 1932396 h 2452038"/>
              <a:gd name="connsiteX4" fmla="*/ 130968 w 1404982"/>
              <a:gd name="connsiteY4" fmla="*/ 1879348 h 2452038"/>
              <a:gd name="connsiteX5" fmla="*/ 150152 w 1404982"/>
              <a:gd name="connsiteY5" fmla="*/ 1845481 h 2452038"/>
              <a:gd name="connsiteX6" fmla="*/ 173302 w 1404982"/>
              <a:gd name="connsiteY6" fmla="*/ 1798253 h 2452038"/>
              <a:gd name="connsiteX7" fmla="*/ 198835 w 1404982"/>
              <a:gd name="connsiteY7" fmla="*/ 1766238 h 2452038"/>
              <a:gd name="connsiteX8" fmla="*/ 226351 w 1404982"/>
              <a:gd name="connsiteY8" fmla="*/ 1730519 h 2452038"/>
              <a:gd name="connsiteX9" fmla="*/ 254000 w 1404982"/>
              <a:gd name="connsiteY9" fmla="*/ 1686863 h 2452038"/>
              <a:gd name="connsiteX10" fmla="*/ 262467 w 1404982"/>
              <a:gd name="connsiteY10" fmla="*/ 1661463 h 2452038"/>
              <a:gd name="connsiteX11" fmla="*/ 296333 w 1404982"/>
              <a:gd name="connsiteY11" fmla="*/ 1585263 h 2452038"/>
              <a:gd name="connsiteX12" fmla="*/ 304800 w 1404982"/>
              <a:gd name="connsiteY12" fmla="*/ 1534463 h 2452038"/>
              <a:gd name="connsiteX13" fmla="*/ 321733 w 1404982"/>
              <a:gd name="connsiteY13" fmla="*/ 1475196 h 2452038"/>
              <a:gd name="connsiteX14" fmla="*/ 330200 w 1404982"/>
              <a:gd name="connsiteY14" fmla="*/ 1407463 h 2452038"/>
              <a:gd name="connsiteX15" fmla="*/ 347133 w 1404982"/>
              <a:gd name="connsiteY15" fmla="*/ 1348196 h 2452038"/>
              <a:gd name="connsiteX16" fmla="*/ 364067 w 1404982"/>
              <a:gd name="connsiteY16" fmla="*/ 1280463 h 2452038"/>
              <a:gd name="connsiteX17" fmla="*/ 404680 w 1404982"/>
              <a:gd name="connsiteY17" fmla="*/ 1147907 h 2452038"/>
              <a:gd name="connsiteX18" fmla="*/ 316096 w 1404982"/>
              <a:gd name="connsiteY18" fmla="*/ 1086685 h 2452038"/>
              <a:gd name="connsiteX19" fmla="*/ 183345 w 1404982"/>
              <a:gd name="connsiteY19" fmla="*/ 1084081 h 2452038"/>
              <a:gd name="connsiteX20" fmla="*/ 157692 w 1404982"/>
              <a:gd name="connsiteY20" fmla="*/ 1000402 h 2452038"/>
              <a:gd name="connsiteX21" fmla="*/ 216561 w 1404982"/>
              <a:gd name="connsiteY21" fmla="*/ 926176 h 2452038"/>
              <a:gd name="connsiteX22" fmla="*/ 269214 w 1404982"/>
              <a:gd name="connsiteY22" fmla="*/ 919052 h 2452038"/>
              <a:gd name="connsiteX23" fmla="*/ 305858 w 1404982"/>
              <a:gd name="connsiteY23" fmla="*/ 928698 h 2452038"/>
              <a:gd name="connsiteX24" fmla="*/ 382954 w 1404982"/>
              <a:gd name="connsiteY24" fmla="*/ 956125 h 2452038"/>
              <a:gd name="connsiteX25" fmla="*/ 459805 w 1404982"/>
              <a:gd name="connsiteY25" fmla="*/ 1009530 h 2452038"/>
              <a:gd name="connsiteX26" fmla="*/ 457200 w 1404982"/>
              <a:gd name="connsiteY26" fmla="*/ 653930 h 2452038"/>
              <a:gd name="connsiteX27" fmla="*/ 440267 w 1404982"/>
              <a:gd name="connsiteY27" fmla="*/ 586196 h 2452038"/>
              <a:gd name="connsiteX28" fmla="*/ 406400 w 1404982"/>
              <a:gd name="connsiteY28" fmla="*/ 484596 h 2452038"/>
              <a:gd name="connsiteX29" fmla="*/ 397933 w 1404982"/>
              <a:gd name="connsiteY29" fmla="*/ 459196 h 2452038"/>
              <a:gd name="connsiteX30" fmla="*/ 372533 w 1404982"/>
              <a:gd name="connsiteY30" fmla="*/ 408396 h 2452038"/>
              <a:gd name="connsiteX31" fmla="*/ 355600 w 1404982"/>
              <a:gd name="connsiteY31" fmla="*/ 382996 h 2452038"/>
              <a:gd name="connsiteX32" fmla="*/ 347133 w 1404982"/>
              <a:gd name="connsiteY32" fmla="*/ 357596 h 2452038"/>
              <a:gd name="connsiteX33" fmla="*/ 330200 w 1404982"/>
              <a:gd name="connsiteY33" fmla="*/ 332196 h 2452038"/>
              <a:gd name="connsiteX34" fmla="*/ 304800 w 1404982"/>
              <a:gd name="connsiteY34" fmla="*/ 281396 h 2452038"/>
              <a:gd name="connsiteX35" fmla="*/ 279400 w 1404982"/>
              <a:gd name="connsiteY35" fmla="*/ 222130 h 2452038"/>
              <a:gd name="connsiteX36" fmla="*/ 270933 w 1404982"/>
              <a:gd name="connsiteY36" fmla="*/ 196730 h 2452038"/>
              <a:gd name="connsiteX37" fmla="*/ 254000 w 1404982"/>
              <a:gd name="connsiteY37" fmla="*/ 179796 h 2452038"/>
              <a:gd name="connsiteX38" fmla="*/ 220133 w 1404982"/>
              <a:gd name="connsiteY38" fmla="*/ 128996 h 2452038"/>
              <a:gd name="connsiteX39" fmla="*/ 169333 w 1404982"/>
              <a:gd name="connsiteY39" fmla="*/ 95130 h 2452038"/>
              <a:gd name="connsiteX40" fmla="*/ 160867 w 1404982"/>
              <a:gd name="connsiteY40" fmla="*/ 69730 h 2452038"/>
              <a:gd name="connsiteX41" fmla="*/ 220133 w 1404982"/>
              <a:gd name="connsiteY41" fmla="*/ 44330 h 2452038"/>
              <a:gd name="connsiteX42" fmla="*/ 276225 w 1404982"/>
              <a:gd name="connsiteY42" fmla="*/ 93410 h 2452038"/>
              <a:gd name="connsiteX43" fmla="*/ 287867 w 1404982"/>
              <a:gd name="connsiteY43" fmla="*/ 18930 h 2452038"/>
              <a:gd name="connsiteX44" fmla="*/ 313267 w 1404982"/>
              <a:gd name="connsiteY44" fmla="*/ 10463 h 2452038"/>
              <a:gd name="connsiteX45" fmla="*/ 346736 w 1404982"/>
              <a:gd name="connsiteY45" fmla="*/ 71581 h 2452038"/>
              <a:gd name="connsiteX46" fmla="*/ 338667 w 1404982"/>
              <a:gd name="connsiteY46" fmla="*/ 18930 h 2452038"/>
              <a:gd name="connsiteX47" fmla="*/ 364067 w 1404982"/>
              <a:gd name="connsiteY47" fmla="*/ 1996 h 2452038"/>
              <a:gd name="connsiteX48" fmla="*/ 393964 w 1404982"/>
              <a:gd name="connsiteY48" fmla="*/ 53723 h 2452038"/>
              <a:gd name="connsiteX49" fmla="*/ 414867 w 1404982"/>
              <a:gd name="connsiteY49" fmla="*/ 1996 h 2452038"/>
              <a:gd name="connsiteX50" fmla="*/ 448733 w 1404982"/>
              <a:gd name="connsiteY50" fmla="*/ 1996 h 2452038"/>
              <a:gd name="connsiteX51" fmla="*/ 474133 w 1404982"/>
              <a:gd name="connsiteY51" fmla="*/ 18930 h 2452038"/>
              <a:gd name="connsiteX52" fmla="*/ 482600 w 1404982"/>
              <a:gd name="connsiteY52" fmla="*/ 44330 h 2452038"/>
              <a:gd name="connsiteX53" fmla="*/ 516467 w 1404982"/>
              <a:gd name="connsiteY53" fmla="*/ 95130 h 2452038"/>
              <a:gd name="connsiteX54" fmla="*/ 533400 w 1404982"/>
              <a:gd name="connsiteY54" fmla="*/ 120530 h 2452038"/>
              <a:gd name="connsiteX55" fmla="*/ 567267 w 1404982"/>
              <a:gd name="connsiteY55" fmla="*/ 171330 h 2452038"/>
              <a:gd name="connsiteX56" fmla="*/ 601133 w 1404982"/>
              <a:gd name="connsiteY56" fmla="*/ 239063 h 2452038"/>
              <a:gd name="connsiteX57" fmla="*/ 643864 w 1404982"/>
              <a:gd name="connsiteY57" fmla="*/ 346880 h 2452038"/>
              <a:gd name="connsiteX58" fmla="*/ 660797 w 1404982"/>
              <a:gd name="connsiteY58" fmla="*/ 401252 h 2452038"/>
              <a:gd name="connsiteX59" fmla="*/ 681964 w 1404982"/>
              <a:gd name="connsiteY59" fmla="*/ 462901 h 2452038"/>
              <a:gd name="connsiteX60" fmla="*/ 705644 w 1404982"/>
              <a:gd name="connsiteY60" fmla="*/ 526533 h 2452038"/>
              <a:gd name="connsiteX61" fmla="*/ 714242 w 1404982"/>
              <a:gd name="connsiteY61" fmla="*/ 584080 h 2452038"/>
              <a:gd name="connsiteX62" fmla="*/ 717683 w 1404982"/>
              <a:gd name="connsiteY62" fmla="*/ 638584 h 2452038"/>
              <a:gd name="connsiteX63" fmla="*/ 794280 w 1404982"/>
              <a:gd name="connsiteY63" fmla="*/ 581963 h 2452038"/>
              <a:gd name="connsiteX64" fmla="*/ 841375 w 1404982"/>
              <a:gd name="connsiteY64" fmla="*/ 540688 h 2452038"/>
              <a:gd name="connsiteX65" fmla="*/ 889662 w 1404982"/>
              <a:gd name="connsiteY65" fmla="*/ 510790 h 2452038"/>
              <a:gd name="connsiteX66" fmla="*/ 966126 w 1404982"/>
              <a:gd name="connsiteY66" fmla="*/ 456814 h 2452038"/>
              <a:gd name="connsiteX67" fmla="*/ 999595 w 1404982"/>
              <a:gd name="connsiteY67" fmla="*/ 419508 h 2452038"/>
              <a:gd name="connsiteX68" fmla="*/ 1053570 w 1404982"/>
              <a:gd name="connsiteY68" fmla="*/ 358919 h 2452038"/>
              <a:gd name="connsiteX69" fmla="*/ 1081617 w 1404982"/>
              <a:gd name="connsiteY69" fmla="*/ 316586 h 2452038"/>
              <a:gd name="connsiteX70" fmla="*/ 1152921 w 1404982"/>
              <a:gd name="connsiteY70" fmla="*/ 216309 h 2452038"/>
              <a:gd name="connsiteX71" fmla="*/ 1201473 w 1404982"/>
              <a:gd name="connsiteY71" fmla="*/ 155720 h 2452038"/>
              <a:gd name="connsiteX72" fmla="*/ 1212585 w 1404982"/>
              <a:gd name="connsiteY72" fmla="*/ 119604 h 2452038"/>
              <a:gd name="connsiteX73" fmla="*/ 1227667 w 1404982"/>
              <a:gd name="connsiteY73" fmla="*/ 95130 h 2452038"/>
              <a:gd name="connsiteX74" fmla="*/ 1267354 w 1404982"/>
              <a:gd name="connsiteY74" fmla="*/ 79519 h 2452038"/>
              <a:gd name="connsiteX75" fmla="*/ 1278467 w 1404982"/>
              <a:gd name="connsiteY75" fmla="*/ 69730 h 2452038"/>
              <a:gd name="connsiteX76" fmla="*/ 1329267 w 1404982"/>
              <a:gd name="connsiteY76" fmla="*/ 52796 h 2452038"/>
              <a:gd name="connsiteX77" fmla="*/ 1320800 w 1404982"/>
              <a:gd name="connsiteY77" fmla="*/ 78196 h 2452038"/>
              <a:gd name="connsiteX78" fmla="*/ 1275159 w 1404982"/>
              <a:gd name="connsiteY78" fmla="*/ 146988 h 2452038"/>
              <a:gd name="connsiteX79" fmla="*/ 1345274 w 1404982"/>
              <a:gd name="connsiteY79" fmla="*/ 102274 h 2452038"/>
              <a:gd name="connsiteX80" fmla="*/ 1397000 w 1404982"/>
              <a:gd name="connsiteY80" fmla="*/ 120530 h 2452038"/>
              <a:gd name="connsiteX81" fmla="*/ 1349242 w 1404982"/>
              <a:gd name="connsiteY81" fmla="*/ 181649 h 2452038"/>
              <a:gd name="connsiteX82" fmla="*/ 1397000 w 1404982"/>
              <a:gd name="connsiteY82" fmla="*/ 171330 h 2452038"/>
              <a:gd name="connsiteX83" fmla="*/ 1380067 w 1404982"/>
              <a:gd name="connsiteY83" fmla="*/ 196730 h 2452038"/>
              <a:gd name="connsiteX84" fmla="*/ 1363133 w 1404982"/>
              <a:gd name="connsiteY84" fmla="*/ 213663 h 2452038"/>
              <a:gd name="connsiteX85" fmla="*/ 1371600 w 1404982"/>
              <a:gd name="connsiteY85" fmla="*/ 239063 h 2452038"/>
              <a:gd name="connsiteX86" fmla="*/ 1354667 w 1404982"/>
              <a:gd name="connsiteY86" fmla="*/ 298330 h 2452038"/>
              <a:gd name="connsiteX87" fmla="*/ 1312333 w 1404982"/>
              <a:gd name="connsiteY87" fmla="*/ 333916 h 2452038"/>
              <a:gd name="connsiteX88" fmla="*/ 1261533 w 1404982"/>
              <a:gd name="connsiteY88" fmla="*/ 390933 h 2452038"/>
              <a:gd name="connsiteX89" fmla="*/ 1214304 w 1404982"/>
              <a:gd name="connsiteY89" fmla="*/ 470705 h 2452038"/>
              <a:gd name="connsiteX90" fmla="*/ 1178189 w 1404982"/>
              <a:gd name="connsiteY90" fmla="*/ 514361 h 2452038"/>
              <a:gd name="connsiteX91" fmla="*/ 1122496 w 1404982"/>
              <a:gd name="connsiteY91" fmla="*/ 599955 h 2452038"/>
              <a:gd name="connsiteX92" fmla="*/ 1077383 w 1404982"/>
              <a:gd name="connsiteY92" fmla="*/ 634483 h 2452038"/>
              <a:gd name="connsiteX93" fmla="*/ 1045236 w 1404982"/>
              <a:gd name="connsiteY93" fmla="*/ 654327 h 2452038"/>
              <a:gd name="connsiteX94" fmla="*/ 999464 w 1404982"/>
              <a:gd name="connsiteY94" fmla="*/ 682770 h 2452038"/>
              <a:gd name="connsiteX95" fmla="*/ 943636 w 1404982"/>
              <a:gd name="connsiteY95" fmla="*/ 730659 h 2452038"/>
              <a:gd name="connsiteX96" fmla="*/ 915855 w 1404982"/>
              <a:gd name="connsiteY96" fmla="*/ 776168 h 2452038"/>
              <a:gd name="connsiteX97" fmla="*/ 866378 w 1404982"/>
              <a:gd name="connsiteY97" fmla="*/ 828687 h 2452038"/>
              <a:gd name="connsiteX98" fmla="*/ 823251 w 1404982"/>
              <a:gd name="connsiteY98" fmla="*/ 896024 h 2452038"/>
              <a:gd name="connsiteX99" fmla="*/ 770467 w 1404982"/>
              <a:gd name="connsiteY99" fmla="*/ 1068796 h 2452038"/>
              <a:gd name="connsiteX100" fmla="*/ 738452 w 1404982"/>
              <a:gd name="connsiteY100" fmla="*/ 1141821 h 2452038"/>
              <a:gd name="connsiteX101" fmla="*/ 715699 w 1404982"/>
              <a:gd name="connsiteY101" fmla="*/ 1188653 h 2452038"/>
              <a:gd name="connsiteX102" fmla="*/ 698367 w 1404982"/>
              <a:gd name="connsiteY102" fmla="*/ 1245671 h 2452038"/>
              <a:gd name="connsiteX103" fmla="*/ 683683 w 1404982"/>
              <a:gd name="connsiteY103" fmla="*/ 1321870 h 2452038"/>
              <a:gd name="connsiteX104" fmla="*/ 671248 w 1404982"/>
              <a:gd name="connsiteY104" fmla="*/ 1409183 h 2452038"/>
              <a:gd name="connsiteX105" fmla="*/ 640026 w 1404982"/>
              <a:gd name="connsiteY105" fmla="*/ 1519249 h 2452038"/>
              <a:gd name="connsiteX106" fmla="*/ 637381 w 1404982"/>
              <a:gd name="connsiteY106" fmla="*/ 1602593 h 2452038"/>
              <a:gd name="connsiteX107" fmla="*/ 621770 w 1404982"/>
              <a:gd name="connsiteY107" fmla="*/ 1678792 h 2452038"/>
              <a:gd name="connsiteX108" fmla="*/ 613305 w 1404982"/>
              <a:gd name="connsiteY108" fmla="*/ 1709088 h 2452038"/>
              <a:gd name="connsiteX109" fmla="*/ 597694 w 1404982"/>
              <a:gd name="connsiteY109" fmla="*/ 1747849 h 2452038"/>
              <a:gd name="connsiteX110" fmla="*/ 574939 w 1404982"/>
              <a:gd name="connsiteY110" fmla="*/ 1851302 h 2452038"/>
              <a:gd name="connsiteX111" fmla="*/ 565547 w 1404982"/>
              <a:gd name="connsiteY111" fmla="*/ 2070509 h 2452038"/>
              <a:gd name="connsiteX112" fmla="*/ 559726 w 1404982"/>
              <a:gd name="connsiteY112" fmla="*/ 2092337 h 2452038"/>
              <a:gd name="connsiteX113" fmla="*/ 550333 w 1404982"/>
              <a:gd name="connsiteY113" fmla="*/ 2330330 h 2452038"/>
              <a:gd name="connsiteX114" fmla="*/ 558800 w 1404982"/>
              <a:gd name="connsiteY114" fmla="*/ 2355730 h 2452038"/>
              <a:gd name="connsiteX115" fmla="*/ 418042 w 1404982"/>
              <a:gd name="connsiteY115" fmla="*/ 2452038 h 2452038"/>
              <a:gd name="connsiteX116" fmla="*/ 139700 w 1404982"/>
              <a:gd name="connsiteY116" fmla="*/ 2417113 h 2452038"/>
              <a:gd name="connsiteX117" fmla="*/ 0 w 1404982"/>
              <a:gd name="connsiteY117" fmla="*/ 2271063 h 2452038"/>
              <a:gd name="connsiteX118" fmla="*/ 0 w 1404982"/>
              <a:gd name="connsiteY118" fmla="*/ 2271063 h 2452038"/>
              <a:gd name="connsiteX0" fmla="*/ 0 w 1404982"/>
              <a:gd name="connsiteY0" fmla="*/ 2271063 h 2452038"/>
              <a:gd name="connsiteX1" fmla="*/ 93133 w 1404982"/>
              <a:gd name="connsiteY1" fmla="*/ 1974730 h 2452038"/>
              <a:gd name="connsiteX2" fmla="*/ 101600 w 1404982"/>
              <a:gd name="connsiteY2" fmla="*/ 1949330 h 2452038"/>
              <a:gd name="connsiteX3" fmla="*/ 118533 w 1404982"/>
              <a:gd name="connsiteY3" fmla="*/ 1932396 h 2452038"/>
              <a:gd name="connsiteX4" fmla="*/ 130968 w 1404982"/>
              <a:gd name="connsiteY4" fmla="*/ 1879348 h 2452038"/>
              <a:gd name="connsiteX5" fmla="*/ 150152 w 1404982"/>
              <a:gd name="connsiteY5" fmla="*/ 1845481 h 2452038"/>
              <a:gd name="connsiteX6" fmla="*/ 173302 w 1404982"/>
              <a:gd name="connsiteY6" fmla="*/ 1798253 h 2452038"/>
              <a:gd name="connsiteX7" fmla="*/ 198835 w 1404982"/>
              <a:gd name="connsiteY7" fmla="*/ 1766238 h 2452038"/>
              <a:gd name="connsiteX8" fmla="*/ 226351 w 1404982"/>
              <a:gd name="connsiteY8" fmla="*/ 1730519 h 2452038"/>
              <a:gd name="connsiteX9" fmla="*/ 254000 w 1404982"/>
              <a:gd name="connsiteY9" fmla="*/ 1686863 h 2452038"/>
              <a:gd name="connsiteX10" fmla="*/ 262467 w 1404982"/>
              <a:gd name="connsiteY10" fmla="*/ 1661463 h 2452038"/>
              <a:gd name="connsiteX11" fmla="*/ 296333 w 1404982"/>
              <a:gd name="connsiteY11" fmla="*/ 1585263 h 2452038"/>
              <a:gd name="connsiteX12" fmla="*/ 304800 w 1404982"/>
              <a:gd name="connsiteY12" fmla="*/ 1534463 h 2452038"/>
              <a:gd name="connsiteX13" fmla="*/ 321733 w 1404982"/>
              <a:gd name="connsiteY13" fmla="*/ 1475196 h 2452038"/>
              <a:gd name="connsiteX14" fmla="*/ 330200 w 1404982"/>
              <a:gd name="connsiteY14" fmla="*/ 1407463 h 2452038"/>
              <a:gd name="connsiteX15" fmla="*/ 347133 w 1404982"/>
              <a:gd name="connsiteY15" fmla="*/ 1348196 h 2452038"/>
              <a:gd name="connsiteX16" fmla="*/ 380220 w 1404982"/>
              <a:gd name="connsiteY16" fmla="*/ 1206370 h 2452038"/>
              <a:gd name="connsiteX17" fmla="*/ 404680 w 1404982"/>
              <a:gd name="connsiteY17" fmla="*/ 1147907 h 2452038"/>
              <a:gd name="connsiteX18" fmla="*/ 316096 w 1404982"/>
              <a:gd name="connsiteY18" fmla="*/ 1086685 h 2452038"/>
              <a:gd name="connsiteX19" fmla="*/ 183345 w 1404982"/>
              <a:gd name="connsiteY19" fmla="*/ 1084081 h 2452038"/>
              <a:gd name="connsiteX20" fmla="*/ 157692 w 1404982"/>
              <a:gd name="connsiteY20" fmla="*/ 1000402 h 2452038"/>
              <a:gd name="connsiteX21" fmla="*/ 216561 w 1404982"/>
              <a:gd name="connsiteY21" fmla="*/ 926176 h 2452038"/>
              <a:gd name="connsiteX22" fmla="*/ 269214 w 1404982"/>
              <a:gd name="connsiteY22" fmla="*/ 919052 h 2452038"/>
              <a:gd name="connsiteX23" fmla="*/ 305858 w 1404982"/>
              <a:gd name="connsiteY23" fmla="*/ 928698 h 2452038"/>
              <a:gd name="connsiteX24" fmla="*/ 382954 w 1404982"/>
              <a:gd name="connsiteY24" fmla="*/ 956125 h 2452038"/>
              <a:gd name="connsiteX25" fmla="*/ 459805 w 1404982"/>
              <a:gd name="connsiteY25" fmla="*/ 1009530 h 2452038"/>
              <a:gd name="connsiteX26" fmla="*/ 457200 w 1404982"/>
              <a:gd name="connsiteY26" fmla="*/ 653930 h 2452038"/>
              <a:gd name="connsiteX27" fmla="*/ 440267 w 1404982"/>
              <a:gd name="connsiteY27" fmla="*/ 586196 h 2452038"/>
              <a:gd name="connsiteX28" fmla="*/ 406400 w 1404982"/>
              <a:gd name="connsiteY28" fmla="*/ 484596 h 2452038"/>
              <a:gd name="connsiteX29" fmla="*/ 397933 w 1404982"/>
              <a:gd name="connsiteY29" fmla="*/ 459196 h 2452038"/>
              <a:gd name="connsiteX30" fmla="*/ 372533 w 1404982"/>
              <a:gd name="connsiteY30" fmla="*/ 408396 h 2452038"/>
              <a:gd name="connsiteX31" fmla="*/ 355600 w 1404982"/>
              <a:gd name="connsiteY31" fmla="*/ 382996 h 2452038"/>
              <a:gd name="connsiteX32" fmla="*/ 347133 w 1404982"/>
              <a:gd name="connsiteY32" fmla="*/ 357596 h 2452038"/>
              <a:gd name="connsiteX33" fmla="*/ 330200 w 1404982"/>
              <a:gd name="connsiteY33" fmla="*/ 332196 h 2452038"/>
              <a:gd name="connsiteX34" fmla="*/ 304800 w 1404982"/>
              <a:gd name="connsiteY34" fmla="*/ 281396 h 2452038"/>
              <a:gd name="connsiteX35" fmla="*/ 279400 w 1404982"/>
              <a:gd name="connsiteY35" fmla="*/ 222130 h 2452038"/>
              <a:gd name="connsiteX36" fmla="*/ 270933 w 1404982"/>
              <a:gd name="connsiteY36" fmla="*/ 196730 h 2452038"/>
              <a:gd name="connsiteX37" fmla="*/ 254000 w 1404982"/>
              <a:gd name="connsiteY37" fmla="*/ 179796 h 2452038"/>
              <a:gd name="connsiteX38" fmla="*/ 220133 w 1404982"/>
              <a:gd name="connsiteY38" fmla="*/ 128996 h 2452038"/>
              <a:gd name="connsiteX39" fmla="*/ 169333 w 1404982"/>
              <a:gd name="connsiteY39" fmla="*/ 95130 h 2452038"/>
              <a:gd name="connsiteX40" fmla="*/ 160867 w 1404982"/>
              <a:gd name="connsiteY40" fmla="*/ 69730 h 2452038"/>
              <a:gd name="connsiteX41" fmla="*/ 220133 w 1404982"/>
              <a:gd name="connsiteY41" fmla="*/ 44330 h 2452038"/>
              <a:gd name="connsiteX42" fmla="*/ 276225 w 1404982"/>
              <a:gd name="connsiteY42" fmla="*/ 93410 h 2452038"/>
              <a:gd name="connsiteX43" fmla="*/ 287867 w 1404982"/>
              <a:gd name="connsiteY43" fmla="*/ 18930 h 2452038"/>
              <a:gd name="connsiteX44" fmla="*/ 313267 w 1404982"/>
              <a:gd name="connsiteY44" fmla="*/ 10463 h 2452038"/>
              <a:gd name="connsiteX45" fmla="*/ 346736 w 1404982"/>
              <a:gd name="connsiteY45" fmla="*/ 71581 h 2452038"/>
              <a:gd name="connsiteX46" fmla="*/ 338667 w 1404982"/>
              <a:gd name="connsiteY46" fmla="*/ 18930 h 2452038"/>
              <a:gd name="connsiteX47" fmla="*/ 364067 w 1404982"/>
              <a:gd name="connsiteY47" fmla="*/ 1996 h 2452038"/>
              <a:gd name="connsiteX48" fmla="*/ 393964 w 1404982"/>
              <a:gd name="connsiteY48" fmla="*/ 53723 h 2452038"/>
              <a:gd name="connsiteX49" fmla="*/ 414867 w 1404982"/>
              <a:gd name="connsiteY49" fmla="*/ 1996 h 2452038"/>
              <a:gd name="connsiteX50" fmla="*/ 448733 w 1404982"/>
              <a:gd name="connsiteY50" fmla="*/ 1996 h 2452038"/>
              <a:gd name="connsiteX51" fmla="*/ 474133 w 1404982"/>
              <a:gd name="connsiteY51" fmla="*/ 18930 h 2452038"/>
              <a:gd name="connsiteX52" fmla="*/ 482600 w 1404982"/>
              <a:gd name="connsiteY52" fmla="*/ 44330 h 2452038"/>
              <a:gd name="connsiteX53" fmla="*/ 516467 w 1404982"/>
              <a:gd name="connsiteY53" fmla="*/ 95130 h 2452038"/>
              <a:gd name="connsiteX54" fmla="*/ 533400 w 1404982"/>
              <a:gd name="connsiteY54" fmla="*/ 120530 h 2452038"/>
              <a:gd name="connsiteX55" fmla="*/ 567267 w 1404982"/>
              <a:gd name="connsiteY55" fmla="*/ 171330 h 2452038"/>
              <a:gd name="connsiteX56" fmla="*/ 601133 w 1404982"/>
              <a:gd name="connsiteY56" fmla="*/ 239063 h 2452038"/>
              <a:gd name="connsiteX57" fmla="*/ 643864 w 1404982"/>
              <a:gd name="connsiteY57" fmla="*/ 346880 h 2452038"/>
              <a:gd name="connsiteX58" fmla="*/ 660797 w 1404982"/>
              <a:gd name="connsiteY58" fmla="*/ 401252 h 2452038"/>
              <a:gd name="connsiteX59" fmla="*/ 681964 w 1404982"/>
              <a:gd name="connsiteY59" fmla="*/ 462901 h 2452038"/>
              <a:gd name="connsiteX60" fmla="*/ 705644 w 1404982"/>
              <a:gd name="connsiteY60" fmla="*/ 526533 h 2452038"/>
              <a:gd name="connsiteX61" fmla="*/ 714242 w 1404982"/>
              <a:gd name="connsiteY61" fmla="*/ 584080 h 2452038"/>
              <a:gd name="connsiteX62" fmla="*/ 717683 w 1404982"/>
              <a:gd name="connsiteY62" fmla="*/ 638584 h 2452038"/>
              <a:gd name="connsiteX63" fmla="*/ 794280 w 1404982"/>
              <a:gd name="connsiteY63" fmla="*/ 581963 h 2452038"/>
              <a:gd name="connsiteX64" fmla="*/ 841375 w 1404982"/>
              <a:gd name="connsiteY64" fmla="*/ 540688 h 2452038"/>
              <a:gd name="connsiteX65" fmla="*/ 889662 w 1404982"/>
              <a:gd name="connsiteY65" fmla="*/ 510790 h 2452038"/>
              <a:gd name="connsiteX66" fmla="*/ 966126 w 1404982"/>
              <a:gd name="connsiteY66" fmla="*/ 456814 h 2452038"/>
              <a:gd name="connsiteX67" fmla="*/ 999595 w 1404982"/>
              <a:gd name="connsiteY67" fmla="*/ 419508 h 2452038"/>
              <a:gd name="connsiteX68" fmla="*/ 1053570 w 1404982"/>
              <a:gd name="connsiteY68" fmla="*/ 358919 h 2452038"/>
              <a:gd name="connsiteX69" fmla="*/ 1081617 w 1404982"/>
              <a:gd name="connsiteY69" fmla="*/ 316586 h 2452038"/>
              <a:gd name="connsiteX70" fmla="*/ 1152921 w 1404982"/>
              <a:gd name="connsiteY70" fmla="*/ 216309 h 2452038"/>
              <a:gd name="connsiteX71" fmla="*/ 1201473 w 1404982"/>
              <a:gd name="connsiteY71" fmla="*/ 155720 h 2452038"/>
              <a:gd name="connsiteX72" fmla="*/ 1212585 w 1404982"/>
              <a:gd name="connsiteY72" fmla="*/ 119604 h 2452038"/>
              <a:gd name="connsiteX73" fmla="*/ 1227667 w 1404982"/>
              <a:gd name="connsiteY73" fmla="*/ 95130 h 2452038"/>
              <a:gd name="connsiteX74" fmla="*/ 1267354 w 1404982"/>
              <a:gd name="connsiteY74" fmla="*/ 79519 h 2452038"/>
              <a:gd name="connsiteX75" fmla="*/ 1278467 w 1404982"/>
              <a:gd name="connsiteY75" fmla="*/ 69730 h 2452038"/>
              <a:gd name="connsiteX76" fmla="*/ 1329267 w 1404982"/>
              <a:gd name="connsiteY76" fmla="*/ 52796 h 2452038"/>
              <a:gd name="connsiteX77" fmla="*/ 1320800 w 1404982"/>
              <a:gd name="connsiteY77" fmla="*/ 78196 h 2452038"/>
              <a:gd name="connsiteX78" fmla="*/ 1275159 w 1404982"/>
              <a:gd name="connsiteY78" fmla="*/ 146988 h 2452038"/>
              <a:gd name="connsiteX79" fmla="*/ 1345274 w 1404982"/>
              <a:gd name="connsiteY79" fmla="*/ 102274 h 2452038"/>
              <a:gd name="connsiteX80" fmla="*/ 1397000 w 1404982"/>
              <a:gd name="connsiteY80" fmla="*/ 120530 h 2452038"/>
              <a:gd name="connsiteX81" fmla="*/ 1349242 w 1404982"/>
              <a:gd name="connsiteY81" fmla="*/ 181649 h 2452038"/>
              <a:gd name="connsiteX82" fmla="*/ 1397000 w 1404982"/>
              <a:gd name="connsiteY82" fmla="*/ 171330 h 2452038"/>
              <a:gd name="connsiteX83" fmla="*/ 1380067 w 1404982"/>
              <a:gd name="connsiteY83" fmla="*/ 196730 h 2452038"/>
              <a:gd name="connsiteX84" fmla="*/ 1363133 w 1404982"/>
              <a:gd name="connsiteY84" fmla="*/ 213663 h 2452038"/>
              <a:gd name="connsiteX85" fmla="*/ 1371600 w 1404982"/>
              <a:gd name="connsiteY85" fmla="*/ 239063 h 2452038"/>
              <a:gd name="connsiteX86" fmla="*/ 1354667 w 1404982"/>
              <a:gd name="connsiteY86" fmla="*/ 298330 h 2452038"/>
              <a:gd name="connsiteX87" fmla="*/ 1312333 w 1404982"/>
              <a:gd name="connsiteY87" fmla="*/ 333916 h 2452038"/>
              <a:gd name="connsiteX88" fmla="*/ 1261533 w 1404982"/>
              <a:gd name="connsiteY88" fmla="*/ 390933 h 2452038"/>
              <a:gd name="connsiteX89" fmla="*/ 1214304 w 1404982"/>
              <a:gd name="connsiteY89" fmla="*/ 470705 h 2452038"/>
              <a:gd name="connsiteX90" fmla="*/ 1178189 w 1404982"/>
              <a:gd name="connsiteY90" fmla="*/ 514361 h 2452038"/>
              <a:gd name="connsiteX91" fmla="*/ 1122496 w 1404982"/>
              <a:gd name="connsiteY91" fmla="*/ 599955 h 2452038"/>
              <a:gd name="connsiteX92" fmla="*/ 1077383 w 1404982"/>
              <a:gd name="connsiteY92" fmla="*/ 634483 h 2452038"/>
              <a:gd name="connsiteX93" fmla="*/ 1045236 w 1404982"/>
              <a:gd name="connsiteY93" fmla="*/ 654327 h 2452038"/>
              <a:gd name="connsiteX94" fmla="*/ 999464 w 1404982"/>
              <a:gd name="connsiteY94" fmla="*/ 682770 h 2452038"/>
              <a:gd name="connsiteX95" fmla="*/ 943636 w 1404982"/>
              <a:gd name="connsiteY95" fmla="*/ 730659 h 2452038"/>
              <a:gd name="connsiteX96" fmla="*/ 915855 w 1404982"/>
              <a:gd name="connsiteY96" fmla="*/ 776168 h 2452038"/>
              <a:gd name="connsiteX97" fmla="*/ 866378 w 1404982"/>
              <a:gd name="connsiteY97" fmla="*/ 828687 h 2452038"/>
              <a:gd name="connsiteX98" fmla="*/ 823251 w 1404982"/>
              <a:gd name="connsiteY98" fmla="*/ 896024 h 2452038"/>
              <a:gd name="connsiteX99" fmla="*/ 770467 w 1404982"/>
              <a:gd name="connsiteY99" fmla="*/ 1068796 h 2452038"/>
              <a:gd name="connsiteX100" fmla="*/ 738452 w 1404982"/>
              <a:gd name="connsiteY100" fmla="*/ 1141821 h 2452038"/>
              <a:gd name="connsiteX101" fmla="*/ 715699 w 1404982"/>
              <a:gd name="connsiteY101" fmla="*/ 1188653 h 2452038"/>
              <a:gd name="connsiteX102" fmla="*/ 698367 w 1404982"/>
              <a:gd name="connsiteY102" fmla="*/ 1245671 h 2452038"/>
              <a:gd name="connsiteX103" fmla="*/ 683683 w 1404982"/>
              <a:gd name="connsiteY103" fmla="*/ 1321870 h 2452038"/>
              <a:gd name="connsiteX104" fmla="*/ 671248 w 1404982"/>
              <a:gd name="connsiteY104" fmla="*/ 1409183 h 2452038"/>
              <a:gd name="connsiteX105" fmla="*/ 640026 w 1404982"/>
              <a:gd name="connsiteY105" fmla="*/ 1519249 h 2452038"/>
              <a:gd name="connsiteX106" fmla="*/ 637381 w 1404982"/>
              <a:gd name="connsiteY106" fmla="*/ 1602593 h 2452038"/>
              <a:gd name="connsiteX107" fmla="*/ 621770 w 1404982"/>
              <a:gd name="connsiteY107" fmla="*/ 1678792 h 2452038"/>
              <a:gd name="connsiteX108" fmla="*/ 613305 w 1404982"/>
              <a:gd name="connsiteY108" fmla="*/ 1709088 h 2452038"/>
              <a:gd name="connsiteX109" fmla="*/ 597694 w 1404982"/>
              <a:gd name="connsiteY109" fmla="*/ 1747849 h 2452038"/>
              <a:gd name="connsiteX110" fmla="*/ 574939 w 1404982"/>
              <a:gd name="connsiteY110" fmla="*/ 1851302 h 2452038"/>
              <a:gd name="connsiteX111" fmla="*/ 565547 w 1404982"/>
              <a:gd name="connsiteY111" fmla="*/ 2070509 h 2452038"/>
              <a:gd name="connsiteX112" fmla="*/ 559726 w 1404982"/>
              <a:gd name="connsiteY112" fmla="*/ 2092337 h 2452038"/>
              <a:gd name="connsiteX113" fmla="*/ 550333 w 1404982"/>
              <a:gd name="connsiteY113" fmla="*/ 2330330 h 2452038"/>
              <a:gd name="connsiteX114" fmla="*/ 558800 w 1404982"/>
              <a:gd name="connsiteY114" fmla="*/ 2355730 h 2452038"/>
              <a:gd name="connsiteX115" fmla="*/ 418042 w 1404982"/>
              <a:gd name="connsiteY115" fmla="*/ 2452038 h 2452038"/>
              <a:gd name="connsiteX116" fmla="*/ 139700 w 1404982"/>
              <a:gd name="connsiteY116" fmla="*/ 2417113 h 2452038"/>
              <a:gd name="connsiteX117" fmla="*/ 0 w 1404982"/>
              <a:gd name="connsiteY117" fmla="*/ 2271063 h 2452038"/>
              <a:gd name="connsiteX118" fmla="*/ 0 w 1404982"/>
              <a:gd name="connsiteY118" fmla="*/ 2271063 h 2452038"/>
              <a:gd name="connsiteX0" fmla="*/ 0 w 1404982"/>
              <a:gd name="connsiteY0" fmla="*/ 2271063 h 2452038"/>
              <a:gd name="connsiteX1" fmla="*/ 93133 w 1404982"/>
              <a:gd name="connsiteY1" fmla="*/ 1974730 h 2452038"/>
              <a:gd name="connsiteX2" fmla="*/ 101600 w 1404982"/>
              <a:gd name="connsiteY2" fmla="*/ 1949330 h 2452038"/>
              <a:gd name="connsiteX3" fmla="*/ 118533 w 1404982"/>
              <a:gd name="connsiteY3" fmla="*/ 1932396 h 2452038"/>
              <a:gd name="connsiteX4" fmla="*/ 130968 w 1404982"/>
              <a:gd name="connsiteY4" fmla="*/ 1879348 h 2452038"/>
              <a:gd name="connsiteX5" fmla="*/ 150152 w 1404982"/>
              <a:gd name="connsiteY5" fmla="*/ 1845481 h 2452038"/>
              <a:gd name="connsiteX6" fmla="*/ 173302 w 1404982"/>
              <a:gd name="connsiteY6" fmla="*/ 1798253 h 2452038"/>
              <a:gd name="connsiteX7" fmla="*/ 198835 w 1404982"/>
              <a:gd name="connsiteY7" fmla="*/ 1766238 h 2452038"/>
              <a:gd name="connsiteX8" fmla="*/ 226351 w 1404982"/>
              <a:gd name="connsiteY8" fmla="*/ 1730519 h 2452038"/>
              <a:gd name="connsiteX9" fmla="*/ 254000 w 1404982"/>
              <a:gd name="connsiteY9" fmla="*/ 1686863 h 2452038"/>
              <a:gd name="connsiteX10" fmla="*/ 262467 w 1404982"/>
              <a:gd name="connsiteY10" fmla="*/ 1661463 h 2452038"/>
              <a:gd name="connsiteX11" fmla="*/ 296333 w 1404982"/>
              <a:gd name="connsiteY11" fmla="*/ 1585263 h 2452038"/>
              <a:gd name="connsiteX12" fmla="*/ 304800 w 1404982"/>
              <a:gd name="connsiteY12" fmla="*/ 1534463 h 2452038"/>
              <a:gd name="connsiteX13" fmla="*/ 321733 w 1404982"/>
              <a:gd name="connsiteY13" fmla="*/ 1475196 h 2452038"/>
              <a:gd name="connsiteX14" fmla="*/ 330200 w 1404982"/>
              <a:gd name="connsiteY14" fmla="*/ 1407463 h 2452038"/>
              <a:gd name="connsiteX15" fmla="*/ 372416 w 1404982"/>
              <a:gd name="connsiteY15" fmla="*/ 1251278 h 2452038"/>
              <a:gd name="connsiteX16" fmla="*/ 380220 w 1404982"/>
              <a:gd name="connsiteY16" fmla="*/ 1206370 h 2452038"/>
              <a:gd name="connsiteX17" fmla="*/ 404680 w 1404982"/>
              <a:gd name="connsiteY17" fmla="*/ 1147907 h 2452038"/>
              <a:gd name="connsiteX18" fmla="*/ 316096 w 1404982"/>
              <a:gd name="connsiteY18" fmla="*/ 1086685 h 2452038"/>
              <a:gd name="connsiteX19" fmla="*/ 183345 w 1404982"/>
              <a:gd name="connsiteY19" fmla="*/ 1084081 h 2452038"/>
              <a:gd name="connsiteX20" fmla="*/ 157692 w 1404982"/>
              <a:gd name="connsiteY20" fmla="*/ 1000402 h 2452038"/>
              <a:gd name="connsiteX21" fmla="*/ 216561 w 1404982"/>
              <a:gd name="connsiteY21" fmla="*/ 926176 h 2452038"/>
              <a:gd name="connsiteX22" fmla="*/ 269214 w 1404982"/>
              <a:gd name="connsiteY22" fmla="*/ 919052 h 2452038"/>
              <a:gd name="connsiteX23" fmla="*/ 305858 w 1404982"/>
              <a:gd name="connsiteY23" fmla="*/ 928698 h 2452038"/>
              <a:gd name="connsiteX24" fmla="*/ 382954 w 1404982"/>
              <a:gd name="connsiteY24" fmla="*/ 956125 h 2452038"/>
              <a:gd name="connsiteX25" fmla="*/ 459805 w 1404982"/>
              <a:gd name="connsiteY25" fmla="*/ 1009530 h 2452038"/>
              <a:gd name="connsiteX26" fmla="*/ 457200 w 1404982"/>
              <a:gd name="connsiteY26" fmla="*/ 653930 h 2452038"/>
              <a:gd name="connsiteX27" fmla="*/ 440267 w 1404982"/>
              <a:gd name="connsiteY27" fmla="*/ 586196 h 2452038"/>
              <a:gd name="connsiteX28" fmla="*/ 406400 w 1404982"/>
              <a:gd name="connsiteY28" fmla="*/ 484596 h 2452038"/>
              <a:gd name="connsiteX29" fmla="*/ 397933 w 1404982"/>
              <a:gd name="connsiteY29" fmla="*/ 459196 h 2452038"/>
              <a:gd name="connsiteX30" fmla="*/ 372533 w 1404982"/>
              <a:gd name="connsiteY30" fmla="*/ 408396 h 2452038"/>
              <a:gd name="connsiteX31" fmla="*/ 355600 w 1404982"/>
              <a:gd name="connsiteY31" fmla="*/ 382996 h 2452038"/>
              <a:gd name="connsiteX32" fmla="*/ 347133 w 1404982"/>
              <a:gd name="connsiteY32" fmla="*/ 357596 h 2452038"/>
              <a:gd name="connsiteX33" fmla="*/ 330200 w 1404982"/>
              <a:gd name="connsiteY33" fmla="*/ 332196 h 2452038"/>
              <a:gd name="connsiteX34" fmla="*/ 304800 w 1404982"/>
              <a:gd name="connsiteY34" fmla="*/ 281396 h 2452038"/>
              <a:gd name="connsiteX35" fmla="*/ 279400 w 1404982"/>
              <a:gd name="connsiteY35" fmla="*/ 222130 h 2452038"/>
              <a:gd name="connsiteX36" fmla="*/ 270933 w 1404982"/>
              <a:gd name="connsiteY36" fmla="*/ 196730 h 2452038"/>
              <a:gd name="connsiteX37" fmla="*/ 254000 w 1404982"/>
              <a:gd name="connsiteY37" fmla="*/ 179796 h 2452038"/>
              <a:gd name="connsiteX38" fmla="*/ 220133 w 1404982"/>
              <a:gd name="connsiteY38" fmla="*/ 128996 h 2452038"/>
              <a:gd name="connsiteX39" fmla="*/ 169333 w 1404982"/>
              <a:gd name="connsiteY39" fmla="*/ 95130 h 2452038"/>
              <a:gd name="connsiteX40" fmla="*/ 160867 w 1404982"/>
              <a:gd name="connsiteY40" fmla="*/ 69730 h 2452038"/>
              <a:gd name="connsiteX41" fmla="*/ 220133 w 1404982"/>
              <a:gd name="connsiteY41" fmla="*/ 44330 h 2452038"/>
              <a:gd name="connsiteX42" fmla="*/ 276225 w 1404982"/>
              <a:gd name="connsiteY42" fmla="*/ 93410 h 2452038"/>
              <a:gd name="connsiteX43" fmla="*/ 287867 w 1404982"/>
              <a:gd name="connsiteY43" fmla="*/ 18930 h 2452038"/>
              <a:gd name="connsiteX44" fmla="*/ 313267 w 1404982"/>
              <a:gd name="connsiteY44" fmla="*/ 10463 h 2452038"/>
              <a:gd name="connsiteX45" fmla="*/ 346736 w 1404982"/>
              <a:gd name="connsiteY45" fmla="*/ 71581 h 2452038"/>
              <a:gd name="connsiteX46" fmla="*/ 338667 w 1404982"/>
              <a:gd name="connsiteY46" fmla="*/ 18930 h 2452038"/>
              <a:gd name="connsiteX47" fmla="*/ 364067 w 1404982"/>
              <a:gd name="connsiteY47" fmla="*/ 1996 h 2452038"/>
              <a:gd name="connsiteX48" fmla="*/ 393964 w 1404982"/>
              <a:gd name="connsiteY48" fmla="*/ 53723 h 2452038"/>
              <a:gd name="connsiteX49" fmla="*/ 414867 w 1404982"/>
              <a:gd name="connsiteY49" fmla="*/ 1996 h 2452038"/>
              <a:gd name="connsiteX50" fmla="*/ 448733 w 1404982"/>
              <a:gd name="connsiteY50" fmla="*/ 1996 h 2452038"/>
              <a:gd name="connsiteX51" fmla="*/ 474133 w 1404982"/>
              <a:gd name="connsiteY51" fmla="*/ 18930 h 2452038"/>
              <a:gd name="connsiteX52" fmla="*/ 482600 w 1404982"/>
              <a:gd name="connsiteY52" fmla="*/ 44330 h 2452038"/>
              <a:gd name="connsiteX53" fmla="*/ 516467 w 1404982"/>
              <a:gd name="connsiteY53" fmla="*/ 95130 h 2452038"/>
              <a:gd name="connsiteX54" fmla="*/ 533400 w 1404982"/>
              <a:gd name="connsiteY54" fmla="*/ 120530 h 2452038"/>
              <a:gd name="connsiteX55" fmla="*/ 567267 w 1404982"/>
              <a:gd name="connsiteY55" fmla="*/ 171330 h 2452038"/>
              <a:gd name="connsiteX56" fmla="*/ 601133 w 1404982"/>
              <a:gd name="connsiteY56" fmla="*/ 239063 h 2452038"/>
              <a:gd name="connsiteX57" fmla="*/ 643864 w 1404982"/>
              <a:gd name="connsiteY57" fmla="*/ 346880 h 2452038"/>
              <a:gd name="connsiteX58" fmla="*/ 660797 w 1404982"/>
              <a:gd name="connsiteY58" fmla="*/ 401252 h 2452038"/>
              <a:gd name="connsiteX59" fmla="*/ 681964 w 1404982"/>
              <a:gd name="connsiteY59" fmla="*/ 462901 h 2452038"/>
              <a:gd name="connsiteX60" fmla="*/ 705644 w 1404982"/>
              <a:gd name="connsiteY60" fmla="*/ 526533 h 2452038"/>
              <a:gd name="connsiteX61" fmla="*/ 714242 w 1404982"/>
              <a:gd name="connsiteY61" fmla="*/ 584080 h 2452038"/>
              <a:gd name="connsiteX62" fmla="*/ 717683 w 1404982"/>
              <a:gd name="connsiteY62" fmla="*/ 638584 h 2452038"/>
              <a:gd name="connsiteX63" fmla="*/ 794280 w 1404982"/>
              <a:gd name="connsiteY63" fmla="*/ 581963 h 2452038"/>
              <a:gd name="connsiteX64" fmla="*/ 841375 w 1404982"/>
              <a:gd name="connsiteY64" fmla="*/ 540688 h 2452038"/>
              <a:gd name="connsiteX65" fmla="*/ 889662 w 1404982"/>
              <a:gd name="connsiteY65" fmla="*/ 510790 h 2452038"/>
              <a:gd name="connsiteX66" fmla="*/ 966126 w 1404982"/>
              <a:gd name="connsiteY66" fmla="*/ 456814 h 2452038"/>
              <a:gd name="connsiteX67" fmla="*/ 999595 w 1404982"/>
              <a:gd name="connsiteY67" fmla="*/ 419508 h 2452038"/>
              <a:gd name="connsiteX68" fmla="*/ 1053570 w 1404982"/>
              <a:gd name="connsiteY68" fmla="*/ 358919 h 2452038"/>
              <a:gd name="connsiteX69" fmla="*/ 1081617 w 1404982"/>
              <a:gd name="connsiteY69" fmla="*/ 316586 h 2452038"/>
              <a:gd name="connsiteX70" fmla="*/ 1152921 w 1404982"/>
              <a:gd name="connsiteY70" fmla="*/ 216309 h 2452038"/>
              <a:gd name="connsiteX71" fmla="*/ 1201473 w 1404982"/>
              <a:gd name="connsiteY71" fmla="*/ 155720 h 2452038"/>
              <a:gd name="connsiteX72" fmla="*/ 1212585 w 1404982"/>
              <a:gd name="connsiteY72" fmla="*/ 119604 h 2452038"/>
              <a:gd name="connsiteX73" fmla="*/ 1227667 w 1404982"/>
              <a:gd name="connsiteY73" fmla="*/ 95130 h 2452038"/>
              <a:gd name="connsiteX74" fmla="*/ 1267354 w 1404982"/>
              <a:gd name="connsiteY74" fmla="*/ 79519 h 2452038"/>
              <a:gd name="connsiteX75" fmla="*/ 1278467 w 1404982"/>
              <a:gd name="connsiteY75" fmla="*/ 69730 h 2452038"/>
              <a:gd name="connsiteX76" fmla="*/ 1329267 w 1404982"/>
              <a:gd name="connsiteY76" fmla="*/ 52796 h 2452038"/>
              <a:gd name="connsiteX77" fmla="*/ 1320800 w 1404982"/>
              <a:gd name="connsiteY77" fmla="*/ 78196 h 2452038"/>
              <a:gd name="connsiteX78" fmla="*/ 1275159 w 1404982"/>
              <a:gd name="connsiteY78" fmla="*/ 146988 h 2452038"/>
              <a:gd name="connsiteX79" fmla="*/ 1345274 w 1404982"/>
              <a:gd name="connsiteY79" fmla="*/ 102274 h 2452038"/>
              <a:gd name="connsiteX80" fmla="*/ 1397000 w 1404982"/>
              <a:gd name="connsiteY80" fmla="*/ 120530 h 2452038"/>
              <a:gd name="connsiteX81" fmla="*/ 1349242 w 1404982"/>
              <a:gd name="connsiteY81" fmla="*/ 181649 h 2452038"/>
              <a:gd name="connsiteX82" fmla="*/ 1397000 w 1404982"/>
              <a:gd name="connsiteY82" fmla="*/ 171330 h 2452038"/>
              <a:gd name="connsiteX83" fmla="*/ 1380067 w 1404982"/>
              <a:gd name="connsiteY83" fmla="*/ 196730 h 2452038"/>
              <a:gd name="connsiteX84" fmla="*/ 1363133 w 1404982"/>
              <a:gd name="connsiteY84" fmla="*/ 213663 h 2452038"/>
              <a:gd name="connsiteX85" fmla="*/ 1371600 w 1404982"/>
              <a:gd name="connsiteY85" fmla="*/ 239063 h 2452038"/>
              <a:gd name="connsiteX86" fmla="*/ 1354667 w 1404982"/>
              <a:gd name="connsiteY86" fmla="*/ 298330 h 2452038"/>
              <a:gd name="connsiteX87" fmla="*/ 1312333 w 1404982"/>
              <a:gd name="connsiteY87" fmla="*/ 333916 h 2452038"/>
              <a:gd name="connsiteX88" fmla="*/ 1261533 w 1404982"/>
              <a:gd name="connsiteY88" fmla="*/ 390933 h 2452038"/>
              <a:gd name="connsiteX89" fmla="*/ 1214304 w 1404982"/>
              <a:gd name="connsiteY89" fmla="*/ 470705 h 2452038"/>
              <a:gd name="connsiteX90" fmla="*/ 1178189 w 1404982"/>
              <a:gd name="connsiteY90" fmla="*/ 514361 h 2452038"/>
              <a:gd name="connsiteX91" fmla="*/ 1122496 w 1404982"/>
              <a:gd name="connsiteY91" fmla="*/ 599955 h 2452038"/>
              <a:gd name="connsiteX92" fmla="*/ 1077383 w 1404982"/>
              <a:gd name="connsiteY92" fmla="*/ 634483 h 2452038"/>
              <a:gd name="connsiteX93" fmla="*/ 1045236 w 1404982"/>
              <a:gd name="connsiteY93" fmla="*/ 654327 h 2452038"/>
              <a:gd name="connsiteX94" fmla="*/ 999464 w 1404982"/>
              <a:gd name="connsiteY94" fmla="*/ 682770 h 2452038"/>
              <a:gd name="connsiteX95" fmla="*/ 943636 w 1404982"/>
              <a:gd name="connsiteY95" fmla="*/ 730659 h 2452038"/>
              <a:gd name="connsiteX96" fmla="*/ 915855 w 1404982"/>
              <a:gd name="connsiteY96" fmla="*/ 776168 h 2452038"/>
              <a:gd name="connsiteX97" fmla="*/ 866378 w 1404982"/>
              <a:gd name="connsiteY97" fmla="*/ 828687 h 2452038"/>
              <a:gd name="connsiteX98" fmla="*/ 823251 w 1404982"/>
              <a:gd name="connsiteY98" fmla="*/ 896024 h 2452038"/>
              <a:gd name="connsiteX99" fmla="*/ 770467 w 1404982"/>
              <a:gd name="connsiteY99" fmla="*/ 1068796 h 2452038"/>
              <a:gd name="connsiteX100" fmla="*/ 738452 w 1404982"/>
              <a:gd name="connsiteY100" fmla="*/ 1141821 h 2452038"/>
              <a:gd name="connsiteX101" fmla="*/ 715699 w 1404982"/>
              <a:gd name="connsiteY101" fmla="*/ 1188653 h 2452038"/>
              <a:gd name="connsiteX102" fmla="*/ 698367 w 1404982"/>
              <a:gd name="connsiteY102" fmla="*/ 1245671 h 2452038"/>
              <a:gd name="connsiteX103" fmla="*/ 683683 w 1404982"/>
              <a:gd name="connsiteY103" fmla="*/ 1321870 h 2452038"/>
              <a:gd name="connsiteX104" fmla="*/ 671248 w 1404982"/>
              <a:gd name="connsiteY104" fmla="*/ 1409183 h 2452038"/>
              <a:gd name="connsiteX105" fmla="*/ 640026 w 1404982"/>
              <a:gd name="connsiteY105" fmla="*/ 1519249 h 2452038"/>
              <a:gd name="connsiteX106" fmla="*/ 637381 w 1404982"/>
              <a:gd name="connsiteY106" fmla="*/ 1602593 h 2452038"/>
              <a:gd name="connsiteX107" fmla="*/ 621770 w 1404982"/>
              <a:gd name="connsiteY107" fmla="*/ 1678792 h 2452038"/>
              <a:gd name="connsiteX108" fmla="*/ 613305 w 1404982"/>
              <a:gd name="connsiteY108" fmla="*/ 1709088 h 2452038"/>
              <a:gd name="connsiteX109" fmla="*/ 597694 w 1404982"/>
              <a:gd name="connsiteY109" fmla="*/ 1747849 h 2452038"/>
              <a:gd name="connsiteX110" fmla="*/ 574939 w 1404982"/>
              <a:gd name="connsiteY110" fmla="*/ 1851302 h 2452038"/>
              <a:gd name="connsiteX111" fmla="*/ 565547 w 1404982"/>
              <a:gd name="connsiteY111" fmla="*/ 2070509 h 2452038"/>
              <a:gd name="connsiteX112" fmla="*/ 559726 w 1404982"/>
              <a:gd name="connsiteY112" fmla="*/ 2092337 h 2452038"/>
              <a:gd name="connsiteX113" fmla="*/ 550333 w 1404982"/>
              <a:gd name="connsiteY113" fmla="*/ 2330330 h 2452038"/>
              <a:gd name="connsiteX114" fmla="*/ 558800 w 1404982"/>
              <a:gd name="connsiteY114" fmla="*/ 2355730 h 2452038"/>
              <a:gd name="connsiteX115" fmla="*/ 418042 w 1404982"/>
              <a:gd name="connsiteY115" fmla="*/ 2452038 h 2452038"/>
              <a:gd name="connsiteX116" fmla="*/ 139700 w 1404982"/>
              <a:gd name="connsiteY116" fmla="*/ 2417113 h 2452038"/>
              <a:gd name="connsiteX117" fmla="*/ 0 w 1404982"/>
              <a:gd name="connsiteY117" fmla="*/ 2271063 h 2452038"/>
              <a:gd name="connsiteX118" fmla="*/ 0 w 1404982"/>
              <a:gd name="connsiteY118" fmla="*/ 2271063 h 2452038"/>
              <a:gd name="connsiteX0" fmla="*/ 0 w 1404982"/>
              <a:gd name="connsiteY0" fmla="*/ 2271063 h 2452038"/>
              <a:gd name="connsiteX1" fmla="*/ 93133 w 1404982"/>
              <a:gd name="connsiteY1" fmla="*/ 1974730 h 2452038"/>
              <a:gd name="connsiteX2" fmla="*/ 101600 w 1404982"/>
              <a:gd name="connsiteY2" fmla="*/ 1949330 h 2452038"/>
              <a:gd name="connsiteX3" fmla="*/ 118533 w 1404982"/>
              <a:gd name="connsiteY3" fmla="*/ 1932396 h 2452038"/>
              <a:gd name="connsiteX4" fmla="*/ 130968 w 1404982"/>
              <a:gd name="connsiteY4" fmla="*/ 1879348 h 2452038"/>
              <a:gd name="connsiteX5" fmla="*/ 150152 w 1404982"/>
              <a:gd name="connsiteY5" fmla="*/ 1845481 h 2452038"/>
              <a:gd name="connsiteX6" fmla="*/ 173302 w 1404982"/>
              <a:gd name="connsiteY6" fmla="*/ 1798253 h 2452038"/>
              <a:gd name="connsiteX7" fmla="*/ 198835 w 1404982"/>
              <a:gd name="connsiteY7" fmla="*/ 1766238 h 2452038"/>
              <a:gd name="connsiteX8" fmla="*/ 226351 w 1404982"/>
              <a:gd name="connsiteY8" fmla="*/ 1730519 h 2452038"/>
              <a:gd name="connsiteX9" fmla="*/ 254000 w 1404982"/>
              <a:gd name="connsiteY9" fmla="*/ 1686863 h 2452038"/>
              <a:gd name="connsiteX10" fmla="*/ 262467 w 1404982"/>
              <a:gd name="connsiteY10" fmla="*/ 1661463 h 2452038"/>
              <a:gd name="connsiteX11" fmla="*/ 296333 w 1404982"/>
              <a:gd name="connsiteY11" fmla="*/ 1585263 h 2452038"/>
              <a:gd name="connsiteX12" fmla="*/ 304800 w 1404982"/>
              <a:gd name="connsiteY12" fmla="*/ 1534463 h 2452038"/>
              <a:gd name="connsiteX13" fmla="*/ 321733 w 1404982"/>
              <a:gd name="connsiteY13" fmla="*/ 1475196 h 2452038"/>
              <a:gd name="connsiteX14" fmla="*/ 330200 w 1404982"/>
              <a:gd name="connsiteY14" fmla="*/ 1407463 h 2452038"/>
              <a:gd name="connsiteX15" fmla="*/ 372416 w 1404982"/>
              <a:gd name="connsiteY15" fmla="*/ 1251278 h 2452038"/>
              <a:gd name="connsiteX16" fmla="*/ 380220 w 1404982"/>
              <a:gd name="connsiteY16" fmla="*/ 1206370 h 2452038"/>
              <a:gd name="connsiteX17" fmla="*/ 381504 w 1404982"/>
              <a:gd name="connsiteY17" fmla="*/ 1103661 h 2452038"/>
              <a:gd name="connsiteX18" fmla="*/ 316096 w 1404982"/>
              <a:gd name="connsiteY18" fmla="*/ 1086685 h 2452038"/>
              <a:gd name="connsiteX19" fmla="*/ 183345 w 1404982"/>
              <a:gd name="connsiteY19" fmla="*/ 1084081 h 2452038"/>
              <a:gd name="connsiteX20" fmla="*/ 157692 w 1404982"/>
              <a:gd name="connsiteY20" fmla="*/ 1000402 h 2452038"/>
              <a:gd name="connsiteX21" fmla="*/ 216561 w 1404982"/>
              <a:gd name="connsiteY21" fmla="*/ 926176 h 2452038"/>
              <a:gd name="connsiteX22" fmla="*/ 269214 w 1404982"/>
              <a:gd name="connsiteY22" fmla="*/ 919052 h 2452038"/>
              <a:gd name="connsiteX23" fmla="*/ 305858 w 1404982"/>
              <a:gd name="connsiteY23" fmla="*/ 928698 h 2452038"/>
              <a:gd name="connsiteX24" fmla="*/ 382954 w 1404982"/>
              <a:gd name="connsiteY24" fmla="*/ 956125 h 2452038"/>
              <a:gd name="connsiteX25" fmla="*/ 459805 w 1404982"/>
              <a:gd name="connsiteY25" fmla="*/ 1009530 h 2452038"/>
              <a:gd name="connsiteX26" fmla="*/ 457200 w 1404982"/>
              <a:gd name="connsiteY26" fmla="*/ 653930 h 2452038"/>
              <a:gd name="connsiteX27" fmla="*/ 440267 w 1404982"/>
              <a:gd name="connsiteY27" fmla="*/ 586196 h 2452038"/>
              <a:gd name="connsiteX28" fmla="*/ 406400 w 1404982"/>
              <a:gd name="connsiteY28" fmla="*/ 484596 h 2452038"/>
              <a:gd name="connsiteX29" fmla="*/ 397933 w 1404982"/>
              <a:gd name="connsiteY29" fmla="*/ 459196 h 2452038"/>
              <a:gd name="connsiteX30" fmla="*/ 372533 w 1404982"/>
              <a:gd name="connsiteY30" fmla="*/ 408396 h 2452038"/>
              <a:gd name="connsiteX31" fmla="*/ 355600 w 1404982"/>
              <a:gd name="connsiteY31" fmla="*/ 382996 h 2452038"/>
              <a:gd name="connsiteX32" fmla="*/ 347133 w 1404982"/>
              <a:gd name="connsiteY32" fmla="*/ 357596 h 2452038"/>
              <a:gd name="connsiteX33" fmla="*/ 330200 w 1404982"/>
              <a:gd name="connsiteY33" fmla="*/ 332196 h 2452038"/>
              <a:gd name="connsiteX34" fmla="*/ 304800 w 1404982"/>
              <a:gd name="connsiteY34" fmla="*/ 281396 h 2452038"/>
              <a:gd name="connsiteX35" fmla="*/ 279400 w 1404982"/>
              <a:gd name="connsiteY35" fmla="*/ 222130 h 2452038"/>
              <a:gd name="connsiteX36" fmla="*/ 270933 w 1404982"/>
              <a:gd name="connsiteY36" fmla="*/ 196730 h 2452038"/>
              <a:gd name="connsiteX37" fmla="*/ 254000 w 1404982"/>
              <a:gd name="connsiteY37" fmla="*/ 179796 h 2452038"/>
              <a:gd name="connsiteX38" fmla="*/ 220133 w 1404982"/>
              <a:gd name="connsiteY38" fmla="*/ 128996 h 2452038"/>
              <a:gd name="connsiteX39" fmla="*/ 169333 w 1404982"/>
              <a:gd name="connsiteY39" fmla="*/ 95130 h 2452038"/>
              <a:gd name="connsiteX40" fmla="*/ 160867 w 1404982"/>
              <a:gd name="connsiteY40" fmla="*/ 69730 h 2452038"/>
              <a:gd name="connsiteX41" fmla="*/ 220133 w 1404982"/>
              <a:gd name="connsiteY41" fmla="*/ 44330 h 2452038"/>
              <a:gd name="connsiteX42" fmla="*/ 276225 w 1404982"/>
              <a:gd name="connsiteY42" fmla="*/ 93410 h 2452038"/>
              <a:gd name="connsiteX43" fmla="*/ 287867 w 1404982"/>
              <a:gd name="connsiteY43" fmla="*/ 18930 h 2452038"/>
              <a:gd name="connsiteX44" fmla="*/ 313267 w 1404982"/>
              <a:gd name="connsiteY44" fmla="*/ 10463 h 2452038"/>
              <a:gd name="connsiteX45" fmla="*/ 346736 w 1404982"/>
              <a:gd name="connsiteY45" fmla="*/ 71581 h 2452038"/>
              <a:gd name="connsiteX46" fmla="*/ 338667 w 1404982"/>
              <a:gd name="connsiteY46" fmla="*/ 18930 h 2452038"/>
              <a:gd name="connsiteX47" fmla="*/ 364067 w 1404982"/>
              <a:gd name="connsiteY47" fmla="*/ 1996 h 2452038"/>
              <a:gd name="connsiteX48" fmla="*/ 393964 w 1404982"/>
              <a:gd name="connsiteY48" fmla="*/ 53723 h 2452038"/>
              <a:gd name="connsiteX49" fmla="*/ 414867 w 1404982"/>
              <a:gd name="connsiteY49" fmla="*/ 1996 h 2452038"/>
              <a:gd name="connsiteX50" fmla="*/ 448733 w 1404982"/>
              <a:gd name="connsiteY50" fmla="*/ 1996 h 2452038"/>
              <a:gd name="connsiteX51" fmla="*/ 474133 w 1404982"/>
              <a:gd name="connsiteY51" fmla="*/ 18930 h 2452038"/>
              <a:gd name="connsiteX52" fmla="*/ 482600 w 1404982"/>
              <a:gd name="connsiteY52" fmla="*/ 44330 h 2452038"/>
              <a:gd name="connsiteX53" fmla="*/ 516467 w 1404982"/>
              <a:gd name="connsiteY53" fmla="*/ 95130 h 2452038"/>
              <a:gd name="connsiteX54" fmla="*/ 533400 w 1404982"/>
              <a:gd name="connsiteY54" fmla="*/ 120530 h 2452038"/>
              <a:gd name="connsiteX55" fmla="*/ 567267 w 1404982"/>
              <a:gd name="connsiteY55" fmla="*/ 171330 h 2452038"/>
              <a:gd name="connsiteX56" fmla="*/ 601133 w 1404982"/>
              <a:gd name="connsiteY56" fmla="*/ 239063 h 2452038"/>
              <a:gd name="connsiteX57" fmla="*/ 643864 w 1404982"/>
              <a:gd name="connsiteY57" fmla="*/ 346880 h 2452038"/>
              <a:gd name="connsiteX58" fmla="*/ 660797 w 1404982"/>
              <a:gd name="connsiteY58" fmla="*/ 401252 h 2452038"/>
              <a:gd name="connsiteX59" fmla="*/ 681964 w 1404982"/>
              <a:gd name="connsiteY59" fmla="*/ 462901 h 2452038"/>
              <a:gd name="connsiteX60" fmla="*/ 705644 w 1404982"/>
              <a:gd name="connsiteY60" fmla="*/ 526533 h 2452038"/>
              <a:gd name="connsiteX61" fmla="*/ 714242 w 1404982"/>
              <a:gd name="connsiteY61" fmla="*/ 584080 h 2452038"/>
              <a:gd name="connsiteX62" fmla="*/ 717683 w 1404982"/>
              <a:gd name="connsiteY62" fmla="*/ 638584 h 2452038"/>
              <a:gd name="connsiteX63" fmla="*/ 794280 w 1404982"/>
              <a:gd name="connsiteY63" fmla="*/ 581963 h 2452038"/>
              <a:gd name="connsiteX64" fmla="*/ 841375 w 1404982"/>
              <a:gd name="connsiteY64" fmla="*/ 540688 h 2452038"/>
              <a:gd name="connsiteX65" fmla="*/ 889662 w 1404982"/>
              <a:gd name="connsiteY65" fmla="*/ 510790 h 2452038"/>
              <a:gd name="connsiteX66" fmla="*/ 966126 w 1404982"/>
              <a:gd name="connsiteY66" fmla="*/ 456814 h 2452038"/>
              <a:gd name="connsiteX67" fmla="*/ 999595 w 1404982"/>
              <a:gd name="connsiteY67" fmla="*/ 419508 h 2452038"/>
              <a:gd name="connsiteX68" fmla="*/ 1053570 w 1404982"/>
              <a:gd name="connsiteY68" fmla="*/ 358919 h 2452038"/>
              <a:gd name="connsiteX69" fmla="*/ 1081617 w 1404982"/>
              <a:gd name="connsiteY69" fmla="*/ 316586 h 2452038"/>
              <a:gd name="connsiteX70" fmla="*/ 1152921 w 1404982"/>
              <a:gd name="connsiteY70" fmla="*/ 216309 h 2452038"/>
              <a:gd name="connsiteX71" fmla="*/ 1201473 w 1404982"/>
              <a:gd name="connsiteY71" fmla="*/ 155720 h 2452038"/>
              <a:gd name="connsiteX72" fmla="*/ 1212585 w 1404982"/>
              <a:gd name="connsiteY72" fmla="*/ 119604 h 2452038"/>
              <a:gd name="connsiteX73" fmla="*/ 1227667 w 1404982"/>
              <a:gd name="connsiteY73" fmla="*/ 95130 h 2452038"/>
              <a:gd name="connsiteX74" fmla="*/ 1267354 w 1404982"/>
              <a:gd name="connsiteY74" fmla="*/ 79519 h 2452038"/>
              <a:gd name="connsiteX75" fmla="*/ 1278467 w 1404982"/>
              <a:gd name="connsiteY75" fmla="*/ 69730 h 2452038"/>
              <a:gd name="connsiteX76" fmla="*/ 1329267 w 1404982"/>
              <a:gd name="connsiteY76" fmla="*/ 52796 h 2452038"/>
              <a:gd name="connsiteX77" fmla="*/ 1320800 w 1404982"/>
              <a:gd name="connsiteY77" fmla="*/ 78196 h 2452038"/>
              <a:gd name="connsiteX78" fmla="*/ 1275159 w 1404982"/>
              <a:gd name="connsiteY78" fmla="*/ 146988 h 2452038"/>
              <a:gd name="connsiteX79" fmla="*/ 1345274 w 1404982"/>
              <a:gd name="connsiteY79" fmla="*/ 102274 h 2452038"/>
              <a:gd name="connsiteX80" fmla="*/ 1397000 w 1404982"/>
              <a:gd name="connsiteY80" fmla="*/ 120530 h 2452038"/>
              <a:gd name="connsiteX81" fmla="*/ 1349242 w 1404982"/>
              <a:gd name="connsiteY81" fmla="*/ 181649 h 2452038"/>
              <a:gd name="connsiteX82" fmla="*/ 1397000 w 1404982"/>
              <a:gd name="connsiteY82" fmla="*/ 171330 h 2452038"/>
              <a:gd name="connsiteX83" fmla="*/ 1380067 w 1404982"/>
              <a:gd name="connsiteY83" fmla="*/ 196730 h 2452038"/>
              <a:gd name="connsiteX84" fmla="*/ 1363133 w 1404982"/>
              <a:gd name="connsiteY84" fmla="*/ 213663 h 2452038"/>
              <a:gd name="connsiteX85" fmla="*/ 1371600 w 1404982"/>
              <a:gd name="connsiteY85" fmla="*/ 239063 h 2452038"/>
              <a:gd name="connsiteX86" fmla="*/ 1354667 w 1404982"/>
              <a:gd name="connsiteY86" fmla="*/ 298330 h 2452038"/>
              <a:gd name="connsiteX87" fmla="*/ 1312333 w 1404982"/>
              <a:gd name="connsiteY87" fmla="*/ 333916 h 2452038"/>
              <a:gd name="connsiteX88" fmla="*/ 1261533 w 1404982"/>
              <a:gd name="connsiteY88" fmla="*/ 390933 h 2452038"/>
              <a:gd name="connsiteX89" fmla="*/ 1214304 w 1404982"/>
              <a:gd name="connsiteY89" fmla="*/ 470705 h 2452038"/>
              <a:gd name="connsiteX90" fmla="*/ 1178189 w 1404982"/>
              <a:gd name="connsiteY90" fmla="*/ 514361 h 2452038"/>
              <a:gd name="connsiteX91" fmla="*/ 1122496 w 1404982"/>
              <a:gd name="connsiteY91" fmla="*/ 599955 h 2452038"/>
              <a:gd name="connsiteX92" fmla="*/ 1077383 w 1404982"/>
              <a:gd name="connsiteY92" fmla="*/ 634483 h 2452038"/>
              <a:gd name="connsiteX93" fmla="*/ 1045236 w 1404982"/>
              <a:gd name="connsiteY93" fmla="*/ 654327 h 2452038"/>
              <a:gd name="connsiteX94" fmla="*/ 999464 w 1404982"/>
              <a:gd name="connsiteY94" fmla="*/ 682770 h 2452038"/>
              <a:gd name="connsiteX95" fmla="*/ 943636 w 1404982"/>
              <a:gd name="connsiteY95" fmla="*/ 730659 h 2452038"/>
              <a:gd name="connsiteX96" fmla="*/ 915855 w 1404982"/>
              <a:gd name="connsiteY96" fmla="*/ 776168 h 2452038"/>
              <a:gd name="connsiteX97" fmla="*/ 866378 w 1404982"/>
              <a:gd name="connsiteY97" fmla="*/ 828687 h 2452038"/>
              <a:gd name="connsiteX98" fmla="*/ 823251 w 1404982"/>
              <a:gd name="connsiteY98" fmla="*/ 896024 h 2452038"/>
              <a:gd name="connsiteX99" fmla="*/ 770467 w 1404982"/>
              <a:gd name="connsiteY99" fmla="*/ 1068796 h 2452038"/>
              <a:gd name="connsiteX100" fmla="*/ 738452 w 1404982"/>
              <a:gd name="connsiteY100" fmla="*/ 1141821 h 2452038"/>
              <a:gd name="connsiteX101" fmla="*/ 715699 w 1404982"/>
              <a:gd name="connsiteY101" fmla="*/ 1188653 h 2452038"/>
              <a:gd name="connsiteX102" fmla="*/ 698367 w 1404982"/>
              <a:gd name="connsiteY102" fmla="*/ 1245671 h 2452038"/>
              <a:gd name="connsiteX103" fmla="*/ 683683 w 1404982"/>
              <a:gd name="connsiteY103" fmla="*/ 1321870 h 2452038"/>
              <a:gd name="connsiteX104" fmla="*/ 671248 w 1404982"/>
              <a:gd name="connsiteY104" fmla="*/ 1409183 h 2452038"/>
              <a:gd name="connsiteX105" fmla="*/ 640026 w 1404982"/>
              <a:gd name="connsiteY105" fmla="*/ 1519249 h 2452038"/>
              <a:gd name="connsiteX106" fmla="*/ 637381 w 1404982"/>
              <a:gd name="connsiteY106" fmla="*/ 1602593 h 2452038"/>
              <a:gd name="connsiteX107" fmla="*/ 621770 w 1404982"/>
              <a:gd name="connsiteY107" fmla="*/ 1678792 h 2452038"/>
              <a:gd name="connsiteX108" fmla="*/ 613305 w 1404982"/>
              <a:gd name="connsiteY108" fmla="*/ 1709088 h 2452038"/>
              <a:gd name="connsiteX109" fmla="*/ 597694 w 1404982"/>
              <a:gd name="connsiteY109" fmla="*/ 1747849 h 2452038"/>
              <a:gd name="connsiteX110" fmla="*/ 574939 w 1404982"/>
              <a:gd name="connsiteY110" fmla="*/ 1851302 h 2452038"/>
              <a:gd name="connsiteX111" fmla="*/ 565547 w 1404982"/>
              <a:gd name="connsiteY111" fmla="*/ 2070509 h 2452038"/>
              <a:gd name="connsiteX112" fmla="*/ 559726 w 1404982"/>
              <a:gd name="connsiteY112" fmla="*/ 2092337 h 2452038"/>
              <a:gd name="connsiteX113" fmla="*/ 550333 w 1404982"/>
              <a:gd name="connsiteY113" fmla="*/ 2330330 h 2452038"/>
              <a:gd name="connsiteX114" fmla="*/ 558800 w 1404982"/>
              <a:gd name="connsiteY114" fmla="*/ 2355730 h 2452038"/>
              <a:gd name="connsiteX115" fmla="*/ 418042 w 1404982"/>
              <a:gd name="connsiteY115" fmla="*/ 2452038 h 2452038"/>
              <a:gd name="connsiteX116" fmla="*/ 139700 w 1404982"/>
              <a:gd name="connsiteY116" fmla="*/ 2417113 h 2452038"/>
              <a:gd name="connsiteX117" fmla="*/ 0 w 1404982"/>
              <a:gd name="connsiteY117" fmla="*/ 2271063 h 2452038"/>
              <a:gd name="connsiteX118" fmla="*/ 0 w 1404982"/>
              <a:gd name="connsiteY118" fmla="*/ 2271063 h 2452038"/>
              <a:gd name="connsiteX0" fmla="*/ 0 w 1404982"/>
              <a:gd name="connsiteY0" fmla="*/ 2271063 h 2452038"/>
              <a:gd name="connsiteX1" fmla="*/ 93133 w 1404982"/>
              <a:gd name="connsiteY1" fmla="*/ 1974730 h 2452038"/>
              <a:gd name="connsiteX2" fmla="*/ 101600 w 1404982"/>
              <a:gd name="connsiteY2" fmla="*/ 1949330 h 2452038"/>
              <a:gd name="connsiteX3" fmla="*/ 118533 w 1404982"/>
              <a:gd name="connsiteY3" fmla="*/ 1932396 h 2452038"/>
              <a:gd name="connsiteX4" fmla="*/ 130968 w 1404982"/>
              <a:gd name="connsiteY4" fmla="*/ 1879348 h 2452038"/>
              <a:gd name="connsiteX5" fmla="*/ 150152 w 1404982"/>
              <a:gd name="connsiteY5" fmla="*/ 1845481 h 2452038"/>
              <a:gd name="connsiteX6" fmla="*/ 173302 w 1404982"/>
              <a:gd name="connsiteY6" fmla="*/ 1798253 h 2452038"/>
              <a:gd name="connsiteX7" fmla="*/ 198835 w 1404982"/>
              <a:gd name="connsiteY7" fmla="*/ 1766238 h 2452038"/>
              <a:gd name="connsiteX8" fmla="*/ 226351 w 1404982"/>
              <a:gd name="connsiteY8" fmla="*/ 1730519 h 2452038"/>
              <a:gd name="connsiteX9" fmla="*/ 254000 w 1404982"/>
              <a:gd name="connsiteY9" fmla="*/ 1686863 h 2452038"/>
              <a:gd name="connsiteX10" fmla="*/ 262467 w 1404982"/>
              <a:gd name="connsiteY10" fmla="*/ 1661463 h 2452038"/>
              <a:gd name="connsiteX11" fmla="*/ 296333 w 1404982"/>
              <a:gd name="connsiteY11" fmla="*/ 1585263 h 2452038"/>
              <a:gd name="connsiteX12" fmla="*/ 304800 w 1404982"/>
              <a:gd name="connsiteY12" fmla="*/ 1534463 h 2452038"/>
              <a:gd name="connsiteX13" fmla="*/ 321733 w 1404982"/>
              <a:gd name="connsiteY13" fmla="*/ 1475196 h 2452038"/>
              <a:gd name="connsiteX14" fmla="*/ 330200 w 1404982"/>
              <a:gd name="connsiteY14" fmla="*/ 1407463 h 2452038"/>
              <a:gd name="connsiteX15" fmla="*/ 372416 w 1404982"/>
              <a:gd name="connsiteY15" fmla="*/ 1251278 h 2452038"/>
              <a:gd name="connsiteX16" fmla="*/ 380220 w 1404982"/>
              <a:gd name="connsiteY16" fmla="*/ 1206370 h 2452038"/>
              <a:gd name="connsiteX17" fmla="*/ 381504 w 1404982"/>
              <a:gd name="connsiteY17" fmla="*/ 1103661 h 2452038"/>
              <a:gd name="connsiteX18" fmla="*/ 271851 w 1404982"/>
              <a:gd name="connsiteY18" fmla="*/ 1133037 h 2452038"/>
              <a:gd name="connsiteX19" fmla="*/ 183345 w 1404982"/>
              <a:gd name="connsiteY19" fmla="*/ 1084081 h 2452038"/>
              <a:gd name="connsiteX20" fmla="*/ 157692 w 1404982"/>
              <a:gd name="connsiteY20" fmla="*/ 1000402 h 2452038"/>
              <a:gd name="connsiteX21" fmla="*/ 216561 w 1404982"/>
              <a:gd name="connsiteY21" fmla="*/ 926176 h 2452038"/>
              <a:gd name="connsiteX22" fmla="*/ 269214 w 1404982"/>
              <a:gd name="connsiteY22" fmla="*/ 919052 h 2452038"/>
              <a:gd name="connsiteX23" fmla="*/ 305858 w 1404982"/>
              <a:gd name="connsiteY23" fmla="*/ 928698 h 2452038"/>
              <a:gd name="connsiteX24" fmla="*/ 382954 w 1404982"/>
              <a:gd name="connsiteY24" fmla="*/ 956125 h 2452038"/>
              <a:gd name="connsiteX25" fmla="*/ 459805 w 1404982"/>
              <a:gd name="connsiteY25" fmla="*/ 1009530 h 2452038"/>
              <a:gd name="connsiteX26" fmla="*/ 457200 w 1404982"/>
              <a:gd name="connsiteY26" fmla="*/ 653930 h 2452038"/>
              <a:gd name="connsiteX27" fmla="*/ 440267 w 1404982"/>
              <a:gd name="connsiteY27" fmla="*/ 586196 h 2452038"/>
              <a:gd name="connsiteX28" fmla="*/ 406400 w 1404982"/>
              <a:gd name="connsiteY28" fmla="*/ 484596 h 2452038"/>
              <a:gd name="connsiteX29" fmla="*/ 397933 w 1404982"/>
              <a:gd name="connsiteY29" fmla="*/ 459196 h 2452038"/>
              <a:gd name="connsiteX30" fmla="*/ 372533 w 1404982"/>
              <a:gd name="connsiteY30" fmla="*/ 408396 h 2452038"/>
              <a:gd name="connsiteX31" fmla="*/ 355600 w 1404982"/>
              <a:gd name="connsiteY31" fmla="*/ 382996 h 2452038"/>
              <a:gd name="connsiteX32" fmla="*/ 347133 w 1404982"/>
              <a:gd name="connsiteY32" fmla="*/ 357596 h 2452038"/>
              <a:gd name="connsiteX33" fmla="*/ 330200 w 1404982"/>
              <a:gd name="connsiteY33" fmla="*/ 332196 h 2452038"/>
              <a:gd name="connsiteX34" fmla="*/ 304800 w 1404982"/>
              <a:gd name="connsiteY34" fmla="*/ 281396 h 2452038"/>
              <a:gd name="connsiteX35" fmla="*/ 279400 w 1404982"/>
              <a:gd name="connsiteY35" fmla="*/ 222130 h 2452038"/>
              <a:gd name="connsiteX36" fmla="*/ 270933 w 1404982"/>
              <a:gd name="connsiteY36" fmla="*/ 196730 h 2452038"/>
              <a:gd name="connsiteX37" fmla="*/ 254000 w 1404982"/>
              <a:gd name="connsiteY37" fmla="*/ 179796 h 2452038"/>
              <a:gd name="connsiteX38" fmla="*/ 220133 w 1404982"/>
              <a:gd name="connsiteY38" fmla="*/ 128996 h 2452038"/>
              <a:gd name="connsiteX39" fmla="*/ 169333 w 1404982"/>
              <a:gd name="connsiteY39" fmla="*/ 95130 h 2452038"/>
              <a:gd name="connsiteX40" fmla="*/ 160867 w 1404982"/>
              <a:gd name="connsiteY40" fmla="*/ 69730 h 2452038"/>
              <a:gd name="connsiteX41" fmla="*/ 220133 w 1404982"/>
              <a:gd name="connsiteY41" fmla="*/ 44330 h 2452038"/>
              <a:gd name="connsiteX42" fmla="*/ 276225 w 1404982"/>
              <a:gd name="connsiteY42" fmla="*/ 93410 h 2452038"/>
              <a:gd name="connsiteX43" fmla="*/ 287867 w 1404982"/>
              <a:gd name="connsiteY43" fmla="*/ 18930 h 2452038"/>
              <a:gd name="connsiteX44" fmla="*/ 313267 w 1404982"/>
              <a:gd name="connsiteY44" fmla="*/ 10463 h 2452038"/>
              <a:gd name="connsiteX45" fmla="*/ 346736 w 1404982"/>
              <a:gd name="connsiteY45" fmla="*/ 71581 h 2452038"/>
              <a:gd name="connsiteX46" fmla="*/ 338667 w 1404982"/>
              <a:gd name="connsiteY46" fmla="*/ 18930 h 2452038"/>
              <a:gd name="connsiteX47" fmla="*/ 364067 w 1404982"/>
              <a:gd name="connsiteY47" fmla="*/ 1996 h 2452038"/>
              <a:gd name="connsiteX48" fmla="*/ 393964 w 1404982"/>
              <a:gd name="connsiteY48" fmla="*/ 53723 h 2452038"/>
              <a:gd name="connsiteX49" fmla="*/ 414867 w 1404982"/>
              <a:gd name="connsiteY49" fmla="*/ 1996 h 2452038"/>
              <a:gd name="connsiteX50" fmla="*/ 448733 w 1404982"/>
              <a:gd name="connsiteY50" fmla="*/ 1996 h 2452038"/>
              <a:gd name="connsiteX51" fmla="*/ 474133 w 1404982"/>
              <a:gd name="connsiteY51" fmla="*/ 18930 h 2452038"/>
              <a:gd name="connsiteX52" fmla="*/ 482600 w 1404982"/>
              <a:gd name="connsiteY52" fmla="*/ 44330 h 2452038"/>
              <a:gd name="connsiteX53" fmla="*/ 516467 w 1404982"/>
              <a:gd name="connsiteY53" fmla="*/ 95130 h 2452038"/>
              <a:gd name="connsiteX54" fmla="*/ 533400 w 1404982"/>
              <a:gd name="connsiteY54" fmla="*/ 120530 h 2452038"/>
              <a:gd name="connsiteX55" fmla="*/ 567267 w 1404982"/>
              <a:gd name="connsiteY55" fmla="*/ 171330 h 2452038"/>
              <a:gd name="connsiteX56" fmla="*/ 601133 w 1404982"/>
              <a:gd name="connsiteY56" fmla="*/ 239063 h 2452038"/>
              <a:gd name="connsiteX57" fmla="*/ 643864 w 1404982"/>
              <a:gd name="connsiteY57" fmla="*/ 346880 h 2452038"/>
              <a:gd name="connsiteX58" fmla="*/ 660797 w 1404982"/>
              <a:gd name="connsiteY58" fmla="*/ 401252 h 2452038"/>
              <a:gd name="connsiteX59" fmla="*/ 681964 w 1404982"/>
              <a:gd name="connsiteY59" fmla="*/ 462901 h 2452038"/>
              <a:gd name="connsiteX60" fmla="*/ 705644 w 1404982"/>
              <a:gd name="connsiteY60" fmla="*/ 526533 h 2452038"/>
              <a:gd name="connsiteX61" fmla="*/ 714242 w 1404982"/>
              <a:gd name="connsiteY61" fmla="*/ 584080 h 2452038"/>
              <a:gd name="connsiteX62" fmla="*/ 717683 w 1404982"/>
              <a:gd name="connsiteY62" fmla="*/ 638584 h 2452038"/>
              <a:gd name="connsiteX63" fmla="*/ 794280 w 1404982"/>
              <a:gd name="connsiteY63" fmla="*/ 581963 h 2452038"/>
              <a:gd name="connsiteX64" fmla="*/ 841375 w 1404982"/>
              <a:gd name="connsiteY64" fmla="*/ 540688 h 2452038"/>
              <a:gd name="connsiteX65" fmla="*/ 889662 w 1404982"/>
              <a:gd name="connsiteY65" fmla="*/ 510790 h 2452038"/>
              <a:gd name="connsiteX66" fmla="*/ 966126 w 1404982"/>
              <a:gd name="connsiteY66" fmla="*/ 456814 h 2452038"/>
              <a:gd name="connsiteX67" fmla="*/ 999595 w 1404982"/>
              <a:gd name="connsiteY67" fmla="*/ 419508 h 2452038"/>
              <a:gd name="connsiteX68" fmla="*/ 1053570 w 1404982"/>
              <a:gd name="connsiteY68" fmla="*/ 358919 h 2452038"/>
              <a:gd name="connsiteX69" fmla="*/ 1081617 w 1404982"/>
              <a:gd name="connsiteY69" fmla="*/ 316586 h 2452038"/>
              <a:gd name="connsiteX70" fmla="*/ 1152921 w 1404982"/>
              <a:gd name="connsiteY70" fmla="*/ 216309 h 2452038"/>
              <a:gd name="connsiteX71" fmla="*/ 1201473 w 1404982"/>
              <a:gd name="connsiteY71" fmla="*/ 155720 h 2452038"/>
              <a:gd name="connsiteX72" fmla="*/ 1212585 w 1404982"/>
              <a:gd name="connsiteY72" fmla="*/ 119604 h 2452038"/>
              <a:gd name="connsiteX73" fmla="*/ 1227667 w 1404982"/>
              <a:gd name="connsiteY73" fmla="*/ 95130 h 2452038"/>
              <a:gd name="connsiteX74" fmla="*/ 1267354 w 1404982"/>
              <a:gd name="connsiteY74" fmla="*/ 79519 h 2452038"/>
              <a:gd name="connsiteX75" fmla="*/ 1278467 w 1404982"/>
              <a:gd name="connsiteY75" fmla="*/ 69730 h 2452038"/>
              <a:gd name="connsiteX76" fmla="*/ 1329267 w 1404982"/>
              <a:gd name="connsiteY76" fmla="*/ 52796 h 2452038"/>
              <a:gd name="connsiteX77" fmla="*/ 1320800 w 1404982"/>
              <a:gd name="connsiteY77" fmla="*/ 78196 h 2452038"/>
              <a:gd name="connsiteX78" fmla="*/ 1275159 w 1404982"/>
              <a:gd name="connsiteY78" fmla="*/ 146988 h 2452038"/>
              <a:gd name="connsiteX79" fmla="*/ 1345274 w 1404982"/>
              <a:gd name="connsiteY79" fmla="*/ 102274 h 2452038"/>
              <a:gd name="connsiteX80" fmla="*/ 1397000 w 1404982"/>
              <a:gd name="connsiteY80" fmla="*/ 120530 h 2452038"/>
              <a:gd name="connsiteX81" fmla="*/ 1349242 w 1404982"/>
              <a:gd name="connsiteY81" fmla="*/ 181649 h 2452038"/>
              <a:gd name="connsiteX82" fmla="*/ 1397000 w 1404982"/>
              <a:gd name="connsiteY82" fmla="*/ 171330 h 2452038"/>
              <a:gd name="connsiteX83" fmla="*/ 1380067 w 1404982"/>
              <a:gd name="connsiteY83" fmla="*/ 196730 h 2452038"/>
              <a:gd name="connsiteX84" fmla="*/ 1363133 w 1404982"/>
              <a:gd name="connsiteY84" fmla="*/ 213663 h 2452038"/>
              <a:gd name="connsiteX85" fmla="*/ 1371600 w 1404982"/>
              <a:gd name="connsiteY85" fmla="*/ 239063 h 2452038"/>
              <a:gd name="connsiteX86" fmla="*/ 1354667 w 1404982"/>
              <a:gd name="connsiteY86" fmla="*/ 298330 h 2452038"/>
              <a:gd name="connsiteX87" fmla="*/ 1312333 w 1404982"/>
              <a:gd name="connsiteY87" fmla="*/ 333916 h 2452038"/>
              <a:gd name="connsiteX88" fmla="*/ 1261533 w 1404982"/>
              <a:gd name="connsiteY88" fmla="*/ 390933 h 2452038"/>
              <a:gd name="connsiteX89" fmla="*/ 1214304 w 1404982"/>
              <a:gd name="connsiteY89" fmla="*/ 470705 h 2452038"/>
              <a:gd name="connsiteX90" fmla="*/ 1178189 w 1404982"/>
              <a:gd name="connsiteY90" fmla="*/ 514361 h 2452038"/>
              <a:gd name="connsiteX91" fmla="*/ 1122496 w 1404982"/>
              <a:gd name="connsiteY91" fmla="*/ 599955 h 2452038"/>
              <a:gd name="connsiteX92" fmla="*/ 1077383 w 1404982"/>
              <a:gd name="connsiteY92" fmla="*/ 634483 h 2452038"/>
              <a:gd name="connsiteX93" fmla="*/ 1045236 w 1404982"/>
              <a:gd name="connsiteY93" fmla="*/ 654327 h 2452038"/>
              <a:gd name="connsiteX94" fmla="*/ 999464 w 1404982"/>
              <a:gd name="connsiteY94" fmla="*/ 682770 h 2452038"/>
              <a:gd name="connsiteX95" fmla="*/ 943636 w 1404982"/>
              <a:gd name="connsiteY95" fmla="*/ 730659 h 2452038"/>
              <a:gd name="connsiteX96" fmla="*/ 915855 w 1404982"/>
              <a:gd name="connsiteY96" fmla="*/ 776168 h 2452038"/>
              <a:gd name="connsiteX97" fmla="*/ 866378 w 1404982"/>
              <a:gd name="connsiteY97" fmla="*/ 828687 h 2452038"/>
              <a:gd name="connsiteX98" fmla="*/ 823251 w 1404982"/>
              <a:gd name="connsiteY98" fmla="*/ 896024 h 2452038"/>
              <a:gd name="connsiteX99" fmla="*/ 770467 w 1404982"/>
              <a:gd name="connsiteY99" fmla="*/ 1068796 h 2452038"/>
              <a:gd name="connsiteX100" fmla="*/ 738452 w 1404982"/>
              <a:gd name="connsiteY100" fmla="*/ 1141821 h 2452038"/>
              <a:gd name="connsiteX101" fmla="*/ 715699 w 1404982"/>
              <a:gd name="connsiteY101" fmla="*/ 1188653 h 2452038"/>
              <a:gd name="connsiteX102" fmla="*/ 698367 w 1404982"/>
              <a:gd name="connsiteY102" fmla="*/ 1245671 h 2452038"/>
              <a:gd name="connsiteX103" fmla="*/ 683683 w 1404982"/>
              <a:gd name="connsiteY103" fmla="*/ 1321870 h 2452038"/>
              <a:gd name="connsiteX104" fmla="*/ 671248 w 1404982"/>
              <a:gd name="connsiteY104" fmla="*/ 1409183 h 2452038"/>
              <a:gd name="connsiteX105" fmla="*/ 640026 w 1404982"/>
              <a:gd name="connsiteY105" fmla="*/ 1519249 h 2452038"/>
              <a:gd name="connsiteX106" fmla="*/ 637381 w 1404982"/>
              <a:gd name="connsiteY106" fmla="*/ 1602593 h 2452038"/>
              <a:gd name="connsiteX107" fmla="*/ 621770 w 1404982"/>
              <a:gd name="connsiteY107" fmla="*/ 1678792 h 2452038"/>
              <a:gd name="connsiteX108" fmla="*/ 613305 w 1404982"/>
              <a:gd name="connsiteY108" fmla="*/ 1709088 h 2452038"/>
              <a:gd name="connsiteX109" fmla="*/ 597694 w 1404982"/>
              <a:gd name="connsiteY109" fmla="*/ 1747849 h 2452038"/>
              <a:gd name="connsiteX110" fmla="*/ 574939 w 1404982"/>
              <a:gd name="connsiteY110" fmla="*/ 1851302 h 2452038"/>
              <a:gd name="connsiteX111" fmla="*/ 565547 w 1404982"/>
              <a:gd name="connsiteY111" fmla="*/ 2070509 h 2452038"/>
              <a:gd name="connsiteX112" fmla="*/ 559726 w 1404982"/>
              <a:gd name="connsiteY112" fmla="*/ 2092337 h 2452038"/>
              <a:gd name="connsiteX113" fmla="*/ 550333 w 1404982"/>
              <a:gd name="connsiteY113" fmla="*/ 2330330 h 2452038"/>
              <a:gd name="connsiteX114" fmla="*/ 558800 w 1404982"/>
              <a:gd name="connsiteY114" fmla="*/ 2355730 h 2452038"/>
              <a:gd name="connsiteX115" fmla="*/ 418042 w 1404982"/>
              <a:gd name="connsiteY115" fmla="*/ 2452038 h 2452038"/>
              <a:gd name="connsiteX116" fmla="*/ 139700 w 1404982"/>
              <a:gd name="connsiteY116" fmla="*/ 2417113 h 2452038"/>
              <a:gd name="connsiteX117" fmla="*/ 0 w 1404982"/>
              <a:gd name="connsiteY117" fmla="*/ 2271063 h 2452038"/>
              <a:gd name="connsiteX118" fmla="*/ 0 w 1404982"/>
              <a:gd name="connsiteY118" fmla="*/ 2271063 h 2452038"/>
              <a:gd name="connsiteX0" fmla="*/ 0 w 1404982"/>
              <a:gd name="connsiteY0" fmla="*/ 2271063 h 2452038"/>
              <a:gd name="connsiteX1" fmla="*/ 93133 w 1404982"/>
              <a:gd name="connsiteY1" fmla="*/ 1974730 h 2452038"/>
              <a:gd name="connsiteX2" fmla="*/ 101600 w 1404982"/>
              <a:gd name="connsiteY2" fmla="*/ 1949330 h 2452038"/>
              <a:gd name="connsiteX3" fmla="*/ 118533 w 1404982"/>
              <a:gd name="connsiteY3" fmla="*/ 1932396 h 2452038"/>
              <a:gd name="connsiteX4" fmla="*/ 130968 w 1404982"/>
              <a:gd name="connsiteY4" fmla="*/ 1879348 h 2452038"/>
              <a:gd name="connsiteX5" fmla="*/ 150152 w 1404982"/>
              <a:gd name="connsiteY5" fmla="*/ 1845481 h 2452038"/>
              <a:gd name="connsiteX6" fmla="*/ 173302 w 1404982"/>
              <a:gd name="connsiteY6" fmla="*/ 1798253 h 2452038"/>
              <a:gd name="connsiteX7" fmla="*/ 198835 w 1404982"/>
              <a:gd name="connsiteY7" fmla="*/ 1766238 h 2452038"/>
              <a:gd name="connsiteX8" fmla="*/ 226351 w 1404982"/>
              <a:gd name="connsiteY8" fmla="*/ 1730519 h 2452038"/>
              <a:gd name="connsiteX9" fmla="*/ 254000 w 1404982"/>
              <a:gd name="connsiteY9" fmla="*/ 1686863 h 2452038"/>
              <a:gd name="connsiteX10" fmla="*/ 262467 w 1404982"/>
              <a:gd name="connsiteY10" fmla="*/ 1661463 h 2452038"/>
              <a:gd name="connsiteX11" fmla="*/ 296333 w 1404982"/>
              <a:gd name="connsiteY11" fmla="*/ 1585263 h 2452038"/>
              <a:gd name="connsiteX12" fmla="*/ 304800 w 1404982"/>
              <a:gd name="connsiteY12" fmla="*/ 1534463 h 2452038"/>
              <a:gd name="connsiteX13" fmla="*/ 321733 w 1404982"/>
              <a:gd name="connsiteY13" fmla="*/ 1475196 h 2452038"/>
              <a:gd name="connsiteX14" fmla="*/ 330200 w 1404982"/>
              <a:gd name="connsiteY14" fmla="*/ 1407463 h 2452038"/>
              <a:gd name="connsiteX15" fmla="*/ 372416 w 1404982"/>
              <a:gd name="connsiteY15" fmla="*/ 1251278 h 2452038"/>
              <a:gd name="connsiteX16" fmla="*/ 380220 w 1404982"/>
              <a:gd name="connsiteY16" fmla="*/ 1206370 h 2452038"/>
              <a:gd name="connsiteX17" fmla="*/ 381504 w 1404982"/>
              <a:gd name="connsiteY17" fmla="*/ 1103661 h 2452038"/>
              <a:gd name="connsiteX18" fmla="*/ 271851 w 1404982"/>
              <a:gd name="connsiteY18" fmla="*/ 1133037 h 2452038"/>
              <a:gd name="connsiteX19" fmla="*/ 183345 w 1404982"/>
              <a:gd name="connsiteY19" fmla="*/ 1084081 h 2452038"/>
              <a:gd name="connsiteX20" fmla="*/ 157692 w 1404982"/>
              <a:gd name="connsiteY20" fmla="*/ 1000402 h 2452038"/>
              <a:gd name="connsiteX21" fmla="*/ 216561 w 1404982"/>
              <a:gd name="connsiteY21" fmla="*/ 926176 h 2452038"/>
              <a:gd name="connsiteX22" fmla="*/ 269214 w 1404982"/>
              <a:gd name="connsiteY22" fmla="*/ 919052 h 2452038"/>
              <a:gd name="connsiteX23" fmla="*/ 305858 w 1404982"/>
              <a:gd name="connsiteY23" fmla="*/ 928698 h 2452038"/>
              <a:gd name="connsiteX24" fmla="*/ 382954 w 1404982"/>
              <a:gd name="connsiteY24" fmla="*/ 956125 h 2452038"/>
              <a:gd name="connsiteX25" fmla="*/ 459805 w 1404982"/>
              <a:gd name="connsiteY25" fmla="*/ 1009530 h 2452038"/>
              <a:gd name="connsiteX26" fmla="*/ 457200 w 1404982"/>
              <a:gd name="connsiteY26" fmla="*/ 653930 h 2452038"/>
              <a:gd name="connsiteX27" fmla="*/ 440267 w 1404982"/>
              <a:gd name="connsiteY27" fmla="*/ 586196 h 2452038"/>
              <a:gd name="connsiteX28" fmla="*/ 406400 w 1404982"/>
              <a:gd name="connsiteY28" fmla="*/ 484596 h 2452038"/>
              <a:gd name="connsiteX29" fmla="*/ 397933 w 1404982"/>
              <a:gd name="connsiteY29" fmla="*/ 459196 h 2452038"/>
              <a:gd name="connsiteX30" fmla="*/ 372533 w 1404982"/>
              <a:gd name="connsiteY30" fmla="*/ 408396 h 2452038"/>
              <a:gd name="connsiteX31" fmla="*/ 355600 w 1404982"/>
              <a:gd name="connsiteY31" fmla="*/ 382996 h 2452038"/>
              <a:gd name="connsiteX32" fmla="*/ 347133 w 1404982"/>
              <a:gd name="connsiteY32" fmla="*/ 357596 h 2452038"/>
              <a:gd name="connsiteX33" fmla="*/ 330200 w 1404982"/>
              <a:gd name="connsiteY33" fmla="*/ 332196 h 2452038"/>
              <a:gd name="connsiteX34" fmla="*/ 304800 w 1404982"/>
              <a:gd name="connsiteY34" fmla="*/ 281396 h 2452038"/>
              <a:gd name="connsiteX35" fmla="*/ 279400 w 1404982"/>
              <a:gd name="connsiteY35" fmla="*/ 222130 h 2452038"/>
              <a:gd name="connsiteX36" fmla="*/ 270933 w 1404982"/>
              <a:gd name="connsiteY36" fmla="*/ 196730 h 2452038"/>
              <a:gd name="connsiteX37" fmla="*/ 254000 w 1404982"/>
              <a:gd name="connsiteY37" fmla="*/ 179796 h 2452038"/>
              <a:gd name="connsiteX38" fmla="*/ 220133 w 1404982"/>
              <a:gd name="connsiteY38" fmla="*/ 128996 h 2452038"/>
              <a:gd name="connsiteX39" fmla="*/ 169333 w 1404982"/>
              <a:gd name="connsiteY39" fmla="*/ 95130 h 2452038"/>
              <a:gd name="connsiteX40" fmla="*/ 160867 w 1404982"/>
              <a:gd name="connsiteY40" fmla="*/ 69730 h 2452038"/>
              <a:gd name="connsiteX41" fmla="*/ 220133 w 1404982"/>
              <a:gd name="connsiteY41" fmla="*/ 44330 h 2452038"/>
              <a:gd name="connsiteX42" fmla="*/ 276225 w 1404982"/>
              <a:gd name="connsiteY42" fmla="*/ 93410 h 2452038"/>
              <a:gd name="connsiteX43" fmla="*/ 287867 w 1404982"/>
              <a:gd name="connsiteY43" fmla="*/ 18930 h 2452038"/>
              <a:gd name="connsiteX44" fmla="*/ 313267 w 1404982"/>
              <a:gd name="connsiteY44" fmla="*/ 10463 h 2452038"/>
              <a:gd name="connsiteX45" fmla="*/ 346736 w 1404982"/>
              <a:gd name="connsiteY45" fmla="*/ 71581 h 2452038"/>
              <a:gd name="connsiteX46" fmla="*/ 338667 w 1404982"/>
              <a:gd name="connsiteY46" fmla="*/ 18930 h 2452038"/>
              <a:gd name="connsiteX47" fmla="*/ 364067 w 1404982"/>
              <a:gd name="connsiteY47" fmla="*/ 1996 h 2452038"/>
              <a:gd name="connsiteX48" fmla="*/ 393964 w 1404982"/>
              <a:gd name="connsiteY48" fmla="*/ 53723 h 2452038"/>
              <a:gd name="connsiteX49" fmla="*/ 414867 w 1404982"/>
              <a:gd name="connsiteY49" fmla="*/ 1996 h 2452038"/>
              <a:gd name="connsiteX50" fmla="*/ 448733 w 1404982"/>
              <a:gd name="connsiteY50" fmla="*/ 1996 h 2452038"/>
              <a:gd name="connsiteX51" fmla="*/ 474133 w 1404982"/>
              <a:gd name="connsiteY51" fmla="*/ 18930 h 2452038"/>
              <a:gd name="connsiteX52" fmla="*/ 482600 w 1404982"/>
              <a:gd name="connsiteY52" fmla="*/ 44330 h 2452038"/>
              <a:gd name="connsiteX53" fmla="*/ 516467 w 1404982"/>
              <a:gd name="connsiteY53" fmla="*/ 95130 h 2452038"/>
              <a:gd name="connsiteX54" fmla="*/ 533400 w 1404982"/>
              <a:gd name="connsiteY54" fmla="*/ 120530 h 2452038"/>
              <a:gd name="connsiteX55" fmla="*/ 567267 w 1404982"/>
              <a:gd name="connsiteY55" fmla="*/ 171330 h 2452038"/>
              <a:gd name="connsiteX56" fmla="*/ 601133 w 1404982"/>
              <a:gd name="connsiteY56" fmla="*/ 239063 h 2452038"/>
              <a:gd name="connsiteX57" fmla="*/ 643864 w 1404982"/>
              <a:gd name="connsiteY57" fmla="*/ 346880 h 2452038"/>
              <a:gd name="connsiteX58" fmla="*/ 660797 w 1404982"/>
              <a:gd name="connsiteY58" fmla="*/ 401252 h 2452038"/>
              <a:gd name="connsiteX59" fmla="*/ 681964 w 1404982"/>
              <a:gd name="connsiteY59" fmla="*/ 462901 h 2452038"/>
              <a:gd name="connsiteX60" fmla="*/ 705644 w 1404982"/>
              <a:gd name="connsiteY60" fmla="*/ 526533 h 2452038"/>
              <a:gd name="connsiteX61" fmla="*/ 714242 w 1404982"/>
              <a:gd name="connsiteY61" fmla="*/ 584080 h 2452038"/>
              <a:gd name="connsiteX62" fmla="*/ 717683 w 1404982"/>
              <a:gd name="connsiteY62" fmla="*/ 638584 h 2452038"/>
              <a:gd name="connsiteX63" fmla="*/ 794280 w 1404982"/>
              <a:gd name="connsiteY63" fmla="*/ 581963 h 2452038"/>
              <a:gd name="connsiteX64" fmla="*/ 841375 w 1404982"/>
              <a:gd name="connsiteY64" fmla="*/ 540688 h 2452038"/>
              <a:gd name="connsiteX65" fmla="*/ 889662 w 1404982"/>
              <a:gd name="connsiteY65" fmla="*/ 510790 h 2452038"/>
              <a:gd name="connsiteX66" fmla="*/ 966126 w 1404982"/>
              <a:gd name="connsiteY66" fmla="*/ 456814 h 2452038"/>
              <a:gd name="connsiteX67" fmla="*/ 999595 w 1404982"/>
              <a:gd name="connsiteY67" fmla="*/ 419508 h 2452038"/>
              <a:gd name="connsiteX68" fmla="*/ 1053570 w 1404982"/>
              <a:gd name="connsiteY68" fmla="*/ 358919 h 2452038"/>
              <a:gd name="connsiteX69" fmla="*/ 1081617 w 1404982"/>
              <a:gd name="connsiteY69" fmla="*/ 316586 h 2452038"/>
              <a:gd name="connsiteX70" fmla="*/ 1152921 w 1404982"/>
              <a:gd name="connsiteY70" fmla="*/ 216309 h 2452038"/>
              <a:gd name="connsiteX71" fmla="*/ 1201473 w 1404982"/>
              <a:gd name="connsiteY71" fmla="*/ 155720 h 2452038"/>
              <a:gd name="connsiteX72" fmla="*/ 1212585 w 1404982"/>
              <a:gd name="connsiteY72" fmla="*/ 119604 h 2452038"/>
              <a:gd name="connsiteX73" fmla="*/ 1227667 w 1404982"/>
              <a:gd name="connsiteY73" fmla="*/ 95130 h 2452038"/>
              <a:gd name="connsiteX74" fmla="*/ 1267354 w 1404982"/>
              <a:gd name="connsiteY74" fmla="*/ 79519 h 2452038"/>
              <a:gd name="connsiteX75" fmla="*/ 1278467 w 1404982"/>
              <a:gd name="connsiteY75" fmla="*/ 69730 h 2452038"/>
              <a:gd name="connsiteX76" fmla="*/ 1329267 w 1404982"/>
              <a:gd name="connsiteY76" fmla="*/ 52796 h 2452038"/>
              <a:gd name="connsiteX77" fmla="*/ 1320800 w 1404982"/>
              <a:gd name="connsiteY77" fmla="*/ 78196 h 2452038"/>
              <a:gd name="connsiteX78" fmla="*/ 1275159 w 1404982"/>
              <a:gd name="connsiteY78" fmla="*/ 146988 h 2452038"/>
              <a:gd name="connsiteX79" fmla="*/ 1345274 w 1404982"/>
              <a:gd name="connsiteY79" fmla="*/ 102274 h 2452038"/>
              <a:gd name="connsiteX80" fmla="*/ 1397000 w 1404982"/>
              <a:gd name="connsiteY80" fmla="*/ 120530 h 2452038"/>
              <a:gd name="connsiteX81" fmla="*/ 1349242 w 1404982"/>
              <a:gd name="connsiteY81" fmla="*/ 181649 h 2452038"/>
              <a:gd name="connsiteX82" fmla="*/ 1397000 w 1404982"/>
              <a:gd name="connsiteY82" fmla="*/ 171330 h 2452038"/>
              <a:gd name="connsiteX83" fmla="*/ 1380067 w 1404982"/>
              <a:gd name="connsiteY83" fmla="*/ 196730 h 2452038"/>
              <a:gd name="connsiteX84" fmla="*/ 1363133 w 1404982"/>
              <a:gd name="connsiteY84" fmla="*/ 213663 h 2452038"/>
              <a:gd name="connsiteX85" fmla="*/ 1371600 w 1404982"/>
              <a:gd name="connsiteY85" fmla="*/ 239063 h 2452038"/>
              <a:gd name="connsiteX86" fmla="*/ 1354667 w 1404982"/>
              <a:gd name="connsiteY86" fmla="*/ 298330 h 2452038"/>
              <a:gd name="connsiteX87" fmla="*/ 1312333 w 1404982"/>
              <a:gd name="connsiteY87" fmla="*/ 333916 h 2452038"/>
              <a:gd name="connsiteX88" fmla="*/ 1261533 w 1404982"/>
              <a:gd name="connsiteY88" fmla="*/ 390933 h 2452038"/>
              <a:gd name="connsiteX89" fmla="*/ 1214304 w 1404982"/>
              <a:gd name="connsiteY89" fmla="*/ 470705 h 2452038"/>
              <a:gd name="connsiteX90" fmla="*/ 1178189 w 1404982"/>
              <a:gd name="connsiteY90" fmla="*/ 514361 h 2452038"/>
              <a:gd name="connsiteX91" fmla="*/ 1122496 w 1404982"/>
              <a:gd name="connsiteY91" fmla="*/ 599955 h 2452038"/>
              <a:gd name="connsiteX92" fmla="*/ 1077383 w 1404982"/>
              <a:gd name="connsiteY92" fmla="*/ 634483 h 2452038"/>
              <a:gd name="connsiteX93" fmla="*/ 1045236 w 1404982"/>
              <a:gd name="connsiteY93" fmla="*/ 654327 h 2452038"/>
              <a:gd name="connsiteX94" fmla="*/ 999464 w 1404982"/>
              <a:gd name="connsiteY94" fmla="*/ 682770 h 2452038"/>
              <a:gd name="connsiteX95" fmla="*/ 943636 w 1404982"/>
              <a:gd name="connsiteY95" fmla="*/ 730659 h 2452038"/>
              <a:gd name="connsiteX96" fmla="*/ 915855 w 1404982"/>
              <a:gd name="connsiteY96" fmla="*/ 776168 h 2452038"/>
              <a:gd name="connsiteX97" fmla="*/ 866378 w 1404982"/>
              <a:gd name="connsiteY97" fmla="*/ 828687 h 2452038"/>
              <a:gd name="connsiteX98" fmla="*/ 823251 w 1404982"/>
              <a:gd name="connsiteY98" fmla="*/ 896024 h 2452038"/>
              <a:gd name="connsiteX99" fmla="*/ 770467 w 1404982"/>
              <a:gd name="connsiteY99" fmla="*/ 1068796 h 2452038"/>
              <a:gd name="connsiteX100" fmla="*/ 738452 w 1404982"/>
              <a:gd name="connsiteY100" fmla="*/ 1141821 h 2452038"/>
              <a:gd name="connsiteX101" fmla="*/ 715699 w 1404982"/>
              <a:gd name="connsiteY101" fmla="*/ 1188653 h 2452038"/>
              <a:gd name="connsiteX102" fmla="*/ 698367 w 1404982"/>
              <a:gd name="connsiteY102" fmla="*/ 1245671 h 2452038"/>
              <a:gd name="connsiteX103" fmla="*/ 683683 w 1404982"/>
              <a:gd name="connsiteY103" fmla="*/ 1321870 h 2452038"/>
              <a:gd name="connsiteX104" fmla="*/ 671248 w 1404982"/>
              <a:gd name="connsiteY104" fmla="*/ 1409183 h 2452038"/>
              <a:gd name="connsiteX105" fmla="*/ 640026 w 1404982"/>
              <a:gd name="connsiteY105" fmla="*/ 1519249 h 2452038"/>
              <a:gd name="connsiteX106" fmla="*/ 637381 w 1404982"/>
              <a:gd name="connsiteY106" fmla="*/ 1602593 h 2452038"/>
              <a:gd name="connsiteX107" fmla="*/ 621770 w 1404982"/>
              <a:gd name="connsiteY107" fmla="*/ 1678792 h 2452038"/>
              <a:gd name="connsiteX108" fmla="*/ 613305 w 1404982"/>
              <a:gd name="connsiteY108" fmla="*/ 1709088 h 2452038"/>
              <a:gd name="connsiteX109" fmla="*/ 597694 w 1404982"/>
              <a:gd name="connsiteY109" fmla="*/ 1747849 h 2452038"/>
              <a:gd name="connsiteX110" fmla="*/ 574939 w 1404982"/>
              <a:gd name="connsiteY110" fmla="*/ 1851302 h 2452038"/>
              <a:gd name="connsiteX111" fmla="*/ 565547 w 1404982"/>
              <a:gd name="connsiteY111" fmla="*/ 2070509 h 2452038"/>
              <a:gd name="connsiteX112" fmla="*/ 559726 w 1404982"/>
              <a:gd name="connsiteY112" fmla="*/ 2092337 h 2452038"/>
              <a:gd name="connsiteX113" fmla="*/ 550333 w 1404982"/>
              <a:gd name="connsiteY113" fmla="*/ 2330330 h 2452038"/>
              <a:gd name="connsiteX114" fmla="*/ 558800 w 1404982"/>
              <a:gd name="connsiteY114" fmla="*/ 2355730 h 2452038"/>
              <a:gd name="connsiteX115" fmla="*/ 418042 w 1404982"/>
              <a:gd name="connsiteY115" fmla="*/ 2452038 h 2452038"/>
              <a:gd name="connsiteX116" fmla="*/ 139700 w 1404982"/>
              <a:gd name="connsiteY116" fmla="*/ 2417113 h 2452038"/>
              <a:gd name="connsiteX117" fmla="*/ 0 w 1404982"/>
              <a:gd name="connsiteY117" fmla="*/ 2271063 h 2452038"/>
              <a:gd name="connsiteX118" fmla="*/ 0 w 1404982"/>
              <a:gd name="connsiteY118" fmla="*/ 2271063 h 2452038"/>
              <a:gd name="connsiteX0" fmla="*/ 0 w 1404982"/>
              <a:gd name="connsiteY0" fmla="*/ 2271063 h 2452038"/>
              <a:gd name="connsiteX1" fmla="*/ 93133 w 1404982"/>
              <a:gd name="connsiteY1" fmla="*/ 1974730 h 2452038"/>
              <a:gd name="connsiteX2" fmla="*/ 101600 w 1404982"/>
              <a:gd name="connsiteY2" fmla="*/ 1949330 h 2452038"/>
              <a:gd name="connsiteX3" fmla="*/ 118533 w 1404982"/>
              <a:gd name="connsiteY3" fmla="*/ 1932396 h 2452038"/>
              <a:gd name="connsiteX4" fmla="*/ 130968 w 1404982"/>
              <a:gd name="connsiteY4" fmla="*/ 1879348 h 2452038"/>
              <a:gd name="connsiteX5" fmla="*/ 150152 w 1404982"/>
              <a:gd name="connsiteY5" fmla="*/ 1845481 h 2452038"/>
              <a:gd name="connsiteX6" fmla="*/ 173302 w 1404982"/>
              <a:gd name="connsiteY6" fmla="*/ 1798253 h 2452038"/>
              <a:gd name="connsiteX7" fmla="*/ 198835 w 1404982"/>
              <a:gd name="connsiteY7" fmla="*/ 1766238 h 2452038"/>
              <a:gd name="connsiteX8" fmla="*/ 226351 w 1404982"/>
              <a:gd name="connsiteY8" fmla="*/ 1730519 h 2452038"/>
              <a:gd name="connsiteX9" fmla="*/ 254000 w 1404982"/>
              <a:gd name="connsiteY9" fmla="*/ 1686863 h 2452038"/>
              <a:gd name="connsiteX10" fmla="*/ 262467 w 1404982"/>
              <a:gd name="connsiteY10" fmla="*/ 1661463 h 2452038"/>
              <a:gd name="connsiteX11" fmla="*/ 296333 w 1404982"/>
              <a:gd name="connsiteY11" fmla="*/ 1585263 h 2452038"/>
              <a:gd name="connsiteX12" fmla="*/ 304800 w 1404982"/>
              <a:gd name="connsiteY12" fmla="*/ 1534463 h 2452038"/>
              <a:gd name="connsiteX13" fmla="*/ 321733 w 1404982"/>
              <a:gd name="connsiteY13" fmla="*/ 1475196 h 2452038"/>
              <a:gd name="connsiteX14" fmla="*/ 330200 w 1404982"/>
              <a:gd name="connsiteY14" fmla="*/ 1407463 h 2452038"/>
              <a:gd name="connsiteX15" fmla="*/ 372416 w 1404982"/>
              <a:gd name="connsiteY15" fmla="*/ 1251278 h 2452038"/>
              <a:gd name="connsiteX16" fmla="*/ 380220 w 1404982"/>
              <a:gd name="connsiteY16" fmla="*/ 1206370 h 2452038"/>
              <a:gd name="connsiteX17" fmla="*/ 381504 w 1404982"/>
              <a:gd name="connsiteY17" fmla="*/ 1103661 h 2452038"/>
              <a:gd name="connsiteX18" fmla="*/ 271851 w 1404982"/>
              <a:gd name="connsiteY18" fmla="*/ 1133037 h 2452038"/>
              <a:gd name="connsiteX19" fmla="*/ 183345 w 1404982"/>
              <a:gd name="connsiteY19" fmla="*/ 1084081 h 2452038"/>
              <a:gd name="connsiteX20" fmla="*/ 157692 w 1404982"/>
              <a:gd name="connsiteY20" fmla="*/ 1000402 h 2452038"/>
              <a:gd name="connsiteX21" fmla="*/ 216561 w 1404982"/>
              <a:gd name="connsiteY21" fmla="*/ 926176 h 2452038"/>
              <a:gd name="connsiteX22" fmla="*/ 269214 w 1404982"/>
              <a:gd name="connsiteY22" fmla="*/ 919052 h 2452038"/>
              <a:gd name="connsiteX23" fmla="*/ 305858 w 1404982"/>
              <a:gd name="connsiteY23" fmla="*/ 928698 h 2452038"/>
              <a:gd name="connsiteX24" fmla="*/ 382954 w 1404982"/>
              <a:gd name="connsiteY24" fmla="*/ 956125 h 2452038"/>
              <a:gd name="connsiteX25" fmla="*/ 459805 w 1404982"/>
              <a:gd name="connsiteY25" fmla="*/ 1009530 h 2452038"/>
              <a:gd name="connsiteX26" fmla="*/ 457200 w 1404982"/>
              <a:gd name="connsiteY26" fmla="*/ 653930 h 2452038"/>
              <a:gd name="connsiteX27" fmla="*/ 440267 w 1404982"/>
              <a:gd name="connsiteY27" fmla="*/ 586196 h 2452038"/>
              <a:gd name="connsiteX28" fmla="*/ 406400 w 1404982"/>
              <a:gd name="connsiteY28" fmla="*/ 484596 h 2452038"/>
              <a:gd name="connsiteX29" fmla="*/ 397933 w 1404982"/>
              <a:gd name="connsiteY29" fmla="*/ 459196 h 2452038"/>
              <a:gd name="connsiteX30" fmla="*/ 372533 w 1404982"/>
              <a:gd name="connsiteY30" fmla="*/ 408396 h 2452038"/>
              <a:gd name="connsiteX31" fmla="*/ 355600 w 1404982"/>
              <a:gd name="connsiteY31" fmla="*/ 382996 h 2452038"/>
              <a:gd name="connsiteX32" fmla="*/ 347133 w 1404982"/>
              <a:gd name="connsiteY32" fmla="*/ 357596 h 2452038"/>
              <a:gd name="connsiteX33" fmla="*/ 330200 w 1404982"/>
              <a:gd name="connsiteY33" fmla="*/ 332196 h 2452038"/>
              <a:gd name="connsiteX34" fmla="*/ 304800 w 1404982"/>
              <a:gd name="connsiteY34" fmla="*/ 281396 h 2452038"/>
              <a:gd name="connsiteX35" fmla="*/ 279400 w 1404982"/>
              <a:gd name="connsiteY35" fmla="*/ 222130 h 2452038"/>
              <a:gd name="connsiteX36" fmla="*/ 270933 w 1404982"/>
              <a:gd name="connsiteY36" fmla="*/ 196730 h 2452038"/>
              <a:gd name="connsiteX37" fmla="*/ 254000 w 1404982"/>
              <a:gd name="connsiteY37" fmla="*/ 179796 h 2452038"/>
              <a:gd name="connsiteX38" fmla="*/ 220133 w 1404982"/>
              <a:gd name="connsiteY38" fmla="*/ 128996 h 2452038"/>
              <a:gd name="connsiteX39" fmla="*/ 169333 w 1404982"/>
              <a:gd name="connsiteY39" fmla="*/ 95130 h 2452038"/>
              <a:gd name="connsiteX40" fmla="*/ 160867 w 1404982"/>
              <a:gd name="connsiteY40" fmla="*/ 69730 h 2452038"/>
              <a:gd name="connsiteX41" fmla="*/ 220133 w 1404982"/>
              <a:gd name="connsiteY41" fmla="*/ 44330 h 2452038"/>
              <a:gd name="connsiteX42" fmla="*/ 276225 w 1404982"/>
              <a:gd name="connsiteY42" fmla="*/ 93410 h 2452038"/>
              <a:gd name="connsiteX43" fmla="*/ 287867 w 1404982"/>
              <a:gd name="connsiteY43" fmla="*/ 18930 h 2452038"/>
              <a:gd name="connsiteX44" fmla="*/ 313267 w 1404982"/>
              <a:gd name="connsiteY44" fmla="*/ 10463 h 2452038"/>
              <a:gd name="connsiteX45" fmla="*/ 346736 w 1404982"/>
              <a:gd name="connsiteY45" fmla="*/ 71581 h 2452038"/>
              <a:gd name="connsiteX46" fmla="*/ 338667 w 1404982"/>
              <a:gd name="connsiteY46" fmla="*/ 18930 h 2452038"/>
              <a:gd name="connsiteX47" fmla="*/ 364067 w 1404982"/>
              <a:gd name="connsiteY47" fmla="*/ 1996 h 2452038"/>
              <a:gd name="connsiteX48" fmla="*/ 393964 w 1404982"/>
              <a:gd name="connsiteY48" fmla="*/ 53723 h 2452038"/>
              <a:gd name="connsiteX49" fmla="*/ 414867 w 1404982"/>
              <a:gd name="connsiteY49" fmla="*/ 1996 h 2452038"/>
              <a:gd name="connsiteX50" fmla="*/ 448733 w 1404982"/>
              <a:gd name="connsiteY50" fmla="*/ 1996 h 2452038"/>
              <a:gd name="connsiteX51" fmla="*/ 474133 w 1404982"/>
              <a:gd name="connsiteY51" fmla="*/ 18930 h 2452038"/>
              <a:gd name="connsiteX52" fmla="*/ 482600 w 1404982"/>
              <a:gd name="connsiteY52" fmla="*/ 44330 h 2452038"/>
              <a:gd name="connsiteX53" fmla="*/ 516467 w 1404982"/>
              <a:gd name="connsiteY53" fmla="*/ 95130 h 2452038"/>
              <a:gd name="connsiteX54" fmla="*/ 533400 w 1404982"/>
              <a:gd name="connsiteY54" fmla="*/ 120530 h 2452038"/>
              <a:gd name="connsiteX55" fmla="*/ 567267 w 1404982"/>
              <a:gd name="connsiteY55" fmla="*/ 171330 h 2452038"/>
              <a:gd name="connsiteX56" fmla="*/ 601133 w 1404982"/>
              <a:gd name="connsiteY56" fmla="*/ 239063 h 2452038"/>
              <a:gd name="connsiteX57" fmla="*/ 643864 w 1404982"/>
              <a:gd name="connsiteY57" fmla="*/ 346880 h 2452038"/>
              <a:gd name="connsiteX58" fmla="*/ 660797 w 1404982"/>
              <a:gd name="connsiteY58" fmla="*/ 401252 h 2452038"/>
              <a:gd name="connsiteX59" fmla="*/ 681964 w 1404982"/>
              <a:gd name="connsiteY59" fmla="*/ 462901 h 2452038"/>
              <a:gd name="connsiteX60" fmla="*/ 705644 w 1404982"/>
              <a:gd name="connsiteY60" fmla="*/ 526533 h 2452038"/>
              <a:gd name="connsiteX61" fmla="*/ 714242 w 1404982"/>
              <a:gd name="connsiteY61" fmla="*/ 584080 h 2452038"/>
              <a:gd name="connsiteX62" fmla="*/ 717683 w 1404982"/>
              <a:gd name="connsiteY62" fmla="*/ 638584 h 2452038"/>
              <a:gd name="connsiteX63" fmla="*/ 794280 w 1404982"/>
              <a:gd name="connsiteY63" fmla="*/ 581963 h 2452038"/>
              <a:gd name="connsiteX64" fmla="*/ 841375 w 1404982"/>
              <a:gd name="connsiteY64" fmla="*/ 540688 h 2452038"/>
              <a:gd name="connsiteX65" fmla="*/ 889662 w 1404982"/>
              <a:gd name="connsiteY65" fmla="*/ 510790 h 2452038"/>
              <a:gd name="connsiteX66" fmla="*/ 966126 w 1404982"/>
              <a:gd name="connsiteY66" fmla="*/ 456814 h 2452038"/>
              <a:gd name="connsiteX67" fmla="*/ 999595 w 1404982"/>
              <a:gd name="connsiteY67" fmla="*/ 419508 h 2452038"/>
              <a:gd name="connsiteX68" fmla="*/ 1053570 w 1404982"/>
              <a:gd name="connsiteY68" fmla="*/ 358919 h 2452038"/>
              <a:gd name="connsiteX69" fmla="*/ 1081617 w 1404982"/>
              <a:gd name="connsiteY69" fmla="*/ 316586 h 2452038"/>
              <a:gd name="connsiteX70" fmla="*/ 1152921 w 1404982"/>
              <a:gd name="connsiteY70" fmla="*/ 216309 h 2452038"/>
              <a:gd name="connsiteX71" fmla="*/ 1201473 w 1404982"/>
              <a:gd name="connsiteY71" fmla="*/ 155720 h 2452038"/>
              <a:gd name="connsiteX72" fmla="*/ 1212585 w 1404982"/>
              <a:gd name="connsiteY72" fmla="*/ 119604 h 2452038"/>
              <a:gd name="connsiteX73" fmla="*/ 1227667 w 1404982"/>
              <a:gd name="connsiteY73" fmla="*/ 95130 h 2452038"/>
              <a:gd name="connsiteX74" fmla="*/ 1267354 w 1404982"/>
              <a:gd name="connsiteY74" fmla="*/ 79519 h 2452038"/>
              <a:gd name="connsiteX75" fmla="*/ 1278467 w 1404982"/>
              <a:gd name="connsiteY75" fmla="*/ 69730 h 2452038"/>
              <a:gd name="connsiteX76" fmla="*/ 1329267 w 1404982"/>
              <a:gd name="connsiteY76" fmla="*/ 52796 h 2452038"/>
              <a:gd name="connsiteX77" fmla="*/ 1320800 w 1404982"/>
              <a:gd name="connsiteY77" fmla="*/ 78196 h 2452038"/>
              <a:gd name="connsiteX78" fmla="*/ 1275159 w 1404982"/>
              <a:gd name="connsiteY78" fmla="*/ 146988 h 2452038"/>
              <a:gd name="connsiteX79" fmla="*/ 1345274 w 1404982"/>
              <a:gd name="connsiteY79" fmla="*/ 102274 h 2452038"/>
              <a:gd name="connsiteX80" fmla="*/ 1397000 w 1404982"/>
              <a:gd name="connsiteY80" fmla="*/ 120530 h 2452038"/>
              <a:gd name="connsiteX81" fmla="*/ 1349242 w 1404982"/>
              <a:gd name="connsiteY81" fmla="*/ 181649 h 2452038"/>
              <a:gd name="connsiteX82" fmla="*/ 1397000 w 1404982"/>
              <a:gd name="connsiteY82" fmla="*/ 171330 h 2452038"/>
              <a:gd name="connsiteX83" fmla="*/ 1380067 w 1404982"/>
              <a:gd name="connsiteY83" fmla="*/ 196730 h 2452038"/>
              <a:gd name="connsiteX84" fmla="*/ 1363133 w 1404982"/>
              <a:gd name="connsiteY84" fmla="*/ 213663 h 2452038"/>
              <a:gd name="connsiteX85" fmla="*/ 1371600 w 1404982"/>
              <a:gd name="connsiteY85" fmla="*/ 239063 h 2452038"/>
              <a:gd name="connsiteX86" fmla="*/ 1354667 w 1404982"/>
              <a:gd name="connsiteY86" fmla="*/ 298330 h 2452038"/>
              <a:gd name="connsiteX87" fmla="*/ 1312333 w 1404982"/>
              <a:gd name="connsiteY87" fmla="*/ 333916 h 2452038"/>
              <a:gd name="connsiteX88" fmla="*/ 1261533 w 1404982"/>
              <a:gd name="connsiteY88" fmla="*/ 390933 h 2452038"/>
              <a:gd name="connsiteX89" fmla="*/ 1214304 w 1404982"/>
              <a:gd name="connsiteY89" fmla="*/ 470705 h 2452038"/>
              <a:gd name="connsiteX90" fmla="*/ 1178189 w 1404982"/>
              <a:gd name="connsiteY90" fmla="*/ 514361 h 2452038"/>
              <a:gd name="connsiteX91" fmla="*/ 1122496 w 1404982"/>
              <a:gd name="connsiteY91" fmla="*/ 599955 h 2452038"/>
              <a:gd name="connsiteX92" fmla="*/ 1077383 w 1404982"/>
              <a:gd name="connsiteY92" fmla="*/ 634483 h 2452038"/>
              <a:gd name="connsiteX93" fmla="*/ 1045236 w 1404982"/>
              <a:gd name="connsiteY93" fmla="*/ 654327 h 2452038"/>
              <a:gd name="connsiteX94" fmla="*/ 999464 w 1404982"/>
              <a:gd name="connsiteY94" fmla="*/ 682770 h 2452038"/>
              <a:gd name="connsiteX95" fmla="*/ 943636 w 1404982"/>
              <a:gd name="connsiteY95" fmla="*/ 730659 h 2452038"/>
              <a:gd name="connsiteX96" fmla="*/ 915855 w 1404982"/>
              <a:gd name="connsiteY96" fmla="*/ 776168 h 2452038"/>
              <a:gd name="connsiteX97" fmla="*/ 866378 w 1404982"/>
              <a:gd name="connsiteY97" fmla="*/ 828687 h 2452038"/>
              <a:gd name="connsiteX98" fmla="*/ 823251 w 1404982"/>
              <a:gd name="connsiteY98" fmla="*/ 896024 h 2452038"/>
              <a:gd name="connsiteX99" fmla="*/ 770467 w 1404982"/>
              <a:gd name="connsiteY99" fmla="*/ 1068796 h 2452038"/>
              <a:gd name="connsiteX100" fmla="*/ 738452 w 1404982"/>
              <a:gd name="connsiteY100" fmla="*/ 1141821 h 2452038"/>
              <a:gd name="connsiteX101" fmla="*/ 715699 w 1404982"/>
              <a:gd name="connsiteY101" fmla="*/ 1188653 h 2452038"/>
              <a:gd name="connsiteX102" fmla="*/ 698367 w 1404982"/>
              <a:gd name="connsiteY102" fmla="*/ 1245671 h 2452038"/>
              <a:gd name="connsiteX103" fmla="*/ 683683 w 1404982"/>
              <a:gd name="connsiteY103" fmla="*/ 1321870 h 2452038"/>
              <a:gd name="connsiteX104" fmla="*/ 671248 w 1404982"/>
              <a:gd name="connsiteY104" fmla="*/ 1409183 h 2452038"/>
              <a:gd name="connsiteX105" fmla="*/ 640026 w 1404982"/>
              <a:gd name="connsiteY105" fmla="*/ 1519249 h 2452038"/>
              <a:gd name="connsiteX106" fmla="*/ 637381 w 1404982"/>
              <a:gd name="connsiteY106" fmla="*/ 1602593 h 2452038"/>
              <a:gd name="connsiteX107" fmla="*/ 621770 w 1404982"/>
              <a:gd name="connsiteY107" fmla="*/ 1678792 h 2452038"/>
              <a:gd name="connsiteX108" fmla="*/ 613305 w 1404982"/>
              <a:gd name="connsiteY108" fmla="*/ 1709088 h 2452038"/>
              <a:gd name="connsiteX109" fmla="*/ 597694 w 1404982"/>
              <a:gd name="connsiteY109" fmla="*/ 1747849 h 2452038"/>
              <a:gd name="connsiteX110" fmla="*/ 574939 w 1404982"/>
              <a:gd name="connsiteY110" fmla="*/ 1851302 h 2452038"/>
              <a:gd name="connsiteX111" fmla="*/ 565547 w 1404982"/>
              <a:gd name="connsiteY111" fmla="*/ 2070509 h 2452038"/>
              <a:gd name="connsiteX112" fmla="*/ 559726 w 1404982"/>
              <a:gd name="connsiteY112" fmla="*/ 2092337 h 2452038"/>
              <a:gd name="connsiteX113" fmla="*/ 550333 w 1404982"/>
              <a:gd name="connsiteY113" fmla="*/ 2330330 h 2452038"/>
              <a:gd name="connsiteX114" fmla="*/ 558800 w 1404982"/>
              <a:gd name="connsiteY114" fmla="*/ 2355730 h 2452038"/>
              <a:gd name="connsiteX115" fmla="*/ 418042 w 1404982"/>
              <a:gd name="connsiteY115" fmla="*/ 2452038 h 2452038"/>
              <a:gd name="connsiteX116" fmla="*/ 139700 w 1404982"/>
              <a:gd name="connsiteY116" fmla="*/ 2417113 h 2452038"/>
              <a:gd name="connsiteX117" fmla="*/ 0 w 1404982"/>
              <a:gd name="connsiteY117" fmla="*/ 2271063 h 2452038"/>
              <a:gd name="connsiteX118" fmla="*/ 0 w 1404982"/>
              <a:gd name="connsiteY118" fmla="*/ 2271063 h 2452038"/>
              <a:gd name="connsiteX0" fmla="*/ 0 w 1404982"/>
              <a:gd name="connsiteY0" fmla="*/ 2271063 h 2452038"/>
              <a:gd name="connsiteX1" fmla="*/ 93133 w 1404982"/>
              <a:gd name="connsiteY1" fmla="*/ 1974730 h 2452038"/>
              <a:gd name="connsiteX2" fmla="*/ 101600 w 1404982"/>
              <a:gd name="connsiteY2" fmla="*/ 1949330 h 2452038"/>
              <a:gd name="connsiteX3" fmla="*/ 118533 w 1404982"/>
              <a:gd name="connsiteY3" fmla="*/ 1932396 h 2452038"/>
              <a:gd name="connsiteX4" fmla="*/ 130968 w 1404982"/>
              <a:gd name="connsiteY4" fmla="*/ 1879348 h 2452038"/>
              <a:gd name="connsiteX5" fmla="*/ 150152 w 1404982"/>
              <a:gd name="connsiteY5" fmla="*/ 1845481 h 2452038"/>
              <a:gd name="connsiteX6" fmla="*/ 173302 w 1404982"/>
              <a:gd name="connsiteY6" fmla="*/ 1798253 h 2452038"/>
              <a:gd name="connsiteX7" fmla="*/ 198835 w 1404982"/>
              <a:gd name="connsiteY7" fmla="*/ 1766238 h 2452038"/>
              <a:gd name="connsiteX8" fmla="*/ 226351 w 1404982"/>
              <a:gd name="connsiteY8" fmla="*/ 1730519 h 2452038"/>
              <a:gd name="connsiteX9" fmla="*/ 254000 w 1404982"/>
              <a:gd name="connsiteY9" fmla="*/ 1686863 h 2452038"/>
              <a:gd name="connsiteX10" fmla="*/ 262467 w 1404982"/>
              <a:gd name="connsiteY10" fmla="*/ 1661463 h 2452038"/>
              <a:gd name="connsiteX11" fmla="*/ 296333 w 1404982"/>
              <a:gd name="connsiteY11" fmla="*/ 1585263 h 2452038"/>
              <a:gd name="connsiteX12" fmla="*/ 304800 w 1404982"/>
              <a:gd name="connsiteY12" fmla="*/ 1534463 h 2452038"/>
              <a:gd name="connsiteX13" fmla="*/ 321733 w 1404982"/>
              <a:gd name="connsiteY13" fmla="*/ 1475196 h 2452038"/>
              <a:gd name="connsiteX14" fmla="*/ 330200 w 1404982"/>
              <a:gd name="connsiteY14" fmla="*/ 1407463 h 2452038"/>
              <a:gd name="connsiteX15" fmla="*/ 372416 w 1404982"/>
              <a:gd name="connsiteY15" fmla="*/ 1251278 h 2452038"/>
              <a:gd name="connsiteX16" fmla="*/ 380220 w 1404982"/>
              <a:gd name="connsiteY16" fmla="*/ 1206370 h 2452038"/>
              <a:gd name="connsiteX17" fmla="*/ 381504 w 1404982"/>
              <a:gd name="connsiteY17" fmla="*/ 1103661 h 2452038"/>
              <a:gd name="connsiteX18" fmla="*/ 271851 w 1404982"/>
              <a:gd name="connsiteY18" fmla="*/ 1133037 h 2452038"/>
              <a:gd name="connsiteX19" fmla="*/ 183345 w 1404982"/>
              <a:gd name="connsiteY19" fmla="*/ 1084081 h 2452038"/>
              <a:gd name="connsiteX20" fmla="*/ 157692 w 1404982"/>
              <a:gd name="connsiteY20" fmla="*/ 1000402 h 2452038"/>
              <a:gd name="connsiteX21" fmla="*/ 216561 w 1404982"/>
              <a:gd name="connsiteY21" fmla="*/ 926176 h 2452038"/>
              <a:gd name="connsiteX22" fmla="*/ 269214 w 1404982"/>
              <a:gd name="connsiteY22" fmla="*/ 919052 h 2452038"/>
              <a:gd name="connsiteX23" fmla="*/ 305858 w 1404982"/>
              <a:gd name="connsiteY23" fmla="*/ 928698 h 2452038"/>
              <a:gd name="connsiteX24" fmla="*/ 382954 w 1404982"/>
              <a:gd name="connsiteY24" fmla="*/ 956125 h 2452038"/>
              <a:gd name="connsiteX25" fmla="*/ 459805 w 1404982"/>
              <a:gd name="connsiteY25" fmla="*/ 1009530 h 2452038"/>
              <a:gd name="connsiteX26" fmla="*/ 457200 w 1404982"/>
              <a:gd name="connsiteY26" fmla="*/ 653930 h 2452038"/>
              <a:gd name="connsiteX27" fmla="*/ 440267 w 1404982"/>
              <a:gd name="connsiteY27" fmla="*/ 586196 h 2452038"/>
              <a:gd name="connsiteX28" fmla="*/ 406400 w 1404982"/>
              <a:gd name="connsiteY28" fmla="*/ 484596 h 2452038"/>
              <a:gd name="connsiteX29" fmla="*/ 397933 w 1404982"/>
              <a:gd name="connsiteY29" fmla="*/ 459196 h 2452038"/>
              <a:gd name="connsiteX30" fmla="*/ 372533 w 1404982"/>
              <a:gd name="connsiteY30" fmla="*/ 408396 h 2452038"/>
              <a:gd name="connsiteX31" fmla="*/ 355600 w 1404982"/>
              <a:gd name="connsiteY31" fmla="*/ 382996 h 2452038"/>
              <a:gd name="connsiteX32" fmla="*/ 347133 w 1404982"/>
              <a:gd name="connsiteY32" fmla="*/ 357596 h 2452038"/>
              <a:gd name="connsiteX33" fmla="*/ 330200 w 1404982"/>
              <a:gd name="connsiteY33" fmla="*/ 332196 h 2452038"/>
              <a:gd name="connsiteX34" fmla="*/ 304800 w 1404982"/>
              <a:gd name="connsiteY34" fmla="*/ 281396 h 2452038"/>
              <a:gd name="connsiteX35" fmla="*/ 279400 w 1404982"/>
              <a:gd name="connsiteY35" fmla="*/ 222130 h 2452038"/>
              <a:gd name="connsiteX36" fmla="*/ 270933 w 1404982"/>
              <a:gd name="connsiteY36" fmla="*/ 196730 h 2452038"/>
              <a:gd name="connsiteX37" fmla="*/ 254000 w 1404982"/>
              <a:gd name="connsiteY37" fmla="*/ 179796 h 2452038"/>
              <a:gd name="connsiteX38" fmla="*/ 220133 w 1404982"/>
              <a:gd name="connsiteY38" fmla="*/ 128996 h 2452038"/>
              <a:gd name="connsiteX39" fmla="*/ 169333 w 1404982"/>
              <a:gd name="connsiteY39" fmla="*/ 95130 h 2452038"/>
              <a:gd name="connsiteX40" fmla="*/ 160867 w 1404982"/>
              <a:gd name="connsiteY40" fmla="*/ 69730 h 2452038"/>
              <a:gd name="connsiteX41" fmla="*/ 220133 w 1404982"/>
              <a:gd name="connsiteY41" fmla="*/ 44330 h 2452038"/>
              <a:gd name="connsiteX42" fmla="*/ 276225 w 1404982"/>
              <a:gd name="connsiteY42" fmla="*/ 93410 h 2452038"/>
              <a:gd name="connsiteX43" fmla="*/ 287867 w 1404982"/>
              <a:gd name="connsiteY43" fmla="*/ 18930 h 2452038"/>
              <a:gd name="connsiteX44" fmla="*/ 313267 w 1404982"/>
              <a:gd name="connsiteY44" fmla="*/ 10463 h 2452038"/>
              <a:gd name="connsiteX45" fmla="*/ 346736 w 1404982"/>
              <a:gd name="connsiteY45" fmla="*/ 71581 h 2452038"/>
              <a:gd name="connsiteX46" fmla="*/ 338667 w 1404982"/>
              <a:gd name="connsiteY46" fmla="*/ 18930 h 2452038"/>
              <a:gd name="connsiteX47" fmla="*/ 364067 w 1404982"/>
              <a:gd name="connsiteY47" fmla="*/ 1996 h 2452038"/>
              <a:gd name="connsiteX48" fmla="*/ 393964 w 1404982"/>
              <a:gd name="connsiteY48" fmla="*/ 53723 h 2452038"/>
              <a:gd name="connsiteX49" fmla="*/ 414867 w 1404982"/>
              <a:gd name="connsiteY49" fmla="*/ 1996 h 2452038"/>
              <a:gd name="connsiteX50" fmla="*/ 448733 w 1404982"/>
              <a:gd name="connsiteY50" fmla="*/ 1996 h 2452038"/>
              <a:gd name="connsiteX51" fmla="*/ 474133 w 1404982"/>
              <a:gd name="connsiteY51" fmla="*/ 18930 h 2452038"/>
              <a:gd name="connsiteX52" fmla="*/ 482600 w 1404982"/>
              <a:gd name="connsiteY52" fmla="*/ 44330 h 2452038"/>
              <a:gd name="connsiteX53" fmla="*/ 516467 w 1404982"/>
              <a:gd name="connsiteY53" fmla="*/ 95130 h 2452038"/>
              <a:gd name="connsiteX54" fmla="*/ 533400 w 1404982"/>
              <a:gd name="connsiteY54" fmla="*/ 120530 h 2452038"/>
              <a:gd name="connsiteX55" fmla="*/ 567267 w 1404982"/>
              <a:gd name="connsiteY55" fmla="*/ 171330 h 2452038"/>
              <a:gd name="connsiteX56" fmla="*/ 601133 w 1404982"/>
              <a:gd name="connsiteY56" fmla="*/ 239063 h 2452038"/>
              <a:gd name="connsiteX57" fmla="*/ 643864 w 1404982"/>
              <a:gd name="connsiteY57" fmla="*/ 346880 h 2452038"/>
              <a:gd name="connsiteX58" fmla="*/ 660797 w 1404982"/>
              <a:gd name="connsiteY58" fmla="*/ 401252 h 2452038"/>
              <a:gd name="connsiteX59" fmla="*/ 681964 w 1404982"/>
              <a:gd name="connsiteY59" fmla="*/ 462901 h 2452038"/>
              <a:gd name="connsiteX60" fmla="*/ 705644 w 1404982"/>
              <a:gd name="connsiteY60" fmla="*/ 526533 h 2452038"/>
              <a:gd name="connsiteX61" fmla="*/ 714242 w 1404982"/>
              <a:gd name="connsiteY61" fmla="*/ 584080 h 2452038"/>
              <a:gd name="connsiteX62" fmla="*/ 717683 w 1404982"/>
              <a:gd name="connsiteY62" fmla="*/ 638584 h 2452038"/>
              <a:gd name="connsiteX63" fmla="*/ 794280 w 1404982"/>
              <a:gd name="connsiteY63" fmla="*/ 581963 h 2452038"/>
              <a:gd name="connsiteX64" fmla="*/ 841375 w 1404982"/>
              <a:gd name="connsiteY64" fmla="*/ 540688 h 2452038"/>
              <a:gd name="connsiteX65" fmla="*/ 889662 w 1404982"/>
              <a:gd name="connsiteY65" fmla="*/ 510790 h 2452038"/>
              <a:gd name="connsiteX66" fmla="*/ 966126 w 1404982"/>
              <a:gd name="connsiteY66" fmla="*/ 456814 h 2452038"/>
              <a:gd name="connsiteX67" fmla="*/ 999595 w 1404982"/>
              <a:gd name="connsiteY67" fmla="*/ 419508 h 2452038"/>
              <a:gd name="connsiteX68" fmla="*/ 1053570 w 1404982"/>
              <a:gd name="connsiteY68" fmla="*/ 358919 h 2452038"/>
              <a:gd name="connsiteX69" fmla="*/ 1081617 w 1404982"/>
              <a:gd name="connsiteY69" fmla="*/ 316586 h 2452038"/>
              <a:gd name="connsiteX70" fmla="*/ 1152921 w 1404982"/>
              <a:gd name="connsiteY70" fmla="*/ 216309 h 2452038"/>
              <a:gd name="connsiteX71" fmla="*/ 1201473 w 1404982"/>
              <a:gd name="connsiteY71" fmla="*/ 155720 h 2452038"/>
              <a:gd name="connsiteX72" fmla="*/ 1212585 w 1404982"/>
              <a:gd name="connsiteY72" fmla="*/ 119604 h 2452038"/>
              <a:gd name="connsiteX73" fmla="*/ 1227667 w 1404982"/>
              <a:gd name="connsiteY73" fmla="*/ 95130 h 2452038"/>
              <a:gd name="connsiteX74" fmla="*/ 1267354 w 1404982"/>
              <a:gd name="connsiteY74" fmla="*/ 79519 h 2452038"/>
              <a:gd name="connsiteX75" fmla="*/ 1278467 w 1404982"/>
              <a:gd name="connsiteY75" fmla="*/ 69730 h 2452038"/>
              <a:gd name="connsiteX76" fmla="*/ 1329267 w 1404982"/>
              <a:gd name="connsiteY76" fmla="*/ 52796 h 2452038"/>
              <a:gd name="connsiteX77" fmla="*/ 1320800 w 1404982"/>
              <a:gd name="connsiteY77" fmla="*/ 78196 h 2452038"/>
              <a:gd name="connsiteX78" fmla="*/ 1275159 w 1404982"/>
              <a:gd name="connsiteY78" fmla="*/ 146988 h 2452038"/>
              <a:gd name="connsiteX79" fmla="*/ 1345274 w 1404982"/>
              <a:gd name="connsiteY79" fmla="*/ 102274 h 2452038"/>
              <a:gd name="connsiteX80" fmla="*/ 1397000 w 1404982"/>
              <a:gd name="connsiteY80" fmla="*/ 120530 h 2452038"/>
              <a:gd name="connsiteX81" fmla="*/ 1349242 w 1404982"/>
              <a:gd name="connsiteY81" fmla="*/ 181649 h 2452038"/>
              <a:gd name="connsiteX82" fmla="*/ 1397000 w 1404982"/>
              <a:gd name="connsiteY82" fmla="*/ 171330 h 2452038"/>
              <a:gd name="connsiteX83" fmla="*/ 1380067 w 1404982"/>
              <a:gd name="connsiteY83" fmla="*/ 196730 h 2452038"/>
              <a:gd name="connsiteX84" fmla="*/ 1363133 w 1404982"/>
              <a:gd name="connsiteY84" fmla="*/ 213663 h 2452038"/>
              <a:gd name="connsiteX85" fmla="*/ 1371600 w 1404982"/>
              <a:gd name="connsiteY85" fmla="*/ 239063 h 2452038"/>
              <a:gd name="connsiteX86" fmla="*/ 1354667 w 1404982"/>
              <a:gd name="connsiteY86" fmla="*/ 298330 h 2452038"/>
              <a:gd name="connsiteX87" fmla="*/ 1312333 w 1404982"/>
              <a:gd name="connsiteY87" fmla="*/ 333916 h 2452038"/>
              <a:gd name="connsiteX88" fmla="*/ 1261533 w 1404982"/>
              <a:gd name="connsiteY88" fmla="*/ 390933 h 2452038"/>
              <a:gd name="connsiteX89" fmla="*/ 1214304 w 1404982"/>
              <a:gd name="connsiteY89" fmla="*/ 470705 h 2452038"/>
              <a:gd name="connsiteX90" fmla="*/ 1178189 w 1404982"/>
              <a:gd name="connsiteY90" fmla="*/ 514361 h 2452038"/>
              <a:gd name="connsiteX91" fmla="*/ 1122496 w 1404982"/>
              <a:gd name="connsiteY91" fmla="*/ 599955 h 2452038"/>
              <a:gd name="connsiteX92" fmla="*/ 1077383 w 1404982"/>
              <a:gd name="connsiteY92" fmla="*/ 634483 h 2452038"/>
              <a:gd name="connsiteX93" fmla="*/ 1045236 w 1404982"/>
              <a:gd name="connsiteY93" fmla="*/ 654327 h 2452038"/>
              <a:gd name="connsiteX94" fmla="*/ 999464 w 1404982"/>
              <a:gd name="connsiteY94" fmla="*/ 682770 h 2452038"/>
              <a:gd name="connsiteX95" fmla="*/ 943636 w 1404982"/>
              <a:gd name="connsiteY95" fmla="*/ 730659 h 2452038"/>
              <a:gd name="connsiteX96" fmla="*/ 915855 w 1404982"/>
              <a:gd name="connsiteY96" fmla="*/ 776168 h 2452038"/>
              <a:gd name="connsiteX97" fmla="*/ 866378 w 1404982"/>
              <a:gd name="connsiteY97" fmla="*/ 828687 h 2452038"/>
              <a:gd name="connsiteX98" fmla="*/ 823251 w 1404982"/>
              <a:gd name="connsiteY98" fmla="*/ 896024 h 2452038"/>
              <a:gd name="connsiteX99" fmla="*/ 770467 w 1404982"/>
              <a:gd name="connsiteY99" fmla="*/ 1068796 h 2452038"/>
              <a:gd name="connsiteX100" fmla="*/ 738452 w 1404982"/>
              <a:gd name="connsiteY100" fmla="*/ 1141821 h 2452038"/>
              <a:gd name="connsiteX101" fmla="*/ 715699 w 1404982"/>
              <a:gd name="connsiteY101" fmla="*/ 1188653 h 2452038"/>
              <a:gd name="connsiteX102" fmla="*/ 698367 w 1404982"/>
              <a:gd name="connsiteY102" fmla="*/ 1245671 h 2452038"/>
              <a:gd name="connsiteX103" fmla="*/ 683683 w 1404982"/>
              <a:gd name="connsiteY103" fmla="*/ 1321870 h 2452038"/>
              <a:gd name="connsiteX104" fmla="*/ 671248 w 1404982"/>
              <a:gd name="connsiteY104" fmla="*/ 1409183 h 2452038"/>
              <a:gd name="connsiteX105" fmla="*/ 640026 w 1404982"/>
              <a:gd name="connsiteY105" fmla="*/ 1519249 h 2452038"/>
              <a:gd name="connsiteX106" fmla="*/ 637381 w 1404982"/>
              <a:gd name="connsiteY106" fmla="*/ 1602593 h 2452038"/>
              <a:gd name="connsiteX107" fmla="*/ 621770 w 1404982"/>
              <a:gd name="connsiteY107" fmla="*/ 1678792 h 2452038"/>
              <a:gd name="connsiteX108" fmla="*/ 613305 w 1404982"/>
              <a:gd name="connsiteY108" fmla="*/ 1709088 h 2452038"/>
              <a:gd name="connsiteX109" fmla="*/ 597694 w 1404982"/>
              <a:gd name="connsiteY109" fmla="*/ 1747849 h 2452038"/>
              <a:gd name="connsiteX110" fmla="*/ 574939 w 1404982"/>
              <a:gd name="connsiteY110" fmla="*/ 1851302 h 2452038"/>
              <a:gd name="connsiteX111" fmla="*/ 565547 w 1404982"/>
              <a:gd name="connsiteY111" fmla="*/ 2070509 h 2452038"/>
              <a:gd name="connsiteX112" fmla="*/ 559726 w 1404982"/>
              <a:gd name="connsiteY112" fmla="*/ 2092337 h 2452038"/>
              <a:gd name="connsiteX113" fmla="*/ 550333 w 1404982"/>
              <a:gd name="connsiteY113" fmla="*/ 2330330 h 2452038"/>
              <a:gd name="connsiteX114" fmla="*/ 558800 w 1404982"/>
              <a:gd name="connsiteY114" fmla="*/ 2355730 h 2452038"/>
              <a:gd name="connsiteX115" fmla="*/ 418042 w 1404982"/>
              <a:gd name="connsiteY115" fmla="*/ 2452038 h 2452038"/>
              <a:gd name="connsiteX116" fmla="*/ 139700 w 1404982"/>
              <a:gd name="connsiteY116" fmla="*/ 2417113 h 2452038"/>
              <a:gd name="connsiteX117" fmla="*/ 0 w 1404982"/>
              <a:gd name="connsiteY117" fmla="*/ 2271063 h 2452038"/>
              <a:gd name="connsiteX118" fmla="*/ 0 w 1404982"/>
              <a:gd name="connsiteY118" fmla="*/ 2271063 h 2452038"/>
              <a:gd name="connsiteX0" fmla="*/ 0 w 1404982"/>
              <a:gd name="connsiteY0" fmla="*/ 2271063 h 2452038"/>
              <a:gd name="connsiteX1" fmla="*/ 93133 w 1404982"/>
              <a:gd name="connsiteY1" fmla="*/ 1974730 h 2452038"/>
              <a:gd name="connsiteX2" fmla="*/ 101600 w 1404982"/>
              <a:gd name="connsiteY2" fmla="*/ 1949330 h 2452038"/>
              <a:gd name="connsiteX3" fmla="*/ 118533 w 1404982"/>
              <a:gd name="connsiteY3" fmla="*/ 1932396 h 2452038"/>
              <a:gd name="connsiteX4" fmla="*/ 130968 w 1404982"/>
              <a:gd name="connsiteY4" fmla="*/ 1879348 h 2452038"/>
              <a:gd name="connsiteX5" fmla="*/ 150152 w 1404982"/>
              <a:gd name="connsiteY5" fmla="*/ 1845481 h 2452038"/>
              <a:gd name="connsiteX6" fmla="*/ 173302 w 1404982"/>
              <a:gd name="connsiteY6" fmla="*/ 1798253 h 2452038"/>
              <a:gd name="connsiteX7" fmla="*/ 198835 w 1404982"/>
              <a:gd name="connsiteY7" fmla="*/ 1766238 h 2452038"/>
              <a:gd name="connsiteX8" fmla="*/ 226351 w 1404982"/>
              <a:gd name="connsiteY8" fmla="*/ 1730519 h 2452038"/>
              <a:gd name="connsiteX9" fmla="*/ 254000 w 1404982"/>
              <a:gd name="connsiteY9" fmla="*/ 1686863 h 2452038"/>
              <a:gd name="connsiteX10" fmla="*/ 262467 w 1404982"/>
              <a:gd name="connsiteY10" fmla="*/ 1661463 h 2452038"/>
              <a:gd name="connsiteX11" fmla="*/ 296333 w 1404982"/>
              <a:gd name="connsiteY11" fmla="*/ 1585263 h 2452038"/>
              <a:gd name="connsiteX12" fmla="*/ 304800 w 1404982"/>
              <a:gd name="connsiteY12" fmla="*/ 1534463 h 2452038"/>
              <a:gd name="connsiteX13" fmla="*/ 321733 w 1404982"/>
              <a:gd name="connsiteY13" fmla="*/ 1475196 h 2452038"/>
              <a:gd name="connsiteX14" fmla="*/ 330200 w 1404982"/>
              <a:gd name="connsiteY14" fmla="*/ 1407463 h 2452038"/>
              <a:gd name="connsiteX15" fmla="*/ 372416 w 1404982"/>
              <a:gd name="connsiteY15" fmla="*/ 1251278 h 2452038"/>
              <a:gd name="connsiteX16" fmla="*/ 380220 w 1404982"/>
              <a:gd name="connsiteY16" fmla="*/ 1206370 h 2452038"/>
              <a:gd name="connsiteX17" fmla="*/ 387824 w 1404982"/>
              <a:gd name="connsiteY17" fmla="*/ 1093127 h 2452038"/>
              <a:gd name="connsiteX18" fmla="*/ 271851 w 1404982"/>
              <a:gd name="connsiteY18" fmla="*/ 1133037 h 2452038"/>
              <a:gd name="connsiteX19" fmla="*/ 183345 w 1404982"/>
              <a:gd name="connsiteY19" fmla="*/ 1084081 h 2452038"/>
              <a:gd name="connsiteX20" fmla="*/ 157692 w 1404982"/>
              <a:gd name="connsiteY20" fmla="*/ 1000402 h 2452038"/>
              <a:gd name="connsiteX21" fmla="*/ 216561 w 1404982"/>
              <a:gd name="connsiteY21" fmla="*/ 926176 h 2452038"/>
              <a:gd name="connsiteX22" fmla="*/ 269214 w 1404982"/>
              <a:gd name="connsiteY22" fmla="*/ 919052 h 2452038"/>
              <a:gd name="connsiteX23" fmla="*/ 305858 w 1404982"/>
              <a:gd name="connsiteY23" fmla="*/ 928698 h 2452038"/>
              <a:gd name="connsiteX24" fmla="*/ 382954 w 1404982"/>
              <a:gd name="connsiteY24" fmla="*/ 956125 h 2452038"/>
              <a:gd name="connsiteX25" fmla="*/ 459805 w 1404982"/>
              <a:gd name="connsiteY25" fmla="*/ 1009530 h 2452038"/>
              <a:gd name="connsiteX26" fmla="*/ 457200 w 1404982"/>
              <a:gd name="connsiteY26" fmla="*/ 653930 h 2452038"/>
              <a:gd name="connsiteX27" fmla="*/ 440267 w 1404982"/>
              <a:gd name="connsiteY27" fmla="*/ 586196 h 2452038"/>
              <a:gd name="connsiteX28" fmla="*/ 406400 w 1404982"/>
              <a:gd name="connsiteY28" fmla="*/ 484596 h 2452038"/>
              <a:gd name="connsiteX29" fmla="*/ 397933 w 1404982"/>
              <a:gd name="connsiteY29" fmla="*/ 459196 h 2452038"/>
              <a:gd name="connsiteX30" fmla="*/ 372533 w 1404982"/>
              <a:gd name="connsiteY30" fmla="*/ 408396 h 2452038"/>
              <a:gd name="connsiteX31" fmla="*/ 355600 w 1404982"/>
              <a:gd name="connsiteY31" fmla="*/ 382996 h 2452038"/>
              <a:gd name="connsiteX32" fmla="*/ 347133 w 1404982"/>
              <a:gd name="connsiteY32" fmla="*/ 357596 h 2452038"/>
              <a:gd name="connsiteX33" fmla="*/ 330200 w 1404982"/>
              <a:gd name="connsiteY33" fmla="*/ 332196 h 2452038"/>
              <a:gd name="connsiteX34" fmla="*/ 304800 w 1404982"/>
              <a:gd name="connsiteY34" fmla="*/ 281396 h 2452038"/>
              <a:gd name="connsiteX35" fmla="*/ 279400 w 1404982"/>
              <a:gd name="connsiteY35" fmla="*/ 222130 h 2452038"/>
              <a:gd name="connsiteX36" fmla="*/ 270933 w 1404982"/>
              <a:gd name="connsiteY36" fmla="*/ 196730 h 2452038"/>
              <a:gd name="connsiteX37" fmla="*/ 254000 w 1404982"/>
              <a:gd name="connsiteY37" fmla="*/ 179796 h 2452038"/>
              <a:gd name="connsiteX38" fmla="*/ 220133 w 1404982"/>
              <a:gd name="connsiteY38" fmla="*/ 128996 h 2452038"/>
              <a:gd name="connsiteX39" fmla="*/ 169333 w 1404982"/>
              <a:gd name="connsiteY39" fmla="*/ 95130 h 2452038"/>
              <a:gd name="connsiteX40" fmla="*/ 160867 w 1404982"/>
              <a:gd name="connsiteY40" fmla="*/ 69730 h 2452038"/>
              <a:gd name="connsiteX41" fmla="*/ 220133 w 1404982"/>
              <a:gd name="connsiteY41" fmla="*/ 44330 h 2452038"/>
              <a:gd name="connsiteX42" fmla="*/ 276225 w 1404982"/>
              <a:gd name="connsiteY42" fmla="*/ 93410 h 2452038"/>
              <a:gd name="connsiteX43" fmla="*/ 287867 w 1404982"/>
              <a:gd name="connsiteY43" fmla="*/ 18930 h 2452038"/>
              <a:gd name="connsiteX44" fmla="*/ 313267 w 1404982"/>
              <a:gd name="connsiteY44" fmla="*/ 10463 h 2452038"/>
              <a:gd name="connsiteX45" fmla="*/ 346736 w 1404982"/>
              <a:gd name="connsiteY45" fmla="*/ 71581 h 2452038"/>
              <a:gd name="connsiteX46" fmla="*/ 338667 w 1404982"/>
              <a:gd name="connsiteY46" fmla="*/ 18930 h 2452038"/>
              <a:gd name="connsiteX47" fmla="*/ 364067 w 1404982"/>
              <a:gd name="connsiteY47" fmla="*/ 1996 h 2452038"/>
              <a:gd name="connsiteX48" fmla="*/ 393964 w 1404982"/>
              <a:gd name="connsiteY48" fmla="*/ 53723 h 2452038"/>
              <a:gd name="connsiteX49" fmla="*/ 414867 w 1404982"/>
              <a:gd name="connsiteY49" fmla="*/ 1996 h 2452038"/>
              <a:gd name="connsiteX50" fmla="*/ 448733 w 1404982"/>
              <a:gd name="connsiteY50" fmla="*/ 1996 h 2452038"/>
              <a:gd name="connsiteX51" fmla="*/ 474133 w 1404982"/>
              <a:gd name="connsiteY51" fmla="*/ 18930 h 2452038"/>
              <a:gd name="connsiteX52" fmla="*/ 482600 w 1404982"/>
              <a:gd name="connsiteY52" fmla="*/ 44330 h 2452038"/>
              <a:gd name="connsiteX53" fmla="*/ 516467 w 1404982"/>
              <a:gd name="connsiteY53" fmla="*/ 95130 h 2452038"/>
              <a:gd name="connsiteX54" fmla="*/ 533400 w 1404982"/>
              <a:gd name="connsiteY54" fmla="*/ 120530 h 2452038"/>
              <a:gd name="connsiteX55" fmla="*/ 567267 w 1404982"/>
              <a:gd name="connsiteY55" fmla="*/ 171330 h 2452038"/>
              <a:gd name="connsiteX56" fmla="*/ 601133 w 1404982"/>
              <a:gd name="connsiteY56" fmla="*/ 239063 h 2452038"/>
              <a:gd name="connsiteX57" fmla="*/ 643864 w 1404982"/>
              <a:gd name="connsiteY57" fmla="*/ 346880 h 2452038"/>
              <a:gd name="connsiteX58" fmla="*/ 660797 w 1404982"/>
              <a:gd name="connsiteY58" fmla="*/ 401252 h 2452038"/>
              <a:gd name="connsiteX59" fmla="*/ 681964 w 1404982"/>
              <a:gd name="connsiteY59" fmla="*/ 462901 h 2452038"/>
              <a:gd name="connsiteX60" fmla="*/ 705644 w 1404982"/>
              <a:gd name="connsiteY60" fmla="*/ 526533 h 2452038"/>
              <a:gd name="connsiteX61" fmla="*/ 714242 w 1404982"/>
              <a:gd name="connsiteY61" fmla="*/ 584080 h 2452038"/>
              <a:gd name="connsiteX62" fmla="*/ 717683 w 1404982"/>
              <a:gd name="connsiteY62" fmla="*/ 638584 h 2452038"/>
              <a:gd name="connsiteX63" fmla="*/ 794280 w 1404982"/>
              <a:gd name="connsiteY63" fmla="*/ 581963 h 2452038"/>
              <a:gd name="connsiteX64" fmla="*/ 841375 w 1404982"/>
              <a:gd name="connsiteY64" fmla="*/ 540688 h 2452038"/>
              <a:gd name="connsiteX65" fmla="*/ 889662 w 1404982"/>
              <a:gd name="connsiteY65" fmla="*/ 510790 h 2452038"/>
              <a:gd name="connsiteX66" fmla="*/ 966126 w 1404982"/>
              <a:gd name="connsiteY66" fmla="*/ 456814 h 2452038"/>
              <a:gd name="connsiteX67" fmla="*/ 999595 w 1404982"/>
              <a:gd name="connsiteY67" fmla="*/ 419508 h 2452038"/>
              <a:gd name="connsiteX68" fmla="*/ 1053570 w 1404982"/>
              <a:gd name="connsiteY68" fmla="*/ 358919 h 2452038"/>
              <a:gd name="connsiteX69" fmla="*/ 1081617 w 1404982"/>
              <a:gd name="connsiteY69" fmla="*/ 316586 h 2452038"/>
              <a:gd name="connsiteX70" fmla="*/ 1152921 w 1404982"/>
              <a:gd name="connsiteY70" fmla="*/ 216309 h 2452038"/>
              <a:gd name="connsiteX71" fmla="*/ 1201473 w 1404982"/>
              <a:gd name="connsiteY71" fmla="*/ 155720 h 2452038"/>
              <a:gd name="connsiteX72" fmla="*/ 1212585 w 1404982"/>
              <a:gd name="connsiteY72" fmla="*/ 119604 h 2452038"/>
              <a:gd name="connsiteX73" fmla="*/ 1227667 w 1404982"/>
              <a:gd name="connsiteY73" fmla="*/ 95130 h 2452038"/>
              <a:gd name="connsiteX74" fmla="*/ 1267354 w 1404982"/>
              <a:gd name="connsiteY74" fmla="*/ 79519 h 2452038"/>
              <a:gd name="connsiteX75" fmla="*/ 1278467 w 1404982"/>
              <a:gd name="connsiteY75" fmla="*/ 69730 h 2452038"/>
              <a:gd name="connsiteX76" fmla="*/ 1329267 w 1404982"/>
              <a:gd name="connsiteY76" fmla="*/ 52796 h 2452038"/>
              <a:gd name="connsiteX77" fmla="*/ 1320800 w 1404982"/>
              <a:gd name="connsiteY77" fmla="*/ 78196 h 2452038"/>
              <a:gd name="connsiteX78" fmla="*/ 1275159 w 1404982"/>
              <a:gd name="connsiteY78" fmla="*/ 146988 h 2452038"/>
              <a:gd name="connsiteX79" fmla="*/ 1345274 w 1404982"/>
              <a:gd name="connsiteY79" fmla="*/ 102274 h 2452038"/>
              <a:gd name="connsiteX80" fmla="*/ 1397000 w 1404982"/>
              <a:gd name="connsiteY80" fmla="*/ 120530 h 2452038"/>
              <a:gd name="connsiteX81" fmla="*/ 1349242 w 1404982"/>
              <a:gd name="connsiteY81" fmla="*/ 181649 h 2452038"/>
              <a:gd name="connsiteX82" fmla="*/ 1397000 w 1404982"/>
              <a:gd name="connsiteY82" fmla="*/ 171330 h 2452038"/>
              <a:gd name="connsiteX83" fmla="*/ 1380067 w 1404982"/>
              <a:gd name="connsiteY83" fmla="*/ 196730 h 2452038"/>
              <a:gd name="connsiteX84" fmla="*/ 1363133 w 1404982"/>
              <a:gd name="connsiteY84" fmla="*/ 213663 h 2452038"/>
              <a:gd name="connsiteX85" fmla="*/ 1371600 w 1404982"/>
              <a:gd name="connsiteY85" fmla="*/ 239063 h 2452038"/>
              <a:gd name="connsiteX86" fmla="*/ 1354667 w 1404982"/>
              <a:gd name="connsiteY86" fmla="*/ 298330 h 2452038"/>
              <a:gd name="connsiteX87" fmla="*/ 1312333 w 1404982"/>
              <a:gd name="connsiteY87" fmla="*/ 333916 h 2452038"/>
              <a:gd name="connsiteX88" fmla="*/ 1261533 w 1404982"/>
              <a:gd name="connsiteY88" fmla="*/ 390933 h 2452038"/>
              <a:gd name="connsiteX89" fmla="*/ 1214304 w 1404982"/>
              <a:gd name="connsiteY89" fmla="*/ 470705 h 2452038"/>
              <a:gd name="connsiteX90" fmla="*/ 1178189 w 1404982"/>
              <a:gd name="connsiteY90" fmla="*/ 514361 h 2452038"/>
              <a:gd name="connsiteX91" fmla="*/ 1122496 w 1404982"/>
              <a:gd name="connsiteY91" fmla="*/ 599955 h 2452038"/>
              <a:gd name="connsiteX92" fmla="*/ 1077383 w 1404982"/>
              <a:gd name="connsiteY92" fmla="*/ 634483 h 2452038"/>
              <a:gd name="connsiteX93" fmla="*/ 1045236 w 1404982"/>
              <a:gd name="connsiteY93" fmla="*/ 654327 h 2452038"/>
              <a:gd name="connsiteX94" fmla="*/ 999464 w 1404982"/>
              <a:gd name="connsiteY94" fmla="*/ 682770 h 2452038"/>
              <a:gd name="connsiteX95" fmla="*/ 943636 w 1404982"/>
              <a:gd name="connsiteY95" fmla="*/ 730659 h 2452038"/>
              <a:gd name="connsiteX96" fmla="*/ 915855 w 1404982"/>
              <a:gd name="connsiteY96" fmla="*/ 776168 h 2452038"/>
              <a:gd name="connsiteX97" fmla="*/ 866378 w 1404982"/>
              <a:gd name="connsiteY97" fmla="*/ 828687 h 2452038"/>
              <a:gd name="connsiteX98" fmla="*/ 823251 w 1404982"/>
              <a:gd name="connsiteY98" fmla="*/ 896024 h 2452038"/>
              <a:gd name="connsiteX99" fmla="*/ 770467 w 1404982"/>
              <a:gd name="connsiteY99" fmla="*/ 1068796 h 2452038"/>
              <a:gd name="connsiteX100" fmla="*/ 738452 w 1404982"/>
              <a:gd name="connsiteY100" fmla="*/ 1141821 h 2452038"/>
              <a:gd name="connsiteX101" fmla="*/ 715699 w 1404982"/>
              <a:gd name="connsiteY101" fmla="*/ 1188653 h 2452038"/>
              <a:gd name="connsiteX102" fmla="*/ 698367 w 1404982"/>
              <a:gd name="connsiteY102" fmla="*/ 1245671 h 2452038"/>
              <a:gd name="connsiteX103" fmla="*/ 683683 w 1404982"/>
              <a:gd name="connsiteY103" fmla="*/ 1321870 h 2452038"/>
              <a:gd name="connsiteX104" fmla="*/ 671248 w 1404982"/>
              <a:gd name="connsiteY104" fmla="*/ 1409183 h 2452038"/>
              <a:gd name="connsiteX105" fmla="*/ 640026 w 1404982"/>
              <a:gd name="connsiteY105" fmla="*/ 1519249 h 2452038"/>
              <a:gd name="connsiteX106" fmla="*/ 637381 w 1404982"/>
              <a:gd name="connsiteY106" fmla="*/ 1602593 h 2452038"/>
              <a:gd name="connsiteX107" fmla="*/ 621770 w 1404982"/>
              <a:gd name="connsiteY107" fmla="*/ 1678792 h 2452038"/>
              <a:gd name="connsiteX108" fmla="*/ 613305 w 1404982"/>
              <a:gd name="connsiteY108" fmla="*/ 1709088 h 2452038"/>
              <a:gd name="connsiteX109" fmla="*/ 597694 w 1404982"/>
              <a:gd name="connsiteY109" fmla="*/ 1747849 h 2452038"/>
              <a:gd name="connsiteX110" fmla="*/ 574939 w 1404982"/>
              <a:gd name="connsiteY110" fmla="*/ 1851302 h 2452038"/>
              <a:gd name="connsiteX111" fmla="*/ 565547 w 1404982"/>
              <a:gd name="connsiteY111" fmla="*/ 2070509 h 2452038"/>
              <a:gd name="connsiteX112" fmla="*/ 559726 w 1404982"/>
              <a:gd name="connsiteY112" fmla="*/ 2092337 h 2452038"/>
              <a:gd name="connsiteX113" fmla="*/ 550333 w 1404982"/>
              <a:gd name="connsiteY113" fmla="*/ 2330330 h 2452038"/>
              <a:gd name="connsiteX114" fmla="*/ 558800 w 1404982"/>
              <a:gd name="connsiteY114" fmla="*/ 2355730 h 2452038"/>
              <a:gd name="connsiteX115" fmla="*/ 418042 w 1404982"/>
              <a:gd name="connsiteY115" fmla="*/ 2452038 h 2452038"/>
              <a:gd name="connsiteX116" fmla="*/ 139700 w 1404982"/>
              <a:gd name="connsiteY116" fmla="*/ 2417113 h 2452038"/>
              <a:gd name="connsiteX117" fmla="*/ 0 w 1404982"/>
              <a:gd name="connsiteY117" fmla="*/ 2271063 h 2452038"/>
              <a:gd name="connsiteX118" fmla="*/ 0 w 1404982"/>
              <a:gd name="connsiteY118" fmla="*/ 2271063 h 2452038"/>
              <a:gd name="connsiteX0" fmla="*/ 0 w 1404982"/>
              <a:gd name="connsiteY0" fmla="*/ 2271063 h 2452038"/>
              <a:gd name="connsiteX1" fmla="*/ 93133 w 1404982"/>
              <a:gd name="connsiteY1" fmla="*/ 1974730 h 2452038"/>
              <a:gd name="connsiteX2" fmla="*/ 101600 w 1404982"/>
              <a:gd name="connsiteY2" fmla="*/ 1949330 h 2452038"/>
              <a:gd name="connsiteX3" fmla="*/ 118533 w 1404982"/>
              <a:gd name="connsiteY3" fmla="*/ 1932396 h 2452038"/>
              <a:gd name="connsiteX4" fmla="*/ 130968 w 1404982"/>
              <a:gd name="connsiteY4" fmla="*/ 1879348 h 2452038"/>
              <a:gd name="connsiteX5" fmla="*/ 150152 w 1404982"/>
              <a:gd name="connsiteY5" fmla="*/ 1845481 h 2452038"/>
              <a:gd name="connsiteX6" fmla="*/ 173302 w 1404982"/>
              <a:gd name="connsiteY6" fmla="*/ 1798253 h 2452038"/>
              <a:gd name="connsiteX7" fmla="*/ 198835 w 1404982"/>
              <a:gd name="connsiteY7" fmla="*/ 1766238 h 2452038"/>
              <a:gd name="connsiteX8" fmla="*/ 226351 w 1404982"/>
              <a:gd name="connsiteY8" fmla="*/ 1730519 h 2452038"/>
              <a:gd name="connsiteX9" fmla="*/ 254000 w 1404982"/>
              <a:gd name="connsiteY9" fmla="*/ 1686863 h 2452038"/>
              <a:gd name="connsiteX10" fmla="*/ 262467 w 1404982"/>
              <a:gd name="connsiteY10" fmla="*/ 1661463 h 2452038"/>
              <a:gd name="connsiteX11" fmla="*/ 296333 w 1404982"/>
              <a:gd name="connsiteY11" fmla="*/ 1585263 h 2452038"/>
              <a:gd name="connsiteX12" fmla="*/ 304800 w 1404982"/>
              <a:gd name="connsiteY12" fmla="*/ 1534463 h 2452038"/>
              <a:gd name="connsiteX13" fmla="*/ 321733 w 1404982"/>
              <a:gd name="connsiteY13" fmla="*/ 1475196 h 2452038"/>
              <a:gd name="connsiteX14" fmla="*/ 330200 w 1404982"/>
              <a:gd name="connsiteY14" fmla="*/ 1407463 h 2452038"/>
              <a:gd name="connsiteX15" fmla="*/ 372416 w 1404982"/>
              <a:gd name="connsiteY15" fmla="*/ 1251278 h 2452038"/>
              <a:gd name="connsiteX16" fmla="*/ 380220 w 1404982"/>
              <a:gd name="connsiteY16" fmla="*/ 1206370 h 2452038"/>
              <a:gd name="connsiteX17" fmla="*/ 324617 w 1404982"/>
              <a:gd name="connsiteY17" fmla="*/ 1103661 h 2452038"/>
              <a:gd name="connsiteX18" fmla="*/ 271851 w 1404982"/>
              <a:gd name="connsiteY18" fmla="*/ 1133037 h 2452038"/>
              <a:gd name="connsiteX19" fmla="*/ 183345 w 1404982"/>
              <a:gd name="connsiteY19" fmla="*/ 1084081 h 2452038"/>
              <a:gd name="connsiteX20" fmla="*/ 157692 w 1404982"/>
              <a:gd name="connsiteY20" fmla="*/ 1000402 h 2452038"/>
              <a:gd name="connsiteX21" fmla="*/ 216561 w 1404982"/>
              <a:gd name="connsiteY21" fmla="*/ 926176 h 2452038"/>
              <a:gd name="connsiteX22" fmla="*/ 269214 w 1404982"/>
              <a:gd name="connsiteY22" fmla="*/ 919052 h 2452038"/>
              <a:gd name="connsiteX23" fmla="*/ 305858 w 1404982"/>
              <a:gd name="connsiteY23" fmla="*/ 928698 h 2452038"/>
              <a:gd name="connsiteX24" fmla="*/ 382954 w 1404982"/>
              <a:gd name="connsiteY24" fmla="*/ 956125 h 2452038"/>
              <a:gd name="connsiteX25" fmla="*/ 459805 w 1404982"/>
              <a:gd name="connsiteY25" fmla="*/ 1009530 h 2452038"/>
              <a:gd name="connsiteX26" fmla="*/ 457200 w 1404982"/>
              <a:gd name="connsiteY26" fmla="*/ 653930 h 2452038"/>
              <a:gd name="connsiteX27" fmla="*/ 440267 w 1404982"/>
              <a:gd name="connsiteY27" fmla="*/ 586196 h 2452038"/>
              <a:gd name="connsiteX28" fmla="*/ 406400 w 1404982"/>
              <a:gd name="connsiteY28" fmla="*/ 484596 h 2452038"/>
              <a:gd name="connsiteX29" fmla="*/ 397933 w 1404982"/>
              <a:gd name="connsiteY29" fmla="*/ 459196 h 2452038"/>
              <a:gd name="connsiteX30" fmla="*/ 372533 w 1404982"/>
              <a:gd name="connsiteY30" fmla="*/ 408396 h 2452038"/>
              <a:gd name="connsiteX31" fmla="*/ 355600 w 1404982"/>
              <a:gd name="connsiteY31" fmla="*/ 382996 h 2452038"/>
              <a:gd name="connsiteX32" fmla="*/ 347133 w 1404982"/>
              <a:gd name="connsiteY32" fmla="*/ 357596 h 2452038"/>
              <a:gd name="connsiteX33" fmla="*/ 330200 w 1404982"/>
              <a:gd name="connsiteY33" fmla="*/ 332196 h 2452038"/>
              <a:gd name="connsiteX34" fmla="*/ 304800 w 1404982"/>
              <a:gd name="connsiteY34" fmla="*/ 281396 h 2452038"/>
              <a:gd name="connsiteX35" fmla="*/ 279400 w 1404982"/>
              <a:gd name="connsiteY35" fmla="*/ 222130 h 2452038"/>
              <a:gd name="connsiteX36" fmla="*/ 270933 w 1404982"/>
              <a:gd name="connsiteY36" fmla="*/ 196730 h 2452038"/>
              <a:gd name="connsiteX37" fmla="*/ 254000 w 1404982"/>
              <a:gd name="connsiteY37" fmla="*/ 179796 h 2452038"/>
              <a:gd name="connsiteX38" fmla="*/ 220133 w 1404982"/>
              <a:gd name="connsiteY38" fmla="*/ 128996 h 2452038"/>
              <a:gd name="connsiteX39" fmla="*/ 169333 w 1404982"/>
              <a:gd name="connsiteY39" fmla="*/ 95130 h 2452038"/>
              <a:gd name="connsiteX40" fmla="*/ 160867 w 1404982"/>
              <a:gd name="connsiteY40" fmla="*/ 69730 h 2452038"/>
              <a:gd name="connsiteX41" fmla="*/ 220133 w 1404982"/>
              <a:gd name="connsiteY41" fmla="*/ 44330 h 2452038"/>
              <a:gd name="connsiteX42" fmla="*/ 276225 w 1404982"/>
              <a:gd name="connsiteY42" fmla="*/ 93410 h 2452038"/>
              <a:gd name="connsiteX43" fmla="*/ 287867 w 1404982"/>
              <a:gd name="connsiteY43" fmla="*/ 18930 h 2452038"/>
              <a:gd name="connsiteX44" fmla="*/ 313267 w 1404982"/>
              <a:gd name="connsiteY44" fmla="*/ 10463 h 2452038"/>
              <a:gd name="connsiteX45" fmla="*/ 346736 w 1404982"/>
              <a:gd name="connsiteY45" fmla="*/ 71581 h 2452038"/>
              <a:gd name="connsiteX46" fmla="*/ 338667 w 1404982"/>
              <a:gd name="connsiteY46" fmla="*/ 18930 h 2452038"/>
              <a:gd name="connsiteX47" fmla="*/ 364067 w 1404982"/>
              <a:gd name="connsiteY47" fmla="*/ 1996 h 2452038"/>
              <a:gd name="connsiteX48" fmla="*/ 393964 w 1404982"/>
              <a:gd name="connsiteY48" fmla="*/ 53723 h 2452038"/>
              <a:gd name="connsiteX49" fmla="*/ 414867 w 1404982"/>
              <a:gd name="connsiteY49" fmla="*/ 1996 h 2452038"/>
              <a:gd name="connsiteX50" fmla="*/ 448733 w 1404982"/>
              <a:gd name="connsiteY50" fmla="*/ 1996 h 2452038"/>
              <a:gd name="connsiteX51" fmla="*/ 474133 w 1404982"/>
              <a:gd name="connsiteY51" fmla="*/ 18930 h 2452038"/>
              <a:gd name="connsiteX52" fmla="*/ 482600 w 1404982"/>
              <a:gd name="connsiteY52" fmla="*/ 44330 h 2452038"/>
              <a:gd name="connsiteX53" fmla="*/ 516467 w 1404982"/>
              <a:gd name="connsiteY53" fmla="*/ 95130 h 2452038"/>
              <a:gd name="connsiteX54" fmla="*/ 533400 w 1404982"/>
              <a:gd name="connsiteY54" fmla="*/ 120530 h 2452038"/>
              <a:gd name="connsiteX55" fmla="*/ 567267 w 1404982"/>
              <a:gd name="connsiteY55" fmla="*/ 171330 h 2452038"/>
              <a:gd name="connsiteX56" fmla="*/ 601133 w 1404982"/>
              <a:gd name="connsiteY56" fmla="*/ 239063 h 2452038"/>
              <a:gd name="connsiteX57" fmla="*/ 643864 w 1404982"/>
              <a:gd name="connsiteY57" fmla="*/ 346880 h 2452038"/>
              <a:gd name="connsiteX58" fmla="*/ 660797 w 1404982"/>
              <a:gd name="connsiteY58" fmla="*/ 401252 h 2452038"/>
              <a:gd name="connsiteX59" fmla="*/ 681964 w 1404982"/>
              <a:gd name="connsiteY59" fmla="*/ 462901 h 2452038"/>
              <a:gd name="connsiteX60" fmla="*/ 705644 w 1404982"/>
              <a:gd name="connsiteY60" fmla="*/ 526533 h 2452038"/>
              <a:gd name="connsiteX61" fmla="*/ 714242 w 1404982"/>
              <a:gd name="connsiteY61" fmla="*/ 584080 h 2452038"/>
              <a:gd name="connsiteX62" fmla="*/ 717683 w 1404982"/>
              <a:gd name="connsiteY62" fmla="*/ 638584 h 2452038"/>
              <a:gd name="connsiteX63" fmla="*/ 794280 w 1404982"/>
              <a:gd name="connsiteY63" fmla="*/ 581963 h 2452038"/>
              <a:gd name="connsiteX64" fmla="*/ 841375 w 1404982"/>
              <a:gd name="connsiteY64" fmla="*/ 540688 h 2452038"/>
              <a:gd name="connsiteX65" fmla="*/ 889662 w 1404982"/>
              <a:gd name="connsiteY65" fmla="*/ 510790 h 2452038"/>
              <a:gd name="connsiteX66" fmla="*/ 966126 w 1404982"/>
              <a:gd name="connsiteY66" fmla="*/ 456814 h 2452038"/>
              <a:gd name="connsiteX67" fmla="*/ 999595 w 1404982"/>
              <a:gd name="connsiteY67" fmla="*/ 419508 h 2452038"/>
              <a:gd name="connsiteX68" fmla="*/ 1053570 w 1404982"/>
              <a:gd name="connsiteY68" fmla="*/ 358919 h 2452038"/>
              <a:gd name="connsiteX69" fmla="*/ 1081617 w 1404982"/>
              <a:gd name="connsiteY69" fmla="*/ 316586 h 2452038"/>
              <a:gd name="connsiteX70" fmla="*/ 1152921 w 1404982"/>
              <a:gd name="connsiteY70" fmla="*/ 216309 h 2452038"/>
              <a:gd name="connsiteX71" fmla="*/ 1201473 w 1404982"/>
              <a:gd name="connsiteY71" fmla="*/ 155720 h 2452038"/>
              <a:gd name="connsiteX72" fmla="*/ 1212585 w 1404982"/>
              <a:gd name="connsiteY72" fmla="*/ 119604 h 2452038"/>
              <a:gd name="connsiteX73" fmla="*/ 1227667 w 1404982"/>
              <a:gd name="connsiteY73" fmla="*/ 95130 h 2452038"/>
              <a:gd name="connsiteX74" fmla="*/ 1267354 w 1404982"/>
              <a:gd name="connsiteY74" fmla="*/ 79519 h 2452038"/>
              <a:gd name="connsiteX75" fmla="*/ 1278467 w 1404982"/>
              <a:gd name="connsiteY75" fmla="*/ 69730 h 2452038"/>
              <a:gd name="connsiteX76" fmla="*/ 1329267 w 1404982"/>
              <a:gd name="connsiteY76" fmla="*/ 52796 h 2452038"/>
              <a:gd name="connsiteX77" fmla="*/ 1320800 w 1404982"/>
              <a:gd name="connsiteY77" fmla="*/ 78196 h 2452038"/>
              <a:gd name="connsiteX78" fmla="*/ 1275159 w 1404982"/>
              <a:gd name="connsiteY78" fmla="*/ 146988 h 2452038"/>
              <a:gd name="connsiteX79" fmla="*/ 1345274 w 1404982"/>
              <a:gd name="connsiteY79" fmla="*/ 102274 h 2452038"/>
              <a:gd name="connsiteX80" fmla="*/ 1397000 w 1404982"/>
              <a:gd name="connsiteY80" fmla="*/ 120530 h 2452038"/>
              <a:gd name="connsiteX81" fmla="*/ 1349242 w 1404982"/>
              <a:gd name="connsiteY81" fmla="*/ 181649 h 2452038"/>
              <a:gd name="connsiteX82" fmla="*/ 1397000 w 1404982"/>
              <a:gd name="connsiteY82" fmla="*/ 171330 h 2452038"/>
              <a:gd name="connsiteX83" fmla="*/ 1380067 w 1404982"/>
              <a:gd name="connsiteY83" fmla="*/ 196730 h 2452038"/>
              <a:gd name="connsiteX84" fmla="*/ 1363133 w 1404982"/>
              <a:gd name="connsiteY84" fmla="*/ 213663 h 2452038"/>
              <a:gd name="connsiteX85" fmla="*/ 1371600 w 1404982"/>
              <a:gd name="connsiteY85" fmla="*/ 239063 h 2452038"/>
              <a:gd name="connsiteX86" fmla="*/ 1354667 w 1404982"/>
              <a:gd name="connsiteY86" fmla="*/ 298330 h 2452038"/>
              <a:gd name="connsiteX87" fmla="*/ 1312333 w 1404982"/>
              <a:gd name="connsiteY87" fmla="*/ 333916 h 2452038"/>
              <a:gd name="connsiteX88" fmla="*/ 1261533 w 1404982"/>
              <a:gd name="connsiteY88" fmla="*/ 390933 h 2452038"/>
              <a:gd name="connsiteX89" fmla="*/ 1214304 w 1404982"/>
              <a:gd name="connsiteY89" fmla="*/ 470705 h 2452038"/>
              <a:gd name="connsiteX90" fmla="*/ 1178189 w 1404982"/>
              <a:gd name="connsiteY90" fmla="*/ 514361 h 2452038"/>
              <a:gd name="connsiteX91" fmla="*/ 1122496 w 1404982"/>
              <a:gd name="connsiteY91" fmla="*/ 599955 h 2452038"/>
              <a:gd name="connsiteX92" fmla="*/ 1077383 w 1404982"/>
              <a:gd name="connsiteY92" fmla="*/ 634483 h 2452038"/>
              <a:gd name="connsiteX93" fmla="*/ 1045236 w 1404982"/>
              <a:gd name="connsiteY93" fmla="*/ 654327 h 2452038"/>
              <a:gd name="connsiteX94" fmla="*/ 999464 w 1404982"/>
              <a:gd name="connsiteY94" fmla="*/ 682770 h 2452038"/>
              <a:gd name="connsiteX95" fmla="*/ 943636 w 1404982"/>
              <a:gd name="connsiteY95" fmla="*/ 730659 h 2452038"/>
              <a:gd name="connsiteX96" fmla="*/ 915855 w 1404982"/>
              <a:gd name="connsiteY96" fmla="*/ 776168 h 2452038"/>
              <a:gd name="connsiteX97" fmla="*/ 866378 w 1404982"/>
              <a:gd name="connsiteY97" fmla="*/ 828687 h 2452038"/>
              <a:gd name="connsiteX98" fmla="*/ 823251 w 1404982"/>
              <a:gd name="connsiteY98" fmla="*/ 896024 h 2452038"/>
              <a:gd name="connsiteX99" fmla="*/ 770467 w 1404982"/>
              <a:gd name="connsiteY99" fmla="*/ 1068796 h 2452038"/>
              <a:gd name="connsiteX100" fmla="*/ 738452 w 1404982"/>
              <a:gd name="connsiteY100" fmla="*/ 1141821 h 2452038"/>
              <a:gd name="connsiteX101" fmla="*/ 715699 w 1404982"/>
              <a:gd name="connsiteY101" fmla="*/ 1188653 h 2452038"/>
              <a:gd name="connsiteX102" fmla="*/ 698367 w 1404982"/>
              <a:gd name="connsiteY102" fmla="*/ 1245671 h 2452038"/>
              <a:gd name="connsiteX103" fmla="*/ 683683 w 1404982"/>
              <a:gd name="connsiteY103" fmla="*/ 1321870 h 2452038"/>
              <a:gd name="connsiteX104" fmla="*/ 671248 w 1404982"/>
              <a:gd name="connsiteY104" fmla="*/ 1409183 h 2452038"/>
              <a:gd name="connsiteX105" fmla="*/ 640026 w 1404982"/>
              <a:gd name="connsiteY105" fmla="*/ 1519249 h 2452038"/>
              <a:gd name="connsiteX106" fmla="*/ 637381 w 1404982"/>
              <a:gd name="connsiteY106" fmla="*/ 1602593 h 2452038"/>
              <a:gd name="connsiteX107" fmla="*/ 621770 w 1404982"/>
              <a:gd name="connsiteY107" fmla="*/ 1678792 h 2452038"/>
              <a:gd name="connsiteX108" fmla="*/ 613305 w 1404982"/>
              <a:gd name="connsiteY108" fmla="*/ 1709088 h 2452038"/>
              <a:gd name="connsiteX109" fmla="*/ 597694 w 1404982"/>
              <a:gd name="connsiteY109" fmla="*/ 1747849 h 2452038"/>
              <a:gd name="connsiteX110" fmla="*/ 574939 w 1404982"/>
              <a:gd name="connsiteY110" fmla="*/ 1851302 h 2452038"/>
              <a:gd name="connsiteX111" fmla="*/ 565547 w 1404982"/>
              <a:gd name="connsiteY111" fmla="*/ 2070509 h 2452038"/>
              <a:gd name="connsiteX112" fmla="*/ 559726 w 1404982"/>
              <a:gd name="connsiteY112" fmla="*/ 2092337 h 2452038"/>
              <a:gd name="connsiteX113" fmla="*/ 550333 w 1404982"/>
              <a:gd name="connsiteY113" fmla="*/ 2330330 h 2452038"/>
              <a:gd name="connsiteX114" fmla="*/ 558800 w 1404982"/>
              <a:gd name="connsiteY114" fmla="*/ 2355730 h 2452038"/>
              <a:gd name="connsiteX115" fmla="*/ 418042 w 1404982"/>
              <a:gd name="connsiteY115" fmla="*/ 2452038 h 2452038"/>
              <a:gd name="connsiteX116" fmla="*/ 139700 w 1404982"/>
              <a:gd name="connsiteY116" fmla="*/ 2417113 h 2452038"/>
              <a:gd name="connsiteX117" fmla="*/ 0 w 1404982"/>
              <a:gd name="connsiteY117" fmla="*/ 2271063 h 2452038"/>
              <a:gd name="connsiteX118" fmla="*/ 0 w 1404982"/>
              <a:gd name="connsiteY118" fmla="*/ 2271063 h 2452038"/>
              <a:gd name="connsiteX0" fmla="*/ 0 w 1404982"/>
              <a:gd name="connsiteY0" fmla="*/ 2271063 h 2452038"/>
              <a:gd name="connsiteX1" fmla="*/ 93133 w 1404982"/>
              <a:gd name="connsiteY1" fmla="*/ 1974730 h 2452038"/>
              <a:gd name="connsiteX2" fmla="*/ 101600 w 1404982"/>
              <a:gd name="connsiteY2" fmla="*/ 1949330 h 2452038"/>
              <a:gd name="connsiteX3" fmla="*/ 118533 w 1404982"/>
              <a:gd name="connsiteY3" fmla="*/ 1932396 h 2452038"/>
              <a:gd name="connsiteX4" fmla="*/ 130968 w 1404982"/>
              <a:gd name="connsiteY4" fmla="*/ 1879348 h 2452038"/>
              <a:gd name="connsiteX5" fmla="*/ 150152 w 1404982"/>
              <a:gd name="connsiteY5" fmla="*/ 1845481 h 2452038"/>
              <a:gd name="connsiteX6" fmla="*/ 173302 w 1404982"/>
              <a:gd name="connsiteY6" fmla="*/ 1798253 h 2452038"/>
              <a:gd name="connsiteX7" fmla="*/ 198835 w 1404982"/>
              <a:gd name="connsiteY7" fmla="*/ 1766238 h 2452038"/>
              <a:gd name="connsiteX8" fmla="*/ 226351 w 1404982"/>
              <a:gd name="connsiteY8" fmla="*/ 1730519 h 2452038"/>
              <a:gd name="connsiteX9" fmla="*/ 254000 w 1404982"/>
              <a:gd name="connsiteY9" fmla="*/ 1686863 h 2452038"/>
              <a:gd name="connsiteX10" fmla="*/ 262467 w 1404982"/>
              <a:gd name="connsiteY10" fmla="*/ 1661463 h 2452038"/>
              <a:gd name="connsiteX11" fmla="*/ 296333 w 1404982"/>
              <a:gd name="connsiteY11" fmla="*/ 1585263 h 2452038"/>
              <a:gd name="connsiteX12" fmla="*/ 304800 w 1404982"/>
              <a:gd name="connsiteY12" fmla="*/ 1534463 h 2452038"/>
              <a:gd name="connsiteX13" fmla="*/ 321733 w 1404982"/>
              <a:gd name="connsiteY13" fmla="*/ 1475196 h 2452038"/>
              <a:gd name="connsiteX14" fmla="*/ 330200 w 1404982"/>
              <a:gd name="connsiteY14" fmla="*/ 1407463 h 2452038"/>
              <a:gd name="connsiteX15" fmla="*/ 372416 w 1404982"/>
              <a:gd name="connsiteY15" fmla="*/ 1251278 h 2452038"/>
              <a:gd name="connsiteX16" fmla="*/ 413930 w 1404982"/>
              <a:gd name="connsiteY16" fmla="*/ 1098917 h 2452038"/>
              <a:gd name="connsiteX17" fmla="*/ 324617 w 1404982"/>
              <a:gd name="connsiteY17" fmla="*/ 1103661 h 2452038"/>
              <a:gd name="connsiteX18" fmla="*/ 271851 w 1404982"/>
              <a:gd name="connsiteY18" fmla="*/ 1133037 h 2452038"/>
              <a:gd name="connsiteX19" fmla="*/ 183345 w 1404982"/>
              <a:gd name="connsiteY19" fmla="*/ 1084081 h 2452038"/>
              <a:gd name="connsiteX20" fmla="*/ 157692 w 1404982"/>
              <a:gd name="connsiteY20" fmla="*/ 1000402 h 2452038"/>
              <a:gd name="connsiteX21" fmla="*/ 216561 w 1404982"/>
              <a:gd name="connsiteY21" fmla="*/ 926176 h 2452038"/>
              <a:gd name="connsiteX22" fmla="*/ 269214 w 1404982"/>
              <a:gd name="connsiteY22" fmla="*/ 919052 h 2452038"/>
              <a:gd name="connsiteX23" fmla="*/ 305858 w 1404982"/>
              <a:gd name="connsiteY23" fmla="*/ 928698 h 2452038"/>
              <a:gd name="connsiteX24" fmla="*/ 382954 w 1404982"/>
              <a:gd name="connsiteY24" fmla="*/ 956125 h 2452038"/>
              <a:gd name="connsiteX25" fmla="*/ 459805 w 1404982"/>
              <a:gd name="connsiteY25" fmla="*/ 1009530 h 2452038"/>
              <a:gd name="connsiteX26" fmla="*/ 457200 w 1404982"/>
              <a:gd name="connsiteY26" fmla="*/ 653930 h 2452038"/>
              <a:gd name="connsiteX27" fmla="*/ 440267 w 1404982"/>
              <a:gd name="connsiteY27" fmla="*/ 586196 h 2452038"/>
              <a:gd name="connsiteX28" fmla="*/ 406400 w 1404982"/>
              <a:gd name="connsiteY28" fmla="*/ 484596 h 2452038"/>
              <a:gd name="connsiteX29" fmla="*/ 397933 w 1404982"/>
              <a:gd name="connsiteY29" fmla="*/ 459196 h 2452038"/>
              <a:gd name="connsiteX30" fmla="*/ 372533 w 1404982"/>
              <a:gd name="connsiteY30" fmla="*/ 408396 h 2452038"/>
              <a:gd name="connsiteX31" fmla="*/ 355600 w 1404982"/>
              <a:gd name="connsiteY31" fmla="*/ 382996 h 2452038"/>
              <a:gd name="connsiteX32" fmla="*/ 347133 w 1404982"/>
              <a:gd name="connsiteY32" fmla="*/ 357596 h 2452038"/>
              <a:gd name="connsiteX33" fmla="*/ 330200 w 1404982"/>
              <a:gd name="connsiteY33" fmla="*/ 332196 h 2452038"/>
              <a:gd name="connsiteX34" fmla="*/ 304800 w 1404982"/>
              <a:gd name="connsiteY34" fmla="*/ 281396 h 2452038"/>
              <a:gd name="connsiteX35" fmla="*/ 279400 w 1404982"/>
              <a:gd name="connsiteY35" fmla="*/ 222130 h 2452038"/>
              <a:gd name="connsiteX36" fmla="*/ 270933 w 1404982"/>
              <a:gd name="connsiteY36" fmla="*/ 196730 h 2452038"/>
              <a:gd name="connsiteX37" fmla="*/ 254000 w 1404982"/>
              <a:gd name="connsiteY37" fmla="*/ 179796 h 2452038"/>
              <a:gd name="connsiteX38" fmla="*/ 220133 w 1404982"/>
              <a:gd name="connsiteY38" fmla="*/ 128996 h 2452038"/>
              <a:gd name="connsiteX39" fmla="*/ 169333 w 1404982"/>
              <a:gd name="connsiteY39" fmla="*/ 95130 h 2452038"/>
              <a:gd name="connsiteX40" fmla="*/ 160867 w 1404982"/>
              <a:gd name="connsiteY40" fmla="*/ 69730 h 2452038"/>
              <a:gd name="connsiteX41" fmla="*/ 220133 w 1404982"/>
              <a:gd name="connsiteY41" fmla="*/ 44330 h 2452038"/>
              <a:gd name="connsiteX42" fmla="*/ 276225 w 1404982"/>
              <a:gd name="connsiteY42" fmla="*/ 93410 h 2452038"/>
              <a:gd name="connsiteX43" fmla="*/ 287867 w 1404982"/>
              <a:gd name="connsiteY43" fmla="*/ 18930 h 2452038"/>
              <a:gd name="connsiteX44" fmla="*/ 313267 w 1404982"/>
              <a:gd name="connsiteY44" fmla="*/ 10463 h 2452038"/>
              <a:gd name="connsiteX45" fmla="*/ 346736 w 1404982"/>
              <a:gd name="connsiteY45" fmla="*/ 71581 h 2452038"/>
              <a:gd name="connsiteX46" fmla="*/ 338667 w 1404982"/>
              <a:gd name="connsiteY46" fmla="*/ 18930 h 2452038"/>
              <a:gd name="connsiteX47" fmla="*/ 364067 w 1404982"/>
              <a:gd name="connsiteY47" fmla="*/ 1996 h 2452038"/>
              <a:gd name="connsiteX48" fmla="*/ 393964 w 1404982"/>
              <a:gd name="connsiteY48" fmla="*/ 53723 h 2452038"/>
              <a:gd name="connsiteX49" fmla="*/ 414867 w 1404982"/>
              <a:gd name="connsiteY49" fmla="*/ 1996 h 2452038"/>
              <a:gd name="connsiteX50" fmla="*/ 448733 w 1404982"/>
              <a:gd name="connsiteY50" fmla="*/ 1996 h 2452038"/>
              <a:gd name="connsiteX51" fmla="*/ 474133 w 1404982"/>
              <a:gd name="connsiteY51" fmla="*/ 18930 h 2452038"/>
              <a:gd name="connsiteX52" fmla="*/ 482600 w 1404982"/>
              <a:gd name="connsiteY52" fmla="*/ 44330 h 2452038"/>
              <a:gd name="connsiteX53" fmla="*/ 516467 w 1404982"/>
              <a:gd name="connsiteY53" fmla="*/ 95130 h 2452038"/>
              <a:gd name="connsiteX54" fmla="*/ 533400 w 1404982"/>
              <a:gd name="connsiteY54" fmla="*/ 120530 h 2452038"/>
              <a:gd name="connsiteX55" fmla="*/ 567267 w 1404982"/>
              <a:gd name="connsiteY55" fmla="*/ 171330 h 2452038"/>
              <a:gd name="connsiteX56" fmla="*/ 601133 w 1404982"/>
              <a:gd name="connsiteY56" fmla="*/ 239063 h 2452038"/>
              <a:gd name="connsiteX57" fmla="*/ 643864 w 1404982"/>
              <a:gd name="connsiteY57" fmla="*/ 346880 h 2452038"/>
              <a:gd name="connsiteX58" fmla="*/ 660797 w 1404982"/>
              <a:gd name="connsiteY58" fmla="*/ 401252 h 2452038"/>
              <a:gd name="connsiteX59" fmla="*/ 681964 w 1404982"/>
              <a:gd name="connsiteY59" fmla="*/ 462901 h 2452038"/>
              <a:gd name="connsiteX60" fmla="*/ 705644 w 1404982"/>
              <a:gd name="connsiteY60" fmla="*/ 526533 h 2452038"/>
              <a:gd name="connsiteX61" fmla="*/ 714242 w 1404982"/>
              <a:gd name="connsiteY61" fmla="*/ 584080 h 2452038"/>
              <a:gd name="connsiteX62" fmla="*/ 717683 w 1404982"/>
              <a:gd name="connsiteY62" fmla="*/ 638584 h 2452038"/>
              <a:gd name="connsiteX63" fmla="*/ 794280 w 1404982"/>
              <a:gd name="connsiteY63" fmla="*/ 581963 h 2452038"/>
              <a:gd name="connsiteX64" fmla="*/ 841375 w 1404982"/>
              <a:gd name="connsiteY64" fmla="*/ 540688 h 2452038"/>
              <a:gd name="connsiteX65" fmla="*/ 889662 w 1404982"/>
              <a:gd name="connsiteY65" fmla="*/ 510790 h 2452038"/>
              <a:gd name="connsiteX66" fmla="*/ 966126 w 1404982"/>
              <a:gd name="connsiteY66" fmla="*/ 456814 h 2452038"/>
              <a:gd name="connsiteX67" fmla="*/ 999595 w 1404982"/>
              <a:gd name="connsiteY67" fmla="*/ 419508 h 2452038"/>
              <a:gd name="connsiteX68" fmla="*/ 1053570 w 1404982"/>
              <a:gd name="connsiteY68" fmla="*/ 358919 h 2452038"/>
              <a:gd name="connsiteX69" fmla="*/ 1081617 w 1404982"/>
              <a:gd name="connsiteY69" fmla="*/ 316586 h 2452038"/>
              <a:gd name="connsiteX70" fmla="*/ 1152921 w 1404982"/>
              <a:gd name="connsiteY70" fmla="*/ 216309 h 2452038"/>
              <a:gd name="connsiteX71" fmla="*/ 1201473 w 1404982"/>
              <a:gd name="connsiteY71" fmla="*/ 155720 h 2452038"/>
              <a:gd name="connsiteX72" fmla="*/ 1212585 w 1404982"/>
              <a:gd name="connsiteY72" fmla="*/ 119604 h 2452038"/>
              <a:gd name="connsiteX73" fmla="*/ 1227667 w 1404982"/>
              <a:gd name="connsiteY73" fmla="*/ 95130 h 2452038"/>
              <a:gd name="connsiteX74" fmla="*/ 1267354 w 1404982"/>
              <a:gd name="connsiteY74" fmla="*/ 79519 h 2452038"/>
              <a:gd name="connsiteX75" fmla="*/ 1278467 w 1404982"/>
              <a:gd name="connsiteY75" fmla="*/ 69730 h 2452038"/>
              <a:gd name="connsiteX76" fmla="*/ 1329267 w 1404982"/>
              <a:gd name="connsiteY76" fmla="*/ 52796 h 2452038"/>
              <a:gd name="connsiteX77" fmla="*/ 1320800 w 1404982"/>
              <a:gd name="connsiteY77" fmla="*/ 78196 h 2452038"/>
              <a:gd name="connsiteX78" fmla="*/ 1275159 w 1404982"/>
              <a:gd name="connsiteY78" fmla="*/ 146988 h 2452038"/>
              <a:gd name="connsiteX79" fmla="*/ 1345274 w 1404982"/>
              <a:gd name="connsiteY79" fmla="*/ 102274 h 2452038"/>
              <a:gd name="connsiteX80" fmla="*/ 1397000 w 1404982"/>
              <a:gd name="connsiteY80" fmla="*/ 120530 h 2452038"/>
              <a:gd name="connsiteX81" fmla="*/ 1349242 w 1404982"/>
              <a:gd name="connsiteY81" fmla="*/ 181649 h 2452038"/>
              <a:gd name="connsiteX82" fmla="*/ 1397000 w 1404982"/>
              <a:gd name="connsiteY82" fmla="*/ 171330 h 2452038"/>
              <a:gd name="connsiteX83" fmla="*/ 1380067 w 1404982"/>
              <a:gd name="connsiteY83" fmla="*/ 196730 h 2452038"/>
              <a:gd name="connsiteX84" fmla="*/ 1363133 w 1404982"/>
              <a:gd name="connsiteY84" fmla="*/ 213663 h 2452038"/>
              <a:gd name="connsiteX85" fmla="*/ 1371600 w 1404982"/>
              <a:gd name="connsiteY85" fmla="*/ 239063 h 2452038"/>
              <a:gd name="connsiteX86" fmla="*/ 1354667 w 1404982"/>
              <a:gd name="connsiteY86" fmla="*/ 298330 h 2452038"/>
              <a:gd name="connsiteX87" fmla="*/ 1312333 w 1404982"/>
              <a:gd name="connsiteY87" fmla="*/ 333916 h 2452038"/>
              <a:gd name="connsiteX88" fmla="*/ 1261533 w 1404982"/>
              <a:gd name="connsiteY88" fmla="*/ 390933 h 2452038"/>
              <a:gd name="connsiteX89" fmla="*/ 1214304 w 1404982"/>
              <a:gd name="connsiteY89" fmla="*/ 470705 h 2452038"/>
              <a:gd name="connsiteX90" fmla="*/ 1178189 w 1404982"/>
              <a:gd name="connsiteY90" fmla="*/ 514361 h 2452038"/>
              <a:gd name="connsiteX91" fmla="*/ 1122496 w 1404982"/>
              <a:gd name="connsiteY91" fmla="*/ 599955 h 2452038"/>
              <a:gd name="connsiteX92" fmla="*/ 1077383 w 1404982"/>
              <a:gd name="connsiteY92" fmla="*/ 634483 h 2452038"/>
              <a:gd name="connsiteX93" fmla="*/ 1045236 w 1404982"/>
              <a:gd name="connsiteY93" fmla="*/ 654327 h 2452038"/>
              <a:gd name="connsiteX94" fmla="*/ 999464 w 1404982"/>
              <a:gd name="connsiteY94" fmla="*/ 682770 h 2452038"/>
              <a:gd name="connsiteX95" fmla="*/ 943636 w 1404982"/>
              <a:gd name="connsiteY95" fmla="*/ 730659 h 2452038"/>
              <a:gd name="connsiteX96" fmla="*/ 915855 w 1404982"/>
              <a:gd name="connsiteY96" fmla="*/ 776168 h 2452038"/>
              <a:gd name="connsiteX97" fmla="*/ 866378 w 1404982"/>
              <a:gd name="connsiteY97" fmla="*/ 828687 h 2452038"/>
              <a:gd name="connsiteX98" fmla="*/ 823251 w 1404982"/>
              <a:gd name="connsiteY98" fmla="*/ 896024 h 2452038"/>
              <a:gd name="connsiteX99" fmla="*/ 770467 w 1404982"/>
              <a:gd name="connsiteY99" fmla="*/ 1068796 h 2452038"/>
              <a:gd name="connsiteX100" fmla="*/ 738452 w 1404982"/>
              <a:gd name="connsiteY100" fmla="*/ 1141821 h 2452038"/>
              <a:gd name="connsiteX101" fmla="*/ 715699 w 1404982"/>
              <a:gd name="connsiteY101" fmla="*/ 1188653 h 2452038"/>
              <a:gd name="connsiteX102" fmla="*/ 698367 w 1404982"/>
              <a:gd name="connsiteY102" fmla="*/ 1245671 h 2452038"/>
              <a:gd name="connsiteX103" fmla="*/ 683683 w 1404982"/>
              <a:gd name="connsiteY103" fmla="*/ 1321870 h 2452038"/>
              <a:gd name="connsiteX104" fmla="*/ 671248 w 1404982"/>
              <a:gd name="connsiteY104" fmla="*/ 1409183 h 2452038"/>
              <a:gd name="connsiteX105" fmla="*/ 640026 w 1404982"/>
              <a:gd name="connsiteY105" fmla="*/ 1519249 h 2452038"/>
              <a:gd name="connsiteX106" fmla="*/ 637381 w 1404982"/>
              <a:gd name="connsiteY106" fmla="*/ 1602593 h 2452038"/>
              <a:gd name="connsiteX107" fmla="*/ 621770 w 1404982"/>
              <a:gd name="connsiteY107" fmla="*/ 1678792 h 2452038"/>
              <a:gd name="connsiteX108" fmla="*/ 613305 w 1404982"/>
              <a:gd name="connsiteY108" fmla="*/ 1709088 h 2452038"/>
              <a:gd name="connsiteX109" fmla="*/ 597694 w 1404982"/>
              <a:gd name="connsiteY109" fmla="*/ 1747849 h 2452038"/>
              <a:gd name="connsiteX110" fmla="*/ 574939 w 1404982"/>
              <a:gd name="connsiteY110" fmla="*/ 1851302 h 2452038"/>
              <a:gd name="connsiteX111" fmla="*/ 565547 w 1404982"/>
              <a:gd name="connsiteY111" fmla="*/ 2070509 h 2452038"/>
              <a:gd name="connsiteX112" fmla="*/ 559726 w 1404982"/>
              <a:gd name="connsiteY112" fmla="*/ 2092337 h 2452038"/>
              <a:gd name="connsiteX113" fmla="*/ 550333 w 1404982"/>
              <a:gd name="connsiteY113" fmla="*/ 2330330 h 2452038"/>
              <a:gd name="connsiteX114" fmla="*/ 558800 w 1404982"/>
              <a:gd name="connsiteY114" fmla="*/ 2355730 h 2452038"/>
              <a:gd name="connsiteX115" fmla="*/ 418042 w 1404982"/>
              <a:gd name="connsiteY115" fmla="*/ 2452038 h 2452038"/>
              <a:gd name="connsiteX116" fmla="*/ 139700 w 1404982"/>
              <a:gd name="connsiteY116" fmla="*/ 2417113 h 2452038"/>
              <a:gd name="connsiteX117" fmla="*/ 0 w 1404982"/>
              <a:gd name="connsiteY117" fmla="*/ 2271063 h 2452038"/>
              <a:gd name="connsiteX118" fmla="*/ 0 w 1404982"/>
              <a:gd name="connsiteY118" fmla="*/ 2271063 h 2452038"/>
              <a:gd name="connsiteX0" fmla="*/ 0 w 1404982"/>
              <a:gd name="connsiteY0" fmla="*/ 2271063 h 2452038"/>
              <a:gd name="connsiteX1" fmla="*/ 93133 w 1404982"/>
              <a:gd name="connsiteY1" fmla="*/ 1974730 h 2452038"/>
              <a:gd name="connsiteX2" fmla="*/ 101600 w 1404982"/>
              <a:gd name="connsiteY2" fmla="*/ 1949330 h 2452038"/>
              <a:gd name="connsiteX3" fmla="*/ 118533 w 1404982"/>
              <a:gd name="connsiteY3" fmla="*/ 1932396 h 2452038"/>
              <a:gd name="connsiteX4" fmla="*/ 130968 w 1404982"/>
              <a:gd name="connsiteY4" fmla="*/ 1879348 h 2452038"/>
              <a:gd name="connsiteX5" fmla="*/ 150152 w 1404982"/>
              <a:gd name="connsiteY5" fmla="*/ 1845481 h 2452038"/>
              <a:gd name="connsiteX6" fmla="*/ 173302 w 1404982"/>
              <a:gd name="connsiteY6" fmla="*/ 1798253 h 2452038"/>
              <a:gd name="connsiteX7" fmla="*/ 198835 w 1404982"/>
              <a:gd name="connsiteY7" fmla="*/ 1766238 h 2452038"/>
              <a:gd name="connsiteX8" fmla="*/ 226351 w 1404982"/>
              <a:gd name="connsiteY8" fmla="*/ 1730519 h 2452038"/>
              <a:gd name="connsiteX9" fmla="*/ 254000 w 1404982"/>
              <a:gd name="connsiteY9" fmla="*/ 1686863 h 2452038"/>
              <a:gd name="connsiteX10" fmla="*/ 262467 w 1404982"/>
              <a:gd name="connsiteY10" fmla="*/ 1661463 h 2452038"/>
              <a:gd name="connsiteX11" fmla="*/ 296333 w 1404982"/>
              <a:gd name="connsiteY11" fmla="*/ 1585263 h 2452038"/>
              <a:gd name="connsiteX12" fmla="*/ 304800 w 1404982"/>
              <a:gd name="connsiteY12" fmla="*/ 1534463 h 2452038"/>
              <a:gd name="connsiteX13" fmla="*/ 321733 w 1404982"/>
              <a:gd name="connsiteY13" fmla="*/ 1475196 h 2452038"/>
              <a:gd name="connsiteX14" fmla="*/ 330200 w 1404982"/>
              <a:gd name="connsiteY14" fmla="*/ 1407463 h 2452038"/>
              <a:gd name="connsiteX15" fmla="*/ 372416 w 1404982"/>
              <a:gd name="connsiteY15" fmla="*/ 1251278 h 2452038"/>
              <a:gd name="connsiteX16" fmla="*/ 413930 w 1404982"/>
              <a:gd name="connsiteY16" fmla="*/ 1098917 h 2452038"/>
              <a:gd name="connsiteX17" fmla="*/ 324617 w 1404982"/>
              <a:gd name="connsiteY17" fmla="*/ 1103661 h 2452038"/>
              <a:gd name="connsiteX18" fmla="*/ 271851 w 1404982"/>
              <a:gd name="connsiteY18" fmla="*/ 1133037 h 2452038"/>
              <a:gd name="connsiteX19" fmla="*/ 183345 w 1404982"/>
              <a:gd name="connsiteY19" fmla="*/ 1084081 h 2452038"/>
              <a:gd name="connsiteX20" fmla="*/ 157692 w 1404982"/>
              <a:gd name="connsiteY20" fmla="*/ 1000402 h 2452038"/>
              <a:gd name="connsiteX21" fmla="*/ 216561 w 1404982"/>
              <a:gd name="connsiteY21" fmla="*/ 926176 h 2452038"/>
              <a:gd name="connsiteX22" fmla="*/ 269214 w 1404982"/>
              <a:gd name="connsiteY22" fmla="*/ 919052 h 2452038"/>
              <a:gd name="connsiteX23" fmla="*/ 305858 w 1404982"/>
              <a:gd name="connsiteY23" fmla="*/ 928698 h 2452038"/>
              <a:gd name="connsiteX24" fmla="*/ 382954 w 1404982"/>
              <a:gd name="connsiteY24" fmla="*/ 956125 h 2452038"/>
              <a:gd name="connsiteX25" fmla="*/ 459805 w 1404982"/>
              <a:gd name="connsiteY25" fmla="*/ 1009530 h 2452038"/>
              <a:gd name="connsiteX26" fmla="*/ 457200 w 1404982"/>
              <a:gd name="connsiteY26" fmla="*/ 653930 h 2452038"/>
              <a:gd name="connsiteX27" fmla="*/ 440267 w 1404982"/>
              <a:gd name="connsiteY27" fmla="*/ 586196 h 2452038"/>
              <a:gd name="connsiteX28" fmla="*/ 406400 w 1404982"/>
              <a:gd name="connsiteY28" fmla="*/ 484596 h 2452038"/>
              <a:gd name="connsiteX29" fmla="*/ 397933 w 1404982"/>
              <a:gd name="connsiteY29" fmla="*/ 459196 h 2452038"/>
              <a:gd name="connsiteX30" fmla="*/ 372533 w 1404982"/>
              <a:gd name="connsiteY30" fmla="*/ 408396 h 2452038"/>
              <a:gd name="connsiteX31" fmla="*/ 355600 w 1404982"/>
              <a:gd name="connsiteY31" fmla="*/ 382996 h 2452038"/>
              <a:gd name="connsiteX32" fmla="*/ 347133 w 1404982"/>
              <a:gd name="connsiteY32" fmla="*/ 357596 h 2452038"/>
              <a:gd name="connsiteX33" fmla="*/ 330200 w 1404982"/>
              <a:gd name="connsiteY33" fmla="*/ 332196 h 2452038"/>
              <a:gd name="connsiteX34" fmla="*/ 304800 w 1404982"/>
              <a:gd name="connsiteY34" fmla="*/ 281396 h 2452038"/>
              <a:gd name="connsiteX35" fmla="*/ 279400 w 1404982"/>
              <a:gd name="connsiteY35" fmla="*/ 222130 h 2452038"/>
              <a:gd name="connsiteX36" fmla="*/ 270933 w 1404982"/>
              <a:gd name="connsiteY36" fmla="*/ 196730 h 2452038"/>
              <a:gd name="connsiteX37" fmla="*/ 254000 w 1404982"/>
              <a:gd name="connsiteY37" fmla="*/ 179796 h 2452038"/>
              <a:gd name="connsiteX38" fmla="*/ 220133 w 1404982"/>
              <a:gd name="connsiteY38" fmla="*/ 128996 h 2452038"/>
              <a:gd name="connsiteX39" fmla="*/ 169333 w 1404982"/>
              <a:gd name="connsiteY39" fmla="*/ 95130 h 2452038"/>
              <a:gd name="connsiteX40" fmla="*/ 160867 w 1404982"/>
              <a:gd name="connsiteY40" fmla="*/ 69730 h 2452038"/>
              <a:gd name="connsiteX41" fmla="*/ 220133 w 1404982"/>
              <a:gd name="connsiteY41" fmla="*/ 44330 h 2452038"/>
              <a:gd name="connsiteX42" fmla="*/ 276225 w 1404982"/>
              <a:gd name="connsiteY42" fmla="*/ 93410 h 2452038"/>
              <a:gd name="connsiteX43" fmla="*/ 287867 w 1404982"/>
              <a:gd name="connsiteY43" fmla="*/ 18930 h 2452038"/>
              <a:gd name="connsiteX44" fmla="*/ 313267 w 1404982"/>
              <a:gd name="connsiteY44" fmla="*/ 10463 h 2452038"/>
              <a:gd name="connsiteX45" fmla="*/ 346736 w 1404982"/>
              <a:gd name="connsiteY45" fmla="*/ 71581 h 2452038"/>
              <a:gd name="connsiteX46" fmla="*/ 338667 w 1404982"/>
              <a:gd name="connsiteY46" fmla="*/ 18930 h 2452038"/>
              <a:gd name="connsiteX47" fmla="*/ 364067 w 1404982"/>
              <a:gd name="connsiteY47" fmla="*/ 1996 h 2452038"/>
              <a:gd name="connsiteX48" fmla="*/ 393964 w 1404982"/>
              <a:gd name="connsiteY48" fmla="*/ 53723 h 2452038"/>
              <a:gd name="connsiteX49" fmla="*/ 414867 w 1404982"/>
              <a:gd name="connsiteY49" fmla="*/ 1996 h 2452038"/>
              <a:gd name="connsiteX50" fmla="*/ 448733 w 1404982"/>
              <a:gd name="connsiteY50" fmla="*/ 1996 h 2452038"/>
              <a:gd name="connsiteX51" fmla="*/ 474133 w 1404982"/>
              <a:gd name="connsiteY51" fmla="*/ 18930 h 2452038"/>
              <a:gd name="connsiteX52" fmla="*/ 482600 w 1404982"/>
              <a:gd name="connsiteY52" fmla="*/ 44330 h 2452038"/>
              <a:gd name="connsiteX53" fmla="*/ 516467 w 1404982"/>
              <a:gd name="connsiteY53" fmla="*/ 95130 h 2452038"/>
              <a:gd name="connsiteX54" fmla="*/ 533400 w 1404982"/>
              <a:gd name="connsiteY54" fmla="*/ 120530 h 2452038"/>
              <a:gd name="connsiteX55" fmla="*/ 567267 w 1404982"/>
              <a:gd name="connsiteY55" fmla="*/ 171330 h 2452038"/>
              <a:gd name="connsiteX56" fmla="*/ 601133 w 1404982"/>
              <a:gd name="connsiteY56" fmla="*/ 239063 h 2452038"/>
              <a:gd name="connsiteX57" fmla="*/ 643864 w 1404982"/>
              <a:gd name="connsiteY57" fmla="*/ 346880 h 2452038"/>
              <a:gd name="connsiteX58" fmla="*/ 660797 w 1404982"/>
              <a:gd name="connsiteY58" fmla="*/ 401252 h 2452038"/>
              <a:gd name="connsiteX59" fmla="*/ 681964 w 1404982"/>
              <a:gd name="connsiteY59" fmla="*/ 462901 h 2452038"/>
              <a:gd name="connsiteX60" fmla="*/ 705644 w 1404982"/>
              <a:gd name="connsiteY60" fmla="*/ 526533 h 2452038"/>
              <a:gd name="connsiteX61" fmla="*/ 714242 w 1404982"/>
              <a:gd name="connsiteY61" fmla="*/ 584080 h 2452038"/>
              <a:gd name="connsiteX62" fmla="*/ 717683 w 1404982"/>
              <a:gd name="connsiteY62" fmla="*/ 638584 h 2452038"/>
              <a:gd name="connsiteX63" fmla="*/ 794280 w 1404982"/>
              <a:gd name="connsiteY63" fmla="*/ 581963 h 2452038"/>
              <a:gd name="connsiteX64" fmla="*/ 841375 w 1404982"/>
              <a:gd name="connsiteY64" fmla="*/ 540688 h 2452038"/>
              <a:gd name="connsiteX65" fmla="*/ 889662 w 1404982"/>
              <a:gd name="connsiteY65" fmla="*/ 510790 h 2452038"/>
              <a:gd name="connsiteX66" fmla="*/ 966126 w 1404982"/>
              <a:gd name="connsiteY66" fmla="*/ 456814 h 2452038"/>
              <a:gd name="connsiteX67" fmla="*/ 999595 w 1404982"/>
              <a:gd name="connsiteY67" fmla="*/ 419508 h 2452038"/>
              <a:gd name="connsiteX68" fmla="*/ 1053570 w 1404982"/>
              <a:gd name="connsiteY68" fmla="*/ 358919 h 2452038"/>
              <a:gd name="connsiteX69" fmla="*/ 1081617 w 1404982"/>
              <a:gd name="connsiteY69" fmla="*/ 316586 h 2452038"/>
              <a:gd name="connsiteX70" fmla="*/ 1152921 w 1404982"/>
              <a:gd name="connsiteY70" fmla="*/ 216309 h 2452038"/>
              <a:gd name="connsiteX71" fmla="*/ 1201473 w 1404982"/>
              <a:gd name="connsiteY71" fmla="*/ 155720 h 2452038"/>
              <a:gd name="connsiteX72" fmla="*/ 1212585 w 1404982"/>
              <a:gd name="connsiteY72" fmla="*/ 119604 h 2452038"/>
              <a:gd name="connsiteX73" fmla="*/ 1227667 w 1404982"/>
              <a:gd name="connsiteY73" fmla="*/ 95130 h 2452038"/>
              <a:gd name="connsiteX74" fmla="*/ 1267354 w 1404982"/>
              <a:gd name="connsiteY74" fmla="*/ 79519 h 2452038"/>
              <a:gd name="connsiteX75" fmla="*/ 1278467 w 1404982"/>
              <a:gd name="connsiteY75" fmla="*/ 69730 h 2452038"/>
              <a:gd name="connsiteX76" fmla="*/ 1329267 w 1404982"/>
              <a:gd name="connsiteY76" fmla="*/ 52796 h 2452038"/>
              <a:gd name="connsiteX77" fmla="*/ 1320800 w 1404982"/>
              <a:gd name="connsiteY77" fmla="*/ 78196 h 2452038"/>
              <a:gd name="connsiteX78" fmla="*/ 1275159 w 1404982"/>
              <a:gd name="connsiteY78" fmla="*/ 146988 h 2452038"/>
              <a:gd name="connsiteX79" fmla="*/ 1345274 w 1404982"/>
              <a:gd name="connsiteY79" fmla="*/ 102274 h 2452038"/>
              <a:gd name="connsiteX80" fmla="*/ 1397000 w 1404982"/>
              <a:gd name="connsiteY80" fmla="*/ 120530 h 2452038"/>
              <a:gd name="connsiteX81" fmla="*/ 1349242 w 1404982"/>
              <a:gd name="connsiteY81" fmla="*/ 181649 h 2452038"/>
              <a:gd name="connsiteX82" fmla="*/ 1397000 w 1404982"/>
              <a:gd name="connsiteY82" fmla="*/ 171330 h 2452038"/>
              <a:gd name="connsiteX83" fmla="*/ 1380067 w 1404982"/>
              <a:gd name="connsiteY83" fmla="*/ 196730 h 2452038"/>
              <a:gd name="connsiteX84" fmla="*/ 1363133 w 1404982"/>
              <a:gd name="connsiteY84" fmla="*/ 213663 h 2452038"/>
              <a:gd name="connsiteX85" fmla="*/ 1371600 w 1404982"/>
              <a:gd name="connsiteY85" fmla="*/ 239063 h 2452038"/>
              <a:gd name="connsiteX86" fmla="*/ 1354667 w 1404982"/>
              <a:gd name="connsiteY86" fmla="*/ 298330 h 2452038"/>
              <a:gd name="connsiteX87" fmla="*/ 1312333 w 1404982"/>
              <a:gd name="connsiteY87" fmla="*/ 333916 h 2452038"/>
              <a:gd name="connsiteX88" fmla="*/ 1261533 w 1404982"/>
              <a:gd name="connsiteY88" fmla="*/ 390933 h 2452038"/>
              <a:gd name="connsiteX89" fmla="*/ 1214304 w 1404982"/>
              <a:gd name="connsiteY89" fmla="*/ 470705 h 2452038"/>
              <a:gd name="connsiteX90" fmla="*/ 1178189 w 1404982"/>
              <a:gd name="connsiteY90" fmla="*/ 514361 h 2452038"/>
              <a:gd name="connsiteX91" fmla="*/ 1122496 w 1404982"/>
              <a:gd name="connsiteY91" fmla="*/ 599955 h 2452038"/>
              <a:gd name="connsiteX92" fmla="*/ 1077383 w 1404982"/>
              <a:gd name="connsiteY92" fmla="*/ 634483 h 2452038"/>
              <a:gd name="connsiteX93" fmla="*/ 1045236 w 1404982"/>
              <a:gd name="connsiteY93" fmla="*/ 654327 h 2452038"/>
              <a:gd name="connsiteX94" fmla="*/ 999464 w 1404982"/>
              <a:gd name="connsiteY94" fmla="*/ 682770 h 2452038"/>
              <a:gd name="connsiteX95" fmla="*/ 943636 w 1404982"/>
              <a:gd name="connsiteY95" fmla="*/ 730659 h 2452038"/>
              <a:gd name="connsiteX96" fmla="*/ 915855 w 1404982"/>
              <a:gd name="connsiteY96" fmla="*/ 776168 h 2452038"/>
              <a:gd name="connsiteX97" fmla="*/ 866378 w 1404982"/>
              <a:gd name="connsiteY97" fmla="*/ 828687 h 2452038"/>
              <a:gd name="connsiteX98" fmla="*/ 823251 w 1404982"/>
              <a:gd name="connsiteY98" fmla="*/ 896024 h 2452038"/>
              <a:gd name="connsiteX99" fmla="*/ 770467 w 1404982"/>
              <a:gd name="connsiteY99" fmla="*/ 1068796 h 2452038"/>
              <a:gd name="connsiteX100" fmla="*/ 738452 w 1404982"/>
              <a:gd name="connsiteY100" fmla="*/ 1141821 h 2452038"/>
              <a:gd name="connsiteX101" fmla="*/ 715699 w 1404982"/>
              <a:gd name="connsiteY101" fmla="*/ 1188653 h 2452038"/>
              <a:gd name="connsiteX102" fmla="*/ 698367 w 1404982"/>
              <a:gd name="connsiteY102" fmla="*/ 1245671 h 2452038"/>
              <a:gd name="connsiteX103" fmla="*/ 683683 w 1404982"/>
              <a:gd name="connsiteY103" fmla="*/ 1321870 h 2452038"/>
              <a:gd name="connsiteX104" fmla="*/ 671248 w 1404982"/>
              <a:gd name="connsiteY104" fmla="*/ 1409183 h 2452038"/>
              <a:gd name="connsiteX105" fmla="*/ 640026 w 1404982"/>
              <a:gd name="connsiteY105" fmla="*/ 1519249 h 2452038"/>
              <a:gd name="connsiteX106" fmla="*/ 637381 w 1404982"/>
              <a:gd name="connsiteY106" fmla="*/ 1602593 h 2452038"/>
              <a:gd name="connsiteX107" fmla="*/ 621770 w 1404982"/>
              <a:gd name="connsiteY107" fmla="*/ 1678792 h 2452038"/>
              <a:gd name="connsiteX108" fmla="*/ 613305 w 1404982"/>
              <a:gd name="connsiteY108" fmla="*/ 1709088 h 2452038"/>
              <a:gd name="connsiteX109" fmla="*/ 597694 w 1404982"/>
              <a:gd name="connsiteY109" fmla="*/ 1747849 h 2452038"/>
              <a:gd name="connsiteX110" fmla="*/ 574939 w 1404982"/>
              <a:gd name="connsiteY110" fmla="*/ 1851302 h 2452038"/>
              <a:gd name="connsiteX111" fmla="*/ 565547 w 1404982"/>
              <a:gd name="connsiteY111" fmla="*/ 2070509 h 2452038"/>
              <a:gd name="connsiteX112" fmla="*/ 559726 w 1404982"/>
              <a:gd name="connsiteY112" fmla="*/ 2092337 h 2452038"/>
              <a:gd name="connsiteX113" fmla="*/ 550333 w 1404982"/>
              <a:gd name="connsiteY113" fmla="*/ 2330330 h 2452038"/>
              <a:gd name="connsiteX114" fmla="*/ 558800 w 1404982"/>
              <a:gd name="connsiteY114" fmla="*/ 2355730 h 2452038"/>
              <a:gd name="connsiteX115" fmla="*/ 418042 w 1404982"/>
              <a:gd name="connsiteY115" fmla="*/ 2452038 h 2452038"/>
              <a:gd name="connsiteX116" fmla="*/ 139700 w 1404982"/>
              <a:gd name="connsiteY116" fmla="*/ 2417113 h 2452038"/>
              <a:gd name="connsiteX117" fmla="*/ 0 w 1404982"/>
              <a:gd name="connsiteY117" fmla="*/ 2271063 h 2452038"/>
              <a:gd name="connsiteX118" fmla="*/ 0 w 1404982"/>
              <a:gd name="connsiteY118" fmla="*/ 2271063 h 2452038"/>
              <a:gd name="connsiteX0" fmla="*/ 0 w 1404982"/>
              <a:gd name="connsiteY0" fmla="*/ 2271063 h 2452038"/>
              <a:gd name="connsiteX1" fmla="*/ 93133 w 1404982"/>
              <a:gd name="connsiteY1" fmla="*/ 1974730 h 2452038"/>
              <a:gd name="connsiteX2" fmla="*/ 101600 w 1404982"/>
              <a:gd name="connsiteY2" fmla="*/ 1949330 h 2452038"/>
              <a:gd name="connsiteX3" fmla="*/ 118533 w 1404982"/>
              <a:gd name="connsiteY3" fmla="*/ 1932396 h 2452038"/>
              <a:gd name="connsiteX4" fmla="*/ 130968 w 1404982"/>
              <a:gd name="connsiteY4" fmla="*/ 1879348 h 2452038"/>
              <a:gd name="connsiteX5" fmla="*/ 150152 w 1404982"/>
              <a:gd name="connsiteY5" fmla="*/ 1845481 h 2452038"/>
              <a:gd name="connsiteX6" fmla="*/ 173302 w 1404982"/>
              <a:gd name="connsiteY6" fmla="*/ 1798253 h 2452038"/>
              <a:gd name="connsiteX7" fmla="*/ 198835 w 1404982"/>
              <a:gd name="connsiteY7" fmla="*/ 1766238 h 2452038"/>
              <a:gd name="connsiteX8" fmla="*/ 226351 w 1404982"/>
              <a:gd name="connsiteY8" fmla="*/ 1730519 h 2452038"/>
              <a:gd name="connsiteX9" fmla="*/ 254000 w 1404982"/>
              <a:gd name="connsiteY9" fmla="*/ 1686863 h 2452038"/>
              <a:gd name="connsiteX10" fmla="*/ 262467 w 1404982"/>
              <a:gd name="connsiteY10" fmla="*/ 1661463 h 2452038"/>
              <a:gd name="connsiteX11" fmla="*/ 296333 w 1404982"/>
              <a:gd name="connsiteY11" fmla="*/ 1585263 h 2452038"/>
              <a:gd name="connsiteX12" fmla="*/ 304800 w 1404982"/>
              <a:gd name="connsiteY12" fmla="*/ 1534463 h 2452038"/>
              <a:gd name="connsiteX13" fmla="*/ 321733 w 1404982"/>
              <a:gd name="connsiteY13" fmla="*/ 1475196 h 2452038"/>
              <a:gd name="connsiteX14" fmla="*/ 330200 w 1404982"/>
              <a:gd name="connsiteY14" fmla="*/ 1407463 h 2452038"/>
              <a:gd name="connsiteX15" fmla="*/ 372416 w 1404982"/>
              <a:gd name="connsiteY15" fmla="*/ 1251278 h 2452038"/>
              <a:gd name="connsiteX16" fmla="*/ 413930 w 1404982"/>
              <a:gd name="connsiteY16" fmla="*/ 1098917 h 2452038"/>
              <a:gd name="connsiteX17" fmla="*/ 324617 w 1404982"/>
              <a:gd name="connsiteY17" fmla="*/ 1103661 h 2452038"/>
              <a:gd name="connsiteX18" fmla="*/ 271851 w 1404982"/>
              <a:gd name="connsiteY18" fmla="*/ 1133037 h 2452038"/>
              <a:gd name="connsiteX19" fmla="*/ 183345 w 1404982"/>
              <a:gd name="connsiteY19" fmla="*/ 1084081 h 2452038"/>
              <a:gd name="connsiteX20" fmla="*/ 157692 w 1404982"/>
              <a:gd name="connsiteY20" fmla="*/ 1000402 h 2452038"/>
              <a:gd name="connsiteX21" fmla="*/ 216561 w 1404982"/>
              <a:gd name="connsiteY21" fmla="*/ 926176 h 2452038"/>
              <a:gd name="connsiteX22" fmla="*/ 269214 w 1404982"/>
              <a:gd name="connsiteY22" fmla="*/ 919052 h 2452038"/>
              <a:gd name="connsiteX23" fmla="*/ 305858 w 1404982"/>
              <a:gd name="connsiteY23" fmla="*/ 928698 h 2452038"/>
              <a:gd name="connsiteX24" fmla="*/ 382954 w 1404982"/>
              <a:gd name="connsiteY24" fmla="*/ 956125 h 2452038"/>
              <a:gd name="connsiteX25" fmla="*/ 459805 w 1404982"/>
              <a:gd name="connsiteY25" fmla="*/ 1009530 h 2452038"/>
              <a:gd name="connsiteX26" fmla="*/ 457200 w 1404982"/>
              <a:gd name="connsiteY26" fmla="*/ 653930 h 2452038"/>
              <a:gd name="connsiteX27" fmla="*/ 440267 w 1404982"/>
              <a:gd name="connsiteY27" fmla="*/ 586196 h 2452038"/>
              <a:gd name="connsiteX28" fmla="*/ 406400 w 1404982"/>
              <a:gd name="connsiteY28" fmla="*/ 484596 h 2452038"/>
              <a:gd name="connsiteX29" fmla="*/ 397933 w 1404982"/>
              <a:gd name="connsiteY29" fmla="*/ 459196 h 2452038"/>
              <a:gd name="connsiteX30" fmla="*/ 372533 w 1404982"/>
              <a:gd name="connsiteY30" fmla="*/ 408396 h 2452038"/>
              <a:gd name="connsiteX31" fmla="*/ 355600 w 1404982"/>
              <a:gd name="connsiteY31" fmla="*/ 382996 h 2452038"/>
              <a:gd name="connsiteX32" fmla="*/ 347133 w 1404982"/>
              <a:gd name="connsiteY32" fmla="*/ 357596 h 2452038"/>
              <a:gd name="connsiteX33" fmla="*/ 330200 w 1404982"/>
              <a:gd name="connsiteY33" fmla="*/ 332196 h 2452038"/>
              <a:gd name="connsiteX34" fmla="*/ 304800 w 1404982"/>
              <a:gd name="connsiteY34" fmla="*/ 281396 h 2452038"/>
              <a:gd name="connsiteX35" fmla="*/ 279400 w 1404982"/>
              <a:gd name="connsiteY35" fmla="*/ 222130 h 2452038"/>
              <a:gd name="connsiteX36" fmla="*/ 270933 w 1404982"/>
              <a:gd name="connsiteY36" fmla="*/ 196730 h 2452038"/>
              <a:gd name="connsiteX37" fmla="*/ 254000 w 1404982"/>
              <a:gd name="connsiteY37" fmla="*/ 179796 h 2452038"/>
              <a:gd name="connsiteX38" fmla="*/ 220133 w 1404982"/>
              <a:gd name="connsiteY38" fmla="*/ 128996 h 2452038"/>
              <a:gd name="connsiteX39" fmla="*/ 169333 w 1404982"/>
              <a:gd name="connsiteY39" fmla="*/ 95130 h 2452038"/>
              <a:gd name="connsiteX40" fmla="*/ 160867 w 1404982"/>
              <a:gd name="connsiteY40" fmla="*/ 69730 h 2452038"/>
              <a:gd name="connsiteX41" fmla="*/ 220133 w 1404982"/>
              <a:gd name="connsiteY41" fmla="*/ 44330 h 2452038"/>
              <a:gd name="connsiteX42" fmla="*/ 276225 w 1404982"/>
              <a:gd name="connsiteY42" fmla="*/ 93410 h 2452038"/>
              <a:gd name="connsiteX43" fmla="*/ 287867 w 1404982"/>
              <a:gd name="connsiteY43" fmla="*/ 18930 h 2452038"/>
              <a:gd name="connsiteX44" fmla="*/ 313267 w 1404982"/>
              <a:gd name="connsiteY44" fmla="*/ 10463 h 2452038"/>
              <a:gd name="connsiteX45" fmla="*/ 346736 w 1404982"/>
              <a:gd name="connsiteY45" fmla="*/ 71581 h 2452038"/>
              <a:gd name="connsiteX46" fmla="*/ 338667 w 1404982"/>
              <a:gd name="connsiteY46" fmla="*/ 18930 h 2452038"/>
              <a:gd name="connsiteX47" fmla="*/ 364067 w 1404982"/>
              <a:gd name="connsiteY47" fmla="*/ 1996 h 2452038"/>
              <a:gd name="connsiteX48" fmla="*/ 393964 w 1404982"/>
              <a:gd name="connsiteY48" fmla="*/ 53723 h 2452038"/>
              <a:gd name="connsiteX49" fmla="*/ 414867 w 1404982"/>
              <a:gd name="connsiteY49" fmla="*/ 1996 h 2452038"/>
              <a:gd name="connsiteX50" fmla="*/ 448733 w 1404982"/>
              <a:gd name="connsiteY50" fmla="*/ 1996 h 2452038"/>
              <a:gd name="connsiteX51" fmla="*/ 474133 w 1404982"/>
              <a:gd name="connsiteY51" fmla="*/ 18930 h 2452038"/>
              <a:gd name="connsiteX52" fmla="*/ 482600 w 1404982"/>
              <a:gd name="connsiteY52" fmla="*/ 44330 h 2452038"/>
              <a:gd name="connsiteX53" fmla="*/ 516467 w 1404982"/>
              <a:gd name="connsiteY53" fmla="*/ 95130 h 2452038"/>
              <a:gd name="connsiteX54" fmla="*/ 533400 w 1404982"/>
              <a:gd name="connsiteY54" fmla="*/ 120530 h 2452038"/>
              <a:gd name="connsiteX55" fmla="*/ 567267 w 1404982"/>
              <a:gd name="connsiteY55" fmla="*/ 171330 h 2452038"/>
              <a:gd name="connsiteX56" fmla="*/ 601133 w 1404982"/>
              <a:gd name="connsiteY56" fmla="*/ 239063 h 2452038"/>
              <a:gd name="connsiteX57" fmla="*/ 643864 w 1404982"/>
              <a:gd name="connsiteY57" fmla="*/ 346880 h 2452038"/>
              <a:gd name="connsiteX58" fmla="*/ 660797 w 1404982"/>
              <a:gd name="connsiteY58" fmla="*/ 401252 h 2452038"/>
              <a:gd name="connsiteX59" fmla="*/ 681964 w 1404982"/>
              <a:gd name="connsiteY59" fmla="*/ 462901 h 2452038"/>
              <a:gd name="connsiteX60" fmla="*/ 705644 w 1404982"/>
              <a:gd name="connsiteY60" fmla="*/ 526533 h 2452038"/>
              <a:gd name="connsiteX61" fmla="*/ 714242 w 1404982"/>
              <a:gd name="connsiteY61" fmla="*/ 584080 h 2452038"/>
              <a:gd name="connsiteX62" fmla="*/ 717683 w 1404982"/>
              <a:gd name="connsiteY62" fmla="*/ 638584 h 2452038"/>
              <a:gd name="connsiteX63" fmla="*/ 794280 w 1404982"/>
              <a:gd name="connsiteY63" fmla="*/ 581963 h 2452038"/>
              <a:gd name="connsiteX64" fmla="*/ 841375 w 1404982"/>
              <a:gd name="connsiteY64" fmla="*/ 540688 h 2452038"/>
              <a:gd name="connsiteX65" fmla="*/ 889662 w 1404982"/>
              <a:gd name="connsiteY65" fmla="*/ 510790 h 2452038"/>
              <a:gd name="connsiteX66" fmla="*/ 966126 w 1404982"/>
              <a:gd name="connsiteY66" fmla="*/ 456814 h 2452038"/>
              <a:gd name="connsiteX67" fmla="*/ 999595 w 1404982"/>
              <a:gd name="connsiteY67" fmla="*/ 419508 h 2452038"/>
              <a:gd name="connsiteX68" fmla="*/ 1053570 w 1404982"/>
              <a:gd name="connsiteY68" fmla="*/ 358919 h 2452038"/>
              <a:gd name="connsiteX69" fmla="*/ 1081617 w 1404982"/>
              <a:gd name="connsiteY69" fmla="*/ 316586 h 2452038"/>
              <a:gd name="connsiteX70" fmla="*/ 1152921 w 1404982"/>
              <a:gd name="connsiteY70" fmla="*/ 216309 h 2452038"/>
              <a:gd name="connsiteX71" fmla="*/ 1201473 w 1404982"/>
              <a:gd name="connsiteY71" fmla="*/ 155720 h 2452038"/>
              <a:gd name="connsiteX72" fmla="*/ 1212585 w 1404982"/>
              <a:gd name="connsiteY72" fmla="*/ 119604 h 2452038"/>
              <a:gd name="connsiteX73" fmla="*/ 1227667 w 1404982"/>
              <a:gd name="connsiteY73" fmla="*/ 95130 h 2452038"/>
              <a:gd name="connsiteX74" fmla="*/ 1267354 w 1404982"/>
              <a:gd name="connsiteY74" fmla="*/ 79519 h 2452038"/>
              <a:gd name="connsiteX75" fmla="*/ 1278467 w 1404982"/>
              <a:gd name="connsiteY75" fmla="*/ 69730 h 2452038"/>
              <a:gd name="connsiteX76" fmla="*/ 1329267 w 1404982"/>
              <a:gd name="connsiteY76" fmla="*/ 52796 h 2452038"/>
              <a:gd name="connsiteX77" fmla="*/ 1320800 w 1404982"/>
              <a:gd name="connsiteY77" fmla="*/ 78196 h 2452038"/>
              <a:gd name="connsiteX78" fmla="*/ 1275159 w 1404982"/>
              <a:gd name="connsiteY78" fmla="*/ 146988 h 2452038"/>
              <a:gd name="connsiteX79" fmla="*/ 1345274 w 1404982"/>
              <a:gd name="connsiteY79" fmla="*/ 102274 h 2452038"/>
              <a:gd name="connsiteX80" fmla="*/ 1397000 w 1404982"/>
              <a:gd name="connsiteY80" fmla="*/ 120530 h 2452038"/>
              <a:gd name="connsiteX81" fmla="*/ 1349242 w 1404982"/>
              <a:gd name="connsiteY81" fmla="*/ 181649 h 2452038"/>
              <a:gd name="connsiteX82" fmla="*/ 1397000 w 1404982"/>
              <a:gd name="connsiteY82" fmla="*/ 171330 h 2452038"/>
              <a:gd name="connsiteX83" fmla="*/ 1380067 w 1404982"/>
              <a:gd name="connsiteY83" fmla="*/ 196730 h 2452038"/>
              <a:gd name="connsiteX84" fmla="*/ 1363133 w 1404982"/>
              <a:gd name="connsiteY84" fmla="*/ 213663 h 2452038"/>
              <a:gd name="connsiteX85" fmla="*/ 1371600 w 1404982"/>
              <a:gd name="connsiteY85" fmla="*/ 239063 h 2452038"/>
              <a:gd name="connsiteX86" fmla="*/ 1354667 w 1404982"/>
              <a:gd name="connsiteY86" fmla="*/ 298330 h 2452038"/>
              <a:gd name="connsiteX87" fmla="*/ 1312333 w 1404982"/>
              <a:gd name="connsiteY87" fmla="*/ 333916 h 2452038"/>
              <a:gd name="connsiteX88" fmla="*/ 1261533 w 1404982"/>
              <a:gd name="connsiteY88" fmla="*/ 390933 h 2452038"/>
              <a:gd name="connsiteX89" fmla="*/ 1214304 w 1404982"/>
              <a:gd name="connsiteY89" fmla="*/ 470705 h 2452038"/>
              <a:gd name="connsiteX90" fmla="*/ 1178189 w 1404982"/>
              <a:gd name="connsiteY90" fmla="*/ 514361 h 2452038"/>
              <a:gd name="connsiteX91" fmla="*/ 1122496 w 1404982"/>
              <a:gd name="connsiteY91" fmla="*/ 599955 h 2452038"/>
              <a:gd name="connsiteX92" fmla="*/ 1077383 w 1404982"/>
              <a:gd name="connsiteY92" fmla="*/ 634483 h 2452038"/>
              <a:gd name="connsiteX93" fmla="*/ 1045236 w 1404982"/>
              <a:gd name="connsiteY93" fmla="*/ 654327 h 2452038"/>
              <a:gd name="connsiteX94" fmla="*/ 999464 w 1404982"/>
              <a:gd name="connsiteY94" fmla="*/ 682770 h 2452038"/>
              <a:gd name="connsiteX95" fmla="*/ 943636 w 1404982"/>
              <a:gd name="connsiteY95" fmla="*/ 730659 h 2452038"/>
              <a:gd name="connsiteX96" fmla="*/ 915855 w 1404982"/>
              <a:gd name="connsiteY96" fmla="*/ 776168 h 2452038"/>
              <a:gd name="connsiteX97" fmla="*/ 866378 w 1404982"/>
              <a:gd name="connsiteY97" fmla="*/ 828687 h 2452038"/>
              <a:gd name="connsiteX98" fmla="*/ 823251 w 1404982"/>
              <a:gd name="connsiteY98" fmla="*/ 896024 h 2452038"/>
              <a:gd name="connsiteX99" fmla="*/ 770467 w 1404982"/>
              <a:gd name="connsiteY99" fmla="*/ 1068796 h 2452038"/>
              <a:gd name="connsiteX100" fmla="*/ 738452 w 1404982"/>
              <a:gd name="connsiteY100" fmla="*/ 1141821 h 2452038"/>
              <a:gd name="connsiteX101" fmla="*/ 715699 w 1404982"/>
              <a:gd name="connsiteY101" fmla="*/ 1188653 h 2452038"/>
              <a:gd name="connsiteX102" fmla="*/ 698367 w 1404982"/>
              <a:gd name="connsiteY102" fmla="*/ 1245671 h 2452038"/>
              <a:gd name="connsiteX103" fmla="*/ 683683 w 1404982"/>
              <a:gd name="connsiteY103" fmla="*/ 1321870 h 2452038"/>
              <a:gd name="connsiteX104" fmla="*/ 671248 w 1404982"/>
              <a:gd name="connsiteY104" fmla="*/ 1409183 h 2452038"/>
              <a:gd name="connsiteX105" fmla="*/ 640026 w 1404982"/>
              <a:gd name="connsiteY105" fmla="*/ 1519249 h 2452038"/>
              <a:gd name="connsiteX106" fmla="*/ 637381 w 1404982"/>
              <a:gd name="connsiteY106" fmla="*/ 1602593 h 2452038"/>
              <a:gd name="connsiteX107" fmla="*/ 621770 w 1404982"/>
              <a:gd name="connsiteY107" fmla="*/ 1678792 h 2452038"/>
              <a:gd name="connsiteX108" fmla="*/ 613305 w 1404982"/>
              <a:gd name="connsiteY108" fmla="*/ 1709088 h 2452038"/>
              <a:gd name="connsiteX109" fmla="*/ 597694 w 1404982"/>
              <a:gd name="connsiteY109" fmla="*/ 1747849 h 2452038"/>
              <a:gd name="connsiteX110" fmla="*/ 574939 w 1404982"/>
              <a:gd name="connsiteY110" fmla="*/ 1851302 h 2452038"/>
              <a:gd name="connsiteX111" fmla="*/ 565547 w 1404982"/>
              <a:gd name="connsiteY111" fmla="*/ 2070509 h 2452038"/>
              <a:gd name="connsiteX112" fmla="*/ 559726 w 1404982"/>
              <a:gd name="connsiteY112" fmla="*/ 2092337 h 2452038"/>
              <a:gd name="connsiteX113" fmla="*/ 550333 w 1404982"/>
              <a:gd name="connsiteY113" fmla="*/ 2330330 h 2452038"/>
              <a:gd name="connsiteX114" fmla="*/ 558800 w 1404982"/>
              <a:gd name="connsiteY114" fmla="*/ 2355730 h 2452038"/>
              <a:gd name="connsiteX115" fmla="*/ 418042 w 1404982"/>
              <a:gd name="connsiteY115" fmla="*/ 2452038 h 2452038"/>
              <a:gd name="connsiteX116" fmla="*/ 139700 w 1404982"/>
              <a:gd name="connsiteY116" fmla="*/ 2417113 h 2452038"/>
              <a:gd name="connsiteX117" fmla="*/ 0 w 1404982"/>
              <a:gd name="connsiteY117" fmla="*/ 2271063 h 2452038"/>
              <a:gd name="connsiteX118" fmla="*/ 0 w 1404982"/>
              <a:gd name="connsiteY118" fmla="*/ 2271063 h 2452038"/>
              <a:gd name="connsiteX0" fmla="*/ 0 w 1404982"/>
              <a:gd name="connsiteY0" fmla="*/ 2271063 h 2452038"/>
              <a:gd name="connsiteX1" fmla="*/ 93133 w 1404982"/>
              <a:gd name="connsiteY1" fmla="*/ 1974730 h 2452038"/>
              <a:gd name="connsiteX2" fmla="*/ 101600 w 1404982"/>
              <a:gd name="connsiteY2" fmla="*/ 1949330 h 2452038"/>
              <a:gd name="connsiteX3" fmla="*/ 118533 w 1404982"/>
              <a:gd name="connsiteY3" fmla="*/ 1932396 h 2452038"/>
              <a:gd name="connsiteX4" fmla="*/ 130968 w 1404982"/>
              <a:gd name="connsiteY4" fmla="*/ 1879348 h 2452038"/>
              <a:gd name="connsiteX5" fmla="*/ 150152 w 1404982"/>
              <a:gd name="connsiteY5" fmla="*/ 1845481 h 2452038"/>
              <a:gd name="connsiteX6" fmla="*/ 173302 w 1404982"/>
              <a:gd name="connsiteY6" fmla="*/ 1798253 h 2452038"/>
              <a:gd name="connsiteX7" fmla="*/ 198835 w 1404982"/>
              <a:gd name="connsiteY7" fmla="*/ 1766238 h 2452038"/>
              <a:gd name="connsiteX8" fmla="*/ 226351 w 1404982"/>
              <a:gd name="connsiteY8" fmla="*/ 1730519 h 2452038"/>
              <a:gd name="connsiteX9" fmla="*/ 254000 w 1404982"/>
              <a:gd name="connsiteY9" fmla="*/ 1686863 h 2452038"/>
              <a:gd name="connsiteX10" fmla="*/ 262467 w 1404982"/>
              <a:gd name="connsiteY10" fmla="*/ 1661463 h 2452038"/>
              <a:gd name="connsiteX11" fmla="*/ 296333 w 1404982"/>
              <a:gd name="connsiteY11" fmla="*/ 1585263 h 2452038"/>
              <a:gd name="connsiteX12" fmla="*/ 304800 w 1404982"/>
              <a:gd name="connsiteY12" fmla="*/ 1534463 h 2452038"/>
              <a:gd name="connsiteX13" fmla="*/ 321733 w 1404982"/>
              <a:gd name="connsiteY13" fmla="*/ 1475196 h 2452038"/>
              <a:gd name="connsiteX14" fmla="*/ 330200 w 1404982"/>
              <a:gd name="connsiteY14" fmla="*/ 1407463 h 2452038"/>
              <a:gd name="connsiteX15" fmla="*/ 372416 w 1404982"/>
              <a:gd name="connsiteY15" fmla="*/ 1251278 h 2452038"/>
              <a:gd name="connsiteX16" fmla="*/ 413930 w 1404982"/>
              <a:gd name="connsiteY16" fmla="*/ 1098917 h 2452038"/>
              <a:gd name="connsiteX17" fmla="*/ 324617 w 1404982"/>
              <a:gd name="connsiteY17" fmla="*/ 1103661 h 2452038"/>
              <a:gd name="connsiteX18" fmla="*/ 271851 w 1404982"/>
              <a:gd name="connsiteY18" fmla="*/ 1133037 h 2452038"/>
              <a:gd name="connsiteX19" fmla="*/ 183345 w 1404982"/>
              <a:gd name="connsiteY19" fmla="*/ 1084081 h 2452038"/>
              <a:gd name="connsiteX20" fmla="*/ 157692 w 1404982"/>
              <a:gd name="connsiteY20" fmla="*/ 1000402 h 2452038"/>
              <a:gd name="connsiteX21" fmla="*/ 216561 w 1404982"/>
              <a:gd name="connsiteY21" fmla="*/ 926176 h 2452038"/>
              <a:gd name="connsiteX22" fmla="*/ 269214 w 1404982"/>
              <a:gd name="connsiteY22" fmla="*/ 919052 h 2452038"/>
              <a:gd name="connsiteX23" fmla="*/ 305858 w 1404982"/>
              <a:gd name="connsiteY23" fmla="*/ 928698 h 2452038"/>
              <a:gd name="connsiteX24" fmla="*/ 382954 w 1404982"/>
              <a:gd name="connsiteY24" fmla="*/ 956125 h 2452038"/>
              <a:gd name="connsiteX25" fmla="*/ 459805 w 1404982"/>
              <a:gd name="connsiteY25" fmla="*/ 1009530 h 2452038"/>
              <a:gd name="connsiteX26" fmla="*/ 457200 w 1404982"/>
              <a:gd name="connsiteY26" fmla="*/ 653930 h 2452038"/>
              <a:gd name="connsiteX27" fmla="*/ 440267 w 1404982"/>
              <a:gd name="connsiteY27" fmla="*/ 586196 h 2452038"/>
              <a:gd name="connsiteX28" fmla="*/ 406400 w 1404982"/>
              <a:gd name="connsiteY28" fmla="*/ 484596 h 2452038"/>
              <a:gd name="connsiteX29" fmla="*/ 397933 w 1404982"/>
              <a:gd name="connsiteY29" fmla="*/ 459196 h 2452038"/>
              <a:gd name="connsiteX30" fmla="*/ 372533 w 1404982"/>
              <a:gd name="connsiteY30" fmla="*/ 408396 h 2452038"/>
              <a:gd name="connsiteX31" fmla="*/ 355600 w 1404982"/>
              <a:gd name="connsiteY31" fmla="*/ 382996 h 2452038"/>
              <a:gd name="connsiteX32" fmla="*/ 347133 w 1404982"/>
              <a:gd name="connsiteY32" fmla="*/ 357596 h 2452038"/>
              <a:gd name="connsiteX33" fmla="*/ 330200 w 1404982"/>
              <a:gd name="connsiteY33" fmla="*/ 332196 h 2452038"/>
              <a:gd name="connsiteX34" fmla="*/ 304800 w 1404982"/>
              <a:gd name="connsiteY34" fmla="*/ 281396 h 2452038"/>
              <a:gd name="connsiteX35" fmla="*/ 279400 w 1404982"/>
              <a:gd name="connsiteY35" fmla="*/ 222130 h 2452038"/>
              <a:gd name="connsiteX36" fmla="*/ 270933 w 1404982"/>
              <a:gd name="connsiteY36" fmla="*/ 196730 h 2452038"/>
              <a:gd name="connsiteX37" fmla="*/ 254000 w 1404982"/>
              <a:gd name="connsiteY37" fmla="*/ 179796 h 2452038"/>
              <a:gd name="connsiteX38" fmla="*/ 220133 w 1404982"/>
              <a:gd name="connsiteY38" fmla="*/ 128996 h 2452038"/>
              <a:gd name="connsiteX39" fmla="*/ 169333 w 1404982"/>
              <a:gd name="connsiteY39" fmla="*/ 95130 h 2452038"/>
              <a:gd name="connsiteX40" fmla="*/ 160867 w 1404982"/>
              <a:gd name="connsiteY40" fmla="*/ 69730 h 2452038"/>
              <a:gd name="connsiteX41" fmla="*/ 220133 w 1404982"/>
              <a:gd name="connsiteY41" fmla="*/ 44330 h 2452038"/>
              <a:gd name="connsiteX42" fmla="*/ 276225 w 1404982"/>
              <a:gd name="connsiteY42" fmla="*/ 93410 h 2452038"/>
              <a:gd name="connsiteX43" fmla="*/ 287867 w 1404982"/>
              <a:gd name="connsiteY43" fmla="*/ 18930 h 2452038"/>
              <a:gd name="connsiteX44" fmla="*/ 313267 w 1404982"/>
              <a:gd name="connsiteY44" fmla="*/ 10463 h 2452038"/>
              <a:gd name="connsiteX45" fmla="*/ 346736 w 1404982"/>
              <a:gd name="connsiteY45" fmla="*/ 71581 h 2452038"/>
              <a:gd name="connsiteX46" fmla="*/ 338667 w 1404982"/>
              <a:gd name="connsiteY46" fmla="*/ 18930 h 2452038"/>
              <a:gd name="connsiteX47" fmla="*/ 364067 w 1404982"/>
              <a:gd name="connsiteY47" fmla="*/ 1996 h 2452038"/>
              <a:gd name="connsiteX48" fmla="*/ 393964 w 1404982"/>
              <a:gd name="connsiteY48" fmla="*/ 53723 h 2452038"/>
              <a:gd name="connsiteX49" fmla="*/ 414867 w 1404982"/>
              <a:gd name="connsiteY49" fmla="*/ 1996 h 2452038"/>
              <a:gd name="connsiteX50" fmla="*/ 448733 w 1404982"/>
              <a:gd name="connsiteY50" fmla="*/ 1996 h 2452038"/>
              <a:gd name="connsiteX51" fmla="*/ 474133 w 1404982"/>
              <a:gd name="connsiteY51" fmla="*/ 18930 h 2452038"/>
              <a:gd name="connsiteX52" fmla="*/ 482600 w 1404982"/>
              <a:gd name="connsiteY52" fmla="*/ 44330 h 2452038"/>
              <a:gd name="connsiteX53" fmla="*/ 516467 w 1404982"/>
              <a:gd name="connsiteY53" fmla="*/ 95130 h 2452038"/>
              <a:gd name="connsiteX54" fmla="*/ 533400 w 1404982"/>
              <a:gd name="connsiteY54" fmla="*/ 120530 h 2452038"/>
              <a:gd name="connsiteX55" fmla="*/ 567267 w 1404982"/>
              <a:gd name="connsiteY55" fmla="*/ 171330 h 2452038"/>
              <a:gd name="connsiteX56" fmla="*/ 601133 w 1404982"/>
              <a:gd name="connsiteY56" fmla="*/ 239063 h 2452038"/>
              <a:gd name="connsiteX57" fmla="*/ 643864 w 1404982"/>
              <a:gd name="connsiteY57" fmla="*/ 346880 h 2452038"/>
              <a:gd name="connsiteX58" fmla="*/ 660797 w 1404982"/>
              <a:gd name="connsiteY58" fmla="*/ 401252 h 2452038"/>
              <a:gd name="connsiteX59" fmla="*/ 681964 w 1404982"/>
              <a:gd name="connsiteY59" fmla="*/ 462901 h 2452038"/>
              <a:gd name="connsiteX60" fmla="*/ 705644 w 1404982"/>
              <a:gd name="connsiteY60" fmla="*/ 526533 h 2452038"/>
              <a:gd name="connsiteX61" fmla="*/ 714242 w 1404982"/>
              <a:gd name="connsiteY61" fmla="*/ 584080 h 2452038"/>
              <a:gd name="connsiteX62" fmla="*/ 717683 w 1404982"/>
              <a:gd name="connsiteY62" fmla="*/ 638584 h 2452038"/>
              <a:gd name="connsiteX63" fmla="*/ 794280 w 1404982"/>
              <a:gd name="connsiteY63" fmla="*/ 581963 h 2452038"/>
              <a:gd name="connsiteX64" fmla="*/ 841375 w 1404982"/>
              <a:gd name="connsiteY64" fmla="*/ 540688 h 2452038"/>
              <a:gd name="connsiteX65" fmla="*/ 889662 w 1404982"/>
              <a:gd name="connsiteY65" fmla="*/ 510790 h 2452038"/>
              <a:gd name="connsiteX66" fmla="*/ 966126 w 1404982"/>
              <a:gd name="connsiteY66" fmla="*/ 456814 h 2452038"/>
              <a:gd name="connsiteX67" fmla="*/ 999595 w 1404982"/>
              <a:gd name="connsiteY67" fmla="*/ 419508 h 2452038"/>
              <a:gd name="connsiteX68" fmla="*/ 1053570 w 1404982"/>
              <a:gd name="connsiteY68" fmla="*/ 358919 h 2452038"/>
              <a:gd name="connsiteX69" fmla="*/ 1081617 w 1404982"/>
              <a:gd name="connsiteY69" fmla="*/ 316586 h 2452038"/>
              <a:gd name="connsiteX70" fmla="*/ 1152921 w 1404982"/>
              <a:gd name="connsiteY70" fmla="*/ 216309 h 2452038"/>
              <a:gd name="connsiteX71" fmla="*/ 1201473 w 1404982"/>
              <a:gd name="connsiteY71" fmla="*/ 155720 h 2452038"/>
              <a:gd name="connsiteX72" fmla="*/ 1212585 w 1404982"/>
              <a:gd name="connsiteY72" fmla="*/ 119604 h 2452038"/>
              <a:gd name="connsiteX73" fmla="*/ 1227667 w 1404982"/>
              <a:gd name="connsiteY73" fmla="*/ 95130 h 2452038"/>
              <a:gd name="connsiteX74" fmla="*/ 1267354 w 1404982"/>
              <a:gd name="connsiteY74" fmla="*/ 79519 h 2452038"/>
              <a:gd name="connsiteX75" fmla="*/ 1278467 w 1404982"/>
              <a:gd name="connsiteY75" fmla="*/ 69730 h 2452038"/>
              <a:gd name="connsiteX76" fmla="*/ 1329267 w 1404982"/>
              <a:gd name="connsiteY76" fmla="*/ 52796 h 2452038"/>
              <a:gd name="connsiteX77" fmla="*/ 1320800 w 1404982"/>
              <a:gd name="connsiteY77" fmla="*/ 78196 h 2452038"/>
              <a:gd name="connsiteX78" fmla="*/ 1275159 w 1404982"/>
              <a:gd name="connsiteY78" fmla="*/ 146988 h 2452038"/>
              <a:gd name="connsiteX79" fmla="*/ 1345274 w 1404982"/>
              <a:gd name="connsiteY79" fmla="*/ 102274 h 2452038"/>
              <a:gd name="connsiteX80" fmla="*/ 1397000 w 1404982"/>
              <a:gd name="connsiteY80" fmla="*/ 120530 h 2452038"/>
              <a:gd name="connsiteX81" fmla="*/ 1349242 w 1404982"/>
              <a:gd name="connsiteY81" fmla="*/ 181649 h 2452038"/>
              <a:gd name="connsiteX82" fmla="*/ 1397000 w 1404982"/>
              <a:gd name="connsiteY82" fmla="*/ 171330 h 2452038"/>
              <a:gd name="connsiteX83" fmla="*/ 1380067 w 1404982"/>
              <a:gd name="connsiteY83" fmla="*/ 196730 h 2452038"/>
              <a:gd name="connsiteX84" fmla="*/ 1363133 w 1404982"/>
              <a:gd name="connsiteY84" fmla="*/ 213663 h 2452038"/>
              <a:gd name="connsiteX85" fmla="*/ 1371600 w 1404982"/>
              <a:gd name="connsiteY85" fmla="*/ 239063 h 2452038"/>
              <a:gd name="connsiteX86" fmla="*/ 1354667 w 1404982"/>
              <a:gd name="connsiteY86" fmla="*/ 298330 h 2452038"/>
              <a:gd name="connsiteX87" fmla="*/ 1312333 w 1404982"/>
              <a:gd name="connsiteY87" fmla="*/ 333916 h 2452038"/>
              <a:gd name="connsiteX88" fmla="*/ 1261533 w 1404982"/>
              <a:gd name="connsiteY88" fmla="*/ 390933 h 2452038"/>
              <a:gd name="connsiteX89" fmla="*/ 1214304 w 1404982"/>
              <a:gd name="connsiteY89" fmla="*/ 470705 h 2452038"/>
              <a:gd name="connsiteX90" fmla="*/ 1178189 w 1404982"/>
              <a:gd name="connsiteY90" fmla="*/ 514361 h 2452038"/>
              <a:gd name="connsiteX91" fmla="*/ 1122496 w 1404982"/>
              <a:gd name="connsiteY91" fmla="*/ 599955 h 2452038"/>
              <a:gd name="connsiteX92" fmla="*/ 1077383 w 1404982"/>
              <a:gd name="connsiteY92" fmla="*/ 634483 h 2452038"/>
              <a:gd name="connsiteX93" fmla="*/ 1045236 w 1404982"/>
              <a:gd name="connsiteY93" fmla="*/ 654327 h 2452038"/>
              <a:gd name="connsiteX94" fmla="*/ 999464 w 1404982"/>
              <a:gd name="connsiteY94" fmla="*/ 682770 h 2452038"/>
              <a:gd name="connsiteX95" fmla="*/ 943636 w 1404982"/>
              <a:gd name="connsiteY95" fmla="*/ 730659 h 2452038"/>
              <a:gd name="connsiteX96" fmla="*/ 915855 w 1404982"/>
              <a:gd name="connsiteY96" fmla="*/ 776168 h 2452038"/>
              <a:gd name="connsiteX97" fmla="*/ 866378 w 1404982"/>
              <a:gd name="connsiteY97" fmla="*/ 828687 h 2452038"/>
              <a:gd name="connsiteX98" fmla="*/ 823251 w 1404982"/>
              <a:gd name="connsiteY98" fmla="*/ 896024 h 2452038"/>
              <a:gd name="connsiteX99" fmla="*/ 770467 w 1404982"/>
              <a:gd name="connsiteY99" fmla="*/ 1068796 h 2452038"/>
              <a:gd name="connsiteX100" fmla="*/ 738452 w 1404982"/>
              <a:gd name="connsiteY100" fmla="*/ 1141821 h 2452038"/>
              <a:gd name="connsiteX101" fmla="*/ 715699 w 1404982"/>
              <a:gd name="connsiteY101" fmla="*/ 1188653 h 2452038"/>
              <a:gd name="connsiteX102" fmla="*/ 698367 w 1404982"/>
              <a:gd name="connsiteY102" fmla="*/ 1245671 h 2452038"/>
              <a:gd name="connsiteX103" fmla="*/ 683683 w 1404982"/>
              <a:gd name="connsiteY103" fmla="*/ 1321870 h 2452038"/>
              <a:gd name="connsiteX104" fmla="*/ 671248 w 1404982"/>
              <a:gd name="connsiteY104" fmla="*/ 1409183 h 2452038"/>
              <a:gd name="connsiteX105" fmla="*/ 640026 w 1404982"/>
              <a:gd name="connsiteY105" fmla="*/ 1519249 h 2452038"/>
              <a:gd name="connsiteX106" fmla="*/ 637381 w 1404982"/>
              <a:gd name="connsiteY106" fmla="*/ 1602593 h 2452038"/>
              <a:gd name="connsiteX107" fmla="*/ 621770 w 1404982"/>
              <a:gd name="connsiteY107" fmla="*/ 1678792 h 2452038"/>
              <a:gd name="connsiteX108" fmla="*/ 613305 w 1404982"/>
              <a:gd name="connsiteY108" fmla="*/ 1709088 h 2452038"/>
              <a:gd name="connsiteX109" fmla="*/ 597694 w 1404982"/>
              <a:gd name="connsiteY109" fmla="*/ 1747849 h 2452038"/>
              <a:gd name="connsiteX110" fmla="*/ 574939 w 1404982"/>
              <a:gd name="connsiteY110" fmla="*/ 1851302 h 2452038"/>
              <a:gd name="connsiteX111" fmla="*/ 565547 w 1404982"/>
              <a:gd name="connsiteY111" fmla="*/ 2070509 h 2452038"/>
              <a:gd name="connsiteX112" fmla="*/ 559726 w 1404982"/>
              <a:gd name="connsiteY112" fmla="*/ 2092337 h 2452038"/>
              <a:gd name="connsiteX113" fmla="*/ 550333 w 1404982"/>
              <a:gd name="connsiteY113" fmla="*/ 2330330 h 2452038"/>
              <a:gd name="connsiteX114" fmla="*/ 558800 w 1404982"/>
              <a:gd name="connsiteY114" fmla="*/ 2355730 h 2452038"/>
              <a:gd name="connsiteX115" fmla="*/ 418042 w 1404982"/>
              <a:gd name="connsiteY115" fmla="*/ 2452038 h 2452038"/>
              <a:gd name="connsiteX116" fmla="*/ 139700 w 1404982"/>
              <a:gd name="connsiteY116" fmla="*/ 2417113 h 2452038"/>
              <a:gd name="connsiteX117" fmla="*/ 0 w 1404982"/>
              <a:gd name="connsiteY117" fmla="*/ 2271063 h 2452038"/>
              <a:gd name="connsiteX118" fmla="*/ 0 w 1404982"/>
              <a:gd name="connsiteY118" fmla="*/ 2271063 h 2452038"/>
              <a:gd name="connsiteX0" fmla="*/ 0 w 1404982"/>
              <a:gd name="connsiteY0" fmla="*/ 2271063 h 2452038"/>
              <a:gd name="connsiteX1" fmla="*/ 93133 w 1404982"/>
              <a:gd name="connsiteY1" fmla="*/ 1974730 h 2452038"/>
              <a:gd name="connsiteX2" fmla="*/ 101600 w 1404982"/>
              <a:gd name="connsiteY2" fmla="*/ 1949330 h 2452038"/>
              <a:gd name="connsiteX3" fmla="*/ 118533 w 1404982"/>
              <a:gd name="connsiteY3" fmla="*/ 1932396 h 2452038"/>
              <a:gd name="connsiteX4" fmla="*/ 130968 w 1404982"/>
              <a:gd name="connsiteY4" fmla="*/ 1879348 h 2452038"/>
              <a:gd name="connsiteX5" fmla="*/ 150152 w 1404982"/>
              <a:gd name="connsiteY5" fmla="*/ 1845481 h 2452038"/>
              <a:gd name="connsiteX6" fmla="*/ 173302 w 1404982"/>
              <a:gd name="connsiteY6" fmla="*/ 1798253 h 2452038"/>
              <a:gd name="connsiteX7" fmla="*/ 198835 w 1404982"/>
              <a:gd name="connsiteY7" fmla="*/ 1766238 h 2452038"/>
              <a:gd name="connsiteX8" fmla="*/ 226351 w 1404982"/>
              <a:gd name="connsiteY8" fmla="*/ 1730519 h 2452038"/>
              <a:gd name="connsiteX9" fmla="*/ 254000 w 1404982"/>
              <a:gd name="connsiteY9" fmla="*/ 1686863 h 2452038"/>
              <a:gd name="connsiteX10" fmla="*/ 262467 w 1404982"/>
              <a:gd name="connsiteY10" fmla="*/ 1661463 h 2452038"/>
              <a:gd name="connsiteX11" fmla="*/ 296333 w 1404982"/>
              <a:gd name="connsiteY11" fmla="*/ 1585263 h 2452038"/>
              <a:gd name="connsiteX12" fmla="*/ 304800 w 1404982"/>
              <a:gd name="connsiteY12" fmla="*/ 1534463 h 2452038"/>
              <a:gd name="connsiteX13" fmla="*/ 321733 w 1404982"/>
              <a:gd name="connsiteY13" fmla="*/ 1475196 h 2452038"/>
              <a:gd name="connsiteX14" fmla="*/ 330200 w 1404982"/>
              <a:gd name="connsiteY14" fmla="*/ 1407463 h 2452038"/>
              <a:gd name="connsiteX15" fmla="*/ 372416 w 1404982"/>
              <a:gd name="connsiteY15" fmla="*/ 1251278 h 2452038"/>
              <a:gd name="connsiteX16" fmla="*/ 413930 w 1404982"/>
              <a:gd name="connsiteY16" fmla="*/ 1098917 h 2452038"/>
              <a:gd name="connsiteX17" fmla="*/ 324617 w 1404982"/>
              <a:gd name="connsiteY17" fmla="*/ 1103661 h 2452038"/>
              <a:gd name="connsiteX18" fmla="*/ 271851 w 1404982"/>
              <a:gd name="connsiteY18" fmla="*/ 1133037 h 2452038"/>
              <a:gd name="connsiteX19" fmla="*/ 183345 w 1404982"/>
              <a:gd name="connsiteY19" fmla="*/ 1084081 h 2452038"/>
              <a:gd name="connsiteX20" fmla="*/ 157692 w 1404982"/>
              <a:gd name="connsiteY20" fmla="*/ 1000402 h 2452038"/>
              <a:gd name="connsiteX21" fmla="*/ 216561 w 1404982"/>
              <a:gd name="connsiteY21" fmla="*/ 926176 h 2452038"/>
              <a:gd name="connsiteX22" fmla="*/ 269214 w 1404982"/>
              <a:gd name="connsiteY22" fmla="*/ 919052 h 2452038"/>
              <a:gd name="connsiteX23" fmla="*/ 305858 w 1404982"/>
              <a:gd name="connsiteY23" fmla="*/ 928698 h 2452038"/>
              <a:gd name="connsiteX24" fmla="*/ 382954 w 1404982"/>
              <a:gd name="connsiteY24" fmla="*/ 956125 h 2452038"/>
              <a:gd name="connsiteX25" fmla="*/ 459805 w 1404982"/>
              <a:gd name="connsiteY25" fmla="*/ 1009530 h 2452038"/>
              <a:gd name="connsiteX26" fmla="*/ 457200 w 1404982"/>
              <a:gd name="connsiteY26" fmla="*/ 653930 h 2452038"/>
              <a:gd name="connsiteX27" fmla="*/ 440267 w 1404982"/>
              <a:gd name="connsiteY27" fmla="*/ 586196 h 2452038"/>
              <a:gd name="connsiteX28" fmla="*/ 406400 w 1404982"/>
              <a:gd name="connsiteY28" fmla="*/ 484596 h 2452038"/>
              <a:gd name="connsiteX29" fmla="*/ 397933 w 1404982"/>
              <a:gd name="connsiteY29" fmla="*/ 459196 h 2452038"/>
              <a:gd name="connsiteX30" fmla="*/ 372533 w 1404982"/>
              <a:gd name="connsiteY30" fmla="*/ 408396 h 2452038"/>
              <a:gd name="connsiteX31" fmla="*/ 355600 w 1404982"/>
              <a:gd name="connsiteY31" fmla="*/ 382996 h 2452038"/>
              <a:gd name="connsiteX32" fmla="*/ 347133 w 1404982"/>
              <a:gd name="connsiteY32" fmla="*/ 357596 h 2452038"/>
              <a:gd name="connsiteX33" fmla="*/ 330200 w 1404982"/>
              <a:gd name="connsiteY33" fmla="*/ 332196 h 2452038"/>
              <a:gd name="connsiteX34" fmla="*/ 304800 w 1404982"/>
              <a:gd name="connsiteY34" fmla="*/ 281396 h 2452038"/>
              <a:gd name="connsiteX35" fmla="*/ 279400 w 1404982"/>
              <a:gd name="connsiteY35" fmla="*/ 222130 h 2452038"/>
              <a:gd name="connsiteX36" fmla="*/ 270933 w 1404982"/>
              <a:gd name="connsiteY36" fmla="*/ 196730 h 2452038"/>
              <a:gd name="connsiteX37" fmla="*/ 254000 w 1404982"/>
              <a:gd name="connsiteY37" fmla="*/ 179796 h 2452038"/>
              <a:gd name="connsiteX38" fmla="*/ 220133 w 1404982"/>
              <a:gd name="connsiteY38" fmla="*/ 128996 h 2452038"/>
              <a:gd name="connsiteX39" fmla="*/ 169333 w 1404982"/>
              <a:gd name="connsiteY39" fmla="*/ 95130 h 2452038"/>
              <a:gd name="connsiteX40" fmla="*/ 160867 w 1404982"/>
              <a:gd name="connsiteY40" fmla="*/ 69730 h 2452038"/>
              <a:gd name="connsiteX41" fmla="*/ 220133 w 1404982"/>
              <a:gd name="connsiteY41" fmla="*/ 44330 h 2452038"/>
              <a:gd name="connsiteX42" fmla="*/ 276225 w 1404982"/>
              <a:gd name="connsiteY42" fmla="*/ 93410 h 2452038"/>
              <a:gd name="connsiteX43" fmla="*/ 287867 w 1404982"/>
              <a:gd name="connsiteY43" fmla="*/ 18930 h 2452038"/>
              <a:gd name="connsiteX44" fmla="*/ 313267 w 1404982"/>
              <a:gd name="connsiteY44" fmla="*/ 10463 h 2452038"/>
              <a:gd name="connsiteX45" fmla="*/ 346736 w 1404982"/>
              <a:gd name="connsiteY45" fmla="*/ 71581 h 2452038"/>
              <a:gd name="connsiteX46" fmla="*/ 338667 w 1404982"/>
              <a:gd name="connsiteY46" fmla="*/ 18930 h 2452038"/>
              <a:gd name="connsiteX47" fmla="*/ 364067 w 1404982"/>
              <a:gd name="connsiteY47" fmla="*/ 1996 h 2452038"/>
              <a:gd name="connsiteX48" fmla="*/ 393964 w 1404982"/>
              <a:gd name="connsiteY48" fmla="*/ 53723 h 2452038"/>
              <a:gd name="connsiteX49" fmla="*/ 414867 w 1404982"/>
              <a:gd name="connsiteY49" fmla="*/ 1996 h 2452038"/>
              <a:gd name="connsiteX50" fmla="*/ 448733 w 1404982"/>
              <a:gd name="connsiteY50" fmla="*/ 1996 h 2452038"/>
              <a:gd name="connsiteX51" fmla="*/ 474133 w 1404982"/>
              <a:gd name="connsiteY51" fmla="*/ 18930 h 2452038"/>
              <a:gd name="connsiteX52" fmla="*/ 482600 w 1404982"/>
              <a:gd name="connsiteY52" fmla="*/ 44330 h 2452038"/>
              <a:gd name="connsiteX53" fmla="*/ 516467 w 1404982"/>
              <a:gd name="connsiteY53" fmla="*/ 95130 h 2452038"/>
              <a:gd name="connsiteX54" fmla="*/ 533400 w 1404982"/>
              <a:gd name="connsiteY54" fmla="*/ 120530 h 2452038"/>
              <a:gd name="connsiteX55" fmla="*/ 567267 w 1404982"/>
              <a:gd name="connsiteY55" fmla="*/ 171330 h 2452038"/>
              <a:gd name="connsiteX56" fmla="*/ 601133 w 1404982"/>
              <a:gd name="connsiteY56" fmla="*/ 239063 h 2452038"/>
              <a:gd name="connsiteX57" fmla="*/ 643864 w 1404982"/>
              <a:gd name="connsiteY57" fmla="*/ 346880 h 2452038"/>
              <a:gd name="connsiteX58" fmla="*/ 660797 w 1404982"/>
              <a:gd name="connsiteY58" fmla="*/ 401252 h 2452038"/>
              <a:gd name="connsiteX59" fmla="*/ 681964 w 1404982"/>
              <a:gd name="connsiteY59" fmla="*/ 462901 h 2452038"/>
              <a:gd name="connsiteX60" fmla="*/ 705644 w 1404982"/>
              <a:gd name="connsiteY60" fmla="*/ 526533 h 2452038"/>
              <a:gd name="connsiteX61" fmla="*/ 714242 w 1404982"/>
              <a:gd name="connsiteY61" fmla="*/ 584080 h 2452038"/>
              <a:gd name="connsiteX62" fmla="*/ 717683 w 1404982"/>
              <a:gd name="connsiteY62" fmla="*/ 638584 h 2452038"/>
              <a:gd name="connsiteX63" fmla="*/ 794280 w 1404982"/>
              <a:gd name="connsiteY63" fmla="*/ 581963 h 2452038"/>
              <a:gd name="connsiteX64" fmla="*/ 841375 w 1404982"/>
              <a:gd name="connsiteY64" fmla="*/ 540688 h 2452038"/>
              <a:gd name="connsiteX65" fmla="*/ 889662 w 1404982"/>
              <a:gd name="connsiteY65" fmla="*/ 510790 h 2452038"/>
              <a:gd name="connsiteX66" fmla="*/ 966126 w 1404982"/>
              <a:gd name="connsiteY66" fmla="*/ 456814 h 2452038"/>
              <a:gd name="connsiteX67" fmla="*/ 999595 w 1404982"/>
              <a:gd name="connsiteY67" fmla="*/ 419508 h 2452038"/>
              <a:gd name="connsiteX68" fmla="*/ 1053570 w 1404982"/>
              <a:gd name="connsiteY68" fmla="*/ 358919 h 2452038"/>
              <a:gd name="connsiteX69" fmla="*/ 1081617 w 1404982"/>
              <a:gd name="connsiteY69" fmla="*/ 316586 h 2452038"/>
              <a:gd name="connsiteX70" fmla="*/ 1152921 w 1404982"/>
              <a:gd name="connsiteY70" fmla="*/ 216309 h 2452038"/>
              <a:gd name="connsiteX71" fmla="*/ 1201473 w 1404982"/>
              <a:gd name="connsiteY71" fmla="*/ 155720 h 2452038"/>
              <a:gd name="connsiteX72" fmla="*/ 1212585 w 1404982"/>
              <a:gd name="connsiteY72" fmla="*/ 119604 h 2452038"/>
              <a:gd name="connsiteX73" fmla="*/ 1227667 w 1404982"/>
              <a:gd name="connsiteY73" fmla="*/ 95130 h 2452038"/>
              <a:gd name="connsiteX74" fmla="*/ 1267354 w 1404982"/>
              <a:gd name="connsiteY74" fmla="*/ 79519 h 2452038"/>
              <a:gd name="connsiteX75" fmla="*/ 1278467 w 1404982"/>
              <a:gd name="connsiteY75" fmla="*/ 69730 h 2452038"/>
              <a:gd name="connsiteX76" fmla="*/ 1329267 w 1404982"/>
              <a:gd name="connsiteY76" fmla="*/ 52796 h 2452038"/>
              <a:gd name="connsiteX77" fmla="*/ 1320800 w 1404982"/>
              <a:gd name="connsiteY77" fmla="*/ 78196 h 2452038"/>
              <a:gd name="connsiteX78" fmla="*/ 1275159 w 1404982"/>
              <a:gd name="connsiteY78" fmla="*/ 146988 h 2452038"/>
              <a:gd name="connsiteX79" fmla="*/ 1345274 w 1404982"/>
              <a:gd name="connsiteY79" fmla="*/ 102274 h 2452038"/>
              <a:gd name="connsiteX80" fmla="*/ 1397000 w 1404982"/>
              <a:gd name="connsiteY80" fmla="*/ 120530 h 2452038"/>
              <a:gd name="connsiteX81" fmla="*/ 1349242 w 1404982"/>
              <a:gd name="connsiteY81" fmla="*/ 181649 h 2452038"/>
              <a:gd name="connsiteX82" fmla="*/ 1397000 w 1404982"/>
              <a:gd name="connsiteY82" fmla="*/ 171330 h 2452038"/>
              <a:gd name="connsiteX83" fmla="*/ 1380067 w 1404982"/>
              <a:gd name="connsiteY83" fmla="*/ 196730 h 2452038"/>
              <a:gd name="connsiteX84" fmla="*/ 1363133 w 1404982"/>
              <a:gd name="connsiteY84" fmla="*/ 213663 h 2452038"/>
              <a:gd name="connsiteX85" fmla="*/ 1371600 w 1404982"/>
              <a:gd name="connsiteY85" fmla="*/ 239063 h 2452038"/>
              <a:gd name="connsiteX86" fmla="*/ 1354667 w 1404982"/>
              <a:gd name="connsiteY86" fmla="*/ 298330 h 2452038"/>
              <a:gd name="connsiteX87" fmla="*/ 1312333 w 1404982"/>
              <a:gd name="connsiteY87" fmla="*/ 333916 h 2452038"/>
              <a:gd name="connsiteX88" fmla="*/ 1261533 w 1404982"/>
              <a:gd name="connsiteY88" fmla="*/ 390933 h 2452038"/>
              <a:gd name="connsiteX89" fmla="*/ 1214304 w 1404982"/>
              <a:gd name="connsiteY89" fmla="*/ 470705 h 2452038"/>
              <a:gd name="connsiteX90" fmla="*/ 1178189 w 1404982"/>
              <a:gd name="connsiteY90" fmla="*/ 514361 h 2452038"/>
              <a:gd name="connsiteX91" fmla="*/ 1122496 w 1404982"/>
              <a:gd name="connsiteY91" fmla="*/ 599955 h 2452038"/>
              <a:gd name="connsiteX92" fmla="*/ 1077383 w 1404982"/>
              <a:gd name="connsiteY92" fmla="*/ 634483 h 2452038"/>
              <a:gd name="connsiteX93" fmla="*/ 1045236 w 1404982"/>
              <a:gd name="connsiteY93" fmla="*/ 654327 h 2452038"/>
              <a:gd name="connsiteX94" fmla="*/ 999464 w 1404982"/>
              <a:gd name="connsiteY94" fmla="*/ 682770 h 2452038"/>
              <a:gd name="connsiteX95" fmla="*/ 943636 w 1404982"/>
              <a:gd name="connsiteY95" fmla="*/ 730659 h 2452038"/>
              <a:gd name="connsiteX96" fmla="*/ 915855 w 1404982"/>
              <a:gd name="connsiteY96" fmla="*/ 776168 h 2452038"/>
              <a:gd name="connsiteX97" fmla="*/ 866378 w 1404982"/>
              <a:gd name="connsiteY97" fmla="*/ 828687 h 2452038"/>
              <a:gd name="connsiteX98" fmla="*/ 823251 w 1404982"/>
              <a:gd name="connsiteY98" fmla="*/ 896024 h 2452038"/>
              <a:gd name="connsiteX99" fmla="*/ 770467 w 1404982"/>
              <a:gd name="connsiteY99" fmla="*/ 1068796 h 2452038"/>
              <a:gd name="connsiteX100" fmla="*/ 738452 w 1404982"/>
              <a:gd name="connsiteY100" fmla="*/ 1141821 h 2452038"/>
              <a:gd name="connsiteX101" fmla="*/ 715699 w 1404982"/>
              <a:gd name="connsiteY101" fmla="*/ 1188653 h 2452038"/>
              <a:gd name="connsiteX102" fmla="*/ 698367 w 1404982"/>
              <a:gd name="connsiteY102" fmla="*/ 1245671 h 2452038"/>
              <a:gd name="connsiteX103" fmla="*/ 683683 w 1404982"/>
              <a:gd name="connsiteY103" fmla="*/ 1321870 h 2452038"/>
              <a:gd name="connsiteX104" fmla="*/ 671248 w 1404982"/>
              <a:gd name="connsiteY104" fmla="*/ 1409183 h 2452038"/>
              <a:gd name="connsiteX105" fmla="*/ 640026 w 1404982"/>
              <a:gd name="connsiteY105" fmla="*/ 1519249 h 2452038"/>
              <a:gd name="connsiteX106" fmla="*/ 637381 w 1404982"/>
              <a:gd name="connsiteY106" fmla="*/ 1602593 h 2452038"/>
              <a:gd name="connsiteX107" fmla="*/ 621770 w 1404982"/>
              <a:gd name="connsiteY107" fmla="*/ 1678792 h 2452038"/>
              <a:gd name="connsiteX108" fmla="*/ 613305 w 1404982"/>
              <a:gd name="connsiteY108" fmla="*/ 1709088 h 2452038"/>
              <a:gd name="connsiteX109" fmla="*/ 597694 w 1404982"/>
              <a:gd name="connsiteY109" fmla="*/ 1747849 h 2452038"/>
              <a:gd name="connsiteX110" fmla="*/ 574939 w 1404982"/>
              <a:gd name="connsiteY110" fmla="*/ 1851302 h 2452038"/>
              <a:gd name="connsiteX111" fmla="*/ 565547 w 1404982"/>
              <a:gd name="connsiteY111" fmla="*/ 2070509 h 2452038"/>
              <a:gd name="connsiteX112" fmla="*/ 559726 w 1404982"/>
              <a:gd name="connsiteY112" fmla="*/ 2092337 h 2452038"/>
              <a:gd name="connsiteX113" fmla="*/ 550333 w 1404982"/>
              <a:gd name="connsiteY113" fmla="*/ 2330330 h 2452038"/>
              <a:gd name="connsiteX114" fmla="*/ 558800 w 1404982"/>
              <a:gd name="connsiteY114" fmla="*/ 2355730 h 2452038"/>
              <a:gd name="connsiteX115" fmla="*/ 418042 w 1404982"/>
              <a:gd name="connsiteY115" fmla="*/ 2452038 h 2452038"/>
              <a:gd name="connsiteX116" fmla="*/ 139700 w 1404982"/>
              <a:gd name="connsiteY116" fmla="*/ 2417113 h 2452038"/>
              <a:gd name="connsiteX117" fmla="*/ 0 w 1404982"/>
              <a:gd name="connsiteY117" fmla="*/ 2271063 h 2452038"/>
              <a:gd name="connsiteX118" fmla="*/ 0 w 1404982"/>
              <a:gd name="connsiteY118" fmla="*/ 2271063 h 2452038"/>
              <a:gd name="connsiteX0" fmla="*/ 0 w 1404982"/>
              <a:gd name="connsiteY0" fmla="*/ 2271063 h 2452038"/>
              <a:gd name="connsiteX1" fmla="*/ 93133 w 1404982"/>
              <a:gd name="connsiteY1" fmla="*/ 1974730 h 2452038"/>
              <a:gd name="connsiteX2" fmla="*/ 101600 w 1404982"/>
              <a:gd name="connsiteY2" fmla="*/ 1949330 h 2452038"/>
              <a:gd name="connsiteX3" fmla="*/ 118533 w 1404982"/>
              <a:gd name="connsiteY3" fmla="*/ 1932396 h 2452038"/>
              <a:gd name="connsiteX4" fmla="*/ 130968 w 1404982"/>
              <a:gd name="connsiteY4" fmla="*/ 1879348 h 2452038"/>
              <a:gd name="connsiteX5" fmla="*/ 150152 w 1404982"/>
              <a:gd name="connsiteY5" fmla="*/ 1845481 h 2452038"/>
              <a:gd name="connsiteX6" fmla="*/ 173302 w 1404982"/>
              <a:gd name="connsiteY6" fmla="*/ 1798253 h 2452038"/>
              <a:gd name="connsiteX7" fmla="*/ 198835 w 1404982"/>
              <a:gd name="connsiteY7" fmla="*/ 1766238 h 2452038"/>
              <a:gd name="connsiteX8" fmla="*/ 226351 w 1404982"/>
              <a:gd name="connsiteY8" fmla="*/ 1730519 h 2452038"/>
              <a:gd name="connsiteX9" fmla="*/ 254000 w 1404982"/>
              <a:gd name="connsiteY9" fmla="*/ 1686863 h 2452038"/>
              <a:gd name="connsiteX10" fmla="*/ 262467 w 1404982"/>
              <a:gd name="connsiteY10" fmla="*/ 1661463 h 2452038"/>
              <a:gd name="connsiteX11" fmla="*/ 296333 w 1404982"/>
              <a:gd name="connsiteY11" fmla="*/ 1585263 h 2452038"/>
              <a:gd name="connsiteX12" fmla="*/ 304800 w 1404982"/>
              <a:gd name="connsiteY12" fmla="*/ 1534463 h 2452038"/>
              <a:gd name="connsiteX13" fmla="*/ 321733 w 1404982"/>
              <a:gd name="connsiteY13" fmla="*/ 1475196 h 2452038"/>
              <a:gd name="connsiteX14" fmla="*/ 330200 w 1404982"/>
              <a:gd name="connsiteY14" fmla="*/ 1407463 h 2452038"/>
              <a:gd name="connsiteX15" fmla="*/ 372416 w 1404982"/>
              <a:gd name="connsiteY15" fmla="*/ 1251278 h 2452038"/>
              <a:gd name="connsiteX16" fmla="*/ 413930 w 1404982"/>
              <a:gd name="connsiteY16" fmla="*/ 1098917 h 2452038"/>
              <a:gd name="connsiteX17" fmla="*/ 324617 w 1404982"/>
              <a:gd name="connsiteY17" fmla="*/ 1103661 h 2452038"/>
              <a:gd name="connsiteX18" fmla="*/ 271851 w 1404982"/>
              <a:gd name="connsiteY18" fmla="*/ 1133037 h 2452038"/>
              <a:gd name="connsiteX19" fmla="*/ 183345 w 1404982"/>
              <a:gd name="connsiteY19" fmla="*/ 1084081 h 2452038"/>
              <a:gd name="connsiteX20" fmla="*/ 157692 w 1404982"/>
              <a:gd name="connsiteY20" fmla="*/ 1000402 h 2452038"/>
              <a:gd name="connsiteX21" fmla="*/ 216561 w 1404982"/>
              <a:gd name="connsiteY21" fmla="*/ 926176 h 2452038"/>
              <a:gd name="connsiteX22" fmla="*/ 269214 w 1404982"/>
              <a:gd name="connsiteY22" fmla="*/ 919052 h 2452038"/>
              <a:gd name="connsiteX23" fmla="*/ 305858 w 1404982"/>
              <a:gd name="connsiteY23" fmla="*/ 928698 h 2452038"/>
              <a:gd name="connsiteX24" fmla="*/ 382954 w 1404982"/>
              <a:gd name="connsiteY24" fmla="*/ 956125 h 2452038"/>
              <a:gd name="connsiteX25" fmla="*/ 459805 w 1404982"/>
              <a:gd name="connsiteY25" fmla="*/ 1009530 h 2452038"/>
              <a:gd name="connsiteX26" fmla="*/ 457200 w 1404982"/>
              <a:gd name="connsiteY26" fmla="*/ 653930 h 2452038"/>
              <a:gd name="connsiteX27" fmla="*/ 440267 w 1404982"/>
              <a:gd name="connsiteY27" fmla="*/ 586196 h 2452038"/>
              <a:gd name="connsiteX28" fmla="*/ 406400 w 1404982"/>
              <a:gd name="connsiteY28" fmla="*/ 484596 h 2452038"/>
              <a:gd name="connsiteX29" fmla="*/ 397933 w 1404982"/>
              <a:gd name="connsiteY29" fmla="*/ 459196 h 2452038"/>
              <a:gd name="connsiteX30" fmla="*/ 372533 w 1404982"/>
              <a:gd name="connsiteY30" fmla="*/ 408396 h 2452038"/>
              <a:gd name="connsiteX31" fmla="*/ 355600 w 1404982"/>
              <a:gd name="connsiteY31" fmla="*/ 382996 h 2452038"/>
              <a:gd name="connsiteX32" fmla="*/ 347133 w 1404982"/>
              <a:gd name="connsiteY32" fmla="*/ 357596 h 2452038"/>
              <a:gd name="connsiteX33" fmla="*/ 330200 w 1404982"/>
              <a:gd name="connsiteY33" fmla="*/ 332196 h 2452038"/>
              <a:gd name="connsiteX34" fmla="*/ 304800 w 1404982"/>
              <a:gd name="connsiteY34" fmla="*/ 281396 h 2452038"/>
              <a:gd name="connsiteX35" fmla="*/ 279400 w 1404982"/>
              <a:gd name="connsiteY35" fmla="*/ 222130 h 2452038"/>
              <a:gd name="connsiteX36" fmla="*/ 270933 w 1404982"/>
              <a:gd name="connsiteY36" fmla="*/ 196730 h 2452038"/>
              <a:gd name="connsiteX37" fmla="*/ 254000 w 1404982"/>
              <a:gd name="connsiteY37" fmla="*/ 179796 h 2452038"/>
              <a:gd name="connsiteX38" fmla="*/ 220133 w 1404982"/>
              <a:gd name="connsiteY38" fmla="*/ 128996 h 2452038"/>
              <a:gd name="connsiteX39" fmla="*/ 169333 w 1404982"/>
              <a:gd name="connsiteY39" fmla="*/ 95130 h 2452038"/>
              <a:gd name="connsiteX40" fmla="*/ 160867 w 1404982"/>
              <a:gd name="connsiteY40" fmla="*/ 69730 h 2452038"/>
              <a:gd name="connsiteX41" fmla="*/ 220133 w 1404982"/>
              <a:gd name="connsiteY41" fmla="*/ 44330 h 2452038"/>
              <a:gd name="connsiteX42" fmla="*/ 276225 w 1404982"/>
              <a:gd name="connsiteY42" fmla="*/ 93410 h 2452038"/>
              <a:gd name="connsiteX43" fmla="*/ 287867 w 1404982"/>
              <a:gd name="connsiteY43" fmla="*/ 18930 h 2452038"/>
              <a:gd name="connsiteX44" fmla="*/ 313267 w 1404982"/>
              <a:gd name="connsiteY44" fmla="*/ 10463 h 2452038"/>
              <a:gd name="connsiteX45" fmla="*/ 346736 w 1404982"/>
              <a:gd name="connsiteY45" fmla="*/ 71581 h 2452038"/>
              <a:gd name="connsiteX46" fmla="*/ 338667 w 1404982"/>
              <a:gd name="connsiteY46" fmla="*/ 18930 h 2452038"/>
              <a:gd name="connsiteX47" fmla="*/ 364067 w 1404982"/>
              <a:gd name="connsiteY47" fmla="*/ 1996 h 2452038"/>
              <a:gd name="connsiteX48" fmla="*/ 393964 w 1404982"/>
              <a:gd name="connsiteY48" fmla="*/ 53723 h 2452038"/>
              <a:gd name="connsiteX49" fmla="*/ 414867 w 1404982"/>
              <a:gd name="connsiteY49" fmla="*/ 1996 h 2452038"/>
              <a:gd name="connsiteX50" fmla="*/ 448733 w 1404982"/>
              <a:gd name="connsiteY50" fmla="*/ 1996 h 2452038"/>
              <a:gd name="connsiteX51" fmla="*/ 474133 w 1404982"/>
              <a:gd name="connsiteY51" fmla="*/ 18930 h 2452038"/>
              <a:gd name="connsiteX52" fmla="*/ 482600 w 1404982"/>
              <a:gd name="connsiteY52" fmla="*/ 44330 h 2452038"/>
              <a:gd name="connsiteX53" fmla="*/ 516467 w 1404982"/>
              <a:gd name="connsiteY53" fmla="*/ 95130 h 2452038"/>
              <a:gd name="connsiteX54" fmla="*/ 533400 w 1404982"/>
              <a:gd name="connsiteY54" fmla="*/ 120530 h 2452038"/>
              <a:gd name="connsiteX55" fmla="*/ 567267 w 1404982"/>
              <a:gd name="connsiteY55" fmla="*/ 171330 h 2452038"/>
              <a:gd name="connsiteX56" fmla="*/ 601133 w 1404982"/>
              <a:gd name="connsiteY56" fmla="*/ 239063 h 2452038"/>
              <a:gd name="connsiteX57" fmla="*/ 643864 w 1404982"/>
              <a:gd name="connsiteY57" fmla="*/ 346880 h 2452038"/>
              <a:gd name="connsiteX58" fmla="*/ 660797 w 1404982"/>
              <a:gd name="connsiteY58" fmla="*/ 401252 h 2452038"/>
              <a:gd name="connsiteX59" fmla="*/ 681964 w 1404982"/>
              <a:gd name="connsiteY59" fmla="*/ 462901 h 2452038"/>
              <a:gd name="connsiteX60" fmla="*/ 705644 w 1404982"/>
              <a:gd name="connsiteY60" fmla="*/ 526533 h 2452038"/>
              <a:gd name="connsiteX61" fmla="*/ 714242 w 1404982"/>
              <a:gd name="connsiteY61" fmla="*/ 584080 h 2452038"/>
              <a:gd name="connsiteX62" fmla="*/ 717683 w 1404982"/>
              <a:gd name="connsiteY62" fmla="*/ 638584 h 2452038"/>
              <a:gd name="connsiteX63" fmla="*/ 794280 w 1404982"/>
              <a:gd name="connsiteY63" fmla="*/ 581963 h 2452038"/>
              <a:gd name="connsiteX64" fmla="*/ 841375 w 1404982"/>
              <a:gd name="connsiteY64" fmla="*/ 540688 h 2452038"/>
              <a:gd name="connsiteX65" fmla="*/ 889662 w 1404982"/>
              <a:gd name="connsiteY65" fmla="*/ 510790 h 2452038"/>
              <a:gd name="connsiteX66" fmla="*/ 966126 w 1404982"/>
              <a:gd name="connsiteY66" fmla="*/ 456814 h 2452038"/>
              <a:gd name="connsiteX67" fmla="*/ 999595 w 1404982"/>
              <a:gd name="connsiteY67" fmla="*/ 419508 h 2452038"/>
              <a:gd name="connsiteX68" fmla="*/ 1053570 w 1404982"/>
              <a:gd name="connsiteY68" fmla="*/ 358919 h 2452038"/>
              <a:gd name="connsiteX69" fmla="*/ 1081617 w 1404982"/>
              <a:gd name="connsiteY69" fmla="*/ 316586 h 2452038"/>
              <a:gd name="connsiteX70" fmla="*/ 1152921 w 1404982"/>
              <a:gd name="connsiteY70" fmla="*/ 216309 h 2452038"/>
              <a:gd name="connsiteX71" fmla="*/ 1201473 w 1404982"/>
              <a:gd name="connsiteY71" fmla="*/ 155720 h 2452038"/>
              <a:gd name="connsiteX72" fmla="*/ 1212585 w 1404982"/>
              <a:gd name="connsiteY72" fmla="*/ 119604 h 2452038"/>
              <a:gd name="connsiteX73" fmla="*/ 1227667 w 1404982"/>
              <a:gd name="connsiteY73" fmla="*/ 95130 h 2452038"/>
              <a:gd name="connsiteX74" fmla="*/ 1267354 w 1404982"/>
              <a:gd name="connsiteY74" fmla="*/ 79519 h 2452038"/>
              <a:gd name="connsiteX75" fmla="*/ 1278467 w 1404982"/>
              <a:gd name="connsiteY75" fmla="*/ 69730 h 2452038"/>
              <a:gd name="connsiteX76" fmla="*/ 1329267 w 1404982"/>
              <a:gd name="connsiteY76" fmla="*/ 52796 h 2452038"/>
              <a:gd name="connsiteX77" fmla="*/ 1320800 w 1404982"/>
              <a:gd name="connsiteY77" fmla="*/ 78196 h 2452038"/>
              <a:gd name="connsiteX78" fmla="*/ 1275159 w 1404982"/>
              <a:gd name="connsiteY78" fmla="*/ 146988 h 2452038"/>
              <a:gd name="connsiteX79" fmla="*/ 1345274 w 1404982"/>
              <a:gd name="connsiteY79" fmla="*/ 102274 h 2452038"/>
              <a:gd name="connsiteX80" fmla="*/ 1397000 w 1404982"/>
              <a:gd name="connsiteY80" fmla="*/ 120530 h 2452038"/>
              <a:gd name="connsiteX81" fmla="*/ 1349242 w 1404982"/>
              <a:gd name="connsiteY81" fmla="*/ 181649 h 2452038"/>
              <a:gd name="connsiteX82" fmla="*/ 1397000 w 1404982"/>
              <a:gd name="connsiteY82" fmla="*/ 171330 h 2452038"/>
              <a:gd name="connsiteX83" fmla="*/ 1380067 w 1404982"/>
              <a:gd name="connsiteY83" fmla="*/ 196730 h 2452038"/>
              <a:gd name="connsiteX84" fmla="*/ 1363133 w 1404982"/>
              <a:gd name="connsiteY84" fmla="*/ 213663 h 2452038"/>
              <a:gd name="connsiteX85" fmla="*/ 1371600 w 1404982"/>
              <a:gd name="connsiteY85" fmla="*/ 239063 h 2452038"/>
              <a:gd name="connsiteX86" fmla="*/ 1354667 w 1404982"/>
              <a:gd name="connsiteY86" fmla="*/ 298330 h 2452038"/>
              <a:gd name="connsiteX87" fmla="*/ 1312333 w 1404982"/>
              <a:gd name="connsiteY87" fmla="*/ 333916 h 2452038"/>
              <a:gd name="connsiteX88" fmla="*/ 1261533 w 1404982"/>
              <a:gd name="connsiteY88" fmla="*/ 390933 h 2452038"/>
              <a:gd name="connsiteX89" fmla="*/ 1214304 w 1404982"/>
              <a:gd name="connsiteY89" fmla="*/ 470705 h 2452038"/>
              <a:gd name="connsiteX90" fmla="*/ 1178189 w 1404982"/>
              <a:gd name="connsiteY90" fmla="*/ 514361 h 2452038"/>
              <a:gd name="connsiteX91" fmla="*/ 1122496 w 1404982"/>
              <a:gd name="connsiteY91" fmla="*/ 599955 h 2452038"/>
              <a:gd name="connsiteX92" fmla="*/ 1077383 w 1404982"/>
              <a:gd name="connsiteY92" fmla="*/ 634483 h 2452038"/>
              <a:gd name="connsiteX93" fmla="*/ 1045236 w 1404982"/>
              <a:gd name="connsiteY93" fmla="*/ 654327 h 2452038"/>
              <a:gd name="connsiteX94" fmla="*/ 999464 w 1404982"/>
              <a:gd name="connsiteY94" fmla="*/ 682770 h 2452038"/>
              <a:gd name="connsiteX95" fmla="*/ 943636 w 1404982"/>
              <a:gd name="connsiteY95" fmla="*/ 730659 h 2452038"/>
              <a:gd name="connsiteX96" fmla="*/ 915855 w 1404982"/>
              <a:gd name="connsiteY96" fmla="*/ 776168 h 2452038"/>
              <a:gd name="connsiteX97" fmla="*/ 866378 w 1404982"/>
              <a:gd name="connsiteY97" fmla="*/ 828687 h 2452038"/>
              <a:gd name="connsiteX98" fmla="*/ 823251 w 1404982"/>
              <a:gd name="connsiteY98" fmla="*/ 896024 h 2452038"/>
              <a:gd name="connsiteX99" fmla="*/ 770467 w 1404982"/>
              <a:gd name="connsiteY99" fmla="*/ 1068796 h 2452038"/>
              <a:gd name="connsiteX100" fmla="*/ 738452 w 1404982"/>
              <a:gd name="connsiteY100" fmla="*/ 1141821 h 2452038"/>
              <a:gd name="connsiteX101" fmla="*/ 715699 w 1404982"/>
              <a:gd name="connsiteY101" fmla="*/ 1188653 h 2452038"/>
              <a:gd name="connsiteX102" fmla="*/ 698367 w 1404982"/>
              <a:gd name="connsiteY102" fmla="*/ 1245671 h 2452038"/>
              <a:gd name="connsiteX103" fmla="*/ 683683 w 1404982"/>
              <a:gd name="connsiteY103" fmla="*/ 1321870 h 2452038"/>
              <a:gd name="connsiteX104" fmla="*/ 671248 w 1404982"/>
              <a:gd name="connsiteY104" fmla="*/ 1409183 h 2452038"/>
              <a:gd name="connsiteX105" fmla="*/ 640026 w 1404982"/>
              <a:gd name="connsiteY105" fmla="*/ 1519249 h 2452038"/>
              <a:gd name="connsiteX106" fmla="*/ 637381 w 1404982"/>
              <a:gd name="connsiteY106" fmla="*/ 1602593 h 2452038"/>
              <a:gd name="connsiteX107" fmla="*/ 621770 w 1404982"/>
              <a:gd name="connsiteY107" fmla="*/ 1678792 h 2452038"/>
              <a:gd name="connsiteX108" fmla="*/ 613305 w 1404982"/>
              <a:gd name="connsiteY108" fmla="*/ 1709088 h 2452038"/>
              <a:gd name="connsiteX109" fmla="*/ 597694 w 1404982"/>
              <a:gd name="connsiteY109" fmla="*/ 1747849 h 2452038"/>
              <a:gd name="connsiteX110" fmla="*/ 574939 w 1404982"/>
              <a:gd name="connsiteY110" fmla="*/ 1851302 h 2452038"/>
              <a:gd name="connsiteX111" fmla="*/ 565547 w 1404982"/>
              <a:gd name="connsiteY111" fmla="*/ 2070509 h 2452038"/>
              <a:gd name="connsiteX112" fmla="*/ 559726 w 1404982"/>
              <a:gd name="connsiteY112" fmla="*/ 2092337 h 2452038"/>
              <a:gd name="connsiteX113" fmla="*/ 550333 w 1404982"/>
              <a:gd name="connsiteY113" fmla="*/ 2330330 h 2452038"/>
              <a:gd name="connsiteX114" fmla="*/ 558800 w 1404982"/>
              <a:gd name="connsiteY114" fmla="*/ 2355730 h 2452038"/>
              <a:gd name="connsiteX115" fmla="*/ 418042 w 1404982"/>
              <a:gd name="connsiteY115" fmla="*/ 2452038 h 2452038"/>
              <a:gd name="connsiteX116" fmla="*/ 139700 w 1404982"/>
              <a:gd name="connsiteY116" fmla="*/ 2417113 h 2452038"/>
              <a:gd name="connsiteX117" fmla="*/ 0 w 1404982"/>
              <a:gd name="connsiteY117" fmla="*/ 2271063 h 2452038"/>
              <a:gd name="connsiteX118" fmla="*/ 0 w 1404982"/>
              <a:gd name="connsiteY118" fmla="*/ 2271063 h 2452038"/>
              <a:gd name="connsiteX0" fmla="*/ 0 w 1404982"/>
              <a:gd name="connsiteY0" fmla="*/ 2271063 h 2452038"/>
              <a:gd name="connsiteX1" fmla="*/ 93133 w 1404982"/>
              <a:gd name="connsiteY1" fmla="*/ 1974730 h 2452038"/>
              <a:gd name="connsiteX2" fmla="*/ 101600 w 1404982"/>
              <a:gd name="connsiteY2" fmla="*/ 1949330 h 2452038"/>
              <a:gd name="connsiteX3" fmla="*/ 118533 w 1404982"/>
              <a:gd name="connsiteY3" fmla="*/ 1932396 h 2452038"/>
              <a:gd name="connsiteX4" fmla="*/ 130968 w 1404982"/>
              <a:gd name="connsiteY4" fmla="*/ 1879348 h 2452038"/>
              <a:gd name="connsiteX5" fmla="*/ 150152 w 1404982"/>
              <a:gd name="connsiteY5" fmla="*/ 1845481 h 2452038"/>
              <a:gd name="connsiteX6" fmla="*/ 173302 w 1404982"/>
              <a:gd name="connsiteY6" fmla="*/ 1798253 h 2452038"/>
              <a:gd name="connsiteX7" fmla="*/ 198835 w 1404982"/>
              <a:gd name="connsiteY7" fmla="*/ 1766238 h 2452038"/>
              <a:gd name="connsiteX8" fmla="*/ 226351 w 1404982"/>
              <a:gd name="connsiteY8" fmla="*/ 1730519 h 2452038"/>
              <a:gd name="connsiteX9" fmla="*/ 254000 w 1404982"/>
              <a:gd name="connsiteY9" fmla="*/ 1686863 h 2452038"/>
              <a:gd name="connsiteX10" fmla="*/ 262467 w 1404982"/>
              <a:gd name="connsiteY10" fmla="*/ 1661463 h 2452038"/>
              <a:gd name="connsiteX11" fmla="*/ 296333 w 1404982"/>
              <a:gd name="connsiteY11" fmla="*/ 1585263 h 2452038"/>
              <a:gd name="connsiteX12" fmla="*/ 304800 w 1404982"/>
              <a:gd name="connsiteY12" fmla="*/ 1534463 h 2452038"/>
              <a:gd name="connsiteX13" fmla="*/ 321733 w 1404982"/>
              <a:gd name="connsiteY13" fmla="*/ 1475196 h 2452038"/>
              <a:gd name="connsiteX14" fmla="*/ 330200 w 1404982"/>
              <a:gd name="connsiteY14" fmla="*/ 1407463 h 2452038"/>
              <a:gd name="connsiteX15" fmla="*/ 372416 w 1404982"/>
              <a:gd name="connsiteY15" fmla="*/ 1251278 h 2452038"/>
              <a:gd name="connsiteX16" fmla="*/ 413930 w 1404982"/>
              <a:gd name="connsiteY16" fmla="*/ 1098917 h 2452038"/>
              <a:gd name="connsiteX17" fmla="*/ 324617 w 1404982"/>
              <a:gd name="connsiteY17" fmla="*/ 1103661 h 2452038"/>
              <a:gd name="connsiteX18" fmla="*/ 242354 w 1404982"/>
              <a:gd name="connsiteY18" fmla="*/ 1124609 h 2452038"/>
              <a:gd name="connsiteX19" fmla="*/ 183345 w 1404982"/>
              <a:gd name="connsiteY19" fmla="*/ 1084081 h 2452038"/>
              <a:gd name="connsiteX20" fmla="*/ 157692 w 1404982"/>
              <a:gd name="connsiteY20" fmla="*/ 1000402 h 2452038"/>
              <a:gd name="connsiteX21" fmla="*/ 216561 w 1404982"/>
              <a:gd name="connsiteY21" fmla="*/ 926176 h 2452038"/>
              <a:gd name="connsiteX22" fmla="*/ 269214 w 1404982"/>
              <a:gd name="connsiteY22" fmla="*/ 919052 h 2452038"/>
              <a:gd name="connsiteX23" fmla="*/ 305858 w 1404982"/>
              <a:gd name="connsiteY23" fmla="*/ 928698 h 2452038"/>
              <a:gd name="connsiteX24" fmla="*/ 382954 w 1404982"/>
              <a:gd name="connsiteY24" fmla="*/ 956125 h 2452038"/>
              <a:gd name="connsiteX25" fmla="*/ 459805 w 1404982"/>
              <a:gd name="connsiteY25" fmla="*/ 1009530 h 2452038"/>
              <a:gd name="connsiteX26" fmla="*/ 457200 w 1404982"/>
              <a:gd name="connsiteY26" fmla="*/ 653930 h 2452038"/>
              <a:gd name="connsiteX27" fmla="*/ 440267 w 1404982"/>
              <a:gd name="connsiteY27" fmla="*/ 586196 h 2452038"/>
              <a:gd name="connsiteX28" fmla="*/ 406400 w 1404982"/>
              <a:gd name="connsiteY28" fmla="*/ 484596 h 2452038"/>
              <a:gd name="connsiteX29" fmla="*/ 397933 w 1404982"/>
              <a:gd name="connsiteY29" fmla="*/ 459196 h 2452038"/>
              <a:gd name="connsiteX30" fmla="*/ 372533 w 1404982"/>
              <a:gd name="connsiteY30" fmla="*/ 408396 h 2452038"/>
              <a:gd name="connsiteX31" fmla="*/ 355600 w 1404982"/>
              <a:gd name="connsiteY31" fmla="*/ 382996 h 2452038"/>
              <a:gd name="connsiteX32" fmla="*/ 347133 w 1404982"/>
              <a:gd name="connsiteY32" fmla="*/ 357596 h 2452038"/>
              <a:gd name="connsiteX33" fmla="*/ 330200 w 1404982"/>
              <a:gd name="connsiteY33" fmla="*/ 332196 h 2452038"/>
              <a:gd name="connsiteX34" fmla="*/ 304800 w 1404982"/>
              <a:gd name="connsiteY34" fmla="*/ 281396 h 2452038"/>
              <a:gd name="connsiteX35" fmla="*/ 279400 w 1404982"/>
              <a:gd name="connsiteY35" fmla="*/ 222130 h 2452038"/>
              <a:gd name="connsiteX36" fmla="*/ 270933 w 1404982"/>
              <a:gd name="connsiteY36" fmla="*/ 196730 h 2452038"/>
              <a:gd name="connsiteX37" fmla="*/ 254000 w 1404982"/>
              <a:gd name="connsiteY37" fmla="*/ 179796 h 2452038"/>
              <a:gd name="connsiteX38" fmla="*/ 220133 w 1404982"/>
              <a:gd name="connsiteY38" fmla="*/ 128996 h 2452038"/>
              <a:gd name="connsiteX39" fmla="*/ 169333 w 1404982"/>
              <a:gd name="connsiteY39" fmla="*/ 95130 h 2452038"/>
              <a:gd name="connsiteX40" fmla="*/ 160867 w 1404982"/>
              <a:gd name="connsiteY40" fmla="*/ 69730 h 2452038"/>
              <a:gd name="connsiteX41" fmla="*/ 220133 w 1404982"/>
              <a:gd name="connsiteY41" fmla="*/ 44330 h 2452038"/>
              <a:gd name="connsiteX42" fmla="*/ 276225 w 1404982"/>
              <a:gd name="connsiteY42" fmla="*/ 93410 h 2452038"/>
              <a:gd name="connsiteX43" fmla="*/ 287867 w 1404982"/>
              <a:gd name="connsiteY43" fmla="*/ 18930 h 2452038"/>
              <a:gd name="connsiteX44" fmla="*/ 313267 w 1404982"/>
              <a:gd name="connsiteY44" fmla="*/ 10463 h 2452038"/>
              <a:gd name="connsiteX45" fmla="*/ 346736 w 1404982"/>
              <a:gd name="connsiteY45" fmla="*/ 71581 h 2452038"/>
              <a:gd name="connsiteX46" fmla="*/ 338667 w 1404982"/>
              <a:gd name="connsiteY46" fmla="*/ 18930 h 2452038"/>
              <a:gd name="connsiteX47" fmla="*/ 364067 w 1404982"/>
              <a:gd name="connsiteY47" fmla="*/ 1996 h 2452038"/>
              <a:gd name="connsiteX48" fmla="*/ 393964 w 1404982"/>
              <a:gd name="connsiteY48" fmla="*/ 53723 h 2452038"/>
              <a:gd name="connsiteX49" fmla="*/ 414867 w 1404982"/>
              <a:gd name="connsiteY49" fmla="*/ 1996 h 2452038"/>
              <a:gd name="connsiteX50" fmla="*/ 448733 w 1404982"/>
              <a:gd name="connsiteY50" fmla="*/ 1996 h 2452038"/>
              <a:gd name="connsiteX51" fmla="*/ 474133 w 1404982"/>
              <a:gd name="connsiteY51" fmla="*/ 18930 h 2452038"/>
              <a:gd name="connsiteX52" fmla="*/ 482600 w 1404982"/>
              <a:gd name="connsiteY52" fmla="*/ 44330 h 2452038"/>
              <a:gd name="connsiteX53" fmla="*/ 516467 w 1404982"/>
              <a:gd name="connsiteY53" fmla="*/ 95130 h 2452038"/>
              <a:gd name="connsiteX54" fmla="*/ 533400 w 1404982"/>
              <a:gd name="connsiteY54" fmla="*/ 120530 h 2452038"/>
              <a:gd name="connsiteX55" fmla="*/ 567267 w 1404982"/>
              <a:gd name="connsiteY55" fmla="*/ 171330 h 2452038"/>
              <a:gd name="connsiteX56" fmla="*/ 601133 w 1404982"/>
              <a:gd name="connsiteY56" fmla="*/ 239063 h 2452038"/>
              <a:gd name="connsiteX57" fmla="*/ 643864 w 1404982"/>
              <a:gd name="connsiteY57" fmla="*/ 346880 h 2452038"/>
              <a:gd name="connsiteX58" fmla="*/ 660797 w 1404982"/>
              <a:gd name="connsiteY58" fmla="*/ 401252 h 2452038"/>
              <a:gd name="connsiteX59" fmla="*/ 681964 w 1404982"/>
              <a:gd name="connsiteY59" fmla="*/ 462901 h 2452038"/>
              <a:gd name="connsiteX60" fmla="*/ 705644 w 1404982"/>
              <a:gd name="connsiteY60" fmla="*/ 526533 h 2452038"/>
              <a:gd name="connsiteX61" fmla="*/ 714242 w 1404982"/>
              <a:gd name="connsiteY61" fmla="*/ 584080 h 2452038"/>
              <a:gd name="connsiteX62" fmla="*/ 717683 w 1404982"/>
              <a:gd name="connsiteY62" fmla="*/ 638584 h 2452038"/>
              <a:gd name="connsiteX63" fmla="*/ 794280 w 1404982"/>
              <a:gd name="connsiteY63" fmla="*/ 581963 h 2452038"/>
              <a:gd name="connsiteX64" fmla="*/ 841375 w 1404982"/>
              <a:gd name="connsiteY64" fmla="*/ 540688 h 2452038"/>
              <a:gd name="connsiteX65" fmla="*/ 889662 w 1404982"/>
              <a:gd name="connsiteY65" fmla="*/ 510790 h 2452038"/>
              <a:gd name="connsiteX66" fmla="*/ 966126 w 1404982"/>
              <a:gd name="connsiteY66" fmla="*/ 456814 h 2452038"/>
              <a:gd name="connsiteX67" fmla="*/ 999595 w 1404982"/>
              <a:gd name="connsiteY67" fmla="*/ 419508 h 2452038"/>
              <a:gd name="connsiteX68" fmla="*/ 1053570 w 1404982"/>
              <a:gd name="connsiteY68" fmla="*/ 358919 h 2452038"/>
              <a:gd name="connsiteX69" fmla="*/ 1081617 w 1404982"/>
              <a:gd name="connsiteY69" fmla="*/ 316586 h 2452038"/>
              <a:gd name="connsiteX70" fmla="*/ 1152921 w 1404982"/>
              <a:gd name="connsiteY70" fmla="*/ 216309 h 2452038"/>
              <a:gd name="connsiteX71" fmla="*/ 1201473 w 1404982"/>
              <a:gd name="connsiteY71" fmla="*/ 155720 h 2452038"/>
              <a:gd name="connsiteX72" fmla="*/ 1212585 w 1404982"/>
              <a:gd name="connsiteY72" fmla="*/ 119604 h 2452038"/>
              <a:gd name="connsiteX73" fmla="*/ 1227667 w 1404982"/>
              <a:gd name="connsiteY73" fmla="*/ 95130 h 2452038"/>
              <a:gd name="connsiteX74" fmla="*/ 1267354 w 1404982"/>
              <a:gd name="connsiteY74" fmla="*/ 79519 h 2452038"/>
              <a:gd name="connsiteX75" fmla="*/ 1278467 w 1404982"/>
              <a:gd name="connsiteY75" fmla="*/ 69730 h 2452038"/>
              <a:gd name="connsiteX76" fmla="*/ 1329267 w 1404982"/>
              <a:gd name="connsiteY76" fmla="*/ 52796 h 2452038"/>
              <a:gd name="connsiteX77" fmla="*/ 1320800 w 1404982"/>
              <a:gd name="connsiteY77" fmla="*/ 78196 h 2452038"/>
              <a:gd name="connsiteX78" fmla="*/ 1275159 w 1404982"/>
              <a:gd name="connsiteY78" fmla="*/ 146988 h 2452038"/>
              <a:gd name="connsiteX79" fmla="*/ 1345274 w 1404982"/>
              <a:gd name="connsiteY79" fmla="*/ 102274 h 2452038"/>
              <a:gd name="connsiteX80" fmla="*/ 1397000 w 1404982"/>
              <a:gd name="connsiteY80" fmla="*/ 120530 h 2452038"/>
              <a:gd name="connsiteX81" fmla="*/ 1349242 w 1404982"/>
              <a:gd name="connsiteY81" fmla="*/ 181649 h 2452038"/>
              <a:gd name="connsiteX82" fmla="*/ 1397000 w 1404982"/>
              <a:gd name="connsiteY82" fmla="*/ 171330 h 2452038"/>
              <a:gd name="connsiteX83" fmla="*/ 1380067 w 1404982"/>
              <a:gd name="connsiteY83" fmla="*/ 196730 h 2452038"/>
              <a:gd name="connsiteX84" fmla="*/ 1363133 w 1404982"/>
              <a:gd name="connsiteY84" fmla="*/ 213663 h 2452038"/>
              <a:gd name="connsiteX85" fmla="*/ 1371600 w 1404982"/>
              <a:gd name="connsiteY85" fmla="*/ 239063 h 2452038"/>
              <a:gd name="connsiteX86" fmla="*/ 1354667 w 1404982"/>
              <a:gd name="connsiteY86" fmla="*/ 298330 h 2452038"/>
              <a:gd name="connsiteX87" fmla="*/ 1312333 w 1404982"/>
              <a:gd name="connsiteY87" fmla="*/ 333916 h 2452038"/>
              <a:gd name="connsiteX88" fmla="*/ 1261533 w 1404982"/>
              <a:gd name="connsiteY88" fmla="*/ 390933 h 2452038"/>
              <a:gd name="connsiteX89" fmla="*/ 1214304 w 1404982"/>
              <a:gd name="connsiteY89" fmla="*/ 470705 h 2452038"/>
              <a:gd name="connsiteX90" fmla="*/ 1178189 w 1404982"/>
              <a:gd name="connsiteY90" fmla="*/ 514361 h 2452038"/>
              <a:gd name="connsiteX91" fmla="*/ 1122496 w 1404982"/>
              <a:gd name="connsiteY91" fmla="*/ 599955 h 2452038"/>
              <a:gd name="connsiteX92" fmla="*/ 1077383 w 1404982"/>
              <a:gd name="connsiteY92" fmla="*/ 634483 h 2452038"/>
              <a:gd name="connsiteX93" fmla="*/ 1045236 w 1404982"/>
              <a:gd name="connsiteY93" fmla="*/ 654327 h 2452038"/>
              <a:gd name="connsiteX94" fmla="*/ 999464 w 1404982"/>
              <a:gd name="connsiteY94" fmla="*/ 682770 h 2452038"/>
              <a:gd name="connsiteX95" fmla="*/ 943636 w 1404982"/>
              <a:gd name="connsiteY95" fmla="*/ 730659 h 2452038"/>
              <a:gd name="connsiteX96" fmla="*/ 915855 w 1404982"/>
              <a:gd name="connsiteY96" fmla="*/ 776168 h 2452038"/>
              <a:gd name="connsiteX97" fmla="*/ 866378 w 1404982"/>
              <a:gd name="connsiteY97" fmla="*/ 828687 h 2452038"/>
              <a:gd name="connsiteX98" fmla="*/ 823251 w 1404982"/>
              <a:gd name="connsiteY98" fmla="*/ 896024 h 2452038"/>
              <a:gd name="connsiteX99" fmla="*/ 770467 w 1404982"/>
              <a:gd name="connsiteY99" fmla="*/ 1068796 h 2452038"/>
              <a:gd name="connsiteX100" fmla="*/ 738452 w 1404982"/>
              <a:gd name="connsiteY100" fmla="*/ 1141821 h 2452038"/>
              <a:gd name="connsiteX101" fmla="*/ 715699 w 1404982"/>
              <a:gd name="connsiteY101" fmla="*/ 1188653 h 2452038"/>
              <a:gd name="connsiteX102" fmla="*/ 698367 w 1404982"/>
              <a:gd name="connsiteY102" fmla="*/ 1245671 h 2452038"/>
              <a:gd name="connsiteX103" fmla="*/ 683683 w 1404982"/>
              <a:gd name="connsiteY103" fmla="*/ 1321870 h 2452038"/>
              <a:gd name="connsiteX104" fmla="*/ 671248 w 1404982"/>
              <a:gd name="connsiteY104" fmla="*/ 1409183 h 2452038"/>
              <a:gd name="connsiteX105" fmla="*/ 640026 w 1404982"/>
              <a:gd name="connsiteY105" fmla="*/ 1519249 h 2452038"/>
              <a:gd name="connsiteX106" fmla="*/ 637381 w 1404982"/>
              <a:gd name="connsiteY106" fmla="*/ 1602593 h 2452038"/>
              <a:gd name="connsiteX107" fmla="*/ 621770 w 1404982"/>
              <a:gd name="connsiteY107" fmla="*/ 1678792 h 2452038"/>
              <a:gd name="connsiteX108" fmla="*/ 613305 w 1404982"/>
              <a:gd name="connsiteY108" fmla="*/ 1709088 h 2452038"/>
              <a:gd name="connsiteX109" fmla="*/ 597694 w 1404982"/>
              <a:gd name="connsiteY109" fmla="*/ 1747849 h 2452038"/>
              <a:gd name="connsiteX110" fmla="*/ 574939 w 1404982"/>
              <a:gd name="connsiteY110" fmla="*/ 1851302 h 2452038"/>
              <a:gd name="connsiteX111" fmla="*/ 565547 w 1404982"/>
              <a:gd name="connsiteY111" fmla="*/ 2070509 h 2452038"/>
              <a:gd name="connsiteX112" fmla="*/ 559726 w 1404982"/>
              <a:gd name="connsiteY112" fmla="*/ 2092337 h 2452038"/>
              <a:gd name="connsiteX113" fmla="*/ 550333 w 1404982"/>
              <a:gd name="connsiteY113" fmla="*/ 2330330 h 2452038"/>
              <a:gd name="connsiteX114" fmla="*/ 558800 w 1404982"/>
              <a:gd name="connsiteY114" fmla="*/ 2355730 h 2452038"/>
              <a:gd name="connsiteX115" fmla="*/ 418042 w 1404982"/>
              <a:gd name="connsiteY115" fmla="*/ 2452038 h 2452038"/>
              <a:gd name="connsiteX116" fmla="*/ 139700 w 1404982"/>
              <a:gd name="connsiteY116" fmla="*/ 2417113 h 2452038"/>
              <a:gd name="connsiteX117" fmla="*/ 0 w 1404982"/>
              <a:gd name="connsiteY117" fmla="*/ 2271063 h 2452038"/>
              <a:gd name="connsiteX118" fmla="*/ 0 w 1404982"/>
              <a:gd name="connsiteY118" fmla="*/ 2271063 h 2452038"/>
              <a:gd name="connsiteX0" fmla="*/ 0 w 1404982"/>
              <a:gd name="connsiteY0" fmla="*/ 2271063 h 2452038"/>
              <a:gd name="connsiteX1" fmla="*/ 93133 w 1404982"/>
              <a:gd name="connsiteY1" fmla="*/ 1974730 h 2452038"/>
              <a:gd name="connsiteX2" fmla="*/ 101600 w 1404982"/>
              <a:gd name="connsiteY2" fmla="*/ 1949330 h 2452038"/>
              <a:gd name="connsiteX3" fmla="*/ 118533 w 1404982"/>
              <a:gd name="connsiteY3" fmla="*/ 1932396 h 2452038"/>
              <a:gd name="connsiteX4" fmla="*/ 130968 w 1404982"/>
              <a:gd name="connsiteY4" fmla="*/ 1879348 h 2452038"/>
              <a:gd name="connsiteX5" fmla="*/ 150152 w 1404982"/>
              <a:gd name="connsiteY5" fmla="*/ 1845481 h 2452038"/>
              <a:gd name="connsiteX6" fmla="*/ 173302 w 1404982"/>
              <a:gd name="connsiteY6" fmla="*/ 1798253 h 2452038"/>
              <a:gd name="connsiteX7" fmla="*/ 198835 w 1404982"/>
              <a:gd name="connsiteY7" fmla="*/ 1766238 h 2452038"/>
              <a:gd name="connsiteX8" fmla="*/ 226351 w 1404982"/>
              <a:gd name="connsiteY8" fmla="*/ 1730519 h 2452038"/>
              <a:gd name="connsiteX9" fmla="*/ 254000 w 1404982"/>
              <a:gd name="connsiteY9" fmla="*/ 1686863 h 2452038"/>
              <a:gd name="connsiteX10" fmla="*/ 262467 w 1404982"/>
              <a:gd name="connsiteY10" fmla="*/ 1661463 h 2452038"/>
              <a:gd name="connsiteX11" fmla="*/ 296333 w 1404982"/>
              <a:gd name="connsiteY11" fmla="*/ 1585263 h 2452038"/>
              <a:gd name="connsiteX12" fmla="*/ 304800 w 1404982"/>
              <a:gd name="connsiteY12" fmla="*/ 1534463 h 2452038"/>
              <a:gd name="connsiteX13" fmla="*/ 321733 w 1404982"/>
              <a:gd name="connsiteY13" fmla="*/ 1475196 h 2452038"/>
              <a:gd name="connsiteX14" fmla="*/ 330200 w 1404982"/>
              <a:gd name="connsiteY14" fmla="*/ 1407463 h 2452038"/>
              <a:gd name="connsiteX15" fmla="*/ 372416 w 1404982"/>
              <a:gd name="connsiteY15" fmla="*/ 1251278 h 2452038"/>
              <a:gd name="connsiteX16" fmla="*/ 413930 w 1404982"/>
              <a:gd name="connsiteY16" fmla="*/ 1098917 h 2452038"/>
              <a:gd name="connsiteX17" fmla="*/ 324617 w 1404982"/>
              <a:gd name="connsiteY17" fmla="*/ 1103661 h 2452038"/>
              <a:gd name="connsiteX18" fmla="*/ 242354 w 1404982"/>
              <a:gd name="connsiteY18" fmla="*/ 1124609 h 2452038"/>
              <a:gd name="connsiteX19" fmla="*/ 183345 w 1404982"/>
              <a:gd name="connsiteY19" fmla="*/ 1084081 h 2452038"/>
              <a:gd name="connsiteX20" fmla="*/ 157692 w 1404982"/>
              <a:gd name="connsiteY20" fmla="*/ 1000402 h 2452038"/>
              <a:gd name="connsiteX21" fmla="*/ 216561 w 1404982"/>
              <a:gd name="connsiteY21" fmla="*/ 926176 h 2452038"/>
              <a:gd name="connsiteX22" fmla="*/ 269214 w 1404982"/>
              <a:gd name="connsiteY22" fmla="*/ 919052 h 2452038"/>
              <a:gd name="connsiteX23" fmla="*/ 305858 w 1404982"/>
              <a:gd name="connsiteY23" fmla="*/ 928698 h 2452038"/>
              <a:gd name="connsiteX24" fmla="*/ 382954 w 1404982"/>
              <a:gd name="connsiteY24" fmla="*/ 956125 h 2452038"/>
              <a:gd name="connsiteX25" fmla="*/ 459805 w 1404982"/>
              <a:gd name="connsiteY25" fmla="*/ 1009530 h 2452038"/>
              <a:gd name="connsiteX26" fmla="*/ 457200 w 1404982"/>
              <a:gd name="connsiteY26" fmla="*/ 653930 h 2452038"/>
              <a:gd name="connsiteX27" fmla="*/ 440267 w 1404982"/>
              <a:gd name="connsiteY27" fmla="*/ 586196 h 2452038"/>
              <a:gd name="connsiteX28" fmla="*/ 406400 w 1404982"/>
              <a:gd name="connsiteY28" fmla="*/ 484596 h 2452038"/>
              <a:gd name="connsiteX29" fmla="*/ 397933 w 1404982"/>
              <a:gd name="connsiteY29" fmla="*/ 459196 h 2452038"/>
              <a:gd name="connsiteX30" fmla="*/ 372533 w 1404982"/>
              <a:gd name="connsiteY30" fmla="*/ 408396 h 2452038"/>
              <a:gd name="connsiteX31" fmla="*/ 355600 w 1404982"/>
              <a:gd name="connsiteY31" fmla="*/ 382996 h 2452038"/>
              <a:gd name="connsiteX32" fmla="*/ 347133 w 1404982"/>
              <a:gd name="connsiteY32" fmla="*/ 357596 h 2452038"/>
              <a:gd name="connsiteX33" fmla="*/ 330200 w 1404982"/>
              <a:gd name="connsiteY33" fmla="*/ 332196 h 2452038"/>
              <a:gd name="connsiteX34" fmla="*/ 304800 w 1404982"/>
              <a:gd name="connsiteY34" fmla="*/ 281396 h 2452038"/>
              <a:gd name="connsiteX35" fmla="*/ 279400 w 1404982"/>
              <a:gd name="connsiteY35" fmla="*/ 222130 h 2452038"/>
              <a:gd name="connsiteX36" fmla="*/ 270933 w 1404982"/>
              <a:gd name="connsiteY36" fmla="*/ 196730 h 2452038"/>
              <a:gd name="connsiteX37" fmla="*/ 254000 w 1404982"/>
              <a:gd name="connsiteY37" fmla="*/ 179796 h 2452038"/>
              <a:gd name="connsiteX38" fmla="*/ 220133 w 1404982"/>
              <a:gd name="connsiteY38" fmla="*/ 128996 h 2452038"/>
              <a:gd name="connsiteX39" fmla="*/ 169333 w 1404982"/>
              <a:gd name="connsiteY39" fmla="*/ 95130 h 2452038"/>
              <a:gd name="connsiteX40" fmla="*/ 160867 w 1404982"/>
              <a:gd name="connsiteY40" fmla="*/ 69730 h 2452038"/>
              <a:gd name="connsiteX41" fmla="*/ 220133 w 1404982"/>
              <a:gd name="connsiteY41" fmla="*/ 44330 h 2452038"/>
              <a:gd name="connsiteX42" fmla="*/ 276225 w 1404982"/>
              <a:gd name="connsiteY42" fmla="*/ 93410 h 2452038"/>
              <a:gd name="connsiteX43" fmla="*/ 287867 w 1404982"/>
              <a:gd name="connsiteY43" fmla="*/ 18930 h 2452038"/>
              <a:gd name="connsiteX44" fmla="*/ 313267 w 1404982"/>
              <a:gd name="connsiteY44" fmla="*/ 10463 h 2452038"/>
              <a:gd name="connsiteX45" fmla="*/ 346736 w 1404982"/>
              <a:gd name="connsiteY45" fmla="*/ 71581 h 2452038"/>
              <a:gd name="connsiteX46" fmla="*/ 338667 w 1404982"/>
              <a:gd name="connsiteY46" fmla="*/ 18930 h 2452038"/>
              <a:gd name="connsiteX47" fmla="*/ 364067 w 1404982"/>
              <a:gd name="connsiteY47" fmla="*/ 1996 h 2452038"/>
              <a:gd name="connsiteX48" fmla="*/ 393964 w 1404982"/>
              <a:gd name="connsiteY48" fmla="*/ 53723 h 2452038"/>
              <a:gd name="connsiteX49" fmla="*/ 414867 w 1404982"/>
              <a:gd name="connsiteY49" fmla="*/ 1996 h 2452038"/>
              <a:gd name="connsiteX50" fmla="*/ 448733 w 1404982"/>
              <a:gd name="connsiteY50" fmla="*/ 1996 h 2452038"/>
              <a:gd name="connsiteX51" fmla="*/ 474133 w 1404982"/>
              <a:gd name="connsiteY51" fmla="*/ 18930 h 2452038"/>
              <a:gd name="connsiteX52" fmla="*/ 482600 w 1404982"/>
              <a:gd name="connsiteY52" fmla="*/ 44330 h 2452038"/>
              <a:gd name="connsiteX53" fmla="*/ 516467 w 1404982"/>
              <a:gd name="connsiteY53" fmla="*/ 95130 h 2452038"/>
              <a:gd name="connsiteX54" fmla="*/ 533400 w 1404982"/>
              <a:gd name="connsiteY54" fmla="*/ 120530 h 2452038"/>
              <a:gd name="connsiteX55" fmla="*/ 567267 w 1404982"/>
              <a:gd name="connsiteY55" fmla="*/ 171330 h 2452038"/>
              <a:gd name="connsiteX56" fmla="*/ 601133 w 1404982"/>
              <a:gd name="connsiteY56" fmla="*/ 239063 h 2452038"/>
              <a:gd name="connsiteX57" fmla="*/ 643864 w 1404982"/>
              <a:gd name="connsiteY57" fmla="*/ 346880 h 2452038"/>
              <a:gd name="connsiteX58" fmla="*/ 660797 w 1404982"/>
              <a:gd name="connsiteY58" fmla="*/ 401252 h 2452038"/>
              <a:gd name="connsiteX59" fmla="*/ 681964 w 1404982"/>
              <a:gd name="connsiteY59" fmla="*/ 462901 h 2452038"/>
              <a:gd name="connsiteX60" fmla="*/ 705644 w 1404982"/>
              <a:gd name="connsiteY60" fmla="*/ 526533 h 2452038"/>
              <a:gd name="connsiteX61" fmla="*/ 714242 w 1404982"/>
              <a:gd name="connsiteY61" fmla="*/ 584080 h 2452038"/>
              <a:gd name="connsiteX62" fmla="*/ 717683 w 1404982"/>
              <a:gd name="connsiteY62" fmla="*/ 638584 h 2452038"/>
              <a:gd name="connsiteX63" fmla="*/ 794280 w 1404982"/>
              <a:gd name="connsiteY63" fmla="*/ 581963 h 2452038"/>
              <a:gd name="connsiteX64" fmla="*/ 841375 w 1404982"/>
              <a:gd name="connsiteY64" fmla="*/ 540688 h 2452038"/>
              <a:gd name="connsiteX65" fmla="*/ 889662 w 1404982"/>
              <a:gd name="connsiteY65" fmla="*/ 510790 h 2452038"/>
              <a:gd name="connsiteX66" fmla="*/ 966126 w 1404982"/>
              <a:gd name="connsiteY66" fmla="*/ 456814 h 2452038"/>
              <a:gd name="connsiteX67" fmla="*/ 999595 w 1404982"/>
              <a:gd name="connsiteY67" fmla="*/ 419508 h 2452038"/>
              <a:gd name="connsiteX68" fmla="*/ 1053570 w 1404982"/>
              <a:gd name="connsiteY68" fmla="*/ 358919 h 2452038"/>
              <a:gd name="connsiteX69" fmla="*/ 1081617 w 1404982"/>
              <a:gd name="connsiteY69" fmla="*/ 316586 h 2452038"/>
              <a:gd name="connsiteX70" fmla="*/ 1152921 w 1404982"/>
              <a:gd name="connsiteY70" fmla="*/ 216309 h 2452038"/>
              <a:gd name="connsiteX71" fmla="*/ 1201473 w 1404982"/>
              <a:gd name="connsiteY71" fmla="*/ 155720 h 2452038"/>
              <a:gd name="connsiteX72" fmla="*/ 1212585 w 1404982"/>
              <a:gd name="connsiteY72" fmla="*/ 119604 h 2452038"/>
              <a:gd name="connsiteX73" fmla="*/ 1227667 w 1404982"/>
              <a:gd name="connsiteY73" fmla="*/ 95130 h 2452038"/>
              <a:gd name="connsiteX74" fmla="*/ 1267354 w 1404982"/>
              <a:gd name="connsiteY74" fmla="*/ 79519 h 2452038"/>
              <a:gd name="connsiteX75" fmla="*/ 1278467 w 1404982"/>
              <a:gd name="connsiteY75" fmla="*/ 69730 h 2452038"/>
              <a:gd name="connsiteX76" fmla="*/ 1329267 w 1404982"/>
              <a:gd name="connsiteY76" fmla="*/ 52796 h 2452038"/>
              <a:gd name="connsiteX77" fmla="*/ 1320800 w 1404982"/>
              <a:gd name="connsiteY77" fmla="*/ 78196 h 2452038"/>
              <a:gd name="connsiteX78" fmla="*/ 1275159 w 1404982"/>
              <a:gd name="connsiteY78" fmla="*/ 146988 h 2452038"/>
              <a:gd name="connsiteX79" fmla="*/ 1345274 w 1404982"/>
              <a:gd name="connsiteY79" fmla="*/ 102274 h 2452038"/>
              <a:gd name="connsiteX80" fmla="*/ 1397000 w 1404982"/>
              <a:gd name="connsiteY80" fmla="*/ 120530 h 2452038"/>
              <a:gd name="connsiteX81" fmla="*/ 1349242 w 1404982"/>
              <a:gd name="connsiteY81" fmla="*/ 181649 h 2452038"/>
              <a:gd name="connsiteX82" fmla="*/ 1397000 w 1404982"/>
              <a:gd name="connsiteY82" fmla="*/ 171330 h 2452038"/>
              <a:gd name="connsiteX83" fmla="*/ 1380067 w 1404982"/>
              <a:gd name="connsiteY83" fmla="*/ 196730 h 2452038"/>
              <a:gd name="connsiteX84" fmla="*/ 1363133 w 1404982"/>
              <a:gd name="connsiteY84" fmla="*/ 213663 h 2452038"/>
              <a:gd name="connsiteX85" fmla="*/ 1371600 w 1404982"/>
              <a:gd name="connsiteY85" fmla="*/ 239063 h 2452038"/>
              <a:gd name="connsiteX86" fmla="*/ 1354667 w 1404982"/>
              <a:gd name="connsiteY86" fmla="*/ 298330 h 2452038"/>
              <a:gd name="connsiteX87" fmla="*/ 1312333 w 1404982"/>
              <a:gd name="connsiteY87" fmla="*/ 333916 h 2452038"/>
              <a:gd name="connsiteX88" fmla="*/ 1261533 w 1404982"/>
              <a:gd name="connsiteY88" fmla="*/ 390933 h 2452038"/>
              <a:gd name="connsiteX89" fmla="*/ 1214304 w 1404982"/>
              <a:gd name="connsiteY89" fmla="*/ 470705 h 2452038"/>
              <a:gd name="connsiteX90" fmla="*/ 1178189 w 1404982"/>
              <a:gd name="connsiteY90" fmla="*/ 514361 h 2452038"/>
              <a:gd name="connsiteX91" fmla="*/ 1122496 w 1404982"/>
              <a:gd name="connsiteY91" fmla="*/ 599955 h 2452038"/>
              <a:gd name="connsiteX92" fmla="*/ 1077383 w 1404982"/>
              <a:gd name="connsiteY92" fmla="*/ 634483 h 2452038"/>
              <a:gd name="connsiteX93" fmla="*/ 1045236 w 1404982"/>
              <a:gd name="connsiteY93" fmla="*/ 654327 h 2452038"/>
              <a:gd name="connsiteX94" fmla="*/ 999464 w 1404982"/>
              <a:gd name="connsiteY94" fmla="*/ 682770 h 2452038"/>
              <a:gd name="connsiteX95" fmla="*/ 943636 w 1404982"/>
              <a:gd name="connsiteY95" fmla="*/ 730659 h 2452038"/>
              <a:gd name="connsiteX96" fmla="*/ 915855 w 1404982"/>
              <a:gd name="connsiteY96" fmla="*/ 776168 h 2452038"/>
              <a:gd name="connsiteX97" fmla="*/ 866378 w 1404982"/>
              <a:gd name="connsiteY97" fmla="*/ 828687 h 2452038"/>
              <a:gd name="connsiteX98" fmla="*/ 823251 w 1404982"/>
              <a:gd name="connsiteY98" fmla="*/ 896024 h 2452038"/>
              <a:gd name="connsiteX99" fmla="*/ 770467 w 1404982"/>
              <a:gd name="connsiteY99" fmla="*/ 1068796 h 2452038"/>
              <a:gd name="connsiteX100" fmla="*/ 738452 w 1404982"/>
              <a:gd name="connsiteY100" fmla="*/ 1141821 h 2452038"/>
              <a:gd name="connsiteX101" fmla="*/ 715699 w 1404982"/>
              <a:gd name="connsiteY101" fmla="*/ 1188653 h 2452038"/>
              <a:gd name="connsiteX102" fmla="*/ 698367 w 1404982"/>
              <a:gd name="connsiteY102" fmla="*/ 1245671 h 2452038"/>
              <a:gd name="connsiteX103" fmla="*/ 683683 w 1404982"/>
              <a:gd name="connsiteY103" fmla="*/ 1321870 h 2452038"/>
              <a:gd name="connsiteX104" fmla="*/ 671248 w 1404982"/>
              <a:gd name="connsiteY104" fmla="*/ 1409183 h 2452038"/>
              <a:gd name="connsiteX105" fmla="*/ 640026 w 1404982"/>
              <a:gd name="connsiteY105" fmla="*/ 1519249 h 2452038"/>
              <a:gd name="connsiteX106" fmla="*/ 637381 w 1404982"/>
              <a:gd name="connsiteY106" fmla="*/ 1602593 h 2452038"/>
              <a:gd name="connsiteX107" fmla="*/ 621770 w 1404982"/>
              <a:gd name="connsiteY107" fmla="*/ 1678792 h 2452038"/>
              <a:gd name="connsiteX108" fmla="*/ 613305 w 1404982"/>
              <a:gd name="connsiteY108" fmla="*/ 1709088 h 2452038"/>
              <a:gd name="connsiteX109" fmla="*/ 597694 w 1404982"/>
              <a:gd name="connsiteY109" fmla="*/ 1747849 h 2452038"/>
              <a:gd name="connsiteX110" fmla="*/ 574939 w 1404982"/>
              <a:gd name="connsiteY110" fmla="*/ 1851302 h 2452038"/>
              <a:gd name="connsiteX111" fmla="*/ 565547 w 1404982"/>
              <a:gd name="connsiteY111" fmla="*/ 2070509 h 2452038"/>
              <a:gd name="connsiteX112" fmla="*/ 559726 w 1404982"/>
              <a:gd name="connsiteY112" fmla="*/ 2092337 h 2452038"/>
              <a:gd name="connsiteX113" fmla="*/ 550333 w 1404982"/>
              <a:gd name="connsiteY113" fmla="*/ 2330330 h 2452038"/>
              <a:gd name="connsiteX114" fmla="*/ 558800 w 1404982"/>
              <a:gd name="connsiteY114" fmla="*/ 2355730 h 2452038"/>
              <a:gd name="connsiteX115" fmla="*/ 418042 w 1404982"/>
              <a:gd name="connsiteY115" fmla="*/ 2452038 h 2452038"/>
              <a:gd name="connsiteX116" fmla="*/ 139700 w 1404982"/>
              <a:gd name="connsiteY116" fmla="*/ 2417113 h 2452038"/>
              <a:gd name="connsiteX117" fmla="*/ 0 w 1404982"/>
              <a:gd name="connsiteY117" fmla="*/ 2271063 h 2452038"/>
              <a:gd name="connsiteX118" fmla="*/ 0 w 1404982"/>
              <a:gd name="connsiteY118" fmla="*/ 2271063 h 2452038"/>
              <a:gd name="connsiteX0" fmla="*/ 0 w 1404982"/>
              <a:gd name="connsiteY0" fmla="*/ 2271063 h 2452038"/>
              <a:gd name="connsiteX1" fmla="*/ 93133 w 1404982"/>
              <a:gd name="connsiteY1" fmla="*/ 1974730 h 2452038"/>
              <a:gd name="connsiteX2" fmla="*/ 101600 w 1404982"/>
              <a:gd name="connsiteY2" fmla="*/ 1949330 h 2452038"/>
              <a:gd name="connsiteX3" fmla="*/ 118533 w 1404982"/>
              <a:gd name="connsiteY3" fmla="*/ 1932396 h 2452038"/>
              <a:gd name="connsiteX4" fmla="*/ 130968 w 1404982"/>
              <a:gd name="connsiteY4" fmla="*/ 1879348 h 2452038"/>
              <a:gd name="connsiteX5" fmla="*/ 150152 w 1404982"/>
              <a:gd name="connsiteY5" fmla="*/ 1845481 h 2452038"/>
              <a:gd name="connsiteX6" fmla="*/ 173302 w 1404982"/>
              <a:gd name="connsiteY6" fmla="*/ 1798253 h 2452038"/>
              <a:gd name="connsiteX7" fmla="*/ 198835 w 1404982"/>
              <a:gd name="connsiteY7" fmla="*/ 1766238 h 2452038"/>
              <a:gd name="connsiteX8" fmla="*/ 226351 w 1404982"/>
              <a:gd name="connsiteY8" fmla="*/ 1730519 h 2452038"/>
              <a:gd name="connsiteX9" fmla="*/ 254000 w 1404982"/>
              <a:gd name="connsiteY9" fmla="*/ 1686863 h 2452038"/>
              <a:gd name="connsiteX10" fmla="*/ 262467 w 1404982"/>
              <a:gd name="connsiteY10" fmla="*/ 1661463 h 2452038"/>
              <a:gd name="connsiteX11" fmla="*/ 296333 w 1404982"/>
              <a:gd name="connsiteY11" fmla="*/ 1585263 h 2452038"/>
              <a:gd name="connsiteX12" fmla="*/ 304800 w 1404982"/>
              <a:gd name="connsiteY12" fmla="*/ 1534463 h 2452038"/>
              <a:gd name="connsiteX13" fmla="*/ 321733 w 1404982"/>
              <a:gd name="connsiteY13" fmla="*/ 1475196 h 2452038"/>
              <a:gd name="connsiteX14" fmla="*/ 330200 w 1404982"/>
              <a:gd name="connsiteY14" fmla="*/ 1407463 h 2452038"/>
              <a:gd name="connsiteX15" fmla="*/ 372416 w 1404982"/>
              <a:gd name="connsiteY15" fmla="*/ 1251278 h 2452038"/>
              <a:gd name="connsiteX16" fmla="*/ 413930 w 1404982"/>
              <a:gd name="connsiteY16" fmla="*/ 1098917 h 2452038"/>
              <a:gd name="connsiteX17" fmla="*/ 324617 w 1404982"/>
              <a:gd name="connsiteY17" fmla="*/ 1103661 h 2452038"/>
              <a:gd name="connsiteX18" fmla="*/ 242354 w 1404982"/>
              <a:gd name="connsiteY18" fmla="*/ 1124609 h 2452038"/>
              <a:gd name="connsiteX19" fmla="*/ 183345 w 1404982"/>
              <a:gd name="connsiteY19" fmla="*/ 1084081 h 2452038"/>
              <a:gd name="connsiteX20" fmla="*/ 157692 w 1404982"/>
              <a:gd name="connsiteY20" fmla="*/ 1000402 h 2452038"/>
              <a:gd name="connsiteX21" fmla="*/ 216561 w 1404982"/>
              <a:gd name="connsiteY21" fmla="*/ 926176 h 2452038"/>
              <a:gd name="connsiteX22" fmla="*/ 269214 w 1404982"/>
              <a:gd name="connsiteY22" fmla="*/ 919052 h 2452038"/>
              <a:gd name="connsiteX23" fmla="*/ 305858 w 1404982"/>
              <a:gd name="connsiteY23" fmla="*/ 928698 h 2452038"/>
              <a:gd name="connsiteX24" fmla="*/ 382954 w 1404982"/>
              <a:gd name="connsiteY24" fmla="*/ 956125 h 2452038"/>
              <a:gd name="connsiteX25" fmla="*/ 459805 w 1404982"/>
              <a:gd name="connsiteY25" fmla="*/ 1009530 h 2452038"/>
              <a:gd name="connsiteX26" fmla="*/ 457200 w 1404982"/>
              <a:gd name="connsiteY26" fmla="*/ 653930 h 2452038"/>
              <a:gd name="connsiteX27" fmla="*/ 440267 w 1404982"/>
              <a:gd name="connsiteY27" fmla="*/ 586196 h 2452038"/>
              <a:gd name="connsiteX28" fmla="*/ 406400 w 1404982"/>
              <a:gd name="connsiteY28" fmla="*/ 484596 h 2452038"/>
              <a:gd name="connsiteX29" fmla="*/ 397933 w 1404982"/>
              <a:gd name="connsiteY29" fmla="*/ 459196 h 2452038"/>
              <a:gd name="connsiteX30" fmla="*/ 372533 w 1404982"/>
              <a:gd name="connsiteY30" fmla="*/ 408396 h 2452038"/>
              <a:gd name="connsiteX31" fmla="*/ 355600 w 1404982"/>
              <a:gd name="connsiteY31" fmla="*/ 382996 h 2452038"/>
              <a:gd name="connsiteX32" fmla="*/ 347133 w 1404982"/>
              <a:gd name="connsiteY32" fmla="*/ 357596 h 2452038"/>
              <a:gd name="connsiteX33" fmla="*/ 330200 w 1404982"/>
              <a:gd name="connsiteY33" fmla="*/ 332196 h 2452038"/>
              <a:gd name="connsiteX34" fmla="*/ 304800 w 1404982"/>
              <a:gd name="connsiteY34" fmla="*/ 281396 h 2452038"/>
              <a:gd name="connsiteX35" fmla="*/ 279400 w 1404982"/>
              <a:gd name="connsiteY35" fmla="*/ 222130 h 2452038"/>
              <a:gd name="connsiteX36" fmla="*/ 270933 w 1404982"/>
              <a:gd name="connsiteY36" fmla="*/ 196730 h 2452038"/>
              <a:gd name="connsiteX37" fmla="*/ 254000 w 1404982"/>
              <a:gd name="connsiteY37" fmla="*/ 179796 h 2452038"/>
              <a:gd name="connsiteX38" fmla="*/ 220133 w 1404982"/>
              <a:gd name="connsiteY38" fmla="*/ 128996 h 2452038"/>
              <a:gd name="connsiteX39" fmla="*/ 169333 w 1404982"/>
              <a:gd name="connsiteY39" fmla="*/ 95130 h 2452038"/>
              <a:gd name="connsiteX40" fmla="*/ 160867 w 1404982"/>
              <a:gd name="connsiteY40" fmla="*/ 69730 h 2452038"/>
              <a:gd name="connsiteX41" fmla="*/ 220133 w 1404982"/>
              <a:gd name="connsiteY41" fmla="*/ 44330 h 2452038"/>
              <a:gd name="connsiteX42" fmla="*/ 276225 w 1404982"/>
              <a:gd name="connsiteY42" fmla="*/ 93410 h 2452038"/>
              <a:gd name="connsiteX43" fmla="*/ 287867 w 1404982"/>
              <a:gd name="connsiteY43" fmla="*/ 18930 h 2452038"/>
              <a:gd name="connsiteX44" fmla="*/ 313267 w 1404982"/>
              <a:gd name="connsiteY44" fmla="*/ 10463 h 2452038"/>
              <a:gd name="connsiteX45" fmla="*/ 346736 w 1404982"/>
              <a:gd name="connsiteY45" fmla="*/ 71581 h 2452038"/>
              <a:gd name="connsiteX46" fmla="*/ 338667 w 1404982"/>
              <a:gd name="connsiteY46" fmla="*/ 18930 h 2452038"/>
              <a:gd name="connsiteX47" fmla="*/ 364067 w 1404982"/>
              <a:gd name="connsiteY47" fmla="*/ 1996 h 2452038"/>
              <a:gd name="connsiteX48" fmla="*/ 393964 w 1404982"/>
              <a:gd name="connsiteY48" fmla="*/ 53723 h 2452038"/>
              <a:gd name="connsiteX49" fmla="*/ 414867 w 1404982"/>
              <a:gd name="connsiteY49" fmla="*/ 1996 h 2452038"/>
              <a:gd name="connsiteX50" fmla="*/ 448733 w 1404982"/>
              <a:gd name="connsiteY50" fmla="*/ 1996 h 2452038"/>
              <a:gd name="connsiteX51" fmla="*/ 474133 w 1404982"/>
              <a:gd name="connsiteY51" fmla="*/ 18930 h 2452038"/>
              <a:gd name="connsiteX52" fmla="*/ 482600 w 1404982"/>
              <a:gd name="connsiteY52" fmla="*/ 44330 h 2452038"/>
              <a:gd name="connsiteX53" fmla="*/ 516467 w 1404982"/>
              <a:gd name="connsiteY53" fmla="*/ 95130 h 2452038"/>
              <a:gd name="connsiteX54" fmla="*/ 533400 w 1404982"/>
              <a:gd name="connsiteY54" fmla="*/ 120530 h 2452038"/>
              <a:gd name="connsiteX55" fmla="*/ 567267 w 1404982"/>
              <a:gd name="connsiteY55" fmla="*/ 171330 h 2452038"/>
              <a:gd name="connsiteX56" fmla="*/ 601133 w 1404982"/>
              <a:gd name="connsiteY56" fmla="*/ 239063 h 2452038"/>
              <a:gd name="connsiteX57" fmla="*/ 643864 w 1404982"/>
              <a:gd name="connsiteY57" fmla="*/ 346880 h 2452038"/>
              <a:gd name="connsiteX58" fmla="*/ 660797 w 1404982"/>
              <a:gd name="connsiteY58" fmla="*/ 401252 h 2452038"/>
              <a:gd name="connsiteX59" fmla="*/ 681964 w 1404982"/>
              <a:gd name="connsiteY59" fmla="*/ 462901 h 2452038"/>
              <a:gd name="connsiteX60" fmla="*/ 705644 w 1404982"/>
              <a:gd name="connsiteY60" fmla="*/ 526533 h 2452038"/>
              <a:gd name="connsiteX61" fmla="*/ 714242 w 1404982"/>
              <a:gd name="connsiteY61" fmla="*/ 584080 h 2452038"/>
              <a:gd name="connsiteX62" fmla="*/ 717683 w 1404982"/>
              <a:gd name="connsiteY62" fmla="*/ 638584 h 2452038"/>
              <a:gd name="connsiteX63" fmla="*/ 794280 w 1404982"/>
              <a:gd name="connsiteY63" fmla="*/ 581963 h 2452038"/>
              <a:gd name="connsiteX64" fmla="*/ 841375 w 1404982"/>
              <a:gd name="connsiteY64" fmla="*/ 540688 h 2452038"/>
              <a:gd name="connsiteX65" fmla="*/ 889662 w 1404982"/>
              <a:gd name="connsiteY65" fmla="*/ 510790 h 2452038"/>
              <a:gd name="connsiteX66" fmla="*/ 966126 w 1404982"/>
              <a:gd name="connsiteY66" fmla="*/ 456814 h 2452038"/>
              <a:gd name="connsiteX67" fmla="*/ 999595 w 1404982"/>
              <a:gd name="connsiteY67" fmla="*/ 419508 h 2452038"/>
              <a:gd name="connsiteX68" fmla="*/ 1053570 w 1404982"/>
              <a:gd name="connsiteY68" fmla="*/ 358919 h 2452038"/>
              <a:gd name="connsiteX69" fmla="*/ 1081617 w 1404982"/>
              <a:gd name="connsiteY69" fmla="*/ 316586 h 2452038"/>
              <a:gd name="connsiteX70" fmla="*/ 1152921 w 1404982"/>
              <a:gd name="connsiteY70" fmla="*/ 216309 h 2452038"/>
              <a:gd name="connsiteX71" fmla="*/ 1201473 w 1404982"/>
              <a:gd name="connsiteY71" fmla="*/ 155720 h 2452038"/>
              <a:gd name="connsiteX72" fmla="*/ 1212585 w 1404982"/>
              <a:gd name="connsiteY72" fmla="*/ 119604 h 2452038"/>
              <a:gd name="connsiteX73" fmla="*/ 1227667 w 1404982"/>
              <a:gd name="connsiteY73" fmla="*/ 95130 h 2452038"/>
              <a:gd name="connsiteX74" fmla="*/ 1267354 w 1404982"/>
              <a:gd name="connsiteY74" fmla="*/ 79519 h 2452038"/>
              <a:gd name="connsiteX75" fmla="*/ 1278467 w 1404982"/>
              <a:gd name="connsiteY75" fmla="*/ 69730 h 2452038"/>
              <a:gd name="connsiteX76" fmla="*/ 1329267 w 1404982"/>
              <a:gd name="connsiteY76" fmla="*/ 52796 h 2452038"/>
              <a:gd name="connsiteX77" fmla="*/ 1320800 w 1404982"/>
              <a:gd name="connsiteY77" fmla="*/ 78196 h 2452038"/>
              <a:gd name="connsiteX78" fmla="*/ 1275159 w 1404982"/>
              <a:gd name="connsiteY78" fmla="*/ 146988 h 2452038"/>
              <a:gd name="connsiteX79" fmla="*/ 1345274 w 1404982"/>
              <a:gd name="connsiteY79" fmla="*/ 102274 h 2452038"/>
              <a:gd name="connsiteX80" fmla="*/ 1397000 w 1404982"/>
              <a:gd name="connsiteY80" fmla="*/ 120530 h 2452038"/>
              <a:gd name="connsiteX81" fmla="*/ 1349242 w 1404982"/>
              <a:gd name="connsiteY81" fmla="*/ 181649 h 2452038"/>
              <a:gd name="connsiteX82" fmla="*/ 1397000 w 1404982"/>
              <a:gd name="connsiteY82" fmla="*/ 171330 h 2452038"/>
              <a:gd name="connsiteX83" fmla="*/ 1380067 w 1404982"/>
              <a:gd name="connsiteY83" fmla="*/ 196730 h 2452038"/>
              <a:gd name="connsiteX84" fmla="*/ 1363133 w 1404982"/>
              <a:gd name="connsiteY84" fmla="*/ 213663 h 2452038"/>
              <a:gd name="connsiteX85" fmla="*/ 1371600 w 1404982"/>
              <a:gd name="connsiteY85" fmla="*/ 239063 h 2452038"/>
              <a:gd name="connsiteX86" fmla="*/ 1354667 w 1404982"/>
              <a:gd name="connsiteY86" fmla="*/ 298330 h 2452038"/>
              <a:gd name="connsiteX87" fmla="*/ 1312333 w 1404982"/>
              <a:gd name="connsiteY87" fmla="*/ 333916 h 2452038"/>
              <a:gd name="connsiteX88" fmla="*/ 1261533 w 1404982"/>
              <a:gd name="connsiteY88" fmla="*/ 390933 h 2452038"/>
              <a:gd name="connsiteX89" fmla="*/ 1214304 w 1404982"/>
              <a:gd name="connsiteY89" fmla="*/ 470705 h 2452038"/>
              <a:gd name="connsiteX90" fmla="*/ 1178189 w 1404982"/>
              <a:gd name="connsiteY90" fmla="*/ 514361 h 2452038"/>
              <a:gd name="connsiteX91" fmla="*/ 1122496 w 1404982"/>
              <a:gd name="connsiteY91" fmla="*/ 599955 h 2452038"/>
              <a:gd name="connsiteX92" fmla="*/ 1077383 w 1404982"/>
              <a:gd name="connsiteY92" fmla="*/ 634483 h 2452038"/>
              <a:gd name="connsiteX93" fmla="*/ 1045236 w 1404982"/>
              <a:gd name="connsiteY93" fmla="*/ 654327 h 2452038"/>
              <a:gd name="connsiteX94" fmla="*/ 999464 w 1404982"/>
              <a:gd name="connsiteY94" fmla="*/ 682770 h 2452038"/>
              <a:gd name="connsiteX95" fmla="*/ 943636 w 1404982"/>
              <a:gd name="connsiteY95" fmla="*/ 730659 h 2452038"/>
              <a:gd name="connsiteX96" fmla="*/ 915855 w 1404982"/>
              <a:gd name="connsiteY96" fmla="*/ 776168 h 2452038"/>
              <a:gd name="connsiteX97" fmla="*/ 866378 w 1404982"/>
              <a:gd name="connsiteY97" fmla="*/ 828687 h 2452038"/>
              <a:gd name="connsiteX98" fmla="*/ 823251 w 1404982"/>
              <a:gd name="connsiteY98" fmla="*/ 896024 h 2452038"/>
              <a:gd name="connsiteX99" fmla="*/ 770467 w 1404982"/>
              <a:gd name="connsiteY99" fmla="*/ 1068796 h 2452038"/>
              <a:gd name="connsiteX100" fmla="*/ 738452 w 1404982"/>
              <a:gd name="connsiteY100" fmla="*/ 1141821 h 2452038"/>
              <a:gd name="connsiteX101" fmla="*/ 715699 w 1404982"/>
              <a:gd name="connsiteY101" fmla="*/ 1188653 h 2452038"/>
              <a:gd name="connsiteX102" fmla="*/ 698367 w 1404982"/>
              <a:gd name="connsiteY102" fmla="*/ 1245671 h 2452038"/>
              <a:gd name="connsiteX103" fmla="*/ 683683 w 1404982"/>
              <a:gd name="connsiteY103" fmla="*/ 1321870 h 2452038"/>
              <a:gd name="connsiteX104" fmla="*/ 671248 w 1404982"/>
              <a:gd name="connsiteY104" fmla="*/ 1409183 h 2452038"/>
              <a:gd name="connsiteX105" fmla="*/ 640026 w 1404982"/>
              <a:gd name="connsiteY105" fmla="*/ 1519249 h 2452038"/>
              <a:gd name="connsiteX106" fmla="*/ 637381 w 1404982"/>
              <a:gd name="connsiteY106" fmla="*/ 1602593 h 2452038"/>
              <a:gd name="connsiteX107" fmla="*/ 621770 w 1404982"/>
              <a:gd name="connsiteY107" fmla="*/ 1678792 h 2452038"/>
              <a:gd name="connsiteX108" fmla="*/ 613305 w 1404982"/>
              <a:gd name="connsiteY108" fmla="*/ 1709088 h 2452038"/>
              <a:gd name="connsiteX109" fmla="*/ 597694 w 1404982"/>
              <a:gd name="connsiteY109" fmla="*/ 1747849 h 2452038"/>
              <a:gd name="connsiteX110" fmla="*/ 574939 w 1404982"/>
              <a:gd name="connsiteY110" fmla="*/ 1851302 h 2452038"/>
              <a:gd name="connsiteX111" fmla="*/ 565547 w 1404982"/>
              <a:gd name="connsiteY111" fmla="*/ 2070509 h 2452038"/>
              <a:gd name="connsiteX112" fmla="*/ 559726 w 1404982"/>
              <a:gd name="connsiteY112" fmla="*/ 2092337 h 2452038"/>
              <a:gd name="connsiteX113" fmla="*/ 550333 w 1404982"/>
              <a:gd name="connsiteY113" fmla="*/ 2330330 h 2452038"/>
              <a:gd name="connsiteX114" fmla="*/ 558800 w 1404982"/>
              <a:gd name="connsiteY114" fmla="*/ 2355730 h 2452038"/>
              <a:gd name="connsiteX115" fmla="*/ 418042 w 1404982"/>
              <a:gd name="connsiteY115" fmla="*/ 2452038 h 2452038"/>
              <a:gd name="connsiteX116" fmla="*/ 139700 w 1404982"/>
              <a:gd name="connsiteY116" fmla="*/ 2417113 h 2452038"/>
              <a:gd name="connsiteX117" fmla="*/ 0 w 1404982"/>
              <a:gd name="connsiteY117" fmla="*/ 2271063 h 2452038"/>
              <a:gd name="connsiteX118" fmla="*/ 0 w 1404982"/>
              <a:gd name="connsiteY118" fmla="*/ 2271063 h 2452038"/>
              <a:gd name="connsiteX0" fmla="*/ 0 w 1404982"/>
              <a:gd name="connsiteY0" fmla="*/ 2271063 h 2452038"/>
              <a:gd name="connsiteX1" fmla="*/ 93133 w 1404982"/>
              <a:gd name="connsiteY1" fmla="*/ 1974730 h 2452038"/>
              <a:gd name="connsiteX2" fmla="*/ 101600 w 1404982"/>
              <a:gd name="connsiteY2" fmla="*/ 1949330 h 2452038"/>
              <a:gd name="connsiteX3" fmla="*/ 118533 w 1404982"/>
              <a:gd name="connsiteY3" fmla="*/ 1932396 h 2452038"/>
              <a:gd name="connsiteX4" fmla="*/ 130968 w 1404982"/>
              <a:gd name="connsiteY4" fmla="*/ 1879348 h 2452038"/>
              <a:gd name="connsiteX5" fmla="*/ 150152 w 1404982"/>
              <a:gd name="connsiteY5" fmla="*/ 1845481 h 2452038"/>
              <a:gd name="connsiteX6" fmla="*/ 173302 w 1404982"/>
              <a:gd name="connsiteY6" fmla="*/ 1798253 h 2452038"/>
              <a:gd name="connsiteX7" fmla="*/ 198835 w 1404982"/>
              <a:gd name="connsiteY7" fmla="*/ 1766238 h 2452038"/>
              <a:gd name="connsiteX8" fmla="*/ 226351 w 1404982"/>
              <a:gd name="connsiteY8" fmla="*/ 1730519 h 2452038"/>
              <a:gd name="connsiteX9" fmla="*/ 254000 w 1404982"/>
              <a:gd name="connsiteY9" fmla="*/ 1686863 h 2452038"/>
              <a:gd name="connsiteX10" fmla="*/ 262467 w 1404982"/>
              <a:gd name="connsiteY10" fmla="*/ 1661463 h 2452038"/>
              <a:gd name="connsiteX11" fmla="*/ 296333 w 1404982"/>
              <a:gd name="connsiteY11" fmla="*/ 1585263 h 2452038"/>
              <a:gd name="connsiteX12" fmla="*/ 304800 w 1404982"/>
              <a:gd name="connsiteY12" fmla="*/ 1534463 h 2452038"/>
              <a:gd name="connsiteX13" fmla="*/ 321733 w 1404982"/>
              <a:gd name="connsiteY13" fmla="*/ 1475196 h 2452038"/>
              <a:gd name="connsiteX14" fmla="*/ 330200 w 1404982"/>
              <a:gd name="connsiteY14" fmla="*/ 1407463 h 2452038"/>
              <a:gd name="connsiteX15" fmla="*/ 372416 w 1404982"/>
              <a:gd name="connsiteY15" fmla="*/ 1251278 h 2452038"/>
              <a:gd name="connsiteX16" fmla="*/ 413930 w 1404982"/>
              <a:gd name="connsiteY16" fmla="*/ 1098917 h 2452038"/>
              <a:gd name="connsiteX17" fmla="*/ 324617 w 1404982"/>
              <a:gd name="connsiteY17" fmla="*/ 1103661 h 2452038"/>
              <a:gd name="connsiteX18" fmla="*/ 242354 w 1404982"/>
              <a:gd name="connsiteY18" fmla="*/ 1124609 h 2452038"/>
              <a:gd name="connsiteX19" fmla="*/ 183345 w 1404982"/>
              <a:gd name="connsiteY19" fmla="*/ 1084081 h 2452038"/>
              <a:gd name="connsiteX20" fmla="*/ 157692 w 1404982"/>
              <a:gd name="connsiteY20" fmla="*/ 1000402 h 2452038"/>
              <a:gd name="connsiteX21" fmla="*/ 216561 w 1404982"/>
              <a:gd name="connsiteY21" fmla="*/ 926176 h 2452038"/>
              <a:gd name="connsiteX22" fmla="*/ 269214 w 1404982"/>
              <a:gd name="connsiteY22" fmla="*/ 919052 h 2452038"/>
              <a:gd name="connsiteX23" fmla="*/ 305858 w 1404982"/>
              <a:gd name="connsiteY23" fmla="*/ 928698 h 2452038"/>
              <a:gd name="connsiteX24" fmla="*/ 382954 w 1404982"/>
              <a:gd name="connsiteY24" fmla="*/ 956125 h 2452038"/>
              <a:gd name="connsiteX25" fmla="*/ 459805 w 1404982"/>
              <a:gd name="connsiteY25" fmla="*/ 1009530 h 2452038"/>
              <a:gd name="connsiteX26" fmla="*/ 457200 w 1404982"/>
              <a:gd name="connsiteY26" fmla="*/ 653930 h 2452038"/>
              <a:gd name="connsiteX27" fmla="*/ 440267 w 1404982"/>
              <a:gd name="connsiteY27" fmla="*/ 586196 h 2452038"/>
              <a:gd name="connsiteX28" fmla="*/ 406400 w 1404982"/>
              <a:gd name="connsiteY28" fmla="*/ 484596 h 2452038"/>
              <a:gd name="connsiteX29" fmla="*/ 397933 w 1404982"/>
              <a:gd name="connsiteY29" fmla="*/ 459196 h 2452038"/>
              <a:gd name="connsiteX30" fmla="*/ 372533 w 1404982"/>
              <a:gd name="connsiteY30" fmla="*/ 408396 h 2452038"/>
              <a:gd name="connsiteX31" fmla="*/ 355600 w 1404982"/>
              <a:gd name="connsiteY31" fmla="*/ 382996 h 2452038"/>
              <a:gd name="connsiteX32" fmla="*/ 347133 w 1404982"/>
              <a:gd name="connsiteY32" fmla="*/ 357596 h 2452038"/>
              <a:gd name="connsiteX33" fmla="*/ 330200 w 1404982"/>
              <a:gd name="connsiteY33" fmla="*/ 332196 h 2452038"/>
              <a:gd name="connsiteX34" fmla="*/ 304800 w 1404982"/>
              <a:gd name="connsiteY34" fmla="*/ 281396 h 2452038"/>
              <a:gd name="connsiteX35" fmla="*/ 279400 w 1404982"/>
              <a:gd name="connsiteY35" fmla="*/ 222130 h 2452038"/>
              <a:gd name="connsiteX36" fmla="*/ 270933 w 1404982"/>
              <a:gd name="connsiteY36" fmla="*/ 196730 h 2452038"/>
              <a:gd name="connsiteX37" fmla="*/ 254000 w 1404982"/>
              <a:gd name="connsiteY37" fmla="*/ 179796 h 2452038"/>
              <a:gd name="connsiteX38" fmla="*/ 220133 w 1404982"/>
              <a:gd name="connsiteY38" fmla="*/ 128996 h 2452038"/>
              <a:gd name="connsiteX39" fmla="*/ 169333 w 1404982"/>
              <a:gd name="connsiteY39" fmla="*/ 95130 h 2452038"/>
              <a:gd name="connsiteX40" fmla="*/ 160867 w 1404982"/>
              <a:gd name="connsiteY40" fmla="*/ 69730 h 2452038"/>
              <a:gd name="connsiteX41" fmla="*/ 220133 w 1404982"/>
              <a:gd name="connsiteY41" fmla="*/ 44330 h 2452038"/>
              <a:gd name="connsiteX42" fmla="*/ 276225 w 1404982"/>
              <a:gd name="connsiteY42" fmla="*/ 93410 h 2452038"/>
              <a:gd name="connsiteX43" fmla="*/ 287867 w 1404982"/>
              <a:gd name="connsiteY43" fmla="*/ 18930 h 2452038"/>
              <a:gd name="connsiteX44" fmla="*/ 313267 w 1404982"/>
              <a:gd name="connsiteY44" fmla="*/ 10463 h 2452038"/>
              <a:gd name="connsiteX45" fmla="*/ 346736 w 1404982"/>
              <a:gd name="connsiteY45" fmla="*/ 71581 h 2452038"/>
              <a:gd name="connsiteX46" fmla="*/ 338667 w 1404982"/>
              <a:gd name="connsiteY46" fmla="*/ 18930 h 2452038"/>
              <a:gd name="connsiteX47" fmla="*/ 364067 w 1404982"/>
              <a:gd name="connsiteY47" fmla="*/ 1996 h 2452038"/>
              <a:gd name="connsiteX48" fmla="*/ 393964 w 1404982"/>
              <a:gd name="connsiteY48" fmla="*/ 53723 h 2452038"/>
              <a:gd name="connsiteX49" fmla="*/ 414867 w 1404982"/>
              <a:gd name="connsiteY49" fmla="*/ 1996 h 2452038"/>
              <a:gd name="connsiteX50" fmla="*/ 448733 w 1404982"/>
              <a:gd name="connsiteY50" fmla="*/ 1996 h 2452038"/>
              <a:gd name="connsiteX51" fmla="*/ 474133 w 1404982"/>
              <a:gd name="connsiteY51" fmla="*/ 18930 h 2452038"/>
              <a:gd name="connsiteX52" fmla="*/ 482600 w 1404982"/>
              <a:gd name="connsiteY52" fmla="*/ 44330 h 2452038"/>
              <a:gd name="connsiteX53" fmla="*/ 516467 w 1404982"/>
              <a:gd name="connsiteY53" fmla="*/ 95130 h 2452038"/>
              <a:gd name="connsiteX54" fmla="*/ 533400 w 1404982"/>
              <a:gd name="connsiteY54" fmla="*/ 120530 h 2452038"/>
              <a:gd name="connsiteX55" fmla="*/ 567267 w 1404982"/>
              <a:gd name="connsiteY55" fmla="*/ 171330 h 2452038"/>
              <a:gd name="connsiteX56" fmla="*/ 601133 w 1404982"/>
              <a:gd name="connsiteY56" fmla="*/ 239063 h 2452038"/>
              <a:gd name="connsiteX57" fmla="*/ 643864 w 1404982"/>
              <a:gd name="connsiteY57" fmla="*/ 346880 h 2452038"/>
              <a:gd name="connsiteX58" fmla="*/ 660797 w 1404982"/>
              <a:gd name="connsiteY58" fmla="*/ 401252 h 2452038"/>
              <a:gd name="connsiteX59" fmla="*/ 681964 w 1404982"/>
              <a:gd name="connsiteY59" fmla="*/ 462901 h 2452038"/>
              <a:gd name="connsiteX60" fmla="*/ 705644 w 1404982"/>
              <a:gd name="connsiteY60" fmla="*/ 526533 h 2452038"/>
              <a:gd name="connsiteX61" fmla="*/ 714242 w 1404982"/>
              <a:gd name="connsiteY61" fmla="*/ 584080 h 2452038"/>
              <a:gd name="connsiteX62" fmla="*/ 717683 w 1404982"/>
              <a:gd name="connsiteY62" fmla="*/ 638584 h 2452038"/>
              <a:gd name="connsiteX63" fmla="*/ 794280 w 1404982"/>
              <a:gd name="connsiteY63" fmla="*/ 581963 h 2452038"/>
              <a:gd name="connsiteX64" fmla="*/ 841375 w 1404982"/>
              <a:gd name="connsiteY64" fmla="*/ 540688 h 2452038"/>
              <a:gd name="connsiteX65" fmla="*/ 889662 w 1404982"/>
              <a:gd name="connsiteY65" fmla="*/ 510790 h 2452038"/>
              <a:gd name="connsiteX66" fmla="*/ 966126 w 1404982"/>
              <a:gd name="connsiteY66" fmla="*/ 456814 h 2452038"/>
              <a:gd name="connsiteX67" fmla="*/ 999595 w 1404982"/>
              <a:gd name="connsiteY67" fmla="*/ 419508 h 2452038"/>
              <a:gd name="connsiteX68" fmla="*/ 1053570 w 1404982"/>
              <a:gd name="connsiteY68" fmla="*/ 358919 h 2452038"/>
              <a:gd name="connsiteX69" fmla="*/ 1081617 w 1404982"/>
              <a:gd name="connsiteY69" fmla="*/ 316586 h 2452038"/>
              <a:gd name="connsiteX70" fmla="*/ 1152921 w 1404982"/>
              <a:gd name="connsiteY70" fmla="*/ 216309 h 2452038"/>
              <a:gd name="connsiteX71" fmla="*/ 1201473 w 1404982"/>
              <a:gd name="connsiteY71" fmla="*/ 155720 h 2452038"/>
              <a:gd name="connsiteX72" fmla="*/ 1212585 w 1404982"/>
              <a:gd name="connsiteY72" fmla="*/ 119604 h 2452038"/>
              <a:gd name="connsiteX73" fmla="*/ 1227667 w 1404982"/>
              <a:gd name="connsiteY73" fmla="*/ 95130 h 2452038"/>
              <a:gd name="connsiteX74" fmla="*/ 1267354 w 1404982"/>
              <a:gd name="connsiteY74" fmla="*/ 79519 h 2452038"/>
              <a:gd name="connsiteX75" fmla="*/ 1278467 w 1404982"/>
              <a:gd name="connsiteY75" fmla="*/ 69730 h 2452038"/>
              <a:gd name="connsiteX76" fmla="*/ 1329267 w 1404982"/>
              <a:gd name="connsiteY76" fmla="*/ 52796 h 2452038"/>
              <a:gd name="connsiteX77" fmla="*/ 1320800 w 1404982"/>
              <a:gd name="connsiteY77" fmla="*/ 78196 h 2452038"/>
              <a:gd name="connsiteX78" fmla="*/ 1275159 w 1404982"/>
              <a:gd name="connsiteY78" fmla="*/ 146988 h 2452038"/>
              <a:gd name="connsiteX79" fmla="*/ 1345274 w 1404982"/>
              <a:gd name="connsiteY79" fmla="*/ 102274 h 2452038"/>
              <a:gd name="connsiteX80" fmla="*/ 1397000 w 1404982"/>
              <a:gd name="connsiteY80" fmla="*/ 120530 h 2452038"/>
              <a:gd name="connsiteX81" fmla="*/ 1349242 w 1404982"/>
              <a:gd name="connsiteY81" fmla="*/ 181649 h 2452038"/>
              <a:gd name="connsiteX82" fmla="*/ 1397000 w 1404982"/>
              <a:gd name="connsiteY82" fmla="*/ 171330 h 2452038"/>
              <a:gd name="connsiteX83" fmla="*/ 1380067 w 1404982"/>
              <a:gd name="connsiteY83" fmla="*/ 196730 h 2452038"/>
              <a:gd name="connsiteX84" fmla="*/ 1363133 w 1404982"/>
              <a:gd name="connsiteY84" fmla="*/ 213663 h 2452038"/>
              <a:gd name="connsiteX85" fmla="*/ 1371600 w 1404982"/>
              <a:gd name="connsiteY85" fmla="*/ 239063 h 2452038"/>
              <a:gd name="connsiteX86" fmla="*/ 1354667 w 1404982"/>
              <a:gd name="connsiteY86" fmla="*/ 298330 h 2452038"/>
              <a:gd name="connsiteX87" fmla="*/ 1312333 w 1404982"/>
              <a:gd name="connsiteY87" fmla="*/ 333916 h 2452038"/>
              <a:gd name="connsiteX88" fmla="*/ 1261533 w 1404982"/>
              <a:gd name="connsiteY88" fmla="*/ 390933 h 2452038"/>
              <a:gd name="connsiteX89" fmla="*/ 1214304 w 1404982"/>
              <a:gd name="connsiteY89" fmla="*/ 470705 h 2452038"/>
              <a:gd name="connsiteX90" fmla="*/ 1178189 w 1404982"/>
              <a:gd name="connsiteY90" fmla="*/ 514361 h 2452038"/>
              <a:gd name="connsiteX91" fmla="*/ 1122496 w 1404982"/>
              <a:gd name="connsiteY91" fmla="*/ 599955 h 2452038"/>
              <a:gd name="connsiteX92" fmla="*/ 1077383 w 1404982"/>
              <a:gd name="connsiteY92" fmla="*/ 634483 h 2452038"/>
              <a:gd name="connsiteX93" fmla="*/ 1045236 w 1404982"/>
              <a:gd name="connsiteY93" fmla="*/ 654327 h 2452038"/>
              <a:gd name="connsiteX94" fmla="*/ 999464 w 1404982"/>
              <a:gd name="connsiteY94" fmla="*/ 682770 h 2452038"/>
              <a:gd name="connsiteX95" fmla="*/ 943636 w 1404982"/>
              <a:gd name="connsiteY95" fmla="*/ 730659 h 2452038"/>
              <a:gd name="connsiteX96" fmla="*/ 915855 w 1404982"/>
              <a:gd name="connsiteY96" fmla="*/ 776168 h 2452038"/>
              <a:gd name="connsiteX97" fmla="*/ 866378 w 1404982"/>
              <a:gd name="connsiteY97" fmla="*/ 828687 h 2452038"/>
              <a:gd name="connsiteX98" fmla="*/ 823251 w 1404982"/>
              <a:gd name="connsiteY98" fmla="*/ 896024 h 2452038"/>
              <a:gd name="connsiteX99" fmla="*/ 770467 w 1404982"/>
              <a:gd name="connsiteY99" fmla="*/ 1068796 h 2452038"/>
              <a:gd name="connsiteX100" fmla="*/ 738452 w 1404982"/>
              <a:gd name="connsiteY100" fmla="*/ 1141821 h 2452038"/>
              <a:gd name="connsiteX101" fmla="*/ 715699 w 1404982"/>
              <a:gd name="connsiteY101" fmla="*/ 1188653 h 2452038"/>
              <a:gd name="connsiteX102" fmla="*/ 698367 w 1404982"/>
              <a:gd name="connsiteY102" fmla="*/ 1245671 h 2452038"/>
              <a:gd name="connsiteX103" fmla="*/ 683683 w 1404982"/>
              <a:gd name="connsiteY103" fmla="*/ 1321870 h 2452038"/>
              <a:gd name="connsiteX104" fmla="*/ 671248 w 1404982"/>
              <a:gd name="connsiteY104" fmla="*/ 1409183 h 2452038"/>
              <a:gd name="connsiteX105" fmla="*/ 640026 w 1404982"/>
              <a:gd name="connsiteY105" fmla="*/ 1519249 h 2452038"/>
              <a:gd name="connsiteX106" fmla="*/ 637381 w 1404982"/>
              <a:gd name="connsiteY106" fmla="*/ 1602593 h 2452038"/>
              <a:gd name="connsiteX107" fmla="*/ 621770 w 1404982"/>
              <a:gd name="connsiteY107" fmla="*/ 1678792 h 2452038"/>
              <a:gd name="connsiteX108" fmla="*/ 613305 w 1404982"/>
              <a:gd name="connsiteY108" fmla="*/ 1709088 h 2452038"/>
              <a:gd name="connsiteX109" fmla="*/ 597694 w 1404982"/>
              <a:gd name="connsiteY109" fmla="*/ 1747849 h 2452038"/>
              <a:gd name="connsiteX110" fmla="*/ 574939 w 1404982"/>
              <a:gd name="connsiteY110" fmla="*/ 1851302 h 2452038"/>
              <a:gd name="connsiteX111" fmla="*/ 565547 w 1404982"/>
              <a:gd name="connsiteY111" fmla="*/ 2070509 h 2452038"/>
              <a:gd name="connsiteX112" fmla="*/ 559726 w 1404982"/>
              <a:gd name="connsiteY112" fmla="*/ 2092337 h 2452038"/>
              <a:gd name="connsiteX113" fmla="*/ 550333 w 1404982"/>
              <a:gd name="connsiteY113" fmla="*/ 2330330 h 2452038"/>
              <a:gd name="connsiteX114" fmla="*/ 558800 w 1404982"/>
              <a:gd name="connsiteY114" fmla="*/ 2355730 h 2452038"/>
              <a:gd name="connsiteX115" fmla="*/ 418042 w 1404982"/>
              <a:gd name="connsiteY115" fmla="*/ 2452038 h 2452038"/>
              <a:gd name="connsiteX116" fmla="*/ 139700 w 1404982"/>
              <a:gd name="connsiteY116" fmla="*/ 2417113 h 2452038"/>
              <a:gd name="connsiteX117" fmla="*/ 0 w 1404982"/>
              <a:gd name="connsiteY117" fmla="*/ 2271063 h 2452038"/>
              <a:gd name="connsiteX118" fmla="*/ 0 w 1404982"/>
              <a:gd name="connsiteY118" fmla="*/ 2271063 h 2452038"/>
              <a:gd name="connsiteX0" fmla="*/ 0 w 1404982"/>
              <a:gd name="connsiteY0" fmla="*/ 2271063 h 2452038"/>
              <a:gd name="connsiteX1" fmla="*/ 93133 w 1404982"/>
              <a:gd name="connsiteY1" fmla="*/ 1974730 h 2452038"/>
              <a:gd name="connsiteX2" fmla="*/ 101600 w 1404982"/>
              <a:gd name="connsiteY2" fmla="*/ 1949330 h 2452038"/>
              <a:gd name="connsiteX3" fmla="*/ 118533 w 1404982"/>
              <a:gd name="connsiteY3" fmla="*/ 1932396 h 2452038"/>
              <a:gd name="connsiteX4" fmla="*/ 130968 w 1404982"/>
              <a:gd name="connsiteY4" fmla="*/ 1879348 h 2452038"/>
              <a:gd name="connsiteX5" fmla="*/ 150152 w 1404982"/>
              <a:gd name="connsiteY5" fmla="*/ 1845481 h 2452038"/>
              <a:gd name="connsiteX6" fmla="*/ 173302 w 1404982"/>
              <a:gd name="connsiteY6" fmla="*/ 1798253 h 2452038"/>
              <a:gd name="connsiteX7" fmla="*/ 198835 w 1404982"/>
              <a:gd name="connsiteY7" fmla="*/ 1766238 h 2452038"/>
              <a:gd name="connsiteX8" fmla="*/ 226351 w 1404982"/>
              <a:gd name="connsiteY8" fmla="*/ 1730519 h 2452038"/>
              <a:gd name="connsiteX9" fmla="*/ 254000 w 1404982"/>
              <a:gd name="connsiteY9" fmla="*/ 1686863 h 2452038"/>
              <a:gd name="connsiteX10" fmla="*/ 262467 w 1404982"/>
              <a:gd name="connsiteY10" fmla="*/ 1661463 h 2452038"/>
              <a:gd name="connsiteX11" fmla="*/ 296333 w 1404982"/>
              <a:gd name="connsiteY11" fmla="*/ 1585263 h 2452038"/>
              <a:gd name="connsiteX12" fmla="*/ 304800 w 1404982"/>
              <a:gd name="connsiteY12" fmla="*/ 1534463 h 2452038"/>
              <a:gd name="connsiteX13" fmla="*/ 321733 w 1404982"/>
              <a:gd name="connsiteY13" fmla="*/ 1475196 h 2452038"/>
              <a:gd name="connsiteX14" fmla="*/ 330200 w 1404982"/>
              <a:gd name="connsiteY14" fmla="*/ 1407463 h 2452038"/>
              <a:gd name="connsiteX15" fmla="*/ 372416 w 1404982"/>
              <a:gd name="connsiteY15" fmla="*/ 1251278 h 2452038"/>
              <a:gd name="connsiteX16" fmla="*/ 413930 w 1404982"/>
              <a:gd name="connsiteY16" fmla="*/ 1098917 h 2452038"/>
              <a:gd name="connsiteX17" fmla="*/ 324617 w 1404982"/>
              <a:gd name="connsiteY17" fmla="*/ 1103661 h 2452038"/>
              <a:gd name="connsiteX18" fmla="*/ 242354 w 1404982"/>
              <a:gd name="connsiteY18" fmla="*/ 1124609 h 2452038"/>
              <a:gd name="connsiteX19" fmla="*/ 183345 w 1404982"/>
              <a:gd name="connsiteY19" fmla="*/ 1084081 h 2452038"/>
              <a:gd name="connsiteX20" fmla="*/ 157692 w 1404982"/>
              <a:gd name="connsiteY20" fmla="*/ 1000402 h 2452038"/>
              <a:gd name="connsiteX21" fmla="*/ 216561 w 1404982"/>
              <a:gd name="connsiteY21" fmla="*/ 926176 h 2452038"/>
              <a:gd name="connsiteX22" fmla="*/ 269214 w 1404982"/>
              <a:gd name="connsiteY22" fmla="*/ 919052 h 2452038"/>
              <a:gd name="connsiteX23" fmla="*/ 305858 w 1404982"/>
              <a:gd name="connsiteY23" fmla="*/ 928698 h 2452038"/>
              <a:gd name="connsiteX24" fmla="*/ 382954 w 1404982"/>
              <a:gd name="connsiteY24" fmla="*/ 956125 h 2452038"/>
              <a:gd name="connsiteX25" fmla="*/ 459805 w 1404982"/>
              <a:gd name="connsiteY25" fmla="*/ 1009530 h 2452038"/>
              <a:gd name="connsiteX26" fmla="*/ 457200 w 1404982"/>
              <a:gd name="connsiteY26" fmla="*/ 653930 h 2452038"/>
              <a:gd name="connsiteX27" fmla="*/ 440267 w 1404982"/>
              <a:gd name="connsiteY27" fmla="*/ 586196 h 2452038"/>
              <a:gd name="connsiteX28" fmla="*/ 406400 w 1404982"/>
              <a:gd name="connsiteY28" fmla="*/ 484596 h 2452038"/>
              <a:gd name="connsiteX29" fmla="*/ 397933 w 1404982"/>
              <a:gd name="connsiteY29" fmla="*/ 459196 h 2452038"/>
              <a:gd name="connsiteX30" fmla="*/ 372533 w 1404982"/>
              <a:gd name="connsiteY30" fmla="*/ 408396 h 2452038"/>
              <a:gd name="connsiteX31" fmla="*/ 355600 w 1404982"/>
              <a:gd name="connsiteY31" fmla="*/ 382996 h 2452038"/>
              <a:gd name="connsiteX32" fmla="*/ 347133 w 1404982"/>
              <a:gd name="connsiteY32" fmla="*/ 357596 h 2452038"/>
              <a:gd name="connsiteX33" fmla="*/ 330200 w 1404982"/>
              <a:gd name="connsiteY33" fmla="*/ 332196 h 2452038"/>
              <a:gd name="connsiteX34" fmla="*/ 304800 w 1404982"/>
              <a:gd name="connsiteY34" fmla="*/ 281396 h 2452038"/>
              <a:gd name="connsiteX35" fmla="*/ 279400 w 1404982"/>
              <a:gd name="connsiteY35" fmla="*/ 222130 h 2452038"/>
              <a:gd name="connsiteX36" fmla="*/ 270933 w 1404982"/>
              <a:gd name="connsiteY36" fmla="*/ 196730 h 2452038"/>
              <a:gd name="connsiteX37" fmla="*/ 254000 w 1404982"/>
              <a:gd name="connsiteY37" fmla="*/ 179796 h 2452038"/>
              <a:gd name="connsiteX38" fmla="*/ 220133 w 1404982"/>
              <a:gd name="connsiteY38" fmla="*/ 128996 h 2452038"/>
              <a:gd name="connsiteX39" fmla="*/ 169333 w 1404982"/>
              <a:gd name="connsiteY39" fmla="*/ 95130 h 2452038"/>
              <a:gd name="connsiteX40" fmla="*/ 160867 w 1404982"/>
              <a:gd name="connsiteY40" fmla="*/ 69730 h 2452038"/>
              <a:gd name="connsiteX41" fmla="*/ 220133 w 1404982"/>
              <a:gd name="connsiteY41" fmla="*/ 44330 h 2452038"/>
              <a:gd name="connsiteX42" fmla="*/ 276225 w 1404982"/>
              <a:gd name="connsiteY42" fmla="*/ 93410 h 2452038"/>
              <a:gd name="connsiteX43" fmla="*/ 287867 w 1404982"/>
              <a:gd name="connsiteY43" fmla="*/ 18930 h 2452038"/>
              <a:gd name="connsiteX44" fmla="*/ 313267 w 1404982"/>
              <a:gd name="connsiteY44" fmla="*/ 10463 h 2452038"/>
              <a:gd name="connsiteX45" fmla="*/ 346736 w 1404982"/>
              <a:gd name="connsiteY45" fmla="*/ 71581 h 2452038"/>
              <a:gd name="connsiteX46" fmla="*/ 338667 w 1404982"/>
              <a:gd name="connsiteY46" fmla="*/ 18930 h 2452038"/>
              <a:gd name="connsiteX47" fmla="*/ 364067 w 1404982"/>
              <a:gd name="connsiteY47" fmla="*/ 1996 h 2452038"/>
              <a:gd name="connsiteX48" fmla="*/ 393964 w 1404982"/>
              <a:gd name="connsiteY48" fmla="*/ 53723 h 2452038"/>
              <a:gd name="connsiteX49" fmla="*/ 414867 w 1404982"/>
              <a:gd name="connsiteY49" fmla="*/ 1996 h 2452038"/>
              <a:gd name="connsiteX50" fmla="*/ 448733 w 1404982"/>
              <a:gd name="connsiteY50" fmla="*/ 1996 h 2452038"/>
              <a:gd name="connsiteX51" fmla="*/ 474133 w 1404982"/>
              <a:gd name="connsiteY51" fmla="*/ 18930 h 2452038"/>
              <a:gd name="connsiteX52" fmla="*/ 482600 w 1404982"/>
              <a:gd name="connsiteY52" fmla="*/ 44330 h 2452038"/>
              <a:gd name="connsiteX53" fmla="*/ 516467 w 1404982"/>
              <a:gd name="connsiteY53" fmla="*/ 95130 h 2452038"/>
              <a:gd name="connsiteX54" fmla="*/ 533400 w 1404982"/>
              <a:gd name="connsiteY54" fmla="*/ 120530 h 2452038"/>
              <a:gd name="connsiteX55" fmla="*/ 567267 w 1404982"/>
              <a:gd name="connsiteY55" fmla="*/ 171330 h 2452038"/>
              <a:gd name="connsiteX56" fmla="*/ 601133 w 1404982"/>
              <a:gd name="connsiteY56" fmla="*/ 239063 h 2452038"/>
              <a:gd name="connsiteX57" fmla="*/ 643864 w 1404982"/>
              <a:gd name="connsiteY57" fmla="*/ 346880 h 2452038"/>
              <a:gd name="connsiteX58" fmla="*/ 660797 w 1404982"/>
              <a:gd name="connsiteY58" fmla="*/ 401252 h 2452038"/>
              <a:gd name="connsiteX59" fmla="*/ 681964 w 1404982"/>
              <a:gd name="connsiteY59" fmla="*/ 462901 h 2452038"/>
              <a:gd name="connsiteX60" fmla="*/ 705644 w 1404982"/>
              <a:gd name="connsiteY60" fmla="*/ 526533 h 2452038"/>
              <a:gd name="connsiteX61" fmla="*/ 714242 w 1404982"/>
              <a:gd name="connsiteY61" fmla="*/ 584080 h 2452038"/>
              <a:gd name="connsiteX62" fmla="*/ 717683 w 1404982"/>
              <a:gd name="connsiteY62" fmla="*/ 638584 h 2452038"/>
              <a:gd name="connsiteX63" fmla="*/ 794280 w 1404982"/>
              <a:gd name="connsiteY63" fmla="*/ 581963 h 2452038"/>
              <a:gd name="connsiteX64" fmla="*/ 841375 w 1404982"/>
              <a:gd name="connsiteY64" fmla="*/ 540688 h 2452038"/>
              <a:gd name="connsiteX65" fmla="*/ 889662 w 1404982"/>
              <a:gd name="connsiteY65" fmla="*/ 510790 h 2452038"/>
              <a:gd name="connsiteX66" fmla="*/ 966126 w 1404982"/>
              <a:gd name="connsiteY66" fmla="*/ 456814 h 2452038"/>
              <a:gd name="connsiteX67" fmla="*/ 999595 w 1404982"/>
              <a:gd name="connsiteY67" fmla="*/ 419508 h 2452038"/>
              <a:gd name="connsiteX68" fmla="*/ 1053570 w 1404982"/>
              <a:gd name="connsiteY68" fmla="*/ 358919 h 2452038"/>
              <a:gd name="connsiteX69" fmla="*/ 1081617 w 1404982"/>
              <a:gd name="connsiteY69" fmla="*/ 316586 h 2452038"/>
              <a:gd name="connsiteX70" fmla="*/ 1152921 w 1404982"/>
              <a:gd name="connsiteY70" fmla="*/ 216309 h 2452038"/>
              <a:gd name="connsiteX71" fmla="*/ 1201473 w 1404982"/>
              <a:gd name="connsiteY71" fmla="*/ 155720 h 2452038"/>
              <a:gd name="connsiteX72" fmla="*/ 1212585 w 1404982"/>
              <a:gd name="connsiteY72" fmla="*/ 119604 h 2452038"/>
              <a:gd name="connsiteX73" fmla="*/ 1227667 w 1404982"/>
              <a:gd name="connsiteY73" fmla="*/ 95130 h 2452038"/>
              <a:gd name="connsiteX74" fmla="*/ 1267354 w 1404982"/>
              <a:gd name="connsiteY74" fmla="*/ 79519 h 2452038"/>
              <a:gd name="connsiteX75" fmla="*/ 1278467 w 1404982"/>
              <a:gd name="connsiteY75" fmla="*/ 69730 h 2452038"/>
              <a:gd name="connsiteX76" fmla="*/ 1329267 w 1404982"/>
              <a:gd name="connsiteY76" fmla="*/ 52796 h 2452038"/>
              <a:gd name="connsiteX77" fmla="*/ 1320800 w 1404982"/>
              <a:gd name="connsiteY77" fmla="*/ 78196 h 2452038"/>
              <a:gd name="connsiteX78" fmla="*/ 1275159 w 1404982"/>
              <a:gd name="connsiteY78" fmla="*/ 146988 h 2452038"/>
              <a:gd name="connsiteX79" fmla="*/ 1345274 w 1404982"/>
              <a:gd name="connsiteY79" fmla="*/ 102274 h 2452038"/>
              <a:gd name="connsiteX80" fmla="*/ 1397000 w 1404982"/>
              <a:gd name="connsiteY80" fmla="*/ 120530 h 2452038"/>
              <a:gd name="connsiteX81" fmla="*/ 1349242 w 1404982"/>
              <a:gd name="connsiteY81" fmla="*/ 181649 h 2452038"/>
              <a:gd name="connsiteX82" fmla="*/ 1397000 w 1404982"/>
              <a:gd name="connsiteY82" fmla="*/ 171330 h 2452038"/>
              <a:gd name="connsiteX83" fmla="*/ 1380067 w 1404982"/>
              <a:gd name="connsiteY83" fmla="*/ 196730 h 2452038"/>
              <a:gd name="connsiteX84" fmla="*/ 1363133 w 1404982"/>
              <a:gd name="connsiteY84" fmla="*/ 213663 h 2452038"/>
              <a:gd name="connsiteX85" fmla="*/ 1371600 w 1404982"/>
              <a:gd name="connsiteY85" fmla="*/ 239063 h 2452038"/>
              <a:gd name="connsiteX86" fmla="*/ 1354667 w 1404982"/>
              <a:gd name="connsiteY86" fmla="*/ 298330 h 2452038"/>
              <a:gd name="connsiteX87" fmla="*/ 1312333 w 1404982"/>
              <a:gd name="connsiteY87" fmla="*/ 333916 h 2452038"/>
              <a:gd name="connsiteX88" fmla="*/ 1261533 w 1404982"/>
              <a:gd name="connsiteY88" fmla="*/ 390933 h 2452038"/>
              <a:gd name="connsiteX89" fmla="*/ 1214304 w 1404982"/>
              <a:gd name="connsiteY89" fmla="*/ 470705 h 2452038"/>
              <a:gd name="connsiteX90" fmla="*/ 1178189 w 1404982"/>
              <a:gd name="connsiteY90" fmla="*/ 514361 h 2452038"/>
              <a:gd name="connsiteX91" fmla="*/ 1122496 w 1404982"/>
              <a:gd name="connsiteY91" fmla="*/ 599955 h 2452038"/>
              <a:gd name="connsiteX92" fmla="*/ 1077383 w 1404982"/>
              <a:gd name="connsiteY92" fmla="*/ 634483 h 2452038"/>
              <a:gd name="connsiteX93" fmla="*/ 1045236 w 1404982"/>
              <a:gd name="connsiteY93" fmla="*/ 654327 h 2452038"/>
              <a:gd name="connsiteX94" fmla="*/ 999464 w 1404982"/>
              <a:gd name="connsiteY94" fmla="*/ 682770 h 2452038"/>
              <a:gd name="connsiteX95" fmla="*/ 943636 w 1404982"/>
              <a:gd name="connsiteY95" fmla="*/ 730659 h 2452038"/>
              <a:gd name="connsiteX96" fmla="*/ 915855 w 1404982"/>
              <a:gd name="connsiteY96" fmla="*/ 776168 h 2452038"/>
              <a:gd name="connsiteX97" fmla="*/ 866378 w 1404982"/>
              <a:gd name="connsiteY97" fmla="*/ 828687 h 2452038"/>
              <a:gd name="connsiteX98" fmla="*/ 823251 w 1404982"/>
              <a:gd name="connsiteY98" fmla="*/ 896024 h 2452038"/>
              <a:gd name="connsiteX99" fmla="*/ 770467 w 1404982"/>
              <a:gd name="connsiteY99" fmla="*/ 1068796 h 2452038"/>
              <a:gd name="connsiteX100" fmla="*/ 738452 w 1404982"/>
              <a:gd name="connsiteY100" fmla="*/ 1141821 h 2452038"/>
              <a:gd name="connsiteX101" fmla="*/ 715699 w 1404982"/>
              <a:gd name="connsiteY101" fmla="*/ 1188653 h 2452038"/>
              <a:gd name="connsiteX102" fmla="*/ 698367 w 1404982"/>
              <a:gd name="connsiteY102" fmla="*/ 1245671 h 2452038"/>
              <a:gd name="connsiteX103" fmla="*/ 683683 w 1404982"/>
              <a:gd name="connsiteY103" fmla="*/ 1321870 h 2452038"/>
              <a:gd name="connsiteX104" fmla="*/ 671248 w 1404982"/>
              <a:gd name="connsiteY104" fmla="*/ 1409183 h 2452038"/>
              <a:gd name="connsiteX105" fmla="*/ 640026 w 1404982"/>
              <a:gd name="connsiteY105" fmla="*/ 1519249 h 2452038"/>
              <a:gd name="connsiteX106" fmla="*/ 637381 w 1404982"/>
              <a:gd name="connsiteY106" fmla="*/ 1602593 h 2452038"/>
              <a:gd name="connsiteX107" fmla="*/ 621770 w 1404982"/>
              <a:gd name="connsiteY107" fmla="*/ 1678792 h 2452038"/>
              <a:gd name="connsiteX108" fmla="*/ 613305 w 1404982"/>
              <a:gd name="connsiteY108" fmla="*/ 1709088 h 2452038"/>
              <a:gd name="connsiteX109" fmla="*/ 597694 w 1404982"/>
              <a:gd name="connsiteY109" fmla="*/ 1747849 h 2452038"/>
              <a:gd name="connsiteX110" fmla="*/ 574939 w 1404982"/>
              <a:gd name="connsiteY110" fmla="*/ 1851302 h 2452038"/>
              <a:gd name="connsiteX111" fmla="*/ 565547 w 1404982"/>
              <a:gd name="connsiteY111" fmla="*/ 2070509 h 2452038"/>
              <a:gd name="connsiteX112" fmla="*/ 559726 w 1404982"/>
              <a:gd name="connsiteY112" fmla="*/ 2092337 h 2452038"/>
              <a:gd name="connsiteX113" fmla="*/ 550333 w 1404982"/>
              <a:gd name="connsiteY113" fmla="*/ 2330330 h 2452038"/>
              <a:gd name="connsiteX114" fmla="*/ 558800 w 1404982"/>
              <a:gd name="connsiteY114" fmla="*/ 2355730 h 2452038"/>
              <a:gd name="connsiteX115" fmla="*/ 418042 w 1404982"/>
              <a:gd name="connsiteY115" fmla="*/ 2452038 h 2452038"/>
              <a:gd name="connsiteX116" fmla="*/ 139700 w 1404982"/>
              <a:gd name="connsiteY116" fmla="*/ 2417113 h 2452038"/>
              <a:gd name="connsiteX117" fmla="*/ 0 w 1404982"/>
              <a:gd name="connsiteY117" fmla="*/ 2271063 h 2452038"/>
              <a:gd name="connsiteX118" fmla="*/ 0 w 1404982"/>
              <a:gd name="connsiteY118" fmla="*/ 2271063 h 2452038"/>
              <a:gd name="connsiteX0" fmla="*/ 0 w 1404982"/>
              <a:gd name="connsiteY0" fmla="*/ 2271063 h 2452038"/>
              <a:gd name="connsiteX1" fmla="*/ 93133 w 1404982"/>
              <a:gd name="connsiteY1" fmla="*/ 1974730 h 2452038"/>
              <a:gd name="connsiteX2" fmla="*/ 101600 w 1404982"/>
              <a:gd name="connsiteY2" fmla="*/ 1949330 h 2452038"/>
              <a:gd name="connsiteX3" fmla="*/ 118533 w 1404982"/>
              <a:gd name="connsiteY3" fmla="*/ 1932396 h 2452038"/>
              <a:gd name="connsiteX4" fmla="*/ 130968 w 1404982"/>
              <a:gd name="connsiteY4" fmla="*/ 1879348 h 2452038"/>
              <a:gd name="connsiteX5" fmla="*/ 150152 w 1404982"/>
              <a:gd name="connsiteY5" fmla="*/ 1845481 h 2452038"/>
              <a:gd name="connsiteX6" fmla="*/ 173302 w 1404982"/>
              <a:gd name="connsiteY6" fmla="*/ 1798253 h 2452038"/>
              <a:gd name="connsiteX7" fmla="*/ 198835 w 1404982"/>
              <a:gd name="connsiteY7" fmla="*/ 1766238 h 2452038"/>
              <a:gd name="connsiteX8" fmla="*/ 226351 w 1404982"/>
              <a:gd name="connsiteY8" fmla="*/ 1730519 h 2452038"/>
              <a:gd name="connsiteX9" fmla="*/ 254000 w 1404982"/>
              <a:gd name="connsiteY9" fmla="*/ 1686863 h 2452038"/>
              <a:gd name="connsiteX10" fmla="*/ 262467 w 1404982"/>
              <a:gd name="connsiteY10" fmla="*/ 1661463 h 2452038"/>
              <a:gd name="connsiteX11" fmla="*/ 296333 w 1404982"/>
              <a:gd name="connsiteY11" fmla="*/ 1585263 h 2452038"/>
              <a:gd name="connsiteX12" fmla="*/ 304800 w 1404982"/>
              <a:gd name="connsiteY12" fmla="*/ 1534463 h 2452038"/>
              <a:gd name="connsiteX13" fmla="*/ 321733 w 1404982"/>
              <a:gd name="connsiteY13" fmla="*/ 1475196 h 2452038"/>
              <a:gd name="connsiteX14" fmla="*/ 330200 w 1404982"/>
              <a:gd name="connsiteY14" fmla="*/ 1407463 h 2452038"/>
              <a:gd name="connsiteX15" fmla="*/ 372416 w 1404982"/>
              <a:gd name="connsiteY15" fmla="*/ 1251278 h 2452038"/>
              <a:gd name="connsiteX16" fmla="*/ 413930 w 1404982"/>
              <a:gd name="connsiteY16" fmla="*/ 1098917 h 2452038"/>
              <a:gd name="connsiteX17" fmla="*/ 320403 w 1404982"/>
              <a:gd name="connsiteY17" fmla="*/ 1082592 h 2452038"/>
              <a:gd name="connsiteX18" fmla="*/ 242354 w 1404982"/>
              <a:gd name="connsiteY18" fmla="*/ 1124609 h 2452038"/>
              <a:gd name="connsiteX19" fmla="*/ 183345 w 1404982"/>
              <a:gd name="connsiteY19" fmla="*/ 1084081 h 2452038"/>
              <a:gd name="connsiteX20" fmla="*/ 157692 w 1404982"/>
              <a:gd name="connsiteY20" fmla="*/ 1000402 h 2452038"/>
              <a:gd name="connsiteX21" fmla="*/ 216561 w 1404982"/>
              <a:gd name="connsiteY21" fmla="*/ 926176 h 2452038"/>
              <a:gd name="connsiteX22" fmla="*/ 269214 w 1404982"/>
              <a:gd name="connsiteY22" fmla="*/ 919052 h 2452038"/>
              <a:gd name="connsiteX23" fmla="*/ 305858 w 1404982"/>
              <a:gd name="connsiteY23" fmla="*/ 928698 h 2452038"/>
              <a:gd name="connsiteX24" fmla="*/ 382954 w 1404982"/>
              <a:gd name="connsiteY24" fmla="*/ 956125 h 2452038"/>
              <a:gd name="connsiteX25" fmla="*/ 459805 w 1404982"/>
              <a:gd name="connsiteY25" fmla="*/ 1009530 h 2452038"/>
              <a:gd name="connsiteX26" fmla="*/ 457200 w 1404982"/>
              <a:gd name="connsiteY26" fmla="*/ 653930 h 2452038"/>
              <a:gd name="connsiteX27" fmla="*/ 440267 w 1404982"/>
              <a:gd name="connsiteY27" fmla="*/ 586196 h 2452038"/>
              <a:gd name="connsiteX28" fmla="*/ 406400 w 1404982"/>
              <a:gd name="connsiteY28" fmla="*/ 484596 h 2452038"/>
              <a:gd name="connsiteX29" fmla="*/ 397933 w 1404982"/>
              <a:gd name="connsiteY29" fmla="*/ 459196 h 2452038"/>
              <a:gd name="connsiteX30" fmla="*/ 372533 w 1404982"/>
              <a:gd name="connsiteY30" fmla="*/ 408396 h 2452038"/>
              <a:gd name="connsiteX31" fmla="*/ 355600 w 1404982"/>
              <a:gd name="connsiteY31" fmla="*/ 382996 h 2452038"/>
              <a:gd name="connsiteX32" fmla="*/ 347133 w 1404982"/>
              <a:gd name="connsiteY32" fmla="*/ 357596 h 2452038"/>
              <a:gd name="connsiteX33" fmla="*/ 330200 w 1404982"/>
              <a:gd name="connsiteY33" fmla="*/ 332196 h 2452038"/>
              <a:gd name="connsiteX34" fmla="*/ 304800 w 1404982"/>
              <a:gd name="connsiteY34" fmla="*/ 281396 h 2452038"/>
              <a:gd name="connsiteX35" fmla="*/ 279400 w 1404982"/>
              <a:gd name="connsiteY35" fmla="*/ 222130 h 2452038"/>
              <a:gd name="connsiteX36" fmla="*/ 270933 w 1404982"/>
              <a:gd name="connsiteY36" fmla="*/ 196730 h 2452038"/>
              <a:gd name="connsiteX37" fmla="*/ 254000 w 1404982"/>
              <a:gd name="connsiteY37" fmla="*/ 179796 h 2452038"/>
              <a:gd name="connsiteX38" fmla="*/ 220133 w 1404982"/>
              <a:gd name="connsiteY38" fmla="*/ 128996 h 2452038"/>
              <a:gd name="connsiteX39" fmla="*/ 169333 w 1404982"/>
              <a:gd name="connsiteY39" fmla="*/ 95130 h 2452038"/>
              <a:gd name="connsiteX40" fmla="*/ 160867 w 1404982"/>
              <a:gd name="connsiteY40" fmla="*/ 69730 h 2452038"/>
              <a:gd name="connsiteX41" fmla="*/ 220133 w 1404982"/>
              <a:gd name="connsiteY41" fmla="*/ 44330 h 2452038"/>
              <a:gd name="connsiteX42" fmla="*/ 276225 w 1404982"/>
              <a:gd name="connsiteY42" fmla="*/ 93410 h 2452038"/>
              <a:gd name="connsiteX43" fmla="*/ 287867 w 1404982"/>
              <a:gd name="connsiteY43" fmla="*/ 18930 h 2452038"/>
              <a:gd name="connsiteX44" fmla="*/ 313267 w 1404982"/>
              <a:gd name="connsiteY44" fmla="*/ 10463 h 2452038"/>
              <a:gd name="connsiteX45" fmla="*/ 346736 w 1404982"/>
              <a:gd name="connsiteY45" fmla="*/ 71581 h 2452038"/>
              <a:gd name="connsiteX46" fmla="*/ 338667 w 1404982"/>
              <a:gd name="connsiteY46" fmla="*/ 18930 h 2452038"/>
              <a:gd name="connsiteX47" fmla="*/ 364067 w 1404982"/>
              <a:gd name="connsiteY47" fmla="*/ 1996 h 2452038"/>
              <a:gd name="connsiteX48" fmla="*/ 393964 w 1404982"/>
              <a:gd name="connsiteY48" fmla="*/ 53723 h 2452038"/>
              <a:gd name="connsiteX49" fmla="*/ 414867 w 1404982"/>
              <a:gd name="connsiteY49" fmla="*/ 1996 h 2452038"/>
              <a:gd name="connsiteX50" fmla="*/ 448733 w 1404982"/>
              <a:gd name="connsiteY50" fmla="*/ 1996 h 2452038"/>
              <a:gd name="connsiteX51" fmla="*/ 474133 w 1404982"/>
              <a:gd name="connsiteY51" fmla="*/ 18930 h 2452038"/>
              <a:gd name="connsiteX52" fmla="*/ 482600 w 1404982"/>
              <a:gd name="connsiteY52" fmla="*/ 44330 h 2452038"/>
              <a:gd name="connsiteX53" fmla="*/ 516467 w 1404982"/>
              <a:gd name="connsiteY53" fmla="*/ 95130 h 2452038"/>
              <a:gd name="connsiteX54" fmla="*/ 533400 w 1404982"/>
              <a:gd name="connsiteY54" fmla="*/ 120530 h 2452038"/>
              <a:gd name="connsiteX55" fmla="*/ 567267 w 1404982"/>
              <a:gd name="connsiteY55" fmla="*/ 171330 h 2452038"/>
              <a:gd name="connsiteX56" fmla="*/ 601133 w 1404982"/>
              <a:gd name="connsiteY56" fmla="*/ 239063 h 2452038"/>
              <a:gd name="connsiteX57" fmla="*/ 643864 w 1404982"/>
              <a:gd name="connsiteY57" fmla="*/ 346880 h 2452038"/>
              <a:gd name="connsiteX58" fmla="*/ 660797 w 1404982"/>
              <a:gd name="connsiteY58" fmla="*/ 401252 h 2452038"/>
              <a:gd name="connsiteX59" fmla="*/ 681964 w 1404982"/>
              <a:gd name="connsiteY59" fmla="*/ 462901 h 2452038"/>
              <a:gd name="connsiteX60" fmla="*/ 705644 w 1404982"/>
              <a:gd name="connsiteY60" fmla="*/ 526533 h 2452038"/>
              <a:gd name="connsiteX61" fmla="*/ 714242 w 1404982"/>
              <a:gd name="connsiteY61" fmla="*/ 584080 h 2452038"/>
              <a:gd name="connsiteX62" fmla="*/ 717683 w 1404982"/>
              <a:gd name="connsiteY62" fmla="*/ 638584 h 2452038"/>
              <a:gd name="connsiteX63" fmla="*/ 794280 w 1404982"/>
              <a:gd name="connsiteY63" fmla="*/ 581963 h 2452038"/>
              <a:gd name="connsiteX64" fmla="*/ 841375 w 1404982"/>
              <a:gd name="connsiteY64" fmla="*/ 540688 h 2452038"/>
              <a:gd name="connsiteX65" fmla="*/ 889662 w 1404982"/>
              <a:gd name="connsiteY65" fmla="*/ 510790 h 2452038"/>
              <a:gd name="connsiteX66" fmla="*/ 966126 w 1404982"/>
              <a:gd name="connsiteY66" fmla="*/ 456814 h 2452038"/>
              <a:gd name="connsiteX67" fmla="*/ 999595 w 1404982"/>
              <a:gd name="connsiteY67" fmla="*/ 419508 h 2452038"/>
              <a:gd name="connsiteX68" fmla="*/ 1053570 w 1404982"/>
              <a:gd name="connsiteY68" fmla="*/ 358919 h 2452038"/>
              <a:gd name="connsiteX69" fmla="*/ 1081617 w 1404982"/>
              <a:gd name="connsiteY69" fmla="*/ 316586 h 2452038"/>
              <a:gd name="connsiteX70" fmla="*/ 1152921 w 1404982"/>
              <a:gd name="connsiteY70" fmla="*/ 216309 h 2452038"/>
              <a:gd name="connsiteX71" fmla="*/ 1201473 w 1404982"/>
              <a:gd name="connsiteY71" fmla="*/ 155720 h 2452038"/>
              <a:gd name="connsiteX72" fmla="*/ 1212585 w 1404982"/>
              <a:gd name="connsiteY72" fmla="*/ 119604 h 2452038"/>
              <a:gd name="connsiteX73" fmla="*/ 1227667 w 1404982"/>
              <a:gd name="connsiteY73" fmla="*/ 95130 h 2452038"/>
              <a:gd name="connsiteX74" fmla="*/ 1267354 w 1404982"/>
              <a:gd name="connsiteY74" fmla="*/ 79519 h 2452038"/>
              <a:gd name="connsiteX75" fmla="*/ 1278467 w 1404982"/>
              <a:gd name="connsiteY75" fmla="*/ 69730 h 2452038"/>
              <a:gd name="connsiteX76" fmla="*/ 1329267 w 1404982"/>
              <a:gd name="connsiteY76" fmla="*/ 52796 h 2452038"/>
              <a:gd name="connsiteX77" fmla="*/ 1320800 w 1404982"/>
              <a:gd name="connsiteY77" fmla="*/ 78196 h 2452038"/>
              <a:gd name="connsiteX78" fmla="*/ 1275159 w 1404982"/>
              <a:gd name="connsiteY78" fmla="*/ 146988 h 2452038"/>
              <a:gd name="connsiteX79" fmla="*/ 1345274 w 1404982"/>
              <a:gd name="connsiteY79" fmla="*/ 102274 h 2452038"/>
              <a:gd name="connsiteX80" fmla="*/ 1397000 w 1404982"/>
              <a:gd name="connsiteY80" fmla="*/ 120530 h 2452038"/>
              <a:gd name="connsiteX81" fmla="*/ 1349242 w 1404982"/>
              <a:gd name="connsiteY81" fmla="*/ 181649 h 2452038"/>
              <a:gd name="connsiteX82" fmla="*/ 1397000 w 1404982"/>
              <a:gd name="connsiteY82" fmla="*/ 171330 h 2452038"/>
              <a:gd name="connsiteX83" fmla="*/ 1380067 w 1404982"/>
              <a:gd name="connsiteY83" fmla="*/ 196730 h 2452038"/>
              <a:gd name="connsiteX84" fmla="*/ 1363133 w 1404982"/>
              <a:gd name="connsiteY84" fmla="*/ 213663 h 2452038"/>
              <a:gd name="connsiteX85" fmla="*/ 1371600 w 1404982"/>
              <a:gd name="connsiteY85" fmla="*/ 239063 h 2452038"/>
              <a:gd name="connsiteX86" fmla="*/ 1354667 w 1404982"/>
              <a:gd name="connsiteY86" fmla="*/ 298330 h 2452038"/>
              <a:gd name="connsiteX87" fmla="*/ 1312333 w 1404982"/>
              <a:gd name="connsiteY87" fmla="*/ 333916 h 2452038"/>
              <a:gd name="connsiteX88" fmla="*/ 1261533 w 1404982"/>
              <a:gd name="connsiteY88" fmla="*/ 390933 h 2452038"/>
              <a:gd name="connsiteX89" fmla="*/ 1214304 w 1404982"/>
              <a:gd name="connsiteY89" fmla="*/ 470705 h 2452038"/>
              <a:gd name="connsiteX90" fmla="*/ 1178189 w 1404982"/>
              <a:gd name="connsiteY90" fmla="*/ 514361 h 2452038"/>
              <a:gd name="connsiteX91" fmla="*/ 1122496 w 1404982"/>
              <a:gd name="connsiteY91" fmla="*/ 599955 h 2452038"/>
              <a:gd name="connsiteX92" fmla="*/ 1077383 w 1404982"/>
              <a:gd name="connsiteY92" fmla="*/ 634483 h 2452038"/>
              <a:gd name="connsiteX93" fmla="*/ 1045236 w 1404982"/>
              <a:gd name="connsiteY93" fmla="*/ 654327 h 2452038"/>
              <a:gd name="connsiteX94" fmla="*/ 999464 w 1404982"/>
              <a:gd name="connsiteY94" fmla="*/ 682770 h 2452038"/>
              <a:gd name="connsiteX95" fmla="*/ 943636 w 1404982"/>
              <a:gd name="connsiteY95" fmla="*/ 730659 h 2452038"/>
              <a:gd name="connsiteX96" fmla="*/ 915855 w 1404982"/>
              <a:gd name="connsiteY96" fmla="*/ 776168 h 2452038"/>
              <a:gd name="connsiteX97" fmla="*/ 866378 w 1404982"/>
              <a:gd name="connsiteY97" fmla="*/ 828687 h 2452038"/>
              <a:gd name="connsiteX98" fmla="*/ 823251 w 1404982"/>
              <a:gd name="connsiteY98" fmla="*/ 896024 h 2452038"/>
              <a:gd name="connsiteX99" fmla="*/ 770467 w 1404982"/>
              <a:gd name="connsiteY99" fmla="*/ 1068796 h 2452038"/>
              <a:gd name="connsiteX100" fmla="*/ 738452 w 1404982"/>
              <a:gd name="connsiteY100" fmla="*/ 1141821 h 2452038"/>
              <a:gd name="connsiteX101" fmla="*/ 715699 w 1404982"/>
              <a:gd name="connsiteY101" fmla="*/ 1188653 h 2452038"/>
              <a:gd name="connsiteX102" fmla="*/ 698367 w 1404982"/>
              <a:gd name="connsiteY102" fmla="*/ 1245671 h 2452038"/>
              <a:gd name="connsiteX103" fmla="*/ 683683 w 1404982"/>
              <a:gd name="connsiteY103" fmla="*/ 1321870 h 2452038"/>
              <a:gd name="connsiteX104" fmla="*/ 671248 w 1404982"/>
              <a:gd name="connsiteY104" fmla="*/ 1409183 h 2452038"/>
              <a:gd name="connsiteX105" fmla="*/ 640026 w 1404982"/>
              <a:gd name="connsiteY105" fmla="*/ 1519249 h 2452038"/>
              <a:gd name="connsiteX106" fmla="*/ 637381 w 1404982"/>
              <a:gd name="connsiteY106" fmla="*/ 1602593 h 2452038"/>
              <a:gd name="connsiteX107" fmla="*/ 621770 w 1404982"/>
              <a:gd name="connsiteY107" fmla="*/ 1678792 h 2452038"/>
              <a:gd name="connsiteX108" fmla="*/ 613305 w 1404982"/>
              <a:gd name="connsiteY108" fmla="*/ 1709088 h 2452038"/>
              <a:gd name="connsiteX109" fmla="*/ 597694 w 1404982"/>
              <a:gd name="connsiteY109" fmla="*/ 1747849 h 2452038"/>
              <a:gd name="connsiteX110" fmla="*/ 574939 w 1404982"/>
              <a:gd name="connsiteY110" fmla="*/ 1851302 h 2452038"/>
              <a:gd name="connsiteX111" fmla="*/ 565547 w 1404982"/>
              <a:gd name="connsiteY111" fmla="*/ 2070509 h 2452038"/>
              <a:gd name="connsiteX112" fmla="*/ 559726 w 1404982"/>
              <a:gd name="connsiteY112" fmla="*/ 2092337 h 2452038"/>
              <a:gd name="connsiteX113" fmla="*/ 550333 w 1404982"/>
              <a:gd name="connsiteY113" fmla="*/ 2330330 h 2452038"/>
              <a:gd name="connsiteX114" fmla="*/ 558800 w 1404982"/>
              <a:gd name="connsiteY114" fmla="*/ 2355730 h 2452038"/>
              <a:gd name="connsiteX115" fmla="*/ 418042 w 1404982"/>
              <a:gd name="connsiteY115" fmla="*/ 2452038 h 2452038"/>
              <a:gd name="connsiteX116" fmla="*/ 139700 w 1404982"/>
              <a:gd name="connsiteY116" fmla="*/ 2417113 h 2452038"/>
              <a:gd name="connsiteX117" fmla="*/ 0 w 1404982"/>
              <a:gd name="connsiteY117" fmla="*/ 2271063 h 2452038"/>
              <a:gd name="connsiteX118" fmla="*/ 0 w 1404982"/>
              <a:gd name="connsiteY118" fmla="*/ 2271063 h 2452038"/>
              <a:gd name="connsiteX0" fmla="*/ 0 w 1404982"/>
              <a:gd name="connsiteY0" fmla="*/ 2271063 h 2452038"/>
              <a:gd name="connsiteX1" fmla="*/ 93133 w 1404982"/>
              <a:gd name="connsiteY1" fmla="*/ 1974730 h 2452038"/>
              <a:gd name="connsiteX2" fmla="*/ 101600 w 1404982"/>
              <a:gd name="connsiteY2" fmla="*/ 1949330 h 2452038"/>
              <a:gd name="connsiteX3" fmla="*/ 118533 w 1404982"/>
              <a:gd name="connsiteY3" fmla="*/ 1932396 h 2452038"/>
              <a:gd name="connsiteX4" fmla="*/ 130968 w 1404982"/>
              <a:gd name="connsiteY4" fmla="*/ 1879348 h 2452038"/>
              <a:gd name="connsiteX5" fmla="*/ 150152 w 1404982"/>
              <a:gd name="connsiteY5" fmla="*/ 1845481 h 2452038"/>
              <a:gd name="connsiteX6" fmla="*/ 173302 w 1404982"/>
              <a:gd name="connsiteY6" fmla="*/ 1798253 h 2452038"/>
              <a:gd name="connsiteX7" fmla="*/ 198835 w 1404982"/>
              <a:gd name="connsiteY7" fmla="*/ 1766238 h 2452038"/>
              <a:gd name="connsiteX8" fmla="*/ 226351 w 1404982"/>
              <a:gd name="connsiteY8" fmla="*/ 1730519 h 2452038"/>
              <a:gd name="connsiteX9" fmla="*/ 254000 w 1404982"/>
              <a:gd name="connsiteY9" fmla="*/ 1686863 h 2452038"/>
              <a:gd name="connsiteX10" fmla="*/ 262467 w 1404982"/>
              <a:gd name="connsiteY10" fmla="*/ 1661463 h 2452038"/>
              <a:gd name="connsiteX11" fmla="*/ 296333 w 1404982"/>
              <a:gd name="connsiteY11" fmla="*/ 1585263 h 2452038"/>
              <a:gd name="connsiteX12" fmla="*/ 304800 w 1404982"/>
              <a:gd name="connsiteY12" fmla="*/ 1534463 h 2452038"/>
              <a:gd name="connsiteX13" fmla="*/ 321733 w 1404982"/>
              <a:gd name="connsiteY13" fmla="*/ 1475196 h 2452038"/>
              <a:gd name="connsiteX14" fmla="*/ 330200 w 1404982"/>
              <a:gd name="connsiteY14" fmla="*/ 1407463 h 2452038"/>
              <a:gd name="connsiteX15" fmla="*/ 372416 w 1404982"/>
              <a:gd name="connsiteY15" fmla="*/ 1251278 h 2452038"/>
              <a:gd name="connsiteX16" fmla="*/ 413930 w 1404982"/>
              <a:gd name="connsiteY16" fmla="*/ 1098917 h 2452038"/>
              <a:gd name="connsiteX17" fmla="*/ 320403 w 1404982"/>
              <a:gd name="connsiteY17" fmla="*/ 1082592 h 2452038"/>
              <a:gd name="connsiteX18" fmla="*/ 242354 w 1404982"/>
              <a:gd name="connsiteY18" fmla="*/ 1124609 h 2452038"/>
              <a:gd name="connsiteX19" fmla="*/ 183345 w 1404982"/>
              <a:gd name="connsiteY19" fmla="*/ 1084081 h 2452038"/>
              <a:gd name="connsiteX20" fmla="*/ 157692 w 1404982"/>
              <a:gd name="connsiteY20" fmla="*/ 1000402 h 2452038"/>
              <a:gd name="connsiteX21" fmla="*/ 216561 w 1404982"/>
              <a:gd name="connsiteY21" fmla="*/ 926176 h 2452038"/>
              <a:gd name="connsiteX22" fmla="*/ 269214 w 1404982"/>
              <a:gd name="connsiteY22" fmla="*/ 919052 h 2452038"/>
              <a:gd name="connsiteX23" fmla="*/ 305858 w 1404982"/>
              <a:gd name="connsiteY23" fmla="*/ 928698 h 2452038"/>
              <a:gd name="connsiteX24" fmla="*/ 382954 w 1404982"/>
              <a:gd name="connsiteY24" fmla="*/ 956125 h 2452038"/>
              <a:gd name="connsiteX25" fmla="*/ 459805 w 1404982"/>
              <a:gd name="connsiteY25" fmla="*/ 1009530 h 2452038"/>
              <a:gd name="connsiteX26" fmla="*/ 457200 w 1404982"/>
              <a:gd name="connsiteY26" fmla="*/ 653930 h 2452038"/>
              <a:gd name="connsiteX27" fmla="*/ 440267 w 1404982"/>
              <a:gd name="connsiteY27" fmla="*/ 586196 h 2452038"/>
              <a:gd name="connsiteX28" fmla="*/ 406400 w 1404982"/>
              <a:gd name="connsiteY28" fmla="*/ 484596 h 2452038"/>
              <a:gd name="connsiteX29" fmla="*/ 397933 w 1404982"/>
              <a:gd name="connsiteY29" fmla="*/ 459196 h 2452038"/>
              <a:gd name="connsiteX30" fmla="*/ 372533 w 1404982"/>
              <a:gd name="connsiteY30" fmla="*/ 408396 h 2452038"/>
              <a:gd name="connsiteX31" fmla="*/ 355600 w 1404982"/>
              <a:gd name="connsiteY31" fmla="*/ 382996 h 2452038"/>
              <a:gd name="connsiteX32" fmla="*/ 347133 w 1404982"/>
              <a:gd name="connsiteY32" fmla="*/ 357596 h 2452038"/>
              <a:gd name="connsiteX33" fmla="*/ 330200 w 1404982"/>
              <a:gd name="connsiteY33" fmla="*/ 332196 h 2452038"/>
              <a:gd name="connsiteX34" fmla="*/ 304800 w 1404982"/>
              <a:gd name="connsiteY34" fmla="*/ 281396 h 2452038"/>
              <a:gd name="connsiteX35" fmla="*/ 279400 w 1404982"/>
              <a:gd name="connsiteY35" fmla="*/ 222130 h 2452038"/>
              <a:gd name="connsiteX36" fmla="*/ 270933 w 1404982"/>
              <a:gd name="connsiteY36" fmla="*/ 196730 h 2452038"/>
              <a:gd name="connsiteX37" fmla="*/ 254000 w 1404982"/>
              <a:gd name="connsiteY37" fmla="*/ 179796 h 2452038"/>
              <a:gd name="connsiteX38" fmla="*/ 220133 w 1404982"/>
              <a:gd name="connsiteY38" fmla="*/ 128996 h 2452038"/>
              <a:gd name="connsiteX39" fmla="*/ 169333 w 1404982"/>
              <a:gd name="connsiteY39" fmla="*/ 95130 h 2452038"/>
              <a:gd name="connsiteX40" fmla="*/ 160867 w 1404982"/>
              <a:gd name="connsiteY40" fmla="*/ 69730 h 2452038"/>
              <a:gd name="connsiteX41" fmla="*/ 220133 w 1404982"/>
              <a:gd name="connsiteY41" fmla="*/ 44330 h 2452038"/>
              <a:gd name="connsiteX42" fmla="*/ 276225 w 1404982"/>
              <a:gd name="connsiteY42" fmla="*/ 93410 h 2452038"/>
              <a:gd name="connsiteX43" fmla="*/ 287867 w 1404982"/>
              <a:gd name="connsiteY43" fmla="*/ 18930 h 2452038"/>
              <a:gd name="connsiteX44" fmla="*/ 313267 w 1404982"/>
              <a:gd name="connsiteY44" fmla="*/ 10463 h 2452038"/>
              <a:gd name="connsiteX45" fmla="*/ 346736 w 1404982"/>
              <a:gd name="connsiteY45" fmla="*/ 71581 h 2452038"/>
              <a:gd name="connsiteX46" fmla="*/ 338667 w 1404982"/>
              <a:gd name="connsiteY46" fmla="*/ 18930 h 2452038"/>
              <a:gd name="connsiteX47" fmla="*/ 364067 w 1404982"/>
              <a:gd name="connsiteY47" fmla="*/ 1996 h 2452038"/>
              <a:gd name="connsiteX48" fmla="*/ 393964 w 1404982"/>
              <a:gd name="connsiteY48" fmla="*/ 53723 h 2452038"/>
              <a:gd name="connsiteX49" fmla="*/ 414867 w 1404982"/>
              <a:gd name="connsiteY49" fmla="*/ 1996 h 2452038"/>
              <a:gd name="connsiteX50" fmla="*/ 448733 w 1404982"/>
              <a:gd name="connsiteY50" fmla="*/ 1996 h 2452038"/>
              <a:gd name="connsiteX51" fmla="*/ 474133 w 1404982"/>
              <a:gd name="connsiteY51" fmla="*/ 18930 h 2452038"/>
              <a:gd name="connsiteX52" fmla="*/ 482600 w 1404982"/>
              <a:gd name="connsiteY52" fmla="*/ 44330 h 2452038"/>
              <a:gd name="connsiteX53" fmla="*/ 516467 w 1404982"/>
              <a:gd name="connsiteY53" fmla="*/ 95130 h 2452038"/>
              <a:gd name="connsiteX54" fmla="*/ 533400 w 1404982"/>
              <a:gd name="connsiteY54" fmla="*/ 120530 h 2452038"/>
              <a:gd name="connsiteX55" fmla="*/ 567267 w 1404982"/>
              <a:gd name="connsiteY55" fmla="*/ 171330 h 2452038"/>
              <a:gd name="connsiteX56" fmla="*/ 601133 w 1404982"/>
              <a:gd name="connsiteY56" fmla="*/ 239063 h 2452038"/>
              <a:gd name="connsiteX57" fmla="*/ 643864 w 1404982"/>
              <a:gd name="connsiteY57" fmla="*/ 346880 h 2452038"/>
              <a:gd name="connsiteX58" fmla="*/ 660797 w 1404982"/>
              <a:gd name="connsiteY58" fmla="*/ 401252 h 2452038"/>
              <a:gd name="connsiteX59" fmla="*/ 681964 w 1404982"/>
              <a:gd name="connsiteY59" fmla="*/ 462901 h 2452038"/>
              <a:gd name="connsiteX60" fmla="*/ 705644 w 1404982"/>
              <a:gd name="connsiteY60" fmla="*/ 526533 h 2452038"/>
              <a:gd name="connsiteX61" fmla="*/ 714242 w 1404982"/>
              <a:gd name="connsiteY61" fmla="*/ 584080 h 2452038"/>
              <a:gd name="connsiteX62" fmla="*/ 717683 w 1404982"/>
              <a:gd name="connsiteY62" fmla="*/ 638584 h 2452038"/>
              <a:gd name="connsiteX63" fmla="*/ 794280 w 1404982"/>
              <a:gd name="connsiteY63" fmla="*/ 581963 h 2452038"/>
              <a:gd name="connsiteX64" fmla="*/ 841375 w 1404982"/>
              <a:gd name="connsiteY64" fmla="*/ 540688 h 2452038"/>
              <a:gd name="connsiteX65" fmla="*/ 889662 w 1404982"/>
              <a:gd name="connsiteY65" fmla="*/ 510790 h 2452038"/>
              <a:gd name="connsiteX66" fmla="*/ 966126 w 1404982"/>
              <a:gd name="connsiteY66" fmla="*/ 456814 h 2452038"/>
              <a:gd name="connsiteX67" fmla="*/ 999595 w 1404982"/>
              <a:gd name="connsiteY67" fmla="*/ 419508 h 2452038"/>
              <a:gd name="connsiteX68" fmla="*/ 1053570 w 1404982"/>
              <a:gd name="connsiteY68" fmla="*/ 358919 h 2452038"/>
              <a:gd name="connsiteX69" fmla="*/ 1081617 w 1404982"/>
              <a:gd name="connsiteY69" fmla="*/ 316586 h 2452038"/>
              <a:gd name="connsiteX70" fmla="*/ 1152921 w 1404982"/>
              <a:gd name="connsiteY70" fmla="*/ 216309 h 2452038"/>
              <a:gd name="connsiteX71" fmla="*/ 1201473 w 1404982"/>
              <a:gd name="connsiteY71" fmla="*/ 155720 h 2452038"/>
              <a:gd name="connsiteX72" fmla="*/ 1212585 w 1404982"/>
              <a:gd name="connsiteY72" fmla="*/ 119604 h 2452038"/>
              <a:gd name="connsiteX73" fmla="*/ 1227667 w 1404982"/>
              <a:gd name="connsiteY73" fmla="*/ 95130 h 2452038"/>
              <a:gd name="connsiteX74" fmla="*/ 1267354 w 1404982"/>
              <a:gd name="connsiteY74" fmla="*/ 79519 h 2452038"/>
              <a:gd name="connsiteX75" fmla="*/ 1278467 w 1404982"/>
              <a:gd name="connsiteY75" fmla="*/ 69730 h 2452038"/>
              <a:gd name="connsiteX76" fmla="*/ 1329267 w 1404982"/>
              <a:gd name="connsiteY76" fmla="*/ 52796 h 2452038"/>
              <a:gd name="connsiteX77" fmla="*/ 1320800 w 1404982"/>
              <a:gd name="connsiteY77" fmla="*/ 78196 h 2452038"/>
              <a:gd name="connsiteX78" fmla="*/ 1275159 w 1404982"/>
              <a:gd name="connsiteY78" fmla="*/ 146988 h 2452038"/>
              <a:gd name="connsiteX79" fmla="*/ 1345274 w 1404982"/>
              <a:gd name="connsiteY79" fmla="*/ 102274 h 2452038"/>
              <a:gd name="connsiteX80" fmla="*/ 1397000 w 1404982"/>
              <a:gd name="connsiteY80" fmla="*/ 120530 h 2452038"/>
              <a:gd name="connsiteX81" fmla="*/ 1349242 w 1404982"/>
              <a:gd name="connsiteY81" fmla="*/ 181649 h 2452038"/>
              <a:gd name="connsiteX82" fmla="*/ 1397000 w 1404982"/>
              <a:gd name="connsiteY82" fmla="*/ 171330 h 2452038"/>
              <a:gd name="connsiteX83" fmla="*/ 1380067 w 1404982"/>
              <a:gd name="connsiteY83" fmla="*/ 196730 h 2452038"/>
              <a:gd name="connsiteX84" fmla="*/ 1363133 w 1404982"/>
              <a:gd name="connsiteY84" fmla="*/ 213663 h 2452038"/>
              <a:gd name="connsiteX85" fmla="*/ 1371600 w 1404982"/>
              <a:gd name="connsiteY85" fmla="*/ 239063 h 2452038"/>
              <a:gd name="connsiteX86" fmla="*/ 1354667 w 1404982"/>
              <a:gd name="connsiteY86" fmla="*/ 298330 h 2452038"/>
              <a:gd name="connsiteX87" fmla="*/ 1312333 w 1404982"/>
              <a:gd name="connsiteY87" fmla="*/ 333916 h 2452038"/>
              <a:gd name="connsiteX88" fmla="*/ 1261533 w 1404982"/>
              <a:gd name="connsiteY88" fmla="*/ 390933 h 2452038"/>
              <a:gd name="connsiteX89" fmla="*/ 1214304 w 1404982"/>
              <a:gd name="connsiteY89" fmla="*/ 470705 h 2452038"/>
              <a:gd name="connsiteX90" fmla="*/ 1178189 w 1404982"/>
              <a:gd name="connsiteY90" fmla="*/ 514361 h 2452038"/>
              <a:gd name="connsiteX91" fmla="*/ 1122496 w 1404982"/>
              <a:gd name="connsiteY91" fmla="*/ 599955 h 2452038"/>
              <a:gd name="connsiteX92" fmla="*/ 1077383 w 1404982"/>
              <a:gd name="connsiteY92" fmla="*/ 634483 h 2452038"/>
              <a:gd name="connsiteX93" fmla="*/ 1045236 w 1404982"/>
              <a:gd name="connsiteY93" fmla="*/ 654327 h 2452038"/>
              <a:gd name="connsiteX94" fmla="*/ 999464 w 1404982"/>
              <a:gd name="connsiteY94" fmla="*/ 682770 h 2452038"/>
              <a:gd name="connsiteX95" fmla="*/ 943636 w 1404982"/>
              <a:gd name="connsiteY95" fmla="*/ 730659 h 2452038"/>
              <a:gd name="connsiteX96" fmla="*/ 915855 w 1404982"/>
              <a:gd name="connsiteY96" fmla="*/ 776168 h 2452038"/>
              <a:gd name="connsiteX97" fmla="*/ 866378 w 1404982"/>
              <a:gd name="connsiteY97" fmla="*/ 828687 h 2452038"/>
              <a:gd name="connsiteX98" fmla="*/ 823251 w 1404982"/>
              <a:gd name="connsiteY98" fmla="*/ 896024 h 2452038"/>
              <a:gd name="connsiteX99" fmla="*/ 770467 w 1404982"/>
              <a:gd name="connsiteY99" fmla="*/ 1068796 h 2452038"/>
              <a:gd name="connsiteX100" fmla="*/ 738452 w 1404982"/>
              <a:gd name="connsiteY100" fmla="*/ 1141821 h 2452038"/>
              <a:gd name="connsiteX101" fmla="*/ 715699 w 1404982"/>
              <a:gd name="connsiteY101" fmla="*/ 1188653 h 2452038"/>
              <a:gd name="connsiteX102" fmla="*/ 698367 w 1404982"/>
              <a:gd name="connsiteY102" fmla="*/ 1245671 h 2452038"/>
              <a:gd name="connsiteX103" fmla="*/ 683683 w 1404982"/>
              <a:gd name="connsiteY103" fmla="*/ 1321870 h 2452038"/>
              <a:gd name="connsiteX104" fmla="*/ 671248 w 1404982"/>
              <a:gd name="connsiteY104" fmla="*/ 1409183 h 2452038"/>
              <a:gd name="connsiteX105" fmla="*/ 640026 w 1404982"/>
              <a:gd name="connsiteY105" fmla="*/ 1519249 h 2452038"/>
              <a:gd name="connsiteX106" fmla="*/ 637381 w 1404982"/>
              <a:gd name="connsiteY106" fmla="*/ 1602593 h 2452038"/>
              <a:gd name="connsiteX107" fmla="*/ 621770 w 1404982"/>
              <a:gd name="connsiteY107" fmla="*/ 1678792 h 2452038"/>
              <a:gd name="connsiteX108" fmla="*/ 613305 w 1404982"/>
              <a:gd name="connsiteY108" fmla="*/ 1709088 h 2452038"/>
              <a:gd name="connsiteX109" fmla="*/ 597694 w 1404982"/>
              <a:gd name="connsiteY109" fmla="*/ 1747849 h 2452038"/>
              <a:gd name="connsiteX110" fmla="*/ 574939 w 1404982"/>
              <a:gd name="connsiteY110" fmla="*/ 1851302 h 2452038"/>
              <a:gd name="connsiteX111" fmla="*/ 565547 w 1404982"/>
              <a:gd name="connsiteY111" fmla="*/ 2070509 h 2452038"/>
              <a:gd name="connsiteX112" fmla="*/ 559726 w 1404982"/>
              <a:gd name="connsiteY112" fmla="*/ 2092337 h 2452038"/>
              <a:gd name="connsiteX113" fmla="*/ 550333 w 1404982"/>
              <a:gd name="connsiteY113" fmla="*/ 2330330 h 2452038"/>
              <a:gd name="connsiteX114" fmla="*/ 558800 w 1404982"/>
              <a:gd name="connsiteY114" fmla="*/ 2355730 h 2452038"/>
              <a:gd name="connsiteX115" fmla="*/ 418042 w 1404982"/>
              <a:gd name="connsiteY115" fmla="*/ 2452038 h 2452038"/>
              <a:gd name="connsiteX116" fmla="*/ 139700 w 1404982"/>
              <a:gd name="connsiteY116" fmla="*/ 2417113 h 2452038"/>
              <a:gd name="connsiteX117" fmla="*/ 0 w 1404982"/>
              <a:gd name="connsiteY117" fmla="*/ 2271063 h 2452038"/>
              <a:gd name="connsiteX118" fmla="*/ 0 w 1404982"/>
              <a:gd name="connsiteY118" fmla="*/ 2271063 h 2452038"/>
              <a:gd name="connsiteX0" fmla="*/ 0 w 1404982"/>
              <a:gd name="connsiteY0" fmla="*/ 2271063 h 2452038"/>
              <a:gd name="connsiteX1" fmla="*/ 93133 w 1404982"/>
              <a:gd name="connsiteY1" fmla="*/ 1974730 h 2452038"/>
              <a:gd name="connsiteX2" fmla="*/ 101600 w 1404982"/>
              <a:gd name="connsiteY2" fmla="*/ 1949330 h 2452038"/>
              <a:gd name="connsiteX3" fmla="*/ 118533 w 1404982"/>
              <a:gd name="connsiteY3" fmla="*/ 1932396 h 2452038"/>
              <a:gd name="connsiteX4" fmla="*/ 130968 w 1404982"/>
              <a:gd name="connsiteY4" fmla="*/ 1879348 h 2452038"/>
              <a:gd name="connsiteX5" fmla="*/ 150152 w 1404982"/>
              <a:gd name="connsiteY5" fmla="*/ 1845481 h 2452038"/>
              <a:gd name="connsiteX6" fmla="*/ 173302 w 1404982"/>
              <a:gd name="connsiteY6" fmla="*/ 1798253 h 2452038"/>
              <a:gd name="connsiteX7" fmla="*/ 198835 w 1404982"/>
              <a:gd name="connsiteY7" fmla="*/ 1766238 h 2452038"/>
              <a:gd name="connsiteX8" fmla="*/ 226351 w 1404982"/>
              <a:gd name="connsiteY8" fmla="*/ 1730519 h 2452038"/>
              <a:gd name="connsiteX9" fmla="*/ 254000 w 1404982"/>
              <a:gd name="connsiteY9" fmla="*/ 1686863 h 2452038"/>
              <a:gd name="connsiteX10" fmla="*/ 262467 w 1404982"/>
              <a:gd name="connsiteY10" fmla="*/ 1661463 h 2452038"/>
              <a:gd name="connsiteX11" fmla="*/ 296333 w 1404982"/>
              <a:gd name="connsiteY11" fmla="*/ 1585263 h 2452038"/>
              <a:gd name="connsiteX12" fmla="*/ 304800 w 1404982"/>
              <a:gd name="connsiteY12" fmla="*/ 1534463 h 2452038"/>
              <a:gd name="connsiteX13" fmla="*/ 321733 w 1404982"/>
              <a:gd name="connsiteY13" fmla="*/ 1475196 h 2452038"/>
              <a:gd name="connsiteX14" fmla="*/ 330200 w 1404982"/>
              <a:gd name="connsiteY14" fmla="*/ 1407463 h 2452038"/>
              <a:gd name="connsiteX15" fmla="*/ 372416 w 1404982"/>
              <a:gd name="connsiteY15" fmla="*/ 1251278 h 2452038"/>
              <a:gd name="connsiteX16" fmla="*/ 413930 w 1404982"/>
              <a:gd name="connsiteY16" fmla="*/ 1098917 h 2452038"/>
              <a:gd name="connsiteX17" fmla="*/ 320403 w 1404982"/>
              <a:gd name="connsiteY17" fmla="*/ 1082592 h 2452038"/>
              <a:gd name="connsiteX18" fmla="*/ 242354 w 1404982"/>
              <a:gd name="connsiteY18" fmla="*/ 1124609 h 2452038"/>
              <a:gd name="connsiteX19" fmla="*/ 183345 w 1404982"/>
              <a:gd name="connsiteY19" fmla="*/ 1084081 h 2452038"/>
              <a:gd name="connsiteX20" fmla="*/ 157692 w 1404982"/>
              <a:gd name="connsiteY20" fmla="*/ 1000402 h 2452038"/>
              <a:gd name="connsiteX21" fmla="*/ 216561 w 1404982"/>
              <a:gd name="connsiteY21" fmla="*/ 926176 h 2452038"/>
              <a:gd name="connsiteX22" fmla="*/ 269214 w 1404982"/>
              <a:gd name="connsiteY22" fmla="*/ 919052 h 2452038"/>
              <a:gd name="connsiteX23" fmla="*/ 305858 w 1404982"/>
              <a:gd name="connsiteY23" fmla="*/ 928698 h 2452038"/>
              <a:gd name="connsiteX24" fmla="*/ 382954 w 1404982"/>
              <a:gd name="connsiteY24" fmla="*/ 956125 h 2452038"/>
              <a:gd name="connsiteX25" fmla="*/ 459805 w 1404982"/>
              <a:gd name="connsiteY25" fmla="*/ 1009530 h 2452038"/>
              <a:gd name="connsiteX26" fmla="*/ 457200 w 1404982"/>
              <a:gd name="connsiteY26" fmla="*/ 653930 h 2452038"/>
              <a:gd name="connsiteX27" fmla="*/ 440267 w 1404982"/>
              <a:gd name="connsiteY27" fmla="*/ 586196 h 2452038"/>
              <a:gd name="connsiteX28" fmla="*/ 406400 w 1404982"/>
              <a:gd name="connsiteY28" fmla="*/ 484596 h 2452038"/>
              <a:gd name="connsiteX29" fmla="*/ 397933 w 1404982"/>
              <a:gd name="connsiteY29" fmla="*/ 459196 h 2452038"/>
              <a:gd name="connsiteX30" fmla="*/ 372533 w 1404982"/>
              <a:gd name="connsiteY30" fmla="*/ 408396 h 2452038"/>
              <a:gd name="connsiteX31" fmla="*/ 355600 w 1404982"/>
              <a:gd name="connsiteY31" fmla="*/ 382996 h 2452038"/>
              <a:gd name="connsiteX32" fmla="*/ 347133 w 1404982"/>
              <a:gd name="connsiteY32" fmla="*/ 357596 h 2452038"/>
              <a:gd name="connsiteX33" fmla="*/ 330200 w 1404982"/>
              <a:gd name="connsiteY33" fmla="*/ 332196 h 2452038"/>
              <a:gd name="connsiteX34" fmla="*/ 304800 w 1404982"/>
              <a:gd name="connsiteY34" fmla="*/ 281396 h 2452038"/>
              <a:gd name="connsiteX35" fmla="*/ 279400 w 1404982"/>
              <a:gd name="connsiteY35" fmla="*/ 222130 h 2452038"/>
              <a:gd name="connsiteX36" fmla="*/ 270933 w 1404982"/>
              <a:gd name="connsiteY36" fmla="*/ 196730 h 2452038"/>
              <a:gd name="connsiteX37" fmla="*/ 254000 w 1404982"/>
              <a:gd name="connsiteY37" fmla="*/ 179796 h 2452038"/>
              <a:gd name="connsiteX38" fmla="*/ 220133 w 1404982"/>
              <a:gd name="connsiteY38" fmla="*/ 128996 h 2452038"/>
              <a:gd name="connsiteX39" fmla="*/ 169333 w 1404982"/>
              <a:gd name="connsiteY39" fmla="*/ 95130 h 2452038"/>
              <a:gd name="connsiteX40" fmla="*/ 160867 w 1404982"/>
              <a:gd name="connsiteY40" fmla="*/ 69730 h 2452038"/>
              <a:gd name="connsiteX41" fmla="*/ 220133 w 1404982"/>
              <a:gd name="connsiteY41" fmla="*/ 44330 h 2452038"/>
              <a:gd name="connsiteX42" fmla="*/ 276225 w 1404982"/>
              <a:gd name="connsiteY42" fmla="*/ 93410 h 2452038"/>
              <a:gd name="connsiteX43" fmla="*/ 287867 w 1404982"/>
              <a:gd name="connsiteY43" fmla="*/ 18930 h 2452038"/>
              <a:gd name="connsiteX44" fmla="*/ 313267 w 1404982"/>
              <a:gd name="connsiteY44" fmla="*/ 10463 h 2452038"/>
              <a:gd name="connsiteX45" fmla="*/ 346736 w 1404982"/>
              <a:gd name="connsiteY45" fmla="*/ 71581 h 2452038"/>
              <a:gd name="connsiteX46" fmla="*/ 338667 w 1404982"/>
              <a:gd name="connsiteY46" fmla="*/ 18930 h 2452038"/>
              <a:gd name="connsiteX47" fmla="*/ 364067 w 1404982"/>
              <a:gd name="connsiteY47" fmla="*/ 1996 h 2452038"/>
              <a:gd name="connsiteX48" fmla="*/ 393964 w 1404982"/>
              <a:gd name="connsiteY48" fmla="*/ 53723 h 2452038"/>
              <a:gd name="connsiteX49" fmla="*/ 414867 w 1404982"/>
              <a:gd name="connsiteY49" fmla="*/ 1996 h 2452038"/>
              <a:gd name="connsiteX50" fmla="*/ 448733 w 1404982"/>
              <a:gd name="connsiteY50" fmla="*/ 1996 h 2452038"/>
              <a:gd name="connsiteX51" fmla="*/ 474133 w 1404982"/>
              <a:gd name="connsiteY51" fmla="*/ 18930 h 2452038"/>
              <a:gd name="connsiteX52" fmla="*/ 482600 w 1404982"/>
              <a:gd name="connsiteY52" fmla="*/ 44330 h 2452038"/>
              <a:gd name="connsiteX53" fmla="*/ 516467 w 1404982"/>
              <a:gd name="connsiteY53" fmla="*/ 95130 h 2452038"/>
              <a:gd name="connsiteX54" fmla="*/ 533400 w 1404982"/>
              <a:gd name="connsiteY54" fmla="*/ 120530 h 2452038"/>
              <a:gd name="connsiteX55" fmla="*/ 567267 w 1404982"/>
              <a:gd name="connsiteY55" fmla="*/ 171330 h 2452038"/>
              <a:gd name="connsiteX56" fmla="*/ 601133 w 1404982"/>
              <a:gd name="connsiteY56" fmla="*/ 239063 h 2452038"/>
              <a:gd name="connsiteX57" fmla="*/ 643864 w 1404982"/>
              <a:gd name="connsiteY57" fmla="*/ 346880 h 2452038"/>
              <a:gd name="connsiteX58" fmla="*/ 660797 w 1404982"/>
              <a:gd name="connsiteY58" fmla="*/ 401252 h 2452038"/>
              <a:gd name="connsiteX59" fmla="*/ 681964 w 1404982"/>
              <a:gd name="connsiteY59" fmla="*/ 462901 h 2452038"/>
              <a:gd name="connsiteX60" fmla="*/ 705644 w 1404982"/>
              <a:gd name="connsiteY60" fmla="*/ 526533 h 2452038"/>
              <a:gd name="connsiteX61" fmla="*/ 714242 w 1404982"/>
              <a:gd name="connsiteY61" fmla="*/ 584080 h 2452038"/>
              <a:gd name="connsiteX62" fmla="*/ 717683 w 1404982"/>
              <a:gd name="connsiteY62" fmla="*/ 638584 h 2452038"/>
              <a:gd name="connsiteX63" fmla="*/ 794280 w 1404982"/>
              <a:gd name="connsiteY63" fmla="*/ 581963 h 2452038"/>
              <a:gd name="connsiteX64" fmla="*/ 841375 w 1404982"/>
              <a:gd name="connsiteY64" fmla="*/ 540688 h 2452038"/>
              <a:gd name="connsiteX65" fmla="*/ 889662 w 1404982"/>
              <a:gd name="connsiteY65" fmla="*/ 510790 h 2452038"/>
              <a:gd name="connsiteX66" fmla="*/ 966126 w 1404982"/>
              <a:gd name="connsiteY66" fmla="*/ 456814 h 2452038"/>
              <a:gd name="connsiteX67" fmla="*/ 999595 w 1404982"/>
              <a:gd name="connsiteY67" fmla="*/ 419508 h 2452038"/>
              <a:gd name="connsiteX68" fmla="*/ 1053570 w 1404982"/>
              <a:gd name="connsiteY68" fmla="*/ 358919 h 2452038"/>
              <a:gd name="connsiteX69" fmla="*/ 1081617 w 1404982"/>
              <a:gd name="connsiteY69" fmla="*/ 316586 h 2452038"/>
              <a:gd name="connsiteX70" fmla="*/ 1152921 w 1404982"/>
              <a:gd name="connsiteY70" fmla="*/ 216309 h 2452038"/>
              <a:gd name="connsiteX71" fmla="*/ 1201473 w 1404982"/>
              <a:gd name="connsiteY71" fmla="*/ 155720 h 2452038"/>
              <a:gd name="connsiteX72" fmla="*/ 1212585 w 1404982"/>
              <a:gd name="connsiteY72" fmla="*/ 119604 h 2452038"/>
              <a:gd name="connsiteX73" fmla="*/ 1227667 w 1404982"/>
              <a:gd name="connsiteY73" fmla="*/ 95130 h 2452038"/>
              <a:gd name="connsiteX74" fmla="*/ 1267354 w 1404982"/>
              <a:gd name="connsiteY74" fmla="*/ 79519 h 2452038"/>
              <a:gd name="connsiteX75" fmla="*/ 1278467 w 1404982"/>
              <a:gd name="connsiteY75" fmla="*/ 69730 h 2452038"/>
              <a:gd name="connsiteX76" fmla="*/ 1329267 w 1404982"/>
              <a:gd name="connsiteY76" fmla="*/ 52796 h 2452038"/>
              <a:gd name="connsiteX77" fmla="*/ 1320800 w 1404982"/>
              <a:gd name="connsiteY77" fmla="*/ 78196 h 2452038"/>
              <a:gd name="connsiteX78" fmla="*/ 1275159 w 1404982"/>
              <a:gd name="connsiteY78" fmla="*/ 146988 h 2452038"/>
              <a:gd name="connsiteX79" fmla="*/ 1345274 w 1404982"/>
              <a:gd name="connsiteY79" fmla="*/ 102274 h 2452038"/>
              <a:gd name="connsiteX80" fmla="*/ 1397000 w 1404982"/>
              <a:gd name="connsiteY80" fmla="*/ 120530 h 2452038"/>
              <a:gd name="connsiteX81" fmla="*/ 1349242 w 1404982"/>
              <a:gd name="connsiteY81" fmla="*/ 181649 h 2452038"/>
              <a:gd name="connsiteX82" fmla="*/ 1397000 w 1404982"/>
              <a:gd name="connsiteY82" fmla="*/ 171330 h 2452038"/>
              <a:gd name="connsiteX83" fmla="*/ 1380067 w 1404982"/>
              <a:gd name="connsiteY83" fmla="*/ 196730 h 2452038"/>
              <a:gd name="connsiteX84" fmla="*/ 1363133 w 1404982"/>
              <a:gd name="connsiteY84" fmla="*/ 213663 h 2452038"/>
              <a:gd name="connsiteX85" fmla="*/ 1371600 w 1404982"/>
              <a:gd name="connsiteY85" fmla="*/ 239063 h 2452038"/>
              <a:gd name="connsiteX86" fmla="*/ 1354667 w 1404982"/>
              <a:gd name="connsiteY86" fmla="*/ 298330 h 2452038"/>
              <a:gd name="connsiteX87" fmla="*/ 1312333 w 1404982"/>
              <a:gd name="connsiteY87" fmla="*/ 333916 h 2452038"/>
              <a:gd name="connsiteX88" fmla="*/ 1261533 w 1404982"/>
              <a:gd name="connsiteY88" fmla="*/ 390933 h 2452038"/>
              <a:gd name="connsiteX89" fmla="*/ 1214304 w 1404982"/>
              <a:gd name="connsiteY89" fmla="*/ 470705 h 2452038"/>
              <a:gd name="connsiteX90" fmla="*/ 1178189 w 1404982"/>
              <a:gd name="connsiteY90" fmla="*/ 514361 h 2452038"/>
              <a:gd name="connsiteX91" fmla="*/ 1122496 w 1404982"/>
              <a:gd name="connsiteY91" fmla="*/ 599955 h 2452038"/>
              <a:gd name="connsiteX92" fmla="*/ 1077383 w 1404982"/>
              <a:gd name="connsiteY92" fmla="*/ 634483 h 2452038"/>
              <a:gd name="connsiteX93" fmla="*/ 1045236 w 1404982"/>
              <a:gd name="connsiteY93" fmla="*/ 654327 h 2452038"/>
              <a:gd name="connsiteX94" fmla="*/ 999464 w 1404982"/>
              <a:gd name="connsiteY94" fmla="*/ 682770 h 2452038"/>
              <a:gd name="connsiteX95" fmla="*/ 943636 w 1404982"/>
              <a:gd name="connsiteY95" fmla="*/ 730659 h 2452038"/>
              <a:gd name="connsiteX96" fmla="*/ 915855 w 1404982"/>
              <a:gd name="connsiteY96" fmla="*/ 776168 h 2452038"/>
              <a:gd name="connsiteX97" fmla="*/ 866378 w 1404982"/>
              <a:gd name="connsiteY97" fmla="*/ 828687 h 2452038"/>
              <a:gd name="connsiteX98" fmla="*/ 823251 w 1404982"/>
              <a:gd name="connsiteY98" fmla="*/ 896024 h 2452038"/>
              <a:gd name="connsiteX99" fmla="*/ 770467 w 1404982"/>
              <a:gd name="connsiteY99" fmla="*/ 1068796 h 2452038"/>
              <a:gd name="connsiteX100" fmla="*/ 738452 w 1404982"/>
              <a:gd name="connsiteY100" fmla="*/ 1141821 h 2452038"/>
              <a:gd name="connsiteX101" fmla="*/ 715699 w 1404982"/>
              <a:gd name="connsiteY101" fmla="*/ 1188653 h 2452038"/>
              <a:gd name="connsiteX102" fmla="*/ 698367 w 1404982"/>
              <a:gd name="connsiteY102" fmla="*/ 1245671 h 2452038"/>
              <a:gd name="connsiteX103" fmla="*/ 683683 w 1404982"/>
              <a:gd name="connsiteY103" fmla="*/ 1321870 h 2452038"/>
              <a:gd name="connsiteX104" fmla="*/ 671248 w 1404982"/>
              <a:gd name="connsiteY104" fmla="*/ 1409183 h 2452038"/>
              <a:gd name="connsiteX105" fmla="*/ 640026 w 1404982"/>
              <a:gd name="connsiteY105" fmla="*/ 1519249 h 2452038"/>
              <a:gd name="connsiteX106" fmla="*/ 637381 w 1404982"/>
              <a:gd name="connsiteY106" fmla="*/ 1602593 h 2452038"/>
              <a:gd name="connsiteX107" fmla="*/ 621770 w 1404982"/>
              <a:gd name="connsiteY107" fmla="*/ 1678792 h 2452038"/>
              <a:gd name="connsiteX108" fmla="*/ 613305 w 1404982"/>
              <a:gd name="connsiteY108" fmla="*/ 1709088 h 2452038"/>
              <a:gd name="connsiteX109" fmla="*/ 597694 w 1404982"/>
              <a:gd name="connsiteY109" fmla="*/ 1747849 h 2452038"/>
              <a:gd name="connsiteX110" fmla="*/ 574939 w 1404982"/>
              <a:gd name="connsiteY110" fmla="*/ 1851302 h 2452038"/>
              <a:gd name="connsiteX111" fmla="*/ 565547 w 1404982"/>
              <a:gd name="connsiteY111" fmla="*/ 2070509 h 2452038"/>
              <a:gd name="connsiteX112" fmla="*/ 559726 w 1404982"/>
              <a:gd name="connsiteY112" fmla="*/ 2092337 h 2452038"/>
              <a:gd name="connsiteX113" fmla="*/ 550333 w 1404982"/>
              <a:gd name="connsiteY113" fmla="*/ 2330330 h 2452038"/>
              <a:gd name="connsiteX114" fmla="*/ 558800 w 1404982"/>
              <a:gd name="connsiteY114" fmla="*/ 2355730 h 2452038"/>
              <a:gd name="connsiteX115" fmla="*/ 418042 w 1404982"/>
              <a:gd name="connsiteY115" fmla="*/ 2452038 h 2452038"/>
              <a:gd name="connsiteX116" fmla="*/ 139700 w 1404982"/>
              <a:gd name="connsiteY116" fmla="*/ 2417113 h 2452038"/>
              <a:gd name="connsiteX117" fmla="*/ 0 w 1404982"/>
              <a:gd name="connsiteY117" fmla="*/ 2271063 h 2452038"/>
              <a:gd name="connsiteX118" fmla="*/ 0 w 1404982"/>
              <a:gd name="connsiteY118" fmla="*/ 2271063 h 2452038"/>
              <a:gd name="connsiteX0" fmla="*/ 0 w 1404982"/>
              <a:gd name="connsiteY0" fmla="*/ 2271063 h 2452038"/>
              <a:gd name="connsiteX1" fmla="*/ 93133 w 1404982"/>
              <a:gd name="connsiteY1" fmla="*/ 1974730 h 2452038"/>
              <a:gd name="connsiteX2" fmla="*/ 101600 w 1404982"/>
              <a:gd name="connsiteY2" fmla="*/ 1949330 h 2452038"/>
              <a:gd name="connsiteX3" fmla="*/ 118533 w 1404982"/>
              <a:gd name="connsiteY3" fmla="*/ 1932396 h 2452038"/>
              <a:gd name="connsiteX4" fmla="*/ 130968 w 1404982"/>
              <a:gd name="connsiteY4" fmla="*/ 1879348 h 2452038"/>
              <a:gd name="connsiteX5" fmla="*/ 150152 w 1404982"/>
              <a:gd name="connsiteY5" fmla="*/ 1845481 h 2452038"/>
              <a:gd name="connsiteX6" fmla="*/ 173302 w 1404982"/>
              <a:gd name="connsiteY6" fmla="*/ 1798253 h 2452038"/>
              <a:gd name="connsiteX7" fmla="*/ 198835 w 1404982"/>
              <a:gd name="connsiteY7" fmla="*/ 1766238 h 2452038"/>
              <a:gd name="connsiteX8" fmla="*/ 226351 w 1404982"/>
              <a:gd name="connsiteY8" fmla="*/ 1730519 h 2452038"/>
              <a:gd name="connsiteX9" fmla="*/ 254000 w 1404982"/>
              <a:gd name="connsiteY9" fmla="*/ 1686863 h 2452038"/>
              <a:gd name="connsiteX10" fmla="*/ 262467 w 1404982"/>
              <a:gd name="connsiteY10" fmla="*/ 1661463 h 2452038"/>
              <a:gd name="connsiteX11" fmla="*/ 296333 w 1404982"/>
              <a:gd name="connsiteY11" fmla="*/ 1585263 h 2452038"/>
              <a:gd name="connsiteX12" fmla="*/ 304800 w 1404982"/>
              <a:gd name="connsiteY12" fmla="*/ 1534463 h 2452038"/>
              <a:gd name="connsiteX13" fmla="*/ 321733 w 1404982"/>
              <a:gd name="connsiteY13" fmla="*/ 1475196 h 2452038"/>
              <a:gd name="connsiteX14" fmla="*/ 330200 w 1404982"/>
              <a:gd name="connsiteY14" fmla="*/ 1407463 h 2452038"/>
              <a:gd name="connsiteX15" fmla="*/ 372416 w 1404982"/>
              <a:gd name="connsiteY15" fmla="*/ 1251278 h 2452038"/>
              <a:gd name="connsiteX16" fmla="*/ 399182 w 1404982"/>
              <a:gd name="connsiteY16" fmla="*/ 1119987 h 2452038"/>
              <a:gd name="connsiteX17" fmla="*/ 320403 w 1404982"/>
              <a:gd name="connsiteY17" fmla="*/ 1082592 h 2452038"/>
              <a:gd name="connsiteX18" fmla="*/ 242354 w 1404982"/>
              <a:gd name="connsiteY18" fmla="*/ 1124609 h 2452038"/>
              <a:gd name="connsiteX19" fmla="*/ 183345 w 1404982"/>
              <a:gd name="connsiteY19" fmla="*/ 1084081 h 2452038"/>
              <a:gd name="connsiteX20" fmla="*/ 157692 w 1404982"/>
              <a:gd name="connsiteY20" fmla="*/ 1000402 h 2452038"/>
              <a:gd name="connsiteX21" fmla="*/ 216561 w 1404982"/>
              <a:gd name="connsiteY21" fmla="*/ 926176 h 2452038"/>
              <a:gd name="connsiteX22" fmla="*/ 269214 w 1404982"/>
              <a:gd name="connsiteY22" fmla="*/ 919052 h 2452038"/>
              <a:gd name="connsiteX23" fmla="*/ 305858 w 1404982"/>
              <a:gd name="connsiteY23" fmla="*/ 928698 h 2452038"/>
              <a:gd name="connsiteX24" fmla="*/ 382954 w 1404982"/>
              <a:gd name="connsiteY24" fmla="*/ 956125 h 2452038"/>
              <a:gd name="connsiteX25" fmla="*/ 459805 w 1404982"/>
              <a:gd name="connsiteY25" fmla="*/ 1009530 h 2452038"/>
              <a:gd name="connsiteX26" fmla="*/ 457200 w 1404982"/>
              <a:gd name="connsiteY26" fmla="*/ 653930 h 2452038"/>
              <a:gd name="connsiteX27" fmla="*/ 440267 w 1404982"/>
              <a:gd name="connsiteY27" fmla="*/ 586196 h 2452038"/>
              <a:gd name="connsiteX28" fmla="*/ 406400 w 1404982"/>
              <a:gd name="connsiteY28" fmla="*/ 484596 h 2452038"/>
              <a:gd name="connsiteX29" fmla="*/ 397933 w 1404982"/>
              <a:gd name="connsiteY29" fmla="*/ 459196 h 2452038"/>
              <a:gd name="connsiteX30" fmla="*/ 372533 w 1404982"/>
              <a:gd name="connsiteY30" fmla="*/ 408396 h 2452038"/>
              <a:gd name="connsiteX31" fmla="*/ 355600 w 1404982"/>
              <a:gd name="connsiteY31" fmla="*/ 382996 h 2452038"/>
              <a:gd name="connsiteX32" fmla="*/ 347133 w 1404982"/>
              <a:gd name="connsiteY32" fmla="*/ 357596 h 2452038"/>
              <a:gd name="connsiteX33" fmla="*/ 330200 w 1404982"/>
              <a:gd name="connsiteY33" fmla="*/ 332196 h 2452038"/>
              <a:gd name="connsiteX34" fmla="*/ 304800 w 1404982"/>
              <a:gd name="connsiteY34" fmla="*/ 281396 h 2452038"/>
              <a:gd name="connsiteX35" fmla="*/ 279400 w 1404982"/>
              <a:gd name="connsiteY35" fmla="*/ 222130 h 2452038"/>
              <a:gd name="connsiteX36" fmla="*/ 270933 w 1404982"/>
              <a:gd name="connsiteY36" fmla="*/ 196730 h 2452038"/>
              <a:gd name="connsiteX37" fmla="*/ 254000 w 1404982"/>
              <a:gd name="connsiteY37" fmla="*/ 179796 h 2452038"/>
              <a:gd name="connsiteX38" fmla="*/ 220133 w 1404982"/>
              <a:gd name="connsiteY38" fmla="*/ 128996 h 2452038"/>
              <a:gd name="connsiteX39" fmla="*/ 169333 w 1404982"/>
              <a:gd name="connsiteY39" fmla="*/ 95130 h 2452038"/>
              <a:gd name="connsiteX40" fmla="*/ 160867 w 1404982"/>
              <a:gd name="connsiteY40" fmla="*/ 69730 h 2452038"/>
              <a:gd name="connsiteX41" fmla="*/ 220133 w 1404982"/>
              <a:gd name="connsiteY41" fmla="*/ 44330 h 2452038"/>
              <a:gd name="connsiteX42" fmla="*/ 276225 w 1404982"/>
              <a:gd name="connsiteY42" fmla="*/ 93410 h 2452038"/>
              <a:gd name="connsiteX43" fmla="*/ 287867 w 1404982"/>
              <a:gd name="connsiteY43" fmla="*/ 18930 h 2452038"/>
              <a:gd name="connsiteX44" fmla="*/ 313267 w 1404982"/>
              <a:gd name="connsiteY44" fmla="*/ 10463 h 2452038"/>
              <a:gd name="connsiteX45" fmla="*/ 346736 w 1404982"/>
              <a:gd name="connsiteY45" fmla="*/ 71581 h 2452038"/>
              <a:gd name="connsiteX46" fmla="*/ 338667 w 1404982"/>
              <a:gd name="connsiteY46" fmla="*/ 18930 h 2452038"/>
              <a:gd name="connsiteX47" fmla="*/ 364067 w 1404982"/>
              <a:gd name="connsiteY47" fmla="*/ 1996 h 2452038"/>
              <a:gd name="connsiteX48" fmla="*/ 393964 w 1404982"/>
              <a:gd name="connsiteY48" fmla="*/ 53723 h 2452038"/>
              <a:gd name="connsiteX49" fmla="*/ 414867 w 1404982"/>
              <a:gd name="connsiteY49" fmla="*/ 1996 h 2452038"/>
              <a:gd name="connsiteX50" fmla="*/ 448733 w 1404982"/>
              <a:gd name="connsiteY50" fmla="*/ 1996 h 2452038"/>
              <a:gd name="connsiteX51" fmla="*/ 474133 w 1404982"/>
              <a:gd name="connsiteY51" fmla="*/ 18930 h 2452038"/>
              <a:gd name="connsiteX52" fmla="*/ 482600 w 1404982"/>
              <a:gd name="connsiteY52" fmla="*/ 44330 h 2452038"/>
              <a:gd name="connsiteX53" fmla="*/ 516467 w 1404982"/>
              <a:gd name="connsiteY53" fmla="*/ 95130 h 2452038"/>
              <a:gd name="connsiteX54" fmla="*/ 533400 w 1404982"/>
              <a:gd name="connsiteY54" fmla="*/ 120530 h 2452038"/>
              <a:gd name="connsiteX55" fmla="*/ 567267 w 1404982"/>
              <a:gd name="connsiteY55" fmla="*/ 171330 h 2452038"/>
              <a:gd name="connsiteX56" fmla="*/ 601133 w 1404982"/>
              <a:gd name="connsiteY56" fmla="*/ 239063 h 2452038"/>
              <a:gd name="connsiteX57" fmla="*/ 643864 w 1404982"/>
              <a:gd name="connsiteY57" fmla="*/ 346880 h 2452038"/>
              <a:gd name="connsiteX58" fmla="*/ 660797 w 1404982"/>
              <a:gd name="connsiteY58" fmla="*/ 401252 h 2452038"/>
              <a:gd name="connsiteX59" fmla="*/ 681964 w 1404982"/>
              <a:gd name="connsiteY59" fmla="*/ 462901 h 2452038"/>
              <a:gd name="connsiteX60" fmla="*/ 705644 w 1404982"/>
              <a:gd name="connsiteY60" fmla="*/ 526533 h 2452038"/>
              <a:gd name="connsiteX61" fmla="*/ 714242 w 1404982"/>
              <a:gd name="connsiteY61" fmla="*/ 584080 h 2452038"/>
              <a:gd name="connsiteX62" fmla="*/ 717683 w 1404982"/>
              <a:gd name="connsiteY62" fmla="*/ 638584 h 2452038"/>
              <a:gd name="connsiteX63" fmla="*/ 794280 w 1404982"/>
              <a:gd name="connsiteY63" fmla="*/ 581963 h 2452038"/>
              <a:gd name="connsiteX64" fmla="*/ 841375 w 1404982"/>
              <a:gd name="connsiteY64" fmla="*/ 540688 h 2452038"/>
              <a:gd name="connsiteX65" fmla="*/ 889662 w 1404982"/>
              <a:gd name="connsiteY65" fmla="*/ 510790 h 2452038"/>
              <a:gd name="connsiteX66" fmla="*/ 966126 w 1404982"/>
              <a:gd name="connsiteY66" fmla="*/ 456814 h 2452038"/>
              <a:gd name="connsiteX67" fmla="*/ 999595 w 1404982"/>
              <a:gd name="connsiteY67" fmla="*/ 419508 h 2452038"/>
              <a:gd name="connsiteX68" fmla="*/ 1053570 w 1404982"/>
              <a:gd name="connsiteY68" fmla="*/ 358919 h 2452038"/>
              <a:gd name="connsiteX69" fmla="*/ 1081617 w 1404982"/>
              <a:gd name="connsiteY69" fmla="*/ 316586 h 2452038"/>
              <a:gd name="connsiteX70" fmla="*/ 1152921 w 1404982"/>
              <a:gd name="connsiteY70" fmla="*/ 216309 h 2452038"/>
              <a:gd name="connsiteX71" fmla="*/ 1201473 w 1404982"/>
              <a:gd name="connsiteY71" fmla="*/ 155720 h 2452038"/>
              <a:gd name="connsiteX72" fmla="*/ 1212585 w 1404982"/>
              <a:gd name="connsiteY72" fmla="*/ 119604 h 2452038"/>
              <a:gd name="connsiteX73" fmla="*/ 1227667 w 1404982"/>
              <a:gd name="connsiteY73" fmla="*/ 95130 h 2452038"/>
              <a:gd name="connsiteX74" fmla="*/ 1267354 w 1404982"/>
              <a:gd name="connsiteY74" fmla="*/ 79519 h 2452038"/>
              <a:gd name="connsiteX75" fmla="*/ 1278467 w 1404982"/>
              <a:gd name="connsiteY75" fmla="*/ 69730 h 2452038"/>
              <a:gd name="connsiteX76" fmla="*/ 1329267 w 1404982"/>
              <a:gd name="connsiteY76" fmla="*/ 52796 h 2452038"/>
              <a:gd name="connsiteX77" fmla="*/ 1320800 w 1404982"/>
              <a:gd name="connsiteY77" fmla="*/ 78196 h 2452038"/>
              <a:gd name="connsiteX78" fmla="*/ 1275159 w 1404982"/>
              <a:gd name="connsiteY78" fmla="*/ 146988 h 2452038"/>
              <a:gd name="connsiteX79" fmla="*/ 1345274 w 1404982"/>
              <a:gd name="connsiteY79" fmla="*/ 102274 h 2452038"/>
              <a:gd name="connsiteX80" fmla="*/ 1397000 w 1404982"/>
              <a:gd name="connsiteY80" fmla="*/ 120530 h 2452038"/>
              <a:gd name="connsiteX81" fmla="*/ 1349242 w 1404982"/>
              <a:gd name="connsiteY81" fmla="*/ 181649 h 2452038"/>
              <a:gd name="connsiteX82" fmla="*/ 1397000 w 1404982"/>
              <a:gd name="connsiteY82" fmla="*/ 171330 h 2452038"/>
              <a:gd name="connsiteX83" fmla="*/ 1380067 w 1404982"/>
              <a:gd name="connsiteY83" fmla="*/ 196730 h 2452038"/>
              <a:gd name="connsiteX84" fmla="*/ 1363133 w 1404982"/>
              <a:gd name="connsiteY84" fmla="*/ 213663 h 2452038"/>
              <a:gd name="connsiteX85" fmla="*/ 1371600 w 1404982"/>
              <a:gd name="connsiteY85" fmla="*/ 239063 h 2452038"/>
              <a:gd name="connsiteX86" fmla="*/ 1354667 w 1404982"/>
              <a:gd name="connsiteY86" fmla="*/ 298330 h 2452038"/>
              <a:gd name="connsiteX87" fmla="*/ 1312333 w 1404982"/>
              <a:gd name="connsiteY87" fmla="*/ 333916 h 2452038"/>
              <a:gd name="connsiteX88" fmla="*/ 1261533 w 1404982"/>
              <a:gd name="connsiteY88" fmla="*/ 390933 h 2452038"/>
              <a:gd name="connsiteX89" fmla="*/ 1214304 w 1404982"/>
              <a:gd name="connsiteY89" fmla="*/ 470705 h 2452038"/>
              <a:gd name="connsiteX90" fmla="*/ 1178189 w 1404982"/>
              <a:gd name="connsiteY90" fmla="*/ 514361 h 2452038"/>
              <a:gd name="connsiteX91" fmla="*/ 1122496 w 1404982"/>
              <a:gd name="connsiteY91" fmla="*/ 599955 h 2452038"/>
              <a:gd name="connsiteX92" fmla="*/ 1077383 w 1404982"/>
              <a:gd name="connsiteY92" fmla="*/ 634483 h 2452038"/>
              <a:gd name="connsiteX93" fmla="*/ 1045236 w 1404982"/>
              <a:gd name="connsiteY93" fmla="*/ 654327 h 2452038"/>
              <a:gd name="connsiteX94" fmla="*/ 999464 w 1404982"/>
              <a:gd name="connsiteY94" fmla="*/ 682770 h 2452038"/>
              <a:gd name="connsiteX95" fmla="*/ 943636 w 1404982"/>
              <a:gd name="connsiteY95" fmla="*/ 730659 h 2452038"/>
              <a:gd name="connsiteX96" fmla="*/ 915855 w 1404982"/>
              <a:gd name="connsiteY96" fmla="*/ 776168 h 2452038"/>
              <a:gd name="connsiteX97" fmla="*/ 866378 w 1404982"/>
              <a:gd name="connsiteY97" fmla="*/ 828687 h 2452038"/>
              <a:gd name="connsiteX98" fmla="*/ 823251 w 1404982"/>
              <a:gd name="connsiteY98" fmla="*/ 896024 h 2452038"/>
              <a:gd name="connsiteX99" fmla="*/ 770467 w 1404982"/>
              <a:gd name="connsiteY99" fmla="*/ 1068796 h 2452038"/>
              <a:gd name="connsiteX100" fmla="*/ 738452 w 1404982"/>
              <a:gd name="connsiteY100" fmla="*/ 1141821 h 2452038"/>
              <a:gd name="connsiteX101" fmla="*/ 715699 w 1404982"/>
              <a:gd name="connsiteY101" fmla="*/ 1188653 h 2452038"/>
              <a:gd name="connsiteX102" fmla="*/ 698367 w 1404982"/>
              <a:gd name="connsiteY102" fmla="*/ 1245671 h 2452038"/>
              <a:gd name="connsiteX103" fmla="*/ 683683 w 1404982"/>
              <a:gd name="connsiteY103" fmla="*/ 1321870 h 2452038"/>
              <a:gd name="connsiteX104" fmla="*/ 671248 w 1404982"/>
              <a:gd name="connsiteY104" fmla="*/ 1409183 h 2452038"/>
              <a:gd name="connsiteX105" fmla="*/ 640026 w 1404982"/>
              <a:gd name="connsiteY105" fmla="*/ 1519249 h 2452038"/>
              <a:gd name="connsiteX106" fmla="*/ 637381 w 1404982"/>
              <a:gd name="connsiteY106" fmla="*/ 1602593 h 2452038"/>
              <a:gd name="connsiteX107" fmla="*/ 621770 w 1404982"/>
              <a:gd name="connsiteY107" fmla="*/ 1678792 h 2452038"/>
              <a:gd name="connsiteX108" fmla="*/ 613305 w 1404982"/>
              <a:gd name="connsiteY108" fmla="*/ 1709088 h 2452038"/>
              <a:gd name="connsiteX109" fmla="*/ 597694 w 1404982"/>
              <a:gd name="connsiteY109" fmla="*/ 1747849 h 2452038"/>
              <a:gd name="connsiteX110" fmla="*/ 574939 w 1404982"/>
              <a:gd name="connsiteY110" fmla="*/ 1851302 h 2452038"/>
              <a:gd name="connsiteX111" fmla="*/ 565547 w 1404982"/>
              <a:gd name="connsiteY111" fmla="*/ 2070509 h 2452038"/>
              <a:gd name="connsiteX112" fmla="*/ 559726 w 1404982"/>
              <a:gd name="connsiteY112" fmla="*/ 2092337 h 2452038"/>
              <a:gd name="connsiteX113" fmla="*/ 550333 w 1404982"/>
              <a:gd name="connsiteY113" fmla="*/ 2330330 h 2452038"/>
              <a:gd name="connsiteX114" fmla="*/ 558800 w 1404982"/>
              <a:gd name="connsiteY114" fmla="*/ 2355730 h 2452038"/>
              <a:gd name="connsiteX115" fmla="*/ 418042 w 1404982"/>
              <a:gd name="connsiteY115" fmla="*/ 2452038 h 2452038"/>
              <a:gd name="connsiteX116" fmla="*/ 139700 w 1404982"/>
              <a:gd name="connsiteY116" fmla="*/ 2417113 h 2452038"/>
              <a:gd name="connsiteX117" fmla="*/ 0 w 1404982"/>
              <a:gd name="connsiteY117" fmla="*/ 2271063 h 2452038"/>
              <a:gd name="connsiteX118" fmla="*/ 0 w 1404982"/>
              <a:gd name="connsiteY118" fmla="*/ 2271063 h 2452038"/>
              <a:gd name="connsiteX0" fmla="*/ 0 w 1404982"/>
              <a:gd name="connsiteY0" fmla="*/ 2271063 h 2452038"/>
              <a:gd name="connsiteX1" fmla="*/ 93133 w 1404982"/>
              <a:gd name="connsiteY1" fmla="*/ 1974730 h 2452038"/>
              <a:gd name="connsiteX2" fmla="*/ 101600 w 1404982"/>
              <a:gd name="connsiteY2" fmla="*/ 1949330 h 2452038"/>
              <a:gd name="connsiteX3" fmla="*/ 118533 w 1404982"/>
              <a:gd name="connsiteY3" fmla="*/ 1932396 h 2452038"/>
              <a:gd name="connsiteX4" fmla="*/ 130968 w 1404982"/>
              <a:gd name="connsiteY4" fmla="*/ 1879348 h 2452038"/>
              <a:gd name="connsiteX5" fmla="*/ 150152 w 1404982"/>
              <a:gd name="connsiteY5" fmla="*/ 1845481 h 2452038"/>
              <a:gd name="connsiteX6" fmla="*/ 173302 w 1404982"/>
              <a:gd name="connsiteY6" fmla="*/ 1798253 h 2452038"/>
              <a:gd name="connsiteX7" fmla="*/ 198835 w 1404982"/>
              <a:gd name="connsiteY7" fmla="*/ 1766238 h 2452038"/>
              <a:gd name="connsiteX8" fmla="*/ 226351 w 1404982"/>
              <a:gd name="connsiteY8" fmla="*/ 1730519 h 2452038"/>
              <a:gd name="connsiteX9" fmla="*/ 254000 w 1404982"/>
              <a:gd name="connsiteY9" fmla="*/ 1686863 h 2452038"/>
              <a:gd name="connsiteX10" fmla="*/ 262467 w 1404982"/>
              <a:gd name="connsiteY10" fmla="*/ 1661463 h 2452038"/>
              <a:gd name="connsiteX11" fmla="*/ 296333 w 1404982"/>
              <a:gd name="connsiteY11" fmla="*/ 1585263 h 2452038"/>
              <a:gd name="connsiteX12" fmla="*/ 304800 w 1404982"/>
              <a:gd name="connsiteY12" fmla="*/ 1534463 h 2452038"/>
              <a:gd name="connsiteX13" fmla="*/ 321733 w 1404982"/>
              <a:gd name="connsiteY13" fmla="*/ 1475196 h 2452038"/>
              <a:gd name="connsiteX14" fmla="*/ 330200 w 1404982"/>
              <a:gd name="connsiteY14" fmla="*/ 1407463 h 2452038"/>
              <a:gd name="connsiteX15" fmla="*/ 372416 w 1404982"/>
              <a:gd name="connsiteY15" fmla="*/ 1251278 h 2452038"/>
              <a:gd name="connsiteX16" fmla="*/ 399182 w 1404982"/>
              <a:gd name="connsiteY16" fmla="*/ 1119987 h 2452038"/>
              <a:gd name="connsiteX17" fmla="*/ 320403 w 1404982"/>
              <a:gd name="connsiteY17" fmla="*/ 1082592 h 2452038"/>
              <a:gd name="connsiteX18" fmla="*/ 242354 w 1404982"/>
              <a:gd name="connsiteY18" fmla="*/ 1124609 h 2452038"/>
              <a:gd name="connsiteX19" fmla="*/ 183345 w 1404982"/>
              <a:gd name="connsiteY19" fmla="*/ 1084081 h 2452038"/>
              <a:gd name="connsiteX20" fmla="*/ 157692 w 1404982"/>
              <a:gd name="connsiteY20" fmla="*/ 1000402 h 2452038"/>
              <a:gd name="connsiteX21" fmla="*/ 216561 w 1404982"/>
              <a:gd name="connsiteY21" fmla="*/ 926176 h 2452038"/>
              <a:gd name="connsiteX22" fmla="*/ 269214 w 1404982"/>
              <a:gd name="connsiteY22" fmla="*/ 919052 h 2452038"/>
              <a:gd name="connsiteX23" fmla="*/ 305858 w 1404982"/>
              <a:gd name="connsiteY23" fmla="*/ 928698 h 2452038"/>
              <a:gd name="connsiteX24" fmla="*/ 382954 w 1404982"/>
              <a:gd name="connsiteY24" fmla="*/ 956125 h 2452038"/>
              <a:gd name="connsiteX25" fmla="*/ 459805 w 1404982"/>
              <a:gd name="connsiteY25" fmla="*/ 1009530 h 2452038"/>
              <a:gd name="connsiteX26" fmla="*/ 457200 w 1404982"/>
              <a:gd name="connsiteY26" fmla="*/ 653930 h 2452038"/>
              <a:gd name="connsiteX27" fmla="*/ 440267 w 1404982"/>
              <a:gd name="connsiteY27" fmla="*/ 586196 h 2452038"/>
              <a:gd name="connsiteX28" fmla="*/ 406400 w 1404982"/>
              <a:gd name="connsiteY28" fmla="*/ 484596 h 2452038"/>
              <a:gd name="connsiteX29" fmla="*/ 397933 w 1404982"/>
              <a:gd name="connsiteY29" fmla="*/ 459196 h 2452038"/>
              <a:gd name="connsiteX30" fmla="*/ 372533 w 1404982"/>
              <a:gd name="connsiteY30" fmla="*/ 408396 h 2452038"/>
              <a:gd name="connsiteX31" fmla="*/ 355600 w 1404982"/>
              <a:gd name="connsiteY31" fmla="*/ 382996 h 2452038"/>
              <a:gd name="connsiteX32" fmla="*/ 347133 w 1404982"/>
              <a:gd name="connsiteY32" fmla="*/ 357596 h 2452038"/>
              <a:gd name="connsiteX33" fmla="*/ 330200 w 1404982"/>
              <a:gd name="connsiteY33" fmla="*/ 332196 h 2452038"/>
              <a:gd name="connsiteX34" fmla="*/ 304800 w 1404982"/>
              <a:gd name="connsiteY34" fmla="*/ 281396 h 2452038"/>
              <a:gd name="connsiteX35" fmla="*/ 279400 w 1404982"/>
              <a:gd name="connsiteY35" fmla="*/ 222130 h 2452038"/>
              <a:gd name="connsiteX36" fmla="*/ 270933 w 1404982"/>
              <a:gd name="connsiteY36" fmla="*/ 196730 h 2452038"/>
              <a:gd name="connsiteX37" fmla="*/ 254000 w 1404982"/>
              <a:gd name="connsiteY37" fmla="*/ 179796 h 2452038"/>
              <a:gd name="connsiteX38" fmla="*/ 220133 w 1404982"/>
              <a:gd name="connsiteY38" fmla="*/ 128996 h 2452038"/>
              <a:gd name="connsiteX39" fmla="*/ 169333 w 1404982"/>
              <a:gd name="connsiteY39" fmla="*/ 95130 h 2452038"/>
              <a:gd name="connsiteX40" fmla="*/ 160867 w 1404982"/>
              <a:gd name="connsiteY40" fmla="*/ 69730 h 2452038"/>
              <a:gd name="connsiteX41" fmla="*/ 220133 w 1404982"/>
              <a:gd name="connsiteY41" fmla="*/ 44330 h 2452038"/>
              <a:gd name="connsiteX42" fmla="*/ 276225 w 1404982"/>
              <a:gd name="connsiteY42" fmla="*/ 93410 h 2452038"/>
              <a:gd name="connsiteX43" fmla="*/ 287867 w 1404982"/>
              <a:gd name="connsiteY43" fmla="*/ 18930 h 2452038"/>
              <a:gd name="connsiteX44" fmla="*/ 313267 w 1404982"/>
              <a:gd name="connsiteY44" fmla="*/ 10463 h 2452038"/>
              <a:gd name="connsiteX45" fmla="*/ 346736 w 1404982"/>
              <a:gd name="connsiteY45" fmla="*/ 71581 h 2452038"/>
              <a:gd name="connsiteX46" fmla="*/ 338667 w 1404982"/>
              <a:gd name="connsiteY46" fmla="*/ 18930 h 2452038"/>
              <a:gd name="connsiteX47" fmla="*/ 364067 w 1404982"/>
              <a:gd name="connsiteY47" fmla="*/ 1996 h 2452038"/>
              <a:gd name="connsiteX48" fmla="*/ 393964 w 1404982"/>
              <a:gd name="connsiteY48" fmla="*/ 53723 h 2452038"/>
              <a:gd name="connsiteX49" fmla="*/ 414867 w 1404982"/>
              <a:gd name="connsiteY49" fmla="*/ 1996 h 2452038"/>
              <a:gd name="connsiteX50" fmla="*/ 448733 w 1404982"/>
              <a:gd name="connsiteY50" fmla="*/ 1996 h 2452038"/>
              <a:gd name="connsiteX51" fmla="*/ 474133 w 1404982"/>
              <a:gd name="connsiteY51" fmla="*/ 18930 h 2452038"/>
              <a:gd name="connsiteX52" fmla="*/ 482600 w 1404982"/>
              <a:gd name="connsiteY52" fmla="*/ 44330 h 2452038"/>
              <a:gd name="connsiteX53" fmla="*/ 516467 w 1404982"/>
              <a:gd name="connsiteY53" fmla="*/ 95130 h 2452038"/>
              <a:gd name="connsiteX54" fmla="*/ 533400 w 1404982"/>
              <a:gd name="connsiteY54" fmla="*/ 120530 h 2452038"/>
              <a:gd name="connsiteX55" fmla="*/ 567267 w 1404982"/>
              <a:gd name="connsiteY55" fmla="*/ 171330 h 2452038"/>
              <a:gd name="connsiteX56" fmla="*/ 601133 w 1404982"/>
              <a:gd name="connsiteY56" fmla="*/ 239063 h 2452038"/>
              <a:gd name="connsiteX57" fmla="*/ 643864 w 1404982"/>
              <a:gd name="connsiteY57" fmla="*/ 346880 h 2452038"/>
              <a:gd name="connsiteX58" fmla="*/ 660797 w 1404982"/>
              <a:gd name="connsiteY58" fmla="*/ 401252 h 2452038"/>
              <a:gd name="connsiteX59" fmla="*/ 681964 w 1404982"/>
              <a:gd name="connsiteY59" fmla="*/ 462901 h 2452038"/>
              <a:gd name="connsiteX60" fmla="*/ 705644 w 1404982"/>
              <a:gd name="connsiteY60" fmla="*/ 526533 h 2452038"/>
              <a:gd name="connsiteX61" fmla="*/ 714242 w 1404982"/>
              <a:gd name="connsiteY61" fmla="*/ 584080 h 2452038"/>
              <a:gd name="connsiteX62" fmla="*/ 717683 w 1404982"/>
              <a:gd name="connsiteY62" fmla="*/ 638584 h 2452038"/>
              <a:gd name="connsiteX63" fmla="*/ 794280 w 1404982"/>
              <a:gd name="connsiteY63" fmla="*/ 581963 h 2452038"/>
              <a:gd name="connsiteX64" fmla="*/ 841375 w 1404982"/>
              <a:gd name="connsiteY64" fmla="*/ 540688 h 2452038"/>
              <a:gd name="connsiteX65" fmla="*/ 889662 w 1404982"/>
              <a:gd name="connsiteY65" fmla="*/ 510790 h 2452038"/>
              <a:gd name="connsiteX66" fmla="*/ 966126 w 1404982"/>
              <a:gd name="connsiteY66" fmla="*/ 456814 h 2452038"/>
              <a:gd name="connsiteX67" fmla="*/ 999595 w 1404982"/>
              <a:gd name="connsiteY67" fmla="*/ 419508 h 2452038"/>
              <a:gd name="connsiteX68" fmla="*/ 1053570 w 1404982"/>
              <a:gd name="connsiteY68" fmla="*/ 358919 h 2452038"/>
              <a:gd name="connsiteX69" fmla="*/ 1081617 w 1404982"/>
              <a:gd name="connsiteY69" fmla="*/ 316586 h 2452038"/>
              <a:gd name="connsiteX70" fmla="*/ 1152921 w 1404982"/>
              <a:gd name="connsiteY70" fmla="*/ 216309 h 2452038"/>
              <a:gd name="connsiteX71" fmla="*/ 1201473 w 1404982"/>
              <a:gd name="connsiteY71" fmla="*/ 155720 h 2452038"/>
              <a:gd name="connsiteX72" fmla="*/ 1212585 w 1404982"/>
              <a:gd name="connsiteY72" fmla="*/ 119604 h 2452038"/>
              <a:gd name="connsiteX73" fmla="*/ 1227667 w 1404982"/>
              <a:gd name="connsiteY73" fmla="*/ 95130 h 2452038"/>
              <a:gd name="connsiteX74" fmla="*/ 1267354 w 1404982"/>
              <a:gd name="connsiteY74" fmla="*/ 79519 h 2452038"/>
              <a:gd name="connsiteX75" fmla="*/ 1278467 w 1404982"/>
              <a:gd name="connsiteY75" fmla="*/ 69730 h 2452038"/>
              <a:gd name="connsiteX76" fmla="*/ 1329267 w 1404982"/>
              <a:gd name="connsiteY76" fmla="*/ 52796 h 2452038"/>
              <a:gd name="connsiteX77" fmla="*/ 1320800 w 1404982"/>
              <a:gd name="connsiteY77" fmla="*/ 78196 h 2452038"/>
              <a:gd name="connsiteX78" fmla="*/ 1275159 w 1404982"/>
              <a:gd name="connsiteY78" fmla="*/ 146988 h 2452038"/>
              <a:gd name="connsiteX79" fmla="*/ 1345274 w 1404982"/>
              <a:gd name="connsiteY79" fmla="*/ 102274 h 2452038"/>
              <a:gd name="connsiteX80" fmla="*/ 1397000 w 1404982"/>
              <a:gd name="connsiteY80" fmla="*/ 120530 h 2452038"/>
              <a:gd name="connsiteX81" fmla="*/ 1349242 w 1404982"/>
              <a:gd name="connsiteY81" fmla="*/ 181649 h 2452038"/>
              <a:gd name="connsiteX82" fmla="*/ 1397000 w 1404982"/>
              <a:gd name="connsiteY82" fmla="*/ 171330 h 2452038"/>
              <a:gd name="connsiteX83" fmla="*/ 1380067 w 1404982"/>
              <a:gd name="connsiteY83" fmla="*/ 196730 h 2452038"/>
              <a:gd name="connsiteX84" fmla="*/ 1363133 w 1404982"/>
              <a:gd name="connsiteY84" fmla="*/ 213663 h 2452038"/>
              <a:gd name="connsiteX85" fmla="*/ 1371600 w 1404982"/>
              <a:gd name="connsiteY85" fmla="*/ 239063 h 2452038"/>
              <a:gd name="connsiteX86" fmla="*/ 1354667 w 1404982"/>
              <a:gd name="connsiteY86" fmla="*/ 298330 h 2452038"/>
              <a:gd name="connsiteX87" fmla="*/ 1312333 w 1404982"/>
              <a:gd name="connsiteY87" fmla="*/ 333916 h 2452038"/>
              <a:gd name="connsiteX88" fmla="*/ 1261533 w 1404982"/>
              <a:gd name="connsiteY88" fmla="*/ 390933 h 2452038"/>
              <a:gd name="connsiteX89" fmla="*/ 1214304 w 1404982"/>
              <a:gd name="connsiteY89" fmla="*/ 470705 h 2452038"/>
              <a:gd name="connsiteX90" fmla="*/ 1178189 w 1404982"/>
              <a:gd name="connsiteY90" fmla="*/ 514361 h 2452038"/>
              <a:gd name="connsiteX91" fmla="*/ 1122496 w 1404982"/>
              <a:gd name="connsiteY91" fmla="*/ 599955 h 2452038"/>
              <a:gd name="connsiteX92" fmla="*/ 1077383 w 1404982"/>
              <a:gd name="connsiteY92" fmla="*/ 634483 h 2452038"/>
              <a:gd name="connsiteX93" fmla="*/ 1045236 w 1404982"/>
              <a:gd name="connsiteY93" fmla="*/ 654327 h 2452038"/>
              <a:gd name="connsiteX94" fmla="*/ 999464 w 1404982"/>
              <a:gd name="connsiteY94" fmla="*/ 682770 h 2452038"/>
              <a:gd name="connsiteX95" fmla="*/ 943636 w 1404982"/>
              <a:gd name="connsiteY95" fmla="*/ 730659 h 2452038"/>
              <a:gd name="connsiteX96" fmla="*/ 915855 w 1404982"/>
              <a:gd name="connsiteY96" fmla="*/ 776168 h 2452038"/>
              <a:gd name="connsiteX97" fmla="*/ 866378 w 1404982"/>
              <a:gd name="connsiteY97" fmla="*/ 828687 h 2452038"/>
              <a:gd name="connsiteX98" fmla="*/ 823251 w 1404982"/>
              <a:gd name="connsiteY98" fmla="*/ 896024 h 2452038"/>
              <a:gd name="connsiteX99" fmla="*/ 770467 w 1404982"/>
              <a:gd name="connsiteY99" fmla="*/ 1068796 h 2452038"/>
              <a:gd name="connsiteX100" fmla="*/ 738452 w 1404982"/>
              <a:gd name="connsiteY100" fmla="*/ 1141821 h 2452038"/>
              <a:gd name="connsiteX101" fmla="*/ 715699 w 1404982"/>
              <a:gd name="connsiteY101" fmla="*/ 1188653 h 2452038"/>
              <a:gd name="connsiteX102" fmla="*/ 698367 w 1404982"/>
              <a:gd name="connsiteY102" fmla="*/ 1245671 h 2452038"/>
              <a:gd name="connsiteX103" fmla="*/ 683683 w 1404982"/>
              <a:gd name="connsiteY103" fmla="*/ 1321870 h 2452038"/>
              <a:gd name="connsiteX104" fmla="*/ 671248 w 1404982"/>
              <a:gd name="connsiteY104" fmla="*/ 1409183 h 2452038"/>
              <a:gd name="connsiteX105" fmla="*/ 640026 w 1404982"/>
              <a:gd name="connsiteY105" fmla="*/ 1519249 h 2452038"/>
              <a:gd name="connsiteX106" fmla="*/ 637381 w 1404982"/>
              <a:gd name="connsiteY106" fmla="*/ 1602593 h 2452038"/>
              <a:gd name="connsiteX107" fmla="*/ 621770 w 1404982"/>
              <a:gd name="connsiteY107" fmla="*/ 1678792 h 2452038"/>
              <a:gd name="connsiteX108" fmla="*/ 613305 w 1404982"/>
              <a:gd name="connsiteY108" fmla="*/ 1709088 h 2452038"/>
              <a:gd name="connsiteX109" fmla="*/ 597694 w 1404982"/>
              <a:gd name="connsiteY109" fmla="*/ 1747849 h 2452038"/>
              <a:gd name="connsiteX110" fmla="*/ 574939 w 1404982"/>
              <a:gd name="connsiteY110" fmla="*/ 1851302 h 2452038"/>
              <a:gd name="connsiteX111" fmla="*/ 565547 w 1404982"/>
              <a:gd name="connsiteY111" fmla="*/ 2070509 h 2452038"/>
              <a:gd name="connsiteX112" fmla="*/ 559726 w 1404982"/>
              <a:gd name="connsiteY112" fmla="*/ 2092337 h 2452038"/>
              <a:gd name="connsiteX113" fmla="*/ 550333 w 1404982"/>
              <a:gd name="connsiteY113" fmla="*/ 2330330 h 2452038"/>
              <a:gd name="connsiteX114" fmla="*/ 558800 w 1404982"/>
              <a:gd name="connsiteY114" fmla="*/ 2355730 h 2452038"/>
              <a:gd name="connsiteX115" fmla="*/ 418042 w 1404982"/>
              <a:gd name="connsiteY115" fmla="*/ 2452038 h 2452038"/>
              <a:gd name="connsiteX116" fmla="*/ 139700 w 1404982"/>
              <a:gd name="connsiteY116" fmla="*/ 2417113 h 2452038"/>
              <a:gd name="connsiteX117" fmla="*/ 0 w 1404982"/>
              <a:gd name="connsiteY117" fmla="*/ 2271063 h 2452038"/>
              <a:gd name="connsiteX118" fmla="*/ 0 w 1404982"/>
              <a:gd name="connsiteY118" fmla="*/ 2271063 h 2452038"/>
              <a:gd name="connsiteX0" fmla="*/ 0 w 1404982"/>
              <a:gd name="connsiteY0" fmla="*/ 2271063 h 2452038"/>
              <a:gd name="connsiteX1" fmla="*/ 93133 w 1404982"/>
              <a:gd name="connsiteY1" fmla="*/ 1974730 h 2452038"/>
              <a:gd name="connsiteX2" fmla="*/ 101600 w 1404982"/>
              <a:gd name="connsiteY2" fmla="*/ 1949330 h 2452038"/>
              <a:gd name="connsiteX3" fmla="*/ 118533 w 1404982"/>
              <a:gd name="connsiteY3" fmla="*/ 1932396 h 2452038"/>
              <a:gd name="connsiteX4" fmla="*/ 130968 w 1404982"/>
              <a:gd name="connsiteY4" fmla="*/ 1879348 h 2452038"/>
              <a:gd name="connsiteX5" fmla="*/ 150152 w 1404982"/>
              <a:gd name="connsiteY5" fmla="*/ 1845481 h 2452038"/>
              <a:gd name="connsiteX6" fmla="*/ 173302 w 1404982"/>
              <a:gd name="connsiteY6" fmla="*/ 1798253 h 2452038"/>
              <a:gd name="connsiteX7" fmla="*/ 198835 w 1404982"/>
              <a:gd name="connsiteY7" fmla="*/ 1766238 h 2452038"/>
              <a:gd name="connsiteX8" fmla="*/ 226351 w 1404982"/>
              <a:gd name="connsiteY8" fmla="*/ 1730519 h 2452038"/>
              <a:gd name="connsiteX9" fmla="*/ 254000 w 1404982"/>
              <a:gd name="connsiteY9" fmla="*/ 1686863 h 2452038"/>
              <a:gd name="connsiteX10" fmla="*/ 262467 w 1404982"/>
              <a:gd name="connsiteY10" fmla="*/ 1661463 h 2452038"/>
              <a:gd name="connsiteX11" fmla="*/ 296333 w 1404982"/>
              <a:gd name="connsiteY11" fmla="*/ 1585263 h 2452038"/>
              <a:gd name="connsiteX12" fmla="*/ 304800 w 1404982"/>
              <a:gd name="connsiteY12" fmla="*/ 1534463 h 2452038"/>
              <a:gd name="connsiteX13" fmla="*/ 321733 w 1404982"/>
              <a:gd name="connsiteY13" fmla="*/ 1475196 h 2452038"/>
              <a:gd name="connsiteX14" fmla="*/ 330200 w 1404982"/>
              <a:gd name="connsiteY14" fmla="*/ 1407463 h 2452038"/>
              <a:gd name="connsiteX15" fmla="*/ 372416 w 1404982"/>
              <a:gd name="connsiteY15" fmla="*/ 1251278 h 2452038"/>
              <a:gd name="connsiteX16" fmla="*/ 399182 w 1404982"/>
              <a:gd name="connsiteY16" fmla="*/ 1119987 h 2452038"/>
              <a:gd name="connsiteX17" fmla="*/ 320403 w 1404982"/>
              <a:gd name="connsiteY17" fmla="*/ 1082592 h 2452038"/>
              <a:gd name="connsiteX18" fmla="*/ 259209 w 1404982"/>
              <a:gd name="connsiteY18" fmla="*/ 1139709 h 2452038"/>
              <a:gd name="connsiteX19" fmla="*/ 183345 w 1404982"/>
              <a:gd name="connsiteY19" fmla="*/ 1084081 h 2452038"/>
              <a:gd name="connsiteX20" fmla="*/ 157692 w 1404982"/>
              <a:gd name="connsiteY20" fmla="*/ 1000402 h 2452038"/>
              <a:gd name="connsiteX21" fmla="*/ 216561 w 1404982"/>
              <a:gd name="connsiteY21" fmla="*/ 926176 h 2452038"/>
              <a:gd name="connsiteX22" fmla="*/ 269214 w 1404982"/>
              <a:gd name="connsiteY22" fmla="*/ 919052 h 2452038"/>
              <a:gd name="connsiteX23" fmla="*/ 305858 w 1404982"/>
              <a:gd name="connsiteY23" fmla="*/ 928698 h 2452038"/>
              <a:gd name="connsiteX24" fmla="*/ 382954 w 1404982"/>
              <a:gd name="connsiteY24" fmla="*/ 956125 h 2452038"/>
              <a:gd name="connsiteX25" fmla="*/ 459805 w 1404982"/>
              <a:gd name="connsiteY25" fmla="*/ 1009530 h 2452038"/>
              <a:gd name="connsiteX26" fmla="*/ 457200 w 1404982"/>
              <a:gd name="connsiteY26" fmla="*/ 653930 h 2452038"/>
              <a:gd name="connsiteX27" fmla="*/ 440267 w 1404982"/>
              <a:gd name="connsiteY27" fmla="*/ 586196 h 2452038"/>
              <a:gd name="connsiteX28" fmla="*/ 406400 w 1404982"/>
              <a:gd name="connsiteY28" fmla="*/ 484596 h 2452038"/>
              <a:gd name="connsiteX29" fmla="*/ 397933 w 1404982"/>
              <a:gd name="connsiteY29" fmla="*/ 459196 h 2452038"/>
              <a:gd name="connsiteX30" fmla="*/ 372533 w 1404982"/>
              <a:gd name="connsiteY30" fmla="*/ 408396 h 2452038"/>
              <a:gd name="connsiteX31" fmla="*/ 355600 w 1404982"/>
              <a:gd name="connsiteY31" fmla="*/ 382996 h 2452038"/>
              <a:gd name="connsiteX32" fmla="*/ 347133 w 1404982"/>
              <a:gd name="connsiteY32" fmla="*/ 357596 h 2452038"/>
              <a:gd name="connsiteX33" fmla="*/ 330200 w 1404982"/>
              <a:gd name="connsiteY33" fmla="*/ 332196 h 2452038"/>
              <a:gd name="connsiteX34" fmla="*/ 304800 w 1404982"/>
              <a:gd name="connsiteY34" fmla="*/ 281396 h 2452038"/>
              <a:gd name="connsiteX35" fmla="*/ 279400 w 1404982"/>
              <a:gd name="connsiteY35" fmla="*/ 222130 h 2452038"/>
              <a:gd name="connsiteX36" fmla="*/ 270933 w 1404982"/>
              <a:gd name="connsiteY36" fmla="*/ 196730 h 2452038"/>
              <a:gd name="connsiteX37" fmla="*/ 254000 w 1404982"/>
              <a:gd name="connsiteY37" fmla="*/ 179796 h 2452038"/>
              <a:gd name="connsiteX38" fmla="*/ 220133 w 1404982"/>
              <a:gd name="connsiteY38" fmla="*/ 128996 h 2452038"/>
              <a:gd name="connsiteX39" fmla="*/ 169333 w 1404982"/>
              <a:gd name="connsiteY39" fmla="*/ 95130 h 2452038"/>
              <a:gd name="connsiteX40" fmla="*/ 160867 w 1404982"/>
              <a:gd name="connsiteY40" fmla="*/ 69730 h 2452038"/>
              <a:gd name="connsiteX41" fmla="*/ 220133 w 1404982"/>
              <a:gd name="connsiteY41" fmla="*/ 44330 h 2452038"/>
              <a:gd name="connsiteX42" fmla="*/ 276225 w 1404982"/>
              <a:gd name="connsiteY42" fmla="*/ 93410 h 2452038"/>
              <a:gd name="connsiteX43" fmla="*/ 287867 w 1404982"/>
              <a:gd name="connsiteY43" fmla="*/ 18930 h 2452038"/>
              <a:gd name="connsiteX44" fmla="*/ 313267 w 1404982"/>
              <a:gd name="connsiteY44" fmla="*/ 10463 h 2452038"/>
              <a:gd name="connsiteX45" fmla="*/ 346736 w 1404982"/>
              <a:gd name="connsiteY45" fmla="*/ 71581 h 2452038"/>
              <a:gd name="connsiteX46" fmla="*/ 338667 w 1404982"/>
              <a:gd name="connsiteY46" fmla="*/ 18930 h 2452038"/>
              <a:gd name="connsiteX47" fmla="*/ 364067 w 1404982"/>
              <a:gd name="connsiteY47" fmla="*/ 1996 h 2452038"/>
              <a:gd name="connsiteX48" fmla="*/ 393964 w 1404982"/>
              <a:gd name="connsiteY48" fmla="*/ 53723 h 2452038"/>
              <a:gd name="connsiteX49" fmla="*/ 414867 w 1404982"/>
              <a:gd name="connsiteY49" fmla="*/ 1996 h 2452038"/>
              <a:gd name="connsiteX50" fmla="*/ 448733 w 1404982"/>
              <a:gd name="connsiteY50" fmla="*/ 1996 h 2452038"/>
              <a:gd name="connsiteX51" fmla="*/ 474133 w 1404982"/>
              <a:gd name="connsiteY51" fmla="*/ 18930 h 2452038"/>
              <a:gd name="connsiteX52" fmla="*/ 482600 w 1404982"/>
              <a:gd name="connsiteY52" fmla="*/ 44330 h 2452038"/>
              <a:gd name="connsiteX53" fmla="*/ 516467 w 1404982"/>
              <a:gd name="connsiteY53" fmla="*/ 95130 h 2452038"/>
              <a:gd name="connsiteX54" fmla="*/ 533400 w 1404982"/>
              <a:gd name="connsiteY54" fmla="*/ 120530 h 2452038"/>
              <a:gd name="connsiteX55" fmla="*/ 567267 w 1404982"/>
              <a:gd name="connsiteY55" fmla="*/ 171330 h 2452038"/>
              <a:gd name="connsiteX56" fmla="*/ 601133 w 1404982"/>
              <a:gd name="connsiteY56" fmla="*/ 239063 h 2452038"/>
              <a:gd name="connsiteX57" fmla="*/ 643864 w 1404982"/>
              <a:gd name="connsiteY57" fmla="*/ 346880 h 2452038"/>
              <a:gd name="connsiteX58" fmla="*/ 660797 w 1404982"/>
              <a:gd name="connsiteY58" fmla="*/ 401252 h 2452038"/>
              <a:gd name="connsiteX59" fmla="*/ 681964 w 1404982"/>
              <a:gd name="connsiteY59" fmla="*/ 462901 h 2452038"/>
              <a:gd name="connsiteX60" fmla="*/ 705644 w 1404982"/>
              <a:gd name="connsiteY60" fmla="*/ 526533 h 2452038"/>
              <a:gd name="connsiteX61" fmla="*/ 714242 w 1404982"/>
              <a:gd name="connsiteY61" fmla="*/ 584080 h 2452038"/>
              <a:gd name="connsiteX62" fmla="*/ 717683 w 1404982"/>
              <a:gd name="connsiteY62" fmla="*/ 638584 h 2452038"/>
              <a:gd name="connsiteX63" fmla="*/ 794280 w 1404982"/>
              <a:gd name="connsiteY63" fmla="*/ 581963 h 2452038"/>
              <a:gd name="connsiteX64" fmla="*/ 841375 w 1404982"/>
              <a:gd name="connsiteY64" fmla="*/ 540688 h 2452038"/>
              <a:gd name="connsiteX65" fmla="*/ 889662 w 1404982"/>
              <a:gd name="connsiteY65" fmla="*/ 510790 h 2452038"/>
              <a:gd name="connsiteX66" fmla="*/ 966126 w 1404982"/>
              <a:gd name="connsiteY66" fmla="*/ 456814 h 2452038"/>
              <a:gd name="connsiteX67" fmla="*/ 999595 w 1404982"/>
              <a:gd name="connsiteY67" fmla="*/ 419508 h 2452038"/>
              <a:gd name="connsiteX68" fmla="*/ 1053570 w 1404982"/>
              <a:gd name="connsiteY68" fmla="*/ 358919 h 2452038"/>
              <a:gd name="connsiteX69" fmla="*/ 1081617 w 1404982"/>
              <a:gd name="connsiteY69" fmla="*/ 316586 h 2452038"/>
              <a:gd name="connsiteX70" fmla="*/ 1152921 w 1404982"/>
              <a:gd name="connsiteY70" fmla="*/ 216309 h 2452038"/>
              <a:gd name="connsiteX71" fmla="*/ 1201473 w 1404982"/>
              <a:gd name="connsiteY71" fmla="*/ 155720 h 2452038"/>
              <a:gd name="connsiteX72" fmla="*/ 1212585 w 1404982"/>
              <a:gd name="connsiteY72" fmla="*/ 119604 h 2452038"/>
              <a:gd name="connsiteX73" fmla="*/ 1227667 w 1404982"/>
              <a:gd name="connsiteY73" fmla="*/ 95130 h 2452038"/>
              <a:gd name="connsiteX74" fmla="*/ 1267354 w 1404982"/>
              <a:gd name="connsiteY74" fmla="*/ 79519 h 2452038"/>
              <a:gd name="connsiteX75" fmla="*/ 1278467 w 1404982"/>
              <a:gd name="connsiteY75" fmla="*/ 69730 h 2452038"/>
              <a:gd name="connsiteX76" fmla="*/ 1329267 w 1404982"/>
              <a:gd name="connsiteY76" fmla="*/ 52796 h 2452038"/>
              <a:gd name="connsiteX77" fmla="*/ 1320800 w 1404982"/>
              <a:gd name="connsiteY77" fmla="*/ 78196 h 2452038"/>
              <a:gd name="connsiteX78" fmla="*/ 1275159 w 1404982"/>
              <a:gd name="connsiteY78" fmla="*/ 146988 h 2452038"/>
              <a:gd name="connsiteX79" fmla="*/ 1345274 w 1404982"/>
              <a:gd name="connsiteY79" fmla="*/ 102274 h 2452038"/>
              <a:gd name="connsiteX80" fmla="*/ 1397000 w 1404982"/>
              <a:gd name="connsiteY80" fmla="*/ 120530 h 2452038"/>
              <a:gd name="connsiteX81" fmla="*/ 1349242 w 1404982"/>
              <a:gd name="connsiteY81" fmla="*/ 181649 h 2452038"/>
              <a:gd name="connsiteX82" fmla="*/ 1397000 w 1404982"/>
              <a:gd name="connsiteY82" fmla="*/ 171330 h 2452038"/>
              <a:gd name="connsiteX83" fmla="*/ 1380067 w 1404982"/>
              <a:gd name="connsiteY83" fmla="*/ 196730 h 2452038"/>
              <a:gd name="connsiteX84" fmla="*/ 1363133 w 1404982"/>
              <a:gd name="connsiteY84" fmla="*/ 213663 h 2452038"/>
              <a:gd name="connsiteX85" fmla="*/ 1371600 w 1404982"/>
              <a:gd name="connsiteY85" fmla="*/ 239063 h 2452038"/>
              <a:gd name="connsiteX86" fmla="*/ 1354667 w 1404982"/>
              <a:gd name="connsiteY86" fmla="*/ 298330 h 2452038"/>
              <a:gd name="connsiteX87" fmla="*/ 1312333 w 1404982"/>
              <a:gd name="connsiteY87" fmla="*/ 333916 h 2452038"/>
              <a:gd name="connsiteX88" fmla="*/ 1261533 w 1404982"/>
              <a:gd name="connsiteY88" fmla="*/ 390933 h 2452038"/>
              <a:gd name="connsiteX89" fmla="*/ 1214304 w 1404982"/>
              <a:gd name="connsiteY89" fmla="*/ 470705 h 2452038"/>
              <a:gd name="connsiteX90" fmla="*/ 1178189 w 1404982"/>
              <a:gd name="connsiteY90" fmla="*/ 514361 h 2452038"/>
              <a:gd name="connsiteX91" fmla="*/ 1122496 w 1404982"/>
              <a:gd name="connsiteY91" fmla="*/ 599955 h 2452038"/>
              <a:gd name="connsiteX92" fmla="*/ 1077383 w 1404982"/>
              <a:gd name="connsiteY92" fmla="*/ 634483 h 2452038"/>
              <a:gd name="connsiteX93" fmla="*/ 1045236 w 1404982"/>
              <a:gd name="connsiteY93" fmla="*/ 654327 h 2452038"/>
              <a:gd name="connsiteX94" fmla="*/ 999464 w 1404982"/>
              <a:gd name="connsiteY94" fmla="*/ 682770 h 2452038"/>
              <a:gd name="connsiteX95" fmla="*/ 943636 w 1404982"/>
              <a:gd name="connsiteY95" fmla="*/ 730659 h 2452038"/>
              <a:gd name="connsiteX96" fmla="*/ 915855 w 1404982"/>
              <a:gd name="connsiteY96" fmla="*/ 776168 h 2452038"/>
              <a:gd name="connsiteX97" fmla="*/ 866378 w 1404982"/>
              <a:gd name="connsiteY97" fmla="*/ 828687 h 2452038"/>
              <a:gd name="connsiteX98" fmla="*/ 823251 w 1404982"/>
              <a:gd name="connsiteY98" fmla="*/ 896024 h 2452038"/>
              <a:gd name="connsiteX99" fmla="*/ 770467 w 1404982"/>
              <a:gd name="connsiteY99" fmla="*/ 1068796 h 2452038"/>
              <a:gd name="connsiteX100" fmla="*/ 738452 w 1404982"/>
              <a:gd name="connsiteY100" fmla="*/ 1141821 h 2452038"/>
              <a:gd name="connsiteX101" fmla="*/ 715699 w 1404982"/>
              <a:gd name="connsiteY101" fmla="*/ 1188653 h 2452038"/>
              <a:gd name="connsiteX102" fmla="*/ 698367 w 1404982"/>
              <a:gd name="connsiteY102" fmla="*/ 1245671 h 2452038"/>
              <a:gd name="connsiteX103" fmla="*/ 683683 w 1404982"/>
              <a:gd name="connsiteY103" fmla="*/ 1321870 h 2452038"/>
              <a:gd name="connsiteX104" fmla="*/ 671248 w 1404982"/>
              <a:gd name="connsiteY104" fmla="*/ 1409183 h 2452038"/>
              <a:gd name="connsiteX105" fmla="*/ 640026 w 1404982"/>
              <a:gd name="connsiteY105" fmla="*/ 1519249 h 2452038"/>
              <a:gd name="connsiteX106" fmla="*/ 637381 w 1404982"/>
              <a:gd name="connsiteY106" fmla="*/ 1602593 h 2452038"/>
              <a:gd name="connsiteX107" fmla="*/ 621770 w 1404982"/>
              <a:gd name="connsiteY107" fmla="*/ 1678792 h 2452038"/>
              <a:gd name="connsiteX108" fmla="*/ 613305 w 1404982"/>
              <a:gd name="connsiteY108" fmla="*/ 1709088 h 2452038"/>
              <a:gd name="connsiteX109" fmla="*/ 597694 w 1404982"/>
              <a:gd name="connsiteY109" fmla="*/ 1747849 h 2452038"/>
              <a:gd name="connsiteX110" fmla="*/ 574939 w 1404982"/>
              <a:gd name="connsiteY110" fmla="*/ 1851302 h 2452038"/>
              <a:gd name="connsiteX111" fmla="*/ 565547 w 1404982"/>
              <a:gd name="connsiteY111" fmla="*/ 2070509 h 2452038"/>
              <a:gd name="connsiteX112" fmla="*/ 559726 w 1404982"/>
              <a:gd name="connsiteY112" fmla="*/ 2092337 h 2452038"/>
              <a:gd name="connsiteX113" fmla="*/ 550333 w 1404982"/>
              <a:gd name="connsiteY113" fmla="*/ 2330330 h 2452038"/>
              <a:gd name="connsiteX114" fmla="*/ 558800 w 1404982"/>
              <a:gd name="connsiteY114" fmla="*/ 2355730 h 2452038"/>
              <a:gd name="connsiteX115" fmla="*/ 418042 w 1404982"/>
              <a:gd name="connsiteY115" fmla="*/ 2452038 h 2452038"/>
              <a:gd name="connsiteX116" fmla="*/ 139700 w 1404982"/>
              <a:gd name="connsiteY116" fmla="*/ 2417113 h 2452038"/>
              <a:gd name="connsiteX117" fmla="*/ 0 w 1404982"/>
              <a:gd name="connsiteY117" fmla="*/ 2271063 h 2452038"/>
              <a:gd name="connsiteX118" fmla="*/ 0 w 1404982"/>
              <a:gd name="connsiteY118" fmla="*/ 2271063 h 2452038"/>
              <a:gd name="connsiteX0" fmla="*/ 0 w 1404982"/>
              <a:gd name="connsiteY0" fmla="*/ 2271063 h 2452038"/>
              <a:gd name="connsiteX1" fmla="*/ 93133 w 1404982"/>
              <a:gd name="connsiteY1" fmla="*/ 1974730 h 2452038"/>
              <a:gd name="connsiteX2" fmla="*/ 101600 w 1404982"/>
              <a:gd name="connsiteY2" fmla="*/ 1949330 h 2452038"/>
              <a:gd name="connsiteX3" fmla="*/ 118533 w 1404982"/>
              <a:gd name="connsiteY3" fmla="*/ 1932396 h 2452038"/>
              <a:gd name="connsiteX4" fmla="*/ 130968 w 1404982"/>
              <a:gd name="connsiteY4" fmla="*/ 1879348 h 2452038"/>
              <a:gd name="connsiteX5" fmla="*/ 150152 w 1404982"/>
              <a:gd name="connsiteY5" fmla="*/ 1845481 h 2452038"/>
              <a:gd name="connsiteX6" fmla="*/ 173302 w 1404982"/>
              <a:gd name="connsiteY6" fmla="*/ 1798253 h 2452038"/>
              <a:gd name="connsiteX7" fmla="*/ 198835 w 1404982"/>
              <a:gd name="connsiteY7" fmla="*/ 1766238 h 2452038"/>
              <a:gd name="connsiteX8" fmla="*/ 226351 w 1404982"/>
              <a:gd name="connsiteY8" fmla="*/ 1730519 h 2452038"/>
              <a:gd name="connsiteX9" fmla="*/ 254000 w 1404982"/>
              <a:gd name="connsiteY9" fmla="*/ 1686863 h 2452038"/>
              <a:gd name="connsiteX10" fmla="*/ 262467 w 1404982"/>
              <a:gd name="connsiteY10" fmla="*/ 1661463 h 2452038"/>
              <a:gd name="connsiteX11" fmla="*/ 296333 w 1404982"/>
              <a:gd name="connsiteY11" fmla="*/ 1585263 h 2452038"/>
              <a:gd name="connsiteX12" fmla="*/ 304800 w 1404982"/>
              <a:gd name="connsiteY12" fmla="*/ 1534463 h 2452038"/>
              <a:gd name="connsiteX13" fmla="*/ 321733 w 1404982"/>
              <a:gd name="connsiteY13" fmla="*/ 1475196 h 2452038"/>
              <a:gd name="connsiteX14" fmla="*/ 330200 w 1404982"/>
              <a:gd name="connsiteY14" fmla="*/ 1407463 h 2452038"/>
              <a:gd name="connsiteX15" fmla="*/ 372416 w 1404982"/>
              <a:gd name="connsiteY15" fmla="*/ 1251278 h 2452038"/>
              <a:gd name="connsiteX16" fmla="*/ 399182 w 1404982"/>
              <a:gd name="connsiteY16" fmla="*/ 1119987 h 2452038"/>
              <a:gd name="connsiteX17" fmla="*/ 320403 w 1404982"/>
              <a:gd name="connsiteY17" fmla="*/ 1082592 h 2452038"/>
              <a:gd name="connsiteX18" fmla="*/ 259209 w 1404982"/>
              <a:gd name="connsiteY18" fmla="*/ 1139709 h 2452038"/>
              <a:gd name="connsiteX19" fmla="*/ 183345 w 1404982"/>
              <a:gd name="connsiteY19" fmla="*/ 1084081 h 2452038"/>
              <a:gd name="connsiteX20" fmla="*/ 157692 w 1404982"/>
              <a:gd name="connsiteY20" fmla="*/ 1000402 h 2452038"/>
              <a:gd name="connsiteX21" fmla="*/ 216561 w 1404982"/>
              <a:gd name="connsiteY21" fmla="*/ 926176 h 2452038"/>
              <a:gd name="connsiteX22" fmla="*/ 269214 w 1404982"/>
              <a:gd name="connsiteY22" fmla="*/ 919052 h 2452038"/>
              <a:gd name="connsiteX23" fmla="*/ 305858 w 1404982"/>
              <a:gd name="connsiteY23" fmla="*/ 928698 h 2452038"/>
              <a:gd name="connsiteX24" fmla="*/ 382954 w 1404982"/>
              <a:gd name="connsiteY24" fmla="*/ 956125 h 2452038"/>
              <a:gd name="connsiteX25" fmla="*/ 459805 w 1404982"/>
              <a:gd name="connsiteY25" fmla="*/ 1009530 h 2452038"/>
              <a:gd name="connsiteX26" fmla="*/ 458253 w 1404982"/>
              <a:gd name="connsiteY26" fmla="*/ 753306 h 2452038"/>
              <a:gd name="connsiteX27" fmla="*/ 440267 w 1404982"/>
              <a:gd name="connsiteY27" fmla="*/ 586196 h 2452038"/>
              <a:gd name="connsiteX28" fmla="*/ 406400 w 1404982"/>
              <a:gd name="connsiteY28" fmla="*/ 484596 h 2452038"/>
              <a:gd name="connsiteX29" fmla="*/ 397933 w 1404982"/>
              <a:gd name="connsiteY29" fmla="*/ 459196 h 2452038"/>
              <a:gd name="connsiteX30" fmla="*/ 372533 w 1404982"/>
              <a:gd name="connsiteY30" fmla="*/ 408396 h 2452038"/>
              <a:gd name="connsiteX31" fmla="*/ 355600 w 1404982"/>
              <a:gd name="connsiteY31" fmla="*/ 382996 h 2452038"/>
              <a:gd name="connsiteX32" fmla="*/ 347133 w 1404982"/>
              <a:gd name="connsiteY32" fmla="*/ 357596 h 2452038"/>
              <a:gd name="connsiteX33" fmla="*/ 330200 w 1404982"/>
              <a:gd name="connsiteY33" fmla="*/ 332196 h 2452038"/>
              <a:gd name="connsiteX34" fmla="*/ 304800 w 1404982"/>
              <a:gd name="connsiteY34" fmla="*/ 281396 h 2452038"/>
              <a:gd name="connsiteX35" fmla="*/ 279400 w 1404982"/>
              <a:gd name="connsiteY35" fmla="*/ 222130 h 2452038"/>
              <a:gd name="connsiteX36" fmla="*/ 270933 w 1404982"/>
              <a:gd name="connsiteY36" fmla="*/ 196730 h 2452038"/>
              <a:gd name="connsiteX37" fmla="*/ 254000 w 1404982"/>
              <a:gd name="connsiteY37" fmla="*/ 179796 h 2452038"/>
              <a:gd name="connsiteX38" fmla="*/ 220133 w 1404982"/>
              <a:gd name="connsiteY38" fmla="*/ 128996 h 2452038"/>
              <a:gd name="connsiteX39" fmla="*/ 169333 w 1404982"/>
              <a:gd name="connsiteY39" fmla="*/ 95130 h 2452038"/>
              <a:gd name="connsiteX40" fmla="*/ 160867 w 1404982"/>
              <a:gd name="connsiteY40" fmla="*/ 69730 h 2452038"/>
              <a:gd name="connsiteX41" fmla="*/ 220133 w 1404982"/>
              <a:gd name="connsiteY41" fmla="*/ 44330 h 2452038"/>
              <a:gd name="connsiteX42" fmla="*/ 276225 w 1404982"/>
              <a:gd name="connsiteY42" fmla="*/ 93410 h 2452038"/>
              <a:gd name="connsiteX43" fmla="*/ 287867 w 1404982"/>
              <a:gd name="connsiteY43" fmla="*/ 18930 h 2452038"/>
              <a:gd name="connsiteX44" fmla="*/ 313267 w 1404982"/>
              <a:gd name="connsiteY44" fmla="*/ 10463 h 2452038"/>
              <a:gd name="connsiteX45" fmla="*/ 346736 w 1404982"/>
              <a:gd name="connsiteY45" fmla="*/ 71581 h 2452038"/>
              <a:gd name="connsiteX46" fmla="*/ 338667 w 1404982"/>
              <a:gd name="connsiteY46" fmla="*/ 18930 h 2452038"/>
              <a:gd name="connsiteX47" fmla="*/ 364067 w 1404982"/>
              <a:gd name="connsiteY47" fmla="*/ 1996 h 2452038"/>
              <a:gd name="connsiteX48" fmla="*/ 393964 w 1404982"/>
              <a:gd name="connsiteY48" fmla="*/ 53723 h 2452038"/>
              <a:gd name="connsiteX49" fmla="*/ 414867 w 1404982"/>
              <a:gd name="connsiteY49" fmla="*/ 1996 h 2452038"/>
              <a:gd name="connsiteX50" fmla="*/ 448733 w 1404982"/>
              <a:gd name="connsiteY50" fmla="*/ 1996 h 2452038"/>
              <a:gd name="connsiteX51" fmla="*/ 474133 w 1404982"/>
              <a:gd name="connsiteY51" fmla="*/ 18930 h 2452038"/>
              <a:gd name="connsiteX52" fmla="*/ 482600 w 1404982"/>
              <a:gd name="connsiteY52" fmla="*/ 44330 h 2452038"/>
              <a:gd name="connsiteX53" fmla="*/ 516467 w 1404982"/>
              <a:gd name="connsiteY53" fmla="*/ 95130 h 2452038"/>
              <a:gd name="connsiteX54" fmla="*/ 533400 w 1404982"/>
              <a:gd name="connsiteY54" fmla="*/ 120530 h 2452038"/>
              <a:gd name="connsiteX55" fmla="*/ 567267 w 1404982"/>
              <a:gd name="connsiteY55" fmla="*/ 171330 h 2452038"/>
              <a:gd name="connsiteX56" fmla="*/ 601133 w 1404982"/>
              <a:gd name="connsiteY56" fmla="*/ 239063 h 2452038"/>
              <a:gd name="connsiteX57" fmla="*/ 643864 w 1404982"/>
              <a:gd name="connsiteY57" fmla="*/ 346880 h 2452038"/>
              <a:gd name="connsiteX58" fmla="*/ 660797 w 1404982"/>
              <a:gd name="connsiteY58" fmla="*/ 401252 h 2452038"/>
              <a:gd name="connsiteX59" fmla="*/ 681964 w 1404982"/>
              <a:gd name="connsiteY59" fmla="*/ 462901 h 2452038"/>
              <a:gd name="connsiteX60" fmla="*/ 705644 w 1404982"/>
              <a:gd name="connsiteY60" fmla="*/ 526533 h 2452038"/>
              <a:gd name="connsiteX61" fmla="*/ 714242 w 1404982"/>
              <a:gd name="connsiteY61" fmla="*/ 584080 h 2452038"/>
              <a:gd name="connsiteX62" fmla="*/ 717683 w 1404982"/>
              <a:gd name="connsiteY62" fmla="*/ 638584 h 2452038"/>
              <a:gd name="connsiteX63" fmla="*/ 794280 w 1404982"/>
              <a:gd name="connsiteY63" fmla="*/ 581963 h 2452038"/>
              <a:gd name="connsiteX64" fmla="*/ 841375 w 1404982"/>
              <a:gd name="connsiteY64" fmla="*/ 540688 h 2452038"/>
              <a:gd name="connsiteX65" fmla="*/ 889662 w 1404982"/>
              <a:gd name="connsiteY65" fmla="*/ 510790 h 2452038"/>
              <a:gd name="connsiteX66" fmla="*/ 966126 w 1404982"/>
              <a:gd name="connsiteY66" fmla="*/ 456814 h 2452038"/>
              <a:gd name="connsiteX67" fmla="*/ 999595 w 1404982"/>
              <a:gd name="connsiteY67" fmla="*/ 419508 h 2452038"/>
              <a:gd name="connsiteX68" fmla="*/ 1053570 w 1404982"/>
              <a:gd name="connsiteY68" fmla="*/ 358919 h 2452038"/>
              <a:gd name="connsiteX69" fmla="*/ 1081617 w 1404982"/>
              <a:gd name="connsiteY69" fmla="*/ 316586 h 2452038"/>
              <a:gd name="connsiteX70" fmla="*/ 1152921 w 1404982"/>
              <a:gd name="connsiteY70" fmla="*/ 216309 h 2452038"/>
              <a:gd name="connsiteX71" fmla="*/ 1201473 w 1404982"/>
              <a:gd name="connsiteY71" fmla="*/ 155720 h 2452038"/>
              <a:gd name="connsiteX72" fmla="*/ 1212585 w 1404982"/>
              <a:gd name="connsiteY72" fmla="*/ 119604 h 2452038"/>
              <a:gd name="connsiteX73" fmla="*/ 1227667 w 1404982"/>
              <a:gd name="connsiteY73" fmla="*/ 95130 h 2452038"/>
              <a:gd name="connsiteX74" fmla="*/ 1267354 w 1404982"/>
              <a:gd name="connsiteY74" fmla="*/ 79519 h 2452038"/>
              <a:gd name="connsiteX75" fmla="*/ 1278467 w 1404982"/>
              <a:gd name="connsiteY75" fmla="*/ 69730 h 2452038"/>
              <a:gd name="connsiteX76" fmla="*/ 1329267 w 1404982"/>
              <a:gd name="connsiteY76" fmla="*/ 52796 h 2452038"/>
              <a:gd name="connsiteX77" fmla="*/ 1320800 w 1404982"/>
              <a:gd name="connsiteY77" fmla="*/ 78196 h 2452038"/>
              <a:gd name="connsiteX78" fmla="*/ 1275159 w 1404982"/>
              <a:gd name="connsiteY78" fmla="*/ 146988 h 2452038"/>
              <a:gd name="connsiteX79" fmla="*/ 1345274 w 1404982"/>
              <a:gd name="connsiteY79" fmla="*/ 102274 h 2452038"/>
              <a:gd name="connsiteX80" fmla="*/ 1397000 w 1404982"/>
              <a:gd name="connsiteY80" fmla="*/ 120530 h 2452038"/>
              <a:gd name="connsiteX81" fmla="*/ 1349242 w 1404982"/>
              <a:gd name="connsiteY81" fmla="*/ 181649 h 2452038"/>
              <a:gd name="connsiteX82" fmla="*/ 1397000 w 1404982"/>
              <a:gd name="connsiteY82" fmla="*/ 171330 h 2452038"/>
              <a:gd name="connsiteX83" fmla="*/ 1380067 w 1404982"/>
              <a:gd name="connsiteY83" fmla="*/ 196730 h 2452038"/>
              <a:gd name="connsiteX84" fmla="*/ 1363133 w 1404982"/>
              <a:gd name="connsiteY84" fmla="*/ 213663 h 2452038"/>
              <a:gd name="connsiteX85" fmla="*/ 1371600 w 1404982"/>
              <a:gd name="connsiteY85" fmla="*/ 239063 h 2452038"/>
              <a:gd name="connsiteX86" fmla="*/ 1354667 w 1404982"/>
              <a:gd name="connsiteY86" fmla="*/ 298330 h 2452038"/>
              <a:gd name="connsiteX87" fmla="*/ 1312333 w 1404982"/>
              <a:gd name="connsiteY87" fmla="*/ 333916 h 2452038"/>
              <a:gd name="connsiteX88" fmla="*/ 1261533 w 1404982"/>
              <a:gd name="connsiteY88" fmla="*/ 390933 h 2452038"/>
              <a:gd name="connsiteX89" fmla="*/ 1214304 w 1404982"/>
              <a:gd name="connsiteY89" fmla="*/ 470705 h 2452038"/>
              <a:gd name="connsiteX90" fmla="*/ 1178189 w 1404982"/>
              <a:gd name="connsiteY90" fmla="*/ 514361 h 2452038"/>
              <a:gd name="connsiteX91" fmla="*/ 1122496 w 1404982"/>
              <a:gd name="connsiteY91" fmla="*/ 599955 h 2452038"/>
              <a:gd name="connsiteX92" fmla="*/ 1077383 w 1404982"/>
              <a:gd name="connsiteY92" fmla="*/ 634483 h 2452038"/>
              <a:gd name="connsiteX93" fmla="*/ 1045236 w 1404982"/>
              <a:gd name="connsiteY93" fmla="*/ 654327 h 2452038"/>
              <a:gd name="connsiteX94" fmla="*/ 999464 w 1404982"/>
              <a:gd name="connsiteY94" fmla="*/ 682770 h 2452038"/>
              <a:gd name="connsiteX95" fmla="*/ 943636 w 1404982"/>
              <a:gd name="connsiteY95" fmla="*/ 730659 h 2452038"/>
              <a:gd name="connsiteX96" fmla="*/ 915855 w 1404982"/>
              <a:gd name="connsiteY96" fmla="*/ 776168 h 2452038"/>
              <a:gd name="connsiteX97" fmla="*/ 866378 w 1404982"/>
              <a:gd name="connsiteY97" fmla="*/ 828687 h 2452038"/>
              <a:gd name="connsiteX98" fmla="*/ 823251 w 1404982"/>
              <a:gd name="connsiteY98" fmla="*/ 896024 h 2452038"/>
              <a:gd name="connsiteX99" fmla="*/ 770467 w 1404982"/>
              <a:gd name="connsiteY99" fmla="*/ 1068796 h 2452038"/>
              <a:gd name="connsiteX100" fmla="*/ 738452 w 1404982"/>
              <a:gd name="connsiteY100" fmla="*/ 1141821 h 2452038"/>
              <a:gd name="connsiteX101" fmla="*/ 715699 w 1404982"/>
              <a:gd name="connsiteY101" fmla="*/ 1188653 h 2452038"/>
              <a:gd name="connsiteX102" fmla="*/ 698367 w 1404982"/>
              <a:gd name="connsiteY102" fmla="*/ 1245671 h 2452038"/>
              <a:gd name="connsiteX103" fmla="*/ 683683 w 1404982"/>
              <a:gd name="connsiteY103" fmla="*/ 1321870 h 2452038"/>
              <a:gd name="connsiteX104" fmla="*/ 671248 w 1404982"/>
              <a:gd name="connsiteY104" fmla="*/ 1409183 h 2452038"/>
              <a:gd name="connsiteX105" fmla="*/ 640026 w 1404982"/>
              <a:gd name="connsiteY105" fmla="*/ 1519249 h 2452038"/>
              <a:gd name="connsiteX106" fmla="*/ 637381 w 1404982"/>
              <a:gd name="connsiteY106" fmla="*/ 1602593 h 2452038"/>
              <a:gd name="connsiteX107" fmla="*/ 621770 w 1404982"/>
              <a:gd name="connsiteY107" fmla="*/ 1678792 h 2452038"/>
              <a:gd name="connsiteX108" fmla="*/ 613305 w 1404982"/>
              <a:gd name="connsiteY108" fmla="*/ 1709088 h 2452038"/>
              <a:gd name="connsiteX109" fmla="*/ 597694 w 1404982"/>
              <a:gd name="connsiteY109" fmla="*/ 1747849 h 2452038"/>
              <a:gd name="connsiteX110" fmla="*/ 574939 w 1404982"/>
              <a:gd name="connsiteY110" fmla="*/ 1851302 h 2452038"/>
              <a:gd name="connsiteX111" fmla="*/ 565547 w 1404982"/>
              <a:gd name="connsiteY111" fmla="*/ 2070509 h 2452038"/>
              <a:gd name="connsiteX112" fmla="*/ 559726 w 1404982"/>
              <a:gd name="connsiteY112" fmla="*/ 2092337 h 2452038"/>
              <a:gd name="connsiteX113" fmla="*/ 550333 w 1404982"/>
              <a:gd name="connsiteY113" fmla="*/ 2330330 h 2452038"/>
              <a:gd name="connsiteX114" fmla="*/ 558800 w 1404982"/>
              <a:gd name="connsiteY114" fmla="*/ 2355730 h 2452038"/>
              <a:gd name="connsiteX115" fmla="*/ 418042 w 1404982"/>
              <a:gd name="connsiteY115" fmla="*/ 2452038 h 2452038"/>
              <a:gd name="connsiteX116" fmla="*/ 139700 w 1404982"/>
              <a:gd name="connsiteY116" fmla="*/ 2417113 h 2452038"/>
              <a:gd name="connsiteX117" fmla="*/ 0 w 1404982"/>
              <a:gd name="connsiteY117" fmla="*/ 2271063 h 2452038"/>
              <a:gd name="connsiteX118" fmla="*/ 0 w 1404982"/>
              <a:gd name="connsiteY118" fmla="*/ 2271063 h 2452038"/>
              <a:gd name="connsiteX0" fmla="*/ 0 w 1404982"/>
              <a:gd name="connsiteY0" fmla="*/ 2271063 h 2452038"/>
              <a:gd name="connsiteX1" fmla="*/ 93133 w 1404982"/>
              <a:gd name="connsiteY1" fmla="*/ 1974730 h 2452038"/>
              <a:gd name="connsiteX2" fmla="*/ 101600 w 1404982"/>
              <a:gd name="connsiteY2" fmla="*/ 1949330 h 2452038"/>
              <a:gd name="connsiteX3" fmla="*/ 118533 w 1404982"/>
              <a:gd name="connsiteY3" fmla="*/ 1932396 h 2452038"/>
              <a:gd name="connsiteX4" fmla="*/ 130968 w 1404982"/>
              <a:gd name="connsiteY4" fmla="*/ 1879348 h 2452038"/>
              <a:gd name="connsiteX5" fmla="*/ 150152 w 1404982"/>
              <a:gd name="connsiteY5" fmla="*/ 1845481 h 2452038"/>
              <a:gd name="connsiteX6" fmla="*/ 173302 w 1404982"/>
              <a:gd name="connsiteY6" fmla="*/ 1798253 h 2452038"/>
              <a:gd name="connsiteX7" fmla="*/ 198835 w 1404982"/>
              <a:gd name="connsiteY7" fmla="*/ 1766238 h 2452038"/>
              <a:gd name="connsiteX8" fmla="*/ 226351 w 1404982"/>
              <a:gd name="connsiteY8" fmla="*/ 1730519 h 2452038"/>
              <a:gd name="connsiteX9" fmla="*/ 254000 w 1404982"/>
              <a:gd name="connsiteY9" fmla="*/ 1686863 h 2452038"/>
              <a:gd name="connsiteX10" fmla="*/ 262467 w 1404982"/>
              <a:gd name="connsiteY10" fmla="*/ 1661463 h 2452038"/>
              <a:gd name="connsiteX11" fmla="*/ 296333 w 1404982"/>
              <a:gd name="connsiteY11" fmla="*/ 1585263 h 2452038"/>
              <a:gd name="connsiteX12" fmla="*/ 304800 w 1404982"/>
              <a:gd name="connsiteY12" fmla="*/ 1534463 h 2452038"/>
              <a:gd name="connsiteX13" fmla="*/ 321733 w 1404982"/>
              <a:gd name="connsiteY13" fmla="*/ 1475196 h 2452038"/>
              <a:gd name="connsiteX14" fmla="*/ 330200 w 1404982"/>
              <a:gd name="connsiteY14" fmla="*/ 1407463 h 2452038"/>
              <a:gd name="connsiteX15" fmla="*/ 372416 w 1404982"/>
              <a:gd name="connsiteY15" fmla="*/ 1251278 h 2452038"/>
              <a:gd name="connsiteX16" fmla="*/ 399182 w 1404982"/>
              <a:gd name="connsiteY16" fmla="*/ 1119987 h 2452038"/>
              <a:gd name="connsiteX17" fmla="*/ 320403 w 1404982"/>
              <a:gd name="connsiteY17" fmla="*/ 1082592 h 2452038"/>
              <a:gd name="connsiteX18" fmla="*/ 259209 w 1404982"/>
              <a:gd name="connsiteY18" fmla="*/ 1139709 h 2452038"/>
              <a:gd name="connsiteX19" fmla="*/ 183345 w 1404982"/>
              <a:gd name="connsiteY19" fmla="*/ 1084081 h 2452038"/>
              <a:gd name="connsiteX20" fmla="*/ 157692 w 1404982"/>
              <a:gd name="connsiteY20" fmla="*/ 1000402 h 2452038"/>
              <a:gd name="connsiteX21" fmla="*/ 216561 w 1404982"/>
              <a:gd name="connsiteY21" fmla="*/ 926176 h 2452038"/>
              <a:gd name="connsiteX22" fmla="*/ 269214 w 1404982"/>
              <a:gd name="connsiteY22" fmla="*/ 919052 h 2452038"/>
              <a:gd name="connsiteX23" fmla="*/ 305858 w 1404982"/>
              <a:gd name="connsiteY23" fmla="*/ 928698 h 2452038"/>
              <a:gd name="connsiteX24" fmla="*/ 382954 w 1404982"/>
              <a:gd name="connsiteY24" fmla="*/ 956125 h 2452038"/>
              <a:gd name="connsiteX25" fmla="*/ 459805 w 1404982"/>
              <a:gd name="connsiteY25" fmla="*/ 1009530 h 2452038"/>
              <a:gd name="connsiteX26" fmla="*/ 458253 w 1404982"/>
              <a:gd name="connsiteY26" fmla="*/ 753306 h 2452038"/>
              <a:gd name="connsiteX27" fmla="*/ 440267 w 1404982"/>
              <a:gd name="connsiteY27" fmla="*/ 586196 h 2452038"/>
              <a:gd name="connsiteX28" fmla="*/ 406400 w 1404982"/>
              <a:gd name="connsiteY28" fmla="*/ 484596 h 2452038"/>
              <a:gd name="connsiteX29" fmla="*/ 397933 w 1404982"/>
              <a:gd name="connsiteY29" fmla="*/ 459196 h 2452038"/>
              <a:gd name="connsiteX30" fmla="*/ 372533 w 1404982"/>
              <a:gd name="connsiteY30" fmla="*/ 408396 h 2452038"/>
              <a:gd name="connsiteX31" fmla="*/ 355600 w 1404982"/>
              <a:gd name="connsiteY31" fmla="*/ 382996 h 2452038"/>
              <a:gd name="connsiteX32" fmla="*/ 347133 w 1404982"/>
              <a:gd name="connsiteY32" fmla="*/ 357596 h 2452038"/>
              <a:gd name="connsiteX33" fmla="*/ 330200 w 1404982"/>
              <a:gd name="connsiteY33" fmla="*/ 332196 h 2452038"/>
              <a:gd name="connsiteX34" fmla="*/ 304800 w 1404982"/>
              <a:gd name="connsiteY34" fmla="*/ 281396 h 2452038"/>
              <a:gd name="connsiteX35" fmla="*/ 279400 w 1404982"/>
              <a:gd name="connsiteY35" fmla="*/ 222130 h 2452038"/>
              <a:gd name="connsiteX36" fmla="*/ 270933 w 1404982"/>
              <a:gd name="connsiteY36" fmla="*/ 196730 h 2452038"/>
              <a:gd name="connsiteX37" fmla="*/ 254000 w 1404982"/>
              <a:gd name="connsiteY37" fmla="*/ 179796 h 2452038"/>
              <a:gd name="connsiteX38" fmla="*/ 220133 w 1404982"/>
              <a:gd name="connsiteY38" fmla="*/ 128996 h 2452038"/>
              <a:gd name="connsiteX39" fmla="*/ 169333 w 1404982"/>
              <a:gd name="connsiteY39" fmla="*/ 95130 h 2452038"/>
              <a:gd name="connsiteX40" fmla="*/ 160867 w 1404982"/>
              <a:gd name="connsiteY40" fmla="*/ 69730 h 2452038"/>
              <a:gd name="connsiteX41" fmla="*/ 220133 w 1404982"/>
              <a:gd name="connsiteY41" fmla="*/ 44330 h 2452038"/>
              <a:gd name="connsiteX42" fmla="*/ 276225 w 1404982"/>
              <a:gd name="connsiteY42" fmla="*/ 93410 h 2452038"/>
              <a:gd name="connsiteX43" fmla="*/ 287867 w 1404982"/>
              <a:gd name="connsiteY43" fmla="*/ 18930 h 2452038"/>
              <a:gd name="connsiteX44" fmla="*/ 313267 w 1404982"/>
              <a:gd name="connsiteY44" fmla="*/ 10463 h 2452038"/>
              <a:gd name="connsiteX45" fmla="*/ 346736 w 1404982"/>
              <a:gd name="connsiteY45" fmla="*/ 71581 h 2452038"/>
              <a:gd name="connsiteX46" fmla="*/ 338667 w 1404982"/>
              <a:gd name="connsiteY46" fmla="*/ 18930 h 2452038"/>
              <a:gd name="connsiteX47" fmla="*/ 364067 w 1404982"/>
              <a:gd name="connsiteY47" fmla="*/ 1996 h 2452038"/>
              <a:gd name="connsiteX48" fmla="*/ 393964 w 1404982"/>
              <a:gd name="connsiteY48" fmla="*/ 53723 h 2452038"/>
              <a:gd name="connsiteX49" fmla="*/ 414867 w 1404982"/>
              <a:gd name="connsiteY49" fmla="*/ 1996 h 2452038"/>
              <a:gd name="connsiteX50" fmla="*/ 448733 w 1404982"/>
              <a:gd name="connsiteY50" fmla="*/ 1996 h 2452038"/>
              <a:gd name="connsiteX51" fmla="*/ 474133 w 1404982"/>
              <a:gd name="connsiteY51" fmla="*/ 18930 h 2452038"/>
              <a:gd name="connsiteX52" fmla="*/ 482600 w 1404982"/>
              <a:gd name="connsiteY52" fmla="*/ 44330 h 2452038"/>
              <a:gd name="connsiteX53" fmla="*/ 516467 w 1404982"/>
              <a:gd name="connsiteY53" fmla="*/ 95130 h 2452038"/>
              <a:gd name="connsiteX54" fmla="*/ 533400 w 1404982"/>
              <a:gd name="connsiteY54" fmla="*/ 120530 h 2452038"/>
              <a:gd name="connsiteX55" fmla="*/ 567267 w 1404982"/>
              <a:gd name="connsiteY55" fmla="*/ 171330 h 2452038"/>
              <a:gd name="connsiteX56" fmla="*/ 601133 w 1404982"/>
              <a:gd name="connsiteY56" fmla="*/ 239063 h 2452038"/>
              <a:gd name="connsiteX57" fmla="*/ 643864 w 1404982"/>
              <a:gd name="connsiteY57" fmla="*/ 346880 h 2452038"/>
              <a:gd name="connsiteX58" fmla="*/ 660797 w 1404982"/>
              <a:gd name="connsiteY58" fmla="*/ 401252 h 2452038"/>
              <a:gd name="connsiteX59" fmla="*/ 681964 w 1404982"/>
              <a:gd name="connsiteY59" fmla="*/ 462901 h 2452038"/>
              <a:gd name="connsiteX60" fmla="*/ 705644 w 1404982"/>
              <a:gd name="connsiteY60" fmla="*/ 526533 h 2452038"/>
              <a:gd name="connsiteX61" fmla="*/ 714242 w 1404982"/>
              <a:gd name="connsiteY61" fmla="*/ 584080 h 2452038"/>
              <a:gd name="connsiteX62" fmla="*/ 717683 w 1404982"/>
              <a:gd name="connsiteY62" fmla="*/ 638584 h 2452038"/>
              <a:gd name="connsiteX63" fmla="*/ 794280 w 1404982"/>
              <a:gd name="connsiteY63" fmla="*/ 581963 h 2452038"/>
              <a:gd name="connsiteX64" fmla="*/ 841375 w 1404982"/>
              <a:gd name="connsiteY64" fmla="*/ 540688 h 2452038"/>
              <a:gd name="connsiteX65" fmla="*/ 889662 w 1404982"/>
              <a:gd name="connsiteY65" fmla="*/ 510790 h 2452038"/>
              <a:gd name="connsiteX66" fmla="*/ 966126 w 1404982"/>
              <a:gd name="connsiteY66" fmla="*/ 456814 h 2452038"/>
              <a:gd name="connsiteX67" fmla="*/ 999595 w 1404982"/>
              <a:gd name="connsiteY67" fmla="*/ 419508 h 2452038"/>
              <a:gd name="connsiteX68" fmla="*/ 1053570 w 1404982"/>
              <a:gd name="connsiteY68" fmla="*/ 358919 h 2452038"/>
              <a:gd name="connsiteX69" fmla="*/ 1081617 w 1404982"/>
              <a:gd name="connsiteY69" fmla="*/ 316586 h 2452038"/>
              <a:gd name="connsiteX70" fmla="*/ 1152921 w 1404982"/>
              <a:gd name="connsiteY70" fmla="*/ 216309 h 2452038"/>
              <a:gd name="connsiteX71" fmla="*/ 1201473 w 1404982"/>
              <a:gd name="connsiteY71" fmla="*/ 155720 h 2452038"/>
              <a:gd name="connsiteX72" fmla="*/ 1212585 w 1404982"/>
              <a:gd name="connsiteY72" fmla="*/ 119604 h 2452038"/>
              <a:gd name="connsiteX73" fmla="*/ 1227667 w 1404982"/>
              <a:gd name="connsiteY73" fmla="*/ 95130 h 2452038"/>
              <a:gd name="connsiteX74" fmla="*/ 1267354 w 1404982"/>
              <a:gd name="connsiteY74" fmla="*/ 79519 h 2452038"/>
              <a:gd name="connsiteX75" fmla="*/ 1278467 w 1404982"/>
              <a:gd name="connsiteY75" fmla="*/ 69730 h 2452038"/>
              <a:gd name="connsiteX76" fmla="*/ 1329267 w 1404982"/>
              <a:gd name="connsiteY76" fmla="*/ 52796 h 2452038"/>
              <a:gd name="connsiteX77" fmla="*/ 1320800 w 1404982"/>
              <a:gd name="connsiteY77" fmla="*/ 78196 h 2452038"/>
              <a:gd name="connsiteX78" fmla="*/ 1275159 w 1404982"/>
              <a:gd name="connsiteY78" fmla="*/ 146988 h 2452038"/>
              <a:gd name="connsiteX79" fmla="*/ 1345274 w 1404982"/>
              <a:gd name="connsiteY79" fmla="*/ 102274 h 2452038"/>
              <a:gd name="connsiteX80" fmla="*/ 1397000 w 1404982"/>
              <a:gd name="connsiteY80" fmla="*/ 120530 h 2452038"/>
              <a:gd name="connsiteX81" fmla="*/ 1349242 w 1404982"/>
              <a:gd name="connsiteY81" fmla="*/ 181649 h 2452038"/>
              <a:gd name="connsiteX82" fmla="*/ 1397000 w 1404982"/>
              <a:gd name="connsiteY82" fmla="*/ 171330 h 2452038"/>
              <a:gd name="connsiteX83" fmla="*/ 1380067 w 1404982"/>
              <a:gd name="connsiteY83" fmla="*/ 196730 h 2452038"/>
              <a:gd name="connsiteX84" fmla="*/ 1363133 w 1404982"/>
              <a:gd name="connsiteY84" fmla="*/ 213663 h 2452038"/>
              <a:gd name="connsiteX85" fmla="*/ 1371600 w 1404982"/>
              <a:gd name="connsiteY85" fmla="*/ 239063 h 2452038"/>
              <a:gd name="connsiteX86" fmla="*/ 1354667 w 1404982"/>
              <a:gd name="connsiteY86" fmla="*/ 298330 h 2452038"/>
              <a:gd name="connsiteX87" fmla="*/ 1312333 w 1404982"/>
              <a:gd name="connsiteY87" fmla="*/ 333916 h 2452038"/>
              <a:gd name="connsiteX88" fmla="*/ 1261533 w 1404982"/>
              <a:gd name="connsiteY88" fmla="*/ 390933 h 2452038"/>
              <a:gd name="connsiteX89" fmla="*/ 1214304 w 1404982"/>
              <a:gd name="connsiteY89" fmla="*/ 470705 h 2452038"/>
              <a:gd name="connsiteX90" fmla="*/ 1178189 w 1404982"/>
              <a:gd name="connsiteY90" fmla="*/ 514361 h 2452038"/>
              <a:gd name="connsiteX91" fmla="*/ 1122496 w 1404982"/>
              <a:gd name="connsiteY91" fmla="*/ 599955 h 2452038"/>
              <a:gd name="connsiteX92" fmla="*/ 1077383 w 1404982"/>
              <a:gd name="connsiteY92" fmla="*/ 634483 h 2452038"/>
              <a:gd name="connsiteX93" fmla="*/ 1045236 w 1404982"/>
              <a:gd name="connsiteY93" fmla="*/ 654327 h 2452038"/>
              <a:gd name="connsiteX94" fmla="*/ 999464 w 1404982"/>
              <a:gd name="connsiteY94" fmla="*/ 682770 h 2452038"/>
              <a:gd name="connsiteX95" fmla="*/ 943636 w 1404982"/>
              <a:gd name="connsiteY95" fmla="*/ 730659 h 2452038"/>
              <a:gd name="connsiteX96" fmla="*/ 915855 w 1404982"/>
              <a:gd name="connsiteY96" fmla="*/ 776168 h 2452038"/>
              <a:gd name="connsiteX97" fmla="*/ 866378 w 1404982"/>
              <a:gd name="connsiteY97" fmla="*/ 828687 h 2452038"/>
              <a:gd name="connsiteX98" fmla="*/ 823251 w 1404982"/>
              <a:gd name="connsiteY98" fmla="*/ 896024 h 2452038"/>
              <a:gd name="connsiteX99" fmla="*/ 770467 w 1404982"/>
              <a:gd name="connsiteY99" fmla="*/ 1068796 h 2452038"/>
              <a:gd name="connsiteX100" fmla="*/ 738452 w 1404982"/>
              <a:gd name="connsiteY100" fmla="*/ 1141821 h 2452038"/>
              <a:gd name="connsiteX101" fmla="*/ 715699 w 1404982"/>
              <a:gd name="connsiteY101" fmla="*/ 1188653 h 2452038"/>
              <a:gd name="connsiteX102" fmla="*/ 698367 w 1404982"/>
              <a:gd name="connsiteY102" fmla="*/ 1245671 h 2452038"/>
              <a:gd name="connsiteX103" fmla="*/ 683683 w 1404982"/>
              <a:gd name="connsiteY103" fmla="*/ 1321870 h 2452038"/>
              <a:gd name="connsiteX104" fmla="*/ 671248 w 1404982"/>
              <a:gd name="connsiteY104" fmla="*/ 1409183 h 2452038"/>
              <a:gd name="connsiteX105" fmla="*/ 640026 w 1404982"/>
              <a:gd name="connsiteY105" fmla="*/ 1519249 h 2452038"/>
              <a:gd name="connsiteX106" fmla="*/ 637381 w 1404982"/>
              <a:gd name="connsiteY106" fmla="*/ 1602593 h 2452038"/>
              <a:gd name="connsiteX107" fmla="*/ 621770 w 1404982"/>
              <a:gd name="connsiteY107" fmla="*/ 1678792 h 2452038"/>
              <a:gd name="connsiteX108" fmla="*/ 613305 w 1404982"/>
              <a:gd name="connsiteY108" fmla="*/ 1709088 h 2452038"/>
              <a:gd name="connsiteX109" fmla="*/ 597694 w 1404982"/>
              <a:gd name="connsiteY109" fmla="*/ 1747849 h 2452038"/>
              <a:gd name="connsiteX110" fmla="*/ 574939 w 1404982"/>
              <a:gd name="connsiteY110" fmla="*/ 1851302 h 2452038"/>
              <a:gd name="connsiteX111" fmla="*/ 565547 w 1404982"/>
              <a:gd name="connsiteY111" fmla="*/ 2070509 h 2452038"/>
              <a:gd name="connsiteX112" fmla="*/ 559726 w 1404982"/>
              <a:gd name="connsiteY112" fmla="*/ 2092337 h 2452038"/>
              <a:gd name="connsiteX113" fmla="*/ 550333 w 1404982"/>
              <a:gd name="connsiteY113" fmla="*/ 2330330 h 2452038"/>
              <a:gd name="connsiteX114" fmla="*/ 558800 w 1404982"/>
              <a:gd name="connsiteY114" fmla="*/ 2355730 h 2452038"/>
              <a:gd name="connsiteX115" fmla="*/ 418042 w 1404982"/>
              <a:gd name="connsiteY115" fmla="*/ 2452038 h 2452038"/>
              <a:gd name="connsiteX116" fmla="*/ 139700 w 1404982"/>
              <a:gd name="connsiteY116" fmla="*/ 2417113 h 2452038"/>
              <a:gd name="connsiteX117" fmla="*/ 0 w 1404982"/>
              <a:gd name="connsiteY117" fmla="*/ 2271063 h 2452038"/>
              <a:gd name="connsiteX118" fmla="*/ 0 w 1404982"/>
              <a:gd name="connsiteY118" fmla="*/ 2271063 h 2452038"/>
              <a:gd name="connsiteX0" fmla="*/ 0 w 1404982"/>
              <a:gd name="connsiteY0" fmla="*/ 2271063 h 2452038"/>
              <a:gd name="connsiteX1" fmla="*/ 93133 w 1404982"/>
              <a:gd name="connsiteY1" fmla="*/ 1974730 h 2452038"/>
              <a:gd name="connsiteX2" fmla="*/ 101600 w 1404982"/>
              <a:gd name="connsiteY2" fmla="*/ 1949330 h 2452038"/>
              <a:gd name="connsiteX3" fmla="*/ 118533 w 1404982"/>
              <a:gd name="connsiteY3" fmla="*/ 1932396 h 2452038"/>
              <a:gd name="connsiteX4" fmla="*/ 130968 w 1404982"/>
              <a:gd name="connsiteY4" fmla="*/ 1879348 h 2452038"/>
              <a:gd name="connsiteX5" fmla="*/ 150152 w 1404982"/>
              <a:gd name="connsiteY5" fmla="*/ 1845481 h 2452038"/>
              <a:gd name="connsiteX6" fmla="*/ 173302 w 1404982"/>
              <a:gd name="connsiteY6" fmla="*/ 1798253 h 2452038"/>
              <a:gd name="connsiteX7" fmla="*/ 198835 w 1404982"/>
              <a:gd name="connsiteY7" fmla="*/ 1766238 h 2452038"/>
              <a:gd name="connsiteX8" fmla="*/ 226351 w 1404982"/>
              <a:gd name="connsiteY8" fmla="*/ 1730519 h 2452038"/>
              <a:gd name="connsiteX9" fmla="*/ 254000 w 1404982"/>
              <a:gd name="connsiteY9" fmla="*/ 1686863 h 2452038"/>
              <a:gd name="connsiteX10" fmla="*/ 262467 w 1404982"/>
              <a:gd name="connsiteY10" fmla="*/ 1661463 h 2452038"/>
              <a:gd name="connsiteX11" fmla="*/ 296333 w 1404982"/>
              <a:gd name="connsiteY11" fmla="*/ 1585263 h 2452038"/>
              <a:gd name="connsiteX12" fmla="*/ 304800 w 1404982"/>
              <a:gd name="connsiteY12" fmla="*/ 1534463 h 2452038"/>
              <a:gd name="connsiteX13" fmla="*/ 321733 w 1404982"/>
              <a:gd name="connsiteY13" fmla="*/ 1475196 h 2452038"/>
              <a:gd name="connsiteX14" fmla="*/ 330200 w 1404982"/>
              <a:gd name="connsiteY14" fmla="*/ 1407463 h 2452038"/>
              <a:gd name="connsiteX15" fmla="*/ 372416 w 1404982"/>
              <a:gd name="connsiteY15" fmla="*/ 1251278 h 2452038"/>
              <a:gd name="connsiteX16" fmla="*/ 399182 w 1404982"/>
              <a:gd name="connsiteY16" fmla="*/ 1119987 h 2452038"/>
              <a:gd name="connsiteX17" fmla="*/ 334800 w 1404982"/>
              <a:gd name="connsiteY17" fmla="*/ 1102257 h 2452038"/>
              <a:gd name="connsiteX18" fmla="*/ 259209 w 1404982"/>
              <a:gd name="connsiteY18" fmla="*/ 1139709 h 2452038"/>
              <a:gd name="connsiteX19" fmla="*/ 183345 w 1404982"/>
              <a:gd name="connsiteY19" fmla="*/ 1084081 h 2452038"/>
              <a:gd name="connsiteX20" fmla="*/ 157692 w 1404982"/>
              <a:gd name="connsiteY20" fmla="*/ 1000402 h 2452038"/>
              <a:gd name="connsiteX21" fmla="*/ 216561 w 1404982"/>
              <a:gd name="connsiteY21" fmla="*/ 926176 h 2452038"/>
              <a:gd name="connsiteX22" fmla="*/ 269214 w 1404982"/>
              <a:gd name="connsiteY22" fmla="*/ 919052 h 2452038"/>
              <a:gd name="connsiteX23" fmla="*/ 305858 w 1404982"/>
              <a:gd name="connsiteY23" fmla="*/ 928698 h 2452038"/>
              <a:gd name="connsiteX24" fmla="*/ 382954 w 1404982"/>
              <a:gd name="connsiteY24" fmla="*/ 956125 h 2452038"/>
              <a:gd name="connsiteX25" fmla="*/ 459805 w 1404982"/>
              <a:gd name="connsiteY25" fmla="*/ 1009530 h 2452038"/>
              <a:gd name="connsiteX26" fmla="*/ 458253 w 1404982"/>
              <a:gd name="connsiteY26" fmla="*/ 753306 h 2452038"/>
              <a:gd name="connsiteX27" fmla="*/ 440267 w 1404982"/>
              <a:gd name="connsiteY27" fmla="*/ 586196 h 2452038"/>
              <a:gd name="connsiteX28" fmla="*/ 406400 w 1404982"/>
              <a:gd name="connsiteY28" fmla="*/ 484596 h 2452038"/>
              <a:gd name="connsiteX29" fmla="*/ 397933 w 1404982"/>
              <a:gd name="connsiteY29" fmla="*/ 459196 h 2452038"/>
              <a:gd name="connsiteX30" fmla="*/ 372533 w 1404982"/>
              <a:gd name="connsiteY30" fmla="*/ 408396 h 2452038"/>
              <a:gd name="connsiteX31" fmla="*/ 355600 w 1404982"/>
              <a:gd name="connsiteY31" fmla="*/ 382996 h 2452038"/>
              <a:gd name="connsiteX32" fmla="*/ 347133 w 1404982"/>
              <a:gd name="connsiteY32" fmla="*/ 357596 h 2452038"/>
              <a:gd name="connsiteX33" fmla="*/ 330200 w 1404982"/>
              <a:gd name="connsiteY33" fmla="*/ 332196 h 2452038"/>
              <a:gd name="connsiteX34" fmla="*/ 304800 w 1404982"/>
              <a:gd name="connsiteY34" fmla="*/ 281396 h 2452038"/>
              <a:gd name="connsiteX35" fmla="*/ 279400 w 1404982"/>
              <a:gd name="connsiteY35" fmla="*/ 222130 h 2452038"/>
              <a:gd name="connsiteX36" fmla="*/ 270933 w 1404982"/>
              <a:gd name="connsiteY36" fmla="*/ 196730 h 2452038"/>
              <a:gd name="connsiteX37" fmla="*/ 254000 w 1404982"/>
              <a:gd name="connsiteY37" fmla="*/ 179796 h 2452038"/>
              <a:gd name="connsiteX38" fmla="*/ 220133 w 1404982"/>
              <a:gd name="connsiteY38" fmla="*/ 128996 h 2452038"/>
              <a:gd name="connsiteX39" fmla="*/ 169333 w 1404982"/>
              <a:gd name="connsiteY39" fmla="*/ 95130 h 2452038"/>
              <a:gd name="connsiteX40" fmla="*/ 160867 w 1404982"/>
              <a:gd name="connsiteY40" fmla="*/ 69730 h 2452038"/>
              <a:gd name="connsiteX41" fmla="*/ 220133 w 1404982"/>
              <a:gd name="connsiteY41" fmla="*/ 44330 h 2452038"/>
              <a:gd name="connsiteX42" fmla="*/ 276225 w 1404982"/>
              <a:gd name="connsiteY42" fmla="*/ 93410 h 2452038"/>
              <a:gd name="connsiteX43" fmla="*/ 287867 w 1404982"/>
              <a:gd name="connsiteY43" fmla="*/ 18930 h 2452038"/>
              <a:gd name="connsiteX44" fmla="*/ 313267 w 1404982"/>
              <a:gd name="connsiteY44" fmla="*/ 10463 h 2452038"/>
              <a:gd name="connsiteX45" fmla="*/ 346736 w 1404982"/>
              <a:gd name="connsiteY45" fmla="*/ 71581 h 2452038"/>
              <a:gd name="connsiteX46" fmla="*/ 338667 w 1404982"/>
              <a:gd name="connsiteY46" fmla="*/ 18930 h 2452038"/>
              <a:gd name="connsiteX47" fmla="*/ 364067 w 1404982"/>
              <a:gd name="connsiteY47" fmla="*/ 1996 h 2452038"/>
              <a:gd name="connsiteX48" fmla="*/ 393964 w 1404982"/>
              <a:gd name="connsiteY48" fmla="*/ 53723 h 2452038"/>
              <a:gd name="connsiteX49" fmla="*/ 414867 w 1404982"/>
              <a:gd name="connsiteY49" fmla="*/ 1996 h 2452038"/>
              <a:gd name="connsiteX50" fmla="*/ 448733 w 1404982"/>
              <a:gd name="connsiteY50" fmla="*/ 1996 h 2452038"/>
              <a:gd name="connsiteX51" fmla="*/ 474133 w 1404982"/>
              <a:gd name="connsiteY51" fmla="*/ 18930 h 2452038"/>
              <a:gd name="connsiteX52" fmla="*/ 482600 w 1404982"/>
              <a:gd name="connsiteY52" fmla="*/ 44330 h 2452038"/>
              <a:gd name="connsiteX53" fmla="*/ 516467 w 1404982"/>
              <a:gd name="connsiteY53" fmla="*/ 95130 h 2452038"/>
              <a:gd name="connsiteX54" fmla="*/ 533400 w 1404982"/>
              <a:gd name="connsiteY54" fmla="*/ 120530 h 2452038"/>
              <a:gd name="connsiteX55" fmla="*/ 567267 w 1404982"/>
              <a:gd name="connsiteY55" fmla="*/ 171330 h 2452038"/>
              <a:gd name="connsiteX56" fmla="*/ 601133 w 1404982"/>
              <a:gd name="connsiteY56" fmla="*/ 239063 h 2452038"/>
              <a:gd name="connsiteX57" fmla="*/ 643864 w 1404982"/>
              <a:gd name="connsiteY57" fmla="*/ 346880 h 2452038"/>
              <a:gd name="connsiteX58" fmla="*/ 660797 w 1404982"/>
              <a:gd name="connsiteY58" fmla="*/ 401252 h 2452038"/>
              <a:gd name="connsiteX59" fmla="*/ 681964 w 1404982"/>
              <a:gd name="connsiteY59" fmla="*/ 462901 h 2452038"/>
              <a:gd name="connsiteX60" fmla="*/ 705644 w 1404982"/>
              <a:gd name="connsiteY60" fmla="*/ 526533 h 2452038"/>
              <a:gd name="connsiteX61" fmla="*/ 714242 w 1404982"/>
              <a:gd name="connsiteY61" fmla="*/ 584080 h 2452038"/>
              <a:gd name="connsiteX62" fmla="*/ 717683 w 1404982"/>
              <a:gd name="connsiteY62" fmla="*/ 638584 h 2452038"/>
              <a:gd name="connsiteX63" fmla="*/ 794280 w 1404982"/>
              <a:gd name="connsiteY63" fmla="*/ 581963 h 2452038"/>
              <a:gd name="connsiteX64" fmla="*/ 841375 w 1404982"/>
              <a:gd name="connsiteY64" fmla="*/ 540688 h 2452038"/>
              <a:gd name="connsiteX65" fmla="*/ 889662 w 1404982"/>
              <a:gd name="connsiteY65" fmla="*/ 510790 h 2452038"/>
              <a:gd name="connsiteX66" fmla="*/ 966126 w 1404982"/>
              <a:gd name="connsiteY66" fmla="*/ 456814 h 2452038"/>
              <a:gd name="connsiteX67" fmla="*/ 999595 w 1404982"/>
              <a:gd name="connsiteY67" fmla="*/ 419508 h 2452038"/>
              <a:gd name="connsiteX68" fmla="*/ 1053570 w 1404982"/>
              <a:gd name="connsiteY68" fmla="*/ 358919 h 2452038"/>
              <a:gd name="connsiteX69" fmla="*/ 1081617 w 1404982"/>
              <a:gd name="connsiteY69" fmla="*/ 316586 h 2452038"/>
              <a:gd name="connsiteX70" fmla="*/ 1152921 w 1404982"/>
              <a:gd name="connsiteY70" fmla="*/ 216309 h 2452038"/>
              <a:gd name="connsiteX71" fmla="*/ 1201473 w 1404982"/>
              <a:gd name="connsiteY71" fmla="*/ 155720 h 2452038"/>
              <a:gd name="connsiteX72" fmla="*/ 1212585 w 1404982"/>
              <a:gd name="connsiteY72" fmla="*/ 119604 h 2452038"/>
              <a:gd name="connsiteX73" fmla="*/ 1227667 w 1404982"/>
              <a:gd name="connsiteY73" fmla="*/ 95130 h 2452038"/>
              <a:gd name="connsiteX74" fmla="*/ 1267354 w 1404982"/>
              <a:gd name="connsiteY74" fmla="*/ 79519 h 2452038"/>
              <a:gd name="connsiteX75" fmla="*/ 1278467 w 1404982"/>
              <a:gd name="connsiteY75" fmla="*/ 69730 h 2452038"/>
              <a:gd name="connsiteX76" fmla="*/ 1329267 w 1404982"/>
              <a:gd name="connsiteY76" fmla="*/ 52796 h 2452038"/>
              <a:gd name="connsiteX77" fmla="*/ 1320800 w 1404982"/>
              <a:gd name="connsiteY77" fmla="*/ 78196 h 2452038"/>
              <a:gd name="connsiteX78" fmla="*/ 1275159 w 1404982"/>
              <a:gd name="connsiteY78" fmla="*/ 146988 h 2452038"/>
              <a:gd name="connsiteX79" fmla="*/ 1345274 w 1404982"/>
              <a:gd name="connsiteY79" fmla="*/ 102274 h 2452038"/>
              <a:gd name="connsiteX80" fmla="*/ 1397000 w 1404982"/>
              <a:gd name="connsiteY80" fmla="*/ 120530 h 2452038"/>
              <a:gd name="connsiteX81" fmla="*/ 1349242 w 1404982"/>
              <a:gd name="connsiteY81" fmla="*/ 181649 h 2452038"/>
              <a:gd name="connsiteX82" fmla="*/ 1397000 w 1404982"/>
              <a:gd name="connsiteY82" fmla="*/ 171330 h 2452038"/>
              <a:gd name="connsiteX83" fmla="*/ 1380067 w 1404982"/>
              <a:gd name="connsiteY83" fmla="*/ 196730 h 2452038"/>
              <a:gd name="connsiteX84" fmla="*/ 1363133 w 1404982"/>
              <a:gd name="connsiteY84" fmla="*/ 213663 h 2452038"/>
              <a:gd name="connsiteX85" fmla="*/ 1371600 w 1404982"/>
              <a:gd name="connsiteY85" fmla="*/ 239063 h 2452038"/>
              <a:gd name="connsiteX86" fmla="*/ 1354667 w 1404982"/>
              <a:gd name="connsiteY86" fmla="*/ 298330 h 2452038"/>
              <a:gd name="connsiteX87" fmla="*/ 1312333 w 1404982"/>
              <a:gd name="connsiteY87" fmla="*/ 333916 h 2452038"/>
              <a:gd name="connsiteX88" fmla="*/ 1261533 w 1404982"/>
              <a:gd name="connsiteY88" fmla="*/ 390933 h 2452038"/>
              <a:gd name="connsiteX89" fmla="*/ 1214304 w 1404982"/>
              <a:gd name="connsiteY89" fmla="*/ 470705 h 2452038"/>
              <a:gd name="connsiteX90" fmla="*/ 1178189 w 1404982"/>
              <a:gd name="connsiteY90" fmla="*/ 514361 h 2452038"/>
              <a:gd name="connsiteX91" fmla="*/ 1122496 w 1404982"/>
              <a:gd name="connsiteY91" fmla="*/ 599955 h 2452038"/>
              <a:gd name="connsiteX92" fmla="*/ 1077383 w 1404982"/>
              <a:gd name="connsiteY92" fmla="*/ 634483 h 2452038"/>
              <a:gd name="connsiteX93" fmla="*/ 1045236 w 1404982"/>
              <a:gd name="connsiteY93" fmla="*/ 654327 h 2452038"/>
              <a:gd name="connsiteX94" fmla="*/ 999464 w 1404982"/>
              <a:gd name="connsiteY94" fmla="*/ 682770 h 2452038"/>
              <a:gd name="connsiteX95" fmla="*/ 943636 w 1404982"/>
              <a:gd name="connsiteY95" fmla="*/ 730659 h 2452038"/>
              <a:gd name="connsiteX96" fmla="*/ 915855 w 1404982"/>
              <a:gd name="connsiteY96" fmla="*/ 776168 h 2452038"/>
              <a:gd name="connsiteX97" fmla="*/ 866378 w 1404982"/>
              <a:gd name="connsiteY97" fmla="*/ 828687 h 2452038"/>
              <a:gd name="connsiteX98" fmla="*/ 823251 w 1404982"/>
              <a:gd name="connsiteY98" fmla="*/ 896024 h 2452038"/>
              <a:gd name="connsiteX99" fmla="*/ 770467 w 1404982"/>
              <a:gd name="connsiteY99" fmla="*/ 1068796 h 2452038"/>
              <a:gd name="connsiteX100" fmla="*/ 738452 w 1404982"/>
              <a:gd name="connsiteY100" fmla="*/ 1141821 h 2452038"/>
              <a:gd name="connsiteX101" fmla="*/ 715699 w 1404982"/>
              <a:gd name="connsiteY101" fmla="*/ 1188653 h 2452038"/>
              <a:gd name="connsiteX102" fmla="*/ 698367 w 1404982"/>
              <a:gd name="connsiteY102" fmla="*/ 1245671 h 2452038"/>
              <a:gd name="connsiteX103" fmla="*/ 683683 w 1404982"/>
              <a:gd name="connsiteY103" fmla="*/ 1321870 h 2452038"/>
              <a:gd name="connsiteX104" fmla="*/ 671248 w 1404982"/>
              <a:gd name="connsiteY104" fmla="*/ 1409183 h 2452038"/>
              <a:gd name="connsiteX105" fmla="*/ 640026 w 1404982"/>
              <a:gd name="connsiteY105" fmla="*/ 1519249 h 2452038"/>
              <a:gd name="connsiteX106" fmla="*/ 637381 w 1404982"/>
              <a:gd name="connsiteY106" fmla="*/ 1602593 h 2452038"/>
              <a:gd name="connsiteX107" fmla="*/ 621770 w 1404982"/>
              <a:gd name="connsiteY107" fmla="*/ 1678792 h 2452038"/>
              <a:gd name="connsiteX108" fmla="*/ 613305 w 1404982"/>
              <a:gd name="connsiteY108" fmla="*/ 1709088 h 2452038"/>
              <a:gd name="connsiteX109" fmla="*/ 597694 w 1404982"/>
              <a:gd name="connsiteY109" fmla="*/ 1747849 h 2452038"/>
              <a:gd name="connsiteX110" fmla="*/ 574939 w 1404982"/>
              <a:gd name="connsiteY110" fmla="*/ 1851302 h 2452038"/>
              <a:gd name="connsiteX111" fmla="*/ 565547 w 1404982"/>
              <a:gd name="connsiteY111" fmla="*/ 2070509 h 2452038"/>
              <a:gd name="connsiteX112" fmla="*/ 559726 w 1404982"/>
              <a:gd name="connsiteY112" fmla="*/ 2092337 h 2452038"/>
              <a:gd name="connsiteX113" fmla="*/ 550333 w 1404982"/>
              <a:gd name="connsiteY113" fmla="*/ 2330330 h 2452038"/>
              <a:gd name="connsiteX114" fmla="*/ 558800 w 1404982"/>
              <a:gd name="connsiteY114" fmla="*/ 2355730 h 2452038"/>
              <a:gd name="connsiteX115" fmla="*/ 418042 w 1404982"/>
              <a:gd name="connsiteY115" fmla="*/ 2452038 h 2452038"/>
              <a:gd name="connsiteX116" fmla="*/ 139700 w 1404982"/>
              <a:gd name="connsiteY116" fmla="*/ 2417113 h 2452038"/>
              <a:gd name="connsiteX117" fmla="*/ 0 w 1404982"/>
              <a:gd name="connsiteY117" fmla="*/ 2271063 h 2452038"/>
              <a:gd name="connsiteX118" fmla="*/ 0 w 1404982"/>
              <a:gd name="connsiteY118" fmla="*/ 2271063 h 2452038"/>
              <a:gd name="connsiteX0" fmla="*/ 0 w 1404982"/>
              <a:gd name="connsiteY0" fmla="*/ 2271063 h 2452038"/>
              <a:gd name="connsiteX1" fmla="*/ 93133 w 1404982"/>
              <a:gd name="connsiteY1" fmla="*/ 1974730 h 2452038"/>
              <a:gd name="connsiteX2" fmla="*/ 101600 w 1404982"/>
              <a:gd name="connsiteY2" fmla="*/ 1949330 h 2452038"/>
              <a:gd name="connsiteX3" fmla="*/ 118533 w 1404982"/>
              <a:gd name="connsiteY3" fmla="*/ 1932396 h 2452038"/>
              <a:gd name="connsiteX4" fmla="*/ 130968 w 1404982"/>
              <a:gd name="connsiteY4" fmla="*/ 1879348 h 2452038"/>
              <a:gd name="connsiteX5" fmla="*/ 150152 w 1404982"/>
              <a:gd name="connsiteY5" fmla="*/ 1845481 h 2452038"/>
              <a:gd name="connsiteX6" fmla="*/ 173302 w 1404982"/>
              <a:gd name="connsiteY6" fmla="*/ 1798253 h 2452038"/>
              <a:gd name="connsiteX7" fmla="*/ 198835 w 1404982"/>
              <a:gd name="connsiteY7" fmla="*/ 1766238 h 2452038"/>
              <a:gd name="connsiteX8" fmla="*/ 226351 w 1404982"/>
              <a:gd name="connsiteY8" fmla="*/ 1730519 h 2452038"/>
              <a:gd name="connsiteX9" fmla="*/ 254000 w 1404982"/>
              <a:gd name="connsiteY9" fmla="*/ 1686863 h 2452038"/>
              <a:gd name="connsiteX10" fmla="*/ 262467 w 1404982"/>
              <a:gd name="connsiteY10" fmla="*/ 1661463 h 2452038"/>
              <a:gd name="connsiteX11" fmla="*/ 296333 w 1404982"/>
              <a:gd name="connsiteY11" fmla="*/ 1585263 h 2452038"/>
              <a:gd name="connsiteX12" fmla="*/ 304800 w 1404982"/>
              <a:gd name="connsiteY12" fmla="*/ 1534463 h 2452038"/>
              <a:gd name="connsiteX13" fmla="*/ 321733 w 1404982"/>
              <a:gd name="connsiteY13" fmla="*/ 1475196 h 2452038"/>
              <a:gd name="connsiteX14" fmla="*/ 330200 w 1404982"/>
              <a:gd name="connsiteY14" fmla="*/ 1407463 h 2452038"/>
              <a:gd name="connsiteX15" fmla="*/ 372416 w 1404982"/>
              <a:gd name="connsiteY15" fmla="*/ 1251278 h 2452038"/>
              <a:gd name="connsiteX16" fmla="*/ 399182 w 1404982"/>
              <a:gd name="connsiteY16" fmla="*/ 1119987 h 2452038"/>
              <a:gd name="connsiteX17" fmla="*/ 334800 w 1404982"/>
              <a:gd name="connsiteY17" fmla="*/ 1102257 h 2452038"/>
              <a:gd name="connsiteX18" fmla="*/ 265530 w 1404982"/>
              <a:gd name="connsiteY18" fmla="*/ 1160778 h 2452038"/>
              <a:gd name="connsiteX19" fmla="*/ 183345 w 1404982"/>
              <a:gd name="connsiteY19" fmla="*/ 1084081 h 2452038"/>
              <a:gd name="connsiteX20" fmla="*/ 157692 w 1404982"/>
              <a:gd name="connsiteY20" fmla="*/ 1000402 h 2452038"/>
              <a:gd name="connsiteX21" fmla="*/ 216561 w 1404982"/>
              <a:gd name="connsiteY21" fmla="*/ 926176 h 2452038"/>
              <a:gd name="connsiteX22" fmla="*/ 269214 w 1404982"/>
              <a:gd name="connsiteY22" fmla="*/ 919052 h 2452038"/>
              <a:gd name="connsiteX23" fmla="*/ 305858 w 1404982"/>
              <a:gd name="connsiteY23" fmla="*/ 928698 h 2452038"/>
              <a:gd name="connsiteX24" fmla="*/ 382954 w 1404982"/>
              <a:gd name="connsiteY24" fmla="*/ 956125 h 2452038"/>
              <a:gd name="connsiteX25" fmla="*/ 459805 w 1404982"/>
              <a:gd name="connsiteY25" fmla="*/ 1009530 h 2452038"/>
              <a:gd name="connsiteX26" fmla="*/ 458253 w 1404982"/>
              <a:gd name="connsiteY26" fmla="*/ 753306 h 2452038"/>
              <a:gd name="connsiteX27" fmla="*/ 440267 w 1404982"/>
              <a:gd name="connsiteY27" fmla="*/ 586196 h 2452038"/>
              <a:gd name="connsiteX28" fmla="*/ 406400 w 1404982"/>
              <a:gd name="connsiteY28" fmla="*/ 484596 h 2452038"/>
              <a:gd name="connsiteX29" fmla="*/ 397933 w 1404982"/>
              <a:gd name="connsiteY29" fmla="*/ 459196 h 2452038"/>
              <a:gd name="connsiteX30" fmla="*/ 372533 w 1404982"/>
              <a:gd name="connsiteY30" fmla="*/ 408396 h 2452038"/>
              <a:gd name="connsiteX31" fmla="*/ 355600 w 1404982"/>
              <a:gd name="connsiteY31" fmla="*/ 382996 h 2452038"/>
              <a:gd name="connsiteX32" fmla="*/ 347133 w 1404982"/>
              <a:gd name="connsiteY32" fmla="*/ 357596 h 2452038"/>
              <a:gd name="connsiteX33" fmla="*/ 330200 w 1404982"/>
              <a:gd name="connsiteY33" fmla="*/ 332196 h 2452038"/>
              <a:gd name="connsiteX34" fmla="*/ 304800 w 1404982"/>
              <a:gd name="connsiteY34" fmla="*/ 281396 h 2452038"/>
              <a:gd name="connsiteX35" fmla="*/ 279400 w 1404982"/>
              <a:gd name="connsiteY35" fmla="*/ 222130 h 2452038"/>
              <a:gd name="connsiteX36" fmla="*/ 270933 w 1404982"/>
              <a:gd name="connsiteY36" fmla="*/ 196730 h 2452038"/>
              <a:gd name="connsiteX37" fmla="*/ 254000 w 1404982"/>
              <a:gd name="connsiteY37" fmla="*/ 179796 h 2452038"/>
              <a:gd name="connsiteX38" fmla="*/ 220133 w 1404982"/>
              <a:gd name="connsiteY38" fmla="*/ 128996 h 2452038"/>
              <a:gd name="connsiteX39" fmla="*/ 169333 w 1404982"/>
              <a:gd name="connsiteY39" fmla="*/ 95130 h 2452038"/>
              <a:gd name="connsiteX40" fmla="*/ 160867 w 1404982"/>
              <a:gd name="connsiteY40" fmla="*/ 69730 h 2452038"/>
              <a:gd name="connsiteX41" fmla="*/ 220133 w 1404982"/>
              <a:gd name="connsiteY41" fmla="*/ 44330 h 2452038"/>
              <a:gd name="connsiteX42" fmla="*/ 276225 w 1404982"/>
              <a:gd name="connsiteY42" fmla="*/ 93410 h 2452038"/>
              <a:gd name="connsiteX43" fmla="*/ 287867 w 1404982"/>
              <a:gd name="connsiteY43" fmla="*/ 18930 h 2452038"/>
              <a:gd name="connsiteX44" fmla="*/ 313267 w 1404982"/>
              <a:gd name="connsiteY44" fmla="*/ 10463 h 2452038"/>
              <a:gd name="connsiteX45" fmla="*/ 346736 w 1404982"/>
              <a:gd name="connsiteY45" fmla="*/ 71581 h 2452038"/>
              <a:gd name="connsiteX46" fmla="*/ 338667 w 1404982"/>
              <a:gd name="connsiteY46" fmla="*/ 18930 h 2452038"/>
              <a:gd name="connsiteX47" fmla="*/ 364067 w 1404982"/>
              <a:gd name="connsiteY47" fmla="*/ 1996 h 2452038"/>
              <a:gd name="connsiteX48" fmla="*/ 393964 w 1404982"/>
              <a:gd name="connsiteY48" fmla="*/ 53723 h 2452038"/>
              <a:gd name="connsiteX49" fmla="*/ 414867 w 1404982"/>
              <a:gd name="connsiteY49" fmla="*/ 1996 h 2452038"/>
              <a:gd name="connsiteX50" fmla="*/ 448733 w 1404982"/>
              <a:gd name="connsiteY50" fmla="*/ 1996 h 2452038"/>
              <a:gd name="connsiteX51" fmla="*/ 474133 w 1404982"/>
              <a:gd name="connsiteY51" fmla="*/ 18930 h 2452038"/>
              <a:gd name="connsiteX52" fmla="*/ 482600 w 1404982"/>
              <a:gd name="connsiteY52" fmla="*/ 44330 h 2452038"/>
              <a:gd name="connsiteX53" fmla="*/ 516467 w 1404982"/>
              <a:gd name="connsiteY53" fmla="*/ 95130 h 2452038"/>
              <a:gd name="connsiteX54" fmla="*/ 533400 w 1404982"/>
              <a:gd name="connsiteY54" fmla="*/ 120530 h 2452038"/>
              <a:gd name="connsiteX55" fmla="*/ 567267 w 1404982"/>
              <a:gd name="connsiteY55" fmla="*/ 171330 h 2452038"/>
              <a:gd name="connsiteX56" fmla="*/ 601133 w 1404982"/>
              <a:gd name="connsiteY56" fmla="*/ 239063 h 2452038"/>
              <a:gd name="connsiteX57" fmla="*/ 643864 w 1404982"/>
              <a:gd name="connsiteY57" fmla="*/ 346880 h 2452038"/>
              <a:gd name="connsiteX58" fmla="*/ 660797 w 1404982"/>
              <a:gd name="connsiteY58" fmla="*/ 401252 h 2452038"/>
              <a:gd name="connsiteX59" fmla="*/ 681964 w 1404982"/>
              <a:gd name="connsiteY59" fmla="*/ 462901 h 2452038"/>
              <a:gd name="connsiteX60" fmla="*/ 705644 w 1404982"/>
              <a:gd name="connsiteY60" fmla="*/ 526533 h 2452038"/>
              <a:gd name="connsiteX61" fmla="*/ 714242 w 1404982"/>
              <a:gd name="connsiteY61" fmla="*/ 584080 h 2452038"/>
              <a:gd name="connsiteX62" fmla="*/ 717683 w 1404982"/>
              <a:gd name="connsiteY62" fmla="*/ 638584 h 2452038"/>
              <a:gd name="connsiteX63" fmla="*/ 794280 w 1404982"/>
              <a:gd name="connsiteY63" fmla="*/ 581963 h 2452038"/>
              <a:gd name="connsiteX64" fmla="*/ 841375 w 1404982"/>
              <a:gd name="connsiteY64" fmla="*/ 540688 h 2452038"/>
              <a:gd name="connsiteX65" fmla="*/ 889662 w 1404982"/>
              <a:gd name="connsiteY65" fmla="*/ 510790 h 2452038"/>
              <a:gd name="connsiteX66" fmla="*/ 966126 w 1404982"/>
              <a:gd name="connsiteY66" fmla="*/ 456814 h 2452038"/>
              <a:gd name="connsiteX67" fmla="*/ 999595 w 1404982"/>
              <a:gd name="connsiteY67" fmla="*/ 419508 h 2452038"/>
              <a:gd name="connsiteX68" fmla="*/ 1053570 w 1404982"/>
              <a:gd name="connsiteY68" fmla="*/ 358919 h 2452038"/>
              <a:gd name="connsiteX69" fmla="*/ 1081617 w 1404982"/>
              <a:gd name="connsiteY69" fmla="*/ 316586 h 2452038"/>
              <a:gd name="connsiteX70" fmla="*/ 1152921 w 1404982"/>
              <a:gd name="connsiteY70" fmla="*/ 216309 h 2452038"/>
              <a:gd name="connsiteX71" fmla="*/ 1201473 w 1404982"/>
              <a:gd name="connsiteY71" fmla="*/ 155720 h 2452038"/>
              <a:gd name="connsiteX72" fmla="*/ 1212585 w 1404982"/>
              <a:gd name="connsiteY72" fmla="*/ 119604 h 2452038"/>
              <a:gd name="connsiteX73" fmla="*/ 1227667 w 1404982"/>
              <a:gd name="connsiteY73" fmla="*/ 95130 h 2452038"/>
              <a:gd name="connsiteX74" fmla="*/ 1267354 w 1404982"/>
              <a:gd name="connsiteY74" fmla="*/ 79519 h 2452038"/>
              <a:gd name="connsiteX75" fmla="*/ 1278467 w 1404982"/>
              <a:gd name="connsiteY75" fmla="*/ 69730 h 2452038"/>
              <a:gd name="connsiteX76" fmla="*/ 1329267 w 1404982"/>
              <a:gd name="connsiteY76" fmla="*/ 52796 h 2452038"/>
              <a:gd name="connsiteX77" fmla="*/ 1320800 w 1404982"/>
              <a:gd name="connsiteY77" fmla="*/ 78196 h 2452038"/>
              <a:gd name="connsiteX78" fmla="*/ 1275159 w 1404982"/>
              <a:gd name="connsiteY78" fmla="*/ 146988 h 2452038"/>
              <a:gd name="connsiteX79" fmla="*/ 1345274 w 1404982"/>
              <a:gd name="connsiteY79" fmla="*/ 102274 h 2452038"/>
              <a:gd name="connsiteX80" fmla="*/ 1397000 w 1404982"/>
              <a:gd name="connsiteY80" fmla="*/ 120530 h 2452038"/>
              <a:gd name="connsiteX81" fmla="*/ 1349242 w 1404982"/>
              <a:gd name="connsiteY81" fmla="*/ 181649 h 2452038"/>
              <a:gd name="connsiteX82" fmla="*/ 1397000 w 1404982"/>
              <a:gd name="connsiteY82" fmla="*/ 171330 h 2452038"/>
              <a:gd name="connsiteX83" fmla="*/ 1380067 w 1404982"/>
              <a:gd name="connsiteY83" fmla="*/ 196730 h 2452038"/>
              <a:gd name="connsiteX84" fmla="*/ 1363133 w 1404982"/>
              <a:gd name="connsiteY84" fmla="*/ 213663 h 2452038"/>
              <a:gd name="connsiteX85" fmla="*/ 1371600 w 1404982"/>
              <a:gd name="connsiteY85" fmla="*/ 239063 h 2452038"/>
              <a:gd name="connsiteX86" fmla="*/ 1354667 w 1404982"/>
              <a:gd name="connsiteY86" fmla="*/ 298330 h 2452038"/>
              <a:gd name="connsiteX87" fmla="*/ 1312333 w 1404982"/>
              <a:gd name="connsiteY87" fmla="*/ 333916 h 2452038"/>
              <a:gd name="connsiteX88" fmla="*/ 1261533 w 1404982"/>
              <a:gd name="connsiteY88" fmla="*/ 390933 h 2452038"/>
              <a:gd name="connsiteX89" fmla="*/ 1214304 w 1404982"/>
              <a:gd name="connsiteY89" fmla="*/ 470705 h 2452038"/>
              <a:gd name="connsiteX90" fmla="*/ 1178189 w 1404982"/>
              <a:gd name="connsiteY90" fmla="*/ 514361 h 2452038"/>
              <a:gd name="connsiteX91" fmla="*/ 1122496 w 1404982"/>
              <a:gd name="connsiteY91" fmla="*/ 599955 h 2452038"/>
              <a:gd name="connsiteX92" fmla="*/ 1077383 w 1404982"/>
              <a:gd name="connsiteY92" fmla="*/ 634483 h 2452038"/>
              <a:gd name="connsiteX93" fmla="*/ 1045236 w 1404982"/>
              <a:gd name="connsiteY93" fmla="*/ 654327 h 2452038"/>
              <a:gd name="connsiteX94" fmla="*/ 999464 w 1404982"/>
              <a:gd name="connsiteY94" fmla="*/ 682770 h 2452038"/>
              <a:gd name="connsiteX95" fmla="*/ 943636 w 1404982"/>
              <a:gd name="connsiteY95" fmla="*/ 730659 h 2452038"/>
              <a:gd name="connsiteX96" fmla="*/ 915855 w 1404982"/>
              <a:gd name="connsiteY96" fmla="*/ 776168 h 2452038"/>
              <a:gd name="connsiteX97" fmla="*/ 866378 w 1404982"/>
              <a:gd name="connsiteY97" fmla="*/ 828687 h 2452038"/>
              <a:gd name="connsiteX98" fmla="*/ 823251 w 1404982"/>
              <a:gd name="connsiteY98" fmla="*/ 896024 h 2452038"/>
              <a:gd name="connsiteX99" fmla="*/ 770467 w 1404982"/>
              <a:gd name="connsiteY99" fmla="*/ 1068796 h 2452038"/>
              <a:gd name="connsiteX100" fmla="*/ 738452 w 1404982"/>
              <a:gd name="connsiteY100" fmla="*/ 1141821 h 2452038"/>
              <a:gd name="connsiteX101" fmla="*/ 715699 w 1404982"/>
              <a:gd name="connsiteY101" fmla="*/ 1188653 h 2452038"/>
              <a:gd name="connsiteX102" fmla="*/ 698367 w 1404982"/>
              <a:gd name="connsiteY102" fmla="*/ 1245671 h 2452038"/>
              <a:gd name="connsiteX103" fmla="*/ 683683 w 1404982"/>
              <a:gd name="connsiteY103" fmla="*/ 1321870 h 2452038"/>
              <a:gd name="connsiteX104" fmla="*/ 671248 w 1404982"/>
              <a:gd name="connsiteY104" fmla="*/ 1409183 h 2452038"/>
              <a:gd name="connsiteX105" fmla="*/ 640026 w 1404982"/>
              <a:gd name="connsiteY105" fmla="*/ 1519249 h 2452038"/>
              <a:gd name="connsiteX106" fmla="*/ 637381 w 1404982"/>
              <a:gd name="connsiteY106" fmla="*/ 1602593 h 2452038"/>
              <a:gd name="connsiteX107" fmla="*/ 621770 w 1404982"/>
              <a:gd name="connsiteY107" fmla="*/ 1678792 h 2452038"/>
              <a:gd name="connsiteX108" fmla="*/ 613305 w 1404982"/>
              <a:gd name="connsiteY108" fmla="*/ 1709088 h 2452038"/>
              <a:gd name="connsiteX109" fmla="*/ 597694 w 1404982"/>
              <a:gd name="connsiteY109" fmla="*/ 1747849 h 2452038"/>
              <a:gd name="connsiteX110" fmla="*/ 574939 w 1404982"/>
              <a:gd name="connsiteY110" fmla="*/ 1851302 h 2452038"/>
              <a:gd name="connsiteX111" fmla="*/ 565547 w 1404982"/>
              <a:gd name="connsiteY111" fmla="*/ 2070509 h 2452038"/>
              <a:gd name="connsiteX112" fmla="*/ 559726 w 1404982"/>
              <a:gd name="connsiteY112" fmla="*/ 2092337 h 2452038"/>
              <a:gd name="connsiteX113" fmla="*/ 550333 w 1404982"/>
              <a:gd name="connsiteY113" fmla="*/ 2330330 h 2452038"/>
              <a:gd name="connsiteX114" fmla="*/ 558800 w 1404982"/>
              <a:gd name="connsiteY114" fmla="*/ 2355730 h 2452038"/>
              <a:gd name="connsiteX115" fmla="*/ 418042 w 1404982"/>
              <a:gd name="connsiteY115" fmla="*/ 2452038 h 2452038"/>
              <a:gd name="connsiteX116" fmla="*/ 139700 w 1404982"/>
              <a:gd name="connsiteY116" fmla="*/ 2417113 h 2452038"/>
              <a:gd name="connsiteX117" fmla="*/ 0 w 1404982"/>
              <a:gd name="connsiteY117" fmla="*/ 2271063 h 2452038"/>
              <a:gd name="connsiteX118" fmla="*/ 0 w 1404982"/>
              <a:gd name="connsiteY118" fmla="*/ 2271063 h 2452038"/>
              <a:gd name="connsiteX0" fmla="*/ 0 w 1404982"/>
              <a:gd name="connsiteY0" fmla="*/ 2271063 h 2452038"/>
              <a:gd name="connsiteX1" fmla="*/ 93133 w 1404982"/>
              <a:gd name="connsiteY1" fmla="*/ 1974730 h 2452038"/>
              <a:gd name="connsiteX2" fmla="*/ 101600 w 1404982"/>
              <a:gd name="connsiteY2" fmla="*/ 1949330 h 2452038"/>
              <a:gd name="connsiteX3" fmla="*/ 118533 w 1404982"/>
              <a:gd name="connsiteY3" fmla="*/ 1932396 h 2452038"/>
              <a:gd name="connsiteX4" fmla="*/ 130968 w 1404982"/>
              <a:gd name="connsiteY4" fmla="*/ 1879348 h 2452038"/>
              <a:gd name="connsiteX5" fmla="*/ 150152 w 1404982"/>
              <a:gd name="connsiteY5" fmla="*/ 1845481 h 2452038"/>
              <a:gd name="connsiteX6" fmla="*/ 173302 w 1404982"/>
              <a:gd name="connsiteY6" fmla="*/ 1798253 h 2452038"/>
              <a:gd name="connsiteX7" fmla="*/ 198835 w 1404982"/>
              <a:gd name="connsiteY7" fmla="*/ 1766238 h 2452038"/>
              <a:gd name="connsiteX8" fmla="*/ 226351 w 1404982"/>
              <a:gd name="connsiteY8" fmla="*/ 1730519 h 2452038"/>
              <a:gd name="connsiteX9" fmla="*/ 254000 w 1404982"/>
              <a:gd name="connsiteY9" fmla="*/ 1686863 h 2452038"/>
              <a:gd name="connsiteX10" fmla="*/ 262467 w 1404982"/>
              <a:gd name="connsiteY10" fmla="*/ 1661463 h 2452038"/>
              <a:gd name="connsiteX11" fmla="*/ 296333 w 1404982"/>
              <a:gd name="connsiteY11" fmla="*/ 1585263 h 2452038"/>
              <a:gd name="connsiteX12" fmla="*/ 304800 w 1404982"/>
              <a:gd name="connsiteY12" fmla="*/ 1534463 h 2452038"/>
              <a:gd name="connsiteX13" fmla="*/ 321733 w 1404982"/>
              <a:gd name="connsiteY13" fmla="*/ 1475196 h 2452038"/>
              <a:gd name="connsiteX14" fmla="*/ 330200 w 1404982"/>
              <a:gd name="connsiteY14" fmla="*/ 1407463 h 2452038"/>
              <a:gd name="connsiteX15" fmla="*/ 389272 w 1404982"/>
              <a:gd name="connsiteY15" fmla="*/ 1255492 h 2452038"/>
              <a:gd name="connsiteX16" fmla="*/ 399182 w 1404982"/>
              <a:gd name="connsiteY16" fmla="*/ 1119987 h 2452038"/>
              <a:gd name="connsiteX17" fmla="*/ 334800 w 1404982"/>
              <a:gd name="connsiteY17" fmla="*/ 1102257 h 2452038"/>
              <a:gd name="connsiteX18" fmla="*/ 265530 w 1404982"/>
              <a:gd name="connsiteY18" fmla="*/ 1160778 h 2452038"/>
              <a:gd name="connsiteX19" fmla="*/ 183345 w 1404982"/>
              <a:gd name="connsiteY19" fmla="*/ 1084081 h 2452038"/>
              <a:gd name="connsiteX20" fmla="*/ 157692 w 1404982"/>
              <a:gd name="connsiteY20" fmla="*/ 1000402 h 2452038"/>
              <a:gd name="connsiteX21" fmla="*/ 216561 w 1404982"/>
              <a:gd name="connsiteY21" fmla="*/ 926176 h 2452038"/>
              <a:gd name="connsiteX22" fmla="*/ 269214 w 1404982"/>
              <a:gd name="connsiteY22" fmla="*/ 919052 h 2452038"/>
              <a:gd name="connsiteX23" fmla="*/ 305858 w 1404982"/>
              <a:gd name="connsiteY23" fmla="*/ 928698 h 2452038"/>
              <a:gd name="connsiteX24" fmla="*/ 382954 w 1404982"/>
              <a:gd name="connsiteY24" fmla="*/ 956125 h 2452038"/>
              <a:gd name="connsiteX25" fmla="*/ 459805 w 1404982"/>
              <a:gd name="connsiteY25" fmla="*/ 1009530 h 2452038"/>
              <a:gd name="connsiteX26" fmla="*/ 458253 w 1404982"/>
              <a:gd name="connsiteY26" fmla="*/ 753306 h 2452038"/>
              <a:gd name="connsiteX27" fmla="*/ 440267 w 1404982"/>
              <a:gd name="connsiteY27" fmla="*/ 586196 h 2452038"/>
              <a:gd name="connsiteX28" fmla="*/ 406400 w 1404982"/>
              <a:gd name="connsiteY28" fmla="*/ 484596 h 2452038"/>
              <a:gd name="connsiteX29" fmla="*/ 397933 w 1404982"/>
              <a:gd name="connsiteY29" fmla="*/ 459196 h 2452038"/>
              <a:gd name="connsiteX30" fmla="*/ 372533 w 1404982"/>
              <a:gd name="connsiteY30" fmla="*/ 408396 h 2452038"/>
              <a:gd name="connsiteX31" fmla="*/ 355600 w 1404982"/>
              <a:gd name="connsiteY31" fmla="*/ 382996 h 2452038"/>
              <a:gd name="connsiteX32" fmla="*/ 347133 w 1404982"/>
              <a:gd name="connsiteY32" fmla="*/ 357596 h 2452038"/>
              <a:gd name="connsiteX33" fmla="*/ 330200 w 1404982"/>
              <a:gd name="connsiteY33" fmla="*/ 332196 h 2452038"/>
              <a:gd name="connsiteX34" fmla="*/ 304800 w 1404982"/>
              <a:gd name="connsiteY34" fmla="*/ 281396 h 2452038"/>
              <a:gd name="connsiteX35" fmla="*/ 279400 w 1404982"/>
              <a:gd name="connsiteY35" fmla="*/ 222130 h 2452038"/>
              <a:gd name="connsiteX36" fmla="*/ 270933 w 1404982"/>
              <a:gd name="connsiteY36" fmla="*/ 196730 h 2452038"/>
              <a:gd name="connsiteX37" fmla="*/ 254000 w 1404982"/>
              <a:gd name="connsiteY37" fmla="*/ 179796 h 2452038"/>
              <a:gd name="connsiteX38" fmla="*/ 220133 w 1404982"/>
              <a:gd name="connsiteY38" fmla="*/ 128996 h 2452038"/>
              <a:gd name="connsiteX39" fmla="*/ 169333 w 1404982"/>
              <a:gd name="connsiteY39" fmla="*/ 95130 h 2452038"/>
              <a:gd name="connsiteX40" fmla="*/ 160867 w 1404982"/>
              <a:gd name="connsiteY40" fmla="*/ 69730 h 2452038"/>
              <a:gd name="connsiteX41" fmla="*/ 220133 w 1404982"/>
              <a:gd name="connsiteY41" fmla="*/ 44330 h 2452038"/>
              <a:gd name="connsiteX42" fmla="*/ 276225 w 1404982"/>
              <a:gd name="connsiteY42" fmla="*/ 93410 h 2452038"/>
              <a:gd name="connsiteX43" fmla="*/ 287867 w 1404982"/>
              <a:gd name="connsiteY43" fmla="*/ 18930 h 2452038"/>
              <a:gd name="connsiteX44" fmla="*/ 313267 w 1404982"/>
              <a:gd name="connsiteY44" fmla="*/ 10463 h 2452038"/>
              <a:gd name="connsiteX45" fmla="*/ 346736 w 1404982"/>
              <a:gd name="connsiteY45" fmla="*/ 71581 h 2452038"/>
              <a:gd name="connsiteX46" fmla="*/ 338667 w 1404982"/>
              <a:gd name="connsiteY46" fmla="*/ 18930 h 2452038"/>
              <a:gd name="connsiteX47" fmla="*/ 364067 w 1404982"/>
              <a:gd name="connsiteY47" fmla="*/ 1996 h 2452038"/>
              <a:gd name="connsiteX48" fmla="*/ 393964 w 1404982"/>
              <a:gd name="connsiteY48" fmla="*/ 53723 h 2452038"/>
              <a:gd name="connsiteX49" fmla="*/ 414867 w 1404982"/>
              <a:gd name="connsiteY49" fmla="*/ 1996 h 2452038"/>
              <a:gd name="connsiteX50" fmla="*/ 448733 w 1404982"/>
              <a:gd name="connsiteY50" fmla="*/ 1996 h 2452038"/>
              <a:gd name="connsiteX51" fmla="*/ 474133 w 1404982"/>
              <a:gd name="connsiteY51" fmla="*/ 18930 h 2452038"/>
              <a:gd name="connsiteX52" fmla="*/ 482600 w 1404982"/>
              <a:gd name="connsiteY52" fmla="*/ 44330 h 2452038"/>
              <a:gd name="connsiteX53" fmla="*/ 516467 w 1404982"/>
              <a:gd name="connsiteY53" fmla="*/ 95130 h 2452038"/>
              <a:gd name="connsiteX54" fmla="*/ 533400 w 1404982"/>
              <a:gd name="connsiteY54" fmla="*/ 120530 h 2452038"/>
              <a:gd name="connsiteX55" fmla="*/ 567267 w 1404982"/>
              <a:gd name="connsiteY55" fmla="*/ 171330 h 2452038"/>
              <a:gd name="connsiteX56" fmla="*/ 601133 w 1404982"/>
              <a:gd name="connsiteY56" fmla="*/ 239063 h 2452038"/>
              <a:gd name="connsiteX57" fmla="*/ 643864 w 1404982"/>
              <a:gd name="connsiteY57" fmla="*/ 346880 h 2452038"/>
              <a:gd name="connsiteX58" fmla="*/ 660797 w 1404982"/>
              <a:gd name="connsiteY58" fmla="*/ 401252 h 2452038"/>
              <a:gd name="connsiteX59" fmla="*/ 681964 w 1404982"/>
              <a:gd name="connsiteY59" fmla="*/ 462901 h 2452038"/>
              <a:gd name="connsiteX60" fmla="*/ 705644 w 1404982"/>
              <a:gd name="connsiteY60" fmla="*/ 526533 h 2452038"/>
              <a:gd name="connsiteX61" fmla="*/ 714242 w 1404982"/>
              <a:gd name="connsiteY61" fmla="*/ 584080 h 2452038"/>
              <a:gd name="connsiteX62" fmla="*/ 717683 w 1404982"/>
              <a:gd name="connsiteY62" fmla="*/ 638584 h 2452038"/>
              <a:gd name="connsiteX63" fmla="*/ 794280 w 1404982"/>
              <a:gd name="connsiteY63" fmla="*/ 581963 h 2452038"/>
              <a:gd name="connsiteX64" fmla="*/ 841375 w 1404982"/>
              <a:gd name="connsiteY64" fmla="*/ 540688 h 2452038"/>
              <a:gd name="connsiteX65" fmla="*/ 889662 w 1404982"/>
              <a:gd name="connsiteY65" fmla="*/ 510790 h 2452038"/>
              <a:gd name="connsiteX66" fmla="*/ 966126 w 1404982"/>
              <a:gd name="connsiteY66" fmla="*/ 456814 h 2452038"/>
              <a:gd name="connsiteX67" fmla="*/ 999595 w 1404982"/>
              <a:gd name="connsiteY67" fmla="*/ 419508 h 2452038"/>
              <a:gd name="connsiteX68" fmla="*/ 1053570 w 1404982"/>
              <a:gd name="connsiteY68" fmla="*/ 358919 h 2452038"/>
              <a:gd name="connsiteX69" fmla="*/ 1081617 w 1404982"/>
              <a:gd name="connsiteY69" fmla="*/ 316586 h 2452038"/>
              <a:gd name="connsiteX70" fmla="*/ 1152921 w 1404982"/>
              <a:gd name="connsiteY70" fmla="*/ 216309 h 2452038"/>
              <a:gd name="connsiteX71" fmla="*/ 1201473 w 1404982"/>
              <a:gd name="connsiteY71" fmla="*/ 155720 h 2452038"/>
              <a:gd name="connsiteX72" fmla="*/ 1212585 w 1404982"/>
              <a:gd name="connsiteY72" fmla="*/ 119604 h 2452038"/>
              <a:gd name="connsiteX73" fmla="*/ 1227667 w 1404982"/>
              <a:gd name="connsiteY73" fmla="*/ 95130 h 2452038"/>
              <a:gd name="connsiteX74" fmla="*/ 1267354 w 1404982"/>
              <a:gd name="connsiteY74" fmla="*/ 79519 h 2452038"/>
              <a:gd name="connsiteX75" fmla="*/ 1278467 w 1404982"/>
              <a:gd name="connsiteY75" fmla="*/ 69730 h 2452038"/>
              <a:gd name="connsiteX76" fmla="*/ 1329267 w 1404982"/>
              <a:gd name="connsiteY76" fmla="*/ 52796 h 2452038"/>
              <a:gd name="connsiteX77" fmla="*/ 1320800 w 1404982"/>
              <a:gd name="connsiteY77" fmla="*/ 78196 h 2452038"/>
              <a:gd name="connsiteX78" fmla="*/ 1275159 w 1404982"/>
              <a:gd name="connsiteY78" fmla="*/ 146988 h 2452038"/>
              <a:gd name="connsiteX79" fmla="*/ 1345274 w 1404982"/>
              <a:gd name="connsiteY79" fmla="*/ 102274 h 2452038"/>
              <a:gd name="connsiteX80" fmla="*/ 1397000 w 1404982"/>
              <a:gd name="connsiteY80" fmla="*/ 120530 h 2452038"/>
              <a:gd name="connsiteX81" fmla="*/ 1349242 w 1404982"/>
              <a:gd name="connsiteY81" fmla="*/ 181649 h 2452038"/>
              <a:gd name="connsiteX82" fmla="*/ 1397000 w 1404982"/>
              <a:gd name="connsiteY82" fmla="*/ 171330 h 2452038"/>
              <a:gd name="connsiteX83" fmla="*/ 1380067 w 1404982"/>
              <a:gd name="connsiteY83" fmla="*/ 196730 h 2452038"/>
              <a:gd name="connsiteX84" fmla="*/ 1363133 w 1404982"/>
              <a:gd name="connsiteY84" fmla="*/ 213663 h 2452038"/>
              <a:gd name="connsiteX85" fmla="*/ 1371600 w 1404982"/>
              <a:gd name="connsiteY85" fmla="*/ 239063 h 2452038"/>
              <a:gd name="connsiteX86" fmla="*/ 1354667 w 1404982"/>
              <a:gd name="connsiteY86" fmla="*/ 298330 h 2452038"/>
              <a:gd name="connsiteX87" fmla="*/ 1312333 w 1404982"/>
              <a:gd name="connsiteY87" fmla="*/ 333916 h 2452038"/>
              <a:gd name="connsiteX88" fmla="*/ 1261533 w 1404982"/>
              <a:gd name="connsiteY88" fmla="*/ 390933 h 2452038"/>
              <a:gd name="connsiteX89" fmla="*/ 1214304 w 1404982"/>
              <a:gd name="connsiteY89" fmla="*/ 470705 h 2452038"/>
              <a:gd name="connsiteX90" fmla="*/ 1178189 w 1404982"/>
              <a:gd name="connsiteY90" fmla="*/ 514361 h 2452038"/>
              <a:gd name="connsiteX91" fmla="*/ 1122496 w 1404982"/>
              <a:gd name="connsiteY91" fmla="*/ 599955 h 2452038"/>
              <a:gd name="connsiteX92" fmla="*/ 1077383 w 1404982"/>
              <a:gd name="connsiteY92" fmla="*/ 634483 h 2452038"/>
              <a:gd name="connsiteX93" fmla="*/ 1045236 w 1404982"/>
              <a:gd name="connsiteY93" fmla="*/ 654327 h 2452038"/>
              <a:gd name="connsiteX94" fmla="*/ 999464 w 1404982"/>
              <a:gd name="connsiteY94" fmla="*/ 682770 h 2452038"/>
              <a:gd name="connsiteX95" fmla="*/ 943636 w 1404982"/>
              <a:gd name="connsiteY95" fmla="*/ 730659 h 2452038"/>
              <a:gd name="connsiteX96" fmla="*/ 915855 w 1404982"/>
              <a:gd name="connsiteY96" fmla="*/ 776168 h 2452038"/>
              <a:gd name="connsiteX97" fmla="*/ 866378 w 1404982"/>
              <a:gd name="connsiteY97" fmla="*/ 828687 h 2452038"/>
              <a:gd name="connsiteX98" fmla="*/ 823251 w 1404982"/>
              <a:gd name="connsiteY98" fmla="*/ 896024 h 2452038"/>
              <a:gd name="connsiteX99" fmla="*/ 770467 w 1404982"/>
              <a:gd name="connsiteY99" fmla="*/ 1068796 h 2452038"/>
              <a:gd name="connsiteX100" fmla="*/ 738452 w 1404982"/>
              <a:gd name="connsiteY100" fmla="*/ 1141821 h 2452038"/>
              <a:gd name="connsiteX101" fmla="*/ 715699 w 1404982"/>
              <a:gd name="connsiteY101" fmla="*/ 1188653 h 2452038"/>
              <a:gd name="connsiteX102" fmla="*/ 698367 w 1404982"/>
              <a:gd name="connsiteY102" fmla="*/ 1245671 h 2452038"/>
              <a:gd name="connsiteX103" fmla="*/ 683683 w 1404982"/>
              <a:gd name="connsiteY103" fmla="*/ 1321870 h 2452038"/>
              <a:gd name="connsiteX104" fmla="*/ 671248 w 1404982"/>
              <a:gd name="connsiteY104" fmla="*/ 1409183 h 2452038"/>
              <a:gd name="connsiteX105" fmla="*/ 640026 w 1404982"/>
              <a:gd name="connsiteY105" fmla="*/ 1519249 h 2452038"/>
              <a:gd name="connsiteX106" fmla="*/ 637381 w 1404982"/>
              <a:gd name="connsiteY106" fmla="*/ 1602593 h 2452038"/>
              <a:gd name="connsiteX107" fmla="*/ 621770 w 1404982"/>
              <a:gd name="connsiteY107" fmla="*/ 1678792 h 2452038"/>
              <a:gd name="connsiteX108" fmla="*/ 613305 w 1404982"/>
              <a:gd name="connsiteY108" fmla="*/ 1709088 h 2452038"/>
              <a:gd name="connsiteX109" fmla="*/ 597694 w 1404982"/>
              <a:gd name="connsiteY109" fmla="*/ 1747849 h 2452038"/>
              <a:gd name="connsiteX110" fmla="*/ 574939 w 1404982"/>
              <a:gd name="connsiteY110" fmla="*/ 1851302 h 2452038"/>
              <a:gd name="connsiteX111" fmla="*/ 565547 w 1404982"/>
              <a:gd name="connsiteY111" fmla="*/ 2070509 h 2452038"/>
              <a:gd name="connsiteX112" fmla="*/ 559726 w 1404982"/>
              <a:gd name="connsiteY112" fmla="*/ 2092337 h 2452038"/>
              <a:gd name="connsiteX113" fmla="*/ 550333 w 1404982"/>
              <a:gd name="connsiteY113" fmla="*/ 2330330 h 2452038"/>
              <a:gd name="connsiteX114" fmla="*/ 558800 w 1404982"/>
              <a:gd name="connsiteY114" fmla="*/ 2355730 h 2452038"/>
              <a:gd name="connsiteX115" fmla="*/ 418042 w 1404982"/>
              <a:gd name="connsiteY115" fmla="*/ 2452038 h 2452038"/>
              <a:gd name="connsiteX116" fmla="*/ 139700 w 1404982"/>
              <a:gd name="connsiteY116" fmla="*/ 2417113 h 2452038"/>
              <a:gd name="connsiteX117" fmla="*/ 0 w 1404982"/>
              <a:gd name="connsiteY117" fmla="*/ 2271063 h 2452038"/>
              <a:gd name="connsiteX118" fmla="*/ 0 w 1404982"/>
              <a:gd name="connsiteY118" fmla="*/ 2271063 h 2452038"/>
              <a:gd name="connsiteX0" fmla="*/ 0 w 1404982"/>
              <a:gd name="connsiteY0" fmla="*/ 2271063 h 2452038"/>
              <a:gd name="connsiteX1" fmla="*/ 93133 w 1404982"/>
              <a:gd name="connsiteY1" fmla="*/ 1974730 h 2452038"/>
              <a:gd name="connsiteX2" fmla="*/ 101600 w 1404982"/>
              <a:gd name="connsiteY2" fmla="*/ 1949330 h 2452038"/>
              <a:gd name="connsiteX3" fmla="*/ 118533 w 1404982"/>
              <a:gd name="connsiteY3" fmla="*/ 1932396 h 2452038"/>
              <a:gd name="connsiteX4" fmla="*/ 130968 w 1404982"/>
              <a:gd name="connsiteY4" fmla="*/ 1879348 h 2452038"/>
              <a:gd name="connsiteX5" fmla="*/ 150152 w 1404982"/>
              <a:gd name="connsiteY5" fmla="*/ 1845481 h 2452038"/>
              <a:gd name="connsiteX6" fmla="*/ 173302 w 1404982"/>
              <a:gd name="connsiteY6" fmla="*/ 1798253 h 2452038"/>
              <a:gd name="connsiteX7" fmla="*/ 198835 w 1404982"/>
              <a:gd name="connsiteY7" fmla="*/ 1766238 h 2452038"/>
              <a:gd name="connsiteX8" fmla="*/ 226351 w 1404982"/>
              <a:gd name="connsiteY8" fmla="*/ 1730519 h 2452038"/>
              <a:gd name="connsiteX9" fmla="*/ 254000 w 1404982"/>
              <a:gd name="connsiteY9" fmla="*/ 1686863 h 2452038"/>
              <a:gd name="connsiteX10" fmla="*/ 262467 w 1404982"/>
              <a:gd name="connsiteY10" fmla="*/ 1661463 h 2452038"/>
              <a:gd name="connsiteX11" fmla="*/ 296333 w 1404982"/>
              <a:gd name="connsiteY11" fmla="*/ 1585263 h 2452038"/>
              <a:gd name="connsiteX12" fmla="*/ 304800 w 1404982"/>
              <a:gd name="connsiteY12" fmla="*/ 1534463 h 2452038"/>
              <a:gd name="connsiteX13" fmla="*/ 321733 w 1404982"/>
              <a:gd name="connsiteY13" fmla="*/ 1475196 h 2452038"/>
              <a:gd name="connsiteX14" fmla="*/ 330200 w 1404982"/>
              <a:gd name="connsiteY14" fmla="*/ 1407463 h 2452038"/>
              <a:gd name="connsiteX15" fmla="*/ 389272 w 1404982"/>
              <a:gd name="connsiteY15" fmla="*/ 1255492 h 2452038"/>
              <a:gd name="connsiteX16" fmla="*/ 399182 w 1404982"/>
              <a:gd name="connsiteY16" fmla="*/ 1119987 h 2452038"/>
              <a:gd name="connsiteX17" fmla="*/ 334800 w 1404982"/>
              <a:gd name="connsiteY17" fmla="*/ 1102257 h 2452038"/>
              <a:gd name="connsiteX18" fmla="*/ 265530 w 1404982"/>
              <a:gd name="connsiteY18" fmla="*/ 1160778 h 2452038"/>
              <a:gd name="connsiteX19" fmla="*/ 174917 w 1404982"/>
              <a:gd name="connsiteY19" fmla="*/ 1132540 h 2452038"/>
              <a:gd name="connsiteX20" fmla="*/ 157692 w 1404982"/>
              <a:gd name="connsiteY20" fmla="*/ 1000402 h 2452038"/>
              <a:gd name="connsiteX21" fmla="*/ 216561 w 1404982"/>
              <a:gd name="connsiteY21" fmla="*/ 926176 h 2452038"/>
              <a:gd name="connsiteX22" fmla="*/ 269214 w 1404982"/>
              <a:gd name="connsiteY22" fmla="*/ 919052 h 2452038"/>
              <a:gd name="connsiteX23" fmla="*/ 305858 w 1404982"/>
              <a:gd name="connsiteY23" fmla="*/ 928698 h 2452038"/>
              <a:gd name="connsiteX24" fmla="*/ 382954 w 1404982"/>
              <a:gd name="connsiteY24" fmla="*/ 956125 h 2452038"/>
              <a:gd name="connsiteX25" fmla="*/ 459805 w 1404982"/>
              <a:gd name="connsiteY25" fmla="*/ 1009530 h 2452038"/>
              <a:gd name="connsiteX26" fmla="*/ 458253 w 1404982"/>
              <a:gd name="connsiteY26" fmla="*/ 753306 h 2452038"/>
              <a:gd name="connsiteX27" fmla="*/ 440267 w 1404982"/>
              <a:gd name="connsiteY27" fmla="*/ 586196 h 2452038"/>
              <a:gd name="connsiteX28" fmla="*/ 406400 w 1404982"/>
              <a:gd name="connsiteY28" fmla="*/ 484596 h 2452038"/>
              <a:gd name="connsiteX29" fmla="*/ 397933 w 1404982"/>
              <a:gd name="connsiteY29" fmla="*/ 459196 h 2452038"/>
              <a:gd name="connsiteX30" fmla="*/ 372533 w 1404982"/>
              <a:gd name="connsiteY30" fmla="*/ 408396 h 2452038"/>
              <a:gd name="connsiteX31" fmla="*/ 355600 w 1404982"/>
              <a:gd name="connsiteY31" fmla="*/ 382996 h 2452038"/>
              <a:gd name="connsiteX32" fmla="*/ 347133 w 1404982"/>
              <a:gd name="connsiteY32" fmla="*/ 357596 h 2452038"/>
              <a:gd name="connsiteX33" fmla="*/ 330200 w 1404982"/>
              <a:gd name="connsiteY33" fmla="*/ 332196 h 2452038"/>
              <a:gd name="connsiteX34" fmla="*/ 304800 w 1404982"/>
              <a:gd name="connsiteY34" fmla="*/ 281396 h 2452038"/>
              <a:gd name="connsiteX35" fmla="*/ 279400 w 1404982"/>
              <a:gd name="connsiteY35" fmla="*/ 222130 h 2452038"/>
              <a:gd name="connsiteX36" fmla="*/ 270933 w 1404982"/>
              <a:gd name="connsiteY36" fmla="*/ 196730 h 2452038"/>
              <a:gd name="connsiteX37" fmla="*/ 254000 w 1404982"/>
              <a:gd name="connsiteY37" fmla="*/ 179796 h 2452038"/>
              <a:gd name="connsiteX38" fmla="*/ 220133 w 1404982"/>
              <a:gd name="connsiteY38" fmla="*/ 128996 h 2452038"/>
              <a:gd name="connsiteX39" fmla="*/ 169333 w 1404982"/>
              <a:gd name="connsiteY39" fmla="*/ 95130 h 2452038"/>
              <a:gd name="connsiteX40" fmla="*/ 160867 w 1404982"/>
              <a:gd name="connsiteY40" fmla="*/ 69730 h 2452038"/>
              <a:gd name="connsiteX41" fmla="*/ 220133 w 1404982"/>
              <a:gd name="connsiteY41" fmla="*/ 44330 h 2452038"/>
              <a:gd name="connsiteX42" fmla="*/ 276225 w 1404982"/>
              <a:gd name="connsiteY42" fmla="*/ 93410 h 2452038"/>
              <a:gd name="connsiteX43" fmla="*/ 287867 w 1404982"/>
              <a:gd name="connsiteY43" fmla="*/ 18930 h 2452038"/>
              <a:gd name="connsiteX44" fmla="*/ 313267 w 1404982"/>
              <a:gd name="connsiteY44" fmla="*/ 10463 h 2452038"/>
              <a:gd name="connsiteX45" fmla="*/ 346736 w 1404982"/>
              <a:gd name="connsiteY45" fmla="*/ 71581 h 2452038"/>
              <a:gd name="connsiteX46" fmla="*/ 338667 w 1404982"/>
              <a:gd name="connsiteY46" fmla="*/ 18930 h 2452038"/>
              <a:gd name="connsiteX47" fmla="*/ 364067 w 1404982"/>
              <a:gd name="connsiteY47" fmla="*/ 1996 h 2452038"/>
              <a:gd name="connsiteX48" fmla="*/ 393964 w 1404982"/>
              <a:gd name="connsiteY48" fmla="*/ 53723 h 2452038"/>
              <a:gd name="connsiteX49" fmla="*/ 414867 w 1404982"/>
              <a:gd name="connsiteY49" fmla="*/ 1996 h 2452038"/>
              <a:gd name="connsiteX50" fmla="*/ 448733 w 1404982"/>
              <a:gd name="connsiteY50" fmla="*/ 1996 h 2452038"/>
              <a:gd name="connsiteX51" fmla="*/ 474133 w 1404982"/>
              <a:gd name="connsiteY51" fmla="*/ 18930 h 2452038"/>
              <a:gd name="connsiteX52" fmla="*/ 482600 w 1404982"/>
              <a:gd name="connsiteY52" fmla="*/ 44330 h 2452038"/>
              <a:gd name="connsiteX53" fmla="*/ 516467 w 1404982"/>
              <a:gd name="connsiteY53" fmla="*/ 95130 h 2452038"/>
              <a:gd name="connsiteX54" fmla="*/ 533400 w 1404982"/>
              <a:gd name="connsiteY54" fmla="*/ 120530 h 2452038"/>
              <a:gd name="connsiteX55" fmla="*/ 567267 w 1404982"/>
              <a:gd name="connsiteY55" fmla="*/ 171330 h 2452038"/>
              <a:gd name="connsiteX56" fmla="*/ 601133 w 1404982"/>
              <a:gd name="connsiteY56" fmla="*/ 239063 h 2452038"/>
              <a:gd name="connsiteX57" fmla="*/ 643864 w 1404982"/>
              <a:gd name="connsiteY57" fmla="*/ 346880 h 2452038"/>
              <a:gd name="connsiteX58" fmla="*/ 660797 w 1404982"/>
              <a:gd name="connsiteY58" fmla="*/ 401252 h 2452038"/>
              <a:gd name="connsiteX59" fmla="*/ 681964 w 1404982"/>
              <a:gd name="connsiteY59" fmla="*/ 462901 h 2452038"/>
              <a:gd name="connsiteX60" fmla="*/ 705644 w 1404982"/>
              <a:gd name="connsiteY60" fmla="*/ 526533 h 2452038"/>
              <a:gd name="connsiteX61" fmla="*/ 714242 w 1404982"/>
              <a:gd name="connsiteY61" fmla="*/ 584080 h 2452038"/>
              <a:gd name="connsiteX62" fmla="*/ 717683 w 1404982"/>
              <a:gd name="connsiteY62" fmla="*/ 638584 h 2452038"/>
              <a:gd name="connsiteX63" fmla="*/ 794280 w 1404982"/>
              <a:gd name="connsiteY63" fmla="*/ 581963 h 2452038"/>
              <a:gd name="connsiteX64" fmla="*/ 841375 w 1404982"/>
              <a:gd name="connsiteY64" fmla="*/ 540688 h 2452038"/>
              <a:gd name="connsiteX65" fmla="*/ 889662 w 1404982"/>
              <a:gd name="connsiteY65" fmla="*/ 510790 h 2452038"/>
              <a:gd name="connsiteX66" fmla="*/ 966126 w 1404982"/>
              <a:gd name="connsiteY66" fmla="*/ 456814 h 2452038"/>
              <a:gd name="connsiteX67" fmla="*/ 999595 w 1404982"/>
              <a:gd name="connsiteY67" fmla="*/ 419508 h 2452038"/>
              <a:gd name="connsiteX68" fmla="*/ 1053570 w 1404982"/>
              <a:gd name="connsiteY68" fmla="*/ 358919 h 2452038"/>
              <a:gd name="connsiteX69" fmla="*/ 1081617 w 1404982"/>
              <a:gd name="connsiteY69" fmla="*/ 316586 h 2452038"/>
              <a:gd name="connsiteX70" fmla="*/ 1152921 w 1404982"/>
              <a:gd name="connsiteY70" fmla="*/ 216309 h 2452038"/>
              <a:gd name="connsiteX71" fmla="*/ 1201473 w 1404982"/>
              <a:gd name="connsiteY71" fmla="*/ 155720 h 2452038"/>
              <a:gd name="connsiteX72" fmla="*/ 1212585 w 1404982"/>
              <a:gd name="connsiteY72" fmla="*/ 119604 h 2452038"/>
              <a:gd name="connsiteX73" fmla="*/ 1227667 w 1404982"/>
              <a:gd name="connsiteY73" fmla="*/ 95130 h 2452038"/>
              <a:gd name="connsiteX74" fmla="*/ 1267354 w 1404982"/>
              <a:gd name="connsiteY74" fmla="*/ 79519 h 2452038"/>
              <a:gd name="connsiteX75" fmla="*/ 1278467 w 1404982"/>
              <a:gd name="connsiteY75" fmla="*/ 69730 h 2452038"/>
              <a:gd name="connsiteX76" fmla="*/ 1329267 w 1404982"/>
              <a:gd name="connsiteY76" fmla="*/ 52796 h 2452038"/>
              <a:gd name="connsiteX77" fmla="*/ 1320800 w 1404982"/>
              <a:gd name="connsiteY77" fmla="*/ 78196 h 2452038"/>
              <a:gd name="connsiteX78" fmla="*/ 1275159 w 1404982"/>
              <a:gd name="connsiteY78" fmla="*/ 146988 h 2452038"/>
              <a:gd name="connsiteX79" fmla="*/ 1345274 w 1404982"/>
              <a:gd name="connsiteY79" fmla="*/ 102274 h 2452038"/>
              <a:gd name="connsiteX80" fmla="*/ 1397000 w 1404982"/>
              <a:gd name="connsiteY80" fmla="*/ 120530 h 2452038"/>
              <a:gd name="connsiteX81" fmla="*/ 1349242 w 1404982"/>
              <a:gd name="connsiteY81" fmla="*/ 181649 h 2452038"/>
              <a:gd name="connsiteX82" fmla="*/ 1397000 w 1404982"/>
              <a:gd name="connsiteY82" fmla="*/ 171330 h 2452038"/>
              <a:gd name="connsiteX83" fmla="*/ 1380067 w 1404982"/>
              <a:gd name="connsiteY83" fmla="*/ 196730 h 2452038"/>
              <a:gd name="connsiteX84" fmla="*/ 1363133 w 1404982"/>
              <a:gd name="connsiteY84" fmla="*/ 213663 h 2452038"/>
              <a:gd name="connsiteX85" fmla="*/ 1371600 w 1404982"/>
              <a:gd name="connsiteY85" fmla="*/ 239063 h 2452038"/>
              <a:gd name="connsiteX86" fmla="*/ 1354667 w 1404982"/>
              <a:gd name="connsiteY86" fmla="*/ 298330 h 2452038"/>
              <a:gd name="connsiteX87" fmla="*/ 1312333 w 1404982"/>
              <a:gd name="connsiteY87" fmla="*/ 333916 h 2452038"/>
              <a:gd name="connsiteX88" fmla="*/ 1261533 w 1404982"/>
              <a:gd name="connsiteY88" fmla="*/ 390933 h 2452038"/>
              <a:gd name="connsiteX89" fmla="*/ 1214304 w 1404982"/>
              <a:gd name="connsiteY89" fmla="*/ 470705 h 2452038"/>
              <a:gd name="connsiteX90" fmla="*/ 1178189 w 1404982"/>
              <a:gd name="connsiteY90" fmla="*/ 514361 h 2452038"/>
              <a:gd name="connsiteX91" fmla="*/ 1122496 w 1404982"/>
              <a:gd name="connsiteY91" fmla="*/ 599955 h 2452038"/>
              <a:gd name="connsiteX92" fmla="*/ 1077383 w 1404982"/>
              <a:gd name="connsiteY92" fmla="*/ 634483 h 2452038"/>
              <a:gd name="connsiteX93" fmla="*/ 1045236 w 1404982"/>
              <a:gd name="connsiteY93" fmla="*/ 654327 h 2452038"/>
              <a:gd name="connsiteX94" fmla="*/ 999464 w 1404982"/>
              <a:gd name="connsiteY94" fmla="*/ 682770 h 2452038"/>
              <a:gd name="connsiteX95" fmla="*/ 943636 w 1404982"/>
              <a:gd name="connsiteY95" fmla="*/ 730659 h 2452038"/>
              <a:gd name="connsiteX96" fmla="*/ 915855 w 1404982"/>
              <a:gd name="connsiteY96" fmla="*/ 776168 h 2452038"/>
              <a:gd name="connsiteX97" fmla="*/ 866378 w 1404982"/>
              <a:gd name="connsiteY97" fmla="*/ 828687 h 2452038"/>
              <a:gd name="connsiteX98" fmla="*/ 823251 w 1404982"/>
              <a:gd name="connsiteY98" fmla="*/ 896024 h 2452038"/>
              <a:gd name="connsiteX99" fmla="*/ 770467 w 1404982"/>
              <a:gd name="connsiteY99" fmla="*/ 1068796 h 2452038"/>
              <a:gd name="connsiteX100" fmla="*/ 738452 w 1404982"/>
              <a:gd name="connsiteY100" fmla="*/ 1141821 h 2452038"/>
              <a:gd name="connsiteX101" fmla="*/ 715699 w 1404982"/>
              <a:gd name="connsiteY101" fmla="*/ 1188653 h 2452038"/>
              <a:gd name="connsiteX102" fmla="*/ 698367 w 1404982"/>
              <a:gd name="connsiteY102" fmla="*/ 1245671 h 2452038"/>
              <a:gd name="connsiteX103" fmla="*/ 683683 w 1404982"/>
              <a:gd name="connsiteY103" fmla="*/ 1321870 h 2452038"/>
              <a:gd name="connsiteX104" fmla="*/ 671248 w 1404982"/>
              <a:gd name="connsiteY104" fmla="*/ 1409183 h 2452038"/>
              <a:gd name="connsiteX105" fmla="*/ 640026 w 1404982"/>
              <a:gd name="connsiteY105" fmla="*/ 1519249 h 2452038"/>
              <a:gd name="connsiteX106" fmla="*/ 637381 w 1404982"/>
              <a:gd name="connsiteY106" fmla="*/ 1602593 h 2452038"/>
              <a:gd name="connsiteX107" fmla="*/ 621770 w 1404982"/>
              <a:gd name="connsiteY107" fmla="*/ 1678792 h 2452038"/>
              <a:gd name="connsiteX108" fmla="*/ 613305 w 1404982"/>
              <a:gd name="connsiteY108" fmla="*/ 1709088 h 2452038"/>
              <a:gd name="connsiteX109" fmla="*/ 597694 w 1404982"/>
              <a:gd name="connsiteY109" fmla="*/ 1747849 h 2452038"/>
              <a:gd name="connsiteX110" fmla="*/ 574939 w 1404982"/>
              <a:gd name="connsiteY110" fmla="*/ 1851302 h 2452038"/>
              <a:gd name="connsiteX111" fmla="*/ 565547 w 1404982"/>
              <a:gd name="connsiteY111" fmla="*/ 2070509 h 2452038"/>
              <a:gd name="connsiteX112" fmla="*/ 559726 w 1404982"/>
              <a:gd name="connsiteY112" fmla="*/ 2092337 h 2452038"/>
              <a:gd name="connsiteX113" fmla="*/ 550333 w 1404982"/>
              <a:gd name="connsiteY113" fmla="*/ 2330330 h 2452038"/>
              <a:gd name="connsiteX114" fmla="*/ 558800 w 1404982"/>
              <a:gd name="connsiteY114" fmla="*/ 2355730 h 2452038"/>
              <a:gd name="connsiteX115" fmla="*/ 418042 w 1404982"/>
              <a:gd name="connsiteY115" fmla="*/ 2452038 h 2452038"/>
              <a:gd name="connsiteX116" fmla="*/ 139700 w 1404982"/>
              <a:gd name="connsiteY116" fmla="*/ 2417113 h 2452038"/>
              <a:gd name="connsiteX117" fmla="*/ 0 w 1404982"/>
              <a:gd name="connsiteY117" fmla="*/ 2271063 h 2452038"/>
              <a:gd name="connsiteX118" fmla="*/ 0 w 1404982"/>
              <a:gd name="connsiteY118" fmla="*/ 2271063 h 2452038"/>
              <a:gd name="connsiteX0" fmla="*/ 0 w 1404982"/>
              <a:gd name="connsiteY0" fmla="*/ 2271063 h 2452038"/>
              <a:gd name="connsiteX1" fmla="*/ 93133 w 1404982"/>
              <a:gd name="connsiteY1" fmla="*/ 1974730 h 2452038"/>
              <a:gd name="connsiteX2" fmla="*/ 101600 w 1404982"/>
              <a:gd name="connsiteY2" fmla="*/ 1949330 h 2452038"/>
              <a:gd name="connsiteX3" fmla="*/ 118533 w 1404982"/>
              <a:gd name="connsiteY3" fmla="*/ 1932396 h 2452038"/>
              <a:gd name="connsiteX4" fmla="*/ 130968 w 1404982"/>
              <a:gd name="connsiteY4" fmla="*/ 1879348 h 2452038"/>
              <a:gd name="connsiteX5" fmla="*/ 150152 w 1404982"/>
              <a:gd name="connsiteY5" fmla="*/ 1845481 h 2452038"/>
              <a:gd name="connsiteX6" fmla="*/ 173302 w 1404982"/>
              <a:gd name="connsiteY6" fmla="*/ 1798253 h 2452038"/>
              <a:gd name="connsiteX7" fmla="*/ 198835 w 1404982"/>
              <a:gd name="connsiteY7" fmla="*/ 1766238 h 2452038"/>
              <a:gd name="connsiteX8" fmla="*/ 226351 w 1404982"/>
              <a:gd name="connsiteY8" fmla="*/ 1730519 h 2452038"/>
              <a:gd name="connsiteX9" fmla="*/ 254000 w 1404982"/>
              <a:gd name="connsiteY9" fmla="*/ 1686863 h 2452038"/>
              <a:gd name="connsiteX10" fmla="*/ 262467 w 1404982"/>
              <a:gd name="connsiteY10" fmla="*/ 1661463 h 2452038"/>
              <a:gd name="connsiteX11" fmla="*/ 296333 w 1404982"/>
              <a:gd name="connsiteY11" fmla="*/ 1585263 h 2452038"/>
              <a:gd name="connsiteX12" fmla="*/ 304800 w 1404982"/>
              <a:gd name="connsiteY12" fmla="*/ 1534463 h 2452038"/>
              <a:gd name="connsiteX13" fmla="*/ 321733 w 1404982"/>
              <a:gd name="connsiteY13" fmla="*/ 1475196 h 2452038"/>
              <a:gd name="connsiteX14" fmla="*/ 330200 w 1404982"/>
              <a:gd name="connsiteY14" fmla="*/ 1407463 h 2452038"/>
              <a:gd name="connsiteX15" fmla="*/ 389272 w 1404982"/>
              <a:gd name="connsiteY15" fmla="*/ 1255492 h 2452038"/>
              <a:gd name="connsiteX16" fmla="*/ 399182 w 1404982"/>
              <a:gd name="connsiteY16" fmla="*/ 1119987 h 2452038"/>
              <a:gd name="connsiteX17" fmla="*/ 334800 w 1404982"/>
              <a:gd name="connsiteY17" fmla="*/ 1102257 h 2452038"/>
              <a:gd name="connsiteX18" fmla="*/ 265530 w 1404982"/>
              <a:gd name="connsiteY18" fmla="*/ 1160778 h 2452038"/>
              <a:gd name="connsiteX19" fmla="*/ 174917 w 1404982"/>
              <a:gd name="connsiteY19" fmla="*/ 1132540 h 2452038"/>
              <a:gd name="connsiteX20" fmla="*/ 157692 w 1404982"/>
              <a:gd name="connsiteY20" fmla="*/ 1000402 h 2452038"/>
              <a:gd name="connsiteX21" fmla="*/ 216561 w 1404982"/>
              <a:gd name="connsiteY21" fmla="*/ 926176 h 2452038"/>
              <a:gd name="connsiteX22" fmla="*/ 269214 w 1404982"/>
              <a:gd name="connsiteY22" fmla="*/ 919052 h 2452038"/>
              <a:gd name="connsiteX23" fmla="*/ 305858 w 1404982"/>
              <a:gd name="connsiteY23" fmla="*/ 928698 h 2452038"/>
              <a:gd name="connsiteX24" fmla="*/ 382954 w 1404982"/>
              <a:gd name="connsiteY24" fmla="*/ 956125 h 2452038"/>
              <a:gd name="connsiteX25" fmla="*/ 449271 w 1404982"/>
              <a:gd name="connsiteY25" fmla="*/ 986354 h 2452038"/>
              <a:gd name="connsiteX26" fmla="*/ 458253 w 1404982"/>
              <a:gd name="connsiteY26" fmla="*/ 753306 h 2452038"/>
              <a:gd name="connsiteX27" fmla="*/ 440267 w 1404982"/>
              <a:gd name="connsiteY27" fmla="*/ 586196 h 2452038"/>
              <a:gd name="connsiteX28" fmla="*/ 406400 w 1404982"/>
              <a:gd name="connsiteY28" fmla="*/ 484596 h 2452038"/>
              <a:gd name="connsiteX29" fmla="*/ 397933 w 1404982"/>
              <a:gd name="connsiteY29" fmla="*/ 459196 h 2452038"/>
              <a:gd name="connsiteX30" fmla="*/ 372533 w 1404982"/>
              <a:gd name="connsiteY30" fmla="*/ 408396 h 2452038"/>
              <a:gd name="connsiteX31" fmla="*/ 355600 w 1404982"/>
              <a:gd name="connsiteY31" fmla="*/ 382996 h 2452038"/>
              <a:gd name="connsiteX32" fmla="*/ 347133 w 1404982"/>
              <a:gd name="connsiteY32" fmla="*/ 357596 h 2452038"/>
              <a:gd name="connsiteX33" fmla="*/ 330200 w 1404982"/>
              <a:gd name="connsiteY33" fmla="*/ 332196 h 2452038"/>
              <a:gd name="connsiteX34" fmla="*/ 304800 w 1404982"/>
              <a:gd name="connsiteY34" fmla="*/ 281396 h 2452038"/>
              <a:gd name="connsiteX35" fmla="*/ 279400 w 1404982"/>
              <a:gd name="connsiteY35" fmla="*/ 222130 h 2452038"/>
              <a:gd name="connsiteX36" fmla="*/ 270933 w 1404982"/>
              <a:gd name="connsiteY36" fmla="*/ 196730 h 2452038"/>
              <a:gd name="connsiteX37" fmla="*/ 254000 w 1404982"/>
              <a:gd name="connsiteY37" fmla="*/ 179796 h 2452038"/>
              <a:gd name="connsiteX38" fmla="*/ 220133 w 1404982"/>
              <a:gd name="connsiteY38" fmla="*/ 128996 h 2452038"/>
              <a:gd name="connsiteX39" fmla="*/ 169333 w 1404982"/>
              <a:gd name="connsiteY39" fmla="*/ 95130 h 2452038"/>
              <a:gd name="connsiteX40" fmla="*/ 160867 w 1404982"/>
              <a:gd name="connsiteY40" fmla="*/ 69730 h 2452038"/>
              <a:gd name="connsiteX41" fmla="*/ 220133 w 1404982"/>
              <a:gd name="connsiteY41" fmla="*/ 44330 h 2452038"/>
              <a:gd name="connsiteX42" fmla="*/ 276225 w 1404982"/>
              <a:gd name="connsiteY42" fmla="*/ 93410 h 2452038"/>
              <a:gd name="connsiteX43" fmla="*/ 287867 w 1404982"/>
              <a:gd name="connsiteY43" fmla="*/ 18930 h 2452038"/>
              <a:gd name="connsiteX44" fmla="*/ 313267 w 1404982"/>
              <a:gd name="connsiteY44" fmla="*/ 10463 h 2452038"/>
              <a:gd name="connsiteX45" fmla="*/ 346736 w 1404982"/>
              <a:gd name="connsiteY45" fmla="*/ 71581 h 2452038"/>
              <a:gd name="connsiteX46" fmla="*/ 338667 w 1404982"/>
              <a:gd name="connsiteY46" fmla="*/ 18930 h 2452038"/>
              <a:gd name="connsiteX47" fmla="*/ 364067 w 1404982"/>
              <a:gd name="connsiteY47" fmla="*/ 1996 h 2452038"/>
              <a:gd name="connsiteX48" fmla="*/ 393964 w 1404982"/>
              <a:gd name="connsiteY48" fmla="*/ 53723 h 2452038"/>
              <a:gd name="connsiteX49" fmla="*/ 414867 w 1404982"/>
              <a:gd name="connsiteY49" fmla="*/ 1996 h 2452038"/>
              <a:gd name="connsiteX50" fmla="*/ 448733 w 1404982"/>
              <a:gd name="connsiteY50" fmla="*/ 1996 h 2452038"/>
              <a:gd name="connsiteX51" fmla="*/ 474133 w 1404982"/>
              <a:gd name="connsiteY51" fmla="*/ 18930 h 2452038"/>
              <a:gd name="connsiteX52" fmla="*/ 482600 w 1404982"/>
              <a:gd name="connsiteY52" fmla="*/ 44330 h 2452038"/>
              <a:gd name="connsiteX53" fmla="*/ 516467 w 1404982"/>
              <a:gd name="connsiteY53" fmla="*/ 95130 h 2452038"/>
              <a:gd name="connsiteX54" fmla="*/ 533400 w 1404982"/>
              <a:gd name="connsiteY54" fmla="*/ 120530 h 2452038"/>
              <a:gd name="connsiteX55" fmla="*/ 567267 w 1404982"/>
              <a:gd name="connsiteY55" fmla="*/ 171330 h 2452038"/>
              <a:gd name="connsiteX56" fmla="*/ 601133 w 1404982"/>
              <a:gd name="connsiteY56" fmla="*/ 239063 h 2452038"/>
              <a:gd name="connsiteX57" fmla="*/ 643864 w 1404982"/>
              <a:gd name="connsiteY57" fmla="*/ 346880 h 2452038"/>
              <a:gd name="connsiteX58" fmla="*/ 660797 w 1404982"/>
              <a:gd name="connsiteY58" fmla="*/ 401252 h 2452038"/>
              <a:gd name="connsiteX59" fmla="*/ 681964 w 1404982"/>
              <a:gd name="connsiteY59" fmla="*/ 462901 h 2452038"/>
              <a:gd name="connsiteX60" fmla="*/ 705644 w 1404982"/>
              <a:gd name="connsiteY60" fmla="*/ 526533 h 2452038"/>
              <a:gd name="connsiteX61" fmla="*/ 714242 w 1404982"/>
              <a:gd name="connsiteY61" fmla="*/ 584080 h 2452038"/>
              <a:gd name="connsiteX62" fmla="*/ 717683 w 1404982"/>
              <a:gd name="connsiteY62" fmla="*/ 638584 h 2452038"/>
              <a:gd name="connsiteX63" fmla="*/ 794280 w 1404982"/>
              <a:gd name="connsiteY63" fmla="*/ 581963 h 2452038"/>
              <a:gd name="connsiteX64" fmla="*/ 841375 w 1404982"/>
              <a:gd name="connsiteY64" fmla="*/ 540688 h 2452038"/>
              <a:gd name="connsiteX65" fmla="*/ 889662 w 1404982"/>
              <a:gd name="connsiteY65" fmla="*/ 510790 h 2452038"/>
              <a:gd name="connsiteX66" fmla="*/ 966126 w 1404982"/>
              <a:gd name="connsiteY66" fmla="*/ 456814 h 2452038"/>
              <a:gd name="connsiteX67" fmla="*/ 999595 w 1404982"/>
              <a:gd name="connsiteY67" fmla="*/ 419508 h 2452038"/>
              <a:gd name="connsiteX68" fmla="*/ 1053570 w 1404982"/>
              <a:gd name="connsiteY68" fmla="*/ 358919 h 2452038"/>
              <a:gd name="connsiteX69" fmla="*/ 1081617 w 1404982"/>
              <a:gd name="connsiteY69" fmla="*/ 316586 h 2452038"/>
              <a:gd name="connsiteX70" fmla="*/ 1152921 w 1404982"/>
              <a:gd name="connsiteY70" fmla="*/ 216309 h 2452038"/>
              <a:gd name="connsiteX71" fmla="*/ 1201473 w 1404982"/>
              <a:gd name="connsiteY71" fmla="*/ 155720 h 2452038"/>
              <a:gd name="connsiteX72" fmla="*/ 1212585 w 1404982"/>
              <a:gd name="connsiteY72" fmla="*/ 119604 h 2452038"/>
              <a:gd name="connsiteX73" fmla="*/ 1227667 w 1404982"/>
              <a:gd name="connsiteY73" fmla="*/ 95130 h 2452038"/>
              <a:gd name="connsiteX74" fmla="*/ 1267354 w 1404982"/>
              <a:gd name="connsiteY74" fmla="*/ 79519 h 2452038"/>
              <a:gd name="connsiteX75" fmla="*/ 1278467 w 1404982"/>
              <a:gd name="connsiteY75" fmla="*/ 69730 h 2452038"/>
              <a:gd name="connsiteX76" fmla="*/ 1329267 w 1404982"/>
              <a:gd name="connsiteY76" fmla="*/ 52796 h 2452038"/>
              <a:gd name="connsiteX77" fmla="*/ 1320800 w 1404982"/>
              <a:gd name="connsiteY77" fmla="*/ 78196 h 2452038"/>
              <a:gd name="connsiteX78" fmla="*/ 1275159 w 1404982"/>
              <a:gd name="connsiteY78" fmla="*/ 146988 h 2452038"/>
              <a:gd name="connsiteX79" fmla="*/ 1345274 w 1404982"/>
              <a:gd name="connsiteY79" fmla="*/ 102274 h 2452038"/>
              <a:gd name="connsiteX80" fmla="*/ 1397000 w 1404982"/>
              <a:gd name="connsiteY80" fmla="*/ 120530 h 2452038"/>
              <a:gd name="connsiteX81" fmla="*/ 1349242 w 1404982"/>
              <a:gd name="connsiteY81" fmla="*/ 181649 h 2452038"/>
              <a:gd name="connsiteX82" fmla="*/ 1397000 w 1404982"/>
              <a:gd name="connsiteY82" fmla="*/ 171330 h 2452038"/>
              <a:gd name="connsiteX83" fmla="*/ 1380067 w 1404982"/>
              <a:gd name="connsiteY83" fmla="*/ 196730 h 2452038"/>
              <a:gd name="connsiteX84" fmla="*/ 1363133 w 1404982"/>
              <a:gd name="connsiteY84" fmla="*/ 213663 h 2452038"/>
              <a:gd name="connsiteX85" fmla="*/ 1371600 w 1404982"/>
              <a:gd name="connsiteY85" fmla="*/ 239063 h 2452038"/>
              <a:gd name="connsiteX86" fmla="*/ 1354667 w 1404982"/>
              <a:gd name="connsiteY86" fmla="*/ 298330 h 2452038"/>
              <a:gd name="connsiteX87" fmla="*/ 1312333 w 1404982"/>
              <a:gd name="connsiteY87" fmla="*/ 333916 h 2452038"/>
              <a:gd name="connsiteX88" fmla="*/ 1261533 w 1404982"/>
              <a:gd name="connsiteY88" fmla="*/ 390933 h 2452038"/>
              <a:gd name="connsiteX89" fmla="*/ 1214304 w 1404982"/>
              <a:gd name="connsiteY89" fmla="*/ 470705 h 2452038"/>
              <a:gd name="connsiteX90" fmla="*/ 1178189 w 1404982"/>
              <a:gd name="connsiteY90" fmla="*/ 514361 h 2452038"/>
              <a:gd name="connsiteX91" fmla="*/ 1122496 w 1404982"/>
              <a:gd name="connsiteY91" fmla="*/ 599955 h 2452038"/>
              <a:gd name="connsiteX92" fmla="*/ 1077383 w 1404982"/>
              <a:gd name="connsiteY92" fmla="*/ 634483 h 2452038"/>
              <a:gd name="connsiteX93" fmla="*/ 1045236 w 1404982"/>
              <a:gd name="connsiteY93" fmla="*/ 654327 h 2452038"/>
              <a:gd name="connsiteX94" fmla="*/ 999464 w 1404982"/>
              <a:gd name="connsiteY94" fmla="*/ 682770 h 2452038"/>
              <a:gd name="connsiteX95" fmla="*/ 943636 w 1404982"/>
              <a:gd name="connsiteY95" fmla="*/ 730659 h 2452038"/>
              <a:gd name="connsiteX96" fmla="*/ 915855 w 1404982"/>
              <a:gd name="connsiteY96" fmla="*/ 776168 h 2452038"/>
              <a:gd name="connsiteX97" fmla="*/ 866378 w 1404982"/>
              <a:gd name="connsiteY97" fmla="*/ 828687 h 2452038"/>
              <a:gd name="connsiteX98" fmla="*/ 823251 w 1404982"/>
              <a:gd name="connsiteY98" fmla="*/ 896024 h 2452038"/>
              <a:gd name="connsiteX99" fmla="*/ 770467 w 1404982"/>
              <a:gd name="connsiteY99" fmla="*/ 1068796 h 2452038"/>
              <a:gd name="connsiteX100" fmla="*/ 738452 w 1404982"/>
              <a:gd name="connsiteY100" fmla="*/ 1141821 h 2452038"/>
              <a:gd name="connsiteX101" fmla="*/ 715699 w 1404982"/>
              <a:gd name="connsiteY101" fmla="*/ 1188653 h 2452038"/>
              <a:gd name="connsiteX102" fmla="*/ 698367 w 1404982"/>
              <a:gd name="connsiteY102" fmla="*/ 1245671 h 2452038"/>
              <a:gd name="connsiteX103" fmla="*/ 683683 w 1404982"/>
              <a:gd name="connsiteY103" fmla="*/ 1321870 h 2452038"/>
              <a:gd name="connsiteX104" fmla="*/ 671248 w 1404982"/>
              <a:gd name="connsiteY104" fmla="*/ 1409183 h 2452038"/>
              <a:gd name="connsiteX105" fmla="*/ 640026 w 1404982"/>
              <a:gd name="connsiteY105" fmla="*/ 1519249 h 2452038"/>
              <a:gd name="connsiteX106" fmla="*/ 637381 w 1404982"/>
              <a:gd name="connsiteY106" fmla="*/ 1602593 h 2452038"/>
              <a:gd name="connsiteX107" fmla="*/ 621770 w 1404982"/>
              <a:gd name="connsiteY107" fmla="*/ 1678792 h 2452038"/>
              <a:gd name="connsiteX108" fmla="*/ 613305 w 1404982"/>
              <a:gd name="connsiteY108" fmla="*/ 1709088 h 2452038"/>
              <a:gd name="connsiteX109" fmla="*/ 597694 w 1404982"/>
              <a:gd name="connsiteY109" fmla="*/ 1747849 h 2452038"/>
              <a:gd name="connsiteX110" fmla="*/ 574939 w 1404982"/>
              <a:gd name="connsiteY110" fmla="*/ 1851302 h 2452038"/>
              <a:gd name="connsiteX111" fmla="*/ 565547 w 1404982"/>
              <a:gd name="connsiteY111" fmla="*/ 2070509 h 2452038"/>
              <a:gd name="connsiteX112" fmla="*/ 559726 w 1404982"/>
              <a:gd name="connsiteY112" fmla="*/ 2092337 h 2452038"/>
              <a:gd name="connsiteX113" fmla="*/ 550333 w 1404982"/>
              <a:gd name="connsiteY113" fmla="*/ 2330330 h 2452038"/>
              <a:gd name="connsiteX114" fmla="*/ 558800 w 1404982"/>
              <a:gd name="connsiteY114" fmla="*/ 2355730 h 2452038"/>
              <a:gd name="connsiteX115" fmla="*/ 418042 w 1404982"/>
              <a:gd name="connsiteY115" fmla="*/ 2452038 h 2452038"/>
              <a:gd name="connsiteX116" fmla="*/ 139700 w 1404982"/>
              <a:gd name="connsiteY116" fmla="*/ 2417113 h 2452038"/>
              <a:gd name="connsiteX117" fmla="*/ 0 w 1404982"/>
              <a:gd name="connsiteY117" fmla="*/ 2271063 h 2452038"/>
              <a:gd name="connsiteX118" fmla="*/ 0 w 1404982"/>
              <a:gd name="connsiteY118" fmla="*/ 2271063 h 2452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</a:cxnLst>
            <a:rect l="l" t="t" r="r" b="b"/>
            <a:pathLst>
              <a:path w="1404982" h="2452038">
                <a:moveTo>
                  <a:pt x="0" y="2271063"/>
                </a:moveTo>
                <a:cubicBezTo>
                  <a:pt x="10991" y="2194130"/>
                  <a:pt x="69890" y="2044459"/>
                  <a:pt x="93133" y="1974730"/>
                </a:cubicBezTo>
                <a:cubicBezTo>
                  <a:pt x="95955" y="1966263"/>
                  <a:pt x="95289" y="1955641"/>
                  <a:pt x="101600" y="1949330"/>
                </a:cubicBezTo>
                <a:lnTo>
                  <a:pt x="118533" y="1932396"/>
                </a:lnTo>
                <a:cubicBezTo>
                  <a:pt x="146214" y="1849357"/>
                  <a:pt x="79904" y="1955943"/>
                  <a:pt x="130968" y="1879348"/>
                </a:cubicBezTo>
                <a:cubicBezTo>
                  <a:pt x="137423" y="1869666"/>
                  <a:pt x="144948" y="1855889"/>
                  <a:pt x="150152" y="1845481"/>
                </a:cubicBezTo>
                <a:cubicBezTo>
                  <a:pt x="159253" y="1827278"/>
                  <a:pt x="162013" y="1815186"/>
                  <a:pt x="173302" y="1798253"/>
                </a:cubicBezTo>
                <a:lnTo>
                  <a:pt x="198835" y="1766238"/>
                </a:lnTo>
                <a:cubicBezTo>
                  <a:pt x="202942" y="1759393"/>
                  <a:pt x="222781" y="1737659"/>
                  <a:pt x="226351" y="1730519"/>
                </a:cubicBezTo>
                <a:cubicBezTo>
                  <a:pt x="234334" y="1714554"/>
                  <a:pt x="248356" y="1703796"/>
                  <a:pt x="254000" y="1686863"/>
                </a:cubicBezTo>
                <a:cubicBezTo>
                  <a:pt x="256822" y="1678396"/>
                  <a:pt x="257517" y="1668889"/>
                  <a:pt x="262467" y="1661463"/>
                </a:cubicBezTo>
                <a:cubicBezTo>
                  <a:pt x="281643" y="1632699"/>
                  <a:pt x="289616" y="1625566"/>
                  <a:pt x="296333" y="1585263"/>
                </a:cubicBezTo>
                <a:cubicBezTo>
                  <a:pt x="299155" y="1568330"/>
                  <a:pt x="301076" y="1551221"/>
                  <a:pt x="304800" y="1534463"/>
                </a:cubicBezTo>
                <a:cubicBezTo>
                  <a:pt x="318223" y="1474060"/>
                  <a:pt x="309438" y="1548967"/>
                  <a:pt x="321733" y="1475196"/>
                </a:cubicBezTo>
                <a:cubicBezTo>
                  <a:pt x="325474" y="1452752"/>
                  <a:pt x="326459" y="1429907"/>
                  <a:pt x="330200" y="1407463"/>
                </a:cubicBezTo>
                <a:cubicBezTo>
                  <a:pt x="336242" y="1371214"/>
                  <a:pt x="380647" y="1287118"/>
                  <a:pt x="389272" y="1255492"/>
                </a:cubicBezTo>
                <a:cubicBezTo>
                  <a:pt x="395395" y="1233039"/>
                  <a:pt x="429045" y="1178234"/>
                  <a:pt x="399182" y="1119987"/>
                </a:cubicBezTo>
                <a:cubicBezTo>
                  <a:pt x="378125" y="1099229"/>
                  <a:pt x="375891" y="1096792"/>
                  <a:pt x="334800" y="1102257"/>
                </a:cubicBezTo>
                <a:cubicBezTo>
                  <a:pt x="284270" y="1119160"/>
                  <a:pt x="303465" y="1152605"/>
                  <a:pt x="265530" y="1160778"/>
                </a:cubicBezTo>
                <a:cubicBezTo>
                  <a:pt x="241943" y="1145433"/>
                  <a:pt x="186939" y="1154103"/>
                  <a:pt x="174917" y="1132540"/>
                </a:cubicBezTo>
                <a:cubicBezTo>
                  <a:pt x="151122" y="1103369"/>
                  <a:pt x="141015" y="1058771"/>
                  <a:pt x="157692" y="1000402"/>
                </a:cubicBezTo>
                <a:cubicBezTo>
                  <a:pt x="160889" y="989213"/>
                  <a:pt x="169490" y="931209"/>
                  <a:pt x="216561" y="926176"/>
                </a:cubicBezTo>
                <a:cubicBezTo>
                  <a:pt x="244439" y="916312"/>
                  <a:pt x="244704" y="922838"/>
                  <a:pt x="269214" y="919052"/>
                </a:cubicBezTo>
                <a:cubicBezTo>
                  <a:pt x="292268" y="922572"/>
                  <a:pt x="303036" y="937165"/>
                  <a:pt x="305858" y="928698"/>
                </a:cubicBezTo>
                <a:cubicBezTo>
                  <a:pt x="365830" y="948233"/>
                  <a:pt x="342985" y="942875"/>
                  <a:pt x="382954" y="956125"/>
                </a:cubicBezTo>
                <a:cubicBezTo>
                  <a:pt x="447226" y="964958"/>
                  <a:pt x="441455" y="971833"/>
                  <a:pt x="449271" y="986354"/>
                </a:cubicBezTo>
                <a:cubicBezTo>
                  <a:pt x="449271" y="893178"/>
                  <a:pt x="461893" y="879593"/>
                  <a:pt x="458253" y="753306"/>
                </a:cubicBezTo>
                <a:cubicBezTo>
                  <a:pt x="456555" y="730095"/>
                  <a:pt x="447627" y="608274"/>
                  <a:pt x="440267" y="586196"/>
                </a:cubicBezTo>
                <a:lnTo>
                  <a:pt x="406400" y="484596"/>
                </a:lnTo>
                <a:cubicBezTo>
                  <a:pt x="403578" y="476129"/>
                  <a:pt x="402883" y="466622"/>
                  <a:pt x="397933" y="459196"/>
                </a:cubicBezTo>
                <a:cubicBezTo>
                  <a:pt x="349406" y="386404"/>
                  <a:pt x="407586" y="478503"/>
                  <a:pt x="372533" y="408396"/>
                </a:cubicBezTo>
                <a:cubicBezTo>
                  <a:pt x="367982" y="399295"/>
                  <a:pt x="360151" y="392097"/>
                  <a:pt x="355600" y="382996"/>
                </a:cubicBezTo>
                <a:cubicBezTo>
                  <a:pt x="351609" y="375014"/>
                  <a:pt x="351124" y="365578"/>
                  <a:pt x="347133" y="357596"/>
                </a:cubicBezTo>
                <a:cubicBezTo>
                  <a:pt x="342582" y="348495"/>
                  <a:pt x="334751" y="341297"/>
                  <a:pt x="330200" y="332196"/>
                </a:cubicBezTo>
                <a:cubicBezTo>
                  <a:pt x="295147" y="262089"/>
                  <a:pt x="353327" y="354188"/>
                  <a:pt x="304800" y="281396"/>
                </a:cubicBezTo>
                <a:cubicBezTo>
                  <a:pt x="287178" y="210914"/>
                  <a:pt x="308635" y="280599"/>
                  <a:pt x="279400" y="222130"/>
                </a:cubicBezTo>
                <a:cubicBezTo>
                  <a:pt x="275409" y="214148"/>
                  <a:pt x="275525" y="204383"/>
                  <a:pt x="270933" y="196730"/>
                </a:cubicBezTo>
                <a:cubicBezTo>
                  <a:pt x="266826" y="189885"/>
                  <a:pt x="258789" y="186182"/>
                  <a:pt x="254000" y="179796"/>
                </a:cubicBezTo>
                <a:cubicBezTo>
                  <a:pt x="241789" y="163515"/>
                  <a:pt x="237066" y="140285"/>
                  <a:pt x="220133" y="128996"/>
                </a:cubicBezTo>
                <a:lnTo>
                  <a:pt x="169333" y="95130"/>
                </a:lnTo>
                <a:cubicBezTo>
                  <a:pt x="166511" y="86663"/>
                  <a:pt x="159117" y="78481"/>
                  <a:pt x="160867" y="69730"/>
                </a:cubicBezTo>
                <a:cubicBezTo>
                  <a:pt x="165386" y="47138"/>
                  <a:pt x="210696" y="46217"/>
                  <a:pt x="220133" y="44330"/>
                </a:cubicBezTo>
                <a:cubicBezTo>
                  <a:pt x="231422" y="49974"/>
                  <a:pt x="263604" y="93410"/>
                  <a:pt x="276225" y="93410"/>
                </a:cubicBezTo>
                <a:cubicBezTo>
                  <a:pt x="313811" y="93410"/>
                  <a:pt x="272007" y="34790"/>
                  <a:pt x="287867" y="18930"/>
                </a:cubicBezTo>
                <a:cubicBezTo>
                  <a:pt x="294178" y="12619"/>
                  <a:pt x="304800" y="13285"/>
                  <a:pt x="313267" y="10463"/>
                </a:cubicBezTo>
                <a:cubicBezTo>
                  <a:pt x="316089" y="18930"/>
                  <a:pt x="338269" y="68759"/>
                  <a:pt x="346736" y="71581"/>
                </a:cubicBezTo>
                <a:cubicBezTo>
                  <a:pt x="354309" y="74105"/>
                  <a:pt x="332434" y="23917"/>
                  <a:pt x="338667" y="18930"/>
                </a:cubicBezTo>
                <a:cubicBezTo>
                  <a:pt x="346613" y="12573"/>
                  <a:pt x="355600" y="7641"/>
                  <a:pt x="364067" y="1996"/>
                </a:cubicBezTo>
                <a:cubicBezTo>
                  <a:pt x="366889" y="13285"/>
                  <a:pt x="383556" y="48519"/>
                  <a:pt x="393964" y="53723"/>
                </a:cubicBezTo>
                <a:cubicBezTo>
                  <a:pt x="401085" y="57284"/>
                  <a:pt x="410289" y="6574"/>
                  <a:pt x="414867" y="1996"/>
                </a:cubicBezTo>
                <a:cubicBezTo>
                  <a:pt x="454710" y="61761"/>
                  <a:pt x="408890" y="9964"/>
                  <a:pt x="448733" y="1996"/>
                </a:cubicBezTo>
                <a:cubicBezTo>
                  <a:pt x="458711" y="0"/>
                  <a:pt x="465666" y="13285"/>
                  <a:pt x="474133" y="18930"/>
                </a:cubicBezTo>
                <a:cubicBezTo>
                  <a:pt x="476955" y="27397"/>
                  <a:pt x="478266" y="36528"/>
                  <a:pt x="482600" y="44330"/>
                </a:cubicBezTo>
                <a:cubicBezTo>
                  <a:pt x="492484" y="62120"/>
                  <a:pt x="505178" y="78197"/>
                  <a:pt x="516467" y="95130"/>
                </a:cubicBezTo>
                <a:cubicBezTo>
                  <a:pt x="522111" y="103597"/>
                  <a:pt x="528849" y="111429"/>
                  <a:pt x="533400" y="120530"/>
                </a:cubicBezTo>
                <a:cubicBezTo>
                  <a:pt x="553903" y="161536"/>
                  <a:pt x="541409" y="145472"/>
                  <a:pt x="567267" y="171330"/>
                </a:cubicBezTo>
                <a:cubicBezTo>
                  <a:pt x="578556" y="191086"/>
                  <a:pt x="588367" y="209805"/>
                  <a:pt x="601133" y="239063"/>
                </a:cubicBezTo>
                <a:cubicBezTo>
                  <a:pt x="609666" y="261266"/>
                  <a:pt x="633920" y="319849"/>
                  <a:pt x="643864" y="346880"/>
                </a:cubicBezTo>
                <a:lnTo>
                  <a:pt x="660797" y="401252"/>
                </a:lnTo>
                <a:cubicBezTo>
                  <a:pt x="669264" y="432231"/>
                  <a:pt x="672902" y="429321"/>
                  <a:pt x="681964" y="462901"/>
                </a:cubicBezTo>
                <a:cubicBezTo>
                  <a:pt x="686218" y="486297"/>
                  <a:pt x="698388" y="504765"/>
                  <a:pt x="705644" y="526533"/>
                </a:cubicBezTo>
                <a:cubicBezTo>
                  <a:pt x="702822" y="619666"/>
                  <a:pt x="711238" y="490952"/>
                  <a:pt x="714242" y="584080"/>
                </a:cubicBezTo>
                <a:cubicBezTo>
                  <a:pt x="714499" y="592059"/>
                  <a:pt x="712573" y="644716"/>
                  <a:pt x="717683" y="638584"/>
                </a:cubicBezTo>
                <a:cubicBezTo>
                  <a:pt x="733205" y="616006"/>
                  <a:pt x="774525" y="618652"/>
                  <a:pt x="794280" y="581963"/>
                </a:cubicBezTo>
                <a:cubicBezTo>
                  <a:pt x="804158" y="559385"/>
                  <a:pt x="832908" y="561855"/>
                  <a:pt x="841375" y="540688"/>
                </a:cubicBezTo>
                <a:cubicBezTo>
                  <a:pt x="851253" y="513877"/>
                  <a:pt x="884018" y="523490"/>
                  <a:pt x="889662" y="510790"/>
                </a:cubicBezTo>
                <a:cubicBezTo>
                  <a:pt x="899540" y="488212"/>
                  <a:pt x="957659" y="473747"/>
                  <a:pt x="966126" y="456814"/>
                </a:cubicBezTo>
                <a:cubicBezTo>
                  <a:pt x="969642" y="448611"/>
                  <a:pt x="995902" y="427633"/>
                  <a:pt x="999595" y="419508"/>
                </a:cubicBezTo>
                <a:cubicBezTo>
                  <a:pt x="1004815" y="408024"/>
                  <a:pt x="1036017" y="378979"/>
                  <a:pt x="1053570" y="358919"/>
                </a:cubicBezTo>
                <a:cubicBezTo>
                  <a:pt x="1066711" y="343900"/>
                  <a:pt x="1070547" y="333191"/>
                  <a:pt x="1081617" y="316586"/>
                </a:cubicBezTo>
                <a:cubicBezTo>
                  <a:pt x="1095199" y="294008"/>
                  <a:pt x="1138810" y="236065"/>
                  <a:pt x="1152921" y="216309"/>
                </a:cubicBezTo>
                <a:cubicBezTo>
                  <a:pt x="1174088" y="189498"/>
                  <a:pt x="1187362" y="171242"/>
                  <a:pt x="1201473" y="155720"/>
                </a:cubicBezTo>
                <a:lnTo>
                  <a:pt x="1212585" y="119604"/>
                </a:lnTo>
                <a:cubicBezTo>
                  <a:pt x="1231311" y="100878"/>
                  <a:pt x="1204091" y="106918"/>
                  <a:pt x="1227667" y="95130"/>
                </a:cubicBezTo>
                <a:cubicBezTo>
                  <a:pt x="1235649" y="91139"/>
                  <a:pt x="1259372" y="83510"/>
                  <a:pt x="1267354" y="79519"/>
                </a:cubicBezTo>
                <a:cubicBezTo>
                  <a:pt x="1276455" y="74968"/>
                  <a:pt x="1269168" y="73863"/>
                  <a:pt x="1278467" y="69730"/>
                </a:cubicBezTo>
                <a:cubicBezTo>
                  <a:pt x="1294778" y="62481"/>
                  <a:pt x="1329267" y="52796"/>
                  <a:pt x="1329267" y="52796"/>
                </a:cubicBezTo>
                <a:cubicBezTo>
                  <a:pt x="1326445" y="61263"/>
                  <a:pt x="1324791" y="70214"/>
                  <a:pt x="1320800" y="78196"/>
                </a:cubicBezTo>
                <a:cubicBezTo>
                  <a:pt x="1316545" y="87346"/>
                  <a:pt x="1271080" y="142975"/>
                  <a:pt x="1275159" y="146988"/>
                </a:cubicBezTo>
                <a:cubicBezTo>
                  <a:pt x="1279238" y="151001"/>
                  <a:pt x="1329730" y="100135"/>
                  <a:pt x="1345274" y="102274"/>
                </a:cubicBezTo>
                <a:cubicBezTo>
                  <a:pt x="1326558" y="177141"/>
                  <a:pt x="1351617" y="97837"/>
                  <a:pt x="1397000" y="120530"/>
                </a:cubicBezTo>
                <a:cubicBezTo>
                  <a:pt x="1404982" y="124521"/>
                  <a:pt x="1352758" y="173446"/>
                  <a:pt x="1349242" y="181649"/>
                </a:cubicBezTo>
                <a:cubicBezTo>
                  <a:pt x="1331805" y="222335"/>
                  <a:pt x="1357161" y="184609"/>
                  <a:pt x="1397000" y="171330"/>
                </a:cubicBezTo>
                <a:cubicBezTo>
                  <a:pt x="1391356" y="179797"/>
                  <a:pt x="1386424" y="188784"/>
                  <a:pt x="1380067" y="196730"/>
                </a:cubicBezTo>
                <a:cubicBezTo>
                  <a:pt x="1375080" y="202963"/>
                  <a:pt x="1364699" y="205836"/>
                  <a:pt x="1363133" y="213663"/>
                </a:cubicBezTo>
                <a:cubicBezTo>
                  <a:pt x="1361383" y="222414"/>
                  <a:pt x="1368778" y="230596"/>
                  <a:pt x="1371600" y="239063"/>
                </a:cubicBezTo>
                <a:cubicBezTo>
                  <a:pt x="1345134" y="344923"/>
                  <a:pt x="1378957" y="213316"/>
                  <a:pt x="1354667" y="298330"/>
                </a:cubicBezTo>
                <a:cubicBezTo>
                  <a:pt x="1344789" y="314139"/>
                  <a:pt x="1327855" y="318482"/>
                  <a:pt x="1312333" y="333916"/>
                </a:cubicBezTo>
                <a:cubicBezTo>
                  <a:pt x="1288397" y="377001"/>
                  <a:pt x="1287226" y="365241"/>
                  <a:pt x="1261533" y="390933"/>
                </a:cubicBezTo>
                <a:cubicBezTo>
                  <a:pt x="1244600" y="414922"/>
                  <a:pt x="1227004" y="449538"/>
                  <a:pt x="1214304" y="470705"/>
                </a:cubicBezTo>
                <a:cubicBezTo>
                  <a:pt x="1206310" y="494688"/>
                  <a:pt x="1195866" y="494158"/>
                  <a:pt x="1178189" y="514361"/>
                </a:cubicBezTo>
                <a:cubicBezTo>
                  <a:pt x="1164078" y="534117"/>
                  <a:pt x="1139429" y="580199"/>
                  <a:pt x="1122496" y="599955"/>
                </a:cubicBezTo>
                <a:cubicBezTo>
                  <a:pt x="1112618" y="612655"/>
                  <a:pt x="1088672" y="617550"/>
                  <a:pt x="1077383" y="634483"/>
                </a:cubicBezTo>
                <a:cubicBezTo>
                  <a:pt x="1068916" y="648594"/>
                  <a:pt x="1053703" y="643038"/>
                  <a:pt x="1045236" y="654327"/>
                </a:cubicBezTo>
                <a:cubicBezTo>
                  <a:pt x="1031125" y="674082"/>
                  <a:pt x="1016397" y="664426"/>
                  <a:pt x="999464" y="682770"/>
                </a:cubicBezTo>
                <a:lnTo>
                  <a:pt x="943636" y="730659"/>
                </a:lnTo>
                <a:cubicBezTo>
                  <a:pt x="928934" y="774769"/>
                  <a:pt x="942420" y="742962"/>
                  <a:pt x="915855" y="776168"/>
                </a:cubicBezTo>
                <a:cubicBezTo>
                  <a:pt x="879429" y="821700"/>
                  <a:pt x="914060" y="775044"/>
                  <a:pt x="866378" y="828687"/>
                </a:cubicBezTo>
                <a:cubicBezTo>
                  <a:pt x="853120" y="843602"/>
                  <a:pt x="842183" y="889714"/>
                  <a:pt x="823251" y="896024"/>
                </a:cubicBezTo>
                <a:lnTo>
                  <a:pt x="770467" y="1068796"/>
                </a:lnTo>
                <a:lnTo>
                  <a:pt x="738452" y="1141821"/>
                </a:lnTo>
                <a:cubicBezTo>
                  <a:pt x="734936" y="1150024"/>
                  <a:pt x="720291" y="1181000"/>
                  <a:pt x="715699" y="1188653"/>
                </a:cubicBezTo>
                <a:cubicBezTo>
                  <a:pt x="707232" y="1204175"/>
                  <a:pt x="709656" y="1221682"/>
                  <a:pt x="698367" y="1245671"/>
                </a:cubicBezTo>
                <a:cubicBezTo>
                  <a:pt x="689900" y="1266838"/>
                  <a:pt x="693561" y="1292237"/>
                  <a:pt x="683683" y="1321870"/>
                </a:cubicBezTo>
                <a:lnTo>
                  <a:pt x="671248" y="1409183"/>
                </a:lnTo>
                <a:lnTo>
                  <a:pt x="640026" y="1519249"/>
                </a:lnTo>
                <a:cubicBezTo>
                  <a:pt x="634382" y="1550293"/>
                  <a:pt x="629708" y="1581360"/>
                  <a:pt x="637381" y="1602593"/>
                </a:cubicBezTo>
                <a:cubicBezTo>
                  <a:pt x="634003" y="1627925"/>
                  <a:pt x="625656" y="1653533"/>
                  <a:pt x="621770" y="1678792"/>
                </a:cubicBezTo>
                <a:cubicBezTo>
                  <a:pt x="620001" y="1690293"/>
                  <a:pt x="615829" y="1697729"/>
                  <a:pt x="613305" y="1709088"/>
                </a:cubicBezTo>
                <a:cubicBezTo>
                  <a:pt x="610183" y="1723136"/>
                  <a:pt x="599882" y="1733626"/>
                  <a:pt x="597694" y="1747849"/>
                </a:cubicBezTo>
                <a:cubicBezTo>
                  <a:pt x="594234" y="1770338"/>
                  <a:pt x="577761" y="1828724"/>
                  <a:pt x="574939" y="1851302"/>
                </a:cubicBezTo>
                <a:cubicBezTo>
                  <a:pt x="577761" y="1930324"/>
                  <a:pt x="560456" y="1991601"/>
                  <a:pt x="565547" y="2070509"/>
                </a:cubicBezTo>
                <a:cubicBezTo>
                  <a:pt x="566122" y="2079415"/>
                  <a:pt x="559112" y="2083433"/>
                  <a:pt x="559726" y="2092337"/>
                </a:cubicBezTo>
                <a:cubicBezTo>
                  <a:pt x="564778" y="2165595"/>
                  <a:pt x="545281" y="2257072"/>
                  <a:pt x="550333" y="2330330"/>
                </a:cubicBezTo>
                <a:cubicBezTo>
                  <a:pt x="550947" y="2339234"/>
                  <a:pt x="556635" y="2347072"/>
                  <a:pt x="558800" y="2355730"/>
                </a:cubicBezTo>
                <a:cubicBezTo>
                  <a:pt x="562290" y="2369691"/>
                  <a:pt x="415220" y="2437927"/>
                  <a:pt x="418042" y="2452038"/>
                </a:cubicBezTo>
                <a:cubicBezTo>
                  <a:pt x="348192" y="2443748"/>
                  <a:pt x="209374" y="2447275"/>
                  <a:pt x="139700" y="2417113"/>
                </a:cubicBezTo>
                <a:cubicBezTo>
                  <a:pt x="70026" y="2386951"/>
                  <a:pt x="23283" y="2276884"/>
                  <a:pt x="0" y="2271063"/>
                </a:cubicBezTo>
                <a:lnTo>
                  <a:pt x="0" y="2271063"/>
                </a:lnTo>
                <a:close/>
              </a:path>
            </a:pathLst>
          </a:custGeom>
          <a:solidFill>
            <a:schemeClr val="accent5">
              <a:lumMod val="75000"/>
              <a:alpha val="42000"/>
            </a:schemeClr>
          </a:solidFill>
          <a:ln>
            <a:noFill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Freeform 15"/>
          <p:cNvSpPr/>
          <p:nvPr/>
        </p:nvSpPr>
        <p:spPr>
          <a:xfrm>
            <a:off x="3046781" y="5109667"/>
            <a:ext cx="0" cy="0"/>
          </a:xfrm>
          <a:custGeom>
            <a:avLst/>
            <a:gdLst>
              <a:gd name="connsiteX0" fmla="*/ 0 w 0"/>
              <a:gd name="connsiteY0" fmla="*/ 0 h 0"/>
              <a:gd name="connsiteX1" fmla="*/ 0 w 0"/>
              <a:gd name="connsiteY1" fmla="*/ 0 h 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Freeform 16"/>
          <p:cNvSpPr/>
          <p:nvPr/>
        </p:nvSpPr>
        <p:spPr>
          <a:xfrm>
            <a:off x="2514578" y="4752364"/>
            <a:ext cx="943521" cy="1872965"/>
          </a:xfrm>
          <a:custGeom>
            <a:avLst/>
            <a:gdLst>
              <a:gd name="connsiteX0" fmla="*/ 7632 w 466500"/>
              <a:gd name="connsiteY0" fmla="*/ 19542 h 1537446"/>
              <a:gd name="connsiteX1" fmla="*/ 3974 w 466500"/>
              <a:gd name="connsiteY1" fmla="*/ 30515 h 1537446"/>
              <a:gd name="connsiteX2" fmla="*/ 11290 w 466500"/>
              <a:gd name="connsiteY2" fmla="*/ 78064 h 1537446"/>
              <a:gd name="connsiteX3" fmla="*/ 14947 w 466500"/>
              <a:gd name="connsiteY3" fmla="*/ 103667 h 1537446"/>
              <a:gd name="connsiteX4" fmla="*/ 22262 w 466500"/>
              <a:gd name="connsiteY4" fmla="*/ 132928 h 1537446"/>
              <a:gd name="connsiteX5" fmla="*/ 25920 w 466500"/>
              <a:gd name="connsiteY5" fmla="*/ 154873 h 1537446"/>
              <a:gd name="connsiteX6" fmla="*/ 25920 w 466500"/>
              <a:gd name="connsiteY6" fmla="*/ 359699 h 1537446"/>
              <a:gd name="connsiteX7" fmla="*/ 29578 w 466500"/>
              <a:gd name="connsiteY7" fmla="*/ 377987 h 1537446"/>
              <a:gd name="connsiteX8" fmla="*/ 36893 w 466500"/>
              <a:gd name="connsiteY8" fmla="*/ 414563 h 1537446"/>
              <a:gd name="connsiteX9" fmla="*/ 40550 w 466500"/>
              <a:gd name="connsiteY9" fmla="*/ 454797 h 1537446"/>
              <a:gd name="connsiteX10" fmla="*/ 47866 w 466500"/>
              <a:gd name="connsiteY10" fmla="*/ 491373 h 1537446"/>
              <a:gd name="connsiteX11" fmla="*/ 51523 w 466500"/>
              <a:gd name="connsiteY11" fmla="*/ 542579 h 1537446"/>
              <a:gd name="connsiteX12" fmla="*/ 55181 w 466500"/>
              <a:gd name="connsiteY12" fmla="*/ 626704 h 1537446"/>
              <a:gd name="connsiteX13" fmla="*/ 62496 w 466500"/>
              <a:gd name="connsiteY13" fmla="*/ 666937 h 1537446"/>
              <a:gd name="connsiteX14" fmla="*/ 69811 w 466500"/>
              <a:gd name="connsiteY14" fmla="*/ 732774 h 1537446"/>
              <a:gd name="connsiteX15" fmla="*/ 73469 w 466500"/>
              <a:gd name="connsiteY15" fmla="*/ 747405 h 1537446"/>
              <a:gd name="connsiteX16" fmla="*/ 77126 w 466500"/>
              <a:gd name="connsiteY16" fmla="*/ 783981 h 1537446"/>
              <a:gd name="connsiteX17" fmla="*/ 80784 w 466500"/>
              <a:gd name="connsiteY17" fmla="*/ 809584 h 1537446"/>
              <a:gd name="connsiteX18" fmla="*/ 84442 w 466500"/>
              <a:gd name="connsiteY18" fmla="*/ 853475 h 1537446"/>
              <a:gd name="connsiteX19" fmla="*/ 80784 w 466500"/>
              <a:gd name="connsiteY19" fmla="*/ 933942 h 1537446"/>
              <a:gd name="connsiteX20" fmla="*/ 73469 w 466500"/>
              <a:gd name="connsiteY20" fmla="*/ 970518 h 1537446"/>
              <a:gd name="connsiteX21" fmla="*/ 69811 w 466500"/>
              <a:gd name="connsiteY21" fmla="*/ 992464 h 1537446"/>
              <a:gd name="connsiteX22" fmla="*/ 73469 w 466500"/>
              <a:gd name="connsiteY22" fmla="*/ 1098534 h 1537446"/>
              <a:gd name="connsiteX23" fmla="*/ 77126 w 466500"/>
              <a:gd name="connsiteY23" fmla="*/ 1124137 h 1537446"/>
              <a:gd name="connsiteX24" fmla="*/ 84442 w 466500"/>
              <a:gd name="connsiteY24" fmla="*/ 1186317 h 1537446"/>
              <a:gd name="connsiteX25" fmla="*/ 80784 w 466500"/>
              <a:gd name="connsiteY25" fmla="*/ 1336278 h 1537446"/>
              <a:gd name="connsiteX26" fmla="*/ 77126 w 466500"/>
              <a:gd name="connsiteY26" fmla="*/ 1365539 h 1537446"/>
              <a:gd name="connsiteX27" fmla="*/ 73469 w 466500"/>
              <a:gd name="connsiteY27" fmla="*/ 1427718 h 1537446"/>
              <a:gd name="connsiteX28" fmla="*/ 77126 w 466500"/>
              <a:gd name="connsiteY28" fmla="*/ 1522816 h 1537446"/>
              <a:gd name="connsiteX29" fmla="*/ 117360 w 466500"/>
              <a:gd name="connsiteY29" fmla="*/ 1533789 h 1537446"/>
              <a:gd name="connsiteX30" fmla="*/ 142963 w 466500"/>
              <a:gd name="connsiteY30" fmla="*/ 1537446 h 1537446"/>
              <a:gd name="connsiteX31" fmla="*/ 172224 w 466500"/>
              <a:gd name="connsiteY31" fmla="*/ 1533789 h 1537446"/>
              <a:gd name="connsiteX32" fmla="*/ 300240 w 466500"/>
              <a:gd name="connsiteY32" fmla="*/ 1526473 h 1537446"/>
              <a:gd name="connsiteX33" fmla="*/ 358762 w 466500"/>
              <a:gd name="connsiteY33" fmla="*/ 1519158 h 1537446"/>
              <a:gd name="connsiteX34" fmla="*/ 384365 w 466500"/>
              <a:gd name="connsiteY34" fmla="*/ 1515501 h 1537446"/>
              <a:gd name="connsiteX35" fmla="*/ 461174 w 466500"/>
              <a:gd name="connsiteY35" fmla="*/ 1511843 h 1537446"/>
              <a:gd name="connsiteX36" fmla="*/ 457517 w 466500"/>
              <a:gd name="connsiteY36" fmla="*/ 1486240 h 1537446"/>
              <a:gd name="connsiteX37" fmla="*/ 453859 w 466500"/>
              <a:gd name="connsiteY37" fmla="*/ 1464294 h 1537446"/>
              <a:gd name="connsiteX38" fmla="*/ 450202 w 466500"/>
              <a:gd name="connsiteY38" fmla="*/ 1435033 h 1537446"/>
              <a:gd name="connsiteX39" fmla="*/ 453859 w 466500"/>
              <a:gd name="connsiteY39" fmla="*/ 1347251 h 1537446"/>
              <a:gd name="connsiteX40" fmla="*/ 453859 w 466500"/>
              <a:gd name="connsiteY40" fmla="*/ 1266784 h 1537446"/>
              <a:gd name="connsiteX41" fmla="*/ 446544 w 466500"/>
              <a:gd name="connsiteY41" fmla="*/ 1237523 h 1537446"/>
              <a:gd name="connsiteX42" fmla="*/ 439229 w 466500"/>
              <a:gd name="connsiteY42" fmla="*/ 1200947 h 1537446"/>
              <a:gd name="connsiteX43" fmla="*/ 431914 w 466500"/>
              <a:gd name="connsiteY43" fmla="*/ 1149741 h 1537446"/>
              <a:gd name="connsiteX44" fmla="*/ 424598 w 466500"/>
              <a:gd name="connsiteY44" fmla="*/ 1109507 h 1537446"/>
              <a:gd name="connsiteX45" fmla="*/ 420941 w 466500"/>
              <a:gd name="connsiteY45" fmla="*/ 1076589 h 1537446"/>
              <a:gd name="connsiteX46" fmla="*/ 417283 w 466500"/>
              <a:gd name="connsiteY46" fmla="*/ 941257 h 1537446"/>
              <a:gd name="connsiteX47" fmla="*/ 413626 w 466500"/>
              <a:gd name="connsiteY47" fmla="*/ 919312 h 1537446"/>
              <a:gd name="connsiteX48" fmla="*/ 409968 w 466500"/>
              <a:gd name="connsiteY48" fmla="*/ 890051 h 1537446"/>
              <a:gd name="connsiteX49" fmla="*/ 406310 w 466500"/>
              <a:gd name="connsiteY49" fmla="*/ 875421 h 1537446"/>
              <a:gd name="connsiteX50" fmla="*/ 398995 w 466500"/>
              <a:gd name="connsiteY50" fmla="*/ 813241 h 1537446"/>
              <a:gd name="connsiteX51" fmla="*/ 395338 w 466500"/>
              <a:gd name="connsiteY51" fmla="*/ 794953 h 1537446"/>
              <a:gd name="connsiteX52" fmla="*/ 391680 w 466500"/>
              <a:gd name="connsiteY52" fmla="*/ 769350 h 1537446"/>
              <a:gd name="connsiteX53" fmla="*/ 388022 w 466500"/>
              <a:gd name="connsiteY53" fmla="*/ 688883 h 1537446"/>
              <a:gd name="connsiteX54" fmla="*/ 380707 w 466500"/>
              <a:gd name="connsiteY54" fmla="*/ 644992 h 1537446"/>
              <a:gd name="connsiteX55" fmla="*/ 373392 w 466500"/>
              <a:gd name="connsiteY55" fmla="*/ 568182 h 1537446"/>
              <a:gd name="connsiteX56" fmla="*/ 369734 w 466500"/>
              <a:gd name="connsiteY56" fmla="*/ 542579 h 1537446"/>
              <a:gd name="connsiteX57" fmla="*/ 366077 w 466500"/>
              <a:gd name="connsiteY57" fmla="*/ 509661 h 1537446"/>
              <a:gd name="connsiteX58" fmla="*/ 362419 w 466500"/>
              <a:gd name="connsiteY58" fmla="*/ 370672 h 1537446"/>
              <a:gd name="connsiteX59" fmla="*/ 358762 w 466500"/>
              <a:gd name="connsiteY59" fmla="*/ 345069 h 1537446"/>
              <a:gd name="connsiteX60" fmla="*/ 355104 w 466500"/>
              <a:gd name="connsiteY60" fmla="*/ 279232 h 1537446"/>
              <a:gd name="connsiteX61" fmla="*/ 351446 w 466500"/>
              <a:gd name="connsiteY61" fmla="*/ 154873 h 1537446"/>
              <a:gd name="connsiteX62" fmla="*/ 344131 w 466500"/>
              <a:gd name="connsiteY62" fmla="*/ 92694 h 1537446"/>
              <a:gd name="connsiteX63" fmla="*/ 340474 w 466500"/>
              <a:gd name="connsiteY63" fmla="*/ 4912 h 1537446"/>
              <a:gd name="connsiteX64" fmla="*/ 325843 w 466500"/>
              <a:gd name="connsiteY64" fmla="*/ 8569 h 1537446"/>
              <a:gd name="connsiteX65" fmla="*/ 300240 w 466500"/>
              <a:gd name="connsiteY65" fmla="*/ 15885 h 1537446"/>
              <a:gd name="connsiteX66" fmla="*/ 289267 w 466500"/>
              <a:gd name="connsiteY66" fmla="*/ 23200 h 1537446"/>
              <a:gd name="connsiteX67" fmla="*/ 274637 w 466500"/>
              <a:gd name="connsiteY67" fmla="*/ 26857 h 1537446"/>
              <a:gd name="connsiteX68" fmla="*/ 230746 w 466500"/>
              <a:gd name="connsiteY68" fmla="*/ 96352 h 1537446"/>
              <a:gd name="connsiteX69" fmla="*/ 219773 w 466500"/>
              <a:gd name="connsiteY69" fmla="*/ 100009 h 1537446"/>
              <a:gd name="connsiteX70" fmla="*/ 212458 w 466500"/>
              <a:gd name="connsiteY70" fmla="*/ 107325 h 1537446"/>
              <a:gd name="connsiteX71" fmla="*/ 135648 w 466500"/>
              <a:gd name="connsiteY71" fmla="*/ 110982 h 1537446"/>
              <a:gd name="connsiteX72" fmla="*/ 121018 w 466500"/>
              <a:gd name="connsiteY72" fmla="*/ 107325 h 1537446"/>
              <a:gd name="connsiteX73" fmla="*/ 110045 w 466500"/>
              <a:gd name="connsiteY73" fmla="*/ 103667 h 1537446"/>
              <a:gd name="connsiteX74" fmla="*/ 69811 w 466500"/>
              <a:gd name="connsiteY74" fmla="*/ 92694 h 1537446"/>
              <a:gd name="connsiteX75" fmla="*/ 47866 w 466500"/>
              <a:gd name="connsiteY75" fmla="*/ 85379 h 1537446"/>
              <a:gd name="connsiteX76" fmla="*/ 22262 w 466500"/>
              <a:gd name="connsiteY76" fmla="*/ 70749 h 1537446"/>
              <a:gd name="connsiteX77" fmla="*/ 3974 w 466500"/>
              <a:gd name="connsiteY77" fmla="*/ 56118 h 1537446"/>
              <a:gd name="connsiteX78" fmla="*/ 7632 w 466500"/>
              <a:gd name="connsiteY78" fmla="*/ 19542 h 1537446"/>
              <a:gd name="connsiteX0" fmla="*/ 7632 w 466500"/>
              <a:gd name="connsiteY0" fmla="*/ 19542 h 1537446"/>
              <a:gd name="connsiteX1" fmla="*/ 3974 w 466500"/>
              <a:gd name="connsiteY1" fmla="*/ 30515 h 1537446"/>
              <a:gd name="connsiteX2" fmla="*/ 11290 w 466500"/>
              <a:gd name="connsiteY2" fmla="*/ 78064 h 1537446"/>
              <a:gd name="connsiteX3" fmla="*/ 14947 w 466500"/>
              <a:gd name="connsiteY3" fmla="*/ 103667 h 1537446"/>
              <a:gd name="connsiteX4" fmla="*/ 22262 w 466500"/>
              <a:gd name="connsiteY4" fmla="*/ 132928 h 1537446"/>
              <a:gd name="connsiteX5" fmla="*/ 25920 w 466500"/>
              <a:gd name="connsiteY5" fmla="*/ 154873 h 1537446"/>
              <a:gd name="connsiteX6" fmla="*/ 25920 w 466500"/>
              <a:gd name="connsiteY6" fmla="*/ 359699 h 1537446"/>
              <a:gd name="connsiteX7" fmla="*/ 29578 w 466500"/>
              <a:gd name="connsiteY7" fmla="*/ 377987 h 1537446"/>
              <a:gd name="connsiteX8" fmla="*/ 36893 w 466500"/>
              <a:gd name="connsiteY8" fmla="*/ 414563 h 1537446"/>
              <a:gd name="connsiteX9" fmla="*/ 40550 w 466500"/>
              <a:gd name="connsiteY9" fmla="*/ 454797 h 1537446"/>
              <a:gd name="connsiteX10" fmla="*/ 47866 w 466500"/>
              <a:gd name="connsiteY10" fmla="*/ 491373 h 1537446"/>
              <a:gd name="connsiteX11" fmla="*/ 51523 w 466500"/>
              <a:gd name="connsiteY11" fmla="*/ 542579 h 1537446"/>
              <a:gd name="connsiteX12" fmla="*/ 55181 w 466500"/>
              <a:gd name="connsiteY12" fmla="*/ 626704 h 1537446"/>
              <a:gd name="connsiteX13" fmla="*/ 62496 w 466500"/>
              <a:gd name="connsiteY13" fmla="*/ 666937 h 1537446"/>
              <a:gd name="connsiteX14" fmla="*/ 69811 w 466500"/>
              <a:gd name="connsiteY14" fmla="*/ 732774 h 1537446"/>
              <a:gd name="connsiteX15" fmla="*/ 73469 w 466500"/>
              <a:gd name="connsiteY15" fmla="*/ 747405 h 1537446"/>
              <a:gd name="connsiteX16" fmla="*/ 77126 w 466500"/>
              <a:gd name="connsiteY16" fmla="*/ 783981 h 1537446"/>
              <a:gd name="connsiteX17" fmla="*/ 80784 w 466500"/>
              <a:gd name="connsiteY17" fmla="*/ 809584 h 1537446"/>
              <a:gd name="connsiteX18" fmla="*/ 84442 w 466500"/>
              <a:gd name="connsiteY18" fmla="*/ 853475 h 1537446"/>
              <a:gd name="connsiteX19" fmla="*/ 80784 w 466500"/>
              <a:gd name="connsiteY19" fmla="*/ 933942 h 1537446"/>
              <a:gd name="connsiteX20" fmla="*/ 73469 w 466500"/>
              <a:gd name="connsiteY20" fmla="*/ 970518 h 1537446"/>
              <a:gd name="connsiteX21" fmla="*/ 69811 w 466500"/>
              <a:gd name="connsiteY21" fmla="*/ 992464 h 1537446"/>
              <a:gd name="connsiteX22" fmla="*/ 73469 w 466500"/>
              <a:gd name="connsiteY22" fmla="*/ 1098534 h 1537446"/>
              <a:gd name="connsiteX23" fmla="*/ 77126 w 466500"/>
              <a:gd name="connsiteY23" fmla="*/ 1124137 h 1537446"/>
              <a:gd name="connsiteX24" fmla="*/ 84442 w 466500"/>
              <a:gd name="connsiteY24" fmla="*/ 1186317 h 1537446"/>
              <a:gd name="connsiteX25" fmla="*/ 80784 w 466500"/>
              <a:gd name="connsiteY25" fmla="*/ 1336278 h 1537446"/>
              <a:gd name="connsiteX26" fmla="*/ 77126 w 466500"/>
              <a:gd name="connsiteY26" fmla="*/ 1365539 h 1537446"/>
              <a:gd name="connsiteX27" fmla="*/ 73469 w 466500"/>
              <a:gd name="connsiteY27" fmla="*/ 1427718 h 1537446"/>
              <a:gd name="connsiteX28" fmla="*/ 77126 w 466500"/>
              <a:gd name="connsiteY28" fmla="*/ 1522816 h 1537446"/>
              <a:gd name="connsiteX29" fmla="*/ 117360 w 466500"/>
              <a:gd name="connsiteY29" fmla="*/ 1533789 h 1537446"/>
              <a:gd name="connsiteX30" fmla="*/ 142963 w 466500"/>
              <a:gd name="connsiteY30" fmla="*/ 1537446 h 1537446"/>
              <a:gd name="connsiteX31" fmla="*/ 172224 w 466500"/>
              <a:gd name="connsiteY31" fmla="*/ 1533789 h 1537446"/>
              <a:gd name="connsiteX32" fmla="*/ 300240 w 466500"/>
              <a:gd name="connsiteY32" fmla="*/ 1526473 h 1537446"/>
              <a:gd name="connsiteX33" fmla="*/ 358762 w 466500"/>
              <a:gd name="connsiteY33" fmla="*/ 1519158 h 1537446"/>
              <a:gd name="connsiteX34" fmla="*/ 384365 w 466500"/>
              <a:gd name="connsiteY34" fmla="*/ 1515501 h 1537446"/>
              <a:gd name="connsiteX35" fmla="*/ 461174 w 466500"/>
              <a:gd name="connsiteY35" fmla="*/ 1511843 h 1537446"/>
              <a:gd name="connsiteX36" fmla="*/ 457517 w 466500"/>
              <a:gd name="connsiteY36" fmla="*/ 1486240 h 1537446"/>
              <a:gd name="connsiteX37" fmla="*/ 453859 w 466500"/>
              <a:gd name="connsiteY37" fmla="*/ 1464294 h 1537446"/>
              <a:gd name="connsiteX38" fmla="*/ 450202 w 466500"/>
              <a:gd name="connsiteY38" fmla="*/ 1435033 h 1537446"/>
              <a:gd name="connsiteX39" fmla="*/ 453859 w 466500"/>
              <a:gd name="connsiteY39" fmla="*/ 1347251 h 1537446"/>
              <a:gd name="connsiteX40" fmla="*/ 453859 w 466500"/>
              <a:gd name="connsiteY40" fmla="*/ 1266784 h 1537446"/>
              <a:gd name="connsiteX41" fmla="*/ 446544 w 466500"/>
              <a:gd name="connsiteY41" fmla="*/ 1237523 h 1537446"/>
              <a:gd name="connsiteX42" fmla="*/ 439229 w 466500"/>
              <a:gd name="connsiteY42" fmla="*/ 1200947 h 1537446"/>
              <a:gd name="connsiteX43" fmla="*/ 431914 w 466500"/>
              <a:gd name="connsiteY43" fmla="*/ 1149741 h 1537446"/>
              <a:gd name="connsiteX44" fmla="*/ 424598 w 466500"/>
              <a:gd name="connsiteY44" fmla="*/ 1109507 h 1537446"/>
              <a:gd name="connsiteX45" fmla="*/ 420941 w 466500"/>
              <a:gd name="connsiteY45" fmla="*/ 1076589 h 1537446"/>
              <a:gd name="connsiteX46" fmla="*/ 417283 w 466500"/>
              <a:gd name="connsiteY46" fmla="*/ 941257 h 1537446"/>
              <a:gd name="connsiteX47" fmla="*/ 413626 w 466500"/>
              <a:gd name="connsiteY47" fmla="*/ 919312 h 1537446"/>
              <a:gd name="connsiteX48" fmla="*/ 409968 w 466500"/>
              <a:gd name="connsiteY48" fmla="*/ 890051 h 1537446"/>
              <a:gd name="connsiteX49" fmla="*/ 406310 w 466500"/>
              <a:gd name="connsiteY49" fmla="*/ 875421 h 1537446"/>
              <a:gd name="connsiteX50" fmla="*/ 398995 w 466500"/>
              <a:gd name="connsiteY50" fmla="*/ 813241 h 1537446"/>
              <a:gd name="connsiteX51" fmla="*/ 395338 w 466500"/>
              <a:gd name="connsiteY51" fmla="*/ 794953 h 1537446"/>
              <a:gd name="connsiteX52" fmla="*/ 391680 w 466500"/>
              <a:gd name="connsiteY52" fmla="*/ 769350 h 1537446"/>
              <a:gd name="connsiteX53" fmla="*/ 388022 w 466500"/>
              <a:gd name="connsiteY53" fmla="*/ 688883 h 1537446"/>
              <a:gd name="connsiteX54" fmla="*/ 380707 w 466500"/>
              <a:gd name="connsiteY54" fmla="*/ 644992 h 1537446"/>
              <a:gd name="connsiteX55" fmla="*/ 373392 w 466500"/>
              <a:gd name="connsiteY55" fmla="*/ 568182 h 1537446"/>
              <a:gd name="connsiteX56" fmla="*/ 369734 w 466500"/>
              <a:gd name="connsiteY56" fmla="*/ 542579 h 1537446"/>
              <a:gd name="connsiteX57" fmla="*/ 366077 w 466500"/>
              <a:gd name="connsiteY57" fmla="*/ 509661 h 1537446"/>
              <a:gd name="connsiteX58" fmla="*/ 362419 w 466500"/>
              <a:gd name="connsiteY58" fmla="*/ 370672 h 1537446"/>
              <a:gd name="connsiteX59" fmla="*/ 358762 w 466500"/>
              <a:gd name="connsiteY59" fmla="*/ 345069 h 1537446"/>
              <a:gd name="connsiteX60" fmla="*/ 355104 w 466500"/>
              <a:gd name="connsiteY60" fmla="*/ 279232 h 1537446"/>
              <a:gd name="connsiteX61" fmla="*/ 351446 w 466500"/>
              <a:gd name="connsiteY61" fmla="*/ 154873 h 1537446"/>
              <a:gd name="connsiteX62" fmla="*/ 344131 w 466500"/>
              <a:gd name="connsiteY62" fmla="*/ 92694 h 1537446"/>
              <a:gd name="connsiteX63" fmla="*/ 340474 w 466500"/>
              <a:gd name="connsiteY63" fmla="*/ 4912 h 1537446"/>
              <a:gd name="connsiteX64" fmla="*/ 325843 w 466500"/>
              <a:gd name="connsiteY64" fmla="*/ 8569 h 1537446"/>
              <a:gd name="connsiteX65" fmla="*/ 300240 w 466500"/>
              <a:gd name="connsiteY65" fmla="*/ 15885 h 1537446"/>
              <a:gd name="connsiteX66" fmla="*/ 289267 w 466500"/>
              <a:gd name="connsiteY66" fmla="*/ 23200 h 1537446"/>
              <a:gd name="connsiteX67" fmla="*/ 274637 w 466500"/>
              <a:gd name="connsiteY67" fmla="*/ 26857 h 1537446"/>
              <a:gd name="connsiteX68" fmla="*/ 230746 w 466500"/>
              <a:gd name="connsiteY68" fmla="*/ 96352 h 1537446"/>
              <a:gd name="connsiteX69" fmla="*/ 219773 w 466500"/>
              <a:gd name="connsiteY69" fmla="*/ 100009 h 1537446"/>
              <a:gd name="connsiteX70" fmla="*/ 212458 w 466500"/>
              <a:gd name="connsiteY70" fmla="*/ 107325 h 1537446"/>
              <a:gd name="connsiteX71" fmla="*/ 135648 w 466500"/>
              <a:gd name="connsiteY71" fmla="*/ 110982 h 1537446"/>
              <a:gd name="connsiteX72" fmla="*/ 121018 w 466500"/>
              <a:gd name="connsiteY72" fmla="*/ 107325 h 1537446"/>
              <a:gd name="connsiteX73" fmla="*/ 110045 w 466500"/>
              <a:gd name="connsiteY73" fmla="*/ 103667 h 1537446"/>
              <a:gd name="connsiteX74" fmla="*/ 69811 w 466500"/>
              <a:gd name="connsiteY74" fmla="*/ 92694 h 1537446"/>
              <a:gd name="connsiteX75" fmla="*/ 47866 w 466500"/>
              <a:gd name="connsiteY75" fmla="*/ 85379 h 1537446"/>
              <a:gd name="connsiteX76" fmla="*/ 56400 w 466500"/>
              <a:gd name="connsiteY76" fmla="*/ 109763 h 1537446"/>
              <a:gd name="connsiteX77" fmla="*/ 3974 w 466500"/>
              <a:gd name="connsiteY77" fmla="*/ 56118 h 1537446"/>
              <a:gd name="connsiteX78" fmla="*/ 7632 w 466500"/>
              <a:gd name="connsiteY78" fmla="*/ 19542 h 1537446"/>
              <a:gd name="connsiteX0" fmla="*/ 7632 w 466500"/>
              <a:gd name="connsiteY0" fmla="*/ 19542 h 1537446"/>
              <a:gd name="connsiteX1" fmla="*/ 3974 w 466500"/>
              <a:gd name="connsiteY1" fmla="*/ 30515 h 1537446"/>
              <a:gd name="connsiteX2" fmla="*/ 11290 w 466500"/>
              <a:gd name="connsiteY2" fmla="*/ 78064 h 1537446"/>
              <a:gd name="connsiteX3" fmla="*/ 14947 w 466500"/>
              <a:gd name="connsiteY3" fmla="*/ 103667 h 1537446"/>
              <a:gd name="connsiteX4" fmla="*/ 22262 w 466500"/>
              <a:gd name="connsiteY4" fmla="*/ 132928 h 1537446"/>
              <a:gd name="connsiteX5" fmla="*/ 25920 w 466500"/>
              <a:gd name="connsiteY5" fmla="*/ 154873 h 1537446"/>
              <a:gd name="connsiteX6" fmla="*/ 25920 w 466500"/>
              <a:gd name="connsiteY6" fmla="*/ 359699 h 1537446"/>
              <a:gd name="connsiteX7" fmla="*/ 29578 w 466500"/>
              <a:gd name="connsiteY7" fmla="*/ 377987 h 1537446"/>
              <a:gd name="connsiteX8" fmla="*/ 36893 w 466500"/>
              <a:gd name="connsiteY8" fmla="*/ 414563 h 1537446"/>
              <a:gd name="connsiteX9" fmla="*/ 40550 w 466500"/>
              <a:gd name="connsiteY9" fmla="*/ 454797 h 1537446"/>
              <a:gd name="connsiteX10" fmla="*/ 47866 w 466500"/>
              <a:gd name="connsiteY10" fmla="*/ 491373 h 1537446"/>
              <a:gd name="connsiteX11" fmla="*/ 51523 w 466500"/>
              <a:gd name="connsiteY11" fmla="*/ 542579 h 1537446"/>
              <a:gd name="connsiteX12" fmla="*/ 55181 w 466500"/>
              <a:gd name="connsiteY12" fmla="*/ 626704 h 1537446"/>
              <a:gd name="connsiteX13" fmla="*/ 62496 w 466500"/>
              <a:gd name="connsiteY13" fmla="*/ 666937 h 1537446"/>
              <a:gd name="connsiteX14" fmla="*/ 69811 w 466500"/>
              <a:gd name="connsiteY14" fmla="*/ 732774 h 1537446"/>
              <a:gd name="connsiteX15" fmla="*/ 73469 w 466500"/>
              <a:gd name="connsiteY15" fmla="*/ 747405 h 1537446"/>
              <a:gd name="connsiteX16" fmla="*/ 77126 w 466500"/>
              <a:gd name="connsiteY16" fmla="*/ 783981 h 1537446"/>
              <a:gd name="connsiteX17" fmla="*/ 80784 w 466500"/>
              <a:gd name="connsiteY17" fmla="*/ 809584 h 1537446"/>
              <a:gd name="connsiteX18" fmla="*/ 84442 w 466500"/>
              <a:gd name="connsiteY18" fmla="*/ 853475 h 1537446"/>
              <a:gd name="connsiteX19" fmla="*/ 80784 w 466500"/>
              <a:gd name="connsiteY19" fmla="*/ 933942 h 1537446"/>
              <a:gd name="connsiteX20" fmla="*/ 73469 w 466500"/>
              <a:gd name="connsiteY20" fmla="*/ 970518 h 1537446"/>
              <a:gd name="connsiteX21" fmla="*/ 69811 w 466500"/>
              <a:gd name="connsiteY21" fmla="*/ 992464 h 1537446"/>
              <a:gd name="connsiteX22" fmla="*/ 73469 w 466500"/>
              <a:gd name="connsiteY22" fmla="*/ 1098534 h 1537446"/>
              <a:gd name="connsiteX23" fmla="*/ 77126 w 466500"/>
              <a:gd name="connsiteY23" fmla="*/ 1124137 h 1537446"/>
              <a:gd name="connsiteX24" fmla="*/ 84442 w 466500"/>
              <a:gd name="connsiteY24" fmla="*/ 1186317 h 1537446"/>
              <a:gd name="connsiteX25" fmla="*/ 80784 w 466500"/>
              <a:gd name="connsiteY25" fmla="*/ 1336278 h 1537446"/>
              <a:gd name="connsiteX26" fmla="*/ 77126 w 466500"/>
              <a:gd name="connsiteY26" fmla="*/ 1365539 h 1537446"/>
              <a:gd name="connsiteX27" fmla="*/ 73469 w 466500"/>
              <a:gd name="connsiteY27" fmla="*/ 1427718 h 1537446"/>
              <a:gd name="connsiteX28" fmla="*/ 77126 w 466500"/>
              <a:gd name="connsiteY28" fmla="*/ 1522816 h 1537446"/>
              <a:gd name="connsiteX29" fmla="*/ 117360 w 466500"/>
              <a:gd name="connsiteY29" fmla="*/ 1533789 h 1537446"/>
              <a:gd name="connsiteX30" fmla="*/ 142963 w 466500"/>
              <a:gd name="connsiteY30" fmla="*/ 1537446 h 1537446"/>
              <a:gd name="connsiteX31" fmla="*/ 172224 w 466500"/>
              <a:gd name="connsiteY31" fmla="*/ 1533789 h 1537446"/>
              <a:gd name="connsiteX32" fmla="*/ 300240 w 466500"/>
              <a:gd name="connsiteY32" fmla="*/ 1526473 h 1537446"/>
              <a:gd name="connsiteX33" fmla="*/ 358762 w 466500"/>
              <a:gd name="connsiteY33" fmla="*/ 1519158 h 1537446"/>
              <a:gd name="connsiteX34" fmla="*/ 384365 w 466500"/>
              <a:gd name="connsiteY34" fmla="*/ 1515501 h 1537446"/>
              <a:gd name="connsiteX35" fmla="*/ 461174 w 466500"/>
              <a:gd name="connsiteY35" fmla="*/ 1511843 h 1537446"/>
              <a:gd name="connsiteX36" fmla="*/ 457517 w 466500"/>
              <a:gd name="connsiteY36" fmla="*/ 1486240 h 1537446"/>
              <a:gd name="connsiteX37" fmla="*/ 453859 w 466500"/>
              <a:gd name="connsiteY37" fmla="*/ 1464294 h 1537446"/>
              <a:gd name="connsiteX38" fmla="*/ 450202 w 466500"/>
              <a:gd name="connsiteY38" fmla="*/ 1435033 h 1537446"/>
              <a:gd name="connsiteX39" fmla="*/ 453859 w 466500"/>
              <a:gd name="connsiteY39" fmla="*/ 1347251 h 1537446"/>
              <a:gd name="connsiteX40" fmla="*/ 453859 w 466500"/>
              <a:gd name="connsiteY40" fmla="*/ 1266784 h 1537446"/>
              <a:gd name="connsiteX41" fmla="*/ 446544 w 466500"/>
              <a:gd name="connsiteY41" fmla="*/ 1237523 h 1537446"/>
              <a:gd name="connsiteX42" fmla="*/ 439229 w 466500"/>
              <a:gd name="connsiteY42" fmla="*/ 1200947 h 1537446"/>
              <a:gd name="connsiteX43" fmla="*/ 431914 w 466500"/>
              <a:gd name="connsiteY43" fmla="*/ 1149741 h 1537446"/>
              <a:gd name="connsiteX44" fmla="*/ 424598 w 466500"/>
              <a:gd name="connsiteY44" fmla="*/ 1109507 h 1537446"/>
              <a:gd name="connsiteX45" fmla="*/ 420941 w 466500"/>
              <a:gd name="connsiteY45" fmla="*/ 1076589 h 1537446"/>
              <a:gd name="connsiteX46" fmla="*/ 417283 w 466500"/>
              <a:gd name="connsiteY46" fmla="*/ 941257 h 1537446"/>
              <a:gd name="connsiteX47" fmla="*/ 413626 w 466500"/>
              <a:gd name="connsiteY47" fmla="*/ 919312 h 1537446"/>
              <a:gd name="connsiteX48" fmla="*/ 409968 w 466500"/>
              <a:gd name="connsiteY48" fmla="*/ 890051 h 1537446"/>
              <a:gd name="connsiteX49" fmla="*/ 406310 w 466500"/>
              <a:gd name="connsiteY49" fmla="*/ 875421 h 1537446"/>
              <a:gd name="connsiteX50" fmla="*/ 398995 w 466500"/>
              <a:gd name="connsiteY50" fmla="*/ 813241 h 1537446"/>
              <a:gd name="connsiteX51" fmla="*/ 395338 w 466500"/>
              <a:gd name="connsiteY51" fmla="*/ 794953 h 1537446"/>
              <a:gd name="connsiteX52" fmla="*/ 391680 w 466500"/>
              <a:gd name="connsiteY52" fmla="*/ 769350 h 1537446"/>
              <a:gd name="connsiteX53" fmla="*/ 388022 w 466500"/>
              <a:gd name="connsiteY53" fmla="*/ 688883 h 1537446"/>
              <a:gd name="connsiteX54" fmla="*/ 380707 w 466500"/>
              <a:gd name="connsiteY54" fmla="*/ 644992 h 1537446"/>
              <a:gd name="connsiteX55" fmla="*/ 373392 w 466500"/>
              <a:gd name="connsiteY55" fmla="*/ 568182 h 1537446"/>
              <a:gd name="connsiteX56" fmla="*/ 369734 w 466500"/>
              <a:gd name="connsiteY56" fmla="*/ 542579 h 1537446"/>
              <a:gd name="connsiteX57" fmla="*/ 366077 w 466500"/>
              <a:gd name="connsiteY57" fmla="*/ 509661 h 1537446"/>
              <a:gd name="connsiteX58" fmla="*/ 362419 w 466500"/>
              <a:gd name="connsiteY58" fmla="*/ 370672 h 1537446"/>
              <a:gd name="connsiteX59" fmla="*/ 358762 w 466500"/>
              <a:gd name="connsiteY59" fmla="*/ 345069 h 1537446"/>
              <a:gd name="connsiteX60" fmla="*/ 355104 w 466500"/>
              <a:gd name="connsiteY60" fmla="*/ 279232 h 1537446"/>
              <a:gd name="connsiteX61" fmla="*/ 351446 w 466500"/>
              <a:gd name="connsiteY61" fmla="*/ 154873 h 1537446"/>
              <a:gd name="connsiteX62" fmla="*/ 344131 w 466500"/>
              <a:gd name="connsiteY62" fmla="*/ 92694 h 1537446"/>
              <a:gd name="connsiteX63" fmla="*/ 340474 w 466500"/>
              <a:gd name="connsiteY63" fmla="*/ 4912 h 1537446"/>
              <a:gd name="connsiteX64" fmla="*/ 325843 w 466500"/>
              <a:gd name="connsiteY64" fmla="*/ 8569 h 1537446"/>
              <a:gd name="connsiteX65" fmla="*/ 300240 w 466500"/>
              <a:gd name="connsiteY65" fmla="*/ 15885 h 1537446"/>
              <a:gd name="connsiteX66" fmla="*/ 289267 w 466500"/>
              <a:gd name="connsiteY66" fmla="*/ 23200 h 1537446"/>
              <a:gd name="connsiteX67" fmla="*/ 274637 w 466500"/>
              <a:gd name="connsiteY67" fmla="*/ 26857 h 1537446"/>
              <a:gd name="connsiteX68" fmla="*/ 230746 w 466500"/>
              <a:gd name="connsiteY68" fmla="*/ 96352 h 1537446"/>
              <a:gd name="connsiteX69" fmla="*/ 219773 w 466500"/>
              <a:gd name="connsiteY69" fmla="*/ 100009 h 1537446"/>
              <a:gd name="connsiteX70" fmla="*/ 208800 w 466500"/>
              <a:gd name="connsiteY70" fmla="*/ 109763 h 1537446"/>
              <a:gd name="connsiteX71" fmla="*/ 135648 w 466500"/>
              <a:gd name="connsiteY71" fmla="*/ 110982 h 1537446"/>
              <a:gd name="connsiteX72" fmla="*/ 121018 w 466500"/>
              <a:gd name="connsiteY72" fmla="*/ 107325 h 1537446"/>
              <a:gd name="connsiteX73" fmla="*/ 110045 w 466500"/>
              <a:gd name="connsiteY73" fmla="*/ 103667 h 1537446"/>
              <a:gd name="connsiteX74" fmla="*/ 69811 w 466500"/>
              <a:gd name="connsiteY74" fmla="*/ 92694 h 1537446"/>
              <a:gd name="connsiteX75" fmla="*/ 47866 w 466500"/>
              <a:gd name="connsiteY75" fmla="*/ 85379 h 1537446"/>
              <a:gd name="connsiteX76" fmla="*/ 56400 w 466500"/>
              <a:gd name="connsiteY76" fmla="*/ 109763 h 1537446"/>
              <a:gd name="connsiteX77" fmla="*/ 3974 w 466500"/>
              <a:gd name="connsiteY77" fmla="*/ 56118 h 1537446"/>
              <a:gd name="connsiteX78" fmla="*/ 7632 w 466500"/>
              <a:gd name="connsiteY78" fmla="*/ 19542 h 1537446"/>
              <a:gd name="connsiteX0" fmla="*/ 7632 w 466500"/>
              <a:gd name="connsiteY0" fmla="*/ 193219 h 1711123"/>
              <a:gd name="connsiteX1" fmla="*/ 3974 w 466500"/>
              <a:gd name="connsiteY1" fmla="*/ 204192 h 1711123"/>
              <a:gd name="connsiteX2" fmla="*/ 11290 w 466500"/>
              <a:gd name="connsiteY2" fmla="*/ 251741 h 1711123"/>
              <a:gd name="connsiteX3" fmla="*/ 14947 w 466500"/>
              <a:gd name="connsiteY3" fmla="*/ 277344 h 1711123"/>
              <a:gd name="connsiteX4" fmla="*/ 22262 w 466500"/>
              <a:gd name="connsiteY4" fmla="*/ 306605 h 1711123"/>
              <a:gd name="connsiteX5" fmla="*/ 25920 w 466500"/>
              <a:gd name="connsiteY5" fmla="*/ 328550 h 1711123"/>
              <a:gd name="connsiteX6" fmla="*/ 25920 w 466500"/>
              <a:gd name="connsiteY6" fmla="*/ 533376 h 1711123"/>
              <a:gd name="connsiteX7" fmla="*/ 29578 w 466500"/>
              <a:gd name="connsiteY7" fmla="*/ 551664 h 1711123"/>
              <a:gd name="connsiteX8" fmla="*/ 36893 w 466500"/>
              <a:gd name="connsiteY8" fmla="*/ 588240 h 1711123"/>
              <a:gd name="connsiteX9" fmla="*/ 40550 w 466500"/>
              <a:gd name="connsiteY9" fmla="*/ 628474 h 1711123"/>
              <a:gd name="connsiteX10" fmla="*/ 47866 w 466500"/>
              <a:gd name="connsiteY10" fmla="*/ 665050 h 1711123"/>
              <a:gd name="connsiteX11" fmla="*/ 51523 w 466500"/>
              <a:gd name="connsiteY11" fmla="*/ 716256 h 1711123"/>
              <a:gd name="connsiteX12" fmla="*/ 55181 w 466500"/>
              <a:gd name="connsiteY12" fmla="*/ 800381 h 1711123"/>
              <a:gd name="connsiteX13" fmla="*/ 62496 w 466500"/>
              <a:gd name="connsiteY13" fmla="*/ 840614 h 1711123"/>
              <a:gd name="connsiteX14" fmla="*/ 69811 w 466500"/>
              <a:gd name="connsiteY14" fmla="*/ 906451 h 1711123"/>
              <a:gd name="connsiteX15" fmla="*/ 73469 w 466500"/>
              <a:gd name="connsiteY15" fmla="*/ 921082 h 1711123"/>
              <a:gd name="connsiteX16" fmla="*/ 77126 w 466500"/>
              <a:gd name="connsiteY16" fmla="*/ 957658 h 1711123"/>
              <a:gd name="connsiteX17" fmla="*/ 80784 w 466500"/>
              <a:gd name="connsiteY17" fmla="*/ 983261 h 1711123"/>
              <a:gd name="connsiteX18" fmla="*/ 84442 w 466500"/>
              <a:gd name="connsiteY18" fmla="*/ 1027152 h 1711123"/>
              <a:gd name="connsiteX19" fmla="*/ 80784 w 466500"/>
              <a:gd name="connsiteY19" fmla="*/ 1107619 h 1711123"/>
              <a:gd name="connsiteX20" fmla="*/ 73469 w 466500"/>
              <a:gd name="connsiteY20" fmla="*/ 1144195 h 1711123"/>
              <a:gd name="connsiteX21" fmla="*/ 69811 w 466500"/>
              <a:gd name="connsiteY21" fmla="*/ 1166141 h 1711123"/>
              <a:gd name="connsiteX22" fmla="*/ 73469 w 466500"/>
              <a:gd name="connsiteY22" fmla="*/ 1272211 h 1711123"/>
              <a:gd name="connsiteX23" fmla="*/ 77126 w 466500"/>
              <a:gd name="connsiteY23" fmla="*/ 1297814 h 1711123"/>
              <a:gd name="connsiteX24" fmla="*/ 84442 w 466500"/>
              <a:gd name="connsiteY24" fmla="*/ 1359994 h 1711123"/>
              <a:gd name="connsiteX25" fmla="*/ 80784 w 466500"/>
              <a:gd name="connsiteY25" fmla="*/ 1509955 h 1711123"/>
              <a:gd name="connsiteX26" fmla="*/ 77126 w 466500"/>
              <a:gd name="connsiteY26" fmla="*/ 1539216 h 1711123"/>
              <a:gd name="connsiteX27" fmla="*/ 73469 w 466500"/>
              <a:gd name="connsiteY27" fmla="*/ 1601395 h 1711123"/>
              <a:gd name="connsiteX28" fmla="*/ 77126 w 466500"/>
              <a:gd name="connsiteY28" fmla="*/ 1696493 h 1711123"/>
              <a:gd name="connsiteX29" fmla="*/ 117360 w 466500"/>
              <a:gd name="connsiteY29" fmla="*/ 1707466 h 1711123"/>
              <a:gd name="connsiteX30" fmla="*/ 142963 w 466500"/>
              <a:gd name="connsiteY30" fmla="*/ 1711123 h 1711123"/>
              <a:gd name="connsiteX31" fmla="*/ 172224 w 466500"/>
              <a:gd name="connsiteY31" fmla="*/ 1707466 h 1711123"/>
              <a:gd name="connsiteX32" fmla="*/ 300240 w 466500"/>
              <a:gd name="connsiteY32" fmla="*/ 1700150 h 1711123"/>
              <a:gd name="connsiteX33" fmla="*/ 358762 w 466500"/>
              <a:gd name="connsiteY33" fmla="*/ 1692835 h 1711123"/>
              <a:gd name="connsiteX34" fmla="*/ 384365 w 466500"/>
              <a:gd name="connsiteY34" fmla="*/ 1689178 h 1711123"/>
              <a:gd name="connsiteX35" fmla="*/ 461174 w 466500"/>
              <a:gd name="connsiteY35" fmla="*/ 1685520 h 1711123"/>
              <a:gd name="connsiteX36" fmla="*/ 457517 w 466500"/>
              <a:gd name="connsiteY36" fmla="*/ 1659917 h 1711123"/>
              <a:gd name="connsiteX37" fmla="*/ 453859 w 466500"/>
              <a:gd name="connsiteY37" fmla="*/ 1637971 h 1711123"/>
              <a:gd name="connsiteX38" fmla="*/ 450202 w 466500"/>
              <a:gd name="connsiteY38" fmla="*/ 1608710 h 1711123"/>
              <a:gd name="connsiteX39" fmla="*/ 453859 w 466500"/>
              <a:gd name="connsiteY39" fmla="*/ 1520928 h 1711123"/>
              <a:gd name="connsiteX40" fmla="*/ 453859 w 466500"/>
              <a:gd name="connsiteY40" fmla="*/ 1440461 h 1711123"/>
              <a:gd name="connsiteX41" fmla="*/ 446544 w 466500"/>
              <a:gd name="connsiteY41" fmla="*/ 1411200 h 1711123"/>
              <a:gd name="connsiteX42" fmla="*/ 439229 w 466500"/>
              <a:gd name="connsiteY42" fmla="*/ 1374624 h 1711123"/>
              <a:gd name="connsiteX43" fmla="*/ 431914 w 466500"/>
              <a:gd name="connsiteY43" fmla="*/ 1323418 h 1711123"/>
              <a:gd name="connsiteX44" fmla="*/ 424598 w 466500"/>
              <a:gd name="connsiteY44" fmla="*/ 1283184 h 1711123"/>
              <a:gd name="connsiteX45" fmla="*/ 420941 w 466500"/>
              <a:gd name="connsiteY45" fmla="*/ 1250266 h 1711123"/>
              <a:gd name="connsiteX46" fmla="*/ 417283 w 466500"/>
              <a:gd name="connsiteY46" fmla="*/ 1114934 h 1711123"/>
              <a:gd name="connsiteX47" fmla="*/ 413626 w 466500"/>
              <a:gd name="connsiteY47" fmla="*/ 1092989 h 1711123"/>
              <a:gd name="connsiteX48" fmla="*/ 409968 w 466500"/>
              <a:gd name="connsiteY48" fmla="*/ 1063728 h 1711123"/>
              <a:gd name="connsiteX49" fmla="*/ 406310 w 466500"/>
              <a:gd name="connsiteY49" fmla="*/ 1049098 h 1711123"/>
              <a:gd name="connsiteX50" fmla="*/ 398995 w 466500"/>
              <a:gd name="connsiteY50" fmla="*/ 986918 h 1711123"/>
              <a:gd name="connsiteX51" fmla="*/ 395338 w 466500"/>
              <a:gd name="connsiteY51" fmla="*/ 968630 h 1711123"/>
              <a:gd name="connsiteX52" fmla="*/ 391680 w 466500"/>
              <a:gd name="connsiteY52" fmla="*/ 943027 h 1711123"/>
              <a:gd name="connsiteX53" fmla="*/ 388022 w 466500"/>
              <a:gd name="connsiteY53" fmla="*/ 862560 h 1711123"/>
              <a:gd name="connsiteX54" fmla="*/ 380707 w 466500"/>
              <a:gd name="connsiteY54" fmla="*/ 818669 h 1711123"/>
              <a:gd name="connsiteX55" fmla="*/ 373392 w 466500"/>
              <a:gd name="connsiteY55" fmla="*/ 741859 h 1711123"/>
              <a:gd name="connsiteX56" fmla="*/ 369734 w 466500"/>
              <a:gd name="connsiteY56" fmla="*/ 716256 h 1711123"/>
              <a:gd name="connsiteX57" fmla="*/ 366077 w 466500"/>
              <a:gd name="connsiteY57" fmla="*/ 683338 h 1711123"/>
              <a:gd name="connsiteX58" fmla="*/ 362419 w 466500"/>
              <a:gd name="connsiteY58" fmla="*/ 544349 h 1711123"/>
              <a:gd name="connsiteX59" fmla="*/ 358762 w 466500"/>
              <a:gd name="connsiteY59" fmla="*/ 518746 h 1711123"/>
              <a:gd name="connsiteX60" fmla="*/ 355104 w 466500"/>
              <a:gd name="connsiteY60" fmla="*/ 452909 h 1711123"/>
              <a:gd name="connsiteX61" fmla="*/ 351446 w 466500"/>
              <a:gd name="connsiteY61" fmla="*/ 328550 h 1711123"/>
              <a:gd name="connsiteX62" fmla="*/ 344131 w 466500"/>
              <a:gd name="connsiteY62" fmla="*/ 266371 h 1711123"/>
              <a:gd name="connsiteX63" fmla="*/ 340474 w 466500"/>
              <a:gd name="connsiteY63" fmla="*/ 178589 h 1711123"/>
              <a:gd name="connsiteX64" fmla="*/ 325843 w 466500"/>
              <a:gd name="connsiteY64" fmla="*/ 182246 h 1711123"/>
              <a:gd name="connsiteX65" fmla="*/ 300240 w 466500"/>
              <a:gd name="connsiteY65" fmla="*/ 189562 h 1711123"/>
              <a:gd name="connsiteX66" fmla="*/ 289267 w 466500"/>
              <a:gd name="connsiteY66" fmla="*/ 196877 h 1711123"/>
              <a:gd name="connsiteX67" fmla="*/ 274637 w 466500"/>
              <a:gd name="connsiteY67" fmla="*/ 200534 h 1711123"/>
              <a:gd name="connsiteX68" fmla="*/ 230746 w 466500"/>
              <a:gd name="connsiteY68" fmla="*/ 270029 h 1711123"/>
              <a:gd name="connsiteX69" fmla="*/ 219773 w 466500"/>
              <a:gd name="connsiteY69" fmla="*/ 273686 h 1711123"/>
              <a:gd name="connsiteX70" fmla="*/ 208800 w 466500"/>
              <a:gd name="connsiteY70" fmla="*/ 283440 h 1711123"/>
              <a:gd name="connsiteX71" fmla="*/ 135648 w 466500"/>
              <a:gd name="connsiteY71" fmla="*/ 284659 h 1711123"/>
              <a:gd name="connsiteX72" fmla="*/ 121018 w 466500"/>
              <a:gd name="connsiteY72" fmla="*/ 281002 h 1711123"/>
              <a:gd name="connsiteX73" fmla="*/ 110045 w 466500"/>
              <a:gd name="connsiteY73" fmla="*/ 277344 h 1711123"/>
              <a:gd name="connsiteX74" fmla="*/ 69811 w 466500"/>
              <a:gd name="connsiteY74" fmla="*/ 266371 h 1711123"/>
              <a:gd name="connsiteX75" fmla="*/ 29578 w 466500"/>
              <a:gd name="connsiteY75" fmla="*/ 10339 h 1711123"/>
              <a:gd name="connsiteX76" fmla="*/ 56400 w 466500"/>
              <a:gd name="connsiteY76" fmla="*/ 283440 h 1711123"/>
              <a:gd name="connsiteX77" fmla="*/ 3974 w 466500"/>
              <a:gd name="connsiteY77" fmla="*/ 229795 h 1711123"/>
              <a:gd name="connsiteX78" fmla="*/ 7632 w 466500"/>
              <a:gd name="connsiteY78" fmla="*/ 193219 h 1711123"/>
              <a:gd name="connsiteX0" fmla="*/ 7632 w 466500"/>
              <a:gd name="connsiteY0" fmla="*/ 193219 h 1711123"/>
              <a:gd name="connsiteX1" fmla="*/ 3974 w 466500"/>
              <a:gd name="connsiteY1" fmla="*/ 204192 h 1711123"/>
              <a:gd name="connsiteX2" fmla="*/ 11290 w 466500"/>
              <a:gd name="connsiteY2" fmla="*/ 251741 h 1711123"/>
              <a:gd name="connsiteX3" fmla="*/ 14947 w 466500"/>
              <a:gd name="connsiteY3" fmla="*/ 277344 h 1711123"/>
              <a:gd name="connsiteX4" fmla="*/ 22262 w 466500"/>
              <a:gd name="connsiteY4" fmla="*/ 306605 h 1711123"/>
              <a:gd name="connsiteX5" fmla="*/ 25920 w 466500"/>
              <a:gd name="connsiteY5" fmla="*/ 328550 h 1711123"/>
              <a:gd name="connsiteX6" fmla="*/ 25920 w 466500"/>
              <a:gd name="connsiteY6" fmla="*/ 533376 h 1711123"/>
              <a:gd name="connsiteX7" fmla="*/ 29578 w 466500"/>
              <a:gd name="connsiteY7" fmla="*/ 551664 h 1711123"/>
              <a:gd name="connsiteX8" fmla="*/ 36893 w 466500"/>
              <a:gd name="connsiteY8" fmla="*/ 588240 h 1711123"/>
              <a:gd name="connsiteX9" fmla="*/ 40550 w 466500"/>
              <a:gd name="connsiteY9" fmla="*/ 628474 h 1711123"/>
              <a:gd name="connsiteX10" fmla="*/ 47866 w 466500"/>
              <a:gd name="connsiteY10" fmla="*/ 665050 h 1711123"/>
              <a:gd name="connsiteX11" fmla="*/ 51523 w 466500"/>
              <a:gd name="connsiteY11" fmla="*/ 716256 h 1711123"/>
              <a:gd name="connsiteX12" fmla="*/ 55181 w 466500"/>
              <a:gd name="connsiteY12" fmla="*/ 800381 h 1711123"/>
              <a:gd name="connsiteX13" fmla="*/ 62496 w 466500"/>
              <a:gd name="connsiteY13" fmla="*/ 840614 h 1711123"/>
              <a:gd name="connsiteX14" fmla="*/ 69811 w 466500"/>
              <a:gd name="connsiteY14" fmla="*/ 906451 h 1711123"/>
              <a:gd name="connsiteX15" fmla="*/ 73469 w 466500"/>
              <a:gd name="connsiteY15" fmla="*/ 921082 h 1711123"/>
              <a:gd name="connsiteX16" fmla="*/ 77126 w 466500"/>
              <a:gd name="connsiteY16" fmla="*/ 957658 h 1711123"/>
              <a:gd name="connsiteX17" fmla="*/ 80784 w 466500"/>
              <a:gd name="connsiteY17" fmla="*/ 983261 h 1711123"/>
              <a:gd name="connsiteX18" fmla="*/ 84442 w 466500"/>
              <a:gd name="connsiteY18" fmla="*/ 1027152 h 1711123"/>
              <a:gd name="connsiteX19" fmla="*/ 80784 w 466500"/>
              <a:gd name="connsiteY19" fmla="*/ 1107619 h 1711123"/>
              <a:gd name="connsiteX20" fmla="*/ 73469 w 466500"/>
              <a:gd name="connsiteY20" fmla="*/ 1144195 h 1711123"/>
              <a:gd name="connsiteX21" fmla="*/ 69811 w 466500"/>
              <a:gd name="connsiteY21" fmla="*/ 1166141 h 1711123"/>
              <a:gd name="connsiteX22" fmla="*/ 73469 w 466500"/>
              <a:gd name="connsiteY22" fmla="*/ 1272211 h 1711123"/>
              <a:gd name="connsiteX23" fmla="*/ 77126 w 466500"/>
              <a:gd name="connsiteY23" fmla="*/ 1297814 h 1711123"/>
              <a:gd name="connsiteX24" fmla="*/ 84442 w 466500"/>
              <a:gd name="connsiteY24" fmla="*/ 1359994 h 1711123"/>
              <a:gd name="connsiteX25" fmla="*/ 80784 w 466500"/>
              <a:gd name="connsiteY25" fmla="*/ 1509955 h 1711123"/>
              <a:gd name="connsiteX26" fmla="*/ 77126 w 466500"/>
              <a:gd name="connsiteY26" fmla="*/ 1539216 h 1711123"/>
              <a:gd name="connsiteX27" fmla="*/ 73469 w 466500"/>
              <a:gd name="connsiteY27" fmla="*/ 1601395 h 1711123"/>
              <a:gd name="connsiteX28" fmla="*/ 77126 w 466500"/>
              <a:gd name="connsiteY28" fmla="*/ 1696493 h 1711123"/>
              <a:gd name="connsiteX29" fmla="*/ 117360 w 466500"/>
              <a:gd name="connsiteY29" fmla="*/ 1707466 h 1711123"/>
              <a:gd name="connsiteX30" fmla="*/ 142963 w 466500"/>
              <a:gd name="connsiteY30" fmla="*/ 1711123 h 1711123"/>
              <a:gd name="connsiteX31" fmla="*/ 172224 w 466500"/>
              <a:gd name="connsiteY31" fmla="*/ 1707466 h 1711123"/>
              <a:gd name="connsiteX32" fmla="*/ 300240 w 466500"/>
              <a:gd name="connsiteY32" fmla="*/ 1700150 h 1711123"/>
              <a:gd name="connsiteX33" fmla="*/ 358762 w 466500"/>
              <a:gd name="connsiteY33" fmla="*/ 1692835 h 1711123"/>
              <a:gd name="connsiteX34" fmla="*/ 384365 w 466500"/>
              <a:gd name="connsiteY34" fmla="*/ 1689178 h 1711123"/>
              <a:gd name="connsiteX35" fmla="*/ 461174 w 466500"/>
              <a:gd name="connsiteY35" fmla="*/ 1685520 h 1711123"/>
              <a:gd name="connsiteX36" fmla="*/ 457517 w 466500"/>
              <a:gd name="connsiteY36" fmla="*/ 1659917 h 1711123"/>
              <a:gd name="connsiteX37" fmla="*/ 453859 w 466500"/>
              <a:gd name="connsiteY37" fmla="*/ 1637971 h 1711123"/>
              <a:gd name="connsiteX38" fmla="*/ 450202 w 466500"/>
              <a:gd name="connsiteY38" fmla="*/ 1608710 h 1711123"/>
              <a:gd name="connsiteX39" fmla="*/ 453859 w 466500"/>
              <a:gd name="connsiteY39" fmla="*/ 1520928 h 1711123"/>
              <a:gd name="connsiteX40" fmla="*/ 453859 w 466500"/>
              <a:gd name="connsiteY40" fmla="*/ 1440461 h 1711123"/>
              <a:gd name="connsiteX41" fmla="*/ 446544 w 466500"/>
              <a:gd name="connsiteY41" fmla="*/ 1411200 h 1711123"/>
              <a:gd name="connsiteX42" fmla="*/ 439229 w 466500"/>
              <a:gd name="connsiteY42" fmla="*/ 1374624 h 1711123"/>
              <a:gd name="connsiteX43" fmla="*/ 431914 w 466500"/>
              <a:gd name="connsiteY43" fmla="*/ 1323418 h 1711123"/>
              <a:gd name="connsiteX44" fmla="*/ 424598 w 466500"/>
              <a:gd name="connsiteY44" fmla="*/ 1283184 h 1711123"/>
              <a:gd name="connsiteX45" fmla="*/ 420941 w 466500"/>
              <a:gd name="connsiteY45" fmla="*/ 1250266 h 1711123"/>
              <a:gd name="connsiteX46" fmla="*/ 417283 w 466500"/>
              <a:gd name="connsiteY46" fmla="*/ 1114934 h 1711123"/>
              <a:gd name="connsiteX47" fmla="*/ 413626 w 466500"/>
              <a:gd name="connsiteY47" fmla="*/ 1092989 h 1711123"/>
              <a:gd name="connsiteX48" fmla="*/ 409968 w 466500"/>
              <a:gd name="connsiteY48" fmla="*/ 1063728 h 1711123"/>
              <a:gd name="connsiteX49" fmla="*/ 406310 w 466500"/>
              <a:gd name="connsiteY49" fmla="*/ 1049098 h 1711123"/>
              <a:gd name="connsiteX50" fmla="*/ 398995 w 466500"/>
              <a:gd name="connsiteY50" fmla="*/ 986918 h 1711123"/>
              <a:gd name="connsiteX51" fmla="*/ 395338 w 466500"/>
              <a:gd name="connsiteY51" fmla="*/ 968630 h 1711123"/>
              <a:gd name="connsiteX52" fmla="*/ 391680 w 466500"/>
              <a:gd name="connsiteY52" fmla="*/ 943027 h 1711123"/>
              <a:gd name="connsiteX53" fmla="*/ 388022 w 466500"/>
              <a:gd name="connsiteY53" fmla="*/ 862560 h 1711123"/>
              <a:gd name="connsiteX54" fmla="*/ 380707 w 466500"/>
              <a:gd name="connsiteY54" fmla="*/ 818669 h 1711123"/>
              <a:gd name="connsiteX55" fmla="*/ 373392 w 466500"/>
              <a:gd name="connsiteY55" fmla="*/ 741859 h 1711123"/>
              <a:gd name="connsiteX56" fmla="*/ 369734 w 466500"/>
              <a:gd name="connsiteY56" fmla="*/ 716256 h 1711123"/>
              <a:gd name="connsiteX57" fmla="*/ 366077 w 466500"/>
              <a:gd name="connsiteY57" fmla="*/ 683338 h 1711123"/>
              <a:gd name="connsiteX58" fmla="*/ 362419 w 466500"/>
              <a:gd name="connsiteY58" fmla="*/ 544349 h 1711123"/>
              <a:gd name="connsiteX59" fmla="*/ 358762 w 466500"/>
              <a:gd name="connsiteY59" fmla="*/ 518746 h 1711123"/>
              <a:gd name="connsiteX60" fmla="*/ 355104 w 466500"/>
              <a:gd name="connsiteY60" fmla="*/ 452909 h 1711123"/>
              <a:gd name="connsiteX61" fmla="*/ 351446 w 466500"/>
              <a:gd name="connsiteY61" fmla="*/ 328550 h 1711123"/>
              <a:gd name="connsiteX62" fmla="*/ 344131 w 466500"/>
              <a:gd name="connsiteY62" fmla="*/ 266371 h 1711123"/>
              <a:gd name="connsiteX63" fmla="*/ 340474 w 466500"/>
              <a:gd name="connsiteY63" fmla="*/ 178589 h 1711123"/>
              <a:gd name="connsiteX64" fmla="*/ 325843 w 466500"/>
              <a:gd name="connsiteY64" fmla="*/ 182246 h 1711123"/>
              <a:gd name="connsiteX65" fmla="*/ 300240 w 466500"/>
              <a:gd name="connsiteY65" fmla="*/ 189562 h 1711123"/>
              <a:gd name="connsiteX66" fmla="*/ 289267 w 466500"/>
              <a:gd name="connsiteY66" fmla="*/ 196877 h 1711123"/>
              <a:gd name="connsiteX67" fmla="*/ 274637 w 466500"/>
              <a:gd name="connsiteY67" fmla="*/ 200534 h 1711123"/>
              <a:gd name="connsiteX68" fmla="*/ 230746 w 466500"/>
              <a:gd name="connsiteY68" fmla="*/ 270029 h 1711123"/>
              <a:gd name="connsiteX69" fmla="*/ 219773 w 466500"/>
              <a:gd name="connsiteY69" fmla="*/ 273686 h 1711123"/>
              <a:gd name="connsiteX70" fmla="*/ 208800 w 466500"/>
              <a:gd name="connsiteY70" fmla="*/ 283440 h 1711123"/>
              <a:gd name="connsiteX71" fmla="*/ 135648 w 466500"/>
              <a:gd name="connsiteY71" fmla="*/ 284659 h 1711123"/>
              <a:gd name="connsiteX72" fmla="*/ 121018 w 466500"/>
              <a:gd name="connsiteY72" fmla="*/ 281002 h 1711123"/>
              <a:gd name="connsiteX73" fmla="*/ 84442 w 466500"/>
              <a:gd name="connsiteY73" fmla="*/ 21312 h 1711123"/>
              <a:gd name="connsiteX74" fmla="*/ 69811 w 466500"/>
              <a:gd name="connsiteY74" fmla="*/ 266371 h 1711123"/>
              <a:gd name="connsiteX75" fmla="*/ 29578 w 466500"/>
              <a:gd name="connsiteY75" fmla="*/ 10339 h 1711123"/>
              <a:gd name="connsiteX76" fmla="*/ 56400 w 466500"/>
              <a:gd name="connsiteY76" fmla="*/ 283440 h 1711123"/>
              <a:gd name="connsiteX77" fmla="*/ 3974 w 466500"/>
              <a:gd name="connsiteY77" fmla="*/ 229795 h 1711123"/>
              <a:gd name="connsiteX78" fmla="*/ 7632 w 466500"/>
              <a:gd name="connsiteY78" fmla="*/ 193219 h 1711123"/>
              <a:gd name="connsiteX0" fmla="*/ 7632 w 466500"/>
              <a:gd name="connsiteY0" fmla="*/ 193219 h 1711123"/>
              <a:gd name="connsiteX1" fmla="*/ 3974 w 466500"/>
              <a:gd name="connsiteY1" fmla="*/ 204192 h 1711123"/>
              <a:gd name="connsiteX2" fmla="*/ 11290 w 466500"/>
              <a:gd name="connsiteY2" fmla="*/ 251741 h 1711123"/>
              <a:gd name="connsiteX3" fmla="*/ 14947 w 466500"/>
              <a:gd name="connsiteY3" fmla="*/ 277344 h 1711123"/>
              <a:gd name="connsiteX4" fmla="*/ 22262 w 466500"/>
              <a:gd name="connsiteY4" fmla="*/ 306605 h 1711123"/>
              <a:gd name="connsiteX5" fmla="*/ 25920 w 466500"/>
              <a:gd name="connsiteY5" fmla="*/ 328550 h 1711123"/>
              <a:gd name="connsiteX6" fmla="*/ 25920 w 466500"/>
              <a:gd name="connsiteY6" fmla="*/ 533376 h 1711123"/>
              <a:gd name="connsiteX7" fmla="*/ 29578 w 466500"/>
              <a:gd name="connsiteY7" fmla="*/ 551664 h 1711123"/>
              <a:gd name="connsiteX8" fmla="*/ 36893 w 466500"/>
              <a:gd name="connsiteY8" fmla="*/ 588240 h 1711123"/>
              <a:gd name="connsiteX9" fmla="*/ 40550 w 466500"/>
              <a:gd name="connsiteY9" fmla="*/ 628474 h 1711123"/>
              <a:gd name="connsiteX10" fmla="*/ 47866 w 466500"/>
              <a:gd name="connsiteY10" fmla="*/ 665050 h 1711123"/>
              <a:gd name="connsiteX11" fmla="*/ 51523 w 466500"/>
              <a:gd name="connsiteY11" fmla="*/ 716256 h 1711123"/>
              <a:gd name="connsiteX12" fmla="*/ 55181 w 466500"/>
              <a:gd name="connsiteY12" fmla="*/ 800381 h 1711123"/>
              <a:gd name="connsiteX13" fmla="*/ 62496 w 466500"/>
              <a:gd name="connsiteY13" fmla="*/ 840614 h 1711123"/>
              <a:gd name="connsiteX14" fmla="*/ 69811 w 466500"/>
              <a:gd name="connsiteY14" fmla="*/ 906451 h 1711123"/>
              <a:gd name="connsiteX15" fmla="*/ 73469 w 466500"/>
              <a:gd name="connsiteY15" fmla="*/ 921082 h 1711123"/>
              <a:gd name="connsiteX16" fmla="*/ 77126 w 466500"/>
              <a:gd name="connsiteY16" fmla="*/ 957658 h 1711123"/>
              <a:gd name="connsiteX17" fmla="*/ 80784 w 466500"/>
              <a:gd name="connsiteY17" fmla="*/ 983261 h 1711123"/>
              <a:gd name="connsiteX18" fmla="*/ 84442 w 466500"/>
              <a:gd name="connsiteY18" fmla="*/ 1027152 h 1711123"/>
              <a:gd name="connsiteX19" fmla="*/ 80784 w 466500"/>
              <a:gd name="connsiteY19" fmla="*/ 1107619 h 1711123"/>
              <a:gd name="connsiteX20" fmla="*/ 73469 w 466500"/>
              <a:gd name="connsiteY20" fmla="*/ 1144195 h 1711123"/>
              <a:gd name="connsiteX21" fmla="*/ 69811 w 466500"/>
              <a:gd name="connsiteY21" fmla="*/ 1166141 h 1711123"/>
              <a:gd name="connsiteX22" fmla="*/ 73469 w 466500"/>
              <a:gd name="connsiteY22" fmla="*/ 1272211 h 1711123"/>
              <a:gd name="connsiteX23" fmla="*/ 77126 w 466500"/>
              <a:gd name="connsiteY23" fmla="*/ 1297814 h 1711123"/>
              <a:gd name="connsiteX24" fmla="*/ 84442 w 466500"/>
              <a:gd name="connsiteY24" fmla="*/ 1359994 h 1711123"/>
              <a:gd name="connsiteX25" fmla="*/ 80784 w 466500"/>
              <a:gd name="connsiteY25" fmla="*/ 1509955 h 1711123"/>
              <a:gd name="connsiteX26" fmla="*/ 77126 w 466500"/>
              <a:gd name="connsiteY26" fmla="*/ 1539216 h 1711123"/>
              <a:gd name="connsiteX27" fmla="*/ 73469 w 466500"/>
              <a:gd name="connsiteY27" fmla="*/ 1601395 h 1711123"/>
              <a:gd name="connsiteX28" fmla="*/ 77126 w 466500"/>
              <a:gd name="connsiteY28" fmla="*/ 1696493 h 1711123"/>
              <a:gd name="connsiteX29" fmla="*/ 117360 w 466500"/>
              <a:gd name="connsiteY29" fmla="*/ 1707466 h 1711123"/>
              <a:gd name="connsiteX30" fmla="*/ 142963 w 466500"/>
              <a:gd name="connsiteY30" fmla="*/ 1711123 h 1711123"/>
              <a:gd name="connsiteX31" fmla="*/ 172224 w 466500"/>
              <a:gd name="connsiteY31" fmla="*/ 1707466 h 1711123"/>
              <a:gd name="connsiteX32" fmla="*/ 300240 w 466500"/>
              <a:gd name="connsiteY32" fmla="*/ 1700150 h 1711123"/>
              <a:gd name="connsiteX33" fmla="*/ 358762 w 466500"/>
              <a:gd name="connsiteY33" fmla="*/ 1692835 h 1711123"/>
              <a:gd name="connsiteX34" fmla="*/ 384365 w 466500"/>
              <a:gd name="connsiteY34" fmla="*/ 1689178 h 1711123"/>
              <a:gd name="connsiteX35" fmla="*/ 461174 w 466500"/>
              <a:gd name="connsiteY35" fmla="*/ 1685520 h 1711123"/>
              <a:gd name="connsiteX36" fmla="*/ 457517 w 466500"/>
              <a:gd name="connsiteY36" fmla="*/ 1659917 h 1711123"/>
              <a:gd name="connsiteX37" fmla="*/ 453859 w 466500"/>
              <a:gd name="connsiteY37" fmla="*/ 1637971 h 1711123"/>
              <a:gd name="connsiteX38" fmla="*/ 450202 w 466500"/>
              <a:gd name="connsiteY38" fmla="*/ 1608710 h 1711123"/>
              <a:gd name="connsiteX39" fmla="*/ 453859 w 466500"/>
              <a:gd name="connsiteY39" fmla="*/ 1520928 h 1711123"/>
              <a:gd name="connsiteX40" fmla="*/ 453859 w 466500"/>
              <a:gd name="connsiteY40" fmla="*/ 1440461 h 1711123"/>
              <a:gd name="connsiteX41" fmla="*/ 446544 w 466500"/>
              <a:gd name="connsiteY41" fmla="*/ 1411200 h 1711123"/>
              <a:gd name="connsiteX42" fmla="*/ 439229 w 466500"/>
              <a:gd name="connsiteY42" fmla="*/ 1374624 h 1711123"/>
              <a:gd name="connsiteX43" fmla="*/ 431914 w 466500"/>
              <a:gd name="connsiteY43" fmla="*/ 1323418 h 1711123"/>
              <a:gd name="connsiteX44" fmla="*/ 424598 w 466500"/>
              <a:gd name="connsiteY44" fmla="*/ 1283184 h 1711123"/>
              <a:gd name="connsiteX45" fmla="*/ 420941 w 466500"/>
              <a:gd name="connsiteY45" fmla="*/ 1250266 h 1711123"/>
              <a:gd name="connsiteX46" fmla="*/ 417283 w 466500"/>
              <a:gd name="connsiteY46" fmla="*/ 1114934 h 1711123"/>
              <a:gd name="connsiteX47" fmla="*/ 413626 w 466500"/>
              <a:gd name="connsiteY47" fmla="*/ 1092989 h 1711123"/>
              <a:gd name="connsiteX48" fmla="*/ 409968 w 466500"/>
              <a:gd name="connsiteY48" fmla="*/ 1063728 h 1711123"/>
              <a:gd name="connsiteX49" fmla="*/ 406310 w 466500"/>
              <a:gd name="connsiteY49" fmla="*/ 1049098 h 1711123"/>
              <a:gd name="connsiteX50" fmla="*/ 398995 w 466500"/>
              <a:gd name="connsiteY50" fmla="*/ 986918 h 1711123"/>
              <a:gd name="connsiteX51" fmla="*/ 395338 w 466500"/>
              <a:gd name="connsiteY51" fmla="*/ 968630 h 1711123"/>
              <a:gd name="connsiteX52" fmla="*/ 391680 w 466500"/>
              <a:gd name="connsiteY52" fmla="*/ 943027 h 1711123"/>
              <a:gd name="connsiteX53" fmla="*/ 388022 w 466500"/>
              <a:gd name="connsiteY53" fmla="*/ 862560 h 1711123"/>
              <a:gd name="connsiteX54" fmla="*/ 380707 w 466500"/>
              <a:gd name="connsiteY54" fmla="*/ 818669 h 1711123"/>
              <a:gd name="connsiteX55" fmla="*/ 373392 w 466500"/>
              <a:gd name="connsiteY55" fmla="*/ 741859 h 1711123"/>
              <a:gd name="connsiteX56" fmla="*/ 369734 w 466500"/>
              <a:gd name="connsiteY56" fmla="*/ 716256 h 1711123"/>
              <a:gd name="connsiteX57" fmla="*/ 366077 w 466500"/>
              <a:gd name="connsiteY57" fmla="*/ 683338 h 1711123"/>
              <a:gd name="connsiteX58" fmla="*/ 362419 w 466500"/>
              <a:gd name="connsiteY58" fmla="*/ 544349 h 1711123"/>
              <a:gd name="connsiteX59" fmla="*/ 358762 w 466500"/>
              <a:gd name="connsiteY59" fmla="*/ 518746 h 1711123"/>
              <a:gd name="connsiteX60" fmla="*/ 355104 w 466500"/>
              <a:gd name="connsiteY60" fmla="*/ 452909 h 1711123"/>
              <a:gd name="connsiteX61" fmla="*/ 351446 w 466500"/>
              <a:gd name="connsiteY61" fmla="*/ 328550 h 1711123"/>
              <a:gd name="connsiteX62" fmla="*/ 344131 w 466500"/>
              <a:gd name="connsiteY62" fmla="*/ 266371 h 1711123"/>
              <a:gd name="connsiteX63" fmla="*/ 340474 w 466500"/>
              <a:gd name="connsiteY63" fmla="*/ 178589 h 1711123"/>
              <a:gd name="connsiteX64" fmla="*/ 325843 w 466500"/>
              <a:gd name="connsiteY64" fmla="*/ 182246 h 1711123"/>
              <a:gd name="connsiteX65" fmla="*/ 300240 w 466500"/>
              <a:gd name="connsiteY65" fmla="*/ 189562 h 1711123"/>
              <a:gd name="connsiteX66" fmla="*/ 289267 w 466500"/>
              <a:gd name="connsiteY66" fmla="*/ 196877 h 1711123"/>
              <a:gd name="connsiteX67" fmla="*/ 274637 w 466500"/>
              <a:gd name="connsiteY67" fmla="*/ 200534 h 1711123"/>
              <a:gd name="connsiteX68" fmla="*/ 230746 w 466500"/>
              <a:gd name="connsiteY68" fmla="*/ 270029 h 1711123"/>
              <a:gd name="connsiteX69" fmla="*/ 219773 w 466500"/>
              <a:gd name="connsiteY69" fmla="*/ 273686 h 1711123"/>
              <a:gd name="connsiteX70" fmla="*/ 208800 w 466500"/>
              <a:gd name="connsiteY70" fmla="*/ 283440 h 1711123"/>
              <a:gd name="connsiteX71" fmla="*/ 135648 w 466500"/>
              <a:gd name="connsiteY71" fmla="*/ 284659 h 1711123"/>
              <a:gd name="connsiteX72" fmla="*/ 121018 w 466500"/>
              <a:gd name="connsiteY72" fmla="*/ 281002 h 1711123"/>
              <a:gd name="connsiteX73" fmla="*/ 84442 w 466500"/>
              <a:gd name="connsiteY73" fmla="*/ 21312 h 1711123"/>
              <a:gd name="connsiteX74" fmla="*/ 47865 w 466500"/>
              <a:gd name="connsiteY74" fmla="*/ 68860 h 1711123"/>
              <a:gd name="connsiteX75" fmla="*/ 29578 w 466500"/>
              <a:gd name="connsiteY75" fmla="*/ 10339 h 1711123"/>
              <a:gd name="connsiteX76" fmla="*/ 56400 w 466500"/>
              <a:gd name="connsiteY76" fmla="*/ 283440 h 1711123"/>
              <a:gd name="connsiteX77" fmla="*/ 3974 w 466500"/>
              <a:gd name="connsiteY77" fmla="*/ 229795 h 1711123"/>
              <a:gd name="connsiteX78" fmla="*/ 7632 w 466500"/>
              <a:gd name="connsiteY78" fmla="*/ 193219 h 1711123"/>
              <a:gd name="connsiteX0" fmla="*/ 7316 w 466184"/>
              <a:gd name="connsiteY0" fmla="*/ 182880 h 1700784"/>
              <a:gd name="connsiteX1" fmla="*/ 3658 w 466184"/>
              <a:gd name="connsiteY1" fmla="*/ 193853 h 1700784"/>
              <a:gd name="connsiteX2" fmla="*/ 10974 w 466184"/>
              <a:gd name="connsiteY2" fmla="*/ 241402 h 1700784"/>
              <a:gd name="connsiteX3" fmla="*/ 14631 w 466184"/>
              <a:gd name="connsiteY3" fmla="*/ 267005 h 1700784"/>
              <a:gd name="connsiteX4" fmla="*/ 21946 w 466184"/>
              <a:gd name="connsiteY4" fmla="*/ 296266 h 1700784"/>
              <a:gd name="connsiteX5" fmla="*/ 25604 w 466184"/>
              <a:gd name="connsiteY5" fmla="*/ 318211 h 1700784"/>
              <a:gd name="connsiteX6" fmla="*/ 25604 w 466184"/>
              <a:gd name="connsiteY6" fmla="*/ 523037 h 1700784"/>
              <a:gd name="connsiteX7" fmla="*/ 29262 w 466184"/>
              <a:gd name="connsiteY7" fmla="*/ 541325 h 1700784"/>
              <a:gd name="connsiteX8" fmla="*/ 36577 w 466184"/>
              <a:gd name="connsiteY8" fmla="*/ 577901 h 1700784"/>
              <a:gd name="connsiteX9" fmla="*/ 40234 w 466184"/>
              <a:gd name="connsiteY9" fmla="*/ 618135 h 1700784"/>
              <a:gd name="connsiteX10" fmla="*/ 47550 w 466184"/>
              <a:gd name="connsiteY10" fmla="*/ 654711 h 1700784"/>
              <a:gd name="connsiteX11" fmla="*/ 51207 w 466184"/>
              <a:gd name="connsiteY11" fmla="*/ 705917 h 1700784"/>
              <a:gd name="connsiteX12" fmla="*/ 54865 w 466184"/>
              <a:gd name="connsiteY12" fmla="*/ 790042 h 1700784"/>
              <a:gd name="connsiteX13" fmla="*/ 62180 w 466184"/>
              <a:gd name="connsiteY13" fmla="*/ 830275 h 1700784"/>
              <a:gd name="connsiteX14" fmla="*/ 69495 w 466184"/>
              <a:gd name="connsiteY14" fmla="*/ 896112 h 1700784"/>
              <a:gd name="connsiteX15" fmla="*/ 73153 w 466184"/>
              <a:gd name="connsiteY15" fmla="*/ 910743 h 1700784"/>
              <a:gd name="connsiteX16" fmla="*/ 76810 w 466184"/>
              <a:gd name="connsiteY16" fmla="*/ 947319 h 1700784"/>
              <a:gd name="connsiteX17" fmla="*/ 80468 w 466184"/>
              <a:gd name="connsiteY17" fmla="*/ 972922 h 1700784"/>
              <a:gd name="connsiteX18" fmla="*/ 84126 w 466184"/>
              <a:gd name="connsiteY18" fmla="*/ 1016813 h 1700784"/>
              <a:gd name="connsiteX19" fmla="*/ 80468 w 466184"/>
              <a:gd name="connsiteY19" fmla="*/ 1097280 h 1700784"/>
              <a:gd name="connsiteX20" fmla="*/ 73153 w 466184"/>
              <a:gd name="connsiteY20" fmla="*/ 1133856 h 1700784"/>
              <a:gd name="connsiteX21" fmla="*/ 69495 w 466184"/>
              <a:gd name="connsiteY21" fmla="*/ 1155802 h 1700784"/>
              <a:gd name="connsiteX22" fmla="*/ 73153 w 466184"/>
              <a:gd name="connsiteY22" fmla="*/ 1261872 h 1700784"/>
              <a:gd name="connsiteX23" fmla="*/ 76810 w 466184"/>
              <a:gd name="connsiteY23" fmla="*/ 1287475 h 1700784"/>
              <a:gd name="connsiteX24" fmla="*/ 84126 w 466184"/>
              <a:gd name="connsiteY24" fmla="*/ 1349655 h 1700784"/>
              <a:gd name="connsiteX25" fmla="*/ 80468 w 466184"/>
              <a:gd name="connsiteY25" fmla="*/ 1499616 h 1700784"/>
              <a:gd name="connsiteX26" fmla="*/ 76810 w 466184"/>
              <a:gd name="connsiteY26" fmla="*/ 1528877 h 1700784"/>
              <a:gd name="connsiteX27" fmla="*/ 73153 w 466184"/>
              <a:gd name="connsiteY27" fmla="*/ 1591056 h 1700784"/>
              <a:gd name="connsiteX28" fmla="*/ 76810 w 466184"/>
              <a:gd name="connsiteY28" fmla="*/ 1686154 h 1700784"/>
              <a:gd name="connsiteX29" fmla="*/ 117044 w 466184"/>
              <a:gd name="connsiteY29" fmla="*/ 1697127 h 1700784"/>
              <a:gd name="connsiteX30" fmla="*/ 142647 w 466184"/>
              <a:gd name="connsiteY30" fmla="*/ 1700784 h 1700784"/>
              <a:gd name="connsiteX31" fmla="*/ 171908 w 466184"/>
              <a:gd name="connsiteY31" fmla="*/ 1697127 h 1700784"/>
              <a:gd name="connsiteX32" fmla="*/ 299924 w 466184"/>
              <a:gd name="connsiteY32" fmla="*/ 1689811 h 1700784"/>
              <a:gd name="connsiteX33" fmla="*/ 358446 w 466184"/>
              <a:gd name="connsiteY33" fmla="*/ 1682496 h 1700784"/>
              <a:gd name="connsiteX34" fmla="*/ 384049 w 466184"/>
              <a:gd name="connsiteY34" fmla="*/ 1678839 h 1700784"/>
              <a:gd name="connsiteX35" fmla="*/ 460858 w 466184"/>
              <a:gd name="connsiteY35" fmla="*/ 1675181 h 1700784"/>
              <a:gd name="connsiteX36" fmla="*/ 457201 w 466184"/>
              <a:gd name="connsiteY36" fmla="*/ 1649578 h 1700784"/>
              <a:gd name="connsiteX37" fmla="*/ 453543 w 466184"/>
              <a:gd name="connsiteY37" fmla="*/ 1627632 h 1700784"/>
              <a:gd name="connsiteX38" fmla="*/ 449886 w 466184"/>
              <a:gd name="connsiteY38" fmla="*/ 1598371 h 1700784"/>
              <a:gd name="connsiteX39" fmla="*/ 453543 w 466184"/>
              <a:gd name="connsiteY39" fmla="*/ 1510589 h 1700784"/>
              <a:gd name="connsiteX40" fmla="*/ 453543 w 466184"/>
              <a:gd name="connsiteY40" fmla="*/ 1430122 h 1700784"/>
              <a:gd name="connsiteX41" fmla="*/ 446228 w 466184"/>
              <a:gd name="connsiteY41" fmla="*/ 1400861 h 1700784"/>
              <a:gd name="connsiteX42" fmla="*/ 438913 w 466184"/>
              <a:gd name="connsiteY42" fmla="*/ 1364285 h 1700784"/>
              <a:gd name="connsiteX43" fmla="*/ 431598 w 466184"/>
              <a:gd name="connsiteY43" fmla="*/ 1313079 h 1700784"/>
              <a:gd name="connsiteX44" fmla="*/ 424282 w 466184"/>
              <a:gd name="connsiteY44" fmla="*/ 1272845 h 1700784"/>
              <a:gd name="connsiteX45" fmla="*/ 420625 w 466184"/>
              <a:gd name="connsiteY45" fmla="*/ 1239927 h 1700784"/>
              <a:gd name="connsiteX46" fmla="*/ 416967 w 466184"/>
              <a:gd name="connsiteY46" fmla="*/ 1104595 h 1700784"/>
              <a:gd name="connsiteX47" fmla="*/ 413310 w 466184"/>
              <a:gd name="connsiteY47" fmla="*/ 1082650 h 1700784"/>
              <a:gd name="connsiteX48" fmla="*/ 409652 w 466184"/>
              <a:gd name="connsiteY48" fmla="*/ 1053389 h 1700784"/>
              <a:gd name="connsiteX49" fmla="*/ 405994 w 466184"/>
              <a:gd name="connsiteY49" fmla="*/ 1038759 h 1700784"/>
              <a:gd name="connsiteX50" fmla="*/ 398679 w 466184"/>
              <a:gd name="connsiteY50" fmla="*/ 976579 h 1700784"/>
              <a:gd name="connsiteX51" fmla="*/ 395022 w 466184"/>
              <a:gd name="connsiteY51" fmla="*/ 958291 h 1700784"/>
              <a:gd name="connsiteX52" fmla="*/ 391364 w 466184"/>
              <a:gd name="connsiteY52" fmla="*/ 932688 h 1700784"/>
              <a:gd name="connsiteX53" fmla="*/ 387706 w 466184"/>
              <a:gd name="connsiteY53" fmla="*/ 852221 h 1700784"/>
              <a:gd name="connsiteX54" fmla="*/ 380391 w 466184"/>
              <a:gd name="connsiteY54" fmla="*/ 808330 h 1700784"/>
              <a:gd name="connsiteX55" fmla="*/ 373076 w 466184"/>
              <a:gd name="connsiteY55" fmla="*/ 731520 h 1700784"/>
              <a:gd name="connsiteX56" fmla="*/ 369418 w 466184"/>
              <a:gd name="connsiteY56" fmla="*/ 705917 h 1700784"/>
              <a:gd name="connsiteX57" fmla="*/ 365761 w 466184"/>
              <a:gd name="connsiteY57" fmla="*/ 672999 h 1700784"/>
              <a:gd name="connsiteX58" fmla="*/ 362103 w 466184"/>
              <a:gd name="connsiteY58" fmla="*/ 534010 h 1700784"/>
              <a:gd name="connsiteX59" fmla="*/ 358446 w 466184"/>
              <a:gd name="connsiteY59" fmla="*/ 508407 h 1700784"/>
              <a:gd name="connsiteX60" fmla="*/ 354788 w 466184"/>
              <a:gd name="connsiteY60" fmla="*/ 442570 h 1700784"/>
              <a:gd name="connsiteX61" fmla="*/ 351130 w 466184"/>
              <a:gd name="connsiteY61" fmla="*/ 318211 h 1700784"/>
              <a:gd name="connsiteX62" fmla="*/ 343815 w 466184"/>
              <a:gd name="connsiteY62" fmla="*/ 256032 h 1700784"/>
              <a:gd name="connsiteX63" fmla="*/ 340158 w 466184"/>
              <a:gd name="connsiteY63" fmla="*/ 168250 h 1700784"/>
              <a:gd name="connsiteX64" fmla="*/ 325527 w 466184"/>
              <a:gd name="connsiteY64" fmla="*/ 171907 h 1700784"/>
              <a:gd name="connsiteX65" fmla="*/ 299924 w 466184"/>
              <a:gd name="connsiteY65" fmla="*/ 179223 h 1700784"/>
              <a:gd name="connsiteX66" fmla="*/ 288951 w 466184"/>
              <a:gd name="connsiteY66" fmla="*/ 186538 h 1700784"/>
              <a:gd name="connsiteX67" fmla="*/ 274321 w 466184"/>
              <a:gd name="connsiteY67" fmla="*/ 190195 h 1700784"/>
              <a:gd name="connsiteX68" fmla="*/ 230430 w 466184"/>
              <a:gd name="connsiteY68" fmla="*/ 259690 h 1700784"/>
              <a:gd name="connsiteX69" fmla="*/ 219457 w 466184"/>
              <a:gd name="connsiteY69" fmla="*/ 263347 h 1700784"/>
              <a:gd name="connsiteX70" fmla="*/ 208484 w 466184"/>
              <a:gd name="connsiteY70" fmla="*/ 273101 h 1700784"/>
              <a:gd name="connsiteX71" fmla="*/ 135332 w 466184"/>
              <a:gd name="connsiteY71" fmla="*/ 274320 h 1700784"/>
              <a:gd name="connsiteX72" fmla="*/ 120702 w 466184"/>
              <a:gd name="connsiteY72" fmla="*/ 270663 h 1700784"/>
              <a:gd name="connsiteX73" fmla="*/ 84126 w 466184"/>
              <a:gd name="connsiteY73" fmla="*/ 10973 h 1700784"/>
              <a:gd name="connsiteX74" fmla="*/ 47549 w 466184"/>
              <a:gd name="connsiteY74" fmla="*/ 58521 h 1700784"/>
              <a:gd name="connsiteX75" fmla="*/ 29262 w 466184"/>
              <a:gd name="connsiteY75" fmla="*/ 0 h 1700784"/>
              <a:gd name="connsiteX76" fmla="*/ 3658 w 466184"/>
              <a:gd name="connsiteY76" fmla="*/ 219456 h 1700784"/>
              <a:gd name="connsiteX77" fmla="*/ 7316 w 466184"/>
              <a:gd name="connsiteY77" fmla="*/ 182880 h 1700784"/>
              <a:gd name="connsiteX0" fmla="*/ 7316 w 466184"/>
              <a:gd name="connsiteY0" fmla="*/ 182880 h 1700784"/>
              <a:gd name="connsiteX1" fmla="*/ 3658 w 466184"/>
              <a:gd name="connsiteY1" fmla="*/ 193853 h 1700784"/>
              <a:gd name="connsiteX2" fmla="*/ 10974 w 466184"/>
              <a:gd name="connsiteY2" fmla="*/ 241402 h 1700784"/>
              <a:gd name="connsiteX3" fmla="*/ 14631 w 466184"/>
              <a:gd name="connsiteY3" fmla="*/ 267005 h 1700784"/>
              <a:gd name="connsiteX4" fmla="*/ 21946 w 466184"/>
              <a:gd name="connsiteY4" fmla="*/ 296266 h 1700784"/>
              <a:gd name="connsiteX5" fmla="*/ 25604 w 466184"/>
              <a:gd name="connsiteY5" fmla="*/ 318211 h 1700784"/>
              <a:gd name="connsiteX6" fmla="*/ 25604 w 466184"/>
              <a:gd name="connsiteY6" fmla="*/ 523037 h 1700784"/>
              <a:gd name="connsiteX7" fmla="*/ 29262 w 466184"/>
              <a:gd name="connsiteY7" fmla="*/ 541325 h 1700784"/>
              <a:gd name="connsiteX8" fmla="*/ 36577 w 466184"/>
              <a:gd name="connsiteY8" fmla="*/ 577901 h 1700784"/>
              <a:gd name="connsiteX9" fmla="*/ 40234 w 466184"/>
              <a:gd name="connsiteY9" fmla="*/ 618135 h 1700784"/>
              <a:gd name="connsiteX10" fmla="*/ 47550 w 466184"/>
              <a:gd name="connsiteY10" fmla="*/ 654711 h 1700784"/>
              <a:gd name="connsiteX11" fmla="*/ 51207 w 466184"/>
              <a:gd name="connsiteY11" fmla="*/ 705917 h 1700784"/>
              <a:gd name="connsiteX12" fmla="*/ 54865 w 466184"/>
              <a:gd name="connsiteY12" fmla="*/ 790042 h 1700784"/>
              <a:gd name="connsiteX13" fmla="*/ 62180 w 466184"/>
              <a:gd name="connsiteY13" fmla="*/ 830275 h 1700784"/>
              <a:gd name="connsiteX14" fmla="*/ 69495 w 466184"/>
              <a:gd name="connsiteY14" fmla="*/ 896112 h 1700784"/>
              <a:gd name="connsiteX15" fmla="*/ 73153 w 466184"/>
              <a:gd name="connsiteY15" fmla="*/ 910743 h 1700784"/>
              <a:gd name="connsiteX16" fmla="*/ 76810 w 466184"/>
              <a:gd name="connsiteY16" fmla="*/ 947319 h 1700784"/>
              <a:gd name="connsiteX17" fmla="*/ 80468 w 466184"/>
              <a:gd name="connsiteY17" fmla="*/ 972922 h 1700784"/>
              <a:gd name="connsiteX18" fmla="*/ 84126 w 466184"/>
              <a:gd name="connsiteY18" fmla="*/ 1016813 h 1700784"/>
              <a:gd name="connsiteX19" fmla="*/ 80468 w 466184"/>
              <a:gd name="connsiteY19" fmla="*/ 1097280 h 1700784"/>
              <a:gd name="connsiteX20" fmla="*/ 73153 w 466184"/>
              <a:gd name="connsiteY20" fmla="*/ 1133856 h 1700784"/>
              <a:gd name="connsiteX21" fmla="*/ 69495 w 466184"/>
              <a:gd name="connsiteY21" fmla="*/ 1155802 h 1700784"/>
              <a:gd name="connsiteX22" fmla="*/ 73153 w 466184"/>
              <a:gd name="connsiteY22" fmla="*/ 1261872 h 1700784"/>
              <a:gd name="connsiteX23" fmla="*/ 76810 w 466184"/>
              <a:gd name="connsiteY23" fmla="*/ 1287475 h 1700784"/>
              <a:gd name="connsiteX24" fmla="*/ 84126 w 466184"/>
              <a:gd name="connsiteY24" fmla="*/ 1349655 h 1700784"/>
              <a:gd name="connsiteX25" fmla="*/ 80468 w 466184"/>
              <a:gd name="connsiteY25" fmla="*/ 1499616 h 1700784"/>
              <a:gd name="connsiteX26" fmla="*/ 76810 w 466184"/>
              <a:gd name="connsiteY26" fmla="*/ 1528877 h 1700784"/>
              <a:gd name="connsiteX27" fmla="*/ 73153 w 466184"/>
              <a:gd name="connsiteY27" fmla="*/ 1591056 h 1700784"/>
              <a:gd name="connsiteX28" fmla="*/ 76810 w 466184"/>
              <a:gd name="connsiteY28" fmla="*/ 1686154 h 1700784"/>
              <a:gd name="connsiteX29" fmla="*/ 117044 w 466184"/>
              <a:gd name="connsiteY29" fmla="*/ 1697127 h 1700784"/>
              <a:gd name="connsiteX30" fmla="*/ 142647 w 466184"/>
              <a:gd name="connsiteY30" fmla="*/ 1700784 h 1700784"/>
              <a:gd name="connsiteX31" fmla="*/ 171908 w 466184"/>
              <a:gd name="connsiteY31" fmla="*/ 1697127 h 1700784"/>
              <a:gd name="connsiteX32" fmla="*/ 299924 w 466184"/>
              <a:gd name="connsiteY32" fmla="*/ 1689811 h 1700784"/>
              <a:gd name="connsiteX33" fmla="*/ 358446 w 466184"/>
              <a:gd name="connsiteY33" fmla="*/ 1682496 h 1700784"/>
              <a:gd name="connsiteX34" fmla="*/ 384049 w 466184"/>
              <a:gd name="connsiteY34" fmla="*/ 1678839 h 1700784"/>
              <a:gd name="connsiteX35" fmla="*/ 460858 w 466184"/>
              <a:gd name="connsiteY35" fmla="*/ 1675181 h 1700784"/>
              <a:gd name="connsiteX36" fmla="*/ 457201 w 466184"/>
              <a:gd name="connsiteY36" fmla="*/ 1649578 h 1700784"/>
              <a:gd name="connsiteX37" fmla="*/ 453543 w 466184"/>
              <a:gd name="connsiteY37" fmla="*/ 1627632 h 1700784"/>
              <a:gd name="connsiteX38" fmla="*/ 449886 w 466184"/>
              <a:gd name="connsiteY38" fmla="*/ 1598371 h 1700784"/>
              <a:gd name="connsiteX39" fmla="*/ 453543 w 466184"/>
              <a:gd name="connsiteY39" fmla="*/ 1510589 h 1700784"/>
              <a:gd name="connsiteX40" fmla="*/ 453543 w 466184"/>
              <a:gd name="connsiteY40" fmla="*/ 1430122 h 1700784"/>
              <a:gd name="connsiteX41" fmla="*/ 446228 w 466184"/>
              <a:gd name="connsiteY41" fmla="*/ 1400861 h 1700784"/>
              <a:gd name="connsiteX42" fmla="*/ 438913 w 466184"/>
              <a:gd name="connsiteY42" fmla="*/ 1364285 h 1700784"/>
              <a:gd name="connsiteX43" fmla="*/ 431598 w 466184"/>
              <a:gd name="connsiteY43" fmla="*/ 1313079 h 1700784"/>
              <a:gd name="connsiteX44" fmla="*/ 424282 w 466184"/>
              <a:gd name="connsiteY44" fmla="*/ 1272845 h 1700784"/>
              <a:gd name="connsiteX45" fmla="*/ 420625 w 466184"/>
              <a:gd name="connsiteY45" fmla="*/ 1239927 h 1700784"/>
              <a:gd name="connsiteX46" fmla="*/ 416967 w 466184"/>
              <a:gd name="connsiteY46" fmla="*/ 1104595 h 1700784"/>
              <a:gd name="connsiteX47" fmla="*/ 413310 w 466184"/>
              <a:gd name="connsiteY47" fmla="*/ 1082650 h 1700784"/>
              <a:gd name="connsiteX48" fmla="*/ 409652 w 466184"/>
              <a:gd name="connsiteY48" fmla="*/ 1053389 h 1700784"/>
              <a:gd name="connsiteX49" fmla="*/ 405994 w 466184"/>
              <a:gd name="connsiteY49" fmla="*/ 1038759 h 1700784"/>
              <a:gd name="connsiteX50" fmla="*/ 398679 w 466184"/>
              <a:gd name="connsiteY50" fmla="*/ 976579 h 1700784"/>
              <a:gd name="connsiteX51" fmla="*/ 395022 w 466184"/>
              <a:gd name="connsiteY51" fmla="*/ 958291 h 1700784"/>
              <a:gd name="connsiteX52" fmla="*/ 391364 w 466184"/>
              <a:gd name="connsiteY52" fmla="*/ 932688 h 1700784"/>
              <a:gd name="connsiteX53" fmla="*/ 387706 w 466184"/>
              <a:gd name="connsiteY53" fmla="*/ 852221 h 1700784"/>
              <a:gd name="connsiteX54" fmla="*/ 380391 w 466184"/>
              <a:gd name="connsiteY54" fmla="*/ 808330 h 1700784"/>
              <a:gd name="connsiteX55" fmla="*/ 373076 w 466184"/>
              <a:gd name="connsiteY55" fmla="*/ 731520 h 1700784"/>
              <a:gd name="connsiteX56" fmla="*/ 369418 w 466184"/>
              <a:gd name="connsiteY56" fmla="*/ 705917 h 1700784"/>
              <a:gd name="connsiteX57" fmla="*/ 365761 w 466184"/>
              <a:gd name="connsiteY57" fmla="*/ 672999 h 1700784"/>
              <a:gd name="connsiteX58" fmla="*/ 362103 w 466184"/>
              <a:gd name="connsiteY58" fmla="*/ 534010 h 1700784"/>
              <a:gd name="connsiteX59" fmla="*/ 358446 w 466184"/>
              <a:gd name="connsiteY59" fmla="*/ 508407 h 1700784"/>
              <a:gd name="connsiteX60" fmla="*/ 354788 w 466184"/>
              <a:gd name="connsiteY60" fmla="*/ 442570 h 1700784"/>
              <a:gd name="connsiteX61" fmla="*/ 351130 w 466184"/>
              <a:gd name="connsiteY61" fmla="*/ 318211 h 1700784"/>
              <a:gd name="connsiteX62" fmla="*/ 343815 w 466184"/>
              <a:gd name="connsiteY62" fmla="*/ 256032 h 1700784"/>
              <a:gd name="connsiteX63" fmla="*/ 340158 w 466184"/>
              <a:gd name="connsiteY63" fmla="*/ 168250 h 1700784"/>
              <a:gd name="connsiteX64" fmla="*/ 325527 w 466184"/>
              <a:gd name="connsiteY64" fmla="*/ 171907 h 1700784"/>
              <a:gd name="connsiteX65" fmla="*/ 299924 w 466184"/>
              <a:gd name="connsiteY65" fmla="*/ 179223 h 1700784"/>
              <a:gd name="connsiteX66" fmla="*/ 288951 w 466184"/>
              <a:gd name="connsiteY66" fmla="*/ 186538 h 1700784"/>
              <a:gd name="connsiteX67" fmla="*/ 274321 w 466184"/>
              <a:gd name="connsiteY67" fmla="*/ 190195 h 1700784"/>
              <a:gd name="connsiteX68" fmla="*/ 230430 w 466184"/>
              <a:gd name="connsiteY68" fmla="*/ 259690 h 1700784"/>
              <a:gd name="connsiteX69" fmla="*/ 219457 w 466184"/>
              <a:gd name="connsiteY69" fmla="*/ 263347 h 1700784"/>
              <a:gd name="connsiteX70" fmla="*/ 208484 w 466184"/>
              <a:gd name="connsiteY70" fmla="*/ 273101 h 1700784"/>
              <a:gd name="connsiteX71" fmla="*/ 135332 w 466184"/>
              <a:gd name="connsiteY71" fmla="*/ 274320 h 1700784"/>
              <a:gd name="connsiteX72" fmla="*/ 84126 w 466184"/>
              <a:gd name="connsiteY72" fmla="*/ 10973 h 1700784"/>
              <a:gd name="connsiteX73" fmla="*/ 47549 w 466184"/>
              <a:gd name="connsiteY73" fmla="*/ 58521 h 1700784"/>
              <a:gd name="connsiteX74" fmla="*/ 29262 w 466184"/>
              <a:gd name="connsiteY74" fmla="*/ 0 h 1700784"/>
              <a:gd name="connsiteX75" fmla="*/ 3658 w 466184"/>
              <a:gd name="connsiteY75" fmla="*/ 219456 h 1700784"/>
              <a:gd name="connsiteX76" fmla="*/ 7316 w 466184"/>
              <a:gd name="connsiteY76" fmla="*/ 182880 h 1700784"/>
              <a:gd name="connsiteX0" fmla="*/ 7316 w 466184"/>
              <a:gd name="connsiteY0" fmla="*/ 182880 h 1700784"/>
              <a:gd name="connsiteX1" fmla="*/ 3658 w 466184"/>
              <a:gd name="connsiteY1" fmla="*/ 193853 h 1700784"/>
              <a:gd name="connsiteX2" fmla="*/ 10974 w 466184"/>
              <a:gd name="connsiteY2" fmla="*/ 241402 h 1700784"/>
              <a:gd name="connsiteX3" fmla="*/ 14631 w 466184"/>
              <a:gd name="connsiteY3" fmla="*/ 267005 h 1700784"/>
              <a:gd name="connsiteX4" fmla="*/ 21946 w 466184"/>
              <a:gd name="connsiteY4" fmla="*/ 296266 h 1700784"/>
              <a:gd name="connsiteX5" fmla="*/ 25604 w 466184"/>
              <a:gd name="connsiteY5" fmla="*/ 318211 h 1700784"/>
              <a:gd name="connsiteX6" fmla="*/ 25604 w 466184"/>
              <a:gd name="connsiteY6" fmla="*/ 523037 h 1700784"/>
              <a:gd name="connsiteX7" fmla="*/ 29262 w 466184"/>
              <a:gd name="connsiteY7" fmla="*/ 541325 h 1700784"/>
              <a:gd name="connsiteX8" fmla="*/ 36577 w 466184"/>
              <a:gd name="connsiteY8" fmla="*/ 577901 h 1700784"/>
              <a:gd name="connsiteX9" fmla="*/ 40234 w 466184"/>
              <a:gd name="connsiteY9" fmla="*/ 618135 h 1700784"/>
              <a:gd name="connsiteX10" fmla="*/ 47550 w 466184"/>
              <a:gd name="connsiteY10" fmla="*/ 654711 h 1700784"/>
              <a:gd name="connsiteX11" fmla="*/ 51207 w 466184"/>
              <a:gd name="connsiteY11" fmla="*/ 705917 h 1700784"/>
              <a:gd name="connsiteX12" fmla="*/ 54865 w 466184"/>
              <a:gd name="connsiteY12" fmla="*/ 790042 h 1700784"/>
              <a:gd name="connsiteX13" fmla="*/ 62180 w 466184"/>
              <a:gd name="connsiteY13" fmla="*/ 830275 h 1700784"/>
              <a:gd name="connsiteX14" fmla="*/ 69495 w 466184"/>
              <a:gd name="connsiteY14" fmla="*/ 896112 h 1700784"/>
              <a:gd name="connsiteX15" fmla="*/ 73153 w 466184"/>
              <a:gd name="connsiteY15" fmla="*/ 910743 h 1700784"/>
              <a:gd name="connsiteX16" fmla="*/ 76810 w 466184"/>
              <a:gd name="connsiteY16" fmla="*/ 947319 h 1700784"/>
              <a:gd name="connsiteX17" fmla="*/ 80468 w 466184"/>
              <a:gd name="connsiteY17" fmla="*/ 972922 h 1700784"/>
              <a:gd name="connsiteX18" fmla="*/ 84126 w 466184"/>
              <a:gd name="connsiteY18" fmla="*/ 1016813 h 1700784"/>
              <a:gd name="connsiteX19" fmla="*/ 80468 w 466184"/>
              <a:gd name="connsiteY19" fmla="*/ 1097280 h 1700784"/>
              <a:gd name="connsiteX20" fmla="*/ 73153 w 466184"/>
              <a:gd name="connsiteY20" fmla="*/ 1133856 h 1700784"/>
              <a:gd name="connsiteX21" fmla="*/ 69495 w 466184"/>
              <a:gd name="connsiteY21" fmla="*/ 1155802 h 1700784"/>
              <a:gd name="connsiteX22" fmla="*/ 73153 w 466184"/>
              <a:gd name="connsiteY22" fmla="*/ 1261872 h 1700784"/>
              <a:gd name="connsiteX23" fmla="*/ 76810 w 466184"/>
              <a:gd name="connsiteY23" fmla="*/ 1287475 h 1700784"/>
              <a:gd name="connsiteX24" fmla="*/ 84126 w 466184"/>
              <a:gd name="connsiteY24" fmla="*/ 1349655 h 1700784"/>
              <a:gd name="connsiteX25" fmla="*/ 80468 w 466184"/>
              <a:gd name="connsiteY25" fmla="*/ 1499616 h 1700784"/>
              <a:gd name="connsiteX26" fmla="*/ 76810 w 466184"/>
              <a:gd name="connsiteY26" fmla="*/ 1528877 h 1700784"/>
              <a:gd name="connsiteX27" fmla="*/ 73153 w 466184"/>
              <a:gd name="connsiteY27" fmla="*/ 1591056 h 1700784"/>
              <a:gd name="connsiteX28" fmla="*/ 76810 w 466184"/>
              <a:gd name="connsiteY28" fmla="*/ 1686154 h 1700784"/>
              <a:gd name="connsiteX29" fmla="*/ 117044 w 466184"/>
              <a:gd name="connsiteY29" fmla="*/ 1697127 h 1700784"/>
              <a:gd name="connsiteX30" fmla="*/ 142647 w 466184"/>
              <a:gd name="connsiteY30" fmla="*/ 1700784 h 1700784"/>
              <a:gd name="connsiteX31" fmla="*/ 171908 w 466184"/>
              <a:gd name="connsiteY31" fmla="*/ 1697127 h 1700784"/>
              <a:gd name="connsiteX32" fmla="*/ 299924 w 466184"/>
              <a:gd name="connsiteY32" fmla="*/ 1689811 h 1700784"/>
              <a:gd name="connsiteX33" fmla="*/ 358446 w 466184"/>
              <a:gd name="connsiteY33" fmla="*/ 1682496 h 1700784"/>
              <a:gd name="connsiteX34" fmla="*/ 384049 w 466184"/>
              <a:gd name="connsiteY34" fmla="*/ 1678839 h 1700784"/>
              <a:gd name="connsiteX35" fmla="*/ 460858 w 466184"/>
              <a:gd name="connsiteY35" fmla="*/ 1675181 h 1700784"/>
              <a:gd name="connsiteX36" fmla="*/ 457201 w 466184"/>
              <a:gd name="connsiteY36" fmla="*/ 1649578 h 1700784"/>
              <a:gd name="connsiteX37" fmla="*/ 453543 w 466184"/>
              <a:gd name="connsiteY37" fmla="*/ 1627632 h 1700784"/>
              <a:gd name="connsiteX38" fmla="*/ 449886 w 466184"/>
              <a:gd name="connsiteY38" fmla="*/ 1598371 h 1700784"/>
              <a:gd name="connsiteX39" fmla="*/ 453543 w 466184"/>
              <a:gd name="connsiteY39" fmla="*/ 1510589 h 1700784"/>
              <a:gd name="connsiteX40" fmla="*/ 453543 w 466184"/>
              <a:gd name="connsiteY40" fmla="*/ 1430122 h 1700784"/>
              <a:gd name="connsiteX41" fmla="*/ 446228 w 466184"/>
              <a:gd name="connsiteY41" fmla="*/ 1400861 h 1700784"/>
              <a:gd name="connsiteX42" fmla="*/ 438913 w 466184"/>
              <a:gd name="connsiteY42" fmla="*/ 1364285 h 1700784"/>
              <a:gd name="connsiteX43" fmla="*/ 431598 w 466184"/>
              <a:gd name="connsiteY43" fmla="*/ 1313079 h 1700784"/>
              <a:gd name="connsiteX44" fmla="*/ 424282 w 466184"/>
              <a:gd name="connsiteY44" fmla="*/ 1272845 h 1700784"/>
              <a:gd name="connsiteX45" fmla="*/ 420625 w 466184"/>
              <a:gd name="connsiteY45" fmla="*/ 1239927 h 1700784"/>
              <a:gd name="connsiteX46" fmla="*/ 416967 w 466184"/>
              <a:gd name="connsiteY46" fmla="*/ 1104595 h 1700784"/>
              <a:gd name="connsiteX47" fmla="*/ 413310 w 466184"/>
              <a:gd name="connsiteY47" fmla="*/ 1082650 h 1700784"/>
              <a:gd name="connsiteX48" fmla="*/ 409652 w 466184"/>
              <a:gd name="connsiteY48" fmla="*/ 1053389 h 1700784"/>
              <a:gd name="connsiteX49" fmla="*/ 405994 w 466184"/>
              <a:gd name="connsiteY49" fmla="*/ 1038759 h 1700784"/>
              <a:gd name="connsiteX50" fmla="*/ 398679 w 466184"/>
              <a:gd name="connsiteY50" fmla="*/ 976579 h 1700784"/>
              <a:gd name="connsiteX51" fmla="*/ 395022 w 466184"/>
              <a:gd name="connsiteY51" fmla="*/ 958291 h 1700784"/>
              <a:gd name="connsiteX52" fmla="*/ 391364 w 466184"/>
              <a:gd name="connsiteY52" fmla="*/ 932688 h 1700784"/>
              <a:gd name="connsiteX53" fmla="*/ 387706 w 466184"/>
              <a:gd name="connsiteY53" fmla="*/ 852221 h 1700784"/>
              <a:gd name="connsiteX54" fmla="*/ 380391 w 466184"/>
              <a:gd name="connsiteY54" fmla="*/ 808330 h 1700784"/>
              <a:gd name="connsiteX55" fmla="*/ 373076 w 466184"/>
              <a:gd name="connsiteY55" fmla="*/ 731520 h 1700784"/>
              <a:gd name="connsiteX56" fmla="*/ 369418 w 466184"/>
              <a:gd name="connsiteY56" fmla="*/ 705917 h 1700784"/>
              <a:gd name="connsiteX57" fmla="*/ 365761 w 466184"/>
              <a:gd name="connsiteY57" fmla="*/ 672999 h 1700784"/>
              <a:gd name="connsiteX58" fmla="*/ 362103 w 466184"/>
              <a:gd name="connsiteY58" fmla="*/ 534010 h 1700784"/>
              <a:gd name="connsiteX59" fmla="*/ 358446 w 466184"/>
              <a:gd name="connsiteY59" fmla="*/ 508407 h 1700784"/>
              <a:gd name="connsiteX60" fmla="*/ 354788 w 466184"/>
              <a:gd name="connsiteY60" fmla="*/ 442570 h 1700784"/>
              <a:gd name="connsiteX61" fmla="*/ 351130 w 466184"/>
              <a:gd name="connsiteY61" fmla="*/ 318211 h 1700784"/>
              <a:gd name="connsiteX62" fmla="*/ 343815 w 466184"/>
              <a:gd name="connsiteY62" fmla="*/ 256032 h 1700784"/>
              <a:gd name="connsiteX63" fmla="*/ 340158 w 466184"/>
              <a:gd name="connsiteY63" fmla="*/ 168250 h 1700784"/>
              <a:gd name="connsiteX64" fmla="*/ 325527 w 466184"/>
              <a:gd name="connsiteY64" fmla="*/ 171907 h 1700784"/>
              <a:gd name="connsiteX65" fmla="*/ 299924 w 466184"/>
              <a:gd name="connsiteY65" fmla="*/ 179223 h 1700784"/>
              <a:gd name="connsiteX66" fmla="*/ 288951 w 466184"/>
              <a:gd name="connsiteY66" fmla="*/ 186538 h 1700784"/>
              <a:gd name="connsiteX67" fmla="*/ 274321 w 466184"/>
              <a:gd name="connsiteY67" fmla="*/ 190195 h 1700784"/>
              <a:gd name="connsiteX68" fmla="*/ 230430 w 466184"/>
              <a:gd name="connsiteY68" fmla="*/ 259690 h 1700784"/>
              <a:gd name="connsiteX69" fmla="*/ 219457 w 466184"/>
              <a:gd name="connsiteY69" fmla="*/ 263347 h 1700784"/>
              <a:gd name="connsiteX70" fmla="*/ 135332 w 466184"/>
              <a:gd name="connsiteY70" fmla="*/ 274320 h 1700784"/>
              <a:gd name="connsiteX71" fmla="*/ 84126 w 466184"/>
              <a:gd name="connsiteY71" fmla="*/ 10973 h 1700784"/>
              <a:gd name="connsiteX72" fmla="*/ 47549 w 466184"/>
              <a:gd name="connsiteY72" fmla="*/ 58521 h 1700784"/>
              <a:gd name="connsiteX73" fmla="*/ 29262 w 466184"/>
              <a:gd name="connsiteY73" fmla="*/ 0 h 1700784"/>
              <a:gd name="connsiteX74" fmla="*/ 3658 w 466184"/>
              <a:gd name="connsiteY74" fmla="*/ 219456 h 1700784"/>
              <a:gd name="connsiteX75" fmla="*/ 7316 w 466184"/>
              <a:gd name="connsiteY75" fmla="*/ 182880 h 1700784"/>
              <a:gd name="connsiteX0" fmla="*/ 7316 w 466184"/>
              <a:gd name="connsiteY0" fmla="*/ 182880 h 1700784"/>
              <a:gd name="connsiteX1" fmla="*/ 3658 w 466184"/>
              <a:gd name="connsiteY1" fmla="*/ 193853 h 1700784"/>
              <a:gd name="connsiteX2" fmla="*/ 10974 w 466184"/>
              <a:gd name="connsiteY2" fmla="*/ 241402 h 1700784"/>
              <a:gd name="connsiteX3" fmla="*/ 14631 w 466184"/>
              <a:gd name="connsiteY3" fmla="*/ 267005 h 1700784"/>
              <a:gd name="connsiteX4" fmla="*/ 21946 w 466184"/>
              <a:gd name="connsiteY4" fmla="*/ 296266 h 1700784"/>
              <a:gd name="connsiteX5" fmla="*/ 25604 w 466184"/>
              <a:gd name="connsiteY5" fmla="*/ 318211 h 1700784"/>
              <a:gd name="connsiteX6" fmla="*/ 25604 w 466184"/>
              <a:gd name="connsiteY6" fmla="*/ 523037 h 1700784"/>
              <a:gd name="connsiteX7" fmla="*/ 29262 w 466184"/>
              <a:gd name="connsiteY7" fmla="*/ 541325 h 1700784"/>
              <a:gd name="connsiteX8" fmla="*/ 36577 w 466184"/>
              <a:gd name="connsiteY8" fmla="*/ 577901 h 1700784"/>
              <a:gd name="connsiteX9" fmla="*/ 40234 w 466184"/>
              <a:gd name="connsiteY9" fmla="*/ 618135 h 1700784"/>
              <a:gd name="connsiteX10" fmla="*/ 47550 w 466184"/>
              <a:gd name="connsiteY10" fmla="*/ 654711 h 1700784"/>
              <a:gd name="connsiteX11" fmla="*/ 51207 w 466184"/>
              <a:gd name="connsiteY11" fmla="*/ 705917 h 1700784"/>
              <a:gd name="connsiteX12" fmla="*/ 54865 w 466184"/>
              <a:gd name="connsiteY12" fmla="*/ 790042 h 1700784"/>
              <a:gd name="connsiteX13" fmla="*/ 62180 w 466184"/>
              <a:gd name="connsiteY13" fmla="*/ 830275 h 1700784"/>
              <a:gd name="connsiteX14" fmla="*/ 69495 w 466184"/>
              <a:gd name="connsiteY14" fmla="*/ 896112 h 1700784"/>
              <a:gd name="connsiteX15" fmla="*/ 73153 w 466184"/>
              <a:gd name="connsiteY15" fmla="*/ 910743 h 1700784"/>
              <a:gd name="connsiteX16" fmla="*/ 76810 w 466184"/>
              <a:gd name="connsiteY16" fmla="*/ 947319 h 1700784"/>
              <a:gd name="connsiteX17" fmla="*/ 80468 w 466184"/>
              <a:gd name="connsiteY17" fmla="*/ 972922 h 1700784"/>
              <a:gd name="connsiteX18" fmla="*/ 84126 w 466184"/>
              <a:gd name="connsiteY18" fmla="*/ 1016813 h 1700784"/>
              <a:gd name="connsiteX19" fmla="*/ 80468 w 466184"/>
              <a:gd name="connsiteY19" fmla="*/ 1097280 h 1700784"/>
              <a:gd name="connsiteX20" fmla="*/ 73153 w 466184"/>
              <a:gd name="connsiteY20" fmla="*/ 1133856 h 1700784"/>
              <a:gd name="connsiteX21" fmla="*/ 69495 w 466184"/>
              <a:gd name="connsiteY21" fmla="*/ 1155802 h 1700784"/>
              <a:gd name="connsiteX22" fmla="*/ 73153 w 466184"/>
              <a:gd name="connsiteY22" fmla="*/ 1261872 h 1700784"/>
              <a:gd name="connsiteX23" fmla="*/ 76810 w 466184"/>
              <a:gd name="connsiteY23" fmla="*/ 1287475 h 1700784"/>
              <a:gd name="connsiteX24" fmla="*/ 84126 w 466184"/>
              <a:gd name="connsiteY24" fmla="*/ 1349655 h 1700784"/>
              <a:gd name="connsiteX25" fmla="*/ 80468 w 466184"/>
              <a:gd name="connsiteY25" fmla="*/ 1499616 h 1700784"/>
              <a:gd name="connsiteX26" fmla="*/ 76810 w 466184"/>
              <a:gd name="connsiteY26" fmla="*/ 1528877 h 1700784"/>
              <a:gd name="connsiteX27" fmla="*/ 73153 w 466184"/>
              <a:gd name="connsiteY27" fmla="*/ 1591056 h 1700784"/>
              <a:gd name="connsiteX28" fmla="*/ 76810 w 466184"/>
              <a:gd name="connsiteY28" fmla="*/ 1686154 h 1700784"/>
              <a:gd name="connsiteX29" fmla="*/ 117044 w 466184"/>
              <a:gd name="connsiteY29" fmla="*/ 1697127 h 1700784"/>
              <a:gd name="connsiteX30" fmla="*/ 142647 w 466184"/>
              <a:gd name="connsiteY30" fmla="*/ 1700784 h 1700784"/>
              <a:gd name="connsiteX31" fmla="*/ 171908 w 466184"/>
              <a:gd name="connsiteY31" fmla="*/ 1697127 h 1700784"/>
              <a:gd name="connsiteX32" fmla="*/ 299924 w 466184"/>
              <a:gd name="connsiteY32" fmla="*/ 1689811 h 1700784"/>
              <a:gd name="connsiteX33" fmla="*/ 358446 w 466184"/>
              <a:gd name="connsiteY33" fmla="*/ 1682496 h 1700784"/>
              <a:gd name="connsiteX34" fmla="*/ 384049 w 466184"/>
              <a:gd name="connsiteY34" fmla="*/ 1678839 h 1700784"/>
              <a:gd name="connsiteX35" fmla="*/ 460858 w 466184"/>
              <a:gd name="connsiteY35" fmla="*/ 1675181 h 1700784"/>
              <a:gd name="connsiteX36" fmla="*/ 457201 w 466184"/>
              <a:gd name="connsiteY36" fmla="*/ 1649578 h 1700784"/>
              <a:gd name="connsiteX37" fmla="*/ 453543 w 466184"/>
              <a:gd name="connsiteY37" fmla="*/ 1627632 h 1700784"/>
              <a:gd name="connsiteX38" fmla="*/ 449886 w 466184"/>
              <a:gd name="connsiteY38" fmla="*/ 1598371 h 1700784"/>
              <a:gd name="connsiteX39" fmla="*/ 453543 w 466184"/>
              <a:gd name="connsiteY39" fmla="*/ 1510589 h 1700784"/>
              <a:gd name="connsiteX40" fmla="*/ 453543 w 466184"/>
              <a:gd name="connsiteY40" fmla="*/ 1430122 h 1700784"/>
              <a:gd name="connsiteX41" fmla="*/ 446228 w 466184"/>
              <a:gd name="connsiteY41" fmla="*/ 1400861 h 1700784"/>
              <a:gd name="connsiteX42" fmla="*/ 438913 w 466184"/>
              <a:gd name="connsiteY42" fmla="*/ 1364285 h 1700784"/>
              <a:gd name="connsiteX43" fmla="*/ 431598 w 466184"/>
              <a:gd name="connsiteY43" fmla="*/ 1313079 h 1700784"/>
              <a:gd name="connsiteX44" fmla="*/ 424282 w 466184"/>
              <a:gd name="connsiteY44" fmla="*/ 1272845 h 1700784"/>
              <a:gd name="connsiteX45" fmla="*/ 420625 w 466184"/>
              <a:gd name="connsiteY45" fmla="*/ 1239927 h 1700784"/>
              <a:gd name="connsiteX46" fmla="*/ 416967 w 466184"/>
              <a:gd name="connsiteY46" fmla="*/ 1104595 h 1700784"/>
              <a:gd name="connsiteX47" fmla="*/ 413310 w 466184"/>
              <a:gd name="connsiteY47" fmla="*/ 1082650 h 1700784"/>
              <a:gd name="connsiteX48" fmla="*/ 409652 w 466184"/>
              <a:gd name="connsiteY48" fmla="*/ 1053389 h 1700784"/>
              <a:gd name="connsiteX49" fmla="*/ 405994 w 466184"/>
              <a:gd name="connsiteY49" fmla="*/ 1038759 h 1700784"/>
              <a:gd name="connsiteX50" fmla="*/ 398679 w 466184"/>
              <a:gd name="connsiteY50" fmla="*/ 976579 h 1700784"/>
              <a:gd name="connsiteX51" fmla="*/ 395022 w 466184"/>
              <a:gd name="connsiteY51" fmla="*/ 958291 h 1700784"/>
              <a:gd name="connsiteX52" fmla="*/ 391364 w 466184"/>
              <a:gd name="connsiteY52" fmla="*/ 932688 h 1700784"/>
              <a:gd name="connsiteX53" fmla="*/ 387706 w 466184"/>
              <a:gd name="connsiteY53" fmla="*/ 852221 h 1700784"/>
              <a:gd name="connsiteX54" fmla="*/ 380391 w 466184"/>
              <a:gd name="connsiteY54" fmla="*/ 808330 h 1700784"/>
              <a:gd name="connsiteX55" fmla="*/ 373076 w 466184"/>
              <a:gd name="connsiteY55" fmla="*/ 731520 h 1700784"/>
              <a:gd name="connsiteX56" fmla="*/ 369418 w 466184"/>
              <a:gd name="connsiteY56" fmla="*/ 705917 h 1700784"/>
              <a:gd name="connsiteX57" fmla="*/ 365761 w 466184"/>
              <a:gd name="connsiteY57" fmla="*/ 672999 h 1700784"/>
              <a:gd name="connsiteX58" fmla="*/ 362103 w 466184"/>
              <a:gd name="connsiteY58" fmla="*/ 534010 h 1700784"/>
              <a:gd name="connsiteX59" fmla="*/ 358446 w 466184"/>
              <a:gd name="connsiteY59" fmla="*/ 508407 h 1700784"/>
              <a:gd name="connsiteX60" fmla="*/ 354788 w 466184"/>
              <a:gd name="connsiteY60" fmla="*/ 442570 h 1700784"/>
              <a:gd name="connsiteX61" fmla="*/ 351130 w 466184"/>
              <a:gd name="connsiteY61" fmla="*/ 318211 h 1700784"/>
              <a:gd name="connsiteX62" fmla="*/ 343815 w 466184"/>
              <a:gd name="connsiteY62" fmla="*/ 256032 h 1700784"/>
              <a:gd name="connsiteX63" fmla="*/ 340158 w 466184"/>
              <a:gd name="connsiteY63" fmla="*/ 168250 h 1700784"/>
              <a:gd name="connsiteX64" fmla="*/ 325527 w 466184"/>
              <a:gd name="connsiteY64" fmla="*/ 171907 h 1700784"/>
              <a:gd name="connsiteX65" fmla="*/ 299924 w 466184"/>
              <a:gd name="connsiteY65" fmla="*/ 179223 h 1700784"/>
              <a:gd name="connsiteX66" fmla="*/ 288951 w 466184"/>
              <a:gd name="connsiteY66" fmla="*/ 186538 h 1700784"/>
              <a:gd name="connsiteX67" fmla="*/ 274321 w 466184"/>
              <a:gd name="connsiteY67" fmla="*/ 190195 h 1700784"/>
              <a:gd name="connsiteX68" fmla="*/ 230430 w 466184"/>
              <a:gd name="connsiteY68" fmla="*/ 259690 h 1700784"/>
              <a:gd name="connsiteX69" fmla="*/ 135332 w 466184"/>
              <a:gd name="connsiteY69" fmla="*/ 274320 h 1700784"/>
              <a:gd name="connsiteX70" fmla="*/ 84126 w 466184"/>
              <a:gd name="connsiteY70" fmla="*/ 10973 h 1700784"/>
              <a:gd name="connsiteX71" fmla="*/ 47549 w 466184"/>
              <a:gd name="connsiteY71" fmla="*/ 58521 h 1700784"/>
              <a:gd name="connsiteX72" fmla="*/ 29262 w 466184"/>
              <a:gd name="connsiteY72" fmla="*/ 0 h 1700784"/>
              <a:gd name="connsiteX73" fmla="*/ 3658 w 466184"/>
              <a:gd name="connsiteY73" fmla="*/ 219456 h 1700784"/>
              <a:gd name="connsiteX74" fmla="*/ 7316 w 466184"/>
              <a:gd name="connsiteY74" fmla="*/ 182880 h 1700784"/>
              <a:gd name="connsiteX0" fmla="*/ 7316 w 466184"/>
              <a:gd name="connsiteY0" fmla="*/ 226568 h 1744472"/>
              <a:gd name="connsiteX1" fmla="*/ 3658 w 466184"/>
              <a:gd name="connsiteY1" fmla="*/ 237541 h 1744472"/>
              <a:gd name="connsiteX2" fmla="*/ 10974 w 466184"/>
              <a:gd name="connsiteY2" fmla="*/ 285090 h 1744472"/>
              <a:gd name="connsiteX3" fmla="*/ 14631 w 466184"/>
              <a:gd name="connsiteY3" fmla="*/ 310693 h 1744472"/>
              <a:gd name="connsiteX4" fmla="*/ 21946 w 466184"/>
              <a:gd name="connsiteY4" fmla="*/ 339954 h 1744472"/>
              <a:gd name="connsiteX5" fmla="*/ 25604 w 466184"/>
              <a:gd name="connsiteY5" fmla="*/ 361899 h 1744472"/>
              <a:gd name="connsiteX6" fmla="*/ 25604 w 466184"/>
              <a:gd name="connsiteY6" fmla="*/ 566725 h 1744472"/>
              <a:gd name="connsiteX7" fmla="*/ 29262 w 466184"/>
              <a:gd name="connsiteY7" fmla="*/ 585013 h 1744472"/>
              <a:gd name="connsiteX8" fmla="*/ 36577 w 466184"/>
              <a:gd name="connsiteY8" fmla="*/ 621589 h 1744472"/>
              <a:gd name="connsiteX9" fmla="*/ 40234 w 466184"/>
              <a:gd name="connsiteY9" fmla="*/ 661823 h 1744472"/>
              <a:gd name="connsiteX10" fmla="*/ 47550 w 466184"/>
              <a:gd name="connsiteY10" fmla="*/ 698399 h 1744472"/>
              <a:gd name="connsiteX11" fmla="*/ 51207 w 466184"/>
              <a:gd name="connsiteY11" fmla="*/ 749605 h 1744472"/>
              <a:gd name="connsiteX12" fmla="*/ 54865 w 466184"/>
              <a:gd name="connsiteY12" fmla="*/ 833730 h 1744472"/>
              <a:gd name="connsiteX13" fmla="*/ 62180 w 466184"/>
              <a:gd name="connsiteY13" fmla="*/ 873963 h 1744472"/>
              <a:gd name="connsiteX14" fmla="*/ 69495 w 466184"/>
              <a:gd name="connsiteY14" fmla="*/ 939800 h 1744472"/>
              <a:gd name="connsiteX15" fmla="*/ 73153 w 466184"/>
              <a:gd name="connsiteY15" fmla="*/ 954431 h 1744472"/>
              <a:gd name="connsiteX16" fmla="*/ 76810 w 466184"/>
              <a:gd name="connsiteY16" fmla="*/ 991007 h 1744472"/>
              <a:gd name="connsiteX17" fmla="*/ 80468 w 466184"/>
              <a:gd name="connsiteY17" fmla="*/ 1016610 h 1744472"/>
              <a:gd name="connsiteX18" fmla="*/ 84126 w 466184"/>
              <a:gd name="connsiteY18" fmla="*/ 1060501 h 1744472"/>
              <a:gd name="connsiteX19" fmla="*/ 80468 w 466184"/>
              <a:gd name="connsiteY19" fmla="*/ 1140968 h 1744472"/>
              <a:gd name="connsiteX20" fmla="*/ 73153 w 466184"/>
              <a:gd name="connsiteY20" fmla="*/ 1177544 h 1744472"/>
              <a:gd name="connsiteX21" fmla="*/ 69495 w 466184"/>
              <a:gd name="connsiteY21" fmla="*/ 1199490 h 1744472"/>
              <a:gd name="connsiteX22" fmla="*/ 73153 w 466184"/>
              <a:gd name="connsiteY22" fmla="*/ 1305560 h 1744472"/>
              <a:gd name="connsiteX23" fmla="*/ 76810 w 466184"/>
              <a:gd name="connsiteY23" fmla="*/ 1331163 h 1744472"/>
              <a:gd name="connsiteX24" fmla="*/ 84126 w 466184"/>
              <a:gd name="connsiteY24" fmla="*/ 1393343 h 1744472"/>
              <a:gd name="connsiteX25" fmla="*/ 80468 w 466184"/>
              <a:gd name="connsiteY25" fmla="*/ 1543304 h 1744472"/>
              <a:gd name="connsiteX26" fmla="*/ 76810 w 466184"/>
              <a:gd name="connsiteY26" fmla="*/ 1572565 h 1744472"/>
              <a:gd name="connsiteX27" fmla="*/ 73153 w 466184"/>
              <a:gd name="connsiteY27" fmla="*/ 1634744 h 1744472"/>
              <a:gd name="connsiteX28" fmla="*/ 76810 w 466184"/>
              <a:gd name="connsiteY28" fmla="*/ 1729842 h 1744472"/>
              <a:gd name="connsiteX29" fmla="*/ 117044 w 466184"/>
              <a:gd name="connsiteY29" fmla="*/ 1740815 h 1744472"/>
              <a:gd name="connsiteX30" fmla="*/ 142647 w 466184"/>
              <a:gd name="connsiteY30" fmla="*/ 1744472 h 1744472"/>
              <a:gd name="connsiteX31" fmla="*/ 171908 w 466184"/>
              <a:gd name="connsiteY31" fmla="*/ 1740815 h 1744472"/>
              <a:gd name="connsiteX32" fmla="*/ 299924 w 466184"/>
              <a:gd name="connsiteY32" fmla="*/ 1733499 h 1744472"/>
              <a:gd name="connsiteX33" fmla="*/ 358446 w 466184"/>
              <a:gd name="connsiteY33" fmla="*/ 1726184 h 1744472"/>
              <a:gd name="connsiteX34" fmla="*/ 384049 w 466184"/>
              <a:gd name="connsiteY34" fmla="*/ 1722527 h 1744472"/>
              <a:gd name="connsiteX35" fmla="*/ 460858 w 466184"/>
              <a:gd name="connsiteY35" fmla="*/ 1718869 h 1744472"/>
              <a:gd name="connsiteX36" fmla="*/ 457201 w 466184"/>
              <a:gd name="connsiteY36" fmla="*/ 1693266 h 1744472"/>
              <a:gd name="connsiteX37" fmla="*/ 453543 w 466184"/>
              <a:gd name="connsiteY37" fmla="*/ 1671320 h 1744472"/>
              <a:gd name="connsiteX38" fmla="*/ 449886 w 466184"/>
              <a:gd name="connsiteY38" fmla="*/ 1642059 h 1744472"/>
              <a:gd name="connsiteX39" fmla="*/ 453543 w 466184"/>
              <a:gd name="connsiteY39" fmla="*/ 1554277 h 1744472"/>
              <a:gd name="connsiteX40" fmla="*/ 453543 w 466184"/>
              <a:gd name="connsiteY40" fmla="*/ 1473810 h 1744472"/>
              <a:gd name="connsiteX41" fmla="*/ 446228 w 466184"/>
              <a:gd name="connsiteY41" fmla="*/ 1444549 h 1744472"/>
              <a:gd name="connsiteX42" fmla="*/ 438913 w 466184"/>
              <a:gd name="connsiteY42" fmla="*/ 1407973 h 1744472"/>
              <a:gd name="connsiteX43" fmla="*/ 431598 w 466184"/>
              <a:gd name="connsiteY43" fmla="*/ 1356767 h 1744472"/>
              <a:gd name="connsiteX44" fmla="*/ 424282 w 466184"/>
              <a:gd name="connsiteY44" fmla="*/ 1316533 h 1744472"/>
              <a:gd name="connsiteX45" fmla="*/ 420625 w 466184"/>
              <a:gd name="connsiteY45" fmla="*/ 1283615 h 1744472"/>
              <a:gd name="connsiteX46" fmla="*/ 416967 w 466184"/>
              <a:gd name="connsiteY46" fmla="*/ 1148283 h 1744472"/>
              <a:gd name="connsiteX47" fmla="*/ 413310 w 466184"/>
              <a:gd name="connsiteY47" fmla="*/ 1126338 h 1744472"/>
              <a:gd name="connsiteX48" fmla="*/ 409652 w 466184"/>
              <a:gd name="connsiteY48" fmla="*/ 1097077 h 1744472"/>
              <a:gd name="connsiteX49" fmla="*/ 405994 w 466184"/>
              <a:gd name="connsiteY49" fmla="*/ 1082447 h 1744472"/>
              <a:gd name="connsiteX50" fmla="*/ 398679 w 466184"/>
              <a:gd name="connsiteY50" fmla="*/ 1020267 h 1744472"/>
              <a:gd name="connsiteX51" fmla="*/ 395022 w 466184"/>
              <a:gd name="connsiteY51" fmla="*/ 1001979 h 1744472"/>
              <a:gd name="connsiteX52" fmla="*/ 391364 w 466184"/>
              <a:gd name="connsiteY52" fmla="*/ 976376 h 1744472"/>
              <a:gd name="connsiteX53" fmla="*/ 387706 w 466184"/>
              <a:gd name="connsiteY53" fmla="*/ 895909 h 1744472"/>
              <a:gd name="connsiteX54" fmla="*/ 380391 w 466184"/>
              <a:gd name="connsiteY54" fmla="*/ 852018 h 1744472"/>
              <a:gd name="connsiteX55" fmla="*/ 373076 w 466184"/>
              <a:gd name="connsiteY55" fmla="*/ 775208 h 1744472"/>
              <a:gd name="connsiteX56" fmla="*/ 369418 w 466184"/>
              <a:gd name="connsiteY56" fmla="*/ 749605 h 1744472"/>
              <a:gd name="connsiteX57" fmla="*/ 365761 w 466184"/>
              <a:gd name="connsiteY57" fmla="*/ 716687 h 1744472"/>
              <a:gd name="connsiteX58" fmla="*/ 362103 w 466184"/>
              <a:gd name="connsiteY58" fmla="*/ 577698 h 1744472"/>
              <a:gd name="connsiteX59" fmla="*/ 358446 w 466184"/>
              <a:gd name="connsiteY59" fmla="*/ 552095 h 1744472"/>
              <a:gd name="connsiteX60" fmla="*/ 354788 w 466184"/>
              <a:gd name="connsiteY60" fmla="*/ 486258 h 1744472"/>
              <a:gd name="connsiteX61" fmla="*/ 351130 w 466184"/>
              <a:gd name="connsiteY61" fmla="*/ 361899 h 1744472"/>
              <a:gd name="connsiteX62" fmla="*/ 343815 w 466184"/>
              <a:gd name="connsiteY62" fmla="*/ 299720 h 1744472"/>
              <a:gd name="connsiteX63" fmla="*/ 340158 w 466184"/>
              <a:gd name="connsiteY63" fmla="*/ 211938 h 1744472"/>
              <a:gd name="connsiteX64" fmla="*/ 325527 w 466184"/>
              <a:gd name="connsiteY64" fmla="*/ 215595 h 1744472"/>
              <a:gd name="connsiteX65" fmla="*/ 299924 w 466184"/>
              <a:gd name="connsiteY65" fmla="*/ 222911 h 1744472"/>
              <a:gd name="connsiteX66" fmla="*/ 288951 w 466184"/>
              <a:gd name="connsiteY66" fmla="*/ 230226 h 1744472"/>
              <a:gd name="connsiteX67" fmla="*/ 274321 w 466184"/>
              <a:gd name="connsiteY67" fmla="*/ 233883 h 1744472"/>
              <a:gd name="connsiteX68" fmla="*/ 230430 w 466184"/>
              <a:gd name="connsiteY68" fmla="*/ 303378 h 1744472"/>
              <a:gd name="connsiteX69" fmla="*/ 190196 w 466184"/>
              <a:gd name="connsiteY69" fmla="*/ 43688 h 1744472"/>
              <a:gd name="connsiteX70" fmla="*/ 84126 w 466184"/>
              <a:gd name="connsiteY70" fmla="*/ 54661 h 1744472"/>
              <a:gd name="connsiteX71" fmla="*/ 47549 w 466184"/>
              <a:gd name="connsiteY71" fmla="*/ 102209 h 1744472"/>
              <a:gd name="connsiteX72" fmla="*/ 29262 w 466184"/>
              <a:gd name="connsiteY72" fmla="*/ 43688 h 1744472"/>
              <a:gd name="connsiteX73" fmla="*/ 3658 w 466184"/>
              <a:gd name="connsiteY73" fmla="*/ 263144 h 1744472"/>
              <a:gd name="connsiteX74" fmla="*/ 7316 w 466184"/>
              <a:gd name="connsiteY74" fmla="*/ 226568 h 1744472"/>
              <a:gd name="connsiteX0" fmla="*/ 7316 w 466184"/>
              <a:gd name="connsiteY0" fmla="*/ 226568 h 1744472"/>
              <a:gd name="connsiteX1" fmla="*/ 3658 w 466184"/>
              <a:gd name="connsiteY1" fmla="*/ 237541 h 1744472"/>
              <a:gd name="connsiteX2" fmla="*/ 10974 w 466184"/>
              <a:gd name="connsiteY2" fmla="*/ 285090 h 1744472"/>
              <a:gd name="connsiteX3" fmla="*/ 14631 w 466184"/>
              <a:gd name="connsiteY3" fmla="*/ 310693 h 1744472"/>
              <a:gd name="connsiteX4" fmla="*/ 21946 w 466184"/>
              <a:gd name="connsiteY4" fmla="*/ 339954 h 1744472"/>
              <a:gd name="connsiteX5" fmla="*/ 25604 w 466184"/>
              <a:gd name="connsiteY5" fmla="*/ 361899 h 1744472"/>
              <a:gd name="connsiteX6" fmla="*/ 25604 w 466184"/>
              <a:gd name="connsiteY6" fmla="*/ 566725 h 1744472"/>
              <a:gd name="connsiteX7" fmla="*/ 29262 w 466184"/>
              <a:gd name="connsiteY7" fmla="*/ 585013 h 1744472"/>
              <a:gd name="connsiteX8" fmla="*/ 36577 w 466184"/>
              <a:gd name="connsiteY8" fmla="*/ 621589 h 1744472"/>
              <a:gd name="connsiteX9" fmla="*/ 40234 w 466184"/>
              <a:gd name="connsiteY9" fmla="*/ 661823 h 1744472"/>
              <a:gd name="connsiteX10" fmla="*/ 47550 w 466184"/>
              <a:gd name="connsiteY10" fmla="*/ 698399 h 1744472"/>
              <a:gd name="connsiteX11" fmla="*/ 51207 w 466184"/>
              <a:gd name="connsiteY11" fmla="*/ 749605 h 1744472"/>
              <a:gd name="connsiteX12" fmla="*/ 54865 w 466184"/>
              <a:gd name="connsiteY12" fmla="*/ 833730 h 1744472"/>
              <a:gd name="connsiteX13" fmla="*/ 62180 w 466184"/>
              <a:gd name="connsiteY13" fmla="*/ 873963 h 1744472"/>
              <a:gd name="connsiteX14" fmla="*/ 69495 w 466184"/>
              <a:gd name="connsiteY14" fmla="*/ 939800 h 1744472"/>
              <a:gd name="connsiteX15" fmla="*/ 73153 w 466184"/>
              <a:gd name="connsiteY15" fmla="*/ 954431 h 1744472"/>
              <a:gd name="connsiteX16" fmla="*/ 76810 w 466184"/>
              <a:gd name="connsiteY16" fmla="*/ 991007 h 1744472"/>
              <a:gd name="connsiteX17" fmla="*/ 80468 w 466184"/>
              <a:gd name="connsiteY17" fmla="*/ 1016610 h 1744472"/>
              <a:gd name="connsiteX18" fmla="*/ 84126 w 466184"/>
              <a:gd name="connsiteY18" fmla="*/ 1060501 h 1744472"/>
              <a:gd name="connsiteX19" fmla="*/ 80468 w 466184"/>
              <a:gd name="connsiteY19" fmla="*/ 1140968 h 1744472"/>
              <a:gd name="connsiteX20" fmla="*/ 73153 w 466184"/>
              <a:gd name="connsiteY20" fmla="*/ 1177544 h 1744472"/>
              <a:gd name="connsiteX21" fmla="*/ 69495 w 466184"/>
              <a:gd name="connsiteY21" fmla="*/ 1199490 h 1744472"/>
              <a:gd name="connsiteX22" fmla="*/ 73153 w 466184"/>
              <a:gd name="connsiteY22" fmla="*/ 1305560 h 1744472"/>
              <a:gd name="connsiteX23" fmla="*/ 76810 w 466184"/>
              <a:gd name="connsiteY23" fmla="*/ 1331163 h 1744472"/>
              <a:gd name="connsiteX24" fmla="*/ 84126 w 466184"/>
              <a:gd name="connsiteY24" fmla="*/ 1393343 h 1744472"/>
              <a:gd name="connsiteX25" fmla="*/ 80468 w 466184"/>
              <a:gd name="connsiteY25" fmla="*/ 1543304 h 1744472"/>
              <a:gd name="connsiteX26" fmla="*/ 76810 w 466184"/>
              <a:gd name="connsiteY26" fmla="*/ 1572565 h 1744472"/>
              <a:gd name="connsiteX27" fmla="*/ 73153 w 466184"/>
              <a:gd name="connsiteY27" fmla="*/ 1634744 h 1744472"/>
              <a:gd name="connsiteX28" fmla="*/ 76810 w 466184"/>
              <a:gd name="connsiteY28" fmla="*/ 1729842 h 1744472"/>
              <a:gd name="connsiteX29" fmla="*/ 117044 w 466184"/>
              <a:gd name="connsiteY29" fmla="*/ 1740815 h 1744472"/>
              <a:gd name="connsiteX30" fmla="*/ 142647 w 466184"/>
              <a:gd name="connsiteY30" fmla="*/ 1744472 h 1744472"/>
              <a:gd name="connsiteX31" fmla="*/ 171908 w 466184"/>
              <a:gd name="connsiteY31" fmla="*/ 1740815 h 1744472"/>
              <a:gd name="connsiteX32" fmla="*/ 299924 w 466184"/>
              <a:gd name="connsiteY32" fmla="*/ 1733499 h 1744472"/>
              <a:gd name="connsiteX33" fmla="*/ 358446 w 466184"/>
              <a:gd name="connsiteY33" fmla="*/ 1726184 h 1744472"/>
              <a:gd name="connsiteX34" fmla="*/ 384049 w 466184"/>
              <a:gd name="connsiteY34" fmla="*/ 1722527 h 1744472"/>
              <a:gd name="connsiteX35" fmla="*/ 460858 w 466184"/>
              <a:gd name="connsiteY35" fmla="*/ 1718869 h 1744472"/>
              <a:gd name="connsiteX36" fmla="*/ 457201 w 466184"/>
              <a:gd name="connsiteY36" fmla="*/ 1693266 h 1744472"/>
              <a:gd name="connsiteX37" fmla="*/ 453543 w 466184"/>
              <a:gd name="connsiteY37" fmla="*/ 1671320 h 1744472"/>
              <a:gd name="connsiteX38" fmla="*/ 449886 w 466184"/>
              <a:gd name="connsiteY38" fmla="*/ 1642059 h 1744472"/>
              <a:gd name="connsiteX39" fmla="*/ 453543 w 466184"/>
              <a:gd name="connsiteY39" fmla="*/ 1554277 h 1744472"/>
              <a:gd name="connsiteX40" fmla="*/ 453543 w 466184"/>
              <a:gd name="connsiteY40" fmla="*/ 1473810 h 1744472"/>
              <a:gd name="connsiteX41" fmla="*/ 446228 w 466184"/>
              <a:gd name="connsiteY41" fmla="*/ 1444549 h 1744472"/>
              <a:gd name="connsiteX42" fmla="*/ 438913 w 466184"/>
              <a:gd name="connsiteY42" fmla="*/ 1407973 h 1744472"/>
              <a:gd name="connsiteX43" fmla="*/ 431598 w 466184"/>
              <a:gd name="connsiteY43" fmla="*/ 1356767 h 1744472"/>
              <a:gd name="connsiteX44" fmla="*/ 424282 w 466184"/>
              <a:gd name="connsiteY44" fmla="*/ 1316533 h 1744472"/>
              <a:gd name="connsiteX45" fmla="*/ 420625 w 466184"/>
              <a:gd name="connsiteY45" fmla="*/ 1283615 h 1744472"/>
              <a:gd name="connsiteX46" fmla="*/ 416967 w 466184"/>
              <a:gd name="connsiteY46" fmla="*/ 1148283 h 1744472"/>
              <a:gd name="connsiteX47" fmla="*/ 413310 w 466184"/>
              <a:gd name="connsiteY47" fmla="*/ 1126338 h 1744472"/>
              <a:gd name="connsiteX48" fmla="*/ 409652 w 466184"/>
              <a:gd name="connsiteY48" fmla="*/ 1097077 h 1744472"/>
              <a:gd name="connsiteX49" fmla="*/ 405994 w 466184"/>
              <a:gd name="connsiteY49" fmla="*/ 1082447 h 1744472"/>
              <a:gd name="connsiteX50" fmla="*/ 398679 w 466184"/>
              <a:gd name="connsiteY50" fmla="*/ 1020267 h 1744472"/>
              <a:gd name="connsiteX51" fmla="*/ 395022 w 466184"/>
              <a:gd name="connsiteY51" fmla="*/ 1001979 h 1744472"/>
              <a:gd name="connsiteX52" fmla="*/ 391364 w 466184"/>
              <a:gd name="connsiteY52" fmla="*/ 976376 h 1744472"/>
              <a:gd name="connsiteX53" fmla="*/ 387706 w 466184"/>
              <a:gd name="connsiteY53" fmla="*/ 895909 h 1744472"/>
              <a:gd name="connsiteX54" fmla="*/ 380391 w 466184"/>
              <a:gd name="connsiteY54" fmla="*/ 852018 h 1744472"/>
              <a:gd name="connsiteX55" fmla="*/ 373076 w 466184"/>
              <a:gd name="connsiteY55" fmla="*/ 775208 h 1744472"/>
              <a:gd name="connsiteX56" fmla="*/ 369418 w 466184"/>
              <a:gd name="connsiteY56" fmla="*/ 749605 h 1744472"/>
              <a:gd name="connsiteX57" fmla="*/ 365761 w 466184"/>
              <a:gd name="connsiteY57" fmla="*/ 716687 h 1744472"/>
              <a:gd name="connsiteX58" fmla="*/ 362103 w 466184"/>
              <a:gd name="connsiteY58" fmla="*/ 577698 h 1744472"/>
              <a:gd name="connsiteX59" fmla="*/ 358446 w 466184"/>
              <a:gd name="connsiteY59" fmla="*/ 552095 h 1744472"/>
              <a:gd name="connsiteX60" fmla="*/ 354788 w 466184"/>
              <a:gd name="connsiteY60" fmla="*/ 486258 h 1744472"/>
              <a:gd name="connsiteX61" fmla="*/ 351130 w 466184"/>
              <a:gd name="connsiteY61" fmla="*/ 361899 h 1744472"/>
              <a:gd name="connsiteX62" fmla="*/ 343815 w 466184"/>
              <a:gd name="connsiteY62" fmla="*/ 299720 h 1744472"/>
              <a:gd name="connsiteX63" fmla="*/ 340158 w 466184"/>
              <a:gd name="connsiteY63" fmla="*/ 211938 h 1744472"/>
              <a:gd name="connsiteX64" fmla="*/ 325527 w 466184"/>
              <a:gd name="connsiteY64" fmla="*/ 215595 h 1744472"/>
              <a:gd name="connsiteX65" fmla="*/ 299924 w 466184"/>
              <a:gd name="connsiteY65" fmla="*/ 222911 h 1744472"/>
              <a:gd name="connsiteX66" fmla="*/ 288951 w 466184"/>
              <a:gd name="connsiteY66" fmla="*/ 230226 h 1744472"/>
              <a:gd name="connsiteX67" fmla="*/ 274321 w 466184"/>
              <a:gd name="connsiteY67" fmla="*/ 233883 h 1744472"/>
              <a:gd name="connsiteX68" fmla="*/ 230430 w 466184"/>
              <a:gd name="connsiteY68" fmla="*/ 303378 h 1744472"/>
              <a:gd name="connsiteX69" fmla="*/ 190196 w 466184"/>
              <a:gd name="connsiteY69" fmla="*/ 43688 h 1744472"/>
              <a:gd name="connsiteX70" fmla="*/ 84126 w 466184"/>
              <a:gd name="connsiteY70" fmla="*/ 54661 h 1744472"/>
              <a:gd name="connsiteX71" fmla="*/ 58522 w 466184"/>
              <a:gd name="connsiteY71" fmla="*/ 43688 h 1744472"/>
              <a:gd name="connsiteX72" fmla="*/ 47549 w 466184"/>
              <a:gd name="connsiteY72" fmla="*/ 102209 h 1744472"/>
              <a:gd name="connsiteX73" fmla="*/ 29262 w 466184"/>
              <a:gd name="connsiteY73" fmla="*/ 43688 h 1744472"/>
              <a:gd name="connsiteX74" fmla="*/ 3658 w 466184"/>
              <a:gd name="connsiteY74" fmla="*/ 263144 h 1744472"/>
              <a:gd name="connsiteX75" fmla="*/ 7316 w 466184"/>
              <a:gd name="connsiteY75" fmla="*/ 226568 h 1744472"/>
              <a:gd name="connsiteX0" fmla="*/ 7316 w 466184"/>
              <a:gd name="connsiteY0" fmla="*/ 226568 h 1744472"/>
              <a:gd name="connsiteX1" fmla="*/ 3658 w 466184"/>
              <a:gd name="connsiteY1" fmla="*/ 237541 h 1744472"/>
              <a:gd name="connsiteX2" fmla="*/ 10974 w 466184"/>
              <a:gd name="connsiteY2" fmla="*/ 285090 h 1744472"/>
              <a:gd name="connsiteX3" fmla="*/ 14631 w 466184"/>
              <a:gd name="connsiteY3" fmla="*/ 310693 h 1744472"/>
              <a:gd name="connsiteX4" fmla="*/ 21946 w 466184"/>
              <a:gd name="connsiteY4" fmla="*/ 339954 h 1744472"/>
              <a:gd name="connsiteX5" fmla="*/ 25604 w 466184"/>
              <a:gd name="connsiteY5" fmla="*/ 361899 h 1744472"/>
              <a:gd name="connsiteX6" fmla="*/ 25604 w 466184"/>
              <a:gd name="connsiteY6" fmla="*/ 566725 h 1744472"/>
              <a:gd name="connsiteX7" fmla="*/ 29262 w 466184"/>
              <a:gd name="connsiteY7" fmla="*/ 585013 h 1744472"/>
              <a:gd name="connsiteX8" fmla="*/ 36577 w 466184"/>
              <a:gd name="connsiteY8" fmla="*/ 621589 h 1744472"/>
              <a:gd name="connsiteX9" fmla="*/ 40234 w 466184"/>
              <a:gd name="connsiteY9" fmla="*/ 661823 h 1744472"/>
              <a:gd name="connsiteX10" fmla="*/ 47550 w 466184"/>
              <a:gd name="connsiteY10" fmla="*/ 698399 h 1744472"/>
              <a:gd name="connsiteX11" fmla="*/ 51207 w 466184"/>
              <a:gd name="connsiteY11" fmla="*/ 749605 h 1744472"/>
              <a:gd name="connsiteX12" fmla="*/ 54865 w 466184"/>
              <a:gd name="connsiteY12" fmla="*/ 833730 h 1744472"/>
              <a:gd name="connsiteX13" fmla="*/ 62180 w 466184"/>
              <a:gd name="connsiteY13" fmla="*/ 873963 h 1744472"/>
              <a:gd name="connsiteX14" fmla="*/ 69495 w 466184"/>
              <a:gd name="connsiteY14" fmla="*/ 939800 h 1744472"/>
              <a:gd name="connsiteX15" fmla="*/ 73153 w 466184"/>
              <a:gd name="connsiteY15" fmla="*/ 954431 h 1744472"/>
              <a:gd name="connsiteX16" fmla="*/ 76810 w 466184"/>
              <a:gd name="connsiteY16" fmla="*/ 991007 h 1744472"/>
              <a:gd name="connsiteX17" fmla="*/ 80468 w 466184"/>
              <a:gd name="connsiteY17" fmla="*/ 1016610 h 1744472"/>
              <a:gd name="connsiteX18" fmla="*/ 84126 w 466184"/>
              <a:gd name="connsiteY18" fmla="*/ 1060501 h 1744472"/>
              <a:gd name="connsiteX19" fmla="*/ 80468 w 466184"/>
              <a:gd name="connsiteY19" fmla="*/ 1140968 h 1744472"/>
              <a:gd name="connsiteX20" fmla="*/ 73153 w 466184"/>
              <a:gd name="connsiteY20" fmla="*/ 1177544 h 1744472"/>
              <a:gd name="connsiteX21" fmla="*/ 69495 w 466184"/>
              <a:gd name="connsiteY21" fmla="*/ 1199490 h 1744472"/>
              <a:gd name="connsiteX22" fmla="*/ 73153 w 466184"/>
              <a:gd name="connsiteY22" fmla="*/ 1305560 h 1744472"/>
              <a:gd name="connsiteX23" fmla="*/ 76810 w 466184"/>
              <a:gd name="connsiteY23" fmla="*/ 1331163 h 1744472"/>
              <a:gd name="connsiteX24" fmla="*/ 84126 w 466184"/>
              <a:gd name="connsiteY24" fmla="*/ 1393343 h 1744472"/>
              <a:gd name="connsiteX25" fmla="*/ 80468 w 466184"/>
              <a:gd name="connsiteY25" fmla="*/ 1543304 h 1744472"/>
              <a:gd name="connsiteX26" fmla="*/ 76810 w 466184"/>
              <a:gd name="connsiteY26" fmla="*/ 1572565 h 1744472"/>
              <a:gd name="connsiteX27" fmla="*/ 73153 w 466184"/>
              <a:gd name="connsiteY27" fmla="*/ 1634744 h 1744472"/>
              <a:gd name="connsiteX28" fmla="*/ 76810 w 466184"/>
              <a:gd name="connsiteY28" fmla="*/ 1729842 h 1744472"/>
              <a:gd name="connsiteX29" fmla="*/ 117044 w 466184"/>
              <a:gd name="connsiteY29" fmla="*/ 1740815 h 1744472"/>
              <a:gd name="connsiteX30" fmla="*/ 142647 w 466184"/>
              <a:gd name="connsiteY30" fmla="*/ 1744472 h 1744472"/>
              <a:gd name="connsiteX31" fmla="*/ 171908 w 466184"/>
              <a:gd name="connsiteY31" fmla="*/ 1740815 h 1744472"/>
              <a:gd name="connsiteX32" fmla="*/ 299924 w 466184"/>
              <a:gd name="connsiteY32" fmla="*/ 1733499 h 1744472"/>
              <a:gd name="connsiteX33" fmla="*/ 358446 w 466184"/>
              <a:gd name="connsiteY33" fmla="*/ 1726184 h 1744472"/>
              <a:gd name="connsiteX34" fmla="*/ 384049 w 466184"/>
              <a:gd name="connsiteY34" fmla="*/ 1722527 h 1744472"/>
              <a:gd name="connsiteX35" fmla="*/ 460858 w 466184"/>
              <a:gd name="connsiteY35" fmla="*/ 1718869 h 1744472"/>
              <a:gd name="connsiteX36" fmla="*/ 457201 w 466184"/>
              <a:gd name="connsiteY36" fmla="*/ 1693266 h 1744472"/>
              <a:gd name="connsiteX37" fmla="*/ 453543 w 466184"/>
              <a:gd name="connsiteY37" fmla="*/ 1671320 h 1744472"/>
              <a:gd name="connsiteX38" fmla="*/ 449886 w 466184"/>
              <a:gd name="connsiteY38" fmla="*/ 1642059 h 1744472"/>
              <a:gd name="connsiteX39" fmla="*/ 453543 w 466184"/>
              <a:gd name="connsiteY39" fmla="*/ 1554277 h 1744472"/>
              <a:gd name="connsiteX40" fmla="*/ 453543 w 466184"/>
              <a:gd name="connsiteY40" fmla="*/ 1473810 h 1744472"/>
              <a:gd name="connsiteX41" fmla="*/ 446228 w 466184"/>
              <a:gd name="connsiteY41" fmla="*/ 1444549 h 1744472"/>
              <a:gd name="connsiteX42" fmla="*/ 438913 w 466184"/>
              <a:gd name="connsiteY42" fmla="*/ 1407973 h 1744472"/>
              <a:gd name="connsiteX43" fmla="*/ 431598 w 466184"/>
              <a:gd name="connsiteY43" fmla="*/ 1356767 h 1744472"/>
              <a:gd name="connsiteX44" fmla="*/ 424282 w 466184"/>
              <a:gd name="connsiteY44" fmla="*/ 1316533 h 1744472"/>
              <a:gd name="connsiteX45" fmla="*/ 420625 w 466184"/>
              <a:gd name="connsiteY45" fmla="*/ 1283615 h 1744472"/>
              <a:gd name="connsiteX46" fmla="*/ 416967 w 466184"/>
              <a:gd name="connsiteY46" fmla="*/ 1148283 h 1744472"/>
              <a:gd name="connsiteX47" fmla="*/ 413310 w 466184"/>
              <a:gd name="connsiteY47" fmla="*/ 1126338 h 1744472"/>
              <a:gd name="connsiteX48" fmla="*/ 409652 w 466184"/>
              <a:gd name="connsiteY48" fmla="*/ 1097077 h 1744472"/>
              <a:gd name="connsiteX49" fmla="*/ 405994 w 466184"/>
              <a:gd name="connsiteY49" fmla="*/ 1082447 h 1744472"/>
              <a:gd name="connsiteX50" fmla="*/ 398679 w 466184"/>
              <a:gd name="connsiteY50" fmla="*/ 1020267 h 1744472"/>
              <a:gd name="connsiteX51" fmla="*/ 395022 w 466184"/>
              <a:gd name="connsiteY51" fmla="*/ 1001979 h 1744472"/>
              <a:gd name="connsiteX52" fmla="*/ 391364 w 466184"/>
              <a:gd name="connsiteY52" fmla="*/ 976376 h 1744472"/>
              <a:gd name="connsiteX53" fmla="*/ 387706 w 466184"/>
              <a:gd name="connsiteY53" fmla="*/ 895909 h 1744472"/>
              <a:gd name="connsiteX54" fmla="*/ 380391 w 466184"/>
              <a:gd name="connsiteY54" fmla="*/ 852018 h 1744472"/>
              <a:gd name="connsiteX55" fmla="*/ 373076 w 466184"/>
              <a:gd name="connsiteY55" fmla="*/ 775208 h 1744472"/>
              <a:gd name="connsiteX56" fmla="*/ 369418 w 466184"/>
              <a:gd name="connsiteY56" fmla="*/ 749605 h 1744472"/>
              <a:gd name="connsiteX57" fmla="*/ 365761 w 466184"/>
              <a:gd name="connsiteY57" fmla="*/ 716687 h 1744472"/>
              <a:gd name="connsiteX58" fmla="*/ 362103 w 466184"/>
              <a:gd name="connsiteY58" fmla="*/ 577698 h 1744472"/>
              <a:gd name="connsiteX59" fmla="*/ 358446 w 466184"/>
              <a:gd name="connsiteY59" fmla="*/ 552095 h 1744472"/>
              <a:gd name="connsiteX60" fmla="*/ 354788 w 466184"/>
              <a:gd name="connsiteY60" fmla="*/ 486258 h 1744472"/>
              <a:gd name="connsiteX61" fmla="*/ 351130 w 466184"/>
              <a:gd name="connsiteY61" fmla="*/ 361899 h 1744472"/>
              <a:gd name="connsiteX62" fmla="*/ 343815 w 466184"/>
              <a:gd name="connsiteY62" fmla="*/ 299720 h 1744472"/>
              <a:gd name="connsiteX63" fmla="*/ 340158 w 466184"/>
              <a:gd name="connsiteY63" fmla="*/ 211938 h 1744472"/>
              <a:gd name="connsiteX64" fmla="*/ 325527 w 466184"/>
              <a:gd name="connsiteY64" fmla="*/ 215595 h 1744472"/>
              <a:gd name="connsiteX65" fmla="*/ 299924 w 466184"/>
              <a:gd name="connsiteY65" fmla="*/ 222911 h 1744472"/>
              <a:gd name="connsiteX66" fmla="*/ 288951 w 466184"/>
              <a:gd name="connsiteY66" fmla="*/ 230226 h 1744472"/>
              <a:gd name="connsiteX67" fmla="*/ 274321 w 466184"/>
              <a:gd name="connsiteY67" fmla="*/ 233883 h 1744472"/>
              <a:gd name="connsiteX68" fmla="*/ 230430 w 466184"/>
              <a:gd name="connsiteY68" fmla="*/ 303378 h 1744472"/>
              <a:gd name="connsiteX69" fmla="*/ 190196 w 466184"/>
              <a:gd name="connsiteY69" fmla="*/ 43688 h 1744472"/>
              <a:gd name="connsiteX70" fmla="*/ 84126 w 466184"/>
              <a:gd name="connsiteY70" fmla="*/ 54661 h 1744472"/>
              <a:gd name="connsiteX71" fmla="*/ 58522 w 466184"/>
              <a:gd name="connsiteY71" fmla="*/ 43688 h 1744472"/>
              <a:gd name="connsiteX72" fmla="*/ 29262 w 466184"/>
              <a:gd name="connsiteY72" fmla="*/ 43688 h 1744472"/>
              <a:gd name="connsiteX73" fmla="*/ 3658 w 466184"/>
              <a:gd name="connsiteY73" fmla="*/ 263144 h 1744472"/>
              <a:gd name="connsiteX74" fmla="*/ 7316 w 466184"/>
              <a:gd name="connsiteY74" fmla="*/ 226568 h 1744472"/>
              <a:gd name="connsiteX0" fmla="*/ 7316 w 466184"/>
              <a:gd name="connsiteY0" fmla="*/ 226568 h 1744472"/>
              <a:gd name="connsiteX1" fmla="*/ 3658 w 466184"/>
              <a:gd name="connsiteY1" fmla="*/ 237541 h 1744472"/>
              <a:gd name="connsiteX2" fmla="*/ 10974 w 466184"/>
              <a:gd name="connsiteY2" fmla="*/ 285090 h 1744472"/>
              <a:gd name="connsiteX3" fmla="*/ 14631 w 466184"/>
              <a:gd name="connsiteY3" fmla="*/ 310693 h 1744472"/>
              <a:gd name="connsiteX4" fmla="*/ 21946 w 466184"/>
              <a:gd name="connsiteY4" fmla="*/ 339954 h 1744472"/>
              <a:gd name="connsiteX5" fmla="*/ 25604 w 466184"/>
              <a:gd name="connsiteY5" fmla="*/ 361899 h 1744472"/>
              <a:gd name="connsiteX6" fmla="*/ 25604 w 466184"/>
              <a:gd name="connsiteY6" fmla="*/ 566725 h 1744472"/>
              <a:gd name="connsiteX7" fmla="*/ 29262 w 466184"/>
              <a:gd name="connsiteY7" fmla="*/ 585013 h 1744472"/>
              <a:gd name="connsiteX8" fmla="*/ 36577 w 466184"/>
              <a:gd name="connsiteY8" fmla="*/ 621589 h 1744472"/>
              <a:gd name="connsiteX9" fmla="*/ 40234 w 466184"/>
              <a:gd name="connsiteY9" fmla="*/ 661823 h 1744472"/>
              <a:gd name="connsiteX10" fmla="*/ 47550 w 466184"/>
              <a:gd name="connsiteY10" fmla="*/ 698399 h 1744472"/>
              <a:gd name="connsiteX11" fmla="*/ 51207 w 466184"/>
              <a:gd name="connsiteY11" fmla="*/ 749605 h 1744472"/>
              <a:gd name="connsiteX12" fmla="*/ 54865 w 466184"/>
              <a:gd name="connsiteY12" fmla="*/ 833730 h 1744472"/>
              <a:gd name="connsiteX13" fmla="*/ 62180 w 466184"/>
              <a:gd name="connsiteY13" fmla="*/ 873963 h 1744472"/>
              <a:gd name="connsiteX14" fmla="*/ 69495 w 466184"/>
              <a:gd name="connsiteY14" fmla="*/ 939800 h 1744472"/>
              <a:gd name="connsiteX15" fmla="*/ 73153 w 466184"/>
              <a:gd name="connsiteY15" fmla="*/ 954431 h 1744472"/>
              <a:gd name="connsiteX16" fmla="*/ 76810 w 466184"/>
              <a:gd name="connsiteY16" fmla="*/ 991007 h 1744472"/>
              <a:gd name="connsiteX17" fmla="*/ 80468 w 466184"/>
              <a:gd name="connsiteY17" fmla="*/ 1016610 h 1744472"/>
              <a:gd name="connsiteX18" fmla="*/ 84126 w 466184"/>
              <a:gd name="connsiteY18" fmla="*/ 1060501 h 1744472"/>
              <a:gd name="connsiteX19" fmla="*/ 80468 w 466184"/>
              <a:gd name="connsiteY19" fmla="*/ 1140968 h 1744472"/>
              <a:gd name="connsiteX20" fmla="*/ 73153 w 466184"/>
              <a:gd name="connsiteY20" fmla="*/ 1177544 h 1744472"/>
              <a:gd name="connsiteX21" fmla="*/ 69495 w 466184"/>
              <a:gd name="connsiteY21" fmla="*/ 1199490 h 1744472"/>
              <a:gd name="connsiteX22" fmla="*/ 73153 w 466184"/>
              <a:gd name="connsiteY22" fmla="*/ 1305560 h 1744472"/>
              <a:gd name="connsiteX23" fmla="*/ 76810 w 466184"/>
              <a:gd name="connsiteY23" fmla="*/ 1331163 h 1744472"/>
              <a:gd name="connsiteX24" fmla="*/ 84126 w 466184"/>
              <a:gd name="connsiteY24" fmla="*/ 1393343 h 1744472"/>
              <a:gd name="connsiteX25" fmla="*/ 80468 w 466184"/>
              <a:gd name="connsiteY25" fmla="*/ 1543304 h 1744472"/>
              <a:gd name="connsiteX26" fmla="*/ 76810 w 466184"/>
              <a:gd name="connsiteY26" fmla="*/ 1572565 h 1744472"/>
              <a:gd name="connsiteX27" fmla="*/ 73153 w 466184"/>
              <a:gd name="connsiteY27" fmla="*/ 1634744 h 1744472"/>
              <a:gd name="connsiteX28" fmla="*/ 76810 w 466184"/>
              <a:gd name="connsiteY28" fmla="*/ 1729842 h 1744472"/>
              <a:gd name="connsiteX29" fmla="*/ 117044 w 466184"/>
              <a:gd name="connsiteY29" fmla="*/ 1740815 h 1744472"/>
              <a:gd name="connsiteX30" fmla="*/ 142647 w 466184"/>
              <a:gd name="connsiteY30" fmla="*/ 1744472 h 1744472"/>
              <a:gd name="connsiteX31" fmla="*/ 171908 w 466184"/>
              <a:gd name="connsiteY31" fmla="*/ 1740815 h 1744472"/>
              <a:gd name="connsiteX32" fmla="*/ 299924 w 466184"/>
              <a:gd name="connsiteY32" fmla="*/ 1733499 h 1744472"/>
              <a:gd name="connsiteX33" fmla="*/ 358446 w 466184"/>
              <a:gd name="connsiteY33" fmla="*/ 1726184 h 1744472"/>
              <a:gd name="connsiteX34" fmla="*/ 384049 w 466184"/>
              <a:gd name="connsiteY34" fmla="*/ 1722527 h 1744472"/>
              <a:gd name="connsiteX35" fmla="*/ 460858 w 466184"/>
              <a:gd name="connsiteY35" fmla="*/ 1718869 h 1744472"/>
              <a:gd name="connsiteX36" fmla="*/ 457201 w 466184"/>
              <a:gd name="connsiteY36" fmla="*/ 1693266 h 1744472"/>
              <a:gd name="connsiteX37" fmla="*/ 453543 w 466184"/>
              <a:gd name="connsiteY37" fmla="*/ 1671320 h 1744472"/>
              <a:gd name="connsiteX38" fmla="*/ 449886 w 466184"/>
              <a:gd name="connsiteY38" fmla="*/ 1642059 h 1744472"/>
              <a:gd name="connsiteX39" fmla="*/ 453543 w 466184"/>
              <a:gd name="connsiteY39" fmla="*/ 1554277 h 1744472"/>
              <a:gd name="connsiteX40" fmla="*/ 453543 w 466184"/>
              <a:gd name="connsiteY40" fmla="*/ 1473810 h 1744472"/>
              <a:gd name="connsiteX41" fmla="*/ 446228 w 466184"/>
              <a:gd name="connsiteY41" fmla="*/ 1444549 h 1744472"/>
              <a:gd name="connsiteX42" fmla="*/ 438913 w 466184"/>
              <a:gd name="connsiteY42" fmla="*/ 1407973 h 1744472"/>
              <a:gd name="connsiteX43" fmla="*/ 431598 w 466184"/>
              <a:gd name="connsiteY43" fmla="*/ 1356767 h 1744472"/>
              <a:gd name="connsiteX44" fmla="*/ 424282 w 466184"/>
              <a:gd name="connsiteY44" fmla="*/ 1316533 h 1744472"/>
              <a:gd name="connsiteX45" fmla="*/ 420625 w 466184"/>
              <a:gd name="connsiteY45" fmla="*/ 1283615 h 1744472"/>
              <a:gd name="connsiteX46" fmla="*/ 416967 w 466184"/>
              <a:gd name="connsiteY46" fmla="*/ 1148283 h 1744472"/>
              <a:gd name="connsiteX47" fmla="*/ 413310 w 466184"/>
              <a:gd name="connsiteY47" fmla="*/ 1126338 h 1744472"/>
              <a:gd name="connsiteX48" fmla="*/ 409652 w 466184"/>
              <a:gd name="connsiteY48" fmla="*/ 1097077 h 1744472"/>
              <a:gd name="connsiteX49" fmla="*/ 405994 w 466184"/>
              <a:gd name="connsiteY49" fmla="*/ 1082447 h 1744472"/>
              <a:gd name="connsiteX50" fmla="*/ 398679 w 466184"/>
              <a:gd name="connsiteY50" fmla="*/ 1020267 h 1744472"/>
              <a:gd name="connsiteX51" fmla="*/ 395022 w 466184"/>
              <a:gd name="connsiteY51" fmla="*/ 1001979 h 1744472"/>
              <a:gd name="connsiteX52" fmla="*/ 391364 w 466184"/>
              <a:gd name="connsiteY52" fmla="*/ 976376 h 1744472"/>
              <a:gd name="connsiteX53" fmla="*/ 387706 w 466184"/>
              <a:gd name="connsiteY53" fmla="*/ 895909 h 1744472"/>
              <a:gd name="connsiteX54" fmla="*/ 380391 w 466184"/>
              <a:gd name="connsiteY54" fmla="*/ 852018 h 1744472"/>
              <a:gd name="connsiteX55" fmla="*/ 373076 w 466184"/>
              <a:gd name="connsiteY55" fmla="*/ 775208 h 1744472"/>
              <a:gd name="connsiteX56" fmla="*/ 369418 w 466184"/>
              <a:gd name="connsiteY56" fmla="*/ 749605 h 1744472"/>
              <a:gd name="connsiteX57" fmla="*/ 365761 w 466184"/>
              <a:gd name="connsiteY57" fmla="*/ 716687 h 1744472"/>
              <a:gd name="connsiteX58" fmla="*/ 362103 w 466184"/>
              <a:gd name="connsiteY58" fmla="*/ 577698 h 1744472"/>
              <a:gd name="connsiteX59" fmla="*/ 358446 w 466184"/>
              <a:gd name="connsiteY59" fmla="*/ 552095 h 1744472"/>
              <a:gd name="connsiteX60" fmla="*/ 354788 w 466184"/>
              <a:gd name="connsiteY60" fmla="*/ 486258 h 1744472"/>
              <a:gd name="connsiteX61" fmla="*/ 351130 w 466184"/>
              <a:gd name="connsiteY61" fmla="*/ 361899 h 1744472"/>
              <a:gd name="connsiteX62" fmla="*/ 343815 w 466184"/>
              <a:gd name="connsiteY62" fmla="*/ 299720 h 1744472"/>
              <a:gd name="connsiteX63" fmla="*/ 340158 w 466184"/>
              <a:gd name="connsiteY63" fmla="*/ 211938 h 1744472"/>
              <a:gd name="connsiteX64" fmla="*/ 325527 w 466184"/>
              <a:gd name="connsiteY64" fmla="*/ 215595 h 1744472"/>
              <a:gd name="connsiteX65" fmla="*/ 299924 w 466184"/>
              <a:gd name="connsiteY65" fmla="*/ 222911 h 1744472"/>
              <a:gd name="connsiteX66" fmla="*/ 288951 w 466184"/>
              <a:gd name="connsiteY66" fmla="*/ 230226 h 1744472"/>
              <a:gd name="connsiteX67" fmla="*/ 230430 w 466184"/>
              <a:gd name="connsiteY67" fmla="*/ 303378 h 1744472"/>
              <a:gd name="connsiteX68" fmla="*/ 190196 w 466184"/>
              <a:gd name="connsiteY68" fmla="*/ 43688 h 1744472"/>
              <a:gd name="connsiteX69" fmla="*/ 84126 w 466184"/>
              <a:gd name="connsiteY69" fmla="*/ 54661 h 1744472"/>
              <a:gd name="connsiteX70" fmla="*/ 58522 w 466184"/>
              <a:gd name="connsiteY70" fmla="*/ 43688 h 1744472"/>
              <a:gd name="connsiteX71" fmla="*/ 29262 w 466184"/>
              <a:gd name="connsiteY71" fmla="*/ 43688 h 1744472"/>
              <a:gd name="connsiteX72" fmla="*/ 3658 w 466184"/>
              <a:gd name="connsiteY72" fmla="*/ 263144 h 1744472"/>
              <a:gd name="connsiteX73" fmla="*/ 7316 w 466184"/>
              <a:gd name="connsiteY73" fmla="*/ 226568 h 1744472"/>
              <a:gd name="connsiteX0" fmla="*/ 7316 w 466184"/>
              <a:gd name="connsiteY0" fmla="*/ 226568 h 1744472"/>
              <a:gd name="connsiteX1" fmla="*/ 3658 w 466184"/>
              <a:gd name="connsiteY1" fmla="*/ 237541 h 1744472"/>
              <a:gd name="connsiteX2" fmla="*/ 10974 w 466184"/>
              <a:gd name="connsiteY2" fmla="*/ 285090 h 1744472"/>
              <a:gd name="connsiteX3" fmla="*/ 14631 w 466184"/>
              <a:gd name="connsiteY3" fmla="*/ 310693 h 1744472"/>
              <a:gd name="connsiteX4" fmla="*/ 21946 w 466184"/>
              <a:gd name="connsiteY4" fmla="*/ 339954 h 1744472"/>
              <a:gd name="connsiteX5" fmla="*/ 25604 w 466184"/>
              <a:gd name="connsiteY5" fmla="*/ 361899 h 1744472"/>
              <a:gd name="connsiteX6" fmla="*/ 25604 w 466184"/>
              <a:gd name="connsiteY6" fmla="*/ 566725 h 1744472"/>
              <a:gd name="connsiteX7" fmla="*/ 29262 w 466184"/>
              <a:gd name="connsiteY7" fmla="*/ 585013 h 1744472"/>
              <a:gd name="connsiteX8" fmla="*/ 36577 w 466184"/>
              <a:gd name="connsiteY8" fmla="*/ 621589 h 1744472"/>
              <a:gd name="connsiteX9" fmla="*/ 40234 w 466184"/>
              <a:gd name="connsiteY9" fmla="*/ 661823 h 1744472"/>
              <a:gd name="connsiteX10" fmla="*/ 47550 w 466184"/>
              <a:gd name="connsiteY10" fmla="*/ 698399 h 1744472"/>
              <a:gd name="connsiteX11" fmla="*/ 51207 w 466184"/>
              <a:gd name="connsiteY11" fmla="*/ 749605 h 1744472"/>
              <a:gd name="connsiteX12" fmla="*/ 54865 w 466184"/>
              <a:gd name="connsiteY12" fmla="*/ 833730 h 1744472"/>
              <a:gd name="connsiteX13" fmla="*/ 62180 w 466184"/>
              <a:gd name="connsiteY13" fmla="*/ 873963 h 1744472"/>
              <a:gd name="connsiteX14" fmla="*/ 69495 w 466184"/>
              <a:gd name="connsiteY14" fmla="*/ 939800 h 1744472"/>
              <a:gd name="connsiteX15" fmla="*/ 73153 w 466184"/>
              <a:gd name="connsiteY15" fmla="*/ 954431 h 1744472"/>
              <a:gd name="connsiteX16" fmla="*/ 76810 w 466184"/>
              <a:gd name="connsiteY16" fmla="*/ 991007 h 1744472"/>
              <a:gd name="connsiteX17" fmla="*/ 80468 w 466184"/>
              <a:gd name="connsiteY17" fmla="*/ 1016610 h 1744472"/>
              <a:gd name="connsiteX18" fmla="*/ 84126 w 466184"/>
              <a:gd name="connsiteY18" fmla="*/ 1060501 h 1744472"/>
              <a:gd name="connsiteX19" fmla="*/ 80468 w 466184"/>
              <a:gd name="connsiteY19" fmla="*/ 1140968 h 1744472"/>
              <a:gd name="connsiteX20" fmla="*/ 73153 w 466184"/>
              <a:gd name="connsiteY20" fmla="*/ 1177544 h 1744472"/>
              <a:gd name="connsiteX21" fmla="*/ 69495 w 466184"/>
              <a:gd name="connsiteY21" fmla="*/ 1199490 h 1744472"/>
              <a:gd name="connsiteX22" fmla="*/ 73153 w 466184"/>
              <a:gd name="connsiteY22" fmla="*/ 1305560 h 1744472"/>
              <a:gd name="connsiteX23" fmla="*/ 76810 w 466184"/>
              <a:gd name="connsiteY23" fmla="*/ 1331163 h 1744472"/>
              <a:gd name="connsiteX24" fmla="*/ 84126 w 466184"/>
              <a:gd name="connsiteY24" fmla="*/ 1393343 h 1744472"/>
              <a:gd name="connsiteX25" fmla="*/ 80468 w 466184"/>
              <a:gd name="connsiteY25" fmla="*/ 1543304 h 1744472"/>
              <a:gd name="connsiteX26" fmla="*/ 76810 w 466184"/>
              <a:gd name="connsiteY26" fmla="*/ 1572565 h 1744472"/>
              <a:gd name="connsiteX27" fmla="*/ 73153 w 466184"/>
              <a:gd name="connsiteY27" fmla="*/ 1634744 h 1744472"/>
              <a:gd name="connsiteX28" fmla="*/ 76810 w 466184"/>
              <a:gd name="connsiteY28" fmla="*/ 1729842 h 1744472"/>
              <a:gd name="connsiteX29" fmla="*/ 117044 w 466184"/>
              <a:gd name="connsiteY29" fmla="*/ 1740815 h 1744472"/>
              <a:gd name="connsiteX30" fmla="*/ 142647 w 466184"/>
              <a:gd name="connsiteY30" fmla="*/ 1744472 h 1744472"/>
              <a:gd name="connsiteX31" fmla="*/ 171908 w 466184"/>
              <a:gd name="connsiteY31" fmla="*/ 1740815 h 1744472"/>
              <a:gd name="connsiteX32" fmla="*/ 299924 w 466184"/>
              <a:gd name="connsiteY32" fmla="*/ 1733499 h 1744472"/>
              <a:gd name="connsiteX33" fmla="*/ 358446 w 466184"/>
              <a:gd name="connsiteY33" fmla="*/ 1726184 h 1744472"/>
              <a:gd name="connsiteX34" fmla="*/ 384049 w 466184"/>
              <a:gd name="connsiteY34" fmla="*/ 1722527 h 1744472"/>
              <a:gd name="connsiteX35" fmla="*/ 460858 w 466184"/>
              <a:gd name="connsiteY35" fmla="*/ 1718869 h 1744472"/>
              <a:gd name="connsiteX36" fmla="*/ 457201 w 466184"/>
              <a:gd name="connsiteY36" fmla="*/ 1693266 h 1744472"/>
              <a:gd name="connsiteX37" fmla="*/ 453543 w 466184"/>
              <a:gd name="connsiteY37" fmla="*/ 1671320 h 1744472"/>
              <a:gd name="connsiteX38" fmla="*/ 449886 w 466184"/>
              <a:gd name="connsiteY38" fmla="*/ 1642059 h 1744472"/>
              <a:gd name="connsiteX39" fmla="*/ 453543 w 466184"/>
              <a:gd name="connsiteY39" fmla="*/ 1554277 h 1744472"/>
              <a:gd name="connsiteX40" fmla="*/ 453543 w 466184"/>
              <a:gd name="connsiteY40" fmla="*/ 1473810 h 1744472"/>
              <a:gd name="connsiteX41" fmla="*/ 446228 w 466184"/>
              <a:gd name="connsiteY41" fmla="*/ 1444549 h 1744472"/>
              <a:gd name="connsiteX42" fmla="*/ 438913 w 466184"/>
              <a:gd name="connsiteY42" fmla="*/ 1407973 h 1744472"/>
              <a:gd name="connsiteX43" fmla="*/ 431598 w 466184"/>
              <a:gd name="connsiteY43" fmla="*/ 1356767 h 1744472"/>
              <a:gd name="connsiteX44" fmla="*/ 424282 w 466184"/>
              <a:gd name="connsiteY44" fmla="*/ 1316533 h 1744472"/>
              <a:gd name="connsiteX45" fmla="*/ 420625 w 466184"/>
              <a:gd name="connsiteY45" fmla="*/ 1283615 h 1744472"/>
              <a:gd name="connsiteX46" fmla="*/ 416967 w 466184"/>
              <a:gd name="connsiteY46" fmla="*/ 1148283 h 1744472"/>
              <a:gd name="connsiteX47" fmla="*/ 413310 w 466184"/>
              <a:gd name="connsiteY47" fmla="*/ 1126338 h 1744472"/>
              <a:gd name="connsiteX48" fmla="*/ 409652 w 466184"/>
              <a:gd name="connsiteY48" fmla="*/ 1097077 h 1744472"/>
              <a:gd name="connsiteX49" fmla="*/ 405994 w 466184"/>
              <a:gd name="connsiteY49" fmla="*/ 1082447 h 1744472"/>
              <a:gd name="connsiteX50" fmla="*/ 398679 w 466184"/>
              <a:gd name="connsiteY50" fmla="*/ 1020267 h 1744472"/>
              <a:gd name="connsiteX51" fmla="*/ 395022 w 466184"/>
              <a:gd name="connsiteY51" fmla="*/ 1001979 h 1744472"/>
              <a:gd name="connsiteX52" fmla="*/ 391364 w 466184"/>
              <a:gd name="connsiteY52" fmla="*/ 976376 h 1744472"/>
              <a:gd name="connsiteX53" fmla="*/ 387706 w 466184"/>
              <a:gd name="connsiteY53" fmla="*/ 895909 h 1744472"/>
              <a:gd name="connsiteX54" fmla="*/ 380391 w 466184"/>
              <a:gd name="connsiteY54" fmla="*/ 852018 h 1744472"/>
              <a:gd name="connsiteX55" fmla="*/ 373076 w 466184"/>
              <a:gd name="connsiteY55" fmla="*/ 775208 h 1744472"/>
              <a:gd name="connsiteX56" fmla="*/ 369418 w 466184"/>
              <a:gd name="connsiteY56" fmla="*/ 749605 h 1744472"/>
              <a:gd name="connsiteX57" fmla="*/ 365761 w 466184"/>
              <a:gd name="connsiteY57" fmla="*/ 716687 h 1744472"/>
              <a:gd name="connsiteX58" fmla="*/ 362103 w 466184"/>
              <a:gd name="connsiteY58" fmla="*/ 577698 h 1744472"/>
              <a:gd name="connsiteX59" fmla="*/ 358446 w 466184"/>
              <a:gd name="connsiteY59" fmla="*/ 552095 h 1744472"/>
              <a:gd name="connsiteX60" fmla="*/ 354788 w 466184"/>
              <a:gd name="connsiteY60" fmla="*/ 486258 h 1744472"/>
              <a:gd name="connsiteX61" fmla="*/ 351130 w 466184"/>
              <a:gd name="connsiteY61" fmla="*/ 361899 h 1744472"/>
              <a:gd name="connsiteX62" fmla="*/ 343815 w 466184"/>
              <a:gd name="connsiteY62" fmla="*/ 299720 h 1744472"/>
              <a:gd name="connsiteX63" fmla="*/ 340158 w 466184"/>
              <a:gd name="connsiteY63" fmla="*/ 211938 h 1744472"/>
              <a:gd name="connsiteX64" fmla="*/ 325527 w 466184"/>
              <a:gd name="connsiteY64" fmla="*/ 215595 h 1744472"/>
              <a:gd name="connsiteX65" fmla="*/ 299924 w 466184"/>
              <a:gd name="connsiteY65" fmla="*/ 222911 h 1744472"/>
              <a:gd name="connsiteX66" fmla="*/ 230430 w 466184"/>
              <a:gd name="connsiteY66" fmla="*/ 303378 h 1744472"/>
              <a:gd name="connsiteX67" fmla="*/ 190196 w 466184"/>
              <a:gd name="connsiteY67" fmla="*/ 43688 h 1744472"/>
              <a:gd name="connsiteX68" fmla="*/ 84126 w 466184"/>
              <a:gd name="connsiteY68" fmla="*/ 54661 h 1744472"/>
              <a:gd name="connsiteX69" fmla="*/ 58522 w 466184"/>
              <a:gd name="connsiteY69" fmla="*/ 43688 h 1744472"/>
              <a:gd name="connsiteX70" fmla="*/ 29262 w 466184"/>
              <a:gd name="connsiteY70" fmla="*/ 43688 h 1744472"/>
              <a:gd name="connsiteX71" fmla="*/ 3658 w 466184"/>
              <a:gd name="connsiteY71" fmla="*/ 263144 h 1744472"/>
              <a:gd name="connsiteX72" fmla="*/ 7316 w 466184"/>
              <a:gd name="connsiteY72" fmla="*/ 226568 h 1744472"/>
              <a:gd name="connsiteX0" fmla="*/ 7316 w 466184"/>
              <a:gd name="connsiteY0" fmla="*/ 226568 h 1744472"/>
              <a:gd name="connsiteX1" fmla="*/ 3658 w 466184"/>
              <a:gd name="connsiteY1" fmla="*/ 237541 h 1744472"/>
              <a:gd name="connsiteX2" fmla="*/ 10974 w 466184"/>
              <a:gd name="connsiteY2" fmla="*/ 285090 h 1744472"/>
              <a:gd name="connsiteX3" fmla="*/ 14631 w 466184"/>
              <a:gd name="connsiteY3" fmla="*/ 310693 h 1744472"/>
              <a:gd name="connsiteX4" fmla="*/ 21946 w 466184"/>
              <a:gd name="connsiteY4" fmla="*/ 339954 h 1744472"/>
              <a:gd name="connsiteX5" fmla="*/ 25604 w 466184"/>
              <a:gd name="connsiteY5" fmla="*/ 361899 h 1744472"/>
              <a:gd name="connsiteX6" fmla="*/ 25604 w 466184"/>
              <a:gd name="connsiteY6" fmla="*/ 566725 h 1744472"/>
              <a:gd name="connsiteX7" fmla="*/ 29262 w 466184"/>
              <a:gd name="connsiteY7" fmla="*/ 585013 h 1744472"/>
              <a:gd name="connsiteX8" fmla="*/ 36577 w 466184"/>
              <a:gd name="connsiteY8" fmla="*/ 621589 h 1744472"/>
              <a:gd name="connsiteX9" fmla="*/ 40234 w 466184"/>
              <a:gd name="connsiteY9" fmla="*/ 661823 h 1744472"/>
              <a:gd name="connsiteX10" fmla="*/ 47550 w 466184"/>
              <a:gd name="connsiteY10" fmla="*/ 698399 h 1744472"/>
              <a:gd name="connsiteX11" fmla="*/ 51207 w 466184"/>
              <a:gd name="connsiteY11" fmla="*/ 749605 h 1744472"/>
              <a:gd name="connsiteX12" fmla="*/ 54865 w 466184"/>
              <a:gd name="connsiteY12" fmla="*/ 833730 h 1744472"/>
              <a:gd name="connsiteX13" fmla="*/ 62180 w 466184"/>
              <a:gd name="connsiteY13" fmla="*/ 873963 h 1744472"/>
              <a:gd name="connsiteX14" fmla="*/ 69495 w 466184"/>
              <a:gd name="connsiteY14" fmla="*/ 939800 h 1744472"/>
              <a:gd name="connsiteX15" fmla="*/ 73153 w 466184"/>
              <a:gd name="connsiteY15" fmla="*/ 954431 h 1744472"/>
              <a:gd name="connsiteX16" fmla="*/ 76810 w 466184"/>
              <a:gd name="connsiteY16" fmla="*/ 991007 h 1744472"/>
              <a:gd name="connsiteX17" fmla="*/ 80468 w 466184"/>
              <a:gd name="connsiteY17" fmla="*/ 1016610 h 1744472"/>
              <a:gd name="connsiteX18" fmla="*/ 84126 w 466184"/>
              <a:gd name="connsiteY18" fmla="*/ 1060501 h 1744472"/>
              <a:gd name="connsiteX19" fmla="*/ 80468 w 466184"/>
              <a:gd name="connsiteY19" fmla="*/ 1140968 h 1744472"/>
              <a:gd name="connsiteX20" fmla="*/ 73153 w 466184"/>
              <a:gd name="connsiteY20" fmla="*/ 1177544 h 1744472"/>
              <a:gd name="connsiteX21" fmla="*/ 69495 w 466184"/>
              <a:gd name="connsiteY21" fmla="*/ 1199490 h 1744472"/>
              <a:gd name="connsiteX22" fmla="*/ 73153 w 466184"/>
              <a:gd name="connsiteY22" fmla="*/ 1305560 h 1744472"/>
              <a:gd name="connsiteX23" fmla="*/ 76810 w 466184"/>
              <a:gd name="connsiteY23" fmla="*/ 1331163 h 1744472"/>
              <a:gd name="connsiteX24" fmla="*/ 84126 w 466184"/>
              <a:gd name="connsiteY24" fmla="*/ 1393343 h 1744472"/>
              <a:gd name="connsiteX25" fmla="*/ 80468 w 466184"/>
              <a:gd name="connsiteY25" fmla="*/ 1543304 h 1744472"/>
              <a:gd name="connsiteX26" fmla="*/ 76810 w 466184"/>
              <a:gd name="connsiteY26" fmla="*/ 1572565 h 1744472"/>
              <a:gd name="connsiteX27" fmla="*/ 73153 w 466184"/>
              <a:gd name="connsiteY27" fmla="*/ 1634744 h 1744472"/>
              <a:gd name="connsiteX28" fmla="*/ 76810 w 466184"/>
              <a:gd name="connsiteY28" fmla="*/ 1729842 h 1744472"/>
              <a:gd name="connsiteX29" fmla="*/ 117044 w 466184"/>
              <a:gd name="connsiteY29" fmla="*/ 1740815 h 1744472"/>
              <a:gd name="connsiteX30" fmla="*/ 142647 w 466184"/>
              <a:gd name="connsiteY30" fmla="*/ 1744472 h 1744472"/>
              <a:gd name="connsiteX31" fmla="*/ 171908 w 466184"/>
              <a:gd name="connsiteY31" fmla="*/ 1740815 h 1744472"/>
              <a:gd name="connsiteX32" fmla="*/ 299924 w 466184"/>
              <a:gd name="connsiteY32" fmla="*/ 1733499 h 1744472"/>
              <a:gd name="connsiteX33" fmla="*/ 358446 w 466184"/>
              <a:gd name="connsiteY33" fmla="*/ 1726184 h 1744472"/>
              <a:gd name="connsiteX34" fmla="*/ 384049 w 466184"/>
              <a:gd name="connsiteY34" fmla="*/ 1722527 h 1744472"/>
              <a:gd name="connsiteX35" fmla="*/ 460858 w 466184"/>
              <a:gd name="connsiteY35" fmla="*/ 1718869 h 1744472"/>
              <a:gd name="connsiteX36" fmla="*/ 457201 w 466184"/>
              <a:gd name="connsiteY36" fmla="*/ 1693266 h 1744472"/>
              <a:gd name="connsiteX37" fmla="*/ 453543 w 466184"/>
              <a:gd name="connsiteY37" fmla="*/ 1671320 h 1744472"/>
              <a:gd name="connsiteX38" fmla="*/ 449886 w 466184"/>
              <a:gd name="connsiteY38" fmla="*/ 1642059 h 1744472"/>
              <a:gd name="connsiteX39" fmla="*/ 453543 w 466184"/>
              <a:gd name="connsiteY39" fmla="*/ 1554277 h 1744472"/>
              <a:gd name="connsiteX40" fmla="*/ 453543 w 466184"/>
              <a:gd name="connsiteY40" fmla="*/ 1473810 h 1744472"/>
              <a:gd name="connsiteX41" fmla="*/ 446228 w 466184"/>
              <a:gd name="connsiteY41" fmla="*/ 1444549 h 1744472"/>
              <a:gd name="connsiteX42" fmla="*/ 438913 w 466184"/>
              <a:gd name="connsiteY42" fmla="*/ 1407973 h 1744472"/>
              <a:gd name="connsiteX43" fmla="*/ 431598 w 466184"/>
              <a:gd name="connsiteY43" fmla="*/ 1356767 h 1744472"/>
              <a:gd name="connsiteX44" fmla="*/ 424282 w 466184"/>
              <a:gd name="connsiteY44" fmla="*/ 1316533 h 1744472"/>
              <a:gd name="connsiteX45" fmla="*/ 420625 w 466184"/>
              <a:gd name="connsiteY45" fmla="*/ 1283615 h 1744472"/>
              <a:gd name="connsiteX46" fmla="*/ 416967 w 466184"/>
              <a:gd name="connsiteY46" fmla="*/ 1148283 h 1744472"/>
              <a:gd name="connsiteX47" fmla="*/ 413310 w 466184"/>
              <a:gd name="connsiteY47" fmla="*/ 1126338 h 1744472"/>
              <a:gd name="connsiteX48" fmla="*/ 409652 w 466184"/>
              <a:gd name="connsiteY48" fmla="*/ 1097077 h 1744472"/>
              <a:gd name="connsiteX49" fmla="*/ 405994 w 466184"/>
              <a:gd name="connsiteY49" fmla="*/ 1082447 h 1744472"/>
              <a:gd name="connsiteX50" fmla="*/ 398679 w 466184"/>
              <a:gd name="connsiteY50" fmla="*/ 1020267 h 1744472"/>
              <a:gd name="connsiteX51" fmla="*/ 395022 w 466184"/>
              <a:gd name="connsiteY51" fmla="*/ 1001979 h 1744472"/>
              <a:gd name="connsiteX52" fmla="*/ 391364 w 466184"/>
              <a:gd name="connsiteY52" fmla="*/ 976376 h 1744472"/>
              <a:gd name="connsiteX53" fmla="*/ 387706 w 466184"/>
              <a:gd name="connsiteY53" fmla="*/ 895909 h 1744472"/>
              <a:gd name="connsiteX54" fmla="*/ 380391 w 466184"/>
              <a:gd name="connsiteY54" fmla="*/ 852018 h 1744472"/>
              <a:gd name="connsiteX55" fmla="*/ 373076 w 466184"/>
              <a:gd name="connsiteY55" fmla="*/ 775208 h 1744472"/>
              <a:gd name="connsiteX56" fmla="*/ 369418 w 466184"/>
              <a:gd name="connsiteY56" fmla="*/ 749605 h 1744472"/>
              <a:gd name="connsiteX57" fmla="*/ 365761 w 466184"/>
              <a:gd name="connsiteY57" fmla="*/ 716687 h 1744472"/>
              <a:gd name="connsiteX58" fmla="*/ 362103 w 466184"/>
              <a:gd name="connsiteY58" fmla="*/ 577698 h 1744472"/>
              <a:gd name="connsiteX59" fmla="*/ 358446 w 466184"/>
              <a:gd name="connsiteY59" fmla="*/ 552095 h 1744472"/>
              <a:gd name="connsiteX60" fmla="*/ 354788 w 466184"/>
              <a:gd name="connsiteY60" fmla="*/ 486258 h 1744472"/>
              <a:gd name="connsiteX61" fmla="*/ 351130 w 466184"/>
              <a:gd name="connsiteY61" fmla="*/ 361899 h 1744472"/>
              <a:gd name="connsiteX62" fmla="*/ 343815 w 466184"/>
              <a:gd name="connsiteY62" fmla="*/ 299720 h 1744472"/>
              <a:gd name="connsiteX63" fmla="*/ 340158 w 466184"/>
              <a:gd name="connsiteY63" fmla="*/ 211938 h 1744472"/>
              <a:gd name="connsiteX64" fmla="*/ 325527 w 466184"/>
              <a:gd name="connsiteY64" fmla="*/ 215595 h 1744472"/>
              <a:gd name="connsiteX65" fmla="*/ 230430 w 466184"/>
              <a:gd name="connsiteY65" fmla="*/ 303378 h 1744472"/>
              <a:gd name="connsiteX66" fmla="*/ 190196 w 466184"/>
              <a:gd name="connsiteY66" fmla="*/ 43688 h 1744472"/>
              <a:gd name="connsiteX67" fmla="*/ 84126 w 466184"/>
              <a:gd name="connsiteY67" fmla="*/ 54661 h 1744472"/>
              <a:gd name="connsiteX68" fmla="*/ 58522 w 466184"/>
              <a:gd name="connsiteY68" fmla="*/ 43688 h 1744472"/>
              <a:gd name="connsiteX69" fmla="*/ 29262 w 466184"/>
              <a:gd name="connsiteY69" fmla="*/ 43688 h 1744472"/>
              <a:gd name="connsiteX70" fmla="*/ 3658 w 466184"/>
              <a:gd name="connsiteY70" fmla="*/ 263144 h 1744472"/>
              <a:gd name="connsiteX71" fmla="*/ 7316 w 466184"/>
              <a:gd name="connsiteY71" fmla="*/ 226568 h 1744472"/>
              <a:gd name="connsiteX0" fmla="*/ 7316 w 466184"/>
              <a:gd name="connsiteY0" fmla="*/ 226568 h 1744472"/>
              <a:gd name="connsiteX1" fmla="*/ 3658 w 466184"/>
              <a:gd name="connsiteY1" fmla="*/ 237541 h 1744472"/>
              <a:gd name="connsiteX2" fmla="*/ 10974 w 466184"/>
              <a:gd name="connsiteY2" fmla="*/ 285090 h 1744472"/>
              <a:gd name="connsiteX3" fmla="*/ 14631 w 466184"/>
              <a:gd name="connsiteY3" fmla="*/ 310693 h 1744472"/>
              <a:gd name="connsiteX4" fmla="*/ 21946 w 466184"/>
              <a:gd name="connsiteY4" fmla="*/ 339954 h 1744472"/>
              <a:gd name="connsiteX5" fmla="*/ 25604 w 466184"/>
              <a:gd name="connsiteY5" fmla="*/ 361899 h 1744472"/>
              <a:gd name="connsiteX6" fmla="*/ 25604 w 466184"/>
              <a:gd name="connsiteY6" fmla="*/ 566725 h 1744472"/>
              <a:gd name="connsiteX7" fmla="*/ 29262 w 466184"/>
              <a:gd name="connsiteY7" fmla="*/ 585013 h 1744472"/>
              <a:gd name="connsiteX8" fmla="*/ 36577 w 466184"/>
              <a:gd name="connsiteY8" fmla="*/ 621589 h 1744472"/>
              <a:gd name="connsiteX9" fmla="*/ 40234 w 466184"/>
              <a:gd name="connsiteY9" fmla="*/ 661823 h 1744472"/>
              <a:gd name="connsiteX10" fmla="*/ 47550 w 466184"/>
              <a:gd name="connsiteY10" fmla="*/ 698399 h 1744472"/>
              <a:gd name="connsiteX11" fmla="*/ 51207 w 466184"/>
              <a:gd name="connsiteY11" fmla="*/ 749605 h 1744472"/>
              <a:gd name="connsiteX12" fmla="*/ 54865 w 466184"/>
              <a:gd name="connsiteY12" fmla="*/ 833730 h 1744472"/>
              <a:gd name="connsiteX13" fmla="*/ 62180 w 466184"/>
              <a:gd name="connsiteY13" fmla="*/ 873963 h 1744472"/>
              <a:gd name="connsiteX14" fmla="*/ 69495 w 466184"/>
              <a:gd name="connsiteY14" fmla="*/ 939800 h 1744472"/>
              <a:gd name="connsiteX15" fmla="*/ 73153 w 466184"/>
              <a:gd name="connsiteY15" fmla="*/ 954431 h 1744472"/>
              <a:gd name="connsiteX16" fmla="*/ 76810 w 466184"/>
              <a:gd name="connsiteY16" fmla="*/ 991007 h 1744472"/>
              <a:gd name="connsiteX17" fmla="*/ 80468 w 466184"/>
              <a:gd name="connsiteY17" fmla="*/ 1016610 h 1744472"/>
              <a:gd name="connsiteX18" fmla="*/ 84126 w 466184"/>
              <a:gd name="connsiteY18" fmla="*/ 1060501 h 1744472"/>
              <a:gd name="connsiteX19" fmla="*/ 80468 w 466184"/>
              <a:gd name="connsiteY19" fmla="*/ 1140968 h 1744472"/>
              <a:gd name="connsiteX20" fmla="*/ 73153 w 466184"/>
              <a:gd name="connsiteY20" fmla="*/ 1177544 h 1744472"/>
              <a:gd name="connsiteX21" fmla="*/ 69495 w 466184"/>
              <a:gd name="connsiteY21" fmla="*/ 1199490 h 1744472"/>
              <a:gd name="connsiteX22" fmla="*/ 73153 w 466184"/>
              <a:gd name="connsiteY22" fmla="*/ 1305560 h 1744472"/>
              <a:gd name="connsiteX23" fmla="*/ 76810 w 466184"/>
              <a:gd name="connsiteY23" fmla="*/ 1331163 h 1744472"/>
              <a:gd name="connsiteX24" fmla="*/ 84126 w 466184"/>
              <a:gd name="connsiteY24" fmla="*/ 1393343 h 1744472"/>
              <a:gd name="connsiteX25" fmla="*/ 80468 w 466184"/>
              <a:gd name="connsiteY25" fmla="*/ 1543304 h 1744472"/>
              <a:gd name="connsiteX26" fmla="*/ 76810 w 466184"/>
              <a:gd name="connsiteY26" fmla="*/ 1572565 h 1744472"/>
              <a:gd name="connsiteX27" fmla="*/ 73153 w 466184"/>
              <a:gd name="connsiteY27" fmla="*/ 1634744 h 1744472"/>
              <a:gd name="connsiteX28" fmla="*/ 76810 w 466184"/>
              <a:gd name="connsiteY28" fmla="*/ 1729842 h 1744472"/>
              <a:gd name="connsiteX29" fmla="*/ 117044 w 466184"/>
              <a:gd name="connsiteY29" fmla="*/ 1740815 h 1744472"/>
              <a:gd name="connsiteX30" fmla="*/ 142647 w 466184"/>
              <a:gd name="connsiteY30" fmla="*/ 1744472 h 1744472"/>
              <a:gd name="connsiteX31" fmla="*/ 171908 w 466184"/>
              <a:gd name="connsiteY31" fmla="*/ 1740815 h 1744472"/>
              <a:gd name="connsiteX32" fmla="*/ 299924 w 466184"/>
              <a:gd name="connsiteY32" fmla="*/ 1733499 h 1744472"/>
              <a:gd name="connsiteX33" fmla="*/ 358446 w 466184"/>
              <a:gd name="connsiteY33" fmla="*/ 1726184 h 1744472"/>
              <a:gd name="connsiteX34" fmla="*/ 384049 w 466184"/>
              <a:gd name="connsiteY34" fmla="*/ 1722527 h 1744472"/>
              <a:gd name="connsiteX35" fmla="*/ 460858 w 466184"/>
              <a:gd name="connsiteY35" fmla="*/ 1718869 h 1744472"/>
              <a:gd name="connsiteX36" fmla="*/ 457201 w 466184"/>
              <a:gd name="connsiteY36" fmla="*/ 1693266 h 1744472"/>
              <a:gd name="connsiteX37" fmla="*/ 453543 w 466184"/>
              <a:gd name="connsiteY37" fmla="*/ 1671320 h 1744472"/>
              <a:gd name="connsiteX38" fmla="*/ 449886 w 466184"/>
              <a:gd name="connsiteY38" fmla="*/ 1642059 h 1744472"/>
              <a:gd name="connsiteX39" fmla="*/ 453543 w 466184"/>
              <a:gd name="connsiteY39" fmla="*/ 1554277 h 1744472"/>
              <a:gd name="connsiteX40" fmla="*/ 453543 w 466184"/>
              <a:gd name="connsiteY40" fmla="*/ 1473810 h 1744472"/>
              <a:gd name="connsiteX41" fmla="*/ 446228 w 466184"/>
              <a:gd name="connsiteY41" fmla="*/ 1444549 h 1744472"/>
              <a:gd name="connsiteX42" fmla="*/ 438913 w 466184"/>
              <a:gd name="connsiteY42" fmla="*/ 1407973 h 1744472"/>
              <a:gd name="connsiteX43" fmla="*/ 431598 w 466184"/>
              <a:gd name="connsiteY43" fmla="*/ 1356767 h 1744472"/>
              <a:gd name="connsiteX44" fmla="*/ 424282 w 466184"/>
              <a:gd name="connsiteY44" fmla="*/ 1316533 h 1744472"/>
              <a:gd name="connsiteX45" fmla="*/ 420625 w 466184"/>
              <a:gd name="connsiteY45" fmla="*/ 1283615 h 1744472"/>
              <a:gd name="connsiteX46" fmla="*/ 416967 w 466184"/>
              <a:gd name="connsiteY46" fmla="*/ 1148283 h 1744472"/>
              <a:gd name="connsiteX47" fmla="*/ 413310 w 466184"/>
              <a:gd name="connsiteY47" fmla="*/ 1126338 h 1744472"/>
              <a:gd name="connsiteX48" fmla="*/ 409652 w 466184"/>
              <a:gd name="connsiteY48" fmla="*/ 1097077 h 1744472"/>
              <a:gd name="connsiteX49" fmla="*/ 405994 w 466184"/>
              <a:gd name="connsiteY49" fmla="*/ 1082447 h 1744472"/>
              <a:gd name="connsiteX50" fmla="*/ 398679 w 466184"/>
              <a:gd name="connsiteY50" fmla="*/ 1020267 h 1744472"/>
              <a:gd name="connsiteX51" fmla="*/ 395022 w 466184"/>
              <a:gd name="connsiteY51" fmla="*/ 1001979 h 1744472"/>
              <a:gd name="connsiteX52" fmla="*/ 391364 w 466184"/>
              <a:gd name="connsiteY52" fmla="*/ 976376 h 1744472"/>
              <a:gd name="connsiteX53" fmla="*/ 387706 w 466184"/>
              <a:gd name="connsiteY53" fmla="*/ 895909 h 1744472"/>
              <a:gd name="connsiteX54" fmla="*/ 380391 w 466184"/>
              <a:gd name="connsiteY54" fmla="*/ 852018 h 1744472"/>
              <a:gd name="connsiteX55" fmla="*/ 373076 w 466184"/>
              <a:gd name="connsiteY55" fmla="*/ 775208 h 1744472"/>
              <a:gd name="connsiteX56" fmla="*/ 369418 w 466184"/>
              <a:gd name="connsiteY56" fmla="*/ 749605 h 1744472"/>
              <a:gd name="connsiteX57" fmla="*/ 365761 w 466184"/>
              <a:gd name="connsiteY57" fmla="*/ 716687 h 1744472"/>
              <a:gd name="connsiteX58" fmla="*/ 362103 w 466184"/>
              <a:gd name="connsiteY58" fmla="*/ 577698 h 1744472"/>
              <a:gd name="connsiteX59" fmla="*/ 358446 w 466184"/>
              <a:gd name="connsiteY59" fmla="*/ 552095 h 1744472"/>
              <a:gd name="connsiteX60" fmla="*/ 354788 w 466184"/>
              <a:gd name="connsiteY60" fmla="*/ 486258 h 1744472"/>
              <a:gd name="connsiteX61" fmla="*/ 351130 w 466184"/>
              <a:gd name="connsiteY61" fmla="*/ 361899 h 1744472"/>
              <a:gd name="connsiteX62" fmla="*/ 343815 w 466184"/>
              <a:gd name="connsiteY62" fmla="*/ 299720 h 1744472"/>
              <a:gd name="connsiteX63" fmla="*/ 340158 w 466184"/>
              <a:gd name="connsiteY63" fmla="*/ 211938 h 1744472"/>
              <a:gd name="connsiteX64" fmla="*/ 325527 w 466184"/>
              <a:gd name="connsiteY64" fmla="*/ 215595 h 1744472"/>
              <a:gd name="connsiteX65" fmla="*/ 256033 w 466184"/>
              <a:gd name="connsiteY65" fmla="*/ 10770 h 1744472"/>
              <a:gd name="connsiteX66" fmla="*/ 190196 w 466184"/>
              <a:gd name="connsiteY66" fmla="*/ 43688 h 1744472"/>
              <a:gd name="connsiteX67" fmla="*/ 84126 w 466184"/>
              <a:gd name="connsiteY67" fmla="*/ 54661 h 1744472"/>
              <a:gd name="connsiteX68" fmla="*/ 58522 w 466184"/>
              <a:gd name="connsiteY68" fmla="*/ 43688 h 1744472"/>
              <a:gd name="connsiteX69" fmla="*/ 29262 w 466184"/>
              <a:gd name="connsiteY69" fmla="*/ 43688 h 1744472"/>
              <a:gd name="connsiteX70" fmla="*/ 3658 w 466184"/>
              <a:gd name="connsiteY70" fmla="*/ 263144 h 1744472"/>
              <a:gd name="connsiteX71" fmla="*/ 7316 w 466184"/>
              <a:gd name="connsiteY71" fmla="*/ 226568 h 1744472"/>
              <a:gd name="connsiteX0" fmla="*/ 7316 w 466184"/>
              <a:gd name="connsiteY0" fmla="*/ 239125 h 1757029"/>
              <a:gd name="connsiteX1" fmla="*/ 3658 w 466184"/>
              <a:gd name="connsiteY1" fmla="*/ 250098 h 1757029"/>
              <a:gd name="connsiteX2" fmla="*/ 10974 w 466184"/>
              <a:gd name="connsiteY2" fmla="*/ 297647 h 1757029"/>
              <a:gd name="connsiteX3" fmla="*/ 14631 w 466184"/>
              <a:gd name="connsiteY3" fmla="*/ 323250 h 1757029"/>
              <a:gd name="connsiteX4" fmla="*/ 21946 w 466184"/>
              <a:gd name="connsiteY4" fmla="*/ 352511 h 1757029"/>
              <a:gd name="connsiteX5" fmla="*/ 25604 w 466184"/>
              <a:gd name="connsiteY5" fmla="*/ 374456 h 1757029"/>
              <a:gd name="connsiteX6" fmla="*/ 25604 w 466184"/>
              <a:gd name="connsiteY6" fmla="*/ 579282 h 1757029"/>
              <a:gd name="connsiteX7" fmla="*/ 29262 w 466184"/>
              <a:gd name="connsiteY7" fmla="*/ 597570 h 1757029"/>
              <a:gd name="connsiteX8" fmla="*/ 36577 w 466184"/>
              <a:gd name="connsiteY8" fmla="*/ 634146 h 1757029"/>
              <a:gd name="connsiteX9" fmla="*/ 40234 w 466184"/>
              <a:gd name="connsiteY9" fmla="*/ 674380 h 1757029"/>
              <a:gd name="connsiteX10" fmla="*/ 47550 w 466184"/>
              <a:gd name="connsiteY10" fmla="*/ 710956 h 1757029"/>
              <a:gd name="connsiteX11" fmla="*/ 51207 w 466184"/>
              <a:gd name="connsiteY11" fmla="*/ 762162 h 1757029"/>
              <a:gd name="connsiteX12" fmla="*/ 54865 w 466184"/>
              <a:gd name="connsiteY12" fmla="*/ 846287 h 1757029"/>
              <a:gd name="connsiteX13" fmla="*/ 62180 w 466184"/>
              <a:gd name="connsiteY13" fmla="*/ 886520 h 1757029"/>
              <a:gd name="connsiteX14" fmla="*/ 69495 w 466184"/>
              <a:gd name="connsiteY14" fmla="*/ 952357 h 1757029"/>
              <a:gd name="connsiteX15" fmla="*/ 73153 w 466184"/>
              <a:gd name="connsiteY15" fmla="*/ 966988 h 1757029"/>
              <a:gd name="connsiteX16" fmla="*/ 76810 w 466184"/>
              <a:gd name="connsiteY16" fmla="*/ 1003564 h 1757029"/>
              <a:gd name="connsiteX17" fmla="*/ 80468 w 466184"/>
              <a:gd name="connsiteY17" fmla="*/ 1029167 h 1757029"/>
              <a:gd name="connsiteX18" fmla="*/ 84126 w 466184"/>
              <a:gd name="connsiteY18" fmla="*/ 1073058 h 1757029"/>
              <a:gd name="connsiteX19" fmla="*/ 80468 w 466184"/>
              <a:gd name="connsiteY19" fmla="*/ 1153525 h 1757029"/>
              <a:gd name="connsiteX20" fmla="*/ 73153 w 466184"/>
              <a:gd name="connsiteY20" fmla="*/ 1190101 h 1757029"/>
              <a:gd name="connsiteX21" fmla="*/ 69495 w 466184"/>
              <a:gd name="connsiteY21" fmla="*/ 1212047 h 1757029"/>
              <a:gd name="connsiteX22" fmla="*/ 73153 w 466184"/>
              <a:gd name="connsiteY22" fmla="*/ 1318117 h 1757029"/>
              <a:gd name="connsiteX23" fmla="*/ 76810 w 466184"/>
              <a:gd name="connsiteY23" fmla="*/ 1343720 h 1757029"/>
              <a:gd name="connsiteX24" fmla="*/ 84126 w 466184"/>
              <a:gd name="connsiteY24" fmla="*/ 1405900 h 1757029"/>
              <a:gd name="connsiteX25" fmla="*/ 80468 w 466184"/>
              <a:gd name="connsiteY25" fmla="*/ 1555861 h 1757029"/>
              <a:gd name="connsiteX26" fmla="*/ 76810 w 466184"/>
              <a:gd name="connsiteY26" fmla="*/ 1585122 h 1757029"/>
              <a:gd name="connsiteX27" fmla="*/ 73153 w 466184"/>
              <a:gd name="connsiteY27" fmla="*/ 1647301 h 1757029"/>
              <a:gd name="connsiteX28" fmla="*/ 76810 w 466184"/>
              <a:gd name="connsiteY28" fmla="*/ 1742399 h 1757029"/>
              <a:gd name="connsiteX29" fmla="*/ 117044 w 466184"/>
              <a:gd name="connsiteY29" fmla="*/ 1753372 h 1757029"/>
              <a:gd name="connsiteX30" fmla="*/ 142647 w 466184"/>
              <a:gd name="connsiteY30" fmla="*/ 1757029 h 1757029"/>
              <a:gd name="connsiteX31" fmla="*/ 171908 w 466184"/>
              <a:gd name="connsiteY31" fmla="*/ 1753372 h 1757029"/>
              <a:gd name="connsiteX32" fmla="*/ 299924 w 466184"/>
              <a:gd name="connsiteY32" fmla="*/ 1746056 h 1757029"/>
              <a:gd name="connsiteX33" fmla="*/ 358446 w 466184"/>
              <a:gd name="connsiteY33" fmla="*/ 1738741 h 1757029"/>
              <a:gd name="connsiteX34" fmla="*/ 384049 w 466184"/>
              <a:gd name="connsiteY34" fmla="*/ 1735084 h 1757029"/>
              <a:gd name="connsiteX35" fmla="*/ 460858 w 466184"/>
              <a:gd name="connsiteY35" fmla="*/ 1731426 h 1757029"/>
              <a:gd name="connsiteX36" fmla="*/ 457201 w 466184"/>
              <a:gd name="connsiteY36" fmla="*/ 1705823 h 1757029"/>
              <a:gd name="connsiteX37" fmla="*/ 453543 w 466184"/>
              <a:gd name="connsiteY37" fmla="*/ 1683877 h 1757029"/>
              <a:gd name="connsiteX38" fmla="*/ 449886 w 466184"/>
              <a:gd name="connsiteY38" fmla="*/ 1654616 h 1757029"/>
              <a:gd name="connsiteX39" fmla="*/ 453543 w 466184"/>
              <a:gd name="connsiteY39" fmla="*/ 1566834 h 1757029"/>
              <a:gd name="connsiteX40" fmla="*/ 453543 w 466184"/>
              <a:gd name="connsiteY40" fmla="*/ 1486367 h 1757029"/>
              <a:gd name="connsiteX41" fmla="*/ 446228 w 466184"/>
              <a:gd name="connsiteY41" fmla="*/ 1457106 h 1757029"/>
              <a:gd name="connsiteX42" fmla="*/ 438913 w 466184"/>
              <a:gd name="connsiteY42" fmla="*/ 1420530 h 1757029"/>
              <a:gd name="connsiteX43" fmla="*/ 431598 w 466184"/>
              <a:gd name="connsiteY43" fmla="*/ 1369324 h 1757029"/>
              <a:gd name="connsiteX44" fmla="*/ 424282 w 466184"/>
              <a:gd name="connsiteY44" fmla="*/ 1329090 h 1757029"/>
              <a:gd name="connsiteX45" fmla="*/ 420625 w 466184"/>
              <a:gd name="connsiteY45" fmla="*/ 1296172 h 1757029"/>
              <a:gd name="connsiteX46" fmla="*/ 416967 w 466184"/>
              <a:gd name="connsiteY46" fmla="*/ 1160840 h 1757029"/>
              <a:gd name="connsiteX47" fmla="*/ 413310 w 466184"/>
              <a:gd name="connsiteY47" fmla="*/ 1138895 h 1757029"/>
              <a:gd name="connsiteX48" fmla="*/ 409652 w 466184"/>
              <a:gd name="connsiteY48" fmla="*/ 1109634 h 1757029"/>
              <a:gd name="connsiteX49" fmla="*/ 405994 w 466184"/>
              <a:gd name="connsiteY49" fmla="*/ 1095004 h 1757029"/>
              <a:gd name="connsiteX50" fmla="*/ 398679 w 466184"/>
              <a:gd name="connsiteY50" fmla="*/ 1032824 h 1757029"/>
              <a:gd name="connsiteX51" fmla="*/ 395022 w 466184"/>
              <a:gd name="connsiteY51" fmla="*/ 1014536 h 1757029"/>
              <a:gd name="connsiteX52" fmla="*/ 391364 w 466184"/>
              <a:gd name="connsiteY52" fmla="*/ 988933 h 1757029"/>
              <a:gd name="connsiteX53" fmla="*/ 387706 w 466184"/>
              <a:gd name="connsiteY53" fmla="*/ 908466 h 1757029"/>
              <a:gd name="connsiteX54" fmla="*/ 380391 w 466184"/>
              <a:gd name="connsiteY54" fmla="*/ 864575 h 1757029"/>
              <a:gd name="connsiteX55" fmla="*/ 373076 w 466184"/>
              <a:gd name="connsiteY55" fmla="*/ 787765 h 1757029"/>
              <a:gd name="connsiteX56" fmla="*/ 369418 w 466184"/>
              <a:gd name="connsiteY56" fmla="*/ 762162 h 1757029"/>
              <a:gd name="connsiteX57" fmla="*/ 365761 w 466184"/>
              <a:gd name="connsiteY57" fmla="*/ 729244 h 1757029"/>
              <a:gd name="connsiteX58" fmla="*/ 362103 w 466184"/>
              <a:gd name="connsiteY58" fmla="*/ 590255 h 1757029"/>
              <a:gd name="connsiteX59" fmla="*/ 358446 w 466184"/>
              <a:gd name="connsiteY59" fmla="*/ 564652 h 1757029"/>
              <a:gd name="connsiteX60" fmla="*/ 354788 w 466184"/>
              <a:gd name="connsiteY60" fmla="*/ 498815 h 1757029"/>
              <a:gd name="connsiteX61" fmla="*/ 351130 w 466184"/>
              <a:gd name="connsiteY61" fmla="*/ 374456 h 1757029"/>
              <a:gd name="connsiteX62" fmla="*/ 343815 w 466184"/>
              <a:gd name="connsiteY62" fmla="*/ 312277 h 1757029"/>
              <a:gd name="connsiteX63" fmla="*/ 340158 w 466184"/>
              <a:gd name="connsiteY63" fmla="*/ 224495 h 1757029"/>
              <a:gd name="connsiteX64" fmla="*/ 325527 w 466184"/>
              <a:gd name="connsiteY64" fmla="*/ 1381 h 1757029"/>
              <a:gd name="connsiteX65" fmla="*/ 256033 w 466184"/>
              <a:gd name="connsiteY65" fmla="*/ 23327 h 1757029"/>
              <a:gd name="connsiteX66" fmla="*/ 190196 w 466184"/>
              <a:gd name="connsiteY66" fmla="*/ 56245 h 1757029"/>
              <a:gd name="connsiteX67" fmla="*/ 84126 w 466184"/>
              <a:gd name="connsiteY67" fmla="*/ 67218 h 1757029"/>
              <a:gd name="connsiteX68" fmla="*/ 58522 w 466184"/>
              <a:gd name="connsiteY68" fmla="*/ 56245 h 1757029"/>
              <a:gd name="connsiteX69" fmla="*/ 29262 w 466184"/>
              <a:gd name="connsiteY69" fmla="*/ 56245 h 1757029"/>
              <a:gd name="connsiteX70" fmla="*/ 3658 w 466184"/>
              <a:gd name="connsiteY70" fmla="*/ 275701 h 1757029"/>
              <a:gd name="connsiteX71" fmla="*/ 7316 w 466184"/>
              <a:gd name="connsiteY71" fmla="*/ 239125 h 1757029"/>
              <a:gd name="connsiteX0" fmla="*/ 7316 w 466184"/>
              <a:gd name="connsiteY0" fmla="*/ 296063 h 1813967"/>
              <a:gd name="connsiteX1" fmla="*/ 3658 w 466184"/>
              <a:gd name="connsiteY1" fmla="*/ 307036 h 1813967"/>
              <a:gd name="connsiteX2" fmla="*/ 10974 w 466184"/>
              <a:gd name="connsiteY2" fmla="*/ 354585 h 1813967"/>
              <a:gd name="connsiteX3" fmla="*/ 14631 w 466184"/>
              <a:gd name="connsiteY3" fmla="*/ 380188 h 1813967"/>
              <a:gd name="connsiteX4" fmla="*/ 21946 w 466184"/>
              <a:gd name="connsiteY4" fmla="*/ 409449 h 1813967"/>
              <a:gd name="connsiteX5" fmla="*/ 25604 w 466184"/>
              <a:gd name="connsiteY5" fmla="*/ 431394 h 1813967"/>
              <a:gd name="connsiteX6" fmla="*/ 25604 w 466184"/>
              <a:gd name="connsiteY6" fmla="*/ 636220 h 1813967"/>
              <a:gd name="connsiteX7" fmla="*/ 29262 w 466184"/>
              <a:gd name="connsiteY7" fmla="*/ 654508 h 1813967"/>
              <a:gd name="connsiteX8" fmla="*/ 36577 w 466184"/>
              <a:gd name="connsiteY8" fmla="*/ 691084 h 1813967"/>
              <a:gd name="connsiteX9" fmla="*/ 40234 w 466184"/>
              <a:gd name="connsiteY9" fmla="*/ 731318 h 1813967"/>
              <a:gd name="connsiteX10" fmla="*/ 47550 w 466184"/>
              <a:gd name="connsiteY10" fmla="*/ 767894 h 1813967"/>
              <a:gd name="connsiteX11" fmla="*/ 51207 w 466184"/>
              <a:gd name="connsiteY11" fmla="*/ 819100 h 1813967"/>
              <a:gd name="connsiteX12" fmla="*/ 54865 w 466184"/>
              <a:gd name="connsiteY12" fmla="*/ 903225 h 1813967"/>
              <a:gd name="connsiteX13" fmla="*/ 62180 w 466184"/>
              <a:gd name="connsiteY13" fmla="*/ 943458 h 1813967"/>
              <a:gd name="connsiteX14" fmla="*/ 69495 w 466184"/>
              <a:gd name="connsiteY14" fmla="*/ 1009295 h 1813967"/>
              <a:gd name="connsiteX15" fmla="*/ 73153 w 466184"/>
              <a:gd name="connsiteY15" fmla="*/ 1023926 h 1813967"/>
              <a:gd name="connsiteX16" fmla="*/ 76810 w 466184"/>
              <a:gd name="connsiteY16" fmla="*/ 1060502 h 1813967"/>
              <a:gd name="connsiteX17" fmla="*/ 80468 w 466184"/>
              <a:gd name="connsiteY17" fmla="*/ 1086105 h 1813967"/>
              <a:gd name="connsiteX18" fmla="*/ 84126 w 466184"/>
              <a:gd name="connsiteY18" fmla="*/ 1129996 h 1813967"/>
              <a:gd name="connsiteX19" fmla="*/ 80468 w 466184"/>
              <a:gd name="connsiteY19" fmla="*/ 1210463 h 1813967"/>
              <a:gd name="connsiteX20" fmla="*/ 73153 w 466184"/>
              <a:gd name="connsiteY20" fmla="*/ 1247039 h 1813967"/>
              <a:gd name="connsiteX21" fmla="*/ 69495 w 466184"/>
              <a:gd name="connsiteY21" fmla="*/ 1268985 h 1813967"/>
              <a:gd name="connsiteX22" fmla="*/ 73153 w 466184"/>
              <a:gd name="connsiteY22" fmla="*/ 1375055 h 1813967"/>
              <a:gd name="connsiteX23" fmla="*/ 76810 w 466184"/>
              <a:gd name="connsiteY23" fmla="*/ 1400658 h 1813967"/>
              <a:gd name="connsiteX24" fmla="*/ 84126 w 466184"/>
              <a:gd name="connsiteY24" fmla="*/ 1462838 h 1813967"/>
              <a:gd name="connsiteX25" fmla="*/ 80468 w 466184"/>
              <a:gd name="connsiteY25" fmla="*/ 1612799 h 1813967"/>
              <a:gd name="connsiteX26" fmla="*/ 76810 w 466184"/>
              <a:gd name="connsiteY26" fmla="*/ 1642060 h 1813967"/>
              <a:gd name="connsiteX27" fmla="*/ 73153 w 466184"/>
              <a:gd name="connsiteY27" fmla="*/ 1704239 h 1813967"/>
              <a:gd name="connsiteX28" fmla="*/ 76810 w 466184"/>
              <a:gd name="connsiteY28" fmla="*/ 1799337 h 1813967"/>
              <a:gd name="connsiteX29" fmla="*/ 117044 w 466184"/>
              <a:gd name="connsiteY29" fmla="*/ 1810310 h 1813967"/>
              <a:gd name="connsiteX30" fmla="*/ 142647 w 466184"/>
              <a:gd name="connsiteY30" fmla="*/ 1813967 h 1813967"/>
              <a:gd name="connsiteX31" fmla="*/ 171908 w 466184"/>
              <a:gd name="connsiteY31" fmla="*/ 1810310 h 1813967"/>
              <a:gd name="connsiteX32" fmla="*/ 299924 w 466184"/>
              <a:gd name="connsiteY32" fmla="*/ 1802994 h 1813967"/>
              <a:gd name="connsiteX33" fmla="*/ 358446 w 466184"/>
              <a:gd name="connsiteY33" fmla="*/ 1795679 h 1813967"/>
              <a:gd name="connsiteX34" fmla="*/ 384049 w 466184"/>
              <a:gd name="connsiteY34" fmla="*/ 1792022 h 1813967"/>
              <a:gd name="connsiteX35" fmla="*/ 460858 w 466184"/>
              <a:gd name="connsiteY35" fmla="*/ 1788364 h 1813967"/>
              <a:gd name="connsiteX36" fmla="*/ 457201 w 466184"/>
              <a:gd name="connsiteY36" fmla="*/ 1762761 h 1813967"/>
              <a:gd name="connsiteX37" fmla="*/ 453543 w 466184"/>
              <a:gd name="connsiteY37" fmla="*/ 1740815 h 1813967"/>
              <a:gd name="connsiteX38" fmla="*/ 449886 w 466184"/>
              <a:gd name="connsiteY38" fmla="*/ 1711554 h 1813967"/>
              <a:gd name="connsiteX39" fmla="*/ 453543 w 466184"/>
              <a:gd name="connsiteY39" fmla="*/ 1623772 h 1813967"/>
              <a:gd name="connsiteX40" fmla="*/ 453543 w 466184"/>
              <a:gd name="connsiteY40" fmla="*/ 1543305 h 1813967"/>
              <a:gd name="connsiteX41" fmla="*/ 446228 w 466184"/>
              <a:gd name="connsiteY41" fmla="*/ 1514044 h 1813967"/>
              <a:gd name="connsiteX42" fmla="*/ 438913 w 466184"/>
              <a:gd name="connsiteY42" fmla="*/ 1477468 h 1813967"/>
              <a:gd name="connsiteX43" fmla="*/ 431598 w 466184"/>
              <a:gd name="connsiteY43" fmla="*/ 1426262 h 1813967"/>
              <a:gd name="connsiteX44" fmla="*/ 424282 w 466184"/>
              <a:gd name="connsiteY44" fmla="*/ 1386028 h 1813967"/>
              <a:gd name="connsiteX45" fmla="*/ 420625 w 466184"/>
              <a:gd name="connsiteY45" fmla="*/ 1353110 h 1813967"/>
              <a:gd name="connsiteX46" fmla="*/ 416967 w 466184"/>
              <a:gd name="connsiteY46" fmla="*/ 1217778 h 1813967"/>
              <a:gd name="connsiteX47" fmla="*/ 413310 w 466184"/>
              <a:gd name="connsiteY47" fmla="*/ 1195833 h 1813967"/>
              <a:gd name="connsiteX48" fmla="*/ 409652 w 466184"/>
              <a:gd name="connsiteY48" fmla="*/ 1166572 h 1813967"/>
              <a:gd name="connsiteX49" fmla="*/ 405994 w 466184"/>
              <a:gd name="connsiteY49" fmla="*/ 1151942 h 1813967"/>
              <a:gd name="connsiteX50" fmla="*/ 398679 w 466184"/>
              <a:gd name="connsiteY50" fmla="*/ 1089762 h 1813967"/>
              <a:gd name="connsiteX51" fmla="*/ 395022 w 466184"/>
              <a:gd name="connsiteY51" fmla="*/ 1071474 h 1813967"/>
              <a:gd name="connsiteX52" fmla="*/ 391364 w 466184"/>
              <a:gd name="connsiteY52" fmla="*/ 1045871 h 1813967"/>
              <a:gd name="connsiteX53" fmla="*/ 387706 w 466184"/>
              <a:gd name="connsiteY53" fmla="*/ 965404 h 1813967"/>
              <a:gd name="connsiteX54" fmla="*/ 380391 w 466184"/>
              <a:gd name="connsiteY54" fmla="*/ 921513 h 1813967"/>
              <a:gd name="connsiteX55" fmla="*/ 373076 w 466184"/>
              <a:gd name="connsiteY55" fmla="*/ 844703 h 1813967"/>
              <a:gd name="connsiteX56" fmla="*/ 369418 w 466184"/>
              <a:gd name="connsiteY56" fmla="*/ 819100 h 1813967"/>
              <a:gd name="connsiteX57" fmla="*/ 365761 w 466184"/>
              <a:gd name="connsiteY57" fmla="*/ 786182 h 1813967"/>
              <a:gd name="connsiteX58" fmla="*/ 362103 w 466184"/>
              <a:gd name="connsiteY58" fmla="*/ 647193 h 1813967"/>
              <a:gd name="connsiteX59" fmla="*/ 358446 w 466184"/>
              <a:gd name="connsiteY59" fmla="*/ 621590 h 1813967"/>
              <a:gd name="connsiteX60" fmla="*/ 354788 w 466184"/>
              <a:gd name="connsiteY60" fmla="*/ 555753 h 1813967"/>
              <a:gd name="connsiteX61" fmla="*/ 351130 w 466184"/>
              <a:gd name="connsiteY61" fmla="*/ 431394 h 1813967"/>
              <a:gd name="connsiteX62" fmla="*/ 343815 w 466184"/>
              <a:gd name="connsiteY62" fmla="*/ 369215 h 1813967"/>
              <a:gd name="connsiteX63" fmla="*/ 340158 w 466184"/>
              <a:gd name="connsiteY63" fmla="*/ 281433 h 1813967"/>
              <a:gd name="connsiteX64" fmla="*/ 325527 w 466184"/>
              <a:gd name="connsiteY64" fmla="*/ 58319 h 1813967"/>
              <a:gd name="connsiteX65" fmla="*/ 256033 w 466184"/>
              <a:gd name="connsiteY65" fmla="*/ 80265 h 1813967"/>
              <a:gd name="connsiteX66" fmla="*/ 175566 w 466184"/>
              <a:gd name="connsiteY66" fmla="*/ 43688 h 1813967"/>
              <a:gd name="connsiteX67" fmla="*/ 84126 w 466184"/>
              <a:gd name="connsiteY67" fmla="*/ 124156 h 1813967"/>
              <a:gd name="connsiteX68" fmla="*/ 58522 w 466184"/>
              <a:gd name="connsiteY68" fmla="*/ 113183 h 1813967"/>
              <a:gd name="connsiteX69" fmla="*/ 29262 w 466184"/>
              <a:gd name="connsiteY69" fmla="*/ 113183 h 1813967"/>
              <a:gd name="connsiteX70" fmla="*/ 3658 w 466184"/>
              <a:gd name="connsiteY70" fmla="*/ 332639 h 1813967"/>
              <a:gd name="connsiteX71" fmla="*/ 7316 w 466184"/>
              <a:gd name="connsiteY71" fmla="*/ 296063 h 1813967"/>
              <a:gd name="connsiteX0" fmla="*/ 13411 w 464964"/>
              <a:gd name="connsiteY0" fmla="*/ 226569 h 1813967"/>
              <a:gd name="connsiteX1" fmla="*/ 2438 w 464964"/>
              <a:gd name="connsiteY1" fmla="*/ 307036 h 1813967"/>
              <a:gd name="connsiteX2" fmla="*/ 9754 w 464964"/>
              <a:gd name="connsiteY2" fmla="*/ 354585 h 1813967"/>
              <a:gd name="connsiteX3" fmla="*/ 13411 w 464964"/>
              <a:gd name="connsiteY3" fmla="*/ 380188 h 1813967"/>
              <a:gd name="connsiteX4" fmla="*/ 20726 w 464964"/>
              <a:gd name="connsiteY4" fmla="*/ 409449 h 1813967"/>
              <a:gd name="connsiteX5" fmla="*/ 24384 w 464964"/>
              <a:gd name="connsiteY5" fmla="*/ 431394 h 1813967"/>
              <a:gd name="connsiteX6" fmla="*/ 24384 w 464964"/>
              <a:gd name="connsiteY6" fmla="*/ 636220 h 1813967"/>
              <a:gd name="connsiteX7" fmla="*/ 28042 w 464964"/>
              <a:gd name="connsiteY7" fmla="*/ 654508 h 1813967"/>
              <a:gd name="connsiteX8" fmla="*/ 35357 w 464964"/>
              <a:gd name="connsiteY8" fmla="*/ 691084 h 1813967"/>
              <a:gd name="connsiteX9" fmla="*/ 39014 w 464964"/>
              <a:gd name="connsiteY9" fmla="*/ 731318 h 1813967"/>
              <a:gd name="connsiteX10" fmla="*/ 46330 w 464964"/>
              <a:gd name="connsiteY10" fmla="*/ 767894 h 1813967"/>
              <a:gd name="connsiteX11" fmla="*/ 49987 w 464964"/>
              <a:gd name="connsiteY11" fmla="*/ 819100 h 1813967"/>
              <a:gd name="connsiteX12" fmla="*/ 53645 w 464964"/>
              <a:gd name="connsiteY12" fmla="*/ 903225 h 1813967"/>
              <a:gd name="connsiteX13" fmla="*/ 60960 w 464964"/>
              <a:gd name="connsiteY13" fmla="*/ 943458 h 1813967"/>
              <a:gd name="connsiteX14" fmla="*/ 68275 w 464964"/>
              <a:gd name="connsiteY14" fmla="*/ 1009295 h 1813967"/>
              <a:gd name="connsiteX15" fmla="*/ 71933 w 464964"/>
              <a:gd name="connsiteY15" fmla="*/ 1023926 h 1813967"/>
              <a:gd name="connsiteX16" fmla="*/ 75590 w 464964"/>
              <a:gd name="connsiteY16" fmla="*/ 1060502 h 1813967"/>
              <a:gd name="connsiteX17" fmla="*/ 79248 w 464964"/>
              <a:gd name="connsiteY17" fmla="*/ 1086105 h 1813967"/>
              <a:gd name="connsiteX18" fmla="*/ 82906 w 464964"/>
              <a:gd name="connsiteY18" fmla="*/ 1129996 h 1813967"/>
              <a:gd name="connsiteX19" fmla="*/ 79248 w 464964"/>
              <a:gd name="connsiteY19" fmla="*/ 1210463 h 1813967"/>
              <a:gd name="connsiteX20" fmla="*/ 71933 w 464964"/>
              <a:gd name="connsiteY20" fmla="*/ 1247039 h 1813967"/>
              <a:gd name="connsiteX21" fmla="*/ 68275 w 464964"/>
              <a:gd name="connsiteY21" fmla="*/ 1268985 h 1813967"/>
              <a:gd name="connsiteX22" fmla="*/ 71933 w 464964"/>
              <a:gd name="connsiteY22" fmla="*/ 1375055 h 1813967"/>
              <a:gd name="connsiteX23" fmla="*/ 75590 w 464964"/>
              <a:gd name="connsiteY23" fmla="*/ 1400658 h 1813967"/>
              <a:gd name="connsiteX24" fmla="*/ 82906 w 464964"/>
              <a:gd name="connsiteY24" fmla="*/ 1462838 h 1813967"/>
              <a:gd name="connsiteX25" fmla="*/ 79248 w 464964"/>
              <a:gd name="connsiteY25" fmla="*/ 1612799 h 1813967"/>
              <a:gd name="connsiteX26" fmla="*/ 75590 w 464964"/>
              <a:gd name="connsiteY26" fmla="*/ 1642060 h 1813967"/>
              <a:gd name="connsiteX27" fmla="*/ 71933 w 464964"/>
              <a:gd name="connsiteY27" fmla="*/ 1704239 h 1813967"/>
              <a:gd name="connsiteX28" fmla="*/ 75590 w 464964"/>
              <a:gd name="connsiteY28" fmla="*/ 1799337 h 1813967"/>
              <a:gd name="connsiteX29" fmla="*/ 115824 w 464964"/>
              <a:gd name="connsiteY29" fmla="*/ 1810310 h 1813967"/>
              <a:gd name="connsiteX30" fmla="*/ 141427 w 464964"/>
              <a:gd name="connsiteY30" fmla="*/ 1813967 h 1813967"/>
              <a:gd name="connsiteX31" fmla="*/ 170688 w 464964"/>
              <a:gd name="connsiteY31" fmla="*/ 1810310 h 1813967"/>
              <a:gd name="connsiteX32" fmla="*/ 298704 w 464964"/>
              <a:gd name="connsiteY32" fmla="*/ 1802994 h 1813967"/>
              <a:gd name="connsiteX33" fmla="*/ 357226 w 464964"/>
              <a:gd name="connsiteY33" fmla="*/ 1795679 h 1813967"/>
              <a:gd name="connsiteX34" fmla="*/ 382829 w 464964"/>
              <a:gd name="connsiteY34" fmla="*/ 1792022 h 1813967"/>
              <a:gd name="connsiteX35" fmla="*/ 459638 w 464964"/>
              <a:gd name="connsiteY35" fmla="*/ 1788364 h 1813967"/>
              <a:gd name="connsiteX36" fmla="*/ 455981 w 464964"/>
              <a:gd name="connsiteY36" fmla="*/ 1762761 h 1813967"/>
              <a:gd name="connsiteX37" fmla="*/ 452323 w 464964"/>
              <a:gd name="connsiteY37" fmla="*/ 1740815 h 1813967"/>
              <a:gd name="connsiteX38" fmla="*/ 448666 w 464964"/>
              <a:gd name="connsiteY38" fmla="*/ 1711554 h 1813967"/>
              <a:gd name="connsiteX39" fmla="*/ 452323 w 464964"/>
              <a:gd name="connsiteY39" fmla="*/ 1623772 h 1813967"/>
              <a:gd name="connsiteX40" fmla="*/ 452323 w 464964"/>
              <a:gd name="connsiteY40" fmla="*/ 1543305 h 1813967"/>
              <a:gd name="connsiteX41" fmla="*/ 445008 w 464964"/>
              <a:gd name="connsiteY41" fmla="*/ 1514044 h 1813967"/>
              <a:gd name="connsiteX42" fmla="*/ 437693 w 464964"/>
              <a:gd name="connsiteY42" fmla="*/ 1477468 h 1813967"/>
              <a:gd name="connsiteX43" fmla="*/ 430378 w 464964"/>
              <a:gd name="connsiteY43" fmla="*/ 1426262 h 1813967"/>
              <a:gd name="connsiteX44" fmla="*/ 423062 w 464964"/>
              <a:gd name="connsiteY44" fmla="*/ 1386028 h 1813967"/>
              <a:gd name="connsiteX45" fmla="*/ 419405 w 464964"/>
              <a:gd name="connsiteY45" fmla="*/ 1353110 h 1813967"/>
              <a:gd name="connsiteX46" fmla="*/ 415747 w 464964"/>
              <a:gd name="connsiteY46" fmla="*/ 1217778 h 1813967"/>
              <a:gd name="connsiteX47" fmla="*/ 412090 w 464964"/>
              <a:gd name="connsiteY47" fmla="*/ 1195833 h 1813967"/>
              <a:gd name="connsiteX48" fmla="*/ 408432 w 464964"/>
              <a:gd name="connsiteY48" fmla="*/ 1166572 h 1813967"/>
              <a:gd name="connsiteX49" fmla="*/ 404774 w 464964"/>
              <a:gd name="connsiteY49" fmla="*/ 1151942 h 1813967"/>
              <a:gd name="connsiteX50" fmla="*/ 397459 w 464964"/>
              <a:gd name="connsiteY50" fmla="*/ 1089762 h 1813967"/>
              <a:gd name="connsiteX51" fmla="*/ 393802 w 464964"/>
              <a:gd name="connsiteY51" fmla="*/ 1071474 h 1813967"/>
              <a:gd name="connsiteX52" fmla="*/ 390144 w 464964"/>
              <a:gd name="connsiteY52" fmla="*/ 1045871 h 1813967"/>
              <a:gd name="connsiteX53" fmla="*/ 386486 w 464964"/>
              <a:gd name="connsiteY53" fmla="*/ 965404 h 1813967"/>
              <a:gd name="connsiteX54" fmla="*/ 379171 w 464964"/>
              <a:gd name="connsiteY54" fmla="*/ 921513 h 1813967"/>
              <a:gd name="connsiteX55" fmla="*/ 371856 w 464964"/>
              <a:gd name="connsiteY55" fmla="*/ 844703 h 1813967"/>
              <a:gd name="connsiteX56" fmla="*/ 368198 w 464964"/>
              <a:gd name="connsiteY56" fmla="*/ 819100 h 1813967"/>
              <a:gd name="connsiteX57" fmla="*/ 364541 w 464964"/>
              <a:gd name="connsiteY57" fmla="*/ 786182 h 1813967"/>
              <a:gd name="connsiteX58" fmla="*/ 360883 w 464964"/>
              <a:gd name="connsiteY58" fmla="*/ 647193 h 1813967"/>
              <a:gd name="connsiteX59" fmla="*/ 357226 w 464964"/>
              <a:gd name="connsiteY59" fmla="*/ 621590 h 1813967"/>
              <a:gd name="connsiteX60" fmla="*/ 353568 w 464964"/>
              <a:gd name="connsiteY60" fmla="*/ 555753 h 1813967"/>
              <a:gd name="connsiteX61" fmla="*/ 349910 w 464964"/>
              <a:gd name="connsiteY61" fmla="*/ 431394 h 1813967"/>
              <a:gd name="connsiteX62" fmla="*/ 342595 w 464964"/>
              <a:gd name="connsiteY62" fmla="*/ 369215 h 1813967"/>
              <a:gd name="connsiteX63" fmla="*/ 338938 w 464964"/>
              <a:gd name="connsiteY63" fmla="*/ 281433 h 1813967"/>
              <a:gd name="connsiteX64" fmla="*/ 324307 w 464964"/>
              <a:gd name="connsiteY64" fmla="*/ 58319 h 1813967"/>
              <a:gd name="connsiteX65" fmla="*/ 254813 w 464964"/>
              <a:gd name="connsiteY65" fmla="*/ 80265 h 1813967"/>
              <a:gd name="connsiteX66" fmla="*/ 174346 w 464964"/>
              <a:gd name="connsiteY66" fmla="*/ 43688 h 1813967"/>
              <a:gd name="connsiteX67" fmla="*/ 82906 w 464964"/>
              <a:gd name="connsiteY67" fmla="*/ 124156 h 1813967"/>
              <a:gd name="connsiteX68" fmla="*/ 57302 w 464964"/>
              <a:gd name="connsiteY68" fmla="*/ 113183 h 1813967"/>
              <a:gd name="connsiteX69" fmla="*/ 28042 w 464964"/>
              <a:gd name="connsiteY69" fmla="*/ 113183 h 1813967"/>
              <a:gd name="connsiteX70" fmla="*/ 2438 w 464964"/>
              <a:gd name="connsiteY70" fmla="*/ 332639 h 1813967"/>
              <a:gd name="connsiteX71" fmla="*/ 13411 w 464964"/>
              <a:gd name="connsiteY71" fmla="*/ 226569 h 1813967"/>
              <a:gd name="connsiteX0" fmla="*/ 10973 w 462526"/>
              <a:gd name="connsiteY0" fmla="*/ 226569 h 1813967"/>
              <a:gd name="connsiteX1" fmla="*/ 0 w 462526"/>
              <a:gd name="connsiteY1" fmla="*/ 307036 h 1813967"/>
              <a:gd name="connsiteX2" fmla="*/ 7316 w 462526"/>
              <a:gd name="connsiteY2" fmla="*/ 354585 h 1813967"/>
              <a:gd name="connsiteX3" fmla="*/ 10973 w 462526"/>
              <a:gd name="connsiteY3" fmla="*/ 380188 h 1813967"/>
              <a:gd name="connsiteX4" fmla="*/ 18288 w 462526"/>
              <a:gd name="connsiteY4" fmla="*/ 409449 h 1813967"/>
              <a:gd name="connsiteX5" fmla="*/ 21946 w 462526"/>
              <a:gd name="connsiteY5" fmla="*/ 431394 h 1813967"/>
              <a:gd name="connsiteX6" fmla="*/ 21946 w 462526"/>
              <a:gd name="connsiteY6" fmla="*/ 636220 h 1813967"/>
              <a:gd name="connsiteX7" fmla="*/ 25604 w 462526"/>
              <a:gd name="connsiteY7" fmla="*/ 654508 h 1813967"/>
              <a:gd name="connsiteX8" fmla="*/ 32919 w 462526"/>
              <a:gd name="connsiteY8" fmla="*/ 691084 h 1813967"/>
              <a:gd name="connsiteX9" fmla="*/ 36576 w 462526"/>
              <a:gd name="connsiteY9" fmla="*/ 731318 h 1813967"/>
              <a:gd name="connsiteX10" fmla="*/ 43892 w 462526"/>
              <a:gd name="connsiteY10" fmla="*/ 767894 h 1813967"/>
              <a:gd name="connsiteX11" fmla="*/ 47549 w 462526"/>
              <a:gd name="connsiteY11" fmla="*/ 819100 h 1813967"/>
              <a:gd name="connsiteX12" fmla="*/ 51207 w 462526"/>
              <a:gd name="connsiteY12" fmla="*/ 903225 h 1813967"/>
              <a:gd name="connsiteX13" fmla="*/ 58522 w 462526"/>
              <a:gd name="connsiteY13" fmla="*/ 943458 h 1813967"/>
              <a:gd name="connsiteX14" fmla="*/ 65837 w 462526"/>
              <a:gd name="connsiteY14" fmla="*/ 1009295 h 1813967"/>
              <a:gd name="connsiteX15" fmla="*/ 69495 w 462526"/>
              <a:gd name="connsiteY15" fmla="*/ 1023926 h 1813967"/>
              <a:gd name="connsiteX16" fmla="*/ 73152 w 462526"/>
              <a:gd name="connsiteY16" fmla="*/ 1060502 h 1813967"/>
              <a:gd name="connsiteX17" fmla="*/ 76810 w 462526"/>
              <a:gd name="connsiteY17" fmla="*/ 1086105 h 1813967"/>
              <a:gd name="connsiteX18" fmla="*/ 80468 w 462526"/>
              <a:gd name="connsiteY18" fmla="*/ 1129996 h 1813967"/>
              <a:gd name="connsiteX19" fmla="*/ 76810 w 462526"/>
              <a:gd name="connsiteY19" fmla="*/ 1210463 h 1813967"/>
              <a:gd name="connsiteX20" fmla="*/ 69495 w 462526"/>
              <a:gd name="connsiteY20" fmla="*/ 1247039 h 1813967"/>
              <a:gd name="connsiteX21" fmla="*/ 65837 w 462526"/>
              <a:gd name="connsiteY21" fmla="*/ 1268985 h 1813967"/>
              <a:gd name="connsiteX22" fmla="*/ 69495 w 462526"/>
              <a:gd name="connsiteY22" fmla="*/ 1375055 h 1813967"/>
              <a:gd name="connsiteX23" fmla="*/ 73152 w 462526"/>
              <a:gd name="connsiteY23" fmla="*/ 1400658 h 1813967"/>
              <a:gd name="connsiteX24" fmla="*/ 80468 w 462526"/>
              <a:gd name="connsiteY24" fmla="*/ 1462838 h 1813967"/>
              <a:gd name="connsiteX25" fmla="*/ 76810 w 462526"/>
              <a:gd name="connsiteY25" fmla="*/ 1612799 h 1813967"/>
              <a:gd name="connsiteX26" fmla="*/ 73152 w 462526"/>
              <a:gd name="connsiteY26" fmla="*/ 1642060 h 1813967"/>
              <a:gd name="connsiteX27" fmla="*/ 69495 w 462526"/>
              <a:gd name="connsiteY27" fmla="*/ 1704239 h 1813967"/>
              <a:gd name="connsiteX28" fmla="*/ 73152 w 462526"/>
              <a:gd name="connsiteY28" fmla="*/ 1799337 h 1813967"/>
              <a:gd name="connsiteX29" fmla="*/ 113386 w 462526"/>
              <a:gd name="connsiteY29" fmla="*/ 1810310 h 1813967"/>
              <a:gd name="connsiteX30" fmla="*/ 138989 w 462526"/>
              <a:gd name="connsiteY30" fmla="*/ 1813967 h 1813967"/>
              <a:gd name="connsiteX31" fmla="*/ 168250 w 462526"/>
              <a:gd name="connsiteY31" fmla="*/ 1810310 h 1813967"/>
              <a:gd name="connsiteX32" fmla="*/ 296266 w 462526"/>
              <a:gd name="connsiteY32" fmla="*/ 1802994 h 1813967"/>
              <a:gd name="connsiteX33" fmla="*/ 354788 w 462526"/>
              <a:gd name="connsiteY33" fmla="*/ 1795679 h 1813967"/>
              <a:gd name="connsiteX34" fmla="*/ 380391 w 462526"/>
              <a:gd name="connsiteY34" fmla="*/ 1792022 h 1813967"/>
              <a:gd name="connsiteX35" fmla="*/ 457200 w 462526"/>
              <a:gd name="connsiteY35" fmla="*/ 1788364 h 1813967"/>
              <a:gd name="connsiteX36" fmla="*/ 453543 w 462526"/>
              <a:gd name="connsiteY36" fmla="*/ 1762761 h 1813967"/>
              <a:gd name="connsiteX37" fmla="*/ 449885 w 462526"/>
              <a:gd name="connsiteY37" fmla="*/ 1740815 h 1813967"/>
              <a:gd name="connsiteX38" fmla="*/ 446228 w 462526"/>
              <a:gd name="connsiteY38" fmla="*/ 1711554 h 1813967"/>
              <a:gd name="connsiteX39" fmla="*/ 449885 w 462526"/>
              <a:gd name="connsiteY39" fmla="*/ 1623772 h 1813967"/>
              <a:gd name="connsiteX40" fmla="*/ 449885 w 462526"/>
              <a:gd name="connsiteY40" fmla="*/ 1543305 h 1813967"/>
              <a:gd name="connsiteX41" fmla="*/ 442570 w 462526"/>
              <a:gd name="connsiteY41" fmla="*/ 1514044 h 1813967"/>
              <a:gd name="connsiteX42" fmla="*/ 435255 w 462526"/>
              <a:gd name="connsiteY42" fmla="*/ 1477468 h 1813967"/>
              <a:gd name="connsiteX43" fmla="*/ 427940 w 462526"/>
              <a:gd name="connsiteY43" fmla="*/ 1426262 h 1813967"/>
              <a:gd name="connsiteX44" fmla="*/ 420624 w 462526"/>
              <a:gd name="connsiteY44" fmla="*/ 1386028 h 1813967"/>
              <a:gd name="connsiteX45" fmla="*/ 416967 w 462526"/>
              <a:gd name="connsiteY45" fmla="*/ 1353110 h 1813967"/>
              <a:gd name="connsiteX46" fmla="*/ 413309 w 462526"/>
              <a:gd name="connsiteY46" fmla="*/ 1217778 h 1813967"/>
              <a:gd name="connsiteX47" fmla="*/ 409652 w 462526"/>
              <a:gd name="connsiteY47" fmla="*/ 1195833 h 1813967"/>
              <a:gd name="connsiteX48" fmla="*/ 405994 w 462526"/>
              <a:gd name="connsiteY48" fmla="*/ 1166572 h 1813967"/>
              <a:gd name="connsiteX49" fmla="*/ 402336 w 462526"/>
              <a:gd name="connsiteY49" fmla="*/ 1151942 h 1813967"/>
              <a:gd name="connsiteX50" fmla="*/ 395021 w 462526"/>
              <a:gd name="connsiteY50" fmla="*/ 1089762 h 1813967"/>
              <a:gd name="connsiteX51" fmla="*/ 391364 w 462526"/>
              <a:gd name="connsiteY51" fmla="*/ 1071474 h 1813967"/>
              <a:gd name="connsiteX52" fmla="*/ 387706 w 462526"/>
              <a:gd name="connsiteY52" fmla="*/ 1045871 h 1813967"/>
              <a:gd name="connsiteX53" fmla="*/ 384048 w 462526"/>
              <a:gd name="connsiteY53" fmla="*/ 965404 h 1813967"/>
              <a:gd name="connsiteX54" fmla="*/ 376733 w 462526"/>
              <a:gd name="connsiteY54" fmla="*/ 921513 h 1813967"/>
              <a:gd name="connsiteX55" fmla="*/ 369418 w 462526"/>
              <a:gd name="connsiteY55" fmla="*/ 844703 h 1813967"/>
              <a:gd name="connsiteX56" fmla="*/ 365760 w 462526"/>
              <a:gd name="connsiteY56" fmla="*/ 819100 h 1813967"/>
              <a:gd name="connsiteX57" fmla="*/ 362103 w 462526"/>
              <a:gd name="connsiteY57" fmla="*/ 786182 h 1813967"/>
              <a:gd name="connsiteX58" fmla="*/ 358445 w 462526"/>
              <a:gd name="connsiteY58" fmla="*/ 647193 h 1813967"/>
              <a:gd name="connsiteX59" fmla="*/ 354788 w 462526"/>
              <a:gd name="connsiteY59" fmla="*/ 621590 h 1813967"/>
              <a:gd name="connsiteX60" fmla="*/ 351130 w 462526"/>
              <a:gd name="connsiteY60" fmla="*/ 555753 h 1813967"/>
              <a:gd name="connsiteX61" fmla="*/ 347472 w 462526"/>
              <a:gd name="connsiteY61" fmla="*/ 431394 h 1813967"/>
              <a:gd name="connsiteX62" fmla="*/ 340157 w 462526"/>
              <a:gd name="connsiteY62" fmla="*/ 369215 h 1813967"/>
              <a:gd name="connsiteX63" fmla="*/ 336500 w 462526"/>
              <a:gd name="connsiteY63" fmla="*/ 281433 h 1813967"/>
              <a:gd name="connsiteX64" fmla="*/ 321869 w 462526"/>
              <a:gd name="connsiteY64" fmla="*/ 58319 h 1813967"/>
              <a:gd name="connsiteX65" fmla="*/ 252375 w 462526"/>
              <a:gd name="connsiteY65" fmla="*/ 80265 h 1813967"/>
              <a:gd name="connsiteX66" fmla="*/ 171908 w 462526"/>
              <a:gd name="connsiteY66" fmla="*/ 43688 h 1813967"/>
              <a:gd name="connsiteX67" fmla="*/ 80468 w 462526"/>
              <a:gd name="connsiteY67" fmla="*/ 124156 h 1813967"/>
              <a:gd name="connsiteX68" fmla="*/ 54864 w 462526"/>
              <a:gd name="connsiteY68" fmla="*/ 113183 h 1813967"/>
              <a:gd name="connsiteX69" fmla="*/ 25604 w 462526"/>
              <a:gd name="connsiteY69" fmla="*/ 113183 h 1813967"/>
              <a:gd name="connsiteX70" fmla="*/ 10973 w 462526"/>
              <a:gd name="connsiteY70" fmla="*/ 226569 h 1813967"/>
              <a:gd name="connsiteX0" fmla="*/ 10973 w 462526"/>
              <a:gd name="connsiteY0" fmla="*/ 226569 h 1813967"/>
              <a:gd name="connsiteX1" fmla="*/ 0 w 462526"/>
              <a:gd name="connsiteY1" fmla="*/ 307036 h 1813967"/>
              <a:gd name="connsiteX2" fmla="*/ 7316 w 462526"/>
              <a:gd name="connsiteY2" fmla="*/ 354585 h 1813967"/>
              <a:gd name="connsiteX3" fmla="*/ 18288 w 462526"/>
              <a:gd name="connsiteY3" fmla="*/ 409449 h 1813967"/>
              <a:gd name="connsiteX4" fmla="*/ 21946 w 462526"/>
              <a:gd name="connsiteY4" fmla="*/ 431394 h 1813967"/>
              <a:gd name="connsiteX5" fmla="*/ 21946 w 462526"/>
              <a:gd name="connsiteY5" fmla="*/ 636220 h 1813967"/>
              <a:gd name="connsiteX6" fmla="*/ 25604 w 462526"/>
              <a:gd name="connsiteY6" fmla="*/ 654508 h 1813967"/>
              <a:gd name="connsiteX7" fmla="*/ 32919 w 462526"/>
              <a:gd name="connsiteY7" fmla="*/ 691084 h 1813967"/>
              <a:gd name="connsiteX8" fmla="*/ 36576 w 462526"/>
              <a:gd name="connsiteY8" fmla="*/ 731318 h 1813967"/>
              <a:gd name="connsiteX9" fmla="*/ 43892 w 462526"/>
              <a:gd name="connsiteY9" fmla="*/ 767894 h 1813967"/>
              <a:gd name="connsiteX10" fmla="*/ 47549 w 462526"/>
              <a:gd name="connsiteY10" fmla="*/ 819100 h 1813967"/>
              <a:gd name="connsiteX11" fmla="*/ 51207 w 462526"/>
              <a:gd name="connsiteY11" fmla="*/ 903225 h 1813967"/>
              <a:gd name="connsiteX12" fmla="*/ 58522 w 462526"/>
              <a:gd name="connsiteY12" fmla="*/ 943458 h 1813967"/>
              <a:gd name="connsiteX13" fmla="*/ 65837 w 462526"/>
              <a:gd name="connsiteY13" fmla="*/ 1009295 h 1813967"/>
              <a:gd name="connsiteX14" fmla="*/ 69495 w 462526"/>
              <a:gd name="connsiteY14" fmla="*/ 1023926 h 1813967"/>
              <a:gd name="connsiteX15" fmla="*/ 73152 w 462526"/>
              <a:gd name="connsiteY15" fmla="*/ 1060502 h 1813967"/>
              <a:gd name="connsiteX16" fmla="*/ 76810 w 462526"/>
              <a:gd name="connsiteY16" fmla="*/ 1086105 h 1813967"/>
              <a:gd name="connsiteX17" fmla="*/ 80468 w 462526"/>
              <a:gd name="connsiteY17" fmla="*/ 1129996 h 1813967"/>
              <a:gd name="connsiteX18" fmla="*/ 76810 w 462526"/>
              <a:gd name="connsiteY18" fmla="*/ 1210463 h 1813967"/>
              <a:gd name="connsiteX19" fmla="*/ 69495 w 462526"/>
              <a:gd name="connsiteY19" fmla="*/ 1247039 h 1813967"/>
              <a:gd name="connsiteX20" fmla="*/ 65837 w 462526"/>
              <a:gd name="connsiteY20" fmla="*/ 1268985 h 1813967"/>
              <a:gd name="connsiteX21" fmla="*/ 69495 w 462526"/>
              <a:gd name="connsiteY21" fmla="*/ 1375055 h 1813967"/>
              <a:gd name="connsiteX22" fmla="*/ 73152 w 462526"/>
              <a:gd name="connsiteY22" fmla="*/ 1400658 h 1813967"/>
              <a:gd name="connsiteX23" fmla="*/ 80468 w 462526"/>
              <a:gd name="connsiteY23" fmla="*/ 1462838 h 1813967"/>
              <a:gd name="connsiteX24" fmla="*/ 76810 w 462526"/>
              <a:gd name="connsiteY24" fmla="*/ 1612799 h 1813967"/>
              <a:gd name="connsiteX25" fmla="*/ 73152 w 462526"/>
              <a:gd name="connsiteY25" fmla="*/ 1642060 h 1813967"/>
              <a:gd name="connsiteX26" fmla="*/ 69495 w 462526"/>
              <a:gd name="connsiteY26" fmla="*/ 1704239 h 1813967"/>
              <a:gd name="connsiteX27" fmla="*/ 73152 w 462526"/>
              <a:gd name="connsiteY27" fmla="*/ 1799337 h 1813967"/>
              <a:gd name="connsiteX28" fmla="*/ 113386 w 462526"/>
              <a:gd name="connsiteY28" fmla="*/ 1810310 h 1813967"/>
              <a:gd name="connsiteX29" fmla="*/ 138989 w 462526"/>
              <a:gd name="connsiteY29" fmla="*/ 1813967 h 1813967"/>
              <a:gd name="connsiteX30" fmla="*/ 168250 w 462526"/>
              <a:gd name="connsiteY30" fmla="*/ 1810310 h 1813967"/>
              <a:gd name="connsiteX31" fmla="*/ 296266 w 462526"/>
              <a:gd name="connsiteY31" fmla="*/ 1802994 h 1813967"/>
              <a:gd name="connsiteX32" fmla="*/ 354788 w 462526"/>
              <a:gd name="connsiteY32" fmla="*/ 1795679 h 1813967"/>
              <a:gd name="connsiteX33" fmla="*/ 380391 w 462526"/>
              <a:gd name="connsiteY33" fmla="*/ 1792022 h 1813967"/>
              <a:gd name="connsiteX34" fmla="*/ 457200 w 462526"/>
              <a:gd name="connsiteY34" fmla="*/ 1788364 h 1813967"/>
              <a:gd name="connsiteX35" fmla="*/ 453543 w 462526"/>
              <a:gd name="connsiteY35" fmla="*/ 1762761 h 1813967"/>
              <a:gd name="connsiteX36" fmla="*/ 449885 w 462526"/>
              <a:gd name="connsiteY36" fmla="*/ 1740815 h 1813967"/>
              <a:gd name="connsiteX37" fmla="*/ 446228 w 462526"/>
              <a:gd name="connsiteY37" fmla="*/ 1711554 h 1813967"/>
              <a:gd name="connsiteX38" fmla="*/ 449885 w 462526"/>
              <a:gd name="connsiteY38" fmla="*/ 1623772 h 1813967"/>
              <a:gd name="connsiteX39" fmla="*/ 449885 w 462526"/>
              <a:gd name="connsiteY39" fmla="*/ 1543305 h 1813967"/>
              <a:gd name="connsiteX40" fmla="*/ 442570 w 462526"/>
              <a:gd name="connsiteY40" fmla="*/ 1514044 h 1813967"/>
              <a:gd name="connsiteX41" fmla="*/ 435255 w 462526"/>
              <a:gd name="connsiteY41" fmla="*/ 1477468 h 1813967"/>
              <a:gd name="connsiteX42" fmla="*/ 427940 w 462526"/>
              <a:gd name="connsiteY42" fmla="*/ 1426262 h 1813967"/>
              <a:gd name="connsiteX43" fmla="*/ 420624 w 462526"/>
              <a:gd name="connsiteY43" fmla="*/ 1386028 h 1813967"/>
              <a:gd name="connsiteX44" fmla="*/ 416967 w 462526"/>
              <a:gd name="connsiteY44" fmla="*/ 1353110 h 1813967"/>
              <a:gd name="connsiteX45" fmla="*/ 413309 w 462526"/>
              <a:gd name="connsiteY45" fmla="*/ 1217778 h 1813967"/>
              <a:gd name="connsiteX46" fmla="*/ 409652 w 462526"/>
              <a:gd name="connsiteY46" fmla="*/ 1195833 h 1813967"/>
              <a:gd name="connsiteX47" fmla="*/ 405994 w 462526"/>
              <a:gd name="connsiteY47" fmla="*/ 1166572 h 1813967"/>
              <a:gd name="connsiteX48" fmla="*/ 402336 w 462526"/>
              <a:gd name="connsiteY48" fmla="*/ 1151942 h 1813967"/>
              <a:gd name="connsiteX49" fmla="*/ 395021 w 462526"/>
              <a:gd name="connsiteY49" fmla="*/ 1089762 h 1813967"/>
              <a:gd name="connsiteX50" fmla="*/ 391364 w 462526"/>
              <a:gd name="connsiteY50" fmla="*/ 1071474 h 1813967"/>
              <a:gd name="connsiteX51" fmla="*/ 387706 w 462526"/>
              <a:gd name="connsiteY51" fmla="*/ 1045871 h 1813967"/>
              <a:gd name="connsiteX52" fmla="*/ 384048 w 462526"/>
              <a:gd name="connsiteY52" fmla="*/ 965404 h 1813967"/>
              <a:gd name="connsiteX53" fmla="*/ 376733 w 462526"/>
              <a:gd name="connsiteY53" fmla="*/ 921513 h 1813967"/>
              <a:gd name="connsiteX54" fmla="*/ 369418 w 462526"/>
              <a:gd name="connsiteY54" fmla="*/ 844703 h 1813967"/>
              <a:gd name="connsiteX55" fmla="*/ 365760 w 462526"/>
              <a:gd name="connsiteY55" fmla="*/ 819100 h 1813967"/>
              <a:gd name="connsiteX56" fmla="*/ 362103 w 462526"/>
              <a:gd name="connsiteY56" fmla="*/ 786182 h 1813967"/>
              <a:gd name="connsiteX57" fmla="*/ 358445 w 462526"/>
              <a:gd name="connsiteY57" fmla="*/ 647193 h 1813967"/>
              <a:gd name="connsiteX58" fmla="*/ 354788 w 462526"/>
              <a:gd name="connsiteY58" fmla="*/ 621590 h 1813967"/>
              <a:gd name="connsiteX59" fmla="*/ 351130 w 462526"/>
              <a:gd name="connsiteY59" fmla="*/ 555753 h 1813967"/>
              <a:gd name="connsiteX60" fmla="*/ 347472 w 462526"/>
              <a:gd name="connsiteY60" fmla="*/ 431394 h 1813967"/>
              <a:gd name="connsiteX61" fmla="*/ 340157 w 462526"/>
              <a:gd name="connsiteY61" fmla="*/ 369215 h 1813967"/>
              <a:gd name="connsiteX62" fmla="*/ 336500 w 462526"/>
              <a:gd name="connsiteY62" fmla="*/ 281433 h 1813967"/>
              <a:gd name="connsiteX63" fmla="*/ 321869 w 462526"/>
              <a:gd name="connsiteY63" fmla="*/ 58319 h 1813967"/>
              <a:gd name="connsiteX64" fmla="*/ 252375 w 462526"/>
              <a:gd name="connsiteY64" fmla="*/ 80265 h 1813967"/>
              <a:gd name="connsiteX65" fmla="*/ 171908 w 462526"/>
              <a:gd name="connsiteY65" fmla="*/ 43688 h 1813967"/>
              <a:gd name="connsiteX66" fmla="*/ 80468 w 462526"/>
              <a:gd name="connsiteY66" fmla="*/ 124156 h 1813967"/>
              <a:gd name="connsiteX67" fmla="*/ 54864 w 462526"/>
              <a:gd name="connsiteY67" fmla="*/ 113183 h 1813967"/>
              <a:gd name="connsiteX68" fmla="*/ 25604 w 462526"/>
              <a:gd name="connsiteY68" fmla="*/ 113183 h 1813967"/>
              <a:gd name="connsiteX69" fmla="*/ 10973 w 462526"/>
              <a:gd name="connsiteY69" fmla="*/ 226569 h 1813967"/>
              <a:gd name="connsiteX0" fmla="*/ 10973 w 462526"/>
              <a:gd name="connsiteY0" fmla="*/ 226569 h 1813967"/>
              <a:gd name="connsiteX1" fmla="*/ 0 w 462526"/>
              <a:gd name="connsiteY1" fmla="*/ 307036 h 1813967"/>
              <a:gd name="connsiteX2" fmla="*/ 7316 w 462526"/>
              <a:gd name="connsiteY2" fmla="*/ 354585 h 1813967"/>
              <a:gd name="connsiteX3" fmla="*/ 21946 w 462526"/>
              <a:gd name="connsiteY3" fmla="*/ 431394 h 1813967"/>
              <a:gd name="connsiteX4" fmla="*/ 21946 w 462526"/>
              <a:gd name="connsiteY4" fmla="*/ 636220 h 1813967"/>
              <a:gd name="connsiteX5" fmla="*/ 25604 w 462526"/>
              <a:gd name="connsiteY5" fmla="*/ 654508 h 1813967"/>
              <a:gd name="connsiteX6" fmla="*/ 32919 w 462526"/>
              <a:gd name="connsiteY6" fmla="*/ 691084 h 1813967"/>
              <a:gd name="connsiteX7" fmla="*/ 36576 w 462526"/>
              <a:gd name="connsiteY7" fmla="*/ 731318 h 1813967"/>
              <a:gd name="connsiteX8" fmla="*/ 43892 w 462526"/>
              <a:gd name="connsiteY8" fmla="*/ 767894 h 1813967"/>
              <a:gd name="connsiteX9" fmla="*/ 47549 w 462526"/>
              <a:gd name="connsiteY9" fmla="*/ 819100 h 1813967"/>
              <a:gd name="connsiteX10" fmla="*/ 51207 w 462526"/>
              <a:gd name="connsiteY10" fmla="*/ 903225 h 1813967"/>
              <a:gd name="connsiteX11" fmla="*/ 58522 w 462526"/>
              <a:gd name="connsiteY11" fmla="*/ 943458 h 1813967"/>
              <a:gd name="connsiteX12" fmla="*/ 65837 w 462526"/>
              <a:gd name="connsiteY12" fmla="*/ 1009295 h 1813967"/>
              <a:gd name="connsiteX13" fmla="*/ 69495 w 462526"/>
              <a:gd name="connsiteY13" fmla="*/ 1023926 h 1813967"/>
              <a:gd name="connsiteX14" fmla="*/ 73152 w 462526"/>
              <a:gd name="connsiteY14" fmla="*/ 1060502 h 1813967"/>
              <a:gd name="connsiteX15" fmla="*/ 76810 w 462526"/>
              <a:gd name="connsiteY15" fmla="*/ 1086105 h 1813967"/>
              <a:gd name="connsiteX16" fmla="*/ 80468 w 462526"/>
              <a:gd name="connsiteY16" fmla="*/ 1129996 h 1813967"/>
              <a:gd name="connsiteX17" fmla="*/ 76810 w 462526"/>
              <a:gd name="connsiteY17" fmla="*/ 1210463 h 1813967"/>
              <a:gd name="connsiteX18" fmla="*/ 69495 w 462526"/>
              <a:gd name="connsiteY18" fmla="*/ 1247039 h 1813967"/>
              <a:gd name="connsiteX19" fmla="*/ 65837 w 462526"/>
              <a:gd name="connsiteY19" fmla="*/ 1268985 h 1813967"/>
              <a:gd name="connsiteX20" fmla="*/ 69495 w 462526"/>
              <a:gd name="connsiteY20" fmla="*/ 1375055 h 1813967"/>
              <a:gd name="connsiteX21" fmla="*/ 73152 w 462526"/>
              <a:gd name="connsiteY21" fmla="*/ 1400658 h 1813967"/>
              <a:gd name="connsiteX22" fmla="*/ 80468 w 462526"/>
              <a:gd name="connsiteY22" fmla="*/ 1462838 h 1813967"/>
              <a:gd name="connsiteX23" fmla="*/ 76810 w 462526"/>
              <a:gd name="connsiteY23" fmla="*/ 1612799 h 1813967"/>
              <a:gd name="connsiteX24" fmla="*/ 73152 w 462526"/>
              <a:gd name="connsiteY24" fmla="*/ 1642060 h 1813967"/>
              <a:gd name="connsiteX25" fmla="*/ 69495 w 462526"/>
              <a:gd name="connsiteY25" fmla="*/ 1704239 h 1813967"/>
              <a:gd name="connsiteX26" fmla="*/ 73152 w 462526"/>
              <a:gd name="connsiteY26" fmla="*/ 1799337 h 1813967"/>
              <a:gd name="connsiteX27" fmla="*/ 113386 w 462526"/>
              <a:gd name="connsiteY27" fmla="*/ 1810310 h 1813967"/>
              <a:gd name="connsiteX28" fmla="*/ 138989 w 462526"/>
              <a:gd name="connsiteY28" fmla="*/ 1813967 h 1813967"/>
              <a:gd name="connsiteX29" fmla="*/ 168250 w 462526"/>
              <a:gd name="connsiteY29" fmla="*/ 1810310 h 1813967"/>
              <a:gd name="connsiteX30" fmla="*/ 296266 w 462526"/>
              <a:gd name="connsiteY30" fmla="*/ 1802994 h 1813967"/>
              <a:gd name="connsiteX31" fmla="*/ 354788 w 462526"/>
              <a:gd name="connsiteY31" fmla="*/ 1795679 h 1813967"/>
              <a:gd name="connsiteX32" fmla="*/ 380391 w 462526"/>
              <a:gd name="connsiteY32" fmla="*/ 1792022 h 1813967"/>
              <a:gd name="connsiteX33" fmla="*/ 457200 w 462526"/>
              <a:gd name="connsiteY33" fmla="*/ 1788364 h 1813967"/>
              <a:gd name="connsiteX34" fmla="*/ 453543 w 462526"/>
              <a:gd name="connsiteY34" fmla="*/ 1762761 h 1813967"/>
              <a:gd name="connsiteX35" fmla="*/ 449885 w 462526"/>
              <a:gd name="connsiteY35" fmla="*/ 1740815 h 1813967"/>
              <a:gd name="connsiteX36" fmla="*/ 446228 w 462526"/>
              <a:gd name="connsiteY36" fmla="*/ 1711554 h 1813967"/>
              <a:gd name="connsiteX37" fmla="*/ 449885 w 462526"/>
              <a:gd name="connsiteY37" fmla="*/ 1623772 h 1813967"/>
              <a:gd name="connsiteX38" fmla="*/ 449885 w 462526"/>
              <a:gd name="connsiteY38" fmla="*/ 1543305 h 1813967"/>
              <a:gd name="connsiteX39" fmla="*/ 442570 w 462526"/>
              <a:gd name="connsiteY39" fmla="*/ 1514044 h 1813967"/>
              <a:gd name="connsiteX40" fmla="*/ 435255 w 462526"/>
              <a:gd name="connsiteY40" fmla="*/ 1477468 h 1813967"/>
              <a:gd name="connsiteX41" fmla="*/ 427940 w 462526"/>
              <a:gd name="connsiteY41" fmla="*/ 1426262 h 1813967"/>
              <a:gd name="connsiteX42" fmla="*/ 420624 w 462526"/>
              <a:gd name="connsiteY42" fmla="*/ 1386028 h 1813967"/>
              <a:gd name="connsiteX43" fmla="*/ 416967 w 462526"/>
              <a:gd name="connsiteY43" fmla="*/ 1353110 h 1813967"/>
              <a:gd name="connsiteX44" fmla="*/ 413309 w 462526"/>
              <a:gd name="connsiteY44" fmla="*/ 1217778 h 1813967"/>
              <a:gd name="connsiteX45" fmla="*/ 409652 w 462526"/>
              <a:gd name="connsiteY45" fmla="*/ 1195833 h 1813967"/>
              <a:gd name="connsiteX46" fmla="*/ 405994 w 462526"/>
              <a:gd name="connsiteY46" fmla="*/ 1166572 h 1813967"/>
              <a:gd name="connsiteX47" fmla="*/ 402336 w 462526"/>
              <a:gd name="connsiteY47" fmla="*/ 1151942 h 1813967"/>
              <a:gd name="connsiteX48" fmla="*/ 395021 w 462526"/>
              <a:gd name="connsiteY48" fmla="*/ 1089762 h 1813967"/>
              <a:gd name="connsiteX49" fmla="*/ 391364 w 462526"/>
              <a:gd name="connsiteY49" fmla="*/ 1071474 h 1813967"/>
              <a:gd name="connsiteX50" fmla="*/ 387706 w 462526"/>
              <a:gd name="connsiteY50" fmla="*/ 1045871 h 1813967"/>
              <a:gd name="connsiteX51" fmla="*/ 384048 w 462526"/>
              <a:gd name="connsiteY51" fmla="*/ 965404 h 1813967"/>
              <a:gd name="connsiteX52" fmla="*/ 376733 w 462526"/>
              <a:gd name="connsiteY52" fmla="*/ 921513 h 1813967"/>
              <a:gd name="connsiteX53" fmla="*/ 369418 w 462526"/>
              <a:gd name="connsiteY53" fmla="*/ 844703 h 1813967"/>
              <a:gd name="connsiteX54" fmla="*/ 365760 w 462526"/>
              <a:gd name="connsiteY54" fmla="*/ 819100 h 1813967"/>
              <a:gd name="connsiteX55" fmla="*/ 362103 w 462526"/>
              <a:gd name="connsiteY55" fmla="*/ 786182 h 1813967"/>
              <a:gd name="connsiteX56" fmla="*/ 358445 w 462526"/>
              <a:gd name="connsiteY56" fmla="*/ 647193 h 1813967"/>
              <a:gd name="connsiteX57" fmla="*/ 354788 w 462526"/>
              <a:gd name="connsiteY57" fmla="*/ 621590 h 1813967"/>
              <a:gd name="connsiteX58" fmla="*/ 351130 w 462526"/>
              <a:gd name="connsiteY58" fmla="*/ 555753 h 1813967"/>
              <a:gd name="connsiteX59" fmla="*/ 347472 w 462526"/>
              <a:gd name="connsiteY59" fmla="*/ 431394 h 1813967"/>
              <a:gd name="connsiteX60" fmla="*/ 340157 w 462526"/>
              <a:gd name="connsiteY60" fmla="*/ 369215 h 1813967"/>
              <a:gd name="connsiteX61" fmla="*/ 336500 w 462526"/>
              <a:gd name="connsiteY61" fmla="*/ 281433 h 1813967"/>
              <a:gd name="connsiteX62" fmla="*/ 321869 w 462526"/>
              <a:gd name="connsiteY62" fmla="*/ 58319 h 1813967"/>
              <a:gd name="connsiteX63" fmla="*/ 252375 w 462526"/>
              <a:gd name="connsiteY63" fmla="*/ 80265 h 1813967"/>
              <a:gd name="connsiteX64" fmla="*/ 171908 w 462526"/>
              <a:gd name="connsiteY64" fmla="*/ 43688 h 1813967"/>
              <a:gd name="connsiteX65" fmla="*/ 80468 w 462526"/>
              <a:gd name="connsiteY65" fmla="*/ 124156 h 1813967"/>
              <a:gd name="connsiteX66" fmla="*/ 54864 w 462526"/>
              <a:gd name="connsiteY66" fmla="*/ 113183 h 1813967"/>
              <a:gd name="connsiteX67" fmla="*/ 25604 w 462526"/>
              <a:gd name="connsiteY67" fmla="*/ 113183 h 1813967"/>
              <a:gd name="connsiteX68" fmla="*/ 10973 w 462526"/>
              <a:gd name="connsiteY68" fmla="*/ 226569 h 1813967"/>
              <a:gd name="connsiteX0" fmla="*/ 10973 w 462526"/>
              <a:gd name="connsiteY0" fmla="*/ 226569 h 1813967"/>
              <a:gd name="connsiteX1" fmla="*/ 0 w 462526"/>
              <a:gd name="connsiteY1" fmla="*/ 307036 h 1813967"/>
              <a:gd name="connsiteX2" fmla="*/ 7316 w 462526"/>
              <a:gd name="connsiteY2" fmla="*/ 354585 h 1813967"/>
              <a:gd name="connsiteX3" fmla="*/ 21946 w 462526"/>
              <a:gd name="connsiteY3" fmla="*/ 636220 h 1813967"/>
              <a:gd name="connsiteX4" fmla="*/ 25604 w 462526"/>
              <a:gd name="connsiteY4" fmla="*/ 654508 h 1813967"/>
              <a:gd name="connsiteX5" fmla="*/ 32919 w 462526"/>
              <a:gd name="connsiteY5" fmla="*/ 691084 h 1813967"/>
              <a:gd name="connsiteX6" fmla="*/ 36576 w 462526"/>
              <a:gd name="connsiteY6" fmla="*/ 731318 h 1813967"/>
              <a:gd name="connsiteX7" fmla="*/ 43892 w 462526"/>
              <a:gd name="connsiteY7" fmla="*/ 767894 h 1813967"/>
              <a:gd name="connsiteX8" fmla="*/ 47549 w 462526"/>
              <a:gd name="connsiteY8" fmla="*/ 819100 h 1813967"/>
              <a:gd name="connsiteX9" fmla="*/ 51207 w 462526"/>
              <a:gd name="connsiteY9" fmla="*/ 903225 h 1813967"/>
              <a:gd name="connsiteX10" fmla="*/ 58522 w 462526"/>
              <a:gd name="connsiteY10" fmla="*/ 943458 h 1813967"/>
              <a:gd name="connsiteX11" fmla="*/ 65837 w 462526"/>
              <a:gd name="connsiteY11" fmla="*/ 1009295 h 1813967"/>
              <a:gd name="connsiteX12" fmla="*/ 69495 w 462526"/>
              <a:gd name="connsiteY12" fmla="*/ 1023926 h 1813967"/>
              <a:gd name="connsiteX13" fmla="*/ 73152 w 462526"/>
              <a:gd name="connsiteY13" fmla="*/ 1060502 h 1813967"/>
              <a:gd name="connsiteX14" fmla="*/ 76810 w 462526"/>
              <a:gd name="connsiteY14" fmla="*/ 1086105 h 1813967"/>
              <a:gd name="connsiteX15" fmla="*/ 80468 w 462526"/>
              <a:gd name="connsiteY15" fmla="*/ 1129996 h 1813967"/>
              <a:gd name="connsiteX16" fmla="*/ 76810 w 462526"/>
              <a:gd name="connsiteY16" fmla="*/ 1210463 h 1813967"/>
              <a:gd name="connsiteX17" fmla="*/ 69495 w 462526"/>
              <a:gd name="connsiteY17" fmla="*/ 1247039 h 1813967"/>
              <a:gd name="connsiteX18" fmla="*/ 65837 w 462526"/>
              <a:gd name="connsiteY18" fmla="*/ 1268985 h 1813967"/>
              <a:gd name="connsiteX19" fmla="*/ 69495 w 462526"/>
              <a:gd name="connsiteY19" fmla="*/ 1375055 h 1813967"/>
              <a:gd name="connsiteX20" fmla="*/ 73152 w 462526"/>
              <a:gd name="connsiteY20" fmla="*/ 1400658 h 1813967"/>
              <a:gd name="connsiteX21" fmla="*/ 80468 w 462526"/>
              <a:gd name="connsiteY21" fmla="*/ 1462838 h 1813967"/>
              <a:gd name="connsiteX22" fmla="*/ 76810 w 462526"/>
              <a:gd name="connsiteY22" fmla="*/ 1612799 h 1813967"/>
              <a:gd name="connsiteX23" fmla="*/ 73152 w 462526"/>
              <a:gd name="connsiteY23" fmla="*/ 1642060 h 1813967"/>
              <a:gd name="connsiteX24" fmla="*/ 69495 w 462526"/>
              <a:gd name="connsiteY24" fmla="*/ 1704239 h 1813967"/>
              <a:gd name="connsiteX25" fmla="*/ 73152 w 462526"/>
              <a:gd name="connsiteY25" fmla="*/ 1799337 h 1813967"/>
              <a:gd name="connsiteX26" fmla="*/ 113386 w 462526"/>
              <a:gd name="connsiteY26" fmla="*/ 1810310 h 1813967"/>
              <a:gd name="connsiteX27" fmla="*/ 138989 w 462526"/>
              <a:gd name="connsiteY27" fmla="*/ 1813967 h 1813967"/>
              <a:gd name="connsiteX28" fmla="*/ 168250 w 462526"/>
              <a:gd name="connsiteY28" fmla="*/ 1810310 h 1813967"/>
              <a:gd name="connsiteX29" fmla="*/ 296266 w 462526"/>
              <a:gd name="connsiteY29" fmla="*/ 1802994 h 1813967"/>
              <a:gd name="connsiteX30" fmla="*/ 354788 w 462526"/>
              <a:gd name="connsiteY30" fmla="*/ 1795679 h 1813967"/>
              <a:gd name="connsiteX31" fmla="*/ 380391 w 462526"/>
              <a:gd name="connsiteY31" fmla="*/ 1792022 h 1813967"/>
              <a:gd name="connsiteX32" fmla="*/ 457200 w 462526"/>
              <a:gd name="connsiteY32" fmla="*/ 1788364 h 1813967"/>
              <a:gd name="connsiteX33" fmla="*/ 453543 w 462526"/>
              <a:gd name="connsiteY33" fmla="*/ 1762761 h 1813967"/>
              <a:gd name="connsiteX34" fmla="*/ 449885 w 462526"/>
              <a:gd name="connsiteY34" fmla="*/ 1740815 h 1813967"/>
              <a:gd name="connsiteX35" fmla="*/ 446228 w 462526"/>
              <a:gd name="connsiteY35" fmla="*/ 1711554 h 1813967"/>
              <a:gd name="connsiteX36" fmla="*/ 449885 w 462526"/>
              <a:gd name="connsiteY36" fmla="*/ 1623772 h 1813967"/>
              <a:gd name="connsiteX37" fmla="*/ 449885 w 462526"/>
              <a:gd name="connsiteY37" fmla="*/ 1543305 h 1813967"/>
              <a:gd name="connsiteX38" fmla="*/ 442570 w 462526"/>
              <a:gd name="connsiteY38" fmla="*/ 1514044 h 1813967"/>
              <a:gd name="connsiteX39" fmla="*/ 435255 w 462526"/>
              <a:gd name="connsiteY39" fmla="*/ 1477468 h 1813967"/>
              <a:gd name="connsiteX40" fmla="*/ 427940 w 462526"/>
              <a:gd name="connsiteY40" fmla="*/ 1426262 h 1813967"/>
              <a:gd name="connsiteX41" fmla="*/ 420624 w 462526"/>
              <a:gd name="connsiteY41" fmla="*/ 1386028 h 1813967"/>
              <a:gd name="connsiteX42" fmla="*/ 416967 w 462526"/>
              <a:gd name="connsiteY42" fmla="*/ 1353110 h 1813967"/>
              <a:gd name="connsiteX43" fmla="*/ 413309 w 462526"/>
              <a:gd name="connsiteY43" fmla="*/ 1217778 h 1813967"/>
              <a:gd name="connsiteX44" fmla="*/ 409652 w 462526"/>
              <a:gd name="connsiteY44" fmla="*/ 1195833 h 1813967"/>
              <a:gd name="connsiteX45" fmla="*/ 405994 w 462526"/>
              <a:gd name="connsiteY45" fmla="*/ 1166572 h 1813967"/>
              <a:gd name="connsiteX46" fmla="*/ 402336 w 462526"/>
              <a:gd name="connsiteY46" fmla="*/ 1151942 h 1813967"/>
              <a:gd name="connsiteX47" fmla="*/ 395021 w 462526"/>
              <a:gd name="connsiteY47" fmla="*/ 1089762 h 1813967"/>
              <a:gd name="connsiteX48" fmla="*/ 391364 w 462526"/>
              <a:gd name="connsiteY48" fmla="*/ 1071474 h 1813967"/>
              <a:gd name="connsiteX49" fmla="*/ 387706 w 462526"/>
              <a:gd name="connsiteY49" fmla="*/ 1045871 h 1813967"/>
              <a:gd name="connsiteX50" fmla="*/ 384048 w 462526"/>
              <a:gd name="connsiteY50" fmla="*/ 965404 h 1813967"/>
              <a:gd name="connsiteX51" fmla="*/ 376733 w 462526"/>
              <a:gd name="connsiteY51" fmla="*/ 921513 h 1813967"/>
              <a:gd name="connsiteX52" fmla="*/ 369418 w 462526"/>
              <a:gd name="connsiteY52" fmla="*/ 844703 h 1813967"/>
              <a:gd name="connsiteX53" fmla="*/ 365760 w 462526"/>
              <a:gd name="connsiteY53" fmla="*/ 819100 h 1813967"/>
              <a:gd name="connsiteX54" fmla="*/ 362103 w 462526"/>
              <a:gd name="connsiteY54" fmla="*/ 786182 h 1813967"/>
              <a:gd name="connsiteX55" fmla="*/ 358445 w 462526"/>
              <a:gd name="connsiteY55" fmla="*/ 647193 h 1813967"/>
              <a:gd name="connsiteX56" fmla="*/ 354788 w 462526"/>
              <a:gd name="connsiteY56" fmla="*/ 621590 h 1813967"/>
              <a:gd name="connsiteX57" fmla="*/ 351130 w 462526"/>
              <a:gd name="connsiteY57" fmla="*/ 555753 h 1813967"/>
              <a:gd name="connsiteX58" fmla="*/ 347472 w 462526"/>
              <a:gd name="connsiteY58" fmla="*/ 431394 h 1813967"/>
              <a:gd name="connsiteX59" fmla="*/ 340157 w 462526"/>
              <a:gd name="connsiteY59" fmla="*/ 369215 h 1813967"/>
              <a:gd name="connsiteX60" fmla="*/ 336500 w 462526"/>
              <a:gd name="connsiteY60" fmla="*/ 281433 h 1813967"/>
              <a:gd name="connsiteX61" fmla="*/ 321869 w 462526"/>
              <a:gd name="connsiteY61" fmla="*/ 58319 h 1813967"/>
              <a:gd name="connsiteX62" fmla="*/ 252375 w 462526"/>
              <a:gd name="connsiteY62" fmla="*/ 80265 h 1813967"/>
              <a:gd name="connsiteX63" fmla="*/ 171908 w 462526"/>
              <a:gd name="connsiteY63" fmla="*/ 43688 h 1813967"/>
              <a:gd name="connsiteX64" fmla="*/ 80468 w 462526"/>
              <a:gd name="connsiteY64" fmla="*/ 124156 h 1813967"/>
              <a:gd name="connsiteX65" fmla="*/ 54864 w 462526"/>
              <a:gd name="connsiteY65" fmla="*/ 113183 h 1813967"/>
              <a:gd name="connsiteX66" fmla="*/ 25604 w 462526"/>
              <a:gd name="connsiteY66" fmla="*/ 113183 h 1813967"/>
              <a:gd name="connsiteX67" fmla="*/ 10973 w 462526"/>
              <a:gd name="connsiteY67" fmla="*/ 226569 h 1813967"/>
              <a:gd name="connsiteX0" fmla="*/ 10973 w 462526"/>
              <a:gd name="connsiteY0" fmla="*/ 226569 h 1813967"/>
              <a:gd name="connsiteX1" fmla="*/ 0 w 462526"/>
              <a:gd name="connsiteY1" fmla="*/ 307036 h 1813967"/>
              <a:gd name="connsiteX2" fmla="*/ 7316 w 462526"/>
              <a:gd name="connsiteY2" fmla="*/ 354585 h 1813967"/>
              <a:gd name="connsiteX3" fmla="*/ 25604 w 462526"/>
              <a:gd name="connsiteY3" fmla="*/ 654508 h 1813967"/>
              <a:gd name="connsiteX4" fmla="*/ 32919 w 462526"/>
              <a:gd name="connsiteY4" fmla="*/ 691084 h 1813967"/>
              <a:gd name="connsiteX5" fmla="*/ 36576 w 462526"/>
              <a:gd name="connsiteY5" fmla="*/ 731318 h 1813967"/>
              <a:gd name="connsiteX6" fmla="*/ 43892 w 462526"/>
              <a:gd name="connsiteY6" fmla="*/ 767894 h 1813967"/>
              <a:gd name="connsiteX7" fmla="*/ 47549 w 462526"/>
              <a:gd name="connsiteY7" fmla="*/ 819100 h 1813967"/>
              <a:gd name="connsiteX8" fmla="*/ 51207 w 462526"/>
              <a:gd name="connsiteY8" fmla="*/ 903225 h 1813967"/>
              <a:gd name="connsiteX9" fmla="*/ 58522 w 462526"/>
              <a:gd name="connsiteY9" fmla="*/ 943458 h 1813967"/>
              <a:gd name="connsiteX10" fmla="*/ 65837 w 462526"/>
              <a:gd name="connsiteY10" fmla="*/ 1009295 h 1813967"/>
              <a:gd name="connsiteX11" fmla="*/ 69495 w 462526"/>
              <a:gd name="connsiteY11" fmla="*/ 1023926 h 1813967"/>
              <a:gd name="connsiteX12" fmla="*/ 73152 w 462526"/>
              <a:gd name="connsiteY12" fmla="*/ 1060502 h 1813967"/>
              <a:gd name="connsiteX13" fmla="*/ 76810 w 462526"/>
              <a:gd name="connsiteY13" fmla="*/ 1086105 h 1813967"/>
              <a:gd name="connsiteX14" fmla="*/ 80468 w 462526"/>
              <a:gd name="connsiteY14" fmla="*/ 1129996 h 1813967"/>
              <a:gd name="connsiteX15" fmla="*/ 76810 w 462526"/>
              <a:gd name="connsiteY15" fmla="*/ 1210463 h 1813967"/>
              <a:gd name="connsiteX16" fmla="*/ 69495 w 462526"/>
              <a:gd name="connsiteY16" fmla="*/ 1247039 h 1813967"/>
              <a:gd name="connsiteX17" fmla="*/ 65837 w 462526"/>
              <a:gd name="connsiteY17" fmla="*/ 1268985 h 1813967"/>
              <a:gd name="connsiteX18" fmla="*/ 69495 w 462526"/>
              <a:gd name="connsiteY18" fmla="*/ 1375055 h 1813967"/>
              <a:gd name="connsiteX19" fmla="*/ 73152 w 462526"/>
              <a:gd name="connsiteY19" fmla="*/ 1400658 h 1813967"/>
              <a:gd name="connsiteX20" fmla="*/ 80468 w 462526"/>
              <a:gd name="connsiteY20" fmla="*/ 1462838 h 1813967"/>
              <a:gd name="connsiteX21" fmla="*/ 76810 w 462526"/>
              <a:gd name="connsiteY21" fmla="*/ 1612799 h 1813967"/>
              <a:gd name="connsiteX22" fmla="*/ 73152 w 462526"/>
              <a:gd name="connsiteY22" fmla="*/ 1642060 h 1813967"/>
              <a:gd name="connsiteX23" fmla="*/ 69495 w 462526"/>
              <a:gd name="connsiteY23" fmla="*/ 1704239 h 1813967"/>
              <a:gd name="connsiteX24" fmla="*/ 73152 w 462526"/>
              <a:gd name="connsiteY24" fmla="*/ 1799337 h 1813967"/>
              <a:gd name="connsiteX25" fmla="*/ 113386 w 462526"/>
              <a:gd name="connsiteY25" fmla="*/ 1810310 h 1813967"/>
              <a:gd name="connsiteX26" fmla="*/ 138989 w 462526"/>
              <a:gd name="connsiteY26" fmla="*/ 1813967 h 1813967"/>
              <a:gd name="connsiteX27" fmla="*/ 168250 w 462526"/>
              <a:gd name="connsiteY27" fmla="*/ 1810310 h 1813967"/>
              <a:gd name="connsiteX28" fmla="*/ 296266 w 462526"/>
              <a:gd name="connsiteY28" fmla="*/ 1802994 h 1813967"/>
              <a:gd name="connsiteX29" fmla="*/ 354788 w 462526"/>
              <a:gd name="connsiteY29" fmla="*/ 1795679 h 1813967"/>
              <a:gd name="connsiteX30" fmla="*/ 380391 w 462526"/>
              <a:gd name="connsiteY30" fmla="*/ 1792022 h 1813967"/>
              <a:gd name="connsiteX31" fmla="*/ 457200 w 462526"/>
              <a:gd name="connsiteY31" fmla="*/ 1788364 h 1813967"/>
              <a:gd name="connsiteX32" fmla="*/ 453543 w 462526"/>
              <a:gd name="connsiteY32" fmla="*/ 1762761 h 1813967"/>
              <a:gd name="connsiteX33" fmla="*/ 449885 w 462526"/>
              <a:gd name="connsiteY33" fmla="*/ 1740815 h 1813967"/>
              <a:gd name="connsiteX34" fmla="*/ 446228 w 462526"/>
              <a:gd name="connsiteY34" fmla="*/ 1711554 h 1813967"/>
              <a:gd name="connsiteX35" fmla="*/ 449885 w 462526"/>
              <a:gd name="connsiteY35" fmla="*/ 1623772 h 1813967"/>
              <a:gd name="connsiteX36" fmla="*/ 449885 w 462526"/>
              <a:gd name="connsiteY36" fmla="*/ 1543305 h 1813967"/>
              <a:gd name="connsiteX37" fmla="*/ 442570 w 462526"/>
              <a:gd name="connsiteY37" fmla="*/ 1514044 h 1813967"/>
              <a:gd name="connsiteX38" fmla="*/ 435255 w 462526"/>
              <a:gd name="connsiteY38" fmla="*/ 1477468 h 1813967"/>
              <a:gd name="connsiteX39" fmla="*/ 427940 w 462526"/>
              <a:gd name="connsiteY39" fmla="*/ 1426262 h 1813967"/>
              <a:gd name="connsiteX40" fmla="*/ 420624 w 462526"/>
              <a:gd name="connsiteY40" fmla="*/ 1386028 h 1813967"/>
              <a:gd name="connsiteX41" fmla="*/ 416967 w 462526"/>
              <a:gd name="connsiteY41" fmla="*/ 1353110 h 1813967"/>
              <a:gd name="connsiteX42" fmla="*/ 413309 w 462526"/>
              <a:gd name="connsiteY42" fmla="*/ 1217778 h 1813967"/>
              <a:gd name="connsiteX43" fmla="*/ 409652 w 462526"/>
              <a:gd name="connsiteY43" fmla="*/ 1195833 h 1813967"/>
              <a:gd name="connsiteX44" fmla="*/ 405994 w 462526"/>
              <a:gd name="connsiteY44" fmla="*/ 1166572 h 1813967"/>
              <a:gd name="connsiteX45" fmla="*/ 402336 w 462526"/>
              <a:gd name="connsiteY45" fmla="*/ 1151942 h 1813967"/>
              <a:gd name="connsiteX46" fmla="*/ 395021 w 462526"/>
              <a:gd name="connsiteY46" fmla="*/ 1089762 h 1813967"/>
              <a:gd name="connsiteX47" fmla="*/ 391364 w 462526"/>
              <a:gd name="connsiteY47" fmla="*/ 1071474 h 1813967"/>
              <a:gd name="connsiteX48" fmla="*/ 387706 w 462526"/>
              <a:gd name="connsiteY48" fmla="*/ 1045871 h 1813967"/>
              <a:gd name="connsiteX49" fmla="*/ 384048 w 462526"/>
              <a:gd name="connsiteY49" fmla="*/ 965404 h 1813967"/>
              <a:gd name="connsiteX50" fmla="*/ 376733 w 462526"/>
              <a:gd name="connsiteY50" fmla="*/ 921513 h 1813967"/>
              <a:gd name="connsiteX51" fmla="*/ 369418 w 462526"/>
              <a:gd name="connsiteY51" fmla="*/ 844703 h 1813967"/>
              <a:gd name="connsiteX52" fmla="*/ 365760 w 462526"/>
              <a:gd name="connsiteY52" fmla="*/ 819100 h 1813967"/>
              <a:gd name="connsiteX53" fmla="*/ 362103 w 462526"/>
              <a:gd name="connsiteY53" fmla="*/ 786182 h 1813967"/>
              <a:gd name="connsiteX54" fmla="*/ 358445 w 462526"/>
              <a:gd name="connsiteY54" fmla="*/ 647193 h 1813967"/>
              <a:gd name="connsiteX55" fmla="*/ 354788 w 462526"/>
              <a:gd name="connsiteY55" fmla="*/ 621590 h 1813967"/>
              <a:gd name="connsiteX56" fmla="*/ 351130 w 462526"/>
              <a:gd name="connsiteY56" fmla="*/ 555753 h 1813967"/>
              <a:gd name="connsiteX57" fmla="*/ 347472 w 462526"/>
              <a:gd name="connsiteY57" fmla="*/ 431394 h 1813967"/>
              <a:gd name="connsiteX58" fmla="*/ 340157 w 462526"/>
              <a:gd name="connsiteY58" fmla="*/ 369215 h 1813967"/>
              <a:gd name="connsiteX59" fmla="*/ 336500 w 462526"/>
              <a:gd name="connsiteY59" fmla="*/ 281433 h 1813967"/>
              <a:gd name="connsiteX60" fmla="*/ 321869 w 462526"/>
              <a:gd name="connsiteY60" fmla="*/ 58319 h 1813967"/>
              <a:gd name="connsiteX61" fmla="*/ 252375 w 462526"/>
              <a:gd name="connsiteY61" fmla="*/ 80265 h 1813967"/>
              <a:gd name="connsiteX62" fmla="*/ 171908 w 462526"/>
              <a:gd name="connsiteY62" fmla="*/ 43688 h 1813967"/>
              <a:gd name="connsiteX63" fmla="*/ 80468 w 462526"/>
              <a:gd name="connsiteY63" fmla="*/ 124156 h 1813967"/>
              <a:gd name="connsiteX64" fmla="*/ 54864 w 462526"/>
              <a:gd name="connsiteY64" fmla="*/ 113183 h 1813967"/>
              <a:gd name="connsiteX65" fmla="*/ 25604 w 462526"/>
              <a:gd name="connsiteY65" fmla="*/ 113183 h 1813967"/>
              <a:gd name="connsiteX66" fmla="*/ 10973 w 462526"/>
              <a:gd name="connsiteY66" fmla="*/ 226569 h 1813967"/>
              <a:gd name="connsiteX0" fmla="*/ 10973 w 462526"/>
              <a:gd name="connsiteY0" fmla="*/ 226569 h 1813967"/>
              <a:gd name="connsiteX1" fmla="*/ 0 w 462526"/>
              <a:gd name="connsiteY1" fmla="*/ 307036 h 1813967"/>
              <a:gd name="connsiteX2" fmla="*/ 7316 w 462526"/>
              <a:gd name="connsiteY2" fmla="*/ 354585 h 1813967"/>
              <a:gd name="connsiteX3" fmla="*/ 25604 w 462526"/>
              <a:gd name="connsiteY3" fmla="*/ 654508 h 1813967"/>
              <a:gd name="connsiteX4" fmla="*/ 32919 w 462526"/>
              <a:gd name="connsiteY4" fmla="*/ 691084 h 1813967"/>
              <a:gd name="connsiteX5" fmla="*/ 43892 w 462526"/>
              <a:gd name="connsiteY5" fmla="*/ 767894 h 1813967"/>
              <a:gd name="connsiteX6" fmla="*/ 47549 w 462526"/>
              <a:gd name="connsiteY6" fmla="*/ 819100 h 1813967"/>
              <a:gd name="connsiteX7" fmla="*/ 51207 w 462526"/>
              <a:gd name="connsiteY7" fmla="*/ 903225 h 1813967"/>
              <a:gd name="connsiteX8" fmla="*/ 58522 w 462526"/>
              <a:gd name="connsiteY8" fmla="*/ 943458 h 1813967"/>
              <a:gd name="connsiteX9" fmla="*/ 65837 w 462526"/>
              <a:gd name="connsiteY9" fmla="*/ 1009295 h 1813967"/>
              <a:gd name="connsiteX10" fmla="*/ 69495 w 462526"/>
              <a:gd name="connsiteY10" fmla="*/ 1023926 h 1813967"/>
              <a:gd name="connsiteX11" fmla="*/ 73152 w 462526"/>
              <a:gd name="connsiteY11" fmla="*/ 1060502 h 1813967"/>
              <a:gd name="connsiteX12" fmla="*/ 76810 w 462526"/>
              <a:gd name="connsiteY12" fmla="*/ 1086105 h 1813967"/>
              <a:gd name="connsiteX13" fmla="*/ 80468 w 462526"/>
              <a:gd name="connsiteY13" fmla="*/ 1129996 h 1813967"/>
              <a:gd name="connsiteX14" fmla="*/ 76810 w 462526"/>
              <a:gd name="connsiteY14" fmla="*/ 1210463 h 1813967"/>
              <a:gd name="connsiteX15" fmla="*/ 69495 w 462526"/>
              <a:gd name="connsiteY15" fmla="*/ 1247039 h 1813967"/>
              <a:gd name="connsiteX16" fmla="*/ 65837 w 462526"/>
              <a:gd name="connsiteY16" fmla="*/ 1268985 h 1813967"/>
              <a:gd name="connsiteX17" fmla="*/ 69495 w 462526"/>
              <a:gd name="connsiteY17" fmla="*/ 1375055 h 1813967"/>
              <a:gd name="connsiteX18" fmla="*/ 73152 w 462526"/>
              <a:gd name="connsiteY18" fmla="*/ 1400658 h 1813967"/>
              <a:gd name="connsiteX19" fmla="*/ 80468 w 462526"/>
              <a:gd name="connsiteY19" fmla="*/ 1462838 h 1813967"/>
              <a:gd name="connsiteX20" fmla="*/ 76810 w 462526"/>
              <a:gd name="connsiteY20" fmla="*/ 1612799 h 1813967"/>
              <a:gd name="connsiteX21" fmla="*/ 73152 w 462526"/>
              <a:gd name="connsiteY21" fmla="*/ 1642060 h 1813967"/>
              <a:gd name="connsiteX22" fmla="*/ 69495 w 462526"/>
              <a:gd name="connsiteY22" fmla="*/ 1704239 h 1813967"/>
              <a:gd name="connsiteX23" fmla="*/ 73152 w 462526"/>
              <a:gd name="connsiteY23" fmla="*/ 1799337 h 1813967"/>
              <a:gd name="connsiteX24" fmla="*/ 113386 w 462526"/>
              <a:gd name="connsiteY24" fmla="*/ 1810310 h 1813967"/>
              <a:gd name="connsiteX25" fmla="*/ 138989 w 462526"/>
              <a:gd name="connsiteY25" fmla="*/ 1813967 h 1813967"/>
              <a:gd name="connsiteX26" fmla="*/ 168250 w 462526"/>
              <a:gd name="connsiteY26" fmla="*/ 1810310 h 1813967"/>
              <a:gd name="connsiteX27" fmla="*/ 296266 w 462526"/>
              <a:gd name="connsiteY27" fmla="*/ 1802994 h 1813967"/>
              <a:gd name="connsiteX28" fmla="*/ 354788 w 462526"/>
              <a:gd name="connsiteY28" fmla="*/ 1795679 h 1813967"/>
              <a:gd name="connsiteX29" fmla="*/ 380391 w 462526"/>
              <a:gd name="connsiteY29" fmla="*/ 1792022 h 1813967"/>
              <a:gd name="connsiteX30" fmla="*/ 457200 w 462526"/>
              <a:gd name="connsiteY30" fmla="*/ 1788364 h 1813967"/>
              <a:gd name="connsiteX31" fmla="*/ 453543 w 462526"/>
              <a:gd name="connsiteY31" fmla="*/ 1762761 h 1813967"/>
              <a:gd name="connsiteX32" fmla="*/ 449885 w 462526"/>
              <a:gd name="connsiteY32" fmla="*/ 1740815 h 1813967"/>
              <a:gd name="connsiteX33" fmla="*/ 446228 w 462526"/>
              <a:gd name="connsiteY33" fmla="*/ 1711554 h 1813967"/>
              <a:gd name="connsiteX34" fmla="*/ 449885 w 462526"/>
              <a:gd name="connsiteY34" fmla="*/ 1623772 h 1813967"/>
              <a:gd name="connsiteX35" fmla="*/ 449885 w 462526"/>
              <a:gd name="connsiteY35" fmla="*/ 1543305 h 1813967"/>
              <a:gd name="connsiteX36" fmla="*/ 442570 w 462526"/>
              <a:gd name="connsiteY36" fmla="*/ 1514044 h 1813967"/>
              <a:gd name="connsiteX37" fmla="*/ 435255 w 462526"/>
              <a:gd name="connsiteY37" fmla="*/ 1477468 h 1813967"/>
              <a:gd name="connsiteX38" fmla="*/ 427940 w 462526"/>
              <a:gd name="connsiteY38" fmla="*/ 1426262 h 1813967"/>
              <a:gd name="connsiteX39" fmla="*/ 420624 w 462526"/>
              <a:gd name="connsiteY39" fmla="*/ 1386028 h 1813967"/>
              <a:gd name="connsiteX40" fmla="*/ 416967 w 462526"/>
              <a:gd name="connsiteY40" fmla="*/ 1353110 h 1813967"/>
              <a:gd name="connsiteX41" fmla="*/ 413309 w 462526"/>
              <a:gd name="connsiteY41" fmla="*/ 1217778 h 1813967"/>
              <a:gd name="connsiteX42" fmla="*/ 409652 w 462526"/>
              <a:gd name="connsiteY42" fmla="*/ 1195833 h 1813967"/>
              <a:gd name="connsiteX43" fmla="*/ 405994 w 462526"/>
              <a:gd name="connsiteY43" fmla="*/ 1166572 h 1813967"/>
              <a:gd name="connsiteX44" fmla="*/ 402336 w 462526"/>
              <a:gd name="connsiteY44" fmla="*/ 1151942 h 1813967"/>
              <a:gd name="connsiteX45" fmla="*/ 395021 w 462526"/>
              <a:gd name="connsiteY45" fmla="*/ 1089762 h 1813967"/>
              <a:gd name="connsiteX46" fmla="*/ 391364 w 462526"/>
              <a:gd name="connsiteY46" fmla="*/ 1071474 h 1813967"/>
              <a:gd name="connsiteX47" fmla="*/ 387706 w 462526"/>
              <a:gd name="connsiteY47" fmla="*/ 1045871 h 1813967"/>
              <a:gd name="connsiteX48" fmla="*/ 384048 w 462526"/>
              <a:gd name="connsiteY48" fmla="*/ 965404 h 1813967"/>
              <a:gd name="connsiteX49" fmla="*/ 376733 w 462526"/>
              <a:gd name="connsiteY49" fmla="*/ 921513 h 1813967"/>
              <a:gd name="connsiteX50" fmla="*/ 369418 w 462526"/>
              <a:gd name="connsiteY50" fmla="*/ 844703 h 1813967"/>
              <a:gd name="connsiteX51" fmla="*/ 365760 w 462526"/>
              <a:gd name="connsiteY51" fmla="*/ 819100 h 1813967"/>
              <a:gd name="connsiteX52" fmla="*/ 362103 w 462526"/>
              <a:gd name="connsiteY52" fmla="*/ 786182 h 1813967"/>
              <a:gd name="connsiteX53" fmla="*/ 358445 w 462526"/>
              <a:gd name="connsiteY53" fmla="*/ 647193 h 1813967"/>
              <a:gd name="connsiteX54" fmla="*/ 354788 w 462526"/>
              <a:gd name="connsiteY54" fmla="*/ 621590 h 1813967"/>
              <a:gd name="connsiteX55" fmla="*/ 351130 w 462526"/>
              <a:gd name="connsiteY55" fmla="*/ 555753 h 1813967"/>
              <a:gd name="connsiteX56" fmla="*/ 347472 w 462526"/>
              <a:gd name="connsiteY56" fmla="*/ 431394 h 1813967"/>
              <a:gd name="connsiteX57" fmla="*/ 340157 w 462526"/>
              <a:gd name="connsiteY57" fmla="*/ 369215 h 1813967"/>
              <a:gd name="connsiteX58" fmla="*/ 336500 w 462526"/>
              <a:gd name="connsiteY58" fmla="*/ 281433 h 1813967"/>
              <a:gd name="connsiteX59" fmla="*/ 321869 w 462526"/>
              <a:gd name="connsiteY59" fmla="*/ 58319 h 1813967"/>
              <a:gd name="connsiteX60" fmla="*/ 252375 w 462526"/>
              <a:gd name="connsiteY60" fmla="*/ 80265 h 1813967"/>
              <a:gd name="connsiteX61" fmla="*/ 171908 w 462526"/>
              <a:gd name="connsiteY61" fmla="*/ 43688 h 1813967"/>
              <a:gd name="connsiteX62" fmla="*/ 80468 w 462526"/>
              <a:gd name="connsiteY62" fmla="*/ 124156 h 1813967"/>
              <a:gd name="connsiteX63" fmla="*/ 54864 w 462526"/>
              <a:gd name="connsiteY63" fmla="*/ 113183 h 1813967"/>
              <a:gd name="connsiteX64" fmla="*/ 25604 w 462526"/>
              <a:gd name="connsiteY64" fmla="*/ 113183 h 1813967"/>
              <a:gd name="connsiteX65" fmla="*/ 10973 w 462526"/>
              <a:gd name="connsiteY65" fmla="*/ 226569 h 1813967"/>
              <a:gd name="connsiteX0" fmla="*/ 10973 w 462526"/>
              <a:gd name="connsiteY0" fmla="*/ 226569 h 1813967"/>
              <a:gd name="connsiteX1" fmla="*/ 0 w 462526"/>
              <a:gd name="connsiteY1" fmla="*/ 307036 h 1813967"/>
              <a:gd name="connsiteX2" fmla="*/ 7316 w 462526"/>
              <a:gd name="connsiteY2" fmla="*/ 354585 h 1813967"/>
              <a:gd name="connsiteX3" fmla="*/ 25604 w 462526"/>
              <a:gd name="connsiteY3" fmla="*/ 654508 h 1813967"/>
              <a:gd name="connsiteX4" fmla="*/ 32919 w 462526"/>
              <a:gd name="connsiteY4" fmla="*/ 691084 h 1813967"/>
              <a:gd name="connsiteX5" fmla="*/ 43892 w 462526"/>
              <a:gd name="connsiteY5" fmla="*/ 767894 h 1813967"/>
              <a:gd name="connsiteX6" fmla="*/ 51207 w 462526"/>
              <a:gd name="connsiteY6" fmla="*/ 903225 h 1813967"/>
              <a:gd name="connsiteX7" fmla="*/ 58522 w 462526"/>
              <a:gd name="connsiteY7" fmla="*/ 943458 h 1813967"/>
              <a:gd name="connsiteX8" fmla="*/ 65837 w 462526"/>
              <a:gd name="connsiteY8" fmla="*/ 1009295 h 1813967"/>
              <a:gd name="connsiteX9" fmla="*/ 69495 w 462526"/>
              <a:gd name="connsiteY9" fmla="*/ 1023926 h 1813967"/>
              <a:gd name="connsiteX10" fmla="*/ 73152 w 462526"/>
              <a:gd name="connsiteY10" fmla="*/ 1060502 h 1813967"/>
              <a:gd name="connsiteX11" fmla="*/ 76810 w 462526"/>
              <a:gd name="connsiteY11" fmla="*/ 1086105 h 1813967"/>
              <a:gd name="connsiteX12" fmla="*/ 80468 w 462526"/>
              <a:gd name="connsiteY12" fmla="*/ 1129996 h 1813967"/>
              <a:gd name="connsiteX13" fmla="*/ 76810 w 462526"/>
              <a:gd name="connsiteY13" fmla="*/ 1210463 h 1813967"/>
              <a:gd name="connsiteX14" fmla="*/ 69495 w 462526"/>
              <a:gd name="connsiteY14" fmla="*/ 1247039 h 1813967"/>
              <a:gd name="connsiteX15" fmla="*/ 65837 w 462526"/>
              <a:gd name="connsiteY15" fmla="*/ 1268985 h 1813967"/>
              <a:gd name="connsiteX16" fmla="*/ 69495 w 462526"/>
              <a:gd name="connsiteY16" fmla="*/ 1375055 h 1813967"/>
              <a:gd name="connsiteX17" fmla="*/ 73152 w 462526"/>
              <a:gd name="connsiteY17" fmla="*/ 1400658 h 1813967"/>
              <a:gd name="connsiteX18" fmla="*/ 80468 w 462526"/>
              <a:gd name="connsiteY18" fmla="*/ 1462838 h 1813967"/>
              <a:gd name="connsiteX19" fmla="*/ 76810 w 462526"/>
              <a:gd name="connsiteY19" fmla="*/ 1612799 h 1813967"/>
              <a:gd name="connsiteX20" fmla="*/ 73152 w 462526"/>
              <a:gd name="connsiteY20" fmla="*/ 1642060 h 1813967"/>
              <a:gd name="connsiteX21" fmla="*/ 69495 w 462526"/>
              <a:gd name="connsiteY21" fmla="*/ 1704239 h 1813967"/>
              <a:gd name="connsiteX22" fmla="*/ 73152 w 462526"/>
              <a:gd name="connsiteY22" fmla="*/ 1799337 h 1813967"/>
              <a:gd name="connsiteX23" fmla="*/ 113386 w 462526"/>
              <a:gd name="connsiteY23" fmla="*/ 1810310 h 1813967"/>
              <a:gd name="connsiteX24" fmla="*/ 138989 w 462526"/>
              <a:gd name="connsiteY24" fmla="*/ 1813967 h 1813967"/>
              <a:gd name="connsiteX25" fmla="*/ 168250 w 462526"/>
              <a:gd name="connsiteY25" fmla="*/ 1810310 h 1813967"/>
              <a:gd name="connsiteX26" fmla="*/ 296266 w 462526"/>
              <a:gd name="connsiteY26" fmla="*/ 1802994 h 1813967"/>
              <a:gd name="connsiteX27" fmla="*/ 354788 w 462526"/>
              <a:gd name="connsiteY27" fmla="*/ 1795679 h 1813967"/>
              <a:gd name="connsiteX28" fmla="*/ 380391 w 462526"/>
              <a:gd name="connsiteY28" fmla="*/ 1792022 h 1813967"/>
              <a:gd name="connsiteX29" fmla="*/ 457200 w 462526"/>
              <a:gd name="connsiteY29" fmla="*/ 1788364 h 1813967"/>
              <a:gd name="connsiteX30" fmla="*/ 453543 w 462526"/>
              <a:gd name="connsiteY30" fmla="*/ 1762761 h 1813967"/>
              <a:gd name="connsiteX31" fmla="*/ 449885 w 462526"/>
              <a:gd name="connsiteY31" fmla="*/ 1740815 h 1813967"/>
              <a:gd name="connsiteX32" fmla="*/ 446228 w 462526"/>
              <a:gd name="connsiteY32" fmla="*/ 1711554 h 1813967"/>
              <a:gd name="connsiteX33" fmla="*/ 449885 w 462526"/>
              <a:gd name="connsiteY33" fmla="*/ 1623772 h 1813967"/>
              <a:gd name="connsiteX34" fmla="*/ 449885 w 462526"/>
              <a:gd name="connsiteY34" fmla="*/ 1543305 h 1813967"/>
              <a:gd name="connsiteX35" fmla="*/ 442570 w 462526"/>
              <a:gd name="connsiteY35" fmla="*/ 1514044 h 1813967"/>
              <a:gd name="connsiteX36" fmla="*/ 435255 w 462526"/>
              <a:gd name="connsiteY36" fmla="*/ 1477468 h 1813967"/>
              <a:gd name="connsiteX37" fmla="*/ 427940 w 462526"/>
              <a:gd name="connsiteY37" fmla="*/ 1426262 h 1813967"/>
              <a:gd name="connsiteX38" fmla="*/ 420624 w 462526"/>
              <a:gd name="connsiteY38" fmla="*/ 1386028 h 1813967"/>
              <a:gd name="connsiteX39" fmla="*/ 416967 w 462526"/>
              <a:gd name="connsiteY39" fmla="*/ 1353110 h 1813967"/>
              <a:gd name="connsiteX40" fmla="*/ 413309 w 462526"/>
              <a:gd name="connsiteY40" fmla="*/ 1217778 h 1813967"/>
              <a:gd name="connsiteX41" fmla="*/ 409652 w 462526"/>
              <a:gd name="connsiteY41" fmla="*/ 1195833 h 1813967"/>
              <a:gd name="connsiteX42" fmla="*/ 405994 w 462526"/>
              <a:gd name="connsiteY42" fmla="*/ 1166572 h 1813967"/>
              <a:gd name="connsiteX43" fmla="*/ 402336 w 462526"/>
              <a:gd name="connsiteY43" fmla="*/ 1151942 h 1813967"/>
              <a:gd name="connsiteX44" fmla="*/ 395021 w 462526"/>
              <a:gd name="connsiteY44" fmla="*/ 1089762 h 1813967"/>
              <a:gd name="connsiteX45" fmla="*/ 391364 w 462526"/>
              <a:gd name="connsiteY45" fmla="*/ 1071474 h 1813967"/>
              <a:gd name="connsiteX46" fmla="*/ 387706 w 462526"/>
              <a:gd name="connsiteY46" fmla="*/ 1045871 h 1813967"/>
              <a:gd name="connsiteX47" fmla="*/ 384048 w 462526"/>
              <a:gd name="connsiteY47" fmla="*/ 965404 h 1813967"/>
              <a:gd name="connsiteX48" fmla="*/ 376733 w 462526"/>
              <a:gd name="connsiteY48" fmla="*/ 921513 h 1813967"/>
              <a:gd name="connsiteX49" fmla="*/ 369418 w 462526"/>
              <a:gd name="connsiteY49" fmla="*/ 844703 h 1813967"/>
              <a:gd name="connsiteX50" fmla="*/ 365760 w 462526"/>
              <a:gd name="connsiteY50" fmla="*/ 819100 h 1813967"/>
              <a:gd name="connsiteX51" fmla="*/ 362103 w 462526"/>
              <a:gd name="connsiteY51" fmla="*/ 786182 h 1813967"/>
              <a:gd name="connsiteX52" fmla="*/ 358445 w 462526"/>
              <a:gd name="connsiteY52" fmla="*/ 647193 h 1813967"/>
              <a:gd name="connsiteX53" fmla="*/ 354788 w 462526"/>
              <a:gd name="connsiteY53" fmla="*/ 621590 h 1813967"/>
              <a:gd name="connsiteX54" fmla="*/ 351130 w 462526"/>
              <a:gd name="connsiteY54" fmla="*/ 555753 h 1813967"/>
              <a:gd name="connsiteX55" fmla="*/ 347472 w 462526"/>
              <a:gd name="connsiteY55" fmla="*/ 431394 h 1813967"/>
              <a:gd name="connsiteX56" fmla="*/ 340157 w 462526"/>
              <a:gd name="connsiteY56" fmla="*/ 369215 h 1813967"/>
              <a:gd name="connsiteX57" fmla="*/ 336500 w 462526"/>
              <a:gd name="connsiteY57" fmla="*/ 281433 h 1813967"/>
              <a:gd name="connsiteX58" fmla="*/ 321869 w 462526"/>
              <a:gd name="connsiteY58" fmla="*/ 58319 h 1813967"/>
              <a:gd name="connsiteX59" fmla="*/ 252375 w 462526"/>
              <a:gd name="connsiteY59" fmla="*/ 80265 h 1813967"/>
              <a:gd name="connsiteX60" fmla="*/ 171908 w 462526"/>
              <a:gd name="connsiteY60" fmla="*/ 43688 h 1813967"/>
              <a:gd name="connsiteX61" fmla="*/ 80468 w 462526"/>
              <a:gd name="connsiteY61" fmla="*/ 124156 h 1813967"/>
              <a:gd name="connsiteX62" fmla="*/ 54864 w 462526"/>
              <a:gd name="connsiteY62" fmla="*/ 113183 h 1813967"/>
              <a:gd name="connsiteX63" fmla="*/ 25604 w 462526"/>
              <a:gd name="connsiteY63" fmla="*/ 113183 h 1813967"/>
              <a:gd name="connsiteX64" fmla="*/ 10973 w 462526"/>
              <a:gd name="connsiteY64" fmla="*/ 226569 h 1813967"/>
              <a:gd name="connsiteX0" fmla="*/ 10973 w 462526"/>
              <a:gd name="connsiteY0" fmla="*/ 226569 h 1813967"/>
              <a:gd name="connsiteX1" fmla="*/ 0 w 462526"/>
              <a:gd name="connsiteY1" fmla="*/ 307036 h 1813967"/>
              <a:gd name="connsiteX2" fmla="*/ 7316 w 462526"/>
              <a:gd name="connsiteY2" fmla="*/ 354585 h 1813967"/>
              <a:gd name="connsiteX3" fmla="*/ 25604 w 462526"/>
              <a:gd name="connsiteY3" fmla="*/ 654508 h 1813967"/>
              <a:gd name="connsiteX4" fmla="*/ 32919 w 462526"/>
              <a:gd name="connsiteY4" fmla="*/ 691084 h 1813967"/>
              <a:gd name="connsiteX5" fmla="*/ 43892 w 462526"/>
              <a:gd name="connsiteY5" fmla="*/ 767894 h 1813967"/>
              <a:gd name="connsiteX6" fmla="*/ 51207 w 462526"/>
              <a:gd name="connsiteY6" fmla="*/ 903225 h 1813967"/>
              <a:gd name="connsiteX7" fmla="*/ 58522 w 462526"/>
              <a:gd name="connsiteY7" fmla="*/ 943458 h 1813967"/>
              <a:gd name="connsiteX8" fmla="*/ 69495 w 462526"/>
              <a:gd name="connsiteY8" fmla="*/ 1023926 h 1813967"/>
              <a:gd name="connsiteX9" fmla="*/ 73152 w 462526"/>
              <a:gd name="connsiteY9" fmla="*/ 1060502 h 1813967"/>
              <a:gd name="connsiteX10" fmla="*/ 76810 w 462526"/>
              <a:gd name="connsiteY10" fmla="*/ 1086105 h 1813967"/>
              <a:gd name="connsiteX11" fmla="*/ 80468 w 462526"/>
              <a:gd name="connsiteY11" fmla="*/ 1129996 h 1813967"/>
              <a:gd name="connsiteX12" fmla="*/ 76810 w 462526"/>
              <a:gd name="connsiteY12" fmla="*/ 1210463 h 1813967"/>
              <a:gd name="connsiteX13" fmla="*/ 69495 w 462526"/>
              <a:gd name="connsiteY13" fmla="*/ 1247039 h 1813967"/>
              <a:gd name="connsiteX14" fmla="*/ 65837 w 462526"/>
              <a:gd name="connsiteY14" fmla="*/ 1268985 h 1813967"/>
              <a:gd name="connsiteX15" fmla="*/ 69495 w 462526"/>
              <a:gd name="connsiteY15" fmla="*/ 1375055 h 1813967"/>
              <a:gd name="connsiteX16" fmla="*/ 73152 w 462526"/>
              <a:gd name="connsiteY16" fmla="*/ 1400658 h 1813967"/>
              <a:gd name="connsiteX17" fmla="*/ 80468 w 462526"/>
              <a:gd name="connsiteY17" fmla="*/ 1462838 h 1813967"/>
              <a:gd name="connsiteX18" fmla="*/ 76810 w 462526"/>
              <a:gd name="connsiteY18" fmla="*/ 1612799 h 1813967"/>
              <a:gd name="connsiteX19" fmla="*/ 73152 w 462526"/>
              <a:gd name="connsiteY19" fmla="*/ 1642060 h 1813967"/>
              <a:gd name="connsiteX20" fmla="*/ 69495 w 462526"/>
              <a:gd name="connsiteY20" fmla="*/ 1704239 h 1813967"/>
              <a:gd name="connsiteX21" fmla="*/ 73152 w 462526"/>
              <a:gd name="connsiteY21" fmla="*/ 1799337 h 1813967"/>
              <a:gd name="connsiteX22" fmla="*/ 113386 w 462526"/>
              <a:gd name="connsiteY22" fmla="*/ 1810310 h 1813967"/>
              <a:gd name="connsiteX23" fmla="*/ 138989 w 462526"/>
              <a:gd name="connsiteY23" fmla="*/ 1813967 h 1813967"/>
              <a:gd name="connsiteX24" fmla="*/ 168250 w 462526"/>
              <a:gd name="connsiteY24" fmla="*/ 1810310 h 1813967"/>
              <a:gd name="connsiteX25" fmla="*/ 296266 w 462526"/>
              <a:gd name="connsiteY25" fmla="*/ 1802994 h 1813967"/>
              <a:gd name="connsiteX26" fmla="*/ 354788 w 462526"/>
              <a:gd name="connsiteY26" fmla="*/ 1795679 h 1813967"/>
              <a:gd name="connsiteX27" fmla="*/ 380391 w 462526"/>
              <a:gd name="connsiteY27" fmla="*/ 1792022 h 1813967"/>
              <a:gd name="connsiteX28" fmla="*/ 457200 w 462526"/>
              <a:gd name="connsiteY28" fmla="*/ 1788364 h 1813967"/>
              <a:gd name="connsiteX29" fmla="*/ 453543 w 462526"/>
              <a:gd name="connsiteY29" fmla="*/ 1762761 h 1813967"/>
              <a:gd name="connsiteX30" fmla="*/ 449885 w 462526"/>
              <a:gd name="connsiteY30" fmla="*/ 1740815 h 1813967"/>
              <a:gd name="connsiteX31" fmla="*/ 446228 w 462526"/>
              <a:gd name="connsiteY31" fmla="*/ 1711554 h 1813967"/>
              <a:gd name="connsiteX32" fmla="*/ 449885 w 462526"/>
              <a:gd name="connsiteY32" fmla="*/ 1623772 h 1813967"/>
              <a:gd name="connsiteX33" fmla="*/ 449885 w 462526"/>
              <a:gd name="connsiteY33" fmla="*/ 1543305 h 1813967"/>
              <a:gd name="connsiteX34" fmla="*/ 442570 w 462526"/>
              <a:gd name="connsiteY34" fmla="*/ 1514044 h 1813967"/>
              <a:gd name="connsiteX35" fmla="*/ 435255 w 462526"/>
              <a:gd name="connsiteY35" fmla="*/ 1477468 h 1813967"/>
              <a:gd name="connsiteX36" fmla="*/ 427940 w 462526"/>
              <a:gd name="connsiteY36" fmla="*/ 1426262 h 1813967"/>
              <a:gd name="connsiteX37" fmla="*/ 420624 w 462526"/>
              <a:gd name="connsiteY37" fmla="*/ 1386028 h 1813967"/>
              <a:gd name="connsiteX38" fmla="*/ 416967 w 462526"/>
              <a:gd name="connsiteY38" fmla="*/ 1353110 h 1813967"/>
              <a:gd name="connsiteX39" fmla="*/ 413309 w 462526"/>
              <a:gd name="connsiteY39" fmla="*/ 1217778 h 1813967"/>
              <a:gd name="connsiteX40" fmla="*/ 409652 w 462526"/>
              <a:gd name="connsiteY40" fmla="*/ 1195833 h 1813967"/>
              <a:gd name="connsiteX41" fmla="*/ 405994 w 462526"/>
              <a:gd name="connsiteY41" fmla="*/ 1166572 h 1813967"/>
              <a:gd name="connsiteX42" fmla="*/ 402336 w 462526"/>
              <a:gd name="connsiteY42" fmla="*/ 1151942 h 1813967"/>
              <a:gd name="connsiteX43" fmla="*/ 395021 w 462526"/>
              <a:gd name="connsiteY43" fmla="*/ 1089762 h 1813967"/>
              <a:gd name="connsiteX44" fmla="*/ 391364 w 462526"/>
              <a:gd name="connsiteY44" fmla="*/ 1071474 h 1813967"/>
              <a:gd name="connsiteX45" fmla="*/ 387706 w 462526"/>
              <a:gd name="connsiteY45" fmla="*/ 1045871 h 1813967"/>
              <a:gd name="connsiteX46" fmla="*/ 384048 w 462526"/>
              <a:gd name="connsiteY46" fmla="*/ 965404 h 1813967"/>
              <a:gd name="connsiteX47" fmla="*/ 376733 w 462526"/>
              <a:gd name="connsiteY47" fmla="*/ 921513 h 1813967"/>
              <a:gd name="connsiteX48" fmla="*/ 369418 w 462526"/>
              <a:gd name="connsiteY48" fmla="*/ 844703 h 1813967"/>
              <a:gd name="connsiteX49" fmla="*/ 365760 w 462526"/>
              <a:gd name="connsiteY49" fmla="*/ 819100 h 1813967"/>
              <a:gd name="connsiteX50" fmla="*/ 362103 w 462526"/>
              <a:gd name="connsiteY50" fmla="*/ 786182 h 1813967"/>
              <a:gd name="connsiteX51" fmla="*/ 358445 w 462526"/>
              <a:gd name="connsiteY51" fmla="*/ 647193 h 1813967"/>
              <a:gd name="connsiteX52" fmla="*/ 354788 w 462526"/>
              <a:gd name="connsiteY52" fmla="*/ 621590 h 1813967"/>
              <a:gd name="connsiteX53" fmla="*/ 351130 w 462526"/>
              <a:gd name="connsiteY53" fmla="*/ 555753 h 1813967"/>
              <a:gd name="connsiteX54" fmla="*/ 347472 w 462526"/>
              <a:gd name="connsiteY54" fmla="*/ 431394 h 1813967"/>
              <a:gd name="connsiteX55" fmla="*/ 340157 w 462526"/>
              <a:gd name="connsiteY55" fmla="*/ 369215 h 1813967"/>
              <a:gd name="connsiteX56" fmla="*/ 336500 w 462526"/>
              <a:gd name="connsiteY56" fmla="*/ 281433 h 1813967"/>
              <a:gd name="connsiteX57" fmla="*/ 321869 w 462526"/>
              <a:gd name="connsiteY57" fmla="*/ 58319 h 1813967"/>
              <a:gd name="connsiteX58" fmla="*/ 252375 w 462526"/>
              <a:gd name="connsiteY58" fmla="*/ 80265 h 1813967"/>
              <a:gd name="connsiteX59" fmla="*/ 171908 w 462526"/>
              <a:gd name="connsiteY59" fmla="*/ 43688 h 1813967"/>
              <a:gd name="connsiteX60" fmla="*/ 80468 w 462526"/>
              <a:gd name="connsiteY60" fmla="*/ 124156 h 1813967"/>
              <a:gd name="connsiteX61" fmla="*/ 54864 w 462526"/>
              <a:gd name="connsiteY61" fmla="*/ 113183 h 1813967"/>
              <a:gd name="connsiteX62" fmla="*/ 25604 w 462526"/>
              <a:gd name="connsiteY62" fmla="*/ 113183 h 1813967"/>
              <a:gd name="connsiteX63" fmla="*/ 10973 w 462526"/>
              <a:gd name="connsiteY63" fmla="*/ 226569 h 1813967"/>
              <a:gd name="connsiteX0" fmla="*/ 10973 w 462526"/>
              <a:gd name="connsiteY0" fmla="*/ 226569 h 1813967"/>
              <a:gd name="connsiteX1" fmla="*/ 0 w 462526"/>
              <a:gd name="connsiteY1" fmla="*/ 307036 h 1813967"/>
              <a:gd name="connsiteX2" fmla="*/ 7316 w 462526"/>
              <a:gd name="connsiteY2" fmla="*/ 354585 h 1813967"/>
              <a:gd name="connsiteX3" fmla="*/ 25604 w 462526"/>
              <a:gd name="connsiteY3" fmla="*/ 654508 h 1813967"/>
              <a:gd name="connsiteX4" fmla="*/ 32919 w 462526"/>
              <a:gd name="connsiteY4" fmla="*/ 691084 h 1813967"/>
              <a:gd name="connsiteX5" fmla="*/ 43892 w 462526"/>
              <a:gd name="connsiteY5" fmla="*/ 767894 h 1813967"/>
              <a:gd name="connsiteX6" fmla="*/ 51207 w 462526"/>
              <a:gd name="connsiteY6" fmla="*/ 903225 h 1813967"/>
              <a:gd name="connsiteX7" fmla="*/ 58522 w 462526"/>
              <a:gd name="connsiteY7" fmla="*/ 943458 h 1813967"/>
              <a:gd name="connsiteX8" fmla="*/ 69495 w 462526"/>
              <a:gd name="connsiteY8" fmla="*/ 1023926 h 1813967"/>
              <a:gd name="connsiteX9" fmla="*/ 76810 w 462526"/>
              <a:gd name="connsiteY9" fmla="*/ 1086105 h 1813967"/>
              <a:gd name="connsiteX10" fmla="*/ 80468 w 462526"/>
              <a:gd name="connsiteY10" fmla="*/ 1129996 h 1813967"/>
              <a:gd name="connsiteX11" fmla="*/ 76810 w 462526"/>
              <a:gd name="connsiteY11" fmla="*/ 1210463 h 1813967"/>
              <a:gd name="connsiteX12" fmla="*/ 69495 w 462526"/>
              <a:gd name="connsiteY12" fmla="*/ 1247039 h 1813967"/>
              <a:gd name="connsiteX13" fmla="*/ 65837 w 462526"/>
              <a:gd name="connsiteY13" fmla="*/ 1268985 h 1813967"/>
              <a:gd name="connsiteX14" fmla="*/ 69495 w 462526"/>
              <a:gd name="connsiteY14" fmla="*/ 1375055 h 1813967"/>
              <a:gd name="connsiteX15" fmla="*/ 73152 w 462526"/>
              <a:gd name="connsiteY15" fmla="*/ 1400658 h 1813967"/>
              <a:gd name="connsiteX16" fmla="*/ 80468 w 462526"/>
              <a:gd name="connsiteY16" fmla="*/ 1462838 h 1813967"/>
              <a:gd name="connsiteX17" fmla="*/ 76810 w 462526"/>
              <a:gd name="connsiteY17" fmla="*/ 1612799 h 1813967"/>
              <a:gd name="connsiteX18" fmla="*/ 73152 w 462526"/>
              <a:gd name="connsiteY18" fmla="*/ 1642060 h 1813967"/>
              <a:gd name="connsiteX19" fmla="*/ 69495 w 462526"/>
              <a:gd name="connsiteY19" fmla="*/ 1704239 h 1813967"/>
              <a:gd name="connsiteX20" fmla="*/ 73152 w 462526"/>
              <a:gd name="connsiteY20" fmla="*/ 1799337 h 1813967"/>
              <a:gd name="connsiteX21" fmla="*/ 113386 w 462526"/>
              <a:gd name="connsiteY21" fmla="*/ 1810310 h 1813967"/>
              <a:gd name="connsiteX22" fmla="*/ 138989 w 462526"/>
              <a:gd name="connsiteY22" fmla="*/ 1813967 h 1813967"/>
              <a:gd name="connsiteX23" fmla="*/ 168250 w 462526"/>
              <a:gd name="connsiteY23" fmla="*/ 1810310 h 1813967"/>
              <a:gd name="connsiteX24" fmla="*/ 296266 w 462526"/>
              <a:gd name="connsiteY24" fmla="*/ 1802994 h 1813967"/>
              <a:gd name="connsiteX25" fmla="*/ 354788 w 462526"/>
              <a:gd name="connsiteY25" fmla="*/ 1795679 h 1813967"/>
              <a:gd name="connsiteX26" fmla="*/ 380391 w 462526"/>
              <a:gd name="connsiteY26" fmla="*/ 1792022 h 1813967"/>
              <a:gd name="connsiteX27" fmla="*/ 457200 w 462526"/>
              <a:gd name="connsiteY27" fmla="*/ 1788364 h 1813967"/>
              <a:gd name="connsiteX28" fmla="*/ 453543 w 462526"/>
              <a:gd name="connsiteY28" fmla="*/ 1762761 h 1813967"/>
              <a:gd name="connsiteX29" fmla="*/ 449885 w 462526"/>
              <a:gd name="connsiteY29" fmla="*/ 1740815 h 1813967"/>
              <a:gd name="connsiteX30" fmla="*/ 446228 w 462526"/>
              <a:gd name="connsiteY30" fmla="*/ 1711554 h 1813967"/>
              <a:gd name="connsiteX31" fmla="*/ 449885 w 462526"/>
              <a:gd name="connsiteY31" fmla="*/ 1623772 h 1813967"/>
              <a:gd name="connsiteX32" fmla="*/ 449885 w 462526"/>
              <a:gd name="connsiteY32" fmla="*/ 1543305 h 1813967"/>
              <a:gd name="connsiteX33" fmla="*/ 442570 w 462526"/>
              <a:gd name="connsiteY33" fmla="*/ 1514044 h 1813967"/>
              <a:gd name="connsiteX34" fmla="*/ 435255 w 462526"/>
              <a:gd name="connsiteY34" fmla="*/ 1477468 h 1813967"/>
              <a:gd name="connsiteX35" fmla="*/ 427940 w 462526"/>
              <a:gd name="connsiteY35" fmla="*/ 1426262 h 1813967"/>
              <a:gd name="connsiteX36" fmla="*/ 420624 w 462526"/>
              <a:gd name="connsiteY36" fmla="*/ 1386028 h 1813967"/>
              <a:gd name="connsiteX37" fmla="*/ 416967 w 462526"/>
              <a:gd name="connsiteY37" fmla="*/ 1353110 h 1813967"/>
              <a:gd name="connsiteX38" fmla="*/ 413309 w 462526"/>
              <a:gd name="connsiteY38" fmla="*/ 1217778 h 1813967"/>
              <a:gd name="connsiteX39" fmla="*/ 409652 w 462526"/>
              <a:gd name="connsiteY39" fmla="*/ 1195833 h 1813967"/>
              <a:gd name="connsiteX40" fmla="*/ 405994 w 462526"/>
              <a:gd name="connsiteY40" fmla="*/ 1166572 h 1813967"/>
              <a:gd name="connsiteX41" fmla="*/ 402336 w 462526"/>
              <a:gd name="connsiteY41" fmla="*/ 1151942 h 1813967"/>
              <a:gd name="connsiteX42" fmla="*/ 395021 w 462526"/>
              <a:gd name="connsiteY42" fmla="*/ 1089762 h 1813967"/>
              <a:gd name="connsiteX43" fmla="*/ 391364 w 462526"/>
              <a:gd name="connsiteY43" fmla="*/ 1071474 h 1813967"/>
              <a:gd name="connsiteX44" fmla="*/ 387706 w 462526"/>
              <a:gd name="connsiteY44" fmla="*/ 1045871 h 1813967"/>
              <a:gd name="connsiteX45" fmla="*/ 384048 w 462526"/>
              <a:gd name="connsiteY45" fmla="*/ 965404 h 1813967"/>
              <a:gd name="connsiteX46" fmla="*/ 376733 w 462526"/>
              <a:gd name="connsiteY46" fmla="*/ 921513 h 1813967"/>
              <a:gd name="connsiteX47" fmla="*/ 369418 w 462526"/>
              <a:gd name="connsiteY47" fmla="*/ 844703 h 1813967"/>
              <a:gd name="connsiteX48" fmla="*/ 365760 w 462526"/>
              <a:gd name="connsiteY48" fmla="*/ 819100 h 1813967"/>
              <a:gd name="connsiteX49" fmla="*/ 362103 w 462526"/>
              <a:gd name="connsiteY49" fmla="*/ 786182 h 1813967"/>
              <a:gd name="connsiteX50" fmla="*/ 358445 w 462526"/>
              <a:gd name="connsiteY50" fmla="*/ 647193 h 1813967"/>
              <a:gd name="connsiteX51" fmla="*/ 354788 w 462526"/>
              <a:gd name="connsiteY51" fmla="*/ 621590 h 1813967"/>
              <a:gd name="connsiteX52" fmla="*/ 351130 w 462526"/>
              <a:gd name="connsiteY52" fmla="*/ 555753 h 1813967"/>
              <a:gd name="connsiteX53" fmla="*/ 347472 w 462526"/>
              <a:gd name="connsiteY53" fmla="*/ 431394 h 1813967"/>
              <a:gd name="connsiteX54" fmla="*/ 340157 w 462526"/>
              <a:gd name="connsiteY54" fmla="*/ 369215 h 1813967"/>
              <a:gd name="connsiteX55" fmla="*/ 336500 w 462526"/>
              <a:gd name="connsiteY55" fmla="*/ 281433 h 1813967"/>
              <a:gd name="connsiteX56" fmla="*/ 321869 w 462526"/>
              <a:gd name="connsiteY56" fmla="*/ 58319 h 1813967"/>
              <a:gd name="connsiteX57" fmla="*/ 252375 w 462526"/>
              <a:gd name="connsiteY57" fmla="*/ 80265 h 1813967"/>
              <a:gd name="connsiteX58" fmla="*/ 171908 w 462526"/>
              <a:gd name="connsiteY58" fmla="*/ 43688 h 1813967"/>
              <a:gd name="connsiteX59" fmla="*/ 80468 w 462526"/>
              <a:gd name="connsiteY59" fmla="*/ 124156 h 1813967"/>
              <a:gd name="connsiteX60" fmla="*/ 54864 w 462526"/>
              <a:gd name="connsiteY60" fmla="*/ 113183 h 1813967"/>
              <a:gd name="connsiteX61" fmla="*/ 25604 w 462526"/>
              <a:gd name="connsiteY61" fmla="*/ 113183 h 1813967"/>
              <a:gd name="connsiteX62" fmla="*/ 10973 w 462526"/>
              <a:gd name="connsiteY62" fmla="*/ 226569 h 1813967"/>
              <a:gd name="connsiteX0" fmla="*/ 10973 w 462526"/>
              <a:gd name="connsiteY0" fmla="*/ 226569 h 1813967"/>
              <a:gd name="connsiteX1" fmla="*/ 0 w 462526"/>
              <a:gd name="connsiteY1" fmla="*/ 307036 h 1813967"/>
              <a:gd name="connsiteX2" fmla="*/ 7316 w 462526"/>
              <a:gd name="connsiteY2" fmla="*/ 354585 h 1813967"/>
              <a:gd name="connsiteX3" fmla="*/ 25604 w 462526"/>
              <a:gd name="connsiteY3" fmla="*/ 654508 h 1813967"/>
              <a:gd name="connsiteX4" fmla="*/ 32919 w 462526"/>
              <a:gd name="connsiteY4" fmla="*/ 691084 h 1813967"/>
              <a:gd name="connsiteX5" fmla="*/ 43892 w 462526"/>
              <a:gd name="connsiteY5" fmla="*/ 767894 h 1813967"/>
              <a:gd name="connsiteX6" fmla="*/ 51207 w 462526"/>
              <a:gd name="connsiteY6" fmla="*/ 903225 h 1813967"/>
              <a:gd name="connsiteX7" fmla="*/ 58522 w 462526"/>
              <a:gd name="connsiteY7" fmla="*/ 943458 h 1813967"/>
              <a:gd name="connsiteX8" fmla="*/ 69495 w 462526"/>
              <a:gd name="connsiteY8" fmla="*/ 1023926 h 1813967"/>
              <a:gd name="connsiteX9" fmla="*/ 76810 w 462526"/>
              <a:gd name="connsiteY9" fmla="*/ 1086105 h 1813967"/>
              <a:gd name="connsiteX10" fmla="*/ 76810 w 462526"/>
              <a:gd name="connsiteY10" fmla="*/ 1210463 h 1813967"/>
              <a:gd name="connsiteX11" fmla="*/ 69495 w 462526"/>
              <a:gd name="connsiteY11" fmla="*/ 1247039 h 1813967"/>
              <a:gd name="connsiteX12" fmla="*/ 65837 w 462526"/>
              <a:gd name="connsiteY12" fmla="*/ 1268985 h 1813967"/>
              <a:gd name="connsiteX13" fmla="*/ 69495 w 462526"/>
              <a:gd name="connsiteY13" fmla="*/ 1375055 h 1813967"/>
              <a:gd name="connsiteX14" fmla="*/ 73152 w 462526"/>
              <a:gd name="connsiteY14" fmla="*/ 1400658 h 1813967"/>
              <a:gd name="connsiteX15" fmla="*/ 80468 w 462526"/>
              <a:gd name="connsiteY15" fmla="*/ 1462838 h 1813967"/>
              <a:gd name="connsiteX16" fmla="*/ 76810 w 462526"/>
              <a:gd name="connsiteY16" fmla="*/ 1612799 h 1813967"/>
              <a:gd name="connsiteX17" fmla="*/ 73152 w 462526"/>
              <a:gd name="connsiteY17" fmla="*/ 1642060 h 1813967"/>
              <a:gd name="connsiteX18" fmla="*/ 69495 w 462526"/>
              <a:gd name="connsiteY18" fmla="*/ 1704239 h 1813967"/>
              <a:gd name="connsiteX19" fmla="*/ 73152 w 462526"/>
              <a:gd name="connsiteY19" fmla="*/ 1799337 h 1813967"/>
              <a:gd name="connsiteX20" fmla="*/ 113386 w 462526"/>
              <a:gd name="connsiteY20" fmla="*/ 1810310 h 1813967"/>
              <a:gd name="connsiteX21" fmla="*/ 138989 w 462526"/>
              <a:gd name="connsiteY21" fmla="*/ 1813967 h 1813967"/>
              <a:gd name="connsiteX22" fmla="*/ 168250 w 462526"/>
              <a:gd name="connsiteY22" fmla="*/ 1810310 h 1813967"/>
              <a:gd name="connsiteX23" fmla="*/ 296266 w 462526"/>
              <a:gd name="connsiteY23" fmla="*/ 1802994 h 1813967"/>
              <a:gd name="connsiteX24" fmla="*/ 354788 w 462526"/>
              <a:gd name="connsiteY24" fmla="*/ 1795679 h 1813967"/>
              <a:gd name="connsiteX25" fmla="*/ 380391 w 462526"/>
              <a:gd name="connsiteY25" fmla="*/ 1792022 h 1813967"/>
              <a:gd name="connsiteX26" fmla="*/ 457200 w 462526"/>
              <a:gd name="connsiteY26" fmla="*/ 1788364 h 1813967"/>
              <a:gd name="connsiteX27" fmla="*/ 453543 w 462526"/>
              <a:gd name="connsiteY27" fmla="*/ 1762761 h 1813967"/>
              <a:gd name="connsiteX28" fmla="*/ 449885 w 462526"/>
              <a:gd name="connsiteY28" fmla="*/ 1740815 h 1813967"/>
              <a:gd name="connsiteX29" fmla="*/ 446228 w 462526"/>
              <a:gd name="connsiteY29" fmla="*/ 1711554 h 1813967"/>
              <a:gd name="connsiteX30" fmla="*/ 449885 w 462526"/>
              <a:gd name="connsiteY30" fmla="*/ 1623772 h 1813967"/>
              <a:gd name="connsiteX31" fmla="*/ 449885 w 462526"/>
              <a:gd name="connsiteY31" fmla="*/ 1543305 h 1813967"/>
              <a:gd name="connsiteX32" fmla="*/ 442570 w 462526"/>
              <a:gd name="connsiteY32" fmla="*/ 1514044 h 1813967"/>
              <a:gd name="connsiteX33" fmla="*/ 435255 w 462526"/>
              <a:gd name="connsiteY33" fmla="*/ 1477468 h 1813967"/>
              <a:gd name="connsiteX34" fmla="*/ 427940 w 462526"/>
              <a:gd name="connsiteY34" fmla="*/ 1426262 h 1813967"/>
              <a:gd name="connsiteX35" fmla="*/ 420624 w 462526"/>
              <a:gd name="connsiteY35" fmla="*/ 1386028 h 1813967"/>
              <a:gd name="connsiteX36" fmla="*/ 416967 w 462526"/>
              <a:gd name="connsiteY36" fmla="*/ 1353110 h 1813967"/>
              <a:gd name="connsiteX37" fmla="*/ 413309 w 462526"/>
              <a:gd name="connsiteY37" fmla="*/ 1217778 h 1813967"/>
              <a:gd name="connsiteX38" fmla="*/ 409652 w 462526"/>
              <a:gd name="connsiteY38" fmla="*/ 1195833 h 1813967"/>
              <a:gd name="connsiteX39" fmla="*/ 405994 w 462526"/>
              <a:gd name="connsiteY39" fmla="*/ 1166572 h 1813967"/>
              <a:gd name="connsiteX40" fmla="*/ 402336 w 462526"/>
              <a:gd name="connsiteY40" fmla="*/ 1151942 h 1813967"/>
              <a:gd name="connsiteX41" fmla="*/ 395021 w 462526"/>
              <a:gd name="connsiteY41" fmla="*/ 1089762 h 1813967"/>
              <a:gd name="connsiteX42" fmla="*/ 391364 w 462526"/>
              <a:gd name="connsiteY42" fmla="*/ 1071474 h 1813967"/>
              <a:gd name="connsiteX43" fmla="*/ 387706 w 462526"/>
              <a:gd name="connsiteY43" fmla="*/ 1045871 h 1813967"/>
              <a:gd name="connsiteX44" fmla="*/ 384048 w 462526"/>
              <a:gd name="connsiteY44" fmla="*/ 965404 h 1813967"/>
              <a:gd name="connsiteX45" fmla="*/ 376733 w 462526"/>
              <a:gd name="connsiteY45" fmla="*/ 921513 h 1813967"/>
              <a:gd name="connsiteX46" fmla="*/ 369418 w 462526"/>
              <a:gd name="connsiteY46" fmla="*/ 844703 h 1813967"/>
              <a:gd name="connsiteX47" fmla="*/ 365760 w 462526"/>
              <a:gd name="connsiteY47" fmla="*/ 819100 h 1813967"/>
              <a:gd name="connsiteX48" fmla="*/ 362103 w 462526"/>
              <a:gd name="connsiteY48" fmla="*/ 786182 h 1813967"/>
              <a:gd name="connsiteX49" fmla="*/ 358445 w 462526"/>
              <a:gd name="connsiteY49" fmla="*/ 647193 h 1813967"/>
              <a:gd name="connsiteX50" fmla="*/ 354788 w 462526"/>
              <a:gd name="connsiteY50" fmla="*/ 621590 h 1813967"/>
              <a:gd name="connsiteX51" fmla="*/ 351130 w 462526"/>
              <a:gd name="connsiteY51" fmla="*/ 555753 h 1813967"/>
              <a:gd name="connsiteX52" fmla="*/ 347472 w 462526"/>
              <a:gd name="connsiteY52" fmla="*/ 431394 h 1813967"/>
              <a:gd name="connsiteX53" fmla="*/ 340157 w 462526"/>
              <a:gd name="connsiteY53" fmla="*/ 369215 h 1813967"/>
              <a:gd name="connsiteX54" fmla="*/ 336500 w 462526"/>
              <a:gd name="connsiteY54" fmla="*/ 281433 h 1813967"/>
              <a:gd name="connsiteX55" fmla="*/ 321869 w 462526"/>
              <a:gd name="connsiteY55" fmla="*/ 58319 h 1813967"/>
              <a:gd name="connsiteX56" fmla="*/ 252375 w 462526"/>
              <a:gd name="connsiteY56" fmla="*/ 80265 h 1813967"/>
              <a:gd name="connsiteX57" fmla="*/ 171908 w 462526"/>
              <a:gd name="connsiteY57" fmla="*/ 43688 h 1813967"/>
              <a:gd name="connsiteX58" fmla="*/ 80468 w 462526"/>
              <a:gd name="connsiteY58" fmla="*/ 124156 h 1813967"/>
              <a:gd name="connsiteX59" fmla="*/ 54864 w 462526"/>
              <a:gd name="connsiteY59" fmla="*/ 113183 h 1813967"/>
              <a:gd name="connsiteX60" fmla="*/ 25604 w 462526"/>
              <a:gd name="connsiteY60" fmla="*/ 113183 h 1813967"/>
              <a:gd name="connsiteX61" fmla="*/ 10973 w 462526"/>
              <a:gd name="connsiteY61" fmla="*/ 226569 h 1813967"/>
              <a:gd name="connsiteX0" fmla="*/ 10973 w 462526"/>
              <a:gd name="connsiteY0" fmla="*/ 182881 h 1770279"/>
              <a:gd name="connsiteX1" fmla="*/ 0 w 462526"/>
              <a:gd name="connsiteY1" fmla="*/ 263348 h 1770279"/>
              <a:gd name="connsiteX2" fmla="*/ 7316 w 462526"/>
              <a:gd name="connsiteY2" fmla="*/ 310897 h 1770279"/>
              <a:gd name="connsiteX3" fmla="*/ 25604 w 462526"/>
              <a:gd name="connsiteY3" fmla="*/ 610820 h 1770279"/>
              <a:gd name="connsiteX4" fmla="*/ 32919 w 462526"/>
              <a:gd name="connsiteY4" fmla="*/ 647396 h 1770279"/>
              <a:gd name="connsiteX5" fmla="*/ 43892 w 462526"/>
              <a:gd name="connsiteY5" fmla="*/ 724206 h 1770279"/>
              <a:gd name="connsiteX6" fmla="*/ 51207 w 462526"/>
              <a:gd name="connsiteY6" fmla="*/ 859537 h 1770279"/>
              <a:gd name="connsiteX7" fmla="*/ 58522 w 462526"/>
              <a:gd name="connsiteY7" fmla="*/ 899770 h 1770279"/>
              <a:gd name="connsiteX8" fmla="*/ 69495 w 462526"/>
              <a:gd name="connsiteY8" fmla="*/ 980238 h 1770279"/>
              <a:gd name="connsiteX9" fmla="*/ 76810 w 462526"/>
              <a:gd name="connsiteY9" fmla="*/ 1042417 h 1770279"/>
              <a:gd name="connsiteX10" fmla="*/ 76810 w 462526"/>
              <a:gd name="connsiteY10" fmla="*/ 1166775 h 1770279"/>
              <a:gd name="connsiteX11" fmla="*/ 69495 w 462526"/>
              <a:gd name="connsiteY11" fmla="*/ 1203351 h 1770279"/>
              <a:gd name="connsiteX12" fmla="*/ 65837 w 462526"/>
              <a:gd name="connsiteY12" fmla="*/ 1225297 h 1770279"/>
              <a:gd name="connsiteX13" fmla="*/ 69495 w 462526"/>
              <a:gd name="connsiteY13" fmla="*/ 1331367 h 1770279"/>
              <a:gd name="connsiteX14" fmla="*/ 73152 w 462526"/>
              <a:gd name="connsiteY14" fmla="*/ 1356970 h 1770279"/>
              <a:gd name="connsiteX15" fmla="*/ 80468 w 462526"/>
              <a:gd name="connsiteY15" fmla="*/ 1419150 h 1770279"/>
              <a:gd name="connsiteX16" fmla="*/ 76810 w 462526"/>
              <a:gd name="connsiteY16" fmla="*/ 1569111 h 1770279"/>
              <a:gd name="connsiteX17" fmla="*/ 73152 w 462526"/>
              <a:gd name="connsiteY17" fmla="*/ 1598372 h 1770279"/>
              <a:gd name="connsiteX18" fmla="*/ 69495 w 462526"/>
              <a:gd name="connsiteY18" fmla="*/ 1660551 h 1770279"/>
              <a:gd name="connsiteX19" fmla="*/ 73152 w 462526"/>
              <a:gd name="connsiteY19" fmla="*/ 1755649 h 1770279"/>
              <a:gd name="connsiteX20" fmla="*/ 113386 w 462526"/>
              <a:gd name="connsiteY20" fmla="*/ 1766622 h 1770279"/>
              <a:gd name="connsiteX21" fmla="*/ 138989 w 462526"/>
              <a:gd name="connsiteY21" fmla="*/ 1770279 h 1770279"/>
              <a:gd name="connsiteX22" fmla="*/ 168250 w 462526"/>
              <a:gd name="connsiteY22" fmla="*/ 1766622 h 1770279"/>
              <a:gd name="connsiteX23" fmla="*/ 296266 w 462526"/>
              <a:gd name="connsiteY23" fmla="*/ 1759306 h 1770279"/>
              <a:gd name="connsiteX24" fmla="*/ 354788 w 462526"/>
              <a:gd name="connsiteY24" fmla="*/ 1751991 h 1770279"/>
              <a:gd name="connsiteX25" fmla="*/ 380391 w 462526"/>
              <a:gd name="connsiteY25" fmla="*/ 1748334 h 1770279"/>
              <a:gd name="connsiteX26" fmla="*/ 457200 w 462526"/>
              <a:gd name="connsiteY26" fmla="*/ 1744676 h 1770279"/>
              <a:gd name="connsiteX27" fmla="*/ 453543 w 462526"/>
              <a:gd name="connsiteY27" fmla="*/ 1719073 h 1770279"/>
              <a:gd name="connsiteX28" fmla="*/ 449885 w 462526"/>
              <a:gd name="connsiteY28" fmla="*/ 1697127 h 1770279"/>
              <a:gd name="connsiteX29" fmla="*/ 446228 w 462526"/>
              <a:gd name="connsiteY29" fmla="*/ 1667866 h 1770279"/>
              <a:gd name="connsiteX30" fmla="*/ 449885 w 462526"/>
              <a:gd name="connsiteY30" fmla="*/ 1580084 h 1770279"/>
              <a:gd name="connsiteX31" fmla="*/ 449885 w 462526"/>
              <a:gd name="connsiteY31" fmla="*/ 1499617 h 1770279"/>
              <a:gd name="connsiteX32" fmla="*/ 442570 w 462526"/>
              <a:gd name="connsiteY32" fmla="*/ 1470356 h 1770279"/>
              <a:gd name="connsiteX33" fmla="*/ 435255 w 462526"/>
              <a:gd name="connsiteY33" fmla="*/ 1433780 h 1770279"/>
              <a:gd name="connsiteX34" fmla="*/ 427940 w 462526"/>
              <a:gd name="connsiteY34" fmla="*/ 1382574 h 1770279"/>
              <a:gd name="connsiteX35" fmla="*/ 420624 w 462526"/>
              <a:gd name="connsiteY35" fmla="*/ 1342340 h 1770279"/>
              <a:gd name="connsiteX36" fmla="*/ 416967 w 462526"/>
              <a:gd name="connsiteY36" fmla="*/ 1309422 h 1770279"/>
              <a:gd name="connsiteX37" fmla="*/ 413309 w 462526"/>
              <a:gd name="connsiteY37" fmla="*/ 1174090 h 1770279"/>
              <a:gd name="connsiteX38" fmla="*/ 409652 w 462526"/>
              <a:gd name="connsiteY38" fmla="*/ 1152145 h 1770279"/>
              <a:gd name="connsiteX39" fmla="*/ 405994 w 462526"/>
              <a:gd name="connsiteY39" fmla="*/ 1122884 h 1770279"/>
              <a:gd name="connsiteX40" fmla="*/ 402336 w 462526"/>
              <a:gd name="connsiteY40" fmla="*/ 1108254 h 1770279"/>
              <a:gd name="connsiteX41" fmla="*/ 395021 w 462526"/>
              <a:gd name="connsiteY41" fmla="*/ 1046074 h 1770279"/>
              <a:gd name="connsiteX42" fmla="*/ 391364 w 462526"/>
              <a:gd name="connsiteY42" fmla="*/ 1027786 h 1770279"/>
              <a:gd name="connsiteX43" fmla="*/ 387706 w 462526"/>
              <a:gd name="connsiteY43" fmla="*/ 1002183 h 1770279"/>
              <a:gd name="connsiteX44" fmla="*/ 384048 w 462526"/>
              <a:gd name="connsiteY44" fmla="*/ 921716 h 1770279"/>
              <a:gd name="connsiteX45" fmla="*/ 376733 w 462526"/>
              <a:gd name="connsiteY45" fmla="*/ 877825 h 1770279"/>
              <a:gd name="connsiteX46" fmla="*/ 369418 w 462526"/>
              <a:gd name="connsiteY46" fmla="*/ 801015 h 1770279"/>
              <a:gd name="connsiteX47" fmla="*/ 365760 w 462526"/>
              <a:gd name="connsiteY47" fmla="*/ 775412 h 1770279"/>
              <a:gd name="connsiteX48" fmla="*/ 362103 w 462526"/>
              <a:gd name="connsiteY48" fmla="*/ 742494 h 1770279"/>
              <a:gd name="connsiteX49" fmla="*/ 358445 w 462526"/>
              <a:gd name="connsiteY49" fmla="*/ 603505 h 1770279"/>
              <a:gd name="connsiteX50" fmla="*/ 354788 w 462526"/>
              <a:gd name="connsiteY50" fmla="*/ 577902 h 1770279"/>
              <a:gd name="connsiteX51" fmla="*/ 351130 w 462526"/>
              <a:gd name="connsiteY51" fmla="*/ 512065 h 1770279"/>
              <a:gd name="connsiteX52" fmla="*/ 347472 w 462526"/>
              <a:gd name="connsiteY52" fmla="*/ 387706 h 1770279"/>
              <a:gd name="connsiteX53" fmla="*/ 340157 w 462526"/>
              <a:gd name="connsiteY53" fmla="*/ 325527 h 1770279"/>
              <a:gd name="connsiteX54" fmla="*/ 336500 w 462526"/>
              <a:gd name="connsiteY54" fmla="*/ 237745 h 1770279"/>
              <a:gd name="connsiteX55" fmla="*/ 321869 w 462526"/>
              <a:gd name="connsiteY55" fmla="*/ 14631 h 1770279"/>
              <a:gd name="connsiteX56" fmla="*/ 252375 w 462526"/>
              <a:gd name="connsiteY56" fmla="*/ 36577 h 1770279"/>
              <a:gd name="connsiteX57" fmla="*/ 171908 w 462526"/>
              <a:gd name="connsiteY57" fmla="*/ 0 h 1770279"/>
              <a:gd name="connsiteX58" fmla="*/ 54864 w 462526"/>
              <a:gd name="connsiteY58" fmla="*/ 69495 h 1770279"/>
              <a:gd name="connsiteX59" fmla="*/ 25604 w 462526"/>
              <a:gd name="connsiteY59" fmla="*/ 69495 h 1770279"/>
              <a:gd name="connsiteX60" fmla="*/ 10973 w 462526"/>
              <a:gd name="connsiteY60" fmla="*/ 182881 h 1770279"/>
              <a:gd name="connsiteX0" fmla="*/ 25604 w 462526"/>
              <a:gd name="connsiteY0" fmla="*/ 69495 h 1770279"/>
              <a:gd name="connsiteX1" fmla="*/ 0 w 462526"/>
              <a:gd name="connsiteY1" fmla="*/ 263348 h 1770279"/>
              <a:gd name="connsiteX2" fmla="*/ 7316 w 462526"/>
              <a:gd name="connsiteY2" fmla="*/ 310897 h 1770279"/>
              <a:gd name="connsiteX3" fmla="*/ 25604 w 462526"/>
              <a:gd name="connsiteY3" fmla="*/ 610820 h 1770279"/>
              <a:gd name="connsiteX4" fmla="*/ 32919 w 462526"/>
              <a:gd name="connsiteY4" fmla="*/ 647396 h 1770279"/>
              <a:gd name="connsiteX5" fmla="*/ 43892 w 462526"/>
              <a:gd name="connsiteY5" fmla="*/ 724206 h 1770279"/>
              <a:gd name="connsiteX6" fmla="*/ 51207 w 462526"/>
              <a:gd name="connsiteY6" fmla="*/ 859537 h 1770279"/>
              <a:gd name="connsiteX7" fmla="*/ 58522 w 462526"/>
              <a:gd name="connsiteY7" fmla="*/ 899770 h 1770279"/>
              <a:gd name="connsiteX8" fmla="*/ 69495 w 462526"/>
              <a:gd name="connsiteY8" fmla="*/ 980238 h 1770279"/>
              <a:gd name="connsiteX9" fmla="*/ 76810 w 462526"/>
              <a:gd name="connsiteY9" fmla="*/ 1042417 h 1770279"/>
              <a:gd name="connsiteX10" fmla="*/ 76810 w 462526"/>
              <a:gd name="connsiteY10" fmla="*/ 1166775 h 1770279"/>
              <a:gd name="connsiteX11" fmla="*/ 69495 w 462526"/>
              <a:gd name="connsiteY11" fmla="*/ 1203351 h 1770279"/>
              <a:gd name="connsiteX12" fmla="*/ 65837 w 462526"/>
              <a:gd name="connsiteY12" fmla="*/ 1225297 h 1770279"/>
              <a:gd name="connsiteX13" fmla="*/ 69495 w 462526"/>
              <a:gd name="connsiteY13" fmla="*/ 1331367 h 1770279"/>
              <a:gd name="connsiteX14" fmla="*/ 73152 w 462526"/>
              <a:gd name="connsiteY14" fmla="*/ 1356970 h 1770279"/>
              <a:gd name="connsiteX15" fmla="*/ 80468 w 462526"/>
              <a:gd name="connsiteY15" fmla="*/ 1419150 h 1770279"/>
              <a:gd name="connsiteX16" fmla="*/ 76810 w 462526"/>
              <a:gd name="connsiteY16" fmla="*/ 1569111 h 1770279"/>
              <a:gd name="connsiteX17" fmla="*/ 73152 w 462526"/>
              <a:gd name="connsiteY17" fmla="*/ 1598372 h 1770279"/>
              <a:gd name="connsiteX18" fmla="*/ 69495 w 462526"/>
              <a:gd name="connsiteY18" fmla="*/ 1660551 h 1770279"/>
              <a:gd name="connsiteX19" fmla="*/ 73152 w 462526"/>
              <a:gd name="connsiteY19" fmla="*/ 1755649 h 1770279"/>
              <a:gd name="connsiteX20" fmla="*/ 113386 w 462526"/>
              <a:gd name="connsiteY20" fmla="*/ 1766622 h 1770279"/>
              <a:gd name="connsiteX21" fmla="*/ 138989 w 462526"/>
              <a:gd name="connsiteY21" fmla="*/ 1770279 h 1770279"/>
              <a:gd name="connsiteX22" fmla="*/ 168250 w 462526"/>
              <a:gd name="connsiteY22" fmla="*/ 1766622 h 1770279"/>
              <a:gd name="connsiteX23" fmla="*/ 296266 w 462526"/>
              <a:gd name="connsiteY23" fmla="*/ 1759306 h 1770279"/>
              <a:gd name="connsiteX24" fmla="*/ 354788 w 462526"/>
              <a:gd name="connsiteY24" fmla="*/ 1751991 h 1770279"/>
              <a:gd name="connsiteX25" fmla="*/ 380391 w 462526"/>
              <a:gd name="connsiteY25" fmla="*/ 1748334 h 1770279"/>
              <a:gd name="connsiteX26" fmla="*/ 457200 w 462526"/>
              <a:gd name="connsiteY26" fmla="*/ 1744676 h 1770279"/>
              <a:gd name="connsiteX27" fmla="*/ 453543 w 462526"/>
              <a:gd name="connsiteY27" fmla="*/ 1719073 h 1770279"/>
              <a:gd name="connsiteX28" fmla="*/ 449885 w 462526"/>
              <a:gd name="connsiteY28" fmla="*/ 1697127 h 1770279"/>
              <a:gd name="connsiteX29" fmla="*/ 446228 w 462526"/>
              <a:gd name="connsiteY29" fmla="*/ 1667866 h 1770279"/>
              <a:gd name="connsiteX30" fmla="*/ 449885 w 462526"/>
              <a:gd name="connsiteY30" fmla="*/ 1580084 h 1770279"/>
              <a:gd name="connsiteX31" fmla="*/ 449885 w 462526"/>
              <a:gd name="connsiteY31" fmla="*/ 1499617 h 1770279"/>
              <a:gd name="connsiteX32" fmla="*/ 442570 w 462526"/>
              <a:gd name="connsiteY32" fmla="*/ 1470356 h 1770279"/>
              <a:gd name="connsiteX33" fmla="*/ 435255 w 462526"/>
              <a:gd name="connsiteY33" fmla="*/ 1433780 h 1770279"/>
              <a:gd name="connsiteX34" fmla="*/ 427940 w 462526"/>
              <a:gd name="connsiteY34" fmla="*/ 1382574 h 1770279"/>
              <a:gd name="connsiteX35" fmla="*/ 420624 w 462526"/>
              <a:gd name="connsiteY35" fmla="*/ 1342340 h 1770279"/>
              <a:gd name="connsiteX36" fmla="*/ 416967 w 462526"/>
              <a:gd name="connsiteY36" fmla="*/ 1309422 h 1770279"/>
              <a:gd name="connsiteX37" fmla="*/ 413309 w 462526"/>
              <a:gd name="connsiteY37" fmla="*/ 1174090 h 1770279"/>
              <a:gd name="connsiteX38" fmla="*/ 409652 w 462526"/>
              <a:gd name="connsiteY38" fmla="*/ 1152145 h 1770279"/>
              <a:gd name="connsiteX39" fmla="*/ 405994 w 462526"/>
              <a:gd name="connsiteY39" fmla="*/ 1122884 h 1770279"/>
              <a:gd name="connsiteX40" fmla="*/ 402336 w 462526"/>
              <a:gd name="connsiteY40" fmla="*/ 1108254 h 1770279"/>
              <a:gd name="connsiteX41" fmla="*/ 395021 w 462526"/>
              <a:gd name="connsiteY41" fmla="*/ 1046074 h 1770279"/>
              <a:gd name="connsiteX42" fmla="*/ 391364 w 462526"/>
              <a:gd name="connsiteY42" fmla="*/ 1027786 h 1770279"/>
              <a:gd name="connsiteX43" fmla="*/ 387706 w 462526"/>
              <a:gd name="connsiteY43" fmla="*/ 1002183 h 1770279"/>
              <a:gd name="connsiteX44" fmla="*/ 384048 w 462526"/>
              <a:gd name="connsiteY44" fmla="*/ 921716 h 1770279"/>
              <a:gd name="connsiteX45" fmla="*/ 376733 w 462526"/>
              <a:gd name="connsiteY45" fmla="*/ 877825 h 1770279"/>
              <a:gd name="connsiteX46" fmla="*/ 369418 w 462526"/>
              <a:gd name="connsiteY46" fmla="*/ 801015 h 1770279"/>
              <a:gd name="connsiteX47" fmla="*/ 365760 w 462526"/>
              <a:gd name="connsiteY47" fmla="*/ 775412 h 1770279"/>
              <a:gd name="connsiteX48" fmla="*/ 362103 w 462526"/>
              <a:gd name="connsiteY48" fmla="*/ 742494 h 1770279"/>
              <a:gd name="connsiteX49" fmla="*/ 358445 w 462526"/>
              <a:gd name="connsiteY49" fmla="*/ 603505 h 1770279"/>
              <a:gd name="connsiteX50" fmla="*/ 354788 w 462526"/>
              <a:gd name="connsiteY50" fmla="*/ 577902 h 1770279"/>
              <a:gd name="connsiteX51" fmla="*/ 351130 w 462526"/>
              <a:gd name="connsiteY51" fmla="*/ 512065 h 1770279"/>
              <a:gd name="connsiteX52" fmla="*/ 347472 w 462526"/>
              <a:gd name="connsiteY52" fmla="*/ 387706 h 1770279"/>
              <a:gd name="connsiteX53" fmla="*/ 340157 w 462526"/>
              <a:gd name="connsiteY53" fmla="*/ 325527 h 1770279"/>
              <a:gd name="connsiteX54" fmla="*/ 336500 w 462526"/>
              <a:gd name="connsiteY54" fmla="*/ 237745 h 1770279"/>
              <a:gd name="connsiteX55" fmla="*/ 321869 w 462526"/>
              <a:gd name="connsiteY55" fmla="*/ 14631 h 1770279"/>
              <a:gd name="connsiteX56" fmla="*/ 252375 w 462526"/>
              <a:gd name="connsiteY56" fmla="*/ 36577 h 1770279"/>
              <a:gd name="connsiteX57" fmla="*/ 171908 w 462526"/>
              <a:gd name="connsiteY57" fmla="*/ 0 h 1770279"/>
              <a:gd name="connsiteX58" fmla="*/ 54864 w 462526"/>
              <a:gd name="connsiteY58" fmla="*/ 69495 h 1770279"/>
              <a:gd name="connsiteX59" fmla="*/ 25604 w 462526"/>
              <a:gd name="connsiteY59" fmla="*/ 69495 h 1770279"/>
              <a:gd name="connsiteX0" fmla="*/ 65838 w 502760"/>
              <a:gd name="connsiteY0" fmla="*/ 69495 h 1770279"/>
              <a:gd name="connsiteX1" fmla="*/ 0 w 502760"/>
              <a:gd name="connsiteY1" fmla="*/ 135332 h 1770279"/>
              <a:gd name="connsiteX2" fmla="*/ 47550 w 502760"/>
              <a:gd name="connsiteY2" fmla="*/ 310897 h 1770279"/>
              <a:gd name="connsiteX3" fmla="*/ 65838 w 502760"/>
              <a:gd name="connsiteY3" fmla="*/ 610820 h 1770279"/>
              <a:gd name="connsiteX4" fmla="*/ 73153 w 502760"/>
              <a:gd name="connsiteY4" fmla="*/ 647396 h 1770279"/>
              <a:gd name="connsiteX5" fmla="*/ 84126 w 502760"/>
              <a:gd name="connsiteY5" fmla="*/ 724206 h 1770279"/>
              <a:gd name="connsiteX6" fmla="*/ 91441 w 502760"/>
              <a:gd name="connsiteY6" fmla="*/ 859537 h 1770279"/>
              <a:gd name="connsiteX7" fmla="*/ 98756 w 502760"/>
              <a:gd name="connsiteY7" fmla="*/ 899770 h 1770279"/>
              <a:gd name="connsiteX8" fmla="*/ 109729 w 502760"/>
              <a:gd name="connsiteY8" fmla="*/ 980238 h 1770279"/>
              <a:gd name="connsiteX9" fmla="*/ 117044 w 502760"/>
              <a:gd name="connsiteY9" fmla="*/ 1042417 h 1770279"/>
              <a:gd name="connsiteX10" fmla="*/ 117044 w 502760"/>
              <a:gd name="connsiteY10" fmla="*/ 1166775 h 1770279"/>
              <a:gd name="connsiteX11" fmla="*/ 109729 w 502760"/>
              <a:gd name="connsiteY11" fmla="*/ 1203351 h 1770279"/>
              <a:gd name="connsiteX12" fmla="*/ 106071 w 502760"/>
              <a:gd name="connsiteY12" fmla="*/ 1225297 h 1770279"/>
              <a:gd name="connsiteX13" fmla="*/ 109729 w 502760"/>
              <a:gd name="connsiteY13" fmla="*/ 1331367 h 1770279"/>
              <a:gd name="connsiteX14" fmla="*/ 113386 w 502760"/>
              <a:gd name="connsiteY14" fmla="*/ 1356970 h 1770279"/>
              <a:gd name="connsiteX15" fmla="*/ 120702 w 502760"/>
              <a:gd name="connsiteY15" fmla="*/ 1419150 h 1770279"/>
              <a:gd name="connsiteX16" fmla="*/ 117044 w 502760"/>
              <a:gd name="connsiteY16" fmla="*/ 1569111 h 1770279"/>
              <a:gd name="connsiteX17" fmla="*/ 113386 w 502760"/>
              <a:gd name="connsiteY17" fmla="*/ 1598372 h 1770279"/>
              <a:gd name="connsiteX18" fmla="*/ 109729 w 502760"/>
              <a:gd name="connsiteY18" fmla="*/ 1660551 h 1770279"/>
              <a:gd name="connsiteX19" fmla="*/ 113386 w 502760"/>
              <a:gd name="connsiteY19" fmla="*/ 1755649 h 1770279"/>
              <a:gd name="connsiteX20" fmla="*/ 153620 w 502760"/>
              <a:gd name="connsiteY20" fmla="*/ 1766622 h 1770279"/>
              <a:gd name="connsiteX21" fmla="*/ 179223 w 502760"/>
              <a:gd name="connsiteY21" fmla="*/ 1770279 h 1770279"/>
              <a:gd name="connsiteX22" fmla="*/ 208484 w 502760"/>
              <a:gd name="connsiteY22" fmla="*/ 1766622 h 1770279"/>
              <a:gd name="connsiteX23" fmla="*/ 336500 w 502760"/>
              <a:gd name="connsiteY23" fmla="*/ 1759306 h 1770279"/>
              <a:gd name="connsiteX24" fmla="*/ 395022 w 502760"/>
              <a:gd name="connsiteY24" fmla="*/ 1751991 h 1770279"/>
              <a:gd name="connsiteX25" fmla="*/ 420625 w 502760"/>
              <a:gd name="connsiteY25" fmla="*/ 1748334 h 1770279"/>
              <a:gd name="connsiteX26" fmla="*/ 497434 w 502760"/>
              <a:gd name="connsiteY26" fmla="*/ 1744676 h 1770279"/>
              <a:gd name="connsiteX27" fmla="*/ 493777 w 502760"/>
              <a:gd name="connsiteY27" fmla="*/ 1719073 h 1770279"/>
              <a:gd name="connsiteX28" fmla="*/ 490119 w 502760"/>
              <a:gd name="connsiteY28" fmla="*/ 1697127 h 1770279"/>
              <a:gd name="connsiteX29" fmla="*/ 486462 w 502760"/>
              <a:gd name="connsiteY29" fmla="*/ 1667866 h 1770279"/>
              <a:gd name="connsiteX30" fmla="*/ 490119 w 502760"/>
              <a:gd name="connsiteY30" fmla="*/ 1580084 h 1770279"/>
              <a:gd name="connsiteX31" fmla="*/ 490119 w 502760"/>
              <a:gd name="connsiteY31" fmla="*/ 1499617 h 1770279"/>
              <a:gd name="connsiteX32" fmla="*/ 482804 w 502760"/>
              <a:gd name="connsiteY32" fmla="*/ 1470356 h 1770279"/>
              <a:gd name="connsiteX33" fmla="*/ 475489 w 502760"/>
              <a:gd name="connsiteY33" fmla="*/ 1433780 h 1770279"/>
              <a:gd name="connsiteX34" fmla="*/ 468174 w 502760"/>
              <a:gd name="connsiteY34" fmla="*/ 1382574 h 1770279"/>
              <a:gd name="connsiteX35" fmla="*/ 460858 w 502760"/>
              <a:gd name="connsiteY35" fmla="*/ 1342340 h 1770279"/>
              <a:gd name="connsiteX36" fmla="*/ 457201 w 502760"/>
              <a:gd name="connsiteY36" fmla="*/ 1309422 h 1770279"/>
              <a:gd name="connsiteX37" fmla="*/ 453543 w 502760"/>
              <a:gd name="connsiteY37" fmla="*/ 1174090 h 1770279"/>
              <a:gd name="connsiteX38" fmla="*/ 449886 w 502760"/>
              <a:gd name="connsiteY38" fmla="*/ 1152145 h 1770279"/>
              <a:gd name="connsiteX39" fmla="*/ 446228 w 502760"/>
              <a:gd name="connsiteY39" fmla="*/ 1122884 h 1770279"/>
              <a:gd name="connsiteX40" fmla="*/ 442570 w 502760"/>
              <a:gd name="connsiteY40" fmla="*/ 1108254 h 1770279"/>
              <a:gd name="connsiteX41" fmla="*/ 435255 w 502760"/>
              <a:gd name="connsiteY41" fmla="*/ 1046074 h 1770279"/>
              <a:gd name="connsiteX42" fmla="*/ 431598 w 502760"/>
              <a:gd name="connsiteY42" fmla="*/ 1027786 h 1770279"/>
              <a:gd name="connsiteX43" fmla="*/ 427940 w 502760"/>
              <a:gd name="connsiteY43" fmla="*/ 1002183 h 1770279"/>
              <a:gd name="connsiteX44" fmla="*/ 424282 w 502760"/>
              <a:gd name="connsiteY44" fmla="*/ 921716 h 1770279"/>
              <a:gd name="connsiteX45" fmla="*/ 416967 w 502760"/>
              <a:gd name="connsiteY45" fmla="*/ 877825 h 1770279"/>
              <a:gd name="connsiteX46" fmla="*/ 409652 w 502760"/>
              <a:gd name="connsiteY46" fmla="*/ 801015 h 1770279"/>
              <a:gd name="connsiteX47" fmla="*/ 405994 w 502760"/>
              <a:gd name="connsiteY47" fmla="*/ 775412 h 1770279"/>
              <a:gd name="connsiteX48" fmla="*/ 402337 w 502760"/>
              <a:gd name="connsiteY48" fmla="*/ 742494 h 1770279"/>
              <a:gd name="connsiteX49" fmla="*/ 398679 w 502760"/>
              <a:gd name="connsiteY49" fmla="*/ 603505 h 1770279"/>
              <a:gd name="connsiteX50" fmla="*/ 395022 w 502760"/>
              <a:gd name="connsiteY50" fmla="*/ 577902 h 1770279"/>
              <a:gd name="connsiteX51" fmla="*/ 391364 w 502760"/>
              <a:gd name="connsiteY51" fmla="*/ 512065 h 1770279"/>
              <a:gd name="connsiteX52" fmla="*/ 387706 w 502760"/>
              <a:gd name="connsiteY52" fmla="*/ 387706 h 1770279"/>
              <a:gd name="connsiteX53" fmla="*/ 380391 w 502760"/>
              <a:gd name="connsiteY53" fmla="*/ 325527 h 1770279"/>
              <a:gd name="connsiteX54" fmla="*/ 376734 w 502760"/>
              <a:gd name="connsiteY54" fmla="*/ 237745 h 1770279"/>
              <a:gd name="connsiteX55" fmla="*/ 362103 w 502760"/>
              <a:gd name="connsiteY55" fmla="*/ 14631 h 1770279"/>
              <a:gd name="connsiteX56" fmla="*/ 292609 w 502760"/>
              <a:gd name="connsiteY56" fmla="*/ 36577 h 1770279"/>
              <a:gd name="connsiteX57" fmla="*/ 212142 w 502760"/>
              <a:gd name="connsiteY57" fmla="*/ 0 h 1770279"/>
              <a:gd name="connsiteX58" fmla="*/ 95098 w 502760"/>
              <a:gd name="connsiteY58" fmla="*/ 69495 h 1770279"/>
              <a:gd name="connsiteX59" fmla="*/ 65838 w 502760"/>
              <a:gd name="connsiteY59" fmla="*/ 69495 h 1770279"/>
              <a:gd name="connsiteX0" fmla="*/ 58523 w 502760"/>
              <a:gd name="connsiteY0" fmla="*/ 29261 h 1770279"/>
              <a:gd name="connsiteX1" fmla="*/ 0 w 502760"/>
              <a:gd name="connsiteY1" fmla="*/ 135332 h 1770279"/>
              <a:gd name="connsiteX2" fmla="*/ 47550 w 502760"/>
              <a:gd name="connsiteY2" fmla="*/ 310897 h 1770279"/>
              <a:gd name="connsiteX3" fmla="*/ 65838 w 502760"/>
              <a:gd name="connsiteY3" fmla="*/ 610820 h 1770279"/>
              <a:gd name="connsiteX4" fmla="*/ 73153 w 502760"/>
              <a:gd name="connsiteY4" fmla="*/ 647396 h 1770279"/>
              <a:gd name="connsiteX5" fmla="*/ 84126 w 502760"/>
              <a:gd name="connsiteY5" fmla="*/ 724206 h 1770279"/>
              <a:gd name="connsiteX6" fmla="*/ 91441 w 502760"/>
              <a:gd name="connsiteY6" fmla="*/ 859537 h 1770279"/>
              <a:gd name="connsiteX7" fmla="*/ 98756 w 502760"/>
              <a:gd name="connsiteY7" fmla="*/ 899770 h 1770279"/>
              <a:gd name="connsiteX8" fmla="*/ 109729 w 502760"/>
              <a:gd name="connsiteY8" fmla="*/ 980238 h 1770279"/>
              <a:gd name="connsiteX9" fmla="*/ 117044 w 502760"/>
              <a:gd name="connsiteY9" fmla="*/ 1042417 h 1770279"/>
              <a:gd name="connsiteX10" fmla="*/ 117044 w 502760"/>
              <a:gd name="connsiteY10" fmla="*/ 1166775 h 1770279"/>
              <a:gd name="connsiteX11" fmla="*/ 109729 w 502760"/>
              <a:gd name="connsiteY11" fmla="*/ 1203351 h 1770279"/>
              <a:gd name="connsiteX12" fmla="*/ 106071 w 502760"/>
              <a:gd name="connsiteY12" fmla="*/ 1225297 h 1770279"/>
              <a:gd name="connsiteX13" fmla="*/ 109729 w 502760"/>
              <a:gd name="connsiteY13" fmla="*/ 1331367 h 1770279"/>
              <a:gd name="connsiteX14" fmla="*/ 113386 w 502760"/>
              <a:gd name="connsiteY14" fmla="*/ 1356970 h 1770279"/>
              <a:gd name="connsiteX15" fmla="*/ 120702 w 502760"/>
              <a:gd name="connsiteY15" fmla="*/ 1419150 h 1770279"/>
              <a:gd name="connsiteX16" fmla="*/ 117044 w 502760"/>
              <a:gd name="connsiteY16" fmla="*/ 1569111 h 1770279"/>
              <a:gd name="connsiteX17" fmla="*/ 113386 w 502760"/>
              <a:gd name="connsiteY17" fmla="*/ 1598372 h 1770279"/>
              <a:gd name="connsiteX18" fmla="*/ 109729 w 502760"/>
              <a:gd name="connsiteY18" fmla="*/ 1660551 h 1770279"/>
              <a:gd name="connsiteX19" fmla="*/ 113386 w 502760"/>
              <a:gd name="connsiteY19" fmla="*/ 1755649 h 1770279"/>
              <a:gd name="connsiteX20" fmla="*/ 153620 w 502760"/>
              <a:gd name="connsiteY20" fmla="*/ 1766622 h 1770279"/>
              <a:gd name="connsiteX21" fmla="*/ 179223 w 502760"/>
              <a:gd name="connsiteY21" fmla="*/ 1770279 h 1770279"/>
              <a:gd name="connsiteX22" fmla="*/ 208484 w 502760"/>
              <a:gd name="connsiteY22" fmla="*/ 1766622 h 1770279"/>
              <a:gd name="connsiteX23" fmla="*/ 336500 w 502760"/>
              <a:gd name="connsiteY23" fmla="*/ 1759306 h 1770279"/>
              <a:gd name="connsiteX24" fmla="*/ 395022 w 502760"/>
              <a:gd name="connsiteY24" fmla="*/ 1751991 h 1770279"/>
              <a:gd name="connsiteX25" fmla="*/ 420625 w 502760"/>
              <a:gd name="connsiteY25" fmla="*/ 1748334 h 1770279"/>
              <a:gd name="connsiteX26" fmla="*/ 497434 w 502760"/>
              <a:gd name="connsiteY26" fmla="*/ 1744676 h 1770279"/>
              <a:gd name="connsiteX27" fmla="*/ 493777 w 502760"/>
              <a:gd name="connsiteY27" fmla="*/ 1719073 h 1770279"/>
              <a:gd name="connsiteX28" fmla="*/ 490119 w 502760"/>
              <a:gd name="connsiteY28" fmla="*/ 1697127 h 1770279"/>
              <a:gd name="connsiteX29" fmla="*/ 486462 w 502760"/>
              <a:gd name="connsiteY29" fmla="*/ 1667866 h 1770279"/>
              <a:gd name="connsiteX30" fmla="*/ 490119 w 502760"/>
              <a:gd name="connsiteY30" fmla="*/ 1580084 h 1770279"/>
              <a:gd name="connsiteX31" fmla="*/ 490119 w 502760"/>
              <a:gd name="connsiteY31" fmla="*/ 1499617 h 1770279"/>
              <a:gd name="connsiteX32" fmla="*/ 482804 w 502760"/>
              <a:gd name="connsiteY32" fmla="*/ 1470356 h 1770279"/>
              <a:gd name="connsiteX33" fmla="*/ 475489 w 502760"/>
              <a:gd name="connsiteY33" fmla="*/ 1433780 h 1770279"/>
              <a:gd name="connsiteX34" fmla="*/ 468174 w 502760"/>
              <a:gd name="connsiteY34" fmla="*/ 1382574 h 1770279"/>
              <a:gd name="connsiteX35" fmla="*/ 460858 w 502760"/>
              <a:gd name="connsiteY35" fmla="*/ 1342340 h 1770279"/>
              <a:gd name="connsiteX36" fmla="*/ 457201 w 502760"/>
              <a:gd name="connsiteY36" fmla="*/ 1309422 h 1770279"/>
              <a:gd name="connsiteX37" fmla="*/ 453543 w 502760"/>
              <a:gd name="connsiteY37" fmla="*/ 1174090 h 1770279"/>
              <a:gd name="connsiteX38" fmla="*/ 449886 w 502760"/>
              <a:gd name="connsiteY38" fmla="*/ 1152145 h 1770279"/>
              <a:gd name="connsiteX39" fmla="*/ 446228 w 502760"/>
              <a:gd name="connsiteY39" fmla="*/ 1122884 h 1770279"/>
              <a:gd name="connsiteX40" fmla="*/ 442570 w 502760"/>
              <a:gd name="connsiteY40" fmla="*/ 1108254 h 1770279"/>
              <a:gd name="connsiteX41" fmla="*/ 435255 w 502760"/>
              <a:gd name="connsiteY41" fmla="*/ 1046074 h 1770279"/>
              <a:gd name="connsiteX42" fmla="*/ 431598 w 502760"/>
              <a:gd name="connsiteY42" fmla="*/ 1027786 h 1770279"/>
              <a:gd name="connsiteX43" fmla="*/ 427940 w 502760"/>
              <a:gd name="connsiteY43" fmla="*/ 1002183 h 1770279"/>
              <a:gd name="connsiteX44" fmla="*/ 424282 w 502760"/>
              <a:gd name="connsiteY44" fmla="*/ 921716 h 1770279"/>
              <a:gd name="connsiteX45" fmla="*/ 416967 w 502760"/>
              <a:gd name="connsiteY45" fmla="*/ 877825 h 1770279"/>
              <a:gd name="connsiteX46" fmla="*/ 409652 w 502760"/>
              <a:gd name="connsiteY46" fmla="*/ 801015 h 1770279"/>
              <a:gd name="connsiteX47" fmla="*/ 405994 w 502760"/>
              <a:gd name="connsiteY47" fmla="*/ 775412 h 1770279"/>
              <a:gd name="connsiteX48" fmla="*/ 402337 w 502760"/>
              <a:gd name="connsiteY48" fmla="*/ 742494 h 1770279"/>
              <a:gd name="connsiteX49" fmla="*/ 398679 w 502760"/>
              <a:gd name="connsiteY49" fmla="*/ 603505 h 1770279"/>
              <a:gd name="connsiteX50" fmla="*/ 395022 w 502760"/>
              <a:gd name="connsiteY50" fmla="*/ 577902 h 1770279"/>
              <a:gd name="connsiteX51" fmla="*/ 391364 w 502760"/>
              <a:gd name="connsiteY51" fmla="*/ 512065 h 1770279"/>
              <a:gd name="connsiteX52" fmla="*/ 387706 w 502760"/>
              <a:gd name="connsiteY52" fmla="*/ 387706 h 1770279"/>
              <a:gd name="connsiteX53" fmla="*/ 380391 w 502760"/>
              <a:gd name="connsiteY53" fmla="*/ 325527 h 1770279"/>
              <a:gd name="connsiteX54" fmla="*/ 376734 w 502760"/>
              <a:gd name="connsiteY54" fmla="*/ 237745 h 1770279"/>
              <a:gd name="connsiteX55" fmla="*/ 362103 w 502760"/>
              <a:gd name="connsiteY55" fmla="*/ 14631 h 1770279"/>
              <a:gd name="connsiteX56" fmla="*/ 292609 w 502760"/>
              <a:gd name="connsiteY56" fmla="*/ 36577 h 1770279"/>
              <a:gd name="connsiteX57" fmla="*/ 212142 w 502760"/>
              <a:gd name="connsiteY57" fmla="*/ 0 h 1770279"/>
              <a:gd name="connsiteX58" fmla="*/ 95098 w 502760"/>
              <a:gd name="connsiteY58" fmla="*/ 69495 h 1770279"/>
              <a:gd name="connsiteX59" fmla="*/ 58523 w 502760"/>
              <a:gd name="connsiteY59" fmla="*/ 29261 h 1770279"/>
              <a:gd name="connsiteX0" fmla="*/ 58523 w 502760"/>
              <a:gd name="connsiteY0" fmla="*/ 29261 h 1770279"/>
              <a:gd name="connsiteX1" fmla="*/ 0 w 502760"/>
              <a:gd name="connsiteY1" fmla="*/ 135332 h 1770279"/>
              <a:gd name="connsiteX2" fmla="*/ 3659 w 502760"/>
              <a:gd name="connsiteY2" fmla="*/ 241403 h 1770279"/>
              <a:gd name="connsiteX3" fmla="*/ 65838 w 502760"/>
              <a:gd name="connsiteY3" fmla="*/ 610820 h 1770279"/>
              <a:gd name="connsiteX4" fmla="*/ 73153 w 502760"/>
              <a:gd name="connsiteY4" fmla="*/ 647396 h 1770279"/>
              <a:gd name="connsiteX5" fmla="*/ 84126 w 502760"/>
              <a:gd name="connsiteY5" fmla="*/ 724206 h 1770279"/>
              <a:gd name="connsiteX6" fmla="*/ 91441 w 502760"/>
              <a:gd name="connsiteY6" fmla="*/ 859537 h 1770279"/>
              <a:gd name="connsiteX7" fmla="*/ 98756 w 502760"/>
              <a:gd name="connsiteY7" fmla="*/ 899770 h 1770279"/>
              <a:gd name="connsiteX8" fmla="*/ 109729 w 502760"/>
              <a:gd name="connsiteY8" fmla="*/ 980238 h 1770279"/>
              <a:gd name="connsiteX9" fmla="*/ 117044 w 502760"/>
              <a:gd name="connsiteY9" fmla="*/ 1042417 h 1770279"/>
              <a:gd name="connsiteX10" fmla="*/ 117044 w 502760"/>
              <a:gd name="connsiteY10" fmla="*/ 1166775 h 1770279"/>
              <a:gd name="connsiteX11" fmla="*/ 109729 w 502760"/>
              <a:gd name="connsiteY11" fmla="*/ 1203351 h 1770279"/>
              <a:gd name="connsiteX12" fmla="*/ 106071 w 502760"/>
              <a:gd name="connsiteY12" fmla="*/ 1225297 h 1770279"/>
              <a:gd name="connsiteX13" fmla="*/ 109729 w 502760"/>
              <a:gd name="connsiteY13" fmla="*/ 1331367 h 1770279"/>
              <a:gd name="connsiteX14" fmla="*/ 113386 w 502760"/>
              <a:gd name="connsiteY14" fmla="*/ 1356970 h 1770279"/>
              <a:gd name="connsiteX15" fmla="*/ 120702 w 502760"/>
              <a:gd name="connsiteY15" fmla="*/ 1419150 h 1770279"/>
              <a:gd name="connsiteX16" fmla="*/ 117044 w 502760"/>
              <a:gd name="connsiteY16" fmla="*/ 1569111 h 1770279"/>
              <a:gd name="connsiteX17" fmla="*/ 113386 w 502760"/>
              <a:gd name="connsiteY17" fmla="*/ 1598372 h 1770279"/>
              <a:gd name="connsiteX18" fmla="*/ 109729 w 502760"/>
              <a:gd name="connsiteY18" fmla="*/ 1660551 h 1770279"/>
              <a:gd name="connsiteX19" fmla="*/ 113386 w 502760"/>
              <a:gd name="connsiteY19" fmla="*/ 1755649 h 1770279"/>
              <a:gd name="connsiteX20" fmla="*/ 153620 w 502760"/>
              <a:gd name="connsiteY20" fmla="*/ 1766622 h 1770279"/>
              <a:gd name="connsiteX21" fmla="*/ 179223 w 502760"/>
              <a:gd name="connsiteY21" fmla="*/ 1770279 h 1770279"/>
              <a:gd name="connsiteX22" fmla="*/ 208484 w 502760"/>
              <a:gd name="connsiteY22" fmla="*/ 1766622 h 1770279"/>
              <a:gd name="connsiteX23" fmla="*/ 336500 w 502760"/>
              <a:gd name="connsiteY23" fmla="*/ 1759306 h 1770279"/>
              <a:gd name="connsiteX24" fmla="*/ 395022 w 502760"/>
              <a:gd name="connsiteY24" fmla="*/ 1751991 h 1770279"/>
              <a:gd name="connsiteX25" fmla="*/ 420625 w 502760"/>
              <a:gd name="connsiteY25" fmla="*/ 1748334 h 1770279"/>
              <a:gd name="connsiteX26" fmla="*/ 497434 w 502760"/>
              <a:gd name="connsiteY26" fmla="*/ 1744676 h 1770279"/>
              <a:gd name="connsiteX27" fmla="*/ 493777 w 502760"/>
              <a:gd name="connsiteY27" fmla="*/ 1719073 h 1770279"/>
              <a:gd name="connsiteX28" fmla="*/ 490119 w 502760"/>
              <a:gd name="connsiteY28" fmla="*/ 1697127 h 1770279"/>
              <a:gd name="connsiteX29" fmla="*/ 486462 w 502760"/>
              <a:gd name="connsiteY29" fmla="*/ 1667866 h 1770279"/>
              <a:gd name="connsiteX30" fmla="*/ 490119 w 502760"/>
              <a:gd name="connsiteY30" fmla="*/ 1580084 h 1770279"/>
              <a:gd name="connsiteX31" fmla="*/ 490119 w 502760"/>
              <a:gd name="connsiteY31" fmla="*/ 1499617 h 1770279"/>
              <a:gd name="connsiteX32" fmla="*/ 482804 w 502760"/>
              <a:gd name="connsiteY32" fmla="*/ 1470356 h 1770279"/>
              <a:gd name="connsiteX33" fmla="*/ 475489 w 502760"/>
              <a:gd name="connsiteY33" fmla="*/ 1433780 h 1770279"/>
              <a:gd name="connsiteX34" fmla="*/ 468174 w 502760"/>
              <a:gd name="connsiteY34" fmla="*/ 1382574 h 1770279"/>
              <a:gd name="connsiteX35" fmla="*/ 460858 w 502760"/>
              <a:gd name="connsiteY35" fmla="*/ 1342340 h 1770279"/>
              <a:gd name="connsiteX36" fmla="*/ 457201 w 502760"/>
              <a:gd name="connsiteY36" fmla="*/ 1309422 h 1770279"/>
              <a:gd name="connsiteX37" fmla="*/ 453543 w 502760"/>
              <a:gd name="connsiteY37" fmla="*/ 1174090 h 1770279"/>
              <a:gd name="connsiteX38" fmla="*/ 449886 w 502760"/>
              <a:gd name="connsiteY38" fmla="*/ 1152145 h 1770279"/>
              <a:gd name="connsiteX39" fmla="*/ 446228 w 502760"/>
              <a:gd name="connsiteY39" fmla="*/ 1122884 h 1770279"/>
              <a:gd name="connsiteX40" fmla="*/ 442570 w 502760"/>
              <a:gd name="connsiteY40" fmla="*/ 1108254 h 1770279"/>
              <a:gd name="connsiteX41" fmla="*/ 435255 w 502760"/>
              <a:gd name="connsiteY41" fmla="*/ 1046074 h 1770279"/>
              <a:gd name="connsiteX42" fmla="*/ 431598 w 502760"/>
              <a:gd name="connsiteY42" fmla="*/ 1027786 h 1770279"/>
              <a:gd name="connsiteX43" fmla="*/ 427940 w 502760"/>
              <a:gd name="connsiteY43" fmla="*/ 1002183 h 1770279"/>
              <a:gd name="connsiteX44" fmla="*/ 424282 w 502760"/>
              <a:gd name="connsiteY44" fmla="*/ 921716 h 1770279"/>
              <a:gd name="connsiteX45" fmla="*/ 416967 w 502760"/>
              <a:gd name="connsiteY45" fmla="*/ 877825 h 1770279"/>
              <a:gd name="connsiteX46" fmla="*/ 409652 w 502760"/>
              <a:gd name="connsiteY46" fmla="*/ 801015 h 1770279"/>
              <a:gd name="connsiteX47" fmla="*/ 405994 w 502760"/>
              <a:gd name="connsiteY47" fmla="*/ 775412 h 1770279"/>
              <a:gd name="connsiteX48" fmla="*/ 402337 w 502760"/>
              <a:gd name="connsiteY48" fmla="*/ 742494 h 1770279"/>
              <a:gd name="connsiteX49" fmla="*/ 398679 w 502760"/>
              <a:gd name="connsiteY49" fmla="*/ 603505 h 1770279"/>
              <a:gd name="connsiteX50" fmla="*/ 395022 w 502760"/>
              <a:gd name="connsiteY50" fmla="*/ 577902 h 1770279"/>
              <a:gd name="connsiteX51" fmla="*/ 391364 w 502760"/>
              <a:gd name="connsiteY51" fmla="*/ 512065 h 1770279"/>
              <a:gd name="connsiteX52" fmla="*/ 387706 w 502760"/>
              <a:gd name="connsiteY52" fmla="*/ 387706 h 1770279"/>
              <a:gd name="connsiteX53" fmla="*/ 380391 w 502760"/>
              <a:gd name="connsiteY53" fmla="*/ 325527 h 1770279"/>
              <a:gd name="connsiteX54" fmla="*/ 376734 w 502760"/>
              <a:gd name="connsiteY54" fmla="*/ 237745 h 1770279"/>
              <a:gd name="connsiteX55" fmla="*/ 362103 w 502760"/>
              <a:gd name="connsiteY55" fmla="*/ 14631 h 1770279"/>
              <a:gd name="connsiteX56" fmla="*/ 292609 w 502760"/>
              <a:gd name="connsiteY56" fmla="*/ 36577 h 1770279"/>
              <a:gd name="connsiteX57" fmla="*/ 212142 w 502760"/>
              <a:gd name="connsiteY57" fmla="*/ 0 h 1770279"/>
              <a:gd name="connsiteX58" fmla="*/ 95098 w 502760"/>
              <a:gd name="connsiteY58" fmla="*/ 69495 h 1770279"/>
              <a:gd name="connsiteX59" fmla="*/ 58523 w 502760"/>
              <a:gd name="connsiteY59" fmla="*/ 29261 h 1770279"/>
              <a:gd name="connsiteX0" fmla="*/ 84126 w 528363"/>
              <a:gd name="connsiteY0" fmla="*/ 29261 h 1770279"/>
              <a:gd name="connsiteX1" fmla="*/ 0 w 528363"/>
              <a:gd name="connsiteY1" fmla="*/ 95098 h 1770279"/>
              <a:gd name="connsiteX2" fmla="*/ 29262 w 528363"/>
              <a:gd name="connsiteY2" fmla="*/ 241403 h 1770279"/>
              <a:gd name="connsiteX3" fmla="*/ 91441 w 528363"/>
              <a:gd name="connsiteY3" fmla="*/ 610820 h 1770279"/>
              <a:gd name="connsiteX4" fmla="*/ 98756 w 528363"/>
              <a:gd name="connsiteY4" fmla="*/ 647396 h 1770279"/>
              <a:gd name="connsiteX5" fmla="*/ 109729 w 528363"/>
              <a:gd name="connsiteY5" fmla="*/ 724206 h 1770279"/>
              <a:gd name="connsiteX6" fmla="*/ 117044 w 528363"/>
              <a:gd name="connsiteY6" fmla="*/ 859537 h 1770279"/>
              <a:gd name="connsiteX7" fmla="*/ 124359 w 528363"/>
              <a:gd name="connsiteY7" fmla="*/ 899770 h 1770279"/>
              <a:gd name="connsiteX8" fmla="*/ 135332 w 528363"/>
              <a:gd name="connsiteY8" fmla="*/ 980238 h 1770279"/>
              <a:gd name="connsiteX9" fmla="*/ 142647 w 528363"/>
              <a:gd name="connsiteY9" fmla="*/ 1042417 h 1770279"/>
              <a:gd name="connsiteX10" fmla="*/ 142647 w 528363"/>
              <a:gd name="connsiteY10" fmla="*/ 1166775 h 1770279"/>
              <a:gd name="connsiteX11" fmla="*/ 135332 w 528363"/>
              <a:gd name="connsiteY11" fmla="*/ 1203351 h 1770279"/>
              <a:gd name="connsiteX12" fmla="*/ 131674 w 528363"/>
              <a:gd name="connsiteY12" fmla="*/ 1225297 h 1770279"/>
              <a:gd name="connsiteX13" fmla="*/ 135332 w 528363"/>
              <a:gd name="connsiteY13" fmla="*/ 1331367 h 1770279"/>
              <a:gd name="connsiteX14" fmla="*/ 138989 w 528363"/>
              <a:gd name="connsiteY14" fmla="*/ 1356970 h 1770279"/>
              <a:gd name="connsiteX15" fmla="*/ 146305 w 528363"/>
              <a:gd name="connsiteY15" fmla="*/ 1419150 h 1770279"/>
              <a:gd name="connsiteX16" fmla="*/ 142647 w 528363"/>
              <a:gd name="connsiteY16" fmla="*/ 1569111 h 1770279"/>
              <a:gd name="connsiteX17" fmla="*/ 138989 w 528363"/>
              <a:gd name="connsiteY17" fmla="*/ 1598372 h 1770279"/>
              <a:gd name="connsiteX18" fmla="*/ 135332 w 528363"/>
              <a:gd name="connsiteY18" fmla="*/ 1660551 h 1770279"/>
              <a:gd name="connsiteX19" fmla="*/ 138989 w 528363"/>
              <a:gd name="connsiteY19" fmla="*/ 1755649 h 1770279"/>
              <a:gd name="connsiteX20" fmla="*/ 179223 w 528363"/>
              <a:gd name="connsiteY20" fmla="*/ 1766622 h 1770279"/>
              <a:gd name="connsiteX21" fmla="*/ 204826 w 528363"/>
              <a:gd name="connsiteY21" fmla="*/ 1770279 h 1770279"/>
              <a:gd name="connsiteX22" fmla="*/ 234087 w 528363"/>
              <a:gd name="connsiteY22" fmla="*/ 1766622 h 1770279"/>
              <a:gd name="connsiteX23" fmla="*/ 362103 w 528363"/>
              <a:gd name="connsiteY23" fmla="*/ 1759306 h 1770279"/>
              <a:gd name="connsiteX24" fmla="*/ 420625 w 528363"/>
              <a:gd name="connsiteY24" fmla="*/ 1751991 h 1770279"/>
              <a:gd name="connsiteX25" fmla="*/ 446228 w 528363"/>
              <a:gd name="connsiteY25" fmla="*/ 1748334 h 1770279"/>
              <a:gd name="connsiteX26" fmla="*/ 523037 w 528363"/>
              <a:gd name="connsiteY26" fmla="*/ 1744676 h 1770279"/>
              <a:gd name="connsiteX27" fmla="*/ 519380 w 528363"/>
              <a:gd name="connsiteY27" fmla="*/ 1719073 h 1770279"/>
              <a:gd name="connsiteX28" fmla="*/ 515722 w 528363"/>
              <a:gd name="connsiteY28" fmla="*/ 1697127 h 1770279"/>
              <a:gd name="connsiteX29" fmla="*/ 512065 w 528363"/>
              <a:gd name="connsiteY29" fmla="*/ 1667866 h 1770279"/>
              <a:gd name="connsiteX30" fmla="*/ 515722 w 528363"/>
              <a:gd name="connsiteY30" fmla="*/ 1580084 h 1770279"/>
              <a:gd name="connsiteX31" fmla="*/ 515722 w 528363"/>
              <a:gd name="connsiteY31" fmla="*/ 1499617 h 1770279"/>
              <a:gd name="connsiteX32" fmla="*/ 508407 w 528363"/>
              <a:gd name="connsiteY32" fmla="*/ 1470356 h 1770279"/>
              <a:gd name="connsiteX33" fmla="*/ 501092 w 528363"/>
              <a:gd name="connsiteY33" fmla="*/ 1433780 h 1770279"/>
              <a:gd name="connsiteX34" fmla="*/ 493777 w 528363"/>
              <a:gd name="connsiteY34" fmla="*/ 1382574 h 1770279"/>
              <a:gd name="connsiteX35" fmla="*/ 486461 w 528363"/>
              <a:gd name="connsiteY35" fmla="*/ 1342340 h 1770279"/>
              <a:gd name="connsiteX36" fmla="*/ 482804 w 528363"/>
              <a:gd name="connsiteY36" fmla="*/ 1309422 h 1770279"/>
              <a:gd name="connsiteX37" fmla="*/ 479146 w 528363"/>
              <a:gd name="connsiteY37" fmla="*/ 1174090 h 1770279"/>
              <a:gd name="connsiteX38" fmla="*/ 475489 w 528363"/>
              <a:gd name="connsiteY38" fmla="*/ 1152145 h 1770279"/>
              <a:gd name="connsiteX39" fmla="*/ 471831 w 528363"/>
              <a:gd name="connsiteY39" fmla="*/ 1122884 h 1770279"/>
              <a:gd name="connsiteX40" fmla="*/ 468173 w 528363"/>
              <a:gd name="connsiteY40" fmla="*/ 1108254 h 1770279"/>
              <a:gd name="connsiteX41" fmla="*/ 460858 w 528363"/>
              <a:gd name="connsiteY41" fmla="*/ 1046074 h 1770279"/>
              <a:gd name="connsiteX42" fmla="*/ 457201 w 528363"/>
              <a:gd name="connsiteY42" fmla="*/ 1027786 h 1770279"/>
              <a:gd name="connsiteX43" fmla="*/ 453543 w 528363"/>
              <a:gd name="connsiteY43" fmla="*/ 1002183 h 1770279"/>
              <a:gd name="connsiteX44" fmla="*/ 449885 w 528363"/>
              <a:gd name="connsiteY44" fmla="*/ 921716 h 1770279"/>
              <a:gd name="connsiteX45" fmla="*/ 442570 w 528363"/>
              <a:gd name="connsiteY45" fmla="*/ 877825 h 1770279"/>
              <a:gd name="connsiteX46" fmla="*/ 435255 w 528363"/>
              <a:gd name="connsiteY46" fmla="*/ 801015 h 1770279"/>
              <a:gd name="connsiteX47" fmla="*/ 431597 w 528363"/>
              <a:gd name="connsiteY47" fmla="*/ 775412 h 1770279"/>
              <a:gd name="connsiteX48" fmla="*/ 427940 w 528363"/>
              <a:gd name="connsiteY48" fmla="*/ 742494 h 1770279"/>
              <a:gd name="connsiteX49" fmla="*/ 424282 w 528363"/>
              <a:gd name="connsiteY49" fmla="*/ 603505 h 1770279"/>
              <a:gd name="connsiteX50" fmla="*/ 420625 w 528363"/>
              <a:gd name="connsiteY50" fmla="*/ 577902 h 1770279"/>
              <a:gd name="connsiteX51" fmla="*/ 416967 w 528363"/>
              <a:gd name="connsiteY51" fmla="*/ 512065 h 1770279"/>
              <a:gd name="connsiteX52" fmla="*/ 413309 w 528363"/>
              <a:gd name="connsiteY52" fmla="*/ 387706 h 1770279"/>
              <a:gd name="connsiteX53" fmla="*/ 405994 w 528363"/>
              <a:gd name="connsiteY53" fmla="*/ 325527 h 1770279"/>
              <a:gd name="connsiteX54" fmla="*/ 402337 w 528363"/>
              <a:gd name="connsiteY54" fmla="*/ 237745 h 1770279"/>
              <a:gd name="connsiteX55" fmla="*/ 387706 w 528363"/>
              <a:gd name="connsiteY55" fmla="*/ 14631 h 1770279"/>
              <a:gd name="connsiteX56" fmla="*/ 318212 w 528363"/>
              <a:gd name="connsiteY56" fmla="*/ 36577 h 1770279"/>
              <a:gd name="connsiteX57" fmla="*/ 237745 w 528363"/>
              <a:gd name="connsiteY57" fmla="*/ 0 h 1770279"/>
              <a:gd name="connsiteX58" fmla="*/ 120701 w 528363"/>
              <a:gd name="connsiteY58" fmla="*/ 69495 h 1770279"/>
              <a:gd name="connsiteX59" fmla="*/ 84126 w 528363"/>
              <a:gd name="connsiteY59" fmla="*/ 29261 h 1770279"/>
              <a:gd name="connsiteX0" fmla="*/ 84126 w 528363"/>
              <a:gd name="connsiteY0" fmla="*/ 29261 h 1770279"/>
              <a:gd name="connsiteX1" fmla="*/ 0 w 528363"/>
              <a:gd name="connsiteY1" fmla="*/ 95098 h 1770279"/>
              <a:gd name="connsiteX2" fmla="*/ 29262 w 528363"/>
              <a:gd name="connsiteY2" fmla="*/ 241403 h 1770279"/>
              <a:gd name="connsiteX3" fmla="*/ 91441 w 528363"/>
              <a:gd name="connsiteY3" fmla="*/ 610820 h 1770279"/>
              <a:gd name="connsiteX4" fmla="*/ 98756 w 528363"/>
              <a:gd name="connsiteY4" fmla="*/ 647396 h 1770279"/>
              <a:gd name="connsiteX5" fmla="*/ 109729 w 528363"/>
              <a:gd name="connsiteY5" fmla="*/ 724206 h 1770279"/>
              <a:gd name="connsiteX6" fmla="*/ 117044 w 528363"/>
              <a:gd name="connsiteY6" fmla="*/ 859537 h 1770279"/>
              <a:gd name="connsiteX7" fmla="*/ 124359 w 528363"/>
              <a:gd name="connsiteY7" fmla="*/ 899770 h 1770279"/>
              <a:gd name="connsiteX8" fmla="*/ 135332 w 528363"/>
              <a:gd name="connsiteY8" fmla="*/ 980238 h 1770279"/>
              <a:gd name="connsiteX9" fmla="*/ 142647 w 528363"/>
              <a:gd name="connsiteY9" fmla="*/ 1042417 h 1770279"/>
              <a:gd name="connsiteX10" fmla="*/ 142647 w 528363"/>
              <a:gd name="connsiteY10" fmla="*/ 1166775 h 1770279"/>
              <a:gd name="connsiteX11" fmla="*/ 135332 w 528363"/>
              <a:gd name="connsiteY11" fmla="*/ 1203351 h 1770279"/>
              <a:gd name="connsiteX12" fmla="*/ 131674 w 528363"/>
              <a:gd name="connsiteY12" fmla="*/ 1225297 h 1770279"/>
              <a:gd name="connsiteX13" fmla="*/ 135332 w 528363"/>
              <a:gd name="connsiteY13" fmla="*/ 1331367 h 1770279"/>
              <a:gd name="connsiteX14" fmla="*/ 138989 w 528363"/>
              <a:gd name="connsiteY14" fmla="*/ 1356970 h 1770279"/>
              <a:gd name="connsiteX15" fmla="*/ 146305 w 528363"/>
              <a:gd name="connsiteY15" fmla="*/ 1419150 h 1770279"/>
              <a:gd name="connsiteX16" fmla="*/ 142647 w 528363"/>
              <a:gd name="connsiteY16" fmla="*/ 1569111 h 1770279"/>
              <a:gd name="connsiteX17" fmla="*/ 138989 w 528363"/>
              <a:gd name="connsiteY17" fmla="*/ 1598372 h 1770279"/>
              <a:gd name="connsiteX18" fmla="*/ 135332 w 528363"/>
              <a:gd name="connsiteY18" fmla="*/ 1660551 h 1770279"/>
              <a:gd name="connsiteX19" fmla="*/ 138989 w 528363"/>
              <a:gd name="connsiteY19" fmla="*/ 1755649 h 1770279"/>
              <a:gd name="connsiteX20" fmla="*/ 179223 w 528363"/>
              <a:gd name="connsiteY20" fmla="*/ 1766622 h 1770279"/>
              <a:gd name="connsiteX21" fmla="*/ 204826 w 528363"/>
              <a:gd name="connsiteY21" fmla="*/ 1770279 h 1770279"/>
              <a:gd name="connsiteX22" fmla="*/ 234087 w 528363"/>
              <a:gd name="connsiteY22" fmla="*/ 1766622 h 1770279"/>
              <a:gd name="connsiteX23" fmla="*/ 362103 w 528363"/>
              <a:gd name="connsiteY23" fmla="*/ 1759306 h 1770279"/>
              <a:gd name="connsiteX24" fmla="*/ 420625 w 528363"/>
              <a:gd name="connsiteY24" fmla="*/ 1751991 h 1770279"/>
              <a:gd name="connsiteX25" fmla="*/ 446228 w 528363"/>
              <a:gd name="connsiteY25" fmla="*/ 1748334 h 1770279"/>
              <a:gd name="connsiteX26" fmla="*/ 523037 w 528363"/>
              <a:gd name="connsiteY26" fmla="*/ 1744676 h 1770279"/>
              <a:gd name="connsiteX27" fmla="*/ 519380 w 528363"/>
              <a:gd name="connsiteY27" fmla="*/ 1719073 h 1770279"/>
              <a:gd name="connsiteX28" fmla="*/ 515722 w 528363"/>
              <a:gd name="connsiteY28" fmla="*/ 1697127 h 1770279"/>
              <a:gd name="connsiteX29" fmla="*/ 512065 w 528363"/>
              <a:gd name="connsiteY29" fmla="*/ 1667866 h 1770279"/>
              <a:gd name="connsiteX30" fmla="*/ 515722 w 528363"/>
              <a:gd name="connsiteY30" fmla="*/ 1580084 h 1770279"/>
              <a:gd name="connsiteX31" fmla="*/ 515722 w 528363"/>
              <a:gd name="connsiteY31" fmla="*/ 1499617 h 1770279"/>
              <a:gd name="connsiteX32" fmla="*/ 508407 w 528363"/>
              <a:gd name="connsiteY32" fmla="*/ 1470356 h 1770279"/>
              <a:gd name="connsiteX33" fmla="*/ 501092 w 528363"/>
              <a:gd name="connsiteY33" fmla="*/ 1433780 h 1770279"/>
              <a:gd name="connsiteX34" fmla="*/ 493777 w 528363"/>
              <a:gd name="connsiteY34" fmla="*/ 1382574 h 1770279"/>
              <a:gd name="connsiteX35" fmla="*/ 486461 w 528363"/>
              <a:gd name="connsiteY35" fmla="*/ 1342340 h 1770279"/>
              <a:gd name="connsiteX36" fmla="*/ 482804 w 528363"/>
              <a:gd name="connsiteY36" fmla="*/ 1309422 h 1770279"/>
              <a:gd name="connsiteX37" fmla="*/ 479146 w 528363"/>
              <a:gd name="connsiteY37" fmla="*/ 1174090 h 1770279"/>
              <a:gd name="connsiteX38" fmla="*/ 475489 w 528363"/>
              <a:gd name="connsiteY38" fmla="*/ 1152145 h 1770279"/>
              <a:gd name="connsiteX39" fmla="*/ 471831 w 528363"/>
              <a:gd name="connsiteY39" fmla="*/ 1122884 h 1770279"/>
              <a:gd name="connsiteX40" fmla="*/ 468173 w 528363"/>
              <a:gd name="connsiteY40" fmla="*/ 1108254 h 1770279"/>
              <a:gd name="connsiteX41" fmla="*/ 460858 w 528363"/>
              <a:gd name="connsiteY41" fmla="*/ 1046074 h 1770279"/>
              <a:gd name="connsiteX42" fmla="*/ 457201 w 528363"/>
              <a:gd name="connsiteY42" fmla="*/ 1027786 h 1770279"/>
              <a:gd name="connsiteX43" fmla="*/ 453543 w 528363"/>
              <a:gd name="connsiteY43" fmla="*/ 1002183 h 1770279"/>
              <a:gd name="connsiteX44" fmla="*/ 449885 w 528363"/>
              <a:gd name="connsiteY44" fmla="*/ 921716 h 1770279"/>
              <a:gd name="connsiteX45" fmla="*/ 442570 w 528363"/>
              <a:gd name="connsiteY45" fmla="*/ 877825 h 1770279"/>
              <a:gd name="connsiteX46" fmla="*/ 435255 w 528363"/>
              <a:gd name="connsiteY46" fmla="*/ 801015 h 1770279"/>
              <a:gd name="connsiteX47" fmla="*/ 431597 w 528363"/>
              <a:gd name="connsiteY47" fmla="*/ 775412 h 1770279"/>
              <a:gd name="connsiteX48" fmla="*/ 427940 w 528363"/>
              <a:gd name="connsiteY48" fmla="*/ 742494 h 1770279"/>
              <a:gd name="connsiteX49" fmla="*/ 424282 w 528363"/>
              <a:gd name="connsiteY49" fmla="*/ 603505 h 1770279"/>
              <a:gd name="connsiteX50" fmla="*/ 420625 w 528363"/>
              <a:gd name="connsiteY50" fmla="*/ 577902 h 1770279"/>
              <a:gd name="connsiteX51" fmla="*/ 416967 w 528363"/>
              <a:gd name="connsiteY51" fmla="*/ 512065 h 1770279"/>
              <a:gd name="connsiteX52" fmla="*/ 413309 w 528363"/>
              <a:gd name="connsiteY52" fmla="*/ 387706 h 1770279"/>
              <a:gd name="connsiteX53" fmla="*/ 405994 w 528363"/>
              <a:gd name="connsiteY53" fmla="*/ 325527 h 1770279"/>
              <a:gd name="connsiteX54" fmla="*/ 402337 w 528363"/>
              <a:gd name="connsiteY54" fmla="*/ 237745 h 1770279"/>
              <a:gd name="connsiteX55" fmla="*/ 387706 w 528363"/>
              <a:gd name="connsiteY55" fmla="*/ 14631 h 1770279"/>
              <a:gd name="connsiteX56" fmla="*/ 318212 w 528363"/>
              <a:gd name="connsiteY56" fmla="*/ 36577 h 1770279"/>
              <a:gd name="connsiteX57" fmla="*/ 237745 w 528363"/>
              <a:gd name="connsiteY57" fmla="*/ 0 h 1770279"/>
              <a:gd name="connsiteX58" fmla="*/ 138989 w 528363"/>
              <a:gd name="connsiteY58" fmla="*/ 10974 h 1770279"/>
              <a:gd name="connsiteX59" fmla="*/ 84126 w 528363"/>
              <a:gd name="connsiteY59" fmla="*/ 29261 h 1770279"/>
              <a:gd name="connsiteX0" fmla="*/ 84126 w 528363"/>
              <a:gd name="connsiteY0" fmla="*/ 43891 h 1784909"/>
              <a:gd name="connsiteX1" fmla="*/ 0 w 528363"/>
              <a:gd name="connsiteY1" fmla="*/ 109728 h 1784909"/>
              <a:gd name="connsiteX2" fmla="*/ 29262 w 528363"/>
              <a:gd name="connsiteY2" fmla="*/ 256033 h 1784909"/>
              <a:gd name="connsiteX3" fmla="*/ 91441 w 528363"/>
              <a:gd name="connsiteY3" fmla="*/ 625450 h 1784909"/>
              <a:gd name="connsiteX4" fmla="*/ 98756 w 528363"/>
              <a:gd name="connsiteY4" fmla="*/ 662026 h 1784909"/>
              <a:gd name="connsiteX5" fmla="*/ 109729 w 528363"/>
              <a:gd name="connsiteY5" fmla="*/ 738836 h 1784909"/>
              <a:gd name="connsiteX6" fmla="*/ 117044 w 528363"/>
              <a:gd name="connsiteY6" fmla="*/ 874167 h 1784909"/>
              <a:gd name="connsiteX7" fmla="*/ 124359 w 528363"/>
              <a:gd name="connsiteY7" fmla="*/ 914400 h 1784909"/>
              <a:gd name="connsiteX8" fmla="*/ 135332 w 528363"/>
              <a:gd name="connsiteY8" fmla="*/ 994868 h 1784909"/>
              <a:gd name="connsiteX9" fmla="*/ 142647 w 528363"/>
              <a:gd name="connsiteY9" fmla="*/ 1057047 h 1784909"/>
              <a:gd name="connsiteX10" fmla="*/ 142647 w 528363"/>
              <a:gd name="connsiteY10" fmla="*/ 1181405 h 1784909"/>
              <a:gd name="connsiteX11" fmla="*/ 135332 w 528363"/>
              <a:gd name="connsiteY11" fmla="*/ 1217981 h 1784909"/>
              <a:gd name="connsiteX12" fmla="*/ 131674 w 528363"/>
              <a:gd name="connsiteY12" fmla="*/ 1239927 h 1784909"/>
              <a:gd name="connsiteX13" fmla="*/ 135332 w 528363"/>
              <a:gd name="connsiteY13" fmla="*/ 1345997 h 1784909"/>
              <a:gd name="connsiteX14" fmla="*/ 138989 w 528363"/>
              <a:gd name="connsiteY14" fmla="*/ 1371600 h 1784909"/>
              <a:gd name="connsiteX15" fmla="*/ 146305 w 528363"/>
              <a:gd name="connsiteY15" fmla="*/ 1433780 h 1784909"/>
              <a:gd name="connsiteX16" fmla="*/ 142647 w 528363"/>
              <a:gd name="connsiteY16" fmla="*/ 1583741 h 1784909"/>
              <a:gd name="connsiteX17" fmla="*/ 138989 w 528363"/>
              <a:gd name="connsiteY17" fmla="*/ 1613002 h 1784909"/>
              <a:gd name="connsiteX18" fmla="*/ 135332 w 528363"/>
              <a:gd name="connsiteY18" fmla="*/ 1675181 h 1784909"/>
              <a:gd name="connsiteX19" fmla="*/ 138989 w 528363"/>
              <a:gd name="connsiteY19" fmla="*/ 1770279 h 1784909"/>
              <a:gd name="connsiteX20" fmla="*/ 179223 w 528363"/>
              <a:gd name="connsiteY20" fmla="*/ 1781252 h 1784909"/>
              <a:gd name="connsiteX21" fmla="*/ 204826 w 528363"/>
              <a:gd name="connsiteY21" fmla="*/ 1784909 h 1784909"/>
              <a:gd name="connsiteX22" fmla="*/ 234087 w 528363"/>
              <a:gd name="connsiteY22" fmla="*/ 1781252 h 1784909"/>
              <a:gd name="connsiteX23" fmla="*/ 362103 w 528363"/>
              <a:gd name="connsiteY23" fmla="*/ 1773936 h 1784909"/>
              <a:gd name="connsiteX24" fmla="*/ 420625 w 528363"/>
              <a:gd name="connsiteY24" fmla="*/ 1766621 h 1784909"/>
              <a:gd name="connsiteX25" fmla="*/ 446228 w 528363"/>
              <a:gd name="connsiteY25" fmla="*/ 1762964 h 1784909"/>
              <a:gd name="connsiteX26" fmla="*/ 523037 w 528363"/>
              <a:gd name="connsiteY26" fmla="*/ 1759306 h 1784909"/>
              <a:gd name="connsiteX27" fmla="*/ 519380 w 528363"/>
              <a:gd name="connsiteY27" fmla="*/ 1733703 h 1784909"/>
              <a:gd name="connsiteX28" fmla="*/ 515722 w 528363"/>
              <a:gd name="connsiteY28" fmla="*/ 1711757 h 1784909"/>
              <a:gd name="connsiteX29" fmla="*/ 512065 w 528363"/>
              <a:gd name="connsiteY29" fmla="*/ 1682496 h 1784909"/>
              <a:gd name="connsiteX30" fmla="*/ 515722 w 528363"/>
              <a:gd name="connsiteY30" fmla="*/ 1594714 h 1784909"/>
              <a:gd name="connsiteX31" fmla="*/ 515722 w 528363"/>
              <a:gd name="connsiteY31" fmla="*/ 1514247 h 1784909"/>
              <a:gd name="connsiteX32" fmla="*/ 508407 w 528363"/>
              <a:gd name="connsiteY32" fmla="*/ 1484986 h 1784909"/>
              <a:gd name="connsiteX33" fmla="*/ 501092 w 528363"/>
              <a:gd name="connsiteY33" fmla="*/ 1448410 h 1784909"/>
              <a:gd name="connsiteX34" fmla="*/ 493777 w 528363"/>
              <a:gd name="connsiteY34" fmla="*/ 1397204 h 1784909"/>
              <a:gd name="connsiteX35" fmla="*/ 486461 w 528363"/>
              <a:gd name="connsiteY35" fmla="*/ 1356970 h 1784909"/>
              <a:gd name="connsiteX36" fmla="*/ 482804 w 528363"/>
              <a:gd name="connsiteY36" fmla="*/ 1324052 h 1784909"/>
              <a:gd name="connsiteX37" fmla="*/ 479146 w 528363"/>
              <a:gd name="connsiteY37" fmla="*/ 1188720 h 1784909"/>
              <a:gd name="connsiteX38" fmla="*/ 475489 w 528363"/>
              <a:gd name="connsiteY38" fmla="*/ 1166775 h 1784909"/>
              <a:gd name="connsiteX39" fmla="*/ 471831 w 528363"/>
              <a:gd name="connsiteY39" fmla="*/ 1137514 h 1784909"/>
              <a:gd name="connsiteX40" fmla="*/ 468173 w 528363"/>
              <a:gd name="connsiteY40" fmla="*/ 1122884 h 1784909"/>
              <a:gd name="connsiteX41" fmla="*/ 460858 w 528363"/>
              <a:gd name="connsiteY41" fmla="*/ 1060704 h 1784909"/>
              <a:gd name="connsiteX42" fmla="*/ 457201 w 528363"/>
              <a:gd name="connsiteY42" fmla="*/ 1042416 h 1784909"/>
              <a:gd name="connsiteX43" fmla="*/ 453543 w 528363"/>
              <a:gd name="connsiteY43" fmla="*/ 1016813 h 1784909"/>
              <a:gd name="connsiteX44" fmla="*/ 449885 w 528363"/>
              <a:gd name="connsiteY44" fmla="*/ 936346 h 1784909"/>
              <a:gd name="connsiteX45" fmla="*/ 442570 w 528363"/>
              <a:gd name="connsiteY45" fmla="*/ 892455 h 1784909"/>
              <a:gd name="connsiteX46" fmla="*/ 435255 w 528363"/>
              <a:gd name="connsiteY46" fmla="*/ 815645 h 1784909"/>
              <a:gd name="connsiteX47" fmla="*/ 431597 w 528363"/>
              <a:gd name="connsiteY47" fmla="*/ 790042 h 1784909"/>
              <a:gd name="connsiteX48" fmla="*/ 427940 w 528363"/>
              <a:gd name="connsiteY48" fmla="*/ 757124 h 1784909"/>
              <a:gd name="connsiteX49" fmla="*/ 424282 w 528363"/>
              <a:gd name="connsiteY49" fmla="*/ 618135 h 1784909"/>
              <a:gd name="connsiteX50" fmla="*/ 420625 w 528363"/>
              <a:gd name="connsiteY50" fmla="*/ 592532 h 1784909"/>
              <a:gd name="connsiteX51" fmla="*/ 416967 w 528363"/>
              <a:gd name="connsiteY51" fmla="*/ 526695 h 1784909"/>
              <a:gd name="connsiteX52" fmla="*/ 413309 w 528363"/>
              <a:gd name="connsiteY52" fmla="*/ 402336 h 1784909"/>
              <a:gd name="connsiteX53" fmla="*/ 405994 w 528363"/>
              <a:gd name="connsiteY53" fmla="*/ 340157 h 1784909"/>
              <a:gd name="connsiteX54" fmla="*/ 402337 w 528363"/>
              <a:gd name="connsiteY54" fmla="*/ 252375 h 1784909"/>
              <a:gd name="connsiteX55" fmla="*/ 387706 w 528363"/>
              <a:gd name="connsiteY55" fmla="*/ 29261 h 1784909"/>
              <a:gd name="connsiteX56" fmla="*/ 318212 w 528363"/>
              <a:gd name="connsiteY56" fmla="*/ 51207 h 1784909"/>
              <a:gd name="connsiteX57" fmla="*/ 248718 w 528363"/>
              <a:gd name="connsiteY57" fmla="*/ 0 h 1784909"/>
              <a:gd name="connsiteX58" fmla="*/ 138989 w 528363"/>
              <a:gd name="connsiteY58" fmla="*/ 25604 h 1784909"/>
              <a:gd name="connsiteX59" fmla="*/ 84126 w 528363"/>
              <a:gd name="connsiteY59" fmla="*/ 43891 h 1784909"/>
              <a:gd name="connsiteX0" fmla="*/ 84126 w 528363"/>
              <a:gd name="connsiteY0" fmla="*/ 43891 h 1784909"/>
              <a:gd name="connsiteX1" fmla="*/ 0 w 528363"/>
              <a:gd name="connsiteY1" fmla="*/ 109728 h 1784909"/>
              <a:gd name="connsiteX2" fmla="*/ 29262 w 528363"/>
              <a:gd name="connsiteY2" fmla="*/ 256033 h 1784909"/>
              <a:gd name="connsiteX3" fmla="*/ 91441 w 528363"/>
              <a:gd name="connsiteY3" fmla="*/ 625450 h 1784909"/>
              <a:gd name="connsiteX4" fmla="*/ 98756 w 528363"/>
              <a:gd name="connsiteY4" fmla="*/ 662026 h 1784909"/>
              <a:gd name="connsiteX5" fmla="*/ 109729 w 528363"/>
              <a:gd name="connsiteY5" fmla="*/ 738836 h 1784909"/>
              <a:gd name="connsiteX6" fmla="*/ 117044 w 528363"/>
              <a:gd name="connsiteY6" fmla="*/ 874167 h 1784909"/>
              <a:gd name="connsiteX7" fmla="*/ 124359 w 528363"/>
              <a:gd name="connsiteY7" fmla="*/ 914400 h 1784909"/>
              <a:gd name="connsiteX8" fmla="*/ 135332 w 528363"/>
              <a:gd name="connsiteY8" fmla="*/ 994868 h 1784909"/>
              <a:gd name="connsiteX9" fmla="*/ 142647 w 528363"/>
              <a:gd name="connsiteY9" fmla="*/ 1057047 h 1784909"/>
              <a:gd name="connsiteX10" fmla="*/ 142647 w 528363"/>
              <a:gd name="connsiteY10" fmla="*/ 1181405 h 1784909"/>
              <a:gd name="connsiteX11" fmla="*/ 135332 w 528363"/>
              <a:gd name="connsiteY11" fmla="*/ 1217981 h 1784909"/>
              <a:gd name="connsiteX12" fmla="*/ 131674 w 528363"/>
              <a:gd name="connsiteY12" fmla="*/ 1239927 h 1784909"/>
              <a:gd name="connsiteX13" fmla="*/ 135332 w 528363"/>
              <a:gd name="connsiteY13" fmla="*/ 1345997 h 1784909"/>
              <a:gd name="connsiteX14" fmla="*/ 138989 w 528363"/>
              <a:gd name="connsiteY14" fmla="*/ 1371600 h 1784909"/>
              <a:gd name="connsiteX15" fmla="*/ 146305 w 528363"/>
              <a:gd name="connsiteY15" fmla="*/ 1433780 h 1784909"/>
              <a:gd name="connsiteX16" fmla="*/ 142647 w 528363"/>
              <a:gd name="connsiteY16" fmla="*/ 1583741 h 1784909"/>
              <a:gd name="connsiteX17" fmla="*/ 138989 w 528363"/>
              <a:gd name="connsiteY17" fmla="*/ 1613002 h 1784909"/>
              <a:gd name="connsiteX18" fmla="*/ 135332 w 528363"/>
              <a:gd name="connsiteY18" fmla="*/ 1675181 h 1784909"/>
              <a:gd name="connsiteX19" fmla="*/ 138989 w 528363"/>
              <a:gd name="connsiteY19" fmla="*/ 1770279 h 1784909"/>
              <a:gd name="connsiteX20" fmla="*/ 179223 w 528363"/>
              <a:gd name="connsiteY20" fmla="*/ 1781252 h 1784909"/>
              <a:gd name="connsiteX21" fmla="*/ 204826 w 528363"/>
              <a:gd name="connsiteY21" fmla="*/ 1784909 h 1784909"/>
              <a:gd name="connsiteX22" fmla="*/ 234087 w 528363"/>
              <a:gd name="connsiteY22" fmla="*/ 1781252 h 1784909"/>
              <a:gd name="connsiteX23" fmla="*/ 362103 w 528363"/>
              <a:gd name="connsiteY23" fmla="*/ 1773936 h 1784909"/>
              <a:gd name="connsiteX24" fmla="*/ 420625 w 528363"/>
              <a:gd name="connsiteY24" fmla="*/ 1766621 h 1784909"/>
              <a:gd name="connsiteX25" fmla="*/ 446228 w 528363"/>
              <a:gd name="connsiteY25" fmla="*/ 1762964 h 1784909"/>
              <a:gd name="connsiteX26" fmla="*/ 523037 w 528363"/>
              <a:gd name="connsiteY26" fmla="*/ 1759306 h 1784909"/>
              <a:gd name="connsiteX27" fmla="*/ 519380 w 528363"/>
              <a:gd name="connsiteY27" fmla="*/ 1733703 h 1784909"/>
              <a:gd name="connsiteX28" fmla="*/ 515722 w 528363"/>
              <a:gd name="connsiteY28" fmla="*/ 1711757 h 1784909"/>
              <a:gd name="connsiteX29" fmla="*/ 512065 w 528363"/>
              <a:gd name="connsiteY29" fmla="*/ 1682496 h 1784909"/>
              <a:gd name="connsiteX30" fmla="*/ 515722 w 528363"/>
              <a:gd name="connsiteY30" fmla="*/ 1594714 h 1784909"/>
              <a:gd name="connsiteX31" fmla="*/ 515722 w 528363"/>
              <a:gd name="connsiteY31" fmla="*/ 1514247 h 1784909"/>
              <a:gd name="connsiteX32" fmla="*/ 508407 w 528363"/>
              <a:gd name="connsiteY32" fmla="*/ 1484986 h 1784909"/>
              <a:gd name="connsiteX33" fmla="*/ 501092 w 528363"/>
              <a:gd name="connsiteY33" fmla="*/ 1448410 h 1784909"/>
              <a:gd name="connsiteX34" fmla="*/ 493777 w 528363"/>
              <a:gd name="connsiteY34" fmla="*/ 1397204 h 1784909"/>
              <a:gd name="connsiteX35" fmla="*/ 486461 w 528363"/>
              <a:gd name="connsiteY35" fmla="*/ 1356970 h 1784909"/>
              <a:gd name="connsiteX36" fmla="*/ 482804 w 528363"/>
              <a:gd name="connsiteY36" fmla="*/ 1324052 h 1784909"/>
              <a:gd name="connsiteX37" fmla="*/ 479146 w 528363"/>
              <a:gd name="connsiteY37" fmla="*/ 1188720 h 1784909"/>
              <a:gd name="connsiteX38" fmla="*/ 475489 w 528363"/>
              <a:gd name="connsiteY38" fmla="*/ 1166775 h 1784909"/>
              <a:gd name="connsiteX39" fmla="*/ 471831 w 528363"/>
              <a:gd name="connsiteY39" fmla="*/ 1137514 h 1784909"/>
              <a:gd name="connsiteX40" fmla="*/ 468173 w 528363"/>
              <a:gd name="connsiteY40" fmla="*/ 1122884 h 1784909"/>
              <a:gd name="connsiteX41" fmla="*/ 460858 w 528363"/>
              <a:gd name="connsiteY41" fmla="*/ 1060704 h 1784909"/>
              <a:gd name="connsiteX42" fmla="*/ 457201 w 528363"/>
              <a:gd name="connsiteY42" fmla="*/ 1042416 h 1784909"/>
              <a:gd name="connsiteX43" fmla="*/ 453543 w 528363"/>
              <a:gd name="connsiteY43" fmla="*/ 1016813 h 1784909"/>
              <a:gd name="connsiteX44" fmla="*/ 449885 w 528363"/>
              <a:gd name="connsiteY44" fmla="*/ 936346 h 1784909"/>
              <a:gd name="connsiteX45" fmla="*/ 442570 w 528363"/>
              <a:gd name="connsiteY45" fmla="*/ 892455 h 1784909"/>
              <a:gd name="connsiteX46" fmla="*/ 435255 w 528363"/>
              <a:gd name="connsiteY46" fmla="*/ 815645 h 1784909"/>
              <a:gd name="connsiteX47" fmla="*/ 431597 w 528363"/>
              <a:gd name="connsiteY47" fmla="*/ 790042 h 1784909"/>
              <a:gd name="connsiteX48" fmla="*/ 427940 w 528363"/>
              <a:gd name="connsiteY48" fmla="*/ 757124 h 1784909"/>
              <a:gd name="connsiteX49" fmla="*/ 424282 w 528363"/>
              <a:gd name="connsiteY49" fmla="*/ 618135 h 1784909"/>
              <a:gd name="connsiteX50" fmla="*/ 420625 w 528363"/>
              <a:gd name="connsiteY50" fmla="*/ 592532 h 1784909"/>
              <a:gd name="connsiteX51" fmla="*/ 416967 w 528363"/>
              <a:gd name="connsiteY51" fmla="*/ 526695 h 1784909"/>
              <a:gd name="connsiteX52" fmla="*/ 413309 w 528363"/>
              <a:gd name="connsiteY52" fmla="*/ 402336 h 1784909"/>
              <a:gd name="connsiteX53" fmla="*/ 405994 w 528363"/>
              <a:gd name="connsiteY53" fmla="*/ 340157 h 1784909"/>
              <a:gd name="connsiteX54" fmla="*/ 402337 w 528363"/>
              <a:gd name="connsiteY54" fmla="*/ 252375 h 1784909"/>
              <a:gd name="connsiteX55" fmla="*/ 387706 w 528363"/>
              <a:gd name="connsiteY55" fmla="*/ 29261 h 1784909"/>
              <a:gd name="connsiteX56" fmla="*/ 329185 w 528363"/>
              <a:gd name="connsiteY56" fmla="*/ 21946 h 1784909"/>
              <a:gd name="connsiteX57" fmla="*/ 248718 w 528363"/>
              <a:gd name="connsiteY57" fmla="*/ 0 h 1784909"/>
              <a:gd name="connsiteX58" fmla="*/ 138989 w 528363"/>
              <a:gd name="connsiteY58" fmla="*/ 25604 h 1784909"/>
              <a:gd name="connsiteX59" fmla="*/ 84126 w 528363"/>
              <a:gd name="connsiteY59" fmla="*/ 43891 h 1784909"/>
              <a:gd name="connsiteX0" fmla="*/ 84126 w 528363"/>
              <a:gd name="connsiteY0" fmla="*/ 43891 h 1784909"/>
              <a:gd name="connsiteX1" fmla="*/ 0 w 528363"/>
              <a:gd name="connsiteY1" fmla="*/ 109728 h 1784909"/>
              <a:gd name="connsiteX2" fmla="*/ 29262 w 528363"/>
              <a:gd name="connsiteY2" fmla="*/ 256033 h 1784909"/>
              <a:gd name="connsiteX3" fmla="*/ 91441 w 528363"/>
              <a:gd name="connsiteY3" fmla="*/ 625450 h 1784909"/>
              <a:gd name="connsiteX4" fmla="*/ 98756 w 528363"/>
              <a:gd name="connsiteY4" fmla="*/ 662026 h 1784909"/>
              <a:gd name="connsiteX5" fmla="*/ 109729 w 528363"/>
              <a:gd name="connsiteY5" fmla="*/ 738836 h 1784909"/>
              <a:gd name="connsiteX6" fmla="*/ 117044 w 528363"/>
              <a:gd name="connsiteY6" fmla="*/ 874167 h 1784909"/>
              <a:gd name="connsiteX7" fmla="*/ 124359 w 528363"/>
              <a:gd name="connsiteY7" fmla="*/ 914400 h 1784909"/>
              <a:gd name="connsiteX8" fmla="*/ 135332 w 528363"/>
              <a:gd name="connsiteY8" fmla="*/ 994868 h 1784909"/>
              <a:gd name="connsiteX9" fmla="*/ 142647 w 528363"/>
              <a:gd name="connsiteY9" fmla="*/ 1057047 h 1784909"/>
              <a:gd name="connsiteX10" fmla="*/ 142647 w 528363"/>
              <a:gd name="connsiteY10" fmla="*/ 1181405 h 1784909"/>
              <a:gd name="connsiteX11" fmla="*/ 135332 w 528363"/>
              <a:gd name="connsiteY11" fmla="*/ 1217981 h 1784909"/>
              <a:gd name="connsiteX12" fmla="*/ 131674 w 528363"/>
              <a:gd name="connsiteY12" fmla="*/ 1239927 h 1784909"/>
              <a:gd name="connsiteX13" fmla="*/ 135332 w 528363"/>
              <a:gd name="connsiteY13" fmla="*/ 1345997 h 1784909"/>
              <a:gd name="connsiteX14" fmla="*/ 138989 w 528363"/>
              <a:gd name="connsiteY14" fmla="*/ 1371600 h 1784909"/>
              <a:gd name="connsiteX15" fmla="*/ 146305 w 528363"/>
              <a:gd name="connsiteY15" fmla="*/ 1433780 h 1784909"/>
              <a:gd name="connsiteX16" fmla="*/ 142647 w 528363"/>
              <a:gd name="connsiteY16" fmla="*/ 1583741 h 1784909"/>
              <a:gd name="connsiteX17" fmla="*/ 138989 w 528363"/>
              <a:gd name="connsiteY17" fmla="*/ 1613002 h 1784909"/>
              <a:gd name="connsiteX18" fmla="*/ 135332 w 528363"/>
              <a:gd name="connsiteY18" fmla="*/ 1675181 h 1784909"/>
              <a:gd name="connsiteX19" fmla="*/ 138989 w 528363"/>
              <a:gd name="connsiteY19" fmla="*/ 1770279 h 1784909"/>
              <a:gd name="connsiteX20" fmla="*/ 179223 w 528363"/>
              <a:gd name="connsiteY20" fmla="*/ 1781252 h 1784909"/>
              <a:gd name="connsiteX21" fmla="*/ 204826 w 528363"/>
              <a:gd name="connsiteY21" fmla="*/ 1784909 h 1784909"/>
              <a:gd name="connsiteX22" fmla="*/ 234087 w 528363"/>
              <a:gd name="connsiteY22" fmla="*/ 1781252 h 1784909"/>
              <a:gd name="connsiteX23" fmla="*/ 362103 w 528363"/>
              <a:gd name="connsiteY23" fmla="*/ 1773936 h 1784909"/>
              <a:gd name="connsiteX24" fmla="*/ 420625 w 528363"/>
              <a:gd name="connsiteY24" fmla="*/ 1766621 h 1784909"/>
              <a:gd name="connsiteX25" fmla="*/ 446228 w 528363"/>
              <a:gd name="connsiteY25" fmla="*/ 1762964 h 1784909"/>
              <a:gd name="connsiteX26" fmla="*/ 523037 w 528363"/>
              <a:gd name="connsiteY26" fmla="*/ 1759306 h 1784909"/>
              <a:gd name="connsiteX27" fmla="*/ 519380 w 528363"/>
              <a:gd name="connsiteY27" fmla="*/ 1733703 h 1784909"/>
              <a:gd name="connsiteX28" fmla="*/ 515722 w 528363"/>
              <a:gd name="connsiteY28" fmla="*/ 1711757 h 1784909"/>
              <a:gd name="connsiteX29" fmla="*/ 512065 w 528363"/>
              <a:gd name="connsiteY29" fmla="*/ 1682496 h 1784909"/>
              <a:gd name="connsiteX30" fmla="*/ 515722 w 528363"/>
              <a:gd name="connsiteY30" fmla="*/ 1594714 h 1784909"/>
              <a:gd name="connsiteX31" fmla="*/ 515722 w 528363"/>
              <a:gd name="connsiteY31" fmla="*/ 1514247 h 1784909"/>
              <a:gd name="connsiteX32" fmla="*/ 508407 w 528363"/>
              <a:gd name="connsiteY32" fmla="*/ 1484986 h 1784909"/>
              <a:gd name="connsiteX33" fmla="*/ 501092 w 528363"/>
              <a:gd name="connsiteY33" fmla="*/ 1448410 h 1784909"/>
              <a:gd name="connsiteX34" fmla="*/ 493777 w 528363"/>
              <a:gd name="connsiteY34" fmla="*/ 1397204 h 1784909"/>
              <a:gd name="connsiteX35" fmla="*/ 486461 w 528363"/>
              <a:gd name="connsiteY35" fmla="*/ 1356970 h 1784909"/>
              <a:gd name="connsiteX36" fmla="*/ 482804 w 528363"/>
              <a:gd name="connsiteY36" fmla="*/ 1324052 h 1784909"/>
              <a:gd name="connsiteX37" fmla="*/ 479146 w 528363"/>
              <a:gd name="connsiteY37" fmla="*/ 1188720 h 1784909"/>
              <a:gd name="connsiteX38" fmla="*/ 475489 w 528363"/>
              <a:gd name="connsiteY38" fmla="*/ 1166775 h 1784909"/>
              <a:gd name="connsiteX39" fmla="*/ 471831 w 528363"/>
              <a:gd name="connsiteY39" fmla="*/ 1137514 h 1784909"/>
              <a:gd name="connsiteX40" fmla="*/ 468173 w 528363"/>
              <a:gd name="connsiteY40" fmla="*/ 1122884 h 1784909"/>
              <a:gd name="connsiteX41" fmla="*/ 460858 w 528363"/>
              <a:gd name="connsiteY41" fmla="*/ 1060704 h 1784909"/>
              <a:gd name="connsiteX42" fmla="*/ 457201 w 528363"/>
              <a:gd name="connsiteY42" fmla="*/ 1042416 h 1784909"/>
              <a:gd name="connsiteX43" fmla="*/ 453543 w 528363"/>
              <a:gd name="connsiteY43" fmla="*/ 1016813 h 1784909"/>
              <a:gd name="connsiteX44" fmla="*/ 449885 w 528363"/>
              <a:gd name="connsiteY44" fmla="*/ 936346 h 1784909"/>
              <a:gd name="connsiteX45" fmla="*/ 442570 w 528363"/>
              <a:gd name="connsiteY45" fmla="*/ 892455 h 1784909"/>
              <a:gd name="connsiteX46" fmla="*/ 435255 w 528363"/>
              <a:gd name="connsiteY46" fmla="*/ 815645 h 1784909"/>
              <a:gd name="connsiteX47" fmla="*/ 431597 w 528363"/>
              <a:gd name="connsiteY47" fmla="*/ 790042 h 1784909"/>
              <a:gd name="connsiteX48" fmla="*/ 427940 w 528363"/>
              <a:gd name="connsiteY48" fmla="*/ 757124 h 1784909"/>
              <a:gd name="connsiteX49" fmla="*/ 424282 w 528363"/>
              <a:gd name="connsiteY49" fmla="*/ 618135 h 1784909"/>
              <a:gd name="connsiteX50" fmla="*/ 420625 w 528363"/>
              <a:gd name="connsiteY50" fmla="*/ 592532 h 1784909"/>
              <a:gd name="connsiteX51" fmla="*/ 416967 w 528363"/>
              <a:gd name="connsiteY51" fmla="*/ 526695 h 1784909"/>
              <a:gd name="connsiteX52" fmla="*/ 413309 w 528363"/>
              <a:gd name="connsiteY52" fmla="*/ 402336 h 1784909"/>
              <a:gd name="connsiteX53" fmla="*/ 405994 w 528363"/>
              <a:gd name="connsiteY53" fmla="*/ 340157 h 1784909"/>
              <a:gd name="connsiteX54" fmla="*/ 402337 w 528363"/>
              <a:gd name="connsiteY54" fmla="*/ 252375 h 1784909"/>
              <a:gd name="connsiteX55" fmla="*/ 387706 w 528363"/>
              <a:gd name="connsiteY55" fmla="*/ 29261 h 1784909"/>
              <a:gd name="connsiteX56" fmla="*/ 329185 w 528363"/>
              <a:gd name="connsiteY56" fmla="*/ 21946 h 1784909"/>
              <a:gd name="connsiteX57" fmla="*/ 248718 w 528363"/>
              <a:gd name="connsiteY57" fmla="*/ 0 h 1784909"/>
              <a:gd name="connsiteX58" fmla="*/ 138989 w 528363"/>
              <a:gd name="connsiteY58" fmla="*/ 25604 h 1784909"/>
              <a:gd name="connsiteX59" fmla="*/ 84126 w 528363"/>
              <a:gd name="connsiteY59" fmla="*/ 43891 h 1784909"/>
              <a:gd name="connsiteX0" fmla="*/ 84126 w 528363"/>
              <a:gd name="connsiteY0" fmla="*/ 43891 h 1784909"/>
              <a:gd name="connsiteX1" fmla="*/ 0 w 528363"/>
              <a:gd name="connsiteY1" fmla="*/ 109728 h 1784909"/>
              <a:gd name="connsiteX2" fmla="*/ 29262 w 528363"/>
              <a:gd name="connsiteY2" fmla="*/ 256033 h 1784909"/>
              <a:gd name="connsiteX3" fmla="*/ 91441 w 528363"/>
              <a:gd name="connsiteY3" fmla="*/ 625450 h 1784909"/>
              <a:gd name="connsiteX4" fmla="*/ 98756 w 528363"/>
              <a:gd name="connsiteY4" fmla="*/ 662026 h 1784909"/>
              <a:gd name="connsiteX5" fmla="*/ 109729 w 528363"/>
              <a:gd name="connsiteY5" fmla="*/ 738836 h 1784909"/>
              <a:gd name="connsiteX6" fmla="*/ 117044 w 528363"/>
              <a:gd name="connsiteY6" fmla="*/ 874167 h 1784909"/>
              <a:gd name="connsiteX7" fmla="*/ 124359 w 528363"/>
              <a:gd name="connsiteY7" fmla="*/ 914400 h 1784909"/>
              <a:gd name="connsiteX8" fmla="*/ 135332 w 528363"/>
              <a:gd name="connsiteY8" fmla="*/ 994868 h 1784909"/>
              <a:gd name="connsiteX9" fmla="*/ 142647 w 528363"/>
              <a:gd name="connsiteY9" fmla="*/ 1057047 h 1784909"/>
              <a:gd name="connsiteX10" fmla="*/ 142647 w 528363"/>
              <a:gd name="connsiteY10" fmla="*/ 1181405 h 1784909"/>
              <a:gd name="connsiteX11" fmla="*/ 135332 w 528363"/>
              <a:gd name="connsiteY11" fmla="*/ 1217981 h 1784909"/>
              <a:gd name="connsiteX12" fmla="*/ 131674 w 528363"/>
              <a:gd name="connsiteY12" fmla="*/ 1239927 h 1784909"/>
              <a:gd name="connsiteX13" fmla="*/ 135332 w 528363"/>
              <a:gd name="connsiteY13" fmla="*/ 1345997 h 1784909"/>
              <a:gd name="connsiteX14" fmla="*/ 138989 w 528363"/>
              <a:gd name="connsiteY14" fmla="*/ 1371600 h 1784909"/>
              <a:gd name="connsiteX15" fmla="*/ 146305 w 528363"/>
              <a:gd name="connsiteY15" fmla="*/ 1433780 h 1784909"/>
              <a:gd name="connsiteX16" fmla="*/ 142647 w 528363"/>
              <a:gd name="connsiteY16" fmla="*/ 1583741 h 1784909"/>
              <a:gd name="connsiteX17" fmla="*/ 138989 w 528363"/>
              <a:gd name="connsiteY17" fmla="*/ 1613002 h 1784909"/>
              <a:gd name="connsiteX18" fmla="*/ 135332 w 528363"/>
              <a:gd name="connsiteY18" fmla="*/ 1675181 h 1784909"/>
              <a:gd name="connsiteX19" fmla="*/ 138989 w 528363"/>
              <a:gd name="connsiteY19" fmla="*/ 1770279 h 1784909"/>
              <a:gd name="connsiteX20" fmla="*/ 179223 w 528363"/>
              <a:gd name="connsiteY20" fmla="*/ 1781252 h 1784909"/>
              <a:gd name="connsiteX21" fmla="*/ 204826 w 528363"/>
              <a:gd name="connsiteY21" fmla="*/ 1784909 h 1784909"/>
              <a:gd name="connsiteX22" fmla="*/ 234087 w 528363"/>
              <a:gd name="connsiteY22" fmla="*/ 1781252 h 1784909"/>
              <a:gd name="connsiteX23" fmla="*/ 362103 w 528363"/>
              <a:gd name="connsiteY23" fmla="*/ 1773936 h 1784909"/>
              <a:gd name="connsiteX24" fmla="*/ 420625 w 528363"/>
              <a:gd name="connsiteY24" fmla="*/ 1766621 h 1784909"/>
              <a:gd name="connsiteX25" fmla="*/ 446228 w 528363"/>
              <a:gd name="connsiteY25" fmla="*/ 1762964 h 1784909"/>
              <a:gd name="connsiteX26" fmla="*/ 523037 w 528363"/>
              <a:gd name="connsiteY26" fmla="*/ 1759306 h 1784909"/>
              <a:gd name="connsiteX27" fmla="*/ 519380 w 528363"/>
              <a:gd name="connsiteY27" fmla="*/ 1733703 h 1784909"/>
              <a:gd name="connsiteX28" fmla="*/ 515722 w 528363"/>
              <a:gd name="connsiteY28" fmla="*/ 1711757 h 1784909"/>
              <a:gd name="connsiteX29" fmla="*/ 512065 w 528363"/>
              <a:gd name="connsiteY29" fmla="*/ 1682496 h 1784909"/>
              <a:gd name="connsiteX30" fmla="*/ 515722 w 528363"/>
              <a:gd name="connsiteY30" fmla="*/ 1594714 h 1784909"/>
              <a:gd name="connsiteX31" fmla="*/ 515722 w 528363"/>
              <a:gd name="connsiteY31" fmla="*/ 1514247 h 1784909"/>
              <a:gd name="connsiteX32" fmla="*/ 508407 w 528363"/>
              <a:gd name="connsiteY32" fmla="*/ 1484986 h 1784909"/>
              <a:gd name="connsiteX33" fmla="*/ 501092 w 528363"/>
              <a:gd name="connsiteY33" fmla="*/ 1448410 h 1784909"/>
              <a:gd name="connsiteX34" fmla="*/ 493777 w 528363"/>
              <a:gd name="connsiteY34" fmla="*/ 1397204 h 1784909"/>
              <a:gd name="connsiteX35" fmla="*/ 486461 w 528363"/>
              <a:gd name="connsiteY35" fmla="*/ 1356970 h 1784909"/>
              <a:gd name="connsiteX36" fmla="*/ 482804 w 528363"/>
              <a:gd name="connsiteY36" fmla="*/ 1324052 h 1784909"/>
              <a:gd name="connsiteX37" fmla="*/ 479146 w 528363"/>
              <a:gd name="connsiteY37" fmla="*/ 1188720 h 1784909"/>
              <a:gd name="connsiteX38" fmla="*/ 475489 w 528363"/>
              <a:gd name="connsiteY38" fmla="*/ 1166775 h 1784909"/>
              <a:gd name="connsiteX39" fmla="*/ 471831 w 528363"/>
              <a:gd name="connsiteY39" fmla="*/ 1137514 h 1784909"/>
              <a:gd name="connsiteX40" fmla="*/ 468173 w 528363"/>
              <a:gd name="connsiteY40" fmla="*/ 1122884 h 1784909"/>
              <a:gd name="connsiteX41" fmla="*/ 460858 w 528363"/>
              <a:gd name="connsiteY41" fmla="*/ 1060704 h 1784909"/>
              <a:gd name="connsiteX42" fmla="*/ 457201 w 528363"/>
              <a:gd name="connsiteY42" fmla="*/ 1042416 h 1784909"/>
              <a:gd name="connsiteX43" fmla="*/ 453543 w 528363"/>
              <a:gd name="connsiteY43" fmla="*/ 1016813 h 1784909"/>
              <a:gd name="connsiteX44" fmla="*/ 449885 w 528363"/>
              <a:gd name="connsiteY44" fmla="*/ 936346 h 1784909"/>
              <a:gd name="connsiteX45" fmla="*/ 442570 w 528363"/>
              <a:gd name="connsiteY45" fmla="*/ 892455 h 1784909"/>
              <a:gd name="connsiteX46" fmla="*/ 435255 w 528363"/>
              <a:gd name="connsiteY46" fmla="*/ 815645 h 1784909"/>
              <a:gd name="connsiteX47" fmla="*/ 431597 w 528363"/>
              <a:gd name="connsiteY47" fmla="*/ 790042 h 1784909"/>
              <a:gd name="connsiteX48" fmla="*/ 427940 w 528363"/>
              <a:gd name="connsiteY48" fmla="*/ 757124 h 1784909"/>
              <a:gd name="connsiteX49" fmla="*/ 424282 w 528363"/>
              <a:gd name="connsiteY49" fmla="*/ 618135 h 1784909"/>
              <a:gd name="connsiteX50" fmla="*/ 420625 w 528363"/>
              <a:gd name="connsiteY50" fmla="*/ 592532 h 1784909"/>
              <a:gd name="connsiteX51" fmla="*/ 416967 w 528363"/>
              <a:gd name="connsiteY51" fmla="*/ 526695 h 1784909"/>
              <a:gd name="connsiteX52" fmla="*/ 413309 w 528363"/>
              <a:gd name="connsiteY52" fmla="*/ 402336 h 1784909"/>
              <a:gd name="connsiteX53" fmla="*/ 405994 w 528363"/>
              <a:gd name="connsiteY53" fmla="*/ 340157 h 1784909"/>
              <a:gd name="connsiteX54" fmla="*/ 402337 w 528363"/>
              <a:gd name="connsiteY54" fmla="*/ 252375 h 1784909"/>
              <a:gd name="connsiteX55" fmla="*/ 387706 w 528363"/>
              <a:gd name="connsiteY55" fmla="*/ 29261 h 1784909"/>
              <a:gd name="connsiteX56" fmla="*/ 329185 w 528363"/>
              <a:gd name="connsiteY56" fmla="*/ 21946 h 1784909"/>
              <a:gd name="connsiteX57" fmla="*/ 248718 w 528363"/>
              <a:gd name="connsiteY57" fmla="*/ 0 h 1784909"/>
              <a:gd name="connsiteX58" fmla="*/ 138989 w 528363"/>
              <a:gd name="connsiteY58" fmla="*/ 25604 h 1784909"/>
              <a:gd name="connsiteX59" fmla="*/ 84126 w 528363"/>
              <a:gd name="connsiteY59" fmla="*/ 43891 h 1784909"/>
              <a:gd name="connsiteX0" fmla="*/ 84126 w 528363"/>
              <a:gd name="connsiteY0" fmla="*/ 66446 h 1807464"/>
              <a:gd name="connsiteX1" fmla="*/ 0 w 528363"/>
              <a:gd name="connsiteY1" fmla="*/ 132283 h 1807464"/>
              <a:gd name="connsiteX2" fmla="*/ 29262 w 528363"/>
              <a:gd name="connsiteY2" fmla="*/ 278588 h 1807464"/>
              <a:gd name="connsiteX3" fmla="*/ 91441 w 528363"/>
              <a:gd name="connsiteY3" fmla="*/ 648005 h 1807464"/>
              <a:gd name="connsiteX4" fmla="*/ 98756 w 528363"/>
              <a:gd name="connsiteY4" fmla="*/ 684581 h 1807464"/>
              <a:gd name="connsiteX5" fmla="*/ 109729 w 528363"/>
              <a:gd name="connsiteY5" fmla="*/ 761391 h 1807464"/>
              <a:gd name="connsiteX6" fmla="*/ 117044 w 528363"/>
              <a:gd name="connsiteY6" fmla="*/ 896722 h 1807464"/>
              <a:gd name="connsiteX7" fmla="*/ 124359 w 528363"/>
              <a:gd name="connsiteY7" fmla="*/ 936955 h 1807464"/>
              <a:gd name="connsiteX8" fmla="*/ 135332 w 528363"/>
              <a:gd name="connsiteY8" fmla="*/ 1017423 h 1807464"/>
              <a:gd name="connsiteX9" fmla="*/ 142647 w 528363"/>
              <a:gd name="connsiteY9" fmla="*/ 1079602 h 1807464"/>
              <a:gd name="connsiteX10" fmla="*/ 142647 w 528363"/>
              <a:gd name="connsiteY10" fmla="*/ 1203960 h 1807464"/>
              <a:gd name="connsiteX11" fmla="*/ 135332 w 528363"/>
              <a:gd name="connsiteY11" fmla="*/ 1240536 h 1807464"/>
              <a:gd name="connsiteX12" fmla="*/ 131674 w 528363"/>
              <a:gd name="connsiteY12" fmla="*/ 1262482 h 1807464"/>
              <a:gd name="connsiteX13" fmla="*/ 135332 w 528363"/>
              <a:gd name="connsiteY13" fmla="*/ 1368552 h 1807464"/>
              <a:gd name="connsiteX14" fmla="*/ 138989 w 528363"/>
              <a:gd name="connsiteY14" fmla="*/ 1394155 h 1807464"/>
              <a:gd name="connsiteX15" fmla="*/ 146305 w 528363"/>
              <a:gd name="connsiteY15" fmla="*/ 1456335 h 1807464"/>
              <a:gd name="connsiteX16" fmla="*/ 142647 w 528363"/>
              <a:gd name="connsiteY16" fmla="*/ 1606296 h 1807464"/>
              <a:gd name="connsiteX17" fmla="*/ 138989 w 528363"/>
              <a:gd name="connsiteY17" fmla="*/ 1635557 h 1807464"/>
              <a:gd name="connsiteX18" fmla="*/ 135332 w 528363"/>
              <a:gd name="connsiteY18" fmla="*/ 1697736 h 1807464"/>
              <a:gd name="connsiteX19" fmla="*/ 138989 w 528363"/>
              <a:gd name="connsiteY19" fmla="*/ 1792834 h 1807464"/>
              <a:gd name="connsiteX20" fmla="*/ 179223 w 528363"/>
              <a:gd name="connsiteY20" fmla="*/ 1803807 h 1807464"/>
              <a:gd name="connsiteX21" fmla="*/ 204826 w 528363"/>
              <a:gd name="connsiteY21" fmla="*/ 1807464 h 1807464"/>
              <a:gd name="connsiteX22" fmla="*/ 234087 w 528363"/>
              <a:gd name="connsiteY22" fmla="*/ 1803807 h 1807464"/>
              <a:gd name="connsiteX23" fmla="*/ 362103 w 528363"/>
              <a:gd name="connsiteY23" fmla="*/ 1796491 h 1807464"/>
              <a:gd name="connsiteX24" fmla="*/ 420625 w 528363"/>
              <a:gd name="connsiteY24" fmla="*/ 1789176 h 1807464"/>
              <a:gd name="connsiteX25" fmla="*/ 446228 w 528363"/>
              <a:gd name="connsiteY25" fmla="*/ 1785519 h 1807464"/>
              <a:gd name="connsiteX26" fmla="*/ 523037 w 528363"/>
              <a:gd name="connsiteY26" fmla="*/ 1781861 h 1807464"/>
              <a:gd name="connsiteX27" fmla="*/ 519380 w 528363"/>
              <a:gd name="connsiteY27" fmla="*/ 1756258 h 1807464"/>
              <a:gd name="connsiteX28" fmla="*/ 515722 w 528363"/>
              <a:gd name="connsiteY28" fmla="*/ 1734312 h 1807464"/>
              <a:gd name="connsiteX29" fmla="*/ 512065 w 528363"/>
              <a:gd name="connsiteY29" fmla="*/ 1705051 h 1807464"/>
              <a:gd name="connsiteX30" fmla="*/ 515722 w 528363"/>
              <a:gd name="connsiteY30" fmla="*/ 1617269 h 1807464"/>
              <a:gd name="connsiteX31" fmla="*/ 515722 w 528363"/>
              <a:gd name="connsiteY31" fmla="*/ 1536802 h 1807464"/>
              <a:gd name="connsiteX32" fmla="*/ 508407 w 528363"/>
              <a:gd name="connsiteY32" fmla="*/ 1507541 h 1807464"/>
              <a:gd name="connsiteX33" fmla="*/ 501092 w 528363"/>
              <a:gd name="connsiteY33" fmla="*/ 1470965 h 1807464"/>
              <a:gd name="connsiteX34" fmla="*/ 493777 w 528363"/>
              <a:gd name="connsiteY34" fmla="*/ 1419759 h 1807464"/>
              <a:gd name="connsiteX35" fmla="*/ 486461 w 528363"/>
              <a:gd name="connsiteY35" fmla="*/ 1379525 h 1807464"/>
              <a:gd name="connsiteX36" fmla="*/ 482804 w 528363"/>
              <a:gd name="connsiteY36" fmla="*/ 1346607 h 1807464"/>
              <a:gd name="connsiteX37" fmla="*/ 479146 w 528363"/>
              <a:gd name="connsiteY37" fmla="*/ 1211275 h 1807464"/>
              <a:gd name="connsiteX38" fmla="*/ 475489 w 528363"/>
              <a:gd name="connsiteY38" fmla="*/ 1189330 h 1807464"/>
              <a:gd name="connsiteX39" fmla="*/ 471831 w 528363"/>
              <a:gd name="connsiteY39" fmla="*/ 1160069 h 1807464"/>
              <a:gd name="connsiteX40" fmla="*/ 468173 w 528363"/>
              <a:gd name="connsiteY40" fmla="*/ 1145439 h 1807464"/>
              <a:gd name="connsiteX41" fmla="*/ 460858 w 528363"/>
              <a:gd name="connsiteY41" fmla="*/ 1083259 h 1807464"/>
              <a:gd name="connsiteX42" fmla="*/ 457201 w 528363"/>
              <a:gd name="connsiteY42" fmla="*/ 1064971 h 1807464"/>
              <a:gd name="connsiteX43" fmla="*/ 453543 w 528363"/>
              <a:gd name="connsiteY43" fmla="*/ 1039368 h 1807464"/>
              <a:gd name="connsiteX44" fmla="*/ 449885 w 528363"/>
              <a:gd name="connsiteY44" fmla="*/ 958901 h 1807464"/>
              <a:gd name="connsiteX45" fmla="*/ 442570 w 528363"/>
              <a:gd name="connsiteY45" fmla="*/ 915010 h 1807464"/>
              <a:gd name="connsiteX46" fmla="*/ 435255 w 528363"/>
              <a:gd name="connsiteY46" fmla="*/ 838200 h 1807464"/>
              <a:gd name="connsiteX47" fmla="*/ 431597 w 528363"/>
              <a:gd name="connsiteY47" fmla="*/ 812597 h 1807464"/>
              <a:gd name="connsiteX48" fmla="*/ 427940 w 528363"/>
              <a:gd name="connsiteY48" fmla="*/ 779679 h 1807464"/>
              <a:gd name="connsiteX49" fmla="*/ 424282 w 528363"/>
              <a:gd name="connsiteY49" fmla="*/ 640690 h 1807464"/>
              <a:gd name="connsiteX50" fmla="*/ 420625 w 528363"/>
              <a:gd name="connsiteY50" fmla="*/ 615087 h 1807464"/>
              <a:gd name="connsiteX51" fmla="*/ 416967 w 528363"/>
              <a:gd name="connsiteY51" fmla="*/ 549250 h 1807464"/>
              <a:gd name="connsiteX52" fmla="*/ 413309 w 528363"/>
              <a:gd name="connsiteY52" fmla="*/ 424891 h 1807464"/>
              <a:gd name="connsiteX53" fmla="*/ 405994 w 528363"/>
              <a:gd name="connsiteY53" fmla="*/ 362712 h 1807464"/>
              <a:gd name="connsiteX54" fmla="*/ 402337 w 528363"/>
              <a:gd name="connsiteY54" fmla="*/ 274930 h 1807464"/>
              <a:gd name="connsiteX55" fmla="*/ 387706 w 528363"/>
              <a:gd name="connsiteY55" fmla="*/ 51816 h 1807464"/>
              <a:gd name="connsiteX56" fmla="*/ 325527 w 528363"/>
              <a:gd name="connsiteY56" fmla="*/ 15240 h 1807464"/>
              <a:gd name="connsiteX57" fmla="*/ 248718 w 528363"/>
              <a:gd name="connsiteY57" fmla="*/ 22555 h 1807464"/>
              <a:gd name="connsiteX58" fmla="*/ 138989 w 528363"/>
              <a:gd name="connsiteY58" fmla="*/ 48159 h 1807464"/>
              <a:gd name="connsiteX59" fmla="*/ 84126 w 528363"/>
              <a:gd name="connsiteY59" fmla="*/ 66446 h 1807464"/>
              <a:gd name="connsiteX0" fmla="*/ 84126 w 528363"/>
              <a:gd name="connsiteY0" fmla="*/ 66446 h 1807464"/>
              <a:gd name="connsiteX1" fmla="*/ 0 w 528363"/>
              <a:gd name="connsiteY1" fmla="*/ 132283 h 1807464"/>
              <a:gd name="connsiteX2" fmla="*/ 29262 w 528363"/>
              <a:gd name="connsiteY2" fmla="*/ 278588 h 1807464"/>
              <a:gd name="connsiteX3" fmla="*/ 91441 w 528363"/>
              <a:gd name="connsiteY3" fmla="*/ 648005 h 1807464"/>
              <a:gd name="connsiteX4" fmla="*/ 98756 w 528363"/>
              <a:gd name="connsiteY4" fmla="*/ 684581 h 1807464"/>
              <a:gd name="connsiteX5" fmla="*/ 109729 w 528363"/>
              <a:gd name="connsiteY5" fmla="*/ 761391 h 1807464"/>
              <a:gd name="connsiteX6" fmla="*/ 117044 w 528363"/>
              <a:gd name="connsiteY6" fmla="*/ 896722 h 1807464"/>
              <a:gd name="connsiteX7" fmla="*/ 124359 w 528363"/>
              <a:gd name="connsiteY7" fmla="*/ 936955 h 1807464"/>
              <a:gd name="connsiteX8" fmla="*/ 135332 w 528363"/>
              <a:gd name="connsiteY8" fmla="*/ 1017423 h 1807464"/>
              <a:gd name="connsiteX9" fmla="*/ 142647 w 528363"/>
              <a:gd name="connsiteY9" fmla="*/ 1079602 h 1807464"/>
              <a:gd name="connsiteX10" fmla="*/ 142647 w 528363"/>
              <a:gd name="connsiteY10" fmla="*/ 1203960 h 1807464"/>
              <a:gd name="connsiteX11" fmla="*/ 135332 w 528363"/>
              <a:gd name="connsiteY11" fmla="*/ 1240536 h 1807464"/>
              <a:gd name="connsiteX12" fmla="*/ 131674 w 528363"/>
              <a:gd name="connsiteY12" fmla="*/ 1262482 h 1807464"/>
              <a:gd name="connsiteX13" fmla="*/ 135332 w 528363"/>
              <a:gd name="connsiteY13" fmla="*/ 1368552 h 1807464"/>
              <a:gd name="connsiteX14" fmla="*/ 138989 w 528363"/>
              <a:gd name="connsiteY14" fmla="*/ 1394155 h 1807464"/>
              <a:gd name="connsiteX15" fmla="*/ 146305 w 528363"/>
              <a:gd name="connsiteY15" fmla="*/ 1456335 h 1807464"/>
              <a:gd name="connsiteX16" fmla="*/ 142647 w 528363"/>
              <a:gd name="connsiteY16" fmla="*/ 1606296 h 1807464"/>
              <a:gd name="connsiteX17" fmla="*/ 138989 w 528363"/>
              <a:gd name="connsiteY17" fmla="*/ 1635557 h 1807464"/>
              <a:gd name="connsiteX18" fmla="*/ 135332 w 528363"/>
              <a:gd name="connsiteY18" fmla="*/ 1697736 h 1807464"/>
              <a:gd name="connsiteX19" fmla="*/ 138989 w 528363"/>
              <a:gd name="connsiteY19" fmla="*/ 1792834 h 1807464"/>
              <a:gd name="connsiteX20" fmla="*/ 179223 w 528363"/>
              <a:gd name="connsiteY20" fmla="*/ 1803807 h 1807464"/>
              <a:gd name="connsiteX21" fmla="*/ 204826 w 528363"/>
              <a:gd name="connsiteY21" fmla="*/ 1807464 h 1807464"/>
              <a:gd name="connsiteX22" fmla="*/ 234087 w 528363"/>
              <a:gd name="connsiteY22" fmla="*/ 1803807 h 1807464"/>
              <a:gd name="connsiteX23" fmla="*/ 362103 w 528363"/>
              <a:gd name="connsiteY23" fmla="*/ 1796491 h 1807464"/>
              <a:gd name="connsiteX24" fmla="*/ 420625 w 528363"/>
              <a:gd name="connsiteY24" fmla="*/ 1789176 h 1807464"/>
              <a:gd name="connsiteX25" fmla="*/ 446228 w 528363"/>
              <a:gd name="connsiteY25" fmla="*/ 1785519 h 1807464"/>
              <a:gd name="connsiteX26" fmla="*/ 523037 w 528363"/>
              <a:gd name="connsiteY26" fmla="*/ 1781861 h 1807464"/>
              <a:gd name="connsiteX27" fmla="*/ 519380 w 528363"/>
              <a:gd name="connsiteY27" fmla="*/ 1756258 h 1807464"/>
              <a:gd name="connsiteX28" fmla="*/ 515722 w 528363"/>
              <a:gd name="connsiteY28" fmla="*/ 1734312 h 1807464"/>
              <a:gd name="connsiteX29" fmla="*/ 512065 w 528363"/>
              <a:gd name="connsiteY29" fmla="*/ 1705051 h 1807464"/>
              <a:gd name="connsiteX30" fmla="*/ 515722 w 528363"/>
              <a:gd name="connsiteY30" fmla="*/ 1617269 h 1807464"/>
              <a:gd name="connsiteX31" fmla="*/ 515722 w 528363"/>
              <a:gd name="connsiteY31" fmla="*/ 1536802 h 1807464"/>
              <a:gd name="connsiteX32" fmla="*/ 508407 w 528363"/>
              <a:gd name="connsiteY32" fmla="*/ 1507541 h 1807464"/>
              <a:gd name="connsiteX33" fmla="*/ 501092 w 528363"/>
              <a:gd name="connsiteY33" fmla="*/ 1470965 h 1807464"/>
              <a:gd name="connsiteX34" fmla="*/ 493777 w 528363"/>
              <a:gd name="connsiteY34" fmla="*/ 1419759 h 1807464"/>
              <a:gd name="connsiteX35" fmla="*/ 486461 w 528363"/>
              <a:gd name="connsiteY35" fmla="*/ 1379525 h 1807464"/>
              <a:gd name="connsiteX36" fmla="*/ 482804 w 528363"/>
              <a:gd name="connsiteY36" fmla="*/ 1346607 h 1807464"/>
              <a:gd name="connsiteX37" fmla="*/ 479146 w 528363"/>
              <a:gd name="connsiteY37" fmla="*/ 1211275 h 1807464"/>
              <a:gd name="connsiteX38" fmla="*/ 475489 w 528363"/>
              <a:gd name="connsiteY38" fmla="*/ 1189330 h 1807464"/>
              <a:gd name="connsiteX39" fmla="*/ 471831 w 528363"/>
              <a:gd name="connsiteY39" fmla="*/ 1160069 h 1807464"/>
              <a:gd name="connsiteX40" fmla="*/ 468173 w 528363"/>
              <a:gd name="connsiteY40" fmla="*/ 1145439 h 1807464"/>
              <a:gd name="connsiteX41" fmla="*/ 460858 w 528363"/>
              <a:gd name="connsiteY41" fmla="*/ 1083259 h 1807464"/>
              <a:gd name="connsiteX42" fmla="*/ 457201 w 528363"/>
              <a:gd name="connsiteY42" fmla="*/ 1064971 h 1807464"/>
              <a:gd name="connsiteX43" fmla="*/ 453543 w 528363"/>
              <a:gd name="connsiteY43" fmla="*/ 1039368 h 1807464"/>
              <a:gd name="connsiteX44" fmla="*/ 449885 w 528363"/>
              <a:gd name="connsiteY44" fmla="*/ 958901 h 1807464"/>
              <a:gd name="connsiteX45" fmla="*/ 442570 w 528363"/>
              <a:gd name="connsiteY45" fmla="*/ 915010 h 1807464"/>
              <a:gd name="connsiteX46" fmla="*/ 435255 w 528363"/>
              <a:gd name="connsiteY46" fmla="*/ 838200 h 1807464"/>
              <a:gd name="connsiteX47" fmla="*/ 431597 w 528363"/>
              <a:gd name="connsiteY47" fmla="*/ 812597 h 1807464"/>
              <a:gd name="connsiteX48" fmla="*/ 427940 w 528363"/>
              <a:gd name="connsiteY48" fmla="*/ 779679 h 1807464"/>
              <a:gd name="connsiteX49" fmla="*/ 424282 w 528363"/>
              <a:gd name="connsiteY49" fmla="*/ 640690 h 1807464"/>
              <a:gd name="connsiteX50" fmla="*/ 420625 w 528363"/>
              <a:gd name="connsiteY50" fmla="*/ 615087 h 1807464"/>
              <a:gd name="connsiteX51" fmla="*/ 416967 w 528363"/>
              <a:gd name="connsiteY51" fmla="*/ 549250 h 1807464"/>
              <a:gd name="connsiteX52" fmla="*/ 413309 w 528363"/>
              <a:gd name="connsiteY52" fmla="*/ 424891 h 1807464"/>
              <a:gd name="connsiteX53" fmla="*/ 405994 w 528363"/>
              <a:gd name="connsiteY53" fmla="*/ 362712 h 1807464"/>
              <a:gd name="connsiteX54" fmla="*/ 402337 w 528363"/>
              <a:gd name="connsiteY54" fmla="*/ 274930 h 1807464"/>
              <a:gd name="connsiteX55" fmla="*/ 387706 w 528363"/>
              <a:gd name="connsiteY55" fmla="*/ 51816 h 1807464"/>
              <a:gd name="connsiteX56" fmla="*/ 325527 w 528363"/>
              <a:gd name="connsiteY56" fmla="*/ 15240 h 1807464"/>
              <a:gd name="connsiteX57" fmla="*/ 248718 w 528363"/>
              <a:gd name="connsiteY57" fmla="*/ 22555 h 1807464"/>
              <a:gd name="connsiteX58" fmla="*/ 138989 w 528363"/>
              <a:gd name="connsiteY58" fmla="*/ 48159 h 1807464"/>
              <a:gd name="connsiteX59" fmla="*/ 84126 w 528363"/>
              <a:gd name="connsiteY59" fmla="*/ 66446 h 1807464"/>
              <a:gd name="connsiteX0" fmla="*/ 84126 w 528363"/>
              <a:gd name="connsiteY0" fmla="*/ 66446 h 1807464"/>
              <a:gd name="connsiteX1" fmla="*/ 0 w 528363"/>
              <a:gd name="connsiteY1" fmla="*/ 132283 h 1807464"/>
              <a:gd name="connsiteX2" fmla="*/ 29262 w 528363"/>
              <a:gd name="connsiteY2" fmla="*/ 278588 h 1807464"/>
              <a:gd name="connsiteX3" fmla="*/ 91441 w 528363"/>
              <a:gd name="connsiteY3" fmla="*/ 648005 h 1807464"/>
              <a:gd name="connsiteX4" fmla="*/ 98756 w 528363"/>
              <a:gd name="connsiteY4" fmla="*/ 684581 h 1807464"/>
              <a:gd name="connsiteX5" fmla="*/ 109729 w 528363"/>
              <a:gd name="connsiteY5" fmla="*/ 761391 h 1807464"/>
              <a:gd name="connsiteX6" fmla="*/ 117044 w 528363"/>
              <a:gd name="connsiteY6" fmla="*/ 896722 h 1807464"/>
              <a:gd name="connsiteX7" fmla="*/ 124359 w 528363"/>
              <a:gd name="connsiteY7" fmla="*/ 936955 h 1807464"/>
              <a:gd name="connsiteX8" fmla="*/ 135332 w 528363"/>
              <a:gd name="connsiteY8" fmla="*/ 1017423 h 1807464"/>
              <a:gd name="connsiteX9" fmla="*/ 142647 w 528363"/>
              <a:gd name="connsiteY9" fmla="*/ 1079602 h 1807464"/>
              <a:gd name="connsiteX10" fmla="*/ 135332 w 528363"/>
              <a:gd name="connsiteY10" fmla="*/ 1240536 h 1807464"/>
              <a:gd name="connsiteX11" fmla="*/ 131674 w 528363"/>
              <a:gd name="connsiteY11" fmla="*/ 1262482 h 1807464"/>
              <a:gd name="connsiteX12" fmla="*/ 135332 w 528363"/>
              <a:gd name="connsiteY12" fmla="*/ 1368552 h 1807464"/>
              <a:gd name="connsiteX13" fmla="*/ 138989 w 528363"/>
              <a:gd name="connsiteY13" fmla="*/ 1394155 h 1807464"/>
              <a:gd name="connsiteX14" fmla="*/ 146305 w 528363"/>
              <a:gd name="connsiteY14" fmla="*/ 1456335 h 1807464"/>
              <a:gd name="connsiteX15" fmla="*/ 142647 w 528363"/>
              <a:gd name="connsiteY15" fmla="*/ 1606296 h 1807464"/>
              <a:gd name="connsiteX16" fmla="*/ 138989 w 528363"/>
              <a:gd name="connsiteY16" fmla="*/ 1635557 h 1807464"/>
              <a:gd name="connsiteX17" fmla="*/ 135332 w 528363"/>
              <a:gd name="connsiteY17" fmla="*/ 1697736 h 1807464"/>
              <a:gd name="connsiteX18" fmla="*/ 138989 w 528363"/>
              <a:gd name="connsiteY18" fmla="*/ 1792834 h 1807464"/>
              <a:gd name="connsiteX19" fmla="*/ 179223 w 528363"/>
              <a:gd name="connsiteY19" fmla="*/ 1803807 h 1807464"/>
              <a:gd name="connsiteX20" fmla="*/ 204826 w 528363"/>
              <a:gd name="connsiteY20" fmla="*/ 1807464 h 1807464"/>
              <a:gd name="connsiteX21" fmla="*/ 234087 w 528363"/>
              <a:gd name="connsiteY21" fmla="*/ 1803807 h 1807464"/>
              <a:gd name="connsiteX22" fmla="*/ 362103 w 528363"/>
              <a:gd name="connsiteY22" fmla="*/ 1796491 h 1807464"/>
              <a:gd name="connsiteX23" fmla="*/ 420625 w 528363"/>
              <a:gd name="connsiteY23" fmla="*/ 1789176 h 1807464"/>
              <a:gd name="connsiteX24" fmla="*/ 446228 w 528363"/>
              <a:gd name="connsiteY24" fmla="*/ 1785519 h 1807464"/>
              <a:gd name="connsiteX25" fmla="*/ 523037 w 528363"/>
              <a:gd name="connsiteY25" fmla="*/ 1781861 h 1807464"/>
              <a:gd name="connsiteX26" fmla="*/ 519380 w 528363"/>
              <a:gd name="connsiteY26" fmla="*/ 1756258 h 1807464"/>
              <a:gd name="connsiteX27" fmla="*/ 515722 w 528363"/>
              <a:gd name="connsiteY27" fmla="*/ 1734312 h 1807464"/>
              <a:gd name="connsiteX28" fmla="*/ 512065 w 528363"/>
              <a:gd name="connsiteY28" fmla="*/ 1705051 h 1807464"/>
              <a:gd name="connsiteX29" fmla="*/ 515722 w 528363"/>
              <a:gd name="connsiteY29" fmla="*/ 1617269 h 1807464"/>
              <a:gd name="connsiteX30" fmla="*/ 515722 w 528363"/>
              <a:gd name="connsiteY30" fmla="*/ 1536802 h 1807464"/>
              <a:gd name="connsiteX31" fmla="*/ 508407 w 528363"/>
              <a:gd name="connsiteY31" fmla="*/ 1507541 h 1807464"/>
              <a:gd name="connsiteX32" fmla="*/ 501092 w 528363"/>
              <a:gd name="connsiteY32" fmla="*/ 1470965 h 1807464"/>
              <a:gd name="connsiteX33" fmla="*/ 493777 w 528363"/>
              <a:gd name="connsiteY33" fmla="*/ 1419759 h 1807464"/>
              <a:gd name="connsiteX34" fmla="*/ 486461 w 528363"/>
              <a:gd name="connsiteY34" fmla="*/ 1379525 h 1807464"/>
              <a:gd name="connsiteX35" fmla="*/ 482804 w 528363"/>
              <a:gd name="connsiteY35" fmla="*/ 1346607 h 1807464"/>
              <a:gd name="connsiteX36" fmla="*/ 479146 w 528363"/>
              <a:gd name="connsiteY36" fmla="*/ 1211275 h 1807464"/>
              <a:gd name="connsiteX37" fmla="*/ 475489 w 528363"/>
              <a:gd name="connsiteY37" fmla="*/ 1189330 h 1807464"/>
              <a:gd name="connsiteX38" fmla="*/ 471831 w 528363"/>
              <a:gd name="connsiteY38" fmla="*/ 1160069 h 1807464"/>
              <a:gd name="connsiteX39" fmla="*/ 468173 w 528363"/>
              <a:gd name="connsiteY39" fmla="*/ 1145439 h 1807464"/>
              <a:gd name="connsiteX40" fmla="*/ 460858 w 528363"/>
              <a:gd name="connsiteY40" fmla="*/ 1083259 h 1807464"/>
              <a:gd name="connsiteX41" fmla="*/ 457201 w 528363"/>
              <a:gd name="connsiteY41" fmla="*/ 1064971 h 1807464"/>
              <a:gd name="connsiteX42" fmla="*/ 453543 w 528363"/>
              <a:gd name="connsiteY42" fmla="*/ 1039368 h 1807464"/>
              <a:gd name="connsiteX43" fmla="*/ 449885 w 528363"/>
              <a:gd name="connsiteY43" fmla="*/ 958901 h 1807464"/>
              <a:gd name="connsiteX44" fmla="*/ 442570 w 528363"/>
              <a:gd name="connsiteY44" fmla="*/ 915010 h 1807464"/>
              <a:gd name="connsiteX45" fmla="*/ 435255 w 528363"/>
              <a:gd name="connsiteY45" fmla="*/ 838200 h 1807464"/>
              <a:gd name="connsiteX46" fmla="*/ 431597 w 528363"/>
              <a:gd name="connsiteY46" fmla="*/ 812597 h 1807464"/>
              <a:gd name="connsiteX47" fmla="*/ 427940 w 528363"/>
              <a:gd name="connsiteY47" fmla="*/ 779679 h 1807464"/>
              <a:gd name="connsiteX48" fmla="*/ 424282 w 528363"/>
              <a:gd name="connsiteY48" fmla="*/ 640690 h 1807464"/>
              <a:gd name="connsiteX49" fmla="*/ 420625 w 528363"/>
              <a:gd name="connsiteY49" fmla="*/ 615087 h 1807464"/>
              <a:gd name="connsiteX50" fmla="*/ 416967 w 528363"/>
              <a:gd name="connsiteY50" fmla="*/ 549250 h 1807464"/>
              <a:gd name="connsiteX51" fmla="*/ 413309 w 528363"/>
              <a:gd name="connsiteY51" fmla="*/ 424891 h 1807464"/>
              <a:gd name="connsiteX52" fmla="*/ 405994 w 528363"/>
              <a:gd name="connsiteY52" fmla="*/ 362712 h 1807464"/>
              <a:gd name="connsiteX53" fmla="*/ 402337 w 528363"/>
              <a:gd name="connsiteY53" fmla="*/ 274930 h 1807464"/>
              <a:gd name="connsiteX54" fmla="*/ 387706 w 528363"/>
              <a:gd name="connsiteY54" fmla="*/ 51816 h 1807464"/>
              <a:gd name="connsiteX55" fmla="*/ 325527 w 528363"/>
              <a:gd name="connsiteY55" fmla="*/ 15240 h 1807464"/>
              <a:gd name="connsiteX56" fmla="*/ 248718 w 528363"/>
              <a:gd name="connsiteY56" fmla="*/ 22555 h 1807464"/>
              <a:gd name="connsiteX57" fmla="*/ 138989 w 528363"/>
              <a:gd name="connsiteY57" fmla="*/ 48159 h 1807464"/>
              <a:gd name="connsiteX58" fmla="*/ 84126 w 528363"/>
              <a:gd name="connsiteY58" fmla="*/ 66446 h 1807464"/>
              <a:gd name="connsiteX0" fmla="*/ 84126 w 528363"/>
              <a:gd name="connsiteY0" fmla="*/ 66446 h 1807464"/>
              <a:gd name="connsiteX1" fmla="*/ 0 w 528363"/>
              <a:gd name="connsiteY1" fmla="*/ 132283 h 1807464"/>
              <a:gd name="connsiteX2" fmla="*/ 29262 w 528363"/>
              <a:gd name="connsiteY2" fmla="*/ 278588 h 1807464"/>
              <a:gd name="connsiteX3" fmla="*/ 91441 w 528363"/>
              <a:gd name="connsiteY3" fmla="*/ 648005 h 1807464"/>
              <a:gd name="connsiteX4" fmla="*/ 98756 w 528363"/>
              <a:gd name="connsiteY4" fmla="*/ 684581 h 1807464"/>
              <a:gd name="connsiteX5" fmla="*/ 109729 w 528363"/>
              <a:gd name="connsiteY5" fmla="*/ 761391 h 1807464"/>
              <a:gd name="connsiteX6" fmla="*/ 117044 w 528363"/>
              <a:gd name="connsiteY6" fmla="*/ 896722 h 1807464"/>
              <a:gd name="connsiteX7" fmla="*/ 124359 w 528363"/>
              <a:gd name="connsiteY7" fmla="*/ 936955 h 1807464"/>
              <a:gd name="connsiteX8" fmla="*/ 135332 w 528363"/>
              <a:gd name="connsiteY8" fmla="*/ 1017423 h 1807464"/>
              <a:gd name="connsiteX9" fmla="*/ 124359 w 528363"/>
              <a:gd name="connsiteY9" fmla="*/ 1075944 h 1807464"/>
              <a:gd name="connsiteX10" fmla="*/ 135332 w 528363"/>
              <a:gd name="connsiteY10" fmla="*/ 1240536 h 1807464"/>
              <a:gd name="connsiteX11" fmla="*/ 131674 w 528363"/>
              <a:gd name="connsiteY11" fmla="*/ 1262482 h 1807464"/>
              <a:gd name="connsiteX12" fmla="*/ 135332 w 528363"/>
              <a:gd name="connsiteY12" fmla="*/ 1368552 h 1807464"/>
              <a:gd name="connsiteX13" fmla="*/ 138989 w 528363"/>
              <a:gd name="connsiteY13" fmla="*/ 1394155 h 1807464"/>
              <a:gd name="connsiteX14" fmla="*/ 146305 w 528363"/>
              <a:gd name="connsiteY14" fmla="*/ 1456335 h 1807464"/>
              <a:gd name="connsiteX15" fmla="*/ 142647 w 528363"/>
              <a:gd name="connsiteY15" fmla="*/ 1606296 h 1807464"/>
              <a:gd name="connsiteX16" fmla="*/ 138989 w 528363"/>
              <a:gd name="connsiteY16" fmla="*/ 1635557 h 1807464"/>
              <a:gd name="connsiteX17" fmla="*/ 135332 w 528363"/>
              <a:gd name="connsiteY17" fmla="*/ 1697736 h 1807464"/>
              <a:gd name="connsiteX18" fmla="*/ 138989 w 528363"/>
              <a:gd name="connsiteY18" fmla="*/ 1792834 h 1807464"/>
              <a:gd name="connsiteX19" fmla="*/ 179223 w 528363"/>
              <a:gd name="connsiteY19" fmla="*/ 1803807 h 1807464"/>
              <a:gd name="connsiteX20" fmla="*/ 204826 w 528363"/>
              <a:gd name="connsiteY20" fmla="*/ 1807464 h 1807464"/>
              <a:gd name="connsiteX21" fmla="*/ 234087 w 528363"/>
              <a:gd name="connsiteY21" fmla="*/ 1803807 h 1807464"/>
              <a:gd name="connsiteX22" fmla="*/ 362103 w 528363"/>
              <a:gd name="connsiteY22" fmla="*/ 1796491 h 1807464"/>
              <a:gd name="connsiteX23" fmla="*/ 420625 w 528363"/>
              <a:gd name="connsiteY23" fmla="*/ 1789176 h 1807464"/>
              <a:gd name="connsiteX24" fmla="*/ 446228 w 528363"/>
              <a:gd name="connsiteY24" fmla="*/ 1785519 h 1807464"/>
              <a:gd name="connsiteX25" fmla="*/ 523037 w 528363"/>
              <a:gd name="connsiteY25" fmla="*/ 1781861 h 1807464"/>
              <a:gd name="connsiteX26" fmla="*/ 519380 w 528363"/>
              <a:gd name="connsiteY26" fmla="*/ 1756258 h 1807464"/>
              <a:gd name="connsiteX27" fmla="*/ 515722 w 528363"/>
              <a:gd name="connsiteY27" fmla="*/ 1734312 h 1807464"/>
              <a:gd name="connsiteX28" fmla="*/ 512065 w 528363"/>
              <a:gd name="connsiteY28" fmla="*/ 1705051 h 1807464"/>
              <a:gd name="connsiteX29" fmla="*/ 515722 w 528363"/>
              <a:gd name="connsiteY29" fmla="*/ 1617269 h 1807464"/>
              <a:gd name="connsiteX30" fmla="*/ 515722 w 528363"/>
              <a:gd name="connsiteY30" fmla="*/ 1536802 h 1807464"/>
              <a:gd name="connsiteX31" fmla="*/ 508407 w 528363"/>
              <a:gd name="connsiteY31" fmla="*/ 1507541 h 1807464"/>
              <a:gd name="connsiteX32" fmla="*/ 501092 w 528363"/>
              <a:gd name="connsiteY32" fmla="*/ 1470965 h 1807464"/>
              <a:gd name="connsiteX33" fmla="*/ 493777 w 528363"/>
              <a:gd name="connsiteY33" fmla="*/ 1419759 h 1807464"/>
              <a:gd name="connsiteX34" fmla="*/ 486461 w 528363"/>
              <a:gd name="connsiteY34" fmla="*/ 1379525 h 1807464"/>
              <a:gd name="connsiteX35" fmla="*/ 482804 w 528363"/>
              <a:gd name="connsiteY35" fmla="*/ 1346607 h 1807464"/>
              <a:gd name="connsiteX36" fmla="*/ 479146 w 528363"/>
              <a:gd name="connsiteY36" fmla="*/ 1211275 h 1807464"/>
              <a:gd name="connsiteX37" fmla="*/ 475489 w 528363"/>
              <a:gd name="connsiteY37" fmla="*/ 1189330 h 1807464"/>
              <a:gd name="connsiteX38" fmla="*/ 471831 w 528363"/>
              <a:gd name="connsiteY38" fmla="*/ 1160069 h 1807464"/>
              <a:gd name="connsiteX39" fmla="*/ 468173 w 528363"/>
              <a:gd name="connsiteY39" fmla="*/ 1145439 h 1807464"/>
              <a:gd name="connsiteX40" fmla="*/ 460858 w 528363"/>
              <a:gd name="connsiteY40" fmla="*/ 1083259 h 1807464"/>
              <a:gd name="connsiteX41" fmla="*/ 457201 w 528363"/>
              <a:gd name="connsiteY41" fmla="*/ 1064971 h 1807464"/>
              <a:gd name="connsiteX42" fmla="*/ 453543 w 528363"/>
              <a:gd name="connsiteY42" fmla="*/ 1039368 h 1807464"/>
              <a:gd name="connsiteX43" fmla="*/ 449885 w 528363"/>
              <a:gd name="connsiteY43" fmla="*/ 958901 h 1807464"/>
              <a:gd name="connsiteX44" fmla="*/ 442570 w 528363"/>
              <a:gd name="connsiteY44" fmla="*/ 915010 h 1807464"/>
              <a:gd name="connsiteX45" fmla="*/ 435255 w 528363"/>
              <a:gd name="connsiteY45" fmla="*/ 838200 h 1807464"/>
              <a:gd name="connsiteX46" fmla="*/ 431597 w 528363"/>
              <a:gd name="connsiteY46" fmla="*/ 812597 h 1807464"/>
              <a:gd name="connsiteX47" fmla="*/ 427940 w 528363"/>
              <a:gd name="connsiteY47" fmla="*/ 779679 h 1807464"/>
              <a:gd name="connsiteX48" fmla="*/ 424282 w 528363"/>
              <a:gd name="connsiteY48" fmla="*/ 640690 h 1807464"/>
              <a:gd name="connsiteX49" fmla="*/ 420625 w 528363"/>
              <a:gd name="connsiteY49" fmla="*/ 615087 h 1807464"/>
              <a:gd name="connsiteX50" fmla="*/ 416967 w 528363"/>
              <a:gd name="connsiteY50" fmla="*/ 549250 h 1807464"/>
              <a:gd name="connsiteX51" fmla="*/ 413309 w 528363"/>
              <a:gd name="connsiteY51" fmla="*/ 424891 h 1807464"/>
              <a:gd name="connsiteX52" fmla="*/ 405994 w 528363"/>
              <a:gd name="connsiteY52" fmla="*/ 362712 h 1807464"/>
              <a:gd name="connsiteX53" fmla="*/ 402337 w 528363"/>
              <a:gd name="connsiteY53" fmla="*/ 274930 h 1807464"/>
              <a:gd name="connsiteX54" fmla="*/ 387706 w 528363"/>
              <a:gd name="connsiteY54" fmla="*/ 51816 h 1807464"/>
              <a:gd name="connsiteX55" fmla="*/ 325527 w 528363"/>
              <a:gd name="connsiteY55" fmla="*/ 15240 h 1807464"/>
              <a:gd name="connsiteX56" fmla="*/ 248718 w 528363"/>
              <a:gd name="connsiteY56" fmla="*/ 22555 h 1807464"/>
              <a:gd name="connsiteX57" fmla="*/ 138989 w 528363"/>
              <a:gd name="connsiteY57" fmla="*/ 48159 h 1807464"/>
              <a:gd name="connsiteX58" fmla="*/ 84126 w 528363"/>
              <a:gd name="connsiteY58" fmla="*/ 66446 h 1807464"/>
              <a:gd name="connsiteX0" fmla="*/ 84126 w 528363"/>
              <a:gd name="connsiteY0" fmla="*/ 66446 h 1807464"/>
              <a:gd name="connsiteX1" fmla="*/ 0 w 528363"/>
              <a:gd name="connsiteY1" fmla="*/ 132283 h 1807464"/>
              <a:gd name="connsiteX2" fmla="*/ 29262 w 528363"/>
              <a:gd name="connsiteY2" fmla="*/ 278588 h 1807464"/>
              <a:gd name="connsiteX3" fmla="*/ 91441 w 528363"/>
              <a:gd name="connsiteY3" fmla="*/ 648005 h 1807464"/>
              <a:gd name="connsiteX4" fmla="*/ 98756 w 528363"/>
              <a:gd name="connsiteY4" fmla="*/ 684581 h 1807464"/>
              <a:gd name="connsiteX5" fmla="*/ 109729 w 528363"/>
              <a:gd name="connsiteY5" fmla="*/ 761391 h 1807464"/>
              <a:gd name="connsiteX6" fmla="*/ 117044 w 528363"/>
              <a:gd name="connsiteY6" fmla="*/ 896722 h 1807464"/>
              <a:gd name="connsiteX7" fmla="*/ 124359 w 528363"/>
              <a:gd name="connsiteY7" fmla="*/ 936955 h 1807464"/>
              <a:gd name="connsiteX8" fmla="*/ 120702 w 528363"/>
              <a:gd name="connsiteY8" fmla="*/ 1006450 h 1807464"/>
              <a:gd name="connsiteX9" fmla="*/ 124359 w 528363"/>
              <a:gd name="connsiteY9" fmla="*/ 1075944 h 1807464"/>
              <a:gd name="connsiteX10" fmla="*/ 135332 w 528363"/>
              <a:gd name="connsiteY10" fmla="*/ 1240536 h 1807464"/>
              <a:gd name="connsiteX11" fmla="*/ 131674 w 528363"/>
              <a:gd name="connsiteY11" fmla="*/ 1262482 h 1807464"/>
              <a:gd name="connsiteX12" fmla="*/ 135332 w 528363"/>
              <a:gd name="connsiteY12" fmla="*/ 1368552 h 1807464"/>
              <a:gd name="connsiteX13" fmla="*/ 138989 w 528363"/>
              <a:gd name="connsiteY13" fmla="*/ 1394155 h 1807464"/>
              <a:gd name="connsiteX14" fmla="*/ 146305 w 528363"/>
              <a:gd name="connsiteY14" fmla="*/ 1456335 h 1807464"/>
              <a:gd name="connsiteX15" fmla="*/ 142647 w 528363"/>
              <a:gd name="connsiteY15" fmla="*/ 1606296 h 1807464"/>
              <a:gd name="connsiteX16" fmla="*/ 138989 w 528363"/>
              <a:gd name="connsiteY16" fmla="*/ 1635557 h 1807464"/>
              <a:gd name="connsiteX17" fmla="*/ 135332 w 528363"/>
              <a:gd name="connsiteY17" fmla="*/ 1697736 h 1807464"/>
              <a:gd name="connsiteX18" fmla="*/ 138989 w 528363"/>
              <a:gd name="connsiteY18" fmla="*/ 1792834 h 1807464"/>
              <a:gd name="connsiteX19" fmla="*/ 179223 w 528363"/>
              <a:gd name="connsiteY19" fmla="*/ 1803807 h 1807464"/>
              <a:gd name="connsiteX20" fmla="*/ 204826 w 528363"/>
              <a:gd name="connsiteY20" fmla="*/ 1807464 h 1807464"/>
              <a:gd name="connsiteX21" fmla="*/ 234087 w 528363"/>
              <a:gd name="connsiteY21" fmla="*/ 1803807 h 1807464"/>
              <a:gd name="connsiteX22" fmla="*/ 362103 w 528363"/>
              <a:gd name="connsiteY22" fmla="*/ 1796491 h 1807464"/>
              <a:gd name="connsiteX23" fmla="*/ 420625 w 528363"/>
              <a:gd name="connsiteY23" fmla="*/ 1789176 h 1807464"/>
              <a:gd name="connsiteX24" fmla="*/ 446228 w 528363"/>
              <a:gd name="connsiteY24" fmla="*/ 1785519 h 1807464"/>
              <a:gd name="connsiteX25" fmla="*/ 523037 w 528363"/>
              <a:gd name="connsiteY25" fmla="*/ 1781861 h 1807464"/>
              <a:gd name="connsiteX26" fmla="*/ 519380 w 528363"/>
              <a:gd name="connsiteY26" fmla="*/ 1756258 h 1807464"/>
              <a:gd name="connsiteX27" fmla="*/ 515722 w 528363"/>
              <a:gd name="connsiteY27" fmla="*/ 1734312 h 1807464"/>
              <a:gd name="connsiteX28" fmla="*/ 512065 w 528363"/>
              <a:gd name="connsiteY28" fmla="*/ 1705051 h 1807464"/>
              <a:gd name="connsiteX29" fmla="*/ 515722 w 528363"/>
              <a:gd name="connsiteY29" fmla="*/ 1617269 h 1807464"/>
              <a:gd name="connsiteX30" fmla="*/ 515722 w 528363"/>
              <a:gd name="connsiteY30" fmla="*/ 1536802 h 1807464"/>
              <a:gd name="connsiteX31" fmla="*/ 508407 w 528363"/>
              <a:gd name="connsiteY31" fmla="*/ 1507541 h 1807464"/>
              <a:gd name="connsiteX32" fmla="*/ 501092 w 528363"/>
              <a:gd name="connsiteY32" fmla="*/ 1470965 h 1807464"/>
              <a:gd name="connsiteX33" fmla="*/ 493777 w 528363"/>
              <a:gd name="connsiteY33" fmla="*/ 1419759 h 1807464"/>
              <a:gd name="connsiteX34" fmla="*/ 486461 w 528363"/>
              <a:gd name="connsiteY34" fmla="*/ 1379525 h 1807464"/>
              <a:gd name="connsiteX35" fmla="*/ 482804 w 528363"/>
              <a:gd name="connsiteY35" fmla="*/ 1346607 h 1807464"/>
              <a:gd name="connsiteX36" fmla="*/ 479146 w 528363"/>
              <a:gd name="connsiteY36" fmla="*/ 1211275 h 1807464"/>
              <a:gd name="connsiteX37" fmla="*/ 475489 w 528363"/>
              <a:gd name="connsiteY37" fmla="*/ 1189330 h 1807464"/>
              <a:gd name="connsiteX38" fmla="*/ 471831 w 528363"/>
              <a:gd name="connsiteY38" fmla="*/ 1160069 h 1807464"/>
              <a:gd name="connsiteX39" fmla="*/ 468173 w 528363"/>
              <a:gd name="connsiteY39" fmla="*/ 1145439 h 1807464"/>
              <a:gd name="connsiteX40" fmla="*/ 460858 w 528363"/>
              <a:gd name="connsiteY40" fmla="*/ 1083259 h 1807464"/>
              <a:gd name="connsiteX41" fmla="*/ 457201 w 528363"/>
              <a:gd name="connsiteY41" fmla="*/ 1064971 h 1807464"/>
              <a:gd name="connsiteX42" fmla="*/ 453543 w 528363"/>
              <a:gd name="connsiteY42" fmla="*/ 1039368 h 1807464"/>
              <a:gd name="connsiteX43" fmla="*/ 449885 w 528363"/>
              <a:gd name="connsiteY43" fmla="*/ 958901 h 1807464"/>
              <a:gd name="connsiteX44" fmla="*/ 442570 w 528363"/>
              <a:gd name="connsiteY44" fmla="*/ 915010 h 1807464"/>
              <a:gd name="connsiteX45" fmla="*/ 435255 w 528363"/>
              <a:gd name="connsiteY45" fmla="*/ 838200 h 1807464"/>
              <a:gd name="connsiteX46" fmla="*/ 431597 w 528363"/>
              <a:gd name="connsiteY46" fmla="*/ 812597 h 1807464"/>
              <a:gd name="connsiteX47" fmla="*/ 427940 w 528363"/>
              <a:gd name="connsiteY47" fmla="*/ 779679 h 1807464"/>
              <a:gd name="connsiteX48" fmla="*/ 424282 w 528363"/>
              <a:gd name="connsiteY48" fmla="*/ 640690 h 1807464"/>
              <a:gd name="connsiteX49" fmla="*/ 420625 w 528363"/>
              <a:gd name="connsiteY49" fmla="*/ 615087 h 1807464"/>
              <a:gd name="connsiteX50" fmla="*/ 416967 w 528363"/>
              <a:gd name="connsiteY50" fmla="*/ 549250 h 1807464"/>
              <a:gd name="connsiteX51" fmla="*/ 413309 w 528363"/>
              <a:gd name="connsiteY51" fmla="*/ 424891 h 1807464"/>
              <a:gd name="connsiteX52" fmla="*/ 405994 w 528363"/>
              <a:gd name="connsiteY52" fmla="*/ 362712 h 1807464"/>
              <a:gd name="connsiteX53" fmla="*/ 402337 w 528363"/>
              <a:gd name="connsiteY53" fmla="*/ 274930 h 1807464"/>
              <a:gd name="connsiteX54" fmla="*/ 387706 w 528363"/>
              <a:gd name="connsiteY54" fmla="*/ 51816 h 1807464"/>
              <a:gd name="connsiteX55" fmla="*/ 325527 w 528363"/>
              <a:gd name="connsiteY55" fmla="*/ 15240 h 1807464"/>
              <a:gd name="connsiteX56" fmla="*/ 248718 w 528363"/>
              <a:gd name="connsiteY56" fmla="*/ 22555 h 1807464"/>
              <a:gd name="connsiteX57" fmla="*/ 138989 w 528363"/>
              <a:gd name="connsiteY57" fmla="*/ 48159 h 1807464"/>
              <a:gd name="connsiteX58" fmla="*/ 84126 w 528363"/>
              <a:gd name="connsiteY58" fmla="*/ 66446 h 1807464"/>
              <a:gd name="connsiteX0" fmla="*/ 84126 w 528363"/>
              <a:gd name="connsiteY0" fmla="*/ 66446 h 1807464"/>
              <a:gd name="connsiteX1" fmla="*/ 0 w 528363"/>
              <a:gd name="connsiteY1" fmla="*/ 132283 h 1807464"/>
              <a:gd name="connsiteX2" fmla="*/ 29262 w 528363"/>
              <a:gd name="connsiteY2" fmla="*/ 278588 h 1807464"/>
              <a:gd name="connsiteX3" fmla="*/ 91441 w 528363"/>
              <a:gd name="connsiteY3" fmla="*/ 648005 h 1807464"/>
              <a:gd name="connsiteX4" fmla="*/ 98756 w 528363"/>
              <a:gd name="connsiteY4" fmla="*/ 684581 h 1807464"/>
              <a:gd name="connsiteX5" fmla="*/ 109729 w 528363"/>
              <a:gd name="connsiteY5" fmla="*/ 761391 h 1807464"/>
              <a:gd name="connsiteX6" fmla="*/ 117044 w 528363"/>
              <a:gd name="connsiteY6" fmla="*/ 896722 h 1807464"/>
              <a:gd name="connsiteX7" fmla="*/ 109729 w 528363"/>
              <a:gd name="connsiteY7" fmla="*/ 915010 h 1807464"/>
              <a:gd name="connsiteX8" fmla="*/ 120702 w 528363"/>
              <a:gd name="connsiteY8" fmla="*/ 1006450 h 1807464"/>
              <a:gd name="connsiteX9" fmla="*/ 124359 w 528363"/>
              <a:gd name="connsiteY9" fmla="*/ 1075944 h 1807464"/>
              <a:gd name="connsiteX10" fmla="*/ 135332 w 528363"/>
              <a:gd name="connsiteY10" fmla="*/ 1240536 h 1807464"/>
              <a:gd name="connsiteX11" fmla="*/ 131674 w 528363"/>
              <a:gd name="connsiteY11" fmla="*/ 1262482 h 1807464"/>
              <a:gd name="connsiteX12" fmla="*/ 135332 w 528363"/>
              <a:gd name="connsiteY12" fmla="*/ 1368552 h 1807464"/>
              <a:gd name="connsiteX13" fmla="*/ 138989 w 528363"/>
              <a:gd name="connsiteY13" fmla="*/ 1394155 h 1807464"/>
              <a:gd name="connsiteX14" fmla="*/ 146305 w 528363"/>
              <a:gd name="connsiteY14" fmla="*/ 1456335 h 1807464"/>
              <a:gd name="connsiteX15" fmla="*/ 142647 w 528363"/>
              <a:gd name="connsiteY15" fmla="*/ 1606296 h 1807464"/>
              <a:gd name="connsiteX16" fmla="*/ 138989 w 528363"/>
              <a:gd name="connsiteY16" fmla="*/ 1635557 h 1807464"/>
              <a:gd name="connsiteX17" fmla="*/ 135332 w 528363"/>
              <a:gd name="connsiteY17" fmla="*/ 1697736 h 1807464"/>
              <a:gd name="connsiteX18" fmla="*/ 138989 w 528363"/>
              <a:gd name="connsiteY18" fmla="*/ 1792834 h 1807464"/>
              <a:gd name="connsiteX19" fmla="*/ 179223 w 528363"/>
              <a:gd name="connsiteY19" fmla="*/ 1803807 h 1807464"/>
              <a:gd name="connsiteX20" fmla="*/ 204826 w 528363"/>
              <a:gd name="connsiteY20" fmla="*/ 1807464 h 1807464"/>
              <a:gd name="connsiteX21" fmla="*/ 234087 w 528363"/>
              <a:gd name="connsiteY21" fmla="*/ 1803807 h 1807464"/>
              <a:gd name="connsiteX22" fmla="*/ 362103 w 528363"/>
              <a:gd name="connsiteY22" fmla="*/ 1796491 h 1807464"/>
              <a:gd name="connsiteX23" fmla="*/ 420625 w 528363"/>
              <a:gd name="connsiteY23" fmla="*/ 1789176 h 1807464"/>
              <a:gd name="connsiteX24" fmla="*/ 446228 w 528363"/>
              <a:gd name="connsiteY24" fmla="*/ 1785519 h 1807464"/>
              <a:gd name="connsiteX25" fmla="*/ 523037 w 528363"/>
              <a:gd name="connsiteY25" fmla="*/ 1781861 h 1807464"/>
              <a:gd name="connsiteX26" fmla="*/ 519380 w 528363"/>
              <a:gd name="connsiteY26" fmla="*/ 1756258 h 1807464"/>
              <a:gd name="connsiteX27" fmla="*/ 515722 w 528363"/>
              <a:gd name="connsiteY27" fmla="*/ 1734312 h 1807464"/>
              <a:gd name="connsiteX28" fmla="*/ 512065 w 528363"/>
              <a:gd name="connsiteY28" fmla="*/ 1705051 h 1807464"/>
              <a:gd name="connsiteX29" fmla="*/ 515722 w 528363"/>
              <a:gd name="connsiteY29" fmla="*/ 1617269 h 1807464"/>
              <a:gd name="connsiteX30" fmla="*/ 515722 w 528363"/>
              <a:gd name="connsiteY30" fmla="*/ 1536802 h 1807464"/>
              <a:gd name="connsiteX31" fmla="*/ 508407 w 528363"/>
              <a:gd name="connsiteY31" fmla="*/ 1507541 h 1807464"/>
              <a:gd name="connsiteX32" fmla="*/ 501092 w 528363"/>
              <a:gd name="connsiteY32" fmla="*/ 1470965 h 1807464"/>
              <a:gd name="connsiteX33" fmla="*/ 493777 w 528363"/>
              <a:gd name="connsiteY33" fmla="*/ 1419759 h 1807464"/>
              <a:gd name="connsiteX34" fmla="*/ 486461 w 528363"/>
              <a:gd name="connsiteY34" fmla="*/ 1379525 h 1807464"/>
              <a:gd name="connsiteX35" fmla="*/ 482804 w 528363"/>
              <a:gd name="connsiteY35" fmla="*/ 1346607 h 1807464"/>
              <a:gd name="connsiteX36" fmla="*/ 479146 w 528363"/>
              <a:gd name="connsiteY36" fmla="*/ 1211275 h 1807464"/>
              <a:gd name="connsiteX37" fmla="*/ 475489 w 528363"/>
              <a:gd name="connsiteY37" fmla="*/ 1189330 h 1807464"/>
              <a:gd name="connsiteX38" fmla="*/ 471831 w 528363"/>
              <a:gd name="connsiteY38" fmla="*/ 1160069 h 1807464"/>
              <a:gd name="connsiteX39" fmla="*/ 468173 w 528363"/>
              <a:gd name="connsiteY39" fmla="*/ 1145439 h 1807464"/>
              <a:gd name="connsiteX40" fmla="*/ 460858 w 528363"/>
              <a:gd name="connsiteY40" fmla="*/ 1083259 h 1807464"/>
              <a:gd name="connsiteX41" fmla="*/ 457201 w 528363"/>
              <a:gd name="connsiteY41" fmla="*/ 1064971 h 1807464"/>
              <a:gd name="connsiteX42" fmla="*/ 453543 w 528363"/>
              <a:gd name="connsiteY42" fmla="*/ 1039368 h 1807464"/>
              <a:gd name="connsiteX43" fmla="*/ 449885 w 528363"/>
              <a:gd name="connsiteY43" fmla="*/ 958901 h 1807464"/>
              <a:gd name="connsiteX44" fmla="*/ 442570 w 528363"/>
              <a:gd name="connsiteY44" fmla="*/ 915010 h 1807464"/>
              <a:gd name="connsiteX45" fmla="*/ 435255 w 528363"/>
              <a:gd name="connsiteY45" fmla="*/ 838200 h 1807464"/>
              <a:gd name="connsiteX46" fmla="*/ 431597 w 528363"/>
              <a:gd name="connsiteY46" fmla="*/ 812597 h 1807464"/>
              <a:gd name="connsiteX47" fmla="*/ 427940 w 528363"/>
              <a:gd name="connsiteY47" fmla="*/ 779679 h 1807464"/>
              <a:gd name="connsiteX48" fmla="*/ 424282 w 528363"/>
              <a:gd name="connsiteY48" fmla="*/ 640690 h 1807464"/>
              <a:gd name="connsiteX49" fmla="*/ 420625 w 528363"/>
              <a:gd name="connsiteY49" fmla="*/ 615087 h 1807464"/>
              <a:gd name="connsiteX50" fmla="*/ 416967 w 528363"/>
              <a:gd name="connsiteY50" fmla="*/ 549250 h 1807464"/>
              <a:gd name="connsiteX51" fmla="*/ 413309 w 528363"/>
              <a:gd name="connsiteY51" fmla="*/ 424891 h 1807464"/>
              <a:gd name="connsiteX52" fmla="*/ 405994 w 528363"/>
              <a:gd name="connsiteY52" fmla="*/ 362712 h 1807464"/>
              <a:gd name="connsiteX53" fmla="*/ 402337 w 528363"/>
              <a:gd name="connsiteY53" fmla="*/ 274930 h 1807464"/>
              <a:gd name="connsiteX54" fmla="*/ 387706 w 528363"/>
              <a:gd name="connsiteY54" fmla="*/ 51816 h 1807464"/>
              <a:gd name="connsiteX55" fmla="*/ 325527 w 528363"/>
              <a:gd name="connsiteY55" fmla="*/ 15240 h 1807464"/>
              <a:gd name="connsiteX56" fmla="*/ 248718 w 528363"/>
              <a:gd name="connsiteY56" fmla="*/ 22555 h 1807464"/>
              <a:gd name="connsiteX57" fmla="*/ 138989 w 528363"/>
              <a:gd name="connsiteY57" fmla="*/ 48159 h 1807464"/>
              <a:gd name="connsiteX58" fmla="*/ 84126 w 528363"/>
              <a:gd name="connsiteY58" fmla="*/ 66446 h 1807464"/>
              <a:gd name="connsiteX0" fmla="*/ 84126 w 528363"/>
              <a:gd name="connsiteY0" fmla="*/ 66446 h 1805224"/>
              <a:gd name="connsiteX1" fmla="*/ 0 w 528363"/>
              <a:gd name="connsiteY1" fmla="*/ 132283 h 1805224"/>
              <a:gd name="connsiteX2" fmla="*/ 29262 w 528363"/>
              <a:gd name="connsiteY2" fmla="*/ 278588 h 1805224"/>
              <a:gd name="connsiteX3" fmla="*/ 91441 w 528363"/>
              <a:gd name="connsiteY3" fmla="*/ 648005 h 1805224"/>
              <a:gd name="connsiteX4" fmla="*/ 98756 w 528363"/>
              <a:gd name="connsiteY4" fmla="*/ 684581 h 1805224"/>
              <a:gd name="connsiteX5" fmla="*/ 109729 w 528363"/>
              <a:gd name="connsiteY5" fmla="*/ 761391 h 1805224"/>
              <a:gd name="connsiteX6" fmla="*/ 117044 w 528363"/>
              <a:gd name="connsiteY6" fmla="*/ 896722 h 1805224"/>
              <a:gd name="connsiteX7" fmla="*/ 109729 w 528363"/>
              <a:gd name="connsiteY7" fmla="*/ 915010 h 1805224"/>
              <a:gd name="connsiteX8" fmla="*/ 120702 w 528363"/>
              <a:gd name="connsiteY8" fmla="*/ 1006450 h 1805224"/>
              <a:gd name="connsiteX9" fmla="*/ 124359 w 528363"/>
              <a:gd name="connsiteY9" fmla="*/ 1075944 h 1805224"/>
              <a:gd name="connsiteX10" fmla="*/ 135332 w 528363"/>
              <a:gd name="connsiteY10" fmla="*/ 1240536 h 1805224"/>
              <a:gd name="connsiteX11" fmla="*/ 131674 w 528363"/>
              <a:gd name="connsiteY11" fmla="*/ 1262482 h 1805224"/>
              <a:gd name="connsiteX12" fmla="*/ 135332 w 528363"/>
              <a:gd name="connsiteY12" fmla="*/ 1368552 h 1805224"/>
              <a:gd name="connsiteX13" fmla="*/ 138989 w 528363"/>
              <a:gd name="connsiteY13" fmla="*/ 1394155 h 1805224"/>
              <a:gd name="connsiteX14" fmla="*/ 146305 w 528363"/>
              <a:gd name="connsiteY14" fmla="*/ 1456335 h 1805224"/>
              <a:gd name="connsiteX15" fmla="*/ 142647 w 528363"/>
              <a:gd name="connsiteY15" fmla="*/ 1606296 h 1805224"/>
              <a:gd name="connsiteX16" fmla="*/ 138989 w 528363"/>
              <a:gd name="connsiteY16" fmla="*/ 1635557 h 1805224"/>
              <a:gd name="connsiteX17" fmla="*/ 135332 w 528363"/>
              <a:gd name="connsiteY17" fmla="*/ 1697736 h 1805224"/>
              <a:gd name="connsiteX18" fmla="*/ 138989 w 528363"/>
              <a:gd name="connsiteY18" fmla="*/ 1792834 h 1805224"/>
              <a:gd name="connsiteX19" fmla="*/ 179223 w 528363"/>
              <a:gd name="connsiteY19" fmla="*/ 1803807 h 1805224"/>
              <a:gd name="connsiteX20" fmla="*/ 194464 w 528363"/>
              <a:gd name="connsiteY20" fmla="*/ 1751382 h 1805224"/>
              <a:gd name="connsiteX21" fmla="*/ 234087 w 528363"/>
              <a:gd name="connsiteY21" fmla="*/ 1803807 h 1805224"/>
              <a:gd name="connsiteX22" fmla="*/ 362103 w 528363"/>
              <a:gd name="connsiteY22" fmla="*/ 1796491 h 1805224"/>
              <a:gd name="connsiteX23" fmla="*/ 420625 w 528363"/>
              <a:gd name="connsiteY23" fmla="*/ 1789176 h 1805224"/>
              <a:gd name="connsiteX24" fmla="*/ 446228 w 528363"/>
              <a:gd name="connsiteY24" fmla="*/ 1785519 h 1805224"/>
              <a:gd name="connsiteX25" fmla="*/ 523037 w 528363"/>
              <a:gd name="connsiteY25" fmla="*/ 1781861 h 1805224"/>
              <a:gd name="connsiteX26" fmla="*/ 519380 w 528363"/>
              <a:gd name="connsiteY26" fmla="*/ 1756258 h 1805224"/>
              <a:gd name="connsiteX27" fmla="*/ 515722 w 528363"/>
              <a:gd name="connsiteY27" fmla="*/ 1734312 h 1805224"/>
              <a:gd name="connsiteX28" fmla="*/ 512065 w 528363"/>
              <a:gd name="connsiteY28" fmla="*/ 1705051 h 1805224"/>
              <a:gd name="connsiteX29" fmla="*/ 515722 w 528363"/>
              <a:gd name="connsiteY29" fmla="*/ 1617269 h 1805224"/>
              <a:gd name="connsiteX30" fmla="*/ 515722 w 528363"/>
              <a:gd name="connsiteY30" fmla="*/ 1536802 h 1805224"/>
              <a:gd name="connsiteX31" fmla="*/ 508407 w 528363"/>
              <a:gd name="connsiteY31" fmla="*/ 1507541 h 1805224"/>
              <a:gd name="connsiteX32" fmla="*/ 501092 w 528363"/>
              <a:gd name="connsiteY32" fmla="*/ 1470965 h 1805224"/>
              <a:gd name="connsiteX33" fmla="*/ 493777 w 528363"/>
              <a:gd name="connsiteY33" fmla="*/ 1419759 h 1805224"/>
              <a:gd name="connsiteX34" fmla="*/ 486461 w 528363"/>
              <a:gd name="connsiteY34" fmla="*/ 1379525 h 1805224"/>
              <a:gd name="connsiteX35" fmla="*/ 482804 w 528363"/>
              <a:gd name="connsiteY35" fmla="*/ 1346607 h 1805224"/>
              <a:gd name="connsiteX36" fmla="*/ 479146 w 528363"/>
              <a:gd name="connsiteY36" fmla="*/ 1211275 h 1805224"/>
              <a:gd name="connsiteX37" fmla="*/ 475489 w 528363"/>
              <a:gd name="connsiteY37" fmla="*/ 1189330 h 1805224"/>
              <a:gd name="connsiteX38" fmla="*/ 471831 w 528363"/>
              <a:gd name="connsiteY38" fmla="*/ 1160069 h 1805224"/>
              <a:gd name="connsiteX39" fmla="*/ 468173 w 528363"/>
              <a:gd name="connsiteY39" fmla="*/ 1145439 h 1805224"/>
              <a:gd name="connsiteX40" fmla="*/ 460858 w 528363"/>
              <a:gd name="connsiteY40" fmla="*/ 1083259 h 1805224"/>
              <a:gd name="connsiteX41" fmla="*/ 457201 w 528363"/>
              <a:gd name="connsiteY41" fmla="*/ 1064971 h 1805224"/>
              <a:gd name="connsiteX42" fmla="*/ 453543 w 528363"/>
              <a:gd name="connsiteY42" fmla="*/ 1039368 h 1805224"/>
              <a:gd name="connsiteX43" fmla="*/ 449885 w 528363"/>
              <a:gd name="connsiteY43" fmla="*/ 958901 h 1805224"/>
              <a:gd name="connsiteX44" fmla="*/ 442570 w 528363"/>
              <a:gd name="connsiteY44" fmla="*/ 915010 h 1805224"/>
              <a:gd name="connsiteX45" fmla="*/ 435255 w 528363"/>
              <a:gd name="connsiteY45" fmla="*/ 838200 h 1805224"/>
              <a:gd name="connsiteX46" fmla="*/ 431597 w 528363"/>
              <a:gd name="connsiteY46" fmla="*/ 812597 h 1805224"/>
              <a:gd name="connsiteX47" fmla="*/ 427940 w 528363"/>
              <a:gd name="connsiteY47" fmla="*/ 779679 h 1805224"/>
              <a:gd name="connsiteX48" fmla="*/ 424282 w 528363"/>
              <a:gd name="connsiteY48" fmla="*/ 640690 h 1805224"/>
              <a:gd name="connsiteX49" fmla="*/ 420625 w 528363"/>
              <a:gd name="connsiteY49" fmla="*/ 615087 h 1805224"/>
              <a:gd name="connsiteX50" fmla="*/ 416967 w 528363"/>
              <a:gd name="connsiteY50" fmla="*/ 549250 h 1805224"/>
              <a:gd name="connsiteX51" fmla="*/ 413309 w 528363"/>
              <a:gd name="connsiteY51" fmla="*/ 424891 h 1805224"/>
              <a:gd name="connsiteX52" fmla="*/ 405994 w 528363"/>
              <a:gd name="connsiteY52" fmla="*/ 362712 h 1805224"/>
              <a:gd name="connsiteX53" fmla="*/ 402337 w 528363"/>
              <a:gd name="connsiteY53" fmla="*/ 274930 h 1805224"/>
              <a:gd name="connsiteX54" fmla="*/ 387706 w 528363"/>
              <a:gd name="connsiteY54" fmla="*/ 51816 h 1805224"/>
              <a:gd name="connsiteX55" fmla="*/ 325527 w 528363"/>
              <a:gd name="connsiteY55" fmla="*/ 15240 h 1805224"/>
              <a:gd name="connsiteX56" fmla="*/ 248718 w 528363"/>
              <a:gd name="connsiteY56" fmla="*/ 22555 h 1805224"/>
              <a:gd name="connsiteX57" fmla="*/ 138989 w 528363"/>
              <a:gd name="connsiteY57" fmla="*/ 48159 h 1805224"/>
              <a:gd name="connsiteX58" fmla="*/ 84126 w 528363"/>
              <a:gd name="connsiteY58" fmla="*/ 66446 h 1805224"/>
              <a:gd name="connsiteX0" fmla="*/ 84126 w 528363"/>
              <a:gd name="connsiteY0" fmla="*/ 66446 h 1805224"/>
              <a:gd name="connsiteX1" fmla="*/ 0 w 528363"/>
              <a:gd name="connsiteY1" fmla="*/ 132283 h 1805224"/>
              <a:gd name="connsiteX2" fmla="*/ 29262 w 528363"/>
              <a:gd name="connsiteY2" fmla="*/ 278588 h 1805224"/>
              <a:gd name="connsiteX3" fmla="*/ 91441 w 528363"/>
              <a:gd name="connsiteY3" fmla="*/ 648005 h 1805224"/>
              <a:gd name="connsiteX4" fmla="*/ 98756 w 528363"/>
              <a:gd name="connsiteY4" fmla="*/ 684581 h 1805224"/>
              <a:gd name="connsiteX5" fmla="*/ 109729 w 528363"/>
              <a:gd name="connsiteY5" fmla="*/ 761391 h 1805224"/>
              <a:gd name="connsiteX6" fmla="*/ 117044 w 528363"/>
              <a:gd name="connsiteY6" fmla="*/ 896722 h 1805224"/>
              <a:gd name="connsiteX7" fmla="*/ 109729 w 528363"/>
              <a:gd name="connsiteY7" fmla="*/ 915010 h 1805224"/>
              <a:gd name="connsiteX8" fmla="*/ 120702 w 528363"/>
              <a:gd name="connsiteY8" fmla="*/ 1006450 h 1805224"/>
              <a:gd name="connsiteX9" fmla="*/ 124359 w 528363"/>
              <a:gd name="connsiteY9" fmla="*/ 1075944 h 1805224"/>
              <a:gd name="connsiteX10" fmla="*/ 135332 w 528363"/>
              <a:gd name="connsiteY10" fmla="*/ 1240536 h 1805224"/>
              <a:gd name="connsiteX11" fmla="*/ 131674 w 528363"/>
              <a:gd name="connsiteY11" fmla="*/ 1262482 h 1805224"/>
              <a:gd name="connsiteX12" fmla="*/ 135332 w 528363"/>
              <a:gd name="connsiteY12" fmla="*/ 1368552 h 1805224"/>
              <a:gd name="connsiteX13" fmla="*/ 138989 w 528363"/>
              <a:gd name="connsiteY13" fmla="*/ 1394155 h 1805224"/>
              <a:gd name="connsiteX14" fmla="*/ 146305 w 528363"/>
              <a:gd name="connsiteY14" fmla="*/ 1456335 h 1805224"/>
              <a:gd name="connsiteX15" fmla="*/ 142647 w 528363"/>
              <a:gd name="connsiteY15" fmla="*/ 1606296 h 1805224"/>
              <a:gd name="connsiteX16" fmla="*/ 138989 w 528363"/>
              <a:gd name="connsiteY16" fmla="*/ 1635557 h 1805224"/>
              <a:gd name="connsiteX17" fmla="*/ 135332 w 528363"/>
              <a:gd name="connsiteY17" fmla="*/ 1697736 h 1805224"/>
              <a:gd name="connsiteX18" fmla="*/ 138989 w 528363"/>
              <a:gd name="connsiteY18" fmla="*/ 1792834 h 1805224"/>
              <a:gd name="connsiteX19" fmla="*/ 179223 w 528363"/>
              <a:gd name="connsiteY19" fmla="*/ 1803807 h 1805224"/>
              <a:gd name="connsiteX20" fmla="*/ 194464 w 528363"/>
              <a:gd name="connsiteY20" fmla="*/ 1751382 h 1805224"/>
              <a:gd name="connsiteX21" fmla="*/ 234087 w 528363"/>
              <a:gd name="connsiteY21" fmla="*/ 1803807 h 1805224"/>
              <a:gd name="connsiteX22" fmla="*/ 337109 w 528363"/>
              <a:gd name="connsiteY22" fmla="*/ 1703222 h 1805224"/>
              <a:gd name="connsiteX23" fmla="*/ 420625 w 528363"/>
              <a:gd name="connsiteY23" fmla="*/ 1789176 h 1805224"/>
              <a:gd name="connsiteX24" fmla="*/ 446228 w 528363"/>
              <a:gd name="connsiteY24" fmla="*/ 1785519 h 1805224"/>
              <a:gd name="connsiteX25" fmla="*/ 523037 w 528363"/>
              <a:gd name="connsiteY25" fmla="*/ 1781861 h 1805224"/>
              <a:gd name="connsiteX26" fmla="*/ 519380 w 528363"/>
              <a:gd name="connsiteY26" fmla="*/ 1756258 h 1805224"/>
              <a:gd name="connsiteX27" fmla="*/ 515722 w 528363"/>
              <a:gd name="connsiteY27" fmla="*/ 1734312 h 1805224"/>
              <a:gd name="connsiteX28" fmla="*/ 512065 w 528363"/>
              <a:gd name="connsiteY28" fmla="*/ 1705051 h 1805224"/>
              <a:gd name="connsiteX29" fmla="*/ 515722 w 528363"/>
              <a:gd name="connsiteY29" fmla="*/ 1617269 h 1805224"/>
              <a:gd name="connsiteX30" fmla="*/ 515722 w 528363"/>
              <a:gd name="connsiteY30" fmla="*/ 1536802 h 1805224"/>
              <a:gd name="connsiteX31" fmla="*/ 508407 w 528363"/>
              <a:gd name="connsiteY31" fmla="*/ 1507541 h 1805224"/>
              <a:gd name="connsiteX32" fmla="*/ 501092 w 528363"/>
              <a:gd name="connsiteY32" fmla="*/ 1470965 h 1805224"/>
              <a:gd name="connsiteX33" fmla="*/ 493777 w 528363"/>
              <a:gd name="connsiteY33" fmla="*/ 1419759 h 1805224"/>
              <a:gd name="connsiteX34" fmla="*/ 486461 w 528363"/>
              <a:gd name="connsiteY34" fmla="*/ 1379525 h 1805224"/>
              <a:gd name="connsiteX35" fmla="*/ 482804 w 528363"/>
              <a:gd name="connsiteY35" fmla="*/ 1346607 h 1805224"/>
              <a:gd name="connsiteX36" fmla="*/ 479146 w 528363"/>
              <a:gd name="connsiteY36" fmla="*/ 1211275 h 1805224"/>
              <a:gd name="connsiteX37" fmla="*/ 475489 w 528363"/>
              <a:gd name="connsiteY37" fmla="*/ 1189330 h 1805224"/>
              <a:gd name="connsiteX38" fmla="*/ 471831 w 528363"/>
              <a:gd name="connsiteY38" fmla="*/ 1160069 h 1805224"/>
              <a:gd name="connsiteX39" fmla="*/ 468173 w 528363"/>
              <a:gd name="connsiteY39" fmla="*/ 1145439 h 1805224"/>
              <a:gd name="connsiteX40" fmla="*/ 460858 w 528363"/>
              <a:gd name="connsiteY40" fmla="*/ 1083259 h 1805224"/>
              <a:gd name="connsiteX41" fmla="*/ 457201 w 528363"/>
              <a:gd name="connsiteY41" fmla="*/ 1064971 h 1805224"/>
              <a:gd name="connsiteX42" fmla="*/ 453543 w 528363"/>
              <a:gd name="connsiteY42" fmla="*/ 1039368 h 1805224"/>
              <a:gd name="connsiteX43" fmla="*/ 449885 w 528363"/>
              <a:gd name="connsiteY43" fmla="*/ 958901 h 1805224"/>
              <a:gd name="connsiteX44" fmla="*/ 442570 w 528363"/>
              <a:gd name="connsiteY44" fmla="*/ 915010 h 1805224"/>
              <a:gd name="connsiteX45" fmla="*/ 435255 w 528363"/>
              <a:gd name="connsiteY45" fmla="*/ 838200 h 1805224"/>
              <a:gd name="connsiteX46" fmla="*/ 431597 w 528363"/>
              <a:gd name="connsiteY46" fmla="*/ 812597 h 1805224"/>
              <a:gd name="connsiteX47" fmla="*/ 427940 w 528363"/>
              <a:gd name="connsiteY47" fmla="*/ 779679 h 1805224"/>
              <a:gd name="connsiteX48" fmla="*/ 424282 w 528363"/>
              <a:gd name="connsiteY48" fmla="*/ 640690 h 1805224"/>
              <a:gd name="connsiteX49" fmla="*/ 420625 w 528363"/>
              <a:gd name="connsiteY49" fmla="*/ 615087 h 1805224"/>
              <a:gd name="connsiteX50" fmla="*/ 416967 w 528363"/>
              <a:gd name="connsiteY50" fmla="*/ 549250 h 1805224"/>
              <a:gd name="connsiteX51" fmla="*/ 413309 w 528363"/>
              <a:gd name="connsiteY51" fmla="*/ 424891 h 1805224"/>
              <a:gd name="connsiteX52" fmla="*/ 405994 w 528363"/>
              <a:gd name="connsiteY52" fmla="*/ 362712 h 1805224"/>
              <a:gd name="connsiteX53" fmla="*/ 402337 w 528363"/>
              <a:gd name="connsiteY53" fmla="*/ 274930 h 1805224"/>
              <a:gd name="connsiteX54" fmla="*/ 387706 w 528363"/>
              <a:gd name="connsiteY54" fmla="*/ 51816 h 1805224"/>
              <a:gd name="connsiteX55" fmla="*/ 325527 w 528363"/>
              <a:gd name="connsiteY55" fmla="*/ 15240 h 1805224"/>
              <a:gd name="connsiteX56" fmla="*/ 248718 w 528363"/>
              <a:gd name="connsiteY56" fmla="*/ 22555 h 1805224"/>
              <a:gd name="connsiteX57" fmla="*/ 138989 w 528363"/>
              <a:gd name="connsiteY57" fmla="*/ 48159 h 1805224"/>
              <a:gd name="connsiteX58" fmla="*/ 84126 w 528363"/>
              <a:gd name="connsiteY58" fmla="*/ 66446 h 1805224"/>
              <a:gd name="connsiteX0" fmla="*/ 84126 w 528363"/>
              <a:gd name="connsiteY0" fmla="*/ 66446 h 1805224"/>
              <a:gd name="connsiteX1" fmla="*/ 0 w 528363"/>
              <a:gd name="connsiteY1" fmla="*/ 132283 h 1805224"/>
              <a:gd name="connsiteX2" fmla="*/ 29262 w 528363"/>
              <a:gd name="connsiteY2" fmla="*/ 278588 h 1805224"/>
              <a:gd name="connsiteX3" fmla="*/ 91441 w 528363"/>
              <a:gd name="connsiteY3" fmla="*/ 648005 h 1805224"/>
              <a:gd name="connsiteX4" fmla="*/ 98756 w 528363"/>
              <a:gd name="connsiteY4" fmla="*/ 684581 h 1805224"/>
              <a:gd name="connsiteX5" fmla="*/ 109729 w 528363"/>
              <a:gd name="connsiteY5" fmla="*/ 761391 h 1805224"/>
              <a:gd name="connsiteX6" fmla="*/ 117044 w 528363"/>
              <a:gd name="connsiteY6" fmla="*/ 896722 h 1805224"/>
              <a:gd name="connsiteX7" fmla="*/ 109729 w 528363"/>
              <a:gd name="connsiteY7" fmla="*/ 915010 h 1805224"/>
              <a:gd name="connsiteX8" fmla="*/ 120702 w 528363"/>
              <a:gd name="connsiteY8" fmla="*/ 1006450 h 1805224"/>
              <a:gd name="connsiteX9" fmla="*/ 124359 w 528363"/>
              <a:gd name="connsiteY9" fmla="*/ 1075944 h 1805224"/>
              <a:gd name="connsiteX10" fmla="*/ 135332 w 528363"/>
              <a:gd name="connsiteY10" fmla="*/ 1240536 h 1805224"/>
              <a:gd name="connsiteX11" fmla="*/ 131674 w 528363"/>
              <a:gd name="connsiteY11" fmla="*/ 1262482 h 1805224"/>
              <a:gd name="connsiteX12" fmla="*/ 135332 w 528363"/>
              <a:gd name="connsiteY12" fmla="*/ 1368552 h 1805224"/>
              <a:gd name="connsiteX13" fmla="*/ 138989 w 528363"/>
              <a:gd name="connsiteY13" fmla="*/ 1394155 h 1805224"/>
              <a:gd name="connsiteX14" fmla="*/ 146305 w 528363"/>
              <a:gd name="connsiteY14" fmla="*/ 1456335 h 1805224"/>
              <a:gd name="connsiteX15" fmla="*/ 142647 w 528363"/>
              <a:gd name="connsiteY15" fmla="*/ 1606296 h 1805224"/>
              <a:gd name="connsiteX16" fmla="*/ 138989 w 528363"/>
              <a:gd name="connsiteY16" fmla="*/ 1635557 h 1805224"/>
              <a:gd name="connsiteX17" fmla="*/ 135332 w 528363"/>
              <a:gd name="connsiteY17" fmla="*/ 1697736 h 1805224"/>
              <a:gd name="connsiteX18" fmla="*/ 138989 w 528363"/>
              <a:gd name="connsiteY18" fmla="*/ 1792834 h 1805224"/>
              <a:gd name="connsiteX19" fmla="*/ 179223 w 528363"/>
              <a:gd name="connsiteY19" fmla="*/ 1803807 h 1805224"/>
              <a:gd name="connsiteX20" fmla="*/ 194464 w 528363"/>
              <a:gd name="connsiteY20" fmla="*/ 1751382 h 1805224"/>
              <a:gd name="connsiteX21" fmla="*/ 234087 w 528363"/>
              <a:gd name="connsiteY21" fmla="*/ 1803807 h 1805224"/>
              <a:gd name="connsiteX22" fmla="*/ 337109 w 528363"/>
              <a:gd name="connsiteY22" fmla="*/ 1703222 h 1805224"/>
              <a:gd name="connsiteX23" fmla="*/ 420625 w 528363"/>
              <a:gd name="connsiteY23" fmla="*/ 1789176 h 1805224"/>
              <a:gd name="connsiteX24" fmla="*/ 446228 w 528363"/>
              <a:gd name="connsiteY24" fmla="*/ 1785519 h 1805224"/>
              <a:gd name="connsiteX25" fmla="*/ 523037 w 528363"/>
              <a:gd name="connsiteY25" fmla="*/ 1781861 h 1805224"/>
              <a:gd name="connsiteX26" fmla="*/ 519380 w 528363"/>
              <a:gd name="connsiteY26" fmla="*/ 1756258 h 1805224"/>
              <a:gd name="connsiteX27" fmla="*/ 515722 w 528363"/>
              <a:gd name="connsiteY27" fmla="*/ 1734312 h 1805224"/>
              <a:gd name="connsiteX28" fmla="*/ 512065 w 528363"/>
              <a:gd name="connsiteY28" fmla="*/ 1705051 h 1805224"/>
              <a:gd name="connsiteX29" fmla="*/ 515722 w 528363"/>
              <a:gd name="connsiteY29" fmla="*/ 1617269 h 1805224"/>
              <a:gd name="connsiteX30" fmla="*/ 515722 w 528363"/>
              <a:gd name="connsiteY30" fmla="*/ 1536802 h 1805224"/>
              <a:gd name="connsiteX31" fmla="*/ 508407 w 528363"/>
              <a:gd name="connsiteY31" fmla="*/ 1507541 h 1805224"/>
              <a:gd name="connsiteX32" fmla="*/ 501092 w 528363"/>
              <a:gd name="connsiteY32" fmla="*/ 1470965 h 1805224"/>
              <a:gd name="connsiteX33" fmla="*/ 493777 w 528363"/>
              <a:gd name="connsiteY33" fmla="*/ 1419759 h 1805224"/>
              <a:gd name="connsiteX34" fmla="*/ 486461 w 528363"/>
              <a:gd name="connsiteY34" fmla="*/ 1379525 h 1805224"/>
              <a:gd name="connsiteX35" fmla="*/ 482804 w 528363"/>
              <a:gd name="connsiteY35" fmla="*/ 1346607 h 1805224"/>
              <a:gd name="connsiteX36" fmla="*/ 479146 w 528363"/>
              <a:gd name="connsiteY36" fmla="*/ 1211275 h 1805224"/>
              <a:gd name="connsiteX37" fmla="*/ 475489 w 528363"/>
              <a:gd name="connsiteY37" fmla="*/ 1189330 h 1805224"/>
              <a:gd name="connsiteX38" fmla="*/ 471831 w 528363"/>
              <a:gd name="connsiteY38" fmla="*/ 1160069 h 1805224"/>
              <a:gd name="connsiteX39" fmla="*/ 468173 w 528363"/>
              <a:gd name="connsiteY39" fmla="*/ 1145439 h 1805224"/>
              <a:gd name="connsiteX40" fmla="*/ 460858 w 528363"/>
              <a:gd name="connsiteY40" fmla="*/ 1083259 h 1805224"/>
              <a:gd name="connsiteX41" fmla="*/ 457201 w 528363"/>
              <a:gd name="connsiteY41" fmla="*/ 1064971 h 1805224"/>
              <a:gd name="connsiteX42" fmla="*/ 453543 w 528363"/>
              <a:gd name="connsiteY42" fmla="*/ 1039368 h 1805224"/>
              <a:gd name="connsiteX43" fmla="*/ 449885 w 528363"/>
              <a:gd name="connsiteY43" fmla="*/ 958901 h 1805224"/>
              <a:gd name="connsiteX44" fmla="*/ 442570 w 528363"/>
              <a:gd name="connsiteY44" fmla="*/ 915010 h 1805224"/>
              <a:gd name="connsiteX45" fmla="*/ 435255 w 528363"/>
              <a:gd name="connsiteY45" fmla="*/ 838200 h 1805224"/>
              <a:gd name="connsiteX46" fmla="*/ 431597 w 528363"/>
              <a:gd name="connsiteY46" fmla="*/ 812597 h 1805224"/>
              <a:gd name="connsiteX47" fmla="*/ 427940 w 528363"/>
              <a:gd name="connsiteY47" fmla="*/ 779679 h 1805224"/>
              <a:gd name="connsiteX48" fmla="*/ 424282 w 528363"/>
              <a:gd name="connsiteY48" fmla="*/ 640690 h 1805224"/>
              <a:gd name="connsiteX49" fmla="*/ 420625 w 528363"/>
              <a:gd name="connsiteY49" fmla="*/ 615087 h 1805224"/>
              <a:gd name="connsiteX50" fmla="*/ 416967 w 528363"/>
              <a:gd name="connsiteY50" fmla="*/ 549250 h 1805224"/>
              <a:gd name="connsiteX51" fmla="*/ 413309 w 528363"/>
              <a:gd name="connsiteY51" fmla="*/ 424891 h 1805224"/>
              <a:gd name="connsiteX52" fmla="*/ 405994 w 528363"/>
              <a:gd name="connsiteY52" fmla="*/ 362712 h 1805224"/>
              <a:gd name="connsiteX53" fmla="*/ 402337 w 528363"/>
              <a:gd name="connsiteY53" fmla="*/ 274930 h 1805224"/>
              <a:gd name="connsiteX54" fmla="*/ 387706 w 528363"/>
              <a:gd name="connsiteY54" fmla="*/ 51816 h 1805224"/>
              <a:gd name="connsiteX55" fmla="*/ 325527 w 528363"/>
              <a:gd name="connsiteY55" fmla="*/ 15240 h 1805224"/>
              <a:gd name="connsiteX56" fmla="*/ 248718 w 528363"/>
              <a:gd name="connsiteY56" fmla="*/ 22555 h 1805224"/>
              <a:gd name="connsiteX57" fmla="*/ 138989 w 528363"/>
              <a:gd name="connsiteY57" fmla="*/ 48159 h 1805224"/>
              <a:gd name="connsiteX58" fmla="*/ 84126 w 528363"/>
              <a:gd name="connsiteY58" fmla="*/ 66446 h 1805224"/>
              <a:gd name="connsiteX0" fmla="*/ 84126 w 528363"/>
              <a:gd name="connsiteY0" fmla="*/ 66446 h 1805224"/>
              <a:gd name="connsiteX1" fmla="*/ 0 w 528363"/>
              <a:gd name="connsiteY1" fmla="*/ 132283 h 1805224"/>
              <a:gd name="connsiteX2" fmla="*/ 29262 w 528363"/>
              <a:gd name="connsiteY2" fmla="*/ 278588 h 1805224"/>
              <a:gd name="connsiteX3" fmla="*/ 91441 w 528363"/>
              <a:gd name="connsiteY3" fmla="*/ 648005 h 1805224"/>
              <a:gd name="connsiteX4" fmla="*/ 98756 w 528363"/>
              <a:gd name="connsiteY4" fmla="*/ 684581 h 1805224"/>
              <a:gd name="connsiteX5" fmla="*/ 109729 w 528363"/>
              <a:gd name="connsiteY5" fmla="*/ 761391 h 1805224"/>
              <a:gd name="connsiteX6" fmla="*/ 117044 w 528363"/>
              <a:gd name="connsiteY6" fmla="*/ 896722 h 1805224"/>
              <a:gd name="connsiteX7" fmla="*/ 109729 w 528363"/>
              <a:gd name="connsiteY7" fmla="*/ 915010 h 1805224"/>
              <a:gd name="connsiteX8" fmla="*/ 120702 w 528363"/>
              <a:gd name="connsiteY8" fmla="*/ 1006450 h 1805224"/>
              <a:gd name="connsiteX9" fmla="*/ 124359 w 528363"/>
              <a:gd name="connsiteY9" fmla="*/ 1075944 h 1805224"/>
              <a:gd name="connsiteX10" fmla="*/ 135332 w 528363"/>
              <a:gd name="connsiteY10" fmla="*/ 1240536 h 1805224"/>
              <a:gd name="connsiteX11" fmla="*/ 131674 w 528363"/>
              <a:gd name="connsiteY11" fmla="*/ 1262482 h 1805224"/>
              <a:gd name="connsiteX12" fmla="*/ 135332 w 528363"/>
              <a:gd name="connsiteY12" fmla="*/ 1368552 h 1805224"/>
              <a:gd name="connsiteX13" fmla="*/ 138989 w 528363"/>
              <a:gd name="connsiteY13" fmla="*/ 1394155 h 1805224"/>
              <a:gd name="connsiteX14" fmla="*/ 146305 w 528363"/>
              <a:gd name="connsiteY14" fmla="*/ 1456335 h 1805224"/>
              <a:gd name="connsiteX15" fmla="*/ 142647 w 528363"/>
              <a:gd name="connsiteY15" fmla="*/ 1606296 h 1805224"/>
              <a:gd name="connsiteX16" fmla="*/ 138989 w 528363"/>
              <a:gd name="connsiteY16" fmla="*/ 1635557 h 1805224"/>
              <a:gd name="connsiteX17" fmla="*/ 135332 w 528363"/>
              <a:gd name="connsiteY17" fmla="*/ 1697736 h 1805224"/>
              <a:gd name="connsiteX18" fmla="*/ 138989 w 528363"/>
              <a:gd name="connsiteY18" fmla="*/ 1792834 h 1805224"/>
              <a:gd name="connsiteX19" fmla="*/ 179223 w 528363"/>
              <a:gd name="connsiteY19" fmla="*/ 1803807 h 1805224"/>
              <a:gd name="connsiteX20" fmla="*/ 194464 w 528363"/>
              <a:gd name="connsiteY20" fmla="*/ 1751382 h 1805224"/>
              <a:gd name="connsiteX21" fmla="*/ 234087 w 528363"/>
              <a:gd name="connsiteY21" fmla="*/ 1803807 h 1805224"/>
              <a:gd name="connsiteX22" fmla="*/ 337109 w 528363"/>
              <a:gd name="connsiteY22" fmla="*/ 1703222 h 1805224"/>
              <a:gd name="connsiteX23" fmla="*/ 420625 w 528363"/>
              <a:gd name="connsiteY23" fmla="*/ 1789176 h 1805224"/>
              <a:gd name="connsiteX24" fmla="*/ 446228 w 528363"/>
              <a:gd name="connsiteY24" fmla="*/ 1785519 h 1805224"/>
              <a:gd name="connsiteX25" fmla="*/ 523037 w 528363"/>
              <a:gd name="connsiteY25" fmla="*/ 1781861 h 1805224"/>
              <a:gd name="connsiteX26" fmla="*/ 519380 w 528363"/>
              <a:gd name="connsiteY26" fmla="*/ 1756258 h 1805224"/>
              <a:gd name="connsiteX27" fmla="*/ 515722 w 528363"/>
              <a:gd name="connsiteY27" fmla="*/ 1734312 h 1805224"/>
              <a:gd name="connsiteX28" fmla="*/ 512065 w 528363"/>
              <a:gd name="connsiteY28" fmla="*/ 1705051 h 1805224"/>
              <a:gd name="connsiteX29" fmla="*/ 515722 w 528363"/>
              <a:gd name="connsiteY29" fmla="*/ 1617269 h 1805224"/>
              <a:gd name="connsiteX30" fmla="*/ 515722 w 528363"/>
              <a:gd name="connsiteY30" fmla="*/ 1536802 h 1805224"/>
              <a:gd name="connsiteX31" fmla="*/ 508407 w 528363"/>
              <a:gd name="connsiteY31" fmla="*/ 1507541 h 1805224"/>
              <a:gd name="connsiteX32" fmla="*/ 501092 w 528363"/>
              <a:gd name="connsiteY32" fmla="*/ 1470965 h 1805224"/>
              <a:gd name="connsiteX33" fmla="*/ 493777 w 528363"/>
              <a:gd name="connsiteY33" fmla="*/ 1419759 h 1805224"/>
              <a:gd name="connsiteX34" fmla="*/ 486461 w 528363"/>
              <a:gd name="connsiteY34" fmla="*/ 1379525 h 1805224"/>
              <a:gd name="connsiteX35" fmla="*/ 482804 w 528363"/>
              <a:gd name="connsiteY35" fmla="*/ 1346607 h 1805224"/>
              <a:gd name="connsiteX36" fmla="*/ 479146 w 528363"/>
              <a:gd name="connsiteY36" fmla="*/ 1211275 h 1805224"/>
              <a:gd name="connsiteX37" fmla="*/ 475489 w 528363"/>
              <a:gd name="connsiteY37" fmla="*/ 1189330 h 1805224"/>
              <a:gd name="connsiteX38" fmla="*/ 471831 w 528363"/>
              <a:gd name="connsiteY38" fmla="*/ 1160069 h 1805224"/>
              <a:gd name="connsiteX39" fmla="*/ 468173 w 528363"/>
              <a:gd name="connsiteY39" fmla="*/ 1145439 h 1805224"/>
              <a:gd name="connsiteX40" fmla="*/ 460858 w 528363"/>
              <a:gd name="connsiteY40" fmla="*/ 1083259 h 1805224"/>
              <a:gd name="connsiteX41" fmla="*/ 457201 w 528363"/>
              <a:gd name="connsiteY41" fmla="*/ 1064971 h 1805224"/>
              <a:gd name="connsiteX42" fmla="*/ 453543 w 528363"/>
              <a:gd name="connsiteY42" fmla="*/ 1039368 h 1805224"/>
              <a:gd name="connsiteX43" fmla="*/ 449885 w 528363"/>
              <a:gd name="connsiteY43" fmla="*/ 958901 h 1805224"/>
              <a:gd name="connsiteX44" fmla="*/ 442570 w 528363"/>
              <a:gd name="connsiteY44" fmla="*/ 915010 h 1805224"/>
              <a:gd name="connsiteX45" fmla="*/ 435255 w 528363"/>
              <a:gd name="connsiteY45" fmla="*/ 838200 h 1805224"/>
              <a:gd name="connsiteX46" fmla="*/ 431597 w 528363"/>
              <a:gd name="connsiteY46" fmla="*/ 812597 h 1805224"/>
              <a:gd name="connsiteX47" fmla="*/ 427940 w 528363"/>
              <a:gd name="connsiteY47" fmla="*/ 779679 h 1805224"/>
              <a:gd name="connsiteX48" fmla="*/ 424282 w 528363"/>
              <a:gd name="connsiteY48" fmla="*/ 640690 h 1805224"/>
              <a:gd name="connsiteX49" fmla="*/ 420625 w 528363"/>
              <a:gd name="connsiteY49" fmla="*/ 615087 h 1805224"/>
              <a:gd name="connsiteX50" fmla="*/ 416967 w 528363"/>
              <a:gd name="connsiteY50" fmla="*/ 549250 h 1805224"/>
              <a:gd name="connsiteX51" fmla="*/ 413309 w 528363"/>
              <a:gd name="connsiteY51" fmla="*/ 424891 h 1805224"/>
              <a:gd name="connsiteX52" fmla="*/ 405994 w 528363"/>
              <a:gd name="connsiteY52" fmla="*/ 362712 h 1805224"/>
              <a:gd name="connsiteX53" fmla="*/ 402337 w 528363"/>
              <a:gd name="connsiteY53" fmla="*/ 274930 h 1805224"/>
              <a:gd name="connsiteX54" fmla="*/ 387706 w 528363"/>
              <a:gd name="connsiteY54" fmla="*/ 51816 h 1805224"/>
              <a:gd name="connsiteX55" fmla="*/ 325527 w 528363"/>
              <a:gd name="connsiteY55" fmla="*/ 15240 h 1805224"/>
              <a:gd name="connsiteX56" fmla="*/ 248718 w 528363"/>
              <a:gd name="connsiteY56" fmla="*/ 22555 h 1805224"/>
              <a:gd name="connsiteX57" fmla="*/ 138989 w 528363"/>
              <a:gd name="connsiteY57" fmla="*/ 48159 h 1805224"/>
              <a:gd name="connsiteX58" fmla="*/ 84126 w 528363"/>
              <a:gd name="connsiteY58" fmla="*/ 66446 h 1805224"/>
              <a:gd name="connsiteX0" fmla="*/ 84126 w 528363"/>
              <a:gd name="connsiteY0" fmla="*/ 66446 h 1805224"/>
              <a:gd name="connsiteX1" fmla="*/ 0 w 528363"/>
              <a:gd name="connsiteY1" fmla="*/ 132283 h 1805224"/>
              <a:gd name="connsiteX2" fmla="*/ 29262 w 528363"/>
              <a:gd name="connsiteY2" fmla="*/ 278588 h 1805224"/>
              <a:gd name="connsiteX3" fmla="*/ 91441 w 528363"/>
              <a:gd name="connsiteY3" fmla="*/ 648005 h 1805224"/>
              <a:gd name="connsiteX4" fmla="*/ 98756 w 528363"/>
              <a:gd name="connsiteY4" fmla="*/ 684581 h 1805224"/>
              <a:gd name="connsiteX5" fmla="*/ 109729 w 528363"/>
              <a:gd name="connsiteY5" fmla="*/ 761391 h 1805224"/>
              <a:gd name="connsiteX6" fmla="*/ 117044 w 528363"/>
              <a:gd name="connsiteY6" fmla="*/ 896722 h 1805224"/>
              <a:gd name="connsiteX7" fmla="*/ 109729 w 528363"/>
              <a:gd name="connsiteY7" fmla="*/ 915010 h 1805224"/>
              <a:gd name="connsiteX8" fmla="*/ 120702 w 528363"/>
              <a:gd name="connsiteY8" fmla="*/ 1006450 h 1805224"/>
              <a:gd name="connsiteX9" fmla="*/ 124359 w 528363"/>
              <a:gd name="connsiteY9" fmla="*/ 1075944 h 1805224"/>
              <a:gd name="connsiteX10" fmla="*/ 135332 w 528363"/>
              <a:gd name="connsiteY10" fmla="*/ 1240536 h 1805224"/>
              <a:gd name="connsiteX11" fmla="*/ 131674 w 528363"/>
              <a:gd name="connsiteY11" fmla="*/ 1262482 h 1805224"/>
              <a:gd name="connsiteX12" fmla="*/ 135332 w 528363"/>
              <a:gd name="connsiteY12" fmla="*/ 1368552 h 1805224"/>
              <a:gd name="connsiteX13" fmla="*/ 138989 w 528363"/>
              <a:gd name="connsiteY13" fmla="*/ 1394155 h 1805224"/>
              <a:gd name="connsiteX14" fmla="*/ 146305 w 528363"/>
              <a:gd name="connsiteY14" fmla="*/ 1456335 h 1805224"/>
              <a:gd name="connsiteX15" fmla="*/ 142647 w 528363"/>
              <a:gd name="connsiteY15" fmla="*/ 1606296 h 1805224"/>
              <a:gd name="connsiteX16" fmla="*/ 138989 w 528363"/>
              <a:gd name="connsiteY16" fmla="*/ 1635557 h 1805224"/>
              <a:gd name="connsiteX17" fmla="*/ 135332 w 528363"/>
              <a:gd name="connsiteY17" fmla="*/ 1697736 h 1805224"/>
              <a:gd name="connsiteX18" fmla="*/ 138989 w 528363"/>
              <a:gd name="connsiteY18" fmla="*/ 1792834 h 1805224"/>
              <a:gd name="connsiteX19" fmla="*/ 179223 w 528363"/>
              <a:gd name="connsiteY19" fmla="*/ 1803807 h 1805224"/>
              <a:gd name="connsiteX20" fmla="*/ 194464 w 528363"/>
              <a:gd name="connsiteY20" fmla="*/ 1751382 h 1805224"/>
              <a:gd name="connsiteX21" fmla="*/ 234087 w 528363"/>
              <a:gd name="connsiteY21" fmla="*/ 1803807 h 1805224"/>
              <a:gd name="connsiteX22" fmla="*/ 337109 w 528363"/>
              <a:gd name="connsiteY22" fmla="*/ 1703222 h 1805224"/>
              <a:gd name="connsiteX23" fmla="*/ 420625 w 528363"/>
              <a:gd name="connsiteY23" fmla="*/ 1789176 h 1805224"/>
              <a:gd name="connsiteX24" fmla="*/ 442571 w 528363"/>
              <a:gd name="connsiteY24" fmla="*/ 1686764 h 1805224"/>
              <a:gd name="connsiteX25" fmla="*/ 523037 w 528363"/>
              <a:gd name="connsiteY25" fmla="*/ 1781861 h 1805224"/>
              <a:gd name="connsiteX26" fmla="*/ 519380 w 528363"/>
              <a:gd name="connsiteY26" fmla="*/ 1756258 h 1805224"/>
              <a:gd name="connsiteX27" fmla="*/ 515722 w 528363"/>
              <a:gd name="connsiteY27" fmla="*/ 1734312 h 1805224"/>
              <a:gd name="connsiteX28" fmla="*/ 512065 w 528363"/>
              <a:gd name="connsiteY28" fmla="*/ 1705051 h 1805224"/>
              <a:gd name="connsiteX29" fmla="*/ 515722 w 528363"/>
              <a:gd name="connsiteY29" fmla="*/ 1617269 h 1805224"/>
              <a:gd name="connsiteX30" fmla="*/ 515722 w 528363"/>
              <a:gd name="connsiteY30" fmla="*/ 1536802 h 1805224"/>
              <a:gd name="connsiteX31" fmla="*/ 508407 w 528363"/>
              <a:gd name="connsiteY31" fmla="*/ 1507541 h 1805224"/>
              <a:gd name="connsiteX32" fmla="*/ 501092 w 528363"/>
              <a:gd name="connsiteY32" fmla="*/ 1470965 h 1805224"/>
              <a:gd name="connsiteX33" fmla="*/ 493777 w 528363"/>
              <a:gd name="connsiteY33" fmla="*/ 1419759 h 1805224"/>
              <a:gd name="connsiteX34" fmla="*/ 486461 w 528363"/>
              <a:gd name="connsiteY34" fmla="*/ 1379525 h 1805224"/>
              <a:gd name="connsiteX35" fmla="*/ 482804 w 528363"/>
              <a:gd name="connsiteY35" fmla="*/ 1346607 h 1805224"/>
              <a:gd name="connsiteX36" fmla="*/ 479146 w 528363"/>
              <a:gd name="connsiteY36" fmla="*/ 1211275 h 1805224"/>
              <a:gd name="connsiteX37" fmla="*/ 475489 w 528363"/>
              <a:gd name="connsiteY37" fmla="*/ 1189330 h 1805224"/>
              <a:gd name="connsiteX38" fmla="*/ 471831 w 528363"/>
              <a:gd name="connsiteY38" fmla="*/ 1160069 h 1805224"/>
              <a:gd name="connsiteX39" fmla="*/ 468173 w 528363"/>
              <a:gd name="connsiteY39" fmla="*/ 1145439 h 1805224"/>
              <a:gd name="connsiteX40" fmla="*/ 460858 w 528363"/>
              <a:gd name="connsiteY40" fmla="*/ 1083259 h 1805224"/>
              <a:gd name="connsiteX41" fmla="*/ 457201 w 528363"/>
              <a:gd name="connsiteY41" fmla="*/ 1064971 h 1805224"/>
              <a:gd name="connsiteX42" fmla="*/ 453543 w 528363"/>
              <a:gd name="connsiteY42" fmla="*/ 1039368 h 1805224"/>
              <a:gd name="connsiteX43" fmla="*/ 449885 w 528363"/>
              <a:gd name="connsiteY43" fmla="*/ 958901 h 1805224"/>
              <a:gd name="connsiteX44" fmla="*/ 442570 w 528363"/>
              <a:gd name="connsiteY44" fmla="*/ 915010 h 1805224"/>
              <a:gd name="connsiteX45" fmla="*/ 435255 w 528363"/>
              <a:gd name="connsiteY45" fmla="*/ 838200 h 1805224"/>
              <a:gd name="connsiteX46" fmla="*/ 431597 w 528363"/>
              <a:gd name="connsiteY46" fmla="*/ 812597 h 1805224"/>
              <a:gd name="connsiteX47" fmla="*/ 427940 w 528363"/>
              <a:gd name="connsiteY47" fmla="*/ 779679 h 1805224"/>
              <a:gd name="connsiteX48" fmla="*/ 424282 w 528363"/>
              <a:gd name="connsiteY48" fmla="*/ 640690 h 1805224"/>
              <a:gd name="connsiteX49" fmla="*/ 420625 w 528363"/>
              <a:gd name="connsiteY49" fmla="*/ 615087 h 1805224"/>
              <a:gd name="connsiteX50" fmla="*/ 416967 w 528363"/>
              <a:gd name="connsiteY50" fmla="*/ 549250 h 1805224"/>
              <a:gd name="connsiteX51" fmla="*/ 413309 w 528363"/>
              <a:gd name="connsiteY51" fmla="*/ 424891 h 1805224"/>
              <a:gd name="connsiteX52" fmla="*/ 405994 w 528363"/>
              <a:gd name="connsiteY52" fmla="*/ 362712 h 1805224"/>
              <a:gd name="connsiteX53" fmla="*/ 402337 w 528363"/>
              <a:gd name="connsiteY53" fmla="*/ 274930 h 1805224"/>
              <a:gd name="connsiteX54" fmla="*/ 387706 w 528363"/>
              <a:gd name="connsiteY54" fmla="*/ 51816 h 1805224"/>
              <a:gd name="connsiteX55" fmla="*/ 325527 w 528363"/>
              <a:gd name="connsiteY55" fmla="*/ 15240 h 1805224"/>
              <a:gd name="connsiteX56" fmla="*/ 248718 w 528363"/>
              <a:gd name="connsiteY56" fmla="*/ 22555 h 1805224"/>
              <a:gd name="connsiteX57" fmla="*/ 138989 w 528363"/>
              <a:gd name="connsiteY57" fmla="*/ 48159 h 1805224"/>
              <a:gd name="connsiteX58" fmla="*/ 84126 w 528363"/>
              <a:gd name="connsiteY58" fmla="*/ 66446 h 1805224"/>
              <a:gd name="connsiteX0" fmla="*/ 84126 w 528363"/>
              <a:gd name="connsiteY0" fmla="*/ 66446 h 1805224"/>
              <a:gd name="connsiteX1" fmla="*/ 0 w 528363"/>
              <a:gd name="connsiteY1" fmla="*/ 132283 h 1805224"/>
              <a:gd name="connsiteX2" fmla="*/ 29262 w 528363"/>
              <a:gd name="connsiteY2" fmla="*/ 278588 h 1805224"/>
              <a:gd name="connsiteX3" fmla="*/ 91441 w 528363"/>
              <a:gd name="connsiteY3" fmla="*/ 648005 h 1805224"/>
              <a:gd name="connsiteX4" fmla="*/ 98756 w 528363"/>
              <a:gd name="connsiteY4" fmla="*/ 684581 h 1805224"/>
              <a:gd name="connsiteX5" fmla="*/ 109729 w 528363"/>
              <a:gd name="connsiteY5" fmla="*/ 761391 h 1805224"/>
              <a:gd name="connsiteX6" fmla="*/ 117044 w 528363"/>
              <a:gd name="connsiteY6" fmla="*/ 896722 h 1805224"/>
              <a:gd name="connsiteX7" fmla="*/ 109729 w 528363"/>
              <a:gd name="connsiteY7" fmla="*/ 915010 h 1805224"/>
              <a:gd name="connsiteX8" fmla="*/ 120702 w 528363"/>
              <a:gd name="connsiteY8" fmla="*/ 1006450 h 1805224"/>
              <a:gd name="connsiteX9" fmla="*/ 124359 w 528363"/>
              <a:gd name="connsiteY9" fmla="*/ 1075944 h 1805224"/>
              <a:gd name="connsiteX10" fmla="*/ 135332 w 528363"/>
              <a:gd name="connsiteY10" fmla="*/ 1240536 h 1805224"/>
              <a:gd name="connsiteX11" fmla="*/ 131674 w 528363"/>
              <a:gd name="connsiteY11" fmla="*/ 1262482 h 1805224"/>
              <a:gd name="connsiteX12" fmla="*/ 135332 w 528363"/>
              <a:gd name="connsiteY12" fmla="*/ 1368552 h 1805224"/>
              <a:gd name="connsiteX13" fmla="*/ 138989 w 528363"/>
              <a:gd name="connsiteY13" fmla="*/ 1394155 h 1805224"/>
              <a:gd name="connsiteX14" fmla="*/ 146305 w 528363"/>
              <a:gd name="connsiteY14" fmla="*/ 1456335 h 1805224"/>
              <a:gd name="connsiteX15" fmla="*/ 142647 w 528363"/>
              <a:gd name="connsiteY15" fmla="*/ 1606296 h 1805224"/>
              <a:gd name="connsiteX16" fmla="*/ 138989 w 528363"/>
              <a:gd name="connsiteY16" fmla="*/ 1635557 h 1805224"/>
              <a:gd name="connsiteX17" fmla="*/ 135332 w 528363"/>
              <a:gd name="connsiteY17" fmla="*/ 1697736 h 1805224"/>
              <a:gd name="connsiteX18" fmla="*/ 138989 w 528363"/>
              <a:gd name="connsiteY18" fmla="*/ 1792834 h 1805224"/>
              <a:gd name="connsiteX19" fmla="*/ 179223 w 528363"/>
              <a:gd name="connsiteY19" fmla="*/ 1803807 h 1805224"/>
              <a:gd name="connsiteX20" fmla="*/ 194464 w 528363"/>
              <a:gd name="connsiteY20" fmla="*/ 1751382 h 1805224"/>
              <a:gd name="connsiteX21" fmla="*/ 234087 w 528363"/>
              <a:gd name="connsiteY21" fmla="*/ 1803807 h 1805224"/>
              <a:gd name="connsiteX22" fmla="*/ 337109 w 528363"/>
              <a:gd name="connsiteY22" fmla="*/ 1703222 h 1805224"/>
              <a:gd name="connsiteX23" fmla="*/ 423064 w 528363"/>
              <a:gd name="connsiteY23" fmla="*/ 1751382 h 1805224"/>
              <a:gd name="connsiteX24" fmla="*/ 442571 w 528363"/>
              <a:gd name="connsiteY24" fmla="*/ 1686764 h 1805224"/>
              <a:gd name="connsiteX25" fmla="*/ 523037 w 528363"/>
              <a:gd name="connsiteY25" fmla="*/ 1781861 h 1805224"/>
              <a:gd name="connsiteX26" fmla="*/ 519380 w 528363"/>
              <a:gd name="connsiteY26" fmla="*/ 1756258 h 1805224"/>
              <a:gd name="connsiteX27" fmla="*/ 515722 w 528363"/>
              <a:gd name="connsiteY27" fmla="*/ 1734312 h 1805224"/>
              <a:gd name="connsiteX28" fmla="*/ 512065 w 528363"/>
              <a:gd name="connsiteY28" fmla="*/ 1705051 h 1805224"/>
              <a:gd name="connsiteX29" fmla="*/ 515722 w 528363"/>
              <a:gd name="connsiteY29" fmla="*/ 1617269 h 1805224"/>
              <a:gd name="connsiteX30" fmla="*/ 515722 w 528363"/>
              <a:gd name="connsiteY30" fmla="*/ 1536802 h 1805224"/>
              <a:gd name="connsiteX31" fmla="*/ 508407 w 528363"/>
              <a:gd name="connsiteY31" fmla="*/ 1507541 h 1805224"/>
              <a:gd name="connsiteX32" fmla="*/ 501092 w 528363"/>
              <a:gd name="connsiteY32" fmla="*/ 1470965 h 1805224"/>
              <a:gd name="connsiteX33" fmla="*/ 493777 w 528363"/>
              <a:gd name="connsiteY33" fmla="*/ 1419759 h 1805224"/>
              <a:gd name="connsiteX34" fmla="*/ 486461 w 528363"/>
              <a:gd name="connsiteY34" fmla="*/ 1379525 h 1805224"/>
              <a:gd name="connsiteX35" fmla="*/ 482804 w 528363"/>
              <a:gd name="connsiteY35" fmla="*/ 1346607 h 1805224"/>
              <a:gd name="connsiteX36" fmla="*/ 479146 w 528363"/>
              <a:gd name="connsiteY36" fmla="*/ 1211275 h 1805224"/>
              <a:gd name="connsiteX37" fmla="*/ 475489 w 528363"/>
              <a:gd name="connsiteY37" fmla="*/ 1189330 h 1805224"/>
              <a:gd name="connsiteX38" fmla="*/ 471831 w 528363"/>
              <a:gd name="connsiteY38" fmla="*/ 1160069 h 1805224"/>
              <a:gd name="connsiteX39" fmla="*/ 468173 w 528363"/>
              <a:gd name="connsiteY39" fmla="*/ 1145439 h 1805224"/>
              <a:gd name="connsiteX40" fmla="*/ 460858 w 528363"/>
              <a:gd name="connsiteY40" fmla="*/ 1083259 h 1805224"/>
              <a:gd name="connsiteX41" fmla="*/ 457201 w 528363"/>
              <a:gd name="connsiteY41" fmla="*/ 1064971 h 1805224"/>
              <a:gd name="connsiteX42" fmla="*/ 453543 w 528363"/>
              <a:gd name="connsiteY42" fmla="*/ 1039368 h 1805224"/>
              <a:gd name="connsiteX43" fmla="*/ 449885 w 528363"/>
              <a:gd name="connsiteY43" fmla="*/ 958901 h 1805224"/>
              <a:gd name="connsiteX44" fmla="*/ 442570 w 528363"/>
              <a:gd name="connsiteY44" fmla="*/ 915010 h 1805224"/>
              <a:gd name="connsiteX45" fmla="*/ 435255 w 528363"/>
              <a:gd name="connsiteY45" fmla="*/ 838200 h 1805224"/>
              <a:gd name="connsiteX46" fmla="*/ 431597 w 528363"/>
              <a:gd name="connsiteY46" fmla="*/ 812597 h 1805224"/>
              <a:gd name="connsiteX47" fmla="*/ 427940 w 528363"/>
              <a:gd name="connsiteY47" fmla="*/ 779679 h 1805224"/>
              <a:gd name="connsiteX48" fmla="*/ 424282 w 528363"/>
              <a:gd name="connsiteY48" fmla="*/ 640690 h 1805224"/>
              <a:gd name="connsiteX49" fmla="*/ 420625 w 528363"/>
              <a:gd name="connsiteY49" fmla="*/ 615087 h 1805224"/>
              <a:gd name="connsiteX50" fmla="*/ 416967 w 528363"/>
              <a:gd name="connsiteY50" fmla="*/ 549250 h 1805224"/>
              <a:gd name="connsiteX51" fmla="*/ 413309 w 528363"/>
              <a:gd name="connsiteY51" fmla="*/ 424891 h 1805224"/>
              <a:gd name="connsiteX52" fmla="*/ 405994 w 528363"/>
              <a:gd name="connsiteY52" fmla="*/ 362712 h 1805224"/>
              <a:gd name="connsiteX53" fmla="*/ 402337 w 528363"/>
              <a:gd name="connsiteY53" fmla="*/ 274930 h 1805224"/>
              <a:gd name="connsiteX54" fmla="*/ 387706 w 528363"/>
              <a:gd name="connsiteY54" fmla="*/ 51816 h 1805224"/>
              <a:gd name="connsiteX55" fmla="*/ 325527 w 528363"/>
              <a:gd name="connsiteY55" fmla="*/ 15240 h 1805224"/>
              <a:gd name="connsiteX56" fmla="*/ 248718 w 528363"/>
              <a:gd name="connsiteY56" fmla="*/ 22555 h 1805224"/>
              <a:gd name="connsiteX57" fmla="*/ 138989 w 528363"/>
              <a:gd name="connsiteY57" fmla="*/ 48159 h 1805224"/>
              <a:gd name="connsiteX58" fmla="*/ 84126 w 528363"/>
              <a:gd name="connsiteY58" fmla="*/ 66446 h 1805224"/>
              <a:gd name="connsiteX0" fmla="*/ 84126 w 528363"/>
              <a:gd name="connsiteY0" fmla="*/ 66446 h 1805224"/>
              <a:gd name="connsiteX1" fmla="*/ 0 w 528363"/>
              <a:gd name="connsiteY1" fmla="*/ 132283 h 1805224"/>
              <a:gd name="connsiteX2" fmla="*/ 29262 w 528363"/>
              <a:gd name="connsiteY2" fmla="*/ 278588 h 1805224"/>
              <a:gd name="connsiteX3" fmla="*/ 91441 w 528363"/>
              <a:gd name="connsiteY3" fmla="*/ 648005 h 1805224"/>
              <a:gd name="connsiteX4" fmla="*/ 98756 w 528363"/>
              <a:gd name="connsiteY4" fmla="*/ 684581 h 1805224"/>
              <a:gd name="connsiteX5" fmla="*/ 109729 w 528363"/>
              <a:gd name="connsiteY5" fmla="*/ 761391 h 1805224"/>
              <a:gd name="connsiteX6" fmla="*/ 117044 w 528363"/>
              <a:gd name="connsiteY6" fmla="*/ 896722 h 1805224"/>
              <a:gd name="connsiteX7" fmla="*/ 109729 w 528363"/>
              <a:gd name="connsiteY7" fmla="*/ 915010 h 1805224"/>
              <a:gd name="connsiteX8" fmla="*/ 120702 w 528363"/>
              <a:gd name="connsiteY8" fmla="*/ 1006450 h 1805224"/>
              <a:gd name="connsiteX9" fmla="*/ 124359 w 528363"/>
              <a:gd name="connsiteY9" fmla="*/ 1075944 h 1805224"/>
              <a:gd name="connsiteX10" fmla="*/ 135332 w 528363"/>
              <a:gd name="connsiteY10" fmla="*/ 1240536 h 1805224"/>
              <a:gd name="connsiteX11" fmla="*/ 131674 w 528363"/>
              <a:gd name="connsiteY11" fmla="*/ 1262482 h 1805224"/>
              <a:gd name="connsiteX12" fmla="*/ 135332 w 528363"/>
              <a:gd name="connsiteY12" fmla="*/ 1368552 h 1805224"/>
              <a:gd name="connsiteX13" fmla="*/ 138989 w 528363"/>
              <a:gd name="connsiteY13" fmla="*/ 1394155 h 1805224"/>
              <a:gd name="connsiteX14" fmla="*/ 146305 w 528363"/>
              <a:gd name="connsiteY14" fmla="*/ 1456335 h 1805224"/>
              <a:gd name="connsiteX15" fmla="*/ 142647 w 528363"/>
              <a:gd name="connsiteY15" fmla="*/ 1606296 h 1805224"/>
              <a:gd name="connsiteX16" fmla="*/ 138989 w 528363"/>
              <a:gd name="connsiteY16" fmla="*/ 1635557 h 1805224"/>
              <a:gd name="connsiteX17" fmla="*/ 135332 w 528363"/>
              <a:gd name="connsiteY17" fmla="*/ 1697736 h 1805224"/>
              <a:gd name="connsiteX18" fmla="*/ 138989 w 528363"/>
              <a:gd name="connsiteY18" fmla="*/ 1792834 h 1805224"/>
              <a:gd name="connsiteX19" fmla="*/ 179223 w 528363"/>
              <a:gd name="connsiteY19" fmla="*/ 1803807 h 1805224"/>
              <a:gd name="connsiteX20" fmla="*/ 194464 w 528363"/>
              <a:gd name="connsiteY20" fmla="*/ 1751382 h 1805224"/>
              <a:gd name="connsiteX21" fmla="*/ 234087 w 528363"/>
              <a:gd name="connsiteY21" fmla="*/ 1803807 h 1805224"/>
              <a:gd name="connsiteX22" fmla="*/ 337109 w 528363"/>
              <a:gd name="connsiteY22" fmla="*/ 1703222 h 1805224"/>
              <a:gd name="connsiteX23" fmla="*/ 423064 w 528363"/>
              <a:gd name="connsiteY23" fmla="*/ 1751382 h 1805224"/>
              <a:gd name="connsiteX24" fmla="*/ 442571 w 528363"/>
              <a:gd name="connsiteY24" fmla="*/ 1686764 h 1805224"/>
              <a:gd name="connsiteX25" fmla="*/ 523037 w 528363"/>
              <a:gd name="connsiteY25" fmla="*/ 1781861 h 1805224"/>
              <a:gd name="connsiteX26" fmla="*/ 519380 w 528363"/>
              <a:gd name="connsiteY26" fmla="*/ 1756258 h 1805224"/>
              <a:gd name="connsiteX27" fmla="*/ 515722 w 528363"/>
              <a:gd name="connsiteY27" fmla="*/ 1734312 h 1805224"/>
              <a:gd name="connsiteX28" fmla="*/ 512065 w 528363"/>
              <a:gd name="connsiteY28" fmla="*/ 1705051 h 1805224"/>
              <a:gd name="connsiteX29" fmla="*/ 515722 w 528363"/>
              <a:gd name="connsiteY29" fmla="*/ 1617269 h 1805224"/>
              <a:gd name="connsiteX30" fmla="*/ 515722 w 528363"/>
              <a:gd name="connsiteY30" fmla="*/ 1536802 h 1805224"/>
              <a:gd name="connsiteX31" fmla="*/ 508407 w 528363"/>
              <a:gd name="connsiteY31" fmla="*/ 1507541 h 1805224"/>
              <a:gd name="connsiteX32" fmla="*/ 501092 w 528363"/>
              <a:gd name="connsiteY32" fmla="*/ 1470965 h 1805224"/>
              <a:gd name="connsiteX33" fmla="*/ 493777 w 528363"/>
              <a:gd name="connsiteY33" fmla="*/ 1419759 h 1805224"/>
              <a:gd name="connsiteX34" fmla="*/ 486461 w 528363"/>
              <a:gd name="connsiteY34" fmla="*/ 1379525 h 1805224"/>
              <a:gd name="connsiteX35" fmla="*/ 482804 w 528363"/>
              <a:gd name="connsiteY35" fmla="*/ 1346607 h 1805224"/>
              <a:gd name="connsiteX36" fmla="*/ 479146 w 528363"/>
              <a:gd name="connsiteY36" fmla="*/ 1211275 h 1805224"/>
              <a:gd name="connsiteX37" fmla="*/ 475489 w 528363"/>
              <a:gd name="connsiteY37" fmla="*/ 1189330 h 1805224"/>
              <a:gd name="connsiteX38" fmla="*/ 471831 w 528363"/>
              <a:gd name="connsiteY38" fmla="*/ 1160069 h 1805224"/>
              <a:gd name="connsiteX39" fmla="*/ 468173 w 528363"/>
              <a:gd name="connsiteY39" fmla="*/ 1145439 h 1805224"/>
              <a:gd name="connsiteX40" fmla="*/ 460858 w 528363"/>
              <a:gd name="connsiteY40" fmla="*/ 1083259 h 1805224"/>
              <a:gd name="connsiteX41" fmla="*/ 457201 w 528363"/>
              <a:gd name="connsiteY41" fmla="*/ 1064971 h 1805224"/>
              <a:gd name="connsiteX42" fmla="*/ 453543 w 528363"/>
              <a:gd name="connsiteY42" fmla="*/ 1039368 h 1805224"/>
              <a:gd name="connsiteX43" fmla="*/ 449885 w 528363"/>
              <a:gd name="connsiteY43" fmla="*/ 958901 h 1805224"/>
              <a:gd name="connsiteX44" fmla="*/ 442570 w 528363"/>
              <a:gd name="connsiteY44" fmla="*/ 915010 h 1805224"/>
              <a:gd name="connsiteX45" fmla="*/ 435255 w 528363"/>
              <a:gd name="connsiteY45" fmla="*/ 838200 h 1805224"/>
              <a:gd name="connsiteX46" fmla="*/ 431597 w 528363"/>
              <a:gd name="connsiteY46" fmla="*/ 812597 h 1805224"/>
              <a:gd name="connsiteX47" fmla="*/ 427940 w 528363"/>
              <a:gd name="connsiteY47" fmla="*/ 779679 h 1805224"/>
              <a:gd name="connsiteX48" fmla="*/ 424282 w 528363"/>
              <a:gd name="connsiteY48" fmla="*/ 640690 h 1805224"/>
              <a:gd name="connsiteX49" fmla="*/ 420625 w 528363"/>
              <a:gd name="connsiteY49" fmla="*/ 615087 h 1805224"/>
              <a:gd name="connsiteX50" fmla="*/ 416967 w 528363"/>
              <a:gd name="connsiteY50" fmla="*/ 549250 h 1805224"/>
              <a:gd name="connsiteX51" fmla="*/ 413309 w 528363"/>
              <a:gd name="connsiteY51" fmla="*/ 424891 h 1805224"/>
              <a:gd name="connsiteX52" fmla="*/ 405994 w 528363"/>
              <a:gd name="connsiteY52" fmla="*/ 362712 h 1805224"/>
              <a:gd name="connsiteX53" fmla="*/ 402337 w 528363"/>
              <a:gd name="connsiteY53" fmla="*/ 274930 h 1805224"/>
              <a:gd name="connsiteX54" fmla="*/ 387706 w 528363"/>
              <a:gd name="connsiteY54" fmla="*/ 51816 h 1805224"/>
              <a:gd name="connsiteX55" fmla="*/ 325527 w 528363"/>
              <a:gd name="connsiteY55" fmla="*/ 15240 h 1805224"/>
              <a:gd name="connsiteX56" fmla="*/ 248718 w 528363"/>
              <a:gd name="connsiteY56" fmla="*/ 22555 h 1805224"/>
              <a:gd name="connsiteX57" fmla="*/ 138989 w 528363"/>
              <a:gd name="connsiteY57" fmla="*/ 48159 h 1805224"/>
              <a:gd name="connsiteX58" fmla="*/ 84126 w 528363"/>
              <a:gd name="connsiteY58" fmla="*/ 66446 h 1805224"/>
              <a:gd name="connsiteX0" fmla="*/ 84126 w 528363"/>
              <a:gd name="connsiteY0" fmla="*/ 66446 h 1905001"/>
              <a:gd name="connsiteX1" fmla="*/ 0 w 528363"/>
              <a:gd name="connsiteY1" fmla="*/ 132283 h 1905001"/>
              <a:gd name="connsiteX2" fmla="*/ 29262 w 528363"/>
              <a:gd name="connsiteY2" fmla="*/ 278588 h 1905001"/>
              <a:gd name="connsiteX3" fmla="*/ 91441 w 528363"/>
              <a:gd name="connsiteY3" fmla="*/ 648005 h 1905001"/>
              <a:gd name="connsiteX4" fmla="*/ 98756 w 528363"/>
              <a:gd name="connsiteY4" fmla="*/ 684581 h 1905001"/>
              <a:gd name="connsiteX5" fmla="*/ 109729 w 528363"/>
              <a:gd name="connsiteY5" fmla="*/ 761391 h 1905001"/>
              <a:gd name="connsiteX6" fmla="*/ 117044 w 528363"/>
              <a:gd name="connsiteY6" fmla="*/ 896722 h 1905001"/>
              <a:gd name="connsiteX7" fmla="*/ 109729 w 528363"/>
              <a:gd name="connsiteY7" fmla="*/ 915010 h 1905001"/>
              <a:gd name="connsiteX8" fmla="*/ 120702 w 528363"/>
              <a:gd name="connsiteY8" fmla="*/ 1006450 h 1905001"/>
              <a:gd name="connsiteX9" fmla="*/ 124359 w 528363"/>
              <a:gd name="connsiteY9" fmla="*/ 1075944 h 1905001"/>
              <a:gd name="connsiteX10" fmla="*/ 135332 w 528363"/>
              <a:gd name="connsiteY10" fmla="*/ 1240536 h 1905001"/>
              <a:gd name="connsiteX11" fmla="*/ 131674 w 528363"/>
              <a:gd name="connsiteY11" fmla="*/ 1262482 h 1905001"/>
              <a:gd name="connsiteX12" fmla="*/ 135332 w 528363"/>
              <a:gd name="connsiteY12" fmla="*/ 1368552 h 1905001"/>
              <a:gd name="connsiteX13" fmla="*/ 138989 w 528363"/>
              <a:gd name="connsiteY13" fmla="*/ 1394155 h 1905001"/>
              <a:gd name="connsiteX14" fmla="*/ 146305 w 528363"/>
              <a:gd name="connsiteY14" fmla="*/ 1456335 h 1905001"/>
              <a:gd name="connsiteX15" fmla="*/ 142647 w 528363"/>
              <a:gd name="connsiteY15" fmla="*/ 1606296 h 1905001"/>
              <a:gd name="connsiteX16" fmla="*/ 138989 w 528363"/>
              <a:gd name="connsiteY16" fmla="*/ 1635557 h 1905001"/>
              <a:gd name="connsiteX17" fmla="*/ 135332 w 528363"/>
              <a:gd name="connsiteY17" fmla="*/ 1697736 h 1905001"/>
              <a:gd name="connsiteX18" fmla="*/ 138989 w 528363"/>
              <a:gd name="connsiteY18" fmla="*/ 1792834 h 1905001"/>
              <a:gd name="connsiteX19" fmla="*/ 179223 w 528363"/>
              <a:gd name="connsiteY19" fmla="*/ 1803807 h 1905001"/>
              <a:gd name="connsiteX20" fmla="*/ 194464 w 528363"/>
              <a:gd name="connsiteY20" fmla="*/ 1751382 h 1905001"/>
              <a:gd name="connsiteX21" fmla="*/ 234087 w 528363"/>
              <a:gd name="connsiteY21" fmla="*/ 1803807 h 1905001"/>
              <a:gd name="connsiteX22" fmla="*/ 337109 w 528363"/>
              <a:gd name="connsiteY22" fmla="*/ 1703222 h 1905001"/>
              <a:gd name="connsiteX23" fmla="*/ 397460 w 528363"/>
              <a:gd name="connsiteY23" fmla="*/ 1905001 h 1905001"/>
              <a:gd name="connsiteX24" fmla="*/ 442571 w 528363"/>
              <a:gd name="connsiteY24" fmla="*/ 1686764 h 1905001"/>
              <a:gd name="connsiteX25" fmla="*/ 523037 w 528363"/>
              <a:gd name="connsiteY25" fmla="*/ 1781861 h 1905001"/>
              <a:gd name="connsiteX26" fmla="*/ 519380 w 528363"/>
              <a:gd name="connsiteY26" fmla="*/ 1756258 h 1905001"/>
              <a:gd name="connsiteX27" fmla="*/ 515722 w 528363"/>
              <a:gd name="connsiteY27" fmla="*/ 1734312 h 1905001"/>
              <a:gd name="connsiteX28" fmla="*/ 512065 w 528363"/>
              <a:gd name="connsiteY28" fmla="*/ 1705051 h 1905001"/>
              <a:gd name="connsiteX29" fmla="*/ 515722 w 528363"/>
              <a:gd name="connsiteY29" fmla="*/ 1617269 h 1905001"/>
              <a:gd name="connsiteX30" fmla="*/ 515722 w 528363"/>
              <a:gd name="connsiteY30" fmla="*/ 1536802 h 1905001"/>
              <a:gd name="connsiteX31" fmla="*/ 508407 w 528363"/>
              <a:gd name="connsiteY31" fmla="*/ 1507541 h 1905001"/>
              <a:gd name="connsiteX32" fmla="*/ 501092 w 528363"/>
              <a:gd name="connsiteY32" fmla="*/ 1470965 h 1905001"/>
              <a:gd name="connsiteX33" fmla="*/ 493777 w 528363"/>
              <a:gd name="connsiteY33" fmla="*/ 1419759 h 1905001"/>
              <a:gd name="connsiteX34" fmla="*/ 486461 w 528363"/>
              <a:gd name="connsiteY34" fmla="*/ 1379525 h 1905001"/>
              <a:gd name="connsiteX35" fmla="*/ 482804 w 528363"/>
              <a:gd name="connsiteY35" fmla="*/ 1346607 h 1905001"/>
              <a:gd name="connsiteX36" fmla="*/ 479146 w 528363"/>
              <a:gd name="connsiteY36" fmla="*/ 1211275 h 1905001"/>
              <a:gd name="connsiteX37" fmla="*/ 475489 w 528363"/>
              <a:gd name="connsiteY37" fmla="*/ 1189330 h 1905001"/>
              <a:gd name="connsiteX38" fmla="*/ 471831 w 528363"/>
              <a:gd name="connsiteY38" fmla="*/ 1160069 h 1905001"/>
              <a:gd name="connsiteX39" fmla="*/ 468173 w 528363"/>
              <a:gd name="connsiteY39" fmla="*/ 1145439 h 1905001"/>
              <a:gd name="connsiteX40" fmla="*/ 460858 w 528363"/>
              <a:gd name="connsiteY40" fmla="*/ 1083259 h 1905001"/>
              <a:gd name="connsiteX41" fmla="*/ 457201 w 528363"/>
              <a:gd name="connsiteY41" fmla="*/ 1064971 h 1905001"/>
              <a:gd name="connsiteX42" fmla="*/ 453543 w 528363"/>
              <a:gd name="connsiteY42" fmla="*/ 1039368 h 1905001"/>
              <a:gd name="connsiteX43" fmla="*/ 449885 w 528363"/>
              <a:gd name="connsiteY43" fmla="*/ 958901 h 1905001"/>
              <a:gd name="connsiteX44" fmla="*/ 442570 w 528363"/>
              <a:gd name="connsiteY44" fmla="*/ 915010 h 1905001"/>
              <a:gd name="connsiteX45" fmla="*/ 435255 w 528363"/>
              <a:gd name="connsiteY45" fmla="*/ 838200 h 1905001"/>
              <a:gd name="connsiteX46" fmla="*/ 431597 w 528363"/>
              <a:gd name="connsiteY46" fmla="*/ 812597 h 1905001"/>
              <a:gd name="connsiteX47" fmla="*/ 427940 w 528363"/>
              <a:gd name="connsiteY47" fmla="*/ 779679 h 1905001"/>
              <a:gd name="connsiteX48" fmla="*/ 424282 w 528363"/>
              <a:gd name="connsiteY48" fmla="*/ 640690 h 1905001"/>
              <a:gd name="connsiteX49" fmla="*/ 420625 w 528363"/>
              <a:gd name="connsiteY49" fmla="*/ 615087 h 1905001"/>
              <a:gd name="connsiteX50" fmla="*/ 416967 w 528363"/>
              <a:gd name="connsiteY50" fmla="*/ 549250 h 1905001"/>
              <a:gd name="connsiteX51" fmla="*/ 413309 w 528363"/>
              <a:gd name="connsiteY51" fmla="*/ 424891 h 1905001"/>
              <a:gd name="connsiteX52" fmla="*/ 405994 w 528363"/>
              <a:gd name="connsiteY52" fmla="*/ 362712 h 1905001"/>
              <a:gd name="connsiteX53" fmla="*/ 402337 w 528363"/>
              <a:gd name="connsiteY53" fmla="*/ 274930 h 1905001"/>
              <a:gd name="connsiteX54" fmla="*/ 387706 w 528363"/>
              <a:gd name="connsiteY54" fmla="*/ 51816 h 1905001"/>
              <a:gd name="connsiteX55" fmla="*/ 325527 w 528363"/>
              <a:gd name="connsiteY55" fmla="*/ 15240 h 1905001"/>
              <a:gd name="connsiteX56" fmla="*/ 248718 w 528363"/>
              <a:gd name="connsiteY56" fmla="*/ 22555 h 1905001"/>
              <a:gd name="connsiteX57" fmla="*/ 138989 w 528363"/>
              <a:gd name="connsiteY57" fmla="*/ 48159 h 1905001"/>
              <a:gd name="connsiteX58" fmla="*/ 84126 w 528363"/>
              <a:gd name="connsiteY58" fmla="*/ 66446 h 1905001"/>
              <a:gd name="connsiteX0" fmla="*/ 84126 w 528363"/>
              <a:gd name="connsiteY0" fmla="*/ 66446 h 1817218"/>
              <a:gd name="connsiteX1" fmla="*/ 0 w 528363"/>
              <a:gd name="connsiteY1" fmla="*/ 132283 h 1817218"/>
              <a:gd name="connsiteX2" fmla="*/ 29262 w 528363"/>
              <a:gd name="connsiteY2" fmla="*/ 278588 h 1817218"/>
              <a:gd name="connsiteX3" fmla="*/ 91441 w 528363"/>
              <a:gd name="connsiteY3" fmla="*/ 648005 h 1817218"/>
              <a:gd name="connsiteX4" fmla="*/ 98756 w 528363"/>
              <a:gd name="connsiteY4" fmla="*/ 684581 h 1817218"/>
              <a:gd name="connsiteX5" fmla="*/ 109729 w 528363"/>
              <a:gd name="connsiteY5" fmla="*/ 761391 h 1817218"/>
              <a:gd name="connsiteX6" fmla="*/ 117044 w 528363"/>
              <a:gd name="connsiteY6" fmla="*/ 896722 h 1817218"/>
              <a:gd name="connsiteX7" fmla="*/ 109729 w 528363"/>
              <a:gd name="connsiteY7" fmla="*/ 915010 h 1817218"/>
              <a:gd name="connsiteX8" fmla="*/ 120702 w 528363"/>
              <a:gd name="connsiteY8" fmla="*/ 1006450 h 1817218"/>
              <a:gd name="connsiteX9" fmla="*/ 124359 w 528363"/>
              <a:gd name="connsiteY9" fmla="*/ 1075944 h 1817218"/>
              <a:gd name="connsiteX10" fmla="*/ 135332 w 528363"/>
              <a:gd name="connsiteY10" fmla="*/ 1240536 h 1817218"/>
              <a:gd name="connsiteX11" fmla="*/ 131674 w 528363"/>
              <a:gd name="connsiteY11" fmla="*/ 1262482 h 1817218"/>
              <a:gd name="connsiteX12" fmla="*/ 135332 w 528363"/>
              <a:gd name="connsiteY12" fmla="*/ 1368552 h 1817218"/>
              <a:gd name="connsiteX13" fmla="*/ 138989 w 528363"/>
              <a:gd name="connsiteY13" fmla="*/ 1394155 h 1817218"/>
              <a:gd name="connsiteX14" fmla="*/ 146305 w 528363"/>
              <a:gd name="connsiteY14" fmla="*/ 1456335 h 1817218"/>
              <a:gd name="connsiteX15" fmla="*/ 142647 w 528363"/>
              <a:gd name="connsiteY15" fmla="*/ 1606296 h 1817218"/>
              <a:gd name="connsiteX16" fmla="*/ 138989 w 528363"/>
              <a:gd name="connsiteY16" fmla="*/ 1635557 h 1817218"/>
              <a:gd name="connsiteX17" fmla="*/ 135332 w 528363"/>
              <a:gd name="connsiteY17" fmla="*/ 1697736 h 1817218"/>
              <a:gd name="connsiteX18" fmla="*/ 138989 w 528363"/>
              <a:gd name="connsiteY18" fmla="*/ 1792834 h 1817218"/>
              <a:gd name="connsiteX19" fmla="*/ 179223 w 528363"/>
              <a:gd name="connsiteY19" fmla="*/ 1803807 h 1817218"/>
              <a:gd name="connsiteX20" fmla="*/ 194464 w 528363"/>
              <a:gd name="connsiteY20" fmla="*/ 1751382 h 1817218"/>
              <a:gd name="connsiteX21" fmla="*/ 234087 w 528363"/>
              <a:gd name="connsiteY21" fmla="*/ 1803807 h 1817218"/>
              <a:gd name="connsiteX22" fmla="*/ 337109 w 528363"/>
              <a:gd name="connsiteY22" fmla="*/ 1703222 h 1817218"/>
              <a:gd name="connsiteX23" fmla="*/ 404776 w 528363"/>
              <a:gd name="connsiteY23" fmla="*/ 1817218 h 1817218"/>
              <a:gd name="connsiteX24" fmla="*/ 442571 w 528363"/>
              <a:gd name="connsiteY24" fmla="*/ 1686764 h 1817218"/>
              <a:gd name="connsiteX25" fmla="*/ 523037 w 528363"/>
              <a:gd name="connsiteY25" fmla="*/ 1781861 h 1817218"/>
              <a:gd name="connsiteX26" fmla="*/ 519380 w 528363"/>
              <a:gd name="connsiteY26" fmla="*/ 1756258 h 1817218"/>
              <a:gd name="connsiteX27" fmla="*/ 515722 w 528363"/>
              <a:gd name="connsiteY27" fmla="*/ 1734312 h 1817218"/>
              <a:gd name="connsiteX28" fmla="*/ 512065 w 528363"/>
              <a:gd name="connsiteY28" fmla="*/ 1705051 h 1817218"/>
              <a:gd name="connsiteX29" fmla="*/ 515722 w 528363"/>
              <a:gd name="connsiteY29" fmla="*/ 1617269 h 1817218"/>
              <a:gd name="connsiteX30" fmla="*/ 515722 w 528363"/>
              <a:gd name="connsiteY30" fmla="*/ 1536802 h 1817218"/>
              <a:gd name="connsiteX31" fmla="*/ 508407 w 528363"/>
              <a:gd name="connsiteY31" fmla="*/ 1507541 h 1817218"/>
              <a:gd name="connsiteX32" fmla="*/ 501092 w 528363"/>
              <a:gd name="connsiteY32" fmla="*/ 1470965 h 1817218"/>
              <a:gd name="connsiteX33" fmla="*/ 493777 w 528363"/>
              <a:gd name="connsiteY33" fmla="*/ 1419759 h 1817218"/>
              <a:gd name="connsiteX34" fmla="*/ 486461 w 528363"/>
              <a:gd name="connsiteY34" fmla="*/ 1379525 h 1817218"/>
              <a:gd name="connsiteX35" fmla="*/ 482804 w 528363"/>
              <a:gd name="connsiteY35" fmla="*/ 1346607 h 1817218"/>
              <a:gd name="connsiteX36" fmla="*/ 479146 w 528363"/>
              <a:gd name="connsiteY36" fmla="*/ 1211275 h 1817218"/>
              <a:gd name="connsiteX37" fmla="*/ 475489 w 528363"/>
              <a:gd name="connsiteY37" fmla="*/ 1189330 h 1817218"/>
              <a:gd name="connsiteX38" fmla="*/ 471831 w 528363"/>
              <a:gd name="connsiteY38" fmla="*/ 1160069 h 1817218"/>
              <a:gd name="connsiteX39" fmla="*/ 468173 w 528363"/>
              <a:gd name="connsiteY39" fmla="*/ 1145439 h 1817218"/>
              <a:gd name="connsiteX40" fmla="*/ 460858 w 528363"/>
              <a:gd name="connsiteY40" fmla="*/ 1083259 h 1817218"/>
              <a:gd name="connsiteX41" fmla="*/ 457201 w 528363"/>
              <a:gd name="connsiteY41" fmla="*/ 1064971 h 1817218"/>
              <a:gd name="connsiteX42" fmla="*/ 453543 w 528363"/>
              <a:gd name="connsiteY42" fmla="*/ 1039368 h 1817218"/>
              <a:gd name="connsiteX43" fmla="*/ 449885 w 528363"/>
              <a:gd name="connsiteY43" fmla="*/ 958901 h 1817218"/>
              <a:gd name="connsiteX44" fmla="*/ 442570 w 528363"/>
              <a:gd name="connsiteY44" fmla="*/ 915010 h 1817218"/>
              <a:gd name="connsiteX45" fmla="*/ 435255 w 528363"/>
              <a:gd name="connsiteY45" fmla="*/ 838200 h 1817218"/>
              <a:gd name="connsiteX46" fmla="*/ 431597 w 528363"/>
              <a:gd name="connsiteY46" fmla="*/ 812597 h 1817218"/>
              <a:gd name="connsiteX47" fmla="*/ 427940 w 528363"/>
              <a:gd name="connsiteY47" fmla="*/ 779679 h 1817218"/>
              <a:gd name="connsiteX48" fmla="*/ 424282 w 528363"/>
              <a:gd name="connsiteY48" fmla="*/ 640690 h 1817218"/>
              <a:gd name="connsiteX49" fmla="*/ 420625 w 528363"/>
              <a:gd name="connsiteY49" fmla="*/ 615087 h 1817218"/>
              <a:gd name="connsiteX50" fmla="*/ 416967 w 528363"/>
              <a:gd name="connsiteY50" fmla="*/ 549250 h 1817218"/>
              <a:gd name="connsiteX51" fmla="*/ 413309 w 528363"/>
              <a:gd name="connsiteY51" fmla="*/ 424891 h 1817218"/>
              <a:gd name="connsiteX52" fmla="*/ 405994 w 528363"/>
              <a:gd name="connsiteY52" fmla="*/ 362712 h 1817218"/>
              <a:gd name="connsiteX53" fmla="*/ 402337 w 528363"/>
              <a:gd name="connsiteY53" fmla="*/ 274930 h 1817218"/>
              <a:gd name="connsiteX54" fmla="*/ 387706 w 528363"/>
              <a:gd name="connsiteY54" fmla="*/ 51816 h 1817218"/>
              <a:gd name="connsiteX55" fmla="*/ 325527 w 528363"/>
              <a:gd name="connsiteY55" fmla="*/ 15240 h 1817218"/>
              <a:gd name="connsiteX56" fmla="*/ 248718 w 528363"/>
              <a:gd name="connsiteY56" fmla="*/ 22555 h 1817218"/>
              <a:gd name="connsiteX57" fmla="*/ 138989 w 528363"/>
              <a:gd name="connsiteY57" fmla="*/ 48159 h 1817218"/>
              <a:gd name="connsiteX58" fmla="*/ 84126 w 528363"/>
              <a:gd name="connsiteY58" fmla="*/ 66446 h 1817218"/>
              <a:gd name="connsiteX0" fmla="*/ 84126 w 528363"/>
              <a:gd name="connsiteY0" fmla="*/ 66446 h 1817218"/>
              <a:gd name="connsiteX1" fmla="*/ 0 w 528363"/>
              <a:gd name="connsiteY1" fmla="*/ 132283 h 1817218"/>
              <a:gd name="connsiteX2" fmla="*/ 29262 w 528363"/>
              <a:gd name="connsiteY2" fmla="*/ 278588 h 1817218"/>
              <a:gd name="connsiteX3" fmla="*/ 91441 w 528363"/>
              <a:gd name="connsiteY3" fmla="*/ 648005 h 1817218"/>
              <a:gd name="connsiteX4" fmla="*/ 98756 w 528363"/>
              <a:gd name="connsiteY4" fmla="*/ 684581 h 1817218"/>
              <a:gd name="connsiteX5" fmla="*/ 109729 w 528363"/>
              <a:gd name="connsiteY5" fmla="*/ 761391 h 1817218"/>
              <a:gd name="connsiteX6" fmla="*/ 117044 w 528363"/>
              <a:gd name="connsiteY6" fmla="*/ 896722 h 1817218"/>
              <a:gd name="connsiteX7" fmla="*/ 109729 w 528363"/>
              <a:gd name="connsiteY7" fmla="*/ 915010 h 1817218"/>
              <a:gd name="connsiteX8" fmla="*/ 120702 w 528363"/>
              <a:gd name="connsiteY8" fmla="*/ 1006450 h 1817218"/>
              <a:gd name="connsiteX9" fmla="*/ 124359 w 528363"/>
              <a:gd name="connsiteY9" fmla="*/ 1075944 h 1817218"/>
              <a:gd name="connsiteX10" fmla="*/ 135332 w 528363"/>
              <a:gd name="connsiteY10" fmla="*/ 1240536 h 1817218"/>
              <a:gd name="connsiteX11" fmla="*/ 131674 w 528363"/>
              <a:gd name="connsiteY11" fmla="*/ 1262482 h 1817218"/>
              <a:gd name="connsiteX12" fmla="*/ 135332 w 528363"/>
              <a:gd name="connsiteY12" fmla="*/ 1368552 h 1817218"/>
              <a:gd name="connsiteX13" fmla="*/ 138989 w 528363"/>
              <a:gd name="connsiteY13" fmla="*/ 1394155 h 1817218"/>
              <a:gd name="connsiteX14" fmla="*/ 146305 w 528363"/>
              <a:gd name="connsiteY14" fmla="*/ 1456335 h 1817218"/>
              <a:gd name="connsiteX15" fmla="*/ 142647 w 528363"/>
              <a:gd name="connsiteY15" fmla="*/ 1606296 h 1817218"/>
              <a:gd name="connsiteX16" fmla="*/ 138989 w 528363"/>
              <a:gd name="connsiteY16" fmla="*/ 1635557 h 1817218"/>
              <a:gd name="connsiteX17" fmla="*/ 135332 w 528363"/>
              <a:gd name="connsiteY17" fmla="*/ 1697736 h 1817218"/>
              <a:gd name="connsiteX18" fmla="*/ 138989 w 528363"/>
              <a:gd name="connsiteY18" fmla="*/ 1792834 h 1817218"/>
              <a:gd name="connsiteX19" fmla="*/ 179223 w 528363"/>
              <a:gd name="connsiteY19" fmla="*/ 1803807 h 1817218"/>
              <a:gd name="connsiteX20" fmla="*/ 194464 w 528363"/>
              <a:gd name="connsiteY20" fmla="*/ 1751382 h 1817218"/>
              <a:gd name="connsiteX21" fmla="*/ 277978 w 528363"/>
              <a:gd name="connsiteY21" fmla="*/ 1803807 h 1817218"/>
              <a:gd name="connsiteX22" fmla="*/ 337109 w 528363"/>
              <a:gd name="connsiteY22" fmla="*/ 1703222 h 1817218"/>
              <a:gd name="connsiteX23" fmla="*/ 404776 w 528363"/>
              <a:gd name="connsiteY23" fmla="*/ 1817218 h 1817218"/>
              <a:gd name="connsiteX24" fmla="*/ 442571 w 528363"/>
              <a:gd name="connsiteY24" fmla="*/ 1686764 h 1817218"/>
              <a:gd name="connsiteX25" fmla="*/ 523037 w 528363"/>
              <a:gd name="connsiteY25" fmla="*/ 1781861 h 1817218"/>
              <a:gd name="connsiteX26" fmla="*/ 519380 w 528363"/>
              <a:gd name="connsiteY26" fmla="*/ 1756258 h 1817218"/>
              <a:gd name="connsiteX27" fmla="*/ 515722 w 528363"/>
              <a:gd name="connsiteY27" fmla="*/ 1734312 h 1817218"/>
              <a:gd name="connsiteX28" fmla="*/ 512065 w 528363"/>
              <a:gd name="connsiteY28" fmla="*/ 1705051 h 1817218"/>
              <a:gd name="connsiteX29" fmla="*/ 515722 w 528363"/>
              <a:gd name="connsiteY29" fmla="*/ 1617269 h 1817218"/>
              <a:gd name="connsiteX30" fmla="*/ 515722 w 528363"/>
              <a:gd name="connsiteY30" fmla="*/ 1536802 h 1817218"/>
              <a:gd name="connsiteX31" fmla="*/ 508407 w 528363"/>
              <a:gd name="connsiteY31" fmla="*/ 1507541 h 1817218"/>
              <a:gd name="connsiteX32" fmla="*/ 501092 w 528363"/>
              <a:gd name="connsiteY32" fmla="*/ 1470965 h 1817218"/>
              <a:gd name="connsiteX33" fmla="*/ 493777 w 528363"/>
              <a:gd name="connsiteY33" fmla="*/ 1419759 h 1817218"/>
              <a:gd name="connsiteX34" fmla="*/ 486461 w 528363"/>
              <a:gd name="connsiteY34" fmla="*/ 1379525 h 1817218"/>
              <a:gd name="connsiteX35" fmla="*/ 482804 w 528363"/>
              <a:gd name="connsiteY35" fmla="*/ 1346607 h 1817218"/>
              <a:gd name="connsiteX36" fmla="*/ 479146 w 528363"/>
              <a:gd name="connsiteY36" fmla="*/ 1211275 h 1817218"/>
              <a:gd name="connsiteX37" fmla="*/ 475489 w 528363"/>
              <a:gd name="connsiteY37" fmla="*/ 1189330 h 1817218"/>
              <a:gd name="connsiteX38" fmla="*/ 471831 w 528363"/>
              <a:gd name="connsiteY38" fmla="*/ 1160069 h 1817218"/>
              <a:gd name="connsiteX39" fmla="*/ 468173 w 528363"/>
              <a:gd name="connsiteY39" fmla="*/ 1145439 h 1817218"/>
              <a:gd name="connsiteX40" fmla="*/ 460858 w 528363"/>
              <a:gd name="connsiteY40" fmla="*/ 1083259 h 1817218"/>
              <a:gd name="connsiteX41" fmla="*/ 457201 w 528363"/>
              <a:gd name="connsiteY41" fmla="*/ 1064971 h 1817218"/>
              <a:gd name="connsiteX42" fmla="*/ 453543 w 528363"/>
              <a:gd name="connsiteY42" fmla="*/ 1039368 h 1817218"/>
              <a:gd name="connsiteX43" fmla="*/ 449885 w 528363"/>
              <a:gd name="connsiteY43" fmla="*/ 958901 h 1817218"/>
              <a:gd name="connsiteX44" fmla="*/ 442570 w 528363"/>
              <a:gd name="connsiteY44" fmla="*/ 915010 h 1817218"/>
              <a:gd name="connsiteX45" fmla="*/ 435255 w 528363"/>
              <a:gd name="connsiteY45" fmla="*/ 838200 h 1817218"/>
              <a:gd name="connsiteX46" fmla="*/ 431597 w 528363"/>
              <a:gd name="connsiteY46" fmla="*/ 812597 h 1817218"/>
              <a:gd name="connsiteX47" fmla="*/ 427940 w 528363"/>
              <a:gd name="connsiteY47" fmla="*/ 779679 h 1817218"/>
              <a:gd name="connsiteX48" fmla="*/ 424282 w 528363"/>
              <a:gd name="connsiteY48" fmla="*/ 640690 h 1817218"/>
              <a:gd name="connsiteX49" fmla="*/ 420625 w 528363"/>
              <a:gd name="connsiteY49" fmla="*/ 615087 h 1817218"/>
              <a:gd name="connsiteX50" fmla="*/ 416967 w 528363"/>
              <a:gd name="connsiteY50" fmla="*/ 549250 h 1817218"/>
              <a:gd name="connsiteX51" fmla="*/ 413309 w 528363"/>
              <a:gd name="connsiteY51" fmla="*/ 424891 h 1817218"/>
              <a:gd name="connsiteX52" fmla="*/ 405994 w 528363"/>
              <a:gd name="connsiteY52" fmla="*/ 362712 h 1817218"/>
              <a:gd name="connsiteX53" fmla="*/ 402337 w 528363"/>
              <a:gd name="connsiteY53" fmla="*/ 274930 h 1817218"/>
              <a:gd name="connsiteX54" fmla="*/ 387706 w 528363"/>
              <a:gd name="connsiteY54" fmla="*/ 51816 h 1817218"/>
              <a:gd name="connsiteX55" fmla="*/ 325527 w 528363"/>
              <a:gd name="connsiteY55" fmla="*/ 15240 h 1817218"/>
              <a:gd name="connsiteX56" fmla="*/ 248718 w 528363"/>
              <a:gd name="connsiteY56" fmla="*/ 22555 h 1817218"/>
              <a:gd name="connsiteX57" fmla="*/ 138989 w 528363"/>
              <a:gd name="connsiteY57" fmla="*/ 48159 h 1817218"/>
              <a:gd name="connsiteX58" fmla="*/ 84126 w 528363"/>
              <a:gd name="connsiteY58" fmla="*/ 66446 h 1817218"/>
              <a:gd name="connsiteX0" fmla="*/ 84126 w 528363"/>
              <a:gd name="connsiteY0" fmla="*/ 66446 h 1817218"/>
              <a:gd name="connsiteX1" fmla="*/ 0 w 528363"/>
              <a:gd name="connsiteY1" fmla="*/ 132283 h 1817218"/>
              <a:gd name="connsiteX2" fmla="*/ 29262 w 528363"/>
              <a:gd name="connsiteY2" fmla="*/ 278588 h 1817218"/>
              <a:gd name="connsiteX3" fmla="*/ 91441 w 528363"/>
              <a:gd name="connsiteY3" fmla="*/ 648005 h 1817218"/>
              <a:gd name="connsiteX4" fmla="*/ 98756 w 528363"/>
              <a:gd name="connsiteY4" fmla="*/ 684581 h 1817218"/>
              <a:gd name="connsiteX5" fmla="*/ 109729 w 528363"/>
              <a:gd name="connsiteY5" fmla="*/ 761391 h 1817218"/>
              <a:gd name="connsiteX6" fmla="*/ 117044 w 528363"/>
              <a:gd name="connsiteY6" fmla="*/ 896722 h 1817218"/>
              <a:gd name="connsiteX7" fmla="*/ 109729 w 528363"/>
              <a:gd name="connsiteY7" fmla="*/ 915010 h 1817218"/>
              <a:gd name="connsiteX8" fmla="*/ 120702 w 528363"/>
              <a:gd name="connsiteY8" fmla="*/ 1006450 h 1817218"/>
              <a:gd name="connsiteX9" fmla="*/ 124359 w 528363"/>
              <a:gd name="connsiteY9" fmla="*/ 1075944 h 1817218"/>
              <a:gd name="connsiteX10" fmla="*/ 135332 w 528363"/>
              <a:gd name="connsiteY10" fmla="*/ 1240536 h 1817218"/>
              <a:gd name="connsiteX11" fmla="*/ 131674 w 528363"/>
              <a:gd name="connsiteY11" fmla="*/ 1262482 h 1817218"/>
              <a:gd name="connsiteX12" fmla="*/ 135332 w 528363"/>
              <a:gd name="connsiteY12" fmla="*/ 1368552 h 1817218"/>
              <a:gd name="connsiteX13" fmla="*/ 138989 w 528363"/>
              <a:gd name="connsiteY13" fmla="*/ 1394155 h 1817218"/>
              <a:gd name="connsiteX14" fmla="*/ 146305 w 528363"/>
              <a:gd name="connsiteY14" fmla="*/ 1456335 h 1817218"/>
              <a:gd name="connsiteX15" fmla="*/ 142647 w 528363"/>
              <a:gd name="connsiteY15" fmla="*/ 1606296 h 1817218"/>
              <a:gd name="connsiteX16" fmla="*/ 138989 w 528363"/>
              <a:gd name="connsiteY16" fmla="*/ 1635557 h 1817218"/>
              <a:gd name="connsiteX17" fmla="*/ 135332 w 528363"/>
              <a:gd name="connsiteY17" fmla="*/ 1697736 h 1817218"/>
              <a:gd name="connsiteX18" fmla="*/ 138989 w 528363"/>
              <a:gd name="connsiteY18" fmla="*/ 1792834 h 1817218"/>
              <a:gd name="connsiteX19" fmla="*/ 179223 w 528363"/>
              <a:gd name="connsiteY19" fmla="*/ 1803807 h 1817218"/>
              <a:gd name="connsiteX20" fmla="*/ 194464 w 528363"/>
              <a:gd name="connsiteY20" fmla="*/ 1751382 h 1817218"/>
              <a:gd name="connsiteX21" fmla="*/ 277978 w 528363"/>
              <a:gd name="connsiteY21" fmla="*/ 1803807 h 1817218"/>
              <a:gd name="connsiteX22" fmla="*/ 337109 w 528363"/>
              <a:gd name="connsiteY22" fmla="*/ 1703222 h 1817218"/>
              <a:gd name="connsiteX23" fmla="*/ 404776 w 528363"/>
              <a:gd name="connsiteY23" fmla="*/ 1817218 h 1817218"/>
              <a:gd name="connsiteX24" fmla="*/ 442571 w 528363"/>
              <a:gd name="connsiteY24" fmla="*/ 1686764 h 1817218"/>
              <a:gd name="connsiteX25" fmla="*/ 523037 w 528363"/>
              <a:gd name="connsiteY25" fmla="*/ 1781861 h 1817218"/>
              <a:gd name="connsiteX26" fmla="*/ 519380 w 528363"/>
              <a:gd name="connsiteY26" fmla="*/ 1756258 h 1817218"/>
              <a:gd name="connsiteX27" fmla="*/ 515722 w 528363"/>
              <a:gd name="connsiteY27" fmla="*/ 1734312 h 1817218"/>
              <a:gd name="connsiteX28" fmla="*/ 512065 w 528363"/>
              <a:gd name="connsiteY28" fmla="*/ 1705051 h 1817218"/>
              <a:gd name="connsiteX29" fmla="*/ 515722 w 528363"/>
              <a:gd name="connsiteY29" fmla="*/ 1617269 h 1817218"/>
              <a:gd name="connsiteX30" fmla="*/ 515722 w 528363"/>
              <a:gd name="connsiteY30" fmla="*/ 1536802 h 1817218"/>
              <a:gd name="connsiteX31" fmla="*/ 508407 w 528363"/>
              <a:gd name="connsiteY31" fmla="*/ 1507541 h 1817218"/>
              <a:gd name="connsiteX32" fmla="*/ 501092 w 528363"/>
              <a:gd name="connsiteY32" fmla="*/ 1470965 h 1817218"/>
              <a:gd name="connsiteX33" fmla="*/ 493777 w 528363"/>
              <a:gd name="connsiteY33" fmla="*/ 1419759 h 1817218"/>
              <a:gd name="connsiteX34" fmla="*/ 486461 w 528363"/>
              <a:gd name="connsiteY34" fmla="*/ 1379525 h 1817218"/>
              <a:gd name="connsiteX35" fmla="*/ 482804 w 528363"/>
              <a:gd name="connsiteY35" fmla="*/ 1346607 h 1817218"/>
              <a:gd name="connsiteX36" fmla="*/ 479146 w 528363"/>
              <a:gd name="connsiteY36" fmla="*/ 1211275 h 1817218"/>
              <a:gd name="connsiteX37" fmla="*/ 475489 w 528363"/>
              <a:gd name="connsiteY37" fmla="*/ 1189330 h 1817218"/>
              <a:gd name="connsiteX38" fmla="*/ 471831 w 528363"/>
              <a:gd name="connsiteY38" fmla="*/ 1160069 h 1817218"/>
              <a:gd name="connsiteX39" fmla="*/ 468173 w 528363"/>
              <a:gd name="connsiteY39" fmla="*/ 1145439 h 1817218"/>
              <a:gd name="connsiteX40" fmla="*/ 460858 w 528363"/>
              <a:gd name="connsiteY40" fmla="*/ 1083259 h 1817218"/>
              <a:gd name="connsiteX41" fmla="*/ 457201 w 528363"/>
              <a:gd name="connsiteY41" fmla="*/ 1064971 h 1817218"/>
              <a:gd name="connsiteX42" fmla="*/ 453543 w 528363"/>
              <a:gd name="connsiteY42" fmla="*/ 1039368 h 1817218"/>
              <a:gd name="connsiteX43" fmla="*/ 449885 w 528363"/>
              <a:gd name="connsiteY43" fmla="*/ 958901 h 1817218"/>
              <a:gd name="connsiteX44" fmla="*/ 442570 w 528363"/>
              <a:gd name="connsiteY44" fmla="*/ 915010 h 1817218"/>
              <a:gd name="connsiteX45" fmla="*/ 435255 w 528363"/>
              <a:gd name="connsiteY45" fmla="*/ 838200 h 1817218"/>
              <a:gd name="connsiteX46" fmla="*/ 431597 w 528363"/>
              <a:gd name="connsiteY46" fmla="*/ 812597 h 1817218"/>
              <a:gd name="connsiteX47" fmla="*/ 427940 w 528363"/>
              <a:gd name="connsiteY47" fmla="*/ 779679 h 1817218"/>
              <a:gd name="connsiteX48" fmla="*/ 424282 w 528363"/>
              <a:gd name="connsiteY48" fmla="*/ 640690 h 1817218"/>
              <a:gd name="connsiteX49" fmla="*/ 420625 w 528363"/>
              <a:gd name="connsiteY49" fmla="*/ 615087 h 1817218"/>
              <a:gd name="connsiteX50" fmla="*/ 416967 w 528363"/>
              <a:gd name="connsiteY50" fmla="*/ 549250 h 1817218"/>
              <a:gd name="connsiteX51" fmla="*/ 413309 w 528363"/>
              <a:gd name="connsiteY51" fmla="*/ 424891 h 1817218"/>
              <a:gd name="connsiteX52" fmla="*/ 405994 w 528363"/>
              <a:gd name="connsiteY52" fmla="*/ 362712 h 1817218"/>
              <a:gd name="connsiteX53" fmla="*/ 402337 w 528363"/>
              <a:gd name="connsiteY53" fmla="*/ 274930 h 1817218"/>
              <a:gd name="connsiteX54" fmla="*/ 387706 w 528363"/>
              <a:gd name="connsiteY54" fmla="*/ 51816 h 1817218"/>
              <a:gd name="connsiteX55" fmla="*/ 325527 w 528363"/>
              <a:gd name="connsiteY55" fmla="*/ 15240 h 1817218"/>
              <a:gd name="connsiteX56" fmla="*/ 248718 w 528363"/>
              <a:gd name="connsiteY56" fmla="*/ 22555 h 1817218"/>
              <a:gd name="connsiteX57" fmla="*/ 138989 w 528363"/>
              <a:gd name="connsiteY57" fmla="*/ 48159 h 1817218"/>
              <a:gd name="connsiteX58" fmla="*/ 84126 w 528363"/>
              <a:gd name="connsiteY58" fmla="*/ 66446 h 1817218"/>
              <a:gd name="connsiteX0" fmla="*/ 84126 w 528363"/>
              <a:gd name="connsiteY0" fmla="*/ 66446 h 1817218"/>
              <a:gd name="connsiteX1" fmla="*/ 0 w 528363"/>
              <a:gd name="connsiteY1" fmla="*/ 132283 h 1817218"/>
              <a:gd name="connsiteX2" fmla="*/ 29262 w 528363"/>
              <a:gd name="connsiteY2" fmla="*/ 278588 h 1817218"/>
              <a:gd name="connsiteX3" fmla="*/ 91441 w 528363"/>
              <a:gd name="connsiteY3" fmla="*/ 648005 h 1817218"/>
              <a:gd name="connsiteX4" fmla="*/ 98756 w 528363"/>
              <a:gd name="connsiteY4" fmla="*/ 684581 h 1817218"/>
              <a:gd name="connsiteX5" fmla="*/ 109729 w 528363"/>
              <a:gd name="connsiteY5" fmla="*/ 761391 h 1817218"/>
              <a:gd name="connsiteX6" fmla="*/ 117044 w 528363"/>
              <a:gd name="connsiteY6" fmla="*/ 896722 h 1817218"/>
              <a:gd name="connsiteX7" fmla="*/ 109729 w 528363"/>
              <a:gd name="connsiteY7" fmla="*/ 915010 h 1817218"/>
              <a:gd name="connsiteX8" fmla="*/ 120702 w 528363"/>
              <a:gd name="connsiteY8" fmla="*/ 1006450 h 1817218"/>
              <a:gd name="connsiteX9" fmla="*/ 124359 w 528363"/>
              <a:gd name="connsiteY9" fmla="*/ 1075944 h 1817218"/>
              <a:gd name="connsiteX10" fmla="*/ 135332 w 528363"/>
              <a:gd name="connsiteY10" fmla="*/ 1240536 h 1817218"/>
              <a:gd name="connsiteX11" fmla="*/ 131674 w 528363"/>
              <a:gd name="connsiteY11" fmla="*/ 1262482 h 1817218"/>
              <a:gd name="connsiteX12" fmla="*/ 135332 w 528363"/>
              <a:gd name="connsiteY12" fmla="*/ 1368552 h 1817218"/>
              <a:gd name="connsiteX13" fmla="*/ 138989 w 528363"/>
              <a:gd name="connsiteY13" fmla="*/ 1394155 h 1817218"/>
              <a:gd name="connsiteX14" fmla="*/ 146305 w 528363"/>
              <a:gd name="connsiteY14" fmla="*/ 1456335 h 1817218"/>
              <a:gd name="connsiteX15" fmla="*/ 142647 w 528363"/>
              <a:gd name="connsiteY15" fmla="*/ 1606296 h 1817218"/>
              <a:gd name="connsiteX16" fmla="*/ 138989 w 528363"/>
              <a:gd name="connsiteY16" fmla="*/ 1635557 h 1817218"/>
              <a:gd name="connsiteX17" fmla="*/ 135332 w 528363"/>
              <a:gd name="connsiteY17" fmla="*/ 1697736 h 1817218"/>
              <a:gd name="connsiteX18" fmla="*/ 138989 w 528363"/>
              <a:gd name="connsiteY18" fmla="*/ 1792834 h 1817218"/>
              <a:gd name="connsiteX19" fmla="*/ 179223 w 528363"/>
              <a:gd name="connsiteY19" fmla="*/ 1803807 h 1817218"/>
              <a:gd name="connsiteX20" fmla="*/ 194464 w 528363"/>
              <a:gd name="connsiteY20" fmla="*/ 1751382 h 1817218"/>
              <a:gd name="connsiteX21" fmla="*/ 277978 w 528363"/>
              <a:gd name="connsiteY21" fmla="*/ 1803807 h 1817218"/>
              <a:gd name="connsiteX22" fmla="*/ 337109 w 528363"/>
              <a:gd name="connsiteY22" fmla="*/ 1703222 h 1817218"/>
              <a:gd name="connsiteX23" fmla="*/ 404776 w 528363"/>
              <a:gd name="connsiteY23" fmla="*/ 1817218 h 1817218"/>
              <a:gd name="connsiteX24" fmla="*/ 442571 w 528363"/>
              <a:gd name="connsiteY24" fmla="*/ 1686764 h 1817218"/>
              <a:gd name="connsiteX25" fmla="*/ 523037 w 528363"/>
              <a:gd name="connsiteY25" fmla="*/ 1781861 h 1817218"/>
              <a:gd name="connsiteX26" fmla="*/ 519380 w 528363"/>
              <a:gd name="connsiteY26" fmla="*/ 1756258 h 1817218"/>
              <a:gd name="connsiteX27" fmla="*/ 515722 w 528363"/>
              <a:gd name="connsiteY27" fmla="*/ 1734312 h 1817218"/>
              <a:gd name="connsiteX28" fmla="*/ 512065 w 528363"/>
              <a:gd name="connsiteY28" fmla="*/ 1705051 h 1817218"/>
              <a:gd name="connsiteX29" fmla="*/ 515722 w 528363"/>
              <a:gd name="connsiteY29" fmla="*/ 1617269 h 1817218"/>
              <a:gd name="connsiteX30" fmla="*/ 515722 w 528363"/>
              <a:gd name="connsiteY30" fmla="*/ 1536802 h 1817218"/>
              <a:gd name="connsiteX31" fmla="*/ 508407 w 528363"/>
              <a:gd name="connsiteY31" fmla="*/ 1507541 h 1817218"/>
              <a:gd name="connsiteX32" fmla="*/ 501092 w 528363"/>
              <a:gd name="connsiteY32" fmla="*/ 1470965 h 1817218"/>
              <a:gd name="connsiteX33" fmla="*/ 493777 w 528363"/>
              <a:gd name="connsiteY33" fmla="*/ 1419759 h 1817218"/>
              <a:gd name="connsiteX34" fmla="*/ 486461 w 528363"/>
              <a:gd name="connsiteY34" fmla="*/ 1379525 h 1817218"/>
              <a:gd name="connsiteX35" fmla="*/ 482804 w 528363"/>
              <a:gd name="connsiteY35" fmla="*/ 1346607 h 1817218"/>
              <a:gd name="connsiteX36" fmla="*/ 479146 w 528363"/>
              <a:gd name="connsiteY36" fmla="*/ 1211275 h 1817218"/>
              <a:gd name="connsiteX37" fmla="*/ 475489 w 528363"/>
              <a:gd name="connsiteY37" fmla="*/ 1189330 h 1817218"/>
              <a:gd name="connsiteX38" fmla="*/ 471831 w 528363"/>
              <a:gd name="connsiteY38" fmla="*/ 1160069 h 1817218"/>
              <a:gd name="connsiteX39" fmla="*/ 468173 w 528363"/>
              <a:gd name="connsiteY39" fmla="*/ 1145439 h 1817218"/>
              <a:gd name="connsiteX40" fmla="*/ 460858 w 528363"/>
              <a:gd name="connsiteY40" fmla="*/ 1083259 h 1817218"/>
              <a:gd name="connsiteX41" fmla="*/ 457201 w 528363"/>
              <a:gd name="connsiteY41" fmla="*/ 1064971 h 1817218"/>
              <a:gd name="connsiteX42" fmla="*/ 453543 w 528363"/>
              <a:gd name="connsiteY42" fmla="*/ 1039368 h 1817218"/>
              <a:gd name="connsiteX43" fmla="*/ 449885 w 528363"/>
              <a:gd name="connsiteY43" fmla="*/ 958901 h 1817218"/>
              <a:gd name="connsiteX44" fmla="*/ 442570 w 528363"/>
              <a:gd name="connsiteY44" fmla="*/ 915010 h 1817218"/>
              <a:gd name="connsiteX45" fmla="*/ 435255 w 528363"/>
              <a:gd name="connsiteY45" fmla="*/ 838200 h 1817218"/>
              <a:gd name="connsiteX46" fmla="*/ 431597 w 528363"/>
              <a:gd name="connsiteY46" fmla="*/ 812597 h 1817218"/>
              <a:gd name="connsiteX47" fmla="*/ 427940 w 528363"/>
              <a:gd name="connsiteY47" fmla="*/ 779679 h 1817218"/>
              <a:gd name="connsiteX48" fmla="*/ 424282 w 528363"/>
              <a:gd name="connsiteY48" fmla="*/ 640690 h 1817218"/>
              <a:gd name="connsiteX49" fmla="*/ 420625 w 528363"/>
              <a:gd name="connsiteY49" fmla="*/ 615087 h 1817218"/>
              <a:gd name="connsiteX50" fmla="*/ 416967 w 528363"/>
              <a:gd name="connsiteY50" fmla="*/ 549250 h 1817218"/>
              <a:gd name="connsiteX51" fmla="*/ 413309 w 528363"/>
              <a:gd name="connsiteY51" fmla="*/ 424891 h 1817218"/>
              <a:gd name="connsiteX52" fmla="*/ 405994 w 528363"/>
              <a:gd name="connsiteY52" fmla="*/ 362712 h 1817218"/>
              <a:gd name="connsiteX53" fmla="*/ 402337 w 528363"/>
              <a:gd name="connsiteY53" fmla="*/ 274930 h 1817218"/>
              <a:gd name="connsiteX54" fmla="*/ 387706 w 528363"/>
              <a:gd name="connsiteY54" fmla="*/ 51816 h 1817218"/>
              <a:gd name="connsiteX55" fmla="*/ 325527 w 528363"/>
              <a:gd name="connsiteY55" fmla="*/ 15240 h 1817218"/>
              <a:gd name="connsiteX56" fmla="*/ 248718 w 528363"/>
              <a:gd name="connsiteY56" fmla="*/ 22555 h 1817218"/>
              <a:gd name="connsiteX57" fmla="*/ 138989 w 528363"/>
              <a:gd name="connsiteY57" fmla="*/ 48159 h 1817218"/>
              <a:gd name="connsiteX58" fmla="*/ 84126 w 528363"/>
              <a:gd name="connsiteY58" fmla="*/ 66446 h 1817218"/>
              <a:gd name="connsiteX0" fmla="*/ 84126 w 528363"/>
              <a:gd name="connsiteY0" fmla="*/ 66446 h 1823512"/>
              <a:gd name="connsiteX1" fmla="*/ 0 w 528363"/>
              <a:gd name="connsiteY1" fmla="*/ 132283 h 1823512"/>
              <a:gd name="connsiteX2" fmla="*/ 29262 w 528363"/>
              <a:gd name="connsiteY2" fmla="*/ 278588 h 1823512"/>
              <a:gd name="connsiteX3" fmla="*/ 91441 w 528363"/>
              <a:gd name="connsiteY3" fmla="*/ 648005 h 1823512"/>
              <a:gd name="connsiteX4" fmla="*/ 98756 w 528363"/>
              <a:gd name="connsiteY4" fmla="*/ 684581 h 1823512"/>
              <a:gd name="connsiteX5" fmla="*/ 109729 w 528363"/>
              <a:gd name="connsiteY5" fmla="*/ 761391 h 1823512"/>
              <a:gd name="connsiteX6" fmla="*/ 117044 w 528363"/>
              <a:gd name="connsiteY6" fmla="*/ 896722 h 1823512"/>
              <a:gd name="connsiteX7" fmla="*/ 109729 w 528363"/>
              <a:gd name="connsiteY7" fmla="*/ 915010 h 1823512"/>
              <a:gd name="connsiteX8" fmla="*/ 120702 w 528363"/>
              <a:gd name="connsiteY8" fmla="*/ 1006450 h 1823512"/>
              <a:gd name="connsiteX9" fmla="*/ 124359 w 528363"/>
              <a:gd name="connsiteY9" fmla="*/ 1075944 h 1823512"/>
              <a:gd name="connsiteX10" fmla="*/ 135332 w 528363"/>
              <a:gd name="connsiteY10" fmla="*/ 1240536 h 1823512"/>
              <a:gd name="connsiteX11" fmla="*/ 131674 w 528363"/>
              <a:gd name="connsiteY11" fmla="*/ 1262482 h 1823512"/>
              <a:gd name="connsiteX12" fmla="*/ 135332 w 528363"/>
              <a:gd name="connsiteY12" fmla="*/ 1368552 h 1823512"/>
              <a:gd name="connsiteX13" fmla="*/ 138989 w 528363"/>
              <a:gd name="connsiteY13" fmla="*/ 1394155 h 1823512"/>
              <a:gd name="connsiteX14" fmla="*/ 146305 w 528363"/>
              <a:gd name="connsiteY14" fmla="*/ 1456335 h 1823512"/>
              <a:gd name="connsiteX15" fmla="*/ 142647 w 528363"/>
              <a:gd name="connsiteY15" fmla="*/ 1606296 h 1823512"/>
              <a:gd name="connsiteX16" fmla="*/ 138989 w 528363"/>
              <a:gd name="connsiteY16" fmla="*/ 1635557 h 1823512"/>
              <a:gd name="connsiteX17" fmla="*/ 135332 w 528363"/>
              <a:gd name="connsiteY17" fmla="*/ 1697736 h 1823512"/>
              <a:gd name="connsiteX18" fmla="*/ 138989 w 528363"/>
              <a:gd name="connsiteY18" fmla="*/ 1792834 h 1823512"/>
              <a:gd name="connsiteX19" fmla="*/ 168250 w 528363"/>
              <a:gd name="connsiteY19" fmla="*/ 1822095 h 1823512"/>
              <a:gd name="connsiteX20" fmla="*/ 194464 w 528363"/>
              <a:gd name="connsiteY20" fmla="*/ 1751382 h 1823512"/>
              <a:gd name="connsiteX21" fmla="*/ 277978 w 528363"/>
              <a:gd name="connsiteY21" fmla="*/ 1803807 h 1823512"/>
              <a:gd name="connsiteX22" fmla="*/ 337109 w 528363"/>
              <a:gd name="connsiteY22" fmla="*/ 1703222 h 1823512"/>
              <a:gd name="connsiteX23" fmla="*/ 404776 w 528363"/>
              <a:gd name="connsiteY23" fmla="*/ 1817218 h 1823512"/>
              <a:gd name="connsiteX24" fmla="*/ 442571 w 528363"/>
              <a:gd name="connsiteY24" fmla="*/ 1686764 h 1823512"/>
              <a:gd name="connsiteX25" fmla="*/ 523037 w 528363"/>
              <a:gd name="connsiteY25" fmla="*/ 1781861 h 1823512"/>
              <a:gd name="connsiteX26" fmla="*/ 519380 w 528363"/>
              <a:gd name="connsiteY26" fmla="*/ 1756258 h 1823512"/>
              <a:gd name="connsiteX27" fmla="*/ 515722 w 528363"/>
              <a:gd name="connsiteY27" fmla="*/ 1734312 h 1823512"/>
              <a:gd name="connsiteX28" fmla="*/ 512065 w 528363"/>
              <a:gd name="connsiteY28" fmla="*/ 1705051 h 1823512"/>
              <a:gd name="connsiteX29" fmla="*/ 515722 w 528363"/>
              <a:gd name="connsiteY29" fmla="*/ 1617269 h 1823512"/>
              <a:gd name="connsiteX30" fmla="*/ 515722 w 528363"/>
              <a:gd name="connsiteY30" fmla="*/ 1536802 h 1823512"/>
              <a:gd name="connsiteX31" fmla="*/ 508407 w 528363"/>
              <a:gd name="connsiteY31" fmla="*/ 1507541 h 1823512"/>
              <a:gd name="connsiteX32" fmla="*/ 501092 w 528363"/>
              <a:gd name="connsiteY32" fmla="*/ 1470965 h 1823512"/>
              <a:gd name="connsiteX33" fmla="*/ 493777 w 528363"/>
              <a:gd name="connsiteY33" fmla="*/ 1419759 h 1823512"/>
              <a:gd name="connsiteX34" fmla="*/ 486461 w 528363"/>
              <a:gd name="connsiteY34" fmla="*/ 1379525 h 1823512"/>
              <a:gd name="connsiteX35" fmla="*/ 482804 w 528363"/>
              <a:gd name="connsiteY35" fmla="*/ 1346607 h 1823512"/>
              <a:gd name="connsiteX36" fmla="*/ 479146 w 528363"/>
              <a:gd name="connsiteY36" fmla="*/ 1211275 h 1823512"/>
              <a:gd name="connsiteX37" fmla="*/ 475489 w 528363"/>
              <a:gd name="connsiteY37" fmla="*/ 1189330 h 1823512"/>
              <a:gd name="connsiteX38" fmla="*/ 471831 w 528363"/>
              <a:gd name="connsiteY38" fmla="*/ 1160069 h 1823512"/>
              <a:gd name="connsiteX39" fmla="*/ 468173 w 528363"/>
              <a:gd name="connsiteY39" fmla="*/ 1145439 h 1823512"/>
              <a:gd name="connsiteX40" fmla="*/ 460858 w 528363"/>
              <a:gd name="connsiteY40" fmla="*/ 1083259 h 1823512"/>
              <a:gd name="connsiteX41" fmla="*/ 457201 w 528363"/>
              <a:gd name="connsiteY41" fmla="*/ 1064971 h 1823512"/>
              <a:gd name="connsiteX42" fmla="*/ 453543 w 528363"/>
              <a:gd name="connsiteY42" fmla="*/ 1039368 h 1823512"/>
              <a:gd name="connsiteX43" fmla="*/ 449885 w 528363"/>
              <a:gd name="connsiteY43" fmla="*/ 958901 h 1823512"/>
              <a:gd name="connsiteX44" fmla="*/ 442570 w 528363"/>
              <a:gd name="connsiteY44" fmla="*/ 915010 h 1823512"/>
              <a:gd name="connsiteX45" fmla="*/ 435255 w 528363"/>
              <a:gd name="connsiteY45" fmla="*/ 838200 h 1823512"/>
              <a:gd name="connsiteX46" fmla="*/ 431597 w 528363"/>
              <a:gd name="connsiteY46" fmla="*/ 812597 h 1823512"/>
              <a:gd name="connsiteX47" fmla="*/ 427940 w 528363"/>
              <a:gd name="connsiteY47" fmla="*/ 779679 h 1823512"/>
              <a:gd name="connsiteX48" fmla="*/ 424282 w 528363"/>
              <a:gd name="connsiteY48" fmla="*/ 640690 h 1823512"/>
              <a:gd name="connsiteX49" fmla="*/ 420625 w 528363"/>
              <a:gd name="connsiteY49" fmla="*/ 615087 h 1823512"/>
              <a:gd name="connsiteX50" fmla="*/ 416967 w 528363"/>
              <a:gd name="connsiteY50" fmla="*/ 549250 h 1823512"/>
              <a:gd name="connsiteX51" fmla="*/ 413309 w 528363"/>
              <a:gd name="connsiteY51" fmla="*/ 424891 h 1823512"/>
              <a:gd name="connsiteX52" fmla="*/ 405994 w 528363"/>
              <a:gd name="connsiteY52" fmla="*/ 362712 h 1823512"/>
              <a:gd name="connsiteX53" fmla="*/ 402337 w 528363"/>
              <a:gd name="connsiteY53" fmla="*/ 274930 h 1823512"/>
              <a:gd name="connsiteX54" fmla="*/ 387706 w 528363"/>
              <a:gd name="connsiteY54" fmla="*/ 51816 h 1823512"/>
              <a:gd name="connsiteX55" fmla="*/ 325527 w 528363"/>
              <a:gd name="connsiteY55" fmla="*/ 15240 h 1823512"/>
              <a:gd name="connsiteX56" fmla="*/ 248718 w 528363"/>
              <a:gd name="connsiteY56" fmla="*/ 22555 h 1823512"/>
              <a:gd name="connsiteX57" fmla="*/ 138989 w 528363"/>
              <a:gd name="connsiteY57" fmla="*/ 48159 h 1823512"/>
              <a:gd name="connsiteX58" fmla="*/ 84126 w 528363"/>
              <a:gd name="connsiteY58" fmla="*/ 66446 h 1823512"/>
              <a:gd name="connsiteX0" fmla="*/ 84126 w 528363"/>
              <a:gd name="connsiteY0" fmla="*/ 66446 h 1823512"/>
              <a:gd name="connsiteX1" fmla="*/ 0 w 528363"/>
              <a:gd name="connsiteY1" fmla="*/ 132283 h 1823512"/>
              <a:gd name="connsiteX2" fmla="*/ 29262 w 528363"/>
              <a:gd name="connsiteY2" fmla="*/ 278588 h 1823512"/>
              <a:gd name="connsiteX3" fmla="*/ 91441 w 528363"/>
              <a:gd name="connsiteY3" fmla="*/ 648005 h 1823512"/>
              <a:gd name="connsiteX4" fmla="*/ 98756 w 528363"/>
              <a:gd name="connsiteY4" fmla="*/ 684581 h 1823512"/>
              <a:gd name="connsiteX5" fmla="*/ 109729 w 528363"/>
              <a:gd name="connsiteY5" fmla="*/ 761391 h 1823512"/>
              <a:gd name="connsiteX6" fmla="*/ 117044 w 528363"/>
              <a:gd name="connsiteY6" fmla="*/ 896722 h 1823512"/>
              <a:gd name="connsiteX7" fmla="*/ 109729 w 528363"/>
              <a:gd name="connsiteY7" fmla="*/ 915010 h 1823512"/>
              <a:gd name="connsiteX8" fmla="*/ 120702 w 528363"/>
              <a:gd name="connsiteY8" fmla="*/ 1006450 h 1823512"/>
              <a:gd name="connsiteX9" fmla="*/ 124359 w 528363"/>
              <a:gd name="connsiteY9" fmla="*/ 1075944 h 1823512"/>
              <a:gd name="connsiteX10" fmla="*/ 135332 w 528363"/>
              <a:gd name="connsiteY10" fmla="*/ 1240536 h 1823512"/>
              <a:gd name="connsiteX11" fmla="*/ 131674 w 528363"/>
              <a:gd name="connsiteY11" fmla="*/ 1262482 h 1823512"/>
              <a:gd name="connsiteX12" fmla="*/ 135332 w 528363"/>
              <a:gd name="connsiteY12" fmla="*/ 1368552 h 1823512"/>
              <a:gd name="connsiteX13" fmla="*/ 138989 w 528363"/>
              <a:gd name="connsiteY13" fmla="*/ 1394155 h 1823512"/>
              <a:gd name="connsiteX14" fmla="*/ 146305 w 528363"/>
              <a:gd name="connsiteY14" fmla="*/ 1456335 h 1823512"/>
              <a:gd name="connsiteX15" fmla="*/ 142647 w 528363"/>
              <a:gd name="connsiteY15" fmla="*/ 1606296 h 1823512"/>
              <a:gd name="connsiteX16" fmla="*/ 138989 w 528363"/>
              <a:gd name="connsiteY16" fmla="*/ 1635557 h 1823512"/>
              <a:gd name="connsiteX17" fmla="*/ 135332 w 528363"/>
              <a:gd name="connsiteY17" fmla="*/ 1697736 h 1823512"/>
              <a:gd name="connsiteX18" fmla="*/ 138989 w 528363"/>
              <a:gd name="connsiteY18" fmla="*/ 1792834 h 1823512"/>
              <a:gd name="connsiteX19" fmla="*/ 168250 w 528363"/>
              <a:gd name="connsiteY19" fmla="*/ 1822095 h 1823512"/>
              <a:gd name="connsiteX20" fmla="*/ 194464 w 528363"/>
              <a:gd name="connsiteY20" fmla="*/ 1751382 h 1823512"/>
              <a:gd name="connsiteX21" fmla="*/ 270663 w 528363"/>
              <a:gd name="connsiteY21" fmla="*/ 1818437 h 1823512"/>
              <a:gd name="connsiteX22" fmla="*/ 337109 w 528363"/>
              <a:gd name="connsiteY22" fmla="*/ 1703222 h 1823512"/>
              <a:gd name="connsiteX23" fmla="*/ 404776 w 528363"/>
              <a:gd name="connsiteY23" fmla="*/ 1817218 h 1823512"/>
              <a:gd name="connsiteX24" fmla="*/ 442571 w 528363"/>
              <a:gd name="connsiteY24" fmla="*/ 1686764 h 1823512"/>
              <a:gd name="connsiteX25" fmla="*/ 523037 w 528363"/>
              <a:gd name="connsiteY25" fmla="*/ 1781861 h 1823512"/>
              <a:gd name="connsiteX26" fmla="*/ 519380 w 528363"/>
              <a:gd name="connsiteY26" fmla="*/ 1756258 h 1823512"/>
              <a:gd name="connsiteX27" fmla="*/ 515722 w 528363"/>
              <a:gd name="connsiteY27" fmla="*/ 1734312 h 1823512"/>
              <a:gd name="connsiteX28" fmla="*/ 512065 w 528363"/>
              <a:gd name="connsiteY28" fmla="*/ 1705051 h 1823512"/>
              <a:gd name="connsiteX29" fmla="*/ 515722 w 528363"/>
              <a:gd name="connsiteY29" fmla="*/ 1617269 h 1823512"/>
              <a:gd name="connsiteX30" fmla="*/ 515722 w 528363"/>
              <a:gd name="connsiteY30" fmla="*/ 1536802 h 1823512"/>
              <a:gd name="connsiteX31" fmla="*/ 508407 w 528363"/>
              <a:gd name="connsiteY31" fmla="*/ 1507541 h 1823512"/>
              <a:gd name="connsiteX32" fmla="*/ 501092 w 528363"/>
              <a:gd name="connsiteY32" fmla="*/ 1470965 h 1823512"/>
              <a:gd name="connsiteX33" fmla="*/ 493777 w 528363"/>
              <a:gd name="connsiteY33" fmla="*/ 1419759 h 1823512"/>
              <a:gd name="connsiteX34" fmla="*/ 486461 w 528363"/>
              <a:gd name="connsiteY34" fmla="*/ 1379525 h 1823512"/>
              <a:gd name="connsiteX35" fmla="*/ 482804 w 528363"/>
              <a:gd name="connsiteY35" fmla="*/ 1346607 h 1823512"/>
              <a:gd name="connsiteX36" fmla="*/ 479146 w 528363"/>
              <a:gd name="connsiteY36" fmla="*/ 1211275 h 1823512"/>
              <a:gd name="connsiteX37" fmla="*/ 475489 w 528363"/>
              <a:gd name="connsiteY37" fmla="*/ 1189330 h 1823512"/>
              <a:gd name="connsiteX38" fmla="*/ 471831 w 528363"/>
              <a:gd name="connsiteY38" fmla="*/ 1160069 h 1823512"/>
              <a:gd name="connsiteX39" fmla="*/ 468173 w 528363"/>
              <a:gd name="connsiteY39" fmla="*/ 1145439 h 1823512"/>
              <a:gd name="connsiteX40" fmla="*/ 460858 w 528363"/>
              <a:gd name="connsiteY40" fmla="*/ 1083259 h 1823512"/>
              <a:gd name="connsiteX41" fmla="*/ 457201 w 528363"/>
              <a:gd name="connsiteY41" fmla="*/ 1064971 h 1823512"/>
              <a:gd name="connsiteX42" fmla="*/ 453543 w 528363"/>
              <a:gd name="connsiteY42" fmla="*/ 1039368 h 1823512"/>
              <a:gd name="connsiteX43" fmla="*/ 449885 w 528363"/>
              <a:gd name="connsiteY43" fmla="*/ 958901 h 1823512"/>
              <a:gd name="connsiteX44" fmla="*/ 442570 w 528363"/>
              <a:gd name="connsiteY44" fmla="*/ 915010 h 1823512"/>
              <a:gd name="connsiteX45" fmla="*/ 435255 w 528363"/>
              <a:gd name="connsiteY45" fmla="*/ 838200 h 1823512"/>
              <a:gd name="connsiteX46" fmla="*/ 431597 w 528363"/>
              <a:gd name="connsiteY46" fmla="*/ 812597 h 1823512"/>
              <a:gd name="connsiteX47" fmla="*/ 427940 w 528363"/>
              <a:gd name="connsiteY47" fmla="*/ 779679 h 1823512"/>
              <a:gd name="connsiteX48" fmla="*/ 424282 w 528363"/>
              <a:gd name="connsiteY48" fmla="*/ 640690 h 1823512"/>
              <a:gd name="connsiteX49" fmla="*/ 420625 w 528363"/>
              <a:gd name="connsiteY49" fmla="*/ 615087 h 1823512"/>
              <a:gd name="connsiteX50" fmla="*/ 416967 w 528363"/>
              <a:gd name="connsiteY50" fmla="*/ 549250 h 1823512"/>
              <a:gd name="connsiteX51" fmla="*/ 413309 w 528363"/>
              <a:gd name="connsiteY51" fmla="*/ 424891 h 1823512"/>
              <a:gd name="connsiteX52" fmla="*/ 405994 w 528363"/>
              <a:gd name="connsiteY52" fmla="*/ 362712 h 1823512"/>
              <a:gd name="connsiteX53" fmla="*/ 402337 w 528363"/>
              <a:gd name="connsiteY53" fmla="*/ 274930 h 1823512"/>
              <a:gd name="connsiteX54" fmla="*/ 387706 w 528363"/>
              <a:gd name="connsiteY54" fmla="*/ 51816 h 1823512"/>
              <a:gd name="connsiteX55" fmla="*/ 325527 w 528363"/>
              <a:gd name="connsiteY55" fmla="*/ 15240 h 1823512"/>
              <a:gd name="connsiteX56" fmla="*/ 248718 w 528363"/>
              <a:gd name="connsiteY56" fmla="*/ 22555 h 1823512"/>
              <a:gd name="connsiteX57" fmla="*/ 138989 w 528363"/>
              <a:gd name="connsiteY57" fmla="*/ 48159 h 1823512"/>
              <a:gd name="connsiteX58" fmla="*/ 84126 w 528363"/>
              <a:gd name="connsiteY58" fmla="*/ 66446 h 1823512"/>
              <a:gd name="connsiteX0" fmla="*/ 84126 w 528363"/>
              <a:gd name="connsiteY0" fmla="*/ 66446 h 1823512"/>
              <a:gd name="connsiteX1" fmla="*/ 0 w 528363"/>
              <a:gd name="connsiteY1" fmla="*/ 132283 h 1823512"/>
              <a:gd name="connsiteX2" fmla="*/ 29262 w 528363"/>
              <a:gd name="connsiteY2" fmla="*/ 278588 h 1823512"/>
              <a:gd name="connsiteX3" fmla="*/ 91441 w 528363"/>
              <a:gd name="connsiteY3" fmla="*/ 648005 h 1823512"/>
              <a:gd name="connsiteX4" fmla="*/ 98756 w 528363"/>
              <a:gd name="connsiteY4" fmla="*/ 684581 h 1823512"/>
              <a:gd name="connsiteX5" fmla="*/ 109729 w 528363"/>
              <a:gd name="connsiteY5" fmla="*/ 761391 h 1823512"/>
              <a:gd name="connsiteX6" fmla="*/ 117044 w 528363"/>
              <a:gd name="connsiteY6" fmla="*/ 896722 h 1823512"/>
              <a:gd name="connsiteX7" fmla="*/ 109729 w 528363"/>
              <a:gd name="connsiteY7" fmla="*/ 915010 h 1823512"/>
              <a:gd name="connsiteX8" fmla="*/ 120702 w 528363"/>
              <a:gd name="connsiteY8" fmla="*/ 1006450 h 1823512"/>
              <a:gd name="connsiteX9" fmla="*/ 124359 w 528363"/>
              <a:gd name="connsiteY9" fmla="*/ 1075944 h 1823512"/>
              <a:gd name="connsiteX10" fmla="*/ 135332 w 528363"/>
              <a:gd name="connsiteY10" fmla="*/ 1240536 h 1823512"/>
              <a:gd name="connsiteX11" fmla="*/ 131674 w 528363"/>
              <a:gd name="connsiteY11" fmla="*/ 1262482 h 1823512"/>
              <a:gd name="connsiteX12" fmla="*/ 135332 w 528363"/>
              <a:gd name="connsiteY12" fmla="*/ 1368552 h 1823512"/>
              <a:gd name="connsiteX13" fmla="*/ 138989 w 528363"/>
              <a:gd name="connsiteY13" fmla="*/ 1394155 h 1823512"/>
              <a:gd name="connsiteX14" fmla="*/ 146305 w 528363"/>
              <a:gd name="connsiteY14" fmla="*/ 1456335 h 1823512"/>
              <a:gd name="connsiteX15" fmla="*/ 142647 w 528363"/>
              <a:gd name="connsiteY15" fmla="*/ 1606296 h 1823512"/>
              <a:gd name="connsiteX16" fmla="*/ 138989 w 528363"/>
              <a:gd name="connsiteY16" fmla="*/ 1635557 h 1823512"/>
              <a:gd name="connsiteX17" fmla="*/ 135332 w 528363"/>
              <a:gd name="connsiteY17" fmla="*/ 1697736 h 1823512"/>
              <a:gd name="connsiteX18" fmla="*/ 138989 w 528363"/>
              <a:gd name="connsiteY18" fmla="*/ 1792834 h 1823512"/>
              <a:gd name="connsiteX19" fmla="*/ 168250 w 528363"/>
              <a:gd name="connsiteY19" fmla="*/ 1822095 h 1823512"/>
              <a:gd name="connsiteX20" fmla="*/ 194464 w 528363"/>
              <a:gd name="connsiteY20" fmla="*/ 1751382 h 1823512"/>
              <a:gd name="connsiteX21" fmla="*/ 270663 w 528363"/>
              <a:gd name="connsiteY21" fmla="*/ 1818437 h 1823512"/>
              <a:gd name="connsiteX22" fmla="*/ 337109 w 528363"/>
              <a:gd name="connsiteY22" fmla="*/ 1703222 h 1823512"/>
              <a:gd name="connsiteX23" fmla="*/ 404776 w 528363"/>
              <a:gd name="connsiteY23" fmla="*/ 1817218 h 1823512"/>
              <a:gd name="connsiteX24" fmla="*/ 442571 w 528363"/>
              <a:gd name="connsiteY24" fmla="*/ 1686764 h 1823512"/>
              <a:gd name="connsiteX25" fmla="*/ 523037 w 528363"/>
              <a:gd name="connsiteY25" fmla="*/ 1781861 h 1823512"/>
              <a:gd name="connsiteX26" fmla="*/ 519380 w 528363"/>
              <a:gd name="connsiteY26" fmla="*/ 1756258 h 1823512"/>
              <a:gd name="connsiteX27" fmla="*/ 515722 w 528363"/>
              <a:gd name="connsiteY27" fmla="*/ 1734312 h 1823512"/>
              <a:gd name="connsiteX28" fmla="*/ 512065 w 528363"/>
              <a:gd name="connsiteY28" fmla="*/ 1705051 h 1823512"/>
              <a:gd name="connsiteX29" fmla="*/ 515722 w 528363"/>
              <a:gd name="connsiteY29" fmla="*/ 1617269 h 1823512"/>
              <a:gd name="connsiteX30" fmla="*/ 515722 w 528363"/>
              <a:gd name="connsiteY30" fmla="*/ 1536802 h 1823512"/>
              <a:gd name="connsiteX31" fmla="*/ 508407 w 528363"/>
              <a:gd name="connsiteY31" fmla="*/ 1507541 h 1823512"/>
              <a:gd name="connsiteX32" fmla="*/ 501092 w 528363"/>
              <a:gd name="connsiteY32" fmla="*/ 1470965 h 1823512"/>
              <a:gd name="connsiteX33" fmla="*/ 493777 w 528363"/>
              <a:gd name="connsiteY33" fmla="*/ 1419759 h 1823512"/>
              <a:gd name="connsiteX34" fmla="*/ 486461 w 528363"/>
              <a:gd name="connsiteY34" fmla="*/ 1379525 h 1823512"/>
              <a:gd name="connsiteX35" fmla="*/ 482804 w 528363"/>
              <a:gd name="connsiteY35" fmla="*/ 1346607 h 1823512"/>
              <a:gd name="connsiteX36" fmla="*/ 479146 w 528363"/>
              <a:gd name="connsiteY36" fmla="*/ 1211275 h 1823512"/>
              <a:gd name="connsiteX37" fmla="*/ 475489 w 528363"/>
              <a:gd name="connsiteY37" fmla="*/ 1189330 h 1823512"/>
              <a:gd name="connsiteX38" fmla="*/ 471831 w 528363"/>
              <a:gd name="connsiteY38" fmla="*/ 1160069 h 1823512"/>
              <a:gd name="connsiteX39" fmla="*/ 468173 w 528363"/>
              <a:gd name="connsiteY39" fmla="*/ 1145439 h 1823512"/>
              <a:gd name="connsiteX40" fmla="*/ 460858 w 528363"/>
              <a:gd name="connsiteY40" fmla="*/ 1083259 h 1823512"/>
              <a:gd name="connsiteX41" fmla="*/ 457201 w 528363"/>
              <a:gd name="connsiteY41" fmla="*/ 1064971 h 1823512"/>
              <a:gd name="connsiteX42" fmla="*/ 453543 w 528363"/>
              <a:gd name="connsiteY42" fmla="*/ 1039368 h 1823512"/>
              <a:gd name="connsiteX43" fmla="*/ 449885 w 528363"/>
              <a:gd name="connsiteY43" fmla="*/ 958901 h 1823512"/>
              <a:gd name="connsiteX44" fmla="*/ 442570 w 528363"/>
              <a:gd name="connsiteY44" fmla="*/ 915010 h 1823512"/>
              <a:gd name="connsiteX45" fmla="*/ 435255 w 528363"/>
              <a:gd name="connsiteY45" fmla="*/ 838200 h 1823512"/>
              <a:gd name="connsiteX46" fmla="*/ 431597 w 528363"/>
              <a:gd name="connsiteY46" fmla="*/ 812597 h 1823512"/>
              <a:gd name="connsiteX47" fmla="*/ 427940 w 528363"/>
              <a:gd name="connsiteY47" fmla="*/ 779679 h 1823512"/>
              <a:gd name="connsiteX48" fmla="*/ 424282 w 528363"/>
              <a:gd name="connsiteY48" fmla="*/ 640690 h 1823512"/>
              <a:gd name="connsiteX49" fmla="*/ 420625 w 528363"/>
              <a:gd name="connsiteY49" fmla="*/ 615087 h 1823512"/>
              <a:gd name="connsiteX50" fmla="*/ 416967 w 528363"/>
              <a:gd name="connsiteY50" fmla="*/ 549250 h 1823512"/>
              <a:gd name="connsiteX51" fmla="*/ 413309 w 528363"/>
              <a:gd name="connsiteY51" fmla="*/ 424891 h 1823512"/>
              <a:gd name="connsiteX52" fmla="*/ 405994 w 528363"/>
              <a:gd name="connsiteY52" fmla="*/ 362712 h 1823512"/>
              <a:gd name="connsiteX53" fmla="*/ 402337 w 528363"/>
              <a:gd name="connsiteY53" fmla="*/ 274930 h 1823512"/>
              <a:gd name="connsiteX54" fmla="*/ 387706 w 528363"/>
              <a:gd name="connsiteY54" fmla="*/ 51816 h 1823512"/>
              <a:gd name="connsiteX55" fmla="*/ 325527 w 528363"/>
              <a:gd name="connsiteY55" fmla="*/ 15240 h 1823512"/>
              <a:gd name="connsiteX56" fmla="*/ 248718 w 528363"/>
              <a:gd name="connsiteY56" fmla="*/ 22555 h 1823512"/>
              <a:gd name="connsiteX57" fmla="*/ 138989 w 528363"/>
              <a:gd name="connsiteY57" fmla="*/ 48159 h 1823512"/>
              <a:gd name="connsiteX58" fmla="*/ 84126 w 528363"/>
              <a:gd name="connsiteY58" fmla="*/ 66446 h 1823512"/>
              <a:gd name="connsiteX0" fmla="*/ 84126 w 528363"/>
              <a:gd name="connsiteY0" fmla="*/ 66446 h 1823512"/>
              <a:gd name="connsiteX1" fmla="*/ 43893 w 528363"/>
              <a:gd name="connsiteY1" fmla="*/ 48160 h 1823512"/>
              <a:gd name="connsiteX2" fmla="*/ 0 w 528363"/>
              <a:gd name="connsiteY2" fmla="*/ 132283 h 1823512"/>
              <a:gd name="connsiteX3" fmla="*/ 29262 w 528363"/>
              <a:gd name="connsiteY3" fmla="*/ 278588 h 1823512"/>
              <a:gd name="connsiteX4" fmla="*/ 91441 w 528363"/>
              <a:gd name="connsiteY4" fmla="*/ 648005 h 1823512"/>
              <a:gd name="connsiteX5" fmla="*/ 98756 w 528363"/>
              <a:gd name="connsiteY5" fmla="*/ 684581 h 1823512"/>
              <a:gd name="connsiteX6" fmla="*/ 109729 w 528363"/>
              <a:gd name="connsiteY6" fmla="*/ 761391 h 1823512"/>
              <a:gd name="connsiteX7" fmla="*/ 117044 w 528363"/>
              <a:gd name="connsiteY7" fmla="*/ 896722 h 1823512"/>
              <a:gd name="connsiteX8" fmla="*/ 109729 w 528363"/>
              <a:gd name="connsiteY8" fmla="*/ 915010 h 1823512"/>
              <a:gd name="connsiteX9" fmla="*/ 120702 w 528363"/>
              <a:gd name="connsiteY9" fmla="*/ 1006450 h 1823512"/>
              <a:gd name="connsiteX10" fmla="*/ 124359 w 528363"/>
              <a:gd name="connsiteY10" fmla="*/ 1075944 h 1823512"/>
              <a:gd name="connsiteX11" fmla="*/ 135332 w 528363"/>
              <a:gd name="connsiteY11" fmla="*/ 1240536 h 1823512"/>
              <a:gd name="connsiteX12" fmla="*/ 131674 w 528363"/>
              <a:gd name="connsiteY12" fmla="*/ 1262482 h 1823512"/>
              <a:gd name="connsiteX13" fmla="*/ 135332 w 528363"/>
              <a:gd name="connsiteY13" fmla="*/ 1368552 h 1823512"/>
              <a:gd name="connsiteX14" fmla="*/ 138989 w 528363"/>
              <a:gd name="connsiteY14" fmla="*/ 1394155 h 1823512"/>
              <a:gd name="connsiteX15" fmla="*/ 146305 w 528363"/>
              <a:gd name="connsiteY15" fmla="*/ 1456335 h 1823512"/>
              <a:gd name="connsiteX16" fmla="*/ 142647 w 528363"/>
              <a:gd name="connsiteY16" fmla="*/ 1606296 h 1823512"/>
              <a:gd name="connsiteX17" fmla="*/ 138989 w 528363"/>
              <a:gd name="connsiteY17" fmla="*/ 1635557 h 1823512"/>
              <a:gd name="connsiteX18" fmla="*/ 135332 w 528363"/>
              <a:gd name="connsiteY18" fmla="*/ 1697736 h 1823512"/>
              <a:gd name="connsiteX19" fmla="*/ 138989 w 528363"/>
              <a:gd name="connsiteY19" fmla="*/ 1792834 h 1823512"/>
              <a:gd name="connsiteX20" fmla="*/ 168250 w 528363"/>
              <a:gd name="connsiteY20" fmla="*/ 1822095 h 1823512"/>
              <a:gd name="connsiteX21" fmla="*/ 194464 w 528363"/>
              <a:gd name="connsiteY21" fmla="*/ 1751382 h 1823512"/>
              <a:gd name="connsiteX22" fmla="*/ 270663 w 528363"/>
              <a:gd name="connsiteY22" fmla="*/ 1818437 h 1823512"/>
              <a:gd name="connsiteX23" fmla="*/ 337109 w 528363"/>
              <a:gd name="connsiteY23" fmla="*/ 1703222 h 1823512"/>
              <a:gd name="connsiteX24" fmla="*/ 404776 w 528363"/>
              <a:gd name="connsiteY24" fmla="*/ 1817218 h 1823512"/>
              <a:gd name="connsiteX25" fmla="*/ 442571 w 528363"/>
              <a:gd name="connsiteY25" fmla="*/ 1686764 h 1823512"/>
              <a:gd name="connsiteX26" fmla="*/ 523037 w 528363"/>
              <a:gd name="connsiteY26" fmla="*/ 1781861 h 1823512"/>
              <a:gd name="connsiteX27" fmla="*/ 519380 w 528363"/>
              <a:gd name="connsiteY27" fmla="*/ 1756258 h 1823512"/>
              <a:gd name="connsiteX28" fmla="*/ 515722 w 528363"/>
              <a:gd name="connsiteY28" fmla="*/ 1734312 h 1823512"/>
              <a:gd name="connsiteX29" fmla="*/ 512065 w 528363"/>
              <a:gd name="connsiteY29" fmla="*/ 1705051 h 1823512"/>
              <a:gd name="connsiteX30" fmla="*/ 515722 w 528363"/>
              <a:gd name="connsiteY30" fmla="*/ 1617269 h 1823512"/>
              <a:gd name="connsiteX31" fmla="*/ 515722 w 528363"/>
              <a:gd name="connsiteY31" fmla="*/ 1536802 h 1823512"/>
              <a:gd name="connsiteX32" fmla="*/ 508407 w 528363"/>
              <a:gd name="connsiteY32" fmla="*/ 1507541 h 1823512"/>
              <a:gd name="connsiteX33" fmla="*/ 501092 w 528363"/>
              <a:gd name="connsiteY33" fmla="*/ 1470965 h 1823512"/>
              <a:gd name="connsiteX34" fmla="*/ 493777 w 528363"/>
              <a:gd name="connsiteY34" fmla="*/ 1419759 h 1823512"/>
              <a:gd name="connsiteX35" fmla="*/ 486461 w 528363"/>
              <a:gd name="connsiteY35" fmla="*/ 1379525 h 1823512"/>
              <a:gd name="connsiteX36" fmla="*/ 482804 w 528363"/>
              <a:gd name="connsiteY36" fmla="*/ 1346607 h 1823512"/>
              <a:gd name="connsiteX37" fmla="*/ 479146 w 528363"/>
              <a:gd name="connsiteY37" fmla="*/ 1211275 h 1823512"/>
              <a:gd name="connsiteX38" fmla="*/ 475489 w 528363"/>
              <a:gd name="connsiteY38" fmla="*/ 1189330 h 1823512"/>
              <a:gd name="connsiteX39" fmla="*/ 471831 w 528363"/>
              <a:gd name="connsiteY39" fmla="*/ 1160069 h 1823512"/>
              <a:gd name="connsiteX40" fmla="*/ 468173 w 528363"/>
              <a:gd name="connsiteY40" fmla="*/ 1145439 h 1823512"/>
              <a:gd name="connsiteX41" fmla="*/ 460858 w 528363"/>
              <a:gd name="connsiteY41" fmla="*/ 1083259 h 1823512"/>
              <a:gd name="connsiteX42" fmla="*/ 457201 w 528363"/>
              <a:gd name="connsiteY42" fmla="*/ 1064971 h 1823512"/>
              <a:gd name="connsiteX43" fmla="*/ 453543 w 528363"/>
              <a:gd name="connsiteY43" fmla="*/ 1039368 h 1823512"/>
              <a:gd name="connsiteX44" fmla="*/ 449885 w 528363"/>
              <a:gd name="connsiteY44" fmla="*/ 958901 h 1823512"/>
              <a:gd name="connsiteX45" fmla="*/ 442570 w 528363"/>
              <a:gd name="connsiteY45" fmla="*/ 915010 h 1823512"/>
              <a:gd name="connsiteX46" fmla="*/ 435255 w 528363"/>
              <a:gd name="connsiteY46" fmla="*/ 838200 h 1823512"/>
              <a:gd name="connsiteX47" fmla="*/ 431597 w 528363"/>
              <a:gd name="connsiteY47" fmla="*/ 812597 h 1823512"/>
              <a:gd name="connsiteX48" fmla="*/ 427940 w 528363"/>
              <a:gd name="connsiteY48" fmla="*/ 779679 h 1823512"/>
              <a:gd name="connsiteX49" fmla="*/ 424282 w 528363"/>
              <a:gd name="connsiteY49" fmla="*/ 640690 h 1823512"/>
              <a:gd name="connsiteX50" fmla="*/ 420625 w 528363"/>
              <a:gd name="connsiteY50" fmla="*/ 615087 h 1823512"/>
              <a:gd name="connsiteX51" fmla="*/ 416967 w 528363"/>
              <a:gd name="connsiteY51" fmla="*/ 549250 h 1823512"/>
              <a:gd name="connsiteX52" fmla="*/ 413309 w 528363"/>
              <a:gd name="connsiteY52" fmla="*/ 424891 h 1823512"/>
              <a:gd name="connsiteX53" fmla="*/ 405994 w 528363"/>
              <a:gd name="connsiteY53" fmla="*/ 362712 h 1823512"/>
              <a:gd name="connsiteX54" fmla="*/ 402337 w 528363"/>
              <a:gd name="connsiteY54" fmla="*/ 274930 h 1823512"/>
              <a:gd name="connsiteX55" fmla="*/ 387706 w 528363"/>
              <a:gd name="connsiteY55" fmla="*/ 51816 h 1823512"/>
              <a:gd name="connsiteX56" fmla="*/ 325527 w 528363"/>
              <a:gd name="connsiteY56" fmla="*/ 15240 h 1823512"/>
              <a:gd name="connsiteX57" fmla="*/ 248718 w 528363"/>
              <a:gd name="connsiteY57" fmla="*/ 22555 h 1823512"/>
              <a:gd name="connsiteX58" fmla="*/ 138989 w 528363"/>
              <a:gd name="connsiteY58" fmla="*/ 48159 h 1823512"/>
              <a:gd name="connsiteX59" fmla="*/ 84126 w 528363"/>
              <a:gd name="connsiteY59" fmla="*/ 66446 h 1823512"/>
              <a:gd name="connsiteX0" fmla="*/ 84126 w 528363"/>
              <a:gd name="connsiteY0" fmla="*/ 84124 h 1841190"/>
              <a:gd name="connsiteX1" fmla="*/ 43893 w 528363"/>
              <a:gd name="connsiteY1" fmla="*/ 65838 h 1841190"/>
              <a:gd name="connsiteX2" fmla="*/ 0 w 528363"/>
              <a:gd name="connsiteY2" fmla="*/ 149961 h 1841190"/>
              <a:gd name="connsiteX3" fmla="*/ 29262 w 528363"/>
              <a:gd name="connsiteY3" fmla="*/ 296266 h 1841190"/>
              <a:gd name="connsiteX4" fmla="*/ 91441 w 528363"/>
              <a:gd name="connsiteY4" fmla="*/ 665683 h 1841190"/>
              <a:gd name="connsiteX5" fmla="*/ 98756 w 528363"/>
              <a:gd name="connsiteY5" fmla="*/ 702259 h 1841190"/>
              <a:gd name="connsiteX6" fmla="*/ 109729 w 528363"/>
              <a:gd name="connsiteY6" fmla="*/ 779069 h 1841190"/>
              <a:gd name="connsiteX7" fmla="*/ 117044 w 528363"/>
              <a:gd name="connsiteY7" fmla="*/ 914400 h 1841190"/>
              <a:gd name="connsiteX8" fmla="*/ 109729 w 528363"/>
              <a:gd name="connsiteY8" fmla="*/ 932688 h 1841190"/>
              <a:gd name="connsiteX9" fmla="*/ 120702 w 528363"/>
              <a:gd name="connsiteY9" fmla="*/ 1024128 h 1841190"/>
              <a:gd name="connsiteX10" fmla="*/ 124359 w 528363"/>
              <a:gd name="connsiteY10" fmla="*/ 1093622 h 1841190"/>
              <a:gd name="connsiteX11" fmla="*/ 135332 w 528363"/>
              <a:gd name="connsiteY11" fmla="*/ 1258214 h 1841190"/>
              <a:gd name="connsiteX12" fmla="*/ 131674 w 528363"/>
              <a:gd name="connsiteY12" fmla="*/ 1280160 h 1841190"/>
              <a:gd name="connsiteX13" fmla="*/ 135332 w 528363"/>
              <a:gd name="connsiteY13" fmla="*/ 1386230 h 1841190"/>
              <a:gd name="connsiteX14" fmla="*/ 138989 w 528363"/>
              <a:gd name="connsiteY14" fmla="*/ 1411833 h 1841190"/>
              <a:gd name="connsiteX15" fmla="*/ 146305 w 528363"/>
              <a:gd name="connsiteY15" fmla="*/ 1474013 h 1841190"/>
              <a:gd name="connsiteX16" fmla="*/ 142647 w 528363"/>
              <a:gd name="connsiteY16" fmla="*/ 1623974 h 1841190"/>
              <a:gd name="connsiteX17" fmla="*/ 138989 w 528363"/>
              <a:gd name="connsiteY17" fmla="*/ 1653235 h 1841190"/>
              <a:gd name="connsiteX18" fmla="*/ 135332 w 528363"/>
              <a:gd name="connsiteY18" fmla="*/ 1715414 h 1841190"/>
              <a:gd name="connsiteX19" fmla="*/ 138989 w 528363"/>
              <a:gd name="connsiteY19" fmla="*/ 1810512 h 1841190"/>
              <a:gd name="connsiteX20" fmla="*/ 168250 w 528363"/>
              <a:gd name="connsiteY20" fmla="*/ 1839773 h 1841190"/>
              <a:gd name="connsiteX21" fmla="*/ 194464 w 528363"/>
              <a:gd name="connsiteY21" fmla="*/ 1769060 h 1841190"/>
              <a:gd name="connsiteX22" fmla="*/ 270663 w 528363"/>
              <a:gd name="connsiteY22" fmla="*/ 1836115 h 1841190"/>
              <a:gd name="connsiteX23" fmla="*/ 337109 w 528363"/>
              <a:gd name="connsiteY23" fmla="*/ 1720900 h 1841190"/>
              <a:gd name="connsiteX24" fmla="*/ 404776 w 528363"/>
              <a:gd name="connsiteY24" fmla="*/ 1834896 h 1841190"/>
              <a:gd name="connsiteX25" fmla="*/ 442571 w 528363"/>
              <a:gd name="connsiteY25" fmla="*/ 1704442 h 1841190"/>
              <a:gd name="connsiteX26" fmla="*/ 523037 w 528363"/>
              <a:gd name="connsiteY26" fmla="*/ 1799539 h 1841190"/>
              <a:gd name="connsiteX27" fmla="*/ 519380 w 528363"/>
              <a:gd name="connsiteY27" fmla="*/ 1773936 h 1841190"/>
              <a:gd name="connsiteX28" fmla="*/ 515722 w 528363"/>
              <a:gd name="connsiteY28" fmla="*/ 1751990 h 1841190"/>
              <a:gd name="connsiteX29" fmla="*/ 512065 w 528363"/>
              <a:gd name="connsiteY29" fmla="*/ 1722729 h 1841190"/>
              <a:gd name="connsiteX30" fmla="*/ 515722 w 528363"/>
              <a:gd name="connsiteY30" fmla="*/ 1634947 h 1841190"/>
              <a:gd name="connsiteX31" fmla="*/ 515722 w 528363"/>
              <a:gd name="connsiteY31" fmla="*/ 1554480 h 1841190"/>
              <a:gd name="connsiteX32" fmla="*/ 508407 w 528363"/>
              <a:gd name="connsiteY32" fmla="*/ 1525219 h 1841190"/>
              <a:gd name="connsiteX33" fmla="*/ 501092 w 528363"/>
              <a:gd name="connsiteY33" fmla="*/ 1488643 h 1841190"/>
              <a:gd name="connsiteX34" fmla="*/ 493777 w 528363"/>
              <a:gd name="connsiteY34" fmla="*/ 1437437 h 1841190"/>
              <a:gd name="connsiteX35" fmla="*/ 486461 w 528363"/>
              <a:gd name="connsiteY35" fmla="*/ 1397203 h 1841190"/>
              <a:gd name="connsiteX36" fmla="*/ 482804 w 528363"/>
              <a:gd name="connsiteY36" fmla="*/ 1364285 h 1841190"/>
              <a:gd name="connsiteX37" fmla="*/ 479146 w 528363"/>
              <a:gd name="connsiteY37" fmla="*/ 1228953 h 1841190"/>
              <a:gd name="connsiteX38" fmla="*/ 475489 w 528363"/>
              <a:gd name="connsiteY38" fmla="*/ 1207008 h 1841190"/>
              <a:gd name="connsiteX39" fmla="*/ 471831 w 528363"/>
              <a:gd name="connsiteY39" fmla="*/ 1177747 h 1841190"/>
              <a:gd name="connsiteX40" fmla="*/ 468173 w 528363"/>
              <a:gd name="connsiteY40" fmla="*/ 1163117 h 1841190"/>
              <a:gd name="connsiteX41" fmla="*/ 460858 w 528363"/>
              <a:gd name="connsiteY41" fmla="*/ 1100937 h 1841190"/>
              <a:gd name="connsiteX42" fmla="*/ 457201 w 528363"/>
              <a:gd name="connsiteY42" fmla="*/ 1082649 h 1841190"/>
              <a:gd name="connsiteX43" fmla="*/ 453543 w 528363"/>
              <a:gd name="connsiteY43" fmla="*/ 1057046 h 1841190"/>
              <a:gd name="connsiteX44" fmla="*/ 449885 w 528363"/>
              <a:gd name="connsiteY44" fmla="*/ 976579 h 1841190"/>
              <a:gd name="connsiteX45" fmla="*/ 442570 w 528363"/>
              <a:gd name="connsiteY45" fmla="*/ 932688 h 1841190"/>
              <a:gd name="connsiteX46" fmla="*/ 435255 w 528363"/>
              <a:gd name="connsiteY46" fmla="*/ 855878 h 1841190"/>
              <a:gd name="connsiteX47" fmla="*/ 431597 w 528363"/>
              <a:gd name="connsiteY47" fmla="*/ 830275 h 1841190"/>
              <a:gd name="connsiteX48" fmla="*/ 427940 w 528363"/>
              <a:gd name="connsiteY48" fmla="*/ 797357 h 1841190"/>
              <a:gd name="connsiteX49" fmla="*/ 424282 w 528363"/>
              <a:gd name="connsiteY49" fmla="*/ 658368 h 1841190"/>
              <a:gd name="connsiteX50" fmla="*/ 420625 w 528363"/>
              <a:gd name="connsiteY50" fmla="*/ 632765 h 1841190"/>
              <a:gd name="connsiteX51" fmla="*/ 416967 w 528363"/>
              <a:gd name="connsiteY51" fmla="*/ 566928 h 1841190"/>
              <a:gd name="connsiteX52" fmla="*/ 413309 w 528363"/>
              <a:gd name="connsiteY52" fmla="*/ 442569 h 1841190"/>
              <a:gd name="connsiteX53" fmla="*/ 405994 w 528363"/>
              <a:gd name="connsiteY53" fmla="*/ 380390 h 1841190"/>
              <a:gd name="connsiteX54" fmla="*/ 402337 w 528363"/>
              <a:gd name="connsiteY54" fmla="*/ 292608 h 1841190"/>
              <a:gd name="connsiteX55" fmla="*/ 387706 w 528363"/>
              <a:gd name="connsiteY55" fmla="*/ 69494 h 1841190"/>
              <a:gd name="connsiteX56" fmla="*/ 325527 w 528363"/>
              <a:gd name="connsiteY56" fmla="*/ 32918 h 1841190"/>
              <a:gd name="connsiteX57" fmla="*/ 248718 w 528363"/>
              <a:gd name="connsiteY57" fmla="*/ 40233 h 1841190"/>
              <a:gd name="connsiteX58" fmla="*/ 142646 w 528363"/>
              <a:gd name="connsiteY58" fmla="*/ 7315 h 1841190"/>
              <a:gd name="connsiteX59" fmla="*/ 84126 w 528363"/>
              <a:gd name="connsiteY59" fmla="*/ 84124 h 1841190"/>
              <a:gd name="connsiteX0" fmla="*/ 73153 w 528363"/>
              <a:gd name="connsiteY0" fmla="*/ 32917 h 1833875"/>
              <a:gd name="connsiteX1" fmla="*/ 43893 w 528363"/>
              <a:gd name="connsiteY1" fmla="*/ 58523 h 1833875"/>
              <a:gd name="connsiteX2" fmla="*/ 0 w 528363"/>
              <a:gd name="connsiteY2" fmla="*/ 142646 h 1833875"/>
              <a:gd name="connsiteX3" fmla="*/ 29262 w 528363"/>
              <a:gd name="connsiteY3" fmla="*/ 288951 h 1833875"/>
              <a:gd name="connsiteX4" fmla="*/ 91441 w 528363"/>
              <a:gd name="connsiteY4" fmla="*/ 658368 h 1833875"/>
              <a:gd name="connsiteX5" fmla="*/ 98756 w 528363"/>
              <a:gd name="connsiteY5" fmla="*/ 694944 h 1833875"/>
              <a:gd name="connsiteX6" fmla="*/ 109729 w 528363"/>
              <a:gd name="connsiteY6" fmla="*/ 771754 h 1833875"/>
              <a:gd name="connsiteX7" fmla="*/ 117044 w 528363"/>
              <a:gd name="connsiteY7" fmla="*/ 907085 h 1833875"/>
              <a:gd name="connsiteX8" fmla="*/ 109729 w 528363"/>
              <a:gd name="connsiteY8" fmla="*/ 925373 h 1833875"/>
              <a:gd name="connsiteX9" fmla="*/ 120702 w 528363"/>
              <a:gd name="connsiteY9" fmla="*/ 1016813 h 1833875"/>
              <a:gd name="connsiteX10" fmla="*/ 124359 w 528363"/>
              <a:gd name="connsiteY10" fmla="*/ 1086307 h 1833875"/>
              <a:gd name="connsiteX11" fmla="*/ 135332 w 528363"/>
              <a:gd name="connsiteY11" fmla="*/ 1250899 h 1833875"/>
              <a:gd name="connsiteX12" fmla="*/ 131674 w 528363"/>
              <a:gd name="connsiteY12" fmla="*/ 1272845 h 1833875"/>
              <a:gd name="connsiteX13" fmla="*/ 135332 w 528363"/>
              <a:gd name="connsiteY13" fmla="*/ 1378915 h 1833875"/>
              <a:gd name="connsiteX14" fmla="*/ 138989 w 528363"/>
              <a:gd name="connsiteY14" fmla="*/ 1404518 h 1833875"/>
              <a:gd name="connsiteX15" fmla="*/ 146305 w 528363"/>
              <a:gd name="connsiteY15" fmla="*/ 1466698 h 1833875"/>
              <a:gd name="connsiteX16" fmla="*/ 142647 w 528363"/>
              <a:gd name="connsiteY16" fmla="*/ 1616659 h 1833875"/>
              <a:gd name="connsiteX17" fmla="*/ 138989 w 528363"/>
              <a:gd name="connsiteY17" fmla="*/ 1645920 h 1833875"/>
              <a:gd name="connsiteX18" fmla="*/ 135332 w 528363"/>
              <a:gd name="connsiteY18" fmla="*/ 1708099 h 1833875"/>
              <a:gd name="connsiteX19" fmla="*/ 138989 w 528363"/>
              <a:gd name="connsiteY19" fmla="*/ 1803197 h 1833875"/>
              <a:gd name="connsiteX20" fmla="*/ 168250 w 528363"/>
              <a:gd name="connsiteY20" fmla="*/ 1832458 h 1833875"/>
              <a:gd name="connsiteX21" fmla="*/ 194464 w 528363"/>
              <a:gd name="connsiteY21" fmla="*/ 1761745 h 1833875"/>
              <a:gd name="connsiteX22" fmla="*/ 270663 w 528363"/>
              <a:gd name="connsiteY22" fmla="*/ 1828800 h 1833875"/>
              <a:gd name="connsiteX23" fmla="*/ 337109 w 528363"/>
              <a:gd name="connsiteY23" fmla="*/ 1713585 h 1833875"/>
              <a:gd name="connsiteX24" fmla="*/ 404776 w 528363"/>
              <a:gd name="connsiteY24" fmla="*/ 1827581 h 1833875"/>
              <a:gd name="connsiteX25" fmla="*/ 442571 w 528363"/>
              <a:gd name="connsiteY25" fmla="*/ 1697127 h 1833875"/>
              <a:gd name="connsiteX26" fmla="*/ 523037 w 528363"/>
              <a:gd name="connsiteY26" fmla="*/ 1792224 h 1833875"/>
              <a:gd name="connsiteX27" fmla="*/ 519380 w 528363"/>
              <a:gd name="connsiteY27" fmla="*/ 1766621 h 1833875"/>
              <a:gd name="connsiteX28" fmla="*/ 515722 w 528363"/>
              <a:gd name="connsiteY28" fmla="*/ 1744675 h 1833875"/>
              <a:gd name="connsiteX29" fmla="*/ 512065 w 528363"/>
              <a:gd name="connsiteY29" fmla="*/ 1715414 h 1833875"/>
              <a:gd name="connsiteX30" fmla="*/ 515722 w 528363"/>
              <a:gd name="connsiteY30" fmla="*/ 1627632 h 1833875"/>
              <a:gd name="connsiteX31" fmla="*/ 515722 w 528363"/>
              <a:gd name="connsiteY31" fmla="*/ 1547165 h 1833875"/>
              <a:gd name="connsiteX32" fmla="*/ 508407 w 528363"/>
              <a:gd name="connsiteY32" fmla="*/ 1517904 h 1833875"/>
              <a:gd name="connsiteX33" fmla="*/ 501092 w 528363"/>
              <a:gd name="connsiteY33" fmla="*/ 1481328 h 1833875"/>
              <a:gd name="connsiteX34" fmla="*/ 493777 w 528363"/>
              <a:gd name="connsiteY34" fmla="*/ 1430122 h 1833875"/>
              <a:gd name="connsiteX35" fmla="*/ 486461 w 528363"/>
              <a:gd name="connsiteY35" fmla="*/ 1389888 h 1833875"/>
              <a:gd name="connsiteX36" fmla="*/ 482804 w 528363"/>
              <a:gd name="connsiteY36" fmla="*/ 1356970 h 1833875"/>
              <a:gd name="connsiteX37" fmla="*/ 479146 w 528363"/>
              <a:gd name="connsiteY37" fmla="*/ 1221638 h 1833875"/>
              <a:gd name="connsiteX38" fmla="*/ 475489 w 528363"/>
              <a:gd name="connsiteY38" fmla="*/ 1199693 h 1833875"/>
              <a:gd name="connsiteX39" fmla="*/ 471831 w 528363"/>
              <a:gd name="connsiteY39" fmla="*/ 1170432 h 1833875"/>
              <a:gd name="connsiteX40" fmla="*/ 468173 w 528363"/>
              <a:gd name="connsiteY40" fmla="*/ 1155802 h 1833875"/>
              <a:gd name="connsiteX41" fmla="*/ 460858 w 528363"/>
              <a:gd name="connsiteY41" fmla="*/ 1093622 h 1833875"/>
              <a:gd name="connsiteX42" fmla="*/ 457201 w 528363"/>
              <a:gd name="connsiteY42" fmla="*/ 1075334 h 1833875"/>
              <a:gd name="connsiteX43" fmla="*/ 453543 w 528363"/>
              <a:gd name="connsiteY43" fmla="*/ 1049731 h 1833875"/>
              <a:gd name="connsiteX44" fmla="*/ 449885 w 528363"/>
              <a:gd name="connsiteY44" fmla="*/ 969264 h 1833875"/>
              <a:gd name="connsiteX45" fmla="*/ 442570 w 528363"/>
              <a:gd name="connsiteY45" fmla="*/ 925373 h 1833875"/>
              <a:gd name="connsiteX46" fmla="*/ 435255 w 528363"/>
              <a:gd name="connsiteY46" fmla="*/ 848563 h 1833875"/>
              <a:gd name="connsiteX47" fmla="*/ 431597 w 528363"/>
              <a:gd name="connsiteY47" fmla="*/ 822960 h 1833875"/>
              <a:gd name="connsiteX48" fmla="*/ 427940 w 528363"/>
              <a:gd name="connsiteY48" fmla="*/ 790042 h 1833875"/>
              <a:gd name="connsiteX49" fmla="*/ 424282 w 528363"/>
              <a:gd name="connsiteY49" fmla="*/ 651053 h 1833875"/>
              <a:gd name="connsiteX50" fmla="*/ 420625 w 528363"/>
              <a:gd name="connsiteY50" fmla="*/ 625450 h 1833875"/>
              <a:gd name="connsiteX51" fmla="*/ 416967 w 528363"/>
              <a:gd name="connsiteY51" fmla="*/ 559613 h 1833875"/>
              <a:gd name="connsiteX52" fmla="*/ 413309 w 528363"/>
              <a:gd name="connsiteY52" fmla="*/ 435254 h 1833875"/>
              <a:gd name="connsiteX53" fmla="*/ 405994 w 528363"/>
              <a:gd name="connsiteY53" fmla="*/ 373075 h 1833875"/>
              <a:gd name="connsiteX54" fmla="*/ 402337 w 528363"/>
              <a:gd name="connsiteY54" fmla="*/ 285293 h 1833875"/>
              <a:gd name="connsiteX55" fmla="*/ 387706 w 528363"/>
              <a:gd name="connsiteY55" fmla="*/ 62179 h 1833875"/>
              <a:gd name="connsiteX56" fmla="*/ 325527 w 528363"/>
              <a:gd name="connsiteY56" fmla="*/ 25603 h 1833875"/>
              <a:gd name="connsiteX57" fmla="*/ 248718 w 528363"/>
              <a:gd name="connsiteY57" fmla="*/ 32918 h 1833875"/>
              <a:gd name="connsiteX58" fmla="*/ 142646 w 528363"/>
              <a:gd name="connsiteY58" fmla="*/ 0 h 1833875"/>
              <a:gd name="connsiteX59" fmla="*/ 73153 w 528363"/>
              <a:gd name="connsiteY59" fmla="*/ 32917 h 1833875"/>
              <a:gd name="connsiteX0" fmla="*/ 73153 w 528363"/>
              <a:gd name="connsiteY0" fmla="*/ 39013 h 1839971"/>
              <a:gd name="connsiteX1" fmla="*/ 43893 w 528363"/>
              <a:gd name="connsiteY1" fmla="*/ 64619 h 1839971"/>
              <a:gd name="connsiteX2" fmla="*/ 0 w 528363"/>
              <a:gd name="connsiteY2" fmla="*/ 148742 h 1839971"/>
              <a:gd name="connsiteX3" fmla="*/ 29262 w 528363"/>
              <a:gd name="connsiteY3" fmla="*/ 295047 h 1839971"/>
              <a:gd name="connsiteX4" fmla="*/ 91441 w 528363"/>
              <a:gd name="connsiteY4" fmla="*/ 664464 h 1839971"/>
              <a:gd name="connsiteX5" fmla="*/ 98756 w 528363"/>
              <a:gd name="connsiteY5" fmla="*/ 701040 h 1839971"/>
              <a:gd name="connsiteX6" fmla="*/ 109729 w 528363"/>
              <a:gd name="connsiteY6" fmla="*/ 777850 h 1839971"/>
              <a:gd name="connsiteX7" fmla="*/ 117044 w 528363"/>
              <a:gd name="connsiteY7" fmla="*/ 913181 h 1839971"/>
              <a:gd name="connsiteX8" fmla="*/ 109729 w 528363"/>
              <a:gd name="connsiteY8" fmla="*/ 931469 h 1839971"/>
              <a:gd name="connsiteX9" fmla="*/ 120702 w 528363"/>
              <a:gd name="connsiteY9" fmla="*/ 1022909 h 1839971"/>
              <a:gd name="connsiteX10" fmla="*/ 124359 w 528363"/>
              <a:gd name="connsiteY10" fmla="*/ 1092403 h 1839971"/>
              <a:gd name="connsiteX11" fmla="*/ 135332 w 528363"/>
              <a:gd name="connsiteY11" fmla="*/ 1256995 h 1839971"/>
              <a:gd name="connsiteX12" fmla="*/ 131674 w 528363"/>
              <a:gd name="connsiteY12" fmla="*/ 1278941 h 1839971"/>
              <a:gd name="connsiteX13" fmla="*/ 135332 w 528363"/>
              <a:gd name="connsiteY13" fmla="*/ 1385011 h 1839971"/>
              <a:gd name="connsiteX14" fmla="*/ 138989 w 528363"/>
              <a:gd name="connsiteY14" fmla="*/ 1410614 h 1839971"/>
              <a:gd name="connsiteX15" fmla="*/ 146305 w 528363"/>
              <a:gd name="connsiteY15" fmla="*/ 1472794 h 1839971"/>
              <a:gd name="connsiteX16" fmla="*/ 142647 w 528363"/>
              <a:gd name="connsiteY16" fmla="*/ 1622755 h 1839971"/>
              <a:gd name="connsiteX17" fmla="*/ 138989 w 528363"/>
              <a:gd name="connsiteY17" fmla="*/ 1652016 h 1839971"/>
              <a:gd name="connsiteX18" fmla="*/ 135332 w 528363"/>
              <a:gd name="connsiteY18" fmla="*/ 1714195 h 1839971"/>
              <a:gd name="connsiteX19" fmla="*/ 138989 w 528363"/>
              <a:gd name="connsiteY19" fmla="*/ 1809293 h 1839971"/>
              <a:gd name="connsiteX20" fmla="*/ 168250 w 528363"/>
              <a:gd name="connsiteY20" fmla="*/ 1838554 h 1839971"/>
              <a:gd name="connsiteX21" fmla="*/ 194464 w 528363"/>
              <a:gd name="connsiteY21" fmla="*/ 1767841 h 1839971"/>
              <a:gd name="connsiteX22" fmla="*/ 270663 w 528363"/>
              <a:gd name="connsiteY22" fmla="*/ 1834896 h 1839971"/>
              <a:gd name="connsiteX23" fmla="*/ 337109 w 528363"/>
              <a:gd name="connsiteY23" fmla="*/ 1719681 h 1839971"/>
              <a:gd name="connsiteX24" fmla="*/ 404776 w 528363"/>
              <a:gd name="connsiteY24" fmla="*/ 1833677 h 1839971"/>
              <a:gd name="connsiteX25" fmla="*/ 442571 w 528363"/>
              <a:gd name="connsiteY25" fmla="*/ 1703223 h 1839971"/>
              <a:gd name="connsiteX26" fmla="*/ 523037 w 528363"/>
              <a:gd name="connsiteY26" fmla="*/ 1798320 h 1839971"/>
              <a:gd name="connsiteX27" fmla="*/ 519380 w 528363"/>
              <a:gd name="connsiteY27" fmla="*/ 1772717 h 1839971"/>
              <a:gd name="connsiteX28" fmla="*/ 515722 w 528363"/>
              <a:gd name="connsiteY28" fmla="*/ 1750771 h 1839971"/>
              <a:gd name="connsiteX29" fmla="*/ 512065 w 528363"/>
              <a:gd name="connsiteY29" fmla="*/ 1721510 h 1839971"/>
              <a:gd name="connsiteX30" fmla="*/ 515722 w 528363"/>
              <a:gd name="connsiteY30" fmla="*/ 1633728 h 1839971"/>
              <a:gd name="connsiteX31" fmla="*/ 515722 w 528363"/>
              <a:gd name="connsiteY31" fmla="*/ 1553261 h 1839971"/>
              <a:gd name="connsiteX32" fmla="*/ 508407 w 528363"/>
              <a:gd name="connsiteY32" fmla="*/ 1524000 h 1839971"/>
              <a:gd name="connsiteX33" fmla="*/ 501092 w 528363"/>
              <a:gd name="connsiteY33" fmla="*/ 1487424 h 1839971"/>
              <a:gd name="connsiteX34" fmla="*/ 493777 w 528363"/>
              <a:gd name="connsiteY34" fmla="*/ 1436218 h 1839971"/>
              <a:gd name="connsiteX35" fmla="*/ 486461 w 528363"/>
              <a:gd name="connsiteY35" fmla="*/ 1395984 h 1839971"/>
              <a:gd name="connsiteX36" fmla="*/ 482804 w 528363"/>
              <a:gd name="connsiteY36" fmla="*/ 1363066 h 1839971"/>
              <a:gd name="connsiteX37" fmla="*/ 479146 w 528363"/>
              <a:gd name="connsiteY37" fmla="*/ 1227734 h 1839971"/>
              <a:gd name="connsiteX38" fmla="*/ 475489 w 528363"/>
              <a:gd name="connsiteY38" fmla="*/ 1205789 h 1839971"/>
              <a:gd name="connsiteX39" fmla="*/ 471831 w 528363"/>
              <a:gd name="connsiteY39" fmla="*/ 1176528 h 1839971"/>
              <a:gd name="connsiteX40" fmla="*/ 468173 w 528363"/>
              <a:gd name="connsiteY40" fmla="*/ 1161898 h 1839971"/>
              <a:gd name="connsiteX41" fmla="*/ 460858 w 528363"/>
              <a:gd name="connsiteY41" fmla="*/ 1099718 h 1839971"/>
              <a:gd name="connsiteX42" fmla="*/ 457201 w 528363"/>
              <a:gd name="connsiteY42" fmla="*/ 1081430 h 1839971"/>
              <a:gd name="connsiteX43" fmla="*/ 453543 w 528363"/>
              <a:gd name="connsiteY43" fmla="*/ 1055827 h 1839971"/>
              <a:gd name="connsiteX44" fmla="*/ 449885 w 528363"/>
              <a:gd name="connsiteY44" fmla="*/ 975360 h 1839971"/>
              <a:gd name="connsiteX45" fmla="*/ 442570 w 528363"/>
              <a:gd name="connsiteY45" fmla="*/ 931469 h 1839971"/>
              <a:gd name="connsiteX46" fmla="*/ 435255 w 528363"/>
              <a:gd name="connsiteY46" fmla="*/ 854659 h 1839971"/>
              <a:gd name="connsiteX47" fmla="*/ 431597 w 528363"/>
              <a:gd name="connsiteY47" fmla="*/ 829056 h 1839971"/>
              <a:gd name="connsiteX48" fmla="*/ 427940 w 528363"/>
              <a:gd name="connsiteY48" fmla="*/ 796138 h 1839971"/>
              <a:gd name="connsiteX49" fmla="*/ 424282 w 528363"/>
              <a:gd name="connsiteY49" fmla="*/ 657149 h 1839971"/>
              <a:gd name="connsiteX50" fmla="*/ 420625 w 528363"/>
              <a:gd name="connsiteY50" fmla="*/ 631546 h 1839971"/>
              <a:gd name="connsiteX51" fmla="*/ 416967 w 528363"/>
              <a:gd name="connsiteY51" fmla="*/ 565709 h 1839971"/>
              <a:gd name="connsiteX52" fmla="*/ 413309 w 528363"/>
              <a:gd name="connsiteY52" fmla="*/ 441350 h 1839971"/>
              <a:gd name="connsiteX53" fmla="*/ 405994 w 528363"/>
              <a:gd name="connsiteY53" fmla="*/ 379171 h 1839971"/>
              <a:gd name="connsiteX54" fmla="*/ 402337 w 528363"/>
              <a:gd name="connsiteY54" fmla="*/ 291389 h 1839971"/>
              <a:gd name="connsiteX55" fmla="*/ 387706 w 528363"/>
              <a:gd name="connsiteY55" fmla="*/ 68275 h 1839971"/>
              <a:gd name="connsiteX56" fmla="*/ 325527 w 528363"/>
              <a:gd name="connsiteY56" fmla="*/ 31699 h 1839971"/>
              <a:gd name="connsiteX57" fmla="*/ 248718 w 528363"/>
              <a:gd name="connsiteY57" fmla="*/ 6096 h 1839971"/>
              <a:gd name="connsiteX58" fmla="*/ 142646 w 528363"/>
              <a:gd name="connsiteY58" fmla="*/ 6096 h 1839971"/>
              <a:gd name="connsiteX59" fmla="*/ 73153 w 528363"/>
              <a:gd name="connsiteY59" fmla="*/ 39013 h 1839971"/>
              <a:gd name="connsiteX0" fmla="*/ 73153 w 528363"/>
              <a:gd name="connsiteY0" fmla="*/ 62788 h 1863746"/>
              <a:gd name="connsiteX1" fmla="*/ 43893 w 528363"/>
              <a:gd name="connsiteY1" fmla="*/ 88394 h 1863746"/>
              <a:gd name="connsiteX2" fmla="*/ 0 w 528363"/>
              <a:gd name="connsiteY2" fmla="*/ 172517 h 1863746"/>
              <a:gd name="connsiteX3" fmla="*/ 29262 w 528363"/>
              <a:gd name="connsiteY3" fmla="*/ 318822 h 1863746"/>
              <a:gd name="connsiteX4" fmla="*/ 91441 w 528363"/>
              <a:gd name="connsiteY4" fmla="*/ 688239 h 1863746"/>
              <a:gd name="connsiteX5" fmla="*/ 98756 w 528363"/>
              <a:gd name="connsiteY5" fmla="*/ 724815 h 1863746"/>
              <a:gd name="connsiteX6" fmla="*/ 109729 w 528363"/>
              <a:gd name="connsiteY6" fmla="*/ 801625 h 1863746"/>
              <a:gd name="connsiteX7" fmla="*/ 117044 w 528363"/>
              <a:gd name="connsiteY7" fmla="*/ 936956 h 1863746"/>
              <a:gd name="connsiteX8" fmla="*/ 109729 w 528363"/>
              <a:gd name="connsiteY8" fmla="*/ 955244 h 1863746"/>
              <a:gd name="connsiteX9" fmla="*/ 120702 w 528363"/>
              <a:gd name="connsiteY9" fmla="*/ 1046684 h 1863746"/>
              <a:gd name="connsiteX10" fmla="*/ 124359 w 528363"/>
              <a:gd name="connsiteY10" fmla="*/ 1116178 h 1863746"/>
              <a:gd name="connsiteX11" fmla="*/ 135332 w 528363"/>
              <a:gd name="connsiteY11" fmla="*/ 1280770 h 1863746"/>
              <a:gd name="connsiteX12" fmla="*/ 131674 w 528363"/>
              <a:gd name="connsiteY12" fmla="*/ 1302716 h 1863746"/>
              <a:gd name="connsiteX13" fmla="*/ 135332 w 528363"/>
              <a:gd name="connsiteY13" fmla="*/ 1408786 h 1863746"/>
              <a:gd name="connsiteX14" fmla="*/ 138989 w 528363"/>
              <a:gd name="connsiteY14" fmla="*/ 1434389 h 1863746"/>
              <a:gd name="connsiteX15" fmla="*/ 146305 w 528363"/>
              <a:gd name="connsiteY15" fmla="*/ 1496569 h 1863746"/>
              <a:gd name="connsiteX16" fmla="*/ 142647 w 528363"/>
              <a:gd name="connsiteY16" fmla="*/ 1646530 h 1863746"/>
              <a:gd name="connsiteX17" fmla="*/ 138989 w 528363"/>
              <a:gd name="connsiteY17" fmla="*/ 1675791 h 1863746"/>
              <a:gd name="connsiteX18" fmla="*/ 135332 w 528363"/>
              <a:gd name="connsiteY18" fmla="*/ 1737970 h 1863746"/>
              <a:gd name="connsiteX19" fmla="*/ 138989 w 528363"/>
              <a:gd name="connsiteY19" fmla="*/ 1833068 h 1863746"/>
              <a:gd name="connsiteX20" fmla="*/ 168250 w 528363"/>
              <a:gd name="connsiteY20" fmla="*/ 1862329 h 1863746"/>
              <a:gd name="connsiteX21" fmla="*/ 194464 w 528363"/>
              <a:gd name="connsiteY21" fmla="*/ 1791616 h 1863746"/>
              <a:gd name="connsiteX22" fmla="*/ 270663 w 528363"/>
              <a:gd name="connsiteY22" fmla="*/ 1858671 h 1863746"/>
              <a:gd name="connsiteX23" fmla="*/ 337109 w 528363"/>
              <a:gd name="connsiteY23" fmla="*/ 1743456 h 1863746"/>
              <a:gd name="connsiteX24" fmla="*/ 404776 w 528363"/>
              <a:gd name="connsiteY24" fmla="*/ 1857452 h 1863746"/>
              <a:gd name="connsiteX25" fmla="*/ 442571 w 528363"/>
              <a:gd name="connsiteY25" fmla="*/ 1726998 h 1863746"/>
              <a:gd name="connsiteX26" fmla="*/ 523037 w 528363"/>
              <a:gd name="connsiteY26" fmla="*/ 1822095 h 1863746"/>
              <a:gd name="connsiteX27" fmla="*/ 519380 w 528363"/>
              <a:gd name="connsiteY27" fmla="*/ 1796492 h 1863746"/>
              <a:gd name="connsiteX28" fmla="*/ 515722 w 528363"/>
              <a:gd name="connsiteY28" fmla="*/ 1774546 h 1863746"/>
              <a:gd name="connsiteX29" fmla="*/ 512065 w 528363"/>
              <a:gd name="connsiteY29" fmla="*/ 1745285 h 1863746"/>
              <a:gd name="connsiteX30" fmla="*/ 515722 w 528363"/>
              <a:gd name="connsiteY30" fmla="*/ 1657503 h 1863746"/>
              <a:gd name="connsiteX31" fmla="*/ 515722 w 528363"/>
              <a:gd name="connsiteY31" fmla="*/ 1577036 h 1863746"/>
              <a:gd name="connsiteX32" fmla="*/ 508407 w 528363"/>
              <a:gd name="connsiteY32" fmla="*/ 1547775 h 1863746"/>
              <a:gd name="connsiteX33" fmla="*/ 501092 w 528363"/>
              <a:gd name="connsiteY33" fmla="*/ 1511199 h 1863746"/>
              <a:gd name="connsiteX34" fmla="*/ 493777 w 528363"/>
              <a:gd name="connsiteY34" fmla="*/ 1459993 h 1863746"/>
              <a:gd name="connsiteX35" fmla="*/ 486461 w 528363"/>
              <a:gd name="connsiteY35" fmla="*/ 1419759 h 1863746"/>
              <a:gd name="connsiteX36" fmla="*/ 482804 w 528363"/>
              <a:gd name="connsiteY36" fmla="*/ 1386841 h 1863746"/>
              <a:gd name="connsiteX37" fmla="*/ 479146 w 528363"/>
              <a:gd name="connsiteY37" fmla="*/ 1251509 h 1863746"/>
              <a:gd name="connsiteX38" fmla="*/ 475489 w 528363"/>
              <a:gd name="connsiteY38" fmla="*/ 1229564 h 1863746"/>
              <a:gd name="connsiteX39" fmla="*/ 471831 w 528363"/>
              <a:gd name="connsiteY39" fmla="*/ 1200303 h 1863746"/>
              <a:gd name="connsiteX40" fmla="*/ 468173 w 528363"/>
              <a:gd name="connsiteY40" fmla="*/ 1185673 h 1863746"/>
              <a:gd name="connsiteX41" fmla="*/ 460858 w 528363"/>
              <a:gd name="connsiteY41" fmla="*/ 1123493 h 1863746"/>
              <a:gd name="connsiteX42" fmla="*/ 457201 w 528363"/>
              <a:gd name="connsiteY42" fmla="*/ 1105205 h 1863746"/>
              <a:gd name="connsiteX43" fmla="*/ 453543 w 528363"/>
              <a:gd name="connsiteY43" fmla="*/ 1079602 h 1863746"/>
              <a:gd name="connsiteX44" fmla="*/ 449885 w 528363"/>
              <a:gd name="connsiteY44" fmla="*/ 999135 h 1863746"/>
              <a:gd name="connsiteX45" fmla="*/ 442570 w 528363"/>
              <a:gd name="connsiteY45" fmla="*/ 955244 h 1863746"/>
              <a:gd name="connsiteX46" fmla="*/ 435255 w 528363"/>
              <a:gd name="connsiteY46" fmla="*/ 878434 h 1863746"/>
              <a:gd name="connsiteX47" fmla="*/ 431597 w 528363"/>
              <a:gd name="connsiteY47" fmla="*/ 852831 h 1863746"/>
              <a:gd name="connsiteX48" fmla="*/ 427940 w 528363"/>
              <a:gd name="connsiteY48" fmla="*/ 819913 h 1863746"/>
              <a:gd name="connsiteX49" fmla="*/ 424282 w 528363"/>
              <a:gd name="connsiteY49" fmla="*/ 680924 h 1863746"/>
              <a:gd name="connsiteX50" fmla="*/ 420625 w 528363"/>
              <a:gd name="connsiteY50" fmla="*/ 655321 h 1863746"/>
              <a:gd name="connsiteX51" fmla="*/ 416967 w 528363"/>
              <a:gd name="connsiteY51" fmla="*/ 589484 h 1863746"/>
              <a:gd name="connsiteX52" fmla="*/ 413309 w 528363"/>
              <a:gd name="connsiteY52" fmla="*/ 465125 h 1863746"/>
              <a:gd name="connsiteX53" fmla="*/ 405994 w 528363"/>
              <a:gd name="connsiteY53" fmla="*/ 402946 h 1863746"/>
              <a:gd name="connsiteX54" fmla="*/ 402337 w 528363"/>
              <a:gd name="connsiteY54" fmla="*/ 315164 h 1863746"/>
              <a:gd name="connsiteX55" fmla="*/ 387706 w 528363"/>
              <a:gd name="connsiteY55" fmla="*/ 92050 h 1863746"/>
              <a:gd name="connsiteX56" fmla="*/ 340158 w 528363"/>
              <a:gd name="connsiteY56" fmla="*/ 15240 h 1863746"/>
              <a:gd name="connsiteX57" fmla="*/ 248718 w 528363"/>
              <a:gd name="connsiteY57" fmla="*/ 29871 h 1863746"/>
              <a:gd name="connsiteX58" fmla="*/ 142646 w 528363"/>
              <a:gd name="connsiteY58" fmla="*/ 29871 h 1863746"/>
              <a:gd name="connsiteX59" fmla="*/ 73153 w 528363"/>
              <a:gd name="connsiteY59" fmla="*/ 62788 h 1863746"/>
              <a:gd name="connsiteX0" fmla="*/ 73153 w 528363"/>
              <a:gd name="connsiteY0" fmla="*/ 62788 h 1863746"/>
              <a:gd name="connsiteX1" fmla="*/ 43893 w 528363"/>
              <a:gd name="connsiteY1" fmla="*/ 88394 h 1863746"/>
              <a:gd name="connsiteX2" fmla="*/ 0 w 528363"/>
              <a:gd name="connsiteY2" fmla="*/ 172517 h 1863746"/>
              <a:gd name="connsiteX3" fmla="*/ 29262 w 528363"/>
              <a:gd name="connsiteY3" fmla="*/ 318822 h 1863746"/>
              <a:gd name="connsiteX4" fmla="*/ 91441 w 528363"/>
              <a:gd name="connsiteY4" fmla="*/ 688239 h 1863746"/>
              <a:gd name="connsiteX5" fmla="*/ 98756 w 528363"/>
              <a:gd name="connsiteY5" fmla="*/ 724815 h 1863746"/>
              <a:gd name="connsiteX6" fmla="*/ 109729 w 528363"/>
              <a:gd name="connsiteY6" fmla="*/ 801625 h 1863746"/>
              <a:gd name="connsiteX7" fmla="*/ 117044 w 528363"/>
              <a:gd name="connsiteY7" fmla="*/ 936956 h 1863746"/>
              <a:gd name="connsiteX8" fmla="*/ 109729 w 528363"/>
              <a:gd name="connsiteY8" fmla="*/ 955244 h 1863746"/>
              <a:gd name="connsiteX9" fmla="*/ 120702 w 528363"/>
              <a:gd name="connsiteY9" fmla="*/ 1046684 h 1863746"/>
              <a:gd name="connsiteX10" fmla="*/ 124359 w 528363"/>
              <a:gd name="connsiteY10" fmla="*/ 1116178 h 1863746"/>
              <a:gd name="connsiteX11" fmla="*/ 135332 w 528363"/>
              <a:gd name="connsiteY11" fmla="*/ 1280770 h 1863746"/>
              <a:gd name="connsiteX12" fmla="*/ 131674 w 528363"/>
              <a:gd name="connsiteY12" fmla="*/ 1302716 h 1863746"/>
              <a:gd name="connsiteX13" fmla="*/ 135332 w 528363"/>
              <a:gd name="connsiteY13" fmla="*/ 1408786 h 1863746"/>
              <a:gd name="connsiteX14" fmla="*/ 138989 w 528363"/>
              <a:gd name="connsiteY14" fmla="*/ 1434389 h 1863746"/>
              <a:gd name="connsiteX15" fmla="*/ 146305 w 528363"/>
              <a:gd name="connsiteY15" fmla="*/ 1496569 h 1863746"/>
              <a:gd name="connsiteX16" fmla="*/ 142647 w 528363"/>
              <a:gd name="connsiteY16" fmla="*/ 1646530 h 1863746"/>
              <a:gd name="connsiteX17" fmla="*/ 138989 w 528363"/>
              <a:gd name="connsiteY17" fmla="*/ 1675791 h 1863746"/>
              <a:gd name="connsiteX18" fmla="*/ 135332 w 528363"/>
              <a:gd name="connsiteY18" fmla="*/ 1737970 h 1863746"/>
              <a:gd name="connsiteX19" fmla="*/ 138989 w 528363"/>
              <a:gd name="connsiteY19" fmla="*/ 1833068 h 1863746"/>
              <a:gd name="connsiteX20" fmla="*/ 168250 w 528363"/>
              <a:gd name="connsiteY20" fmla="*/ 1862329 h 1863746"/>
              <a:gd name="connsiteX21" fmla="*/ 194464 w 528363"/>
              <a:gd name="connsiteY21" fmla="*/ 1791616 h 1863746"/>
              <a:gd name="connsiteX22" fmla="*/ 270663 w 528363"/>
              <a:gd name="connsiteY22" fmla="*/ 1858671 h 1863746"/>
              <a:gd name="connsiteX23" fmla="*/ 337109 w 528363"/>
              <a:gd name="connsiteY23" fmla="*/ 1743456 h 1863746"/>
              <a:gd name="connsiteX24" fmla="*/ 404776 w 528363"/>
              <a:gd name="connsiteY24" fmla="*/ 1857452 h 1863746"/>
              <a:gd name="connsiteX25" fmla="*/ 442571 w 528363"/>
              <a:gd name="connsiteY25" fmla="*/ 1726998 h 1863746"/>
              <a:gd name="connsiteX26" fmla="*/ 523037 w 528363"/>
              <a:gd name="connsiteY26" fmla="*/ 1822095 h 1863746"/>
              <a:gd name="connsiteX27" fmla="*/ 519380 w 528363"/>
              <a:gd name="connsiteY27" fmla="*/ 1796492 h 1863746"/>
              <a:gd name="connsiteX28" fmla="*/ 515722 w 528363"/>
              <a:gd name="connsiteY28" fmla="*/ 1774546 h 1863746"/>
              <a:gd name="connsiteX29" fmla="*/ 512065 w 528363"/>
              <a:gd name="connsiteY29" fmla="*/ 1745285 h 1863746"/>
              <a:gd name="connsiteX30" fmla="*/ 515722 w 528363"/>
              <a:gd name="connsiteY30" fmla="*/ 1657503 h 1863746"/>
              <a:gd name="connsiteX31" fmla="*/ 515722 w 528363"/>
              <a:gd name="connsiteY31" fmla="*/ 1577036 h 1863746"/>
              <a:gd name="connsiteX32" fmla="*/ 508407 w 528363"/>
              <a:gd name="connsiteY32" fmla="*/ 1547775 h 1863746"/>
              <a:gd name="connsiteX33" fmla="*/ 501092 w 528363"/>
              <a:gd name="connsiteY33" fmla="*/ 1511199 h 1863746"/>
              <a:gd name="connsiteX34" fmla="*/ 493777 w 528363"/>
              <a:gd name="connsiteY34" fmla="*/ 1459993 h 1863746"/>
              <a:gd name="connsiteX35" fmla="*/ 486461 w 528363"/>
              <a:gd name="connsiteY35" fmla="*/ 1419759 h 1863746"/>
              <a:gd name="connsiteX36" fmla="*/ 482804 w 528363"/>
              <a:gd name="connsiteY36" fmla="*/ 1386841 h 1863746"/>
              <a:gd name="connsiteX37" fmla="*/ 479146 w 528363"/>
              <a:gd name="connsiteY37" fmla="*/ 1251509 h 1863746"/>
              <a:gd name="connsiteX38" fmla="*/ 475489 w 528363"/>
              <a:gd name="connsiteY38" fmla="*/ 1229564 h 1863746"/>
              <a:gd name="connsiteX39" fmla="*/ 471831 w 528363"/>
              <a:gd name="connsiteY39" fmla="*/ 1200303 h 1863746"/>
              <a:gd name="connsiteX40" fmla="*/ 468173 w 528363"/>
              <a:gd name="connsiteY40" fmla="*/ 1185673 h 1863746"/>
              <a:gd name="connsiteX41" fmla="*/ 460858 w 528363"/>
              <a:gd name="connsiteY41" fmla="*/ 1123493 h 1863746"/>
              <a:gd name="connsiteX42" fmla="*/ 457201 w 528363"/>
              <a:gd name="connsiteY42" fmla="*/ 1105205 h 1863746"/>
              <a:gd name="connsiteX43" fmla="*/ 453543 w 528363"/>
              <a:gd name="connsiteY43" fmla="*/ 1079602 h 1863746"/>
              <a:gd name="connsiteX44" fmla="*/ 449885 w 528363"/>
              <a:gd name="connsiteY44" fmla="*/ 999135 h 1863746"/>
              <a:gd name="connsiteX45" fmla="*/ 442570 w 528363"/>
              <a:gd name="connsiteY45" fmla="*/ 955244 h 1863746"/>
              <a:gd name="connsiteX46" fmla="*/ 435255 w 528363"/>
              <a:gd name="connsiteY46" fmla="*/ 878434 h 1863746"/>
              <a:gd name="connsiteX47" fmla="*/ 431597 w 528363"/>
              <a:gd name="connsiteY47" fmla="*/ 852831 h 1863746"/>
              <a:gd name="connsiteX48" fmla="*/ 427940 w 528363"/>
              <a:gd name="connsiteY48" fmla="*/ 819913 h 1863746"/>
              <a:gd name="connsiteX49" fmla="*/ 424282 w 528363"/>
              <a:gd name="connsiteY49" fmla="*/ 680924 h 1863746"/>
              <a:gd name="connsiteX50" fmla="*/ 420625 w 528363"/>
              <a:gd name="connsiteY50" fmla="*/ 655321 h 1863746"/>
              <a:gd name="connsiteX51" fmla="*/ 416967 w 528363"/>
              <a:gd name="connsiteY51" fmla="*/ 589484 h 1863746"/>
              <a:gd name="connsiteX52" fmla="*/ 413309 w 528363"/>
              <a:gd name="connsiteY52" fmla="*/ 465125 h 1863746"/>
              <a:gd name="connsiteX53" fmla="*/ 405994 w 528363"/>
              <a:gd name="connsiteY53" fmla="*/ 402946 h 1863746"/>
              <a:gd name="connsiteX54" fmla="*/ 435255 w 528363"/>
              <a:gd name="connsiteY54" fmla="*/ 238354 h 1863746"/>
              <a:gd name="connsiteX55" fmla="*/ 387706 w 528363"/>
              <a:gd name="connsiteY55" fmla="*/ 92050 h 1863746"/>
              <a:gd name="connsiteX56" fmla="*/ 340158 w 528363"/>
              <a:gd name="connsiteY56" fmla="*/ 15240 h 1863746"/>
              <a:gd name="connsiteX57" fmla="*/ 248718 w 528363"/>
              <a:gd name="connsiteY57" fmla="*/ 29871 h 1863746"/>
              <a:gd name="connsiteX58" fmla="*/ 142646 w 528363"/>
              <a:gd name="connsiteY58" fmla="*/ 29871 h 1863746"/>
              <a:gd name="connsiteX59" fmla="*/ 73153 w 528363"/>
              <a:gd name="connsiteY59" fmla="*/ 62788 h 1863746"/>
              <a:gd name="connsiteX0" fmla="*/ 73153 w 528363"/>
              <a:gd name="connsiteY0" fmla="*/ 62788 h 1863746"/>
              <a:gd name="connsiteX1" fmla="*/ 43893 w 528363"/>
              <a:gd name="connsiteY1" fmla="*/ 88394 h 1863746"/>
              <a:gd name="connsiteX2" fmla="*/ 0 w 528363"/>
              <a:gd name="connsiteY2" fmla="*/ 172517 h 1863746"/>
              <a:gd name="connsiteX3" fmla="*/ 29262 w 528363"/>
              <a:gd name="connsiteY3" fmla="*/ 318822 h 1863746"/>
              <a:gd name="connsiteX4" fmla="*/ 91441 w 528363"/>
              <a:gd name="connsiteY4" fmla="*/ 688239 h 1863746"/>
              <a:gd name="connsiteX5" fmla="*/ 98756 w 528363"/>
              <a:gd name="connsiteY5" fmla="*/ 724815 h 1863746"/>
              <a:gd name="connsiteX6" fmla="*/ 109729 w 528363"/>
              <a:gd name="connsiteY6" fmla="*/ 801625 h 1863746"/>
              <a:gd name="connsiteX7" fmla="*/ 117044 w 528363"/>
              <a:gd name="connsiteY7" fmla="*/ 936956 h 1863746"/>
              <a:gd name="connsiteX8" fmla="*/ 109729 w 528363"/>
              <a:gd name="connsiteY8" fmla="*/ 955244 h 1863746"/>
              <a:gd name="connsiteX9" fmla="*/ 120702 w 528363"/>
              <a:gd name="connsiteY9" fmla="*/ 1046684 h 1863746"/>
              <a:gd name="connsiteX10" fmla="*/ 124359 w 528363"/>
              <a:gd name="connsiteY10" fmla="*/ 1116178 h 1863746"/>
              <a:gd name="connsiteX11" fmla="*/ 135332 w 528363"/>
              <a:gd name="connsiteY11" fmla="*/ 1280770 h 1863746"/>
              <a:gd name="connsiteX12" fmla="*/ 131674 w 528363"/>
              <a:gd name="connsiteY12" fmla="*/ 1302716 h 1863746"/>
              <a:gd name="connsiteX13" fmla="*/ 135332 w 528363"/>
              <a:gd name="connsiteY13" fmla="*/ 1408786 h 1863746"/>
              <a:gd name="connsiteX14" fmla="*/ 138989 w 528363"/>
              <a:gd name="connsiteY14" fmla="*/ 1434389 h 1863746"/>
              <a:gd name="connsiteX15" fmla="*/ 146305 w 528363"/>
              <a:gd name="connsiteY15" fmla="*/ 1496569 h 1863746"/>
              <a:gd name="connsiteX16" fmla="*/ 142647 w 528363"/>
              <a:gd name="connsiteY16" fmla="*/ 1646530 h 1863746"/>
              <a:gd name="connsiteX17" fmla="*/ 138989 w 528363"/>
              <a:gd name="connsiteY17" fmla="*/ 1675791 h 1863746"/>
              <a:gd name="connsiteX18" fmla="*/ 135332 w 528363"/>
              <a:gd name="connsiteY18" fmla="*/ 1737970 h 1863746"/>
              <a:gd name="connsiteX19" fmla="*/ 138989 w 528363"/>
              <a:gd name="connsiteY19" fmla="*/ 1833068 h 1863746"/>
              <a:gd name="connsiteX20" fmla="*/ 168250 w 528363"/>
              <a:gd name="connsiteY20" fmla="*/ 1862329 h 1863746"/>
              <a:gd name="connsiteX21" fmla="*/ 194464 w 528363"/>
              <a:gd name="connsiteY21" fmla="*/ 1791616 h 1863746"/>
              <a:gd name="connsiteX22" fmla="*/ 270663 w 528363"/>
              <a:gd name="connsiteY22" fmla="*/ 1858671 h 1863746"/>
              <a:gd name="connsiteX23" fmla="*/ 337109 w 528363"/>
              <a:gd name="connsiteY23" fmla="*/ 1743456 h 1863746"/>
              <a:gd name="connsiteX24" fmla="*/ 404776 w 528363"/>
              <a:gd name="connsiteY24" fmla="*/ 1857452 h 1863746"/>
              <a:gd name="connsiteX25" fmla="*/ 442571 w 528363"/>
              <a:gd name="connsiteY25" fmla="*/ 1726998 h 1863746"/>
              <a:gd name="connsiteX26" fmla="*/ 523037 w 528363"/>
              <a:gd name="connsiteY26" fmla="*/ 1822095 h 1863746"/>
              <a:gd name="connsiteX27" fmla="*/ 519380 w 528363"/>
              <a:gd name="connsiteY27" fmla="*/ 1796492 h 1863746"/>
              <a:gd name="connsiteX28" fmla="*/ 515722 w 528363"/>
              <a:gd name="connsiteY28" fmla="*/ 1774546 h 1863746"/>
              <a:gd name="connsiteX29" fmla="*/ 512065 w 528363"/>
              <a:gd name="connsiteY29" fmla="*/ 1745285 h 1863746"/>
              <a:gd name="connsiteX30" fmla="*/ 515722 w 528363"/>
              <a:gd name="connsiteY30" fmla="*/ 1657503 h 1863746"/>
              <a:gd name="connsiteX31" fmla="*/ 515722 w 528363"/>
              <a:gd name="connsiteY31" fmla="*/ 1577036 h 1863746"/>
              <a:gd name="connsiteX32" fmla="*/ 508407 w 528363"/>
              <a:gd name="connsiteY32" fmla="*/ 1547775 h 1863746"/>
              <a:gd name="connsiteX33" fmla="*/ 501092 w 528363"/>
              <a:gd name="connsiteY33" fmla="*/ 1511199 h 1863746"/>
              <a:gd name="connsiteX34" fmla="*/ 493777 w 528363"/>
              <a:gd name="connsiteY34" fmla="*/ 1459993 h 1863746"/>
              <a:gd name="connsiteX35" fmla="*/ 486461 w 528363"/>
              <a:gd name="connsiteY35" fmla="*/ 1419759 h 1863746"/>
              <a:gd name="connsiteX36" fmla="*/ 482804 w 528363"/>
              <a:gd name="connsiteY36" fmla="*/ 1386841 h 1863746"/>
              <a:gd name="connsiteX37" fmla="*/ 479146 w 528363"/>
              <a:gd name="connsiteY37" fmla="*/ 1251509 h 1863746"/>
              <a:gd name="connsiteX38" fmla="*/ 475489 w 528363"/>
              <a:gd name="connsiteY38" fmla="*/ 1229564 h 1863746"/>
              <a:gd name="connsiteX39" fmla="*/ 471831 w 528363"/>
              <a:gd name="connsiteY39" fmla="*/ 1200303 h 1863746"/>
              <a:gd name="connsiteX40" fmla="*/ 468173 w 528363"/>
              <a:gd name="connsiteY40" fmla="*/ 1185673 h 1863746"/>
              <a:gd name="connsiteX41" fmla="*/ 460858 w 528363"/>
              <a:gd name="connsiteY41" fmla="*/ 1123493 h 1863746"/>
              <a:gd name="connsiteX42" fmla="*/ 457201 w 528363"/>
              <a:gd name="connsiteY42" fmla="*/ 1105205 h 1863746"/>
              <a:gd name="connsiteX43" fmla="*/ 453543 w 528363"/>
              <a:gd name="connsiteY43" fmla="*/ 1079602 h 1863746"/>
              <a:gd name="connsiteX44" fmla="*/ 449885 w 528363"/>
              <a:gd name="connsiteY44" fmla="*/ 999135 h 1863746"/>
              <a:gd name="connsiteX45" fmla="*/ 442570 w 528363"/>
              <a:gd name="connsiteY45" fmla="*/ 955244 h 1863746"/>
              <a:gd name="connsiteX46" fmla="*/ 435255 w 528363"/>
              <a:gd name="connsiteY46" fmla="*/ 878434 h 1863746"/>
              <a:gd name="connsiteX47" fmla="*/ 431597 w 528363"/>
              <a:gd name="connsiteY47" fmla="*/ 852831 h 1863746"/>
              <a:gd name="connsiteX48" fmla="*/ 427940 w 528363"/>
              <a:gd name="connsiteY48" fmla="*/ 819913 h 1863746"/>
              <a:gd name="connsiteX49" fmla="*/ 424282 w 528363"/>
              <a:gd name="connsiteY49" fmla="*/ 680924 h 1863746"/>
              <a:gd name="connsiteX50" fmla="*/ 420625 w 528363"/>
              <a:gd name="connsiteY50" fmla="*/ 655321 h 1863746"/>
              <a:gd name="connsiteX51" fmla="*/ 416967 w 528363"/>
              <a:gd name="connsiteY51" fmla="*/ 589484 h 1863746"/>
              <a:gd name="connsiteX52" fmla="*/ 413309 w 528363"/>
              <a:gd name="connsiteY52" fmla="*/ 465125 h 1863746"/>
              <a:gd name="connsiteX53" fmla="*/ 427939 w 528363"/>
              <a:gd name="connsiteY53" fmla="*/ 373685 h 1863746"/>
              <a:gd name="connsiteX54" fmla="*/ 435255 w 528363"/>
              <a:gd name="connsiteY54" fmla="*/ 238354 h 1863746"/>
              <a:gd name="connsiteX55" fmla="*/ 387706 w 528363"/>
              <a:gd name="connsiteY55" fmla="*/ 92050 h 1863746"/>
              <a:gd name="connsiteX56" fmla="*/ 340158 w 528363"/>
              <a:gd name="connsiteY56" fmla="*/ 15240 h 1863746"/>
              <a:gd name="connsiteX57" fmla="*/ 248718 w 528363"/>
              <a:gd name="connsiteY57" fmla="*/ 29871 h 1863746"/>
              <a:gd name="connsiteX58" fmla="*/ 142646 w 528363"/>
              <a:gd name="connsiteY58" fmla="*/ 29871 h 1863746"/>
              <a:gd name="connsiteX59" fmla="*/ 73153 w 528363"/>
              <a:gd name="connsiteY59" fmla="*/ 62788 h 1863746"/>
              <a:gd name="connsiteX0" fmla="*/ 73153 w 528363"/>
              <a:gd name="connsiteY0" fmla="*/ 62788 h 1863746"/>
              <a:gd name="connsiteX1" fmla="*/ 43893 w 528363"/>
              <a:gd name="connsiteY1" fmla="*/ 88394 h 1863746"/>
              <a:gd name="connsiteX2" fmla="*/ 0 w 528363"/>
              <a:gd name="connsiteY2" fmla="*/ 172517 h 1863746"/>
              <a:gd name="connsiteX3" fmla="*/ 29262 w 528363"/>
              <a:gd name="connsiteY3" fmla="*/ 318822 h 1863746"/>
              <a:gd name="connsiteX4" fmla="*/ 91441 w 528363"/>
              <a:gd name="connsiteY4" fmla="*/ 688239 h 1863746"/>
              <a:gd name="connsiteX5" fmla="*/ 98756 w 528363"/>
              <a:gd name="connsiteY5" fmla="*/ 724815 h 1863746"/>
              <a:gd name="connsiteX6" fmla="*/ 109729 w 528363"/>
              <a:gd name="connsiteY6" fmla="*/ 801625 h 1863746"/>
              <a:gd name="connsiteX7" fmla="*/ 117044 w 528363"/>
              <a:gd name="connsiteY7" fmla="*/ 936956 h 1863746"/>
              <a:gd name="connsiteX8" fmla="*/ 109729 w 528363"/>
              <a:gd name="connsiteY8" fmla="*/ 955244 h 1863746"/>
              <a:gd name="connsiteX9" fmla="*/ 120702 w 528363"/>
              <a:gd name="connsiteY9" fmla="*/ 1046684 h 1863746"/>
              <a:gd name="connsiteX10" fmla="*/ 124359 w 528363"/>
              <a:gd name="connsiteY10" fmla="*/ 1116178 h 1863746"/>
              <a:gd name="connsiteX11" fmla="*/ 135332 w 528363"/>
              <a:gd name="connsiteY11" fmla="*/ 1280770 h 1863746"/>
              <a:gd name="connsiteX12" fmla="*/ 131674 w 528363"/>
              <a:gd name="connsiteY12" fmla="*/ 1302716 h 1863746"/>
              <a:gd name="connsiteX13" fmla="*/ 135332 w 528363"/>
              <a:gd name="connsiteY13" fmla="*/ 1408786 h 1863746"/>
              <a:gd name="connsiteX14" fmla="*/ 138989 w 528363"/>
              <a:gd name="connsiteY14" fmla="*/ 1434389 h 1863746"/>
              <a:gd name="connsiteX15" fmla="*/ 146305 w 528363"/>
              <a:gd name="connsiteY15" fmla="*/ 1496569 h 1863746"/>
              <a:gd name="connsiteX16" fmla="*/ 142647 w 528363"/>
              <a:gd name="connsiteY16" fmla="*/ 1646530 h 1863746"/>
              <a:gd name="connsiteX17" fmla="*/ 138989 w 528363"/>
              <a:gd name="connsiteY17" fmla="*/ 1675791 h 1863746"/>
              <a:gd name="connsiteX18" fmla="*/ 135332 w 528363"/>
              <a:gd name="connsiteY18" fmla="*/ 1737970 h 1863746"/>
              <a:gd name="connsiteX19" fmla="*/ 138989 w 528363"/>
              <a:gd name="connsiteY19" fmla="*/ 1833068 h 1863746"/>
              <a:gd name="connsiteX20" fmla="*/ 168250 w 528363"/>
              <a:gd name="connsiteY20" fmla="*/ 1862329 h 1863746"/>
              <a:gd name="connsiteX21" fmla="*/ 194464 w 528363"/>
              <a:gd name="connsiteY21" fmla="*/ 1791616 h 1863746"/>
              <a:gd name="connsiteX22" fmla="*/ 270663 w 528363"/>
              <a:gd name="connsiteY22" fmla="*/ 1858671 h 1863746"/>
              <a:gd name="connsiteX23" fmla="*/ 337109 w 528363"/>
              <a:gd name="connsiteY23" fmla="*/ 1743456 h 1863746"/>
              <a:gd name="connsiteX24" fmla="*/ 404776 w 528363"/>
              <a:gd name="connsiteY24" fmla="*/ 1857452 h 1863746"/>
              <a:gd name="connsiteX25" fmla="*/ 442571 w 528363"/>
              <a:gd name="connsiteY25" fmla="*/ 1726998 h 1863746"/>
              <a:gd name="connsiteX26" fmla="*/ 523037 w 528363"/>
              <a:gd name="connsiteY26" fmla="*/ 1822095 h 1863746"/>
              <a:gd name="connsiteX27" fmla="*/ 519380 w 528363"/>
              <a:gd name="connsiteY27" fmla="*/ 1796492 h 1863746"/>
              <a:gd name="connsiteX28" fmla="*/ 515722 w 528363"/>
              <a:gd name="connsiteY28" fmla="*/ 1774546 h 1863746"/>
              <a:gd name="connsiteX29" fmla="*/ 512065 w 528363"/>
              <a:gd name="connsiteY29" fmla="*/ 1745285 h 1863746"/>
              <a:gd name="connsiteX30" fmla="*/ 515722 w 528363"/>
              <a:gd name="connsiteY30" fmla="*/ 1657503 h 1863746"/>
              <a:gd name="connsiteX31" fmla="*/ 515722 w 528363"/>
              <a:gd name="connsiteY31" fmla="*/ 1577036 h 1863746"/>
              <a:gd name="connsiteX32" fmla="*/ 508407 w 528363"/>
              <a:gd name="connsiteY32" fmla="*/ 1547775 h 1863746"/>
              <a:gd name="connsiteX33" fmla="*/ 501092 w 528363"/>
              <a:gd name="connsiteY33" fmla="*/ 1511199 h 1863746"/>
              <a:gd name="connsiteX34" fmla="*/ 493777 w 528363"/>
              <a:gd name="connsiteY34" fmla="*/ 1459993 h 1863746"/>
              <a:gd name="connsiteX35" fmla="*/ 486461 w 528363"/>
              <a:gd name="connsiteY35" fmla="*/ 1419759 h 1863746"/>
              <a:gd name="connsiteX36" fmla="*/ 482804 w 528363"/>
              <a:gd name="connsiteY36" fmla="*/ 1386841 h 1863746"/>
              <a:gd name="connsiteX37" fmla="*/ 479146 w 528363"/>
              <a:gd name="connsiteY37" fmla="*/ 1251509 h 1863746"/>
              <a:gd name="connsiteX38" fmla="*/ 475489 w 528363"/>
              <a:gd name="connsiteY38" fmla="*/ 1229564 h 1863746"/>
              <a:gd name="connsiteX39" fmla="*/ 471831 w 528363"/>
              <a:gd name="connsiteY39" fmla="*/ 1200303 h 1863746"/>
              <a:gd name="connsiteX40" fmla="*/ 468173 w 528363"/>
              <a:gd name="connsiteY40" fmla="*/ 1185673 h 1863746"/>
              <a:gd name="connsiteX41" fmla="*/ 460858 w 528363"/>
              <a:gd name="connsiteY41" fmla="*/ 1123493 h 1863746"/>
              <a:gd name="connsiteX42" fmla="*/ 457201 w 528363"/>
              <a:gd name="connsiteY42" fmla="*/ 1105205 h 1863746"/>
              <a:gd name="connsiteX43" fmla="*/ 453543 w 528363"/>
              <a:gd name="connsiteY43" fmla="*/ 1079602 h 1863746"/>
              <a:gd name="connsiteX44" fmla="*/ 449885 w 528363"/>
              <a:gd name="connsiteY44" fmla="*/ 999135 h 1863746"/>
              <a:gd name="connsiteX45" fmla="*/ 442570 w 528363"/>
              <a:gd name="connsiteY45" fmla="*/ 955244 h 1863746"/>
              <a:gd name="connsiteX46" fmla="*/ 435255 w 528363"/>
              <a:gd name="connsiteY46" fmla="*/ 878434 h 1863746"/>
              <a:gd name="connsiteX47" fmla="*/ 431597 w 528363"/>
              <a:gd name="connsiteY47" fmla="*/ 852831 h 1863746"/>
              <a:gd name="connsiteX48" fmla="*/ 427940 w 528363"/>
              <a:gd name="connsiteY48" fmla="*/ 819913 h 1863746"/>
              <a:gd name="connsiteX49" fmla="*/ 424282 w 528363"/>
              <a:gd name="connsiteY49" fmla="*/ 680924 h 1863746"/>
              <a:gd name="connsiteX50" fmla="*/ 420625 w 528363"/>
              <a:gd name="connsiteY50" fmla="*/ 655321 h 1863746"/>
              <a:gd name="connsiteX51" fmla="*/ 416967 w 528363"/>
              <a:gd name="connsiteY51" fmla="*/ 589484 h 1863746"/>
              <a:gd name="connsiteX52" fmla="*/ 413309 w 528363"/>
              <a:gd name="connsiteY52" fmla="*/ 465125 h 1863746"/>
              <a:gd name="connsiteX53" fmla="*/ 427939 w 528363"/>
              <a:gd name="connsiteY53" fmla="*/ 373685 h 1863746"/>
              <a:gd name="connsiteX54" fmla="*/ 435255 w 528363"/>
              <a:gd name="connsiteY54" fmla="*/ 238354 h 1863746"/>
              <a:gd name="connsiteX55" fmla="*/ 409652 w 528363"/>
              <a:gd name="connsiteY55" fmla="*/ 48158 h 1863746"/>
              <a:gd name="connsiteX56" fmla="*/ 340158 w 528363"/>
              <a:gd name="connsiteY56" fmla="*/ 15240 h 1863746"/>
              <a:gd name="connsiteX57" fmla="*/ 248718 w 528363"/>
              <a:gd name="connsiteY57" fmla="*/ 29871 h 1863746"/>
              <a:gd name="connsiteX58" fmla="*/ 142646 w 528363"/>
              <a:gd name="connsiteY58" fmla="*/ 29871 h 1863746"/>
              <a:gd name="connsiteX59" fmla="*/ 73153 w 528363"/>
              <a:gd name="connsiteY59" fmla="*/ 62788 h 1863746"/>
              <a:gd name="connsiteX0" fmla="*/ 73153 w 528363"/>
              <a:gd name="connsiteY0" fmla="*/ 62788 h 1863746"/>
              <a:gd name="connsiteX1" fmla="*/ 43893 w 528363"/>
              <a:gd name="connsiteY1" fmla="*/ 88394 h 1863746"/>
              <a:gd name="connsiteX2" fmla="*/ 0 w 528363"/>
              <a:gd name="connsiteY2" fmla="*/ 172517 h 1863746"/>
              <a:gd name="connsiteX3" fmla="*/ 7316 w 528363"/>
              <a:gd name="connsiteY3" fmla="*/ 296876 h 1863746"/>
              <a:gd name="connsiteX4" fmla="*/ 91441 w 528363"/>
              <a:gd name="connsiteY4" fmla="*/ 688239 h 1863746"/>
              <a:gd name="connsiteX5" fmla="*/ 98756 w 528363"/>
              <a:gd name="connsiteY5" fmla="*/ 724815 h 1863746"/>
              <a:gd name="connsiteX6" fmla="*/ 109729 w 528363"/>
              <a:gd name="connsiteY6" fmla="*/ 801625 h 1863746"/>
              <a:gd name="connsiteX7" fmla="*/ 117044 w 528363"/>
              <a:gd name="connsiteY7" fmla="*/ 936956 h 1863746"/>
              <a:gd name="connsiteX8" fmla="*/ 109729 w 528363"/>
              <a:gd name="connsiteY8" fmla="*/ 955244 h 1863746"/>
              <a:gd name="connsiteX9" fmla="*/ 120702 w 528363"/>
              <a:gd name="connsiteY9" fmla="*/ 1046684 h 1863746"/>
              <a:gd name="connsiteX10" fmla="*/ 124359 w 528363"/>
              <a:gd name="connsiteY10" fmla="*/ 1116178 h 1863746"/>
              <a:gd name="connsiteX11" fmla="*/ 135332 w 528363"/>
              <a:gd name="connsiteY11" fmla="*/ 1280770 h 1863746"/>
              <a:gd name="connsiteX12" fmla="*/ 131674 w 528363"/>
              <a:gd name="connsiteY12" fmla="*/ 1302716 h 1863746"/>
              <a:gd name="connsiteX13" fmla="*/ 135332 w 528363"/>
              <a:gd name="connsiteY13" fmla="*/ 1408786 h 1863746"/>
              <a:gd name="connsiteX14" fmla="*/ 138989 w 528363"/>
              <a:gd name="connsiteY14" fmla="*/ 1434389 h 1863746"/>
              <a:gd name="connsiteX15" fmla="*/ 146305 w 528363"/>
              <a:gd name="connsiteY15" fmla="*/ 1496569 h 1863746"/>
              <a:gd name="connsiteX16" fmla="*/ 142647 w 528363"/>
              <a:gd name="connsiteY16" fmla="*/ 1646530 h 1863746"/>
              <a:gd name="connsiteX17" fmla="*/ 138989 w 528363"/>
              <a:gd name="connsiteY17" fmla="*/ 1675791 h 1863746"/>
              <a:gd name="connsiteX18" fmla="*/ 135332 w 528363"/>
              <a:gd name="connsiteY18" fmla="*/ 1737970 h 1863746"/>
              <a:gd name="connsiteX19" fmla="*/ 138989 w 528363"/>
              <a:gd name="connsiteY19" fmla="*/ 1833068 h 1863746"/>
              <a:gd name="connsiteX20" fmla="*/ 168250 w 528363"/>
              <a:gd name="connsiteY20" fmla="*/ 1862329 h 1863746"/>
              <a:gd name="connsiteX21" fmla="*/ 194464 w 528363"/>
              <a:gd name="connsiteY21" fmla="*/ 1791616 h 1863746"/>
              <a:gd name="connsiteX22" fmla="*/ 270663 w 528363"/>
              <a:gd name="connsiteY22" fmla="*/ 1858671 h 1863746"/>
              <a:gd name="connsiteX23" fmla="*/ 337109 w 528363"/>
              <a:gd name="connsiteY23" fmla="*/ 1743456 h 1863746"/>
              <a:gd name="connsiteX24" fmla="*/ 404776 w 528363"/>
              <a:gd name="connsiteY24" fmla="*/ 1857452 h 1863746"/>
              <a:gd name="connsiteX25" fmla="*/ 442571 w 528363"/>
              <a:gd name="connsiteY25" fmla="*/ 1726998 h 1863746"/>
              <a:gd name="connsiteX26" fmla="*/ 523037 w 528363"/>
              <a:gd name="connsiteY26" fmla="*/ 1822095 h 1863746"/>
              <a:gd name="connsiteX27" fmla="*/ 519380 w 528363"/>
              <a:gd name="connsiteY27" fmla="*/ 1796492 h 1863746"/>
              <a:gd name="connsiteX28" fmla="*/ 515722 w 528363"/>
              <a:gd name="connsiteY28" fmla="*/ 1774546 h 1863746"/>
              <a:gd name="connsiteX29" fmla="*/ 512065 w 528363"/>
              <a:gd name="connsiteY29" fmla="*/ 1745285 h 1863746"/>
              <a:gd name="connsiteX30" fmla="*/ 515722 w 528363"/>
              <a:gd name="connsiteY30" fmla="*/ 1657503 h 1863746"/>
              <a:gd name="connsiteX31" fmla="*/ 515722 w 528363"/>
              <a:gd name="connsiteY31" fmla="*/ 1577036 h 1863746"/>
              <a:gd name="connsiteX32" fmla="*/ 508407 w 528363"/>
              <a:gd name="connsiteY32" fmla="*/ 1547775 h 1863746"/>
              <a:gd name="connsiteX33" fmla="*/ 501092 w 528363"/>
              <a:gd name="connsiteY33" fmla="*/ 1511199 h 1863746"/>
              <a:gd name="connsiteX34" fmla="*/ 493777 w 528363"/>
              <a:gd name="connsiteY34" fmla="*/ 1459993 h 1863746"/>
              <a:gd name="connsiteX35" fmla="*/ 486461 w 528363"/>
              <a:gd name="connsiteY35" fmla="*/ 1419759 h 1863746"/>
              <a:gd name="connsiteX36" fmla="*/ 482804 w 528363"/>
              <a:gd name="connsiteY36" fmla="*/ 1386841 h 1863746"/>
              <a:gd name="connsiteX37" fmla="*/ 479146 w 528363"/>
              <a:gd name="connsiteY37" fmla="*/ 1251509 h 1863746"/>
              <a:gd name="connsiteX38" fmla="*/ 475489 w 528363"/>
              <a:gd name="connsiteY38" fmla="*/ 1229564 h 1863746"/>
              <a:gd name="connsiteX39" fmla="*/ 471831 w 528363"/>
              <a:gd name="connsiteY39" fmla="*/ 1200303 h 1863746"/>
              <a:gd name="connsiteX40" fmla="*/ 468173 w 528363"/>
              <a:gd name="connsiteY40" fmla="*/ 1185673 h 1863746"/>
              <a:gd name="connsiteX41" fmla="*/ 460858 w 528363"/>
              <a:gd name="connsiteY41" fmla="*/ 1123493 h 1863746"/>
              <a:gd name="connsiteX42" fmla="*/ 457201 w 528363"/>
              <a:gd name="connsiteY42" fmla="*/ 1105205 h 1863746"/>
              <a:gd name="connsiteX43" fmla="*/ 453543 w 528363"/>
              <a:gd name="connsiteY43" fmla="*/ 1079602 h 1863746"/>
              <a:gd name="connsiteX44" fmla="*/ 449885 w 528363"/>
              <a:gd name="connsiteY44" fmla="*/ 999135 h 1863746"/>
              <a:gd name="connsiteX45" fmla="*/ 442570 w 528363"/>
              <a:gd name="connsiteY45" fmla="*/ 955244 h 1863746"/>
              <a:gd name="connsiteX46" fmla="*/ 435255 w 528363"/>
              <a:gd name="connsiteY46" fmla="*/ 878434 h 1863746"/>
              <a:gd name="connsiteX47" fmla="*/ 431597 w 528363"/>
              <a:gd name="connsiteY47" fmla="*/ 852831 h 1863746"/>
              <a:gd name="connsiteX48" fmla="*/ 427940 w 528363"/>
              <a:gd name="connsiteY48" fmla="*/ 819913 h 1863746"/>
              <a:gd name="connsiteX49" fmla="*/ 424282 w 528363"/>
              <a:gd name="connsiteY49" fmla="*/ 680924 h 1863746"/>
              <a:gd name="connsiteX50" fmla="*/ 420625 w 528363"/>
              <a:gd name="connsiteY50" fmla="*/ 655321 h 1863746"/>
              <a:gd name="connsiteX51" fmla="*/ 416967 w 528363"/>
              <a:gd name="connsiteY51" fmla="*/ 589484 h 1863746"/>
              <a:gd name="connsiteX52" fmla="*/ 413309 w 528363"/>
              <a:gd name="connsiteY52" fmla="*/ 465125 h 1863746"/>
              <a:gd name="connsiteX53" fmla="*/ 427939 w 528363"/>
              <a:gd name="connsiteY53" fmla="*/ 373685 h 1863746"/>
              <a:gd name="connsiteX54" fmla="*/ 435255 w 528363"/>
              <a:gd name="connsiteY54" fmla="*/ 238354 h 1863746"/>
              <a:gd name="connsiteX55" fmla="*/ 409652 w 528363"/>
              <a:gd name="connsiteY55" fmla="*/ 48158 h 1863746"/>
              <a:gd name="connsiteX56" fmla="*/ 340158 w 528363"/>
              <a:gd name="connsiteY56" fmla="*/ 15240 h 1863746"/>
              <a:gd name="connsiteX57" fmla="*/ 248718 w 528363"/>
              <a:gd name="connsiteY57" fmla="*/ 29871 h 1863746"/>
              <a:gd name="connsiteX58" fmla="*/ 142646 w 528363"/>
              <a:gd name="connsiteY58" fmla="*/ 29871 h 1863746"/>
              <a:gd name="connsiteX59" fmla="*/ 73153 w 528363"/>
              <a:gd name="connsiteY59" fmla="*/ 62788 h 1863746"/>
              <a:gd name="connsiteX0" fmla="*/ 95099 w 550309"/>
              <a:gd name="connsiteY0" fmla="*/ 62788 h 1863746"/>
              <a:gd name="connsiteX1" fmla="*/ 65839 w 550309"/>
              <a:gd name="connsiteY1" fmla="*/ 88394 h 1863746"/>
              <a:gd name="connsiteX2" fmla="*/ 0 w 550309"/>
              <a:gd name="connsiteY2" fmla="*/ 157886 h 1863746"/>
              <a:gd name="connsiteX3" fmla="*/ 29262 w 550309"/>
              <a:gd name="connsiteY3" fmla="*/ 296876 h 1863746"/>
              <a:gd name="connsiteX4" fmla="*/ 113387 w 550309"/>
              <a:gd name="connsiteY4" fmla="*/ 688239 h 1863746"/>
              <a:gd name="connsiteX5" fmla="*/ 120702 w 550309"/>
              <a:gd name="connsiteY5" fmla="*/ 724815 h 1863746"/>
              <a:gd name="connsiteX6" fmla="*/ 131675 w 550309"/>
              <a:gd name="connsiteY6" fmla="*/ 801625 h 1863746"/>
              <a:gd name="connsiteX7" fmla="*/ 138990 w 550309"/>
              <a:gd name="connsiteY7" fmla="*/ 936956 h 1863746"/>
              <a:gd name="connsiteX8" fmla="*/ 131675 w 550309"/>
              <a:gd name="connsiteY8" fmla="*/ 955244 h 1863746"/>
              <a:gd name="connsiteX9" fmla="*/ 142648 w 550309"/>
              <a:gd name="connsiteY9" fmla="*/ 1046684 h 1863746"/>
              <a:gd name="connsiteX10" fmla="*/ 146305 w 550309"/>
              <a:gd name="connsiteY10" fmla="*/ 1116178 h 1863746"/>
              <a:gd name="connsiteX11" fmla="*/ 157278 w 550309"/>
              <a:gd name="connsiteY11" fmla="*/ 1280770 h 1863746"/>
              <a:gd name="connsiteX12" fmla="*/ 153620 w 550309"/>
              <a:gd name="connsiteY12" fmla="*/ 1302716 h 1863746"/>
              <a:gd name="connsiteX13" fmla="*/ 157278 w 550309"/>
              <a:gd name="connsiteY13" fmla="*/ 1408786 h 1863746"/>
              <a:gd name="connsiteX14" fmla="*/ 160935 w 550309"/>
              <a:gd name="connsiteY14" fmla="*/ 1434389 h 1863746"/>
              <a:gd name="connsiteX15" fmla="*/ 168251 w 550309"/>
              <a:gd name="connsiteY15" fmla="*/ 1496569 h 1863746"/>
              <a:gd name="connsiteX16" fmla="*/ 164593 w 550309"/>
              <a:gd name="connsiteY16" fmla="*/ 1646530 h 1863746"/>
              <a:gd name="connsiteX17" fmla="*/ 160935 w 550309"/>
              <a:gd name="connsiteY17" fmla="*/ 1675791 h 1863746"/>
              <a:gd name="connsiteX18" fmla="*/ 157278 w 550309"/>
              <a:gd name="connsiteY18" fmla="*/ 1737970 h 1863746"/>
              <a:gd name="connsiteX19" fmla="*/ 160935 w 550309"/>
              <a:gd name="connsiteY19" fmla="*/ 1833068 h 1863746"/>
              <a:gd name="connsiteX20" fmla="*/ 190196 w 550309"/>
              <a:gd name="connsiteY20" fmla="*/ 1862329 h 1863746"/>
              <a:gd name="connsiteX21" fmla="*/ 216410 w 550309"/>
              <a:gd name="connsiteY21" fmla="*/ 1791616 h 1863746"/>
              <a:gd name="connsiteX22" fmla="*/ 292609 w 550309"/>
              <a:gd name="connsiteY22" fmla="*/ 1858671 h 1863746"/>
              <a:gd name="connsiteX23" fmla="*/ 359055 w 550309"/>
              <a:gd name="connsiteY23" fmla="*/ 1743456 h 1863746"/>
              <a:gd name="connsiteX24" fmla="*/ 426722 w 550309"/>
              <a:gd name="connsiteY24" fmla="*/ 1857452 h 1863746"/>
              <a:gd name="connsiteX25" fmla="*/ 464517 w 550309"/>
              <a:gd name="connsiteY25" fmla="*/ 1726998 h 1863746"/>
              <a:gd name="connsiteX26" fmla="*/ 544983 w 550309"/>
              <a:gd name="connsiteY26" fmla="*/ 1822095 h 1863746"/>
              <a:gd name="connsiteX27" fmla="*/ 541326 w 550309"/>
              <a:gd name="connsiteY27" fmla="*/ 1796492 h 1863746"/>
              <a:gd name="connsiteX28" fmla="*/ 537668 w 550309"/>
              <a:gd name="connsiteY28" fmla="*/ 1774546 h 1863746"/>
              <a:gd name="connsiteX29" fmla="*/ 534011 w 550309"/>
              <a:gd name="connsiteY29" fmla="*/ 1745285 h 1863746"/>
              <a:gd name="connsiteX30" fmla="*/ 537668 w 550309"/>
              <a:gd name="connsiteY30" fmla="*/ 1657503 h 1863746"/>
              <a:gd name="connsiteX31" fmla="*/ 537668 w 550309"/>
              <a:gd name="connsiteY31" fmla="*/ 1577036 h 1863746"/>
              <a:gd name="connsiteX32" fmla="*/ 530353 w 550309"/>
              <a:gd name="connsiteY32" fmla="*/ 1547775 h 1863746"/>
              <a:gd name="connsiteX33" fmla="*/ 523038 w 550309"/>
              <a:gd name="connsiteY33" fmla="*/ 1511199 h 1863746"/>
              <a:gd name="connsiteX34" fmla="*/ 515723 w 550309"/>
              <a:gd name="connsiteY34" fmla="*/ 1459993 h 1863746"/>
              <a:gd name="connsiteX35" fmla="*/ 508407 w 550309"/>
              <a:gd name="connsiteY35" fmla="*/ 1419759 h 1863746"/>
              <a:gd name="connsiteX36" fmla="*/ 504750 w 550309"/>
              <a:gd name="connsiteY36" fmla="*/ 1386841 h 1863746"/>
              <a:gd name="connsiteX37" fmla="*/ 501092 w 550309"/>
              <a:gd name="connsiteY37" fmla="*/ 1251509 h 1863746"/>
              <a:gd name="connsiteX38" fmla="*/ 497435 w 550309"/>
              <a:gd name="connsiteY38" fmla="*/ 1229564 h 1863746"/>
              <a:gd name="connsiteX39" fmla="*/ 493777 w 550309"/>
              <a:gd name="connsiteY39" fmla="*/ 1200303 h 1863746"/>
              <a:gd name="connsiteX40" fmla="*/ 490119 w 550309"/>
              <a:gd name="connsiteY40" fmla="*/ 1185673 h 1863746"/>
              <a:gd name="connsiteX41" fmla="*/ 482804 w 550309"/>
              <a:gd name="connsiteY41" fmla="*/ 1123493 h 1863746"/>
              <a:gd name="connsiteX42" fmla="*/ 479147 w 550309"/>
              <a:gd name="connsiteY42" fmla="*/ 1105205 h 1863746"/>
              <a:gd name="connsiteX43" fmla="*/ 475489 w 550309"/>
              <a:gd name="connsiteY43" fmla="*/ 1079602 h 1863746"/>
              <a:gd name="connsiteX44" fmla="*/ 471831 w 550309"/>
              <a:gd name="connsiteY44" fmla="*/ 999135 h 1863746"/>
              <a:gd name="connsiteX45" fmla="*/ 464516 w 550309"/>
              <a:gd name="connsiteY45" fmla="*/ 955244 h 1863746"/>
              <a:gd name="connsiteX46" fmla="*/ 457201 w 550309"/>
              <a:gd name="connsiteY46" fmla="*/ 878434 h 1863746"/>
              <a:gd name="connsiteX47" fmla="*/ 453543 w 550309"/>
              <a:gd name="connsiteY47" fmla="*/ 852831 h 1863746"/>
              <a:gd name="connsiteX48" fmla="*/ 449886 w 550309"/>
              <a:gd name="connsiteY48" fmla="*/ 819913 h 1863746"/>
              <a:gd name="connsiteX49" fmla="*/ 446228 w 550309"/>
              <a:gd name="connsiteY49" fmla="*/ 680924 h 1863746"/>
              <a:gd name="connsiteX50" fmla="*/ 442571 w 550309"/>
              <a:gd name="connsiteY50" fmla="*/ 655321 h 1863746"/>
              <a:gd name="connsiteX51" fmla="*/ 438913 w 550309"/>
              <a:gd name="connsiteY51" fmla="*/ 589484 h 1863746"/>
              <a:gd name="connsiteX52" fmla="*/ 435255 w 550309"/>
              <a:gd name="connsiteY52" fmla="*/ 465125 h 1863746"/>
              <a:gd name="connsiteX53" fmla="*/ 449885 w 550309"/>
              <a:gd name="connsiteY53" fmla="*/ 373685 h 1863746"/>
              <a:gd name="connsiteX54" fmla="*/ 457201 w 550309"/>
              <a:gd name="connsiteY54" fmla="*/ 238354 h 1863746"/>
              <a:gd name="connsiteX55" fmla="*/ 431598 w 550309"/>
              <a:gd name="connsiteY55" fmla="*/ 48158 h 1863746"/>
              <a:gd name="connsiteX56" fmla="*/ 362104 w 550309"/>
              <a:gd name="connsiteY56" fmla="*/ 15240 h 1863746"/>
              <a:gd name="connsiteX57" fmla="*/ 270664 w 550309"/>
              <a:gd name="connsiteY57" fmla="*/ 29871 h 1863746"/>
              <a:gd name="connsiteX58" fmla="*/ 164592 w 550309"/>
              <a:gd name="connsiteY58" fmla="*/ 29871 h 1863746"/>
              <a:gd name="connsiteX59" fmla="*/ 95099 w 550309"/>
              <a:gd name="connsiteY59" fmla="*/ 62788 h 1863746"/>
              <a:gd name="connsiteX0" fmla="*/ 95099 w 550309"/>
              <a:gd name="connsiteY0" fmla="*/ 62788 h 1863746"/>
              <a:gd name="connsiteX1" fmla="*/ 65839 w 550309"/>
              <a:gd name="connsiteY1" fmla="*/ 88394 h 1863746"/>
              <a:gd name="connsiteX2" fmla="*/ 0 w 550309"/>
              <a:gd name="connsiteY2" fmla="*/ 157886 h 1863746"/>
              <a:gd name="connsiteX3" fmla="*/ 29262 w 550309"/>
              <a:gd name="connsiteY3" fmla="*/ 296876 h 1863746"/>
              <a:gd name="connsiteX4" fmla="*/ 54520 w 550309"/>
              <a:gd name="connsiteY4" fmla="*/ 437073 h 1863746"/>
              <a:gd name="connsiteX5" fmla="*/ 120702 w 550309"/>
              <a:gd name="connsiteY5" fmla="*/ 724815 h 1863746"/>
              <a:gd name="connsiteX6" fmla="*/ 131675 w 550309"/>
              <a:gd name="connsiteY6" fmla="*/ 801625 h 1863746"/>
              <a:gd name="connsiteX7" fmla="*/ 138990 w 550309"/>
              <a:gd name="connsiteY7" fmla="*/ 936956 h 1863746"/>
              <a:gd name="connsiteX8" fmla="*/ 131675 w 550309"/>
              <a:gd name="connsiteY8" fmla="*/ 955244 h 1863746"/>
              <a:gd name="connsiteX9" fmla="*/ 142648 w 550309"/>
              <a:gd name="connsiteY9" fmla="*/ 1046684 h 1863746"/>
              <a:gd name="connsiteX10" fmla="*/ 146305 w 550309"/>
              <a:gd name="connsiteY10" fmla="*/ 1116178 h 1863746"/>
              <a:gd name="connsiteX11" fmla="*/ 157278 w 550309"/>
              <a:gd name="connsiteY11" fmla="*/ 1280770 h 1863746"/>
              <a:gd name="connsiteX12" fmla="*/ 153620 w 550309"/>
              <a:gd name="connsiteY12" fmla="*/ 1302716 h 1863746"/>
              <a:gd name="connsiteX13" fmla="*/ 157278 w 550309"/>
              <a:gd name="connsiteY13" fmla="*/ 1408786 h 1863746"/>
              <a:gd name="connsiteX14" fmla="*/ 160935 w 550309"/>
              <a:gd name="connsiteY14" fmla="*/ 1434389 h 1863746"/>
              <a:gd name="connsiteX15" fmla="*/ 168251 w 550309"/>
              <a:gd name="connsiteY15" fmla="*/ 1496569 h 1863746"/>
              <a:gd name="connsiteX16" fmla="*/ 164593 w 550309"/>
              <a:gd name="connsiteY16" fmla="*/ 1646530 h 1863746"/>
              <a:gd name="connsiteX17" fmla="*/ 160935 w 550309"/>
              <a:gd name="connsiteY17" fmla="*/ 1675791 h 1863746"/>
              <a:gd name="connsiteX18" fmla="*/ 157278 w 550309"/>
              <a:gd name="connsiteY18" fmla="*/ 1737970 h 1863746"/>
              <a:gd name="connsiteX19" fmla="*/ 160935 w 550309"/>
              <a:gd name="connsiteY19" fmla="*/ 1833068 h 1863746"/>
              <a:gd name="connsiteX20" fmla="*/ 190196 w 550309"/>
              <a:gd name="connsiteY20" fmla="*/ 1862329 h 1863746"/>
              <a:gd name="connsiteX21" fmla="*/ 216410 w 550309"/>
              <a:gd name="connsiteY21" fmla="*/ 1791616 h 1863746"/>
              <a:gd name="connsiteX22" fmla="*/ 292609 w 550309"/>
              <a:gd name="connsiteY22" fmla="*/ 1858671 h 1863746"/>
              <a:gd name="connsiteX23" fmla="*/ 359055 w 550309"/>
              <a:gd name="connsiteY23" fmla="*/ 1743456 h 1863746"/>
              <a:gd name="connsiteX24" fmla="*/ 426722 w 550309"/>
              <a:gd name="connsiteY24" fmla="*/ 1857452 h 1863746"/>
              <a:gd name="connsiteX25" fmla="*/ 464517 w 550309"/>
              <a:gd name="connsiteY25" fmla="*/ 1726998 h 1863746"/>
              <a:gd name="connsiteX26" fmla="*/ 544983 w 550309"/>
              <a:gd name="connsiteY26" fmla="*/ 1822095 h 1863746"/>
              <a:gd name="connsiteX27" fmla="*/ 541326 w 550309"/>
              <a:gd name="connsiteY27" fmla="*/ 1796492 h 1863746"/>
              <a:gd name="connsiteX28" fmla="*/ 537668 w 550309"/>
              <a:gd name="connsiteY28" fmla="*/ 1774546 h 1863746"/>
              <a:gd name="connsiteX29" fmla="*/ 534011 w 550309"/>
              <a:gd name="connsiteY29" fmla="*/ 1745285 h 1863746"/>
              <a:gd name="connsiteX30" fmla="*/ 537668 w 550309"/>
              <a:gd name="connsiteY30" fmla="*/ 1657503 h 1863746"/>
              <a:gd name="connsiteX31" fmla="*/ 537668 w 550309"/>
              <a:gd name="connsiteY31" fmla="*/ 1577036 h 1863746"/>
              <a:gd name="connsiteX32" fmla="*/ 530353 w 550309"/>
              <a:gd name="connsiteY32" fmla="*/ 1547775 h 1863746"/>
              <a:gd name="connsiteX33" fmla="*/ 523038 w 550309"/>
              <a:gd name="connsiteY33" fmla="*/ 1511199 h 1863746"/>
              <a:gd name="connsiteX34" fmla="*/ 515723 w 550309"/>
              <a:gd name="connsiteY34" fmla="*/ 1459993 h 1863746"/>
              <a:gd name="connsiteX35" fmla="*/ 508407 w 550309"/>
              <a:gd name="connsiteY35" fmla="*/ 1419759 h 1863746"/>
              <a:gd name="connsiteX36" fmla="*/ 504750 w 550309"/>
              <a:gd name="connsiteY36" fmla="*/ 1386841 h 1863746"/>
              <a:gd name="connsiteX37" fmla="*/ 501092 w 550309"/>
              <a:gd name="connsiteY37" fmla="*/ 1251509 h 1863746"/>
              <a:gd name="connsiteX38" fmla="*/ 497435 w 550309"/>
              <a:gd name="connsiteY38" fmla="*/ 1229564 h 1863746"/>
              <a:gd name="connsiteX39" fmla="*/ 493777 w 550309"/>
              <a:gd name="connsiteY39" fmla="*/ 1200303 h 1863746"/>
              <a:gd name="connsiteX40" fmla="*/ 490119 w 550309"/>
              <a:gd name="connsiteY40" fmla="*/ 1185673 h 1863746"/>
              <a:gd name="connsiteX41" fmla="*/ 482804 w 550309"/>
              <a:gd name="connsiteY41" fmla="*/ 1123493 h 1863746"/>
              <a:gd name="connsiteX42" fmla="*/ 479147 w 550309"/>
              <a:gd name="connsiteY42" fmla="*/ 1105205 h 1863746"/>
              <a:gd name="connsiteX43" fmla="*/ 475489 w 550309"/>
              <a:gd name="connsiteY43" fmla="*/ 1079602 h 1863746"/>
              <a:gd name="connsiteX44" fmla="*/ 471831 w 550309"/>
              <a:gd name="connsiteY44" fmla="*/ 999135 h 1863746"/>
              <a:gd name="connsiteX45" fmla="*/ 464516 w 550309"/>
              <a:gd name="connsiteY45" fmla="*/ 955244 h 1863746"/>
              <a:gd name="connsiteX46" fmla="*/ 457201 w 550309"/>
              <a:gd name="connsiteY46" fmla="*/ 878434 h 1863746"/>
              <a:gd name="connsiteX47" fmla="*/ 453543 w 550309"/>
              <a:gd name="connsiteY47" fmla="*/ 852831 h 1863746"/>
              <a:gd name="connsiteX48" fmla="*/ 449886 w 550309"/>
              <a:gd name="connsiteY48" fmla="*/ 819913 h 1863746"/>
              <a:gd name="connsiteX49" fmla="*/ 446228 w 550309"/>
              <a:gd name="connsiteY49" fmla="*/ 680924 h 1863746"/>
              <a:gd name="connsiteX50" fmla="*/ 442571 w 550309"/>
              <a:gd name="connsiteY50" fmla="*/ 655321 h 1863746"/>
              <a:gd name="connsiteX51" fmla="*/ 438913 w 550309"/>
              <a:gd name="connsiteY51" fmla="*/ 589484 h 1863746"/>
              <a:gd name="connsiteX52" fmla="*/ 435255 w 550309"/>
              <a:gd name="connsiteY52" fmla="*/ 465125 h 1863746"/>
              <a:gd name="connsiteX53" fmla="*/ 449885 w 550309"/>
              <a:gd name="connsiteY53" fmla="*/ 373685 h 1863746"/>
              <a:gd name="connsiteX54" fmla="*/ 457201 w 550309"/>
              <a:gd name="connsiteY54" fmla="*/ 238354 h 1863746"/>
              <a:gd name="connsiteX55" fmla="*/ 431598 w 550309"/>
              <a:gd name="connsiteY55" fmla="*/ 48158 h 1863746"/>
              <a:gd name="connsiteX56" fmla="*/ 362104 w 550309"/>
              <a:gd name="connsiteY56" fmla="*/ 15240 h 1863746"/>
              <a:gd name="connsiteX57" fmla="*/ 270664 w 550309"/>
              <a:gd name="connsiteY57" fmla="*/ 29871 h 1863746"/>
              <a:gd name="connsiteX58" fmla="*/ 164592 w 550309"/>
              <a:gd name="connsiteY58" fmla="*/ 29871 h 1863746"/>
              <a:gd name="connsiteX59" fmla="*/ 95099 w 550309"/>
              <a:gd name="connsiteY59" fmla="*/ 62788 h 1863746"/>
              <a:gd name="connsiteX0" fmla="*/ 95099 w 550309"/>
              <a:gd name="connsiteY0" fmla="*/ 62788 h 1863746"/>
              <a:gd name="connsiteX1" fmla="*/ 65839 w 550309"/>
              <a:gd name="connsiteY1" fmla="*/ 88394 h 1863746"/>
              <a:gd name="connsiteX2" fmla="*/ 0 w 550309"/>
              <a:gd name="connsiteY2" fmla="*/ 157886 h 1863746"/>
              <a:gd name="connsiteX3" fmla="*/ 29262 w 550309"/>
              <a:gd name="connsiteY3" fmla="*/ 296876 h 1863746"/>
              <a:gd name="connsiteX4" fmla="*/ 54520 w 550309"/>
              <a:gd name="connsiteY4" fmla="*/ 437073 h 1863746"/>
              <a:gd name="connsiteX5" fmla="*/ 85382 w 550309"/>
              <a:gd name="connsiteY5" fmla="*/ 567836 h 1863746"/>
              <a:gd name="connsiteX6" fmla="*/ 131675 w 550309"/>
              <a:gd name="connsiteY6" fmla="*/ 801625 h 1863746"/>
              <a:gd name="connsiteX7" fmla="*/ 138990 w 550309"/>
              <a:gd name="connsiteY7" fmla="*/ 936956 h 1863746"/>
              <a:gd name="connsiteX8" fmla="*/ 131675 w 550309"/>
              <a:gd name="connsiteY8" fmla="*/ 955244 h 1863746"/>
              <a:gd name="connsiteX9" fmla="*/ 142648 w 550309"/>
              <a:gd name="connsiteY9" fmla="*/ 1046684 h 1863746"/>
              <a:gd name="connsiteX10" fmla="*/ 146305 w 550309"/>
              <a:gd name="connsiteY10" fmla="*/ 1116178 h 1863746"/>
              <a:gd name="connsiteX11" fmla="*/ 157278 w 550309"/>
              <a:gd name="connsiteY11" fmla="*/ 1280770 h 1863746"/>
              <a:gd name="connsiteX12" fmla="*/ 153620 w 550309"/>
              <a:gd name="connsiteY12" fmla="*/ 1302716 h 1863746"/>
              <a:gd name="connsiteX13" fmla="*/ 157278 w 550309"/>
              <a:gd name="connsiteY13" fmla="*/ 1408786 h 1863746"/>
              <a:gd name="connsiteX14" fmla="*/ 160935 w 550309"/>
              <a:gd name="connsiteY14" fmla="*/ 1434389 h 1863746"/>
              <a:gd name="connsiteX15" fmla="*/ 168251 w 550309"/>
              <a:gd name="connsiteY15" fmla="*/ 1496569 h 1863746"/>
              <a:gd name="connsiteX16" fmla="*/ 164593 w 550309"/>
              <a:gd name="connsiteY16" fmla="*/ 1646530 h 1863746"/>
              <a:gd name="connsiteX17" fmla="*/ 160935 w 550309"/>
              <a:gd name="connsiteY17" fmla="*/ 1675791 h 1863746"/>
              <a:gd name="connsiteX18" fmla="*/ 157278 w 550309"/>
              <a:gd name="connsiteY18" fmla="*/ 1737970 h 1863746"/>
              <a:gd name="connsiteX19" fmla="*/ 160935 w 550309"/>
              <a:gd name="connsiteY19" fmla="*/ 1833068 h 1863746"/>
              <a:gd name="connsiteX20" fmla="*/ 190196 w 550309"/>
              <a:gd name="connsiteY20" fmla="*/ 1862329 h 1863746"/>
              <a:gd name="connsiteX21" fmla="*/ 216410 w 550309"/>
              <a:gd name="connsiteY21" fmla="*/ 1791616 h 1863746"/>
              <a:gd name="connsiteX22" fmla="*/ 292609 w 550309"/>
              <a:gd name="connsiteY22" fmla="*/ 1858671 h 1863746"/>
              <a:gd name="connsiteX23" fmla="*/ 359055 w 550309"/>
              <a:gd name="connsiteY23" fmla="*/ 1743456 h 1863746"/>
              <a:gd name="connsiteX24" fmla="*/ 426722 w 550309"/>
              <a:gd name="connsiteY24" fmla="*/ 1857452 h 1863746"/>
              <a:gd name="connsiteX25" fmla="*/ 464517 w 550309"/>
              <a:gd name="connsiteY25" fmla="*/ 1726998 h 1863746"/>
              <a:gd name="connsiteX26" fmla="*/ 544983 w 550309"/>
              <a:gd name="connsiteY26" fmla="*/ 1822095 h 1863746"/>
              <a:gd name="connsiteX27" fmla="*/ 541326 w 550309"/>
              <a:gd name="connsiteY27" fmla="*/ 1796492 h 1863746"/>
              <a:gd name="connsiteX28" fmla="*/ 537668 w 550309"/>
              <a:gd name="connsiteY28" fmla="*/ 1774546 h 1863746"/>
              <a:gd name="connsiteX29" fmla="*/ 534011 w 550309"/>
              <a:gd name="connsiteY29" fmla="*/ 1745285 h 1863746"/>
              <a:gd name="connsiteX30" fmla="*/ 537668 w 550309"/>
              <a:gd name="connsiteY30" fmla="*/ 1657503 h 1863746"/>
              <a:gd name="connsiteX31" fmla="*/ 537668 w 550309"/>
              <a:gd name="connsiteY31" fmla="*/ 1577036 h 1863746"/>
              <a:gd name="connsiteX32" fmla="*/ 530353 w 550309"/>
              <a:gd name="connsiteY32" fmla="*/ 1547775 h 1863746"/>
              <a:gd name="connsiteX33" fmla="*/ 523038 w 550309"/>
              <a:gd name="connsiteY33" fmla="*/ 1511199 h 1863746"/>
              <a:gd name="connsiteX34" fmla="*/ 515723 w 550309"/>
              <a:gd name="connsiteY34" fmla="*/ 1459993 h 1863746"/>
              <a:gd name="connsiteX35" fmla="*/ 508407 w 550309"/>
              <a:gd name="connsiteY35" fmla="*/ 1419759 h 1863746"/>
              <a:gd name="connsiteX36" fmla="*/ 504750 w 550309"/>
              <a:gd name="connsiteY36" fmla="*/ 1386841 h 1863746"/>
              <a:gd name="connsiteX37" fmla="*/ 501092 w 550309"/>
              <a:gd name="connsiteY37" fmla="*/ 1251509 h 1863746"/>
              <a:gd name="connsiteX38" fmla="*/ 497435 w 550309"/>
              <a:gd name="connsiteY38" fmla="*/ 1229564 h 1863746"/>
              <a:gd name="connsiteX39" fmla="*/ 493777 w 550309"/>
              <a:gd name="connsiteY39" fmla="*/ 1200303 h 1863746"/>
              <a:gd name="connsiteX40" fmla="*/ 490119 w 550309"/>
              <a:gd name="connsiteY40" fmla="*/ 1185673 h 1863746"/>
              <a:gd name="connsiteX41" fmla="*/ 482804 w 550309"/>
              <a:gd name="connsiteY41" fmla="*/ 1123493 h 1863746"/>
              <a:gd name="connsiteX42" fmla="*/ 479147 w 550309"/>
              <a:gd name="connsiteY42" fmla="*/ 1105205 h 1863746"/>
              <a:gd name="connsiteX43" fmla="*/ 475489 w 550309"/>
              <a:gd name="connsiteY43" fmla="*/ 1079602 h 1863746"/>
              <a:gd name="connsiteX44" fmla="*/ 471831 w 550309"/>
              <a:gd name="connsiteY44" fmla="*/ 999135 h 1863746"/>
              <a:gd name="connsiteX45" fmla="*/ 464516 w 550309"/>
              <a:gd name="connsiteY45" fmla="*/ 955244 h 1863746"/>
              <a:gd name="connsiteX46" fmla="*/ 457201 w 550309"/>
              <a:gd name="connsiteY46" fmla="*/ 878434 h 1863746"/>
              <a:gd name="connsiteX47" fmla="*/ 453543 w 550309"/>
              <a:gd name="connsiteY47" fmla="*/ 852831 h 1863746"/>
              <a:gd name="connsiteX48" fmla="*/ 449886 w 550309"/>
              <a:gd name="connsiteY48" fmla="*/ 819913 h 1863746"/>
              <a:gd name="connsiteX49" fmla="*/ 446228 w 550309"/>
              <a:gd name="connsiteY49" fmla="*/ 680924 h 1863746"/>
              <a:gd name="connsiteX50" fmla="*/ 442571 w 550309"/>
              <a:gd name="connsiteY50" fmla="*/ 655321 h 1863746"/>
              <a:gd name="connsiteX51" fmla="*/ 438913 w 550309"/>
              <a:gd name="connsiteY51" fmla="*/ 589484 h 1863746"/>
              <a:gd name="connsiteX52" fmla="*/ 435255 w 550309"/>
              <a:gd name="connsiteY52" fmla="*/ 465125 h 1863746"/>
              <a:gd name="connsiteX53" fmla="*/ 449885 w 550309"/>
              <a:gd name="connsiteY53" fmla="*/ 373685 h 1863746"/>
              <a:gd name="connsiteX54" fmla="*/ 457201 w 550309"/>
              <a:gd name="connsiteY54" fmla="*/ 238354 h 1863746"/>
              <a:gd name="connsiteX55" fmla="*/ 431598 w 550309"/>
              <a:gd name="connsiteY55" fmla="*/ 48158 h 1863746"/>
              <a:gd name="connsiteX56" fmla="*/ 362104 w 550309"/>
              <a:gd name="connsiteY56" fmla="*/ 15240 h 1863746"/>
              <a:gd name="connsiteX57" fmla="*/ 270664 w 550309"/>
              <a:gd name="connsiteY57" fmla="*/ 29871 h 1863746"/>
              <a:gd name="connsiteX58" fmla="*/ 164592 w 550309"/>
              <a:gd name="connsiteY58" fmla="*/ 29871 h 1863746"/>
              <a:gd name="connsiteX59" fmla="*/ 95099 w 550309"/>
              <a:gd name="connsiteY59" fmla="*/ 62788 h 1863746"/>
              <a:gd name="connsiteX0" fmla="*/ 95099 w 550309"/>
              <a:gd name="connsiteY0" fmla="*/ 62788 h 1863746"/>
              <a:gd name="connsiteX1" fmla="*/ 65839 w 550309"/>
              <a:gd name="connsiteY1" fmla="*/ 88394 h 1863746"/>
              <a:gd name="connsiteX2" fmla="*/ 0 w 550309"/>
              <a:gd name="connsiteY2" fmla="*/ 157886 h 1863746"/>
              <a:gd name="connsiteX3" fmla="*/ 29262 w 550309"/>
              <a:gd name="connsiteY3" fmla="*/ 296876 h 1863746"/>
              <a:gd name="connsiteX4" fmla="*/ 54520 w 550309"/>
              <a:gd name="connsiteY4" fmla="*/ 437073 h 1863746"/>
              <a:gd name="connsiteX5" fmla="*/ 85382 w 550309"/>
              <a:gd name="connsiteY5" fmla="*/ 567836 h 1863746"/>
              <a:gd name="connsiteX6" fmla="*/ 98349 w 550309"/>
              <a:gd name="connsiteY6" fmla="*/ 681647 h 1863746"/>
              <a:gd name="connsiteX7" fmla="*/ 131675 w 550309"/>
              <a:gd name="connsiteY7" fmla="*/ 801625 h 1863746"/>
              <a:gd name="connsiteX8" fmla="*/ 138990 w 550309"/>
              <a:gd name="connsiteY8" fmla="*/ 936956 h 1863746"/>
              <a:gd name="connsiteX9" fmla="*/ 131675 w 550309"/>
              <a:gd name="connsiteY9" fmla="*/ 955244 h 1863746"/>
              <a:gd name="connsiteX10" fmla="*/ 142648 w 550309"/>
              <a:gd name="connsiteY10" fmla="*/ 1046684 h 1863746"/>
              <a:gd name="connsiteX11" fmla="*/ 146305 w 550309"/>
              <a:gd name="connsiteY11" fmla="*/ 1116178 h 1863746"/>
              <a:gd name="connsiteX12" fmla="*/ 157278 w 550309"/>
              <a:gd name="connsiteY12" fmla="*/ 1280770 h 1863746"/>
              <a:gd name="connsiteX13" fmla="*/ 153620 w 550309"/>
              <a:gd name="connsiteY13" fmla="*/ 1302716 h 1863746"/>
              <a:gd name="connsiteX14" fmla="*/ 157278 w 550309"/>
              <a:gd name="connsiteY14" fmla="*/ 1408786 h 1863746"/>
              <a:gd name="connsiteX15" fmla="*/ 160935 w 550309"/>
              <a:gd name="connsiteY15" fmla="*/ 1434389 h 1863746"/>
              <a:gd name="connsiteX16" fmla="*/ 168251 w 550309"/>
              <a:gd name="connsiteY16" fmla="*/ 1496569 h 1863746"/>
              <a:gd name="connsiteX17" fmla="*/ 164593 w 550309"/>
              <a:gd name="connsiteY17" fmla="*/ 1646530 h 1863746"/>
              <a:gd name="connsiteX18" fmla="*/ 160935 w 550309"/>
              <a:gd name="connsiteY18" fmla="*/ 1675791 h 1863746"/>
              <a:gd name="connsiteX19" fmla="*/ 157278 w 550309"/>
              <a:gd name="connsiteY19" fmla="*/ 1737970 h 1863746"/>
              <a:gd name="connsiteX20" fmla="*/ 160935 w 550309"/>
              <a:gd name="connsiteY20" fmla="*/ 1833068 h 1863746"/>
              <a:gd name="connsiteX21" fmla="*/ 190196 w 550309"/>
              <a:gd name="connsiteY21" fmla="*/ 1862329 h 1863746"/>
              <a:gd name="connsiteX22" fmla="*/ 216410 w 550309"/>
              <a:gd name="connsiteY22" fmla="*/ 1791616 h 1863746"/>
              <a:gd name="connsiteX23" fmla="*/ 292609 w 550309"/>
              <a:gd name="connsiteY23" fmla="*/ 1858671 h 1863746"/>
              <a:gd name="connsiteX24" fmla="*/ 359055 w 550309"/>
              <a:gd name="connsiteY24" fmla="*/ 1743456 h 1863746"/>
              <a:gd name="connsiteX25" fmla="*/ 426722 w 550309"/>
              <a:gd name="connsiteY25" fmla="*/ 1857452 h 1863746"/>
              <a:gd name="connsiteX26" fmla="*/ 464517 w 550309"/>
              <a:gd name="connsiteY26" fmla="*/ 1726998 h 1863746"/>
              <a:gd name="connsiteX27" fmla="*/ 544983 w 550309"/>
              <a:gd name="connsiteY27" fmla="*/ 1822095 h 1863746"/>
              <a:gd name="connsiteX28" fmla="*/ 541326 w 550309"/>
              <a:gd name="connsiteY28" fmla="*/ 1796492 h 1863746"/>
              <a:gd name="connsiteX29" fmla="*/ 537668 w 550309"/>
              <a:gd name="connsiteY29" fmla="*/ 1774546 h 1863746"/>
              <a:gd name="connsiteX30" fmla="*/ 534011 w 550309"/>
              <a:gd name="connsiteY30" fmla="*/ 1745285 h 1863746"/>
              <a:gd name="connsiteX31" fmla="*/ 537668 w 550309"/>
              <a:gd name="connsiteY31" fmla="*/ 1657503 h 1863746"/>
              <a:gd name="connsiteX32" fmla="*/ 537668 w 550309"/>
              <a:gd name="connsiteY32" fmla="*/ 1577036 h 1863746"/>
              <a:gd name="connsiteX33" fmla="*/ 530353 w 550309"/>
              <a:gd name="connsiteY33" fmla="*/ 1547775 h 1863746"/>
              <a:gd name="connsiteX34" fmla="*/ 523038 w 550309"/>
              <a:gd name="connsiteY34" fmla="*/ 1511199 h 1863746"/>
              <a:gd name="connsiteX35" fmla="*/ 515723 w 550309"/>
              <a:gd name="connsiteY35" fmla="*/ 1459993 h 1863746"/>
              <a:gd name="connsiteX36" fmla="*/ 508407 w 550309"/>
              <a:gd name="connsiteY36" fmla="*/ 1419759 h 1863746"/>
              <a:gd name="connsiteX37" fmla="*/ 504750 w 550309"/>
              <a:gd name="connsiteY37" fmla="*/ 1386841 h 1863746"/>
              <a:gd name="connsiteX38" fmla="*/ 501092 w 550309"/>
              <a:gd name="connsiteY38" fmla="*/ 1251509 h 1863746"/>
              <a:gd name="connsiteX39" fmla="*/ 497435 w 550309"/>
              <a:gd name="connsiteY39" fmla="*/ 1229564 h 1863746"/>
              <a:gd name="connsiteX40" fmla="*/ 493777 w 550309"/>
              <a:gd name="connsiteY40" fmla="*/ 1200303 h 1863746"/>
              <a:gd name="connsiteX41" fmla="*/ 490119 w 550309"/>
              <a:gd name="connsiteY41" fmla="*/ 1185673 h 1863746"/>
              <a:gd name="connsiteX42" fmla="*/ 482804 w 550309"/>
              <a:gd name="connsiteY42" fmla="*/ 1123493 h 1863746"/>
              <a:gd name="connsiteX43" fmla="*/ 479147 w 550309"/>
              <a:gd name="connsiteY43" fmla="*/ 1105205 h 1863746"/>
              <a:gd name="connsiteX44" fmla="*/ 475489 w 550309"/>
              <a:gd name="connsiteY44" fmla="*/ 1079602 h 1863746"/>
              <a:gd name="connsiteX45" fmla="*/ 471831 w 550309"/>
              <a:gd name="connsiteY45" fmla="*/ 999135 h 1863746"/>
              <a:gd name="connsiteX46" fmla="*/ 464516 w 550309"/>
              <a:gd name="connsiteY46" fmla="*/ 955244 h 1863746"/>
              <a:gd name="connsiteX47" fmla="*/ 457201 w 550309"/>
              <a:gd name="connsiteY47" fmla="*/ 878434 h 1863746"/>
              <a:gd name="connsiteX48" fmla="*/ 453543 w 550309"/>
              <a:gd name="connsiteY48" fmla="*/ 852831 h 1863746"/>
              <a:gd name="connsiteX49" fmla="*/ 449886 w 550309"/>
              <a:gd name="connsiteY49" fmla="*/ 819913 h 1863746"/>
              <a:gd name="connsiteX50" fmla="*/ 446228 w 550309"/>
              <a:gd name="connsiteY50" fmla="*/ 680924 h 1863746"/>
              <a:gd name="connsiteX51" fmla="*/ 442571 w 550309"/>
              <a:gd name="connsiteY51" fmla="*/ 655321 h 1863746"/>
              <a:gd name="connsiteX52" fmla="*/ 438913 w 550309"/>
              <a:gd name="connsiteY52" fmla="*/ 589484 h 1863746"/>
              <a:gd name="connsiteX53" fmla="*/ 435255 w 550309"/>
              <a:gd name="connsiteY53" fmla="*/ 465125 h 1863746"/>
              <a:gd name="connsiteX54" fmla="*/ 449885 w 550309"/>
              <a:gd name="connsiteY54" fmla="*/ 373685 h 1863746"/>
              <a:gd name="connsiteX55" fmla="*/ 457201 w 550309"/>
              <a:gd name="connsiteY55" fmla="*/ 238354 h 1863746"/>
              <a:gd name="connsiteX56" fmla="*/ 431598 w 550309"/>
              <a:gd name="connsiteY56" fmla="*/ 48158 h 1863746"/>
              <a:gd name="connsiteX57" fmla="*/ 362104 w 550309"/>
              <a:gd name="connsiteY57" fmla="*/ 15240 h 1863746"/>
              <a:gd name="connsiteX58" fmla="*/ 270664 w 550309"/>
              <a:gd name="connsiteY58" fmla="*/ 29871 h 1863746"/>
              <a:gd name="connsiteX59" fmla="*/ 164592 w 550309"/>
              <a:gd name="connsiteY59" fmla="*/ 29871 h 1863746"/>
              <a:gd name="connsiteX60" fmla="*/ 95099 w 550309"/>
              <a:gd name="connsiteY60" fmla="*/ 62788 h 1863746"/>
              <a:gd name="connsiteX0" fmla="*/ 488311 w 943521"/>
              <a:gd name="connsiteY0" fmla="*/ 62788 h 1863746"/>
              <a:gd name="connsiteX1" fmla="*/ 459051 w 943521"/>
              <a:gd name="connsiteY1" fmla="*/ 88394 h 1863746"/>
              <a:gd name="connsiteX2" fmla="*/ 393212 w 943521"/>
              <a:gd name="connsiteY2" fmla="*/ 157886 h 1863746"/>
              <a:gd name="connsiteX3" fmla="*/ 422474 w 943521"/>
              <a:gd name="connsiteY3" fmla="*/ 296876 h 1863746"/>
              <a:gd name="connsiteX4" fmla="*/ 4267 w 943521"/>
              <a:gd name="connsiteY4" fmla="*/ 735332 h 1863746"/>
              <a:gd name="connsiteX5" fmla="*/ 478594 w 943521"/>
              <a:gd name="connsiteY5" fmla="*/ 567836 h 1863746"/>
              <a:gd name="connsiteX6" fmla="*/ 491561 w 943521"/>
              <a:gd name="connsiteY6" fmla="*/ 681647 h 1863746"/>
              <a:gd name="connsiteX7" fmla="*/ 524887 w 943521"/>
              <a:gd name="connsiteY7" fmla="*/ 801625 h 1863746"/>
              <a:gd name="connsiteX8" fmla="*/ 532202 w 943521"/>
              <a:gd name="connsiteY8" fmla="*/ 936956 h 1863746"/>
              <a:gd name="connsiteX9" fmla="*/ 524887 w 943521"/>
              <a:gd name="connsiteY9" fmla="*/ 955244 h 1863746"/>
              <a:gd name="connsiteX10" fmla="*/ 535860 w 943521"/>
              <a:gd name="connsiteY10" fmla="*/ 1046684 h 1863746"/>
              <a:gd name="connsiteX11" fmla="*/ 539517 w 943521"/>
              <a:gd name="connsiteY11" fmla="*/ 1116178 h 1863746"/>
              <a:gd name="connsiteX12" fmla="*/ 550490 w 943521"/>
              <a:gd name="connsiteY12" fmla="*/ 1280770 h 1863746"/>
              <a:gd name="connsiteX13" fmla="*/ 546832 w 943521"/>
              <a:gd name="connsiteY13" fmla="*/ 1302716 h 1863746"/>
              <a:gd name="connsiteX14" fmla="*/ 550490 w 943521"/>
              <a:gd name="connsiteY14" fmla="*/ 1408786 h 1863746"/>
              <a:gd name="connsiteX15" fmla="*/ 554147 w 943521"/>
              <a:gd name="connsiteY15" fmla="*/ 1434389 h 1863746"/>
              <a:gd name="connsiteX16" fmla="*/ 561463 w 943521"/>
              <a:gd name="connsiteY16" fmla="*/ 1496569 h 1863746"/>
              <a:gd name="connsiteX17" fmla="*/ 557805 w 943521"/>
              <a:gd name="connsiteY17" fmla="*/ 1646530 h 1863746"/>
              <a:gd name="connsiteX18" fmla="*/ 554147 w 943521"/>
              <a:gd name="connsiteY18" fmla="*/ 1675791 h 1863746"/>
              <a:gd name="connsiteX19" fmla="*/ 550490 w 943521"/>
              <a:gd name="connsiteY19" fmla="*/ 1737970 h 1863746"/>
              <a:gd name="connsiteX20" fmla="*/ 554147 w 943521"/>
              <a:gd name="connsiteY20" fmla="*/ 1833068 h 1863746"/>
              <a:gd name="connsiteX21" fmla="*/ 583408 w 943521"/>
              <a:gd name="connsiteY21" fmla="*/ 1862329 h 1863746"/>
              <a:gd name="connsiteX22" fmla="*/ 609622 w 943521"/>
              <a:gd name="connsiteY22" fmla="*/ 1791616 h 1863746"/>
              <a:gd name="connsiteX23" fmla="*/ 685821 w 943521"/>
              <a:gd name="connsiteY23" fmla="*/ 1858671 h 1863746"/>
              <a:gd name="connsiteX24" fmla="*/ 752267 w 943521"/>
              <a:gd name="connsiteY24" fmla="*/ 1743456 h 1863746"/>
              <a:gd name="connsiteX25" fmla="*/ 819934 w 943521"/>
              <a:gd name="connsiteY25" fmla="*/ 1857452 h 1863746"/>
              <a:gd name="connsiteX26" fmla="*/ 857729 w 943521"/>
              <a:gd name="connsiteY26" fmla="*/ 1726998 h 1863746"/>
              <a:gd name="connsiteX27" fmla="*/ 938195 w 943521"/>
              <a:gd name="connsiteY27" fmla="*/ 1822095 h 1863746"/>
              <a:gd name="connsiteX28" fmla="*/ 934538 w 943521"/>
              <a:gd name="connsiteY28" fmla="*/ 1796492 h 1863746"/>
              <a:gd name="connsiteX29" fmla="*/ 930880 w 943521"/>
              <a:gd name="connsiteY29" fmla="*/ 1774546 h 1863746"/>
              <a:gd name="connsiteX30" fmla="*/ 927223 w 943521"/>
              <a:gd name="connsiteY30" fmla="*/ 1745285 h 1863746"/>
              <a:gd name="connsiteX31" fmla="*/ 930880 w 943521"/>
              <a:gd name="connsiteY31" fmla="*/ 1657503 h 1863746"/>
              <a:gd name="connsiteX32" fmla="*/ 930880 w 943521"/>
              <a:gd name="connsiteY32" fmla="*/ 1577036 h 1863746"/>
              <a:gd name="connsiteX33" fmla="*/ 923565 w 943521"/>
              <a:gd name="connsiteY33" fmla="*/ 1547775 h 1863746"/>
              <a:gd name="connsiteX34" fmla="*/ 916250 w 943521"/>
              <a:gd name="connsiteY34" fmla="*/ 1511199 h 1863746"/>
              <a:gd name="connsiteX35" fmla="*/ 908935 w 943521"/>
              <a:gd name="connsiteY35" fmla="*/ 1459993 h 1863746"/>
              <a:gd name="connsiteX36" fmla="*/ 901619 w 943521"/>
              <a:gd name="connsiteY36" fmla="*/ 1419759 h 1863746"/>
              <a:gd name="connsiteX37" fmla="*/ 897962 w 943521"/>
              <a:gd name="connsiteY37" fmla="*/ 1386841 h 1863746"/>
              <a:gd name="connsiteX38" fmla="*/ 894304 w 943521"/>
              <a:gd name="connsiteY38" fmla="*/ 1251509 h 1863746"/>
              <a:gd name="connsiteX39" fmla="*/ 890647 w 943521"/>
              <a:gd name="connsiteY39" fmla="*/ 1229564 h 1863746"/>
              <a:gd name="connsiteX40" fmla="*/ 886989 w 943521"/>
              <a:gd name="connsiteY40" fmla="*/ 1200303 h 1863746"/>
              <a:gd name="connsiteX41" fmla="*/ 883331 w 943521"/>
              <a:gd name="connsiteY41" fmla="*/ 1185673 h 1863746"/>
              <a:gd name="connsiteX42" fmla="*/ 876016 w 943521"/>
              <a:gd name="connsiteY42" fmla="*/ 1123493 h 1863746"/>
              <a:gd name="connsiteX43" fmla="*/ 872359 w 943521"/>
              <a:gd name="connsiteY43" fmla="*/ 1105205 h 1863746"/>
              <a:gd name="connsiteX44" fmla="*/ 868701 w 943521"/>
              <a:gd name="connsiteY44" fmla="*/ 1079602 h 1863746"/>
              <a:gd name="connsiteX45" fmla="*/ 865043 w 943521"/>
              <a:gd name="connsiteY45" fmla="*/ 999135 h 1863746"/>
              <a:gd name="connsiteX46" fmla="*/ 857728 w 943521"/>
              <a:gd name="connsiteY46" fmla="*/ 955244 h 1863746"/>
              <a:gd name="connsiteX47" fmla="*/ 850413 w 943521"/>
              <a:gd name="connsiteY47" fmla="*/ 878434 h 1863746"/>
              <a:gd name="connsiteX48" fmla="*/ 846755 w 943521"/>
              <a:gd name="connsiteY48" fmla="*/ 852831 h 1863746"/>
              <a:gd name="connsiteX49" fmla="*/ 843098 w 943521"/>
              <a:gd name="connsiteY49" fmla="*/ 819913 h 1863746"/>
              <a:gd name="connsiteX50" fmla="*/ 839440 w 943521"/>
              <a:gd name="connsiteY50" fmla="*/ 680924 h 1863746"/>
              <a:gd name="connsiteX51" fmla="*/ 835783 w 943521"/>
              <a:gd name="connsiteY51" fmla="*/ 655321 h 1863746"/>
              <a:gd name="connsiteX52" fmla="*/ 832125 w 943521"/>
              <a:gd name="connsiteY52" fmla="*/ 589484 h 1863746"/>
              <a:gd name="connsiteX53" fmla="*/ 828467 w 943521"/>
              <a:gd name="connsiteY53" fmla="*/ 465125 h 1863746"/>
              <a:gd name="connsiteX54" fmla="*/ 843097 w 943521"/>
              <a:gd name="connsiteY54" fmla="*/ 373685 h 1863746"/>
              <a:gd name="connsiteX55" fmla="*/ 850413 w 943521"/>
              <a:gd name="connsiteY55" fmla="*/ 238354 h 1863746"/>
              <a:gd name="connsiteX56" fmla="*/ 824810 w 943521"/>
              <a:gd name="connsiteY56" fmla="*/ 48158 h 1863746"/>
              <a:gd name="connsiteX57" fmla="*/ 755316 w 943521"/>
              <a:gd name="connsiteY57" fmla="*/ 15240 h 1863746"/>
              <a:gd name="connsiteX58" fmla="*/ 663876 w 943521"/>
              <a:gd name="connsiteY58" fmla="*/ 29871 h 1863746"/>
              <a:gd name="connsiteX59" fmla="*/ 557804 w 943521"/>
              <a:gd name="connsiteY59" fmla="*/ 29871 h 1863746"/>
              <a:gd name="connsiteX60" fmla="*/ 488311 w 943521"/>
              <a:gd name="connsiteY60" fmla="*/ 62788 h 1863746"/>
              <a:gd name="connsiteX0" fmla="*/ 488311 w 943521"/>
              <a:gd name="connsiteY0" fmla="*/ 62788 h 1863746"/>
              <a:gd name="connsiteX1" fmla="*/ 459051 w 943521"/>
              <a:gd name="connsiteY1" fmla="*/ 88394 h 1863746"/>
              <a:gd name="connsiteX2" fmla="*/ 393212 w 943521"/>
              <a:gd name="connsiteY2" fmla="*/ 157886 h 1863746"/>
              <a:gd name="connsiteX3" fmla="*/ 422474 w 943521"/>
              <a:gd name="connsiteY3" fmla="*/ 296876 h 1863746"/>
              <a:gd name="connsiteX4" fmla="*/ 4267 w 943521"/>
              <a:gd name="connsiteY4" fmla="*/ 735332 h 1863746"/>
              <a:gd name="connsiteX5" fmla="*/ 188183 w 943521"/>
              <a:gd name="connsiteY5" fmla="*/ 701268 h 1863746"/>
              <a:gd name="connsiteX6" fmla="*/ 491561 w 943521"/>
              <a:gd name="connsiteY6" fmla="*/ 681647 h 1863746"/>
              <a:gd name="connsiteX7" fmla="*/ 524887 w 943521"/>
              <a:gd name="connsiteY7" fmla="*/ 801625 h 1863746"/>
              <a:gd name="connsiteX8" fmla="*/ 532202 w 943521"/>
              <a:gd name="connsiteY8" fmla="*/ 936956 h 1863746"/>
              <a:gd name="connsiteX9" fmla="*/ 524887 w 943521"/>
              <a:gd name="connsiteY9" fmla="*/ 955244 h 1863746"/>
              <a:gd name="connsiteX10" fmla="*/ 535860 w 943521"/>
              <a:gd name="connsiteY10" fmla="*/ 1046684 h 1863746"/>
              <a:gd name="connsiteX11" fmla="*/ 539517 w 943521"/>
              <a:gd name="connsiteY11" fmla="*/ 1116178 h 1863746"/>
              <a:gd name="connsiteX12" fmla="*/ 550490 w 943521"/>
              <a:gd name="connsiteY12" fmla="*/ 1280770 h 1863746"/>
              <a:gd name="connsiteX13" fmla="*/ 546832 w 943521"/>
              <a:gd name="connsiteY13" fmla="*/ 1302716 h 1863746"/>
              <a:gd name="connsiteX14" fmla="*/ 550490 w 943521"/>
              <a:gd name="connsiteY14" fmla="*/ 1408786 h 1863746"/>
              <a:gd name="connsiteX15" fmla="*/ 554147 w 943521"/>
              <a:gd name="connsiteY15" fmla="*/ 1434389 h 1863746"/>
              <a:gd name="connsiteX16" fmla="*/ 561463 w 943521"/>
              <a:gd name="connsiteY16" fmla="*/ 1496569 h 1863746"/>
              <a:gd name="connsiteX17" fmla="*/ 557805 w 943521"/>
              <a:gd name="connsiteY17" fmla="*/ 1646530 h 1863746"/>
              <a:gd name="connsiteX18" fmla="*/ 554147 w 943521"/>
              <a:gd name="connsiteY18" fmla="*/ 1675791 h 1863746"/>
              <a:gd name="connsiteX19" fmla="*/ 550490 w 943521"/>
              <a:gd name="connsiteY19" fmla="*/ 1737970 h 1863746"/>
              <a:gd name="connsiteX20" fmla="*/ 554147 w 943521"/>
              <a:gd name="connsiteY20" fmla="*/ 1833068 h 1863746"/>
              <a:gd name="connsiteX21" fmla="*/ 583408 w 943521"/>
              <a:gd name="connsiteY21" fmla="*/ 1862329 h 1863746"/>
              <a:gd name="connsiteX22" fmla="*/ 609622 w 943521"/>
              <a:gd name="connsiteY22" fmla="*/ 1791616 h 1863746"/>
              <a:gd name="connsiteX23" fmla="*/ 685821 w 943521"/>
              <a:gd name="connsiteY23" fmla="*/ 1858671 h 1863746"/>
              <a:gd name="connsiteX24" fmla="*/ 752267 w 943521"/>
              <a:gd name="connsiteY24" fmla="*/ 1743456 h 1863746"/>
              <a:gd name="connsiteX25" fmla="*/ 819934 w 943521"/>
              <a:gd name="connsiteY25" fmla="*/ 1857452 h 1863746"/>
              <a:gd name="connsiteX26" fmla="*/ 857729 w 943521"/>
              <a:gd name="connsiteY26" fmla="*/ 1726998 h 1863746"/>
              <a:gd name="connsiteX27" fmla="*/ 938195 w 943521"/>
              <a:gd name="connsiteY27" fmla="*/ 1822095 h 1863746"/>
              <a:gd name="connsiteX28" fmla="*/ 934538 w 943521"/>
              <a:gd name="connsiteY28" fmla="*/ 1796492 h 1863746"/>
              <a:gd name="connsiteX29" fmla="*/ 930880 w 943521"/>
              <a:gd name="connsiteY29" fmla="*/ 1774546 h 1863746"/>
              <a:gd name="connsiteX30" fmla="*/ 927223 w 943521"/>
              <a:gd name="connsiteY30" fmla="*/ 1745285 h 1863746"/>
              <a:gd name="connsiteX31" fmla="*/ 930880 w 943521"/>
              <a:gd name="connsiteY31" fmla="*/ 1657503 h 1863746"/>
              <a:gd name="connsiteX32" fmla="*/ 930880 w 943521"/>
              <a:gd name="connsiteY32" fmla="*/ 1577036 h 1863746"/>
              <a:gd name="connsiteX33" fmla="*/ 923565 w 943521"/>
              <a:gd name="connsiteY33" fmla="*/ 1547775 h 1863746"/>
              <a:gd name="connsiteX34" fmla="*/ 916250 w 943521"/>
              <a:gd name="connsiteY34" fmla="*/ 1511199 h 1863746"/>
              <a:gd name="connsiteX35" fmla="*/ 908935 w 943521"/>
              <a:gd name="connsiteY35" fmla="*/ 1459993 h 1863746"/>
              <a:gd name="connsiteX36" fmla="*/ 901619 w 943521"/>
              <a:gd name="connsiteY36" fmla="*/ 1419759 h 1863746"/>
              <a:gd name="connsiteX37" fmla="*/ 897962 w 943521"/>
              <a:gd name="connsiteY37" fmla="*/ 1386841 h 1863746"/>
              <a:gd name="connsiteX38" fmla="*/ 894304 w 943521"/>
              <a:gd name="connsiteY38" fmla="*/ 1251509 h 1863746"/>
              <a:gd name="connsiteX39" fmla="*/ 890647 w 943521"/>
              <a:gd name="connsiteY39" fmla="*/ 1229564 h 1863746"/>
              <a:gd name="connsiteX40" fmla="*/ 886989 w 943521"/>
              <a:gd name="connsiteY40" fmla="*/ 1200303 h 1863746"/>
              <a:gd name="connsiteX41" fmla="*/ 883331 w 943521"/>
              <a:gd name="connsiteY41" fmla="*/ 1185673 h 1863746"/>
              <a:gd name="connsiteX42" fmla="*/ 876016 w 943521"/>
              <a:gd name="connsiteY42" fmla="*/ 1123493 h 1863746"/>
              <a:gd name="connsiteX43" fmla="*/ 872359 w 943521"/>
              <a:gd name="connsiteY43" fmla="*/ 1105205 h 1863746"/>
              <a:gd name="connsiteX44" fmla="*/ 868701 w 943521"/>
              <a:gd name="connsiteY44" fmla="*/ 1079602 h 1863746"/>
              <a:gd name="connsiteX45" fmla="*/ 865043 w 943521"/>
              <a:gd name="connsiteY45" fmla="*/ 999135 h 1863746"/>
              <a:gd name="connsiteX46" fmla="*/ 857728 w 943521"/>
              <a:gd name="connsiteY46" fmla="*/ 955244 h 1863746"/>
              <a:gd name="connsiteX47" fmla="*/ 850413 w 943521"/>
              <a:gd name="connsiteY47" fmla="*/ 878434 h 1863746"/>
              <a:gd name="connsiteX48" fmla="*/ 846755 w 943521"/>
              <a:gd name="connsiteY48" fmla="*/ 852831 h 1863746"/>
              <a:gd name="connsiteX49" fmla="*/ 843098 w 943521"/>
              <a:gd name="connsiteY49" fmla="*/ 819913 h 1863746"/>
              <a:gd name="connsiteX50" fmla="*/ 839440 w 943521"/>
              <a:gd name="connsiteY50" fmla="*/ 680924 h 1863746"/>
              <a:gd name="connsiteX51" fmla="*/ 835783 w 943521"/>
              <a:gd name="connsiteY51" fmla="*/ 655321 h 1863746"/>
              <a:gd name="connsiteX52" fmla="*/ 832125 w 943521"/>
              <a:gd name="connsiteY52" fmla="*/ 589484 h 1863746"/>
              <a:gd name="connsiteX53" fmla="*/ 828467 w 943521"/>
              <a:gd name="connsiteY53" fmla="*/ 465125 h 1863746"/>
              <a:gd name="connsiteX54" fmla="*/ 843097 w 943521"/>
              <a:gd name="connsiteY54" fmla="*/ 373685 h 1863746"/>
              <a:gd name="connsiteX55" fmla="*/ 850413 w 943521"/>
              <a:gd name="connsiteY55" fmla="*/ 238354 h 1863746"/>
              <a:gd name="connsiteX56" fmla="*/ 824810 w 943521"/>
              <a:gd name="connsiteY56" fmla="*/ 48158 h 1863746"/>
              <a:gd name="connsiteX57" fmla="*/ 755316 w 943521"/>
              <a:gd name="connsiteY57" fmla="*/ 15240 h 1863746"/>
              <a:gd name="connsiteX58" fmla="*/ 663876 w 943521"/>
              <a:gd name="connsiteY58" fmla="*/ 29871 h 1863746"/>
              <a:gd name="connsiteX59" fmla="*/ 557804 w 943521"/>
              <a:gd name="connsiteY59" fmla="*/ 29871 h 1863746"/>
              <a:gd name="connsiteX60" fmla="*/ 488311 w 943521"/>
              <a:gd name="connsiteY60" fmla="*/ 62788 h 1863746"/>
              <a:gd name="connsiteX0" fmla="*/ 488311 w 943521"/>
              <a:gd name="connsiteY0" fmla="*/ 62788 h 1863746"/>
              <a:gd name="connsiteX1" fmla="*/ 459051 w 943521"/>
              <a:gd name="connsiteY1" fmla="*/ 88394 h 1863746"/>
              <a:gd name="connsiteX2" fmla="*/ 393212 w 943521"/>
              <a:gd name="connsiteY2" fmla="*/ 157886 h 1863746"/>
              <a:gd name="connsiteX3" fmla="*/ 422474 w 943521"/>
              <a:gd name="connsiteY3" fmla="*/ 296876 h 1863746"/>
              <a:gd name="connsiteX4" fmla="*/ 4267 w 943521"/>
              <a:gd name="connsiteY4" fmla="*/ 735332 h 1863746"/>
              <a:gd name="connsiteX5" fmla="*/ 156788 w 943521"/>
              <a:gd name="connsiteY5" fmla="*/ 744437 h 1863746"/>
              <a:gd name="connsiteX6" fmla="*/ 491561 w 943521"/>
              <a:gd name="connsiteY6" fmla="*/ 681647 h 1863746"/>
              <a:gd name="connsiteX7" fmla="*/ 524887 w 943521"/>
              <a:gd name="connsiteY7" fmla="*/ 801625 h 1863746"/>
              <a:gd name="connsiteX8" fmla="*/ 532202 w 943521"/>
              <a:gd name="connsiteY8" fmla="*/ 936956 h 1863746"/>
              <a:gd name="connsiteX9" fmla="*/ 524887 w 943521"/>
              <a:gd name="connsiteY9" fmla="*/ 955244 h 1863746"/>
              <a:gd name="connsiteX10" fmla="*/ 535860 w 943521"/>
              <a:gd name="connsiteY10" fmla="*/ 1046684 h 1863746"/>
              <a:gd name="connsiteX11" fmla="*/ 539517 w 943521"/>
              <a:gd name="connsiteY11" fmla="*/ 1116178 h 1863746"/>
              <a:gd name="connsiteX12" fmla="*/ 550490 w 943521"/>
              <a:gd name="connsiteY12" fmla="*/ 1280770 h 1863746"/>
              <a:gd name="connsiteX13" fmla="*/ 546832 w 943521"/>
              <a:gd name="connsiteY13" fmla="*/ 1302716 h 1863746"/>
              <a:gd name="connsiteX14" fmla="*/ 550490 w 943521"/>
              <a:gd name="connsiteY14" fmla="*/ 1408786 h 1863746"/>
              <a:gd name="connsiteX15" fmla="*/ 554147 w 943521"/>
              <a:gd name="connsiteY15" fmla="*/ 1434389 h 1863746"/>
              <a:gd name="connsiteX16" fmla="*/ 561463 w 943521"/>
              <a:gd name="connsiteY16" fmla="*/ 1496569 h 1863746"/>
              <a:gd name="connsiteX17" fmla="*/ 557805 w 943521"/>
              <a:gd name="connsiteY17" fmla="*/ 1646530 h 1863746"/>
              <a:gd name="connsiteX18" fmla="*/ 554147 w 943521"/>
              <a:gd name="connsiteY18" fmla="*/ 1675791 h 1863746"/>
              <a:gd name="connsiteX19" fmla="*/ 550490 w 943521"/>
              <a:gd name="connsiteY19" fmla="*/ 1737970 h 1863746"/>
              <a:gd name="connsiteX20" fmla="*/ 554147 w 943521"/>
              <a:gd name="connsiteY20" fmla="*/ 1833068 h 1863746"/>
              <a:gd name="connsiteX21" fmla="*/ 583408 w 943521"/>
              <a:gd name="connsiteY21" fmla="*/ 1862329 h 1863746"/>
              <a:gd name="connsiteX22" fmla="*/ 609622 w 943521"/>
              <a:gd name="connsiteY22" fmla="*/ 1791616 h 1863746"/>
              <a:gd name="connsiteX23" fmla="*/ 685821 w 943521"/>
              <a:gd name="connsiteY23" fmla="*/ 1858671 h 1863746"/>
              <a:gd name="connsiteX24" fmla="*/ 752267 w 943521"/>
              <a:gd name="connsiteY24" fmla="*/ 1743456 h 1863746"/>
              <a:gd name="connsiteX25" fmla="*/ 819934 w 943521"/>
              <a:gd name="connsiteY25" fmla="*/ 1857452 h 1863746"/>
              <a:gd name="connsiteX26" fmla="*/ 857729 w 943521"/>
              <a:gd name="connsiteY26" fmla="*/ 1726998 h 1863746"/>
              <a:gd name="connsiteX27" fmla="*/ 938195 w 943521"/>
              <a:gd name="connsiteY27" fmla="*/ 1822095 h 1863746"/>
              <a:gd name="connsiteX28" fmla="*/ 934538 w 943521"/>
              <a:gd name="connsiteY28" fmla="*/ 1796492 h 1863746"/>
              <a:gd name="connsiteX29" fmla="*/ 930880 w 943521"/>
              <a:gd name="connsiteY29" fmla="*/ 1774546 h 1863746"/>
              <a:gd name="connsiteX30" fmla="*/ 927223 w 943521"/>
              <a:gd name="connsiteY30" fmla="*/ 1745285 h 1863746"/>
              <a:gd name="connsiteX31" fmla="*/ 930880 w 943521"/>
              <a:gd name="connsiteY31" fmla="*/ 1657503 h 1863746"/>
              <a:gd name="connsiteX32" fmla="*/ 930880 w 943521"/>
              <a:gd name="connsiteY32" fmla="*/ 1577036 h 1863746"/>
              <a:gd name="connsiteX33" fmla="*/ 923565 w 943521"/>
              <a:gd name="connsiteY33" fmla="*/ 1547775 h 1863746"/>
              <a:gd name="connsiteX34" fmla="*/ 916250 w 943521"/>
              <a:gd name="connsiteY34" fmla="*/ 1511199 h 1863746"/>
              <a:gd name="connsiteX35" fmla="*/ 908935 w 943521"/>
              <a:gd name="connsiteY35" fmla="*/ 1459993 h 1863746"/>
              <a:gd name="connsiteX36" fmla="*/ 901619 w 943521"/>
              <a:gd name="connsiteY36" fmla="*/ 1419759 h 1863746"/>
              <a:gd name="connsiteX37" fmla="*/ 897962 w 943521"/>
              <a:gd name="connsiteY37" fmla="*/ 1386841 h 1863746"/>
              <a:gd name="connsiteX38" fmla="*/ 894304 w 943521"/>
              <a:gd name="connsiteY38" fmla="*/ 1251509 h 1863746"/>
              <a:gd name="connsiteX39" fmla="*/ 890647 w 943521"/>
              <a:gd name="connsiteY39" fmla="*/ 1229564 h 1863746"/>
              <a:gd name="connsiteX40" fmla="*/ 886989 w 943521"/>
              <a:gd name="connsiteY40" fmla="*/ 1200303 h 1863746"/>
              <a:gd name="connsiteX41" fmla="*/ 883331 w 943521"/>
              <a:gd name="connsiteY41" fmla="*/ 1185673 h 1863746"/>
              <a:gd name="connsiteX42" fmla="*/ 876016 w 943521"/>
              <a:gd name="connsiteY42" fmla="*/ 1123493 h 1863746"/>
              <a:gd name="connsiteX43" fmla="*/ 872359 w 943521"/>
              <a:gd name="connsiteY43" fmla="*/ 1105205 h 1863746"/>
              <a:gd name="connsiteX44" fmla="*/ 868701 w 943521"/>
              <a:gd name="connsiteY44" fmla="*/ 1079602 h 1863746"/>
              <a:gd name="connsiteX45" fmla="*/ 865043 w 943521"/>
              <a:gd name="connsiteY45" fmla="*/ 999135 h 1863746"/>
              <a:gd name="connsiteX46" fmla="*/ 857728 w 943521"/>
              <a:gd name="connsiteY46" fmla="*/ 955244 h 1863746"/>
              <a:gd name="connsiteX47" fmla="*/ 850413 w 943521"/>
              <a:gd name="connsiteY47" fmla="*/ 878434 h 1863746"/>
              <a:gd name="connsiteX48" fmla="*/ 846755 w 943521"/>
              <a:gd name="connsiteY48" fmla="*/ 852831 h 1863746"/>
              <a:gd name="connsiteX49" fmla="*/ 843098 w 943521"/>
              <a:gd name="connsiteY49" fmla="*/ 819913 h 1863746"/>
              <a:gd name="connsiteX50" fmla="*/ 839440 w 943521"/>
              <a:gd name="connsiteY50" fmla="*/ 680924 h 1863746"/>
              <a:gd name="connsiteX51" fmla="*/ 835783 w 943521"/>
              <a:gd name="connsiteY51" fmla="*/ 655321 h 1863746"/>
              <a:gd name="connsiteX52" fmla="*/ 832125 w 943521"/>
              <a:gd name="connsiteY52" fmla="*/ 589484 h 1863746"/>
              <a:gd name="connsiteX53" fmla="*/ 828467 w 943521"/>
              <a:gd name="connsiteY53" fmla="*/ 465125 h 1863746"/>
              <a:gd name="connsiteX54" fmla="*/ 843097 w 943521"/>
              <a:gd name="connsiteY54" fmla="*/ 373685 h 1863746"/>
              <a:gd name="connsiteX55" fmla="*/ 850413 w 943521"/>
              <a:gd name="connsiteY55" fmla="*/ 238354 h 1863746"/>
              <a:gd name="connsiteX56" fmla="*/ 824810 w 943521"/>
              <a:gd name="connsiteY56" fmla="*/ 48158 h 1863746"/>
              <a:gd name="connsiteX57" fmla="*/ 755316 w 943521"/>
              <a:gd name="connsiteY57" fmla="*/ 15240 h 1863746"/>
              <a:gd name="connsiteX58" fmla="*/ 663876 w 943521"/>
              <a:gd name="connsiteY58" fmla="*/ 29871 h 1863746"/>
              <a:gd name="connsiteX59" fmla="*/ 557804 w 943521"/>
              <a:gd name="connsiteY59" fmla="*/ 29871 h 1863746"/>
              <a:gd name="connsiteX60" fmla="*/ 488311 w 943521"/>
              <a:gd name="connsiteY60" fmla="*/ 62788 h 1863746"/>
              <a:gd name="connsiteX0" fmla="*/ 488311 w 943521"/>
              <a:gd name="connsiteY0" fmla="*/ 62788 h 1863746"/>
              <a:gd name="connsiteX1" fmla="*/ 459051 w 943521"/>
              <a:gd name="connsiteY1" fmla="*/ 88394 h 1863746"/>
              <a:gd name="connsiteX2" fmla="*/ 393212 w 943521"/>
              <a:gd name="connsiteY2" fmla="*/ 157886 h 1863746"/>
              <a:gd name="connsiteX3" fmla="*/ 422474 w 943521"/>
              <a:gd name="connsiteY3" fmla="*/ 375365 h 1863746"/>
              <a:gd name="connsiteX4" fmla="*/ 4267 w 943521"/>
              <a:gd name="connsiteY4" fmla="*/ 735332 h 1863746"/>
              <a:gd name="connsiteX5" fmla="*/ 156788 w 943521"/>
              <a:gd name="connsiteY5" fmla="*/ 744437 h 1863746"/>
              <a:gd name="connsiteX6" fmla="*/ 491561 w 943521"/>
              <a:gd name="connsiteY6" fmla="*/ 681647 h 1863746"/>
              <a:gd name="connsiteX7" fmla="*/ 524887 w 943521"/>
              <a:gd name="connsiteY7" fmla="*/ 801625 h 1863746"/>
              <a:gd name="connsiteX8" fmla="*/ 532202 w 943521"/>
              <a:gd name="connsiteY8" fmla="*/ 936956 h 1863746"/>
              <a:gd name="connsiteX9" fmla="*/ 524887 w 943521"/>
              <a:gd name="connsiteY9" fmla="*/ 955244 h 1863746"/>
              <a:gd name="connsiteX10" fmla="*/ 535860 w 943521"/>
              <a:gd name="connsiteY10" fmla="*/ 1046684 h 1863746"/>
              <a:gd name="connsiteX11" fmla="*/ 539517 w 943521"/>
              <a:gd name="connsiteY11" fmla="*/ 1116178 h 1863746"/>
              <a:gd name="connsiteX12" fmla="*/ 550490 w 943521"/>
              <a:gd name="connsiteY12" fmla="*/ 1280770 h 1863746"/>
              <a:gd name="connsiteX13" fmla="*/ 546832 w 943521"/>
              <a:gd name="connsiteY13" fmla="*/ 1302716 h 1863746"/>
              <a:gd name="connsiteX14" fmla="*/ 550490 w 943521"/>
              <a:gd name="connsiteY14" fmla="*/ 1408786 h 1863746"/>
              <a:gd name="connsiteX15" fmla="*/ 554147 w 943521"/>
              <a:gd name="connsiteY15" fmla="*/ 1434389 h 1863746"/>
              <a:gd name="connsiteX16" fmla="*/ 561463 w 943521"/>
              <a:gd name="connsiteY16" fmla="*/ 1496569 h 1863746"/>
              <a:gd name="connsiteX17" fmla="*/ 557805 w 943521"/>
              <a:gd name="connsiteY17" fmla="*/ 1646530 h 1863746"/>
              <a:gd name="connsiteX18" fmla="*/ 554147 w 943521"/>
              <a:gd name="connsiteY18" fmla="*/ 1675791 h 1863746"/>
              <a:gd name="connsiteX19" fmla="*/ 550490 w 943521"/>
              <a:gd name="connsiteY19" fmla="*/ 1737970 h 1863746"/>
              <a:gd name="connsiteX20" fmla="*/ 554147 w 943521"/>
              <a:gd name="connsiteY20" fmla="*/ 1833068 h 1863746"/>
              <a:gd name="connsiteX21" fmla="*/ 583408 w 943521"/>
              <a:gd name="connsiteY21" fmla="*/ 1862329 h 1863746"/>
              <a:gd name="connsiteX22" fmla="*/ 609622 w 943521"/>
              <a:gd name="connsiteY22" fmla="*/ 1791616 h 1863746"/>
              <a:gd name="connsiteX23" fmla="*/ 685821 w 943521"/>
              <a:gd name="connsiteY23" fmla="*/ 1858671 h 1863746"/>
              <a:gd name="connsiteX24" fmla="*/ 752267 w 943521"/>
              <a:gd name="connsiteY24" fmla="*/ 1743456 h 1863746"/>
              <a:gd name="connsiteX25" fmla="*/ 819934 w 943521"/>
              <a:gd name="connsiteY25" fmla="*/ 1857452 h 1863746"/>
              <a:gd name="connsiteX26" fmla="*/ 857729 w 943521"/>
              <a:gd name="connsiteY26" fmla="*/ 1726998 h 1863746"/>
              <a:gd name="connsiteX27" fmla="*/ 938195 w 943521"/>
              <a:gd name="connsiteY27" fmla="*/ 1822095 h 1863746"/>
              <a:gd name="connsiteX28" fmla="*/ 934538 w 943521"/>
              <a:gd name="connsiteY28" fmla="*/ 1796492 h 1863746"/>
              <a:gd name="connsiteX29" fmla="*/ 930880 w 943521"/>
              <a:gd name="connsiteY29" fmla="*/ 1774546 h 1863746"/>
              <a:gd name="connsiteX30" fmla="*/ 927223 w 943521"/>
              <a:gd name="connsiteY30" fmla="*/ 1745285 h 1863746"/>
              <a:gd name="connsiteX31" fmla="*/ 930880 w 943521"/>
              <a:gd name="connsiteY31" fmla="*/ 1657503 h 1863746"/>
              <a:gd name="connsiteX32" fmla="*/ 930880 w 943521"/>
              <a:gd name="connsiteY32" fmla="*/ 1577036 h 1863746"/>
              <a:gd name="connsiteX33" fmla="*/ 923565 w 943521"/>
              <a:gd name="connsiteY33" fmla="*/ 1547775 h 1863746"/>
              <a:gd name="connsiteX34" fmla="*/ 916250 w 943521"/>
              <a:gd name="connsiteY34" fmla="*/ 1511199 h 1863746"/>
              <a:gd name="connsiteX35" fmla="*/ 908935 w 943521"/>
              <a:gd name="connsiteY35" fmla="*/ 1459993 h 1863746"/>
              <a:gd name="connsiteX36" fmla="*/ 901619 w 943521"/>
              <a:gd name="connsiteY36" fmla="*/ 1419759 h 1863746"/>
              <a:gd name="connsiteX37" fmla="*/ 897962 w 943521"/>
              <a:gd name="connsiteY37" fmla="*/ 1386841 h 1863746"/>
              <a:gd name="connsiteX38" fmla="*/ 894304 w 943521"/>
              <a:gd name="connsiteY38" fmla="*/ 1251509 h 1863746"/>
              <a:gd name="connsiteX39" fmla="*/ 890647 w 943521"/>
              <a:gd name="connsiteY39" fmla="*/ 1229564 h 1863746"/>
              <a:gd name="connsiteX40" fmla="*/ 886989 w 943521"/>
              <a:gd name="connsiteY40" fmla="*/ 1200303 h 1863746"/>
              <a:gd name="connsiteX41" fmla="*/ 883331 w 943521"/>
              <a:gd name="connsiteY41" fmla="*/ 1185673 h 1863746"/>
              <a:gd name="connsiteX42" fmla="*/ 876016 w 943521"/>
              <a:gd name="connsiteY42" fmla="*/ 1123493 h 1863746"/>
              <a:gd name="connsiteX43" fmla="*/ 872359 w 943521"/>
              <a:gd name="connsiteY43" fmla="*/ 1105205 h 1863746"/>
              <a:gd name="connsiteX44" fmla="*/ 868701 w 943521"/>
              <a:gd name="connsiteY44" fmla="*/ 1079602 h 1863746"/>
              <a:gd name="connsiteX45" fmla="*/ 865043 w 943521"/>
              <a:gd name="connsiteY45" fmla="*/ 999135 h 1863746"/>
              <a:gd name="connsiteX46" fmla="*/ 857728 w 943521"/>
              <a:gd name="connsiteY46" fmla="*/ 955244 h 1863746"/>
              <a:gd name="connsiteX47" fmla="*/ 850413 w 943521"/>
              <a:gd name="connsiteY47" fmla="*/ 878434 h 1863746"/>
              <a:gd name="connsiteX48" fmla="*/ 846755 w 943521"/>
              <a:gd name="connsiteY48" fmla="*/ 852831 h 1863746"/>
              <a:gd name="connsiteX49" fmla="*/ 843098 w 943521"/>
              <a:gd name="connsiteY49" fmla="*/ 819913 h 1863746"/>
              <a:gd name="connsiteX50" fmla="*/ 839440 w 943521"/>
              <a:gd name="connsiteY50" fmla="*/ 680924 h 1863746"/>
              <a:gd name="connsiteX51" fmla="*/ 835783 w 943521"/>
              <a:gd name="connsiteY51" fmla="*/ 655321 h 1863746"/>
              <a:gd name="connsiteX52" fmla="*/ 832125 w 943521"/>
              <a:gd name="connsiteY52" fmla="*/ 589484 h 1863746"/>
              <a:gd name="connsiteX53" fmla="*/ 828467 w 943521"/>
              <a:gd name="connsiteY53" fmla="*/ 465125 h 1863746"/>
              <a:gd name="connsiteX54" fmla="*/ 843097 w 943521"/>
              <a:gd name="connsiteY54" fmla="*/ 373685 h 1863746"/>
              <a:gd name="connsiteX55" fmla="*/ 850413 w 943521"/>
              <a:gd name="connsiteY55" fmla="*/ 238354 h 1863746"/>
              <a:gd name="connsiteX56" fmla="*/ 824810 w 943521"/>
              <a:gd name="connsiteY56" fmla="*/ 48158 h 1863746"/>
              <a:gd name="connsiteX57" fmla="*/ 755316 w 943521"/>
              <a:gd name="connsiteY57" fmla="*/ 15240 h 1863746"/>
              <a:gd name="connsiteX58" fmla="*/ 663876 w 943521"/>
              <a:gd name="connsiteY58" fmla="*/ 29871 h 1863746"/>
              <a:gd name="connsiteX59" fmla="*/ 557804 w 943521"/>
              <a:gd name="connsiteY59" fmla="*/ 29871 h 1863746"/>
              <a:gd name="connsiteX60" fmla="*/ 488311 w 943521"/>
              <a:gd name="connsiteY60" fmla="*/ 62788 h 1863746"/>
              <a:gd name="connsiteX0" fmla="*/ 488311 w 943521"/>
              <a:gd name="connsiteY0" fmla="*/ 62788 h 1863746"/>
              <a:gd name="connsiteX1" fmla="*/ 459051 w 943521"/>
              <a:gd name="connsiteY1" fmla="*/ 88394 h 1863746"/>
              <a:gd name="connsiteX2" fmla="*/ 393212 w 943521"/>
              <a:gd name="connsiteY2" fmla="*/ 157886 h 1863746"/>
              <a:gd name="connsiteX3" fmla="*/ 422474 w 943521"/>
              <a:gd name="connsiteY3" fmla="*/ 375365 h 1863746"/>
              <a:gd name="connsiteX4" fmla="*/ 4267 w 943521"/>
              <a:gd name="connsiteY4" fmla="*/ 735332 h 1863746"/>
              <a:gd name="connsiteX5" fmla="*/ 156788 w 943521"/>
              <a:gd name="connsiteY5" fmla="*/ 744437 h 1863746"/>
              <a:gd name="connsiteX6" fmla="*/ 491561 w 943521"/>
              <a:gd name="connsiteY6" fmla="*/ 681647 h 1863746"/>
              <a:gd name="connsiteX7" fmla="*/ 524887 w 943521"/>
              <a:gd name="connsiteY7" fmla="*/ 801625 h 1863746"/>
              <a:gd name="connsiteX8" fmla="*/ 532202 w 943521"/>
              <a:gd name="connsiteY8" fmla="*/ 936956 h 1863746"/>
              <a:gd name="connsiteX9" fmla="*/ 524887 w 943521"/>
              <a:gd name="connsiteY9" fmla="*/ 955244 h 1863746"/>
              <a:gd name="connsiteX10" fmla="*/ 535860 w 943521"/>
              <a:gd name="connsiteY10" fmla="*/ 1046684 h 1863746"/>
              <a:gd name="connsiteX11" fmla="*/ 539517 w 943521"/>
              <a:gd name="connsiteY11" fmla="*/ 1116178 h 1863746"/>
              <a:gd name="connsiteX12" fmla="*/ 550490 w 943521"/>
              <a:gd name="connsiteY12" fmla="*/ 1280770 h 1863746"/>
              <a:gd name="connsiteX13" fmla="*/ 546832 w 943521"/>
              <a:gd name="connsiteY13" fmla="*/ 1302716 h 1863746"/>
              <a:gd name="connsiteX14" fmla="*/ 550490 w 943521"/>
              <a:gd name="connsiteY14" fmla="*/ 1408786 h 1863746"/>
              <a:gd name="connsiteX15" fmla="*/ 554147 w 943521"/>
              <a:gd name="connsiteY15" fmla="*/ 1434389 h 1863746"/>
              <a:gd name="connsiteX16" fmla="*/ 561463 w 943521"/>
              <a:gd name="connsiteY16" fmla="*/ 1496569 h 1863746"/>
              <a:gd name="connsiteX17" fmla="*/ 557805 w 943521"/>
              <a:gd name="connsiteY17" fmla="*/ 1646530 h 1863746"/>
              <a:gd name="connsiteX18" fmla="*/ 554147 w 943521"/>
              <a:gd name="connsiteY18" fmla="*/ 1675791 h 1863746"/>
              <a:gd name="connsiteX19" fmla="*/ 550490 w 943521"/>
              <a:gd name="connsiteY19" fmla="*/ 1737970 h 1863746"/>
              <a:gd name="connsiteX20" fmla="*/ 554147 w 943521"/>
              <a:gd name="connsiteY20" fmla="*/ 1833068 h 1863746"/>
              <a:gd name="connsiteX21" fmla="*/ 583408 w 943521"/>
              <a:gd name="connsiteY21" fmla="*/ 1862329 h 1863746"/>
              <a:gd name="connsiteX22" fmla="*/ 609622 w 943521"/>
              <a:gd name="connsiteY22" fmla="*/ 1791616 h 1863746"/>
              <a:gd name="connsiteX23" fmla="*/ 685821 w 943521"/>
              <a:gd name="connsiteY23" fmla="*/ 1858671 h 1863746"/>
              <a:gd name="connsiteX24" fmla="*/ 752267 w 943521"/>
              <a:gd name="connsiteY24" fmla="*/ 1743456 h 1863746"/>
              <a:gd name="connsiteX25" fmla="*/ 819934 w 943521"/>
              <a:gd name="connsiteY25" fmla="*/ 1857452 h 1863746"/>
              <a:gd name="connsiteX26" fmla="*/ 857729 w 943521"/>
              <a:gd name="connsiteY26" fmla="*/ 1726998 h 1863746"/>
              <a:gd name="connsiteX27" fmla="*/ 938195 w 943521"/>
              <a:gd name="connsiteY27" fmla="*/ 1822095 h 1863746"/>
              <a:gd name="connsiteX28" fmla="*/ 934538 w 943521"/>
              <a:gd name="connsiteY28" fmla="*/ 1796492 h 1863746"/>
              <a:gd name="connsiteX29" fmla="*/ 930880 w 943521"/>
              <a:gd name="connsiteY29" fmla="*/ 1774546 h 1863746"/>
              <a:gd name="connsiteX30" fmla="*/ 927223 w 943521"/>
              <a:gd name="connsiteY30" fmla="*/ 1745285 h 1863746"/>
              <a:gd name="connsiteX31" fmla="*/ 930880 w 943521"/>
              <a:gd name="connsiteY31" fmla="*/ 1657503 h 1863746"/>
              <a:gd name="connsiteX32" fmla="*/ 930880 w 943521"/>
              <a:gd name="connsiteY32" fmla="*/ 1577036 h 1863746"/>
              <a:gd name="connsiteX33" fmla="*/ 923565 w 943521"/>
              <a:gd name="connsiteY33" fmla="*/ 1547775 h 1863746"/>
              <a:gd name="connsiteX34" fmla="*/ 916250 w 943521"/>
              <a:gd name="connsiteY34" fmla="*/ 1511199 h 1863746"/>
              <a:gd name="connsiteX35" fmla="*/ 908935 w 943521"/>
              <a:gd name="connsiteY35" fmla="*/ 1459993 h 1863746"/>
              <a:gd name="connsiteX36" fmla="*/ 901619 w 943521"/>
              <a:gd name="connsiteY36" fmla="*/ 1419759 h 1863746"/>
              <a:gd name="connsiteX37" fmla="*/ 897962 w 943521"/>
              <a:gd name="connsiteY37" fmla="*/ 1386841 h 1863746"/>
              <a:gd name="connsiteX38" fmla="*/ 894304 w 943521"/>
              <a:gd name="connsiteY38" fmla="*/ 1251509 h 1863746"/>
              <a:gd name="connsiteX39" fmla="*/ 890647 w 943521"/>
              <a:gd name="connsiteY39" fmla="*/ 1229564 h 1863746"/>
              <a:gd name="connsiteX40" fmla="*/ 886989 w 943521"/>
              <a:gd name="connsiteY40" fmla="*/ 1200303 h 1863746"/>
              <a:gd name="connsiteX41" fmla="*/ 883331 w 943521"/>
              <a:gd name="connsiteY41" fmla="*/ 1185673 h 1863746"/>
              <a:gd name="connsiteX42" fmla="*/ 876016 w 943521"/>
              <a:gd name="connsiteY42" fmla="*/ 1123493 h 1863746"/>
              <a:gd name="connsiteX43" fmla="*/ 872359 w 943521"/>
              <a:gd name="connsiteY43" fmla="*/ 1105205 h 1863746"/>
              <a:gd name="connsiteX44" fmla="*/ 868701 w 943521"/>
              <a:gd name="connsiteY44" fmla="*/ 1079602 h 1863746"/>
              <a:gd name="connsiteX45" fmla="*/ 865043 w 943521"/>
              <a:gd name="connsiteY45" fmla="*/ 999135 h 1863746"/>
              <a:gd name="connsiteX46" fmla="*/ 857728 w 943521"/>
              <a:gd name="connsiteY46" fmla="*/ 955244 h 1863746"/>
              <a:gd name="connsiteX47" fmla="*/ 850413 w 943521"/>
              <a:gd name="connsiteY47" fmla="*/ 878434 h 1863746"/>
              <a:gd name="connsiteX48" fmla="*/ 846755 w 943521"/>
              <a:gd name="connsiteY48" fmla="*/ 852831 h 1863746"/>
              <a:gd name="connsiteX49" fmla="*/ 843098 w 943521"/>
              <a:gd name="connsiteY49" fmla="*/ 819913 h 1863746"/>
              <a:gd name="connsiteX50" fmla="*/ 839440 w 943521"/>
              <a:gd name="connsiteY50" fmla="*/ 680924 h 1863746"/>
              <a:gd name="connsiteX51" fmla="*/ 835783 w 943521"/>
              <a:gd name="connsiteY51" fmla="*/ 655321 h 1863746"/>
              <a:gd name="connsiteX52" fmla="*/ 832125 w 943521"/>
              <a:gd name="connsiteY52" fmla="*/ 589484 h 1863746"/>
              <a:gd name="connsiteX53" fmla="*/ 828467 w 943521"/>
              <a:gd name="connsiteY53" fmla="*/ 465125 h 1863746"/>
              <a:gd name="connsiteX54" fmla="*/ 843097 w 943521"/>
              <a:gd name="connsiteY54" fmla="*/ 373685 h 1863746"/>
              <a:gd name="connsiteX55" fmla="*/ 850413 w 943521"/>
              <a:gd name="connsiteY55" fmla="*/ 238354 h 1863746"/>
              <a:gd name="connsiteX56" fmla="*/ 824810 w 943521"/>
              <a:gd name="connsiteY56" fmla="*/ 48158 h 1863746"/>
              <a:gd name="connsiteX57" fmla="*/ 755316 w 943521"/>
              <a:gd name="connsiteY57" fmla="*/ 15240 h 1863746"/>
              <a:gd name="connsiteX58" fmla="*/ 663876 w 943521"/>
              <a:gd name="connsiteY58" fmla="*/ 29871 h 1863746"/>
              <a:gd name="connsiteX59" fmla="*/ 557804 w 943521"/>
              <a:gd name="connsiteY59" fmla="*/ 29871 h 1863746"/>
              <a:gd name="connsiteX60" fmla="*/ 488311 w 943521"/>
              <a:gd name="connsiteY60" fmla="*/ 62788 h 1863746"/>
              <a:gd name="connsiteX0" fmla="*/ 488311 w 943521"/>
              <a:gd name="connsiteY0" fmla="*/ 62788 h 1863746"/>
              <a:gd name="connsiteX1" fmla="*/ 459051 w 943521"/>
              <a:gd name="connsiteY1" fmla="*/ 88394 h 1863746"/>
              <a:gd name="connsiteX2" fmla="*/ 393212 w 943521"/>
              <a:gd name="connsiteY2" fmla="*/ 157886 h 1863746"/>
              <a:gd name="connsiteX3" fmla="*/ 422474 w 943521"/>
              <a:gd name="connsiteY3" fmla="*/ 375365 h 1863746"/>
              <a:gd name="connsiteX4" fmla="*/ 4267 w 943521"/>
              <a:gd name="connsiteY4" fmla="*/ 735332 h 1863746"/>
              <a:gd name="connsiteX5" fmla="*/ 156788 w 943521"/>
              <a:gd name="connsiteY5" fmla="*/ 744437 h 1863746"/>
              <a:gd name="connsiteX6" fmla="*/ 491561 w 943521"/>
              <a:gd name="connsiteY6" fmla="*/ 681647 h 1863746"/>
              <a:gd name="connsiteX7" fmla="*/ 532736 w 943521"/>
              <a:gd name="connsiteY7" fmla="*/ 699589 h 1863746"/>
              <a:gd name="connsiteX8" fmla="*/ 532202 w 943521"/>
              <a:gd name="connsiteY8" fmla="*/ 936956 h 1863746"/>
              <a:gd name="connsiteX9" fmla="*/ 524887 w 943521"/>
              <a:gd name="connsiteY9" fmla="*/ 955244 h 1863746"/>
              <a:gd name="connsiteX10" fmla="*/ 535860 w 943521"/>
              <a:gd name="connsiteY10" fmla="*/ 1046684 h 1863746"/>
              <a:gd name="connsiteX11" fmla="*/ 539517 w 943521"/>
              <a:gd name="connsiteY11" fmla="*/ 1116178 h 1863746"/>
              <a:gd name="connsiteX12" fmla="*/ 550490 w 943521"/>
              <a:gd name="connsiteY12" fmla="*/ 1280770 h 1863746"/>
              <a:gd name="connsiteX13" fmla="*/ 546832 w 943521"/>
              <a:gd name="connsiteY13" fmla="*/ 1302716 h 1863746"/>
              <a:gd name="connsiteX14" fmla="*/ 550490 w 943521"/>
              <a:gd name="connsiteY14" fmla="*/ 1408786 h 1863746"/>
              <a:gd name="connsiteX15" fmla="*/ 554147 w 943521"/>
              <a:gd name="connsiteY15" fmla="*/ 1434389 h 1863746"/>
              <a:gd name="connsiteX16" fmla="*/ 561463 w 943521"/>
              <a:gd name="connsiteY16" fmla="*/ 1496569 h 1863746"/>
              <a:gd name="connsiteX17" fmla="*/ 557805 w 943521"/>
              <a:gd name="connsiteY17" fmla="*/ 1646530 h 1863746"/>
              <a:gd name="connsiteX18" fmla="*/ 554147 w 943521"/>
              <a:gd name="connsiteY18" fmla="*/ 1675791 h 1863746"/>
              <a:gd name="connsiteX19" fmla="*/ 550490 w 943521"/>
              <a:gd name="connsiteY19" fmla="*/ 1737970 h 1863746"/>
              <a:gd name="connsiteX20" fmla="*/ 554147 w 943521"/>
              <a:gd name="connsiteY20" fmla="*/ 1833068 h 1863746"/>
              <a:gd name="connsiteX21" fmla="*/ 583408 w 943521"/>
              <a:gd name="connsiteY21" fmla="*/ 1862329 h 1863746"/>
              <a:gd name="connsiteX22" fmla="*/ 609622 w 943521"/>
              <a:gd name="connsiteY22" fmla="*/ 1791616 h 1863746"/>
              <a:gd name="connsiteX23" fmla="*/ 685821 w 943521"/>
              <a:gd name="connsiteY23" fmla="*/ 1858671 h 1863746"/>
              <a:gd name="connsiteX24" fmla="*/ 752267 w 943521"/>
              <a:gd name="connsiteY24" fmla="*/ 1743456 h 1863746"/>
              <a:gd name="connsiteX25" fmla="*/ 819934 w 943521"/>
              <a:gd name="connsiteY25" fmla="*/ 1857452 h 1863746"/>
              <a:gd name="connsiteX26" fmla="*/ 857729 w 943521"/>
              <a:gd name="connsiteY26" fmla="*/ 1726998 h 1863746"/>
              <a:gd name="connsiteX27" fmla="*/ 938195 w 943521"/>
              <a:gd name="connsiteY27" fmla="*/ 1822095 h 1863746"/>
              <a:gd name="connsiteX28" fmla="*/ 934538 w 943521"/>
              <a:gd name="connsiteY28" fmla="*/ 1796492 h 1863746"/>
              <a:gd name="connsiteX29" fmla="*/ 930880 w 943521"/>
              <a:gd name="connsiteY29" fmla="*/ 1774546 h 1863746"/>
              <a:gd name="connsiteX30" fmla="*/ 927223 w 943521"/>
              <a:gd name="connsiteY30" fmla="*/ 1745285 h 1863746"/>
              <a:gd name="connsiteX31" fmla="*/ 930880 w 943521"/>
              <a:gd name="connsiteY31" fmla="*/ 1657503 h 1863746"/>
              <a:gd name="connsiteX32" fmla="*/ 930880 w 943521"/>
              <a:gd name="connsiteY32" fmla="*/ 1577036 h 1863746"/>
              <a:gd name="connsiteX33" fmla="*/ 923565 w 943521"/>
              <a:gd name="connsiteY33" fmla="*/ 1547775 h 1863746"/>
              <a:gd name="connsiteX34" fmla="*/ 916250 w 943521"/>
              <a:gd name="connsiteY34" fmla="*/ 1511199 h 1863746"/>
              <a:gd name="connsiteX35" fmla="*/ 908935 w 943521"/>
              <a:gd name="connsiteY35" fmla="*/ 1459993 h 1863746"/>
              <a:gd name="connsiteX36" fmla="*/ 901619 w 943521"/>
              <a:gd name="connsiteY36" fmla="*/ 1419759 h 1863746"/>
              <a:gd name="connsiteX37" fmla="*/ 897962 w 943521"/>
              <a:gd name="connsiteY37" fmla="*/ 1386841 h 1863746"/>
              <a:gd name="connsiteX38" fmla="*/ 894304 w 943521"/>
              <a:gd name="connsiteY38" fmla="*/ 1251509 h 1863746"/>
              <a:gd name="connsiteX39" fmla="*/ 890647 w 943521"/>
              <a:gd name="connsiteY39" fmla="*/ 1229564 h 1863746"/>
              <a:gd name="connsiteX40" fmla="*/ 886989 w 943521"/>
              <a:gd name="connsiteY40" fmla="*/ 1200303 h 1863746"/>
              <a:gd name="connsiteX41" fmla="*/ 883331 w 943521"/>
              <a:gd name="connsiteY41" fmla="*/ 1185673 h 1863746"/>
              <a:gd name="connsiteX42" fmla="*/ 876016 w 943521"/>
              <a:gd name="connsiteY42" fmla="*/ 1123493 h 1863746"/>
              <a:gd name="connsiteX43" fmla="*/ 872359 w 943521"/>
              <a:gd name="connsiteY43" fmla="*/ 1105205 h 1863746"/>
              <a:gd name="connsiteX44" fmla="*/ 868701 w 943521"/>
              <a:gd name="connsiteY44" fmla="*/ 1079602 h 1863746"/>
              <a:gd name="connsiteX45" fmla="*/ 865043 w 943521"/>
              <a:gd name="connsiteY45" fmla="*/ 999135 h 1863746"/>
              <a:gd name="connsiteX46" fmla="*/ 857728 w 943521"/>
              <a:gd name="connsiteY46" fmla="*/ 955244 h 1863746"/>
              <a:gd name="connsiteX47" fmla="*/ 850413 w 943521"/>
              <a:gd name="connsiteY47" fmla="*/ 878434 h 1863746"/>
              <a:gd name="connsiteX48" fmla="*/ 846755 w 943521"/>
              <a:gd name="connsiteY48" fmla="*/ 852831 h 1863746"/>
              <a:gd name="connsiteX49" fmla="*/ 843098 w 943521"/>
              <a:gd name="connsiteY49" fmla="*/ 819913 h 1863746"/>
              <a:gd name="connsiteX50" fmla="*/ 839440 w 943521"/>
              <a:gd name="connsiteY50" fmla="*/ 680924 h 1863746"/>
              <a:gd name="connsiteX51" fmla="*/ 835783 w 943521"/>
              <a:gd name="connsiteY51" fmla="*/ 655321 h 1863746"/>
              <a:gd name="connsiteX52" fmla="*/ 832125 w 943521"/>
              <a:gd name="connsiteY52" fmla="*/ 589484 h 1863746"/>
              <a:gd name="connsiteX53" fmla="*/ 828467 w 943521"/>
              <a:gd name="connsiteY53" fmla="*/ 465125 h 1863746"/>
              <a:gd name="connsiteX54" fmla="*/ 843097 w 943521"/>
              <a:gd name="connsiteY54" fmla="*/ 373685 h 1863746"/>
              <a:gd name="connsiteX55" fmla="*/ 850413 w 943521"/>
              <a:gd name="connsiteY55" fmla="*/ 238354 h 1863746"/>
              <a:gd name="connsiteX56" fmla="*/ 824810 w 943521"/>
              <a:gd name="connsiteY56" fmla="*/ 48158 h 1863746"/>
              <a:gd name="connsiteX57" fmla="*/ 755316 w 943521"/>
              <a:gd name="connsiteY57" fmla="*/ 15240 h 1863746"/>
              <a:gd name="connsiteX58" fmla="*/ 663876 w 943521"/>
              <a:gd name="connsiteY58" fmla="*/ 29871 h 1863746"/>
              <a:gd name="connsiteX59" fmla="*/ 557804 w 943521"/>
              <a:gd name="connsiteY59" fmla="*/ 29871 h 1863746"/>
              <a:gd name="connsiteX60" fmla="*/ 488311 w 943521"/>
              <a:gd name="connsiteY60" fmla="*/ 62788 h 1863746"/>
              <a:gd name="connsiteX0" fmla="*/ 488311 w 943521"/>
              <a:gd name="connsiteY0" fmla="*/ 62788 h 1863746"/>
              <a:gd name="connsiteX1" fmla="*/ 459051 w 943521"/>
              <a:gd name="connsiteY1" fmla="*/ 88394 h 1863746"/>
              <a:gd name="connsiteX2" fmla="*/ 393212 w 943521"/>
              <a:gd name="connsiteY2" fmla="*/ 157886 h 1863746"/>
              <a:gd name="connsiteX3" fmla="*/ 422474 w 943521"/>
              <a:gd name="connsiteY3" fmla="*/ 375365 h 1863746"/>
              <a:gd name="connsiteX4" fmla="*/ 4267 w 943521"/>
              <a:gd name="connsiteY4" fmla="*/ 735332 h 1863746"/>
              <a:gd name="connsiteX5" fmla="*/ 156788 w 943521"/>
              <a:gd name="connsiteY5" fmla="*/ 744437 h 1863746"/>
              <a:gd name="connsiteX6" fmla="*/ 491561 w 943521"/>
              <a:gd name="connsiteY6" fmla="*/ 681647 h 1863746"/>
              <a:gd name="connsiteX7" fmla="*/ 532736 w 943521"/>
              <a:gd name="connsiteY7" fmla="*/ 699589 h 1863746"/>
              <a:gd name="connsiteX8" fmla="*/ 543975 w 943521"/>
              <a:gd name="connsiteY8" fmla="*/ 783902 h 1863746"/>
              <a:gd name="connsiteX9" fmla="*/ 524887 w 943521"/>
              <a:gd name="connsiteY9" fmla="*/ 955244 h 1863746"/>
              <a:gd name="connsiteX10" fmla="*/ 535860 w 943521"/>
              <a:gd name="connsiteY10" fmla="*/ 1046684 h 1863746"/>
              <a:gd name="connsiteX11" fmla="*/ 539517 w 943521"/>
              <a:gd name="connsiteY11" fmla="*/ 1116178 h 1863746"/>
              <a:gd name="connsiteX12" fmla="*/ 550490 w 943521"/>
              <a:gd name="connsiteY12" fmla="*/ 1280770 h 1863746"/>
              <a:gd name="connsiteX13" fmla="*/ 546832 w 943521"/>
              <a:gd name="connsiteY13" fmla="*/ 1302716 h 1863746"/>
              <a:gd name="connsiteX14" fmla="*/ 550490 w 943521"/>
              <a:gd name="connsiteY14" fmla="*/ 1408786 h 1863746"/>
              <a:gd name="connsiteX15" fmla="*/ 554147 w 943521"/>
              <a:gd name="connsiteY15" fmla="*/ 1434389 h 1863746"/>
              <a:gd name="connsiteX16" fmla="*/ 561463 w 943521"/>
              <a:gd name="connsiteY16" fmla="*/ 1496569 h 1863746"/>
              <a:gd name="connsiteX17" fmla="*/ 557805 w 943521"/>
              <a:gd name="connsiteY17" fmla="*/ 1646530 h 1863746"/>
              <a:gd name="connsiteX18" fmla="*/ 554147 w 943521"/>
              <a:gd name="connsiteY18" fmla="*/ 1675791 h 1863746"/>
              <a:gd name="connsiteX19" fmla="*/ 550490 w 943521"/>
              <a:gd name="connsiteY19" fmla="*/ 1737970 h 1863746"/>
              <a:gd name="connsiteX20" fmla="*/ 554147 w 943521"/>
              <a:gd name="connsiteY20" fmla="*/ 1833068 h 1863746"/>
              <a:gd name="connsiteX21" fmla="*/ 583408 w 943521"/>
              <a:gd name="connsiteY21" fmla="*/ 1862329 h 1863746"/>
              <a:gd name="connsiteX22" fmla="*/ 609622 w 943521"/>
              <a:gd name="connsiteY22" fmla="*/ 1791616 h 1863746"/>
              <a:gd name="connsiteX23" fmla="*/ 685821 w 943521"/>
              <a:gd name="connsiteY23" fmla="*/ 1858671 h 1863746"/>
              <a:gd name="connsiteX24" fmla="*/ 752267 w 943521"/>
              <a:gd name="connsiteY24" fmla="*/ 1743456 h 1863746"/>
              <a:gd name="connsiteX25" fmla="*/ 819934 w 943521"/>
              <a:gd name="connsiteY25" fmla="*/ 1857452 h 1863746"/>
              <a:gd name="connsiteX26" fmla="*/ 857729 w 943521"/>
              <a:gd name="connsiteY26" fmla="*/ 1726998 h 1863746"/>
              <a:gd name="connsiteX27" fmla="*/ 938195 w 943521"/>
              <a:gd name="connsiteY27" fmla="*/ 1822095 h 1863746"/>
              <a:gd name="connsiteX28" fmla="*/ 934538 w 943521"/>
              <a:gd name="connsiteY28" fmla="*/ 1796492 h 1863746"/>
              <a:gd name="connsiteX29" fmla="*/ 930880 w 943521"/>
              <a:gd name="connsiteY29" fmla="*/ 1774546 h 1863746"/>
              <a:gd name="connsiteX30" fmla="*/ 927223 w 943521"/>
              <a:gd name="connsiteY30" fmla="*/ 1745285 h 1863746"/>
              <a:gd name="connsiteX31" fmla="*/ 930880 w 943521"/>
              <a:gd name="connsiteY31" fmla="*/ 1657503 h 1863746"/>
              <a:gd name="connsiteX32" fmla="*/ 930880 w 943521"/>
              <a:gd name="connsiteY32" fmla="*/ 1577036 h 1863746"/>
              <a:gd name="connsiteX33" fmla="*/ 923565 w 943521"/>
              <a:gd name="connsiteY33" fmla="*/ 1547775 h 1863746"/>
              <a:gd name="connsiteX34" fmla="*/ 916250 w 943521"/>
              <a:gd name="connsiteY34" fmla="*/ 1511199 h 1863746"/>
              <a:gd name="connsiteX35" fmla="*/ 908935 w 943521"/>
              <a:gd name="connsiteY35" fmla="*/ 1459993 h 1863746"/>
              <a:gd name="connsiteX36" fmla="*/ 901619 w 943521"/>
              <a:gd name="connsiteY36" fmla="*/ 1419759 h 1863746"/>
              <a:gd name="connsiteX37" fmla="*/ 897962 w 943521"/>
              <a:gd name="connsiteY37" fmla="*/ 1386841 h 1863746"/>
              <a:gd name="connsiteX38" fmla="*/ 894304 w 943521"/>
              <a:gd name="connsiteY38" fmla="*/ 1251509 h 1863746"/>
              <a:gd name="connsiteX39" fmla="*/ 890647 w 943521"/>
              <a:gd name="connsiteY39" fmla="*/ 1229564 h 1863746"/>
              <a:gd name="connsiteX40" fmla="*/ 886989 w 943521"/>
              <a:gd name="connsiteY40" fmla="*/ 1200303 h 1863746"/>
              <a:gd name="connsiteX41" fmla="*/ 883331 w 943521"/>
              <a:gd name="connsiteY41" fmla="*/ 1185673 h 1863746"/>
              <a:gd name="connsiteX42" fmla="*/ 876016 w 943521"/>
              <a:gd name="connsiteY42" fmla="*/ 1123493 h 1863746"/>
              <a:gd name="connsiteX43" fmla="*/ 872359 w 943521"/>
              <a:gd name="connsiteY43" fmla="*/ 1105205 h 1863746"/>
              <a:gd name="connsiteX44" fmla="*/ 868701 w 943521"/>
              <a:gd name="connsiteY44" fmla="*/ 1079602 h 1863746"/>
              <a:gd name="connsiteX45" fmla="*/ 865043 w 943521"/>
              <a:gd name="connsiteY45" fmla="*/ 999135 h 1863746"/>
              <a:gd name="connsiteX46" fmla="*/ 857728 w 943521"/>
              <a:gd name="connsiteY46" fmla="*/ 955244 h 1863746"/>
              <a:gd name="connsiteX47" fmla="*/ 850413 w 943521"/>
              <a:gd name="connsiteY47" fmla="*/ 878434 h 1863746"/>
              <a:gd name="connsiteX48" fmla="*/ 846755 w 943521"/>
              <a:gd name="connsiteY48" fmla="*/ 852831 h 1863746"/>
              <a:gd name="connsiteX49" fmla="*/ 843098 w 943521"/>
              <a:gd name="connsiteY49" fmla="*/ 819913 h 1863746"/>
              <a:gd name="connsiteX50" fmla="*/ 839440 w 943521"/>
              <a:gd name="connsiteY50" fmla="*/ 680924 h 1863746"/>
              <a:gd name="connsiteX51" fmla="*/ 835783 w 943521"/>
              <a:gd name="connsiteY51" fmla="*/ 655321 h 1863746"/>
              <a:gd name="connsiteX52" fmla="*/ 832125 w 943521"/>
              <a:gd name="connsiteY52" fmla="*/ 589484 h 1863746"/>
              <a:gd name="connsiteX53" fmla="*/ 828467 w 943521"/>
              <a:gd name="connsiteY53" fmla="*/ 465125 h 1863746"/>
              <a:gd name="connsiteX54" fmla="*/ 843097 w 943521"/>
              <a:gd name="connsiteY54" fmla="*/ 373685 h 1863746"/>
              <a:gd name="connsiteX55" fmla="*/ 850413 w 943521"/>
              <a:gd name="connsiteY55" fmla="*/ 238354 h 1863746"/>
              <a:gd name="connsiteX56" fmla="*/ 824810 w 943521"/>
              <a:gd name="connsiteY56" fmla="*/ 48158 h 1863746"/>
              <a:gd name="connsiteX57" fmla="*/ 755316 w 943521"/>
              <a:gd name="connsiteY57" fmla="*/ 15240 h 1863746"/>
              <a:gd name="connsiteX58" fmla="*/ 663876 w 943521"/>
              <a:gd name="connsiteY58" fmla="*/ 29871 h 1863746"/>
              <a:gd name="connsiteX59" fmla="*/ 557804 w 943521"/>
              <a:gd name="connsiteY59" fmla="*/ 29871 h 1863746"/>
              <a:gd name="connsiteX60" fmla="*/ 488311 w 943521"/>
              <a:gd name="connsiteY60" fmla="*/ 62788 h 1863746"/>
              <a:gd name="connsiteX0" fmla="*/ 488311 w 943521"/>
              <a:gd name="connsiteY0" fmla="*/ 62788 h 1863746"/>
              <a:gd name="connsiteX1" fmla="*/ 459051 w 943521"/>
              <a:gd name="connsiteY1" fmla="*/ 88394 h 1863746"/>
              <a:gd name="connsiteX2" fmla="*/ 393212 w 943521"/>
              <a:gd name="connsiteY2" fmla="*/ 157886 h 1863746"/>
              <a:gd name="connsiteX3" fmla="*/ 422474 w 943521"/>
              <a:gd name="connsiteY3" fmla="*/ 375365 h 1863746"/>
              <a:gd name="connsiteX4" fmla="*/ 4267 w 943521"/>
              <a:gd name="connsiteY4" fmla="*/ 735332 h 1863746"/>
              <a:gd name="connsiteX5" fmla="*/ 156788 w 943521"/>
              <a:gd name="connsiteY5" fmla="*/ 744437 h 1863746"/>
              <a:gd name="connsiteX6" fmla="*/ 491561 w 943521"/>
              <a:gd name="connsiteY6" fmla="*/ 681647 h 1863746"/>
              <a:gd name="connsiteX7" fmla="*/ 564131 w 943521"/>
              <a:gd name="connsiteY7" fmla="*/ 609326 h 1863746"/>
              <a:gd name="connsiteX8" fmla="*/ 543975 w 943521"/>
              <a:gd name="connsiteY8" fmla="*/ 783902 h 1863746"/>
              <a:gd name="connsiteX9" fmla="*/ 524887 w 943521"/>
              <a:gd name="connsiteY9" fmla="*/ 955244 h 1863746"/>
              <a:gd name="connsiteX10" fmla="*/ 535860 w 943521"/>
              <a:gd name="connsiteY10" fmla="*/ 1046684 h 1863746"/>
              <a:gd name="connsiteX11" fmla="*/ 539517 w 943521"/>
              <a:gd name="connsiteY11" fmla="*/ 1116178 h 1863746"/>
              <a:gd name="connsiteX12" fmla="*/ 550490 w 943521"/>
              <a:gd name="connsiteY12" fmla="*/ 1280770 h 1863746"/>
              <a:gd name="connsiteX13" fmla="*/ 546832 w 943521"/>
              <a:gd name="connsiteY13" fmla="*/ 1302716 h 1863746"/>
              <a:gd name="connsiteX14" fmla="*/ 550490 w 943521"/>
              <a:gd name="connsiteY14" fmla="*/ 1408786 h 1863746"/>
              <a:gd name="connsiteX15" fmla="*/ 554147 w 943521"/>
              <a:gd name="connsiteY15" fmla="*/ 1434389 h 1863746"/>
              <a:gd name="connsiteX16" fmla="*/ 561463 w 943521"/>
              <a:gd name="connsiteY16" fmla="*/ 1496569 h 1863746"/>
              <a:gd name="connsiteX17" fmla="*/ 557805 w 943521"/>
              <a:gd name="connsiteY17" fmla="*/ 1646530 h 1863746"/>
              <a:gd name="connsiteX18" fmla="*/ 554147 w 943521"/>
              <a:gd name="connsiteY18" fmla="*/ 1675791 h 1863746"/>
              <a:gd name="connsiteX19" fmla="*/ 550490 w 943521"/>
              <a:gd name="connsiteY19" fmla="*/ 1737970 h 1863746"/>
              <a:gd name="connsiteX20" fmla="*/ 554147 w 943521"/>
              <a:gd name="connsiteY20" fmla="*/ 1833068 h 1863746"/>
              <a:gd name="connsiteX21" fmla="*/ 583408 w 943521"/>
              <a:gd name="connsiteY21" fmla="*/ 1862329 h 1863746"/>
              <a:gd name="connsiteX22" fmla="*/ 609622 w 943521"/>
              <a:gd name="connsiteY22" fmla="*/ 1791616 h 1863746"/>
              <a:gd name="connsiteX23" fmla="*/ 685821 w 943521"/>
              <a:gd name="connsiteY23" fmla="*/ 1858671 h 1863746"/>
              <a:gd name="connsiteX24" fmla="*/ 752267 w 943521"/>
              <a:gd name="connsiteY24" fmla="*/ 1743456 h 1863746"/>
              <a:gd name="connsiteX25" fmla="*/ 819934 w 943521"/>
              <a:gd name="connsiteY25" fmla="*/ 1857452 h 1863746"/>
              <a:gd name="connsiteX26" fmla="*/ 857729 w 943521"/>
              <a:gd name="connsiteY26" fmla="*/ 1726998 h 1863746"/>
              <a:gd name="connsiteX27" fmla="*/ 938195 w 943521"/>
              <a:gd name="connsiteY27" fmla="*/ 1822095 h 1863746"/>
              <a:gd name="connsiteX28" fmla="*/ 934538 w 943521"/>
              <a:gd name="connsiteY28" fmla="*/ 1796492 h 1863746"/>
              <a:gd name="connsiteX29" fmla="*/ 930880 w 943521"/>
              <a:gd name="connsiteY29" fmla="*/ 1774546 h 1863746"/>
              <a:gd name="connsiteX30" fmla="*/ 927223 w 943521"/>
              <a:gd name="connsiteY30" fmla="*/ 1745285 h 1863746"/>
              <a:gd name="connsiteX31" fmla="*/ 930880 w 943521"/>
              <a:gd name="connsiteY31" fmla="*/ 1657503 h 1863746"/>
              <a:gd name="connsiteX32" fmla="*/ 930880 w 943521"/>
              <a:gd name="connsiteY32" fmla="*/ 1577036 h 1863746"/>
              <a:gd name="connsiteX33" fmla="*/ 923565 w 943521"/>
              <a:gd name="connsiteY33" fmla="*/ 1547775 h 1863746"/>
              <a:gd name="connsiteX34" fmla="*/ 916250 w 943521"/>
              <a:gd name="connsiteY34" fmla="*/ 1511199 h 1863746"/>
              <a:gd name="connsiteX35" fmla="*/ 908935 w 943521"/>
              <a:gd name="connsiteY35" fmla="*/ 1459993 h 1863746"/>
              <a:gd name="connsiteX36" fmla="*/ 901619 w 943521"/>
              <a:gd name="connsiteY36" fmla="*/ 1419759 h 1863746"/>
              <a:gd name="connsiteX37" fmla="*/ 897962 w 943521"/>
              <a:gd name="connsiteY37" fmla="*/ 1386841 h 1863746"/>
              <a:gd name="connsiteX38" fmla="*/ 894304 w 943521"/>
              <a:gd name="connsiteY38" fmla="*/ 1251509 h 1863746"/>
              <a:gd name="connsiteX39" fmla="*/ 890647 w 943521"/>
              <a:gd name="connsiteY39" fmla="*/ 1229564 h 1863746"/>
              <a:gd name="connsiteX40" fmla="*/ 886989 w 943521"/>
              <a:gd name="connsiteY40" fmla="*/ 1200303 h 1863746"/>
              <a:gd name="connsiteX41" fmla="*/ 883331 w 943521"/>
              <a:gd name="connsiteY41" fmla="*/ 1185673 h 1863746"/>
              <a:gd name="connsiteX42" fmla="*/ 876016 w 943521"/>
              <a:gd name="connsiteY42" fmla="*/ 1123493 h 1863746"/>
              <a:gd name="connsiteX43" fmla="*/ 872359 w 943521"/>
              <a:gd name="connsiteY43" fmla="*/ 1105205 h 1863746"/>
              <a:gd name="connsiteX44" fmla="*/ 868701 w 943521"/>
              <a:gd name="connsiteY44" fmla="*/ 1079602 h 1863746"/>
              <a:gd name="connsiteX45" fmla="*/ 865043 w 943521"/>
              <a:gd name="connsiteY45" fmla="*/ 999135 h 1863746"/>
              <a:gd name="connsiteX46" fmla="*/ 857728 w 943521"/>
              <a:gd name="connsiteY46" fmla="*/ 955244 h 1863746"/>
              <a:gd name="connsiteX47" fmla="*/ 850413 w 943521"/>
              <a:gd name="connsiteY47" fmla="*/ 878434 h 1863746"/>
              <a:gd name="connsiteX48" fmla="*/ 846755 w 943521"/>
              <a:gd name="connsiteY48" fmla="*/ 852831 h 1863746"/>
              <a:gd name="connsiteX49" fmla="*/ 843098 w 943521"/>
              <a:gd name="connsiteY49" fmla="*/ 819913 h 1863746"/>
              <a:gd name="connsiteX50" fmla="*/ 839440 w 943521"/>
              <a:gd name="connsiteY50" fmla="*/ 680924 h 1863746"/>
              <a:gd name="connsiteX51" fmla="*/ 835783 w 943521"/>
              <a:gd name="connsiteY51" fmla="*/ 655321 h 1863746"/>
              <a:gd name="connsiteX52" fmla="*/ 832125 w 943521"/>
              <a:gd name="connsiteY52" fmla="*/ 589484 h 1863746"/>
              <a:gd name="connsiteX53" fmla="*/ 828467 w 943521"/>
              <a:gd name="connsiteY53" fmla="*/ 465125 h 1863746"/>
              <a:gd name="connsiteX54" fmla="*/ 843097 w 943521"/>
              <a:gd name="connsiteY54" fmla="*/ 373685 h 1863746"/>
              <a:gd name="connsiteX55" fmla="*/ 850413 w 943521"/>
              <a:gd name="connsiteY55" fmla="*/ 238354 h 1863746"/>
              <a:gd name="connsiteX56" fmla="*/ 824810 w 943521"/>
              <a:gd name="connsiteY56" fmla="*/ 48158 h 1863746"/>
              <a:gd name="connsiteX57" fmla="*/ 755316 w 943521"/>
              <a:gd name="connsiteY57" fmla="*/ 15240 h 1863746"/>
              <a:gd name="connsiteX58" fmla="*/ 663876 w 943521"/>
              <a:gd name="connsiteY58" fmla="*/ 29871 h 1863746"/>
              <a:gd name="connsiteX59" fmla="*/ 557804 w 943521"/>
              <a:gd name="connsiteY59" fmla="*/ 29871 h 1863746"/>
              <a:gd name="connsiteX60" fmla="*/ 488311 w 943521"/>
              <a:gd name="connsiteY60" fmla="*/ 62788 h 1863746"/>
              <a:gd name="connsiteX0" fmla="*/ 488311 w 943521"/>
              <a:gd name="connsiteY0" fmla="*/ 62788 h 1863746"/>
              <a:gd name="connsiteX1" fmla="*/ 459051 w 943521"/>
              <a:gd name="connsiteY1" fmla="*/ 88394 h 1863746"/>
              <a:gd name="connsiteX2" fmla="*/ 393212 w 943521"/>
              <a:gd name="connsiteY2" fmla="*/ 157886 h 1863746"/>
              <a:gd name="connsiteX3" fmla="*/ 422474 w 943521"/>
              <a:gd name="connsiteY3" fmla="*/ 375365 h 1863746"/>
              <a:gd name="connsiteX4" fmla="*/ 4267 w 943521"/>
              <a:gd name="connsiteY4" fmla="*/ 735332 h 1863746"/>
              <a:gd name="connsiteX5" fmla="*/ 156788 w 943521"/>
              <a:gd name="connsiteY5" fmla="*/ 744437 h 1863746"/>
              <a:gd name="connsiteX6" fmla="*/ 193302 w 943521"/>
              <a:gd name="connsiteY6" fmla="*/ 811154 h 1863746"/>
              <a:gd name="connsiteX7" fmla="*/ 564131 w 943521"/>
              <a:gd name="connsiteY7" fmla="*/ 609326 h 1863746"/>
              <a:gd name="connsiteX8" fmla="*/ 543975 w 943521"/>
              <a:gd name="connsiteY8" fmla="*/ 783902 h 1863746"/>
              <a:gd name="connsiteX9" fmla="*/ 524887 w 943521"/>
              <a:gd name="connsiteY9" fmla="*/ 955244 h 1863746"/>
              <a:gd name="connsiteX10" fmla="*/ 535860 w 943521"/>
              <a:gd name="connsiteY10" fmla="*/ 1046684 h 1863746"/>
              <a:gd name="connsiteX11" fmla="*/ 539517 w 943521"/>
              <a:gd name="connsiteY11" fmla="*/ 1116178 h 1863746"/>
              <a:gd name="connsiteX12" fmla="*/ 550490 w 943521"/>
              <a:gd name="connsiteY12" fmla="*/ 1280770 h 1863746"/>
              <a:gd name="connsiteX13" fmla="*/ 546832 w 943521"/>
              <a:gd name="connsiteY13" fmla="*/ 1302716 h 1863746"/>
              <a:gd name="connsiteX14" fmla="*/ 550490 w 943521"/>
              <a:gd name="connsiteY14" fmla="*/ 1408786 h 1863746"/>
              <a:gd name="connsiteX15" fmla="*/ 554147 w 943521"/>
              <a:gd name="connsiteY15" fmla="*/ 1434389 h 1863746"/>
              <a:gd name="connsiteX16" fmla="*/ 561463 w 943521"/>
              <a:gd name="connsiteY16" fmla="*/ 1496569 h 1863746"/>
              <a:gd name="connsiteX17" fmla="*/ 557805 w 943521"/>
              <a:gd name="connsiteY17" fmla="*/ 1646530 h 1863746"/>
              <a:gd name="connsiteX18" fmla="*/ 554147 w 943521"/>
              <a:gd name="connsiteY18" fmla="*/ 1675791 h 1863746"/>
              <a:gd name="connsiteX19" fmla="*/ 550490 w 943521"/>
              <a:gd name="connsiteY19" fmla="*/ 1737970 h 1863746"/>
              <a:gd name="connsiteX20" fmla="*/ 554147 w 943521"/>
              <a:gd name="connsiteY20" fmla="*/ 1833068 h 1863746"/>
              <a:gd name="connsiteX21" fmla="*/ 583408 w 943521"/>
              <a:gd name="connsiteY21" fmla="*/ 1862329 h 1863746"/>
              <a:gd name="connsiteX22" fmla="*/ 609622 w 943521"/>
              <a:gd name="connsiteY22" fmla="*/ 1791616 h 1863746"/>
              <a:gd name="connsiteX23" fmla="*/ 685821 w 943521"/>
              <a:gd name="connsiteY23" fmla="*/ 1858671 h 1863746"/>
              <a:gd name="connsiteX24" fmla="*/ 752267 w 943521"/>
              <a:gd name="connsiteY24" fmla="*/ 1743456 h 1863746"/>
              <a:gd name="connsiteX25" fmla="*/ 819934 w 943521"/>
              <a:gd name="connsiteY25" fmla="*/ 1857452 h 1863746"/>
              <a:gd name="connsiteX26" fmla="*/ 857729 w 943521"/>
              <a:gd name="connsiteY26" fmla="*/ 1726998 h 1863746"/>
              <a:gd name="connsiteX27" fmla="*/ 938195 w 943521"/>
              <a:gd name="connsiteY27" fmla="*/ 1822095 h 1863746"/>
              <a:gd name="connsiteX28" fmla="*/ 934538 w 943521"/>
              <a:gd name="connsiteY28" fmla="*/ 1796492 h 1863746"/>
              <a:gd name="connsiteX29" fmla="*/ 930880 w 943521"/>
              <a:gd name="connsiteY29" fmla="*/ 1774546 h 1863746"/>
              <a:gd name="connsiteX30" fmla="*/ 927223 w 943521"/>
              <a:gd name="connsiteY30" fmla="*/ 1745285 h 1863746"/>
              <a:gd name="connsiteX31" fmla="*/ 930880 w 943521"/>
              <a:gd name="connsiteY31" fmla="*/ 1657503 h 1863746"/>
              <a:gd name="connsiteX32" fmla="*/ 930880 w 943521"/>
              <a:gd name="connsiteY32" fmla="*/ 1577036 h 1863746"/>
              <a:gd name="connsiteX33" fmla="*/ 923565 w 943521"/>
              <a:gd name="connsiteY33" fmla="*/ 1547775 h 1863746"/>
              <a:gd name="connsiteX34" fmla="*/ 916250 w 943521"/>
              <a:gd name="connsiteY34" fmla="*/ 1511199 h 1863746"/>
              <a:gd name="connsiteX35" fmla="*/ 908935 w 943521"/>
              <a:gd name="connsiteY35" fmla="*/ 1459993 h 1863746"/>
              <a:gd name="connsiteX36" fmla="*/ 901619 w 943521"/>
              <a:gd name="connsiteY36" fmla="*/ 1419759 h 1863746"/>
              <a:gd name="connsiteX37" fmla="*/ 897962 w 943521"/>
              <a:gd name="connsiteY37" fmla="*/ 1386841 h 1863746"/>
              <a:gd name="connsiteX38" fmla="*/ 894304 w 943521"/>
              <a:gd name="connsiteY38" fmla="*/ 1251509 h 1863746"/>
              <a:gd name="connsiteX39" fmla="*/ 890647 w 943521"/>
              <a:gd name="connsiteY39" fmla="*/ 1229564 h 1863746"/>
              <a:gd name="connsiteX40" fmla="*/ 886989 w 943521"/>
              <a:gd name="connsiteY40" fmla="*/ 1200303 h 1863746"/>
              <a:gd name="connsiteX41" fmla="*/ 883331 w 943521"/>
              <a:gd name="connsiteY41" fmla="*/ 1185673 h 1863746"/>
              <a:gd name="connsiteX42" fmla="*/ 876016 w 943521"/>
              <a:gd name="connsiteY42" fmla="*/ 1123493 h 1863746"/>
              <a:gd name="connsiteX43" fmla="*/ 872359 w 943521"/>
              <a:gd name="connsiteY43" fmla="*/ 1105205 h 1863746"/>
              <a:gd name="connsiteX44" fmla="*/ 868701 w 943521"/>
              <a:gd name="connsiteY44" fmla="*/ 1079602 h 1863746"/>
              <a:gd name="connsiteX45" fmla="*/ 865043 w 943521"/>
              <a:gd name="connsiteY45" fmla="*/ 999135 h 1863746"/>
              <a:gd name="connsiteX46" fmla="*/ 857728 w 943521"/>
              <a:gd name="connsiteY46" fmla="*/ 955244 h 1863746"/>
              <a:gd name="connsiteX47" fmla="*/ 850413 w 943521"/>
              <a:gd name="connsiteY47" fmla="*/ 878434 h 1863746"/>
              <a:gd name="connsiteX48" fmla="*/ 846755 w 943521"/>
              <a:gd name="connsiteY48" fmla="*/ 852831 h 1863746"/>
              <a:gd name="connsiteX49" fmla="*/ 843098 w 943521"/>
              <a:gd name="connsiteY49" fmla="*/ 819913 h 1863746"/>
              <a:gd name="connsiteX50" fmla="*/ 839440 w 943521"/>
              <a:gd name="connsiteY50" fmla="*/ 680924 h 1863746"/>
              <a:gd name="connsiteX51" fmla="*/ 835783 w 943521"/>
              <a:gd name="connsiteY51" fmla="*/ 655321 h 1863746"/>
              <a:gd name="connsiteX52" fmla="*/ 832125 w 943521"/>
              <a:gd name="connsiteY52" fmla="*/ 589484 h 1863746"/>
              <a:gd name="connsiteX53" fmla="*/ 828467 w 943521"/>
              <a:gd name="connsiteY53" fmla="*/ 465125 h 1863746"/>
              <a:gd name="connsiteX54" fmla="*/ 843097 w 943521"/>
              <a:gd name="connsiteY54" fmla="*/ 373685 h 1863746"/>
              <a:gd name="connsiteX55" fmla="*/ 850413 w 943521"/>
              <a:gd name="connsiteY55" fmla="*/ 238354 h 1863746"/>
              <a:gd name="connsiteX56" fmla="*/ 824810 w 943521"/>
              <a:gd name="connsiteY56" fmla="*/ 48158 h 1863746"/>
              <a:gd name="connsiteX57" fmla="*/ 755316 w 943521"/>
              <a:gd name="connsiteY57" fmla="*/ 15240 h 1863746"/>
              <a:gd name="connsiteX58" fmla="*/ 663876 w 943521"/>
              <a:gd name="connsiteY58" fmla="*/ 29871 h 1863746"/>
              <a:gd name="connsiteX59" fmla="*/ 557804 w 943521"/>
              <a:gd name="connsiteY59" fmla="*/ 29871 h 1863746"/>
              <a:gd name="connsiteX60" fmla="*/ 488311 w 943521"/>
              <a:gd name="connsiteY60" fmla="*/ 62788 h 1863746"/>
              <a:gd name="connsiteX0" fmla="*/ 488311 w 943521"/>
              <a:gd name="connsiteY0" fmla="*/ 62788 h 1863746"/>
              <a:gd name="connsiteX1" fmla="*/ 459051 w 943521"/>
              <a:gd name="connsiteY1" fmla="*/ 88394 h 1863746"/>
              <a:gd name="connsiteX2" fmla="*/ 393212 w 943521"/>
              <a:gd name="connsiteY2" fmla="*/ 157886 h 1863746"/>
              <a:gd name="connsiteX3" fmla="*/ 422474 w 943521"/>
              <a:gd name="connsiteY3" fmla="*/ 375365 h 1863746"/>
              <a:gd name="connsiteX4" fmla="*/ 4267 w 943521"/>
              <a:gd name="connsiteY4" fmla="*/ 735332 h 1863746"/>
              <a:gd name="connsiteX5" fmla="*/ 156788 w 943521"/>
              <a:gd name="connsiteY5" fmla="*/ 744437 h 1863746"/>
              <a:gd name="connsiteX6" fmla="*/ 193302 w 943521"/>
              <a:gd name="connsiteY6" fmla="*/ 811154 h 1863746"/>
              <a:gd name="connsiteX7" fmla="*/ 426775 w 943521"/>
              <a:gd name="connsiteY7" fmla="*/ 683891 h 1863746"/>
              <a:gd name="connsiteX8" fmla="*/ 543975 w 943521"/>
              <a:gd name="connsiteY8" fmla="*/ 783902 h 1863746"/>
              <a:gd name="connsiteX9" fmla="*/ 524887 w 943521"/>
              <a:gd name="connsiteY9" fmla="*/ 955244 h 1863746"/>
              <a:gd name="connsiteX10" fmla="*/ 535860 w 943521"/>
              <a:gd name="connsiteY10" fmla="*/ 1046684 h 1863746"/>
              <a:gd name="connsiteX11" fmla="*/ 539517 w 943521"/>
              <a:gd name="connsiteY11" fmla="*/ 1116178 h 1863746"/>
              <a:gd name="connsiteX12" fmla="*/ 550490 w 943521"/>
              <a:gd name="connsiteY12" fmla="*/ 1280770 h 1863746"/>
              <a:gd name="connsiteX13" fmla="*/ 546832 w 943521"/>
              <a:gd name="connsiteY13" fmla="*/ 1302716 h 1863746"/>
              <a:gd name="connsiteX14" fmla="*/ 550490 w 943521"/>
              <a:gd name="connsiteY14" fmla="*/ 1408786 h 1863746"/>
              <a:gd name="connsiteX15" fmla="*/ 554147 w 943521"/>
              <a:gd name="connsiteY15" fmla="*/ 1434389 h 1863746"/>
              <a:gd name="connsiteX16" fmla="*/ 561463 w 943521"/>
              <a:gd name="connsiteY16" fmla="*/ 1496569 h 1863746"/>
              <a:gd name="connsiteX17" fmla="*/ 557805 w 943521"/>
              <a:gd name="connsiteY17" fmla="*/ 1646530 h 1863746"/>
              <a:gd name="connsiteX18" fmla="*/ 554147 w 943521"/>
              <a:gd name="connsiteY18" fmla="*/ 1675791 h 1863746"/>
              <a:gd name="connsiteX19" fmla="*/ 550490 w 943521"/>
              <a:gd name="connsiteY19" fmla="*/ 1737970 h 1863746"/>
              <a:gd name="connsiteX20" fmla="*/ 554147 w 943521"/>
              <a:gd name="connsiteY20" fmla="*/ 1833068 h 1863746"/>
              <a:gd name="connsiteX21" fmla="*/ 583408 w 943521"/>
              <a:gd name="connsiteY21" fmla="*/ 1862329 h 1863746"/>
              <a:gd name="connsiteX22" fmla="*/ 609622 w 943521"/>
              <a:gd name="connsiteY22" fmla="*/ 1791616 h 1863746"/>
              <a:gd name="connsiteX23" fmla="*/ 685821 w 943521"/>
              <a:gd name="connsiteY23" fmla="*/ 1858671 h 1863746"/>
              <a:gd name="connsiteX24" fmla="*/ 752267 w 943521"/>
              <a:gd name="connsiteY24" fmla="*/ 1743456 h 1863746"/>
              <a:gd name="connsiteX25" fmla="*/ 819934 w 943521"/>
              <a:gd name="connsiteY25" fmla="*/ 1857452 h 1863746"/>
              <a:gd name="connsiteX26" fmla="*/ 857729 w 943521"/>
              <a:gd name="connsiteY26" fmla="*/ 1726998 h 1863746"/>
              <a:gd name="connsiteX27" fmla="*/ 938195 w 943521"/>
              <a:gd name="connsiteY27" fmla="*/ 1822095 h 1863746"/>
              <a:gd name="connsiteX28" fmla="*/ 934538 w 943521"/>
              <a:gd name="connsiteY28" fmla="*/ 1796492 h 1863746"/>
              <a:gd name="connsiteX29" fmla="*/ 930880 w 943521"/>
              <a:gd name="connsiteY29" fmla="*/ 1774546 h 1863746"/>
              <a:gd name="connsiteX30" fmla="*/ 927223 w 943521"/>
              <a:gd name="connsiteY30" fmla="*/ 1745285 h 1863746"/>
              <a:gd name="connsiteX31" fmla="*/ 930880 w 943521"/>
              <a:gd name="connsiteY31" fmla="*/ 1657503 h 1863746"/>
              <a:gd name="connsiteX32" fmla="*/ 930880 w 943521"/>
              <a:gd name="connsiteY32" fmla="*/ 1577036 h 1863746"/>
              <a:gd name="connsiteX33" fmla="*/ 923565 w 943521"/>
              <a:gd name="connsiteY33" fmla="*/ 1547775 h 1863746"/>
              <a:gd name="connsiteX34" fmla="*/ 916250 w 943521"/>
              <a:gd name="connsiteY34" fmla="*/ 1511199 h 1863746"/>
              <a:gd name="connsiteX35" fmla="*/ 908935 w 943521"/>
              <a:gd name="connsiteY35" fmla="*/ 1459993 h 1863746"/>
              <a:gd name="connsiteX36" fmla="*/ 901619 w 943521"/>
              <a:gd name="connsiteY36" fmla="*/ 1419759 h 1863746"/>
              <a:gd name="connsiteX37" fmla="*/ 897962 w 943521"/>
              <a:gd name="connsiteY37" fmla="*/ 1386841 h 1863746"/>
              <a:gd name="connsiteX38" fmla="*/ 894304 w 943521"/>
              <a:gd name="connsiteY38" fmla="*/ 1251509 h 1863746"/>
              <a:gd name="connsiteX39" fmla="*/ 890647 w 943521"/>
              <a:gd name="connsiteY39" fmla="*/ 1229564 h 1863746"/>
              <a:gd name="connsiteX40" fmla="*/ 886989 w 943521"/>
              <a:gd name="connsiteY40" fmla="*/ 1200303 h 1863746"/>
              <a:gd name="connsiteX41" fmla="*/ 883331 w 943521"/>
              <a:gd name="connsiteY41" fmla="*/ 1185673 h 1863746"/>
              <a:gd name="connsiteX42" fmla="*/ 876016 w 943521"/>
              <a:gd name="connsiteY42" fmla="*/ 1123493 h 1863746"/>
              <a:gd name="connsiteX43" fmla="*/ 872359 w 943521"/>
              <a:gd name="connsiteY43" fmla="*/ 1105205 h 1863746"/>
              <a:gd name="connsiteX44" fmla="*/ 868701 w 943521"/>
              <a:gd name="connsiteY44" fmla="*/ 1079602 h 1863746"/>
              <a:gd name="connsiteX45" fmla="*/ 865043 w 943521"/>
              <a:gd name="connsiteY45" fmla="*/ 999135 h 1863746"/>
              <a:gd name="connsiteX46" fmla="*/ 857728 w 943521"/>
              <a:gd name="connsiteY46" fmla="*/ 955244 h 1863746"/>
              <a:gd name="connsiteX47" fmla="*/ 850413 w 943521"/>
              <a:gd name="connsiteY47" fmla="*/ 878434 h 1863746"/>
              <a:gd name="connsiteX48" fmla="*/ 846755 w 943521"/>
              <a:gd name="connsiteY48" fmla="*/ 852831 h 1863746"/>
              <a:gd name="connsiteX49" fmla="*/ 843098 w 943521"/>
              <a:gd name="connsiteY49" fmla="*/ 819913 h 1863746"/>
              <a:gd name="connsiteX50" fmla="*/ 839440 w 943521"/>
              <a:gd name="connsiteY50" fmla="*/ 680924 h 1863746"/>
              <a:gd name="connsiteX51" fmla="*/ 835783 w 943521"/>
              <a:gd name="connsiteY51" fmla="*/ 655321 h 1863746"/>
              <a:gd name="connsiteX52" fmla="*/ 832125 w 943521"/>
              <a:gd name="connsiteY52" fmla="*/ 589484 h 1863746"/>
              <a:gd name="connsiteX53" fmla="*/ 828467 w 943521"/>
              <a:gd name="connsiteY53" fmla="*/ 465125 h 1863746"/>
              <a:gd name="connsiteX54" fmla="*/ 843097 w 943521"/>
              <a:gd name="connsiteY54" fmla="*/ 373685 h 1863746"/>
              <a:gd name="connsiteX55" fmla="*/ 850413 w 943521"/>
              <a:gd name="connsiteY55" fmla="*/ 238354 h 1863746"/>
              <a:gd name="connsiteX56" fmla="*/ 824810 w 943521"/>
              <a:gd name="connsiteY56" fmla="*/ 48158 h 1863746"/>
              <a:gd name="connsiteX57" fmla="*/ 755316 w 943521"/>
              <a:gd name="connsiteY57" fmla="*/ 15240 h 1863746"/>
              <a:gd name="connsiteX58" fmla="*/ 663876 w 943521"/>
              <a:gd name="connsiteY58" fmla="*/ 29871 h 1863746"/>
              <a:gd name="connsiteX59" fmla="*/ 557804 w 943521"/>
              <a:gd name="connsiteY59" fmla="*/ 29871 h 1863746"/>
              <a:gd name="connsiteX60" fmla="*/ 488311 w 943521"/>
              <a:gd name="connsiteY60" fmla="*/ 62788 h 1863746"/>
              <a:gd name="connsiteX0" fmla="*/ 488311 w 943521"/>
              <a:gd name="connsiteY0" fmla="*/ 62788 h 1863746"/>
              <a:gd name="connsiteX1" fmla="*/ 459051 w 943521"/>
              <a:gd name="connsiteY1" fmla="*/ 88394 h 1863746"/>
              <a:gd name="connsiteX2" fmla="*/ 393212 w 943521"/>
              <a:gd name="connsiteY2" fmla="*/ 157886 h 1863746"/>
              <a:gd name="connsiteX3" fmla="*/ 422474 w 943521"/>
              <a:gd name="connsiteY3" fmla="*/ 375365 h 1863746"/>
              <a:gd name="connsiteX4" fmla="*/ 4267 w 943521"/>
              <a:gd name="connsiteY4" fmla="*/ 735332 h 1863746"/>
              <a:gd name="connsiteX5" fmla="*/ 156788 w 943521"/>
              <a:gd name="connsiteY5" fmla="*/ 744437 h 1863746"/>
              <a:gd name="connsiteX6" fmla="*/ 193302 w 943521"/>
              <a:gd name="connsiteY6" fmla="*/ 811154 h 1863746"/>
              <a:gd name="connsiteX7" fmla="*/ 426775 w 943521"/>
              <a:gd name="connsiteY7" fmla="*/ 683891 h 1863746"/>
              <a:gd name="connsiteX8" fmla="*/ 536126 w 943521"/>
              <a:gd name="connsiteY8" fmla="*/ 646546 h 1863746"/>
              <a:gd name="connsiteX9" fmla="*/ 524887 w 943521"/>
              <a:gd name="connsiteY9" fmla="*/ 955244 h 1863746"/>
              <a:gd name="connsiteX10" fmla="*/ 535860 w 943521"/>
              <a:gd name="connsiteY10" fmla="*/ 1046684 h 1863746"/>
              <a:gd name="connsiteX11" fmla="*/ 539517 w 943521"/>
              <a:gd name="connsiteY11" fmla="*/ 1116178 h 1863746"/>
              <a:gd name="connsiteX12" fmla="*/ 550490 w 943521"/>
              <a:gd name="connsiteY12" fmla="*/ 1280770 h 1863746"/>
              <a:gd name="connsiteX13" fmla="*/ 546832 w 943521"/>
              <a:gd name="connsiteY13" fmla="*/ 1302716 h 1863746"/>
              <a:gd name="connsiteX14" fmla="*/ 550490 w 943521"/>
              <a:gd name="connsiteY14" fmla="*/ 1408786 h 1863746"/>
              <a:gd name="connsiteX15" fmla="*/ 554147 w 943521"/>
              <a:gd name="connsiteY15" fmla="*/ 1434389 h 1863746"/>
              <a:gd name="connsiteX16" fmla="*/ 561463 w 943521"/>
              <a:gd name="connsiteY16" fmla="*/ 1496569 h 1863746"/>
              <a:gd name="connsiteX17" fmla="*/ 557805 w 943521"/>
              <a:gd name="connsiteY17" fmla="*/ 1646530 h 1863746"/>
              <a:gd name="connsiteX18" fmla="*/ 554147 w 943521"/>
              <a:gd name="connsiteY18" fmla="*/ 1675791 h 1863746"/>
              <a:gd name="connsiteX19" fmla="*/ 550490 w 943521"/>
              <a:gd name="connsiteY19" fmla="*/ 1737970 h 1863746"/>
              <a:gd name="connsiteX20" fmla="*/ 554147 w 943521"/>
              <a:gd name="connsiteY20" fmla="*/ 1833068 h 1863746"/>
              <a:gd name="connsiteX21" fmla="*/ 583408 w 943521"/>
              <a:gd name="connsiteY21" fmla="*/ 1862329 h 1863746"/>
              <a:gd name="connsiteX22" fmla="*/ 609622 w 943521"/>
              <a:gd name="connsiteY22" fmla="*/ 1791616 h 1863746"/>
              <a:gd name="connsiteX23" fmla="*/ 685821 w 943521"/>
              <a:gd name="connsiteY23" fmla="*/ 1858671 h 1863746"/>
              <a:gd name="connsiteX24" fmla="*/ 752267 w 943521"/>
              <a:gd name="connsiteY24" fmla="*/ 1743456 h 1863746"/>
              <a:gd name="connsiteX25" fmla="*/ 819934 w 943521"/>
              <a:gd name="connsiteY25" fmla="*/ 1857452 h 1863746"/>
              <a:gd name="connsiteX26" fmla="*/ 857729 w 943521"/>
              <a:gd name="connsiteY26" fmla="*/ 1726998 h 1863746"/>
              <a:gd name="connsiteX27" fmla="*/ 938195 w 943521"/>
              <a:gd name="connsiteY27" fmla="*/ 1822095 h 1863746"/>
              <a:gd name="connsiteX28" fmla="*/ 934538 w 943521"/>
              <a:gd name="connsiteY28" fmla="*/ 1796492 h 1863746"/>
              <a:gd name="connsiteX29" fmla="*/ 930880 w 943521"/>
              <a:gd name="connsiteY29" fmla="*/ 1774546 h 1863746"/>
              <a:gd name="connsiteX30" fmla="*/ 927223 w 943521"/>
              <a:gd name="connsiteY30" fmla="*/ 1745285 h 1863746"/>
              <a:gd name="connsiteX31" fmla="*/ 930880 w 943521"/>
              <a:gd name="connsiteY31" fmla="*/ 1657503 h 1863746"/>
              <a:gd name="connsiteX32" fmla="*/ 930880 w 943521"/>
              <a:gd name="connsiteY32" fmla="*/ 1577036 h 1863746"/>
              <a:gd name="connsiteX33" fmla="*/ 923565 w 943521"/>
              <a:gd name="connsiteY33" fmla="*/ 1547775 h 1863746"/>
              <a:gd name="connsiteX34" fmla="*/ 916250 w 943521"/>
              <a:gd name="connsiteY34" fmla="*/ 1511199 h 1863746"/>
              <a:gd name="connsiteX35" fmla="*/ 908935 w 943521"/>
              <a:gd name="connsiteY35" fmla="*/ 1459993 h 1863746"/>
              <a:gd name="connsiteX36" fmla="*/ 901619 w 943521"/>
              <a:gd name="connsiteY36" fmla="*/ 1419759 h 1863746"/>
              <a:gd name="connsiteX37" fmla="*/ 897962 w 943521"/>
              <a:gd name="connsiteY37" fmla="*/ 1386841 h 1863746"/>
              <a:gd name="connsiteX38" fmla="*/ 894304 w 943521"/>
              <a:gd name="connsiteY38" fmla="*/ 1251509 h 1863746"/>
              <a:gd name="connsiteX39" fmla="*/ 890647 w 943521"/>
              <a:gd name="connsiteY39" fmla="*/ 1229564 h 1863746"/>
              <a:gd name="connsiteX40" fmla="*/ 886989 w 943521"/>
              <a:gd name="connsiteY40" fmla="*/ 1200303 h 1863746"/>
              <a:gd name="connsiteX41" fmla="*/ 883331 w 943521"/>
              <a:gd name="connsiteY41" fmla="*/ 1185673 h 1863746"/>
              <a:gd name="connsiteX42" fmla="*/ 876016 w 943521"/>
              <a:gd name="connsiteY42" fmla="*/ 1123493 h 1863746"/>
              <a:gd name="connsiteX43" fmla="*/ 872359 w 943521"/>
              <a:gd name="connsiteY43" fmla="*/ 1105205 h 1863746"/>
              <a:gd name="connsiteX44" fmla="*/ 868701 w 943521"/>
              <a:gd name="connsiteY44" fmla="*/ 1079602 h 1863746"/>
              <a:gd name="connsiteX45" fmla="*/ 865043 w 943521"/>
              <a:gd name="connsiteY45" fmla="*/ 999135 h 1863746"/>
              <a:gd name="connsiteX46" fmla="*/ 857728 w 943521"/>
              <a:gd name="connsiteY46" fmla="*/ 955244 h 1863746"/>
              <a:gd name="connsiteX47" fmla="*/ 850413 w 943521"/>
              <a:gd name="connsiteY47" fmla="*/ 878434 h 1863746"/>
              <a:gd name="connsiteX48" fmla="*/ 846755 w 943521"/>
              <a:gd name="connsiteY48" fmla="*/ 852831 h 1863746"/>
              <a:gd name="connsiteX49" fmla="*/ 843098 w 943521"/>
              <a:gd name="connsiteY49" fmla="*/ 819913 h 1863746"/>
              <a:gd name="connsiteX50" fmla="*/ 839440 w 943521"/>
              <a:gd name="connsiteY50" fmla="*/ 680924 h 1863746"/>
              <a:gd name="connsiteX51" fmla="*/ 835783 w 943521"/>
              <a:gd name="connsiteY51" fmla="*/ 655321 h 1863746"/>
              <a:gd name="connsiteX52" fmla="*/ 832125 w 943521"/>
              <a:gd name="connsiteY52" fmla="*/ 589484 h 1863746"/>
              <a:gd name="connsiteX53" fmla="*/ 828467 w 943521"/>
              <a:gd name="connsiteY53" fmla="*/ 465125 h 1863746"/>
              <a:gd name="connsiteX54" fmla="*/ 843097 w 943521"/>
              <a:gd name="connsiteY54" fmla="*/ 373685 h 1863746"/>
              <a:gd name="connsiteX55" fmla="*/ 850413 w 943521"/>
              <a:gd name="connsiteY55" fmla="*/ 238354 h 1863746"/>
              <a:gd name="connsiteX56" fmla="*/ 824810 w 943521"/>
              <a:gd name="connsiteY56" fmla="*/ 48158 h 1863746"/>
              <a:gd name="connsiteX57" fmla="*/ 755316 w 943521"/>
              <a:gd name="connsiteY57" fmla="*/ 15240 h 1863746"/>
              <a:gd name="connsiteX58" fmla="*/ 663876 w 943521"/>
              <a:gd name="connsiteY58" fmla="*/ 29871 h 1863746"/>
              <a:gd name="connsiteX59" fmla="*/ 557804 w 943521"/>
              <a:gd name="connsiteY59" fmla="*/ 29871 h 1863746"/>
              <a:gd name="connsiteX60" fmla="*/ 488311 w 943521"/>
              <a:gd name="connsiteY60" fmla="*/ 62788 h 1863746"/>
              <a:gd name="connsiteX0" fmla="*/ 488311 w 943521"/>
              <a:gd name="connsiteY0" fmla="*/ 62788 h 1863746"/>
              <a:gd name="connsiteX1" fmla="*/ 459051 w 943521"/>
              <a:gd name="connsiteY1" fmla="*/ 88394 h 1863746"/>
              <a:gd name="connsiteX2" fmla="*/ 393212 w 943521"/>
              <a:gd name="connsiteY2" fmla="*/ 157886 h 1863746"/>
              <a:gd name="connsiteX3" fmla="*/ 422474 w 943521"/>
              <a:gd name="connsiteY3" fmla="*/ 375365 h 1863746"/>
              <a:gd name="connsiteX4" fmla="*/ 4267 w 943521"/>
              <a:gd name="connsiteY4" fmla="*/ 735332 h 1863746"/>
              <a:gd name="connsiteX5" fmla="*/ 156788 w 943521"/>
              <a:gd name="connsiteY5" fmla="*/ 744437 h 1863746"/>
              <a:gd name="connsiteX6" fmla="*/ 193302 w 943521"/>
              <a:gd name="connsiteY6" fmla="*/ 811154 h 1863746"/>
              <a:gd name="connsiteX7" fmla="*/ 426775 w 943521"/>
              <a:gd name="connsiteY7" fmla="*/ 683891 h 1863746"/>
              <a:gd name="connsiteX8" fmla="*/ 536126 w 943521"/>
              <a:gd name="connsiteY8" fmla="*/ 646546 h 1863746"/>
              <a:gd name="connsiteX9" fmla="*/ 524887 w 943521"/>
              <a:gd name="connsiteY9" fmla="*/ 955244 h 1863746"/>
              <a:gd name="connsiteX10" fmla="*/ 535860 w 943521"/>
              <a:gd name="connsiteY10" fmla="*/ 1046684 h 1863746"/>
              <a:gd name="connsiteX11" fmla="*/ 539517 w 943521"/>
              <a:gd name="connsiteY11" fmla="*/ 1116178 h 1863746"/>
              <a:gd name="connsiteX12" fmla="*/ 550490 w 943521"/>
              <a:gd name="connsiteY12" fmla="*/ 1280770 h 1863746"/>
              <a:gd name="connsiteX13" fmla="*/ 546832 w 943521"/>
              <a:gd name="connsiteY13" fmla="*/ 1302716 h 1863746"/>
              <a:gd name="connsiteX14" fmla="*/ 550490 w 943521"/>
              <a:gd name="connsiteY14" fmla="*/ 1408786 h 1863746"/>
              <a:gd name="connsiteX15" fmla="*/ 554147 w 943521"/>
              <a:gd name="connsiteY15" fmla="*/ 1434389 h 1863746"/>
              <a:gd name="connsiteX16" fmla="*/ 561463 w 943521"/>
              <a:gd name="connsiteY16" fmla="*/ 1496569 h 1863746"/>
              <a:gd name="connsiteX17" fmla="*/ 557805 w 943521"/>
              <a:gd name="connsiteY17" fmla="*/ 1646530 h 1863746"/>
              <a:gd name="connsiteX18" fmla="*/ 554147 w 943521"/>
              <a:gd name="connsiteY18" fmla="*/ 1675791 h 1863746"/>
              <a:gd name="connsiteX19" fmla="*/ 550490 w 943521"/>
              <a:gd name="connsiteY19" fmla="*/ 1737970 h 1863746"/>
              <a:gd name="connsiteX20" fmla="*/ 554147 w 943521"/>
              <a:gd name="connsiteY20" fmla="*/ 1833068 h 1863746"/>
              <a:gd name="connsiteX21" fmla="*/ 583408 w 943521"/>
              <a:gd name="connsiteY21" fmla="*/ 1862329 h 1863746"/>
              <a:gd name="connsiteX22" fmla="*/ 609622 w 943521"/>
              <a:gd name="connsiteY22" fmla="*/ 1791616 h 1863746"/>
              <a:gd name="connsiteX23" fmla="*/ 685821 w 943521"/>
              <a:gd name="connsiteY23" fmla="*/ 1858671 h 1863746"/>
              <a:gd name="connsiteX24" fmla="*/ 752267 w 943521"/>
              <a:gd name="connsiteY24" fmla="*/ 1743456 h 1863746"/>
              <a:gd name="connsiteX25" fmla="*/ 819934 w 943521"/>
              <a:gd name="connsiteY25" fmla="*/ 1857452 h 1863746"/>
              <a:gd name="connsiteX26" fmla="*/ 857729 w 943521"/>
              <a:gd name="connsiteY26" fmla="*/ 1726998 h 1863746"/>
              <a:gd name="connsiteX27" fmla="*/ 938195 w 943521"/>
              <a:gd name="connsiteY27" fmla="*/ 1822095 h 1863746"/>
              <a:gd name="connsiteX28" fmla="*/ 934538 w 943521"/>
              <a:gd name="connsiteY28" fmla="*/ 1796492 h 1863746"/>
              <a:gd name="connsiteX29" fmla="*/ 930880 w 943521"/>
              <a:gd name="connsiteY29" fmla="*/ 1774546 h 1863746"/>
              <a:gd name="connsiteX30" fmla="*/ 927223 w 943521"/>
              <a:gd name="connsiteY30" fmla="*/ 1745285 h 1863746"/>
              <a:gd name="connsiteX31" fmla="*/ 930880 w 943521"/>
              <a:gd name="connsiteY31" fmla="*/ 1657503 h 1863746"/>
              <a:gd name="connsiteX32" fmla="*/ 930880 w 943521"/>
              <a:gd name="connsiteY32" fmla="*/ 1577036 h 1863746"/>
              <a:gd name="connsiteX33" fmla="*/ 923565 w 943521"/>
              <a:gd name="connsiteY33" fmla="*/ 1547775 h 1863746"/>
              <a:gd name="connsiteX34" fmla="*/ 916250 w 943521"/>
              <a:gd name="connsiteY34" fmla="*/ 1511199 h 1863746"/>
              <a:gd name="connsiteX35" fmla="*/ 908935 w 943521"/>
              <a:gd name="connsiteY35" fmla="*/ 1459993 h 1863746"/>
              <a:gd name="connsiteX36" fmla="*/ 901619 w 943521"/>
              <a:gd name="connsiteY36" fmla="*/ 1419759 h 1863746"/>
              <a:gd name="connsiteX37" fmla="*/ 897962 w 943521"/>
              <a:gd name="connsiteY37" fmla="*/ 1386841 h 1863746"/>
              <a:gd name="connsiteX38" fmla="*/ 894304 w 943521"/>
              <a:gd name="connsiteY38" fmla="*/ 1251509 h 1863746"/>
              <a:gd name="connsiteX39" fmla="*/ 890647 w 943521"/>
              <a:gd name="connsiteY39" fmla="*/ 1229564 h 1863746"/>
              <a:gd name="connsiteX40" fmla="*/ 886989 w 943521"/>
              <a:gd name="connsiteY40" fmla="*/ 1200303 h 1863746"/>
              <a:gd name="connsiteX41" fmla="*/ 883331 w 943521"/>
              <a:gd name="connsiteY41" fmla="*/ 1185673 h 1863746"/>
              <a:gd name="connsiteX42" fmla="*/ 876016 w 943521"/>
              <a:gd name="connsiteY42" fmla="*/ 1123493 h 1863746"/>
              <a:gd name="connsiteX43" fmla="*/ 872359 w 943521"/>
              <a:gd name="connsiteY43" fmla="*/ 1105205 h 1863746"/>
              <a:gd name="connsiteX44" fmla="*/ 868701 w 943521"/>
              <a:gd name="connsiteY44" fmla="*/ 1079602 h 1863746"/>
              <a:gd name="connsiteX45" fmla="*/ 865043 w 943521"/>
              <a:gd name="connsiteY45" fmla="*/ 999135 h 1863746"/>
              <a:gd name="connsiteX46" fmla="*/ 857728 w 943521"/>
              <a:gd name="connsiteY46" fmla="*/ 955244 h 1863746"/>
              <a:gd name="connsiteX47" fmla="*/ 850413 w 943521"/>
              <a:gd name="connsiteY47" fmla="*/ 878434 h 1863746"/>
              <a:gd name="connsiteX48" fmla="*/ 846755 w 943521"/>
              <a:gd name="connsiteY48" fmla="*/ 852831 h 1863746"/>
              <a:gd name="connsiteX49" fmla="*/ 843098 w 943521"/>
              <a:gd name="connsiteY49" fmla="*/ 819913 h 1863746"/>
              <a:gd name="connsiteX50" fmla="*/ 839440 w 943521"/>
              <a:gd name="connsiteY50" fmla="*/ 680924 h 1863746"/>
              <a:gd name="connsiteX51" fmla="*/ 835783 w 943521"/>
              <a:gd name="connsiteY51" fmla="*/ 655321 h 1863746"/>
              <a:gd name="connsiteX52" fmla="*/ 832125 w 943521"/>
              <a:gd name="connsiteY52" fmla="*/ 589484 h 1863746"/>
              <a:gd name="connsiteX53" fmla="*/ 828467 w 943521"/>
              <a:gd name="connsiteY53" fmla="*/ 465125 h 1863746"/>
              <a:gd name="connsiteX54" fmla="*/ 843097 w 943521"/>
              <a:gd name="connsiteY54" fmla="*/ 373685 h 1863746"/>
              <a:gd name="connsiteX55" fmla="*/ 850413 w 943521"/>
              <a:gd name="connsiteY55" fmla="*/ 238354 h 1863746"/>
              <a:gd name="connsiteX56" fmla="*/ 824810 w 943521"/>
              <a:gd name="connsiteY56" fmla="*/ 48158 h 1863746"/>
              <a:gd name="connsiteX57" fmla="*/ 755316 w 943521"/>
              <a:gd name="connsiteY57" fmla="*/ 15240 h 1863746"/>
              <a:gd name="connsiteX58" fmla="*/ 663876 w 943521"/>
              <a:gd name="connsiteY58" fmla="*/ 29871 h 1863746"/>
              <a:gd name="connsiteX59" fmla="*/ 557804 w 943521"/>
              <a:gd name="connsiteY59" fmla="*/ 29871 h 1863746"/>
              <a:gd name="connsiteX60" fmla="*/ 488311 w 943521"/>
              <a:gd name="connsiteY60" fmla="*/ 62788 h 1863746"/>
              <a:gd name="connsiteX0" fmla="*/ 488311 w 943521"/>
              <a:gd name="connsiteY0" fmla="*/ 62788 h 1863746"/>
              <a:gd name="connsiteX1" fmla="*/ 459051 w 943521"/>
              <a:gd name="connsiteY1" fmla="*/ 88394 h 1863746"/>
              <a:gd name="connsiteX2" fmla="*/ 393212 w 943521"/>
              <a:gd name="connsiteY2" fmla="*/ 157886 h 1863746"/>
              <a:gd name="connsiteX3" fmla="*/ 422474 w 943521"/>
              <a:gd name="connsiteY3" fmla="*/ 375365 h 1863746"/>
              <a:gd name="connsiteX4" fmla="*/ 4267 w 943521"/>
              <a:gd name="connsiteY4" fmla="*/ 735332 h 1863746"/>
              <a:gd name="connsiteX5" fmla="*/ 156788 w 943521"/>
              <a:gd name="connsiteY5" fmla="*/ 744437 h 1863746"/>
              <a:gd name="connsiteX6" fmla="*/ 193302 w 943521"/>
              <a:gd name="connsiteY6" fmla="*/ 811154 h 1863746"/>
              <a:gd name="connsiteX7" fmla="*/ 222703 w 943521"/>
              <a:gd name="connsiteY7" fmla="*/ 801625 h 1863746"/>
              <a:gd name="connsiteX8" fmla="*/ 536126 w 943521"/>
              <a:gd name="connsiteY8" fmla="*/ 646546 h 1863746"/>
              <a:gd name="connsiteX9" fmla="*/ 524887 w 943521"/>
              <a:gd name="connsiteY9" fmla="*/ 955244 h 1863746"/>
              <a:gd name="connsiteX10" fmla="*/ 535860 w 943521"/>
              <a:gd name="connsiteY10" fmla="*/ 1046684 h 1863746"/>
              <a:gd name="connsiteX11" fmla="*/ 539517 w 943521"/>
              <a:gd name="connsiteY11" fmla="*/ 1116178 h 1863746"/>
              <a:gd name="connsiteX12" fmla="*/ 550490 w 943521"/>
              <a:gd name="connsiteY12" fmla="*/ 1280770 h 1863746"/>
              <a:gd name="connsiteX13" fmla="*/ 546832 w 943521"/>
              <a:gd name="connsiteY13" fmla="*/ 1302716 h 1863746"/>
              <a:gd name="connsiteX14" fmla="*/ 550490 w 943521"/>
              <a:gd name="connsiteY14" fmla="*/ 1408786 h 1863746"/>
              <a:gd name="connsiteX15" fmla="*/ 554147 w 943521"/>
              <a:gd name="connsiteY15" fmla="*/ 1434389 h 1863746"/>
              <a:gd name="connsiteX16" fmla="*/ 561463 w 943521"/>
              <a:gd name="connsiteY16" fmla="*/ 1496569 h 1863746"/>
              <a:gd name="connsiteX17" fmla="*/ 557805 w 943521"/>
              <a:gd name="connsiteY17" fmla="*/ 1646530 h 1863746"/>
              <a:gd name="connsiteX18" fmla="*/ 554147 w 943521"/>
              <a:gd name="connsiteY18" fmla="*/ 1675791 h 1863746"/>
              <a:gd name="connsiteX19" fmla="*/ 550490 w 943521"/>
              <a:gd name="connsiteY19" fmla="*/ 1737970 h 1863746"/>
              <a:gd name="connsiteX20" fmla="*/ 554147 w 943521"/>
              <a:gd name="connsiteY20" fmla="*/ 1833068 h 1863746"/>
              <a:gd name="connsiteX21" fmla="*/ 583408 w 943521"/>
              <a:gd name="connsiteY21" fmla="*/ 1862329 h 1863746"/>
              <a:gd name="connsiteX22" fmla="*/ 609622 w 943521"/>
              <a:gd name="connsiteY22" fmla="*/ 1791616 h 1863746"/>
              <a:gd name="connsiteX23" fmla="*/ 685821 w 943521"/>
              <a:gd name="connsiteY23" fmla="*/ 1858671 h 1863746"/>
              <a:gd name="connsiteX24" fmla="*/ 752267 w 943521"/>
              <a:gd name="connsiteY24" fmla="*/ 1743456 h 1863746"/>
              <a:gd name="connsiteX25" fmla="*/ 819934 w 943521"/>
              <a:gd name="connsiteY25" fmla="*/ 1857452 h 1863746"/>
              <a:gd name="connsiteX26" fmla="*/ 857729 w 943521"/>
              <a:gd name="connsiteY26" fmla="*/ 1726998 h 1863746"/>
              <a:gd name="connsiteX27" fmla="*/ 938195 w 943521"/>
              <a:gd name="connsiteY27" fmla="*/ 1822095 h 1863746"/>
              <a:gd name="connsiteX28" fmla="*/ 934538 w 943521"/>
              <a:gd name="connsiteY28" fmla="*/ 1796492 h 1863746"/>
              <a:gd name="connsiteX29" fmla="*/ 930880 w 943521"/>
              <a:gd name="connsiteY29" fmla="*/ 1774546 h 1863746"/>
              <a:gd name="connsiteX30" fmla="*/ 927223 w 943521"/>
              <a:gd name="connsiteY30" fmla="*/ 1745285 h 1863746"/>
              <a:gd name="connsiteX31" fmla="*/ 930880 w 943521"/>
              <a:gd name="connsiteY31" fmla="*/ 1657503 h 1863746"/>
              <a:gd name="connsiteX32" fmla="*/ 930880 w 943521"/>
              <a:gd name="connsiteY32" fmla="*/ 1577036 h 1863746"/>
              <a:gd name="connsiteX33" fmla="*/ 923565 w 943521"/>
              <a:gd name="connsiteY33" fmla="*/ 1547775 h 1863746"/>
              <a:gd name="connsiteX34" fmla="*/ 916250 w 943521"/>
              <a:gd name="connsiteY34" fmla="*/ 1511199 h 1863746"/>
              <a:gd name="connsiteX35" fmla="*/ 908935 w 943521"/>
              <a:gd name="connsiteY35" fmla="*/ 1459993 h 1863746"/>
              <a:gd name="connsiteX36" fmla="*/ 901619 w 943521"/>
              <a:gd name="connsiteY36" fmla="*/ 1419759 h 1863746"/>
              <a:gd name="connsiteX37" fmla="*/ 897962 w 943521"/>
              <a:gd name="connsiteY37" fmla="*/ 1386841 h 1863746"/>
              <a:gd name="connsiteX38" fmla="*/ 894304 w 943521"/>
              <a:gd name="connsiteY38" fmla="*/ 1251509 h 1863746"/>
              <a:gd name="connsiteX39" fmla="*/ 890647 w 943521"/>
              <a:gd name="connsiteY39" fmla="*/ 1229564 h 1863746"/>
              <a:gd name="connsiteX40" fmla="*/ 886989 w 943521"/>
              <a:gd name="connsiteY40" fmla="*/ 1200303 h 1863746"/>
              <a:gd name="connsiteX41" fmla="*/ 883331 w 943521"/>
              <a:gd name="connsiteY41" fmla="*/ 1185673 h 1863746"/>
              <a:gd name="connsiteX42" fmla="*/ 876016 w 943521"/>
              <a:gd name="connsiteY42" fmla="*/ 1123493 h 1863746"/>
              <a:gd name="connsiteX43" fmla="*/ 872359 w 943521"/>
              <a:gd name="connsiteY43" fmla="*/ 1105205 h 1863746"/>
              <a:gd name="connsiteX44" fmla="*/ 868701 w 943521"/>
              <a:gd name="connsiteY44" fmla="*/ 1079602 h 1863746"/>
              <a:gd name="connsiteX45" fmla="*/ 865043 w 943521"/>
              <a:gd name="connsiteY45" fmla="*/ 999135 h 1863746"/>
              <a:gd name="connsiteX46" fmla="*/ 857728 w 943521"/>
              <a:gd name="connsiteY46" fmla="*/ 955244 h 1863746"/>
              <a:gd name="connsiteX47" fmla="*/ 850413 w 943521"/>
              <a:gd name="connsiteY47" fmla="*/ 878434 h 1863746"/>
              <a:gd name="connsiteX48" fmla="*/ 846755 w 943521"/>
              <a:gd name="connsiteY48" fmla="*/ 852831 h 1863746"/>
              <a:gd name="connsiteX49" fmla="*/ 843098 w 943521"/>
              <a:gd name="connsiteY49" fmla="*/ 819913 h 1863746"/>
              <a:gd name="connsiteX50" fmla="*/ 839440 w 943521"/>
              <a:gd name="connsiteY50" fmla="*/ 680924 h 1863746"/>
              <a:gd name="connsiteX51" fmla="*/ 835783 w 943521"/>
              <a:gd name="connsiteY51" fmla="*/ 655321 h 1863746"/>
              <a:gd name="connsiteX52" fmla="*/ 832125 w 943521"/>
              <a:gd name="connsiteY52" fmla="*/ 589484 h 1863746"/>
              <a:gd name="connsiteX53" fmla="*/ 828467 w 943521"/>
              <a:gd name="connsiteY53" fmla="*/ 465125 h 1863746"/>
              <a:gd name="connsiteX54" fmla="*/ 843097 w 943521"/>
              <a:gd name="connsiteY54" fmla="*/ 373685 h 1863746"/>
              <a:gd name="connsiteX55" fmla="*/ 850413 w 943521"/>
              <a:gd name="connsiteY55" fmla="*/ 238354 h 1863746"/>
              <a:gd name="connsiteX56" fmla="*/ 824810 w 943521"/>
              <a:gd name="connsiteY56" fmla="*/ 48158 h 1863746"/>
              <a:gd name="connsiteX57" fmla="*/ 755316 w 943521"/>
              <a:gd name="connsiteY57" fmla="*/ 15240 h 1863746"/>
              <a:gd name="connsiteX58" fmla="*/ 663876 w 943521"/>
              <a:gd name="connsiteY58" fmla="*/ 29871 h 1863746"/>
              <a:gd name="connsiteX59" fmla="*/ 557804 w 943521"/>
              <a:gd name="connsiteY59" fmla="*/ 29871 h 1863746"/>
              <a:gd name="connsiteX60" fmla="*/ 488311 w 943521"/>
              <a:gd name="connsiteY60" fmla="*/ 62788 h 1863746"/>
              <a:gd name="connsiteX0" fmla="*/ 488311 w 943521"/>
              <a:gd name="connsiteY0" fmla="*/ 62788 h 1863746"/>
              <a:gd name="connsiteX1" fmla="*/ 459051 w 943521"/>
              <a:gd name="connsiteY1" fmla="*/ 88394 h 1863746"/>
              <a:gd name="connsiteX2" fmla="*/ 393212 w 943521"/>
              <a:gd name="connsiteY2" fmla="*/ 157886 h 1863746"/>
              <a:gd name="connsiteX3" fmla="*/ 422474 w 943521"/>
              <a:gd name="connsiteY3" fmla="*/ 375365 h 1863746"/>
              <a:gd name="connsiteX4" fmla="*/ 4267 w 943521"/>
              <a:gd name="connsiteY4" fmla="*/ 735332 h 1863746"/>
              <a:gd name="connsiteX5" fmla="*/ 192108 w 943521"/>
              <a:gd name="connsiteY5" fmla="*/ 705192 h 1863746"/>
              <a:gd name="connsiteX6" fmla="*/ 193302 w 943521"/>
              <a:gd name="connsiteY6" fmla="*/ 811154 h 1863746"/>
              <a:gd name="connsiteX7" fmla="*/ 222703 w 943521"/>
              <a:gd name="connsiteY7" fmla="*/ 801625 h 1863746"/>
              <a:gd name="connsiteX8" fmla="*/ 536126 w 943521"/>
              <a:gd name="connsiteY8" fmla="*/ 646546 h 1863746"/>
              <a:gd name="connsiteX9" fmla="*/ 524887 w 943521"/>
              <a:gd name="connsiteY9" fmla="*/ 955244 h 1863746"/>
              <a:gd name="connsiteX10" fmla="*/ 535860 w 943521"/>
              <a:gd name="connsiteY10" fmla="*/ 1046684 h 1863746"/>
              <a:gd name="connsiteX11" fmla="*/ 539517 w 943521"/>
              <a:gd name="connsiteY11" fmla="*/ 1116178 h 1863746"/>
              <a:gd name="connsiteX12" fmla="*/ 550490 w 943521"/>
              <a:gd name="connsiteY12" fmla="*/ 1280770 h 1863746"/>
              <a:gd name="connsiteX13" fmla="*/ 546832 w 943521"/>
              <a:gd name="connsiteY13" fmla="*/ 1302716 h 1863746"/>
              <a:gd name="connsiteX14" fmla="*/ 550490 w 943521"/>
              <a:gd name="connsiteY14" fmla="*/ 1408786 h 1863746"/>
              <a:gd name="connsiteX15" fmla="*/ 554147 w 943521"/>
              <a:gd name="connsiteY15" fmla="*/ 1434389 h 1863746"/>
              <a:gd name="connsiteX16" fmla="*/ 561463 w 943521"/>
              <a:gd name="connsiteY16" fmla="*/ 1496569 h 1863746"/>
              <a:gd name="connsiteX17" fmla="*/ 557805 w 943521"/>
              <a:gd name="connsiteY17" fmla="*/ 1646530 h 1863746"/>
              <a:gd name="connsiteX18" fmla="*/ 554147 w 943521"/>
              <a:gd name="connsiteY18" fmla="*/ 1675791 h 1863746"/>
              <a:gd name="connsiteX19" fmla="*/ 550490 w 943521"/>
              <a:gd name="connsiteY19" fmla="*/ 1737970 h 1863746"/>
              <a:gd name="connsiteX20" fmla="*/ 554147 w 943521"/>
              <a:gd name="connsiteY20" fmla="*/ 1833068 h 1863746"/>
              <a:gd name="connsiteX21" fmla="*/ 583408 w 943521"/>
              <a:gd name="connsiteY21" fmla="*/ 1862329 h 1863746"/>
              <a:gd name="connsiteX22" fmla="*/ 609622 w 943521"/>
              <a:gd name="connsiteY22" fmla="*/ 1791616 h 1863746"/>
              <a:gd name="connsiteX23" fmla="*/ 685821 w 943521"/>
              <a:gd name="connsiteY23" fmla="*/ 1858671 h 1863746"/>
              <a:gd name="connsiteX24" fmla="*/ 752267 w 943521"/>
              <a:gd name="connsiteY24" fmla="*/ 1743456 h 1863746"/>
              <a:gd name="connsiteX25" fmla="*/ 819934 w 943521"/>
              <a:gd name="connsiteY25" fmla="*/ 1857452 h 1863746"/>
              <a:gd name="connsiteX26" fmla="*/ 857729 w 943521"/>
              <a:gd name="connsiteY26" fmla="*/ 1726998 h 1863746"/>
              <a:gd name="connsiteX27" fmla="*/ 938195 w 943521"/>
              <a:gd name="connsiteY27" fmla="*/ 1822095 h 1863746"/>
              <a:gd name="connsiteX28" fmla="*/ 934538 w 943521"/>
              <a:gd name="connsiteY28" fmla="*/ 1796492 h 1863746"/>
              <a:gd name="connsiteX29" fmla="*/ 930880 w 943521"/>
              <a:gd name="connsiteY29" fmla="*/ 1774546 h 1863746"/>
              <a:gd name="connsiteX30" fmla="*/ 927223 w 943521"/>
              <a:gd name="connsiteY30" fmla="*/ 1745285 h 1863746"/>
              <a:gd name="connsiteX31" fmla="*/ 930880 w 943521"/>
              <a:gd name="connsiteY31" fmla="*/ 1657503 h 1863746"/>
              <a:gd name="connsiteX32" fmla="*/ 930880 w 943521"/>
              <a:gd name="connsiteY32" fmla="*/ 1577036 h 1863746"/>
              <a:gd name="connsiteX33" fmla="*/ 923565 w 943521"/>
              <a:gd name="connsiteY33" fmla="*/ 1547775 h 1863746"/>
              <a:gd name="connsiteX34" fmla="*/ 916250 w 943521"/>
              <a:gd name="connsiteY34" fmla="*/ 1511199 h 1863746"/>
              <a:gd name="connsiteX35" fmla="*/ 908935 w 943521"/>
              <a:gd name="connsiteY35" fmla="*/ 1459993 h 1863746"/>
              <a:gd name="connsiteX36" fmla="*/ 901619 w 943521"/>
              <a:gd name="connsiteY36" fmla="*/ 1419759 h 1863746"/>
              <a:gd name="connsiteX37" fmla="*/ 897962 w 943521"/>
              <a:gd name="connsiteY37" fmla="*/ 1386841 h 1863746"/>
              <a:gd name="connsiteX38" fmla="*/ 894304 w 943521"/>
              <a:gd name="connsiteY38" fmla="*/ 1251509 h 1863746"/>
              <a:gd name="connsiteX39" fmla="*/ 890647 w 943521"/>
              <a:gd name="connsiteY39" fmla="*/ 1229564 h 1863746"/>
              <a:gd name="connsiteX40" fmla="*/ 886989 w 943521"/>
              <a:gd name="connsiteY40" fmla="*/ 1200303 h 1863746"/>
              <a:gd name="connsiteX41" fmla="*/ 883331 w 943521"/>
              <a:gd name="connsiteY41" fmla="*/ 1185673 h 1863746"/>
              <a:gd name="connsiteX42" fmla="*/ 876016 w 943521"/>
              <a:gd name="connsiteY42" fmla="*/ 1123493 h 1863746"/>
              <a:gd name="connsiteX43" fmla="*/ 872359 w 943521"/>
              <a:gd name="connsiteY43" fmla="*/ 1105205 h 1863746"/>
              <a:gd name="connsiteX44" fmla="*/ 868701 w 943521"/>
              <a:gd name="connsiteY44" fmla="*/ 1079602 h 1863746"/>
              <a:gd name="connsiteX45" fmla="*/ 865043 w 943521"/>
              <a:gd name="connsiteY45" fmla="*/ 999135 h 1863746"/>
              <a:gd name="connsiteX46" fmla="*/ 857728 w 943521"/>
              <a:gd name="connsiteY46" fmla="*/ 955244 h 1863746"/>
              <a:gd name="connsiteX47" fmla="*/ 850413 w 943521"/>
              <a:gd name="connsiteY47" fmla="*/ 878434 h 1863746"/>
              <a:gd name="connsiteX48" fmla="*/ 846755 w 943521"/>
              <a:gd name="connsiteY48" fmla="*/ 852831 h 1863746"/>
              <a:gd name="connsiteX49" fmla="*/ 843098 w 943521"/>
              <a:gd name="connsiteY49" fmla="*/ 819913 h 1863746"/>
              <a:gd name="connsiteX50" fmla="*/ 839440 w 943521"/>
              <a:gd name="connsiteY50" fmla="*/ 680924 h 1863746"/>
              <a:gd name="connsiteX51" fmla="*/ 835783 w 943521"/>
              <a:gd name="connsiteY51" fmla="*/ 655321 h 1863746"/>
              <a:gd name="connsiteX52" fmla="*/ 832125 w 943521"/>
              <a:gd name="connsiteY52" fmla="*/ 589484 h 1863746"/>
              <a:gd name="connsiteX53" fmla="*/ 828467 w 943521"/>
              <a:gd name="connsiteY53" fmla="*/ 465125 h 1863746"/>
              <a:gd name="connsiteX54" fmla="*/ 843097 w 943521"/>
              <a:gd name="connsiteY54" fmla="*/ 373685 h 1863746"/>
              <a:gd name="connsiteX55" fmla="*/ 850413 w 943521"/>
              <a:gd name="connsiteY55" fmla="*/ 238354 h 1863746"/>
              <a:gd name="connsiteX56" fmla="*/ 824810 w 943521"/>
              <a:gd name="connsiteY56" fmla="*/ 48158 h 1863746"/>
              <a:gd name="connsiteX57" fmla="*/ 755316 w 943521"/>
              <a:gd name="connsiteY57" fmla="*/ 15240 h 1863746"/>
              <a:gd name="connsiteX58" fmla="*/ 663876 w 943521"/>
              <a:gd name="connsiteY58" fmla="*/ 29871 h 1863746"/>
              <a:gd name="connsiteX59" fmla="*/ 557804 w 943521"/>
              <a:gd name="connsiteY59" fmla="*/ 29871 h 1863746"/>
              <a:gd name="connsiteX60" fmla="*/ 488311 w 943521"/>
              <a:gd name="connsiteY60" fmla="*/ 62788 h 1863746"/>
              <a:gd name="connsiteX0" fmla="*/ 488311 w 943521"/>
              <a:gd name="connsiteY0" fmla="*/ 62788 h 1863746"/>
              <a:gd name="connsiteX1" fmla="*/ 459051 w 943521"/>
              <a:gd name="connsiteY1" fmla="*/ 88394 h 1863746"/>
              <a:gd name="connsiteX2" fmla="*/ 393212 w 943521"/>
              <a:gd name="connsiteY2" fmla="*/ 157886 h 1863746"/>
              <a:gd name="connsiteX3" fmla="*/ 422474 w 943521"/>
              <a:gd name="connsiteY3" fmla="*/ 375365 h 1863746"/>
              <a:gd name="connsiteX4" fmla="*/ 4267 w 943521"/>
              <a:gd name="connsiteY4" fmla="*/ 735332 h 1863746"/>
              <a:gd name="connsiteX5" fmla="*/ 192108 w 943521"/>
              <a:gd name="connsiteY5" fmla="*/ 705192 h 1863746"/>
              <a:gd name="connsiteX6" fmla="*/ 142284 w 943521"/>
              <a:gd name="connsiteY6" fmla="*/ 787607 h 1863746"/>
              <a:gd name="connsiteX7" fmla="*/ 222703 w 943521"/>
              <a:gd name="connsiteY7" fmla="*/ 801625 h 1863746"/>
              <a:gd name="connsiteX8" fmla="*/ 536126 w 943521"/>
              <a:gd name="connsiteY8" fmla="*/ 646546 h 1863746"/>
              <a:gd name="connsiteX9" fmla="*/ 524887 w 943521"/>
              <a:gd name="connsiteY9" fmla="*/ 955244 h 1863746"/>
              <a:gd name="connsiteX10" fmla="*/ 535860 w 943521"/>
              <a:gd name="connsiteY10" fmla="*/ 1046684 h 1863746"/>
              <a:gd name="connsiteX11" fmla="*/ 539517 w 943521"/>
              <a:gd name="connsiteY11" fmla="*/ 1116178 h 1863746"/>
              <a:gd name="connsiteX12" fmla="*/ 550490 w 943521"/>
              <a:gd name="connsiteY12" fmla="*/ 1280770 h 1863746"/>
              <a:gd name="connsiteX13" fmla="*/ 546832 w 943521"/>
              <a:gd name="connsiteY13" fmla="*/ 1302716 h 1863746"/>
              <a:gd name="connsiteX14" fmla="*/ 550490 w 943521"/>
              <a:gd name="connsiteY14" fmla="*/ 1408786 h 1863746"/>
              <a:gd name="connsiteX15" fmla="*/ 554147 w 943521"/>
              <a:gd name="connsiteY15" fmla="*/ 1434389 h 1863746"/>
              <a:gd name="connsiteX16" fmla="*/ 561463 w 943521"/>
              <a:gd name="connsiteY16" fmla="*/ 1496569 h 1863746"/>
              <a:gd name="connsiteX17" fmla="*/ 557805 w 943521"/>
              <a:gd name="connsiteY17" fmla="*/ 1646530 h 1863746"/>
              <a:gd name="connsiteX18" fmla="*/ 554147 w 943521"/>
              <a:gd name="connsiteY18" fmla="*/ 1675791 h 1863746"/>
              <a:gd name="connsiteX19" fmla="*/ 550490 w 943521"/>
              <a:gd name="connsiteY19" fmla="*/ 1737970 h 1863746"/>
              <a:gd name="connsiteX20" fmla="*/ 554147 w 943521"/>
              <a:gd name="connsiteY20" fmla="*/ 1833068 h 1863746"/>
              <a:gd name="connsiteX21" fmla="*/ 583408 w 943521"/>
              <a:gd name="connsiteY21" fmla="*/ 1862329 h 1863746"/>
              <a:gd name="connsiteX22" fmla="*/ 609622 w 943521"/>
              <a:gd name="connsiteY22" fmla="*/ 1791616 h 1863746"/>
              <a:gd name="connsiteX23" fmla="*/ 685821 w 943521"/>
              <a:gd name="connsiteY23" fmla="*/ 1858671 h 1863746"/>
              <a:gd name="connsiteX24" fmla="*/ 752267 w 943521"/>
              <a:gd name="connsiteY24" fmla="*/ 1743456 h 1863746"/>
              <a:gd name="connsiteX25" fmla="*/ 819934 w 943521"/>
              <a:gd name="connsiteY25" fmla="*/ 1857452 h 1863746"/>
              <a:gd name="connsiteX26" fmla="*/ 857729 w 943521"/>
              <a:gd name="connsiteY26" fmla="*/ 1726998 h 1863746"/>
              <a:gd name="connsiteX27" fmla="*/ 938195 w 943521"/>
              <a:gd name="connsiteY27" fmla="*/ 1822095 h 1863746"/>
              <a:gd name="connsiteX28" fmla="*/ 934538 w 943521"/>
              <a:gd name="connsiteY28" fmla="*/ 1796492 h 1863746"/>
              <a:gd name="connsiteX29" fmla="*/ 930880 w 943521"/>
              <a:gd name="connsiteY29" fmla="*/ 1774546 h 1863746"/>
              <a:gd name="connsiteX30" fmla="*/ 927223 w 943521"/>
              <a:gd name="connsiteY30" fmla="*/ 1745285 h 1863746"/>
              <a:gd name="connsiteX31" fmla="*/ 930880 w 943521"/>
              <a:gd name="connsiteY31" fmla="*/ 1657503 h 1863746"/>
              <a:gd name="connsiteX32" fmla="*/ 930880 w 943521"/>
              <a:gd name="connsiteY32" fmla="*/ 1577036 h 1863746"/>
              <a:gd name="connsiteX33" fmla="*/ 923565 w 943521"/>
              <a:gd name="connsiteY33" fmla="*/ 1547775 h 1863746"/>
              <a:gd name="connsiteX34" fmla="*/ 916250 w 943521"/>
              <a:gd name="connsiteY34" fmla="*/ 1511199 h 1863746"/>
              <a:gd name="connsiteX35" fmla="*/ 908935 w 943521"/>
              <a:gd name="connsiteY35" fmla="*/ 1459993 h 1863746"/>
              <a:gd name="connsiteX36" fmla="*/ 901619 w 943521"/>
              <a:gd name="connsiteY36" fmla="*/ 1419759 h 1863746"/>
              <a:gd name="connsiteX37" fmla="*/ 897962 w 943521"/>
              <a:gd name="connsiteY37" fmla="*/ 1386841 h 1863746"/>
              <a:gd name="connsiteX38" fmla="*/ 894304 w 943521"/>
              <a:gd name="connsiteY38" fmla="*/ 1251509 h 1863746"/>
              <a:gd name="connsiteX39" fmla="*/ 890647 w 943521"/>
              <a:gd name="connsiteY39" fmla="*/ 1229564 h 1863746"/>
              <a:gd name="connsiteX40" fmla="*/ 886989 w 943521"/>
              <a:gd name="connsiteY40" fmla="*/ 1200303 h 1863746"/>
              <a:gd name="connsiteX41" fmla="*/ 883331 w 943521"/>
              <a:gd name="connsiteY41" fmla="*/ 1185673 h 1863746"/>
              <a:gd name="connsiteX42" fmla="*/ 876016 w 943521"/>
              <a:gd name="connsiteY42" fmla="*/ 1123493 h 1863746"/>
              <a:gd name="connsiteX43" fmla="*/ 872359 w 943521"/>
              <a:gd name="connsiteY43" fmla="*/ 1105205 h 1863746"/>
              <a:gd name="connsiteX44" fmla="*/ 868701 w 943521"/>
              <a:gd name="connsiteY44" fmla="*/ 1079602 h 1863746"/>
              <a:gd name="connsiteX45" fmla="*/ 865043 w 943521"/>
              <a:gd name="connsiteY45" fmla="*/ 999135 h 1863746"/>
              <a:gd name="connsiteX46" fmla="*/ 857728 w 943521"/>
              <a:gd name="connsiteY46" fmla="*/ 955244 h 1863746"/>
              <a:gd name="connsiteX47" fmla="*/ 850413 w 943521"/>
              <a:gd name="connsiteY47" fmla="*/ 878434 h 1863746"/>
              <a:gd name="connsiteX48" fmla="*/ 846755 w 943521"/>
              <a:gd name="connsiteY48" fmla="*/ 852831 h 1863746"/>
              <a:gd name="connsiteX49" fmla="*/ 843098 w 943521"/>
              <a:gd name="connsiteY49" fmla="*/ 819913 h 1863746"/>
              <a:gd name="connsiteX50" fmla="*/ 839440 w 943521"/>
              <a:gd name="connsiteY50" fmla="*/ 680924 h 1863746"/>
              <a:gd name="connsiteX51" fmla="*/ 835783 w 943521"/>
              <a:gd name="connsiteY51" fmla="*/ 655321 h 1863746"/>
              <a:gd name="connsiteX52" fmla="*/ 832125 w 943521"/>
              <a:gd name="connsiteY52" fmla="*/ 589484 h 1863746"/>
              <a:gd name="connsiteX53" fmla="*/ 828467 w 943521"/>
              <a:gd name="connsiteY53" fmla="*/ 465125 h 1863746"/>
              <a:gd name="connsiteX54" fmla="*/ 843097 w 943521"/>
              <a:gd name="connsiteY54" fmla="*/ 373685 h 1863746"/>
              <a:gd name="connsiteX55" fmla="*/ 850413 w 943521"/>
              <a:gd name="connsiteY55" fmla="*/ 238354 h 1863746"/>
              <a:gd name="connsiteX56" fmla="*/ 824810 w 943521"/>
              <a:gd name="connsiteY56" fmla="*/ 48158 h 1863746"/>
              <a:gd name="connsiteX57" fmla="*/ 755316 w 943521"/>
              <a:gd name="connsiteY57" fmla="*/ 15240 h 1863746"/>
              <a:gd name="connsiteX58" fmla="*/ 663876 w 943521"/>
              <a:gd name="connsiteY58" fmla="*/ 29871 h 1863746"/>
              <a:gd name="connsiteX59" fmla="*/ 557804 w 943521"/>
              <a:gd name="connsiteY59" fmla="*/ 29871 h 1863746"/>
              <a:gd name="connsiteX60" fmla="*/ 488311 w 943521"/>
              <a:gd name="connsiteY60" fmla="*/ 62788 h 1863746"/>
              <a:gd name="connsiteX0" fmla="*/ 488311 w 943521"/>
              <a:gd name="connsiteY0" fmla="*/ 62788 h 1863746"/>
              <a:gd name="connsiteX1" fmla="*/ 459051 w 943521"/>
              <a:gd name="connsiteY1" fmla="*/ 88394 h 1863746"/>
              <a:gd name="connsiteX2" fmla="*/ 393212 w 943521"/>
              <a:gd name="connsiteY2" fmla="*/ 157886 h 1863746"/>
              <a:gd name="connsiteX3" fmla="*/ 422474 w 943521"/>
              <a:gd name="connsiteY3" fmla="*/ 375365 h 1863746"/>
              <a:gd name="connsiteX4" fmla="*/ 4267 w 943521"/>
              <a:gd name="connsiteY4" fmla="*/ 735332 h 1863746"/>
              <a:gd name="connsiteX5" fmla="*/ 192108 w 943521"/>
              <a:gd name="connsiteY5" fmla="*/ 705192 h 1863746"/>
              <a:gd name="connsiteX6" fmla="*/ 142284 w 943521"/>
              <a:gd name="connsiteY6" fmla="*/ 787607 h 1863746"/>
              <a:gd name="connsiteX7" fmla="*/ 250174 w 943521"/>
              <a:gd name="connsiteY7" fmla="*/ 742758 h 1863746"/>
              <a:gd name="connsiteX8" fmla="*/ 536126 w 943521"/>
              <a:gd name="connsiteY8" fmla="*/ 646546 h 1863746"/>
              <a:gd name="connsiteX9" fmla="*/ 524887 w 943521"/>
              <a:gd name="connsiteY9" fmla="*/ 955244 h 1863746"/>
              <a:gd name="connsiteX10" fmla="*/ 535860 w 943521"/>
              <a:gd name="connsiteY10" fmla="*/ 1046684 h 1863746"/>
              <a:gd name="connsiteX11" fmla="*/ 539517 w 943521"/>
              <a:gd name="connsiteY11" fmla="*/ 1116178 h 1863746"/>
              <a:gd name="connsiteX12" fmla="*/ 550490 w 943521"/>
              <a:gd name="connsiteY12" fmla="*/ 1280770 h 1863746"/>
              <a:gd name="connsiteX13" fmla="*/ 546832 w 943521"/>
              <a:gd name="connsiteY13" fmla="*/ 1302716 h 1863746"/>
              <a:gd name="connsiteX14" fmla="*/ 550490 w 943521"/>
              <a:gd name="connsiteY14" fmla="*/ 1408786 h 1863746"/>
              <a:gd name="connsiteX15" fmla="*/ 554147 w 943521"/>
              <a:gd name="connsiteY15" fmla="*/ 1434389 h 1863746"/>
              <a:gd name="connsiteX16" fmla="*/ 561463 w 943521"/>
              <a:gd name="connsiteY16" fmla="*/ 1496569 h 1863746"/>
              <a:gd name="connsiteX17" fmla="*/ 557805 w 943521"/>
              <a:gd name="connsiteY17" fmla="*/ 1646530 h 1863746"/>
              <a:gd name="connsiteX18" fmla="*/ 554147 w 943521"/>
              <a:gd name="connsiteY18" fmla="*/ 1675791 h 1863746"/>
              <a:gd name="connsiteX19" fmla="*/ 550490 w 943521"/>
              <a:gd name="connsiteY19" fmla="*/ 1737970 h 1863746"/>
              <a:gd name="connsiteX20" fmla="*/ 554147 w 943521"/>
              <a:gd name="connsiteY20" fmla="*/ 1833068 h 1863746"/>
              <a:gd name="connsiteX21" fmla="*/ 583408 w 943521"/>
              <a:gd name="connsiteY21" fmla="*/ 1862329 h 1863746"/>
              <a:gd name="connsiteX22" fmla="*/ 609622 w 943521"/>
              <a:gd name="connsiteY22" fmla="*/ 1791616 h 1863746"/>
              <a:gd name="connsiteX23" fmla="*/ 685821 w 943521"/>
              <a:gd name="connsiteY23" fmla="*/ 1858671 h 1863746"/>
              <a:gd name="connsiteX24" fmla="*/ 752267 w 943521"/>
              <a:gd name="connsiteY24" fmla="*/ 1743456 h 1863746"/>
              <a:gd name="connsiteX25" fmla="*/ 819934 w 943521"/>
              <a:gd name="connsiteY25" fmla="*/ 1857452 h 1863746"/>
              <a:gd name="connsiteX26" fmla="*/ 857729 w 943521"/>
              <a:gd name="connsiteY26" fmla="*/ 1726998 h 1863746"/>
              <a:gd name="connsiteX27" fmla="*/ 938195 w 943521"/>
              <a:gd name="connsiteY27" fmla="*/ 1822095 h 1863746"/>
              <a:gd name="connsiteX28" fmla="*/ 934538 w 943521"/>
              <a:gd name="connsiteY28" fmla="*/ 1796492 h 1863746"/>
              <a:gd name="connsiteX29" fmla="*/ 930880 w 943521"/>
              <a:gd name="connsiteY29" fmla="*/ 1774546 h 1863746"/>
              <a:gd name="connsiteX30" fmla="*/ 927223 w 943521"/>
              <a:gd name="connsiteY30" fmla="*/ 1745285 h 1863746"/>
              <a:gd name="connsiteX31" fmla="*/ 930880 w 943521"/>
              <a:gd name="connsiteY31" fmla="*/ 1657503 h 1863746"/>
              <a:gd name="connsiteX32" fmla="*/ 930880 w 943521"/>
              <a:gd name="connsiteY32" fmla="*/ 1577036 h 1863746"/>
              <a:gd name="connsiteX33" fmla="*/ 923565 w 943521"/>
              <a:gd name="connsiteY33" fmla="*/ 1547775 h 1863746"/>
              <a:gd name="connsiteX34" fmla="*/ 916250 w 943521"/>
              <a:gd name="connsiteY34" fmla="*/ 1511199 h 1863746"/>
              <a:gd name="connsiteX35" fmla="*/ 908935 w 943521"/>
              <a:gd name="connsiteY35" fmla="*/ 1459993 h 1863746"/>
              <a:gd name="connsiteX36" fmla="*/ 901619 w 943521"/>
              <a:gd name="connsiteY36" fmla="*/ 1419759 h 1863746"/>
              <a:gd name="connsiteX37" fmla="*/ 897962 w 943521"/>
              <a:gd name="connsiteY37" fmla="*/ 1386841 h 1863746"/>
              <a:gd name="connsiteX38" fmla="*/ 894304 w 943521"/>
              <a:gd name="connsiteY38" fmla="*/ 1251509 h 1863746"/>
              <a:gd name="connsiteX39" fmla="*/ 890647 w 943521"/>
              <a:gd name="connsiteY39" fmla="*/ 1229564 h 1863746"/>
              <a:gd name="connsiteX40" fmla="*/ 886989 w 943521"/>
              <a:gd name="connsiteY40" fmla="*/ 1200303 h 1863746"/>
              <a:gd name="connsiteX41" fmla="*/ 883331 w 943521"/>
              <a:gd name="connsiteY41" fmla="*/ 1185673 h 1863746"/>
              <a:gd name="connsiteX42" fmla="*/ 876016 w 943521"/>
              <a:gd name="connsiteY42" fmla="*/ 1123493 h 1863746"/>
              <a:gd name="connsiteX43" fmla="*/ 872359 w 943521"/>
              <a:gd name="connsiteY43" fmla="*/ 1105205 h 1863746"/>
              <a:gd name="connsiteX44" fmla="*/ 868701 w 943521"/>
              <a:gd name="connsiteY44" fmla="*/ 1079602 h 1863746"/>
              <a:gd name="connsiteX45" fmla="*/ 865043 w 943521"/>
              <a:gd name="connsiteY45" fmla="*/ 999135 h 1863746"/>
              <a:gd name="connsiteX46" fmla="*/ 857728 w 943521"/>
              <a:gd name="connsiteY46" fmla="*/ 955244 h 1863746"/>
              <a:gd name="connsiteX47" fmla="*/ 850413 w 943521"/>
              <a:gd name="connsiteY47" fmla="*/ 878434 h 1863746"/>
              <a:gd name="connsiteX48" fmla="*/ 846755 w 943521"/>
              <a:gd name="connsiteY48" fmla="*/ 852831 h 1863746"/>
              <a:gd name="connsiteX49" fmla="*/ 843098 w 943521"/>
              <a:gd name="connsiteY49" fmla="*/ 819913 h 1863746"/>
              <a:gd name="connsiteX50" fmla="*/ 839440 w 943521"/>
              <a:gd name="connsiteY50" fmla="*/ 680924 h 1863746"/>
              <a:gd name="connsiteX51" fmla="*/ 835783 w 943521"/>
              <a:gd name="connsiteY51" fmla="*/ 655321 h 1863746"/>
              <a:gd name="connsiteX52" fmla="*/ 832125 w 943521"/>
              <a:gd name="connsiteY52" fmla="*/ 589484 h 1863746"/>
              <a:gd name="connsiteX53" fmla="*/ 828467 w 943521"/>
              <a:gd name="connsiteY53" fmla="*/ 465125 h 1863746"/>
              <a:gd name="connsiteX54" fmla="*/ 843097 w 943521"/>
              <a:gd name="connsiteY54" fmla="*/ 373685 h 1863746"/>
              <a:gd name="connsiteX55" fmla="*/ 850413 w 943521"/>
              <a:gd name="connsiteY55" fmla="*/ 238354 h 1863746"/>
              <a:gd name="connsiteX56" fmla="*/ 824810 w 943521"/>
              <a:gd name="connsiteY56" fmla="*/ 48158 h 1863746"/>
              <a:gd name="connsiteX57" fmla="*/ 755316 w 943521"/>
              <a:gd name="connsiteY57" fmla="*/ 15240 h 1863746"/>
              <a:gd name="connsiteX58" fmla="*/ 663876 w 943521"/>
              <a:gd name="connsiteY58" fmla="*/ 29871 h 1863746"/>
              <a:gd name="connsiteX59" fmla="*/ 557804 w 943521"/>
              <a:gd name="connsiteY59" fmla="*/ 29871 h 1863746"/>
              <a:gd name="connsiteX60" fmla="*/ 488311 w 943521"/>
              <a:gd name="connsiteY60" fmla="*/ 62788 h 1863746"/>
              <a:gd name="connsiteX0" fmla="*/ 488311 w 943521"/>
              <a:gd name="connsiteY0" fmla="*/ 62788 h 1863746"/>
              <a:gd name="connsiteX1" fmla="*/ 459051 w 943521"/>
              <a:gd name="connsiteY1" fmla="*/ 88394 h 1863746"/>
              <a:gd name="connsiteX2" fmla="*/ 393212 w 943521"/>
              <a:gd name="connsiteY2" fmla="*/ 157886 h 1863746"/>
              <a:gd name="connsiteX3" fmla="*/ 422474 w 943521"/>
              <a:gd name="connsiteY3" fmla="*/ 375365 h 1863746"/>
              <a:gd name="connsiteX4" fmla="*/ 4267 w 943521"/>
              <a:gd name="connsiteY4" fmla="*/ 735332 h 1863746"/>
              <a:gd name="connsiteX5" fmla="*/ 192108 w 943521"/>
              <a:gd name="connsiteY5" fmla="*/ 705192 h 1863746"/>
              <a:gd name="connsiteX6" fmla="*/ 142284 w 943521"/>
              <a:gd name="connsiteY6" fmla="*/ 787607 h 1863746"/>
              <a:gd name="connsiteX7" fmla="*/ 250174 w 943521"/>
              <a:gd name="connsiteY7" fmla="*/ 742758 h 1863746"/>
              <a:gd name="connsiteX8" fmla="*/ 244320 w 943521"/>
              <a:gd name="connsiteY8" fmla="*/ 803305 h 1863746"/>
              <a:gd name="connsiteX9" fmla="*/ 536126 w 943521"/>
              <a:gd name="connsiteY9" fmla="*/ 646546 h 1863746"/>
              <a:gd name="connsiteX10" fmla="*/ 524887 w 943521"/>
              <a:gd name="connsiteY10" fmla="*/ 955244 h 1863746"/>
              <a:gd name="connsiteX11" fmla="*/ 535860 w 943521"/>
              <a:gd name="connsiteY11" fmla="*/ 1046684 h 1863746"/>
              <a:gd name="connsiteX12" fmla="*/ 539517 w 943521"/>
              <a:gd name="connsiteY12" fmla="*/ 1116178 h 1863746"/>
              <a:gd name="connsiteX13" fmla="*/ 550490 w 943521"/>
              <a:gd name="connsiteY13" fmla="*/ 1280770 h 1863746"/>
              <a:gd name="connsiteX14" fmla="*/ 546832 w 943521"/>
              <a:gd name="connsiteY14" fmla="*/ 1302716 h 1863746"/>
              <a:gd name="connsiteX15" fmla="*/ 550490 w 943521"/>
              <a:gd name="connsiteY15" fmla="*/ 1408786 h 1863746"/>
              <a:gd name="connsiteX16" fmla="*/ 554147 w 943521"/>
              <a:gd name="connsiteY16" fmla="*/ 1434389 h 1863746"/>
              <a:gd name="connsiteX17" fmla="*/ 561463 w 943521"/>
              <a:gd name="connsiteY17" fmla="*/ 1496569 h 1863746"/>
              <a:gd name="connsiteX18" fmla="*/ 557805 w 943521"/>
              <a:gd name="connsiteY18" fmla="*/ 1646530 h 1863746"/>
              <a:gd name="connsiteX19" fmla="*/ 554147 w 943521"/>
              <a:gd name="connsiteY19" fmla="*/ 1675791 h 1863746"/>
              <a:gd name="connsiteX20" fmla="*/ 550490 w 943521"/>
              <a:gd name="connsiteY20" fmla="*/ 1737970 h 1863746"/>
              <a:gd name="connsiteX21" fmla="*/ 554147 w 943521"/>
              <a:gd name="connsiteY21" fmla="*/ 1833068 h 1863746"/>
              <a:gd name="connsiteX22" fmla="*/ 583408 w 943521"/>
              <a:gd name="connsiteY22" fmla="*/ 1862329 h 1863746"/>
              <a:gd name="connsiteX23" fmla="*/ 609622 w 943521"/>
              <a:gd name="connsiteY23" fmla="*/ 1791616 h 1863746"/>
              <a:gd name="connsiteX24" fmla="*/ 685821 w 943521"/>
              <a:gd name="connsiteY24" fmla="*/ 1858671 h 1863746"/>
              <a:gd name="connsiteX25" fmla="*/ 752267 w 943521"/>
              <a:gd name="connsiteY25" fmla="*/ 1743456 h 1863746"/>
              <a:gd name="connsiteX26" fmla="*/ 819934 w 943521"/>
              <a:gd name="connsiteY26" fmla="*/ 1857452 h 1863746"/>
              <a:gd name="connsiteX27" fmla="*/ 857729 w 943521"/>
              <a:gd name="connsiteY27" fmla="*/ 1726998 h 1863746"/>
              <a:gd name="connsiteX28" fmla="*/ 938195 w 943521"/>
              <a:gd name="connsiteY28" fmla="*/ 1822095 h 1863746"/>
              <a:gd name="connsiteX29" fmla="*/ 934538 w 943521"/>
              <a:gd name="connsiteY29" fmla="*/ 1796492 h 1863746"/>
              <a:gd name="connsiteX30" fmla="*/ 930880 w 943521"/>
              <a:gd name="connsiteY30" fmla="*/ 1774546 h 1863746"/>
              <a:gd name="connsiteX31" fmla="*/ 927223 w 943521"/>
              <a:gd name="connsiteY31" fmla="*/ 1745285 h 1863746"/>
              <a:gd name="connsiteX32" fmla="*/ 930880 w 943521"/>
              <a:gd name="connsiteY32" fmla="*/ 1657503 h 1863746"/>
              <a:gd name="connsiteX33" fmla="*/ 930880 w 943521"/>
              <a:gd name="connsiteY33" fmla="*/ 1577036 h 1863746"/>
              <a:gd name="connsiteX34" fmla="*/ 923565 w 943521"/>
              <a:gd name="connsiteY34" fmla="*/ 1547775 h 1863746"/>
              <a:gd name="connsiteX35" fmla="*/ 916250 w 943521"/>
              <a:gd name="connsiteY35" fmla="*/ 1511199 h 1863746"/>
              <a:gd name="connsiteX36" fmla="*/ 908935 w 943521"/>
              <a:gd name="connsiteY36" fmla="*/ 1459993 h 1863746"/>
              <a:gd name="connsiteX37" fmla="*/ 901619 w 943521"/>
              <a:gd name="connsiteY37" fmla="*/ 1419759 h 1863746"/>
              <a:gd name="connsiteX38" fmla="*/ 897962 w 943521"/>
              <a:gd name="connsiteY38" fmla="*/ 1386841 h 1863746"/>
              <a:gd name="connsiteX39" fmla="*/ 894304 w 943521"/>
              <a:gd name="connsiteY39" fmla="*/ 1251509 h 1863746"/>
              <a:gd name="connsiteX40" fmla="*/ 890647 w 943521"/>
              <a:gd name="connsiteY40" fmla="*/ 1229564 h 1863746"/>
              <a:gd name="connsiteX41" fmla="*/ 886989 w 943521"/>
              <a:gd name="connsiteY41" fmla="*/ 1200303 h 1863746"/>
              <a:gd name="connsiteX42" fmla="*/ 883331 w 943521"/>
              <a:gd name="connsiteY42" fmla="*/ 1185673 h 1863746"/>
              <a:gd name="connsiteX43" fmla="*/ 876016 w 943521"/>
              <a:gd name="connsiteY43" fmla="*/ 1123493 h 1863746"/>
              <a:gd name="connsiteX44" fmla="*/ 872359 w 943521"/>
              <a:gd name="connsiteY44" fmla="*/ 1105205 h 1863746"/>
              <a:gd name="connsiteX45" fmla="*/ 868701 w 943521"/>
              <a:gd name="connsiteY45" fmla="*/ 1079602 h 1863746"/>
              <a:gd name="connsiteX46" fmla="*/ 865043 w 943521"/>
              <a:gd name="connsiteY46" fmla="*/ 999135 h 1863746"/>
              <a:gd name="connsiteX47" fmla="*/ 857728 w 943521"/>
              <a:gd name="connsiteY47" fmla="*/ 955244 h 1863746"/>
              <a:gd name="connsiteX48" fmla="*/ 850413 w 943521"/>
              <a:gd name="connsiteY48" fmla="*/ 878434 h 1863746"/>
              <a:gd name="connsiteX49" fmla="*/ 846755 w 943521"/>
              <a:gd name="connsiteY49" fmla="*/ 852831 h 1863746"/>
              <a:gd name="connsiteX50" fmla="*/ 843098 w 943521"/>
              <a:gd name="connsiteY50" fmla="*/ 819913 h 1863746"/>
              <a:gd name="connsiteX51" fmla="*/ 839440 w 943521"/>
              <a:gd name="connsiteY51" fmla="*/ 680924 h 1863746"/>
              <a:gd name="connsiteX52" fmla="*/ 835783 w 943521"/>
              <a:gd name="connsiteY52" fmla="*/ 655321 h 1863746"/>
              <a:gd name="connsiteX53" fmla="*/ 832125 w 943521"/>
              <a:gd name="connsiteY53" fmla="*/ 589484 h 1863746"/>
              <a:gd name="connsiteX54" fmla="*/ 828467 w 943521"/>
              <a:gd name="connsiteY54" fmla="*/ 465125 h 1863746"/>
              <a:gd name="connsiteX55" fmla="*/ 843097 w 943521"/>
              <a:gd name="connsiteY55" fmla="*/ 373685 h 1863746"/>
              <a:gd name="connsiteX56" fmla="*/ 850413 w 943521"/>
              <a:gd name="connsiteY56" fmla="*/ 238354 h 1863746"/>
              <a:gd name="connsiteX57" fmla="*/ 824810 w 943521"/>
              <a:gd name="connsiteY57" fmla="*/ 48158 h 1863746"/>
              <a:gd name="connsiteX58" fmla="*/ 755316 w 943521"/>
              <a:gd name="connsiteY58" fmla="*/ 15240 h 1863746"/>
              <a:gd name="connsiteX59" fmla="*/ 663876 w 943521"/>
              <a:gd name="connsiteY59" fmla="*/ 29871 h 1863746"/>
              <a:gd name="connsiteX60" fmla="*/ 557804 w 943521"/>
              <a:gd name="connsiteY60" fmla="*/ 29871 h 1863746"/>
              <a:gd name="connsiteX61" fmla="*/ 488311 w 943521"/>
              <a:gd name="connsiteY61" fmla="*/ 62788 h 1863746"/>
              <a:gd name="connsiteX0" fmla="*/ 488311 w 943521"/>
              <a:gd name="connsiteY0" fmla="*/ 62788 h 1863746"/>
              <a:gd name="connsiteX1" fmla="*/ 459051 w 943521"/>
              <a:gd name="connsiteY1" fmla="*/ 88394 h 1863746"/>
              <a:gd name="connsiteX2" fmla="*/ 393212 w 943521"/>
              <a:gd name="connsiteY2" fmla="*/ 157886 h 1863746"/>
              <a:gd name="connsiteX3" fmla="*/ 422474 w 943521"/>
              <a:gd name="connsiteY3" fmla="*/ 375365 h 1863746"/>
              <a:gd name="connsiteX4" fmla="*/ 4267 w 943521"/>
              <a:gd name="connsiteY4" fmla="*/ 735332 h 1863746"/>
              <a:gd name="connsiteX5" fmla="*/ 192108 w 943521"/>
              <a:gd name="connsiteY5" fmla="*/ 705192 h 1863746"/>
              <a:gd name="connsiteX6" fmla="*/ 142284 w 943521"/>
              <a:gd name="connsiteY6" fmla="*/ 787607 h 1863746"/>
              <a:gd name="connsiteX7" fmla="*/ 250174 w 943521"/>
              <a:gd name="connsiteY7" fmla="*/ 742758 h 1863746"/>
              <a:gd name="connsiteX8" fmla="*/ 244320 w 943521"/>
              <a:gd name="connsiteY8" fmla="*/ 803305 h 1863746"/>
              <a:gd name="connsiteX9" fmla="*/ 536126 w 943521"/>
              <a:gd name="connsiteY9" fmla="*/ 646546 h 1863746"/>
              <a:gd name="connsiteX10" fmla="*/ 524887 w 943521"/>
              <a:gd name="connsiteY10" fmla="*/ 955244 h 1863746"/>
              <a:gd name="connsiteX11" fmla="*/ 535860 w 943521"/>
              <a:gd name="connsiteY11" fmla="*/ 1046684 h 1863746"/>
              <a:gd name="connsiteX12" fmla="*/ 539517 w 943521"/>
              <a:gd name="connsiteY12" fmla="*/ 1116178 h 1863746"/>
              <a:gd name="connsiteX13" fmla="*/ 550490 w 943521"/>
              <a:gd name="connsiteY13" fmla="*/ 1280770 h 1863746"/>
              <a:gd name="connsiteX14" fmla="*/ 546832 w 943521"/>
              <a:gd name="connsiteY14" fmla="*/ 1302716 h 1863746"/>
              <a:gd name="connsiteX15" fmla="*/ 550490 w 943521"/>
              <a:gd name="connsiteY15" fmla="*/ 1408786 h 1863746"/>
              <a:gd name="connsiteX16" fmla="*/ 554147 w 943521"/>
              <a:gd name="connsiteY16" fmla="*/ 1434389 h 1863746"/>
              <a:gd name="connsiteX17" fmla="*/ 561463 w 943521"/>
              <a:gd name="connsiteY17" fmla="*/ 1496569 h 1863746"/>
              <a:gd name="connsiteX18" fmla="*/ 557805 w 943521"/>
              <a:gd name="connsiteY18" fmla="*/ 1646530 h 1863746"/>
              <a:gd name="connsiteX19" fmla="*/ 554147 w 943521"/>
              <a:gd name="connsiteY19" fmla="*/ 1675791 h 1863746"/>
              <a:gd name="connsiteX20" fmla="*/ 550490 w 943521"/>
              <a:gd name="connsiteY20" fmla="*/ 1737970 h 1863746"/>
              <a:gd name="connsiteX21" fmla="*/ 554147 w 943521"/>
              <a:gd name="connsiteY21" fmla="*/ 1833068 h 1863746"/>
              <a:gd name="connsiteX22" fmla="*/ 583408 w 943521"/>
              <a:gd name="connsiteY22" fmla="*/ 1862329 h 1863746"/>
              <a:gd name="connsiteX23" fmla="*/ 609622 w 943521"/>
              <a:gd name="connsiteY23" fmla="*/ 1791616 h 1863746"/>
              <a:gd name="connsiteX24" fmla="*/ 685821 w 943521"/>
              <a:gd name="connsiteY24" fmla="*/ 1858671 h 1863746"/>
              <a:gd name="connsiteX25" fmla="*/ 752267 w 943521"/>
              <a:gd name="connsiteY25" fmla="*/ 1743456 h 1863746"/>
              <a:gd name="connsiteX26" fmla="*/ 819934 w 943521"/>
              <a:gd name="connsiteY26" fmla="*/ 1857452 h 1863746"/>
              <a:gd name="connsiteX27" fmla="*/ 857729 w 943521"/>
              <a:gd name="connsiteY27" fmla="*/ 1726998 h 1863746"/>
              <a:gd name="connsiteX28" fmla="*/ 938195 w 943521"/>
              <a:gd name="connsiteY28" fmla="*/ 1822095 h 1863746"/>
              <a:gd name="connsiteX29" fmla="*/ 934538 w 943521"/>
              <a:gd name="connsiteY29" fmla="*/ 1796492 h 1863746"/>
              <a:gd name="connsiteX30" fmla="*/ 930880 w 943521"/>
              <a:gd name="connsiteY30" fmla="*/ 1774546 h 1863746"/>
              <a:gd name="connsiteX31" fmla="*/ 927223 w 943521"/>
              <a:gd name="connsiteY31" fmla="*/ 1745285 h 1863746"/>
              <a:gd name="connsiteX32" fmla="*/ 930880 w 943521"/>
              <a:gd name="connsiteY32" fmla="*/ 1657503 h 1863746"/>
              <a:gd name="connsiteX33" fmla="*/ 930880 w 943521"/>
              <a:gd name="connsiteY33" fmla="*/ 1577036 h 1863746"/>
              <a:gd name="connsiteX34" fmla="*/ 923565 w 943521"/>
              <a:gd name="connsiteY34" fmla="*/ 1547775 h 1863746"/>
              <a:gd name="connsiteX35" fmla="*/ 916250 w 943521"/>
              <a:gd name="connsiteY35" fmla="*/ 1511199 h 1863746"/>
              <a:gd name="connsiteX36" fmla="*/ 908935 w 943521"/>
              <a:gd name="connsiteY36" fmla="*/ 1459993 h 1863746"/>
              <a:gd name="connsiteX37" fmla="*/ 901619 w 943521"/>
              <a:gd name="connsiteY37" fmla="*/ 1419759 h 1863746"/>
              <a:gd name="connsiteX38" fmla="*/ 897962 w 943521"/>
              <a:gd name="connsiteY38" fmla="*/ 1386841 h 1863746"/>
              <a:gd name="connsiteX39" fmla="*/ 894304 w 943521"/>
              <a:gd name="connsiteY39" fmla="*/ 1251509 h 1863746"/>
              <a:gd name="connsiteX40" fmla="*/ 890647 w 943521"/>
              <a:gd name="connsiteY40" fmla="*/ 1229564 h 1863746"/>
              <a:gd name="connsiteX41" fmla="*/ 886989 w 943521"/>
              <a:gd name="connsiteY41" fmla="*/ 1200303 h 1863746"/>
              <a:gd name="connsiteX42" fmla="*/ 883331 w 943521"/>
              <a:gd name="connsiteY42" fmla="*/ 1185673 h 1863746"/>
              <a:gd name="connsiteX43" fmla="*/ 876016 w 943521"/>
              <a:gd name="connsiteY43" fmla="*/ 1123493 h 1863746"/>
              <a:gd name="connsiteX44" fmla="*/ 872359 w 943521"/>
              <a:gd name="connsiteY44" fmla="*/ 1105205 h 1863746"/>
              <a:gd name="connsiteX45" fmla="*/ 868701 w 943521"/>
              <a:gd name="connsiteY45" fmla="*/ 1079602 h 1863746"/>
              <a:gd name="connsiteX46" fmla="*/ 865043 w 943521"/>
              <a:gd name="connsiteY46" fmla="*/ 999135 h 1863746"/>
              <a:gd name="connsiteX47" fmla="*/ 857728 w 943521"/>
              <a:gd name="connsiteY47" fmla="*/ 955244 h 1863746"/>
              <a:gd name="connsiteX48" fmla="*/ 850413 w 943521"/>
              <a:gd name="connsiteY48" fmla="*/ 878434 h 1863746"/>
              <a:gd name="connsiteX49" fmla="*/ 846755 w 943521"/>
              <a:gd name="connsiteY49" fmla="*/ 852831 h 1863746"/>
              <a:gd name="connsiteX50" fmla="*/ 843098 w 943521"/>
              <a:gd name="connsiteY50" fmla="*/ 819913 h 1863746"/>
              <a:gd name="connsiteX51" fmla="*/ 839440 w 943521"/>
              <a:gd name="connsiteY51" fmla="*/ 680924 h 1863746"/>
              <a:gd name="connsiteX52" fmla="*/ 835783 w 943521"/>
              <a:gd name="connsiteY52" fmla="*/ 655321 h 1863746"/>
              <a:gd name="connsiteX53" fmla="*/ 832125 w 943521"/>
              <a:gd name="connsiteY53" fmla="*/ 589484 h 1863746"/>
              <a:gd name="connsiteX54" fmla="*/ 828467 w 943521"/>
              <a:gd name="connsiteY54" fmla="*/ 465125 h 1863746"/>
              <a:gd name="connsiteX55" fmla="*/ 843097 w 943521"/>
              <a:gd name="connsiteY55" fmla="*/ 373685 h 1863746"/>
              <a:gd name="connsiteX56" fmla="*/ 850413 w 943521"/>
              <a:gd name="connsiteY56" fmla="*/ 238354 h 1863746"/>
              <a:gd name="connsiteX57" fmla="*/ 824810 w 943521"/>
              <a:gd name="connsiteY57" fmla="*/ 48158 h 1863746"/>
              <a:gd name="connsiteX58" fmla="*/ 755316 w 943521"/>
              <a:gd name="connsiteY58" fmla="*/ 15240 h 1863746"/>
              <a:gd name="connsiteX59" fmla="*/ 663876 w 943521"/>
              <a:gd name="connsiteY59" fmla="*/ 29871 h 1863746"/>
              <a:gd name="connsiteX60" fmla="*/ 557804 w 943521"/>
              <a:gd name="connsiteY60" fmla="*/ 29871 h 1863746"/>
              <a:gd name="connsiteX61" fmla="*/ 488311 w 943521"/>
              <a:gd name="connsiteY61" fmla="*/ 62788 h 1863746"/>
              <a:gd name="connsiteX0" fmla="*/ 488311 w 943521"/>
              <a:gd name="connsiteY0" fmla="*/ 62788 h 1863746"/>
              <a:gd name="connsiteX1" fmla="*/ 459051 w 943521"/>
              <a:gd name="connsiteY1" fmla="*/ 88394 h 1863746"/>
              <a:gd name="connsiteX2" fmla="*/ 393212 w 943521"/>
              <a:gd name="connsiteY2" fmla="*/ 157886 h 1863746"/>
              <a:gd name="connsiteX3" fmla="*/ 422474 w 943521"/>
              <a:gd name="connsiteY3" fmla="*/ 375365 h 1863746"/>
              <a:gd name="connsiteX4" fmla="*/ 4267 w 943521"/>
              <a:gd name="connsiteY4" fmla="*/ 735332 h 1863746"/>
              <a:gd name="connsiteX5" fmla="*/ 192108 w 943521"/>
              <a:gd name="connsiteY5" fmla="*/ 705192 h 1863746"/>
              <a:gd name="connsiteX6" fmla="*/ 142284 w 943521"/>
              <a:gd name="connsiteY6" fmla="*/ 787607 h 1863746"/>
              <a:gd name="connsiteX7" fmla="*/ 250174 w 943521"/>
              <a:gd name="connsiteY7" fmla="*/ 742758 h 1863746"/>
              <a:gd name="connsiteX8" fmla="*/ 244320 w 943521"/>
              <a:gd name="connsiteY8" fmla="*/ 803305 h 1863746"/>
              <a:gd name="connsiteX9" fmla="*/ 536126 w 943521"/>
              <a:gd name="connsiteY9" fmla="*/ 646546 h 1863746"/>
              <a:gd name="connsiteX10" fmla="*/ 524887 w 943521"/>
              <a:gd name="connsiteY10" fmla="*/ 955244 h 1863746"/>
              <a:gd name="connsiteX11" fmla="*/ 535860 w 943521"/>
              <a:gd name="connsiteY11" fmla="*/ 1046684 h 1863746"/>
              <a:gd name="connsiteX12" fmla="*/ 539517 w 943521"/>
              <a:gd name="connsiteY12" fmla="*/ 1116178 h 1863746"/>
              <a:gd name="connsiteX13" fmla="*/ 550490 w 943521"/>
              <a:gd name="connsiteY13" fmla="*/ 1280770 h 1863746"/>
              <a:gd name="connsiteX14" fmla="*/ 546832 w 943521"/>
              <a:gd name="connsiteY14" fmla="*/ 1302716 h 1863746"/>
              <a:gd name="connsiteX15" fmla="*/ 550490 w 943521"/>
              <a:gd name="connsiteY15" fmla="*/ 1408786 h 1863746"/>
              <a:gd name="connsiteX16" fmla="*/ 554147 w 943521"/>
              <a:gd name="connsiteY16" fmla="*/ 1434389 h 1863746"/>
              <a:gd name="connsiteX17" fmla="*/ 561463 w 943521"/>
              <a:gd name="connsiteY17" fmla="*/ 1496569 h 1863746"/>
              <a:gd name="connsiteX18" fmla="*/ 557805 w 943521"/>
              <a:gd name="connsiteY18" fmla="*/ 1646530 h 1863746"/>
              <a:gd name="connsiteX19" fmla="*/ 554147 w 943521"/>
              <a:gd name="connsiteY19" fmla="*/ 1675791 h 1863746"/>
              <a:gd name="connsiteX20" fmla="*/ 550490 w 943521"/>
              <a:gd name="connsiteY20" fmla="*/ 1737970 h 1863746"/>
              <a:gd name="connsiteX21" fmla="*/ 554147 w 943521"/>
              <a:gd name="connsiteY21" fmla="*/ 1833068 h 1863746"/>
              <a:gd name="connsiteX22" fmla="*/ 583408 w 943521"/>
              <a:gd name="connsiteY22" fmla="*/ 1862329 h 1863746"/>
              <a:gd name="connsiteX23" fmla="*/ 609622 w 943521"/>
              <a:gd name="connsiteY23" fmla="*/ 1791616 h 1863746"/>
              <a:gd name="connsiteX24" fmla="*/ 685821 w 943521"/>
              <a:gd name="connsiteY24" fmla="*/ 1858671 h 1863746"/>
              <a:gd name="connsiteX25" fmla="*/ 752267 w 943521"/>
              <a:gd name="connsiteY25" fmla="*/ 1743456 h 1863746"/>
              <a:gd name="connsiteX26" fmla="*/ 819934 w 943521"/>
              <a:gd name="connsiteY26" fmla="*/ 1857452 h 1863746"/>
              <a:gd name="connsiteX27" fmla="*/ 857729 w 943521"/>
              <a:gd name="connsiteY27" fmla="*/ 1726998 h 1863746"/>
              <a:gd name="connsiteX28" fmla="*/ 938195 w 943521"/>
              <a:gd name="connsiteY28" fmla="*/ 1822095 h 1863746"/>
              <a:gd name="connsiteX29" fmla="*/ 934538 w 943521"/>
              <a:gd name="connsiteY29" fmla="*/ 1796492 h 1863746"/>
              <a:gd name="connsiteX30" fmla="*/ 930880 w 943521"/>
              <a:gd name="connsiteY30" fmla="*/ 1774546 h 1863746"/>
              <a:gd name="connsiteX31" fmla="*/ 927223 w 943521"/>
              <a:gd name="connsiteY31" fmla="*/ 1745285 h 1863746"/>
              <a:gd name="connsiteX32" fmla="*/ 930880 w 943521"/>
              <a:gd name="connsiteY32" fmla="*/ 1657503 h 1863746"/>
              <a:gd name="connsiteX33" fmla="*/ 930880 w 943521"/>
              <a:gd name="connsiteY33" fmla="*/ 1577036 h 1863746"/>
              <a:gd name="connsiteX34" fmla="*/ 923565 w 943521"/>
              <a:gd name="connsiteY34" fmla="*/ 1547775 h 1863746"/>
              <a:gd name="connsiteX35" fmla="*/ 916250 w 943521"/>
              <a:gd name="connsiteY35" fmla="*/ 1511199 h 1863746"/>
              <a:gd name="connsiteX36" fmla="*/ 908935 w 943521"/>
              <a:gd name="connsiteY36" fmla="*/ 1459993 h 1863746"/>
              <a:gd name="connsiteX37" fmla="*/ 901619 w 943521"/>
              <a:gd name="connsiteY37" fmla="*/ 1419759 h 1863746"/>
              <a:gd name="connsiteX38" fmla="*/ 897962 w 943521"/>
              <a:gd name="connsiteY38" fmla="*/ 1386841 h 1863746"/>
              <a:gd name="connsiteX39" fmla="*/ 894304 w 943521"/>
              <a:gd name="connsiteY39" fmla="*/ 1251509 h 1863746"/>
              <a:gd name="connsiteX40" fmla="*/ 890647 w 943521"/>
              <a:gd name="connsiteY40" fmla="*/ 1229564 h 1863746"/>
              <a:gd name="connsiteX41" fmla="*/ 886989 w 943521"/>
              <a:gd name="connsiteY41" fmla="*/ 1200303 h 1863746"/>
              <a:gd name="connsiteX42" fmla="*/ 883331 w 943521"/>
              <a:gd name="connsiteY42" fmla="*/ 1185673 h 1863746"/>
              <a:gd name="connsiteX43" fmla="*/ 876016 w 943521"/>
              <a:gd name="connsiteY43" fmla="*/ 1123493 h 1863746"/>
              <a:gd name="connsiteX44" fmla="*/ 872359 w 943521"/>
              <a:gd name="connsiteY44" fmla="*/ 1105205 h 1863746"/>
              <a:gd name="connsiteX45" fmla="*/ 868701 w 943521"/>
              <a:gd name="connsiteY45" fmla="*/ 1079602 h 1863746"/>
              <a:gd name="connsiteX46" fmla="*/ 865043 w 943521"/>
              <a:gd name="connsiteY46" fmla="*/ 999135 h 1863746"/>
              <a:gd name="connsiteX47" fmla="*/ 857728 w 943521"/>
              <a:gd name="connsiteY47" fmla="*/ 955244 h 1863746"/>
              <a:gd name="connsiteX48" fmla="*/ 850413 w 943521"/>
              <a:gd name="connsiteY48" fmla="*/ 878434 h 1863746"/>
              <a:gd name="connsiteX49" fmla="*/ 846755 w 943521"/>
              <a:gd name="connsiteY49" fmla="*/ 852831 h 1863746"/>
              <a:gd name="connsiteX50" fmla="*/ 843098 w 943521"/>
              <a:gd name="connsiteY50" fmla="*/ 819913 h 1863746"/>
              <a:gd name="connsiteX51" fmla="*/ 839440 w 943521"/>
              <a:gd name="connsiteY51" fmla="*/ 680924 h 1863746"/>
              <a:gd name="connsiteX52" fmla="*/ 835783 w 943521"/>
              <a:gd name="connsiteY52" fmla="*/ 655321 h 1863746"/>
              <a:gd name="connsiteX53" fmla="*/ 832125 w 943521"/>
              <a:gd name="connsiteY53" fmla="*/ 589484 h 1863746"/>
              <a:gd name="connsiteX54" fmla="*/ 828467 w 943521"/>
              <a:gd name="connsiteY54" fmla="*/ 465125 h 1863746"/>
              <a:gd name="connsiteX55" fmla="*/ 843097 w 943521"/>
              <a:gd name="connsiteY55" fmla="*/ 373685 h 1863746"/>
              <a:gd name="connsiteX56" fmla="*/ 850413 w 943521"/>
              <a:gd name="connsiteY56" fmla="*/ 238354 h 1863746"/>
              <a:gd name="connsiteX57" fmla="*/ 824810 w 943521"/>
              <a:gd name="connsiteY57" fmla="*/ 48158 h 1863746"/>
              <a:gd name="connsiteX58" fmla="*/ 755316 w 943521"/>
              <a:gd name="connsiteY58" fmla="*/ 15240 h 1863746"/>
              <a:gd name="connsiteX59" fmla="*/ 663876 w 943521"/>
              <a:gd name="connsiteY59" fmla="*/ 29871 h 1863746"/>
              <a:gd name="connsiteX60" fmla="*/ 557804 w 943521"/>
              <a:gd name="connsiteY60" fmla="*/ 29871 h 1863746"/>
              <a:gd name="connsiteX61" fmla="*/ 488311 w 943521"/>
              <a:gd name="connsiteY61" fmla="*/ 62788 h 1863746"/>
              <a:gd name="connsiteX0" fmla="*/ 488311 w 943521"/>
              <a:gd name="connsiteY0" fmla="*/ 62788 h 1863746"/>
              <a:gd name="connsiteX1" fmla="*/ 459051 w 943521"/>
              <a:gd name="connsiteY1" fmla="*/ 88394 h 1863746"/>
              <a:gd name="connsiteX2" fmla="*/ 393212 w 943521"/>
              <a:gd name="connsiteY2" fmla="*/ 157886 h 1863746"/>
              <a:gd name="connsiteX3" fmla="*/ 422474 w 943521"/>
              <a:gd name="connsiteY3" fmla="*/ 375365 h 1863746"/>
              <a:gd name="connsiteX4" fmla="*/ 4267 w 943521"/>
              <a:gd name="connsiteY4" fmla="*/ 735332 h 1863746"/>
              <a:gd name="connsiteX5" fmla="*/ 192108 w 943521"/>
              <a:gd name="connsiteY5" fmla="*/ 705192 h 1863746"/>
              <a:gd name="connsiteX6" fmla="*/ 142284 w 943521"/>
              <a:gd name="connsiteY6" fmla="*/ 787607 h 1863746"/>
              <a:gd name="connsiteX7" fmla="*/ 250174 w 943521"/>
              <a:gd name="connsiteY7" fmla="*/ 742758 h 1863746"/>
              <a:gd name="connsiteX8" fmla="*/ 244320 w 943521"/>
              <a:gd name="connsiteY8" fmla="*/ 803305 h 1863746"/>
              <a:gd name="connsiteX9" fmla="*/ 536126 w 943521"/>
              <a:gd name="connsiteY9" fmla="*/ 646546 h 1863746"/>
              <a:gd name="connsiteX10" fmla="*/ 524887 w 943521"/>
              <a:gd name="connsiteY10" fmla="*/ 955244 h 1863746"/>
              <a:gd name="connsiteX11" fmla="*/ 535860 w 943521"/>
              <a:gd name="connsiteY11" fmla="*/ 1046684 h 1863746"/>
              <a:gd name="connsiteX12" fmla="*/ 539517 w 943521"/>
              <a:gd name="connsiteY12" fmla="*/ 1116178 h 1863746"/>
              <a:gd name="connsiteX13" fmla="*/ 550490 w 943521"/>
              <a:gd name="connsiteY13" fmla="*/ 1280770 h 1863746"/>
              <a:gd name="connsiteX14" fmla="*/ 546832 w 943521"/>
              <a:gd name="connsiteY14" fmla="*/ 1302716 h 1863746"/>
              <a:gd name="connsiteX15" fmla="*/ 550490 w 943521"/>
              <a:gd name="connsiteY15" fmla="*/ 1408786 h 1863746"/>
              <a:gd name="connsiteX16" fmla="*/ 554147 w 943521"/>
              <a:gd name="connsiteY16" fmla="*/ 1434389 h 1863746"/>
              <a:gd name="connsiteX17" fmla="*/ 561463 w 943521"/>
              <a:gd name="connsiteY17" fmla="*/ 1496569 h 1863746"/>
              <a:gd name="connsiteX18" fmla="*/ 557805 w 943521"/>
              <a:gd name="connsiteY18" fmla="*/ 1646530 h 1863746"/>
              <a:gd name="connsiteX19" fmla="*/ 554147 w 943521"/>
              <a:gd name="connsiteY19" fmla="*/ 1675791 h 1863746"/>
              <a:gd name="connsiteX20" fmla="*/ 550490 w 943521"/>
              <a:gd name="connsiteY20" fmla="*/ 1737970 h 1863746"/>
              <a:gd name="connsiteX21" fmla="*/ 554147 w 943521"/>
              <a:gd name="connsiteY21" fmla="*/ 1833068 h 1863746"/>
              <a:gd name="connsiteX22" fmla="*/ 583408 w 943521"/>
              <a:gd name="connsiteY22" fmla="*/ 1862329 h 1863746"/>
              <a:gd name="connsiteX23" fmla="*/ 609622 w 943521"/>
              <a:gd name="connsiteY23" fmla="*/ 1791616 h 1863746"/>
              <a:gd name="connsiteX24" fmla="*/ 685821 w 943521"/>
              <a:gd name="connsiteY24" fmla="*/ 1858671 h 1863746"/>
              <a:gd name="connsiteX25" fmla="*/ 752267 w 943521"/>
              <a:gd name="connsiteY25" fmla="*/ 1743456 h 1863746"/>
              <a:gd name="connsiteX26" fmla="*/ 819934 w 943521"/>
              <a:gd name="connsiteY26" fmla="*/ 1857452 h 1863746"/>
              <a:gd name="connsiteX27" fmla="*/ 857729 w 943521"/>
              <a:gd name="connsiteY27" fmla="*/ 1726998 h 1863746"/>
              <a:gd name="connsiteX28" fmla="*/ 938195 w 943521"/>
              <a:gd name="connsiteY28" fmla="*/ 1822095 h 1863746"/>
              <a:gd name="connsiteX29" fmla="*/ 934538 w 943521"/>
              <a:gd name="connsiteY29" fmla="*/ 1796492 h 1863746"/>
              <a:gd name="connsiteX30" fmla="*/ 930880 w 943521"/>
              <a:gd name="connsiteY30" fmla="*/ 1774546 h 1863746"/>
              <a:gd name="connsiteX31" fmla="*/ 927223 w 943521"/>
              <a:gd name="connsiteY31" fmla="*/ 1745285 h 1863746"/>
              <a:gd name="connsiteX32" fmla="*/ 930880 w 943521"/>
              <a:gd name="connsiteY32" fmla="*/ 1657503 h 1863746"/>
              <a:gd name="connsiteX33" fmla="*/ 930880 w 943521"/>
              <a:gd name="connsiteY33" fmla="*/ 1577036 h 1863746"/>
              <a:gd name="connsiteX34" fmla="*/ 923565 w 943521"/>
              <a:gd name="connsiteY34" fmla="*/ 1547775 h 1863746"/>
              <a:gd name="connsiteX35" fmla="*/ 916250 w 943521"/>
              <a:gd name="connsiteY35" fmla="*/ 1511199 h 1863746"/>
              <a:gd name="connsiteX36" fmla="*/ 908935 w 943521"/>
              <a:gd name="connsiteY36" fmla="*/ 1459993 h 1863746"/>
              <a:gd name="connsiteX37" fmla="*/ 901619 w 943521"/>
              <a:gd name="connsiteY37" fmla="*/ 1419759 h 1863746"/>
              <a:gd name="connsiteX38" fmla="*/ 897962 w 943521"/>
              <a:gd name="connsiteY38" fmla="*/ 1386841 h 1863746"/>
              <a:gd name="connsiteX39" fmla="*/ 894304 w 943521"/>
              <a:gd name="connsiteY39" fmla="*/ 1251509 h 1863746"/>
              <a:gd name="connsiteX40" fmla="*/ 890647 w 943521"/>
              <a:gd name="connsiteY40" fmla="*/ 1229564 h 1863746"/>
              <a:gd name="connsiteX41" fmla="*/ 886989 w 943521"/>
              <a:gd name="connsiteY41" fmla="*/ 1200303 h 1863746"/>
              <a:gd name="connsiteX42" fmla="*/ 883331 w 943521"/>
              <a:gd name="connsiteY42" fmla="*/ 1185673 h 1863746"/>
              <a:gd name="connsiteX43" fmla="*/ 876016 w 943521"/>
              <a:gd name="connsiteY43" fmla="*/ 1123493 h 1863746"/>
              <a:gd name="connsiteX44" fmla="*/ 872359 w 943521"/>
              <a:gd name="connsiteY44" fmla="*/ 1105205 h 1863746"/>
              <a:gd name="connsiteX45" fmla="*/ 868701 w 943521"/>
              <a:gd name="connsiteY45" fmla="*/ 1079602 h 1863746"/>
              <a:gd name="connsiteX46" fmla="*/ 865043 w 943521"/>
              <a:gd name="connsiteY46" fmla="*/ 999135 h 1863746"/>
              <a:gd name="connsiteX47" fmla="*/ 857728 w 943521"/>
              <a:gd name="connsiteY47" fmla="*/ 955244 h 1863746"/>
              <a:gd name="connsiteX48" fmla="*/ 850413 w 943521"/>
              <a:gd name="connsiteY48" fmla="*/ 878434 h 1863746"/>
              <a:gd name="connsiteX49" fmla="*/ 846755 w 943521"/>
              <a:gd name="connsiteY49" fmla="*/ 852831 h 1863746"/>
              <a:gd name="connsiteX50" fmla="*/ 843098 w 943521"/>
              <a:gd name="connsiteY50" fmla="*/ 819913 h 1863746"/>
              <a:gd name="connsiteX51" fmla="*/ 839440 w 943521"/>
              <a:gd name="connsiteY51" fmla="*/ 680924 h 1863746"/>
              <a:gd name="connsiteX52" fmla="*/ 835783 w 943521"/>
              <a:gd name="connsiteY52" fmla="*/ 655321 h 1863746"/>
              <a:gd name="connsiteX53" fmla="*/ 832125 w 943521"/>
              <a:gd name="connsiteY53" fmla="*/ 589484 h 1863746"/>
              <a:gd name="connsiteX54" fmla="*/ 828467 w 943521"/>
              <a:gd name="connsiteY54" fmla="*/ 465125 h 1863746"/>
              <a:gd name="connsiteX55" fmla="*/ 843097 w 943521"/>
              <a:gd name="connsiteY55" fmla="*/ 373685 h 1863746"/>
              <a:gd name="connsiteX56" fmla="*/ 850413 w 943521"/>
              <a:gd name="connsiteY56" fmla="*/ 238354 h 1863746"/>
              <a:gd name="connsiteX57" fmla="*/ 824810 w 943521"/>
              <a:gd name="connsiteY57" fmla="*/ 48158 h 1863746"/>
              <a:gd name="connsiteX58" fmla="*/ 755316 w 943521"/>
              <a:gd name="connsiteY58" fmla="*/ 15240 h 1863746"/>
              <a:gd name="connsiteX59" fmla="*/ 663876 w 943521"/>
              <a:gd name="connsiteY59" fmla="*/ 29871 h 1863746"/>
              <a:gd name="connsiteX60" fmla="*/ 557804 w 943521"/>
              <a:gd name="connsiteY60" fmla="*/ 29871 h 1863746"/>
              <a:gd name="connsiteX61" fmla="*/ 488311 w 943521"/>
              <a:gd name="connsiteY61" fmla="*/ 62788 h 1863746"/>
              <a:gd name="connsiteX0" fmla="*/ 488311 w 943521"/>
              <a:gd name="connsiteY0" fmla="*/ 62788 h 1863746"/>
              <a:gd name="connsiteX1" fmla="*/ 459051 w 943521"/>
              <a:gd name="connsiteY1" fmla="*/ 88394 h 1863746"/>
              <a:gd name="connsiteX2" fmla="*/ 393212 w 943521"/>
              <a:gd name="connsiteY2" fmla="*/ 157886 h 1863746"/>
              <a:gd name="connsiteX3" fmla="*/ 422474 w 943521"/>
              <a:gd name="connsiteY3" fmla="*/ 375365 h 1863746"/>
              <a:gd name="connsiteX4" fmla="*/ 4267 w 943521"/>
              <a:gd name="connsiteY4" fmla="*/ 735332 h 1863746"/>
              <a:gd name="connsiteX5" fmla="*/ 192108 w 943521"/>
              <a:gd name="connsiteY5" fmla="*/ 705192 h 1863746"/>
              <a:gd name="connsiteX6" fmla="*/ 142284 w 943521"/>
              <a:gd name="connsiteY6" fmla="*/ 787607 h 1863746"/>
              <a:gd name="connsiteX7" fmla="*/ 250174 w 943521"/>
              <a:gd name="connsiteY7" fmla="*/ 742758 h 1863746"/>
              <a:gd name="connsiteX8" fmla="*/ 244320 w 943521"/>
              <a:gd name="connsiteY8" fmla="*/ 803305 h 1863746"/>
              <a:gd name="connsiteX9" fmla="*/ 536126 w 943521"/>
              <a:gd name="connsiteY9" fmla="*/ 646546 h 1863746"/>
              <a:gd name="connsiteX10" fmla="*/ 524887 w 943521"/>
              <a:gd name="connsiteY10" fmla="*/ 955244 h 1863746"/>
              <a:gd name="connsiteX11" fmla="*/ 535860 w 943521"/>
              <a:gd name="connsiteY11" fmla="*/ 1046684 h 1863746"/>
              <a:gd name="connsiteX12" fmla="*/ 539517 w 943521"/>
              <a:gd name="connsiteY12" fmla="*/ 1116178 h 1863746"/>
              <a:gd name="connsiteX13" fmla="*/ 550490 w 943521"/>
              <a:gd name="connsiteY13" fmla="*/ 1280770 h 1863746"/>
              <a:gd name="connsiteX14" fmla="*/ 546832 w 943521"/>
              <a:gd name="connsiteY14" fmla="*/ 1302716 h 1863746"/>
              <a:gd name="connsiteX15" fmla="*/ 550490 w 943521"/>
              <a:gd name="connsiteY15" fmla="*/ 1408786 h 1863746"/>
              <a:gd name="connsiteX16" fmla="*/ 554147 w 943521"/>
              <a:gd name="connsiteY16" fmla="*/ 1434389 h 1863746"/>
              <a:gd name="connsiteX17" fmla="*/ 561463 w 943521"/>
              <a:gd name="connsiteY17" fmla="*/ 1496569 h 1863746"/>
              <a:gd name="connsiteX18" fmla="*/ 557805 w 943521"/>
              <a:gd name="connsiteY18" fmla="*/ 1646530 h 1863746"/>
              <a:gd name="connsiteX19" fmla="*/ 554147 w 943521"/>
              <a:gd name="connsiteY19" fmla="*/ 1675791 h 1863746"/>
              <a:gd name="connsiteX20" fmla="*/ 550490 w 943521"/>
              <a:gd name="connsiteY20" fmla="*/ 1737970 h 1863746"/>
              <a:gd name="connsiteX21" fmla="*/ 554147 w 943521"/>
              <a:gd name="connsiteY21" fmla="*/ 1833068 h 1863746"/>
              <a:gd name="connsiteX22" fmla="*/ 583408 w 943521"/>
              <a:gd name="connsiteY22" fmla="*/ 1862329 h 1863746"/>
              <a:gd name="connsiteX23" fmla="*/ 609622 w 943521"/>
              <a:gd name="connsiteY23" fmla="*/ 1791616 h 1863746"/>
              <a:gd name="connsiteX24" fmla="*/ 685821 w 943521"/>
              <a:gd name="connsiteY24" fmla="*/ 1858671 h 1863746"/>
              <a:gd name="connsiteX25" fmla="*/ 752267 w 943521"/>
              <a:gd name="connsiteY25" fmla="*/ 1743456 h 1863746"/>
              <a:gd name="connsiteX26" fmla="*/ 819934 w 943521"/>
              <a:gd name="connsiteY26" fmla="*/ 1857452 h 1863746"/>
              <a:gd name="connsiteX27" fmla="*/ 857729 w 943521"/>
              <a:gd name="connsiteY27" fmla="*/ 1726998 h 1863746"/>
              <a:gd name="connsiteX28" fmla="*/ 938195 w 943521"/>
              <a:gd name="connsiteY28" fmla="*/ 1822095 h 1863746"/>
              <a:gd name="connsiteX29" fmla="*/ 934538 w 943521"/>
              <a:gd name="connsiteY29" fmla="*/ 1796492 h 1863746"/>
              <a:gd name="connsiteX30" fmla="*/ 930880 w 943521"/>
              <a:gd name="connsiteY30" fmla="*/ 1774546 h 1863746"/>
              <a:gd name="connsiteX31" fmla="*/ 927223 w 943521"/>
              <a:gd name="connsiteY31" fmla="*/ 1745285 h 1863746"/>
              <a:gd name="connsiteX32" fmla="*/ 930880 w 943521"/>
              <a:gd name="connsiteY32" fmla="*/ 1657503 h 1863746"/>
              <a:gd name="connsiteX33" fmla="*/ 930880 w 943521"/>
              <a:gd name="connsiteY33" fmla="*/ 1577036 h 1863746"/>
              <a:gd name="connsiteX34" fmla="*/ 923565 w 943521"/>
              <a:gd name="connsiteY34" fmla="*/ 1547775 h 1863746"/>
              <a:gd name="connsiteX35" fmla="*/ 916250 w 943521"/>
              <a:gd name="connsiteY35" fmla="*/ 1511199 h 1863746"/>
              <a:gd name="connsiteX36" fmla="*/ 908935 w 943521"/>
              <a:gd name="connsiteY36" fmla="*/ 1459993 h 1863746"/>
              <a:gd name="connsiteX37" fmla="*/ 901619 w 943521"/>
              <a:gd name="connsiteY37" fmla="*/ 1419759 h 1863746"/>
              <a:gd name="connsiteX38" fmla="*/ 897962 w 943521"/>
              <a:gd name="connsiteY38" fmla="*/ 1386841 h 1863746"/>
              <a:gd name="connsiteX39" fmla="*/ 894304 w 943521"/>
              <a:gd name="connsiteY39" fmla="*/ 1251509 h 1863746"/>
              <a:gd name="connsiteX40" fmla="*/ 890647 w 943521"/>
              <a:gd name="connsiteY40" fmla="*/ 1229564 h 1863746"/>
              <a:gd name="connsiteX41" fmla="*/ 886989 w 943521"/>
              <a:gd name="connsiteY41" fmla="*/ 1200303 h 1863746"/>
              <a:gd name="connsiteX42" fmla="*/ 883331 w 943521"/>
              <a:gd name="connsiteY42" fmla="*/ 1185673 h 1863746"/>
              <a:gd name="connsiteX43" fmla="*/ 876016 w 943521"/>
              <a:gd name="connsiteY43" fmla="*/ 1123493 h 1863746"/>
              <a:gd name="connsiteX44" fmla="*/ 872359 w 943521"/>
              <a:gd name="connsiteY44" fmla="*/ 1105205 h 1863746"/>
              <a:gd name="connsiteX45" fmla="*/ 868701 w 943521"/>
              <a:gd name="connsiteY45" fmla="*/ 1079602 h 1863746"/>
              <a:gd name="connsiteX46" fmla="*/ 865043 w 943521"/>
              <a:gd name="connsiteY46" fmla="*/ 999135 h 1863746"/>
              <a:gd name="connsiteX47" fmla="*/ 857728 w 943521"/>
              <a:gd name="connsiteY47" fmla="*/ 955244 h 1863746"/>
              <a:gd name="connsiteX48" fmla="*/ 850413 w 943521"/>
              <a:gd name="connsiteY48" fmla="*/ 878434 h 1863746"/>
              <a:gd name="connsiteX49" fmla="*/ 846755 w 943521"/>
              <a:gd name="connsiteY49" fmla="*/ 852831 h 1863746"/>
              <a:gd name="connsiteX50" fmla="*/ 843098 w 943521"/>
              <a:gd name="connsiteY50" fmla="*/ 819913 h 1863746"/>
              <a:gd name="connsiteX51" fmla="*/ 839440 w 943521"/>
              <a:gd name="connsiteY51" fmla="*/ 680924 h 1863746"/>
              <a:gd name="connsiteX52" fmla="*/ 835783 w 943521"/>
              <a:gd name="connsiteY52" fmla="*/ 655321 h 1863746"/>
              <a:gd name="connsiteX53" fmla="*/ 832125 w 943521"/>
              <a:gd name="connsiteY53" fmla="*/ 589484 h 1863746"/>
              <a:gd name="connsiteX54" fmla="*/ 828467 w 943521"/>
              <a:gd name="connsiteY54" fmla="*/ 465125 h 1863746"/>
              <a:gd name="connsiteX55" fmla="*/ 843097 w 943521"/>
              <a:gd name="connsiteY55" fmla="*/ 373685 h 1863746"/>
              <a:gd name="connsiteX56" fmla="*/ 850413 w 943521"/>
              <a:gd name="connsiteY56" fmla="*/ 238354 h 1863746"/>
              <a:gd name="connsiteX57" fmla="*/ 824810 w 943521"/>
              <a:gd name="connsiteY57" fmla="*/ 48158 h 1863746"/>
              <a:gd name="connsiteX58" fmla="*/ 755316 w 943521"/>
              <a:gd name="connsiteY58" fmla="*/ 15240 h 1863746"/>
              <a:gd name="connsiteX59" fmla="*/ 663876 w 943521"/>
              <a:gd name="connsiteY59" fmla="*/ 29871 h 1863746"/>
              <a:gd name="connsiteX60" fmla="*/ 557804 w 943521"/>
              <a:gd name="connsiteY60" fmla="*/ 29871 h 1863746"/>
              <a:gd name="connsiteX61" fmla="*/ 488311 w 943521"/>
              <a:gd name="connsiteY61" fmla="*/ 62788 h 1863746"/>
              <a:gd name="connsiteX0" fmla="*/ 488311 w 943521"/>
              <a:gd name="connsiteY0" fmla="*/ 72007 h 1872965"/>
              <a:gd name="connsiteX1" fmla="*/ 459051 w 943521"/>
              <a:gd name="connsiteY1" fmla="*/ 97613 h 1872965"/>
              <a:gd name="connsiteX2" fmla="*/ 393212 w 943521"/>
              <a:gd name="connsiteY2" fmla="*/ 167105 h 1872965"/>
              <a:gd name="connsiteX3" fmla="*/ 422474 w 943521"/>
              <a:gd name="connsiteY3" fmla="*/ 384584 h 1872965"/>
              <a:gd name="connsiteX4" fmla="*/ 4267 w 943521"/>
              <a:gd name="connsiteY4" fmla="*/ 744551 h 1872965"/>
              <a:gd name="connsiteX5" fmla="*/ 192108 w 943521"/>
              <a:gd name="connsiteY5" fmla="*/ 714411 h 1872965"/>
              <a:gd name="connsiteX6" fmla="*/ 142284 w 943521"/>
              <a:gd name="connsiteY6" fmla="*/ 796826 h 1872965"/>
              <a:gd name="connsiteX7" fmla="*/ 250174 w 943521"/>
              <a:gd name="connsiteY7" fmla="*/ 751977 h 1872965"/>
              <a:gd name="connsiteX8" fmla="*/ 244320 w 943521"/>
              <a:gd name="connsiteY8" fmla="*/ 812524 h 1872965"/>
              <a:gd name="connsiteX9" fmla="*/ 536126 w 943521"/>
              <a:gd name="connsiteY9" fmla="*/ 655765 h 1872965"/>
              <a:gd name="connsiteX10" fmla="*/ 524887 w 943521"/>
              <a:gd name="connsiteY10" fmla="*/ 964463 h 1872965"/>
              <a:gd name="connsiteX11" fmla="*/ 535860 w 943521"/>
              <a:gd name="connsiteY11" fmla="*/ 1055903 h 1872965"/>
              <a:gd name="connsiteX12" fmla="*/ 539517 w 943521"/>
              <a:gd name="connsiteY12" fmla="*/ 1125397 h 1872965"/>
              <a:gd name="connsiteX13" fmla="*/ 550490 w 943521"/>
              <a:gd name="connsiteY13" fmla="*/ 1289989 h 1872965"/>
              <a:gd name="connsiteX14" fmla="*/ 546832 w 943521"/>
              <a:gd name="connsiteY14" fmla="*/ 1311935 h 1872965"/>
              <a:gd name="connsiteX15" fmla="*/ 550490 w 943521"/>
              <a:gd name="connsiteY15" fmla="*/ 1418005 h 1872965"/>
              <a:gd name="connsiteX16" fmla="*/ 554147 w 943521"/>
              <a:gd name="connsiteY16" fmla="*/ 1443608 h 1872965"/>
              <a:gd name="connsiteX17" fmla="*/ 561463 w 943521"/>
              <a:gd name="connsiteY17" fmla="*/ 1505788 h 1872965"/>
              <a:gd name="connsiteX18" fmla="*/ 557805 w 943521"/>
              <a:gd name="connsiteY18" fmla="*/ 1655749 h 1872965"/>
              <a:gd name="connsiteX19" fmla="*/ 554147 w 943521"/>
              <a:gd name="connsiteY19" fmla="*/ 1685010 h 1872965"/>
              <a:gd name="connsiteX20" fmla="*/ 550490 w 943521"/>
              <a:gd name="connsiteY20" fmla="*/ 1747189 h 1872965"/>
              <a:gd name="connsiteX21" fmla="*/ 554147 w 943521"/>
              <a:gd name="connsiteY21" fmla="*/ 1842287 h 1872965"/>
              <a:gd name="connsiteX22" fmla="*/ 583408 w 943521"/>
              <a:gd name="connsiteY22" fmla="*/ 1871548 h 1872965"/>
              <a:gd name="connsiteX23" fmla="*/ 609622 w 943521"/>
              <a:gd name="connsiteY23" fmla="*/ 1800835 h 1872965"/>
              <a:gd name="connsiteX24" fmla="*/ 685821 w 943521"/>
              <a:gd name="connsiteY24" fmla="*/ 1867890 h 1872965"/>
              <a:gd name="connsiteX25" fmla="*/ 752267 w 943521"/>
              <a:gd name="connsiteY25" fmla="*/ 1752675 h 1872965"/>
              <a:gd name="connsiteX26" fmla="*/ 819934 w 943521"/>
              <a:gd name="connsiteY26" fmla="*/ 1866671 h 1872965"/>
              <a:gd name="connsiteX27" fmla="*/ 857729 w 943521"/>
              <a:gd name="connsiteY27" fmla="*/ 1736217 h 1872965"/>
              <a:gd name="connsiteX28" fmla="*/ 938195 w 943521"/>
              <a:gd name="connsiteY28" fmla="*/ 1831314 h 1872965"/>
              <a:gd name="connsiteX29" fmla="*/ 934538 w 943521"/>
              <a:gd name="connsiteY29" fmla="*/ 1805711 h 1872965"/>
              <a:gd name="connsiteX30" fmla="*/ 930880 w 943521"/>
              <a:gd name="connsiteY30" fmla="*/ 1783765 h 1872965"/>
              <a:gd name="connsiteX31" fmla="*/ 927223 w 943521"/>
              <a:gd name="connsiteY31" fmla="*/ 1754504 h 1872965"/>
              <a:gd name="connsiteX32" fmla="*/ 930880 w 943521"/>
              <a:gd name="connsiteY32" fmla="*/ 1666722 h 1872965"/>
              <a:gd name="connsiteX33" fmla="*/ 930880 w 943521"/>
              <a:gd name="connsiteY33" fmla="*/ 1586255 h 1872965"/>
              <a:gd name="connsiteX34" fmla="*/ 923565 w 943521"/>
              <a:gd name="connsiteY34" fmla="*/ 1556994 h 1872965"/>
              <a:gd name="connsiteX35" fmla="*/ 916250 w 943521"/>
              <a:gd name="connsiteY35" fmla="*/ 1520418 h 1872965"/>
              <a:gd name="connsiteX36" fmla="*/ 908935 w 943521"/>
              <a:gd name="connsiteY36" fmla="*/ 1469212 h 1872965"/>
              <a:gd name="connsiteX37" fmla="*/ 901619 w 943521"/>
              <a:gd name="connsiteY37" fmla="*/ 1428978 h 1872965"/>
              <a:gd name="connsiteX38" fmla="*/ 897962 w 943521"/>
              <a:gd name="connsiteY38" fmla="*/ 1396060 h 1872965"/>
              <a:gd name="connsiteX39" fmla="*/ 894304 w 943521"/>
              <a:gd name="connsiteY39" fmla="*/ 1260728 h 1872965"/>
              <a:gd name="connsiteX40" fmla="*/ 890647 w 943521"/>
              <a:gd name="connsiteY40" fmla="*/ 1238783 h 1872965"/>
              <a:gd name="connsiteX41" fmla="*/ 886989 w 943521"/>
              <a:gd name="connsiteY41" fmla="*/ 1209522 h 1872965"/>
              <a:gd name="connsiteX42" fmla="*/ 883331 w 943521"/>
              <a:gd name="connsiteY42" fmla="*/ 1194892 h 1872965"/>
              <a:gd name="connsiteX43" fmla="*/ 876016 w 943521"/>
              <a:gd name="connsiteY43" fmla="*/ 1132712 h 1872965"/>
              <a:gd name="connsiteX44" fmla="*/ 872359 w 943521"/>
              <a:gd name="connsiteY44" fmla="*/ 1114424 h 1872965"/>
              <a:gd name="connsiteX45" fmla="*/ 868701 w 943521"/>
              <a:gd name="connsiteY45" fmla="*/ 1088821 h 1872965"/>
              <a:gd name="connsiteX46" fmla="*/ 865043 w 943521"/>
              <a:gd name="connsiteY46" fmla="*/ 1008354 h 1872965"/>
              <a:gd name="connsiteX47" fmla="*/ 857728 w 943521"/>
              <a:gd name="connsiteY47" fmla="*/ 964463 h 1872965"/>
              <a:gd name="connsiteX48" fmla="*/ 850413 w 943521"/>
              <a:gd name="connsiteY48" fmla="*/ 887653 h 1872965"/>
              <a:gd name="connsiteX49" fmla="*/ 846755 w 943521"/>
              <a:gd name="connsiteY49" fmla="*/ 862050 h 1872965"/>
              <a:gd name="connsiteX50" fmla="*/ 843098 w 943521"/>
              <a:gd name="connsiteY50" fmla="*/ 829132 h 1872965"/>
              <a:gd name="connsiteX51" fmla="*/ 839440 w 943521"/>
              <a:gd name="connsiteY51" fmla="*/ 690143 h 1872965"/>
              <a:gd name="connsiteX52" fmla="*/ 835783 w 943521"/>
              <a:gd name="connsiteY52" fmla="*/ 664540 h 1872965"/>
              <a:gd name="connsiteX53" fmla="*/ 832125 w 943521"/>
              <a:gd name="connsiteY53" fmla="*/ 598703 h 1872965"/>
              <a:gd name="connsiteX54" fmla="*/ 828467 w 943521"/>
              <a:gd name="connsiteY54" fmla="*/ 474344 h 1872965"/>
              <a:gd name="connsiteX55" fmla="*/ 843097 w 943521"/>
              <a:gd name="connsiteY55" fmla="*/ 382904 h 1872965"/>
              <a:gd name="connsiteX56" fmla="*/ 850413 w 943521"/>
              <a:gd name="connsiteY56" fmla="*/ 247573 h 1872965"/>
              <a:gd name="connsiteX57" fmla="*/ 824810 w 943521"/>
              <a:gd name="connsiteY57" fmla="*/ 57377 h 1872965"/>
              <a:gd name="connsiteX58" fmla="*/ 755316 w 943521"/>
              <a:gd name="connsiteY58" fmla="*/ 24459 h 1872965"/>
              <a:gd name="connsiteX59" fmla="*/ 652092 w 943521"/>
              <a:gd name="connsiteY59" fmla="*/ 6096 h 1872965"/>
              <a:gd name="connsiteX60" fmla="*/ 557804 w 943521"/>
              <a:gd name="connsiteY60" fmla="*/ 39090 h 1872965"/>
              <a:gd name="connsiteX61" fmla="*/ 488311 w 943521"/>
              <a:gd name="connsiteY61" fmla="*/ 72007 h 18729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</a:cxnLst>
            <a:rect l="l" t="t" r="r" b="b"/>
            <a:pathLst>
              <a:path w="943521" h="1872965">
                <a:moveTo>
                  <a:pt x="488311" y="72007"/>
                </a:moveTo>
                <a:cubicBezTo>
                  <a:pt x="471852" y="81761"/>
                  <a:pt x="474901" y="81763"/>
                  <a:pt x="459051" y="97613"/>
                </a:cubicBezTo>
                <a:cubicBezTo>
                  <a:pt x="443201" y="113463"/>
                  <a:pt x="398698" y="132358"/>
                  <a:pt x="393212" y="167105"/>
                </a:cubicBezTo>
                <a:cubicBezTo>
                  <a:pt x="393212" y="184797"/>
                  <a:pt x="419689" y="367875"/>
                  <a:pt x="422474" y="384584"/>
                </a:cubicBezTo>
                <a:cubicBezTo>
                  <a:pt x="438568" y="469202"/>
                  <a:pt x="0" y="688468"/>
                  <a:pt x="4267" y="744551"/>
                </a:cubicBezTo>
                <a:cubicBezTo>
                  <a:pt x="10247" y="777440"/>
                  <a:pt x="185637" y="688530"/>
                  <a:pt x="192108" y="714411"/>
                </a:cubicBezTo>
                <a:cubicBezTo>
                  <a:pt x="203337" y="771525"/>
                  <a:pt x="132606" y="790565"/>
                  <a:pt x="142284" y="796826"/>
                </a:cubicBezTo>
                <a:cubicBezTo>
                  <a:pt x="151962" y="803087"/>
                  <a:pt x="233168" y="749361"/>
                  <a:pt x="250174" y="751977"/>
                </a:cubicBezTo>
                <a:cubicBezTo>
                  <a:pt x="267180" y="754593"/>
                  <a:pt x="196661" y="828559"/>
                  <a:pt x="244320" y="812524"/>
                </a:cubicBezTo>
                <a:cubicBezTo>
                  <a:pt x="291979" y="796489"/>
                  <a:pt x="497214" y="619323"/>
                  <a:pt x="536126" y="655765"/>
                </a:cubicBezTo>
                <a:cubicBezTo>
                  <a:pt x="537781" y="681411"/>
                  <a:pt x="519093" y="947084"/>
                  <a:pt x="524887" y="964463"/>
                </a:cubicBezTo>
                <a:cubicBezTo>
                  <a:pt x="527935" y="984580"/>
                  <a:pt x="533422" y="1036396"/>
                  <a:pt x="535860" y="1055903"/>
                </a:cubicBezTo>
                <a:cubicBezTo>
                  <a:pt x="538908" y="1079678"/>
                  <a:pt x="537688" y="1107719"/>
                  <a:pt x="539517" y="1125397"/>
                </a:cubicBezTo>
                <a:cubicBezTo>
                  <a:pt x="539517" y="1162582"/>
                  <a:pt x="552319" y="1259509"/>
                  <a:pt x="550490" y="1289989"/>
                </a:cubicBezTo>
                <a:lnTo>
                  <a:pt x="546832" y="1311935"/>
                </a:lnTo>
                <a:cubicBezTo>
                  <a:pt x="548051" y="1347292"/>
                  <a:pt x="548528" y="1382682"/>
                  <a:pt x="550490" y="1418005"/>
                </a:cubicBezTo>
                <a:cubicBezTo>
                  <a:pt x="550968" y="1426613"/>
                  <a:pt x="553140" y="1435046"/>
                  <a:pt x="554147" y="1443608"/>
                </a:cubicBezTo>
                <a:cubicBezTo>
                  <a:pt x="563173" y="1520329"/>
                  <a:pt x="552899" y="1445844"/>
                  <a:pt x="561463" y="1505788"/>
                </a:cubicBezTo>
                <a:cubicBezTo>
                  <a:pt x="560244" y="1555775"/>
                  <a:pt x="559844" y="1605789"/>
                  <a:pt x="557805" y="1655749"/>
                </a:cubicBezTo>
                <a:cubicBezTo>
                  <a:pt x="557404" y="1665570"/>
                  <a:pt x="554931" y="1675212"/>
                  <a:pt x="554147" y="1685010"/>
                </a:cubicBezTo>
                <a:cubicBezTo>
                  <a:pt x="552491" y="1705706"/>
                  <a:pt x="551709" y="1726463"/>
                  <a:pt x="550490" y="1747189"/>
                </a:cubicBezTo>
                <a:cubicBezTo>
                  <a:pt x="551709" y="1778888"/>
                  <a:pt x="546453" y="1811511"/>
                  <a:pt x="554147" y="1842287"/>
                </a:cubicBezTo>
                <a:cubicBezTo>
                  <a:pt x="555078" y="1846013"/>
                  <a:pt x="579256" y="1870856"/>
                  <a:pt x="583408" y="1871548"/>
                </a:cubicBezTo>
                <a:cubicBezTo>
                  <a:pt x="591912" y="1872965"/>
                  <a:pt x="601088" y="1799616"/>
                  <a:pt x="609622" y="1800835"/>
                </a:cubicBezTo>
                <a:cubicBezTo>
                  <a:pt x="619376" y="1799616"/>
                  <a:pt x="661398" y="1843138"/>
                  <a:pt x="685821" y="1867890"/>
                </a:cubicBezTo>
                <a:cubicBezTo>
                  <a:pt x="703273" y="1828206"/>
                  <a:pt x="729705" y="1783613"/>
                  <a:pt x="752267" y="1752675"/>
                </a:cubicBezTo>
                <a:cubicBezTo>
                  <a:pt x="773930" y="1789299"/>
                  <a:pt x="801001" y="1852977"/>
                  <a:pt x="819934" y="1866671"/>
                </a:cubicBezTo>
                <a:cubicBezTo>
                  <a:pt x="828496" y="1865664"/>
                  <a:pt x="849130" y="1736831"/>
                  <a:pt x="857729" y="1736217"/>
                </a:cubicBezTo>
                <a:cubicBezTo>
                  <a:pt x="883296" y="1734391"/>
                  <a:pt x="912592" y="1832533"/>
                  <a:pt x="938195" y="1831314"/>
                </a:cubicBezTo>
                <a:cubicBezTo>
                  <a:pt x="936976" y="1822780"/>
                  <a:pt x="935849" y="1814232"/>
                  <a:pt x="934538" y="1805711"/>
                </a:cubicBezTo>
                <a:cubicBezTo>
                  <a:pt x="933410" y="1798381"/>
                  <a:pt x="931929" y="1791107"/>
                  <a:pt x="930880" y="1783765"/>
                </a:cubicBezTo>
                <a:cubicBezTo>
                  <a:pt x="929490" y="1774034"/>
                  <a:pt x="928442" y="1764258"/>
                  <a:pt x="927223" y="1754504"/>
                </a:cubicBezTo>
                <a:cubicBezTo>
                  <a:pt x="928442" y="1725243"/>
                  <a:pt x="928932" y="1695943"/>
                  <a:pt x="930880" y="1666722"/>
                </a:cubicBezTo>
                <a:cubicBezTo>
                  <a:pt x="934519" y="1612141"/>
                  <a:pt x="943521" y="1687377"/>
                  <a:pt x="930880" y="1586255"/>
                </a:cubicBezTo>
                <a:cubicBezTo>
                  <a:pt x="929633" y="1576279"/>
                  <a:pt x="924987" y="1566947"/>
                  <a:pt x="923565" y="1556994"/>
                </a:cubicBezTo>
                <a:cubicBezTo>
                  <a:pt x="910797" y="1467627"/>
                  <a:pt x="926463" y="1566379"/>
                  <a:pt x="916250" y="1520418"/>
                </a:cubicBezTo>
                <a:cubicBezTo>
                  <a:pt x="912338" y="1502813"/>
                  <a:pt x="911707" y="1487228"/>
                  <a:pt x="908935" y="1469212"/>
                </a:cubicBezTo>
                <a:cubicBezTo>
                  <a:pt x="902038" y="1424383"/>
                  <a:pt x="908427" y="1480043"/>
                  <a:pt x="901619" y="1428978"/>
                </a:cubicBezTo>
                <a:cubicBezTo>
                  <a:pt x="900160" y="1418035"/>
                  <a:pt x="899181" y="1407033"/>
                  <a:pt x="897962" y="1396060"/>
                </a:cubicBezTo>
                <a:cubicBezTo>
                  <a:pt x="896743" y="1350949"/>
                  <a:pt x="896401" y="1305806"/>
                  <a:pt x="894304" y="1260728"/>
                </a:cubicBezTo>
                <a:cubicBezTo>
                  <a:pt x="893959" y="1253320"/>
                  <a:pt x="891696" y="1246124"/>
                  <a:pt x="890647" y="1238783"/>
                </a:cubicBezTo>
                <a:cubicBezTo>
                  <a:pt x="889257" y="1229052"/>
                  <a:pt x="888605" y="1219218"/>
                  <a:pt x="886989" y="1209522"/>
                </a:cubicBezTo>
                <a:cubicBezTo>
                  <a:pt x="886163" y="1204564"/>
                  <a:pt x="884230" y="1199838"/>
                  <a:pt x="883331" y="1194892"/>
                </a:cubicBezTo>
                <a:cubicBezTo>
                  <a:pt x="878017" y="1165664"/>
                  <a:pt x="880425" y="1165778"/>
                  <a:pt x="876016" y="1132712"/>
                </a:cubicBezTo>
                <a:cubicBezTo>
                  <a:pt x="875194" y="1126550"/>
                  <a:pt x="873381" y="1120556"/>
                  <a:pt x="872359" y="1114424"/>
                </a:cubicBezTo>
                <a:cubicBezTo>
                  <a:pt x="870942" y="1105920"/>
                  <a:pt x="869920" y="1097355"/>
                  <a:pt x="868701" y="1088821"/>
                </a:cubicBezTo>
                <a:cubicBezTo>
                  <a:pt x="867482" y="1061999"/>
                  <a:pt x="867403" y="1035100"/>
                  <a:pt x="865043" y="1008354"/>
                </a:cubicBezTo>
                <a:cubicBezTo>
                  <a:pt x="863739" y="993579"/>
                  <a:pt x="859567" y="979181"/>
                  <a:pt x="857728" y="964463"/>
                </a:cubicBezTo>
                <a:cubicBezTo>
                  <a:pt x="848003" y="886648"/>
                  <a:pt x="861450" y="998016"/>
                  <a:pt x="850413" y="887653"/>
                </a:cubicBezTo>
                <a:cubicBezTo>
                  <a:pt x="849555" y="879075"/>
                  <a:pt x="847824" y="870604"/>
                  <a:pt x="846755" y="862050"/>
                </a:cubicBezTo>
                <a:cubicBezTo>
                  <a:pt x="845386" y="851095"/>
                  <a:pt x="844317" y="840105"/>
                  <a:pt x="843098" y="829132"/>
                </a:cubicBezTo>
                <a:cubicBezTo>
                  <a:pt x="841879" y="782802"/>
                  <a:pt x="841498" y="736443"/>
                  <a:pt x="839440" y="690143"/>
                </a:cubicBezTo>
                <a:cubicBezTo>
                  <a:pt x="839057" y="681531"/>
                  <a:pt x="836470" y="673133"/>
                  <a:pt x="835783" y="664540"/>
                </a:cubicBezTo>
                <a:cubicBezTo>
                  <a:pt x="834030" y="642630"/>
                  <a:pt x="832970" y="620666"/>
                  <a:pt x="832125" y="598703"/>
                </a:cubicBezTo>
                <a:cubicBezTo>
                  <a:pt x="830531" y="557263"/>
                  <a:pt x="830394" y="515770"/>
                  <a:pt x="828467" y="474344"/>
                </a:cubicBezTo>
                <a:cubicBezTo>
                  <a:pt x="828115" y="466775"/>
                  <a:pt x="844216" y="391852"/>
                  <a:pt x="843097" y="382904"/>
                </a:cubicBezTo>
                <a:cubicBezTo>
                  <a:pt x="841878" y="353643"/>
                  <a:pt x="856634" y="276191"/>
                  <a:pt x="850413" y="247573"/>
                </a:cubicBezTo>
                <a:cubicBezTo>
                  <a:pt x="849345" y="242661"/>
                  <a:pt x="829644" y="55996"/>
                  <a:pt x="824810" y="57377"/>
                </a:cubicBezTo>
                <a:cubicBezTo>
                  <a:pt x="806522" y="72617"/>
                  <a:pt x="792501" y="9219"/>
                  <a:pt x="755316" y="24459"/>
                </a:cubicBezTo>
                <a:cubicBezTo>
                  <a:pt x="735809" y="12877"/>
                  <a:pt x="683791" y="0"/>
                  <a:pt x="652092" y="6096"/>
                </a:cubicBezTo>
                <a:cubicBezTo>
                  <a:pt x="619174" y="11582"/>
                  <a:pt x="585101" y="28105"/>
                  <a:pt x="557804" y="39090"/>
                </a:cubicBezTo>
                <a:cubicBezTo>
                  <a:pt x="530507" y="50075"/>
                  <a:pt x="504770" y="62253"/>
                  <a:pt x="488311" y="72007"/>
                </a:cubicBezTo>
                <a:close/>
              </a:path>
            </a:pathLst>
          </a:custGeom>
          <a:solidFill>
            <a:schemeClr val="accent5">
              <a:lumMod val="75000"/>
              <a:alpha val="62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" name="TextBox 33"/>
          <p:cNvSpPr txBox="1"/>
          <p:nvPr/>
        </p:nvSpPr>
        <p:spPr>
          <a:xfrm>
            <a:off x="7328647" y="3200400"/>
            <a:ext cx="1815353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err="1" smtClean="0">
                <a:solidFill>
                  <a:srgbClr val="C00000"/>
                </a:solidFill>
              </a:rPr>
              <a:t>Azygous</a:t>
            </a:r>
            <a:r>
              <a:rPr lang="en-US" dirty="0" smtClean="0">
                <a:solidFill>
                  <a:srgbClr val="C00000"/>
                </a:solidFill>
              </a:rPr>
              <a:t> vein</a:t>
            </a:r>
            <a:endParaRPr lang="en-US" dirty="0">
              <a:solidFill>
                <a:srgbClr val="C00000"/>
              </a:solidFill>
            </a:endParaRPr>
          </a:p>
        </p:txBody>
      </p:sp>
      <p:cxnSp>
        <p:nvCxnSpPr>
          <p:cNvPr id="35" name="Straight Arrow Connector 34"/>
          <p:cNvCxnSpPr/>
          <p:nvPr/>
        </p:nvCxnSpPr>
        <p:spPr>
          <a:xfrm rot="10800000">
            <a:off x="3352800" y="2590800"/>
            <a:ext cx="3962400" cy="838200"/>
          </a:xfrm>
          <a:prstGeom prst="straightConnector1">
            <a:avLst/>
          </a:prstGeom>
          <a:ln w="25400">
            <a:solidFill>
              <a:srgbClr val="FF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Straight Arrow Connector 36"/>
          <p:cNvCxnSpPr/>
          <p:nvPr/>
        </p:nvCxnSpPr>
        <p:spPr>
          <a:xfrm rot="10800000" flipV="1">
            <a:off x="3581400" y="1676400"/>
            <a:ext cx="3886200" cy="152400"/>
          </a:xfrm>
          <a:prstGeom prst="straightConnector1">
            <a:avLst/>
          </a:prstGeom>
          <a:ln w="25400">
            <a:solidFill>
              <a:srgbClr val="FF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Straight Arrow Connector 38"/>
          <p:cNvCxnSpPr>
            <a:endCxn id="10" idx="90"/>
          </p:cNvCxnSpPr>
          <p:nvPr/>
        </p:nvCxnSpPr>
        <p:spPr>
          <a:xfrm rot="10800000" flipV="1">
            <a:off x="4149990" y="1676400"/>
            <a:ext cx="3317611" cy="376898"/>
          </a:xfrm>
          <a:prstGeom prst="straightConnector1">
            <a:avLst/>
          </a:prstGeom>
          <a:ln w="25400">
            <a:solidFill>
              <a:srgbClr val="FF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2" name="TextBox 41"/>
          <p:cNvSpPr txBox="1"/>
          <p:nvPr/>
        </p:nvSpPr>
        <p:spPr>
          <a:xfrm>
            <a:off x="7467600" y="1295400"/>
            <a:ext cx="1815353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err="1" smtClean="0">
                <a:solidFill>
                  <a:srgbClr val="C00000"/>
                </a:solidFill>
              </a:rPr>
              <a:t>Brachiocephalic</a:t>
            </a:r>
            <a:r>
              <a:rPr lang="en-US" dirty="0" smtClean="0">
                <a:solidFill>
                  <a:srgbClr val="C00000"/>
                </a:solidFill>
              </a:rPr>
              <a:t> (</a:t>
            </a:r>
            <a:r>
              <a:rPr lang="en-US" dirty="0" err="1" smtClean="0">
                <a:solidFill>
                  <a:srgbClr val="C00000"/>
                </a:solidFill>
              </a:rPr>
              <a:t>innominate</a:t>
            </a:r>
            <a:r>
              <a:rPr lang="en-US" dirty="0" smtClean="0">
                <a:solidFill>
                  <a:srgbClr val="C00000"/>
                </a:solidFill>
              </a:rPr>
              <a:t>) veins.</a:t>
            </a:r>
            <a:endParaRPr lang="en-US" dirty="0">
              <a:solidFill>
                <a:srgbClr val="C00000"/>
              </a:solidFill>
            </a:endParaRPr>
          </a:p>
        </p:txBody>
      </p:sp>
      <p:sp>
        <p:nvSpPr>
          <p:cNvPr id="43" name="TextBox 42"/>
          <p:cNvSpPr txBox="1"/>
          <p:nvPr/>
        </p:nvSpPr>
        <p:spPr>
          <a:xfrm>
            <a:off x="7328647" y="5486400"/>
            <a:ext cx="1815353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>
                <a:solidFill>
                  <a:srgbClr val="C00000"/>
                </a:solidFill>
              </a:rPr>
              <a:t>Hepatic vein</a:t>
            </a:r>
            <a:endParaRPr lang="en-US" dirty="0">
              <a:solidFill>
                <a:srgbClr val="C00000"/>
              </a:solidFill>
            </a:endParaRPr>
          </a:p>
        </p:txBody>
      </p:sp>
      <p:cxnSp>
        <p:nvCxnSpPr>
          <p:cNvPr id="44" name="Straight Arrow Connector 43"/>
          <p:cNvCxnSpPr/>
          <p:nvPr/>
        </p:nvCxnSpPr>
        <p:spPr>
          <a:xfrm rot="10800000">
            <a:off x="2895600" y="5410200"/>
            <a:ext cx="4419600" cy="304800"/>
          </a:xfrm>
          <a:prstGeom prst="straightConnector1">
            <a:avLst/>
          </a:prstGeom>
          <a:ln w="25400">
            <a:solidFill>
              <a:srgbClr val="FF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771589566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10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4" grpId="0"/>
      <p:bldP spid="42" grpId="0"/>
      <p:bldP spid="43" grpId="0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74" name="Picture 2" descr="C:\Users\jeff\Desktop\AP peds.jpg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-1" y="0"/>
            <a:ext cx="7322693" cy="6858001"/>
          </a:xfrm>
          <a:prstGeom prst="rect">
            <a:avLst/>
          </a:prstGeom>
          <a:noFill/>
        </p:spPr>
      </p:pic>
      <p:sp>
        <p:nvSpPr>
          <p:cNvPr id="8" name="TextBox 7"/>
          <p:cNvSpPr txBox="1"/>
          <p:nvPr/>
        </p:nvSpPr>
        <p:spPr>
          <a:xfrm>
            <a:off x="5715000" y="0"/>
            <a:ext cx="35814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600" dirty="0" smtClean="0">
                <a:solidFill>
                  <a:srgbClr val="C00000"/>
                </a:solidFill>
              </a:rPr>
              <a:t>The Arch Vessels</a:t>
            </a:r>
            <a:endParaRPr lang="en-US" sz="3600" dirty="0">
              <a:solidFill>
                <a:srgbClr val="C00000"/>
              </a:solidFill>
            </a:endParaRPr>
          </a:p>
        </p:txBody>
      </p:sp>
      <p:sp>
        <p:nvSpPr>
          <p:cNvPr id="16" name="Freeform 15"/>
          <p:cNvSpPr/>
          <p:nvPr/>
        </p:nvSpPr>
        <p:spPr>
          <a:xfrm>
            <a:off x="3046781" y="5109667"/>
            <a:ext cx="0" cy="0"/>
          </a:xfrm>
          <a:custGeom>
            <a:avLst/>
            <a:gdLst>
              <a:gd name="connsiteX0" fmla="*/ 0 w 0"/>
              <a:gd name="connsiteY0" fmla="*/ 0 h 0"/>
              <a:gd name="connsiteX1" fmla="*/ 0 w 0"/>
              <a:gd name="connsiteY1" fmla="*/ 0 h 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Freeform 12"/>
          <p:cNvSpPr/>
          <p:nvPr/>
        </p:nvSpPr>
        <p:spPr>
          <a:xfrm>
            <a:off x="4005951" y="4013279"/>
            <a:ext cx="1805397" cy="1878569"/>
          </a:xfrm>
          <a:custGeom>
            <a:avLst/>
            <a:gdLst>
              <a:gd name="connsiteX0" fmla="*/ 968188 w 1595718"/>
              <a:gd name="connsiteY0" fmla="*/ 21858 h 1868588"/>
              <a:gd name="connsiteX1" fmla="*/ 932329 w 1595718"/>
              <a:gd name="connsiteY1" fmla="*/ 12894 h 1868588"/>
              <a:gd name="connsiteX2" fmla="*/ 905435 w 1595718"/>
              <a:gd name="connsiteY2" fmla="*/ 3929 h 1868588"/>
              <a:gd name="connsiteX3" fmla="*/ 824753 w 1595718"/>
              <a:gd name="connsiteY3" fmla="*/ 12894 h 1868588"/>
              <a:gd name="connsiteX4" fmla="*/ 797859 w 1595718"/>
              <a:gd name="connsiteY4" fmla="*/ 21858 h 1868588"/>
              <a:gd name="connsiteX5" fmla="*/ 779929 w 1595718"/>
              <a:gd name="connsiteY5" fmla="*/ 39788 h 1868588"/>
              <a:gd name="connsiteX6" fmla="*/ 753035 w 1595718"/>
              <a:gd name="connsiteY6" fmla="*/ 57717 h 1868588"/>
              <a:gd name="connsiteX7" fmla="*/ 726141 w 1595718"/>
              <a:gd name="connsiteY7" fmla="*/ 84611 h 1868588"/>
              <a:gd name="connsiteX8" fmla="*/ 690282 w 1595718"/>
              <a:gd name="connsiteY8" fmla="*/ 93576 h 1868588"/>
              <a:gd name="connsiteX9" fmla="*/ 645459 w 1595718"/>
              <a:gd name="connsiteY9" fmla="*/ 138400 h 1868588"/>
              <a:gd name="connsiteX10" fmla="*/ 618565 w 1595718"/>
              <a:gd name="connsiteY10" fmla="*/ 156329 h 1868588"/>
              <a:gd name="connsiteX11" fmla="*/ 600635 w 1595718"/>
              <a:gd name="connsiteY11" fmla="*/ 174258 h 1868588"/>
              <a:gd name="connsiteX12" fmla="*/ 573741 w 1595718"/>
              <a:gd name="connsiteY12" fmla="*/ 192188 h 1868588"/>
              <a:gd name="connsiteX13" fmla="*/ 546847 w 1595718"/>
              <a:gd name="connsiteY13" fmla="*/ 219082 h 1868588"/>
              <a:gd name="connsiteX14" fmla="*/ 519953 w 1595718"/>
              <a:gd name="connsiteY14" fmla="*/ 237011 h 1868588"/>
              <a:gd name="connsiteX15" fmla="*/ 475129 w 1595718"/>
              <a:gd name="connsiteY15" fmla="*/ 272870 h 1868588"/>
              <a:gd name="connsiteX16" fmla="*/ 439270 w 1595718"/>
              <a:gd name="connsiteY16" fmla="*/ 281835 h 1868588"/>
              <a:gd name="connsiteX17" fmla="*/ 394447 w 1595718"/>
              <a:gd name="connsiteY17" fmla="*/ 317694 h 1868588"/>
              <a:gd name="connsiteX18" fmla="*/ 340659 w 1595718"/>
              <a:gd name="connsiteY18" fmla="*/ 353552 h 1868588"/>
              <a:gd name="connsiteX19" fmla="*/ 322729 w 1595718"/>
              <a:gd name="connsiteY19" fmla="*/ 380447 h 1868588"/>
              <a:gd name="connsiteX20" fmla="*/ 268941 w 1595718"/>
              <a:gd name="connsiteY20" fmla="*/ 407341 h 1868588"/>
              <a:gd name="connsiteX21" fmla="*/ 242047 w 1595718"/>
              <a:gd name="connsiteY21" fmla="*/ 425270 h 1868588"/>
              <a:gd name="connsiteX22" fmla="*/ 206188 w 1595718"/>
              <a:gd name="connsiteY22" fmla="*/ 461129 h 1868588"/>
              <a:gd name="connsiteX23" fmla="*/ 179294 w 1595718"/>
              <a:gd name="connsiteY23" fmla="*/ 479058 h 1868588"/>
              <a:gd name="connsiteX24" fmla="*/ 143435 w 1595718"/>
              <a:gd name="connsiteY24" fmla="*/ 514917 h 1868588"/>
              <a:gd name="connsiteX25" fmla="*/ 116541 w 1595718"/>
              <a:gd name="connsiteY25" fmla="*/ 532847 h 1868588"/>
              <a:gd name="connsiteX26" fmla="*/ 62753 w 1595718"/>
              <a:gd name="connsiteY26" fmla="*/ 586635 h 1868588"/>
              <a:gd name="connsiteX27" fmla="*/ 17929 w 1595718"/>
              <a:gd name="connsiteY27" fmla="*/ 622494 h 1868588"/>
              <a:gd name="connsiteX28" fmla="*/ 0 w 1595718"/>
              <a:gd name="connsiteY28" fmla="*/ 685247 h 1868588"/>
              <a:gd name="connsiteX29" fmla="*/ 17929 w 1595718"/>
              <a:gd name="connsiteY29" fmla="*/ 783858 h 1868588"/>
              <a:gd name="connsiteX30" fmla="*/ 26894 w 1595718"/>
              <a:gd name="connsiteY30" fmla="*/ 819717 h 1868588"/>
              <a:gd name="connsiteX31" fmla="*/ 44823 w 1595718"/>
              <a:gd name="connsiteY31" fmla="*/ 837647 h 1868588"/>
              <a:gd name="connsiteX32" fmla="*/ 62753 w 1595718"/>
              <a:gd name="connsiteY32" fmla="*/ 873505 h 1868588"/>
              <a:gd name="connsiteX33" fmla="*/ 80682 w 1595718"/>
              <a:gd name="connsiteY33" fmla="*/ 891435 h 1868588"/>
              <a:gd name="connsiteX34" fmla="*/ 116541 w 1595718"/>
              <a:gd name="connsiteY34" fmla="*/ 945223 h 1868588"/>
              <a:gd name="connsiteX35" fmla="*/ 143435 w 1595718"/>
              <a:gd name="connsiteY35" fmla="*/ 990047 h 1868588"/>
              <a:gd name="connsiteX36" fmla="*/ 170329 w 1595718"/>
              <a:gd name="connsiteY36" fmla="*/ 1043835 h 1868588"/>
              <a:gd name="connsiteX37" fmla="*/ 188259 w 1595718"/>
              <a:gd name="connsiteY37" fmla="*/ 1106588 h 1868588"/>
              <a:gd name="connsiteX38" fmla="*/ 206188 w 1595718"/>
              <a:gd name="connsiteY38" fmla="*/ 1142447 h 1868588"/>
              <a:gd name="connsiteX39" fmla="*/ 224118 w 1595718"/>
              <a:gd name="connsiteY39" fmla="*/ 1196235 h 1868588"/>
              <a:gd name="connsiteX40" fmla="*/ 242047 w 1595718"/>
              <a:gd name="connsiteY40" fmla="*/ 1232094 h 1868588"/>
              <a:gd name="connsiteX41" fmla="*/ 277906 w 1595718"/>
              <a:gd name="connsiteY41" fmla="*/ 1285882 h 1868588"/>
              <a:gd name="connsiteX42" fmla="*/ 286870 w 1595718"/>
              <a:gd name="connsiteY42" fmla="*/ 1312776 h 1868588"/>
              <a:gd name="connsiteX43" fmla="*/ 304800 w 1595718"/>
              <a:gd name="connsiteY43" fmla="*/ 1339670 h 1868588"/>
              <a:gd name="connsiteX44" fmla="*/ 313765 w 1595718"/>
              <a:gd name="connsiteY44" fmla="*/ 1375529 h 1868588"/>
              <a:gd name="connsiteX45" fmla="*/ 367553 w 1595718"/>
              <a:gd name="connsiteY45" fmla="*/ 1465176 h 1868588"/>
              <a:gd name="connsiteX46" fmla="*/ 385482 w 1595718"/>
              <a:gd name="connsiteY46" fmla="*/ 1492070 h 1868588"/>
              <a:gd name="connsiteX47" fmla="*/ 403412 w 1595718"/>
              <a:gd name="connsiteY47" fmla="*/ 1510000 h 1868588"/>
              <a:gd name="connsiteX48" fmla="*/ 421341 w 1595718"/>
              <a:gd name="connsiteY48" fmla="*/ 1536894 h 1868588"/>
              <a:gd name="connsiteX49" fmla="*/ 430306 w 1595718"/>
              <a:gd name="connsiteY49" fmla="*/ 1563788 h 1868588"/>
              <a:gd name="connsiteX50" fmla="*/ 457200 w 1595718"/>
              <a:gd name="connsiteY50" fmla="*/ 1581717 h 1868588"/>
              <a:gd name="connsiteX51" fmla="*/ 502023 w 1595718"/>
              <a:gd name="connsiteY51" fmla="*/ 1626541 h 1868588"/>
              <a:gd name="connsiteX52" fmla="*/ 519953 w 1595718"/>
              <a:gd name="connsiteY52" fmla="*/ 1644470 h 1868588"/>
              <a:gd name="connsiteX53" fmla="*/ 537882 w 1595718"/>
              <a:gd name="connsiteY53" fmla="*/ 1671364 h 1868588"/>
              <a:gd name="connsiteX54" fmla="*/ 564776 w 1595718"/>
              <a:gd name="connsiteY54" fmla="*/ 1689294 h 1868588"/>
              <a:gd name="connsiteX55" fmla="*/ 582706 w 1595718"/>
              <a:gd name="connsiteY55" fmla="*/ 1707223 h 1868588"/>
              <a:gd name="connsiteX56" fmla="*/ 609600 w 1595718"/>
              <a:gd name="connsiteY56" fmla="*/ 1716188 h 1868588"/>
              <a:gd name="connsiteX57" fmla="*/ 654423 w 1595718"/>
              <a:gd name="connsiteY57" fmla="*/ 1752047 h 1868588"/>
              <a:gd name="connsiteX58" fmla="*/ 681318 w 1595718"/>
              <a:gd name="connsiteY58" fmla="*/ 1769976 h 1868588"/>
              <a:gd name="connsiteX59" fmla="*/ 735106 w 1595718"/>
              <a:gd name="connsiteY59" fmla="*/ 1787905 h 1868588"/>
              <a:gd name="connsiteX60" fmla="*/ 797859 w 1595718"/>
              <a:gd name="connsiteY60" fmla="*/ 1814800 h 1868588"/>
              <a:gd name="connsiteX61" fmla="*/ 851647 w 1595718"/>
              <a:gd name="connsiteY61" fmla="*/ 1832729 h 1868588"/>
              <a:gd name="connsiteX62" fmla="*/ 887506 w 1595718"/>
              <a:gd name="connsiteY62" fmla="*/ 1841694 h 1868588"/>
              <a:gd name="connsiteX63" fmla="*/ 950259 w 1595718"/>
              <a:gd name="connsiteY63" fmla="*/ 1859623 h 1868588"/>
              <a:gd name="connsiteX64" fmla="*/ 1030941 w 1595718"/>
              <a:gd name="connsiteY64" fmla="*/ 1868588 h 1868588"/>
              <a:gd name="connsiteX65" fmla="*/ 1201270 w 1595718"/>
              <a:gd name="connsiteY65" fmla="*/ 1859623 h 1868588"/>
              <a:gd name="connsiteX66" fmla="*/ 1246094 w 1595718"/>
              <a:gd name="connsiteY66" fmla="*/ 1850658 h 1868588"/>
              <a:gd name="connsiteX67" fmla="*/ 1272988 w 1595718"/>
              <a:gd name="connsiteY67" fmla="*/ 1832729 h 1868588"/>
              <a:gd name="connsiteX68" fmla="*/ 1299882 w 1595718"/>
              <a:gd name="connsiteY68" fmla="*/ 1823764 h 1868588"/>
              <a:gd name="connsiteX69" fmla="*/ 1353670 w 1595718"/>
              <a:gd name="connsiteY69" fmla="*/ 1796870 h 1868588"/>
              <a:gd name="connsiteX70" fmla="*/ 1398494 w 1595718"/>
              <a:gd name="connsiteY70" fmla="*/ 1769976 h 1868588"/>
              <a:gd name="connsiteX71" fmla="*/ 1461247 w 1595718"/>
              <a:gd name="connsiteY71" fmla="*/ 1698258 h 1868588"/>
              <a:gd name="connsiteX72" fmla="*/ 1488141 w 1595718"/>
              <a:gd name="connsiteY72" fmla="*/ 1671364 h 1868588"/>
              <a:gd name="connsiteX73" fmla="*/ 1497106 w 1595718"/>
              <a:gd name="connsiteY73" fmla="*/ 1644470 h 1868588"/>
              <a:gd name="connsiteX74" fmla="*/ 1524000 w 1595718"/>
              <a:gd name="connsiteY74" fmla="*/ 1590682 h 1868588"/>
              <a:gd name="connsiteX75" fmla="*/ 1532965 w 1595718"/>
              <a:gd name="connsiteY75" fmla="*/ 1554823 h 1868588"/>
              <a:gd name="connsiteX76" fmla="*/ 1550894 w 1595718"/>
              <a:gd name="connsiteY76" fmla="*/ 1501035 h 1868588"/>
              <a:gd name="connsiteX77" fmla="*/ 1568823 w 1595718"/>
              <a:gd name="connsiteY77" fmla="*/ 1420352 h 1868588"/>
              <a:gd name="connsiteX78" fmla="*/ 1577788 w 1595718"/>
              <a:gd name="connsiteY78" fmla="*/ 1339670 h 1868588"/>
              <a:gd name="connsiteX79" fmla="*/ 1586753 w 1595718"/>
              <a:gd name="connsiteY79" fmla="*/ 1303811 h 1868588"/>
              <a:gd name="connsiteX80" fmla="*/ 1595718 w 1595718"/>
              <a:gd name="connsiteY80" fmla="*/ 1241058 h 1868588"/>
              <a:gd name="connsiteX81" fmla="*/ 1586753 w 1595718"/>
              <a:gd name="connsiteY81" fmla="*/ 1061764 h 1868588"/>
              <a:gd name="connsiteX82" fmla="*/ 1577788 w 1595718"/>
              <a:gd name="connsiteY82" fmla="*/ 1025905 h 1868588"/>
              <a:gd name="connsiteX83" fmla="*/ 1568823 w 1595718"/>
              <a:gd name="connsiteY83" fmla="*/ 972117 h 1868588"/>
              <a:gd name="connsiteX84" fmla="*/ 1550894 w 1595718"/>
              <a:gd name="connsiteY84" fmla="*/ 846611 h 1868588"/>
              <a:gd name="connsiteX85" fmla="*/ 1532965 w 1595718"/>
              <a:gd name="connsiteY85" fmla="*/ 783858 h 1868588"/>
              <a:gd name="connsiteX86" fmla="*/ 1524000 w 1595718"/>
              <a:gd name="connsiteY86" fmla="*/ 756964 h 1868588"/>
              <a:gd name="connsiteX87" fmla="*/ 1506070 w 1595718"/>
              <a:gd name="connsiteY87" fmla="*/ 739035 h 1868588"/>
              <a:gd name="connsiteX88" fmla="*/ 1488141 w 1595718"/>
              <a:gd name="connsiteY88" fmla="*/ 685247 h 1868588"/>
              <a:gd name="connsiteX89" fmla="*/ 1470212 w 1595718"/>
              <a:gd name="connsiteY89" fmla="*/ 658352 h 1868588"/>
              <a:gd name="connsiteX90" fmla="*/ 1461247 w 1595718"/>
              <a:gd name="connsiteY90" fmla="*/ 631458 h 1868588"/>
              <a:gd name="connsiteX91" fmla="*/ 1425388 w 1595718"/>
              <a:gd name="connsiteY91" fmla="*/ 577670 h 1868588"/>
              <a:gd name="connsiteX92" fmla="*/ 1398494 w 1595718"/>
              <a:gd name="connsiteY92" fmla="*/ 514917 h 1868588"/>
              <a:gd name="connsiteX93" fmla="*/ 1380565 w 1595718"/>
              <a:gd name="connsiteY93" fmla="*/ 488023 h 1868588"/>
              <a:gd name="connsiteX94" fmla="*/ 1371600 w 1595718"/>
              <a:gd name="connsiteY94" fmla="*/ 461129 h 1868588"/>
              <a:gd name="connsiteX95" fmla="*/ 1353670 w 1595718"/>
              <a:gd name="connsiteY95" fmla="*/ 425270 h 1868588"/>
              <a:gd name="connsiteX96" fmla="*/ 1344706 w 1595718"/>
              <a:gd name="connsiteY96" fmla="*/ 398376 h 1868588"/>
              <a:gd name="connsiteX97" fmla="*/ 1326776 w 1595718"/>
              <a:gd name="connsiteY97" fmla="*/ 380447 h 1868588"/>
              <a:gd name="connsiteX98" fmla="*/ 1317812 w 1595718"/>
              <a:gd name="connsiteY98" fmla="*/ 353552 h 1868588"/>
              <a:gd name="connsiteX99" fmla="*/ 1299882 w 1595718"/>
              <a:gd name="connsiteY99" fmla="*/ 335623 h 1868588"/>
              <a:gd name="connsiteX100" fmla="*/ 1281953 w 1595718"/>
              <a:gd name="connsiteY100" fmla="*/ 308729 h 1868588"/>
              <a:gd name="connsiteX101" fmla="*/ 1264023 w 1595718"/>
              <a:gd name="connsiteY101" fmla="*/ 290800 h 1868588"/>
              <a:gd name="connsiteX102" fmla="*/ 1228165 w 1595718"/>
              <a:gd name="connsiteY102" fmla="*/ 237011 h 1868588"/>
              <a:gd name="connsiteX103" fmla="*/ 1174376 w 1595718"/>
              <a:gd name="connsiteY103" fmla="*/ 183223 h 1868588"/>
              <a:gd name="connsiteX104" fmla="*/ 1147482 w 1595718"/>
              <a:gd name="connsiteY104" fmla="*/ 156329 h 1868588"/>
              <a:gd name="connsiteX105" fmla="*/ 1120588 w 1595718"/>
              <a:gd name="connsiteY105" fmla="*/ 138400 h 1868588"/>
              <a:gd name="connsiteX106" fmla="*/ 1084729 w 1595718"/>
              <a:gd name="connsiteY106" fmla="*/ 102541 h 1868588"/>
              <a:gd name="connsiteX107" fmla="*/ 1030941 w 1595718"/>
              <a:gd name="connsiteY107" fmla="*/ 84611 h 1868588"/>
              <a:gd name="connsiteX108" fmla="*/ 977153 w 1595718"/>
              <a:gd name="connsiteY108" fmla="*/ 48752 h 1868588"/>
              <a:gd name="connsiteX109" fmla="*/ 950259 w 1595718"/>
              <a:gd name="connsiteY109" fmla="*/ 30823 h 1868588"/>
              <a:gd name="connsiteX110" fmla="*/ 887506 w 1595718"/>
              <a:gd name="connsiteY110" fmla="*/ 3929 h 1868588"/>
              <a:gd name="connsiteX0" fmla="*/ 1051438 w 1678968"/>
              <a:gd name="connsiteY0" fmla="*/ 21858 h 1868588"/>
              <a:gd name="connsiteX1" fmla="*/ 1015579 w 1678968"/>
              <a:gd name="connsiteY1" fmla="*/ 12894 h 1868588"/>
              <a:gd name="connsiteX2" fmla="*/ 988685 w 1678968"/>
              <a:gd name="connsiteY2" fmla="*/ 3929 h 1868588"/>
              <a:gd name="connsiteX3" fmla="*/ 908003 w 1678968"/>
              <a:gd name="connsiteY3" fmla="*/ 12894 h 1868588"/>
              <a:gd name="connsiteX4" fmla="*/ 881109 w 1678968"/>
              <a:gd name="connsiteY4" fmla="*/ 21858 h 1868588"/>
              <a:gd name="connsiteX5" fmla="*/ 863179 w 1678968"/>
              <a:gd name="connsiteY5" fmla="*/ 39788 h 1868588"/>
              <a:gd name="connsiteX6" fmla="*/ 836285 w 1678968"/>
              <a:gd name="connsiteY6" fmla="*/ 57717 h 1868588"/>
              <a:gd name="connsiteX7" fmla="*/ 809391 w 1678968"/>
              <a:gd name="connsiteY7" fmla="*/ 84611 h 1868588"/>
              <a:gd name="connsiteX8" fmla="*/ 773532 w 1678968"/>
              <a:gd name="connsiteY8" fmla="*/ 93576 h 1868588"/>
              <a:gd name="connsiteX9" fmla="*/ 728709 w 1678968"/>
              <a:gd name="connsiteY9" fmla="*/ 138400 h 1868588"/>
              <a:gd name="connsiteX10" fmla="*/ 701815 w 1678968"/>
              <a:gd name="connsiteY10" fmla="*/ 156329 h 1868588"/>
              <a:gd name="connsiteX11" fmla="*/ 683885 w 1678968"/>
              <a:gd name="connsiteY11" fmla="*/ 174258 h 1868588"/>
              <a:gd name="connsiteX12" fmla="*/ 656991 w 1678968"/>
              <a:gd name="connsiteY12" fmla="*/ 192188 h 1868588"/>
              <a:gd name="connsiteX13" fmla="*/ 630097 w 1678968"/>
              <a:gd name="connsiteY13" fmla="*/ 219082 h 1868588"/>
              <a:gd name="connsiteX14" fmla="*/ 603203 w 1678968"/>
              <a:gd name="connsiteY14" fmla="*/ 237011 h 1868588"/>
              <a:gd name="connsiteX15" fmla="*/ 558379 w 1678968"/>
              <a:gd name="connsiteY15" fmla="*/ 272870 h 1868588"/>
              <a:gd name="connsiteX16" fmla="*/ 522520 w 1678968"/>
              <a:gd name="connsiteY16" fmla="*/ 281835 h 1868588"/>
              <a:gd name="connsiteX17" fmla="*/ 477697 w 1678968"/>
              <a:gd name="connsiteY17" fmla="*/ 317694 h 1868588"/>
              <a:gd name="connsiteX18" fmla="*/ 423909 w 1678968"/>
              <a:gd name="connsiteY18" fmla="*/ 353552 h 1868588"/>
              <a:gd name="connsiteX19" fmla="*/ 405979 w 1678968"/>
              <a:gd name="connsiteY19" fmla="*/ 380447 h 1868588"/>
              <a:gd name="connsiteX20" fmla="*/ 352191 w 1678968"/>
              <a:gd name="connsiteY20" fmla="*/ 407341 h 1868588"/>
              <a:gd name="connsiteX21" fmla="*/ 325297 w 1678968"/>
              <a:gd name="connsiteY21" fmla="*/ 425270 h 1868588"/>
              <a:gd name="connsiteX22" fmla="*/ 289438 w 1678968"/>
              <a:gd name="connsiteY22" fmla="*/ 461129 h 1868588"/>
              <a:gd name="connsiteX23" fmla="*/ 262544 w 1678968"/>
              <a:gd name="connsiteY23" fmla="*/ 479058 h 1868588"/>
              <a:gd name="connsiteX24" fmla="*/ 226685 w 1678968"/>
              <a:gd name="connsiteY24" fmla="*/ 514917 h 1868588"/>
              <a:gd name="connsiteX25" fmla="*/ 199791 w 1678968"/>
              <a:gd name="connsiteY25" fmla="*/ 532847 h 1868588"/>
              <a:gd name="connsiteX26" fmla="*/ 146003 w 1678968"/>
              <a:gd name="connsiteY26" fmla="*/ 586635 h 1868588"/>
              <a:gd name="connsiteX27" fmla="*/ 101179 w 1678968"/>
              <a:gd name="connsiteY27" fmla="*/ 622494 h 1868588"/>
              <a:gd name="connsiteX28" fmla="*/ 83250 w 1678968"/>
              <a:gd name="connsiteY28" fmla="*/ 685247 h 1868588"/>
              <a:gd name="connsiteX29" fmla="*/ 12606 w 1678968"/>
              <a:gd name="connsiteY29" fmla="*/ 779376 h 1868588"/>
              <a:gd name="connsiteX30" fmla="*/ 110144 w 1678968"/>
              <a:gd name="connsiteY30" fmla="*/ 819717 h 1868588"/>
              <a:gd name="connsiteX31" fmla="*/ 128073 w 1678968"/>
              <a:gd name="connsiteY31" fmla="*/ 837647 h 1868588"/>
              <a:gd name="connsiteX32" fmla="*/ 146003 w 1678968"/>
              <a:gd name="connsiteY32" fmla="*/ 873505 h 1868588"/>
              <a:gd name="connsiteX33" fmla="*/ 163932 w 1678968"/>
              <a:gd name="connsiteY33" fmla="*/ 891435 h 1868588"/>
              <a:gd name="connsiteX34" fmla="*/ 199791 w 1678968"/>
              <a:gd name="connsiteY34" fmla="*/ 945223 h 1868588"/>
              <a:gd name="connsiteX35" fmla="*/ 226685 w 1678968"/>
              <a:gd name="connsiteY35" fmla="*/ 990047 h 1868588"/>
              <a:gd name="connsiteX36" fmla="*/ 253579 w 1678968"/>
              <a:gd name="connsiteY36" fmla="*/ 1043835 h 1868588"/>
              <a:gd name="connsiteX37" fmla="*/ 271509 w 1678968"/>
              <a:gd name="connsiteY37" fmla="*/ 1106588 h 1868588"/>
              <a:gd name="connsiteX38" fmla="*/ 289438 w 1678968"/>
              <a:gd name="connsiteY38" fmla="*/ 1142447 h 1868588"/>
              <a:gd name="connsiteX39" fmla="*/ 307368 w 1678968"/>
              <a:gd name="connsiteY39" fmla="*/ 1196235 h 1868588"/>
              <a:gd name="connsiteX40" fmla="*/ 325297 w 1678968"/>
              <a:gd name="connsiteY40" fmla="*/ 1232094 h 1868588"/>
              <a:gd name="connsiteX41" fmla="*/ 361156 w 1678968"/>
              <a:gd name="connsiteY41" fmla="*/ 1285882 h 1868588"/>
              <a:gd name="connsiteX42" fmla="*/ 370120 w 1678968"/>
              <a:gd name="connsiteY42" fmla="*/ 1312776 h 1868588"/>
              <a:gd name="connsiteX43" fmla="*/ 388050 w 1678968"/>
              <a:gd name="connsiteY43" fmla="*/ 1339670 h 1868588"/>
              <a:gd name="connsiteX44" fmla="*/ 397015 w 1678968"/>
              <a:gd name="connsiteY44" fmla="*/ 1375529 h 1868588"/>
              <a:gd name="connsiteX45" fmla="*/ 450803 w 1678968"/>
              <a:gd name="connsiteY45" fmla="*/ 1465176 h 1868588"/>
              <a:gd name="connsiteX46" fmla="*/ 468732 w 1678968"/>
              <a:gd name="connsiteY46" fmla="*/ 1492070 h 1868588"/>
              <a:gd name="connsiteX47" fmla="*/ 486662 w 1678968"/>
              <a:gd name="connsiteY47" fmla="*/ 1510000 h 1868588"/>
              <a:gd name="connsiteX48" fmla="*/ 504591 w 1678968"/>
              <a:gd name="connsiteY48" fmla="*/ 1536894 h 1868588"/>
              <a:gd name="connsiteX49" fmla="*/ 513556 w 1678968"/>
              <a:gd name="connsiteY49" fmla="*/ 1563788 h 1868588"/>
              <a:gd name="connsiteX50" fmla="*/ 540450 w 1678968"/>
              <a:gd name="connsiteY50" fmla="*/ 1581717 h 1868588"/>
              <a:gd name="connsiteX51" fmla="*/ 585273 w 1678968"/>
              <a:gd name="connsiteY51" fmla="*/ 1626541 h 1868588"/>
              <a:gd name="connsiteX52" fmla="*/ 603203 w 1678968"/>
              <a:gd name="connsiteY52" fmla="*/ 1644470 h 1868588"/>
              <a:gd name="connsiteX53" fmla="*/ 621132 w 1678968"/>
              <a:gd name="connsiteY53" fmla="*/ 1671364 h 1868588"/>
              <a:gd name="connsiteX54" fmla="*/ 648026 w 1678968"/>
              <a:gd name="connsiteY54" fmla="*/ 1689294 h 1868588"/>
              <a:gd name="connsiteX55" fmla="*/ 665956 w 1678968"/>
              <a:gd name="connsiteY55" fmla="*/ 1707223 h 1868588"/>
              <a:gd name="connsiteX56" fmla="*/ 692850 w 1678968"/>
              <a:gd name="connsiteY56" fmla="*/ 1716188 h 1868588"/>
              <a:gd name="connsiteX57" fmla="*/ 737673 w 1678968"/>
              <a:gd name="connsiteY57" fmla="*/ 1752047 h 1868588"/>
              <a:gd name="connsiteX58" fmla="*/ 764568 w 1678968"/>
              <a:gd name="connsiteY58" fmla="*/ 1769976 h 1868588"/>
              <a:gd name="connsiteX59" fmla="*/ 818356 w 1678968"/>
              <a:gd name="connsiteY59" fmla="*/ 1787905 h 1868588"/>
              <a:gd name="connsiteX60" fmla="*/ 881109 w 1678968"/>
              <a:gd name="connsiteY60" fmla="*/ 1814800 h 1868588"/>
              <a:gd name="connsiteX61" fmla="*/ 934897 w 1678968"/>
              <a:gd name="connsiteY61" fmla="*/ 1832729 h 1868588"/>
              <a:gd name="connsiteX62" fmla="*/ 970756 w 1678968"/>
              <a:gd name="connsiteY62" fmla="*/ 1841694 h 1868588"/>
              <a:gd name="connsiteX63" fmla="*/ 1033509 w 1678968"/>
              <a:gd name="connsiteY63" fmla="*/ 1859623 h 1868588"/>
              <a:gd name="connsiteX64" fmla="*/ 1114191 w 1678968"/>
              <a:gd name="connsiteY64" fmla="*/ 1868588 h 1868588"/>
              <a:gd name="connsiteX65" fmla="*/ 1284520 w 1678968"/>
              <a:gd name="connsiteY65" fmla="*/ 1859623 h 1868588"/>
              <a:gd name="connsiteX66" fmla="*/ 1329344 w 1678968"/>
              <a:gd name="connsiteY66" fmla="*/ 1850658 h 1868588"/>
              <a:gd name="connsiteX67" fmla="*/ 1356238 w 1678968"/>
              <a:gd name="connsiteY67" fmla="*/ 1832729 h 1868588"/>
              <a:gd name="connsiteX68" fmla="*/ 1383132 w 1678968"/>
              <a:gd name="connsiteY68" fmla="*/ 1823764 h 1868588"/>
              <a:gd name="connsiteX69" fmla="*/ 1436920 w 1678968"/>
              <a:gd name="connsiteY69" fmla="*/ 1796870 h 1868588"/>
              <a:gd name="connsiteX70" fmla="*/ 1481744 w 1678968"/>
              <a:gd name="connsiteY70" fmla="*/ 1769976 h 1868588"/>
              <a:gd name="connsiteX71" fmla="*/ 1544497 w 1678968"/>
              <a:gd name="connsiteY71" fmla="*/ 1698258 h 1868588"/>
              <a:gd name="connsiteX72" fmla="*/ 1571391 w 1678968"/>
              <a:gd name="connsiteY72" fmla="*/ 1671364 h 1868588"/>
              <a:gd name="connsiteX73" fmla="*/ 1580356 w 1678968"/>
              <a:gd name="connsiteY73" fmla="*/ 1644470 h 1868588"/>
              <a:gd name="connsiteX74" fmla="*/ 1607250 w 1678968"/>
              <a:gd name="connsiteY74" fmla="*/ 1590682 h 1868588"/>
              <a:gd name="connsiteX75" fmla="*/ 1616215 w 1678968"/>
              <a:gd name="connsiteY75" fmla="*/ 1554823 h 1868588"/>
              <a:gd name="connsiteX76" fmla="*/ 1634144 w 1678968"/>
              <a:gd name="connsiteY76" fmla="*/ 1501035 h 1868588"/>
              <a:gd name="connsiteX77" fmla="*/ 1652073 w 1678968"/>
              <a:gd name="connsiteY77" fmla="*/ 1420352 h 1868588"/>
              <a:gd name="connsiteX78" fmla="*/ 1661038 w 1678968"/>
              <a:gd name="connsiteY78" fmla="*/ 1339670 h 1868588"/>
              <a:gd name="connsiteX79" fmla="*/ 1670003 w 1678968"/>
              <a:gd name="connsiteY79" fmla="*/ 1303811 h 1868588"/>
              <a:gd name="connsiteX80" fmla="*/ 1678968 w 1678968"/>
              <a:gd name="connsiteY80" fmla="*/ 1241058 h 1868588"/>
              <a:gd name="connsiteX81" fmla="*/ 1670003 w 1678968"/>
              <a:gd name="connsiteY81" fmla="*/ 1061764 h 1868588"/>
              <a:gd name="connsiteX82" fmla="*/ 1661038 w 1678968"/>
              <a:gd name="connsiteY82" fmla="*/ 1025905 h 1868588"/>
              <a:gd name="connsiteX83" fmla="*/ 1652073 w 1678968"/>
              <a:gd name="connsiteY83" fmla="*/ 972117 h 1868588"/>
              <a:gd name="connsiteX84" fmla="*/ 1634144 w 1678968"/>
              <a:gd name="connsiteY84" fmla="*/ 846611 h 1868588"/>
              <a:gd name="connsiteX85" fmla="*/ 1616215 w 1678968"/>
              <a:gd name="connsiteY85" fmla="*/ 783858 h 1868588"/>
              <a:gd name="connsiteX86" fmla="*/ 1607250 w 1678968"/>
              <a:gd name="connsiteY86" fmla="*/ 756964 h 1868588"/>
              <a:gd name="connsiteX87" fmla="*/ 1589320 w 1678968"/>
              <a:gd name="connsiteY87" fmla="*/ 739035 h 1868588"/>
              <a:gd name="connsiteX88" fmla="*/ 1571391 w 1678968"/>
              <a:gd name="connsiteY88" fmla="*/ 685247 h 1868588"/>
              <a:gd name="connsiteX89" fmla="*/ 1553462 w 1678968"/>
              <a:gd name="connsiteY89" fmla="*/ 658352 h 1868588"/>
              <a:gd name="connsiteX90" fmla="*/ 1544497 w 1678968"/>
              <a:gd name="connsiteY90" fmla="*/ 631458 h 1868588"/>
              <a:gd name="connsiteX91" fmla="*/ 1508638 w 1678968"/>
              <a:gd name="connsiteY91" fmla="*/ 577670 h 1868588"/>
              <a:gd name="connsiteX92" fmla="*/ 1481744 w 1678968"/>
              <a:gd name="connsiteY92" fmla="*/ 514917 h 1868588"/>
              <a:gd name="connsiteX93" fmla="*/ 1463815 w 1678968"/>
              <a:gd name="connsiteY93" fmla="*/ 488023 h 1868588"/>
              <a:gd name="connsiteX94" fmla="*/ 1454850 w 1678968"/>
              <a:gd name="connsiteY94" fmla="*/ 461129 h 1868588"/>
              <a:gd name="connsiteX95" fmla="*/ 1436920 w 1678968"/>
              <a:gd name="connsiteY95" fmla="*/ 425270 h 1868588"/>
              <a:gd name="connsiteX96" fmla="*/ 1427956 w 1678968"/>
              <a:gd name="connsiteY96" fmla="*/ 398376 h 1868588"/>
              <a:gd name="connsiteX97" fmla="*/ 1410026 w 1678968"/>
              <a:gd name="connsiteY97" fmla="*/ 380447 h 1868588"/>
              <a:gd name="connsiteX98" fmla="*/ 1401062 w 1678968"/>
              <a:gd name="connsiteY98" fmla="*/ 353552 h 1868588"/>
              <a:gd name="connsiteX99" fmla="*/ 1383132 w 1678968"/>
              <a:gd name="connsiteY99" fmla="*/ 335623 h 1868588"/>
              <a:gd name="connsiteX100" fmla="*/ 1365203 w 1678968"/>
              <a:gd name="connsiteY100" fmla="*/ 308729 h 1868588"/>
              <a:gd name="connsiteX101" fmla="*/ 1347273 w 1678968"/>
              <a:gd name="connsiteY101" fmla="*/ 290800 h 1868588"/>
              <a:gd name="connsiteX102" fmla="*/ 1311415 w 1678968"/>
              <a:gd name="connsiteY102" fmla="*/ 237011 h 1868588"/>
              <a:gd name="connsiteX103" fmla="*/ 1257626 w 1678968"/>
              <a:gd name="connsiteY103" fmla="*/ 183223 h 1868588"/>
              <a:gd name="connsiteX104" fmla="*/ 1230732 w 1678968"/>
              <a:gd name="connsiteY104" fmla="*/ 156329 h 1868588"/>
              <a:gd name="connsiteX105" fmla="*/ 1203838 w 1678968"/>
              <a:gd name="connsiteY105" fmla="*/ 138400 h 1868588"/>
              <a:gd name="connsiteX106" fmla="*/ 1167979 w 1678968"/>
              <a:gd name="connsiteY106" fmla="*/ 102541 h 1868588"/>
              <a:gd name="connsiteX107" fmla="*/ 1114191 w 1678968"/>
              <a:gd name="connsiteY107" fmla="*/ 84611 h 1868588"/>
              <a:gd name="connsiteX108" fmla="*/ 1060403 w 1678968"/>
              <a:gd name="connsiteY108" fmla="*/ 48752 h 1868588"/>
              <a:gd name="connsiteX109" fmla="*/ 1033509 w 1678968"/>
              <a:gd name="connsiteY109" fmla="*/ 30823 h 1868588"/>
              <a:gd name="connsiteX110" fmla="*/ 970756 w 1678968"/>
              <a:gd name="connsiteY110" fmla="*/ 3929 h 1868588"/>
              <a:gd name="connsiteX0" fmla="*/ 1051438 w 1678968"/>
              <a:gd name="connsiteY0" fmla="*/ 21858 h 1868588"/>
              <a:gd name="connsiteX1" fmla="*/ 1015579 w 1678968"/>
              <a:gd name="connsiteY1" fmla="*/ 12894 h 1868588"/>
              <a:gd name="connsiteX2" fmla="*/ 988685 w 1678968"/>
              <a:gd name="connsiteY2" fmla="*/ 3929 h 1868588"/>
              <a:gd name="connsiteX3" fmla="*/ 908003 w 1678968"/>
              <a:gd name="connsiteY3" fmla="*/ 12894 h 1868588"/>
              <a:gd name="connsiteX4" fmla="*/ 881109 w 1678968"/>
              <a:gd name="connsiteY4" fmla="*/ 21858 h 1868588"/>
              <a:gd name="connsiteX5" fmla="*/ 863179 w 1678968"/>
              <a:gd name="connsiteY5" fmla="*/ 39788 h 1868588"/>
              <a:gd name="connsiteX6" fmla="*/ 836285 w 1678968"/>
              <a:gd name="connsiteY6" fmla="*/ 57717 h 1868588"/>
              <a:gd name="connsiteX7" fmla="*/ 809391 w 1678968"/>
              <a:gd name="connsiteY7" fmla="*/ 84611 h 1868588"/>
              <a:gd name="connsiteX8" fmla="*/ 773532 w 1678968"/>
              <a:gd name="connsiteY8" fmla="*/ 93576 h 1868588"/>
              <a:gd name="connsiteX9" fmla="*/ 728709 w 1678968"/>
              <a:gd name="connsiteY9" fmla="*/ 138400 h 1868588"/>
              <a:gd name="connsiteX10" fmla="*/ 701815 w 1678968"/>
              <a:gd name="connsiteY10" fmla="*/ 156329 h 1868588"/>
              <a:gd name="connsiteX11" fmla="*/ 683885 w 1678968"/>
              <a:gd name="connsiteY11" fmla="*/ 174258 h 1868588"/>
              <a:gd name="connsiteX12" fmla="*/ 656991 w 1678968"/>
              <a:gd name="connsiteY12" fmla="*/ 192188 h 1868588"/>
              <a:gd name="connsiteX13" fmla="*/ 630097 w 1678968"/>
              <a:gd name="connsiteY13" fmla="*/ 219082 h 1868588"/>
              <a:gd name="connsiteX14" fmla="*/ 603203 w 1678968"/>
              <a:gd name="connsiteY14" fmla="*/ 237011 h 1868588"/>
              <a:gd name="connsiteX15" fmla="*/ 558379 w 1678968"/>
              <a:gd name="connsiteY15" fmla="*/ 272870 h 1868588"/>
              <a:gd name="connsiteX16" fmla="*/ 522520 w 1678968"/>
              <a:gd name="connsiteY16" fmla="*/ 281835 h 1868588"/>
              <a:gd name="connsiteX17" fmla="*/ 477697 w 1678968"/>
              <a:gd name="connsiteY17" fmla="*/ 317694 h 1868588"/>
              <a:gd name="connsiteX18" fmla="*/ 423909 w 1678968"/>
              <a:gd name="connsiteY18" fmla="*/ 353552 h 1868588"/>
              <a:gd name="connsiteX19" fmla="*/ 405979 w 1678968"/>
              <a:gd name="connsiteY19" fmla="*/ 380447 h 1868588"/>
              <a:gd name="connsiteX20" fmla="*/ 352191 w 1678968"/>
              <a:gd name="connsiteY20" fmla="*/ 407341 h 1868588"/>
              <a:gd name="connsiteX21" fmla="*/ 325297 w 1678968"/>
              <a:gd name="connsiteY21" fmla="*/ 425270 h 1868588"/>
              <a:gd name="connsiteX22" fmla="*/ 289438 w 1678968"/>
              <a:gd name="connsiteY22" fmla="*/ 461129 h 1868588"/>
              <a:gd name="connsiteX23" fmla="*/ 262544 w 1678968"/>
              <a:gd name="connsiteY23" fmla="*/ 479058 h 1868588"/>
              <a:gd name="connsiteX24" fmla="*/ 226685 w 1678968"/>
              <a:gd name="connsiteY24" fmla="*/ 514917 h 1868588"/>
              <a:gd name="connsiteX25" fmla="*/ 199791 w 1678968"/>
              <a:gd name="connsiteY25" fmla="*/ 532847 h 1868588"/>
              <a:gd name="connsiteX26" fmla="*/ 146003 w 1678968"/>
              <a:gd name="connsiteY26" fmla="*/ 586635 h 1868588"/>
              <a:gd name="connsiteX27" fmla="*/ 101179 w 1678968"/>
              <a:gd name="connsiteY27" fmla="*/ 622494 h 1868588"/>
              <a:gd name="connsiteX28" fmla="*/ 50210 w 1678968"/>
              <a:gd name="connsiteY28" fmla="*/ 677440 h 1868588"/>
              <a:gd name="connsiteX29" fmla="*/ 12606 w 1678968"/>
              <a:gd name="connsiteY29" fmla="*/ 779376 h 1868588"/>
              <a:gd name="connsiteX30" fmla="*/ 110144 w 1678968"/>
              <a:gd name="connsiteY30" fmla="*/ 819717 h 1868588"/>
              <a:gd name="connsiteX31" fmla="*/ 128073 w 1678968"/>
              <a:gd name="connsiteY31" fmla="*/ 837647 h 1868588"/>
              <a:gd name="connsiteX32" fmla="*/ 146003 w 1678968"/>
              <a:gd name="connsiteY32" fmla="*/ 873505 h 1868588"/>
              <a:gd name="connsiteX33" fmla="*/ 163932 w 1678968"/>
              <a:gd name="connsiteY33" fmla="*/ 891435 h 1868588"/>
              <a:gd name="connsiteX34" fmla="*/ 199791 w 1678968"/>
              <a:gd name="connsiteY34" fmla="*/ 945223 h 1868588"/>
              <a:gd name="connsiteX35" fmla="*/ 226685 w 1678968"/>
              <a:gd name="connsiteY35" fmla="*/ 990047 h 1868588"/>
              <a:gd name="connsiteX36" fmla="*/ 253579 w 1678968"/>
              <a:gd name="connsiteY36" fmla="*/ 1043835 h 1868588"/>
              <a:gd name="connsiteX37" fmla="*/ 271509 w 1678968"/>
              <a:gd name="connsiteY37" fmla="*/ 1106588 h 1868588"/>
              <a:gd name="connsiteX38" fmla="*/ 289438 w 1678968"/>
              <a:gd name="connsiteY38" fmla="*/ 1142447 h 1868588"/>
              <a:gd name="connsiteX39" fmla="*/ 307368 w 1678968"/>
              <a:gd name="connsiteY39" fmla="*/ 1196235 h 1868588"/>
              <a:gd name="connsiteX40" fmla="*/ 325297 w 1678968"/>
              <a:gd name="connsiteY40" fmla="*/ 1232094 h 1868588"/>
              <a:gd name="connsiteX41" fmla="*/ 361156 w 1678968"/>
              <a:gd name="connsiteY41" fmla="*/ 1285882 h 1868588"/>
              <a:gd name="connsiteX42" fmla="*/ 370120 w 1678968"/>
              <a:gd name="connsiteY42" fmla="*/ 1312776 h 1868588"/>
              <a:gd name="connsiteX43" fmla="*/ 388050 w 1678968"/>
              <a:gd name="connsiteY43" fmla="*/ 1339670 h 1868588"/>
              <a:gd name="connsiteX44" fmla="*/ 397015 w 1678968"/>
              <a:gd name="connsiteY44" fmla="*/ 1375529 h 1868588"/>
              <a:gd name="connsiteX45" fmla="*/ 450803 w 1678968"/>
              <a:gd name="connsiteY45" fmla="*/ 1465176 h 1868588"/>
              <a:gd name="connsiteX46" fmla="*/ 468732 w 1678968"/>
              <a:gd name="connsiteY46" fmla="*/ 1492070 h 1868588"/>
              <a:gd name="connsiteX47" fmla="*/ 486662 w 1678968"/>
              <a:gd name="connsiteY47" fmla="*/ 1510000 h 1868588"/>
              <a:gd name="connsiteX48" fmla="*/ 504591 w 1678968"/>
              <a:gd name="connsiteY48" fmla="*/ 1536894 h 1868588"/>
              <a:gd name="connsiteX49" fmla="*/ 513556 w 1678968"/>
              <a:gd name="connsiteY49" fmla="*/ 1563788 h 1868588"/>
              <a:gd name="connsiteX50" fmla="*/ 540450 w 1678968"/>
              <a:gd name="connsiteY50" fmla="*/ 1581717 h 1868588"/>
              <a:gd name="connsiteX51" fmla="*/ 585273 w 1678968"/>
              <a:gd name="connsiteY51" fmla="*/ 1626541 h 1868588"/>
              <a:gd name="connsiteX52" fmla="*/ 603203 w 1678968"/>
              <a:gd name="connsiteY52" fmla="*/ 1644470 h 1868588"/>
              <a:gd name="connsiteX53" fmla="*/ 621132 w 1678968"/>
              <a:gd name="connsiteY53" fmla="*/ 1671364 h 1868588"/>
              <a:gd name="connsiteX54" fmla="*/ 648026 w 1678968"/>
              <a:gd name="connsiteY54" fmla="*/ 1689294 h 1868588"/>
              <a:gd name="connsiteX55" fmla="*/ 665956 w 1678968"/>
              <a:gd name="connsiteY55" fmla="*/ 1707223 h 1868588"/>
              <a:gd name="connsiteX56" fmla="*/ 692850 w 1678968"/>
              <a:gd name="connsiteY56" fmla="*/ 1716188 h 1868588"/>
              <a:gd name="connsiteX57" fmla="*/ 737673 w 1678968"/>
              <a:gd name="connsiteY57" fmla="*/ 1752047 h 1868588"/>
              <a:gd name="connsiteX58" fmla="*/ 764568 w 1678968"/>
              <a:gd name="connsiteY58" fmla="*/ 1769976 h 1868588"/>
              <a:gd name="connsiteX59" fmla="*/ 818356 w 1678968"/>
              <a:gd name="connsiteY59" fmla="*/ 1787905 h 1868588"/>
              <a:gd name="connsiteX60" fmla="*/ 881109 w 1678968"/>
              <a:gd name="connsiteY60" fmla="*/ 1814800 h 1868588"/>
              <a:gd name="connsiteX61" fmla="*/ 934897 w 1678968"/>
              <a:gd name="connsiteY61" fmla="*/ 1832729 h 1868588"/>
              <a:gd name="connsiteX62" fmla="*/ 970756 w 1678968"/>
              <a:gd name="connsiteY62" fmla="*/ 1841694 h 1868588"/>
              <a:gd name="connsiteX63" fmla="*/ 1033509 w 1678968"/>
              <a:gd name="connsiteY63" fmla="*/ 1859623 h 1868588"/>
              <a:gd name="connsiteX64" fmla="*/ 1114191 w 1678968"/>
              <a:gd name="connsiteY64" fmla="*/ 1868588 h 1868588"/>
              <a:gd name="connsiteX65" fmla="*/ 1284520 w 1678968"/>
              <a:gd name="connsiteY65" fmla="*/ 1859623 h 1868588"/>
              <a:gd name="connsiteX66" fmla="*/ 1329344 w 1678968"/>
              <a:gd name="connsiteY66" fmla="*/ 1850658 h 1868588"/>
              <a:gd name="connsiteX67" fmla="*/ 1356238 w 1678968"/>
              <a:gd name="connsiteY67" fmla="*/ 1832729 h 1868588"/>
              <a:gd name="connsiteX68" fmla="*/ 1383132 w 1678968"/>
              <a:gd name="connsiteY68" fmla="*/ 1823764 h 1868588"/>
              <a:gd name="connsiteX69" fmla="*/ 1436920 w 1678968"/>
              <a:gd name="connsiteY69" fmla="*/ 1796870 h 1868588"/>
              <a:gd name="connsiteX70" fmla="*/ 1481744 w 1678968"/>
              <a:gd name="connsiteY70" fmla="*/ 1769976 h 1868588"/>
              <a:gd name="connsiteX71" fmla="*/ 1544497 w 1678968"/>
              <a:gd name="connsiteY71" fmla="*/ 1698258 h 1868588"/>
              <a:gd name="connsiteX72" fmla="*/ 1571391 w 1678968"/>
              <a:gd name="connsiteY72" fmla="*/ 1671364 h 1868588"/>
              <a:gd name="connsiteX73" fmla="*/ 1580356 w 1678968"/>
              <a:gd name="connsiteY73" fmla="*/ 1644470 h 1868588"/>
              <a:gd name="connsiteX74" fmla="*/ 1607250 w 1678968"/>
              <a:gd name="connsiteY74" fmla="*/ 1590682 h 1868588"/>
              <a:gd name="connsiteX75" fmla="*/ 1616215 w 1678968"/>
              <a:gd name="connsiteY75" fmla="*/ 1554823 h 1868588"/>
              <a:gd name="connsiteX76" fmla="*/ 1634144 w 1678968"/>
              <a:gd name="connsiteY76" fmla="*/ 1501035 h 1868588"/>
              <a:gd name="connsiteX77" fmla="*/ 1652073 w 1678968"/>
              <a:gd name="connsiteY77" fmla="*/ 1420352 h 1868588"/>
              <a:gd name="connsiteX78" fmla="*/ 1661038 w 1678968"/>
              <a:gd name="connsiteY78" fmla="*/ 1339670 h 1868588"/>
              <a:gd name="connsiteX79" fmla="*/ 1670003 w 1678968"/>
              <a:gd name="connsiteY79" fmla="*/ 1303811 h 1868588"/>
              <a:gd name="connsiteX80" fmla="*/ 1678968 w 1678968"/>
              <a:gd name="connsiteY80" fmla="*/ 1241058 h 1868588"/>
              <a:gd name="connsiteX81" fmla="*/ 1670003 w 1678968"/>
              <a:gd name="connsiteY81" fmla="*/ 1061764 h 1868588"/>
              <a:gd name="connsiteX82" fmla="*/ 1661038 w 1678968"/>
              <a:gd name="connsiteY82" fmla="*/ 1025905 h 1868588"/>
              <a:gd name="connsiteX83" fmla="*/ 1652073 w 1678968"/>
              <a:gd name="connsiteY83" fmla="*/ 972117 h 1868588"/>
              <a:gd name="connsiteX84" fmla="*/ 1634144 w 1678968"/>
              <a:gd name="connsiteY84" fmla="*/ 846611 h 1868588"/>
              <a:gd name="connsiteX85" fmla="*/ 1616215 w 1678968"/>
              <a:gd name="connsiteY85" fmla="*/ 783858 h 1868588"/>
              <a:gd name="connsiteX86" fmla="*/ 1607250 w 1678968"/>
              <a:gd name="connsiteY86" fmla="*/ 756964 h 1868588"/>
              <a:gd name="connsiteX87" fmla="*/ 1589320 w 1678968"/>
              <a:gd name="connsiteY87" fmla="*/ 739035 h 1868588"/>
              <a:gd name="connsiteX88" fmla="*/ 1571391 w 1678968"/>
              <a:gd name="connsiteY88" fmla="*/ 685247 h 1868588"/>
              <a:gd name="connsiteX89" fmla="*/ 1553462 w 1678968"/>
              <a:gd name="connsiteY89" fmla="*/ 658352 h 1868588"/>
              <a:gd name="connsiteX90" fmla="*/ 1544497 w 1678968"/>
              <a:gd name="connsiteY90" fmla="*/ 631458 h 1868588"/>
              <a:gd name="connsiteX91" fmla="*/ 1508638 w 1678968"/>
              <a:gd name="connsiteY91" fmla="*/ 577670 h 1868588"/>
              <a:gd name="connsiteX92" fmla="*/ 1481744 w 1678968"/>
              <a:gd name="connsiteY92" fmla="*/ 514917 h 1868588"/>
              <a:gd name="connsiteX93" fmla="*/ 1463815 w 1678968"/>
              <a:gd name="connsiteY93" fmla="*/ 488023 h 1868588"/>
              <a:gd name="connsiteX94" fmla="*/ 1454850 w 1678968"/>
              <a:gd name="connsiteY94" fmla="*/ 461129 h 1868588"/>
              <a:gd name="connsiteX95" fmla="*/ 1436920 w 1678968"/>
              <a:gd name="connsiteY95" fmla="*/ 425270 h 1868588"/>
              <a:gd name="connsiteX96" fmla="*/ 1427956 w 1678968"/>
              <a:gd name="connsiteY96" fmla="*/ 398376 h 1868588"/>
              <a:gd name="connsiteX97" fmla="*/ 1410026 w 1678968"/>
              <a:gd name="connsiteY97" fmla="*/ 380447 h 1868588"/>
              <a:gd name="connsiteX98" fmla="*/ 1401062 w 1678968"/>
              <a:gd name="connsiteY98" fmla="*/ 353552 h 1868588"/>
              <a:gd name="connsiteX99" fmla="*/ 1383132 w 1678968"/>
              <a:gd name="connsiteY99" fmla="*/ 335623 h 1868588"/>
              <a:gd name="connsiteX100" fmla="*/ 1365203 w 1678968"/>
              <a:gd name="connsiteY100" fmla="*/ 308729 h 1868588"/>
              <a:gd name="connsiteX101" fmla="*/ 1347273 w 1678968"/>
              <a:gd name="connsiteY101" fmla="*/ 290800 h 1868588"/>
              <a:gd name="connsiteX102" fmla="*/ 1311415 w 1678968"/>
              <a:gd name="connsiteY102" fmla="*/ 237011 h 1868588"/>
              <a:gd name="connsiteX103" fmla="*/ 1257626 w 1678968"/>
              <a:gd name="connsiteY103" fmla="*/ 183223 h 1868588"/>
              <a:gd name="connsiteX104" fmla="*/ 1230732 w 1678968"/>
              <a:gd name="connsiteY104" fmla="*/ 156329 h 1868588"/>
              <a:gd name="connsiteX105" fmla="*/ 1203838 w 1678968"/>
              <a:gd name="connsiteY105" fmla="*/ 138400 h 1868588"/>
              <a:gd name="connsiteX106" fmla="*/ 1167979 w 1678968"/>
              <a:gd name="connsiteY106" fmla="*/ 102541 h 1868588"/>
              <a:gd name="connsiteX107" fmla="*/ 1114191 w 1678968"/>
              <a:gd name="connsiteY107" fmla="*/ 84611 h 1868588"/>
              <a:gd name="connsiteX108" fmla="*/ 1060403 w 1678968"/>
              <a:gd name="connsiteY108" fmla="*/ 48752 h 1868588"/>
              <a:gd name="connsiteX109" fmla="*/ 1033509 w 1678968"/>
              <a:gd name="connsiteY109" fmla="*/ 30823 h 1868588"/>
              <a:gd name="connsiteX110" fmla="*/ 970756 w 1678968"/>
              <a:gd name="connsiteY110" fmla="*/ 3929 h 1868588"/>
              <a:gd name="connsiteX0" fmla="*/ 1051438 w 1678968"/>
              <a:gd name="connsiteY0" fmla="*/ 21858 h 1868588"/>
              <a:gd name="connsiteX1" fmla="*/ 1015579 w 1678968"/>
              <a:gd name="connsiteY1" fmla="*/ 12894 h 1868588"/>
              <a:gd name="connsiteX2" fmla="*/ 988685 w 1678968"/>
              <a:gd name="connsiteY2" fmla="*/ 3929 h 1868588"/>
              <a:gd name="connsiteX3" fmla="*/ 908003 w 1678968"/>
              <a:gd name="connsiteY3" fmla="*/ 12894 h 1868588"/>
              <a:gd name="connsiteX4" fmla="*/ 881109 w 1678968"/>
              <a:gd name="connsiteY4" fmla="*/ 21858 h 1868588"/>
              <a:gd name="connsiteX5" fmla="*/ 863179 w 1678968"/>
              <a:gd name="connsiteY5" fmla="*/ 39788 h 1868588"/>
              <a:gd name="connsiteX6" fmla="*/ 836285 w 1678968"/>
              <a:gd name="connsiteY6" fmla="*/ 57717 h 1868588"/>
              <a:gd name="connsiteX7" fmla="*/ 809391 w 1678968"/>
              <a:gd name="connsiteY7" fmla="*/ 84611 h 1868588"/>
              <a:gd name="connsiteX8" fmla="*/ 773532 w 1678968"/>
              <a:gd name="connsiteY8" fmla="*/ 93576 h 1868588"/>
              <a:gd name="connsiteX9" fmla="*/ 728709 w 1678968"/>
              <a:gd name="connsiteY9" fmla="*/ 138400 h 1868588"/>
              <a:gd name="connsiteX10" fmla="*/ 701815 w 1678968"/>
              <a:gd name="connsiteY10" fmla="*/ 156329 h 1868588"/>
              <a:gd name="connsiteX11" fmla="*/ 683885 w 1678968"/>
              <a:gd name="connsiteY11" fmla="*/ 174258 h 1868588"/>
              <a:gd name="connsiteX12" fmla="*/ 656991 w 1678968"/>
              <a:gd name="connsiteY12" fmla="*/ 192188 h 1868588"/>
              <a:gd name="connsiteX13" fmla="*/ 630097 w 1678968"/>
              <a:gd name="connsiteY13" fmla="*/ 219082 h 1868588"/>
              <a:gd name="connsiteX14" fmla="*/ 603203 w 1678968"/>
              <a:gd name="connsiteY14" fmla="*/ 237011 h 1868588"/>
              <a:gd name="connsiteX15" fmla="*/ 558379 w 1678968"/>
              <a:gd name="connsiteY15" fmla="*/ 272870 h 1868588"/>
              <a:gd name="connsiteX16" fmla="*/ 522520 w 1678968"/>
              <a:gd name="connsiteY16" fmla="*/ 281835 h 1868588"/>
              <a:gd name="connsiteX17" fmla="*/ 477697 w 1678968"/>
              <a:gd name="connsiteY17" fmla="*/ 317694 h 1868588"/>
              <a:gd name="connsiteX18" fmla="*/ 423909 w 1678968"/>
              <a:gd name="connsiteY18" fmla="*/ 353552 h 1868588"/>
              <a:gd name="connsiteX19" fmla="*/ 405979 w 1678968"/>
              <a:gd name="connsiteY19" fmla="*/ 380447 h 1868588"/>
              <a:gd name="connsiteX20" fmla="*/ 352191 w 1678968"/>
              <a:gd name="connsiteY20" fmla="*/ 407341 h 1868588"/>
              <a:gd name="connsiteX21" fmla="*/ 325297 w 1678968"/>
              <a:gd name="connsiteY21" fmla="*/ 425270 h 1868588"/>
              <a:gd name="connsiteX22" fmla="*/ 289438 w 1678968"/>
              <a:gd name="connsiteY22" fmla="*/ 461129 h 1868588"/>
              <a:gd name="connsiteX23" fmla="*/ 262544 w 1678968"/>
              <a:gd name="connsiteY23" fmla="*/ 479058 h 1868588"/>
              <a:gd name="connsiteX24" fmla="*/ 226685 w 1678968"/>
              <a:gd name="connsiteY24" fmla="*/ 514917 h 1868588"/>
              <a:gd name="connsiteX25" fmla="*/ 199791 w 1678968"/>
              <a:gd name="connsiteY25" fmla="*/ 532847 h 1868588"/>
              <a:gd name="connsiteX26" fmla="*/ 146003 w 1678968"/>
              <a:gd name="connsiteY26" fmla="*/ 586635 h 1868588"/>
              <a:gd name="connsiteX27" fmla="*/ 101179 w 1678968"/>
              <a:gd name="connsiteY27" fmla="*/ 622494 h 1868588"/>
              <a:gd name="connsiteX28" fmla="*/ 50210 w 1678968"/>
              <a:gd name="connsiteY28" fmla="*/ 677440 h 1868588"/>
              <a:gd name="connsiteX29" fmla="*/ 12606 w 1678968"/>
              <a:gd name="connsiteY29" fmla="*/ 779376 h 1868588"/>
              <a:gd name="connsiteX30" fmla="*/ 66719 w 1678968"/>
              <a:gd name="connsiteY30" fmla="*/ 852302 h 1868588"/>
              <a:gd name="connsiteX31" fmla="*/ 128073 w 1678968"/>
              <a:gd name="connsiteY31" fmla="*/ 837647 h 1868588"/>
              <a:gd name="connsiteX32" fmla="*/ 146003 w 1678968"/>
              <a:gd name="connsiteY32" fmla="*/ 873505 h 1868588"/>
              <a:gd name="connsiteX33" fmla="*/ 163932 w 1678968"/>
              <a:gd name="connsiteY33" fmla="*/ 891435 h 1868588"/>
              <a:gd name="connsiteX34" fmla="*/ 199791 w 1678968"/>
              <a:gd name="connsiteY34" fmla="*/ 945223 h 1868588"/>
              <a:gd name="connsiteX35" fmla="*/ 226685 w 1678968"/>
              <a:gd name="connsiteY35" fmla="*/ 990047 h 1868588"/>
              <a:gd name="connsiteX36" fmla="*/ 253579 w 1678968"/>
              <a:gd name="connsiteY36" fmla="*/ 1043835 h 1868588"/>
              <a:gd name="connsiteX37" fmla="*/ 271509 w 1678968"/>
              <a:gd name="connsiteY37" fmla="*/ 1106588 h 1868588"/>
              <a:gd name="connsiteX38" fmla="*/ 289438 w 1678968"/>
              <a:gd name="connsiteY38" fmla="*/ 1142447 h 1868588"/>
              <a:gd name="connsiteX39" fmla="*/ 307368 w 1678968"/>
              <a:gd name="connsiteY39" fmla="*/ 1196235 h 1868588"/>
              <a:gd name="connsiteX40" fmla="*/ 325297 w 1678968"/>
              <a:gd name="connsiteY40" fmla="*/ 1232094 h 1868588"/>
              <a:gd name="connsiteX41" fmla="*/ 361156 w 1678968"/>
              <a:gd name="connsiteY41" fmla="*/ 1285882 h 1868588"/>
              <a:gd name="connsiteX42" fmla="*/ 370120 w 1678968"/>
              <a:gd name="connsiteY42" fmla="*/ 1312776 h 1868588"/>
              <a:gd name="connsiteX43" fmla="*/ 388050 w 1678968"/>
              <a:gd name="connsiteY43" fmla="*/ 1339670 h 1868588"/>
              <a:gd name="connsiteX44" fmla="*/ 397015 w 1678968"/>
              <a:gd name="connsiteY44" fmla="*/ 1375529 h 1868588"/>
              <a:gd name="connsiteX45" fmla="*/ 450803 w 1678968"/>
              <a:gd name="connsiteY45" fmla="*/ 1465176 h 1868588"/>
              <a:gd name="connsiteX46" fmla="*/ 468732 w 1678968"/>
              <a:gd name="connsiteY46" fmla="*/ 1492070 h 1868588"/>
              <a:gd name="connsiteX47" fmla="*/ 486662 w 1678968"/>
              <a:gd name="connsiteY47" fmla="*/ 1510000 h 1868588"/>
              <a:gd name="connsiteX48" fmla="*/ 504591 w 1678968"/>
              <a:gd name="connsiteY48" fmla="*/ 1536894 h 1868588"/>
              <a:gd name="connsiteX49" fmla="*/ 513556 w 1678968"/>
              <a:gd name="connsiteY49" fmla="*/ 1563788 h 1868588"/>
              <a:gd name="connsiteX50" fmla="*/ 540450 w 1678968"/>
              <a:gd name="connsiteY50" fmla="*/ 1581717 h 1868588"/>
              <a:gd name="connsiteX51" fmla="*/ 585273 w 1678968"/>
              <a:gd name="connsiteY51" fmla="*/ 1626541 h 1868588"/>
              <a:gd name="connsiteX52" fmla="*/ 603203 w 1678968"/>
              <a:gd name="connsiteY52" fmla="*/ 1644470 h 1868588"/>
              <a:gd name="connsiteX53" fmla="*/ 621132 w 1678968"/>
              <a:gd name="connsiteY53" fmla="*/ 1671364 h 1868588"/>
              <a:gd name="connsiteX54" fmla="*/ 648026 w 1678968"/>
              <a:gd name="connsiteY54" fmla="*/ 1689294 h 1868588"/>
              <a:gd name="connsiteX55" fmla="*/ 665956 w 1678968"/>
              <a:gd name="connsiteY55" fmla="*/ 1707223 h 1868588"/>
              <a:gd name="connsiteX56" fmla="*/ 692850 w 1678968"/>
              <a:gd name="connsiteY56" fmla="*/ 1716188 h 1868588"/>
              <a:gd name="connsiteX57" fmla="*/ 737673 w 1678968"/>
              <a:gd name="connsiteY57" fmla="*/ 1752047 h 1868588"/>
              <a:gd name="connsiteX58" fmla="*/ 764568 w 1678968"/>
              <a:gd name="connsiteY58" fmla="*/ 1769976 h 1868588"/>
              <a:gd name="connsiteX59" fmla="*/ 818356 w 1678968"/>
              <a:gd name="connsiteY59" fmla="*/ 1787905 h 1868588"/>
              <a:gd name="connsiteX60" fmla="*/ 881109 w 1678968"/>
              <a:gd name="connsiteY60" fmla="*/ 1814800 h 1868588"/>
              <a:gd name="connsiteX61" fmla="*/ 934897 w 1678968"/>
              <a:gd name="connsiteY61" fmla="*/ 1832729 h 1868588"/>
              <a:gd name="connsiteX62" fmla="*/ 970756 w 1678968"/>
              <a:gd name="connsiteY62" fmla="*/ 1841694 h 1868588"/>
              <a:gd name="connsiteX63" fmla="*/ 1033509 w 1678968"/>
              <a:gd name="connsiteY63" fmla="*/ 1859623 h 1868588"/>
              <a:gd name="connsiteX64" fmla="*/ 1114191 w 1678968"/>
              <a:gd name="connsiteY64" fmla="*/ 1868588 h 1868588"/>
              <a:gd name="connsiteX65" fmla="*/ 1284520 w 1678968"/>
              <a:gd name="connsiteY65" fmla="*/ 1859623 h 1868588"/>
              <a:gd name="connsiteX66" fmla="*/ 1329344 w 1678968"/>
              <a:gd name="connsiteY66" fmla="*/ 1850658 h 1868588"/>
              <a:gd name="connsiteX67" fmla="*/ 1356238 w 1678968"/>
              <a:gd name="connsiteY67" fmla="*/ 1832729 h 1868588"/>
              <a:gd name="connsiteX68" fmla="*/ 1383132 w 1678968"/>
              <a:gd name="connsiteY68" fmla="*/ 1823764 h 1868588"/>
              <a:gd name="connsiteX69" fmla="*/ 1436920 w 1678968"/>
              <a:gd name="connsiteY69" fmla="*/ 1796870 h 1868588"/>
              <a:gd name="connsiteX70" fmla="*/ 1481744 w 1678968"/>
              <a:gd name="connsiteY70" fmla="*/ 1769976 h 1868588"/>
              <a:gd name="connsiteX71" fmla="*/ 1544497 w 1678968"/>
              <a:gd name="connsiteY71" fmla="*/ 1698258 h 1868588"/>
              <a:gd name="connsiteX72" fmla="*/ 1571391 w 1678968"/>
              <a:gd name="connsiteY72" fmla="*/ 1671364 h 1868588"/>
              <a:gd name="connsiteX73" fmla="*/ 1580356 w 1678968"/>
              <a:gd name="connsiteY73" fmla="*/ 1644470 h 1868588"/>
              <a:gd name="connsiteX74" fmla="*/ 1607250 w 1678968"/>
              <a:gd name="connsiteY74" fmla="*/ 1590682 h 1868588"/>
              <a:gd name="connsiteX75" fmla="*/ 1616215 w 1678968"/>
              <a:gd name="connsiteY75" fmla="*/ 1554823 h 1868588"/>
              <a:gd name="connsiteX76" fmla="*/ 1634144 w 1678968"/>
              <a:gd name="connsiteY76" fmla="*/ 1501035 h 1868588"/>
              <a:gd name="connsiteX77" fmla="*/ 1652073 w 1678968"/>
              <a:gd name="connsiteY77" fmla="*/ 1420352 h 1868588"/>
              <a:gd name="connsiteX78" fmla="*/ 1661038 w 1678968"/>
              <a:gd name="connsiteY78" fmla="*/ 1339670 h 1868588"/>
              <a:gd name="connsiteX79" fmla="*/ 1670003 w 1678968"/>
              <a:gd name="connsiteY79" fmla="*/ 1303811 h 1868588"/>
              <a:gd name="connsiteX80" fmla="*/ 1678968 w 1678968"/>
              <a:gd name="connsiteY80" fmla="*/ 1241058 h 1868588"/>
              <a:gd name="connsiteX81" fmla="*/ 1670003 w 1678968"/>
              <a:gd name="connsiteY81" fmla="*/ 1061764 h 1868588"/>
              <a:gd name="connsiteX82" fmla="*/ 1661038 w 1678968"/>
              <a:gd name="connsiteY82" fmla="*/ 1025905 h 1868588"/>
              <a:gd name="connsiteX83" fmla="*/ 1652073 w 1678968"/>
              <a:gd name="connsiteY83" fmla="*/ 972117 h 1868588"/>
              <a:gd name="connsiteX84" fmla="*/ 1634144 w 1678968"/>
              <a:gd name="connsiteY84" fmla="*/ 846611 h 1868588"/>
              <a:gd name="connsiteX85" fmla="*/ 1616215 w 1678968"/>
              <a:gd name="connsiteY85" fmla="*/ 783858 h 1868588"/>
              <a:gd name="connsiteX86" fmla="*/ 1607250 w 1678968"/>
              <a:gd name="connsiteY86" fmla="*/ 756964 h 1868588"/>
              <a:gd name="connsiteX87" fmla="*/ 1589320 w 1678968"/>
              <a:gd name="connsiteY87" fmla="*/ 739035 h 1868588"/>
              <a:gd name="connsiteX88" fmla="*/ 1571391 w 1678968"/>
              <a:gd name="connsiteY88" fmla="*/ 685247 h 1868588"/>
              <a:gd name="connsiteX89" fmla="*/ 1553462 w 1678968"/>
              <a:gd name="connsiteY89" fmla="*/ 658352 h 1868588"/>
              <a:gd name="connsiteX90" fmla="*/ 1544497 w 1678968"/>
              <a:gd name="connsiteY90" fmla="*/ 631458 h 1868588"/>
              <a:gd name="connsiteX91" fmla="*/ 1508638 w 1678968"/>
              <a:gd name="connsiteY91" fmla="*/ 577670 h 1868588"/>
              <a:gd name="connsiteX92" fmla="*/ 1481744 w 1678968"/>
              <a:gd name="connsiteY92" fmla="*/ 514917 h 1868588"/>
              <a:gd name="connsiteX93" fmla="*/ 1463815 w 1678968"/>
              <a:gd name="connsiteY93" fmla="*/ 488023 h 1868588"/>
              <a:gd name="connsiteX94" fmla="*/ 1454850 w 1678968"/>
              <a:gd name="connsiteY94" fmla="*/ 461129 h 1868588"/>
              <a:gd name="connsiteX95" fmla="*/ 1436920 w 1678968"/>
              <a:gd name="connsiteY95" fmla="*/ 425270 h 1868588"/>
              <a:gd name="connsiteX96" fmla="*/ 1427956 w 1678968"/>
              <a:gd name="connsiteY96" fmla="*/ 398376 h 1868588"/>
              <a:gd name="connsiteX97" fmla="*/ 1410026 w 1678968"/>
              <a:gd name="connsiteY97" fmla="*/ 380447 h 1868588"/>
              <a:gd name="connsiteX98" fmla="*/ 1401062 w 1678968"/>
              <a:gd name="connsiteY98" fmla="*/ 353552 h 1868588"/>
              <a:gd name="connsiteX99" fmla="*/ 1383132 w 1678968"/>
              <a:gd name="connsiteY99" fmla="*/ 335623 h 1868588"/>
              <a:gd name="connsiteX100" fmla="*/ 1365203 w 1678968"/>
              <a:gd name="connsiteY100" fmla="*/ 308729 h 1868588"/>
              <a:gd name="connsiteX101" fmla="*/ 1347273 w 1678968"/>
              <a:gd name="connsiteY101" fmla="*/ 290800 h 1868588"/>
              <a:gd name="connsiteX102" fmla="*/ 1311415 w 1678968"/>
              <a:gd name="connsiteY102" fmla="*/ 237011 h 1868588"/>
              <a:gd name="connsiteX103" fmla="*/ 1257626 w 1678968"/>
              <a:gd name="connsiteY103" fmla="*/ 183223 h 1868588"/>
              <a:gd name="connsiteX104" fmla="*/ 1230732 w 1678968"/>
              <a:gd name="connsiteY104" fmla="*/ 156329 h 1868588"/>
              <a:gd name="connsiteX105" fmla="*/ 1203838 w 1678968"/>
              <a:gd name="connsiteY105" fmla="*/ 138400 h 1868588"/>
              <a:gd name="connsiteX106" fmla="*/ 1167979 w 1678968"/>
              <a:gd name="connsiteY106" fmla="*/ 102541 h 1868588"/>
              <a:gd name="connsiteX107" fmla="*/ 1114191 w 1678968"/>
              <a:gd name="connsiteY107" fmla="*/ 84611 h 1868588"/>
              <a:gd name="connsiteX108" fmla="*/ 1060403 w 1678968"/>
              <a:gd name="connsiteY108" fmla="*/ 48752 h 1868588"/>
              <a:gd name="connsiteX109" fmla="*/ 1033509 w 1678968"/>
              <a:gd name="connsiteY109" fmla="*/ 30823 h 1868588"/>
              <a:gd name="connsiteX110" fmla="*/ 970756 w 1678968"/>
              <a:gd name="connsiteY110" fmla="*/ 3929 h 1868588"/>
              <a:gd name="connsiteX0" fmla="*/ 1051438 w 1678968"/>
              <a:gd name="connsiteY0" fmla="*/ 21858 h 1868588"/>
              <a:gd name="connsiteX1" fmla="*/ 1015579 w 1678968"/>
              <a:gd name="connsiteY1" fmla="*/ 12894 h 1868588"/>
              <a:gd name="connsiteX2" fmla="*/ 988685 w 1678968"/>
              <a:gd name="connsiteY2" fmla="*/ 3929 h 1868588"/>
              <a:gd name="connsiteX3" fmla="*/ 908003 w 1678968"/>
              <a:gd name="connsiteY3" fmla="*/ 12894 h 1868588"/>
              <a:gd name="connsiteX4" fmla="*/ 881109 w 1678968"/>
              <a:gd name="connsiteY4" fmla="*/ 21858 h 1868588"/>
              <a:gd name="connsiteX5" fmla="*/ 863179 w 1678968"/>
              <a:gd name="connsiteY5" fmla="*/ 39788 h 1868588"/>
              <a:gd name="connsiteX6" fmla="*/ 836285 w 1678968"/>
              <a:gd name="connsiteY6" fmla="*/ 57717 h 1868588"/>
              <a:gd name="connsiteX7" fmla="*/ 809391 w 1678968"/>
              <a:gd name="connsiteY7" fmla="*/ 84611 h 1868588"/>
              <a:gd name="connsiteX8" fmla="*/ 773532 w 1678968"/>
              <a:gd name="connsiteY8" fmla="*/ 93576 h 1868588"/>
              <a:gd name="connsiteX9" fmla="*/ 728709 w 1678968"/>
              <a:gd name="connsiteY9" fmla="*/ 138400 h 1868588"/>
              <a:gd name="connsiteX10" fmla="*/ 701815 w 1678968"/>
              <a:gd name="connsiteY10" fmla="*/ 156329 h 1868588"/>
              <a:gd name="connsiteX11" fmla="*/ 683885 w 1678968"/>
              <a:gd name="connsiteY11" fmla="*/ 174258 h 1868588"/>
              <a:gd name="connsiteX12" fmla="*/ 656991 w 1678968"/>
              <a:gd name="connsiteY12" fmla="*/ 192188 h 1868588"/>
              <a:gd name="connsiteX13" fmla="*/ 630097 w 1678968"/>
              <a:gd name="connsiteY13" fmla="*/ 219082 h 1868588"/>
              <a:gd name="connsiteX14" fmla="*/ 603203 w 1678968"/>
              <a:gd name="connsiteY14" fmla="*/ 237011 h 1868588"/>
              <a:gd name="connsiteX15" fmla="*/ 558379 w 1678968"/>
              <a:gd name="connsiteY15" fmla="*/ 272870 h 1868588"/>
              <a:gd name="connsiteX16" fmla="*/ 522520 w 1678968"/>
              <a:gd name="connsiteY16" fmla="*/ 281835 h 1868588"/>
              <a:gd name="connsiteX17" fmla="*/ 477697 w 1678968"/>
              <a:gd name="connsiteY17" fmla="*/ 317694 h 1868588"/>
              <a:gd name="connsiteX18" fmla="*/ 423909 w 1678968"/>
              <a:gd name="connsiteY18" fmla="*/ 353552 h 1868588"/>
              <a:gd name="connsiteX19" fmla="*/ 405979 w 1678968"/>
              <a:gd name="connsiteY19" fmla="*/ 380447 h 1868588"/>
              <a:gd name="connsiteX20" fmla="*/ 352191 w 1678968"/>
              <a:gd name="connsiteY20" fmla="*/ 407341 h 1868588"/>
              <a:gd name="connsiteX21" fmla="*/ 325297 w 1678968"/>
              <a:gd name="connsiteY21" fmla="*/ 425270 h 1868588"/>
              <a:gd name="connsiteX22" fmla="*/ 289438 w 1678968"/>
              <a:gd name="connsiteY22" fmla="*/ 461129 h 1868588"/>
              <a:gd name="connsiteX23" fmla="*/ 262544 w 1678968"/>
              <a:gd name="connsiteY23" fmla="*/ 479058 h 1868588"/>
              <a:gd name="connsiteX24" fmla="*/ 226685 w 1678968"/>
              <a:gd name="connsiteY24" fmla="*/ 514917 h 1868588"/>
              <a:gd name="connsiteX25" fmla="*/ 199791 w 1678968"/>
              <a:gd name="connsiteY25" fmla="*/ 532847 h 1868588"/>
              <a:gd name="connsiteX26" fmla="*/ 146003 w 1678968"/>
              <a:gd name="connsiteY26" fmla="*/ 586635 h 1868588"/>
              <a:gd name="connsiteX27" fmla="*/ 101179 w 1678968"/>
              <a:gd name="connsiteY27" fmla="*/ 622494 h 1868588"/>
              <a:gd name="connsiteX28" fmla="*/ 50210 w 1678968"/>
              <a:gd name="connsiteY28" fmla="*/ 677440 h 1868588"/>
              <a:gd name="connsiteX29" fmla="*/ 12606 w 1678968"/>
              <a:gd name="connsiteY29" fmla="*/ 779376 h 1868588"/>
              <a:gd name="connsiteX30" fmla="*/ 66719 w 1678968"/>
              <a:gd name="connsiteY30" fmla="*/ 852302 h 1868588"/>
              <a:gd name="connsiteX31" fmla="*/ 103528 w 1678968"/>
              <a:gd name="connsiteY31" fmla="*/ 886523 h 1868588"/>
              <a:gd name="connsiteX32" fmla="*/ 146003 w 1678968"/>
              <a:gd name="connsiteY32" fmla="*/ 873505 h 1868588"/>
              <a:gd name="connsiteX33" fmla="*/ 163932 w 1678968"/>
              <a:gd name="connsiteY33" fmla="*/ 891435 h 1868588"/>
              <a:gd name="connsiteX34" fmla="*/ 199791 w 1678968"/>
              <a:gd name="connsiteY34" fmla="*/ 945223 h 1868588"/>
              <a:gd name="connsiteX35" fmla="*/ 226685 w 1678968"/>
              <a:gd name="connsiteY35" fmla="*/ 990047 h 1868588"/>
              <a:gd name="connsiteX36" fmla="*/ 253579 w 1678968"/>
              <a:gd name="connsiteY36" fmla="*/ 1043835 h 1868588"/>
              <a:gd name="connsiteX37" fmla="*/ 271509 w 1678968"/>
              <a:gd name="connsiteY37" fmla="*/ 1106588 h 1868588"/>
              <a:gd name="connsiteX38" fmla="*/ 289438 w 1678968"/>
              <a:gd name="connsiteY38" fmla="*/ 1142447 h 1868588"/>
              <a:gd name="connsiteX39" fmla="*/ 307368 w 1678968"/>
              <a:gd name="connsiteY39" fmla="*/ 1196235 h 1868588"/>
              <a:gd name="connsiteX40" fmla="*/ 325297 w 1678968"/>
              <a:gd name="connsiteY40" fmla="*/ 1232094 h 1868588"/>
              <a:gd name="connsiteX41" fmla="*/ 361156 w 1678968"/>
              <a:gd name="connsiteY41" fmla="*/ 1285882 h 1868588"/>
              <a:gd name="connsiteX42" fmla="*/ 370120 w 1678968"/>
              <a:gd name="connsiteY42" fmla="*/ 1312776 h 1868588"/>
              <a:gd name="connsiteX43" fmla="*/ 388050 w 1678968"/>
              <a:gd name="connsiteY43" fmla="*/ 1339670 h 1868588"/>
              <a:gd name="connsiteX44" fmla="*/ 397015 w 1678968"/>
              <a:gd name="connsiteY44" fmla="*/ 1375529 h 1868588"/>
              <a:gd name="connsiteX45" fmla="*/ 450803 w 1678968"/>
              <a:gd name="connsiteY45" fmla="*/ 1465176 h 1868588"/>
              <a:gd name="connsiteX46" fmla="*/ 468732 w 1678968"/>
              <a:gd name="connsiteY46" fmla="*/ 1492070 h 1868588"/>
              <a:gd name="connsiteX47" fmla="*/ 486662 w 1678968"/>
              <a:gd name="connsiteY47" fmla="*/ 1510000 h 1868588"/>
              <a:gd name="connsiteX48" fmla="*/ 504591 w 1678968"/>
              <a:gd name="connsiteY48" fmla="*/ 1536894 h 1868588"/>
              <a:gd name="connsiteX49" fmla="*/ 513556 w 1678968"/>
              <a:gd name="connsiteY49" fmla="*/ 1563788 h 1868588"/>
              <a:gd name="connsiteX50" fmla="*/ 540450 w 1678968"/>
              <a:gd name="connsiteY50" fmla="*/ 1581717 h 1868588"/>
              <a:gd name="connsiteX51" fmla="*/ 585273 w 1678968"/>
              <a:gd name="connsiteY51" fmla="*/ 1626541 h 1868588"/>
              <a:gd name="connsiteX52" fmla="*/ 603203 w 1678968"/>
              <a:gd name="connsiteY52" fmla="*/ 1644470 h 1868588"/>
              <a:gd name="connsiteX53" fmla="*/ 621132 w 1678968"/>
              <a:gd name="connsiteY53" fmla="*/ 1671364 h 1868588"/>
              <a:gd name="connsiteX54" fmla="*/ 648026 w 1678968"/>
              <a:gd name="connsiteY54" fmla="*/ 1689294 h 1868588"/>
              <a:gd name="connsiteX55" fmla="*/ 665956 w 1678968"/>
              <a:gd name="connsiteY55" fmla="*/ 1707223 h 1868588"/>
              <a:gd name="connsiteX56" fmla="*/ 692850 w 1678968"/>
              <a:gd name="connsiteY56" fmla="*/ 1716188 h 1868588"/>
              <a:gd name="connsiteX57" fmla="*/ 737673 w 1678968"/>
              <a:gd name="connsiteY57" fmla="*/ 1752047 h 1868588"/>
              <a:gd name="connsiteX58" fmla="*/ 764568 w 1678968"/>
              <a:gd name="connsiteY58" fmla="*/ 1769976 h 1868588"/>
              <a:gd name="connsiteX59" fmla="*/ 818356 w 1678968"/>
              <a:gd name="connsiteY59" fmla="*/ 1787905 h 1868588"/>
              <a:gd name="connsiteX60" fmla="*/ 881109 w 1678968"/>
              <a:gd name="connsiteY60" fmla="*/ 1814800 h 1868588"/>
              <a:gd name="connsiteX61" fmla="*/ 934897 w 1678968"/>
              <a:gd name="connsiteY61" fmla="*/ 1832729 h 1868588"/>
              <a:gd name="connsiteX62" fmla="*/ 970756 w 1678968"/>
              <a:gd name="connsiteY62" fmla="*/ 1841694 h 1868588"/>
              <a:gd name="connsiteX63" fmla="*/ 1033509 w 1678968"/>
              <a:gd name="connsiteY63" fmla="*/ 1859623 h 1868588"/>
              <a:gd name="connsiteX64" fmla="*/ 1114191 w 1678968"/>
              <a:gd name="connsiteY64" fmla="*/ 1868588 h 1868588"/>
              <a:gd name="connsiteX65" fmla="*/ 1284520 w 1678968"/>
              <a:gd name="connsiteY65" fmla="*/ 1859623 h 1868588"/>
              <a:gd name="connsiteX66" fmla="*/ 1329344 w 1678968"/>
              <a:gd name="connsiteY66" fmla="*/ 1850658 h 1868588"/>
              <a:gd name="connsiteX67" fmla="*/ 1356238 w 1678968"/>
              <a:gd name="connsiteY67" fmla="*/ 1832729 h 1868588"/>
              <a:gd name="connsiteX68" fmla="*/ 1383132 w 1678968"/>
              <a:gd name="connsiteY68" fmla="*/ 1823764 h 1868588"/>
              <a:gd name="connsiteX69" fmla="*/ 1436920 w 1678968"/>
              <a:gd name="connsiteY69" fmla="*/ 1796870 h 1868588"/>
              <a:gd name="connsiteX70" fmla="*/ 1481744 w 1678968"/>
              <a:gd name="connsiteY70" fmla="*/ 1769976 h 1868588"/>
              <a:gd name="connsiteX71" fmla="*/ 1544497 w 1678968"/>
              <a:gd name="connsiteY71" fmla="*/ 1698258 h 1868588"/>
              <a:gd name="connsiteX72" fmla="*/ 1571391 w 1678968"/>
              <a:gd name="connsiteY72" fmla="*/ 1671364 h 1868588"/>
              <a:gd name="connsiteX73" fmla="*/ 1580356 w 1678968"/>
              <a:gd name="connsiteY73" fmla="*/ 1644470 h 1868588"/>
              <a:gd name="connsiteX74" fmla="*/ 1607250 w 1678968"/>
              <a:gd name="connsiteY74" fmla="*/ 1590682 h 1868588"/>
              <a:gd name="connsiteX75" fmla="*/ 1616215 w 1678968"/>
              <a:gd name="connsiteY75" fmla="*/ 1554823 h 1868588"/>
              <a:gd name="connsiteX76" fmla="*/ 1634144 w 1678968"/>
              <a:gd name="connsiteY76" fmla="*/ 1501035 h 1868588"/>
              <a:gd name="connsiteX77" fmla="*/ 1652073 w 1678968"/>
              <a:gd name="connsiteY77" fmla="*/ 1420352 h 1868588"/>
              <a:gd name="connsiteX78" fmla="*/ 1661038 w 1678968"/>
              <a:gd name="connsiteY78" fmla="*/ 1339670 h 1868588"/>
              <a:gd name="connsiteX79" fmla="*/ 1670003 w 1678968"/>
              <a:gd name="connsiteY79" fmla="*/ 1303811 h 1868588"/>
              <a:gd name="connsiteX80" fmla="*/ 1678968 w 1678968"/>
              <a:gd name="connsiteY80" fmla="*/ 1241058 h 1868588"/>
              <a:gd name="connsiteX81" fmla="*/ 1670003 w 1678968"/>
              <a:gd name="connsiteY81" fmla="*/ 1061764 h 1868588"/>
              <a:gd name="connsiteX82" fmla="*/ 1661038 w 1678968"/>
              <a:gd name="connsiteY82" fmla="*/ 1025905 h 1868588"/>
              <a:gd name="connsiteX83" fmla="*/ 1652073 w 1678968"/>
              <a:gd name="connsiteY83" fmla="*/ 972117 h 1868588"/>
              <a:gd name="connsiteX84" fmla="*/ 1634144 w 1678968"/>
              <a:gd name="connsiteY84" fmla="*/ 846611 h 1868588"/>
              <a:gd name="connsiteX85" fmla="*/ 1616215 w 1678968"/>
              <a:gd name="connsiteY85" fmla="*/ 783858 h 1868588"/>
              <a:gd name="connsiteX86" fmla="*/ 1607250 w 1678968"/>
              <a:gd name="connsiteY86" fmla="*/ 756964 h 1868588"/>
              <a:gd name="connsiteX87" fmla="*/ 1589320 w 1678968"/>
              <a:gd name="connsiteY87" fmla="*/ 739035 h 1868588"/>
              <a:gd name="connsiteX88" fmla="*/ 1571391 w 1678968"/>
              <a:gd name="connsiteY88" fmla="*/ 685247 h 1868588"/>
              <a:gd name="connsiteX89" fmla="*/ 1553462 w 1678968"/>
              <a:gd name="connsiteY89" fmla="*/ 658352 h 1868588"/>
              <a:gd name="connsiteX90" fmla="*/ 1544497 w 1678968"/>
              <a:gd name="connsiteY90" fmla="*/ 631458 h 1868588"/>
              <a:gd name="connsiteX91" fmla="*/ 1508638 w 1678968"/>
              <a:gd name="connsiteY91" fmla="*/ 577670 h 1868588"/>
              <a:gd name="connsiteX92" fmla="*/ 1481744 w 1678968"/>
              <a:gd name="connsiteY92" fmla="*/ 514917 h 1868588"/>
              <a:gd name="connsiteX93" fmla="*/ 1463815 w 1678968"/>
              <a:gd name="connsiteY93" fmla="*/ 488023 h 1868588"/>
              <a:gd name="connsiteX94" fmla="*/ 1454850 w 1678968"/>
              <a:gd name="connsiteY94" fmla="*/ 461129 h 1868588"/>
              <a:gd name="connsiteX95" fmla="*/ 1436920 w 1678968"/>
              <a:gd name="connsiteY95" fmla="*/ 425270 h 1868588"/>
              <a:gd name="connsiteX96" fmla="*/ 1427956 w 1678968"/>
              <a:gd name="connsiteY96" fmla="*/ 398376 h 1868588"/>
              <a:gd name="connsiteX97" fmla="*/ 1410026 w 1678968"/>
              <a:gd name="connsiteY97" fmla="*/ 380447 h 1868588"/>
              <a:gd name="connsiteX98" fmla="*/ 1401062 w 1678968"/>
              <a:gd name="connsiteY98" fmla="*/ 353552 h 1868588"/>
              <a:gd name="connsiteX99" fmla="*/ 1383132 w 1678968"/>
              <a:gd name="connsiteY99" fmla="*/ 335623 h 1868588"/>
              <a:gd name="connsiteX100" fmla="*/ 1365203 w 1678968"/>
              <a:gd name="connsiteY100" fmla="*/ 308729 h 1868588"/>
              <a:gd name="connsiteX101" fmla="*/ 1347273 w 1678968"/>
              <a:gd name="connsiteY101" fmla="*/ 290800 h 1868588"/>
              <a:gd name="connsiteX102" fmla="*/ 1311415 w 1678968"/>
              <a:gd name="connsiteY102" fmla="*/ 237011 h 1868588"/>
              <a:gd name="connsiteX103" fmla="*/ 1257626 w 1678968"/>
              <a:gd name="connsiteY103" fmla="*/ 183223 h 1868588"/>
              <a:gd name="connsiteX104" fmla="*/ 1230732 w 1678968"/>
              <a:gd name="connsiteY104" fmla="*/ 156329 h 1868588"/>
              <a:gd name="connsiteX105" fmla="*/ 1203838 w 1678968"/>
              <a:gd name="connsiteY105" fmla="*/ 138400 h 1868588"/>
              <a:gd name="connsiteX106" fmla="*/ 1167979 w 1678968"/>
              <a:gd name="connsiteY106" fmla="*/ 102541 h 1868588"/>
              <a:gd name="connsiteX107" fmla="*/ 1114191 w 1678968"/>
              <a:gd name="connsiteY107" fmla="*/ 84611 h 1868588"/>
              <a:gd name="connsiteX108" fmla="*/ 1060403 w 1678968"/>
              <a:gd name="connsiteY108" fmla="*/ 48752 h 1868588"/>
              <a:gd name="connsiteX109" fmla="*/ 1033509 w 1678968"/>
              <a:gd name="connsiteY109" fmla="*/ 30823 h 1868588"/>
              <a:gd name="connsiteX110" fmla="*/ 970756 w 1678968"/>
              <a:gd name="connsiteY110" fmla="*/ 3929 h 1868588"/>
              <a:gd name="connsiteX0" fmla="*/ 1051438 w 1678968"/>
              <a:gd name="connsiteY0" fmla="*/ 21858 h 1868588"/>
              <a:gd name="connsiteX1" fmla="*/ 1015579 w 1678968"/>
              <a:gd name="connsiteY1" fmla="*/ 12894 h 1868588"/>
              <a:gd name="connsiteX2" fmla="*/ 988685 w 1678968"/>
              <a:gd name="connsiteY2" fmla="*/ 3929 h 1868588"/>
              <a:gd name="connsiteX3" fmla="*/ 908003 w 1678968"/>
              <a:gd name="connsiteY3" fmla="*/ 12894 h 1868588"/>
              <a:gd name="connsiteX4" fmla="*/ 881109 w 1678968"/>
              <a:gd name="connsiteY4" fmla="*/ 21858 h 1868588"/>
              <a:gd name="connsiteX5" fmla="*/ 863179 w 1678968"/>
              <a:gd name="connsiteY5" fmla="*/ 39788 h 1868588"/>
              <a:gd name="connsiteX6" fmla="*/ 836285 w 1678968"/>
              <a:gd name="connsiteY6" fmla="*/ 57717 h 1868588"/>
              <a:gd name="connsiteX7" fmla="*/ 809391 w 1678968"/>
              <a:gd name="connsiteY7" fmla="*/ 84611 h 1868588"/>
              <a:gd name="connsiteX8" fmla="*/ 773532 w 1678968"/>
              <a:gd name="connsiteY8" fmla="*/ 93576 h 1868588"/>
              <a:gd name="connsiteX9" fmla="*/ 728709 w 1678968"/>
              <a:gd name="connsiteY9" fmla="*/ 138400 h 1868588"/>
              <a:gd name="connsiteX10" fmla="*/ 701815 w 1678968"/>
              <a:gd name="connsiteY10" fmla="*/ 156329 h 1868588"/>
              <a:gd name="connsiteX11" fmla="*/ 683885 w 1678968"/>
              <a:gd name="connsiteY11" fmla="*/ 174258 h 1868588"/>
              <a:gd name="connsiteX12" fmla="*/ 656991 w 1678968"/>
              <a:gd name="connsiteY12" fmla="*/ 192188 h 1868588"/>
              <a:gd name="connsiteX13" fmla="*/ 630097 w 1678968"/>
              <a:gd name="connsiteY13" fmla="*/ 219082 h 1868588"/>
              <a:gd name="connsiteX14" fmla="*/ 603203 w 1678968"/>
              <a:gd name="connsiteY14" fmla="*/ 237011 h 1868588"/>
              <a:gd name="connsiteX15" fmla="*/ 558379 w 1678968"/>
              <a:gd name="connsiteY15" fmla="*/ 272870 h 1868588"/>
              <a:gd name="connsiteX16" fmla="*/ 522520 w 1678968"/>
              <a:gd name="connsiteY16" fmla="*/ 281835 h 1868588"/>
              <a:gd name="connsiteX17" fmla="*/ 477697 w 1678968"/>
              <a:gd name="connsiteY17" fmla="*/ 317694 h 1868588"/>
              <a:gd name="connsiteX18" fmla="*/ 423909 w 1678968"/>
              <a:gd name="connsiteY18" fmla="*/ 353552 h 1868588"/>
              <a:gd name="connsiteX19" fmla="*/ 405979 w 1678968"/>
              <a:gd name="connsiteY19" fmla="*/ 380447 h 1868588"/>
              <a:gd name="connsiteX20" fmla="*/ 352191 w 1678968"/>
              <a:gd name="connsiteY20" fmla="*/ 407341 h 1868588"/>
              <a:gd name="connsiteX21" fmla="*/ 325297 w 1678968"/>
              <a:gd name="connsiteY21" fmla="*/ 425270 h 1868588"/>
              <a:gd name="connsiteX22" fmla="*/ 289438 w 1678968"/>
              <a:gd name="connsiteY22" fmla="*/ 461129 h 1868588"/>
              <a:gd name="connsiteX23" fmla="*/ 262544 w 1678968"/>
              <a:gd name="connsiteY23" fmla="*/ 479058 h 1868588"/>
              <a:gd name="connsiteX24" fmla="*/ 226685 w 1678968"/>
              <a:gd name="connsiteY24" fmla="*/ 514917 h 1868588"/>
              <a:gd name="connsiteX25" fmla="*/ 199791 w 1678968"/>
              <a:gd name="connsiteY25" fmla="*/ 532847 h 1868588"/>
              <a:gd name="connsiteX26" fmla="*/ 146003 w 1678968"/>
              <a:gd name="connsiteY26" fmla="*/ 586635 h 1868588"/>
              <a:gd name="connsiteX27" fmla="*/ 101179 w 1678968"/>
              <a:gd name="connsiteY27" fmla="*/ 622494 h 1868588"/>
              <a:gd name="connsiteX28" fmla="*/ 50210 w 1678968"/>
              <a:gd name="connsiteY28" fmla="*/ 677440 h 1868588"/>
              <a:gd name="connsiteX29" fmla="*/ 12606 w 1678968"/>
              <a:gd name="connsiteY29" fmla="*/ 779376 h 1868588"/>
              <a:gd name="connsiteX30" fmla="*/ 66719 w 1678968"/>
              <a:gd name="connsiteY30" fmla="*/ 852302 h 1868588"/>
              <a:gd name="connsiteX31" fmla="*/ 103528 w 1678968"/>
              <a:gd name="connsiteY31" fmla="*/ 886523 h 1868588"/>
              <a:gd name="connsiteX32" fmla="*/ 138451 w 1678968"/>
              <a:gd name="connsiteY32" fmla="*/ 916272 h 1868588"/>
              <a:gd name="connsiteX33" fmla="*/ 163932 w 1678968"/>
              <a:gd name="connsiteY33" fmla="*/ 891435 h 1868588"/>
              <a:gd name="connsiteX34" fmla="*/ 199791 w 1678968"/>
              <a:gd name="connsiteY34" fmla="*/ 945223 h 1868588"/>
              <a:gd name="connsiteX35" fmla="*/ 226685 w 1678968"/>
              <a:gd name="connsiteY35" fmla="*/ 990047 h 1868588"/>
              <a:gd name="connsiteX36" fmla="*/ 253579 w 1678968"/>
              <a:gd name="connsiteY36" fmla="*/ 1043835 h 1868588"/>
              <a:gd name="connsiteX37" fmla="*/ 271509 w 1678968"/>
              <a:gd name="connsiteY37" fmla="*/ 1106588 h 1868588"/>
              <a:gd name="connsiteX38" fmla="*/ 289438 w 1678968"/>
              <a:gd name="connsiteY38" fmla="*/ 1142447 h 1868588"/>
              <a:gd name="connsiteX39" fmla="*/ 307368 w 1678968"/>
              <a:gd name="connsiteY39" fmla="*/ 1196235 h 1868588"/>
              <a:gd name="connsiteX40" fmla="*/ 325297 w 1678968"/>
              <a:gd name="connsiteY40" fmla="*/ 1232094 h 1868588"/>
              <a:gd name="connsiteX41" fmla="*/ 361156 w 1678968"/>
              <a:gd name="connsiteY41" fmla="*/ 1285882 h 1868588"/>
              <a:gd name="connsiteX42" fmla="*/ 370120 w 1678968"/>
              <a:gd name="connsiteY42" fmla="*/ 1312776 h 1868588"/>
              <a:gd name="connsiteX43" fmla="*/ 388050 w 1678968"/>
              <a:gd name="connsiteY43" fmla="*/ 1339670 h 1868588"/>
              <a:gd name="connsiteX44" fmla="*/ 397015 w 1678968"/>
              <a:gd name="connsiteY44" fmla="*/ 1375529 h 1868588"/>
              <a:gd name="connsiteX45" fmla="*/ 450803 w 1678968"/>
              <a:gd name="connsiteY45" fmla="*/ 1465176 h 1868588"/>
              <a:gd name="connsiteX46" fmla="*/ 468732 w 1678968"/>
              <a:gd name="connsiteY46" fmla="*/ 1492070 h 1868588"/>
              <a:gd name="connsiteX47" fmla="*/ 486662 w 1678968"/>
              <a:gd name="connsiteY47" fmla="*/ 1510000 h 1868588"/>
              <a:gd name="connsiteX48" fmla="*/ 504591 w 1678968"/>
              <a:gd name="connsiteY48" fmla="*/ 1536894 h 1868588"/>
              <a:gd name="connsiteX49" fmla="*/ 513556 w 1678968"/>
              <a:gd name="connsiteY49" fmla="*/ 1563788 h 1868588"/>
              <a:gd name="connsiteX50" fmla="*/ 540450 w 1678968"/>
              <a:gd name="connsiteY50" fmla="*/ 1581717 h 1868588"/>
              <a:gd name="connsiteX51" fmla="*/ 585273 w 1678968"/>
              <a:gd name="connsiteY51" fmla="*/ 1626541 h 1868588"/>
              <a:gd name="connsiteX52" fmla="*/ 603203 w 1678968"/>
              <a:gd name="connsiteY52" fmla="*/ 1644470 h 1868588"/>
              <a:gd name="connsiteX53" fmla="*/ 621132 w 1678968"/>
              <a:gd name="connsiteY53" fmla="*/ 1671364 h 1868588"/>
              <a:gd name="connsiteX54" fmla="*/ 648026 w 1678968"/>
              <a:gd name="connsiteY54" fmla="*/ 1689294 h 1868588"/>
              <a:gd name="connsiteX55" fmla="*/ 665956 w 1678968"/>
              <a:gd name="connsiteY55" fmla="*/ 1707223 h 1868588"/>
              <a:gd name="connsiteX56" fmla="*/ 692850 w 1678968"/>
              <a:gd name="connsiteY56" fmla="*/ 1716188 h 1868588"/>
              <a:gd name="connsiteX57" fmla="*/ 737673 w 1678968"/>
              <a:gd name="connsiteY57" fmla="*/ 1752047 h 1868588"/>
              <a:gd name="connsiteX58" fmla="*/ 764568 w 1678968"/>
              <a:gd name="connsiteY58" fmla="*/ 1769976 h 1868588"/>
              <a:gd name="connsiteX59" fmla="*/ 818356 w 1678968"/>
              <a:gd name="connsiteY59" fmla="*/ 1787905 h 1868588"/>
              <a:gd name="connsiteX60" fmla="*/ 881109 w 1678968"/>
              <a:gd name="connsiteY60" fmla="*/ 1814800 h 1868588"/>
              <a:gd name="connsiteX61" fmla="*/ 934897 w 1678968"/>
              <a:gd name="connsiteY61" fmla="*/ 1832729 h 1868588"/>
              <a:gd name="connsiteX62" fmla="*/ 970756 w 1678968"/>
              <a:gd name="connsiteY62" fmla="*/ 1841694 h 1868588"/>
              <a:gd name="connsiteX63" fmla="*/ 1033509 w 1678968"/>
              <a:gd name="connsiteY63" fmla="*/ 1859623 h 1868588"/>
              <a:gd name="connsiteX64" fmla="*/ 1114191 w 1678968"/>
              <a:gd name="connsiteY64" fmla="*/ 1868588 h 1868588"/>
              <a:gd name="connsiteX65" fmla="*/ 1284520 w 1678968"/>
              <a:gd name="connsiteY65" fmla="*/ 1859623 h 1868588"/>
              <a:gd name="connsiteX66" fmla="*/ 1329344 w 1678968"/>
              <a:gd name="connsiteY66" fmla="*/ 1850658 h 1868588"/>
              <a:gd name="connsiteX67" fmla="*/ 1356238 w 1678968"/>
              <a:gd name="connsiteY67" fmla="*/ 1832729 h 1868588"/>
              <a:gd name="connsiteX68" fmla="*/ 1383132 w 1678968"/>
              <a:gd name="connsiteY68" fmla="*/ 1823764 h 1868588"/>
              <a:gd name="connsiteX69" fmla="*/ 1436920 w 1678968"/>
              <a:gd name="connsiteY69" fmla="*/ 1796870 h 1868588"/>
              <a:gd name="connsiteX70" fmla="*/ 1481744 w 1678968"/>
              <a:gd name="connsiteY70" fmla="*/ 1769976 h 1868588"/>
              <a:gd name="connsiteX71" fmla="*/ 1544497 w 1678968"/>
              <a:gd name="connsiteY71" fmla="*/ 1698258 h 1868588"/>
              <a:gd name="connsiteX72" fmla="*/ 1571391 w 1678968"/>
              <a:gd name="connsiteY72" fmla="*/ 1671364 h 1868588"/>
              <a:gd name="connsiteX73" fmla="*/ 1580356 w 1678968"/>
              <a:gd name="connsiteY73" fmla="*/ 1644470 h 1868588"/>
              <a:gd name="connsiteX74" fmla="*/ 1607250 w 1678968"/>
              <a:gd name="connsiteY74" fmla="*/ 1590682 h 1868588"/>
              <a:gd name="connsiteX75" fmla="*/ 1616215 w 1678968"/>
              <a:gd name="connsiteY75" fmla="*/ 1554823 h 1868588"/>
              <a:gd name="connsiteX76" fmla="*/ 1634144 w 1678968"/>
              <a:gd name="connsiteY76" fmla="*/ 1501035 h 1868588"/>
              <a:gd name="connsiteX77" fmla="*/ 1652073 w 1678968"/>
              <a:gd name="connsiteY77" fmla="*/ 1420352 h 1868588"/>
              <a:gd name="connsiteX78" fmla="*/ 1661038 w 1678968"/>
              <a:gd name="connsiteY78" fmla="*/ 1339670 h 1868588"/>
              <a:gd name="connsiteX79" fmla="*/ 1670003 w 1678968"/>
              <a:gd name="connsiteY79" fmla="*/ 1303811 h 1868588"/>
              <a:gd name="connsiteX80" fmla="*/ 1678968 w 1678968"/>
              <a:gd name="connsiteY80" fmla="*/ 1241058 h 1868588"/>
              <a:gd name="connsiteX81" fmla="*/ 1670003 w 1678968"/>
              <a:gd name="connsiteY81" fmla="*/ 1061764 h 1868588"/>
              <a:gd name="connsiteX82" fmla="*/ 1661038 w 1678968"/>
              <a:gd name="connsiteY82" fmla="*/ 1025905 h 1868588"/>
              <a:gd name="connsiteX83" fmla="*/ 1652073 w 1678968"/>
              <a:gd name="connsiteY83" fmla="*/ 972117 h 1868588"/>
              <a:gd name="connsiteX84" fmla="*/ 1634144 w 1678968"/>
              <a:gd name="connsiteY84" fmla="*/ 846611 h 1868588"/>
              <a:gd name="connsiteX85" fmla="*/ 1616215 w 1678968"/>
              <a:gd name="connsiteY85" fmla="*/ 783858 h 1868588"/>
              <a:gd name="connsiteX86" fmla="*/ 1607250 w 1678968"/>
              <a:gd name="connsiteY86" fmla="*/ 756964 h 1868588"/>
              <a:gd name="connsiteX87" fmla="*/ 1589320 w 1678968"/>
              <a:gd name="connsiteY87" fmla="*/ 739035 h 1868588"/>
              <a:gd name="connsiteX88" fmla="*/ 1571391 w 1678968"/>
              <a:gd name="connsiteY88" fmla="*/ 685247 h 1868588"/>
              <a:gd name="connsiteX89" fmla="*/ 1553462 w 1678968"/>
              <a:gd name="connsiteY89" fmla="*/ 658352 h 1868588"/>
              <a:gd name="connsiteX90" fmla="*/ 1544497 w 1678968"/>
              <a:gd name="connsiteY90" fmla="*/ 631458 h 1868588"/>
              <a:gd name="connsiteX91" fmla="*/ 1508638 w 1678968"/>
              <a:gd name="connsiteY91" fmla="*/ 577670 h 1868588"/>
              <a:gd name="connsiteX92" fmla="*/ 1481744 w 1678968"/>
              <a:gd name="connsiteY92" fmla="*/ 514917 h 1868588"/>
              <a:gd name="connsiteX93" fmla="*/ 1463815 w 1678968"/>
              <a:gd name="connsiteY93" fmla="*/ 488023 h 1868588"/>
              <a:gd name="connsiteX94" fmla="*/ 1454850 w 1678968"/>
              <a:gd name="connsiteY94" fmla="*/ 461129 h 1868588"/>
              <a:gd name="connsiteX95" fmla="*/ 1436920 w 1678968"/>
              <a:gd name="connsiteY95" fmla="*/ 425270 h 1868588"/>
              <a:gd name="connsiteX96" fmla="*/ 1427956 w 1678968"/>
              <a:gd name="connsiteY96" fmla="*/ 398376 h 1868588"/>
              <a:gd name="connsiteX97" fmla="*/ 1410026 w 1678968"/>
              <a:gd name="connsiteY97" fmla="*/ 380447 h 1868588"/>
              <a:gd name="connsiteX98" fmla="*/ 1401062 w 1678968"/>
              <a:gd name="connsiteY98" fmla="*/ 353552 h 1868588"/>
              <a:gd name="connsiteX99" fmla="*/ 1383132 w 1678968"/>
              <a:gd name="connsiteY99" fmla="*/ 335623 h 1868588"/>
              <a:gd name="connsiteX100" fmla="*/ 1365203 w 1678968"/>
              <a:gd name="connsiteY100" fmla="*/ 308729 h 1868588"/>
              <a:gd name="connsiteX101" fmla="*/ 1347273 w 1678968"/>
              <a:gd name="connsiteY101" fmla="*/ 290800 h 1868588"/>
              <a:gd name="connsiteX102" fmla="*/ 1311415 w 1678968"/>
              <a:gd name="connsiteY102" fmla="*/ 237011 h 1868588"/>
              <a:gd name="connsiteX103" fmla="*/ 1257626 w 1678968"/>
              <a:gd name="connsiteY103" fmla="*/ 183223 h 1868588"/>
              <a:gd name="connsiteX104" fmla="*/ 1230732 w 1678968"/>
              <a:gd name="connsiteY104" fmla="*/ 156329 h 1868588"/>
              <a:gd name="connsiteX105" fmla="*/ 1203838 w 1678968"/>
              <a:gd name="connsiteY105" fmla="*/ 138400 h 1868588"/>
              <a:gd name="connsiteX106" fmla="*/ 1167979 w 1678968"/>
              <a:gd name="connsiteY106" fmla="*/ 102541 h 1868588"/>
              <a:gd name="connsiteX107" fmla="*/ 1114191 w 1678968"/>
              <a:gd name="connsiteY107" fmla="*/ 84611 h 1868588"/>
              <a:gd name="connsiteX108" fmla="*/ 1060403 w 1678968"/>
              <a:gd name="connsiteY108" fmla="*/ 48752 h 1868588"/>
              <a:gd name="connsiteX109" fmla="*/ 1033509 w 1678968"/>
              <a:gd name="connsiteY109" fmla="*/ 30823 h 1868588"/>
              <a:gd name="connsiteX110" fmla="*/ 970756 w 1678968"/>
              <a:gd name="connsiteY110" fmla="*/ 3929 h 1868588"/>
              <a:gd name="connsiteX0" fmla="*/ 1051438 w 1678968"/>
              <a:gd name="connsiteY0" fmla="*/ 21858 h 1868588"/>
              <a:gd name="connsiteX1" fmla="*/ 1015579 w 1678968"/>
              <a:gd name="connsiteY1" fmla="*/ 12894 h 1868588"/>
              <a:gd name="connsiteX2" fmla="*/ 988685 w 1678968"/>
              <a:gd name="connsiteY2" fmla="*/ 3929 h 1868588"/>
              <a:gd name="connsiteX3" fmla="*/ 908003 w 1678968"/>
              <a:gd name="connsiteY3" fmla="*/ 12894 h 1868588"/>
              <a:gd name="connsiteX4" fmla="*/ 881109 w 1678968"/>
              <a:gd name="connsiteY4" fmla="*/ 21858 h 1868588"/>
              <a:gd name="connsiteX5" fmla="*/ 863179 w 1678968"/>
              <a:gd name="connsiteY5" fmla="*/ 39788 h 1868588"/>
              <a:gd name="connsiteX6" fmla="*/ 836285 w 1678968"/>
              <a:gd name="connsiteY6" fmla="*/ 57717 h 1868588"/>
              <a:gd name="connsiteX7" fmla="*/ 809391 w 1678968"/>
              <a:gd name="connsiteY7" fmla="*/ 84611 h 1868588"/>
              <a:gd name="connsiteX8" fmla="*/ 773532 w 1678968"/>
              <a:gd name="connsiteY8" fmla="*/ 93576 h 1868588"/>
              <a:gd name="connsiteX9" fmla="*/ 728709 w 1678968"/>
              <a:gd name="connsiteY9" fmla="*/ 138400 h 1868588"/>
              <a:gd name="connsiteX10" fmla="*/ 701815 w 1678968"/>
              <a:gd name="connsiteY10" fmla="*/ 156329 h 1868588"/>
              <a:gd name="connsiteX11" fmla="*/ 683885 w 1678968"/>
              <a:gd name="connsiteY11" fmla="*/ 174258 h 1868588"/>
              <a:gd name="connsiteX12" fmla="*/ 656991 w 1678968"/>
              <a:gd name="connsiteY12" fmla="*/ 192188 h 1868588"/>
              <a:gd name="connsiteX13" fmla="*/ 630097 w 1678968"/>
              <a:gd name="connsiteY13" fmla="*/ 219082 h 1868588"/>
              <a:gd name="connsiteX14" fmla="*/ 603203 w 1678968"/>
              <a:gd name="connsiteY14" fmla="*/ 237011 h 1868588"/>
              <a:gd name="connsiteX15" fmla="*/ 558379 w 1678968"/>
              <a:gd name="connsiteY15" fmla="*/ 272870 h 1868588"/>
              <a:gd name="connsiteX16" fmla="*/ 522520 w 1678968"/>
              <a:gd name="connsiteY16" fmla="*/ 281835 h 1868588"/>
              <a:gd name="connsiteX17" fmla="*/ 477697 w 1678968"/>
              <a:gd name="connsiteY17" fmla="*/ 317694 h 1868588"/>
              <a:gd name="connsiteX18" fmla="*/ 423909 w 1678968"/>
              <a:gd name="connsiteY18" fmla="*/ 353552 h 1868588"/>
              <a:gd name="connsiteX19" fmla="*/ 405979 w 1678968"/>
              <a:gd name="connsiteY19" fmla="*/ 380447 h 1868588"/>
              <a:gd name="connsiteX20" fmla="*/ 352191 w 1678968"/>
              <a:gd name="connsiteY20" fmla="*/ 407341 h 1868588"/>
              <a:gd name="connsiteX21" fmla="*/ 325297 w 1678968"/>
              <a:gd name="connsiteY21" fmla="*/ 425270 h 1868588"/>
              <a:gd name="connsiteX22" fmla="*/ 289438 w 1678968"/>
              <a:gd name="connsiteY22" fmla="*/ 461129 h 1868588"/>
              <a:gd name="connsiteX23" fmla="*/ 262544 w 1678968"/>
              <a:gd name="connsiteY23" fmla="*/ 479058 h 1868588"/>
              <a:gd name="connsiteX24" fmla="*/ 226685 w 1678968"/>
              <a:gd name="connsiteY24" fmla="*/ 514917 h 1868588"/>
              <a:gd name="connsiteX25" fmla="*/ 199791 w 1678968"/>
              <a:gd name="connsiteY25" fmla="*/ 532847 h 1868588"/>
              <a:gd name="connsiteX26" fmla="*/ 146003 w 1678968"/>
              <a:gd name="connsiteY26" fmla="*/ 586635 h 1868588"/>
              <a:gd name="connsiteX27" fmla="*/ 101179 w 1678968"/>
              <a:gd name="connsiteY27" fmla="*/ 622494 h 1868588"/>
              <a:gd name="connsiteX28" fmla="*/ 50210 w 1678968"/>
              <a:gd name="connsiteY28" fmla="*/ 677440 h 1868588"/>
              <a:gd name="connsiteX29" fmla="*/ 12606 w 1678968"/>
              <a:gd name="connsiteY29" fmla="*/ 779376 h 1868588"/>
              <a:gd name="connsiteX30" fmla="*/ 66719 w 1678968"/>
              <a:gd name="connsiteY30" fmla="*/ 852302 h 1868588"/>
              <a:gd name="connsiteX31" fmla="*/ 103528 w 1678968"/>
              <a:gd name="connsiteY31" fmla="*/ 886523 h 1868588"/>
              <a:gd name="connsiteX32" fmla="*/ 138451 w 1678968"/>
              <a:gd name="connsiteY32" fmla="*/ 916272 h 1868588"/>
              <a:gd name="connsiteX33" fmla="*/ 154492 w 1678968"/>
              <a:gd name="connsiteY33" fmla="*/ 930129 h 1868588"/>
              <a:gd name="connsiteX34" fmla="*/ 199791 w 1678968"/>
              <a:gd name="connsiteY34" fmla="*/ 945223 h 1868588"/>
              <a:gd name="connsiteX35" fmla="*/ 226685 w 1678968"/>
              <a:gd name="connsiteY35" fmla="*/ 990047 h 1868588"/>
              <a:gd name="connsiteX36" fmla="*/ 253579 w 1678968"/>
              <a:gd name="connsiteY36" fmla="*/ 1043835 h 1868588"/>
              <a:gd name="connsiteX37" fmla="*/ 271509 w 1678968"/>
              <a:gd name="connsiteY37" fmla="*/ 1106588 h 1868588"/>
              <a:gd name="connsiteX38" fmla="*/ 289438 w 1678968"/>
              <a:gd name="connsiteY38" fmla="*/ 1142447 h 1868588"/>
              <a:gd name="connsiteX39" fmla="*/ 307368 w 1678968"/>
              <a:gd name="connsiteY39" fmla="*/ 1196235 h 1868588"/>
              <a:gd name="connsiteX40" fmla="*/ 325297 w 1678968"/>
              <a:gd name="connsiteY40" fmla="*/ 1232094 h 1868588"/>
              <a:gd name="connsiteX41" fmla="*/ 361156 w 1678968"/>
              <a:gd name="connsiteY41" fmla="*/ 1285882 h 1868588"/>
              <a:gd name="connsiteX42" fmla="*/ 370120 w 1678968"/>
              <a:gd name="connsiteY42" fmla="*/ 1312776 h 1868588"/>
              <a:gd name="connsiteX43" fmla="*/ 388050 w 1678968"/>
              <a:gd name="connsiteY43" fmla="*/ 1339670 h 1868588"/>
              <a:gd name="connsiteX44" fmla="*/ 397015 w 1678968"/>
              <a:gd name="connsiteY44" fmla="*/ 1375529 h 1868588"/>
              <a:gd name="connsiteX45" fmla="*/ 450803 w 1678968"/>
              <a:gd name="connsiteY45" fmla="*/ 1465176 h 1868588"/>
              <a:gd name="connsiteX46" fmla="*/ 468732 w 1678968"/>
              <a:gd name="connsiteY46" fmla="*/ 1492070 h 1868588"/>
              <a:gd name="connsiteX47" fmla="*/ 486662 w 1678968"/>
              <a:gd name="connsiteY47" fmla="*/ 1510000 h 1868588"/>
              <a:gd name="connsiteX48" fmla="*/ 504591 w 1678968"/>
              <a:gd name="connsiteY48" fmla="*/ 1536894 h 1868588"/>
              <a:gd name="connsiteX49" fmla="*/ 513556 w 1678968"/>
              <a:gd name="connsiteY49" fmla="*/ 1563788 h 1868588"/>
              <a:gd name="connsiteX50" fmla="*/ 540450 w 1678968"/>
              <a:gd name="connsiteY50" fmla="*/ 1581717 h 1868588"/>
              <a:gd name="connsiteX51" fmla="*/ 585273 w 1678968"/>
              <a:gd name="connsiteY51" fmla="*/ 1626541 h 1868588"/>
              <a:gd name="connsiteX52" fmla="*/ 603203 w 1678968"/>
              <a:gd name="connsiteY52" fmla="*/ 1644470 h 1868588"/>
              <a:gd name="connsiteX53" fmla="*/ 621132 w 1678968"/>
              <a:gd name="connsiteY53" fmla="*/ 1671364 h 1868588"/>
              <a:gd name="connsiteX54" fmla="*/ 648026 w 1678968"/>
              <a:gd name="connsiteY54" fmla="*/ 1689294 h 1868588"/>
              <a:gd name="connsiteX55" fmla="*/ 665956 w 1678968"/>
              <a:gd name="connsiteY55" fmla="*/ 1707223 h 1868588"/>
              <a:gd name="connsiteX56" fmla="*/ 692850 w 1678968"/>
              <a:gd name="connsiteY56" fmla="*/ 1716188 h 1868588"/>
              <a:gd name="connsiteX57" fmla="*/ 737673 w 1678968"/>
              <a:gd name="connsiteY57" fmla="*/ 1752047 h 1868588"/>
              <a:gd name="connsiteX58" fmla="*/ 764568 w 1678968"/>
              <a:gd name="connsiteY58" fmla="*/ 1769976 h 1868588"/>
              <a:gd name="connsiteX59" fmla="*/ 818356 w 1678968"/>
              <a:gd name="connsiteY59" fmla="*/ 1787905 h 1868588"/>
              <a:gd name="connsiteX60" fmla="*/ 881109 w 1678968"/>
              <a:gd name="connsiteY60" fmla="*/ 1814800 h 1868588"/>
              <a:gd name="connsiteX61" fmla="*/ 934897 w 1678968"/>
              <a:gd name="connsiteY61" fmla="*/ 1832729 h 1868588"/>
              <a:gd name="connsiteX62" fmla="*/ 970756 w 1678968"/>
              <a:gd name="connsiteY62" fmla="*/ 1841694 h 1868588"/>
              <a:gd name="connsiteX63" fmla="*/ 1033509 w 1678968"/>
              <a:gd name="connsiteY63" fmla="*/ 1859623 h 1868588"/>
              <a:gd name="connsiteX64" fmla="*/ 1114191 w 1678968"/>
              <a:gd name="connsiteY64" fmla="*/ 1868588 h 1868588"/>
              <a:gd name="connsiteX65" fmla="*/ 1284520 w 1678968"/>
              <a:gd name="connsiteY65" fmla="*/ 1859623 h 1868588"/>
              <a:gd name="connsiteX66" fmla="*/ 1329344 w 1678968"/>
              <a:gd name="connsiteY66" fmla="*/ 1850658 h 1868588"/>
              <a:gd name="connsiteX67" fmla="*/ 1356238 w 1678968"/>
              <a:gd name="connsiteY67" fmla="*/ 1832729 h 1868588"/>
              <a:gd name="connsiteX68" fmla="*/ 1383132 w 1678968"/>
              <a:gd name="connsiteY68" fmla="*/ 1823764 h 1868588"/>
              <a:gd name="connsiteX69" fmla="*/ 1436920 w 1678968"/>
              <a:gd name="connsiteY69" fmla="*/ 1796870 h 1868588"/>
              <a:gd name="connsiteX70" fmla="*/ 1481744 w 1678968"/>
              <a:gd name="connsiteY70" fmla="*/ 1769976 h 1868588"/>
              <a:gd name="connsiteX71" fmla="*/ 1544497 w 1678968"/>
              <a:gd name="connsiteY71" fmla="*/ 1698258 h 1868588"/>
              <a:gd name="connsiteX72" fmla="*/ 1571391 w 1678968"/>
              <a:gd name="connsiteY72" fmla="*/ 1671364 h 1868588"/>
              <a:gd name="connsiteX73" fmla="*/ 1580356 w 1678968"/>
              <a:gd name="connsiteY73" fmla="*/ 1644470 h 1868588"/>
              <a:gd name="connsiteX74" fmla="*/ 1607250 w 1678968"/>
              <a:gd name="connsiteY74" fmla="*/ 1590682 h 1868588"/>
              <a:gd name="connsiteX75" fmla="*/ 1616215 w 1678968"/>
              <a:gd name="connsiteY75" fmla="*/ 1554823 h 1868588"/>
              <a:gd name="connsiteX76" fmla="*/ 1634144 w 1678968"/>
              <a:gd name="connsiteY76" fmla="*/ 1501035 h 1868588"/>
              <a:gd name="connsiteX77" fmla="*/ 1652073 w 1678968"/>
              <a:gd name="connsiteY77" fmla="*/ 1420352 h 1868588"/>
              <a:gd name="connsiteX78" fmla="*/ 1661038 w 1678968"/>
              <a:gd name="connsiteY78" fmla="*/ 1339670 h 1868588"/>
              <a:gd name="connsiteX79" fmla="*/ 1670003 w 1678968"/>
              <a:gd name="connsiteY79" fmla="*/ 1303811 h 1868588"/>
              <a:gd name="connsiteX80" fmla="*/ 1678968 w 1678968"/>
              <a:gd name="connsiteY80" fmla="*/ 1241058 h 1868588"/>
              <a:gd name="connsiteX81" fmla="*/ 1670003 w 1678968"/>
              <a:gd name="connsiteY81" fmla="*/ 1061764 h 1868588"/>
              <a:gd name="connsiteX82" fmla="*/ 1661038 w 1678968"/>
              <a:gd name="connsiteY82" fmla="*/ 1025905 h 1868588"/>
              <a:gd name="connsiteX83" fmla="*/ 1652073 w 1678968"/>
              <a:gd name="connsiteY83" fmla="*/ 972117 h 1868588"/>
              <a:gd name="connsiteX84" fmla="*/ 1634144 w 1678968"/>
              <a:gd name="connsiteY84" fmla="*/ 846611 h 1868588"/>
              <a:gd name="connsiteX85" fmla="*/ 1616215 w 1678968"/>
              <a:gd name="connsiteY85" fmla="*/ 783858 h 1868588"/>
              <a:gd name="connsiteX86" fmla="*/ 1607250 w 1678968"/>
              <a:gd name="connsiteY86" fmla="*/ 756964 h 1868588"/>
              <a:gd name="connsiteX87" fmla="*/ 1589320 w 1678968"/>
              <a:gd name="connsiteY87" fmla="*/ 739035 h 1868588"/>
              <a:gd name="connsiteX88" fmla="*/ 1571391 w 1678968"/>
              <a:gd name="connsiteY88" fmla="*/ 685247 h 1868588"/>
              <a:gd name="connsiteX89" fmla="*/ 1553462 w 1678968"/>
              <a:gd name="connsiteY89" fmla="*/ 658352 h 1868588"/>
              <a:gd name="connsiteX90" fmla="*/ 1544497 w 1678968"/>
              <a:gd name="connsiteY90" fmla="*/ 631458 h 1868588"/>
              <a:gd name="connsiteX91" fmla="*/ 1508638 w 1678968"/>
              <a:gd name="connsiteY91" fmla="*/ 577670 h 1868588"/>
              <a:gd name="connsiteX92" fmla="*/ 1481744 w 1678968"/>
              <a:gd name="connsiteY92" fmla="*/ 514917 h 1868588"/>
              <a:gd name="connsiteX93" fmla="*/ 1463815 w 1678968"/>
              <a:gd name="connsiteY93" fmla="*/ 488023 h 1868588"/>
              <a:gd name="connsiteX94" fmla="*/ 1454850 w 1678968"/>
              <a:gd name="connsiteY94" fmla="*/ 461129 h 1868588"/>
              <a:gd name="connsiteX95" fmla="*/ 1436920 w 1678968"/>
              <a:gd name="connsiteY95" fmla="*/ 425270 h 1868588"/>
              <a:gd name="connsiteX96" fmla="*/ 1427956 w 1678968"/>
              <a:gd name="connsiteY96" fmla="*/ 398376 h 1868588"/>
              <a:gd name="connsiteX97" fmla="*/ 1410026 w 1678968"/>
              <a:gd name="connsiteY97" fmla="*/ 380447 h 1868588"/>
              <a:gd name="connsiteX98" fmla="*/ 1401062 w 1678968"/>
              <a:gd name="connsiteY98" fmla="*/ 353552 h 1868588"/>
              <a:gd name="connsiteX99" fmla="*/ 1383132 w 1678968"/>
              <a:gd name="connsiteY99" fmla="*/ 335623 h 1868588"/>
              <a:gd name="connsiteX100" fmla="*/ 1365203 w 1678968"/>
              <a:gd name="connsiteY100" fmla="*/ 308729 h 1868588"/>
              <a:gd name="connsiteX101" fmla="*/ 1347273 w 1678968"/>
              <a:gd name="connsiteY101" fmla="*/ 290800 h 1868588"/>
              <a:gd name="connsiteX102" fmla="*/ 1311415 w 1678968"/>
              <a:gd name="connsiteY102" fmla="*/ 237011 h 1868588"/>
              <a:gd name="connsiteX103" fmla="*/ 1257626 w 1678968"/>
              <a:gd name="connsiteY103" fmla="*/ 183223 h 1868588"/>
              <a:gd name="connsiteX104" fmla="*/ 1230732 w 1678968"/>
              <a:gd name="connsiteY104" fmla="*/ 156329 h 1868588"/>
              <a:gd name="connsiteX105" fmla="*/ 1203838 w 1678968"/>
              <a:gd name="connsiteY105" fmla="*/ 138400 h 1868588"/>
              <a:gd name="connsiteX106" fmla="*/ 1167979 w 1678968"/>
              <a:gd name="connsiteY106" fmla="*/ 102541 h 1868588"/>
              <a:gd name="connsiteX107" fmla="*/ 1114191 w 1678968"/>
              <a:gd name="connsiteY107" fmla="*/ 84611 h 1868588"/>
              <a:gd name="connsiteX108" fmla="*/ 1060403 w 1678968"/>
              <a:gd name="connsiteY108" fmla="*/ 48752 h 1868588"/>
              <a:gd name="connsiteX109" fmla="*/ 1033509 w 1678968"/>
              <a:gd name="connsiteY109" fmla="*/ 30823 h 1868588"/>
              <a:gd name="connsiteX110" fmla="*/ 970756 w 1678968"/>
              <a:gd name="connsiteY110" fmla="*/ 3929 h 1868588"/>
              <a:gd name="connsiteX0" fmla="*/ 1051438 w 1678968"/>
              <a:gd name="connsiteY0" fmla="*/ 21858 h 1868588"/>
              <a:gd name="connsiteX1" fmla="*/ 1015579 w 1678968"/>
              <a:gd name="connsiteY1" fmla="*/ 12894 h 1868588"/>
              <a:gd name="connsiteX2" fmla="*/ 988685 w 1678968"/>
              <a:gd name="connsiteY2" fmla="*/ 3929 h 1868588"/>
              <a:gd name="connsiteX3" fmla="*/ 908003 w 1678968"/>
              <a:gd name="connsiteY3" fmla="*/ 12894 h 1868588"/>
              <a:gd name="connsiteX4" fmla="*/ 881109 w 1678968"/>
              <a:gd name="connsiteY4" fmla="*/ 21858 h 1868588"/>
              <a:gd name="connsiteX5" fmla="*/ 863179 w 1678968"/>
              <a:gd name="connsiteY5" fmla="*/ 39788 h 1868588"/>
              <a:gd name="connsiteX6" fmla="*/ 836285 w 1678968"/>
              <a:gd name="connsiteY6" fmla="*/ 57717 h 1868588"/>
              <a:gd name="connsiteX7" fmla="*/ 809391 w 1678968"/>
              <a:gd name="connsiteY7" fmla="*/ 84611 h 1868588"/>
              <a:gd name="connsiteX8" fmla="*/ 773532 w 1678968"/>
              <a:gd name="connsiteY8" fmla="*/ 93576 h 1868588"/>
              <a:gd name="connsiteX9" fmla="*/ 728709 w 1678968"/>
              <a:gd name="connsiteY9" fmla="*/ 138400 h 1868588"/>
              <a:gd name="connsiteX10" fmla="*/ 701815 w 1678968"/>
              <a:gd name="connsiteY10" fmla="*/ 156329 h 1868588"/>
              <a:gd name="connsiteX11" fmla="*/ 683885 w 1678968"/>
              <a:gd name="connsiteY11" fmla="*/ 174258 h 1868588"/>
              <a:gd name="connsiteX12" fmla="*/ 656991 w 1678968"/>
              <a:gd name="connsiteY12" fmla="*/ 192188 h 1868588"/>
              <a:gd name="connsiteX13" fmla="*/ 630097 w 1678968"/>
              <a:gd name="connsiteY13" fmla="*/ 219082 h 1868588"/>
              <a:gd name="connsiteX14" fmla="*/ 603203 w 1678968"/>
              <a:gd name="connsiteY14" fmla="*/ 237011 h 1868588"/>
              <a:gd name="connsiteX15" fmla="*/ 558379 w 1678968"/>
              <a:gd name="connsiteY15" fmla="*/ 272870 h 1868588"/>
              <a:gd name="connsiteX16" fmla="*/ 522520 w 1678968"/>
              <a:gd name="connsiteY16" fmla="*/ 281835 h 1868588"/>
              <a:gd name="connsiteX17" fmla="*/ 477697 w 1678968"/>
              <a:gd name="connsiteY17" fmla="*/ 317694 h 1868588"/>
              <a:gd name="connsiteX18" fmla="*/ 423909 w 1678968"/>
              <a:gd name="connsiteY18" fmla="*/ 353552 h 1868588"/>
              <a:gd name="connsiteX19" fmla="*/ 405979 w 1678968"/>
              <a:gd name="connsiteY19" fmla="*/ 380447 h 1868588"/>
              <a:gd name="connsiteX20" fmla="*/ 352191 w 1678968"/>
              <a:gd name="connsiteY20" fmla="*/ 407341 h 1868588"/>
              <a:gd name="connsiteX21" fmla="*/ 325297 w 1678968"/>
              <a:gd name="connsiteY21" fmla="*/ 425270 h 1868588"/>
              <a:gd name="connsiteX22" fmla="*/ 289438 w 1678968"/>
              <a:gd name="connsiteY22" fmla="*/ 461129 h 1868588"/>
              <a:gd name="connsiteX23" fmla="*/ 262544 w 1678968"/>
              <a:gd name="connsiteY23" fmla="*/ 479058 h 1868588"/>
              <a:gd name="connsiteX24" fmla="*/ 226685 w 1678968"/>
              <a:gd name="connsiteY24" fmla="*/ 514917 h 1868588"/>
              <a:gd name="connsiteX25" fmla="*/ 199791 w 1678968"/>
              <a:gd name="connsiteY25" fmla="*/ 532847 h 1868588"/>
              <a:gd name="connsiteX26" fmla="*/ 146003 w 1678968"/>
              <a:gd name="connsiteY26" fmla="*/ 586635 h 1868588"/>
              <a:gd name="connsiteX27" fmla="*/ 101179 w 1678968"/>
              <a:gd name="connsiteY27" fmla="*/ 622494 h 1868588"/>
              <a:gd name="connsiteX28" fmla="*/ 50210 w 1678968"/>
              <a:gd name="connsiteY28" fmla="*/ 677440 h 1868588"/>
              <a:gd name="connsiteX29" fmla="*/ 12606 w 1678968"/>
              <a:gd name="connsiteY29" fmla="*/ 779376 h 1868588"/>
              <a:gd name="connsiteX30" fmla="*/ 66719 w 1678968"/>
              <a:gd name="connsiteY30" fmla="*/ 852302 h 1868588"/>
              <a:gd name="connsiteX31" fmla="*/ 103528 w 1678968"/>
              <a:gd name="connsiteY31" fmla="*/ 886523 h 1868588"/>
              <a:gd name="connsiteX32" fmla="*/ 138451 w 1678968"/>
              <a:gd name="connsiteY32" fmla="*/ 916272 h 1868588"/>
              <a:gd name="connsiteX33" fmla="*/ 154492 w 1678968"/>
              <a:gd name="connsiteY33" fmla="*/ 930129 h 1868588"/>
              <a:gd name="connsiteX34" fmla="*/ 184687 w 1678968"/>
              <a:gd name="connsiteY34" fmla="*/ 965589 h 1868588"/>
              <a:gd name="connsiteX35" fmla="*/ 226685 w 1678968"/>
              <a:gd name="connsiteY35" fmla="*/ 990047 h 1868588"/>
              <a:gd name="connsiteX36" fmla="*/ 253579 w 1678968"/>
              <a:gd name="connsiteY36" fmla="*/ 1043835 h 1868588"/>
              <a:gd name="connsiteX37" fmla="*/ 271509 w 1678968"/>
              <a:gd name="connsiteY37" fmla="*/ 1106588 h 1868588"/>
              <a:gd name="connsiteX38" fmla="*/ 289438 w 1678968"/>
              <a:gd name="connsiteY38" fmla="*/ 1142447 h 1868588"/>
              <a:gd name="connsiteX39" fmla="*/ 307368 w 1678968"/>
              <a:gd name="connsiteY39" fmla="*/ 1196235 h 1868588"/>
              <a:gd name="connsiteX40" fmla="*/ 325297 w 1678968"/>
              <a:gd name="connsiteY40" fmla="*/ 1232094 h 1868588"/>
              <a:gd name="connsiteX41" fmla="*/ 361156 w 1678968"/>
              <a:gd name="connsiteY41" fmla="*/ 1285882 h 1868588"/>
              <a:gd name="connsiteX42" fmla="*/ 370120 w 1678968"/>
              <a:gd name="connsiteY42" fmla="*/ 1312776 h 1868588"/>
              <a:gd name="connsiteX43" fmla="*/ 388050 w 1678968"/>
              <a:gd name="connsiteY43" fmla="*/ 1339670 h 1868588"/>
              <a:gd name="connsiteX44" fmla="*/ 397015 w 1678968"/>
              <a:gd name="connsiteY44" fmla="*/ 1375529 h 1868588"/>
              <a:gd name="connsiteX45" fmla="*/ 450803 w 1678968"/>
              <a:gd name="connsiteY45" fmla="*/ 1465176 h 1868588"/>
              <a:gd name="connsiteX46" fmla="*/ 468732 w 1678968"/>
              <a:gd name="connsiteY46" fmla="*/ 1492070 h 1868588"/>
              <a:gd name="connsiteX47" fmla="*/ 486662 w 1678968"/>
              <a:gd name="connsiteY47" fmla="*/ 1510000 h 1868588"/>
              <a:gd name="connsiteX48" fmla="*/ 504591 w 1678968"/>
              <a:gd name="connsiteY48" fmla="*/ 1536894 h 1868588"/>
              <a:gd name="connsiteX49" fmla="*/ 513556 w 1678968"/>
              <a:gd name="connsiteY49" fmla="*/ 1563788 h 1868588"/>
              <a:gd name="connsiteX50" fmla="*/ 540450 w 1678968"/>
              <a:gd name="connsiteY50" fmla="*/ 1581717 h 1868588"/>
              <a:gd name="connsiteX51" fmla="*/ 585273 w 1678968"/>
              <a:gd name="connsiteY51" fmla="*/ 1626541 h 1868588"/>
              <a:gd name="connsiteX52" fmla="*/ 603203 w 1678968"/>
              <a:gd name="connsiteY52" fmla="*/ 1644470 h 1868588"/>
              <a:gd name="connsiteX53" fmla="*/ 621132 w 1678968"/>
              <a:gd name="connsiteY53" fmla="*/ 1671364 h 1868588"/>
              <a:gd name="connsiteX54" fmla="*/ 648026 w 1678968"/>
              <a:gd name="connsiteY54" fmla="*/ 1689294 h 1868588"/>
              <a:gd name="connsiteX55" fmla="*/ 665956 w 1678968"/>
              <a:gd name="connsiteY55" fmla="*/ 1707223 h 1868588"/>
              <a:gd name="connsiteX56" fmla="*/ 692850 w 1678968"/>
              <a:gd name="connsiteY56" fmla="*/ 1716188 h 1868588"/>
              <a:gd name="connsiteX57" fmla="*/ 737673 w 1678968"/>
              <a:gd name="connsiteY57" fmla="*/ 1752047 h 1868588"/>
              <a:gd name="connsiteX58" fmla="*/ 764568 w 1678968"/>
              <a:gd name="connsiteY58" fmla="*/ 1769976 h 1868588"/>
              <a:gd name="connsiteX59" fmla="*/ 818356 w 1678968"/>
              <a:gd name="connsiteY59" fmla="*/ 1787905 h 1868588"/>
              <a:gd name="connsiteX60" fmla="*/ 881109 w 1678968"/>
              <a:gd name="connsiteY60" fmla="*/ 1814800 h 1868588"/>
              <a:gd name="connsiteX61" fmla="*/ 934897 w 1678968"/>
              <a:gd name="connsiteY61" fmla="*/ 1832729 h 1868588"/>
              <a:gd name="connsiteX62" fmla="*/ 970756 w 1678968"/>
              <a:gd name="connsiteY62" fmla="*/ 1841694 h 1868588"/>
              <a:gd name="connsiteX63" fmla="*/ 1033509 w 1678968"/>
              <a:gd name="connsiteY63" fmla="*/ 1859623 h 1868588"/>
              <a:gd name="connsiteX64" fmla="*/ 1114191 w 1678968"/>
              <a:gd name="connsiteY64" fmla="*/ 1868588 h 1868588"/>
              <a:gd name="connsiteX65" fmla="*/ 1284520 w 1678968"/>
              <a:gd name="connsiteY65" fmla="*/ 1859623 h 1868588"/>
              <a:gd name="connsiteX66" fmla="*/ 1329344 w 1678968"/>
              <a:gd name="connsiteY66" fmla="*/ 1850658 h 1868588"/>
              <a:gd name="connsiteX67" fmla="*/ 1356238 w 1678968"/>
              <a:gd name="connsiteY67" fmla="*/ 1832729 h 1868588"/>
              <a:gd name="connsiteX68" fmla="*/ 1383132 w 1678968"/>
              <a:gd name="connsiteY68" fmla="*/ 1823764 h 1868588"/>
              <a:gd name="connsiteX69" fmla="*/ 1436920 w 1678968"/>
              <a:gd name="connsiteY69" fmla="*/ 1796870 h 1868588"/>
              <a:gd name="connsiteX70" fmla="*/ 1481744 w 1678968"/>
              <a:gd name="connsiteY70" fmla="*/ 1769976 h 1868588"/>
              <a:gd name="connsiteX71" fmla="*/ 1544497 w 1678968"/>
              <a:gd name="connsiteY71" fmla="*/ 1698258 h 1868588"/>
              <a:gd name="connsiteX72" fmla="*/ 1571391 w 1678968"/>
              <a:gd name="connsiteY72" fmla="*/ 1671364 h 1868588"/>
              <a:gd name="connsiteX73" fmla="*/ 1580356 w 1678968"/>
              <a:gd name="connsiteY73" fmla="*/ 1644470 h 1868588"/>
              <a:gd name="connsiteX74" fmla="*/ 1607250 w 1678968"/>
              <a:gd name="connsiteY74" fmla="*/ 1590682 h 1868588"/>
              <a:gd name="connsiteX75" fmla="*/ 1616215 w 1678968"/>
              <a:gd name="connsiteY75" fmla="*/ 1554823 h 1868588"/>
              <a:gd name="connsiteX76" fmla="*/ 1634144 w 1678968"/>
              <a:gd name="connsiteY76" fmla="*/ 1501035 h 1868588"/>
              <a:gd name="connsiteX77" fmla="*/ 1652073 w 1678968"/>
              <a:gd name="connsiteY77" fmla="*/ 1420352 h 1868588"/>
              <a:gd name="connsiteX78" fmla="*/ 1661038 w 1678968"/>
              <a:gd name="connsiteY78" fmla="*/ 1339670 h 1868588"/>
              <a:gd name="connsiteX79" fmla="*/ 1670003 w 1678968"/>
              <a:gd name="connsiteY79" fmla="*/ 1303811 h 1868588"/>
              <a:gd name="connsiteX80" fmla="*/ 1678968 w 1678968"/>
              <a:gd name="connsiteY80" fmla="*/ 1241058 h 1868588"/>
              <a:gd name="connsiteX81" fmla="*/ 1670003 w 1678968"/>
              <a:gd name="connsiteY81" fmla="*/ 1061764 h 1868588"/>
              <a:gd name="connsiteX82" fmla="*/ 1661038 w 1678968"/>
              <a:gd name="connsiteY82" fmla="*/ 1025905 h 1868588"/>
              <a:gd name="connsiteX83" fmla="*/ 1652073 w 1678968"/>
              <a:gd name="connsiteY83" fmla="*/ 972117 h 1868588"/>
              <a:gd name="connsiteX84" fmla="*/ 1634144 w 1678968"/>
              <a:gd name="connsiteY84" fmla="*/ 846611 h 1868588"/>
              <a:gd name="connsiteX85" fmla="*/ 1616215 w 1678968"/>
              <a:gd name="connsiteY85" fmla="*/ 783858 h 1868588"/>
              <a:gd name="connsiteX86" fmla="*/ 1607250 w 1678968"/>
              <a:gd name="connsiteY86" fmla="*/ 756964 h 1868588"/>
              <a:gd name="connsiteX87" fmla="*/ 1589320 w 1678968"/>
              <a:gd name="connsiteY87" fmla="*/ 739035 h 1868588"/>
              <a:gd name="connsiteX88" fmla="*/ 1571391 w 1678968"/>
              <a:gd name="connsiteY88" fmla="*/ 685247 h 1868588"/>
              <a:gd name="connsiteX89" fmla="*/ 1553462 w 1678968"/>
              <a:gd name="connsiteY89" fmla="*/ 658352 h 1868588"/>
              <a:gd name="connsiteX90" fmla="*/ 1544497 w 1678968"/>
              <a:gd name="connsiteY90" fmla="*/ 631458 h 1868588"/>
              <a:gd name="connsiteX91" fmla="*/ 1508638 w 1678968"/>
              <a:gd name="connsiteY91" fmla="*/ 577670 h 1868588"/>
              <a:gd name="connsiteX92" fmla="*/ 1481744 w 1678968"/>
              <a:gd name="connsiteY92" fmla="*/ 514917 h 1868588"/>
              <a:gd name="connsiteX93" fmla="*/ 1463815 w 1678968"/>
              <a:gd name="connsiteY93" fmla="*/ 488023 h 1868588"/>
              <a:gd name="connsiteX94" fmla="*/ 1454850 w 1678968"/>
              <a:gd name="connsiteY94" fmla="*/ 461129 h 1868588"/>
              <a:gd name="connsiteX95" fmla="*/ 1436920 w 1678968"/>
              <a:gd name="connsiteY95" fmla="*/ 425270 h 1868588"/>
              <a:gd name="connsiteX96" fmla="*/ 1427956 w 1678968"/>
              <a:gd name="connsiteY96" fmla="*/ 398376 h 1868588"/>
              <a:gd name="connsiteX97" fmla="*/ 1410026 w 1678968"/>
              <a:gd name="connsiteY97" fmla="*/ 380447 h 1868588"/>
              <a:gd name="connsiteX98" fmla="*/ 1401062 w 1678968"/>
              <a:gd name="connsiteY98" fmla="*/ 353552 h 1868588"/>
              <a:gd name="connsiteX99" fmla="*/ 1383132 w 1678968"/>
              <a:gd name="connsiteY99" fmla="*/ 335623 h 1868588"/>
              <a:gd name="connsiteX100" fmla="*/ 1365203 w 1678968"/>
              <a:gd name="connsiteY100" fmla="*/ 308729 h 1868588"/>
              <a:gd name="connsiteX101" fmla="*/ 1347273 w 1678968"/>
              <a:gd name="connsiteY101" fmla="*/ 290800 h 1868588"/>
              <a:gd name="connsiteX102" fmla="*/ 1311415 w 1678968"/>
              <a:gd name="connsiteY102" fmla="*/ 237011 h 1868588"/>
              <a:gd name="connsiteX103" fmla="*/ 1257626 w 1678968"/>
              <a:gd name="connsiteY103" fmla="*/ 183223 h 1868588"/>
              <a:gd name="connsiteX104" fmla="*/ 1230732 w 1678968"/>
              <a:gd name="connsiteY104" fmla="*/ 156329 h 1868588"/>
              <a:gd name="connsiteX105" fmla="*/ 1203838 w 1678968"/>
              <a:gd name="connsiteY105" fmla="*/ 138400 h 1868588"/>
              <a:gd name="connsiteX106" fmla="*/ 1167979 w 1678968"/>
              <a:gd name="connsiteY106" fmla="*/ 102541 h 1868588"/>
              <a:gd name="connsiteX107" fmla="*/ 1114191 w 1678968"/>
              <a:gd name="connsiteY107" fmla="*/ 84611 h 1868588"/>
              <a:gd name="connsiteX108" fmla="*/ 1060403 w 1678968"/>
              <a:gd name="connsiteY108" fmla="*/ 48752 h 1868588"/>
              <a:gd name="connsiteX109" fmla="*/ 1033509 w 1678968"/>
              <a:gd name="connsiteY109" fmla="*/ 30823 h 1868588"/>
              <a:gd name="connsiteX110" fmla="*/ 970756 w 1678968"/>
              <a:gd name="connsiteY110" fmla="*/ 3929 h 1868588"/>
              <a:gd name="connsiteX0" fmla="*/ 1051438 w 1678968"/>
              <a:gd name="connsiteY0" fmla="*/ 21858 h 1868588"/>
              <a:gd name="connsiteX1" fmla="*/ 1015579 w 1678968"/>
              <a:gd name="connsiteY1" fmla="*/ 12894 h 1868588"/>
              <a:gd name="connsiteX2" fmla="*/ 988685 w 1678968"/>
              <a:gd name="connsiteY2" fmla="*/ 3929 h 1868588"/>
              <a:gd name="connsiteX3" fmla="*/ 908003 w 1678968"/>
              <a:gd name="connsiteY3" fmla="*/ 12894 h 1868588"/>
              <a:gd name="connsiteX4" fmla="*/ 881109 w 1678968"/>
              <a:gd name="connsiteY4" fmla="*/ 21858 h 1868588"/>
              <a:gd name="connsiteX5" fmla="*/ 863179 w 1678968"/>
              <a:gd name="connsiteY5" fmla="*/ 39788 h 1868588"/>
              <a:gd name="connsiteX6" fmla="*/ 836285 w 1678968"/>
              <a:gd name="connsiteY6" fmla="*/ 57717 h 1868588"/>
              <a:gd name="connsiteX7" fmla="*/ 809391 w 1678968"/>
              <a:gd name="connsiteY7" fmla="*/ 84611 h 1868588"/>
              <a:gd name="connsiteX8" fmla="*/ 773532 w 1678968"/>
              <a:gd name="connsiteY8" fmla="*/ 93576 h 1868588"/>
              <a:gd name="connsiteX9" fmla="*/ 728709 w 1678968"/>
              <a:gd name="connsiteY9" fmla="*/ 138400 h 1868588"/>
              <a:gd name="connsiteX10" fmla="*/ 701815 w 1678968"/>
              <a:gd name="connsiteY10" fmla="*/ 156329 h 1868588"/>
              <a:gd name="connsiteX11" fmla="*/ 683885 w 1678968"/>
              <a:gd name="connsiteY11" fmla="*/ 174258 h 1868588"/>
              <a:gd name="connsiteX12" fmla="*/ 656991 w 1678968"/>
              <a:gd name="connsiteY12" fmla="*/ 192188 h 1868588"/>
              <a:gd name="connsiteX13" fmla="*/ 630097 w 1678968"/>
              <a:gd name="connsiteY13" fmla="*/ 219082 h 1868588"/>
              <a:gd name="connsiteX14" fmla="*/ 603203 w 1678968"/>
              <a:gd name="connsiteY14" fmla="*/ 237011 h 1868588"/>
              <a:gd name="connsiteX15" fmla="*/ 558379 w 1678968"/>
              <a:gd name="connsiteY15" fmla="*/ 272870 h 1868588"/>
              <a:gd name="connsiteX16" fmla="*/ 522520 w 1678968"/>
              <a:gd name="connsiteY16" fmla="*/ 281835 h 1868588"/>
              <a:gd name="connsiteX17" fmla="*/ 477697 w 1678968"/>
              <a:gd name="connsiteY17" fmla="*/ 317694 h 1868588"/>
              <a:gd name="connsiteX18" fmla="*/ 423909 w 1678968"/>
              <a:gd name="connsiteY18" fmla="*/ 353552 h 1868588"/>
              <a:gd name="connsiteX19" fmla="*/ 405979 w 1678968"/>
              <a:gd name="connsiteY19" fmla="*/ 380447 h 1868588"/>
              <a:gd name="connsiteX20" fmla="*/ 352191 w 1678968"/>
              <a:gd name="connsiteY20" fmla="*/ 407341 h 1868588"/>
              <a:gd name="connsiteX21" fmla="*/ 325297 w 1678968"/>
              <a:gd name="connsiteY21" fmla="*/ 425270 h 1868588"/>
              <a:gd name="connsiteX22" fmla="*/ 289438 w 1678968"/>
              <a:gd name="connsiteY22" fmla="*/ 461129 h 1868588"/>
              <a:gd name="connsiteX23" fmla="*/ 262544 w 1678968"/>
              <a:gd name="connsiteY23" fmla="*/ 479058 h 1868588"/>
              <a:gd name="connsiteX24" fmla="*/ 226685 w 1678968"/>
              <a:gd name="connsiteY24" fmla="*/ 514917 h 1868588"/>
              <a:gd name="connsiteX25" fmla="*/ 199791 w 1678968"/>
              <a:gd name="connsiteY25" fmla="*/ 532847 h 1868588"/>
              <a:gd name="connsiteX26" fmla="*/ 146003 w 1678968"/>
              <a:gd name="connsiteY26" fmla="*/ 586635 h 1868588"/>
              <a:gd name="connsiteX27" fmla="*/ 101179 w 1678968"/>
              <a:gd name="connsiteY27" fmla="*/ 622494 h 1868588"/>
              <a:gd name="connsiteX28" fmla="*/ 50210 w 1678968"/>
              <a:gd name="connsiteY28" fmla="*/ 677440 h 1868588"/>
              <a:gd name="connsiteX29" fmla="*/ 12606 w 1678968"/>
              <a:gd name="connsiteY29" fmla="*/ 779376 h 1868588"/>
              <a:gd name="connsiteX30" fmla="*/ 66719 w 1678968"/>
              <a:gd name="connsiteY30" fmla="*/ 852302 h 1868588"/>
              <a:gd name="connsiteX31" fmla="*/ 103528 w 1678968"/>
              <a:gd name="connsiteY31" fmla="*/ 886523 h 1868588"/>
              <a:gd name="connsiteX32" fmla="*/ 138451 w 1678968"/>
              <a:gd name="connsiteY32" fmla="*/ 916272 h 1868588"/>
              <a:gd name="connsiteX33" fmla="*/ 154492 w 1678968"/>
              <a:gd name="connsiteY33" fmla="*/ 930129 h 1868588"/>
              <a:gd name="connsiteX34" fmla="*/ 184687 w 1678968"/>
              <a:gd name="connsiteY34" fmla="*/ 965589 h 1868588"/>
              <a:gd name="connsiteX35" fmla="*/ 221021 w 1678968"/>
              <a:gd name="connsiteY35" fmla="*/ 1000230 h 1868588"/>
              <a:gd name="connsiteX36" fmla="*/ 253579 w 1678968"/>
              <a:gd name="connsiteY36" fmla="*/ 1043835 h 1868588"/>
              <a:gd name="connsiteX37" fmla="*/ 271509 w 1678968"/>
              <a:gd name="connsiteY37" fmla="*/ 1106588 h 1868588"/>
              <a:gd name="connsiteX38" fmla="*/ 289438 w 1678968"/>
              <a:gd name="connsiteY38" fmla="*/ 1142447 h 1868588"/>
              <a:gd name="connsiteX39" fmla="*/ 307368 w 1678968"/>
              <a:gd name="connsiteY39" fmla="*/ 1196235 h 1868588"/>
              <a:gd name="connsiteX40" fmla="*/ 325297 w 1678968"/>
              <a:gd name="connsiteY40" fmla="*/ 1232094 h 1868588"/>
              <a:gd name="connsiteX41" fmla="*/ 361156 w 1678968"/>
              <a:gd name="connsiteY41" fmla="*/ 1285882 h 1868588"/>
              <a:gd name="connsiteX42" fmla="*/ 370120 w 1678968"/>
              <a:gd name="connsiteY42" fmla="*/ 1312776 h 1868588"/>
              <a:gd name="connsiteX43" fmla="*/ 388050 w 1678968"/>
              <a:gd name="connsiteY43" fmla="*/ 1339670 h 1868588"/>
              <a:gd name="connsiteX44" fmla="*/ 397015 w 1678968"/>
              <a:gd name="connsiteY44" fmla="*/ 1375529 h 1868588"/>
              <a:gd name="connsiteX45" fmla="*/ 450803 w 1678968"/>
              <a:gd name="connsiteY45" fmla="*/ 1465176 h 1868588"/>
              <a:gd name="connsiteX46" fmla="*/ 468732 w 1678968"/>
              <a:gd name="connsiteY46" fmla="*/ 1492070 h 1868588"/>
              <a:gd name="connsiteX47" fmla="*/ 486662 w 1678968"/>
              <a:gd name="connsiteY47" fmla="*/ 1510000 h 1868588"/>
              <a:gd name="connsiteX48" fmla="*/ 504591 w 1678968"/>
              <a:gd name="connsiteY48" fmla="*/ 1536894 h 1868588"/>
              <a:gd name="connsiteX49" fmla="*/ 513556 w 1678968"/>
              <a:gd name="connsiteY49" fmla="*/ 1563788 h 1868588"/>
              <a:gd name="connsiteX50" fmla="*/ 540450 w 1678968"/>
              <a:gd name="connsiteY50" fmla="*/ 1581717 h 1868588"/>
              <a:gd name="connsiteX51" fmla="*/ 585273 w 1678968"/>
              <a:gd name="connsiteY51" fmla="*/ 1626541 h 1868588"/>
              <a:gd name="connsiteX52" fmla="*/ 603203 w 1678968"/>
              <a:gd name="connsiteY52" fmla="*/ 1644470 h 1868588"/>
              <a:gd name="connsiteX53" fmla="*/ 621132 w 1678968"/>
              <a:gd name="connsiteY53" fmla="*/ 1671364 h 1868588"/>
              <a:gd name="connsiteX54" fmla="*/ 648026 w 1678968"/>
              <a:gd name="connsiteY54" fmla="*/ 1689294 h 1868588"/>
              <a:gd name="connsiteX55" fmla="*/ 665956 w 1678968"/>
              <a:gd name="connsiteY55" fmla="*/ 1707223 h 1868588"/>
              <a:gd name="connsiteX56" fmla="*/ 692850 w 1678968"/>
              <a:gd name="connsiteY56" fmla="*/ 1716188 h 1868588"/>
              <a:gd name="connsiteX57" fmla="*/ 737673 w 1678968"/>
              <a:gd name="connsiteY57" fmla="*/ 1752047 h 1868588"/>
              <a:gd name="connsiteX58" fmla="*/ 764568 w 1678968"/>
              <a:gd name="connsiteY58" fmla="*/ 1769976 h 1868588"/>
              <a:gd name="connsiteX59" fmla="*/ 818356 w 1678968"/>
              <a:gd name="connsiteY59" fmla="*/ 1787905 h 1868588"/>
              <a:gd name="connsiteX60" fmla="*/ 881109 w 1678968"/>
              <a:gd name="connsiteY60" fmla="*/ 1814800 h 1868588"/>
              <a:gd name="connsiteX61" fmla="*/ 934897 w 1678968"/>
              <a:gd name="connsiteY61" fmla="*/ 1832729 h 1868588"/>
              <a:gd name="connsiteX62" fmla="*/ 970756 w 1678968"/>
              <a:gd name="connsiteY62" fmla="*/ 1841694 h 1868588"/>
              <a:gd name="connsiteX63" fmla="*/ 1033509 w 1678968"/>
              <a:gd name="connsiteY63" fmla="*/ 1859623 h 1868588"/>
              <a:gd name="connsiteX64" fmla="*/ 1114191 w 1678968"/>
              <a:gd name="connsiteY64" fmla="*/ 1868588 h 1868588"/>
              <a:gd name="connsiteX65" fmla="*/ 1284520 w 1678968"/>
              <a:gd name="connsiteY65" fmla="*/ 1859623 h 1868588"/>
              <a:gd name="connsiteX66" fmla="*/ 1329344 w 1678968"/>
              <a:gd name="connsiteY66" fmla="*/ 1850658 h 1868588"/>
              <a:gd name="connsiteX67" fmla="*/ 1356238 w 1678968"/>
              <a:gd name="connsiteY67" fmla="*/ 1832729 h 1868588"/>
              <a:gd name="connsiteX68" fmla="*/ 1383132 w 1678968"/>
              <a:gd name="connsiteY68" fmla="*/ 1823764 h 1868588"/>
              <a:gd name="connsiteX69" fmla="*/ 1436920 w 1678968"/>
              <a:gd name="connsiteY69" fmla="*/ 1796870 h 1868588"/>
              <a:gd name="connsiteX70" fmla="*/ 1481744 w 1678968"/>
              <a:gd name="connsiteY70" fmla="*/ 1769976 h 1868588"/>
              <a:gd name="connsiteX71" fmla="*/ 1544497 w 1678968"/>
              <a:gd name="connsiteY71" fmla="*/ 1698258 h 1868588"/>
              <a:gd name="connsiteX72" fmla="*/ 1571391 w 1678968"/>
              <a:gd name="connsiteY72" fmla="*/ 1671364 h 1868588"/>
              <a:gd name="connsiteX73" fmla="*/ 1580356 w 1678968"/>
              <a:gd name="connsiteY73" fmla="*/ 1644470 h 1868588"/>
              <a:gd name="connsiteX74" fmla="*/ 1607250 w 1678968"/>
              <a:gd name="connsiteY74" fmla="*/ 1590682 h 1868588"/>
              <a:gd name="connsiteX75" fmla="*/ 1616215 w 1678968"/>
              <a:gd name="connsiteY75" fmla="*/ 1554823 h 1868588"/>
              <a:gd name="connsiteX76" fmla="*/ 1634144 w 1678968"/>
              <a:gd name="connsiteY76" fmla="*/ 1501035 h 1868588"/>
              <a:gd name="connsiteX77" fmla="*/ 1652073 w 1678968"/>
              <a:gd name="connsiteY77" fmla="*/ 1420352 h 1868588"/>
              <a:gd name="connsiteX78" fmla="*/ 1661038 w 1678968"/>
              <a:gd name="connsiteY78" fmla="*/ 1339670 h 1868588"/>
              <a:gd name="connsiteX79" fmla="*/ 1670003 w 1678968"/>
              <a:gd name="connsiteY79" fmla="*/ 1303811 h 1868588"/>
              <a:gd name="connsiteX80" fmla="*/ 1678968 w 1678968"/>
              <a:gd name="connsiteY80" fmla="*/ 1241058 h 1868588"/>
              <a:gd name="connsiteX81" fmla="*/ 1670003 w 1678968"/>
              <a:gd name="connsiteY81" fmla="*/ 1061764 h 1868588"/>
              <a:gd name="connsiteX82" fmla="*/ 1661038 w 1678968"/>
              <a:gd name="connsiteY82" fmla="*/ 1025905 h 1868588"/>
              <a:gd name="connsiteX83" fmla="*/ 1652073 w 1678968"/>
              <a:gd name="connsiteY83" fmla="*/ 972117 h 1868588"/>
              <a:gd name="connsiteX84" fmla="*/ 1634144 w 1678968"/>
              <a:gd name="connsiteY84" fmla="*/ 846611 h 1868588"/>
              <a:gd name="connsiteX85" fmla="*/ 1616215 w 1678968"/>
              <a:gd name="connsiteY85" fmla="*/ 783858 h 1868588"/>
              <a:gd name="connsiteX86" fmla="*/ 1607250 w 1678968"/>
              <a:gd name="connsiteY86" fmla="*/ 756964 h 1868588"/>
              <a:gd name="connsiteX87" fmla="*/ 1589320 w 1678968"/>
              <a:gd name="connsiteY87" fmla="*/ 739035 h 1868588"/>
              <a:gd name="connsiteX88" fmla="*/ 1571391 w 1678968"/>
              <a:gd name="connsiteY88" fmla="*/ 685247 h 1868588"/>
              <a:gd name="connsiteX89" fmla="*/ 1553462 w 1678968"/>
              <a:gd name="connsiteY89" fmla="*/ 658352 h 1868588"/>
              <a:gd name="connsiteX90" fmla="*/ 1544497 w 1678968"/>
              <a:gd name="connsiteY90" fmla="*/ 631458 h 1868588"/>
              <a:gd name="connsiteX91" fmla="*/ 1508638 w 1678968"/>
              <a:gd name="connsiteY91" fmla="*/ 577670 h 1868588"/>
              <a:gd name="connsiteX92" fmla="*/ 1481744 w 1678968"/>
              <a:gd name="connsiteY92" fmla="*/ 514917 h 1868588"/>
              <a:gd name="connsiteX93" fmla="*/ 1463815 w 1678968"/>
              <a:gd name="connsiteY93" fmla="*/ 488023 h 1868588"/>
              <a:gd name="connsiteX94" fmla="*/ 1454850 w 1678968"/>
              <a:gd name="connsiteY94" fmla="*/ 461129 h 1868588"/>
              <a:gd name="connsiteX95" fmla="*/ 1436920 w 1678968"/>
              <a:gd name="connsiteY95" fmla="*/ 425270 h 1868588"/>
              <a:gd name="connsiteX96" fmla="*/ 1427956 w 1678968"/>
              <a:gd name="connsiteY96" fmla="*/ 398376 h 1868588"/>
              <a:gd name="connsiteX97" fmla="*/ 1410026 w 1678968"/>
              <a:gd name="connsiteY97" fmla="*/ 380447 h 1868588"/>
              <a:gd name="connsiteX98" fmla="*/ 1401062 w 1678968"/>
              <a:gd name="connsiteY98" fmla="*/ 353552 h 1868588"/>
              <a:gd name="connsiteX99" fmla="*/ 1383132 w 1678968"/>
              <a:gd name="connsiteY99" fmla="*/ 335623 h 1868588"/>
              <a:gd name="connsiteX100" fmla="*/ 1365203 w 1678968"/>
              <a:gd name="connsiteY100" fmla="*/ 308729 h 1868588"/>
              <a:gd name="connsiteX101" fmla="*/ 1347273 w 1678968"/>
              <a:gd name="connsiteY101" fmla="*/ 290800 h 1868588"/>
              <a:gd name="connsiteX102" fmla="*/ 1311415 w 1678968"/>
              <a:gd name="connsiteY102" fmla="*/ 237011 h 1868588"/>
              <a:gd name="connsiteX103" fmla="*/ 1257626 w 1678968"/>
              <a:gd name="connsiteY103" fmla="*/ 183223 h 1868588"/>
              <a:gd name="connsiteX104" fmla="*/ 1230732 w 1678968"/>
              <a:gd name="connsiteY104" fmla="*/ 156329 h 1868588"/>
              <a:gd name="connsiteX105" fmla="*/ 1203838 w 1678968"/>
              <a:gd name="connsiteY105" fmla="*/ 138400 h 1868588"/>
              <a:gd name="connsiteX106" fmla="*/ 1167979 w 1678968"/>
              <a:gd name="connsiteY106" fmla="*/ 102541 h 1868588"/>
              <a:gd name="connsiteX107" fmla="*/ 1114191 w 1678968"/>
              <a:gd name="connsiteY107" fmla="*/ 84611 h 1868588"/>
              <a:gd name="connsiteX108" fmla="*/ 1060403 w 1678968"/>
              <a:gd name="connsiteY108" fmla="*/ 48752 h 1868588"/>
              <a:gd name="connsiteX109" fmla="*/ 1033509 w 1678968"/>
              <a:gd name="connsiteY109" fmla="*/ 30823 h 1868588"/>
              <a:gd name="connsiteX110" fmla="*/ 970756 w 1678968"/>
              <a:gd name="connsiteY110" fmla="*/ 3929 h 1868588"/>
              <a:gd name="connsiteX0" fmla="*/ 1051438 w 1678968"/>
              <a:gd name="connsiteY0" fmla="*/ 21858 h 1868588"/>
              <a:gd name="connsiteX1" fmla="*/ 1015579 w 1678968"/>
              <a:gd name="connsiteY1" fmla="*/ 12894 h 1868588"/>
              <a:gd name="connsiteX2" fmla="*/ 988685 w 1678968"/>
              <a:gd name="connsiteY2" fmla="*/ 3929 h 1868588"/>
              <a:gd name="connsiteX3" fmla="*/ 908003 w 1678968"/>
              <a:gd name="connsiteY3" fmla="*/ 12894 h 1868588"/>
              <a:gd name="connsiteX4" fmla="*/ 881109 w 1678968"/>
              <a:gd name="connsiteY4" fmla="*/ 21858 h 1868588"/>
              <a:gd name="connsiteX5" fmla="*/ 863179 w 1678968"/>
              <a:gd name="connsiteY5" fmla="*/ 39788 h 1868588"/>
              <a:gd name="connsiteX6" fmla="*/ 836285 w 1678968"/>
              <a:gd name="connsiteY6" fmla="*/ 57717 h 1868588"/>
              <a:gd name="connsiteX7" fmla="*/ 809391 w 1678968"/>
              <a:gd name="connsiteY7" fmla="*/ 84611 h 1868588"/>
              <a:gd name="connsiteX8" fmla="*/ 773532 w 1678968"/>
              <a:gd name="connsiteY8" fmla="*/ 93576 h 1868588"/>
              <a:gd name="connsiteX9" fmla="*/ 728709 w 1678968"/>
              <a:gd name="connsiteY9" fmla="*/ 138400 h 1868588"/>
              <a:gd name="connsiteX10" fmla="*/ 701815 w 1678968"/>
              <a:gd name="connsiteY10" fmla="*/ 156329 h 1868588"/>
              <a:gd name="connsiteX11" fmla="*/ 683885 w 1678968"/>
              <a:gd name="connsiteY11" fmla="*/ 174258 h 1868588"/>
              <a:gd name="connsiteX12" fmla="*/ 656991 w 1678968"/>
              <a:gd name="connsiteY12" fmla="*/ 192188 h 1868588"/>
              <a:gd name="connsiteX13" fmla="*/ 630097 w 1678968"/>
              <a:gd name="connsiteY13" fmla="*/ 219082 h 1868588"/>
              <a:gd name="connsiteX14" fmla="*/ 603203 w 1678968"/>
              <a:gd name="connsiteY14" fmla="*/ 237011 h 1868588"/>
              <a:gd name="connsiteX15" fmla="*/ 558379 w 1678968"/>
              <a:gd name="connsiteY15" fmla="*/ 272870 h 1868588"/>
              <a:gd name="connsiteX16" fmla="*/ 522520 w 1678968"/>
              <a:gd name="connsiteY16" fmla="*/ 281835 h 1868588"/>
              <a:gd name="connsiteX17" fmla="*/ 477697 w 1678968"/>
              <a:gd name="connsiteY17" fmla="*/ 317694 h 1868588"/>
              <a:gd name="connsiteX18" fmla="*/ 423909 w 1678968"/>
              <a:gd name="connsiteY18" fmla="*/ 353552 h 1868588"/>
              <a:gd name="connsiteX19" fmla="*/ 405979 w 1678968"/>
              <a:gd name="connsiteY19" fmla="*/ 380447 h 1868588"/>
              <a:gd name="connsiteX20" fmla="*/ 352191 w 1678968"/>
              <a:gd name="connsiteY20" fmla="*/ 407341 h 1868588"/>
              <a:gd name="connsiteX21" fmla="*/ 325297 w 1678968"/>
              <a:gd name="connsiteY21" fmla="*/ 425270 h 1868588"/>
              <a:gd name="connsiteX22" fmla="*/ 289438 w 1678968"/>
              <a:gd name="connsiteY22" fmla="*/ 461129 h 1868588"/>
              <a:gd name="connsiteX23" fmla="*/ 262544 w 1678968"/>
              <a:gd name="connsiteY23" fmla="*/ 479058 h 1868588"/>
              <a:gd name="connsiteX24" fmla="*/ 226685 w 1678968"/>
              <a:gd name="connsiteY24" fmla="*/ 514917 h 1868588"/>
              <a:gd name="connsiteX25" fmla="*/ 199791 w 1678968"/>
              <a:gd name="connsiteY25" fmla="*/ 532847 h 1868588"/>
              <a:gd name="connsiteX26" fmla="*/ 146003 w 1678968"/>
              <a:gd name="connsiteY26" fmla="*/ 586635 h 1868588"/>
              <a:gd name="connsiteX27" fmla="*/ 101179 w 1678968"/>
              <a:gd name="connsiteY27" fmla="*/ 622494 h 1868588"/>
              <a:gd name="connsiteX28" fmla="*/ 50210 w 1678968"/>
              <a:gd name="connsiteY28" fmla="*/ 677440 h 1868588"/>
              <a:gd name="connsiteX29" fmla="*/ 12606 w 1678968"/>
              <a:gd name="connsiteY29" fmla="*/ 779376 h 1868588"/>
              <a:gd name="connsiteX30" fmla="*/ 66719 w 1678968"/>
              <a:gd name="connsiteY30" fmla="*/ 852302 h 1868588"/>
              <a:gd name="connsiteX31" fmla="*/ 103528 w 1678968"/>
              <a:gd name="connsiteY31" fmla="*/ 886523 h 1868588"/>
              <a:gd name="connsiteX32" fmla="*/ 138451 w 1678968"/>
              <a:gd name="connsiteY32" fmla="*/ 916272 h 1868588"/>
              <a:gd name="connsiteX33" fmla="*/ 154492 w 1678968"/>
              <a:gd name="connsiteY33" fmla="*/ 930129 h 1868588"/>
              <a:gd name="connsiteX34" fmla="*/ 184687 w 1678968"/>
              <a:gd name="connsiteY34" fmla="*/ 965589 h 1868588"/>
              <a:gd name="connsiteX35" fmla="*/ 221021 w 1678968"/>
              <a:gd name="connsiteY35" fmla="*/ 1000230 h 1868588"/>
              <a:gd name="connsiteX36" fmla="*/ 253579 w 1678968"/>
              <a:gd name="connsiteY36" fmla="*/ 1043835 h 1868588"/>
              <a:gd name="connsiteX37" fmla="*/ 271509 w 1678968"/>
              <a:gd name="connsiteY37" fmla="*/ 1106588 h 1868588"/>
              <a:gd name="connsiteX38" fmla="*/ 289438 w 1678968"/>
              <a:gd name="connsiteY38" fmla="*/ 1142447 h 1868588"/>
              <a:gd name="connsiteX39" fmla="*/ 307368 w 1678968"/>
              <a:gd name="connsiteY39" fmla="*/ 1196235 h 1868588"/>
              <a:gd name="connsiteX40" fmla="*/ 325297 w 1678968"/>
              <a:gd name="connsiteY40" fmla="*/ 1232094 h 1868588"/>
              <a:gd name="connsiteX41" fmla="*/ 361156 w 1678968"/>
              <a:gd name="connsiteY41" fmla="*/ 1285882 h 1868588"/>
              <a:gd name="connsiteX42" fmla="*/ 370120 w 1678968"/>
              <a:gd name="connsiteY42" fmla="*/ 1312776 h 1868588"/>
              <a:gd name="connsiteX43" fmla="*/ 388050 w 1678968"/>
              <a:gd name="connsiteY43" fmla="*/ 1339670 h 1868588"/>
              <a:gd name="connsiteX44" fmla="*/ 397015 w 1678968"/>
              <a:gd name="connsiteY44" fmla="*/ 1375529 h 1868588"/>
              <a:gd name="connsiteX45" fmla="*/ 450803 w 1678968"/>
              <a:gd name="connsiteY45" fmla="*/ 1465176 h 1868588"/>
              <a:gd name="connsiteX46" fmla="*/ 468732 w 1678968"/>
              <a:gd name="connsiteY46" fmla="*/ 1492070 h 1868588"/>
              <a:gd name="connsiteX47" fmla="*/ 486662 w 1678968"/>
              <a:gd name="connsiteY47" fmla="*/ 1510000 h 1868588"/>
              <a:gd name="connsiteX48" fmla="*/ 504591 w 1678968"/>
              <a:gd name="connsiteY48" fmla="*/ 1536894 h 1868588"/>
              <a:gd name="connsiteX49" fmla="*/ 513556 w 1678968"/>
              <a:gd name="connsiteY49" fmla="*/ 1563788 h 1868588"/>
              <a:gd name="connsiteX50" fmla="*/ 540450 w 1678968"/>
              <a:gd name="connsiteY50" fmla="*/ 1581717 h 1868588"/>
              <a:gd name="connsiteX51" fmla="*/ 585273 w 1678968"/>
              <a:gd name="connsiteY51" fmla="*/ 1626541 h 1868588"/>
              <a:gd name="connsiteX52" fmla="*/ 603203 w 1678968"/>
              <a:gd name="connsiteY52" fmla="*/ 1644470 h 1868588"/>
              <a:gd name="connsiteX53" fmla="*/ 621132 w 1678968"/>
              <a:gd name="connsiteY53" fmla="*/ 1671364 h 1868588"/>
              <a:gd name="connsiteX54" fmla="*/ 648026 w 1678968"/>
              <a:gd name="connsiteY54" fmla="*/ 1689294 h 1868588"/>
              <a:gd name="connsiteX55" fmla="*/ 665956 w 1678968"/>
              <a:gd name="connsiteY55" fmla="*/ 1707223 h 1868588"/>
              <a:gd name="connsiteX56" fmla="*/ 692850 w 1678968"/>
              <a:gd name="connsiteY56" fmla="*/ 1716188 h 1868588"/>
              <a:gd name="connsiteX57" fmla="*/ 737673 w 1678968"/>
              <a:gd name="connsiteY57" fmla="*/ 1752047 h 1868588"/>
              <a:gd name="connsiteX58" fmla="*/ 764568 w 1678968"/>
              <a:gd name="connsiteY58" fmla="*/ 1769976 h 1868588"/>
              <a:gd name="connsiteX59" fmla="*/ 818356 w 1678968"/>
              <a:gd name="connsiteY59" fmla="*/ 1787905 h 1868588"/>
              <a:gd name="connsiteX60" fmla="*/ 881109 w 1678968"/>
              <a:gd name="connsiteY60" fmla="*/ 1814800 h 1868588"/>
              <a:gd name="connsiteX61" fmla="*/ 934897 w 1678968"/>
              <a:gd name="connsiteY61" fmla="*/ 1832729 h 1868588"/>
              <a:gd name="connsiteX62" fmla="*/ 970756 w 1678968"/>
              <a:gd name="connsiteY62" fmla="*/ 1841694 h 1868588"/>
              <a:gd name="connsiteX63" fmla="*/ 1033509 w 1678968"/>
              <a:gd name="connsiteY63" fmla="*/ 1859623 h 1868588"/>
              <a:gd name="connsiteX64" fmla="*/ 1114191 w 1678968"/>
              <a:gd name="connsiteY64" fmla="*/ 1868588 h 1868588"/>
              <a:gd name="connsiteX65" fmla="*/ 1284520 w 1678968"/>
              <a:gd name="connsiteY65" fmla="*/ 1859623 h 1868588"/>
              <a:gd name="connsiteX66" fmla="*/ 1329344 w 1678968"/>
              <a:gd name="connsiteY66" fmla="*/ 1850658 h 1868588"/>
              <a:gd name="connsiteX67" fmla="*/ 1356238 w 1678968"/>
              <a:gd name="connsiteY67" fmla="*/ 1832729 h 1868588"/>
              <a:gd name="connsiteX68" fmla="*/ 1383132 w 1678968"/>
              <a:gd name="connsiteY68" fmla="*/ 1823764 h 1868588"/>
              <a:gd name="connsiteX69" fmla="*/ 1436920 w 1678968"/>
              <a:gd name="connsiteY69" fmla="*/ 1796870 h 1868588"/>
              <a:gd name="connsiteX70" fmla="*/ 1481744 w 1678968"/>
              <a:gd name="connsiteY70" fmla="*/ 1769976 h 1868588"/>
              <a:gd name="connsiteX71" fmla="*/ 1544497 w 1678968"/>
              <a:gd name="connsiteY71" fmla="*/ 1698258 h 1868588"/>
              <a:gd name="connsiteX72" fmla="*/ 1571391 w 1678968"/>
              <a:gd name="connsiteY72" fmla="*/ 1671364 h 1868588"/>
              <a:gd name="connsiteX73" fmla="*/ 1580356 w 1678968"/>
              <a:gd name="connsiteY73" fmla="*/ 1644470 h 1868588"/>
              <a:gd name="connsiteX74" fmla="*/ 1607250 w 1678968"/>
              <a:gd name="connsiteY74" fmla="*/ 1590682 h 1868588"/>
              <a:gd name="connsiteX75" fmla="*/ 1616215 w 1678968"/>
              <a:gd name="connsiteY75" fmla="*/ 1554823 h 1868588"/>
              <a:gd name="connsiteX76" fmla="*/ 1634144 w 1678968"/>
              <a:gd name="connsiteY76" fmla="*/ 1501035 h 1868588"/>
              <a:gd name="connsiteX77" fmla="*/ 1652073 w 1678968"/>
              <a:gd name="connsiteY77" fmla="*/ 1420352 h 1868588"/>
              <a:gd name="connsiteX78" fmla="*/ 1661038 w 1678968"/>
              <a:gd name="connsiteY78" fmla="*/ 1339670 h 1868588"/>
              <a:gd name="connsiteX79" fmla="*/ 1670003 w 1678968"/>
              <a:gd name="connsiteY79" fmla="*/ 1303811 h 1868588"/>
              <a:gd name="connsiteX80" fmla="*/ 1678968 w 1678968"/>
              <a:gd name="connsiteY80" fmla="*/ 1241058 h 1868588"/>
              <a:gd name="connsiteX81" fmla="*/ 1670003 w 1678968"/>
              <a:gd name="connsiteY81" fmla="*/ 1061764 h 1868588"/>
              <a:gd name="connsiteX82" fmla="*/ 1661038 w 1678968"/>
              <a:gd name="connsiteY82" fmla="*/ 1025905 h 1868588"/>
              <a:gd name="connsiteX83" fmla="*/ 1652073 w 1678968"/>
              <a:gd name="connsiteY83" fmla="*/ 972117 h 1868588"/>
              <a:gd name="connsiteX84" fmla="*/ 1634144 w 1678968"/>
              <a:gd name="connsiteY84" fmla="*/ 846611 h 1868588"/>
              <a:gd name="connsiteX85" fmla="*/ 1616215 w 1678968"/>
              <a:gd name="connsiteY85" fmla="*/ 783858 h 1868588"/>
              <a:gd name="connsiteX86" fmla="*/ 1607250 w 1678968"/>
              <a:gd name="connsiteY86" fmla="*/ 756964 h 1868588"/>
              <a:gd name="connsiteX87" fmla="*/ 1589320 w 1678968"/>
              <a:gd name="connsiteY87" fmla="*/ 739035 h 1868588"/>
              <a:gd name="connsiteX88" fmla="*/ 1571391 w 1678968"/>
              <a:gd name="connsiteY88" fmla="*/ 685247 h 1868588"/>
              <a:gd name="connsiteX89" fmla="*/ 1553462 w 1678968"/>
              <a:gd name="connsiteY89" fmla="*/ 658352 h 1868588"/>
              <a:gd name="connsiteX90" fmla="*/ 1544497 w 1678968"/>
              <a:gd name="connsiteY90" fmla="*/ 631458 h 1868588"/>
              <a:gd name="connsiteX91" fmla="*/ 1508638 w 1678968"/>
              <a:gd name="connsiteY91" fmla="*/ 577670 h 1868588"/>
              <a:gd name="connsiteX92" fmla="*/ 1481744 w 1678968"/>
              <a:gd name="connsiteY92" fmla="*/ 514917 h 1868588"/>
              <a:gd name="connsiteX93" fmla="*/ 1463815 w 1678968"/>
              <a:gd name="connsiteY93" fmla="*/ 488023 h 1868588"/>
              <a:gd name="connsiteX94" fmla="*/ 1454850 w 1678968"/>
              <a:gd name="connsiteY94" fmla="*/ 461129 h 1868588"/>
              <a:gd name="connsiteX95" fmla="*/ 1436920 w 1678968"/>
              <a:gd name="connsiteY95" fmla="*/ 425270 h 1868588"/>
              <a:gd name="connsiteX96" fmla="*/ 1427956 w 1678968"/>
              <a:gd name="connsiteY96" fmla="*/ 398376 h 1868588"/>
              <a:gd name="connsiteX97" fmla="*/ 1410026 w 1678968"/>
              <a:gd name="connsiteY97" fmla="*/ 380447 h 1868588"/>
              <a:gd name="connsiteX98" fmla="*/ 1401062 w 1678968"/>
              <a:gd name="connsiteY98" fmla="*/ 353552 h 1868588"/>
              <a:gd name="connsiteX99" fmla="*/ 1383132 w 1678968"/>
              <a:gd name="connsiteY99" fmla="*/ 335623 h 1868588"/>
              <a:gd name="connsiteX100" fmla="*/ 1365203 w 1678968"/>
              <a:gd name="connsiteY100" fmla="*/ 308729 h 1868588"/>
              <a:gd name="connsiteX101" fmla="*/ 1347273 w 1678968"/>
              <a:gd name="connsiteY101" fmla="*/ 290800 h 1868588"/>
              <a:gd name="connsiteX102" fmla="*/ 1311415 w 1678968"/>
              <a:gd name="connsiteY102" fmla="*/ 237011 h 1868588"/>
              <a:gd name="connsiteX103" fmla="*/ 1257626 w 1678968"/>
              <a:gd name="connsiteY103" fmla="*/ 183223 h 1868588"/>
              <a:gd name="connsiteX104" fmla="*/ 1230732 w 1678968"/>
              <a:gd name="connsiteY104" fmla="*/ 156329 h 1868588"/>
              <a:gd name="connsiteX105" fmla="*/ 1203838 w 1678968"/>
              <a:gd name="connsiteY105" fmla="*/ 138400 h 1868588"/>
              <a:gd name="connsiteX106" fmla="*/ 1167979 w 1678968"/>
              <a:gd name="connsiteY106" fmla="*/ 102541 h 1868588"/>
              <a:gd name="connsiteX107" fmla="*/ 1114191 w 1678968"/>
              <a:gd name="connsiteY107" fmla="*/ 84611 h 1868588"/>
              <a:gd name="connsiteX108" fmla="*/ 1060403 w 1678968"/>
              <a:gd name="connsiteY108" fmla="*/ 48752 h 1868588"/>
              <a:gd name="connsiteX109" fmla="*/ 1033509 w 1678968"/>
              <a:gd name="connsiteY109" fmla="*/ 30823 h 1868588"/>
              <a:gd name="connsiteX110" fmla="*/ 970756 w 1678968"/>
              <a:gd name="connsiteY110" fmla="*/ 3929 h 1868588"/>
              <a:gd name="connsiteX0" fmla="*/ 1051438 w 1678968"/>
              <a:gd name="connsiteY0" fmla="*/ 21858 h 1868588"/>
              <a:gd name="connsiteX1" fmla="*/ 1015579 w 1678968"/>
              <a:gd name="connsiteY1" fmla="*/ 12894 h 1868588"/>
              <a:gd name="connsiteX2" fmla="*/ 988685 w 1678968"/>
              <a:gd name="connsiteY2" fmla="*/ 3929 h 1868588"/>
              <a:gd name="connsiteX3" fmla="*/ 908003 w 1678968"/>
              <a:gd name="connsiteY3" fmla="*/ 12894 h 1868588"/>
              <a:gd name="connsiteX4" fmla="*/ 881109 w 1678968"/>
              <a:gd name="connsiteY4" fmla="*/ 21858 h 1868588"/>
              <a:gd name="connsiteX5" fmla="*/ 863179 w 1678968"/>
              <a:gd name="connsiteY5" fmla="*/ 39788 h 1868588"/>
              <a:gd name="connsiteX6" fmla="*/ 836285 w 1678968"/>
              <a:gd name="connsiteY6" fmla="*/ 57717 h 1868588"/>
              <a:gd name="connsiteX7" fmla="*/ 809391 w 1678968"/>
              <a:gd name="connsiteY7" fmla="*/ 84611 h 1868588"/>
              <a:gd name="connsiteX8" fmla="*/ 773532 w 1678968"/>
              <a:gd name="connsiteY8" fmla="*/ 93576 h 1868588"/>
              <a:gd name="connsiteX9" fmla="*/ 728709 w 1678968"/>
              <a:gd name="connsiteY9" fmla="*/ 138400 h 1868588"/>
              <a:gd name="connsiteX10" fmla="*/ 701815 w 1678968"/>
              <a:gd name="connsiteY10" fmla="*/ 156329 h 1868588"/>
              <a:gd name="connsiteX11" fmla="*/ 683885 w 1678968"/>
              <a:gd name="connsiteY11" fmla="*/ 174258 h 1868588"/>
              <a:gd name="connsiteX12" fmla="*/ 656991 w 1678968"/>
              <a:gd name="connsiteY12" fmla="*/ 192188 h 1868588"/>
              <a:gd name="connsiteX13" fmla="*/ 630097 w 1678968"/>
              <a:gd name="connsiteY13" fmla="*/ 219082 h 1868588"/>
              <a:gd name="connsiteX14" fmla="*/ 603203 w 1678968"/>
              <a:gd name="connsiteY14" fmla="*/ 237011 h 1868588"/>
              <a:gd name="connsiteX15" fmla="*/ 558379 w 1678968"/>
              <a:gd name="connsiteY15" fmla="*/ 272870 h 1868588"/>
              <a:gd name="connsiteX16" fmla="*/ 522520 w 1678968"/>
              <a:gd name="connsiteY16" fmla="*/ 281835 h 1868588"/>
              <a:gd name="connsiteX17" fmla="*/ 477697 w 1678968"/>
              <a:gd name="connsiteY17" fmla="*/ 317694 h 1868588"/>
              <a:gd name="connsiteX18" fmla="*/ 423909 w 1678968"/>
              <a:gd name="connsiteY18" fmla="*/ 353552 h 1868588"/>
              <a:gd name="connsiteX19" fmla="*/ 405979 w 1678968"/>
              <a:gd name="connsiteY19" fmla="*/ 380447 h 1868588"/>
              <a:gd name="connsiteX20" fmla="*/ 352191 w 1678968"/>
              <a:gd name="connsiteY20" fmla="*/ 407341 h 1868588"/>
              <a:gd name="connsiteX21" fmla="*/ 325297 w 1678968"/>
              <a:gd name="connsiteY21" fmla="*/ 425270 h 1868588"/>
              <a:gd name="connsiteX22" fmla="*/ 289438 w 1678968"/>
              <a:gd name="connsiteY22" fmla="*/ 461129 h 1868588"/>
              <a:gd name="connsiteX23" fmla="*/ 262544 w 1678968"/>
              <a:gd name="connsiteY23" fmla="*/ 479058 h 1868588"/>
              <a:gd name="connsiteX24" fmla="*/ 226685 w 1678968"/>
              <a:gd name="connsiteY24" fmla="*/ 514917 h 1868588"/>
              <a:gd name="connsiteX25" fmla="*/ 199791 w 1678968"/>
              <a:gd name="connsiteY25" fmla="*/ 532847 h 1868588"/>
              <a:gd name="connsiteX26" fmla="*/ 146003 w 1678968"/>
              <a:gd name="connsiteY26" fmla="*/ 586635 h 1868588"/>
              <a:gd name="connsiteX27" fmla="*/ 101179 w 1678968"/>
              <a:gd name="connsiteY27" fmla="*/ 622494 h 1868588"/>
              <a:gd name="connsiteX28" fmla="*/ 50210 w 1678968"/>
              <a:gd name="connsiteY28" fmla="*/ 677440 h 1868588"/>
              <a:gd name="connsiteX29" fmla="*/ 12606 w 1678968"/>
              <a:gd name="connsiteY29" fmla="*/ 779376 h 1868588"/>
              <a:gd name="connsiteX30" fmla="*/ 66719 w 1678968"/>
              <a:gd name="connsiteY30" fmla="*/ 852302 h 1868588"/>
              <a:gd name="connsiteX31" fmla="*/ 103528 w 1678968"/>
              <a:gd name="connsiteY31" fmla="*/ 886523 h 1868588"/>
              <a:gd name="connsiteX32" fmla="*/ 138451 w 1678968"/>
              <a:gd name="connsiteY32" fmla="*/ 916272 h 1868588"/>
              <a:gd name="connsiteX33" fmla="*/ 154492 w 1678968"/>
              <a:gd name="connsiteY33" fmla="*/ 930129 h 1868588"/>
              <a:gd name="connsiteX34" fmla="*/ 184687 w 1678968"/>
              <a:gd name="connsiteY34" fmla="*/ 965589 h 1868588"/>
              <a:gd name="connsiteX35" fmla="*/ 221021 w 1678968"/>
              <a:gd name="connsiteY35" fmla="*/ 1000230 h 1868588"/>
              <a:gd name="connsiteX36" fmla="*/ 240363 w 1678968"/>
              <a:gd name="connsiteY36" fmla="*/ 1062164 h 1868588"/>
              <a:gd name="connsiteX37" fmla="*/ 271509 w 1678968"/>
              <a:gd name="connsiteY37" fmla="*/ 1106588 h 1868588"/>
              <a:gd name="connsiteX38" fmla="*/ 289438 w 1678968"/>
              <a:gd name="connsiteY38" fmla="*/ 1142447 h 1868588"/>
              <a:gd name="connsiteX39" fmla="*/ 307368 w 1678968"/>
              <a:gd name="connsiteY39" fmla="*/ 1196235 h 1868588"/>
              <a:gd name="connsiteX40" fmla="*/ 325297 w 1678968"/>
              <a:gd name="connsiteY40" fmla="*/ 1232094 h 1868588"/>
              <a:gd name="connsiteX41" fmla="*/ 361156 w 1678968"/>
              <a:gd name="connsiteY41" fmla="*/ 1285882 h 1868588"/>
              <a:gd name="connsiteX42" fmla="*/ 370120 w 1678968"/>
              <a:gd name="connsiteY42" fmla="*/ 1312776 h 1868588"/>
              <a:gd name="connsiteX43" fmla="*/ 388050 w 1678968"/>
              <a:gd name="connsiteY43" fmla="*/ 1339670 h 1868588"/>
              <a:gd name="connsiteX44" fmla="*/ 397015 w 1678968"/>
              <a:gd name="connsiteY44" fmla="*/ 1375529 h 1868588"/>
              <a:gd name="connsiteX45" fmla="*/ 450803 w 1678968"/>
              <a:gd name="connsiteY45" fmla="*/ 1465176 h 1868588"/>
              <a:gd name="connsiteX46" fmla="*/ 468732 w 1678968"/>
              <a:gd name="connsiteY46" fmla="*/ 1492070 h 1868588"/>
              <a:gd name="connsiteX47" fmla="*/ 486662 w 1678968"/>
              <a:gd name="connsiteY47" fmla="*/ 1510000 h 1868588"/>
              <a:gd name="connsiteX48" fmla="*/ 504591 w 1678968"/>
              <a:gd name="connsiteY48" fmla="*/ 1536894 h 1868588"/>
              <a:gd name="connsiteX49" fmla="*/ 513556 w 1678968"/>
              <a:gd name="connsiteY49" fmla="*/ 1563788 h 1868588"/>
              <a:gd name="connsiteX50" fmla="*/ 540450 w 1678968"/>
              <a:gd name="connsiteY50" fmla="*/ 1581717 h 1868588"/>
              <a:gd name="connsiteX51" fmla="*/ 585273 w 1678968"/>
              <a:gd name="connsiteY51" fmla="*/ 1626541 h 1868588"/>
              <a:gd name="connsiteX52" fmla="*/ 603203 w 1678968"/>
              <a:gd name="connsiteY52" fmla="*/ 1644470 h 1868588"/>
              <a:gd name="connsiteX53" fmla="*/ 621132 w 1678968"/>
              <a:gd name="connsiteY53" fmla="*/ 1671364 h 1868588"/>
              <a:gd name="connsiteX54" fmla="*/ 648026 w 1678968"/>
              <a:gd name="connsiteY54" fmla="*/ 1689294 h 1868588"/>
              <a:gd name="connsiteX55" fmla="*/ 665956 w 1678968"/>
              <a:gd name="connsiteY55" fmla="*/ 1707223 h 1868588"/>
              <a:gd name="connsiteX56" fmla="*/ 692850 w 1678968"/>
              <a:gd name="connsiteY56" fmla="*/ 1716188 h 1868588"/>
              <a:gd name="connsiteX57" fmla="*/ 737673 w 1678968"/>
              <a:gd name="connsiteY57" fmla="*/ 1752047 h 1868588"/>
              <a:gd name="connsiteX58" fmla="*/ 764568 w 1678968"/>
              <a:gd name="connsiteY58" fmla="*/ 1769976 h 1868588"/>
              <a:gd name="connsiteX59" fmla="*/ 818356 w 1678968"/>
              <a:gd name="connsiteY59" fmla="*/ 1787905 h 1868588"/>
              <a:gd name="connsiteX60" fmla="*/ 881109 w 1678968"/>
              <a:gd name="connsiteY60" fmla="*/ 1814800 h 1868588"/>
              <a:gd name="connsiteX61" fmla="*/ 934897 w 1678968"/>
              <a:gd name="connsiteY61" fmla="*/ 1832729 h 1868588"/>
              <a:gd name="connsiteX62" fmla="*/ 970756 w 1678968"/>
              <a:gd name="connsiteY62" fmla="*/ 1841694 h 1868588"/>
              <a:gd name="connsiteX63" fmla="*/ 1033509 w 1678968"/>
              <a:gd name="connsiteY63" fmla="*/ 1859623 h 1868588"/>
              <a:gd name="connsiteX64" fmla="*/ 1114191 w 1678968"/>
              <a:gd name="connsiteY64" fmla="*/ 1868588 h 1868588"/>
              <a:gd name="connsiteX65" fmla="*/ 1284520 w 1678968"/>
              <a:gd name="connsiteY65" fmla="*/ 1859623 h 1868588"/>
              <a:gd name="connsiteX66" fmla="*/ 1329344 w 1678968"/>
              <a:gd name="connsiteY66" fmla="*/ 1850658 h 1868588"/>
              <a:gd name="connsiteX67" fmla="*/ 1356238 w 1678968"/>
              <a:gd name="connsiteY67" fmla="*/ 1832729 h 1868588"/>
              <a:gd name="connsiteX68" fmla="*/ 1383132 w 1678968"/>
              <a:gd name="connsiteY68" fmla="*/ 1823764 h 1868588"/>
              <a:gd name="connsiteX69" fmla="*/ 1436920 w 1678968"/>
              <a:gd name="connsiteY69" fmla="*/ 1796870 h 1868588"/>
              <a:gd name="connsiteX70" fmla="*/ 1481744 w 1678968"/>
              <a:gd name="connsiteY70" fmla="*/ 1769976 h 1868588"/>
              <a:gd name="connsiteX71" fmla="*/ 1544497 w 1678968"/>
              <a:gd name="connsiteY71" fmla="*/ 1698258 h 1868588"/>
              <a:gd name="connsiteX72" fmla="*/ 1571391 w 1678968"/>
              <a:gd name="connsiteY72" fmla="*/ 1671364 h 1868588"/>
              <a:gd name="connsiteX73" fmla="*/ 1580356 w 1678968"/>
              <a:gd name="connsiteY73" fmla="*/ 1644470 h 1868588"/>
              <a:gd name="connsiteX74" fmla="*/ 1607250 w 1678968"/>
              <a:gd name="connsiteY74" fmla="*/ 1590682 h 1868588"/>
              <a:gd name="connsiteX75" fmla="*/ 1616215 w 1678968"/>
              <a:gd name="connsiteY75" fmla="*/ 1554823 h 1868588"/>
              <a:gd name="connsiteX76" fmla="*/ 1634144 w 1678968"/>
              <a:gd name="connsiteY76" fmla="*/ 1501035 h 1868588"/>
              <a:gd name="connsiteX77" fmla="*/ 1652073 w 1678968"/>
              <a:gd name="connsiteY77" fmla="*/ 1420352 h 1868588"/>
              <a:gd name="connsiteX78" fmla="*/ 1661038 w 1678968"/>
              <a:gd name="connsiteY78" fmla="*/ 1339670 h 1868588"/>
              <a:gd name="connsiteX79" fmla="*/ 1670003 w 1678968"/>
              <a:gd name="connsiteY79" fmla="*/ 1303811 h 1868588"/>
              <a:gd name="connsiteX80" fmla="*/ 1678968 w 1678968"/>
              <a:gd name="connsiteY80" fmla="*/ 1241058 h 1868588"/>
              <a:gd name="connsiteX81" fmla="*/ 1670003 w 1678968"/>
              <a:gd name="connsiteY81" fmla="*/ 1061764 h 1868588"/>
              <a:gd name="connsiteX82" fmla="*/ 1661038 w 1678968"/>
              <a:gd name="connsiteY82" fmla="*/ 1025905 h 1868588"/>
              <a:gd name="connsiteX83" fmla="*/ 1652073 w 1678968"/>
              <a:gd name="connsiteY83" fmla="*/ 972117 h 1868588"/>
              <a:gd name="connsiteX84" fmla="*/ 1634144 w 1678968"/>
              <a:gd name="connsiteY84" fmla="*/ 846611 h 1868588"/>
              <a:gd name="connsiteX85" fmla="*/ 1616215 w 1678968"/>
              <a:gd name="connsiteY85" fmla="*/ 783858 h 1868588"/>
              <a:gd name="connsiteX86" fmla="*/ 1607250 w 1678968"/>
              <a:gd name="connsiteY86" fmla="*/ 756964 h 1868588"/>
              <a:gd name="connsiteX87" fmla="*/ 1589320 w 1678968"/>
              <a:gd name="connsiteY87" fmla="*/ 739035 h 1868588"/>
              <a:gd name="connsiteX88" fmla="*/ 1571391 w 1678968"/>
              <a:gd name="connsiteY88" fmla="*/ 685247 h 1868588"/>
              <a:gd name="connsiteX89" fmla="*/ 1553462 w 1678968"/>
              <a:gd name="connsiteY89" fmla="*/ 658352 h 1868588"/>
              <a:gd name="connsiteX90" fmla="*/ 1544497 w 1678968"/>
              <a:gd name="connsiteY90" fmla="*/ 631458 h 1868588"/>
              <a:gd name="connsiteX91" fmla="*/ 1508638 w 1678968"/>
              <a:gd name="connsiteY91" fmla="*/ 577670 h 1868588"/>
              <a:gd name="connsiteX92" fmla="*/ 1481744 w 1678968"/>
              <a:gd name="connsiteY92" fmla="*/ 514917 h 1868588"/>
              <a:gd name="connsiteX93" fmla="*/ 1463815 w 1678968"/>
              <a:gd name="connsiteY93" fmla="*/ 488023 h 1868588"/>
              <a:gd name="connsiteX94" fmla="*/ 1454850 w 1678968"/>
              <a:gd name="connsiteY94" fmla="*/ 461129 h 1868588"/>
              <a:gd name="connsiteX95" fmla="*/ 1436920 w 1678968"/>
              <a:gd name="connsiteY95" fmla="*/ 425270 h 1868588"/>
              <a:gd name="connsiteX96" fmla="*/ 1427956 w 1678968"/>
              <a:gd name="connsiteY96" fmla="*/ 398376 h 1868588"/>
              <a:gd name="connsiteX97" fmla="*/ 1410026 w 1678968"/>
              <a:gd name="connsiteY97" fmla="*/ 380447 h 1868588"/>
              <a:gd name="connsiteX98" fmla="*/ 1401062 w 1678968"/>
              <a:gd name="connsiteY98" fmla="*/ 353552 h 1868588"/>
              <a:gd name="connsiteX99" fmla="*/ 1383132 w 1678968"/>
              <a:gd name="connsiteY99" fmla="*/ 335623 h 1868588"/>
              <a:gd name="connsiteX100" fmla="*/ 1365203 w 1678968"/>
              <a:gd name="connsiteY100" fmla="*/ 308729 h 1868588"/>
              <a:gd name="connsiteX101" fmla="*/ 1347273 w 1678968"/>
              <a:gd name="connsiteY101" fmla="*/ 290800 h 1868588"/>
              <a:gd name="connsiteX102" fmla="*/ 1311415 w 1678968"/>
              <a:gd name="connsiteY102" fmla="*/ 237011 h 1868588"/>
              <a:gd name="connsiteX103" fmla="*/ 1257626 w 1678968"/>
              <a:gd name="connsiteY103" fmla="*/ 183223 h 1868588"/>
              <a:gd name="connsiteX104" fmla="*/ 1230732 w 1678968"/>
              <a:gd name="connsiteY104" fmla="*/ 156329 h 1868588"/>
              <a:gd name="connsiteX105" fmla="*/ 1203838 w 1678968"/>
              <a:gd name="connsiteY105" fmla="*/ 138400 h 1868588"/>
              <a:gd name="connsiteX106" fmla="*/ 1167979 w 1678968"/>
              <a:gd name="connsiteY106" fmla="*/ 102541 h 1868588"/>
              <a:gd name="connsiteX107" fmla="*/ 1114191 w 1678968"/>
              <a:gd name="connsiteY107" fmla="*/ 84611 h 1868588"/>
              <a:gd name="connsiteX108" fmla="*/ 1060403 w 1678968"/>
              <a:gd name="connsiteY108" fmla="*/ 48752 h 1868588"/>
              <a:gd name="connsiteX109" fmla="*/ 1033509 w 1678968"/>
              <a:gd name="connsiteY109" fmla="*/ 30823 h 1868588"/>
              <a:gd name="connsiteX110" fmla="*/ 970756 w 1678968"/>
              <a:gd name="connsiteY110" fmla="*/ 3929 h 1868588"/>
              <a:gd name="connsiteX0" fmla="*/ 1051438 w 1678968"/>
              <a:gd name="connsiteY0" fmla="*/ 21858 h 1868588"/>
              <a:gd name="connsiteX1" fmla="*/ 1015579 w 1678968"/>
              <a:gd name="connsiteY1" fmla="*/ 12894 h 1868588"/>
              <a:gd name="connsiteX2" fmla="*/ 988685 w 1678968"/>
              <a:gd name="connsiteY2" fmla="*/ 3929 h 1868588"/>
              <a:gd name="connsiteX3" fmla="*/ 908003 w 1678968"/>
              <a:gd name="connsiteY3" fmla="*/ 12894 h 1868588"/>
              <a:gd name="connsiteX4" fmla="*/ 881109 w 1678968"/>
              <a:gd name="connsiteY4" fmla="*/ 21858 h 1868588"/>
              <a:gd name="connsiteX5" fmla="*/ 863179 w 1678968"/>
              <a:gd name="connsiteY5" fmla="*/ 39788 h 1868588"/>
              <a:gd name="connsiteX6" fmla="*/ 836285 w 1678968"/>
              <a:gd name="connsiteY6" fmla="*/ 57717 h 1868588"/>
              <a:gd name="connsiteX7" fmla="*/ 809391 w 1678968"/>
              <a:gd name="connsiteY7" fmla="*/ 84611 h 1868588"/>
              <a:gd name="connsiteX8" fmla="*/ 773532 w 1678968"/>
              <a:gd name="connsiteY8" fmla="*/ 93576 h 1868588"/>
              <a:gd name="connsiteX9" fmla="*/ 728709 w 1678968"/>
              <a:gd name="connsiteY9" fmla="*/ 138400 h 1868588"/>
              <a:gd name="connsiteX10" fmla="*/ 701815 w 1678968"/>
              <a:gd name="connsiteY10" fmla="*/ 156329 h 1868588"/>
              <a:gd name="connsiteX11" fmla="*/ 683885 w 1678968"/>
              <a:gd name="connsiteY11" fmla="*/ 174258 h 1868588"/>
              <a:gd name="connsiteX12" fmla="*/ 656991 w 1678968"/>
              <a:gd name="connsiteY12" fmla="*/ 192188 h 1868588"/>
              <a:gd name="connsiteX13" fmla="*/ 630097 w 1678968"/>
              <a:gd name="connsiteY13" fmla="*/ 219082 h 1868588"/>
              <a:gd name="connsiteX14" fmla="*/ 603203 w 1678968"/>
              <a:gd name="connsiteY14" fmla="*/ 237011 h 1868588"/>
              <a:gd name="connsiteX15" fmla="*/ 558379 w 1678968"/>
              <a:gd name="connsiteY15" fmla="*/ 272870 h 1868588"/>
              <a:gd name="connsiteX16" fmla="*/ 522520 w 1678968"/>
              <a:gd name="connsiteY16" fmla="*/ 281835 h 1868588"/>
              <a:gd name="connsiteX17" fmla="*/ 477697 w 1678968"/>
              <a:gd name="connsiteY17" fmla="*/ 317694 h 1868588"/>
              <a:gd name="connsiteX18" fmla="*/ 423909 w 1678968"/>
              <a:gd name="connsiteY18" fmla="*/ 353552 h 1868588"/>
              <a:gd name="connsiteX19" fmla="*/ 405979 w 1678968"/>
              <a:gd name="connsiteY19" fmla="*/ 380447 h 1868588"/>
              <a:gd name="connsiteX20" fmla="*/ 352191 w 1678968"/>
              <a:gd name="connsiteY20" fmla="*/ 407341 h 1868588"/>
              <a:gd name="connsiteX21" fmla="*/ 325297 w 1678968"/>
              <a:gd name="connsiteY21" fmla="*/ 425270 h 1868588"/>
              <a:gd name="connsiteX22" fmla="*/ 289438 w 1678968"/>
              <a:gd name="connsiteY22" fmla="*/ 461129 h 1868588"/>
              <a:gd name="connsiteX23" fmla="*/ 262544 w 1678968"/>
              <a:gd name="connsiteY23" fmla="*/ 479058 h 1868588"/>
              <a:gd name="connsiteX24" fmla="*/ 226685 w 1678968"/>
              <a:gd name="connsiteY24" fmla="*/ 514917 h 1868588"/>
              <a:gd name="connsiteX25" fmla="*/ 199791 w 1678968"/>
              <a:gd name="connsiteY25" fmla="*/ 532847 h 1868588"/>
              <a:gd name="connsiteX26" fmla="*/ 146003 w 1678968"/>
              <a:gd name="connsiteY26" fmla="*/ 586635 h 1868588"/>
              <a:gd name="connsiteX27" fmla="*/ 101179 w 1678968"/>
              <a:gd name="connsiteY27" fmla="*/ 622494 h 1868588"/>
              <a:gd name="connsiteX28" fmla="*/ 50210 w 1678968"/>
              <a:gd name="connsiteY28" fmla="*/ 677440 h 1868588"/>
              <a:gd name="connsiteX29" fmla="*/ 12606 w 1678968"/>
              <a:gd name="connsiteY29" fmla="*/ 779376 h 1868588"/>
              <a:gd name="connsiteX30" fmla="*/ 66719 w 1678968"/>
              <a:gd name="connsiteY30" fmla="*/ 852302 h 1868588"/>
              <a:gd name="connsiteX31" fmla="*/ 103528 w 1678968"/>
              <a:gd name="connsiteY31" fmla="*/ 886523 h 1868588"/>
              <a:gd name="connsiteX32" fmla="*/ 138451 w 1678968"/>
              <a:gd name="connsiteY32" fmla="*/ 916272 h 1868588"/>
              <a:gd name="connsiteX33" fmla="*/ 154492 w 1678968"/>
              <a:gd name="connsiteY33" fmla="*/ 930129 h 1868588"/>
              <a:gd name="connsiteX34" fmla="*/ 184687 w 1678968"/>
              <a:gd name="connsiteY34" fmla="*/ 965589 h 1868588"/>
              <a:gd name="connsiteX35" fmla="*/ 209693 w 1678968"/>
              <a:gd name="connsiteY35" fmla="*/ 1008376 h 1868588"/>
              <a:gd name="connsiteX36" fmla="*/ 240363 w 1678968"/>
              <a:gd name="connsiteY36" fmla="*/ 1062164 h 1868588"/>
              <a:gd name="connsiteX37" fmla="*/ 271509 w 1678968"/>
              <a:gd name="connsiteY37" fmla="*/ 1106588 h 1868588"/>
              <a:gd name="connsiteX38" fmla="*/ 289438 w 1678968"/>
              <a:gd name="connsiteY38" fmla="*/ 1142447 h 1868588"/>
              <a:gd name="connsiteX39" fmla="*/ 307368 w 1678968"/>
              <a:gd name="connsiteY39" fmla="*/ 1196235 h 1868588"/>
              <a:gd name="connsiteX40" fmla="*/ 325297 w 1678968"/>
              <a:gd name="connsiteY40" fmla="*/ 1232094 h 1868588"/>
              <a:gd name="connsiteX41" fmla="*/ 361156 w 1678968"/>
              <a:gd name="connsiteY41" fmla="*/ 1285882 h 1868588"/>
              <a:gd name="connsiteX42" fmla="*/ 370120 w 1678968"/>
              <a:gd name="connsiteY42" fmla="*/ 1312776 h 1868588"/>
              <a:gd name="connsiteX43" fmla="*/ 388050 w 1678968"/>
              <a:gd name="connsiteY43" fmla="*/ 1339670 h 1868588"/>
              <a:gd name="connsiteX44" fmla="*/ 397015 w 1678968"/>
              <a:gd name="connsiteY44" fmla="*/ 1375529 h 1868588"/>
              <a:gd name="connsiteX45" fmla="*/ 450803 w 1678968"/>
              <a:gd name="connsiteY45" fmla="*/ 1465176 h 1868588"/>
              <a:gd name="connsiteX46" fmla="*/ 468732 w 1678968"/>
              <a:gd name="connsiteY46" fmla="*/ 1492070 h 1868588"/>
              <a:gd name="connsiteX47" fmla="*/ 486662 w 1678968"/>
              <a:gd name="connsiteY47" fmla="*/ 1510000 h 1868588"/>
              <a:gd name="connsiteX48" fmla="*/ 504591 w 1678968"/>
              <a:gd name="connsiteY48" fmla="*/ 1536894 h 1868588"/>
              <a:gd name="connsiteX49" fmla="*/ 513556 w 1678968"/>
              <a:gd name="connsiteY49" fmla="*/ 1563788 h 1868588"/>
              <a:gd name="connsiteX50" fmla="*/ 540450 w 1678968"/>
              <a:gd name="connsiteY50" fmla="*/ 1581717 h 1868588"/>
              <a:gd name="connsiteX51" fmla="*/ 585273 w 1678968"/>
              <a:gd name="connsiteY51" fmla="*/ 1626541 h 1868588"/>
              <a:gd name="connsiteX52" fmla="*/ 603203 w 1678968"/>
              <a:gd name="connsiteY52" fmla="*/ 1644470 h 1868588"/>
              <a:gd name="connsiteX53" fmla="*/ 621132 w 1678968"/>
              <a:gd name="connsiteY53" fmla="*/ 1671364 h 1868588"/>
              <a:gd name="connsiteX54" fmla="*/ 648026 w 1678968"/>
              <a:gd name="connsiteY54" fmla="*/ 1689294 h 1868588"/>
              <a:gd name="connsiteX55" fmla="*/ 665956 w 1678968"/>
              <a:gd name="connsiteY55" fmla="*/ 1707223 h 1868588"/>
              <a:gd name="connsiteX56" fmla="*/ 692850 w 1678968"/>
              <a:gd name="connsiteY56" fmla="*/ 1716188 h 1868588"/>
              <a:gd name="connsiteX57" fmla="*/ 737673 w 1678968"/>
              <a:gd name="connsiteY57" fmla="*/ 1752047 h 1868588"/>
              <a:gd name="connsiteX58" fmla="*/ 764568 w 1678968"/>
              <a:gd name="connsiteY58" fmla="*/ 1769976 h 1868588"/>
              <a:gd name="connsiteX59" fmla="*/ 818356 w 1678968"/>
              <a:gd name="connsiteY59" fmla="*/ 1787905 h 1868588"/>
              <a:gd name="connsiteX60" fmla="*/ 881109 w 1678968"/>
              <a:gd name="connsiteY60" fmla="*/ 1814800 h 1868588"/>
              <a:gd name="connsiteX61" fmla="*/ 934897 w 1678968"/>
              <a:gd name="connsiteY61" fmla="*/ 1832729 h 1868588"/>
              <a:gd name="connsiteX62" fmla="*/ 970756 w 1678968"/>
              <a:gd name="connsiteY62" fmla="*/ 1841694 h 1868588"/>
              <a:gd name="connsiteX63" fmla="*/ 1033509 w 1678968"/>
              <a:gd name="connsiteY63" fmla="*/ 1859623 h 1868588"/>
              <a:gd name="connsiteX64" fmla="*/ 1114191 w 1678968"/>
              <a:gd name="connsiteY64" fmla="*/ 1868588 h 1868588"/>
              <a:gd name="connsiteX65" fmla="*/ 1284520 w 1678968"/>
              <a:gd name="connsiteY65" fmla="*/ 1859623 h 1868588"/>
              <a:gd name="connsiteX66" fmla="*/ 1329344 w 1678968"/>
              <a:gd name="connsiteY66" fmla="*/ 1850658 h 1868588"/>
              <a:gd name="connsiteX67" fmla="*/ 1356238 w 1678968"/>
              <a:gd name="connsiteY67" fmla="*/ 1832729 h 1868588"/>
              <a:gd name="connsiteX68" fmla="*/ 1383132 w 1678968"/>
              <a:gd name="connsiteY68" fmla="*/ 1823764 h 1868588"/>
              <a:gd name="connsiteX69" fmla="*/ 1436920 w 1678968"/>
              <a:gd name="connsiteY69" fmla="*/ 1796870 h 1868588"/>
              <a:gd name="connsiteX70" fmla="*/ 1481744 w 1678968"/>
              <a:gd name="connsiteY70" fmla="*/ 1769976 h 1868588"/>
              <a:gd name="connsiteX71" fmla="*/ 1544497 w 1678968"/>
              <a:gd name="connsiteY71" fmla="*/ 1698258 h 1868588"/>
              <a:gd name="connsiteX72" fmla="*/ 1571391 w 1678968"/>
              <a:gd name="connsiteY72" fmla="*/ 1671364 h 1868588"/>
              <a:gd name="connsiteX73" fmla="*/ 1580356 w 1678968"/>
              <a:gd name="connsiteY73" fmla="*/ 1644470 h 1868588"/>
              <a:gd name="connsiteX74" fmla="*/ 1607250 w 1678968"/>
              <a:gd name="connsiteY74" fmla="*/ 1590682 h 1868588"/>
              <a:gd name="connsiteX75" fmla="*/ 1616215 w 1678968"/>
              <a:gd name="connsiteY75" fmla="*/ 1554823 h 1868588"/>
              <a:gd name="connsiteX76" fmla="*/ 1634144 w 1678968"/>
              <a:gd name="connsiteY76" fmla="*/ 1501035 h 1868588"/>
              <a:gd name="connsiteX77" fmla="*/ 1652073 w 1678968"/>
              <a:gd name="connsiteY77" fmla="*/ 1420352 h 1868588"/>
              <a:gd name="connsiteX78" fmla="*/ 1661038 w 1678968"/>
              <a:gd name="connsiteY78" fmla="*/ 1339670 h 1868588"/>
              <a:gd name="connsiteX79" fmla="*/ 1670003 w 1678968"/>
              <a:gd name="connsiteY79" fmla="*/ 1303811 h 1868588"/>
              <a:gd name="connsiteX80" fmla="*/ 1678968 w 1678968"/>
              <a:gd name="connsiteY80" fmla="*/ 1241058 h 1868588"/>
              <a:gd name="connsiteX81" fmla="*/ 1670003 w 1678968"/>
              <a:gd name="connsiteY81" fmla="*/ 1061764 h 1868588"/>
              <a:gd name="connsiteX82" fmla="*/ 1661038 w 1678968"/>
              <a:gd name="connsiteY82" fmla="*/ 1025905 h 1868588"/>
              <a:gd name="connsiteX83" fmla="*/ 1652073 w 1678968"/>
              <a:gd name="connsiteY83" fmla="*/ 972117 h 1868588"/>
              <a:gd name="connsiteX84" fmla="*/ 1634144 w 1678968"/>
              <a:gd name="connsiteY84" fmla="*/ 846611 h 1868588"/>
              <a:gd name="connsiteX85" fmla="*/ 1616215 w 1678968"/>
              <a:gd name="connsiteY85" fmla="*/ 783858 h 1868588"/>
              <a:gd name="connsiteX86" fmla="*/ 1607250 w 1678968"/>
              <a:gd name="connsiteY86" fmla="*/ 756964 h 1868588"/>
              <a:gd name="connsiteX87" fmla="*/ 1589320 w 1678968"/>
              <a:gd name="connsiteY87" fmla="*/ 739035 h 1868588"/>
              <a:gd name="connsiteX88" fmla="*/ 1571391 w 1678968"/>
              <a:gd name="connsiteY88" fmla="*/ 685247 h 1868588"/>
              <a:gd name="connsiteX89" fmla="*/ 1553462 w 1678968"/>
              <a:gd name="connsiteY89" fmla="*/ 658352 h 1868588"/>
              <a:gd name="connsiteX90" fmla="*/ 1544497 w 1678968"/>
              <a:gd name="connsiteY90" fmla="*/ 631458 h 1868588"/>
              <a:gd name="connsiteX91" fmla="*/ 1508638 w 1678968"/>
              <a:gd name="connsiteY91" fmla="*/ 577670 h 1868588"/>
              <a:gd name="connsiteX92" fmla="*/ 1481744 w 1678968"/>
              <a:gd name="connsiteY92" fmla="*/ 514917 h 1868588"/>
              <a:gd name="connsiteX93" fmla="*/ 1463815 w 1678968"/>
              <a:gd name="connsiteY93" fmla="*/ 488023 h 1868588"/>
              <a:gd name="connsiteX94" fmla="*/ 1454850 w 1678968"/>
              <a:gd name="connsiteY94" fmla="*/ 461129 h 1868588"/>
              <a:gd name="connsiteX95" fmla="*/ 1436920 w 1678968"/>
              <a:gd name="connsiteY95" fmla="*/ 425270 h 1868588"/>
              <a:gd name="connsiteX96" fmla="*/ 1427956 w 1678968"/>
              <a:gd name="connsiteY96" fmla="*/ 398376 h 1868588"/>
              <a:gd name="connsiteX97" fmla="*/ 1410026 w 1678968"/>
              <a:gd name="connsiteY97" fmla="*/ 380447 h 1868588"/>
              <a:gd name="connsiteX98" fmla="*/ 1401062 w 1678968"/>
              <a:gd name="connsiteY98" fmla="*/ 353552 h 1868588"/>
              <a:gd name="connsiteX99" fmla="*/ 1383132 w 1678968"/>
              <a:gd name="connsiteY99" fmla="*/ 335623 h 1868588"/>
              <a:gd name="connsiteX100" fmla="*/ 1365203 w 1678968"/>
              <a:gd name="connsiteY100" fmla="*/ 308729 h 1868588"/>
              <a:gd name="connsiteX101" fmla="*/ 1347273 w 1678968"/>
              <a:gd name="connsiteY101" fmla="*/ 290800 h 1868588"/>
              <a:gd name="connsiteX102" fmla="*/ 1311415 w 1678968"/>
              <a:gd name="connsiteY102" fmla="*/ 237011 h 1868588"/>
              <a:gd name="connsiteX103" fmla="*/ 1257626 w 1678968"/>
              <a:gd name="connsiteY103" fmla="*/ 183223 h 1868588"/>
              <a:gd name="connsiteX104" fmla="*/ 1230732 w 1678968"/>
              <a:gd name="connsiteY104" fmla="*/ 156329 h 1868588"/>
              <a:gd name="connsiteX105" fmla="*/ 1203838 w 1678968"/>
              <a:gd name="connsiteY105" fmla="*/ 138400 h 1868588"/>
              <a:gd name="connsiteX106" fmla="*/ 1167979 w 1678968"/>
              <a:gd name="connsiteY106" fmla="*/ 102541 h 1868588"/>
              <a:gd name="connsiteX107" fmla="*/ 1114191 w 1678968"/>
              <a:gd name="connsiteY107" fmla="*/ 84611 h 1868588"/>
              <a:gd name="connsiteX108" fmla="*/ 1060403 w 1678968"/>
              <a:gd name="connsiteY108" fmla="*/ 48752 h 1868588"/>
              <a:gd name="connsiteX109" fmla="*/ 1033509 w 1678968"/>
              <a:gd name="connsiteY109" fmla="*/ 30823 h 1868588"/>
              <a:gd name="connsiteX110" fmla="*/ 970756 w 1678968"/>
              <a:gd name="connsiteY110" fmla="*/ 3929 h 1868588"/>
              <a:gd name="connsiteX0" fmla="*/ 1051438 w 1678968"/>
              <a:gd name="connsiteY0" fmla="*/ 21858 h 1868588"/>
              <a:gd name="connsiteX1" fmla="*/ 1015579 w 1678968"/>
              <a:gd name="connsiteY1" fmla="*/ 12894 h 1868588"/>
              <a:gd name="connsiteX2" fmla="*/ 988685 w 1678968"/>
              <a:gd name="connsiteY2" fmla="*/ 3929 h 1868588"/>
              <a:gd name="connsiteX3" fmla="*/ 908003 w 1678968"/>
              <a:gd name="connsiteY3" fmla="*/ 12894 h 1868588"/>
              <a:gd name="connsiteX4" fmla="*/ 881109 w 1678968"/>
              <a:gd name="connsiteY4" fmla="*/ 21858 h 1868588"/>
              <a:gd name="connsiteX5" fmla="*/ 863179 w 1678968"/>
              <a:gd name="connsiteY5" fmla="*/ 39788 h 1868588"/>
              <a:gd name="connsiteX6" fmla="*/ 836285 w 1678968"/>
              <a:gd name="connsiteY6" fmla="*/ 57717 h 1868588"/>
              <a:gd name="connsiteX7" fmla="*/ 809391 w 1678968"/>
              <a:gd name="connsiteY7" fmla="*/ 84611 h 1868588"/>
              <a:gd name="connsiteX8" fmla="*/ 773532 w 1678968"/>
              <a:gd name="connsiteY8" fmla="*/ 93576 h 1868588"/>
              <a:gd name="connsiteX9" fmla="*/ 728709 w 1678968"/>
              <a:gd name="connsiteY9" fmla="*/ 138400 h 1868588"/>
              <a:gd name="connsiteX10" fmla="*/ 701815 w 1678968"/>
              <a:gd name="connsiteY10" fmla="*/ 156329 h 1868588"/>
              <a:gd name="connsiteX11" fmla="*/ 683885 w 1678968"/>
              <a:gd name="connsiteY11" fmla="*/ 174258 h 1868588"/>
              <a:gd name="connsiteX12" fmla="*/ 656991 w 1678968"/>
              <a:gd name="connsiteY12" fmla="*/ 192188 h 1868588"/>
              <a:gd name="connsiteX13" fmla="*/ 630097 w 1678968"/>
              <a:gd name="connsiteY13" fmla="*/ 219082 h 1868588"/>
              <a:gd name="connsiteX14" fmla="*/ 603203 w 1678968"/>
              <a:gd name="connsiteY14" fmla="*/ 237011 h 1868588"/>
              <a:gd name="connsiteX15" fmla="*/ 558379 w 1678968"/>
              <a:gd name="connsiteY15" fmla="*/ 272870 h 1868588"/>
              <a:gd name="connsiteX16" fmla="*/ 522520 w 1678968"/>
              <a:gd name="connsiteY16" fmla="*/ 281835 h 1868588"/>
              <a:gd name="connsiteX17" fmla="*/ 477697 w 1678968"/>
              <a:gd name="connsiteY17" fmla="*/ 317694 h 1868588"/>
              <a:gd name="connsiteX18" fmla="*/ 423909 w 1678968"/>
              <a:gd name="connsiteY18" fmla="*/ 353552 h 1868588"/>
              <a:gd name="connsiteX19" fmla="*/ 405979 w 1678968"/>
              <a:gd name="connsiteY19" fmla="*/ 380447 h 1868588"/>
              <a:gd name="connsiteX20" fmla="*/ 352191 w 1678968"/>
              <a:gd name="connsiteY20" fmla="*/ 407341 h 1868588"/>
              <a:gd name="connsiteX21" fmla="*/ 325297 w 1678968"/>
              <a:gd name="connsiteY21" fmla="*/ 425270 h 1868588"/>
              <a:gd name="connsiteX22" fmla="*/ 289438 w 1678968"/>
              <a:gd name="connsiteY22" fmla="*/ 461129 h 1868588"/>
              <a:gd name="connsiteX23" fmla="*/ 262544 w 1678968"/>
              <a:gd name="connsiteY23" fmla="*/ 479058 h 1868588"/>
              <a:gd name="connsiteX24" fmla="*/ 226685 w 1678968"/>
              <a:gd name="connsiteY24" fmla="*/ 514917 h 1868588"/>
              <a:gd name="connsiteX25" fmla="*/ 199791 w 1678968"/>
              <a:gd name="connsiteY25" fmla="*/ 532847 h 1868588"/>
              <a:gd name="connsiteX26" fmla="*/ 146003 w 1678968"/>
              <a:gd name="connsiteY26" fmla="*/ 586635 h 1868588"/>
              <a:gd name="connsiteX27" fmla="*/ 101179 w 1678968"/>
              <a:gd name="connsiteY27" fmla="*/ 622494 h 1868588"/>
              <a:gd name="connsiteX28" fmla="*/ 50210 w 1678968"/>
              <a:gd name="connsiteY28" fmla="*/ 677440 h 1868588"/>
              <a:gd name="connsiteX29" fmla="*/ 12606 w 1678968"/>
              <a:gd name="connsiteY29" fmla="*/ 779376 h 1868588"/>
              <a:gd name="connsiteX30" fmla="*/ 66719 w 1678968"/>
              <a:gd name="connsiteY30" fmla="*/ 852302 h 1868588"/>
              <a:gd name="connsiteX31" fmla="*/ 103528 w 1678968"/>
              <a:gd name="connsiteY31" fmla="*/ 886523 h 1868588"/>
              <a:gd name="connsiteX32" fmla="*/ 138451 w 1678968"/>
              <a:gd name="connsiteY32" fmla="*/ 916272 h 1868588"/>
              <a:gd name="connsiteX33" fmla="*/ 154492 w 1678968"/>
              <a:gd name="connsiteY33" fmla="*/ 930129 h 1868588"/>
              <a:gd name="connsiteX34" fmla="*/ 184687 w 1678968"/>
              <a:gd name="connsiteY34" fmla="*/ 965589 h 1868588"/>
              <a:gd name="connsiteX35" fmla="*/ 209693 w 1678968"/>
              <a:gd name="connsiteY35" fmla="*/ 1008376 h 1868588"/>
              <a:gd name="connsiteX36" fmla="*/ 240363 w 1678968"/>
              <a:gd name="connsiteY36" fmla="*/ 1062164 h 1868588"/>
              <a:gd name="connsiteX37" fmla="*/ 271509 w 1678968"/>
              <a:gd name="connsiteY37" fmla="*/ 1106588 h 1868588"/>
              <a:gd name="connsiteX38" fmla="*/ 289438 w 1678968"/>
              <a:gd name="connsiteY38" fmla="*/ 1142447 h 1868588"/>
              <a:gd name="connsiteX39" fmla="*/ 307368 w 1678968"/>
              <a:gd name="connsiteY39" fmla="*/ 1196235 h 1868588"/>
              <a:gd name="connsiteX40" fmla="*/ 325297 w 1678968"/>
              <a:gd name="connsiteY40" fmla="*/ 1232094 h 1868588"/>
              <a:gd name="connsiteX41" fmla="*/ 361156 w 1678968"/>
              <a:gd name="connsiteY41" fmla="*/ 1285882 h 1868588"/>
              <a:gd name="connsiteX42" fmla="*/ 370120 w 1678968"/>
              <a:gd name="connsiteY42" fmla="*/ 1312776 h 1868588"/>
              <a:gd name="connsiteX43" fmla="*/ 388050 w 1678968"/>
              <a:gd name="connsiteY43" fmla="*/ 1339670 h 1868588"/>
              <a:gd name="connsiteX44" fmla="*/ 397015 w 1678968"/>
              <a:gd name="connsiteY44" fmla="*/ 1375529 h 1868588"/>
              <a:gd name="connsiteX45" fmla="*/ 450803 w 1678968"/>
              <a:gd name="connsiteY45" fmla="*/ 1465176 h 1868588"/>
              <a:gd name="connsiteX46" fmla="*/ 468732 w 1678968"/>
              <a:gd name="connsiteY46" fmla="*/ 1492070 h 1868588"/>
              <a:gd name="connsiteX47" fmla="*/ 486662 w 1678968"/>
              <a:gd name="connsiteY47" fmla="*/ 1510000 h 1868588"/>
              <a:gd name="connsiteX48" fmla="*/ 504591 w 1678968"/>
              <a:gd name="connsiteY48" fmla="*/ 1536894 h 1868588"/>
              <a:gd name="connsiteX49" fmla="*/ 513556 w 1678968"/>
              <a:gd name="connsiteY49" fmla="*/ 1563788 h 1868588"/>
              <a:gd name="connsiteX50" fmla="*/ 540450 w 1678968"/>
              <a:gd name="connsiteY50" fmla="*/ 1581717 h 1868588"/>
              <a:gd name="connsiteX51" fmla="*/ 585273 w 1678968"/>
              <a:gd name="connsiteY51" fmla="*/ 1626541 h 1868588"/>
              <a:gd name="connsiteX52" fmla="*/ 603203 w 1678968"/>
              <a:gd name="connsiteY52" fmla="*/ 1644470 h 1868588"/>
              <a:gd name="connsiteX53" fmla="*/ 621132 w 1678968"/>
              <a:gd name="connsiteY53" fmla="*/ 1671364 h 1868588"/>
              <a:gd name="connsiteX54" fmla="*/ 648026 w 1678968"/>
              <a:gd name="connsiteY54" fmla="*/ 1689294 h 1868588"/>
              <a:gd name="connsiteX55" fmla="*/ 665956 w 1678968"/>
              <a:gd name="connsiteY55" fmla="*/ 1707223 h 1868588"/>
              <a:gd name="connsiteX56" fmla="*/ 692850 w 1678968"/>
              <a:gd name="connsiteY56" fmla="*/ 1716188 h 1868588"/>
              <a:gd name="connsiteX57" fmla="*/ 737673 w 1678968"/>
              <a:gd name="connsiteY57" fmla="*/ 1752047 h 1868588"/>
              <a:gd name="connsiteX58" fmla="*/ 764568 w 1678968"/>
              <a:gd name="connsiteY58" fmla="*/ 1769976 h 1868588"/>
              <a:gd name="connsiteX59" fmla="*/ 818356 w 1678968"/>
              <a:gd name="connsiteY59" fmla="*/ 1787905 h 1868588"/>
              <a:gd name="connsiteX60" fmla="*/ 881109 w 1678968"/>
              <a:gd name="connsiteY60" fmla="*/ 1814800 h 1868588"/>
              <a:gd name="connsiteX61" fmla="*/ 934897 w 1678968"/>
              <a:gd name="connsiteY61" fmla="*/ 1832729 h 1868588"/>
              <a:gd name="connsiteX62" fmla="*/ 970756 w 1678968"/>
              <a:gd name="connsiteY62" fmla="*/ 1841694 h 1868588"/>
              <a:gd name="connsiteX63" fmla="*/ 1033509 w 1678968"/>
              <a:gd name="connsiteY63" fmla="*/ 1859623 h 1868588"/>
              <a:gd name="connsiteX64" fmla="*/ 1114191 w 1678968"/>
              <a:gd name="connsiteY64" fmla="*/ 1868588 h 1868588"/>
              <a:gd name="connsiteX65" fmla="*/ 1284520 w 1678968"/>
              <a:gd name="connsiteY65" fmla="*/ 1859623 h 1868588"/>
              <a:gd name="connsiteX66" fmla="*/ 1329344 w 1678968"/>
              <a:gd name="connsiteY66" fmla="*/ 1850658 h 1868588"/>
              <a:gd name="connsiteX67" fmla="*/ 1356238 w 1678968"/>
              <a:gd name="connsiteY67" fmla="*/ 1832729 h 1868588"/>
              <a:gd name="connsiteX68" fmla="*/ 1383132 w 1678968"/>
              <a:gd name="connsiteY68" fmla="*/ 1823764 h 1868588"/>
              <a:gd name="connsiteX69" fmla="*/ 1436920 w 1678968"/>
              <a:gd name="connsiteY69" fmla="*/ 1796870 h 1868588"/>
              <a:gd name="connsiteX70" fmla="*/ 1481744 w 1678968"/>
              <a:gd name="connsiteY70" fmla="*/ 1769976 h 1868588"/>
              <a:gd name="connsiteX71" fmla="*/ 1544497 w 1678968"/>
              <a:gd name="connsiteY71" fmla="*/ 1698258 h 1868588"/>
              <a:gd name="connsiteX72" fmla="*/ 1571391 w 1678968"/>
              <a:gd name="connsiteY72" fmla="*/ 1671364 h 1868588"/>
              <a:gd name="connsiteX73" fmla="*/ 1580356 w 1678968"/>
              <a:gd name="connsiteY73" fmla="*/ 1644470 h 1868588"/>
              <a:gd name="connsiteX74" fmla="*/ 1607250 w 1678968"/>
              <a:gd name="connsiteY74" fmla="*/ 1590682 h 1868588"/>
              <a:gd name="connsiteX75" fmla="*/ 1616215 w 1678968"/>
              <a:gd name="connsiteY75" fmla="*/ 1554823 h 1868588"/>
              <a:gd name="connsiteX76" fmla="*/ 1634144 w 1678968"/>
              <a:gd name="connsiteY76" fmla="*/ 1501035 h 1868588"/>
              <a:gd name="connsiteX77" fmla="*/ 1652073 w 1678968"/>
              <a:gd name="connsiteY77" fmla="*/ 1420352 h 1868588"/>
              <a:gd name="connsiteX78" fmla="*/ 1661038 w 1678968"/>
              <a:gd name="connsiteY78" fmla="*/ 1339670 h 1868588"/>
              <a:gd name="connsiteX79" fmla="*/ 1670003 w 1678968"/>
              <a:gd name="connsiteY79" fmla="*/ 1303811 h 1868588"/>
              <a:gd name="connsiteX80" fmla="*/ 1678968 w 1678968"/>
              <a:gd name="connsiteY80" fmla="*/ 1241058 h 1868588"/>
              <a:gd name="connsiteX81" fmla="*/ 1670003 w 1678968"/>
              <a:gd name="connsiteY81" fmla="*/ 1061764 h 1868588"/>
              <a:gd name="connsiteX82" fmla="*/ 1661038 w 1678968"/>
              <a:gd name="connsiteY82" fmla="*/ 1025905 h 1868588"/>
              <a:gd name="connsiteX83" fmla="*/ 1652073 w 1678968"/>
              <a:gd name="connsiteY83" fmla="*/ 972117 h 1868588"/>
              <a:gd name="connsiteX84" fmla="*/ 1634144 w 1678968"/>
              <a:gd name="connsiteY84" fmla="*/ 846611 h 1868588"/>
              <a:gd name="connsiteX85" fmla="*/ 1616215 w 1678968"/>
              <a:gd name="connsiteY85" fmla="*/ 783858 h 1868588"/>
              <a:gd name="connsiteX86" fmla="*/ 1607250 w 1678968"/>
              <a:gd name="connsiteY86" fmla="*/ 756964 h 1868588"/>
              <a:gd name="connsiteX87" fmla="*/ 1589320 w 1678968"/>
              <a:gd name="connsiteY87" fmla="*/ 739035 h 1868588"/>
              <a:gd name="connsiteX88" fmla="*/ 1571391 w 1678968"/>
              <a:gd name="connsiteY88" fmla="*/ 685247 h 1868588"/>
              <a:gd name="connsiteX89" fmla="*/ 1553462 w 1678968"/>
              <a:gd name="connsiteY89" fmla="*/ 658352 h 1868588"/>
              <a:gd name="connsiteX90" fmla="*/ 1544497 w 1678968"/>
              <a:gd name="connsiteY90" fmla="*/ 631458 h 1868588"/>
              <a:gd name="connsiteX91" fmla="*/ 1508638 w 1678968"/>
              <a:gd name="connsiteY91" fmla="*/ 577670 h 1868588"/>
              <a:gd name="connsiteX92" fmla="*/ 1493072 w 1678968"/>
              <a:gd name="connsiteY92" fmla="*/ 508808 h 1868588"/>
              <a:gd name="connsiteX93" fmla="*/ 1463815 w 1678968"/>
              <a:gd name="connsiteY93" fmla="*/ 488023 h 1868588"/>
              <a:gd name="connsiteX94" fmla="*/ 1454850 w 1678968"/>
              <a:gd name="connsiteY94" fmla="*/ 461129 h 1868588"/>
              <a:gd name="connsiteX95" fmla="*/ 1436920 w 1678968"/>
              <a:gd name="connsiteY95" fmla="*/ 425270 h 1868588"/>
              <a:gd name="connsiteX96" fmla="*/ 1427956 w 1678968"/>
              <a:gd name="connsiteY96" fmla="*/ 398376 h 1868588"/>
              <a:gd name="connsiteX97" fmla="*/ 1410026 w 1678968"/>
              <a:gd name="connsiteY97" fmla="*/ 380447 h 1868588"/>
              <a:gd name="connsiteX98" fmla="*/ 1401062 w 1678968"/>
              <a:gd name="connsiteY98" fmla="*/ 353552 h 1868588"/>
              <a:gd name="connsiteX99" fmla="*/ 1383132 w 1678968"/>
              <a:gd name="connsiteY99" fmla="*/ 335623 h 1868588"/>
              <a:gd name="connsiteX100" fmla="*/ 1365203 w 1678968"/>
              <a:gd name="connsiteY100" fmla="*/ 308729 h 1868588"/>
              <a:gd name="connsiteX101" fmla="*/ 1347273 w 1678968"/>
              <a:gd name="connsiteY101" fmla="*/ 290800 h 1868588"/>
              <a:gd name="connsiteX102" fmla="*/ 1311415 w 1678968"/>
              <a:gd name="connsiteY102" fmla="*/ 237011 h 1868588"/>
              <a:gd name="connsiteX103" fmla="*/ 1257626 w 1678968"/>
              <a:gd name="connsiteY103" fmla="*/ 183223 h 1868588"/>
              <a:gd name="connsiteX104" fmla="*/ 1230732 w 1678968"/>
              <a:gd name="connsiteY104" fmla="*/ 156329 h 1868588"/>
              <a:gd name="connsiteX105" fmla="*/ 1203838 w 1678968"/>
              <a:gd name="connsiteY105" fmla="*/ 138400 h 1868588"/>
              <a:gd name="connsiteX106" fmla="*/ 1167979 w 1678968"/>
              <a:gd name="connsiteY106" fmla="*/ 102541 h 1868588"/>
              <a:gd name="connsiteX107" fmla="*/ 1114191 w 1678968"/>
              <a:gd name="connsiteY107" fmla="*/ 84611 h 1868588"/>
              <a:gd name="connsiteX108" fmla="*/ 1060403 w 1678968"/>
              <a:gd name="connsiteY108" fmla="*/ 48752 h 1868588"/>
              <a:gd name="connsiteX109" fmla="*/ 1033509 w 1678968"/>
              <a:gd name="connsiteY109" fmla="*/ 30823 h 1868588"/>
              <a:gd name="connsiteX110" fmla="*/ 970756 w 1678968"/>
              <a:gd name="connsiteY110" fmla="*/ 3929 h 1868588"/>
              <a:gd name="connsiteX0" fmla="*/ 1051438 w 1678968"/>
              <a:gd name="connsiteY0" fmla="*/ 21858 h 1868588"/>
              <a:gd name="connsiteX1" fmla="*/ 1015579 w 1678968"/>
              <a:gd name="connsiteY1" fmla="*/ 12894 h 1868588"/>
              <a:gd name="connsiteX2" fmla="*/ 988685 w 1678968"/>
              <a:gd name="connsiteY2" fmla="*/ 3929 h 1868588"/>
              <a:gd name="connsiteX3" fmla="*/ 908003 w 1678968"/>
              <a:gd name="connsiteY3" fmla="*/ 12894 h 1868588"/>
              <a:gd name="connsiteX4" fmla="*/ 881109 w 1678968"/>
              <a:gd name="connsiteY4" fmla="*/ 21858 h 1868588"/>
              <a:gd name="connsiteX5" fmla="*/ 863179 w 1678968"/>
              <a:gd name="connsiteY5" fmla="*/ 39788 h 1868588"/>
              <a:gd name="connsiteX6" fmla="*/ 836285 w 1678968"/>
              <a:gd name="connsiteY6" fmla="*/ 57717 h 1868588"/>
              <a:gd name="connsiteX7" fmla="*/ 809391 w 1678968"/>
              <a:gd name="connsiteY7" fmla="*/ 84611 h 1868588"/>
              <a:gd name="connsiteX8" fmla="*/ 773532 w 1678968"/>
              <a:gd name="connsiteY8" fmla="*/ 93576 h 1868588"/>
              <a:gd name="connsiteX9" fmla="*/ 728709 w 1678968"/>
              <a:gd name="connsiteY9" fmla="*/ 138400 h 1868588"/>
              <a:gd name="connsiteX10" fmla="*/ 701815 w 1678968"/>
              <a:gd name="connsiteY10" fmla="*/ 156329 h 1868588"/>
              <a:gd name="connsiteX11" fmla="*/ 683885 w 1678968"/>
              <a:gd name="connsiteY11" fmla="*/ 174258 h 1868588"/>
              <a:gd name="connsiteX12" fmla="*/ 656991 w 1678968"/>
              <a:gd name="connsiteY12" fmla="*/ 192188 h 1868588"/>
              <a:gd name="connsiteX13" fmla="*/ 630097 w 1678968"/>
              <a:gd name="connsiteY13" fmla="*/ 219082 h 1868588"/>
              <a:gd name="connsiteX14" fmla="*/ 603203 w 1678968"/>
              <a:gd name="connsiteY14" fmla="*/ 237011 h 1868588"/>
              <a:gd name="connsiteX15" fmla="*/ 558379 w 1678968"/>
              <a:gd name="connsiteY15" fmla="*/ 272870 h 1868588"/>
              <a:gd name="connsiteX16" fmla="*/ 522520 w 1678968"/>
              <a:gd name="connsiteY16" fmla="*/ 281835 h 1868588"/>
              <a:gd name="connsiteX17" fmla="*/ 477697 w 1678968"/>
              <a:gd name="connsiteY17" fmla="*/ 317694 h 1868588"/>
              <a:gd name="connsiteX18" fmla="*/ 423909 w 1678968"/>
              <a:gd name="connsiteY18" fmla="*/ 353552 h 1868588"/>
              <a:gd name="connsiteX19" fmla="*/ 405979 w 1678968"/>
              <a:gd name="connsiteY19" fmla="*/ 380447 h 1868588"/>
              <a:gd name="connsiteX20" fmla="*/ 352191 w 1678968"/>
              <a:gd name="connsiteY20" fmla="*/ 407341 h 1868588"/>
              <a:gd name="connsiteX21" fmla="*/ 325297 w 1678968"/>
              <a:gd name="connsiteY21" fmla="*/ 425270 h 1868588"/>
              <a:gd name="connsiteX22" fmla="*/ 289438 w 1678968"/>
              <a:gd name="connsiteY22" fmla="*/ 461129 h 1868588"/>
              <a:gd name="connsiteX23" fmla="*/ 262544 w 1678968"/>
              <a:gd name="connsiteY23" fmla="*/ 479058 h 1868588"/>
              <a:gd name="connsiteX24" fmla="*/ 226685 w 1678968"/>
              <a:gd name="connsiteY24" fmla="*/ 514917 h 1868588"/>
              <a:gd name="connsiteX25" fmla="*/ 199791 w 1678968"/>
              <a:gd name="connsiteY25" fmla="*/ 532847 h 1868588"/>
              <a:gd name="connsiteX26" fmla="*/ 146003 w 1678968"/>
              <a:gd name="connsiteY26" fmla="*/ 586635 h 1868588"/>
              <a:gd name="connsiteX27" fmla="*/ 101179 w 1678968"/>
              <a:gd name="connsiteY27" fmla="*/ 622494 h 1868588"/>
              <a:gd name="connsiteX28" fmla="*/ 50210 w 1678968"/>
              <a:gd name="connsiteY28" fmla="*/ 677440 h 1868588"/>
              <a:gd name="connsiteX29" fmla="*/ 12606 w 1678968"/>
              <a:gd name="connsiteY29" fmla="*/ 779376 h 1868588"/>
              <a:gd name="connsiteX30" fmla="*/ 66719 w 1678968"/>
              <a:gd name="connsiteY30" fmla="*/ 852302 h 1868588"/>
              <a:gd name="connsiteX31" fmla="*/ 103528 w 1678968"/>
              <a:gd name="connsiteY31" fmla="*/ 886523 h 1868588"/>
              <a:gd name="connsiteX32" fmla="*/ 138451 w 1678968"/>
              <a:gd name="connsiteY32" fmla="*/ 916272 h 1868588"/>
              <a:gd name="connsiteX33" fmla="*/ 154492 w 1678968"/>
              <a:gd name="connsiteY33" fmla="*/ 930129 h 1868588"/>
              <a:gd name="connsiteX34" fmla="*/ 184687 w 1678968"/>
              <a:gd name="connsiteY34" fmla="*/ 965589 h 1868588"/>
              <a:gd name="connsiteX35" fmla="*/ 209693 w 1678968"/>
              <a:gd name="connsiteY35" fmla="*/ 1008376 h 1868588"/>
              <a:gd name="connsiteX36" fmla="*/ 240363 w 1678968"/>
              <a:gd name="connsiteY36" fmla="*/ 1062164 h 1868588"/>
              <a:gd name="connsiteX37" fmla="*/ 271509 w 1678968"/>
              <a:gd name="connsiteY37" fmla="*/ 1106588 h 1868588"/>
              <a:gd name="connsiteX38" fmla="*/ 289438 w 1678968"/>
              <a:gd name="connsiteY38" fmla="*/ 1142447 h 1868588"/>
              <a:gd name="connsiteX39" fmla="*/ 307368 w 1678968"/>
              <a:gd name="connsiteY39" fmla="*/ 1196235 h 1868588"/>
              <a:gd name="connsiteX40" fmla="*/ 325297 w 1678968"/>
              <a:gd name="connsiteY40" fmla="*/ 1232094 h 1868588"/>
              <a:gd name="connsiteX41" fmla="*/ 361156 w 1678968"/>
              <a:gd name="connsiteY41" fmla="*/ 1285882 h 1868588"/>
              <a:gd name="connsiteX42" fmla="*/ 370120 w 1678968"/>
              <a:gd name="connsiteY42" fmla="*/ 1312776 h 1868588"/>
              <a:gd name="connsiteX43" fmla="*/ 388050 w 1678968"/>
              <a:gd name="connsiteY43" fmla="*/ 1339670 h 1868588"/>
              <a:gd name="connsiteX44" fmla="*/ 397015 w 1678968"/>
              <a:gd name="connsiteY44" fmla="*/ 1375529 h 1868588"/>
              <a:gd name="connsiteX45" fmla="*/ 450803 w 1678968"/>
              <a:gd name="connsiteY45" fmla="*/ 1465176 h 1868588"/>
              <a:gd name="connsiteX46" fmla="*/ 468732 w 1678968"/>
              <a:gd name="connsiteY46" fmla="*/ 1492070 h 1868588"/>
              <a:gd name="connsiteX47" fmla="*/ 486662 w 1678968"/>
              <a:gd name="connsiteY47" fmla="*/ 1510000 h 1868588"/>
              <a:gd name="connsiteX48" fmla="*/ 504591 w 1678968"/>
              <a:gd name="connsiteY48" fmla="*/ 1536894 h 1868588"/>
              <a:gd name="connsiteX49" fmla="*/ 513556 w 1678968"/>
              <a:gd name="connsiteY49" fmla="*/ 1563788 h 1868588"/>
              <a:gd name="connsiteX50" fmla="*/ 540450 w 1678968"/>
              <a:gd name="connsiteY50" fmla="*/ 1581717 h 1868588"/>
              <a:gd name="connsiteX51" fmla="*/ 585273 w 1678968"/>
              <a:gd name="connsiteY51" fmla="*/ 1626541 h 1868588"/>
              <a:gd name="connsiteX52" fmla="*/ 603203 w 1678968"/>
              <a:gd name="connsiteY52" fmla="*/ 1644470 h 1868588"/>
              <a:gd name="connsiteX53" fmla="*/ 621132 w 1678968"/>
              <a:gd name="connsiteY53" fmla="*/ 1671364 h 1868588"/>
              <a:gd name="connsiteX54" fmla="*/ 648026 w 1678968"/>
              <a:gd name="connsiteY54" fmla="*/ 1689294 h 1868588"/>
              <a:gd name="connsiteX55" fmla="*/ 665956 w 1678968"/>
              <a:gd name="connsiteY55" fmla="*/ 1707223 h 1868588"/>
              <a:gd name="connsiteX56" fmla="*/ 692850 w 1678968"/>
              <a:gd name="connsiteY56" fmla="*/ 1716188 h 1868588"/>
              <a:gd name="connsiteX57" fmla="*/ 737673 w 1678968"/>
              <a:gd name="connsiteY57" fmla="*/ 1752047 h 1868588"/>
              <a:gd name="connsiteX58" fmla="*/ 764568 w 1678968"/>
              <a:gd name="connsiteY58" fmla="*/ 1769976 h 1868588"/>
              <a:gd name="connsiteX59" fmla="*/ 818356 w 1678968"/>
              <a:gd name="connsiteY59" fmla="*/ 1787905 h 1868588"/>
              <a:gd name="connsiteX60" fmla="*/ 881109 w 1678968"/>
              <a:gd name="connsiteY60" fmla="*/ 1814800 h 1868588"/>
              <a:gd name="connsiteX61" fmla="*/ 934897 w 1678968"/>
              <a:gd name="connsiteY61" fmla="*/ 1832729 h 1868588"/>
              <a:gd name="connsiteX62" fmla="*/ 970756 w 1678968"/>
              <a:gd name="connsiteY62" fmla="*/ 1841694 h 1868588"/>
              <a:gd name="connsiteX63" fmla="*/ 1033509 w 1678968"/>
              <a:gd name="connsiteY63" fmla="*/ 1859623 h 1868588"/>
              <a:gd name="connsiteX64" fmla="*/ 1114191 w 1678968"/>
              <a:gd name="connsiteY64" fmla="*/ 1868588 h 1868588"/>
              <a:gd name="connsiteX65" fmla="*/ 1284520 w 1678968"/>
              <a:gd name="connsiteY65" fmla="*/ 1859623 h 1868588"/>
              <a:gd name="connsiteX66" fmla="*/ 1329344 w 1678968"/>
              <a:gd name="connsiteY66" fmla="*/ 1850658 h 1868588"/>
              <a:gd name="connsiteX67" fmla="*/ 1356238 w 1678968"/>
              <a:gd name="connsiteY67" fmla="*/ 1832729 h 1868588"/>
              <a:gd name="connsiteX68" fmla="*/ 1383132 w 1678968"/>
              <a:gd name="connsiteY68" fmla="*/ 1823764 h 1868588"/>
              <a:gd name="connsiteX69" fmla="*/ 1436920 w 1678968"/>
              <a:gd name="connsiteY69" fmla="*/ 1796870 h 1868588"/>
              <a:gd name="connsiteX70" fmla="*/ 1481744 w 1678968"/>
              <a:gd name="connsiteY70" fmla="*/ 1769976 h 1868588"/>
              <a:gd name="connsiteX71" fmla="*/ 1544497 w 1678968"/>
              <a:gd name="connsiteY71" fmla="*/ 1698258 h 1868588"/>
              <a:gd name="connsiteX72" fmla="*/ 1571391 w 1678968"/>
              <a:gd name="connsiteY72" fmla="*/ 1671364 h 1868588"/>
              <a:gd name="connsiteX73" fmla="*/ 1580356 w 1678968"/>
              <a:gd name="connsiteY73" fmla="*/ 1644470 h 1868588"/>
              <a:gd name="connsiteX74" fmla="*/ 1607250 w 1678968"/>
              <a:gd name="connsiteY74" fmla="*/ 1590682 h 1868588"/>
              <a:gd name="connsiteX75" fmla="*/ 1616215 w 1678968"/>
              <a:gd name="connsiteY75" fmla="*/ 1554823 h 1868588"/>
              <a:gd name="connsiteX76" fmla="*/ 1634144 w 1678968"/>
              <a:gd name="connsiteY76" fmla="*/ 1501035 h 1868588"/>
              <a:gd name="connsiteX77" fmla="*/ 1652073 w 1678968"/>
              <a:gd name="connsiteY77" fmla="*/ 1420352 h 1868588"/>
              <a:gd name="connsiteX78" fmla="*/ 1661038 w 1678968"/>
              <a:gd name="connsiteY78" fmla="*/ 1339670 h 1868588"/>
              <a:gd name="connsiteX79" fmla="*/ 1670003 w 1678968"/>
              <a:gd name="connsiteY79" fmla="*/ 1303811 h 1868588"/>
              <a:gd name="connsiteX80" fmla="*/ 1678968 w 1678968"/>
              <a:gd name="connsiteY80" fmla="*/ 1241058 h 1868588"/>
              <a:gd name="connsiteX81" fmla="*/ 1670003 w 1678968"/>
              <a:gd name="connsiteY81" fmla="*/ 1061764 h 1868588"/>
              <a:gd name="connsiteX82" fmla="*/ 1661038 w 1678968"/>
              <a:gd name="connsiteY82" fmla="*/ 1025905 h 1868588"/>
              <a:gd name="connsiteX83" fmla="*/ 1652073 w 1678968"/>
              <a:gd name="connsiteY83" fmla="*/ 972117 h 1868588"/>
              <a:gd name="connsiteX84" fmla="*/ 1634144 w 1678968"/>
              <a:gd name="connsiteY84" fmla="*/ 846611 h 1868588"/>
              <a:gd name="connsiteX85" fmla="*/ 1616215 w 1678968"/>
              <a:gd name="connsiteY85" fmla="*/ 783858 h 1868588"/>
              <a:gd name="connsiteX86" fmla="*/ 1607250 w 1678968"/>
              <a:gd name="connsiteY86" fmla="*/ 756964 h 1868588"/>
              <a:gd name="connsiteX87" fmla="*/ 1589320 w 1678968"/>
              <a:gd name="connsiteY87" fmla="*/ 739035 h 1868588"/>
              <a:gd name="connsiteX88" fmla="*/ 1571391 w 1678968"/>
              <a:gd name="connsiteY88" fmla="*/ 685247 h 1868588"/>
              <a:gd name="connsiteX89" fmla="*/ 1553462 w 1678968"/>
              <a:gd name="connsiteY89" fmla="*/ 658352 h 1868588"/>
              <a:gd name="connsiteX90" fmla="*/ 1544497 w 1678968"/>
              <a:gd name="connsiteY90" fmla="*/ 631458 h 1868588"/>
              <a:gd name="connsiteX91" fmla="*/ 1508638 w 1678968"/>
              <a:gd name="connsiteY91" fmla="*/ 577670 h 1868588"/>
              <a:gd name="connsiteX92" fmla="*/ 1493072 w 1678968"/>
              <a:gd name="connsiteY92" fmla="*/ 508808 h 1868588"/>
              <a:gd name="connsiteX93" fmla="*/ 1425481 w 1678968"/>
              <a:gd name="connsiteY93" fmla="*/ 472539 h 1868588"/>
              <a:gd name="connsiteX94" fmla="*/ 1454850 w 1678968"/>
              <a:gd name="connsiteY94" fmla="*/ 461129 h 1868588"/>
              <a:gd name="connsiteX95" fmla="*/ 1436920 w 1678968"/>
              <a:gd name="connsiteY95" fmla="*/ 425270 h 1868588"/>
              <a:gd name="connsiteX96" fmla="*/ 1427956 w 1678968"/>
              <a:gd name="connsiteY96" fmla="*/ 398376 h 1868588"/>
              <a:gd name="connsiteX97" fmla="*/ 1410026 w 1678968"/>
              <a:gd name="connsiteY97" fmla="*/ 380447 h 1868588"/>
              <a:gd name="connsiteX98" fmla="*/ 1401062 w 1678968"/>
              <a:gd name="connsiteY98" fmla="*/ 353552 h 1868588"/>
              <a:gd name="connsiteX99" fmla="*/ 1383132 w 1678968"/>
              <a:gd name="connsiteY99" fmla="*/ 335623 h 1868588"/>
              <a:gd name="connsiteX100" fmla="*/ 1365203 w 1678968"/>
              <a:gd name="connsiteY100" fmla="*/ 308729 h 1868588"/>
              <a:gd name="connsiteX101" fmla="*/ 1347273 w 1678968"/>
              <a:gd name="connsiteY101" fmla="*/ 290800 h 1868588"/>
              <a:gd name="connsiteX102" fmla="*/ 1311415 w 1678968"/>
              <a:gd name="connsiteY102" fmla="*/ 237011 h 1868588"/>
              <a:gd name="connsiteX103" fmla="*/ 1257626 w 1678968"/>
              <a:gd name="connsiteY103" fmla="*/ 183223 h 1868588"/>
              <a:gd name="connsiteX104" fmla="*/ 1230732 w 1678968"/>
              <a:gd name="connsiteY104" fmla="*/ 156329 h 1868588"/>
              <a:gd name="connsiteX105" fmla="*/ 1203838 w 1678968"/>
              <a:gd name="connsiteY105" fmla="*/ 138400 h 1868588"/>
              <a:gd name="connsiteX106" fmla="*/ 1167979 w 1678968"/>
              <a:gd name="connsiteY106" fmla="*/ 102541 h 1868588"/>
              <a:gd name="connsiteX107" fmla="*/ 1114191 w 1678968"/>
              <a:gd name="connsiteY107" fmla="*/ 84611 h 1868588"/>
              <a:gd name="connsiteX108" fmla="*/ 1060403 w 1678968"/>
              <a:gd name="connsiteY108" fmla="*/ 48752 h 1868588"/>
              <a:gd name="connsiteX109" fmla="*/ 1033509 w 1678968"/>
              <a:gd name="connsiteY109" fmla="*/ 30823 h 1868588"/>
              <a:gd name="connsiteX110" fmla="*/ 970756 w 1678968"/>
              <a:gd name="connsiteY110" fmla="*/ 3929 h 1868588"/>
              <a:gd name="connsiteX0" fmla="*/ 1051438 w 1678968"/>
              <a:gd name="connsiteY0" fmla="*/ 21858 h 1868588"/>
              <a:gd name="connsiteX1" fmla="*/ 1015579 w 1678968"/>
              <a:gd name="connsiteY1" fmla="*/ 12894 h 1868588"/>
              <a:gd name="connsiteX2" fmla="*/ 988685 w 1678968"/>
              <a:gd name="connsiteY2" fmla="*/ 3929 h 1868588"/>
              <a:gd name="connsiteX3" fmla="*/ 908003 w 1678968"/>
              <a:gd name="connsiteY3" fmla="*/ 12894 h 1868588"/>
              <a:gd name="connsiteX4" fmla="*/ 881109 w 1678968"/>
              <a:gd name="connsiteY4" fmla="*/ 21858 h 1868588"/>
              <a:gd name="connsiteX5" fmla="*/ 863179 w 1678968"/>
              <a:gd name="connsiteY5" fmla="*/ 39788 h 1868588"/>
              <a:gd name="connsiteX6" fmla="*/ 836285 w 1678968"/>
              <a:gd name="connsiteY6" fmla="*/ 57717 h 1868588"/>
              <a:gd name="connsiteX7" fmla="*/ 809391 w 1678968"/>
              <a:gd name="connsiteY7" fmla="*/ 84611 h 1868588"/>
              <a:gd name="connsiteX8" fmla="*/ 773532 w 1678968"/>
              <a:gd name="connsiteY8" fmla="*/ 93576 h 1868588"/>
              <a:gd name="connsiteX9" fmla="*/ 728709 w 1678968"/>
              <a:gd name="connsiteY9" fmla="*/ 138400 h 1868588"/>
              <a:gd name="connsiteX10" fmla="*/ 701815 w 1678968"/>
              <a:gd name="connsiteY10" fmla="*/ 156329 h 1868588"/>
              <a:gd name="connsiteX11" fmla="*/ 683885 w 1678968"/>
              <a:gd name="connsiteY11" fmla="*/ 174258 h 1868588"/>
              <a:gd name="connsiteX12" fmla="*/ 656991 w 1678968"/>
              <a:gd name="connsiteY12" fmla="*/ 192188 h 1868588"/>
              <a:gd name="connsiteX13" fmla="*/ 630097 w 1678968"/>
              <a:gd name="connsiteY13" fmla="*/ 219082 h 1868588"/>
              <a:gd name="connsiteX14" fmla="*/ 603203 w 1678968"/>
              <a:gd name="connsiteY14" fmla="*/ 237011 h 1868588"/>
              <a:gd name="connsiteX15" fmla="*/ 558379 w 1678968"/>
              <a:gd name="connsiteY15" fmla="*/ 272870 h 1868588"/>
              <a:gd name="connsiteX16" fmla="*/ 522520 w 1678968"/>
              <a:gd name="connsiteY16" fmla="*/ 281835 h 1868588"/>
              <a:gd name="connsiteX17" fmla="*/ 477697 w 1678968"/>
              <a:gd name="connsiteY17" fmla="*/ 317694 h 1868588"/>
              <a:gd name="connsiteX18" fmla="*/ 423909 w 1678968"/>
              <a:gd name="connsiteY18" fmla="*/ 353552 h 1868588"/>
              <a:gd name="connsiteX19" fmla="*/ 405979 w 1678968"/>
              <a:gd name="connsiteY19" fmla="*/ 380447 h 1868588"/>
              <a:gd name="connsiteX20" fmla="*/ 352191 w 1678968"/>
              <a:gd name="connsiteY20" fmla="*/ 407341 h 1868588"/>
              <a:gd name="connsiteX21" fmla="*/ 325297 w 1678968"/>
              <a:gd name="connsiteY21" fmla="*/ 425270 h 1868588"/>
              <a:gd name="connsiteX22" fmla="*/ 289438 w 1678968"/>
              <a:gd name="connsiteY22" fmla="*/ 461129 h 1868588"/>
              <a:gd name="connsiteX23" fmla="*/ 262544 w 1678968"/>
              <a:gd name="connsiteY23" fmla="*/ 479058 h 1868588"/>
              <a:gd name="connsiteX24" fmla="*/ 226685 w 1678968"/>
              <a:gd name="connsiteY24" fmla="*/ 514917 h 1868588"/>
              <a:gd name="connsiteX25" fmla="*/ 199791 w 1678968"/>
              <a:gd name="connsiteY25" fmla="*/ 532847 h 1868588"/>
              <a:gd name="connsiteX26" fmla="*/ 146003 w 1678968"/>
              <a:gd name="connsiteY26" fmla="*/ 586635 h 1868588"/>
              <a:gd name="connsiteX27" fmla="*/ 101179 w 1678968"/>
              <a:gd name="connsiteY27" fmla="*/ 622494 h 1868588"/>
              <a:gd name="connsiteX28" fmla="*/ 50210 w 1678968"/>
              <a:gd name="connsiteY28" fmla="*/ 677440 h 1868588"/>
              <a:gd name="connsiteX29" fmla="*/ 12606 w 1678968"/>
              <a:gd name="connsiteY29" fmla="*/ 779376 h 1868588"/>
              <a:gd name="connsiteX30" fmla="*/ 66719 w 1678968"/>
              <a:gd name="connsiteY30" fmla="*/ 852302 h 1868588"/>
              <a:gd name="connsiteX31" fmla="*/ 103528 w 1678968"/>
              <a:gd name="connsiteY31" fmla="*/ 886523 h 1868588"/>
              <a:gd name="connsiteX32" fmla="*/ 138451 w 1678968"/>
              <a:gd name="connsiteY32" fmla="*/ 916272 h 1868588"/>
              <a:gd name="connsiteX33" fmla="*/ 154492 w 1678968"/>
              <a:gd name="connsiteY33" fmla="*/ 930129 h 1868588"/>
              <a:gd name="connsiteX34" fmla="*/ 184687 w 1678968"/>
              <a:gd name="connsiteY34" fmla="*/ 965589 h 1868588"/>
              <a:gd name="connsiteX35" fmla="*/ 209693 w 1678968"/>
              <a:gd name="connsiteY35" fmla="*/ 1008376 h 1868588"/>
              <a:gd name="connsiteX36" fmla="*/ 240363 w 1678968"/>
              <a:gd name="connsiteY36" fmla="*/ 1062164 h 1868588"/>
              <a:gd name="connsiteX37" fmla="*/ 271509 w 1678968"/>
              <a:gd name="connsiteY37" fmla="*/ 1106588 h 1868588"/>
              <a:gd name="connsiteX38" fmla="*/ 289438 w 1678968"/>
              <a:gd name="connsiteY38" fmla="*/ 1142447 h 1868588"/>
              <a:gd name="connsiteX39" fmla="*/ 307368 w 1678968"/>
              <a:gd name="connsiteY39" fmla="*/ 1196235 h 1868588"/>
              <a:gd name="connsiteX40" fmla="*/ 325297 w 1678968"/>
              <a:gd name="connsiteY40" fmla="*/ 1232094 h 1868588"/>
              <a:gd name="connsiteX41" fmla="*/ 361156 w 1678968"/>
              <a:gd name="connsiteY41" fmla="*/ 1285882 h 1868588"/>
              <a:gd name="connsiteX42" fmla="*/ 370120 w 1678968"/>
              <a:gd name="connsiteY42" fmla="*/ 1312776 h 1868588"/>
              <a:gd name="connsiteX43" fmla="*/ 388050 w 1678968"/>
              <a:gd name="connsiteY43" fmla="*/ 1339670 h 1868588"/>
              <a:gd name="connsiteX44" fmla="*/ 397015 w 1678968"/>
              <a:gd name="connsiteY44" fmla="*/ 1375529 h 1868588"/>
              <a:gd name="connsiteX45" fmla="*/ 450803 w 1678968"/>
              <a:gd name="connsiteY45" fmla="*/ 1465176 h 1868588"/>
              <a:gd name="connsiteX46" fmla="*/ 468732 w 1678968"/>
              <a:gd name="connsiteY46" fmla="*/ 1492070 h 1868588"/>
              <a:gd name="connsiteX47" fmla="*/ 486662 w 1678968"/>
              <a:gd name="connsiteY47" fmla="*/ 1510000 h 1868588"/>
              <a:gd name="connsiteX48" fmla="*/ 504591 w 1678968"/>
              <a:gd name="connsiteY48" fmla="*/ 1536894 h 1868588"/>
              <a:gd name="connsiteX49" fmla="*/ 513556 w 1678968"/>
              <a:gd name="connsiteY49" fmla="*/ 1563788 h 1868588"/>
              <a:gd name="connsiteX50" fmla="*/ 540450 w 1678968"/>
              <a:gd name="connsiteY50" fmla="*/ 1581717 h 1868588"/>
              <a:gd name="connsiteX51" fmla="*/ 585273 w 1678968"/>
              <a:gd name="connsiteY51" fmla="*/ 1626541 h 1868588"/>
              <a:gd name="connsiteX52" fmla="*/ 603203 w 1678968"/>
              <a:gd name="connsiteY52" fmla="*/ 1644470 h 1868588"/>
              <a:gd name="connsiteX53" fmla="*/ 621132 w 1678968"/>
              <a:gd name="connsiteY53" fmla="*/ 1671364 h 1868588"/>
              <a:gd name="connsiteX54" fmla="*/ 648026 w 1678968"/>
              <a:gd name="connsiteY54" fmla="*/ 1689294 h 1868588"/>
              <a:gd name="connsiteX55" fmla="*/ 665956 w 1678968"/>
              <a:gd name="connsiteY55" fmla="*/ 1707223 h 1868588"/>
              <a:gd name="connsiteX56" fmla="*/ 692850 w 1678968"/>
              <a:gd name="connsiteY56" fmla="*/ 1716188 h 1868588"/>
              <a:gd name="connsiteX57" fmla="*/ 737673 w 1678968"/>
              <a:gd name="connsiteY57" fmla="*/ 1752047 h 1868588"/>
              <a:gd name="connsiteX58" fmla="*/ 764568 w 1678968"/>
              <a:gd name="connsiteY58" fmla="*/ 1769976 h 1868588"/>
              <a:gd name="connsiteX59" fmla="*/ 818356 w 1678968"/>
              <a:gd name="connsiteY59" fmla="*/ 1787905 h 1868588"/>
              <a:gd name="connsiteX60" fmla="*/ 881109 w 1678968"/>
              <a:gd name="connsiteY60" fmla="*/ 1814800 h 1868588"/>
              <a:gd name="connsiteX61" fmla="*/ 934897 w 1678968"/>
              <a:gd name="connsiteY61" fmla="*/ 1832729 h 1868588"/>
              <a:gd name="connsiteX62" fmla="*/ 970756 w 1678968"/>
              <a:gd name="connsiteY62" fmla="*/ 1841694 h 1868588"/>
              <a:gd name="connsiteX63" fmla="*/ 1033509 w 1678968"/>
              <a:gd name="connsiteY63" fmla="*/ 1859623 h 1868588"/>
              <a:gd name="connsiteX64" fmla="*/ 1114191 w 1678968"/>
              <a:gd name="connsiteY64" fmla="*/ 1868588 h 1868588"/>
              <a:gd name="connsiteX65" fmla="*/ 1284520 w 1678968"/>
              <a:gd name="connsiteY65" fmla="*/ 1859623 h 1868588"/>
              <a:gd name="connsiteX66" fmla="*/ 1329344 w 1678968"/>
              <a:gd name="connsiteY66" fmla="*/ 1850658 h 1868588"/>
              <a:gd name="connsiteX67" fmla="*/ 1356238 w 1678968"/>
              <a:gd name="connsiteY67" fmla="*/ 1832729 h 1868588"/>
              <a:gd name="connsiteX68" fmla="*/ 1383132 w 1678968"/>
              <a:gd name="connsiteY68" fmla="*/ 1823764 h 1868588"/>
              <a:gd name="connsiteX69" fmla="*/ 1436920 w 1678968"/>
              <a:gd name="connsiteY69" fmla="*/ 1796870 h 1868588"/>
              <a:gd name="connsiteX70" fmla="*/ 1481744 w 1678968"/>
              <a:gd name="connsiteY70" fmla="*/ 1769976 h 1868588"/>
              <a:gd name="connsiteX71" fmla="*/ 1544497 w 1678968"/>
              <a:gd name="connsiteY71" fmla="*/ 1698258 h 1868588"/>
              <a:gd name="connsiteX72" fmla="*/ 1571391 w 1678968"/>
              <a:gd name="connsiteY72" fmla="*/ 1671364 h 1868588"/>
              <a:gd name="connsiteX73" fmla="*/ 1580356 w 1678968"/>
              <a:gd name="connsiteY73" fmla="*/ 1644470 h 1868588"/>
              <a:gd name="connsiteX74" fmla="*/ 1607250 w 1678968"/>
              <a:gd name="connsiteY74" fmla="*/ 1590682 h 1868588"/>
              <a:gd name="connsiteX75" fmla="*/ 1616215 w 1678968"/>
              <a:gd name="connsiteY75" fmla="*/ 1554823 h 1868588"/>
              <a:gd name="connsiteX76" fmla="*/ 1634144 w 1678968"/>
              <a:gd name="connsiteY76" fmla="*/ 1501035 h 1868588"/>
              <a:gd name="connsiteX77" fmla="*/ 1652073 w 1678968"/>
              <a:gd name="connsiteY77" fmla="*/ 1420352 h 1868588"/>
              <a:gd name="connsiteX78" fmla="*/ 1661038 w 1678968"/>
              <a:gd name="connsiteY78" fmla="*/ 1339670 h 1868588"/>
              <a:gd name="connsiteX79" fmla="*/ 1670003 w 1678968"/>
              <a:gd name="connsiteY79" fmla="*/ 1303811 h 1868588"/>
              <a:gd name="connsiteX80" fmla="*/ 1678968 w 1678968"/>
              <a:gd name="connsiteY80" fmla="*/ 1241058 h 1868588"/>
              <a:gd name="connsiteX81" fmla="*/ 1670003 w 1678968"/>
              <a:gd name="connsiteY81" fmla="*/ 1061764 h 1868588"/>
              <a:gd name="connsiteX82" fmla="*/ 1661038 w 1678968"/>
              <a:gd name="connsiteY82" fmla="*/ 1025905 h 1868588"/>
              <a:gd name="connsiteX83" fmla="*/ 1652073 w 1678968"/>
              <a:gd name="connsiteY83" fmla="*/ 972117 h 1868588"/>
              <a:gd name="connsiteX84" fmla="*/ 1634144 w 1678968"/>
              <a:gd name="connsiteY84" fmla="*/ 846611 h 1868588"/>
              <a:gd name="connsiteX85" fmla="*/ 1616215 w 1678968"/>
              <a:gd name="connsiteY85" fmla="*/ 783858 h 1868588"/>
              <a:gd name="connsiteX86" fmla="*/ 1607250 w 1678968"/>
              <a:gd name="connsiteY86" fmla="*/ 756964 h 1868588"/>
              <a:gd name="connsiteX87" fmla="*/ 1589320 w 1678968"/>
              <a:gd name="connsiteY87" fmla="*/ 739035 h 1868588"/>
              <a:gd name="connsiteX88" fmla="*/ 1571391 w 1678968"/>
              <a:gd name="connsiteY88" fmla="*/ 685247 h 1868588"/>
              <a:gd name="connsiteX89" fmla="*/ 1553462 w 1678968"/>
              <a:gd name="connsiteY89" fmla="*/ 658352 h 1868588"/>
              <a:gd name="connsiteX90" fmla="*/ 1544497 w 1678968"/>
              <a:gd name="connsiteY90" fmla="*/ 631458 h 1868588"/>
              <a:gd name="connsiteX91" fmla="*/ 1508638 w 1678968"/>
              <a:gd name="connsiteY91" fmla="*/ 577670 h 1868588"/>
              <a:gd name="connsiteX92" fmla="*/ 1493072 w 1678968"/>
              <a:gd name="connsiteY92" fmla="*/ 508808 h 1868588"/>
              <a:gd name="connsiteX93" fmla="*/ 1476459 w 1678968"/>
              <a:gd name="connsiteY93" fmla="*/ 480685 h 1868588"/>
              <a:gd name="connsiteX94" fmla="*/ 1454850 w 1678968"/>
              <a:gd name="connsiteY94" fmla="*/ 461129 h 1868588"/>
              <a:gd name="connsiteX95" fmla="*/ 1436920 w 1678968"/>
              <a:gd name="connsiteY95" fmla="*/ 425270 h 1868588"/>
              <a:gd name="connsiteX96" fmla="*/ 1427956 w 1678968"/>
              <a:gd name="connsiteY96" fmla="*/ 398376 h 1868588"/>
              <a:gd name="connsiteX97" fmla="*/ 1410026 w 1678968"/>
              <a:gd name="connsiteY97" fmla="*/ 380447 h 1868588"/>
              <a:gd name="connsiteX98" fmla="*/ 1401062 w 1678968"/>
              <a:gd name="connsiteY98" fmla="*/ 353552 h 1868588"/>
              <a:gd name="connsiteX99" fmla="*/ 1383132 w 1678968"/>
              <a:gd name="connsiteY99" fmla="*/ 335623 h 1868588"/>
              <a:gd name="connsiteX100" fmla="*/ 1365203 w 1678968"/>
              <a:gd name="connsiteY100" fmla="*/ 308729 h 1868588"/>
              <a:gd name="connsiteX101" fmla="*/ 1347273 w 1678968"/>
              <a:gd name="connsiteY101" fmla="*/ 290800 h 1868588"/>
              <a:gd name="connsiteX102" fmla="*/ 1311415 w 1678968"/>
              <a:gd name="connsiteY102" fmla="*/ 237011 h 1868588"/>
              <a:gd name="connsiteX103" fmla="*/ 1257626 w 1678968"/>
              <a:gd name="connsiteY103" fmla="*/ 183223 h 1868588"/>
              <a:gd name="connsiteX104" fmla="*/ 1230732 w 1678968"/>
              <a:gd name="connsiteY104" fmla="*/ 156329 h 1868588"/>
              <a:gd name="connsiteX105" fmla="*/ 1203838 w 1678968"/>
              <a:gd name="connsiteY105" fmla="*/ 138400 h 1868588"/>
              <a:gd name="connsiteX106" fmla="*/ 1167979 w 1678968"/>
              <a:gd name="connsiteY106" fmla="*/ 102541 h 1868588"/>
              <a:gd name="connsiteX107" fmla="*/ 1114191 w 1678968"/>
              <a:gd name="connsiteY107" fmla="*/ 84611 h 1868588"/>
              <a:gd name="connsiteX108" fmla="*/ 1060403 w 1678968"/>
              <a:gd name="connsiteY108" fmla="*/ 48752 h 1868588"/>
              <a:gd name="connsiteX109" fmla="*/ 1033509 w 1678968"/>
              <a:gd name="connsiteY109" fmla="*/ 30823 h 1868588"/>
              <a:gd name="connsiteX110" fmla="*/ 970756 w 1678968"/>
              <a:gd name="connsiteY110" fmla="*/ 3929 h 1868588"/>
              <a:gd name="connsiteX0" fmla="*/ 1051438 w 1678968"/>
              <a:gd name="connsiteY0" fmla="*/ 21858 h 1868588"/>
              <a:gd name="connsiteX1" fmla="*/ 1015579 w 1678968"/>
              <a:gd name="connsiteY1" fmla="*/ 12894 h 1868588"/>
              <a:gd name="connsiteX2" fmla="*/ 988685 w 1678968"/>
              <a:gd name="connsiteY2" fmla="*/ 3929 h 1868588"/>
              <a:gd name="connsiteX3" fmla="*/ 908003 w 1678968"/>
              <a:gd name="connsiteY3" fmla="*/ 12894 h 1868588"/>
              <a:gd name="connsiteX4" fmla="*/ 881109 w 1678968"/>
              <a:gd name="connsiteY4" fmla="*/ 21858 h 1868588"/>
              <a:gd name="connsiteX5" fmla="*/ 863179 w 1678968"/>
              <a:gd name="connsiteY5" fmla="*/ 39788 h 1868588"/>
              <a:gd name="connsiteX6" fmla="*/ 836285 w 1678968"/>
              <a:gd name="connsiteY6" fmla="*/ 57717 h 1868588"/>
              <a:gd name="connsiteX7" fmla="*/ 809391 w 1678968"/>
              <a:gd name="connsiteY7" fmla="*/ 84611 h 1868588"/>
              <a:gd name="connsiteX8" fmla="*/ 773532 w 1678968"/>
              <a:gd name="connsiteY8" fmla="*/ 93576 h 1868588"/>
              <a:gd name="connsiteX9" fmla="*/ 728709 w 1678968"/>
              <a:gd name="connsiteY9" fmla="*/ 138400 h 1868588"/>
              <a:gd name="connsiteX10" fmla="*/ 701815 w 1678968"/>
              <a:gd name="connsiteY10" fmla="*/ 156329 h 1868588"/>
              <a:gd name="connsiteX11" fmla="*/ 683885 w 1678968"/>
              <a:gd name="connsiteY11" fmla="*/ 174258 h 1868588"/>
              <a:gd name="connsiteX12" fmla="*/ 656991 w 1678968"/>
              <a:gd name="connsiteY12" fmla="*/ 192188 h 1868588"/>
              <a:gd name="connsiteX13" fmla="*/ 630097 w 1678968"/>
              <a:gd name="connsiteY13" fmla="*/ 219082 h 1868588"/>
              <a:gd name="connsiteX14" fmla="*/ 603203 w 1678968"/>
              <a:gd name="connsiteY14" fmla="*/ 237011 h 1868588"/>
              <a:gd name="connsiteX15" fmla="*/ 558379 w 1678968"/>
              <a:gd name="connsiteY15" fmla="*/ 272870 h 1868588"/>
              <a:gd name="connsiteX16" fmla="*/ 522520 w 1678968"/>
              <a:gd name="connsiteY16" fmla="*/ 281835 h 1868588"/>
              <a:gd name="connsiteX17" fmla="*/ 477697 w 1678968"/>
              <a:gd name="connsiteY17" fmla="*/ 317694 h 1868588"/>
              <a:gd name="connsiteX18" fmla="*/ 423909 w 1678968"/>
              <a:gd name="connsiteY18" fmla="*/ 353552 h 1868588"/>
              <a:gd name="connsiteX19" fmla="*/ 405979 w 1678968"/>
              <a:gd name="connsiteY19" fmla="*/ 380447 h 1868588"/>
              <a:gd name="connsiteX20" fmla="*/ 352191 w 1678968"/>
              <a:gd name="connsiteY20" fmla="*/ 407341 h 1868588"/>
              <a:gd name="connsiteX21" fmla="*/ 325297 w 1678968"/>
              <a:gd name="connsiteY21" fmla="*/ 425270 h 1868588"/>
              <a:gd name="connsiteX22" fmla="*/ 289438 w 1678968"/>
              <a:gd name="connsiteY22" fmla="*/ 461129 h 1868588"/>
              <a:gd name="connsiteX23" fmla="*/ 262544 w 1678968"/>
              <a:gd name="connsiteY23" fmla="*/ 479058 h 1868588"/>
              <a:gd name="connsiteX24" fmla="*/ 226685 w 1678968"/>
              <a:gd name="connsiteY24" fmla="*/ 514917 h 1868588"/>
              <a:gd name="connsiteX25" fmla="*/ 199791 w 1678968"/>
              <a:gd name="connsiteY25" fmla="*/ 532847 h 1868588"/>
              <a:gd name="connsiteX26" fmla="*/ 146003 w 1678968"/>
              <a:gd name="connsiteY26" fmla="*/ 586635 h 1868588"/>
              <a:gd name="connsiteX27" fmla="*/ 101179 w 1678968"/>
              <a:gd name="connsiteY27" fmla="*/ 622494 h 1868588"/>
              <a:gd name="connsiteX28" fmla="*/ 50210 w 1678968"/>
              <a:gd name="connsiteY28" fmla="*/ 677440 h 1868588"/>
              <a:gd name="connsiteX29" fmla="*/ 12606 w 1678968"/>
              <a:gd name="connsiteY29" fmla="*/ 779376 h 1868588"/>
              <a:gd name="connsiteX30" fmla="*/ 66719 w 1678968"/>
              <a:gd name="connsiteY30" fmla="*/ 852302 h 1868588"/>
              <a:gd name="connsiteX31" fmla="*/ 103528 w 1678968"/>
              <a:gd name="connsiteY31" fmla="*/ 886523 h 1868588"/>
              <a:gd name="connsiteX32" fmla="*/ 138451 w 1678968"/>
              <a:gd name="connsiteY32" fmla="*/ 916272 h 1868588"/>
              <a:gd name="connsiteX33" fmla="*/ 154492 w 1678968"/>
              <a:gd name="connsiteY33" fmla="*/ 930129 h 1868588"/>
              <a:gd name="connsiteX34" fmla="*/ 184687 w 1678968"/>
              <a:gd name="connsiteY34" fmla="*/ 965589 h 1868588"/>
              <a:gd name="connsiteX35" fmla="*/ 209693 w 1678968"/>
              <a:gd name="connsiteY35" fmla="*/ 1008376 h 1868588"/>
              <a:gd name="connsiteX36" fmla="*/ 240363 w 1678968"/>
              <a:gd name="connsiteY36" fmla="*/ 1062164 h 1868588"/>
              <a:gd name="connsiteX37" fmla="*/ 271509 w 1678968"/>
              <a:gd name="connsiteY37" fmla="*/ 1106588 h 1868588"/>
              <a:gd name="connsiteX38" fmla="*/ 289438 w 1678968"/>
              <a:gd name="connsiteY38" fmla="*/ 1142447 h 1868588"/>
              <a:gd name="connsiteX39" fmla="*/ 307368 w 1678968"/>
              <a:gd name="connsiteY39" fmla="*/ 1196235 h 1868588"/>
              <a:gd name="connsiteX40" fmla="*/ 325297 w 1678968"/>
              <a:gd name="connsiteY40" fmla="*/ 1232094 h 1868588"/>
              <a:gd name="connsiteX41" fmla="*/ 361156 w 1678968"/>
              <a:gd name="connsiteY41" fmla="*/ 1285882 h 1868588"/>
              <a:gd name="connsiteX42" fmla="*/ 370120 w 1678968"/>
              <a:gd name="connsiteY42" fmla="*/ 1312776 h 1868588"/>
              <a:gd name="connsiteX43" fmla="*/ 388050 w 1678968"/>
              <a:gd name="connsiteY43" fmla="*/ 1339670 h 1868588"/>
              <a:gd name="connsiteX44" fmla="*/ 397015 w 1678968"/>
              <a:gd name="connsiteY44" fmla="*/ 1375529 h 1868588"/>
              <a:gd name="connsiteX45" fmla="*/ 450803 w 1678968"/>
              <a:gd name="connsiteY45" fmla="*/ 1465176 h 1868588"/>
              <a:gd name="connsiteX46" fmla="*/ 468732 w 1678968"/>
              <a:gd name="connsiteY46" fmla="*/ 1492070 h 1868588"/>
              <a:gd name="connsiteX47" fmla="*/ 486662 w 1678968"/>
              <a:gd name="connsiteY47" fmla="*/ 1510000 h 1868588"/>
              <a:gd name="connsiteX48" fmla="*/ 504591 w 1678968"/>
              <a:gd name="connsiteY48" fmla="*/ 1536894 h 1868588"/>
              <a:gd name="connsiteX49" fmla="*/ 513556 w 1678968"/>
              <a:gd name="connsiteY49" fmla="*/ 1563788 h 1868588"/>
              <a:gd name="connsiteX50" fmla="*/ 540450 w 1678968"/>
              <a:gd name="connsiteY50" fmla="*/ 1581717 h 1868588"/>
              <a:gd name="connsiteX51" fmla="*/ 585273 w 1678968"/>
              <a:gd name="connsiteY51" fmla="*/ 1626541 h 1868588"/>
              <a:gd name="connsiteX52" fmla="*/ 603203 w 1678968"/>
              <a:gd name="connsiteY52" fmla="*/ 1644470 h 1868588"/>
              <a:gd name="connsiteX53" fmla="*/ 621132 w 1678968"/>
              <a:gd name="connsiteY53" fmla="*/ 1671364 h 1868588"/>
              <a:gd name="connsiteX54" fmla="*/ 648026 w 1678968"/>
              <a:gd name="connsiteY54" fmla="*/ 1689294 h 1868588"/>
              <a:gd name="connsiteX55" fmla="*/ 665956 w 1678968"/>
              <a:gd name="connsiteY55" fmla="*/ 1707223 h 1868588"/>
              <a:gd name="connsiteX56" fmla="*/ 692850 w 1678968"/>
              <a:gd name="connsiteY56" fmla="*/ 1716188 h 1868588"/>
              <a:gd name="connsiteX57" fmla="*/ 737673 w 1678968"/>
              <a:gd name="connsiteY57" fmla="*/ 1752047 h 1868588"/>
              <a:gd name="connsiteX58" fmla="*/ 764568 w 1678968"/>
              <a:gd name="connsiteY58" fmla="*/ 1769976 h 1868588"/>
              <a:gd name="connsiteX59" fmla="*/ 818356 w 1678968"/>
              <a:gd name="connsiteY59" fmla="*/ 1787905 h 1868588"/>
              <a:gd name="connsiteX60" fmla="*/ 881109 w 1678968"/>
              <a:gd name="connsiteY60" fmla="*/ 1814800 h 1868588"/>
              <a:gd name="connsiteX61" fmla="*/ 934897 w 1678968"/>
              <a:gd name="connsiteY61" fmla="*/ 1832729 h 1868588"/>
              <a:gd name="connsiteX62" fmla="*/ 970756 w 1678968"/>
              <a:gd name="connsiteY62" fmla="*/ 1841694 h 1868588"/>
              <a:gd name="connsiteX63" fmla="*/ 1033509 w 1678968"/>
              <a:gd name="connsiteY63" fmla="*/ 1859623 h 1868588"/>
              <a:gd name="connsiteX64" fmla="*/ 1114191 w 1678968"/>
              <a:gd name="connsiteY64" fmla="*/ 1868588 h 1868588"/>
              <a:gd name="connsiteX65" fmla="*/ 1284520 w 1678968"/>
              <a:gd name="connsiteY65" fmla="*/ 1859623 h 1868588"/>
              <a:gd name="connsiteX66" fmla="*/ 1329344 w 1678968"/>
              <a:gd name="connsiteY66" fmla="*/ 1850658 h 1868588"/>
              <a:gd name="connsiteX67" fmla="*/ 1356238 w 1678968"/>
              <a:gd name="connsiteY67" fmla="*/ 1832729 h 1868588"/>
              <a:gd name="connsiteX68" fmla="*/ 1383132 w 1678968"/>
              <a:gd name="connsiteY68" fmla="*/ 1823764 h 1868588"/>
              <a:gd name="connsiteX69" fmla="*/ 1436920 w 1678968"/>
              <a:gd name="connsiteY69" fmla="*/ 1796870 h 1868588"/>
              <a:gd name="connsiteX70" fmla="*/ 1481744 w 1678968"/>
              <a:gd name="connsiteY70" fmla="*/ 1769976 h 1868588"/>
              <a:gd name="connsiteX71" fmla="*/ 1544497 w 1678968"/>
              <a:gd name="connsiteY71" fmla="*/ 1698258 h 1868588"/>
              <a:gd name="connsiteX72" fmla="*/ 1571391 w 1678968"/>
              <a:gd name="connsiteY72" fmla="*/ 1671364 h 1868588"/>
              <a:gd name="connsiteX73" fmla="*/ 1580356 w 1678968"/>
              <a:gd name="connsiteY73" fmla="*/ 1644470 h 1868588"/>
              <a:gd name="connsiteX74" fmla="*/ 1607250 w 1678968"/>
              <a:gd name="connsiteY74" fmla="*/ 1590682 h 1868588"/>
              <a:gd name="connsiteX75" fmla="*/ 1616215 w 1678968"/>
              <a:gd name="connsiteY75" fmla="*/ 1554823 h 1868588"/>
              <a:gd name="connsiteX76" fmla="*/ 1634144 w 1678968"/>
              <a:gd name="connsiteY76" fmla="*/ 1501035 h 1868588"/>
              <a:gd name="connsiteX77" fmla="*/ 1652073 w 1678968"/>
              <a:gd name="connsiteY77" fmla="*/ 1420352 h 1868588"/>
              <a:gd name="connsiteX78" fmla="*/ 1661038 w 1678968"/>
              <a:gd name="connsiteY78" fmla="*/ 1339670 h 1868588"/>
              <a:gd name="connsiteX79" fmla="*/ 1670003 w 1678968"/>
              <a:gd name="connsiteY79" fmla="*/ 1303811 h 1868588"/>
              <a:gd name="connsiteX80" fmla="*/ 1678968 w 1678968"/>
              <a:gd name="connsiteY80" fmla="*/ 1241058 h 1868588"/>
              <a:gd name="connsiteX81" fmla="*/ 1670003 w 1678968"/>
              <a:gd name="connsiteY81" fmla="*/ 1061764 h 1868588"/>
              <a:gd name="connsiteX82" fmla="*/ 1661038 w 1678968"/>
              <a:gd name="connsiteY82" fmla="*/ 1025905 h 1868588"/>
              <a:gd name="connsiteX83" fmla="*/ 1652073 w 1678968"/>
              <a:gd name="connsiteY83" fmla="*/ 972117 h 1868588"/>
              <a:gd name="connsiteX84" fmla="*/ 1617152 w 1678968"/>
              <a:gd name="connsiteY84" fmla="*/ 850684 h 1868588"/>
              <a:gd name="connsiteX85" fmla="*/ 1616215 w 1678968"/>
              <a:gd name="connsiteY85" fmla="*/ 783858 h 1868588"/>
              <a:gd name="connsiteX86" fmla="*/ 1607250 w 1678968"/>
              <a:gd name="connsiteY86" fmla="*/ 756964 h 1868588"/>
              <a:gd name="connsiteX87" fmla="*/ 1589320 w 1678968"/>
              <a:gd name="connsiteY87" fmla="*/ 739035 h 1868588"/>
              <a:gd name="connsiteX88" fmla="*/ 1571391 w 1678968"/>
              <a:gd name="connsiteY88" fmla="*/ 685247 h 1868588"/>
              <a:gd name="connsiteX89" fmla="*/ 1553462 w 1678968"/>
              <a:gd name="connsiteY89" fmla="*/ 658352 h 1868588"/>
              <a:gd name="connsiteX90" fmla="*/ 1544497 w 1678968"/>
              <a:gd name="connsiteY90" fmla="*/ 631458 h 1868588"/>
              <a:gd name="connsiteX91" fmla="*/ 1508638 w 1678968"/>
              <a:gd name="connsiteY91" fmla="*/ 577670 h 1868588"/>
              <a:gd name="connsiteX92" fmla="*/ 1493072 w 1678968"/>
              <a:gd name="connsiteY92" fmla="*/ 508808 h 1868588"/>
              <a:gd name="connsiteX93" fmla="*/ 1476459 w 1678968"/>
              <a:gd name="connsiteY93" fmla="*/ 480685 h 1868588"/>
              <a:gd name="connsiteX94" fmla="*/ 1454850 w 1678968"/>
              <a:gd name="connsiteY94" fmla="*/ 461129 h 1868588"/>
              <a:gd name="connsiteX95" fmla="*/ 1436920 w 1678968"/>
              <a:gd name="connsiteY95" fmla="*/ 425270 h 1868588"/>
              <a:gd name="connsiteX96" fmla="*/ 1427956 w 1678968"/>
              <a:gd name="connsiteY96" fmla="*/ 398376 h 1868588"/>
              <a:gd name="connsiteX97" fmla="*/ 1410026 w 1678968"/>
              <a:gd name="connsiteY97" fmla="*/ 380447 h 1868588"/>
              <a:gd name="connsiteX98" fmla="*/ 1401062 w 1678968"/>
              <a:gd name="connsiteY98" fmla="*/ 353552 h 1868588"/>
              <a:gd name="connsiteX99" fmla="*/ 1383132 w 1678968"/>
              <a:gd name="connsiteY99" fmla="*/ 335623 h 1868588"/>
              <a:gd name="connsiteX100" fmla="*/ 1365203 w 1678968"/>
              <a:gd name="connsiteY100" fmla="*/ 308729 h 1868588"/>
              <a:gd name="connsiteX101" fmla="*/ 1347273 w 1678968"/>
              <a:gd name="connsiteY101" fmla="*/ 290800 h 1868588"/>
              <a:gd name="connsiteX102" fmla="*/ 1311415 w 1678968"/>
              <a:gd name="connsiteY102" fmla="*/ 237011 h 1868588"/>
              <a:gd name="connsiteX103" fmla="*/ 1257626 w 1678968"/>
              <a:gd name="connsiteY103" fmla="*/ 183223 h 1868588"/>
              <a:gd name="connsiteX104" fmla="*/ 1230732 w 1678968"/>
              <a:gd name="connsiteY104" fmla="*/ 156329 h 1868588"/>
              <a:gd name="connsiteX105" fmla="*/ 1203838 w 1678968"/>
              <a:gd name="connsiteY105" fmla="*/ 138400 h 1868588"/>
              <a:gd name="connsiteX106" fmla="*/ 1167979 w 1678968"/>
              <a:gd name="connsiteY106" fmla="*/ 102541 h 1868588"/>
              <a:gd name="connsiteX107" fmla="*/ 1114191 w 1678968"/>
              <a:gd name="connsiteY107" fmla="*/ 84611 h 1868588"/>
              <a:gd name="connsiteX108" fmla="*/ 1060403 w 1678968"/>
              <a:gd name="connsiteY108" fmla="*/ 48752 h 1868588"/>
              <a:gd name="connsiteX109" fmla="*/ 1033509 w 1678968"/>
              <a:gd name="connsiteY109" fmla="*/ 30823 h 1868588"/>
              <a:gd name="connsiteX110" fmla="*/ 970756 w 1678968"/>
              <a:gd name="connsiteY110" fmla="*/ 3929 h 1868588"/>
              <a:gd name="connsiteX0" fmla="*/ 1051438 w 1678968"/>
              <a:gd name="connsiteY0" fmla="*/ 21858 h 1868588"/>
              <a:gd name="connsiteX1" fmla="*/ 1015579 w 1678968"/>
              <a:gd name="connsiteY1" fmla="*/ 12894 h 1868588"/>
              <a:gd name="connsiteX2" fmla="*/ 988685 w 1678968"/>
              <a:gd name="connsiteY2" fmla="*/ 3929 h 1868588"/>
              <a:gd name="connsiteX3" fmla="*/ 908003 w 1678968"/>
              <a:gd name="connsiteY3" fmla="*/ 12894 h 1868588"/>
              <a:gd name="connsiteX4" fmla="*/ 881109 w 1678968"/>
              <a:gd name="connsiteY4" fmla="*/ 21858 h 1868588"/>
              <a:gd name="connsiteX5" fmla="*/ 863179 w 1678968"/>
              <a:gd name="connsiteY5" fmla="*/ 39788 h 1868588"/>
              <a:gd name="connsiteX6" fmla="*/ 836285 w 1678968"/>
              <a:gd name="connsiteY6" fmla="*/ 57717 h 1868588"/>
              <a:gd name="connsiteX7" fmla="*/ 809391 w 1678968"/>
              <a:gd name="connsiteY7" fmla="*/ 84611 h 1868588"/>
              <a:gd name="connsiteX8" fmla="*/ 773532 w 1678968"/>
              <a:gd name="connsiteY8" fmla="*/ 93576 h 1868588"/>
              <a:gd name="connsiteX9" fmla="*/ 728709 w 1678968"/>
              <a:gd name="connsiteY9" fmla="*/ 138400 h 1868588"/>
              <a:gd name="connsiteX10" fmla="*/ 701815 w 1678968"/>
              <a:gd name="connsiteY10" fmla="*/ 156329 h 1868588"/>
              <a:gd name="connsiteX11" fmla="*/ 683885 w 1678968"/>
              <a:gd name="connsiteY11" fmla="*/ 174258 h 1868588"/>
              <a:gd name="connsiteX12" fmla="*/ 656991 w 1678968"/>
              <a:gd name="connsiteY12" fmla="*/ 192188 h 1868588"/>
              <a:gd name="connsiteX13" fmla="*/ 630097 w 1678968"/>
              <a:gd name="connsiteY13" fmla="*/ 219082 h 1868588"/>
              <a:gd name="connsiteX14" fmla="*/ 603203 w 1678968"/>
              <a:gd name="connsiteY14" fmla="*/ 237011 h 1868588"/>
              <a:gd name="connsiteX15" fmla="*/ 558379 w 1678968"/>
              <a:gd name="connsiteY15" fmla="*/ 272870 h 1868588"/>
              <a:gd name="connsiteX16" fmla="*/ 522520 w 1678968"/>
              <a:gd name="connsiteY16" fmla="*/ 281835 h 1868588"/>
              <a:gd name="connsiteX17" fmla="*/ 477697 w 1678968"/>
              <a:gd name="connsiteY17" fmla="*/ 317694 h 1868588"/>
              <a:gd name="connsiteX18" fmla="*/ 423909 w 1678968"/>
              <a:gd name="connsiteY18" fmla="*/ 353552 h 1868588"/>
              <a:gd name="connsiteX19" fmla="*/ 405979 w 1678968"/>
              <a:gd name="connsiteY19" fmla="*/ 380447 h 1868588"/>
              <a:gd name="connsiteX20" fmla="*/ 352191 w 1678968"/>
              <a:gd name="connsiteY20" fmla="*/ 407341 h 1868588"/>
              <a:gd name="connsiteX21" fmla="*/ 325297 w 1678968"/>
              <a:gd name="connsiteY21" fmla="*/ 425270 h 1868588"/>
              <a:gd name="connsiteX22" fmla="*/ 289438 w 1678968"/>
              <a:gd name="connsiteY22" fmla="*/ 461129 h 1868588"/>
              <a:gd name="connsiteX23" fmla="*/ 262544 w 1678968"/>
              <a:gd name="connsiteY23" fmla="*/ 479058 h 1868588"/>
              <a:gd name="connsiteX24" fmla="*/ 226685 w 1678968"/>
              <a:gd name="connsiteY24" fmla="*/ 514917 h 1868588"/>
              <a:gd name="connsiteX25" fmla="*/ 199791 w 1678968"/>
              <a:gd name="connsiteY25" fmla="*/ 532847 h 1868588"/>
              <a:gd name="connsiteX26" fmla="*/ 146003 w 1678968"/>
              <a:gd name="connsiteY26" fmla="*/ 586635 h 1868588"/>
              <a:gd name="connsiteX27" fmla="*/ 101179 w 1678968"/>
              <a:gd name="connsiteY27" fmla="*/ 622494 h 1868588"/>
              <a:gd name="connsiteX28" fmla="*/ 50210 w 1678968"/>
              <a:gd name="connsiteY28" fmla="*/ 677440 h 1868588"/>
              <a:gd name="connsiteX29" fmla="*/ 12606 w 1678968"/>
              <a:gd name="connsiteY29" fmla="*/ 779376 h 1868588"/>
              <a:gd name="connsiteX30" fmla="*/ 66719 w 1678968"/>
              <a:gd name="connsiteY30" fmla="*/ 852302 h 1868588"/>
              <a:gd name="connsiteX31" fmla="*/ 103528 w 1678968"/>
              <a:gd name="connsiteY31" fmla="*/ 886523 h 1868588"/>
              <a:gd name="connsiteX32" fmla="*/ 138451 w 1678968"/>
              <a:gd name="connsiteY32" fmla="*/ 916272 h 1868588"/>
              <a:gd name="connsiteX33" fmla="*/ 154492 w 1678968"/>
              <a:gd name="connsiteY33" fmla="*/ 930129 h 1868588"/>
              <a:gd name="connsiteX34" fmla="*/ 184687 w 1678968"/>
              <a:gd name="connsiteY34" fmla="*/ 965589 h 1868588"/>
              <a:gd name="connsiteX35" fmla="*/ 209693 w 1678968"/>
              <a:gd name="connsiteY35" fmla="*/ 1008376 h 1868588"/>
              <a:gd name="connsiteX36" fmla="*/ 240363 w 1678968"/>
              <a:gd name="connsiteY36" fmla="*/ 1062164 h 1868588"/>
              <a:gd name="connsiteX37" fmla="*/ 271509 w 1678968"/>
              <a:gd name="connsiteY37" fmla="*/ 1106588 h 1868588"/>
              <a:gd name="connsiteX38" fmla="*/ 289438 w 1678968"/>
              <a:gd name="connsiteY38" fmla="*/ 1142447 h 1868588"/>
              <a:gd name="connsiteX39" fmla="*/ 307368 w 1678968"/>
              <a:gd name="connsiteY39" fmla="*/ 1196235 h 1868588"/>
              <a:gd name="connsiteX40" fmla="*/ 325297 w 1678968"/>
              <a:gd name="connsiteY40" fmla="*/ 1232094 h 1868588"/>
              <a:gd name="connsiteX41" fmla="*/ 361156 w 1678968"/>
              <a:gd name="connsiteY41" fmla="*/ 1285882 h 1868588"/>
              <a:gd name="connsiteX42" fmla="*/ 370120 w 1678968"/>
              <a:gd name="connsiteY42" fmla="*/ 1312776 h 1868588"/>
              <a:gd name="connsiteX43" fmla="*/ 388050 w 1678968"/>
              <a:gd name="connsiteY43" fmla="*/ 1339670 h 1868588"/>
              <a:gd name="connsiteX44" fmla="*/ 397015 w 1678968"/>
              <a:gd name="connsiteY44" fmla="*/ 1375529 h 1868588"/>
              <a:gd name="connsiteX45" fmla="*/ 450803 w 1678968"/>
              <a:gd name="connsiteY45" fmla="*/ 1465176 h 1868588"/>
              <a:gd name="connsiteX46" fmla="*/ 468732 w 1678968"/>
              <a:gd name="connsiteY46" fmla="*/ 1492070 h 1868588"/>
              <a:gd name="connsiteX47" fmla="*/ 486662 w 1678968"/>
              <a:gd name="connsiteY47" fmla="*/ 1510000 h 1868588"/>
              <a:gd name="connsiteX48" fmla="*/ 504591 w 1678968"/>
              <a:gd name="connsiteY48" fmla="*/ 1536894 h 1868588"/>
              <a:gd name="connsiteX49" fmla="*/ 513556 w 1678968"/>
              <a:gd name="connsiteY49" fmla="*/ 1563788 h 1868588"/>
              <a:gd name="connsiteX50" fmla="*/ 540450 w 1678968"/>
              <a:gd name="connsiteY50" fmla="*/ 1581717 h 1868588"/>
              <a:gd name="connsiteX51" fmla="*/ 585273 w 1678968"/>
              <a:gd name="connsiteY51" fmla="*/ 1626541 h 1868588"/>
              <a:gd name="connsiteX52" fmla="*/ 603203 w 1678968"/>
              <a:gd name="connsiteY52" fmla="*/ 1644470 h 1868588"/>
              <a:gd name="connsiteX53" fmla="*/ 621132 w 1678968"/>
              <a:gd name="connsiteY53" fmla="*/ 1671364 h 1868588"/>
              <a:gd name="connsiteX54" fmla="*/ 648026 w 1678968"/>
              <a:gd name="connsiteY54" fmla="*/ 1689294 h 1868588"/>
              <a:gd name="connsiteX55" fmla="*/ 665956 w 1678968"/>
              <a:gd name="connsiteY55" fmla="*/ 1707223 h 1868588"/>
              <a:gd name="connsiteX56" fmla="*/ 692850 w 1678968"/>
              <a:gd name="connsiteY56" fmla="*/ 1716188 h 1868588"/>
              <a:gd name="connsiteX57" fmla="*/ 737673 w 1678968"/>
              <a:gd name="connsiteY57" fmla="*/ 1752047 h 1868588"/>
              <a:gd name="connsiteX58" fmla="*/ 764568 w 1678968"/>
              <a:gd name="connsiteY58" fmla="*/ 1769976 h 1868588"/>
              <a:gd name="connsiteX59" fmla="*/ 818356 w 1678968"/>
              <a:gd name="connsiteY59" fmla="*/ 1787905 h 1868588"/>
              <a:gd name="connsiteX60" fmla="*/ 881109 w 1678968"/>
              <a:gd name="connsiteY60" fmla="*/ 1814800 h 1868588"/>
              <a:gd name="connsiteX61" fmla="*/ 934897 w 1678968"/>
              <a:gd name="connsiteY61" fmla="*/ 1832729 h 1868588"/>
              <a:gd name="connsiteX62" fmla="*/ 970756 w 1678968"/>
              <a:gd name="connsiteY62" fmla="*/ 1841694 h 1868588"/>
              <a:gd name="connsiteX63" fmla="*/ 1033509 w 1678968"/>
              <a:gd name="connsiteY63" fmla="*/ 1859623 h 1868588"/>
              <a:gd name="connsiteX64" fmla="*/ 1114191 w 1678968"/>
              <a:gd name="connsiteY64" fmla="*/ 1868588 h 1868588"/>
              <a:gd name="connsiteX65" fmla="*/ 1284520 w 1678968"/>
              <a:gd name="connsiteY65" fmla="*/ 1859623 h 1868588"/>
              <a:gd name="connsiteX66" fmla="*/ 1329344 w 1678968"/>
              <a:gd name="connsiteY66" fmla="*/ 1850658 h 1868588"/>
              <a:gd name="connsiteX67" fmla="*/ 1356238 w 1678968"/>
              <a:gd name="connsiteY67" fmla="*/ 1832729 h 1868588"/>
              <a:gd name="connsiteX68" fmla="*/ 1383132 w 1678968"/>
              <a:gd name="connsiteY68" fmla="*/ 1823764 h 1868588"/>
              <a:gd name="connsiteX69" fmla="*/ 1436920 w 1678968"/>
              <a:gd name="connsiteY69" fmla="*/ 1796870 h 1868588"/>
              <a:gd name="connsiteX70" fmla="*/ 1481744 w 1678968"/>
              <a:gd name="connsiteY70" fmla="*/ 1769976 h 1868588"/>
              <a:gd name="connsiteX71" fmla="*/ 1544497 w 1678968"/>
              <a:gd name="connsiteY71" fmla="*/ 1698258 h 1868588"/>
              <a:gd name="connsiteX72" fmla="*/ 1571391 w 1678968"/>
              <a:gd name="connsiteY72" fmla="*/ 1671364 h 1868588"/>
              <a:gd name="connsiteX73" fmla="*/ 1580356 w 1678968"/>
              <a:gd name="connsiteY73" fmla="*/ 1644470 h 1868588"/>
              <a:gd name="connsiteX74" fmla="*/ 1607250 w 1678968"/>
              <a:gd name="connsiteY74" fmla="*/ 1590682 h 1868588"/>
              <a:gd name="connsiteX75" fmla="*/ 1616215 w 1678968"/>
              <a:gd name="connsiteY75" fmla="*/ 1554823 h 1868588"/>
              <a:gd name="connsiteX76" fmla="*/ 1634144 w 1678968"/>
              <a:gd name="connsiteY76" fmla="*/ 1501035 h 1868588"/>
              <a:gd name="connsiteX77" fmla="*/ 1652073 w 1678968"/>
              <a:gd name="connsiteY77" fmla="*/ 1420352 h 1868588"/>
              <a:gd name="connsiteX78" fmla="*/ 1661038 w 1678968"/>
              <a:gd name="connsiteY78" fmla="*/ 1339670 h 1868588"/>
              <a:gd name="connsiteX79" fmla="*/ 1670003 w 1678968"/>
              <a:gd name="connsiteY79" fmla="*/ 1303811 h 1868588"/>
              <a:gd name="connsiteX80" fmla="*/ 1678968 w 1678968"/>
              <a:gd name="connsiteY80" fmla="*/ 1241058 h 1868588"/>
              <a:gd name="connsiteX81" fmla="*/ 1670003 w 1678968"/>
              <a:gd name="connsiteY81" fmla="*/ 1061764 h 1868588"/>
              <a:gd name="connsiteX82" fmla="*/ 1645934 w 1678968"/>
              <a:gd name="connsiteY82" fmla="*/ 1029978 h 1868588"/>
              <a:gd name="connsiteX83" fmla="*/ 1652073 w 1678968"/>
              <a:gd name="connsiteY83" fmla="*/ 972117 h 1868588"/>
              <a:gd name="connsiteX84" fmla="*/ 1617152 w 1678968"/>
              <a:gd name="connsiteY84" fmla="*/ 850684 h 1868588"/>
              <a:gd name="connsiteX85" fmla="*/ 1616215 w 1678968"/>
              <a:gd name="connsiteY85" fmla="*/ 783858 h 1868588"/>
              <a:gd name="connsiteX86" fmla="*/ 1607250 w 1678968"/>
              <a:gd name="connsiteY86" fmla="*/ 756964 h 1868588"/>
              <a:gd name="connsiteX87" fmla="*/ 1589320 w 1678968"/>
              <a:gd name="connsiteY87" fmla="*/ 739035 h 1868588"/>
              <a:gd name="connsiteX88" fmla="*/ 1571391 w 1678968"/>
              <a:gd name="connsiteY88" fmla="*/ 685247 h 1868588"/>
              <a:gd name="connsiteX89" fmla="*/ 1553462 w 1678968"/>
              <a:gd name="connsiteY89" fmla="*/ 658352 h 1868588"/>
              <a:gd name="connsiteX90" fmla="*/ 1544497 w 1678968"/>
              <a:gd name="connsiteY90" fmla="*/ 631458 h 1868588"/>
              <a:gd name="connsiteX91" fmla="*/ 1508638 w 1678968"/>
              <a:gd name="connsiteY91" fmla="*/ 577670 h 1868588"/>
              <a:gd name="connsiteX92" fmla="*/ 1493072 w 1678968"/>
              <a:gd name="connsiteY92" fmla="*/ 508808 h 1868588"/>
              <a:gd name="connsiteX93" fmla="*/ 1476459 w 1678968"/>
              <a:gd name="connsiteY93" fmla="*/ 480685 h 1868588"/>
              <a:gd name="connsiteX94" fmla="*/ 1454850 w 1678968"/>
              <a:gd name="connsiteY94" fmla="*/ 461129 h 1868588"/>
              <a:gd name="connsiteX95" fmla="*/ 1436920 w 1678968"/>
              <a:gd name="connsiteY95" fmla="*/ 425270 h 1868588"/>
              <a:gd name="connsiteX96" fmla="*/ 1427956 w 1678968"/>
              <a:gd name="connsiteY96" fmla="*/ 398376 h 1868588"/>
              <a:gd name="connsiteX97" fmla="*/ 1410026 w 1678968"/>
              <a:gd name="connsiteY97" fmla="*/ 380447 h 1868588"/>
              <a:gd name="connsiteX98" fmla="*/ 1401062 w 1678968"/>
              <a:gd name="connsiteY98" fmla="*/ 353552 h 1868588"/>
              <a:gd name="connsiteX99" fmla="*/ 1383132 w 1678968"/>
              <a:gd name="connsiteY99" fmla="*/ 335623 h 1868588"/>
              <a:gd name="connsiteX100" fmla="*/ 1365203 w 1678968"/>
              <a:gd name="connsiteY100" fmla="*/ 308729 h 1868588"/>
              <a:gd name="connsiteX101" fmla="*/ 1347273 w 1678968"/>
              <a:gd name="connsiteY101" fmla="*/ 290800 h 1868588"/>
              <a:gd name="connsiteX102" fmla="*/ 1311415 w 1678968"/>
              <a:gd name="connsiteY102" fmla="*/ 237011 h 1868588"/>
              <a:gd name="connsiteX103" fmla="*/ 1257626 w 1678968"/>
              <a:gd name="connsiteY103" fmla="*/ 183223 h 1868588"/>
              <a:gd name="connsiteX104" fmla="*/ 1230732 w 1678968"/>
              <a:gd name="connsiteY104" fmla="*/ 156329 h 1868588"/>
              <a:gd name="connsiteX105" fmla="*/ 1203838 w 1678968"/>
              <a:gd name="connsiteY105" fmla="*/ 138400 h 1868588"/>
              <a:gd name="connsiteX106" fmla="*/ 1167979 w 1678968"/>
              <a:gd name="connsiteY106" fmla="*/ 102541 h 1868588"/>
              <a:gd name="connsiteX107" fmla="*/ 1114191 w 1678968"/>
              <a:gd name="connsiteY107" fmla="*/ 84611 h 1868588"/>
              <a:gd name="connsiteX108" fmla="*/ 1060403 w 1678968"/>
              <a:gd name="connsiteY108" fmla="*/ 48752 h 1868588"/>
              <a:gd name="connsiteX109" fmla="*/ 1033509 w 1678968"/>
              <a:gd name="connsiteY109" fmla="*/ 30823 h 1868588"/>
              <a:gd name="connsiteX110" fmla="*/ 970756 w 1678968"/>
              <a:gd name="connsiteY110" fmla="*/ 3929 h 1868588"/>
              <a:gd name="connsiteX0" fmla="*/ 1051438 w 1678968"/>
              <a:gd name="connsiteY0" fmla="*/ 21858 h 1868588"/>
              <a:gd name="connsiteX1" fmla="*/ 1015579 w 1678968"/>
              <a:gd name="connsiteY1" fmla="*/ 12894 h 1868588"/>
              <a:gd name="connsiteX2" fmla="*/ 988685 w 1678968"/>
              <a:gd name="connsiteY2" fmla="*/ 3929 h 1868588"/>
              <a:gd name="connsiteX3" fmla="*/ 908003 w 1678968"/>
              <a:gd name="connsiteY3" fmla="*/ 12894 h 1868588"/>
              <a:gd name="connsiteX4" fmla="*/ 881109 w 1678968"/>
              <a:gd name="connsiteY4" fmla="*/ 21858 h 1868588"/>
              <a:gd name="connsiteX5" fmla="*/ 863179 w 1678968"/>
              <a:gd name="connsiteY5" fmla="*/ 39788 h 1868588"/>
              <a:gd name="connsiteX6" fmla="*/ 836285 w 1678968"/>
              <a:gd name="connsiteY6" fmla="*/ 57717 h 1868588"/>
              <a:gd name="connsiteX7" fmla="*/ 809391 w 1678968"/>
              <a:gd name="connsiteY7" fmla="*/ 84611 h 1868588"/>
              <a:gd name="connsiteX8" fmla="*/ 773532 w 1678968"/>
              <a:gd name="connsiteY8" fmla="*/ 93576 h 1868588"/>
              <a:gd name="connsiteX9" fmla="*/ 728709 w 1678968"/>
              <a:gd name="connsiteY9" fmla="*/ 138400 h 1868588"/>
              <a:gd name="connsiteX10" fmla="*/ 701815 w 1678968"/>
              <a:gd name="connsiteY10" fmla="*/ 156329 h 1868588"/>
              <a:gd name="connsiteX11" fmla="*/ 683885 w 1678968"/>
              <a:gd name="connsiteY11" fmla="*/ 174258 h 1868588"/>
              <a:gd name="connsiteX12" fmla="*/ 656991 w 1678968"/>
              <a:gd name="connsiteY12" fmla="*/ 192188 h 1868588"/>
              <a:gd name="connsiteX13" fmla="*/ 630097 w 1678968"/>
              <a:gd name="connsiteY13" fmla="*/ 219082 h 1868588"/>
              <a:gd name="connsiteX14" fmla="*/ 603203 w 1678968"/>
              <a:gd name="connsiteY14" fmla="*/ 237011 h 1868588"/>
              <a:gd name="connsiteX15" fmla="*/ 558379 w 1678968"/>
              <a:gd name="connsiteY15" fmla="*/ 272870 h 1868588"/>
              <a:gd name="connsiteX16" fmla="*/ 522520 w 1678968"/>
              <a:gd name="connsiteY16" fmla="*/ 281835 h 1868588"/>
              <a:gd name="connsiteX17" fmla="*/ 477697 w 1678968"/>
              <a:gd name="connsiteY17" fmla="*/ 317694 h 1868588"/>
              <a:gd name="connsiteX18" fmla="*/ 423909 w 1678968"/>
              <a:gd name="connsiteY18" fmla="*/ 353552 h 1868588"/>
              <a:gd name="connsiteX19" fmla="*/ 405979 w 1678968"/>
              <a:gd name="connsiteY19" fmla="*/ 380447 h 1868588"/>
              <a:gd name="connsiteX20" fmla="*/ 352191 w 1678968"/>
              <a:gd name="connsiteY20" fmla="*/ 407341 h 1868588"/>
              <a:gd name="connsiteX21" fmla="*/ 325297 w 1678968"/>
              <a:gd name="connsiteY21" fmla="*/ 425270 h 1868588"/>
              <a:gd name="connsiteX22" fmla="*/ 289438 w 1678968"/>
              <a:gd name="connsiteY22" fmla="*/ 461129 h 1868588"/>
              <a:gd name="connsiteX23" fmla="*/ 262544 w 1678968"/>
              <a:gd name="connsiteY23" fmla="*/ 479058 h 1868588"/>
              <a:gd name="connsiteX24" fmla="*/ 226685 w 1678968"/>
              <a:gd name="connsiteY24" fmla="*/ 514917 h 1868588"/>
              <a:gd name="connsiteX25" fmla="*/ 199791 w 1678968"/>
              <a:gd name="connsiteY25" fmla="*/ 532847 h 1868588"/>
              <a:gd name="connsiteX26" fmla="*/ 146003 w 1678968"/>
              <a:gd name="connsiteY26" fmla="*/ 586635 h 1868588"/>
              <a:gd name="connsiteX27" fmla="*/ 101179 w 1678968"/>
              <a:gd name="connsiteY27" fmla="*/ 622494 h 1868588"/>
              <a:gd name="connsiteX28" fmla="*/ 50210 w 1678968"/>
              <a:gd name="connsiteY28" fmla="*/ 677440 h 1868588"/>
              <a:gd name="connsiteX29" fmla="*/ 12606 w 1678968"/>
              <a:gd name="connsiteY29" fmla="*/ 779376 h 1868588"/>
              <a:gd name="connsiteX30" fmla="*/ 66719 w 1678968"/>
              <a:gd name="connsiteY30" fmla="*/ 852302 h 1868588"/>
              <a:gd name="connsiteX31" fmla="*/ 103528 w 1678968"/>
              <a:gd name="connsiteY31" fmla="*/ 886523 h 1868588"/>
              <a:gd name="connsiteX32" fmla="*/ 138451 w 1678968"/>
              <a:gd name="connsiteY32" fmla="*/ 916272 h 1868588"/>
              <a:gd name="connsiteX33" fmla="*/ 154492 w 1678968"/>
              <a:gd name="connsiteY33" fmla="*/ 930129 h 1868588"/>
              <a:gd name="connsiteX34" fmla="*/ 184687 w 1678968"/>
              <a:gd name="connsiteY34" fmla="*/ 965589 h 1868588"/>
              <a:gd name="connsiteX35" fmla="*/ 209693 w 1678968"/>
              <a:gd name="connsiteY35" fmla="*/ 1008376 h 1868588"/>
              <a:gd name="connsiteX36" fmla="*/ 240363 w 1678968"/>
              <a:gd name="connsiteY36" fmla="*/ 1062164 h 1868588"/>
              <a:gd name="connsiteX37" fmla="*/ 271509 w 1678968"/>
              <a:gd name="connsiteY37" fmla="*/ 1106588 h 1868588"/>
              <a:gd name="connsiteX38" fmla="*/ 289438 w 1678968"/>
              <a:gd name="connsiteY38" fmla="*/ 1142447 h 1868588"/>
              <a:gd name="connsiteX39" fmla="*/ 307368 w 1678968"/>
              <a:gd name="connsiteY39" fmla="*/ 1196235 h 1868588"/>
              <a:gd name="connsiteX40" fmla="*/ 325297 w 1678968"/>
              <a:gd name="connsiteY40" fmla="*/ 1232094 h 1868588"/>
              <a:gd name="connsiteX41" fmla="*/ 361156 w 1678968"/>
              <a:gd name="connsiteY41" fmla="*/ 1285882 h 1868588"/>
              <a:gd name="connsiteX42" fmla="*/ 370120 w 1678968"/>
              <a:gd name="connsiteY42" fmla="*/ 1312776 h 1868588"/>
              <a:gd name="connsiteX43" fmla="*/ 388050 w 1678968"/>
              <a:gd name="connsiteY43" fmla="*/ 1339670 h 1868588"/>
              <a:gd name="connsiteX44" fmla="*/ 397015 w 1678968"/>
              <a:gd name="connsiteY44" fmla="*/ 1375529 h 1868588"/>
              <a:gd name="connsiteX45" fmla="*/ 450803 w 1678968"/>
              <a:gd name="connsiteY45" fmla="*/ 1465176 h 1868588"/>
              <a:gd name="connsiteX46" fmla="*/ 468732 w 1678968"/>
              <a:gd name="connsiteY46" fmla="*/ 1492070 h 1868588"/>
              <a:gd name="connsiteX47" fmla="*/ 486662 w 1678968"/>
              <a:gd name="connsiteY47" fmla="*/ 1510000 h 1868588"/>
              <a:gd name="connsiteX48" fmla="*/ 504591 w 1678968"/>
              <a:gd name="connsiteY48" fmla="*/ 1536894 h 1868588"/>
              <a:gd name="connsiteX49" fmla="*/ 513556 w 1678968"/>
              <a:gd name="connsiteY49" fmla="*/ 1563788 h 1868588"/>
              <a:gd name="connsiteX50" fmla="*/ 540450 w 1678968"/>
              <a:gd name="connsiteY50" fmla="*/ 1581717 h 1868588"/>
              <a:gd name="connsiteX51" fmla="*/ 585273 w 1678968"/>
              <a:gd name="connsiteY51" fmla="*/ 1626541 h 1868588"/>
              <a:gd name="connsiteX52" fmla="*/ 603203 w 1678968"/>
              <a:gd name="connsiteY52" fmla="*/ 1644470 h 1868588"/>
              <a:gd name="connsiteX53" fmla="*/ 621132 w 1678968"/>
              <a:gd name="connsiteY53" fmla="*/ 1671364 h 1868588"/>
              <a:gd name="connsiteX54" fmla="*/ 648026 w 1678968"/>
              <a:gd name="connsiteY54" fmla="*/ 1689294 h 1868588"/>
              <a:gd name="connsiteX55" fmla="*/ 665956 w 1678968"/>
              <a:gd name="connsiteY55" fmla="*/ 1707223 h 1868588"/>
              <a:gd name="connsiteX56" fmla="*/ 692850 w 1678968"/>
              <a:gd name="connsiteY56" fmla="*/ 1716188 h 1868588"/>
              <a:gd name="connsiteX57" fmla="*/ 737673 w 1678968"/>
              <a:gd name="connsiteY57" fmla="*/ 1752047 h 1868588"/>
              <a:gd name="connsiteX58" fmla="*/ 764568 w 1678968"/>
              <a:gd name="connsiteY58" fmla="*/ 1769976 h 1868588"/>
              <a:gd name="connsiteX59" fmla="*/ 818356 w 1678968"/>
              <a:gd name="connsiteY59" fmla="*/ 1787905 h 1868588"/>
              <a:gd name="connsiteX60" fmla="*/ 881109 w 1678968"/>
              <a:gd name="connsiteY60" fmla="*/ 1814800 h 1868588"/>
              <a:gd name="connsiteX61" fmla="*/ 934897 w 1678968"/>
              <a:gd name="connsiteY61" fmla="*/ 1832729 h 1868588"/>
              <a:gd name="connsiteX62" fmla="*/ 970756 w 1678968"/>
              <a:gd name="connsiteY62" fmla="*/ 1841694 h 1868588"/>
              <a:gd name="connsiteX63" fmla="*/ 1033509 w 1678968"/>
              <a:gd name="connsiteY63" fmla="*/ 1859623 h 1868588"/>
              <a:gd name="connsiteX64" fmla="*/ 1114191 w 1678968"/>
              <a:gd name="connsiteY64" fmla="*/ 1868588 h 1868588"/>
              <a:gd name="connsiteX65" fmla="*/ 1284520 w 1678968"/>
              <a:gd name="connsiteY65" fmla="*/ 1859623 h 1868588"/>
              <a:gd name="connsiteX66" fmla="*/ 1329344 w 1678968"/>
              <a:gd name="connsiteY66" fmla="*/ 1850658 h 1868588"/>
              <a:gd name="connsiteX67" fmla="*/ 1356238 w 1678968"/>
              <a:gd name="connsiteY67" fmla="*/ 1832729 h 1868588"/>
              <a:gd name="connsiteX68" fmla="*/ 1383132 w 1678968"/>
              <a:gd name="connsiteY68" fmla="*/ 1823764 h 1868588"/>
              <a:gd name="connsiteX69" fmla="*/ 1436920 w 1678968"/>
              <a:gd name="connsiteY69" fmla="*/ 1796870 h 1868588"/>
              <a:gd name="connsiteX70" fmla="*/ 1481744 w 1678968"/>
              <a:gd name="connsiteY70" fmla="*/ 1769976 h 1868588"/>
              <a:gd name="connsiteX71" fmla="*/ 1544497 w 1678968"/>
              <a:gd name="connsiteY71" fmla="*/ 1698258 h 1868588"/>
              <a:gd name="connsiteX72" fmla="*/ 1571391 w 1678968"/>
              <a:gd name="connsiteY72" fmla="*/ 1671364 h 1868588"/>
              <a:gd name="connsiteX73" fmla="*/ 1580356 w 1678968"/>
              <a:gd name="connsiteY73" fmla="*/ 1644470 h 1868588"/>
              <a:gd name="connsiteX74" fmla="*/ 1607250 w 1678968"/>
              <a:gd name="connsiteY74" fmla="*/ 1590682 h 1868588"/>
              <a:gd name="connsiteX75" fmla="*/ 1616215 w 1678968"/>
              <a:gd name="connsiteY75" fmla="*/ 1554823 h 1868588"/>
              <a:gd name="connsiteX76" fmla="*/ 1634144 w 1678968"/>
              <a:gd name="connsiteY76" fmla="*/ 1501035 h 1868588"/>
              <a:gd name="connsiteX77" fmla="*/ 1652073 w 1678968"/>
              <a:gd name="connsiteY77" fmla="*/ 1420352 h 1868588"/>
              <a:gd name="connsiteX78" fmla="*/ 1661038 w 1678968"/>
              <a:gd name="connsiteY78" fmla="*/ 1339670 h 1868588"/>
              <a:gd name="connsiteX79" fmla="*/ 1670003 w 1678968"/>
              <a:gd name="connsiteY79" fmla="*/ 1303811 h 1868588"/>
              <a:gd name="connsiteX80" fmla="*/ 1678968 w 1678968"/>
              <a:gd name="connsiteY80" fmla="*/ 1241058 h 1868588"/>
              <a:gd name="connsiteX81" fmla="*/ 1670003 w 1678968"/>
              <a:gd name="connsiteY81" fmla="*/ 1061764 h 1868588"/>
              <a:gd name="connsiteX82" fmla="*/ 1645934 w 1678968"/>
              <a:gd name="connsiteY82" fmla="*/ 1029978 h 1868588"/>
              <a:gd name="connsiteX83" fmla="*/ 1635081 w 1678968"/>
              <a:gd name="connsiteY83" fmla="*/ 966007 h 1868588"/>
              <a:gd name="connsiteX84" fmla="*/ 1617152 w 1678968"/>
              <a:gd name="connsiteY84" fmla="*/ 850684 h 1868588"/>
              <a:gd name="connsiteX85" fmla="*/ 1616215 w 1678968"/>
              <a:gd name="connsiteY85" fmla="*/ 783858 h 1868588"/>
              <a:gd name="connsiteX86" fmla="*/ 1607250 w 1678968"/>
              <a:gd name="connsiteY86" fmla="*/ 756964 h 1868588"/>
              <a:gd name="connsiteX87" fmla="*/ 1589320 w 1678968"/>
              <a:gd name="connsiteY87" fmla="*/ 739035 h 1868588"/>
              <a:gd name="connsiteX88" fmla="*/ 1571391 w 1678968"/>
              <a:gd name="connsiteY88" fmla="*/ 685247 h 1868588"/>
              <a:gd name="connsiteX89" fmla="*/ 1553462 w 1678968"/>
              <a:gd name="connsiteY89" fmla="*/ 658352 h 1868588"/>
              <a:gd name="connsiteX90" fmla="*/ 1544497 w 1678968"/>
              <a:gd name="connsiteY90" fmla="*/ 631458 h 1868588"/>
              <a:gd name="connsiteX91" fmla="*/ 1508638 w 1678968"/>
              <a:gd name="connsiteY91" fmla="*/ 577670 h 1868588"/>
              <a:gd name="connsiteX92" fmla="*/ 1493072 w 1678968"/>
              <a:gd name="connsiteY92" fmla="*/ 508808 h 1868588"/>
              <a:gd name="connsiteX93" fmla="*/ 1476459 w 1678968"/>
              <a:gd name="connsiteY93" fmla="*/ 480685 h 1868588"/>
              <a:gd name="connsiteX94" fmla="*/ 1454850 w 1678968"/>
              <a:gd name="connsiteY94" fmla="*/ 461129 h 1868588"/>
              <a:gd name="connsiteX95" fmla="*/ 1436920 w 1678968"/>
              <a:gd name="connsiteY95" fmla="*/ 425270 h 1868588"/>
              <a:gd name="connsiteX96" fmla="*/ 1427956 w 1678968"/>
              <a:gd name="connsiteY96" fmla="*/ 398376 h 1868588"/>
              <a:gd name="connsiteX97" fmla="*/ 1410026 w 1678968"/>
              <a:gd name="connsiteY97" fmla="*/ 380447 h 1868588"/>
              <a:gd name="connsiteX98" fmla="*/ 1401062 w 1678968"/>
              <a:gd name="connsiteY98" fmla="*/ 353552 h 1868588"/>
              <a:gd name="connsiteX99" fmla="*/ 1383132 w 1678968"/>
              <a:gd name="connsiteY99" fmla="*/ 335623 h 1868588"/>
              <a:gd name="connsiteX100" fmla="*/ 1365203 w 1678968"/>
              <a:gd name="connsiteY100" fmla="*/ 308729 h 1868588"/>
              <a:gd name="connsiteX101" fmla="*/ 1347273 w 1678968"/>
              <a:gd name="connsiteY101" fmla="*/ 290800 h 1868588"/>
              <a:gd name="connsiteX102" fmla="*/ 1311415 w 1678968"/>
              <a:gd name="connsiteY102" fmla="*/ 237011 h 1868588"/>
              <a:gd name="connsiteX103" fmla="*/ 1257626 w 1678968"/>
              <a:gd name="connsiteY103" fmla="*/ 183223 h 1868588"/>
              <a:gd name="connsiteX104" fmla="*/ 1230732 w 1678968"/>
              <a:gd name="connsiteY104" fmla="*/ 156329 h 1868588"/>
              <a:gd name="connsiteX105" fmla="*/ 1203838 w 1678968"/>
              <a:gd name="connsiteY105" fmla="*/ 138400 h 1868588"/>
              <a:gd name="connsiteX106" fmla="*/ 1167979 w 1678968"/>
              <a:gd name="connsiteY106" fmla="*/ 102541 h 1868588"/>
              <a:gd name="connsiteX107" fmla="*/ 1114191 w 1678968"/>
              <a:gd name="connsiteY107" fmla="*/ 84611 h 1868588"/>
              <a:gd name="connsiteX108" fmla="*/ 1060403 w 1678968"/>
              <a:gd name="connsiteY108" fmla="*/ 48752 h 1868588"/>
              <a:gd name="connsiteX109" fmla="*/ 1033509 w 1678968"/>
              <a:gd name="connsiteY109" fmla="*/ 30823 h 1868588"/>
              <a:gd name="connsiteX110" fmla="*/ 970756 w 1678968"/>
              <a:gd name="connsiteY110" fmla="*/ 3929 h 1868588"/>
              <a:gd name="connsiteX0" fmla="*/ 1051438 w 1678968"/>
              <a:gd name="connsiteY0" fmla="*/ 21858 h 1868588"/>
              <a:gd name="connsiteX1" fmla="*/ 1015579 w 1678968"/>
              <a:gd name="connsiteY1" fmla="*/ 12894 h 1868588"/>
              <a:gd name="connsiteX2" fmla="*/ 988685 w 1678968"/>
              <a:gd name="connsiteY2" fmla="*/ 3929 h 1868588"/>
              <a:gd name="connsiteX3" fmla="*/ 908003 w 1678968"/>
              <a:gd name="connsiteY3" fmla="*/ 12894 h 1868588"/>
              <a:gd name="connsiteX4" fmla="*/ 881109 w 1678968"/>
              <a:gd name="connsiteY4" fmla="*/ 21858 h 1868588"/>
              <a:gd name="connsiteX5" fmla="*/ 863179 w 1678968"/>
              <a:gd name="connsiteY5" fmla="*/ 39788 h 1868588"/>
              <a:gd name="connsiteX6" fmla="*/ 836285 w 1678968"/>
              <a:gd name="connsiteY6" fmla="*/ 57717 h 1868588"/>
              <a:gd name="connsiteX7" fmla="*/ 809391 w 1678968"/>
              <a:gd name="connsiteY7" fmla="*/ 84611 h 1868588"/>
              <a:gd name="connsiteX8" fmla="*/ 773532 w 1678968"/>
              <a:gd name="connsiteY8" fmla="*/ 93576 h 1868588"/>
              <a:gd name="connsiteX9" fmla="*/ 728709 w 1678968"/>
              <a:gd name="connsiteY9" fmla="*/ 138400 h 1868588"/>
              <a:gd name="connsiteX10" fmla="*/ 701815 w 1678968"/>
              <a:gd name="connsiteY10" fmla="*/ 156329 h 1868588"/>
              <a:gd name="connsiteX11" fmla="*/ 683885 w 1678968"/>
              <a:gd name="connsiteY11" fmla="*/ 174258 h 1868588"/>
              <a:gd name="connsiteX12" fmla="*/ 656991 w 1678968"/>
              <a:gd name="connsiteY12" fmla="*/ 192188 h 1868588"/>
              <a:gd name="connsiteX13" fmla="*/ 630097 w 1678968"/>
              <a:gd name="connsiteY13" fmla="*/ 219082 h 1868588"/>
              <a:gd name="connsiteX14" fmla="*/ 603203 w 1678968"/>
              <a:gd name="connsiteY14" fmla="*/ 237011 h 1868588"/>
              <a:gd name="connsiteX15" fmla="*/ 558379 w 1678968"/>
              <a:gd name="connsiteY15" fmla="*/ 272870 h 1868588"/>
              <a:gd name="connsiteX16" fmla="*/ 522520 w 1678968"/>
              <a:gd name="connsiteY16" fmla="*/ 281835 h 1868588"/>
              <a:gd name="connsiteX17" fmla="*/ 477697 w 1678968"/>
              <a:gd name="connsiteY17" fmla="*/ 317694 h 1868588"/>
              <a:gd name="connsiteX18" fmla="*/ 423909 w 1678968"/>
              <a:gd name="connsiteY18" fmla="*/ 353552 h 1868588"/>
              <a:gd name="connsiteX19" fmla="*/ 405979 w 1678968"/>
              <a:gd name="connsiteY19" fmla="*/ 380447 h 1868588"/>
              <a:gd name="connsiteX20" fmla="*/ 352191 w 1678968"/>
              <a:gd name="connsiteY20" fmla="*/ 407341 h 1868588"/>
              <a:gd name="connsiteX21" fmla="*/ 325297 w 1678968"/>
              <a:gd name="connsiteY21" fmla="*/ 425270 h 1868588"/>
              <a:gd name="connsiteX22" fmla="*/ 289438 w 1678968"/>
              <a:gd name="connsiteY22" fmla="*/ 461129 h 1868588"/>
              <a:gd name="connsiteX23" fmla="*/ 262544 w 1678968"/>
              <a:gd name="connsiteY23" fmla="*/ 479058 h 1868588"/>
              <a:gd name="connsiteX24" fmla="*/ 226685 w 1678968"/>
              <a:gd name="connsiteY24" fmla="*/ 514917 h 1868588"/>
              <a:gd name="connsiteX25" fmla="*/ 199791 w 1678968"/>
              <a:gd name="connsiteY25" fmla="*/ 532847 h 1868588"/>
              <a:gd name="connsiteX26" fmla="*/ 146003 w 1678968"/>
              <a:gd name="connsiteY26" fmla="*/ 586635 h 1868588"/>
              <a:gd name="connsiteX27" fmla="*/ 101179 w 1678968"/>
              <a:gd name="connsiteY27" fmla="*/ 622494 h 1868588"/>
              <a:gd name="connsiteX28" fmla="*/ 50210 w 1678968"/>
              <a:gd name="connsiteY28" fmla="*/ 677440 h 1868588"/>
              <a:gd name="connsiteX29" fmla="*/ 12606 w 1678968"/>
              <a:gd name="connsiteY29" fmla="*/ 779376 h 1868588"/>
              <a:gd name="connsiteX30" fmla="*/ 66719 w 1678968"/>
              <a:gd name="connsiteY30" fmla="*/ 852302 h 1868588"/>
              <a:gd name="connsiteX31" fmla="*/ 103528 w 1678968"/>
              <a:gd name="connsiteY31" fmla="*/ 886523 h 1868588"/>
              <a:gd name="connsiteX32" fmla="*/ 138451 w 1678968"/>
              <a:gd name="connsiteY32" fmla="*/ 916272 h 1868588"/>
              <a:gd name="connsiteX33" fmla="*/ 154492 w 1678968"/>
              <a:gd name="connsiteY33" fmla="*/ 930129 h 1868588"/>
              <a:gd name="connsiteX34" fmla="*/ 184687 w 1678968"/>
              <a:gd name="connsiteY34" fmla="*/ 965589 h 1868588"/>
              <a:gd name="connsiteX35" fmla="*/ 209693 w 1678968"/>
              <a:gd name="connsiteY35" fmla="*/ 1008376 h 1868588"/>
              <a:gd name="connsiteX36" fmla="*/ 240363 w 1678968"/>
              <a:gd name="connsiteY36" fmla="*/ 1062164 h 1868588"/>
              <a:gd name="connsiteX37" fmla="*/ 271509 w 1678968"/>
              <a:gd name="connsiteY37" fmla="*/ 1106588 h 1868588"/>
              <a:gd name="connsiteX38" fmla="*/ 289438 w 1678968"/>
              <a:gd name="connsiteY38" fmla="*/ 1142447 h 1868588"/>
              <a:gd name="connsiteX39" fmla="*/ 307368 w 1678968"/>
              <a:gd name="connsiteY39" fmla="*/ 1196235 h 1868588"/>
              <a:gd name="connsiteX40" fmla="*/ 325297 w 1678968"/>
              <a:gd name="connsiteY40" fmla="*/ 1232094 h 1868588"/>
              <a:gd name="connsiteX41" fmla="*/ 361156 w 1678968"/>
              <a:gd name="connsiteY41" fmla="*/ 1285882 h 1868588"/>
              <a:gd name="connsiteX42" fmla="*/ 370120 w 1678968"/>
              <a:gd name="connsiteY42" fmla="*/ 1312776 h 1868588"/>
              <a:gd name="connsiteX43" fmla="*/ 388050 w 1678968"/>
              <a:gd name="connsiteY43" fmla="*/ 1339670 h 1868588"/>
              <a:gd name="connsiteX44" fmla="*/ 397015 w 1678968"/>
              <a:gd name="connsiteY44" fmla="*/ 1375529 h 1868588"/>
              <a:gd name="connsiteX45" fmla="*/ 450803 w 1678968"/>
              <a:gd name="connsiteY45" fmla="*/ 1465176 h 1868588"/>
              <a:gd name="connsiteX46" fmla="*/ 468732 w 1678968"/>
              <a:gd name="connsiteY46" fmla="*/ 1492070 h 1868588"/>
              <a:gd name="connsiteX47" fmla="*/ 486662 w 1678968"/>
              <a:gd name="connsiteY47" fmla="*/ 1510000 h 1868588"/>
              <a:gd name="connsiteX48" fmla="*/ 504591 w 1678968"/>
              <a:gd name="connsiteY48" fmla="*/ 1536894 h 1868588"/>
              <a:gd name="connsiteX49" fmla="*/ 513556 w 1678968"/>
              <a:gd name="connsiteY49" fmla="*/ 1563788 h 1868588"/>
              <a:gd name="connsiteX50" fmla="*/ 540450 w 1678968"/>
              <a:gd name="connsiteY50" fmla="*/ 1581717 h 1868588"/>
              <a:gd name="connsiteX51" fmla="*/ 585273 w 1678968"/>
              <a:gd name="connsiteY51" fmla="*/ 1626541 h 1868588"/>
              <a:gd name="connsiteX52" fmla="*/ 603203 w 1678968"/>
              <a:gd name="connsiteY52" fmla="*/ 1644470 h 1868588"/>
              <a:gd name="connsiteX53" fmla="*/ 621132 w 1678968"/>
              <a:gd name="connsiteY53" fmla="*/ 1671364 h 1868588"/>
              <a:gd name="connsiteX54" fmla="*/ 648026 w 1678968"/>
              <a:gd name="connsiteY54" fmla="*/ 1689294 h 1868588"/>
              <a:gd name="connsiteX55" fmla="*/ 665956 w 1678968"/>
              <a:gd name="connsiteY55" fmla="*/ 1707223 h 1868588"/>
              <a:gd name="connsiteX56" fmla="*/ 692850 w 1678968"/>
              <a:gd name="connsiteY56" fmla="*/ 1716188 h 1868588"/>
              <a:gd name="connsiteX57" fmla="*/ 737673 w 1678968"/>
              <a:gd name="connsiteY57" fmla="*/ 1752047 h 1868588"/>
              <a:gd name="connsiteX58" fmla="*/ 764568 w 1678968"/>
              <a:gd name="connsiteY58" fmla="*/ 1769976 h 1868588"/>
              <a:gd name="connsiteX59" fmla="*/ 818356 w 1678968"/>
              <a:gd name="connsiteY59" fmla="*/ 1787905 h 1868588"/>
              <a:gd name="connsiteX60" fmla="*/ 881109 w 1678968"/>
              <a:gd name="connsiteY60" fmla="*/ 1814800 h 1868588"/>
              <a:gd name="connsiteX61" fmla="*/ 934897 w 1678968"/>
              <a:gd name="connsiteY61" fmla="*/ 1832729 h 1868588"/>
              <a:gd name="connsiteX62" fmla="*/ 970756 w 1678968"/>
              <a:gd name="connsiteY62" fmla="*/ 1841694 h 1868588"/>
              <a:gd name="connsiteX63" fmla="*/ 1033509 w 1678968"/>
              <a:gd name="connsiteY63" fmla="*/ 1859623 h 1868588"/>
              <a:gd name="connsiteX64" fmla="*/ 1114191 w 1678968"/>
              <a:gd name="connsiteY64" fmla="*/ 1868588 h 1868588"/>
              <a:gd name="connsiteX65" fmla="*/ 1284520 w 1678968"/>
              <a:gd name="connsiteY65" fmla="*/ 1859623 h 1868588"/>
              <a:gd name="connsiteX66" fmla="*/ 1329344 w 1678968"/>
              <a:gd name="connsiteY66" fmla="*/ 1850658 h 1868588"/>
              <a:gd name="connsiteX67" fmla="*/ 1356238 w 1678968"/>
              <a:gd name="connsiteY67" fmla="*/ 1832729 h 1868588"/>
              <a:gd name="connsiteX68" fmla="*/ 1383132 w 1678968"/>
              <a:gd name="connsiteY68" fmla="*/ 1823764 h 1868588"/>
              <a:gd name="connsiteX69" fmla="*/ 1436920 w 1678968"/>
              <a:gd name="connsiteY69" fmla="*/ 1796870 h 1868588"/>
              <a:gd name="connsiteX70" fmla="*/ 1481744 w 1678968"/>
              <a:gd name="connsiteY70" fmla="*/ 1769976 h 1868588"/>
              <a:gd name="connsiteX71" fmla="*/ 1544497 w 1678968"/>
              <a:gd name="connsiteY71" fmla="*/ 1698258 h 1868588"/>
              <a:gd name="connsiteX72" fmla="*/ 1571391 w 1678968"/>
              <a:gd name="connsiteY72" fmla="*/ 1671364 h 1868588"/>
              <a:gd name="connsiteX73" fmla="*/ 1580356 w 1678968"/>
              <a:gd name="connsiteY73" fmla="*/ 1644470 h 1868588"/>
              <a:gd name="connsiteX74" fmla="*/ 1607250 w 1678968"/>
              <a:gd name="connsiteY74" fmla="*/ 1590682 h 1868588"/>
              <a:gd name="connsiteX75" fmla="*/ 1616215 w 1678968"/>
              <a:gd name="connsiteY75" fmla="*/ 1554823 h 1868588"/>
              <a:gd name="connsiteX76" fmla="*/ 1634144 w 1678968"/>
              <a:gd name="connsiteY76" fmla="*/ 1501035 h 1868588"/>
              <a:gd name="connsiteX77" fmla="*/ 1652073 w 1678968"/>
              <a:gd name="connsiteY77" fmla="*/ 1420352 h 1868588"/>
              <a:gd name="connsiteX78" fmla="*/ 1661038 w 1678968"/>
              <a:gd name="connsiteY78" fmla="*/ 1339670 h 1868588"/>
              <a:gd name="connsiteX79" fmla="*/ 1670003 w 1678968"/>
              <a:gd name="connsiteY79" fmla="*/ 1303811 h 1868588"/>
              <a:gd name="connsiteX80" fmla="*/ 1678968 w 1678968"/>
              <a:gd name="connsiteY80" fmla="*/ 1241058 h 1868588"/>
              <a:gd name="connsiteX81" fmla="*/ 1670003 w 1678968"/>
              <a:gd name="connsiteY81" fmla="*/ 1061764 h 1868588"/>
              <a:gd name="connsiteX82" fmla="*/ 1645934 w 1678968"/>
              <a:gd name="connsiteY82" fmla="*/ 1029978 h 1868588"/>
              <a:gd name="connsiteX83" fmla="*/ 1635081 w 1678968"/>
              <a:gd name="connsiteY83" fmla="*/ 966007 h 1868588"/>
              <a:gd name="connsiteX84" fmla="*/ 1617152 w 1678968"/>
              <a:gd name="connsiteY84" fmla="*/ 850684 h 1868588"/>
              <a:gd name="connsiteX85" fmla="*/ 1601111 w 1678968"/>
              <a:gd name="connsiteY85" fmla="*/ 789968 h 1868588"/>
              <a:gd name="connsiteX86" fmla="*/ 1607250 w 1678968"/>
              <a:gd name="connsiteY86" fmla="*/ 756964 h 1868588"/>
              <a:gd name="connsiteX87" fmla="*/ 1589320 w 1678968"/>
              <a:gd name="connsiteY87" fmla="*/ 739035 h 1868588"/>
              <a:gd name="connsiteX88" fmla="*/ 1571391 w 1678968"/>
              <a:gd name="connsiteY88" fmla="*/ 685247 h 1868588"/>
              <a:gd name="connsiteX89" fmla="*/ 1553462 w 1678968"/>
              <a:gd name="connsiteY89" fmla="*/ 658352 h 1868588"/>
              <a:gd name="connsiteX90" fmla="*/ 1544497 w 1678968"/>
              <a:gd name="connsiteY90" fmla="*/ 631458 h 1868588"/>
              <a:gd name="connsiteX91" fmla="*/ 1508638 w 1678968"/>
              <a:gd name="connsiteY91" fmla="*/ 577670 h 1868588"/>
              <a:gd name="connsiteX92" fmla="*/ 1493072 w 1678968"/>
              <a:gd name="connsiteY92" fmla="*/ 508808 h 1868588"/>
              <a:gd name="connsiteX93" fmla="*/ 1476459 w 1678968"/>
              <a:gd name="connsiteY93" fmla="*/ 480685 h 1868588"/>
              <a:gd name="connsiteX94" fmla="*/ 1454850 w 1678968"/>
              <a:gd name="connsiteY94" fmla="*/ 461129 h 1868588"/>
              <a:gd name="connsiteX95" fmla="*/ 1436920 w 1678968"/>
              <a:gd name="connsiteY95" fmla="*/ 425270 h 1868588"/>
              <a:gd name="connsiteX96" fmla="*/ 1427956 w 1678968"/>
              <a:gd name="connsiteY96" fmla="*/ 398376 h 1868588"/>
              <a:gd name="connsiteX97" fmla="*/ 1410026 w 1678968"/>
              <a:gd name="connsiteY97" fmla="*/ 380447 h 1868588"/>
              <a:gd name="connsiteX98" fmla="*/ 1401062 w 1678968"/>
              <a:gd name="connsiteY98" fmla="*/ 353552 h 1868588"/>
              <a:gd name="connsiteX99" fmla="*/ 1383132 w 1678968"/>
              <a:gd name="connsiteY99" fmla="*/ 335623 h 1868588"/>
              <a:gd name="connsiteX100" fmla="*/ 1365203 w 1678968"/>
              <a:gd name="connsiteY100" fmla="*/ 308729 h 1868588"/>
              <a:gd name="connsiteX101" fmla="*/ 1347273 w 1678968"/>
              <a:gd name="connsiteY101" fmla="*/ 290800 h 1868588"/>
              <a:gd name="connsiteX102" fmla="*/ 1311415 w 1678968"/>
              <a:gd name="connsiteY102" fmla="*/ 237011 h 1868588"/>
              <a:gd name="connsiteX103" fmla="*/ 1257626 w 1678968"/>
              <a:gd name="connsiteY103" fmla="*/ 183223 h 1868588"/>
              <a:gd name="connsiteX104" fmla="*/ 1230732 w 1678968"/>
              <a:gd name="connsiteY104" fmla="*/ 156329 h 1868588"/>
              <a:gd name="connsiteX105" fmla="*/ 1203838 w 1678968"/>
              <a:gd name="connsiteY105" fmla="*/ 138400 h 1868588"/>
              <a:gd name="connsiteX106" fmla="*/ 1167979 w 1678968"/>
              <a:gd name="connsiteY106" fmla="*/ 102541 h 1868588"/>
              <a:gd name="connsiteX107" fmla="*/ 1114191 w 1678968"/>
              <a:gd name="connsiteY107" fmla="*/ 84611 h 1868588"/>
              <a:gd name="connsiteX108" fmla="*/ 1060403 w 1678968"/>
              <a:gd name="connsiteY108" fmla="*/ 48752 h 1868588"/>
              <a:gd name="connsiteX109" fmla="*/ 1033509 w 1678968"/>
              <a:gd name="connsiteY109" fmla="*/ 30823 h 1868588"/>
              <a:gd name="connsiteX110" fmla="*/ 970756 w 1678968"/>
              <a:gd name="connsiteY110" fmla="*/ 3929 h 1868588"/>
              <a:gd name="connsiteX0" fmla="*/ 1051438 w 1678968"/>
              <a:gd name="connsiteY0" fmla="*/ 21858 h 1868588"/>
              <a:gd name="connsiteX1" fmla="*/ 1015579 w 1678968"/>
              <a:gd name="connsiteY1" fmla="*/ 12894 h 1868588"/>
              <a:gd name="connsiteX2" fmla="*/ 988685 w 1678968"/>
              <a:gd name="connsiteY2" fmla="*/ 3929 h 1868588"/>
              <a:gd name="connsiteX3" fmla="*/ 908003 w 1678968"/>
              <a:gd name="connsiteY3" fmla="*/ 12894 h 1868588"/>
              <a:gd name="connsiteX4" fmla="*/ 881109 w 1678968"/>
              <a:gd name="connsiteY4" fmla="*/ 21858 h 1868588"/>
              <a:gd name="connsiteX5" fmla="*/ 863179 w 1678968"/>
              <a:gd name="connsiteY5" fmla="*/ 39788 h 1868588"/>
              <a:gd name="connsiteX6" fmla="*/ 836285 w 1678968"/>
              <a:gd name="connsiteY6" fmla="*/ 57717 h 1868588"/>
              <a:gd name="connsiteX7" fmla="*/ 809391 w 1678968"/>
              <a:gd name="connsiteY7" fmla="*/ 84611 h 1868588"/>
              <a:gd name="connsiteX8" fmla="*/ 773532 w 1678968"/>
              <a:gd name="connsiteY8" fmla="*/ 93576 h 1868588"/>
              <a:gd name="connsiteX9" fmla="*/ 728709 w 1678968"/>
              <a:gd name="connsiteY9" fmla="*/ 138400 h 1868588"/>
              <a:gd name="connsiteX10" fmla="*/ 701815 w 1678968"/>
              <a:gd name="connsiteY10" fmla="*/ 156329 h 1868588"/>
              <a:gd name="connsiteX11" fmla="*/ 683885 w 1678968"/>
              <a:gd name="connsiteY11" fmla="*/ 174258 h 1868588"/>
              <a:gd name="connsiteX12" fmla="*/ 656991 w 1678968"/>
              <a:gd name="connsiteY12" fmla="*/ 192188 h 1868588"/>
              <a:gd name="connsiteX13" fmla="*/ 630097 w 1678968"/>
              <a:gd name="connsiteY13" fmla="*/ 219082 h 1868588"/>
              <a:gd name="connsiteX14" fmla="*/ 603203 w 1678968"/>
              <a:gd name="connsiteY14" fmla="*/ 237011 h 1868588"/>
              <a:gd name="connsiteX15" fmla="*/ 558379 w 1678968"/>
              <a:gd name="connsiteY15" fmla="*/ 272870 h 1868588"/>
              <a:gd name="connsiteX16" fmla="*/ 522520 w 1678968"/>
              <a:gd name="connsiteY16" fmla="*/ 281835 h 1868588"/>
              <a:gd name="connsiteX17" fmla="*/ 477697 w 1678968"/>
              <a:gd name="connsiteY17" fmla="*/ 317694 h 1868588"/>
              <a:gd name="connsiteX18" fmla="*/ 423909 w 1678968"/>
              <a:gd name="connsiteY18" fmla="*/ 353552 h 1868588"/>
              <a:gd name="connsiteX19" fmla="*/ 405979 w 1678968"/>
              <a:gd name="connsiteY19" fmla="*/ 380447 h 1868588"/>
              <a:gd name="connsiteX20" fmla="*/ 352191 w 1678968"/>
              <a:gd name="connsiteY20" fmla="*/ 407341 h 1868588"/>
              <a:gd name="connsiteX21" fmla="*/ 325297 w 1678968"/>
              <a:gd name="connsiteY21" fmla="*/ 425270 h 1868588"/>
              <a:gd name="connsiteX22" fmla="*/ 289438 w 1678968"/>
              <a:gd name="connsiteY22" fmla="*/ 461129 h 1868588"/>
              <a:gd name="connsiteX23" fmla="*/ 262544 w 1678968"/>
              <a:gd name="connsiteY23" fmla="*/ 479058 h 1868588"/>
              <a:gd name="connsiteX24" fmla="*/ 226685 w 1678968"/>
              <a:gd name="connsiteY24" fmla="*/ 514917 h 1868588"/>
              <a:gd name="connsiteX25" fmla="*/ 199791 w 1678968"/>
              <a:gd name="connsiteY25" fmla="*/ 532847 h 1868588"/>
              <a:gd name="connsiteX26" fmla="*/ 146003 w 1678968"/>
              <a:gd name="connsiteY26" fmla="*/ 586635 h 1868588"/>
              <a:gd name="connsiteX27" fmla="*/ 101179 w 1678968"/>
              <a:gd name="connsiteY27" fmla="*/ 622494 h 1868588"/>
              <a:gd name="connsiteX28" fmla="*/ 50210 w 1678968"/>
              <a:gd name="connsiteY28" fmla="*/ 677440 h 1868588"/>
              <a:gd name="connsiteX29" fmla="*/ 12606 w 1678968"/>
              <a:gd name="connsiteY29" fmla="*/ 779376 h 1868588"/>
              <a:gd name="connsiteX30" fmla="*/ 66719 w 1678968"/>
              <a:gd name="connsiteY30" fmla="*/ 852302 h 1868588"/>
              <a:gd name="connsiteX31" fmla="*/ 103528 w 1678968"/>
              <a:gd name="connsiteY31" fmla="*/ 886523 h 1868588"/>
              <a:gd name="connsiteX32" fmla="*/ 138451 w 1678968"/>
              <a:gd name="connsiteY32" fmla="*/ 916272 h 1868588"/>
              <a:gd name="connsiteX33" fmla="*/ 154492 w 1678968"/>
              <a:gd name="connsiteY33" fmla="*/ 930129 h 1868588"/>
              <a:gd name="connsiteX34" fmla="*/ 184687 w 1678968"/>
              <a:gd name="connsiteY34" fmla="*/ 965589 h 1868588"/>
              <a:gd name="connsiteX35" fmla="*/ 209693 w 1678968"/>
              <a:gd name="connsiteY35" fmla="*/ 1008376 h 1868588"/>
              <a:gd name="connsiteX36" fmla="*/ 240363 w 1678968"/>
              <a:gd name="connsiteY36" fmla="*/ 1062164 h 1868588"/>
              <a:gd name="connsiteX37" fmla="*/ 271509 w 1678968"/>
              <a:gd name="connsiteY37" fmla="*/ 1106588 h 1868588"/>
              <a:gd name="connsiteX38" fmla="*/ 289438 w 1678968"/>
              <a:gd name="connsiteY38" fmla="*/ 1142447 h 1868588"/>
              <a:gd name="connsiteX39" fmla="*/ 307368 w 1678968"/>
              <a:gd name="connsiteY39" fmla="*/ 1196235 h 1868588"/>
              <a:gd name="connsiteX40" fmla="*/ 325297 w 1678968"/>
              <a:gd name="connsiteY40" fmla="*/ 1232094 h 1868588"/>
              <a:gd name="connsiteX41" fmla="*/ 361156 w 1678968"/>
              <a:gd name="connsiteY41" fmla="*/ 1285882 h 1868588"/>
              <a:gd name="connsiteX42" fmla="*/ 370120 w 1678968"/>
              <a:gd name="connsiteY42" fmla="*/ 1312776 h 1868588"/>
              <a:gd name="connsiteX43" fmla="*/ 388050 w 1678968"/>
              <a:gd name="connsiteY43" fmla="*/ 1339670 h 1868588"/>
              <a:gd name="connsiteX44" fmla="*/ 397015 w 1678968"/>
              <a:gd name="connsiteY44" fmla="*/ 1375529 h 1868588"/>
              <a:gd name="connsiteX45" fmla="*/ 450803 w 1678968"/>
              <a:gd name="connsiteY45" fmla="*/ 1465176 h 1868588"/>
              <a:gd name="connsiteX46" fmla="*/ 468732 w 1678968"/>
              <a:gd name="connsiteY46" fmla="*/ 1492070 h 1868588"/>
              <a:gd name="connsiteX47" fmla="*/ 486662 w 1678968"/>
              <a:gd name="connsiteY47" fmla="*/ 1510000 h 1868588"/>
              <a:gd name="connsiteX48" fmla="*/ 504591 w 1678968"/>
              <a:gd name="connsiteY48" fmla="*/ 1536894 h 1868588"/>
              <a:gd name="connsiteX49" fmla="*/ 513556 w 1678968"/>
              <a:gd name="connsiteY49" fmla="*/ 1563788 h 1868588"/>
              <a:gd name="connsiteX50" fmla="*/ 540450 w 1678968"/>
              <a:gd name="connsiteY50" fmla="*/ 1581717 h 1868588"/>
              <a:gd name="connsiteX51" fmla="*/ 585273 w 1678968"/>
              <a:gd name="connsiteY51" fmla="*/ 1626541 h 1868588"/>
              <a:gd name="connsiteX52" fmla="*/ 603203 w 1678968"/>
              <a:gd name="connsiteY52" fmla="*/ 1644470 h 1868588"/>
              <a:gd name="connsiteX53" fmla="*/ 621132 w 1678968"/>
              <a:gd name="connsiteY53" fmla="*/ 1671364 h 1868588"/>
              <a:gd name="connsiteX54" fmla="*/ 648026 w 1678968"/>
              <a:gd name="connsiteY54" fmla="*/ 1689294 h 1868588"/>
              <a:gd name="connsiteX55" fmla="*/ 665956 w 1678968"/>
              <a:gd name="connsiteY55" fmla="*/ 1707223 h 1868588"/>
              <a:gd name="connsiteX56" fmla="*/ 692850 w 1678968"/>
              <a:gd name="connsiteY56" fmla="*/ 1716188 h 1868588"/>
              <a:gd name="connsiteX57" fmla="*/ 737673 w 1678968"/>
              <a:gd name="connsiteY57" fmla="*/ 1752047 h 1868588"/>
              <a:gd name="connsiteX58" fmla="*/ 764568 w 1678968"/>
              <a:gd name="connsiteY58" fmla="*/ 1769976 h 1868588"/>
              <a:gd name="connsiteX59" fmla="*/ 818356 w 1678968"/>
              <a:gd name="connsiteY59" fmla="*/ 1787905 h 1868588"/>
              <a:gd name="connsiteX60" fmla="*/ 881109 w 1678968"/>
              <a:gd name="connsiteY60" fmla="*/ 1814800 h 1868588"/>
              <a:gd name="connsiteX61" fmla="*/ 934897 w 1678968"/>
              <a:gd name="connsiteY61" fmla="*/ 1832729 h 1868588"/>
              <a:gd name="connsiteX62" fmla="*/ 970756 w 1678968"/>
              <a:gd name="connsiteY62" fmla="*/ 1841694 h 1868588"/>
              <a:gd name="connsiteX63" fmla="*/ 1033509 w 1678968"/>
              <a:gd name="connsiteY63" fmla="*/ 1859623 h 1868588"/>
              <a:gd name="connsiteX64" fmla="*/ 1114191 w 1678968"/>
              <a:gd name="connsiteY64" fmla="*/ 1868588 h 1868588"/>
              <a:gd name="connsiteX65" fmla="*/ 1284520 w 1678968"/>
              <a:gd name="connsiteY65" fmla="*/ 1859623 h 1868588"/>
              <a:gd name="connsiteX66" fmla="*/ 1329344 w 1678968"/>
              <a:gd name="connsiteY66" fmla="*/ 1850658 h 1868588"/>
              <a:gd name="connsiteX67" fmla="*/ 1356238 w 1678968"/>
              <a:gd name="connsiteY67" fmla="*/ 1832729 h 1868588"/>
              <a:gd name="connsiteX68" fmla="*/ 1383132 w 1678968"/>
              <a:gd name="connsiteY68" fmla="*/ 1823764 h 1868588"/>
              <a:gd name="connsiteX69" fmla="*/ 1436920 w 1678968"/>
              <a:gd name="connsiteY69" fmla="*/ 1796870 h 1868588"/>
              <a:gd name="connsiteX70" fmla="*/ 1481744 w 1678968"/>
              <a:gd name="connsiteY70" fmla="*/ 1769976 h 1868588"/>
              <a:gd name="connsiteX71" fmla="*/ 1544497 w 1678968"/>
              <a:gd name="connsiteY71" fmla="*/ 1698258 h 1868588"/>
              <a:gd name="connsiteX72" fmla="*/ 1571391 w 1678968"/>
              <a:gd name="connsiteY72" fmla="*/ 1671364 h 1868588"/>
              <a:gd name="connsiteX73" fmla="*/ 1580356 w 1678968"/>
              <a:gd name="connsiteY73" fmla="*/ 1644470 h 1868588"/>
              <a:gd name="connsiteX74" fmla="*/ 1607250 w 1678968"/>
              <a:gd name="connsiteY74" fmla="*/ 1590682 h 1868588"/>
              <a:gd name="connsiteX75" fmla="*/ 1616215 w 1678968"/>
              <a:gd name="connsiteY75" fmla="*/ 1554823 h 1868588"/>
              <a:gd name="connsiteX76" fmla="*/ 1634144 w 1678968"/>
              <a:gd name="connsiteY76" fmla="*/ 1501035 h 1868588"/>
              <a:gd name="connsiteX77" fmla="*/ 1652073 w 1678968"/>
              <a:gd name="connsiteY77" fmla="*/ 1420352 h 1868588"/>
              <a:gd name="connsiteX78" fmla="*/ 1661038 w 1678968"/>
              <a:gd name="connsiteY78" fmla="*/ 1339670 h 1868588"/>
              <a:gd name="connsiteX79" fmla="*/ 1670003 w 1678968"/>
              <a:gd name="connsiteY79" fmla="*/ 1303811 h 1868588"/>
              <a:gd name="connsiteX80" fmla="*/ 1678968 w 1678968"/>
              <a:gd name="connsiteY80" fmla="*/ 1241058 h 1868588"/>
              <a:gd name="connsiteX81" fmla="*/ 1670003 w 1678968"/>
              <a:gd name="connsiteY81" fmla="*/ 1061764 h 1868588"/>
              <a:gd name="connsiteX82" fmla="*/ 1645934 w 1678968"/>
              <a:gd name="connsiteY82" fmla="*/ 1029978 h 1868588"/>
              <a:gd name="connsiteX83" fmla="*/ 1635081 w 1678968"/>
              <a:gd name="connsiteY83" fmla="*/ 966007 h 1868588"/>
              <a:gd name="connsiteX84" fmla="*/ 1617152 w 1678968"/>
              <a:gd name="connsiteY84" fmla="*/ 850684 h 1868588"/>
              <a:gd name="connsiteX85" fmla="*/ 1601111 w 1678968"/>
              <a:gd name="connsiteY85" fmla="*/ 789968 h 1868588"/>
              <a:gd name="connsiteX86" fmla="*/ 1601586 w 1678968"/>
              <a:gd name="connsiteY86" fmla="*/ 761037 h 1868588"/>
              <a:gd name="connsiteX87" fmla="*/ 1589320 w 1678968"/>
              <a:gd name="connsiteY87" fmla="*/ 739035 h 1868588"/>
              <a:gd name="connsiteX88" fmla="*/ 1571391 w 1678968"/>
              <a:gd name="connsiteY88" fmla="*/ 685247 h 1868588"/>
              <a:gd name="connsiteX89" fmla="*/ 1553462 w 1678968"/>
              <a:gd name="connsiteY89" fmla="*/ 658352 h 1868588"/>
              <a:gd name="connsiteX90" fmla="*/ 1544497 w 1678968"/>
              <a:gd name="connsiteY90" fmla="*/ 631458 h 1868588"/>
              <a:gd name="connsiteX91" fmla="*/ 1508638 w 1678968"/>
              <a:gd name="connsiteY91" fmla="*/ 577670 h 1868588"/>
              <a:gd name="connsiteX92" fmla="*/ 1493072 w 1678968"/>
              <a:gd name="connsiteY92" fmla="*/ 508808 h 1868588"/>
              <a:gd name="connsiteX93" fmla="*/ 1476459 w 1678968"/>
              <a:gd name="connsiteY93" fmla="*/ 480685 h 1868588"/>
              <a:gd name="connsiteX94" fmla="*/ 1454850 w 1678968"/>
              <a:gd name="connsiteY94" fmla="*/ 461129 h 1868588"/>
              <a:gd name="connsiteX95" fmla="*/ 1436920 w 1678968"/>
              <a:gd name="connsiteY95" fmla="*/ 425270 h 1868588"/>
              <a:gd name="connsiteX96" fmla="*/ 1427956 w 1678968"/>
              <a:gd name="connsiteY96" fmla="*/ 398376 h 1868588"/>
              <a:gd name="connsiteX97" fmla="*/ 1410026 w 1678968"/>
              <a:gd name="connsiteY97" fmla="*/ 380447 h 1868588"/>
              <a:gd name="connsiteX98" fmla="*/ 1401062 w 1678968"/>
              <a:gd name="connsiteY98" fmla="*/ 353552 h 1868588"/>
              <a:gd name="connsiteX99" fmla="*/ 1383132 w 1678968"/>
              <a:gd name="connsiteY99" fmla="*/ 335623 h 1868588"/>
              <a:gd name="connsiteX100" fmla="*/ 1365203 w 1678968"/>
              <a:gd name="connsiteY100" fmla="*/ 308729 h 1868588"/>
              <a:gd name="connsiteX101" fmla="*/ 1347273 w 1678968"/>
              <a:gd name="connsiteY101" fmla="*/ 290800 h 1868588"/>
              <a:gd name="connsiteX102" fmla="*/ 1311415 w 1678968"/>
              <a:gd name="connsiteY102" fmla="*/ 237011 h 1868588"/>
              <a:gd name="connsiteX103" fmla="*/ 1257626 w 1678968"/>
              <a:gd name="connsiteY103" fmla="*/ 183223 h 1868588"/>
              <a:gd name="connsiteX104" fmla="*/ 1230732 w 1678968"/>
              <a:gd name="connsiteY104" fmla="*/ 156329 h 1868588"/>
              <a:gd name="connsiteX105" fmla="*/ 1203838 w 1678968"/>
              <a:gd name="connsiteY105" fmla="*/ 138400 h 1868588"/>
              <a:gd name="connsiteX106" fmla="*/ 1167979 w 1678968"/>
              <a:gd name="connsiteY106" fmla="*/ 102541 h 1868588"/>
              <a:gd name="connsiteX107" fmla="*/ 1114191 w 1678968"/>
              <a:gd name="connsiteY107" fmla="*/ 84611 h 1868588"/>
              <a:gd name="connsiteX108" fmla="*/ 1060403 w 1678968"/>
              <a:gd name="connsiteY108" fmla="*/ 48752 h 1868588"/>
              <a:gd name="connsiteX109" fmla="*/ 1033509 w 1678968"/>
              <a:gd name="connsiteY109" fmla="*/ 30823 h 1868588"/>
              <a:gd name="connsiteX110" fmla="*/ 970756 w 1678968"/>
              <a:gd name="connsiteY110" fmla="*/ 3929 h 1868588"/>
              <a:gd name="connsiteX0" fmla="*/ 1051438 w 1678968"/>
              <a:gd name="connsiteY0" fmla="*/ 21858 h 1868588"/>
              <a:gd name="connsiteX1" fmla="*/ 1015579 w 1678968"/>
              <a:gd name="connsiteY1" fmla="*/ 12894 h 1868588"/>
              <a:gd name="connsiteX2" fmla="*/ 988685 w 1678968"/>
              <a:gd name="connsiteY2" fmla="*/ 3929 h 1868588"/>
              <a:gd name="connsiteX3" fmla="*/ 908003 w 1678968"/>
              <a:gd name="connsiteY3" fmla="*/ 12894 h 1868588"/>
              <a:gd name="connsiteX4" fmla="*/ 881109 w 1678968"/>
              <a:gd name="connsiteY4" fmla="*/ 21858 h 1868588"/>
              <a:gd name="connsiteX5" fmla="*/ 863179 w 1678968"/>
              <a:gd name="connsiteY5" fmla="*/ 39788 h 1868588"/>
              <a:gd name="connsiteX6" fmla="*/ 836285 w 1678968"/>
              <a:gd name="connsiteY6" fmla="*/ 57717 h 1868588"/>
              <a:gd name="connsiteX7" fmla="*/ 809391 w 1678968"/>
              <a:gd name="connsiteY7" fmla="*/ 84611 h 1868588"/>
              <a:gd name="connsiteX8" fmla="*/ 773532 w 1678968"/>
              <a:gd name="connsiteY8" fmla="*/ 93576 h 1868588"/>
              <a:gd name="connsiteX9" fmla="*/ 728709 w 1678968"/>
              <a:gd name="connsiteY9" fmla="*/ 138400 h 1868588"/>
              <a:gd name="connsiteX10" fmla="*/ 701815 w 1678968"/>
              <a:gd name="connsiteY10" fmla="*/ 156329 h 1868588"/>
              <a:gd name="connsiteX11" fmla="*/ 683885 w 1678968"/>
              <a:gd name="connsiteY11" fmla="*/ 174258 h 1868588"/>
              <a:gd name="connsiteX12" fmla="*/ 656991 w 1678968"/>
              <a:gd name="connsiteY12" fmla="*/ 192188 h 1868588"/>
              <a:gd name="connsiteX13" fmla="*/ 630097 w 1678968"/>
              <a:gd name="connsiteY13" fmla="*/ 219082 h 1868588"/>
              <a:gd name="connsiteX14" fmla="*/ 603203 w 1678968"/>
              <a:gd name="connsiteY14" fmla="*/ 237011 h 1868588"/>
              <a:gd name="connsiteX15" fmla="*/ 558379 w 1678968"/>
              <a:gd name="connsiteY15" fmla="*/ 272870 h 1868588"/>
              <a:gd name="connsiteX16" fmla="*/ 522520 w 1678968"/>
              <a:gd name="connsiteY16" fmla="*/ 281835 h 1868588"/>
              <a:gd name="connsiteX17" fmla="*/ 477697 w 1678968"/>
              <a:gd name="connsiteY17" fmla="*/ 317694 h 1868588"/>
              <a:gd name="connsiteX18" fmla="*/ 423909 w 1678968"/>
              <a:gd name="connsiteY18" fmla="*/ 353552 h 1868588"/>
              <a:gd name="connsiteX19" fmla="*/ 405979 w 1678968"/>
              <a:gd name="connsiteY19" fmla="*/ 380447 h 1868588"/>
              <a:gd name="connsiteX20" fmla="*/ 352191 w 1678968"/>
              <a:gd name="connsiteY20" fmla="*/ 407341 h 1868588"/>
              <a:gd name="connsiteX21" fmla="*/ 325297 w 1678968"/>
              <a:gd name="connsiteY21" fmla="*/ 425270 h 1868588"/>
              <a:gd name="connsiteX22" fmla="*/ 289438 w 1678968"/>
              <a:gd name="connsiteY22" fmla="*/ 461129 h 1868588"/>
              <a:gd name="connsiteX23" fmla="*/ 262544 w 1678968"/>
              <a:gd name="connsiteY23" fmla="*/ 479058 h 1868588"/>
              <a:gd name="connsiteX24" fmla="*/ 226685 w 1678968"/>
              <a:gd name="connsiteY24" fmla="*/ 514917 h 1868588"/>
              <a:gd name="connsiteX25" fmla="*/ 199791 w 1678968"/>
              <a:gd name="connsiteY25" fmla="*/ 532847 h 1868588"/>
              <a:gd name="connsiteX26" fmla="*/ 146003 w 1678968"/>
              <a:gd name="connsiteY26" fmla="*/ 586635 h 1868588"/>
              <a:gd name="connsiteX27" fmla="*/ 101179 w 1678968"/>
              <a:gd name="connsiteY27" fmla="*/ 622494 h 1868588"/>
              <a:gd name="connsiteX28" fmla="*/ 50210 w 1678968"/>
              <a:gd name="connsiteY28" fmla="*/ 677440 h 1868588"/>
              <a:gd name="connsiteX29" fmla="*/ 12606 w 1678968"/>
              <a:gd name="connsiteY29" fmla="*/ 779376 h 1868588"/>
              <a:gd name="connsiteX30" fmla="*/ 66719 w 1678968"/>
              <a:gd name="connsiteY30" fmla="*/ 852302 h 1868588"/>
              <a:gd name="connsiteX31" fmla="*/ 103528 w 1678968"/>
              <a:gd name="connsiteY31" fmla="*/ 886523 h 1868588"/>
              <a:gd name="connsiteX32" fmla="*/ 138451 w 1678968"/>
              <a:gd name="connsiteY32" fmla="*/ 916272 h 1868588"/>
              <a:gd name="connsiteX33" fmla="*/ 154492 w 1678968"/>
              <a:gd name="connsiteY33" fmla="*/ 930129 h 1868588"/>
              <a:gd name="connsiteX34" fmla="*/ 184687 w 1678968"/>
              <a:gd name="connsiteY34" fmla="*/ 965589 h 1868588"/>
              <a:gd name="connsiteX35" fmla="*/ 209693 w 1678968"/>
              <a:gd name="connsiteY35" fmla="*/ 1008376 h 1868588"/>
              <a:gd name="connsiteX36" fmla="*/ 240363 w 1678968"/>
              <a:gd name="connsiteY36" fmla="*/ 1062164 h 1868588"/>
              <a:gd name="connsiteX37" fmla="*/ 271509 w 1678968"/>
              <a:gd name="connsiteY37" fmla="*/ 1106588 h 1868588"/>
              <a:gd name="connsiteX38" fmla="*/ 289438 w 1678968"/>
              <a:gd name="connsiteY38" fmla="*/ 1142447 h 1868588"/>
              <a:gd name="connsiteX39" fmla="*/ 307368 w 1678968"/>
              <a:gd name="connsiteY39" fmla="*/ 1196235 h 1868588"/>
              <a:gd name="connsiteX40" fmla="*/ 325297 w 1678968"/>
              <a:gd name="connsiteY40" fmla="*/ 1232094 h 1868588"/>
              <a:gd name="connsiteX41" fmla="*/ 361156 w 1678968"/>
              <a:gd name="connsiteY41" fmla="*/ 1285882 h 1868588"/>
              <a:gd name="connsiteX42" fmla="*/ 370120 w 1678968"/>
              <a:gd name="connsiteY42" fmla="*/ 1312776 h 1868588"/>
              <a:gd name="connsiteX43" fmla="*/ 388050 w 1678968"/>
              <a:gd name="connsiteY43" fmla="*/ 1339670 h 1868588"/>
              <a:gd name="connsiteX44" fmla="*/ 397015 w 1678968"/>
              <a:gd name="connsiteY44" fmla="*/ 1375529 h 1868588"/>
              <a:gd name="connsiteX45" fmla="*/ 450803 w 1678968"/>
              <a:gd name="connsiteY45" fmla="*/ 1465176 h 1868588"/>
              <a:gd name="connsiteX46" fmla="*/ 468732 w 1678968"/>
              <a:gd name="connsiteY46" fmla="*/ 1492070 h 1868588"/>
              <a:gd name="connsiteX47" fmla="*/ 486662 w 1678968"/>
              <a:gd name="connsiteY47" fmla="*/ 1510000 h 1868588"/>
              <a:gd name="connsiteX48" fmla="*/ 504591 w 1678968"/>
              <a:gd name="connsiteY48" fmla="*/ 1536894 h 1868588"/>
              <a:gd name="connsiteX49" fmla="*/ 513556 w 1678968"/>
              <a:gd name="connsiteY49" fmla="*/ 1563788 h 1868588"/>
              <a:gd name="connsiteX50" fmla="*/ 540450 w 1678968"/>
              <a:gd name="connsiteY50" fmla="*/ 1581717 h 1868588"/>
              <a:gd name="connsiteX51" fmla="*/ 585273 w 1678968"/>
              <a:gd name="connsiteY51" fmla="*/ 1626541 h 1868588"/>
              <a:gd name="connsiteX52" fmla="*/ 603203 w 1678968"/>
              <a:gd name="connsiteY52" fmla="*/ 1644470 h 1868588"/>
              <a:gd name="connsiteX53" fmla="*/ 621132 w 1678968"/>
              <a:gd name="connsiteY53" fmla="*/ 1671364 h 1868588"/>
              <a:gd name="connsiteX54" fmla="*/ 648026 w 1678968"/>
              <a:gd name="connsiteY54" fmla="*/ 1689294 h 1868588"/>
              <a:gd name="connsiteX55" fmla="*/ 665956 w 1678968"/>
              <a:gd name="connsiteY55" fmla="*/ 1707223 h 1868588"/>
              <a:gd name="connsiteX56" fmla="*/ 692850 w 1678968"/>
              <a:gd name="connsiteY56" fmla="*/ 1716188 h 1868588"/>
              <a:gd name="connsiteX57" fmla="*/ 737673 w 1678968"/>
              <a:gd name="connsiteY57" fmla="*/ 1752047 h 1868588"/>
              <a:gd name="connsiteX58" fmla="*/ 764568 w 1678968"/>
              <a:gd name="connsiteY58" fmla="*/ 1769976 h 1868588"/>
              <a:gd name="connsiteX59" fmla="*/ 818356 w 1678968"/>
              <a:gd name="connsiteY59" fmla="*/ 1787905 h 1868588"/>
              <a:gd name="connsiteX60" fmla="*/ 881109 w 1678968"/>
              <a:gd name="connsiteY60" fmla="*/ 1814800 h 1868588"/>
              <a:gd name="connsiteX61" fmla="*/ 934897 w 1678968"/>
              <a:gd name="connsiteY61" fmla="*/ 1832729 h 1868588"/>
              <a:gd name="connsiteX62" fmla="*/ 970756 w 1678968"/>
              <a:gd name="connsiteY62" fmla="*/ 1841694 h 1868588"/>
              <a:gd name="connsiteX63" fmla="*/ 1033509 w 1678968"/>
              <a:gd name="connsiteY63" fmla="*/ 1859623 h 1868588"/>
              <a:gd name="connsiteX64" fmla="*/ 1114191 w 1678968"/>
              <a:gd name="connsiteY64" fmla="*/ 1868588 h 1868588"/>
              <a:gd name="connsiteX65" fmla="*/ 1284520 w 1678968"/>
              <a:gd name="connsiteY65" fmla="*/ 1859623 h 1868588"/>
              <a:gd name="connsiteX66" fmla="*/ 1329344 w 1678968"/>
              <a:gd name="connsiteY66" fmla="*/ 1850658 h 1868588"/>
              <a:gd name="connsiteX67" fmla="*/ 1356238 w 1678968"/>
              <a:gd name="connsiteY67" fmla="*/ 1832729 h 1868588"/>
              <a:gd name="connsiteX68" fmla="*/ 1383132 w 1678968"/>
              <a:gd name="connsiteY68" fmla="*/ 1823764 h 1868588"/>
              <a:gd name="connsiteX69" fmla="*/ 1436920 w 1678968"/>
              <a:gd name="connsiteY69" fmla="*/ 1796870 h 1868588"/>
              <a:gd name="connsiteX70" fmla="*/ 1481744 w 1678968"/>
              <a:gd name="connsiteY70" fmla="*/ 1769976 h 1868588"/>
              <a:gd name="connsiteX71" fmla="*/ 1544497 w 1678968"/>
              <a:gd name="connsiteY71" fmla="*/ 1698258 h 1868588"/>
              <a:gd name="connsiteX72" fmla="*/ 1571391 w 1678968"/>
              <a:gd name="connsiteY72" fmla="*/ 1671364 h 1868588"/>
              <a:gd name="connsiteX73" fmla="*/ 1580356 w 1678968"/>
              <a:gd name="connsiteY73" fmla="*/ 1644470 h 1868588"/>
              <a:gd name="connsiteX74" fmla="*/ 1607250 w 1678968"/>
              <a:gd name="connsiteY74" fmla="*/ 1590682 h 1868588"/>
              <a:gd name="connsiteX75" fmla="*/ 1616215 w 1678968"/>
              <a:gd name="connsiteY75" fmla="*/ 1554823 h 1868588"/>
              <a:gd name="connsiteX76" fmla="*/ 1634144 w 1678968"/>
              <a:gd name="connsiteY76" fmla="*/ 1501035 h 1868588"/>
              <a:gd name="connsiteX77" fmla="*/ 1652073 w 1678968"/>
              <a:gd name="connsiteY77" fmla="*/ 1420352 h 1868588"/>
              <a:gd name="connsiteX78" fmla="*/ 1661038 w 1678968"/>
              <a:gd name="connsiteY78" fmla="*/ 1339670 h 1868588"/>
              <a:gd name="connsiteX79" fmla="*/ 1670003 w 1678968"/>
              <a:gd name="connsiteY79" fmla="*/ 1303811 h 1868588"/>
              <a:gd name="connsiteX80" fmla="*/ 1678968 w 1678968"/>
              <a:gd name="connsiteY80" fmla="*/ 1241058 h 1868588"/>
              <a:gd name="connsiteX81" fmla="*/ 1651123 w 1678968"/>
              <a:gd name="connsiteY81" fmla="*/ 1063801 h 1868588"/>
              <a:gd name="connsiteX82" fmla="*/ 1645934 w 1678968"/>
              <a:gd name="connsiteY82" fmla="*/ 1029978 h 1868588"/>
              <a:gd name="connsiteX83" fmla="*/ 1635081 w 1678968"/>
              <a:gd name="connsiteY83" fmla="*/ 966007 h 1868588"/>
              <a:gd name="connsiteX84" fmla="*/ 1617152 w 1678968"/>
              <a:gd name="connsiteY84" fmla="*/ 850684 h 1868588"/>
              <a:gd name="connsiteX85" fmla="*/ 1601111 w 1678968"/>
              <a:gd name="connsiteY85" fmla="*/ 789968 h 1868588"/>
              <a:gd name="connsiteX86" fmla="*/ 1601586 w 1678968"/>
              <a:gd name="connsiteY86" fmla="*/ 761037 h 1868588"/>
              <a:gd name="connsiteX87" fmla="*/ 1589320 w 1678968"/>
              <a:gd name="connsiteY87" fmla="*/ 739035 h 1868588"/>
              <a:gd name="connsiteX88" fmla="*/ 1571391 w 1678968"/>
              <a:gd name="connsiteY88" fmla="*/ 685247 h 1868588"/>
              <a:gd name="connsiteX89" fmla="*/ 1553462 w 1678968"/>
              <a:gd name="connsiteY89" fmla="*/ 658352 h 1868588"/>
              <a:gd name="connsiteX90" fmla="*/ 1544497 w 1678968"/>
              <a:gd name="connsiteY90" fmla="*/ 631458 h 1868588"/>
              <a:gd name="connsiteX91" fmla="*/ 1508638 w 1678968"/>
              <a:gd name="connsiteY91" fmla="*/ 577670 h 1868588"/>
              <a:gd name="connsiteX92" fmla="*/ 1493072 w 1678968"/>
              <a:gd name="connsiteY92" fmla="*/ 508808 h 1868588"/>
              <a:gd name="connsiteX93" fmla="*/ 1476459 w 1678968"/>
              <a:gd name="connsiteY93" fmla="*/ 480685 h 1868588"/>
              <a:gd name="connsiteX94" fmla="*/ 1454850 w 1678968"/>
              <a:gd name="connsiteY94" fmla="*/ 461129 h 1868588"/>
              <a:gd name="connsiteX95" fmla="*/ 1436920 w 1678968"/>
              <a:gd name="connsiteY95" fmla="*/ 425270 h 1868588"/>
              <a:gd name="connsiteX96" fmla="*/ 1427956 w 1678968"/>
              <a:gd name="connsiteY96" fmla="*/ 398376 h 1868588"/>
              <a:gd name="connsiteX97" fmla="*/ 1410026 w 1678968"/>
              <a:gd name="connsiteY97" fmla="*/ 380447 h 1868588"/>
              <a:gd name="connsiteX98" fmla="*/ 1401062 w 1678968"/>
              <a:gd name="connsiteY98" fmla="*/ 353552 h 1868588"/>
              <a:gd name="connsiteX99" fmla="*/ 1383132 w 1678968"/>
              <a:gd name="connsiteY99" fmla="*/ 335623 h 1868588"/>
              <a:gd name="connsiteX100" fmla="*/ 1365203 w 1678968"/>
              <a:gd name="connsiteY100" fmla="*/ 308729 h 1868588"/>
              <a:gd name="connsiteX101" fmla="*/ 1347273 w 1678968"/>
              <a:gd name="connsiteY101" fmla="*/ 290800 h 1868588"/>
              <a:gd name="connsiteX102" fmla="*/ 1311415 w 1678968"/>
              <a:gd name="connsiteY102" fmla="*/ 237011 h 1868588"/>
              <a:gd name="connsiteX103" fmla="*/ 1257626 w 1678968"/>
              <a:gd name="connsiteY103" fmla="*/ 183223 h 1868588"/>
              <a:gd name="connsiteX104" fmla="*/ 1230732 w 1678968"/>
              <a:gd name="connsiteY104" fmla="*/ 156329 h 1868588"/>
              <a:gd name="connsiteX105" fmla="*/ 1203838 w 1678968"/>
              <a:gd name="connsiteY105" fmla="*/ 138400 h 1868588"/>
              <a:gd name="connsiteX106" fmla="*/ 1167979 w 1678968"/>
              <a:gd name="connsiteY106" fmla="*/ 102541 h 1868588"/>
              <a:gd name="connsiteX107" fmla="*/ 1114191 w 1678968"/>
              <a:gd name="connsiteY107" fmla="*/ 84611 h 1868588"/>
              <a:gd name="connsiteX108" fmla="*/ 1060403 w 1678968"/>
              <a:gd name="connsiteY108" fmla="*/ 48752 h 1868588"/>
              <a:gd name="connsiteX109" fmla="*/ 1033509 w 1678968"/>
              <a:gd name="connsiteY109" fmla="*/ 30823 h 1868588"/>
              <a:gd name="connsiteX110" fmla="*/ 970756 w 1678968"/>
              <a:gd name="connsiteY110" fmla="*/ 3929 h 1868588"/>
              <a:gd name="connsiteX0" fmla="*/ 1051438 w 1673783"/>
              <a:gd name="connsiteY0" fmla="*/ 21858 h 1868588"/>
              <a:gd name="connsiteX1" fmla="*/ 1015579 w 1673783"/>
              <a:gd name="connsiteY1" fmla="*/ 12894 h 1868588"/>
              <a:gd name="connsiteX2" fmla="*/ 988685 w 1673783"/>
              <a:gd name="connsiteY2" fmla="*/ 3929 h 1868588"/>
              <a:gd name="connsiteX3" fmla="*/ 908003 w 1673783"/>
              <a:gd name="connsiteY3" fmla="*/ 12894 h 1868588"/>
              <a:gd name="connsiteX4" fmla="*/ 881109 w 1673783"/>
              <a:gd name="connsiteY4" fmla="*/ 21858 h 1868588"/>
              <a:gd name="connsiteX5" fmla="*/ 863179 w 1673783"/>
              <a:gd name="connsiteY5" fmla="*/ 39788 h 1868588"/>
              <a:gd name="connsiteX6" fmla="*/ 836285 w 1673783"/>
              <a:gd name="connsiteY6" fmla="*/ 57717 h 1868588"/>
              <a:gd name="connsiteX7" fmla="*/ 809391 w 1673783"/>
              <a:gd name="connsiteY7" fmla="*/ 84611 h 1868588"/>
              <a:gd name="connsiteX8" fmla="*/ 773532 w 1673783"/>
              <a:gd name="connsiteY8" fmla="*/ 93576 h 1868588"/>
              <a:gd name="connsiteX9" fmla="*/ 728709 w 1673783"/>
              <a:gd name="connsiteY9" fmla="*/ 138400 h 1868588"/>
              <a:gd name="connsiteX10" fmla="*/ 701815 w 1673783"/>
              <a:gd name="connsiteY10" fmla="*/ 156329 h 1868588"/>
              <a:gd name="connsiteX11" fmla="*/ 683885 w 1673783"/>
              <a:gd name="connsiteY11" fmla="*/ 174258 h 1868588"/>
              <a:gd name="connsiteX12" fmla="*/ 656991 w 1673783"/>
              <a:gd name="connsiteY12" fmla="*/ 192188 h 1868588"/>
              <a:gd name="connsiteX13" fmla="*/ 630097 w 1673783"/>
              <a:gd name="connsiteY13" fmla="*/ 219082 h 1868588"/>
              <a:gd name="connsiteX14" fmla="*/ 603203 w 1673783"/>
              <a:gd name="connsiteY14" fmla="*/ 237011 h 1868588"/>
              <a:gd name="connsiteX15" fmla="*/ 558379 w 1673783"/>
              <a:gd name="connsiteY15" fmla="*/ 272870 h 1868588"/>
              <a:gd name="connsiteX16" fmla="*/ 522520 w 1673783"/>
              <a:gd name="connsiteY16" fmla="*/ 281835 h 1868588"/>
              <a:gd name="connsiteX17" fmla="*/ 477697 w 1673783"/>
              <a:gd name="connsiteY17" fmla="*/ 317694 h 1868588"/>
              <a:gd name="connsiteX18" fmla="*/ 423909 w 1673783"/>
              <a:gd name="connsiteY18" fmla="*/ 353552 h 1868588"/>
              <a:gd name="connsiteX19" fmla="*/ 405979 w 1673783"/>
              <a:gd name="connsiteY19" fmla="*/ 380447 h 1868588"/>
              <a:gd name="connsiteX20" fmla="*/ 352191 w 1673783"/>
              <a:gd name="connsiteY20" fmla="*/ 407341 h 1868588"/>
              <a:gd name="connsiteX21" fmla="*/ 325297 w 1673783"/>
              <a:gd name="connsiteY21" fmla="*/ 425270 h 1868588"/>
              <a:gd name="connsiteX22" fmla="*/ 289438 w 1673783"/>
              <a:gd name="connsiteY22" fmla="*/ 461129 h 1868588"/>
              <a:gd name="connsiteX23" fmla="*/ 262544 w 1673783"/>
              <a:gd name="connsiteY23" fmla="*/ 479058 h 1868588"/>
              <a:gd name="connsiteX24" fmla="*/ 226685 w 1673783"/>
              <a:gd name="connsiteY24" fmla="*/ 514917 h 1868588"/>
              <a:gd name="connsiteX25" fmla="*/ 199791 w 1673783"/>
              <a:gd name="connsiteY25" fmla="*/ 532847 h 1868588"/>
              <a:gd name="connsiteX26" fmla="*/ 146003 w 1673783"/>
              <a:gd name="connsiteY26" fmla="*/ 586635 h 1868588"/>
              <a:gd name="connsiteX27" fmla="*/ 101179 w 1673783"/>
              <a:gd name="connsiteY27" fmla="*/ 622494 h 1868588"/>
              <a:gd name="connsiteX28" fmla="*/ 50210 w 1673783"/>
              <a:gd name="connsiteY28" fmla="*/ 677440 h 1868588"/>
              <a:gd name="connsiteX29" fmla="*/ 12606 w 1673783"/>
              <a:gd name="connsiteY29" fmla="*/ 779376 h 1868588"/>
              <a:gd name="connsiteX30" fmla="*/ 66719 w 1673783"/>
              <a:gd name="connsiteY30" fmla="*/ 852302 h 1868588"/>
              <a:gd name="connsiteX31" fmla="*/ 103528 w 1673783"/>
              <a:gd name="connsiteY31" fmla="*/ 886523 h 1868588"/>
              <a:gd name="connsiteX32" fmla="*/ 138451 w 1673783"/>
              <a:gd name="connsiteY32" fmla="*/ 916272 h 1868588"/>
              <a:gd name="connsiteX33" fmla="*/ 154492 w 1673783"/>
              <a:gd name="connsiteY33" fmla="*/ 930129 h 1868588"/>
              <a:gd name="connsiteX34" fmla="*/ 184687 w 1673783"/>
              <a:gd name="connsiteY34" fmla="*/ 965589 h 1868588"/>
              <a:gd name="connsiteX35" fmla="*/ 209693 w 1673783"/>
              <a:gd name="connsiteY35" fmla="*/ 1008376 h 1868588"/>
              <a:gd name="connsiteX36" fmla="*/ 240363 w 1673783"/>
              <a:gd name="connsiteY36" fmla="*/ 1062164 h 1868588"/>
              <a:gd name="connsiteX37" fmla="*/ 271509 w 1673783"/>
              <a:gd name="connsiteY37" fmla="*/ 1106588 h 1868588"/>
              <a:gd name="connsiteX38" fmla="*/ 289438 w 1673783"/>
              <a:gd name="connsiteY38" fmla="*/ 1142447 h 1868588"/>
              <a:gd name="connsiteX39" fmla="*/ 307368 w 1673783"/>
              <a:gd name="connsiteY39" fmla="*/ 1196235 h 1868588"/>
              <a:gd name="connsiteX40" fmla="*/ 325297 w 1673783"/>
              <a:gd name="connsiteY40" fmla="*/ 1232094 h 1868588"/>
              <a:gd name="connsiteX41" fmla="*/ 361156 w 1673783"/>
              <a:gd name="connsiteY41" fmla="*/ 1285882 h 1868588"/>
              <a:gd name="connsiteX42" fmla="*/ 370120 w 1673783"/>
              <a:gd name="connsiteY42" fmla="*/ 1312776 h 1868588"/>
              <a:gd name="connsiteX43" fmla="*/ 388050 w 1673783"/>
              <a:gd name="connsiteY43" fmla="*/ 1339670 h 1868588"/>
              <a:gd name="connsiteX44" fmla="*/ 397015 w 1673783"/>
              <a:gd name="connsiteY44" fmla="*/ 1375529 h 1868588"/>
              <a:gd name="connsiteX45" fmla="*/ 450803 w 1673783"/>
              <a:gd name="connsiteY45" fmla="*/ 1465176 h 1868588"/>
              <a:gd name="connsiteX46" fmla="*/ 468732 w 1673783"/>
              <a:gd name="connsiteY46" fmla="*/ 1492070 h 1868588"/>
              <a:gd name="connsiteX47" fmla="*/ 486662 w 1673783"/>
              <a:gd name="connsiteY47" fmla="*/ 1510000 h 1868588"/>
              <a:gd name="connsiteX48" fmla="*/ 504591 w 1673783"/>
              <a:gd name="connsiteY48" fmla="*/ 1536894 h 1868588"/>
              <a:gd name="connsiteX49" fmla="*/ 513556 w 1673783"/>
              <a:gd name="connsiteY49" fmla="*/ 1563788 h 1868588"/>
              <a:gd name="connsiteX50" fmla="*/ 540450 w 1673783"/>
              <a:gd name="connsiteY50" fmla="*/ 1581717 h 1868588"/>
              <a:gd name="connsiteX51" fmla="*/ 585273 w 1673783"/>
              <a:gd name="connsiteY51" fmla="*/ 1626541 h 1868588"/>
              <a:gd name="connsiteX52" fmla="*/ 603203 w 1673783"/>
              <a:gd name="connsiteY52" fmla="*/ 1644470 h 1868588"/>
              <a:gd name="connsiteX53" fmla="*/ 621132 w 1673783"/>
              <a:gd name="connsiteY53" fmla="*/ 1671364 h 1868588"/>
              <a:gd name="connsiteX54" fmla="*/ 648026 w 1673783"/>
              <a:gd name="connsiteY54" fmla="*/ 1689294 h 1868588"/>
              <a:gd name="connsiteX55" fmla="*/ 665956 w 1673783"/>
              <a:gd name="connsiteY55" fmla="*/ 1707223 h 1868588"/>
              <a:gd name="connsiteX56" fmla="*/ 692850 w 1673783"/>
              <a:gd name="connsiteY56" fmla="*/ 1716188 h 1868588"/>
              <a:gd name="connsiteX57" fmla="*/ 737673 w 1673783"/>
              <a:gd name="connsiteY57" fmla="*/ 1752047 h 1868588"/>
              <a:gd name="connsiteX58" fmla="*/ 764568 w 1673783"/>
              <a:gd name="connsiteY58" fmla="*/ 1769976 h 1868588"/>
              <a:gd name="connsiteX59" fmla="*/ 818356 w 1673783"/>
              <a:gd name="connsiteY59" fmla="*/ 1787905 h 1868588"/>
              <a:gd name="connsiteX60" fmla="*/ 881109 w 1673783"/>
              <a:gd name="connsiteY60" fmla="*/ 1814800 h 1868588"/>
              <a:gd name="connsiteX61" fmla="*/ 934897 w 1673783"/>
              <a:gd name="connsiteY61" fmla="*/ 1832729 h 1868588"/>
              <a:gd name="connsiteX62" fmla="*/ 970756 w 1673783"/>
              <a:gd name="connsiteY62" fmla="*/ 1841694 h 1868588"/>
              <a:gd name="connsiteX63" fmla="*/ 1033509 w 1673783"/>
              <a:gd name="connsiteY63" fmla="*/ 1859623 h 1868588"/>
              <a:gd name="connsiteX64" fmla="*/ 1114191 w 1673783"/>
              <a:gd name="connsiteY64" fmla="*/ 1868588 h 1868588"/>
              <a:gd name="connsiteX65" fmla="*/ 1284520 w 1673783"/>
              <a:gd name="connsiteY65" fmla="*/ 1859623 h 1868588"/>
              <a:gd name="connsiteX66" fmla="*/ 1329344 w 1673783"/>
              <a:gd name="connsiteY66" fmla="*/ 1850658 h 1868588"/>
              <a:gd name="connsiteX67" fmla="*/ 1356238 w 1673783"/>
              <a:gd name="connsiteY67" fmla="*/ 1832729 h 1868588"/>
              <a:gd name="connsiteX68" fmla="*/ 1383132 w 1673783"/>
              <a:gd name="connsiteY68" fmla="*/ 1823764 h 1868588"/>
              <a:gd name="connsiteX69" fmla="*/ 1436920 w 1673783"/>
              <a:gd name="connsiteY69" fmla="*/ 1796870 h 1868588"/>
              <a:gd name="connsiteX70" fmla="*/ 1481744 w 1673783"/>
              <a:gd name="connsiteY70" fmla="*/ 1769976 h 1868588"/>
              <a:gd name="connsiteX71" fmla="*/ 1544497 w 1673783"/>
              <a:gd name="connsiteY71" fmla="*/ 1698258 h 1868588"/>
              <a:gd name="connsiteX72" fmla="*/ 1571391 w 1673783"/>
              <a:gd name="connsiteY72" fmla="*/ 1671364 h 1868588"/>
              <a:gd name="connsiteX73" fmla="*/ 1580356 w 1673783"/>
              <a:gd name="connsiteY73" fmla="*/ 1644470 h 1868588"/>
              <a:gd name="connsiteX74" fmla="*/ 1607250 w 1673783"/>
              <a:gd name="connsiteY74" fmla="*/ 1590682 h 1868588"/>
              <a:gd name="connsiteX75" fmla="*/ 1616215 w 1673783"/>
              <a:gd name="connsiteY75" fmla="*/ 1554823 h 1868588"/>
              <a:gd name="connsiteX76" fmla="*/ 1634144 w 1673783"/>
              <a:gd name="connsiteY76" fmla="*/ 1501035 h 1868588"/>
              <a:gd name="connsiteX77" fmla="*/ 1652073 w 1673783"/>
              <a:gd name="connsiteY77" fmla="*/ 1420352 h 1868588"/>
              <a:gd name="connsiteX78" fmla="*/ 1661038 w 1673783"/>
              <a:gd name="connsiteY78" fmla="*/ 1339670 h 1868588"/>
              <a:gd name="connsiteX79" fmla="*/ 1670003 w 1673783"/>
              <a:gd name="connsiteY79" fmla="*/ 1303811 h 1868588"/>
              <a:gd name="connsiteX80" fmla="*/ 1652536 w 1673783"/>
              <a:gd name="connsiteY80" fmla="*/ 1241058 h 1868588"/>
              <a:gd name="connsiteX81" fmla="*/ 1651123 w 1673783"/>
              <a:gd name="connsiteY81" fmla="*/ 1063801 h 1868588"/>
              <a:gd name="connsiteX82" fmla="*/ 1645934 w 1673783"/>
              <a:gd name="connsiteY82" fmla="*/ 1029978 h 1868588"/>
              <a:gd name="connsiteX83" fmla="*/ 1635081 w 1673783"/>
              <a:gd name="connsiteY83" fmla="*/ 966007 h 1868588"/>
              <a:gd name="connsiteX84" fmla="*/ 1617152 w 1673783"/>
              <a:gd name="connsiteY84" fmla="*/ 850684 h 1868588"/>
              <a:gd name="connsiteX85" fmla="*/ 1601111 w 1673783"/>
              <a:gd name="connsiteY85" fmla="*/ 789968 h 1868588"/>
              <a:gd name="connsiteX86" fmla="*/ 1601586 w 1673783"/>
              <a:gd name="connsiteY86" fmla="*/ 761037 h 1868588"/>
              <a:gd name="connsiteX87" fmla="*/ 1589320 w 1673783"/>
              <a:gd name="connsiteY87" fmla="*/ 739035 h 1868588"/>
              <a:gd name="connsiteX88" fmla="*/ 1571391 w 1673783"/>
              <a:gd name="connsiteY88" fmla="*/ 685247 h 1868588"/>
              <a:gd name="connsiteX89" fmla="*/ 1553462 w 1673783"/>
              <a:gd name="connsiteY89" fmla="*/ 658352 h 1868588"/>
              <a:gd name="connsiteX90" fmla="*/ 1544497 w 1673783"/>
              <a:gd name="connsiteY90" fmla="*/ 631458 h 1868588"/>
              <a:gd name="connsiteX91" fmla="*/ 1508638 w 1673783"/>
              <a:gd name="connsiteY91" fmla="*/ 577670 h 1868588"/>
              <a:gd name="connsiteX92" fmla="*/ 1493072 w 1673783"/>
              <a:gd name="connsiteY92" fmla="*/ 508808 h 1868588"/>
              <a:gd name="connsiteX93" fmla="*/ 1476459 w 1673783"/>
              <a:gd name="connsiteY93" fmla="*/ 480685 h 1868588"/>
              <a:gd name="connsiteX94" fmla="*/ 1454850 w 1673783"/>
              <a:gd name="connsiteY94" fmla="*/ 461129 h 1868588"/>
              <a:gd name="connsiteX95" fmla="*/ 1436920 w 1673783"/>
              <a:gd name="connsiteY95" fmla="*/ 425270 h 1868588"/>
              <a:gd name="connsiteX96" fmla="*/ 1427956 w 1673783"/>
              <a:gd name="connsiteY96" fmla="*/ 398376 h 1868588"/>
              <a:gd name="connsiteX97" fmla="*/ 1410026 w 1673783"/>
              <a:gd name="connsiteY97" fmla="*/ 380447 h 1868588"/>
              <a:gd name="connsiteX98" fmla="*/ 1401062 w 1673783"/>
              <a:gd name="connsiteY98" fmla="*/ 353552 h 1868588"/>
              <a:gd name="connsiteX99" fmla="*/ 1383132 w 1673783"/>
              <a:gd name="connsiteY99" fmla="*/ 335623 h 1868588"/>
              <a:gd name="connsiteX100" fmla="*/ 1365203 w 1673783"/>
              <a:gd name="connsiteY100" fmla="*/ 308729 h 1868588"/>
              <a:gd name="connsiteX101" fmla="*/ 1347273 w 1673783"/>
              <a:gd name="connsiteY101" fmla="*/ 290800 h 1868588"/>
              <a:gd name="connsiteX102" fmla="*/ 1311415 w 1673783"/>
              <a:gd name="connsiteY102" fmla="*/ 237011 h 1868588"/>
              <a:gd name="connsiteX103" fmla="*/ 1257626 w 1673783"/>
              <a:gd name="connsiteY103" fmla="*/ 183223 h 1868588"/>
              <a:gd name="connsiteX104" fmla="*/ 1230732 w 1673783"/>
              <a:gd name="connsiteY104" fmla="*/ 156329 h 1868588"/>
              <a:gd name="connsiteX105" fmla="*/ 1203838 w 1673783"/>
              <a:gd name="connsiteY105" fmla="*/ 138400 h 1868588"/>
              <a:gd name="connsiteX106" fmla="*/ 1167979 w 1673783"/>
              <a:gd name="connsiteY106" fmla="*/ 102541 h 1868588"/>
              <a:gd name="connsiteX107" fmla="*/ 1114191 w 1673783"/>
              <a:gd name="connsiteY107" fmla="*/ 84611 h 1868588"/>
              <a:gd name="connsiteX108" fmla="*/ 1060403 w 1673783"/>
              <a:gd name="connsiteY108" fmla="*/ 48752 h 1868588"/>
              <a:gd name="connsiteX109" fmla="*/ 1033509 w 1673783"/>
              <a:gd name="connsiteY109" fmla="*/ 30823 h 1868588"/>
              <a:gd name="connsiteX110" fmla="*/ 970756 w 1673783"/>
              <a:gd name="connsiteY110" fmla="*/ 3929 h 1868588"/>
              <a:gd name="connsiteX0" fmla="*/ 1051438 w 1662912"/>
              <a:gd name="connsiteY0" fmla="*/ 21858 h 1868588"/>
              <a:gd name="connsiteX1" fmla="*/ 1015579 w 1662912"/>
              <a:gd name="connsiteY1" fmla="*/ 12894 h 1868588"/>
              <a:gd name="connsiteX2" fmla="*/ 988685 w 1662912"/>
              <a:gd name="connsiteY2" fmla="*/ 3929 h 1868588"/>
              <a:gd name="connsiteX3" fmla="*/ 908003 w 1662912"/>
              <a:gd name="connsiteY3" fmla="*/ 12894 h 1868588"/>
              <a:gd name="connsiteX4" fmla="*/ 881109 w 1662912"/>
              <a:gd name="connsiteY4" fmla="*/ 21858 h 1868588"/>
              <a:gd name="connsiteX5" fmla="*/ 863179 w 1662912"/>
              <a:gd name="connsiteY5" fmla="*/ 39788 h 1868588"/>
              <a:gd name="connsiteX6" fmla="*/ 836285 w 1662912"/>
              <a:gd name="connsiteY6" fmla="*/ 57717 h 1868588"/>
              <a:gd name="connsiteX7" fmla="*/ 809391 w 1662912"/>
              <a:gd name="connsiteY7" fmla="*/ 84611 h 1868588"/>
              <a:gd name="connsiteX8" fmla="*/ 773532 w 1662912"/>
              <a:gd name="connsiteY8" fmla="*/ 93576 h 1868588"/>
              <a:gd name="connsiteX9" fmla="*/ 728709 w 1662912"/>
              <a:gd name="connsiteY9" fmla="*/ 138400 h 1868588"/>
              <a:gd name="connsiteX10" fmla="*/ 701815 w 1662912"/>
              <a:gd name="connsiteY10" fmla="*/ 156329 h 1868588"/>
              <a:gd name="connsiteX11" fmla="*/ 683885 w 1662912"/>
              <a:gd name="connsiteY11" fmla="*/ 174258 h 1868588"/>
              <a:gd name="connsiteX12" fmla="*/ 656991 w 1662912"/>
              <a:gd name="connsiteY12" fmla="*/ 192188 h 1868588"/>
              <a:gd name="connsiteX13" fmla="*/ 630097 w 1662912"/>
              <a:gd name="connsiteY13" fmla="*/ 219082 h 1868588"/>
              <a:gd name="connsiteX14" fmla="*/ 603203 w 1662912"/>
              <a:gd name="connsiteY14" fmla="*/ 237011 h 1868588"/>
              <a:gd name="connsiteX15" fmla="*/ 558379 w 1662912"/>
              <a:gd name="connsiteY15" fmla="*/ 272870 h 1868588"/>
              <a:gd name="connsiteX16" fmla="*/ 522520 w 1662912"/>
              <a:gd name="connsiteY16" fmla="*/ 281835 h 1868588"/>
              <a:gd name="connsiteX17" fmla="*/ 477697 w 1662912"/>
              <a:gd name="connsiteY17" fmla="*/ 317694 h 1868588"/>
              <a:gd name="connsiteX18" fmla="*/ 423909 w 1662912"/>
              <a:gd name="connsiteY18" fmla="*/ 353552 h 1868588"/>
              <a:gd name="connsiteX19" fmla="*/ 405979 w 1662912"/>
              <a:gd name="connsiteY19" fmla="*/ 380447 h 1868588"/>
              <a:gd name="connsiteX20" fmla="*/ 352191 w 1662912"/>
              <a:gd name="connsiteY20" fmla="*/ 407341 h 1868588"/>
              <a:gd name="connsiteX21" fmla="*/ 325297 w 1662912"/>
              <a:gd name="connsiteY21" fmla="*/ 425270 h 1868588"/>
              <a:gd name="connsiteX22" fmla="*/ 289438 w 1662912"/>
              <a:gd name="connsiteY22" fmla="*/ 461129 h 1868588"/>
              <a:gd name="connsiteX23" fmla="*/ 262544 w 1662912"/>
              <a:gd name="connsiteY23" fmla="*/ 479058 h 1868588"/>
              <a:gd name="connsiteX24" fmla="*/ 226685 w 1662912"/>
              <a:gd name="connsiteY24" fmla="*/ 514917 h 1868588"/>
              <a:gd name="connsiteX25" fmla="*/ 199791 w 1662912"/>
              <a:gd name="connsiteY25" fmla="*/ 532847 h 1868588"/>
              <a:gd name="connsiteX26" fmla="*/ 146003 w 1662912"/>
              <a:gd name="connsiteY26" fmla="*/ 586635 h 1868588"/>
              <a:gd name="connsiteX27" fmla="*/ 101179 w 1662912"/>
              <a:gd name="connsiteY27" fmla="*/ 622494 h 1868588"/>
              <a:gd name="connsiteX28" fmla="*/ 50210 w 1662912"/>
              <a:gd name="connsiteY28" fmla="*/ 677440 h 1868588"/>
              <a:gd name="connsiteX29" fmla="*/ 12606 w 1662912"/>
              <a:gd name="connsiteY29" fmla="*/ 779376 h 1868588"/>
              <a:gd name="connsiteX30" fmla="*/ 66719 w 1662912"/>
              <a:gd name="connsiteY30" fmla="*/ 852302 h 1868588"/>
              <a:gd name="connsiteX31" fmla="*/ 103528 w 1662912"/>
              <a:gd name="connsiteY31" fmla="*/ 886523 h 1868588"/>
              <a:gd name="connsiteX32" fmla="*/ 138451 w 1662912"/>
              <a:gd name="connsiteY32" fmla="*/ 916272 h 1868588"/>
              <a:gd name="connsiteX33" fmla="*/ 154492 w 1662912"/>
              <a:gd name="connsiteY33" fmla="*/ 930129 h 1868588"/>
              <a:gd name="connsiteX34" fmla="*/ 184687 w 1662912"/>
              <a:gd name="connsiteY34" fmla="*/ 965589 h 1868588"/>
              <a:gd name="connsiteX35" fmla="*/ 209693 w 1662912"/>
              <a:gd name="connsiteY35" fmla="*/ 1008376 h 1868588"/>
              <a:gd name="connsiteX36" fmla="*/ 240363 w 1662912"/>
              <a:gd name="connsiteY36" fmla="*/ 1062164 h 1868588"/>
              <a:gd name="connsiteX37" fmla="*/ 271509 w 1662912"/>
              <a:gd name="connsiteY37" fmla="*/ 1106588 h 1868588"/>
              <a:gd name="connsiteX38" fmla="*/ 289438 w 1662912"/>
              <a:gd name="connsiteY38" fmla="*/ 1142447 h 1868588"/>
              <a:gd name="connsiteX39" fmla="*/ 307368 w 1662912"/>
              <a:gd name="connsiteY39" fmla="*/ 1196235 h 1868588"/>
              <a:gd name="connsiteX40" fmla="*/ 325297 w 1662912"/>
              <a:gd name="connsiteY40" fmla="*/ 1232094 h 1868588"/>
              <a:gd name="connsiteX41" fmla="*/ 361156 w 1662912"/>
              <a:gd name="connsiteY41" fmla="*/ 1285882 h 1868588"/>
              <a:gd name="connsiteX42" fmla="*/ 370120 w 1662912"/>
              <a:gd name="connsiteY42" fmla="*/ 1312776 h 1868588"/>
              <a:gd name="connsiteX43" fmla="*/ 388050 w 1662912"/>
              <a:gd name="connsiteY43" fmla="*/ 1339670 h 1868588"/>
              <a:gd name="connsiteX44" fmla="*/ 397015 w 1662912"/>
              <a:gd name="connsiteY44" fmla="*/ 1375529 h 1868588"/>
              <a:gd name="connsiteX45" fmla="*/ 450803 w 1662912"/>
              <a:gd name="connsiteY45" fmla="*/ 1465176 h 1868588"/>
              <a:gd name="connsiteX46" fmla="*/ 468732 w 1662912"/>
              <a:gd name="connsiteY46" fmla="*/ 1492070 h 1868588"/>
              <a:gd name="connsiteX47" fmla="*/ 486662 w 1662912"/>
              <a:gd name="connsiteY47" fmla="*/ 1510000 h 1868588"/>
              <a:gd name="connsiteX48" fmla="*/ 504591 w 1662912"/>
              <a:gd name="connsiteY48" fmla="*/ 1536894 h 1868588"/>
              <a:gd name="connsiteX49" fmla="*/ 513556 w 1662912"/>
              <a:gd name="connsiteY49" fmla="*/ 1563788 h 1868588"/>
              <a:gd name="connsiteX50" fmla="*/ 540450 w 1662912"/>
              <a:gd name="connsiteY50" fmla="*/ 1581717 h 1868588"/>
              <a:gd name="connsiteX51" fmla="*/ 585273 w 1662912"/>
              <a:gd name="connsiteY51" fmla="*/ 1626541 h 1868588"/>
              <a:gd name="connsiteX52" fmla="*/ 603203 w 1662912"/>
              <a:gd name="connsiteY52" fmla="*/ 1644470 h 1868588"/>
              <a:gd name="connsiteX53" fmla="*/ 621132 w 1662912"/>
              <a:gd name="connsiteY53" fmla="*/ 1671364 h 1868588"/>
              <a:gd name="connsiteX54" fmla="*/ 648026 w 1662912"/>
              <a:gd name="connsiteY54" fmla="*/ 1689294 h 1868588"/>
              <a:gd name="connsiteX55" fmla="*/ 665956 w 1662912"/>
              <a:gd name="connsiteY55" fmla="*/ 1707223 h 1868588"/>
              <a:gd name="connsiteX56" fmla="*/ 692850 w 1662912"/>
              <a:gd name="connsiteY56" fmla="*/ 1716188 h 1868588"/>
              <a:gd name="connsiteX57" fmla="*/ 737673 w 1662912"/>
              <a:gd name="connsiteY57" fmla="*/ 1752047 h 1868588"/>
              <a:gd name="connsiteX58" fmla="*/ 764568 w 1662912"/>
              <a:gd name="connsiteY58" fmla="*/ 1769976 h 1868588"/>
              <a:gd name="connsiteX59" fmla="*/ 818356 w 1662912"/>
              <a:gd name="connsiteY59" fmla="*/ 1787905 h 1868588"/>
              <a:gd name="connsiteX60" fmla="*/ 881109 w 1662912"/>
              <a:gd name="connsiteY60" fmla="*/ 1814800 h 1868588"/>
              <a:gd name="connsiteX61" fmla="*/ 934897 w 1662912"/>
              <a:gd name="connsiteY61" fmla="*/ 1832729 h 1868588"/>
              <a:gd name="connsiteX62" fmla="*/ 970756 w 1662912"/>
              <a:gd name="connsiteY62" fmla="*/ 1841694 h 1868588"/>
              <a:gd name="connsiteX63" fmla="*/ 1033509 w 1662912"/>
              <a:gd name="connsiteY63" fmla="*/ 1859623 h 1868588"/>
              <a:gd name="connsiteX64" fmla="*/ 1114191 w 1662912"/>
              <a:gd name="connsiteY64" fmla="*/ 1868588 h 1868588"/>
              <a:gd name="connsiteX65" fmla="*/ 1284520 w 1662912"/>
              <a:gd name="connsiteY65" fmla="*/ 1859623 h 1868588"/>
              <a:gd name="connsiteX66" fmla="*/ 1329344 w 1662912"/>
              <a:gd name="connsiteY66" fmla="*/ 1850658 h 1868588"/>
              <a:gd name="connsiteX67" fmla="*/ 1356238 w 1662912"/>
              <a:gd name="connsiteY67" fmla="*/ 1832729 h 1868588"/>
              <a:gd name="connsiteX68" fmla="*/ 1383132 w 1662912"/>
              <a:gd name="connsiteY68" fmla="*/ 1823764 h 1868588"/>
              <a:gd name="connsiteX69" fmla="*/ 1436920 w 1662912"/>
              <a:gd name="connsiteY69" fmla="*/ 1796870 h 1868588"/>
              <a:gd name="connsiteX70" fmla="*/ 1481744 w 1662912"/>
              <a:gd name="connsiteY70" fmla="*/ 1769976 h 1868588"/>
              <a:gd name="connsiteX71" fmla="*/ 1544497 w 1662912"/>
              <a:gd name="connsiteY71" fmla="*/ 1698258 h 1868588"/>
              <a:gd name="connsiteX72" fmla="*/ 1571391 w 1662912"/>
              <a:gd name="connsiteY72" fmla="*/ 1671364 h 1868588"/>
              <a:gd name="connsiteX73" fmla="*/ 1580356 w 1662912"/>
              <a:gd name="connsiteY73" fmla="*/ 1644470 h 1868588"/>
              <a:gd name="connsiteX74" fmla="*/ 1607250 w 1662912"/>
              <a:gd name="connsiteY74" fmla="*/ 1590682 h 1868588"/>
              <a:gd name="connsiteX75" fmla="*/ 1616215 w 1662912"/>
              <a:gd name="connsiteY75" fmla="*/ 1554823 h 1868588"/>
              <a:gd name="connsiteX76" fmla="*/ 1634144 w 1662912"/>
              <a:gd name="connsiteY76" fmla="*/ 1501035 h 1868588"/>
              <a:gd name="connsiteX77" fmla="*/ 1652073 w 1662912"/>
              <a:gd name="connsiteY77" fmla="*/ 1420352 h 1868588"/>
              <a:gd name="connsiteX78" fmla="*/ 1661038 w 1662912"/>
              <a:gd name="connsiteY78" fmla="*/ 1339670 h 1868588"/>
              <a:gd name="connsiteX79" fmla="*/ 1647347 w 1662912"/>
              <a:gd name="connsiteY79" fmla="*/ 1305847 h 1868588"/>
              <a:gd name="connsiteX80" fmla="*/ 1652536 w 1662912"/>
              <a:gd name="connsiteY80" fmla="*/ 1241058 h 1868588"/>
              <a:gd name="connsiteX81" fmla="*/ 1651123 w 1662912"/>
              <a:gd name="connsiteY81" fmla="*/ 1063801 h 1868588"/>
              <a:gd name="connsiteX82" fmla="*/ 1645934 w 1662912"/>
              <a:gd name="connsiteY82" fmla="*/ 1029978 h 1868588"/>
              <a:gd name="connsiteX83" fmla="*/ 1635081 w 1662912"/>
              <a:gd name="connsiteY83" fmla="*/ 966007 h 1868588"/>
              <a:gd name="connsiteX84" fmla="*/ 1617152 w 1662912"/>
              <a:gd name="connsiteY84" fmla="*/ 850684 h 1868588"/>
              <a:gd name="connsiteX85" fmla="*/ 1601111 w 1662912"/>
              <a:gd name="connsiteY85" fmla="*/ 789968 h 1868588"/>
              <a:gd name="connsiteX86" fmla="*/ 1601586 w 1662912"/>
              <a:gd name="connsiteY86" fmla="*/ 761037 h 1868588"/>
              <a:gd name="connsiteX87" fmla="*/ 1589320 w 1662912"/>
              <a:gd name="connsiteY87" fmla="*/ 739035 h 1868588"/>
              <a:gd name="connsiteX88" fmla="*/ 1571391 w 1662912"/>
              <a:gd name="connsiteY88" fmla="*/ 685247 h 1868588"/>
              <a:gd name="connsiteX89" fmla="*/ 1553462 w 1662912"/>
              <a:gd name="connsiteY89" fmla="*/ 658352 h 1868588"/>
              <a:gd name="connsiteX90" fmla="*/ 1544497 w 1662912"/>
              <a:gd name="connsiteY90" fmla="*/ 631458 h 1868588"/>
              <a:gd name="connsiteX91" fmla="*/ 1508638 w 1662912"/>
              <a:gd name="connsiteY91" fmla="*/ 577670 h 1868588"/>
              <a:gd name="connsiteX92" fmla="*/ 1493072 w 1662912"/>
              <a:gd name="connsiteY92" fmla="*/ 508808 h 1868588"/>
              <a:gd name="connsiteX93" fmla="*/ 1476459 w 1662912"/>
              <a:gd name="connsiteY93" fmla="*/ 480685 h 1868588"/>
              <a:gd name="connsiteX94" fmla="*/ 1454850 w 1662912"/>
              <a:gd name="connsiteY94" fmla="*/ 461129 h 1868588"/>
              <a:gd name="connsiteX95" fmla="*/ 1436920 w 1662912"/>
              <a:gd name="connsiteY95" fmla="*/ 425270 h 1868588"/>
              <a:gd name="connsiteX96" fmla="*/ 1427956 w 1662912"/>
              <a:gd name="connsiteY96" fmla="*/ 398376 h 1868588"/>
              <a:gd name="connsiteX97" fmla="*/ 1410026 w 1662912"/>
              <a:gd name="connsiteY97" fmla="*/ 380447 h 1868588"/>
              <a:gd name="connsiteX98" fmla="*/ 1401062 w 1662912"/>
              <a:gd name="connsiteY98" fmla="*/ 353552 h 1868588"/>
              <a:gd name="connsiteX99" fmla="*/ 1383132 w 1662912"/>
              <a:gd name="connsiteY99" fmla="*/ 335623 h 1868588"/>
              <a:gd name="connsiteX100" fmla="*/ 1365203 w 1662912"/>
              <a:gd name="connsiteY100" fmla="*/ 308729 h 1868588"/>
              <a:gd name="connsiteX101" fmla="*/ 1347273 w 1662912"/>
              <a:gd name="connsiteY101" fmla="*/ 290800 h 1868588"/>
              <a:gd name="connsiteX102" fmla="*/ 1311415 w 1662912"/>
              <a:gd name="connsiteY102" fmla="*/ 237011 h 1868588"/>
              <a:gd name="connsiteX103" fmla="*/ 1257626 w 1662912"/>
              <a:gd name="connsiteY103" fmla="*/ 183223 h 1868588"/>
              <a:gd name="connsiteX104" fmla="*/ 1230732 w 1662912"/>
              <a:gd name="connsiteY104" fmla="*/ 156329 h 1868588"/>
              <a:gd name="connsiteX105" fmla="*/ 1203838 w 1662912"/>
              <a:gd name="connsiteY105" fmla="*/ 138400 h 1868588"/>
              <a:gd name="connsiteX106" fmla="*/ 1167979 w 1662912"/>
              <a:gd name="connsiteY106" fmla="*/ 102541 h 1868588"/>
              <a:gd name="connsiteX107" fmla="*/ 1114191 w 1662912"/>
              <a:gd name="connsiteY107" fmla="*/ 84611 h 1868588"/>
              <a:gd name="connsiteX108" fmla="*/ 1060403 w 1662912"/>
              <a:gd name="connsiteY108" fmla="*/ 48752 h 1868588"/>
              <a:gd name="connsiteX109" fmla="*/ 1033509 w 1662912"/>
              <a:gd name="connsiteY109" fmla="*/ 30823 h 1868588"/>
              <a:gd name="connsiteX110" fmla="*/ 970756 w 1662912"/>
              <a:gd name="connsiteY110" fmla="*/ 3929 h 1868588"/>
              <a:gd name="connsiteX0" fmla="*/ 1051438 w 1656093"/>
              <a:gd name="connsiteY0" fmla="*/ 21858 h 1868588"/>
              <a:gd name="connsiteX1" fmla="*/ 1015579 w 1656093"/>
              <a:gd name="connsiteY1" fmla="*/ 12894 h 1868588"/>
              <a:gd name="connsiteX2" fmla="*/ 988685 w 1656093"/>
              <a:gd name="connsiteY2" fmla="*/ 3929 h 1868588"/>
              <a:gd name="connsiteX3" fmla="*/ 908003 w 1656093"/>
              <a:gd name="connsiteY3" fmla="*/ 12894 h 1868588"/>
              <a:gd name="connsiteX4" fmla="*/ 881109 w 1656093"/>
              <a:gd name="connsiteY4" fmla="*/ 21858 h 1868588"/>
              <a:gd name="connsiteX5" fmla="*/ 863179 w 1656093"/>
              <a:gd name="connsiteY5" fmla="*/ 39788 h 1868588"/>
              <a:gd name="connsiteX6" fmla="*/ 836285 w 1656093"/>
              <a:gd name="connsiteY6" fmla="*/ 57717 h 1868588"/>
              <a:gd name="connsiteX7" fmla="*/ 809391 w 1656093"/>
              <a:gd name="connsiteY7" fmla="*/ 84611 h 1868588"/>
              <a:gd name="connsiteX8" fmla="*/ 773532 w 1656093"/>
              <a:gd name="connsiteY8" fmla="*/ 93576 h 1868588"/>
              <a:gd name="connsiteX9" fmla="*/ 728709 w 1656093"/>
              <a:gd name="connsiteY9" fmla="*/ 138400 h 1868588"/>
              <a:gd name="connsiteX10" fmla="*/ 701815 w 1656093"/>
              <a:gd name="connsiteY10" fmla="*/ 156329 h 1868588"/>
              <a:gd name="connsiteX11" fmla="*/ 683885 w 1656093"/>
              <a:gd name="connsiteY11" fmla="*/ 174258 h 1868588"/>
              <a:gd name="connsiteX12" fmla="*/ 656991 w 1656093"/>
              <a:gd name="connsiteY12" fmla="*/ 192188 h 1868588"/>
              <a:gd name="connsiteX13" fmla="*/ 630097 w 1656093"/>
              <a:gd name="connsiteY13" fmla="*/ 219082 h 1868588"/>
              <a:gd name="connsiteX14" fmla="*/ 603203 w 1656093"/>
              <a:gd name="connsiteY14" fmla="*/ 237011 h 1868588"/>
              <a:gd name="connsiteX15" fmla="*/ 558379 w 1656093"/>
              <a:gd name="connsiteY15" fmla="*/ 272870 h 1868588"/>
              <a:gd name="connsiteX16" fmla="*/ 522520 w 1656093"/>
              <a:gd name="connsiteY16" fmla="*/ 281835 h 1868588"/>
              <a:gd name="connsiteX17" fmla="*/ 477697 w 1656093"/>
              <a:gd name="connsiteY17" fmla="*/ 317694 h 1868588"/>
              <a:gd name="connsiteX18" fmla="*/ 423909 w 1656093"/>
              <a:gd name="connsiteY18" fmla="*/ 353552 h 1868588"/>
              <a:gd name="connsiteX19" fmla="*/ 405979 w 1656093"/>
              <a:gd name="connsiteY19" fmla="*/ 380447 h 1868588"/>
              <a:gd name="connsiteX20" fmla="*/ 352191 w 1656093"/>
              <a:gd name="connsiteY20" fmla="*/ 407341 h 1868588"/>
              <a:gd name="connsiteX21" fmla="*/ 325297 w 1656093"/>
              <a:gd name="connsiteY21" fmla="*/ 425270 h 1868588"/>
              <a:gd name="connsiteX22" fmla="*/ 289438 w 1656093"/>
              <a:gd name="connsiteY22" fmla="*/ 461129 h 1868588"/>
              <a:gd name="connsiteX23" fmla="*/ 262544 w 1656093"/>
              <a:gd name="connsiteY23" fmla="*/ 479058 h 1868588"/>
              <a:gd name="connsiteX24" fmla="*/ 226685 w 1656093"/>
              <a:gd name="connsiteY24" fmla="*/ 514917 h 1868588"/>
              <a:gd name="connsiteX25" fmla="*/ 199791 w 1656093"/>
              <a:gd name="connsiteY25" fmla="*/ 532847 h 1868588"/>
              <a:gd name="connsiteX26" fmla="*/ 146003 w 1656093"/>
              <a:gd name="connsiteY26" fmla="*/ 586635 h 1868588"/>
              <a:gd name="connsiteX27" fmla="*/ 101179 w 1656093"/>
              <a:gd name="connsiteY27" fmla="*/ 622494 h 1868588"/>
              <a:gd name="connsiteX28" fmla="*/ 50210 w 1656093"/>
              <a:gd name="connsiteY28" fmla="*/ 677440 h 1868588"/>
              <a:gd name="connsiteX29" fmla="*/ 12606 w 1656093"/>
              <a:gd name="connsiteY29" fmla="*/ 779376 h 1868588"/>
              <a:gd name="connsiteX30" fmla="*/ 66719 w 1656093"/>
              <a:gd name="connsiteY30" fmla="*/ 852302 h 1868588"/>
              <a:gd name="connsiteX31" fmla="*/ 103528 w 1656093"/>
              <a:gd name="connsiteY31" fmla="*/ 886523 h 1868588"/>
              <a:gd name="connsiteX32" fmla="*/ 138451 w 1656093"/>
              <a:gd name="connsiteY32" fmla="*/ 916272 h 1868588"/>
              <a:gd name="connsiteX33" fmla="*/ 154492 w 1656093"/>
              <a:gd name="connsiteY33" fmla="*/ 930129 h 1868588"/>
              <a:gd name="connsiteX34" fmla="*/ 184687 w 1656093"/>
              <a:gd name="connsiteY34" fmla="*/ 965589 h 1868588"/>
              <a:gd name="connsiteX35" fmla="*/ 209693 w 1656093"/>
              <a:gd name="connsiteY35" fmla="*/ 1008376 h 1868588"/>
              <a:gd name="connsiteX36" fmla="*/ 240363 w 1656093"/>
              <a:gd name="connsiteY36" fmla="*/ 1062164 h 1868588"/>
              <a:gd name="connsiteX37" fmla="*/ 271509 w 1656093"/>
              <a:gd name="connsiteY37" fmla="*/ 1106588 h 1868588"/>
              <a:gd name="connsiteX38" fmla="*/ 289438 w 1656093"/>
              <a:gd name="connsiteY38" fmla="*/ 1142447 h 1868588"/>
              <a:gd name="connsiteX39" fmla="*/ 307368 w 1656093"/>
              <a:gd name="connsiteY39" fmla="*/ 1196235 h 1868588"/>
              <a:gd name="connsiteX40" fmla="*/ 325297 w 1656093"/>
              <a:gd name="connsiteY40" fmla="*/ 1232094 h 1868588"/>
              <a:gd name="connsiteX41" fmla="*/ 361156 w 1656093"/>
              <a:gd name="connsiteY41" fmla="*/ 1285882 h 1868588"/>
              <a:gd name="connsiteX42" fmla="*/ 370120 w 1656093"/>
              <a:gd name="connsiteY42" fmla="*/ 1312776 h 1868588"/>
              <a:gd name="connsiteX43" fmla="*/ 388050 w 1656093"/>
              <a:gd name="connsiteY43" fmla="*/ 1339670 h 1868588"/>
              <a:gd name="connsiteX44" fmla="*/ 397015 w 1656093"/>
              <a:gd name="connsiteY44" fmla="*/ 1375529 h 1868588"/>
              <a:gd name="connsiteX45" fmla="*/ 450803 w 1656093"/>
              <a:gd name="connsiteY45" fmla="*/ 1465176 h 1868588"/>
              <a:gd name="connsiteX46" fmla="*/ 468732 w 1656093"/>
              <a:gd name="connsiteY46" fmla="*/ 1492070 h 1868588"/>
              <a:gd name="connsiteX47" fmla="*/ 486662 w 1656093"/>
              <a:gd name="connsiteY47" fmla="*/ 1510000 h 1868588"/>
              <a:gd name="connsiteX48" fmla="*/ 504591 w 1656093"/>
              <a:gd name="connsiteY48" fmla="*/ 1536894 h 1868588"/>
              <a:gd name="connsiteX49" fmla="*/ 513556 w 1656093"/>
              <a:gd name="connsiteY49" fmla="*/ 1563788 h 1868588"/>
              <a:gd name="connsiteX50" fmla="*/ 540450 w 1656093"/>
              <a:gd name="connsiteY50" fmla="*/ 1581717 h 1868588"/>
              <a:gd name="connsiteX51" fmla="*/ 585273 w 1656093"/>
              <a:gd name="connsiteY51" fmla="*/ 1626541 h 1868588"/>
              <a:gd name="connsiteX52" fmla="*/ 603203 w 1656093"/>
              <a:gd name="connsiteY52" fmla="*/ 1644470 h 1868588"/>
              <a:gd name="connsiteX53" fmla="*/ 621132 w 1656093"/>
              <a:gd name="connsiteY53" fmla="*/ 1671364 h 1868588"/>
              <a:gd name="connsiteX54" fmla="*/ 648026 w 1656093"/>
              <a:gd name="connsiteY54" fmla="*/ 1689294 h 1868588"/>
              <a:gd name="connsiteX55" fmla="*/ 665956 w 1656093"/>
              <a:gd name="connsiteY55" fmla="*/ 1707223 h 1868588"/>
              <a:gd name="connsiteX56" fmla="*/ 692850 w 1656093"/>
              <a:gd name="connsiteY56" fmla="*/ 1716188 h 1868588"/>
              <a:gd name="connsiteX57" fmla="*/ 737673 w 1656093"/>
              <a:gd name="connsiteY57" fmla="*/ 1752047 h 1868588"/>
              <a:gd name="connsiteX58" fmla="*/ 764568 w 1656093"/>
              <a:gd name="connsiteY58" fmla="*/ 1769976 h 1868588"/>
              <a:gd name="connsiteX59" fmla="*/ 818356 w 1656093"/>
              <a:gd name="connsiteY59" fmla="*/ 1787905 h 1868588"/>
              <a:gd name="connsiteX60" fmla="*/ 881109 w 1656093"/>
              <a:gd name="connsiteY60" fmla="*/ 1814800 h 1868588"/>
              <a:gd name="connsiteX61" fmla="*/ 934897 w 1656093"/>
              <a:gd name="connsiteY61" fmla="*/ 1832729 h 1868588"/>
              <a:gd name="connsiteX62" fmla="*/ 970756 w 1656093"/>
              <a:gd name="connsiteY62" fmla="*/ 1841694 h 1868588"/>
              <a:gd name="connsiteX63" fmla="*/ 1033509 w 1656093"/>
              <a:gd name="connsiteY63" fmla="*/ 1859623 h 1868588"/>
              <a:gd name="connsiteX64" fmla="*/ 1114191 w 1656093"/>
              <a:gd name="connsiteY64" fmla="*/ 1868588 h 1868588"/>
              <a:gd name="connsiteX65" fmla="*/ 1284520 w 1656093"/>
              <a:gd name="connsiteY65" fmla="*/ 1859623 h 1868588"/>
              <a:gd name="connsiteX66" fmla="*/ 1329344 w 1656093"/>
              <a:gd name="connsiteY66" fmla="*/ 1850658 h 1868588"/>
              <a:gd name="connsiteX67" fmla="*/ 1356238 w 1656093"/>
              <a:gd name="connsiteY67" fmla="*/ 1832729 h 1868588"/>
              <a:gd name="connsiteX68" fmla="*/ 1383132 w 1656093"/>
              <a:gd name="connsiteY68" fmla="*/ 1823764 h 1868588"/>
              <a:gd name="connsiteX69" fmla="*/ 1436920 w 1656093"/>
              <a:gd name="connsiteY69" fmla="*/ 1796870 h 1868588"/>
              <a:gd name="connsiteX70" fmla="*/ 1481744 w 1656093"/>
              <a:gd name="connsiteY70" fmla="*/ 1769976 h 1868588"/>
              <a:gd name="connsiteX71" fmla="*/ 1544497 w 1656093"/>
              <a:gd name="connsiteY71" fmla="*/ 1698258 h 1868588"/>
              <a:gd name="connsiteX72" fmla="*/ 1571391 w 1656093"/>
              <a:gd name="connsiteY72" fmla="*/ 1671364 h 1868588"/>
              <a:gd name="connsiteX73" fmla="*/ 1580356 w 1656093"/>
              <a:gd name="connsiteY73" fmla="*/ 1644470 h 1868588"/>
              <a:gd name="connsiteX74" fmla="*/ 1607250 w 1656093"/>
              <a:gd name="connsiteY74" fmla="*/ 1590682 h 1868588"/>
              <a:gd name="connsiteX75" fmla="*/ 1616215 w 1656093"/>
              <a:gd name="connsiteY75" fmla="*/ 1554823 h 1868588"/>
              <a:gd name="connsiteX76" fmla="*/ 1634144 w 1656093"/>
              <a:gd name="connsiteY76" fmla="*/ 1501035 h 1868588"/>
              <a:gd name="connsiteX77" fmla="*/ 1652073 w 1656093"/>
              <a:gd name="connsiteY77" fmla="*/ 1420352 h 1868588"/>
              <a:gd name="connsiteX78" fmla="*/ 1636494 w 1656093"/>
              <a:gd name="connsiteY78" fmla="*/ 1339670 h 1868588"/>
              <a:gd name="connsiteX79" fmla="*/ 1647347 w 1656093"/>
              <a:gd name="connsiteY79" fmla="*/ 1305847 h 1868588"/>
              <a:gd name="connsiteX80" fmla="*/ 1652536 w 1656093"/>
              <a:gd name="connsiteY80" fmla="*/ 1241058 h 1868588"/>
              <a:gd name="connsiteX81" fmla="*/ 1651123 w 1656093"/>
              <a:gd name="connsiteY81" fmla="*/ 1063801 h 1868588"/>
              <a:gd name="connsiteX82" fmla="*/ 1645934 w 1656093"/>
              <a:gd name="connsiteY82" fmla="*/ 1029978 h 1868588"/>
              <a:gd name="connsiteX83" fmla="*/ 1635081 w 1656093"/>
              <a:gd name="connsiteY83" fmla="*/ 966007 h 1868588"/>
              <a:gd name="connsiteX84" fmla="*/ 1617152 w 1656093"/>
              <a:gd name="connsiteY84" fmla="*/ 850684 h 1868588"/>
              <a:gd name="connsiteX85" fmla="*/ 1601111 w 1656093"/>
              <a:gd name="connsiteY85" fmla="*/ 789968 h 1868588"/>
              <a:gd name="connsiteX86" fmla="*/ 1601586 w 1656093"/>
              <a:gd name="connsiteY86" fmla="*/ 761037 h 1868588"/>
              <a:gd name="connsiteX87" fmla="*/ 1589320 w 1656093"/>
              <a:gd name="connsiteY87" fmla="*/ 739035 h 1868588"/>
              <a:gd name="connsiteX88" fmla="*/ 1571391 w 1656093"/>
              <a:gd name="connsiteY88" fmla="*/ 685247 h 1868588"/>
              <a:gd name="connsiteX89" fmla="*/ 1553462 w 1656093"/>
              <a:gd name="connsiteY89" fmla="*/ 658352 h 1868588"/>
              <a:gd name="connsiteX90" fmla="*/ 1544497 w 1656093"/>
              <a:gd name="connsiteY90" fmla="*/ 631458 h 1868588"/>
              <a:gd name="connsiteX91" fmla="*/ 1508638 w 1656093"/>
              <a:gd name="connsiteY91" fmla="*/ 577670 h 1868588"/>
              <a:gd name="connsiteX92" fmla="*/ 1493072 w 1656093"/>
              <a:gd name="connsiteY92" fmla="*/ 508808 h 1868588"/>
              <a:gd name="connsiteX93" fmla="*/ 1476459 w 1656093"/>
              <a:gd name="connsiteY93" fmla="*/ 480685 h 1868588"/>
              <a:gd name="connsiteX94" fmla="*/ 1454850 w 1656093"/>
              <a:gd name="connsiteY94" fmla="*/ 461129 h 1868588"/>
              <a:gd name="connsiteX95" fmla="*/ 1436920 w 1656093"/>
              <a:gd name="connsiteY95" fmla="*/ 425270 h 1868588"/>
              <a:gd name="connsiteX96" fmla="*/ 1427956 w 1656093"/>
              <a:gd name="connsiteY96" fmla="*/ 398376 h 1868588"/>
              <a:gd name="connsiteX97" fmla="*/ 1410026 w 1656093"/>
              <a:gd name="connsiteY97" fmla="*/ 380447 h 1868588"/>
              <a:gd name="connsiteX98" fmla="*/ 1401062 w 1656093"/>
              <a:gd name="connsiteY98" fmla="*/ 353552 h 1868588"/>
              <a:gd name="connsiteX99" fmla="*/ 1383132 w 1656093"/>
              <a:gd name="connsiteY99" fmla="*/ 335623 h 1868588"/>
              <a:gd name="connsiteX100" fmla="*/ 1365203 w 1656093"/>
              <a:gd name="connsiteY100" fmla="*/ 308729 h 1868588"/>
              <a:gd name="connsiteX101" fmla="*/ 1347273 w 1656093"/>
              <a:gd name="connsiteY101" fmla="*/ 290800 h 1868588"/>
              <a:gd name="connsiteX102" fmla="*/ 1311415 w 1656093"/>
              <a:gd name="connsiteY102" fmla="*/ 237011 h 1868588"/>
              <a:gd name="connsiteX103" fmla="*/ 1257626 w 1656093"/>
              <a:gd name="connsiteY103" fmla="*/ 183223 h 1868588"/>
              <a:gd name="connsiteX104" fmla="*/ 1230732 w 1656093"/>
              <a:gd name="connsiteY104" fmla="*/ 156329 h 1868588"/>
              <a:gd name="connsiteX105" fmla="*/ 1203838 w 1656093"/>
              <a:gd name="connsiteY105" fmla="*/ 138400 h 1868588"/>
              <a:gd name="connsiteX106" fmla="*/ 1167979 w 1656093"/>
              <a:gd name="connsiteY106" fmla="*/ 102541 h 1868588"/>
              <a:gd name="connsiteX107" fmla="*/ 1114191 w 1656093"/>
              <a:gd name="connsiteY107" fmla="*/ 84611 h 1868588"/>
              <a:gd name="connsiteX108" fmla="*/ 1060403 w 1656093"/>
              <a:gd name="connsiteY108" fmla="*/ 48752 h 1868588"/>
              <a:gd name="connsiteX109" fmla="*/ 1033509 w 1656093"/>
              <a:gd name="connsiteY109" fmla="*/ 30823 h 1868588"/>
              <a:gd name="connsiteX110" fmla="*/ 970756 w 1656093"/>
              <a:gd name="connsiteY110" fmla="*/ 3929 h 1868588"/>
              <a:gd name="connsiteX0" fmla="*/ 1051438 w 1656093"/>
              <a:gd name="connsiteY0" fmla="*/ 21858 h 1868588"/>
              <a:gd name="connsiteX1" fmla="*/ 1015579 w 1656093"/>
              <a:gd name="connsiteY1" fmla="*/ 12894 h 1868588"/>
              <a:gd name="connsiteX2" fmla="*/ 988685 w 1656093"/>
              <a:gd name="connsiteY2" fmla="*/ 3929 h 1868588"/>
              <a:gd name="connsiteX3" fmla="*/ 908003 w 1656093"/>
              <a:gd name="connsiteY3" fmla="*/ 12894 h 1868588"/>
              <a:gd name="connsiteX4" fmla="*/ 881109 w 1656093"/>
              <a:gd name="connsiteY4" fmla="*/ 21858 h 1868588"/>
              <a:gd name="connsiteX5" fmla="*/ 863179 w 1656093"/>
              <a:gd name="connsiteY5" fmla="*/ 39788 h 1868588"/>
              <a:gd name="connsiteX6" fmla="*/ 836285 w 1656093"/>
              <a:gd name="connsiteY6" fmla="*/ 57717 h 1868588"/>
              <a:gd name="connsiteX7" fmla="*/ 809391 w 1656093"/>
              <a:gd name="connsiteY7" fmla="*/ 84611 h 1868588"/>
              <a:gd name="connsiteX8" fmla="*/ 773532 w 1656093"/>
              <a:gd name="connsiteY8" fmla="*/ 93576 h 1868588"/>
              <a:gd name="connsiteX9" fmla="*/ 728709 w 1656093"/>
              <a:gd name="connsiteY9" fmla="*/ 138400 h 1868588"/>
              <a:gd name="connsiteX10" fmla="*/ 701815 w 1656093"/>
              <a:gd name="connsiteY10" fmla="*/ 156329 h 1868588"/>
              <a:gd name="connsiteX11" fmla="*/ 683885 w 1656093"/>
              <a:gd name="connsiteY11" fmla="*/ 174258 h 1868588"/>
              <a:gd name="connsiteX12" fmla="*/ 656991 w 1656093"/>
              <a:gd name="connsiteY12" fmla="*/ 192188 h 1868588"/>
              <a:gd name="connsiteX13" fmla="*/ 630097 w 1656093"/>
              <a:gd name="connsiteY13" fmla="*/ 219082 h 1868588"/>
              <a:gd name="connsiteX14" fmla="*/ 603203 w 1656093"/>
              <a:gd name="connsiteY14" fmla="*/ 237011 h 1868588"/>
              <a:gd name="connsiteX15" fmla="*/ 558379 w 1656093"/>
              <a:gd name="connsiteY15" fmla="*/ 272870 h 1868588"/>
              <a:gd name="connsiteX16" fmla="*/ 522520 w 1656093"/>
              <a:gd name="connsiteY16" fmla="*/ 281835 h 1868588"/>
              <a:gd name="connsiteX17" fmla="*/ 477697 w 1656093"/>
              <a:gd name="connsiteY17" fmla="*/ 317694 h 1868588"/>
              <a:gd name="connsiteX18" fmla="*/ 423909 w 1656093"/>
              <a:gd name="connsiteY18" fmla="*/ 353552 h 1868588"/>
              <a:gd name="connsiteX19" fmla="*/ 405979 w 1656093"/>
              <a:gd name="connsiteY19" fmla="*/ 380447 h 1868588"/>
              <a:gd name="connsiteX20" fmla="*/ 352191 w 1656093"/>
              <a:gd name="connsiteY20" fmla="*/ 407341 h 1868588"/>
              <a:gd name="connsiteX21" fmla="*/ 325297 w 1656093"/>
              <a:gd name="connsiteY21" fmla="*/ 425270 h 1868588"/>
              <a:gd name="connsiteX22" fmla="*/ 289438 w 1656093"/>
              <a:gd name="connsiteY22" fmla="*/ 461129 h 1868588"/>
              <a:gd name="connsiteX23" fmla="*/ 262544 w 1656093"/>
              <a:gd name="connsiteY23" fmla="*/ 479058 h 1868588"/>
              <a:gd name="connsiteX24" fmla="*/ 226685 w 1656093"/>
              <a:gd name="connsiteY24" fmla="*/ 514917 h 1868588"/>
              <a:gd name="connsiteX25" fmla="*/ 199791 w 1656093"/>
              <a:gd name="connsiteY25" fmla="*/ 532847 h 1868588"/>
              <a:gd name="connsiteX26" fmla="*/ 146003 w 1656093"/>
              <a:gd name="connsiteY26" fmla="*/ 586635 h 1868588"/>
              <a:gd name="connsiteX27" fmla="*/ 101179 w 1656093"/>
              <a:gd name="connsiteY27" fmla="*/ 622494 h 1868588"/>
              <a:gd name="connsiteX28" fmla="*/ 50210 w 1656093"/>
              <a:gd name="connsiteY28" fmla="*/ 677440 h 1868588"/>
              <a:gd name="connsiteX29" fmla="*/ 12606 w 1656093"/>
              <a:gd name="connsiteY29" fmla="*/ 779376 h 1868588"/>
              <a:gd name="connsiteX30" fmla="*/ 66719 w 1656093"/>
              <a:gd name="connsiteY30" fmla="*/ 852302 h 1868588"/>
              <a:gd name="connsiteX31" fmla="*/ 103528 w 1656093"/>
              <a:gd name="connsiteY31" fmla="*/ 886523 h 1868588"/>
              <a:gd name="connsiteX32" fmla="*/ 138451 w 1656093"/>
              <a:gd name="connsiteY32" fmla="*/ 916272 h 1868588"/>
              <a:gd name="connsiteX33" fmla="*/ 154492 w 1656093"/>
              <a:gd name="connsiteY33" fmla="*/ 930129 h 1868588"/>
              <a:gd name="connsiteX34" fmla="*/ 184687 w 1656093"/>
              <a:gd name="connsiteY34" fmla="*/ 965589 h 1868588"/>
              <a:gd name="connsiteX35" fmla="*/ 209693 w 1656093"/>
              <a:gd name="connsiteY35" fmla="*/ 1008376 h 1868588"/>
              <a:gd name="connsiteX36" fmla="*/ 240363 w 1656093"/>
              <a:gd name="connsiteY36" fmla="*/ 1062164 h 1868588"/>
              <a:gd name="connsiteX37" fmla="*/ 271509 w 1656093"/>
              <a:gd name="connsiteY37" fmla="*/ 1106588 h 1868588"/>
              <a:gd name="connsiteX38" fmla="*/ 289438 w 1656093"/>
              <a:gd name="connsiteY38" fmla="*/ 1142447 h 1868588"/>
              <a:gd name="connsiteX39" fmla="*/ 307368 w 1656093"/>
              <a:gd name="connsiteY39" fmla="*/ 1196235 h 1868588"/>
              <a:gd name="connsiteX40" fmla="*/ 325297 w 1656093"/>
              <a:gd name="connsiteY40" fmla="*/ 1232094 h 1868588"/>
              <a:gd name="connsiteX41" fmla="*/ 361156 w 1656093"/>
              <a:gd name="connsiteY41" fmla="*/ 1285882 h 1868588"/>
              <a:gd name="connsiteX42" fmla="*/ 370120 w 1656093"/>
              <a:gd name="connsiteY42" fmla="*/ 1312776 h 1868588"/>
              <a:gd name="connsiteX43" fmla="*/ 388050 w 1656093"/>
              <a:gd name="connsiteY43" fmla="*/ 1339670 h 1868588"/>
              <a:gd name="connsiteX44" fmla="*/ 397015 w 1656093"/>
              <a:gd name="connsiteY44" fmla="*/ 1375529 h 1868588"/>
              <a:gd name="connsiteX45" fmla="*/ 450803 w 1656093"/>
              <a:gd name="connsiteY45" fmla="*/ 1465176 h 1868588"/>
              <a:gd name="connsiteX46" fmla="*/ 468732 w 1656093"/>
              <a:gd name="connsiteY46" fmla="*/ 1492070 h 1868588"/>
              <a:gd name="connsiteX47" fmla="*/ 486662 w 1656093"/>
              <a:gd name="connsiteY47" fmla="*/ 1510000 h 1868588"/>
              <a:gd name="connsiteX48" fmla="*/ 504591 w 1656093"/>
              <a:gd name="connsiteY48" fmla="*/ 1536894 h 1868588"/>
              <a:gd name="connsiteX49" fmla="*/ 513556 w 1656093"/>
              <a:gd name="connsiteY49" fmla="*/ 1563788 h 1868588"/>
              <a:gd name="connsiteX50" fmla="*/ 540450 w 1656093"/>
              <a:gd name="connsiteY50" fmla="*/ 1581717 h 1868588"/>
              <a:gd name="connsiteX51" fmla="*/ 585273 w 1656093"/>
              <a:gd name="connsiteY51" fmla="*/ 1626541 h 1868588"/>
              <a:gd name="connsiteX52" fmla="*/ 603203 w 1656093"/>
              <a:gd name="connsiteY52" fmla="*/ 1644470 h 1868588"/>
              <a:gd name="connsiteX53" fmla="*/ 621132 w 1656093"/>
              <a:gd name="connsiteY53" fmla="*/ 1671364 h 1868588"/>
              <a:gd name="connsiteX54" fmla="*/ 648026 w 1656093"/>
              <a:gd name="connsiteY54" fmla="*/ 1689294 h 1868588"/>
              <a:gd name="connsiteX55" fmla="*/ 665956 w 1656093"/>
              <a:gd name="connsiteY55" fmla="*/ 1707223 h 1868588"/>
              <a:gd name="connsiteX56" fmla="*/ 692850 w 1656093"/>
              <a:gd name="connsiteY56" fmla="*/ 1716188 h 1868588"/>
              <a:gd name="connsiteX57" fmla="*/ 737673 w 1656093"/>
              <a:gd name="connsiteY57" fmla="*/ 1752047 h 1868588"/>
              <a:gd name="connsiteX58" fmla="*/ 764568 w 1656093"/>
              <a:gd name="connsiteY58" fmla="*/ 1769976 h 1868588"/>
              <a:gd name="connsiteX59" fmla="*/ 818356 w 1656093"/>
              <a:gd name="connsiteY59" fmla="*/ 1787905 h 1868588"/>
              <a:gd name="connsiteX60" fmla="*/ 881109 w 1656093"/>
              <a:gd name="connsiteY60" fmla="*/ 1814800 h 1868588"/>
              <a:gd name="connsiteX61" fmla="*/ 934897 w 1656093"/>
              <a:gd name="connsiteY61" fmla="*/ 1832729 h 1868588"/>
              <a:gd name="connsiteX62" fmla="*/ 970756 w 1656093"/>
              <a:gd name="connsiteY62" fmla="*/ 1841694 h 1868588"/>
              <a:gd name="connsiteX63" fmla="*/ 1033509 w 1656093"/>
              <a:gd name="connsiteY63" fmla="*/ 1859623 h 1868588"/>
              <a:gd name="connsiteX64" fmla="*/ 1114191 w 1656093"/>
              <a:gd name="connsiteY64" fmla="*/ 1868588 h 1868588"/>
              <a:gd name="connsiteX65" fmla="*/ 1284520 w 1656093"/>
              <a:gd name="connsiteY65" fmla="*/ 1859623 h 1868588"/>
              <a:gd name="connsiteX66" fmla="*/ 1329344 w 1656093"/>
              <a:gd name="connsiteY66" fmla="*/ 1850658 h 1868588"/>
              <a:gd name="connsiteX67" fmla="*/ 1356238 w 1656093"/>
              <a:gd name="connsiteY67" fmla="*/ 1832729 h 1868588"/>
              <a:gd name="connsiteX68" fmla="*/ 1383132 w 1656093"/>
              <a:gd name="connsiteY68" fmla="*/ 1823764 h 1868588"/>
              <a:gd name="connsiteX69" fmla="*/ 1436920 w 1656093"/>
              <a:gd name="connsiteY69" fmla="*/ 1796870 h 1868588"/>
              <a:gd name="connsiteX70" fmla="*/ 1481744 w 1656093"/>
              <a:gd name="connsiteY70" fmla="*/ 1769976 h 1868588"/>
              <a:gd name="connsiteX71" fmla="*/ 1544497 w 1656093"/>
              <a:gd name="connsiteY71" fmla="*/ 1698258 h 1868588"/>
              <a:gd name="connsiteX72" fmla="*/ 1571391 w 1656093"/>
              <a:gd name="connsiteY72" fmla="*/ 1671364 h 1868588"/>
              <a:gd name="connsiteX73" fmla="*/ 1580356 w 1656093"/>
              <a:gd name="connsiteY73" fmla="*/ 1644470 h 1868588"/>
              <a:gd name="connsiteX74" fmla="*/ 1607250 w 1656093"/>
              <a:gd name="connsiteY74" fmla="*/ 1590682 h 1868588"/>
              <a:gd name="connsiteX75" fmla="*/ 1616215 w 1656093"/>
              <a:gd name="connsiteY75" fmla="*/ 1554823 h 1868588"/>
              <a:gd name="connsiteX76" fmla="*/ 1634144 w 1656093"/>
              <a:gd name="connsiteY76" fmla="*/ 1501035 h 1868588"/>
              <a:gd name="connsiteX77" fmla="*/ 1636968 w 1656093"/>
              <a:gd name="connsiteY77" fmla="*/ 1430535 h 1868588"/>
              <a:gd name="connsiteX78" fmla="*/ 1636494 w 1656093"/>
              <a:gd name="connsiteY78" fmla="*/ 1339670 h 1868588"/>
              <a:gd name="connsiteX79" fmla="*/ 1647347 w 1656093"/>
              <a:gd name="connsiteY79" fmla="*/ 1305847 h 1868588"/>
              <a:gd name="connsiteX80" fmla="*/ 1652536 w 1656093"/>
              <a:gd name="connsiteY80" fmla="*/ 1241058 h 1868588"/>
              <a:gd name="connsiteX81" fmla="*/ 1651123 w 1656093"/>
              <a:gd name="connsiteY81" fmla="*/ 1063801 h 1868588"/>
              <a:gd name="connsiteX82" fmla="*/ 1645934 w 1656093"/>
              <a:gd name="connsiteY82" fmla="*/ 1029978 h 1868588"/>
              <a:gd name="connsiteX83" fmla="*/ 1635081 w 1656093"/>
              <a:gd name="connsiteY83" fmla="*/ 966007 h 1868588"/>
              <a:gd name="connsiteX84" fmla="*/ 1617152 w 1656093"/>
              <a:gd name="connsiteY84" fmla="*/ 850684 h 1868588"/>
              <a:gd name="connsiteX85" fmla="*/ 1601111 w 1656093"/>
              <a:gd name="connsiteY85" fmla="*/ 789968 h 1868588"/>
              <a:gd name="connsiteX86" fmla="*/ 1601586 w 1656093"/>
              <a:gd name="connsiteY86" fmla="*/ 761037 h 1868588"/>
              <a:gd name="connsiteX87" fmla="*/ 1589320 w 1656093"/>
              <a:gd name="connsiteY87" fmla="*/ 739035 h 1868588"/>
              <a:gd name="connsiteX88" fmla="*/ 1571391 w 1656093"/>
              <a:gd name="connsiteY88" fmla="*/ 685247 h 1868588"/>
              <a:gd name="connsiteX89" fmla="*/ 1553462 w 1656093"/>
              <a:gd name="connsiteY89" fmla="*/ 658352 h 1868588"/>
              <a:gd name="connsiteX90" fmla="*/ 1544497 w 1656093"/>
              <a:gd name="connsiteY90" fmla="*/ 631458 h 1868588"/>
              <a:gd name="connsiteX91" fmla="*/ 1508638 w 1656093"/>
              <a:gd name="connsiteY91" fmla="*/ 577670 h 1868588"/>
              <a:gd name="connsiteX92" fmla="*/ 1493072 w 1656093"/>
              <a:gd name="connsiteY92" fmla="*/ 508808 h 1868588"/>
              <a:gd name="connsiteX93" fmla="*/ 1476459 w 1656093"/>
              <a:gd name="connsiteY93" fmla="*/ 480685 h 1868588"/>
              <a:gd name="connsiteX94" fmla="*/ 1454850 w 1656093"/>
              <a:gd name="connsiteY94" fmla="*/ 461129 h 1868588"/>
              <a:gd name="connsiteX95" fmla="*/ 1436920 w 1656093"/>
              <a:gd name="connsiteY95" fmla="*/ 425270 h 1868588"/>
              <a:gd name="connsiteX96" fmla="*/ 1427956 w 1656093"/>
              <a:gd name="connsiteY96" fmla="*/ 398376 h 1868588"/>
              <a:gd name="connsiteX97" fmla="*/ 1410026 w 1656093"/>
              <a:gd name="connsiteY97" fmla="*/ 380447 h 1868588"/>
              <a:gd name="connsiteX98" fmla="*/ 1401062 w 1656093"/>
              <a:gd name="connsiteY98" fmla="*/ 353552 h 1868588"/>
              <a:gd name="connsiteX99" fmla="*/ 1383132 w 1656093"/>
              <a:gd name="connsiteY99" fmla="*/ 335623 h 1868588"/>
              <a:gd name="connsiteX100" fmla="*/ 1365203 w 1656093"/>
              <a:gd name="connsiteY100" fmla="*/ 308729 h 1868588"/>
              <a:gd name="connsiteX101" fmla="*/ 1347273 w 1656093"/>
              <a:gd name="connsiteY101" fmla="*/ 290800 h 1868588"/>
              <a:gd name="connsiteX102" fmla="*/ 1311415 w 1656093"/>
              <a:gd name="connsiteY102" fmla="*/ 237011 h 1868588"/>
              <a:gd name="connsiteX103" fmla="*/ 1257626 w 1656093"/>
              <a:gd name="connsiteY103" fmla="*/ 183223 h 1868588"/>
              <a:gd name="connsiteX104" fmla="*/ 1230732 w 1656093"/>
              <a:gd name="connsiteY104" fmla="*/ 156329 h 1868588"/>
              <a:gd name="connsiteX105" fmla="*/ 1203838 w 1656093"/>
              <a:gd name="connsiteY105" fmla="*/ 138400 h 1868588"/>
              <a:gd name="connsiteX106" fmla="*/ 1167979 w 1656093"/>
              <a:gd name="connsiteY106" fmla="*/ 102541 h 1868588"/>
              <a:gd name="connsiteX107" fmla="*/ 1114191 w 1656093"/>
              <a:gd name="connsiteY107" fmla="*/ 84611 h 1868588"/>
              <a:gd name="connsiteX108" fmla="*/ 1060403 w 1656093"/>
              <a:gd name="connsiteY108" fmla="*/ 48752 h 1868588"/>
              <a:gd name="connsiteX109" fmla="*/ 1033509 w 1656093"/>
              <a:gd name="connsiteY109" fmla="*/ 30823 h 1868588"/>
              <a:gd name="connsiteX110" fmla="*/ 970756 w 1656093"/>
              <a:gd name="connsiteY110" fmla="*/ 3929 h 1868588"/>
              <a:gd name="connsiteX0" fmla="*/ 1051438 w 1656093"/>
              <a:gd name="connsiteY0" fmla="*/ 21858 h 1868588"/>
              <a:gd name="connsiteX1" fmla="*/ 1015579 w 1656093"/>
              <a:gd name="connsiteY1" fmla="*/ 12894 h 1868588"/>
              <a:gd name="connsiteX2" fmla="*/ 988685 w 1656093"/>
              <a:gd name="connsiteY2" fmla="*/ 3929 h 1868588"/>
              <a:gd name="connsiteX3" fmla="*/ 908003 w 1656093"/>
              <a:gd name="connsiteY3" fmla="*/ 12894 h 1868588"/>
              <a:gd name="connsiteX4" fmla="*/ 881109 w 1656093"/>
              <a:gd name="connsiteY4" fmla="*/ 21858 h 1868588"/>
              <a:gd name="connsiteX5" fmla="*/ 863179 w 1656093"/>
              <a:gd name="connsiteY5" fmla="*/ 39788 h 1868588"/>
              <a:gd name="connsiteX6" fmla="*/ 836285 w 1656093"/>
              <a:gd name="connsiteY6" fmla="*/ 57717 h 1868588"/>
              <a:gd name="connsiteX7" fmla="*/ 809391 w 1656093"/>
              <a:gd name="connsiteY7" fmla="*/ 84611 h 1868588"/>
              <a:gd name="connsiteX8" fmla="*/ 773532 w 1656093"/>
              <a:gd name="connsiteY8" fmla="*/ 93576 h 1868588"/>
              <a:gd name="connsiteX9" fmla="*/ 728709 w 1656093"/>
              <a:gd name="connsiteY9" fmla="*/ 138400 h 1868588"/>
              <a:gd name="connsiteX10" fmla="*/ 701815 w 1656093"/>
              <a:gd name="connsiteY10" fmla="*/ 156329 h 1868588"/>
              <a:gd name="connsiteX11" fmla="*/ 683885 w 1656093"/>
              <a:gd name="connsiteY11" fmla="*/ 174258 h 1868588"/>
              <a:gd name="connsiteX12" fmla="*/ 656991 w 1656093"/>
              <a:gd name="connsiteY12" fmla="*/ 192188 h 1868588"/>
              <a:gd name="connsiteX13" fmla="*/ 630097 w 1656093"/>
              <a:gd name="connsiteY13" fmla="*/ 219082 h 1868588"/>
              <a:gd name="connsiteX14" fmla="*/ 603203 w 1656093"/>
              <a:gd name="connsiteY14" fmla="*/ 237011 h 1868588"/>
              <a:gd name="connsiteX15" fmla="*/ 558379 w 1656093"/>
              <a:gd name="connsiteY15" fmla="*/ 272870 h 1868588"/>
              <a:gd name="connsiteX16" fmla="*/ 522520 w 1656093"/>
              <a:gd name="connsiteY16" fmla="*/ 281835 h 1868588"/>
              <a:gd name="connsiteX17" fmla="*/ 477697 w 1656093"/>
              <a:gd name="connsiteY17" fmla="*/ 317694 h 1868588"/>
              <a:gd name="connsiteX18" fmla="*/ 423909 w 1656093"/>
              <a:gd name="connsiteY18" fmla="*/ 353552 h 1868588"/>
              <a:gd name="connsiteX19" fmla="*/ 405979 w 1656093"/>
              <a:gd name="connsiteY19" fmla="*/ 380447 h 1868588"/>
              <a:gd name="connsiteX20" fmla="*/ 352191 w 1656093"/>
              <a:gd name="connsiteY20" fmla="*/ 407341 h 1868588"/>
              <a:gd name="connsiteX21" fmla="*/ 325297 w 1656093"/>
              <a:gd name="connsiteY21" fmla="*/ 425270 h 1868588"/>
              <a:gd name="connsiteX22" fmla="*/ 289438 w 1656093"/>
              <a:gd name="connsiteY22" fmla="*/ 461129 h 1868588"/>
              <a:gd name="connsiteX23" fmla="*/ 262544 w 1656093"/>
              <a:gd name="connsiteY23" fmla="*/ 479058 h 1868588"/>
              <a:gd name="connsiteX24" fmla="*/ 226685 w 1656093"/>
              <a:gd name="connsiteY24" fmla="*/ 514917 h 1868588"/>
              <a:gd name="connsiteX25" fmla="*/ 199791 w 1656093"/>
              <a:gd name="connsiteY25" fmla="*/ 532847 h 1868588"/>
              <a:gd name="connsiteX26" fmla="*/ 146003 w 1656093"/>
              <a:gd name="connsiteY26" fmla="*/ 586635 h 1868588"/>
              <a:gd name="connsiteX27" fmla="*/ 101179 w 1656093"/>
              <a:gd name="connsiteY27" fmla="*/ 622494 h 1868588"/>
              <a:gd name="connsiteX28" fmla="*/ 50210 w 1656093"/>
              <a:gd name="connsiteY28" fmla="*/ 677440 h 1868588"/>
              <a:gd name="connsiteX29" fmla="*/ 12606 w 1656093"/>
              <a:gd name="connsiteY29" fmla="*/ 779376 h 1868588"/>
              <a:gd name="connsiteX30" fmla="*/ 66719 w 1656093"/>
              <a:gd name="connsiteY30" fmla="*/ 852302 h 1868588"/>
              <a:gd name="connsiteX31" fmla="*/ 81861 w 1656093"/>
              <a:gd name="connsiteY31" fmla="*/ 909894 h 1868588"/>
              <a:gd name="connsiteX32" fmla="*/ 138451 w 1656093"/>
              <a:gd name="connsiteY32" fmla="*/ 916272 h 1868588"/>
              <a:gd name="connsiteX33" fmla="*/ 154492 w 1656093"/>
              <a:gd name="connsiteY33" fmla="*/ 930129 h 1868588"/>
              <a:gd name="connsiteX34" fmla="*/ 184687 w 1656093"/>
              <a:gd name="connsiteY34" fmla="*/ 965589 h 1868588"/>
              <a:gd name="connsiteX35" fmla="*/ 209693 w 1656093"/>
              <a:gd name="connsiteY35" fmla="*/ 1008376 h 1868588"/>
              <a:gd name="connsiteX36" fmla="*/ 240363 w 1656093"/>
              <a:gd name="connsiteY36" fmla="*/ 1062164 h 1868588"/>
              <a:gd name="connsiteX37" fmla="*/ 271509 w 1656093"/>
              <a:gd name="connsiteY37" fmla="*/ 1106588 h 1868588"/>
              <a:gd name="connsiteX38" fmla="*/ 289438 w 1656093"/>
              <a:gd name="connsiteY38" fmla="*/ 1142447 h 1868588"/>
              <a:gd name="connsiteX39" fmla="*/ 307368 w 1656093"/>
              <a:gd name="connsiteY39" fmla="*/ 1196235 h 1868588"/>
              <a:gd name="connsiteX40" fmla="*/ 325297 w 1656093"/>
              <a:gd name="connsiteY40" fmla="*/ 1232094 h 1868588"/>
              <a:gd name="connsiteX41" fmla="*/ 361156 w 1656093"/>
              <a:gd name="connsiteY41" fmla="*/ 1285882 h 1868588"/>
              <a:gd name="connsiteX42" fmla="*/ 370120 w 1656093"/>
              <a:gd name="connsiteY42" fmla="*/ 1312776 h 1868588"/>
              <a:gd name="connsiteX43" fmla="*/ 388050 w 1656093"/>
              <a:gd name="connsiteY43" fmla="*/ 1339670 h 1868588"/>
              <a:gd name="connsiteX44" fmla="*/ 397015 w 1656093"/>
              <a:gd name="connsiteY44" fmla="*/ 1375529 h 1868588"/>
              <a:gd name="connsiteX45" fmla="*/ 450803 w 1656093"/>
              <a:gd name="connsiteY45" fmla="*/ 1465176 h 1868588"/>
              <a:gd name="connsiteX46" fmla="*/ 468732 w 1656093"/>
              <a:gd name="connsiteY46" fmla="*/ 1492070 h 1868588"/>
              <a:gd name="connsiteX47" fmla="*/ 486662 w 1656093"/>
              <a:gd name="connsiteY47" fmla="*/ 1510000 h 1868588"/>
              <a:gd name="connsiteX48" fmla="*/ 504591 w 1656093"/>
              <a:gd name="connsiteY48" fmla="*/ 1536894 h 1868588"/>
              <a:gd name="connsiteX49" fmla="*/ 513556 w 1656093"/>
              <a:gd name="connsiteY49" fmla="*/ 1563788 h 1868588"/>
              <a:gd name="connsiteX50" fmla="*/ 540450 w 1656093"/>
              <a:gd name="connsiteY50" fmla="*/ 1581717 h 1868588"/>
              <a:gd name="connsiteX51" fmla="*/ 585273 w 1656093"/>
              <a:gd name="connsiteY51" fmla="*/ 1626541 h 1868588"/>
              <a:gd name="connsiteX52" fmla="*/ 603203 w 1656093"/>
              <a:gd name="connsiteY52" fmla="*/ 1644470 h 1868588"/>
              <a:gd name="connsiteX53" fmla="*/ 621132 w 1656093"/>
              <a:gd name="connsiteY53" fmla="*/ 1671364 h 1868588"/>
              <a:gd name="connsiteX54" fmla="*/ 648026 w 1656093"/>
              <a:gd name="connsiteY54" fmla="*/ 1689294 h 1868588"/>
              <a:gd name="connsiteX55" fmla="*/ 665956 w 1656093"/>
              <a:gd name="connsiteY55" fmla="*/ 1707223 h 1868588"/>
              <a:gd name="connsiteX56" fmla="*/ 692850 w 1656093"/>
              <a:gd name="connsiteY56" fmla="*/ 1716188 h 1868588"/>
              <a:gd name="connsiteX57" fmla="*/ 737673 w 1656093"/>
              <a:gd name="connsiteY57" fmla="*/ 1752047 h 1868588"/>
              <a:gd name="connsiteX58" fmla="*/ 764568 w 1656093"/>
              <a:gd name="connsiteY58" fmla="*/ 1769976 h 1868588"/>
              <a:gd name="connsiteX59" fmla="*/ 818356 w 1656093"/>
              <a:gd name="connsiteY59" fmla="*/ 1787905 h 1868588"/>
              <a:gd name="connsiteX60" fmla="*/ 881109 w 1656093"/>
              <a:gd name="connsiteY60" fmla="*/ 1814800 h 1868588"/>
              <a:gd name="connsiteX61" fmla="*/ 934897 w 1656093"/>
              <a:gd name="connsiteY61" fmla="*/ 1832729 h 1868588"/>
              <a:gd name="connsiteX62" fmla="*/ 970756 w 1656093"/>
              <a:gd name="connsiteY62" fmla="*/ 1841694 h 1868588"/>
              <a:gd name="connsiteX63" fmla="*/ 1033509 w 1656093"/>
              <a:gd name="connsiteY63" fmla="*/ 1859623 h 1868588"/>
              <a:gd name="connsiteX64" fmla="*/ 1114191 w 1656093"/>
              <a:gd name="connsiteY64" fmla="*/ 1868588 h 1868588"/>
              <a:gd name="connsiteX65" fmla="*/ 1284520 w 1656093"/>
              <a:gd name="connsiteY65" fmla="*/ 1859623 h 1868588"/>
              <a:gd name="connsiteX66" fmla="*/ 1329344 w 1656093"/>
              <a:gd name="connsiteY66" fmla="*/ 1850658 h 1868588"/>
              <a:gd name="connsiteX67" fmla="*/ 1356238 w 1656093"/>
              <a:gd name="connsiteY67" fmla="*/ 1832729 h 1868588"/>
              <a:gd name="connsiteX68" fmla="*/ 1383132 w 1656093"/>
              <a:gd name="connsiteY68" fmla="*/ 1823764 h 1868588"/>
              <a:gd name="connsiteX69" fmla="*/ 1436920 w 1656093"/>
              <a:gd name="connsiteY69" fmla="*/ 1796870 h 1868588"/>
              <a:gd name="connsiteX70" fmla="*/ 1481744 w 1656093"/>
              <a:gd name="connsiteY70" fmla="*/ 1769976 h 1868588"/>
              <a:gd name="connsiteX71" fmla="*/ 1544497 w 1656093"/>
              <a:gd name="connsiteY71" fmla="*/ 1698258 h 1868588"/>
              <a:gd name="connsiteX72" fmla="*/ 1571391 w 1656093"/>
              <a:gd name="connsiteY72" fmla="*/ 1671364 h 1868588"/>
              <a:gd name="connsiteX73" fmla="*/ 1580356 w 1656093"/>
              <a:gd name="connsiteY73" fmla="*/ 1644470 h 1868588"/>
              <a:gd name="connsiteX74" fmla="*/ 1607250 w 1656093"/>
              <a:gd name="connsiteY74" fmla="*/ 1590682 h 1868588"/>
              <a:gd name="connsiteX75" fmla="*/ 1616215 w 1656093"/>
              <a:gd name="connsiteY75" fmla="*/ 1554823 h 1868588"/>
              <a:gd name="connsiteX76" fmla="*/ 1634144 w 1656093"/>
              <a:gd name="connsiteY76" fmla="*/ 1501035 h 1868588"/>
              <a:gd name="connsiteX77" fmla="*/ 1636968 w 1656093"/>
              <a:gd name="connsiteY77" fmla="*/ 1430535 h 1868588"/>
              <a:gd name="connsiteX78" fmla="*/ 1636494 w 1656093"/>
              <a:gd name="connsiteY78" fmla="*/ 1339670 h 1868588"/>
              <a:gd name="connsiteX79" fmla="*/ 1647347 w 1656093"/>
              <a:gd name="connsiteY79" fmla="*/ 1305847 h 1868588"/>
              <a:gd name="connsiteX80" fmla="*/ 1652536 w 1656093"/>
              <a:gd name="connsiteY80" fmla="*/ 1241058 h 1868588"/>
              <a:gd name="connsiteX81" fmla="*/ 1651123 w 1656093"/>
              <a:gd name="connsiteY81" fmla="*/ 1063801 h 1868588"/>
              <a:gd name="connsiteX82" fmla="*/ 1645934 w 1656093"/>
              <a:gd name="connsiteY82" fmla="*/ 1029978 h 1868588"/>
              <a:gd name="connsiteX83" fmla="*/ 1635081 w 1656093"/>
              <a:gd name="connsiteY83" fmla="*/ 966007 h 1868588"/>
              <a:gd name="connsiteX84" fmla="*/ 1617152 w 1656093"/>
              <a:gd name="connsiteY84" fmla="*/ 850684 h 1868588"/>
              <a:gd name="connsiteX85" fmla="*/ 1601111 w 1656093"/>
              <a:gd name="connsiteY85" fmla="*/ 789968 h 1868588"/>
              <a:gd name="connsiteX86" fmla="*/ 1601586 w 1656093"/>
              <a:gd name="connsiteY86" fmla="*/ 761037 h 1868588"/>
              <a:gd name="connsiteX87" fmla="*/ 1589320 w 1656093"/>
              <a:gd name="connsiteY87" fmla="*/ 739035 h 1868588"/>
              <a:gd name="connsiteX88" fmla="*/ 1571391 w 1656093"/>
              <a:gd name="connsiteY88" fmla="*/ 685247 h 1868588"/>
              <a:gd name="connsiteX89" fmla="*/ 1553462 w 1656093"/>
              <a:gd name="connsiteY89" fmla="*/ 658352 h 1868588"/>
              <a:gd name="connsiteX90" fmla="*/ 1544497 w 1656093"/>
              <a:gd name="connsiteY90" fmla="*/ 631458 h 1868588"/>
              <a:gd name="connsiteX91" fmla="*/ 1508638 w 1656093"/>
              <a:gd name="connsiteY91" fmla="*/ 577670 h 1868588"/>
              <a:gd name="connsiteX92" fmla="*/ 1493072 w 1656093"/>
              <a:gd name="connsiteY92" fmla="*/ 508808 h 1868588"/>
              <a:gd name="connsiteX93" fmla="*/ 1476459 w 1656093"/>
              <a:gd name="connsiteY93" fmla="*/ 480685 h 1868588"/>
              <a:gd name="connsiteX94" fmla="*/ 1454850 w 1656093"/>
              <a:gd name="connsiteY94" fmla="*/ 461129 h 1868588"/>
              <a:gd name="connsiteX95" fmla="*/ 1436920 w 1656093"/>
              <a:gd name="connsiteY95" fmla="*/ 425270 h 1868588"/>
              <a:gd name="connsiteX96" fmla="*/ 1427956 w 1656093"/>
              <a:gd name="connsiteY96" fmla="*/ 398376 h 1868588"/>
              <a:gd name="connsiteX97" fmla="*/ 1410026 w 1656093"/>
              <a:gd name="connsiteY97" fmla="*/ 380447 h 1868588"/>
              <a:gd name="connsiteX98" fmla="*/ 1401062 w 1656093"/>
              <a:gd name="connsiteY98" fmla="*/ 353552 h 1868588"/>
              <a:gd name="connsiteX99" fmla="*/ 1383132 w 1656093"/>
              <a:gd name="connsiteY99" fmla="*/ 335623 h 1868588"/>
              <a:gd name="connsiteX100" fmla="*/ 1365203 w 1656093"/>
              <a:gd name="connsiteY100" fmla="*/ 308729 h 1868588"/>
              <a:gd name="connsiteX101" fmla="*/ 1347273 w 1656093"/>
              <a:gd name="connsiteY101" fmla="*/ 290800 h 1868588"/>
              <a:gd name="connsiteX102" fmla="*/ 1311415 w 1656093"/>
              <a:gd name="connsiteY102" fmla="*/ 237011 h 1868588"/>
              <a:gd name="connsiteX103" fmla="*/ 1257626 w 1656093"/>
              <a:gd name="connsiteY103" fmla="*/ 183223 h 1868588"/>
              <a:gd name="connsiteX104" fmla="*/ 1230732 w 1656093"/>
              <a:gd name="connsiteY104" fmla="*/ 156329 h 1868588"/>
              <a:gd name="connsiteX105" fmla="*/ 1203838 w 1656093"/>
              <a:gd name="connsiteY105" fmla="*/ 138400 h 1868588"/>
              <a:gd name="connsiteX106" fmla="*/ 1167979 w 1656093"/>
              <a:gd name="connsiteY106" fmla="*/ 102541 h 1868588"/>
              <a:gd name="connsiteX107" fmla="*/ 1114191 w 1656093"/>
              <a:gd name="connsiteY107" fmla="*/ 84611 h 1868588"/>
              <a:gd name="connsiteX108" fmla="*/ 1060403 w 1656093"/>
              <a:gd name="connsiteY108" fmla="*/ 48752 h 1868588"/>
              <a:gd name="connsiteX109" fmla="*/ 1033509 w 1656093"/>
              <a:gd name="connsiteY109" fmla="*/ 30823 h 1868588"/>
              <a:gd name="connsiteX110" fmla="*/ 970756 w 1656093"/>
              <a:gd name="connsiteY110" fmla="*/ 3929 h 1868588"/>
              <a:gd name="connsiteX0" fmla="*/ 1051438 w 1656093"/>
              <a:gd name="connsiteY0" fmla="*/ 21858 h 1868588"/>
              <a:gd name="connsiteX1" fmla="*/ 1015579 w 1656093"/>
              <a:gd name="connsiteY1" fmla="*/ 12894 h 1868588"/>
              <a:gd name="connsiteX2" fmla="*/ 988685 w 1656093"/>
              <a:gd name="connsiteY2" fmla="*/ 3929 h 1868588"/>
              <a:gd name="connsiteX3" fmla="*/ 908003 w 1656093"/>
              <a:gd name="connsiteY3" fmla="*/ 12894 h 1868588"/>
              <a:gd name="connsiteX4" fmla="*/ 881109 w 1656093"/>
              <a:gd name="connsiteY4" fmla="*/ 21858 h 1868588"/>
              <a:gd name="connsiteX5" fmla="*/ 863179 w 1656093"/>
              <a:gd name="connsiteY5" fmla="*/ 39788 h 1868588"/>
              <a:gd name="connsiteX6" fmla="*/ 836285 w 1656093"/>
              <a:gd name="connsiteY6" fmla="*/ 57717 h 1868588"/>
              <a:gd name="connsiteX7" fmla="*/ 809391 w 1656093"/>
              <a:gd name="connsiteY7" fmla="*/ 84611 h 1868588"/>
              <a:gd name="connsiteX8" fmla="*/ 773532 w 1656093"/>
              <a:gd name="connsiteY8" fmla="*/ 93576 h 1868588"/>
              <a:gd name="connsiteX9" fmla="*/ 728709 w 1656093"/>
              <a:gd name="connsiteY9" fmla="*/ 138400 h 1868588"/>
              <a:gd name="connsiteX10" fmla="*/ 701815 w 1656093"/>
              <a:gd name="connsiteY10" fmla="*/ 156329 h 1868588"/>
              <a:gd name="connsiteX11" fmla="*/ 683885 w 1656093"/>
              <a:gd name="connsiteY11" fmla="*/ 174258 h 1868588"/>
              <a:gd name="connsiteX12" fmla="*/ 656991 w 1656093"/>
              <a:gd name="connsiteY12" fmla="*/ 192188 h 1868588"/>
              <a:gd name="connsiteX13" fmla="*/ 630097 w 1656093"/>
              <a:gd name="connsiteY13" fmla="*/ 219082 h 1868588"/>
              <a:gd name="connsiteX14" fmla="*/ 603203 w 1656093"/>
              <a:gd name="connsiteY14" fmla="*/ 237011 h 1868588"/>
              <a:gd name="connsiteX15" fmla="*/ 558379 w 1656093"/>
              <a:gd name="connsiteY15" fmla="*/ 272870 h 1868588"/>
              <a:gd name="connsiteX16" fmla="*/ 522520 w 1656093"/>
              <a:gd name="connsiteY16" fmla="*/ 281835 h 1868588"/>
              <a:gd name="connsiteX17" fmla="*/ 477697 w 1656093"/>
              <a:gd name="connsiteY17" fmla="*/ 317694 h 1868588"/>
              <a:gd name="connsiteX18" fmla="*/ 423909 w 1656093"/>
              <a:gd name="connsiteY18" fmla="*/ 353552 h 1868588"/>
              <a:gd name="connsiteX19" fmla="*/ 405979 w 1656093"/>
              <a:gd name="connsiteY19" fmla="*/ 380447 h 1868588"/>
              <a:gd name="connsiteX20" fmla="*/ 352191 w 1656093"/>
              <a:gd name="connsiteY20" fmla="*/ 407341 h 1868588"/>
              <a:gd name="connsiteX21" fmla="*/ 325297 w 1656093"/>
              <a:gd name="connsiteY21" fmla="*/ 425270 h 1868588"/>
              <a:gd name="connsiteX22" fmla="*/ 289438 w 1656093"/>
              <a:gd name="connsiteY22" fmla="*/ 461129 h 1868588"/>
              <a:gd name="connsiteX23" fmla="*/ 262544 w 1656093"/>
              <a:gd name="connsiteY23" fmla="*/ 479058 h 1868588"/>
              <a:gd name="connsiteX24" fmla="*/ 226685 w 1656093"/>
              <a:gd name="connsiteY24" fmla="*/ 514917 h 1868588"/>
              <a:gd name="connsiteX25" fmla="*/ 199791 w 1656093"/>
              <a:gd name="connsiteY25" fmla="*/ 532847 h 1868588"/>
              <a:gd name="connsiteX26" fmla="*/ 146003 w 1656093"/>
              <a:gd name="connsiteY26" fmla="*/ 586635 h 1868588"/>
              <a:gd name="connsiteX27" fmla="*/ 101179 w 1656093"/>
              <a:gd name="connsiteY27" fmla="*/ 622494 h 1868588"/>
              <a:gd name="connsiteX28" fmla="*/ 50210 w 1656093"/>
              <a:gd name="connsiteY28" fmla="*/ 677440 h 1868588"/>
              <a:gd name="connsiteX29" fmla="*/ 12606 w 1656093"/>
              <a:gd name="connsiteY29" fmla="*/ 779376 h 1868588"/>
              <a:gd name="connsiteX30" fmla="*/ 66719 w 1656093"/>
              <a:gd name="connsiteY30" fmla="*/ 852302 h 1868588"/>
              <a:gd name="connsiteX31" fmla="*/ 81861 w 1656093"/>
              <a:gd name="connsiteY31" fmla="*/ 909894 h 1868588"/>
              <a:gd name="connsiteX32" fmla="*/ 116785 w 1656093"/>
              <a:gd name="connsiteY32" fmla="*/ 951329 h 1868588"/>
              <a:gd name="connsiteX33" fmla="*/ 154492 w 1656093"/>
              <a:gd name="connsiteY33" fmla="*/ 930129 h 1868588"/>
              <a:gd name="connsiteX34" fmla="*/ 184687 w 1656093"/>
              <a:gd name="connsiteY34" fmla="*/ 965589 h 1868588"/>
              <a:gd name="connsiteX35" fmla="*/ 209693 w 1656093"/>
              <a:gd name="connsiteY35" fmla="*/ 1008376 h 1868588"/>
              <a:gd name="connsiteX36" fmla="*/ 240363 w 1656093"/>
              <a:gd name="connsiteY36" fmla="*/ 1062164 h 1868588"/>
              <a:gd name="connsiteX37" fmla="*/ 271509 w 1656093"/>
              <a:gd name="connsiteY37" fmla="*/ 1106588 h 1868588"/>
              <a:gd name="connsiteX38" fmla="*/ 289438 w 1656093"/>
              <a:gd name="connsiteY38" fmla="*/ 1142447 h 1868588"/>
              <a:gd name="connsiteX39" fmla="*/ 307368 w 1656093"/>
              <a:gd name="connsiteY39" fmla="*/ 1196235 h 1868588"/>
              <a:gd name="connsiteX40" fmla="*/ 325297 w 1656093"/>
              <a:gd name="connsiteY40" fmla="*/ 1232094 h 1868588"/>
              <a:gd name="connsiteX41" fmla="*/ 361156 w 1656093"/>
              <a:gd name="connsiteY41" fmla="*/ 1285882 h 1868588"/>
              <a:gd name="connsiteX42" fmla="*/ 370120 w 1656093"/>
              <a:gd name="connsiteY42" fmla="*/ 1312776 h 1868588"/>
              <a:gd name="connsiteX43" fmla="*/ 388050 w 1656093"/>
              <a:gd name="connsiteY43" fmla="*/ 1339670 h 1868588"/>
              <a:gd name="connsiteX44" fmla="*/ 397015 w 1656093"/>
              <a:gd name="connsiteY44" fmla="*/ 1375529 h 1868588"/>
              <a:gd name="connsiteX45" fmla="*/ 450803 w 1656093"/>
              <a:gd name="connsiteY45" fmla="*/ 1465176 h 1868588"/>
              <a:gd name="connsiteX46" fmla="*/ 468732 w 1656093"/>
              <a:gd name="connsiteY46" fmla="*/ 1492070 h 1868588"/>
              <a:gd name="connsiteX47" fmla="*/ 486662 w 1656093"/>
              <a:gd name="connsiteY47" fmla="*/ 1510000 h 1868588"/>
              <a:gd name="connsiteX48" fmla="*/ 504591 w 1656093"/>
              <a:gd name="connsiteY48" fmla="*/ 1536894 h 1868588"/>
              <a:gd name="connsiteX49" fmla="*/ 513556 w 1656093"/>
              <a:gd name="connsiteY49" fmla="*/ 1563788 h 1868588"/>
              <a:gd name="connsiteX50" fmla="*/ 540450 w 1656093"/>
              <a:gd name="connsiteY50" fmla="*/ 1581717 h 1868588"/>
              <a:gd name="connsiteX51" fmla="*/ 585273 w 1656093"/>
              <a:gd name="connsiteY51" fmla="*/ 1626541 h 1868588"/>
              <a:gd name="connsiteX52" fmla="*/ 603203 w 1656093"/>
              <a:gd name="connsiteY52" fmla="*/ 1644470 h 1868588"/>
              <a:gd name="connsiteX53" fmla="*/ 621132 w 1656093"/>
              <a:gd name="connsiteY53" fmla="*/ 1671364 h 1868588"/>
              <a:gd name="connsiteX54" fmla="*/ 648026 w 1656093"/>
              <a:gd name="connsiteY54" fmla="*/ 1689294 h 1868588"/>
              <a:gd name="connsiteX55" fmla="*/ 665956 w 1656093"/>
              <a:gd name="connsiteY55" fmla="*/ 1707223 h 1868588"/>
              <a:gd name="connsiteX56" fmla="*/ 692850 w 1656093"/>
              <a:gd name="connsiteY56" fmla="*/ 1716188 h 1868588"/>
              <a:gd name="connsiteX57" fmla="*/ 737673 w 1656093"/>
              <a:gd name="connsiteY57" fmla="*/ 1752047 h 1868588"/>
              <a:gd name="connsiteX58" fmla="*/ 764568 w 1656093"/>
              <a:gd name="connsiteY58" fmla="*/ 1769976 h 1868588"/>
              <a:gd name="connsiteX59" fmla="*/ 818356 w 1656093"/>
              <a:gd name="connsiteY59" fmla="*/ 1787905 h 1868588"/>
              <a:gd name="connsiteX60" fmla="*/ 881109 w 1656093"/>
              <a:gd name="connsiteY60" fmla="*/ 1814800 h 1868588"/>
              <a:gd name="connsiteX61" fmla="*/ 934897 w 1656093"/>
              <a:gd name="connsiteY61" fmla="*/ 1832729 h 1868588"/>
              <a:gd name="connsiteX62" fmla="*/ 970756 w 1656093"/>
              <a:gd name="connsiteY62" fmla="*/ 1841694 h 1868588"/>
              <a:gd name="connsiteX63" fmla="*/ 1033509 w 1656093"/>
              <a:gd name="connsiteY63" fmla="*/ 1859623 h 1868588"/>
              <a:gd name="connsiteX64" fmla="*/ 1114191 w 1656093"/>
              <a:gd name="connsiteY64" fmla="*/ 1868588 h 1868588"/>
              <a:gd name="connsiteX65" fmla="*/ 1284520 w 1656093"/>
              <a:gd name="connsiteY65" fmla="*/ 1859623 h 1868588"/>
              <a:gd name="connsiteX66" fmla="*/ 1329344 w 1656093"/>
              <a:gd name="connsiteY66" fmla="*/ 1850658 h 1868588"/>
              <a:gd name="connsiteX67" fmla="*/ 1356238 w 1656093"/>
              <a:gd name="connsiteY67" fmla="*/ 1832729 h 1868588"/>
              <a:gd name="connsiteX68" fmla="*/ 1383132 w 1656093"/>
              <a:gd name="connsiteY68" fmla="*/ 1823764 h 1868588"/>
              <a:gd name="connsiteX69" fmla="*/ 1436920 w 1656093"/>
              <a:gd name="connsiteY69" fmla="*/ 1796870 h 1868588"/>
              <a:gd name="connsiteX70" fmla="*/ 1481744 w 1656093"/>
              <a:gd name="connsiteY70" fmla="*/ 1769976 h 1868588"/>
              <a:gd name="connsiteX71" fmla="*/ 1544497 w 1656093"/>
              <a:gd name="connsiteY71" fmla="*/ 1698258 h 1868588"/>
              <a:gd name="connsiteX72" fmla="*/ 1571391 w 1656093"/>
              <a:gd name="connsiteY72" fmla="*/ 1671364 h 1868588"/>
              <a:gd name="connsiteX73" fmla="*/ 1580356 w 1656093"/>
              <a:gd name="connsiteY73" fmla="*/ 1644470 h 1868588"/>
              <a:gd name="connsiteX74" fmla="*/ 1607250 w 1656093"/>
              <a:gd name="connsiteY74" fmla="*/ 1590682 h 1868588"/>
              <a:gd name="connsiteX75" fmla="*/ 1616215 w 1656093"/>
              <a:gd name="connsiteY75" fmla="*/ 1554823 h 1868588"/>
              <a:gd name="connsiteX76" fmla="*/ 1634144 w 1656093"/>
              <a:gd name="connsiteY76" fmla="*/ 1501035 h 1868588"/>
              <a:gd name="connsiteX77" fmla="*/ 1636968 w 1656093"/>
              <a:gd name="connsiteY77" fmla="*/ 1430535 h 1868588"/>
              <a:gd name="connsiteX78" fmla="*/ 1636494 w 1656093"/>
              <a:gd name="connsiteY78" fmla="*/ 1339670 h 1868588"/>
              <a:gd name="connsiteX79" fmla="*/ 1647347 w 1656093"/>
              <a:gd name="connsiteY79" fmla="*/ 1305847 h 1868588"/>
              <a:gd name="connsiteX80" fmla="*/ 1652536 w 1656093"/>
              <a:gd name="connsiteY80" fmla="*/ 1241058 h 1868588"/>
              <a:gd name="connsiteX81" fmla="*/ 1651123 w 1656093"/>
              <a:gd name="connsiteY81" fmla="*/ 1063801 h 1868588"/>
              <a:gd name="connsiteX82" fmla="*/ 1645934 w 1656093"/>
              <a:gd name="connsiteY82" fmla="*/ 1029978 h 1868588"/>
              <a:gd name="connsiteX83" fmla="*/ 1635081 w 1656093"/>
              <a:gd name="connsiteY83" fmla="*/ 966007 h 1868588"/>
              <a:gd name="connsiteX84" fmla="*/ 1617152 w 1656093"/>
              <a:gd name="connsiteY84" fmla="*/ 850684 h 1868588"/>
              <a:gd name="connsiteX85" fmla="*/ 1601111 w 1656093"/>
              <a:gd name="connsiteY85" fmla="*/ 789968 h 1868588"/>
              <a:gd name="connsiteX86" fmla="*/ 1601586 w 1656093"/>
              <a:gd name="connsiteY86" fmla="*/ 761037 h 1868588"/>
              <a:gd name="connsiteX87" fmla="*/ 1589320 w 1656093"/>
              <a:gd name="connsiteY87" fmla="*/ 739035 h 1868588"/>
              <a:gd name="connsiteX88" fmla="*/ 1571391 w 1656093"/>
              <a:gd name="connsiteY88" fmla="*/ 685247 h 1868588"/>
              <a:gd name="connsiteX89" fmla="*/ 1553462 w 1656093"/>
              <a:gd name="connsiteY89" fmla="*/ 658352 h 1868588"/>
              <a:gd name="connsiteX90" fmla="*/ 1544497 w 1656093"/>
              <a:gd name="connsiteY90" fmla="*/ 631458 h 1868588"/>
              <a:gd name="connsiteX91" fmla="*/ 1508638 w 1656093"/>
              <a:gd name="connsiteY91" fmla="*/ 577670 h 1868588"/>
              <a:gd name="connsiteX92" fmla="*/ 1493072 w 1656093"/>
              <a:gd name="connsiteY92" fmla="*/ 508808 h 1868588"/>
              <a:gd name="connsiteX93" fmla="*/ 1476459 w 1656093"/>
              <a:gd name="connsiteY93" fmla="*/ 480685 h 1868588"/>
              <a:gd name="connsiteX94" fmla="*/ 1454850 w 1656093"/>
              <a:gd name="connsiteY94" fmla="*/ 461129 h 1868588"/>
              <a:gd name="connsiteX95" fmla="*/ 1436920 w 1656093"/>
              <a:gd name="connsiteY95" fmla="*/ 425270 h 1868588"/>
              <a:gd name="connsiteX96" fmla="*/ 1427956 w 1656093"/>
              <a:gd name="connsiteY96" fmla="*/ 398376 h 1868588"/>
              <a:gd name="connsiteX97" fmla="*/ 1410026 w 1656093"/>
              <a:gd name="connsiteY97" fmla="*/ 380447 h 1868588"/>
              <a:gd name="connsiteX98" fmla="*/ 1401062 w 1656093"/>
              <a:gd name="connsiteY98" fmla="*/ 353552 h 1868588"/>
              <a:gd name="connsiteX99" fmla="*/ 1383132 w 1656093"/>
              <a:gd name="connsiteY99" fmla="*/ 335623 h 1868588"/>
              <a:gd name="connsiteX100" fmla="*/ 1365203 w 1656093"/>
              <a:gd name="connsiteY100" fmla="*/ 308729 h 1868588"/>
              <a:gd name="connsiteX101" fmla="*/ 1347273 w 1656093"/>
              <a:gd name="connsiteY101" fmla="*/ 290800 h 1868588"/>
              <a:gd name="connsiteX102" fmla="*/ 1311415 w 1656093"/>
              <a:gd name="connsiteY102" fmla="*/ 237011 h 1868588"/>
              <a:gd name="connsiteX103" fmla="*/ 1257626 w 1656093"/>
              <a:gd name="connsiteY103" fmla="*/ 183223 h 1868588"/>
              <a:gd name="connsiteX104" fmla="*/ 1230732 w 1656093"/>
              <a:gd name="connsiteY104" fmla="*/ 156329 h 1868588"/>
              <a:gd name="connsiteX105" fmla="*/ 1203838 w 1656093"/>
              <a:gd name="connsiteY105" fmla="*/ 138400 h 1868588"/>
              <a:gd name="connsiteX106" fmla="*/ 1167979 w 1656093"/>
              <a:gd name="connsiteY106" fmla="*/ 102541 h 1868588"/>
              <a:gd name="connsiteX107" fmla="*/ 1114191 w 1656093"/>
              <a:gd name="connsiteY107" fmla="*/ 84611 h 1868588"/>
              <a:gd name="connsiteX108" fmla="*/ 1060403 w 1656093"/>
              <a:gd name="connsiteY108" fmla="*/ 48752 h 1868588"/>
              <a:gd name="connsiteX109" fmla="*/ 1033509 w 1656093"/>
              <a:gd name="connsiteY109" fmla="*/ 30823 h 1868588"/>
              <a:gd name="connsiteX110" fmla="*/ 970756 w 1656093"/>
              <a:gd name="connsiteY110" fmla="*/ 3929 h 1868588"/>
              <a:gd name="connsiteX0" fmla="*/ 1051438 w 1656093"/>
              <a:gd name="connsiteY0" fmla="*/ 21858 h 1868588"/>
              <a:gd name="connsiteX1" fmla="*/ 1015579 w 1656093"/>
              <a:gd name="connsiteY1" fmla="*/ 12894 h 1868588"/>
              <a:gd name="connsiteX2" fmla="*/ 988685 w 1656093"/>
              <a:gd name="connsiteY2" fmla="*/ 3929 h 1868588"/>
              <a:gd name="connsiteX3" fmla="*/ 908003 w 1656093"/>
              <a:gd name="connsiteY3" fmla="*/ 12894 h 1868588"/>
              <a:gd name="connsiteX4" fmla="*/ 881109 w 1656093"/>
              <a:gd name="connsiteY4" fmla="*/ 21858 h 1868588"/>
              <a:gd name="connsiteX5" fmla="*/ 863179 w 1656093"/>
              <a:gd name="connsiteY5" fmla="*/ 39788 h 1868588"/>
              <a:gd name="connsiteX6" fmla="*/ 836285 w 1656093"/>
              <a:gd name="connsiteY6" fmla="*/ 57717 h 1868588"/>
              <a:gd name="connsiteX7" fmla="*/ 809391 w 1656093"/>
              <a:gd name="connsiteY7" fmla="*/ 84611 h 1868588"/>
              <a:gd name="connsiteX8" fmla="*/ 773532 w 1656093"/>
              <a:gd name="connsiteY8" fmla="*/ 93576 h 1868588"/>
              <a:gd name="connsiteX9" fmla="*/ 728709 w 1656093"/>
              <a:gd name="connsiteY9" fmla="*/ 138400 h 1868588"/>
              <a:gd name="connsiteX10" fmla="*/ 701815 w 1656093"/>
              <a:gd name="connsiteY10" fmla="*/ 156329 h 1868588"/>
              <a:gd name="connsiteX11" fmla="*/ 683885 w 1656093"/>
              <a:gd name="connsiteY11" fmla="*/ 174258 h 1868588"/>
              <a:gd name="connsiteX12" fmla="*/ 656991 w 1656093"/>
              <a:gd name="connsiteY12" fmla="*/ 192188 h 1868588"/>
              <a:gd name="connsiteX13" fmla="*/ 630097 w 1656093"/>
              <a:gd name="connsiteY13" fmla="*/ 219082 h 1868588"/>
              <a:gd name="connsiteX14" fmla="*/ 603203 w 1656093"/>
              <a:gd name="connsiteY14" fmla="*/ 237011 h 1868588"/>
              <a:gd name="connsiteX15" fmla="*/ 558379 w 1656093"/>
              <a:gd name="connsiteY15" fmla="*/ 272870 h 1868588"/>
              <a:gd name="connsiteX16" fmla="*/ 522520 w 1656093"/>
              <a:gd name="connsiteY16" fmla="*/ 281835 h 1868588"/>
              <a:gd name="connsiteX17" fmla="*/ 477697 w 1656093"/>
              <a:gd name="connsiteY17" fmla="*/ 317694 h 1868588"/>
              <a:gd name="connsiteX18" fmla="*/ 423909 w 1656093"/>
              <a:gd name="connsiteY18" fmla="*/ 353552 h 1868588"/>
              <a:gd name="connsiteX19" fmla="*/ 405979 w 1656093"/>
              <a:gd name="connsiteY19" fmla="*/ 380447 h 1868588"/>
              <a:gd name="connsiteX20" fmla="*/ 352191 w 1656093"/>
              <a:gd name="connsiteY20" fmla="*/ 407341 h 1868588"/>
              <a:gd name="connsiteX21" fmla="*/ 325297 w 1656093"/>
              <a:gd name="connsiteY21" fmla="*/ 425270 h 1868588"/>
              <a:gd name="connsiteX22" fmla="*/ 289438 w 1656093"/>
              <a:gd name="connsiteY22" fmla="*/ 461129 h 1868588"/>
              <a:gd name="connsiteX23" fmla="*/ 262544 w 1656093"/>
              <a:gd name="connsiteY23" fmla="*/ 479058 h 1868588"/>
              <a:gd name="connsiteX24" fmla="*/ 226685 w 1656093"/>
              <a:gd name="connsiteY24" fmla="*/ 514917 h 1868588"/>
              <a:gd name="connsiteX25" fmla="*/ 199791 w 1656093"/>
              <a:gd name="connsiteY25" fmla="*/ 532847 h 1868588"/>
              <a:gd name="connsiteX26" fmla="*/ 146003 w 1656093"/>
              <a:gd name="connsiteY26" fmla="*/ 586635 h 1868588"/>
              <a:gd name="connsiteX27" fmla="*/ 101179 w 1656093"/>
              <a:gd name="connsiteY27" fmla="*/ 622494 h 1868588"/>
              <a:gd name="connsiteX28" fmla="*/ 50210 w 1656093"/>
              <a:gd name="connsiteY28" fmla="*/ 677440 h 1868588"/>
              <a:gd name="connsiteX29" fmla="*/ 12606 w 1656093"/>
              <a:gd name="connsiteY29" fmla="*/ 779376 h 1868588"/>
              <a:gd name="connsiteX30" fmla="*/ 66719 w 1656093"/>
              <a:gd name="connsiteY30" fmla="*/ 852302 h 1868588"/>
              <a:gd name="connsiteX31" fmla="*/ 81861 w 1656093"/>
              <a:gd name="connsiteY31" fmla="*/ 909894 h 1868588"/>
              <a:gd name="connsiteX32" fmla="*/ 116785 w 1656093"/>
              <a:gd name="connsiteY32" fmla="*/ 951329 h 1868588"/>
              <a:gd name="connsiteX33" fmla="*/ 130117 w 1656093"/>
              <a:gd name="connsiteY33" fmla="*/ 971028 h 1868588"/>
              <a:gd name="connsiteX34" fmla="*/ 184687 w 1656093"/>
              <a:gd name="connsiteY34" fmla="*/ 965589 h 1868588"/>
              <a:gd name="connsiteX35" fmla="*/ 209693 w 1656093"/>
              <a:gd name="connsiteY35" fmla="*/ 1008376 h 1868588"/>
              <a:gd name="connsiteX36" fmla="*/ 240363 w 1656093"/>
              <a:gd name="connsiteY36" fmla="*/ 1062164 h 1868588"/>
              <a:gd name="connsiteX37" fmla="*/ 271509 w 1656093"/>
              <a:gd name="connsiteY37" fmla="*/ 1106588 h 1868588"/>
              <a:gd name="connsiteX38" fmla="*/ 289438 w 1656093"/>
              <a:gd name="connsiteY38" fmla="*/ 1142447 h 1868588"/>
              <a:gd name="connsiteX39" fmla="*/ 307368 w 1656093"/>
              <a:gd name="connsiteY39" fmla="*/ 1196235 h 1868588"/>
              <a:gd name="connsiteX40" fmla="*/ 325297 w 1656093"/>
              <a:gd name="connsiteY40" fmla="*/ 1232094 h 1868588"/>
              <a:gd name="connsiteX41" fmla="*/ 361156 w 1656093"/>
              <a:gd name="connsiteY41" fmla="*/ 1285882 h 1868588"/>
              <a:gd name="connsiteX42" fmla="*/ 370120 w 1656093"/>
              <a:gd name="connsiteY42" fmla="*/ 1312776 h 1868588"/>
              <a:gd name="connsiteX43" fmla="*/ 388050 w 1656093"/>
              <a:gd name="connsiteY43" fmla="*/ 1339670 h 1868588"/>
              <a:gd name="connsiteX44" fmla="*/ 397015 w 1656093"/>
              <a:gd name="connsiteY44" fmla="*/ 1375529 h 1868588"/>
              <a:gd name="connsiteX45" fmla="*/ 450803 w 1656093"/>
              <a:gd name="connsiteY45" fmla="*/ 1465176 h 1868588"/>
              <a:gd name="connsiteX46" fmla="*/ 468732 w 1656093"/>
              <a:gd name="connsiteY46" fmla="*/ 1492070 h 1868588"/>
              <a:gd name="connsiteX47" fmla="*/ 486662 w 1656093"/>
              <a:gd name="connsiteY47" fmla="*/ 1510000 h 1868588"/>
              <a:gd name="connsiteX48" fmla="*/ 504591 w 1656093"/>
              <a:gd name="connsiteY48" fmla="*/ 1536894 h 1868588"/>
              <a:gd name="connsiteX49" fmla="*/ 513556 w 1656093"/>
              <a:gd name="connsiteY49" fmla="*/ 1563788 h 1868588"/>
              <a:gd name="connsiteX50" fmla="*/ 540450 w 1656093"/>
              <a:gd name="connsiteY50" fmla="*/ 1581717 h 1868588"/>
              <a:gd name="connsiteX51" fmla="*/ 585273 w 1656093"/>
              <a:gd name="connsiteY51" fmla="*/ 1626541 h 1868588"/>
              <a:gd name="connsiteX52" fmla="*/ 603203 w 1656093"/>
              <a:gd name="connsiteY52" fmla="*/ 1644470 h 1868588"/>
              <a:gd name="connsiteX53" fmla="*/ 621132 w 1656093"/>
              <a:gd name="connsiteY53" fmla="*/ 1671364 h 1868588"/>
              <a:gd name="connsiteX54" fmla="*/ 648026 w 1656093"/>
              <a:gd name="connsiteY54" fmla="*/ 1689294 h 1868588"/>
              <a:gd name="connsiteX55" fmla="*/ 665956 w 1656093"/>
              <a:gd name="connsiteY55" fmla="*/ 1707223 h 1868588"/>
              <a:gd name="connsiteX56" fmla="*/ 692850 w 1656093"/>
              <a:gd name="connsiteY56" fmla="*/ 1716188 h 1868588"/>
              <a:gd name="connsiteX57" fmla="*/ 737673 w 1656093"/>
              <a:gd name="connsiteY57" fmla="*/ 1752047 h 1868588"/>
              <a:gd name="connsiteX58" fmla="*/ 764568 w 1656093"/>
              <a:gd name="connsiteY58" fmla="*/ 1769976 h 1868588"/>
              <a:gd name="connsiteX59" fmla="*/ 818356 w 1656093"/>
              <a:gd name="connsiteY59" fmla="*/ 1787905 h 1868588"/>
              <a:gd name="connsiteX60" fmla="*/ 881109 w 1656093"/>
              <a:gd name="connsiteY60" fmla="*/ 1814800 h 1868588"/>
              <a:gd name="connsiteX61" fmla="*/ 934897 w 1656093"/>
              <a:gd name="connsiteY61" fmla="*/ 1832729 h 1868588"/>
              <a:gd name="connsiteX62" fmla="*/ 970756 w 1656093"/>
              <a:gd name="connsiteY62" fmla="*/ 1841694 h 1868588"/>
              <a:gd name="connsiteX63" fmla="*/ 1033509 w 1656093"/>
              <a:gd name="connsiteY63" fmla="*/ 1859623 h 1868588"/>
              <a:gd name="connsiteX64" fmla="*/ 1114191 w 1656093"/>
              <a:gd name="connsiteY64" fmla="*/ 1868588 h 1868588"/>
              <a:gd name="connsiteX65" fmla="*/ 1284520 w 1656093"/>
              <a:gd name="connsiteY65" fmla="*/ 1859623 h 1868588"/>
              <a:gd name="connsiteX66" fmla="*/ 1329344 w 1656093"/>
              <a:gd name="connsiteY66" fmla="*/ 1850658 h 1868588"/>
              <a:gd name="connsiteX67" fmla="*/ 1356238 w 1656093"/>
              <a:gd name="connsiteY67" fmla="*/ 1832729 h 1868588"/>
              <a:gd name="connsiteX68" fmla="*/ 1383132 w 1656093"/>
              <a:gd name="connsiteY68" fmla="*/ 1823764 h 1868588"/>
              <a:gd name="connsiteX69" fmla="*/ 1436920 w 1656093"/>
              <a:gd name="connsiteY69" fmla="*/ 1796870 h 1868588"/>
              <a:gd name="connsiteX70" fmla="*/ 1481744 w 1656093"/>
              <a:gd name="connsiteY70" fmla="*/ 1769976 h 1868588"/>
              <a:gd name="connsiteX71" fmla="*/ 1544497 w 1656093"/>
              <a:gd name="connsiteY71" fmla="*/ 1698258 h 1868588"/>
              <a:gd name="connsiteX72" fmla="*/ 1571391 w 1656093"/>
              <a:gd name="connsiteY72" fmla="*/ 1671364 h 1868588"/>
              <a:gd name="connsiteX73" fmla="*/ 1580356 w 1656093"/>
              <a:gd name="connsiteY73" fmla="*/ 1644470 h 1868588"/>
              <a:gd name="connsiteX74" fmla="*/ 1607250 w 1656093"/>
              <a:gd name="connsiteY74" fmla="*/ 1590682 h 1868588"/>
              <a:gd name="connsiteX75" fmla="*/ 1616215 w 1656093"/>
              <a:gd name="connsiteY75" fmla="*/ 1554823 h 1868588"/>
              <a:gd name="connsiteX76" fmla="*/ 1634144 w 1656093"/>
              <a:gd name="connsiteY76" fmla="*/ 1501035 h 1868588"/>
              <a:gd name="connsiteX77" fmla="*/ 1636968 w 1656093"/>
              <a:gd name="connsiteY77" fmla="*/ 1430535 h 1868588"/>
              <a:gd name="connsiteX78" fmla="*/ 1636494 w 1656093"/>
              <a:gd name="connsiteY78" fmla="*/ 1339670 h 1868588"/>
              <a:gd name="connsiteX79" fmla="*/ 1647347 w 1656093"/>
              <a:gd name="connsiteY79" fmla="*/ 1305847 h 1868588"/>
              <a:gd name="connsiteX80" fmla="*/ 1652536 w 1656093"/>
              <a:gd name="connsiteY80" fmla="*/ 1241058 h 1868588"/>
              <a:gd name="connsiteX81" fmla="*/ 1651123 w 1656093"/>
              <a:gd name="connsiteY81" fmla="*/ 1063801 h 1868588"/>
              <a:gd name="connsiteX82" fmla="*/ 1645934 w 1656093"/>
              <a:gd name="connsiteY82" fmla="*/ 1029978 h 1868588"/>
              <a:gd name="connsiteX83" fmla="*/ 1635081 w 1656093"/>
              <a:gd name="connsiteY83" fmla="*/ 966007 h 1868588"/>
              <a:gd name="connsiteX84" fmla="*/ 1617152 w 1656093"/>
              <a:gd name="connsiteY84" fmla="*/ 850684 h 1868588"/>
              <a:gd name="connsiteX85" fmla="*/ 1601111 w 1656093"/>
              <a:gd name="connsiteY85" fmla="*/ 789968 h 1868588"/>
              <a:gd name="connsiteX86" fmla="*/ 1601586 w 1656093"/>
              <a:gd name="connsiteY86" fmla="*/ 761037 h 1868588"/>
              <a:gd name="connsiteX87" fmla="*/ 1589320 w 1656093"/>
              <a:gd name="connsiteY87" fmla="*/ 739035 h 1868588"/>
              <a:gd name="connsiteX88" fmla="*/ 1571391 w 1656093"/>
              <a:gd name="connsiteY88" fmla="*/ 685247 h 1868588"/>
              <a:gd name="connsiteX89" fmla="*/ 1553462 w 1656093"/>
              <a:gd name="connsiteY89" fmla="*/ 658352 h 1868588"/>
              <a:gd name="connsiteX90" fmla="*/ 1544497 w 1656093"/>
              <a:gd name="connsiteY90" fmla="*/ 631458 h 1868588"/>
              <a:gd name="connsiteX91" fmla="*/ 1508638 w 1656093"/>
              <a:gd name="connsiteY91" fmla="*/ 577670 h 1868588"/>
              <a:gd name="connsiteX92" fmla="*/ 1493072 w 1656093"/>
              <a:gd name="connsiteY92" fmla="*/ 508808 h 1868588"/>
              <a:gd name="connsiteX93" fmla="*/ 1476459 w 1656093"/>
              <a:gd name="connsiteY93" fmla="*/ 480685 h 1868588"/>
              <a:gd name="connsiteX94" fmla="*/ 1454850 w 1656093"/>
              <a:gd name="connsiteY94" fmla="*/ 461129 h 1868588"/>
              <a:gd name="connsiteX95" fmla="*/ 1436920 w 1656093"/>
              <a:gd name="connsiteY95" fmla="*/ 425270 h 1868588"/>
              <a:gd name="connsiteX96" fmla="*/ 1427956 w 1656093"/>
              <a:gd name="connsiteY96" fmla="*/ 398376 h 1868588"/>
              <a:gd name="connsiteX97" fmla="*/ 1410026 w 1656093"/>
              <a:gd name="connsiteY97" fmla="*/ 380447 h 1868588"/>
              <a:gd name="connsiteX98" fmla="*/ 1401062 w 1656093"/>
              <a:gd name="connsiteY98" fmla="*/ 353552 h 1868588"/>
              <a:gd name="connsiteX99" fmla="*/ 1383132 w 1656093"/>
              <a:gd name="connsiteY99" fmla="*/ 335623 h 1868588"/>
              <a:gd name="connsiteX100" fmla="*/ 1365203 w 1656093"/>
              <a:gd name="connsiteY100" fmla="*/ 308729 h 1868588"/>
              <a:gd name="connsiteX101" fmla="*/ 1347273 w 1656093"/>
              <a:gd name="connsiteY101" fmla="*/ 290800 h 1868588"/>
              <a:gd name="connsiteX102" fmla="*/ 1311415 w 1656093"/>
              <a:gd name="connsiteY102" fmla="*/ 237011 h 1868588"/>
              <a:gd name="connsiteX103" fmla="*/ 1257626 w 1656093"/>
              <a:gd name="connsiteY103" fmla="*/ 183223 h 1868588"/>
              <a:gd name="connsiteX104" fmla="*/ 1230732 w 1656093"/>
              <a:gd name="connsiteY104" fmla="*/ 156329 h 1868588"/>
              <a:gd name="connsiteX105" fmla="*/ 1203838 w 1656093"/>
              <a:gd name="connsiteY105" fmla="*/ 138400 h 1868588"/>
              <a:gd name="connsiteX106" fmla="*/ 1167979 w 1656093"/>
              <a:gd name="connsiteY106" fmla="*/ 102541 h 1868588"/>
              <a:gd name="connsiteX107" fmla="*/ 1114191 w 1656093"/>
              <a:gd name="connsiteY107" fmla="*/ 84611 h 1868588"/>
              <a:gd name="connsiteX108" fmla="*/ 1060403 w 1656093"/>
              <a:gd name="connsiteY108" fmla="*/ 48752 h 1868588"/>
              <a:gd name="connsiteX109" fmla="*/ 1033509 w 1656093"/>
              <a:gd name="connsiteY109" fmla="*/ 30823 h 1868588"/>
              <a:gd name="connsiteX110" fmla="*/ 970756 w 1656093"/>
              <a:gd name="connsiteY110" fmla="*/ 3929 h 1868588"/>
              <a:gd name="connsiteX0" fmla="*/ 1051438 w 1656093"/>
              <a:gd name="connsiteY0" fmla="*/ 21858 h 1868588"/>
              <a:gd name="connsiteX1" fmla="*/ 1015579 w 1656093"/>
              <a:gd name="connsiteY1" fmla="*/ 12894 h 1868588"/>
              <a:gd name="connsiteX2" fmla="*/ 988685 w 1656093"/>
              <a:gd name="connsiteY2" fmla="*/ 3929 h 1868588"/>
              <a:gd name="connsiteX3" fmla="*/ 908003 w 1656093"/>
              <a:gd name="connsiteY3" fmla="*/ 12894 h 1868588"/>
              <a:gd name="connsiteX4" fmla="*/ 881109 w 1656093"/>
              <a:gd name="connsiteY4" fmla="*/ 21858 h 1868588"/>
              <a:gd name="connsiteX5" fmla="*/ 863179 w 1656093"/>
              <a:gd name="connsiteY5" fmla="*/ 39788 h 1868588"/>
              <a:gd name="connsiteX6" fmla="*/ 836285 w 1656093"/>
              <a:gd name="connsiteY6" fmla="*/ 57717 h 1868588"/>
              <a:gd name="connsiteX7" fmla="*/ 809391 w 1656093"/>
              <a:gd name="connsiteY7" fmla="*/ 84611 h 1868588"/>
              <a:gd name="connsiteX8" fmla="*/ 773532 w 1656093"/>
              <a:gd name="connsiteY8" fmla="*/ 93576 h 1868588"/>
              <a:gd name="connsiteX9" fmla="*/ 728709 w 1656093"/>
              <a:gd name="connsiteY9" fmla="*/ 138400 h 1868588"/>
              <a:gd name="connsiteX10" fmla="*/ 701815 w 1656093"/>
              <a:gd name="connsiteY10" fmla="*/ 156329 h 1868588"/>
              <a:gd name="connsiteX11" fmla="*/ 683885 w 1656093"/>
              <a:gd name="connsiteY11" fmla="*/ 174258 h 1868588"/>
              <a:gd name="connsiteX12" fmla="*/ 656991 w 1656093"/>
              <a:gd name="connsiteY12" fmla="*/ 192188 h 1868588"/>
              <a:gd name="connsiteX13" fmla="*/ 630097 w 1656093"/>
              <a:gd name="connsiteY13" fmla="*/ 219082 h 1868588"/>
              <a:gd name="connsiteX14" fmla="*/ 603203 w 1656093"/>
              <a:gd name="connsiteY14" fmla="*/ 237011 h 1868588"/>
              <a:gd name="connsiteX15" fmla="*/ 558379 w 1656093"/>
              <a:gd name="connsiteY15" fmla="*/ 272870 h 1868588"/>
              <a:gd name="connsiteX16" fmla="*/ 522520 w 1656093"/>
              <a:gd name="connsiteY16" fmla="*/ 281835 h 1868588"/>
              <a:gd name="connsiteX17" fmla="*/ 477697 w 1656093"/>
              <a:gd name="connsiteY17" fmla="*/ 317694 h 1868588"/>
              <a:gd name="connsiteX18" fmla="*/ 423909 w 1656093"/>
              <a:gd name="connsiteY18" fmla="*/ 353552 h 1868588"/>
              <a:gd name="connsiteX19" fmla="*/ 405979 w 1656093"/>
              <a:gd name="connsiteY19" fmla="*/ 380447 h 1868588"/>
              <a:gd name="connsiteX20" fmla="*/ 352191 w 1656093"/>
              <a:gd name="connsiteY20" fmla="*/ 407341 h 1868588"/>
              <a:gd name="connsiteX21" fmla="*/ 325297 w 1656093"/>
              <a:gd name="connsiteY21" fmla="*/ 425270 h 1868588"/>
              <a:gd name="connsiteX22" fmla="*/ 289438 w 1656093"/>
              <a:gd name="connsiteY22" fmla="*/ 461129 h 1868588"/>
              <a:gd name="connsiteX23" fmla="*/ 262544 w 1656093"/>
              <a:gd name="connsiteY23" fmla="*/ 479058 h 1868588"/>
              <a:gd name="connsiteX24" fmla="*/ 226685 w 1656093"/>
              <a:gd name="connsiteY24" fmla="*/ 514917 h 1868588"/>
              <a:gd name="connsiteX25" fmla="*/ 199791 w 1656093"/>
              <a:gd name="connsiteY25" fmla="*/ 532847 h 1868588"/>
              <a:gd name="connsiteX26" fmla="*/ 146003 w 1656093"/>
              <a:gd name="connsiteY26" fmla="*/ 586635 h 1868588"/>
              <a:gd name="connsiteX27" fmla="*/ 101179 w 1656093"/>
              <a:gd name="connsiteY27" fmla="*/ 622494 h 1868588"/>
              <a:gd name="connsiteX28" fmla="*/ 50210 w 1656093"/>
              <a:gd name="connsiteY28" fmla="*/ 677440 h 1868588"/>
              <a:gd name="connsiteX29" fmla="*/ 12606 w 1656093"/>
              <a:gd name="connsiteY29" fmla="*/ 779376 h 1868588"/>
              <a:gd name="connsiteX30" fmla="*/ 66719 w 1656093"/>
              <a:gd name="connsiteY30" fmla="*/ 852302 h 1868588"/>
              <a:gd name="connsiteX31" fmla="*/ 81861 w 1656093"/>
              <a:gd name="connsiteY31" fmla="*/ 909894 h 1868588"/>
              <a:gd name="connsiteX32" fmla="*/ 116785 w 1656093"/>
              <a:gd name="connsiteY32" fmla="*/ 951329 h 1868588"/>
              <a:gd name="connsiteX33" fmla="*/ 130117 w 1656093"/>
              <a:gd name="connsiteY33" fmla="*/ 971028 h 1868588"/>
              <a:gd name="connsiteX34" fmla="*/ 154895 w 1656093"/>
              <a:gd name="connsiteY34" fmla="*/ 997725 h 1868588"/>
              <a:gd name="connsiteX35" fmla="*/ 209693 w 1656093"/>
              <a:gd name="connsiteY35" fmla="*/ 1008376 h 1868588"/>
              <a:gd name="connsiteX36" fmla="*/ 240363 w 1656093"/>
              <a:gd name="connsiteY36" fmla="*/ 1062164 h 1868588"/>
              <a:gd name="connsiteX37" fmla="*/ 271509 w 1656093"/>
              <a:gd name="connsiteY37" fmla="*/ 1106588 h 1868588"/>
              <a:gd name="connsiteX38" fmla="*/ 289438 w 1656093"/>
              <a:gd name="connsiteY38" fmla="*/ 1142447 h 1868588"/>
              <a:gd name="connsiteX39" fmla="*/ 307368 w 1656093"/>
              <a:gd name="connsiteY39" fmla="*/ 1196235 h 1868588"/>
              <a:gd name="connsiteX40" fmla="*/ 325297 w 1656093"/>
              <a:gd name="connsiteY40" fmla="*/ 1232094 h 1868588"/>
              <a:gd name="connsiteX41" fmla="*/ 361156 w 1656093"/>
              <a:gd name="connsiteY41" fmla="*/ 1285882 h 1868588"/>
              <a:gd name="connsiteX42" fmla="*/ 370120 w 1656093"/>
              <a:gd name="connsiteY42" fmla="*/ 1312776 h 1868588"/>
              <a:gd name="connsiteX43" fmla="*/ 388050 w 1656093"/>
              <a:gd name="connsiteY43" fmla="*/ 1339670 h 1868588"/>
              <a:gd name="connsiteX44" fmla="*/ 397015 w 1656093"/>
              <a:gd name="connsiteY44" fmla="*/ 1375529 h 1868588"/>
              <a:gd name="connsiteX45" fmla="*/ 450803 w 1656093"/>
              <a:gd name="connsiteY45" fmla="*/ 1465176 h 1868588"/>
              <a:gd name="connsiteX46" fmla="*/ 468732 w 1656093"/>
              <a:gd name="connsiteY46" fmla="*/ 1492070 h 1868588"/>
              <a:gd name="connsiteX47" fmla="*/ 486662 w 1656093"/>
              <a:gd name="connsiteY47" fmla="*/ 1510000 h 1868588"/>
              <a:gd name="connsiteX48" fmla="*/ 504591 w 1656093"/>
              <a:gd name="connsiteY48" fmla="*/ 1536894 h 1868588"/>
              <a:gd name="connsiteX49" fmla="*/ 513556 w 1656093"/>
              <a:gd name="connsiteY49" fmla="*/ 1563788 h 1868588"/>
              <a:gd name="connsiteX50" fmla="*/ 540450 w 1656093"/>
              <a:gd name="connsiteY50" fmla="*/ 1581717 h 1868588"/>
              <a:gd name="connsiteX51" fmla="*/ 585273 w 1656093"/>
              <a:gd name="connsiteY51" fmla="*/ 1626541 h 1868588"/>
              <a:gd name="connsiteX52" fmla="*/ 603203 w 1656093"/>
              <a:gd name="connsiteY52" fmla="*/ 1644470 h 1868588"/>
              <a:gd name="connsiteX53" fmla="*/ 621132 w 1656093"/>
              <a:gd name="connsiteY53" fmla="*/ 1671364 h 1868588"/>
              <a:gd name="connsiteX54" fmla="*/ 648026 w 1656093"/>
              <a:gd name="connsiteY54" fmla="*/ 1689294 h 1868588"/>
              <a:gd name="connsiteX55" fmla="*/ 665956 w 1656093"/>
              <a:gd name="connsiteY55" fmla="*/ 1707223 h 1868588"/>
              <a:gd name="connsiteX56" fmla="*/ 692850 w 1656093"/>
              <a:gd name="connsiteY56" fmla="*/ 1716188 h 1868588"/>
              <a:gd name="connsiteX57" fmla="*/ 737673 w 1656093"/>
              <a:gd name="connsiteY57" fmla="*/ 1752047 h 1868588"/>
              <a:gd name="connsiteX58" fmla="*/ 764568 w 1656093"/>
              <a:gd name="connsiteY58" fmla="*/ 1769976 h 1868588"/>
              <a:gd name="connsiteX59" fmla="*/ 818356 w 1656093"/>
              <a:gd name="connsiteY59" fmla="*/ 1787905 h 1868588"/>
              <a:gd name="connsiteX60" fmla="*/ 881109 w 1656093"/>
              <a:gd name="connsiteY60" fmla="*/ 1814800 h 1868588"/>
              <a:gd name="connsiteX61" fmla="*/ 934897 w 1656093"/>
              <a:gd name="connsiteY61" fmla="*/ 1832729 h 1868588"/>
              <a:gd name="connsiteX62" fmla="*/ 970756 w 1656093"/>
              <a:gd name="connsiteY62" fmla="*/ 1841694 h 1868588"/>
              <a:gd name="connsiteX63" fmla="*/ 1033509 w 1656093"/>
              <a:gd name="connsiteY63" fmla="*/ 1859623 h 1868588"/>
              <a:gd name="connsiteX64" fmla="*/ 1114191 w 1656093"/>
              <a:gd name="connsiteY64" fmla="*/ 1868588 h 1868588"/>
              <a:gd name="connsiteX65" fmla="*/ 1284520 w 1656093"/>
              <a:gd name="connsiteY65" fmla="*/ 1859623 h 1868588"/>
              <a:gd name="connsiteX66" fmla="*/ 1329344 w 1656093"/>
              <a:gd name="connsiteY66" fmla="*/ 1850658 h 1868588"/>
              <a:gd name="connsiteX67" fmla="*/ 1356238 w 1656093"/>
              <a:gd name="connsiteY67" fmla="*/ 1832729 h 1868588"/>
              <a:gd name="connsiteX68" fmla="*/ 1383132 w 1656093"/>
              <a:gd name="connsiteY68" fmla="*/ 1823764 h 1868588"/>
              <a:gd name="connsiteX69" fmla="*/ 1436920 w 1656093"/>
              <a:gd name="connsiteY69" fmla="*/ 1796870 h 1868588"/>
              <a:gd name="connsiteX70" fmla="*/ 1481744 w 1656093"/>
              <a:gd name="connsiteY70" fmla="*/ 1769976 h 1868588"/>
              <a:gd name="connsiteX71" fmla="*/ 1544497 w 1656093"/>
              <a:gd name="connsiteY71" fmla="*/ 1698258 h 1868588"/>
              <a:gd name="connsiteX72" fmla="*/ 1571391 w 1656093"/>
              <a:gd name="connsiteY72" fmla="*/ 1671364 h 1868588"/>
              <a:gd name="connsiteX73" fmla="*/ 1580356 w 1656093"/>
              <a:gd name="connsiteY73" fmla="*/ 1644470 h 1868588"/>
              <a:gd name="connsiteX74" fmla="*/ 1607250 w 1656093"/>
              <a:gd name="connsiteY74" fmla="*/ 1590682 h 1868588"/>
              <a:gd name="connsiteX75" fmla="*/ 1616215 w 1656093"/>
              <a:gd name="connsiteY75" fmla="*/ 1554823 h 1868588"/>
              <a:gd name="connsiteX76" fmla="*/ 1634144 w 1656093"/>
              <a:gd name="connsiteY76" fmla="*/ 1501035 h 1868588"/>
              <a:gd name="connsiteX77" fmla="*/ 1636968 w 1656093"/>
              <a:gd name="connsiteY77" fmla="*/ 1430535 h 1868588"/>
              <a:gd name="connsiteX78" fmla="*/ 1636494 w 1656093"/>
              <a:gd name="connsiteY78" fmla="*/ 1339670 h 1868588"/>
              <a:gd name="connsiteX79" fmla="*/ 1647347 w 1656093"/>
              <a:gd name="connsiteY79" fmla="*/ 1305847 h 1868588"/>
              <a:gd name="connsiteX80" fmla="*/ 1652536 w 1656093"/>
              <a:gd name="connsiteY80" fmla="*/ 1241058 h 1868588"/>
              <a:gd name="connsiteX81" fmla="*/ 1651123 w 1656093"/>
              <a:gd name="connsiteY81" fmla="*/ 1063801 h 1868588"/>
              <a:gd name="connsiteX82" fmla="*/ 1645934 w 1656093"/>
              <a:gd name="connsiteY82" fmla="*/ 1029978 h 1868588"/>
              <a:gd name="connsiteX83" fmla="*/ 1635081 w 1656093"/>
              <a:gd name="connsiteY83" fmla="*/ 966007 h 1868588"/>
              <a:gd name="connsiteX84" fmla="*/ 1617152 w 1656093"/>
              <a:gd name="connsiteY84" fmla="*/ 850684 h 1868588"/>
              <a:gd name="connsiteX85" fmla="*/ 1601111 w 1656093"/>
              <a:gd name="connsiteY85" fmla="*/ 789968 h 1868588"/>
              <a:gd name="connsiteX86" fmla="*/ 1601586 w 1656093"/>
              <a:gd name="connsiteY86" fmla="*/ 761037 h 1868588"/>
              <a:gd name="connsiteX87" fmla="*/ 1589320 w 1656093"/>
              <a:gd name="connsiteY87" fmla="*/ 739035 h 1868588"/>
              <a:gd name="connsiteX88" fmla="*/ 1571391 w 1656093"/>
              <a:gd name="connsiteY88" fmla="*/ 685247 h 1868588"/>
              <a:gd name="connsiteX89" fmla="*/ 1553462 w 1656093"/>
              <a:gd name="connsiteY89" fmla="*/ 658352 h 1868588"/>
              <a:gd name="connsiteX90" fmla="*/ 1544497 w 1656093"/>
              <a:gd name="connsiteY90" fmla="*/ 631458 h 1868588"/>
              <a:gd name="connsiteX91" fmla="*/ 1508638 w 1656093"/>
              <a:gd name="connsiteY91" fmla="*/ 577670 h 1868588"/>
              <a:gd name="connsiteX92" fmla="*/ 1493072 w 1656093"/>
              <a:gd name="connsiteY92" fmla="*/ 508808 h 1868588"/>
              <a:gd name="connsiteX93" fmla="*/ 1476459 w 1656093"/>
              <a:gd name="connsiteY93" fmla="*/ 480685 h 1868588"/>
              <a:gd name="connsiteX94" fmla="*/ 1454850 w 1656093"/>
              <a:gd name="connsiteY94" fmla="*/ 461129 h 1868588"/>
              <a:gd name="connsiteX95" fmla="*/ 1436920 w 1656093"/>
              <a:gd name="connsiteY95" fmla="*/ 425270 h 1868588"/>
              <a:gd name="connsiteX96" fmla="*/ 1427956 w 1656093"/>
              <a:gd name="connsiteY96" fmla="*/ 398376 h 1868588"/>
              <a:gd name="connsiteX97" fmla="*/ 1410026 w 1656093"/>
              <a:gd name="connsiteY97" fmla="*/ 380447 h 1868588"/>
              <a:gd name="connsiteX98" fmla="*/ 1401062 w 1656093"/>
              <a:gd name="connsiteY98" fmla="*/ 353552 h 1868588"/>
              <a:gd name="connsiteX99" fmla="*/ 1383132 w 1656093"/>
              <a:gd name="connsiteY99" fmla="*/ 335623 h 1868588"/>
              <a:gd name="connsiteX100" fmla="*/ 1365203 w 1656093"/>
              <a:gd name="connsiteY100" fmla="*/ 308729 h 1868588"/>
              <a:gd name="connsiteX101" fmla="*/ 1347273 w 1656093"/>
              <a:gd name="connsiteY101" fmla="*/ 290800 h 1868588"/>
              <a:gd name="connsiteX102" fmla="*/ 1311415 w 1656093"/>
              <a:gd name="connsiteY102" fmla="*/ 237011 h 1868588"/>
              <a:gd name="connsiteX103" fmla="*/ 1257626 w 1656093"/>
              <a:gd name="connsiteY103" fmla="*/ 183223 h 1868588"/>
              <a:gd name="connsiteX104" fmla="*/ 1230732 w 1656093"/>
              <a:gd name="connsiteY104" fmla="*/ 156329 h 1868588"/>
              <a:gd name="connsiteX105" fmla="*/ 1203838 w 1656093"/>
              <a:gd name="connsiteY105" fmla="*/ 138400 h 1868588"/>
              <a:gd name="connsiteX106" fmla="*/ 1167979 w 1656093"/>
              <a:gd name="connsiteY106" fmla="*/ 102541 h 1868588"/>
              <a:gd name="connsiteX107" fmla="*/ 1114191 w 1656093"/>
              <a:gd name="connsiteY107" fmla="*/ 84611 h 1868588"/>
              <a:gd name="connsiteX108" fmla="*/ 1060403 w 1656093"/>
              <a:gd name="connsiteY108" fmla="*/ 48752 h 1868588"/>
              <a:gd name="connsiteX109" fmla="*/ 1033509 w 1656093"/>
              <a:gd name="connsiteY109" fmla="*/ 30823 h 1868588"/>
              <a:gd name="connsiteX110" fmla="*/ 970756 w 1656093"/>
              <a:gd name="connsiteY110" fmla="*/ 3929 h 1868588"/>
              <a:gd name="connsiteX0" fmla="*/ 1051438 w 1656093"/>
              <a:gd name="connsiteY0" fmla="*/ 21858 h 1868588"/>
              <a:gd name="connsiteX1" fmla="*/ 1015579 w 1656093"/>
              <a:gd name="connsiteY1" fmla="*/ 12894 h 1868588"/>
              <a:gd name="connsiteX2" fmla="*/ 988685 w 1656093"/>
              <a:gd name="connsiteY2" fmla="*/ 3929 h 1868588"/>
              <a:gd name="connsiteX3" fmla="*/ 908003 w 1656093"/>
              <a:gd name="connsiteY3" fmla="*/ 12894 h 1868588"/>
              <a:gd name="connsiteX4" fmla="*/ 881109 w 1656093"/>
              <a:gd name="connsiteY4" fmla="*/ 21858 h 1868588"/>
              <a:gd name="connsiteX5" fmla="*/ 863179 w 1656093"/>
              <a:gd name="connsiteY5" fmla="*/ 39788 h 1868588"/>
              <a:gd name="connsiteX6" fmla="*/ 836285 w 1656093"/>
              <a:gd name="connsiteY6" fmla="*/ 57717 h 1868588"/>
              <a:gd name="connsiteX7" fmla="*/ 809391 w 1656093"/>
              <a:gd name="connsiteY7" fmla="*/ 84611 h 1868588"/>
              <a:gd name="connsiteX8" fmla="*/ 773532 w 1656093"/>
              <a:gd name="connsiteY8" fmla="*/ 93576 h 1868588"/>
              <a:gd name="connsiteX9" fmla="*/ 728709 w 1656093"/>
              <a:gd name="connsiteY9" fmla="*/ 138400 h 1868588"/>
              <a:gd name="connsiteX10" fmla="*/ 701815 w 1656093"/>
              <a:gd name="connsiteY10" fmla="*/ 156329 h 1868588"/>
              <a:gd name="connsiteX11" fmla="*/ 683885 w 1656093"/>
              <a:gd name="connsiteY11" fmla="*/ 174258 h 1868588"/>
              <a:gd name="connsiteX12" fmla="*/ 656991 w 1656093"/>
              <a:gd name="connsiteY12" fmla="*/ 192188 h 1868588"/>
              <a:gd name="connsiteX13" fmla="*/ 630097 w 1656093"/>
              <a:gd name="connsiteY13" fmla="*/ 219082 h 1868588"/>
              <a:gd name="connsiteX14" fmla="*/ 603203 w 1656093"/>
              <a:gd name="connsiteY14" fmla="*/ 237011 h 1868588"/>
              <a:gd name="connsiteX15" fmla="*/ 558379 w 1656093"/>
              <a:gd name="connsiteY15" fmla="*/ 272870 h 1868588"/>
              <a:gd name="connsiteX16" fmla="*/ 522520 w 1656093"/>
              <a:gd name="connsiteY16" fmla="*/ 281835 h 1868588"/>
              <a:gd name="connsiteX17" fmla="*/ 477697 w 1656093"/>
              <a:gd name="connsiteY17" fmla="*/ 317694 h 1868588"/>
              <a:gd name="connsiteX18" fmla="*/ 423909 w 1656093"/>
              <a:gd name="connsiteY18" fmla="*/ 353552 h 1868588"/>
              <a:gd name="connsiteX19" fmla="*/ 405979 w 1656093"/>
              <a:gd name="connsiteY19" fmla="*/ 380447 h 1868588"/>
              <a:gd name="connsiteX20" fmla="*/ 352191 w 1656093"/>
              <a:gd name="connsiteY20" fmla="*/ 407341 h 1868588"/>
              <a:gd name="connsiteX21" fmla="*/ 325297 w 1656093"/>
              <a:gd name="connsiteY21" fmla="*/ 425270 h 1868588"/>
              <a:gd name="connsiteX22" fmla="*/ 289438 w 1656093"/>
              <a:gd name="connsiteY22" fmla="*/ 461129 h 1868588"/>
              <a:gd name="connsiteX23" fmla="*/ 262544 w 1656093"/>
              <a:gd name="connsiteY23" fmla="*/ 479058 h 1868588"/>
              <a:gd name="connsiteX24" fmla="*/ 226685 w 1656093"/>
              <a:gd name="connsiteY24" fmla="*/ 514917 h 1868588"/>
              <a:gd name="connsiteX25" fmla="*/ 199791 w 1656093"/>
              <a:gd name="connsiteY25" fmla="*/ 532847 h 1868588"/>
              <a:gd name="connsiteX26" fmla="*/ 146003 w 1656093"/>
              <a:gd name="connsiteY26" fmla="*/ 586635 h 1868588"/>
              <a:gd name="connsiteX27" fmla="*/ 101179 w 1656093"/>
              <a:gd name="connsiteY27" fmla="*/ 622494 h 1868588"/>
              <a:gd name="connsiteX28" fmla="*/ 50210 w 1656093"/>
              <a:gd name="connsiteY28" fmla="*/ 677440 h 1868588"/>
              <a:gd name="connsiteX29" fmla="*/ 12606 w 1656093"/>
              <a:gd name="connsiteY29" fmla="*/ 779376 h 1868588"/>
              <a:gd name="connsiteX30" fmla="*/ 66719 w 1656093"/>
              <a:gd name="connsiteY30" fmla="*/ 852302 h 1868588"/>
              <a:gd name="connsiteX31" fmla="*/ 81861 w 1656093"/>
              <a:gd name="connsiteY31" fmla="*/ 909894 h 1868588"/>
              <a:gd name="connsiteX32" fmla="*/ 116785 w 1656093"/>
              <a:gd name="connsiteY32" fmla="*/ 951329 h 1868588"/>
              <a:gd name="connsiteX33" fmla="*/ 130117 w 1656093"/>
              <a:gd name="connsiteY33" fmla="*/ 971028 h 1868588"/>
              <a:gd name="connsiteX34" fmla="*/ 154895 w 1656093"/>
              <a:gd name="connsiteY34" fmla="*/ 997725 h 1868588"/>
              <a:gd name="connsiteX35" fmla="*/ 193442 w 1656093"/>
              <a:gd name="connsiteY35" fmla="*/ 1031747 h 1868588"/>
              <a:gd name="connsiteX36" fmla="*/ 240363 w 1656093"/>
              <a:gd name="connsiteY36" fmla="*/ 1062164 h 1868588"/>
              <a:gd name="connsiteX37" fmla="*/ 271509 w 1656093"/>
              <a:gd name="connsiteY37" fmla="*/ 1106588 h 1868588"/>
              <a:gd name="connsiteX38" fmla="*/ 289438 w 1656093"/>
              <a:gd name="connsiteY38" fmla="*/ 1142447 h 1868588"/>
              <a:gd name="connsiteX39" fmla="*/ 307368 w 1656093"/>
              <a:gd name="connsiteY39" fmla="*/ 1196235 h 1868588"/>
              <a:gd name="connsiteX40" fmla="*/ 325297 w 1656093"/>
              <a:gd name="connsiteY40" fmla="*/ 1232094 h 1868588"/>
              <a:gd name="connsiteX41" fmla="*/ 361156 w 1656093"/>
              <a:gd name="connsiteY41" fmla="*/ 1285882 h 1868588"/>
              <a:gd name="connsiteX42" fmla="*/ 370120 w 1656093"/>
              <a:gd name="connsiteY42" fmla="*/ 1312776 h 1868588"/>
              <a:gd name="connsiteX43" fmla="*/ 388050 w 1656093"/>
              <a:gd name="connsiteY43" fmla="*/ 1339670 h 1868588"/>
              <a:gd name="connsiteX44" fmla="*/ 397015 w 1656093"/>
              <a:gd name="connsiteY44" fmla="*/ 1375529 h 1868588"/>
              <a:gd name="connsiteX45" fmla="*/ 450803 w 1656093"/>
              <a:gd name="connsiteY45" fmla="*/ 1465176 h 1868588"/>
              <a:gd name="connsiteX46" fmla="*/ 468732 w 1656093"/>
              <a:gd name="connsiteY46" fmla="*/ 1492070 h 1868588"/>
              <a:gd name="connsiteX47" fmla="*/ 486662 w 1656093"/>
              <a:gd name="connsiteY47" fmla="*/ 1510000 h 1868588"/>
              <a:gd name="connsiteX48" fmla="*/ 504591 w 1656093"/>
              <a:gd name="connsiteY48" fmla="*/ 1536894 h 1868588"/>
              <a:gd name="connsiteX49" fmla="*/ 513556 w 1656093"/>
              <a:gd name="connsiteY49" fmla="*/ 1563788 h 1868588"/>
              <a:gd name="connsiteX50" fmla="*/ 540450 w 1656093"/>
              <a:gd name="connsiteY50" fmla="*/ 1581717 h 1868588"/>
              <a:gd name="connsiteX51" fmla="*/ 585273 w 1656093"/>
              <a:gd name="connsiteY51" fmla="*/ 1626541 h 1868588"/>
              <a:gd name="connsiteX52" fmla="*/ 603203 w 1656093"/>
              <a:gd name="connsiteY52" fmla="*/ 1644470 h 1868588"/>
              <a:gd name="connsiteX53" fmla="*/ 621132 w 1656093"/>
              <a:gd name="connsiteY53" fmla="*/ 1671364 h 1868588"/>
              <a:gd name="connsiteX54" fmla="*/ 648026 w 1656093"/>
              <a:gd name="connsiteY54" fmla="*/ 1689294 h 1868588"/>
              <a:gd name="connsiteX55" fmla="*/ 665956 w 1656093"/>
              <a:gd name="connsiteY55" fmla="*/ 1707223 h 1868588"/>
              <a:gd name="connsiteX56" fmla="*/ 692850 w 1656093"/>
              <a:gd name="connsiteY56" fmla="*/ 1716188 h 1868588"/>
              <a:gd name="connsiteX57" fmla="*/ 737673 w 1656093"/>
              <a:gd name="connsiteY57" fmla="*/ 1752047 h 1868588"/>
              <a:gd name="connsiteX58" fmla="*/ 764568 w 1656093"/>
              <a:gd name="connsiteY58" fmla="*/ 1769976 h 1868588"/>
              <a:gd name="connsiteX59" fmla="*/ 818356 w 1656093"/>
              <a:gd name="connsiteY59" fmla="*/ 1787905 h 1868588"/>
              <a:gd name="connsiteX60" fmla="*/ 881109 w 1656093"/>
              <a:gd name="connsiteY60" fmla="*/ 1814800 h 1868588"/>
              <a:gd name="connsiteX61" fmla="*/ 934897 w 1656093"/>
              <a:gd name="connsiteY61" fmla="*/ 1832729 h 1868588"/>
              <a:gd name="connsiteX62" fmla="*/ 970756 w 1656093"/>
              <a:gd name="connsiteY62" fmla="*/ 1841694 h 1868588"/>
              <a:gd name="connsiteX63" fmla="*/ 1033509 w 1656093"/>
              <a:gd name="connsiteY63" fmla="*/ 1859623 h 1868588"/>
              <a:gd name="connsiteX64" fmla="*/ 1114191 w 1656093"/>
              <a:gd name="connsiteY64" fmla="*/ 1868588 h 1868588"/>
              <a:gd name="connsiteX65" fmla="*/ 1284520 w 1656093"/>
              <a:gd name="connsiteY65" fmla="*/ 1859623 h 1868588"/>
              <a:gd name="connsiteX66" fmla="*/ 1329344 w 1656093"/>
              <a:gd name="connsiteY66" fmla="*/ 1850658 h 1868588"/>
              <a:gd name="connsiteX67" fmla="*/ 1356238 w 1656093"/>
              <a:gd name="connsiteY67" fmla="*/ 1832729 h 1868588"/>
              <a:gd name="connsiteX68" fmla="*/ 1383132 w 1656093"/>
              <a:gd name="connsiteY68" fmla="*/ 1823764 h 1868588"/>
              <a:gd name="connsiteX69" fmla="*/ 1436920 w 1656093"/>
              <a:gd name="connsiteY69" fmla="*/ 1796870 h 1868588"/>
              <a:gd name="connsiteX70" fmla="*/ 1481744 w 1656093"/>
              <a:gd name="connsiteY70" fmla="*/ 1769976 h 1868588"/>
              <a:gd name="connsiteX71" fmla="*/ 1544497 w 1656093"/>
              <a:gd name="connsiteY71" fmla="*/ 1698258 h 1868588"/>
              <a:gd name="connsiteX72" fmla="*/ 1571391 w 1656093"/>
              <a:gd name="connsiteY72" fmla="*/ 1671364 h 1868588"/>
              <a:gd name="connsiteX73" fmla="*/ 1580356 w 1656093"/>
              <a:gd name="connsiteY73" fmla="*/ 1644470 h 1868588"/>
              <a:gd name="connsiteX74" fmla="*/ 1607250 w 1656093"/>
              <a:gd name="connsiteY74" fmla="*/ 1590682 h 1868588"/>
              <a:gd name="connsiteX75" fmla="*/ 1616215 w 1656093"/>
              <a:gd name="connsiteY75" fmla="*/ 1554823 h 1868588"/>
              <a:gd name="connsiteX76" fmla="*/ 1634144 w 1656093"/>
              <a:gd name="connsiteY76" fmla="*/ 1501035 h 1868588"/>
              <a:gd name="connsiteX77" fmla="*/ 1636968 w 1656093"/>
              <a:gd name="connsiteY77" fmla="*/ 1430535 h 1868588"/>
              <a:gd name="connsiteX78" fmla="*/ 1636494 w 1656093"/>
              <a:gd name="connsiteY78" fmla="*/ 1339670 h 1868588"/>
              <a:gd name="connsiteX79" fmla="*/ 1647347 w 1656093"/>
              <a:gd name="connsiteY79" fmla="*/ 1305847 h 1868588"/>
              <a:gd name="connsiteX80" fmla="*/ 1652536 w 1656093"/>
              <a:gd name="connsiteY80" fmla="*/ 1241058 h 1868588"/>
              <a:gd name="connsiteX81" fmla="*/ 1651123 w 1656093"/>
              <a:gd name="connsiteY81" fmla="*/ 1063801 h 1868588"/>
              <a:gd name="connsiteX82" fmla="*/ 1645934 w 1656093"/>
              <a:gd name="connsiteY82" fmla="*/ 1029978 h 1868588"/>
              <a:gd name="connsiteX83" fmla="*/ 1635081 w 1656093"/>
              <a:gd name="connsiteY83" fmla="*/ 966007 h 1868588"/>
              <a:gd name="connsiteX84" fmla="*/ 1617152 w 1656093"/>
              <a:gd name="connsiteY84" fmla="*/ 850684 h 1868588"/>
              <a:gd name="connsiteX85" fmla="*/ 1601111 w 1656093"/>
              <a:gd name="connsiteY85" fmla="*/ 789968 h 1868588"/>
              <a:gd name="connsiteX86" fmla="*/ 1601586 w 1656093"/>
              <a:gd name="connsiteY86" fmla="*/ 761037 h 1868588"/>
              <a:gd name="connsiteX87" fmla="*/ 1589320 w 1656093"/>
              <a:gd name="connsiteY87" fmla="*/ 739035 h 1868588"/>
              <a:gd name="connsiteX88" fmla="*/ 1571391 w 1656093"/>
              <a:gd name="connsiteY88" fmla="*/ 685247 h 1868588"/>
              <a:gd name="connsiteX89" fmla="*/ 1553462 w 1656093"/>
              <a:gd name="connsiteY89" fmla="*/ 658352 h 1868588"/>
              <a:gd name="connsiteX90" fmla="*/ 1544497 w 1656093"/>
              <a:gd name="connsiteY90" fmla="*/ 631458 h 1868588"/>
              <a:gd name="connsiteX91" fmla="*/ 1508638 w 1656093"/>
              <a:gd name="connsiteY91" fmla="*/ 577670 h 1868588"/>
              <a:gd name="connsiteX92" fmla="*/ 1493072 w 1656093"/>
              <a:gd name="connsiteY92" fmla="*/ 508808 h 1868588"/>
              <a:gd name="connsiteX93" fmla="*/ 1476459 w 1656093"/>
              <a:gd name="connsiteY93" fmla="*/ 480685 h 1868588"/>
              <a:gd name="connsiteX94" fmla="*/ 1454850 w 1656093"/>
              <a:gd name="connsiteY94" fmla="*/ 461129 h 1868588"/>
              <a:gd name="connsiteX95" fmla="*/ 1436920 w 1656093"/>
              <a:gd name="connsiteY95" fmla="*/ 425270 h 1868588"/>
              <a:gd name="connsiteX96" fmla="*/ 1427956 w 1656093"/>
              <a:gd name="connsiteY96" fmla="*/ 398376 h 1868588"/>
              <a:gd name="connsiteX97" fmla="*/ 1410026 w 1656093"/>
              <a:gd name="connsiteY97" fmla="*/ 380447 h 1868588"/>
              <a:gd name="connsiteX98" fmla="*/ 1401062 w 1656093"/>
              <a:gd name="connsiteY98" fmla="*/ 353552 h 1868588"/>
              <a:gd name="connsiteX99" fmla="*/ 1383132 w 1656093"/>
              <a:gd name="connsiteY99" fmla="*/ 335623 h 1868588"/>
              <a:gd name="connsiteX100" fmla="*/ 1365203 w 1656093"/>
              <a:gd name="connsiteY100" fmla="*/ 308729 h 1868588"/>
              <a:gd name="connsiteX101" fmla="*/ 1347273 w 1656093"/>
              <a:gd name="connsiteY101" fmla="*/ 290800 h 1868588"/>
              <a:gd name="connsiteX102" fmla="*/ 1311415 w 1656093"/>
              <a:gd name="connsiteY102" fmla="*/ 237011 h 1868588"/>
              <a:gd name="connsiteX103" fmla="*/ 1257626 w 1656093"/>
              <a:gd name="connsiteY103" fmla="*/ 183223 h 1868588"/>
              <a:gd name="connsiteX104" fmla="*/ 1230732 w 1656093"/>
              <a:gd name="connsiteY104" fmla="*/ 156329 h 1868588"/>
              <a:gd name="connsiteX105" fmla="*/ 1203838 w 1656093"/>
              <a:gd name="connsiteY105" fmla="*/ 138400 h 1868588"/>
              <a:gd name="connsiteX106" fmla="*/ 1167979 w 1656093"/>
              <a:gd name="connsiteY106" fmla="*/ 102541 h 1868588"/>
              <a:gd name="connsiteX107" fmla="*/ 1114191 w 1656093"/>
              <a:gd name="connsiteY107" fmla="*/ 84611 h 1868588"/>
              <a:gd name="connsiteX108" fmla="*/ 1060403 w 1656093"/>
              <a:gd name="connsiteY108" fmla="*/ 48752 h 1868588"/>
              <a:gd name="connsiteX109" fmla="*/ 1033509 w 1656093"/>
              <a:gd name="connsiteY109" fmla="*/ 30823 h 1868588"/>
              <a:gd name="connsiteX110" fmla="*/ 970756 w 1656093"/>
              <a:gd name="connsiteY110" fmla="*/ 3929 h 1868588"/>
              <a:gd name="connsiteX0" fmla="*/ 1051438 w 1656093"/>
              <a:gd name="connsiteY0" fmla="*/ 21858 h 1868588"/>
              <a:gd name="connsiteX1" fmla="*/ 1015579 w 1656093"/>
              <a:gd name="connsiteY1" fmla="*/ 12894 h 1868588"/>
              <a:gd name="connsiteX2" fmla="*/ 988685 w 1656093"/>
              <a:gd name="connsiteY2" fmla="*/ 3929 h 1868588"/>
              <a:gd name="connsiteX3" fmla="*/ 908003 w 1656093"/>
              <a:gd name="connsiteY3" fmla="*/ 12894 h 1868588"/>
              <a:gd name="connsiteX4" fmla="*/ 881109 w 1656093"/>
              <a:gd name="connsiteY4" fmla="*/ 21858 h 1868588"/>
              <a:gd name="connsiteX5" fmla="*/ 863179 w 1656093"/>
              <a:gd name="connsiteY5" fmla="*/ 39788 h 1868588"/>
              <a:gd name="connsiteX6" fmla="*/ 836285 w 1656093"/>
              <a:gd name="connsiteY6" fmla="*/ 57717 h 1868588"/>
              <a:gd name="connsiteX7" fmla="*/ 809391 w 1656093"/>
              <a:gd name="connsiteY7" fmla="*/ 84611 h 1868588"/>
              <a:gd name="connsiteX8" fmla="*/ 773532 w 1656093"/>
              <a:gd name="connsiteY8" fmla="*/ 93576 h 1868588"/>
              <a:gd name="connsiteX9" fmla="*/ 728709 w 1656093"/>
              <a:gd name="connsiteY9" fmla="*/ 138400 h 1868588"/>
              <a:gd name="connsiteX10" fmla="*/ 701815 w 1656093"/>
              <a:gd name="connsiteY10" fmla="*/ 156329 h 1868588"/>
              <a:gd name="connsiteX11" fmla="*/ 683885 w 1656093"/>
              <a:gd name="connsiteY11" fmla="*/ 174258 h 1868588"/>
              <a:gd name="connsiteX12" fmla="*/ 656991 w 1656093"/>
              <a:gd name="connsiteY12" fmla="*/ 192188 h 1868588"/>
              <a:gd name="connsiteX13" fmla="*/ 630097 w 1656093"/>
              <a:gd name="connsiteY13" fmla="*/ 219082 h 1868588"/>
              <a:gd name="connsiteX14" fmla="*/ 603203 w 1656093"/>
              <a:gd name="connsiteY14" fmla="*/ 237011 h 1868588"/>
              <a:gd name="connsiteX15" fmla="*/ 558379 w 1656093"/>
              <a:gd name="connsiteY15" fmla="*/ 272870 h 1868588"/>
              <a:gd name="connsiteX16" fmla="*/ 522520 w 1656093"/>
              <a:gd name="connsiteY16" fmla="*/ 281835 h 1868588"/>
              <a:gd name="connsiteX17" fmla="*/ 477697 w 1656093"/>
              <a:gd name="connsiteY17" fmla="*/ 317694 h 1868588"/>
              <a:gd name="connsiteX18" fmla="*/ 423909 w 1656093"/>
              <a:gd name="connsiteY18" fmla="*/ 353552 h 1868588"/>
              <a:gd name="connsiteX19" fmla="*/ 405979 w 1656093"/>
              <a:gd name="connsiteY19" fmla="*/ 380447 h 1868588"/>
              <a:gd name="connsiteX20" fmla="*/ 352191 w 1656093"/>
              <a:gd name="connsiteY20" fmla="*/ 407341 h 1868588"/>
              <a:gd name="connsiteX21" fmla="*/ 325297 w 1656093"/>
              <a:gd name="connsiteY21" fmla="*/ 425270 h 1868588"/>
              <a:gd name="connsiteX22" fmla="*/ 289438 w 1656093"/>
              <a:gd name="connsiteY22" fmla="*/ 461129 h 1868588"/>
              <a:gd name="connsiteX23" fmla="*/ 262544 w 1656093"/>
              <a:gd name="connsiteY23" fmla="*/ 479058 h 1868588"/>
              <a:gd name="connsiteX24" fmla="*/ 226685 w 1656093"/>
              <a:gd name="connsiteY24" fmla="*/ 514917 h 1868588"/>
              <a:gd name="connsiteX25" fmla="*/ 199791 w 1656093"/>
              <a:gd name="connsiteY25" fmla="*/ 532847 h 1868588"/>
              <a:gd name="connsiteX26" fmla="*/ 146003 w 1656093"/>
              <a:gd name="connsiteY26" fmla="*/ 586635 h 1868588"/>
              <a:gd name="connsiteX27" fmla="*/ 101179 w 1656093"/>
              <a:gd name="connsiteY27" fmla="*/ 622494 h 1868588"/>
              <a:gd name="connsiteX28" fmla="*/ 50210 w 1656093"/>
              <a:gd name="connsiteY28" fmla="*/ 677440 h 1868588"/>
              <a:gd name="connsiteX29" fmla="*/ 12606 w 1656093"/>
              <a:gd name="connsiteY29" fmla="*/ 779376 h 1868588"/>
              <a:gd name="connsiteX30" fmla="*/ 66719 w 1656093"/>
              <a:gd name="connsiteY30" fmla="*/ 852302 h 1868588"/>
              <a:gd name="connsiteX31" fmla="*/ 81861 w 1656093"/>
              <a:gd name="connsiteY31" fmla="*/ 909894 h 1868588"/>
              <a:gd name="connsiteX32" fmla="*/ 116785 w 1656093"/>
              <a:gd name="connsiteY32" fmla="*/ 951329 h 1868588"/>
              <a:gd name="connsiteX33" fmla="*/ 130117 w 1656093"/>
              <a:gd name="connsiteY33" fmla="*/ 971028 h 1868588"/>
              <a:gd name="connsiteX34" fmla="*/ 154895 w 1656093"/>
              <a:gd name="connsiteY34" fmla="*/ 997725 h 1868588"/>
              <a:gd name="connsiteX35" fmla="*/ 193442 w 1656093"/>
              <a:gd name="connsiteY35" fmla="*/ 1031747 h 1868588"/>
              <a:gd name="connsiteX36" fmla="*/ 226821 w 1656093"/>
              <a:gd name="connsiteY36" fmla="*/ 1076771 h 1868588"/>
              <a:gd name="connsiteX37" fmla="*/ 271509 w 1656093"/>
              <a:gd name="connsiteY37" fmla="*/ 1106588 h 1868588"/>
              <a:gd name="connsiteX38" fmla="*/ 289438 w 1656093"/>
              <a:gd name="connsiteY38" fmla="*/ 1142447 h 1868588"/>
              <a:gd name="connsiteX39" fmla="*/ 307368 w 1656093"/>
              <a:gd name="connsiteY39" fmla="*/ 1196235 h 1868588"/>
              <a:gd name="connsiteX40" fmla="*/ 325297 w 1656093"/>
              <a:gd name="connsiteY40" fmla="*/ 1232094 h 1868588"/>
              <a:gd name="connsiteX41" fmla="*/ 361156 w 1656093"/>
              <a:gd name="connsiteY41" fmla="*/ 1285882 h 1868588"/>
              <a:gd name="connsiteX42" fmla="*/ 370120 w 1656093"/>
              <a:gd name="connsiteY42" fmla="*/ 1312776 h 1868588"/>
              <a:gd name="connsiteX43" fmla="*/ 388050 w 1656093"/>
              <a:gd name="connsiteY43" fmla="*/ 1339670 h 1868588"/>
              <a:gd name="connsiteX44" fmla="*/ 397015 w 1656093"/>
              <a:gd name="connsiteY44" fmla="*/ 1375529 h 1868588"/>
              <a:gd name="connsiteX45" fmla="*/ 450803 w 1656093"/>
              <a:gd name="connsiteY45" fmla="*/ 1465176 h 1868588"/>
              <a:gd name="connsiteX46" fmla="*/ 468732 w 1656093"/>
              <a:gd name="connsiteY46" fmla="*/ 1492070 h 1868588"/>
              <a:gd name="connsiteX47" fmla="*/ 486662 w 1656093"/>
              <a:gd name="connsiteY47" fmla="*/ 1510000 h 1868588"/>
              <a:gd name="connsiteX48" fmla="*/ 504591 w 1656093"/>
              <a:gd name="connsiteY48" fmla="*/ 1536894 h 1868588"/>
              <a:gd name="connsiteX49" fmla="*/ 513556 w 1656093"/>
              <a:gd name="connsiteY49" fmla="*/ 1563788 h 1868588"/>
              <a:gd name="connsiteX50" fmla="*/ 540450 w 1656093"/>
              <a:gd name="connsiteY50" fmla="*/ 1581717 h 1868588"/>
              <a:gd name="connsiteX51" fmla="*/ 585273 w 1656093"/>
              <a:gd name="connsiteY51" fmla="*/ 1626541 h 1868588"/>
              <a:gd name="connsiteX52" fmla="*/ 603203 w 1656093"/>
              <a:gd name="connsiteY52" fmla="*/ 1644470 h 1868588"/>
              <a:gd name="connsiteX53" fmla="*/ 621132 w 1656093"/>
              <a:gd name="connsiteY53" fmla="*/ 1671364 h 1868588"/>
              <a:gd name="connsiteX54" fmla="*/ 648026 w 1656093"/>
              <a:gd name="connsiteY54" fmla="*/ 1689294 h 1868588"/>
              <a:gd name="connsiteX55" fmla="*/ 665956 w 1656093"/>
              <a:gd name="connsiteY55" fmla="*/ 1707223 h 1868588"/>
              <a:gd name="connsiteX56" fmla="*/ 692850 w 1656093"/>
              <a:gd name="connsiteY56" fmla="*/ 1716188 h 1868588"/>
              <a:gd name="connsiteX57" fmla="*/ 737673 w 1656093"/>
              <a:gd name="connsiteY57" fmla="*/ 1752047 h 1868588"/>
              <a:gd name="connsiteX58" fmla="*/ 764568 w 1656093"/>
              <a:gd name="connsiteY58" fmla="*/ 1769976 h 1868588"/>
              <a:gd name="connsiteX59" fmla="*/ 818356 w 1656093"/>
              <a:gd name="connsiteY59" fmla="*/ 1787905 h 1868588"/>
              <a:gd name="connsiteX60" fmla="*/ 881109 w 1656093"/>
              <a:gd name="connsiteY60" fmla="*/ 1814800 h 1868588"/>
              <a:gd name="connsiteX61" fmla="*/ 934897 w 1656093"/>
              <a:gd name="connsiteY61" fmla="*/ 1832729 h 1868588"/>
              <a:gd name="connsiteX62" fmla="*/ 970756 w 1656093"/>
              <a:gd name="connsiteY62" fmla="*/ 1841694 h 1868588"/>
              <a:gd name="connsiteX63" fmla="*/ 1033509 w 1656093"/>
              <a:gd name="connsiteY63" fmla="*/ 1859623 h 1868588"/>
              <a:gd name="connsiteX64" fmla="*/ 1114191 w 1656093"/>
              <a:gd name="connsiteY64" fmla="*/ 1868588 h 1868588"/>
              <a:gd name="connsiteX65" fmla="*/ 1284520 w 1656093"/>
              <a:gd name="connsiteY65" fmla="*/ 1859623 h 1868588"/>
              <a:gd name="connsiteX66" fmla="*/ 1329344 w 1656093"/>
              <a:gd name="connsiteY66" fmla="*/ 1850658 h 1868588"/>
              <a:gd name="connsiteX67" fmla="*/ 1356238 w 1656093"/>
              <a:gd name="connsiteY67" fmla="*/ 1832729 h 1868588"/>
              <a:gd name="connsiteX68" fmla="*/ 1383132 w 1656093"/>
              <a:gd name="connsiteY68" fmla="*/ 1823764 h 1868588"/>
              <a:gd name="connsiteX69" fmla="*/ 1436920 w 1656093"/>
              <a:gd name="connsiteY69" fmla="*/ 1796870 h 1868588"/>
              <a:gd name="connsiteX70" fmla="*/ 1481744 w 1656093"/>
              <a:gd name="connsiteY70" fmla="*/ 1769976 h 1868588"/>
              <a:gd name="connsiteX71" fmla="*/ 1544497 w 1656093"/>
              <a:gd name="connsiteY71" fmla="*/ 1698258 h 1868588"/>
              <a:gd name="connsiteX72" fmla="*/ 1571391 w 1656093"/>
              <a:gd name="connsiteY72" fmla="*/ 1671364 h 1868588"/>
              <a:gd name="connsiteX73" fmla="*/ 1580356 w 1656093"/>
              <a:gd name="connsiteY73" fmla="*/ 1644470 h 1868588"/>
              <a:gd name="connsiteX74" fmla="*/ 1607250 w 1656093"/>
              <a:gd name="connsiteY74" fmla="*/ 1590682 h 1868588"/>
              <a:gd name="connsiteX75" fmla="*/ 1616215 w 1656093"/>
              <a:gd name="connsiteY75" fmla="*/ 1554823 h 1868588"/>
              <a:gd name="connsiteX76" fmla="*/ 1634144 w 1656093"/>
              <a:gd name="connsiteY76" fmla="*/ 1501035 h 1868588"/>
              <a:gd name="connsiteX77" fmla="*/ 1636968 w 1656093"/>
              <a:gd name="connsiteY77" fmla="*/ 1430535 h 1868588"/>
              <a:gd name="connsiteX78" fmla="*/ 1636494 w 1656093"/>
              <a:gd name="connsiteY78" fmla="*/ 1339670 h 1868588"/>
              <a:gd name="connsiteX79" fmla="*/ 1647347 w 1656093"/>
              <a:gd name="connsiteY79" fmla="*/ 1305847 h 1868588"/>
              <a:gd name="connsiteX80" fmla="*/ 1652536 w 1656093"/>
              <a:gd name="connsiteY80" fmla="*/ 1241058 h 1868588"/>
              <a:gd name="connsiteX81" fmla="*/ 1651123 w 1656093"/>
              <a:gd name="connsiteY81" fmla="*/ 1063801 h 1868588"/>
              <a:gd name="connsiteX82" fmla="*/ 1645934 w 1656093"/>
              <a:gd name="connsiteY82" fmla="*/ 1029978 h 1868588"/>
              <a:gd name="connsiteX83" fmla="*/ 1635081 w 1656093"/>
              <a:gd name="connsiteY83" fmla="*/ 966007 h 1868588"/>
              <a:gd name="connsiteX84" fmla="*/ 1617152 w 1656093"/>
              <a:gd name="connsiteY84" fmla="*/ 850684 h 1868588"/>
              <a:gd name="connsiteX85" fmla="*/ 1601111 w 1656093"/>
              <a:gd name="connsiteY85" fmla="*/ 789968 h 1868588"/>
              <a:gd name="connsiteX86" fmla="*/ 1601586 w 1656093"/>
              <a:gd name="connsiteY86" fmla="*/ 761037 h 1868588"/>
              <a:gd name="connsiteX87" fmla="*/ 1589320 w 1656093"/>
              <a:gd name="connsiteY87" fmla="*/ 739035 h 1868588"/>
              <a:gd name="connsiteX88" fmla="*/ 1571391 w 1656093"/>
              <a:gd name="connsiteY88" fmla="*/ 685247 h 1868588"/>
              <a:gd name="connsiteX89" fmla="*/ 1553462 w 1656093"/>
              <a:gd name="connsiteY89" fmla="*/ 658352 h 1868588"/>
              <a:gd name="connsiteX90" fmla="*/ 1544497 w 1656093"/>
              <a:gd name="connsiteY90" fmla="*/ 631458 h 1868588"/>
              <a:gd name="connsiteX91" fmla="*/ 1508638 w 1656093"/>
              <a:gd name="connsiteY91" fmla="*/ 577670 h 1868588"/>
              <a:gd name="connsiteX92" fmla="*/ 1493072 w 1656093"/>
              <a:gd name="connsiteY92" fmla="*/ 508808 h 1868588"/>
              <a:gd name="connsiteX93" fmla="*/ 1476459 w 1656093"/>
              <a:gd name="connsiteY93" fmla="*/ 480685 h 1868588"/>
              <a:gd name="connsiteX94" fmla="*/ 1454850 w 1656093"/>
              <a:gd name="connsiteY94" fmla="*/ 461129 h 1868588"/>
              <a:gd name="connsiteX95" fmla="*/ 1436920 w 1656093"/>
              <a:gd name="connsiteY95" fmla="*/ 425270 h 1868588"/>
              <a:gd name="connsiteX96" fmla="*/ 1427956 w 1656093"/>
              <a:gd name="connsiteY96" fmla="*/ 398376 h 1868588"/>
              <a:gd name="connsiteX97" fmla="*/ 1410026 w 1656093"/>
              <a:gd name="connsiteY97" fmla="*/ 380447 h 1868588"/>
              <a:gd name="connsiteX98" fmla="*/ 1401062 w 1656093"/>
              <a:gd name="connsiteY98" fmla="*/ 353552 h 1868588"/>
              <a:gd name="connsiteX99" fmla="*/ 1383132 w 1656093"/>
              <a:gd name="connsiteY99" fmla="*/ 335623 h 1868588"/>
              <a:gd name="connsiteX100" fmla="*/ 1365203 w 1656093"/>
              <a:gd name="connsiteY100" fmla="*/ 308729 h 1868588"/>
              <a:gd name="connsiteX101" fmla="*/ 1347273 w 1656093"/>
              <a:gd name="connsiteY101" fmla="*/ 290800 h 1868588"/>
              <a:gd name="connsiteX102" fmla="*/ 1311415 w 1656093"/>
              <a:gd name="connsiteY102" fmla="*/ 237011 h 1868588"/>
              <a:gd name="connsiteX103" fmla="*/ 1257626 w 1656093"/>
              <a:gd name="connsiteY103" fmla="*/ 183223 h 1868588"/>
              <a:gd name="connsiteX104" fmla="*/ 1230732 w 1656093"/>
              <a:gd name="connsiteY104" fmla="*/ 156329 h 1868588"/>
              <a:gd name="connsiteX105" fmla="*/ 1203838 w 1656093"/>
              <a:gd name="connsiteY105" fmla="*/ 138400 h 1868588"/>
              <a:gd name="connsiteX106" fmla="*/ 1167979 w 1656093"/>
              <a:gd name="connsiteY106" fmla="*/ 102541 h 1868588"/>
              <a:gd name="connsiteX107" fmla="*/ 1114191 w 1656093"/>
              <a:gd name="connsiteY107" fmla="*/ 84611 h 1868588"/>
              <a:gd name="connsiteX108" fmla="*/ 1060403 w 1656093"/>
              <a:gd name="connsiteY108" fmla="*/ 48752 h 1868588"/>
              <a:gd name="connsiteX109" fmla="*/ 1033509 w 1656093"/>
              <a:gd name="connsiteY109" fmla="*/ 30823 h 1868588"/>
              <a:gd name="connsiteX110" fmla="*/ 970756 w 1656093"/>
              <a:gd name="connsiteY110" fmla="*/ 3929 h 1868588"/>
              <a:gd name="connsiteX0" fmla="*/ 1051438 w 1656093"/>
              <a:gd name="connsiteY0" fmla="*/ 21858 h 1868588"/>
              <a:gd name="connsiteX1" fmla="*/ 1015579 w 1656093"/>
              <a:gd name="connsiteY1" fmla="*/ 12894 h 1868588"/>
              <a:gd name="connsiteX2" fmla="*/ 988685 w 1656093"/>
              <a:gd name="connsiteY2" fmla="*/ 3929 h 1868588"/>
              <a:gd name="connsiteX3" fmla="*/ 908003 w 1656093"/>
              <a:gd name="connsiteY3" fmla="*/ 12894 h 1868588"/>
              <a:gd name="connsiteX4" fmla="*/ 881109 w 1656093"/>
              <a:gd name="connsiteY4" fmla="*/ 21858 h 1868588"/>
              <a:gd name="connsiteX5" fmla="*/ 863179 w 1656093"/>
              <a:gd name="connsiteY5" fmla="*/ 39788 h 1868588"/>
              <a:gd name="connsiteX6" fmla="*/ 836285 w 1656093"/>
              <a:gd name="connsiteY6" fmla="*/ 57717 h 1868588"/>
              <a:gd name="connsiteX7" fmla="*/ 809391 w 1656093"/>
              <a:gd name="connsiteY7" fmla="*/ 84611 h 1868588"/>
              <a:gd name="connsiteX8" fmla="*/ 773532 w 1656093"/>
              <a:gd name="connsiteY8" fmla="*/ 93576 h 1868588"/>
              <a:gd name="connsiteX9" fmla="*/ 728709 w 1656093"/>
              <a:gd name="connsiteY9" fmla="*/ 138400 h 1868588"/>
              <a:gd name="connsiteX10" fmla="*/ 701815 w 1656093"/>
              <a:gd name="connsiteY10" fmla="*/ 156329 h 1868588"/>
              <a:gd name="connsiteX11" fmla="*/ 683885 w 1656093"/>
              <a:gd name="connsiteY11" fmla="*/ 174258 h 1868588"/>
              <a:gd name="connsiteX12" fmla="*/ 656991 w 1656093"/>
              <a:gd name="connsiteY12" fmla="*/ 192188 h 1868588"/>
              <a:gd name="connsiteX13" fmla="*/ 630097 w 1656093"/>
              <a:gd name="connsiteY13" fmla="*/ 219082 h 1868588"/>
              <a:gd name="connsiteX14" fmla="*/ 603203 w 1656093"/>
              <a:gd name="connsiteY14" fmla="*/ 237011 h 1868588"/>
              <a:gd name="connsiteX15" fmla="*/ 558379 w 1656093"/>
              <a:gd name="connsiteY15" fmla="*/ 272870 h 1868588"/>
              <a:gd name="connsiteX16" fmla="*/ 522520 w 1656093"/>
              <a:gd name="connsiteY16" fmla="*/ 281835 h 1868588"/>
              <a:gd name="connsiteX17" fmla="*/ 477697 w 1656093"/>
              <a:gd name="connsiteY17" fmla="*/ 317694 h 1868588"/>
              <a:gd name="connsiteX18" fmla="*/ 423909 w 1656093"/>
              <a:gd name="connsiteY18" fmla="*/ 353552 h 1868588"/>
              <a:gd name="connsiteX19" fmla="*/ 405979 w 1656093"/>
              <a:gd name="connsiteY19" fmla="*/ 380447 h 1868588"/>
              <a:gd name="connsiteX20" fmla="*/ 352191 w 1656093"/>
              <a:gd name="connsiteY20" fmla="*/ 407341 h 1868588"/>
              <a:gd name="connsiteX21" fmla="*/ 325297 w 1656093"/>
              <a:gd name="connsiteY21" fmla="*/ 425270 h 1868588"/>
              <a:gd name="connsiteX22" fmla="*/ 289438 w 1656093"/>
              <a:gd name="connsiteY22" fmla="*/ 461129 h 1868588"/>
              <a:gd name="connsiteX23" fmla="*/ 262544 w 1656093"/>
              <a:gd name="connsiteY23" fmla="*/ 479058 h 1868588"/>
              <a:gd name="connsiteX24" fmla="*/ 226685 w 1656093"/>
              <a:gd name="connsiteY24" fmla="*/ 514917 h 1868588"/>
              <a:gd name="connsiteX25" fmla="*/ 199791 w 1656093"/>
              <a:gd name="connsiteY25" fmla="*/ 532847 h 1868588"/>
              <a:gd name="connsiteX26" fmla="*/ 146003 w 1656093"/>
              <a:gd name="connsiteY26" fmla="*/ 586635 h 1868588"/>
              <a:gd name="connsiteX27" fmla="*/ 101179 w 1656093"/>
              <a:gd name="connsiteY27" fmla="*/ 622494 h 1868588"/>
              <a:gd name="connsiteX28" fmla="*/ 50210 w 1656093"/>
              <a:gd name="connsiteY28" fmla="*/ 677440 h 1868588"/>
              <a:gd name="connsiteX29" fmla="*/ 12606 w 1656093"/>
              <a:gd name="connsiteY29" fmla="*/ 779376 h 1868588"/>
              <a:gd name="connsiteX30" fmla="*/ 66719 w 1656093"/>
              <a:gd name="connsiteY30" fmla="*/ 852302 h 1868588"/>
              <a:gd name="connsiteX31" fmla="*/ 81861 w 1656093"/>
              <a:gd name="connsiteY31" fmla="*/ 909894 h 1868588"/>
              <a:gd name="connsiteX32" fmla="*/ 116785 w 1656093"/>
              <a:gd name="connsiteY32" fmla="*/ 951329 h 1868588"/>
              <a:gd name="connsiteX33" fmla="*/ 130117 w 1656093"/>
              <a:gd name="connsiteY33" fmla="*/ 971028 h 1868588"/>
              <a:gd name="connsiteX34" fmla="*/ 154895 w 1656093"/>
              <a:gd name="connsiteY34" fmla="*/ 997725 h 1868588"/>
              <a:gd name="connsiteX35" fmla="*/ 193442 w 1656093"/>
              <a:gd name="connsiteY35" fmla="*/ 1031747 h 1868588"/>
              <a:gd name="connsiteX36" fmla="*/ 226821 w 1656093"/>
              <a:gd name="connsiteY36" fmla="*/ 1076771 h 1868588"/>
              <a:gd name="connsiteX37" fmla="*/ 252550 w 1656093"/>
              <a:gd name="connsiteY37" fmla="*/ 1124116 h 1868588"/>
              <a:gd name="connsiteX38" fmla="*/ 289438 w 1656093"/>
              <a:gd name="connsiteY38" fmla="*/ 1142447 h 1868588"/>
              <a:gd name="connsiteX39" fmla="*/ 307368 w 1656093"/>
              <a:gd name="connsiteY39" fmla="*/ 1196235 h 1868588"/>
              <a:gd name="connsiteX40" fmla="*/ 325297 w 1656093"/>
              <a:gd name="connsiteY40" fmla="*/ 1232094 h 1868588"/>
              <a:gd name="connsiteX41" fmla="*/ 361156 w 1656093"/>
              <a:gd name="connsiteY41" fmla="*/ 1285882 h 1868588"/>
              <a:gd name="connsiteX42" fmla="*/ 370120 w 1656093"/>
              <a:gd name="connsiteY42" fmla="*/ 1312776 h 1868588"/>
              <a:gd name="connsiteX43" fmla="*/ 388050 w 1656093"/>
              <a:gd name="connsiteY43" fmla="*/ 1339670 h 1868588"/>
              <a:gd name="connsiteX44" fmla="*/ 397015 w 1656093"/>
              <a:gd name="connsiteY44" fmla="*/ 1375529 h 1868588"/>
              <a:gd name="connsiteX45" fmla="*/ 450803 w 1656093"/>
              <a:gd name="connsiteY45" fmla="*/ 1465176 h 1868588"/>
              <a:gd name="connsiteX46" fmla="*/ 468732 w 1656093"/>
              <a:gd name="connsiteY46" fmla="*/ 1492070 h 1868588"/>
              <a:gd name="connsiteX47" fmla="*/ 486662 w 1656093"/>
              <a:gd name="connsiteY47" fmla="*/ 1510000 h 1868588"/>
              <a:gd name="connsiteX48" fmla="*/ 504591 w 1656093"/>
              <a:gd name="connsiteY48" fmla="*/ 1536894 h 1868588"/>
              <a:gd name="connsiteX49" fmla="*/ 513556 w 1656093"/>
              <a:gd name="connsiteY49" fmla="*/ 1563788 h 1868588"/>
              <a:gd name="connsiteX50" fmla="*/ 540450 w 1656093"/>
              <a:gd name="connsiteY50" fmla="*/ 1581717 h 1868588"/>
              <a:gd name="connsiteX51" fmla="*/ 585273 w 1656093"/>
              <a:gd name="connsiteY51" fmla="*/ 1626541 h 1868588"/>
              <a:gd name="connsiteX52" fmla="*/ 603203 w 1656093"/>
              <a:gd name="connsiteY52" fmla="*/ 1644470 h 1868588"/>
              <a:gd name="connsiteX53" fmla="*/ 621132 w 1656093"/>
              <a:gd name="connsiteY53" fmla="*/ 1671364 h 1868588"/>
              <a:gd name="connsiteX54" fmla="*/ 648026 w 1656093"/>
              <a:gd name="connsiteY54" fmla="*/ 1689294 h 1868588"/>
              <a:gd name="connsiteX55" fmla="*/ 665956 w 1656093"/>
              <a:gd name="connsiteY55" fmla="*/ 1707223 h 1868588"/>
              <a:gd name="connsiteX56" fmla="*/ 692850 w 1656093"/>
              <a:gd name="connsiteY56" fmla="*/ 1716188 h 1868588"/>
              <a:gd name="connsiteX57" fmla="*/ 737673 w 1656093"/>
              <a:gd name="connsiteY57" fmla="*/ 1752047 h 1868588"/>
              <a:gd name="connsiteX58" fmla="*/ 764568 w 1656093"/>
              <a:gd name="connsiteY58" fmla="*/ 1769976 h 1868588"/>
              <a:gd name="connsiteX59" fmla="*/ 818356 w 1656093"/>
              <a:gd name="connsiteY59" fmla="*/ 1787905 h 1868588"/>
              <a:gd name="connsiteX60" fmla="*/ 881109 w 1656093"/>
              <a:gd name="connsiteY60" fmla="*/ 1814800 h 1868588"/>
              <a:gd name="connsiteX61" fmla="*/ 934897 w 1656093"/>
              <a:gd name="connsiteY61" fmla="*/ 1832729 h 1868588"/>
              <a:gd name="connsiteX62" fmla="*/ 970756 w 1656093"/>
              <a:gd name="connsiteY62" fmla="*/ 1841694 h 1868588"/>
              <a:gd name="connsiteX63" fmla="*/ 1033509 w 1656093"/>
              <a:gd name="connsiteY63" fmla="*/ 1859623 h 1868588"/>
              <a:gd name="connsiteX64" fmla="*/ 1114191 w 1656093"/>
              <a:gd name="connsiteY64" fmla="*/ 1868588 h 1868588"/>
              <a:gd name="connsiteX65" fmla="*/ 1284520 w 1656093"/>
              <a:gd name="connsiteY65" fmla="*/ 1859623 h 1868588"/>
              <a:gd name="connsiteX66" fmla="*/ 1329344 w 1656093"/>
              <a:gd name="connsiteY66" fmla="*/ 1850658 h 1868588"/>
              <a:gd name="connsiteX67" fmla="*/ 1356238 w 1656093"/>
              <a:gd name="connsiteY67" fmla="*/ 1832729 h 1868588"/>
              <a:gd name="connsiteX68" fmla="*/ 1383132 w 1656093"/>
              <a:gd name="connsiteY68" fmla="*/ 1823764 h 1868588"/>
              <a:gd name="connsiteX69" fmla="*/ 1436920 w 1656093"/>
              <a:gd name="connsiteY69" fmla="*/ 1796870 h 1868588"/>
              <a:gd name="connsiteX70" fmla="*/ 1481744 w 1656093"/>
              <a:gd name="connsiteY70" fmla="*/ 1769976 h 1868588"/>
              <a:gd name="connsiteX71" fmla="*/ 1544497 w 1656093"/>
              <a:gd name="connsiteY71" fmla="*/ 1698258 h 1868588"/>
              <a:gd name="connsiteX72" fmla="*/ 1571391 w 1656093"/>
              <a:gd name="connsiteY72" fmla="*/ 1671364 h 1868588"/>
              <a:gd name="connsiteX73" fmla="*/ 1580356 w 1656093"/>
              <a:gd name="connsiteY73" fmla="*/ 1644470 h 1868588"/>
              <a:gd name="connsiteX74" fmla="*/ 1607250 w 1656093"/>
              <a:gd name="connsiteY74" fmla="*/ 1590682 h 1868588"/>
              <a:gd name="connsiteX75" fmla="*/ 1616215 w 1656093"/>
              <a:gd name="connsiteY75" fmla="*/ 1554823 h 1868588"/>
              <a:gd name="connsiteX76" fmla="*/ 1634144 w 1656093"/>
              <a:gd name="connsiteY76" fmla="*/ 1501035 h 1868588"/>
              <a:gd name="connsiteX77" fmla="*/ 1636968 w 1656093"/>
              <a:gd name="connsiteY77" fmla="*/ 1430535 h 1868588"/>
              <a:gd name="connsiteX78" fmla="*/ 1636494 w 1656093"/>
              <a:gd name="connsiteY78" fmla="*/ 1339670 h 1868588"/>
              <a:gd name="connsiteX79" fmla="*/ 1647347 w 1656093"/>
              <a:gd name="connsiteY79" fmla="*/ 1305847 h 1868588"/>
              <a:gd name="connsiteX80" fmla="*/ 1652536 w 1656093"/>
              <a:gd name="connsiteY80" fmla="*/ 1241058 h 1868588"/>
              <a:gd name="connsiteX81" fmla="*/ 1651123 w 1656093"/>
              <a:gd name="connsiteY81" fmla="*/ 1063801 h 1868588"/>
              <a:gd name="connsiteX82" fmla="*/ 1645934 w 1656093"/>
              <a:gd name="connsiteY82" fmla="*/ 1029978 h 1868588"/>
              <a:gd name="connsiteX83" fmla="*/ 1635081 w 1656093"/>
              <a:gd name="connsiteY83" fmla="*/ 966007 h 1868588"/>
              <a:gd name="connsiteX84" fmla="*/ 1617152 w 1656093"/>
              <a:gd name="connsiteY84" fmla="*/ 850684 h 1868588"/>
              <a:gd name="connsiteX85" fmla="*/ 1601111 w 1656093"/>
              <a:gd name="connsiteY85" fmla="*/ 789968 h 1868588"/>
              <a:gd name="connsiteX86" fmla="*/ 1601586 w 1656093"/>
              <a:gd name="connsiteY86" fmla="*/ 761037 h 1868588"/>
              <a:gd name="connsiteX87" fmla="*/ 1589320 w 1656093"/>
              <a:gd name="connsiteY87" fmla="*/ 739035 h 1868588"/>
              <a:gd name="connsiteX88" fmla="*/ 1571391 w 1656093"/>
              <a:gd name="connsiteY88" fmla="*/ 685247 h 1868588"/>
              <a:gd name="connsiteX89" fmla="*/ 1553462 w 1656093"/>
              <a:gd name="connsiteY89" fmla="*/ 658352 h 1868588"/>
              <a:gd name="connsiteX90" fmla="*/ 1544497 w 1656093"/>
              <a:gd name="connsiteY90" fmla="*/ 631458 h 1868588"/>
              <a:gd name="connsiteX91" fmla="*/ 1508638 w 1656093"/>
              <a:gd name="connsiteY91" fmla="*/ 577670 h 1868588"/>
              <a:gd name="connsiteX92" fmla="*/ 1493072 w 1656093"/>
              <a:gd name="connsiteY92" fmla="*/ 508808 h 1868588"/>
              <a:gd name="connsiteX93" fmla="*/ 1476459 w 1656093"/>
              <a:gd name="connsiteY93" fmla="*/ 480685 h 1868588"/>
              <a:gd name="connsiteX94" fmla="*/ 1454850 w 1656093"/>
              <a:gd name="connsiteY94" fmla="*/ 461129 h 1868588"/>
              <a:gd name="connsiteX95" fmla="*/ 1436920 w 1656093"/>
              <a:gd name="connsiteY95" fmla="*/ 425270 h 1868588"/>
              <a:gd name="connsiteX96" fmla="*/ 1427956 w 1656093"/>
              <a:gd name="connsiteY96" fmla="*/ 398376 h 1868588"/>
              <a:gd name="connsiteX97" fmla="*/ 1410026 w 1656093"/>
              <a:gd name="connsiteY97" fmla="*/ 380447 h 1868588"/>
              <a:gd name="connsiteX98" fmla="*/ 1401062 w 1656093"/>
              <a:gd name="connsiteY98" fmla="*/ 353552 h 1868588"/>
              <a:gd name="connsiteX99" fmla="*/ 1383132 w 1656093"/>
              <a:gd name="connsiteY99" fmla="*/ 335623 h 1868588"/>
              <a:gd name="connsiteX100" fmla="*/ 1365203 w 1656093"/>
              <a:gd name="connsiteY100" fmla="*/ 308729 h 1868588"/>
              <a:gd name="connsiteX101" fmla="*/ 1347273 w 1656093"/>
              <a:gd name="connsiteY101" fmla="*/ 290800 h 1868588"/>
              <a:gd name="connsiteX102" fmla="*/ 1311415 w 1656093"/>
              <a:gd name="connsiteY102" fmla="*/ 237011 h 1868588"/>
              <a:gd name="connsiteX103" fmla="*/ 1257626 w 1656093"/>
              <a:gd name="connsiteY103" fmla="*/ 183223 h 1868588"/>
              <a:gd name="connsiteX104" fmla="*/ 1230732 w 1656093"/>
              <a:gd name="connsiteY104" fmla="*/ 156329 h 1868588"/>
              <a:gd name="connsiteX105" fmla="*/ 1203838 w 1656093"/>
              <a:gd name="connsiteY105" fmla="*/ 138400 h 1868588"/>
              <a:gd name="connsiteX106" fmla="*/ 1167979 w 1656093"/>
              <a:gd name="connsiteY106" fmla="*/ 102541 h 1868588"/>
              <a:gd name="connsiteX107" fmla="*/ 1114191 w 1656093"/>
              <a:gd name="connsiteY107" fmla="*/ 84611 h 1868588"/>
              <a:gd name="connsiteX108" fmla="*/ 1060403 w 1656093"/>
              <a:gd name="connsiteY108" fmla="*/ 48752 h 1868588"/>
              <a:gd name="connsiteX109" fmla="*/ 1033509 w 1656093"/>
              <a:gd name="connsiteY109" fmla="*/ 30823 h 1868588"/>
              <a:gd name="connsiteX110" fmla="*/ 970756 w 1656093"/>
              <a:gd name="connsiteY110" fmla="*/ 3929 h 1868588"/>
              <a:gd name="connsiteX0" fmla="*/ 1051438 w 1656093"/>
              <a:gd name="connsiteY0" fmla="*/ 21858 h 1868588"/>
              <a:gd name="connsiteX1" fmla="*/ 1015579 w 1656093"/>
              <a:gd name="connsiteY1" fmla="*/ 12894 h 1868588"/>
              <a:gd name="connsiteX2" fmla="*/ 988685 w 1656093"/>
              <a:gd name="connsiteY2" fmla="*/ 3929 h 1868588"/>
              <a:gd name="connsiteX3" fmla="*/ 908003 w 1656093"/>
              <a:gd name="connsiteY3" fmla="*/ 12894 h 1868588"/>
              <a:gd name="connsiteX4" fmla="*/ 881109 w 1656093"/>
              <a:gd name="connsiteY4" fmla="*/ 21858 h 1868588"/>
              <a:gd name="connsiteX5" fmla="*/ 863179 w 1656093"/>
              <a:gd name="connsiteY5" fmla="*/ 39788 h 1868588"/>
              <a:gd name="connsiteX6" fmla="*/ 836285 w 1656093"/>
              <a:gd name="connsiteY6" fmla="*/ 57717 h 1868588"/>
              <a:gd name="connsiteX7" fmla="*/ 809391 w 1656093"/>
              <a:gd name="connsiteY7" fmla="*/ 84611 h 1868588"/>
              <a:gd name="connsiteX8" fmla="*/ 773532 w 1656093"/>
              <a:gd name="connsiteY8" fmla="*/ 93576 h 1868588"/>
              <a:gd name="connsiteX9" fmla="*/ 728709 w 1656093"/>
              <a:gd name="connsiteY9" fmla="*/ 138400 h 1868588"/>
              <a:gd name="connsiteX10" fmla="*/ 701815 w 1656093"/>
              <a:gd name="connsiteY10" fmla="*/ 156329 h 1868588"/>
              <a:gd name="connsiteX11" fmla="*/ 683885 w 1656093"/>
              <a:gd name="connsiteY11" fmla="*/ 174258 h 1868588"/>
              <a:gd name="connsiteX12" fmla="*/ 656991 w 1656093"/>
              <a:gd name="connsiteY12" fmla="*/ 192188 h 1868588"/>
              <a:gd name="connsiteX13" fmla="*/ 630097 w 1656093"/>
              <a:gd name="connsiteY13" fmla="*/ 219082 h 1868588"/>
              <a:gd name="connsiteX14" fmla="*/ 603203 w 1656093"/>
              <a:gd name="connsiteY14" fmla="*/ 237011 h 1868588"/>
              <a:gd name="connsiteX15" fmla="*/ 558379 w 1656093"/>
              <a:gd name="connsiteY15" fmla="*/ 272870 h 1868588"/>
              <a:gd name="connsiteX16" fmla="*/ 522520 w 1656093"/>
              <a:gd name="connsiteY16" fmla="*/ 281835 h 1868588"/>
              <a:gd name="connsiteX17" fmla="*/ 477697 w 1656093"/>
              <a:gd name="connsiteY17" fmla="*/ 317694 h 1868588"/>
              <a:gd name="connsiteX18" fmla="*/ 423909 w 1656093"/>
              <a:gd name="connsiteY18" fmla="*/ 353552 h 1868588"/>
              <a:gd name="connsiteX19" fmla="*/ 405979 w 1656093"/>
              <a:gd name="connsiteY19" fmla="*/ 380447 h 1868588"/>
              <a:gd name="connsiteX20" fmla="*/ 352191 w 1656093"/>
              <a:gd name="connsiteY20" fmla="*/ 407341 h 1868588"/>
              <a:gd name="connsiteX21" fmla="*/ 325297 w 1656093"/>
              <a:gd name="connsiteY21" fmla="*/ 425270 h 1868588"/>
              <a:gd name="connsiteX22" fmla="*/ 289438 w 1656093"/>
              <a:gd name="connsiteY22" fmla="*/ 461129 h 1868588"/>
              <a:gd name="connsiteX23" fmla="*/ 262544 w 1656093"/>
              <a:gd name="connsiteY23" fmla="*/ 479058 h 1868588"/>
              <a:gd name="connsiteX24" fmla="*/ 226685 w 1656093"/>
              <a:gd name="connsiteY24" fmla="*/ 514917 h 1868588"/>
              <a:gd name="connsiteX25" fmla="*/ 199791 w 1656093"/>
              <a:gd name="connsiteY25" fmla="*/ 532847 h 1868588"/>
              <a:gd name="connsiteX26" fmla="*/ 146003 w 1656093"/>
              <a:gd name="connsiteY26" fmla="*/ 586635 h 1868588"/>
              <a:gd name="connsiteX27" fmla="*/ 101179 w 1656093"/>
              <a:gd name="connsiteY27" fmla="*/ 622494 h 1868588"/>
              <a:gd name="connsiteX28" fmla="*/ 50210 w 1656093"/>
              <a:gd name="connsiteY28" fmla="*/ 677440 h 1868588"/>
              <a:gd name="connsiteX29" fmla="*/ 12606 w 1656093"/>
              <a:gd name="connsiteY29" fmla="*/ 779376 h 1868588"/>
              <a:gd name="connsiteX30" fmla="*/ 66719 w 1656093"/>
              <a:gd name="connsiteY30" fmla="*/ 852302 h 1868588"/>
              <a:gd name="connsiteX31" fmla="*/ 81861 w 1656093"/>
              <a:gd name="connsiteY31" fmla="*/ 909894 h 1868588"/>
              <a:gd name="connsiteX32" fmla="*/ 116785 w 1656093"/>
              <a:gd name="connsiteY32" fmla="*/ 951329 h 1868588"/>
              <a:gd name="connsiteX33" fmla="*/ 130117 w 1656093"/>
              <a:gd name="connsiteY33" fmla="*/ 971028 h 1868588"/>
              <a:gd name="connsiteX34" fmla="*/ 154895 w 1656093"/>
              <a:gd name="connsiteY34" fmla="*/ 997725 h 1868588"/>
              <a:gd name="connsiteX35" fmla="*/ 193442 w 1656093"/>
              <a:gd name="connsiteY35" fmla="*/ 1031747 h 1868588"/>
              <a:gd name="connsiteX36" fmla="*/ 226821 w 1656093"/>
              <a:gd name="connsiteY36" fmla="*/ 1076771 h 1868588"/>
              <a:gd name="connsiteX37" fmla="*/ 252550 w 1656093"/>
              <a:gd name="connsiteY37" fmla="*/ 1124116 h 1868588"/>
              <a:gd name="connsiteX38" fmla="*/ 275896 w 1656093"/>
              <a:gd name="connsiteY38" fmla="*/ 1157054 h 1868588"/>
              <a:gd name="connsiteX39" fmla="*/ 307368 w 1656093"/>
              <a:gd name="connsiteY39" fmla="*/ 1196235 h 1868588"/>
              <a:gd name="connsiteX40" fmla="*/ 325297 w 1656093"/>
              <a:gd name="connsiteY40" fmla="*/ 1232094 h 1868588"/>
              <a:gd name="connsiteX41" fmla="*/ 361156 w 1656093"/>
              <a:gd name="connsiteY41" fmla="*/ 1285882 h 1868588"/>
              <a:gd name="connsiteX42" fmla="*/ 370120 w 1656093"/>
              <a:gd name="connsiteY42" fmla="*/ 1312776 h 1868588"/>
              <a:gd name="connsiteX43" fmla="*/ 388050 w 1656093"/>
              <a:gd name="connsiteY43" fmla="*/ 1339670 h 1868588"/>
              <a:gd name="connsiteX44" fmla="*/ 397015 w 1656093"/>
              <a:gd name="connsiteY44" fmla="*/ 1375529 h 1868588"/>
              <a:gd name="connsiteX45" fmla="*/ 450803 w 1656093"/>
              <a:gd name="connsiteY45" fmla="*/ 1465176 h 1868588"/>
              <a:gd name="connsiteX46" fmla="*/ 468732 w 1656093"/>
              <a:gd name="connsiteY46" fmla="*/ 1492070 h 1868588"/>
              <a:gd name="connsiteX47" fmla="*/ 486662 w 1656093"/>
              <a:gd name="connsiteY47" fmla="*/ 1510000 h 1868588"/>
              <a:gd name="connsiteX48" fmla="*/ 504591 w 1656093"/>
              <a:gd name="connsiteY48" fmla="*/ 1536894 h 1868588"/>
              <a:gd name="connsiteX49" fmla="*/ 513556 w 1656093"/>
              <a:gd name="connsiteY49" fmla="*/ 1563788 h 1868588"/>
              <a:gd name="connsiteX50" fmla="*/ 540450 w 1656093"/>
              <a:gd name="connsiteY50" fmla="*/ 1581717 h 1868588"/>
              <a:gd name="connsiteX51" fmla="*/ 585273 w 1656093"/>
              <a:gd name="connsiteY51" fmla="*/ 1626541 h 1868588"/>
              <a:gd name="connsiteX52" fmla="*/ 603203 w 1656093"/>
              <a:gd name="connsiteY52" fmla="*/ 1644470 h 1868588"/>
              <a:gd name="connsiteX53" fmla="*/ 621132 w 1656093"/>
              <a:gd name="connsiteY53" fmla="*/ 1671364 h 1868588"/>
              <a:gd name="connsiteX54" fmla="*/ 648026 w 1656093"/>
              <a:gd name="connsiteY54" fmla="*/ 1689294 h 1868588"/>
              <a:gd name="connsiteX55" fmla="*/ 665956 w 1656093"/>
              <a:gd name="connsiteY55" fmla="*/ 1707223 h 1868588"/>
              <a:gd name="connsiteX56" fmla="*/ 692850 w 1656093"/>
              <a:gd name="connsiteY56" fmla="*/ 1716188 h 1868588"/>
              <a:gd name="connsiteX57" fmla="*/ 737673 w 1656093"/>
              <a:gd name="connsiteY57" fmla="*/ 1752047 h 1868588"/>
              <a:gd name="connsiteX58" fmla="*/ 764568 w 1656093"/>
              <a:gd name="connsiteY58" fmla="*/ 1769976 h 1868588"/>
              <a:gd name="connsiteX59" fmla="*/ 818356 w 1656093"/>
              <a:gd name="connsiteY59" fmla="*/ 1787905 h 1868588"/>
              <a:gd name="connsiteX60" fmla="*/ 881109 w 1656093"/>
              <a:gd name="connsiteY60" fmla="*/ 1814800 h 1868588"/>
              <a:gd name="connsiteX61" fmla="*/ 934897 w 1656093"/>
              <a:gd name="connsiteY61" fmla="*/ 1832729 h 1868588"/>
              <a:gd name="connsiteX62" fmla="*/ 970756 w 1656093"/>
              <a:gd name="connsiteY62" fmla="*/ 1841694 h 1868588"/>
              <a:gd name="connsiteX63" fmla="*/ 1033509 w 1656093"/>
              <a:gd name="connsiteY63" fmla="*/ 1859623 h 1868588"/>
              <a:gd name="connsiteX64" fmla="*/ 1114191 w 1656093"/>
              <a:gd name="connsiteY64" fmla="*/ 1868588 h 1868588"/>
              <a:gd name="connsiteX65" fmla="*/ 1284520 w 1656093"/>
              <a:gd name="connsiteY65" fmla="*/ 1859623 h 1868588"/>
              <a:gd name="connsiteX66" fmla="*/ 1329344 w 1656093"/>
              <a:gd name="connsiteY66" fmla="*/ 1850658 h 1868588"/>
              <a:gd name="connsiteX67" fmla="*/ 1356238 w 1656093"/>
              <a:gd name="connsiteY67" fmla="*/ 1832729 h 1868588"/>
              <a:gd name="connsiteX68" fmla="*/ 1383132 w 1656093"/>
              <a:gd name="connsiteY68" fmla="*/ 1823764 h 1868588"/>
              <a:gd name="connsiteX69" fmla="*/ 1436920 w 1656093"/>
              <a:gd name="connsiteY69" fmla="*/ 1796870 h 1868588"/>
              <a:gd name="connsiteX70" fmla="*/ 1481744 w 1656093"/>
              <a:gd name="connsiteY70" fmla="*/ 1769976 h 1868588"/>
              <a:gd name="connsiteX71" fmla="*/ 1544497 w 1656093"/>
              <a:gd name="connsiteY71" fmla="*/ 1698258 h 1868588"/>
              <a:gd name="connsiteX72" fmla="*/ 1571391 w 1656093"/>
              <a:gd name="connsiteY72" fmla="*/ 1671364 h 1868588"/>
              <a:gd name="connsiteX73" fmla="*/ 1580356 w 1656093"/>
              <a:gd name="connsiteY73" fmla="*/ 1644470 h 1868588"/>
              <a:gd name="connsiteX74" fmla="*/ 1607250 w 1656093"/>
              <a:gd name="connsiteY74" fmla="*/ 1590682 h 1868588"/>
              <a:gd name="connsiteX75" fmla="*/ 1616215 w 1656093"/>
              <a:gd name="connsiteY75" fmla="*/ 1554823 h 1868588"/>
              <a:gd name="connsiteX76" fmla="*/ 1634144 w 1656093"/>
              <a:gd name="connsiteY76" fmla="*/ 1501035 h 1868588"/>
              <a:gd name="connsiteX77" fmla="*/ 1636968 w 1656093"/>
              <a:gd name="connsiteY77" fmla="*/ 1430535 h 1868588"/>
              <a:gd name="connsiteX78" fmla="*/ 1636494 w 1656093"/>
              <a:gd name="connsiteY78" fmla="*/ 1339670 h 1868588"/>
              <a:gd name="connsiteX79" fmla="*/ 1647347 w 1656093"/>
              <a:gd name="connsiteY79" fmla="*/ 1305847 h 1868588"/>
              <a:gd name="connsiteX80" fmla="*/ 1652536 w 1656093"/>
              <a:gd name="connsiteY80" fmla="*/ 1241058 h 1868588"/>
              <a:gd name="connsiteX81" fmla="*/ 1651123 w 1656093"/>
              <a:gd name="connsiteY81" fmla="*/ 1063801 h 1868588"/>
              <a:gd name="connsiteX82" fmla="*/ 1645934 w 1656093"/>
              <a:gd name="connsiteY82" fmla="*/ 1029978 h 1868588"/>
              <a:gd name="connsiteX83" fmla="*/ 1635081 w 1656093"/>
              <a:gd name="connsiteY83" fmla="*/ 966007 h 1868588"/>
              <a:gd name="connsiteX84" fmla="*/ 1617152 w 1656093"/>
              <a:gd name="connsiteY84" fmla="*/ 850684 h 1868588"/>
              <a:gd name="connsiteX85" fmla="*/ 1601111 w 1656093"/>
              <a:gd name="connsiteY85" fmla="*/ 789968 h 1868588"/>
              <a:gd name="connsiteX86" fmla="*/ 1601586 w 1656093"/>
              <a:gd name="connsiteY86" fmla="*/ 761037 h 1868588"/>
              <a:gd name="connsiteX87" fmla="*/ 1589320 w 1656093"/>
              <a:gd name="connsiteY87" fmla="*/ 739035 h 1868588"/>
              <a:gd name="connsiteX88" fmla="*/ 1571391 w 1656093"/>
              <a:gd name="connsiteY88" fmla="*/ 685247 h 1868588"/>
              <a:gd name="connsiteX89" fmla="*/ 1553462 w 1656093"/>
              <a:gd name="connsiteY89" fmla="*/ 658352 h 1868588"/>
              <a:gd name="connsiteX90" fmla="*/ 1544497 w 1656093"/>
              <a:gd name="connsiteY90" fmla="*/ 631458 h 1868588"/>
              <a:gd name="connsiteX91" fmla="*/ 1508638 w 1656093"/>
              <a:gd name="connsiteY91" fmla="*/ 577670 h 1868588"/>
              <a:gd name="connsiteX92" fmla="*/ 1493072 w 1656093"/>
              <a:gd name="connsiteY92" fmla="*/ 508808 h 1868588"/>
              <a:gd name="connsiteX93" fmla="*/ 1476459 w 1656093"/>
              <a:gd name="connsiteY93" fmla="*/ 480685 h 1868588"/>
              <a:gd name="connsiteX94" fmla="*/ 1454850 w 1656093"/>
              <a:gd name="connsiteY94" fmla="*/ 461129 h 1868588"/>
              <a:gd name="connsiteX95" fmla="*/ 1436920 w 1656093"/>
              <a:gd name="connsiteY95" fmla="*/ 425270 h 1868588"/>
              <a:gd name="connsiteX96" fmla="*/ 1427956 w 1656093"/>
              <a:gd name="connsiteY96" fmla="*/ 398376 h 1868588"/>
              <a:gd name="connsiteX97" fmla="*/ 1410026 w 1656093"/>
              <a:gd name="connsiteY97" fmla="*/ 380447 h 1868588"/>
              <a:gd name="connsiteX98" fmla="*/ 1401062 w 1656093"/>
              <a:gd name="connsiteY98" fmla="*/ 353552 h 1868588"/>
              <a:gd name="connsiteX99" fmla="*/ 1383132 w 1656093"/>
              <a:gd name="connsiteY99" fmla="*/ 335623 h 1868588"/>
              <a:gd name="connsiteX100" fmla="*/ 1365203 w 1656093"/>
              <a:gd name="connsiteY100" fmla="*/ 308729 h 1868588"/>
              <a:gd name="connsiteX101" fmla="*/ 1347273 w 1656093"/>
              <a:gd name="connsiteY101" fmla="*/ 290800 h 1868588"/>
              <a:gd name="connsiteX102" fmla="*/ 1311415 w 1656093"/>
              <a:gd name="connsiteY102" fmla="*/ 237011 h 1868588"/>
              <a:gd name="connsiteX103" fmla="*/ 1257626 w 1656093"/>
              <a:gd name="connsiteY103" fmla="*/ 183223 h 1868588"/>
              <a:gd name="connsiteX104" fmla="*/ 1230732 w 1656093"/>
              <a:gd name="connsiteY104" fmla="*/ 156329 h 1868588"/>
              <a:gd name="connsiteX105" fmla="*/ 1203838 w 1656093"/>
              <a:gd name="connsiteY105" fmla="*/ 138400 h 1868588"/>
              <a:gd name="connsiteX106" fmla="*/ 1167979 w 1656093"/>
              <a:gd name="connsiteY106" fmla="*/ 102541 h 1868588"/>
              <a:gd name="connsiteX107" fmla="*/ 1114191 w 1656093"/>
              <a:gd name="connsiteY107" fmla="*/ 84611 h 1868588"/>
              <a:gd name="connsiteX108" fmla="*/ 1060403 w 1656093"/>
              <a:gd name="connsiteY108" fmla="*/ 48752 h 1868588"/>
              <a:gd name="connsiteX109" fmla="*/ 1033509 w 1656093"/>
              <a:gd name="connsiteY109" fmla="*/ 30823 h 1868588"/>
              <a:gd name="connsiteX110" fmla="*/ 970756 w 1656093"/>
              <a:gd name="connsiteY110" fmla="*/ 3929 h 1868588"/>
              <a:gd name="connsiteX0" fmla="*/ 1051438 w 1656093"/>
              <a:gd name="connsiteY0" fmla="*/ 21858 h 1868588"/>
              <a:gd name="connsiteX1" fmla="*/ 1015579 w 1656093"/>
              <a:gd name="connsiteY1" fmla="*/ 12894 h 1868588"/>
              <a:gd name="connsiteX2" fmla="*/ 988685 w 1656093"/>
              <a:gd name="connsiteY2" fmla="*/ 3929 h 1868588"/>
              <a:gd name="connsiteX3" fmla="*/ 908003 w 1656093"/>
              <a:gd name="connsiteY3" fmla="*/ 12894 h 1868588"/>
              <a:gd name="connsiteX4" fmla="*/ 881109 w 1656093"/>
              <a:gd name="connsiteY4" fmla="*/ 21858 h 1868588"/>
              <a:gd name="connsiteX5" fmla="*/ 863179 w 1656093"/>
              <a:gd name="connsiteY5" fmla="*/ 39788 h 1868588"/>
              <a:gd name="connsiteX6" fmla="*/ 836285 w 1656093"/>
              <a:gd name="connsiteY6" fmla="*/ 57717 h 1868588"/>
              <a:gd name="connsiteX7" fmla="*/ 809391 w 1656093"/>
              <a:gd name="connsiteY7" fmla="*/ 84611 h 1868588"/>
              <a:gd name="connsiteX8" fmla="*/ 773532 w 1656093"/>
              <a:gd name="connsiteY8" fmla="*/ 93576 h 1868588"/>
              <a:gd name="connsiteX9" fmla="*/ 728709 w 1656093"/>
              <a:gd name="connsiteY9" fmla="*/ 138400 h 1868588"/>
              <a:gd name="connsiteX10" fmla="*/ 701815 w 1656093"/>
              <a:gd name="connsiteY10" fmla="*/ 156329 h 1868588"/>
              <a:gd name="connsiteX11" fmla="*/ 683885 w 1656093"/>
              <a:gd name="connsiteY11" fmla="*/ 174258 h 1868588"/>
              <a:gd name="connsiteX12" fmla="*/ 656991 w 1656093"/>
              <a:gd name="connsiteY12" fmla="*/ 192188 h 1868588"/>
              <a:gd name="connsiteX13" fmla="*/ 630097 w 1656093"/>
              <a:gd name="connsiteY13" fmla="*/ 219082 h 1868588"/>
              <a:gd name="connsiteX14" fmla="*/ 603203 w 1656093"/>
              <a:gd name="connsiteY14" fmla="*/ 237011 h 1868588"/>
              <a:gd name="connsiteX15" fmla="*/ 558379 w 1656093"/>
              <a:gd name="connsiteY15" fmla="*/ 272870 h 1868588"/>
              <a:gd name="connsiteX16" fmla="*/ 522520 w 1656093"/>
              <a:gd name="connsiteY16" fmla="*/ 281835 h 1868588"/>
              <a:gd name="connsiteX17" fmla="*/ 477697 w 1656093"/>
              <a:gd name="connsiteY17" fmla="*/ 317694 h 1868588"/>
              <a:gd name="connsiteX18" fmla="*/ 423909 w 1656093"/>
              <a:gd name="connsiteY18" fmla="*/ 353552 h 1868588"/>
              <a:gd name="connsiteX19" fmla="*/ 405979 w 1656093"/>
              <a:gd name="connsiteY19" fmla="*/ 380447 h 1868588"/>
              <a:gd name="connsiteX20" fmla="*/ 352191 w 1656093"/>
              <a:gd name="connsiteY20" fmla="*/ 407341 h 1868588"/>
              <a:gd name="connsiteX21" fmla="*/ 325297 w 1656093"/>
              <a:gd name="connsiteY21" fmla="*/ 425270 h 1868588"/>
              <a:gd name="connsiteX22" fmla="*/ 289438 w 1656093"/>
              <a:gd name="connsiteY22" fmla="*/ 461129 h 1868588"/>
              <a:gd name="connsiteX23" fmla="*/ 262544 w 1656093"/>
              <a:gd name="connsiteY23" fmla="*/ 479058 h 1868588"/>
              <a:gd name="connsiteX24" fmla="*/ 226685 w 1656093"/>
              <a:gd name="connsiteY24" fmla="*/ 514917 h 1868588"/>
              <a:gd name="connsiteX25" fmla="*/ 199791 w 1656093"/>
              <a:gd name="connsiteY25" fmla="*/ 532847 h 1868588"/>
              <a:gd name="connsiteX26" fmla="*/ 146003 w 1656093"/>
              <a:gd name="connsiteY26" fmla="*/ 586635 h 1868588"/>
              <a:gd name="connsiteX27" fmla="*/ 101179 w 1656093"/>
              <a:gd name="connsiteY27" fmla="*/ 622494 h 1868588"/>
              <a:gd name="connsiteX28" fmla="*/ 50210 w 1656093"/>
              <a:gd name="connsiteY28" fmla="*/ 677440 h 1868588"/>
              <a:gd name="connsiteX29" fmla="*/ 12606 w 1656093"/>
              <a:gd name="connsiteY29" fmla="*/ 779376 h 1868588"/>
              <a:gd name="connsiteX30" fmla="*/ 66719 w 1656093"/>
              <a:gd name="connsiteY30" fmla="*/ 852302 h 1868588"/>
              <a:gd name="connsiteX31" fmla="*/ 81861 w 1656093"/>
              <a:gd name="connsiteY31" fmla="*/ 909894 h 1868588"/>
              <a:gd name="connsiteX32" fmla="*/ 116785 w 1656093"/>
              <a:gd name="connsiteY32" fmla="*/ 951329 h 1868588"/>
              <a:gd name="connsiteX33" fmla="*/ 130117 w 1656093"/>
              <a:gd name="connsiteY33" fmla="*/ 971028 h 1868588"/>
              <a:gd name="connsiteX34" fmla="*/ 154895 w 1656093"/>
              <a:gd name="connsiteY34" fmla="*/ 997725 h 1868588"/>
              <a:gd name="connsiteX35" fmla="*/ 185316 w 1656093"/>
              <a:gd name="connsiteY35" fmla="*/ 1049275 h 1868588"/>
              <a:gd name="connsiteX36" fmla="*/ 226821 w 1656093"/>
              <a:gd name="connsiteY36" fmla="*/ 1076771 h 1868588"/>
              <a:gd name="connsiteX37" fmla="*/ 252550 w 1656093"/>
              <a:gd name="connsiteY37" fmla="*/ 1124116 h 1868588"/>
              <a:gd name="connsiteX38" fmla="*/ 275896 w 1656093"/>
              <a:gd name="connsiteY38" fmla="*/ 1157054 h 1868588"/>
              <a:gd name="connsiteX39" fmla="*/ 307368 w 1656093"/>
              <a:gd name="connsiteY39" fmla="*/ 1196235 h 1868588"/>
              <a:gd name="connsiteX40" fmla="*/ 325297 w 1656093"/>
              <a:gd name="connsiteY40" fmla="*/ 1232094 h 1868588"/>
              <a:gd name="connsiteX41" fmla="*/ 361156 w 1656093"/>
              <a:gd name="connsiteY41" fmla="*/ 1285882 h 1868588"/>
              <a:gd name="connsiteX42" fmla="*/ 370120 w 1656093"/>
              <a:gd name="connsiteY42" fmla="*/ 1312776 h 1868588"/>
              <a:gd name="connsiteX43" fmla="*/ 388050 w 1656093"/>
              <a:gd name="connsiteY43" fmla="*/ 1339670 h 1868588"/>
              <a:gd name="connsiteX44" fmla="*/ 397015 w 1656093"/>
              <a:gd name="connsiteY44" fmla="*/ 1375529 h 1868588"/>
              <a:gd name="connsiteX45" fmla="*/ 450803 w 1656093"/>
              <a:gd name="connsiteY45" fmla="*/ 1465176 h 1868588"/>
              <a:gd name="connsiteX46" fmla="*/ 468732 w 1656093"/>
              <a:gd name="connsiteY46" fmla="*/ 1492070 h 1868588"/>
              <a:gd name="connsiteX47" fmla="*/ 486662 w 1656093"/>
              <a:gd name="connsiteY47" fmla="*/ 1510000 h 1868588"/>
              <a:gd name="connsiteX48" fmla="*/ 504591 w 1656093"/>
              <a:gd name="connsiteY48" fmla="*/ 1536894 h 1868588"/>
              <a:gd name="connsiteX49" fmla="*/ 513556 w 1656093"/>
              <a:gd name="connsiteY49" fmla="*/ 1563788 h 1868588"/>
              <a:gd name="connsiteX50" fmla="*/ 540450 w 1656093"/>
              <a:gd name="connsiteY50" fmla="*/ 1581717 h 1868588"/>
              <a:gd name="connsiteX51" fmla="*/ 585273 w 1656093"/>
              <a:gd name="connsiteY51" fmla="*/ 1626541 h 1868588"/>
              <a:gd name="connsiteX52" fmla="*/ 603203 w 1656093"/>
              <a:gd name="connsiteY52" fmla="*/ 1644470 h 1868588"/>
              <a:gd name="connsiteX53" fmla="*/ 621132 w 1656093"/>
              <a:gd name="connsiteY53" fmla="*/ 1671364 h 1868588"/>
              <a:gd name="connsiteX54" fmla="*/ 648026 w 1656093"/>
              <a:gd name="connsiteY54" fmla="*/ 1689294 h 1868588"/>
              <a:gd name="connsiteX55" fmla="*/ 665956 w 1656093"/>
              <a:gd name="connsiteY55" fmla="*/ 1707223 h 1868588"/>
              <a:gd name="connsiteX56" fmla="*/ 692850 w 1656093"/>
              <a:gd name="connsiteY56" fmla="*/ 1716188 h 1868588"/>
              <a:gd name="connsiteX57" fmla="*/ 737673 w 1656093"/>
              <a:gd name="connsiteY57" fmla="*/ 1752047 h 1868588"/>
              <a:gd name="connsiteX58" fmla="*/ 764568 w 1656093"/>
              <a:gd name="connsiteY58" fmla="*/ 1769976 h 1868588"/>
              <a:gd name="connsiteX59" fmla="*/ 818356 w 1656093"/>
              <a:gd name="connsiteY59" fmla="*/ 1787905 h 1868588"/>
              <a:gd name="connsiteX60" fmla="*/ 881109 w 1656093"/>
              <a:gd name="connsiteY60" fmla="*/ 1814800 h 1868588"/>
              <a:gd name="connsiteX61" fmla="*/ 934897 w 1656093"/>
              <a:gd name="connsiteY61" fmla="*/ 1832729 h 1868588"/>
              <a:gd name="connsiteX62" fmla="*/ 970756 w 1656093"/>
              <a:gd name="connsiteY62" fmla="*/ 1841694 h 1868588"/>
              <a:gd name="connsiteX63" fmla="*/ 1033509 w 1656093"/>
              <a:gd name="connsiteY63" fmla="*/ 1859623 h 1868588"/>
              <a:gd name="connsiteX64" fmla="*/ 1114191 w 1656093"/>
              <a:gd name="connsiteY64" fmla="*/ 1868588 h 1868588"/>
              <a:gd name="connsiteX65" fmla="*/ 1284520 w 1656093"/>
              <a:gd name="connsiteY65" fmla="*/ 1859623 h 1868588"/>
              <a:gd name="connsiteX66" fmla="*/ 1329344 w 1656093"/>
              <a:gd name="connsiteY66" fmla="*/ 1850658 h 1868588"/>
              <a:gd name="connsiteX67" fmla="*/ 1356238 w 1656093"/>
              <a:gd name="connsiteY67" fmla="*/ 1832729 h 1868588"/>
              <a:gd name="connsiteX68" fmla="*/ 1383132 w 1656093"/>
              <a:gd name="connsiteY68" fmla="*/ 1823764 h 1868588"/>
              <a:gd name="connsiteX69" fmla="*/ 1436920 w 1656093"/>
              <a:gd name="connsiteY69" fmla="*/ 1796870 h 1868588"/>
              <a:gd name="connsiteX70" fmla="*/ 1481744 w 1656093"/>
              <a:gd name="connsiteY70" fmla="*/ 1769976 h 1868588"/>
              <a:gd name="connsiteX71" fmla="*/ 1544497 w 1656093"/>
              <a:gd name="connsiteY71" fmla="*/ 1698258 h 1868588"/>
              <a:gd name="connsiteX72" fmla="*/ 1571391 w 1656093"/>
              <a:gd name="connsiteY72" fmla="*/ 1671364 h 1868588"/>
              <a:gd name="connsiteX73" fmla="*/ 1580356 w 1656093"/>
              <a:gd name="connsiteY73" fmla="*/ 1644470 h 1868588"/>
              <a:gd name="connsiteX74" fmla="*/ 1607250 w 1656093"/>
              <a:gd name="connsiteY74" fmla="*/ 1590682 h 1868588"/>
              <a:gd name="connsiteX75" fmla="*/ 1616215 w 1656093"/>
              <a:gd name="connsiteY75" fmla="*/ 1554823 h 1868588"/>
              <a:gd name="connsiteX76" fmla="*/ 1634144 w 1656093"/>
              <a:gd name="connsiteY76" fmla="*/ 1501035 h 1868588"/>
              <a:gd name="connsiteX77" fmla="*/ 1636968 w 1656093"/>
              <a:gd name="connsiteY77" fmla="*/ 1430535 h 1868588"/>
              <a:gd name="connsiteX78" fmla="*/ 1636494 w 1656093"/>
              <a:gd name="connsiteY78" fmla="*/ 1339670 h 1868588"/>
              <a:gd name="connsiteX79" fmla="*/ 1647347 w 1656093"/>
              <a:gd name="connsiteY79" fmla="*/ 1305847 h 1868588"/>
              <a:gd name="connsiteX80" fmla="*/ 1652536 w 1656093"/>
              <a:gd name="connsiteY80" fmla="*/ 1241058 h 1868588"/>
              <a:gd name="connsiteX81" fmla="*/ 1651123 w 1656093"/>
              <a:gd name="connsiteY81" fmla="*/ 1063801 h 1868588"/>
              <a:gd name="connsiteX82" fmla="*/ 1645934 w 1656093"/>
              <a:gd name="connsiteY82" fmla="*/ 1029978 h 1868588"/>
              <a:gd name="connsiteX83" fmla="*/ 1635081 w 1656093"/>
              <a:gd name="connsiteY83" fmla="*/ 966007 h 1868588"/>
              <a:gd name="connsiteX84" fmla="*/ 1617152 w 1656093"/>
              <a:gd name="connsiteY84" fmla="*/ 850684 h 1868588"/>
              <a:gd name="connsiteX85" fmla="*/ 1601111 w 1656093"/>
              <a:gd name="connsiteY85" fmla="*/ 789968 h 1868588"/>
              <a:gd name="connsiteX86" fmla="*/ 1601586 w 1656093"/>
              <a:gd name="connsiteY86" fmla="*/ 761037 h 1868588"/>
              <a:gd name="connsiteX87" fmla="*/ 1589320 w 1656093"/>
              <a:gd name="connsiteY87" fmla="*/ 739035 h 1868588"/>
              <a:gd name="connsiteX88" fmla="*/ 1571391 w 1656093"/>
              <a:gd name="connsiteY88" fmla="*/ 685247 h 1868588"/>
              <a:gd name="connsiteX89" fmla="*/ 1553462 w 1656093"/>
              <a:gd name="connsiteY89" fmla="*/ 658352 h 1868588"/>
              <a:gd name="connsiteX90" fmla="*/ 1544497 w 1656093"/>
              <a:gd name="connsiteY90" fmla="*/ 631458 h 1868588"/>
              <a:gd name="connsiteX91" fmla="*/ 1508638 w 1656093"/>
              <a:gd name="connsiteY91" fmla="*/ 577670 h 1868588"/>
              <a:gd name="connsiteX92" fmla="*/ 1493072 w 1656093"/>
              <a:gd name="connsiteY92" fmla="*/ 508808 h 1868588"/>
              <a:gd name="connsiteX93" fmla="*/ 1476459 w 1656093"/>
              <a:gd name="connsiteY93" fmla="*/ 480685 h 1868588"/>
              <a:gd name="connsiteX94" fmla="*/ 1454850 w 1656093"/>
              <a:gd name="connsiteY94" fmla="*/ 461129 h 1868588"/>
              <a:gd name="connsiteX95" fmla="*/ 1436920 w 1656093"/>
              <a:gd name="connsiteY95" fmla="*/ 425270 h 1868588"/>
              <a:gd name="connsiteX96" fmla="*/ 1427956 w 1656093"/>
              <a:gd name="connsiteY96" fmla="*/ 398376 h 1868588"/>
              <a:gd name="connsiteX97" fmla="*/ 1410026 w 1656093"/>
              <a:gd name="connsiteY97" fmla="*/ 380447 h 1868588"/>
              <a:gd name="connsiteX98" fmla="*/ 1401062 w 1656093"/>
              <a:gd name="connsiteY98" fmla="*/ 353552 h 1868588"/>
              <a:gd name="connsiteX99" fmla="*/ 1383132 w 1656093"/>
              <a:gd name="connsiteY99" fmla="*/ 335623 h 1868588"/>
              <a:gd name="connsiteX100" fmla="*/ 1365203 w 1656093"/>
              <a:gd name="connsiteY100" fmla="*/ 308729 h 1868588"/>
              <a:gd name="connsiteX101" fmla="*/ 1347273 w 1656093"/>
              <a:gd name="connsiteY101" fmla="*/ 290800 h 1868588"/>
              <a:gd name="connsiteX102" fmla="*/ 1311415 w 1656093"/>
              <a:gd name="connsiteY102" fmla="*/ 237011 h 1868588"/>
              <a:gd name="connsiteX103" fmla="*/ 1257626 w 1656093"/>
              <a:gd name="connsiteY103" fmla="*/ 183223 h 1868588"/>
              <a:gd name="connsiteX104" fmla="*/ 1230732 w 1656093"/>
              <a:gd name="connsiteY104" fmla="*/ 156329 h 1868588"/>
              <a:gd name="connsiteX105" fmla="*/ 1203838 w 1656093"/>
              <a:gd name="connsiteY105" fmla="*/ 138400 h 1868588"/>
              <a:gd name="connsiteX106" fmla="*/ 1167979 w 1656093"/>
              <a:gd name="connsiteY106" fmla="*/ 102541 h 1868588"/>
              <a:gd name="connsiteX107" fmla="*/ 1114191 w 1656093"/>
              <a:gd name="connsiteY107" fmla="*/ 84611 h 1868588"/>
              <a:gd name="connsiteX108" fmla="*/ 1060403 w 1656093"/>
              <a:gd name="connsiteY108" fmla="*/ 48752 h 1868588"/>
              <a:gd name="connsiteX109" fmla="*/ 1033509 w 1656093"/>
              <a:gd name="connsiteY109" fmla="*/ 30823 h 1868588"/>
              <a:gd name="connsiteX110" fmla="*/ 970756 w 1656093"/>
              <a:gd name="connsiteY110" fmla="*/ 3929 h 1868588"/>
              <a:gd name="connsiteX0" fmla="*/ 1051438 w 1656093"/>
              <a:gd name="connsiteY0" fmla="*/ 36465 h 1883195"/>
              <a:gd name="connsiteX1" fmla="*/ 1015579 w 1656093"/>
              <a:gd name="connsiteY1" fmla="*/ 27501 h 1883195"/>
              <a:gd name="connsiteX2" fmla="*/ 988685 w 1656093"/>
              <a:gd name="connsiteY2" fmla="*/ 18536 h 1883195"/>
              <a:gd name="connsiteX3" fmla="*/ 908003 w 1656093"/>
              <a:gd name="connsiteY3" fmla="*/ 27501 h 1883195"/>
              <a:gd name="connsiteX4" fmla="*/ 881109 w 1656093"/>
              <a:gd name="connsiteY4" fmla="*/ 36465 h 1883195"/>
              <a:gd name="connsiteX5" fmla="*/ 863179 w 1656093"/>
              <a:gd name="connsiteY5" fmla="*/ 54395 h 1883195"/>
              <a:gd name="connsiteX6" fmla="*/ 836285 w 1656093"/>
              <a:gd name="connsiteY6" fmla="*/ 72324 h 1883195"/>
              <a:gd name="connsiteX7" fmla="*/ 809391 w 1656093"/>
              <a:gd name="connsiteY7" fmla="*/ 99218 h 1883195"/>
              <a:gd name="connsiteX8" fmla="*/ 773532 w 1656093"/>
              <a:gd name="connsiteY8" fmla="*/ 108183 h 1883195"/>
              <a:gd name="connsiteX9" fmla="*/ 728709 w 1656093"/>
              <a:gd name="connsiteY9" fmla="*/ 153007 h 1883195"/>
              <a:gd name="connsiteX10" fmla="*/ 701815 w 1656093"/>
              <a:gd name="connsiteY10" fmla="*/ 170936 h 1883195"/>
              <a:gd name="connsiteX11" fmla="*/ 683885 w 1656093"/>
              <a:gd name="connsiteY11" fmla="*/ 188865 h 1883195"/>
              <a:gd name="connsiteX12" fmla="*/ 656991 w 1656093"/>
              <a:gd name="connsiteY12" fmla="*/ 206795 h 1883195"/>
              <a:gd name="connsiteX13" fmla="*/ 630097 w 1656093"/>
              <a:gd name="connsiteY13" fmla="*/ 233689 h 1883195"/>
              <a:gd name="connsiteX14" fmla="*/ 603203 w 1656093"/>
              <a:gd name="connsiteY14" fmla="*/ 251618 h 1883195"/>
              <a:gd name="connsiteX15" fmla="*/ 558379 w 1656093"/>
              <a:gd name="connsiteY15" fmla="*/ 287477 h 1883195"/>
              <a:gd name="connsiteX16" fmla="*/ 522520 w 1656093"/>
              <a:gd name="connsiteY16" fmla="*/ 296442 h 1883195"/>
              <a:gd name="connsiteX17" fmla="*/ 477697 w 1656093"/>
              <a:gd name="connsiteY17" fmla="*/ 332301 h 1883195"/>
              <a:gd name="connsiteX18" fmla="*/ 423909 w 1656093"/>
              <a:gd name="connsiteY18" fmla="*/ 368159 h 1883195"/>
              <a:gd name="connsiteX19" fmla="*/ 405979 w 1656093"/>
              <a:gd name="connsiteY19" fmla="*/ 395054 h 1883195"/>
              <a:gd name="connsiteX20" fmla="*/ 352191 w 1656093"/>
              <a:gd name="connsiteY20" fmla="*/ 421948 h 1883195"/>
              <a:gd name="connsiteX21" fmla="*/ 325297 w 1656093"/>
              <a:gd name="connsiteY21" fmla="*/ 439877 h 1883195"/>
              <a:gd name="connsiteX22" fmla="*/ 289438 w 1656093"/>
              <a:gd name="connsiteY22" fmla="*/ 475736 h 1883195"/>
              <a:gd name="connsiteX23" fmla="*/ 262544 w 1656093"/>
              <a:gd name="connsiteY23" fmla="*/ 493665 h 1883195"/>
              <a:gd name="connsiteX24" fmla="*/ 226685 w 1656093"/>
              <a:gd name="connsiteY24" fmla="*/ 529524 h 1883195"/>
              <a:gd name="connsiteX25" fmla="*/ 199791 w 1656093"/>
              <a:gd name="connsiteY25" fmla="*/ 547454 h 1883195"/>
              <a:gd name="connsiteX26" fmla="*/ 146003 w 1656093"/>
              <a:gd name="connsiteY26" fmla="*/ 601242 h 1883195"/>
              <a:gd name="connsiteX27" fmla="*/ 101179 w 1656093"/>
              <a:gd name="connsiteY27" fmla="*/ 637101 h 1883195"/>
              <a:gd name="connsiteX28" fmla="*/ 50210 w 1656093"/>
              <a:gd name="connsiteY28" fmla="*/ 692047 h 1883195"/>
              <a:gd name="connsiteX29" fmla="*/ 12606 w 1656093"/>
              <a:gd name="connsiteY29" fmla="*/ 793983 h 1883195"/>
              <a:gd name="connsiteX30" fmla="*/ 66719 w 1656093"/>
              <a:gd name="connsiteY30" fmla="*/ 866909 h 1883195"/>
              <a:gd name="connsiteX31" fmla="*/ 81861 w 1656093"/>
              <a:gd name="connsiteY31" fmla="*/ 924501 h 1883195"/>
              <a:gd name="connsiteX32" fmla="*/ 116785 w 1656093"/>
              <a:gd name="connsiteY32" fmla="*/ 965936 h 1883195"/>
              <a:gd name="connsiteX33" fmla="*/ 130117 w 1656093"/>
              <a:gd name="connsiteY33" fmla="*/ 985635 h 1883195"/>
              <a:gd name="connsiteX34" fmla="*/ 154895 w 1656093"/>
              <a:gd name="connsiteY34" fmla="*/ 1012332 h 1883195"/>
              <a:gd name="connsiteX35" fmla="*/ 185316 w 1656093"/>
              <a:gd name="connsiteY35" fmla="*/ 1063882 h 1883195"/>
              <a:gd name="connsiteX36" fmla="*/ 226821 w 1656093"/>
              <a:gd name="connsiteY36" fmla="*/ 1091378 h 1883195"/>
              <a:gd name="connsiteX37" fmla="*/ 252550 w 1656093"/>
              <a:gd name="connsiteY37" fmla="*/ 1138723 h 1883195"/>
              <a:gd name="connsiteX38" fmla="*/ 275896 w 1656093"/>
              <a:gd name="connsiteY38" fmla="*/ 1171661 h 1883195"/>
              <a:gd name="connsiteX39" fmla="*/ 307368 w 1656093"/>
              <a:gd name="connsiteY39" fmla="*/ 1210842 h 1883195"/>
              <a:gd name="connsiteX40" fmla="*/ 325297 w 1656093"/>
              <a:gd name="connsiteY40" fmla="*/ 1246701 h 1883195"/>
              <a:gd name="connsiteX41" fmla="*/ 361156 w 1656093"/>
              <a:gd name="connsiteY41" fmla="*/ 1300489 h 1883195"/>
              <a:gd name="connsiteX42" fmla="*/ 370120 w 1656093"/>
              <a:gd name="connsiteY42" fmla="*/ 1327383 h 1883195"/>
              <a:gd name="connsiteX43" fmla="*/ 388050 w 1656093"/>
              <a:gd name="connsiteY43" fmla="*/ 1354277 h 1883195"/>
              <a:gd name="connsiteX44" fmla="*/ 397015 w 1656093"/>
              <a:gd name="connsiteY44" fmla="*/ 1390136 h 1883195"/>
              <a:gd name="connsiteX45" fmla="*/ 450803 w 1656093"/>
              <a:gd name="connsiteY45" fmla="*/ 1479783 h 1883195"/>
              <a:gd name="connsiteX46" fmla="*/ 468732 w 1656093"/>
              <a:gd name="connsiteY46" fmla="*/ 1506677 h 1883195"/>
              <a:gd name="connsiteX47" fmla="*/ 486662 w 1656093"/>
              <a:gd name="connsiteY47" fmla="*/ 1524607 h 1883195"/>
              <a:gd name="connsiteX48" fmla="*/ 504591 w 1656093"/>
              <a:gd name="connsiteY48" fmla="*/ 1551501 h 1883195"/>
              <a:gd name="connsiteX49" fmla="*/ 513556 w 1656093"/>
              <a:gd name="connsiteY49" fmla="*/ 1578395 h 1883195"/>
              <a:gd name="connsiteX50" fmla="*/ 540450 w 1656093"/>
              <a:gd name="connsiteY50" fmla="*/ 1596324 h 1883195"/>
              <a:gd name="connsiteX51" fmla="*/ 585273 w 1656093"/>
              <a:gd name="connsiteY51" fmla="*/ 1641148 h 1883195"/>
              <a:gd name="connsiteX52" fmla="*/ 603203 w 1656093"/>
              <a:gd name="connsiteY52" fmla="*/ 1659077 h 1883195"/>
              <a:gd name="connsiteX53" fmla="*/ 621132 w 1656093"/>
              <a:gd name="connsiteY53" fmla="*/ 1685971 h 1883195"/>
              <a:gd name="connsiteX54" fmla="*/ 648026 w 1656093"/>
              <a:gd name="connsiteY54" fmla="*/ 1703901 h 1883195"/>
              <a:gd name="connsiteX55" fmla="*/ 665956 w 1656093"/>
              <a:gd name="connsiteY55" fmla="*/ 1721830 h 1883195"/>
              <a:gd name="connsiteX56" fmla="*/ 692850 w 1656093"/>
              <a:gd name="connsiteY56" fmla="*/ 1730795 h 1883195"/>
              <a:gd name="connsiteX57" fmla="*/ 737673 w 1656093"/>
              <a:gd name="connsiteY57" fmla="*/ 1766654 h 1883195"/>
              <a:gd name="connsiteX58" fmla="*/ 764568 w 1656093"/>
              <a:gd name="connsiteY58" fmla="*/ 1784583 h 1883195"/>
              <a:gd name="connsiteX59" fmla="*/ 818356 w 1656093"/>
              <a:gd name="connsiteY59" fmla="*/ 1802512 h 1883195"/>
              <a:gd name="connsiteX60" fmla="*/ 881109 w 1656093"/>
              <a:gd name="connsiteY60" fmla="*/ 1829407 h 1883195"/>
              <a:gd name="connsiteX61" fmla="*/ 934897 w 1656093"/>
              <a:gd name="connsiteY61" fmla="*/ 1847336 h 1883195"/>
              <a:gd name="connsiteX62" fmla="*/ 970756 w 1656093"/>
              <a:gd name="connsiteY62" fmla="*/ 1856301 h 1883195"/>
              <a:gd name="connsiteX63" fmla="*/ 1033509 w 1656093"/>
              <a:gd name="connsiteY63" fmla="*/ 1874230 h 1883195"/>
              <a:gd name="connsiteX64" fmla="*/ 1114191 w 1656093"/>
              <a:gd name="connsiteY64" fmla="*/ 1883195 h 1883195"/>
              <a:gd name="connsiteX65" fmla="*/ 1284520 w 1656093"/>
              <a:gd name="connsiteY65" fmla="*/ 1874230 h 1883195"/>
              <a:gd name="connsiteX66" fmla="*/ 1329344 w 1656093"/>
              <a:gd name="connsiteY66" fmla="*/ 1865265 h 1883195"/>
              <a:gd name="connsiteX67" fmla="*/ 1356238 w 1656093"/>
              <a:gd name="connsiteY67" fmla="*/ 1847336 h 1883195"/>
              <a:gd name="connsiteX68" fmla="*/ 1383132 w 1656093"/>
              <a:gd name="connsiteY68" fmla="*/ 1838371 h 1883195"/>
              <a:gd name="connsiteX69" fmla="*/ 1436920 w 1656093"/>
              <a:gd name="connsiteY69" fmla="*/ 1811477 h 1883195"/>
              <a:gd name="connsiteX70" fmla="*/ 1481744 w 1656093"/>
              <a:gd name="connsiteY70" fmla="*/ 1784583 h 1883195"/>
              <a:gd name="connsiteX71" fmla="*/ 1544497 w 1656093"/>
              <a:gd name="connsiteY71" fmla="*/ 1712865 h 1883195"/>
              <a:gd name="connsiteX72" fmla="*/ 1571391 w 1656093"/>
              <a:gd name="connsiteY72" fmla="*/ 1685971 h 1883195"/>
              <a:gd name="connsiteX73" fmla="*/ 1580356 w 1656093"/>
              <a:gd name="connsiteY73" fmla="*/ 1659077 h 1883195"/>
              <a:gd name="connsiteX74" fmla="*/ 1607250 w 1656093"/>
              <a:gd name="connsiteY74" fmla="*/ 1605289 h 1883195"/>
              <a:gd name="connsiteX75" fmla="*/ 1616215 w 1656093"/>
              <a:gd name="connsiteY75" fmla="*/ 1569430 h 1883195"/>
              <a:gd name="connsiteX76" fmla="*/ 1634144 w 1656093"/>
              <a:gd name="connsiteY76" fmla="*/ 1515642 h 1883195"/>
              <a:gd name="connsiteX77" fmla="*/ 1636968 w 1656093"/>
              <a:gd name="connsiteY77" fmla="*/ 1445142 h 1883195"/>
              <a:gd name="connsiteX78" fmla="*/ 1636494 w 1656093"/>
              <a:gd name="connsiteY78" fmla="*/ 1354277 h 1883195"/>
              <a:gd name="connsiteX79" fmla="*/ 1647347 w 1656093"/>
              <a:gd name="connsiteY79" fmla="*/ 1320454 h 1883195"/>
              <a:gd name="connsiteX80" fmla="*/ 1652536 w 1656093"/>
              <a:gd name="connsiteY80" fmla="*/ 1255665 h 1883195"/>
              <a:gd name="connsiteX81" fmla="*/ 1651123 w 1656093"/>
              <a:gd name="connsiteY81" fmla="*/ 1078408 h 1883195"/>
              <a:gd name="connsiteX82" fmla="*/ 1645934 w 1656093"/>
              <a:gd name="connsiteY82" fmla="*/ 1044585 h 1883195"/>
              <a:gd name="connsiteX83" fmla="*/ 1635081 w 1656093"/>
              <a:gd name="connsiteY83" fmla="*/ 980614 h 1883195"/>
              <a:gd name="connsiteX84" fmla="*/ 1617152 w 1656093"/>
              <a:gd name="connsiteY84" fmla="*/ 865291 h 1883195"/>
              <a:gd name="connsiteX85" fmla="*/ 1601111 w 1656093"/>
              <a:gd name="connsiteY85" fmla="*/ 804575 h 1883195"/>
              <a:gd name="connsiteX86" fmla="*/ 1601586 w 1656093"/>
              <a:gd name="connsiteY86" fmla="*/ 775644 h 1883195"/>
              <a:gd name="connsiteX87" fmla="*/ 1589320 w 1656093"/>
              <a:gd name="connsiteY87" fmla="*/ 753642 h 1883195"/>
              <a:gd name="connsiteX88" fmla="*/ 1571391 w 1656093"/>
              <a:gd name="connsiteY88" fmla="*/ 699854 h 1883195"/>
              <a:gd name="connsiteX89" fmla="*/ 1553462 w 1656093"/>
              <a:gd name="connsiteY89" fmla="*/ 672959 h 1883195"/>
              <a:gd name="connsiteX90" fmla="*/ 1544497 w 1656093"/>
              <a:gd name="connsiteY90" fmla="*/ 646065 h 1883195"/>
              <a:gd name="connsiteX91" fmla="*/ 1508638 w 1656093"/>
              <a:gd name="connsiteY91" fmla="*/ 592277 h 1883195"/>
              <a:gd name="connsiteX92" fmla="*/ 1493072 w 1656093"/>
              <a:gd name="connsiteY92" fmla="*/ 523415 h 1883195"/>
              <a:gd name="connsiteX93" fmla="*/ 1476459 w 1656093"/>
              <a:gd name="connsiteY93" fmla="*/ 495292 h 1883195"/>
              <a:gd name="connsiteX94" fmla="*/ 1454850 w 1656093"/>
              <a:gd name="connsiteY94" fmla="*/ 475736 h 1883195"/>
              <a:gd name="connsiteX95" fmla="*/ 1436920 w 1656093"/>
              <a:gd name="connsiteY95" fmla="*/ 439877 h 1883195"/>
              <a:gd name="connsiteX96" fmla="*/ 1427956 w 1656093"/>
              <a:gd name="connsiteY96" fmla="*/ 412983 h 1883195"/>
              <a:gd name="connsiteX97" fmla="*/ 1410026 w 1656093"/>
              <a:gd name="connsiteY97" fmla="*/ 395054 h 1883195"/>
              <a:gd name="connsiteX98" fmla="*/ 1401062 w 1656093"/>
              <a:gd name="connsiteY98" fmla="*/ 368159 h 1883195"/>
              <a:gd name="connsiteX99" fmla="*/ 1383132 w 1656093"/>
              <a:gd name="connsiteY99" fmla="*/ 350230 h 1883195"/>
              <a:gd name="connsiteX100" fmla="*/ 1365203 w 1656093"/>
              <a:gd name="connsiteY100" fmla="*/ 323336 h 1883195"/>
              <a:gd name="connsiteX101" fmla="*/ 1347273 w 1656093"/>
              <a:gd name="connsiteY101" fmla="*/ 305407 h 1883195"/>
              <a:gd name="connsiteX102" fmla="*/ 1311415 w 1656093"/>
              <a:gd name="connsiteY102" fmla="*/ 251618 h 1883195"/>
              <a:gd name="connsiteX103" fmla="*/ 1257626 w 1656093"/>
              <a:gd name="connsiteY103" fmla="*/ 197830 h 1883195"/>
              <a:gd name="connsiteX104" fmla="*/ 1230732 w 1656093"/>
              <a:gd name="connsiteY104" fmla="*/ 170936 h 1883195"/>
              <a:gd name="connsiteX105" fmla="*/ 1203838 w 1656093"/>
              <a:gd name="connsiteY105" fmla="*/ 153007 h 1883195"/>
              <a:gd name="connsiteX106" fmla="*/ 1167979 w 1656093"/>
              <a:gd name="connsiteY106" fmla="*/ 117148 h 1883195"/>
              <a:gd name="connsiteX107" fmla="*/ 1114191 w 1656093"/>
              <a:gd name="connsiteY107" fmla="*/ 99218 h 1883195"/>
              <a:gd name="connsiteX108" fmla="*/ 1060403 w 1656093"/>
              <a:gd name="connsiteY108" fmla="*/ 63359 h 1883195"/>
              <a:gd name="connsiteX109" fmla="*/ 1074135 w 1656093"/>
              <a:gd name="connsiteY109" fmla="*/ 30823 h 1883195"/>
              <a:gd name="connsiteX110" fmla="*/ 970756 w 1656093"/>
              <a:gd name="connsiteY110" fmla="*/ 18536 h 1883195"/>
              <a:gd name="connsiteX0" fmla="*/ 1051438 w 1656093"/>
              <a:gd name="connsiteY0" fmla="*/ 36465 h 1883195"/>
              <a:gd name="connsiteX1" fmla="*/ 1015579 w 1656093"/>
              <a:gd name="connsiteY1" fmla="*/ 27501 h 1883195"/>
              <a:gd name="connsiteX2" fmla="*/ 988685 w 1656093"/>
              <a:gd name="connsiteY2" fmla="*/ 18536 h 1883195"/>
              <a:gd name="connsiteX3" fmla="*/ 908003 w 1656093"/>
              <a:gd name="connsiteY3" fmla="*/ 27501 h 1883195"/>
              <a:gd name="connsiteX4" fmla="*/ 881109 w 1656093"/>
              <a:gd name="connsiteY4" fmla="*/ 36465 h 1883195"/>
              <a:gd name="connsiteX5" fmla="*/ 863179 w 1656093"/>
              <a:gd name="connsiteY5" fmla="*/ 54395 h 1883195"/>
              <a:gd name="connsiteX6" fmla="*/ 836285 w 1656093"/>
              <a:gd name="connsiteY6" fmla="*/ 72324 h 1883195"/>
              <a:gd name="connsiteX7" fmla="*/ 809391 w 1656093"/>
              <a:gd name="connsiteY7" fmla="*/ 99218 h 1883195"/>
              <a:gd name="connsiteX8" fmla="*/ 773532 w 1656093"/>
              <a:gd name="connsiteY8" fmla="*/ 108183 h 1883195"/>
              <a:gd name="connsiteX9" fmla="*/ 728709 w 1656093"/>
              <a:gd name="connsiteY9" fmla="*/ 153007 h 1883195"/>
              <a:gd name="connsiteX10" fmla="*/ 701815 w 1656093"/>
              <a:gd name="connsiteY10" fmla="*/ 170936 h 1883195"/>
              <a:gd name="connsiteX11" fmla="*/ 683885 w 1656093"/>
              <a:gd name="connsiteY11" fmla="*/ 188865 h 1883195"/>
              <a:gd name="connsiteX12" fmla="*/ 656991 w 1656093"/>
              <a:gd name="connsiteY12" fmla="*/ 206795 h 1883195"/>
              <a:gd name="connsiteX13" fmla="*/ 630097 w 1656093"/>
              <a:gd name="connsiteY13" fmla="*/ 233689 h 1883195"/>
              <a:gd name="connsiteX14" fmla="*/ 603203 w 1656093"/>
              <a:gd name="connsiteY14" fmla="*/ 251618 h 1883195"/>
              <a:gd name="connsiteX15" fmla="*/ 558379 w 1656093"/>
              <a:gd name="connsiteY15" fmla="*/ 287477 h 1883195"/>
              <a:gd name="connsiteX16" fmla="*/ 522520 w 1656093"/>
              <a:gd name="connsiteY16" fmla="*/ 296442 h 1883195"/>
              <a:gd name="connsiteX17" fmla="*/ 477697 w 1656093"/>
              <a:gd name="connsiteY17" fmla="*/ 332301 h 1883195"/>
              <a:gd name="connsiteX18" fmla="*/ 423909 w 1656093"/>
              <a:gd name="connsiteY18" fmla="*/ 368159 h 1883195"/>
              <a:gd name="connsiteX19" fmla="*/ 405979 w 1656093"/>
              <a:gd name="connsiteY19" fmla="*/ 395054 h 1883195"/>
              <a:gd name="connsiteX20" fmla="*/ 352191 w 1656093"/>
              <a:gd name="connsiteY20" fmla="*/ 421948 h 1883195"/>
              <a:gd name="connsiteX21" fmla="*/ 325297 w 1656093"/>
              <a:gd name="connsiteY21" fmla="*/ 439877 h 1883195"/>
              <a:gd name="connsiteX22" fmla="*/ 289438 w 1656093"/>
              <a:gd name="connsiteY22" fmla="*/ 475736 h 1883195"/>
              <a:gd name="connsiteX23" fmla="*/ 262544 w 1656093"/>
              <a:gd name="connsiteY23" fmla="*/ 493665 h 1883195"/>
              <a:gd name="connsiteX24" fmla="*/ 226685 w 1656093"/>
              <a:gd name="connsiteY24" fmla="*/ 529524 h 1883195"/>
              <a:gd name="connsiteX25" fmla="*/ 199791 w 1656093"/>
              <a:gd name="connsiteY25" fmla="*/ 547454 h 1883195"/>
              <a:gd name="connsiteX26" fmla="*/ 146003 w 1656093"/>
              <a:gd name="connsiteY26" fmla="*/ 601242 h 1883195"/>
              <a:gd name="connsiteX27" fmla="*/ 101179 w 1656093"/>
              <a:gd name="connsiteY27" fmla="*/ 637101 h 1883195"/>
              <a:gd name="connsiteX28" fmla="*/ 50210 w 1656093"/>
              <a:gd name="connsiteY28" fmla="*/ 692047 h 1883195"/>
              <a:gd name="connsiteX29" fmla="*/ 12606 w 1656093"/>
              <a:gd name="connsiteY29" fmla="*/ 793983 h 1883195"/>
              <a:gd name="connsiteX30" fmla="*/ 66719 w 1656093"/>
              <a:gd name="connsiteY30" fmla="*/ 866909 h 1883195"/>
              <a:gd name="connsiteX31" fmla="*/ 81861 w 1656093"/>
              <a:gd name="connsiteY31" fmla="*/ 924501 h 1883195"/>
              <a:gd name="connsiteX32" fmla="*/ 116785 w 1656093"/>
              <a:gd name="connsiteY32" fmla="*/ 965936 h 1883195"/>
              <a:gd name="connsiteX33" fmla="*/ 130117 w 1656093"/>
              <a:gd name="connsiteY33" fmla="*/ 985635 h 1883195"/>
              <a:gd name="connsiteX34" fmla="*/ 154895 w 1656093"/>
              <a:gd name="connsiteY34" fmla="*/ 1012332 h 1883195"/>
              <a:gd name="connsiteX35" fmla="*/ 185316 w 1656093"/>
              <a:gd name="connsiteY35" fmla="*/ 1063882 h 1883195"/>
              <a:gd name="connsiteX36" fmla="*/ 226821 w 1656093"/>
              <a:gd name="connsiteY36" fmla="*/ 1091378 h 1883195"/>
              <a:gd name="connsiteX37" fmla="*/ 252550 w 1656093"/>
              <a:gd name="connsiteY37" fmla="*/ 1138723 h 1883195"/>
              <a:gd name="connsiteX38" fmla="*/ 275896 w 1656093"/>
              <a:gd name="connsiteY38" fmla="*/ 1171661 h 1883195"/>
              <a:gd name="connsiteX39" fmla="*/ 307368 w 1656093"/>
              <a:gd name="connsiteY39" fmla="*/ 1210842 h 1883195"/>
              <a:gd name="connsiteX40" fmla="*/ 325297 w 1656093"/>
              <a:gd name="connsiteY40" fmla="*/ 1246701 h 1883195"/>
              <a:gd name="connsiteX41" fmla="*/ 361156 w 1656093"/>
              <a:gd name="connsiteY41" fmla="*/ 1300489 h 1883195"/>
              <a:gd name="connsiteX42" fmla="*/ 370120 w 1656093"/>
              <a:gd name="connsiteY42" fmla="*/ 1327383 h 1883195"/>
              <a:gd name="connsiteX43" fmla="*/ 388050 w 1656093"/>
              <a:gd name="connsiteY43" fmla="*/ 1354277 h 1883195"/>
              <a:gd name="connsiteX44" fmla="*/ 397015 w 1656093"/>
              <a:gd name="connsiteY44" fmla="*/ 1390136 h 1883195"/>
              <a:gd name="connsiteX45" fmla="*/ 450803 w 1656093"/>
              <a:gd name="connsiteY45" fmla="*/ 1479783 h 1883195"/>
              <a:gd name="connsiteX46" fmla="*/ 468732 w 1656093"/>
              <a:gd name="connsiteY46" fmla="*/ 1506677 h 1883195"/>
              <a:gd name="connsiteX47" fmla="*/ 486662 w 1656093"/>
              <a:gd name="connsiteY47" fmla="*/ 1524607 h 1883195"/>
              <a:gd name="connsiteX48" fmla="*/ 504591 w 1656093"/>
              <a:gd name="connsiteY48" fmla="*/ 1551501 h 1883195"/>
              <a:gd name="connsiteX49" fmla="*/ 513556 w 1656093"/>
              <a:gd name="connsiteY49" fmla="*/ 1578395 h 1883195"/>
              <a:gd name="connsiteX50" fmla="*/ 540450 w 1656093"/>
              <a:gd name="connsiteY50" fmla="*/ 1596324 h 1883195"/>
              <a:gd name="connsiteX51" fmla="*/ 585273 w 1656093"/>
              <a:gd name="connsiteY51" fmla="*/ 1641148 h 1883195"/>
              <a:gd name="connsiteX52" fmla="*/ 603203 w 1656093"/>
              <a:gd name="connsiteY52" fmla="*/ 1659077 h 1883195"/>
              <a:gd name="connsiteX53" fmla="*/ 621132 w 1656093"/>
              <a:gd name="connsiteY53" fmla="*/ 1685971 h 1883195"/>
              <a:gd name="connsiteX54" fmla="*/ 648026 w 1656093"/>
              <a:gd name="connsiteY54" fmla="*/ 1703901 h 1883195"/>
              <a:gd name="connsiteX55" fmla="*/ 665956 w 1656093"/>
              <a:gd name="connsiteY55" fmla="*/ 1721830 h 1883195"/>
              <a:gd name="connsiteX56" fmla="*/ 692850 w 1656093"/>
              <a:gd name="connsiteY56" fmla="*/ 1730795 h 1883195"/>
              <a:gd name="connsiteX57" fmla="*/ 737673 w 1656093"/>
              <a:gd name="connsiteY57" fmla="*/ 1766654 h 1883195"/>
              <a:gd name="connsiteX58" fmla="*/ 764568 w 1656093"/>
              <a:gd name="connsiteY58" fmla="*/ 1784583 h 1883195"/>
              <a:gd name="connsiteX59" fmla="*/ 818356 w 1656093"/>
              <a:gd name="connsiteY59" fmla="*/ 1802512 h 1883195"/>
              <a:gd name="connsiteX60" fmla="*/ 881109 w 1656093"/>
              <a:gd name="connsiteY60" fmla="*/ 1829407 h 1883195"/>
              <a:gd name="connsiteX61" fmla="*/ 934897 w 1656093"/>
              <a:gd name="connsiteY61" fmla="*/ 1847336 h 1883195"/>
              <a:gd name="connsiteX62" fmla="*/ 970756 w 1656093"/>
              <a:gd name="connsiteY62" fmla="*/ 1856301 h 1883195"/>
              <a:gd name="connsiteX63" fmla="*/ 1033509 w 1656093"/>
              <a:gd name="connsiteY63" fmla="*/ 1874230 h 1883195"/>
              <a:gd name="connsiteX64" fmla="*/ 1114191 w 1656093"/>
              <a:gd name="connsiteY64" fmla="*/ 1883195 h 1883195"/>
              <a:gd name="connsiteX65" fmla="*/ 1284520 w 1656093"/>
              <a:gd name="connsiteY65" fmla="*/ 1874230 h 1883195"/>
              <a:gd name="connsiteX66" fmla="*/ 1329344 w 1656093"/>
              <a:gd name="connsiteY66" fmla="*/ 1865265 h 1883195"/>
              <a:gd name="connsiteX67" fmla="*/ 1356238 w 1656093"/>
              <a:gd name="connsiteY67" fmla="*/ 1847336 h 1883195"/>
              <a:gd name="connsiteX68" fmla="*/ 1383132 w 1656093"/>
              <a:gd name="connsiteY68" fmla="*/ 1838371 h 1883195"/>
              <a:gd name="connsiteX69" fmla="*/ 1436920 w 1656093"/>
              <a:gd name="connsiteY69" fmla="*/ 1811477 h 1883195"/>
              <a:gd name="connsiteX70" fmla="*/ 1481744 w 1656093"/>
              <a:gd name="connsiteY70" fmla="*/ 1784583 h 1883195"/>
              <a:gd name="connsiteX71" fmla="*/ 1544497 w 1656093"/>
              <a:gd name="connsiteY71" fmla="*/ 1712865 h 1883195"/>
              <a:gd name="connsiteX72" fmla="*/ 1571391 w 1656093"/>
              <a:gd name="connsiteY72" fmla="*/ 1685971 h 1883195"/>
              <a:gd name="connsiteX73" fmla="*/ 1580356 w 1656093"/>
              <a:gd name="connsiteY73" fmla="*/ 1659077 h 1883195"/>
              <a:gd name="connsiteX74" fmla="*/ 1607250 w 1656093"/>
              <a:gd name="connsiteY74" fmla="*/ 1605289 h 1883195"/>
              <a:gd name="connsiteX75" fmla="*/ 1616215 w 1656093"/>
              <a:gd name="connsiteY75" fmla="*/ 1569430 h 1883195"/>
              <a:gd name="connsiteX76" fmla="*/ 1634144 w 1656093"/>
              <a:gd name="connsiteY76" fmla="*/ 1515642 h 1883195"/>
              <a:gd name="connsiteX77" fmla="*/ 1636968 w 1656093"/>
              <a:gd name="connsiteY77" fmla="*/ 1445142 h 1883195"/>
              <a:gd name="connsiteX78" fmla="*/ 1636494 w 1656093"/>
              <a:gd name="connsiteY78" fmla="*/ 1354277 h 1883195"/>
              <a:gd name="connsiteX79" fmla="*/ 1647347 w 1656093"/>
              <a:gd name="connsiteY79" fmla="*/ 1320454 h 1883195"/>
              <a:gd name="connsiteX80" fmla="*/ 1652536 w 1656093"/>
              <a:gd name="connsiteY80" fmla="*/ 1255665 h 1883195"/>
              <a:gd name="connsiteX81" fmla="*/ 1651123 w 1656093"/>
              <a:gd name="connsiteY81" fmla="*/ 1078408 h 1883195"/>
              <a:gd name="connsiteX82" fmla="*/ 1645934 w 1656093"/>
              <a:gd name="connsiteY82" fmla="*/ 1044585 h 1883195"/>
              <a:gd name="connsiteX83" fmla="*/ 1635081 w 1656093"/>
              <a:gd name="connsiteY83" fmla="*/ 980614 h 1883195"/>
              <a:gd name="connsiteX84" fmla="*/ 1617152 w 1656093"/>
              <a:gd name="connsiteY84" fmla="*/ 865291 h 1883195"/>
              <a:gd name="connsiteX85" fmla="*/ 1601111 w 1656093"/>
              <a:gd name="connsiteY85" fmla="*/ 804575 h 1883195"/>
              <a:gd name="connsiteX86" fmla="*/ 1601586 w 1656093"/>
              <a:gd name="connsiteY86" fmla="*/ 775644 h 1883195"/>
              <a:gd name="connsiteX87" fmla="*/ 1589320 w 1656093"/>
              <a:gd name="connsiteY87" fmla="*/ 753642 h 1883195"/>
              <a:gd name="connsiteX88" fmla="*/ 1571391 w 1656093"/>
              <a:gd name="connsiteY88" fmla="*/ 699854 h 1883195"/>
              <a:gd name="connsiteX89" fmla="*/ 1553462 w 1656093"/>
              <a:gd name="connsiteY89" fmla="*/ 672959 h 1883195"/>
              <a:gd name="connsiteX90" fmla="*/ 1544497 w 1656093"/>
              <a:gd name="connsiteY90" fmla="*/ 646065 h 1883195"/>
              <a:gd name="connsiteX91" fmla="*/ 1508638 w 1656093"/>
              <a:gd name="connsiteY91" fmla="*/ 592277 h 1883195"/>
              <a:gd name="connsiteX92" fmla="*/ 1493072 w 1656093"/>
              <a:gd name="connsiteY92" fmla="*/ 523415 h 1883195"/>
              <a:gd name="connsiteX93" fmla="*/ 1476459 w 1656093"/>
              <a:gd name="connsiteY93" fmla="*/ 495292 h 1883195"/>
              <a:gd name="connsiteX94" fmla="*/ 1454850 w 1656093"/>
              <a:gd name="connsiteY94" fmla="*/ 475736 h 1883195"/>
              <a:gd name="connsiteX95" fmla="*/ 1436920 w 1656093"/>
              <a:gd name="connsiteY95" fmla="*/ 439877 h 1883195"/>
              <a:gd name="connsiteX96" fmla="*/ 1427956 w 1656093"/>
              <a:gd name="connsiteY96" fmla="*/ 412983 h 1883195"/>
              <a:gd name="connsiteX97" fmla="*/ 1410026 w 1656093"/>
              <a:gd name="connsiteY97" fmla="*/ 395054 h 1883195"/>
              <a:gd name="connsiteX98" fmla="*/ 1401062 w 1656093"/>
              <a:gd name="connsiteY98" fmla="*/ 368159 h 1883195"/>
              <a:gd name="connsiteX99" fmla="*/ 1383132 w 1656093"/>
              <a:gd name="connsiteY99" fmla="*/ 350230 h 1883195"/>
              <a:gd name="connsiteX100" fmla="*/ 1365203 w 1656093"/>
              <a:gd name="connsiteY100" fmla="*/ 323336 h 1883195"/>
              <a:gd name="connsiteX101" fmla="*/ 1347273 w 1656093"/>
              <a:gd name="connsiteY101" fmla="*/ 305407 h 1883195"/>
              <a:gd name="connsiteX102" fmla="*/ 1311415 w 1656093"/>
              <a:gd name="connsiteY102" fmla="*/ 251618 h 1883195"/>
              <a:gd name="connsiteX103" fmla="*/ 1257626 w 1656093"/>
              <a:gd name="connsiteY103" fmla="*/ 197830 h 1883195"/>
              <a:gd name="connsiteX104" fmla="*/ 1230732 w 1656093"/>
              <a:gd name="connsiteY104" fmla="*/ 170936 h 1883195"/>
              <a:gd name="connsiteX105" fmla="*/ 1203838 w 1656093"/>
              <a:gd name="connsiteY105" fmla="*/ 153007 h 1883195"/>
              <a:gd name="connsiteX106" fmla="*/ 1167979 w 1656093"/>
              <a:gd name="connsiteY106" fmla="*/ 117148 h 1883195"/>
              <a:gd name="connsiteX107" fmla="*/ 1114191 w 1656093"/>
              <a:gd name="connsiteY107" fmla="*/ 99218 h 1883195"/>
              <a:gd name="connsiteX108" fmla="*/ 1090195 w 1656093"/>
              <a:gd name="connsiteY108" fmla="*/ 48752 h 1883195"/>
              <a:gd name="connsiteX109" fmla="*/ 1074135 w 1656093"/>
              <a:gd name="connsiteY109" fmla="*/ 30823 h 1883195"/>
              <a:gd name="connsiteX110" fmla="*/ 970756 w 1656093"/>
              <a:gd name="connsiteY110" fmla="*/ 18536 h 1883195"/>
              <a:gd name="connsiteX0" fmla="*/ 1051438 w 1656093"/>
              <a:gd name="connsiteY0" fmla="*/ 36465 h 1883195"/>
              <a:gd name="connsiteX1" fmla="*/ 1015579 w 1656093"/>
              <a:gd name="connsiteY1" fmla="*/ 27501 h 1883195"/>
              <a:gd name="connsiteX2" fmla="*/ 988685 w 1656093"/>
              <a:gd name="connsiteY2" fmla="*/ 18536 h 1883195"/>
              <a:gd name="connsiteX3" fmla="*/ 908003 w 1656093"/>
              <a:gd name="connsiteY3" fmla="*/ 27501 h 1883195"/>
              <a:gd name="connsiteX4" fmla="*/ 881109 w 1656093"/>
              <a:gd name="connsiteY4" fmla="*/ 36465 h 1883195"/>
              <a:gd name="connsiteX5" fmla="*/ 863179 w 1656093"/>
              <a:gd name="connsiteY5" fmla="*/ 54395 h 1883195"/>
              <a:gd name="connsiteX6" fmla="*/ 836285 w 1656093"/>
              <a:gd name="connsiteY6" fmla="*/ 72324 h 1883195"/>
              <a:gd name="connsiteX7" fmla="*/ 809391 w 1656093"/>
              <a:gd name="connsiteY7" fmla="*/ 99218 h 1883195"/>
              <a:gd name="connsiteX8" fmla="*/ 773532 w 1656093"/>
              <a:gd name="connsiteY8" fmla="*/ 108183 h 1883195"/>
              <a:gd name="connsiteX9" fmla="*/ 728709 w 1656093"/>
              <a:gd name="connsiteY9" fmla="*/ 153007 h 1883195"/>
              <a:gd name="connsiteX10" fmla="*/ 701815 w 1656093"/>
              <a:gd name="connsiteY10" fmla="*/ 170936 h 1883195"/>
              <a:gd name="connsiteX11" fmla="*/ 683885 w 1656093"/>
              <a:gd name="connsiteY11" fmla="*/ 188865 h 1883195"/>
              <a:gd name="connsiteX12" fmla="*/ 656991 w 1656093"/>
              <a:gd name="connsiteY12" fmla="*/ 206795 h 1883195"/>
              <a:gd name="connsiteX13" fmla="*/ 630097 w 1656093"/>
              <a:gd name="connsiteY13" fmla="*/ 233689 h 1883195"/>
              <a:gd name="connsiteX14" fmla="*/ 603203 w 1656093"/>
              <a:gd name="connsiteY14" fmla="*/ 251618 h 1883195"/>
              <a:gd name="connsiteX15" fmla="*/ 558379 w 1656093"/>
              <a:gd name="connsiteY15" fmla="*/ 287477 h 1883195"/>
              <a:gd name="connsiteX16" fmla="*/ 522520 w 1656093"/>
              <a:gd name="connsiteY16" fmla="*/ 296442 h 1883195"/>
              <a:gd name="connsiteX17" fmla="*/ 477697 w 1656093"/>
              <a:gd name="connsiteY17" fmla="*/ 332301 h 1883195"/>
              <a:gd name="connsiteX18" fmla="*/ 423909 w 1656093"/>
              <a:gd name="connsiteY18" fmla="*/ 368159 h 1883195"/>
              <a:gd name="connsiteX19" fmla="*/ 405979 w 1656093"/>
              <a:gd name="connsiteY19" fmla="*/ 395054 h 1883195"/>
              <a:gd name="connsiteX20" fmla="*/ 352191 w 1656093"/>
              <a:gd name="connsiteY20" fmla="*/ 421948 h 1883195"/>
              <a:gd name="connsiteX21" fmla="*/ 325297 w 1656093"/>
              <a:gd name="connsiteY21" fmla="*/ 439877 h 1883195"/>
              <a:gd name="connsiteX22" fmla="*/ 289438 w 1656093"/>
              <a:gd name="connsiteY22" fmla="*/ 475736 h 1883195"/>
              <a:gd name="connsiteX23" fmla="*/ 262544 w 1656093"/>
              <a:gd name="connsiteY23" fmla="*/ 493665 h 1883195"/>
              <a:gd name="connsiteX24" fmla="*/ 226685 w 1656093"/>
              <a:gd name="connsiteY24" fmla="*/ 529524 h 1883195"/>
              <a:gd name="connsiteX25" fmla="*/ 199791 w 1656093"/>
              <a:gd name="connsiteY25" fmla="*/ 547454 h 1883195"/>
              <a:gd name="connsiteX26" fmla="*/ 146003 w 1656093"/>
              <a:gd name="connsiteY26" fmla="*/ 601242 h 1883195"/>
              <a:gd name="connsiteX27" fmla="*/ 101179 w 1656093"/>
              <a:gd name="connsiteY27" fmla="*/ 637101 h 1883195"/>
              <a:gd name="connsiteX28" fmla="*/ 50210 w 1656093"/>
              <a:gd name="connsiteY28" fmla="*/ 692047 h 1883195"/>
              <a:gd name="connsiteX29" fmla="*/ 12606 w 1656093"/>
              <a:gd name="connsiteY29" fmla="*/ 793983 h 1883195"/>
              <a:gd name="connsiteX30" fmla="*/ 66719 w 1656093"/>
              <a:gd name="connsiteY30" fmla="*/ 866909 h 1883195"/>
              <a:gd name="connsiteX31" fmla="*/ 81861 w 1656093"/>
              <a:gd name="connsiteY31" fmla="*/ 924501 h 1883195"/>
              <a:gd name="connsiteX32" fmla="*/ 116785 w 1656093"/>
              <a:gd name="connsiteY32" fmla="*/ 965936 h 1883195"/>
              <a:gd name="connsiteX33" fmla="*/ 130117 w 1656093"/>
              <a:gd name="connsiteY33" fmla="*/ 985635 h 1883195"/>
              <a:gd name="connsiteX34" fmla="*/ 154895 w 1656093"/>
              <a:gd name="connsiteY34" fmla="*/ 1012332 h 1883195"/>
              <a:gd name="connsiteX35" fmla="*/ 185316 w 1656093"/>
              <a:gd name="connsiteY35" fmla="*/ 1063882 h 1883195"/>
              <a:gd name="connsiteX36" fmla="*/ 226821 w 1656093"/>
              <a:gd name="connsiteY36" fmla="*/ 1091378 h 1883195"/>
              <a:gd name="connsiteX37" fmla="*/ 252550 w 1656093"/>
              <a:gd name="connsiteY37" fmla="*/ 1138723 h 1883195"/>
              <a:gd name="connsiteX38" fmla="*/ 275896 w 1656093"/>
              <a:gd name="connsiteY38" fmla="*/ 1171661 h 1883195"/>
              <a:gd name="connsiteX39" fmla="*/ 307368 w 1656093"/>
              <a:gd name="connsiteY39" fmla="*/ 1210842 h 1883195"/>
              <a:gd name="connsiteX40" fmla="*/ 325297 w 1656093"/>
              <a:gd name="connsiteY40" fmla="*/ 1246701 h 1883195"/>
              <a:gd name="connsiteX41" fmla="*/ 361156 w 1656093"/>
              <a:gd name="connsiteY41" fmla="*/ 1300489 h 1883195"/>
              <a:gd name="connsiteX42" fmla="*/ 370120 w 1656093"/>
              <a:gd name="connsiteY42" fmla="*/ 1327383 h 1883195"/>
              <a:gd name="connsiteX43" fmla="*/ 388050 w 1656093"/>
              <a:gd name="connsiteY43" fmla="*/ 1354277 h 1883195"/>
              <a:gd name="connsiteX44" fmla="*/ 397015 w 1656093"/>
              <a:gd name="connsiteY44" fmla="*/ 1390136 h 1883195"/>
              <a:gd name="connsiteX45" fmla="*/ 450803 w 1656093"/>
              <a:gd name="connsiteY45" fmla="*/ 1479783 h 1883195"/>
              <a:gd name="connsiteX46" fmla="*/ 468732 w 1656093"/>
              <a:gd name="connsiteY46" fmla="*/ 1506677 h 1883195"/>
              <a:gd name="connsiteX47" fmla="*/ 486662 w 1656093"/>
              <a:gd name="connsiteY47" fmla="*/ 1524607 h 1883195"/>
              <a:gd name="connsiteX48" fmla="*/ 504591 w 1656093"/>
              <a:gd name="connsiteY48" fmla="*/ 1551501 h 1883195"/>
              <a:gd name="connsiteX49" fmla="*/ 513556 w 1656093"/>
              <a:gd name="connsiteY49" fmla="*/ 1578395 h 1883195"/>
              <a:gd name="connsiteX50" fmla="*/ 540450 w 1656093"/>
              <a:gd name="connsiteY50" fmla="*/ 1596324 h 1883195"/>
              <a:gd name="connsiteX51" fmla="*/ 585273 w 1656093"/>
              <a:gd name="connsiteY51" fmla="*/ 1641148 h 1883195"/>
              <a:gd name="connsiteX52" fmla="*/ 603203 w 1656093"/>
              <a:gd name="connsiteY52" fmla="*/ 1659077 h 1883195"/>
              <a:gd name="connsiteX53" fmla="*/ 621132 w 1656093"/>
              <a:gd name="connsiteY53" fmla="*/ 1685971 h 1883195"/>
              <a:gd name="connsiteX54" fmla="*/ 648026 w 1656093"/>
              <a:gd name="connsiteY54" fmla="*/ 1703901 h 1883195"/>
              <a:gd name="connsiteX55" fmla="*/ 665956 w 1656093"/>
              <a:gd name="connsiteY55" fmla="*/ 1721830 h 1883195"/>
              <a:gd name="connsiteX56" fmla="*/ 692850 w 1656093"/>
              <a:gd name="connsiteY56" fmla="*/ 1730795 h 1883195"/>
              <a:gd name="connsiteX57" fmla="*/ 737673 w 1656093"/>
              <a:gd name="connsiteY57" fmla="*/ 1766654 h 1883195"/>
              <a:gd name="connsiteX58" fmla="*/ 764568 w 1656093"/>
              <a:gd name="connsiteY58" fmla="*/ 1784583 h 1883195"/>
              <a:gd name="connsiteX59" fmla="*/ 818356 w 1656093"/>
              <a:gd name="connsiteY59" fmla="*/ 1802512 h 1883195"/>
              <a:gd name="connsiteX60" fmla="*/ 881109 w 1656093"/>
              <a:gd name="connsiteY60" fmla="*/ 1829407 h 1883195"/>
              <a:gd name="connsiteX61" fmla="*/ 934897 w 1656093"/>
              <a:gd name="connsiteY61" fmla="*/ 1847336 h 1883195"/>
              <a:gd name="connsiteX62" fmla="*/ 970756 w 1656093"/>
              <a:gd name="connsiteY62" fmla="*/ 1856301 h 1883195"/>
              <a:gd name="connsiteX63" fmla="*/ 1033509 w 1656093"/>
              <a:gd name="connsiteY63" fmla="*/ 1874230 h 1883195"/>
              <a:gd name="connsiteX64" fmla="*/ 1114191 w 1656093"/>
              <a:gd name="connsiteY64" fmla="*/ 1883195 h 1883195"/>
              <a:gd name="connsiteX65" fmla="*/ 1284520 w 1656093"/>
              <a:gd name="connsiteY65" fmla="*/ 1874230 h 1883195"/>
              <a:gd name="connsiteX66" fmla="*/ 1329344 w 1656093"/>
              <a:gd name="connsiteY66" fmla="*/ 1865265 h 1883195"/>
              <a:gd name="connsiteX67" fmla="*/ 1356238 w 1656093"/>
              <a:gd name="connsiteY67" fmla="*/ 1847336 h 1883195"/>
              <a:gd name="connsiteX68" fmla="*/ 1383132 w 1656093"/>
              <a:gd name="connsiteY68" fmla="*/ 1838371 h 1883195"/>
              <a:gd name="connsiteX69" fmla="*/ 1436920 w 1656093"/>
              <a:gd name="connsiteY69" fmla="*/ 1811477 h 1883195"/>
              <a:gd name="connsiteX70" fmla="*/ 1481744 w 1656093"/>
              <a:gd name="connsiteY70" fmla="*/ 1784583 h 1883195"/>
              <a:gd name="connsiteX71" fmla="*/ 1544497 w 1656093"/>
              <a:gd name="connsiteY71" fmla="*/ 1712865 h 1883195"/>
              <a:gd name="connsiteX72" fmla="*/ 1571391 w 1656093"/>
              <a:gd name="connsiteY72" fmla="*/ 1685971 h 1883195"/>
              <a:gd name="connsiteX73" fmla="*/ 1580356 w 1656093"/>
              <a:gd name="connsiteY73" fmla="*/ 1659077 h 1883195"/>
              <a:gd name="connsiteX74" fmla="*/ 1607250 w 1656093"/>
              <a:gd name="connsiteY74" fmla="*/ 1605289 h 1883195"/>
              <a:gd name="connsiteX75" fmla="*/ 1616215 w 1656093"/>
              <a:gd name="connsiteY75" fmla="*/ 1569430 h 1883195"/>
              <a:gd name="connsiteX76" fmla="*/ 1634144 w 1656093"/>
              <a:gd name="connsiteY76" fmla="*/ 1515642 h 1883195"/>
              <a:gd name="connsiteX77" fmla="*/ 1636968 w 1656093"/>
              <a:gd name="connsiteY77" fmla="*/ 1445142 h 1883195"/>
              <a:gd name="connsiteX78" fmla="*/ 1636494 w 1656093"/>
              <a:gd name="connsiteY78" fmla="*/ 1354277 h 1883195"/>
              <a:gd name="connsiteX79" fmla="*/ 1647347 w 1656093"/>
              <a:gd name="connsiteY79" fmla="*/ 1320454 h 1883195"/>
              <a:gd name="connsiteX80" fmla="*/ 1652536 w 1656093"/>
              <a:gd name="connsiteY80" fmla="*/ 1255665 h 1883195"/>
              <a:gd name="connsiteX81" fmla="*/ 1651123 w 1656093"/>
              <a:gd name="connsiteY81" fmla="*/ 1078408 h 1883195"/>
              <a:gd name="connsiteX82" fmla="*/ 1645934 w 1656093"/>
              <a:gd name="connsiteY82" fmla="*/ 1044585 h 1883195"/>
              <a:gd name="connsiteX83" fmla="*/ 1635081 w 1656093"/>
              <a:gd name="connsiteY83" fmla="*/ 980614 h 1883195"/>
              <a:gd name="connsiteX84" fmla="*/ 1617152 w 1656093"/>
              <a:gd name="connsiteY84" fmla="*/ 865291 h 1883195"/>
              <a:gd name="connsiteX85" fmla="*/ 1601111 w 1656093"/>
              <a:gd name="connsiteY85" fmla="*/ 804575 h 1883195"/>
              <a:gd name="connsiteX86" fmla="*/ 1601586 w 1656093"/>
              <a:gd name="connsiteY86" fmla="*/ 775644 h 1883195"/>
              <a:gd name="connsiteX87" fmla="*/ 1589320 w 1656093"/>
              <a:gd name="connsiteY87" fmla="*/ 753642 h 1883195"/>
              <a:gd name="connsiteX88" fmla="*/ 1571391 w 1656093"/>
              <a:gd name="connsiteY88" fmla="*/ 699854 h 1883195"/>
              <a:gd name="connsiteX89" fmla="*/ 1553462 w 1656093"/>
              <a:gd name="connsiteY89" fmla="*/ 672959 h 1883195"/>
              <a:gd name="connsiteX90" fmla="*/ 1544497 w 1656093"/>
              <a:gd name="connsiteY90" fmla="*/ 646065 h 1883195"/>
              <a:gd name="connsiteX91" fmla="*/ 1508638 w 1656093"/>
              <a:gd name="connsiteY91" fmla="*/ 592277 h 1883195"/>
              <a:gd name="connsiteX92" fmla="*/ 1493072 w 1656093"/>
              <a:gd name="connsiteY92" fmla="*/ 523415 h 1883195"/>
              <a:gd name="connsiteX93" fmla="*/ 1476459 w 1656093"/>
              <a:gd name="connsiteY93" fmla="*/ 495292 h 1883195"/>
              <a:gd name="connsiteX94" fmla="*/ 1454850 w 1656093"/>
              <a:gd name="connsiteY94" fmla="*/ 475736 h 1883195"/>
              <a:gd name="connsiteX95" fmla="*/ 1436920 w 1656093"/>
              <a:gd name="connsiteY95" fmla="*/ 439877 h 1883195"/>
              <a:gd name="connsiteX96" fmla="*/ 1427956 w 1656093"/>
              <a:gd name="connsiteY96" fmla="*/ 412983 h 1883195"/>
              <a:gd name="connsiteX97" fmla="*/ 1410026 w 1656093"/>
              <a:gd name="connsiteY97" fmla="*/ 395054 h 1883195"/>
              <a:gd name="connsiteX98" fmla="*/ 1401062 w 1656093"/>
              <a:gd name="connsiteY98" fmla="*/ 368159 h 1883195"/>
              <a:gd name="connsiteX99" fmla="*/ 1383132 w 1656093"/>
              <a:gd name="connsiteY99" fmla="*/ 350230 h 1883195"/>
              <a:gd name="connsiteX100" fmla="*/ 1365203 w 1656093"/>
              <a:gd name="connsiteY100" fmla="*/ 323336 h 1883195"/>
              <a:gd name="connsiteX101" fmla="*/ 1347273 w 1656093"/>
              <a:gd name="connsiteY101" fmla="*/ 305407 h 1883195"/>
              <a:gd name="connsiteX102" fmla="*/ 1311415 w 1656093"/>
              <a:gd name="connsiteY102" fmla="*/ 251618 h 1883195"/>
              <a:gd name="connsiteX103" fmla="*/ 1257626 w 1656093"/>
              <a:gd name="connsiteY103" fmla="*/ 197830 h 1883195"/>
              <a:gd name="connsiteX104" fmla="*/ 1230732 w 1656093"/>
              <a:gd name="connsiteY104" fmla="*/ 170936 h 1883195"/>
              <a:gd name="connsiteX105" fmla="*/ 1203838 w 1656093"/>
              <a:gd name="connsiteY105" fmla="*/ 153007 h 1883195"/>
              <a:gd name="connsiteX106" fmla="*/ 1167979 w 1656093"/>
              <a:gd name="connsiteY106" fmla="*/ 117148 h 1883195"/>
              <a:gd name="connsiteX107" fmla="*/ 1127734 w 1656093"/>
              <a:gd name="connsiteY107" fmla="*/ 84611 h 1883195"/>
              <a:gd name="connsiteX108" fmla="*/ 1090195 w 1656093"/>
              <a:gd name="connsiteY108" fmla="*/ 48752 h 1883195"/>
              <a:gd name="connsiteX109" fmla="*/ 1074135 w 1656093"/>
              <a:gd name="connsiteY109" fmla="*/ 30823 h 1883195"/>
              <a:gd name="connsiteX110" fmla="*/ 970756 w 1656093"/>
              <a:gd name="connsiteY110" fmla="*/ 18536 h 1883195"/>
              <a:gd name="connsiteX0" fmla="*/ 1051438 w 1656093"/>
              <a:gd name="connsiteY0" fmla="*/ 31839 h 1878569"/>
              <a:gd name="connsiteX1" fmla="*/ 1015579 w 1656093"/>
              <a:gd name="connsiteY1" fmla="*/ 22875 h 1878569"/>
              <a:gd name="connsiteX2" fmla="*/ 988685 w 1656093"/>
              <a:gd name="connsiteY2" fmla="*/ 13910 h 1878569"/>
              <a:gd name="connsiteX3" fmla="*/ 908003 w 1656093"/>
              <a:gd name="connsiteY3" fmla="*/ 22875 h 1878569"/>
              <a:gd name="connsiteX4" fmla="*/ 881109 w 1656093"/>
              <a:gd name="connsiteY4" fmla="*/ 31839 h 1878569"/>
              <a:gd name="connsiteX5" fmla="*/ 863179 w 1656093"/>
              <a:gd name="connsiteY5" fmla="*/ 49769 h 1878569"/>
              <a:gd name="connsiteX6" fmla="*/ 836285 w 1656093"/>
              <a:gd name="connsiteY6" fmla="*/ 67698 h 1878569"/>
              <a:gd name="connsiteX7" fmla="*/ 809391 w 1656093"/>
              <a:gd name="connsiteY7" fmla="*/ 94592 h 1878569"/>
              <a:gd name="connsiteX8" fmla="*/ 773532 w 1656093"/>
              <a:gd name="connsiteY8" fmla="*/ 103557 h 1878569"/>
              <a:gd name="connsiteX9" fmla="*/ 728709 w 1656093"/>
              <a:gd name="connsiteY9" fmla="*/ 148381 h 1878569"/>
              <a:gd name="connsiteX10" fmla="*/ 701815 w 1656093"/>
              <a:gd name="connsiteY10" fmla="*/ 166310 h 1878569"/>
              <a:gd name="connsiteX11" fmla="*/ 683885 w 1656093"/>
              <a:gd name="connsiteY11" fmla="*/ 184239 h 1878569"/>
              <a:gd name="connsiteX12" fmla="*/ 656991 w 1656093"/>
              <a:gd name="connsiteY12" fmla="*/ 202169 h 1878569"/>
              <a:gd name="connsiteX13" fmla="*/ 630097 w 1656093"/>
              <a:gd name="connsiteY13" fmla="*/ 229063 h 1878569"/>
              <a:gd name="connsiteX14" fmla="*/ 603203 w 1656093"/>
              <a:gd name="connsiteY14" fmla="*/ 246992 h 1878569"/>
              <a:gd name="connsiteX15" fmla="*/ 558379 w 1656093"/>
              <a:gd name="connsiteY15" fmla="*/ 282851 h 1878569"/>
              <a:gd name="connsiteX16" fmla="*/ 522520 w 1656093"/>
              <a:gd name="connsiteY16" fmla="*/ 291816 h 1878569"/>
              <a:gd name="connsiteX17" fmla="*/ 477697 w 1656093"/>
              <a:gd name="connsiteY17" fmla="*/ 327675 h 1878569"/>
              <a:gd name="connsiteX18" fmla="*/ 423909 w 1656093"/>
              <a:gd name="connsiteY18" fmla="*/ 363533 h 1878569"/>
              <a:gd name="connsiteX19" fmla="*/ 405979 w 1656093"/>
              <a:gd name="connsiteY19" fmla="*/ 390428 h 1878569"/>
              <a:gd name="connsiteX20" fmla="*/ 352191 w 1656093"/>
              <a:gd name="connsiteY20" fmla="*/ 417322 h 1878569"/>
              <a:gd name="connsiteX21" fmla="*/ 325297 w 1656093"/>
              <a:gd name="connsiteY21" fmla="*/ 435251 h 1878569"/>
              <a:gd name="connsiteX22" fmla="*/ 289438 w 1656093"/>
              <a:gd name="connsiteY22" fmla="*/ 471110 h 1878569"/>
              <a:gd name="connsiteX23" fmla="*/ 262544 w 1656093"/>
              <a:gd name="connsiteY23" fmla="*/ 489039 h 1878569"/>
              <a:gd name="connsiteX24" fmla="*/ 226685 w 1656093"/>
              <a:gd name="connsiteY24" fmla="*/ 524898 h 1878569"/>
              <a:gd name="connsiteX25" fmla="*/ 199791 w 1656093"/>
              <a:gd name="connsiteY25" fmla="*/ 542828 h 1878569"/>
              <a:gd name="connsiteX26" fmla="*/ 146003 w 1656093"/>
              <a:gd name="connsiteY26" fmla="*/ 596616 h 1878569"/>
              <a:gd name="connsiteX27" fmla="*/ 101179 w 1656093"/>
              <a:gd name="connsiteY27" fmla="*/ 632475 h 1878569"/>
              <a:gd name="connsiteX28" fmla="*/ 50210 w 1656093"/>
              <a:gd name="connsiteY28" fmla="*/ 687421 h 1878569"/>
              <a:gd name="connsiteX29" fmla="*/ 12606 w 1656093"/>
              <a:gd name="connsiteY29" fmla="*/ 789357 h 1878569"/>
              <a:gd name="connsiteX30" fmla="*/ 66719 w 1656093"/>
              <a:gd name="connsiteY30" fmla="*/ 862283 h 1878569"/>
              <a:gd name="connsiteX31" fmla="*/ 81861 w 1656093"/>
              <a:gd name="connsiteY31" fmla="*/ 919875 h 1878569"/>
              <a:gd name="connsiteX32" fmla="*/ 116785 w 1656093"/>
              <a:gd name="connsiteY32" fmla="*/ 961310 h 1878569"/>
              <a:gd name="connsiteX33" fmla="*/ 130117 w 1656093"/>
              <a:gd name="connsiteY33" fmla="*/ 981009 h 1878569"/>
              <a:gd name="connsiteX34" fmla="*/ 154895 w 1656093"/>
              <a:gd name="connsiteY34" fmla="*/ 1007706 h 1878569"/>
              <a:gd name="connsiteX35" fmla="*/ 185316 w 1656093"/>
              <a:gd name="connsiteY35" fmla="*/ 1059256 h 1878569"/>
              <a:gd name="connsiteX36" fmla="*/ 226821 w 1656093"/>
              <a:gd name="connsiteY36" fmla="*/ 1086752 h 1878569"/>
              <a:gd name="connsiteX37" fmla="*/ 252550 w 1656093"/>
              <a:gd name="connsiteY37" fmla="*/ 1134097 h 1878569"/>
              <a:gd name="connsiteX38" fmla="*/ 275896 w 1656093"/>
              <a:gd name="connsiteY38" fmla="*/ 1167035 h 1878569"/>
              <a:gd name="connsiteX39" fmla="*/ 307368 w 1656093"/>
              <a:gd name="connsiteY39" fmla="*/ 1206216 h 1878569"/>
              <a:gd name="connsiteX40" fmla="*/ 325297 w 1656093"/>
              <a:gd name="connsiteY40" fmla="*/ 1242075 h 1878569"/>
              <a:gd name="connsiteX41" fmla="*/ 361156 w 1656093"/>
              <a:gd name="connsiteY41" fmla="*/ 1295863 h 1878569"/>
              <a:gd name="connsiteX42" fmla="*/ 370120 w 1656093"/>
              <a:gd name="connsiteY42" fmla="*/ 1322757 h 1878569"/>
              <a:gd name="connsiteX43" fmla="*/ 388050 w 1656093"/>
              <a:gd name="connsiteY43" fmla="*/ 1349651 h 1878569"/>
              <a:gd name="connsiteX44" fmla="*/ 397015 w 1656093"/>
              <a:gd name="connsiteY44" fmla="*/ 1385510 h 1878569"/>
              <a:gd name="connsiteX45" fmla="*/ 450803 w 1656093"/>
              <a:gd name="connsiteY45" fmla="*/ 1475157 h 1878569"/>
              <a:gd name="connsiteX46" fmla="*/ 468732 w 1656093"/>
              <a:gd name="connsiteY46" fmla="*/ 1502051 h 1878569"/>
              <a:gd name="connsiteX47" fmla="*/ 486662 w 1656093"/>
              <a:gd name="connsiteY47" fmla="*/ 1519981 h 1878569"/>
              <a:gd name="connsiteX48" fmla="*/ 504591 w 1656093"/>
              <a:gd name="connsiteY48" fmla="*/ 1546875 h 1878569"/>
              <a:gd name="connsiteX49" fmla="*/ 513556 w 1656093"/>
              <a:gd name="connsiteY49" fmla="*/ 1573769 h 1878569"/>
              <a:gd name="connsiteX50" fmla="*/ 540450 w 1656093"/>
              <a:gd name="connsiteY50" fmla="*/ 1591698 h 1878569"/>
              <a:gd name="connsiteX51" fmla="*/ 585273 w 1656093"/>
              <a:gd name="connsiteY51" fmla="*/ 1636522 h 1878569"/>
              <a:gd name="connsiteX52" fmla="*/ 603203 w 1656093"/>
              <a:gd name="connsiteY52" fmla="*/ 1654451 h 1878569"/>
              <a:gd name="connsiteX53" fmla="*/ 621132 w 1656093"/>
              <a:gd name="connsiteY53" fmla="*/ 1681345 h 1878569"/>
              <a:gd name="connsiteX54" fmla="*/ 648026 w 1656093"/>
              <a:gd name="connsiteY54" fmla="*/ 1699275 h 1878569"/>
              <a:gd name="connsiteX55" fmla="*/ 665956 w 1656093"/>
              <a:gd name="connsiteY55" fmla="*/ 1717204 h 1878569"/>
              <a:gd name="connsiteX56" fmla="*/ 692850 w 1656093"/>
              <a:gd name="connsiteY56" fmla="*/ 1726169 h 1878569"/>
              <a:gd name="connsiteX57" fmla="*/ 737673 w 1656093"/>
              <a:gd name="connsiteY57" fmla="*/ 1762028 h 1878569"/>
              <a:gd name="connsiteX58" fmla="*/ 764568 w 1656093"/>
              <a:gd name="connsiteY58" fmla="*/ 1779957 h 1878569"/>
              <a:gd name="connsiteX59" fmla="*/ 818356 w 1656093"/>
              <a:gd name="connsiteY59" fmla="*/ 1797886 h 1878569"/>
              <a:gd name="connsiteX60" fmla="*/ 881109 w 1656093"/>
              <a:gd name="connsiteY60" fmla="*/ 1824781 h 1878569"/>
              <a:gd name="connsiteX61" fmla="*/ 934897 w 1656093"/>
              <a:gd name="connsiteY61" fmla="*/ 1842710 h 1878569"/>
              <a:gd name="connsiteX62" fmla="*/ 970756 w 1656093"/>
              <a:gd name="connsiteY62" fmla="*/ 1851675 h 1878569"/>
              <a:gd name="connsiteX63" fmla="*/ 1033509 w 1656093"/>
              <a:gd name="connsiteY63" fmla="*/ 1869604 h 1878569"/>
              <a:gd name="connsiteX64" fmla="*/ 1114191 w 1656093"/>
              <a:gd name="connsiteY64" fmla="*/ 1878569 h 1878569"/>
              <a:gd name="connsiteX65" fmla="*/ 1284520 w 1656093"/>
              <a:gd name="connsiteY65" fmla="*/ 1869604 h 1878569"/>
              <a:gd name="connsiteX66" fmla="*/ 1329344 w 1656093"/>
              <a:gd name="connsiteY66" fmla="*/ 1860639 h 1878569"/>
              <a:gd name="connsiteX67" fmla="*/ 1356238 w 1656093"/>
              <a:gd name="connsiteY67" fmla="*/ 1842710 h 1878569"/>
              <a:gd name="connsiteX68" fmla="*/ 1383132 w 1656093"/>
              <a:gd name="connsiteY68" fmla="*/ 1833745 h 1878569"/>
              <a:gd name="connsiteX69" fmla="*/ 1436920 w 1656093"/>
              <a:gd name="connsiteY69" fmla="*/ 1806851 h 1878569"/>
              <a:gd name="connsiteX70" fmla="*/ 1481744 w 1656093"/>
              <a:gd name="connsiteY70" fmla="*/ 1779957 h 1878569"/>
              <a:gd name="connsiteX71" fmla="*/ 1544497 w 1656093"/>
              <a:gd name="connsiteY71" fmla="*/ 1708239 h 1878569"/>
              <a:gd name="connsiteX72" fmla="*/ 1571391 w 1656093"/>
              <a:gd name="connsiteY72" fmla="*/ 1681345 h 1878569"/>
              <a:gd name="connsiteX73" fmla="*/ 1580356 w 1656093"/>
              <a:gd name="connsiteY73" fmla="*/ 1654451 h 1878569"/>
              <a:gd name="connsiteX74" fmla="*/ 1607250 w 1656093"/>
              <a:gd name="connsiteY74" fmla="*/ 1600663 h 1878569"/>
              <a:gd name="connsiteX75" fmla="*/ 1616215 w 1656093"/>
              <a:gd name="connsiteY75" fmla="*/ 1564804 h 1878569"/>
              <a:gd name="connsiteX76" fmla="*/ 1634144 w 1656093"/>
              <a:gd name="connsiteY76" fmla="*/ 1511016 h 1878569"/>
              <a:gd name="connsiteX77" fmla="*/ 1636968 w 1656093"/>
              <a:gd name="connsiteY77" fmla="*/ 1440516 h 1878569"/>
              <a:gd name="connsiteX78" fmla="*/ 1636494 w 1656093"/>
              <a:gd name="connsiteY78" fmla="*/ 1349651 h 1878569"/>
              <a:gd name="connsiteX79" fmla="*/ 1647347 w 1656093"/>
              <a:gd name="connsiteY79" fmla="*/ 1315828 h 1878569"/>
              <a:gd name="connsiteX80" fmla="*/ 1652536 w 1656093"/>
              <a:gd name="connsiteY80" fmla="*/ 1251039 h 1878569"/>
              <a:gd name="connsiteX81" fmla="*/ 1651123 w 1656093"/>
              <a:gd name="connsiteY81" fmla="*/ 1073782 h 1878569"/>
              <a:gd name="connsiteX82" fmla="*/ 1645934 w 1656093"/>
              <a:gd name="connsiteY82" fmla="*/ 1039959 h 1878569"/>
              <a:gd name="connsiteX83" fmla="*/ 1635081 w 1656093"/>
              <a:gd name="connsiteY83" fmla="*/ 975988 h 1878569"/>
              <a:gd name="connsiteX84" fmla="*/ 1617152 w 1656093"/>
              <a:gd name="connsiteY84" fmla="*/ 860665 h 1878569"/>
              <a:gd name="connsiteX85" fmla="*/ 1601111 w 1656093"/>
              <a:gd name="connsiteY85" fmla="*/ 799949 h 1878569"/>
              <a:gd name="connsiteX86" fmla="*/ 1601586 w 1656093"/>
              <a:gd name="connsiteY86" fmla="*/ 771018 h 1878569"/>
              <a:gd name="connsiteX87" fmla="*/ 1589320 w 1656093"/>
              <a:gd name="connsiteY87" fmla="*/ 749016 h 1878569"/>
              <a:gd name="connsiteX88" fmla="*/ 1571391 w 1656093"/>
              <a:gd name="connsiteY88" fmla="*/ 695228 h 1878569"/>
              <a:gd name="connsiteX89" fmla="*/ 1553462 w 1656093"/>
              <a:gd name="connsiteY89" fmla="*/ 668333 h 1878569"/>
              <a:gd name="connsiteX90" fmla="*/ 1544497 w 1656093"/>
              <a:gd name="connsiteY90" fmla="*/ 641439 h 1878569"/>
              <a:gd name="connsiteX91" fmla="*/ 1508638 w 1656093"/>
              <a:gd name="connsiteY91" fmla="*/ 587651 h 1878569"/>
              <a:gd name="connsiteX92" fmla="*/ 1493072 w 1656093"/>
              <a:gd name="connsiteY92" fmla="*/ 518789 h 1878569"/>
              <a:gd name="connsiteX93" fmla="*/ 1476459 w 1656093"/>
              <a:gd name="connsiteY93" fmla="*/ 490666 h 1878569"/>
              <a:gd name="connsiteX94" fmla="*/ 1454850 w 1656093"/>
              <a:gd name="connsiteY94" fmla="*/ 471110 h 1878569"/>
              <a:gd name="connsiteX95" fmla="*/ 1436920 w 1656093"/>
              <a:gd name="connsiteY95" fmla="*/ 435251 h 1878569"/>
              <a:gd name="connsiteX96" fmla="*/ 1427956 w 1656093"/>
              <a:gd name="connsiteY96" fmla="*/ 408357 h 1878569"/>
              <a:gd name="connsiteX97" fmla="*/ 1410026 w 1656093"/>
              <a:gd name="connsiteY97" fmla="*/ 390428 h 1878569"/>
              <a:gd name="connsiteX98" fmla="*/ 1401062 w 1656093"/>
              <a:gd name="connsiteY98" fmla="*/ 363533 h 1878569"/>
              <a:gd name="connsiteX99" fmla="*/ 1383132 w 1656093"/>
              <a:gd name="connsiteY99" fmla="*/ 345604 h 1878569"/>
              <a:gd name="connsiteX100" fmla="*/ 1365203 w 1656093"/>
              <a:gd name="connsiteY100" fmla="*/ 318710 h 1878569"/>
              <a:gd name="connsiteX101" fmla="*/ 1347273 w 1656093"/>
              <a:gd name="connsiteY101" fmla="*/ 300781 h 1878569"/>
              <a:gd name="connsiteX102" fmla="*/ 1311415 w 1656093"/>
              <a:gd name="connsiteY102" fmla="*/ 246992 h 1878569"/>
              <a:gd name="connsiteX103" fmla="*/ 1257626 w 1656093"/>
              <a:gd name="connsiteY103" fmla="*/ 193204 h 1878569"/>
              <a:gd name="connsiteX104" fmla="*/ 1230732 w 1656093"/>
              <a:gd name="connsiteY104" fmla="*/ 166310 h 1878569"/>
              <a:gd name="connsiteX105" fmla="*/ 1203838 w 1656093"/>
              <a:gd name="connsiteY105" fmla="*/ 148381 h 1878569"/>
              <a:gd name="connsiteX106" fmla="*/ 1167979 w 1656093"/>
              <a:gd name="connsiteY106" fmla="*/ 112522 h 1878569"/>
              <a:gd name="connsiteX107" fmla="*/ 1127734 w 1656093"/>
              <a:gd name="connsiteY107" fmla="*/ 79985 h 1878569"/>
              <a:gd name="connsiteX108" fmla="*/ 1090195 w 1656093"/>
              <a:gd name="connsiteY108" fmla="*/ 44126 h 1878569"/>
              <a:gd name="connsiteX109" fmla="*/ 1047954 w 1656093"/>
              <a:gd name="connsiteY109" fmla="*/ 30823 h 1878569"/>
              <a:gd name="connsiteX110" fmla="*/ 970756 w 1656093"/>
              <a:gd name="connsiteY110" fmla="*/ 13910 h 1878569"/>
              <a:gd name="connsiteX0" fmla="*/ 1051438 w 1656093"/>
              <a:gd name="connsiteY0" fmla="*/ 31839 h 1878569"/>
              <a:gd name="connsiteX1" fmla="*/ 1015579 w 1656093"/>
              <a:gd name="connsiteY1" fmla="*/ 22875 h 1878569"/>
              <a:gd name="connsiteX2" fmla="*/ 988685 w 1656093"/>
              <a:gd name="connsiteY2" fmla="*/ 13910 h 1878569"/>
              <a:gd name="connsiteX3" fmla="*/ 908003 w 1656093"/>
              <a:gd name="connsiteY3" fmla="*/ 22875 h 1878569"/>
              <a:gd name="connsiteX4" fmla="*/ 881109 w 1656093"/>
              <a:gd name="connsiteY4" fmla="*/ 31839 h 1878569"/>
              <a:gd name="connsiteX5" fmla="*/ 863179 w 1656093"/>
              <a:gd name="connsiteY5" fmla="*/ 49769 h 1878569"/>
              <a:gd name="connsiteX6" fmla="*/ 836285 w 1656093"/>
              <a:gd name="connsiteY6" fmla="*/ 67698 h 1878569"/>
              <a:gd name="connsiteX7" fmla="*/ 809391 w 1656093"/>
              <a:gd name="connsiteY7" fmla="*/ 94592 h 1878569"/>
              <a:gd name="connsiteX8" fmla="*/ 773532 w 1656093"/>
              <a:gd name="connsiteY8" fmla="*/ 103557 h 1878569"/>
              <a:gd name="connsiteX9" fmla="*/ 728709 w 1656093"/>
              <a:gd name="connsiteY9" fmla="*/ 148381 h 1878569"/>
              <a:gd name="connsiteX10" fmla="*/ 701815 w 1656093"/>
              <a:gd name="connsiteY10" fmla="*/ 166310 h 1878569"/>
              <a:gd name="connsiteX11" fmla="*/ 683885 w 1656093"/>
              <a:gd name="connsiteY11" fmla="*/ 184239 h 1878569"/>
              <a:gd name="connsiteX12" fmla="*/ 656991 w 1656093"/>
              <a:gd name="connsiteY12" fmla="*/ 202169 h 1878569"/>
              <a:gd name="connsiteX13" fmla="*/ 630097 w 1656093"/>
              <a:gd name="connsiteY13" fmla="*/ 229063 h 1878569"/>
              <a:gd name="connsiteX14" fmla="*/ 603203 w 1656093"/>
              <a:gd name="connsiteY14" fmla="*/ 246992 h 1878569"/>
              <a:gd name="connsiteX15" fmla="*/ 558379 w 1656093"/>
              <a:gd name="connsiteY15" fmla="*/ 282851 h 1878569"/>
              <a:gd name="connsiteX16" fmla="*/ 522520 w 1656093"/>
              <a:gd name="connsiteY16" fmla="*/ 291816 h 1878569"/>
              <a:gd name="connsiteX17" fmla="*/ 477697 w 1656093"/>
              <a:gd name="connsiteY17" fmla="*/ 327675 h 1878569"/>
              <a:gd name="connsiteX18" fmla="*/ 423909 w 1656093"/>
              <a:gd name="connsiteY18" fmla="*/ 363533 h 1878569"/>
              <a:gd name="connsiteX19" fmla="*/ 405979 w 1656093"/>
              <a:gd name="connsiteY19" fmla="*/ 390428 h 1878569"/>
              <a:gd name="connsiteX20" fmla="*/ 352191 w 1656093"/>
              <a:gd name="connsiteY20" fmla="*/ 417322 h 1878569"/>
              <a:gd name="connsiteX21" fmla="*/ 325297 w 1656093"/>
              <a:gd name="connsiteY21" fmla="*/ 435251 h 1878569"/>
              <a:gd name="connsiteX22" fmla="*/ 289438 w 1656093"/>
              <a:gd name="connsiteY22" fmla="*/ 471110 h 1878569"/>
              <a:gd name="connsiteX23" fmla="*/ 262544 w 1656093"/>
              <a:gd name="connsiteY23" fmla="*/ 489039 h 1878569"/>
              <a:gd name="connsiteX24" fmla="*/ 226685 w 1656093"/>
              <a:gd name="connsiteY24" fmla="*/ 524898 h 1878569"/>
              <a:gd name="connsiteX25" fmla="*/ 199791 w 1656093"/>
              <a:gd name="connsiteY25" fmla="*/ 542828 h 1878569"/>
              <a:gd name="connsiteX26" fmla="*/ 146003 w 1656093"/>
              <a:gd name="connsiteY26" fmla="*/ 596616 h 1878569"/>
              <a:gd name="connsiteX27" fmla="*/ 101179 w 1656093"/>
              <a:gd name="connsiteY27" fmla="*/ 632475 h 1878569"/>
              <a:gd name="connsiteX28" fmla="*/ 50210 w 1656093"/>
              <a:gd name="connsiteY28" fmla="*/ 687421 h 1878569"/>
              <a:gd name="connsiteX29" fmla="*/ 12606 w 1656093"/>
              <a:gd name="connsiteY29" fmla="*/ 789357 h 1878569"/>
              <a:gd name="connsiteX30" fmla="*/ 66719 w 1656093"/>
              <a:gd name="connsiteY30" fmla="*/ 862283 h 1878569"/>
              <a:gd name="connsiteX31" fmla="*/ 81861 w 1656093"/>
              <a:gd name="connsiteY31" fmla="*/ 919875 h 1878569"/>
              <a:gd name="connsiteX32" fmla="*/ 116785 w 1656093"/>
              <a:gd name="connsiteY32" fmla="*/ 961310 h 1878569"/>
              <a:gd name="connsiteX33" fmla="*/ 130117 w 1656093"/>
              <a:gd name="connsiteY33" fmla="*/ 981009 h 1878569"/>
              <a:gd name="connsiteX34" fmla="*/ 154895 w 1656093"/>
              <a:gd name="connsiteY34" fmla="*/ 1007706 h 1878569"/>
              <a:gd name="connsiteX35" fmla="*/ 185316 w 1656093"/>
              <a:gd name="connsiteY35" fmla="*/ 1059256 h 1878569"/>
              <a:gd name="connsiteX36" fmla="*/ 226821 w 1656093"/>
              <a:gd name="connsiteY36" fmla="*/ 1086752 h 1878569"/>
              <a:gd name="connsiteX37" fmla="*/ 252550 w 1656093"/>
              <a:gd name="connsiteY37" fmla="*/ 1134097 h 1878569"/>
              <a:gd name="connsiteX38" fmla="*/ 275896 w 1656093"/>
              <a:gd name="connsiteY38" fmla="*/ 1167035 h 1878569"/>
              <a:gd name="connsiteX39" fmla="*/ 307368 w 1656093"/>
              <a:gd name="connsiteY39" fmla="*/ 1206216 h 1878569"/>
              <a:gd name="connsiteX40" fmla="*/ 325297 w 1656093"/>
              <a:gd name="connsiteY40" fmla="*/ 1242075 h 1878569"/>
              <a:gd name="connsiteX41" fmla="*/ 361156 w 1656093"/>
              <a:gd name="connsiteY41" fmla="*/ 1295863 h 1878569"/>
              <a:gd name="connsiteX42" fmla="*/ 370120 w 1656093"/>
              <a:gd name="connsiteY42" fmla="*/ 1322757 h 1878569"/>
              <a:gd name="connsiteX43" fmla="*/ 388050 w 1656093"/>
              <a:gd name="connsiteY43" fmla="*/ 1349651 h 1878569"/>
              <a:gd name="connsiteX44" fmla="*/ 397015 w 1656093"/>
              <a:gd name="connsiteY44" fmla="*/ 1385510 h 1878569"/>
              <a:gd name="connsiteX45" fmla="*/ 450803 w 1656093"/>
              <a:gd name="connsiteY45" fmla="*/ 1475157 h 1878569"/>
              <a:gd name="connsiteX46" fmla="*/ 468732 w 1656093"/>
              <a:gd name="connsiteY46" fmla="*/ 1502051 h 1878569"/>
              <a:gd name="connsiteX47" fmla="*/ 486662 w 1656093"/>
              <a:gd name="connsiteY47" fmla="*/ 1519981 h 1878569"/>
              <a:gd name="connsiteX48" fmla="*/ 504591 w 1656093"/>
              <a:gd name="connsiteY48" fmla="*/ 1546875 h 1878569"/>
              <a:gd name="connsiteX49" fmla="*/ 513556 w 1656093"/>
              <a:gd name="connsiteY49" fmla="*/ 1573769 h 1878569"/>
              <a:gd name="connsiteX50" fmla="*/ 540450 w 1656093"/>
              <a:gd name="connsiteY50" fmla="*/ 1591698 h 1878569"/>
              <a:gd name="connsiteX51" fmla="*/ 585273 w 1656093"/>
              <a:gd name="connsiteY51" fmla="*/ 1636522 h 1878569"/>
              <a:gd name="connsiteX52" fmla="*/ 603203 w 1656093"/>
              <a:gd name="connsiteY52" fmla="*/ 1654451 h 1878569"/>
              <a:gd name="connsiteX53" fmla="*/ 621132 w 1656093"/>
              <a:gd name="connsiteY53" fmla="*/ 1681345 h 1878569"/>
              <a:gd name="connsiteX54" fmla="*/ 648026 w 1656093"/>
              <a:gd name="connsiteY54" fmla="*/ 1699275 h 1878569"/>
              <a:gd name="connsiteX55" fmla="*/ 665956 w 1656093"/>
              <a:gd name="connsiteY55" fmla="*/ 1717204 h 1878569"/>
              <a:gd name="connsiteX56" fmla="*/ 692850 w 1656093"/>
              <a:gd name="connsiteY56" fmla="*/ 1726169 h 1878569"/>
              <a:gd name="connsiteX57" fmla="*/ 737673 w 1656093"/>
              <a:gd name="connsiteY57" fmla="*/ 1762028 h 1878569"/>
              <a:gd name="connsiteX58" fmla="*/ 764568 w 1656093"/>
              <a:gd name="connsiteY58" fmla="*/ 1779957 h 1878569"/>
              <a:gd name="connsiteX59" fmla="*/ 818356 w 1656093"/>
              <a:gd name="connsiteY59" fmla="*/ 1797886 h 1878569"/>
              <a:gd name="connsiteX60" fmla="*/ 881109 w 1656093"/>
              <a:gd name="connsiteY60" fmla="*/ 1824781 h 1878569"/>
              <a:gd name="connsiteX61" fmla="*/ 934897 w 1656093"/>
              <a:gd name="connsiteY61" fmla="*/ 1842710 h 1878569"/>
              <a:gd name="connsiteX62" fmla="*/ 970756 w 1656093"/>
              <a:gd name="connsiteY62" fmla="*/ 1851675 h 1878569"/>
              <a:gd name="connsiteX63" fmla="*/ 1033509 w 1656093"/>
              <a:gd name="connsiteY63" fmla="*/ 1869604 h 1878569"/>
              <a:gd name="connsiteX64" fmla="*/ 1114191 w 1656093"/>
              <a:gd name="connsiteY64" fmla="*/ 1878569 h 1878569"/>
              <a:gd name="connsiteX65" fmla="*/ 1284520 w 1656093"/>
              <a:gd name="connsiteY65" fmla="*/ 1869604 h 1878569"/>
              <a:gd name="connsiteX66" fmla="*/ 1329344 w 1656093"/>
              <a:gd name="connsiteY66" fmla="*/ 1860639 h 1878569"/>
              <a:gd name="connsiteX67" fmla="*/ 1356238 w 1656093"/>
              <a:gd name="connsiteY67" fmla="*/ 1842710 h 1878569"/>
              <a:gd name="connsiteX68" fmla="*/ 1383132 w 1656093"/>
              <a:gd name="connsiteY68" fmla="*/ 1833745 h 1878569"/>
              <a:gd name="connsiteX69" fmla="*/ 1436920 w 1656093"/>
              <a:gd name="connsiteY69" fmla="*/ 1806851 h 1878569"/>
              <a:gd name="connsiteX70" fmla="*/ 1481744 w 1656093"/>
              <a:gd name="connsiteY70" fmla="*/ 1779957 h 1878569"/>
              <a:gd name="connsiteX71" fmla="*/ 1544497 w 1656093"/>
              <a:gd name="connsiteY71" fmla="*/ 1708239 h 1878569"/>
              <a:gd name="connsiteX72" fmla="*/ 1571391 w 1656093"/>
              <a:gd name="connsiteY72" fmla="*/ 1681345 h 1878569"/>
              <a:gd name="connsiteX73" fmla="*/ 1580356 w 1656093"/>
              <a:gd name="connsiteY73" fmla="*/ 1654451 h 1878569"/>
              <a:gd name="connsiteX74" fmla="*/ 1607250 w 1656093"/>
              <a:gd name="connsiteY74" fmla="*/ 1600663 h 1878569"/>
              <a:gd name="connsiteX75" fmla="*/ 1616215 w 1656093"/>
              <a:gd name="connsiteY75" fmla="*/ 1564804 h 1878569"/>
              <a:gd name="connsiteX76" fmla="*/ 1634144 w 1656093"/>
              <a:gd name="connsiteY76" fmla="*/ 1511016 h 1878569"/>
              <a:gd name="connsiteX77" fmla="*/ 1636968 w 1656093"/>
              <a:gd name="connsiteY77" fmla="*/ 1440516 h 1878569"/>
              <a:gd name="connsiteX78" fmla="*/ 1636494 w 1656093"/>
              <a:gd name="connsiteY78" fmla="*/ 1349651 h 1878569"/>
              <a:gd name="connsiteX79" fmla="*/ 1647347 w 1656093"/>
              <a:gd name="connsiteY79" fmla="*/ 1315828 h 1878569"/>
              <a:gd name="connsiteX80" fmla="*/ 1652536 w 1656093"/>
              <a:gd name="connsiteY80" fmla="*/ 1251039 h 1878569"/>
              <a:gd name="connsiteX81" fmla="*/ 1651123 w 1656093"/>
              <a:gd name="connsiteY81" fmla="*/ 1073782 h 1878569"/>
              <a:gd name="connsiteX82" fmla="*/ 1645934 w 1656093"/>
              <a:gd name="connsiteY82" fmla="*/ 1039959 h 1878569"/>
              <a:gd name="connsiteX83" fmla="*/ 1635081 w 1656093"/>
              <a:gd name="connsiteY83" fmla="*/ 975988 h 1878569"/>
              <a:gd name="connsiteX84" fmla="*/ 1617152 w 1656093"/>
              <a:gd name="connsiteY84" fmla="*/ 860665 h 1878569"/>
              <a:gd name="connsiteX85" fmla="*/ 1601111 w 1656093"/>
              <a:gd name="connsiteY85" fmla="*/ 799949 h 1878569"/>
              <a:gd name="connsiteX86" fmla="*/ 1601586 w 1656093"/>
              <a:gd name="connsiteY86" fmla="*/ 771018 h 1878569"/>
              <a:gd name="connsiteX87" fmla="*/ 1589320 w 1656093"/>
              <a:gd name="connsiteY87" fmla="*/ 749016 h 1878569"/>
              <a:gd name="connsiteX88" fmla="*/ 1571391 w 1656093"/>
              <a:gd name="connsiteY88" fmla="*/ 695228 h 1878569"/>
              <a:gd name="connsiteX89" fmla="*/ 1553462 w 1656093"/>
              <a:gd name="connsiteY89" fmla="*/ 668333 h 1878569"/>
              <a:gd name="connsiteX90" fmla="*/ 1544497 w 1656093"/>
              <a:gd name="connsiteY90" fmla="*/ 641439 h 1878569"/>
              <a:gd name="connsiteX91" fmla="*/ 1508638 w 1656093"/>
              <a:gd name="connsiteY91" fmla="*/ 587651 h 1878569"/>
              <a:gd name="connsiteX92" fmla="*/ 1493072 w 1656093"/>
              <a:gd name="connsiteY92" fmla="*/ 518789 h 1878569"/>
              <a:gd name="connsiteX93" fmla="*/ 1476459 w 1656093"/>
              <a:gd name="connsiteY93" fmla="*/ 490666 h 1878569"/>
              <a:gd name="connsiteX94" fmla="*/ 1454850 w 1656093"/>
              <a:gd name="connsiteY94" fmla="*/ 471110 h 1878569"/>
              <a:gd name="connsiteX95" fmla="*/ 1436920 w 1656093"/>
              <a:gd name="connsiteY95" fmla="*/ 435251 h 1878569"/>
              <a:gd name="connsiteX96" fmla="*/ 1427956 w 1656093"/>
              <a:gd name="connsiteY96" fmla="*/ 408357 h 1878569"/>
              <a:gd name="connsiteX97" fmla="*/ 1410026 w 1656093"/>
              <a:gd name="connsiteY97" fmla="*/ 390428 h 1878569"/>
              <a:gd name="connsiteX98" fmla="*/ 1401062 w 1656093"/>
              <a:gd name="connsiteY98" fmla="*/ 363533 h 1878569"/>
              <a:gd name="connsiteX99" fmla="*/ 1383132 w 1656093"/>
              <a:gd name="connsiteY99" fmla="*/ 345604 h 1878569"/>
              <a:gd name="connsiteX100" fmla="*/ 1365203 w 1656093"/>
              <a:gd name="connsiteY100" fmla="*/ 318710 h 1878569"/>
              <a:gd name="connsiteX101" fmla="*/ 1347273 w 1656093"/>
              <a:gd name="connsiteY101" fmla="*/ 300781 h 1878569"/>
              <a:gd name="connsiteX102" fmla="*/ 1311415 w 1656093"/>
              <a:gd name="connsiteY102" fmla="*/ 246992 h 1878569"/>
              <a:gd name="connsiteX103" fmla="*/ 1257626 w 1656093"/>
              <a:gd name="connsiteY103" fmla="*/ 193204 h 1878569"/>
              <a:gd name="connsiteX104" fmla="*/ 1230732 w 1656093"/>
              <a:gd name="connsiteY104" fmla="*/ 166310 h 1878569"/>
              <a:gd name="connsiteX105" fmla="*/ 1203838 w 1656093"/>
              <a:gd name="connsiteY105" fmla="*/ 148381 h 1878569"/>
              <a:gd name="connsiteX106" fmla="*/ 1167979 w 1656093"/>
              <a:gd name="connsiteY106" fmla="*/ 112522 h 1878569"/>
              <a:gd name="connsiteX107" fmla="*/ 1127734 w 1656093"/>
              <a:gd name="connsiteY107" fmla="*/ 79985 h 1878569"/>
              <a:gd name="connsiteX108" fmla="*/ 1090195 w 1656093"/>
              <a:gd name="connsiteY108" fmla="*/ 44126 h 1878569"/>
              <a:gd name="connsiteX109" fmla="*/ 1047954 w 1656093"/>
              <a:gd name="connsiteY109" fmla="*/ 30823 h 1878569"/>
              <a:gd name="connsiteX110" fmla="*/ 970756 w 1656093"/>
              <a:gd name="connsiteY110" fmla="*/ 13910 h 1878569"/>
              <a:gd name="connsiteX0" fmla="*/ 1051438 w 1656093"/>
              <a:gd name="connsiteY0" fmla="*/ 31839 h 1878569"/>
              <a:gd name="connsiteX1" fmla="*/ 1015579 w 1656093"/>
              <a:gd name="connsiteY1" fmla="*/ 22875 h 1878569"/>
              <a:gd name="connsiteX2" fmla="*/ 988685 w 1656093"/>
              <a:gd name="connsiteY2" fmla="*/ 13910 h 1878569"/>
              <a:gd name="connsiteX3" fmla="*/ 908003 w 1656093"/>
              <a:gd name="connsiteY3" fmla="*/ 22875 h 1878569"/>
              <a:gd name="connsiteX4" fmla="*/ 881109 w 1656093"/>
              <a:gd name="connsiteY4" fmla="*/ 31839 h 1878569"/>
              <a:gd name="connsiteX5" fmla="*/ 863179 w 1656093"/>
              <a:gd name="connsiteY5" fmla="*/ 49769 h 1878569"/>
              <a:gd name="connsiteX6" fmla="*/ 836285 w 1656093"/>
              <a:gd name="connsiteY6" fmla="*/ 67698 h 1878569"/>
              <a:gd name="connsiteX7" fmla="*/ 809391 w 1656093"/>
              <a:gd name="connsiteY7" fmla="*/ 94592 h 1878569"/>
              <a:gd name="connsiteX8" fmla="*/ 773532 w 1656093"/>
              <a:gd name="connsiteY8" fmla="*/ 103557 h 1878569"/>
              <a:gd name="connsiteX9" fmla="*/ 728709 w 1656093"/>
              <a:gd name="connsiteY9" fmla="*/ 148381 h 1878569"/>
              <a:gd name="connsiteX10" fmla="*/ 701815 w 1656093"/>
              <a:gd name="connsiteY10" fmla="*/ 166310 h 1878569"/>
              <a:gd name="connsiteX11" fmla="*/ 683885 w 1656093"/>
              <a:gd name="connsiteY11" fmla="*/ 184239 h 1878569"/>
              <a:gd name="connsiteX12" fmla="*/ 656991 w 1656093"/>
              <a:gd name="connsiteY12" fmla="*/ 202169 h 1878569"/>
              <a:gd name="connsiteX13" fmla="*/ 630097 w 1656093"/>
              <a:gd name="connsiteY13" fmla="*/ 229063 h 1878569"/>
              <a:gd name="connsiteX14" fmla="*/ 603203 w 1656093"/>
              <a:gd name="connsiteY14" fmla="*/ 246992 h 1878569"/>
              <a:gd name="connsiteX15" fmla="*/ 558379 w 1656093"/>
              <a:gd name="connsiteY15" fmla="*/ 282851 h 1878569"/>
              <a:gd name="connsiteX16" fmla="*/ 522520 w 1656093"/>
              <a:gd name="connsiteY16" fmla="*/ 291816 h 1878569"/>
              <a:gd name="connsiteX17" fmla="*/ 477697 w 1656093"/>
              <a:gd name="connsiteY17" fmla="*/ 327675 h 1878569"/>
              <a:gd name="connsiteX18" fmla="*/ 423909 w 1656093"/>
              <a:gd name="connsiteY18" fmla="*/ 363533 h 1878569"/>
              <a:gd name="connsiteX19" fmla="*/ 405979 w 1656093"/>
              <a:gd name="connsiteY19" fmla="*/ 390428 h 1878569"/>
              <a:gd name="connsiteX20" fmla="*/ 352191 w 1656093"/>
              <a:gd name="connsiteY20" fmla="*/ 417322 h 1878569"/>
              <a:gd name="connsiteX21" fmla="*/ 325297 w 1656093"/>
              <a:gd name="connsiteY21" fmla="*/ 435251 h 1878569"/>
              <a:gd name="connsiteX22" fmla="*/ 289438 w 1656093"/>
              <a:gd name="connsiteY22" fmla="*/ 471110 h 1878569"/>
              <a:gd name="connsiteX23" fmla="*/ 262544 w 1656093"/>
              <a:gd name="connsiteY23" fmla="*/ 489039 h 1878569"/>
              <a:gd name="connsiteX24" fmla="*/ 226685 w 1656093"/>
              <a:gd name="connsiteY24" fmla="*/ 524898 h 1878569"/>
              <a:gd name="connsiteX25" fmla="*/ 199791 w 1656093"/>
              <a:gd name="connsiteY25" fmla="*/ 542828 h 1878569"/>
              <a:gd name="connsiteX26" fmla="*/ 146003 w 1656093"/>
              <a:gd name="connsiteY26" fmla="*/ 596616 h 1878569"/>
              <a:gd name="connsiteX27" fmla="*/ 101179 w 1656093"/>
              <a:gd name="connsiteY27" fmla="*/ 632475 h 1878569"/>
              <a:gd name="connsiteX28" fmla="*/ 50210 w 1656093"/>
              <a:gd name="connsiteY28" fmla="*/ 687421 h 1878569"/>
              <a:gd name="connsiteX29" fmla="*/ 12606 w 1656093"/>
              <a:gd name="connsiteY29" fmla="*/ 789357 h 1878569"/>
              <a:gd name="connsiteX30" fmla="*/ 66719 w 1656093"/>
              <a:gd name="connsiteY30" fmla="*/ 862283 h 1878569"/>
              <a:gd name="connsiteX31" fmla="*/ 81861 w 1656093"/>
              <a:gd name="connsiteY31" fmla="*/ 919875 h 1878569"/>
              <a:gd name="connsiteX32" fmla="*/ 116785 w 1656093"/>
              <a:gd name="connsiteY32" fmla="*/ 961310 h 1878569"/>
              <a:gd name="connsiteX33" fmla="*/ 130117 w 1656093"/>
              <a:gd name="connsiteY33" fmla="*/ 981009 h 1878569"/>
              <a:gd name="connsiteX34" fmla="*/ 154895 w 1656093"/>
              <a:gd name="connsiteY34" fmla="*/ 1007706 h 1878569"/>
              <a:gd name="connsiteX35" fmla="*/ 185316 w 1656093"/>
              <a:gd name="connsiteY35" fmla="*/ 1059256 h 1878569"/>
              <a:gd name="connsiteX36" fmla="*/ 226821 w 1656093"/>
              <a:gd name="connsiteY36" fmla="*/ 1086752 h 1878569"/>
              <a:gd name="connsiteX37" fmla="*/ 252550 w 1656093"/>
              <a:gd name="connsiteY37" fmla="*/ 1134097 h 1878569"/>
              <a:gd name="connsiteX38" fmla="*/ 275896 w 1656093"/>
              <a:gd name="connsiteY38" fmla="*/ 1167035 h 1878569"/>
              <a:gd name="connsiteX39" fmla="*/ 307368 w 1656093"/>
              <a:gd name="connsiteY39" fmla="*/ 1206216 h 1878569"/>
              <a:gd name="connsiteX40" fmla="*/ 325297 w 1656093"/>
              <a:gd name="connsiteY40" fmla="*/ 1242075 h 1878569"/>
              <a:gd name="connsiteX41" fmla="*/ 361156 w 1656093"/>
              <a:gd name="connsiteY41" fmla="*/ 1295863 h 1878569"/>
              <a:gd name="connsiteX42" fmla="*/ 370120 w 1656093"/>
              <a:gd name="connsiteY42" fmla="*/ 1322757 h 1878569"/>
              <a:gd name="connsiteX43" fmla="*/ 388050 w 1656093"/>
              <a:gd name="connsiteY43" fmla="*/ 1349651 h 1878569"/>
              <a:gd name="connsiteX44" fmla="*/ 397015 w 1656093"/>
              <a:gd name="connsiteY44" fmla="*/ 1385510 h 1878569"/>
              <a:gd name="connsiteX45" fmla="*/ 450803 w 1656093"/>
              <a:gd name="connsiteY45" fmla="*/ 1475157 h 1878569"/>
              <a:gd name="connsiteX46" fmla="*/ 468732 w 1656093"/>
              <a:gd name="connsiteY46" fmla="*/ 1502051 h 1878569"/>
              <a:gd name="connsiteX47" fmla="*/ 486662 w 1656093"/>
              <a:gd name="connsiteY47" fmla="*/ 1519981 h 1878569"/>
              <a:gd name="connsiteX48" fmla="*/ 504591 w 1656093"/>
              <a:gd name="connsiteY48" fmla="*/ 1546875 h 1878569"/>
              <a:gd name="connsiteX49" fmla="*/ 513556 w 1656093"/>
              <a:gd name="connsiteY49" fmla="*/ 1573769 h 1878569"/>
              <a:gd name="connsiteX50" fmla="*/ 540450 w 1656093"/>
              <a:gd name="connsiteY50" fmla="*/ 1591698 h 1878569"/>
              <a:gd name="connsiteX51" fmla="*/ 585273 w 1656093"/>
              <a:gd name="connsiteY51" fmla="*/ 1636522 h 1878569"/>
              <a:gd name="connsiteX52" fmla="*/ 603203 w 1656093"/>
              <a:gd name="connsiteY52" fmla="*/ 1654451 h 1878569"/>
              <a:gd name="connsiteX53" fmla="*/ 621132 w 1656093"/>
              <a:gd name="connsiteY53" fmla="*/ 1681345 h 1878569"/>
              <a:gd name="connsiteX54" fmla="*/ 648026 w 1656093"/>
              <a:gd name="connsiteY54" fmla="*/ 1699275 h 1878569"/>
              <a:gd name="connsiteX55" fmla="*/ 665956 w 1656093"/>
              <a:gd name="connsiteY55" fmla="*/ 1717204 h 1878569"/>
              <a:gd name="connsiteX56" fmla="*/ 692850 w 1656093"/>
              <a:gd name="connsiteY56" fmla="*/ 1726169 h 1878569"/>
              <a:gd name="connsiteX57" fmla="*/ 737673 w 1656093"/>
              <a:gd name="connsiteY57" fmla="*/ 1762028 h 1878569"/>
              <a:gd name="connsiteX58" fmla="*/ 764568 w 1656093"/>
              <a:gd name="connsiteY58" fmla="*/ 1779957 h 1878569"/>
              <a:gd name="connsiteX59" fmla="*/ 818356 w 1656093"/>
              <a:gd name="connsiteY59" fmla="*/ 1797886 h 1878569"/>
              <a:gd name="connsiteX60" fmla="*/ 881109 w 1656093"/>
              <a:gd name="connsiteY60" fmla="*/ 1824781 h 1878569"/>
              <a:gd name="connsiteX61" fmla="*/ 934897 w 1656093"/>
              <a:gd name="connsiteY61" fmla="*/ 1842710 h 1878569"/>
              <a:gd name="connsiteX62" fmla="*/ 970756 w 1656093"/>
              <a:gd name="connsiteY62" fmla="*/ 1851675 h 1878569"/>
              <a:gd name="connsiteX63" fmla="*/ 1033509 w 1656093"/>
              <a:gd name="connsiteY63" fmla="*/ 1869604 h 1878569"/>
              <a:gd name="connsiteX64" fmla="*/ 1114191 w 1656093"/>
              <a:gd name="connsiteY64" fmla="*/ 1878569 h 1878569"/>
              <a:gd name="connsiteX65" fmla="*/ 1284520 w 1656093"/>
              <a:gd name="connsiteY65" fmla="*/ 1869604 h 1878569"/>
              <a:gd name="connsiteX66" fmla="*/ 1329344 w 1656093"/>
              <a:gd name="connsiteY66" fmla="*/ 1860639 h 1878569"/>
              <a:gd name="connsiteX67" fmla="*/ 1356238 w 1656093"/>
              <a:gd name="connsiteY67" fmla="*/ 1842710 h 1878569"/>
              <a:gd name="connsiteX68" fmla="*/ 1383132 w 1656093"/>
              <a:gd name="connsiteY68" fmla="*/ 1833745 h 1878569"/>
              <a:gd name="connsiteX69" fmla="*/ 1436920 w 1656093"/>
              <a:gd name="connsiteY69" fmla="*/ 1806851 h 1878569"/>
              <a:gd name="connsiteX70" fmla="*/ 1481744 w 1656093"/>
              <a:gd name="connsiteY70" fmla="*/ 1779957 h 1878569"/>
              <a:gd name="connsiteX71" fmla="*/ 1544497 w 1656093"/>
              <a:gd name="connsiteY71" fmla="*/ 1708239 h 1878569"/>
              <a:gd name="connsiteX72" fmla="*/ 1571391 w 1656093"/>
              <a:gd name="connsiteY72" fmla="*/ 1681345 h 1878569"/>
              <a:gd name="connsiteX73" fmla="*/ 1580356 w 1656093"/>
              <a:gd name="connsiteY73" fmla="*/ 1654451 h 1878569"/>
              <a:gd name="connsiteX74" fmla="*/ 1607250 w 1656093"/>
              <a:gd name="connsiteY74" fmla="*/ 1600663 h 1878569"/>
              <a:gd name="connsiteX75" fmla="*/ 1616215 w 1656093"/>
              <a:gd name="connsiteY75" fmla="*/ 1564804 h 1878569"/>
              <a:gd name="connsiteX76" fmla="*/ 1634144 w 1656093"/>
              <a:gd name="connsiteY76" fmla="*/ 1511016 h 1878569"/>
              <a:gd name="connsiteX77" fmla="*/ 1636968 w 1656093"/>
              <a:gd name="connsiteY77" fmla="*/ 1440516 h 1878569"/>
              <a:gd name="connsiteX78" fmla="*/ 1636494 w 1656093"/>
              <a:gd name="connsiteY78" fmla="*/ 1349651 h 1878569"/>
              <a:gd name="connsiteX79" fmla="*/ 1647347 w 1656093"/>
              <a:gd name="connsiteY79" fmla="*/ 1315828 h 1878569"/>
              <a:gd name="connsiteX80" fmla="*/ 1652536 w 1656093"/>
              <a:gd name="connsiteY80" fmla="*/ 1251039 h 1878569"/>
              <a:gd name="connsiteX81" fmla="*/ 1651123 w 1656093"/>
              <a:gd name="connsiteY81" fmla="*/ 1073782 h 1878569"/>
              <a:gd name="connsiteX82" fmla="*/ 1645934 w 1656093"/>
              <a:gd name="connsiteY82" fmla="*/ 1039959 h 1878569"/>
              <a:gd name="connsiteX83" fmla="*/ 1635081 w 1656093"/>
              <a:gd name="connsiteY83" fmla="*/ 975988 h 1878569"/>
              <a:gd name="connsiteX84" fmla="*/ 1617152 w 1656093"/>
              <a:gd name="connsiteY84" fmla="*/ 860665 h 1878569"/>
              <a:gd name="connsiteX85" fmla="*/ 1601111 w 1656093"/>
              <a:gd name="connsiteY85" fmla="*/ 799949 h 1878569"/>
              <a:gd name="connsiteX86" fmla="*/ 1601586 w 1656093"/>
              <a:gd name="connsiteY86" fmla="*/ 771018 h 1878569"/>
              <a:gd name="connsiteX87" fmla="*/ 1589320 w 1656093"/>
              <a:gd name="connsiteY87" fmla="*/ 749016 h 1878569"/>
              <a:gd name="connsiteX88" fmla="*/ 1571391 w 1656093"/>
              <a:gd name="connsiteY88" fmla="*/ 695228 h 1878569"/>
              <a:gd name="connsiteX89" fmla="*/ 1553462 w 1656093"/>
              <a:gd name="connsiteY89" fmla="*/ 668333 h 1878569"/>
              <a:gd name="connsiteX90" fmla="*/ 1544497 w 1656093"/>
              <a:gd name="connsiteY90" fmla="*/ 641439 h 1878569"/>
              <a:gd name="connsiteX91" fmla="*/ 1508638 w 1656093"/>
              <a:gd name="connsiteY91" fmla="*/ 587651 h 1878569"/>
              <a:gd name="connsiteX92" fmla="*/ 1493072 w 1656093"/>
              <a:gd name="connsiteY92" fmla="*/ 518789 h 1878569"/>
              <a:gd name="connsiteX93" fmla="*/ 1476459 w 1656093"/>
              <a:gd name="connsiteY93" fmla="*/ 490666 h 1878569"/>
              <a:gd name="connsiteX94" fmla="*/ 1454850 w 1656093"/>
              <a:gd name="connsiteY94" fmla="*/ 471110 h 1878569"/>
              <a:gd name="connsiteX95" fmla="*/ 1436920 w 1656093"/>
              <a:gd name="connsiteY95" fmla="*/ 435251 h 1878569"/>
              <a:gd name="connsiteX96" fmla="*/ 1427956 w 1656093"/>
              <a:gd name="connsiteY96" fmla="*/ 408357 h 1878569"/>
              <a:gd name="connsiteX97" fmla="*/ 1410026 w 1656093"/>
              <a:gd name="connsiteY97" fmla="*/ 390428 h 1878569"/>
              <a:gd name="connsiteX98" fmla="*/ 1401062 w 1656093"/>
              <a:gd name="connsiteY98" fmla="*/ 363533 h 1878569"/>
              <a:gd name="connsiteX99" fmla="*/ 1383132 w 1656093"/>
              <a:gd name="connsiteY99" fmla="*/ 345604 h 1878569"/>
              <a:gd name="connsiteX100" fmla="*/ 1365203 w 1656093"/>
              <a:gd name="connsiteY100" fmla="*/ 318710 h 1878569"/>
              <a:gd name="connsiteX101" fmla="*/ 1347273 w 1656093"/>
              <a:gd name="connsiteY101" fmla="*/ 300781 h 1878569"/>
              <a:gd name="connsiteX102" fmla="*/ 1311415 w 1656093"/>
              <a:gd name="connsiteY102" fmla="*/ 246992 h 1878569"/>
              <a:gd name="connsiteX103" fmla="*/ 1257626 w 1656093"/>
              <a:gd name="connsiteY103" fmla="*/ 193204 h 1878569"/>
              <a:gd name="connsiteX104" fmla="*/ 1230732 w 1656093"/>
              <a:gd name="connsiteY104" fmla="*/ 166310 h 1878569"/>
              <a:gd name="connsiteX105" fmla="*/ 1203838 w 1656093"/>
              <a:gd name="connsiteY105" fmla="*/ 148381 h 1878569"/>
              <a:gd name="connsiteX106" fmla="*/ 1167979 w 1656093"/>
              <a:gd name="connsiteY106" fmla="*/ 112522 h 1878569"/>
              <a:gd name="connsiteX107" fmla="*/ 1127734 w 1656093"/>
              <a:gd name="connsiteY107" fmla="*/ 79985 h 1878569"/>
              <a:gd name="connsiteX108" fmla="*/ 1090195 w 1656093"/>
              <a:gd name="connsiteY108" fmla="*/ 44126 h 1878569"/>
              <a:gd name="connsiteX109" fmla="*/ 1047954 w 1656093"/>
              <a:gd name="connsiteY109" fmla="*/ 30823 h 1878569"/>
              <a:gd name="connsiteX110" fmla="*/ 970756 w 1656093"/>
              <a:gd name="connsiteY110" fmla="*/ 13910 h 1878569"/>
              <a:gd name="connsiteX0" fmla="*/ 1051438 w 1656093"/>
              <a:gd name="connsiteY0" fmla="*/ 31839 h 1878569"/>
              <a:gd name="connsiteX1" fmla="*/ 1015579 w 1656093"/>
              <a:gd name="connsiteY1" fmla="*/ 22875 h 1878569"/>
              <a:gd name="connsiteX2" fmla="*/ 988685 w 1656093"/>
              <a:gd name="connsiteY2" fmla="*/ 13910 h 1878569"/>
              <a:gd name="connsiteX3" fmla="*/ 908003 w 1656093"/>
              <a:gd name="connsiteY3" fmla="*/ 22875 h 1878569"/>
              <a:gd name="connsiteX4" fmla="*/ 881109 w 1656093"/>
              <a:gd name="connsiteY4" fmla="*/ 31839 h 1878569"/>
              <a:gd name="connsiteX5" fmla="*/ 863179 w 1656093"/>
              <a:gd name="connsiteY5" fmla="*/ 49769 h 1878569"/>
              <a:gd name="connsiteX6" fmla="*/ 836285 w 1656093"/>
              <a:gd name="connsiteY6" fmla="*/ 67698 h 1878569"/>
              <a:gd name="connsiteX7" fmla="*/ 809391 w 1656093"/>
              <a:gd name="connsiteY7" fmla="*/ 94592 h 1878569"/>
              <a:gd name="connsiteX8" fmla="*/ 773532 w 1656093"/>
              <a:gd name="connsiteY8" fmla="*/ 103557 h 1878569"/>
              <a:gd name="connsiteX9" fmla="*/ 728709 w 1656093"/>
              <a:gd name="connsiteY9" fmla="*/ 148381 h 1878569"/>
              <a:gd name="connsiteX10" fmla="*/ 701815 w 1656093"/>
              <a:gd name="connsiteY10" fmla="*/ 166310 h 1878569"/>
              <a:gd name="connsiteX11" fmla="*/ 683885 w 1656093"/>
              <a:gd name="connsiteY11" fmla="*/ 184239 h 1878569"/>
              <a:gd name="connsiteX12" fmla="*/ 656991 w 1656093"/>
              <a:gd name="connsiteY12" fmla="*/ 202169 h 1878569"/>
              <a:gd name="connsiteX13" fmla="*/ 630097 w 1656093"/>
              <a:gd name="connsiteY13" fmla="*/ 229063 h 1878569"/>
              <a:gd name="connsiteX14" fmla="*/ 603203 w 1656093"/>
              <a:gd name="connsiteY14" fmla="*/ 246992 h 1878569"/>
              <a:gd name="connsiteX15" fmla="*/ 558379 w 1656093"/>
              <a:gd name="connsiteY15" fmla="*/ 282851 h 1878569"/>
              <a:gd name="connsiteX16" fmla="*/ 522520 w 1656093"/>
              <a:gd name="connsiteY16" fmla="*/ 291816 h 1878569"/>
              <a:gd name="connsiteX17" fmla="*/ 477697 w 1656093"/>
              <a:gd name="connsiteY17" fmla="*/ 327675 h 1878569"/>
              <a:gd name="connsiteX18" fmla="*/ 423909 w 1656093"/>
              <a:gd name="connsiteY18" fmla="*/ 363533 h 1878569"/>
              <a:gd name="connsiteX19" fmla="*/ 405979 w 1656093"/>
              <a:gd name="connsiteY19" fmla="*/ 390428 h 1878569"/>
              <a:gd name="connsiteX20" fmla="*/ 352191 w 1656093"/>
              <a:gd name="connsiteY20" fmla="*/ 417322 h 1878569"/>
              <a:gd name="connsiteX21" fmla="*/ 325297 w 1656093"/>
              <a:gd name="connsiteY21" fmla="*/ 435251 h 1878569"/>
              <a:gd name="connsiteX22" fmla="*/ 289438 w 1656093"/>
              <a:gd name="connsiteY22" fmla="*/ 471110 h 1878569"/>
              <a:gd name="connsiteX23" fmla="*/ 262544 w 1656093"/>
              <a:gd name="connsiteY23" fmla="*/ 489039 h 1878569"/>
              <a:gd name="connsiteX24" fmla="*/ 226685 w 1656093"/>
              <a:gd name="connsiteY24" fmla="*/ 524898 h 1878569"/>
              <a:gd name="connsiteX25" fmla="*/ 199791 w 1656093"/>
              <a:gd name="connsiteY25" fmla="*/ 542828 h 1878569"/>
              <a:gd name="connsiteX26" fmla="*/ 146003 w 1656093"/>
              <a:gd name="connsiteY26" fmla="*/ 596616 h 1878569"/>
              <a:gd name="connsiteX27" fmla="*/ 101179 w 1656093"/>
              <a:gd name="connsiteY27" fmla="*/ 632475 h 1878569"/>
              <a:gd name="connsiteX28" fmla="*/ 50210 w 1656093"/>
              <a:gd name="connsiteY28" fmla="*/ 687421 h 1878569"/>
              <a:gd name="connsiteX29" fmla="*/ 12606 w 1656093"/>
              <a:gd name="connsiteY29" fmla="*/ 789357 h 1878569"/>
              <a:gd name="connsiteX30" fmla="*/ 66719 w 1656093"/>
              <a:gd name="connsiteY30" fmla="*/ 862283 h 1878569"/>
              <a:gd name="connsiteX31" fmla="*/ 81861 w 1656093"/>
              <a:gd name="connsiteY31" fmla="*/ 919875 h 1878569"/>
              <a:gd name="connsiteX32" fmla="*/ 116785 w 1656093"/>
              <a:gd name="connsiteY32" fmla="*/ 961310 h 1878569"/>
              <a:gd name="connsiteX33" fmla="*/ 130117 w 1656093"/>
              <a:gd name="connsiteY33" fmla="*/ 981009 h 1878569"/>
              <a:gd name="connsiteX34" fmla="*/ 154895 w 1656093"/>
              <a:gd name="connsiteY34" fmla="*/ 1007706 h 1878569"/>
              <a:gd name="connsiteX35" fmla="*/ 185316 w 1656093"/>
              <a:gd name="connsiteY35" fmla="*/ 1059256 h 1878569"/>
              <a:gd name="connsiteX36" fmla="*/ 226821 w 1656093"/>
              <a:gd name="connsiteY36" fmla="*/ 1086752 h 1878569"/>
              <a:gd name="connsiteX37" fmla="*/ 252550 w 1656093"/>
              <a:gd name="connsiteY37" fmla="*/ 1134097 h 1878569"/>
              <a:gd name="connsiteX38" fmla="*/ 275896 w 1656093"/>
              <a:gd name="connsiteY38" fmla="*/ 1167035 h 1878569"/>
              <a:gd name="connsiteX39" fmla="*/ 307368 w 1656093"/>
              <a:gd name="connsiteY39" fmla="*/ 1206216 h 1878569"/>
              <a:gd name="connsiteX40" fmla="*/ 325297 w 1656093"/>
              <a:gd name="connsiteY40" fmla="*/ 1242075 h 1878569"/>
              <a:gd name="connsiteX41" fmla="*/ 361156 w 1656093"/>
              <a:gd name="connsiteY41" fmla="*/ 1295863 h 1878569"/>
              <a:gd name="connsiteX42" fmla="*/ 370120 w 1656093"/>
              <a:gd name="connsiteY42" fmla="*/ 1322757 h 1878569"/>
              <a:gd name="connsiteX43" fmla="*/ 388050 w 1656093"/>
              <a:gd name="connsiteY43" fmla="*/ 1349651 h 1878569"/>
              <a:gd name="connsiteX44" fmla="*/ 397015 w 1656093"/>
              <a:gd name="connsiteY44" fmla="*/ 1385510 h 1878569"/>
              <a:gd name="connsiteX45" fmla="*/ 450803 w 1656093"/>
              <a:gd name="connsiteY45" fmla="*/ 1475157 h 1878569"/>
              <a:gd name="connsiteX46" fmla="*/ 468732 w 1656093"/>
              <a:gd name="connsiteY46" fmla="*/ 1502051 h 1878569"/>
              <a:gd name="connsiteX47" fmla="*/ 486662 w 1656093"/>
              <a:gd name="connsiteY47" fmla="*/ 1519981 h 1878569"/>
              <a:gd name="connsiteX48" fmla="*/ 504591 w 1656093"/>
              <a:gd name="connsiteY48" fmla="*/ 1546875 h 1878569"/>
              <a:gd name="connsiteX49" fmla="*/ 513556 w 1656093"/>
              <a:gd name="connsiteY49" fmla="*/ 1573769 h 1878569"/>
              <a:gd name="connsiteX50" fmla="*/ 540450 w 1656093"/>
              <a:gd name="connsiteY50" fmla="*/ 1591698 h 1878569"/>
              <a:gd name="connsiteX51" fmla="*/ 585273 w 1656093"/>
              <a:gd name="connsiteY51" fmla="*/ 1636522 h 1878569"/>
              <a:gd name="connsiteX52" fmla="*/ 603203 w 1656093"/>
              <a:gd name="connsiteY52" fmla="*/ 1654451 h 1878569"/>
              <a:gd name="connsiteX53" fmla="*/ 621132 w 1656093"/>
              <a:gd name="connsiteY53" fmla="*/ 1681345 h 1878569"/>
              <a:gd name="connsiteX54" fmla="*/ 648026 w 1656093"/>
              <a:gd name="connsiteY54" fmla="*/ 1699275 h 1878569"/>
              <a:gd name="connsiteX55" fmla="*/ 665956 w 1656093"/>
              <a:gd name="connsiteY55" fmla="*/ 1717204 h 1878569"/>
              <a:gd name="connsiteX56" fmla="*/ 692850 w 1656093"/>
              <a:gd name="connsiteY56" fmla="*/ 1726169 h 1878569"/>
              <a:gd name="connsiteX57" fmla="*/ 737673 w 1656093"/>
              <a:gd name="connsiteY57" fmla="*/ 1762028 h 1878569"/>
              <a:gd name="connsiteX58" fmla="*/ 764568 w 1656093"/>
              <a:gd name="connsiteY58" fmla="*/ 1779957 h 1878569"/>
              <a:gd name="connsiteX59" fmla="*/ 818356 w 1656093"/>
              <a:gd name="connsiteY59" fmla="*/ 1797886 h 1878569"/>
              <a:gd name="connsiteX60" fmla="*/ 881109 w 1656093"/>
              <a:gd name="connsiteY60" fmla="*/ 1824781 h 1878569"/>
              <a:gd name="connsiteX61" fmla="*/ 934897 w 1656093"/>
              <a:gd name="connsiteY61" fmla="*/ 1842710 h 1878569"/>
              <a:gd name="connsiteX62" fmla="*/ 970756 w 1656093"/>
              <a:gd name="connsiteY62" fmla="*/ 1851675 h 1878569"/>
              <a:gd name="connsiteX63" fmla="*/ 1033509 w 1656093"/>
              <a:gd name="connsiteY63" fmla="*/ 1869604 h 1878569"/>
              <a:gd name="connsiteX64" fmla="*/ 1114191 w 1656093"/>
              <a:gd name="connsiteY64" fmla="*/ 1878569 h 1878569"/>
              <a:gd name="connsiteX65" fmla="*/ 1284520 w 1656093"/>
              <a:gd name="connsiteY65" fmla="*/ 1869604 h 1878569"/>
              <a:gd name="connsiteX66" fmla="*/ 1329344 w 1656093"/>
              <a:gd name="connsiteY66" fmla="*/ 1860639 h 1878569"/>
              <a:gd name="connsiteX67" fmla="*/ 1356238 w 1656093"/>
              <a:gd name="connsiteY67" fmla="*/ 1842710 h 1878569"/>
              <a:gd name="connsiteX68" fmla="*/ 1383132 w 1656093"/>
              <a:gd name="connsiteY68" fmla="*/ 1833745 h 1878569"/>
              <a:gd name="connsiteX69" fmla="*/ 1436920 w 1656093"/>
              <a:gd name="connsiteY69" fmla="*/ 1806851 h 1878569"/>
              <a:gd name="connsiteX70" fmla="*/ 1481744 w 1656093"/>
              <a:gd name="connsiteY70" fmla="*/ 1779957 h 1878569"/>
              <a:gd name="connsiteX71" fmla="*/ 1544497 w 1656093"/>
              <a:gd name="connsiteY71" fmla="*/ 1708239 h 1878569"/>
              <a:gd name="connsiteX72" fmla="*/ 1571391 w 1656093"/>
              <a:gd name="connsiteY72" fmla="*/ 1681345 h 1878569"/>
              <a:gd name="connsiteX73" fmla="*/ 1580356 w 1656093"/>
              <a:gd name="connsiteY73" fmla="*/ 1654451 h 1878569"/>
              <a:gd name="connsiteX74" fmla="*/ 1607250 w 1656093"/>
              <a:gd name="connsiteY74" fmla="*/ 1600663 h 1878569"/>
              <a:gd name="connsiteX75" fmla="*/ 1616215 w 1656093"/>
              <a:gd name="connsiteY75" fmla="*/ 1564804 h 1878569"/>
              <a:gd name="connsiteX76" fmla="*/ 1634144 w 1656093"/>
              <a:gd name="connsiteY76" fmla="*/ 1511016 h 1878569"/>
              <a:gd name="connsiteX77" fmla="*/ 1636968 w 1656093"/>
              <a:gd name="connsiteY77" fmla="*/ 1440516 h 1878569"/>
              <a:gd name="connsiteX78" fmla="*/ 1636494 w 1656093"/>
              <a:gd name="connsiteY78" fmla="*/ 1349651 h 1878569"/>
              <a:gd name="connsiteX79" fmla="*/ 1647347 w 1656093"/>
              <a:gd name="connsiteY79" fmla="*/ 1315828 h 1878569"/>
              <a:gd name="connsiteX80" fmla="*/ 1652536 w 1656093"/>
              <a:gd name="connsiteY80" fmla="*/ 1251039 h 1878569"/>
              <a:gd name="connsiteX81" fmla="*/ 1651123 w 1656093"/>
              <a:gd name="connsiteY81" fmla="*/ 1073782 h 1878569"/>
              <a:gd name="connsiteX82" fmla="*/ 1645934 w 1656093"/>
              <a:gd name="connsiteY82" fmla="*/ 1039959 h 1878569"/>
              <a:gd name="connsiteX83" fmla="*/ 1635081 w 1656093"/>
              <a:gd name="connsiteY83" fmla="*/ 975988 h 1878569"/>
              <a:gd name="connsiteX84" fmla="*/ 1617152 w 1656093"/>
              <a:gd name="connsiteY84" fmla="*/ 860665 h 1878569"/>
              <a:gd name="connsiteX85" fmla="*/ 1601111 w 1656093"/>
              <a:gd name="connsiteY85" fmla="*/ 799949 h 1878569"/>
              <a:gd name="connsiteX86" fmla="*/ 1601586 w 1656093"/>
              <a:gd name="connsiteY86" fmla="*/ 771018 h 1878569"/>
              <a:gd name="connsiteX87" fmla="*/ 1589320 w 1656093"/>
              <a:gd name="connsiteY87" fmla="*/ 749016 h 1878569"/>
              <a:gd name="connsiteX88" fmla="*/ 1571391 w 1656093"/>
              <a:gd name="connsiteY88" fmla="*/ 695228 h 1878569"/>
              <a:gd name="connsiteX89" fmla="*/ 1553462 w 1656093"/>
              <a:gd name="connsiteY89" fmla="*/ 668333 h 1878569"/>
              <a:gd name="connsiteX90" fmla="*/ 1544497 w 1656093"/>
              <a:gd name="connsiteY90" fmla="*/ 641439 h 1878569"/>
              <a:gd name="connsiteX91" fmla="*/ 1508638 w 1656093"/>
              <a:gd name="connsiteY91" fmla="*/ 587651 h 1878569"/>
              <a:gd name="connsiteX92" fmla="*/ 1493072 w 1656093"/>
              <a:gd name="connsiteY92" fmla="*/ 518789 h 1878569"/>
              <a:gd name="connsiteX93" fmla="*/ 1476459 w 1656093"/>
              <a:gd name="connsiteY93" fmla="*/ 490666 h 1878569"/>
              <a:gd name="connsiteX94" fmla="*/ 1454850 w 1656093"/>
              <a:gd name="connsiteY94" fmla="*/ 471110 h 1878569"/>
              <a:gd name="connsiteX95" fmla="*/ 1436920 w 1656093"/>
              <a:gd name="connsiteY95" fmla="*/ 435251 h 1878569"/>
              <a:gd name="connsiteX96" fmla="*/ 1427956 w 1656093"/>
              <a:gd name="connsiteY96" fmla="*/ 408357 h 1878569"/>
              <a:gd name="connsiteX97" fmla="*/ 1410026 w 1656093"/>
              <a:gd name="connsiteY97" fmla="*/ 390428 h 1878569"/>
              <a:gd name="connsiteX98" fmla="*/ 1401062 w 1656093"/>
              <a:gd name="connsiteY98" fmla="*/ 363533 h 1878569"/>
              <a:gd name="connsiteX99" fmla="*/ 1383132 w 1656093"/>
              <a:gd name="connsiteY99" fmla="*/ 345604 h 1878569"/>
              <a:gd name="connsiteX100" fmla="*/ 1365203 w 1656093"/>
              <a:gd name="connsiteY100" fmla="*/ 318710 h 1878569"/>
              <a:gd name="connsiteX101" fmla="*/ 1347273 w 1656093"/>
              <a:gd name="connsiteY101" fmla="*/ 300781 h 1878569"/>
              <a:gd name="connsiteX102" fmla="*/ 1311415 w 1656093"/>
              <a:gd name="connsiteY102" fmla="*/ 246992 h 1878569"/>
              <a:gd name="connsiteX103" fmla="*/ 1257626 w 1656093"/>
              <a:gd name="connsiteY103" fmla="*/ 193204 h 1878569"/>
              <a:gd name="connsiteX104" fmla="*/ 1230732 w 1656093"/>
              <a:gd name="connsiteY104" fmla="*/ 166310 h 1878569"/>
              <a:gd name="connsiteX105" fmla="*/ 1203838 w 1656093"/>
              <a:gd name="connsiteY105" fmla="*/ 148381 h 1878569"/>
              <a:gd name="connsiteX106" fmla="*/ 1167979 w 1656093"/>
              <a:gd name="connsiteY106" fmla="*/ 112522 h 1878569"/>
              <a:gd name="connsiteX107" fmla="*/ 1127734 w 1656093"/>
              <a:gd name="connsiteY107" fmla="*/ 79985 h 1878569"/>
              <a:gd name="connsiteX108" fmla="*/ 1090195 w 1656093"/>
              <a:gd name="connsiteY108" fmla="*/ 44126 h 1878569"/>
              <a:gd name="connsiteX109" fmla="*/ 1047954 w 1656093"/>
              <a:gd name="connsiteY109" fmla="*/ 30823 h 1878569"/>
              <a:gd name="connsiteX110" fmla="*/ 970756 w 1656093"/>
              <a:gd name="connsiteY110" fmla="*/ 13910 h 1878569"/>
              <a:gd name="connsiteX0" fmla="*/ 1051438 w 1656093"/>
              <a:gd name="connsiteY0" fmla="*/ 31839 h 1878569"/>
              <a:gd name="connsiteX1" fmla="*/ 1015579 w 1656093"/>
              <a:gd name="connsiteY1" fmla="*/ 22875 h 1878569"/>
              <a:gd name="connsiteX2" fmla="*/ 988685 w 1656093"/>
              <a:gd name="connsiteY2" fmla="*/ 13910 h 1878569"/>
              <a:gd name="connsiteX3" fmla="*/ 908003 w 1656093"/>
              <a:gd name="connsiteY3" fmla="*/ 22875 h 1878569"/>
              <a:gd name="connsiteX4" fmla="*/ 881109 w 1656093"/>
              <a:gd name="connsiteY4" fmla="*/ 31839 h 1878569"/>
              <a:gd name="connsiteX5" fmla="*/ 863179 w 1656093"/>
              <a:gd name="connsiteY5" fmla="*/ 49769 h 1878569"/>
              <a:gd name="connsiteX6" fmla="*/ 836285 w 1656093"/>
              <a:gd name="connsiteY6" fmla="*/ 67698 h 1878569"/>
              <a:gd name="connsiteX7" fmla="*/ 809391 w 1656093"/>
              <a:gd name="connsiteY7" fmla="*/ 94592 h 1878569"/>
              <a:gd name="connsiteX8" fmla="*/ 773532 w 1656093"/>
              <a:gd name="connsiteY8" fmla="*/ 103557 h 1878569"/>
              <a:gd name="connsiteX9" fmla="*/ 728709 w 1656093"/>
              <a:gd name="connsiteY9" fmla="*/ 148381 h 1878569"/>
              <a:gd name="connsiteX10" fmla="*/ 701815 w 1656093"/>
              <a:gd name="connsiteY10" fmla="*/ 166310 h 1878569"/>
              <a:gd name="connsiteX11" fmla="*/ 683885 w 1656093"/>
              <a:gd name="connsiteY11" fmla="*/ 184239 h 1878569"/>
              <a:gd name="connsiteX12" fmla="*/ 656991 w 1656093"/>
              <a:gd name="connsiteY12" fmla="*/ 202169 h 1878569"/>
              <a:gd name="connsiteX13" fmla="*/ 630097 w 1656093"/>
              <a:gd name="connsiteY13" fmla="*/ 229063 h 1878569"/>
              <a:gd name="connsiteX14" fmla="*/ 603203 w 1656093"/>
              <a:gd name="connsiteY14" fmla="*/ 246992 h 1878569"/>
              <a:gd name="connsiteX15" fmla="*/ 558379 w 1656093"/>
              <a:gd name="connsiteY15" fmla="*/ 282851 h 1878569"/>
              <a:gd name="connsiteX16" fmla="*/ 522520 w 1656093"/>
              <a:gd name="connsiteY16" fmla="*/ 291816 h 1878569"/>
              <a:gd name="connsiteX17" fmla="*/ 477697 w 1656093"/>
              <a:gd name="connsiteY17" fmla="*/ 327675 h 1878569"/>
              <a:gd name="connsiteX18" fmla="*/ 423909 w 1656093"/>
              <a:gd name="connsiteY18" fmla="*/ 363533 h 1878569"/>
              <a:gd name="connsiteX19" fmla="*/ 405979 w 1656093"/>
              <a:gd name="connsiteY19" fmla="*/ 390428 h 1878569"/>
              <a:gd name="connsiteX20" fmla="*/ 352191 w 1656093"/>
              <a:gd name="connsiteY20" fmla="*/ 417322 h 1878569"/>
              <a:gd name="connsiteX21" fmla="*/ 325297 w 1656093"/>
              <a:gd name="connsiteY21" fmla="*/ 435251 h 1878569"/>
              <a:gd name="connsiteX22" fmla="*/ 289438 w 1656093"/>
              <a:gd name="connsiteY22" fmla="*/ 471110 h 1878569"/>
              <a:gd name="connsiteX23" fmla="*/ 262544 w 1656093"/>
              <a:gd name="connsiteY23" fmla="*/ 489039 h 1878569"/>
              <a:gd name="connsiteX24" fmla="*/ 226685 w 1656093"/>
              <a:gd name="connsiteY24" fmla="*/ 524898 h 1878569"/>
              <a:gd name="connsiteX25" fmla="*/ 199791 w 1656093"/>
              <a:gd name="connsiteY25" fmla="*/ 542828 h 1878569"/>
              <a:gd name="connsiteX26" fmla="*/ 146003 w 1656093"/>
              <a:gd name="connsiteY26" fmla="*/ 596616 h 1878569"/>
              <a:gd name="connsiteX27" fmla="*/ 101179 w 1656093"/>
              <a:gd name="connsiteY27" fmla="*/ 632475 h 1878569"/>
              <a:gd name="connsiteX28" fmla="*/ 50210 w 1656093"/>
              <a:gd name="connsiteY28" fmla="*/ 687421 h 1878569"/>
              <a:gd name="connsiteX29" fmla="*/ 12606 w 1656093"/>
              <a:gd name="connsiteY29" fmla="*/ 789357 h 1878569"/>
              <a:gd name="connsiteX30" fmla="*/ 66719 w 1656093"/>
              <a:gd name="connsiteY30" fmla="*/ 862283 h 1878569"/>
              <a:gd name="connsiteX31" fmla="*/ 81861 w 1656093"/>
              <a:gd name="connsiteY31" fmla="*/ 919875 h 1878569"/>
              <a:gd name="connsiteX32" fmla="*/ 116785 w 1656093"/>
              <a:gd name="connsiteY32" fmla="*/ 961310 h 1878569"/>
              <a:gd name="connsiteX33" fmla="*/ 130117 w 1656093"/>
              <a:gd name="connsiteY33" fmla="*/ 981009 h 1878569"/>
              <a:gd name="connsiteX34" fmla="*/ 154895 w 1656093"/>
              <a:gd name="connsiteY34" fmla="*/ 1007706 h 1878569"/>
              <a:gd name="connsiteX35" fmla="*/ 185316 w 1656093"/>
              <a:gd name="connsiteY35" fmla="*/ 1059256 h 1878569"/>
              <a:gd name="connsiteX36" fmla="*/ 207863 w 1656093"/>
              <a:gd name="connsiteY36" fmla="*/ 1086752 h 1878569"/>
              <a:gd name="connsiteX37" fmla="*/ 252550 w 1656093"/>
              <a:gd name="connsiteY37" fmla="*/ 1134097 h 1878569"/>
              <a:gd name="connsiteX38" fmla="*/ 275896 w 1656093"/>
              <a:gd name="connsiteY38" fmla="*/ 1167035 h 1878569"/>
              <a:gd name="connsiteX39" fmla="*/ 307368 w 1656093"/>
              <a:gd name="connsiteY39" fmla="*/ 1206216 h 1878569"/>
              <a:gd name="connsiteX40" fmla="*/ 325297 w 1656093"/>
              <a:gd name="connsiteY40" fmla="*/ 1242075 h 1878569"/>
              <a:gd name="connsiteX41" fmla="*/ 361156 w 1656093"/>
              <a:gd name="connsiteY41" fmla="*/ 1295863 h 1878569"/>
              <a:gd name="connsiteX42" fmla="*/ 370120 w 1656093"/>
              <a:gd name="connsiteY42" fmla="*/ 1322757 h 1878569"/>
              <a:gd name="connsiteX43" fmla="*/ 388050 w 1656093"/>
              <a:gd name="connsiteY43" fmla="*/ 1349651 h 1878569"/>
              <a:gd name="connsiteX44" fmla="*/ 397015 w 1656093"/>
              <a:gd name="connsiteY44" fmla="*/ 1385510 h 1878569"/>
              <a:gd name="connsiteX45" fmla="*/ 450803 w 1656093"/>
              <a:gd name="connsiteY45" fmla="*/ 1475157 h 1878569"/>
              <a:gd name="connsiteX46" fmla="*/ 468732 w 1656093"/>
              <a:gd name="connsiteY46" fmla="*/ 1502051 h 1878569"/>
              <a:gd name="connsiteX47" fmla="*/ 486662 w 1656093"/>
              <a:gd name="connsiteY47" fmla="*/ 1519981 h 1878569"/>
              <a:gd name="connsiteX48" fmla="*/ 504591 w 1656093"/>
              <a:gd name="connsiteY48" fmla="*/ 1546875 h 1878569"/>
              <a:gd name="connsiteX49" fmla="*/ 513556 w 1656093"/>
              <a:gd name="connsiteY49" fmla="*/ 1573769 h 1878569"/>
              <a:gd name="connsiteX50" fmla="*/ 540450 w 1656093"/>
              <a:gd name="connsiteY50" fmla="*/ 1591698 h 1878569"/>
              <a:gd name="connsiteX51" fmla="*/ 585273 w 1656093"/>
              <a:gd name="connsiteY51" fmla="*/ 1636522 h 1878569"/>
              <a:gd name="connsiteX52" fmla="*/ 603203 w 1656093"/>
              <a:gd name="connsiteY52" fmla="*/ 1654451 h 1878569"/>
              <a:gd name="connsiteX53" fmla="*/ 621132 w 1656093"/>
              <a:gd name="connsiteY53" fmla="*/ 1681345 h 1878569"/>
              <a:gd name="connsiteX54" fmla="*/ 648026 w 1656093"/>
              <a:gd name="connsiteY54" fmla="*/ 1699275 h 1878569"/>
              <a:gd name="connsiteX55" fmla="*/ 665956 w 1656093"/>
              <a:gd name="connsiteY55" fmla="*/ 1717204 h 1878569"/>
              <a:gd name="connsiteX56" fmla="*/ 692850 w 1656093"/>
              <a:gd name="connsiteY56" fmla="*/ 1726169 h 1878569"/>
              <a:gd name="connsiteX57" fmla="*/ 737673 w 1656093"/>
              <a:gd name="connsiteY57" fmla="*/ 1762028 h 1878569"/>
              <a:gd name="connsiteX58" fmla="*/ 764568 w 1656093"/>
              <a:gd name="connsiteY58" fmla="*/ 1779957 h 1878569"/>
              <a:gd name="connsiteX59" fmla="*/ 818356 w 1656093"/>
              <a:gd name="connsiteY59" fmla="*/ 1797886 h 1878569"/>
              <a:gd name="connsiteX60" fmla="*/ 881109 w 1656093"/>
              <a:gd name="connsiteY60" fmla="*/ 1824781 h 1878569"/>
              <a:gd name="connsiteX61" fmla="*/ 934897 w 1656093"/>
              <a:gd name="connsiteY61" fmla="*/ 1842710 h 1878569"/>
              <a:gd name="connsiteX62" fmla="*/ 970756 w 1656093"/>
              <a:gd name="connsiteY62" fmla="*/ 1851675 h 1878569"/>
              <a:gd name="connsiteX63" fmla="*/ 1033509 w 1656093"/>
              <a:gd name="connsiteY63" fmla="*/ 1869604 h 1878569"/>
              <a:gd name="connsiteX64" fmla="*/ 1114191 w 1656093"/>
              <a:gd name="connsiteY64" fmla="*/ 1878569 h 1878569"/>
              <a:gd name="connsiteX65" fmla="*/ 1284520 w 1656093"/>
              <a:gd name="connsiteY65" fmla="*/ 1869604 h 1878569"/>
              <a:gd name="connsiteX66" fmla="*/ 1329344 w 1656093"/>
              <a:gd name="connsiteY66" fmla="*/ 1860639 h 1878569"/>
              <a:gd name="connsiteX67" fmla="*/ 1356238 w 1656093"/>
              <a:gd name="connsiteY67" fmla="*/ 1842710 h 1878569"/>
              <a:gd name="connsiteX68" fmla="*/ 1383132 w 1656093"/>
              <a:gd name="connsiteY68" fmla="*/ 1833745 h 1878569"/>
              <a:gd name="connsiteX69" fmla="*/ 1436920 w 1656093"/>
              <a:gd name="connsiteY69" fmla="*/ 1806851 h 1878569"/>
              <a:gd name="connsiteX70" fmla="*/ 1481744 w 1656093"/>
              <a:gd name="connsiteY70" fmla="*/ 1779957 h 1878569"/>
              <a:gd name="connsiteX71" fmla="*/ 1544497 w 1656093"/>
              <a:gd name="connsiteY71" fmla="*/ 1708239 h 1878569"/>
              <a:gd name="connsiteX72" fmla="*/ 1571391 w 1656093"/>
              <a:gd name="connsiteY72" fmla="*/ 1681345 h 1878569"/>
              <a:gd name="connsiteX73" fmla="*/ 1580356 w 1656093"/>
              <a:gd name="connsiteY73" fmla="*/ 1654451 h 1878569"/>
              <a:gd name="connsiteX74" fmla="*/ 1607250 w 1656093"/>
              <a:gd name="connsiteY74" fmla="*/ 1600663 h 1878569"/>
              <a:gd name="connsiteX75" fmla="*/ 1616215 w 1656093"/>
              <a:gd name="connsiteY75" fmla="*/ 1564804 h 1878569"/>
              <a:gd name="connsiteX76" fmla="*/ 1634144 w 1656093"/>
              <a:gd name="connsiteY76" fmla="*/ 1511016 h 1878569"/>
              <a:gd name="connsiteX77" fmla="*/ 1636968 w 1656093"/>
              <a:gd name="connsiteY77" fmla="*/ 1440516 h 1878569"/>
              <a:gd name="connsiteX78" fmla="*/ 1636494 w 1656093"/>
              <a:gd name="connsiteY78" fmla="*/ 1349651 h 1878569"/>
              <a:gd name="connsiteX79" fmla="*/ 1647347 w 1656093"/>
              <a:gd name="connsiteY79" fmla="*/ 1315828 h 1878569"/>
              <a:gd name="connsiteX80" fmla="*/ 1652536 w 1656093"/>
              <a:gd name="connsiteY80" fmla="*/ 1251039 h 1878569"/>
              <a:gd name="connsiteX81" fmla="*/ 1651123 w 1656093"/>
              <a:gd name="connsiteY81" fmla="*/ 1073782 h 1878569"/>
              <a:gd name="connsiteX82" fmla="*/ 1645934 w 1656093"/>
              <a:gd name="connsiteY82" fmla="*/ 1039959 h 1878569"/>
              <a:gd name="connsiteX83" fmla="*/ 1635081 w 1656093"/>
              <a:gd name="connsiteY83" fmla="*/ 975988 h 1878569"/>
              <a:gd name="connsiteX84" fmla="*/ 1617152 w 1656093"/>
              <a:gd name="connsiteY84" fmla="*/ 860665 h 1878569"/>
              <a:gd name="connsiteX85" fmla="*/ 1601111 w 1656093"/>
              <a:gd name="connsiteY85" fmla="*/ 799949 h 1878569"/>
              <a:gd name="connsiteX86" fmla="*/ 1601586 w 1656093"/>
              <a:gd name="connsiteY86" fmla="*/ 771018 h 1878569"/>
              <a:gd name="connsiteX87" fmla="*/ 1589320 w 1656093"/>
              <a:gd name="connsiteY87" fmla="*/ 749016 h 1878569"/>
              <a:gd name="connsiteX88" fmla="*/ 1571391 w 1656093"/>
              <a:gd name="connsiteY88" fmla="*/ 695228 h 1878569"/>
              <a:gd name="connsiteX89" fmla="*/ 1553462 w 1656093"/>
              <a:gd name="connsiteY89" fmla="*/ 668333 h 1878569"/>
              <a:gd name="connsiteX90" fmla="*/ 1544497 w 1656093"/>
              <a:gd name="connsiteY90" fmla="*/ 641439 h 1878569"/>
              <a:gd name="connsiteX91" fmla="*/ 1508638 w 1656093"/>
              <a:gd name="connsiteY91" fmla="*/ 587651 h 1878569"/>
              <a:gd name="connsiteX92" fmla="*/ 1493072 w 1656093"/>
              <a:gd name="connsiteY92" fmla="*/ 518789 h 1878569"/>
              <a:gd name="connsiteX93" fmla="*/ 1476459 w 1656093"/>
              <a:gd name="connsiteY93" fmla="*/ 490666 h 1878569"/>
              <a:gd name="connsiteX94" fmla="*/ 1454850 w 1656093"/>
              <a:gd name="connsiteY94" fmla="*/ 471110 h 1878569"/>
              <a:gd name="connsiteX95" fmla="*/ 1436920 w 1656093"/>
              <a:gd name="connsiteY95" fmla="*/ 435251 h 1878569"/>
              <a:gd name="connsiteX96" fmla="*/ 1427956 w 1656093"/>
              <a:gd name="connsiteY96" fmla="*/ 408357 h 1878569"/>
              <a:gd name="connsiteX97" fmla="*/ 1410026 w 1656093"/>
              <a:gd name="connsiteY97" fmla="*/ 390428 h 1878569"/>
              <a:gd name="connsiteX98" fmla="*/ 1401062 w 1656093"/>
              <a:gd name="connsiteY98" fmla="*/ 363533 h 1878569"/>
              <a:gd name="connsiteX99" fmla="*/ 1383132 w 1656093"/>
              <a:gd name="connsiteY99" fmla="*/ 345604 h 1878569"/>
              <a:gd name="connsiteX100" fmla="*/ 1365203 w 1656093"/>
              <a:gd name="connsiteY100" fmla="*/ 318710 h 1878569"/>
              <a:gd name="connsiteX101" fmla="*/ 1347273 w 1656093"/>
              <a:gd name="connsiteY101" fmla="*/ 300781 h 1878569"/>
              <a:gd name="connsiteX102" fmla="*/ 1311415 w 1656093"/>
              <a:gd name="connsiteY102" fmla="*/ 246992 h 1878569"/>
              <a:gd name="connsiteX103" fmla="*/ 1257626 w 1656093"/>
              <a:gd name="connsiteY103" fmla="*/ 193204 h 1878569"/>
              <a:gd name="connsiteX104" fmla="*/ 1230732 w 1656093"/>
              <a:gd name="connsiteY104" fmla="*/ 166310 h 1878569"/>
              <a:gd name="connsiteX105" fmla="*/ 1203838 w 1656093"/>
              <a:gd name="connsiteY105" fmla="*/ 148381 h 1878569"/>
              <a:gd name="connsiteX106" fmla="*/ 1167979 w 1656093"/>
              <a:gd name="connsiteY106" fmla="*/ 112522 h 1878569"/>
              <a:gd name="connsiteX107" fmla="*/ 1127734 w 1656093"/>
              <a:gd name="connsiteY107" fmla="*/ 79985 h 1878569"/>
              <a:gd name="connsiteX108" fmla="*/ 1090195 w 1656093"/>
              <a:gd name="connsiteY108" fmla="*/ 44126 h 1878569"/>
              <a:gd name="connsiteX109" fmla="*/ 1047954 w 1656093"/>
              <a:gd name="connsiteY109" fmla="*/ 30823 h 1878569"/>
              <a:gd name="connsiteX110" fmla="*/ 970756 w 1656093"/>
              <a:gd name="connsiteY110" fmla="*/ 13910 h 1878569"/>
              <a:gd name="connsiteX0" fmla="*/ 1051438 w 1656093"/>
              <a:gd name="connsiteY0" fmla="*/ 31839 h 1878569"/>
              <a:gd name="connsiteX1" fmla="*/ 1015579 w 1656093"/>
              <a:gd name="connsiteY1" fmla="*/ 22875 h 1878569"/>
              <a:gd name="connsiteX2" fmla="*/ 988685 w 1656093"/>
              <a:gd name="connsiteY2" fmla="*/ 13910 h 1878569"/>
              <a:gd name="connsiteX3" fmla="*/ 908003 w 1656093"/>
              <a:gd name="connsiteY3" fmla="*/ 22875 h 1878569"/>
              <a:gd name="connsiteX4" fmla="*/ 881109 w 1656093"/>
              <a:gd name="connsiteY4" fmla="*/ 31839 h 1878569"/>
              <a:gd name="connsiteX5" fmla="*/ 863179 w 1656093"/>
              <a:gd name="connsiteY5" fmla="*/ 49769 h 1878569"/>
              <a:gd name="connsiteX6" fmla="*/ 836285 w 1656093"/>
              <a:gd name="connsiteY6" fmla="*/ 67698 h 1878569"/>
              <a:gd name="connsiteX7" fmla="*/ 809391 w 1656093"/>
              <a:gd name="connsiteY7" fmla="*/ 94592 h 1878569"/>
              <a:gd name="connsiteX8" fmla="*/ 773532 w 1656093"/>
              <a:gd name="connsiteY8" fmla="*/ 103557 h 1878569"/>
              <a:gd name="connsiteX9" fmla="*/ 728709 w 1656093"/>
              <a:gd name="connsiteY9" fmla="*/ 148381 h 1878569"/>
              <a:gd name="connsiteX10" fmla="*/ 701815 w 1656093"/>
              <a:gd name="connsiteY10" fmla="*/ 166310 h 1878569"/>
              <a:gd name="connsiteX11" fmla="*/ 683885 w 1656093"/>
              <a:gd name="connsiteY11" fmla="*/ 184239 h 1878569"/>
              <a:gd name="connsiteX12" fmla="*/ 656991 w 1656093"/>
              <a:gd name="connsiteY12" fmla="*/ 202169 h 1878569"/>
              <a:gd name="connsiteX13" fmla="*/ 630097 w 1656093"/>
              <a:gd name="connsiteY13" fmla="*/ 229063 h 1878569"/>
              <a:gd name="connsiteX14" fmla="*/ 603203 w 1656093"/>
              <a:gd name="connsiteY14" fmla="*/ 246992 h 1878569"/>
              <a:gd name="connsiteX15" fmla="*/ 558379 w 1656093"/>
              <a:gd name="connsiteY15" fmla="*/ 282851 h 1878569"/>
              <a:gd name="connsiteX16" fmla="*/ 522520 w 1656093"/>
              <a:gd name="connsiteY16" fmla="*/ 291816 h 1878569"/>
              <a:gd name="connsiteX17" fmla="*/ 477697 w 1656093"/>
              <a:gd name="connsiteY17" fmla="*/ 327675 h 1878569"/>
              <a:gd name="connsiteX18" fmla="*/ 423909 w 1656093"/>
              <a:gd name="connsiteY18" fmla="*/ 363533 h 1878569"/>
              <a:gd name="connsiteX19" fmla="*/ 405979 w 1656093"/>
              <a:gd name="connsiteY19" fmla="*/ 390428 h 1878569"/>
              <a:gd name="connsiteX20" fmla="*/ 352191 w 1656093"/>
              <a:gd name="connsiteY20" fmla="*/ 417322 h 1878569"/>
              <a:gd name="connsiteX21" fmla="*/ 325297 w 1656093"/>
              <a:gd name="connsiteY21" fmla="*/ 435251 h 1878569"/>
              <a:gd name="connsiteX22" fmla="*/ 289438 w 1656093"/>
              <a:gd name="connsiteY22" fmla="*/ 471110 h 1878569"/>
              <a:gd name="connsiteX23" fmla="*/ 262544 w 1656093"/>
              <a:gd name="connsiteY23" fmla="*/ 489039 h 1878569"/>
              <a:gd name="connsiteX24" fmla="*/ 226685 w 1656093"/>
              <a:gd name="connsiteY24" fmla="*/ 524898 h 1878569"/>
              <a:gd name="connsiteX25" fmla="*/ 199791 w 1656093"/>
              <a:gd name="connsiteY25" fmla="*/ 542828 h 1878569"/>
              <a:gd name="connsiteX26" fmla="*/ 146003 w 1656093"/>
              <a:gd name="connsiteY26" fmla="*/ 596616 h 1878569"/>
              <a:gd name="connsiteX27" fmla="*/ 101179 w 1656093"/>
              <a:gd name="connsiteY27" fmla="*/ 632475 h 1878569"/>
              <a:gd name="connsiteX28" fmla="*/ 50210 w 1656093"/>
              <a:gd name="connsiteY28" fmla="*/ 687421 h 1878569"/>
              <a:gd name="connsiteX29" fmla="*/ 12606 w 1656093"/>
              <a:gd name="connsiteY29" fmla="*/ 789357 h 1878569"/>
              <a:gd name="connsiteX30" fmla="*/ 41994 w 1656093"/>
              <a:gd name="connsiteY30" fmla="*/ 866093 h 1878569"/>
              <a:gd name="connsiteX31" fmla="*/ 81861 w 1656093"/>
              <a:gd name="connsiteY31" fmla="*/ 919875 h 1878569"/>
              <a:gd name="connsiteX32" fmla="*/ 116785 w 1656093"/>
              <a:gd name="connsiteY32" fmla="*/ 961310 h 1878569"/>
              <a:gd name="connsiteX33" fmla="*/ 130117 w 1656093"/>
              <a:gd name="connsiteY33" fmla="*/ 981009 h 1878569"/>
              <a:gd name="connsiteX34" fmla="*/ 154895 w 1656093"/>
              <a:gd name="connsiteY34" fmla="*/ 1007706 h 1878569"/>
              <a:gd name="connsiteX35" fmla="*/ 185316 w 1656093"/>
              <a:gd name="connsiteY35" fmla="*/ 1059256 h 1878569"/>
              <a:gd name="connsiteX36" fmla="*/ 207863 w 1656093"/>
              <a:gd name="connsiteY36" fmla="*/ 1086752 h 1878569"/>
              <a:gd name="connsiteX37" fmla="*/ 252550 w 1656093"/>
              <a:gd name="connsiteY37" fmla="*/ 1134097 h 1878569"/>
              <a:gd name="connsiteX38" fmla="*/ 275896 w 1656093"/>
              <a:gd name="connsiteY38" fmla="*/ 1167035 h 1878569"/>
              <a:gd name="connsiteX39" fmla="*/ 307368 w 1656093"/>
              <a:gd name="connsiteY39" fmla="*/ 1206216 h 1878569"/>
              <a:gd name="connsiteX40" fmla="*/ 325297 w 1656093"/>
              <a:gd name="connsiteY40" fmla="*/ 1242075 h 1878569"/>
              <a:gd name="connsiteX41" fmla="*/ 361156 w 1656093"/>
              <a:gd name="connsiteY41" fmla="*/ 1295863 h 1878569"/>
              <a:gd name="connsiteX42" fmla="*/ 370120 w 1656093"/>
              <a:gd name="connsiteY42" fmla="*/ 1322757 h 1878569"/>
              <a:gd name="connsiteX43" fmla="*/ 388050 w 1656093"/>
              <a:gd name="connsiteY43" fmla="*/ 1349651 h 1878569"/>
              <a:gd name="connsiteX44" fmla="*/ 397015 w 1656093"/>
              <a:gd name="connsiteY44" fmla="*/ 1385510 h 1878569"/>
              <a:gd name="connsiteX45" fmla="*/ 450803 w 1656093"/>
              <a:gd name="connsiteY45" fmla="*/ 1475157 h 1878569"/>
              <a:gd name="connsiteX46" fmla="*/ 468732 w 1656093"/>
              <a:gd name="connsiteY46" fmla="*/ 1502051 h 1878569"/>
              <a:gd name="connsiteX47" fmla="*/ 486662 w 1656093"/>
              <a:gd name="connsiteY47" fmla="*/ 1519981 h 1878569"/>
              <a:gd name="connsiteX48" fmla="*/ 504591 w 1656093"/>
              <a:gd name="connsiteY48" fmla="*/ 1546875 h 1878569"/>
              <a:gd name="connsiteX49" fmla="*/ 513556 w 1656093"/>
              <a:gd name="connsiteY49" fmla="*/ 1573769 h 1878569"/>
              <a:gd name="connsiteX50" fmla="*/ 540450 w 1656093"/>
              <a:gd name="connsiteY50" fmla="*/ 1591698 h 1878569"/>
              <a:gd name="connsiteX51" fmla="*/ 585273 w 1656093"/>
              <a:gd name="connsiteY51" fmla="*/ 1636522 h 1878569"/>
              <a:gd name="connsiteX52" fmla="*/ 603203 w 1656093"/>
              <a:gd name="connsiteY52" fmla="*/ 1654451 h 1878569"/>
              <a:gd name="connsiteX53" fmla="*/ 621132 w 1656093"/>
              <a:gd name="connsiteY53" fmla="*/ 1681345 h 1878569"/>
              <a:gd name="connsiteX54" fmla="*/ 648026 w 1656093"/>
              <a:gd name="connsiteY54" fmla="*/ 1699275 h 1878569"/>
              <a:gd name="connsiteX55" fmla="*/ 665956 w 1656093"/>
              <a:gd name="connsiteY55" fmla="*/ 1717204 h 1878569"/>
              <a:gd name="connsiteX56" fmla="*/ 692850 w 1656093"/>
              <a:gd name="connsiteY56" fmla="*/ 1726169 h 1878569"/>
              <a:gd name="connsiteX57" fmla="*/ 737673 w 1656093"/>
              <a:gd name="connsiteY57" fmla="*/ 1762028 h 1878569"/>
              <a:gd name="connsiteX58" fmla="*/ 764568 w 1656093"/>
              <a:gd name="connsiteY58" fmla="*/ 1779957 h 1878569"/>
              <a:gd name="connsiteX59" fmla="*/ 818356 w 1656093"/>
              <a:gd name="connsiteY59" fmla="*/ 1797886 h 1878569"/>
              <a:gd name="connsiteX60" fmla="*/ 881109 w 1656093"/>
              <a:gd name="connsiteY60" fmla="*/ 1824781 h 1878569"/>
              <a:gd name="connsiteX61" fmla="*/ 934897 w 1656093"/>
              <a:gd name="connsiteY61" fmla="*/ 1842710 h 1878569"/>
              <a:gd name="connsiteX62" fmla="*/ 970756 w 1656093"/>
              <a:gd name="connsiteY62" fmla="*/ 1851675 h 1878569"/>
              <a:gd name="connsiteX63" fmla="*/ 1033509 w 1656093"/>
              <a:gd name="connsiteY63" fmla="*/ 1869604 h 1878569"/>
              <a:gd name="connsiteX64" fmla="*/ 1114191 w 1656093"/>
              <a:gd name="connsiteY64" fmla="*/ 1878569 h 1878569"/>
              <a:gd name="connsiteX65" fmla="*/ 1284520 w 1656093"/>
              <a:gd name="connsiteY65" fmla="*/ 1869604 h 1878569"/>
              <a:gd name="connsiteX66" fmla="*/ 1329344 w 1656093"/>
              <a:gd name="connsiteY66" fmla="*/ 1860639 h 1878569"/>
              <a:gd name="connsiteX67" fmla="*/ 1356238 w 1656093"/>
              <a:gd name="connsiteY67" fmla="*/ 1842710 h 1878569"/>
              <a:gd name="connsiteX68" fmla="*/ 1383132 w 1656093"/>
              <a:gd name="connsiteY68" fmla="*/ 1833745 h 1878569"/>
              <a:gd name="connsiteX69" fmla="*/ 1436920 w 1656093"/>
              <a:gd name="connsiteY69" fmla="*/ 1806851 h 1878569"/>
              <a:gd name="connsiteX70" fmla="*/ 1481744 w 1656093"/>
              <a:gd name="connsiteY70" fmla="*/ 1779957 h 1878569"/>
              <a:gd name="connsiteX71" fmla="*/ 1544497 w 1656093"/>
              <a:gd name="connsiteY71" fmla="*/ 1708239 h 1878569"/>
              <a:gd name="connsiteX72" fmla="*/ 1571391 w 1656093"/>
              <a:gd name="connsiteY72" fmla="*/ 1681345 h 1878569"/>
              <a:gd name="connsiteX73" fmla="*/ 1580356 w 1656093"/>
              <a:gd name="connsiteY73" fmla="*/ 1654451 h 1878569"/>
              <a:gd name="connsiteX74" fmla="*/ 1607250 w 1656093"/>
              <a:gd name="connsiteY74" fmla="*/ 1600663 h 1878569"/>
              <a:gd name="connsiteX75" fmla="*/ 1616215 w 1656093"/>
              <a:gd name="connsiteY75" fmla="*/ 1564804 h 1878569"/>
              <a:gd name="connsiteX76" fmla="*/ 1634144 w 1656093"/>
              <a:gd name="connsiteY76" fmla="*/ 1511016 h 1878569"/>
              <a:gd name="connsiteX77" fmla="*/ 1636968 w 1656093"/>
              <a:gd name="connsiteY77" fmla="*/ 1440516 h 1878569"/>
              <a:gd name="connsiteX78" fmla="*/ 1636494 w 1656093"/>
              <a:gd name="connsiteY78" fmla="*/ 1349651 h 1878569"/>
              <a:gd name="connsiteX79" fmla="*/ 1647347 w 1656093"/>
              <a:gd name="connsiteY79" fmla="*/ 1315828 h 1878569"/>
              <a:gd name="connsiteX80" fmla="*/ 1652536 w 1656093"/>
              <a:gd name="connsiteY80" fmla="*/ 1251039 h 1878569"/>
              <a:gd name="connsiteX81" fmla="*/ 1651123 w 1656093"/>
              <a:gd name="connsiteY81" fmla="*/ 1073782 h 1878569"/>
              <a:gd name="connsiteX82" fmla="*/ 1645934 w 1656093"/>
              <a:gd name="connsiteY82" fmla="*/ 1039959 h 1878569"/>
              <a:gd name="connsiteX83" fmla="*/ 1635081 w 1656093"/>
              <a:gd name="connsiteY83" fmla="*/ 975988 h 1878569"/>
              <a:gd name="connsiteX84" fmla="*/ 1617152 w 1656093"/>
              <a:gd name="connsiteY84" fmla="*/ 860665 h 1878569"/>
              <a:gd name="connsiteX85" fmla="*/ 1601111 w 1656093"/>
              <a:gd name="connsiteY85" fmla="*/ 799949 h 1878569"/>
              <a:gd name="connsiteX86" fmla="*/ 1601586 w 1656093"/>
              <a:gd name="connsiteY86" fmla="*/ 771018 h 1878569"/>
              <a:gd name="connsiteX87" fmla="*/ 1589320 w 1656093"/>
              <a:gd name="connsiteY87" fmla="*/ 749016 h 1878569"/>
              <a:gd name="connsiteX88" fmla="*/ 1571391 w 1656093"/>
              <a:gd name="connsiteY88" fmla="*/ 695228 h 1878569"/>
              <a:gd name="connsiteX89" fmla="*/ 1553462 w 1656093"/>
              <a:gd name="connsiteY89" fmla="*/ 668333 h 1878569"/>
              <a:gd name="connsiteX90" fmla="*/ 1544497 w 1656093"/>
              <a:gd name="connsiteY90" fmla="*/ 641439 h 1878569"/>
              <a:gd name="connsiteX91" fmla="*/ 1508638 w 1656093"/>
              <a:gd name="connsiteY91" fmla="*/ 587651 h 1878569"/>
              <a:gd name="connsiteX92" fmla="*/ 1493072 w 1656093"/>
              <a:gd name="connsiteY92" fmla="*/ 518789 h 1878569"/>
              <a:gd name="connsiteX93" fmla="*/ 1476459 w 1656093"/>
              <a:gd name="connsiteY93" fmla="*/ 490666 h 1878569"/>
              <a:gd name="connsiteX94" fmla="*/ 1454850 w 1656093"/>
              <a:gd name="connsiteY94" fmla="*/ 471110 h 1878569"/>
              <a:gd name="connsiteX95" fmla="*/ 1436920 w 1656093"/>
              <a:gd name="connsiteY95" fmla="*/ 435251 h 1878569"/>
              <a:gd name="connsiteX96" fmla="*/ 1427956 w 1656093"/>
              <a:gd name="connsiteY96" fmla="*/ 408357 h 1878569"/>
              <a:gd name="connsiteX97" fmla="*/ 1410026 w 1656093"/>
              <a:gd name="connsiteY97" fmla="*/ 390428 h 1878569"/>
              <a:gd name="connsiteX98" fmla="*/ 1401062 w 1656093"/>
              <a:gd name="connsiteY98" fmla="*/ 363533 h 1878569"/>
              <a:gd name="connsiteX99" fmla="*/ 1383132 w 1656093"/>
              <a:gd name="connsiteY99" fmla="*/ 345604 h 1878569"/>
              <a:gd name="connsiteX100" fmla="*/ 1365203 w 1656093"/>
              <a:gd name="connsiteY100" fmla="*/ 318710 h 1878569"/>
              <a:gd name="connsiteX101" fmla="*/ 1347273 w 1656093"/>
              <a:gd name="connsiteY101" fmla="*/ 300781 h 1878569"/>
              <a:gd name="connsiteX102" fmla="*/ 1311415 w 1656093"/>
              <a:gd name="connsiteY102" fmla="*/ 246992 h 1878569"/>
              <a:gd name="connsiteX103" fmla="*/ 1257626 w 1656093"/>
              <a:gd name="connsiteY103" fmla="*/ 193204 h 1878569"/>
              <a:gd name="connsiteX104" fmla="*/ 1230732 w 1656093"/>
              <a:gd name="connsiteY104" fmla="*/ 166310 h 1878569"/>
              <a:gd name="connsiteX105" fmla="*/ 1203838 w 1656093"/>
              <a:gd name="connsiteY105" fmla="*/ 148381 h 1878569"/>
              <a:gd name="connsiteX106" fmla="*/ 1167979 w 1656093"/>
              <a:gd name="connsiteY106" fmla="*/ 112522 h 1878569"/>
              <a:gd name="connsiteX107" fmla="*/ 1127734 w 1656093"/>
              <a:gd name="connsiteY107" fmla="*/ 79985 h 1878569"/>
              <a:gd name="connsiteX108" fmla="*/ 1090195 w 1656093"/>
              <a:gd name="connsiteY108" fmla="*/ 44126 h 1878569"/>
              <a:gd name="connsiteX109" fmla="*/ 1047954 w 1656093"/>
              <a:gd name="connsiteY109" fmla="*/ 30823 h 1878569"/>
              <a:gd name="connsiteX110" fmla="*/ 970756 w 1656093"/>
              <a:gd name="connsiteY110" fmla="*/ 13910 h 1878569"/>
              <a:gd name="connsiteX0" fmla="*/ 1069098 w 1673753"/>
              <a:gd name="connsiteY0" fmla="*/ 31839 h 1878569"/>
              <a:gd name="connsiteX1" fmla="*/ 1033239 w 1673753"/>
              <a:gd name="connsiteY1" fmla="*/ 22875 h 1878569"/>
              <a:gd name="connsiteX2" fmla="*/ 1006345 w 1673753"/>
              <a:gd name="connsiteY2" fmla="*/ 13910 h 1878569"/>
              <a:gd name="connsiteX3" fmla="*/ 925663 w 1673753"/>
              <a:gd name="connsiteY3" fmla="*/ 22875 h 1878569"/>
              <a:gd name="connsiteX4" fmla="*/ 898769 w 1673753"/>
              <a:gd name="connsiteY4" fmla="*/ 31839 h 1878569"/>
              <a:gd name="connsiteX5" fmla="*/ 880839 w 1673753"/>
              <a:gd name="connsiteY5" fmla="*/ 49769 h 1878569"/>
              <a:gd name="connsiteX6" fmla="*/ 853945 w 1673753"/>
              <a:gd name="connsiteY6" fmla="*/ 67698 h 1878569"/>
              <a:gd name="connsiteX7" fmla="*/ 827051 w 1673753"/>
              <a:gd name="connsiteY7" fmla="*/ 94592 h 1878569"/>
              <a:gd name="connsiteX8" fmla="*/ 791192 w 1673753"/>
              <a:gd name="connsiteY8" fmla="*/ 103557 h 1878569"/>
              <a:gd name="connsiteX9" fmla="*/ 746369 w 1673753"/>
              <a:gd name="connsiteY9" fmla="*/ 148381 h 1878569"/>
              <a:gd name="connsiteX10" fmla="*/ 719475 w 1673753"/>
              <a:gd name="connsiteY10" fmla="*/ 166310 h 1878569"/>
              <a:gd name="connsiteX11" fmla="*/ 701545 w 1673753"/>
              <a:gd name="connsiteY11" fmla="*/ 184239 h 1878569"/>
              <a:gd name="connsiteX12" fmla="*/ 674651 w 1673753"/>
              <a:gd name="connsiteY12" fmla="*/ 202169 h 1878569"/>
              <a:gd name="connsiteX13" fmla="*/ 647757 w 1673753"/>
              <a:gd name="connsiteY13" fmla="*/ 229063 h 1878569"/>
              <a:gd name="connsiteX14" fmla="*/ 620863 w 1673753"/>
              <a:gd name="connsiteY14" fmla="*/ 246992 h 1878569"/>
              <a:gd name="connsiteX15" fmla="*/ 576039 w 1673753"/>
              <a:gd name="connsiteY15" fmla="*/ 282851 h 1878569"/>
              <a:gd name="connsiteX16" fmla="*/ 540180 w 1673753"/>
              <a:gd name="connsiteY16" fmla="*/ 291816 h 1878569"/>
              <a:gd name="connsiteX17" fmla="*/ 495357 w 1673753"/>
              <a:gd name="connsiteY17" fmla="*/ 327675 h 1878569"/>
              <a:gd name="connsiteX18" fmla="*/ 441569 w 1673753"/>
              <a:gd name="connsiteY18" fmla="*/ 363533 h 1878569"/>
              <a:gd name="connsiteX19" fmla="*/ 423639 w 1673753"/>
              <a:gd name="connsiteY19" fmla="*/ 390428 h 1878569"/>
              <a:gd name="connsiteX20" fmla="*/ 369851 w 1673753"/>
              <a:gd name="connsiteY20" fmla="*/ 417322 h 1878569"/>
              <a:gd name="connsiteX21" fmla="*/ 342957 w 1673753"/>
              <a:gd name="connsiteY21" fmla="*/ 435251 h 1878569"/>
              <a:gd name="connsiteX22" fmla="*/ 307098 w 1673753"/>
              <a:gd name="connsiteY22" fmla="*/ 471110 h 1878569"/>
              <a:gd name="connsiteX23" fmla="*/ 280204 w 1673753"/>
              <a:gd name="connsiteY23" fmla="*/ 489039 h 1878569"/>
              <a:gd name="connsiteX24" fmla="*/ 244345 w 1673753"/>
              <a:gd name="connsiteY24" fmla="*/ 524898 h 1878569"/>
              <a:gd name="connsiteX25" fmla="*/ 217451 w 1673753"/>
              <a:gd name="connsiteY25" fmla="*/ 542828 h 1878569"/>
              <a:gd name="connsiteX26" fmla="*/ 163663 w 1673753"/>
              <a:gd name="connsiteY26" fmla="*/ 596616 h 1878569"/>
              <a:gd name="connsiteX27" fmla="*/ 118839 w 1673753"/>
              <a:gd name="connsiteY27" fmla="*/ 632475 h 1878569"/>
              <a:gd name="connsiteX28" fmla="*/ 67870 w 1673753"/>
              <a:gd name="connsiteY28" fmla="*/ 687421 h 1878569"/>
              <a:gd name="connsiteX29" fmla="*/ 12606 w 1673753"/>
              <a:gd name="connsiteY29" fmla="*/ 808407 h 1878569"/>
              <a:gd name="connsiteX30" fmla="*/ 59654 w 1673753"/>
              <a:gd name="connsiteY30" fmla="*/ 866093 h 1878569"/>
              <a:gd name="connsiteX31" fmla="*/ 99521 w 1673753"/>
              <a:gd name="connsiteY31" fmla="*/ 919875 h 1878569"/>
              <a:gd name="connsiteX32" fmla="*/ 134445 w 1673753"/>
              <a:gd name="connsiteY32" fmla="*/ 961310 h 1878569"/>
              <a:gd name="connsiteX33" fmla="*/ 147777 w 1673753"/>
              <a:gd name="connsiteY33" fmla="*/ 981009 h 1878569"/>
              <a:gd name="connsiteX34" fmla="*/ 172555 w 1673753"/>
              <a:gd name="connsiteY34" fmla="*/ 1007706 h 1878569"/>
              <a:gd name="connsiteX35" fmla="*/ 202976 w 1673753"/>
              <a:gd name="connsiteY35" fmla="*/ 1059256 h 1878569"/>
              <a:gd name="connsiteX36" fmla="*/ 225523 w 1673753"/>
              <a:gd name="connsiteY36" fmla="*/ 1086752 h 1878569"/>
              <a:gd name="connsiteX37" fmla="*/ 270210 w 1673753"/>
              <a:gd name="connsiteY37" fmla="*/ 1134097 h 1878569"/>
              <a:gd name="connsiteX38" fmla="*/ 293556 w 1673753"/>
              <a:gd name="connsiteY38" fmla="*/ 1167035 h 1878569"/>
              <a:gd name="connsiteX39" fmla="*/ 325028 w 1673753"/>
              <a:gd name="connsiteY39" fmla="*/ 1206216 h 1878569"/>
              <a:gd name="connsiteX40" fmla="*/ 342957 w 1673753"/>
              <a:gd name="connsiteY40" fmla="*/ 1242075 h 1878569"/>
              <a:gd name="connsiteX41" fmla="*/ 378816 w 1673753"/>
              <a:gd name="connsiteY41" fmla="*/ 1295863 h 1878569"/>
              <a:gd name="connsiteX42" fmla="*/ 387780 w 1673753"/>
              <a:gd name="connsiteY42" fmla="*/ 1322757 h 1878569"/>
              <a:gd name="connsiteX43" fmla="*/ 405710 w 1673753"/>
              <a:gd name="connsiteY43" fmla="*/ 1349651 h 1878569"/>
              <a:gd name="connsiteX44" fmla="*/ 414675 w 1673753"/>
              <a:gd name="connsiteY44" fmla="*/ 1385510 h 1878569"/>
              <a:gd name="connsiteX45" fmla="*/ 468463 w 1673753"/>
              <a:gd name="connsiteY45" fmla="*/ 1475157 h 1878569"/>
              <a:gd name="connsiteX46" fmla="*/ 486392 w 1673753"/>
              <a:gd name="connsiteY46" fmla="*/ 1502051 h 1878569"/>
              <a:gd name="connsiteX47" fmla="*/ 504322 w 1673753"/>
              <a:gd name="connsiteY47" fmla="*/ 1519981 h 1878569"/>
              <a:gd name="connsiteX48" fmla="*/ 522251 w 1673753"/>
              <a:gd name="connsiteY48" fmla="*/ 1546875 h 1878569"/>
              <a:gd name="connsiteX49" fmla="*/ 531216 w 1673753"/>
              <a:gd name="connsiteY49" fmla="*/ 1573769 h 1878569"/>
              <a:gd name="connsiteX50" fmla="*/ 558110 w 1673753"/>
              <a:gd name="connsiteY50" fmla="*/ 1591698 h 1878569"/>
              <a:gd name="connsiteX51" fmla="*/ 602933 w 1673753"/>
              <a:gd name="connsiteY51" fmla="*/ 1636522 h 1878569"/>
              <a:gd name="connsiteX52" fmla="*/ 620863 w 1673753"/>
              <a:gd name="connsiteY52" fmla="*/ 1654451 h 1878569"/>
              <a:gd name="connsiteX53" fmla="*/ 638792 w 1673753"/>
              <a:gd name="connsiteY53" fmla="*/ 1681345 h 1878569"/>
              <a:gd name="connsiteX54" fmla="*/ 665686 w 1673753"/>
              <a:gd name="connsiteY54" fmla="*/ 1699275 h 1878569"/>
              <a:gd name="connsiteX55" fmla="*/ 683616 w 1673753"/>
              <a:gd name="connsiteY55" fmla="*/ 1717204 h 1878569"/>
              <a:gd name="connsiteX56" fmla="*/ 710510 w 1673753"/>
              <a:gd name="connsiteY56" fmla="*/ 1726169 h 1878569"/>
              <a:gd name="connsiteX57" fmla="*/ 755333 w 1673753"/>
              <a:gd name="connsiteY57" fmla="*/ 1762028 h 1878569"/>
              <a:gd name="connsiteX58" fmla="*/ 782228 w 1673753"/>
              <a:gd name="connsiteY58" fmla="*/ 1779957 h 1878569"/>
              <a:gd name="connsiteX59" fmla="*/ 836016 w 1673753"/>
              <a:gd name="connsiteY59" fmla="*/ 1797886 h 1878569"/>
              <a:gd name="connsiteX60" fmla="*/ 898769 w 1673753"/>
              <a:gd name="connsiteY60" fmla="*/ 1824781 h 1878569"/>
              <a:gd name="connsiteX61" fmla="*/ 952557 w 1673753"/>
              <a:gd name="connsiteY61" fmla="*/ 1842710 h 1878569"/>
              <a:gd name="connsiteX62" fmla="*/ 988416 w 1673753"/>
              <a:gd name="connsiteY62" fmla="*/ 1851675 h 1878569"/>
              <a:gd name="connsiteX63" fmla="*/ 1051169 w 1673753"/>
              <a:gd name="connsiteY63" fmla="*/ 1869604 h 1878569"/>
              <a:gd name="connsiteX64" fmla="*/ 1131851 w 1673753"/>
              <a:gd name="connsiteY64" fmla="*/ 1878569 h 1878569"/>
              <a:gd name="connsiteX65" fmla="*/ 1302180 w 1673753"/>
              <a:gd name="connsiteY65" fmla="*/ 1869604 h 1878569"/>
              <a:gd name="connsiteX66" fmla="*/ 1347004 w 1673753"/>
              <a:gd name="connsiteY66" fmla="*/ 1860639 h 1878569"/>
              <a:gd name="connsiteX67" fmla="*/ 1373898 w 1673753"/>
              <a:gd name="connsiteY67" fmla="*/ 1842710 h 1878569"/>
              <a:gd name="connsiteX68" fmla="*/ 1400792 w 1673753"/>
              <a:gd name="connsiteY68" fmla="*/ 1833745 h 1878569"/>
              <a:gd name="connsiteX69" fmla="*/ 1454580 w 1673753"/>
              <a:gd name="connsiteY69" fmla="*/ 1806851 h 1878569"/>
              <a:gd name="connsiteX70" fmla="*/ 1499404 w 1673753"/>
              <a:gd name="connsiteY70" fmla="*/ 1779957 h 1878569"/>
              <a:gd name="connsiteX71" fmla="*/ 1562157 w 1673753"/>
              <a:gd name="connsiteY71" fmla="*/ 1708239 h 1878569"/>
              <a:gd name="connsiteX72" fmla="*/ 1589051 w 1673753"/>
              <a:gd name="connsiteY72" fmla="*/ 1681345 h 1878569"/>
              <a:gd name="connsiteX73" fmla="*/ 1598016 w 1673753"/>
              <a:gd name="connsiteY73" fmla="*/ 1654451 h 1878569"/>
              <a:gd name="connsiteX74" fmla="*/ 1624910 w 1673753"/>
              <a:gd name="connsiteY74" fmla="*/ 1600663 h 1878569"/>
              <a:gd name="connsiteX75" fmla="*/ 1633875 w 1673753"/>
              <a:gd name="connsiteY75" fmla="*/ 1564804 h 1878569"/>
              <a:gd name="connsiteX76" fmla="*/ 1651804 w 1673753"/>
              <a:gd name="connsiteY76" fmla="*/ 1511016 h 1878569"/>
              <a:gd name="connsiteX77" fmla="*/ 1654628 w 1673753"/>
              <a:gd name="connsiteY77" fmla="*/ 1440516 h 1878569"/>
              <a:gd name="connsiteX78" fmla="*/ 1654154 w 1673753"/>
              <a:gd name="connsiteY78" fmla="*/ 1349651 h 1878569"/>
              <a:gd name="connsiteX79" fmla="*/ 1665007 w 1673753"/>
              <a:gd name="connsiteY79" fmla="*/ 1315828 h 1878569"/>
              <a:gd name="connsiteX80" fmla="*/ 1670196 w 1673753"/>
              <a:gd name="connsiteY80" fmla="*/ 1251039 h 1878569"/>
              <a:gd name="connsiteX81" fmla="*/ 1668783 w 1673753"/>
              <a:gd name="connsiteY81" fmla="*/ 1073782 h 1878569"/>
              <a:gd name="connsiteX82" fmla="*/ 1663594 w 1673753"/>
              <a:gd name="connsiteY82" fmla="*/ 1039959 h 1878569"/>
              <a:gd name="connsiteX83" fmla="*/ 1652741 w 1673753"/>
              <a:gd name="connsiteY83" fmla="*/ 975988 h 1878569"/>
              <a:gd name="connsiteX84" fmla="*/ 1634812 w 1673753"/>
              <a:gd name="connsiteY84" fmla="*/ 860665 h 1878569"/>
              <a:gd name="connsiteX85" fmla="*/ 1618771 w 1673753"/>
              <a:gd name="connsiteY85" fmla="*/ 799949 h 1878569"/>
              <a:gd name="connsiteX86" fmla="*/ 1619246 w 1673753"/>
              <a:gd name="connsiteY86" fmla="*/ 771018 h 1878569"/>
              <a:gd name="connsiteX87" fmla="*/ 1606980 w 1673753"/>
              <a:gd name="connsiteY87" fmla="*/ 749016 h 1878569"/>
              <a:gd name="connsiteX88" fmla="*/ 1589051 w 1673753"/>
              <a:gd name="connsiteY88" fmla="*/ 695228 h 1878569"/>
              <a:gd name="connsiteX89" fmla="*/ 1571122 w 1673753"/>
              <a:gd name="connsiteY89" fmla="*/ 668333 h 1878569"/>
              <a:gd name="connsiteX90" fmla="*/ 1562157 w 1673753"/>
              <a:gd name="connsiteY90" fmla="*/ 641439 h 1878569"/>
              <a:gd name="connsiteX91" fmla="*/ 1526298 w 1673753"/>
              <a:gd name="connsiteY91" fmla="*/ 587651 h 1878569"/>
              <a:gd name="connsiteX92" fmla="*/ 1510732 w 1673753"/>
              <a:gd name="connsiteY92" fmla="*/ 518789 h 1878569"/>
              <a:gd name="connsiteX93" fmla="*/ 1494119 w 1673753"/>
              <a:gd name="connsiteY93" fmla="*/ 490666 h 1878569"/>
              <a:gd name="connsiteX94" fmla="*/ 1472510 w 1673753"/>
              <a:gd name="connsiteY94" fmla="*/ 471110 h 1878569"/>
              <a:gd name="connsiteX95" fmla="*/ 1454580 w 1673753"/>
              <a:gd name="connsiteY95" fmla="*/ 435251 h 1878569"/>
              <a:gd name="connsiteX96" fmla="*/ 1445616 w 1673753"/>
              <a:gd name="connsiteY96" fmla="*/ 408357 h 1878569"/>
              <a:gd name="connsiteX97" fmla="*/ 1427686 w 1673753"/>
              <a:gd name="connsiteY97" fmla="*/ 390428 h 1878569"/>
              <a:gd name="connsiteX98" fmla="*/ 1418722 w 1673753"/>
              <a:gd name="connsiteY98" fmla="*/ 363533 h 1878569"/>
              <a:gd name="connsiteX99" fmla="*/ 1400792 w 1673753"/>
              <a:gd name="connsiteY99" fmla="*/ 345604 h 1878569"/>
              <a:gd name="connsiteX100" fmla="*/ 1382863 w 1673753"/>
              <a:gd name="connsiteY100" fmla="*/ 318710 h 1878569"/>
              <a:gd name="connsiteX101" fmla="*/ 1364933 w 1673753"/>
              <a:gd name="connsiteY101" fmla="*/ 300781 h 1878569"/>
              <a:gd name="connsiteX102" fmla="*/ 1329075 w 1673753"/>
              <a:gd name="connsiteY102" fmla="*/ 246992 h 1878569"/>
              <a:gd name="connsiteX103" fmla="*/ 1275286 w 1673753"/>
              <a:gd name="connsiteY103" fmla="*/ 193204 h 1878569"/>
              <a:gd name="connsiteX104" fmla="*/ 1248392 w 1673753"/>
              <a:gd name="connsiteY104" fmla="*/ 166310 h 1878569"/>
              <a:gd name="connsiteX105" fmla="*/ 1221498 w 1673753"/>
              <a:gd name="connsiteY105" fmla="*/ 148381 h 1878569"/>
              <a:gd name="connsiteX106" fmla="*/ 1185639 w 1673753"/>
              <a:gd name="connsiteY106" fmla="*/ 112522 h 1878569"/>
              <a:gd name="connsiteX107" fmla="*/ 1145394 w 1673753"/>
              <a:gd name="connsiteY107" fmla="*/ 79985 h 1878569"/>
              <a:gd name="connsiteX108" fmla="*/ 1107855 w 1673753"/>
              <a:gd name="connsiteY108" fmla="*/ 44126 h 1878569"/>
              <a:gd name="connsiteX109" fmla="*/ 1065614 w 1673753"/>
              <a:gd name="connsiteY109" fmla="*/ 30823 h 1878569"/>
              <a:gd name="connsiteX110" fmla="*/ 988416 w 1673753"/>
              <a:gd name="connsiteY110" fmla="*/ 13910 h 18785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</a:cxnLst>
            <a:rect l="l" t="t" r="r" b="b"/>
            <a:pathLst>
              <a:path w="1673753" h="1878569">
                <a:moveTo>
                  <a:pt x="1069098" y="31839"/>
                </a:moveTo>
                <a:cubicBezTo>
                  <a:pt x="1057145" y="28851"/>
                  <a:pt x="1045086" y="26260"/>
                  <a:pt x="1033239" y="22875"/>
                </a:cubicBezTo>
                <a:cubicBezTo>
                  <a:pt x="1024153" y="20279"/>
                  <a:pt x="1015795" y="13910"/>
                  <a:pt x="1006345" y="13910"/>
                </a:cubicBezTo>
                <a:cubicBezTo>
                  <a:pt x="979285" y="13910"/>
                  <a:pt x="952557" y="19887"/>
                  <a:pt x="925663" y="22875"/>
                </a:cubicBezTo>
                <a:cubicBezTo>
                  <a:pt x="916698" y="25863"/>
                  <a:pt x="906872" y="26977"/>
                  <a:pt x="898769" y="31839"/>
                </a:cubicBezTo>
                <a:cubicBezTo>
                  <a:pt x="891521" y="36188"/>
                  <a:pt x="887439" y="44489"/>
                  <a:pt x="880839" y="49769"/>
                </a:cubicBezTo>
                <a:cubicBezTo>
                  <a:pt x="872426" y="56500"/>
                  <a:pt x="862222" y="60801"/>
                  <a:pt x="853945" y="67698"/>
                </a:cubicBezTo>
                <a:cubicBezTo>
                  <a:pt x="844205" y="75814"/>
                  <a:pt x="838059" y="88302"/>
                  <a:pt x="827051" y="94592"/>
                </a:cubicBezTo>
                <a:cubicBezTo>
                  <a:pt x="816353" y="100705"/>
                  <a:pt x="803145" y="100569"/>
                  <a:pt x="791192" y="103557"/>
                </a:cubicBezTo>
                <a:cubicBezTo>
                  <a:pt x="719476" y="151367"/>
                  <a:pt x="806133" y="88616"/>
                  <a:pt x="746369" y="148381"/>
                </a:cubicBezTo>
                <a:cubicBezTo>
                  <a:pt x="738751" y="156000"/>
                  <a:pt x="727888" y="159580"/>
                  <a:pt x="719475" y="166310"/>
                </a:cubicBezTo>
                <a:cubicBezTo>
                  <a:pt x="712875" y="171590"/>
                  <a:pt x="708145" y="178959"/>
                  <a:pt x="701545" y="184239"/>
                </a:cubicBezTo>
                <a:cubicBezTo>
                  <a:pt x="693132" y="190970"/>
                  <a:pt x="682928" y="195271"/>
                  <a:pt x="674651" y="202169"/>
                </a:cubicBezTo>
                <a:cubicBezTo>
                  <a:pt x="664912" y="210285"/>
                  <a:pt x="657497" y="220947"/>
                  <a:pt x="647757" y="229063"/>
                </a:cubicBezTo>
                <a:cubicBezTo>
                  <a:pt x="639480" y="235960"/>
                  <a:pt x="629276" y="240261"/>
                  <a:pt x="620863" y="246992"/>
                </a:cubicBezTo>
                <a:cubicBezTo>
                  <a:pt x="598618" y="264788"/>
                  <a:pt x="605755" y="270116"/>
                  <a:pt x="576039" y="282851"/>
                </a:cubicBezTo>
                <a:cubicBezTo>
                  <a:pt x="564714" y="287704"/>
                  <a:pt x="552133" y="288828"/>
                  <a:pt x="540180" y="291816"/>
                </a:cubicBezTo>
                <a:cubicBezTo>
                  <a:pt x="500083" y="351962"/>
                  <a:pt x="547318" y="293034"/>
                  <a:pt x="495357" y="327675"/>
                </a:cubicBezTo>
                <a:cubicBezTo>
                  <a:pt x="428209" y="372441"/>
                  <a:pt x="505513" y="342220"/>
                  <a:pt x="441569" y="363533"/>
                </a:cubicBezTo>
                <a:cubicBezTo>
                  <a:pt x="435592" y="372498"/>
                  <a:pt x="431258" y="382809"/>
                  <a:pt x="423639" y="390428"/>
                </a:cubicBezTo>
                <a:cubicBezTo>
                  <a:pt x="397950" y="416117"/>
                  <a:pt x="399014" y="402741"/>
                  <a:pt x="369851" y="417322"/>
                </a:cubicBezTo>
                <a:cubicBezTo>
                  <a:pt x="360214" y="422140"/>
                  <a:pt x="351137" y="428239"/>
                  <a:pt x="342957" y="435251"/>
                </a:cubicBezTo>
                <a:cubicBezTo>
                  <a:pt x="330122" y="446252"/>
                  <a:pt x="321163" y="461733"/>
                  <a:pt x="307098" y="471110"/>
                </a:cubicBezTo>
                <a:cubicBezTo>
                  <a:pt x="298133" y="477086"/>
                  <a:pt x="288384" y="482027"/>
                  <a:pt x="280204" y="489039"/>
                </a:cubicBezTo>
                <a:cubicBezTo>
                  <a:pt x="267369" y="500040"/>
                  <a:pt x="258410" y="515521"/>
                  <a:pt x="244345" y="524898"/>
                </a:cubicBezTo>
                <a:cubicBezTo>
                  <a:pt x="235380" y="530875"/>
                  <a:pt x="225504" y="535670"/>
                  <a:pt x="217451" y="542828"/>
                </a:cubicBezTo>
                <a:cubicBezTo>
                  <a:pt x="198500" y="559674"/>
                  <a:pt x="184761" y="582551"/>
                  <a:pt x="163663" y="596616"/>
                </a:cubicBezTo>
                <a:cubicBezTo>
                  <a:pt x="129736" y="619233"/>
                  <a:pt x="144387" y="606927"/>
                  <a:pt x="118839" y="632475"/>
                </a:cubicBezTo>
                <a:cubicBezTo>
                  <a:pt x="114613" y="645155"/>
                  <a:pt x="67870" y="676168"/>
                  <a:pt x="67870" y="687421"/>
                </a:cubicBezTo>
                <a:cubicBezTo>
                  <a:pt x="67870" y="754166"/>
                  <a:pt x="0" y="764285"/>
                  <a:pt x="12606" y="808407"/>
                </a:cubicBezTo>
                <a:cubicBezTo>
                  <a:pt x="15991" y="820254"/>
                  <a:pt x="54144" y="855073"/>
                  <a:pt x="59654" y="866093"/>
                </a:cubicBezTo>
                <a:cubicBezTo>
                  <a:pt x="63434" y="873653"/>
                  <a:pt x="94833" y="912842"/>
                  <a:pt x="99521" y="919875"/>
                </a:cubicBezTo>
                <a:cubicBezTo>
                  <a:pt x="106934" y="930994"/>
                  <a:pt x="127032" y="950191"/>
                  <a:pt x="134445" y="961310"/>
                </a:cubicBezTo>
                <a:cubicBezTo>
                  <a:pt x="139133" y="968343"/>
                  <a:pt x="142706" y="974247"/>
                  <a:pt x="147777" y="981009"/>
                </a:cubicBezTo>
                <a:cubicBezTo>
                  <a:pt x="160706" y="998248"/>
                  <a:pt x="165741" y="987263"/>
                  <a:pt x="172555" y="1007706"/>
                </a:cubicBezTo>
                <a:cubicBezTo>
                  <a:pt x="184193" y="1042618"/>
                  <a:pt x="178365" y="1034644"/>
                  <a:pt x="202976" y="1059256"/>
                </a:cubicBezTo>
                <a:cubicBezTo>
                  <a:pt x="221146" y="1075598"/>
                  <a:pt x="168927" y="1029419"/>
                  <a:pt x="225523" y="1086752"/>
                </a:cubicBezTo>
                <a:cubicBezTo>
                  <a:pt x="232748" y="1098794"/>
                  <a:pt x="266302" y="1123676"/>
                  <a:pt x="270210" y="1134097"/>
                </a:cubicBezTo>
                <a:cubicBezTo>
                  <a:pt x="274902" y="1146610"/>
                  <a:pt x="288593" y="1154627"/>
                  <a:pt x="293556" y="1167035"/>
                </a:cubicBezTo>
                <a:cubicBezTo>
                  <a:pt x="300575" y="1184582"/>
                  <a:pt x="316576" y="1189312"/>
                  <a:pt x="325028" y="1206216"/>
                </a:cubicBezTo>
                <a:cubicBezTo>
                  <a:pt x="331004" y="1218169"/>
                  <a:pt x="336081" y="1230616"/>
                  <a:pt x="342957" y="1242075"/>
                </a:cubicBezTo>
                <a:cubicBezTo>
                  <a:pt x="354044" y="1260553"/>
                  <a:pt x="378816" y="1295863"/>
                  <a:pt x="378816" y="1295863"/>
                </a:cubicBezTo>
                <a:cubicBezTo>
                  <a:pt x="381804" y="1304828"/>
                  <a:pt x="383554" y="1314305"/>
                  <a:pt x="387780" y="1322757"/>
                </a:cubicBezTo>
                <a:cubicBezTo>
                  <a:pt x="392598" y="1332394"/>
                  <a:pt x="401466" y="1339748"/>
                  <a:pt x="405710" y="1349651"/>
                </a:cubicBezTo>
                <a:cubicBezTo>
                  <a:pt x="410564" y="1360976"/>
                  <a:pt x="410349" y="1373974"/>
                  <a:pt x="414675" y="1385510"/>
                </a:cubicBezTo>
                <a:cubicBezTo>
                  <a:pt x="426490" y="1417017"/>
                  <a:pt x="450588" y="1448344"/>
                  <a:pt x="468463" y="1475157"/>
                </a:cubicBezTo>
                <a:cubicBezTo>
                  <a:pt x="474439" y="1484122"/>
                  <a:pt x="478774" y="1494433"/>
                  <a:pt x="486392" y="1502051"/>
                </a:cubicBezTo>
                <a:cubicBezTo>
                  <a:pt x="492369" y="1508028"/>
                  <a:pt x="499042" y="1513381"/>
                  <a:pt x="504322" y="1519981"/>
                </a:cubicBezTo>
                <a:cubicBezTo>
                  <a:pt x="511053" y="1528394"/>
                  <a:pt x="517433" y="1537238"/>
                  <a:pt x="522251" y="1546875"/>
                </a:cubicBezTo>
                <a:cubicBezTo>
                  <a:pt x="526477" y="1555327"/>
                  <a:pt x="525313" y="1566390"/>
                  <a:pt x="531216" y="1573769"/>
                </a:cubicBezTo>
                <a:cubicBezTo>
                  <a:pt x="537947" y="1582182"/>
                  <a:pt x="550002" y="1584603"/>
                  <a:pt x="558110" y="1591698"/>
                </a:cubicBezTo>
                <a:cubicBezTo>
                  <a:pt x="574012" y="1605612"/>
                  <a:pt x="587992" y="1621581"/>
                  <a:pt x="602933" y="1636522"/>
                </a:cubicBezTo>
                <a:cubicBezTo>
                  <a:pt x="608910" y="1642499"/>
                  <a:pt x="616175" y="1647418"/>
                  <a:pt x="620863" y="1654451"/>
                </a:cubicBezTo>
                <a:cubicBezTo>
                  <a:pt x="626839" y="1663416"/>
                  <a:pt x="631174" y="1673726"/>
                  <a:pt x="638792" y="1681345"/>
                </a:cubicBezTo>
                <a:cubicBezTo>
                  <a:pt x="646411" y="1688964"/>
                  <a:pt x="657273" y="1692544"/>
                  <a:pt x="665686" y="1699275"/>
                </a:cubicBezTo>
                <a:cubicBezTo>
                  <a:pt x="672286" y="1704555"/>
                  <a:pt x="676368" y="1712856"/>
                  <a:pt x="683616" y="1717204"/>
                </a:cubicBezTo>
                <a:cubicBezTo>
                  <a:pt x="691719" y="1722066"/>
                  <a:pt x="702058" y="1721943"/>
                  <a:pt x="710510" y="1726169"/>
                </a:cubicBezTo>
                <a:cubicBezTo>
                  <a:pt x="747307" y="1744568"/>
                  <a:pt x="727534" y="1739789"/>
                  <a:pt x="755333" y="1762028"/>
                </a:cubicBezTo>
                <a:cubicBezTo>
                  <a:pt x="763746" y="1768759"/>
                  <a:pt x="772382" y="1775581"/>
                  <a:pt x="782228" y="1779957"/>
                </a:cubicBezTo>
                <a:cubicBezTo>
                  <a:pt x="799498" y="1787632"/>
                  <a:pt x="836016" y="1797886"/>
                  <a:pt x="836016" y="1797886"/>
                </a:cubicBezTo>
                <a:cubicBezTo>
                  <a:pt x="878683" y="1826332"/>
                  <a:pt x="846144" y="1808993"/>
                  <a:pt x="898769" y="1824781"/>
                </a:cubicBezTo>
                <a:cubicBezTo>
                  <a:pt x="916871" y="1830212"/>
                  <a:pt x="934222" y="1838126"/>
                  <a:pt x="952557" y="1842710"/>
                </a:cubicBezTo>
                <a:cubicBezTo>
                  <a:pt x="964510" y="1845698"/>
                  <a:pt x="976569" y="1848290"/>
                  <a:pt x="988416" y="1851675"/>
                </a:cubicBezTo>
                <a:cubicBezTo>
                  <a:pt x="1015744" y="1859483"/>
                  <a:pt x="1020817" y="1864934"/>
                  <a:pt x="1051169" y="1869604"/>
                </a:cubicBezTo>
                <a:cubicBezTo>
                  <a:pt x="1077914" y="1873719"/>
                  <a:pt x="1104957" y="1875581"/>
                  <a:pt x="1131851" y="1878569"/>
                </a:cubicBezTo>
                <a:cubicBezTo>
                  <a:pt x="1188627" y="1875581"/>
                  <a:pt x="1245521" y="1874326"/>
                  <a:pt x="1302180" y="1869604"/>
                </a:cubicBezTo>
                <a:cubicBezTo>
                  <a:pt x="1317365" y="1868339"/>
                  <a:pt x="1332737" y="1865989"/>
                  <a:pt x="1347004" y="1860639"/>
                </a:cubicBezTo>
                <a:cubicBezTo>
                  <a:pt x="1357092" y="1856856"/>
                  <a:pt x="1364261" y="1847528"/>
                  <a:pt x="1373898" y="1842710"/>
                </a:cubicBezTo>
                <a:cubicBezTo>
                  <a:pt x="1382350" y="1838484"/>
                  <a:pt x="1392340" y="1837971"/>
                  <a:pt x="1400792" y="1833745"/>
                </a:cubicBezTo>
                <a:cubicBezTo>
                  <a:pt x="1470305" y="1798988"/>
                  <a:pt x="1386981" y="1829385"/>
                  <a:pt x="1454580" y="1806851"/>
                </a:cubicBezTo>
                <a:cubicBezTo>
                  <a:pt x="1531249" y="1730186"/>
                  <a:pt x="1406291" y="1849793"/>
                  <a:pt x="1499404" y="1779957"/>
                </a:cubicBezTo>
                <a:cubicBezTo>
                  <a:pt x="1561481" y="1733399"/>
                  <a:pt x="1527595" y="1749714"/>
                  <a:pt x="1562157" y="1708239"/>
                </a:cubicBezTo>
                <a:cubicBezTo>
                  <a:pt x="1570273" y="1698499"/>
                  <a:pt x="1580086" y="1690310"/>
                  <a:pt x="1589051" y="1681345"/>
                </a:cubicBezTo>
                <a:cubicBezTo>
                  <a:pt x="1592039" y="1672380"/>
                  <a:pt x="1593790" y="1662903"/>
                  <a:pt x="1598016" y="1654451"/>
                </a:cubicBezTo>
                <a:cubicBezTo>
                  <a:pt x="1624208" y="1602067"/>
                  <a:pt x="1609888" y="1653238"/>
                  <a:pt x="1624910" y="1600663"/>
                </a:cubicBezTo>
                <a:cubicBezTo>
                  <a:pt x="1628295" y="1588816"/>
                  <a:pt x="1630335" y="1576605"/>
                  <a:pt x="1633875" y="1564804"/>
                </a:cubicBezTo>
                <a:cubicBezTo>
                  <a:pt x="1639306" y="1546702"/>
                  <a:pt x="1648697" y="1529658"/>
                  <a:pt x="1651804" y="1511016"/>
                </a:cubicBezTo>
                <a:cubicBezTo>
                  <a:pt x="1662323" y="1447907"/>
                  <a:pt x="1639917" y="1484655"/>
                  <a:pt x="1654628" y="1440516"/>
                </a:cubicBezTo>
                <a:cubicBezTo>
                  <a:pt x="1657616" y="1413622"/>
                  <a:pt x="1650039" y="1376396"/>
                  <a:pt x="1654154" y="1349651"/>
                </a:cubicBezTo>
                <a:cubicBezTo>
                  <a:pt x="1656028" y="1337473"/>
                  <a:pt x="1662803" y="1327950"/>
                  <a:pt x="1665007" y="1315828"/>
                </a:cubicBezTo>
                <a:cubicBezTo>
                  <a:pt x="1668787" y="1295039"/>
                  <a:pt x="1667208" y="1271957"/>
                  <a:pt x="1670196" y="1251039"/>
                </a:cubicBezTo>
                <a:cubicBezTo>
                  <a:pt x="1667208" y="1191274"/>
                  <a:pt x="1673753" y="1133415"/>
                  <a:pt x="1668783" y="1073782"/>
                </a:cubicBezTo>
                <a:cubicBezTo>
                  <a:pt x="1667760" y="1061504"/>
                  <a:pt x="1666010" y="1052041"/>
                  <a:pt x="1663594" y="1039959"/>
                </a:cubicBezTo>
                <a:cubicBezTo>
                  <a:pt x="1660029" y="1022135"/>
                  <a:pt x="1655437" y="993964"/>
                  <a:pt x="1652741" y="975988"/>
                </a:cubicBezTo>
                <a:cubicBezTo>
                  <a:pt x="1646472" y="934195"/>
                  <a:pt x="1648176" y="900756"/>
                  <a:pt x="1634812" y="860665"/>
                </a:cubicBezTo>
                <a:cubicBezTo>
                  <a:pt x="1613317" y="796182"/>
                  <a:pt x="1641284" y="878745"/>
                  <a:pt x="1618771" y="799949"/>
                </a:cubicBezTo>
                <a:cubicBezTo>
                  <a:pt x="1616175" y="790863"/>
                  <a:pt x="1624108" y="779121"/>
                  <a:pt x="1619246" y="771018"/>
                </a:cubicBezTo>
                <a:cubicBezTo>
                  <a:pt x="1614897" y="763771"/>
                  <a:pt x="1612957" y="754992"/>
                  <a:pt x="1606980" y="749016"/>
                </a:cubicBezTo>
                <a:cubicBezTo>
                  <a:pt x="1601004" y="731087"/>
                  <a:pt x="1599534" y="710953"/>
                  <a:pt x="1589051" y="695228"/>
                </a:cubicBezTo>
                <a:cubicBezTo>
                  <a:pt x="1583075" y="686263"/>
                  <a:pt x="1575940" y="677970"/>
                  <a:pt x="1571122" y="668333"/>
                </a:cubicBezTo>
                <a:cubicBezTo>
                  <a:pt x="1566896" y="659881"/>
                  <a:pt x="1566746" y="649699"/>
                  <a:pt x="1562157" y="641439"/>
                </a:cubicBezTo>
                <a:cubicBezTo>
                  <a:pt x="1551692" y="622602"/>
                  <a:pt x="1533112" y="608094"/>
                  <a:pt x="1526298" y="587651"/>
                </a:cubicBezTo>
                <a:cubicBezTo>
                  <a:pt x="1516241" y="557480"/>
                  <a:pt x="1528455" y="549805"/>
                  <a:pt x="1510732" y="518789"/>
                </a:cubicBezTo>
                <a:cubicBezTo>
                  <a:pt x="1505387" y="509434"/>
                  <a:pt x="1498937" y="500303"/>
                  <a:pt x="1494119" y="490666"/>
                </a:cubicBezTo>
                <a:cubicBezTo>
                  <a:pt x="1489893" y="482214"/>
                  <a:pt x="1476232" y="479796"/>
                  <a:pt x="1472510" y="471110"/>
                </a:cubicBezTo>
                <a:cubicBezTo>
                  <a:pt x="1467246" y="458827"/>
                  <a:pt x="1459844" y="447534"/>
                  <a:pt x="1454580" y="435251"/>
                </a:cubicBezTo>
                <a:cubicBezTo>
                  <a:pt x="1450858" y="426566"/>
                  <a:pt x="1450478" y="416460"/>
                  <a:pt x="1445616" y="408357"/>
                </a:cubicBezTo>
                <a:cubicBezTo>
                  <a:pt x="1441267" y="401109"/>
                  <a:pt x="1433663" y="396404"/>
                  <a:pt x="1427686" y="390428"/>
                </a:cubicBezTo>
                <a:cubicBezTo>
                  <a:pt x="1424698" y="381463"/>
                  <a:pt x="1423584" y="371636"/>
                  <a:pt x="1418722" y="363533"/>
                </a:cubicBezTo>
                <a:cubicBezTo>
                  <a:pt x="1414374" y="356285"/>
                  <a:pt x="1406072" y="352204"/>
                  <a:pt x="1400792" y="345604"/>
                </a:cubicBezTo>
                <a:cubicBezTo>
                  <a:pt x="1394061" y="337191"/>
                  <a:pt x="1389594" y="327123"/>
                  <a:pt x="1382863" y="318710"/>
                </a:cubicBezTo>
                <a:cubicBezTo>
                  <a:pt x="1377583" y="312110"/>
                  <a:pt x="1370004" y="307543"/>
                  <a:pt x="1364933" y="300781"/>
                </a:cubicBezTo>
                <a:cubicBezTo>
                  <a:pt x="1352004" y="283542"/>
                  <a:pt x="1344312" y="262229"/>
                  <a:pt x="1329075" y="246992"/>
                </a:cubicBezTo>
                <a:lnTo>
                  <a:pt x="1275286" y="193204"/>
                </a:lnTo>
                <a:cubicBezTo>
                  <a:pt x="1266321" y="184239"/>
                  <a:pt x="1258941" y="173342"/>
                  <a:pt x="1248392" y="166310"/>
                </a:cubicBezTo>
                <a:cubicBezTo>
                  <a:pt x="1239427" y="160334"/>
                  <a:pt x="1229678" y="155393"/>
                  <a:pt x="1221498" y="148381"/>
                </a:cubicBezTo>
                <a:cubicBezTo>
                  <a:pt x="1208663" y="137380"/>
                  <a:pt x="1201676" y="117868"/>
                  <a:pt x="1185639" y="112522"/>
                </a:cubicBezTo>
                <a:lnTo>
                  <a:pt x="1145394" y="79985"/>
                </a:lnTo>
                <a:cubicBezTo>
                  <a:pt x="1094413" y="29004"/>
                  <a:pt x="1159749" y="70073"/>
                  <a:pt x="1107855" y="44126"/>
                </a:cubicBezTo>
                <a:cubicBezTo>
                  <a:pt x="1098218" y="39308"/>
                  <a:pt x="1075460" y="35199"/>
                  <a:pt x="1065614" y="30823"/>
                </a:cubicBezTo>
                <a:cubicBezTo>
                  <a:pt x="996259" y="0"/>
                  <a:pt x="1013327" y="38824"/>
                  <a:pt x="988416" y="13910"/>
                </a:cubicBezTo>
              </a:path>
            </a:pathLst>
          </a:custGeom>
          <a:solidFill>
            <a:srgbClr val="FF0000">
              <a:alpha val="32000"/>
            </a:srgbClr>
          </a:solidFill>
          <a:ln>
            <a:noFill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Freeform 13"/>
          <p:cNvSpPr/>
          <p:nvPr/>
        </p:nvSpPr>
        <p:spPr>
          <a:xfrm>
            <a:off x="3176052" y="2463451"/>
            <a:ext cx="1242829" cy="2388967"/>
          </a:xfrm>
          <a:custGeom>
            <a:avLst/>
            <a:gdLst>
              <a:gd name="connsiteX0" fmla="*/ 838651 w 1242829"/>
              <a:gd name="connsiteY0" fmla="*/ 2375540 h 2380951"/>
              <a:gd name="connsiteX1" fmla="*/ 892757 w 1242829"/>
              <a:gd name="connsiteY1" fmla="*/ 2321434 h 2380951"/>
              <a:gd name="connsiteX2" fmla="*/ 903579 w 1242829"/>
              <a:gd name="connsiteY2" fmla="*/ 2310612 h 2380951"/>
              <a:gd name="connsiteX3" fmla="*/ 930632 w 1242829"/>
              <a:gd name="connsiteY3" fmla="*/ 2278148 h 2380951"/>
              <a:gd name="connsiteX4" fmla="*/ 941453 w 1242829"/>
              <a:gd name="connsiteY4" fmla="*/ 2261917 h 2380951"/>
              <a:gd name="connsiteX5" fmla="*/ 984739 w 1242829"/>
              <a:gd name="connsiteY5" fmla="*/ 2234863 h 2380951"/>
              <a:gd name="connsiteX6" fmla="*/ 1000970 w 1242829"/>
              <a:gd name="connsiteY6" fmla="*/ 2213221 h 2380951"/>
              <a:gd name="connsiteX7" fmla="*/ 1022613 w 1242829"/>
              <a:gd name="connsiteY7" fmla="*/ 2202399 h 2380951"/>
              <a:gd name="connsiteX8" fmla="*/ 1055077 w 1242829"/>
              <a:gd name="connsiteY8" fmla="*/ 2180757 h 2380951"/>
              <a:gd name="connsiteX9" fmla="*/ 1071309 w 1242829"/>
              <a:gd name="connsiteY9" fmla="*/ 2169935 h 2380951"/>
              <a:gd name="connsiteX10" fmla="*/ 1103773 w 1242829"/>
              <a:gd name="connsiteY10" fmla="*/ 2148293 h 2380951"/>
              <a:gd name="connsiteX11" fmla="*/ 1130826 w 1242829"/>
              <a:gd name="connsiteY11" fmla="*/ 2126650 h 2380951"/>
              <a:gd name="connsiteX12" fmla="*/ 1147058 w 1242829"/>
              <a:gd name="connsiteY12" fmla="*/ 2121240 h 2380951"/>
              <a:gd name="connsiteX13" fmla="*/ 1157879 w 1242829"/>
              <a:gd name="connsiteY13" fmla="*/ 2105008 h 2380951"/>
              <a:gd name="connsiteX14" fmla="*/ 1174111 w 1242829"/>
              <a:gd name="connsiteY14" fmla="*/ 2094186 h 2380951"/>
              <a:gd name="connsiteX15" fmla="*/ 1201165 w 1242829"/>
              <a:gd name="connsiteY15" fmla="*/ 2072544 h 2380951"/>
              <a:gd name="connsiteX16" fmla="*/ 1211986 w 1242829"/>
              <a:gd name="connsiteY16" fmla="*/ 2056312 h 2380951"/>
              <a:gd name="connsiteX17" fmla="*/ 1233628 w 1242829"/>
              <a:gd name="connsiteY17" fmla="*/ 2029259 h 2380951"/>
              <a:gd name="connsiteX18" fmla="*/ 1228218 w 1242829"/>
              <a:gd name="connsiteY18" fmla="*/ 2007616 h 2380951"/>
              <a:gd name="connsiteX19" fmla="*/ 1195754 w 1242829"/>
              <a:gd name="connsiteY19" fmla="*/ 1980563 h 2380951"/>
              <a:gd name="connsiteX20" fmla="*/ 1174111 w 1242829"/>
              <a:gd name="connsiteY20" fmla="*/ 1958920 h 2380951"/>
              <a:gd name="connsiteX21" fmla="*/ 1147058 w 1242829"/>
              <a:gd name="connsiteY21" fmla="*/ 1937277 h 2380951"/>
              <a:gd name="connsiteX22" fmla="*/ 1130826 w 1242829"/>
              <a:gd name="connsiteY22" fmla="*/ 1926456 h 2380951"/>
              <a:gd name="connsiteX23" fmla="*/ 1109184 w 1242829"/>
              <a:gd name="connsiteY23" fmla="*/ 1910224 h 2380951"/>
              <a:gd name="connsiteX24" fmla="*/ 1098362 w 1242829"/>
              <a:gd name="connsiteY24" fmla="*/ 1899403 h 2380951"/>
              <a:gd name="connsiteX25" fmla="*/ 1082130 w 1242829"/>
              <a:gd name="connsiteY25" fmla="*/ 1893992 h 2380951"/>
              <a:gd name="connsiteX26" fmla="*/ 1065898 w 1242829"/>
              <a:gd name="connsiteY26" fmla="*/ 1877760 h 2380951"/>
              <a:gd name="connsiteX27" fmla="*/ 1033434 w 1242829"/>
              <a:gd name="connsiteY27" fmla="*/ 1856118 h 2380951"/>
              <a:gd name="connsiteX28" fmla="*/ 1006381 w 1242829"/>
              <a:gd name="connsiteY28" fmla="*/ 1839886 h 2380951"/>
              <a:gd name="connsiteX29" fmla="*/ 963096 w 1242829"/>
              <a:gd name="connsiteY29" fmla="*/ 1807422 h 2380951"/>
              <a:gd name="connsiteX30" fmla="*/ 946864 w 1242829"/>
              <a:gd name="connsiteY30" fmla="*/ 1796601 h 2380951"/>
              <a:gd name="connsiteX31" fmla="*/ 936043 w 1242829"/>
              <a:gd name="connsiteY31" fmla="*/ 1785779 h 2380951"/>
              <a:gd name="connsiteX32" fmla="*/ 925221 w 1242829"/>
              <a:gd name="connsiteY32" fmla="*/ 1769547 h 2380951"/>
              <a:gd name="connsiteX33" fmla="*/ 908989 w 1242829"/>
              <a:gd name="connsiteY33" fmla="*/ 1764137 h 2380951"/>
              <a:gd name="connsiteX34" fmla="*/ 898168 w 1242829"/>
              <a:gd name="connsiteY34" fmla="*/ 1753315 h 2380951"/>
              <a:gd name="connsiteX35" fmla="*/ 887347 w 1242829"/>
              <a:gd name="connsiteY35" fmla="*/ 1737083 h 2380951"/>
              <a:gd name="connsiteX36" fmla="*/ 838651 w 1242829"/>
              <a:gd name="connsiteY36" fmla="*/ 1693798 h 2380951"/>
              <a:gd name="connsiteX37" fmla="*/ 827830 w 1242829"/>
              <a:gd name="connsiteY37" fmla="*/ 1677566 h 2380951"/>
              <a:gd name="connsiteX38" fmla="*/ 800776 w 1242829"/>
              <a:gd name="connsiteY38" fmla="*/ 1655924 h 2380951"/>
              <a:gd name="connsiteX39" fmla="*/ 789955 w 1242829"/>
              <a:gd name="connsiteY39" fmla="*/ 1639692 h 2380951"/>
              <a:gd name="connsiteX40" fmla="*/ 779134 w 1242829"/>
              <a:gd name="connsiteY40" fmla="*/ 1628870 h 2380951"/>
              <a:gd name="connsiteX41" fmla="*/ 757491 w 1242829"/>
              <a:gd name="connsiteY41" fmla="*/ 1596406 h 2380951"/>
              <a:gd name="connsiteX42" fmla="*/ 741259 w 1242829"/>
              <a:gd name="connsiteY42" fmla="*/ 1580175 h 2380951"/>
              <a:gd name="connsiteX43" fmla="*/ 730438 w 1242829"/>
              <a:gd name="connsiteY43" fmla="*/ 1563943 h 2380951"/>
              <a:gd name="connsiteX44" fmla="*/ 692563 w 1242829"/>
              <a:gd name="connsiteY44" fmla="*/ 1531479 h 2380951"/>
              <a:gd name="connsiteX45" fmla="*/ 687153 w 1242829"/>
              <a:gd name="connsiteY45" fmla="*/ 1515247 h 2380951"/>
              <a:gd name="connsiteX46" fmla="*/ 660099 w 1242829"/>
              <a:gd name="connsiteY46" fmla="*/ 1493604 h 2380951"/>
              <a:gd name="connsiteX47" fmla="*/ 643868 w 1242829"/>
              <a:gd name="connsiteY47" fmla="*/ 1477372 h 2380951"/>
              <a:gd name="connsiteX48" fmla="*/ 633046 w 1242829"/>
              <a:gd name="connsiteY48" fmla="*/ 1461140 h 2380951"/>
              <a:gd name="connsiteX49" fmla="*/ 600582 w 1242829"/>
              <a:gd name="connsiteY49" fmla="*/ 1434087 h 2380951"/>
              <a:gd name="connsiteX50" fmla="*/ 573529 w 1242829"/>
              <a:gd name="connsiteY50" fmla="*/ 1407034 h 2380951"/>
              <a:gd name="connsiteX51" fmla="*/ 551886 w 1242829"/>
              <a:gd name="connsiteY51" fmla="*/ 1374570 h 2380951"/>
              <a:gd name="connsiteX52" fmla="*/ 546476 w 1242829"/>
              <a:gd name="connsiteY52" fmla="*/ 1358338 h 2380951"/>
              <a:gd name="connsiteX53" fmla="*/ 530244 w 1242829"/>
              <a:gd name="connsiteY53" fmla="*/ 1342106 h 2380951"/>
              <a:gd name="connsiteX54" fmla="*/ 508601 w 1242829"/>
              <a:gd name="connsiteY54" fmla="*/ 1309642 h 2380951"/>
              <a:gd name="connsiteX55" fmla="*/ 503191 w 1242829"/>
              <a:gd name="connsiteY55" fmla="*/ 1293410 h 2380951"/>
              <a:gd name="connsiteX56" fmla="*/ 492369 w 1242829"/>
              <a:gd name="connsiteY56" fmla="*/ 1282589 h 2380951"/>
              <a:gd name="connsiteX57" fmla="*/ 470727 w 1242829"/>
              <a:gd name="connsiteY57" fmla="*/ 1255535 h 2380951"/>
              <a:gd name="connsiteX58" fmla="*/ 454495 w 1242829"/>
              <a:gd name="connsiteY58" fmla="*/ 1223072 h 2380951"/>
              <a:gd name="connsiteX59" fmla="*/ 449084 w 1242829"/>
              <a:gd name="connsiteY59" fmla="*/ 1206840 h 2380951"/>
              <a:gd name="connsiteX60" fmla="*/ 432852 w 1242829"/>
              <a:gd name="connsiteY60" fmla="*/ 1174376 h 2380951"/>
              <a:gd name="connsiteX61" fmla="*/ 422031 w 1242829"/>
              <a:gd name="connsiteY61" fmla="*/ 1131090 h 2380951"/>
              <a:gd name="connsiteX62" fmla="*/ 411210 w 1242829"/>
              <a:gd name="connsiteY62" fmla="*/ 1098627 h 2380951"/>
              <a:gd name="connsiteX63" fmla="*/ 405799 w 1242829"/>
              <a:gd name="connsiteY63" fmla="*/ 1071573 h 2380951"/>
              <a:gd name="connsiteX64" fmla="*/ 389567 w 1242829"/>
              <a:gd name="connsiteY64" fmla="*/ 1022877 h 2380951"/>
              <a:gd name="connsiteX65" fmla="*/ 384156 w 1242829"/>
              <a:gd name="connsiteY65" fmla="*/ 1006646 h 2380951"/>
              <a:gd name="connsiteX66" fmla="*/ 378746 w 1242829"/>
              <a:gd name="connsiteY66" fmla="*/ 979592 h 2380951"/>
              <a:gd name="connsiteX67" fmla="*/ 367924 w 1242829"/>
              <a:gd name="connsiteY67" fmla="*/ 903843 h 2380951"/>
              <a:gd name="connsiteX68" fmla="*/ 373335 w 1242829"/>
              <a:gd name="connsiteY68" fmla="*/ 725292 h 2380951"/>
              <a:gd name="connsiteX69" fmla="*/ 378746 w 1242829"/>
              <a:gd name="connsiteY69" fmla="*/ 709060 h 2380951"/>
              <a:gd name="connsiteX70" fmla="*/ 384156 w 1242829"/>
              <a:gd name="connsiteY70" fmla="*/ 687417 h 2380951"/>
              <a:gd name="connsiteX71" fmla="*/ 394978 w 1242829"/>
              <a:gd name="connsiteY71" fmla="*/ 676596 h 2380951"/>
              <a:gd name="connsiteX72" fmla="*/ 405799 w 1242829"/>
              <a:gd name="connsiteY72" fmla="*/ 644132 h 2380951"/>
              <a:gd name="connsiteX73" fmla="*/ 416620 w 1242829"/>
              <a:gd name="connsiteY73" fmla="*/ 627900 h 2380951"/>
              <a:gd name="connsiteX74" fmla="*/ 438263 w 1242829"/>
              <a:gd name="connsiteY74" fmla="*/ 584615 h 2380951"/>
              <a:gd name="connsiteX75" fmla="*/ 443673 w 1242829"/>
              <a:gd name="connsiteY75" fmla="*/ 568383 h 2380951"/>
              <a:gd name="connsiteX76" fmla="*/ 481548 w 1242829"/>
              <a:gd name="connsiteY76" fmla="*/ 519687 h 2380951"/>
              <a:gd name="connsiteX77" fmla="*/ 514012 w 1242829"/>
              <a:gd name="connsiteY77" fmla="*/ 498044 h 2380951"/>
              <a:gd name="connsiteX78" fmla="*/ 530244 w 1242829"/>
              <a:gd name="connsiteY78" fmla="*/ 487223 h 2380951"/>
              <a:gd name="connsiteX79" fmla="*/ 546476 w 1242829"/>
              <a:gd name="connsiteY79" fmla="*/ 476402 h 2380951"/>
              <a:gd name="connsiteX80" fmla="*/ 578940 w 1242829"/>
              <a:gd name="connsiteY80" fmla="*/ 465580 h 2380951"/>
              <a:gd name="connsiteX81" fmla="*/ 622225 w 1242829"/>
              <a:gd name="connsiteY81" fmla="*/ 454759 h 2380951"/>
              <a:gd name="connsiteX82" fmla="*/ 660099 w 1242829"/>
              <a:gd name="connsiteY82" fmla="*/ 460170 h 2380951"/>
              <a:gd name="connsiteX83" fmla="*/ 676331 w 1242829"/>
              <a:gd name="connsiteY83" fmla="*/ 470991 h 2380951"/>
              <a:gd name="connsiteX84" fmla="*/ 697974 w 1242829"/>
              <a:gd name="connsiteY84" fmla="*/ 460170 h 2380951"/>
              <a:gd name="connsiteX85" fmla="*/ 746670 w 1242829"/>
              <a:gd name="connsiteY85" fmla="*/ 427706 h 2380951"/>
              <a:gd name="connsiteX86" fmla="*/ 806187 w 1242829"/>
              <a:gd name="connsiteY86" fmla="*/ 389831 h 2380951"/>
              <a:gd name="connsiteX87" fmla="*/ 838651 w 1242829"/>
              <a:gd name="connsiteY87" fmla="*/ 368189 h 2380951"/>
              <a:gd name="connsiteX88" fmla="*/ 854883 w 1242829"/>
              <a:gd name="connsiteY88" fmla="*/ 362778 h 2380951"/>
              <a:gd name="connsiteX89" fmla="*/ 871115 w 1242829"/>
              <a:gd name="connsiteY89" fmla="*/ 351957 h 2380951"/>
              <a:gd name="connsiteX90" fmla="*/ 908989 w 1242829"/>
              <a:gd name="connsiteY90" fmla="*/ 335725 h 2380951"/>
              <a:gd name="connsiteX91" fmla="*/ 946864 w 1242829"/>
              <a:gd name="connsiteY91" fmla="*/ 319493 h 2380951"/>
              <a:gd name="connsiteX92" fmla="*/ 963096 w 1242829"/>
              <a:gd name="connsiteY92" fmla="*/ 308672 h 2380951"/>
              <a:gd name="connsiteX93" fmla="*/ 995560 w 1242829"/>
              <a:gd name="connsiteY93" fmla="*/ 297850 h 2380951"/>
              <a:gd name="connsiteX94" fmla="*/ 1011792 w 1242829"/>
              <a:gd name="connsiteY94" fmla="*/ 287029 h 2380951"/>
              <a:gd name="connsiteX95" fmla="*/ 1033434 w 1242829"/>
              <a:gd name="connsiteY95" fmla="*/ 281618 h 2380951"/>
              <a:gd name="connsiteX96" fmla="*/ 1071309 w 1242829"/>
              <a:gd name="connsiteY96" fmla="*/ 270797 h 2380951"/>
              <a:gd name="connsiteX97" fmla="*/ 1098362 w 1242829"/>
              <a:gd name="connsiteY97" fmla="*/ 249154 h 2380951"/>
              <a:gd name="connsiteX98" fmla="*/ 1092952 w 1242829"/>
              <a:gd name="connsiteY98" fmla="*/ 211280 h 2380951"/>
              <a:gd name="connsiteX99" fmla="*/ 1082130 w 1242829"/>
              <a:gd name="connsiteY99" fmla="*/ 178816 h 2380951"/>
              <a:gd name="connsiteX100" fmla="*/ 1071309 w 1242829"/>
              <a:gd name="connsiteY100" fmla="*/ 92246 h 2380951"/>
              <a:gd name="connsiteX101" fmla="*/ 1065898 w 1242829"/>
              <a:gd name="connsiteY101" fmla="*/ 76014 h 2380951"/>
              <a:gd name="connsiteX102" fmla="*/ 1044256 w 1242829"/>
              <a:gd name="connsiteY102" fmla="*/ 43550 h 2380951"/>
              <a:gd name="connsiteX103" fmla="*/ 995560 w 1242829"/>
              <a:gd name="connsiteY103" fmla="*/ 27318 h 2380951"/>
              <a:gd name="connsiteX104" fmla="*/ 979328 w 1242829"/>
              <a:gd name="connsiteY104" fmla="*/ 21907 h 2380951"/>
              <a:gd name="connsiteX105" fmla="*/ 963096 w 1242829"/>
              <a:gd name="connsiteY105" fmla="*/ 16496 h 2380951"/>
              <a:gd name="connsiteX106" fmla="*/ 936043 w 1242829"/>
              <a:gd name="connsiteY106" fmla="*/ 11086 h 2380951"/>
              <a:gd name="connsiteX107" fmla="*/ 892757 w 1242829"/>
              <a:gd name="connsiteY107" fmla="*/ 264 h 2380951"/>
              <a:gd name="connsiteX108" fmla="*/ 762902 w 1242829"/>
              <a:gd name="connsiteY108" fmla="*/ 11086 h 2380951"/>
              <a:gd name="connsiteX109" fmla="*/ 730438 w 1242829"/>
              <a:gd name="connsiteY109" fmla="*/ 21907 h 2380951"/>
              <a:gd name="connsiteX110" fmla="*/ 708795 w 1242829"/>
              <a:gd name="connsiteY110" fmla="*/ 27318 h 2380951"/>
              <a:gd name="connsiteX111" fmla="*/ 670921 w 1242829"/>
              <a:gd name="connsiteY111" fmla="*/ 48960 h 2380951"/>
              <a:gd name="connsiteX112" fmla="*/ 649278 w 1242829"/>
              <a:gd name="connsiteY112" fmla="*/ 54371 h 2380951"/>
              <a:gd name="connsiteX113" fmla="*/ 605993 w 1242829"/>
              <a:gd name="connsiteY113" fmla="*/ 70603 h 2380951"/>
              <a:gd name="connsiteX114" fmla="*/ 589761 w 1242829"/>
              <a:gd name="connsiteY114" fmla="*/ 81424 h 2380951"/>
              <a:gd name="connsiteX115" fmla="*/ 573529 w 1242829"/>
              <a:gd name="connsiteY115" fmla="*/ 86835 h 2380951"/>
              <a:gd name="connsiteX116" fmla="*/ 557297 w 1242829"/>
              <a:gd name="connsiteY116" fmla="*/ 97656 h 2380951"/>
              <a:gd name="connsiteX117" fmla="*/ 541065 w 1242829"/>
              <a:gd name="connsiteY117" fmla="*/ 103067 h 2380951"/>
              <a:gd name="connsiteX118" fmla="*/ 524833 w 1242829"/>
              <a:gd name="connsiteY118" fmla="*/ 113888 h 2380951"/>
              <a:gd name="connsiteX119" fmla="*/ 508601 w 1242829"/>
              <a:gd name="connsiteY119" fmla="*/ 119299 h 2380951"/>
              <a:gd name="connsiteX120" fmla="*/ 492369 w 1242829"/>
              <a:gd name="connsiteY120" fmla="*/ 130120 h 2380951"/>
              <a:gd name="connsiteX121" fmla="*/ 459905 w 1242829"/>
              <a:gd name="connsiteY121" fmla="*/ 146352 h 2380951"/>
              <a:gd name="connsiteX122" fmla="*/ 438263 w 1242829"/>
              <a:gd name="connsiteY122" fmla="*/ 162584 h 2380951"/>
              <a:gd name="connsiteX123" fmla="*/ 416620 w 1242829"/>
              <a:gd name="connsiteY123" fmla="*/ 184227 h 2380951"/>
              <a:gd name="connsiteX124" fmla="*/ 384156 w 1242829"/>
              <a:gd name="connsiteY124" fmla="*/ 205869 h 2380951"/>
              <a:gd name="connsiteX125" fmla="*/ 367924 w 1242829"/>
              <a:gd name="connsiteY125" fmla="*/ 216690 h 2380951"/>
              <a:gd name="connsiteX126" fmla="*/ 357103 w 1242829"/>
              <a:gd name="connsiteY126" fmla="*/ 232922 h 2380951"/>
              <a:gd name="connsiteX127" fmla="*/ 319228 w 1242829"/>
              <a:gd name="connsiteY127" fmla="*/ 265386 h 2380951"/>
              <a:gd name="connsiteX128" fmla="*/ 308407 w 1242829"/>
              <a:gd name="connsiteY128" fmla="*/ 281618 h 2380951"/>
              <a:gd name="connsiteX129" fmla="*/ 281354 w 1242829"/>
              <a:gd name="connsiteY129" fmla="*/ 308672 h 2380951"/>
              <a:gd name="connsiteX130" fmla="*/ 270533 w 1242829"/>
              <a:gd name="connsiteY130" fmla="*/ 324904 h 2380951"/>
              <a:gd name="connsiteX131" fmla="*/ 227247 w 1242829"/>
              <a:gd name="connsiteY131" fmla="*/ 362778 h 2380951"/>
              <a:gd name="connsiteX132" fmla="*/ 205605 w 1242829"/>
              <a:gd name="connsiteY132" fmla="*/ 395242 h 2380951"/>
              <a:gd name="connsiteX133" fmla="*/ 178552 w 1242829"/>
              <a:gd name="connsiteY133" fmla="*/ 427706 h 2380951"/>
              <a:gd name="connsiteX134" fmla="*/ 167730 w 1242829"/>
              <a:gd name="connsiteY134" fmla="*/ 438527 h 2380951"/>
              <a:gd name="connsiteX135" fmla="*/ 146088 w 1242829"/>
              <a:gd name="connsiteY135" fmla="*/ 470991 h 2380951"/>
              <a:gd name="connsiteX136" fmla="*/ 124445 w 1242829"/>
              <a:gd name="connsiteY136" fmla="*/ 508866 h 2380951"/>
              <a:gd name="connsiteX137" fmla="*/ 119034 w 1242829"/>
              <a:gd name="connsiteY137" fmla="*/ 525098 h 2380951"/>
              <a:gd name="connsiteX138" fmla="*/ 102802 w 1242829"/>
              <a:gd name="connsiteY138" fmla="*/ 541330 h 2380951"/>
              <a:gd name="connsiteX139" fmla="*/ 86570 w 1242829"/>
              <a:gd name="connsiteY139" fmla="*/ 590025 h 2380951"/>
              <a:gd name="connsiteX140" fmla="*/ 81160 w 1242829"/>
              <a:gd name="connsiteY140" fmla="*/ 606257 h 2380951"/>
              <a:gd name="connsiteX141" fmla="*/ 70339 w 1242829"/>
              <a:gd name="connsiteY141" fmla="*/ 617079 h 2380951"/>
              <a:gd name="connsiteX142" fmla="*/ 54107 w 1242829"/>
              <a:gd name="connsiteY142" fmla="*/ 671185 h 2380951"/>
              <a:gd name="connsiteX143" fmla="*/ 48696 w 1242829"/>
              <a:gd name="connsiteY143" fmla="*/ 687417 h 2380951"/>
              <a:gd name="connsiteX144" fmla="*/ 43285 w 1242829"/>
              <a:gd name="connsiteY144" fmla="*/ 703649 h 2380951"/>
              <a:gd name="connsiteX145" fmla="*/ 27053 w 1242829"/>
              <a:gd name="connsiteY145" fmla="*/ 736113 h 2380951"/>
              <a:gd name="connsiteX146" fmla="*/ 21643 w 1242829"/>
              <a:gd name="connsiteY146" fmla="*/ 784809 h 2380951"/>
              <a:gd name="connsiteX147" fmla="*/ 10821 w 1242829"/>
              <a:gd name="connsiteY147" fmla="*/ 828094 h 2380951"/>
              <a:gd name="connsiteX148" fmla="*/ 0 w 1242829"/>
              <a:gd name="connsiteY148" fmla="*/ 898433 h 2380951"/>
              <a:gd name="connsiteX149" fmla="*/ 5411 w 1242829"/>
              <a:gd name="connsiteY149" fmla="*/ 963360 h 2380951"/>
              <a:gd name="connsiteX150" fmla="*/ 10821 w 1242829"/>
              <a:gd name="connsiteY150" fmla="*/ 1012056 h 2380951"/>
              <a:gd name="connsiteX151" fmla="*/ 16232 w 1242829"/>
              <a:gd name="connsiteY151" fmla="*/ 1076984 h 2380951"/>
              <a:gd name="connsiteX152" fmla="*/ 27053 w 1242829"/>
              <a:gd name="connsiteY152" fmla="*/ 1158144 h 2380951"/>
              <a:gd name="connsiteX153" fmla="*/ 32464 w 1242829"/>
              <a:gd name="connsiteY153" fmla="*/ 1217661 h 2380951"/>
              <a:gd name="connsiteX154" fmla="*/ 48696 w 1242829"/>
              <a:gd name="connsiteY154" fmla="*/ 1266357 h 2380951"/>
              <a:gd name="connsiteX155" fmla="*/ 54107 w 1242829"/>
              <a:gd name="connsiteY155" fmla="*/ 1282589 h 2380951"/>
              <a:gd name="connsiteX156" fmla="*/ 64928 w 1242829"/>
              <a:gd name="connsiteY156" fmla="*/ 1298821 h 2380951"/>
              <a:gd name="connsiteX157" fmla="*/ 86570 w 1242829"/>
              <a:gd name="connsiteY157" fmla="*/ 1347517 h 2380951"/>
              <a:gd name="connsiteX158" fmla="*/ 102802 w 1242829"/>
              <a:gd name="connsiteY158" fmla="*/ 1401623 h 2380951"/>
              <a:gd name="connsiteX159" fmla="*/ 113624 w 1242829"/>
              <a:gd name="connsiteY159" fmla="*/ 1412444 h 2380951"/>
              <a:gd name="connsiteX160" fmla="*/ 124445 w 1242829"/>
              <a:gd name="connsiteY160" fmla="*/ 1444908 h 2380951"/>
              <a:gd name="connsiteX161" fmla="*/ 129856 w 1242829"/>
              <a:gd name="connsiteY161" fmla="*/ 1461140 h 2380951"/>
              <a:gd name="connsiteX162" fmla="*/ 146088 w 1242829"/>
              <a:gd name="connsiteY162" fmla="*/ 1477372 h 2380951"/>
              <a:gd name="connsiteX163" fmla="*/ 167730 w 1242829"/>
              <a:gd name="connsiteY163" fmla="*/ 1536889 h 2380951"/>
              <a:gd name="connsiteX164" fmla="*/ 173141 w 1242829"/>
              <a:gd name="connsiteY164" fmla="*/ 1553121 h 2380951"/>
              <a:gd name="connsiteX165" fmla="*/ 194784 w 1242829"/>
              <a:gd name="connsiteY165" fmla="*/ 1585585 h 2380951"/>
              <a:gd name="connsiteX166" fmla="*/ 216426 w 1242829"/>
              <a:gd name="connsiteY166" fmla="*/ 1618049 h 2380951"/>
              <a:gd name="connsiteX167" fmla="*/ 221837 w 1242829"/>
              <a:gd name="connsiteY167" fmla="*/ 1639692 h 2380951"/>
              <a:gd name="connsiteX168" fmla="*/ 248890 w 1242829"/>
              <a:gd name="connsiteY168" fmla="*/ 1672156 h 2380951"/>
              <a:gd name="connsiteX169" fmla="*/ 270533 w 1242829"/>
              <a:gd name="connsiteY169" fmla="*/ 1704619 h 2380951"/>
              <a:gd name="connsiteX170" fmla="*/ 281354 w 1242829"/>
              <a:gd name="connsiteY170" fmla="*/ 1720851 h 2380951"/>
              <a:gd name="connsiteX171" fmla="*/ 297586 w 1242829"/>
              <a:gd name="connsiteY171" fmla="*/ 1758726 h 2380951"/>
              <a:gd name="connsiteX172" fmla="*/ 302997 w 1242829"/>
              <a:gd name="connsiteY172" fmla="*/ 1774958 h 2380951"/>
              <a:gd name="connsiteX173" fmla="*/ 319228 w 1242829"/>
              <a:gd name="connsiteY173" fmla="*/ 1791190 h 2380951"/>
              <a:gd name="connsiteX174" fmla="*/ 346282 w 1242829"/>
              <a:gd name="connsiteY174" fmla="*/ 1829064 h 2380951"/>
              <a:gd name="connsiteX175" fmla="*/ 351692 w 1242829"/>
              <a:gd name="connsiteY175" fmla="*/ 1845296 h 2380951"/>
              <a:gd name="connsiteX176" fmla="*/ 362514 w 1242829"/>
              <a:gd name="connsiteY176" fmla="*/ 1856118 h 2380951"/>
              <a:gd name="connsiteX177" fmla="*/ 373335 w 1242829"/>
              <a:gd name="connsiteY177" fmla="*/ 1872350 h 2380951"/>
              <a:gd name="connsiteX178" fmla="*/ 394978 w 1242829"/>
              <a:gd name="connsiteY178" fmla="*/ 1899403 h 2380951"/>
              <a:gd name="connsiteX179" fmla="*/ 405799 w 1242829"/>
              <a:gd name="connsiteY179" fmla="*/ 1915635 h 2380951"/>
              <a:gd name="connsiteX180" fmla="*/ 416620 w 1242829"/>
              <a:gd name="connsiteY180" fmla="*/ 1937277 h 2380951"/>
              <a:gd name="connsiteX181" fmla="*/ 427441 w 1242829"/>
              <a:gd name="connsiteY181" fmla="*/ 1948099 h 2380951"/>
              <a:gd name="connsiteX182" fmla="*/ 449084 w 1242829"/>
              <a:gd name="connsiteY182" fmla="*/ 1969741 h 2380951"/>
              <a:gd name="connsiteX183" fmla="*/ 459905 w 1242829"/>
              <a:gd name="connsiteY183" fmla="*/ 1985973 h 2380951"/>
              <a:gd name="connsiteX184" fmla="*/ 476137 w 1242829"/>
              <a:gd name="connsiteY184" fmla="*/ 2002205 h 2380951"/>
              <a:gd name="connsiteX185" fmla="*/ 481548 w 1242829"/>
              <a:gd name="connsiteY185" fmla="*/ 2018437 h 2380951"/>
              <a:gd name="connsiteX186" fmla="*/ 503191 w 1242829"/>
              <a:gd name="connsiteY186" fmla="*/ 2040080 h 2380951"/>
              <a:gd name="connsiteX187" fmla="*/ 535655 w 1242829"/>
              <a:gd name="connsiteY187" fmla="*/ 2072544 h 2380951"/>
              <a:gd name="connsiteX188" fmla="*/ 568118 w 1242829"/>
              <a:gd name="connsiteY188" fmla="*/ 2105008 h 2380951"/>
              <a:gd name="connsiteX189" fmla="*/ 578940 w 1242829"/>
              <a:gd name="connsiteY189" fmla="*/ 2115829 h 2380951"/>
              <a:gd name="connsiteX190" fmla="*/ 584350 w 1242829"/>
              <a:gd name="connsiteY190" fmla="*/ 2132061 h 2380951"/>
              <a:gd name="connsiteX191" fmla="*/ 600582 w 1242829"/>
              <a:gd name="connsiteY191" fmla="*/ 2142882 h 2380951"/>
              <a:gd name="connsiteX192" fmla="*/ 611404 w 1242829"/>
              <a:gd name="connsiteY192" fmla="*/ 2153704 h 2380951"/>
              <a:gd name="connsiteX193" fmla="*/ 633046 w 1242829"/>
              <a:gd name="connsiteY193" fmla="*/ 2180757 h 2380951"/>
              <a:gd name="connsiteX194" fmla="*/ 649278 w 1242829"/>
              <a:gd name="connsiteY194" fmla="*/ 2191578 h 2380951"/>
              <a:gd name="connsiteX195" fmla="*/ 681742 w 1242829"/>
              <a:gd name="connsiteY195" fmla="*/ 2224042 h 2380951"/>
              <a:gd name="connsiteX196" fmla="*/ 697974 w 1242829"/>
              <a:gd name="connsiteY196" fmla="*/ 2240274 h 2380951"/>
              <a:gd name="connsiteX197" fmla="*/ 714206 w 1242829"/>
              <a:gd name="connsiteY197" fmla="*/ 2251095 h 2380951"/>
              <a:gd name="connsiteX198" fmla="*/ 725027 w 1242829"/>
              <a:gd name="connsiteY198" fmla="*/ 2267327 h 2380951"/>
              <a:gd name="connsiteX199" fmla="*/ 773723 w 1242829"/>
              <a:gd name="connsiteY199" fmla="*/ 2299791 h 2380951"/>
              <a:gd name="connsiteX200" fmla="*/ 784544 w 1242829"/>
              <a:gd name="connsiteY200" fmla="*/ 2316023 h 2380951"/>
              <a:gd name="connsiteX201" fmla="*/ 811598 w 1242829"/>
              <a:gd name="connsiteY201" fmla="*/ 2337666 h 2380951"/>
              <a:gd name="connsiteX202" fmla="*/ 822419 w 1242829"/>
              <a:gd name="connsiteY202" fmla="*/ 2353898 h 2380951"/>
              <a:gd name="connsiteX203" fmla="*/ 838651 w 1242829"/>
              <a:gd name="connsiteY203" fmla="*/ 2375540 h 2380951"/>
              <a:gd name="connsiteX0" fmla="*/ 838651 w 1242829"/>
              <a:gd name="connsiteY0" fmla="*/ 2382599 h 2388010"/>
              <a:gd name="connsiteX1" fmla="*/ 892757 w 1242829"/>
              <a:gd name="connsiteY1" fmla="*/ 2328493 h 2388010"/>
              <a:gd name="connsiteX2" fmla="*/ 903579 w 1242829"/>
              <a:gd name="connsiteY2" fmla="*/ 2317671 h 2388010"/>
              <a:gd name="connsiteX3" fmla="*/ 930632 w 1242829"/>
              <a:gd name="connsiteY3" fmla="*/ 2285207 h 2388010"/>
              <a:gd name="connsiteX4" fmla="*/ 941453 w 1242829"/>
              <a:gd name="connsiteY4" fmla="*/ 2268976 h 2388010"/>
              <a:gd name="connsiteX5" fmla="*/ 984739 w 1242829"/>
              <a:gd name="connsiteY5" fmla="*/ 2241922 h 2388010"/>
              <a:gd name="connsiteX6" fmla="*/ 1000970 w 1242829"/>
              <a:gd name="connsiteY6" fmla="*/ 2220280 h 2388010"/>
              <a:gd name="connsiteX7" fmla="*/ 1022613 w 1242829"/>
              <a:gd name="connsiteY7" fmla="*/ 2209458 h 2388010"/>
              <a:gd name="connsiteX8" fmla="*/ 1055077 w 1242829"/>
              <a:gd name="connsiteY8" fmla="*/ 2187816 h 2388010"/>
              <a:gd name="connsiteX9" fmla="*/ 1071309 w 1242829"/>
              <a:gd name="connsiteY9" fmla="*/ 2176994 h 2388010"/>
              <a:gd name="connsiteX10" fmla="*/ 1103773 w 1242829"/>
              <a:gd name="connsiteY10" fmla="*/ 2155352 h 2388010"/>
              <a:gd name="connsiteX11" fmla="*/ 1130826 w 1242829"/>
              <a:gd name="connsiteY11" fmla="*/ 2133709 h 2388010"/>
              <a:gd name="connsiteX12" fmla="*/ 1147058 w 1242829"/>
              <a:gd name="connsiteY12" fmla="*/ 2128299 h 2388010"/>
              <a:gd name="connsiteX13" fmla="*/ 1157879 w 1242829"/>
              <a:gd name="connsiteY13" fmla="*/ 2112067 h 2388010"/>
              <a:gd name="connsiteX14" fmla="*/ 1174111 w 1242829"/>
              <a:gd name="connsiteY14" fmla="*/ 2101245 h 2388010"/>
              <a:gd name="connsiteX15" fmla="*/ 1201165 w 1242829"/>
              <a:gd name="connsiteY15" fmla="*/ 2079603 h 2388010"/>
              <a:gd name="connsiteX16" fmla="*/ 1211986 w 1242829"/>
              <a:gd name="connsiteY16" fmla="*/ 2063371 h 2388010"/>
              <a:gd name="connsiteX17" fmla="*/ 1233628 w 1242829"/>
              <a:gd name="connsiteY17" fmla="*/ 2036318 h 2388010"/>
              <a:gd name="connsiteX18" fmla="*/ 1228218 w 1242829"/>
              <a:gd name="connsiteY18" fmla="*/ 2014675 h 2388010"/>
              <a:gd name="connsiteX19" fmla="*/ 1195754 w 1242829"/>
              <a:gd name="connsiteY19" fmla="*/ 1987622 h 2388010"/>
              <a:gd name="connsiteX20" fmla="*/ 1174111 w 1242829"/>
              <a:gd name="connsiteY20" fmla="*/ 1965979 h 2388010"/>
              <a:gd name="connsiteX21" fmla="*/ 1147058 w 1242829"/>
              <a:gd name="connsiteY21" fmla="*/ 1944336 h 2388010"/>
              <a:gd name="connsiteX22" fmla="*/ 1130826 w 1242829"/>
              <a:gd name="connsiteY22" fmla="*/ 1933515 h 2388010"/>
              <a:gd name="connsiteX23" fmla="*/ 1109184 w 1242829"/>
              <a:gd name="connsiteY23" fmla="*/ 1917283 h 2388010"/>
              <a:gd name="connsiteX24" fmla="*/ 1098362 w 1242829"/>
              <a:gd name="connsiteY24" fmla="*/ 1906462 h 2388010"/>
              <a:gd name="connsiteX25" fmla="*/ 1082130 w 1242829"/>
              <a:gd name="connsiteY25" fmla="*/ 1901051 h 2388010"/>
              <a:gd name="connsiteX26" fmla="*/ 1065898 w 1242829"/>
              <a:gd name="connsiteY26" fmla="*/ 1884819 h 2388010"/>
              <a:gd name="connsiteX27" fmla="*/ 1033434 w 1242829"/>
              <a:gd name="connsiteY27" fmla="*/ 1863177 h 2388010"/>
              <a:gd name="connsiteX28" fmla="*/ 1006381 w 1242829"/>
              <a:gd name="connsiteY28" fmla="*/ 1846945 h 2388010"/>
              <a:gd name="connsiteX29" fmla="*/ 963096 w 1242829"/>
              <a:gd name="connsiteY29" fmla="*/ 1814481 h 2388010"/>
              <a:gd name="connsiteX30" fmla="*/ 946864 w 1242829"/>
              <a:gd name="connsiteY30" fmla="*/ 1803660 h 2388010"/>
              <a:gd name="connsiteX31" fmla="*/ 936043 w 1242829"/>
              <a:gd name="connsiteY31" fmla="*/ 1792838 h 2388010"/>
              <a:gd name="connsiteX32" fmla="*/ 925221 w 1242829"/>
              <a:gd name="connsiteY32" fmla="*/ 1776606 h 2388010"/>
              <a:gd name="connsiteX33" fmla="*/ 908989 w 1242829"/>
              <a:gd name="connsiteY33" fmla="*/ 1771196 h 2388010"/>
              <a:gd name="connsiteX34" fmla="*/ 898168 w 1242829"/>
              <a:gd name="connsiteY34" fmla="*/ 1760374 h 2388010"/>
              <a:gd name="connsiteX35" fmla="*/ 887347 w 1242829"/>
              <a:gd name="connsiteY35" fmla="*/ 1744142 h 2388010"/>
              <a:gd name="connsiteX36" fmla="*/ 838651 w 1242829"/>
              <a:gd name="connsiteY36" fmla="*/ 1700857 h 2388010"/>
              <a:gd name="connsiteX37" fmla="*/ 827830 w 1242829"/>
              <a:gd name="connsiteY37" fmla="*/ 1684625 h 2388010"/>
              <a:gd name="connsiteX38" fmla="*/ 800776 w 1242829"/>
              <a:gd name="connsiteY38" fmla="*/ 1662983 h 2388010"/>
              <a:gd name="connsiteX39" fmla="*/ 789955 w 1242829"/>
              <a:gd name="connsiteY39" fmla="*/ 1646751 h 2388010"/>
              <a:gd name="connsiteX40" fmla="*/ 779134 w 1242829"/>
              <a:gd name="connsiteY40" fmla="*/ 1635929 h 2388010"/>
              <a:gd name="connsiteX41" fmla="*/ 757491 w 1242829"/>
              <a:gd name="connsiteY41" fmla="*/ 1603465 h 2388010"/>
              <a:gd name="connsiteX42" fmla="*/ 741259 w 1242829"/>
              <a:gd name="connsiteY42" fmla="*/ 1587234 h 2388010"/>
              <a:gd name="connsiteX43" fmla="*/ 730438 w 1242829"/>
              <a:gd name="connsiteY43" fmla="*/ 1571002 h 2388010"/>
              <a:gd name="connsiteX44" fmla="*/ 692563 w 1242829"/>
              <a:gd name="connsiteY44" fmla="*/ 1538538 h 2388010"/>
              <a:gd name="connsiteX45" fmla="*/ 687153 w 1242829"/>
              <a:gd name="connsiteY45" fmla="*/ 1522306 h 2388010"/>
              <a:gd name="connsiteX46" fmla="*/ 660099 w 1242829"/>
              <a:gd name="connsiteY46" fmla="*/ 1500663 h 2388010"/>
              <a:gd name="connsiteX47" fmla="*/ 643868 w 1242829"/>
              <a:gd name="connsiteY47" fmla="*/ 1484431 h 2388010"/>
              <a:gd name="connsiteX48" fmla="*/ 633046 w 1242829"/>
              <a:gd name="connsiteY48" fmla="*/ 1468199 h 2388010"/>
              <a:gd name="connsiteX49" fmla="*/ 600582 w 1242829"/>
              <a:gd name="connsiteY49" fmla="*/ 1441146 h 2388010"/>
              <a:gd name="connsiteX50" fmla="*/ 573529 w 1242829"/>
              <a:gd name="connsiteY50" fmla="*/ 1414093 h 2388010"/>
              <a:gd name="connsiteX51" fmla="*/ 551886 w 1242829"/>
              <a:gd name="connsiteY51" fmla="*/ 1381629 h 2388010"/>
              <a:gd name="connsiteX52" fmla="*/ 546476 w 1242829"/>
              <a:gd name="connsiteY52" fmla="*/ 1365397 h 2388010"/>
              <a:gd name="connsiteX53" fmla="*/ 530244 w 1242829"/>
              <a:gd name="connsiteY53" fmla="*/ 1349165 h 2388010"/>
              <a:gd name="connsiteX54" fmla="*/ 508601 w 1242829"/>
              <a:gd name="connsiteY54" fmla="*/ 1316701 h 2388010"/>
              <a:gd name="connsiteX55" fmla="*/ 503191 w 1242829"/>
              <a:gd name="connsiteY55" fmla="*/ 1300469 h 2388010"/>
              <a:gd name="connsiteX56" fmla="*/ 492369 w 1242829"/>
              <a:gd name="connsiteY56" fmla="*/ 1289648 h 2388010"/>
              <a:gd name="connsiteX57" fmla="*/ 470727 w 1242829"/>
              <a:gd name="connsiteY57" fmla="*/ 1262594 h 2388010"/>
              <a:gd name="connsiteX58" fmla="*/ 454495 w 1242829"/>
              <a:gd name="connsiteY58" fmla="*/ 1230131 h 2388010"/>
              <a:gd name="connsiteX59" fmla="*/ 449084 w 1242829"/>
              <a:gd name="connsiteY59" fmla="*/ 1213899 h 2388010"/>
              <a:gd name="connsiteX60" fmla="*/ 432852 w 1242829"/>
              <a:gd name="connsiteY60" fmla="*/ 1181435 h 2388010"/>
              <a:gd name="connsiteX61" fmla="*/ 422031 w 1242829"/>
              <a:gd name="connsiteY61" fmla="*/ 1138149 h 2388010"/>
              <a:gd name="connsiteX62" fmla="*/ 411210 w 1242829"/>
              <a:gd name="connsiteY62" fmla="*/ 1105686 h 2388010"/>
              <a:gd name="connsiteX63" fmla="*/ 405799 w 1242829"/>
              <a:gd name="connsiteY63" fmla="*/ 1078632 h 2388010"/>
              <a:gd name="connsiteX64" fmla="*/ 389567 w 1242829"/>
              <a:gd name="connsiteY64" fmla="*/ 1029936 h 2388010"/>
              <a:gd name="connsiteX65" fmla="*/ 384156 w 1242829"/>
              <a:gd name="connsiteY65" fmla="*/ 1013705 h 2388010"/>
              <a:gd name="connsiteX66" fmla="*/ 378746 w 1242829"/>
              <a:gd name="connsiteY66" fmla="*/ 986651 h 2388010"/>
              <a:gd name="connsiteX67" fmla="*/ 367924 w 1242829"/>
              <a:gd name="connsiteY67" fmla="*/ 910902 h 2388010"/>
              <a:gd name="connsiteX68" fmla="*/ 373335 w 1242829"/>
              <a:gd name="connsiteY68" fmla="*/ 732351 h 2388010"/>
              <a:gd name="connsiteX69" fmla="*/ 378746 w 1242829"/>
              <a:gd name="connsiteY69" fmla="*/ 716119 h 2388010"/>
              <a:gd name="connsiteX70" fmla="*/ 384156 w 1242829"/>
              <a:gd name="connsiteY70" fmla="*/ 694476 h 2388010"/>
              <a:gd name="connsiteX71" fmla="*/ 394978 w 1242829"/>
              <a:gd name="connsiteY71" fmla="*/ 683655 h 2388010"/>
              <a:gd name="connsiteX72" fmla="*/ 405799 w 1242829"/>
              <a:gd name="connsiteY72" fmla="*/ 651191 h 2388010"/>
              <a:gd name="connsiteX73" fmla="*/ 416620 w 1242829"/>
              <a:gd name="connsiteY73" fmla="*/ 634959 h 2388010"/>
              <a:gd name="connsiteX74" fmla="*/ 438263 w 1242829"/>
              <a:gd name="connsiteY74" fmla="*/ 591674 h 2388010"/>
              <a:gd name="connsiteX75" fmla="*/ 443673 w 1242829"/>
              <a:gd name="connsiteY75" fmla="*/ 575442 h 2388010"/>
              <a:gd name="connsiteX76" fmla="*/ 481548 w 1242829"/>
              <a:gd name="connsiteY76" fmla="*/ 526746 h 2388010"/>
              <a:gd name="connsiteX77" fmla="*/ 514012 w 1242829"/>
              <a:gd name="connsiteY77" fmla="*/ 505103 h 2388010"/>
              <a:gd name="connsiteX78" fmla="*/ 530244 w 1242829"/>
              <a:gd name="connsiteY78" fmla="*/ 494282 h 2388010"/>
              <a:gd name="connsiteX79" fmla="*/ 546476 w 1242829"/>
              <a:gd name="connsiteY79" fmla="*/ 483461 h 2388010"/>
              <a:gd name="connsiteX80" fmla="*/ 578940 w 1242829"/>
              <a:gd name="connsiteY80" fmla="*/ 472639 h 2388010"/>
              <a:gd name="connsiteX81" fmla="*/ 622225 w 1242829"/>
              <a:gd name="connsiteY81" fmla="*/ 461818 h 2388010"/>
              <a:gd name="connsiteX82" fmla="*/ 660099 w 1242829"/>
              <a:gd name="connsiteY82" fmla="*/ 467229 h 2388010"/>
              <a:gd name="connsiteX83" fmla="*/ 676331 w 1242829"/>
              <a:gd name="connsiteY83" fmla="*/ 478050 h 2388010"/>
              <a:gd name="connsiteX84" fmla="*/ 697974 w 1242829"/>
              <a:gd name="connsiteY84" fmla="*/ 467229 h 2388010"/>
              <a:gd name="connsiteX85" fmla="*/ 746670 w 1242829"/>
              <a:gd name="connsiteY85" fmla="*/ 434765 h 2388010"/>
              <a:gd name="connsiteX86" fmla="*/ 806187 w 1242829"/>
              <a:gd name="connsiteY86" fmla="*/ 396890 h 2388010"/>
              <a:gd name="connsiteX87" fmla="*/ 838651 w 1242829"/>
              <a:gd name="connsiteY87" fmla="*/ 375248 h 2388010"/>
              <a:gd name="connsiteX88" fmla="*/ 854883 w 1242829"/>
              <a:gd name="connsiteY88" fmla="*/ 369837 h 2388010"/>
              <a:gd name="connsiteX89" fmla="*/ 871115 w 1242829"/>
              <a:gd name="connsiteY89" fmla="*/ 359016 h 2388010"/>
              <a:gd name="connsiteX90" fmla="*/ 908989 w 1242829"/>
              <a:gd name="connsiteY90" fmla="*/ 342784 h 2388010"/>
              <a:gd name="connsiteX91" fmla="*/ 946864 w 1242829"/>
              <a:gd name="connsiteY91" fmla="*/ 326552 h 2388010"/>
              <a:gd name="connsiteX92" fmla="*/ 963096 w 1242829"/>
              <a:gd name="connsiteY92" fmla="*/ 315731 h 2388010"/>
              <a:gd name="connsiteX93" fmla="*/ 995560 w 1242829"/>
              <a:gd name="connsiteY93" fmla="*/ 304909 h 2388010"/>
              <a:gd name="connsiteX94" fmla="*/ 1011792 w 1242829"/>
              <a:gd name="connsiteY94" fmla="*/ 294088 h 2388010"/>
              <a:gd name="connsiteX95" fmla="*/ 1033434 w 1242829"/>
              <a:gd name="connsiteY95" fmla="*/ 288677 h 2388010"/>
              <a:gd name="connsiteX96" fmla="*/ 1071309 w 1242829"/>
              <a:gd name="connsiteY96" fmla="*/ 277856 h 2388010"/>
              <a:gd name="connsiteX97" fmla="*/ 1098362 w 1242829"/>
              <a:gd name="connsiteY97" fmla="*/ 256213 h 2388010"/>
              <a:gd name="connsiteX98" fmla="*/ 1092952 w 1242829"/>
              <a:gd name="connsiteY98" fmla="*/ 218339 h 2388010"/>
              <a:gd name="connsiteX99" fmla="*/ 1082130 w 1242829"/>
              <a:gd name="connsiteY99" fmla="*/ 185875 h 2388010"/>
              <a:gd name="connsiteX100" fmla="*/ 1071309 w 1242829"/>
              <a:gd name="connsiteY100" fmla="*/ 99305 h 2388010"/>
              <a:gd name="connsiteX101" fmla="*/ 1065898 w 1242829"/>
              <a:gd name="connsiteY101" fmla="*/ 83073 h 2388010"/>
              <a:gd name="connsiteX102" fmla="*/ 1044256 w 1242829"/>
              <a:gd name="connsiteY102" fmla="*/ 50609 h 2388010"/>
              <a:gd name="connsiteX103" fmla="*/ 995560 w 1242829"/>
              <a:gd name="connsiteY103" fmla="*/ 34377 h 2388010"/>
              <a:gd name="connsiteX104" fmla="*/ 979328 w 1242829"/>
              <a:gd name="connsiteY104" fmla="*/ 28966 h 2388010"/>
              <a:gd name="connsiteX105" fmla="*/ 963096 w 1242829"/>
              <a:gd name="connsiteY105" fmla="*/ 23555 h 2388010"/>
              <a:gd name="connsiteX106" fmla="*/ 929465 w 1242829"/>
              <a:gd name="connsiteY106" fmla="*/ 3344 h 2388010"/>
              <a:gd name="connsiteX107" fmla="*/ 892757 w 1242829"/>
              <a:gd name="connsiteY107" fmla="*/ 7323 h 2388010"/>
              <a:gd name="connsiteX108" fmla="*/ 762902 w 1242829"/>
              <a:gd name="connsiteY108" fmla="*/ 18145 h 2388010"/>
              <a:gd name="connsiteX109" fmla="*/ 730438 w 1242829"/>
              <a:gd name="connsiteY109" fmla="*/ 28966 h 2388010"/>
              <a:gd name="connsiteX110" fmla="*/ 708795 w 1242829"/>
              <a:gd name="connsiteY110" fmla="*/ 34377 h 2388010"/>
              <a:gd name="connsiteX111" fmla="*/ 670921 w 1242829"/>
              <a:gd name="connsiteY111" fmla="*/ 56019 h 2388010"/>
              <a:gd name="connsiteX112" fmla="*/ 649278 w 1242829"/>
              <a:gd name="connsiteY112" fmla="*/ 61430 h 2388010"/>
              <a:gd name="connsiteX113" fmla="*/ 605993 w 1242829"/>
              <a:gd name="connsiteY113" fmla="*/ 77662 h 2388010"/>
              <a:gd name="connsiteX114" fmla="*/ 589761 w 1242829"/>
              <a:gd name="connsiteY114" fmla="*/ 88483 h 2388010"/>
              <a:gd name="connsiteX115" fmla="*/ 573529 w 1242829"/>
              <a:gd name="connsiteY115" fmla="*/ 93894 h 2388010"/>
              <a:gd name="connsiteX116" fmla="*/ 557297 w 1242829"/>
              <a:gd name="connsiteY116" fmla="*/ 104715 h 2388010"/>
              <a:gd name="connsiteX117" fmla="*/ 541065 w 1242829"/>
              <a:gd name="connsiteY117" fmla="*/ 110126 h 2388010"/>
              <a:gd name="connsiteX118" fmla="*/ 524833 w 1242829"/>
              <a:gd name="connsiteY118" fmla="*/ 120947 h 2388010"/>
              <a:gd name="connsiteX119" fmla="*/ 508601 w 1242829"/>
              <a:gd name="connsiteY119" fmla="*/ 126358 h 2388010"/>
              <a:gd name="connsiteX120" fmla="*/ 492369 w 1242829"/>
              <a:gd name="connsiteY120" fmla="*/ 137179 h 2388010"/>
              <a:gd name="connsiteX121" fmla="*/ 459905 w 1242829"/>
              <a:gd name="connsiteY121" fmla="*/ 153411 h 2388010"/>
              <a:gd name="connsiteX122" fmla="*/ 438263 w 1242829"/>
              <a:gd name="connsiteY122" fmla="*/ 169643 h 2388010"/>
              <a:gd name="connsiteX123" fmla="*/ 416620 w 1242829"/>
              <a:gd name="connsiteY123" fmla="*/ 191286 h 2388010"/>
              <a:gd name="connsiteX124" fmla="*/ 384156 w 1242829"/>
              <a:gd name="connsiteY124" fmla="*/ 212928 h 2388010"/>
              <a:gd name="connsiteX125" fmla="*/ 367924 w 1242829"/>
              <a:gd name="connsiteY125" fmla="*/ 223749 h 2388010"/>
              <a:gd name="connsiteX126" fmla="*/ 357103 w 1242829"/>
              <a:gd name="connsiteY126" fmla="*/ 239981 h 2388010"/>
              <a:gd name="connsiteX127" fmla="*/ 319228 w 1242829"/>
              <a:gd name="connsiteY127" fmla="*/ 272445 h 2388010"/>
              <a:gd name="connsiteX128" fmla="*/ 308407 w 1242829"/>
              <a:gd name="connsiteY128" fmla="*/ 288677 h 2388010"/>
              <a:gd name="connsiteX129" fmla="*/ 281354 w 1242829"/>
              <a:gd name="connsiteY129" fmla="*/ 315731 h 2388010"/>
              <a:gd name="connsiteX130" fmla="*/ 270533 w 1242829"/>
              <a:gd name="connsiteY130" fmla="*/ 331963 h 2388010"/>
              <a:gd name="connsiteX131" fmla="*/ 227247 w 1242829"/>
              <a:gd name="connsiteY131" fmla="*/ 369837 h 2388010"/>
              <a:gd name="connsiteX132" fmla="*/ 205605 w 1242829"/>
              <a:gd name="connsiteY132" fmla="*/ 402301 h 2388010"/>
              <a:gd name="connsiteX133" fmla="*/ 178552 w 1242829"/>
              <a:gd name="connsiteY133" fmla="*/ 434765 h 2388010"/>
              <a:gd name="connsiteX134" fmla="*/ 167730 w 1242829"/>
              <a:gd name="connsiteY134" fmla="*/ 445586 h 2388010"/>
              <a:gd name="connsiteX135" fmla="*/ 146088 w 1242829"/>
              <a:gd name="connsiteY135" fmla="*/ 478050 h 2388010"/>
              <a:gd name="connsiteX136" fmla="*/ 124445 w 1242829"/>
              <a:gd name="connsiteY136" fmla="*/ 515925 h 2388010"/>
              <a:gd name="connsiteX137" fmla="*/ 119034 w 1242829"/>
              <a:gd name="connsiteY137" fmla="*/ 532157 h 2388010"/>
              <a:gd name="connsiteX138" fmla="*/ 102802 w 1242829"/>
              <a:gd name="connsiteY138" fmla="*/ 548389 h 2388010"/>
              <a:gd name="connsiteX139" fmla="*/ 86570 w 1242829"/>
              <a:gd name="connsiteY139" fmla="*/ 597084 h 2388010"/>
              <a:gd name="connsiteX140" fmla="*/ 81160 w 1242829"/>
              <a:gd name="connsiteY140" fmla="*/ 613316 h 2388010"/>
              <a:gd name="connsiteX141" fmla="*/ 70339 w 1242829"/>
              <a:gd name="connsiteY141" fmla="*/ 624138 h 2388010"/>
              <a:gd name="connsiteX142" fmla="*/ 54107 w 1242829"/>
              <a:gd name="connsiteY142" fmla="*/ 678244 h 2388010"/>
              <a:gd name="connsiteX143" fmla="*/ 48696 w 1242829"/>
              <a:gd name="connsiteY143" fmla="*/ 694476 h 2388010"/>
              <a:gd name="connsiteX144" fmla="*/ 43285 w 1242829"/>
              <a:gd name="connsiteY144" fmla="*/ 710708 h 2388010"/>
              <a:gd name="connsiteX145" fmla="*/ 27053 w 1242829"/>
              <a:gd name="connsiteY145" fmla="*/ 743172 h 2388010"/>
              <a:gd name="connsiteX146" fmla="*/ 21643 w 1242829"/>
              <a:gd name="connsiteY146" fmla="*/ 791868 h 2388010"/>
              <a:gd name="connsiteX147" fmla="*/ 10821 w 1242829"/>
              <a:gd name="connsiteY147" fmla="*/ 835153 h 2388010"/>
              <a:gd name="connsiteX148" fmla="*/ 0 w 1242829"/>
              <a:gd name="connsiteY148" fmla="*/ 905492 h 2388010"/>
              <a:gd name="connsiteX149" fmla="*/ 5411 w 1242829"/>
              <a:gd name="connsiteY149" fmla="*/ 970419 h 2388010"/>
              <a:gd name="connsiteX150" fmla="*/ 10821 w 1242829"/>
              <a:gd name="connsiteY150" fmla="*/ 1019115 h 2388010"/>
              <a:gd name="connsiteX151" fmla="*/ 16232 w 1242829"/>
              <a:gd name="connsiteY151" fmla="*/ 1084043 h 2388010"/>
              <a:gd name="connsiteX152" fmla="*/ 27053 w 1242829"/>
              <a:gd name="connsiteY152" fmla="*/ 1165203 h 2388010"/>
              <a:gd name="connsiteX153" fmla="*/ 32464 w 1242829"/>
              <a:gd name="connsiteY153" fmla="*/ 1224720 h 2388010"/>
              <a:gd name="connsiteX154" fmla="*/ 48696 w 1242829"/>
              <a:gd name="connsiteY154" fmla="*/ 1273416 h 2388010"/>
              <a:gd name="connsiteX155" fmla="*/ 54107 w 1242829"/>
              <a:gd name="connsiteY155" fmla="*/ 1289648 h 2388010"/>
              <a:gd name="connsiteX156" fmla="*/ 64928 w 1242829"/>
              <a:gd name="connsiteY156" fmla="*/ 1305880 h 2388010"/>
              <a:gd name="connsiteX157" fmla="*/ 86570 w 1242829"/>
              <a:gd name="connsiteY157" fmla="*/ 1354576 h 2388010"/>
              <a:gd name="connsiteX158" fmla="*/ 102802 w 1242829"/>
              <a:gd name="connsiteY158" fmla="*/ 1408682 h 2388010"/>
              <a:gd name="connsiteX159" fmla="*/ 113624 w 1242829"/>
              <a:gd name="connsiteY159" fmla="*/ 1419503 h 2388010"/>
              <a:gd name="connsiteX160" fmla="*/ 124445 w 1242829"/>
              <a:gd name="connsiteY160" fmla="*/ 1451967 h 2388010"/>
              <a:gd name="connsiteX161" fmla="*/ 129856 w 1242829"/>
              <a:gd name="connsiteY161" fmla="*/ 1468199 h 2388010"/>
              <a:gd name="connsiteX162" fmla="*/ 146088 w 1242829"/>
              <a:gd name="connsiteY162" fmla="*/ 1484431 h 2388010"/>
              <a:gd name="connsiteX163" fmla="*/ 167730 w 1242829"/>
              <a:gd name="connsiteY163" fmla="*/ 1543948 h 2388010"/>
              <a:gd name="connsiteX164" fmla="*/ 173141 w 1242829"/>
              <a:gd name="connsiteY164" fmla="*/ 1560180 h 2388010"/>
              <a:gd name="connsiteX165" fmla="*/ 194784 w 1242829"/>
              <a:gd name="connsiteY165" fmla="*/ 1592644 h 2388010"/>
              <a:gd name="connsiteX166" fmla="*/ 216426 w 1242829"/>
              <a:gd name="connsiteY166" fmla="*/ 1625108 h 2388010"/>
              <a:gd name="connsiteX167" fmla="*/ 221837 w 1242829"/>
              <a:gd name="connsiteY167" fmla="*/ 1646751 h 2388010"/>
              <a:gd name="connsiteX168" fmla="*/ 248890 w 1242829"/>
              <a:gd name="connsiteY168" fmla="*/ 1679215 h 2388010"/>
              <a:gd name="connsiteX169" fmla="*/ 270533 w 1242829"/>
              <a:gd name="connsiteY169" fmla="*/ 1711678 h 2388010"/>
              <a:gd name="connsiteX170" fmla="*/ 281354 w 1242829"/>
              <a:gd name="connsiteY170" fmla="*/ 1727910 h 2388010"/>
              <a:gd name="connsiteX171" fmla="*/ 297586 w 1242829"/>
              <a:gd name="connsiteY171" fmla="*/ 1765785 h 2388010"/>
              <a:gd name="connsiteX172" fmla="*/ 302997 w 1242829"/>
              <a:gd name="connsiteY172" fmla="*/ 1782017 h 2388010"/>
              <a:gd name="connsiteX173" fmla="*/ 319228 w 1242829"/>
              <a:gd name="connsiteY173" fmla="*/ 1798249 h 2388010"/>
              <a:gd name="connsiteX174" fmla="*/ 346282 w 1242829"/>
              <a:gd name="connsiteY174" fmla="*/ 1836123 h 2388010"/>
              <a:gd name="connsiteX175" fmla="*/ 351692 w 1242829"/>
              <a:gd name="connsiteY175" fmla="*/ 1852355 h 2388010"/>
              <a:gd name="connsiteX176" fmla="*/ 362514 w 1242829"/>
              <a:gd name="connsiteY176" fmla="*/ 1863177 h 2388010"/>
              <a:gd name="connsiteX177" fmla="*/ 373335 w 1242829"/>
              <a:gd name="connsiteY177" fmla="*/ 1879409 h 2388010"/>
              <a:gd name="connsiteX178" fmla="*/ 394978 w 1242829"/>
              <a:gd name="connsiteY178" fmla="*/ 1906462 h 2388010"/>
              <a:gd name="connsiteX179" fmla="*/ 405799 w 1242829"/>
              <a:gd name="connsiteY179" fmla="*/ 1922694 h 2388010"/>
              <a:gd name="connsiteX180" fmla="*/ 416620 w 1242829"/>
              <a:gd name="connsiteY180" fmla="*/ 1944336 h 2388010"/>
              <a:gd name="connsiteX181" fmla="*/ 427441 w 1242829"/>
              <a:gd name="connsiteY181" fmla="*/ 1955158 h 2388010"/>
              <a:gd name="connsiteX182" fmla="*/ 449084 w 1242829"/>
              <a:gd name="connsiteY182" fmla="*/ 1976800 h 2388010"/>
              <a:gd name="connsiteX183" fmla="*/ 459905 w 1242829"/>
              <a:gd name="connsiteY183" fmla="*/ 1993032 h 2388010"/>
              <a:gd name="connsiteX184" fmla="*/ 476137 w 1242829"/>
              <a:gd name="connsiteY184" fmla="*/ 2009264 h 2388010"/>
              <a:gd name="connsiteX185" fmla="*/ 481548 w 1242829"/>
              <a:gd name="connsiteY185" fmla="*/ 2025496 h 2388010"/>
              <a:gd name="connsiteX186" fmla="*/ 503191 w 1242829"/>
              <a:gd name="connsiteY186" fmla="*/ 2047139 h 2388010"/>
              <a:gd name="connsiteX187" fmla="*/ 535655 w 1242829"/>
              <a:gd name="connsiteY187" fmla="*/ 2079603 h 2388010"/>
              <a:gd name="connsiteX188" fmla="*/ 568118 w 1242829"/>
              <a:gd name="connsiteY188" fmla="*/ 2112067 h 2388010"/>
              <a:gd name="connsiteX189" fmla="*/ 578940 w 1242829"/>
              <a:gd name="connsiteY189" fmla="*/ 2122888 h 2388010"/>
              <a:gd name="connsiteX190" fmla="*/ 584350 w 1242829"/>
              <a:gd name="connsiteY190" fmla="*/ 2139120 h 2388010"/>
              <a:gd name="connsiteX191" fmla="*/ 600582 w 1242829"/>
              <a:gd name="connsiteY191" fmla="*/ 2149941 h 2388010"/>
              <a:gd name="connsiteX192" fmla="*/ 611404 w 1242829"/>
              <a:gd name="connsiteY192" fmla="*/ 2160763 h 2388010"/>
              <a:gd name="connsiteX193" fmla="*/ 633046 w 1242829"/>
              <a:gd name="connsiteY193" fmla="*/ 2187816 h 2388010"/>
              <a:gd name="connsiteX194" fmla="*/ 649278 w 1242829"/>
              <a:gd name="connsiteY194" fmla="*/ 2198637 h 2388010"/>
              <a:gd name="connsiteX195" fmla="*/ 681742 w 1242829"/>
              <a:gd name="connsiteY195" fmla="*/ 2231101 h 2388010"/>
              <a:gd name="connsiteX196" fmla="*/ 697974 w 1242829"/>
              <a:gd name="connsiteY196" fmla="*/ 2247333 h 2388010"/>
              <a:gd name="connsiteX197" fmla="*/ 714206 w 1242829"/>
              <a:gd name="connsiteY197" fmla="*/ 2258154 h 2388010"/>
              <a:gd name="connsiteX198" fmla="*/ 725027 w 1242829"/>
              <a:gd name="connsiteY198" fmla="*/ 2274386 h 2388010"/>
              <a:gd name="connsiteX199" fmla="*/ 773723 w 1242829"/>
              <a:gd name="connsiteY199" fmla="*/ 2306850 h 2388010"/>
              <a:gd name="connsiteX200" fmla="*/ 784544 w 1242829"/>
              <a:gd name="connsiteY200" fmla="*/ 2323082 h 2388010"/>
              <a:gd name="connsiteX201" fmla="*/ 811598 w 1242829"/>
              <a:gd name="connsiteY201" fmla="*/ 2344725 h 2388010"/>
              <a:gd name="connsiteX202" fmla="*/ 822419 w 1242829"/>
              <a:gd name="connsiteY202" fmla="*/ 2360957 h 2388010"/>
              <a:gd name="connsiteX203" fmla="*/ 838651 w 1242829"/>
              <a:gd name="connsiteY203" fmla="*/ 2382599 h 2388010"/>
              <a:gd name="connsiteX0" fmla="*/ 838651 w 1242829"/>
              <a:gd name="connsiteY0" fmla="*/ 2382599 h 2388010"/>
              <a:gd name="connsiteX1" fmla="*/ 892757 w 1242829"/>
              <a:gd name="connsiteY1" fmla="*/ 2328493 h 2388010"/>
              <a:gd name="connsiteX2" fmla="*/ 903579 w 1242829"/>
              <a:gd name="connsiteY2" fmla="*/ 2317671 h 2388010"/>
              <a:gd name="connsiteX3" fmla="*/ 930632 w 1242829"/>
              <a:gd name="connsiteY3" fmla="*/ 2285207 h 2388010"/>
              <a:gd name="connsiteX4" fmla="*/ 941453 w 1242829"/>
              <a:gd name="connsiteY4" fmla="*/ 2268976 h 2388010"/>
              <a:gd name="connsiteX5" fmla="*/ 984739 w 1242829"/>
              <a:gd name="connsiteY5" fmla="*/ 2241922 h 2388010"/>
              <a:gd name="connsiteX6" fmla="*/ 1000970 w 1242829"/>
              <a:gd name="connsiteY6" fmla="*/ 2220280 h 2388010"/>
              <a:gd name="connsiteX7" fmla="*/ 1022613 w 1242829"/>
              <a:gd name="connsiteY7" fmla="*/ 2209458 h 2388010"/>
              <a:gd name="connsiteX8" fmla="*/ 1055077 w 1242829"/>
              <a:gd name="connsiteY8" fmla="*/ 2187816 h 2388010"/>
              <a:gd name="connsiteX9" fmla="*/ 1071309 w 1242829"/>
              <a:gd name="connsiteY9" fmla="*/ 2176994 h 2388010"/>
              <a:gd name="connsiteX10" fmla="*/ 1103773 w 1242829"/>
              <a:gd name="connsiteY10" fmla="*/ 2155352 h 2388010"/>
              <a:gd name="connsiteX11" fmla="*/ 1130826 w 1242829"/>
              <a:gd name="connsiteY11" fmla="*/ 2133709 h 2388010"/>
              <a:gd name="connsiteX12" fmla="*/ 1147058 w 1242829"/>
              <a:gd name="connsiteY12" fmla="*/ 2128299 h 2388010"/>
              <a:gd name="connsiteX13" fmla="*/ 1157879 w 1242829"/>
              <a:gd name="connsiteY13" fmla="*/ 2112067 h 2388010"/>
              <a:gd name="connsiteX14" fmla="*/ 1174111 w 1242829"/>
              <a:gd name="connsiteY14" fmla="*/ 2101245 h 2388010"/>
              <a:gd name="connsiteX15" fmla="*/ 1201165 w 1242829"/>
              <a:gd name="connsiteY15" fmla="*/ 2079603 h 2388010"/>
              <a:gd name="connsiteX16" fmla="*/ 1211986 w 1242829"/>
              <a:gd name="connsiteY16" fmla="*/ 2063371 h 2388010"/>
              <a:gd name="connsiteX17" fmla="*/ 1233628 w 1242829"/>
              <a:gd name="connsiteY17" fmla="*/ 2036318 h 2388010"/>
              <a:gd name="connsiteX18" fmla="*/ 1228218 w 1242829"/>
              <a:gd name="connsiteY18" fmla="*/ 2014675 h 2388010"/>
              <a:gd name="connsiteX19" fmla="*/ 1195754 w 1242829"/>
              <a:gd name="connsiteY19" fmla="*/ 1987622 h 2388010"/>
              <a:gd name="connsiteX20" fmla="*/ 1174111 w 1242829"/>
              <a:gd name="connsiteY20" fmla="*/ 1965979 h 2388010"/>
              <a:gd name="connsiteX21" fmla="*/ 1147058 w 1242829"/>
              <a:gd name="connsiteY21" fmla="*/ 1944336 h 2388010"/>
              <a:gd name="connsiteX22" fmla="*/ 1130826 w 1242829"/>
              <a:gd name="connsiteY22" fmla="*/ 1933515 h 2388010"/>
              <a:gd name="connsiteX23" fmla="*/ 1109184 w 1242829"/>
              <a:gd name="connsiteY23" fmla="*/ 1917283 h 2388010"/>
              <a:gd name="connsiteX24" fmla="*/ 1098362 w 1242829"/>
              <a:gd name="connsiteY24" fmla="*/ 1906462 h 2388010"/>
              <a:gd name="connsiteX25" fmla="*/ 1082130 w 1242829"/>
              <a:gd name="connsiteY25" fmla="*/ 1901051 h 2388010"/>
              <a:gd name="connsiteX26" fmla="*/ 1065898 w 1242829"/>
              <a:gd name="connsiteY26" fmla="*/ 1884819 h 2388010"/>
              <a:gd name="connsiteX27" fmla="*/ 1033434 w 1242829"/>
              <a:gd name="connsiteY27" fmla="*/ 1863177 h 2388010"/>
              <a:gd name="connsiteX28" fmla="*/ 1006381 w 1242829"/>
              <a:gd name="connsiteY28" fmla="*/ 1846945 h 2388010"/>
              <a:gd name="connsiteX29" fmla="*/ 963096 w 1242829"/>
              <a:gd name="connsiteY29" fmla="*/ 1814481 h 2388010"/>
              <a:gd name="connsiteX30" fmla="*/ 946864 w 1242829"/>
              <a:gd name="connsiteY30" fmla="*/ 1803660 h 2388010"/>
              <a:gd name="connsiteX31" fmla="*/ 936043 w 1242829"/>
              <a:gd name="connsiteY31" fmla="*/ 1792838 h 2388010"/>
              <a:gd name="connsiteX32" fmla="*/ 925221 w 1242829"/>
              <a:gd name="connsiteY32" fmla="*/ 1776606 h 2388010"/>
              <a:gd name="connsiteX33" fmla="*/ 908989 w 1242829"/>
              <a:gd name="connsiteY33" fmla="*/ 1771196 h 2388010"/>
              <a:gd name="connsiteX34" fmla="*/ 898168 w 1242829"/>
              <a:gd name="connsiteY34" fmla="*/ 1760374 h 2388010"/>
              <a:gd name="connsiteX35" fmla="*/ 887347 w 1242829"/>
              <a:gd name="connsiteY35" fmla="*/ 1744142 h 2388010"/>
              <a:gd name="connsiteX36" fmla="*/ 838651 w 1242829"/>
              <a:gd name="connsiteY36" fmla="*/ 1700857 h 2388010"/>
              <a:gd name="connsiteX37" fmla="*/ 827830 w 1242829"/>
              <a:gd name="connsiteY37" fmla="*/ 1684625 h 2388010"/>
              <a:gd name="connsiteX38" fmla="*/ 800776 w 1242829"/>
              <a:gd name="connsiteY38" fmla="*/ 1662983 h 2388010"/>
              <a:gd name="connsiteX39" fmla="*/ 789955 w 1242829"/>
              <a:gd name="connsiteY39" fmla="*/ 1646751 h 2388010"/>
              <a:gd name="connsiteX40" fmla="*/ 779134 w 1242829"/>
              <a:gd name="connsiteY40" fmla="*/ 1635929 h 2388010"/>
              <a:gd name="connsiteX41" fmla="*/ 757491 w 1242829"/>
              <a:gd name="connsiteY41" fmla="*/ 1603465 h 2388010"/>
              <a:gd name="connsiteX42" fmla="*/ 741259 w 1242829"/>
              <a:gd name="connsiteY42" fmla="*/ 1587234 h 2388010"/>
              <a:gd name="connsiteX43" fmla="*/ 730438 w 1242829"/>
              <a:gd name="connsiteY43" fmla="*/ 1571002 h 2388010"/>
              <a:gd name="connsiteX44" fmla="*/ 692563 w 1242829"/>
              <a:gd name="connsiteY44" fmla="*/ 1538538 h 2388010"/>
              <a:gd name="connsiteX45" fmla="*/ 687153 w 1242829"/>
              <a:gd name="connsiteY45" fmla="*/ 1522306 h 2388010"/>
              <a:gd name="connsiteX46" fmla="*/ 660099 w 1242829"/>
              <a:gd name="connsiteY46" fmla="*/ 1500663 h 2388010"/>
              <a:gd name="connsiteX47" fmla="*/ 643868 w 1242829"/>
              <a:gd name="connsiteY47" fmla="*/ 1484431 h 2388010"/>
              <a:gd name="connsiteX48" fmla="*/ 633046 w 1242829"/>
              <a:gd name="connsiteY48" fmla="*/ 1468199 h 2388010"/>
              <a:gd name="connsiteX49" fmla="*/ 600582 w 1242829"/>
              <a:gd name="connsiteY49" fmla="*/ 1441146 h 2388010"/>
              <a:gd name="connsiteX50" fmla="*/ 573529 w 1242829"/>
              <a:gd name="connsiteY50" fmla="*/ 1414093 h 2388010"/>
              <a:gd name="connsiteX51" fmla="*/ 551886 w 1242829"/>
              <a:gd name="connsiteY51" fmla="*/ 1381629 h 2388010"/>
              <a:gd name="connsiteX52" fmla="*/ 546476 w 1242829"/>
              <a:gd name="connsiteY52" fmla="*/ 1365397 h 2388010"/>
              <a:gd name="connsiteX53" fmla="*/ 530244 w 1242829"/>
              <a:gd name="connsiteY53" fmla="*/ 1349165 h 2388010"/>
              <a:gd name="connsiteX54" fmla="*/ 508601 w 1242829"/>
              <a:gd name="connsiteY54" fmla="*/ 1316701 h 2388010"/>
              <a:gd name="connsiteX55" fmla="*/ 503191 w 1242829"/>
              <a:gd name="connsiteY55" fmla="*/ 1300469 h 2388010"/>
              <a:gd name="connsiteX56" fmla="*/ 492369 w 1242829"/>
              <a:gd name="connsiteY56" fmla="*/ 1289648 h 2388010"/>
              <a:gd name="connsiteX57" fmla="*/ 470727 w 1242829"/>
              <a:gd name="connsiteY57" fmla="*/ 1262594 h 2388010"/>
              <a:gd name="connsiteX58" fmla="*/ 454495 w 1242829"/>
              <a:gd name="connsiteY58" fmla="*/ 1230131 h 2388010"/>
              <a:gd name="connsiteX59" fmla="*/ 449084 w 1242829"/>
              <a:gd name="connsiteY59" fmla="*/ 1213899 h 2388010"/>
              <a:gd name="connsiteX60" fmla="*/ 432852 w 1242829"/>
              <a:gd name="connsiteY60" fmla="*/ 1181435 h 2388010"/>
              <a:gd name="connsiteX61" fmla="*/ 422031 w 1242829"/>
              <a:gd name="connsiteY61" fmla="*/ 1138149 h 2388010"/>
              <a:gd name="connsiteX62" fmla="*/ 411210 w 1242829"/>
              <a:gd name="connsiteY62" fmla="*/ 1105686 h 2388010"/>
              <a:gd name="connsiteX63" fmla="*/ 405799 w 1242829"/>
              <a:gd name="connsiteY63" fmla="*/ 1078632 h 2388010"/>
              <a:gd name="connsiteX64" fmla="*/ 389567 w 1242829"/>
              <a:gd name="connsiteY64" fmla="*/ 1029936 h 2388010"/>
              <a:gd name="connsiteX65" fmla="*/ 384156 w 1242829"/>
              <a:gd name="connsiteY65" fmla="*/ 1013705 h 2388010"/>
              <a:gd name="connsiteX66" fmla="*/ 378746 w 1242829"/>
              <a:gd name="connsiteY66" fmla="*/ 986651 h 2388010"/>
              <a:gd name="connsiteX67" fmla="*/ 367924 w 1242829"/>
              <a:gd name="connsiteY67" fmla="*/ 910902 h 2388010"/>
              <a:gd name="connsiteX68" fmla="*/ 373335 w 1242829"/>
              <a:gd name="connsiteY68" fmla="*/ 732351 h 2388010"/>
              <a:gd name="connsiteX69" fmla="*/ 378746 w 1242829"/>
              <a:gd name="connsiteY69" fmla="*/ 716119 h 2388010"/>
              <a:gd name="connsiteX70" fmla="*/ 384156 w 1242829"/>
              <a:gd name="connsiteY70" fmla="*/ 694476 h 2388010"/>
              <a:gd name="connsiteX71" fmla="*/ 394978 w 1242829"/>
              <a:gd name="connsiteY71" fmla="*/ 683655 h 2388010"/>
              <a:gd name="connsiteX72" fmla="*/ 405799 w 1242829"/>
              <a:gd name="connsiteY72" fmla="*/ 651191 h 2388010"/>
              <a:gd name="connsiteX73" fmla="*/ 416620 w 1242829"/>
              <a:gd name="connsiteY73" fmla="*/ 634959 h 2388010"/>
              <a:gd name="connsiteX74" fmla="*/ 438263 w 1242829"/>
              <a:gd name="connsiteY74" fmla="*/ 591674 h 2388010"/>
              <a:gd name="connsiteX75" fmla="*/ 443673 w 1242829"/>
              <a:gd name="connsiteY75" fmla="*/ 575442 h 2388010"/>
              <a:gd name="connsiteX76" fmla="*/ 481548 w 1242829"/>
              <a:gd name="connsiteY76" fmla="*/ 526746 h 2388010"/>
              <a:gd name="connsiteX77" fmla="*/ 514012 w 1242829"/>
              <a:gd name="connsiteY77" fmla="*/ 505103 h 2388010"/>
              <a:gd name="connsiteX78" fmla="*/ 530244 w 1242829"/>
              <a:gd name="connsiteY78" fmla="*/ 494282 h 2388010"/>
              <a:gd name="connsiteX79" fmla="*/ 546476 w 1242829"/>
              <a:gd name="connsiteY79" fmla="*/ 483461 h 2388010"/>
              <a:gd name="connsiteX80" fmla="*/ 578940 w 1242829"/>
              <a:gd name="connsiteY80" fmla="*/ 472639 h 2388010"/>
              <a:gd name="connsiteX81" fmla="*/ 622225 w 1242829"/>
              <a:gd name="connsiteY81" fmla="*/ 461818 h 2388010"/>
              <a:gd name="connsiteX82" fmla="*/ 660099 w 1242829"/>
              <a:gd name="connsiteY82" fmla="*/ 467229 h 2388010"/>
              <a:gd name="connsiteX83" fmla="*/ 676331 w 1242829"/>
              <a:gd name="connsiteY83" fmla="*/ 478050 h 2388010"/>
              <a:gd name="connsiteX84" fmla="*/ 697974 w 1242829"/>
              <a:gd name="connsiteY84" fmla="*/ 467229 h 2388010"/>
              <a:gd name="connsiteX85" fmla="*/ 746670 w 1242829"/>
              <a:gd name="connsiteY85" fmla="*/ 434765 h 2388010"/>
              <a:gd name="connsiteX86" fmla="*/ 806187 w 1242829"/>
              <a:gd name="connsiteY86" fmla="*/ 396890 h 2388010"/>
              <a:gd name="connsiteX87" fmla="*/ 838651 w 1242829"/>
              <a:gd name="connsiteY87" fmla="*/ 375248 h 2388010"/>
              <a:gd name="connsiteX88" fmla="*/ 854883 w 1242829"/>
              <a:gd name="connsiteY88" fmla="*/ 369837 h 2388010"/>
              <a:gd name="connsiteX89" fmla="*/ 871115 w 1242829"/>
              <a:gd name="connsiteY89" fmla="*/ 359016 h 2388010"/>
              <a:gd name="connsiteX90" fmla="*/ 908989 w 1242829"/>
              <a:gd name="connsiteY90" fmla="*/ 342784 h 2388010"/>
              <a:gd name="connsiteX91" fmla="*/ 946864 w 1242829"/>
              <a:gd name="connsiteY91" fmla="*/ 326552 h 2388010"/>
              <a:gd name="connsiteX92" fmla="*/ 963096 w 1242829"/>
              <a:gd name="connsiteY92" fmla="*/ 315731 h 2388010"/>
              <a:gd name="connsiteX93" fmla="*/ 995560 w 1242829"/>
              <a:gd name="connsiteY93" fmla="*/ 304909 h 2388010"/>
              <a:gd name="connsiteX94" fmla="*/ 1011792 w 1242829"/>
              <a:gd name="connsiteY94" fmla="*/ 294088 h 2388010"/>
              <a:gd name="connsiteX95" fmla="*/ 1033434 w 1242829"/>
              <a:gd name="connsiteY95" fmla="*/ 288677 h 2388010"/>
              <a:gd name="connsiteX96" fmla="*/ 1071309 w 1242829"/>
              <a:gd name="connsiteY96" fmla="*/ 277856 h 2388010"/>
              <a:gd name="connsiteX97" fmla="*/ 1098362 w 1242829"/>
              <a:gd name="connsiteY97" fmla="*/ 256213 h 2388010"/>
              <a:gd name="connsiteX98" fmla="*/ 1092952 w 1242829"/>
              <a:gd name="connsiteY98" fmla="*/ 218339 h 2388010"/>
              <a:gd name="connsiteX99" fmla="*/ 1082130 w 1242829"/>
              <a:gd name="connsiteY99" fmla="*/ 185875 h 2388010"/>
              <a:gd name="connsiteX100" fmla="*/ 1071309 w 1242829"/>
              <a:gd name="connsiteY100" fmla="*/ 99305 h 2388010"/>
              <a:gd name="connsiteX101" fmla="*/ 1065898 w 1242829"/>
              <a:gd name="connsiteY101" fmla="*/ 83073 h 2388010"/>
              <a:gd name="connsiteX102" fmla="*/ 1044256 w 1242829"/>
              <a:gd name="connsiteY102" fmla="*/ 50609 h 2388010"/>
              <a:gd name="connsiteX103" fmla="*/ 995560 w 1242829"/>
              <a:gd name="connsiteY103" fmla="*/ 34377 h 2388010"/>
              <a:gd name="connsiteX104" fmla="*/ 979328 w 1242829"/>
              <a:gd name="connsiteY104" fmla="*/ 28966 h 2388010"/>
              <a:gd name="connsiteX105" fmla="*/ 969675 w 1242829"/>
              <a:gd name="connsiteY105" fmla="*/ 3820 h 2388010"/>
              <a:gd name="connsiteX106" fmla="*/ 929465 w 1242829"/>
              <a:gd name="connsiteY106" fmla="*/ 3344 h 2388010"/>
              <a:gd name="connsiteX107" fmla="*/ 892757 w 1242829"/>
              <a:gd name="connsiteY107" fmla="*/ 7323 h 2388010"/>
              <a:gd name="connsiteX108" fmla="*/ 762902 w 1242829"/>
              <a:gd name="connsiteY108" fmla="*/ 18145 h 2388010"/>
              <a:gd name="connsiteX109" fmla="*/ 730438 w 1242829"/>
              <a:gd name="connsiteY109" fmla="*/ 28966 h 2388010"/>
              <a:gd name="connsiteX110" fmla="*/ 708795 w 1242829"/>
              <a:gd name="connsiteY110" fmla="*/ 34377 h 2388010"/>
              <a:gd name="connsiteX111" fmla="*/ 670921 w 1242829"/>
              <a:gd name="connsiteY111" fmla="*/ 56019 h 2388010"/>
              <a:gd name="connsiteX112" fmla="*/ 649278 w 1242829"/>
              <a:gd name="connsiteY112" fmla="*/ 61430 h 2388010"/>
              <a:gd name="connsiteX113" fmla="*/ 605993 w 1242829"/>
              <a:gd name="connsiteY113" fmla="*/ 77662 h 2388010"/>
              <a:gd name="connsiteX114" fmla="*/ 589761 w 1242829"/>
              <a:gd name="connsiteY114" fmla="*/ 88483 h 2388010"/>
              <a:gd name="connsiteX115" fmla="*/ 573529 w 1242829"/>
              <a:gd name="connsiteY115" fmla="*/ 93894 h 2388010"/>
              <a:gd name="connsiteX116" fmla="*/ 557297 w 1242829"/>
              <a:gd name="connsiteY116" fmla="*/ 104715 h 2388010"/>
              <a:gd name="connsiteX117" fmla="*/ 541065 w 1242829"/>
              <a:gd name="connsiteY117" fmla="*/ 110126 h 2388010"/>
              <a:gd name="connsiteX118" fmla="*/ 524833 w 1242829"/>
              <a:gd name="connsiteY118" fmla="*/ 120947 h 2388010"/>
              <a:gd name="connsiteX119" fmla="*/ 508601 w 1242829"/>
              <a:gd name="connsiteY119" fmla="*/ 126358 h 2388010"/>
              <a:gd name="connsiteX120" fmla="*/ 492369 w 1242829"/>
              <a:gd name="connsiteY120" fmla="*/ 137179 h 2388010"/>
              <a:gd name="connsiteX121" fmla="*/ 459905 w 1242829"/>
              <a:gd name="connsiteY121" fmla="*/ 153411 h 2388010"/>
              <a:gd name="connsiteX122" fmla="*/ 438263 w 1242829"/>
              <a:gd name="connsiteY122" fmla="*/ 169643 h 2388010"/>
              <a:gd name="connsiteX123" fmla="*/ 416620 w 1242829"/>
              <a:gd name="connsiteY123" fmla="*/ 191286 h 2388010"/>
              <a:gd name="connsiteX124" fmla="*/ 384156 w 1242829"/>
              <a:gd name="connsiteY124" fmla="*/ 212928 h 2388010"/>
              <a:gd name="connsiteX125" fmla="*/ 367924 w 1242829"/>
              <a:gd name="connsiteY125" fmla="*/ 223749 h 2388010"/>
              <a:gd name="connsiteX126" fmla="*/ 357103 w 1242829"/>
              <a:gd name="connsiteY126" fmla="*/ 239981 h 2388010"/>
              <a:gd name="connsiteX127" fmla="*/ 319228 w 1242829"/>
              <a:gd name="connsiteY127" fmla="*/ 272445 h 2388010"/>
              <a:gd name="connsiteX128" fmla="*/ 308407 w 1242829"/>
              <a:gd name="connsiteY128" fmla="*/ 288677 h 2388010"/>
              <a:gd name="connsiteX129" fmla="*/ 281354 w 1242829"/>
              <a:gd name="connsiteY129" fmla="*/ 315731 h 2388010"/>
              <a:gd name="connsiteX130" fmla="*/ 270533 w 1242829"/>
              <a:gd name="connsiteY130" fmla="*/ 331963 h 2388010"/>
              <a:gd name="connsiteX131" fmla="*/ 227247 w 1242829"/>
              <a:gd name="connsiteY131" fmla="*/ 369837 h 2388010"/>
              <a:gd name="connsiteX132" fmla="*/ 205605 w 1242829"/>
              <a:gd name="connsiteY132" fmla="*/ 402301 h 2388010"/>
              <a:gd name="connsiteX133" fmla="*/ 178552 w 1242829"/>
              <a:gd name="connsiteY133" fmla="*/ 434765 h 2388010"/>
              <a:gd name="connsiteX134" fmla="*/ 167730 w 1242829"/>
              <a:gd name="connsiteY134" fmla="*/ 445586 h 2388010"/>
              <a:gd name="connsiteX135" fmla="*/ 146088 w 1242829"/>
              <a:gd name="connsiteY135" fmla="*/ 478050 h 2388010"/>
              <a:gd name="connsiteX136" fmla="*/ 124445 w 1242829"/>
              <a:gd name="connsiteY136" fmla="*/ 515925 h 2388010"/>
              <a:gd name="connsiteX137" fmla="*/ 119034 w 1242829"/>
              <a:gd name="connsiteY137" fmla="*/ 532157 h 2388010"/>
              <a:gd name="connsiteX138" fmla="*/ 102802 w 1242829"/>
              <a:gd name="connsiteY138" fmla="*/ 548389 h 2388010"/>
              <a:gd name="connsiteX139" fmla="*/ 86570 w 1242829"/>
              <a:gd name="connsiteY139" fmla="*/ 597084 h 2388010"/>
              <a:gd name="connsiteX140" fmla="*/ 81160 w 1242829"/>
              <a:gd name="connsiteY140" fmla="*/ 613316 h 2388010"/>
              <a:gd name="connsiteX141" fmla="*/ 70339 w 1242829"/>
              <a:gd name="connsiteY141" fmla="*/ 624138 h 2388010"/>
              <a:gd name="connsiteX142" fmla="*/ 54107 w 1242829"/>
              <a:gd name="connsiteY142" fmla="*/ 678244 h 2388010"/>
              <a:gd name="connsiteX143" fmla="*/ 48696 w 1242829"/>
              <a:gd name="connsiteY143" fmla="*/ 694476 h 2388010"/>
              <a:gd name="connsiteX144" fmla="*/ 43285 w 1242829"/>
              <a:gd name="connsiteY144" fmla="*/ 710708 h 2388010"/>
              <a:gd name="connsiteX145" fmla="*/ 27053 w 1242829"/>
              <a:gd name="connsiteY145" fmla="*/ 743172 h 2388010"/>
              <a:gd name="connsiteX146" fmla="*/ 21643 w 1242829"/>
              <a:gd name="connsiteY146" fmla="*/ 791868 h 2388010"/>
              <a:gd name="connsiteX147" fmla="*/ 10821 w 1242829"/>
              <a:gd name="connsiteY147" fmla="*/ 835153 h 2388010"/>
              <a:gd name="connsiteX148" fmla="*/ 0 w 1242829"/>
              <a:gd name="connsiteY148" fmla="*/ 905492 h 2388010"/>
              <a:gd name="connsiteX149" fmla="*/ 5411 w 1242829"/>
              <a:gd name="connsiteY149" fmla="*/ 970419 h 2388010"/>
              <a:gd name="connsiteX150" fmla="*/ 10821 w 1242829"/>
              <a:gd name="connsiteY150" fmla="*/ 1019115 h 2388010"/>
              <a:gd name="connsiteX151" fmla="*/ 16232 w 1242829"/>
              <a:gd name="connsiteY151" fmla="*/ 1084043 h 2388010"/>
              <a:gd name="connsiteX152" fmla="*/ 27053 w 1242829"/>
              <a:gd name="connsiteY152" fmla="*/ 1165203 h 2388010"/>
              <a:gd name="connsiteX153" fmla="*/ 32464 w 1242829"/>
              <a:gd name="connsiteY153" fmla="*/ 1224720 h 2388010"/>
              <a:gd name="connsiteX154" fmla="*/ 48696 w 1242829"/>
              <a:gd name="connsiteY154" fmla="*/ 1273416 h 2388010"/>
              <a:gd name="connsiteX155" fmla="*/ 54107 w 1242829"/>
              <a:gd name="connsiteY155" fmla="*/ 1289648 h 2388010"/>
              <a:gd name="connsiteX156" fmla="*/ 64928 w 1242829"/>
              <a:gd name="connsiteY156" fmla="*/ 1305880 h 2388010"/>
              <a:gd name="connsiteX157" fmla="*/ 86570 w 1242829"/>
              <a:gd name="connsiteY157" fmla="*/ 1354576 h 2388010"/>
              <a:gd name="connsiteX158" fmla="*/ 102802 w 1242829"/>
              <a:gd name="connsiteY158" fmla="*/ 1408682 h 2388010"/>
              <a:gd name="connsiteX159" fmla="*/ 113624 w 1242829"/>
              <a:gd name="connsiteY159" fmla="*/ 1419503 h 2388010"/>
              <a:gd name="connsiteX160" fmla="*/ 124445 w 1242829"/>
              <a:gd name="connsiteY160" fmla="*/ 1451967 h 2388010"/>
              <a:gd name="connsiteX161" fmla="*/ 129856 w 1242829"/>
              <a:gd name="connsiteY161" fmla="*/ 1468199 h 2388010"/>
              <a:gd name="connsiteX162" fmla="*/ 146088 w 1242829"/>
              <a:gd name="connsiteY162" fmla="*/ 1484431 h 2388010"/>
              <a:gd name="connsiteX163" fmla="*/ 167730 w 1242829"/>
              <a:gd name="connsiteY163" fmla="*/ 1543948 h 2388010"/>
              <a:gd name="connsiteX164" fmla="*/ 173141 w 1242829"/>
              <a:gd name="connsiteY164" fmla="*/ 1560180 h 2388010"/>
              <a:gd name="connsiteX165" fmla="*/ 194784 w 1242829"/>
              <a:gd name="connsiteY165" fmla="*/ 1592644 h 2388010"/>
              <a:gd name="connsiteX166" fmla="*/ 216426 w 1242829"/>
              <a:gd name="connsiteY166" fmla="*/ 1625108 h 2388010"/>
              <a:gd name="connsiteX167" fmla="*/ 221837 w 1242829"/>
              <a:gd name="connsiteY167" fmla="*/ 1646751 h 2388010"/>
              <a:gd name="connsiteX168" fmla="*/ 248890 w 1242829"/>
              <a:gd name="connsiteY168" fmla="*/ 1679215 h 2388010"/>
              <a:gd name="connsiteX169" fmla="*/ 270533 w 1242829"/>
              <a:gd name="connsiteY169" fmla="*/ 1711678 h 2388010"/>
              <a:gd name="connsiteX170" fmla="*/ 281354 w 1242829"/>
              <a:gd name="connsiteY170" fmla="*/ 1727910 h 2388010"/>
              <a:gd name="connsiteX171" fmla="*/ 297586 w 1242829"/>
              <a:gd name="connsiteY171" fmla="*/ 1765785 h 2388010"/>
              <a:gd name="connsiteX172" fmla="*/ 302997 w 1242829"/>
              <a:gd name="connsiteY172" fmla="*/ 1782017 h 2388010"/>
              <a:gd name="connsiteX173" fmla="*/ 319228 w 1242829"/>
              <a:gd name="connsiteY173" fmla="*/ 1798249 h 2388010"/>
              <a:gd name="connsiteX174" fmla="*/ 346282 w 1242829"/>
              <a:gd name="connsiteY174" fmla="*/ 1836123 h 2388010"/>
              <a:gd name="connsiteX175" fmla="*/ 351692 w 1242829"/>
              <a:gd name="connsiteY175" fmla="*/ 1852355 h 2388010"/>
              <a:gd name="connsiteX176" fmla="*/ 362514 w 1242829"/>
              <a:gd name="connsiteY176" fmla="*/ 1863177 h 2388010"/>
              <a:gd name="connsiteX177" fmla="*/ 373335 w 1242829"/>
              <a:gd name="connsiteY177" fmla="*/ 1879409 h 2388010"/>
              <a:gd name="connsiteX178" fmla="*/ 394978 w 1242829"/>
              <a:gd name="connsiteY178" fmla="*/ 1906462 h 2388010"/>
              <a:gd name="connsiteX179" fmla="*/ 405799 w 1242829"/>
              <a:gd name="connsiteY179" fmla="*/ 1922694 h 2388010"/>
              <a:gd name="connsiteX180" fmla="*/ 416620 w 1242829"/>
              <a:gd name="connsiteY180" fmla="*/ 1944336 h 2388010"/>
              <a:gd name="connsiteX181" fmla="*/ 427441 w 1242829"/>
              <a:gd name="connsiteY181" fmla="*/ 1955158 h 2388010"/>
              <a:gd name="connsiteX182" fmla="*/ 449084 w 1242829"/>
              <a:gd name="connsiteY182" fmla="*/ 1976800 h 2388010"/>
              <a:gd name="connsiteX183" fmla="*/ 459905 w 1242829"/>
              <a:gd name="connsiteY183" fmla="*/ 1993032 h 2388010"/>
              <a:gd name="connsiteX184" fmla="*/ 476137 w 1242829"/>
              <a:gd name="connsiteY184" fmla="*/ 2009264 h 2388010"/>
              <a:gd name="connsiteX185" fmla="*/ 481548 w 1242829"/>
              <a:gd name="connsiteY185" fmla="*/ 2025496 h 2388010"/>
              <a:gd name="connsiteX186" fmla="*/ 503191 w 1242829"/>
              <a:gd name="connsiteY186" fmla="*/ 2047139 h 2388010"/>
              <a:gd name="connsiteX187" fmla="*/ 535655 w 1242829"/>
              <a:gd name="connsiteY187" fmla="*/ 2079603 h 2388010"/>
              <a:gd name="connsiteX188" fmla="*/ 568118 w 1242829"/>
              <a:gd name="connsiteY188" fmla="*/ 2112067 h 2388010"/>
              <a:gd name="connsiteX189" fmla="*/ 578940 w 1242829"/>
              <a:gd name="connsiteY189" fmla="*/ 2122888 h 2388010"/>
              <a:gd name="connsiteX190" fmla="*/ 584350 w 1242829"/>
              <a:gd name="connsiteY190" fmla="*/ 2139120 h 2388010"/>
              <a:gd name="connsiteX191" fmla="*/ 600582 w 1242829"/>
              <a:gd name="connsiteY191" fmla="*/ 2149941 h 2388010"/>
              <a:gd name="connsiteX192" fmla="*/ 611404 w 1242829"/>
              <a:gd name="connsiteY192" fmla="*/ 2160763 h 2388010"/>
              <a:gd name="connsiteX193" fmla="*/ 633046 w 1242829"/>
              <a:gd name="connsiteY193" fmla="*/ 2187816 h 2388010"/>
              <a:gd name="connsiteX194" fmla="*/ 649278 w 1242829"/>
              <a:gd name="connsiteY194" fmla="*/ 2198637 h 2388010"/>
              <a:gd name="connsiteX195" fmla="*/ 681742 w 1242829"/>
              <a:gd name="connsiteY195" fmla="*/ 2231101 h 2388010"/>
              <a:gd name="connsiteX196" fmla="*/ 697974 w 1242829"/>
              <a:gd name="connsiteY196" fmla="*/ 2247333 h 2388010"/>
              <a:gd name="connsiteX197" fmla="*/ 714206 w 1242829"/>
              <a:gd name="connsiteY197" fmla="*/ 2258154 h 2388010"/>
              <a:gd name="connsiteX198" fmla="*/ 725027 w 1242829"/>
              <a:gd name="connsiteY198" fmla="*/ 2274386 h 2388010"/>
              <a:gd name="connsiteX199" fmla="*/ 773723 w 1242829"/>
              <a:gd name="connsiteY199" fmla="*/ 2306850 h 2388010"/>
              <a:gd name="connsiteX200" fmla="*/ 784544 w 1242829"/>
              <a:gd name="connsiteY200" fmla="*/ 2323082 h 2388010"/>
              <a:gd name="connsiteX201" fmla="*/ 811598 w 1242829"/>
              <a:gd name="connsiteY201" fmla="*/ 2344725 h 2388010"/>
              <a:gd name="connsiteX202" fmla="*/ 822419 w 1242829"/>
              <a:gd name="connsiteY202" fmla="*/ 2360957 h 2388010"/>
              <a:gd name="connsiteX203" fmla="*/ 838651 w 1242829"/>
              <a:gd name="connsiteY203" fmla="*/ 2382599 h 2388010"/>
              <a:gd name="connsiteX0" fmla="*/ 838651 w 1242829"/>
              <a:gd name="connsiteY0" fmla="*/ 2388329 h 2393740"/>
              <a:gd name="connsiteX1" fmla="*/ 892757 w 1242829"/>
              <a:gd name="connsiteY1" fmla="*/ 2334223 h 2393740"/>
              <a:gd name="connsiteX2" fmla="*/ 903579 w 1242829"/>
              <a:gd name="connsiteY2" fmla="*/ 2323401 h 2393740"/>
              <a:gd name="connsiteX3" fmla="*/ 930632 w 1242829"/>
              <a:gd name="connsiteY3" fmla="*/ 2290937 h 2393740"/>
              <a:gd name="connsiteX4" fmla="*/ 941453 w 1242829"/>
              <a:gd name="connsiteY4" fmla="*/ 2274706 h 2393740"/>
              <a:gd name="connsiteX5" fmla="*/ 984739 w 1242829"/>
              <a:gd name="connsiteY5" fmla="*/ 2247652 h 2393740"/>
              <a:gd name="connsiteX6" fmla="*/ 1000970 w 1242829"/>
              <a:gd name="connsiteY6" fmla="*/ 2226010 h 2393740"/>
              <a:gd name="connsiteX7" fmla="*/ 1022613 w 1242829"/>
              <a:gd name="connsiteY7" fmla="*/ 2215188 h 2393740"/>
              <a:gd name="connsiteX8" fmla="*/ 1055077 w 1242829"/>
              <a:gd name="connsiteY8" fmla="*/ 2193546 h 2393740"/>
              <a:gd name="connsiteX9" fmla="*/ 1071309 w 1242829"/>
              <a:gd name="connsiteY9" fmla="*/ 2182724 h 2393740"/>
              <a:gd name="connsiteX10" fmla="*/ 1103773 w 1242829"/>
              <a:gd name="connsiteY10" fmla="*/ 2161082 h 2393740"/>
              <a:gd name="connsiteX11" fmla="*/ 1130826 w 1242829"/>
              <a:gd name="connsiteY11" fmla="*/ 2139439 h 2393740"/>
              <a:gd name="connsiteX12" fmla="*/ 1147058 w 1242829"/>
              <a:gd name="connsiteY12" fmla="*/ 2134029 h 2393740"/>
              <a:gd name="connsiteX13" fmla="*/ 1157879 w 1242829"/>
              <a:gd name="connsiteY13" fmla="*/ 2117797 h 2393740"/>
              <a:gd name="connsiteX14" fmla="*/ 1174111 w 1242829"/>
              <a:gd name="connsiteY14" fmla="*/ 2106975 h 2393740"/>
              <a:gd name="connsiteX15" fmla="*/ 1201165 w 1242829"/>
              <a:gd name="connsiteY15" fmla="*/ 2085333 h 2393740"/>
              <a:gd name="connsiteX16" fmla="*/ 1211986 w 1242829"/>
              <a:gd name="connsiteY16" fmla="*/ 2069101 h 2393740"/>
              <a:gd name="connsiteX17" fmla="*/ 1233628 w 1242829"/>
              <a:gd name="connsiteY17" fmla="*/ 2042048 h 2393740"/>
              <a:gd name="connsiteX18" fmla="*/ 1228218 w 1242829"/>
              <a:gd name="connsiteY18" fmla="*/ 2020405 h 2393740"/>
              <a:gd name="connsiteX19" fmla="*/ 1195754 w 1242829"/>
              <a:gd name="connsiteY19" fmla="*/ 1993352 h 2393740"/>
              <a:gd name="connsiteX20" fmla="*/ 1174111 w 1242829"/>
              <a:gd name="connsiteY20" fmla="*/ 1971709 h 2393740"/>
              <a:gd name="connsiteX21" fmla="*/ 1147058 w 1242829"/>
              <a:gd name="connsiteY21" fmla="*/ 1950066 h 2393740"/>
              <a:gd name="connsiteX22" fmla="*/ 1130826 w 1242829"/>
              <a:gd name="connsiteY22" fmla="*/ 1939245 h 2393740"/>
              <a:gd name="connsiteX23" fmla="*/ 1109184 w 1242829"/>
              <a:gd name="connsiteY23" fmla="*/ 1923013 h 2393740"/>
              <a:gd name="connsiteX24" fmla="*/ 1098362 w 1242829"/>
              <a:gd name="connsiteY24" fmla="*/ 1912192 h 2393740"/>
              <a:gd name="connsiteX25" fmla="*/ 1082130 w 1242829"/>
              <a:gd name="connsiteY25" fmla="*/ 1906781 h 2393740"/>
              <a:gd name="connsiteX26" fmla="*/ 1065898 w 1242829"/>
              <a:gd name="connsiteY26" fmla="*/ 1890549 h 2393740"/>
              <a:gd name="connsiteX27" fmla="*/ 1033434 w 1242829"/>
              <a:gd name="connsiteY27" fmla="*/ 1868907 h 2393740"/>
              <a:gd name="connsiteX28" fmla="*/ 1006381 w 1242829"/>
              <a:gd name="connsiteY28" fmla="*/ 1852675 h 2393740"/>
              <a:gd name="connsiteX29" fmla="*/ 963096 w 1242829"/>
              <a:gd name="connsiteY29" fmla="*/ 1820211 h 2393740"/>
              <a:gd name="connsiteX30" fmla="*/ 946864 w 1242829"/>
              <a:gd name="connsiteY30" fmla="*/ 1809390 h 2393740"/>
              <a:gd name="connsiteX31" fmla="*/ 936043 w 1242829"/>
              <a:gd name="connsiteY31" fmla="*/ 1798568 h 2393740"/>
              <a:gd name="connsiteX32" fmla="*/ 925221 w 1242829"/>
              <a:gd name="connsiteY32" fmla="*/ 1782336 h 2393740"/>
              <a:gd name="connsiteX33" fmla="*/ 908989 w 1242829"/>
              <a:gd name="connsiteY33" fmla="*/ 1776926 h 2393740"/>
              <a:gd name="connsiteX34" fmla="*/ 898168 w 1242829"/>
              <a:gd name="connsiteY34" fmla="*/ 1766104 h 2393740"/>
              <a:gd name="connsiteX35" fmla="*/ 887347 w 1242829"/>
              <a:gd name="connsiteY35" fmla="*/ 1749872 h 2393740"/>
              <a:gd name="connsiteX36" fmla="*/ 838651 w 1242829"/>
              <a:gd name="connsiteY36" fmla="*/ 1706587 h 2393740"/>
              <a:gd name="connsiteX37" fmla="*/ 827830 w 1242829"/>
              <a:gd name="connsiteY37" fmla="*/ 1690355 h 2393740"/>
              <a:gd name="connsiteX38" fmla="*/ 800776 w 1242829"/>
              <a:gd name="connsiteY38" fmla="*/ 1668713 h 2393740"/>
              <a:gd name="connsiteX39" fmla="*/ 789955 w 1242829"/>
              <a:gd name="connsiteY39" fmla="*/ 1652481 h 2393740"/>
              <a:gd name="connsiteX40" fmla="*/ 779134 w 1242829"/>
              <a:gd name="connsiteY40" fmla="*/ 1641659 h 2393740"/>
              <a:gd name="connsiteX41" fmla="*/ 757491 w 1242829"/>
              <a:gd name="connsiteY41" fmla="*/ 1609195 h 2393740"/>
              <a:gd name="connsiteX42" fmla="*/ 741259 w 1242829"/>
              <a:gd name="connsiteY42" fmla="*/ 1592964 h 2393740"/>
              <a:gd name="connsiteX43" fmla="*/ 730438 w 1242829"/>
              <a:gd name="connsiteY43" fmla="*/ 1576732 h 2393740"/>
              <a:gd name="connsiteX44" fmla="*/ 692563 w 1242829"/>
              <a:gd name="connsiteY44" fmla="*/ 1544268 h 2393740"/>
              <a:gd name="connsiteX45" fmla="*/ 687153 w 1242829"/>
              <a:gd name="connsiteY45" fmla="*/ 1528036 h 2393740"/>
              <a:gd name="connsiteX46" fmla="*/ 660099 w 1242829"/>
              <a:gd name="connsiteY46" fmla="*/ 1506393 h 2393740"/>
              <a:gd name="connsiteX47" fmla="*/ 643868 w 1242829"/>
              <a:gd name="connsiteY47" fmla="*/ 1490161 h 2393740"/>
              <a:gd name="connsiteX48" fmla="*/ 633046 w 1242829"/>
              <a:gd name="connsiteY48" fmla="*/ 1473929 h 2393740"/>
              <a:gd name="connsiteX49" fmla="*/ 600582 w 1242829"/>
              <a:gd name="connsiteY49" fmla="*/ 1446876 h 2393740"/>
              <a:gd name="connsiteX50" fmla="*/ 573529 w 1242829"/>
              <a:gd name="connsiteY50" fmla="*/ 1419823 h 2393740"/>
              <a:gd name="connsiteX51" fmla="*/ 551886 w 1242829"/>
              <a:gd name="connsiteY51" fmla="*/ 1387359 h 2393740"/>
              <a:gd name="connsiteX52" fmla="*/ 546476 w 1242829"/>
              <a:gd name="connsiteY52" fmla="*/ 1371127 h 2393740"/>
              <a:gd name="connsiteX53" fmla="*/ 530244 w 1242829"/>
              <a:gd name="connsiteY53" fmla="*/ 1354895 h 2393740"/>
              <a:gd name="connsiteX54" fmla="*/ 508601 w 1242829"/>
              <a:gd name="connsiteY54" fmla="*/ 1322431 h 2393740"/>
              <a:gd name="connsiteX55" fmla="*/ 503191 w 1242829"/>
              <a:gd name="connsiteY55" fmla="*/ 1306199 h 2393740"/>
              <a:gd name="connsiteX56" fmla="*/ 492369 w 1242829"/>
              <a:gd name="connsiteY56" fmla="*/ 1295378 h 2393740"/>
              <a:gd name="connsiteX57" fmla="*/ 470727 w 1242829"/>
              <a:gd name="connsiteY57" fmla="*/ 1268324 h 2393740"/>
              <a:gd name="connsiteX58" fmla="*/ 454495 w 1242829"/>
              <a:gd name="connsiteY58" fmla="*/ 1235861 h 2393740"/>
              <a:gd name="connsiteX59" fmla="*/ 449084 w 1242829"/>
              <a:gd name="connsiteY59" fmla="*/ 1219629 h 2393740"/>
              <a:gd name="connsiteX60" fmla="*/ 432852 w 1242829"/>
              <a:gd name="connsiteY60" fmla="*/ 1187165 h 2393740"/>
              <a:gd name="connsiteX61" fmla="*/ 422031 w 1242829"/>
              <a:gd name="connsiteY61" fmla="*/ 1143879 h 2393740"/>
              <a:gd name="connsiteX62" fmla="*/ 411210 w 1242829"/>
              <a:gd name="connsiteY62" fmla="*/ 1111416 h 2393740"/>
              <a:gd name="connsiteX63" fmla="*/ 405799 w 1242829"/>
              <a:gd name="connsiteY63" fmla="*/ 1084362 h 2393740"/>
              <a:gd name="connsiteX64" fmla="*/ 389567 w 1242829"/>
              <a:gd name="connsiteY64" fmla="*/ 1035666 h 2393740"/>
              <a:gd name="connsiteX65" fmla="*/ 384156 w 1242829"/>
              <a:gd name="connsiteY65" fmla="*/ 1019435 h 2393740"/>
              <a:gd name="connsiteX66" fmla="*/ 378746 w 1242829"/>
              <a:gd name="connsiteY66" fmla="*/ 992381 h 2393740"/>
              <a:gd name="connsiteX67" fmla="*/ 367924 w 1242829"/>
              <a:gd name="connsiteY67" fmla="*/ 916632 h 2393740"/>
              <a:gd name="connsiteX68" fmla="*/ 373335 w 1242829"/>
              <a:gd name="connsiteY68" fmla="*/ 738081 h 2393740"/>
              <a:gd name="connsiteX69" fmla="*/ 378746 w 1242829"/>
              <a:gd name="connsiteY69" fmla="*/ 721849 h 2393740"/>
              <a:gd name="connsiteX70" fmla="*/ 384156 w 1242829"/>
              <a:gd name="connsiteY70" fmla="*/ 700206 h 2393740"/>
              <a:gd name="connsiteX71" fmla="*/ 394978 w 1242829"/>
              <a:gd name="connsiteY71" fmla="*/ 689385 h 2393740"/>
              <a:gd name="connsiteX72" fmla="*/ 405799 w 1242829"/>
              <a:gd name="connsiteY72" fmla="*/ 656921 h 2393740"/>
              <a:gd name="connsiteX73" fmla="*/ 416620 w 1242829"/>
              <a:gd name="connsiteY73" fmla="*/ 640689 h 2393740"/>
              <a:gd name="connsiteX74" fmla="*/ 438263 w 1242829"/>
              <a:gd name="connsiteY74" fmla="*/ 597404 h 2393740"/>
              <a:gd name="connsiteX75" fmla="*/ 443673 w 1242829"/>
              <a:gd name="connsiteY75" fmla="*/ 581172 h 2393740"/>
              <a:gd name="connsiteX76" fmla="*/ 481548 w 1242829"/>
              <a:gd name="connsiteY76" fmla="*/ 532476 h 2393740"/>
              <a:gd name="connsiteX77" fmla="*/ 514012 w 1242829"/>
              <a:gd name="connsiteY77" fmla="*/ 510833 h 2393740"/>
              <a:gd name="connsiteX78" fmla="*/ 530244 w 1242829"/>
              <a:gd name="connsiteY78" fmla="*/ 500012 h 2393740"/>
              <a:gd name="connsiteX79" fmla="*/ 546476 w 1242829"/>
              <a:gd name="connsiteY79" fmla="*/ 489191 h 2393740"/>
              <a:gd name="connsiteX80" fmla="*/ 578940 w 1242829"/>
              <a:gd name="connsiteY80" fmla="*/ 478369 h 2393740"/>
              <a:gd name="connsiteX81" fmla="*/ 622225 w 1242829"/>
              <a:gd name="connsiteY81" fmla="*/ 467548 h 2393740"/>
              <a:gd name="connsiteX82" fmla="*/ 660099 w 1242829"/>
              <a:gd name="connsiteY82" fmla="*/ 472959 h 2393740"/>
              <a:gd name="connsiteX83" fmla="*/ 676331 w 1242829"/>
              <a:gd name="connsiteY83" fmla="*/ 483780 h 2393740"/>
              <a:gd name="connsiteX84" fmla="*/ 697974 w 1242829"/>
              <a:gd name="connsiteY84" fmla="*/ 472959 h 2393740"/>
              <a:gd name="connsiteX85" fmla="*/ 746670 w 1242829"/>
              <a:gd name="connsiteY85" fmla="*/ 440495 h 2393740"/>
              <a:gd name="connsiteX86" fmla="*/ 806187 w 1242829"/>
              <a:gd name="connsiteY86" fmla="*/ 402620 h 2393740"/>
              <a:gd name="connsiteX87" fmla="*/ 838651 w 1242829"/>
              <a:gd name="connsiteY87" fmla="*/ 380978 h 2393740"/>
              <a:gd name="connsiteX88" fmla="*/ 854883 w 1242829"/>
              <a:gd name="connsiteY88" fmla="*/ 375567 h 2393740"/>
              <a:gd name="connsiteX89" fmla="*/ 871115 w 1242829"/>
              <a:gd name="connsiteY89" fmla="*/ 364746 h 2393740"/>
              <a:gd name="connsiteX90" fmla="*/ 908989 w 1242829"/>
              <a:gd name="connsiteY90" fmla="*/ 348514 h 2393740"/>
              <a:gd name="connsiteX91" fmla="*/ 946864 w 1242829"/>
              <a:gd name="connsiteY91" fmla="*/ 332282 h 2393740"/>
              <a:gd name="connsiteX92" fmla="*/ 963096 w 1242829"/>
              <a:gd name="connsiteY92" fmla="*/ 321461 h 2393740"/>
              <a:gd name="connsiteX93" fmla="*/ 995560 w 1242829"/>
              <a:gd name="connsiteY93" fmla="*/ 310639 h 2393740"/>
              <a:gd name="connsiteX94" fmla="*/ 1011792 w 1242829"/>
              <a:gd name="connsiteY94" fmla="*/ 299818 h 2393740"/>
              <a:gd name="connsiteX95" fmla="*/ 1033434 w 1242829"/>
              <a:gd name="connsiteY95" fmla="*/ 294407 h 2393740"/>
              <a:gd name="connsiteX96" fmla="*/ 1071309 w 1242829"/>
              <a:gd name="connsiteY96" fmla="*/ 283586 h 2393740"/>
              <a:gd name="connsiteX97" fmla="*/ 1098362 w 1242829"/>
              <a:gd name="connsiteY97" fmla="*/ 261943 h 2393740"/>
              <a:gd name="connsiteX98" fmla="*/ 1092952 w 1242829"/>
              <a:gd name="connsiteY98" fmla="*/ 224069 h 2393740"/>
              <a:gd name="connsiteX99" fmla="*/ 1082130 w 1242829"/>
              <a:gd name="connsiteY99" fmla="*/ 191605 h 2393740"/>
              <a:gd name="connsiteX100" fmla="*/ 1071309 w 1242829"/>
              <a:gd name="connsiteY100" fmla="*/ 105035 h 2393740"/>
              <a:gd name="connsiteX101" fmla="*/ 1065898 w 1242829"/>
              <a:gd name="connsiteY101" fmla="*/ 88803 h 2393740"/>
              <a:gd name="connsiteX102" fmla="*/ 1044256 w 1242829"/>
              <a:gd name="connsiteY102" fmla="*/ 56339 h 2393740"/>
              <a:gd name="connsiteX103" fmla="*/ 995560 w 1242829"/>
              <a:gd name="connsiteY103" fmla="*/ 40107 h 2393740"/>
              <a:gd name="connsiteX104" fmla="*/ 992485 w 1242829"/>
              <a:gd name="connsiteY104" fmla="*/ 5093 h 2393740"/>
              <a:gd name="connsiteX105" fmla="*/ 969675 w 1242829"/>
              <a:gd name="connsiteY105" fmla="*/ 9550 h 2393740"/>
              <a:gd name="connsiteX106" fmla="*/ 929465 w 1242829"/>
              <a:gd name="connsiteY106" fmla="*/ 9074 h 2393740"/>
              <a:gd name="connsiteX107" fmla="*/ 892757 w 1242829"/>
              <a:gd name="connsiteY107" fmla="*/ 13053 h 2393740"/>
              <a:gd name="connsiteX108" fmla="*/ 762902 w 1242829"/>
              <a:gd name="connsiteY108" fmla="*/ 23875 h 2393740"/>
              <a:gd name="connsiteX109" fmla="*/ 730438 w 1242829"/>
              <a:gd name="connsiteY109" fmla="*/ 34696 h 2393740"/>
              <a:gd name="connsiteX110" fmla="*/ 708795 w 1242829"/>
              <a:gd name="connsiteY110" fmla="*/ 40107 h 2393740"/>
              <a:gd name="connsiteX111" fmla="*/ 670921 w 1242829"/>
              <a:gd name="connsiteY111" fmla="*/ 61749 h 2393740"/>
              <a:gd name="connsiteX112" fmla="*/ 649278 w 1242829"/>
              <a:gd name="connsiteY112" fmla="*/ 67160 h 2393740"/>
              <a:gd name="connsiteX113" fmla="*/ 605993 w 1242829"/>
              <a:gd name="connsiteY113" fmla="*/ 83392 h 2393740"/>
              <a:gd name="connsiteX114" fmla="*/ 589761 w 1242829"/>
              <a:gd name="connsiteY114" fmla="*/ 94213 h 2393740"/>
              <a:gd name="connsiteX115" fmla="*/ 573529 w 1242829"/>
              <a:gd name="connsiteY115" fmla="*/ 99624 h 2393740"/>
              <a:gd name="connsiteX116" fmla="*/ 557297 w 1242829"/>
              <a:gd name="connsiteY116" fmla="*/ 110445 h 2393740"/>
              <a:gd name="connsiteX117" fmla="*/ 541065 w 1242829"/>
              <a:gd name="connsiteY117" fmla="*/ 115856 h 2393740"/>
              <a:gd name="connsiteX118" fmla="*/ 524833 w 1242829"/>
              <a:gd name="connsiteY118" fmla="*/ 126677 h 2393740"/>
              <a:gd name="connsiteX119" fmla="*/ 508601 w 1242829"/>
              <a:gd name="connsiteY119" fmla="*/ 132088 h 2393740"/>
              <a:gd name="connsiteX120" fmla="*/ 492369 w 1242829"/>
              <a:gd name="connsiteY120" fmla="*/ 142909 h 2393740"/>
              <a:gd name="connsiteX121" fmla="*/ 459905 w 1242829"/>
              <a:gd name="connsiteY121" fmla="*/ 159141 h 2393740"/>
              <a:gd name="connsiteX122" fmla="*/ 438263 w 1242829"/>
              <a:gd name="connsiteY122" fmla="*/ 175373 h 2393740"/>
              <a:gd name="connsiteX123" fmla="*/ 416620 w 1242829"/>
              <a:gd name="connsiteY123" fmla="*/ 197016 h 2393740"/>
              <a:gd name="connsiteX124" fmla="*/ 384156 w 1242829"/>
              <a:gd name="connsiteY124" fmla="*/ 218658 h 2393740"/>
              <a:gd name="connsiteX125" fmla="*/ 367924 w 1242829"/>
              <a:gd name="connsiteY125" fmla="*/ 229479 h 2393740"/>
              <a:gd name="connsiteX126" fmla="*/ 357103 w 1242829"/>
              <a:gd name="connsiteY126" fmla="*/ 245711 h 2393740"/>
              <a:gd name="connsiteX127" fmla="*/ 319228 w 1242829"/>
              <a:gd name="connsiteY127" fmla="*/ 278175 h 2393740"/>
              <a:gd name="connsiteX128" fmla="*/ 308407 w 1242829"/>
              <a:gd name="connsiteY128" fmla="*/ 294407 h 2393740"/>
              <a:gd name="connsiteX129" fmla="*/ 281354 w 1242829"/>
              <a:gd name="connsiteY129" fmla="*/ 321461 h 2393740"/>
              <a:gd name="connsiteX130" fmla="*/ 270533 w 1242829"/>
              <a:gd name="connsiteY130" fmla="*/ 337693 h 2393740"/>
              <a:gd name="connsiteX131" fmla="*/ 227247 w 1242829"/>
              <a:gd name="connsiteY131" fmla="*/ 375567 h 2393740"/>
              <a:gd name="connsiteX132" fmla="*/ 205605 w 1242829"/>
              <a:gd name="connsiteY132" fmla="*/ 408031 h 2393740"/>
              <a:gd name="connsiteX133" fmla="*/ 178552 w 1242829"/>
              <a:gd name="connsiteY133" fmla="*/ 440495 h 2393740"/>
              <a:gd name="connsiteX134" fmla="*/ 167730 w 1242829"/>
              <a:gd name="connsiteY134" fmla="*/ 451316 h 2393740"/>
              <a:gd name="connsiteX135" fmla="*/ 146088 w 1242829"/>
              <a:gd name="connsiteY135" fmla="*/ 483780 h 2393740"/>
              <a:gd name="connsiteX136" fmla="*/ 124445 w 1242829"/>
              <a:gd name="connsiteY136" fmla="*/ 521655 h 2393740"/>
              <a:gd name="connsiteX137" fmla="*/ 119034 w 1242829"/>
              <a:gd name="connsiteY137" fmla="*/ 537887 h 2393740"/>
              <a:gd name="connsiteX138" fmla="*/ 102802 w 1242829"/>
              <a:gd name="connsiteY138" fmla="*/ 554119 h 2393740"/>
              <a:gd name="connsiteX139" fmla="*/ 86570 w 1242829"/>
              <a:gd name="connsiteY139" fmla="*/ 602814 h 2393740"/>
              <a:gd name="connsiteX140" fmla="*/ 81160 w 1242829"/>
              <a:gd name="connsiteY140" fmla="*/ 619046 h 2393740"/>
              <a:gd name="connsiteX141" fmla="*/ 70339 w 1242829"/>
              <a:gd name="connsiteY141" fmla="*/ 629868 h 2393740"/>
              <a:gd name="connsiteX142" fmla="*/ 54107 w 1242829"/>
              <a:gd name="connsiteY142" fmla="*/ 683974 h 2393740"/>
              <a:gd name="connsiteX143" fmla="*/ 48696 w 1242829"/>
              <a:gd name="connsiteY143" fmla="*/ 700206 h 2393740"/>
              <a:gd name="connsiteX144" fmla="*/ 43285 w 1242829"/>
              <a:gd name="connsiteY144" fmla="*/ 716438 h 2393740"/>
              <a:gd name="connsiteX145" fmla="*/ 27053 w 1242829"/>
              <a:gd name="connsiteY145" fmla="*/ 748902 h 2393740"/>
              <a:gd name="connsiteX146" fmla="*/ 21643 w 1242829"/>
              <a:gd name="connsiteY146" fmla="*/ 797598 h 2393740"/>
              <a:gd name="connsiteX147" fmla="*/ 10821 w 1242829"/>
              <a:gd name="connsiteY147" fmla="*/ 840883 h 2393740"/>
              <a:gd name="connsiteX148" fmla="*/ 0 w 1242829"/>
              <a:gd name="connsiteY148" fmla="*/ 911222 h 2393740"/>
              <a:gd name="connsiteX149" fmla="*/ 5411 w 1242829"/>
              <a:gd name="connsiteY149" fmla="*/ 976149 h 2393740"/>
              <a:gd name="connsiteX150" fmla="*/ 10821 w 1242829"/>
              <a:gd name="connsiteY150" fmla="*/ 1024845 h 2393740"/>
              <a:gd name="connsiteX151" fmla="*/ 16232 w 1242829"/>
              <a:gd name="connsiteY151" fmla="*/ 1089773 h 2393740"/>
              <a:gd name="connsiteX152" fmla="*/ 27053 w 1242829"/>
              <a:gd name="connsiteY152" fmla="*/ 1170933 h 2393740"/>
              <a:gd name="connsiteX153" fmla="*/ 32464 w 1242829"/>
              <a:gd name="connsiteY153" fmla="*/ 1230450 h 2393740"/>
              <a:gd name="connsiteX154" fmla="*/ 48696 w 1242829"/>
              <a:gd name="connsiteY154" fmla="*/ 1279146 h 2393740"/>
              <a:gd name="connsiteX155" fmla="*/ 54107 w 1242829"/>
              <a:gd name="connsiteY155" fmla="*/ 1295378 h 2393740"/>
              <a:gd name="connsiteX156" fmla="*/ 64928 w 1242829"/>
              <a:gd name="connsiteY156" fmla="*/ 1311610 h 2393740"/>
              <a:gd name="connsiteX157" fmla="*/ 86570 w 1242829"/>
              <a:gd name="connsiteY157" fmla="*/ 1360306 h 2393740"/>
              <a:gd name="connsiteX158" fmla="*/ 102802 w 1242829"/>
              <a:gd name="connsiteY158" fmla="*/ 1414412 h 2393740"/>
              <a:gd name="connsiteX159" fmla="*/ 113624 w 1242829"/>
              <a:gd name="connsiteY159" fmla="*/ 1425233 h 2393740"/>
              <a:gd name="connsiteX160" fmla="*/ 124445 w 1242829"/>
              <a:gd name="connsiteY160" fmla="*/ 1457697 h 2393740"/>
              <a:gd name="connsiteX161" fmla="*/ 129856 w 1242829"/>
              <a:gd name="connsiteY161" fmla="*/ 1473929 h 2393740"/>
              <a:gd name="connsiteX162" fmla="*/ 146088 w 1242829"/>
              <a:gd name="connsiteY162" fmla="*/ 1490161 h 2393740"/>
              <a:gd name="connsiteX163" fmla="*/ 167730 w 1242829"/>
              <a:gd name="connsiteY163" fmla="*/ 1549678 h 2393740"/>
              <a:gd name="connsiteX164" fmla="*/ 173141 w 1242829"/>
              <a:gd name="connsiteY164" fmla="*/ 1565910 h 2393740"/>
              <a:gd name="connsiteX165" fmla="*/ 194784 w 1242829"/>
              <a:gd name="connsiteY165" fmla="*/ 1598374 h 2393740"/>
              <a:gd name="connsiteX166" fmla="*/ 216426 w 1242829"/>
              <a:gd name="connsiteY166" fmla="*/ 1630838 h 2393740"/>
              <a:gd name="connsiteX167" fmla="*/ 221837 w 1242829"/>
              <a:gd name="connsiteY167" fmla="*/ 1652481 h 2393740"/>
              <a:gd name="connsiteX168" fmla="*/ 248890 w 1242829"/>
              <a:gd name="connsiteY168" fmla="*/ 1684945 h 2393740"/>
              <a:gd name="connsiteX169" fmla="*/ 270533 w 1242829"/>
              <a:gd name="connsiteY169" fmla="*/ 1717408 h 2393740"/>
              <a:gd name="connsiteX170" fmla="*/ 281354 w 1242829"/>
              <a:gd name="connsiteY170" fmla="*/ 1733640 h 2393740"/>
              <a:gd name="connsiteX171" fmla="*/ 297586 w 1242829"/>
              <a:gd name="connsiteY171" fmla="*/ 1771515 h 2393740"/>
              <a:gd name="connsiteX172" fmla="*/ 302997 w 1242829"/>
              <a:gd name="connsiteY172" fmla="*/ 1787747 h 2393740"/>
              <a:gd name="connsiteX173" fmla="*/ 319228 w 1242829"/>
              <a:gd name="connsiteY173" fmla="*/ 1803979 h 2393740"/>
              <a:gd name="connsiteX174" fmla="*/ 346282 w 1242829"/>
              <a:gd name="connsiteY174" fmla="*/ 1841853 h 2393740"/>
              <a:gd name="connsiteX175" fmla="*/ 351692 w 1242829"/>
              <a:gd name="connsiteY175" fmla="*/ 1858085 h 2393740"/>
              <a:gd name="connsiteX176" fmla="*/ 362514 w 1242829"/>
              <a:gd name="connsiteY176" fmla="*/ 1868907 h 2393740"/>
              <a:gd name="connsiteX177" fmla="*/ 373335 w 1242829"/>
              <a:gd name="connsiteY177" fmla="*/ 1885139 h 2393740"/>
              <a:gd name="connsiteX178" fmla="*/ 394978 w 1242829"/>
              <a:gd name="connsiteY178" fmla="*/ 1912192 h 2393740"/>
              <a:gd name="connsiteX179" fmla="*/ 405799 w 1242829"/>
              <a:gd name="connsiteY179" fmla="*/ 1928424 h 2393740"/>
              <a:gd name="connsiteX180" fmla="*/ 416620 w 1242829"/>
              <a:gd name="connsiteY180" fmla="*/ 1950066 h 2393740"/>
              <a:gd name="connsiteX181" fmla="*/ 427441 w 1242829"/>
              <a:gd name="connsiteY181" fmla="*/ 1960888 h 2393740"/>
              <a:gd name="connsiteX182" fmla="*/ 449084 w 1242829"/>
              <a:gd name="connsiteY182" fmla="*/ 1982530 h 2393740"/>
              <a:gd name="connsiteX183" fmla="*/ 459905 w 1242829"/>
              <a:gd name="connsiteY183" fmla="*/ 1998762 h 2393740"/>
              <a:gd name="connsiteX184" fmla="*/ 476137 w 1242829"/>
              <a:gd name="connsiteY184" fmla="*/ 2014994 h 2393740"/>
              <a:gd name="connsiteX185" fmla="*/ 481548 w 1242829"/>
              <a:gd name="connsiteY185" fmla="*/ 2031226 h 2393740"/>
              <a:gd name="connsiteX186" fmla="*/ 503191 w 1242829"/>
              <a:gd name="connsiteY186" fmla="*/ 2052869 h 2393740"/>
              <a:gd name="connsiteX187" fmla="*/ 535655 w 1242829"/>
              <a:gd name="connsiteY187" fmla="*/ 2085333 h 2393740"/>
              <a:gd name="connsiteX188" fmla="*/ 568118 w 1242829"/>
              <a:gd name="connsiteY188" fmla="*/ 2117797 h 2393740"/>
              <a:gd name="connsiteX189" fmla="*/ 578940 w 1242829"/>
              <a:gd name="connsiteY189" fmla="*/ 2128618 h 2393740"/>
              <a:gd name="connsiteX190" fmla="*/ 584350 w 1242829"/>
              <a:gd name="connsiteY190" fmla="*/ 2144850 h 2393740"/>
              <a:gd name="connsiteX191" fmla="*/ 600582 w 1242829"/>
              <a:gd name="connsiteY191" fmla="*/ 2155671 h 2393740"/>
              <a:gd name="connsiteX192" fmla="*/ 611404 w 1242829"/>
              <a:gd name="connsiteY192" fmla="*/ 2166493 h 2393740"/>
              <a:gd name="connsiteX193" fmla="*/ 633046 w 1242829"/>
              <a:gd name="connsiteY193" fmla="*/ 2193546 h 2393740"/>
              <a:gd name="connsiteX194" fmla="*/ 649278 w 1242829"/>
              <a:gd name="connsiteY194" fmla="*/ 2204367 h 2393740"/>
              <a:gd name="connsiteX195" fmla="*/ 681742 w 1242829"/>
              <a:gd name="connsiteY195" fmla="*/ 2236831 h 2393740"/>
              <a:gd name="connsiteX196" fmla="*/ 697974 w 1242829"/>
              <a:gd name="connsiteY196" fmla="*/ 2253063 h 2393740"/>
              <a:gd name="connsiteX197" fmla="*/ 714206 w 1242829"/>
              <a:gd name="connsiteY197" fmla="*/ 2263884 h 2393740"/>
              <a:gd name="connsiteX198" fmla="*/ 725027 w 1242829"/>
              <a:gd name="connsiteY198" fmla="*/ 2280116 h 2393740"/>
              <a:gd name="connsiteX199" fmla="*/ 773723 w 1242829"/>
              <a:gd name="connsiteY199" fmla="*/ 2312580 h 2393740"/>
              <a:gd name="connsiteX200" fmla="*/ 784544 w 1242829"/>
              <a:gd name="connsiteY200" fmla="*/ 2328812 h 2393740"/>
              <a:gd name="connsiteX201" fmla="*/ 811598 w 1242829"/>
              <a:gd name="connsiteY201" fmla="*/ 2350455 h 2393740"/>
              <a:gd name="connsiteX202" fmla="*/ 822419 w 1242829"/>
              <a:gd name="connsiteY202" fmla="*/ 2366687 h 2393740"/>
              <a:gd name="connsiteX203" fmla="*/ 838651 w 1242829"/>
              <a:gd name="connsiteY203" fmla="*/ 2388329 h 2393740"/>
              <a:gd name="connsiteX0" fmla="*/ 838651 w 1242829"/>
              <a:gd name="connsiteY0" fmla="*/ 2384491 h 2389902"/>
              <a:gd name="connsiteX1" fmla="*/ 892757 w 1242829"/>
              <a:gd name="connsiteY1" fmla="*/ 2330385 h 2389902"/>
              <a:gd name="connsiteX2" fmla="*/ 903579 w 1242829"/>
              <a:gd name="connsiteY2" fmla="*/ 2319563 h 2389902"/>
              <a:gd name="connsiteX3" fmla="*/ 930632 w 1242829"/>
              <a:gd name="connsiteY3" fmla="*/ 2287099 h 2389902"/>
              <a:gd name="connsiteX4" fmla="*/ 941453 w 1242829"/>
              <a:gd name="connsiteY4" fmla="*/ 2270868 h 2389902"/>
              <a:gd name="connsiteX5" fmla="*/ 984739 w 1242829"/>
              <a:gd name="connsiteY5" fmla="*/ 2243814 h 2389902"/>
              <a:gd name="connsiteX6" fmla="*/ 1000970 w 1242829"/>
              <a:gd name="connsiteY6" fmla="*/ 2222172 h 2389902"/>
              <a:gd name="connsiteX7" fmla="*/ 1022613 w 1242829"/>
              <a:gd name="connsiteY7" fmla="*/ 2211350 h 2389902"/>
              <a:gd name="connsiteX8" fmla="*/ 1055077 w 1242829"/>
              <a:gd name="connsiteY8" fmla="*/ 2189708 h 2389902"/>
              <a:gd name="connsiteX9" fmla="*/ 1071309 w 1242829"/>
              <a:gd name="connsiteY9" fmla="*/ 2178886 h 2389902"/>
              <a:gd name="connsiteX10" fmla="*/ 1103773 w 1242829"/>
              <a:gd name="connsiteY10" fmla="*/ 2157244 h 2389902"/>
              <a:gd name="connsiteX11" fmla="*/ 1130826 w 1242829"/>
              <a:gd name="connsiteY11" fmla="*/ 2135601 h 2389902"/>
              <a:gd name="connsiteX12" fmla="*/ 1147058 w 1242829"/>
              <a:gd name="connsiteY12" fmla="*/ 2130191 h 2389902"/>
              <a:gd name="connsiteX13" fmla="*/ 1157879 w 1242829"/>
              <a:gd name="connsiteY13" fmla="*/ 2113959 h 2389902"/>
              <a:gd name="connsiteX14" fmla="*/ 1174111 w 1242829"/>
              <a:gd name="connsiteY14" fmla="*/ 2103137 h 2389902"/>
              <a:gd name="connsiteX15" fmla="*/ 1201165 w 1242829"/>
              <a:gd name="connsiteY15" fmla="*/ 2081495 h 2389902"/>
              <a:gd name="connsiteX16" fmla="*/ 1211986 w 1242829"/>
              <a:gd name="connsiteY16" fmla="*/ 2065263 h 2389902"/>
              <a:gd name="connsiteX17" fmla="*/ 1233628 w 1242829"/>
              <a:gd name="connsiteY17" fmla="*/ 2038210 h 2389902"/>
              <a:gd name="connsiteX18" fmla="*/ 1228218 w 1242829"/>
              <a:gd name="connsiteY18" fmla="*/ 2016567 h 2389902"/>
              <a:gd name="connsiteX19" fmla="*/ 1195754 w 1242829"/>
              <a:gd name="connsiteY19" fmla="*/ 1989514 h 2389902"/>
              <a:gd name="connsiteX20" fmla="*/ 1174111 w 1242829"/>
              <a:gd name="connsiteY20" fmla="*/ 1967871 h 2389902"/>
              <a:gd name="connsiteX21" fmla="*/ 1147058 w 1242829"/>
              <a:gd name="connsiteY21" fmla="*/ 1946228 h 2389902"/>
              <a:gd name="connsiteX22" fmla="*/ 1130826 w 1242829"/>
              <a:gd name="connsiteY22" fmla="*/ 1935407 h 2389902"/>
              <a:gd name="connsiteX23" fmla="*/ 1109184 w 1242829"/>
              <a:gd name="connsiteY23" fmla="*/ 1919175 h 2389902"/>
              <a:gd name="connsiteX24" fmla="*/ 1098362 w 1242829"/>
              <a:gd name="connsiteY24" fmla="*/ 1908354 h 2389902"/>
              <a:gd name="connsiteX25" fmla="*/ 1082130 w 1242829"/>
              <a:gd name="connsiteY25" fmla="*/ 1902943 h 2389902"/>
              <a:gd name="connsiteX26" fmla="*/ 1065898 w 1242829"/>
              <a:gd name="connsiteY26" fmla="*/ 1886711 h 2389902"/>
              <a:gd name="connsiteX27" fmla="*/ 1033434 w 1242829"/>
              <a:gd name="connsiteY27" fmla="*/ 1865069 h 2389902"/>
              <a:gd name="connsiteX28" fmla="*/ 1006381 w 1242829"/>
              <a:gd name="connsiteY28" fmla="*/ 1848837 h 2389902"/>
              <a:gd name="connsiteX29" fmla="*/ 963096 w 1242829"/>
              <a:gd name="connsiteY29" fmla="*/ 1816373 h 2389902"/>
              <a:gd name="connsiteX30" fmla="*/ 946864 w 1242829"/>
              <a:gd name="connsiteY30" fmla="*/ 1805552 h 2389902"/>
              <a:gd name="connsiteX31" fmla="*/ 936043 w 1242829"/>
              <a:gd name="connsiteY31" fmla="*/ 1794730 h 2389902"/>
              <a:gd name="connsiteX32" fmla="*/ 925221 w 1242829"/>
              <a:gd name="connsiteY32" fmla="*/ 1778498 h 2389902"/>
              <a:gd name="connsiteX33" fmla="*/ 908989 w 1242829"/>
              <a:gd name="connsiteY33" fmla="*/ 1773088 h 2389902"/>
              <a:gd name="connsiteX34" fmla="*/ 898168 w 1242829"/>
              <a:gd name="connsiteY34" fmla="*/ 1762266 h 2389902"/>
              <a:gd name="connsiteX35" fmla="*/ 887347 w 1242829"/>
              <a:gd name="connsiteY35" fmla="*/ 1746034 h 2389902"/>
              <a:gd name="connsiteX36" fmla="*/ 838651 w 1242829"/>
              <a:gd name="connsiteY36" fmla="*/ 1702749 h 2389902"/>
              <a:gd name="connsiteX37" fmla="*/ 827830 w 1242829"/>
              <a:gd name="connsiteY37" fmla="*/ 1686517 h 2389902"/>
              <a:gd name="connsiteX38" fmla="*/ 800776 w 1242829"/>
              <a:gd name="connsiteY38" fmla="*/ 1664875 h 2389902"/>
              <a:gd name="connsiteX39" fmla="*/ 789955 w 1242829"/>
              <a:gd name="connsiteY39" fmla="*/ 1648643 h 2389902"/>
              <a:gd name="connsiteX40" fmla="*/ 779134 w 1242829"/>
              <a:gd name="connsiteY40" fmla="*/ 1637821 h 2389902"/>
              <a:gd name="connsiteX41" fmla="*/ 757491 w 1242829"/>
              <a:gd name="connsiteY41" fmla="*/ 1605357 h 2389902"/>
              <a:gd name="connsiteX42" fmla="*/ 741259 w 1242829"/>
              <a:gd name="connsiteY42" fmla="*/ 1589126 h 2389902"/>
              <a:gd name="connsiteX43" fmla="*/ 730438 w 1242829"/>
              <a:gd name="connsiteY43" fmla="*/ 1572894 h 2389902"/>
              <a:gd name="connsiteX44" fmla="*/ 692563 w 1242829"/>
              <a:gd name="connsiteY44" fmla="*/ 1540430 h 2389902"/>
              <a:gd name="connsiteX45" fmla="*/ 687153 w 1242829"/>
              <a:gd name="connsiteY45" fmla="*/ 1524198 h 2389902"/>
              <a:gd name="connsiteX46" fmla="*/ 660099 w 1242829"/>
              <a:gd name="connsiteY46" fmla="*/ 1502555 h 2389902"/>
              <a:gd name="connsiteX47" fmla="*/ 643868 w 1242829"/>
              <a:gd name="connsiteY47" fmla="*/ 1486323 h 2389902"/>
              <a:gd name="connsiteX48" fmla="*/ 633046 w 1242829"/>
              <a:gd name="connsiteY48" fmla="*/ 1470091 h 2389902"/>
              <a:gd name="connsiteX49" fmla="*/ 600582 w 1242829"/>
              <a:gd name="connsiteY49" fmla="*/ 1443038 h 2389902"/>
              <a:gd name="connsiteX50" fmla="*/ 573529 w 1242829"/>
              <a:gd name="connsiteY50" fmla="*/ 1415985 h 2389902"/>
              <a:gd name="connsiteX51" fmla="*/ 551886 w 1242829"/>
              <a:gd name="connsiteY51" fmla="*/ 1383521 h 2389902"/>
              <a:gd name="connsiteX52" fmla="*/ 546476 w 1242829"/>
              <a:gd name="connsiteY52" fmla="*/ 1367289 h 2389902"/>
              <a:gd name="connsiteX53" fmla="*/ 530244 w 1242829"/>
              <a:gd name="connsiteY53" fmla="*/ 1351057 h 2389902"/>
              <a:gd name="connsiteX54" fmla="*/ 508601 w 1242829"/>
              <a:gd name="connsiteY54" fmla="*/ 1318593 h 2389902"/>
              <a:gd name="connsiteX55" fmla="*/ 503191 w 1242829"/>
              <a:gd name="connsiteY55" fmla="*/ 1302361 h 2389902"/>
              <a:gd name="connsiteX56" fmla="*/ 492369 w 1242829"/>
              <a:gd name="connsiteY56" fmla="*/ 1291540 h 2389902"/>
              <a:gd name="connsiteX57" fmla="*/ 470727 w 1242829"/>
              <a:gd name="connsiteY57" fmla="*/ 1264486 h 2389902"/>
              <a:gd name="connsiteX58" fmla="*/ 454495 w 1242829"/>
              <a:gd name="connsiteY58" fmla="*/ 1232023 h 2389902"/>
              <a:gd name="connsiteX59" fmla="*/ 449084 w 1242829"/>
              <a:gd name="connsiteY59" fmla="*/ 1215791 h 2389902"/>
              <a:gd name="connsiteX60" fmla="*/ 432852 w 1242829"/>
              <a:gd name="connsiteY60" fmla="*/ 1183327 h 2389902"/>
              <a:gd name="connsiteX61" fmla="*/ 422031 w 1242829"/>
              <a:gd name="connsiteY61" fmla="*/ 1140041 h 2389902"/>
              <a:gd name="connsiteX62" fmla="*/ 411210 w 1242829"/>
              <a:gd name="connsiteY62" fmla="*/ 1107578 h 2389902"/>
              <a:gd name="connsiteX63" fmla="*/ 405799 w 1242829"/>
              <a:gd name="connsiteY63" fmla="*/ 1080524 h 2389902"/>
              <a:gd name="connsiteX64" fmla="*/ 389567 w 1242829"/>
              <a:gd name="connsiteY64" fmla="*/ 1031828 h 2389902"/>
              <a:gd name="connsiteX65" fmla="*/ 384156 w 1242829"/>
              <a:gd name="connsiteY65" fmla="*/ 1015597 h 2389902"/>
              <a:gd name="connsiteX66" fmla="*/ 378746 w 1242829"/>
              <a:gd name="connsiteY66" fmla="*/ 988543 h 2389902"/>
              <a:gd name="connsiteX67" fmla="*/ 367924 w 1242829"/>
              <a:gd name="connsiteY67" fmla="*/ 912794 h 2389902"/>
              <a:gd name="connsiteX68" fmla="*/ 373335 w 1242829"/>
              <a:gd name="connsiteY68" fmla="*/ 734243 h 2389902"/>
              <a:gd name="connsiteX69" fmla="*/ 378746 w 1242829"/>
              <a:gd name="connsiteY69" fmla="*/ 718011 h 2389902"/>
              <a:gd name="connsiteX70" fmla="*/ 384156 w 1242829"/>
              <a:gd name="connsiteY70" fmla="*/ 696368 h 2389902"/>
              <a:gd name="connsiteX71" fmla="*/ 394978 w 1242829"/>
              <a:gd name="connsiteY71" fmla="*/ 685547 h 2389902"/>
              <a:gd name="connsiteX72" fmla="*/ 405799 w 1242829"/>
              <a:gd name="connsiteY72" fmla="*/ 653083 h 2389902"/>
              <a:gd name="connsiteX73" fmla="*/ 416620 w 1242829"/>
              <a:gd name="connsiteY73" fmla="*/ 636851 h 2389902"/>
              <a:gd name="connsiteX74" fmla="*/ 438263 w 1242829"/>
              <a:gd name="connsiteY74" fmla="*/ 593566 h 2389902"/>
              <a:gd name="connsiteX75" fmla="*/ 443673 w 1242829"/>
              <a:gd name="connsiteY75" fmla="*/ 577334 h 2389902"/>
              <a:gd name="connsiteX76" fmla="*/ 481548 w 1242829"/>
              <a:gd name="connsiteY76" fmla="*/ 528638 h 2389902"/>
              <a:gd name="connsiteX77" fmla="*/ 514012 w 1242829"/>
              <a:gd name="connsiteY77" fmla="*/ 506995 h 2389902"/>
              <a:gd name="connsiteX78" fmla="*/ 530244 w 1242829"/>
              <a:gd name="connsiteY78" fmla="*/ 496174 h 2389902"/>
              <a:gd name="connsiteX79" fmla="*/ 546476 w 1242829"/>
              <a:gd name="connsiteY79" fmla="*/ 485353 h 2389902"/>
              <a:gd name="connsiteX80" fmla="*/ 578940 w 1242829"/>
              <a:gd name="connsiteY80" fmla="*/ 474531 h 2389902"/>
              <a:gd name="connsiteX81" fmla="*/ 622225 w 1242829"/>
              <a:gd name="connsiteY81" fmla="*/ 463710 h 2389902"/>
              <a:gd name="connsiteX82" fmla="*/ 660099 w 1242829"/>
              <a:gd name="connsiteY82" fmla="*/ 469121 h 2389902"/>
              <a:gd name="connsiteX83" fmla="*/ 676331 w 1242829"/>
              <a:gd name="connsiteY83" fmla="*/ 479942 h 2389902"/>
              <a:gd name="connsiteX84" fmla="*/ 697974 w 1242829"/>
              <a:gd name="connsiteY84" fmla="*/ 469121 h 2389902"/>
              <a:gd name="connsiteX85" fmla="*/ 746670 w 1242829"/>
              <a:gd name="connsiteY85" fmla="*/ 436657 h 2389902"/>
              <a:gd name="connsiteX86" fmla="*/ 806187 w 1242829"/>
              <a:gd name="connsiteY86" fmla="*/ 398782 h 2389902"/>
              <a:gd name="connsiteX87" fmla="*/ 838651 w 1242829"/>
              <a:gd name="connsiteY87" fmla="*/ 377140 h 2389902"/>
              <a:gd name="connsiteX88" fmla="*/ 854883 w 1242829"/>
              <a:gd name="connsiteY88" fmla="*/ 371729 h 2389902"/>
              <a:gd name="connsiteX89" fmla="*/ 871115 w 1242829"/>
              <a:gd name="connsiteY89" fmla="*/ 360908 h 2389902"/>
              <a:gd name="connsiteX90" fmla="*/ 908989 w 1242829"/>
              <a:gd name="connsiteY90" fmla="*/ 344676 h 2389902"/>
              <a:gd name="connsiteX91" fmla="*/ 946864 w 1242829"/>
              <a:gd name="connsiteY91" fmla="*/ 328444 h 2389902"/>
              <a:gd name="connsiteX92" fmla="*/ 963096 w 1242829"/>
              <a:gd name="connsiteY92" fmla="*/ 317623 h 2389902"/>
              <a:gd name="connsiteX93" fmla="*/ 995560 w 1242829"/>
              <a:gd name="connsiteY93" fmla="*/ 306801 h 2389902"/>
              <a:gd name="connsiteX94" fmla="*/ 1011792 w 1242829"/>
              <a:gd name="connsiteY94" fmla="*/ 295980 h 2389902"/>
              <a:gd name="connsiteX95" fmla="*/ 1033434 w 1242829"/>
              <a:gd name="connsiteY95" fmla="*/ 290569 h 2389902"/>
              <a:gd name="connsiteX96" fmla="*/ 1071309 w 1242829"/>
              <a:gd name="connsiteY96" fmla="*/ 279748 h 2389902"/>
              <a:gd name="connsiteX97" fmla="*/ 1098362 w 1242829"/>
              <a:gd name="connsiteY97" fmla="*/ 258105 h 2389902"/>
              <a:gd name="connsiteX98" fmla="*/ 1092952 w 1242829"/>
              <a:gd name="connsiteY98" fmla="*/ 220231 h 2389902"/>
              <a:gd name="connsiteX99" fmla="*/ 1082130 w 1242829"/>
              <a:gd name="connsiteY99" fmla="*/ 187767 h 2389902"/>
              <a:gd name="connsiteX100" fmla="*/ 1071309 w 1242829"/>
              <a:gd name="connsiteY100" fmla="*/ 101197 h 2389902"/>
              <a:gd name="connsiteX101" fmla="*/ 1065898 w 1242829"/>
              <a:gd name="connsiteY101" fmla="*/ 84965 h 2389902"/>
              <a:gd name="connsiteX102" fmla="*/ 1044256 w 1242829"/>
              <a:gd name="connsiteY102" fmla="*/ 52501 h 2389902"/>
              <a:gd name="connsiteX103" fmla="*/ 1025163 w 1242829"/>
              <a:gd name="connsiteY103" fmla="*/ 13244 h 2389902"/>
              <a:gd name="connsiteX104" fmla="*/ 992485 w 1242829"/>
              <a:gd name="connsiteY104" fmla="*/ 1255 h 2389902"/>
              <a:gd name="connsiteX105" fmla="*/ 969675 w 1242829"/>
              <a:gd name="connsiteY105" fmla="*/ 5712 h 2389902"/>
              <a:gd name="connsiteX106" fmla="*/ 929465 w 1242829"/>
              <a:gd name="connsiteY106" fmla="*/ 5236 h 2389902"/>
              <a:gd name="connsiteX107" fmla="*/ 892757 w 1242829"/>
              <a:gd name="connsiteY107" fmla="*/ 9215 h 2389902"/>
              <a:gd name="connsiteX108" fmla="*/ 762902 w 1242829"/>
              <a:gd name="connsiteY108" fmla="*/ 20037 h 2389902"/>
              <a:gd name="connsiteX109" fmla="*/ 730438 w 1242829"/>
              <a:gd name="connsiteY109" fmla="*/ 30858 h 2389902"/>
              <a:gd name="connsiteX110" fmla="*/ 708795 w 1242829"/>
              <a:gd name="connsiteY110" fmla="*/ 36269 h 2389902"/>
              <a:gd name="connsiteX111" fmla="*/ 670921 w 1242829"/>
              <a:gd name="connsiteY111" fmla="*/ 57911 h 2389902"/>
              <a:gd name="connsiteX112" fmla="*/ 649278 w 1242829"/>
              <a:gd name="connsiteY112" fmla="*/ 63322 h 2389902"/>
              <a:gd name="connsiteX113" fmla="*/ 605993 w 1242829"/>
              <a:gd name="connsiteY113" fmla="*/ 79554 h 2389902"/>
              <a:gd name="connsiteX114" fmla="*/ 589761 w 1242829"/>
              <a:gd name="connsiteY114" fmla="*/ 90375 h 2389902"/>
              <a:gd name="connsiteX115" fmla="*/ 573529 w 1242829"/>
              <a:gd name="connsiteY115" fmla="*/ 95786 h 2389902"/>
              <a:gd name="connsiteX116" fmla="*/ 557297 w 1242829"/>
              <a:gd name="connsiteY116" fmla="*/ 106607 h 2389902"/>
              <a:gd name="connsiteX117" fmla="*/ 541065 w 1242829"/>
              <a:gd name="connsiteY117" fmla="*/ 112018 h 2389902"/>
              <a:gd name="connsiteX118" fmla="*/ 524833 w 1242829"/>
              <a:gd name="connsiteY118" fmla="*/ 122839 h 2389902"/>
              <a:gd name="connsiteX119" fmla="*/ 508601 w 1242829"/>
              <a:gd name="connsiteY119" fmla="*/ 128250 h 2389902"/>
              <a:gd name="connsiteX120" fmla="*/ 492369 w 1242829"/>
              <a:gd name="connsiteY120" fmla="*/ 139071 h 2389902"/>
              <a:gd name="connsiteX121" fmla="*/ 459905 w 1242829"/>
              <a:gd name="connsiteY121" fmla="*/ 155303 h 2389902"/>
              <a:gd name="connsiteX122" fmla="*/ 438263 w 1242829"/>
              <a:gd name="connsiteY122" fmla="*/ 171535 h 2389902"/>
              <a:gd name="connsiteX123" fmla="*/ 416620 w 1242829"/>
              <a:gd name="connsiteY123" fmla="*/ 193178 h 2389902"/>
              <a:gd name="connsiteX124" fmla="*/ 384156 w 1242829"/>
              <a:gd name="connsiteY124" fmla="*/ 214820 h 2389902"/>
              <a:gd name="connsiteX125" fmla="*/ 367924 w 1242829"/>
              <a:gd name="connsiteY125" fmla="*/ 225641 h 2389902"/>
              <a:gd name="connsiteX126" fmla="*/ 357103 w 1242829"/>
              <a:gd name="connsiteY126" fmla="*/ 241873 h 2389902"/>
              <a:gd name="connsiteX127" fmla="*/ 319228 w 1242829"/>
              <a:gd name="connsiteY127" fmla="*/ 274337 h 2389902"/>
              <a:gd name="connsiteX128" fmla="*/ 308407 w 1242829"/>
              <a:gd name="connsiteY128" fmla="*/ 290569 h 2389902"/>
              <a:gd name="connsiteX129" fmla="*/ 281354 w 1242829"/>
              <a:gd name="connsiteY129" fmla="*/ 317623 h 2389902"/>
              <a:gd name="connsiteX130" fmla="*/ 270533 w 1242829"/>
              <a:gd name="connsiteY130" fmla="*/ 333855 h 2389902"/>
              <a:gd name="connsiteX131" fmla="*/ 227247 w 1242829"/>
              <a:gd name="connsiteY131" fmla="*/ 371729 h 2389902"/>
              <a:gd name="connsiteX132" fmla="*/ 205605 w 1242829"/>
              <a:gd name="connsiteY132" fmla="*/ 404193 h 2389902"/>
              <a:gd name="connsiteX133" fmla="*/ 178552 w 1242829"/>
              <a:gd name="connsiteY133" fmla="*/ 436657 h 2389902"/>
              <a:gd name="connsiteX134" fmla="*/ 167730 w 1242829"/>
              <a:gd name="connsiteY134" fmla="*/ 447478 h 2389902"/>
              <a:gd name="connsiteX135" fmla="*/ 146088 w 1242829"/>
              <a:gd name="connsiteY135" fmla="*/ 479942 h 2389902"/>
              <a:gd name="connsiteX136" fmla="*/ 124445 w 1242829"/>
              <a:gd name="connsiteY136" fmla="*/ 517817 h 2389902"/>
              <a:gd name="connsiteX137" fmla="*/ 119034 w 1242829"/>
              <a:gd name="connsiteY137" fmla="*/ 534049 h 2389902"/>
              <a:gd name="connsiteX138" fmla="*/ 102802 w 1242829"/>
              <a:gd name="connsiteY138" fmla="*/ 550281 h 2389902"/>
              <a:gd name="connsiteX139" fmla="*/ 86570 w 1242829"/>
              <a:gd name="connsiteY139" fmla="*/ 598976 h 2389902"/>
              <a:gd name="connsiteX140" fmla="*/ 81160 w 1242829"/>
              <a:gd name="connsiteY140" fmla="*/ 615208 h 2389902"/>
              <a:gd name="connsiteX141" fmla="*/ 70339 w 1242829"/>
              <a:gd name="connsiteY141" fmla="*/ 626030 h 2389902"/>
              <a:gd name="connsiteX142" fmla="*/ 54107 w 1242829"/>
              <a:gd name="connsiteY142" fmla="*/ 680136 h 2389902"/>
              <a:gd name="connsiteX143" fmla="*/ 48696 w 1242829"/>
              <a:gd name="connsiteY143" fmla="*/ 696368 h 2389902"/>
              <a:gd name="connsiteX144" fmla="*/ 43285 w 1242829"/>
              <a:gd name="connsiteY144" fmla="*/ 712600 h 2389902"/>
              <a:gd name="connsiteX145" fmla="*/ 27053 w 1242829"/>
              <a:gd name="connsiteY145" fmla="*/ 745064 h 2389902"/>
              <a:gd name="connsiteX146" fmla="*/ 21643 w 1242829"/>
              <a:gd name="connsiteY146" fmla="*/ 793760 h 2389902"/>
              <a:gd name="connsiteX147" fmla="*/ 10821 w 1242829"/>
              <a:gd name="connsiteY147" fmla="*/ 837045 h 2389902"/>
              <a:gd name="connsiteX148" fmla="*/ 0 w 1242829"/>
              <a:gd name="connsiteY148" fmla="*/ 907384 h 2389902"/>
              <a:gd name="connsiteX149" fmla="*/ 5411 w 1242829"/>
              <a:gd name="connsiteY149" fmla="*/ 972311 h 2389902"/>
              <a:gd name="connsiteX150" fmla="*/ 10821 w 1242829"/>
              <a:gd name="connsiteY150" fmla="*/ 1021007 h 2389902"/>
              <a:gd name="connsiteX151" fmla="*/ 16232 w 1242829"/>
              <a:gd name="connsiteY151" fmla="*/ 1085935 h 2389902"/>
              <a:gd name="connsiteX152" fmla="*/ 27053 w 1242829"/>
              <a:gd name="connsiteY152" fmla="*/ 1167095 h 2389902"/>
              <a:gd name="connsiteX153" fmla="*/ 32464 w 1242829"/>
              <a:gd name="connsiteY153" fmla="*/ 1226612 h 2389902"/>
              <a:gd name="connsiteX154" fmla="*/ 48696 w 1242829"/>
              <a:gd name="connsiteY154" fmla="*/ 1275308 h 2389902"/>
              <a:gd name="connsiteX155" fmla="*/ 54107 w 1242829"/>
              <a:gd name="connsiteY155" fmla="*/ 1291540 h 2389902"/>
              <a:gd name="connsiteX156" fmla="*/ 64928 w 1242829"/>
              <a:gd name="connsiteY156" fmla="*/ 1307772 h 2389902"/>
              <a:gd name="connsiteX157" fmla="*/ 86570 w 1242829"/>
              <a:gd name="connsiteY157" fmla="*/ 1356468 h 2389902"/>
              <a:gd name="connsiteX158" fmla="*/ 102802 w 1242829"/>
              <a:gd name="connsiteY158" fmla="*/ 1410574 h 2389902"/>
              <a:gd name="connsiteX159" fmla="*/ 113624 w 1242829"/>
              <a:gd name="connsiteY159" fmla="*/ 1421395 h 2389902"/>
              <a:gd name="connsiteX160" fmla="*/ 124445 w 1242829"/>
              <a:gd name="connsiteY160" fmla="*/ 1453859 h 2389902"/>
              <a:gd name="connsiteX161" fmla="*/ 129856 w 1242829"/>
              <a:gd name="connsiteY161" fmla="*/ 1470091 h 2389902"/>
              <a:gd name="connsiteX162" fmla="*/ 146088 w 1242829"/>
              <a:gd name="connsiteY162" fmla="*/ 1486323 h 2389902"/>
              <a:gd name="connsiteX163" fmla="*/ 167730 w 1242829"/>
              <a:gd name="connsiteY163" fmla="*/ 1545840 h 2389902"/>
              <a:gd name="connsiteX164" fmla="*/ 173141 w 1242829"/>
              <a:gd name="connsiteY164" fmla="*/ 1562072 h 2389902"/>
              <a:gd name="connsiteX165" fmla="*/ 194784 w 1242829"/>
              <a:gd name="connsiteY165" fmla="*/ 1594536 h 2389902"/>
              <a:gd name="connsiteX166" fmla="*/ 216426 w 1242829"/>
              <a:gd name="connsiteY166" fmla="*/ 1627000 h 2389902"/>
              <a:gd name="connsiteX167" fmla="*/ 221837 w 1242829"/>
              <a:gd name="connsiteY167" fmla="*/ 1648643 h 2389902"/>
              <a:gd name="connsiteX168" fmla="*/ 248890 w 1242829"/>
              <a:gd name="connsiteY168" fmla="*/ 1681107 h 2389902"/>
              <a:gd name="connsiteX169" fmla="*/ 270533 w 1242829"/>
              <a:gd name="connsiteY169" fmla="*/ 1713570 h 2389902"/>
              <a:gd name="connsiteX170" fmla="*/ 281354 w 1242829"/>
              <a:gd name="connsiteY170" fmla="*/ 1729802 h 2389902"/>
              <a:gd name="connsiteX171" fmla="*/ 297586 w 1242829"/>
              <a:gd name="connsiteY171" fmla="*/ 1767677 h 2389902"/>
              <a:gd name="connsiteX172" fmla="*/ 302997 w 1242829"/>
              <a:gd name="connsiteY172" fmla="*/ 1783909 h 2389902"/>
              <a:gd name="connsiteX173" fmla="*/ 319228 w 1242829"/>
              <a:gd name="connsiteY173" fmla="*/ 1800141 h 2389902"/>
              <a:gd name="connsiteX174" fmla="*/ 346282 w 1242829"/>
              <a:gd name="connsiteY174" fmla="*/ 1838015 h 2389902"/>
              <a:gd name="connsiteX175" fmla="*/ 351692 w 1242829"/>
              <a:gd name="connsiteY175" fmla="*/ 1854247 h 2389902"/>
              <a:gd name="connsiteX176" fmla="*/ 362514 w 1242829"/>
              <a:gd name="connsiteY176" fmla="*/ 1865069 h 2389902"/>
              <a:gd name="connsiteX177" fmla="*/ 373335 w 1242829"/>
              <a:gd name="connsiteY177" fmla="*/ 1881301 h 2389902"/>
              <a:gd name="connsiteX178" fmla="*/ 394978 w 1242829"/>
              <a:gd name="connsiteY178" fmla="*/ 1908354 h 2389902"/>
              <a:gd name="connsiteX179" fmla="*/ 405799 w 1242829"/>
              <a:gd name="connsiteY179" fmla="*/ 1924586 h 2389902"/>
              <a:gd name="connsiteX180" fmla="*/ 416620 w 1242829"/>
              <a:gd name="connsiteY180" fmla="*/ 1946228 h 2389902"/>
              <a:gd name="connsiteX181" fmla="*/ 427441 w 1242829"/>
              <a:gd name="connsiteY181" fmla="*/ 1957050 h 2389902"/>
              <a:gd name="connsiteX182" fmla="*/ 449084 w 1242829"/>
              <a:gd name="connsiteY182" fmla="*/ 1978692 h 2389902"/>
              <a:gd name="connsiteX183" fmla="*/ 459905 w 1242829"/>
              <a:gd name="connsiteY183" fmla="*/ 1994924 h 2389902"/>
              <a:gd name="connsiteX184" fmla="*/ 476137 w 1242829"/>
              <a:gd name="connsiteY184" fmla="*/ 2011156 h 2389902"/>
              <a:gd name="connsiteX185" fmla="*/ 481548 w 1242829"/>
              <a:gd name="connsiteY185" fmla="*/ 2027388 h 2389902"/>
              <a:gd name="connsiteX186" fmla="*/ 503191 w 1242829"/>
              <a:gd name="connsiteY186" fmla="*/ 2049031 h 2389902"/>
              <a:gd name="connsiteX187" fmla="*/ 535655 w 1242829"/>
              <a:gd name="connsiteY187" fmla="*/ 2081495 h 2389902"/>
              <a:gd name="connsiteX188" fmla="*/ 568118 w 1242829"/>
              <a:gd name="connsiteY188" fmla="*/ 2113959 h 2389902"/>
              <a:gd name="connsiteX189" fmla="*/ 578940 w 1242829"/>
              <a:gd name="connsiteY189" fmla="*/ 2124780 h 2389902"/>
              <a:gd name="connsiteX190" fmla="*/ 584350 w 1242829"/>
              <a:gd name="connsiteY190" fmla="*/ 2141012 h 2389902"/>
              <a:gd name="connsiteX191" fmla="*/ 600582 w 1242829"/>
              <a:gd name="connsiteY191" fmla="*/ 2151833 h 2389902"/>
              <a:gd name="connsiteX192" fmla="*/ 611404 w 1242829"/>
              <a:gd name="connsiteY192" fmla="*/ 2162655 h 2389902"/>
              <a:gd name="connsiteX193" fmla="*/ 633046 w 1242829"/>
              <a:gd name="connsiteY193" fmla="*/ 2189708 h 2389902"/>
              <a:gd name="connsiteX194" fmla="*/ 649278 w 1242829"/>
              <a:gd name="connsiteY194" fmla="*/ 2200529 h 2389902"/>
              <a:gd name="connsiteX195" fmla="*/ 681742 w 1242829"/>
              <a:gd name="connsiteY195" fmla="*/ 2232993 h 2389902"/>
              <a:gd name="connsiteX196" fmla="*/ 697974 w 1242829"/>
              <a:gd name="connsiteY196" fmla="*/ 2249225 h 2389902"/>
              <a:gd name="connsiteX197" fmla="*/ 714206 w 1242829"/>
              <a:gd name="connsiteY197" fmla="*/ 2260046 h 2389902"/>
              <a:gd name="connsiteX198" fmla="*/ 725027 w 1242829"/>
              <a:gd name="connsiteY198" fmla="*/ 2276278 h 2389902"/>
              <a:gd name="connsiteX199" fmla="*/ 773723 w 1242829"/>
              <a:gd name="connsiteY199" fmla="*/ 2308742 h 2389902"/>
              <a:gd name="connsiteX200" fmla="*/ 784544 w 1242829"/>
              <a:gd name="connsiteY200" fmla="*/ 2324974 h 2389902"/>
              <a:gd name="connsiteX201" fmla="*/ 811598 w 1242829"/>
              <a:gd name="connsiteY201" fmla="*/ 2346617 h 2389902"/>
              <a:gd name="connsiteX202" fmla="*/ 822419 w 1242829"/>
              <a:gd name="connsiteY202" fmla="*/ 2362849 h 2389902"/>
              <a:gd name="connsiteX203" fmla="*/ 838651 w 1242829"/>
              <a:gd name="connsiteY203" fmla="*/ 2384491 h 2389902"/>
              <a:gd name="connsiteX0" fmla="*/ 838651 w 1242829"/>
              <a:gd name="connsiteY0" fmla="*/ 2384491 h 2389902"/>
              <a:gd name="connsiteX1" fmla="*/ 892757 w 1242829"/>
              <a:gd name="connsiteY1" fmla="*/ 2330385 h 2389902"/>
              <a:gd name="connsiteX2" fmla="*/ 903579 w 1242829"/>
              <a:gd name="connsiteY2" fmla="*/ 2319563 h 2389902"/>
              <a:gd name="connsiteX3" fmla="*/ 930632 w 1242829"/>
              <a:gd name="connsiteY3" fmla="*/ 2287099 h 2389902"/>
              <a:gd name="connsiteX4" fmla="*/ 941453 w 1242829"/>
              <a:gd name="connsiteY4" fmla="*/ 2270868 h 2389902"/>
              <a:gd name="connsiteX5" fmla="*/ 984739 w 1242829"/>
              <a:gd name="connsiteY5" fmla="*/ 2243814 h 2389902"/>
              <a:gd name="connsiteX6" fmla="*/ 1000970 w 1242829"/>
              <a:gd name="connsiteY6" fmla="*/ 2222172 h 2389902"/>
              <a:gd name="connsiteX7" fmla="*/ 1022613 w 1242829"/>
              <a:gd name="connsiteY7" fmla="*/ 2211350 h 2389902"/>
              <a:gd name="connsiteX8" fmla="*/ 1055077 w 1242829"/>
              <a:gd name="connsiteY8" fmla="*/ 2189708 h 2389902"/>
              <a:gd name="connsiteX9" fmla="*/ 1071309 w 1242829"/>
              <a:gd name="connsiteY9" fmla="*/ 2178886 h 2389902"/>
              <a:gd name="connsiteX10" fmla="*/ 1103773 w 1242829"/>
              <a:gd name="connsiteY10" fmla="*/ 2157244 h 2389902"/>
              <a:gd name="connsiteX11" fmla="*/ 1130826 w 1242829"/>
              <a:gd name="connsiteY11" fmla="*/ 2135601 h 2389902"/>
              <a:gd name="connsiteX12" fmla="*/ 1147058 w 1242829"/>
              <a:gd name="connsiteY12" fmla="*/ 2130191 h 2389902"/>
              <a:gd name="connsiteX13" fmla="*/ 1157879 w 1242829"/>
              <a:gd name="connsiteY13" fmla="*/ 2113959 h 2389902"/>
              <a:gd name="connsiteX14" fmla="*/ 1174111 w 1242829"/>
              <a:gd name="connsiteY14" fmla="*/ 2103137 h 2389902"/>
              <a:gd name="connsiteX15" fmla="*/ 1201165 w 1242829"/>
              <a:gd name="connsiteY15" fmla="*/ 2081495 h 2389902"/>
              <a:gd name="connsiteX16" fmla="*/ 1211986 w 1242829"/>
              <a:gd name="connsiteY16" fmla="*/ 2065263 h 2389902"/>
              <a:gd name="connsiteX17" fmla="*/ 1233628 w 1242829"/>
              <a:gd name="connsiteY17" fmla="*/ 2038210 h 2389902"/>
              <a:gd name="connsiteX18" fmla="*/ 1228218 w 1242829"/>
              <a:gd name="connsiteY18" fmla="*/ 2016567 h 2389902"/>
              <a:gd name="connsiteX19" fmla="*/ 1195754 w 1242829"/>
              <a:gd name="connsiteY19" fmla="*/ 1989514 h 2389902"/>
              <a:gd name="connsiteX20" fmla="*/ 1174111 w 1242829"/>
              <a:gd name="connsiteY20" fmla="*/ 1967871 h 2389902"/>
              <a:gd name="connsiteX21" fmla="*/ 1147058 w 1242829"/>
              <a:gd name="connsiteY21" fmla="*/ 1946228 h 2389902"/>
              <a:gd name="connsiteX22" fmla="*/ 1130826 w 1242829"/>
              <a:gd name="connsiteY22" fmla="*/ 1935407 h 2389902"/>
              <a:gd name="connsiteX23" fmla="*/ 1109184 w 1242829"/>
              <a:gd name="connsiteY23" fmla="*/ 1919175 h 2389902"/>
              <a:gd name="connsiteX24" fmla="*/ 1098362 w 1242829"/>
              <a:gd name="connsiteY24" fmla="*/ 1908354 h 2389902"/>
              <a:gd name="connsiteX25" fmla="*/ 1082130 w 1242829"/>
              <a:gd name="connsiteY25" fmla="*/ 1902943 h 2389902"/>
              <a:gd name="connsiteX26" fmla="*/ 1065898 w 1242829"/>
              <a:gd name="connsiteY26" fmla="*/ 1886711 h 2389902"/>
              <a:gd name="connsiteX27" fmla="*/ 1033434 w 1242829"/>
              <a:gd name="connsiteY27" fmla="*/ 1865069 h 2389902"/>
              <a:gd name="connsiteX28" fmla="*/ 1006381 w 1242829"/>
              <a:gd name="connsiteY28" fmla="*/ 1848837 h 2389902"/>
              <a:gd name="connsiteX29" fmla="*/ 963096 w 1242829"/>
              <a:gd name="connsiteY29" fmla="*/ 1816373 h 2389902"/>
              <a:gd name="connsiteX30" fmla="*/ 946864 w 1242829"/>
              <a:gd name="connsiteY30" fmla="*/ 1805552 h 2389902"/>
              <a:gd name="connsiteX31" fmla="*/ 936043 w 1242829"/>
              <a:gd name="connsiteY31" fmla="*/ 1794730 h 2389902"/>
              <a:gd name="connsiteX32" fmla="*/ 925221 w 1242829"/>
              <a:gd name="connsiteY32" fmla="*/ 1778498 h 2389902"/>
              <a:gd name="connsiteX33" fmla="*/ 908989 w 1242829"/>
              <a:gd name="connsiteY33" fmla="*/ 1773088 h 2389902"/>
              <a:gd name="connsiteX34" fmla="*/ 898168 w 1242829"/>
              <a:gd name="connsiteY34" fmla="*/ 1762266 h 2389902"/>
              <a:gd name="connsiteX35" fmla="*/ 887347 w 1242829"/>
              <a:gd name="connsiteY35" fmla="*/ 1746034 h 2389902"/>
              <a:gd name="connsiteX36" fmla="*/ 838651 w 1242829"/>
              <a:gd name="connsiteY36" fmla="*/ 1702749 h 2389902"/>
              <a:gd name="connsiteX37" fmla="*/ 827830 w 1242829"/>
              <a:gd name="connsiteY37" fmla="*/ 1686517 h 2389902"/>
              <a:gd name="connsiteX38" fmla="*/ 800776 w 1242829"/>
              <a:gd name="connsiteY38" fmla="*/ 1664875 h 2389902"/>
              <a:gd name="connsiteX39" fmla="*/ 789955 w 1242829"/>
              <a:gd name="connsiteY39" fmla="*/ 1648643 h 2389902"/>
              <a:gd name="connsiteX40" fmla="*/ 779134 w 1242829"/>
              <a:gd name="connsiteY40" fmla="*/ 1637821 h 2389902"/>
              <a:gd name="connsiteX41" fmla="*/ 757491 w 1242829"/>
              <a:gd name="connsiteY41" fmla="*/ 1605357 h 2389902"/>
              <a:gd name="connsiteX42" fmla="*/ 741259 w 1242829"/>
              <a:gd name="connsiteY42" fmla="*/ 1589126 h 2389902"/>
              <a:gd name="connsiteX43" fmla="*/ 730438 w 1242829"/>
              <a:gd name="connsiteY43" fmla="*/ 1572894 h 2389902"/>
              <a:gd name="connsiteX44" fmla="*/ 692563 w 1242829"/>
              <a:gd name="connsiteY44" fmla="*/ 1540430 h 2389902"/>
              <a:gd name="connsiteX45" fmla="*/ 687153 w 1242829"/>
              <a:gd name="connsiteY45" fmla="*/ 1524198 h 2389902"/>
              <a:gd name="connsiteX46" fmla="*/ 660099 w 1242829"/>
              <a:gd name="connsiteY46" fmla="*/ 1502555 h 2389902"/>
              <a:gd name="connsiteX47" fmla="*/ 643868 w 1242829"/>
              <a:gd name="connsiteY47" fmla="*/ 1486323 h 2389902"/>
              <a:gd name="connsiteX48" fmla="*/ 633046 w 1242829"/>
              <a:gd name="connsiteY48" fmla="*/ 1470091 h 2389902"/>
              <a:gd name="connsiteX49" fmla="*/ 600582 w 1242829"/>
              <a:gd name="connsiteY49" fmla="*/ 1443038 h 2389902"/>
              <a:gd name="connsiteX50" fmla="*/ 573529 w 1242829"/>
              <a:gd name="connsiteY50" fmla="*/ 1415985 h 2389902"/>
              <a:gd name="connsiteX51" fmla="*/ 551886 w 1242829"/>
              <a:gd name="connsiteY51" fmla="*/ 1383521 h 2389902"/>
              <a:gd name="connsiteX52" fmla="*/ 546476 w 1242829"/>
              <a:gd name="connsiteY52" fmla="*/ 1367289 h 2389902"/>
              <a:gd name="connsiteX53" fmla="*/ 530244 w 1242829"/>
              <a:gd name="connsiteY53" fmla="*/ 1351057 h 2389902"/>
              <a:gd name="connsiteX54" fmla="*/ 508601 w 1242829"/>
              <a:gd name="connsiteY54" fmla="*/ 1318593 h 2389902"/>
              <a:gd name="connsiteX55" fmla="*/ 503191 w 1242829"/>
              <a:gd name="connsiteY55" fmla="*/ 1302361 h 2389902"/>
              <a:gd name="connsiteX56" fmla="*/ 492369 w 1242829"/>
              <a:gd name="connsiteY56" fmla="*/ 1291540 h 2389902"/>
              <a:gd name="connsiteX57" fmla="*/ 470727 w 1242829"/>
              <a:gd name="connsiteY57" fmla="*/ 1264486 h 2389902"/>
              <a:gd name="connsiteX58" fmla="*/ 454495 w 1242829"/>
              <a:gd name="connsiteY58" fmla="*/ 1232023 h 2389902"/>
              <a:gd name="connsiteX59" fmla="*/ 449084 w 1242829"/>
              <a:gd name="connsiteY59" fmla="*/ 1215791 h 2389902"/>
              <a:gd name="connsiteX60" fmla="*/ 432852 w 1242829"/>
              <a:gd name="connsiteY60" fmla="*/ 1183327 h 2389902"/>
              <a:gd name="connsiteX61" fmla="*/ 422031 w 1242829"/>
              <a:gd name="connsiteY61" fmla="*/ 1140041 h 2389902"/>
              <a:gd name="connsiteX62" fmla="*/ 411210 w 1242829"/>
              <a:gd name="connsiteY62" fmla="*/ 1107578 h 2389902"/>
              <a:gd name="connsiteX63" fmla="*/ 405799 w 1242829"/>
              <a:gd name="connsiteY63" fmla="*/ 1080524 h 2389902"/>
              <a:gd name="connsiteX64" fmla="*/ 389567 w 1242829"/>
              <a:gd name="connsiteY64" fmla="*/ 1031828 h 2389902"/>
              <a:gd name="connsiteX65" fmla="*/ 384156 w 1242829"/>
              <a:gd name="connsiteY65" fmla="*/ 1015597 h 2389902"/>
              <a:gd name="connsiteX66" fmla="*/ 378746 w 1242829"/>
              <a:gd name="connsiteY66" fmla="*/ 988543 h 2389902"/>
              <a:gd name="connsiteX67" fmla="*/ 367924 w 1242829"/>
              <a:gd name="connsiteY67" fmla="*/ 912794 h 2389902"/>
              <a:gd name="connsiteX68" fmla="*/ 373335 w 1242829"/>
              <a:gd name="connsiteY68" fmla="*/ 734243 h 2389902"/>
              <a:gd name="connsiteX69" fmla="*/ 378746 w 1242829"/>
              <a:gd name="connsiteY69" fmla="*/ 718011 h 2389902"/>
              <a:gd name="connsiteX70" fmla="*/ 384156 w 1242829"/>
              <a:gd name="connsiteY70" fmla="*/ 696368 h 2389902"/>
              <a:gd name="connsiteX71" fmla="*/ 394978 w 1242829"/>
              <a:gd name="connsiteY71" fmla="*/ 685547 h 2389902"/>
              <a:gd name="connsiteX72" fmla="*/ 405799 w 1242829"/>
              <a:gd name="connsiteY72" fmla="*/ 653083 h 2389902"/>
              <a:gd name="connsiteX73" fmla="*/ 416620 w 1242829"/>
              <a:gd name="connsiteY73" fmla="*/ 636851 h 2389902"/>
              <a:gd name="connsiteX74" fmla="*/ 438263 w 1242829"/>
              <a:gd name="connsiteY74" fmla="*/ 593566 h 2389902"/>
              <a:gd name="connsiteX75" fmla="*/ 443673 w 1242829"/>
              <a:gd name="connsiteY75" fmla="*/ 577334 h 2389902"/>
              <a:gd name="connsiteX76" fmla="*/ 481548 w 1242829"/>
              <a:gd name="connsiteY76" fmla="*/ 528638 h 2389902"/>
              <a:gd name="connsiteX77" fmla="*/ 514012 w 1242829"/>
              <a:gd name="connsiteY77" fmla="*/ 506995 h 2389902"/>
              <a:gd name="connsiteX78" fmla="*/ 530244 w 1242829"/>
              <a:gd name="connsiteY78" fmla="*/ 496174 h 2389902"/>
              <a:gd name="connsiteX79" fmla="*/ 546476 w 1242829"/>
              <a:gd name="connsiteY79" fmla="*/ 485353 h 2389902"/>
              <a:gd name="connsiteX80" fmla="*/ 578940 w 1242829"/>
              <a:gd name="connsiteY80" fmla="*/ 474531 h 2389902"/>
              <a:gd name="connsiteX81" fmla="*/ 622225 w 1242829"/>
              <a:gd name="connsiteY81" fmla="*/ 463710 h 2389902"/>
              <a:gd name="connsiteX82" fmla="*/ 660099 w 1242829"/>
              <a:gd name="connsiteY82" fmla="*/ 469121 h 2389902"/>
              <a:gd name="connsiteX83" fmla="*/ 676331 w 1242829"/>
              <a:gd name="connsiteY83" fmla="*/ 479942 h 2389902"/>
              <a:gd name="connsiteX84" fmla="*/ 697974 w 1242829"/>
              <a:gd name="connsiteY84" fmla="*/ 469121 h 2389902"/>
              <a:gd name="connsiteX85" fmla="*/ 746670 w 1242829"/>
              <a:gd name="connsiteY85" fmla="*/ 436657 h 2389902"/>
              <a:gd name="connsiteX86" fmla="*/ 806187 w 1242829"/>
              <a:gd name="connsiteY86" fmla="*/ 398782 h 2389902"/>
              <a:gd name="connsiteX87" fmla="*/ 838651 w 1242829"/>
              <a:gd name="connsiteY87" fmla="*/ 377140 h 2389902"/>
              <a:gd name="connsiteX88" fmla="*/ 854883 w 1242829"/>
              <a:gd name="connsiteY88" fmla="*/ 371729 h 2389902"/>
              <a:gd name="connsiteX89" fmla="*/ 871115 w 1242829"/>
              <a:gd name="connsiteY89" fmla="*/ 360908 h 2389902"/>
              <a:gd name="connsiteX90" fmla="*/ 908989 w 1242829"/>
              <a:gd name="connsiteY90" fmla="*/ 344676 h 2389902"/>
              <a:gd name="connsiteX91" fmla="*/ 946864 w 1242829"/>
              <a:gd name="connsiteY91" fmla="*/ 328444 h 2389902"/>
              <a:gd name="connsiteX92" fmla="*/ 963096 w 1242829"/>
              <a:gd name="connsiteY92" fmla="*/ 317623 h 2389902"/>
              <a:gd name="connsiteX93" fmla="*/ 995560 w 1242829"/>
              <a:gd name="connsiteY93" fmla="*/ 306801 h 2389902"/>
              <a:gd name="connsiteX94" fmla="*/ 1011792 w 1242829"/>
              <a:gd name="connsiteY94" fmla="*/ 295980 h 2389902"/>
              <a:gd name="connsiteX95" fmla="*/ 1033434 w 1242829"/>
              <a:gd name="connsiteY95" fmla="*/ 290569 h 2389902"/>
              <a:gd name="connsiteX96" fmla="*/ 1071309 w 1242829"/>
              <a:gd name="connsiteY96" fmla="*/ 279748 h 2389902"/>
              <a:gd name="connsiteX97" fmla="*/ 1098362 w 1242829"/>
              <a:gd name="connsiteY97" fmla="*/ 258105 h 2389902"/>
              <a:gd name="connsiteX98" fmla="*/ 1092952 w 1242829"/>
              <a:gd name="connsiteY98" fmla="*/ 220231 h 2389902"/>
              <a:gd name="connsiteX99" fmla="*/ 1082130 w 1242829"/>
              <a:gd name="connsiteY99" fmla="*/ 187767 h 2389902"/>
              <a:gd name="connsiteX100" fmla="*/ 1071309 w 1242829"/>
              <a:gd name="connsiteY100" fmla="*/ 101197 h 2389902"/>
              <a:gd name="connsiteX101" fmla="*/ 1065898 w 1242829"/>
              <a:gd name="connsiteY101" fmla="*/ 84965 h 2389902"/>
              <a:gd name="connsiteX102" fmla="*/ 1054124 w 1242829"/>
              <a:gd name="connsiteY102" fmla="*/ 45922 h 2389902"/>
              <a:gd name="connsiteX103" fmla="*/ 1025163 w 1242829"/>
              <a:gd name="connsiteY103" fmla="*/ 13244 h 2389902"/>
              <a:gd name="connsiteX104" fmla="*/ 992485 w 1242829"/>
              <a:gd name="connsiteY104" fmla="*/ 1255 h 2389902"/>
              <a:gd name="connsiteX105" fmla="*/ 969675 w 1242829"/>
              <a:gd name="connsiteY105" fmla="*/ 5712 h 2389902"/>
              <a:gd name="connsiteX106" fmla="*/ 929465 w 1242829"/>
              <a:gd name="connsiteY106" fmla="*/ 5236 h 2389902"/>
              <a:gd name="connsiteX107" fmla="*/ 892757 w 1242829"/>
              <a:gd name="connsiteY107" fmla="*/ 9215 h 2389902"/>
              <a:gd name="connsiteX108" fmla="*/ 762902 w 1242829"/>
              <a:gd name="connsiteY108" fmla="*/ 20037 h 2389902"/>
              <a:gd name="connsiteX109" fmla="*/ 730438 w 1242829"/>
              <a:gd name="connsiteY109" fmla="*/ 30858 h 2389902"/>
              <a:gd name="connsiteX110" fmla="*/ 708795 w 1242829"/>
              <a:gd name="connsiteY110" fmla="*/ 36269 h 2389902"/>
              <a:gd name="connsiteX111" fmla="*/ 670921 w 1242829"/>
              <a:gd name="connsiteY111" fmla="*/ 57911 h 2389902"/>
              <a:gd name="connsiteX112" fmla="*/ 649278 w 1242829"/>
              <a:gd name="connsiteY112" fmla="*/ 63322 h 2389902"/>
              <a:gd name="connsiteX113" fmla="*/ 605993 w 1242829"/>
              <a:gd name="connsiteY113" fmla="*/ 79554 h 2389902"/>
              <a:gd name="connsiteX114" fmla="*/ 589761 w 1242829"/>
              <a:gd name="connsiteY114" fmla="*/ 90375 h 2389902"/>
              <a:gd name="connsiteX115" fmla="*/ 573529 w 1242829"/>
              <a:gd name="connsiteY115" fmla="*/ 95786 h 2389902"/>
              <a:gd name="connsiteX116" fmla="*/ 557297 w 1242829"/>
              <a:gd name="connsiteY116" fmla="*/ 106607 h 2389902"/>
              <a:gd name="connsiteX117" fmla="*/ 541065 w 1242829"/>
              <a:gd name="connsiteY117" fmla="*/ 112018 h 2389902"/>
              <a:gd name="connsiteX118" fmla="*/ 524833 w 1242829"/>
              <a:gd name="connsiteY118" fmla="*/ 122839 h 2389902"/>
              <a:gd name="connsiteX119" fmla="*/ 508601 w 1242829"/>
              <a:gd name="connsiteY119" fmla="*/ 128250 h 2389902"/>
              <a:gd name="connsiteX120" fmla="*/ 492369 w 1242829"/>
              <a:gd name="connsiteY120" fmla="*/ 139071 h 2389902"/>
              <a:gd name="connsiteX121" fmla="*/ 459905 w 1242829"/>
              <a:gd name="connsiteY121" fmla="*/ 155303 h 2389902"/>
              <a:gd name="connsiteX122" fmla="*/ 438263 w 1242829"/>
              <a:gd name="connsiteY122" fmla="*/ 171535 h 2389902"/>
              <a:gd name="connsiteX123" fmla="*/ 416620 w 1242829"/>
              <a:gd name="connsiteY123" fmla="*/ 193178 h 2389902"/>
              <a:gd name="connsiteX124" fmla="*/ 384156 w 1242829"/>
              <a:gd name="connsiteY124" fmla="*/ 214820 h 2389902"/>
              <a:gd name="connsiteX125" fmla="*/ 367924 w 1242829"/>
              <a:gd name="connsiteY125" fmla="*/ 225641 h 2389902"/>
              <a:gd name="connsiteX126" fmla="*/ 357103 w 1242829"/>
              <a:gd name="connsiteY126" fmla="*/ 241873 h 2389902"/>
              <a:gd name="connsiteX127" fmla="*/ 319228 w 1242829"/>
              <a:gd name="connsiteY127" fmla="*/ 274337 h 2389902"/>
              <a:gd name="connsiteX128" fmla="*/ 308407 w 1242829"/>
              <a:gd name="connsiteY128" fmla="*/ 290569 h 2389902"/>
              <a:gd name="connsiteX129" fmla="*/ 281354 w 1242829"/>
              <a:gd name="connsiteY129" fmla="*/ 317623 h 2389902"/>
              <a:gd name="connsiteX130" fmla="*/ 270533 w 1242829"/>
              <a:gd name="connsiteY130" fmla="*/ 333855 h 2389902"/>
              <a:gd name="connsiteX131" fmla="*/ 227247 w 1242829"/>
              <a:gd name="connsiteY131" fmla="*/ 371729 h 2389902"/>
              <a:gd name="connsiteX132" fmla="*/ 205605 w 1242829"/>
              <a:gd name="connsiteY132" fmla="*/ 404193 h 2389902"/>
              <a:gd name="connsiteX133" fmla="*/ 178552 w 1242829"/>
              <a:gd name="connsiteY133" fmla="*/ 436657 h 2389902"/>
              <a:gd name="connsiteX134" fmla="*/ 167730 w 1242829"/>
              <a:gd name="connsiteY134" fmla="*/ 447478 h 2389902"/>
              <a:gd name="connsiteX135" fmla="*/ 146088 w 1242829"/>
              <a:gd name="connsiteY135" fmla="*/ 479942 h 2389902"/>
              <a:gd name="connsiteX136" fmla="*/ 124445 w 1242829"/>
              <a:gd name="connsiteY136" fmla="*/ 517817 h 2389902"/>
              <a:gd name="connsiteX137" fmla="*/ 119034 w 1242829"/>
              <a:gd name="connsiteY137" fmla="*/ 534049 h 2389902"/>
              <a:gd name="connsiteX138" fmla="*/ 102802 w 1242829"/>
              <a:gd name="connsiteY138" fmla="*/ 550281 h 2389902"/>
              <a:gd name="connsiteX139" fmla="*/ 86570 w 1242829"/>
              <a:gd name="connsiteY139" fmla="*/ 598976 h 2389902"/>
              <a:gd name="connsiteX140" fmla="*/ 81160 w 1242829"/>
              <a:gd name="connsiteY140" fmla="*/ 615208 h 2389902"/>
              <a:gd name="connsiteX141" fmla="*/ 70339 w 1242829"/>
              <a:gd name="connsiteY141" fmla="*/ 626030 h 2389902"/>
              <a:gd name="connsiteX142" fmla="*/ 54107 w 1242829"/>
              <a:gd name="connsiteY142" fmla="*/ 680136 h 2389902"/>
              <a:gd name="connsiteX143" fmla="*/ 48696 w 1242829"/>
              <a:gd name="connsiteY143" fmla="*/ 696368 h 2389902"/>
              <a:gd name="connsiteX144" fmla="*/ 43285 w 1242829"/>
              <a:gd name="connsiteY144" fmla="*/ 712600 h 2389902"/>
              <a:gd name="connsiteX145" fmla="*/ 27053 w 1242829"/>
              <a:gd name="connsiteY145" fmla="*/ 745064 h 2389902"/>
              <a:gd name="connsiteX146" fmla="*/ 21643 w 1242829"/>
              <a:gd name="connsiteY146" fmla="*/ 793760 h 2389902"/>
              <a:gd name="connsiteX147" fmla="*/ 10821 w 1242829"/>
              <a:gd name="connsiteY147" fmla="*/ 837045 h 2389902"/>
              <a:gd name="connsiteX148" fmla="*/ 0 w 1242829"/>
              <a:gd name="connsiteY148" fmla="*/ 907384 h 2389902"/>
              <a:gd name="connsiteX149" fmla="*/ 5411 w 1242829"/>
              <a:gd name="connsiteY149" fmla="*/ 972311 h 2389902"/>
              <a:gd name="connsiteX150" fmla="*/ 10821 w 1242829"/>
              <a:gd name="connsiteY150" fmla="*/ 1021007 h 2389902"/>
              <a:gd name="connsiteX151" fmla="*/ 16232 w 1242829"/>
              <a:gd name="connsiteY151" fmla="*/ 1085935 h 2389902"/>
              <a:gd name="connsiteX152" fmla="*/ 27053 w 1242829"/>
              <a:gd name="connsiteY152" fmla="*/ 1167095 h 2389902"/>
              <a:gd name="connsiteX153" fmla="*/ 32464 w 1242829"/>
              <a:gd name="connsiteY153" fmla="*/ 1226612 h 2389902"/>
              <a:gd name="connsiteX154" fmla="*/ 48696 w 1242829"/>
              <a:gd name="connsiteY154" fmla="*/ 1275308 h 2389902"/>
              <a:gd name="connsiteX155" fmla="*/ 54107 w 1242829"/>
              <a:gd name="connsiteY155" fmla="*/ 1291540 h 2389902"/>
              <a:gd name="connsiteX156" fmla="*/ 64928 w 1242829"/>
              <a:gd name="connsiteY156" fmla="*/ 1307772 h 2389902"/>
              <a:gd name="connsiteX157" fmla="*/ 86570 w 1242829"/>
              <a:gd name="connsiteY157" fmla="*/ 1356468 h 2389902"/>
              <a:gd name="connsiteX158" fmla="*/ 102802 w 1242829"/>
              <a:gd name="connsiteY158" fmla="*/ 1410574 h 2389902"/>
              <a:gd name="connsiteX159" fmla="*/ 113624 w 1242829"/>
              <a:gd name="connsiteY159" fmla="*/ 1421395 h 2389902"/>
              <a:gd name="connsiteX160" fmla="*/ 124445 w 1242829"/>
              <a:gd name="connsiteY160" fmla="*/ 1453859 h 2389902"/>
              <a:gd name="connsiteX161" fmla="*/ 129856 w 1242829"/>
              <a:gd name="connsiteY161" fmla="*/ 1470091 h 2389902"/>
              <a:gd name="connsiteX162" fmla="*/ 146088 w 1242829"/>
              <a:gd name="connsiteY162" fmla="*/ 1486323 h 2389902"/>
              <a:gd name="connsiteX163" fmla="*/ 167730 w 1242829"/>
              <a:gd name="connsiteY163" fmla="*/ 1545840 h 2389902"/>
              <a:gd name="connsiteX164" fmla="*/ 173141 w 1242829"/>
              <a:gd name="connsiteY164" fmla="*/ 1562072 h 2389902"/>
              <a:gd name="connsiteX165" fmla="*/ 194784 w 1242829"/>
              <a:gd name="connsiteY165" fmla="*/ 1594536 h 2389902"/>
              <a:gd name="connsiteX166" fmla="*/ 216426 w 1242829"/>
              <a:gd name="connsiteY166" fmla="*/ 1627000 h 2389902"/>
              <a:gd name="connsiteX167" fmla="*/ 221837 w 1242829"/>
              <a:gd name="connsiteY167" fmla="*/ 1648643 h 2389902"/>
              <a:gd name="connsiteX168" fmla="*/ 248890 w 1242829"/>
              <a:gd name="connsiteY168" fmla="*/ 1681107 h 2389902"/>
              <a:gd name="connsiteX169" fmla="*/ 270533 w 1242829"/>
              <a:gd name="connsiteY169" fmla="*/ 1713570 h 2389902"/>
              <a:gd name="connsiteX170" fmla="*/ 281354 w 1242829"/>
              <a:gd name="connsiteY170" fmla="*/ 1729802 h 2389902"/>
              <a:gd name="connsiteX171" fmla="*/ 297586 w 1242829"/>
              <a:gd name="connsiteY171" fmla="*/ 1767677 h 2389902"/>
              <a:gd name="connsiteX172" fmla="*/ 302997 w 1242829"/>
              <a:gd name="connsiteY172" fmla="*/ 1783909 h 2389902"/>
              <a:gd name="connsiteX173" fmla="*/ 319228 w 1242829"/>
              <a:gd name="connsiteY173" fmla="*/ 1800141 h 2389902"/>
              <a:gd name="connsiteX174" fmla="*/ 346282 w 1242829"/>
              <a:gd name="connsiteY174" fmla="*/ 1838015 h 2389902"/>
              <a:gd name="connsiteX175" fmla="*/ 351692 w 1242829"/>
              <a:gd name="connsiteY175" fmla="*/ 1854247 h 2389902"/>
              <a:gd name="connsiteX176" fmla="*/ 362514 w 1242829"/>
              <a:gd name="connsiteY176" fmla="*/ 1865069 h 2389902"/>
              <a:gd name="connsiteX177" fmla="*/ 373335 w 1242829"/>
              <a:gd name="connsiteY177" fmla="*/ 1881301 h 2389902"/>
              <a:gd name="connsiteX178" fmla="*/ 394978 w 1242829"/>
              <a:gd name="connsiteY178" fmla="*/ 1908354 h 2389902"/>
              <a:gd name="connsiteX179" fmla="*/ 405799 w 1242829"/>
              <a:gd name="connsiteY179" fmla="*/ 1924586 h 2389902"/>
              <a:gd name="connsiteX180" fmla="*/ 416620 w 1242829"/>
              <a:gd name="connsiteY180" fmla="*/ 1946228 h 2389902"/>
              <a:gd name="connsiteX181" fmla="*/ 427441 w 1242829"/>
              <a:gd name="connsiteY181" fmla="*/ 1957050 h 2389902"/>
              <a:gd name="connsiteX182" fmla="*/ 449084 w 1242829"/>
              <a:gd name="connsiteY182" fmla="*/ 1978692 h 2389902"/>
              <a:gd name="connsiteX183" fmla="*/ 459905 w 1242829"/>
              <a:gd name="connsiteY183" fmla="*/ 1994924 h 2389902"/>
              <a:gd name="connsiteX184" fmla="*/ 476137 w 1242829"/>
              <a:gd name="connsiteY184" fmla="*/ 2011156 h 2389902"/>
              <a:gd name="connsiteX185" fmla="*/ 481548 w 1242829"/>
              <a:gd name="connsiteY185" fmla="*/ 2027388 h 2389902"/>
              <a:gd name="connsiteX186" fmla="*/ 503191 w 1242829"/>
              <a:gd name="connsiteY186" fmla="*/ 2049031 h 2389902"/>
              <a:gd name="connsiteX187" fmla="*/ 535655 w 1242829"/>
              <a:gd name="connsiteY187" fmla="*/ 2081495 h 2389902"/>
              <a:gd name="connsiteX188" fmla="*/ 568118 w 1242829"/>
              <a:gd name="connsiteY188" fmla="*/ 2113959 h 2389902"/>
              <a:gd name="connsiteX189" fmla="*/ 578940 w 1242829"/>
              <a:gd name="connsiteY189" fmla="*/ 2124780 h 2389902"/>
              <a:gd name="connsiteX190" fmla="*/ 584350 w 1242829"/>
              <a:gd name="connsiteY190" fmla="*/ 2141012 h 2389902"/>
              <a:gd name="connsiteX191" fmla="*/ 600582 w 1242829"/>
              <a:gd name="connsiteY191" fmla="*/ 2151833 h 2389902"/>
              <a:gd name="connsiteX192" fmla="*/ 611404 w 1242829"/>
              <a:gd name="connsiteY192" fmla="*/ 2162655 h 2389902"/>
              <a:gd name="connsiteX193" fmla="*/ 633046 w 1242829"/>
              <a:gd name="connsiteY193" fmla="*/ 2189708 h 2389902"/>
              <a:gd name="connsiteX194" fmla="*/ 649278 w 1242829"/>
              <a:gd name="connsiteY194" fmla="*/ 2200529 h 2389902"/>
              <a:gd name="connsiteX195" fmla="*/ 681742 w 1242829"/>
              <a:gd name="connsiteY195" fmla="*/ 2232993 h 2389902"/>
              <a:gd name="connsiteX196" fmla="*/ 697974 w 1242829"/>
              <a:gd name="connsiteY196" fmla="*/ 2249225 h 2389902"/>
              <a:gd name="connsiteX197" fmla="*/ 714206 w 1242829"/>
              <a:gd name="connsiteY197" fmla="*/ 2260046 h 2389902"/>
              <a:gd name="connsiteX198" fmla="*/ 725027 w 1242829"/>
              <a:gd name="connsiteY198" fmla="*/ 2276278 h 2389902"/>
              <a:gd name="connsiteX199" fmla="*/ 773723 w 1242829"/>
              <a:gd name="connsiteY199" fmla="*/ 2308742 h 2389902"/>
              <a:gd name="connsiteX200" fmla="*/ 784544 w 1242829"/>
              <a:gd name="connsiteY200" fmla="*/ 2324974 h 2389902"/>
              <a:gd name="connsiteX201" fmla="*/ 811598 w 1242829"/>
              <a:gd name="connsiteY201" fmla="*/ 2346617 h 2389902"/>
              <a:gd name="connsiteX202" fmla="*/ 822419 w 1242829"/>
              <a:gd name="connsiteY202" fmla="*/ 2362849 h 2389902"/>
              <a:gd name="connsiteX203" fmla="*/ 838651 w 1242829"/>
              <a:gd name="connsiteY203" fmla="*/ 2384491 h 2389902"/>
              <a:gd name="connsiteX0" fmla="*/ 838651 w 1242829"/>
              <a:gd name="connsiteY0" fmla="*/ 2384491 h 2389902"/>
              <a:gd name="connsiteX1" fmla="*/ 892757 w 1242829"/>
              <a:gd name="connsiteY1" fmla="*/ 2330385 h 2389902"/>
              <a:gd name="connsiteX2" fmla="*/ 903579 w 1242829"/>
              <a:gd name="connsiteY2" fmla="*/ 2319563 h 2389902"/>
              <a:gd name="connsiteX3" fmla="*/ 930632 w 1242829"/>
              <a:gd name="connsiteY3" fmla="*/ 2287099 h 2389902"/>
              <a:gd name="connsiteX4" fmla="*/ 941453 w 1242829"/>
              <a:gd name="connsiteY4" fmla="*/ 2270868 h 2389902"/>
              <a:gd name="connsiteX5" fmla="*/ 984739 w 1242829"/>
              <a:gd name="connsiteY5" fmla="*/ 2243814 h 2389902"/>
              <a:gd name="connsiteX6" fmla="*/ 1000970 w 1242829"/>
              <a:gd name="connsiteY6" fmla="*/ 2222172 h 2389902"/>
              <a:gd name="connsiteX7" fmla="*/ 1022613 w 1242829"/>
              <a:gd name="connsiteY7" fmla="*/ 2211350 h 2389902"/>
              <a:gd name="connsiteX8" fmla="*/ 1055077 w 1242829"/>
              <a:gd name="connsiteY8" fmla="*/ 2189708 h 2389902"/>
              <a:gd name="connsiteX9" fmla="*/ 1071309 w 1242829"/>
              <a:gd name="connsiteY9" fmla="*/ 2178886 h 2389902"/>
              <a:gd name="connsiteX10" fmla="*/ 1103773 w 1242829"/>
              <a:gd name="connsiteY10" fmla="*/ 2157244 h 2389902"/>
              <a:gd name="connsiteX11" fmla="*/ 1130826 w 1242829"/>
              <a:gd name="connsiteY11" fmla="*/ 2135601 h 2389902"/>
              <a:gd name="connsiteX12" fmla="*/ 1147058 w 1242829"/>
              <a:gd name="connsiteY12" fmla="*/ 2130191 h 2389902"/>
              <a:gd name="connsiteX13" fmla="*/ 1157879 w 1242829"/>
              <a:gd name="connsiteY13" fmla="*/ 2113959 h 2389902"/>
              <a:gd name="connsiteX14" fmla="*/ 1174111 w 1242829"/>
              <a:gd name="connsiteY14" fmla="*/ 2103137 h 2389902"/>
              <a:gd name="connsiteX15" fmla="*/ 1201165 w 1242829"/>
              <a:gd name="connsiteY15" fmla="*/ 2081495 h 2389902"/>
              <a:gd name="connsiteX16" fmla="*/ 1211986 w 1242829"/>
              <a:gd name="connsiteY16" fmla="*/ 2065263 h 2389902"/>
              <a:gd name="connsiteX17" fmla="*/ 1233628 w 1242829"/>
              <a:gd name="connsiteY17" fmla="*/ 2038210 h 2389902"/>
              <a:gd name="connsiteX18" fmla="*/ 1228218 w 1242829"/>
              <a:gd name="connsiteY18" fmla="*/ 2016567 h 2389902"/>
              <a:gd name="connsiteX19" fmla="*/ 1195754 w 1242829"/>
              <a:gd name="connsiteY19" fmla="*/ 1989514 h 2389902"/>
              <a:gd name="connsiteX20" fmla="*/ 1174111 w 1242829"/>
              <a:gd name="connsiteY20" fmla="*/ 1967871 h 2389902"/>
              <a:gd name="connsiteX21" fmla="*/ 1147058 w 1242829"/>
              <a:gd name="connsiteY21" fmla="*/ 1946228 h 2389902"/>
              <a:gd name="connsiteX22" fmla="*/ 1130826 w 1242829"/>
              <a:gd name="connsiteY22" fmla="*/ 1935407 h 2389902"/>
              <a:gd name="connsiteX23" fmla="*/ 1109184 w 1242829"/>
              <a:gd name="connsiteY23" fmla="*/ 1919175 h 2389902"/>
              <a:gd name="connsiteX24" fmla="*/ 1098362 w 1242829"/>
              <a:gd name="connsiteY24" fmla="*/ 1908354 h 2389902"/>
              <a:gd name="connsiteX25" fmla="*/ 1082130 w 1242829"/>
              <a:gd name="connsiteY25" fmla="*/ 1902943 h 2389902"/>
              <a:gd name="connsiteX26" fmla="*/ 1065898 w 1242829"/>
              <a:gd name="connsiteY26" fmla="*/ 1886711 h 2389902"/>
              <a:gd name="connsiteX27" fmla="*/ 1033434 w 1242829"/>
              <a:gd name="connsiteY27" fmla="*/ 1865069 h 2389902"/>
              <a:gd name="connsiteX28" fmla="*/ 1006381 w 1242829"/>
              <a:gd name="connsiteY28" fmla="*/ 1848837 h 2389902"/>
              <a:gd name="connsiteX29" fmla="*/ 963096 w 1242829"/>
              <a:gd name="connsiteY29" fmla="*/ 1816373 h 2389902"/>
              <a:gd name="connsiteX30" fmla="*/ 946864 w 1242829"/>
              <a:gd name="connsiteY30" fmla="*/ 1805552 h 2389902"/>
              <a:gd name="connsiteX31" fmla="*/ 936043 w 1242829"/>
              <a:gd name="connsiteY31" fmla="*/ 1794730 h 2389902"/>
              <a:gd name="connsiteX32" fmla="*/ 925221 w 1242829"/>
              <a:gd name="connsiteY32" fmla="*/ 1778498 h 2389902"/>
              <a:gd name="connsiteX33" fmla="*/ 908989 w 1242829"/>
              <a:gd name="connsiteY33" fmla="*/ 1773088 h 2389902"/>
              <a:gd name="connsiteX34" fmla="*/ 898168 w 1242829"/>
              <a:gd name="connsiteY34" fmla="*/ 1762266 h 2389902"/>
              <a:gd name="connsiteX35" fmla="*/ 887347 w 1242829"/>
              <a:gd name="connsiteY35" fmla="*/ 1746034 h 2389902"/>
              <a:gd name="connsiteX36" fmla="*/ 838651 w 1242829"/>
              <a:gd name="connsiteY36" fmla="*/ 1702749 h 2389902"/>
              <a:gd name="connsiteX37" fmla="*/ 827830 w 1242829"/>
              <a:gd name="connsiteY37" fmla="*/ 1686517 h 2389902"/>
              <a:gd name="connsiteX38" fmla="*/ 800776 w 1242829"/>
              <a:gd name="connsiteY38" fmla="*/ 1664875 h 2389902"/>
              <a:gd name="connsiteX39" fmla="*/ 789955 w 1242829"/>
              <a:gd name="connsiteY39" fmla="*/ 1648643 h 2389902"/>
              <a:gd name="connsiteX40" fmla="*/ 779134 w 1242829"/>
              <a:gd name="connsiteY40" fmla="*/ 1637821 h 2389902"/>
              <a:gd name="connsiteX41" fmla="*/ 757491 w 1242829"/>
              <a:gd name="connsiteY41" fmla="*/ 1605357 h 2389902"/>
              <a:gd name="connsiteX42" fmla="*/ 741259 w 1242829"/>
              <a:gd name="connsiteY42" fmla="*/ 1589126 h 2389902"/>
              <a:gd name="connsiteX43" fmla="*/ 730438 w 1242829"/>
              <a:gd name="connsiteY43" fmla="*/ 1572894 h 2389902"/>
              <a:gd name="connsiteX44" fmla="*/ 692563 w 1242829"/>
              <a:gd name="connsiteY44" fmla="*/ 1540430 h 2389902"/>
              <a:gd name="connsiteX45" fmla="*/ 687153 w 1242829"/>
              <a:gd name="connsiteY45" fmla="*/ 1524198 h 2389902"/>
              <a:gd name="connsiteX46" fmla="*/ 660099 w 1242829"/>
              <a:gd name="connsiteY46" fmla="*/ 1502555 h 2389902"/>
              <a:gd name="connsiteX47" fmla="*/ 643868 w 1242829"/>
              <a:gd name="connsiteY47" fmla="*/ 1486323 h 2389902"/>
              <a:gd name="connsiteX48" fmla="*/ 633046 w 1242829"/>
              <a:gd name="connsiteY48" fmla="*/ 1470091 h 2389902"/>
              <a:gd name="connsiteX49" fmla="*/ 600582 w 1242829"/>
              <a:gd name="connsiteY49" fmla="*/ 1443038 h 2389902"/>
              <a:gd name="connsiteX50" fmla="*/ 573529 w 1242829"/>
              <a:gd name="connsiteY50" fmla="*/ 1415985 h 2389902"/>
              <a:gd name="connsiteX51" fmla="*/ 551886 w 1242829"/>
              <a:gd name="connsiteY51" fmla="*/ 1383521 h 2389902"/>
              <a:gd name="connsiteX52" fmla="*/ 546476 w 1242829"/>
              <a:gd name="connsiteY52" fmla="*/ 1367289 h 2389902"/>
              <a:gd name="connsiteX53" fmla="*/ 530244 w 1242829"/>
              <a:gd name="connsiteY53" fmla="*/ 1351057 h 2389902"/>
              <a:gd name="connsiteX54" fmla="*/ 508601 w 1242829"/>
              <a:gd name="connsiteY54" fmla="*/ 1318593 h 2389902"/>
              <a:gd name="connsiteX55" fmla="*/ 503191 w 1242829"/>
              <a:gd name="connsiteY55" fmla="*/ 1302361 h 2389902"/>
              <a:gd name="connsiteX56" fmla="*/ 492369 w 1242829"/>
              <a:gd name="connsiteY56" fmla="*/ 1291540 h 2389902"/>
              <a:gd name="connsiteX57" fmla="*/ 470727 w 1242829"/>
              <a:gd name="connsiteY57" fmla="*/ 1264486 h 2389902"/>
              <a:gd name="connsiteX58" fmla="*/ 454495 w 1242829"/>
              <a:gd name="connsiteY58" fmla="*/ 1232023 h 2389902"/>
              <a:gd name="connsiteX59" fmla="*/ 449084 w 1242829"/>
              <a:gd name="connsiteY59" fmla="*/ 1215791 h 2389902"/>
              <a:gd name="connsiteX60" fmla="*/ 432852 w 1242829"/>
              <a:gd name="connsiteY60" fmla="*/ 1183327 h 2389902"/>
              <a:gd name="connsiteX61" fmla="*/ 422031 w 1242829"/>
              <a:gd name="connsiteY61" fmla="*/ 1140041 h 2389902"/>
              <a:gd name="connsiteX62" fmla="*/ 411210 w 1242829"/>
              <a:gd name="connsiteY62" fmla="*/ 1107578 h 2389902"/>
              <a:gd name="connsiteX63" fmla="*/ 405799 w 1242829"/>
              <a:gd name="connsiteY63" fmla="*/ 1080524 h 2389902"/>
              <a:gd name="connsiteX64" fmla="*/ 389567 w 1242829"/>
              <a:gd name="connsiteY64" fmla="*/ 1031828 h 2389902"/>
              <a:gd name="connsiteX65" fmla="*/ 384156 w 1242829"/>
              <a:gd name="connsiteY65" fmla="*/ 1015597 h 2389902"/>
              <a:gd name="connsiteX66" fmla="*/ 378746 w 1242829"/>
              <a:gd name="connsiteY66" fmla="*/ 988543 h 2389902"/>
              <a:gd name="connsiteX67" fmla="*/ 367924 w 1242829"/>
              <a:gd name="connsiteY67" fmla="*/ 912794 h 2389902"/>
              <a:gd name="connsiteX68" fmla="*/ 373335 w 1242829"/>
              <a:gd name="connsiteY68" fmla="*/ 734243 h 2389902"/>
              <a:gd name="connsiteX69" fmla="*/ 378746 w 1242829"/>
              <a:gd name="connsiteY69" fmla="*/ 718011 h 2389902"/>
              <a:gd name="connsiteX70" fmla="*/ 384156 w 1242829"/>
              <a:gd name="connsiteY70" fmla="*/ 696368 h 2389902"/>
              <a:gd name="connsiteX71" fmla="*/ 394978 w 1242829"/>
              <a:gd name="connsiteY71" fmla="*/ 685547 h 2389902"/>
              <a:gd name="connsiteX72" fmla="*/ 405799 w 1242829"/>
              <a:gd name="connsiteY72" fmla="*/ 653083 h 2389902"/>
              <a:gd name="connsiteX73" fmla="*/ 416620 w 1242829"/>
              <a:gd name="connsiteY73" fmla="*/ 636851 h 2389902"/>
              <a:gd name="connsiteX74" fmla="*/ 438263 w 1242829"/>
              <a:gd name="connsiteY74" fmla="*/ 593566 h 2389902"/>
              <a:gd name="connsiteX75" fmla="*/ 456830 w 1242829"/>
              <a:gd name="connsiteY75" fmla="*/ 583912 h 2389902"/>
              <a:gd name="connsiteX76" fmla="*/ 481548 w 1242829"/>
              <a:gd name="connsiteY76" fmla="*/ 528638 h 2389902"/>
              <a:gd name="connsiteX77" fmla="*/ 514012 w 1242829"/>
              <a:gd name="connsiteY77" fmla="*/ 506995 h 2389902"/>
              <a:gd name="connsiteX78" fmla="*/ 530244 w 1242829"/>
              <a:gd name="connsiteY78" fmla="*/ 496174 h 2389902"/>
              <a:gd name="connsiteX79" fmla="*/ 546476 w 1242829"/>
              <a:gd name="connsiteY79" fmla="*/ 485353 h 2389902"/>
              <a:gd name="connsiteX80" fmla="*/ 578940 w 1242829"/>
              <a:gd name="connsiteY80" fmla="*/ 474531 h 2389902"/>
              <a:gd name="connsiteX81" fmla="*/ 622225 w 1242829"/>
              <a:gd name="connsiteY81" fmla="*/ 463710 h 2389902"/>
              <a:gd name="connsiteX82" fmla="*/ 660099 w 1242829"/>
              <a:gd name="connsiteY82" fmla="*/ 469121 h 2389902"/>
              <a:gd name="connsiteX83" fmla="*/ 676331 w 1242829"/>
              <a:gd name="connsiteY83" fmla="*/ 479942 h 2389902"/>
              <a:gd name="connsiteX84" fmla="*/ 697974 w 1242829"/>
              <a:gd name="connsiteY84" fmla="*/ 469121 h 2389902"/>
              <a:gd name="connsiteX85" fmla="*/ 746670 w 1242829"/>
              <a:gd name="connsiteY85" fmla="*/ 436657 h 2389902"/>
              <a:gd name="connsiteX86" fmla="*/ 806187 w 1242829"/>
              <a:gd name="connsiteY86" fmla="*/ 398782 h 2389902"/>
              <a:gd name="connsiteX87" fmla="*/ 838651 w 1242829"/>
              <a:gd name="connsiteY87" fmla="*/ 377140 h 2389902"/>
              <a:gd name="connsiteX88" fmla="*/ 854883 w 1242829"/>
              <a:gd name="connsiteY88" fmla="*/ 371729 h 2389902"/>
              <a:gd name="connsiteX89" fmla="*/ 871115 w 1242829"/>
              <a:gd name="connsiteY89" fmla="*/ 360908 h 2389902"/>
              <a:gd name="connsiteX90" fmla="*/ 908989 w 1242829"/>
              <a:gd name="connsiteY90" fmla="*/ 344676 h 2389902"/>
              <a:gd name="connsiteX91" fmla="*/ 946864 w 1242829"/>
              <a:gd name="connsiteY91" fmla="*/ 328444 h 2389902"/>
              <a:gd name="connsiteX92" fmla="*/ 963096 w 1242829"/>
              <a:gd name="connsiteY92" fmla="*/ 317623 h 2389902"/>
              <a:gd name="connsiteX93" fmla="*/ 995560 w 1242829"/>
              <a:gd name="connsiteY93" fmla="*/ 306801 h 2389902"/>
              <a:gd name="connsiteX94" fmla="*/ 1011792 w 1242829"/>
              <a:gd name="connsiteY94" fmla="*/ 295980 h 2389902"/>
              <a:gd name="connsiteX95" fmla="*/ 1033434 w 1242829"/>
              <a:gd name="connsiteY95" fmla="*/ 290569 h 2389902"/>
              <a:gd name="connsiteX96" fmla="*/ 1071309 w 1242829"/>
              <a:gd name="connsiteY96" fmla="*/ 279748 h 2389902"/>
              <a:gd name="connsiteX97" fmla="*/ 1098362 w 1242829"/>
              <a:gd name="connsiteY97" fmla="*/ 258105 h 2389902"/>
              <a:gd name="connsiteX98" fmla="*/ 1092952 w 1242829"/>
              <a:gd name="connsiteY98" fmla="*/ 220231 h 2389902"/>
              <a:gd name="connsiteX99" fmla="*/ 1082130 w 1242829"/>
              <a:gd name="connsiteY99" fmla="*/ 187767 h 2389902"/>
              <a:gd name="connsiteX100" fmla="*/ 1071309 w 1242829"/>
              <a:gd name="connsiteY100" fmla="*/ 101197 h 2389902"/>
              <a:gd name="connsiteX101" fmla="*/ 1065898 w 1242829"/>
              <a:gd name="connsiteY101" fmla="*/ 84965 h 2389902"/>
              <a:gd name="connsiteX102" fmla="*/ 1054124 w 1242829"/>
              <a:gd name="connsiteY102" fmla="*/ 45922 h 2389902"/>
              <a:gd name="connsiteX103" fmla="*/ 1025163 w 1242829"/>
              <a:gd name="connsiteY103" fmla="*/ 13244 h 2389902"/>
              <a:gd name="connsiteX104" fmla="*/ 992485 w 1242829"/>
              <a:gd name="connsiteY104" fmla="*/ 1255 h 2389902"/>
              <a:gd name="connsiteX105" fmla="*/ 969675 w 1242829"/>
              <a:gd name="connsiteY105" fmla="*/ 5712 h 2389902"/>
              <a:gd name="connsiteX106" fmla="*/ 929465 w 1242829"/>
              <a:gd name="connsiteY106" fmla="*/ 5236 h 2389902"/>
              <a:gd name="connsiteX107" fmla="*/ 892757 w 1242829"/>
              <a:gd name="connsiteY107" fmla="*/ 9215 h 2389902"/>
              <a:gd name="connsiteX108" fmla="*/ 762902 w 1242829"/>
              <a:gd name="connsiteY108" fmla="*/ 20037 h 2389902"/>
              <a:gd name="connsiteX109" fmla="*/ 730438 w 1242829"/>
              <a:gd name="connsiteY109" fmla="*/ 30858 h 2389902"/>
              <a:gd name="connsiteX110" fmla="*/ 708795 w 1242829"/>
              <a:gd name="connsiteY110" fmla="*/ 36269 h 2389902"/>
              <a:gd name="connsiteX111" fmla="*/ 670921 w 1242829"/>
              <a:gd name="connsiteY111" fmla="*/ 57911 h 2389902"/>
              <a:gd name="connsiteX112" fmla="*/ 649278 w 1242829"/>
              <a:gd name="connsiteY112" fmla="*/ 63322 h 2389902"/>
              <a:gd name="connsiteX113" fmla="*/ 605993 w 1242829"/>
              <a:gd name="connsiteY113" fmla="*/ 79554 h 2389902"/>
              <a:gd name="connsiteX114" fmla="*/ 589761 w 1242829"/>
              <a:gd name="connsiteY114" fmla="*/ 90375 h 2389902"/>
              <a:gd name="connsiteX115" fmla="*/ 573529 w 1242829"/>
              <a:gd name="connsiteY115" fmla="*/ 95786 h 2389902"/>
              <a:gd name="connsiteX116" fmla="*/ 557297 w 1242829"/>
              <a:gd name="connsiteY116" fmla="*/ 106607 h 2389902"/>
              <a:gd name="connsiteX117" fmla="*/ 541065 w 1242829"/>
              <a:gd name="connsiteY117" fmla="*/ 112018 h 2389902"/>
              <a:gd name="connsiteX118" fmla="*/ 524833 w 1242829"/>
              <a:gd name="connsiteY118" fmla="*/ 122839 h 2389902"/>
              <a:gd name="connsiteX119" fmla="*/ 508601 w 1242829"/>
              <a:gd name="connsiteY119" fmla="*/ 128250 h 2389902"/>
              <a:gd name="connsiteX120" fmla="*/ 492369 w 1242829"/>
              <a:gd name="connsiteY120" fmla="*/ 139071 h 2389902"/>
              <a:gd name="connsiteX121" fmla="*/ 459905 w 1242829"/>
              <a:gd name="connsiteY121" fmla="*/ 155303 h 2389902"/>
              <a:gd name="connsiteX122" fmla="*/ 438263 w 1242829"/>
              <a:gd name="connsiteY122" fmla="*/ 171535 h 2389902"/>
              <a:gd name="connsiteX123" fmla="*/ 416620 w 1242829"/>
              <a:gd name="connsiteY123" fmla="*/ 193178 h 2389902"/>
              <a:gd name="connsiteX124" fmla="*/ 384156 w 1242829"/>
              <a:gd name="connsiteY124" fmla="*/ 214820 h 2389902"/>
              <a:gd name="connsiteX125" fmla="*/ 367924 w 1242829"/>
              <a:gd name="connsiteY125" fmla="*/ 225641 h 2389902"/>
              <a:gd name="connsiteX126" fmla="*/ 357103 w 1242829"/>
              <a:gd name="connsiteY126" fmla="*/ 241873 h 2389902"/>
              <a:gd name="connsiteX127" fmla="*/ 319228 w 1242829"/>
              <a:gd name="connsiteY127" fmla="*/ 274337 h 2389902"/>
              <a:gd name="connsiteX128" fmla="*/ 308407 w 1242829"/>
              <a:gd name="connsiteY128" fmla="*/ 290569 h 2389902"/>
              <a:gd name="connsiteX129" fmla="*/ 281354 w 1242829"/>
              <a:gd name="connsiteY129" fmla="*/ 317623 h 2389902"/>
              <a:gd name="connsiteX130" fmla="*/ 270533 w 1242829"/>
              <a:gd name="connsiteY130" fmla="*/ 333855 h 2389902"/>
              <a:gd name="connsiteX131" fmla="*/ 227247 w 1242829"/>
              <a:gd name="connsiteY131" fmla="*/ 371729 h 2389902"/>
              <a:gd name="connsiteX132" fmla="*/ 205605 w 1242829"/>
              <a:gd name="connsiteY132" fmla="*/ 404193 h 2389902"/>
              <a:gd name="connsiteX133" fmla="*/ 178552 w 1242829"/>
              <a:gd name="connsiteY133" fmla="*/ 436657 h 2389902"/>
              <a:gd name="connsiteX134" fmla="*/ 167730 w 1242829"/>
              <a:gd name="connsiteY134" fmla="*/ 447478 h 2389902"/>
              <a:gd name="connsiteX135" fmla="*/ 146088 w 1242829"/>
              <a:gd name="connsiteY135" fmla="*/ 479942 h 2389902"/>
              <a:gd name="connsiteX136" fmla="*/ 124445 w 1242829"/>
              <a:gd name="connsiteY136" fmla="*/ 517817 h 2389902"/>
              <a:gd name="connsiteX137" fmla="*/ 119034 w 1242829"/>
              <a:gd name="connsiteY137" fmla="*/ 534049 h 2389902"/>
              <a:gd name="connsiteX138" fmla="*/ 102802 w 1242829"/>
              <a:gd name="connsiteY138" fmla="*/ 550281 h 2389902"/>
              <a:gd name="connsiteX139" fmla="*/ 86570 w 1242829"/>
              <a:gd name="connsiteY139" fmla="*/ 598976 h 2389902"/>
              <a:gd name="connsiteX140" fmla="*/ 81160 w 1242829"/>
              <a:gd name="connsiteY140" fmla="*/ 615208 h 2389902"/>
              <a:gd name="connsiteX141" fmla="*/ 70339 w 1242829"/>
              <a:gd name="connsiteY141" fmla="*/ 626030 h 2389902"/>
              <a:gd name="connsiteX142" fmla="*/ 54107 w 1242829"/>
              <a:gd name="connsiteY142" fmla="*/ 680136 h 2389902"/>
              <a:gd name="connsiteX143" fmla="*/ 48696 w 1242829"/>
              <a:gd name="connsiteY143" fmla="*/ 696368 h 2389902"/>
              <a:gd name="connsiteX144" fmla="*/ 43285 w 1242829"/>
              <a:gd name="connsiteY144" fmla="*/ 712600 h 2389902"/>
              <a:gd name="connsiteX145" fmla="*/ 27053 w 1242829"/>
              <a:gd name="connsiteY145" fmla="*/ 745064 h 2389902"/>
              <a:gd name="connsiteX146" fmla="*/ 21643 w 1242829"/>
              <a:gd name="connsiteY146" fmla="*/ 793760 h 2389902"/>
              <a:gd name="connsiteX147" fmla="*/ 10821 w 1242829"/>
              <a:gd name="connsiteY147" fmla="*/ 837045 h 2389902"/>
              <a:gd name="connsiteX148" fmla="*/ 0 w 1242829"/>
              <a:gd name="connsiteY148" fmla="*/ 907384 h 2389902"/>
              <a:gd name="connsiteX149" fmla="*/ 5411 w 1242829"/>
              <a:gd name="connsiteY149" fmla="*/ 972311 h 2389902"/>
              <a:gd name="connsiteX150" fmla="*/ 10821 w 1242829"/>
              <a:gd name="connsiteY150" fmla="*/ 1021007 h 2389902"/>
              <a:gd name="connsiteX151" fmla="*/ 16232 w 1242829"/>
              <a:gd name="connsiteY151" fmla="*/ 1085935 h 2389902"/>
              <a:gd name="connsiteX152" fmla="*/ 27053 w 1242829"/>
              <a:gd name="connsiteY152" fmla="*/ 1167095 h 2389902"/>
              <a:gd name="connsiteX153" fmla="*/ 32464 w 1242829"/>
              <a:gd name="connsiteY153" fmla="*/ 1226612 h 2389902"/>
              <a:gd name="connsiteX154" fmla="*/ 48696 w 1242829"/>
              <a:gd name="connsiteY154" fmla="*/ 1275308 h 2389902"/>
              <a:gd name="connsiteX155" fmla="*/ 54107 w 1242829"/>
              <a:gd name="connsiteY155" fmla="*/ 1291540 h 2389902"/>
              <a:gd name="connsiteX156" fmla="*/ 64928 w 1242829"/>
              <a:gd name="connsiteY156" fmla="*/ 1307772 h 2389902"/>
              <a:gd name="connsiteX157" fmla="*/ 86570 w 1242829"/>
              <a:gd name="connsiteY157" fmla="*/ 1356468 h 2389902"/>
              <a:gd name="connsiteX158" fmla="*/ 102802 w 1242829"/>
              <a:gd name="connsiteY158" fmla="*/ 1410574 h 2389902"/>
              <a:gd name="connsiteX159" fmla="*/ 113624 w 1242829"/>
              <a:gd name="connsiteY159" fmla="*/ 1421395 h 2389902"/>
              <a:gd name="connsiteX160" fmla="*/ 124445 w 1242829"/>
              <a:gd name="connsiteY160" fmla="*/ 1453859 h 2389902"/>
              <a:gd name="connsiteX161" fmla="*/ 129856 w 1242829"/>
              <a:gd name="connsiteY161" fmla="*/ 1470091 h 2389902"/>
              <a:gd name="connsiteX162" fmla="*/ 146088 w 1242829"/>
              <a:gd name="connsiteY162" fmla="*/ 1486323 h 2389902"/>
              <a:gd name="connsiteX163" fmla="*/ 167730 w 1242829"/>
              <a:gd name="connsiteY163" fmla="*/ 1545840 h 2389902"/>
              <a:gd name="connsiteX164" fmla="*/ 173141 w 1242829"/>
              <a:gd name="connsiteY164" fmla="*/ 1562072 h 2389902"/>
              <a:gd name="connsiteX165" fmla="*/ 194784 w 1242829"/>
              <a:gd name="connsiteY165" fmla="*/ 1594536 h 2389902"/>
              <a:gd name="connsiteX166" fmla="*/ 216426 w 1242829"/>
              <a:gd name="connsiteY166" fmla="*/ 1627000 h 2389902"/>
              <a:gd name="connsiteX167" fmla="*/ 221837 w 1242829"/>
              <a:gd name="connsiteY167" fmla="*/ 1648643 h 2389902"/>
              <a:gd name="connsiteX168" fmla="*/ 248890 w 1242829"/>
              <a:gd name="connsiteY168" fmla="*/ 1681107 h 2389902"/>
              <a:gd name="connsiteX169" fmla="*/ 270533 w 1242829"/>
              <a:gd name="connsiteY169" fmla="*/ 1713570 h 2389902"/>
              <a:gd name="connsiteX170" fmla="*/ 281354 w 1242829"/>
              <a:gd name="connsiteY170" fmla="*/ 1729802 h 2389902"/>
              <a:gd name="connsiteX171" fmla="*/ 297586 w 1242829"/>
              <a:gd name="connsiteY171" fmla="*/ 1767677 h 2389902"/>
              <a:gd name="connsiteX172" fmla="*/ 302997 w 1242829"/>
              <a:gd name="connsiteY172" fmla="*/ 1783909 h 2389902"/>
              <a:gd name="connsiteX173" fmla="*/ 319228 w 1242829"/>
              <a:gd name="connsiteY173" fmla="*/ 1800141 h 2389902"/>
              <a:gd name="connsiteX174" fmla="*/ 346282 w 1242829"/>
              <a:gd name="connsiteY174" fmla="*/ 1838015 h 2389902"/>
              <a:gd name="connsiteX175" fmla="*/ 351692 w 1242829"/>
              <a:gd name="connsiteY175" fmla="*/ 1854247 h 2389902"/>
              <a:gd name="connsiteX176" fmla="*/ 362514 w 1242829"/>
              <a:gd name="connsiteY176" fmla="*/ 1865069 h 2389902"/>
              <a:gd name="connsiteX177" fmla="*/ 373335 w 1242829"/>
              <a:gd name="connsiteY177" fmla="*/ 1881301 h 2389902"/>
              <a:gd name="connsiteX178" fmla="*/ 394978 w 1242829"/>
              <a:gd name="connsiteY178" fmla="*/ 1908354 h 2389902"/>
              <a:gd name="connsiteX179" fmla="*/ 405799 w 1242829"/>
              <a:gd name="connsiteY179" fmla="*/ 1924586 h 2389902"/>
              <a:gd name="connsiteX180" fmla="*/ 416620 w 1242829"/>
              <a:gd name="connsiteY180" fmla="*/ 1946228 h 2389902"/>
              <a:gd name="connsiteX181" fmla="*/ 427441 w 1242829"/>
              <a:gd name="connsiteY181" fmla="*/ 1957050 h 2389902"/>
              <a:gd name="connsiteX182" fmla="*/ 449084 w 1242829"/>
              <a:gd name="connsiteY182" fmla="*/ 1978692 h 2389902"/>
              <a:gd name="connsiteX183" fmla="*/ 459905 w 1242829"/>
              <a:gd name="connsiteY183" fmla="*/ 1994924 h 2389902"/>
              <a:gd name="connsiteX184" fmla="*/ 476137 w 1242829"/>
              <a:gd name="connsiteY184" fmla="*/ 2011156 h 2389902"/>
              <a:gd name="connsiteX185" fmla="*/ 481548 w 1242829"/>
              <a:gd name="connsiteY185" fmla="*/ 2027388 h 2389902"/>
              <a:gd name="connsiteX186" fmla="*/ 503191 w 1242829"/>
              <a:gd name="connsiteY186" fmla="*/ 2049031 h 2389902"/>
              <a:gd name="connsiteX187" fmla="*/ 535655 w 1242829"/>
              <a:gd name="connsiteY187" fmla="*/ 2081495 h 2389902"/>
              <a:gd name="connsiteX188" fmla="*/ 568118 w 1242829"/>
              <a:gd name="connsiteY188" fmla="*/ 2113959 h 2389902"/>
              <a:gd name="connsiteX189" fmla="*/ 578940 w 1242829"/>
              <a:gd name="connsiteY189" fmla="*/ 2124780 h 2389902"/>
              <a:gd name="connsiteX190" fmla="*/ 584350 w 1242829"/>
              <a:gd name="connsiteY190" fmla="*/ 2141012 h 2389902"/>
              <a:gd name="connsiteX191" fmla="*/ 600582 w 1242829"/>
              <a:gd name="connsiteY191" fmla="*/ 2151833 h 2389902"/>
              <a:gd name="connsiteX192" fmla="*/ 611404 w 1242829"/>
              <a:gd name="connsiteY192" fmla="*/ 2162655 h 2389902"/>
              <a:gd name="connsiteX193" fmla="*/ 633046 w 1242829"/>
              <a:gd name="connsiteY193" fmla="*/ 2189708 h 2389902"/>
              <a:gd name="connsiteX194" fmla="*/ 649278 w 1242829"/>
              <a:gd name="connsiteY194" fmla="*/ 2200529 h 2389902"/>
              <a:gd name="connsiteX195" fmla="*/ 681742 w 1242829"/>
              <a:gd name="connsiteY195" fmla="*/ 2232993 h 2389902"/>
              <a:gd name="connsiteX196" fmla="*/ 697974 w 1242829"/>
              <a:gd name="connsiteY196" fmla="*/ 2249225 h 2389902"/>
              <a:gd name="connsiteX197" fmla="*/ 714206 w 1242829"/>
              <a:gd name="connsiteY197" fmla="*/ 2260046 h 2389902"/>
              <a:gd name="connsiteX198" fmla="*/ 725027 w 1242829"/>
              <a:gd name="connsiteY198" fmla="*/ 2276278 h 2389902"/>
              <a:gd name="connsiteX199" fmla="*/ 773723 w 1242829"/>
              <a:gd name="connsiteY199" fmla="*/ 2308742 h 2389902"/>
              <a:gd name="connsiteX200" fmla="*/ 784544 w 1242829"/>
              <a:gd name="connsiteY200" fmla="*/ 2324974 h 2389902"/>
              <a:gd name="connsiteX201" fmla="*/ 811598 w 1242829"/>
              <a:gd name="connsiteY201" fmla="*/ 2346617 h 2389902"/>
              <a:gd name="connsiteX202" fmla="*/ 822419 w 1242829"/>
              <a:gd name="connsiteY202" fmla="*/ 2362849 h 2389902"/>
              <a:gd name="connsiteX203" fmla="*/ 838651 w 1242829"/>
              <a:gd name="connsiteY203" fmla="*/ 2384491 h 2389902"/>
              <a:gd name="connsiteX0" fmla="*/ 838651 w 1242829"/>
              <a:gd name="connsiteY0" fmla="*/ 2384491 h 2389902"/>
              <a:gd name="connsiteX1" fmla="*/ 892757 w 1242829"/>
              <a:gd name="connsiteY1" fmla="*/ 2330385 h 2389902"/>
              <a:gd name="connsiteX2" fmla="*/ 903579 w 1242829"/>
              <a:gd name="connsiteY2" fmla="*/ 2319563 h 2389902"/>
              <a:gd name="connsiteX3" fmla="*/ 930632 w 1242829"/>
              <a:gd name="connsiteY3" fmla="*/ 2287099 h 2389902"/>
              <a:gd name="connsiteX4" fmla="*/ 941453 w 1242829"/>
              <a:gd name="connsiteY4" fmla="*/ 2270868 h 2389902"/>
              <a:gd name="connsiteX5" fmla="*/ 984739 w 1242829"/>
              <a:gd name="connsiteY5" fmla="*/ 2243814 h 2389902"/>
              <a:gd name="connsiteX6" fmla="*/ 1000970 w 1242829"/>
              <a:gd name="connsiteY6" fmla="*/ 2222172 h 2389902"/>
              <a:gd name="connsiteX7" fmla="*/ 1022613 w 1242829"/>
              <a:gd name="connsiteY7" fmla="*/ 2211350 h 2389902"/>
              <a:gd name="connsiteX8" fmla="*/ 1055077 w 1242829"/>
              <a:gd name="connsiteY8" fmla="*/ 2189708 h 2389902"/>
              <a:gd name="connsiteX9" fmla="*/ 1071309 w 1242829"/>
              <a:gd name="connsiteY9" fmla="*/ 2178886 h 2389902"/>
              <a:gd name="connsiteX10" fmla="*/ 1103773 w 1242829"/>
              <a:gd name="connsiteY10" fmla="*/ 2157244 h 2389902"/>
              <a:gd name="connsiteX11" fmla="*/ 1130826 w 1242829"/>
              <a:gd name="connsiteY11" fmla="*/ 2135601 h 2389902"/>
              <a:gd name="connsiteX12" fmla="*/ 1147058 w 1242829"/>
              <a:gd name="connsiteY12" fmla="*/ 2130191 h 2389902"/>
              <a:gd name="connsiteX13" fmla="*/ 1157879 w 1242829"/>
              <a:gd name="connsiteY13" fmla="*/ 2113959 h 2389902"/>
              <a:gd name="connsiteX14" fmla="*/ 1174111 w 1242829"/>
              <a:gd name="connsiteY14" fmla="*/ 2103137 h 2389902"/>
              <a:gd name="connsiteX15" fmla="*/ 1201165 w 1242829"/>
              <a:gd name="connsiteY15" fmla="*/ 2081495 h 2389902"/>
              <a:gd name="connsiteX16" fmla="*/ 1211986 w 1242829"/>
              <a:gd name="connsiteY16" fmla="*/ 2065263 h 2389902"/>
              <a:gd name="connsiteX17" fmla="*/ 1233628 w 1242829"/>
              <a:gd name="connsiteY17" fmla="*/ 2038210 h 2389902"/>
              <a:gd name="connsiteX18" fmla="*/ 1228218 w 1242829"/>
              <a:gd name="connsiteY18" fmla="*/ 2016567 h 2389902"/>
              <a:gd name="connsiteX19" fmla="*/ 1195754 w 1242829"/>
              <a:gd name="connsiteY19" fmla="*/ 1989514 h 2389902"/>
              <a:gd name="connsiteX20" fmla="*/ 1174111 w 1242829"/>
              <a:gd name="connsiteY20" fmla="*/ 1967871 h 2389902"/>
              <a:gd name="connsiteX21" fmla="*/ 1147058 w 1242829"/>
              <a:gd name="connsiteY21" fmla="*/ 1946228 h 2389902"/>
              <a:gd name="connsiteX22" fmla="*/ 1130826 w 1242829"/>
              <a:gd name="connsiteY22" fmla="*/ 1935407 h 2389902"/>
              <a:gd name="connsiteX23" fmla="*/ 1109184 w 1242829"/>
              <a:gd name="connsiteY23" fmla="*/ 1919175 h 2389902"/>
              <a:gd name="connsiteX24" fmla="*/ 1098362 w 1242829"/>
              <a:gd name="connsiteY24" fmla="*/ 1908354 h 2389902"/>
              <a:gd name="connsiteX25" fmla="*/ 1082130 w 1242829"/>
              <a:gd name="connsiteY25" fmla="*/ 1902943 h 2389902"/>
              <a:gd name="connsiteX26" fmla="*/ 1065898 w 1242829"/>
              <a:gd name="connsiteY26" fmla="*/ 1886711 h 2389902"/>
              <a:gd name="connsiteX27" fmla="*/ 1033434 w 1242829"/>
              <a:gd name="connsiteY27" fmla="*/ 1865069 h 2389902"/>
              <a:gd name="connsiteX28" fmla="*/ 1006381 w 1242829"/>
              <a:gd name="connsiteY28" fmla="*/ 1848837 h 2389902"/>
              <a:gd name="connsiteX29" fmla="*/ 963096 w 1242829"/>
              <a:gd name="connsiteY29" fmla="*/ 1816373 h 2389902"/>
              <a:gd name="connsiteX30" fmla="*/ 946864 w 1242829"/>
              <a:gd name="connsiteY30" fmla="*/ 1805552 h 2389902"/>
              <a:gd name="connsiteX31" fmla="*/ 936043 w 1242829"/>
              <a:gd name="connsiteY31" fmla="*/ 1794730 h 2389902"/>
              <a:gd name="connsiteX32" fmla="*/ 925221 w 1242829"/>
              <a:gd name="connsiteY32" fmla="*/ 1778498 h 2389902"/>
              <a:gd name="connsiteX33" fmla="*/ 908989 w 1242829"/>
              <a:gd name="connsiteY33" fmla="*/ 1773088 h 2389902"/>
              <a:gd name="connsiteX34" fmla="*/ 898168 w 1242829"/>
              <a:gd name="connsiteY34" fmla="*/ 1762266 h 2389902"/>
              <a:gd name="connsiteX35" fmla="*/ 887347 w 1242829"/>
              <a:gd name="connsiteY35" fmla="*/ 1746034 h 2389902"/>
              <a:gd name="connsiteX36" fmla="*/ 838651 w 1242829"/>
              <a:gd name="connsiteY36" fmla="*/ 1702749 h 2389902"/>
              <a:gd name="connsiteX37" fmla="*/ 827830 w 1242829"/>
              <a:gd name="connsiteY37" fmla="*/ 1686517 h 2389902"/>
              <a:gd name="connsiteX38" fmla="*/ 800776 w 1242829"/>
              <a:gd name="connsiteY38" fmla="*/ 1664875 h 2389902"/>
              <a:gd name="connsiteX39" fmla="*/ 789955 w 1242829"/>
              <a:gd name="connsiteY39" fmla="*/ 1648643 h 2389902"/>
              <a:gd name="connsiteX40" fmla="*/ 779134 w 1242829"/>
              <a:gd name="connsiteY40" fmla="*/ 1637821 h 2389902"/>
              <a:gd name="connsiteX41" fmla="*/ 757491 w 1242829"/>
              <a:gd name="connsiteY41" fmla="*/ 1605357 h 2389902"/>
              <a:gd name="connsiteX42" fmla="*/ 741259 w 1242829"/>
              <a:gd name="connsiteY42" fmla="*/ 1589126 h 2389902"/>
              <a:gd name="connsiteX43" fmla="*/ 730438 w 1242829"/>
              <a:gd name="connsiteY43" fmla="*/ 1572894 h 2389902"/>
              <a:gd name="connsiteX44" fmla="*/ 692563 w 1242829"/>
              <a:gd name="connsiteY44" fmla="*/ 1540430 h 2389902"/>
              <a:gd name="connsiteX45" fmla="*/ 687153 w 1242829"/>
              <a:gd name="connsiteY45" fmla="*/ 1524198 h 2389902"/>
              <a:gd name="connsiteX46" fmla="*/ 660099 w 1242829"/>
              <a:gd name="connsiteY46" fmla="*/ 1502555 h 2389902"/>
              <a:gd name="connsiteX47" fmla="*/ 643868 w 1242829"/>
              <a:gd name="connsiteY47" fmla="*/ 1486323 h 2389902"/>
              <a:gd name="connsiteX48" fmla="*/ 633046 w 1242829"/>
              <a:gd name="connsiteY48" fmla="*/ 1470091 h 2389902"/>
              <a:gd name="connsiteX49" fmla="*/ 600582 w 1242829"/>
              <a:gd name="connsiteY49" fmla="*/ 1443038 h 2389902"/>
              <a:gd name="connsiteX50" fmla="*/ 573529 w 1242829"/>
              <a:gd name="connsiteY50" fmla="*/ 1415985 h 2389902"/>
              <a:gd name="connsiteX51" fmla="*/ 551886 w 1242829"/>
              <a:gd name="connsiteY51" fmla="*/ 1383521 h 2389902"/>
              <a:gd name="connsiteX52" fmla="*/ 546476 w 1242829"/>
              <a:gd name="connsiteY52" fmla="*/ 1367289 h 2389902"/>
              <a:gd name="connsiteX53" fmla="*/ 530244 w 1242829"/>
              <a:gd name="connsiteY53" fmla="*/ 1351057 h 2389902"/>
              <a:gd name="connsiteX54" fmla="*/ 508601 w 1242829"/>
              <a:gd name="connsiteY54" fmla="*/ 1318593 h 2389902"/>
              <a:gd name="connsiteX55" fmla="*/ 503191 w 1242829"/>
              <a:gd name="connsiteY55" fmla="*/ 1302361 h 2389902"/>
              <a:gd name="connsiteX56" fmla="*/ 492369 w 1242829"/>
              <a:gd name="connsiteY56" fmla="*/ 1291540 h 2389902"/>
              <a:gd name="connsiteX57" fmla="*/ 470727 w 1242829"/>
              <a:gd name="connsiteY57" fmla="*/ 1264486 h 2389902"/>
              <a:gd name="connsiteX58" fmla="*/ 454495 w 1242829"/>
              <a:gd name="connsiteY58" fmla="*/ 1232023 h 2389902"/>
              <a:gd name="connsiteX59" fmla="*/ 449084 w 1242829"/>
              <a:gd name="connsiteY59" fmla="*/ 1215791 h 2389902"/>
              <a:gd name="connsiteX60" fmla="*/ 432852 w 1242829"/>
              <a:gd name="connsiteY60" fmla="*/ 1183327 h 2389902"/>
              <a:gd name="connsiteX61" fmla="*/ 422031 w 1242829"/>
              <a:gd name="connsiteY61" fmla="*/ 1140041 h 2389902"/>
              <a:gd name="connsiteX62" fmla="*/ 411210 w 1242829"/>
              <a:gd name="connsiteY62" fmla="*/ 1107578 h 2389902"/>
              <a:gd name="connsiteX63" fmla="*/ 405799 w 1242829"/>
              <a:gd name="connsiteY63" fmla="*/ 1080524 h 2389902"/>
              <a:gd name="connsiteX64" fmla="*/ 389567 w 1242829"/>
              <a:gd name="connsiteY64" fmla="*/ 1031828 h 2389902"/>
              <a:gd name="connsiteX65" fmla="*/ 384156 w 1242829"/>
              <a:gd name="connsiteY65" fmla="*/ 1015597 h 2389902"/>
              <a:gd name="connsiteX66" fmla="*/ 378746 w 1242829"/>
              <a:gd name="connsiteY66" fmla="*/ 988543 h 2389902"/>
              <a:gd name="connsiteX67" fmla="*/ 367924 w 1242829"/>
              <a:gd name="connsiteY67" fmla="*/ 912794 h 2389902"/>
              <a:gd name="connsiteX68" fmla="*/ 373335 w 1242829"/>
              <a:gd name="connsiteY68" fmla="*/ 734243 h 2389902"/>
              <a:gd name="connsiteX69" fmla="*/ 378746 w 1242829"/>
              <a:gd name="connsiteY69" fmla="*/ 718011 h 2389902"/>
              <a:gd name="connsiteX70" fmla="*/ 384156 w 1242829"/>
              <a:gd name="connsiteY70" fmla="*/ 696368 h 2389902"/>
              <a:gd name="connsiteX71" fmla="*/ 394978 w 1242829"/>
              <a:gd name="connsiteY71" fmla="*/ 685547 h 2389902"/>
              <a:gd name="connsiteX72" fmla="*/ 405799 w 1242829"/>
              <a:gd name="connsiteY72" fmla="*/ 653083 h 2389902"/>
              <a:gd name="connsiteX73" fmla="*/ 416620 w 1242829"/>
              <a:gd name="connsiteY73" fmla="*/ 636851 h 2389902"/>
              <a:gd name="connsiteX74" fmla="*/ 448131 w 1242829"/>
              <a:gd name="connsiteY74" fmla="*/ 596855 h 2389902"/>
              <a:gd name="connsiteX75" fmla="*/ 456830 w 1242829"/>
              <a:gd name="connsiteY75" fmla="*/ 583912 h 2389902"/>
              <a:gd name="connsiteX76" fmla="*/ 481548 w 1242829"/>
              <a:gd name="connsiteY76" fmla="*/ 528638 h 2389902"/>
              <a:gd name="connsiteX77" fmla="*/ 514012 w 1242829"/>
              <a:gd name="connsiteY77" fmla="*/ 506995 h 2389902"/>
              <a:gd name="connsiteX78" fmla="*/ 530244 w 1242829"/>
              <a:gd name="connsiteY78" fmla="*/ 496174 h 2389902"/>
              <a:gd name="connsiteX79" fmla="*/ 546476 w 1242829"/>
              <a:gd name="connsiteY79" fmla="*/ 485353 h 2389902"/>
              <a:gd name="connsiteX80" fmla="*/ 578940 w 1242829"/>
              <a:gd name="connsiteY80" fmla="*/ 474531 h 2389902"/>
              <a:gd name="connsiteX81" fmla="*/ 622225 w 1242829"/>
              <a:gd name="connsiteY81" fmla="*/ 463710 h 2389902"/>
              <a:gd name="connsiteX82" fmla="*/ 660099 w 1242829"/>
              <a:gd name="connsiteY82" fmla="*/ 469121 h 2389902"/>
              <a:gd name="connsiteX83" fmla="*/ 676331 w 1242829"/>
              <a:gd name="connsiteY83" fmla="*/ 479942 h 2389902"/>
              <a:gd name="connsiteX84" fmla="*/ 697974 w 1242829"/>
              <a:gd name="connsiteY84" fmla="*/ 469121 h 2389902"/>
              <a:gd name="connsiteX85" fmla="*/ 746670 w 1242829"/>
              <a:gd name="connsiteY85" fmla="*/ 436657 h 2389902"/>
              <a:gd name="connsiteX86" fmla="*/ 806187 w 1242829"/>
              <a:gd name="connsiteY86" fmla="*/ 398782 h 2389902"/>
              <a:gd name="connsiteX87" fmla="*/ 838651 w 1242829"/>
              <a:gd name="connsiteY87" fmla="*/ 377140 h 2389902"/>
              <a:gd name="connsiteX88" fmla="*/ 854883 w 1242829"/>
              <a:gd name="connsiteY88" fmla="*/ 371729 h 2389902"/>
              <a:gd name="connsiteX89" fmla="*/ 871115 w 1242829"/>
              <a:gd name="connsiteY89" fmla="*/ 360908 h 2389902"/>
              <a:gd name="connsiteX90" fmla="*/ 908989 w 1242829"/>
              <a:gd name="connsiteY90" fmla="*/ 344676 h 2389902"/>
              <a:gd name="connsiteX91" fmla="*/ 946864 w 1242829"/>
              <a:gd name="connsiteY91" fmla="*/ 328444 h 2389902"/>
              <a:gd name="connsiteX92" fmla="*/ 963096 w 1242829"/>
              <a:gd name="connsiteY92" fmla="*/ 317623 h 2389902"/>
              <a:gd name="connsiteX93" fmla="*/ 995560 w 1242829"/>
              <a:gd name="connsiteY93" fmla="*/ 306801 h 2389902"/>
              <a:gd name="connsiteX94" fmla="*/ 1011792 w 1242829"/>
              <a:gd name="connsiteY94" fmla="*/ 295980 h 2389902"/>
              <a:gd name="connsiteX95" fmla="*/ 1033434 w 1242829"/>
              <a:gd name="connsiteY95" fmla="*/ 290569 h 2389902"/>
              <a:gd name="connsiteX96" fmla="*/ 1071309 w 1242829"/>
              <a:gd name="connsiteY96" fmla="*/ 279748 h 2389902"/>
              <a:gd name="connsiteX97" fmla="*/ 1098362 w 1242829"/>
              <a:gd name="connsiteY97" fmla="*/ 258105 h 2389902"/>
              <a:gd name="connsiteX98" fmla="*/ 1092952 w 1242829"/>
              <a:gd name="connsiteY98" fmla="*/ 220231 h 2389902"/>
              <a:gd name="connsiteX99" fmla="*/ 1082130 w 1242829"/>
              <a:gd name="connsiteY99" fmla="*/ 187767 h 2389902"/>
              <a:gd name="connsiteX100" fmla="*/ 1071309 w 1242829"/>
              <a:gd name="connsiteY100" fmla="*/ 101197 h 2389902"/>
              <a:gd name="connsiteX101" fmla="*/ 1065898 w 1242829"/>
              <a:gd name="connsiteY101" fmla="*/ 84965 h 2389902"/>
              <a:gd name="connsiteX102" fmla="*/ 1054124 w 1242829"/>
              <a:gd name="connsiteY102" fmla="*/ 45922 h 2389902"/>
              <a:gd name="connsiteX103" fmla="*/ 1025163 w 1242829"/>
              <a:gd name="connsiteY103" fmla="*/ 13244 h 2389902"/>
              <a:gd name="connsiteX104" fmla="*/ 992485 w 1242829"/>
              <a:gd name="connsiteY104" fmla="*/ 1255 h 2389902"/>
              <a:gd name="connsiteX105" fmla="*/ 969675 w 1242829"/>
              <a:gd name="connsiteY105" fmla="*/ 5712 h 2389902"/>
              <a:gd name="connsiteX106" fmla="*/ 929465 w 1242829"/>
              <a:gd name="connsiteY106" fmla="*/ 5236 h 2389902"/>
              <a:gd name="connsiteX107" fmla="*/ 892757 w 1242829"/>
              <a:gd name="connsiteY107" fmla="*/ 9215 h 2389902"/>
              <a:gd name="connsiteX108" fmla="*/ 762902 w 1242829"/>
              <a:gd name="connsiteY108" fmla="*/ 20037 h 2389902"/>
              <a:gd name="connsiteX109" fmla="*/ 730438 w 1242829"/>
              <a:gd name="connsiteY109" fmla="*/ 30858 h 2389902"/>
              <a:gd name="connsiteX110" fmla="*/ 708795 w 1242829"/>
              <a:gd name="connsiteY110" fmla="*/ 36269 h 2389902"/>
              <a:gd name="connsiteX111" fmla="*/ 670921 w 1242829"/>
              <a:gd name="connsiteY111" fmla="*/ 57911 h 2389902"/>
              <a:gd name="connsiteX112" fmla="*/ 649278 w 1242829"/>
              <a:gd name="connsiteY112" fmla="*/ 63322 h 2389902"/>
              <a:gd name="connsiteX113" fmla="*/ 605993 w 1242829"/>
              <a:gd name="connsiteY113" fmla="*/ 79554 h 2389902"/>
              <a:gd name="connsiteX114" fmla="*/ 589761 w 1242829"/>
              <a:gd name="connsiteY114" fmla="*/ 90375 h 2389902"/>
              <a:gd name="connsiteX115" fmla="*/ 573529 w 1242829"/>
              <a:gd name="connsiteY115" fmla="*/ 95786 h 2389902"/>
              <a:gd name="connsiteX116" fmla="*/ 557297 w 1242829"/>
              <a:gd name="connsiteY116" fmla="*/ 106607 h 2389902"/>
              <a:gd name="connsiteX117" fmla="*/ 541065 w 1242829"/>
              <a:gd name="connsiteY117" fmla="*/ 112018 h 2389902"/>
              <a:gd name="connsiteX118" fmla="*/ 524833 w 1242829"/>
              <a:gd name="connsiteY118" fmla="*/ 122839 h 2389902"/>
              <a:gd name="connsiteX119" fmla="*/ 508601 w 1242829"/>
              <a:gd name="connsiteY119" fmla="*/ 128250 h 2389902"/>
              <a:gd name="connsiteX120" fmla="*/ 492369 w 1242829"/>
              <a:gd name="connsiteY120" fmla="*/ 139071 h 2389902"/>
              <a:gd name="connsiteX121" fmla="*/ 459905 w 1242829"/>
              <a:gd name="connsiteY121" fmla="*/ 155303 h 2389902"/>
              <a:gd name="connsiteX122" fmla="*/ 438263 w 1242829"/>
              <a:gd name="connsiteY122" fmla="*/ 171535 h 2389902"/>
              <a:gd name="connsiteX123" fmla="*/ 416620 w 1242829"/>
              <a:gd name="connsiteY123" fmla="*/ 193178 h 2389902"/>
              <a:gd name="connsiteX124" fmla="*/ 384156 w 1242829"/>
              <a:gd name="connsiteY124" fmla="*/ 214820 h 2389902"/>
              <a:gd name="connsiteX125" fmla="*/ 367924 w 1242829"/>
              <a:gd name="connsiteY125" fmla="*/ 225641 h 2389902"/>
              <a:gd name="connsiteX126" fmla="*/ 357103 w 1242829"/>
              <a:gd name="connsiteY126" fmla="*/ 241873 h 2389902"/>
              <a:gd name="connsiteX127" fmla="*/ 319228 w 1242829"/>
              <a:gd name="connsiteY127" fmla="*/ 274337 h 2389902"/>
              <a:gd name="connsiteX128" fmla="*/ 308407 w 1242829"/>
              <a:gd name="connsiteY128" fmla="*/ 290569 h 2389902"/>
              <a:gd name="connsiteX129" fmla="*/ 281354 w 1242829"/>
              <a:gd name="connsiteY129" fmla="*/ 317623 h 2389902"/>
              <a:gd name="connsiteX130" fmla="*/ 270533 w 1242829"/>
              <a:gd name="connsiteY130" fmla="*/ 333855 h 2389902"/>
              <a:gd name="connsiteX131" fmla="*/ 227247 w 1242829"/>
              <a:gd name="connsiteY131" fmla="*/ 371729 h 2389902"/>
              <a:gd name="connsiteX132" fmla="*/ 205605 w 1242829"/>
              <a:gd name="connsiteY132" fmla="*/ 404193 h 2389902"/>
              <a:gd name="connsiteX133" fmla="*/ 178552 w 1242829"/>
              <a:gd name="connsiteY133" fmla="*/ 436657 h 2389902"/>
              <a:gd name="connsiteX134" fmla="*/ 167730 w 1242829"/>
              <a:gd name="connsiteY134" fmla="*/ 447478 h 2389902"/>
              <a:gd name="connsiteX135" fmla="*/ 146088 w 1242829"/>
              <a:gd name="connsiteY135" fmla="*/ 479942 h 2389902"/>
              <a:gd name="connsiteX136" fmla="*/ 124445 w 1242829"/>
              <a:gd name="connsiteY136" fmla="*/ 517817 h 2389902"/>
              <a:gd name="connsiteX137" fmla="*/ 119034 w 1242829"/>
              <a:gd name="connsiteY137" fmla="*/ 534049 h 2389902"/>
              <a:gd name="connsiteX138" fmla="*/ 102802 w 1242829"/>
              <a:gd name="connsiteY138" fmla="*/ 550281 h 2389902"/>
              <a:gd name="connsiteX139" fmla="*/ 86570 w 1242829"/>
              <a:gd name="connsiteY139" fmla="*/ 598976 h 2389902"/>
              <a:gd name="connsiteX140" fmla="*/ 81160 w 1242829"/>
              <a:gd name="connsiteY140" fmla="*/ 615208 h 2389902"/>
              <a:gd name="connsiteX141" fmla="*/ 70339 w 1242829"/>
              <a:gd name="connsiteY141" fmla="*/ 626030 h 2389902"/>
              <a:gd name="connsiteX142" fmla="*/ 54107 w 1242829"/>
              <a:gd name="connsiteY142" fmla="*/ 680136 h 2389902"/>
              <a:gd name="connsiteX143" fmla="*/ 48696 w 1242829"/>
              <a:gd name="connsiteY143" fmla="*/ 696368 h 2389902"/>
              <a:gd name="connsiteX144" fmla="*/ 43285 w 1242829"/>
              <a:gd name="connsiteY144" fmla="*/ 712600 h 2389902"/>
              <a:gd name="connsiteX145" fmla="*/ 27053 w 1242829"/>
              <a:gd name="connsiteY145" fmla="*/ 745064 h 2389902"/>
              <a:gd name="connsiteX146" fmla="*/ 21643 w 1242829"/>
              <a:gd name="connsiteY146" fmla="*/ 793760 h 2389902"/>
              <a:gd name="connsiteX147" fmla="*/ 10821 w 1242829"/>
              <a:gd name="connsiteY147" fmla="*/ 837045 h 2389902"/>
              <a:gd name="connsiteX148" fmla="*/ 0 w 1242829"/>
              <a:gd name="connsiteY148" fmla="*/ 907384 h 2389902"/>
              <a:gd name="connsiteX149" fmla="*/ 5411 w 1242829"/>
              <a:gd name="connsiteY149" fmla="*/ 972311 h 2389902"/>
              <a:gd name="connsiteX150" fmla="*/ 10821 w 1242829"/>
              <a:gd name="connsiteY150" fmla="*/ 1021007 h 2389902"/>
              <a:gd name="connsiteX151" fmla="*/ 16232 w 1242829"/>
              <a:gd name="connsiteY151" fmla="*/ 1085935 h 2389902"/>
              <a:gd name="connsiteX152" fmla="*/ 27053 w 1242829"/>
              <a:gd name="connsiteY152" fmla="*/ 1167095 h 2389902"/>
              <a:gd name="connsiteX153" fmla="*/ 32464 w 1242829"/>
              <a:gd name="connsiteY153" fmla="*/ 1226612 h 2389902"/>
              <a:gd name="connsiteX154" fmla="*/ 48696 w 1242829"/>
              <a:gd name="connsiteY154" fmla="*/ 1275308 h 2389902"/>
              <a:gd name="connsiteX155" fmla="*/ 54107 w 1242829"/>
              <a:gd name="connsiteY155" fmla="*/ 1291540 h 2389902"/>
              <a:gd name="connsiteX156" fmla="*/ 64928 w 1242829"/>
              <a:gd name="connsiteY156" fmla="*/ 1307772 h 2389902"/>
              <a:gd name="connsiteX157" fmla="*/ 86570 w 1242829"/>
              <a:gd name="connsiteY157" fmla="*/ 1356468 h 2389902"/>
              <a:gd name="connsiteX158" fmla="*/ 102802 w 1242829"/>
              <a:gd name="connsiteY158" fmla="*/ 1410574 h 2389902"/>
              <a:gd name="connsiteX159" fmla="*/ 113624 w 1242829"/>
              <a:gd name="connsiteY159" fmla="*/ 1421395 h 2389902"/>
              <a:gd name="connsiteX160" fmla="*/ 124445 w 1242829"/>
              <a:gd name="connsiteY160" fmla="*/ 1453859 h 2389902"/>
              <a:gd name="connsiteX161" fmla="*/ 129856 w 1242829"/>
              <a:gd name="connsiteY161" fmla="*/ 1470091 h 2389902"/>
              <a:gd name="connsiteX162" fmla="*/ 146088 w 1242829"/>
              <a:gd name="connsiteY162" fmla="*/ 1486323 h 2389902"/>
              <a:gd name="connsiteX163" fmla="*/ 167730 w 1242829"/>
              <a:gd name="connsiteY163" fmla="*/ 1545840 h 2389902"/>
              <a:gd name="connsiteX164" fmla="*/ 173141 w 1242829"/>
              <a:gd name="connsiteY164" fmla="*/ 1562072 h 2389902"/>
              <a:gd name="connsiteX165" fmla="*/ 194784 w 1242829"/>
              <a:gd name="connsiteY165" fmla="*/ 1594536 h 2389902"/>
              <a:gd name="connsiteX166" fmla="*/ 216426 w 1242829"/>
              <a:gd name="connsiteY166" fmla="*/ 1627000 h 2389902"/>
              <a:gd name="connsiteX167" fmla="*/ 221837 w 1242829"/>
              <a:gd name="connsiteY167" fmla="*/ 1648643 h 2389902"/>
              <a:gd name="connsiteX168" fmla="*/ 248890 w 1242829"/>
              <a:gd name="connsiteY168" fmla="*/ 1681107 h 2389902"/>
              <a:gd name="connsiteX169" fmla="*/ 270533 w 1242829"/>
              <a:gd name="connsiteY169" fmla="*/ 1713570 h 2389902"/>
              <a:gd name="connsiteX170" fmla="*/ 281354 w 1242829"/>
              <a:gd name="connsiteY170" fmla="*/ 1729802 h 2389902"/>
              <a:gd name="connsiteX171" fmla="*/ 297586 w 1242829"/>
              <a:gd name="connsiteY171" fmla="*/ 1767677 h 2389902"/>
              <a:gd name="connsiteX172" fmla="*/ 302997 w 1242829"/>
              <a:gd name="connsiteY172" fmla="*/ 1783909 h 2389902"/>
              <a:gd name="connsiteX173" fmla="*/ 319228 w 1242829"/>
              <a:gd name="connsiteY173" fmla="*/ 1800141 h 2389902"/>
              <a:gd name="connsiteX174" fmla="*/ 346282 w 1242829"/>
              <a:gd name="connsiteY174" fmla="*/ 1838015 h 2389902"/>
              <a:gd name="connsiteX175" fmla="*/ 351692 w 1242829"/>
              <a:gd name="connsiteY175" fmla="*/ 1854247 h 2389902"/>
              <a:gd name="connsiteX176" fmla="*/ 362514 w 1242829"/>
              <a:gd name="connsiteY176" fmla="*/ 1865069 h 2389902"/>
              <a:gd name="connsiteX177" fmla="*/ 373335 w 1242829"/>
              <a:gd name="connsiteY177" fmla="*/ 1881301 h 2389902"/>
              <a:gd name="connsiteX178" fmla="*/ 394978 w 1242829"/>
              <a:gd name="connsiteY178" fmla="*/ 1908354 h 2389902"/>
              <a:gd name="connsiteX179" fmla="*/ 405799 w 1242829"/>
              <a:gd name="connsiteY179" fmla="*/ 1924586 h 2389902"/>
              <a:gd name="connsiteX180" fmla="*/ 416620 w 1242829"/>
              <a:gd name="connsiteY180" fmla="*/ 1946228 h 2389902"/>
              <a:gd name="connsiteX181" fmla="*/ 427441 w 1242829"/>
              <a:gd name="connsiteY181" fmla="*/ 1957050 h 2389902"/>
              <a:gd name="connsiteX182" fmla="*/ 449084 w 1242829"/>
              <a:gd name="connsiteY182" fmla="*/ 1978692 h 2389902"/>
              <a:gd name="connsiteX183" fmla="*/ 459905 w 1242829"/>
              <a:gd name="connsiteY183" fmla="*/ 1994924 h 2389902"/>
              <a:gd name="connsiteX184" fmla="*/ 476137 w 1242829"/>
              <a:gd name="connsiteY184" fmla="*/ 2011156 h 2389902"/>
              <a:gd name="connsiteX185" fmla="*/ 481548 w 1242829"/>
              <a:gd name="connsiteY185" fmla="*/ 2027388 h 2389902"/>
              <a:gd name="connsiteX186" fmla="*/ 503191 w 1242829"/>
              <a:gd name="connsiteY186" fmla="*/ 2049031 h 2389902"/>
              <a:gd name="connsiteX187" fmla="*/ 535655 w 1242829"/>
              <a:gd name="connsiteY187" fmla="*/ 2081495 h 2389902"/>
              <a:gd name="connsiteX188" fmla="*/ 568118 w 1242829"/>
              <a:gd name="connsiteY188" fmla="*/ 2113959 h 2389902"/>
              <a:gd name="connsiteX189" fmla="*/ 578940 w 1242829"/>
              <a:gd name="connsiteY189" fmla="*/ 2124780 h 2389902"/>
              <a:gd name="connsiteX190" fmla="*/ 584350 w 1242829"/>
              <a:gd name="connsiteY190" fmla="*/ 2141012 h 2389902"/>
              <a:gd name="connsiteX191" fmla="*/ 600582 w 1242829"/>
              <a:gd name="connsiteY191" fmla="*/ 2151833 h 2389902"/>
              <a:gd name="connsiteX192" fmla="*/ 611404 w 1242829"/>
              <a:gd name="connsiteY192" fmla="*/ 2162655 h 2389902"/>
              <a:gd name="connsiteX193" fmla="*/ 633046 w 1242829"/>
              <a:gd name="connsiteY193" fmla="*/ 2189708 h 2389902"/>
              <a:gd name="connsiteX194" fmla="*/ 649278 w 1242829"/>
              <a:gd name="connsiteY194" fmla="*/ 2200529 h 2389902"/>
              <a:gd name="connsiteX195" fmla="*/ 681742 w 1242829"/>
              <a:gd name="connsiteY195" fmla="*/ 2232993 h 2389902"/>
              <a:gd name="connsiteX196" fmla="*/ 697974 w 1242829"/>
              <a:gd name="connsiteY196" fmla="*/ 2249225 h 2389902"/>
              <a:gd name="connsiteX197" fmla="*/ 714206 w 1242829"/>
              <a:gd name="connsiteY197" fmla="*/ 2260046 h 2389902"/>
              <a:gd name="connsiteX198" fmla="*/ 725027 w 1242829"/>
              <a:gd name="connsiteY198" fmla="*/ 2276278 h 2389902"/>
              <a:gd name="connsiteX199" fmla="*/ 773723 w 1242829"/>
              <a:gd name="connsiteY199" fmla="*/ 2308742 h 2389902"/>
              <a:gd name="connsiteX200" fmla="*/ 784544 w 1242829"/>
              <a:gd name="connsiteY200" fmla="*/ 2324974 h 2389902"/>
              <a:gd name="connsiteX201" fmla="*/ 811598 w 1242829"/>
              <a:gd name="connsiteY201" fmla="*/ 2346617 h 2389902"/>
              <a:gd name="connsiteX202" fmla="*/ 822419 w 1242829"/>
              <a:gd name="connsiteY202" fmla="*/ 2362849 h 2389902"/>
              <a:gd name="connsiteX203" fmla="*/ 838651 w 1242829"/>
              <a:gd name="connsiteY203" fmla="*/ 2384491 h 2389902"/>
              <a:gd name="connsiteX0" fmla="*/ 838651 w 1242829"/>
              <a:gd name="connsiteY0" fmla="*/ 2384491 h 2389902"/>
              <a:gd name="connsiteX1" fmla="*/ 892757 w 1242829"/>
              <a:gd name="connsiteY1" fmla="*/ 2330385 h 2389902"/>
              <a:gd name="connsiteX2" fmla="*/ 903579 w 1242829"/>
              <a:gd name="connsiteY2" fmla="*/ 2319563 h 2389902"/>
              <a:gd name="connsiteX3" fmla="*/ 930632 w 1242829"/>
              <a:gd name="connsiteY3" fmla="*/ 2287099 h 2389902"/>
              <a:gd name="connsiteX4" fmla="*/ 941453 w 1242829"/>
              <a:gd name="connsiteY4" fmla="*/ 2270868 h 2389902"/>
              <a:gd name="connsiteX5" fmla="*/ 984739 w 1242829"/>
              <a:gd name="connsiteY5" fmla="*/ 2243814 h 2389902"/>
              <a:gd name="connsiteX6" fmla="*/ 1000970 w 1242829"/>
              <a:gd name="connsiteY6" fmla="*/ 2222172 h 2389902"/>
              <a:gd name="connsiteX7" fmla="*/ 1022613 w 1242829"/>
              <a:gd name="connsiteY7" fmla="*/ 2211350 h 2389902"/>
              <a:gd name="connsiteX8" fmla="*/ 1055077 w 1242829"/>
              <a:gd name="connsiteY8" fmla="*/ 2189708 h 2389902"/>
              <a:gd name="connsiteX9" fmla="*/ 1071309 w 1242829"/>
              <a:gd name="connsiteY9" fmla="*/ 2178886 h 2389902"/>
              <a:gd name="connsiteX10" fmla="*/ 1103773 w 1242829"/>
              <a:gd name="connsiteY10" fmla="*/ 2157244 h 2389902"/>
              <a:gd name="connsiteX11" fmla="*/ 1130826 w 1242829"/>
              <a:gd name="connsiteY11" fmla="*/ 2135601 h 2389902"/>
              <a:gd name="connsiteX12" fmla="*/ 1147058 w 1242829"/>
              <a:gd name="connsiteY12" fmla="*/ 2130191 h 2389902"/>
              <a:gd name="connsiteX13" fmla="*/ 1157879 w 1242829"/>
              <a:gd name="connsiteY13" fmla="*/ 2113959 h 2389902"/>
              <a:gd name="connsiteX14" fmla="*/ 1174111 w 1242829"/>
              <a:gd name="connsiteY14" fmla="*/ 2103137 h 2389902"/>
              <a:gd name="connsiteX15" fmla="*/ 1201165 w 1242829"/>
              <a:gd name="connsiteY15" fmla="*/ 2081495 h 2389902"/>
              <a:gd name="connsiteX16" fmla="*/ 1211986 w 1242829"/>
              <a:gd name="connsiteY16" fmla="*/ 2065263 h 2389902"/>
              <a:gd name="connsiteX17" fmla="*/ 1233628 w 1242829"/>
              <a:gd name="connsiteY17" fmla="*/ 2038210 h 2389902"/>
              <a:gd name="connsiteX18" fmla="*/ 1228218 w 1242829"/>
              <a:gd name="connsiteY18" fmla="*/ 2016567 h 2389902"/>
              <a:gd name="connsiteX19" fmla="*/ 1195754 w 1242829"/>
              <a:gd name="connsiteY19" fmla="*/ 1989514 h 2389902"/>
              <a:gd name="connsiteX20" fmla="*/ 1174111 w 1242829"/>
              <a:gd name="connsiteY20" fmla="*/ 1967871 h 2389902"/>
              <a:gd name="connsiteX21" fmla="*/ 1147058 w 1242829"/>
              <a:gd name="connsiteY21" fmla="*/ 1946228 h 2389902"/>
              <a:gd name="connsiteX22" fmla="*/ 1130826 w 1242829"/>
              <a:gd name="connsiteY22" fmla="*/ 1935407 h 2389902"/>
              <a:gd name="connsiteX23" fmla="*/ 1109184 w 1242829"/>
              <a:gd name="connsiteY23" fmla="*/ 1919175 h 2389902"/>
              <a:gd name="connsiteX24" fmla="*/ 1098362 w 1242829"/>
              <a:gd name="connsiteY24" fmla="*/ 1908354 h 2389902"/>
              <a:gd name="connsiteX25" fmla="*/ 1082130 w 1242829"/>
              <a:gd name="connsiteY25" fmla="*/ 1902943 h 2389902"/>
              <a:gd name="connsiteX26" fmla="*/ 1065898 w 1242829"/>
              <a:gd name="connsiteY26" fmla="*/ 1886711 h 2389902"/>
              <a:gd name="connsiteX27" fmla="*/ 1033434 w 1242829"/>
              <a:gd name="connsiteY27" fmla="*/ 1865069 h 2389902"/>
              <a:gd name="connsiteX28" fmla="*/ 1006381 w 1242829"/>
              <a:gd name="connsiteY28" fmla="*/ 1848837 h 2389902"/>
              <a:gd name="connsiteX29" fmla="*/ 963096 w 1242829"/>
              <a:gd name="connsiteY29" fmla="*/ 1816373 h 2389902"/>
              <a:gd name="connsiteX30" fmla="*/ 946864 w 1242829"/>
              <a:gd name="connsiteY30" fmla="*/ 1805552 h 2389902"/>
              <a:gd name="connsiteX31" fmla="*/ 936043 w 1242829"/>
              <a:gd name="connsiteY31" fmla="*/ 1794730 h 2389902"/>
              <a:gd name="connsiteX32" fmla="*/ 925221 w 1242829"/>
              <a:gd name="connsiteY32" fmla="*/ 1778498 h 2389902"/>
              <a:gd name="connsiteX33" fmla="*/ 908989 w 1242829"/>
              <a:gd name="connsiteY33" fmla="*/ 1773088 h 2389902"/>
              <a:gd name="connsiteX34" fmla="*/ 898168 w 1242829"/>
              <a:gd name="connsiteY34" fmla="*/ 1762266 h 2389902"/>
              <a:gd name="connsiteX35" fmla="*/ 887347 w 1242829"/>
              <a:gd name="connsiteY35" fmla="*/ 1746034 h 2389902"/>
              <a:gd name="connsiteX36" fmla="*/ 838651 w 1242829"/>
              <a:gd name="connsiteY36" fmla="*/ 1702749 h 2389902"/>
              <a:gd name="connsiteX37" fmla="*/ 827830 w 1242829"/>
              <a:gd name="connsiteY37" fmla="*/ 1686517 h 2389902"/>
              <a:gd name="connsiteX38" fmla="*/ 800776 w 1242829"/>
              <a:gd name="connsiteY38" fmla="*/ 1664875 h 2389902"/>
              <a:gd name="connsiteX39" fmla="*/ 789955 w 1242829"/>
              <a:gd name="connsiteY39" fmla="*/ 1648643 h 2389902"/>
              <a:gd name="connsiteX40" fmla="*/ 779134 w 1242829"/>
              <a:gd name="connsiteY40" fmla="*/ 1637821 h 2389902"/>
              <a:gd name="connsiteX41" fmla="*/ 757491 w 1242829"/>
              <a:gd name="connsiteY41" fmla="*/ 1605357 h 2389902"/>
              <a:gd name="connsiteX42" fmla="*/ 741259 w 1242829"/>
              <a:gd name="connsiteY42" fmla="*/ 1589126 h 2389902"/>
              <a:gd name="connsiteX43" fmla="*/ 730438 w 1242829"/>
              <a:gd name="connsiteY43" fmla="*/ 1572894 h 2389902"/>
              <a:gd name="connsiteX44" fmla="*/ 692563 w 1242829"/>
              <a:gd name="connsiteY44" fmla="*/ 1540430 h 2389902"/>
              <a:gd name="connsiteX45" fmla="*/ 687153 w 1242829"/>
              <a:gd name="connsiteY45" fmla="*/ 1524198 h 2389902"/>
              <a:gd name="connsiteX46" fmla="*/ 660099 w 1242829"/>
              <a:gd name="connsiteY46" fmla="*/ 1502555 h 2389902"/>
              <a:gd name="connsiteX47" fmla="*/ 643868 w 1242829"/>
              <a:gd name="connsiteY47" fmla="*/ 1486323 h 2389902"/>
              <a:gd name="connsiteX48" fmla="*/ 633046 w 1242829"/>
              <a:gd name="connsiteY48" fmla="*/ 1470091 h 2389902"/>
              <a:gd name="connsiteX49" fmla="*/ 600582 w 1242829"/>
              <a:gd name="connsiteY49" fmla="*/ 1443038 h 2389902"/>
              <a:gd name="connsiteX50" fmla="*/ 573529 w 1242829"/>
              <a:gd name="connsiteY50" fmla="*/ 1415985 h 2389902"/>
              <a:gd name="connsiteX51" fmla="*/ 551886 w 1242829"/>
              <a:gd name="connsiteY51" fmla="*/ 1383521 h 2389902"/>
              <a:gd name="connsiteX52" fmla="*/ 546476 w 1242829"/>
              <a:gd name="connsiteY52" fmla="*/ 1367289 h 2389902"/>
              <a:gd name="connsiteX53" fmla="*/ 530244 w 1242829"/>
              <a:gd name="connsiteY53" fmla="*/ 1351057 h 2389902"/>
              <a:gd name="connsiteX54" fmla="*/ 508601 w 1242829"/>
              <a:gd name="connsiteY54" fmla="*/ 1318593 h 2389902"/>
              <a:gd name="connsiteX55" fmla="*/ 503191 w 1242829"/>
              <a:gd name="connsiteY55" fmla="*/ 1302361 h 2389902"/>
              <a:gd name="connsiteX56" fmla="*/ 492369 w 1242829"/>
              <a:gd name="connsiteY56" fmla="*/ 1291540 h 2389902"/>
              <a:gd name="connsiteX57" fmla="*/ 470727 w 1242829"/>
              <a:gd name="connsiteY57" fmla="*/ 1264486 h 2389902"/>
              <a:gd name="connsiteX58" fmla="*/ 454495 w 1242829"/>
              <a:gd name="connsiteY58" fmla="*/ 1232023 h 2389902"/>
              <a:gd name="connsiteX59" fmla="*/ 449084 w 1242829"/>
              <a:gd name="connsiteY59" fmla="*/ 1215791 h 2389902"/>
              <a:gd name="connsiteX60" fmla="*/ 432852 w 1242829"/>
              <a:gd name="connsiteY60" fmla="*/ 1183327 h 2389902"/>
              <a:gd name="connsiteX61" fmla="*/ 422031 w 1242829"/>
              <a:gd name="connsiteY61" fmla="*/ 1140041 h 2389902"/>
              <a:gd name="connsiteX62" fmla="*/ 411210 w 1242829"/>
              <a:gd name="connsiteY62" fmla="*/ 1107578 h 2389902"/>
              <a:gd name="connsiteX63" fmla="*/ 405799 w 1242829"/>
              <a:gd name="connsiteY63" fmla="*/ 1080524 h 2389902"/>
              <a:gd name="connsiteX64" fmla="*/ 389567 w 1242829"/>
              <a:gd name="connsiteY64" fmla="*/ 1031828 h 2389902"/>
              <a:gd name="connsiteX65" fmla="*/ 384156 w 1242829"/>
              <a:gd name="connsiteY65" fmla="*/ 1015597 h 2389902"/>
              <a:gd name="connsiteX66" fmla="*/ 378746 w 1242829"/>
              <a:gd name="connsiteY66" fmla="*/ 988543 h 2389902"/>
              <a:gd name="connsiteX67" fmla="*/ 367924 w 1242829"/>
              <a:gd name="connsiteY67" fmla="*/ 912794 h 2389902"/>
              <a:gd name="connsiteX68" fmla="*/ 373335 w 1242829"/>
              <a:gd name="connsiteY68" fmla="*/ 734243 h 2389902"/>
              <a:gd name="connsiteX69" fmla="*/ 378746 w 1242829"/>
              <a:gd name="connsiteY69" fmla="*/ 718011 h 2389902"/>
              <a:gd name="connsiteX70" fmla="*/ 384156 w 1242829"/>
              <a:gd name="connsiteY70" fmla="*/ 696368 h 2389902"/>
              <a:gd name="connsiteX71" fmla="*/ 394978 w 1242829"/>
              <a:gd name="connsiteY71" fmla="*/ 685547 h 2389902"/>
              <a:gd name="connsiteX72" fmla="*/ 405799 w 1242829"/>
              <a:gd name="connsiteY72" fmla="*/ 653083 h 2389902"/>
              <a:gd name="connsiteX73" fmla="*/ 433066 w 1242829"/>
              <a:gd name="connsiteY73" fmla="*/ 650007 h 2389902"/>
              <a:gd name="connsiteX74" fmla="*/ 448131 w 1242829"/>
              <a:gd name="connsiteY74" fmla="*/ 596855 h 2389902"/>
              <a:gd name="connsiteX75" fmla="*/ 456830 w 1242829"/>
              <a:gd name="connsiteY75" fmla="*/ 583912 h 2389902"/>
              <a:gd name="connsiteX76" fmla="*/ 481548 w 1242829"/>
              <a:gd name="connsiteY76" fmla="*/ 528638 h 2389902"/>
              <a:gd name="connsiteX77" fmla="*/ 514012 w 1242829"/>
              <a:gd name="connsiteY77" fmla="*/ 506995 h 2389902"/>
              <a:gd name="connsiteX78" fmla="*/ 530244 w 1242829"/>
              <a:gd name="connsiteY78" fmla="*/ 496174 h 2389902"/>
              <a:gd name="connsiteX79" fmla="*/ 546476 w 1242829"/>
              <a:gd name="connsiteY79" fmla="*/ 485353 h 2389902"/>
              <a:gd name="connsiteX80" fmla="*/ 578940 w 1242829"/>
              <a:gd name="connsiteY80" fmla="*/ 474531 h 2389902"/>
              <a:gd name="connsiteX81" fmla="*/ 622225 w 1242829"/>
              <a:gd name="connsiteY81" fmla="*/ 463710 h 2389902"/>
              <a:gd name="connsiteX82" fmla="*/ 660099 w 1242829"/>
              <a:gd name="connsiteY82" fmla="*/ 469121 h 2389902"/>
              <a:gd name="connsiteX83" fmla="*/ 676331 w 1242829"/>
              <a:gd name="connsiteY83" fmla="*/ 479942 h 2389902"/>
              <a:gd name="connsiteX84" fmla="*/ 697974 w 1242829"/>
              <a:gd name="connsiteY84" fmla="*/ 469121 h 2389902"/>
              <a:gd name="connsiteX85" fmla="*/ 746670 w 1242829"/>
              <a:gd name="connsiteY85" fmla="*/ 436657 h 2389902"/>
              <a:gd name="connsiteX86" fmla="*/ 806187 w 1242829"/>
              <a:gd name="connsiteY86" fmla="*/ 398782 h 2389902"/>
              <a:gd name="connsiteX87" fmla="*/ 838651 w 1242829"/>
              <a:gd name="connsiteY87" fmla="*/ 377140 h 2389902"/>
              <a:gd name="connsiteX88" fmla="*/ 854883 w 1242829"/>
              <a:gd name="connsiteY88" fmla="*/ 371729 h 2389902"/>
              <a:gd name="connsiteX89" fmla="*/ 871115 w 1242829"/>
              <a:gd name="connsiteY89" fmla="*/ 360908 h 2389902"/>
              <a:gd name="connsiteX90" fmla="*/ 908989 w 1242829"/>
              <a:gd name="connsiteY90" fmla="*/ 344676 h 2389902"/>
              <a:gd name="connsiteX91" fmla="*/ 946864 w 1242829"/>
              <a:gd name="connsiteY91" fmla="*/ 328444 h 2389902"/>
              <a:gd name="connsiteX92" fmla="*/ 963096 w 1242829"/>
              <a:gd name="connsiteY92" fmla="*/ 317623 h 2389902"/>
              <a:gd name="connsiteX93" fmla="*/ 995560 w 1242829"/>
              <a:gd name="connsiteY93" fmla="*/ 306801 h 2389902"/>
              <a:gd name="connsiteX94" fmla="*/ 1011792 w 1242829"/>
              <a:gd name="connsiteY94" fmla="*/ 295980 h 2389902"/>
              <a:gd name="connsiteX95" fmla="*/ 1033434 w 1242829"/>
              <a:gd name="connsiteY95" fmla="*/ 290569 h 2389902"/>
              <a:gd name="connsiteX96" fmla="*/ 1071309 w 1242829"/>
              <a:gd name="connsiteY96" fmla="*/ 279748 h 2389902"/>
              <a:gd name="connsiteX97" fmla="*/ 1098362 w 1242829"/>
              <a:gd name="connsiteY97" fmla="*/ 258105 h 2389902"/>
              <a:gd name="connsiteX98" fmla="*/ 1092952 w 1242829"/>
              <a:gd name="connsiteY98" fmla="*/ 220231 h 2389902"/>
              <a:gd name="connsiteX99" fmla="*/ 1082130 w 1242829"/>
              <a:gd name="connsiteY99" fmla="*/ 187767 h 2389902"/>
              <a:gd name="connsiteX100" fmla="*/ 1071309 w 1242829"/>
              <a:gd name="connsiteY100" fmla="*/ 101197 h 2389902"/>
              <a:gd name="connsiteX101" fmla="*/ 1065898 w 1242829"/>
              <a:gd name="connsiteY101" fmla="*/ 84965 h 2389902"/>
              <a:gd name="connsiteX102" fmla="*/ 1054124 w 1242829"/>
              <a:gd name="connsiteY102" fmla="*/ 45922 h 2389902"/>
              <a:gd name="connsiteX103" fmla="*/ 1025163 w 1242829"/>
              <a:gd name="connsiteY103" fmla="*/ 13244 h 2389902"/>
              <a:gd name="connsiteX104" fmla="*/ 992485 w 1242829"/>
              <a:gd name="connsiteY104" fmla="*/ 1255 h 2389902"/>
              <a:gd name="connsiteX105" fmla="*/ 969675 w 1242829"/>
              <a:gd name="connsiteY105" fmla="*/ 5712 h 2389902"/>
              <a:gd name="connsiteX106" fmla="*/ 929465 w 1242829"/>
              <a:gd name="connsiteY106" fmla="*/ 5236 h 2389902"/>
              <a:gd name="connsiteX107" fmla="*/ 892757 w 1242829"/>
              <a:gd name="connsiteY107" fmla="*/ 9215 h 2389902"/>
              <a:gd name="connsiteX108" fmla="*/ 762902 w 1242829"/>
              <a:gd name="connsiteY108" fmla="*/ 20037 h 2389902"/>
              <a:gd name="connsiteX109" fmla="*/ 730438 w 1242829"/>
              <a:gd name="connsiteY109" fmla="*/ 30858 h 2389902"/>
              <a:gd name="connsiteX110" fmla="*/ 708795 w 1242829"/>
              <a:gd name="connsiteY110" fmla="*/ 36269 h 2389902"/>
              <a:gd name="connsiteX111" fmla="*/ 670921 w 1242829"/>
              <a:gd name="connsiteY111" fmla="*/ 57911 h 2389902"/>
              <a:gd name="connsiteX112" fmla="*/ 649278 w 1242829"/>
              <a:gd name="connsiteY112" fmla="*/ 63322 h 2389902"/>
              <a:gd name="connsiteX113" fmla="*/ 605993 w 1242829"/>
              <a:gd name="connsiteY113" fmla="*/ 79554 h 2389902"/>
              <a:gd name="connsiteX114" fmla="*/ 589761 w 1242829"/>
              <a:gd name="connsiteY114" fmla="*/ 90375 h 2389902"/>
              <a:gd name="connsiteX115" fmla="*/ 573529 w 1242829"/>
              <a:gd name="connsiteY115" fmla="*/ 95786 h 2389902"/>
              <a:gd name="connsiteX116" fmla="*/ 557297 w 1242829"/>
              <a:gd name="connsiteY116" fmla="*/ 106607 h 2389902"/>
              <a:gd name="connsiteX117" fmla="*/ 541065 w 1242829"/>
              <a:gd name="connsiteY117" fmla="*/ 112018 h 2389902"/>
              <a:gd name="connsiteX118" fmla="*/ 524833 w 1242829"/>
              <a:gd name="connsiteY118" fmla="*/ 122839 h 2389902"/>
              <a:gd name="connsiteX119" fmla="*/ 508601 w 1242829"/>
              <a:gd name="connsiteY119" fmla="*/ 128250 h 2389902"/>
              <a:gd name="connsiteX120" fmla="*/ 492369 w 1242829"/>
              <a:gd name="connsiteY120" fmla="*/ 139071 h 2389902"/>
              <a:gd name="connsiteX121" fmla="*/ 459905 w 1242829"/>
              <a:gd name="connsiteY121" fmla="*/ 155303 h 2389902"/>
              <a:gd name="connsiteX122" fmla="*/ 438263 w 1242829"/>
              <a:gd name="connsiteY122" fmla="*/ 171535 h 2389902"/>
              <a:gd name="connsiteX123" fmla="*/ 416620 w 1242829"/>
              <a:gd name="connsiteY123" fmla="*/ 193178 h 2389902"/>
              <a:gd name="connsiteX124" fmla="*/ 384156 w 1242829"/>
              <a:gd name="connsiteY124" fmla="*/ 214820 h 2389902"/>
              <a:gd name="connsiteX125" fmla="*/ 367924 w 1242829"/>
              <a:gd name="connsiteY125" fmla="*/ 225641 h 2389902"/>
              <a:gd name="connsiteX126" fmla="*/ 357103 w 1242829"/>
              <a:gd name="connsiteY126" fmla="*/ 241873 h 2389902"/>
              <a:gd name="connsiteX127" fmla="*/ 319228 w 1242829"/>
              <a:gd name="connsiteY127" fmla="*/ 274337 h 2389902"/>
              <a:gd name="connsiteX128" fmla="*/ 308407 w 1242829"/>
              <a:gd name="connsiteY128" fmla="*/ 290569 h 2389902"/>
              <a:gd name="connsiteX129" fmla="*/ 281354 w 1242829"/>
              <a:gd name="connsiteY129" fmla="*/ 317623 h 2389902"/>
              <a:gd name="connsiteX130" fmla="*/ 270533 w 1242829"/>
              <a:gd name="connsiteY130" fmla="*/ 333855 h 2389902"/>
              <a:gd name="connsiteX131" fmla="*/ 227247 w 1242829"/>
              <a:gd name="connsiteY131" fmla="*/ 371729 h 2389902"/>
              <a:gd name="connsiteX132" fmla="*/ 205605 w 1242829"/>
              <a:gd name="connsiteY132" fmla="*/ 404193 h 2389902"/>
              <a:gd name="connsiteX133" fmla="*/ 178552 w 1242829"/>
              <a:gd name="connsiteY133" fmla="*/ 436657 h 2389902"/>
              <a:gd name="connsiteX134" fmla="*/ 167730 w 1242829"/>
              <a:gd name="connsiteY134" fmla="*/ 447478 h 2389902"/>
              <a:gd name="connsiteX135" fmla="*/ 146088 w 1242829"/>
              <a:gd name="connsiteY135" fmla="*/ 479942 h 2389902"/>
              <a:gd name="connsiteX136" fmla="*/ 124445 w 1242829"/>
              <a:gd name="connsiteY136" fmla="*/ 517817 h 2389902"/>
              <a:gd name="connsiteX137" fmla="*/ 119034 w 1242829"/>
              <a:gd name="connsiteY137" fmla="*/ 534049 h 2389902"/>
              <a:gd name="connsiteX138" fmla="*/ 102802 w 1242829"/>
              <a:gd name="connsiteY138" fmla="*/ 550281 h 2389902"/>
              <a:gd name="connsiteX139" fmla="*/ 86570 w 1242829"/>
              <a:gd name="connsiteY139" fmla="*/ 598976 h 2389902"/>
              <a:gd name="connsiteX140" fmla="*/ 81160 w 1242829"/>
              <a:gd name="connsiteY140" fmla="*/ 615208 h 2389902"/>
              <a:gd name="connsiteX141" fmla="*/ 70339 w 1242829"/>
              <a:gd name="connsiteY141" fmla="*/ 626030 h 2389902"/>
              <a:gd name="connsiteX142" fmla="*/ 54107 w 1242829"/>
              <a:gd name="connsiteY142" fmla="*/ 680136 h 2389902"/>
              <a:gd name="connsiteX143" fmla="*/ 48696 w 1242829"/>
              <a:gd name="connsiteY143" fmla="*/ 696368 h 2389902"/>
              <a:gd name="connsiteX144" fmla="*/ 43285 w 1242829"/>
              <a:gd name="connsiteY144" fmla="*/ 712600 h 2389902"/>
              <a:gd name="connsiteX145" fmla="*/ 27053 w 1242829"/>
              <a:gd name="connsiteY145" fmla="*/ 745064 h 2389902"/>
              <a:gd name="connsiteX146" fmla="*/ 21643 w 1242829"/>
              <a:gd name="connsiteY146" fmla="*/ 793760 h 2389902"/>
              <a:gd name="connsiteX147" fmla="*/ 10821 w 1242829"/>
              <a:gd name="connsiteY147" fmla="*/ 837045 h 2389902"/>
              <a:gd name="connsiteX148" fmla="*/ 0 w 1242829"/>
              <a:gd name="connsiteY148" fmla="*/ 907384 h 2389902"/>
              <a:gd name="connsiteX149" fmla="*/ 5411 w 1242829"/>
              <a:gd name="connsiteY149" fmla="*/ 972311 h 2389902"/>
              <a:gd name="connsiteX150" fmla="*/ 10821 w 1242829"/>
              <a:gd name="connsiteY150" fmla="*/ 1021007 h 2389902"/>
              <a:gd name="connsiteX151" fmla="*/ 16232 w 1242829"/>
              <a:gd name="connsiteY151" fmla="*/ 1085935 h 2389902"/>
              <a:gd name="connsiteX152" fmla="*/ 27053 w 1242829"/>
              <a:gd name="connsiteY152" fmla="*/ 1167095 h 2389902"/>
              <a:gd name="connsiteX153" fmla="*/ 32464 w 1242829"/>
              <a:gd name="connsiteY153" fmla="*/ 1226612 h 2389902"/>
              <a:gd name="connsiteX154" fmla="*/ 48696 w 1242829"/>
              <a:gd name="connsiteY154" fmla="*/ 1275308 h 2389902"/>
              <a:gd name="connsiteX155" fmla="*/ 54107 w 1242829"/>
              <a:gd name="connsiteY155" fmla="*/ 1291540 h 2389902"/>
              <a:gd name="connsiteX156" fmla="*/ 64928 w 1242829"/>
              <a:gd name="connsiteY156" fmla="*/ 1307772 h 2389902"/>
              <a:gd name="connsiteX157" fmla="*/ 86570 w 1242829"/>
              <a:gd name="connsiteY157" fmla="*/ 1356468 h 2389902"/>
              <a:gd name="connsiteX158" fmla="*/ 102802 w 1242829"/>
              <a:gd name="connsiteY158" fmla="*/ 1410574 h 2389902"/>
              <a:gd name="connsiteX159" fmla="*/ 113624 w 1242829"/>
              <a:gd name="connsiteY159" fmla="*/ 1421395 h 2389902"/>
              <a:gd name="connsiteX160" fmla="*/ 124445 w 1242829"/>
              <a:gd name="connsiteY160" fmla="*/ 1453859 h 2389902"/>
              <a:gd name="connsiteX161" fmla="*/ 129856 w 1242829"/>
              <a:gd name="connsiteY161" fmla="*/ 1470091 h 2389902"/>
              <a:gd name="connsiteX162" fmla="*/ 146088 w 1242829"/>
              <a:gd name="connsiteY162" fmla="*/ 1486323 h 2389902"/>
              <a:gd name="connsiteX163" fmla="*/ 167730 w 1242829"/>
              <a:gd name="connsiteY163" fmla="*/ 1545840 h 2389902"/>
              <a:gd name="connsiteX164" fmla="*/ 173141 w 1242829"/>
              <a:gd name="connsiteY164" fmla="*/ 1562072 h 2389902"/>
              <a:gd name="connsiteX165" fmla="*/ 194784 w 1242829"/>
              <a:gd name="connsiteY165" fmla="*/ 1594536 h 2389902"/>
              <a:gd name="connsiteX166" fmla="*/ 216426 w 1242829"/>
              <a:gd name="connsiteY166" fmla="*/ 1627000 h 2389902"/>
              <a:gd name="connsiteX167" fmla="*/ 221837 w 1242829"/>
              <a:gd name="connsiteY167" fmla="*/ 1648643 h 2389902"/>
              <a:gd name="connsiteX168" fmla="*/ 248890 w 1242829"/>
              <a:gd name="connsiteY168" fmla="*/ 1681107 h 2389902"/>
              <a:gd name="connsiteX169" fmla="*/ 270533 w 1242829"/>
              <a:gd name="connsiteY169" fmla="*/ 1713570 h 2389902"/>
              <a:gd name="connsiteX170" fmla="*/ 281354 w 1242829"/>
              <a:gd name="connsiteY170" fmla="*/ 1729802 h 2389902"/>
              <a:gd name="connsiteX171" fmla="*/ 297586 w 1242829"/>
              <a:gd name="connsiteY171" fmla="*/ 1767677 h 2389902"/>
              <a:gd name="connsiteX172" fmla="*/ 302997 w 1242829"/>
              <a:gd name="connsiteY172" fmla="*/ 1783909 h 2389902"/>
              <a:gd name="connsiteX173" fmla="*/ 319228 w 1242829"/>
              <a:gd name="connsiteY173" fmla="*/ 1800141 h 2389902"/>
              <a:gd name="connsiteX174" fmla="*/ 346282 w 1242829"/>
              <a:gd name="connsiteY174" fmla="*/ 1838015 h 2389902"/>
              <a:gd name="connsiteX175" fmla="*/ 351692 w 1242829"/>
              <a:gd name="connsiteY175" fmla="*/ 1854247 h 2389902"/>
              <a:gd name="connsiteX176" fmla="*/ 362514 w 1242829"/>
              <a:gd name="connsiteY176" fmla="*/ 1865069 h 2389902"/>
              <a:gd name="connsiteX177" fmla="*/ 373335 w 1242829"/>
              <a:gd name="connsiteY177" fmla="*/ 1881301 h 2389902"/>
              <a:gd name="connsiteX178" fmla="*/ 394978 w 1242829"/>
              <a:gd name="connsiteY178" fmla="*/ 1908354 h 2389902"/>
              <a:gd name="connsiteX179" fmla="*/ 405799 w 1242829"/>
              <a:gd name="connsiteY179" fmla="*/ 1924586 h 2389902"/>
              <a:gd name="connsiteX180" fmla="*/ 416620 w 1242829"/>
              <a:gd name="connsiteY180" fmla="*/ 1946228 h 2389902"/>
              <a:gd name="connsiteX181" fmla="*/ 427441 w 1242829"/>
              <a:gd name="connsiteY181" fmla="*/ 1957050 h 2389902"/>
              <a:gd name="connsiteX182" fmla="*/ 449084 w 1242829"/>
              <a:gd name="connsiteY182" fmla="*/ 1978692 h 2389902"/>
              <a:gd name="connsiteX183" fmla="*/ 459905 w 1242829"/>
              <a:gd name="connsiteY183" fmla="*/ 1994924 h 2389902"/>
              <a:gd name="connsiteX184" fmla="*/ 476137 w 1242829"/>
              <a:gd name="connsiteY184" fmla="*/ 2011156 h 2389902"/>
              <a:gd name="connsiteX185" fmla="*/ 481548 w 1242829"/>
              <a:gd name="connsiteY185" fmla="*/ 2027388 h 2389902"/>
              <a:gd name="connsiteX186" fmla="*/ 503191 w 1242829"/>
              <a:gd name="connsiteY186" fmla="*/ 2049031 h 2389902"/>
              <a:gd name="connsiteX187" fmla="*/ 535655 w 1242829"/>
              <a:gd name="connsiteY187" fmla="*/ 2081495 h 2389902"/>
              <a:gd name="connsiteX188" fmla="*/ 568118 w 1242829"/>
              <a:gd name="connsiteY188" fmla="*/ 2113959 h 2389902"/>
              <a:gd name="connsiteX189" fmla="*/ 578940 w 1242829"/>
              <a:gd name="connsiteY189" fmla="*/ 2124780 h 2389902"/>
              <a:gd name="connsiteX190" fmla="*/ 584350 w 1242829"/>
              <a:gd name="connsiteY190" fmla="*/ 2141012 h 2389902"/>
              <a:gd name="connsiteX191" fmla="*/ 600582 w 1242829"/>
              <a:gd name="connsiteY191" fmla="*/ 2151833 h 2389902"/>
              <a:gd name="connsiteX192" fmla="*/ 611404 w 1242829"/>
              <a:gd name="connsiteY192" fmla="*/ 2162655 h 2389902"/>
              <a:gd name="connsiteX193" fmla="*/ 633046 w 1242829"/>
              <a:gd name="connsiteY193" fmla="*/ 2189708 h 2389902"/>
              <a:gd name="connsiteX194" fmla="*/ 649278 w 1242829"/>
              <a:gd name="connsiteY194" fmla="*/ 2200529 h 2389902"/>
              <a:gd name="connsiteX195" fmla="*/ 681742 w 1242829"/>
              <a:gd name="connsiteY195" fmla="*/ 2232993 h 2389902"/>
              <a:gd name="connsiteX196" fmla="*/ 697974 w 1242829"/>
              <a:gd name="connsiteY196" fmla="*/ 2249225 h 2389902"/>
              <a:gd name="connsiteX197" fmla="*/ 714206 w 1242829"/>
              <a:gd name="connsiteY197" fmla="*/ 2260046 h 2389902"/>
              <a:gd name="connsiteX198" fmla="*/ 725027 w 1242829"/>
              <a:gd name="connsiteY198" fmla="*/ 2276278 h 2389902"/>
              <a:gd name="connsiteX199" fmla="*/ 773723 w 1242829"/>
              <a:gd name="connsiteY199" fmla="*/ 2308742 h 2389902"/>
              <a:gd name="connsiteX200" fmla="*/ 784544 w 1242829"/>
              <a:gd name="connsiteY200" fmla="*/ 2324974 h 2389902"/>
              <a:gd name="connsiteX201" fmla="*/ 811598 w 1242829"/>
              <a:gd name="connsiteY201" fmla="*/ 2346617 h 2389902"/>
              <a:gd name="connsiteX202" fmla="*/ 822419 w 1242829"/>
              <a:gd name="connsiteY202" fmla="*/ 2362849 h 2389902"/>
              <a:gd name="connsiteX203" fmla="*/ 838651 w 1242829"/>
              <a:gd name="connsiteY203" fmla="*/ 2384491 h 2389902"/>
              <a:gd name="connsiteX0" fmla="*/ 838651 w 1242829"/>
              <a:gd name="connsiteY0" fmla="*/ 2384491 h 2389902"/>
              <a:gd name="connsiteX1" fmla="*/ 892757 w 1242829"/>
              <a:gd name="connsiteY1" fmla="*/ 2330385 h 2389902"/>
              <a:gd name="connsiteX2" fmla="*/ 903579 w 1242829"/>
              <a:gd name="connsiteY2" fmla="*/ 2319563 h 2389902"/>
              <a:gd name="connsiteX3" fmla="*/ 930632 w 1242829"/>
              <a:gd name="connsiteY3" fmla="*/ 2287099 h 2389902"/>
              <a:gd name="connsiteX4" fmla="*/ 941453 w 1242829"/>
              <a:gd name="connsiteY4" fmla="*/ 2270868 h 2389902"/>
              <a:gd name="connsiteX5" fmla="*/ 984739 w 1242829"/>
              <a:gd name="connsiteY5" fmla="*/ 2243814 h 2389902"/>
              <a:gd name="connsiteX6" fmla="*/ 1000970 w 1242829"/>
              <a:gd name="connsiteY6" fmla="*/ 2222172 h 2389902"/>
              <a:gd name="connsiteX7" fmla="*/ 1022613 w 1242829"/>
              <a:gd name="connsiteY7" fmla="*/ 2211350 h 2389902"/>
              <a:gd name="connsiteX8" fmla="*/ 1055077 w 1242829"/>
              <a:gd name="connsiteY8" fmla="*/ 2189708 h 2389902"/>
              <a:gd name="connsiteX9" fmla="*/ 1071309 w 1242829"/>
              <a:gd name="connsiteY9" fmla="*/ 2178886 h 2389902"/>
              <a:gd name="connsiteX10" fmla="*/ 1103773 w 1242829"/>
              <a:gd name="connsiteY10" fmla="*/ 2157244 h 2389902"/>
              <a:gd name="connsiteX11" fmla="*/ 1130826 w 1242829"/>
              <a:gd name="connsiteY11" fmla="*/ 2135601 h 2389902"/>
              <a:gd name="connsiteX12" fmla="*/ 1147058 w 1242829"/>
              <a:gd name="connsiteY12" fmla="*/ 2130191 h 2389902"/>
              <a:gd name="connsiteX13" fmla="*/ 1157879 w 1242829"/>
              <a:gd name="connsiteY13" fmla="*/ 2113959 h 2389902"/>
              <a:gd name="connsiteX14" fmla="*/ 1174111 w 1242829"/>
              <a:gd name="connsiteY14" fmla="*/ 2103137 h 2389902"/>
              <a:gd name="connsiteX15" fmla="*/ 1201165 w 1242829"/>
              <a:gd name="connsiteY15" fmla="*/ 2081495 h 2389902"/>
              <a:gd name="connsiteX16" fmla="*/ 1211986 w 1242829"/>
              <a:gd name="connsiteY16" fmla="*/ 2065263 h 2389902"/>
              <a:gd name="connsiteX17" fmla="*/ 1233628 w 1242829"/>
              <a:gd name="connsiteY17" fmla="*/ 2038210 h 2389902"/>
              <a:gd name="connsiteX18" fmla="*/ 1228218 w 1242829"/>
              <a:gd name="connsiteY18" fmla="*/ 2016567 h 2389902"/>
              <a:gd name="connsiteX19" fmla="*/ 1195754 w 1242829"/>
              <a:gd name="connsiteY19" fmla="*/ 1989514 h 2389902"/>
              <a:gd name="connsiteX20" fmla="*/ 1174111 w 1242829"/>
              <a:gd name="connsiteY20" fmla="*/ 1967871 h 2389902"/>
              <a:gd name="connsiteX21" fmla="*/ 1147058 w 1242829"/>
              <a:gd name="connsiteY21" fmla="*/ 1946228 h 2389902"/>
              <a:gd name="connsiteX22" fmla="*/ 1130826 w 1242829"/>
              <a:gd name="connsiteY22" fmla="*/ 1935407 h 2389902"/>
              <a:gd name="connsiteX23" fmla="*/ 1109184 w 1242829"/>
              <a:gd name="connsiteY23" fmla="*/ 1919175 h 2389902"/>
              <a:gd name="connsiteX24" fmla="*/ 1098362 w 1242829"/>
              <a:gd name="connsiteY24" fmla="*/ 1908354 h 2389902"/>
              <a:gd name="connsiteX25" fmla="*/ 1082130 w 1242829"/>
              <a:gd name="connsiteY25" fmla="*/ 1902943 h 2389902"/>
              <a:gd name="connsiteX26" fmla="*/ 1065898 w 1242829"/>
              <a:gd name="connsiteY26" fmla="*/ 1886711 h 2389902"/>
              <a:gd name="connsiteX27" fmla="*/ 1033434 w 1242829"/>
              <a:gd name="connsiteY27" fmla="*/ 1865069 h 2389902"/>
              <a:gd name="connsiteX28" fmla="*/ 1006381 w 1242829"/>
              <a:gd name="connsiteY28" fmla="*/ 1848837 h 2389902"/>
              <a:gd name="connsiteX29" fmla="*/ 963096 w 1242829"/>
              <a:gd name="connsiteY29" fmla="*/ 1816373 h 2389902"/>
              <a:gd name="connsiteX30" fmla="*/ 946864 w 1242829"/>
              <a:gd name="connsiteY30" fmla="*/ 1805552 h 2389902"/>
              <a:gd name="connsiteX31" fmla="*/ 936043 w 1242829"/>
              <a:gd name="connsiteY31" fmla="*/ 1794730 h 2389902"/>
              <a:gd name="connsiteX32" fmla="*/ 925221 w 1242829"/>
              <a:gd name="connsiteY32" fmla="*/ 1778498 h 2389902"/>
              <a:gd name="connsiteX33" fmla="*/ 908989 w 1242829"/>
              <a:gd name="connsiteY33" fmla="*/ 1773088 h 2389902"/>
              <a:gd name="connsiteX34" fmla="*/ 898168 w 1242829"/>
              <a:gd name="connsiteY34" fmla="*/ 1762266 h 2389902"/>
              <a:gd name="connsiteX35" fmla="*/ 887347 w 1242829"/>
              <a:gd name="connsiteY35" fmla="*/ 1746034 h 2389902"/>
              <a:gd name="connsiteX36" fmla="*/ 838651 w 1242829"/>
              <a:gd name="connsiteY36" fmla="*/ 1702749 h 2389902"/>
              <a:gd name="connsiteX37" fmla="*/ 827830 w 1242829"/>
              <a:gd name="connsiteY37" fmla="*/ 1686517 h 2389902"/>
              <a:gd name="connsiteX38" fmla="*/ 800776 w 1242829"/>
              <a:gd name="connsiteY38" fmla="*/ 1664875 h 2389902"/>
              <a:gd name="connsiteX39" fmla="*/ 789955 w 1242829"/>
              <a:gd name="connsiteY39" fmla="*/ 1648643 h 2389902"/>
              <a:gd name="connsiteX40" fmla="*/ 779134 w 1242829"/>
              <a:gd name="connsiteY40" fmla="*/ 1637821 h 2389902"/>
              <a:gd name="connsiteX41" fmla="*/ 757491 w 1242829"/>
              <a:gd name="connsiteY41" fmla="*/ 1605357 h 2389902"/>
              <a:gd name="connsiteX42" fmla="*/ 741259 w 1242829"/>
              <a:gd name="connsiteY42" fmla="*/ 1589126 h 2389902"/>
              <a:gd name="connsiteX43" fmla="*/ 730438 w 1242829"/>
              <a:gd name="connsiteY43" fmla="*/ 1572894 h 2389902"/>
              <a:gd name="connsiteX44" fmla="*/ 692563 w 1242829"/>
              <a:gd name="connsiteY44" fmla="*/ 1540430 h 2389902"/>
              <a:gd name="connsiteX45" fmla="*/ 687153 w 1242829"/>
              <a:gd name="connsiteY45" fmla="*/ 1524198 h 2389902"/>
              <a:gd name="connsiteX46" fmla="*/ 660099 w 1242829"/>
              <a:gd name="connsiteY46" fmla="*/ 1502555 h 2389902"/>
              <a:gd name="connsiteX47" fmla="*/ 643868 w 1242829"/>
              <a:gd name="connsiteY47" fmla="*/ 1486323 h 2389902"/>
              <a:gd name="connsiteX48" fmla="*/ 633046 w 1242829"/>
              <a:gd name="connsiteY48" fmla="*/ 1470091 h 2389902"/>
              <a:gd name="connsiteX49" fmla="*/ 600582 w 1242829"/>
              <a:gd name="connsiteY49" fmla="*/ 1443038 h 2389902"/>
              <a:gd name="connsiteX50" fmla="*/ 573529 w 1242829"/>
              <a:gd name="connsiteY50" fmla="*/ 1415985 h 2389902"/>
              <a:gd name="connsiteX51" fmla="*/ 551886 w 1242829"/>
              <a:gd name="connsiteY51" fmla="*/ 1383521 h 2389902"/>
              <a:gd name="connsiteX52" fmla="*/ 546476 w 1242829"/>
              <a:gd name="connsiteY52" fmla="*/ 1367289 h 2389902"/>
              <a:gd name="connsiteX53" fmla="*/ 530244 w 1242829"/>
              <a:gd name="connsiteY53" fmla="*/ 1351057 h 2389902"/>
              <a:gd name="connsiteX54" fmla="*/ 508601 w 1242829"/>
              <a:gd name="connsiteY54" fmla="*/ 1318593 h 2389902"/>
              <a:gd name="connsiteX55" fmla="*/ 503191 w 1242829"/>
              <a:gd name="connsiteY55" fmla="*/ 1302361 h 2389902"/>
              <a:gd name="connsiteX56" fmla="*/ 492369 w 1242829"/>
              <a:gd name="connsiteY56" fmla="*/ 1291540 h 2389902"/>
              <a:gd name="connsiteX57" fmla="*/ 470727 w 1242829"/>
              <a:gd name="connsiteY57" fmla="*/ 1264486 h 2389902"/>
              <a:gd name="connsiteX58" fmla="*/ 454495 w 1242829"/>
              <a:gd name="connsiteY58" fmla="*/ 1232023 h 2389902"/>
              <a:gd name="connsiteX59" fmla="*/ 449084 w 1242829"/>
              <a:gd name="connsiteY59" fmla="*/ 1215791 h 2389902"/>
              <a:gd name="connsiteX60" fmla="*/ 432852 w 1242829"/>
              <a:gd name="connsiteY60" fmla="*/ 1183327 h 2389902"/>
              <a:gd name="connsiteX61" fmla="*/ 422031 w 1242829"/>
              <a:gd name="connsiteY61" fmla="*/ 1140041 h 2389902"/>
              <a:gd name="connsiteX62" fmla="*/ 411210 w 1242829"/>
              <a:gd name="connsiteY62" fmla="*/ 1107578 h 2389902"/>
              <a:gd name="connsiteX63" fmla="*/ 405799 w 1242829"/>
              <a:gd name="connsiteY63" fmla="*/ 1080524 h 2389902"/>
              <a:gd name="connsiteX64" fmla="*/ 389567 w 1242829"/>
              <a:gd name="connsiteY64" fmla="*/ 1031828 h 2389902"/>
              <a:gd name="connsiteX65" fmla="*/ 384156 w 1242829"/>
              <a:gd name="connsiteY65" fmla="*/ 1015597 h 2389902"/>
              <a:gd name="connsiteX66" fmla="*/ 378746 w 1242829"/>
              <a:gd name="connsiteY66" fmla="*/ 988543 h 2389902"/>
              <a:gd name="connsiteX67" fmla="*/ 367924 w 1242829"/>
              <a:gd name="connsiteY67" fmla="*/ 912794 h 2389902"/>
              <a:gd name="connsiteX68" fmla="*/ 373335 w 1242829"/>
              <a:gd name="connsiteY68" fmla="*/ 734243 h 2389902"/>
              <a:gd name="connsiteX69" fmla="*/ 378746 w 1242829"/>
              <a:gd name="connsiteY69" fmla="*/ 718011 h 2389902"/>
              <a:gd name="connsiteX70" fmla="*/ 384156 w 1242829"/>
              <a:gd name="connsiteY70" fmla="*/ 696368 h 2389902"/>
              <a:gd name="connsiteX71" fmla="*/ 394978 w 1242829"/>
              <a:gd name="connsiteY71" fmla="*/ 685547 h 2389902"/>
              <a:gd name="connsiteX72" fmla="*/ 425535 w 1242829"/>
              <a:gd name="connsiteY72" fmla="*/ 669529 h 2389902"/>
              <a:gd name="connsiteX73" fmla="*/ 433066 w 1242829"/>
              <a:gd name="connsiteY73" fmla="*/ 650007 h 2389902"/>
              <a:gd name="connsiteX74" fmla="*/ 448131 w 1242829"/>
              <a:gd name="connsiteY74" fmla="*/ 596855 h 2389902"/>
              <a:gd name="connsiteX75" fmla="*/ 456830 w 1242829"/>
              <a:gd name="connsiteY75" fmla="*/ 583912 h 2389902"/>
              <a:gd name="connsiteX76" fmla="*/ 481548 w 1242829"/>
              <a:gd name="connsiteY76" fmla="*/ 528638 h 2389902"/>
              <a:gd name="connsiteX77" fmla="*/ 514012 w 1242829"/>
              <a:gd name="connsiteY77" fmla="*/ 506995 h 2389902"/>
              <a:gd name="connsiteX78" fmla="*/ 530244 w 1242829"/>
              <a:gd name="connsiteY78" fmla="*/ 496174 h 2389902"/>
              <a:gd name="connsiteX79" fmla="*/ 546476 w 1242829"/>
              <a:gd name="connsiteY79" fmla="*/ 485353 h 2389902"/>
              <a:gd name="connsiteX80" fmla="*/ 578940 w 1242829"/>
              <a:gd name="connsiteY80" fmla="*/ 474531 h 2389902"/>
              <a:gd name="connsiteX81" fmla="*/ 622225 w 1242829"/>
              <a:gd name="connsiteY81" fmla="*/ 463710 h 2389902"/>
              <a:gd name="connsiteX82" fmla="*/ 660099 w 1242829"/>
              <a:gd name="connsiteY82" fmla="*/ 469121 h 2389902"/>
              <a:gd name="connsiteX83" fmla="*/ 676331 w 1242829"/>
              <a:gd name="connsiteY83" fmla="*/ 479942 h 2389902"/>
              <a:gd name="connsiteX84" fmla="*/ 697974 w 1242829"/>
              <a:gd name="connsiteY84" fmla="*/ 469121 h 2389902"/>
              <a:gd name="connsiteX85" fmla="*/ 746670 w 1242829"/>
              <a:gd name="connsiteY85" fmla="*/ 436657 h 2389902"/>
              <a:gd name="connsiteX86" fmla="*/ 806187 w 1242829"/>
              <a:gd name="connsiteY86" fmla="*/ 398782 h 2389902"/>
              <a:gd name="connsiteX87" fmla="*/ 838651 w 1242829"/>
              <a:gd name="connsiteY87" fmla="*/ 377140 h 2389902"/>
              <a:gd name="connsiteX88" fmla="*/ 854883 w 1242829"/>
              <a:gd name="connsiteY88" fmla="*/ 371729 h 2389902"/>
              <a:gd name="connsiteX89" fmla="*/ 871115 w 1242829"/>
              <a:gd name="connsiteY89" fmla="*/ 360908 h 2389902"/>
              <a:gd name="connsiteX90" fmla="*/ 908989 w 1242829"/>
              <a:gd name="connsiteY90" fmla="*/ 344676 h 2389902"/>
              <a:gd name="connsiteX91" fmla="*/ 946864 w 1242829"/>
              <a:gd name="connsiteY91" fmla="*/ 328444 h 2389902"/>
              <a:gd name="connsiteX92" fmla="*/ 963096 w 1242829"/>
              <a:gd name="connsiteY92" fmla="*/ 317623 h 2389902"/>
              <a:gd name="connsiteX93" fmla="*/ 995560 w 1242829"/>
              <a:gd name="connsiteY93" fmla="*/ 306801 h 2389902"/>
              <a:gd name="connsiteX94" fmla="*/ 1011792 w 1242829"/>
              <a:gd name="connsiteY94" fmla="*/ 295980 h 2389902"/>
              <a:gd name="connsiteX95" fmla="*/ 1033434 w 1242829"/>
              <a:gd name="connsiteY95" fmla="*/ 290569 h 2389902"/>
              <a:gd name="connsiteX96" fmla="*/ 1071309 w 1242829"/>
              <a:gd name="connsiteY96" fmla="*/ 279748 h 2389902"/>
              <a:gd name="connsiteX97" fmla="*/ 1098362 w 1242829"/>
              <a:gd name="connsiteY97" fmla="*/ 258105 h 2389902"/>
              <a:gd name="connsiteX98" fmla="*/ 1092952 w 1242829"/>
              <a:gd name="connsiteY98" fmla="*/ 220231 h 2389902"/>
              <a:gd name="connsiteX99" fmla="*/ 1082130 w 1242829"/>
              <a:gd name="connsiteY99" fmla="*/ 187767 h 2389902"/>
              <a:gd name="connsiteX100" fmla="*/ 1071309 w 1242829"/>
              <a:gd name="connsiteY100" fmla="*/ 101197 h 2389902"/>
              <a:gd name="connsiteX101" fmla="*/ 1065898 w 1242829"/>
              <a:gd name="connsiteY101" fmla="*/ 84965 h 2389902"/>
              <a:gd name="connsiteX102" fmla="*/ 1054124 w 1242829"/>
              <a:gd name="connsiteY102" fmla="*/ 45922 h 2389902"/>
              <a:gd name="connsiteX103" fmla="*/ 1025163 w 1242829"/>
              <a:gd name="connsiteY103" fmla="*/ 13244 h 2389902"/>
              <a:gd name="connsiteX104" fmla="*/ 992485 w 1242829"/>
              <a:gd name="connsiteY104" fmla="*/ 1255 h 2389902"/>
              <a:gd name="connsiteX105" fmla="*/ 969675 w 1242829"/>
              <a:gd name="connsiteY105" fmla="*/ 5712 h 2389902"/>
              <a:gd name="connsiteX106" fmla="*/ 929465 w 1242829"/>
              <a:gd name="connsiteY106" fmla="*/ 5236 h 2389902"/>
              <a:gd name="connsiteX107" fmla="*/ 892757 w 1242829"/>
              <a:gd name="connsiteY107" fmla="*/ 9215 h 2389902"/>
              <a:gd name="connsiteX108" fmla="*/ 762902 w 1242829"/>
              <a:gd name="connsiteY108" fmla="*/ 20037 h 2389902"/>
              <a:gd name="connsiteX109" fmla="*/ 730438 w 1242829"/>
              <a:gd name="connsiteY109" fmla="*/ 30858 h 2389902"/>
              <a:gd name="connsiteX110" fmla="*/ 708795 w 1242829"/>
              <a:gd name="connsiteY110" fmla="*/ 36269 h 2389902"/>
              <a:gd name="connsiteX111" fmla="*/ 670921 w 1242829"/>
              <a:gd name="connsiteY111" fmla="*/ 57911 h 2389902"/>
              <a:gd name="connsiteX112" fmla="*/ 649278 w 1242829"/>
              <a:gd name="connsiteY112" fmla="*/ 63322 h 2389902"/>
              <a:gd name="connsiteX113" fmla="*/ 605993 w 1242829"/>
              <a:gd name="connsiteY113" fmla="*/ 79554 h 2389902"/>
              <a:gd name="connsiteX114" fmla="*/ 589761 w 1242829"/>
              <a:gd name="connsiteY114" fmla="*/ 90375 h 2389902"/>
              <a:gd name="connsiteX115" fmla="*/ 573529 w 1242829"/>
              <a:gd name="connsiteY115" fmla="*/ 95786 h 2389902"/>
              <a:gd name="connsiteX116" fmla="*/ 557297 w 1242829"/>
              <a:gd name="connsiteY116" fmla="*/ 106607 h 2389902"/>
              <a:gd name="connsiteX117" fmla="*/ 541065 w 1242829"/>
              <a:gd name="connsiteY117" fmla="*/ 112018 h 2389902"/>
              <a:gd name="connsiteX118" fmla="*/ 524833 w 1242829"/>
              <a:gd name="connsiteY118" fmla="*/ 122839 h 2389902"/>
              <a:gd name="connsiteX119" fmla="*/ 508601 w 1242829"/>
              <a:gd name="connsiteY119" fmla="*/ 128250 h 2389902"/>
              <a:gd name="connsiteX120" fmla="*/ 492369 w 1242829"/>
              <a:gd name="connsiteY120" fmla="*/ 139071 h 2389902"/>
              <a:gd name="connsiteX121" fmla="*/ 459905 w 1242829"/>
              <a:gd name="connsiteY121" fmla="*/ 155303 h 2389902"/>
              <a:gd name="connsiteX122" fmla="*/ 438263 w 1242829"/>
              <a:gd name="connsiteY122" fmla="*/ 171535 h 2389902"/>
              <a:gd name="connsiteX123" fmla="*/ 416620 w 1242829"/>
              <a:gd name="connsiteY123" fmla="*/ 193178 h 2389902"/>
              <a:gd name="connsiteX124" fmla="*/ 384156 w 1242829"/>
              <a:gd name="connsiteY124" fmla="*/ 214820 h 2389902"/>
              <a:gd name="connsiteX125" fmla="*/ 367924 w 1242829"/>
              <a:gd name="connsiteY125" fmla="*/ 225641 h 2389902"/>
              <a:gd name="connsiteX126" fmla="*/ 357103 w 1242829"/>
              <a:gd name="connsiteY126" fmla="*/ 241873 h 2389902"/>
              <a:gd name="connsiteX127" fmla="*/ 319228 w 1242829"/>
              <a:gd name="connsiteY127" fmla="*/ 274337 h 2389902"/>
              <a:gd name="connsiteX128" fmla="*/ 308407 w 1242829"/>
              <a:gd name="connsiteY128" fmla="*/ 290569 h 2389902"/>
              <a:gd name="connsiteX129" fmla="*/ 281354 w 1242829"/>
              <a:gd name="connsiteY129" fmla="*/ 317623 h 2389902"/>
              <a:gd name="connsiteX130" fmla="*/ 270533 w 1242829"/>
              <a:gd name="connsiteY130" fmla="*/ 333855 h 2389902"/>
              <a:gd name="connsiteX131" fmla="*/ 227247 w 1242829"/>
              <a:gd name="connsiteY131" fmla="*/ 371729 h 2389902"/>
              <a:gd name="connsiteX132" fmla="*/ 205605 w 1242829"/>
              <a:gd name="connsiteY132" fmla="*/ 404193 h 2389902"/>
              <a:gd name="connsiteX133" fmla="*/ 178552 w 1242829"/>
              <a:gd name="connsiteY133" fmla="*/ 436657 h 2389902"/>
              <a:gd name="connsiteX134" fmla="*/ 167730 w 1242829"/>
              <a:gd name="connsiteY134" fmla="*/ 447478 h 2389902"/>
              <a:gd name="connsiteX135" fmla="*/ 146088 w 1242829"/>
              <a:gd name="connsiteY135" fmla="*/ 479942 h 2389902"/>
              <a:gd name="connsiteX136" fmla="*/ 124445 w 1242829"/>
              <a:gd name="connsiteY136" fmla="*/ 517817 h 2389902"/>
              <a:gd name="connsiteX137" fmla="*/ 119034 w 1242829"/>
              <a:gd name="connsiteY137" fmla="*/ 534049 h 2389902"/>
              <a:gd name="connsiteX138" fmla="*/ 102802 w 1242829"/>
              <a:gd name="connsiteY138" fmla="*/ 550281 h 2389902"/>
              <a:gd name="connsiteX139" fmla="*/ 86570 w 1242829"/>
              <a:gd name="connsiteY139" fmla="*/ 598976 h 2389902"/>
              <a:gd name="connsiteX140" fmla="*/ 81160 w 1242829"/>
              <a:gd name="connsiteY140" fmla="*/ 615208 h 2389902"/>
              <a:gd name="connsiteX141" fmla="*/ 70339 w 1242829"/>
              <a:gd name="connsiteY141" fmla="*/ 626030 h 2389902"/>
              <a:gd name="connsiteX142" fmla="*/ 54107 w 1242829"/>
              <a:gd name="connsiteY142" fmla="*/ 680136 h 2389902"/>
              <a:gd name="connsiteX143" fmla="*/ 48696 w 1242829"/>
              <a:gd name="connsiteY143" fmla="*/ 696368 h 2389902"/>
              <a:gd name="connsiteX144" fmla="*/ 43285 w 1242829"/>
              <a:gd name="connsiteY144" fmla="*/ 712600 h 2389902"/>
              <a:gd name="connsiteX145" fmla="*/ 27053 w 1242829"/>
              <a:gd name="connsiteY145" fmla="*/ 745064 h 2389902"/>
              <a:gd name="connsiteX146" fmla="*/ 21643 w 1242829"/>
              <a:gd name="connsiteY146" fmla="*/ 793760 h 2389902"/>
              <a:gd name="connsiteX147" fmla="*/ 10821 w 1242829"/>
              <a:gd name="connsiteY147" fmla="*/ 837045 h 2389902"/>
              <a:gd name="connsiteX148" fmla="*/ 0 w 1242829"/>
              <a:gd name="connsiteY148" fmla="*/ 907384 h 2389902"/>
              <a:gd name="connsiteX149" fmla="*/ 5411 w 1242829"/>
              <a:gd name="connsiteY149" fmla="*/ 972311 h 2389902"/>
              <a:gd name="connsiteX150" fmla="*/ 10821 w 1242829"/>
              <a:gd name="connsiteY150" fmla="*/ 1021007 h 2389902"/>
              <a:gd name="connsiteX151" fmla="*/ 16232 w 1242829"/>
              <a:gd name="connsiteY151" fmla="*/ 1085935 h 2389902"/>
              <a:gd name="connsiteX152" fmla="*/ 27053 w 1242829"/>
              <a:gd name="connsiteY152" fmla="*/ 1167095 h 2389902"/>
              <a:gd name="connsiteX153" fmla="*/ 32464 w 1242829"/>
              <a:gd name="connsiteY153" fmla="*/ 1226612 h 2389902"/>
              <a:gd name="connsiteX154" fmla="*/ 48696 w 1242829"/>
              <a:gd name="connsiteY154" fmla="*/ 1275308 h 2389902"/>
              <a:gd name="connsiteX155" fmla="*/ 54107 w 1242829"/>
              <a:gd name="connsiteY155" fmla="*/ 1291540 h 2389902"/>
              <a:gd name="connsiteX156" fmla="*/ 64928 w 1242829"/>
              <a:gd name="connsiteY156" fmla="*/ 1307772 h 2389902"/>
              <a:gd name="connsiteX157" fmla="*/ 86570 w 1242829"/>
              <a:gd name="connsiteY157" fmla="*/ 1356468 h 2389902"/>
              <a:gd name="connsiteX158" fmla="*/ 102802 w 1242829"/>
              <a:gd name="connsiteY158" fmla="*/ 1410574 h 2389902"/>
              <a:gd name="connsiteX159" fmla="*/ 113624 w 1242829"/>
              <a:gd name="connsiteY159" fmla="*/ 1421395 h 2389902"/>
              <a:gd name="connsiteX160" fmla="*/ 124445 w 1242829"/>
              <a:gd name="connsiteY160" fmla="*/ 1453859 h 2389902"/>
              <a:gd name="connsiteX161" fmla="*/ 129856 w 1242829"/>
              <a:gd name="connsiteY161" fmla="*/ 1470091 h 2389902"/>
              <a:gd name="connsiteX162" fmla="*/ 146088 w 1242829"/>
              <a:gd name="connsiteY162" fmla="*/ 1486323 h 2389902"/>
              <a:gd name="connsiteX163" fmla="*/ 167730 w 1242829"/>
              <a:gd name="connsiteY163" fmla="*/ 1545840 h 2389902"/>
              <a:gd name="connsiteX164" fmla="*/ 173141 w 1242829"/>
              <a:gd name="connsiteY164" fmla="*/ 1562072 h 2389902"/>
              <a:gd name="connsiteX165" fmla="*/ 194784 w 1242829"/>
              <a:gd name="connsiteY165" fmla="*/ 1594536 h 2389902"/>
              <a:gd name="connsiteX166" fmla="*/ 216426 w 1242829"/>
              <a:gd name="connsiteY166" fmla="*/ 1627000 h 2389902"/>
              <a:gd name="connsiteX167" fmla="*/ 221837 w 1242829"/>
              <a:gd name="connsiteY167" fmla="*/ 1648643 h 2389902"/>
              <a:gd name="connsiteX168" fmla="*/ 248890 w 1242829"/>
              <a:gd name="connsiteY168" fmla="*/ 1681107 h 2389902"/>
              <a:gd name="connsiteX169" fmla="*/ 270533 w 1242829"/>
              <a:gd name="connsiteY169" fmla="*/ 1713570 h 2389902"/>
              <a:gd name="connsiteX170" fmla="*/ 281354 w 1242829"/>
              <a:gd name="connsiteY170" fmla="*/ 1729802 h 2389902"/>
              <a:gd name="connsiteX171" fmla="*/ 297586 w 1242829"/>
              <a:gd name="connsiteY171" fmla="*/ 1767677 h 2389902"/>
              <a:gd name="connsiteX172" fmla="*/ 302997 w 1242829"/>
              <a:gd name="connsiteY172" fmla="*/ 1783909 h 2389902"/>
              <a:gd name="connsiteX173" fmla="*/ 319228 w 1242829"/>
              <a:gd name="connsiteY173" fmla="*/ 1800141 h 2389902"/>
              <a:gd name="connsiteX174" fmla="*/ 346282 w 1242829"/>
              <a:gd name="connsiteY174" fmla="*/ 1838015 h 2389902"/>
              <a:gd name="connsiteX175" fmla="*/ 351692 w 1242829"/>
              <a:gd name="connsiteY175" fmla="*/ 1854247 h 2389902"/>
              <a:gd name="connsiteX176" fmla="*/ 362514 w 1242829"/>
              <a:gd name="connsiteY176" fmla="*/ 1865069 h 2389902"/>
              <a:gd name="connsiteX177" fmla="*/ 373335 w 1242829"/>
              <a:gd name="connsiteY177" fmla="*/ 1881301 h 2389902"/>
              <a:gd name="connsiteX178" fmla="*/ 394978 w 1242829"/>
              <a:gd name="connsiteY178" fmla="*/ 1908354 h 2389902"/>
              <a:gd name="connsiteX179" fmla="*/ 405799 w 1242829"/>
              <a:gd name="connsiteY179" fmla="*/ 1924586 h 2389902"/>
              <a:gd name="connsiteX180" fmla="*/ 416620 w 1242829"/>
              <a:gd name="connsiteY180" fmla="*/ 1946228 h 2389902"/>
              <a:gd name="connsiteX181" fmla="*/ 427441 w 1242829"/>
              <a:gd name="connsiteY181" fmla="*/ 1957050 h 2389902"/>
              <a:gd name="connsiteX182" fmla="*/ 449084 w 1242829"/>
              <a:gd name="connsiteY182" fmla="*/ 1978692 h 2389902"/>
              <a:gd name="connsiteX183" fmla="*/ 459905 w 1242829"/>
              <a:gd name="connsiteY183" fmla="*/ 1994924 h 2389902"/>
              <a:gd name="connsiteX184" fmla="*/ 476137 w 1242829"/>
              <a:gd name="connsiteY184" fmla="*/ 2011156 h 2389902"/>
              <a:gd name="connsiteX185" fmla="*/ 481548 w 1242829"/>
              <a:gd name="connsiteY185" fmla="*/ 2027388 h 2389902"/>
              <a:gd name="connsiteX186" fmla="*/ 503191 w 1242829"/>
              <a:gd name="connsiteY186" fmla="*/ 2049031 h 2389902"/>
              <a:gd name="connsiteX187" fmla="*/ 535655 w 1242829"/>
              <a:gd name="connsiteY187" fmla="*/ 2081495 h 2389902"/>
              <a:gd name="connsiteX188" fmla="*/ 568118 w 1242829"/>
              <a:gd name="connsiteY188" fmla="*/ 2113959 h 2389902"/>
              <a:gd name="connsiteX189" fmla="*/ 578940 w 1242829"/>
              <a:gd name="connsiteY189" fmla="*/ 2124780 h 2389902"/>
              <a:gd name="connsiteX190" fmla="*/ 584350 w 1242829"/>
              <a:gd name="connsiteY190" fmla="*/ 2141012 h 2389902"/>
              <a:gd name="connsiteX191" fmla="*/ 600582 w 1242829"/>
              <a:gd name="connsiteY191" fmla="*/ 2151833 h 2389902"/>
              <a:gd name="connsiteX192" fmla="*/ 611404 w 1242829"/>
              <a:gd name="connsiteY192" fmla="*/ 2162655 h 2389902"/>
              <a:gd name="connsiteX193" fmla="*/ 633046 w 1242829"/>
              <a:gd name="connsiteY193" fmla="*/ 2189708 h 2389902"/>
              <a:gd name="connsiteX194" fmla="*/ 649278 w 1242829"/>
              <a:gd name="connsiteY194" fmla="*/ 2200529 h 2389902"/>
              <a:gd name="connsiteX195" fmla="*/ 681742 w 1242829"/>
              <a:gd name="connsiteY195" fmla="*/ 2232993 h 2389902"/>
              <a:gd name="connsiteX196" fmla="*/ 697974 w 1242829"/>
              <a:gd name="connsiteY196" fmla="*/ 2249225 h 2389902"/>
              <a:gd name="connsiteX197" fmla="*/ 714206 w 1242829"/>
              <a:gd name="connsiteY197" fmla="*/ 2260046 h 2389902"/>
              <a:gd name="connsiteX198" fmla="*/ 725027 w 1242829"/>
              <a:gd name="connsiteY198" fmla="*/ 2276278 h 2389902"/>
              <a:gd name="connsiteX199" fmla="*/ 773723 w 1242829"/>
              <a:gd name="connsiteY199" fmla="*/ 2308742 h 2389902"/>
              <a:gd name="connsiteX200" fmla="*/ 784544 w 1242829"/>
              <a:gd name="connsiteY200" fmla="*/ 2324974 h 2389902"/>
              <a:gd name="connsiteX201" fmla="*/ 811598 w 1242829"/>
              <a:gd name="connsiteY201" fmla="*/ 2346617 h 2389902"/>
              <a:gd name="connsiteX202" fmla="*/ 822419 w 1242829"/>
              <a:gd name="connsiteY202" fmla="*/ 2362849 h 2389902"/>
              <a:gd name="connsiteX203" fmla="*/ 838651 w 1242829"/>
              <a:gd name="connsiteY203" fmla="*/ 2384491 h 2389902"/>
              <a:gd name="connsiteX0" fmla="*/ 838651 w 1242829"/>
              <a:gd name="connsiteY0" fmla="*/ 2384491 h 2389902"/>
              <a:gd name="connsiteX1" fmla="*/ 892757 w 1242829"/>
              <a:gd name="connsiteY1" fmla="*/ 2330385 h 2389902"/>
              <a:gd name="connsiteX2" fmla="*/ 903579 w 1242829"/>
              <a:gd name="connsiteY2" fmla="*/ 2319563 h 2389902"/>
              <a:gd name="connsiteX3" fmla="*/ 930632 w 1242829"/>
              <a:gd name="connsiteY3" fmla="*/ 2287099 h 2389902"/>
              <a:gd name="connsiteX4" fmla="*/ 941453 w 1242829"/>
              <a:gd name="connsiteY4" fmla="*/ 2270868 h 2389902"/>
              <a:gd name="connsiteX5" fmla="*/ 984739 w 1242829"/>
              <a:gd name="connsiteY5" fmla="*/ 2243814 h 2389902"/>
              <a:gd name="connsiteX6" fmla="*/ 1000970 w 1242829"/>
              <a:gd name="connsiteY6" fmla="*/ 2222172 h 2389902"/>
              <a:gd name="connsiteX7" fmla="*/ 1022613 w 1242829"/>
              <a:gd name="connsiteY7" fmla="*/ 2211350 h 2389902"/>
              <a:gd name="connsiteX8" fmla="*/ 1055077 w 1242829"/>
              <a:gd name="connsiteY8" fmla="*/ 2189708 h 2389902"/>
              <a:gd name="connsiteX9" fmla="*/ 1071309 w 1242829"/>
              <a:gd name="connsiteY9" fmla="*/ 2178886 h 2389902"/>
              <a:gd name="connsiteX10" fmla="*/ 1103773 w 1242829"/>
              <a:gd name="connsiteY10" fmla="*/ 2157244 h 2389902"/>
              <a:gd name="connsiteX11" fmla="*/ 1130826 w 1242829"/>
              <a:gd name="connsiteY11" fmla="*/ 2135601 h 2389902"/>
              <a:gd name="connsiteX12" fmla="*/ 1147058 w 1242829"/>
              <a:gd name="connsiteY12" fmla="*/ 2130191 h 2389902"/>
              <a:gd name="connsiteX13" fmla="*/ 1157879 w 1242829"/>
              <a:gd name="connsiteY13" fmla="*/ 2113959 h 2389902"/>
              <a:gd name="connsiteX14" fmla="*/ 1174111 w 1242829"/>
              <a:gd name="connsiteY14" fmla="*/ 2103137 h 2389902"/>
              <a:gd name="connsiteX15" fmla="*/ 1201165 w 1242829"/>
              <a:gd name="connsiteY15" fmla="*/ 2081495 h 2389902"/>
              <a:gd name="connsiteX16" fmla="*/ 1211986 w 1242829"/>
              <a:gd name="connsiteY16" fmla="*/ 2065263 h 2389902"/>
              <a:gd name="connsiteX17" fmla="*/ 1233628 w 1242829"/>
              <a:gd name="connsiteY17" fmla="*/ 2038210 h 2389902"/>
              <a:gd name="connsiteX18" fmla="*/ 1228218 w 1242829"/>
              <a:gd name="connsiteY18" fmla="*/ 2016567 h 2389902"/>
              <a:gd name="connsiteX19" fmla="*/ 1195754 w 1242829"/>
              <a:gd name="connsiteY19" fmla="*/ 1989514 h 2389902"/>
              <a:gd name="connsiteX20" fmla="*/ 1174111 w 1242829"/>
              <a:gd name="connsiteY20" fmla="*/ 1967871 h 2389902"/>
              <a:gd name="connsiteX21" fmla="*/ 1147058 w 1242829"/>
              <a:gd name="connsiteY21" fmla="*/ 1946228 h 2389902"/>
              <a:gd name="connsiteX22" fmla="*/ 1130826 w 1242829"/>
              <a:gd name="connsiteY22" fmla="*/ 1935407 h 2389902"/>
              <a:gd name="connsiteX23" fmla="*/ 1109184 w 1242829"/>
              <a:gd name="connsiteY23" fmla="*/ 1919175 h 2389902"/>
              <a:gd name="connsiteX24" fmla="*/ 1098362 w 1242829"/>
              <a:gd name="connsiteY24" fmla="*/ 1908354 h 2389902"/>
              <a:gd name="connsiteX25" fmla="*/ 1082130 w 1242829"/>
              <a:gd name="connsiteY25" fmla="*/ 1902943 h 2389902"/>
              <a:gd name="connsiteX26" fmla="*/ 1065898 w 1242829"/>
              <a:gd name="connsiteY26" fmla="*/ 1886711 h 2389902"/>
              <a:gd name="connsiteX27" fmla="*/ 1033434 w 1242829"/>
              <a:gd name="connsiteY27" fmla="*/ 1865069 h 2389902"/>
              <a:gd name="connsiteX28" fmla="*/ 1006381 w 1242829"/>
              <a:gd name="connsiteY28" fmla="*/ 1848837 h 2389902"/>
              <a:gd name="connsiteX29" fmla="*/ 963096 w 1242829"/>
              <a:gd name="connsiteY29" fmla="*/ 1816373 h 2389902"/>
              <a:gd name="connsiteX30" fmla="*/ 946864 w 1242829"/>
              <a:gd name="connsiteY30" fmla="*/ 1805552 h 2389902"/>
              <a:gd name="connsiteX31" fmla="*/ 936043 w 1242829"/>
              <a:gd name="connsiteY31" fmla="*/ 1794730 h 2389902"/>
              <a:gd name="connsiteX32" fmla="*/ 925221 w 1242829"/>
              <a:gd name="connsiteY32" fmla="*/ 1778498 h 2389902"/>
              <a:gd name="connsiteX33" fmla="*/ 908989 w 1242829"/>
              <a:gd name="connsiteY33" fmla="*/ 1773088 h 2389902"/>
              <a:gd name="connsiteX34" fmla="*/ 898168 w 1242829"/>
              <a:gd name="connsiteY34" fmla="*/ 1762266 h 2389902"/>
              <a:gd name="connsiteX35" fmla="*/ 887347 w 1242829"/>
              <a:gd name="connsiteY35" fmla="*/ 1746034 h 2389902"/>
              <a:gd name="connsiteX36" fmla="*/ 838651 w 1242829"/>
              <a:gd name="connsiteY36" fmla="*/ 1702749 h 2389902"/>
              <a:gd name="connsiteX37" fmla="*/ 827830 w 1242829"/>
              <a:gd name="connsiteY37" fmla="*/ 1686517 h 2389902"/>
              <a:gd name="connsiteX38" fmla="*/ 800776 w 1242829"/>
              <a:gd name="connsiteY38" fmla="*/ 1664875 h 2389902"/>
              <a:gd name="connsiteX39" fmla="*/ 789955 w 1242829"/>
              <a:gd name="connsiteY39" fmla="*/ 1648643 h 2389902"/>
              <a:gd name="connsiteX40" fmla="*/ 779134 w 1242829"/>
              <a:gd name="connsiteY40" fmla="*/ 1637821 h 2389902"/>
              <a:gd name="connsiteX41" fmla="*/ 757491 w 1242829"/>
              <a:gd name="connsiteY41" fmla="*/ 1605357 h 2389902"/>
              <a:gd name="connsiteX42" fmla="*/ 741259 w 1242829"/>
              <a:gd name="connsiteY42" fmla="*/ 1589126 h 2389902"/>
              <a:gd name="connsiteX43" fmla="*/ 730438 w 1242829"/>
              <a:gd name="connsiteY43" fmla="*/ 1572894 h 2389902"/>
              <a:gd name="connsiteX44" fmla="*/ 692563 w 1242829"/>
              <a:gd name="connsiteY44" fmla="*/ 1540430 h 2389902"/>
              <a:gd name="connsiteX45" fmla="*/ 687153 w 1242829"/>
              <a:gd name="connsiteY45" fmla="*/ 1524198 h 2389902"/>
              <a:gd name="connsiteX46" fmla="*/ 660099 w 1242829"/>
              <a:gd name="connsiteY46" fmla="*/ 1502555 h 2389902"/>
              <a:gd name="connsiteX47" fmla="*/ 643868 w 1242829"/>
              <a:gd name="connsiteY47" fmla="*/ 1486323 h 2389902"/>
              <a:gd name="connsiteX48" fmla="*/ 633046 w 1242829"/>
              <a:gd name="connsiteY48" fmla="*/ 1470091 h 2389902"/>
              <a:gd name="connsiteX49" fmla="*/ 600582 w 1242829"/>
              <a:gd name="connsiteY49" fmla="*/ 1443038 h 2389902"/>
              <a:gd name="connsiteX50" fmla="*/ 573529 w 1242829"/>
              <a:gd name="connsiteY50" fmla="*/ 1415985 h 2389902"/>
              <a:gd name="connsiteX51" fmla="*/ 551886 w 1242829"/>
              <a:gd name="connsiteY51" fmla="*/ 1383521 h 2389902"/>
              <a:gd name="connsiteX52" fmla="*/ 546476 w 1242829"/>
              <a:gd name="connsiteY52" fmla="*/ 1367289 h 2389902"/>
              <a:gd name="connsiteX53" fmla="*/ 530244 w 1242829"/>
              <a:gd name="connsiteY53" fmla="*/ 1351057 h 2389902"/>
              <a:gd name="connsiteX54" fmla="*/ 508601 w 1242829"/>
              <a:gd name="connsiteY54" fmla="*/ 1318593 h 2389902"/>
              <a:gd name="connsiteX55" fmla="*/ 503191 w 1242829"/>
              <a:gd name="connsiteY55" fmla="*/ 1302361 h 2389902"/>
              <a:gd name="connsiteX56" fmla="*/ 492369 w 1242829"/>
              <a:gd name="connsiteY56" fmla="*/ 1291540 h 2389902"/>
              <a:gd name="connsiteX57" fmla="*/ 470727 w 1242829"/>
              <a:gd name="connsiteY57" fmla="*/ 1264486 h 2389902"/>
              <a:gd name="connsiteX58" fmla="*/ 454495 w 1242829"/>
              <a:gd name="connsiteY58" fmla="*/ 1232023 h 2389902"/>
              <a:gd name="connsiteX59" fmla="*/ 449084 w 1242829"/>
              <a:gd name="connsiteY59" fmla="*/ 1215791 h 2389902"/>
              <a:gd name="connsiteX60" fmla="*/ 432852 w 1242829"/>
              <a:gd name="connsiteY60" fmla="*/ 1183327 h 2389902"/>
              <a:gd name="connsiteX61" fmla="*/ 422031 w 1242829"/>
              <a:gd name="connsiteY61" fmla="*/ 1140041 h 2389902"/>
              <a:gd name="connsiteX62" fmla="*/ 411210 w 1242829"/>
              <a:gd name="connsiteY62" fmla="*/ 1107578 h 2389902"/>
              <a:gd name="connsiteX63" fmla="*/ 405799 w 1242829"/>
              <a:gd name="connsiteY63" fmla="*/ 1080524 h 2389902"/>
              <a:gd name="connsiteX64" fmla="*/ 389567 w 1242829"/>
              <a:gd name="connsiteY64" fmla="*/ 1031828 h 2389902"/>
              <a:gd name="connsiteX65" fmla="*/ 384156 w 1242829"/>
              <a:gd name="connsiteY65" fmla="*/ 1015597 h 2389902"/>
              <a:gd name="connsiteX66" fmla="*/ 378746 w 1242829"/>
              <a:gd name="connsiteY66" fmla="*/ 988543 h 2389902"/>
              <a:gd name="connsiteX67" fmla="*/ 367924 w 1242829"/>
              <a:gd name="connsiteY67" fmla="*/ 912794 h 2389902"/>
              <a:gd name="connsiteX68" fmla="*/ 373335 w 1242829"/>
              <a:gd name="connsiteY68" fmla="*/ 734243 h 2389902"/>
              <a:gd name="connsiteX69" fmla="*/ 378746 w 1242829"/>
              <a:gd name="connsiteY69" fmla="*/ 718011 h 2389902"/>
              <a:gd name="connsiteX70" fmla="*/ 384156 w 1242829"/>
              <a:gd name="connsiteY70" fmla="*/ 696368 h 2389902"/>
              <a:gd name="connsiteX71" fmla="*/ 418002 w 1242829"/>
              <a:gd name="connsiteY71" fmla="*/ 698703 h 2389902"/>
              <a:gd name="connsiteX72" fmla="*/ 425535 w 1242829"/>
              <a:gd name="connsiteY72" fmla="*/ 669529 h 2389902"/>
              <a:gd name="connsiteX73" fmla="*/ 433066 w 1242829"/>
              <a:gd name="connsiteY73" fmla="*/ 650007 h 2389902"/>
              <a:gd name="connsiteX74" fmla="*/ 448131 w 1242829"/>
              <a:gd name="connsiteY74" fmla="*/ 596855 h 2389902"/>
              <a:gd name="connsiteX75" fmla="*/ 456830 w 1242829"/>
              <a:gd name="connsiteY75" fmla="*/ 583912 h 2389902"/>
              <a:gd name="connsiteX76" fmla="*/ 481548 w 1242829"/>
              <a:gd name="connsiteY76" fmla="*/ 528638 h 2389902"/>
              <a:gd name="connsiteX77" fmla="*/ 514012 w 1242829"/>
              <a:gd name="connsiteY77" fmla="*/ 506995 h 2389902"/>
              <a:gd name="connsiteX78" fmla="*/ 530244 w 1242829"/>
              <a:gd name="connsiteY78" fmla="*/ 496174 h 2389902"/>
              <a:gd name="connsiteX79" fmla="*/ 546476 w 1242829"/>
              <a:gd name="connsiteY79" fmla="*/ 485353 h 2389902"/>
              <a:gd name="connsiteX80" fmla="*/ 578940 w 1242829"/>
              <a:gd name="connsiteY80" fmla="*/ 474531 h 2389902"/>
              <a:gd name="connsiteX81" fmla="*/ 622225 w 1242829"/>
              <a:gd name="connsiteY81" fmla="*/ 463710 h 2389902"/>
              <a:gd name="connsiteX82" fmla="*/ 660099 w 1242829"/>
              <a:gd name="connsiteY82" fmla="*/ 469121 h 2389902"/>
              <a:gd name="connsiteX83" fmla="*/ 676331 w 1242829"/>
              <a:gd name="connsiteY83" fmla="*/ 479942 h 2389902"/>
              <a:gd name="connsiteX84" fmla="*/ 697974 w 1242829"/>
              <a:gd name="connsiteY84" fmla="*/ 469121 h 2389902"/>
              <a:gd name="connsiteX85" fmla="*/ 746670 w 1242829"/>
              <a:gd name="connsiteY85" fmla="*/ 436657 h 2389902"/>
              <a:gd name="connsiteX86" fmla="*/ 806187 w 1242829"/>
              <a:gd name="connsiteY86" fmla="*/ 398782 h 2389902"/>
              <a:gd name="connsiteX87" fmla="*/ 838651 w 1242829"/>
              <a:gd name="connsiteY87" fmla="*/ 377140 h 2389902"/>
              <a:gd name="connsiteX88" fmla="*/ 854883 w 1242829"/>
              <a:gd name="connsiteY88" fmla="*/ 371729 h 2389902"/>
              <a:gd name="connsiteX89" fmla="*/ 871115 w 1242829"/>
              <a:gd name="connsiteY89" fmla="*/ 360908 h 2389902"/>
              <a:gd name="connsiteX90" fmla="*/ 908989 w 1242829"/>
              <a:gd name="connsiteY90" fmla="*/ 344676 h 2389902"/>
              <a:gd name="connsiteX91" fmla="*/ 946864 w 1242829"/>
              <a:gd name="connsiteY91" fmla="*/ 328444 h 2389902"/>
              <a:gd name="connsiteX92" fmla="*/ 963096 w 1242829"/>
              <a:gd name="connsiteY92" fmla="*/ 317623 h 2389902"/>
              <a:gd name="connsiteX93" fmla="*/ 995560 w 1242829"/>
              <a:gd name="connsiteY93" fmla="*/ 306801 h 2389902"/>
              <a:gd name="connsiteX94" fmla="*/ 1011792 w 1242829"/>
              <a:gd name="connsiteY94" fmla="*/ 295980 h 2389902"/>
              <a:gd name="connsiteX95" fmla="*/ 1033434 w 1242829"/>
              <a:gd name="connsiteY95" fmla="*/ 290569 h 2389902"/>
              <a:gd name="connsiteX96" fmla="*/ 1071309 w 1242829"/>
              <a:gd name="connsiteY96" fmla="*/ 279748 h 2389902"/>
              <a:gd name="connsiteX97" fmla="*/ 1098362 w 1242829"/>
              <a:gd name="connsiteY97" fmla="*/ 258105 h 2389902"/>
              <a:gd name="connsiteX98" fmla="*/ 1092952 w 1242829"/>
              <a:gd name="connsiteY98" fmla="*/ 220231 h 2389902"/>
              <a:gd name="connsiteX99" fmla="*/ 1082130 w 1242829"/>
              <a:gd name="connsiteY99" fmla="*/ 187767 h 2389902"/>
              <a:gd name="connsiteX100" fmla="*/ 1071309 w 1242829"/>
              <a:gd name="connsiteY100" fmla="*/ 101197 h 2389902"/>
              <a:gd name="connsiteX101" fmla="*/ 1065898 w 1242829"/>
              <a:gd name="connsiteY101" fmla="*/ 84965 h 2389902"/>
              <a:gd name="connsiteX102" fmla="*/ 1054124 w 1242829"/>
              <a:gd name="connsiteY102" fmla="*/ 45922 h 2389902"/>
              <a:gd name="connsiteX103" fmla="*/ 1025163 w 1242829"/>
              <a:gd name="connsiteY103" fmla="*/ 13244 h 2389902"/>
              <a:gd name="connsiteX104" fmla="*/ 992485 w 1242829"/>
              <a:gd name="connsiteY104" fmla="*/ 1255 h 2389902"/>
              <a:gd name="connsiteX105" fmla="*/ 969675 w 1242829"/>
              <a:gd name="connsiteY105" fmla="*/ 5712 h 2389902"/>
              <a:gd name="connsiteX106" fmla="*/ 929465 w 1242829"/>
              <a:gd name="connsiteY106" fmla="*/ 5236 h 2389902"/>
              <a:gd name="connsiteX107" fmla="*/ 892757 w 1242829"/>
              <a:gd name="connsiteY107" fmla="*/ 9215 h 2389902"/>
              <a:gd name="connsiteX108" fmla="*/ 762902 w 1242829"/>
              <a:gd name="connsiteY108" fmla="*/ 20037 h 2389902"/>
              <a:gd name="connsiteX109" fmla="*/ 730438 w 1242829"/>
              <a:gd name="connsiteY109" fmla="*/ 30858 h 2389902"/>
              <a:gd name="connsiteX110" fmla="*/ 708795 w 1242829"/>
              <a:gd name="connsiteY110" fmla="*/ 36269 h 2389902"/>
              <a:gd name="connsiteX111" fmla="*/ 670921 w 1242829"/>
              <a:gd name="connsiteY111" fmla="*/ 57911 h 2389902"/>
              <a:gd name="connsiteX112" fmla="*/ 649278 w 1242829"/>
              <a:gd name="connsiteY112" fmla="*/ 63322 h 2389902"/>
              <a:gd name="connsiteX113" fmla="*/ 605993 w 1242829"/>
              <a:gd name="connsiteY113" fmla="*/ 79554 h 2389902"/>
              <a:gd name="connsiteX114" fmla="*/ 589761 w 1242829"/>
              <a:gd name="connsiteY114" fmla="*/ 90375 h 2389902"/>
              <a:gd name="connsiteX115" fmla="*/ 573529 w 1242829"/>
              <a:gd name="connsiteY115" fmla="*/ 95786 h 2389902"/>
              <a:gd name="connsiteX116" fmla="*/ 557297 w 1242829"/>
              <a:gd name="connsiteY116" fmla="*/ 106607 h 2389902"/>
              <a:gd name="connsiteX117" fmla="*/ 541065 w 1242829"/>
              <a:gd name="connsiteY117" fmla="*/ 112018 h 2389902"/>
              <a:gd name="connsiteX118" fmla="*/ 524833 w 1242829"/>
              <a:gd name="connsiteY118" fmla="*/ 122839 h 2389902"/>
              <a:gd name="connsiteX119" fmla="*/ 508601 w 1242829"/>
              <a:gd name="connsiteY119" fmla="*/ 128250 h 2389902"/>
              <a:gd name="connsiteX120" fmla="*/ 492369 w 1242829"/>
              <a:gd name="connsiteY120" fmla="*/ 139071 h 2389902"/>
              <a:gd name="connsiteX121" fmla="*/ 459905 w 1242829"/>
              <a:gd name="connsiteY121" fmla="*/ 155303 h 2389902"/>
              <a:gd name="connsiteX122" fmla="*/ 438263 w 1242829"/>
              <a:gd name="connsiteY122" fmla="*/ 171535 h 2389902"/>
              <a:gd name="connsiteX123" fmla="*/ 416620 w 1242829"/>
              <a:gd name="connsiteY123" fmla="*/ 193178 h 2389902"/>
              <a:gd name="connsiteX124" fmla="*/ 384156 w 1242829"/>
              <a:gd name="connsiteY124" fmla="*/ 214820 h 2389902"/>
              <a:gd name="connsiteX125" fmla="*/ 367924 w 1242829"/>
              <a:gd name="connsiteY125" fmla="*/ 225641 h 2389902"/>
              <a:gd name="connsiteX126" fmla="*/ 357103 w 1242829"/>
              <a:gd name="connsiteY126" fmla="*/ 241873 h 2389902"/>
              <a:gd name="connsiteX127" fmla="*/ 319228 w 1242829"/>
              <a:gd name="connsiteY127" fmla="*/ 274337 h 2389902"/>
              <a:gd name="connsiteX128" fmla="*/ 308407 w 1242829"/>
              <a:gd name="connsiteY128" fmla="*/ 290569 h 2389902"/>
              <a:gd name="connsiteX129" fmla="*/ 281354 w 1242829"/>
              <a:gd name="connsiteY129" fmla="*/ 317623 h 2389902"/>
              <a:gd name="connsiteX130" fmla="*/ 270533 w 1242829"/>
              <a:gd name="connsiteY130" fmla="*/ 333855 h 2389902"/>
              <a:gd name="connsiteX131" fmla="*/ 227247 w 1242829"/>
              <a:gd name="connsiteY131" fmla="*/ 371729 h 2389902"/>
              <a:gd name="connsiteX132" fmla="*/ 205605 w 1242829"/>
              <a:gd name="connsiteY132" fmla="*/ 404193 h 2389902"/>
              <a:gd name="connsiteX133" fmla="*/ 178552 w 1242829"/>
              <a:gd name="connsiteY133" fmla="*/ 436657 h 2389902"/>
              <a:gd name="connsiteX134" fmla="*/ 167730 w 1242829"/>
              <a:gd name="connsiteY134" fmla="*/ 447478 h 2389902"/>
              <a:gd name="connsiteX135" fmla="*/ 146088 w 1242829"/>
              <a:gd name="connsiteY135" fmla="*/ 479942 h 2389902"/>
              <a:gd name="connsiteX136" fmla="*/ 124445 w 1242829"/>
              <a:gd name="connsiteY136" fmla="*/ 517817 h 2389902"/>
              <a:gd name="connsiteX137" fmla="*/ 119034 w 1242829"/>
              <a:gd name="connsiteY137" fmla="*/ 534049 h 2389902"/>
              <a:gd name="connsiteX138" fmla="*/ 102802 w 1242829"/>
              <a:gd name="connsiteY138" fmla="*/ 550281 h 2389902"/>
              <a:gd name="connsiteX139" fmla="*/ 86570 w 1242829"/>
              <a:gd name="connsiteY139" fmla="*/ 598976 h 2389902"/>
              <a:gd name="connsiteX140" fmla="*/ 81160 w 1242829"/>
              <a:gd name="connsiteY140" fmla="*/ 615208 h 2389902"/>
              <a:gd name="connsiteX141" fmla="*/ 70339 w 1242829"/>
              <a:gd name="connsiteY141" fmla="*/ 626030 h 2389902"/>
              <a:gd name="connsiteX142" fmla="*/ 54107 w 1242829"/>
              <a:gd name="connsiteY142" fmla="*/ 680136 h 2389902"/>
              <a:gd name="connsiteX143" fmla="*/ 48696 w 1242829"/>
              <a:gd name="connsiteY143" fmla="*/ 696368 h 2389902"/>
              <a:gd name="connsiteX144" fmla="*/ 43285 w 1242829"/>
              <a:gd name="connsiteY144" fmla="*/ 712600 h 2389902"/>
              <a:gd name="connsiteX145" fmla="*/ 27053 w 1242829"/>
              <a:gd name="connsiteY145" fmla="*/ 745064 h 2389902"/>
              <a:gd name="connsiteX146" fmla="*/ 21643 w 1242829"/>
              <a:gd name="connsiteY146" fmla="*/ 793760 h 2389902"/>
              <a:gd name="connsiteX147" fmla="*/ 10821 w 1242829"/>
              <a:gd name="connsiteY147" fmla="*/ 837045 h 2389902"/>
              <a:gd name="connsiteX148" fmla="*/ 0 w 1242829"/>
              <a:gd name="connsiteY148" fmla="*/ 907384 h 2389902"/>
              <a:gd name="connsiteX149" fmla="*/ 5411 w 1242829"/>
              <a:gd name="connsiteY149" fmla="*/ 972311 h 2389902"/>
              <a:gd name="connsiteX150" fmla="*/ 10821 w 1242829"/>
              <a:gd name="connsiteY150" fmla="*/ 1021007 h 2389902"/>
              <a:gd name="connsiteX151" fmla="*/ 16232 w 1242829"/>
              <a:gd name="connsiteY151" fmla="*/ 1085935 h 2389902"/>
              <a:gd name="connsiteX152" fmla="*/ 27053 w 1242829"/>
              <a:gd name="connsiteY152" fmla="*/ 1167095 h 2389902"/>
              <a:gd name="connsiteX153" fmla="*/ 32464 w 1242829"/>
              <a:gd name="connsiteY153" fmla="*/ 1226612 h 2389902"/>
              <a:gd name="connsiteX154" fmla="*/ 48696 w 1242829"/>
              <a:gd name="connsiteY154" fmla="*/ 1275308 h 2389902"/>
              <a:gd name="connsiteX155" fmla="*/ 54107 w 1242829"/>
              <a:gd name="connsiteY155" fmla="*/ 1291540 h 2389902"/>
              <a:gd name="connsiteX156" fmla="*/ 64928 w 1242829"/>
              <a:gd name="connsiteY156" fmla="*/ 1307772 h 2389902"/>
              <a:gd name="connsiteX157" fmla="*/ 86570 w 1242829"/>
              <a:gd name="connsiteY157" fmla="*/ 1356468 h 2389902"/>
              <a:gd name="connsiteX158" fmla="*/ 102802 w 1242829"/>
              <a:gd name="connsiteY158" fmla="*/ 1410574 h 2389902"/>
              <a:gd name="connsiteX159" fmla="*/ 113624 w 1242829"/>
              <a:gd name="connsiteY159" fmla="*/ 1421395 h 2389902"/>
              <a:gd name="connsiteX160" fmla="*/ 124445 w 1242829"/>
              <a:gd name="connsiteY160" fmla="*/ 1453859 h 2389902"/>
              <a:gd name="connsiteX161" fmla="*/ 129856 w 1242829"/>
              <a:gd name="connsiteY161" fmla="*/ 1470091 h 2389902"/>
              <a:gd name="connsiteX162" fmla="*/ 146088 w 1242829"/>
              <a:gd name="connsiteY162" fmla="*/ 1486323 h 2389902"/>
              <a:gd name="connsiteX163" fmla="*/ 167730 w 1242829"/>
              <a:gd name="connsiteY163" fmla="*/ 1545840 h 2389902"/>
              <a:gd name="connsiteX164" fmla="*/ 173141 w 1242829"/>
              <a:gd name="connsiteY164" fmla="*/ 1562072 h 2389902"/>
              <a:gd name="connsiteX165" fmla="*/ 194784 w 1242829"/>
              <a:gd name="connsiteY165" fmla="*/ 1594536 h 2389902"/>
              <a:gd name="connsiteX166" fmla="*/ 216426 w 1242829"/>
              <a:gd name="connsiteY166" fmla="*/ 1627000 h 2389902"/>
              <a:gd name="connsiteX167" fmla="*/ 221837 w 1242829"/>
              <a:gd name="connsiteY167" fmla="*/ 1648643 h 2389902"/>
              <a:gd name="connsiteX168" fmla="*/ 248890 w 1242829"/>
              <a:gd name="connsiteY168" fmla="*/ 1681107 h 2389902"/>
              <a:gd name="connsiteX169" fmla="*/ 270533 w 1242829"/>
              <a:gd name="connsiteY169" fmla="*/ 1713570 h 2389902"/>
              <a:gd name="connsiteX170" fmla="*/ 281354 w 1242829"/>
              <a:gd name="connsiteY170" fmla="*/ 1729802 h 2389902"/>
              <a:gd name="connsiteX171" fmla="*/ 297586 w 1242829"/>
              <a:gd name="connsiteY171" fmla="*/ 1767677 h 2389902"/>
              <a:gd name="connsiteX172" fmla="*/ 302997 w 1242829"/>
              <a:gd name="connsiteY172" fmla="*/ 1783909 h 2389902"/>
              <a:gd name="connsiteX173" fmla="*/ 319228 w 1242829"/>
              <a:gd name="connsiteY173" fmla="*/ 1800141 h 2389902"/>
              <a:gd name="connsiteX174" fmla="*/ 346282 w 1242829"/>
              <a:gd name="connsiteY174" fmla="*/ 1838015 h 2389902"/>
              <a:gd name="connsiteX175" fmla="*/ 351692 w 1242829"/>
              <a:gd name="connsiteY175" fmla="*/ 1854247 h 2389902"/>
              <a:gd name="connsiteX176" fmla="*/ 362514 w 1242829"/>
              <a:gd name="connsiteY176" fmla="*/ 1865069 h 2389902"/>
              <a:gd name="connsiteX177" fmla="*/ 373335 w 1242829"/>
              <a:gd name="connsiteY177" fmla="*/ 1881301 h 2389902"/>
              <a:gd name="connsiteX178" fmla="*/ 394978 w 1242829"/>
              <a:gd name="connsiteY178" fmla="*/ 1908354 h 2389902"/>
              <a:gd name="connsiteX179" fmla="*/ 405799 w 1242829"/>
              <a:gd name="connsiteY179" fmla="*/ 1924586 h 2389902"/>
              <a:gd name="connsiteX180" fmla="*/ 416620 w 1242829"/>
              <a:gd name="connsiteY180" fmla="*/ 1946228 h 2389902"/>
              <a:gd name="connsiteX181" fmla="*/ 427441 w 1242829"/>
              <a:gd name="connsiteY181" fmla="*/ 1957050 h 2389902"/>
              <a:gd name="connsiteX182" fmla="*/ 449084 w 1242829"/>
              <a:gd name="connsiteY182" fmla="*/ 1978692 h 2389902"/>
              <a:gd name="connsiteX183" fmla="*/ 459905 w 1242829"/>
              <a:gd name="connsiteY183" fmla="*/ 1994924 h 2389902"/>
              <a:gd name="connsiteX184" fmla="*/ 476137 w 1242829"/>
              <a:gd name="connsiteY184" fmla="*/ 2011156 h 2389902"/>
              <a:gd name="connsiteX185" fmla="*/ 481548 w 1242829"/>
              <a:gd name="connsiteY185" fmla="*/ 2027388 h 2389902"/>
              <a:gd name="connsiteX186" fmla="*/ 503191 w 1242829"/>
              <a:gd name="connsiteY186" fmla="*/ 2049031 h 2389902"/>
              <a:gd name="connsiteX187" fmla="*/ 535655 w 1242829"/>
              <a:gd name="connsiteY187" fmla="*/ 2081495 h 2389902"/>
              <a:gd name="connsiteX188" fmla="*/ 568118 w 1242829"/>
              <a:gd name="connsiteY188" fmla="*/ 2113959 h 2389902"/>
              <a:gd name="connsiteX189" fmla="*/ 578940 w 1242829"/>
              <a:gd name="connsiteY189" fmla="*/ 2124780 h 2389902"/>
              <a:gd name="connsiteX190" fmla="*/ 584350 w 1242829"/>
              <a:gd name="connsiteY190" fmla="*/ 2141012 h 2389902"/>
              <a:gd name="connsiteX191" fmla="*/ 600582 w 1242829"/>
              <a:gd name="connsiteY191" fmla="*/ 2151833 h 2389902"/>
              <a:gd name="connsiteX192" fmla="*/ 611404 w 1242829"/>
              <a:gd name="connsiteY192" fmla="*/ 2162655 h 2389902"/>
              <a:gd name="connsiteX193" fmla="*/ 633046 w 1242829"/>
              <a:gd name="connsiteY193" fmla="*/ 2189708 h 2389902"/>
              <a:gd name="connsiteX194" fmla="*/ 649278 w 1242829"/>
              <a:gd name="connsiteY194" fmla="*/ 2200529 h 2389902"/>
              <a:gd name="connsiteX195" fmla="*/ 681742 w 1242829"/>
              <a:gd name="connsiteY195" fmla="*/ 2232993 h 2389902"/>
              <a:gd name="connsiteX196" fmla="*/ 697974 w 1242829"/>
              <a:gd name="connsiteY196" fmla="*/ 2249225 h 2389902"/>
              <a:gd name="connsiteX197" fmla="*/ 714206 w 1242829"/>
              <a:gd name="connsiteY197" fmla="*/ 2260046 h 2389902"/>
              <a:gd name="connsiteX198" fmla="*/ 725027 w 1242829"/>
              <a:gd name="connsiteY198" fmla="*/ 2276278 h 2389902"/>
              <a:gd name="connsiteX199" fmla="*/ 773723 w 1242829"/>
              <a:gd name="connsiteY199" fmla="*/ 2308742 h 2389902"/>
              <a:gd name="connsiteX200" fmla="*/ 784544 w 1242829"/>
              <a:gd name="connsiteY200" fmla="*/ 2324974 h 2389902"/>
              <a:gd name="connsiteX201" fmla="*/ 811598 w 1242829"/>
              <a:gd name="connsiteY201" fmla="*/ 2346617 h 2389902"/>
              <a:gd name="connsiteX202" fmla="*/ 822419 w 1242829"/>
              <a:gd name="connsiteY202" fmla="*/ 2362849 h 2389902"/>
              <a:gd name="connsiteX203" fmla="*/ 838651 w 1242829"/>
              <a:gd name="connsiteY203" fmla="*/ 2384491 h 2389902"/>
              <a:gd name="connsiteX0" fmla="*/ 838651 w 1242829"/>
              <a:gd name="connsiteY0" fmla="*/ 2384491 h 2389902"/>
              <a:gd name="connsiteX1" fmla="*/ 892757 w 1242829"/>
              <a:gd name="connsiteY1" fmla="*/ 2330385 h 2389902"/>
              <a:gd name="connsiteX2" fmla="*/ 903579 w 1242829"/>
              <a:gd name="connsiteY2" fmla="*/ 2319563 h 2389902"/>
              <a:gd name="connsiteX3" fmla="*/ 930632 w 1242829"/>
              <a:gd name="connsiteY3" fmla="*/ 2287099 h 2389902"/>
              <a:gd name="connsiteX4" fmla="*/ 941453 w 1242829"/>
              <a:gd name="connsiteY4" fmla="*/ 2270868 h 2389902"/>
              <a:gd name="connsiteX5" fmla="*/ 984739 w 1242829"/>
              <a:gd name="connsiteY5" fmla="*/ 2243814 h 2389902"/>
              <a:gd name="connsiteX6" fmla="*/ 1000970 w 1242829"/>
              <a:gd name="connsiteY6" fmla="*/ 2222172 h 2389902"/>
              <a:gd name="connsiteX7" fmla="*/ 1022613 w 1242829"/>
              <a:gd name="connsiteY7" fmla="*/ 2211350 h 2389902"/>
              <a:gd name="connsiteX8" fmla="*/ 1055077 w 1242829"/>
              <a:gd name="connsiteY8" fmla="*/ 2189708 h 2389902"/>
              <a:gd name="connsiteX9" fmla="*/ 1071309 w 1242829"/>
              <a:gd name="connsiteY9" fmla="*/ 2178886 h 2389902"/>
              <a:gd name="connsiteX10" fmla="*/ 1103773 w 1242829"/>
              <a:gd name="connsiteY10" fmla="*/ 2157244 h 2389902"/>
              <a:gd name="connsiteX11" fmla="*/ 1130826 w 1242829"/>
              <a:gd name="connsiteY11" fmla="*/ 2135601 h 2389902"/>
              <a:gd name="connsiteX12" fmla="*/ 1147058 w 1242829"/>
              <a:gd name="connsiteY12" fmla="*/ 2130191 h 2389902"/>
              <a:gd name="connsiteX13" fmla="*/ 1157879 w 1242829"/>
              <a:gd name="connsiteY13" fmla="*/ 2113959 h 2389902"/>
              <a:gd name="connsiteX14" fmla="*/ 1174111 w 1242829"/>
              <a:gd name="connsiteY14" fmla="*/ 2103137 h 2389902"/>
              <a:gd name="connsiteX15" fmla="*/ 1201165 w 1242829"/>
              <a:gd name="connsiteY15" fmla="*/ 2081495 h 2389902"/>
              <a:gd name="connsiteX16" fmla="*/ 1211986 w 1242829"/>
              <a:gd name="connsiteY16" fmla="*/ 2065263 h 2389902"/>
              <a:gd name="connsiteX17" fmla="*/ 1233628 w 1242829"/>
              <a:gd name="connsiteY17" fmla="*/ 2038210 h 2389902"/>
              <a:gd name="connsiteX18" fmla="*/ 1228218 w 1242829"/>
              <a:gd name="connsiteY18" fmla="*/ 2016567 h 2389902"/>
              <a:gd name="connsiteX19" fmla="*/ 1195754 w 1242829"/>
              <a:gd name="connsiteY19" fmla="*/ 1989514 h 2389902"/>
              <a:gd name="connsiteX20" fmla="*/ 1174111 w 1242829"/>
              <a:gd name="connsiteY20" fmla="*/ 1967871 h 2389902"/>
              <a:gd name="connsiteX21" fmla="*/ 1147058 w 1242829"/>
              <a:gd name="connsiteY21" fmla="*/ 1946228 h 2389902"/>
              <a:gd name="connsiteX22" fmla="*/ 1130826 w 1242829"/>
              <a:gd name="connsiteY22" fmla="*/ 1935407 h 2389902"/>
              <a:gd name="connsiteX23" fmla="*/ 1109184 w 1242829"/>
              <a:gd name="connsiteY23" fmla="*/ 1919175 h 2389902"/>
              <a:gd name="connsiteX24" fmla="*/ 1098362 w 1242829"/>
              <a:gd name="connsiteY24" fmla="*/ 1908354 h 2389902"/>
              <a:gd name="connsiteX25" fmla="*/ 1082130 w 1242829"/>
              <a:gd name="connsiteY25" fmla="*/ 1902943 h 2389902"/>
              <a:gd name="connsiteX26" fmla="*/ 1065898 w 1242829"/>
              <a:gd name="connsiteY26" fmla="*/ 1886711 h 2389902"/>
              <a:gd name="connsiteX27" fmla="*/ 1033434 w 1242829"/>
              <a:gd name="connsiteY27" fmla="*/ 1865069 h 2389902"/>
              <a:gd name="connsiteX28" fmla="*/ 1006381 w 1242829"/>
              <a:gd name="connsiteY28" fmla="*/ 1848837 h 2389902"/>
              <a:gd name="connsiteX29" fmla="*/ 963096 w 1242829"/>
              <a:gd name="connsiteY29" fmla="*/ 1816373 h 2389902"/>
              <a:gd name="connsiteX30" fmla="*/ 946864 w 1242829"/>
              <a:gd name="connsiteY30" fmla="*/ 1805552 h 2389902"/>
              <a:gd name="connsiteX31" fmla="*/ 936043 w 1242829"/>
              <a:gd name="connsiteY31" fmla="*/ 1794730 h 2389902"/>
              <a:gd name="connsiteX32" fmla="*/ 925221 w 1242829"/>
              <a:gd name="connsiteY32" fmla="*/ 1778498 h 2389902"/>
              <a:gd name="connsiteX33" fmla="*/ 908989 w 1242829"/>
              <a:gd name="connsiteY33" fmla="*/ 1773088 h 2389902"/>
              <a:gd name="connsiteX34" fmla="*/ 898168 w 1242829"/>
              <a:gd name="connsiteY34" fmla="*/ 1762266 h 2389902"/>
              <a:gd name="connsiteX35" fmla="*/ 887347 w 1242829"/>
              <a:gd name="connsiteY35" fmla="*/ 1746034 h 2389902"/>
              <a:gd name="connsiteX36" fmla="*/ 838651 w 1242829"/>
              <a:gd name="connsiteY36" fmla="*/ 1702749 h 2389902"/>
              <a:gd name="connsiteX37" fmla="*/ 827830 w 1242829"/>
              <a:gd name="connsiteY37" fmla="*/ 1686517 h 2389902"/>
              <a:gd name="connsiteX38" fmla="*/ 800776 w 1242829"/>
              <a:gd name="connsiteY38" fmla="*/ 1664875 h 2389902"/>
              <a:gd name="connsiteX39" fmla="*/ 789955 w 1242829"/>
              <a:gd name="connsiteY39" fmla="*/ 1648643 h 2389902"/>
              <a:gd name="connsiteX40" fmla="*/ 779134 w 1242829"/>
              <a:gd name="connsiteY40" fmla="*/ 1637821 h 2389902"/>
              <a:gd name="connsiteX41" fmla="*/ 757491 w 1242829"/>
              <a:gd name="connsiteY41" fmla="*/ 1605357 h 2389902"/>
              <a:gd name="connsiteX42" fmla="*/ 741259 w 1242829"/>
              <a:gd name="connsiteY42" fmla="*/ 1589126 h 2389902"/>
              <a:gd name="connsiteX43" fmla="*/ 730438 w 1242829"/>
              <a:gd name="connsiteY43" fmla="*/ 1572894 h 2389902"/>
              <a:gd name="connsiteX44" fmla="*/ 692563 w 1242829"/>
              <a:gd name="connsiteY44" fmla="*/ 1540430 h 2389902"/>
              <a:gd name="connsiteX45" fmla="*/ 687153 w 1242829"/>
              <a:gd name="connsiteY45" fmla="*/ 1524198 h 2389902"/>
              <a:gd name="connsiteX46" fmla="*/ 660099 w 1242829"/>
              <a:gd name="connsiteY46" fmla="*/ 1502555 h 2389902"/>
              <a:gd name="connsiteX47" fmla="*/ 643868 w 1242829"/>
              <a:gd name="connsiteY47" fmla="*/ 1486323 h 2389902"/>
              <a:gd name="connsiteX48" fmla="*/ 633046 w 1242829"/>
              <a:gd name="connsiteY48" fmla="*/ 1470091 h 2389902"/>
              <a:gd name="connsiteX49" fmla="*/ 600582 w 1242829"/>
              <a:gd name="connsiteY49" fmla="*/ 1443038 h 2389902"/>
              <a:gd name="connsiteX50" fmla="*/ 573529 w 1242829"/>
              <a:gd name="connsiteY50" fmla="*/ 1415985 h 2389902"/>
              <a:gd name="connsiteX51" fmla="*/ 551886 w 1242829"/>
              <a:gd name="connsiteY51" fmla="*/ 1383521 h 2389902"/>
              <a:gd name="connsiteX52" fmla="*/ 546476 w 1242829"/>
              <a:gd name="connsiteY52" fmla="*/ 1367289 h 2389902"/>
              <a:gd name="connsiteX53" fmla="*/ 530244 w 1242829"/>
              <a:gd name="connsiteY53" fmla="*/ 1351057 h 2389902"/>
              <a:gd name="connsiteX54" fmla="*/ 508601 w 1242829"/>
              <a:gd name="connsiteY54" fmla="*/ 1318593 h 2389902"/>
              <a:gd name="connsiteX55" fmla="*/ 503191 w 1242829"/>
              <a:gd name="connsiteY55" fmla="*/ 1302361 h 2389902"/>
              <a:gd name="connsiteX56" fmla="*/ 492369 w 1242829"/>
              <a:gd name="connsiteY56" fmla="*/ 1291540 h 2389902"/>
              <a:gd name="connsiteX57" fmla="*/ 470727 w 1242829"/>
              <a:gd name="connsiteY57" fmla="*/ 1264486 h 2389902"/>
              <a:gd name="connsiteX58" fmla="*/ 454495 w 1242829"/>
              <a:gd name="connsiteY58" fmla="*/ 1232023 h 2389902"/>
              <a:gd name="connsiteX59" fmla="*/ 449084 w 1242829"/>
              <a:gd name="connsiteY59" fmla="*/ 1215791 h 2389902"/>
              <a:gd name="connsiteX60" fmla="*/ 432852 w 1242829"/>
              <a:gd name="connsiteY60" fmla="*/ 1183327 h 2389902"/>
              <a:gd name="connsiteX61" fmla="*/ 422031 w 1242829"/>
              <a:gd name="connsiteY61" fmla="*/ 1140041 h 2389902"/>
              <a:gd name="connsiteX62" fmla="*/ 411210 w 1242829"/>
              <a:gd name="connsiteY62" fmla="*/ 1107578 h 2389902"/>
              <a:gd name="connsiteX63" fmla="*/ 405799 w 1242829"/>
              <a:gd name="connsiteY63" fmla="*/ 1080524 h 2389902"/>
              <a:gd name="connsiteX64" fmla="*/ 389567 w 1242829"/>
              <a:gd name="connsiteY64" fmla="*/ 1031828 h 2389902"/>
              <a:gd name="connsiteX65" fmla="*/ 384156 w 1242829"/>
              <a:gd name="connsiteY65" fmla="*/ 1015597 h 2389902"/>
              <a:gd name="connsiteX66" fmla="*/ 378746 w 1242829"/>
              <a:gd name="connsiteY66" fmla="*/ 988543 h 2389902"/>
              <a:gd name="connsiteX67" fmla="*/ 367924 w 1242829"/>
              <a:gd name="connsiteY67" fmla="*/ 912794 h 2389902"/>
              <a:gd name="connsiteX68" fmla="*/ 373335 w 1242829"/>
              <a:gd name="connsiteY68" fmla="*/ 734243 h 2389902"/>
              <a:gd name="connsiteX69" fmla="*/ 378746 w 1242829"/>
              <a:gd name="connsiteY69" fmla="*/ 718011 h 2389902"/>
              <a:gd name="connsiteX70" fmla="*/ 400602 w 1242829"/>
              <a:gd name="connsiteY70" fmla="*/ 712814 h 2389902"/>
              <a:gd name="connsiteX71" fmla="*/ 418002 w 1242829"/>
              <a:gd name="connsiteY71" fmla="*/ 698703 h 2389902"/>
              <a:gd name="connsiteX72" fmla="*/ 425535 w 1242829"/>
              <a:gd name="connsiteY72" fmla="*/ 669529 h 2389902"/>
              <a:gd name="connsiteX73" fmla="*/ 433066 w 1242829"/>
              <a:gd name="connsiteY73" fmla="*/ 650007 h 2389902"/>
              <a:gd name="connsiteX74" fmla="*/ 448131 w 1242829"/>
              <a:gd name="connsiteY74" fmla="*/ 596855 h 2389902"/>
              <a:gd name="connsiteX75" fmla="*/ 456830 w 1242829"/>
              <a:gd name="connsiteY75" fmla="*/ 583912 h 2389902"/>
              <a:gd name="connsiteX76" fmla="*/ 481548 w 1242829"/>
              <a:gd name="connsiteY76" fmla="*/ 528638 h 2389902"/>
              <a:gd name="connsiteX77" fmla="*/ 514012 w 1242829"/>
              <a:gd name="connsiteY77" fmla="*/ 506995 h 2389902"/>
              <a:gd name="connsiteX78" fmla="*/ 530244 w 1242829"/>
              <a:gd name="connsiteY78" fmla="*/ 496174 h 2389902"/>
              <a:gd name="connsiteX79" fmla="*/ 546476 w 1242829"/>
              <a:gd name="connsiteY79" fmla="*/ 485353 h 2389902"/>
              <a:gd name="connsiteX80" fmla="*/ 578940 w 1242829"/>
              <a:gd name="connsiteY80" fmla="*/ 474531 h 2389902"/>
              <a:gd name="connsiteX81" fmla="*/ 622225 w 1242829"/>
              <a:gd name="connsiteY81" fmla="*/ 463710 h 2389902"/>
              <a:gd name="connsiteX82" fmla="*/ 660099 w 1242829"/>
              <a:gd name="connsiteY82" fmla="*/ 469121 h 2389902"/>
              <a:gd name="connsiteX83" fmla="*/ 676331 w 1242829"/>
              <a:gd name="connsiteY83" fmla="*/ 479942 h 2389902"/>
              <a:gd name="connsiteX84" fmla="*/ 697974 w 1242829"/>
              <a:gd name="connsiteY84" fmla="*/ 469121 h 2389902"/>
              <a:gd name="connsiteX85" fmla="*/ 746670 w 1242829"/>
              <a:gd name="connsiteY85" fmla="*/ 436657 h 2389902"/>
              <a:gd name="connsiteX86" fmla="*/ 806187 w 1242829"/>
              <a:gd name="connsiteY86" fmla="*/ 398782 h 2389902"/>
              <a:gd name="connsiteX87" fmla="*/ 838651 w 1242829"/>
              <a:gd name="connsiteY87" fmla="*/ 377140 h 2389902"/>
              <a:gd name="connsiteX88" fmla="*/ 854883 w 1242829"/>
              <a:gd name="connsiteY88" fmla="*/ 371729 h 2389902"/>
              <a:gd name="connsiteX89" fmla="*/ 871115 w 1242829"/>
              <a:gd name="connsiteY89" fmla="*/ 360908 h 2389902"/>
              <a:gd name="connsiteX90" fmla="*/ 908989 w 1242829"/>
              <a:gd name="connsiteY90" fmla="*/ 344676 h 2389902"/>
              <a:gd name="connsiteX91" fmla="*/ 946864 w 1242829"/>
              <a:gd name="connsiteY91" fmla="*/ 328444 h 2389902"/>
              <a:gd name="connsiteX92" fmla="*/ 963096 w 1242829"/>
              <a:gd name="connsiteY92" fmla="*/ 317623 h 2389902"/>
              <a:gd name="connsiteX93" fmla="*/ 995560 w 1242829"/>
              <a:gd name="connsiteY93" fmla="*/ 306801 h 2389902"/>
              <a:gd name="connsiteX94" fmla="*/ 1011792 w 1242829"/>
              <a:gd name="connsiteY94" fmla="*/ 295980 h 2389902"/>
              <a:gd name="connsiteX95" fmla="*/ 1033434 w 1242829"/>
              <a:gd name="connsiteY95" fmla="*/ 290569 h 2389902"/>
              <a:gd name="connsiteX96" fmla="*/ 1071309 w 1242829"/>
              <a:gd name="connsiteY96" fmla="*/ 279748 h 2389902"/>
              <a:gd name="connsiteX97" fmla="*/ 1098362 w 1242829"/>
              <a:gd name="connsiteY97" fmla="*/ 258105 h 2389902"/>
              <a:gd name="connsiteX98" fmla="*/ 1092952 w 1242829"/>
              <a:gd name="connsiteY98" fmla="*/ 220231 h 2389902"/>
              <a:gd name="connsiteX99" fmla="*/ 1082130 w 1242829"/>
              <a:gd name="connsiteY99" fmla="*/ 187767 h 2389902"/>
              <a:gd name="connsiteX100" fmla="*/ 1071309 w 1242829"/>
              <a:gd name="connsiteY100" fmla="*/ 101197 h 2389902"/>
              <a:gd name="connsiteX101" fmla="*/ 1065898 w 1242829"/>
              <a:gd name="connsiteY101" fmla="*/ 84965 h 2389902"/>
              <a:gd name="connsiteX102" fmla="*/ 1054124 w 1242829"/>
              <a:gd name="connsiteY102" fmla="*/ 45922 h 2389902"/>
              <a:gd name="connsiteX103" fmla="*/ 1025163 w 1242829"/>
              <a:gd name="connsiteY103" fmla="*/ 13244 h 2389902"/>
              <a:gd name="connsiteX104" fmla="*/ 992485 w 1242829"/>
              <a:gd name="connsiteY104" fmla="*/ 1255 h 2389902"/>
              <a:gd name="connsiteX105" fmla="*/ 969675 w 1242829"/>
              <a:gd name="connsiteY105" fmla="*/ 5712 h 2389902"/>
              <a:gd name="connsiteX106" fmla="*/ 929465 w 1242829"/>
              <a:gd name="connsiteY106" fmla="*/ 5236 h 2389902"/>
              <a:gd name="connsiteX107" fmla="*/ 892757 w 1242829"/>
              <a:gd name="connsiteY107" fmla="*/ 9215 h 2389902"/>
              <a:gd name="connsiteX108" fmla="*/ 762902 w 1242829"/>
              <a:gd name="connsiteY108" fmla="*/ 20037 h 2389902"/>
              <a:gd name="connsiteX109" fmla="*/ 730438 w 1242829"/>
              <a:gd name="connsiteY109" fmla="*/ 30858 h 2389902"/>
              <a:gd name="connsiteX110" fmla="*/ 708795 w 1242829"/>
              <a:gd name="connsiteY110" fmla="*/ 36269 h 2389902"/>
              <a:gd name="connsiteX111" fmla="*/ 670921 w 1242829"/>
              <a:gd name="connsiteY111" fmla="*/ 57911 h 2389902"/>
              <a:gd name="connsiteX112" fmla="*/ 649278 w 1242829"/>
              <a:gd name="connsiteY112" fmla="*/ 63322 h 2389902"/>
              <a:gd name="connsiteX113" fmla="*/ 605993 w 1242829"/>
              <a:gd name="connsiteY113" fmla="*/ 79554 h 2389902"/>
              <a:gd name="connsiteX114" fmla="*/ 589761 w 1242829"/>
              <a:gd name="connsiteY114" fmla="*/ 90375 h 2389902"/>
              <a:gd name="connsiteX115" fmla="*/ 573529 w 1242829"/>
              <a:gd name="connsiteY115" fmla="*/ 95786 h 2389902"/>
              <a:gd name="connsiteX116" fmla="*/ 557297 w 1242829"/>
              <a:gd name="connsiteY116" fmla="*/ 106607 h 2389902"/>
              <a:gd name="connsiteX117" fmla="*/ 541065 w 1242829"/>
              <a:gd name="connsiteY117" fmla="*/ 112018 h 2389902"/>
              <a:gd name="connsiteX118" fmla="*/ 524833 w 1242829"/>
              <a:gd name="connsiteY118" fmla="*/ 122839 h 2389902"/>
              <a:gd name="connsiteX119" fmla="*/ 508601 w 1242829"/>
              <a:gd name="connsiteY119" fmla="*/ 128250 h 2389902"/>
              <a:gd name="connsiteX120" fmla="*/ 492369 w 1242829"/>
              <a:gd name="connsiteY120" fmla="*/ 139071 h 2389902"/>
              <a:gd name="connsiteX121" fmla="*/ 459905 w 1242829"/>
              <a:gd name="connsiteY121" fmla="*/ 155303 h 2389902"/>
              <a:gd name="connsiteX122" fmla="*/ 438263 w 1242829"/>
              <a:gd name="connsiteY122" fmla="*/ 171535 h 2389902"/>
              <a:gd name="connsiteX123" fmla="*/ 416620 w 1242829"/>
              <a:gd name="connsiteY123" fmla="*/ 193178 h 2389902"/>
              <a:gd name="connsiteX124" fmla="*/ 384156 w 1242829"/>
              <a:gd name="connsiteY124" fmla="*/ 214820 h 2389902"/>
              <a:gd name="connsiteX125" fmla="*/ 367924 w 1242829"/>
              <a:gd name="connsiteY125" fmla="*/ 225641 h 2389902"/>
              <a:gd name="connsiteX126" fmla="*/ 357103 w 1242829"/>
              <a:gd name="connsiteY126" fmla="*/ 241873 h 2389902"/>
              <a:gd name="connsiteX127" fmla="*/ 319228 w 1242829"/>
              <a:gd name="connsiteY127" fmla="*/ 274337 h 2389902"/>
              <a:gd name="connsiteX128" fmla="*/ 308407 w 1242829"/>
              <a:gd name="connsiteY128" fmla="*/ 290569 h 2389902"/>
              <a:gd name="connsiteX129" fmla="*/ 281354 w 1242829"/>
              <a:gd name="connsiteY129" fmla="*/ 317623 h 2389902"/>
              <a:gd name="connsiteX130" fmla="*/ 270533 w 1242829"/>
              <a:gd name="connsiteY130" fmla="*/ 333855 h 2389902"/>
              <a:gd name="connsiteX131" fmla="*/ 227247 w 1242829"/>
              <a:gd name="connsiteY131" fmla="*/ 371729 h 2389902"/>
              <a:gd name="connsiteX132" fmla="*/ 205605 w 1242829"/>
              <a:gd name="connsiteY132" fmla="*/ 404193 h 2389902"/>
              <a:gd name="connsiteX133" fmla="*/ 178552 w 1242829"/>
              <a:gd name="connsiteY133" fmla="*/ 436657 h 2389902"/>
              <a:gd name="connsiteX134" fmla="*/ 167730 w 1242829"/>
              <a:gd name="connsiteY134" fmla="*/ 447478 h 2389902"/>
              <a:gd name="connsiteX135" fmla="*/ 146088 w 1242829"/>
              <a:gd name="connsiteY135" fmla="*/ 479942 h 2389902"/>
              <a:gd name="connsiteX136" fmla="*/ 124445 w 1242829"/>
              <a:gd name="connsiteY136" fmla="*/ 517817 h 2389902"/>
              <a:gd name="connsiteX137" fmla="*/ 119034 w 1242829"/>
              <a:gd name="connsiteY137" fmla="*/ 534049 h 2389902"/>
              <a:gd name="connsiteX138" fmla="*/ 102802 w 1242829"/>
              <a:gd name="connsiteY138" fmla="*/ 550281 h 2389902"/>
              <a:gd name="connsiteX139" fmla="*/ 86570 w 1242829"/>
              <a:gd name="connsiteY139" fmla="*/ 598976 h 2389902"/>
              <a:gd name="connsiteX140" fmla="*/ 81160 w 1242829"/>
              <a:gd name="connsiteY140" fmla="*/ 615208 h 2389902"/>
              <a:gd name="connsiteX141" fmla="*/ 70339 w 1242829"/>
              <a:gd name="connsiteY141" fmla="*/ 626030 h 2389902"/>
              <a:gd name="connsiteX142" fmla="*/ 54107 w 1242829"/>
              <a:gd name="connsiteY142" fmla="*/ 680136 h 2389902"/>
              <a:gd name="connsiteX143" fmla="*/ 48696 w 1242829"/>
              <a:gd name="connsiteY143" fmla="*/ 696368 h 2389902"/>
              <a:gd name="connsiteX144" fmla="*/ 43285 w 1242829"/>
              <a:gd name="connsiteY144" fmla="*/ 712600 h 2389902"/>
              <a:gd name="connsiteX145" fmla="*/ 27053 w 1242829"/>
              <a:gd name="connsiteY145" fmla="*/ 745064 h 2389902"/>
              <a:gd name="connsiteX146" fmla="*/ 21643 w 1242829"/>
              <a:gd name="connsiteY146" fmla="*/ 793760 h 2389902"/>
              <a:gd name="connsiteX147" fmla="*/ 10821 w 1242829"/>
              <a:gd name="connsiteY147" fmla="*/ 837045 h 2389902"/>
              <a:gd name="connsiteX148" fmla="*/ 0 w 1242829"/>
              <a:gd name="connsiteY148" fmla="*/ 907384 h 2389902"/>
              <a:gd name="connsiteX149" fmla="*/ 5411 w 1242829"/>
              <a:gd name="connsiteY149" fmla="*/ 972311 h 2389902"/>
              <a:gd name="connsiteX150" fmla="*/ 10821 w 1242829"/>
              <a:gd name="connsiteY150" fmla="*/ 1021007 h 2389902"/>
              <a:gd name="connsiteX151" fmla="*/ 16232 w 1242829"/>
              <a:gd name="connsiteY151" fmla="*/ 1085935 h 2389902"/>
              <a:gd name="connsiteX152" fmla="*/ 27053 w 1242829"/>
              <a:gd name="connsiteY152" fmla="*/ 1167095 h 2389902"/>
              <a:gd name="connsiteX153" fmla="*/ 32464 w 1242829"/>
              <a:gd name="connsiteY153" fmla="*/ 1226612 h 2389902"/>
              <a:gd name="connsiteX154" fmla="*/ 48696 w 1242829"/>
              <a:gd name="connsiteY154" fmla="*/ 1275308 h 2389902"/>
              <a:gd name="connsiteX155" fmla="*/ 54107 w 1242829"/>
              <a:gd name="connsiteY155" fmla="*/ 1291540 h 2389902"/>
              <a:gd name="connsiteX156" fmla="*/ 64928 w 1242829"/>
              <a:gd name="connsiteY156" fmla="*/ 1307772 h 2389902"/>
              <a:gd name="connsiteX157" fmla="*/ 86570 w 1242829"/>
              <a:gd name="connsiteY157" fmla="*/ 1356468 h 2389902"/>
              <a:gd name="connsiteX158" fmla="*/ 102802 w 1242829"/>
              <a:gd name="connsiteY158" fmla="*/ 1410574 h 2389902"/>
              <a:gd name="connsiteX159" fmla="*/ 113624 w 1242829"/>
              <a:gd name="connsiteY159" fmla="*/ 1421395 h 2389902"/>
              <a:gd name="connsiteX160" fmla="*/ 124445 w 1242829"/>
              <a:gd name="connsiteY160" fmla="*/ 1453859 h 2389902"/>
              <a:gd name="connsiteX161" fmla="*/ 129856 w 1242829"/>
              <a:gd name="connsiteY161" fmla="*/ 1470091 h 2389902"/>
              <a:gd name="connsiteX162" fmla="*/ 146088 w 1242829"/>
              <a:gd name="connsiteY162" fmla="*/ 1486323 h 2389902"/>
              <a:gd name="connsiteX163" fmla="*/ 167730 w 1242829"/>
              <a:gd name="connsiteY163" fmla="*/ 1545840 h 2389902"/>
              <a:gd name="connsiteX164" fmla="*/ 173141 w 1242829"/>
              <a:gd name="connsiteY164" fmla="*/ 1562072 h 2389902"/>
              <a:gd name="connsiteX165" fmla="*/ 194784 w 1242829"/>
              <a:gd name="connsiteY165" fmla="*/ 1594536 h 2389902"/>
              <a:gd name="connsiteX166" fmla="*/ 216426 w 1242829"/>
              <a:gd name="connsiteY166" fmla="*/ 1627000 h 2389902"/>
              <a:gd name="connsiteX167" fmla="*/ 221837 w 1242829"/>
              <a:gd name="connsiteY167" fmla="*/ 1648643 h 2389902"/>
              <a:gd name="connsiteX168" fmla="*/ 248890 w 1242829"/>
              <a:gd name="connsiteY168" fmla="*/ 1681107 h 2389902"/>
              <a:gd name="connsiteX169" fmla="*/ 270533 w 1242829"/>
              <a:gd name="connsiteY169" fmla="*/ 1713570 h 2389902"/>
              <a:gd name="connsiteX170" fmla="*/ 281354 w 1242829"/>
              <a:gd name="connsiteY170" fmla="*/ 1729802 h 2389902"/>
              <a:gd name="connsiteX171" fmla="*/ 297586 w 1242829"/>
              <a:gd name="connsiteY171" fmla="*/ 1767677 h 2389902"/>
              <a:gd name="connsiteX172" fmla="*/ 302997 w 1242829"/>
              <a:gd name="connsiteY172" fmla="*/ 1783909 h 2389902"/>
              <a:gd name="connsiteX173" fmla="*/ 319228 w 1242829"/>
              <a:gd name="connsiteY173" fmla="*/ 1800141 h 2389902"/>
              <a:gd name="connsiteX174" fmla="*/ 346282 w 1242829"/>
              <a:gd name="connsiteY174" fmla="*/ 1838015 h 2389902"/>
              <a:gd name="connsiteX175" fmla="*/ 351692 w 1242829"/>
              <a:gd name="connsiteY175" fmla="*/ 1854247 h 2389902"/>
              <a:gd name="connsiteX176" fmla="*/ 362514 w 1242829"/>
              <a:gd name="connsiteY176" fmla="*/ 1865069 h 2389902"/>
              <a:gd name="connsiteX177" fmla="*/ 373335 w 1242829"/>
              <a:gd name="connsiteY177" fmla="*/ 1881301 h 2389902"/>
              <a:gd name="connsiteX178" fmla="*/ 394978 w 1242829"/>
              <a:gd name="connsiteY178" fmla="*/ 1908354 h 2389902"/>
              <a:gd name="connsiteX179" fmla="*/ 405799 w 1242829"/>
              <a:gd name="connsiteY179" fmla="*/ 1924586 h 2389902"/>
              <a:gd name="connsiteX180" fmla="*/ 416620 w 1242829"/>
              <a:gd name="connsiteY180" fmla="*/ 1946228 h 2389902"/>
              <a:gd name="connsiteX181" fmla="*/ 427441 w 1242829"/>
              <a:gd name="connsiteY181" fmla="*/ 1957050 h 2389902"/>
              <a:gd name="connsiteX182" fmla="*/ 449084 w 1242829"/>
              <a:gd name="connsiteY182" fmla="*/ 1978692 h 2389902"/>
              <a:gd name="connsiteX183" fmla="*/ 459905 w 1242829"/>
              <a:gd name="connsiteY183" fmla="*/ 1994924 h 2389902"/>
              <a:gd name="connsiteX184" fmla="*/ 476137 w 1242829"/>
              <a:gd name="connsiteY184" fmla="*/ 2011156 h 2389902"/>
              <a:gd name="connsiteX185" fmla="*/ 481548 w 1242829"/>
              <a:gd name="connsiteY185" fmla="*/ 2027388 h 2389902"/>
              <a:gd name="connsiteX186" fmla="*/ 503191 w 1242829"/>
              <a:gd name="connsiteY186" fmla="*/ 2049031 h 2389902"/>
              <a:gd name="connsiteX187" fmla="*/ 535655 w 1242829"/>
              <a:gd name="connsiteY187" fmla="*/ 2081495 h 2389902"/>
              <a:gd name="connsiteX188" fmla="*/ 568118 w 1242829"/>
              <a:gd name="connsiteY188" fmla="*/ 2113959 h 2389902"/>
              <a:gd name="connsiteX189" fmla="*/ 578940 w 1242829"/>
              <a:gd name="connsiteY189" fmla="*/ 2124780 h 2389902"/>
              <a:gd name="connsiteX190" fmla="*/ 584350 w 1242829"/>
              <a:gd name="connsiteY190" fmla="*/ 2141012 h 2389902"/>
              <a:gd name="connsiteX191" fmla="*/ 600582 w 1242829"/>
              <a:gd name="connsiteY191" fmla="*/ 2151833 h 2389902"/>
              <a:gd name="connsiteX192" fmla="*/ 611404 w 1242829"/>
              <a:gd name="connsiteY192" fmla="*/ 2162655 h 2389902"/>
              <a:gd name="connsiteX193" fmla="*/ 633046 w 1242829"/>
              <a:gd name="connsiteY193" fmla="*/ 2189708 h 2389902"/>
              <a:gd name="connsiteX194" fmla="*/ 649278 w 1242829"/>
              <a:gd name="connsiteY194" fmla="*/ 2200529 h 2389902"/>
              <a:gd name="connsiteX195" fmla="*/ 681742 w 1242829"/>
              <a:gd name="connsiteY195" fmla="*/ 2232993 h 2389902"/>
              <a:gd name="connsiteX196" fmla="*/ 697974 w 1242829"/>
              <a:gd name="connsiteY196" fmla="*/ 2249225 h 2389902"/>
              <a:gd name="connsiteX197" fmla="*/ 714206 w 1242829"/>
              <a:gd name="connsiteY197" fmla="*/ 2260046 h 2389902"/>
              <a:gd name="connsiteX198" fmla="*/ 725027 w 1242829"/>
              <a:gd name="connsiteY198" fmla="*/ 2276278 h 2389902"/>
              <a:gd name="connsiteX199" fmla="*/ 773723 w 1242829"/>
              <a:gd name="connsiteY199" fmla="*/ 2308742 h 2389902"/>
              <a:gd name="connsiteX200" fmla="*/ 784544 w 1242829"/>
              <a:gd name="connsiteY200" fmla="*/ 2324974 h 2389902"/>
              <a:gd name="connsiteX201" fmla="*/ 811598 w 1242829"/>
              <a:gd name="connsiteY201" fmla="*/ 2346617 h 2389902"/>
              <a:gd name="connsiteX202" fmla="*/ 822419 w 1242829"/>
              <a:gd name="connsiteY202" fmla="*/ 2362849 h 2389902"/>
              <a:gd name="connsiteX203" fmla="*/ 838651 w 1242829"/>
              <a:gd name="connsiteY203" fmla="*/ 2384491 h 2389902"/>
              <a:gd name="connsiteX0" fmla="*/ 838651 w 1242829"/>
              <a:gd name="connsiteY0" fmla="*/ 2384491 h 2389902"/>
              <a:gd name="connsiteX1" fmla="*/ 892757 w 1242829"/>
              <a:gd name="connsiteY1" fmla="*/ 2330385 h 2389902"/>
              <a:gd name="connsiteX2" fmla="*/ 903579 w 1242829"/>
              <a:gd name="connsiteY2" fmla="*/ 2319563 h 2389902"/>
              <a:gd name="connsiteX3" fmla="*/ 930632 w 1242829"/>
              <a:gd name="connsiteY3" fmla="*/ 2287099 h 2389902"/>
              <a:gd name="connsiteX4" fmla="*/ 941453 w 1242829"/>
              <a:gd name="connsiteY4" fmla="*/ 2270868 h 2389902"/>
              <a:gd name="connsiteX5" fmla="*/ 984739 w 1242829"/>
              <a:gd name="connsiteY5" fmla="*/ 2243814 h 2389902"/>
              <a:gd name="connsiteX6" fmla="*/ 1000970 w 1242829"/>
              <a:gd name="connsiteY6" fmla="*/ 2222172 h 2389902"/>
              <a:gd name="connsiteX7" fmla="*/ 1022613 w 1242829"/>
              <a:gd name="connsiteY7" fmla="*/ 2211350 h 2389902"/>
              <a:gd name="connsiteX8" fmla="*/ 1055077 w 1242829"/>
              <a:gd name="connsiteY8" fmla="*/ 2189708 h 2389902"/>
              <a:gd name="connsiteX9" fmla="*/ 1071309 w 1242829"/>
              <a:gd name="connsiteY9" fmla="*/ 2178886 h 2389902"/>
              <a:gd name="connsiteX10" fmla="*/ 1103773 w 1242829"/>
              <a:gd name="connsiteY10" fmla="*/ 2157244 h 2389902"/>
              <a:gd name="connsiteX11" fmla="*/ 1130826 w 1242829"/>
              <a:gd name="connsiteY11" fmla="*/ 2135601 h 2389902"/>
              <a:gd name="connsiteX12" fmla="*/ 1147058 w 1242829"/>
              <a:gd name="connsiteY12" fmla="*/ 2130191 h 2389902"/>
              <a:gd name="connsiteX13" fmla="*/ 1157879 w 1242829"/>
              <a:gd name="connsiteY13" fmla="*/ 2113959 h 2389902"/>
              <a:gd name="connsiteX14" fmla="*/ 1174111 w 1242829"/>
              <a:gd name="connsiteY14" fmla="*/ 2103137 h 2389902"/>
              <a:gd name="connsiteX15" fmla="*/ 1201165 w 1242829"/>
              <a:gd name="connsiteY15" fmla="*/ 2081495 h 2389902"/>
              <a:gd name="connsiteX16" fmla="*/ 1211986 w 1242829"/>
              <a:gd name="connsiteY16" fmla="*/ 2065263 h 2389902"/>
              <a:gd name="connsiteX17" fmla="*/ 1233628 w 1242829"/>
              <a:gd name="connsiteY17" fmla="*/ 2038210 h 2389902"/>
              <a:gd name="connsiteX18" fmla="*/ 1228218 w 1242829"/>
              <a:gd name="connsiteY18" fmla="*/ 2016567 h 2389902"/>
              <a:gd name="connsiteX19" fmla="*/ 1195754 w 1242829"/>
              <a:gd name="connsiteY19" fmla="*/ 1989514 h 2389902"/>
              <a:gd name="connsiteX20" fmla="*/ 1174111 w 1242829"/>
              <a:gd name="connsiteY20" fmla="*/ 1967871 h 2389902"/>
              <a:gd name="connsiteX21" fmla="*/ 1147058 w 1242829"/>
              <a:gd name="connsiteY21" fmla="*/ 1946228 h 2389902"/>
              <a:gd name="connsiteX22" fmla="*/ 1130826 w 1242829"/>
              <a:gd name="connsiteY22" fmla="*/ 1935407 h 2389902"/>
              <a:gd name="connsiteX23" fmla="*/ 1109184 w 1242829"/>
              <a:gd name="connsiteY23" fmla="*/ 1919175 h 2389902"/>
              <a:gd name="connsiteX24" fmla="*/ 1098362 w 1242829"/>
              <a:gd name="connsiteY24" fmla="*/ 1908354 h 2389902"/>
              <a:gd name="connsiteX25" fmla="*/ 1082130 w 1242829"/>
              <a:gd name="connsiteY25" fmla="*/ 1902943 h 2389902"/>
              <a:gd name="connsiteX26" fmla="*/ 1065898 w 1242829"/>
              <a:gd name="connsiteY26" fmla="*/ 1886711 h 2389902"/>
              <a:gd name="connsiteX27" fmla="*/ 1033434 w 1242829"/>
              <a:gd name="connsiteY27" fmla="*/ 1865069 h 2389902"/>
              <a:gd name="connsiteX28" fmla="*/ 1006381 w 1242829"/>
              <a:gd name="connsiteY28" fmla="*/ 1848837 h 2389902"/>
              <a:gd name="connsiteX29" fmla="*/ 963096 w 1242829"/>
              <a:gd name="connsiteY29" fmla="*/ 1816373 h 2389902"/>
              <a:gd name="connsiteX30" fmla="*/ 946864 w 1242829"/>
              <a:gd name="connsiteY30" fmla="*/ 1805552 h 2389902"/>
              <a:gd name="connsiteX31" fmla="*/ 936043 w 1242829"/>
              <a:gd name="connsiteY31" fmla="*/ 1794730 h 2389902"/>
              <a:gd name="connsiteX32" fmla="*/ 925221 w 1242829"/>
              <a:gd name="connsiteY32" fmla="*/ 1778498 h 2389902"/>
              <a:gd name="connsiteX33" fmla="*/ 908989 w 1242829"/>
              <a:gd name="connsiteY33" fmla="*/ 1773088 h 2389902"/>
              <a:gd name="connsiteX34" fmla="*/ 898168 w 1242829"/>
              <a:gd name="connsiteY34" fmla="*/ 1762266 h 2389902"/>
              <a:gd name="connsiteX35" fmla="*/ 887347 w 1242829"/>
              <a:gd name="connsiteY35" fmla="*/ 1746034 h 2389902"/>
              <a:gd name="connsiteX36" fmla="*/ 838651 w 1242829"/>
              <a:gd name="connsiteY36" fmla="*/ 1702749 h 2389902"/>
              <a:gd name="connsiteX37" fmla="*/ 827830 w 1242829"/>
              <a:gd name="connsiteY37" fmla="*/ 1686517 h 2389902"/>
              <a:gd name="connsiteX38" fmla="*/ 800776 w 1242829"/>
              <a:gd name="connsiteY38" fmla="*/ 1664875 h 2389902"/>
              <a:gd name="connsiteX39" fmla="*/ 789955 w 1242829"/>
              <a:gd name="connsiteY39" fmla="*/ 1648643 h 2389902"/>
              <a:gd name="connsiteX40" fmla="*/ 779134 w 1242829"/>
              <a:gd name="connsiteY40" fmla="*/ 1637821 h 2389902"/>
              <a:gd name="connsiteX41" fmla="*/ 757491 w 1242829"/>
              <a:gd name="connsiteY41" fmla="*/ 1605357 h 2389902"/>
              <a:gd name="connsiteX42" fmla="*/ 741259 w 1242829"/>
              <a:gd name="connsiteY42" fmla="*/ 1589126 h 2389902"/>
              <a:gd name="connsiteX43" fmla="*/ 730438 w 1242829"/>
              <a:gd name="connsiteY43" fmla="*/ 1572894 h 2389902"/>
              <a:gd name="connsiteX44" fmla="*/ 692563 w 1242829"/>
              <a:gd name="connsiteY44" fmla="*/ 1540430 h 2389902"/>
              <a:gd name="connsiteX45" fmla="*/ 687153 w 1242829"/>
              <a:gd name="connsiteY45" fmla="*/ 1524198 h 2389902"/>
              <a:gd name="connsiteX46" fmla="*/ 660099 w 1242829"/>
              <a:gd name="connsiteY46" fmla="*/ 1502555 h 2389902"/>
              <a:gd name="connsiteX47" fmla="*/ 643868 w 1242829"/>
              <a:gd name="connsiteY47" fmla="*/ 1486323 h 2389902"/>
              <a:gd name="connsiteX48" fmla="*/ 633046 w 1242829"/>
              <a:gd name="connsiteY48" fmla="*/ 1470091 h 2389902"/>
              <a:gd name="connsiteX49" fmla="*/ 600582 w 1242829"/>
              <a:gd name="connsiteY49" fmla="*/ 1443038 h 2389902"/>
              <a:gd name="connsiteX50" fmla="*/ 573529 w 1242829"/>
              <a:gd name="connsiteY50" fmla="*/ 1415985 h 2389902"/>
              <a:gd name="connsiteX51" fmla="*/ 551886 w 1242829"/>
              <a:gd name="connsiteY51" fmla="*/ 1383521 h 2389902"/>
              <a:gd name="connsiteX52" fmla="*/ 546476 w 1242829"/>
              <a:gd name="connsiteY52" fmla="*/ 1367289 h 2389902"/>
              <a:gd name="connsiteX53" fmla="*/ 530244 w 1242829"/>
              <a:gd name="connsiteY53" fmla="*/ 1351057 h 2389902"/>
              <a:gd name="connsiteX54" fmla="*/ 508601 w 1242829"/>
              <a:gd name="connsiteY54" fmla="*/ 1318593 h 2389902"/>
              <a:gd name="connsiteX55" fmla="*/ 503191 w 1242829"/>
              <a:gd name="connsiteY55" fmla="*/ 1302361 h 2389902"/>
              <a:gd name="connsiteX56" fmla="*/ 492369 w 1242829"/>
              <a:gd name="connsiteY56" fmla="*/ 1291540 h 2389902"/>
              <a:gd name="connsiteX57" fmla="*/ 470727 w 1242829"/>
              <a:gd name="connsiteY57" fmla="*/ 1264486 h 2389902"/>
              <a:gd name="connsiteX58" fmla="*/ 454495 w 1242829"/>
              <a:gd name="connsiteY58" fmla="*/ 1232023 h 2389902"/>
              <a:gd name="connsiteX59" fmla="*/ 449084 w 1242829"/>
              <a:gd name="connsiteY59" fmla="*/ 1215791 h 2389902"/>
              <a:gd name="connsiteX60" fmla="*/ 432852 w 1242829"/>
              <a:gd name="connsiteY60" fmla="*/ 1183327 h 2389902"/>
              <a:gd name="connsiteX61" fmla="*/ 422031 w 1242829"/>
              <a:gd name="connsiteY61" fmla="*/ 1140041 h 2389902"/>
              <a:gd name="connsiteX62" fmla="*/ 411210 w 1242829"/>
              <a:gd name="connsiteY62" fmla="*/ 1107578 h 2389902"/>
              <a:gd name="connsiteX63" fmla="*/ 405799 w 1242829"/>
              <a:gd name="connsiteY63" fmla="*/ 1080524 h 2389902"/>
              <a:gd name="connsiteX64" fmla="*/ 389567 w 1242829"/>
              <a:gd name="connsiteY64" fmla="*/ 1031828 h 2389902"/>
              <a:gd name="connsiteX65" fmla="*/ 384156 w 1242829"/>
              <a:gd name="connsiteY65" fmla="*/ 1015597 h 2389902"/>
              <a:gd name="connsiteX66" fmla="*/ 378746 w 1242829"/>
              <a:gd name="connsiteY66" fmla="*/ 988543 h 2389902"/>
              <a:gd name="connsiteX67" fmla="*/ 367924 w 1242829"/>
              <a:gd name="connsiteY67" fmla="*/ 912794 h 2389902"/>
              <a:gd name="connsiteX68" fmla="*/ 373335 w 1242829"/>
              <a:gd name="connsiteY68" fmla="*/ 734243 h 2389902"/>
              <a:gd name="connsiteX69" fmla="*/ 378746 w 1242829"/>
              <a:gd name="connsiteY69" fmla="*/ 718011 h 2389902"/>
              <a:gd name="connsiteX70" fmla="*/ 417048 w 1242829"/>
              <a:gd name="connsiteY70" fmla="*/ 725971 h 2389902"/>
              <a:gd name="connsiteX71" fmla="*/ 418002 w 1242829"/>
              <a:gd name="connsiteY71" fmla="*/ 698703 h 2389902"/>
              <a:gd name="connsiteX72" fmla="*/ 425535 w 1242829"/>
              <a:gd name="connsiteY72" fmla="*/ 669529 h 2389902"/>
              <a:gd name="connsiteX73" fmla="*/ 433066 w 1242829"/>
              <a:gd name="connsiteY73" fmla="*/ 650007 h 2389902"/>
              <a:gd name="connsiteX74" fmla="*/ 448131 w 1242829"/>
              <a:gd name="connsiteY74" fmla="*/ 596855 h 2389902"/>
              <a:gd name="connsiteX75" fmla="*/ 456830 w 1242829"/>
              <a:gd name="connsiteY75" fmla="*/ 583912 h 2389902"/>
              <a:gd name="connsiteX76" fmla="*/ 481548 w 1242829"/>
              <a:gd name="connsiteY76" fmla="*/ 528638 h 2389902"/>
              <a:gd name="connsiteX77" fmla="*/ 514012 w 1242829"/>
              <a:gd name="connsiteY77" fmla="*/ 506995 h 2389902"/>
              <a:gd name="connsiteX78" fmla="*/ 530244 w 1242829"/>
              <a:gd name="connsiteY78" fmla="*/ 496174 h 2389902"/>
              <a:gd name="connsiteX79" fmla="*/ 546476 w 1242829"/>
              <a:gd name="connsiteY79" fmla="*/ 485353 h 2389902"/>
              <a:gd name="connsiteX80" fmla="*/ 578940 w 1242829"/>
              <a:gd name="connsiteY80" fmla="*/ 474531 h 2389902"/>
              <a:gd name="connsiteX81" fmla="*/ 622225 w 1242829"/>
              <a:gd name="connsiteY81" fmla="*/ 463710 h 2389902"/>
              <a:gd name="connsiteX82" fmla="*/ 660099 w 1242829"/>
              <a:gd name="connsiteY82" fmla="*/ 469121 h 2389902"/>
              <a:gd name="connsiteX83" fmla="*/ 676331 w 1242829"/>
              <a:gd name="connsiteY83" fmla="*/ 479942 h 2389902"/>
              <a:gd name="connsiteX84" fmla="*/ 697974 w 1242829"/>
              <a:gd name="connsiteY84" fmla="*/ 469121 h 2389902"/>
              <a:gd name="connsiteX85" fmla="*/ 746670 w 1242829"/>
              <a:gd name="connsiteY85" fmla="*/ 436657 h 2389902"/>
              <a:gd name="connsiteX86" fmla="*/ 806187 w 1242829"/>
              <a:gd name="connsiteY86" fmla="*/ 398782 h 2389902"/>
              <a:gd name="connsiteX87" fmla="*/ 838651 w 1242829"/>
              <a:gd name="connsiteY87" fmla="*/ 377140 h 2389902"/>
              <a:gd name="connsiteX88" fmla="*/ 854883 w 1242829"/>
              <a:gd name="connsiteY88" fmla="*/ 371729 h 2389902"/>
              <a:gd name="connsiteX89" fmla="*/ 871115 w 1242829"/>
              <a:gd name="connsiteY89" fmla="*/ 360908 h 2389902"/>
              <a:gd name="connsiteX90" fmla="*/ 908989 w 1242829"/>
              <a:gd name="connsiteY90" fmla="*/ 344676 h 2389902"/>
              <a:gd name="connsiteX91" fmla="*/ 946864 w 1242829"/>
              <a:gd name="connsiteY91" fmla="*/ 328444 h 2389902"/>
              <a:gd name="connsiteX92" fmla="*/ 963096 w 1242829"/>
              <a:gd name="connsiteY92" fmla="*/ 317623 h 2389902"/>
              <a:gd name="connsiteX93" fmla="*/ 995560 w 1242829"/>
              <a:gd name="connsiteY93" fmla="*/ 306801 h 2389902"/>
              <a:gd name="connsiteX94" fmla="*/ 1011792 w 1242829"/>
              <a:gd name="connsiteY94" fmla="*/ 295980 h 2389902"/>
              <a:gd name="connsiteX95" fmla="*/ 1033434 w 1242829"/>
              <a:gd name="connsiteY95" fmla="*/ 290569 h 2389902"/>
              <a:gd name="connsiteX96" fmla="*/ 1071309 w 1242829"/>
              <a:gd name="connsiteY96" fmla="*/ 279748 h 2389902"/>
              <a:gd name="connsiteX97" fmla="*/ 1098362 w 1242829"/>
              <a:gd name="connsiteY97" fmla="*/ 258105 h 2389902"/>
              <a:gd name="connsiteX98" fmla="*/ 1092952 w 1242829"/>
              <a:gd name="connsiteY98" fmla="*/ 220231 h 2389902"/>
              <a:gd name="connsiteX99" fmla="*/ 1082130 w 1242829"/>
              <a:gd name="connsiteY99" fmla="*/ 187767 h 2389902"/>
              <a:gd name="connsiteX100" fmla="*/ 1071309 w 1242829"/>
              <a:gd name="connsiteY100" fmla="*/ 101197 h 2389902"/>
              <a:gd name="connsiteX101" fmla="*/ 1065898 w 1242829"/>
              <a:gd name="connsiteY101" fmla="*/ 84965 h 2389902"/>
              <a:gd name="connsiteX102" fmla="*/ 1054124 w 1242829"/>
              <a:gd name="connsiteY102" fmla="*/ 45922 h 2389902"/>
              <a:gd name="connsiteX103" fmla="*/ 1025163 w 1242829"/>
              <a:gd name="connsiteY103" fmla="*/ 13244 h 2389902"/>
              <a:gd name="connsiteX104" fmla="*/ 992485 w 1242829"/>
              <a:gd name="connsiteY104" fmla="*/ 1255 h 2389902"/>
              <a:gd name="connsiteX105" fmla="*/ 969675 w 1242829"/>
              <a:gd name="connsiteY105" fmla="*/ 5712 h 2389902"/>
              <a:gd name="connsiteX106" fmla="*/ 929465 w 1242829"/>
              <a:gd name="connsiteY106" fmla="*/ 5236 h 2389902"/>
              <a:gd name="connsiteX107" fmla="*/ 892757 w 1242829"/>
              <a:gd name="connsiteY107" fmla="*/ 9215 h 2389902"/>
              <a:gd name="connsiteX108" fmla="*/ 762902 w 1242829"/>
              <a:gd name="connsiteY108" fmla="*/ 20037 h 2389902"/>
              <a:gd name="connsiteX109" fmla="*/ 730438 w 1242829"/>
              <a:gd name="connsiteY109" fmla="*/ 30858 h 2389902"/>
              <a:gd name="connsiteX110" fmla="*/ 708795 w 1242829"/>
              <a:gd name="connsiteY110" fmla="*/ 36269 h 2389902"/>
              <a:gd name="connsiteX111" fmla="*/ 670921 w 1242829"/>
              <a:gd name="connsiteY111" fmla="*/ 57911 h 2389902"/>
              <a:gd name="connsiteX112" fmla="*/ 649278 w 1242829"/>
              <a:gd name="connsiteY112" fmla="*/ 63322 h 2389902"/>
              <a:gd name="connsiteX113" fmla="*/ 605993 w 1242829"/>
              <a:gd name="connsiteY113" fmla="*/ 79554 h 2389902"/>
              <a:gd name="connsiteX114" fmla="*/ 589761 w 1242829"/>
              <a:gd name="connsiteY114" fmla="*/ 90375 h 2389902"/>
              <a:gd name="connsiteX115" fmla="*/ 573529 w 1242829"/>
              <a:gd name="connsiteY115" fmla="*/ 95786 h 2389902"/>
              <a:gd name="connsiteX116" fmla="*/ 557297 w 1242829"/>
              <a:gd name="connsiteY116" fmla="*/ 106607 h 2389902"/>
              <a:gd name="connsiteX117" fmla="*/ 541065 w 1242829"/>
              <a:gd name="connsiteY117" fmla="*/ 112018 h 2389902"/>
              <a:gd name="connsiteX118" fmla="*/ 524833 w 1242829"/>
              <a:gd name="connsiteY118" fmla="*/ 122839 h 2389902"/>
              <a:gd name="connsiteX119" fmla="*/ 508601 w 1242829"/>
              <a:gd name="connsiteY119" fmla="*/ 128250 h 2389902"/>
              <a:gd name="connsiteX120" fmla="*/ 492369 w 1242829"/>
              <a:gd name="connsiteY120" fmla="*/ 139071 h 2389902"/>
              <a:gd name="connsiteX121" fmla="*/ 459905 w 1242829"/>
              <a:gd name="connsiteY121" fmla="*/ 155303 h 2389902"/>
              <a:gd name="connsiteX122" fmla="*/ 438263 w 1242829"/>
              <a:gd name="connsiteY122" fmla="*/ 171535 h 2389902"/>
              <a:gd name="connsiteX123" fmla="*/ 416620 w 1242829"/>
              <a:gd name="connsiteY123" fmla="*/ 193178 h 2389902"/>
              <a:gd name="connsiteX124" fmla="*/ 384156 w 1242829"/>
              <a:gd name="connsiteY124" fmla="*/ 214820 h 2389902"/>
              <a:gd name="connsiteX125" fmla="*/ 367924 w 1242829"/>
              <a:gd name="connsiteY125" fmla="*/ 225641 h 2389902"/>
              <a:gd name="connsiteX126" fmla="*/ 357103 w 1242829"/>
              <a:gd name="connsiteY126" fmla="*/ 241873 h 2389902"/>
              <a:gd name="connsiteX127" fmla="*/ 319228 w 1242829"/>
              <a:gd name="connsiteY127" fmla="*/ 274337 h 2389902"/>
              <a:gd name="connsiteX128" fmla="*/ 308407 w 1242829"/>
              <a:gd name="connsiteY128" fmla="*/ 290569 h 2389902"/>
              <a:gd name="connsiteX129" fmla="*/ 281354 w 1242829"/>
              <a:gd name="connsiteY129" fmla="*/ 317623 h 2389902"/>
              <a:gd name="connsiteX130" fmla="*/ 270533 w 1242829"/>
              <a:gd name="connsiteY130" fmla="*/ 333855 h 2389902"/>
              <a:gd name="connsiteX131" fmla="*/ 227247 w 1242829"/>
              <a:gd name="connsiteY131" fmla="*/ 371729 h 2389902"/>
              <a:gd name="connsiteX132" fmla="*/ 205605 w 1242829"/>
              <a:gd name="connsiteY132" fmla="*/ 404193 h 2389902"/>
              <a:gd name="connsiteX133" fmla="*/ 178552 w 1242829"/>
              <a:gd name="connsiteY133" fmla="*/ 436657 h 2389902"/>
              <a:gd name="connsiteX134" fmla="*/ 167730 w 1242829"/>
              <a:gd name="connsiteY134" fmla="*/ 447478 h 2389902"/>
              <a:gd name="connsiteX135" fmla="*/ 146088 w 1242829"/>
              <a:gd name="connsiteY135" fmla="*/ 479942 h 2389902"/>
              <a:gd name="connsiteX136" fmla="*/ 124445 w 1242829"/>
              <a:gd name="connsiteY136" fmla="*/ 517817 h 2389902"/>
              <a:gd name="connsiteX137" fmla="*/ 119034 w 1242829"/>
              <a:gd name="connsiteY137" fmla="*/ 534049 h 2389902"/>
              <a:gd name="connsiteX138" fmla="*/ 102802 w 1242829"/>
              <a:gd name="connsiteY138" fmla="*/ 550281 h 2389902"/>
              <a:gd name="connsiteX139" fmla="*/ 86570 w 1242829"/>
              <a:gd name="connsiteY139" fmla="*/ 598976 h 2389902"/>
              <a:gd name="connsiteX140" fmla="*/ 81160 w 1242829"/>
              <a:gd name="connsiteY140" fmla="*/ 615208 h 2389902"/>
              <a:gd name="connsiteX141" fmla="*/ 70339 w 1242829"/>
              <a:gd name="connsiteY141" fmla="*/ 626030 h 2389902"/>
              <a:gd name="connsiteX142" fmla="*/ 54107 w 1242829"/>
              <a:gd name="connsiteY142" fmla="*/ 680136 h 2389902"/>
              <a:gd name="connsiteX143" fmla="*/ 48696 w 1242829"/>
              <a:gd name="connsiteY143" fmla="*/ 696368 h 2389902"/>
              <a:gd name="connsiteX144" fmla="*/ 43285 w 1242829"/>
              <a:gd name="connsiteY144" fmla="*/ 712600 h 2389902"/>
              <a:gd name="connsiteX145" fmla="*/ 27053 w 1242829"/>
              <a:gd name="connsiteY145" fmla="*/ 745064 h 2389902"/>
              <a:gd name="connsiteX146" fmla="*/ 21643 w 1242829"/>
              <a:gd name="connsiteY146" fmla="*/ 793760 h 2389902"/>
              <a:gd name="connsiteX147" fmla="*/ 10821 w 1242829"/>
              <a:gd name="connsiteY147" fmla="*/ 837045 h 2389902"/>
              <a:gd name="connsiteX148" fmla="*/ 0 w 1242829"/>
              <a:gd name="connsiteY148" fmla="*/ 907384 h 2389902"/>
              <a:gd name="connsiteX149" fmla="*/ 5411 w 1242829"/>
              <a:gd name="connsiteY149" fmla="*/ 972311 h 2389902"/>
              <a:gd name="connsiteX150" fmla="*/ 10821 w 1242829"/>
              <a:gd name="connsiteY150" fmla="*/ 1021007 h 2389902"/>
              <a:gd name="connsiteX151" fmla="*/ 16232 w 1242829"/>
              <a:gd name="connsiteY151" fmla="*/ 1085935 h 2389902"/>
              <a:gd name="connsiteX152" fmla="*/ 27053 w 1242829"/>
              <a:gd name="connsiteY152" fmla="*/ 1167095 h 2389902"/>
              <a:gd name="connsiteX153" fmla="*/ 32464 w 1242829"/>
              <a:gd name="connsiteY153" fmla="*/ 1226612 h 2389902"/>
              <a:gd name="connsiteX154" fmla="*/ 48696 w 1242829"/>
              <a:gd name="connsiteY154" fmla="*/ 1275308 h 2389902"/>
              <a:gd name="connsiteX155" fmla="*/ 54107 w 1242829"/>
              <a:gd name="connsiteY155" fmla="*/ 1291540 h 2389902"/>
              <a:gd name="connsiteX156" fmla="*/ 64928 w 1242829"/>
              <a:gd name="connsiteY156" fmla="*/ 1307772 h 2389902"/>
              <a:gd name="connsiteX157" fmla="*/ 86570 w 1242829"/>
              <a:gd name="connsiteY157" fmla="*/ 1356468 h 2389902"/>
              <a:gd name="connsiteX158" fmla="*/ 102802 w 1242829"/>
              <a:gd name="connsiteY158" fmla="*/ 1410574 h 2389902"/>
              <a:gd name="connsiteX159" fmla="*/ 113624 w 1242829"/>
              <a:gd name="connsiteY159" fmla="*/ 1421395 h 2389902"/>
              <a:gd name="connsiteX160" fmla="*/ 124445 w 1242829"/>
              <a:gd name="connsiteY160" fmla="*/ 1453859 h 2389902"/>
              <a:gd name="connsiteX161" fmla="*/ 129856 w 1242829"/>
              <a:gd name="connsiteY161" fmla="*/ 1470091 h 2389902"/>
              <a:gd name="connsiteX162" fmla="*/ 146088 w 1242829"/>
              <a:gd name="connsiteY162" fmla="*/ 1486323 h 2389902"/>
              <a:gd name="connsiteX163" fmla="*/ 167730 w 1242829"/>
              <a:gd name="connsiteY163" fmla="*/ 1545840 h 2389902"/>
              <a:gd name="connsiteX164" fmla="*/ 173141 w 1242829"/>
              <a:gd name="connsiteY164" fmla="*/ 1562072 h 2389902"/>
              <a:gd name="connsiteX165" fmla="*/ 194784 w 1242829"/>
              <a:gd name="connsiteY165" fmla="*/ 1594536 h 2389902"/>
              <a:gd name="connsiteX166" fmla="*/ 216426 w 1242829"/>
              <a:gd name="connsiteY166" fmla="*/ 1627000 h 2389902"/>
              <a:gd name="connsiteX167" fmla="*/ 221837 w 1242829"/>
              <a:gd name="connsiteY167" fmla="*/ 1648643 h 2389902"/>
              <a:gd name="connsiteX168" fmla="*/ 248890 w 1242829"/>
              <a:gd name="connsiteY168" fmla="*/ 1681107 h 2389902"/>
              <a:gd name="connsiteX169" fmla="*/ 270533 w 1242829"/>
              <a:gd name="connsiteY169" fmla="*/ 1713570 h 2389902"/>
              <a:gd name="connsiteX170" fmla="*/ 281354 w 1242829"/>
              <a:gd name="connsiteY170" fmla="*/ 1729802 h 2389902"/>
              <a:gd name="connsiteX171" fmla="*/ 297586 w 1242829"/>
              <a:gd name="connsiteY171" fmla="*/ 1767677 h 2389902"/>
              <a:gd name="connsiteX172" fmla="*/ 302997 w 1242829"/>
              <a:gd name="connsiteY172" fmla="*/ 1783909 h 2389902"/>
              <a:gd name="connsiteX173" fmla="*/ 319228 w 1242829"/>
              <a:gd name="connsiteY173" fmla="*/ 1800141 h 2389902"/>
              <a:gd name="connsiteX174" fmla="*/ 346282 w 1242829"/>
              <a:gd name="connsiteY174" fmla="*/ 1838015 h 2389902"/>
              <a:gd name="connsiteX175" fmla="*/ 351692 w 1242829"/>
              <a:gd name="connsiteY175" fmla="*/ 1854247 h 2389902"/>
              <a:gd name="connsiteX176" fmla="*/ 362514 w 1242829"/>
              <a:gd name="connsiteY176" fmla="*/ 1865069 h 2389902"/>
              <a:gd name="connsiteX177" fmla="*/ 373335 w 1242829"/>
              <a:gd name="connsiteY177" fmla="*/ 1881301 h 2389902"/>
              <a:gd name="connsiteX178" fmla="*/ 394978 w 1242829"/>
              <a:gd name="connsiteY178" fmla="*/ 1908354 h 2389902"/>
              <a:gd name="connsiteX179" fmla="*/ 405799 w 1242829"/>
              <a:gd name="connsiteY179" fmla="*/ 1924586 h 2389902"/>
              <a:gd name="connsiteX180" fmla="*/ 416620 w 1242829"/>
              <a:gd name="connsiteY180" fmla="*/ 1946228 h 2389902"/>
              <a:gd name="connsiteX181" fmla="*/ 427441 w 1242829"/>
              <a:gd name="connsiteY181" fmla="*/ 1957050 h 2389902"/>
              <a:gd name="connsiteX182" fmla="*/ 449084 w 1242829"/>
              <a:gd name="connsiteY182" fmla="*/ 1978692 h 2389902"/>
              <a:gd name="connsiteX183" fmla="*/ 459905 w 1242829"/>
              <a:gd name="connsiteY183" fmla="*/ 1994924 h 2389902"/>
              <a:gd name="connsiteX184" fmla="*/ 476137 w 1242829"/>
              <a:gd name="connsiteY184" fmla="*/ 2011156 h 2389902"/>
              <a:gd name="connsiteX185" fmla="*/ 481548 w 1242829"/>
              <a:gd name="connsiteY185" fmla="*/ 2027388 h 2389902"/>
              <a:gd name="connsiteX186" fmla="*/ 503191 w 1242829"/>
              <a:gd name="connsiteY186" fmla="*/ 2049031 h 2389902"/>
              <a:gd name="connsiteX187" fmla="*/ 535655 w 1242829"/>
              <a:gd name="connsiteY187" fmla="*/ 2081495 h 2389902"/>
              <a:gd name="connsiteX188" fmla="*/ 568118 w 1242829"/>
              <a:gd name="connsiteY188" fmla="*/ 2113959 h 2389902"/>
              <a:gd name="connsiteX189" fmla="*/ 578940 w 1242829"/>
              <a:gd name="connsiteY189" fmla="*/ 2124780 h 2389902"/>
              <a:gd name="connsiteX190" fmla="*/ 584350 w 1242829"/>
              <a:gd name="connsiteY190" fmla="*/ 2141012 h 2389902"/>
              <a:gd name="connsiteX191" fmla="*/ 600582 w 1242829"/>
              <a:gd name="connsiteY191" fmla="*/ 2151833 h 2389902"/>
              <a:gd name="connsiteX192" fmla="*/ 611404 w 1242829"/>
              <a:gd name="connsiteY192" fmla="*/ 2162655 h 2389902"/>
              <a:gd name="connsiteX193" fmla="*/ 633046 w 1242829"/>
              <a:gd name="connsiteY193" fmla="*/ 2189708 h 2389902"/>
              <a:gd name="connsiteX194" fmla="*/ 649278 w 1242829"/>
              <a:gd name="connsiteY194" fmla="*/ 2200529 h 2389902"/>
              <a:gd name="connsiteX195" fmla="*/ 681742 w 1242829"/>
              <a:gd name="connsiteY195" fmla="*/ 2232993 h 2389902"/>
              <a:gd name="connsiteX196" fmla="*/ 697974 w 1242829"/>
              <a:gd name="connsiteY196" fmla="*/ 2249225 h 2389902"/>
              <a:gd name="connsiteX197" fmla="*/ 714206 w 1242829"/>
              <a:gd name="connsiteY197" fmla="*/ 2260046 h 2389902"/>
              <a:gd name="connsiteX198" fmla="*/ 725027 w 1242829"/>
              <a:gd name="connsiteY198" fmla="*/ 2276278 h 2389902"/>
              <a:gd name="connsiteX199" fmla="*/ 773723 w 1242829"/>
              <a:gd name="connsiteY199" fmla="*/ 2308742 h 2389902"/>
              <a:gd name="connsiteX200" fmla="*/ 784544 w 1242829"/>
              <a:gd name="connsiteY200" fmla="*/ 2324974 h 2389902"/>
              <a:gd name="connsiteX201" fmla="*/ 811598 w 1242829"/>
              <a:gd name="connsiteY201" fmla="*/ 2346617 h 2389902"/>
              <a:gd name="connsiteX202" fmla="*/ 822419 w 1242829"/>
              <a:gd name="connsiteY202" fmla="*/ 2362849 h 2389902"/>
              <a:gd name="connsiteX203" fmla="*/ 838651 w 1242829"/>
              <a:gd name="connsiteY203" fmla="*/ 2384491 h 2389902"/>
              <a:gd name="connsiteX0" fmla="*/ 838651 w 1242829"/>
              <a:gd name="connsiteY0" fmla="*/ 2384491 h 2389902"/>
              <a:gd name="connsiteX1" fmla="*/ 892757 w 1242829"/>
              <a:gd name="connsiteY1" fmla="*/ 2330385 h 2389902"/>
              <a:gd name="connsiteX2" fmla="*/ 903579 w 1242829"/>
              <a:gd name="connsiteY2" fmla="*/ 2319563 h 2389902"/>
              <a:gd name="connsiteX3" fmla="*/ 930632 w 1242829"/>
              <a:gd name="connsiteY3" fmla="*/ 2287099 h 2389902"/>
              <a:gd name="connsiteX4" fmla="*/ 941453 w 1242829"/>
              <a:gd name="connsiteY4" fmla="*/ 2270868 h 2389902"/>
              <a:gd name="connsiteX5" fmla="*/ 984739 w 1242829"/>
              <a:gd name="connsiteY5" fmla="*/ 2243814 h 2389902"/>
              <a:gd name="connsiteX6" fmla="*/ 1000970 w 1242829"/>
              <a:gd name="connsiteY6" fmla="*/ 2222172 h 2389902"/>
              <a:gd name="connsiteX7" fmla="*/ 1022613 w 1242829"/>
              <a:gd name="connsiteY7" fmla="*/ 2211350 h 2389902"/>
              <a:gd name="connsiteX8" fmla="*/ 1055077 w 1242829"/>
              <a:gd name="connsiteY8" fmla="*/ 2189708 h 2389902"/>
              <a:gd name="connsiteX9" fmla="*/ 1071309 w 1242829"/>
              <a:gd name="connsiteY9" fmla="*/ 2178886 h 2389902"/>
              <a:gd name="connsiteX10" fmla="*/ 1103773 w 1242829"/>
              <a:gd name="connsiteY10" fmla="*/ 2157244 h 2389902"/>
              <a:gd name="connsiteX11" fmla="*/ 1130826 w 1242829"/>
              <a:gd name="connsiteY11" fmla="*/ 2135601 h 2389902"/>
              <a:gd name="connsiteX12" fmla="*/ 1147058 w 1242829"/>
              <a:gd name="connsiteY12" fmla="*/ 2130191 h 2389902"/>
              <a:gd name="connsiteX13" fmla="*/ 1157879 w 1242829"/>
              <a:gd name="connsiteY13" fmla="*/ 2113959 h 2389902"/>
              <a:gd name="connsiteX14" fmla="*/ 1174111 w 1242829"/>
              <a:gd name="connsiteY14" fmla="*/ 2103137 h 2389902"/>
              <a:gd name="connsiteX15" fmla="*/ 1201165 w 1242829"/>
              <a:gd name="connsiteY15" fmla="*/ 2081495 h 2389902"/>
              <a:gd name="connsiteX16" fmla="*/ 1211986 w 1242829"/>
              <a:gd name="connsiteY16" fmla="*/ 2065263 h 2389902"/>
              <a:gd name="connsiteX17" fmla="*/ 1233628 w 1242829"/>
              <a:gd name="connsiteY17" fmla="*/ 2038210 h 2389902"/>
              <a:gd name="connsiteX18" fmla="*/ 1228218 w 1242829"/>
              <a:gd name="connsiteY18" fmla="*/ 2016567 h 2389902"/>
              <a:gd name="connsiteX19" fmla="*/ 1195754 w 1242829"/>
              <a:gd name="connsiteY19" fmla="*/ 1989514 h 2389902"/>
              <a:gd name="connsiteX20" fmla="*/ 1174111 w 1242829"/>
              <a:gd name="connsiteY20" fmla="*/ 1967871 h 2389902"/>
              <a:gd name="connsiteX21" fmla="*/ 1147058 w 1242829"/>
              <a:gd name="connsiteY21" fmla="*/ 1946228 h 2389902"/>
              <a:gd name="connsiteX22" fmla="*/ 1130826 w 1242829"/>
              <a:gd name="connsiteY22" fmla="*/ 1935407 h 2389902"/>
              <a:gd name="connsiteX23" fmla="*/ 1109184 w 1242829"/>
              <a:gd name="connsiteY23" fmla="*/ 1919175 h 2389902"/>
              <a:gd name="connsiteX24" fmla="*/ 1098362 w 1242829"/>
              <a:gd name="connsiteY24" fmla="*/ 1908354 h 2389902"/>
              <a:gd name="connsiteX25" fmla="*/ 1082130 w 1242829"/>
              <a:gd name="connsiteY25" fmla="*/ 1902943 h 2389902"/>
              <a:gd name="connsiteX26" fmla="*/ 1065898 w 1242829"/>
              <a:gd name="connsiteY26" fmla="*/ 1886711 h 2389902"/>
              <a:gd name="connsiteX27" fmla="*/ 1033434 w 1242829"/>
              <a:gd name="connsiteY27" fmla="*/ 1865069 h 2389902"/>
              <a:gd name="connsiteX28" fmla="*/ 1006381 w 1242829"/>
              <a:gd name="connsiteY28" fmla="*/ 1848837 h 2389902"/>
              <a:gd name="connsiteX29" fmla="*/ 963096 w 1242829"/>
              <a:gd name="connsiteY29" fmla="*/ 1816373 h 2389902"/>
              <a:gd name="connsiteX30" fmla="*/ 946864 w 1242829"/>
              <a:gd name="connsiteY30" fmla="*/ 1805552 h 2389902"/>
              <a:gd name="connsiteX31" fmla="*/ 936043 w 1242829"/>
              <a:gd name="connsiteY31" fmla="*/ 1794730 h 2389902"/>
              <a:gd name="connsiteX32" fmla="*/ 925221 w 1242829"/>
              <a:gd name="connsiteY32" fmla="*/ 1778498 h 2389902"/>
              <a:gd name="connsiteX33" fmla="*/ 908989 w 1242829"/>
              <a:gd name="connsiteY33" fmla="*/ 1773088 h 2389902"/>
              <a:gd name="connsiteX34" fmla="*/ 898168 w 1242829"/>
              <a:gd name="connsiteY34" fmla="*/ 1762266 h 2389902"/>
              <a:gd name="connsiteX35" fmla="*/ 887347 w 1242829"/>
              <a:gd name="connsiteY35" fmla="*/ 1746034 h 2389902"/>
              <a:gd name="connsiteX36" fmla="*/ 838651 w 1242829"/>
              <a:gd name="connsiteY36" fmla="*/ 1702749 h 2389902"/>
              <a:gd name="connsiteX37" fmla="*/ 827830 w 1242829"/>
              <a:gd name="connsiteY37" fmla="*/ 1686517 h 2389902"/>
              <a:gd name="connsiteX38" fmla="*/ 800776 w 1242829"/>
              <a:gd name="connsiteY38" fmla="*/ 1664875 h 2389902"/>
              <a:gd name="connsiteX39" fmla="*/ 789955 w 1242829"/>
              <a:gd name="connsiteY39" fmla="*/ 1648643 h 2389902"/>
              <a:gd name="connsiteX40" fmla="*/ 779134 w 1242829"/>
              <a:gd name="connsiteY40" fmla="*/ 1637821 h 2389902"/>
              <a:gd name="connsiteX41" fmla="*/ 757491 w 1242829"/>
              <a:gd name="connsiteY41" fmla="*/ 1605357 h 2389902"/>
              <a:gd name="connsiteX42" fmla="*/ 741259 w 1242829"/>
              <a:gd name="connsiteY42" fmla="*/ 1589126 h 2389902"/>
              <a:gd name="connsiteX43" fmla="*/ 730438 w 1242829"/>
              <a:gd name="connsiteY43" fmla="*/ 1572894 h 2389902"/>
              <a:gd name="connsiteX44" fmla="*/ 692563 w 1242829"/>
              <a:gd name="connsiteY44" fmla="*/ 1540430 h 2389902"/>
              <a:gd name="connsiteX45" fmla="*/ 687153 w 1242829"/>
              <a:gd name="connsiteY45" fmla="*/ 1524198 h 2389902"/>
              <a:gd name="connsiteX46" fmla="*/ 660099 w 1242829"/>
              <a:gd name="connsiteY46" fmla="*/ 1502555 h 2389902"/>
              <a:gd name="connsiteX47" fmla="*/ 643868 w 1242829"/>
              <a:gd name="connsiteY47" fmla="*/ 1486323 h 2389902"/>
              <a:gd name="connsiteX48" fmla="*/ 633046 w 1242829"/>
              <a:gd name="connsiteY48" fmla="*/ 1470091 h 2389902"/>
              <a:gd name="connsiteX49" fmla="*/ 600582 w 1242829"/>
              <a:gd name="connsiteY49" fmla="*/ 1443038 h 2389902"/>
              <a:gd name="connsiteX50" fmla="*/ 573529 w 1242829"/>
              <a:gd name="connsiteY50" fmla="*/ 1415985 h 2389902"/>
              <a:gd name="connsiteX51" fmla="*/ 551886 w 1242829"/>
              <a:gd name="connsiteY51" fmla="*/ 1383521 h 2389902"/>
              <a:gd name="connsiteX52" fmla="*/ 546476 w 1242829"/>
              <a:gd name="connsiteY52" fmla="*/ 1367289 h 2389902"/>
              <a:gd name="connsiteX53" fmla="*/ 530244 w 1242829"/>
              <a:gd name="connsiteY53" fmla="*/ 1351057 h 2389902"/>
              <a:gd name="connsiteX54" fmla="*/ 508601 w 1242829"/>
              <a:gd name="connsiteY54" fmla="*/ 1318593 h 2389902"/>
              <a:gd name="connsiteX55" fmla="*/ 503191 w 1242829"/>
              <a:gd name="connsiteY55" fmla="*/ 1302361 h 2389902"/>
              <a:gd name="connsiteX56" fmla="*/ 492369 w 1242829"/>
              <a:gd name="connsiteY56" fmla="*/ 1291540 h 2389902"/>
              <a:gd name="connsiteX57" fmla="*/ 470727 w 1242829"/>
              <a:gd name="connsiteY57" fmla="*/ 1264486 h 2389902"/>
              <a:gd name="connsiteX58" fmla="*/ 454495 w 1242829"/>
              <a:gd name="connsiteY58" fmla="*/ 1232023 h 2389902"/>
              <a:gd name="connsiteX59" fmla="*/ 449084 w 1242829"/>
              <a:gd name="connsiteY59" fmla="*/ 1215791 h 2389902"/>
              <a:gd name="connsiteX60" fmla="*/ 432852 w 1242829"/>
              <a:gd name="connsiteY60" fmla="*/ 1183327 h 2389902"/>
              <a:gd name="connsiteX61" fmla="*/ 422031 w 1242829"/>
              <a:gd name="connsiteY61" fmla="*/ 1140041 h 2389902"/>
              <a:gd name="connsiteX62" fmla="*/ 411210 w 1242829"/>
              <a:gd name="connsiteY62" fmla="*/ 1107578 h 2389902"/>
              <a:gd name="connsiteX63" fmla="*/ 405799 w 1242829"/>
              <a:gd name="connsiteY63" fmla="*/ 1080524 h 2389902"/>
              <a:gd name="connsiteX64" fmla="*/ 389567 w 1242829"/>
              <a:gd name="connsiteY64" fmla="*/ 1031828 h 2389902"/>
              <a:gd name="connsiteX65" fmla="*/ 384156 w 1242829"/>
              <a:gd name="connsiteY65" fmla="*/ 1015597 h 2389902"/>
              <a:gd name="connsiteX66" fmla="*/ 378746 w 1242829"/>
              <a:gd name="connsiteY66" fmla="*/ 988543 h 2389902"/>
              <a:gd name="connsiteX67" fmla="*/ 367924 w 1242829"/>
              <a:gd name="connsiteY67" fmla="*/ 912794 h 2389902"/>
              <a:gd name="connsiteX68" fmla="*/ 393070 w 1242829"/>
              <a:gd name="connsiteY68" fmla="*/ 747400 h 2389902"/>
              <a:gd name="connsiteX69" fmla="*/ 378746 w 1242829"/>
              <a:gd name="connsiteY69" fmla="*/ 718011 h 2389902"/>
              <a:gd name="connsiteX70" fmla="*/ 417048 w 1242829"/>
              <a:gd name="connsiteY70" fmla="*/ 725971 h 2389902"/>
              <a:gd name="connsiteX71" fmla="*/ 418002 w 1242829"/>
              <a:gd name="connsiteY71" fmla="*/ 698703 h 2389902"/>
              <a:gd name="connsiteX72" fmla="*/ 425535 w 1242829"/>
              <a:gd name="connsiteY72" fmla="*/ 669529 h 2389902"/>
              <a:gd name="connsiteX73" fmla="*/ 433066 w 1242829"/>
              <a:gd name="connsiteY73" fmla="*/ 650007 h 2389902"/>
              <a:gd name="connsiteX74" fmla="*/ 448131 w 1242829"/>
              <a:gd name="connsiteY74" fmla="*/ 596855 h 2389902"/>
              <a:gd name="connsiteX75" fmla="*/ 456830 w 1242829"/>
              <a:gd name="connsiteY75" fmla="*/ 583912 h 2389902"/>
              <a:gd name="connsiteX76" fmla="*/ 481548 w 1242829"/>
              <a:gd name="connsiteY76" fmla="*/ 528638 h 2389902"/>
              <a:gd name="connsiteX77" fmla="*/ 514012 w 1242829"/>
              <a:gd name="connsiteY77" fmla="*/ 506995 h 2389902"/>
              <a:gd name="connsiteX78" fmla="*/ 530244 w 1242829"/>
              <a:gd name="connsiteY78" fmla="*/ 496174 h 2389902"/>
              <a:gd name="connsiteX79" fmla="*/ 546476 w 1242829"/>
              <a:gd name="connsiteY79" fmla="*/ 485353 h 2389902"/>
              <a:gd name="connsiteX80" fmla="*/ 578940 w 1242829"/>
              <a:gd name="connsiteY80" fmla="*/ 474531 h 2389902"/>
              <a:gd name="connsiteX81" fmla="*/ 622225 w 1242829"/>
              <a:gd name="connsiteY81" fmla="*/ 463710 h 2389902"/>
              <a:gd name="connsiteX82" fmla="*/ 660099 w 1242829"/>
              <a:gd name="connsiteY82" fmla="*/ 469121 h 2389902"/>
              <a:gd name="connsiteX83" fmla="*/ 676331 w 1242829"/>
              <a:gd name="connsiteY83" fmla="*/ 479942 h 2389902"/>
              <a:gd name="connsiteX84" fmla="*/ 697974 w 1242829"/>
              <a:gd name="connsiteY84" fmla="*/ 469121 h 2389902"/>
              <a:gd name="connsiteX85" fmla="*/ 746670 w 1242829"/>
              <a:gd name="connsiteY85" fmla="*/ 436657 h 2389902"/>
              <a:gd name="connsiteX86" fmla="*/ 806187 w 1242829"/>
              <a:gd name="connsiteY86" fmla="*/ 398782 h 2389902"/>
              <a:gd name="connsiteX87" fmla="*/ 838651 w 1242829"/>
              <a:gd name="connsiteY87" fmla="*/ 377140 h 2389902"/>
              <a:gd name="connsiteX88" fmla="*/ 854883 w 1242829"/>
              <a:gd name="connsiteY88" fmla="*/ 371729 h 2389902"/>
              <a:gd name="connsiteX89" fmla="*/ 871115 w 1242829"/>
              <a:gd name="connsiteY89" fmla="*/ 360908 h 2389902"/>
              <a:gd name="connsiteX90" fmla="*/ 908989 w 1242829"/>
              <a:gd name="connsiteY90" fmla="*/ 344676 h 2389902"/>
              <a:gd name="connsiteX91" fmla="*/ 946864 w 1242829"/>
              <a:gd name="connsiteY91" fmla="*/ 328444 h 2389902"/>
              <a:gd name="connsiteX92" fmla="*/ 963096 w 1242829"/>
              <a:gd name="connsiteY92" fmla="*/ 317623 h 2389902"/>
              <a:gd name="connsiteX93" fmla="*/ 995560 w 1242829"/>
              <a:gd name="connsiteY93" fmla="*/ 306801 h 2389902"/>
              <a:gd name="connsiteX94" fmla="*/ 1011792 w 1242829"/>
              <a:gd name="connsiteY94" fmla="*/ 295980 h 2389902"/>
              <a:gd name="connsiteX95" fmla="*/ 1033434 w 1242829"/>
              <a:gd name="connsiteY95" fmla="*/ 290569 h 2389902"/>
              <a:gd name="connsiteX96" fmla="*/ 1071309 w 1242829"/>
              <a:gd name="connsiteY96" fmla="*/ 279748 h 2389902"/>
              <a:gd name="connsiteX97" fmla="*/ 1098362 w 1242829"/>
              <a:gd name="connsiteY97" fmla="*/ 258105 h 2389902"/>
              <a:gd name="connsiteX98" fmla="*/ 1092952 w 1242829"/>
              <a:gd name="connsiteY98" fmla="*/ 220231 h 2389902"/>
              <a:gd name="connsiteX99" fmla="*/ 1082130 w 1242829"/>
              <a:gd name="connsiteY99" fmla="*/ 187767 h 2389902"/>
              <a:gd name="connsiteX100" fmla="*/ 1071309 w 1242829"/>
              <a:gd name="connsiteY100" fmla="*/ 101197 h 2389902"/>
              <a:gd name="connsiteX101" fmla="*/ 1065898 w 1242829"/>
              <a:gd name="connsiteY101" fmla="*/ 84965 h 2389902"/>
              <a:gd name="connsiteX102" fmla="*/ 1054124 w 1242829"/>
              <a:gd name="connsiteY102" fmla="*/ 45922 h 2389902"/>
              <a:gd name="connsiteX103" fmla="*/ 1025163 w 1242829"/>
              <a:gd name="connsiteY103" fmla="*/ 13244 h 2389902"/>
              <a:gd name="connsiteX104" fmla="*/ 992485 w 1242829"/>
              <a:gd name="connsiteY104" fmla="*/ 1255 h 2389902"/>
              <a:gd name="connsiteX105" fmla="*/ 969675 w 1242829"/>
              <a:gd name="connsiteY105" fmla="*/ 5712 h 2389902"/>
              <a:gd name="connsiteX106" fmla="*/ 929465 w 1242829"/>
              <a:gd name="connsiteY106" fmla="*/ 5236 h 2389902"/>
              <a:gd name="connsiteX107" fmla="*/ 892757 w 1242829"/>
              <a:gd name="connsiteY107" fmla="*/ 9215 h 2389902"/>
              <a:gd name="connsiteX108" fmla="*/ 762902 w 1242829"/>
              <a:gd name="connsiteY108" fmla="*/ 20037 h 2389902"/>
              <a:gd name="connsiteX109" fmla="*/ 730438 w 1242829"/>
              <a:gd name="connsiteY109" fmla="*/ 30858 h 2389902"/>
              <a:gd name="connsiteX110" fmla="*/ 708795 w 1242829"/>
              <a:gd name="connsiteY110" fmla="*/ 36269 h 2389902"/>
              <a:gd name="connsiteX111" fmla="*/ 670921 w 1242829"/>
              <a:gd name="connsiteY111" fmla="*/ 57911 h 2389902"/>
              <a:gd name="connsiteX112" fmla="*/ 649278 w 1242829"/>
              <a:gd name="connsiteY112" fmla="*/ 63322 h 2389902"/>
              <a:gd name="connsiteX113" fmla="*/ 605993 w 1242829"/>
              <a:gd name="connsiteY113" fmla="*/ 79554 h 2389902"/>
              <a:gd name="connsiteX114" fmla="*/ 589761 w 1242829"/>
              <a:gd name="connsiteY114" fmla="*/ 90375 h 2389902"/>
              <a:gd name="connsiteX115" fmla="*/ 573529 w 1242829"/>
              <a:gd name="connsiteY115" fmla="*/ 95786 h 2389902"/>
              <a:gd name="connsiteX116" fmla="*/ 557297 w 1242829"/>
              <a:gd name="connsiteY116" fmla="*/ 106607 h 2389902"/>
              <a:gd name="connsiteX117" fmla="*/ 541065 w 1242829"/>
              <a:gd name="connsiteY117" fmla="*/ 112018 h 2389902"/>
              <a:gd name="connsiteX118" fmla="*/ 524833 w 1242829"/>
              <a:gd name="connsiteY118" fmla="*/ 122839 h 2389902"/>
              <a:gd name="connsiteX119" fmla="*/ 508601 w 1242829"/>
              <a:gd name="connsiteY119" fmla="*/ 128250 h 2389902"/>
              <a:gd name="connsiteX120" fmla="*/ 492369 w 1242829"/>
              <a:gd name="connsiteY120" fmla="*/ 139071 h 2389902"/>
              <a:gd name="connsiteX121" fmla="*/ 459905 w 1242829"/>
              <a:gd name="connsiteY121" fmla="*/ 155303 h 2389902"/>
              <a:gd name="connsiteX122" fmla="*/ 438263 w 1242829"/>
              <a:gd name="connsiteY122" fmla="*/ 171535 h 2389902"/>
              <a:gd name="connsiteX123" fmla="*/ 416620 w 1242829"/>
              <a:gd name="connsiteY123" fmla="*/ 193178 h 2389902"/>
              <a:gd name="connsiteX124" fmla="*/ 384156 w 1242829"/>
              <a:gd name="connsiteY124" fmla="*/ 214820 h 2389902"/>
              <a:gd name="connsiteX125" fmla="*/ 367924 w 1242829"/>
              <a:gd name="connsiteY125" fmla="*/ 225641 h 2389902"/>
              <a:gd name="connsiteX126" fmla="*/ 357103 w 1242829"/>
              <a:gd name="connsiteY126" fmla="*/ 241873 h 2389902"/>
              <a:gd name="connsiteX127" fmla="*/ 319228 w 1242829"/>
              <a:gd name="connsiteY127" fmla="*/ 274337 h 2389902"/>
              <a:gd name="connsiteX128" fmla="*/ 308407 w 1242829"/>
              <a:gd name="connsiteY128" fmla="*/ 290569 h 2389902"/>
              <a:gd name="connsiteX129" fmla="*/ 281354 w 1242829"/>
              <a:gd name="connsiteY129" fmla="*/ 317623 h 2389902"/>
              <a:gd name="connsiteX130" fmla="*/ 270533 w 1242829"/>
              <a:gd name="connsiteY130" fmla="*/ 333855 h 2389902"/>
              <a:gd name="connsiteX131" fmla="*/ 227247 w 1242829"/>
              <a:gd name="connsiteY131" fmla="*/ 371729 h 2389902"/>
              <a:gd name="connsiteX132" fmla="*/ 205605 w 1242829"/>
              <a:gd name="connsiteY132" fmla="*/ 404193 h 2389902"/>
              <a:gd name="connsiteX133" fmla="*/ 178552 w 1242829"/>
              <a:gd name="connsiteY133" fmla="*/ 436657 h 2389902"/>
              <a:gd name="connsiteX134" fmla="*/ 167730 w 1242829"/>
              <a:gd name="connsiteY134" fmla="*/ 447478 h 2389902"/>
              <a:gd name="connsiteX135" fmla="*/ 146088 w 1242829"/>
              <a:gd name="connsiteY135" fmla="*/ 479942 h 2389902"/>
              <a:gd name="connsiteX136" fmla="*/ 124445 w 1242829"/>
              <a:gd name="connsiteY136" fmla="*/ 517817 h 2389902"/>
              <a:gd name="connsiteX137" fmla="*/ 119034 w 1242829"/>
              <a:gd name="connsiteY137" fmla="*/ 534049 h 2389902"/>
              <a:gd name="connsiteX138" fmla="*/ 102802 w 1242829"/>
              <a:gd name="connsiteY138" fmla="*/ 550281 h 2389902"/>
              <a:gd name="connsiteX139" fmla="*/ 86570 w 1242829"/>
              <a:gd name="connsiteY139" fmla="*/ 598976 h 2389902"/>
              <a:gd name="connsiteX140" fmla="*/ 81160 w 1242829"/>
              <a:gd name="connsiteY140" fmla="*/ 615208 h 2389902"/>
              <a:gd name="connsiteX141" fmla="*/ 70339 w 1242829"/>
              <a:gd name="connsiteY141" fmla="*/ 626030 h 2389902"/>
              <a:gd name="connsiteX142" fmla="*/ 54107 w 1242829"/>
              <a:gd name="connsiteY142" fmla="*/ 680136 h 2389902"/>
              <a:gd name="connsiteX143" fmla="*/ 48696 w 1242829"/>
              <a:gd name="connsiteY143" fmla="*/ 696368 h 2389902"/>
              <a:gd name="connsiteX144" fmla="*/ 43285 w 1242829"/>
              <a:gd name="connsiteY144" fmla="*/ 712600 h 2389902"/>
              <a:gd name="connsiteX145" fmla="*/ 27053 w 1242829"/>
              <a:gd name="connsiteY145" fmla="*/ 745064 h 2389902"/>
              <a:gd name="connsiteX146" fmla="*/ 21643 w 1242829"/>
              <a:gd name="connsiteY146" fmla="*/ 793760 h 2389902"/>
              <a:gd name="connsiteX147" fmla="*/ 10821 w 1242829"/>
              <a:gd name="connsiteY147" fmla="*/ 837045 h 2389902"/>
              <a:gd name="connsiteX148" fmla="*/ 0 w 1242829"/>
              <a:gd name="connsiteY148" fmla="*/ 907384 h 2389902"/>
              <a:gd name="connsiteX149" fmla="*/ 5411 w 1242829"/>
              <a:gd name="connsiteY149" fmla="*/ 972311 h 2389902"/>
              <a:gd name="connsiteX150" fmla="*/ 10821 w 1242829"/>
              <a:gd name="connsiteY150" fmla="*/ 1021007 h 2389902"/>
              <a:gd name="connsiteX151" fmla="*/ 16232 w 1242829"/>
              <a:gd name="connsiteY151" fmla="*/ 1085935 h 2389902"/>
              <a:gd name="connsiteX152" fmla="*/ 27053 w 1242829"/>
              <a:gd name="connsiteY152" fmla="*/ 1167095 h 2389902"/>
              <a:gd name="connsiteX153" fmla="*/ 32464 w 1242829"/>
              <a:gd name="connsiteY153" fmla="*/ 1226612 h 2389902"/>
              <a:gd name="connsiteX154" fmla="*/ 48696 w 1242829"/>
              <a:gd name="connsiteY154" fmla="*/ 1275308 h 2389902"/>
              <a:gd name="connsiteX155" fmla="*/ 54107 w 1242829"/>
              <a:gd name="connsiteY155" fmla="*/ 1291540 h 2389902"/>
              <a:gd name="connsiteX156" fmla="*/ 64928 w 1242829"/>
              <a:gd name="connsiteY156" fmla="*/ 1307772 h 2389902"/>
              <a:gd name="connsiteX157" fmla="*/ 86570 w 1242829"/>
              <a:gd name="connsiteY157" fmla="*/ 1356468 h 2389902"/>
              <a:gd name="connsiteX158" fmla="*/ 102802 w 1242829"/>
              <a:gd name="connsiteY158" fmla="*/ 1410574 h 2389902"/>
              <a:gd name="connsiteX159" fmla="*/ 113624 w 1242829"/>
              <a:gd name="connsiteY159" fmla="*/ 1421395 h 2389902"/>
              <a:gd name="connsiteX160" fmla="*/ 124445 w 1242829"/>
              <a:gd name="connsiteY160" fmla="*/ 1453859 h 2389902"/>
              <a:gd name="connsiteX161" fmla="*/ 129856 w 1242829"/>
              <a:gd name="connsiteY161" fmla="*/ 1470091 h 2389902"/>
              <a:gd name="connsiteX162" fmla="*/ 146088 w 1242829"/>
              <a:gd name="connsiteY162" fmla="*/ 1486323 h 2389902"/>
              <a:gd name="connsiteX163" fmla="*/ 167730 w 1242829"/>
              <a:gd name="connsiteY163" fmla="*/ 1545840 h 2389902"/>
              <a:gd name="connsiteX164" fmla="*/ 173141 w 1242829"/>
              <a:gd name="connsiteY164" fmla="*/ 1562072 h 2389902"/>
              <a:gd name="connsiteX165" fmla="*/ 194784 w 1242829"/>
              <a:gd name="connsiteY165" fmla="*/ 1594536 h 2389902"/>
              <a:gd name="connsiteX166" fmla="*/ 216426 w 1242829"/>
              <a:gd name="connsiteY166" fmla="*/ 1627000 h 2389902"/>
              <a:gd name="connsiteX167" fmla="*/ 221837 w 1242829"/>
              <a:gd name="connsiteY167" fmla="*/ 1648643 h 2389902"/>
              <a:gd name="connsiteX168" fmla="*/ 248890 w 1242829"/>
              <a:gd name="connsiteY168" fmla="*/ 1681107 h 2389902"/>
              <a:gd name="connsiteX169" fmla="*/ 270533 w 1242829"/>
              <a:gd name="connsiteY169" fmla="*/ 1713570 h 2389902"/>
              <a:gd name="connsiteX170" fmla="*/ 281354 w 1242829"/>
              <a:gd name="connsiteY170" fmla="*/ 1729802 h 2389902"/>
              <a:gd name="connsiteX171" fmla="*/ 297586 w 1242829"/>
              <a:gd name="connsiteY171" fmla="*/ 1767677 h 2389902"/>
              <a:gd name="connsiteX172" fmla="*/ 302997 w 1242829"/>
              <a:gd name="connsiteY172" fmla="*/ 1783909 h 2389902"/>
              <a:gd name="connsiteX173" fmla="*/ 319228 w 1242829"/>
              <a:gd name="connsiteY173" fmla="*/ 1800141 h 2389902"/>
              <a:gd name="connsiteX174" fmla="*/ 346282 w 1242829"/>
              <a:gd name="connsiteY174" fmla="*/ 1838015 h 2389902"/>
              <a:gd name="connsiteX175" fmla="*/ 351692 w 1242829"/>
              <a:gd name="connsiteY175" fmla="*/ 1854247 h 2389902"/>
              <a:gd name="connsiteX176" fmla="*/ 362514 w 1242829"/>
              <a:gd name="connsiteY176" fmla="*/ 1865069 h 2389902"/>
              <a:gd name="connsiteX177" fmla="*/ 373335 w 1242829"/>
              <a:gd name="connsiteY177" fmla="*/ 1881301 h 2389902"/>
              <a:gd name="connsiteX178" fmla="*/ 394978 w 1242829"/>
              <a:gd name="connsiteY178" fmla="*/ 1908354 h 2389902"/>
              <a:gd name="connsiteX179" fmla="*/ 405799 w 1242829"/>
              <a:gd name="connsiteY179" fmla="*/ 1924586 h 2389902"/>
              <a:gd name="connsiteX180" fmla="*/ 416620 w 1242829"/>
              <a:gd name="connsiteY180" fmla="*/ 1946228 h 2389902"/>
              <a:gd name="connsiteX181" fmla="*/ 427441 w 1242829"/>
              <a:gd name="connsiteY181" fmla="*/ 1957050 h 2389902"/>
              <a:gd name="connsiteX182" fmla="*/ 449084 w 1242829"/>
              <a:gd name="connsiteY182" fmla="*/ 1978692 h 2389902"/>
              <a:gd name="connsiteX183" fmla="*/ 459905 w 1242829"/>
              <a:gd name="connsiteY183" fmla="*/ 1994924 h 2389902"/>
              <a:gd name="connsiteX184" fmla="*/ 476137 w 1242829"/>
              <a:gd name="connsiteY184" fmla="*/ 2011156 h 2389902"/>
              <a:gd name="connsiteX185" fmla="*/ 481548 w 1242829"/>
              <a:gd name="connsiteY185" fmla="*/ 2027388 h 2389902"/>
              <a:gd name="connsiteX186" fmla="*/ 503191 w 1242829"/>
              <a:gd name="connsiteY186" fmla="*/ 2049031 h 2389902"/>
              <a:gd name="connsiteX187" fmla="*/ 535655 w 1242829"/>
              <a:gd name="connsiteY187" fmla="*/ 2081495 h 2389902"/>
              <a:gd name="connsiteX188" fmla="*/ 568118 w 1242829"/>
              <a:gd name="connsiteY188" fmla="*/ 2113959 h 2389902"/>
              <a:gd name="connsiteX189" fmla="*/ 578940 w 1242829"/>
              <a:gd name="connsiteY189" fmla="*/ 2124780 h 2389902"/>
              <a:gd name="connsiteX190" fmla="*/ 584350 w 1242829"/>
              <a:gd name="connsiteY190" fmla="*/ 2141012 h 2389902"/>
              <a:gd name="connsiteX191" fmla="*/ 600582 w 1242829"/>
              <a:gd name="connsiteY191" fmla="*/ 2151833 h 2389902"/>
              <a:gd name="connsiteX192" fmla="*/ 611404 w 1242829"/>
              <a:gd name="connsiteY192" fmla="*/ 2162655 h 2389902"/>
              <a:gd name="connsiteX193" fmla="*/ 633046 w 1242829"/>
              <a:gd name="connsiteY193" fmla="*/ 2189708 h 2389902"/>
              <a:gd name="connsiteX194" fmla="*/ 649278 w 1242829"/>
              <a:gd name="connsiteY194" fmla="*/ 2200529 h 2389902"/>
              <a:gd name="connsiteX195" fmla="*/ 681742 w 1242829"/>
              <a:gd name="connsiteY195" fmla="*/ 2232993 h 2389902"/>
              <a:gd name="connsiteX196" fmla="*/ 697974 w 1242829"/>
              <a:gd name="connsiteY196" fmla="*/ 2249225 h 2389902"/>
              <a:gd name="connsiteX197" fmla="*/ 714206 w 1242829"/>
              <a:gd name="connsiteY197" fmla="*/ 2260046 h 2389902"/>
              <a:gd name="connsiteX198" fmla="*/ 725027 w 1242829"/>
              <a:gd name="connsiteY198" fmla="*/ 2276278 h 2389902"/>
              <a:gd name="connsiteX199" fmla="*/ 773723 w 1242829"/>
              <a:gd name="connsiteY199" fmla="*/ 2308742 h 2389902"/>
              <a:gd name="connsiteX200" fmla="*/ 784544 w 1242829"/>
              <a:gd name="connsiteY200" fmla="*/ 2324974 h 2389902"/>
              <a:gd name="connsiteX201" fmla="*/ 811598 w 1242829"/>
              <a:gd name="connsiteY201" fmla="*/ 2346617 h 2389902"/>
              <a:gd name="connsiteX202" fmla="*/ 822419 w 1242829"/>
              <a:gd name="connsiteY202" fmla="*/ 2362849 h 2389902"/>
              <a:gd name="connsiteX203" fmla="*/ 838651 w 1242829"/>
              <a:gd name="connsiteY203" fmla="*/ 2384491 h 2389902"/>
              <a:gd name="connsiteX0" fmla="*/ 838651 w 1242829"/>
              <a:gd name="connsiteY0" fmla="*/ 2384491 h 2389902"/>
              <a:gd name="connsiteX1" fmla="*/ 892757 w 1242829"/>
              <a:gd name="connsiteY1" fmla="*/ 2330385 h 2389902"/>
              <a:gd name="connsiteX2" fmla="*/ 903579 w 1242829"/>
              <a:gd name="connsiteY2" fmla="*/ 2319563 h 2389902"/>
              <a:gd name="connsiteX3" fmla="*/ 930632 w 1242829"/>
              <a:gd name="connsiteY3" fmla="*/ 2287099 h 2389902"/>
              <a:gd name="connsiteX4" fmla="*/ 941453 w 1242829"/>
              <a:gd name="connsiteY4" fmla="*/ 2270868 h 2389902"/>
              <a:gd name="connsiteX5" fmla="*/ 984739 w 1242829"/>
              <a:gd name="connsiteY5" fmla="*/ 2243814 h 2389902"/>
              <a:gd name="connsiteX6" fmla="*/ 1000970 w 1242829"/>
              <a:gd name="connsiteY6" fmla="*/ 2222172 h 2389902"/>
              <a:gd name="connsiteX7" fmla="*/ 1022613 w 1242829"/>
              <a:gd name="connsiteY7" fmla="*/ 2211350 h 2389902"/>
              <a:gd name="connsiteX8" fmla="*/ 1055077 w 1242829"/>
              <a:gd name="connsiteY8" fmla="*/ 2189708 h 2389902"/>
              <a:gd name="connsiteX9" fmla="*/ 1071309 w 1242829"/>
              <a:gd name="connsiteY9" fmla="*/ 2178886 h 2389902"/>
              <a:gd name="connsiteX10" fmla="*/ 1103773 w 1242829"/>
              <a:gd name="connsiteY10" fmla="*/ 2157244 h 2389902"/>
              <a:gd name="connsiteX11" fmla="*/ 1130826 w 1242829"/>
              <a:gd name="connsiteY11" fmla="*/ 2135601 h 2389902"/>
              <a:gd name="connsiteX12" fmla="*/ 1147058 w 1242829"/>
              <a:gd name="connsiteY12" fmla="*/ 2130191 h 2389902"/>
              <a:gd name="connsiteX13" fmla="*/ 1157879 w 1242829"/>
              <a:gd name="connsiteY13" fmla="*/ 2113959 h 2389902"/>
              <a:gd name="connsiteX14" fmla="*/ 1174111 w 1242829"/>
              <a:gd name="connsiteY14" fmla="*/ 2103137 h 2389902"/>
              <a:gd name="connsiteX15" fmla="*/ 1201165 w 1242829"/>
              <a:gd name="connsiteY15" fmla="*/ 2081495 h 2389902"/>
              <a:gd name="connsiteX16" fmla="*/ 1211986 w 1242829"/>
              <a:gd name="connsiteY16" fmla="*/ 2065263 h 2389902"/>
              <a:gd name="connsiteX17" fmla="*/ 1233628 w 1242829"/>
              <a:gd name="connsiteY17" fmla="*/ 2038210 h 2389902"/>
              <a:gd name="connsiteX18" fmla="*/ 1228218 w 1242829"/>
              <a:gd name="connsiteY18" fmla="*/ 2016567 h 2389902"/>
              <a:gd name="connsiteX19" fmla="*/ 1195754 w 1242829"/>
              <a:gd name="connsiteY19" fmla="*/ 1989514 h 2389902"/>
              <a:gd name="connsiteX20" fmla="*/ 1174111 w 1242829"/>
              <a:gd name="connsiteY20" fmla="*/ 1967871 h 2389902"/>
              <a:gd name="connsiteX21" fmla="*/ 1147058 w 1242829"/>
              <a:gd name="connsiteY21" fmla="*/ 1946228 h 2389902"/>
              <a:gd name="connsiteX22" fmla="*/ 1130826 w 1242829"/>
              <a:gd name="connsiteY22" fmla="*/ 1935407 h 2389902"/>
              <a:gd name="connsiteX23" fmla="*/ 1109184 w 1242829"/>
              <a:gd name="connsiteY23" fmla="*/ 1919175 h 2389902"/>
              <a:gd name="connsiteX24" fmla="*/ 1098362 w 1242829"/>
              <a:gd name="connsiteY24" fmla="*/ 1908354 h 2389902"/>
              <a:gd name="connsiteX25" fmla="*/ 1082130 w 1242829"/>
              <a:gd name="connsiteY25" fmla="*/ 1902943 h 2389902"/>
              <a:gd name="connsiteX26" fmla="*/ 1065898 w 1242829"/>
              <a:gd name="connsiteY26" fmla="*/ 1886711 h 2389902"/>
              <a:gd name="connsiteX27" fmla="*/ 1033434 w 1242829"/>
              <a:gd name="connsiteY27" fmla="*/ 1865069 h 2389902"/>
              <a:gd name="connsiteX28" fmla="*/ 1006381 w 1242829"/>
              <a:gd name="connsiteY28" fmla="*/ 1848837 h 2389902"/>
              <a:gd name="connsiteX29" fmla="*/ 963096 w 1242829"/>
              <a:gd name="connsiteY29" fmla="*/ 1816373 h 2389902"/>
              <a:gd name="connsiteX30" fmla="*/ 946864 w 1242829"/>
              <a:gd name="connsiteY30" fmla="*/ 1805552 h 2389902"/>
              <a:gd name="connsiteX31" fmla="*/ 936043 w 1242829"/>
              <a:gd name="connsiteY31" fmla="*/ 1794730 h 2389902"/>
              <a:gd name="connsiteX32" fmla="*/ 925221 w 1242829"/>
              <a:gd name="connsiteY32" fmla="*/ 1778498 h 2389902"/>
              <a:gd name="connsiteX33" fmla="*/ 908989 w 1242829"/>
              <a:gd name="connsiteY33" fmla="*/ 1773088 h 2389902"/>
              <a:gd name="connsiteX34" fmla="*/ 898168 w 1242829"/>
              <a:gd name="connsiteY34" fmla="*/ 1762266 h 2389902"/>
              <a:gd name="connsiteX35" fmla="*/ 887347 w 1242829"/>
              <a:gd name="connsiteY35" fmla="*/ 1746034 h 2389902"/>
              <a:gd name="connsiteX36" fmla="*/ 838651 w 1242829"/>
              <a:gd name="connsiteY36" fmla="*/ 1702749 h 2389902"/>
              <a:gd name="connsiteX37" fmla="*/ 827830 w 1242829"/>
              <a:gd name="connsiteY37" fmla="*/ 1686517 h 2389902"/>
              <a:gd name="connsiteX38" fmla="*/ 800776 w 1242829"/>
              <a:gd name="connsiteY38" fmla="*/ 1664875 h 2389902"/>
              <a:gd name="connsiteX39" fmla="*/ 789955 w 1242829"/>
              <a:gd name="connsiteY39" fmla="*/ 1648643 h 2389902"/>
              <a:gd name="connsiteX40" fmla="*/ 779134 w 1242829"/>
              <a:gd name="connsiteY40" fmla="*/ 1637821 h 2389902"/>
              <a:gd name="connsiteX41" fmla="*/ 757491 w 1242829"/>
              <a:gd name="connsiteY41" fmla="*/ 1605357 h 2389902"/>
              <a:gd name="connsiteX42" fmla="*/ 741259 w 1242829"/>
              <a:gd name="connsiteY42" fmla="*/ 1589126 h 2389902"/>
              <a:gd name="connsiteX43" fmla="*/ 730438 w 1242829"/>
              <a:gd name="connsiteY43" fmla="*/ 1572894 h 2389902"/>
              <a:gd name="connsiteX44" fmla="*/ 692563 w 1242829"/>
              <a:gd name="connsiteY44" fmla="*/ 1540430 h 2389902"/>
              <a:gd name="connsiteX45" fmla="*/ 687153 w 1242829"/>
              <a:gd name="connsiteY45" fmla="*/ 1524198 h 2389902"/>
              <a:gd name="connsiteX46" fmla="*/ 660099 w 1242829"/>
              <a:gd name="connsiteY46" fmla="*/ 1502555 h 2389902"/>
              <a:gd name="connsiteX47" fmla="*/ 643868 w 1242829"/>
              <a:gd name="connsiteY47" fmla="*/ 1486323 h 2389902"/>
              <a:gd name="connsiteX48" fmla="*/ 633046 w 1242829"/>
              <a:gd name="connsiteY48" fmla="*/ 1470091 h 2389902"/>
              <a:gd name="connsiteX49" fmla="*/ 600582 w 1242829"/>
              <a:gd name="connsiteY49" fmla="*/ 1443038 h 2389902"/>
              <a:gd name="connsiteX50" fmla="*/ 573529 w 1242829"/>
              <a:gd name="connsiteY50" fmla="*/ 1415985 h 2389902"/>
              <a:gd name="connsiteX51" fmla="*/ 551886 w 1242829"/>
              <a:gd name="connsiteY51" fmla="*/ 1383521 h 2389902"/>
              <a:gd name="connsiteX52" fmla="*/ 546476 w 1242829"/>
              <a:gd name="connsiteY52" fmla="*/ 1367289 h 2389902"/>
              <a:gd name="connsiteX53" fmla="*/ 530244 w 1242829"/>
              <a:gd name="connsiteY53" fmla="*/ 1351057 h 2389902"/>
              <a:gd name="connsiteX54" fmla="*/ 508601 w 1242829"/>
              <a:gd name="connsiteY54" fmla="*/ 1318593 h 2389902"/>
              <a:gd name="connsiteX55" fmla="*/ 503191 w 1242829"/>
              <a:gd name="connsiteY55" fmla="*/ 1302361 h 2389902"/>
              <a:gd name="connsiteX56" fmla="*/ 492369 w 1242829"/>
              <a:gd name="connsiteY56" fmla="*/ 1291540 h 2389902"/>
              <a:gd name="connsiteX57" fmla="*/ 470727 w 1242829"/>
              <a:gd name="connsiteY57" fmla="*/ 1264486 h 2389902"/>
              <a:gd name="connsiteX58" fmla="*/ 454495 w 1242829"/>
              <a:gd name="connsiteY58" fmla="*/ 1232023 h 2389902"/>
              <a:gd name="connsiteX59" fmla="*/ 449084 w 1242829"/>
              <a:gd name="connsiteY59" fmla="*/ 1215791 h 2389902"/>
              <a:gd name="connsiteX60" fmla="*/ 432852 w 1242829"/>
              <a:gd name="connsiteY60" fmla="*/ 1183327 h 2389902"/>
              <a:gd name="connsiteX61" fmla="*/ 422031 w 1242829"/>
              <a:gd name="connsiteY61" fmla="*/ 1140041 h 2389902"/>
              <a:gd name="connsiteX62" fmla="*/ 411210 w 1242829"/>
              <a:gd name="connsiteY62" fmla="*/ 1107578 h 2389902"/>
              <a:gd name="connsiteX63" fmla="*/ 405799 w 1242829"/>
              <a:gd name="connsiteY63" fmla="*/ 1080524 h 2389902"/>
              <a:gd name="connsiteX64" fmla="*/ 389567 w 1242829"/>
              <a:gd name="connsiteY64" fmla="*/ 1031828 h 2389902"/>
              <a:gd name="connsiteX65" fmla="*/ 384156 w 1242829"/>
              <a:gd name="connsiteY65" fmla="*/ 1015597 h 2389902"/>
              <a:gd name="connsiteX66" fmla="*/ 378746 w 1242829"/>
              <a:gd name="connsiteY66" fmla="*/ 988543 h 2389902"/>
              <a:gd name="connsiteX67" fmla="*/ 367924 w 1242829"/>
              <a:gd name="connsiteY67" fmla="*/ 912794 h 2389902"/>
              <a:gd name="connsiteX68" fmla="*/ 393070 w 1242829"/>
              <a:gd name="connsiteY68" fmla="*/ 747400 h 2389902"/>
              <a:gd name="connsiteX69" fmla="*/ 395192 w 1242829"/>
              <a:gd name="connsiteY69" fmla="*/ 731168 h 2389902"/>
              <a:gd name="connsiteX70" fmla="*/ 417048 w 1242829"/>
              <a:gd name="connsiteY70" fmla="*/ 725971 h 2389902"/>
              <a:gd name="connsiteX71" fmla="*/ 418002 w 1242829"/>
              <a:gd name="connsiteY71" fmla="*/ 698703 h 2389902"/>
              <a:gd name="connsiteX72" fmla="*/ 425535 w 1242829"/>
              <a:gd name="connsiteY72" fmla="*/ 669529 h 2389902"/>
              <a:gd name="connsiteX73" fmla="*/ 433066 w 1242829"/>
              <a:gd name="connsiteY73" fmla="*/ 650007 h 2389902"/>
              <a:gd name="connsiteX74" fmla="*/ 448131 w 1242829"/>
              <a:gd name="connsiteY74" fmla="*/ 596855 h 2389902"/>
              <a:gd name="connsiteX75" fmla="*/ 456830 w 1242829"/>
              <a:gd name="connsiteY75" fmla="*/ 583912 h 2389902"/>
              <a:gd name="connsiteX76" fmla="*/ 481548 w 1242829"/>
              <a:gd name="connsiteY76" fmla="*/ 528638 h 2389902"/>
              <a:gd name="connsiteX77" fmla="*/ 514012 w 1242829"/>
              <a:gd name="connsiteY77" fmla="*/ 506995 h 2389902"/>
              <a:gd name="connsiteX78" fmla="*/ 530244 w 1242829"/>
              <a:gd name="connsiteY78" fmla="*/ 496174 h 2389902"/>
              <a:gd name="connsiteX79" fmla="*/ 546476 w 1242829"/>
              <a:gd name="connsiteY79" fmla="*/ 485353 h 2389902"/>
              <a:gd name="connsiteX80" fmla="*/ 578940 w 1242829"/>
              <a:gd name="connsiteY80" fmla="*/ 474531 h 2389902"/>
              <a:gd name="connsiteX81" fmla="*/ 622225 w 1242829"/>
              <a:gd name="connsiteY81" fmla="*/ 463710 h 2389902"/>
              <a:gd name="connsiteX82" fmla="*/ 660099 w 1242829"/>
              <a:gd name="connsiteY82" fmla="*/ 469121 h 2389902"/>
              <a:gd name="connsiteX83" fmla="*/ 676331 w 1242829"/>
              <a:gd name="connsiteY83" fmla="*/ 479942 h 2389902"/>
              <a:gd name="connsiteX84" fmla="*/ 697974 w 1242829"/>
              <a:gd name="connsiteY84" fmla="*/ 469121 h 2389902"/>
              <a:gd name="connsiteX85" fmla="*/ 746670 w 1242829"/>
              <a:gd name="connsiteY85" fmla="*/ 436657 h 2389902"/>
              <a:gd name="connsiteX86" fmla="*/ 806187 w 1242829"/>
              <a:gd name="connsiteY86" fmla="*/ 398782 h 2389902"/>
              <a:gd name="connsiteX87" fmla="*/ 838651 w 1242829"/>
              <a:gd name="connsiteY87" fmla="*/ 377140 h 2389902"/>
              <a:gd name="connsiteX88" fmla="*/ 854883 w 1242829"/>
              <a:gd name="connsiteY88" fmla="*/ 371729 h 2389902"/>
              <a:gd name="connsiteX89" fmla="*/ 871115 w 1242829"/>
              <a:gd name="connsiteY89" fmla="*/ 360908 h 2389902"/>
              <a:gd name="connsiteX90" fmla="*/ 908989 w 1242829"/>
              <a:gd name="connsiteY90" fmla="*/ 344676 h 2389902"/>
              <a:gd name="connsiteX91" fmla="*/ 946864 w 1242829"/>
              <a:gd name="connsiteY91" fmla="*/ 328444 h 2389902"/>
              <a:gd name="connsiteX92" fmla="*/ 963096 w 1242829"/>
              <a:gd name="connsiteY92" fmla="*/ 317623 h 2389902"/>
              <a:gd name="connsiteX93" fmla="*/ 995560 w 1242829"/>
              <a:gd name="connsiteY93" fmla="*/ 306801 h 2389902"/>
              <a:gd name="connsiteX94" fmla="*/ 1011792 w 1242829"/>
              <a:gd name="connsiteY94" fmla="*/ 295980 h 2389902"/>
              <a:gd name="connsiteX95" fmla="*/ 1033434 w 1242829"/>
              <a:gd name="connsiteY95" fmla="*/ 290569 h 2389902"/>
              <a:gd name="connsiteX96" fmla="*/ 1071309 w 1242829"/>
              <a:gd name="connsiteY96" fmla="*/ 279748 h 2389902"/>
              <a:gd name="connsiteX97" fmla="*/ 1098362 w 1242829"/>
              <a:gd name="connsiteY97" fmla="*/ 258105 h 2389902"/>
              <a:gd name="connsiteX98" fmla="*/ 1092952 w 1242829"/>
              <a:gd name="connsiteY98" fmla="*/ 220231 h 2389902"/>
              <a:gd name="connsiteX99" fmla="*/ 1082130 w 1242829"/>
              <a:gd name="connsiteY99" fmla="*/ 187767 h 2389902"/>
              <a:gd name="connsiteX100" fmla="*/ 1071309 w 1242829"/>
              <a:gd name="connsiteY100" fmla="*/ 101197 h 2389902"/>
              <a:gd name="connsiteX101" fmla="*/ 1065898 w 1242829"/>
              <a:gd name="connsiteY101" fmla="*/ 84965 h 2389902"/>
              <a:gd name="connsiteX102" fmla="*/ 1054124 w 1242829"/>
              <a:gd name="connsiteY102" fmla="*/ 45922 h 2389902"/>
              <a:gd name="connsiteX103" fmla="*/ 1025163 w 1242829"/>
              <a:gd name="connsiteY103" fmla="*/ 13244 h 2389902"/>
              <a:gd name="connsiteX104" fmla="*/ 992485 w 1242829"/>
              <a:gd name="connsiteY104" fmla="*/ 1255 h 2389902"/>
              <a:gd name="connsiteX105" fmla="*/ 969675 w 1242829"/>
              <a:gd name="connsiteY105" fmla="*/ 5712 h 2389902"/>
              <a:gd name="connsiteX106" fmla="*/ 929465 w 1242829"/>
              <a:gd name="connsiteY106" fmla="*/ 5236 h 2389902"/>
              <a:gd name="connsiteX107" fmla="*/ 892757 w 1242829"/>
              <a:gd name="connsiteY107" fmla="*/ 9215 h 2389902"/>
              <a:gd name="connsiteX108" fmla="*/ 762902 w 1242829"/>
              <a:gd name="connsiteY108" fmla="*/ 20037 h 2389902"/>
              <a:gd name="connsiteX109" fmla="*/ 730438 w 1242829"/>
              <a:gd name="connsiteY109" fmla="*/ 30858 h 2389902"/>
              <a:gd name="connsiteX110" fmla="*/ 708795 w 1242829"/>
              <a:gd name="connsiteY110" fmla="*/ 36269 h 2389902"/>
              <a:gd name="connsiteX111" fmla="*/ 670921 w 1242829"/>
              <a:gd name="connsiteY111" fmla="*/ 57911 h 2389902"/>
              <a:gd name="connsiteX112" fmla="*/ 649278 w 1242829"/>
              <a:gd name="connsiteY112" fmla="*/ 63322 h 2389902"/>
              <a:gd name="connsiteX113" fmla="*/ 605993 w 1242829"/>
              <a:gd name="connsiteY113" fmla="*/ 79554 h 2389902"/>
              <a:gd name="connsiteX114" fmla="*/ 589761 w 1242829"/>
              <a:gd name="connsiteY114" fmla="*/ 90375 h 2389902"/>
              <a:gd name="connsiteX115" fmla="*/ 573529 w 1242829"/>
              <a:gd name="connsiteY115" fmla="*/ 95786 h 2389902"/>
              <a:gd name="connsiteX116" fmla="*/ 557297 w 1242829"/>
              <a:gd name="connsiteY116" fmla="*/ 106607 h 2389902"/>
              <a:gd name="connsiteX117" fmla="*/ 541065 w 1242829"/>
              <a:gd name="connsiteY117" fmla="*/ 112018 h 2389902"/>
              <a:gd name="connsiteX118" fmla="*/ 524833 w 1242829"/>
              <a:gd name="connsiteY118" fmla="*/ 122839 h 2389902"/>
              <a:gd name="connsiteX119" fmla="*/ 508601 w 1242829"/>
              <a:gd name="connsiteY119" fmla="*/ 128250 h 2389902"/>
              <a:gd name="connsiteX120" fmla="*/ 492369 w 1242829"/>
              <a:gd name="connsiteY120" fmla="*/ 139071 h 2389902"/>
              <a:gd name="connsiteX121" fmla="*/ 459905 w 1242829"/>
              <a:gd name="connsiteY121" fmla="*/ 155303 h 2389902"/>
              <a:gd name="connsiteX122" fmla="*/ 438263 w 1242829"/>
              <a:gd name="connsiteY122" fmla="*/ 171535 h 2389902"/>
              <a:gd name="connsiteX123" fmla="*/ 416620 w 1242829"/>
              <a:gd name="connsiteY123" fmla="*/ 193178 h 2389902"/>
              <a:gd name="connsiteX124" fmla="*/ 384156 w 1242829"/>
              <a:gd name="connsiteY124" fmla="*/ 214820 h 2389902"/>
              <a:gd name="connsiteX125" fmla="*/ 367924 w 1242829"/>
              <a:gd name="connsiteY125" fmla="*/ 225641 h 2389902"/>
              <a:gd name="connsiteX126" fmla="*/ 357103 w 1242829"/>
              <a:gd name="connsiteY126" fmla="*/ 241873 h 2389902"/>
              <a:gd name="connsiteX127" fmla="*/ 319228 w 1242829"/>
              <a:gd name="connsiteY127" fmla="*/ 274337 h 2389902"/>
              <a:gd name="connsiteX128" fmla="*/ 308407 w 1242829"/>
              <a:gd name="connsiteY128" fmla="*/ 290569 h 2389902"/>
              <a:gd name="connsiteX129" fmla="*/ 281354 w 1242829"/>
              <a:gd name="connsiteY129" fmla="*/ 317623 h 2389902"/>
              <a:gd name="connsiteX130" fmla="*/ 270533 w 1242829"/>
              <a:gd name="connsiteY130" fmla="*/ 333855 h 2389902"/>
              <a:gd name="connsiteX131" fmla="*/ 227247 w 1242829"/>
              <a:gd name="connsiteY131" fmla="*/ 371729 h 2389902"/>
              <a:gd name="connsiteX132" fmla="*/ 205605 w 1242829"/>
              <a:gd name="connsiteY132" fmla="*/ 404193 h 2389902"/>
              <a:gd name="connsiteX133" fmla="*/ 178552 w 1242829"/>
              <a:gd name="connsiteY133" fmla="*/ 436657 h 2389902"/>
              <a:gd name="connsiteX134" fmla="*/ 167730 w 1242829"/>
              <a:gd name="connsiteY134" fmla="*/ 447478 h 2389902"/>
              <a:gd name="connsiteX135" fmla="*/ 146088 w 1242829"/>
              <a:gd name="connsiteY135" fmla="*/ 479942 h 2389902"/>
              <a:gd name="connsiteX136" fmla="*/ 124445 w 1242829"/>
              <a:gd name="connsiteY136" fmla="*/ 517817 h 2389902"/>
              <a:gd name="connsiteX137" fmla="*/ 119034 w 1242829"/>
              <a:gd name="connsiteY137" fmla="*/ 534049 h 2389902"/>
              <a:gd name="connsiteX138" fmla="*/ 102802 w 1242829"/>
              <a:gd name="connsiteY138" fmla="*/ 550281 h 2389902"/>
              <a:gd name="connsiteX139" fmla="*/ 86570 w 1242829"/>
              <a:gd name="connsiteY139" fmla="*/ 598976 h 2389902"/>
              <a:gd name="connsiteX140" fmla="*/ 81160 w 1242829"/>
              <a:gd name="connsiteY140" fmla="*/ 615208 h 2389902"/>
              <a:gd name="connsiteX141" fmla="*/ 70339 w 1242829"/>
              <a:gd name="connsiteY141" fmla="*/ 626030 h 2389902"/>
              <a:gd name="connsiteX142" fmla="*/ 54107 w 1242829"/>
              <a:gd name="connsiteY142" fmla="*/ 680136 h 2389902"/>
              <a:gd name="connsiteX143" fmla="*/ 48696 w 1242829"/>
              <a:gd name="connsiteY143" fmla="*/ 696368 h 2389902"/>
              <a:gd name="connsiteX144" fmla="*/ 43285 w 1242829"/>
              <a:gd name="connsiteY144" fmla="*/ 712600 h 2389902"/>
              <a:gd name="connsiteX145" fmla="*/ 27053 w 1242829"/>
              <a:gd name="connsiteY145" fmla="*/ 745064 h 2389902"/>
              <a:gd name="connsiteX146" fmla="*/ 21643 w 1242829"/>
              <a:gd name="connsiteY146" fmla="*/ 793760 h 2389902"/>
              <a:gd name="connsiteX147" fmla="*/ 10821 w 1242829"/>
              <a:gd name="connsiteY147" fmla="*/ 837045 h 2389902"/>
              <a:gd name="connsiteX148" fmla="*/ 0 w 1242829"/>
              <a:gd name="connsiteY148" fmla="*/ 907384 h 2389902"/>
              <a:gd name="connsiteX149" fmla="*/ 5411 w 1242829"/>
              <a:gd name="connsiteY149" fmla="*/ 972311 h 2389902"/>
              <a:gd name="connsiteX150" fmla="*/ 10821 w 1242829"/>
              <a:gd name="connsiteY150" fmla="*/ 1021007 h 2389902"/>
              <a:gd name="connsiteX151" fmla="*/ 16232 w 1242829"/>
              <a:gd name="connsiteY151" fmla="*/ 1085935 h 2389902"/>
              <a:gd name="connsiteX152" fmla="*/ 27053 w 1242829"/>
              <a:gd name="connsiteY152" fmla="*/ 1167095 h 2389902"/>
              <a:gd name="connsiteX153" fmla="*/ 32464 w 1242829"/>
              <a:gd name="connsiteY153" fmla="*/ 1226612 h 2389902"/>
              <a:gd name="connsiteX154" fmla="*/ 48696 w 1242829"/>
              <a:gd name="connsiteY154" fmla="*/ 1275308 h 2389902"/>
              <a:gd name="connsiteX155" fmla="*/ 54107 w 1242829"/>
              <a:gd name="connsiteY155" fmla="*/ 1291540 h 2389902"/>
              <a:gd name="connsiteX156" fmla="*/ 64928 w 1242829"/>
              <a:gd name="connsiteY156" fmla="*/ 1307772 h 2389902"/>
              <a:gd name="connsiteX157" fmla="*/ 86570 w 1242829"/>
              <a:gd name="connsiteY157" fmla="*/ 1356468 h 2389902"/>
              <a:gd name="connsiteX158" fmla="*/ 102802 w 1242829"/>
              <a:gd name="connsiteY158" fmla="*/ 1410574 h 2389902"/>
              <a:gd name="connsiteX159" fmla="*/ 113624 w 1242829"/>
              <a:gd name="connsiteY159" fmla="*/ 1421395 h 2389902"/>
              <a:gd name="connsiteX160" fmla="*/ 124445 w 1242829"/>
              <a:gd name="connsiteY160" fmla="*/ 1453859 h 2389902"/>
              <a:gd name="connsiteX161" fmla="*/ 129856 w 1242829"/>
              <a:gd name="connsiteY161" fmla="*/ 1470091 h 2389902"/>
              <a:gd name="connsiteX162" fmla="*/ 146088 w 1242829"/>
              <a:gd name="connsiteY162" fmla="*/ 1486323 h 2389902"/>
              <a:gd name="connsiteX163" fmla="*/ 167730 w 1242829"/>
              <a:gd name="connsiteY163" fmla="*/ 1545840 h 2389902"/>
              <a:gd name="connsiteX164" fmla="*/ 173141 w 1242829"/>
              <a:gd name="connsiteY164" fmla="*/ 1562072 h 2389902"/>
              <a:gd name="connsiteX165" fmla="*/ 194784 w 1242829"/>
              <a:gd name="connsiteY165" fmla="*/ 1594536 h 2389902"/>
              <a:gd name="connsiteX166" fmla="*/ 216426 w 1242829"/>
              <a:gd name="connsiteY166" fmla="*/ 1627000 h 2389902"/>
              <a:gd name="connsiteX167" fmla="*/ 221837 w 1242829"/>
              <a:gd name="connsiteY167" fmla="*/ 1648643 h 2389902"/>
              <a:gd name="connsiteX168" fmla="*/ 248890 w 1242829"/>
              <a:gd name="connsiteY168" fmla="*/ 1681107 h 2389902"/>
              <a:gd name="connsiteX169" fmla="*/ 270533 w 1242829"/>
              <a:gd name="connsiteY169" fmla="*/ 1713570 h 2389902"/>
              <a:gd name="connsiteX170" fmla="*/ 281354 w 1242829"/>
              <a:gd name="connsiteY170" fmla="*/ 1729802 h 2389902"/>
              <a:gd name="connsiteX171" fmla="*/ 297586 w 1242829"/>
              <a:gd name="connsiteY171" fmla="*/ 1767677 h 2389902"/>
              <a:gd name="connsiteX172" fmla="*/ 302997 w 1242829"/>
              <a:gd name="connsiteY172" fmla="*/ 1783909 h 2389902"/>
              <a:gd name="connsiteX173" fmla="*/ 319228 w 1242829"/>
              <a:gd name="connsiteY173" fmla="*/ 1800141 h 2389902"/>
              <a:gd name="connsiteX174" fmla="*/ 346282 w 1242829"/>
              <a:gd name="connsiteY174" fmla="*/ 1838015 h 2389902"/>
              <a:gd name="connsiteX175" fmla="*/ 351692 w 1242829"/>
              <a:gd name="connsiteY175" fmla="*/ 1854247 h 2389902"/>
              <a:gd name="connsiteX176" fmla="*/ 362514 w 1242829"/>
              <a:gd name="connsiteY176" fmla="*/ 1865069 h 2389902"/>
              <a:gd name="connsiteX177" fmla="*/ 373335 w 1242829"/>
              <a:gd name="connsiteY177" fmla="*/ 1881301 h 2389902"/>
              <a:gd name="connsiteX178" fmla="*/ 394978 w 1242829"/>
              <a:gd name="connsiteY178" fmla="*/ 1908354 h 2389902"/>
              <a:gd name="connsiteX179" fmla="*/ 405799 w 1242829"/>
              <a:gd name="connsiteY179" fmla="*/ 1924586 h 2389902"/>
              <a:gd name="connsiteX180" fmla="*/ 416620 w 1242829"/>
              <a:gd name="connsiteY180" fmla="*/ 1946228 h 2389902"/>
              <a:gd name="connsiteX181" fmla="*/ 427441 w 1242829"/>
              <a:gd name="connsiteY181" fmla="*/ 1957050 h 2389902"/>
              <a:gd name="connsiteX182" fmla="*/ 449084 w 1242829"/>
              <a:gd name="connsiteY182" fmla="*/ 1978692 h 2389902"/>
              <a:gd name="connsiteX183" fmla="*/ 459905 w 1242829"/>
              <a:gd name="connsiteY183" fmla="*/ 1994924 h 2389902"/>
              <a:gd name="connsiteX184" fmla="*/ 476137 w 1242829"/>
              <a:gd name="connsiteY184" fmla="*/ 2011156 h 2389902"/>
              <a:gd name="connsiteX185" fmla="*/ 481548 w 1242829"/>
              <a:gd name="connsiteY185" fmla="*/ 2027388 h 2389902"/>
              <a:gd name="connsiteX186" fmla="*/ 503191 w 1242829"/>
              <a:gd name="connsiteY186" fmla="*/ 2049031 h 2389902"/>
              <a:gd name="connsiteX187" fmla="*/ 535655 w 1242829"/>
              <a:gd name="connsiteY187" fmla="*/ 2081495 h 2389902"/>
              <a:gd name="connsiteX188" fmla="*/ 568118 w 1242829"/>
              <a:gd name="connsiteY188" fmla="*/ 2113959 h 2389902"/>
              <a:gd name="connsiteX189" fmla="*/ 578940 w 1242829"/>
              <a:gd name="connsiteY189" fmla="*/ 2124780 h 2389902"/>
              <a:gd name="connsiteX190" fmla="*/ 584350 w 1242829"/>
              <a:gd name="connsiteY190" fmla="*/ 2141012 h 2389902"/>
              <a:gd name="connsiteX191" fmla="*/ 600582 w 1242829"/>
              <a:gd name="connsiteY191" fmla="*/ 2151833 h 2389902"/>
              <a:gd name="connsiteX192" fmla="*/ 611404 w 1242829"/>
              <a:gd name="connsiteY192" fmla="*/ 2162655 h 2389902"/>
              <a:gd name="connsiteX193" fmla="*/ 633046 w 1242829"/>
              <a:gd name="connsiteY193" fmla="*/ 2189708 h 2389902"/>
              <a:gd name="connsiteX194" fmla="*/ 649278 w 1242829"/>
              <a:gd name="connsiteY194" fmla="*/ 2200529 h 2389902"/>
              <a:gd name="connsiteX195" fmla="*/ 681742 w 1242829"/>
              <a:gd name="connsiteY195" fmla="*/ 2232993 h 2389902"/>
              <a:gd name="connsiteX196" fmla="*/ 697974 w 1242829"/>
              <a:gd name="connsiteY196" fmla="*/ 2249225 h 2389902"/>
              <a:gd name="connsiteX197" fmla="*/ 714206 w 1242829"/>
              <a:gd name="connsiteY197" fmla="*/ 2260046 h 2389902"/>
              <a:gd name="connsiteX198" fmla="*/ 725027 w 1242829"/>
              <a:gd name="connsiteY198" fmla="*/ 2276278 h 2389902"/>
              <a:gd name="connsiteX199" fmla="*/ 773723 w 1242829"/>
              <a:gd name="connsiteY199" fmla="*/ 2308742 h 2389902"/>
              <a:gd name="connsiteX200" fmla="*/ 784544 w 1242829"/>
              <a:gd name="connsiteY200" fmla="*/ 2324974 h 2389902"/>
              <a:gd name="connsiteX201" fmla="*/ 811598 w 1242829"/>
              <a:gd name="connsiteY201" fmla="*/ 2346617 h 2389902"/>
              <a:gd name="connsiteX202" fmla="*/ 822419 w 1242829"/>
              <a:gd name="connsiteY202" fmla="*/ 2362849 h 2389902"/>
              <a:gd name="connsiteX203" fmla="*/ 838651 w 1242829"/>
              <a:gd name="connsiteY203" fmla="*/ 2384491 h 2389902"/>
              <a:gd name="connsiteX0" fmla="*/ 838651 w 1242829"/>
              <a:gd name="connsiteY0" fmla="*/ 2384491 h 2389902"/>
              <a:gd name="connsiteX1" fmla="*/ 892757 w 1242829"/>
              <a:gd name="connsiteY1" fmla="*/ 2330385 h 2389902"/>
              <a:gd name="connsiteX2" fmla="*/ 903579 w 1242829"/>
              <a:gd name="connsiteY2" fmla="*/ 2319563 h 2389902"/>
              <a:gd name="connsiteX3" fmla="*/ 930632 w 1242829"/>
              <a:gd name="connsiteY3" fmla="*/ 2287099 h 2389902"/>
              <a:gd name="connsiteX4" fmla="*/ 941453 w 1242829"/>
              <a:gd name="connsiteY4" fmla="*/ 2270868 h 2389902"/>
              <a:gd name="connsiteX5" fmla="*/ 984739 w 1242829"/>
              <a:gd name="connsiteY5" fmla="*/ 2243814 h 2389902"/>
              <a:gd name="connsiteX6" fmla="*/ 1000970 w 1242829"/>
              <a:gd name="connsiteY6" fmla="*/ 2222172 h 2389902"/>
              <a:gd name="connsiteX7" fmla="*/ 1022613 w 1242829"/>
              <a:gd name="connsiteY7" fmla="*/ 2211350 h 2389902"/>
              <a:gd name="connsiteX8" fmla="*/ 1055077 w 1242829"/>
              <a:gd name="connsiteY8" fmla="*/ 2189708 h 2389902"/>
              <a:gd name="connsiteX9" fmla="*/ 1071309 w 1242829"/>
              <a:gd name="connsiteY9" fmla="*/ 2178886 h 2389902"/>
              <a:gd name="connsiteX10" fmla="*/ 1103773 w 1242829"/>
              <a:gd name="connsiteY10" fmla="*/ 2157244 h 2389902"/>
              <a:gd name="connsiteX11" fmla="*/ 1130826 w 1242829"/>
              <a:gd name="connsiteY11" fmla="*/ 2135601 h 2389902"/>
              <a:gd name="connsiteX12" fmla="*/ 1147058 w 1242829"/>
              <a:gd name="connsiteY12" fmla="*/ 2130191 h 2389902"/>
              <a:gd name="connsiteX13" fmla="*/ 1157879 w 1242829"/>
              <a:gd name="connsiteY13" fmla="*/ 2113959 h 2389902"/>
              <a:gd name="connsiteX14" fmla="*/ 1174111 w 1242829"/>
              <a:gd name="connsiteY14" fmla="*/ 2103137 h 2389902"/>
              <a:gd name="connsiteX15" fmla="*/ 1201165 w 1242829"/>
              <a:gd name="connsiteY15" fmla="*/ 2081495 h 2389902"/>
              <a:gd name="connsiteX16" fmla="*/ 1211986 w 1242829"/>
              <a:gd name="connsiteY16" fmla="*/ 2065263 h 2389902"/>
              <a:gd name="connsiteX17" fmla="*/ 1233628 w 1242829"/>
              <a:gd name="connsiteY17" fmla="*/ 2038210 h 2389902"/>
              <a:gd name="connsiteX18" fmla="*/ 1228218 w 1242829"/>
              <a:gd name="connsiteY18" fmla="*/ 2016567 h 2389902"/>
              <a:gd name="connsiteX19" fmla="*/ 1195754 w 1242829"/>
              <a:gd name="connsiteY19" fmla="*/ 1989514 h 2389902"/>
              <a:gd name="connsiteX20" fmla="*/ 1174111 w 1242829"/>
              <a:gd name="connsiteY20" fmla="*/ 1967871 h 2389902"/>
              <a:gd name="connsiteX21" fmla="*/ 1147058 w 1242829"/>
              <a:gd name="connsiteY21" fmla="*/ 1946228 h 2389902"/>
              <a:gd name="connsiteX22" fmla="*/ 1130826 w 1242829"/>
              <a:gd name="connsiteY22" fmla="*/ 1935407 h 2389902"/>
              <a:gd name="connsiteX23" fmla="*/ 1109184 w 1242829"/>
              <a:gd name="connsiteY23" fmla="*/ 1919175 h 2389902"/>
              <a:gd name="connsiteX24" fmla="*/ 1098362 w 1242829"/>
              <a:gd name="connsiteY24" fmla="*/ 1908354 h 2389902"/>
              <a:gd name="connsiteX25" fmla="*/ 1082130 w 1242829"/>
              <a:gd name="connsiteY25" fmla="*/ 1902943 h 2389902"/>
              <a:gd name="connsiteX26" fmla="*/ 1065898 w 1242829"/>
              <a:gd name="connsiteY26" fmla="*/ 1886711 h 2389902"/>
              <a:gd name="connsiteX27" fmla="*/ 1033434 w 1242829"/>
              <a:gd name="connsiteY27" fmla="*/ 1865069 h 2389902"/>
              <a:gd name="connsiteX28" fmla="*/ 1006381 w 1242829"/>
              <a:gd name="connsiteY28" fmla="*/ 1848837 h 2389902"/>
              <a:gd name="connsiteX29" fmla="*/ 963096 w 1242829"/>
              <a:gd name="connsiteY29" fmla="*/ 1816373 h 2389902"/>
              <a:gd name="connsiteX30" fmla="*/ 946864 w 1242829"/>
              <a:gd name="connsiteY30" fmla="*/ 1805552 h 2389902"/>
              <a:gd name="connsiteX31" fmla="*/ 936043 w 1242829"/>
              <a:gd name="connsiteY31" fmla="*/ 1794730 h 2389902"/>
              <a:gd name="connsiteX32" fmla="*/ 925221 w 1242829"/>
              <a:gd name="connsiteY32" fmla="*/ 1778498 h 2389902"/>
              <a:gd name="connsiteX33" fmla="*/ 908989 w 1242829"/>
              <a:gd name="connsiteY33" fmla="*/ 1773088 h 2389902"/>
              <a:gd name="connsiteX34" fmla="*/ 898168 w 1242829"/>
              <a:gd name="connsiteY34" fmla="*/ 1762266 h 2389902"/>
              <a:gd name="connsiteX35" fmla="*/ 887347 w 1242829"/>
              <a:gd name="connsiteY35" fmla="*/ 1746034 h 2389902"/>
              <a:gd name="connsiteX36" fmla="*/ 838651 w 1242829"/>
              <a:gd name="connsiteY36" fmla="*/ 1702749 h 2389902"/>
              <a:gd name="connsiteX37" fmla="*/ 827830 w 1242829"/>
              <a:gd name="connsiteY37" fmla="*/ 1686517 h 2389902"/>
              <a:gd name="connsiteX38" fmla="*/ 800776 w 1242829"/>
              <a:gd name="connsiteY38" fmla="*/ 1664875 h 2389902"/>
              <a:gd name="connsiteX39" fmla="*/ 789955 w 1242829"/>
              <a:gd name="connsiteY39" fmla="*/ 1648643 h 2389902"/>
              <a:gd name="connsiteX40" fmla="*/ 779134 w 1242829"/>
              <a:gd name="connsiteY40" fmla="*/ 1637821 h 2389902"/>
              <a:gd name="connsiteX41" fmla="*/ 757491 w 1242829"/>
              <a:gd name="connsiteY41" fmla="*/ 1605357 h 2389902"/>
              <a:gd name="connsiteX42" fmla="*/ 741259 w 1242829"/>
              <a:gd name="connsiteY42" fmla="*/ 1589126 h 2389902"/>
              <a:gd name="connsiteX43" fmla="*/ 730438 w 1242829"/>
              <a:gd name="connsiteY43" fmla="*/ 1572894 h 2389902"/>
              <a:gd name="connsiteX44" fmla="*/ 692563 w 1242829"/>
              <a:gd name="connsiteY44" fmla="*/ 1540430 h 2389902"/>
              <a:gd name="connsiteX45" fmla="*/ 687153 w 1242829"/>
              <a:gd name="connsiteY45" fmla="*/ 1524198 h 2389902"/>
              <a:gd name="connsiteX46" fmla="*/ 660099 w 1242829"/>
              <a:gd name="connsiteY46" fmla="*/ 1502555 h 2389902"/>
              <a:gd name="connsiteX47" fmla="*/ 643868 w 1242829"/>
              <a:gd name="connsiteY47" fmla="*/ 1486323 h 2389902"/>
              <a:gd name="connsiteX48" fmla="*/ 633046 w 1242829"/>
              <a:gd name="connsiteY48" fmla="*/ 1470091 h 2389902"/>
              <a:gd name="connsiteX49" fmla="*/ 600582 w 1242829"/>
              <a:gd name="connsiteY49" fmla="*/ 1443038 h 2389902"/>
              <a:gd name="connsiteX50" fmla="*/ 573529 w 1242829"/>
              <a:gd name="connsiteY50" fmla="*/ 1415985 h 2389902"/>
              <a:gd name="connsiteX51" fmla="*/ 551886 w 1242829"/>
              <a:gd name="connsiteY51" fmla="*/ 1383521 h 2389902"/>
              <a:gd name="connsiteX52" fmla="*/ 546476 w 1242829"/>
              <a:gd name="connsiteY52" fmla="*/ 1367289 h 2389902"/>
              <a:gd name="connsiteX53" fmla="*/ 530244 w 1242829"/>
              <a:gd name="connsiteY53" fmla="*/ 1351057 h 2389902"/>
              <a:gd name="connsiteX54" fmla="*/ 508601 w 1242829"/>
              <a:gd name="connsiteY54" fmla="*/ 1318593 h 2389902"/>
              <a:gd name="connsiteX55" fmla="*/ 503191 w 1242829"/>
              <a:gd name="connsiteY55" fmla="*/ 1302361 h 2389902"/>
              <a:gd name="connsiteX56" fmla="*/ 492369 w 1242829"/>
              <a:gd name="connsiteY56" fmla="*/ 1291540 h 2389902"/>
              <a:gd name="connsiteX57" fmla="*/ 470727 w 1242829"/>
              <a:gd name="connsiteY57" fmla="*/ 1264486 h 2389902"/>
              <a:gd name="connsiteX58" fmla="*/ 454495 w 1242829"/>
              <a:gd name="connsiteY58" fmla="*/ 1232023 h 2389902"/>
              <a:gd name="connsiteX59" fmla="*/ 449084 w 1242829"/>
              <a:gd name="connsiteY59" fmla="*/ 1215791 h 2389902"/>
              <a:gd name="connsiteX60" fmla="*/ 432852 w 1242829"/>
              <a:gd name="connsiteY60" fmla="*/ 1183327 h 2389902"/>
              <a:gd name="connsiteX61" fmla="*/ 422031 w 1242829"/>
              <a:gd name="connsiteY61" fmla="*/ 1140041 h 2389902"/>
              <a:gd name="connsiteX62" fmla="*/ 411210 w 1242829"/>
              <a:gd name="connsiteY62" fmla="*/ 1107578 h 2389902"/>
              <a:gd name="connsiteX63" fmla="*/ 405799 w 1242829"/>
              <a:gd name="connsiteY63" fmla="*/ 1080524 h 2389902"/>
              <a:gd name="connsiteX64" fmla="*/ 389567 w 1242829"/>
              <a:gd name="connsiteY64" fmla="*/ 1031828 h 2389902"/>
              <a:gd name="connsiteX65" fmla="*/ 384156 w 1242829"/>
              <a:gd name="connsiteY65" fmla="*/ 1015597 h 2389902"/>
              <a:gd name="connsiteX66" fmla="*/ 378746 w 1242829"/>
              <a:gd name="connsiteY66" fmla="*/ 988543 h 2389902"/>
              <a:gd name="connsiteX67" fmla="*/ 367924 w 1242829"/>
              <a:gd name="connsiteY67" fmla="*/ 912794 h 2389902"/>
              <a:gd name="connsiteX68" fmla="*/ 393070 w 1242829"/>
              <a:gd name="connsiteY68" fmla="*/ 747400 h 2389902"/>
              <a:gd name="connsiteX69" fmla="*/ 411638 w 1242829"/>
              <a:gd name="connsiteY69" fmla="*/ 744325 h 2389902"/>
              <a:gd name="connsiteX70" fmla="*/ 417048 w 1242829"/>
              <a:gd name="connsiteY70" fmla="*/ 725971 h 2389902"/>
              <a:gd name="connsiteX71" fmla="*/ 418002 w 1242829"/>
              <a:gd name="connsiteY71" fmla="*/ 698703 h 2389902"/>
              <a:gd name="connsiteX72" fmla="*/ 425535 w 1242829"/>
              <a:gd name="connsiteY72" fmla="*/ 669529 h 2389902"/>
              <a:gd name="connsiteX73" fmla="*/ 433066 w 1242829"/>
              <a:gd name="connsiteY73" fmla="*/ 650007 h 2389902"/>
              <a:gd name="connsiteX74" fmla="*/ 448131 w 1242829"/>
              <a:gd name="connsiteY74" fmla="*/ 596855 h 2389902"/>
              <a:gd name="connsiteX75" fmla="*/ 456830 w 1242829"/>
              <a:gd name="connsiteY75" fmla="*/ 583912 h 2389902"/>
              <a:gd name="connsiteX76" fmla="*/ 481548 w 1242829"/>
              <a:gd name="connsiteY76" fmla="*/ 528638 h 2389902"/>
              <a:gd name="connsiteX77" fmla="*/ 514012 w 1242829"/>
              <a:gd name="connsiteY77" fmla="*/ 506995 h 2389902"/>
              <a:gd name="connsiteX78" fmla="*/ 530244 w 1242829"/>
              <a:gd name="connsiteY78" fmla="*/ 496174 h 2389902"/>
              <a:gd name="connsiteX79" fmla="*/ 546476 w 1242829"/>
              <a:gd name="connsiteY79" fmla="*/ 485353 h 2389902"/>
              <a:gd name="connsiteX80" fmla="*/ 578940 w 1242829"/>
              <a:gd name="connsiteY80" fmla="*/ 474531 h 2389902"/>
              <a:gd name="connsiteX81" fmla="*/ 622225 w 1242829"/>
              <a:gd name="connsiteY81" fmla="*/ 463710 h 2389902"/>
              <a:gd name="connsiteX82" fmla="*/ 660099 w 1242829"/>
              <a:gd name="connsiteY82" fmla="*/ 469121 h 2389902"/>
              <a:gd name="connsiteX83" fmla="*/ 676331 w 1242829"/>
              <a:gd name="connsiteY83" fmla="*/ 479942 h 2389902"/>
              <a:gd name="connsiteX84" fmla="*/ 697974 w 1242829"/>
              <a:gd name="connsiteY84" fmla="*/ 469121 h 2389902"/>
              <a:gd name="connsiteX85" fmla="*/ 746670 w 1242829"/>
              <a:gd name="connsiteY85" fmla="*/ 436657 h 2389902"/>
              <a:gd name="connsiteX86" fmla="*/ 806187 w 1242829"/>
              <a:gd name="connsiteY86" fmla="*/ 398782 h 2389902"/>
              <a:gd name="connsiteX87" fmla="*/ 838651 w 1242829"/>
              <a:gd name="connsiteY87" fmla="*/ 377140 h 2389902"/>
              <a:gd name="connsiteX88" fmla="*/ 854883 w 1242829"/>
              <a:gd name="connsiteY88" fmla="*/ 371729 h 2389902"/>
              <a:gd name="connsiteX89" fmla="*/ 871115 w 1242829"/>
              <a:gd name="connsiteY89" fmla="*/ 360908 h 2389902"/>
              <a:gd name="connsiteX90" fmla="*/ 908989 w 1242829"/>
              <a:gd name="connsiteY90" fmla="*/ 344676 h 2389902"/>
              <a:gd name="connsiteX91" fmla="*/ 946864 w 1242829"/>
              <a:gd name="connsiteY91" fmla="*/ 328444 h 2389902"/>
              <a:gd name="connsiteX92" fmla="*/ 963096 w 1242829"/>
              <a:gd name="connsiteY92" fmla="*/ 317623 h 2389902"/>
              <a:gd name="connsiteX93" fmla="*/ 995560 w 1242829"/>
              <a:gd name="connsiteY93" fmla="*/ 306801 h 2389902"/>
              <a:gd name="connsiteX94" fmla="*/ 1011792 w 1242829"/>
              <a:gd name="connsiteY94" fmla="*/ 295980 h 2389902"/>
              <a:gd name="connsiteX95" fmla="*/ 1033434 w 1242829"/>
              <a:gd name="connsiteY95" fmla="*/ 290569 h 2389902"/>
              <a:gd name="connsiteX96" fmla="*/ 1071309 w 1242829"/>
              <a:gd name="connsiteY96" fmla="*/ 279748 h 2389902"/>
              <a:gd name="connsiteX97" fmla="*/ 1098362 w 1242829"/>
              <a:gd name="connsiteY97" fmla="*/ 258105 h 2389902"/>
              <a:gd name="connsiteX98" fmla="*/ 1092952 w 1242829"/>
              <a:gd name="connsiteY98" fmla="*/ 220231 h 2389902"/>
              <a:gd name="connsiteX99" fmla="*/ 1082130 w 1242829"/>
              <a:gd name="connsiteY99" fmla="*/ 187767 h 2389902"/>
              <a:gd name="connsiteX100" fmla="*/ 1071309 w 1242829"/>
              <a:gd name="connsiteY100" fmla="*/ 101197 h 2389902"/>
              <a:gd name="connsiteX101" fmla="*/ 1065898 w 1242829"/>
              <a:gd name="connsiteY101" fmla="*/ 84965 h 2389902"/>
              <a:gd name="connsiteX102" fmla="*/ 1054124 w 1242829"/>
              <a:gd name="connsiteY102" fmla="*/ 45922 h 2389902"/>
              <a:gd name="connsiteX103" fmla="*/ 1025163 w 1242829"/>
              <a:gd name="connsiteY103" fmla="*/ 13244 h 2389902"/>
              <a:gd name="connsiteX104" fmla="*/ 992485 w 1242829"/>
              <a:gd name="connsiteY104" fmla="*/ 1255 h 2389902"/>
              <a:gd name="connsiteX105" fmla="*/ 969675 w 1242829"/>
              <a:gd name="connsiteY105" fmla="*/ 5712 h 2389902"/>
              <a:gd name="connsiteX106" fmla="*/ 929465 w 1242829"/>
              <a:gd name="connsiteY106" fmla="*/ 5236 h 2389902"/>
              <a:gd name="connsiteX107" fmla="*/ 892757 w 1242829"/>
              <a:gd name="connsiteY107" fmla="*/ 9215 h 2389902"/>
              <a:gd name="connsiteX108" fmla="*/ 762902 w 1242829"/>
              <a:gd name="connsiteY108" fmla="*/ 20037 h 2389902"/>
              <a:gd name="connsiteX109" fmla="*/ 730438 w 1242829"/>
              <a:gd name="connsiteY109" fmla="*/ 30858 h 2389902"/>
              <a:gd name="connsiteX110" fmla="*/ 708795 w 1242829"/>
              <a:gd name="connsiteY110" fmla="*/ 36269 h 2389902"/>
              <a:gd name="connsiteX111" fmla="*/ 670921 w 1242829"/>
              <a:gd name="connsiteY111" fmla="*/ 57911 h 2389902"/>
              <a:gd name="connsiteX112" fmla="*/ 649278 w 1242829"/>
              <a:gd name="connsiteY112" fmla="*/ 63322 h 2389902"/>
              <a:gd name="connsiteX113" fmla="*/ 605993 w 1242829"/>
              <a:gd name="connsiteY113" fmla="*/ 79554 h 2389902"/>
              <a:gd name="connsiteX114" fmla="*/ 589761 w 1242829"/>
              <a:gd name="connsiteY114" fmla="*/ 90375 h 2389902"/>
              <a:gd name="connsiteX115" fmla="*/ 573529 w 1242829"/>
              <a:gd name="connsiteY115" fmla="*/ 95786 h 2389902"/>
              <a:gd name="connsiteX116" fmla="*/ 557297 w 1242829"/>
              <a:gd name="connsiteY116" fmla="*/ 106607 h 2389902"/>
              <a:gd name="connsiteX117" fmla="*/ 541065 w 1242829"/>
              <a:gd name="connsiteY117" fmla="*/ 112018 h 2389902"/>
              <a:gd name="connsiteX118" fmla="*/ 524833 w 1242829"/>
              <a:gd name="connsiteY118" fmla="*/ 122839 h 2389902"/>
              <a:gd name="connsiteX119" fmla="*/ 508601 w 1242829"/>
              <a:gd name="connsiteY119" fmla="*/ 128250 h 2389902"/>
              <a:gd name="connsiteX120" fmla="*/ 492369 w 1242829"/>
              <a:gd name="connsiteY120" fmla="*/ 139071 h 2389902"/>
              <a:gd name="connsiteX121" fmla="*/ 459905 w 1242829"/>
              <a:gd name="connsiteY121" fmla="*/ 155303 h 2389902"/>
              <a:gd name="connsiteX122" fmla="*/ 438263 w 1242829"/>
              <a:gd name="connsiteY122" fmla="*/ 171535 h 2389902"/>
              <a:gd name="connsiteX123" fmla="*/ 416620 w 1242829"/>
              <a:gd name="connsiteY123" fmla="*/ 193178 h 2389902"/>
              <a:gd name="connsiteX124" fmla="*/ 384156 w 1242829"/>
              <a:gd name="connsiteY124" fmla="*/ 214820 h 2389902"/>
              <a:gd name="connsiteX125" fmla="*/ 367924 w 1242829"/>
              <a:gd name="connsiteY125" fmla="*/ 225641 h 2389902"/>
              <a:gd name="connsiteX126" fmla="*/ 357103 w 1242829"/>
              <a:gd name="connsiteY126" fmla="*/ 241873 h 2389902"/>
              <a:gd name="connsiteX127" fmla="*/ 319228 w 1242829"/>
              <a:gd name="connsiteY127" fmla="*/ 274337 h 2389902"/>
              <a:gd name="connsiteX128" fmla="*/ 308407 w 1242829"/>
              <a:gd name="connsiteY128" fmla="*/ 290569 h 2389902"/>
              <a:gd name="connsiteX129" fmla="*/ 281354 w 1242829"/>
              <a:gd name="connsiteY129" fmla="*/ 317623 h 2389902"/>
              <a:gd name="connsiteX130" fmla="*/ 270533 w 1242829"/>
              <a:gd name="connsiteY130" fmla="*/ 333855 h 2389902"/>
              <a:gd name="connsiteX131" fmla="*/ 227247 w 1242829"/>
              <a:gd name="connsiteY131" fmla="*/ 371729 h 2389902"/>
              <a:gd name="connsiteX132" fmla="*/ 205605 w 1242829"/>
              <a:gd name="connsiteY132" fmla="*/ 404193 h 2389902"/>
              <a:gd name="connsiteX133" fmla="*/ 178552 w 1242829"/>
              <a:gd name="connsiteY133" fmla="*/ 436657 h 2389902"/>
              <a:gd name="connsiteX134" fmla="*/ 167730 w 1242829"/>
              <a:gd name="connsiteY134" fmla="*/ 447478 h 2389902"/>
              <a:gd name="connsiteX135" fmla="*/ 146088 w 1242829"/>
              <a:gd name="connsiteY135" fmla="*/ 479942 h 2389902"/>
              <a:gd name="connsiteX136" fmla="*/ 124445 w 1242829"/>
              <a:gd name="connsiteY136" fmla="*/ 517817 h 2389902"/>
              <a:gd name="connsiteX137" fmla="*/ 119034 w 1242829"/>
              <a:gd name="connsiteY137" fmla="*/ 534049 h 2389902"/>
              <a:gd name="connsiteX138" fmla="*/ 102802 w 1242829"/>
              <a:gd name="connsiteY138" fmla="*/ 550281 h 2389902"/>
              <a:gd name="connsiteX139" fmla="*/ 86570 w 1242829"/>
              <a:gd name="connsiteY139" fmla="*/ 598976 h 2389902"/>
              <a:gd name="connsiteX140" fmla="*/ 81160 w 1242829"/>
              <a:gd name="connsiteY140" fmla="*/ 615208 h 2389902"/>
              <a:gd name="connsiteX141" fmla="*/ 70339 w 1242829"/>
              <a:gd name="connsiteY141" fmla="*/ 626030 h 2389902"/>
              <a:gd name="connsiteX142" fmla="*/ 54107 w 1242829"/>
              <a:gd name="connsiteY142" fmla="*/ 680136 h 2389902"/>
              <a:gd name="connsiteX143" fmla="*/ 48696 w 1242829"/>
              <a:gd name="connsiteY143" fmla="*/ 696368 h 2389902"/>
              <a:gd name="connsiteX144" fmla="*/ 43285 w 1242829"/>
              <a:gd name="connsiteY144" fmla="*/ 712600 h 2389902"/>
              <a:gd name="connsiteX145" fmla="*/ 27053 w 1242829"/>
              <a:gd name="connsiteY145" fmla="*/ 745064 h 2389902"/>
              <a:gd name="connsiteX146" fmla="*/ 21643 w 1242829"/>
              <a:gd name="connsiteY146" fmla="*/ 793760 h 2389902"/>
              <a:gd name="connsiteX147" fmla="*/ 10821 w 1242829"/>
              <a:gd name="connsiteY147" fmla="*/ 837045 h 2389902"/>
              <a:gd name="connsiteX148" fmla="*/ 0 w 1242829"/>
              <a:gd name="connsiteY148" fmla="*/ 907384 h 2389902"/>
              <a:gd name="connsiteX149" fmla="*/ 5411 w 1242829"/>
              <a:gd name="connsiteY149" fmla="*/ 972311 h 2389902"/>
              <a:gd name="connsiteX150" fmla="*/ 10821 w 1242829"/>
              <a:gd name="connsiteY150" fmla="*/ 1021007 h 2389902"/>
              <a:gd name="connsiteX151" fmla="*/ 16232 w 1242829"/>
              <a:gd name="connsiteY151" fmla="*/ 1085935 h 2389902"/>
              <a:gd name="connsiteX152" fmla="*/ 27053 w 1242829"/>
              <a:gd name="connsiteY152" fmla="*/ 1167095 h 2389902"/>
              <a:gd name="connsiteX153" fmla="*/ 32464 w 1242829"/>
              <a:gd name="connsiteY153" fmla="*/ 1226612 h 2389902"/>
              <a:gd name="connsiteX154" fmla="*/ 48696 w 1242829"/>
              <a:gd name="connsiteY154" fmla="*/ 1275308 h 2389902"/>
              <a:gd name="connsiteX155" fmla="*/ 54107 w 1242829"/>
              <a:gd name="connsiteY155" fmla="*/ 1291540 h 2389902"/>
              <a:gd name="connsiteX156" fmla="*/ 64928 w 1242829"/>
              <a:gd name="connsiteY156" fmla="*/ 1307772 h 2389902"/>
              <a:gd name="connsiteX157" fmla="*/ 86570 w 1242829"/>
              <a:gd name="connsiteY157" fmla="*/ 1356468 h 2389902"/>
              <a:gd name="connsiteX158" fmla="*/ 102802 w 1242829"/>
              <a:gd name="connsiteY158" fmla="*/ 1410574 h 2389902"/>
              <a:gd name="connsiteX159" fmla="*/ 113624 w 1242829"/>
              <a:gd name="connsiteY159" fmla="*/ 1421395 h 2389902"/>
              <a:gd name="connsiteX160" fmla="*/ 124445 w 1242829"/>
              <a:gd name="connsiteY160" fmla="*/ 1453859 h 2389902"/>
              <a:gd name="connsiteX161" fmla="*/ 129856 w 1242829"/>
              <a:gd name="connsiteY161" fmla="*/ 1470091 h 2389902"/>
              <a:gd name="connsiteX162" fmla="*/ 146088 w 1242829"/>
              <a:gd name="connsiteY162" fmla="*/ 1486323 h 2389902"/>
              <a:gd name="connsiteX163" fmla="*/ 167730 w 1242829"/>
              <a:gd name="connsiteY163" fmla="*/ 1545840 h 2389902"/>
              <a:gd name="connsiteX164" fmla="*/ 173141 w 1242829"/>
              <a:gd name="connsiteY164" fmla="*/ 1562072 h 2389902"/>
              <a:gd name="connsiteX165" fmla="*/ 194784 w 1242829"/>
              <a:gd name="connsiteY165" fmla="*/ 1594536 h 2389902"/>
              <a:gd name="connsiteX166" fmla="*/ 216426 w 1242829"/>
              <a:gd name="connsiteY166" fmla="*/ 1627000 h 2389902"/>
              <a:gd name="connsiteX167" fmla="*/ 221837 w 1242829"/>
              <a:gd name="connsiteY167" fmla="*/ 1648643 h 2389902"/>
              <a:gd name="connsiteX168" fmla="*/ 248890 w 1242829"/>
              <a:gd name="connsiteY168" fmla="*/ 1681107 h 2389902"/>
              <a:gd name="connsiteX169" fmla="*/ 270533 w 1242829"/>
              <a:gd name="connsiteY169" fmla="*/ 1713570 h 2389902"/>
              <a:gd name="connsiteX170" fmla="*/ 281354 w 1242829"/>
              <a:gd name="connsiteY170" fmla="*/ 1729802 h 2389902"/>
              <a:gd name="connsiteX171" fmla="*/ 297586 w 1242829"/>
              <a:gd name="connsiteY171" fmla="*/ 1767677 h 2389902"/>
              <a:gd name="connsiteX172" fmla="*/ 302997 w 1242829"/>
              <a:gd name="connsiteY172" fmla="*/ 1783909 h 2389902"/>
              <a:gd name="connsiteX173" fmla="*/ 319228 w 1242829"/>
              <a:gd name="connsiteY173" fmla="*/ 1800141 h 2389902"/>
              <a:gd name="connsiteX174" fmla="*/ 346282 w 1242829"/>
              <a:gd name="connsiteY174" fmla="*/ 1838015 h 2389902"/>
              <a:gd name="connsiteX175" fmla="*/ 351692 w 1242829"/>
              <a:gd name="connsiteY175" fmla="*/ 1854247 h 2389902"/>
              <a:gd name="connsiteX176" fmla="*/ 362514 w 1242829"/>
              <a:gd name="connsiteY176" fmla="*/ 1865069 h 2389902"/>
              <a:gd name="connsiteX177" fmla="*/ 373335 w 1242829"/>
              <a:gd name="connsiteY177" fmla="*/ 1881301 h 2389902"/>
              <a:gd name="connsiteX178" fmla="*/ 394978 w 1242829"/>
              <a:gd name="connsiteY178" fmla="*/ 1908354 h 2389902"/>
              <a:gd name="connsiteX179" fmla="*/ 405799 w 1242829"/>
              <a:gd name="connsiteY179" fmla="*/ 1924586 h 2389902"/>
              <a:gd name="connsiteX180" fmla="*/ 416620 w 1242829"/>
              <a:gd name="connsiteY180" fmla="*/ 1946228 h 2389902"/>
              <a:gd name="connsiteX181" fmla="*/ 427441 w 1242829"/>
              <a:gd name="connsiteY181" fmla="*/ 1957050 h 2389902"/>
              <a:gd name="connsiteX182" fmla="*/ 449084 w 1242829"/>
              <a:gd name="connsiteY182" fmla="*/ 1978692 h 2389902"/>
              <a:gd name="connsiteX183" fmla="*/ 459905 w 1242829"/>
              <a:gd name="connsiteY183" fmla="*/ 1994924 h 2389902"/>
              <a:gd name="connsiteX184" fmla="*/ 476137 w 1242829"/>
              <a:gd name="connsiteY184" fmla="*/ 2011156 h 2389902"/>
              <a:gd name="connsiteX185" fmla="*/ 481548 w 1242829"/>
              <a:gd name="connsiteY185" fmla="*/ 2027388 h 2389902"/>
              <a:gd name="connsiteX186" fmla="*/ 503191 w 1242829"/>
              <a:gd name="connsiteY186" fmla="*/ 2049031 h 2389902"/>
              <a:gd name="connsiteX187" fmla="*/ 535655 w 1242829"/>
              <a:gd name="connsiteY187" fmla="*/ 2081495 h 2389902"/>
              <a:gd name="connsiteX188" fmla="*/ 568118 w 1242829"/>
              <a:gd name="connsiteY188" fmla="*/ 2113959 h 2389902"/>
              <a:gd name="connsiteX189" fmla="*/ 578940 w 1242829"/>
              <a:gd name="connsiteY189" fmla="*/ 2124780 h 2389902"/>
              <a:gd name="connsiteX190" fmla="*/ 584350 w 1242829"/>
              <a:gd name="connsiteY190" fmla="*/ 2141012 h 2389902"/>
              <a:gd name="connsiteX191" fmla="*/ 600582 w 1242829"/>
              <a:gd name="connsiteY191" fmla="*/ 2151833 h 2389902"/>
              <a:gd name="connsiteX192" fmla="*/ 611404 w 1242829"/>
              <a:gd name="connsiteY192" fmla="*/ 2162655 h 2389902"/>
              <a:gd name="connsiteX193" fmla="*/ 633046 w 1242829"/>
              <a:gd name="connsiteY193" fmla="*/ 2189708 h 2389902"/>
              <a:gd name="connsiteX194" fmla="*/ 649278 w 1242829"/>
              <a:gd name="connsiteY194" fmla="*/ 2200529 h 2389902"/>
              <a:gd name="connsiteX195" fmla="*/ 681742 w 1242829"/>
              <a:gd name="connsiteY195" fmla="*/ 2232993 h 2389902"/>
              <a:gd name="connsiteX196" fmla="*/ 697974 w 1242829"/>
              <a:gd name="connsiteY196" fmla="*/ 2249225 h 2389902"/>
              <a:gd name="connsiteX197" fmla="*/ 714206 w 1242829"/>
              <a:gd name="connsiteY197" fmla="*/ 2260046 h 2389902"/>
              <a:gd name="connsiteX198" fmla="*/ 725027 w 1242829"/>
              <a:gd name="connsiteY198" fmla="*/ 2276278 h 2389902"/>
              <a:gd name="connsiteX199" fmla="*/ 773723 w 1242829"/>
              <a:gd name="connsiteY199" fmla="*/ 2308742 h 2389902"/>
              <a:gd name="connsiteX200" fmla="*/ 784544 w 1242829"/>
              <a:gd name="connsiteY200" fmla="*/ 2324974 h 2389902"/>
              <a:gd name="connsiteX201" fmla="*/ 811598 w 1242829"/>
              <a:gd name="connsiteY201" fmla="*/ 2346617 h 2389902"/>
              <a:gd name="connsiteX202" fmla="*/ 822419 w 1242829"/>
              <a:gd name="connsiteY202" fmla="*/ 2362849 h 2389902"/>
              <a:gd name="connsiteX203" fmla="*/ 838651 w 1242829"/>
              <a:gd name="connsiteY203" fmla="*/ 2384491 h 2389902"/>
              <a:gd name="connsiteX0" fmla="*/ 838651 w 1242829"/>
              <a:gd name="connsiteY0" fmla="*/ 2384491 h 2389902"/>
              <a:gd name="connsiteX1" fmla="*/ 892757 w 1242829"/>
              <a:gd name="connsiteY1" fmla="*/ 2330385 h 2389902"/>
              <a:gd name="connsiteX2" fmla="*/ 903579 w 1242829"/>
              <a:gd name="connsiteY2" fmla="*/ 2319563 h 2389902"/>
              <a:gd name="connsiteX3" fmla="*/ 930632 w 1242829"/>
              <a:gd name="connsiteY3" fmla="*/ 2287099 h 2389902"/>
              <a:gd name="connsiteX4" fmla="*/ 941453 w 1242829"/>
              <a:gd name="connsiteY4" fmla="*/ 2270868 h 2389902"/>
              <a:gd name="connsiteX5" fmla="*/ 984739 w 1242829"/>
              <a:gd name="connsiteY5" fmla="*/ 2243814 h 2389902"/>
              <a:gd name="connsiteX6" fmla="*/ 1000970 w 1242829"/>
              <a:gd name="connsiteY6" fmla="*/ 2222172 h 2389902"/>
              <a:gd name="connsiteX7" fmla="*/ 1022613 w 1242829"/>
              <a:gd name="connsiteY7" fmla="*/ 2211350 h 2389902"/>
              <a:gd name="connsiteX8" fmla="*/ 1055077 w 1242829"/>
              <a:gd name="connsiteY8" fmla="*/ 2189708 h 2389902"/>
              <a:gd name="connsiteX9" fmla="*/ 1071309 w 1242829"/>
              <a:gd name="connsiteY9" fmla="*/ 2178886 h 2389902"/>
              <a:gd name="connsiteX10" fmla="*/ 1103773 w 1242829"/>
              <a:gd name="connsiteY10" fmla="*/ 2157244 h 2389902"/>
              <a:gd name="connsiteX11" fmla="*/ 1130826 w 1242829"/>
              <a:gd name="connsiteY11" fmla="*/ 2135601 h 2389902"/>
              <a:gd name="connsiteX12" fmla="*/ 1147058 w 1242829"/>
              <a:gd name="connsiteY12" fmla="*/ 2130191 h 2389902"/>
              <a:gd name="connsiteX13" fmla="*/ 1157879 w 1242829"/>
              <a:gd name="connsiteY13" fmla="*/ 2113959 h 2389902"/>
              <a:gd name="connsiteX14" fmla="*/ 1174111 w 1242829"/>
              <a:gd name="connsiteY14" fmla="*/ 2103137 h 2389902"/>
              <a:gd name="connsiteX15" fmla="*/ 1201165 w 1242829"/>
              <a:gd name="connsiteY15" fmla="*/ 2081495 h 2389902"/>
              <a:gd name="connsiteX16" fmla="*/ 1211986 w 1242829"/>
              <a:gd name="connsiteY16" fmla="*/ 2065263 h 2389902"/>
              <a:gd name="connsiteX17" fmla="*/ 1233628 w 1242829"/>
              <a:gd name="connsiteY17" fmla="*/ 2038210 h 2389902"/>
              <a:gd name="connsiteX18" fmla="*/ 1228218 w 1242829"/>
              <a:gd name="connsiteY18" fmla="*/ 2016567 h 2389902"/>
              <a:gd name="connsiteX19" fmla="*/ 1195754 w 1242829"/>
              <a:gd name="connsiteY19" fmla="*/ 1989514 h 2389902"/>
              <a:gd name="connsiteX20" fmla="*/ 1174111 w 1242829"/>
              <a:gd name="connsiteY20" fmla="*/ 1967871 h 2389902"/>
              <a:gd name="connsiteX21" fmla="*/ 1147058 w 1242829"/>
              <a:gd name="connsiteY21" fmla="*/ 1946228 h 2389902"/>
              <a:gd name="connsiteX22" fmla="*/ 1130826 w 1242829"/>
              <a:gd name="connsiteY22" fmla="*/ 1935407 h 2389902"/>
              <a:gd name="connsiteX23" fmla="*/ 1109184 w 1242829"/>
              <a:gd name="connsiteY23" fmla="*/ 1919175 h 2389902"/>
              <a:gd name="connsiteX24" fmla="*/ 1098362 w 1242829"/>
              <a:gd name="connsiteY24" fmla="*/ 1908354 h 2389902"/>
              <a:gd name="connsiteX25" fmla="*/ 1082130 w 1242829"/>
              <a:gd name="connsiteY25" fmla="*/ 1902943 h 2389902"/>
              <a:gd name="connsiteX26" fmla="*/ 1065898 w 1242829"/>
              <a:gd name="connsiteY26" fmla="*/ 1886711 h 2389902"/>
              <a:gd name="connsiteX27" fmla="*/ 1033434 w 1242829"/>
              <a:gd name="connsiteY27" fmla="*/ 1865069 h 2389902"/>
              <a:gd name="connsiteX28" fmla="*/ 1006381 w 1242829"/>
              <a:gd name="connsiteY28" fmla="*/ 1848837 h 2389902"/>
              <a:gd name="connsiteX29" fmla="*/ 963096 w 1242829"/>
              <a:gd name="connsiteY29" fmla="*/ 1816373 h 2389902"/>
              <a:gd name="connsiteX30" fmla="*/ 946864 w 1242829"/>
              <a:gd name="connsiteY30" fmla="*/ 1805552 h 2389902"/>
              <a:gd name="connsiteX31" fmla="*/ 936043 w 1242829"/>
              <a:gd name="connsiteY31" fmla="*/ 1794730 h 2389902"/>
              <a:gd name="connsiteX32" fmla="*/ 925221 w 1242829"/>
              <a:gd name="connsiteY32" fmla="*/ 1778498 h 2389902"/>
              <a:gd name="connsiteX33" fmla="*/ 908989 w 1242829"/>
              <a:gd name="connsiteY33" fmla="*/ 1773088 h 2389902"/>
              <a:gd name="connsiteX34" fmla="*/ 898168 w 1242829"/>
              <a:gd name="connsiteY34" fmla="*/ 1762266 h 2389902"/>
              <a:gd name="connsiteX35" fmla="*/ 887347 w 1242829"/>
              <a:gd name="connsiteY35" fmla="*/ 1746034 h 2389902"/>
              <a:gd name="connsiteX36" fmla="*/ 838651 w 1242829"/>
              <a:gd name="connsiteY36" fmla="*/ 1702749 h 2389902"/>
              <a:gd name="connsiteX37" fmla="*/ 827830 w 1242829"/>
              <a:gd name="connsiteY37" fmla="*/ 1686517 h 2389902"/>
              <a:gd name="connsiteX38" fmla="*/ 800776 w 1242829"/>
              <a:gd name="connsiteY38" fmla="*/ 1664875 h 2389902"/>
              <a:gd name="connsiteX39" fmla="*/ 789955 w 1242829"/>
              <a:gd name="connsiteY39" fmla="*/ 1648643 h 2389902"/>
              <a:gd name="connsiteX40" fmla="*/ 779134 w 1242829"/>
              <a:gd name="connsiteY40" fmla="*/ 1637821 h 2389902"/>
              <a:gd name="connsiteX41" fmla="*/ 757491 w 1242829"/>
              <a:gd name="connsiteY41" fmla="*/ 1605357 h 2389902"/>
              <a:gd name="connsiteX42" fmla="*/ 741259 w 1242829"/>
              <a:gd name="connsiteY42" fmla="*/ 1589126 h 2389902"/>
              <a:gd name="connsiteX43" fmla="*/ 730438 w 1242829"/>
              <a:gd name="connsiteY43" fmla="*/ 1572894 h 2389902"/>
              <a:gd name="connsiteX44" fmla="*/ 692563 w 1242829"/>
              <a:gd name="connsiteY44" fmla="*/ 1540430 h 2389902"/>
              <a:gd name="connsiteX45" fmla="*/ 687153 w 1242829"/>
              <a:gd name="connsiteY45" fmla="*/ 1524198 h 2389902"/>
              <a:gd name="connsiteX46" fmla="*/ 660099 w 1242829"/>
              <a:gd name="connsiteY46" fmla="*/ 1502555 h 2389902"/>
              <a:gd name="connsiteX47" fmla="*/ 643868 w 1242829"/>
              <a:gd name="connsiteY47" fmla="*/ 1486323 h 2389902"/>
              <a:gd name="connsiteX48" fmla="*/ 633046 w 1242829"/>
              <a:gd name="connsiteY48" fmla="*/ 1470091 h 2389902"/>
              <a:gd name="connsiteX49" fmla="*/ 600582 w 1242829"/>
              <a:gd name="connsiteY49" fmla="*/ 1443038 h 2389902"/>
              <a:gd name="connsiteX50" fmla="*/ 573529 w 1242829"/>
              <a:gd name="connsiteY50" fmla="*/ 1415985 h 2389902"/>
              <a:gd name="connsiteX51" fmla="*/ 551886 w 1242829"/>
              <a:gd name="connsiteY51" fmla="*/ 1383521 h 2389902"/>
              <a:gd name="connsiteX52" fmla="*/ 546476 w 1242829"/>
              <a:gd name="connsiteY52" fmla="*/ 1367289 h 2389902"/>
              <a:gd name="connsiteX53" fmla="*/ 530244 w 1242829"/>
              <a:gd name="connsiteY53" fmla="*/ 1351057 h 2389902"/>
              <a:gd name="connsiteX54" fmla="*/ 508601 w 1242829"/>
              <a:gd name="connsiteY54" fmla="*/ 1318593 h 2389902"/>
              <a:gd name="connsiteX55" fmla="*/ 503191 w 1242829"/>
              <a:gd name="connsiteY55" fmla="*/ 1302361 h 2389902"/>
              <a:gd name="connsiteX56" fmla="*/ 492369 w 1242829"/>
              <a:gd name="connsiteY56" fmla="*/ 1291540 h 2389902"/>
              <a:gd name="connsiteX57" fmla="*/ 470727 w 1242829"/>
              <a:gd name="connsiteY57" fmla="*/ 1264486 h 2389902"/>
              <a:gd name="connsiteX58" fmla="*/ 454495 w 1242829"/>
              <a:gd name="connsiteY58" fmla="*/ 1232023 h 2389902"/>
              <a:gd name="connsiteX59" fmla="*/ 449084 w 1242829"/>
              <a:gd name="connsiteY59" fmla="*/ 1215791 h 2389902"/>
              <a:gd name="connsiteX60" fmla="*/ 432852 w 1242829"/>
              <a:gd name="connsiteY60" fmla="*/ 1183327 h 2389902"/>
              <a:gd name="connsiteX61" fmla="*/ 422031 w 1242829"/>
              <a:gd name="connsiteY61" fmla="*/ 1140041 h 2389902"/>
              <a:gd name="connsiteX62" fmla="*/ 411210 w 1242829"/>
              <a:gd name="connsiteY62" fmla="*/ 1107578 h 2389902"/>
              <a:gd name="connsiteX63" fmla="*/ 405799 w 1242829"/>
              <a:gd name="connsiteY63" fmla="*/ 1080524 h 2389902"/>
              <a:gd name="connsiteX64" fmla="*/ 389567 w 1242829"/>
              <a:gd name="connsiteY64" fmla="*/ 1031828 h 2389902"/>
              <a:gd name="connsiteX65" fmla="*/ 384156 w 1242829"/>
              <a:gd name="connsiteY65" fmla="*/ 1015597 h 2389902"/>
              <a:gd name="connsiteX66" fmla="*/ 378746 w 1242829"/>
              <a:gd name="connsiteY66" fmla="*/ 988543 h 2389902"/>
              <a:gd name="connsiteX67" fmla="*/ 367924 w 1242829"/>
              <a:gd name="connsiteY67" fmla="*/ 912794 h 2389902"/>
              <a:gd name="connsiteX68" fmla="*/ 409516 w 1242829"/>
              <a:gd name="connsiteY68" fmla="*/ 757268 h 2389902"/>
              <a:gd name="connsiteX69" fmla="*/ 411638 w 1242829"/>
              <a:gd name="connsiteY69" fmla="*/ 744325 h 2389902"/>
              <a:gd name="connsiteX70" fmla="*/ 417048 w 1242829"/>
              <a:gd name="connsiteY70" fmla="*/ 725971 h 2389902"/>
              <a:gd name="connsiteX71" fmla="*/ 418002 w 1242829"/>
              <a:gd name="connsiteY71" fmla="*/ 698703 h 2389902"/>
              <a:gd name="connsiteX72" fmla="*/ 425535 w 1242829"/>
              <a:gd name="connsiteY72" fmla="*/ 669529 h 2389902"/>
              <a:gd name="connsiteX73" fmla="*/ 433066 w 1242829"/>
              <a:gd name="connsiteY73" fmla="*/ 650007 h 2389902"/>
              <a:gd name="connsiteX74" fmla="*/ 448131 w 1242829"/>
              <a:gd name="connsiteY74" fmla="*/ 596855 h 2389902"/>
              <a:gd name="connsiteX75" fmla="*/ 456830 w 1242829"/>
              <a:gd name="connsiteY75" fmla="*/ 583912 h 2389902"/>
              <a:gd name="connsiteX76" fmla="*/ 481548 w 1242829"/>
              <a:gd name="connsiteY76" fmla="*/ 528638 h 2389902"/>
              <a:gd name="connsiteX77" fmla="*/ 514012 w 1242829"/>
              <a:gd name="connsiteY77" fmla="*/ 506995 h 2389902"/>
              <a:gd name="connsiteX78" fmla="*/ 530244 w 1242829"/>
              <a:gd name="connsiteY78" fmla="*/ 496174 h 2389902"/>
              <a:gd name="connsiteX79" fmla="*/ 546476 w 1242829"/>
              <a:gd name="connsiteY79" fmla="*/ 485353 h 2389902"/>
              <a:gd name="connsiteX80" fmla="*/ 578940 w 1242829"/>
              <a:gd name="connsiteY80" fmla="*/ 474531 h 2389902"/>
              <a:gd name="connsiteX81" fmla="*/ 622225 w 1242829"/>
              <a:gd name="connsiteY81" fmla="*/ 463710 h 2389902"/>
              <a:gd name="connsiteX82" fmla="*/ 660099 w 1242829"/>
              <a:gd name="connsiteY82" fmla="*/ 469121 h 2389902"/>
              <a:gd name="connsiteX83" fmla="*/ 676331 w 1242829"/>
              <a:gd name="connsiteY83" fmla="*/ 479942 h 2389902"/>
              <a:gd name="connsiteX84" fmla="*/ 697974 w 1242829"/>
              <a:gd name="connsiteY84" fmla="*/ 469121 h 2389902"/>
              <a:gd name="connsiteX85" fmla="*/ 746670 w 1242829"/>
              <a:gd name="connsiteY85" fmla="*/ 436657 h 2389902"/>
              <a:gd name="connsiteX86" fmla="*/ 806187 w 1242829"/>
              <a:gd name="connsiteY86" fmla="*/ 398782 h 2389902"/>
              <a:gd name="connsiteX87" fmla="*/ 838651 w 1242829"/>
              <a:gd name="connsiteY87" fmla="*/ 377140 h 2389902"/>
              <a:gd name="connsiteX88" fmla="*/ 854883 w 1242829"/>
              <a:gd name="connsiteY88" fmla="*/ 371729 h 2389902"/>
              <a:gd name="connsiteX89" fmla="*/ 871115 w 1242829"/>
              <a:gd name="connsiteY89" fmla="*/ 360908 h 2389902"/>
              <a:gd name="connsiteX90" fmla="*/ 908989 w 1242829"/>
              <a:gd name="connsiteY90" fmla="*/ 344676 h 2389902"/>
              <a:gd name="connsiteX91" fmla="*/ 946864 w 1242829"/>
              <a:gd name="connsiteY91" fmla="*/ 328444 h 2389902"/>
              <a:gd name="connsiteX92" fmla="*/ 963096 w 1242829"/>
              <a:gd name="connsiteY92" fmla="*/ 317623 h 2389902"/>
              <a:gd name="connsiteX93" fmla="*/ 995560 w 1242829"/>
              <a:gd name="connsiteY93" fmla="*/ 306801 h 2389902"/>
              <a:gd name="connsiteX94" fmla="*/ 1011792 w 1242829"/>
              <a:gd name="connsiteY94" fmla="*/ 295980 h 2389902"/>
              <a:gd name="connsiteX95" fmla="*/ 1033434 w 1242829"/>
              <a:gd name="connsiteY95" fmla="*/ 290569 h 2389902"/>
              <a:gd name="connsiteX96" fmla="*/ 1071309 w 1242829"/>
              <a:gd name="connsiteY96" fmla="*/ 279748 h 2389902"/>
              <a:gd name="connsiteX97" fmla="*/ 1098362 w 1242829"/>
              <a:gd name="connsiteY97" fmla="*/ 258105 h 2389902"/>
              <a:gd name="connsiteX98" fmla="*/ 1092952 w 1242829"/>
              <a:gd name="connsiteY98" fmla="*/ 220231 h 2389902"/>
              <a:gd name="connsiteX99" fmla="*/ 1082130 w 1242829"/>
              <a:gd name="connsiteY99" fmla="*/ 187767 h 2389902"/>
              <a:gd name="connsiteX100" fmla="*/ 1071309 w 1242829"/>
              <a:gd name="connsiteY100" fmla="*/ 101197 h 2389902"/>
              <a:gd name="connsiteX101" fmla="*/ 1065898 w 1242829"/>
              <a:gd name="connsiteY101" fmla="*/ 84965 h 2389902"/>
              <a:gd name="connsiteX102" fmla="*/ 1054124 w 1242829"/>
              <a:gd name="connsiteY102" fmla="*/ 45922 h 2389902"/>
              <a:gd name="connsiteX103" fmla="*/ 1025163 w 1242829"/>
              <a:gd name="connsiteY103" fmla="*/ 13244 h 2389902"/>
              <a:gd name="connsiteX104" fmla="*/ 992485 w 1242829"/>
              <a:gd name="connsiteY104" fmla="*/ 1255 h 2389902"/>
              <a:gd name="connsiteX105" fmla="*/ 969675 w 1242829"/>
              <a:gd name="connsiteY105" fmla="*/ 5712 h 2389902"/>
              <a:gd name="connsiteX106" fmla="*/ 929465 w 1242829"/>
              <a:gd name="connsiteY106" fmla="*/ 5236 h 2389902"/>
              <a:gd name="connsiteX107" fmla="*/ 892757 w 1242829"/>
              <a:gd name="connsiteY107" fmla="*/ 9215 h 2389902"/>
              <a:gd name="connsiteX108" fmla="*/ 762902 w 1242829"/>
              <a:gd name="connsiteY108" fmla="*/ 20037 h 2389902"/>
              <a:gd name="connsiteX109" fmla="*/ 730438 w 1242829"/>
              <a:gd name="connsiteY109" fmla="*/ 30858 h 2389902"/>
              <a:gd name="connsiteX110" fmla="*/ 708795 w 1242829"/>
              <a:gd name="connsiteY110" fmla="*/ 36269 h 2389902"/>
              <a:gd name="connsiteX111" fmla="*/ 670921 w 1242829"/>
              <a:gd name="connsiteY111" fmla="*/ 57911 h 2389902"/>
              <a:gd name="connsiteX112" fmla="*/ 649278 w 1242829"/>
              <a:gd name="connsiteY112" fmla="*/ 63322 h 2389902"/>
              <a:gd name="connsiteX113" fmla="*/ 605993 w 1242829"/>
              <a:gd name="connsiteY113" fmla="*/ 79554 h 2389902"/>
              <a:gd name="connsiteX114" fmla="*/ 589761 w 1242829"/>
              <a:gd name="connsiteY114" fmla="*/ 90375 h 2389902"/>
              <a:gd name="connsiteX115" fmla="*/ 573529 w 1242829"/>
              <a:gd name="connsiteY115" fmla="*/ 95786 h 2389902"/>
              <a:gd name="connsiteX116" fmla="*/ 557297 w 1242829"/>
              <a:gd name="connsiteY116" fmla="*/ 106607 h 2389902"/>
              <a:gd name="connsiteX117" fmla="*/ 541065 w 1242829"/>
              <a:gd name="connsiteY117" fmla="*/ 112018 h 2389902"/>
              <a:gd name="connsiteX118" fmla="*/ 524833 w 1242829"/>
              <a:gd name="connsiteY118" fmla="*/ 122839 h 2389902"/>
              <a:gd name="connsiteX119" fmla="*/ 508601 w 1242829"/>
              <a:gd name="connsiteY119" fmla="*/ 128250 h 2389902"/>
              <a:gd name="connsiteX120" fmla="*/ 492369 w 1242829"/>
              <a:gd name="connsiteY120" fmla="*/ 139071 h 2389902"/>
              <a:gd name="connsiteX121" fmla="*/ 459905 w 1242829"/>
              <a:gd name="connsiteY121" fmla="*/ 155303 h 2389902"/>
              <a:gd name="connsiteX122" fmla="*/ 438263 w 1242829"/>
              <a:gd name="connsiteY122" fmla="*/ 171535 h 2389902"/>
              <a:gd name="connsiteX123" fmla="*/ 416620 w 1242829"/>
              <a:gd name="connsiteY123" fmla="*/ 193178 h 2389902"/>
              <a:gd name="connsiteX124" fmla="*/ 384156 w 1242829"/>
              <a:gd name="connsiteY124" fmla="*/ 214820 h 2389902"/>
              <a:gd name="connsiteX125" fmla="*/ 367924 w 1242829"/>
              <a:gd name="connsiteY125" fmla="*/ 225641 h 2389902"/>
              <a:gd name="connsiteX126" fmla="*/ 357103 w 1242829"/>
              <a:gd name="connsiteY126" fmla="*/ 241873 h 2389902"/>
              <a:gd name="connsiteX127" fmla="*/ 319228 w 1242829"/>
              <a:gd name="connsiteY127" fmla="*/ 274337 h 2389902"/>
              <a:gd name="connsiteX128" fmla="*/ 308407 w 1242829"/>
              <a:gd name="connsiteY128" fmla="*/ 290569 h 2389902"/>
              <a:gd name="connsiteX129" fmla="*/ 281354 w 1242829"/>
              <a:gd name="connsiteY129" fmla="*/ 317623 h 2389902"/>
              <a:gd name="connsiteX130" fmla="*/ 270533 w 1242829"/>
              <a:gd name="connsiteY130" fmla="*/ 333855 h 2389902"/>
              <a:gd name="connsiteX131" fmla="*/ 227247 w 1242829"/>
              <a:gd name="connsiteY131" fmla="*/ 371729 h 2389902"/>
              <a:gd name="connsiteX132" fmla="*/ 205605 w 1242829"/>
              <a:gd name="connsiteY132" fmla="*/ 404193 h 2389902"/>
              <a:gd name="connsiteX133" fmla="*/ 178552 w 1242829"/>
              <a:gd name="connsiteY133" fmla="*/ 436657 h 2389902"/>
              <a:gd name="connsiteX134" fmla="*/ 167730 w 1242829"/>
              <a:gd name="connsiteY134" fmla="*/ 447478 h 2389902"/>
              <a:gd name="connsiteX135" fmla="*/ 146088 w 1242829"/>
              <a:gd name="connsiteY135" fmla="*/ 479942 h 2389902"/>
              <a:gd name="connsiteX136" fmla="*/ 124445 w 1242829"/>
              <a:gd name="connsiteY136" fmla="*/ 517817 h 2389902"/>
              <a:gd name="connsiteX137" fmla="*/ 119034 w 1242829"/>
              <a:gd name="connsiteY137" fmla="*/ 534049 h 2389902"/>
              <a:gd name="connsiteX138" fmla="*/ 102802 w 1242829"/>
              <a:gd name="connsiteY138" fmla="*/ 550281 h 2389902"/>
              <a:gd name="connsiteX139" fmla="*/ 86570 w 1242829"/>
              <a:gd name="connsiteY139" fmla="*/ 598976 h 2389902"/>
              <a:gd name="connsiteX140" fmla="*/ 81160 w 1242829"/>
              <a:gd name="connsiteY140" fmla="*/ 615208 h 2389902"/>
              <a:gd name="connsiteX141" fmla="*/ 70339 w 1242829"/>
              <a:gd name="connsiteY141" fmla="*/ 626030 h 2389902"/>
              <a:gd name="connsiteX142" fmla="*/ 54107 w 1242829"/>
              <a:gd name="connsiteY142" fmla="*/ 680136 h 2389902"/>
              <a:gd name="connsiteX143" fmla="*/ 48696 w 1242829"/>
              <a:gd name="connsiteY143" fmla="*/ 696368 h 2389902"/>
              <a:gd name="connsiteX144" fmla="*/ 43285 w 1242829"/>
              <a:gd name="connsiteY144" fmla="*/ 712600 h 2389902"/>
              <a:gd name="connsiteX145" fmla="*/ 27053 w 1242829"/>
              <a:gd name="connsiteY145" fmla="*/ 745064 h 2389902"/>
              <a:gd name="connsiteX146" fmla="*/ 21643 w 1242829"/>
              <a:gd name="connsiteY146" fmla="*/ 793760 h 2389902"/>
              <a:gd name="connsiteX147" fmla="*/ 10821 w 1242829"/>
              <a:gd name="connsiteY147" fmla="*/ 837045 h 2389902"/>
              <a:gd name="connsiteX148" fmla="*/ 0 w 1242829"/>
              <a:gd name="connsiteY148" fmla="*/ 907384 h 2389902"/>
              <a:gd name="connsiteX149" fmla="*/ 5411 w 1242829"/>
              <a:gd name="connsiteY149" fmla="*/ 972311 h 2389902"/>
              <a:gd name="connsiteX150" fmla="*/ 10821 w 1242829"/>
              <a:gd name="connsiteY150" fmla="*/ 1021007 h 2389902"/>
              <a:gd name="connsiteX151" fmla="*/ 16232 w 1242829"/>
              <a:gd name="connsiteY151" fmla="*/ 1085935 h 2389902"/>
              <a:gd name="connsiteX152" fmla="*/ 27053 w 1242829"/>
              <a:gd name="connsiteY152" fmla="*/ 1167095 h 2389902"/>
              <a:gd name="connsiteX153" fmla="*/ 32464 w 1242829"/>
              <a:gd name="connsiteY153" fmla="*/ 1226612 h 2389902"/>
              <a:gd name="connsiteX154" fmla="*/ 48696 w 1242829"/>
              <a:gd name="connsiteY154" fmla="*/ 1275308 h 2389902"/>
              <a:gd name="connsiteX155" fmla="*/ 54107 w 1242829"/>
              <a:gd name="connsiteY155" fmla="*/ 1291540 h 2389902"/>
              <a:gd name="connsiteX156" fmla="*/ 64928 w 1242829"/>
              <a:gd name="connsiteY156" fmla="*/ 1307772 h 2389902"/>
              <a:gd name="connsiteX157" fmla="*/ 86570 w 1242829"/>
              <a:gd name="connsiteY157" fmla="*/ 1356468 h 2389902"/>
              <a:gd name="connsiteX158" fmla="*/ 102802 w 1242829"/>
              <a:gd name="connsiteY158" fmla="*/ 1410574 h 2389902"/>
              <a:gd name="connsiteX159" fmla="*/ 113624 w 1242829"/>
              <a:gd name="connsiteY159" fmla="*/ 1421395 h 2389902"/>
              <a:gd name="connsiteX160" fmla="*/ 124445 w 1242829"/>
              <a:gd name="connsiteY160" fmla="*/ 1453859 h 2389902"/>
              <a:gd name="connsiteX161" fmla="*/ 129856 w 1242829"/>
              <a:gd name="connsiteY161" fmla="*/ 1470091 h 2389902"/>
              <a:gd name="connsiteX162" fmla="*/ 146088 w 1242829"/>
              <a:gd name="connsiteY162" fmla="*/ 1486323 h 2389902"/>
              <a:gd name="connsiteX163" fmla="*/ 167730 w 1242829"/>
              <a:gd name="connsiteY163" fmla="*/ 1545840 h 2389902"/>
              <a:gd name="connsiteX164" fmla="*/ 173141 w 1242829"/>
              <a:gd name="connsiteY164" fmla="*/ 1562072 h 2389902"/>
              <a:gd name="connsiteX165" fmla="*/ 194784 w 1242829"/>
              <a:gd name="connsiteY165" fmla="*/ 1594536 h 2389902"/>
              <a:gd name="connsiteX166" fmla="*/ 216426 w 1242829"/>
              <a:gd name="connsiteY166" fmla="*/ 1627000 h 2389902"/>
              <a:gd name="connsiteX167" fmla="*/ 221837 w 1242829"/>
              <a:gd name="connsiteY167" fmla="*/ 1648643 h 2389902"/>
              <a:gd name="connsiteX168" fmla="*/ 248890 w 1242829"/>
              <a:gd name="connsiteY168" fmla="*/ 1681107 h 2389902"/>
              <a:gd name="connsiteX169" fmla="*/ 270533 w 1242829"/>
              <a:gd name="connsiteY169" fmla="*/ 1713570 h 2389902"/>
              <a:gd name="connsiteX170" fmla="*/ 281354 w 1242829"/>
              <a:gd name="connsiteY170" fmla="*/ 1729802 h 2389902"/>
              <a:gd name="connsiteX171" fmla="*/ 297586 w 1242829"/>
              <a:gd name="connsiteY171" fmla="*/ 1767677 h 2389902"/>
              <a:gd name="connsiteX172" fmla="*/ 302997 w 1242829"/>
              <a:gd name="connsiteY172" fmla="*/ 1783909 h 2389902"/>
              <a:gd name="connsiteX173" fmla="*/ 319228 w 1242829"/>
              <a:gd name="connsiteY173" fmla="*/ 1800141 h 2389902"/>
              <a:gd name="connsiteX174" fmla="*/ 346282 w 1242829"/>
              <a:gd name="connsiteY174" fmla="*/ 1838015 h 2389902"/>
              <a:gd name="connsiteX175" fmla="*/ 351692 w 1242829"/>
              <a:gd name="connsiteY175" fmla="*/ 1854247 h 2389902"/>
              <a:gd name="connsiteX176" fmla="*/ 362514 w 1242829"/>
              <a:gd name="connsiteY176" fmla="*/ 1865069 h 2389902"/>
              <a:gd name="connsiteX177" fmla="*/ 373335 w 1242829"/>
              <a:gd name="connsiteY177" fmla="*/ 1881301 h 2389902"/>
              <a:gd name="connsiteX178" fmla="*/ 394978 w 1242829"/>
              <a:gd name="connsiteY178" fmla="*/ 1908354 h 2389902"/>
              <a:gd name="connsiteX179" fmla="*/ 405799 w 1242829"/>
              <a:gd name="connsiteY179" fmla="*/ 1924586 h 2389902"/>
              <a:gd name="connsiteX180" fmla="*/ 416620 w 1242829"/>
              <a:gd name="connsiteY180" fmla="*/ 1946228 h 2389902"/>
              <a:gd name="connsiteX181" fmla="*/ 427441 w 1242829"/>
              <a:gd name="connsiteY181" fmla="*/ 1957050 h 2389902"/>
              <a:gd name="connsiteX182" fmla="*/ 449084 w 1242829"/>
              <a:gd name="connsiteY182" fmla="*/ 1978692 h 2389902"/>
              <a:gd name="connsiteX183" fmla="*/ 459905 w 1242829"/>
              <a:gd name="connsiteY183" fmla="*/ 1994924 h 2389902"/>
              <a:gd name="connsiteX184" fmla="*/ 476137 w 1242829"/>
              <a:gd name="connsiteY184" fmla="*/ 2011156 h 2389902"/>
              <a:gd name="connsiteX185" fmla="*/ 481548 w 1242829"/>
              <a:gd name="connsiteY185" fmla="*/ 2027388 h 2389902"/>
              <a:gd name="connsiteX186" fmla="*/ 503191 w 1242829"/>
              <a:gd name="connsiteY186" fmla="*/ 2049031 h 2389902"/>
              <a:gd name="connsiteX187" fmla="*/ 535655 w 1242829"/>
              <a:gd name="connsiteY187" fmla="*/ 2081495 h 2389902"/>
              <a:gd name="connsiteX188" fmla="*/ 568118 w 1242829"/>
              <a:gd name="connsiteY188" fmla="*/ 2113959 h 2389902"/>
              <a:gd name="connsiteX189" fmla="*/ 578940 w 1242829"/>
              <a:gd name="connsiteY189" fmla="*/ 2124780 h 2389902"/>
              <a:gd name="connsiteX190" fmla="*/ 584350 w 1242829"/>
              <a:gd name="connsiteY190" fmla="*/ 2141012 h 2389902"/>
              <a:gd name="connsiteX191" fmla="*/ 600582 w 1242829"/>
              <a:gd name="connsiteY191" fmla="*/ 2151833 h 2389902"/>
              <a:gd name="connsiteX192" fmla="*/ 611404 w 1242829"/>
              <a:gd name="connsiteY192" fmla="*/ 2162655 h 2389902"/>
              <a:gd name="connsiteX193" fmla="*/ 633046 w 1242829"/>
              <a:gd name="connsiteY193" fmla="*/ 2189708 h 2389902"/>
              <a:gd name="connsiteX194" fmla="*/ 649278 w 1242829"/>
              <a:gd name="connsiteY194" fmla="*/ 2200529 h 2389902"/>
              <a:gd name="connsiteX195" fmla="*/ 681742 w 1242829"/>
              <a:gd name="connsiteY195" fmla="*/ 2232993 h 2389902"/>
              <a:gd name="connsiteX196" fmla="*/ 697974 w 1242829"/>
              <a:gd name="connsiteY196" fmla="*/ 2249225 h 2389902"/>
              <a:gd name="connsiteX197" fmla="*/ 714206 w 1242829"/>
              <a:gd name="connsiteY197" fmla="*/ 2260046 h 2389902"/>
              <a:gd name="connsiteX198" fmla="*/ 725027 w 1242829"/>
              <a:gd name="connsiteY198" fmla="*/ 2276278 h 2389902"/>
              <a:gd name="connsiteX199" fmla="*/ 773723 w 1242829"/>
              <a:gd name="connsiteY199" fmla="*/ 2308742 h 2389902"/>
              <a:gd name="connsiteX200" fmla="*/ 784544 w 1242829"/>
              <a:gd name="connsiteY200" fmla="*/ 2324974 h 2389902"/>
              <a:gd name="connsiteX201" fmla="*/ 811598 w 1242829"/>
              <a:gd name="connsiteY201" fmla="*/ 2346617 h 2389902"/>
              <a:gd name="connsiteX202" fmla="*/ 822419 w 1242829"/>
              <a:gd name="connsiteY202" fmla="*/ 2362849 h 2389902"/>
              <a:gd name="connsiteX203" fmla="*/ 838651 w 1242829"/>
              <a:gd name="connsiteY203" fmla="*/ 2384491 h 2389902"/>
              <a:gd name="connsiteX0" fmla="*/ 838651 w 1242829"/>
              <a:gd name="connsiteY0" fmla="*/ 2384491 h 2389902"/>
              <a:gd name="connsiteX1" fmla="*/ 892757 w 1242829"/>
              <a:gd name="connsiteY1" fmla="*/ 2330385 h 2389902"/>
              <a:gd name="connsiteX2" fmla="*/ 903579 w 1242829"/>
              <a:gd name="connsiteY2" fmla="*/ 2319563 h 2389902"/>
              <a:gd name="connsiteX3" fmla="*/ 930632 w 1242829"/>
              <a:gd name="connsiteY3" fmla="*/ 2287099 h 2389902"/>
              <a:gd name="connsiteX4" fmla="*/ 941453 w 1242829"/>
              <a:gd name="connsiteY4" fmla="*/ 2270868 h 2389902"/>
              <a:gd name="connsiteX5" fmla="*/ 984739 w 1242829"/>
              <a:gd name="connsiteY5" fmla="*/ 2243814 h 2389902"/>
              <a:gd name="connsiteX6" fmla="*/ 1000970 w 1242829"/>
              <a:gd name="connsiteY6" fmla="*/ 2222172 h 2389902"/>
              <a:gd name="connsiteX7" fmla="*/ 1022613 w 1242829"/>
              <a:gd name="connsiteY7" fmla="*/ 2211350 h 2389902"/>
              <a:gd name="connsiteX8" fmla="*/ 1055077 w 1242829"/>
              <a:gd name="connsiteY8" fmla="*/ 2189708 h 2389902"/>
              <a:gd name="connsiteX9" fmla="*/ 1071309 w 1242829"/>
              <a:gd name="connsiteY9" fmla="*/ 2178886 h 2389902"/>
              <a:gd name="connsiteX10" fmla="*/ 1103773 w 1242829"/>
              <a:gd name="connsiteY10" fmla="*/ 2157244 h 2389902"/>
              <a:gd name="connsiteX11" fmla="*/ 1130826 w 1242829"/>
              <a:gd name="connsiteY11" fmla="*/ 2135601 h 2389902"/>
              <a:gd name="connsiteX12" fmla="*/ 1147058 w 1242829"/>
              <a:gd name="connsiteY12" fmla="*/ 2130191 h 2389902"/>
              <a:gd name="connsiteX13" fmla="*/ 1157879 w 1242829"/>
              <a:gd name="connsiteY13" fmla="*/ 2113959 h 2389902"/>
              <a:gd name="connsiteX14" fmla="*/ 1174111 w 1242829"/>
              <a:gd name="connsiteY14" fmla="*/ 2103137 h 2389902"/>
              <a:gd name="connsiteX15" fmla="*/ 1201165 w 1242829"/>
              <a:gd name="connsiteY15" fmla="*/ 2081495 h 2389902"/>
              <a:gd name="connsiteX16" fmla="*/ 1211986 w 1242829"/>
              <a:gd name="connsiteY16" fmla="*/ 2065263 h 2389902"/>
              <a:gd name="connsiteX17" fmla="*/ 1233628 w 1242829"/>
              <a:gd name="connsiteY17" fmla="*/ 2038210 h 2389902"/>
              <a:gd name="connsiteX18" fmla="*/ 1228218 w 1242829"/>
              <a:gd name="connsiteY18" fmla="*/ 2016567 h 2389902"/>
              <a:gd name="connsiteX19" fmla="*/ 1195754 w 1242829"/>
              <a:gd name="connsiteY19" fmla="*/ 1989514 h 2389902"/>
              <a:gd name="connsiteX20" fmla="*/ 1174111 w 1242829"/>
              <a:gd name="connsiteY20" fmla="*/ 1967871 h 2389902"/>
              <a:gd name="connsiteX21" fmla="*/ 1147058 w 1242829"/>
              <a:gd name="connsiteY21" fmla="*/ 1946228 h 2389902"/>
              <a:gd name="connsiteX22" fmla="*/ 1130826 w 1242829"/>
              <a:gd name="connsiteY22" fmla="*/ 1935407 h 2389902"/>
              <a:gd name="connsiteX23" fmla="*/ 1109184 w 1242829"/>
              <a:gd name="connsiteY23" fmla="*/ 1919175 h 2389902"/>
              <a:gd name="connsiteX24" fmla="*/ 1098362 w 1242829"/>
              <a:gd name="connsiteY24" fmla="*/ 1908354 h 2389902"/>
              <a:gd name="connsiteX25" fmla="*/ 1082130 w 1242829"/>
              <a:gd name="connsiteY25" fmla="*/ 1902943 h 2389902"/>
              <a:gd name="connsiteX26" fmla="*/ 1065898 w 1242829"/>
              <a:gd name="connsiteY26" fmla="*/ 1886711 h 2389902"/>
              <a:gd name="connsiteX27" fmla="*/ 1033434 w 1242829"/>
              <a:gd name="connsiteY27" fmla="*/ 1865069 h 2389902"/>
              <a:gd name="connsiteX28" fmla="*/ 1006381 w 1242829"/>
              <a:gd name="connsiteY28" fmla="*/ 1848837 h 2389902"/>
              <a:gd name="connsiteX29" fmla="*/ 963096 w 1242829"/>
              <a:gd name="connsiteY29" fmla="*/ 1816373 h 2389902"/>
              <a:gd name="connsiteX30" fmla="*/ 946864 w 1242829"/>
              <a:gd name="connsiteY30" fmla="*/ 1805552 h 2389902"/>
              <a:gd name="connsiteX31" fmla="*/ 936043 w 1242829"/>
              <a:gd name="connsiteY31" fmla="*/ 1794730 h 2389902"/>
              <a:gd name="connsiteX32" fmla="*/ 925221 w 1242829"/>
              <a:gd name="connsiteY32" fmla="*/ 1778498 h 2389902"/>
              <a:gd name="connsiteX33" fmla="*/ 908989 w 1242829"/>
              <a:gd name="connsiteY33" fmla="*/ 1773088 h 2389902"/>
              <a:gd name="connsiteX34" fmla="*/ 898168 w 1242829"/>
              <a:gd name="connsiteY34" fmla="*/ 1762266 h 2389902"/>
              <a:gd name="connsiteX35" fmla="*/ 887347 w 1242829"/>
              <a:gd name="connsiteY35" fmla="*/ 1746034 h 2389902"/>
              <a:gd name="connsiteX36" fmla="*/ 838651 w 1242829"/>
              <a:gd name="connsiteY36" fmla="*/ 1702749 h 2389902"/>
              <a:gd name="connsiteX37" fmla="*/ 827830 w 1242829"/>
              <a:gd name="connsiteY37" fmla="*/ 1686517 h 2389902"/>
              <a:gd name="connsiteX38" fmla="*/ 800776 w 1242829"/>
              <a:gd name="connsiteY38" fmla="*/ 1664875 h 2389902"/>
              <a:gd name="connsiteX39" fmla="*/ 789955 w 1242829"/>
              <a:gd name="connsiteY39" fmla="*/ 1648643 h 2389902"/>
              <a:gd name="connsiteX40" fmla="*/ 779134 w 1242829"/>
              <a:gd name="connsiteY40" fmla="*/ 1637821 h 2389902"/>
              <a:gd name="connsiteX41" fmla="*/ 757491 w 1242829"/>
              <a:gd name="connsiteY41" fmla="*/ 1605357 h 2389902"/>
              <a:gd name="connsiteX42" fmla="*/ 741259 w 1242829"/>
              <a:gd name="connsiteY42" fmla="*/ 1589126 h 2389902"/>
              <a:gd name="connsiteX43" fmla="*/ 730438 w 1242829"/>
              <a:gd name="connsiteY43" fmla="*/ 1572894 h 2389902"/>
              <a:gd name="connsiteX44" fmla="*/ 692563 w 1242829"/>
              <a:gd name="connsiteY44" fmla="*/ 1540430 h 2389902"/>
              <a:gd name="connsiteX45" fmla="*/ 687153 w 1242829"/>
              <a:gd name="connsiteY45" fmla="*/ 1524198 h 2389902"/>
              <a:gd name="connsiteX46" fmla="*/ 660099 w 1242829"/>
              <a:gd name="connsiteY46" fmla="*/ 1502555 h 2389902"/>
              <a:gd name="connsiteX47" fmla="*/ 643868 w 1242829"/>
              <a:gd name="connsiteY47" fmla="*/ 1486323 h 2389902"/>
              <a:gd name="connsiteX48" fmla="*/ 633046 w 1242829"/>
              <a:gd name="connsiteY48" fmla="*/ 1470091 h 2389902"/>
              <a:gd name="connsiteX49" fmla="*/ 600582 w 1242829"/>
              <a:gd name="connsiteY49" fmla="*/ 1443038 h 2389902"/>
              <a:gd name="connsiteX50" fmla="*/ 573529 w 1242829"/>
              <a:gd name="connsiteY50" fmla="*/ 1415985 h 2389902"/>
              <a:gd name="connsiteX51" fmla="*/ 551886 w 1242829"/>
              <a:gd name="connsiteY51" fmla="*/ 1383521 h 2389902"/>
              <a:gd name="connsiteX52" fmla="*/ 546476 w 1242829"/>
              <a:gd name="connsiteY52" fmla="*/ 1367289 h 2389902"/>
              <a:gd name="connsiteX53" fmla="*/ 530244 w 1242829"/>
              <a:gd name="connsiteY53" fmla="*/ 1351057 h 2389902"/>
              <a:gd name="connsiteX54" fmla="*/ 508601 w 1242829"/>
              <a:gd name="connsiteY54" fmla="*/ 1318593 h 2389902"/>
              <a:gd name="connsiteX55" fmla="*/ 503191 w 1242829"/>
              <a:gd name="connsiteY55" fmla="*/ 1302361 h 2389902"/>
              <a:gd name="connsiteX56" fmla="*/ 492369 w 1242829"/>
              <a:gd name="connsiteY56" fmla="*/ 1291540 h 2389902"/>
              <a:gd name="connsiteX57" fmla="*/ 470727 w 1242829"/>
              <a:gd name="connsiteY57" fmla="*/ 1264486 h 2389902"/>
              <a:gd name="connsiteX58" fmla="*/ 454495 w 1242829"/>
              <a:gd name="connsiteY58" fmla="*/ 1232023 h 2389902"/>
              <a:gd name="connsiteX59" fmla="*/ 449084 w 1242829"/>
              <a:gd name="connsiteY59" fmla="*/ 1215791 h 2389902"/>
              <a:gd name="connsiteX60" fmla="*/ 432852 w 1242829"/>
              <a:gd name="connsiteY60" fmla="*/ 1183327 h 2389902"/>
              <a:gd name="connsiteX61" fmla="*/ 422031 w 1242829"/>
              <a:gd name="connsiteY61" fmla="*/ 1140041 h 2389902"/>
              <a:gd name="connsiteX62" fmla="*/ 411210 w 1242829"/>
              <a:gd name="connsiteY62" fmla="*/ 1107578 h 2389902"/>
              <a:gd name="connsiteX63" fmla="*/ 405799 w 1242829"/>
              <a:gd name="connsiteY63" fmla="*/ 1080524 h 2389902"/>
              <a:gd name="connsiteX64" fmla="*/ 389567 w 1242829"/>
              <a:gd name="connsiteY64" fmla="*/ 1031828 h 2389902"/>
              <a:gd name="connsiteX65" fmla="*/ 384156 w 1242829"/>
              <a:gd name="connsiteY65" fmla="*/ 1015597 h 2389902"/>
              <a:gd name="connsiteX66" fmla="*/ 378746 w 1242829"/>
              <a:gd name="connsiteY66" fmla="*/ 988543 h 2389902"/>
              <a:gd name="connsiteX67" fmla="*/ 377791 w 1242829"/>
              <a:gd name="connsiteY67" fmla="*/ 912794 h 2389902"/>
              <a:gd name="connsiteX68" fmla="*/ 409516 w 1242829"/>
              <a:gd name="connsiteY68" fmla="*/ 757268 h 2389902"/>
              <a:gd name="connsiteX69" fmla="*/ 411638 w 1242829"/>
              <a:gd name="connsiteY69" fmla="*/ 744325 h 2389902"/>
              <a:gd name="connsiteX70" fmla="*/ 417048 w 1242829"/>
              <a:gd name="connsiteY70" fmla="*/ 725971 h 2389902"/>
              <a:gd name="connsiteX71" fmla="*/ 418002 w 1242829"/>
              <a:gd name="connsiteY71" fmla="*/ 698703 h 2389902"/>
              <a:gd name="connsiteX72" fmla="*/ 425535 w 1242829"/>
              <a:gd name="connsiteY72" fmla="*/ 669529 h 2389902"/>
              <a:gd name="connsiteX73" fmla="*/ 433066 w 1242829"/>
              <a:gd name="connsiteY73" fmla="*/ 650007 h 2389902"/>
              <a:gd name="connsiteX74" fmla="*/ 448131 w 1242829"/>
              <a:gd name="connsiteY74" fmla="*/ 596855 h 2389902"/>
              <a:gd name="connsiteX75" fmla="*/ 456830 w 1242829"/>
              <a:gd name="connsiteY75" fmla="*/ 583912 h 2389902"/>
              <a:gd name="connsiteX76" fmla="*/ 481548 w 1242829"/>
              <a:gd name="connsiteY76" fmla="*/ 528638 h 2389902"/>
              <a:gd name="connsiteX77" fmla="*/ 514012 w 1242829"/>
              <a:gd name="connsiteY77" fmla="*/ 506995 h 2389902"/>
              <a:gd name="connsiteX78" fmla="*/ 530244 w 1242829"/>
              <a:gd name="connsiteY78" fmla="*/ 496174 h 2389902"/>
              <a:gd name="connsiteX79" fmla="*/ 546476 w 1242829"/>
              <a:gd name="connsiteY79" fmla="*/ 485353 h 2389902"/>
              <a:gd name="connsiteX80" fmla="*/ 578940 w 1242829"/>
              <a:gd name="connsiteY80" fmla="*/ 474531 h 2389902"/>
              <a:gd name="connsiteX81" fmla="*/ 622225 w 1242829"/>
              <a:gd name="connsiteY81" fmla="*/ 463710 h 2389902"/>
              <a:gd name="connsiteX82" fmla="*/ 660099 w 1242829"/>
              <a:gd name="connsiteY82" fmla="*/ 469121 h 2389902"/>
              <a:gd name="connsiteX83" fmla="*/ 676331 w 1242829"/>
              <a:gd name="connsiteY83" fmla="*/ 479942 h 2389902"/>
              <a:gd name="connsiteX84" fmla="*/ 697974 w 1242829"/>
              <a:gd name="connsiteY84" fmla="*/ 469121 h 2389902"/>
              <a:gd name="connsiteX85" fmla="*/ 746670 w 1242829"/>
              <a:gd name="connsiteY85" fmla="*/ 436657 h 2389902"/>
              <a:gd name="connsiteX86" fmla="*/ 806187 w 1242829"/>
              <a:gd name="connsiteY86" fmla="*/ 398782 h 2389902"/>
              <a:gd name="connsiteX87" fmla="*/ 838651 w 1242829"/>
              <a:gd name="connsiteY87" fmla="*/ 377140 h 2389902"/>
              <a:gd name="connsiteX88" fmla="*/ 854883 w 1242829"/>
              <a:gd name="connsiteY88" fmla="*/ 371729 h 2389902"/>
              <a:gd name="connsiteX89" fmla="*/ 871115 w 1242829"/>
              <a:gd name="connsiteY89" fmla="*/ 360908 h 2389902"/>
              <a:gd name="connsiteX90" fmla="*/ 908989 w 1242829"/>
              <a:gd name="connsiteY90" fmla="*/ 344676 h 2389902"/>
              <a:gd name="connsiteX91" fmla="*/ 946864 w 1242829"/>
              <a:gd name="connsiteY91" fmla="*/ 328444 h 2389902"/>
              <a:gd name="connsiteX92" fmla="*/ 963096 w 1242829"/>
              <a:gd name="connsiteY92" fmla="*/ 317623 h 2389902"/>
              <a:gd name="connsiteX93" fmla="*/ 995560 w 1242829"/>
              <a:gd name="connsiteY93" fmla="*/ 306801 h 2389902"/>
              <a:gd name="connsiteX94" fmla="*/ 1011792 w 1242829"/>
              <a:gd name="connsiteY94" fmla="*/ 295980 h 2389902"/>
              <a:gd name="connsiteX95" fmla="*/ 1033434 w 1242829"/>
              <a:gd name="connsiteY95" fmla="*/ 290569 h 2389902"/>
              <a:gd name="connsiteX96" fmla="*/ 1071309 w 1242829"/>
              <a:gd name="connsiteY96" fmla="*/ 279748 h 2389902"/>
              <a:gd name="connsiteX97" fmla="*/ 1098362 w 1242829"/>
              <a:gd name="connsiteY97" fmla="*/ 258105 h 2389902"/>
              <a:gd name="connsiteX98" fmla="*/ 1092952 w 1242829"/>
              <a:gd name="connsiteY98" fmla="*/ 220231 h 2389902"/>
              <a:gd name="connsiteX99" fmla="*/ 1082130 w 1242829"/>
              <a:gd name="connsiteY99" fmla="*/ 187767 h 2389902"/>
              <a:gd name="connsiteX100" fmla="*/ 1071309 w 1242829"/>
              <a:gd name="connsiteY100" fmla="*/ 101197 h 2389902"/>
              <a:gd name="connsiteX101" fmla="*/ 1065898 w 1242829"/>
              <a:gd name="connsiteY101" fmla="*/ 84965 h 2389902"/>
              <a:gd name="connsiteX102" fmla="*/ 1054124 w 1242829"/>
              <a:gd name="connsiteY102" fmla="*/ 45922 h 2389902"/>
              <a:gd name="connsiteX103" fmla="*/ 1025163 w 1242829"/>
              <a:gd name="connsiteY103" fmla="*/ 13244 h 2389902"/>
              <a:gd name="connsiteX104" fmla="*/ 992485 w 1242829"/>
              <a:gd name="connsiteY104" fmla="*/ 1255 h 2389902"/>
              <a:gd name="connsiteX105" fmla="*/ 969675 w 1242829"/>
              <a:gd name="connsiteY105" fmla="*/ 5712 h 2389902"/>
              <a:gd name="connsiteX106" fmla="*/ 929465 w 1242829"/>
              <a:gd name="connsiteY106" fmla="*/ 5236 h 2389902"/>
              <a:gd name="connsiteX107" fmla="*/ 892757 w 1242829"/>
              <a:gd name="connsiteY107" fmla="*/ 9215 h 2389902"/>
              <a:gd name="connsiteX108" fmla="*/ 762902 w 1242829"/>
              <a:gd name="connsiteY108" fmla="*/ 20037 h 2389902"/>
              <a:gd name="connsiteX109" fmla="*/ 730438 w 1242829"/>
              <a:gd name="connsiteY109" fmla="*/ 30858 h 2389902"/>
              <a:gd name="connsiteX110" fmla="*/ 708795 w 1242829"/>
              <a:gd name="connsiteY110" fmla="*/ 36269 h 2389902"/>
              <a:gd name="connsiteX111" fmla="*/ 670921 w 1242829"/>
              <a:gd name="connsiteY111" fmla="*/ 57911 h 2389902"/>
              <a:gd name="connsiteX112" fmla="*/ 649278 w 1242829"/>
              <a:gd name="connsiteY112" fmla="*/ 63322 h 2389902"/>
              <a:gd name="connsiteX113" fmla="*/ 605993 w 1242829"/>
              <a:gd name="connsiteY113" fmla="*/ 79554 h 2389902"/>
              <a:gd name="connsiteX114" fmla="*/ 589761 w 1242829"/>
              <a:gd name="connsiteY114" fmla="*/ 90375 h 2389902"/>
              <a:gd name="connsiteX115" fmla="*/ 573529 w 1242829"/>
              <a:gd name="connsiteY115" fmla="*/ 95786 h 2389902"/>
              <a:gd name="connsiteX116" fmla="*/ 557297 w 1242829"/>
              <a:gd name="connsiteY116" fmla="*/ 106607 h 2389902"/>
              <a:gd name="connsiteX117" fmla="*/ 541065 w 1242829"/>
              <a:gd name="connsiteY117" fmla="*/ 112018 h 2389902"/>
              <a:gd name="connsiteX118" fmla="*/ 524833 w 1242829"/>
              <a:gd name="connsiteY118" fmla="*/ 122839 h 2389902"/>
              <a:gd name="connsiteX119" fmla="*/ 508601 w 1242829"/>
              <a:gd name="connsiteY119" fmla="*/ 128250 h 2389902"/>
              <a:gd name="connsiteX120" fmla="*/ 492369 w 1242829"/>
              <a:gd name="connsiteY120" fmla="*/ 139071 h 2389902"/>
              <a:gd name="connsiteX121" fmla="*/ 459905 w 1242829"/>
              <a:gd name="connsiteY121" fmla="*/ 155303 h 2389902"/>
              <a:gd name="connsiteX122" fmla="*/ 438263 w 1242829"/>
              <a:gd name="connsiteY122" fmla="*/ 171535 h 2389902"/>
              <a:gd name="connsiteX123" fmla="*/ 416620 w 1242829"/>
              <a:gd name="connsiteY123" fmla="*/ 193178 h 2389902"/>
              <a:gd name="connsiteX124" fmla="*/ 384156 w 1242829"/>
              <a:gd name="connsiteY124" fmla="*/ 214820 h 2389902"/>
              <a:gd name="connsiteX125" fmla="*/ 367924 w 1242829"/>
              <a:gd name="connsiteY125" fmla="*/ 225641 h 2389902"/>
              <a:gd name="connsiteX126" fmla="*/ 357103 w 1242829"/>
              <a:gd name="connsiteY126" fmla="*/ 241873 h 2389902"/>
              <a:gd name="connsiteX127" fmla="*/ 319228 w 1242829"/>
              <a:gd name="connsiteY127" fmla="*/ 274337 h 2389902"/>
              <a:gd name="connsiteX128" fmla="*/ 308407 w 1242829"/>
              <a:gd name="connsiteY128" fmla="*/ 290569 h 2389902"/>
              <a:gd name="connsiteX129" fmla="*/ 281354 w 1242829"/>
              <a:gd name="connsiteY129" fmla="*/ 317623 h 2389902"/>
              <a:gd name="connsiteX130" fmla="*/ 270533 w 1242829"/>
              <a:gd name="connsiteY130" fmla="*/ 333855 h 2389902"/>
              <a:gd name="connsiteX131" fmla="*/ 227247 w 1242829"/>
              <a:gd name="connsiteY131" fmla="*/ 371729 h 2389902"/>
              <a:gd name="connsiteX132" fmla="*/ 205605 w 1242829"/>
              <a:gd name="connsiteY132" fmla="*/ 404193 h 2389902"/>
              <a:gd name="connsiteX133" fmla="*/ 178552 w 1242829"/>
              <a:gd name="connsiteY133" fmla="*/ 436657 h 2389902"/>
              <a:gd name="connsiteX134" fmla="*/ 167730 w 1242829"/>
              <a:gd name="connsiteY134" fmla="*/ 447478 h 2389902"/>
              <a:gd name="connsiteX135" fmla="*/ 146088 w 1242829"/>
              <a:gd name="connsiteY135" fmla="*/ 479942 h 2389902"/>
              <a:gd name="connsiteX136" fmla="*/ 124445 w 1242829"/>
              <a:gd name="connsiteY136" fmla="*/ 517817 h 2389902"/>
              <a:gd name="connsiteX137" fmla="*/ 119034 w 1242829"/>
              <a:gd name="connsiteY137" fmla="*/ 534049 h 2389902"/>
              <a:gd name="connsiteX138" fmla="*/ 102802 w 1242829"/>
              <a:gd name="connsiteY138" fmla="*/ 550281 h 2389902"/>
              <a:gd name="connsiteX139" fmla="*/ 86570 w 1242829"/>
              <a:gd name="connsiteY139" fmla="*/ 598976 h 2389902"/>
              <a:gd name="connsiteX140" fmla="*/ 81160 w 1242829"/>
              <a:gd name="connsiteY140" fmla="*/ 615208 h 2389902"/>
              <a:gd name="connsiteX141" fmla="*/ 70339 w 1242829"/>
              <a:gd name="connsiteY141" fmla="*/ 626030 h 2389902"/>
              <a:gd name="connsiteX142" fmla="*/ 54107 w 1242829"/>
              <a:gd name="connsiteY142" fmla="*/ 680136 h 2389902"/>
              <a:gd name="connsiteX143" fmla="*/ 48696 w 1242829"/>
              <a:gd name="connsiteY143" fmla="*/ 696368 h 2389902"/>
              <a:gd name="connsiteX144" fmla="*/ 43285 w 1242829"/>
              <a:gd name="connsiteY144" fmla="*/ 712600 h 2389902"/>
              <a:gd name="connsiteX145" fmla="*/ 27053 w 1242829"/>
              <a:gd name="connsiteY145" fmla="*/ 745064 h 2389902"/>
              <a:gd name="connsiteX146" fmla="*/ 21643 w 1242829"/>
              <a:gd name="connsiteY146" fmla="*/ 793760 h 2389902"/>
              <a:gd name="connsiteX147" fmla="*/ 10821 w 1242829"/>
              <a:gd name="connsiteY147" fmla="*/ 837045 h 2389902"/>
              <a:gd name="connsiteX148" fmla="*/ 0 w 1242829"/>
              <a:gd name="connsiteY148" fmla="*/ 907384 h 2389902"/>
              <a:gd name="connsiteX149" fmla="*/ 5411 w 1242829"/>
              <a:gd name="connsiteY149" fmla="*/ 972311 h 2389902"/>
              <a:gd name="connsiteX150" fmla="*/ 10821 w 1242829"/>
              <a:gd name="connsiteY150" fmla="*/ 1021007 h 2389902"/>
              <a:gd name="connsiteX151" fmla="*/ 16232 w 1242829"/>
              <a:gd name="connsiteY151" fmla="*/ 1085935 h 2389902"/>
              <a:gd name="connsiteX152" fmla="*/ 27053 w 1242829"/>
              <a:gd name="connsiteY152" fmla="*/ 1167095 h 2389902"/>
              <a:gd name="connsiteX153" fmla="*/ 32464 w 1242829"/>
              <a:gd name="connsiteY153" fmla="*/ 1226612 h 2389902"/>
              <a:gd name="connsiteX154" fmla="*/ 48696 w 1242829"/>
              <a:gd name="connsiteY154" fmla="*/ 1275308 h 2389902"/>
              <a:gd name="connsiteX155" fmla="*/ 54107 w 1242829"/>
              <a:gd name="connsiteY155" fmla="*/ 1291540 h 2389902"/>
              <a:gd name="connsiteX156" fmla="*/ 64928 w 1242829"/>
              <a:gd name="connsiteY156" fmla="*/ 1307772 h 2389902"/>
              <a:gd name="connsiteX157" fmla="*/ 86570 w 1242829"/>
              <a:gd name="connsiteY157" fmla="*/ 1356468 h 2389902"/>
              <a:gd name="connsiteX158" fmla="*/ 102802 w 1242829"/>
              <a:gd name="connsiteY158" fmla="*/ 1410574 h 2389902"/>
              <a:gd name="connsiteX159" fmla="*/ 113624 w 1242829"/>
              <a:gd name="connsiteY159" fmla="*/ 1421395 h 2389902"/>
              <a:gd name="connsiteX160" fmla="*/ 124445 w 1242829"/>
              <a:gd name="connsiteY160" fmla="*/ 1453859 h 2389902"/>
              <a:gd name="connsiteX161" fmla="*/ 129856 w 1242829"/>
              <a:gd name="connsiteY161" fmla="*/ 1470091 h 2389902"/>
              <a:gd name="connsiteX162" fmla="*/ 146088 w 1242829"/>
              <a:gd name="connsiteY162" fmla="*/ 1486323 h 2389902"/>
              <a:gd name="connsiteX163" fmla="*/ 167730 w 1242829"/>
              <a:gd name="connsiteY163" fmla="*/ 1545840 h 2389902"/>
              <a:gd name="connsiteX164" fmla="*/ 173141 w 1242829"/>
              <a:gd name="connsiteY164" fmla="*/ 1562072 h 2389902"/>
              <a:gd name="connsiteX165" fmla="*/ 194784 w 1242829"/>
              <a:gd name="connsiteY165" fmla="*/ 1594536 h 2389902"/>
              <a:gd name="connsiteX166" fmla="*/ 216426 w 1242829"/>
              <a:gd name="connsiteY166" fmla="*/ 1627000 h 2389902"/>
              <a:gd name="connsiteX167" fmla="*/ 221837 w 1242829"/>
              <a:gd name="connsiteY167" fmla="*/ 1648643 h 2389902"/>
              <a:gd name="connsiteX168" fmla="*/ 248890 w 1242829"/>
              <a:gd name="connsiteY168" fmla="*/ 1681107 h 2389902"/>
              <a:gd name="connsiteX169" fmla="*/ 270533 w 1242829"/>
              <a:gd name="connsiteY169" fmla="*/ 1713570 h 2389902"/>
              <a:gd name="connsiteX170" fmla="*/ 281354 w 1242829"/>
              <a:gd name="connsiteY170" fmla="*/ 1729802 h 2389902"/>
              <a:gd name="connsiteX171" fmla="*/ 297586 w 1242829"/>
              <a:gd name="connsiteY171" fmla="*/ 1767677 h 2389902"/>
              <a:gd name="connsiteX172" fmla="*/ 302997 w 1242829"/>
              <a:gd name="connsiteY172" fmla="*/ 1783909 h 2389902"/>
              <a:gd name="connsiteX173" fmla="*/ 319228 w 1242829"/>
              <a:gd name="connsiteY173" fmla="*/ 1800141 h 2389902"/>
              <a:gd name="connsiteX174" fmla="*/ 346282 w 1242829"/>
              <a:gd name="connsiteY174" fmla="*/ 1838015 h 2389902"/>
              <a:gd name="connsiteX175" fmla="*/ 351692 w 1242829"/>
              <a:gd name="connsiteY175" fmla="*/ 1854247 h 2389902"/>
              <a:gd name="connsiteX176" fmla="*/ 362514 w 1242829"/>
              <a:gd name="connsiteY176" fmla="*/ 1865069 h 2389902"/>
              <a:gd name="connsiteX177" fmla="*/ 373335 w 1242829"/>
              <a:gd name="connsiteY177" fmla="*/ 1881301 h 2389902"/>
              <a:gd name="connsiteX178" fmla="*/ 394978 w 1242829"/>
              <a:gd name="connsiteY178" fmla="*/ 1908354 h 2389902"/>
              <a:gd name="connsiteX179" fmla="*/ 405799 w 1242829"/>
              <a:gd name="connsiteY179" fmla="*/ 1924586 h 2389902"/>
              <a:gd name="connsiteX180" fmla="*/ 416620 w 1242829"/>
              <a:gd name="connsiteY180" fmla="*/ 1946228 h 2389902"/>
              <a:gd name="connsiteX181" fmla="*/ 427441 w 1242829"/>
              <a:gd name="connsiteY181" fmla="*/ 1957050 h 2389902"/>
              <a:gd name="connsiteX182" fmla="*/ 449084 w 1242829"/>
              <a:gd name="connsiteY182" fmla="*/ 1978692 h 2389902"/>
              <a:gd name="connsiteX183" fmla="*/ 459905 w 1242829"/>
              <a:gd name="connsiteY183" fmla="*/ 1994924 h 2389902"/>
              <a:gd name="connsiteX184" fmla="*/ 476137 w 1242829"/>
              <a:gd name="connsiteY184" fmla="*/ 2011156 h 2389902"/>
              <a:gd name="connsiteX185" fmla="*/ 481548 w 1242829"/>
              <a:gd name="connsiteY185" fmla="*/ 2027388 h 2389902"/>
              <a:gd name="connsiteX186" fmla="*/ 503191 w 1242829"/>
              <a:gd name="connsiteY186" fmla="*/ 2049031 h 2389902"/>
              <a:gd name="connsiteX187" fmla="*/ 535655 w 1242829"/>
              <a:gd name="connsiteY187" fmla="*/ 2081495 h 2389902"/>
              <a:gd name="connsiteX188" fmla="*/ 568118 w 1242829"/>
              <a:gd name="connsiteY188" fmla="*/ 2113959 h 2389902"/>
              <a:gd name="connsiteX189" fmla="*/ 578940 w 1242829"/>
              <a:gd name="connsiteY189" fmla="*/ 2124780 h 2389902"/>
              <a:gd name="connsiteX190" fmla="*/ 584350 w 1242829"/>
              <a:gd name="connsiteY190" fmla="*/ 2141012 h 2389902"/>
              <a:gd name="connsiteX191" fmla="*/ 600582 w 1242829"/>
              <a:gd name="connsiteY191" fmla="*/ 2151833 h 2389902"/>
              <a:gd name="connsiteX192" fmla="*/ 611404 w 1242829"/>
              <a:gd name="connsiteY192" fmla="*/ 2162655 h 2389902"/>
              <a:gd name="connsiteX193" fmla="*/ 633046 w 1242829"/>
              <a:gd name="connsiteY193" fmla="*/ 2189708 h 2389902"/>
              <a:gd name="connsiteX194" fmla="*/ 649278 w 1242829"/>
              <a:gd name="connsiteY194" fmla="*/ 2200529 h 2389902"/>
              <a:gd name="connsiteX195" fmla="*/ 681742 w 1242829"/>
              <a:gd name="connsiteY195" fmla="*/ 2232993 h 2389902"/>
              <a:gd name="connsiteX196" fmla="*/ 697974 w 1242829"/>
              <a:gd name="connsiteY196" fmla="*/ 2249225 h 2389902"/>
              <a:gd name="connsiteX197" fmla="*/ 714206 w 1242829"/>
              <a:gd name="connsiteY197" fmla="*/ 2260046 h 2389902"/>
              <a:gd name="connsiteX198" fmla="*/ 725027 w 1242829"/>
              <a:gd name="connsiteY198" fmla="*/ 2276278 h 2389902"/>
              <a:gd name="connsiteX199" fmla="*/ 773723 w 1242829"/>
              <a:gd name="connsiteY199" fmla="*/ 2308742 h 2389902"/>
              <a:gd name="connsiteX200" fmla="*/ 784544 w 1242829"/>
              <a:gd name="connsiteY200" fmla="*/ 2324974 h 2389902"/>
              <a:gd name="connsiteX201" fmla="*/ 811598 w 1242829"/>
              <a:gd name="connsiteY201" fmla="*/ 2346617 h 2389902"/>
              <a:gd name="connsiteX202" fmla="*/ 822419 w 1242829"/>
              <a:gd name="connsiteY202" fmla="*/ 2362849 h 2389902"/>
              <a:gd name="connsiteX203" fmla="*/ 838651 w 1242829"/>
              <a:gd name="connsiteY203" fmla="*/ 2384491 h 2389902"/>
              <a:gd name="connsiteX0" fmla="*/ 838651 w 1242829"/>
              <a:gd name="connsiteY0" fmla="*/ 2384491 h 2389902"/>
              <a:gd name="connsiteX1" fmla="*/ 892757 w 1242829"/>
              <a:gd name="connsiteY1" fmla="*/ 2330385 h 2389902"/>
              <a:gd name="connsiteX2" fmla="*/ 903579 w 1242829"/>
              <a:gd name="connsiteY2" fmla="*/ 2319563 h 2389902"/>
              <a:gd name="connsiteX3" fmla="*/ 930632 w 1242829"/>
              <a:gd name="connsiteY3" fmla="*/ 2287099 h 2389902"/>
              <a:gd name="connsiteX4" fmla="*/ 941453 w 1242829"/>
              <a:gd name="connsiteY4" fmla="*/ 2270868 h 2389902"/>
              <a:gd name="connsiteX5" fmla="*/ 984739 w 1242829"/>
              <a:gd name="connsiteY5" fmla="*/ 2243814 h 2389902"/>
              <a:gd name="connsiteX6" fmla="*/ 1000970 w 1242829"/>
              <a:gd name="connsiteY6" fmla="*/ 2222172 h 2389902"/>
              <a:gd name="connsiteX7" fmla="*/ 1022613 w 1242829"/>
              <a:gd name="connsiteY7" fmla="*/ 2211350 h 2389902"/>
              <a:gd name="connsiteX8" fmla="*/ 1055077 w 1242829"/>
              <a:gd name="connsiteY8" fmla="*/ 2189708 h 2389902"/>
              <a:gd name="connsiteX9" fmla="*/ 1071309 w 1242829"/>
              <a:gd name="connsiteY9" fmla="*/ 2178886 h 2389902"/>
              <a:gd name="connsiteX10" fmla="*/ 1103773 w 1242829"/>
              <a:gd name="connsiteY10" fmla="*/ 2157244 h 2389902"/>
              <a:gd name="connsiteX11" fmla="*/ 1130826 w 1242829"/>
              <a:gd name="connsiteY11" fmla="*/ 2135601 h 2389902"/>
              <a:gd name="connsiteX12" fmla="*/ 1147058 w 1242829"/>
              <a:gd name="connsiteY12" fmla="*/ 2130191 h 2389902"/>
              <a:gd name="connsiteX13" fmla="*/ 1157879 w 1242829"/>
              <a:gd name="connsiteY13" fmla="*/ 2113959 h 2389902"/>
              <a:gd name="connsiteX14" fmla="*/ 1174111 w 1242829"/>
              <a:gd name="connsiteY14" fmla="*/ 2103137 h 2389902"/>
              <a:gd name="connsiteX15" fmla="*/ 1201165 w 1242829"/>
              <a:gd name="connsiteY15" fmla="*/ 2081495 h 2389902"/>
              <a:gd name="connsiteX16" fmla="*/ 1211986 w 1242829"/>
              <a:gd name="connsiteY16" fmla="*/ 2065263 h 2389902"/>
              <a:gd name="connsiteX17" fmla="*/ 1233628 w 1242829"/>
              <a:gd name="connsiteY17" fmla="*/ 2038210 h 2389902"/>
              <a:gd name="connsiteX18" fmla="*/ 1228218 w 1242829"/>
              <a:gd name="connsiteY18" fmla="*/ 2016567 h 2389902"/>
              <a:gd name="connsiteX19" fmla="*/ 1195754 w 1242829"/>
              <a:gd name="connsiteY19" fmla="*/ 1989514 h 2389902"/>
              <a:gd name="connsiteX20" fmla="*/ 1174111 w 1242829"/>
              <a:gd name="connsiteY20" fmla="*/ 1967871 h 2389902"/>
              <a:gd name="connsiteX21" fmla="*/ 1147058 w 1242829"/>
              <a:gd name="connsiteY21" fmla="*/ 1946228 h 2389902"/>
              <a:gd name="connsiteX22" fmla="*/ 1130826 w 1242829"/>
              <a:gd name="connsiteY22" fmla="*/ 1935407 h 2389902"/>
              <a:gd name="connsiteX23" fmla="*/ 1109184 w 1242829"/>
              <a:gd name="connsiteY23" fmla="*/ 1919175 h 2389902"/>
              <a:gd name="connsiteX24" fmla="*/ 1098362 w 1242829"/>
              <a:gd name="connsiteY24" fmla="*/ 1908354 h 2389902"/>
              <a:gd name="connsiteX25" fmla="*/ 1082130 w 1242829"/>
              <a:gd name="connsiteY25" fmla="*/ 1902943 h 2389902"/>
              <a:gd name="connsiteX26" fmla="*/ 1065898 w 1242829"/>
              <a:gd name="connsiteY26" fmla="*/ 1886711 h 2389902"/>
              <a:gd name="connsiteX27" fmla="*/ 1033434 w 1242829"/>
              <a:gd name="connsiteY27" fmla="*/ 1865069 h 2389902"/>
              <a:gd name="connsiteX28" fmla="*/ 1006381 w 1242829"/>
              <a:gd name="connsiteY28" fmla="*/ 1848837 h 2389902"/>
              <a:gd name="connsiteX29" fmla="*/ 963096 w 1242829"/>
              <a:gd name="connsiteY29" fmla="*/ 1816373 h 2389902"/>
              <a:gd name="connsiteX30" fmla="*/ 946864 w 1242829"/>
              <a:gd name="connsiteY30" fmla="*/ 1805552 h 2389902"/>
              <a:gd name="connsiteX31" fmla="*/ 936043 w 1242829"/>
              <a:gd name="connsiteY31" fmla="*/ 1794730 h 2389902"/>
              <a:gd name="connsiteX32" fmla="*/ 925221 w 1242829"/>
              <a:gd name="connsiteY32" fmla="*/ 1778498 h 2389902"/>
              <a:gd name="connsiteX33" fmla="*/ 908989 w 1242829"/>
              <a:gd name="connsiteY33" fmla="*/ 1773088 h 2389902"/>
              <a:gd name="connsiteX34" fmla="*/ 898168 w 1242829"/>
              <a:gd name="connsiteY34" fmla="*/ 1762266 h 2389902"/>
              <a:gd name="connsiteX35" fmla="*/ 887347 w 1242829"/>
              <a:gd name="connsiteY35" fmla="*/ 1746034 h 2389902"/>
              <a:gd name="connsiteX36" fmla="*/ 838651 w 1242829"/>
              <a:gd name="connsiteY36" fmla="*/ 1702749 h 2389902"/>
              <a:gd name="connsiteX37" fmla="*/ 827830 w 1242829"/>
              <a:gd name="connsiteY37" fmla="*/ 1686517 h 2389902"/>
              <a:gd name="connsiteX38" fmla="*/ 800776 w 1242829"/>
              <a:gd name="connsiteY38" fmla="*/ 1664875 h 2389902"/>
              <a:gd name="connsiteX39" fmla="*/ 789955 w 1242829"/>
              <a:gd name="connsiteY39" fmla="*/ 1648643 h 2389902"/>
              <a:gd name="connsiteX40" fmla="*/ 779134 w 1242829"/>
              <a:gd name="connsiteY40" fmla="*/ 1637821 h 2389902"/>
              <a:gd name="connsiteX41" fmla="*/ 757491 w 1242829"/>
              <a:gd name="connsiteY41" fmla="*/ 1605357 h 2389902"/>
              <a:gd name="connsiteX42" fmla="*/ 741259 w 1242829"/>
              <a:gd name="connsiteY42" fmla="*/ 1589126 h 2389902"/>
              <a:gd name="connsiteX43" fmla="*/ 730438 w 1242829"/>
              <a:gd name="connsiteY43" fmla="*/ 1572894 h 2389902"/>
              <a:gd name="connsiteX44" fmla="*/ 692563 w 1242829"/>
              <a:gd name="connsiteY44" fmla="*/ 1540430 h 2389902"/>
              <a:gd name="connsiteX45" fmla="*/ 687153 w 1242829"/>
              <a:gd name="connsiteY45" fmla="*/ 1524198 h 2389902"/>
              <a:gd name="connsiteX46" fmla="*/ 660099 w 1242829"/>
              <a:gd name="connsiteY46" fmla="*/ 1502555 h 2389902"/>
              <a:gd name="connsiteX47" fmla="*/ 643868 w 1242829"/>
              <a:gd name="connsiteY47" fmla="*/ 1486323 h 2389902"/>
              <a:gd name="connsiteX48" fmla="*/ 633046 w 1242829"/>
              <a:gd name="connsiteY48" fmla="*/ 1470091 h 2389902"/>
              <a:gd name="connsiteX49" fmla="*/ 600582 w 1242829"/>
              <a:gd name="connsiteY49" fmla="*/ 1443038 h 2389902"/>
              <a:gd name="connsiteX50" fmla="*/ 573529 w 1242829"/>
              <a:gd name="connsiteY50" fmla="*/ 1415985 h 2389902"/>
              <a:gd name="connsiteX51" fmla="*/ 551886 w 1242829"/>
              <a:gd name="connsiteY51" fmla="*/ 1383521 h 2389902"/>
              <a:gd name="connsiteX52" fmla="*/ 546476 w 1242829"/>
              <a:gd name="connsiteY52" fmla="*/ 1367289 h 2389902"/>
              <a:gd name="connsiteX53" fmla="*/ 530244 w 1242829"/>
              <a:gd name="connsiteY53" fmla="*/ 1351057 h 2389902"/>
              <a:gd name="connsiteX54" fmla="*/ 508601 w 1242829"/>
              <a:gd name="connsiteY54" fmla="*/ 1318593 h 2389902"/>
              <a:gd name="connsiteX55" fmla="*/ 503191 w 1242829"/>
              <a:gd name="connsiteY55" fmla="*/ 1302361 h 2389902"/>
              <a:gd name="connsiteX56" fmla="*/ 492369 w 1242829"/>
              <a:gd name="connsiteY56" fmla="*/ 1291540 h 2389902"/>
              <a:gd name="connsiteX57" fmla="*/ 470727 w 1242829"/>
              <a:gd name="connsiteY57" fmla="*/ 1264486 h 2389902"/>
              <a:gd name="connsiteX58" fmla="*/ 454495 w 1242829"/>
              <a:gd name="connsiteY58" fmla="*/ 1232023 h 2389902"/>
              <a:gd name="connsiteX59" fmla="*/ 449084 w 1242829"/>
              <a:gd name="connsiteY59" fmla="*/ 1215791 h 2389902"/>
              <a:gd name="connsiteX60" fmla="*/ 432852 w 1242829"/>
              <a:gd name="connsiteY60" fmla="*/ 1183327 h 2389902"/>
              <a:gd name="connsiteX61" fmla="*/ 422031 w 1242829"/>
              <a:gd name="connsiteY61" fmla="*/ 1140041 h 2389902"/>
              <a:gd name="connsiteX62" fmla="*/ 411210 w 1242829"/>
              <a:gd name="connsiteY62" fmla="*/ 1107578 h 2389902"/>
              <a:gd name="connsiteX63" fmla="*/ 405799 w 1242829"/>
              <a:gd name="connsiteY63" fmla="*/ 1080524 h 2389902"/>
              <a:gd name="connsiteX64" fmla="*/ 389567 w 1242829"/>
              <a:gd name="connsiteY64" fmla="*/ 1031828 h 2389902"/>
              <a:gd name="connsiteX65" fmla="*/ 384156 w 1242829"/>
              <a:gd name="connsiteY65" fmla="*/ 1015597 h 2389902"/>
              <a:gd name="connsiteX66" fmla="*/ 378746 w 1242829"/>
              <a:gd name="connsiteY66" fmla="*/ 988543 h 2389902"/>
              <a:gd name="connsiteX67" fmla="*/ 387658 w 1242829"/>
              <a:gd name="connsiteY67" fmla="*/ 912794 h 2389902"/>
              <a:gd name="connsiteX68" fmla="*/ 409516 w 1242829"/>
              <a:gd name="connsiteY68" fmla="*/ 757268 h 2389902"/>
              <a:gd name="connsiteX69" fmla="*/ 411638 w 1242829"/>
              <a:gd name="connsiteY69" fmla="*/ 744325 h 2389902"/>
              <a:gd name="connsiteX70" fmla="*/ 417048 w 1242829"/>
              <a:gd name="connsiteY70" fmla="*/ 725971 h 2389902"/>
              <a:gd name="connsiteX71" fmla="*/ 418002 w 1242829"/>
              <a:gd name="connsiteY71" fmla="*/ 698703 h 2389902"/>
              <a:gd name="connsiteX72" fmla="*/ 425535 w 1242829"/>
              <a:gd name="connsiteY72" fmla="*/ 669529 h 2389902"/>
              <a:gd name="connsiteX73" fmla="*/ 433066 w 1242829"/>
              <a:gd name="connsiteY73" fmla="*/ 650007 h 2389902"/>
              <a:gd name="connsiteX74" fmla="*/ 448131 w 1242829"/>
              <a:gd name="connsiteY74" fmla="*/ 596855 h 2389902"/>
              <a:gd name="connsiteX75" fmla="*/ 456830 w 1242829"/>
              <a:gd name="connsiteY75" fmla="*/ 583912 h 2389902"/>
              <a:gd name="connsiteX76" fmla="*/ 481548 w 1242829"/>
              <a:gd name="connsiteY76" fmla="*/ 528638 h 2389902"/>
              <a:gd name="connsiteX77" fmla="*/ 514012 w 1242829"/>
              <a:gd name="connsiteY77" fmla="*/ 506995 h 2389902"/>
              <a:gd name="connsiteX78" fmla="*/ 530244 w 1242829"/>
              <a:gd name="connsiteY78" fmla="*/ 496174 h 2389902"/>
              <a:gd name="connsiteX79" fmla="*/ 546476 w 1242829"/>
              <a:gd name="connsiteY79" fmla="*/ 485353 h 2389902"/>
              <a:gd name="connsiteX80" fmla="*/ 578940 w 1242829"/>
              <a:gd name="connsiteY80" fmla="*/ 474531 h 2389902"/>
              <a:gd name="connsiteX81" fmla="*/ 622225 w 1242829"/>
              <a:gd name="connsiteY81" fmla="*/ 463710 h 2389902"/>
              <a:gd name="connsiteX82" fmla="*/ 660099 w 1242829"/>
              <a:gd name="connsiteY82" fmla="*/ 469121 h 2389902"/>
              <a:gd name="connsiteX83" fmla="*/ 676331 w 1242829"/>
              <a:gd name="connsiteY83" fmla="*/ 479942 h 2389902"/>
              <a:gd name="connsiteX84" fmla="*/ 697974 w 1242829"/>
              <a:gd name="connsiteY84" fmla="*/ 469121 h 2389902"/>
              <a:gd name="connsiteX85" fmla="*/ 746670 w 1242829"/>
              <a:gd name="connsiteY85" fmla="*/ 436657 h 2389902"/>
              <a:gd name="connsiteX86" fmla="*/ 806187 w 1242829"/>
              <a:gd name="connsiteY86" fmla="*/ 398782 h 2389902"/>
              <a:gd name="connsiteX87" fmla="*/ 838651 w 1242829"/>
              <a:gd name="connsiteY87" fmla="*/ 377140 h 2389902"/>
              <a:gd name="connsiteX88" fmla="*/ 854883 w 1242829"/>
              <a:gd name="connsiteY88" fmla="*/ 371729 h 2389902"/>
              <a:gd name="connsiteX89" fmla="*/ 871115 w 1242829"/>
              <a:gd name="connsiteY89" fmla="*/ 360908 h 2389902"/>
              <a:gd name="connsiteX90" fmla="*/ 908989 w 1242829"/>
              <a:gd name="connsiteY90" fmla="*/ 344676 h 2389902"/>
              <a:gd name="connsiteX91" fmla="*/ 946864 w 1242829"/>
              <a:gd name="connsiteY91" fmla="*/ 328444 h 2389902"/>
              <a:gd name="connsiteX92" fmla="*/ 963096 w 1242829"/>
              <a:gd name="connsiteY92" fmla="*/ 317623 h 2389902"/>
              <a:gd name="connsiteX93" fmla="*/ 995560 w 1242829"/>
              <a:gd name="connsiteY93" fmla="*/ 306801 h 2389902"/>
              <a:gd name="connsiteX94" fmla="*/ 1011792 w 1242829"/>
              <a:gd name="connsiteY94" fmla="*/ 295980 h 2389902"/>
              <a:gd name="connsiteX95" fmla="*/ 1033434 w 1242829"/>
              <a:gd name="connsiteY95" fmla="*/ 290569 h 2389902"/>
              <a:gd name="connsiteX96" fmla="*/ 1071309 w 1242829"/>
              <a:gd name="connsiteY96" fmla="*/ 279748 h 2389902"/>
              <a:gd name="connsiteX97" fmla="*/ 1098362 w 1242829"/>
              <a:gd name="connsiteY97" fmla="*/ 258105 h 2389902"/>
              <a:gd name="connsiteX98" fmla="*/ 1092952 w 1242829"/>
              <a:gd name="connsiteY98" fmla="*/ 220231 h 2389902"/>
              <a:gd name="connsiteX99" fmla="*/ 1082130 w 1242829"/>
              <a:gd name="connsiteY99" fmla="*/ 187767 h 2389902"/>
              <a:gd name="connsiteX100" fmla="*/ 1071309 w 1242829"/>
              <a:gd name="connsiteY100" fmla="*/ 101197 h 2389902"/>
              <a:gd name="connsiteX101" fmla="*/ 1065898 w 1242829"/>
              <a:gd name="connsiteY101" fmla="*/ 84965 h 2389902"/>
              <a:gd name="connsiteX102" fmla="*/ 1054124 w 1242829"/>
              <a:gd name="connsiteY102" fmla="*/ 45922 h 2389902"/>
              <a:gd name="connsiteX103" fmla="*/ 1025163 w 1242829"/>
              <a:gd name="connsiteY103" fmla="*/ 13244 h 2389902"/>
              <a:gd name="connsiteX104" fmla="*/ 992485 w 1242829"/>
              <a:gd name="connsiteY104" fmla="*/ 1255 h 2389902"/>
              <a:gd name="connsiteX105" fmla="*/ 969675 w 1242829"/>
              <a:gd name="connsiteY105" fmla="*/ 5712 h 2389902"/>
              <a:gd name="connsiteX106" fmla="*/ 929465 w 1242829"/>
              <a:gd name="connsiteY106" fmla="*/ 5236 h 2389902"/>
              <a:gd name="connsiteX107" fmla="*/ 892757 w 1242829"/>
              <a:gd name="connsiteY107" fmla="*/ 9215 h 2389902"/>
              <a:gd name="connsiteX108" fmla="*/ 762902 w 1242829"/>
              <a:gd name="connsiteY108" fmla="*/ 20037 h 2389902"/>
              <a:gd name="connsiteX109" fmla="*/ 730438 w 1242829"/>
              <a:gd name="connsiteY109" fmla="*/ 30858 h 2389902"/>
              <a:gd name="connsiteX110" fmla="*/ 708795 w 1242829"/>
              <a:gd name="connsiteY110" fmla="*/ 36269 h 2389902"/>
              <a:gd name="connsiteX111" fmla="*/ 670921 w 1242829"/>
              <a:gd name="connsiteY111" fmla="*/ 57911 h 2389902"/>
              <a:gd name="connsiteX112" fmla="*/ 649278 w 1242829"/>
              <a:gd name="connsiteY112" fmla="*/ 63322 h 2389902"/>
              <a:gd name="connsiteX113" fmla="*/ 605993 w 1242829"/>
              <a:gd name="connsiteY113" fmla="*/ 79554 h 2389902"/>
              <a:gd name="connsiteX114" fmla="*/ 589761 w 1242829"/>
              <a:gd name="connsiteY114" fmla="*/ 90375 h 2389902"/>
              <a:gd name="connsiteX115" fmla="*/ 573529 w 1242829"/>
              <a:gd name="connsiteY115" fmla="*/ 95786 h 2389902"/>
              <a:gd name="connsiteX116" fmla="*/ 557297 w 1242829"/>
              <a:gd name="connsiteY116" fmla="*/ 106607 h 2389902"/>
              <a:gd name="connsiteX117" fmla="*/ 541065 w 1242829"/>
              <a:gd name="connsiteY117" fmla="*/ 112018 h 2389902"/>
              <a:gd name="connsiteX118" fmla="*/ 524833 w 1242829"/>
              <a:gd name="connsiteY118" fmla="*/ 122839 h 2389902"/>
              <a:gd name="connsiteX119" fmla="*/ 508601 w 1242829"/>
              <a:gd name="connsiteY119" fmla="*/ 128250 h 2389902"/>
              <a:gd name="connsiteX120" fmla="*/ 492369 w 1242829"/>
              <a:gd name="connsiteY120" fmla="*/ 139071 h 2389902"/>
              <a:gd name="connsiteX121" fmla="*/ 459905 w 1242829"/>
              <a:gd name="connsiteY121" fmla="*/ 155303 h 2389902"/>
              <a:gd name="connsiteX122" fmla="*/ 438263 w 1242829"/>
              <a:gd name="connsiteY122" fmla="*/ 171535 h 2389902"/>
              <a:gd name="connsiteX123" fmla="*/ 416620 w 1242829"/>
              <a:gd name="connsiteY123" fmla="*/ 193178 h 2389902"/>
              <a:gd name="connsiteX124" fmla="*/ 384156 w 1242829"/>
              <a:gd name="connsiteY124" fmla="*/ 214820 h 2389902"/>
              <a:gd name="connsiteX125" fmla="*/ 367924 w 1242829"/>
              <a:gd name="connsiteY125" fmla="*/ 225641 h 2389902"/>
              <a:gd name="connsiteX126" fmla="*/ 357103 w 1242829"/>
              <a:gd name="connsiteY126" fmla="*/ 241873 h 2389902"/>
              <a:gd name="connsiteX127" fmla="*/ 319228 w 1242829"/>
              <a:gd name="connsiteY127" fmla="*/ 274337 h 2389902"/>
              <a:gd name="connsiteX128" fmla="*/ 308407 w 1242829"/>
              <a:gd name="connsiteY128" fmla="*/ 290569 h 2389902"/>
              <a:gd name="connsiteX129" fmla="*/ 281354 w 1242829"/>
              <a:gd name="connsiteY129" fmla="*/ 317623 h 2389902"/>
              <a:gd name="connsiteX130" fmla="*/ 270533 w 1242829"/>
              <a:gd name="connsiteY130" fmla="*/ 333855 h 2389902"/>
              <a:gd name="connsiteX131" fmla="*/ 227247 w 1242829"/>
              <a:gd name="connsiteY131" fmla="*/ 371729 h 2389902"/>
              <a:gd name="connsiteX132" fmla="*/ 205605 w 1242829"/>
              <a:gd name="connsiteY132" fmla="*/ 404193 h 2389902"/>
              <a:gd name="connsiteX133" fmla="*/ 178552 w 1242829"/>
              <a:gd name="connsiteY133" fmla="*/ 436657 h 2389902"/>
              <a:gd name="connsiteX134" fmla="*/ 167730 w 1242829"/>
              <a:gd name="connsiteY134" fmla="*/ 447478 h 2389902"/>
              <a:gd name="connsiteX135" fmla="*/ 146088 w 1242829"/>
              <a:gd name="connsiteY135" fmla="*/ 479942 h 2389902"/>
              <a:gd name="connsiteX136" fmla="*/ 124445 w 1242829"/>
              <a:gd name="connsiteY136" fmla="*/ 517817 h 2389902"/>
              <a:gd name="connsiteX137" fmla="*/ 119034 w 1242829"/>
              <a:gd name="connsiteY137" fmla="*/ 534049 h 2389902"/>
              <a:gd name="connsiteX138" fmla="*/ 102802 w 1242829"/>
              <a:gd name="connsiteY138" fmla="*/ 550281 h 2389902"/>
              <a:gd name="connsiteX139" fmla="*/ 86570 w 1242829"/>
              <a:gd name="connsiteY139" fmla="*/ 598976 h 2389902"/>
              <a:gd name="connsiteX140" fmla="*/ 81160 w 1242829"/>
              <a:gd name="connsiteY140" fmla="*/ 615208 h 2389902"/>
              <a:gd name="connsiteX141" fmla="*/ 70339 w 1242829"/>
              <a:gd name="connsiteY141" fmla="*/ 626030 h 2389902"/>
              <a:gd name="connsiteX142" fmla="*/ 54107 w 1242829"/>
              <a:gd name="connsiteY142" fmla="*/ 680136 h 2389902"/>
              <a:gd name="connsiteX143" fmla="*/ 48696 w 1242829"/>
              <a:gd name="connsiteY143" fmla="*/ 696368 h 2389902"/>
              <a:gd name="connsiteX144" fmla="*/ 43285 w 1242829"/>
              <a:gd name="connsiteY144" fmla="*/ 712600 h 2389902"/>
              <a:gd name="connsiteX145" fmla="*/ 27053 w 1242829"/>
              <a:gd name="connsiteY145" fmla="*/ 745064 h 2389902"/>
              <a:gd name="connsiteX146" fmla="*/ 21643 w 1242829"/>
              <a:gd name="connsiteY146" fmla="*/ 793760 h 2389902"/>
              <a:gd name="connsiteX147" fmla="*/ 10821 w 1242829"/>
              <a:gd name="connsiteY147" fmla="*/ 837045 h 2389902"/>
              <a:gd name="connsiteX148" fmla="*/ 0 w 1242829"/>
              <a:gd name="connsiteY148" fmla="*/ 907384 h 2389902"/>
              <a:gd name="connsiteX149" fmla="*/ 5411 w 1242829"/>
              <a:gd name="connsiteY149" fmla="*/ 972311 h 2389902"/>
              <a:gd name="connsiteX150" fmla="*/ 10821 w 1242829"/>
              <a:gd name="connsiteY150" fmla="*/ 1021007 h 2389902"/>
              <a:gd name="connsiteX151" fmla="*/ 16232 w 1242829"/>
              <a:gd name="connsiteY151" fmla="*/ 1085935 h 2389902"/>
              <a:gd name="connsiteX152" fmla="*/ 27053 w 1242829"/>
              <a:gd name="connsiteY152" fmla="*/ 1167095 h 2389902"/>
              <a:gd name="connsiteX153" fmla="*/ 32464 w 1242829"/>
              <a:gd name="connsiteY153" fmla="*/ 1226612 h 2389902"/>
              <a:gd name="connsiteX154" fmla="*/ 48696 w 1242829"/>
              <a:gd name="connsiteY154" fmla="*/ 1275308 h 2389902"/>
              <a:gd name="connsiteX155" fmla="*/ 54107 w 1242829"/>
              <a:gd name="connsiteY155" fmla="*/ 1291540 h 2389902"/>
              <a:gd name="connsiteX156" fmla="*/ 64928 w 1242829"/>
              <a:gd name="connsiteY156" fmla="*/ 1307772 h 2389902"/>
              <a:gd name="connsiteX157" fmla="*/ 86570 w 1242829"/>
              <a:gd name="connsiteY157" fmla="*/ 1356468 h 2389902"/>
              <a:gd name="connsiteX158" fmla="*/ 102802 w 1242829"/>
              <a:gd name="connsiteY158" fmla="*/ 1410574 h 2389902"/>
              <a:gd name="connsiteX159" fmla="*/ 113624 w 1242829"/>
              <a:gd name="connsiteY159" fmla="*/ 1421395 h 2389902"/>
              <a:gd name="connsiteX160" fmla="*/ 124445 w 1242829"/>
              <a:gd name="connsiteY160" fmla="*/ 1453859 h 2389902"/>
              <a:gd name="connsiteX161" fmla="*/ 129856 w 1242829"/>
              <a:gd name="connsiteY161" fmla="*/ 1470091 h 2389902"/>
              <a:gd name="connsiteX162" fmla="*/ 146088 w 1242829"/>
              <a:gd name="connsiteY162" fmla="*/ 1486323 h 2389902"/>
              <a:gd name="connsiteX163" fmla="*/ 167730 w 1242829"/>
              <a:gd name="connsiteY163" fmla="*/ 1545840 h 2389902"/>
              <a:gd name="connsiteX164" fmla="*/ 173141 w 1242829"/>
              <a:gd name="connsiteY164" fmla="*/ 1562072 h 2389902"/>
              <a:gd name="connsiteX165" fmla="*/ 194784 w 1242829"/>
              <a:gd name="connsiteY165" fmla="*/ 1594536 h 2389902"/>
              <a:gd name="connsiteX166" fmla="*/ 216426 w 1242829"/>
              <a:gd name="connsiteY166" fmla="*/ 1627000 h 2389902"/>
              <a:gd name="connsiteX167" fmla="*/ 221837 w 1242829"/>
              <a:gd name="connsiteY167" fmla="*/ 1648643 h 2389902"/>
              <a:gd name="connsiteX168" fmla="*/ 248890 w 1242829"/>
              <a:gd name="connsiteY168" fmla="*/ 1681107 h 2389902"/>
              <a:gd name="connsiteX169" fmla="*/ 270533 w 1242829"/>
              <a:gd name="connsiteY169" fmla="*/ 1713570 h 2389902"/>
              <a:gd name="connsiteX170" fmla="*/ 281354 w 1242829"/>
              <a:gd name="connsiteY170" fmla="*/ 1729802 h 2389902"/>
              <a:gd name="connsiteX171" fmla="*/ 297586 w 1242829"/>
              <a:gd name="connsiteY171" fmla="*/ 1767677 h 2389902"/>
              <a:gd name="connsiteX172" fmla="*/ 302997 w 1242829"/>
              <a:gd name="connsiteY172" fmla="*/ 1783909 h 2389902"/>
              <a:gd name="connsiteX173" fmla="*/ 319228 w 1242829"/>
              <a:gd name="connsiteY173" fmla="*/ 1800141 h 2389902"/>
              <a:gd name="connsiteX174" fmla="*/ 346282 w 1242829"/>
              <a:gd name="connsiteY174" fmla="*/ 1838015 h 2389902"/>
              <a:gd name="connsiteX175" fmla="*/ 351692 w 1242829"/>
              <a:gd name="connsiteY175" fmla="*/ 1854247 h 2389902"/>
              <a:gd name="connsiteX176" fmla="*/ 362514 w 1242829"/>
              <a:gd name="connsiteY176" fmla="*/ 1865069 h 2389902"/>
              <a:gd name="connsiteX177" fmla="*/ 373335 w 1242829"/>
              <a:gd name="connsiteY177" fmla="*/ 1881301 h 2389902"/>
              <a:gd name="connsiteX178" fmla="*/ 394978 w 1242829"/>
              <a:gd name="connsiteY178" fmla="*/ 1908354 h 2389902"/>
              <a:gd name="connsiteX179" fmla="*/ 405799 w 1242829"/>
              <a:gd name="connsiteY179" fmla="*/ 1924586 h 2389902"/>
              <a:gd name="connsiteX180" fmla="*/ 416620 w 1242829"/>
              <a:gd name="connsiteY180" fmla="*/ 1946228 h 2389902"/>
              <a:gd name="connsiteX181" fmla="*/ 427441 w 1242829"/>
              <a:gd name="connsiteY181" fmla="*/ 1957050 h 2389902"/>
              <a:gd name="connsiteX182" fmla="*/ 449084 w 1242829"/>
              <a:gd name="connsiteY182" fmla="*/ 1978692 h 2389902"/>
              <a:gd name="connsiteX183" fmla="*/ 459905 w 1242829"/>
              <a:gd name="connsiteY183" fmla="*/ 1994924 h 2389902"/>
              <a:gd name="connsiteX184" fmla="*/ 476137 w 1242829"/>
              <a:gd name="connsiteY184" fmla="*/ 2011156 h 2389902"/>
              <a:gd name="connsiteX185" fmla="*/ 481548 w 1242829"/>
              <a:gd name="connsiteY185" fmla="*/ 2027388 h 2389902"/>
              <a:gd name="connsiteX186" fmla="*/ 503191 w 1242829"/>
              <a:gd name="connsiteY186" fmla="*/ 2049031 h 2389902"/>
              <a:gd name="connsiteX187" fmla="*/ 535655 w 1242829"/>
              <a:gd name="connsiteY187" fmla="*/ 2081495 h 2389902"/>
              <a:gd name="connsiteX188" fmla="*/ 568118 w 1242829"/>
              <a:gd name="connsiteY188" fmla="*/ 2113959 h 2389902"/>
              <a:gd name="connsiteX189" fmla="*/ 578940 w 1242829"/>
              <a:gd name="connsiteY189" fmla="*/ 2124780 h 2389902"/>
              <a:gd name="connsiteX190" fmla="*/ 584350 w 1242829"/>
              <a:gd name="connsiteY190" fmla="*/ 2141012 h 2389902"/>
              <a:gd name="connsiteX191" fmla="*/ 600582 w 1242829"/>
              <a:gd name="connsiteY191" fmla="*/ 2151833 h 2389902"/>
              <a:gd name="connsiteX192" fmla="*/ 611404 w 1242829"/>
              <a:gd name="connsiteY192" fmla="*/ 2162655 h 2389902"/>
              <a:gd name="connsiteX193" fmla="*/ 633046 w 1242829"/>
              <a:gd name="connsiteY193" fmla="*/ 2189708 h 2389902"/>
              <a:gd name="connsiteX194" fmla="*/ 649278 w 1242829"/>
              <a:gd name="connsiteY194" fmla="*/ 2200529 h 2389902"/>
              <a:gd name="connsiteX195" fmla="*/ 681742 w 1242829"/>
              <a:gd name="connsiteY195" fmla="*/ 2232993 h 2389902"/>
              <a:gd name="connsiteX196" fmla="*/ 697974 w 1242829"/>
              <a:gd name="connsiteY196" fmla="*/ 2249225 h 2389902"/>
              <a:gd name="connsiteX197" fmla="*/ 714206 w 1242829"/>
              <a:gd name="connsiteY197" fmla="*/ 2260046 h 2389902"/>
              <a:gd name="connsiteX198" fmla="*/ 725027 w 1242829"/>
              <a:gd name="connsiteY198" fmla="*/ 2276278 h 2389902"/>
              <a:gd name="connsiteX199" fmla="*/ 773723 w 1242829"/>
              <a:gd name="connsiteY199" fmla="*/ 2308742 h 2389902"/>
              <a:gd name="connsiteX200" fmla="*/ 784544 w 1242829"/>
              <a:gd name="connsiteY200" fmla="*/ 2324974 h 2389902"/>
              <a:gd name="connsiteX201" fmla="*/ 811598 w 1242829"/>
              <a:gd name="connsiteY201" fmla="*/ 2346617 h 2389902"/>
              <a:gd name="connsiteX202" fmla="*/ 822419 w 1242829"/>
              <a:gd name="connsiteY202" fmla="*/ 2362849 h 2389902"/>
              <a:gd name="connsiteX203" fmla="*/ 838651 w 1242829"/>
              <a:gd name="connsiteY203" fmla="*/ 2384491 h 2389902"/>
              <a:gd name="connsiteX0" fmla="*/ 838651 w 1242829"/>
              <a:gd name="connsiteY0" fmla="*/ 2384491 h 2389902"/>
              <a:gd name="connsiteX1" fmla="*/ 892757 w 1242829"/>
              <a:gd name="connsiteY1" fmla="*/ 2330385 h 2389902"/>
              <a:gd name="connsiteX2" fmla="*/ 903579 w 1242829"/>
              <a:gd name="connsiteY2" fmla="*/ 2319563 h 2389902"/>
              <a:gd name="connsiteX3" fmla="*/ 930632 w 1242829"/>
              <a:gd name="connsiteY3" fmla="*/ 2287099 h 2389902"/>
              <a:gd name="connsiteX4" fmla="*/ 941453 w 1242829"/>
              <a:gd name="connsiteY4" fmla="*/ 2270868 h 2389902"/>
              <a:gd name="connsiteX5" fmla="*/ 984739 w 1242829"/>
              <a:gd name="connsiteY5" fmla="*/ 2243814 h 2389902"/>
              <a:gd name="connsiteX6" fmla="*/ 1000970 w 1242829"/>
              <a:gd name="connsiteY6" fmla="*/ 2222172 h 2389902"/>
              <a:gd name="connsiteX7" fmla="*/ 1022613 w 1242829"/>
              <a:gd name="connsiteY7" fmla="*/ 2211350 h 2389902"/>
              <a:gd name="connsiteX8" fmla="*/ 1055077 w 1242829"/>
              <a:gd name="connsiteY8" fmla="*/ 2189708 h 2389902"/>
              <a:gd name="connsiteX9" fmla="*/ 1071309 w 1242829"/>
              <a:gd name="connsiteY9" fmla="*/ 2178886 h 2389902"/>
              <a:gd name="connsiteX10" fmla="*/ 1103773 w 1242829"/>
              <a:gd name="connsiteY10" fmla="*/ 2157244 h 2389902"/>
              <a:gd name="connsiteX11" fmla="*/ 1130826 w 1242829"/>
              <a:gd name="connsiteY11" fmla="*/ 2135601 h 2389902"/>
              <a:gd name="connsiteX12" fmla="*/ 1147058 w 1242829"/>
              <a:gd name="connsiteY12" fmla="*/ 2130191 h 2389902"/>
              <a:gd name="connsiteX13" fmla="*/ 1157879 w 1242829"/>
              <a:gd name="connsiteY13" fmla="*/ 2113959 h 2389902"/>
              <a:gd name="connsiteX14" fmla="*/ 1174111 w 1242829"/>
              <a:gd name="connsiteY14" fmla="*/ 2103137 h 2389902"/>
              <a:gd name="connsiteX15" fmla="*/ 1201165 w 1242829"/>
              <a:gd name="connsiteY15" fmla="*/ 2081495 h 2389902"/>
              <a:gd name="connsiteX16" fmla="*/ 1211986 w 1242829"/>
              <a:gd name="connsiteY16" fmla="*/ 2065263 h 2389902"/>
              <a:gd name="connsiteX17" fmla="*/ 1233628 w 1242829"/>
              <a:gd name="connsiteY17" fmla="*/ 2038210 h 2389902"/>
              <a:gd name="connsiteX18" fmla="*/ 1228218 w 1242829"/>
              <a:gd name="connsiteY18" fmla="*/ 2016567 h 2389902"/>
              <a:gd name="connsiteX19" fmla="*/ 1195754 w 1242829"/>
              <a:gd name="connsiteY19" fmla="*/ 1989514 h 2389902"/>
              <a:gd name="connsiteX20" fmla="*/ 1174111 w 1242829"/>
              <a:gd name="connsiteY20" fmla="*/ 1967871 h 2389902"/>
              <a:gd name="connsiteX21" fmla="*/ 1147058 w 1242829"/>
              <a:gd name="connsiteY21" fmla="*/ 1946228 h 2389902"/>
              <a:gd name="connsiteX22" fmla="*/ 1130826 w 1242829"/>
              <a:gd name="connsiteY22" fmla="*/ 1935407 h 2389902"/>
              <a:gd name="connsiteX23" fmla="*/ 1109184 w 1242829"/>
              <a:gd name="connsiteY23" fmla="*/ 1919175 h 2389902"/>
              <a:gd name="connsiteX24" fmla="*/ 1098362 w 1242829"/>
              <a:gd name="connsiteY24" fmla="*/ 1908354 h 2389902"/>
              <a:gd name="connsiteX25" fmla="*/ 1082130 w 1242829"/>
              <a:gd name="connsiteY25" fmla="*/ 1902943 h 2389902"/>
              <a:gd name="connsiteX26" fmla="*/ 1065898 w 1242829"/>
              <a:gd name="connsiteY26" fmla="*/ 1886711 h 2389902"/>
              <a:gd name="connsiteX27" fmla="*/ 1033434 w 1242829"/>
              <a:gd name="connsiteY27" fmla="*/ 1865069 h 2389902"/>
              <a:gd name="connsiteX28" fmla="*/ 1006381 w 1242829"/>
              <a:gd name="connsiteY28" fmla="*/ 1848837 h 2389902"/>
              <a:gd name="connsiteX29" fmla="*/ 963096 w 1242829"/>
              <a:gd name="connsiteY29" fmla="*/ 1816373 h 2389902"/>
              <a:gd name="connsiteX30" fmla="*/ 946864 w 1242829"/>
              <a:gd name="connsiteY30" fmla="*/ 1805552 h 2389902"/>
              <a:gd name="connsiteX31" fmla="*/ 936043 w 1242829"/>
              <a:gd name="connsiteY31" fmla="*/ 1794730 h 2389902"/>
              <a:gd name="connsiteX32" fmla="*/ 925221 w 1242829"/>
              <a:gd name="connsiteY32" fmla="*/ 1778498 h 2389902"/>
              <a:gd name="connsiteX33" fmla="*/ 908989 w 1242829"/>
              <a:gd name="connsiteY33" fmla="*/ 1773088 h 2389902"/>
              <a:gd name="connsiteX34" fmla="*/ 898168 w 1242829"/>
              <a:gd name="connsiteY34" fmla="*/ 1762266 h 2389902"/>
              <a:gd name="connsiteX35" fmla="*/ 887347 w 1242829"/>
              <a:gd name="connsiteY35" fmla="*/ 1746034 h 2389902"/>
              <a:gd name="connsiteX36" fmla="*/ 838651 w 1242829"/>
              <a:gd name="connsiteY36" fmla="*/ 1702749 h 2389902"/>
              <a:gd name="connsiteX37" fmla="*/ 827830 w 1242829"/>
              <a:gd name="connsiteY37" fmla="*/ 1686517 h 2389902"/>
              <a:gd name="connsiteX38" fmla="*/ 800776 w 1242829"/>
              <a:gd name="connsiteY38" fmla="*/ 1664875 h 2389902"/>
              <a:gd name="connsiteX39" fmla="*/ 789955 w 1242829"/>
              <a:gd name="connsiteY39" fmla="*/ 1648643 h 2389902"/>
              <a:gd name="connsiteX40" fmla="*/ 779134 w 1242829"/>
              <a:gd name="connsiteY40" fmla="*/ 1637821 h 2389902"/>
              <a:gd name="connsiteX41" fmla="*/ 757491 w 1242829"/>
              <a:gd name="connsiteY41" fmla="*/ 1605357 h 2389902"/>
              <a:gd name="connsiteX42" fmla="*/ 741259 w 1242829"/>
              <a:gd name="connsiteY42" fmla="*/ 1589126 h 2389902"/>
              <a:gd name="connsiteX43" fmla="*/ 730438 w 1242829"/>
              <a:gd name="connsiteY43" fmla="*/ 1572894 h 2389902"/>
              <a:gd name="connsiteX44" fmla="*/ 692563 w 1242829"/>
              <a:gd name="connsiteY44" fmla="*/ 1540430 h 2389902"/>
              <a:gd name="connsiteX45" fmla="*/ 687153 w 1242829"/>
              <a:gd name="connsiteY45" fmla="*/ 1524198 h 2389902"/>
              <a:gd name="connsiteX46" fmla="*/ 660099 w 1242829"/>
              <a:gd name="connsiteY46" fmla="*/ 1502555 h 2389902"/>
              <a:gd name="connsiteX47" fmla="*/ 643868 w 1242829"/>
              <a:gd name="connsiteY47" fmla="*/ 1486323 h 2389902"/>
              <a:gd name="connsiteX48" fmla="*/ 633046 w 1242829"/>
              <a:gd name="connsiteY48" fmla="*/ 1470091 h 2389902"/>
              <a:gd name="connsiteX49" fmla="*/ 600582 w 1242829"/>
              <a:gd name="connsiteY49" fmla="*/ 1443038 h 2389902"/>
              <a:gd name="connsiteX50" fmla="*/ 573529 w 1242829"/>
              <a:gd name="connsiteY50" fmla="*/ 1415985 h 2389902"/>
              <a:gd name="connsiteX51" fmla="*/ 551886 w 1242829"/>
              <a:gd name="connsiteY51" fmla="*/ 1383521 h 2389902"/>
              <a:gd name="connsiteX52" fmla="*/ 546476 w 1242829"/>
              <a:gd name="connsiteY52" fmla="*/ 1367289 h 2389902"/>
              <a:gd name="connsiteX53" fmla="*/ 530244 w 1242829"/>
              <a:gd name="connsiteY53" fmla="*/ 1351057 h 2389902"/>
              <a:gd name="connsiteX54" fmla="*/ 508601 w 1242829"/>
              <a:gd name="connsiteY54" fmla="*/ 1318593 h 2389902"/>
              <a:gd name="connsiteX55" fmla="*/ 503191 w 1242829"/>
              <a:gd name="connsiteY55" fmla="*/ 1302361 h 2389902"/>
              <a:gd name="connsiteX56" fmla="*/ 492369 w 1242829"/>
              <a:gd name="connsiteY56" fmla="*/ 1291540 h 2389902"/>
              <a:gd name="connsiteX57" fmla="*/ 470727 w 1242829"/>
              <a:gd name="connsiteY57" fmla="*/ 1264486 h 2389902"/>
              <a:gd name="connsiteX58" fmla="*/ 454495 w 1242829"/>
              <a:gd name="connsiteY58" fmla="*/ 1232023 h 2389902"/>
              <a:gd name="connsiteX59" fmla="*/ 449084 w 1242829"/>
              <a:gd name="connsiteY59" fmla="*/ 1215791 h 2389902"/>
              <a:gd name="connsiteX60" fmla="*/ 432852 w 1242829"/>
              <a:gd name="connsiteY60" fmla="*/ 1183327 h 2389902"/>
              <a:gd name="connsiteX61" fmla="*/ 422031 w 1242829"/>
              <a:gd name="connsiteY61" fmla="*/ 1140041 h 2389902"/>
              <a:gd name="connsiteX62" fmla="*/ 411210 w 1242829"/>
              <a:gd name="connsiteY62" fmla="*/ 1107578 h 2389902"/>
              <a:gd name="connsiteX63" fmla="*/ 405799 w 1242829"/>
              <a:gd name="connsiteY63" fmla="*/ 1080524 h 2389902"/>
              <a:gd name="connsiteX64" fmla="*/ 389567 w 1242829"/>
              <a:gd name="connsiteY64" fmla="*/ 1031828 h 2389902"/>
              <a:gd name="connsiteX65" fmla="*/ 384156 w 1242829"/>
              <a:gd name="connsiteY65" fmla="*/ 1015597 h 2389902"/>
              <a:gd name="connsiteX66" fmla="*/ 378746 w 1242829"/>
              <a:gd name="connsiteY66" fmla="*/ 988543 h 2389902"/>
              <a:gd name="connsiteX67" fmla="*/ 387658 w 1242829"/>
              <a:gd name="connsiteY67" fmla="*/ 912794 h 2389902"/>
              <a:gd name="connsiteX68" fmla="*/ 409516 w 1242829"/>
              <a:gd name="connsiteY68" fmla="*/ 757268 h 2389902"/>
              <a:gd name="connsiteX69" fmla="*/ 411638 w 1242829"/>
              <a:gd name="connsiteY69" fmla="*/ 744325 h 2389902"/>
              <a:gd name="connsiteX70" fmla="*/ 417048 w 1242829"/>
              <a:gd name="connsiteY70" fmla="*/ 725971 h 2389902"/>
              <a:gd name="connsiteX71" fmla="*/ 418002 w 1242829"/>
              <a:gd name="connsiteY71" fmla="*/ 698703 h 2389902"/>
              <a:gd name="connsiteX72" fmla="*/ 425535 w 1242829"/>
              <a:gd name="connsiteY72" fmla="*/ 669529 h 2389902"/>
              <a:gd name="connsiteX73" fmla="*/ 433066 w 1242829"/>
              <a:gd name="connsiteY73" fmla="*/ 650007 h 2389902"/>
              <a:gd name="connsiteX74" fmla="*/ 448131 w 1242829"/>
              <a:gd name="connsiteY74" fmla="*/ 596855 h 2389902"/>
              <a:gd name="connsiteX75" fmla="*/ 456830 w 1242829"/>
              <a:gd name="connsiteY75" fmla="*/ 583912 h 2389902"/>
              <a:gd name="connsiteX76" fmla="*/ 481548 w 1242829"/>
              <a:gd name="connsiteY76" fmla="*/ 528638 h 2389902"/>
              <a:gd name="connsiteX77" fmla="*/ 514012 w 1242829"/>
              <a:gd name="connsiteY77" fmla="*/ 506995 h 2389902"/>
              <a:gd name="connsiteX78" fmla="*/ 530244 w 1242829"/>
              <a:gd name="connsiteY78" fmla="*/ 496174 h 2389902"/>
              <a:gd name="connsiteX79" fmla="*/ 546476 w 1242829"/>
              <a:gd name="connsiteY79" fmla="*/ 485353 h 2389902"/>
              <a:gd name="connsiteX80" fmla="*/ 578940 w 1242829"/>
              <a:gd name="connsiteY80" fmla="*/ 474531 h 2389902"/>
              <a:gd name="connsiteX81" fmla="*/ 622225 w 1242829"/>
              <a:gd name="connsiteY81" fmla="*/ 463710 h 2389902"/>
              <a:gd name="connsiteX82" fmla="*/ 660099 w 1242829"/>
              <a:gd name="connsiteY82" fmla="*/ 469121 h 2389902"/>
              <a:gd name="connsiteX83" fmla="*/ 676331 w 1242829"/>
              <a:gd name="connsiteY83" fmla="*/ 479942 h 2389902"/>
              <a:gd name="connsiteX84" fmla="*/ 697974 w 1242829"/>
              <a:gd name="connsiteY84" fmla="*/ 469121 h 2389902"/>
              <a:gd name="connsiteX85" fmla="*/ 746670 w 1242829"/>
              <a:gd name="connsiteY85" fmla="*/ 436657 h 2389902"/>
              <a:gd name="connsiteX86" fmla="*/ 806187 w 1242829"/>
              <a:gd name="connsiteY86" fmla="*/ 398782 h 2389902"/>
              <a:gd name="connsiteX87" fmla="*/ 838651 w 1242829"/>
              <a:gd name="connsiteY87" fmla="*/ 377140 h 2389902"/>
              <a:gd name="connsiteX88" fmla="*/ 854883 w 1242829"/>
              <a:gd name="connsiteY88" fmla="*/ 371729 h 2389902"/>
              <a:gd name="connsiteX89" fmla="*/ 871115 w 1242829"/>
              <a:gd name="connsiteY89" fmla="*/ 360908 h 2389902"/>
              <a:gd name="connsiteX90" fmla="*/ 908989 w 1242829"/>
              <a:gd name="connsiteY90" fmla="*/ 344676 h 2389902"/>
              <a:gd name="connsiteX91" fmla="*/ 946864 w 1242829"/>
              <a:gd name="connsiteY91" fmla="*/ 328444 h 2389902"/>
              <a:gd name="connsiteX92" fmla="*/ 963096 w 1242829"/>
              <a:gd name="connsiteY92" fmla="*/ 317623 h 2389902"/>
              <a:gd name="connsiteX93" fmla="*/ 995560 w 1242829"/>
              <a:gd name="connsiteY93" fmla="*/ 306801 h 2389902"/>
              <a:gd name="connsiteX94" fmla="*/ 1011792 w 1242829"/>
              <a:gd name="connsiteY94" fmla="*/ 295980 h 2389902"/>
              <a:gd name="connsiteX95" fmla="*/ 1033434 w 1242829"/>
              <a:gd name="connsiteY95" fmla="*/ 290569 h 2389902"/>
              <a:gd name="connsiteX96" fmla="*/ 1071309 w 1242829"/>
              <a:gd name="connsiteY96" fmla="*/ 279748 h 2389902"/>
              <a:gd name="connsiteX97" fmla="*/ 1098362 w 1242829"/>
              <a:gd name="connsiteY97" fmla="*/ 258105 h 2389902"/>
              <a:gd name="connsiteX98" fmla="*/ 1092952 w 1242829"/>
              <a:gd name="connsiteY98" fmla="*/ 220231 h 2389902"/>
              <a:gd name="connsiteX99" fmla="*/ 1082130 w 1242829"/>
              <a:gd name="connsiteY99" fmla="*/ 187767 h 2389902"/>
              <a:gd name="connsiteX100" fmla="*/ 1071309 w 1242829"/>
              <a:gd name="connsiteY100" fmla="*/ 101197 h 2389902"/>
              <a:gd name="connsiteX101" fmla="*/ 1065898 w 1242829"/>
              <a:gd name="connsiteY101" fmla="*/ 84965 h 2389902"/>
              <a:gd name="connsiteX102" fmla="*/ 1054124 w 1242829"/>
              <a:gd name="connsiteY102" fmla="*/ 45922 h 2389902"/>
              <a:gd name="connsiteX103" fmla="*/ 1025163 w 1242829"/>
              <a:gd name="connsiteY103" fmla="*/ 13244 h 2389902"/>
              <a:gd name="connsiteX104" fmla="*/ 992485 w 1242829"/>
              <a:gd name="connsiteY104" fmla="*/ 1255 h 2389902"/>
              <a:gd name="connsiteX105" fmla="*/ 969675 w 1242829"/>
              <a:gd name="connsiteY105" fmla="*/ 5712 h 2389902"/>
              <a:gd name="connsiteX106" fmla="*/ 929465 w 1242829"/>
              <a:gd name="connsiteY106" fmla="*/ 5236 h 2389902"/>
              <a:gd name="connsiteX107" fmla="*/ 892757 w 1242829"/>
              <a:gd name="connsiteY107" fmla="*/ 9215 h 2389902"/>
              <a:gd name="connsiteX108" fmla="*/ 762902 w 1242829"/>
              <a:gd name="connsiteY108" fmla="*/ 20037 h 2389902"/>
              <a:gd name="connsiteX109" fmla="*/ 730438 w 1242829"/>
              <a:gd name="connsiteY109" fmla="*/ 30858 h 2389902"/>
              <a:gd name="connsiteX110" fmla="*/ 708795 w 1242829"/>
              <a:gd name="connsiteY110" fmla="*/ 36269 h 2389902"/>
              <a:gd name="connsiteX111" fmla="*/ 670921 w 1242829"/>
              <a:gd name="connsiteY111" fmla="*/ 57911 h 2389902"/>
              <a:gd name="connsiteX112" fmla="*/ 649278 w 1242829"/>
              <a:gd name="connsiteY112" fmla="*/ 63322 h 2389902"/>
              <a:gd name="connsiteX113" fmla="*/ 605993 w 1242829"/>
              <a:gd name="connsiteY113" fmla="*/ 79554 h 2389902"/>
              <a:gd name="connsiteX114" fmla="*/ 589761 w 1242829"/>
              <a:gd name="connsiteY114" fmla="*/ 90375 h 2389902"/>
              <a:gd name="connsiteX115" fmla="*/ 573529 w 1242829"/>
              <a:gd name="connsiteY115" fmla="*/ 95786 h 2389902"/>
              <a:gd name="connsiteX116" fmla="*/ 557297 w 1242829"/>
              <a:gd name="connsiteY116" fmla="*/ 106607 h 2389902"/>
              <a:gd name="connsiteX117" fmla="*/ 541065 w 1242829"/>
              <a:gd name="connsiteY117" fmla="*/ 112018 h 2389902"/>
              <a:gd name="connsiteX118" fmla="*/ 524833 w 1242829"/>
              <a:gd name="connsiteY118" fmla="*/ 122839 h 2389902"/>
              <a:gd name="connsiteX119" fmla="*/ 508601 w 1242829"/>
              <a:gd name="connsiteY119" fmla="*/ 128250 h 2389902"/>
              <a:gd name="connsiteX120" fmla="*/ 492369 w 1242829"/>
              <a:gd name="connsiteY120" fmla="*/ 139071 h 2389902"/>
              <a:gd name="connsiteX121" fmla="*/ 459905 w 1242829"/>
              <a:gd name="connsiteY121" fmla="*/ 155303 h 2389902"/>
              <a:gd name="connsiteX122" fmla="*/ 438263 w 1242829"/>
              <a:gd name="connsiteY122" fmla="*/ 171535 h 2389902"/>
              <a:gd name="connsiteX123" fmla="*/ 416620 w 1242829"/>
              <a:gd name="connsiteY123" fmla="*/ 193178 h 2389902"/>
              <a:gd name="connsiteX124" fmla="*/ 384156 w 1242829"/>
              <a:gd name="connsiteY124" fmla="*/ 214820 h 2389902"/>
              <a:gd name="connsiteX125" fmla="*/ 367924 w 1242829"/>
              <a:gd name="connsiteY125" fmla="*/ 225641 h 2389902"/>
              <a:gd name="connsiteX126" fmla="*/ 357103 w 1242829"/>
              <a:gd name="connsiteY126" fmla="*/ 241873 h 2389902"/>
              <a:gd name="connsiteX127" fmla="*/ 319228 w 1242829"/>
              <a:gd name="connsiteY127" fmla="*/ 274337 h 2389902"/>
              <a:gd name="connsiteX128" fmla="*/ 308407 w 1242829"/>
              <a:gd name="connsiteY128" fmla="*/ 290569 h 2389902"/>
              <a:gd name="connsiteX129" fmla="*/ 281354 w 1242829"/>
              <a:gd name="connsiteY129" fmla="*/ 317623 h 2389902"/>
              <a:gd name="connsiteX130" fmla="*/ 270533 w 1242829"/>
              <a:gd name="connsiteY130" fmla="*/ 333855 h 2389902"/>
              <a:gd name="connsiteX131" fmla="*/ 227247 w 1242829"/>
              <a:gd name="connsiteY131" fmla="*/ 371729 h 2389902"/>
              <a:gd name="connsiteX132" fmla="*/ 205605 w 1242829"/>
              <a:gd name="connsiteY132" fmla="*/ 404193 h 2389902"/>
              <a:gd name="connsiteX133" fmla="*/ 178552 w 1242829"/>
              <a:gd name="connsiteY133" fmla="*/ 436657 h 2389902"/>
              <a:gd name="connsiteX134" fmla="*/ 167730 w 1242829"/>
              <a:gd name="connsiteY134" fmla="*/ 447478 h 2389902"/>
              <a:gd name="connsiteX135" fmla="*/ 146088 w 1242829"/>
              <a:gd name="connsiteY135" fmla="*/ 479942 h 2389902"/>
              <a:gd name="connsiteX136" fmla="*/ 124445 w 1242829"/>
              <a:gd name="connsiteY136" fmla="*/ 517817 h 2389902"/>
              <a:gd name="connsiteX137" fmla="*/ 119034 w 1242829"/>
              <a:gd name="connsiteY137" fmla="*/ 534049 h 2389902"/>
              <a:gd name="connsiteX138" fmla="*/ 102802 w 1242829"/>
              <a:gd name="connsiteY138" fmla="*/ 550281 h 2389902"/>
              <a:gd name="connsiteX139" fmla="*/ 86570 w 1242829"/>
              <a:gd name="connsiteY139" fmla="*/ 598976 h 2389902"/>
              <a:gd name="connsiteX140" fmla="*/ 81160 w 1242829"/>
              <a:gd name="connsiteY140" fmla="*/ 615208 h 2389902"/>
              <a:gd name="connsiteX141" fmla="*/ 70339 w 1242829"/>
              <a:gd name="connsiteY141" fmla="*/ 626030 h 2389902"/>
              <a:gd name="connsiteX142" fmla="*/ 54107 w 1242829"/>
              <a:gd name="connsiteY142" fmla="*/ 680136 h 2389902"/>
              <a:gd name="connsiteX143" fmla="*/ 48696 w 1242829"/>
              <a:gd name="connsiteY143" fmla="*/ 696368 h 2389902"/>
              <a:gd name="connsiteX144" fmla="*/ 43285 w 1242829"/>
              <a:gd name="connsiteY144" fmla="*/ 712600 h 2389902"/>
              <a:gd name="connsiteX145" fmla="*/ 27053 w 1242829"/>
              <a:gd name="connsiteY145" fmla="*/ 745064 h 2389902"/>
              <a:gd name="connsiteX146" fmla="*/ 21643 w 1242829"/>
              <a:gd name="connsiteY146" fmla="*/ 793760 h 2389902"/>
              <a:gd name="connsiteX147" fmla="*/ 10821 w 1242829"/>
              <a:gd name="connsiteY147" fmla="*/ 837045 h 2389902"/>
              <a:gd name="connsiteX148" fmla="*/ 0 w 1242829"/>
              <a:gd name="connsiteY148" fmla="*/ 907384 h 2389902"/>
              <a:gd name="connsiteX149" fmla="*/ 5411 w 1242829"/>
              <a:gd name="connsiteY149" fmla="*/ 972311 h 2389902"/>
              <a:gd name="connsiteX150" fmla="*/ 10821 w 1242829"/>
              <a:gd name="connsiteY150" fmla="*/ 1021007 h 2389902"/>
              <a:gd name="connsiteX151" fmla="*/ 16232 w 1242829"/>
              <a:gd name="connsiteY151" fmla="*/ 1085935 h 2389902"/>
              <a:gd name="connsiteX152" fmla="*/ 27053 w 1242829"/>
              <a:gd name="connsiteY152" fmla="*/ 1167095 h 2389902"/>
              <a:gd name="connsiteX153" fmla="*/ 32464 w 1242829"/>
              <a:gd name="connsiteY153" fmla="*/ 1226612 h 2389902"/>
              <a:gd name="connsiteX154" fmla="*/ 48696 w 1242829"/>
              <a:gd name="connsiteY154" fmla="*/ 1275308 h 2389902"/>
              <a:gd name="connsiteX155" fmla="*/ 54107 w 1242829"/>
              <a:gd name="connsiteY155" fmla="*/ 1291540 h 2389902"/>
              <a:gd name="connsiteX156" fmla="*/ 64928 w 1242829"/>
              <a:gd name="connsiteY156" fmla="*/ 1307772 h 2389902"/>
              <a:gd name="connsiteX157" fmla="*/ 86570 w 1242829"/>
              <a:gd name="connsiteY157" fmla="*/ 1356468 h 2389902"/>
              <a:gd name="connsiteX158" fmla="*/ 102802 w 1242829"/>
              <a:gd name="connsiteY158" fmla="*/ 1410574 h 2389902"/>
              <a:gd name="connsiteX159" fmla="*/ 113624 w 1242829"/>
              <a:gd name="connsiteY159" fmla="*/ 1421395 h 2389902"/>
              <a:gd name="connsiteX160" fmla="*/ 124445 w 1242829"/>
              <a:gd name="connsiteY160" fmla="*/ 1453859 h 2389902"/>
              <a:gd name="connsiteX161" fmla="*/ 129856 w 1242829"/>
              <a:gd name="connsiteY161" fmla="*/ 1470091 h 2389902"/>
              <a:gd name="connsiteX162" fmla="*/ 146088 w 1242829"/>
              <a:gd name="connsiteY162" fmla="*/ 1486323 h 2389902"/>
              <a:gd name="connsiteX163" fmla="*/ 167730 w 1242829"/>
              <a:gd name="connsiteY163" fmla="*/ 1545840 h 2389902"/>
              <a:gd name="connsiteX164" fmla="*/ 173141 w 1242829"/>
              <a:gd name="connsiteY164" fmla="*/ 1562072 h 2389902"/>
              <a:gd name="connsiteX165" fmla="*/ 194784 w 1242829"/>
              <a:gd name="connsiteY165" fmla="*/ 1594536 h 2389902"/>
              <a:gd name="connsiteX166" fmla="*/ 216426 w 1242829"/>
              <a:gd name="connsiteY166" fmla="*/ 1627000 h 2389902"/>
              <a:gd name="connsiteX167" fmla="*/ 221837 w 1242829"/>
              <a:gd name="connsiteY167" fmla="*/ 1648643 h 2389902"/>
              <a:gd name="connsiteX168" fmla="*/ 248890 w 1242829"/>
              <a:gd name="connsiteY168" fmla="*/ 1681107 h 2389902"/>
              <a:gd name="connsiteX169" fmla="*/ 270533 w 1242829"/>
              <a:gd name="connsiteY169" fmla="*/ 1713570 h 2389902"/>
              <a:gd name="connsiteX170" fmla="*/ 281354 w 1242829"/>
              <a:gd name="connsiteY170" fmla="*/ 1729802 h 2389902"/>
              <a:gd name="connsiteX171" fmla="*/ 297586 w 1242829"/>
              <a:gd name="connsiteY171" fmla="*/ 1767677 h 2389902"/>
              <a:gd name="connsiteX172" fmla="*/ 302997 w 1242829"/>
              <a:gd name="connsiteY172" fmla="*/ 1783909 h 2389902"/>
              <a:gd name="connsiteX173" fmla="*/ 319228 w 1242829"/>
              <a:gd name="connsiteY173" fmla="*/ 1800141 h 2389902"/>
              <a:gd name="connsiteX174" fmla="*/ 346282 w 1242829"/>
              <a:gd name="connsiteY174" fmla="*/ 1838015 h 2389902"/>
              <a:gd name="connsiteX175" fmla="*/ 351692 w 1242829"/>
              <a:gd name="connsiteY175" fmla="*/ 1854247 h 2389902"/>
              <a:gd name="connsiteX176" fmla="*/ 362514 w 1242829"/>
              <a:gd name="connsiteY176" fmla="*/ 1865069 h 2389902"/>
              <a:gd name="connsiteX177" fmla="*/ 373335 w 1242829"/>
              <a:gd name="connsiteY177" fmla="*/ 1881301 h 2389902"/>
              <a:gd name="connsiteX178" fmla="*/ 394978 w 1242829"/>
              <a:gd name="connsiteY178" fmla="*/ 1908354 h 2389902"/>
              <a:gd name="connsiteX179" fmla="*/ 405799 w 1242829"/>
              <a:gd name="connsiteY179" fmla="*/ 1924586 h 2389902"/>
              <a:gd name="connsiteX180" fmla="*/ 416620 w 1242829"/>
              <a:gd name="connsiteY180" fmla="*/ 1946228 h 2389902"/>
              <a:gd name="connsiteX181" fmla="*/ 427441 w 1242829"/>
              <a:gd name="connsiteY181" fmla="*/ 1957050 h 2389902"/>
              <a:gd name="connsiteX182" fmla="*/ 449084 w 1242829"/>
              <a:gd name="connsiteY182" fmla="*/ 1978692 h 2389902"/>
              <a:gd name="connsiteX183" fmla="*/ 459905 w 1242829"/>
              <a:gd name="connsiteY183" fmla="*/ 1994924 h 2389902"/>
              <a:gd name="connsiteX184" fmla="*/ 476137 w 1242829"/>
              <a:gd name="connsiteY184" fmla="*/ 2011156 h 2389902"/>
              <a:gd name="connsiteX185" fmla="*/ 481548 w 1242829"/>
              <a:gd name="connsiteY185" fmla="*/ 2027388 h 2389902"/>
              <a:gd name="connsiteX186" fmla="*/ 503191 w 1242829"/>
              <a:gd name="connsiteY186" fmla="*/ 2049031 h 2389902"/>
              <a:gd name="connsiteX187" fmla="*/ 535655 w 1242829"/>
              <a:gd name="connsiteY187" fmla="*/ 2081495 h 2389902"/>
              <a:gd name="connsiteX188" fmla="*/ 568118 w 1242829"/>
              <a:gd name="connsiteY188" fmla="*/ 2113959 h 2389902"/>
              <a:gd name="connsiteX189" fmla="*/ 578940 w 1242829"/>
              <a:gd name="connsiteY189" fmla="*/ 2124780 h 2389902"/>
              <a:gd name="connsiteX190" fmla="*/ 584350 w 1242829"/>
              <a:gd name="connsiteY190" fmla="*/ 2141012 h 2389902"/>
              <a:gd name="connsiteX191" fmla="*/ 600582 w 1242829"/>
              <a:gd name="connsiteY191" fmla="*/ 2151833 h 2389902"/>
              <a:gd name="connsiteX192" fmla="*/ 611404 w 1242829"/>
              <a:gd name="connsiteY192" fmla="*/ 2162655 h 2389902"/>
              <a:gd name="connsiteX193" fmla="*/ 633046 w 1242829"/>
              <a:gd name="connsiteY193" fmla="*/ 2189708 h 2389902"/>
              <a:gd name="connsiteX194" fmla="*/ 649278 w 1242829"/>
              <a:gd name="connsiteY194" fmla="*/ 2200529 h 2389902"/>
              <a:gd name="connsiteX195" fmla="*/ 681742 w 1242829"/>
              <a:gd name="connsiteY195" fmla="*/ 2232993 h 2389902"/>
              <a:gd name="connsiteX196" fmla="*/ 697974 w 1242829"/>
              <a:gd name="connsiteY196" fmla="*/ 2249225 h 2389902"/>
              <a:gd name="connsiteX197" fmla="*/ 714206 w 1242829"/>
              <a:gd name="connsiteY197" fmla="*/ 2260046 h 2389902"/>
              <a:gd name="connsiteX198" fmla="*/ 725027 w 1242829"/>
              <a:gd name="connsiteY198" fmla="*/ 2276278 h 2389902"/>
              <a:gd name="connsiteX199" fmla="*/ 773723 w 1242829"/>
              <a:gd name="connsiteY199" fmla="*/ 2308742 h 2389902"/>
              <a:gd name="connsiteX200" fmla="*/ 784544 w 1242829"/>
              <a:gd name="connsiteY200" fmla="*/ 2324974 h 2389902"/>
              <a:gd name="connsiteX201" fmla="*/ 811598 w 1242829"/>
              <a:gd name="connsiteY201" fmla="*/ 2346617 h 2389902"/>
              <a:gd name="connsiteX202" fmla="*/ 822419 w 1242829"/>
              <a:gd name="connsiteY202" fmla="*/ 2362849 h 2389902"/>
              <a:gd name="connsiteX203" fmla="*/ 838651 w 1242829"/>
              <a:gd name="connsiteY203" fmla="*/ 2384491 h 2389902"/>
              <a:gd name="connsiteX0" fmla="*/ 838651 w 1242829"/>
              <a:gd name="connsiteY0" fmla="*/ 2384491 h 2389902"/>
              <a:gd name="connsiteX1" fmla="*/ 892757 w 1242829"/>
              <a:gd name="connsiteY1" fmla="*/ 2330385 h 2389902"/>
              <a:gd name="connsiteX2" fmla="*/ 903579 w 1242829"/>
              <a:gd name="connsiteY2" fmla="*/ 2319563 h 2389902"/>
              <a:gd name="connsiteX3" fmla="*/ 930632 w 1242829"/>
              <a:gd name="connsiteY3" fmla="*/ 2287099 h 2389902"/>
              <a:gd name="connsiteX4" fmla="*/ 941453 w 1242829"/>
              <a:gd name="connsiteY4" fmla="*/ 2270868 h 2389902"/>
              <a:gd name="connsiteX5" fmla="*/ 984739 w 1242829"/>
              <a:gd name="connsiteY5" fmla="*/ 2243814 h 2389902"/>
              <a:gd name="connsiteX6" fmla="*/ 1000970 w 1242829"/>
              <a:gd name="connsiteY6" fmla="*/ 2222172 h 2389902"/>
              <a:gd name="connsiteX7" fmla="*/ 1022613 w 1242829"/>
              <a:gd name="connsiteY7" fmla="*/ 2211350 h 2389902"/>
              <a:gd name="connsiteX8" fmla="*/ 1055077 w 1242829"/>
              <a:gd name="connsiteY8" fmla="*/ 2189708 h 2389902"/>
              <a:gd name="connsiteX9" fmla="*/ 1071309 w 1242829"/>
              <a:gd name="connsiteY9" fmla="*/ 2178886 h 2389902"/>
              <a:gd name="connsiteX10" fmla="*/ 1103773 w 1242829"/>
              <a:gd name="connsiteY10" fmla="*/ 2157244 h 2389902"/>
              <a:gd name="connsiteX11" fmla="*/ 1130826 w 1242829"/>
              <a:gd name="connsiteY11" fmla="*/ 2135601 h 2389902"/>
              <a:gd name="connsiteX12" fmla="*/ 1147058 w 1242829"/>
              <a:gd name="connsiteY12" fmla="*/ 2130191 h 2389902"/>
              <a:gd name="connsiteX13" fmla="*/ 1157879 w 1242829"/>
              <a:gd name="connsiteY13" fmla="*/ 2113959 h 2389902"/>
              <a:gd name="connsiteX14" fmla="*/ 1174111 w 1242829"/>
              <a:gd name="connsiteY14" fmla="*/ 2103137 h 2389902"/>
              <a:gd name="connsiteX15" fmla="*/ 1201165 w 1242829"/>
              <a:gd name="connsiteY15" fmla="*/ 2081495 h 2389902"/>
              <a:gd name="connsiteX16" fmla="*/ 1211986 w 1242829"/>
              <a:gd name="connsiteY16" fmla="*/ 2065263 h 2389902"/>
              <a:gd name="connsiteX17" fmla="*/ 1233628 w 1242829"/>
              <a:gd name="connsiteY17" fmla="*/ 2038210 h 2389902"/>
              <a:gd name="connsiteX18" fmla="*/ 1228218 w 1242829"/>
              <a:gd name="connsiteY18" fmla="*/ 2016567 h 2389902"/>
              <a:gd name="connsiteX19" fmla="*/ 1195754 w 1242829"/>
              <a:gd name="connsiteY19" fmla="*/ 1989514 h 2389902"/>
              <a:gd name="connsiteX20" fmla="*/ 1174111 w 1242829"/>
              <a:gd name="connsiteY20" fmla="*/ 1967871 h 2389902"/>
              <a:gd name="connsiteX21" fmla="*/ 1147058 w 1242829"/>
              <a:gd name="connsiteY21" fmla="*/ 1946228 h 2389902"/>
              <a:gd name="connsiteX22" fmla="*/ 1130826 w 1242829"/>
              <a:gd name="connsiteY22" fmla="*/ 1935407 h 2389902"/>
              <a:gd name="connsiteX23" fmla="*/ 1109184 w 1242829"/>
              <a:gd name="connsiteY23" fmla="*/ 1919175 h 2389902"/>
              <a:gd name="connsiteX24" fmla="*/ 1098362 w 1242829"/>
              <a:gd name="connsiteY24" fmla="*/ 1908354 h 2389902"/>
              <a:gd name="connsiteX25" fmla="*/ 1082130 w 1242829"/>
              <a:gd name="connsiteY25" fmla="*/ 1902943 h 2389902"/>
              <a:gd name="connsiteX26" fmla="*/ 1065898 w 1242829"/>
              <a:gd name="connsiteY26" fmla="*/ 1886711 h 2389902"/>
              <a:gd name="connsiteX27" fmla="*/ 1033434 w 1242829"/>
              <a:gd name="connsiteY27" fmla="*/ 1865069 h 2389902"/>
              <a:gd name="connsiteX28" fmla="*/ 1006381 w 1242829"/>
              <a:gd name="connsiteY28" fmla="*/ 1848837 h 2389902"/>
              <a:gd name="connsiteX29" fmla="*/ 963096 w 1242829"/>
              <a:gd name="connsiteY29" fmla="*/ 1816373 h 2389902"/>
              <a:gd name="connsiteX30" fmla="*/ 946864 w 1242829"/>
              <a:gd name="connsiteY30" fmla="*/ 1805552 h 2389902"/>
              <a:gd name="connsiteX31" fmla="*/ 936043 w 1242829"/>
              <a:gd name="connsiteY31" fmla="*/ 1794730 h 2389902"/>
              <a:gd name="connsiteX32" fmla="*/ 925221 w 1242829"/>
              <a:gd name="connsiteY32" fmla="*/ 1778498 h 2389902"/>
              <a:gd name="connsiteX33" fmla="*/ 908989 w 1242829"/>
              <a:gd name="connsiteY33" fmla="*/ 1773088 h 2389902"/>
              <a:gd name="connsiteX34" fmla="*/ 898168 w 1242829"/>
              <a:gd name="connsiteY34" fmla="*/ 1762266 h 2389902"/>
              <a:gd name="connsiteX35" fmla="*/ 887347 w 1242829"/>
              <a:gd name="connsiteY35" fmla="*/ 1746034 h 2389902"/>
              <a:gd name="connsiteX36" fmla="*/ 838651 w 1242829"/>
              <a:gd name="connsiteY36" fmla="*/ 1702749 h 2389902"/>
              <a:gd name="connsiteX37" fmla="*/ 827830 w 1242829"/>
              <a:gd name="connsiteY37" fmla="*/ 1686517 h 2389902"/>
              <a:gd name="connsiteX38" fmla="*/ 800776 w 1242829"/>
              <a:gd name="connsiteY38" fmla="*/ 1664875 h 2389902"/>
              <a:gd name="connsiteX39" fmla="*/ 789955 w 1242829"/>
              <a:gd name="connsiteY39" fmla="*/ 1648643 h 2389902"/>
              <a:gd name="connsiteX40" fmla="*/ 779134 w 1242829"/>
              <a:gd name="connsiteY40" fmla="*/ 1637821 h 2389902"/>
              <a:gd name="connsiteX41" fmla="*/ 757491 w 1242829"/>
              <a:gd name="connsiteY41" fmla="*/ 1605357 h 2389902"/>
              <a:gd name="connsiteX42" fmla="*/ 741259 w 1242829"/>
              <a:gd name="connsiteY42" fmla="*/ 1589126 h 2389902"/>
              <a:gd name="connsiteX43" fmla="*/ 730438 w 1242829"/>
              <a:gd name="connsiteY43" fmla="*/ 1572894 h 2389902"/>
              <a:gd name="connsiteX44" fmla="*/ 692563 w 1242829"/>
              <a:gd name="connsiteY44" fmla="*/ 1540430 h 2389902"/>
              <a:gd name="connsiteX45" fmla="*/ 687153 w 1242829"/>
              <a:gd name="connsiteY45" fmla="*/ 1524198 h 2389902"/>
              <a:gd name="connsiteX46" fmla="*/ 660099 w 1242829"/>
              <a:gd name="connsiteY46" fmla="*/ 1502555 h 2389902"/>
              <a:gd name="connsiteX47" fmla="*/ 643868 w 1242829"/>
              <a:gd name="connsiteY47" fmla="*/ 1486323 h 2389902"/>
              <a:gd name="connsiteX48" fmla="*/ 633046 w 1242829"/>
              <a:gd name="connsiteY48" fmla="*/ 1470091 h 2389902"/>
              <a:gd name="connsiteX49" fmla="*/ 600582 w 1242829"/>
              <a:gd name="connsiteY49" fmla="*/ 1443038 h 2389902"/>
              <a:gd name="connsiteX50" fmla="*/ 573529 w 1242829"/>
              <a:gd name="connsiteY50" fmla="*/ 1415985 h 2389902"/>
              <a:gd name="connsiteX51" fmla="*/ 551886 w 1242829"/>
              <a:gd name="connsiteY51" fmla="*/ 1383521 h 2389902"/>
              <a:gd name="connsiteX52" fmla="*/ 546476 w 1242829"/>
              <a:gd name="connsiteY52" fmla="*/ 1367289 h 2389902"/>
              <a:gd name="connsiteX53" fmla="*/ 530244 w 1242829"/>
              <a:gd name="connsiteY53" fmla="*/ 1351057 h 2389902"/>
              <a:gd name="connsiteX54" fmla="*/ 508601 w 1242829"/>
              <a:gd name="connsiteY54" fmla="*/ 1318593 h 2389902"/>
              <a:gd name="connsiteX55" fmla="*/ 503191 w 1242829"/>
              <a:gd name="connsiteY55" fmla="*/ 1302361 h 2389902"/>
              <a:gd name="connsiteX56" fmla="*/ 492369 w 1242829"/>
              <a:gd name="connsiteY56" fmla="*/ 1291540 h 2389902"/>
              <a:gd name="connsiteX57" fmla="*/ 470727 w 1242829"/>
              <a:gd name="connsiteY57" fmla="*/ 1264486 h 2389902"/>
              <a:gd name="connsiteX58" fmla="*/ 454495 w 1242829"/>
              <a:gd name="connsiteY58" fmla="*/ 1232023 h 2389902"/>
              <a:gd name="connsiteX59" fmla="*/ 449084 w 1242829"/>
              <a:gd name="connsiteY59" fmla="*/ 1215791 h 2389902"/>
              <a:gd name="connsiteX60" fmla="*/ 432852 w 1242829"/>
              <a:gd name="connsiteY60" fmla="*/ 1183327 h 2389902"/>
              <a:gd name="connsiteX61" fmla="*/ 422031 w 1242829"/>
              <a:gd name="connsiteY61" fmla="*/ 1140041 h 2389902"/>
              <a:gd name="connsiteX62" fmla="*/ 411210 w 1242829"/>
              <a:gd name="connsiteY62" fmla="*/ 1107578 h 2389902"/>
              <a:gd name="connsiteX63" fmla="*/ 405799 w 1242829"/>
              <a:gd name="connsiteY63" fmla="*/ 1080524 h 2389902"/>
              <a:gd name="connsiteX64" fmla="*/ 389567 w 1242829"/>
              <a:gd name="connsiteY64" fmla="*/ 1031828 h 2389902"/>
              <a:gd name="connsiteX65" fmla="*/ 384156 w 1242829"/>
              <a:gd name="connsiteY65" fmla="*/ 1015597 h 2389902"/>
              <a:gd name="connsiteX66" fmla="*/ 378746 w 1242829"/>
              <a:gd name="connsiteY66" fmla="*/ 988543 h 2389902"/>
              <a:gd name="connsiteX67" fmla="*/ 400815 w 1242829"/>
              <a:gd name="connsiteY67" fmla="*/ 912794 h 2389902"/>
              <a:gd name="connsiteX68" fmla="*/ 409516 w 1242829"/>
              <a:gd name="connsiteY68" fmla="*/ 757268 h 2389902"/>
              <a:gd name="connsiteX69" fmla="*/ 411638 w 1242829"/>
              <a:gd name="connsiteY69" fmla="*/ 744325 h 2389902"/>
              <a:gd name="connsiteX70" fmla="*/ 417048 w 1242829"/>
              <a:gd name="connsiteY70" fmla="*/ 725971 h 2389902"/>
              <a:gd name="connsiteX71" fmla="*/ 418002 w 1242829"/>
              <a:gd name="connsiteY71" fmla="*/ 698703 h 2389902"/>
              <a:gd name="connsiteX72" fmla="*/ 425535 w 1242829"/>
              <a:gd name="connsiteY72" fmla="*/ 669529 h 2389902"/>
              <a:gd name="connsiteX73" fmla="*/ 433066 w 1242829"/>
              <a:gd name="connsiteY73" fmla="*/ 650007 h 2389902"/>
              <a:gd name="connsiteX74" fmla="*/ 448131 w 1242829"/>
              <a:gd name="connsiteY74" fmla="*/ 596855 h 2389902"/>
              <a:gd name="connsiteX75" fmla="*/ 456830 w 1242829"/>
              <a:gd name="connsiteY75" fmla="*/ 583912 h 2389902"/>
              <a:gd name="connsiteX76" fmla="*/ 481548 w 1242829"/>
              <a:gd name="connsiteY76" fmla="*/ 528638 h 2389902"/>
              <a:gd name="connsiteX77" fmla="*/ 514012 w 1242829"/>
              <a:gd name="connsiteY77" fmla="*/ 506995 h 2389902"/>
              <a:gd name="connsiteX78" fmla="*/ 530244 w 1242829"/>
              <a:gd name="connsiteY78" fmla="*/ 496174 h 2389902"/>
              <a:gd name="connsiteX79" fmla="*/ 546476 w 1242829"/>
              <a:gd name="connsiteY79" fmla="*/ 485353 h 2389902"/>
              <a:gd name="connsiteX80" fmla="*/ 578940 w 1242829"/>
              <a:gd name="connsiteY80" fmla="*/ 474531 h 2389902"/>
              <a:gd name="connsiteX81" fmla="*/ 622225 w 1242829"/>
              <a:gd name="connsiteY81" fmla="*/ 463710 h 2389902"/>
              <a:gd name="connsiteX82" fmla="*/ 660099 w 1242829"/>
              <a:gd name="connsiteY82" fmla="*/ 469121 h 2389902"/>
              <a:gd name="connsiteX83" fmla="*/ 676331 w 1242829"/>
              <a:gd name="connsiteY83" fmla="*/ 479942 h 2389902"/>
              <a:gd name="connsiteX84" fmla="*/ 697974 w 1242829"/>
              <a:gd name="connsiteY84" fmla="*/ 469121 h 2389902"/>
              <a:gd name="connsiteX85" fmla="*/ 746670 w 1242829"/>
              <a:gd name="connsiteY85" fmla="*/ 436657 h 2389902"/>
              <a:gd name="connsiteX86" fmla="*/ 806187 w 1242829"/>
              <a:gd name="connsiteY86" fmla="*/ 398782 h 2389902"/>
              <a:gd name="connsiteX87" fmla="*/ 838651 w 1242829"/>
              <a:gd name="connsiteY87" fmla="*/ 377140 h 2389902"/>
              <a:gd name="connsiteX88" fmla="*/ 854883 w 1242829"/>
              <a:gd name="connsiteY88" fmla="*/ 371729 h 2389902"/>
              <a:gd name="connsiteX89" fmla="*/ 871115 w 1242829"/>
              <a:gd name="connsiteY89" fmla="*/ 360908 h 2389902"/>
              <a:gd name="connsiteX90" fmla="*/ 908989 w 1242829"/>
              <a:gd name="connsiteY90" fmla="*/ 344676 h 2389902"/>
              <a:gd name="connsiteX91" fmla="*/ 946864 w 1242829"/>
              <a:gd name="connsiteY91" fmla="*/ 328444 h 2389902"/>
              <a:gd name="connsiteX92" fmla="*/ 963096 w 1242829"/>
              <a:gd name="connsiteY92" fmla="*/ 317623 h 2389902"/>
              <a:gd name="connsiteX93" fmla="*/ 995560 w 1242829"/>
              <a:gd name="connsiteY93" fmla="*/ 306801 h 2389902"/>
              <a:gd name="connsiteX94" fmla="*/ 1011792 w 1242829"/>
              <a:gd name="connsiteY94" fmla="*/ 295980 h 2389902"/>
              <a:gd name="connsiteX95" fmla="*/ 1033434 w 1242829"/>
              <a:gd name="connsiteY95" fmla="*/ 290569 h 2389902"/>
              <a:gd name="connsiteX96" fmla="*/ 1071309 w 1242829"/>
              <a:gd name="connsiteY96" fmla="*/ 279748 h 2389902"/>
              <a:gd name="connsiteX97" fmla="*/ 1098362 w 1242829"/>
              <a:gd name="connsiteY97" fmla="*/ 258105 h 2389902"/>
              <a:gd name="connsiteX98" fmla="*/ 1092952 w 1242829"/>
              <a:gd name="connsiteY98" fmla="*/ 220231 h 2389902"/>
              <a:gd name="connsiteX99" fmla="*/ 1082130 w 1242829"/>
              <a:gd name="connsiteY99" fmla="*/ 187767 h 2389902"/>
              <a:gd name="connsiteX100" fmla="*/ 1071309 w 1242829"/>
              <a:gd name="connsiteY100" fmla="*/ 101197 h 2389902"/>
              <a:gd name="connsiteX101" fmla="*/ 1065898 w 1242829"/>
              <a:gd name="connsiteY101" fmla="*/ 84965 h 2389902"/>
              <a:gd name="connsiteX102" fmla="*/ 1054124 w 1242829"/>
              <a:gd name="connsiteY102" fmla="*/ 45922 h 2389902"/>
              <a:gd name="connsiteX103" fmla="*/ 1025163 w 1242829"/>
              <a:gd name="connsiteY103" fmla="*/ 13244 h 2389902"/>
              <a:gd name="connsiteX104" fmla="*/ 992485 w 1242829"/>
              <a:gd name="connsiteY104" fmla="*/ 1255 h 2389902"/>
              <a:gd name="connsiteX105" fmla="*/ 969675 w 1242829"/>
              <a:gd name="connsiteY105" fmla="*/ 5712 h 2389902"/>
              <a:gd name="connsiteX106" fmla="*/ 929465 w 1242829"/>
              <a:gd name="connsiteY106" fmla="*/ 5236 h 2389902"/>
              <a:gd name="connsiteX107" fmla="*/ 892757 w 1242829"/>
              <a:gd name="connsiteY107" fmla="*/ 9215 h 2389902"/>
              <a:gd name="connsiteX108" fmla="*/ 762902 w 1242829"/>
              <a:gd name="connsiteY108" fmla="*/ 20037 h 2389902"/>
              <a:gd name="connsiteX109" fmla="*/ 730438 w 1242829"/>
              <a:gd name="connsiteY109" fmla="*/ 30858 h 2389902"/>
              <a:gd name="connsiteX110" fmla="*/ 708795 w 1242829"/>
              <a:gd name="connsiteY110" fmla="*/ 36269 h 2389902"/>
              <a:gd name="connsiteX111" fmla="*/ 670921 w 1242829"/>
              <a:gd name="connsiteY111" fmla="*/ 57911 h 2389902"/>
              <a:gd name="connsiteX112" fmla="*/ 649278 w 1242829"/>
              <a:gd name="connsiteY112" fmla="*/ 63322 h 2389902"/>
              <a:gd name="connsiteX113" fmla="*/ 605993 w 1242829"/>
              <a:gd name="connsiteY113" fmla="*/ 79554 h 2389902"/>
              <a:gd name="connsiteX114" fmla="*/ 589761 w 1242829"/>
              <a:gd name="connsiteY114" fmla="*/ 90375 h 2389902"/>
              <a:gd name="connsiteX115" fmla="*/ 573529 w 1242829"/>
              <a:gd name="connsiteY115" fmla="*/ 95786 h 2389902"/>
              <a:gd name="connsiteX116" fmla="*/ 557297 w 1242829"/>
              <a:gd name="connsiteY116" fmla="*/ 106607 h 2389902"/>
              <a:gd name="connsiteX117" fmla="*/ 541065 w 1242829"/>
              <a:gd name="connsiteY117" fmla="*/ 112018 h 2389902"/>
              <a:gd name="connsiteX118" fmla="*/ 524833 w 1242829"/>
              <a:gd name="connsiteY118" fmla="*/ 122839 h 2389902"/>
              <a:gd name="connsiteX119" fmla="*/ 508601 w 1242829"/>
              <a:gd name="connsiteY119" fmla="*/ 128250 h 2389902"/>
              <a:gd name="connsiteX120" fmla="*/ 492369 w 1242829"/>
              <a:gd name="connsiteY120" fmla="*/ 139071 h 2389902"/>
              <a:gd name="connsiteX121" fmla="*/ 459905 w 1242829"/>
              <a:gd name="connsiteY121" fmla="*/ 155303 h 2389902"/>
              <a:gd name="connsiteX122" fmla="*/ 438263 w 1242829"/>
              <a:gd name="connsiteY122" fmla="*/ 171535 h 2389902"/>
              <a:gd name="connsiteX123" fmla="*/ 416620 w 1242829"/>
              <a:gd name="connsiteY123" fmla="*/ 193178 h 2389902"/>
              <a:gd name="connsiteX124" fmla="*/ 384156 w 1242829"/>
              <a:gd name="connsiteY124" fmla="*/ 214820 h 2389902"/>
              <a:gd name="connsiteX125" fmla="*/ 367924 w 1242829"/>
              <a:gd name="connsiteY125" fmla="*/ 225641 h 2389902"/>
              <a:gd name="connsiteX126" fmla="*/ 357103 w 1242829"/>
              <a:gd name="connsiteY126" fmla="*/ 241873 h 2389902"/>
              <a:gd name="connsiteX127" fmla="*/ 319228 w 1242829"/>
              <a:gd name="connsiteY127" fmla="*/ 274337 h 2389902"/>
              <a:gd name="connsiteX128" fmla="*/ 308407 w 1242829"/>
              <a:gd name="connsiteY128" fmla="*/ 290569 h 2389902"/>
              <a:gd name="connsiteX129" fmla="*/ 281354 w 1242829"/>
              <a:gd name="connsiteY129" fmla="*/ 317623 h 2389902"/>
              <a:gd name="connsiteX130" fmla="*/ 270533 w 1242829"/>
              <a:gd name="connsiteY130" fmla="*/ 333855 h 2389902"/>
              <a:gd name="connsiteX131" fmla="*/ 227247 w 1242829"/>
              <a:gd name="connsiteY131" fmla="*/ 371729 h 2389902"/>
              <a:gd name="connsiteX132" fmla="*/ 205605 w 1242829"/>
              <a:gd name="connsiteY132" fmla="*/ 404193 h 2389902"/>
              <a:gd name="connsiteX133" fmla="*/ 178552 w 1242829"/>
              <a:gd name="connsiteY133" fmla="*/ 436657 h 2389902"/>
              <a:gd name="connsiteX134" fmla="*/ 167730 w 1242829"/>
              <a:gd name="connsiteY134" fmla="*/ 447478 h 2389902"/>
              <a:gd name="connsiteX135" fmla="*/ 146088 w 1242829"/>
              <a:gd name="connsiteY135" fmla="*/ 479942 h 2389902"/>
              <a:gd name="connsiteX136" fmla="*/ 124445 w 1242829"/>
              <a:gd name="connsiteY136" fmla="*/ 517817 h 2389902"/>
              <a:gd name="connsiteX137" fmla="*/ 119034 w 1242829"/>
              <a:gd name="connsiteY137" fmla="*/ 534049 h 2389902"/>
              <a:gd name="connsiteX138" fmla="*/ 102802 w 1242829"/>
              <a:gd name="connsiteY138" fmla="*/ 550281 h 2389902"/>
              <a:gd name="connsiteX139" fmla="*/ 86570 w 1242829"/>
              <a:gd name="connsiteY139" fmla="*/ 598976 h 2389902"/>
              <a:gd name="connsiteX140" fmla="*/ 81160 w 1242829"/>
              <a:gd name="connsiteY140" fmla="*/ 615208 h 2389902"/>
              <a:gd name="connsiteX141" fmla="*/ 70339 w 1242829"/>
              <a:gd name="connsiteY141" fmla="*/ 626030 h 2389902"/>
              <a:gd name="connsiteX142" fmla="*/ 54107 w 1242829"/>
              <a:gd name="connsiteY142" fmla="*/ 680136 h 2389902"/>
              <a:gd name="connsiteX143" fmla="*/ 48696 w 1242829"/>
              <a:gd name="connsiteY143" fmla="*/ 696368 h 2389902"/>
              <a:gd name="connsiteX144" fmla="*/ 43285 w 1242829"/>
              <a:gd name="connsiteY144" fmla="*/ 712600 h 2389902"/>
              <a:gd name="connsiteX145" fmla="*/ 27053 w 1242829"/>
              <a:gd name="connsiteY145" fmla="*/ 745064 h 2389902"/>
              <a:gd name="connsiteX146" fmla="*/ 21643 w 1242829"/>
              <a:gd name="connsiteY146" fmla="*/ 793760 h 2389902"/>
              <a:gd name="connsiteX147" fmla="*/ 10821 w 1242829"/>
              <a:gd name="connsiteY147" fmla="*/ 837045 h 2389902"/>
              <a:gd name="connsiteX148" fmla="*/ 0 w 1242829"/>
              <a:gd name="connsiteY148" fmla="*/ 907384 h 2389902"/>
              <a:gd name="connsiteX149" fmla="*/ 5411 w 1242829"/>
              <a:gd name="connsiteY149" fmla="*/ 972311 h 2389902"/>
              <a:gd name="connsiteX150" fmla="*/ 10821 w 1242829"/>
              <a:gd name="connsiteY150" fmla="*/ 1021007 h 2389902"/>
              <a:gd name="connsiteX151" fmla="*/ 16232 w 1242829"/>
              <a:gd name="connsiteY151" fmla="*/ 1085935 h 2389902"/>
              <a:gd name="connsiteX152" fmla="*/ 27053 w 1242829"/>
              <a:gd name="connsiteY152" fmla="*/ 1167095 h 2389902"/>
              <a:gd name="connsiteX153" fmla="*/ 32464 w 1242829"/>
              <a:gd name="connsiteY153" fmla="*/ 1226612 h 2389902"/>
              <a:gd name="connsiteX154" fmla="*/ 48696 w 1242829"/>
              <a:gd name="connsiteY154" fmla="*/ 1275308 h 2389902"/>
              <a:gd name="connsiteX155" fmla="*/ 54107 w 1242829"/>
              <a:gd name="connsiteY155" fmla="*/ 1291540 h 2389902"/>
              <a:gd name="connsiteX156" fmla="*/ 64928 w 1242829"/>
              <a:gd name="connsiteY156" fmla="*/ 1307772 h 2389902"/>
              <a:gd name="connsiteX157" fmla="*/ 86570 w 1242829"/>
              <a:gd name="connsiteY157" fmla="*/ 1356468 h 2389902"/>
              <a:gd name="connsiteX158" fmla="*/ 102802 w 1242829"/>
              <a:gd name="connsiteY158" fmla="*/ 1410574 h 2389902"/>
              <a:gd name="connsiteX159" fmla="*/ 113624 w 1242829"/>
              <a:gd name="connsiteY159" fmla="*/ 1421395 h 2389902"/>
              <a:gd name="connsiteX160" fmla="*/ 124445 w 1242829"/>
              <a:gd name="connsiteY160" fmla="*/ 1453859 h 2389902"/>
              <a:gd name="connsiteX161" fmla="*/ 129856 w 1242829"/>
              <a:gd name="connsiteY161" fmla="*/ 1470091 h 2389902"/>
              <a:gd name="connsiteX162" fmla="*/ 146088 w 1242829"/>
              <a:gd name="connsiteY162" fmla="*/ 1486323 h 2389902"/>
              <a:gd name="connsiteX163" fmla="*/ 167730 w 1242829"/>
              <a:gd name="connsiteY163" fmla="*/ 1545840 h 2389902"/>
              <a:gd name="connsiteX164" fmla="*/ 173141 w 1242829"/>
              <a:gd name="connsiteY164" fmla="*/ 1562072 h 2389902"/>
              <a:gd name="connsiteX165" fmla="*/ 194784 w 1242829"/>
              <a:gd name="connsiteY165" fmla="*/ 1594536 h 2389902"/>
              <a:gd name="connsiteX166" fmla="*/ 216426 w 1242829"/>
              <a:gd name="connsiteY166" fmla="*/ 1627000 h 2389902"/>
              <a:gd name="connsiteX167" fmla="*/ 221837 w 1242829"/>
              <a:gd name="connsiteY167" fmla="*/ 1648643 h 2389902"/>
              <a:gd name="connsiteX168" fmla="*/ 248890 w 1242829"/>
              <a:gd name="connsiteY168" fmla="*/ 1681107 h 2389902"/>
              <a:gd name="connsiteX169" fmla="*/ 270533 w 1242829"/>
              <a:gd name="connsiteY169" fmla="*/ 1713570 h 2389902"/>
              <a:gd name="connsiteX170" fmla="*/ 281354 w 1242829"/>
              <a:gd name="connsiteY170" fmla="*/ 1729802 h 2389902"/>
              <a:gd name="connsiteX171" fmla="*/ 297586 w 1242829"/>
              <a:gd name="connsiteY171" fmla="*/ 1767677 h 2389902"/>
              <a:gd name="connsiteX172" fmla="*/ 302997 w 1242829"/>
              <a:gd name="connsiteY172" fmla="*/ 1783909 h 2389902"/>
              <a:gd name="connsiteX173" fmla="*/ 319228 w 1242829"/>
              <a:gd name="connsiteY173" fmla="*/ 1800141 h 2389902"/>
              <a:gd name="connsiteX174" fmla="*/ 346282 w 1242829"/>
              <a:gd name="connsiteY174" fmla="*/ 1838015 h 2389902"/>
              <a:gd name="connsiteX175" fmla="*/ 351692 w 1242829"/>
              <a:gd name="connsiteY175" fmla="*/ 1854247 h 2389902"/>
              <a:gd name="connsiteX176" fmla="*/ 362514 w 1242829"/>
              <a:gd name="connsiteY176" fmla="*/ 1865069 h 2389902"/>
              <a:gd name="connsiteX177" fmla="*/ 373335 w 1242829"/>
              <a:gd name="connsiteY177" fmla="*/ 1881301 h 2389902"/>
              <a:gd name="connsiteX178" fmla="*/ 394978 w 1242829"/>
              <a:gd name="connsiteY178" fmla="*/ 1908354 h 2389902"/>
              <a:gd name="connsiteX179" fmla="*/ 405799 w 1242829"/>
              <a:gd name="connsiteY179" fmla="*/ 1924586 h 2389902"/>
              <a:gd name="connsiteX180" fmla="*/ 416620 w 1242829"/>
              <a:gd name="connsiteY180" fmla="*/ 1946228 h 2389902"/>
              <a:gd name="connsiteX181" fmla="*/ 427441 w 1242829"/>
              <a:gd name="connsiteY181" fmla="*/ 1957050 h 2389902"/>
              <a:gd name="connsiteX182" fmla="*/ 449084 w 1242829"/>
              <a:gd name="connsiteY182" fmla="*/ 1978692 h 2389902"/>
              <a:gd name="connsiteX183" fmla="*/ 459905 w 1242829"/>
              <a:gd name="connsiteY183" fmla="*/ 1994924 h 2389902"/>
              <a:gd name="connsiteX184" fmla="*/ 476137 w 1242829"/>
              <a:gd name="connsiteY184" fmla="*/ 2011156 h 2389902"/>
              <a:gd name="connsiteX185" fmla="*/ 481548 w 1242829"/>
              <a:gd name="connsiteY185" fmla="*/ 2027388 h 2389902"/>
              <a:gd name="connsiteX186" fmla="*/ 503191 w 1242829"/>
              <a:gd name="connsiteY186" fmla="*/ 2049031 h 2389902"/>
              <a:gd name="connsiteX187" fmla="*/ 535655 w 1242829"/>
              <a:gd name="connsiteY187" fmla="*/ 2081495 h 2389902"/>
              <a:gd name="connsiteX188" fmla="*/ 568118 w 1242829"/>
              <a:gd name="connsiteY188" fmla="*/ 2113959 h 2389902"/>
              <a:gd name="connsiteX189" fmla="*/ 578940 w 1242829"/>
              <a:gd name="connsiteY189" fmla="*/ 2124780 h 2389902"/>
              <a:gd name="connsiteX190" fmla="*/ 584350 w 1242829"/>
              <a:gd name="connsiteY190" fmla="*/ 2141012 h 2389902"/>
              <a:gd name="connsiteX191" fmla="*/ 600582 w 1242829"/>
              <a:gd name="connsiteY191" fmla="*/ 2151833 h 2389902"/>
              <a:gd name="connsiteX192" fmla="*/ 611404 w 1242829"/>
              <a:gd name="connsiteY192" fmla="*/ 2162655 h 2389902"/>
              <a:gd name="connsiteX193" fmla="*/ 633046 w 1242829"/>
              <a:gd name="connsiteY193" fmla="*/ 2189708 h 2389902"/>
              <a:gd name="connsiteX194" fmla="*/ 649278 w 1242829"/>
              <a:gd name="connsiteY194" fmla="*/ 2200529 h 2389902"/>
              <a:gd name="connsiteX195" fmla="*/ 681742 w 1242829"/>
              <a:gd name="connsiteY195" fmla="*/ 2232993 h 2389902"/>
              <a:gd name="connsiteX196" fmla="*/ 697974 w 1242829"/>
              <a:gd name="connsiteY196" fmla="*/ 2249225 h 2389902"/>
              <a:gd name="connsiteX197" fmla="*/ 714206 w 1242829"/>
              <a:gd name="connsiteY197" fmla="*/ 2260046 h 2389902"/>
              <a:gd name="connsiteX198" fmla="*/ 725027 w 1242829"/>
              <a:gd name="connsiteY198" fmla="*/ 2276278 h 2389902"/>
              <a:gd name="connsiteX199" fmla="*/ 773723 w 1242829"/>
              <a:gd name="connsiteY199" fmla="*/ 2308742 h 2389902"/>
              <a:gd name="connsiteX200" fmla="*/ 784544 w 1242829"/>
              <a:gd name="connsiteY200" fmla="*/ 2324974 h 2389902"/>
              <a:gd name="connsiteX201" fmla="*/ 811598 w 1242829"/>
              <a:gd name="connsiteY201" fmla="*/ 2346617 h 2389902"/>
              <a:gd name="connsiteX202" fmla="*/ 822419 w 1242829"/>
              <a:gd name="connsiteY202" fmla="*/ 2362849 h 2389902"/>
              <a:gd name="connsiteX203" fmla="*/ 838651 w 1242829"/>
              <a:gd name="connsiteY203" fmla="*/ 2384491 h 2389902"/>
              <a:gd name="connsiteX0" fmla="*/ 838651 w 1242829"/>
              <a:gd name="connsiteY0" fmla="*/ 2384491 h 2389902"/>
              <a:gd name="connsiteX1" fmla="*/ 892757 w 1242829"/>
              <a:gd name="connsiteY1" fmla="*/ 2330385 h 2389902"/>
              <a:gd name="connsiteX2" fmla="*/ 903579 w 1242829"/>
              <a:gd name="connsiteY2" fmla="*/ 2319563 h 2389902"/>
              <a:gd name="connsiteX3" fmla="*/ 930632 w 1242829"/>
              <a:gd name="connsiteY3" fmla="*/ 2287099 h 2389902"/>
              <a:gd name="connsiteX4" fmla="*/ 941453 w 1242829"/>
              <a:gd name="connsiteY4" fmla="*/ 2270868 h 2389902"/>
              <a:gd name="connsiteX5" fmla="*/ 984739 w 1242829"/>
              <a:gd name="connsiteY5" fmla="*/ 2243814 h 2389902"/>
              <a:gd name="connsiteX6" fmla="*/ 1000970 w 1242829"/>
              <a:gd name="connsiteY6" fmla="*/ 2222172 h 2389902"/>
              <a:gd name="connsiteX7" fmla="*/ 1022613 w 1242829"/>
              <a:gd name="connsiteY7" fmla="*/ 2211350 h 2389902"/>
              <a:gd name="connsiteX8" fmla="*/ 1055077 w 1242829"/>
              <a:gd name="connsiteY8" fmla="*/ 2189708 h 2389902"/>
              <a:gd name="connsiteX9" fmla="*/ 1071309 w 1242829"/>
              <a:gd name="connsiteY9" fmla="*/ 2178886 h 2389902"/>
              <a:gd name="connsiteX10" fmla="*/ 1103773 w 1242829"/>
              <a:gd name="connsiteY10" fmla="*/ 2157244 h 2389902"/>
              <a:gd name="connsiteX11" fmla="*/ 1130826 w 1242829"/>
              <a:gd name="connsiteY11" fmla="*/ 2135601 h 2389902"/>
              <a:gd name="connsiteX12" fmla="*/ 1147058 w 1242829"/>
              <a:gd name="connsiteY12" fmla="*/ 2130191 h 2389902"/>
              <a:gd name="connsiteX13" fmla="*/ 1157879 w 1242829"/>
              <a:gd name="connsiteY13" fmla="*/ 2113959 h 2389902"/>
              <a:gd name="connsiteX14" fmla="*/ 1174111 w 1242829"/>
              <a:gd name="connsiteY14" fmla="*/ 2103137 h 2389902"/>
              <a:gd name="connsiteX15" fmla="*/ 1201165 w 1242829"/>
              <a:gd name="connsiteY15" fmla="*/ 2081495 h 2389902"/>
              <a:gd name="connsiteX16" fmla="*/ 1211986 w 1242829"/>
              <a:gd name="connsiteY16" fmla="*/ 2065263 h 2389902"/>
              <a:gd name="connsiteX17" fmla="*/ 1233628 w 1242829"/>
              <a:gd name="connsiteY17" fmla="*/ 2038210 h 2389902"/>
              <a:gd name="connsiteX18" fmla="*/ 1228218 w 1242829"/>
              <a:gd name="connsiteY18" fmla="*/ 2016567 h 2389902"/>
              <a:gd name="connsiteX19" fmla="*/ 1195754 w 1242829"/>
              <a:gd name="connsiteY19" fmla="*/ 1989514 h 2389902"/>
              <a:gd name="connsiteX20" fmla="*/ 1174111 w 1242829"/>
              <a:gd name="connsiteY20" fmla="*/ 1967871 h 2389902"/>
              <a:gd name="connsiteX21" fmla="*/ 1147058 w 1242829"/>
              <a:gd name="connsiteY21" fmla="*/ 1946228 h 2389902"/>
              <a:gd name="connsiteX22" fmla="*/ 1130826 w 1242829"/>
              <a:gd name="connsiteY22" fmla="*/ 1935407 h 2389902"/>
              <a:gd name="connsiteX23" fmla="*/ 1109184 w 1242829"/>
              <a:gd name="connsiteY23" fmla="*/ 1919175 h 2389902"/>
              <a:gd name="connsiteX24" fmla="*/ 1098362 w 1242829"/>
              <a:gd name="connsiteY24" fmla="*/ 1908354 h 2389902"/>
              <a:gd name="connsiteX25" fmla="*/ 1082130 w 1242829"/>
              <a:gd name="connsiteY25" fmla="*/ 1902943 h 2389902"/>
              <a:gd name="connsiteX26" fmla="*/ 1065898 w 1242829"/>
              <a:gd name="connsiteY26" fmla="*/ 1886711 h 2389902"/>
              <a:gd name="connsiteX27" fmla="*/ 1033434 w 1242829"/>
              <a:gd name="connsiteY27" fmla="*/ 1865069 h 2389902"/>
              <a:gd name="connsiteX28" fmla="*/ 1006381 w 1242829"/>
              <a:gd name="connsiteY28" fmla="*/ 1848837 h 2389902"/>
              <a:gd name="connsiteX29" fmla="*/ 963096 w 1242829"/>
              <a:gd name="connsiteY29" fmla="*/ 1816373 h 2389902"/>
              <a:gd name="connsiteX30" fmla="*/ 946864 w 1242829"/>
              <a:gd name="connsiteY30" fmla="*/ 1805552 h 2389902"/>
              <a:gd name="connsiteX31" fmla="*/ 936043 w 1242829"/>
              <a:gd name="connsiteY31" fmla="*/ 1794730 h 2389902"/>
              <a:gd name="connsiteX32" fmla="*/ 925221 w 1242829"/>
              <a:gd name="connsiteY32" fmla="*/ 1778498 h 2389902"/>
              <a:gd name="connsiteX33" fmla="*/ 908989 w 1242829"/>
              <a:gd name="connsiteY33" fmla="*/ 1773088 h 2389902"/>
              <a:gd name="connsiteX34" fmla="*/ 898168 w 1242829"/>
              <a:gd name="connsiteY34" fmla="*/ 1762266 h 2389902"/>
              <a:gd name="connsiteX35" fmla="*/ 887347 w 1242829"/>
              <a:gd name="connsiteY35" fmla="*/ 1746034 h 2389902"/>
              <a:gd name="connsiteX36" fmla="*/ 838651 w 1242829"/>
              <a:gd name="connsiteY36" fmla="*/ 1702749 h 2389902"/>
              <a:gd name="connsiteX37" fmla="*/ 827830 w 1242829"/>
              <a:gd name="connsiteY37" fmla="*/ 1686517 h 2389902"/>
              <a:gd name="connsiteX38" fmla="*/ 800776 w 1242829"/>
              <a:gd name="connsiteY38" fmla="*/ 1664875 h 2389902"/>
              <a:gd name="connsiteX39" fmla="*/ 789955 w 1242829"/>
              <a:gd name="connsiteY39" fmla="*/ 1648643 h 2389902"/>
              <a:gd name="connsiteX40" fmla="*/ 779134 w 1242829"/>
              <a:gd name="connsiteY40" fmla="*/ 1637821 h 2389902"/>
              <a:gd name="connsiteX41" fmla="*/ 757491 w 1242829"/>
              <a:gd name="connsiteY41" fmla="*/ 1605357 h 2389902"/>
              <a:gd name="connsiteX42" fmla="*/ 741259 w 1242829"/>
              <a:gd name="connsiteY42" fmla="*/ 1589126 h 2389902"/>
              <a:gd name="connsiteX43" fmla="*/ 730438 w 1242829"/>
              <a:gd name="connsiteY43" fmla="*/ 1572894 h 2389902"/>
              <a:gd name="connsiteX44" fmla="*/ 692563 w 1242829"/>
              <a:gd name="connsiteY44" fmla="*/ 1540430 h 2389902"/>
              <a:gd name="connsiteX45" fmla="*/ 687153 w 1242829"/>
              <a:gd name="connsiteY45" fmla="*/ 1524198 h 2389902"/>
              <a:gd name="connsiteX46" fmla="*/ 660099 w 1242829"/>
              <a:gd name="connsiteY46" fmla="*/ 1502555 h 2389902"/>
              <a:gd name="connsiteX47" fmla="*/ 643868 w 1242829"/>
              <a:gd name="connsiteY47" fmla="*/ 1486323 h 2389902"/>
              <a:gd name="connsiteX48" fmla="*/ 633046 w 1242829"/>
              <a:gd name="connsiteY48" fmla="*/ 1470091 h 2389902"/>
              <a:gd name="connsiteX49" fmla="*/ 600582 w 1242829"/>
              <a:gd name="connsiteY49" fmla="*/ 1443038 h 2389902"/>
              <a:gd name="connsiteX50" fmla="*/ 573529 w 1242829"/>
              <a:gd name="connsiteY50" fmla="*/ 1415985 h 2389902"/>
              <a:gd name="connsiteX51" fmla="*/ 551886 w 1242829"/>
              <a:gd name="connsiteY51" fmla="*/ 1383521 h 2389902"/>
              <a:gd name="connsiteX52" fmla="*/ 546476 w 1242829"/>
              <a:gd name="connsiteY52" fmla="*/ 1367289 h 2389902"/>
              <a:gd name="connsiteX53" fmla="*/ 530244 w 1242829"/>
              <a:gd name="connsiteY53" fmla="*/ 1351057 h 2389902"/>
              <a:gd name="connsiteX54" fmla="*/ 508601 w 1242829"/>
              <a:gd name="connsiteY54" fmla="*/ 1318593 h 2389902"/>
              <a:gd name="connsiteX55" fmla="*/ 503191 w 1242829"/>
              <a:gd name="connsiteY55" fmla="*/ 1302361 h 2389902"/>
              <a:gd name="connsiteX56" fmla="*/ 492369 w 1242829"/>
              <a:gd name="connsiteY56" fmla="*/ 1291540 h 2389902"/>
              <a:gd name="connsiteX57" fmla="*/ 470727 w 1242829"/>
              <a:gd name="connsiteY57" fmla="*/ 1264486 h 2389902"/>
              <a:gd name="connsiteX58" fmla="*/ 454495 w 1242829"/>
              <a:gd name="connsiteY58" fmla="*/ 1232023 h 2389902"/>
              <a:gd name="connsiteX59" fmla="*/ 449084 w 1242829"/>
              <a:gd name="connsiteY59" fmla="*/ 1215791 h 2389902"/>
              <a:gd name="connsiteX60" fmla="*/ 432852 w 1242829"/>
              <a:gd name="connsiteY60" fmla="*/ 1183327 h 2389902"/>
              <a:gd name="connsiteX61" fmla="*/ 422031 w 1242829"/>
              <a:gd name="connsiteY61" fmla="*/ 1140041 h 2389902"/>
              <a:gd name="connsiteX62" fmla="*/ 411210 w 1242829"/>
              <a:gd name="connsiteY62" fmla="*/ 1107578 h 2389902"/>
              <a:gd name="connsiteX63" fmla="*/ 405799 w 1242829"/>
              <a:gd name="connsiteY63" fmla="*/ 1080524 h 2389902"/>
              <a:gd name="connsiteX64" fmla="*/ 389567 w 1242829"/>
              <a:gd name="connsiteY64" fmla="*/ 1031828 h 2389902"/>
              <a:gd name="connsiteX65" fmla="*/ 384156 w 1242829"/>
              <a:gd name="connsiteY65" fmla="*/ 1015597 h 2389902"/>
              <a:gd name="connsiteX66" fmla="*/ 378746 w 1242829"/>
              <a:gd name="connsiteY66" fmla="*/ 988543 h 2389902"/>
              <a:gd name="connsiteX67" fmla="*/ 400815 w 1242829"/>
              <a:gd name="connsiteY67" fmla="*/ 912794 h 2389902"/>
              <a:gd name="connsiteX68" fmla="*/ 409516 w 1242829"/>
              <a:gd name="connsiteY68" fmla="*/ 757268 h 2389902"/>
              <a:gd name="connsiteX69" fmla="*/ 411638 w 1242829"/>
              <a:gd name="connsiteY69" fmla="*/ 744325 h 2389902"/>
              <a:gd name="connsiteX70" fmla="*/ 417048 w 1242829"/>
              <a:gd name="connsiteY70" fmla="*/ 725971 h 2389902"/>
              <a:gd name="connsiteX71" fmla="*/ 418002 w 1242829"/>
              <a:gd name="connsiteY71" fmla="*/ 698703 h 2389902"/>
              <a:gd name="connsiteX72" fmla="*/ 425535 w 1242829"/>
              <a:gd name="connsiteY72" fmla="*/ 669529 h 2389902"/>
              <a:gd name="connsiteX73" fmla="*/ 433066 w 1242829"/>
              <a:gd name="connsiteY73" fmla="*/ 650007 h 2389902"/>
              <a:gd name="connsiteX74" fmla="*/ 448131 w 1242829"/>
              <a:gd name="connsiteY74" fmla="*/ 596855 h 2389902"/>
              <a:gd name="connsiteX75" fmla="*/ 456830 w 1242829"/>
              <a:gd name="connsiteY75" fmla="*/ 583912 h 2389902"/>
              <a:gd name="connsiteX76" fmla="*/ 481548 w 1242829"/>
              <a:gd name="connsiteY76" fmla="*/ 528638 h 2389902"/>
              <a:gd name="connsiteX77" fmla="*/ 514012 w 1242829"/>
              <a:gd name="connsiteY77" fmla="*/ 506995 h 2389902"/>
              <a:gd name="connsiteX78" fmla="*/ 530244 w 1242829"/>
              <a:gd name="connsiteY78" fmla="*/ 496174 h 2389902"/>
              <a:gd name="connsiteX79" fmla="*/ 546476 w 1242829"/>
              <a:gd name="connsiteY79" fmla="*/ 485353 h 2389902"/>
              <a:gd name="connsiteX80" fmla="*/ 578940 w 1242829"/>
              <a:gd name="connsiteY80" fmla="*/ 474531 h 2389902"/>
              <a:gd name="connsiteX81" fmla="*/ 622225 w 1242829"/>
              <a:gd name="connsiteY81" fmla="*/ 463710 h 2389902"/>
              <a:gd name="connsiteX82" fmla="*/ 660099 w 1242829"/>
              <a:gd name="connsiteY82" fmla="*/ 469121 h 2389902"/>
              <a:gd name="connsiteX83" fmla="*/ 676331 w 1242829"/>
              <a:gd name="connsiteY83" fmla="*/ 479942 h 2389902"/>
              <a:gd name="connsiteX84" fmla="*/ 697974 w 1242829"/>
              <a:gd name="connsiteY84" fmla="*/ 469121 h 2389902"/>
              <a:gd name="connsiteX85" fmla="*/ 746670 w 1242829"/>
              <a:gd name="connsiteY85" fmla="*/ 436657 h 2389902"/>
              <a:gd name="connsiteX86" fmla="*/ 806187 w 1242829"/>
              <a:gd name="connsiteY86" fmla="*/ 398782 h 2389902"/>
              <a:gd name="connsiteX87" fmla="*/ 838651 w 1242829"/>
              <a:gd name="connsiteY87" fmla="*/ 377140 h 2389902"/>
              <a:gd name="connsiteX88" fmla="*/ 854883 w 1242829"/>
              <a:gd name="connsiteY88" fmla="*/ 371729 h 2389902"/>
              <a:gd name="connsiteX89" fmla="*/ 871115 w 1242829"/>
              <a:gd name="connsiteY89" fmla="*/ 360908 h 2389902"/>
              <a:gd name="connsiteX90" fmla="*/ 908989 w 1242829"/>
              <a:gd name="connsiteY90" fmla="*/ 344676 h 2389902"/>
              <a:gd name="connsiteX91" fmla="*/ 946864 w 1242829"/>
              <a:gd name="connsiteY91" fmla="*/ 328444 h 2389902"/>
              <a:gd name="connsiteX92" fmla="*/ 963096 w 1242829"/>
              <a:gd name="connsiteY92" fmla="*/ 317623 h 2389902"/>
              <a:gd name="connsiteX93" fmla="*/ 995560 w 1242829"/>
              <a:gd name="connsiteY93" fmla="*/ 306801 h 2389902"/>
              <a:gd name="connsiteX94" fmla="*/ 1011792 w 1242829"/>
              <a:gd name="connsiteY94" fmla="*/ 295980 h 2389902"/>
              <a:gd name="connsiteX95" fmla="*/ 1033434 w 1242829"/>
              <a:gd name="connsiteY95" fmla="*/ 290569 h 2389902"/>
              <a:gd name="connsiteX96" fmla="*/ 1071309 w 1242829"/>
              <a:gd name="connsiteY96" fmla="*/ 279748 h 2389902"/>
              <a:gd name="connsiteX97" fmla="*/ 1098362 w 1242829"/>
              <a:gd name="connsiteY97" fmla="*/ 258105 h 2389902"/>
              <a:gd name="connsiteX98" fmla="*/ 1092952 w 1242829"/>
              <a:gd name="connsiteY98" fmla="*/ 220231 h 2389902"/>
              <a:gd name="connsiteX99" fmla="*/ 1082130 w 1242829"/>
              <a:gd name="connsiteY99" fmla="*/ 187767 h 2389902"/>
              <a:gd name="connsiteX100" fmla="*/ 1071309 w 1242829"/>
              <a:gd name="connsiteY100" fmla="*/ 101197 h 2389902"/>
              <a:gd name="connsiteX101" fmla="*/ 1065898 w 1242829"/>
              <a:gd name="connsiteY101" fmla="*/ 84965 h 2389902"/>
              <a:gd name="connsiteX102" fmla="*/ 1054124 w 1242829"/>
              <a:gd name="connsiteY102" fmla="*/ 45922 h 2389902"/>
              <a:gd name="connsiteX103" fmla="*/ 1025163 w 1242829"/>
              <a:gd name="connsiteY103" fmla="*/ 13244 h 2389902"/>
              <a:gd name="connsiteX104" fmla="*/ 992485 w 1242829"/>
              <a:gd name="connsiteY104" fmla="*/ 1255 h 2389902"/>
              <a:gd name="connsiteX105" fmla="*/ 969675 w 1242829"/>
              <a:gd name="connsiteY105" fmla="*/ 5712 h 2389902"/>
              <a:gd name="connsiteX106" fmla="*/ 929465 w 1242829"/>
              <a:gd name="connsiteY106" fmla="*/ 5236 h 2389902"/>
              <a:gd name="connsiteX107" fmla="*/ 892757 w 1242829"/>
              <a:gd name="connsiteY107" fmla="*/ 9215 h 2389902"/>
              <a:gd name="connsiteX108" fmla="*/ 762902 w 1242829"/>
              <a:gd name="connsiteY108" fmla="*/ 20037 h 2389902"/>
              <a:gd name="connsiteX109" fmla="*/ 730438 w 1242829"/>
              <a:gd name="connsiteY109" fmla="*/ 30858 h 2389902"/>
              <a:gd name="connsiteX110" fmla="*/ 708795 w 1242829"/>
              <a:gd name="connsiteY110" fmla="*/ 36269 h 2389902"/>
              <a:gd name="connsiteX111" fmla="*/ 670921 w 1242829"/>
              <a:gd name="connsiteY111" fmla="*/ 57911 h 2389902"/>
              <a:gd name="connsiteX112" fmla="*/ 649278 w 1242829"/>
              <a:gd name="connsiteY112" fmla="*/ 63322 h 2389902"/>
              <a:gd name="connsiteX113" fmla="*/ 605993 w 1242829"/>
              <a:gd name="connsiteY113" fmla="*/ 79554 h 2389902"/>
              <a:gd name="connsiteX114" fmla="*/ 589761 w 1242829"/>
              <a:gd name="connsiteY114" fmla="*/ 90375 h 2389902"/>
              <a:gd name="connsiteX115" fmla="*/ 573529 w 1242829"/>
              <a:gd name="connsiteY115" fmla="*/ 95786 h 2389902"/>
              <a:gd name="connsiteX116" fmla="*/ 557297 w 1242829"/>
              <a:gd name="connsiteY116" fmla="*/ 106607 h 2389902"/>
              <a:gd name="connsiteX117" fmla="*/ 541065 w 1242829"/>
              <a:gd name="connsiteY117" fmla="*/ 112018 h 2389902"/>
              <a:gd name="connsiteX118" fmla="*/ 524833 w 1242829"/>
              <a:gd name="connsiteY118" fmla="*/ 122839 h 2389902"/>
              <a:gd name="connsiteX119" fmla="*/ 508601 w 1242829"/>
              <a:gd name="connsiteY119" fmla="*/ 128250 h 2389902"/>
              <a:gd name="connsiteX120" fmla="*/ 492369 w 1242829"/>
              <a:gd name="connsiteY120" fmla="*/ 139071 h 2389902"/>
              <a:gd name="connsiteX121" fmla="*/ 459905 w 1242829"/>
              <a:gd name="connsiteY121" fmla="*/ 155303 h 2389902"/>
              <a:gd name="connsiteX122" fmla="*/ 438263 w 1242829"/>
              <a:gd name="connsiteY122" fmla="*/ 171535 h 2389902"/>
              <a:gd name="connsiteX123" fmla="*/ 416620 w 1242829"/>
              <a:gd name="connsiteY123" fmla="*/ 193178 h 2389902"/>
              <a:gd name="connsiteX124" fmla="*/ 384156 w 1242829"/>
              <a:gd name="connsiteY124" fmla="*/ 214820 h 2389902"/>
              <a:gd name="connsiteX125" fmla="*/ 367924 w 1242829"/>
              <a:gd name="connsiteY125" fmla="*/ 225641 h 2389902"/>
              <a:gd name="connsiteX126" fmla="*/ 357103 w 1242829"/>
              <a:gd name="connsiteY126" fmla="*/ 241873 h 2389902"/>
              <a:gd name="connsiteX127" fmla="*/ 319228 w 1242829"/>
              <a:gd name="connsiteY127" fmla="*/ 274337 h 2389902"/>
              <a:gd name="connsiteX128" fmla="*/ 308407 w 1242829"/>
              <a:gd name="connsiteY128" fmla="*/ 290569 h 2389902"/>
              <a:gd name="connsiteX129" fmla="*/ 281354 w 1242829"/>
              <a:gd name="connsiteY129" fmla="*/ 317623 h 2389902"/>
              <a:gd name="connsiteX130" fmla="*/ 270533 w 1242829"/>
              <a:gd name="connsiteY130" fmla="*/ 333855 h 2389902"/>
              <a:gd name="connsiteX131" fmla="*/ 227247 w 1242829"/>
              <a:gd name="connsiteY131" fmla="*/ 371729 h 2389902"/>
              <a:gd name="connsiteX132" fmla="*/ 205605 w 1242829"/>
              <a:gd name="connsiteY132" fmla="*/ 404193 h 2389902"/>
              <a:gd name="connsiteX133" fmla="*/ 178552 w 1242829"/>
              <a:gd name="connsiteY133" fmla="*/ 436657 h 2389902"/>
              <a:gd name="connsiteX134" fmla="*/ 167730 w 1242829"/>
              <a:gd name="connsiteY134" fmla="*/ 447478 h 2389902"/>
              <a:gd name="connsiteX135" fmla="*/ 146088 w 1242829"/>
              <a:gd name="connsiteY135" fmla="*/ 479942 h 2389902"/>
              <a:gd name="connsiteX136" fmla="*/ 124445 w 1242829"/>
              <a:gd name="connsiteY136" fmla="*/ 517817 h 2389902"/>
              <a:gd name="connsiteX137" fmla="*/ 119034 w 1242829"/>
              <a:gd name="connsiteY137" fmla="*/ 534049 h 2389902"/>
              <a:gd name="connsiteX138" fmla="*/ 102802 w 1242829"/>
              <a:gd name="connsiteY138" fmla="*/ 550281 h 2389902"/>
              <a:gd name="connsiteX139" fmla="*/ 86570 w 1242829"/>
              <a:gd name="connsiteY139" fmla="*/ 598976 h 2389902"/>
              <a:gd name="connsiteX140" fmla="*/ 81160 w 1242829"/>
              <a:gd name="connsiteY140" fmla="*/ 615208 h 2389902"/>
              <a:gd name="connsiteX141" fmla="*/ 70339 w 1242829"/>
              <a:gd name="connsiteY141" fmla="*/ 626030 h 2389902"/>
              <a:gd name="connsiteX142" fmla="*/ 54107 w 1242829"/>
              <a:gd name="connsiteY142" fmla="*/ 680136 h 2389902"/>
              <a:gd name="connsiteX143" fmla="*/ 48696 w 1242829"/>
              <a:gd name="connsiteY143" fmla="*/ 696368 h 2389902"/>
              <a:gd name="connsiteX144" fmla="*/ 43285 w 1242829"/>
              <a:gd name="connsiteY144" fmla="*/ 712600 h 2389902"/>
              <a:gd name="connsiteX145" fmla="*/ 27053 w 1242829"/>
              <a:gd name="connsiteY145" fmla="*/ 745064 h 2389902"/>
              <a:gd name="connsiteX146" fmla="*/ 21643 w 1242829"/>
              <a:gd name="connsiteY146" fmla="*/ 793760 h 2389902"/>
              <a:gd name="connsiteX147" fmla="*/ 10821 w 1242829"/>
              <a:gd name="connsiteY147" fmla="*/ 837045 h 2389902"/>
              <a:gd name="connsiteX148" fmla="*/ 0 w 1242829"/>
              <a:gd name="connsiteY148" fmla="*/ 907384 h 2389902"/>
              <a:gd name="connsiteX149" fmla="*/ 5411 w 1242829"/>
              <a:gd name="connsiteY149" fmla="*/ 972311 h 2389902"/>
              <a:gd name="connsiteX150" fmla="*/ 10821 w 1242829"/>
              <a:gd name="connsiteY150" fmla="*/ 1021007 h 2389902"/>
              <a:gd name="connsiteX151" fmla="*/ 16232 w 1242829"/>
              <a:gd name="connsiteY151" fmla="*/ 1085935 h 2389902"/>
              <a:gd name="connsiteX152" fmla="*/ 27053 w 1242829"/>
              <a:gd name="connsiteY152" fmla="*/ 1167095 h 2389902"/>
              <a:gd name="connsiteX153" fmla="*/ 32464 w 1242829"/>
              <a:gd name="connsiteY153" fmla="*/ 1226612 h 2389902"/>
              <a:gd name="connsiteX154" fmla="*/ 48696 w 1242829"/>
              <a:gd name="connsiteY154" fmla="*/ 1275308 h 2389902"/>
              <a:gd name="connsiteX155" fmla="*/ 54107 w 1242829"/>
              <a:gd name="connsiteY155" fmla="*/ 1291540 h 2389902"/>
              <a:gd name="connsiteX156" fmla="*/ 64928 w 1242829"/>
              <a:gd name="connsiteY156" fmla="*/ 1307772 h 2389902"/>
              <a:gd name="connsiteX157" fmla="*/ 86570 w 1242829"/>
              <a:gd name="connsiteY157" fmla="*/ 1356468 h 2389902"/>
              <a:gd name="connsiteX158" fmla="*/ 102802 w 1242829"/>
              <a:gd name="connsiteY158" fmla="*/ 1410574 h 2389902"/>
              <a:gd name="connsiteX159" fmla="*/ 113624 w 1242829"/>
              <a:gd name="connsiteY159" fmla="*/ 1421395 h 2389902"/>
              <a:gd name="connsiteX160" fmla="*/ 124445 w 1242829"/>
              <a:gd name="connsiteY160" fmla="*/ 1453859 h 2389902"/>
              <a:gd name="connsiteX161" fmla="*/ 129856 w 1242829"/>
              <a:gd name="connsiteY161" fmla="*/ 1470091 h 2389902"/>
              <a:gd name="connsiteX162" fmla="*/ 146088 w 1242829"/>
              <a:gd name="connsiteY162" fmla="*/ 1486323 h 2389902"/>
              <a:gd name="connsiteX163" fmla="*/ 167730 w 1242829"/>
              <a:gd name="connsiteY163" fmla="*/ 1545840 h 2389902"/>
              <a:gd name="connsiteX164" fmla="*/ 173141 w 1242829"/>
              <a:gd name="connsiteY164" fmla="*/ 1562072 h 2389902"/>
              <a:gd name="connsiteX165" fmla="*/ 194784 w 1242829"/>
              <a:gd name="connsiteY165" fmla="*/ 1594536 h 2389902"/>
              <a:gd name="connsiteX166" fmla="*/ 216426 w 1242829"/>
              <a:gd name="connsiteY166" fmla="*/ 1627000 h 2389902"/>
              <a:gd name="connsiteX167" fmla="*/ 221837 w 1242829"/>
              <a:gd name="connsiteY167" fmla="*/ 1648643 h 2389902"/>
              <a:gd name="connsiteX168" fmla="*/ 248890 w 1242829"/>
              <a:gd name="connsiteY168" fmla="*/ 1681107 h 2389902"/>
              <a:gd name="connsiteX169" fmla="*/ 270533 w 1242829"/>
              <a:gd name="connsiteY169" fmla="*/ 1713570 h 2389902"/>
              <a:gd name="connsiteX170" fmla="*/ 281354 w 1242829"/>
              <a:gd name="connsiteY170" fmla="*/ 1729802 h 2389902"/>
              <a:gd name="connsiteX171" fmla="*/ 297586 w 1242829"/>
              <a:gd name="connsiteY171" fmla="*/ 1767677 h 2389902"/>
              <a:gd name="connsiteX172" fmla="*/ 302997 w 1242829"/>
              <a:gd name="connsiteY172" fmla="*/ 1783909 h 2389902"/>
              <a:gd name="connsiteX173" fmla="*/ 319228 w 1242829"/>
              <a:gd name="connsiteY173" fmla="*/ 1800141 h 2389902"/>
              <a:gd name="connsiteX174" fmla="*/ 346282 w 1242829"/>
              <a:gd name="connsiteY174" fmla="*/ 1838015 h 2389902"/>
              <a:gd name="connsiteX175" fmla="*/ 351692 w 1242829"/>
              <a:gd name="connsiteY175" fmla="*/ 1854247 h 2389902"/>
              <a:gd name="connsiteX176" fmla="*/ 362514 w 1242829"/>
              <a:gd name="connsiteY176" fmla="*/ 1865069 h 2389902"/>
              <a:gd name="connsiteX177" fmla="*/ 373335 w 1242829"/>
              <a:gd name="connsiteY177" fmla="*/ 1881301 h 2389902"/>
              <a:gd name="connsiteX178" fmla="*/ 394978 w 1242829"/>
              <a:gd name="connsiteY178" fmla="*/ 1908354 h 2389902"/>
              <a:gd name="connsiteX179" fmla="*/ 405799 w 1242829"/>
              <a:gd name="connsiteY179" fmla="*/ 1924586 h 2389902"/>
              <a:gd name="connsiteX180" fmla="*/ 416620 w 1242829"/>
              <a:gd name="connsiteY180" fmla="*/ 1946228 h 2389902"/>
              <a:gd name="connsiteX181" fmla="*/ 427441 w 1242829"/>
              <a:gd name="connsiteY181" fmla="*/ 1957050 h 2389902"/>
              <a:gd name="connsiteX182" fmla="*/ 449084 w 1242829"/>
              <a:gd name="connsiteY182" fmla="*/ 1978692 h 2389902"/>
              <a:gd name="connsiteX183" fmla="*/ 459905 w 1242829"/>
              <a:gd name="connsiteY183" fmla="*/ 1994924 h 2389902"/>
              <a:gd name="connsiteX184" fmla="*/ 476137 w 1242829"/>
              <a:gd name="connsiteY184" fmla="*/ 2011156 h 2389902"/>
              <a:gd name="connsiteX185" fmla="*/ 481548 w 1242829"/>
              <a:gd name="connsiteY185" fmla="*/ 2027388 h 2389902"/>
              <a:gd name="connsiteX186" fmla="*/ 503191 w 1242829"/>
              <a:gd name="connsiteY186" fmla="*/ 2049031 h 2389902"/>
              <a:gd name="connsiteX187" fmla="*/ 535655 w 1242829"/>
              <a:gd name="connsiteY187" fmla="*/ 2081495 h 2389902"/>
              <a:gd name="connsiteX188" fmla="*/ 568118 w 1242829"/>
              <a:gd name="connsiteY188" fmla="*/ 2113959 h 2389902"/>
              <a:gd name="connsiteX189" fmla="*/ 578940 w 1242829"/>
              <a:gd name="connsiteY189" fmla="*/ 2124780 h 2389902"/>
              <a:gd name="connsiteX190" fmla="*/ 584350 w 1242829"/>
              <a:gd name="connsiteY190" fmla="*/ 2141012 h 2389902"/>
              <a:gd name="connsiteX191" fmla="*/ 600582 w 1242829"/>
              <a:gd name="connsiteY191" fmla="*/ 2151833 h 2389902"/>
              <a:gd name="connsiteX192" fmla="*/ 611404 w 1242829"/>
              <a:gd name="connsiteY192" fmla="*/ 2162655 h 2389902"/>
              <a:gd name="connsiteX193" fmla="*/ 633046 w 1242829"/>
              <a:gd name="connsiteY193" fmla="*/ 2189708 h 2389902"/>
              <a:gd name="connsiteX194" fmla="*/ 649278 w 1242829"/>
              <a:gd name="connsiteY194" fmla="*/ 2200529 h 2389902"/>
              <a:gd name="connsiteX195" fmla="*/ 681742 w 1242829"/>
              <a:gd name="connsiteY195" fmla="*/ 2232993 h 2389902"/>
              <a:gd name="connsiteX196" fmla="*/ 697974 w 1242829"/>
              <a:gd name="connsiteY196" fmla="*/ 2249225 h 2389902"/>
              <a:gd name="connsiteX197" fmla="*/ 714206 w 1242829"/>
              <a:gd name="connsiteY197" fmla="*/ 2260046 h 2389902"/>
              <a:gd name="connsiteX198" fmla="*/ 725027 w 1242829"/>
              <a:gd name="connsiteY198" fmla="*/ 2276278 h 2389902"/>
              <a:gd name="connsiteX199" fmla="*/ 773723 w 1242829"/>
              <a:gd name="connsiteY199" fmla="*/ 2308742 h 2389902"/>
              <a:gd name="connsiteX200" fmla="*/ 784544 w 1242829"/>
              <a:gd name="connsiteY200" fmla="*/ 2324974 h 2389902"/>
              <a:gd name="connsiteX201" fmla="*/ 811598 w 1242829"/>
              <a:gd name="connsiteY201" fmla="*/ 2346617 h 2389902"/>
              <a:gd name="connsiteX202" fmla="*/ 822419 w 1242829"/>
              <a:gd name="connsiteY202" fmla="*/ 2362849 h 2389902"/>
              <a:gd name="connsiteX203" fmla="*/ 838651 w 1242829"/>
              <a:gd name="connsiteY203" fmla="*/ 2384491 h 2389902"/>
              <a:gd name="connsiteX0" fmla="*/ 838651 w 1242829"/>
              <a:gd name="connsiteY0" fmla="*/ 2384491 h 2389902"/>
              <a:gd name="connsiteX1" fmla="*/ 892757 w 1242829"/>
              <a:gd name="connsiteY1" fmla="*/ 2330385 h 2389902"/>
              <a:gd name="connsiteX2" fmla="*/ 903579 w 1242829"/>
              <a:gd name="connsiteY2" fmla="*/ 2319563 h 2389902"/>
              <a:gd name="connsiteX3" fmla="*/ 930632 w 1242829"/>
              <a:gd name="connsiteY3" fmla="*/ 2287099 h 2389902"/>
              <a:gd name="connsiteX4" fmla="*/ 941453 w 1242829"/>
              <a:gd name="connsiteY4" fmla="*/ 2270868 h 2389902"/>
              <a:gd name="connsiteX5" fmla="*/ 984739 w 1242829"/>
              <a:gd name="connsiteY5" fmla="*/ 2243814 h 2389902"/>
              <a:gd name="connsiteX6" fmla="*/ 1000970 w 1242829"/>
              <a:gd name="connsiteY6" fmla="*/ 2222172 h 2389902"/>
              <a:gd name="connsiteX7" fmla="*/ 1022613 w 1242829"/>
              <a:gd name="connsiteY7" fmla="*/ 2211350 h 2389902"/>
              <a:gd name="connsiteX8" fmla="*/ 1055077 w 1242829"/>
              <a:gd name="connsiteY8" fmla="*/ 2189708 h 2389902"/>
              <a:gd name="connsiteX9" fmla="*/ 1071309 w 1242829"/>
              <a:gd name="connsiteY9" fmla="*/ 2178886 h 2389902"/>
              <a:gd name="connsiteX10" fmla="*/ 1103773 w 1242829"/>
              <a:gd name="connsiteY10" fmla="*/ 2157244 h 2389902"/>
              <a:gd name="connsiteX11" fmla="*/ 1130826 w 1242829"/>
              <a:gd name="connsiteY11" fmla="*/ 2135601 h 2389902"/>
              <a:gd name="connsiteX12" fmla="*/ 1147058 w 1242829"/>
              <a:gd name="connsiteY12" fmla="*/ 2130191 h 2389902"/>
              <a:gd name="connsiteX13" fmla="*/ 1157879 w 1242829"/>
              <a:gd name="connsiteY13" fmla="*/ 2113959 h 2389902"/>
              <a:gd name="connsiteX14" fmla="*/ 1174111 w 1242829"/>
              <a:gd name="connsiteY14" fmla="*/ 2103137 h 2389902"/>
              <a:gd name="connsiteX15" fmla="*/ 1201165 w 1242829"/>
              <a:gd name="connsiteY15" fmla="*/ 2081495 h 2389902"/>
              <a:gd name="connsiteX16" fmla="*/ 1211986 w 1242829"/>
              <a:gd name="connsiteY16" fmla="*/ 2065263 h 2389902"/>
              <a:gd name="connsiteX17" fmla="*/ 1233628 w 1242829"/>
              <a:gd name="connsiteY17" fmla="*/ 2038210 h 2389902"/>
              <a:gd name="connsiteX18" fmla="*/ 1228218 w 1242829"/>
              <a:gd name="connsiteY18" fmla="*/ 2016567 h 2389902"/>
              <a:gd name="connsiteX19" fmla="*/ 1195754 w 1242829"/>
              <a:gd name="connsiteY19" fmla="*/ 1989514 h 2389902"/>
              <a:gd name="connsiteX20" fmla="*/ 1174111 w 1242829"/>
              <a:gd name="connsiteY20" fmla="*/ 1967871 h 2389902"/>
              <a:gd name="connsiteX21" fmla="*/ 1147058 w 1242829"/>
              <a:gd name="connsiteY21" fmla="*/ 1946228 h 2389902"/>
              <a:gd name="connsiteX22" fmla="*/ 1130826 w 1242829"/>
              <a:gd name="connsiteY22" fmla="*/ 1935407 h 2389902"/>
              <a:gd name="connsiteX23" fmla="*/ 1109184 w 1242829"/>
              <a:gd name="connsiteY23" fmla="*/ 1919175 h 2389902"/>
              <a:gd name="connsiteX24" fmla="*/ 1098362 w 1242829"/>
              <a:gd name="connsiteY24" fmla="*/ 1908354 h 2389902"/>
              <a:gd name="connsiteX25" fmla="*/ 1082130 w 1242829"/>
              <a:gd name="connsiteY25" fmla="*/ 1902943 h 2389902"/>
              <a:gd name="connsiteX26" fmla="*/ 1065898 w 1242829"/>
              <a:gd name="connsiteY26" fmla="*/ 1886711 h 2389902"/>
              <a:gd name="connsiteX27" fmla="*/ 1033434 w 1242829"/>
              <a:gd name="connsiteY27" fmla="*/ 1865069 h 2389902"/>
              <a:gd name="connsiteX28" fmla="*/ 1006381 w 1242829"/>
              <a:gd name="connsiteY28" fmla="*/ 1848837 h 2389902"/>
              <a:gd name="connsiteX29" fmla="*/ 963096 w 1242829"/>
              <a:gd name="connsiteY29" fmla="*/ 1816373 h 2389902"/>
              <a:gd name="connsiteX30" fmla="*/ 946864 w 1242829"/>
              <a:gd name="connsiteY30" fmla="*/ 1805552 h 2389902"/>
              <a:gd name="connsiteX31" fmla="*/ 936043 w 1242829"/>
              <a:gd name="connsiteY31" fmla="*/ 1794730 h 2389902"/>
              <a:gd name="connsiteX32" fmla="*/ 925221 w 1242829"/>
              <a:gd name="connsiteY32" fmla="*/ 1778498 h 2389902"/>
              <a:gd name="connsiteX33" fmla="*/ 908989 w 1242829"/>
              <a:gd name="connsiteY33" fmla="*/ 1773088 h 2389902"/>
              <a:gd name="connsiteX34" fmla="*/ 898168 w 1242829"/>
              <a:gd name="connsiteY34" fmla="*/ 1762266 h 2389902"/>
              <a:gd name="connsiteX35" fmla="*/ 887347 w 1242829"/>
              <a:gd name="connsiteY35" fmla="*/ 1746034 h 2389902"/>
              <a:gd name="connsiteX36" fmla="*/ 838651 w 1242829"/>
              <a:gd name="connsiteY36" fmla="*/ 1702749 h 2389902"/>
              <a:gd name="connsiteX37" fmla="*/ 827830 w 1242829"/>
              <a:gd name="connsiteY37" fmla="*/ 1686517 h 2389902"/>
              <a:gd name="connsiteX38" fmla="*/ 800776 w 1242829"/>
              <a:gd name="connsiteY38" fmla="*/ 1664875 h 2389902"/>
              <a:gd name="connsiteX39" fmla="*/ 789955 w 1242829"/>
              <a:gd name="connsiteY39" fmla="*/ 1648643 h 2389902"/>
              <a:gd name="connsiteX40" fmla="*/ 779134 w 1242829"/>
              <a:gd name="connsiteY40" fmla="*/ 1637821 h 2389902"/>
              <a:gd name="connsiteX41" fmla="*/ 757491 w 1242829"/>
              <a:gd name="connsiteY41" fmla="*/ 1605357 h 2389902"/>
              <a:gd name="connsiteX42" fmla="*/ 741259 w 1242829"/>
              <a:gd name="connsiteY42" fmla="*/ 1589126 h 2389902"/>
              <a:gd name="connsiteX43" fmla="*/ 730438 w 1242829"/>
              <a:gd name="connsiteY43" fmla="*/ 1572894 h 2389902"/>
              <a:gd name="connsiteX44" fmla="*/ 692563 w 1242829"/>
              <a:gd name="connsiteY44" fmla="*/ 1540430 h 2389902"/>
              <a:gd name="connsiteX45" fmla="*/ 687153 w 1242829"/>
              <a:gd name="connsiteY45" fmla="*/ 1524198 h 2389902"/>
              <a:gd name="connsiteX46" fmla="*/ 660099 w 1242829"/>
              <a:gd name="connsiteY46" fmla="*/ 1502555 h 2389902"/>
              <a:gd name="connsiteX47" fmla="*/ 643868 w 1242829"/>
              <a:gd name="connsiteY47" fmla="*/ 1486323 h 2389902"/>
              <a:gd name="connsiteX48" fmla="*/ 633046 w 1242829"/>
              <a:gd name="connsiteY48" fmla="*/ 1470091 h 2389902"/>
              <a:gd name="connsiteX49" fmla="*/ 600582 w 1242829"/>
              <a:gd name="connsiteY49" fmla="*/ 1443038 h 2389902"/>
              <a:gd name="connsiteX50" fmla="*/ 573529 w 1242829"/>
              <a:gd name="connsiteY50" fmla="*/ 1415985 h 2389902"/>
              <a:gd name="connsiteX51" fmla="*/ 551886 w 1242829"/>
              <a:gd name="connsiteY51" fmla="*/ 1383521 h 2389902"/>
              <a:gd name="connsiteX52" fmla="*/ 546476 w 1242829"/>
              <a:gd name="connsiteY52" fmla="*/ 1367289 h 2389902"/>
              <a:gd name="connsiteX53" fmla="*/ 530244 w 1242829"/>
              <a:gd name="connsiteY53" fmla="*/ 1351057 h 2389902"/>
              <a:gd name="connsiteX54" fmla="*/ 508601 w 1242829"/>
              <a:gd name="connsiteY54" fmla="*/ 1318593 h 2389902"/>
              <a:gd name="connsiteX55" fmla="*/ 503191 w 1242829"/>
              <a:gd name="connsiteY55" fmla="*/ 1302361 h 2389902"/>
              <a:gd name="connsiteX56" fmla="*/ 492369 w 1242829"/>
              <a:gd name="connsiteY56" fmla="*/ 1291540 h 2389902"/>
              <a:gd name="connsiteX57" fmla="*/ 470727 w 1242829"/>
              <a:gd name="connsiteY57" fmla="*/ 1264486 h 2389902"/>
              <a:gd name="connsiteX58" fmla="*/ 454495 w 1242829"/>
              <a:gd name="connsiteY58" fmla="*/ 1232023 h 2389902"/>
              <a:gd name="connsiteX59" fmla="*/ 449084 w 1242829"/>
              <a:gd name="connsiteY59" fmla="*/ 1215791 h 2389902"/>
              <a:gd name="connsiteX60" fmla="*/ 432852 w 1242829"/>
              <a:gd name="connsiteY60" fmla="*/ 1183327 h 2389902"/>
              <a:gd name="connsiteX61" fmla="*/ 422031 w 1242829"/>
              <a:gd name="connsiteY61" fmla="*/ 1140041 h 2389902"/>
              <a:gd name="connsiteX62" fmla="*/ 411210 w 1242829"/>
              <a:gd name="connsiteY62" fmla="*/ 1107578 h 2389902"/>
              <a:gd name="connsiteX63" fmla="*/ 405799 w 1242829"/>
              <a:gd name="connsiteY63" fmla="*/ 1080524 h 2389902"/>
              <a:gd name="connsiteX64" fmla="*/ 389567 w 1242829"/>
              <a:gd name="connsiteY64" fmla="*/ 1031828 h 2389902"/>
              <a:gd name="connsiteX65" fmla="*/ 384156 w 1242829"/>
              <a:gd name="connsiteY65" fmla="*/ 1015597 h 2389902"/>
              <a:gd name="connsiteX66" fmla="*/ 378746 w 1242829"/>
              <a:gd name="connsiteY66" fmla="*/ 988543 h 2389902"/>
              <a:gd name="connsiteX67" fmla="*/ 394237 w 1242829"/>
              <a:gd name="connsiteY67" fmla="*/ 906215 h 2389902"/>
              <a:gd name="connsiteX68" fmla="*/ 409516 w 1242829"/>
              <a:gd name="connsiteY68" fmla="*/ 757268 h 2389902"/>
              <a:gd name="connsiteX69" fmla="*/ 411638 w 1242829"/>
              <a:gd name="connsiteY69" fmla="*/ 744325 h 2389902"/>
              <a:gd name="connsiteX70" fmla="*/ 417048 w 1242829"/>
              <a:gd name="connsiteY70" fmla="*/ 725971 h 2389902"/>
              <a:gd name="connsiteX71" fmla="*/ 418002 w 1242829"/>
              <a:gd name="connsiteY71" fmla="*/ 698703 h 2389902"/>
              <a:gd name="connsiteX72" fmla="*/ 425535 w 1242829"/>
              <a:gd name="connsiteY72" fmla="*/ 669529 h 2389902"/>
              <a:gd name="connsiteX73" fmla="*/ 433066 w 1242829"/>
              <a:gd name="connsiteY73" fmla="*/ 650007 h 2389902"/>
              <a:gd name="connsiteX74" fmla="*/ 448131 w 1242829"/>
              <a:gd name="connsiteY74" fmla="*/ 596855 h 2389902"/>
              <a:gd name="connsiteX75" fmla="*/ 456830 w 1242829"/>
              <a:gd name="connsiteY75" fmla="*/ 583912 h 2389902"/>
              <a:gd name="connsiteX76" fmla="*/ 481548 w 1242829"/>
              <a:gd name="connsiteY76" fmla="*/ 528638 h 2389902"/>
              <a:gd name="connsiteX77" fmla="*/ 514012 w 1242829"/>
              <a:gd name="connsiteY77" fmla="*/ 506995 h 2389902"/>
              <a:gd name="connsiteX78" fmla="*/ 530244 w 1242829"/>
              <a:gd name="connsiteY78" fmla="*/ 496174 h 2389902"/>
              <a:gd name="connsiteX79" fmla="*/ 546476 w 1242829"/>
              <a:gd name="connsiteY79" fmla="*/ 485353 h 2389902"/>
              <a:gd name="connsiteX80" fmla="*/ 578940 w 1242829"/>
              <a:gd name="connsiteY80" fmla="*/ 474531 h 2389902"/>
              <a:gd name="connsiteX81" fmla="*/ 622225 w 1242829"/>
              <a:gd name="connsiteY81" fmla="*/ 463710 h 2389902"/>
              <a:gd name="connsiteX82" fmla="*/ 660099 w 1242829"/>
              <a:gd name="connsiteY82" fmla="*/ 469121 h 2389902"/>
              <a:gd name="connsiteX83" fmla="*/ 676331 w 1242829"/>
              <a:gd name="connsiteY83" fmla="*/ 479942 h 2389902"/>
              <a:gd name="connsiteX84" fmla="*/ 697974 w 1242829"/>
              <a:gd name="connsiteY84" fmla="*/ 469121 h 2389902"/>
              <a:gd name="connsiteX85" fmla="*/ 746670 w 1242829"/>
              <a:gd name="connsiteY85" fmla="*/ 436657 h 2389902"/>
              <a:gd name="connsiteX86" fmla="*/ 806187 w 1242829"/>
              <a:gd name="connsiteY86" fmla="*/ 398782 h 2389902"/>
              <a:gd name="connsiteX87" fmla="*/ 838651 w 1242829"/>
              <a:gd name="connsiteY87" fmla="*/ 377140 h 2389902"/>
              <a:gd name="connsiteX88" fmla="*/ 854883 w 1242829"/>
              <a:gd name="connsiteY88" fmla="*/ 371729 h 2389902"/>
              <a:gd name="connsiteX89" fmla="*/ 871115 w 1242829"/>
              <a:gd name="connsiteY89" fmla="*/ 360908 h 2389902"/>
              <a:gd name="connsiteX90" fmla="*/ 908989 w 1242829"/>
              <a:gd name="connsiteY90" fmla="*/ 344676 h 2389902"/>
              <a:gd name="connsiteX91" fmla="*/ 946864 w 1242829"/>
              <a:gd name="connsiteY91" fmla="*/ 328444 h 2389902"/>
              <a:gd name="connsiteX92" fmla="*/ 963096 w 1242829"/>
              <a:gd name="connsiteY92" fmla="*/ 317623 h 2389902"/>
              <a:gd name="connsiteX93" fmla="*/ 995560 w 1242829"/>
              <a:gd name="connsiteY93" fmla="*/ 306801 h 2389902"/>
              <a:gd name="connsiteX94" fmla="*/ 1011792 w 1242829"/>
              <a:gd name="connsiteY94" fmla="*/ 295980 h 2389902"/>
              <a:gd name="connsiteX95" fmla="*/ 1033434 w 1242829"/>
              <a:gd name="connsiteY95" fmla="*/ 290569 h 2389902"/>
              <a:gd name="connsiteX96" fmla="*/ 1071309 w 1242829"/>
              <a:gd name="connsiteY96" fmla="*/ 279748 h 2389902"/>
              <a:gd name="connsiteX97" fmla="*/ 1098362 w 1242829"/>
              <a:gd name="connsiteY97" fmla="*/ 258105 h 2389902"/>
              <a:gd name="connsiteX98" fmla="*/ 1092952 w 1242829"/>
              <a:gd name="connsiteY98" fmla="*/ 220231 h 2389902"/>
              <a:gd name="connsiteX99" fmla="*/ 1082130 w 1242829"/>
              <a:gd name="connsiteY99" fmla="*/ 187767 h 2389902"/>
              <a:gd name="connsiteX100" fmla="*/ 1071309 w 1242829"/>
              <a:gd name="connsiteY100" fmla="*/ 101197 h 2389902"/>
              <a:gd name="connsiteX101" fmla="*/ 1065898 w 1242829"/>
              <a:gd name="connsiteY101" fmla="*/ 84965 h 2389902"/>
              <a:gd name="connsiteX102" fmla="*/ 1054124 w 1242829"/>
              <a:gd name="connsiteY102" fmla="*/ 45922 h 2389902"/>
              <a:gd name="connsiteX103" fmla="*/ 1025163 w 1242829"/>
              <a:gd name="connsiteY103" fmla="*/ 13244 h 2389902"/>
              <a:gd name="connsiteX104" fmla="*/ 992485 w 1242829"/>
              <a:gd name="connsiteY104" fmla="*/ 1255 h 2389902"/>
              <a:gd name="connsiteX105" fmla="*/ 969675 w 1242829"/>
              <a:gd name="connsiteY105" fmla="*/ 5712 h 2389902"/>
              <a:gd name="connsiteX106" fmla="*/ 929465 w 1242829"/>
              <a:gd name="connsiteY106" fmla="*/ 5236 h 2389902"/>
              <a:gd name="connsiteX107" fmla="*/ 892757 w 1242829"/>
              <a:gd name="connsiteY107" fmla="*/ 9215 h 2389902"/>
              <a:gd name="connsiteX108" fmla="*/ 762902 w 1242829"/>
              <a:gd name="connsiteY108" fmla="*/ 20037 h 2389902"/>
              <a:gd name="connsiteX109" fmla="*/ 730438 w 1242829"/>
              <a:gd name="connsiteY109" fmla="*/ 30858 h 2389902"/>
              <a:gd name="connsiteX110" fmla="*/ 708795 w 1242829"/>
              <a:gd name="connsiteY110" fmla="*/ 36269 h 2389902"/>
              <a:gd name="connsiteX111" fmla="*/ 670921 w 1242829"/>
              <a:gd name="connsiteY111" fmla="*/ 57911 h 2389902"/>
              <a:gd name="connsiteX112" fmla="*/ 649278 w 1242829"/>
              <a:gd name="connsiteY112" fmla="*/ 63322 h 2389902"/>
              <a:gd name="connsiteX113" fmla="*/ 605993 w 1242829"/>
              <a:gd name="connsiteY113" fmla="*/ 79554 h 2389902"/>
              <a:gd name="connsiteX114" fmla="*/ 589761 w 1242829"/>
              <a:gd name="connsiteY114" fmla="*/ 90375 h 2389902"/>
              <a:gd name="connsiteX115" fmla="*/ 573529 w 1242829"/>
              <a:gd name="connsiteY115" fmla="*/ 95786 h 2389902"/>
              <a:gd name="connsiteX116" fmla="*/ 557297 w 1242829"/>
              <a:gd name="connsiteY116" fmla="*/ 106607 h 2389902"/>
              <a:gd name="connsiteX117" fmla="*/ 541065 w 1242829"/>
              <a:gd name="connsiteY117" fmla="*/ 112018 h 2389902"/>
              <a:gd name="connsiteX118" fmla="*/ 524833 w 1242829"/>
              <a:gd name="connsiteY118" fmla="*/ 122839 h 2389902"/>
              <a:gd name="connsiteX119" fmla="*/ 508601 w 1242829"/>
              <a:gd name="connsiteY119" fmla="*/ 128250 h 2389902"/>
              <a:gd name="connsiteX120" fmla="*/ 492369 w 1242829"/>
              <a:gd name="connsiteY120" fmla="*/ 139071 h 2389902"/>
              <a:gd name="connsiteX121" fmla="*/ 459905 w 1242829"/>
              <a:gd name="connsiteY121" fmla="*/ 155303 h 2389902"/>
              <a:gd name="connsiteX122" fmla="*/ 438263 w 1242829"/>
              <a:gd name="connsiteY122" fmla="*/ 171535 h 2389902"/>
              <a:gd name="connsiteX123" fmla="*/ 416620 w 1242829"/>
              <a:gd name="connsiteY123" fmla="*/ 193178 h 2389902"/>
              <a:gd name="connsiteX124" fmla="*/ 384156 w 1242829"/>
              <a:gd name="connsiteY124" fmla="*/ 214820 h 2389902"/>
              <a:gd name="connsiteX125" fmla="*/ 367924 w 1242829"/>
              <a:gd name="connsiteY125" fmla="*/ 225641 h 2389902"/>
              <a:gd name="connsiteX126" fmla="*/ 357103 w 1242829"/>
              <a:gd name="connsiteY126" fmla="*/ 241873 h 2389902"/>
              <a:gd name="connsiteX127" fmla="*/ 319228 w 1242829"/>
              <a:gd name="connsiteY127" fmla="*/ 274337 h 2389902"/>
              <a:gd name="connsiteX128" fmla="*/ 308407 w 1242829"/>
              <a:gd name="connsiteY128" fmla="*/ 290569 h 2389902"/>
              <a:gd name="connsiteX129" fmla="*/ 281354 w 1242829"/>
              <a:gd name="connsiteY129" fmla="*/ 317623 h 2389902"/>
              <a:gd name="connsiteX130" fmla="*/ 270533 w 1242829"/>
              <a:gd name="connsiteY130" fmla="*/ 333855 h 2389902"/>
              <a:gd name="connsiteX131" fmla="*/ 227247 w 1242829"/>
              <a:gd name="connsiteY131" fmla="*/ 371729 h 2389902"/>
              <a:gd name="connsiteX132" fmla="*/ 205605 w 1242829"/>
              <a:gd name="connsiteY132" fmla="*/ 404193 h 2389902"/>
              <a:gd name="connsiteX133" fmla="*/ 178552 w 1242829"/>
              <a:gd name="connsiteY133" fmla="*/ 436657 h 2389902"/>
              <a:gd name="connsiteX134" fmla="*/ 167730 w 1242829"/>
              <a:gd name="connsiteY134" fmla="*/ 447478 h 2389902"/>
              <a:gd name="connsiteX135" fmla="*/ 146088 w 1242829"/>
              <a:gd name="connsiteY135" fmla="*/ 479942 h 2389902"/>
              <a:gd name="connsiteX136" fmla="*/ 124445 w 1242829"/>
              <a:gd name="connsiteY136" fmla="*/ 517817 h 2389902"/>
              <a:gd name="connsiteX137" fmla="*/ 119034 w 1242829"/>
              <a:gd name="connsiteY137" fmla="*/ 534049 h 2389902"/>
              <a:gd name="connsiteX138" fmla="*/ 102802 w 1242829"/>
              <a:gd name="connsiteY138" fmla="*/ 550281 h 2389902"/>
              <a:gd name="connsiteX139" fmla="*/ 86570 w 1242829"/>
              <a:gd name="connsiteY139" fmla="*/ 598976 h 2389902"/>
              <a:gd name="connsiteX140" fmla="*/ 81160 w 1242829"/>
              <a:gd name="connsiteY140" fmla="*/ 615208 h 2389902"/>
              <a:gd name="connsiteX141" fmla="*/ 70339 w 1242829"/>
              <a:gd name="connsiteY141" fmla="*/ 626030 h 2389902"/>
              <a:gd name="connsiteX142" fmla="*/ 54107 w 1242829"/>
              <a:gd name="connsiteY142" fmla="*/ 680136 h 2389902"/>
              <a:gd name="connsiteX143" fmla="*/ 48696 w 1242829"/>
              <a:gd name="connsiteY143" fmla="*/ 696368 h 2389902"/>
              <a:gd name="connsiteX144" fmla="*/ 43285 w 1242829"/>
              <a:gd name="connsiteY144" fmla="*/ 712600 h 2389902"/>
              <a:gd name="connsiteX145" fmla="*/ 27053 w 1242829"/>
              <a:gd name="connsiteY145" fmla="*/ 745064 h 2389902"/>
              <a:gd name="connsiteX146" fmla="*/ 21643 w 1242829"/>
              <a:gd name="connsiteY146" fmla="*/ 793760 h 2389902"/>
              <a:gd name="connsiteX147" fmla="*/ 10821 w 1242829"/>
              <a:gd name="connsiteY147" fmla="*/ 837045 h 2389902"/>
              <a:gd name="connsiteX148" fmla="*/ 0 w 1242829"/>
              <a:gd name="connsiteY148" fmla="*/ 907384 h 2389902"/>
              <a:gd name="connsiteX149" fmla="*/ 5411 w 1242829"/>
              <a:gd name="connsiteY149" fmla="*/ 972311 h 2389902"/>
              <a:gd name="connsiteX150" fmla="*/ 10821 w 1242829"/>
              <a:gd name="connsiteY150" fmla="*/ 1021007 h 2389902"/>
              <a:gd name="connsiteX151" fmla="*/ 16232 w 1242829"/>
              <a:gd name="connsiteY151" fmla="*/ 1085935 h 2389902"/>
              <a:gd name="connsiteX152" fmla="*/ 27053 w 1242829"/>
              <a:gd name="connsiteY152" fmla="*/ 1167095 h 2389902"/>
              <a:gd name="connsiteX153" fmla="*/ 32464 w 1242829"/>
              <a:gd name="connsiteY153" fmla="*/ 1226612 h 2389902"/>
              <a:gd name="connsiteX154" fmla="*/ 48696 w 1242829"/>
              <a:gd name="connsiteY154" fmla="*/ 1275308 h 2389902"/>
              <a:gd name="connsiteX155" fmla="*/ 54107 w 1242829"/>
              <a:gd name="connsiteY155" fmla="*/ 1291540 h 2389902"/>
              <a:gd name="connsiteX156" fmla="*/ 64928 w 1242829"/>
              <a:gd name="connsiteY156" fmla="*/ 1307772 h 2389902"/>
              <a:gd name="connsiteX157" fmla="*/ 86570 w 1242829"/>
              <a:gd name="connsiteY157" fmla="*/ 1356468 h 2389902"/>
              <a:gd name="connsiteX158" fmla="*/ 102802 w 1242829"/>
              <a:gd name="connsiteY158" fmla="*/ 1410574 h 2389902"/>
              <a:gd name="connsiteX159" fmla="*/ 113624 w 1242829"/>
              <a:gd name="connsiteY159" fmla="*/ 1421395 h 2389902"/>
              <a:gd name="connsiteX160" fmla="*/ 124445 w 1242829"/>
              <a:gd name="connsiteY160" fmla="*/ 1453859 h 2389902"/>
              <a:gd name="connsiteX161" fmla="*/ 129856 w 1242829"/>
              <a:gd name="connsiteY161" fmla="*/ 1470091 h 2389902"/>
              <a:gd name="connsiteX162" fmla="*/ 146088 w 1242829"/>
              <a:gd name="connsiteY162" fmla="*/ 1486323 h 2389902"/>
              <a:gd name="connsiteX163" fmla="*/ 167730 w 1242829"/>
              <a:gd name="connsiteY163" fmla="*/ 1545840 h 2389902"/>
              <a:gd name="connsiteX164" fmla="*/ 173141 w 1242829"/>
              <a:gd name="connsiteY164" fmla="*/ 1562072 h 2389902"/>
              <a:gd name="connsiteX165" fmla="*/ 194784 w 1242829"/>
              <a:gd name="connsiteY165" fmla="*/ 1594536 h 2389902"/>
              <a:gd name="connsiteX166" fmla="*/ 216426 w 1242829"/>
              <a:gd name="connsiteY166" fmla="*/ 1627000 h 2389902"/>
              <a:gd name="connsiteX167" fmla="*/ 221837 w 1242829"/>
              <a:gd name="connsiteY167" fmla="*/ 1648643 h 2389902"/>
              <a:gd name="connsiteX168" fmla="*/ 248890 w 1242829"/>
              <a:gd name="connsiteY168" fmla="*/ 1681107 h 2389902"/>
              <a:gd name="connsiteX169" fmla="*/ 270533 w 1242829"/>
              <a:gd name="connsiteY169" fmla="*/ 1713570 h 2389902"/>
              <a:gd name="connsiteX170" fmla="*/ 281354 w 1242829"/>
              <a:gd name="connsiteY170" fmla="*/ 1729802 h 2389902"/>
              <a:gd name="connsiteX171" fmla="*/ 297586 w 1242829"/>
              <a:gd name="connsiteY171" fmla="*/ 1767677 h 2389902"/>
              <a:gd name="connsiteX172" fmla="*/ 302997 w 1242829"/>
              <a:gd name="connsiteY172" fmla="*/ 1783909 h 2389902"/>
              <a:gd name="connsiteX173" fmla="*/ 319228 w 1242829"/>
              <a:gd name="connsiteY173" fmla="*/ 1800141 h 2389902"/>
              <a:gd name="connsiteX174" fmla="*/ 346282 w 1242829"/>
              <a:gd name="connsiteY174" fmla="*/ 1838015 h 2389902"/>
              <a:gd name="connsiteX175" fmla="*/ 351692 w 1242829"/>
              <a:gd name="connsiteY175" fmla="*/ 1854247 h 2389902"/>
              <a:gd name="connsiteX176" fmla="*/ 362514 w 1242829"/>
              <a:gd name="connsiteY176" fmla="*/ 1865069 h 2389902"/>
              <a:gd name="connsiteX177" fmla="*/ 373335 w 1242829"/>
              <a:gd name="connsiteY177" fmla="*/ 1881301 h 2389902"/>
              <a:gd name="connsiteX178" fmla="*/ 394978 w 1242829"/>
              <a:gd name="connsiteY178" fmla="*/ 1908354 h 2389902"/>
              <a:gd name="connsiteX179" fmla="*/ 405799 w 1242829"/>
              <a:gd name="connsiteY179" fmla="*/ 1924586 h 2389902"/>
              <a:gd name="connsiteX180" fmla="*/ 416620 w 1242829"/>
              <a:gd name="connsiteY180" fmla="*/ 1946228 h 2389902"/>
              <a:gd name="connsiteX181" fmla="*/ 427441 w 1242829"/>
              <a:gd name="connsiteY181" fmla="*/ 1957050 h 2389902"/>
              <a:gd name="connsiteX182" fmla="*/ 449084 w 1242829"/>
              <a:gd name="connsiteY182" fmla="*/ 1978692 h 2389902"/>
              <a:gd name="connsiteX183" fmla="*/ 459905 w 1242829"/>
              <a:gd name="connsiteY183" fmla="*/ 1994924 h 2389902"/>
              <a:gd name="connsiteX184" fmla="*/ 476137 w 1242829"/>
              <a:gd name="connsiteY184" fmla="*/ 2011156 h 2389902"/>
              <a:gd name="connsiteX185" fmla="*/ 481548 w 1242829"/>
              <a:gd name="connsiteY185" fmla="*/ 2027388 h 2389902"/>
              <a:gd name="connsiteX186" fmla="*/ 503191 w 1242829"/>
              <a:gd name="connsiteY186" fmla="*/ 2049031 h 2389902"/>
              <a:gd name="connsiteX187" fmla="*/ 535655 w 1242829"/>
              <a:gd name="connsiteY187" fmla="*/ 2081495 h 2389902"/>
              <a:gd name="connsiteX188" fmla="*/ 568118 w 1242829"/>
              <a:gd name="connsiteY188" fmla="*/ 2113959 h 2389902"/>
              <a:gd name="connsiteX189" fmla="*/ 578940 w 1242829"/>
              <a:gd name="connsiteY189" fmla="*/ 2124780 h 2389902"/>
              <a:gd name="connsiteX190" fmla="*/ 584350 w 1242829"/>
              <a:gd name="connsiteY190" fmla="*/ 2141012 h 2389902"/>
              <a:gd name="connsiteX191" fmla="*/ 600582 w 1242829"/>
              <a:gd name="connsiteY191" fmla="*/ 2151833 h 2389902"/>
              <a:gd name="connsiteX192" fmla="*/ 611404 w 1242829"/>
              <a:gd name="connsiteY192" fmla="*/ 2162655 h 2389902"/>
              <a:gd name="connsiteX193" fmla="*/ 633046 w 1242829"/>
              <a:gd name="connsiteY193" fmla="*/ 2189708 h 2389902"/>
              <a:gd name="connsiteX194" fmla="*/ 649278 w 1242829"/>
              <a:gd name="connsiteY194" fmla="*/ 2200529 h 2389902"/>
              <a:gd name="connsiteX195" fmla="*/ 681742 w 1242829"/>
              <a:gd name="connsiteY195" fmla="*/ 2232993 h 2389902"/>
              <a:gd name="connsiteX196" fmla="*/ 697974 w 1242829"/>
              <a:gd name="connsiteY196" fmla="*/ 2249225 h 2389902"/>
              <a:gd name="connsiteX197" fmla="*/ 714206 w 1242829"/>
              <a:gd name="connsiteY197" fmla="*/ 2260046 h 2389902"/>
              <a:gd name="connsiteX198" fmla="*/ 725027 w 1242829"/>
              <a:gd name="connsiteY198" fmla="*/ 2276278 h 2389902"/>
              <a:gd name="connsiteX199" fmla="*/ 773723 w 1242829"/>
              <a:gd name="connsiteY199" fmla="*/ 2308742 h 2389902"/>
              <a:gd name="connsiteX200" fmla="*/ 784544 w 1242829"/>
              <a:gd name="connsiteY200" fmla="*/ 2324974 h 2389902"/>
              <a:gd name="connsiteX201" fmla="*/ 811598 w 1242829"/>
              <a:gd name="connsiteY201" fmla="*/ 2346617 h 2389902"/>
              <a:gd name="connsiteX202" fmla="*/ 822419 w 1242829"/>
              <a:gd name="connsiteY202" fmla="*/ 2362849 h 2389902"/>
              <a:gd name="connsiteX203" fmla="*/ 838651 w 1242829"/>
              <a:gd name="connsiteY203" fmla="*/ 2384491 h 2389902"/>
              <a:gd name="connsiteX0" fmla="*/ 871036 w 1242829"/>
              <a:gd name="connsiteY0" fmla="*/ 2361631 h 2388967"/>
              <a:gd name="connsiteX1" fmla="*/ 892757 w 1242829"/>
              <a:gd name="connsiteY1" fmla="*/ 2330385 h 2388967"/>
              <a:gd name="connsiteX2" fmla="*/ 903579 w 1242829"/>
              <a:gd name="connsiteY2" fmla="*/ 2319563 h 2388967"/>
              <a:gd name="connsiteX3" fmla="*/ 930632 w 1242829"/>
              <a:gd name="connsiteY3" fmla="*/ 2287099 h 2388967"/>
              <a:gd name="connsiteX4" fmla="*/ 941453 w 1242829"/>
              <a:gd name="connsiteY4" fmla="*/ 2270868 h 2388967"/>
              <a:gd name="connsiteX5" fmla="*/ 984739 w 1242829"/>
              <a:gd name="connsiteY5" fmla="*/ 2243814 h 2388967"/>
              <a:gd name="connsiteX6" fmla="*/ 1000970 w 1242829"/>
              <a:gd name="connsiteY6" fmla="*/ 2222172 h 2388967"/>
              <a:gd name="connsiteX7" fmla="*/ 1022613 w 1242829"/>
              <a:gd name="connsiteY7" fmla="*/ 2211350 h 2388967"/>
              <a:gd name="connsiteX8" fmla="*/ 1055077 w 1242829"/>
              <a:gd name="connsiteY8" fmla="*/ 2189708 h 2388967"/>
              <a:gd name="connsiteX9" fmla="*/ 1071309 w 1242829"/>
              <a:gd name="connsiteY9" fmla="*/ 2178886 h 2388967"/>
              <a:gd name="connsiteX10" fmla="*/ 1103773 w 1242829"/>
              <a:gd name="connsiteY10" fmla="*/ 2157244 h 2388967"/>
              <a:gd name="connsiteX11" fmla="*/ 1130826 w 1242829"/>
              <a:gd name="connsiteY11" fmla="*/ 2135601 h 2388967"/>
              <a:gd name="connsiteX12" fmla="*/ 1147058 w 1242829"/>
              <a:gd name="connsiteY12" fmla="*/ 2130191 h 2388967"/>
              <a:gd name="connsiteX13" fmla="*/ 1157879 w 1242829"/>
              <a:gd name="connsiteY13" fmla="*/ 2113959 h 2388967"/>
              <a:gd name="connsiteX14" fmla="*/ 1174111 w 1242829"/>
              <a:gd name="connsiteY14" fmla="*/ 2103137 h 2388967"/>
              <a:gd name="connsiteX15" fmla="*/ 1201165 w 1242829"/>
              <a:gd name="connsiteY15" fmla="*/ 2081495 h 2388967"/>
              <a:gd name="connsiteX16" fmla="*/ 1211986 w 1242829"/>
              <a:gd name="connsiteY16" fmla="*/ 2065263 h 2388967"/>
              <a:gd name="connsiteX17" fmla="*/ 1233628 w 1242829"/>
              <a:gd name="connsiteY17" fmla="*/ 2038210 h 2388967"/>
              <a:gd name="connsiteX18" fmla="*/ 1228218 w 1242829"/>
              <a:gd name="connsiteY18" fmla="*/ 2016567 h 2388967"/>
              <a:gd name="connsiteX19" fmla="*/ 1195754 w 1242829"/>
              <a:gd name="connsiteY19" fmla="*/ 1989514 h 2388967"/>
              <a:gd name="connsiteX20" fmla="*/ 1174111 w 1242829"/>
              <a:gd name="connsiteY20" fmla="*/ 1967871 h 2388967"/>
              <a:gd name="connsiteX21" fmla="*/ 1147058 w 1242829"/>
              <a:gd name="connsiteY21" fmla="*/ 1946228 h 2388967"/>
              <a:gd name="connsiteX22" fmla="*/ 1130826 w 1242829"/>
              <a:gd name="connsiteY22" fmla="*/ 1935407 h 2388967"/>
              <a:gd name="connsiteX23" fmla="*/ 1109184 w 1242829"/>
              <a:gd name="connsiteY23" fmla="*/ 1919175 h 2388967"/>
              <a:gd name="connsiteX24" fmla="*/ 1098362 w 1242829"/>
              <a:gd name="connsiteY24" fmla="*/ 1908354 h 2388967"/>
              <a:gd name="connsiteX25" fmla="*/ 1082130 w 1242829"/>
              <a:gd name="connsiteY25" fmla="*/ 1902943 h 2388967"/>
              <a:gd name="connsiteX26" fmla="*/ 1065898 w 1242829"/>
              <a:gd name="connsiteY26" fmla="*/ 1886711 h 2388967"/>
              <a:gd name="connsiteX27" fmla="*/ 1033434 w 1242829"/>
              <a:gd name="connsiteY27" fmla="*/ 1865069 h 2388967"/>
              <a:gd name="connsiteX28" fmla="*/ 1006381 w 1242829"/>
              <a:gd name="connsiteY28" fmla="*/ 1848837 h 2388967"/>
              <a:gd name="connsiteX29" fmla="*/ 963096 w 1242829"/>
              <a:gd name="connsiteY29" fmla="*/ 1816373 h 2388967"/>
              <a:gd name="connsiteX30" fmla="*/ 946864 w 1242829"/>
              <a:gd name="connsiteY30" fmla="*/ 1805552 h 2388967"/>
              <a:gd name="connsiteX31" fmla="*/ 936043 w 1242829"/>
              <a:gd name="connsiteY31" fmla="*/ 1794730 h 2388967"/>
              <a:gd name="connsiteX32" fmla="*/ 925221 w 1242829"/>
              <a:gd name="connsiteY32" fmla="*/ 1778498 h 2388967"/>
              <a:gd name="connsiteX33" fmla="*/ 908989 w 1242829"/>
              <a:gd name="connsiteY33" fmla="*/ 1773088 h 2388967"/>
              <a:gd name="connsiteX34" fmla="*/ 898168 w 1242829"/>
              <a:gd name="connsiteY34" fmla="*/ 1762266 h 2388967"/>
              <a:gd name="connsiteX35" fmla="*/ 887347 w 1242829"/>
              <a:gd name="connsiteY35" fmla="*/ 1746034 h 2388967"/>
              <a:gd name="connsiteX36" fmla="*/ 838651 w 1242829"/>
              <a:gd name="connsiteY36" fmla="*/ 1702749 h 2388967"/>
              <a:gd name="connsiteX37" fmla="*/ 827830 w 1242829"/>
              <a:gd name="connsiteY37" fmla="*/ 1686517 h 2388967"/>
              <a:gd name="connsiteX38" fmla="*/ 800776 w 1242829"/>
              <a:gd name="connsiteY38" fmla="*/ 1664875 h 2388967"/>
              <a:gd name="connsiteX39" fmla="*/ 789955 w 1242829"/>
              <a:gd name="connsiteY39" fmla="*/ 1648643 h 2388967"/>
              <a:gd name="connsiteX40" fmla="*/ 779134 w 1242829"/>
              <a:gd name="connsiteY40" fmla="*/ 1637821 h 2388967"/>
              <a:gd name="connsiteX41" fmla="*/ 757491 w 1242829"/>
              <a:gd name="connsiteY41" fmla="*/ 1605357 h 2388967"/>
              <a:gd name="connsiteX42" fmla="*/ 741259 w 1242829"/>
              <a:gd name="connsiteY42" fmla="*/ 1589126 h 2388967"/>
              <a:gd name="connsiteX43" fmla="*/ 730438 w 1242829"/>
              <a:gd name="connsiteY43" fmla="*/ 1572894 h 2388967"/>
              <a:gd name="connsiteX44" fmla="*/ 692563 w 1242829"/>
              <a:gd name="connsiteY44" fmla="*/ 1540430 h 2388967"/>
              <a:gd name="connsiteX45" fmla="*/ 687153 w 1242829"/>
              <a:gd name="connsiteY45" fmla="*/ 1524198 h 2388967"/>
              <a:gd name="connsiteX46" fmla="*/ 660099 w 1242829"/>
              <a:gd name="connsiteY46" fmla="*/ 1502555 h 2388967"/>
              <a:gd name="connsiteX47" fmla="*/ 643868 w 1242829"/>
              <a:gd name="connsiteY47" fmla="*/ 1486323 h 2388967"/>
              <a:gd name="connsiteX48" fmla="*/ 633046 w 1242829"/>
              <a:gd name="connsiteY48" fmla="*/ 1470091 h 2388967"/>
              <a:gd name="connsiteX49" fmla="*/ 600582 w 1242829"/>
              <a:gd name="connsiteY49" fmla="*/ 1443038 h 2388967"/>
              <a:gd name="connsiteX50" fmla="*/ 573529 w 1242829"/>
              <a:gd name="connsiteY50" fmla="*/ 1415985 h 2388967"/>
              <a:gd name="connsiteX51" fmla="*/ 551886 w 1242829"/>
              <a:gd name="connsiteY51" fmla="*/ 1383521 h 2388967"/>
              <a:gd name="connsiteX52" fmla="*/ 546476 w 1242829"/>
              <a:gd name="connsiteY52" fmla="*/ 1367289 h 2388967"/>
              <a:gd name="connsiteX53" fmla="*/ 530244 w 1242829"/>
              <a:gd name="connsiteY53" fmla="*/ 1351057 h 2388967"/>
              <a:gd name="connsiteX54" fmla="*/ 508601 w 1242829"/>
              <a:gd name="connsiteY54" fmla="*/ 1318593 h 2388967"/>
              <a:gd name="connsiteX55" fmla="*/ 503191 w 1242829"/>
              <a:gd name="connsiteY55" fmla="*/ 1302361 h 2388967"/>
              <a:gd name="connsiteX56" fmla="*/ 492369 w 1242829"/>
              <a:gd name="connsiteY56" fmla="*/ 1291540 h 2388967"/>
              <a:gd name="connsiteX57" fmla="*/ 470727 w 1242829"/>
              <a:gd name="connsiteY57" fmla="*/ 1264486 h 2388967"/>
              <a:gd name="connsiteX58" fmla="*/ 454495 w 1242829"/>
              <a:gd name="connsiteY58" fmla="*/ 1232023 h 2388967"/>
              <a:gd name="connsiteX59" fmla="*/ 449084 w 1242829"/>
              <a:gd name="connsiteY59" fmla="*/ 1215791 h 2388967"/>
              <a:gd name="connsiteX60" fmla="*/ 432852 w 1242829"/>
              <a:gd name="connsiteY60" fmla="*/ 1183327 h 2388967"/>
              <a:gd name="connsiteX61" fmla="*/ 422031 w 1242829"/>
              <a:gd name="connsiteY61" fmla="*/ 1140041 h 2388967"/>
              <a:gd name="connsiteX62" fmla="*/ 411210 w 1242829"/>
              <a:gd name="connsiteY62" fmla="*/ 1107578 h 2388967"/>
              <a:gd name="connsiteX63" fmla="*/ 405799 w 1242829"/>
              <a:gd name="connsiteY63" fmla="*/ 1080524 h 2388967"/>
              <a:gd name="connsiteX64" fmla="*/ 389567 w 1242829"/>
              <a:gd name="connsiteY64" fmla="*/ 1031828 h 2388967"/>
              <a:gd name="connsiteX65" fmla="*/ 384156 w 1242829"/>
              <a:gd name="connsiteY65" fmla="*/ 1015597 h 2388967"/>
              <a:gd name="connsiteX66" fmla="*/ 378746 w 1242829"/>
              <a:gd name="connsiteY66" fmla="*/ 988543 h 2388967"/>
              <a:gd name="connsiteX67" fmla="*/ 394237 w 1242829"/>
              <a:gd name="connsiteY67" fmla="*/ 906215 h 2388967"/>
              <a:gd name="connsiteX68" fmla="*/ 409516 w 1242829"/>
              <a:gd name="connsiteY68" fmla="*/ 757268 h 2388967"/>
              <a:gd name="connsiteX69" fmla="*/ 411638 w 1242829"/>
              <a:gd name="connsiteY69" fmla="*/ 744325 h 2388967"/>
              <a:gd name="connsiteX70" fmla="*/ 417048 w 1242829"/>
              <a:gd name="connsiteY70" fmla="*/ 725971 h 2388967"/>
              <a:gd name="connsiteX71" fmla="*/ 418002 w 1242829"/>
              <a:gd name="connsiteY71" fmla="*/ 698703 h 2388967"/>
              <a:gd name="connsiteX72" fmla="*/ 425535 w 1242829"/>
              <a:gd name="connsiteY72" fmla="*/ 669529 h 2388967"/>
              <a:gd name="connsiteX73" fmla="*/ 433066 w 1242829"/>
              <a:gd name="connsiteY73" fmla="*/ 650007 h 2388967"/>
              <a:gd name="connsiteX74" fmla="*/ 448131 w 1242829"/>
              <a:gd name="connsiteY74" fmla="*/ 596855 h 2388967"/>
              <a:gd name="connsiteX75" fmla="*/ 456830 w 1242829"/>
              <a:gd name="connsiteY75" fmla="*/ 583912 h 2388967"/>
              <a:gd name="connsiteX76" fmla="*/ 481548 w 1242829"/>
              <a:gd name="connsiteY76" fmla="*/ 528638 h 2388967"/>
              <a:gd name="connsiteX77" fmla="*/ 514012 w 1242829"/>
              <a:gd name="connsiteY77" fmla="*/ 506995 h 2388967"/>
              <a:gd name="connsiteX78" fmla="*/ 530244 w 1242829"/>
              <a:gd name="connsiteY78" fmla="*/ 496174 h 2388967"/>
              <a:gd name="connsiteX79" fmla="*/ 546476 w 1242829"/>
              <a:gd name="connsiteY79" fmla="*/ 485353 h 2388967"/>
              <a:gd name="connsiteX80" fmla="*/ 578940 w 1242829"/>
              <a:gd name="connsiteY80" fmla="*/ 474531 h 2388967"/>
              <a:gd name="connsiteX81" fmla="*/ 622225 w 1242829"/>
              <a:gd name="connsiteY81" fmla="*/ 463710 h 2388967"/>
              <a:gd name="connsiteX82" fmla="*/ 660099 w 1242829"/>
              <a:gd name="connsiteY82" fmla="*/ 469121 h 2388967"/>
              <a:gd name="connsiteX83" fmla="*/ 676331 w 1242829"/>
              <a:gd name="connsiteY83" fmla="*/ 479942 h 2388967"/>
              <a:gd name="connsiteX84" fmla="*/ 697974 w 1242829"/>
              <a:gd name="connsiteY84" fmla="*/ 469121 h 2388967"/>
              <a:gd name="connsiteX85" fmla="*/ 746670 w 1242829"/>
              <a:gd name="connsiteY85" fmla="*/ 436657 h 2388967"/>
              <a:gd name="connsiteX86" fmla="*/ 806187 w 1242829"/>
              <a:gd name="connsiteY86" fmla="*/ 398782 h 2388967"/>
              <a:gd name="connsiteX87" fmla="*/ 838651 w 1242829"/>
              <a:gd name="connsiteY87" fmla="*/ 377140 h 2388967"/>
              <a:gd name="connsiteX88" fmla="*/ 854883 w 1242829"/>
              <a:gd name="connsiteY88" fmla="*/ 371729 h 2388967"/>
              <a:gd name="connsiteX89" fmla="*/ 871115 w 1242829"/>
              <a:gd name="connsiteY89" fmla="*/ 360908 h 2388967"/>
              <a:gd name="connsiteX90" fmla="*/ 908989 w 1242829"/>
              <a:gd name="connsiteY90" fmla="*/ 344676 h 2388967"/>
              <a:gd name="connsiteX91" fmla="*/ 946864 w 1242829"/>
              <a:gd name="connsiteY91" fmla="*/ 328444 h 2388967"/>
              <a:gd name="connsiteX92" fmla="*/ 963096 w 1242829"/>
              <a:gd name="connsiteY92" fmla="*/ 317623 h 2388967"/>
              <a:gd name="connsiteX93" fmla="*/ 995560 w 1242829"/>
              <a:gd name="connsiteY93" fmla="*/ 306801 h 2388967"/>
              <a:gd name="connsiteX94" fmla="*/ 1011792 w 1242829"/>
              <a:gd name="connsiteY94" fmla="*/ 295980 h 2388967"/>
              <a:gd name="connsiteX95" fmla="*/ 1033434 w 1242829"/>
              <a:gd name="connsiteY95" fmla="*/ 290569 h 2388967"/>
              <a:gd name="connsiteX96" fmla="*/ 1071309 w 1242829"/>
              <a:gd name="connsiteY96" fmla="*/ 279748 h 2388967"/>
              <a:gd name="connsiteX97" fmla="*/ 1098362 w 1242829"/>
              <a:gd name="connsiteY97" fmla="*/ 258105 h 2388967"/>
              <a:gd name="connsiteX98" fmla="*/ 1092952 w 1242829"/>
              <a:gd name="connsiteY98" fmla="*/ 220231 h 2388967"/>
              <a:gd name="connsiteX99" fmla="*/ 1082130 w 1242829"/>
              <a:gd name="connsiteY99" fmla="*/ 187767 h 2388967"/>
              <a:gd name="connsiteX100" fmla="*/ 1071309 w 1242829"/>
              <a:gd name="connsiteY100" fmla="*/ 101197 h 2388967"/>
              <a:gd name="connsiteX101" fmla="*/ 1065898 w 1242829"/>
              <a:gd name="connsiteY101" fmla="*/ 84965 h 2388967"/>
              <a:gd name="connsiteX102" fmla="*/ 1054124 w 1242829"/>
              <a:gd name="connsiteY102" fmla="*/ 45922 h 2388967"/>
              <a:gd name="connsiteX103" fmla="*/ 1025163 w 1242829"/>
              <a:gd name="connsiteY103" fmla="*/ 13244 h 2388967"/>
              <a:gd name="connsiteX104" fmla="*/ 992485 w 1242829"/>
              <a:gd name="connsiteY104" fmla="*/ 1255 h 2388967"/>
              <a:gd name="connsiteX105" fmla="*/ 969675 w 1242829"/>
              <a:gd name="connsiteY105" fmla="*/ 5712 h 2388967"/>
              <a:gd name="connsiteX106" fmla="*/ 929465 w 1242829"/>
              <a:gd name="connsiteY106" fmla="*/ 5236 h 2388967"/>
              <a:gd name="connsiteX107" fmla="*/ 892757 w 1242829"/>
              <a:gd name="connsiteY107" fmla="*/ 9215 h 2388967"/>
              <a:gd name="connsiteX108" fmla="*/ 762902 w 1242829"/>
              <a:gd name="connsiteY108" fmla="*/ 20037 h 2388967"/>
              <a:gd name="connsiteX109" fmla="*/ 730438 w 1242829"/>
              <a:gd name="connsiteY109" fmla="*/ 30858 h 2388967"/>
              <a:gd name="connsiteX110" fmla="*/ 708795 w 1242829"/>
              <a:gd name="connsiteY110" fmla="*/ 36269 h 2388967"/>
              <a:gd name="connsiteX111" fmla="*/ 670921 w 1242829"/>
              <a:gd name="connsiteY111" fmla="*/ 57911 h 2388967"/>
              <a:gd name="connsiteX112" fmla="*/ 649278 w 1242829"/>
              <a:gd name="connsiteY112" fmla="*/ 63322 h 2388967"/>
              <a:gd name="connsiteX113" fmla="*/ 605993 w 1242829"/>
              <a:gd name="connsiteY113" fmla="*/ 79554 h 2388967"/>
              <a:gd name="connsiteX114" fmla="*/ 589761 w 1242829"/>
              <a:gd name="connsiteY114" fmla="*/ 90375 h 2388967"/>
              <a:gd name="connsiteX115" fmla="*/ 573529 w 1242829"/>
              <a:gd name="connsiteY115" fmla="*/ 95786 h 2388967"/>
              <a:gd name="connsiteX116" fmla="*/ 557297 w 1242829"/>
              <a:gd name="connsiteY116" fmla="*/ 106607 h 2388967"/>
              <a:gd name="connsiteX117" fmla="*/ 541065 w 1242829"/>
              <a:gd name="connsiteY117" fmla="*/ 112018 h 2388967"/>
              <a:gd name="connsiteX118" fmla="*/ 524833 w 1242829"/>
              <a:gd name="connsiteY118" fmla="*/ 122839 h 2388967"/>
              <a:gd name="connsiteX119" fmla="*/ 508601 w 1242829"/>
              <a:gd name="connsiteY119" fmla="*/ 128250 h 2388967"/>
              <a:gd name="connsiteX120" fmla="*/ 492369 w 1242829"/>
              <a:gd name="connsiteY120" fmla="*/ 139071 h 2388967"/>
              <a:gd name="connsiteX121" fmla="*/ 459905 w 1242829"/>
              <a:gd name="connsiteY121" fmla="*/ 155303 h 2388967"/>
              <a:gd name="connsiteX122" fmla="*/ 438263 w 1242829"/>
              <a:gd name="connsiteY122" fmla="*/ 171535 h 2388967"/>
              <a:gd name="connsiteX123" fmla="*/ 416620 w 1242829"/>
              <a:gd name="connsiteY123" fmla="*/ 193178 h 2388967"/>
              <a:gd name="connsiteX124" fmla="*/ 384156 w 1242829"/>
              <a:gd name="connsiteY124" fmla="*/ 214820 h 2388967"/>
              <a:gd name="connsiteX125" fmla="*/ 367924 w 1242829"/>
              <a:gd name="connsiteY125" fmla="*/ 225641 h 2388967"/>
              <a:gd name="connsiteX126" fmla="*/ 357103 w 1242829"/>
              <a:gd name="connsiteY126" fmla="*/ 241873 h 2388967"/>
              <a:gd name="connsiteX127" fmla="*/ 319228 w 1242829"/>
              <a:gd name="connsiteY127" fmla="*/ 274337 h 2388967"/>
              <a:gd name="connsiteX128" fmla="*/ 308407 w 1242829"/>
              <a:gd name="connsiteY128" fmla="*/ 290569 h 2388967"/>
              <a:gd name="connsiteX129" fmla="*/ 281354 w 1242829"/>
              <a:gd name="connsiteY129" fmla="*/ 317623 h 2388967"/>
              <a:gd name="connsiteX130" fmla="*/ 270533 w 1242829"/>
              <a:gd name="connsiteY130" fmla="*/ 333855 h 2388967"/>
              <a:gd name="connsiteX131" fmla="*/ 227247 w 1242829"/>
              <a:gd name="connsiteY131" fmla="*/ 371729 h 2388967"/>
              <a:gd name="connsiteX132" fmla="*/ 205605 w 1242829"/>
              <a:gd name="connsiteY132" fmla="*/ 404193 h 2388967"/>
              <a:gd name="connsiteX133" fmla="*/ 178552 w 1242829"/>
              <a:gd name="connsiteY133" fmla="*/ 436657 h 2388967"/>
              <a:gd name="connsiteX134" fmla="*/ 167730 w 1242829"/>
              <a:gd name="connsiteY134" fmla="*/ 447478 h 2388967"/>
              <a:gd name="connsiteX135" fmla="*/ 146088 w 1242829"/>
              <a:gd name="connsiteY135" fmla="*/ 479942 h 2388967"/>
              <a:gd name="connsiteX136" fmla="*/ 124445 w 1242829"/>
              <a:gd name="connsiteY136" fmla="*/ 517817 h 2388967"/>
              <a:gd name="connsiteX137" fmla="*/ 119034 w 1242829"/>
              <a:gd name="connsiteY137" fmla="*/ 534049 h 2388967"/>
              <a:gd name="connsiteX138" fmla="*/ 102802 w 1242829"/>
              <a:gd name="connsiteY138" fmla="*/ 550281 h 2388967"/>
              <a:gd name="connsiteX139" fmla="*/ 86570 w 1242829"/>
              <a:gd name="connsiteY139" fmla="*/ 598976 h 2388967"/>
              <a:gd name="connsiteX140" fmla="*/ 81160 w 1242829"/>
              <a:gd name="connsiteY140" fmla="*/ 615208 h 2388967"/>
              <a:gd name="connsiteX141" fmla="*/ 70339 w 1242829"/>
              <a:gd name="connsiteY141" fmla="*/ 626030 h 2388967"/>
              <a:gd name="connsiteX142" fmla="*/ 54107 w 1242829"/>
              <a:gd name="connsiteY142" fmla="*/ 680136 h 2388967"/>
              <a:gd name="connsiteX143" fmla="*/ 48696 w 1242829"/>
              <a:gd name="connsiteY143" fmla="*/ 696368 h 2388967"/>
              <a:gd name="connsiteX144" fmla="*/ 43285 w 1242829"/>
              <a:gd name="connsiteY144" fmla="*/ 712600 h 2388967"/>
              <a:gd name="connsiteX145" fmla="*/ 27053 w 1242829"/>
              <a:gd name="connsiteY145" fmla="*/ 745064 h 2388967"/>
              <a:gd name="connsiteX146" fmla="*/ 21643 w 1242829"/>
              <a:gd name="connsiteY146" fmla="*/ 793760 h 2388967"/>
              <a:gd name="connsiteX147" fmla="*/ 10821 w 1242829"/>
              <a:gd name="connsiteY147" fmla="*/ 837045 h 2388967"/>
              <a:gd name="connsiteX148" fmla="*/ 0 w 1242829"/>
              <a:gd name="connsiteY148" fmla="*/ 907384 h 2388967"/>
              <a:gd name="connsiteX149" fmla="*/ 5411 w 1242829"/>
              <a:gd name="connsiteY149" fmla="*/ 972311 h 2388967"/>
              <a:gd name="connsiteX150" fmla="*/ 10821 w 1242829"/>
              <a:gd name="connsiteY150" fmla="*/ 1021007 h 2388967"/>
              <a:gd name="connsiteX151" fmla="*/ 16232 w 1242829"/>
              <a:gd name="connsiteY151" fmla="*/ 1085935 h 2388967"/>
              <a:gd name="connsiteX152" fmla="*/ 27053 w 1242829"/>
              <a:gd name="connsiteY152" fmla="*/ 1167095 h 2388967"/>
              <a:gd name="connsiteX153" fmla="*/ 32464 w 1242829"/>
              <a:gd name="connsiteY153" fmla="*/ 1226612 h 2388967"/>
              <a:gd name="connsiteX154" fmla="*/ 48696 w 1242829"/>
              <a:gd name="connsiteY154" fmla="*/ 1275308 h 2388967"/>
              <a:gd name="connsiteX155" fmla="*/ 54107 w 1242829"/>
              <a:gd name="connsiteY155" fmla="*/ 1291540 h 2388967"/>
              <a:gd name="connsiteX156" fmla="*/ 64928 w 1242829"/>
              <a:gd name="connsiteY156" fmla="*/ 1307772 h 2388967"/>
              <a:gd name="connsiteX157" fmla="*/ 86570 w 1242829"/>
              <a:gd name="connsiteY157" fmla="*/ 1356468 h 2388967"/>
              <a:gd name="connsiteX158" fmla="*/ 102802 w 1242829"/>
              <a:gd name="connsiteY158" fmla="*/ 1410574 h 2388967"/>
              <a:gd name="connsiteX159" fmla="*/ 113624 w 1242829"/>
              <a:gd name="connsiteY159" fmla="*/ 1421395 h 2388967"/>
              <a:gd name="connsiteX160" fmla="*/ 124445 w 1242829"/>
              <a:gd name="connsiteY160" fmla="*/ 1453859 h 2388967"/>
              <a:gd name="connsiteX161" fmla="*/ 129856 w 1242829"/>
              <a:gd name="connsiteY161" fmla="*/ 1470091 h 2388967"/>
              <a:gd name="connsiteX162" fmla="*/ 146088 w 1242829"/>
              <a:gd name="connsiteY162" fmla="*/ 1486323 h 2388967"/>
              <a:gd name="connsiteX163" fmla="*/ 167730 w 1242829"/>
              <a:gd name="connsiteY163" fmla="*/ 1545840 h 2388967"/>
              <a:gd name="connsiteX164" fmla="*/ 173141 w 1242829"/>
              <a:gd name="connsiteY164" fmla="*/ 1562072 h 2388967"/>
              <a:gd name="connsiteX165" fmla="*/ 194784 w 1242829"/>
              <a:gd name="connsiteY165" fmla="*/ 1594536 h 2388967"/>
              <a:gd name="connsiteX166" fmla="*/ 216426 w 1242829"/>
              <a:gd name="connsiteY166" fmla="*/ 1627000 h 2388967"/>
              <a:gd name="connsiteX167" fmla="*/ 221837 w 1242829"/>
              <a:gd name="connsiteY167" fmla="*/ 1648643 h 2388967"/>
              <a:gd name="connsiteX168" fmla="*/ 248890 w 1242829"/>
              <a:gd name="connsiteY168" fmla="*/ 1681107 h 2388967"/>
              <a:gd name="connsiteX169" fmla="*/ 270533 w 1242829"/>
              <a:gd name="connsiteY169" fmla="*/ 1713570 h 2388967"/>
              <a:gd name="connsiteX170" fmla="*/ 281354 w 1242829"/>
              <a:gd name="connsiteY170" fmla="*/ 1729802 h 2388967"/>
              <a:gd name="connsiteX171" fmla="*/ 297586 w 1242829"/>
              <a:gd name="connsiteY171" fmla="*/ 1767677 h 2388967"/>
              <a:gd name="connsiteX172" fmla="*/ 302997 w 1242829"/>
              <a:gd name="connsiteY172" fmla="*/ 1783909 h 2388967"/>
              <a:gd name="connsiteX173" fmla="*/ 319228 w 1242829"/>
              <a:gd name="connsiteY173" fmla="*/ 1800141 h 2388967"/>
              <a:gd name="connsiteX174" fmla="*/ 346282 w 1242829"/>
              <a:gd name="connsiteY174" fmla="*/ 1838015 h 2388967"/>
              <a:gd name="connsiteX175" fmla="*/ 351692 w 1242829"/>
              <a:gd name="connsiteY175" fmla="*/ 1854247 h 2388967"/>
              <a:gd name="connsiteX176" fmla="*/ 362514 w 1242829"/>
              <a:gd name="connsiteY176" fmla="*/ 1865069 h 2388967"/>
              <a:gd name="connsiteX177" fmla="*/ 373335 w 1242829"/>
              <a:gd name="connsiteY177" fmla="*/ 1881301 h 2388967"/>
              <a:gd name="connsiteX178" fmla="*/ 394978 w 1242829"/>
              <a:gd name="connsiteY178" fmla="*/ 1908354 h 2388967"/>
              <a:gd name="connsiteX179" fmla="*/ 405799 w 1242829"/>
              <a:gd name="connsiteY179" fmla="*/ 1924586 h 2388967"/>
              <a:gd name="connsiteX180" fmla="*/ 416620 w 1242829"/>
              <a:gd name="connsiteY180" fmla="*/ 1946228 h 2388967"/>
              <a:gd name="connsiteX181" fmla="*/ 427441 w 1242829"/>
              <a:gd name="connsiteY181" fmla="*/ 1957050 h 2388967"/>
              <a:gd name="connsiteX182" fmla="*/ 449084 w 1242829"/>
              <a:gd name="connsiteY182" fmla="*/ 1978692 h 2388967"/>
              <a:gd name="connsiteX183" fmla="*/ 459905 w 1242829"/>
              <a:gd name="connsiteY183" fmla="*/ 1994924 h 2388967"/>
              <a:gd name="connsiteX184" fmla="*/ 476137 w 1242829"/>
              <a:gd name="connsiteY184" fmla="*/ 2011156 h 2388967"/>
              <a:gd name="connsiteX185" fmla="*/ 481548 w 1242829"/>
              <a:gd name="connsiteY185" fmla="*/ 2027388 h 2388967"/>
              <a:gd name="connsiteX186" fmla="*/ 503191 w 1242829"/>
              <a:gd name="connsiteY186" fmla="*/ 2049031 h 2388967"/>
              <a:gd name="connsiteX187" fmla="*/ 535655 w 1242829"/>
              <a:gd name="connsiteY187" fmla="*/ 2081495 h 2388967"/>
              <a:gd name="connsiteX188" fmla="*/ 568118 w 1242829"/>
              <a:gd name="connsiteY188" fmla="*/ 2113959 h 2388967"/>
              <a:gd name="connsiteX189" fmla="*/ 578940 w 1242829"/>
              <a:gd name="connsiteY189" fmla="*/ 2124780 h 2388967"/>
              <a:gd name="connsiteX190" fmla="*/ 584350 w 1242829"/>
              <a:gd name="connsiteY190" fmla="*/ 2141012 h 2388967"/>
              <a:gd name="connsiteX191" fmla="*/ 600582 w 1242829"/>
              <a:gd name="connsiteY191" fmla="*/ 2151833 h 2388967"/>
              <a:gd name="connsiteX192" fmla="*/ 611404 w 1242829"/>
              <a:gd name="connsiteY192" fmla="*/ 2162655 h 2388967"/>
              <a:gd name="connsiteX193" fmla="*/ 633046 w 1242829"/>
              <a:gd name="connsiteY193" fmla="*/ 2189708 h 2388967"/>
              <a:gd name="connsiteX194" fmla="*/ 649278 w 1242829"/>
              <a:gd name="connsiteY194" fmla="*/ 2200529 h 2388967"/>
              <a:gd name="connsiteX195" fmla="*/ 681742 w 1242829"/>
              <a:gd name="connsiteY195" fmla="*/ 2232993 h 2388967"/>
              <a:gd name="connsiteX196" fmla="*/ 697974 w 1242829"/>
              <a:gd name="connsiteY196" fmla="*/ 2249225 h 2388967"/>
              <a:gd name="connsiteX197" fmla="*/ 714206 w 1242829"/>
              <a:gd name="connsiteY197" fmla="*/ 2260046 h 2388967"/>
              <a:gd name="connsiteX198" fmla="*/ 725027 w 1242829"/>
              <a:gd name="connsiteY198" fmla="*/ 2276278 h 2388967"/>
              <a:gd name="connsiteX199" fmla="*/ 773723 w 1242829"/>
              <a:gd name="connsiteY199" fmla="*/ 2308742 h 2388967"/>
              <a:gd name="connsiteX200" fmla="*/ 784544 w 1242829"/>
              <a:gd name="connsiteY200" fmla="*/ 2324974 h 2388967"/>
              <a:gd name="connsiteX201" fmla="*/ 811598 w 1242829"/>
              <a:gd name="connsiteY201" fmla="*/ 2346617 h 2388967"/>
              <a:gd name="connsiteX202" fmla="*/ 822419 w 1242829"/>
              <a:gd name="connsiteY202" fmla="*/ 2362849 h 2388967"/>
              <a:gd name="connsiteX203" fmla="*/ 871036 w 1242829"/>
              <a:gd name="connsiteY203" fmla="*/ 2361631 h 2388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</a:cxnLst>
            <a:rect l="l" t="t" r="r" b="b"/>
            <a:pathLst>
              <a:path w="1242829" h="2388967">
                <a:moveTo>
                  <a:pt x="871036" y="2361631"/>
                </a:moveTo>
                <a:cubicBezTo>
                  <a:pt x="882759" y="2356220"/>
                  <a:pt x="874722" y="2348420"/>
                  <a:pt x="892757" y="2330385"/>
                </a:cubicBezTo>
                <a:cubicBezTo>
                  <a:pt x="896364" y="2326778"/>
                  <a:pt x="900749" y="2323808"/>
                  <a:pt x="903579" y="2319563"/>
                </a:cubicBezTo>
                <a:cubicBezTo>
                  <a:pt x="930442" y="2279268"/>
                  <a:pt x="895920" y="2328753"/>
                  <a:pt x="930632" y="2287099"/>
                </a:cubicBezTo>
                <a:cubicBezTo>
                  <a:pt x="934795" y="2282104"/>
                  <a:pt x="936458" y="2275031"/>
                  <a:pt x="941453" y="2270868"/>
                </a:cubicBezTo>
                <a:cubicBezTo>
                  <a:pt x="992875" y="2228017"/>
                  <a:pt x="932367" y="2296186"/>
                  <a:pt x="984739" y="2243814"/>
                </a:cubicBezTo>
                <a:cubicBezTo>
                  <a:pt x="991115" y="2237438"/>
                  <a:pt x="994124" y="2228041"/>
                  <a:pt x="1000970" y="2222172"/>
                </a:cubicBezTo>
                <a:cubicBezTo>
                  <a:pt x="1007094" y="2216923"/>
                  <a:pt x="1015696" y="2215500"/>
                  <a:pt x="1022613" y="2211350"/>
                </a:cubicBezTo>
                <a:cubicBezTo>
                  <a:pt x="1033765" y="2204659"/>
                  <a:pt x="1044256" y="2196922"/>
                  <a:pt x="1055077" y="2189708"/>
                </a:cubicBezTo>
                <a:cubicBezTo>
                  <a:pt x="1060488" y="2186101"/>
                  <a:pt x="1066711" y="2183484"/>
                  <a:pt x="1071309" y="2178886"/>
                </a:cubicBezTo>
                <a:cubicBezTo>
                  <a:pt x="1102079" y="2148118"/>
                  <a:pt x="1072452" y="2172905"/>
                  <a:pt x="1103773" y="2157244"/>
                </a:cubicBezTo>
                <a:cubicBezTo>
                  <a:pt x="1168759" y="2124751"/>
                  <a:pt x="1080490" y="2165803"/>
                  <a:pt x="1130826" y="2135601"/>
                </a:cubicBezTo>
                <a:cubicBezTo>
                  <a:pt x="1135717" y="2132667"/>
                  <a:pt x="1141647" y="2131994"/>
                  <a:pt x="1147058" y="2130191"/>
                </a:cubicBezTo>
                <a:cubicBezTo>
                  <a:pt x="1150665" y="2124780"/>
                  <a:pt x="1153281" y="2118557"/>
                  <a:pt x="1157879" y="2113959"/>
                </a:cubicBezTo>
                <a:cubicBezTo>
                  <a:pt x="1162477" y="2109361"/>
                  <a:pt x="1169033" y="2107199"/>
                  <a:pt x="1174111" y="2103137"/>
                </a:cubicBezTo>
                <a:cubicBezTo>
                  <a:pt x="1212650" y="2072306"/>
                  <a:pt x="1151219" y="2114791"/>
                  <a:pt x="1201165" y="2081495"/>
                </a:cubicBezTo>
                <a:cubicBezTo>
                  <a:pt x="1204772" y="2076084"/>
                  <a:pt x="1207924" y="2070341"/>
                  <a:pt x="1211986" y="2065263"/>
                </a:cubicBezTo>
                <a:cubicBezTo>
                  <a:pt x="1242829" y="2026707"/>
                  <a:pt x="1200316" y="2088176"/>
                  <a:pt x="1233628" y="2038210"/>
                </a:cubicBezTo>
                <a:cubicBezTo>
                  <a:pt x="1231825" y="2030996"/>
                  <a:pt x="1231907" y="2023024"/>
                  <a:pt x="1228218" y="2016567"/>
                </a:cubicBezTo>
                <a:cubicBezTo>
                  <a:pt x="1219212" y="2000807"/>
                  <a:pt x="1208304" y="2000271"/>
                  <a:pt x="1195754" y="1989514"/>
                </a:cubicBezTo>
                <a:cubicBezTo>
                  <a:pt x="1188008" y="1982874"/>
                  <a:pt x="1182600" y="1973530"/>
                  <a:pt x="1174111" y="1967871"/>
                </a:cubicBezTo>
                <a:cubicBezTo>
                  <a:pt x="1124151" y="1934566"/>
                  <a:pt x="1185606" y="1977067"/>
                  <a:pt x="1147058" y="1946228"/>
                </a:cubicBezTo>
                <a:cubicBezTo>
                  <a:pt x="1141980" y="1942166"/>
                  <a:pt x="1136117" y="1939187"/>
                  <a:pt x="1130826" y="1935407"/>
                </a:cubicBezTo>
                <a:cubicBezTo>
                  <a:pt x="1123488" y="1930166"/>
                  <a:pt x="1116112" y="1924948"/>
                  <a:pt x="1109184" y="1919175"/>
                </a:cubicBezTo>
                <a:cubicBezTo>
                  <a:pt x="1105265" y="1915909"/>
                  <a:pt x="1102736" y="1910979"/>
                  <a:pt x="1098362" y="1908354"/>
                </a:cubicBezTo>
                <a:cubicBezTo>
                  <a:pt x="1093471" y="1905420"/>
                  <a:pt x="1087541" y="1904747"/>
                  <a:pt x="1082130" y="1902943"/>
                </a:cubicBezTo>
                <a:cubicBezTo>
                  <a:pt x="1076719" y="1897532"/>
                  <a:pt x="1071938" y="1891409"/>
                  <a:pt x="1065898" y="1886711"/>
                </a:cubicBezTo>
                <a:cubicBezTo>
                  <a:pt x="1055632" y="1878726"/>
                  <a:pt x="1042630" y="1874266"/>
                  <a:pt x="1033434" y="1865069"/>
                </a:cubicBezTo>
                <a:cubicBezTo>
                  <a:pt x="1018580" y="1850214"/>
                  <a:pt x="1027453" y="1855860"/>
                  <a:pt x="1006381" y="1848837"/>
                </a:cubicBezTo>
                <a:cubicBezTo>
                  <a:pt x="986364" y="1828818"/>
                  <a:pt x="999805" y="1840845"/>
                  <a:pt x="963096" y="1816373"/>
                </a:cubicBezTo>
                <a:cubicBezTo>
                  <a:pt x="957685" y="1812766"/>
                  <a:pt x="951462" y="1810150"/>
                  <a:pt x="946864" y="1805552"/>
                </a:cubicBezTo>
                <a:cubicBezTo>
                  <a:pt x="943257" y="1801945"/>
                  <a:pt x="939230" y="1798713"/>
                  <a:pt x="936043" y="1794730"/>
                </a:cubicBezTo>
                <a:cubicBezTo>
                  <a:pt x="931981" y="1789652"/>
                  <a:pt x="930299" y="1782560"/>
                  <a:pt x="925221" y="1778498"/>
                </a:cubicBezTo>
                <a:cubicBezTo>
                  <a:pt x="920767" y="1774935"/>
                  <a:pt x="914400" y="1774891"/>
                  <a:pt x="908989" y="1773088"/>
                </a:cubicBezTo>
                <a:cubicBezTo>
                  <a:pt x="905382" y="1769481"/>
                  <a:pt x="901355" y="1766250"/>
                  <a:pt x="898168" y="1762266"/>
                </a:cubicBezTo>
                <a:cubicBezTo>
                  <a:pt x="894106" y="1757188"/>
                  <a:pt x="891667" y="1750894"/>
                  <a:pt x="887347" y="1746034"/>
                </a:cubicBezTo>
                <a:cubicBezTo>
                  <a:pt x="860393" y="1715710"/>
                  <a:pt x="863322" y="1719196"/>
                  <a:pt x="838651" y="1702749"/>
                </a:cubicBezTo>
                <a:cubicBezTo>
                  <a:pt x="835044" y="1697338"/>
                  <a:pt x="831892" y="1691595"/>
                  <a:pt x="827830" y="1686517"/>
                </a:cubicBezTo>
                <a:cubicBezTo>
                  <a:pt x="819020" y="1675505"/>
                  <a:pt x="812826" y="1672908"/>
                  <a:pt x="800776" y="1664875"/>
                </a:cubicBezTo>
                <a:cubicBezTo>
                  <a:pt x="797169" y="1659464"/>
                  <a:pt x="794017" y="1653721"/>
                  <a:pt x="789955" y="1648643"/>
                </a:cubicBezTo>
                <a:cubicBezTo>
                  <a:pt x="786768" y="1644659"/>
                  <a:pt x="782195" y="1641902"/>
                  <a:pt x="779134" y="1637821"/>
                </a:cubicBezTo>
                <a:cubicBezTo>
                  <a:pt x="771331" y="1627416"/>
                  <a:pt x="766688" y="1614553"/>
                  <a:pt x="757491" y="1605357"/>
                </a:cubicBezTo>
                <a:cubicBezTo>
                  <a:pt x="752080" y="1599947"/>
                  <a:pt x="746157" y="1595004"/>
                  <a:pt x="741259" y="1589126"/>
                </a:cubicBezTo>
                <a:cubicBezTo>
                  <a:pt x="737096" y="1584130"/>
                  <a:pt x="734670" y="1577831"/>
                  <a:pt x="730438" y="1572894"/>
                </a:cubicBezTo>
                <a:cubicBezTo>
                  <a:pt x="712944" y="1552484"/>
                  <a:pt x="711709" y="1553194"/>
                  <a:pt x="692563" y="1540430"/>
                </a:cubicBezTo>
                <a:cubicBezTo>
                  <a:pt x="690760" y="1535019"/>
                  <a:pt x="690087" y="1529089"/>
                  <a:pt x="687153" y="1524198"/>
                </a:cubicBezTo>
                <a:cubicBezTo>
                  <a:pt x="680856" y="1513703"/>
                  <a:pt x="668947" y="1509928"/>
                  <a:pt x="660099" y="1502555"/>
                </a:cubicBezTo>
                <a:cubicBezTo>
                  <a:pt x="654221" y="1497657"/>
                  <a:pt x="648766" y="1492201"/>
                  <a:pt x="643868" y="1486323"/>
                </a:cubicBezTo>
                <a:cubicBezTo>
                  <a:pt x="639705" y="1481327"/>
                  <a:pt x="637644" y="1474689"/>
                  <a:pt x="633046" y="1470091"/>
                </a:cubicBezTo>
                <a:cubicBezTo>
                  <a:pt x="590493" y="1427540"/>
                  <a:pt x="644892" y="1496211"/>
                  <a:pt x="600582" y="1443038"/>
                </a:cubicBezTo>
                <a:cubicBezTo>
                  <a:pt x="578038" y="1415985"/>
                  <a:pt x="603288" y="1435824"/>
                  <a:pt x="573529" y="1415985"/>
                </a:cubicBezTo>
                <a:cubicBezTo>
                  <a:pt x="566315" y="1405164"/>
                  <a:pt x="555998" y="1395859"/>
                  <a:pt x="551886" y="1383521"/>
                </a:cubicBezTo>
                <a:cubicBezTo>
                  <a:pt x="550083" y="1378110"/>
                  <a:pt x="549640" y="1372034"/>
                  <a:pt x="546476" y="1367289"/>
                </a:cubicBezTo>
                <a:cubicBezTo>
                  <a:pt x="542232" y="1360922"/>
                  <a:pt x="534942" y="1357097"/>
                  <a:pt x="530244" y="1351057"/>
                </a:cubicBezTo>
                <a:cubicBezTo>
                  <a:pt x="522259" y="1340791"/>
                  <a:pt x="508601" y="1318593"/>
                  <a:pt x="508601" y="1318593"/>
                </a:cubicBezTo>
                <a:cubicBezTo>
                  <a:pt x="506798" y="1313182"/>
                  <a:pt x="506125" y="1307252"/>
                  <a:pt x="503191" y="1302361"/>
                </a:cubicBezTo>
                <a:cubicBezTo>
                  <a:pt x="500566" y="1297987"/>
                  <a:pt x="495556" y="1295523"/>
                  <a:pt x="492369" y="1291540"/>
                </a:cubicBezTo>
                <a:cubicBezTo>
                  <a:pt x="465056" y="1257400"/>
                  <a:pt x="496864" y="1290625"/>
                  <a:pt x="470727" y="1264486"/>
                </a:cubicBezTo>
                <a:cubicBezTo>
                  <a:pt x="457125" y="1223686"/>
                  <a:pt x="475474" y="1273980"/>
                  <a:pt x="454495" y="1232023"/>
                </a:cubicBezTo>
                <a:cubicBezTo>
                  <a:pt x="451944" y="1226922"/>
                  <a:pt x="451635" y="1220892"/>
                  <a:pt x="449084" y="1215791"/>
                </a:cubicBezTo>
                <a:cubicBezTo>
                  <a:pt x="434311" y="1186245"/>
                  <a:pt x="441011" y="1213243"/>
                  <a:pt x="432852" y="1183327"/>
                </a:cubicBezTo>
                <a:cubicBezTo>
                  <a:pt x="428939" y="1168978"/>
                  <a:pt x="426734" y="1154150"/>
                  <a:pt x="422031" y="1140041"/>
                </a:cubicBezTo>
                <a:cubicBezTo>
                  <a:pt x="418424" y="1129220"/>
                  <a:pt x="413447" y="1118763"/>
                  <a:pt x="411210" y="1107578"/>
                </a:cubicBezTo>
                <a:cubicBezTo>
                  <a:pt x="409406" y="1098560"/>
                  <a:pt x="408219" y="1089397"/>
                  <a:pt x="405799" y="1080524"/>
                </a:cubicBezTo>
                <a:cubicBezTo>
                  <a:pt x="405795" y="1080508"/>
                  <a:pt x="392275" y="1039952"/>
                  <a:pt x="389567" y="1031828"/>
                </a:cubicBezTo>
                <a:cubicBezTo>
                  <a:pt x="387763" y="1026418"/>
                  <a:pt x="385274" y="1021189"/>
                  <a:pt x="384156" y="1015597"/>
                </a:cubicBezTo>
                <a:cubicBezTo>
                  <a:pt x="382353" y="1006579"/>
                  <a:pt x="379961" y="997659"/>
                  <a:pt x="378746" y="988543"/>
                </a:cubicBezTo>
                <a:cubicBezTo>
                  <a:pt x="387940" y="899605"/>
                  <a:pt x="389400" y="959226"/>
                  <a:pt x="394237" y="906215"/>
                </a:cubicBezTo>
                <a:cubicBezTo>
                  <a:pt x="396041" y="846698"/>
                  <a:pt x="406213" y="816721"/>
                  <a:pt x="409516" y="757268"/>
                </a:cubicBezTo>
                <a:cubicBezTo>
                  <a:pt x="409832" y="751573"/>
                  <a:pt x="410071" y="749809"/>
                  <a:pt x="411638" y="744325"/>
                </a:cubicBezTo>
                <a:cubicBezTo>
                  <a:pt x="413681" y="737175"/>
                  <a:pt x="413722" y="732622"/>
                  <a:pt x="417048" y="725971"/>
                </a:cubicBezTo>
                <a:cubicBezTo>
                  <a:pt x="419329" y="721408"/>
                  <a:pt x="414395" y="702310"/>
                  <a:pt x="418002" y="698703"/>
                </a:cubicBezTo>
                <a:cubicBezTo>
                  <a:pt x="421609" y="687882"/>
                  <a:pt x="419208" y="679020"/>
                  <a:pt x="425535" y="669529"/>
                </a:cubicBezTo>
                <a:cubicBezTo>
                  <a:pt x="429142" y="664118"/>
                  <a:pt x="430425" y="655949"/>
                  <a:pt x="433066" y="650007"/>
                </a:cubicBezTo>
                <a:cubicBezTo>
                  <a:pt x="452960" y="605244"/>
                  <a:pt x="425907" y="619077"/>
                  <a:pt x="448131" y="596855"/>
                </a:cubicBezTo>
                <a:cubicBezTo>
                  <a:pt x="449934" y="591444"/>
                  <a:pt x="454060" y="588898"/>
                  <a:pt x="456830" y="583912"/>
                </a:cubicBezTo>
                <a:cubicBezTo>
                  <a:pt x="465724" y="567903"/>
                  <a:pt x="466118" y="540639"/>
                  <a:pt x="481548" y="528638"/>
                </a:cubicBezTo>
                <a:cubicBezTo>
                  <a:pt x="491814" y="520653"/>
                  <a:pt x="503191" y="514209"/>
                  <a:pt x="514012" y="506995"/>
                </a:cubicBezTo>
                <a:lnTo>
                  <a:pt x="530244" y="496174"/>
                </a:lnTo>
                <a:cubicBezTo>
                  <a:pt x="535655" y="492567"/>
                  <a:pt x="540307" y="487409"/>
                  <a:pt x="546476" y="485353"/>
                </a:cubicBezTo>
                <a:cubicBezTo>
                  <a:pt x="557297" y="481746"/>
                  <a:pt x="567874" y="477297"/>
                  <a:pt x="578940" y="474531"/>
                </a:cubicBezTo>
                <a:lnTo>
                  <a:pt x="622225" y="463710"/>
                </a:lnTo>
                <a:cubicBezTo>
                  <a:pt x="634850" y="465514"/>
                  <a:pt x="647884" y="465456"/>
                  <a:pt x="660099" y="469121"/>
                </a:cubicBezTo>
                <a:cubicBezTo>
                  <a:pt x="666327" y="470990"/>
                  <a:pt x="669828" y="479942"/>
                  <a:pt x="676331" y="479942"/>
                </a:cubicBezTo>
                <a:cubicBezTo>
                  <a:pt x="684397" y="479942"/>
                  <a:pt x="690760" y="472728"/>
                  <a:pt x="697974" y="469121"/>
                </a:cubicBezTo>
                <a:cubicBezTo>
                  <a:pt x="726485" y="440610"/>
                  <a:pt x="710144" y="451267"/>
                  <a:pt x="746670" y="436657"/>
                </a:cubicBezTo>
                <a:cubicBezTo>
                  <a:pt x="786195" y="397132"/>
                  <a:pt x="731000" y="448905"/>
                  <a:pt x="806187" y="398782"/>
                </a:cubicBezTo>
                <a:cubicBezTo>
                  <a:pt x="817008" y="391568"/>
                  <a:pt x="826313" y="381253"/>
                  <a:pt x="838651" y="377140"/>
                </a:cubicBezTo>
                <a:cubicBezTo>
                  <a:pt x="844062" y="375336"/>
                  <a:pt x="849782" y="374280"/>
                  <a:pt x="854883" y="371729"/>
                </a:cubicBezTo>
                <a:cubicBezTo>
                  <a:pt x="860699" y="368821"/>
                  <a:pt x="865469" y="364134"/>
                  <a:pt x="871115" y="360908"/>
                </a:cubicBezTo>
                <a:cubicBezTo>
                  <a:pt x="889840" y="350208"/>
                  <a:pt x="890775" y="350747"/>
                  <a:pt x="908989" y="344676"/>
                </a:cubicBezTo>
                <a:cubicBezTo>
                  <a:pt x="949740" y="317510"/>
                  <a:pt x="897949" y="349407"/>
                  <a:pt x="946864" y="328444"/>
                </a:cubicBezTo>
                <a:cubicBezTo>
                  <a:pt x="952841" y="325882"/>
                  <a:pt x="957154" y="320264"/>
                  <a:pt x="963096" y="317623"/>
                </a:cubicBezTo>
                <a:cubicBezTo>
                  <a:pt x="973520" y="312990"/>
                  <a:pt x="986069" y="313128"/>
                  <a:pt x="995560" y="306801"/>
                </a:cubicBezTo>
                <a:cubicBezTo>
                  <a:pt x="1000971" y="303194"/>
                  <a:pt x="1005815" y="298542"/>
                  <a:pt x="1011792" y="295980"/>
                </a:cubicBezTo>
                <a:cubicBezTo>
                  <a:pt x="1018627" y="293051"/>
                  <a:pt x="1026284" y="292612"/>
                  <a:pt x="1033434" y="290569"/>
                </a:cubicBezTo>
                <a:cubicBezTo>
                  <a:pt x="1087759" y="275048"/>
                  <a:pt x="1003663" y="296660"/>
                  <a:pt x="1071309" y="279748"/>
                </a:cubicBezTo>
                <a:cubicBezTo>
                  <a:pt x="1072917" y="278676"/>
                  <a:pt x="1097745" y="263658"/>
                  <a:pt x="1098362" y="258105"/>
                </a:cubicBezTo>
                <a:cubicBezTo>
                  <a:pt x="1099770" y="245430"/>
                  <a:pt x="1095820" y="232657"/>
                  <a:pt x="1092952" y="220231"/>
                </a:cubicBezTo>
                <a:cubicBezTo>
                  <a:pt x="1090387" y="209116"/>
                  <a:pt x="1082130" y="187767"/>
                  <a:pt x="1082130" y="187767"/>
                </a:cubicBezTo>
                <a:cubicBezTo>
                  <a:pt x="1078770" y="150804"/>
                  <a:pt x="1079296" y="133144"/>
                  <a:pt x="1071309" y="101197"/>
                </a:cubicBezTo>
                <a:cubicBezTo>
                  <a:pt x="1069926" y="95664"/>
                  <a:pt x="1068668" y="89951"/>
                  <a:pt x="1065898" y="84965"/>
                </a:cubicBezTo>
                <a:cubicBezTo>
                  <a:pt x="1059582" y="73596"/>
                  <a:pt x="1066462" y="50035"/>
                  <a:pt x="1054124" y="45922"/>
                </a:cubicBezTo>
                <a:lnTo>
                  <a:pt x="1025163" y="13244"/>
                </a:lnTo>
                <a:cubicBezTo>
                  <a:pt x="1019752" y="11440"/>
                  <a:pt x="1001733" y="2510"/>
                  <a:pt x="992485" y="1255"/>
                </a:cubicBezTo>
                <a:cubicBezTo>
                  <a:pt x="983237" y="0"/>
                  <a:pt x="975268" y="6830"/>
                  <a:pt x="969675" y="5712"/>
                </a:cubicBezTo>
                <a:cubicBezTo>
                  <a:pt x="960657" y="3909"/>
                  <a:pt x="938426" y="7304"/>
                  <a:pt x="929465" y="5236"/>
                </a:cubicBezTo>
                <a:cubicBezTo>
                  <a:pt x="914973" y="1892"/>
                  <a:pt x="892757" y="9215"/>
                  <a:pt x="892757" y="9215"/>
                </a:cubicBezTo>
                <a:cubicBezTo>
                  <a:pt x="855602" y="11171"/>
                  <a:pt x="803549" y="8951"/>
                  <a:pt x="762902" y="20037"/>
                </a:cubicBezTo>
                <a:cubicBezTo>
                  <a:pt x="751897" y="23038"/>
                  <a:pt x="741504" y="28091"/>
                  <a:pt x="730438" y="30858"/>
                </a:cubicBezTo>
                <a:cubicBezTo>
                  <a:pt x="723224" y="32662"/>
                  <a:pt x="715758" y="33658"/>
                  <a:pt x="708795" y="36269"/>
                </a:cubicBezTo>
                <a:cubicBezTo>
                  <a:pt x="618932" y="69968"/>
                  <a:pt x="744178" y="26516"/>
                  <a:pt x="670921" y="57911"/>
                </a:cubicBezTo>
                <a:cubicBezTo>
                  <a:pt x="664086" y="60840"/>
                  <a:pt x="656492" y="61518"/>
                  <a:pt x="649278" y="63322"/>
                </a:cubicBezTo>
                <a:cubicBezTo>
                  <a:pt x="611211" y="88699"/>
                  <a:pt x="659480" y="59496"/>
                  <a:pt x="605993" y="79554"/>
                </a:cubicBezTo>
                <a:cubicBezTo>
                  <a:pt x="599904" y="81837"/>
                  <a:pt x="595577" y="87467"/>
                  <a:pt x="589761" y="90375"/>
                </a:cubicBezTo>
                <a:cubicBezTo>
                  <a:pt x="584660" y="92926"/>
                  <a:pt x="578630" y="93235"/>
                  <a:pt x="573529" y="95786"/>
                </a:cubicBezTo>
                <a:cubicBezTo>
                  <a:pt x="567713" y="98694"/>
                  <a:pt x="563113" y="103699"/>
                  <a:pt x="557297" y="106607"/>
                </a:cubicBezTo>
                <a:cubicBezTo>
                  <a:pt x="552196" y="109158"/>
                  <a:pt x="546166" y="109467"/>
                  <a:pt x="541065" y="112018"/>
                </a:cubicBezTo>
                <a:cubicBezTo>
                  <a:pt x="535249" y="114926"/>
                  <a:pt x="530649" y="119931"/>
                  <a:pt x="524833" y="122839"/>
                </a:cubicBezTo>
                <a:cubicBezTo>
                  <a:pt x="519732" y="125390"/>
                  <a:pt x="513702" y="125699"/>
                  <a:pt x="508601" y="128250"/>
                </a:cubicBezTo>
                <a:cubicBezTo>
                  <a:pt x="502785" y="131158"/>
                  <a:pt x="498185" y="136163"/>
                  <a:pt x="492369" y="139071"/>
                </a:cubicBezTo>
                <a:cubicBezTo>
                  <a:pt x="456638" y="156936"/>
                  <a:pt x="496081" y="129463"/>
                  <a:pt x="459905" y="155303"/>
                </a:cubicBezTo>
                <a:cubicBezTo>
                  <a:pt x="452567" y="160544"/>
                  <a:pt x="445049" y="165597"/>
                  <a:pt x="438263" y="171535"/>
                </a:cubicBezTo>
                <a:cubicBezTo>
                  <a:pt x="430585" y="178254"/>
                  <a:pt x="425109" y="187519"/>
                  <a:pt x="416620" y="193178"/>
                </a:cubicBezTo>
                <a:lnTo>
                  <a:pt x="384156" y="214820"/>
                </a:lnTo>
                <a:lnTo>
                  <a:pt x="367924" y="225641"/>
                </a:lnTo>
                <a:cubicBezTo>
                  <a:pt x="364317" y="231052"/>
                  <a:pt x="361335" y="236936"/>
                  <a:pt x="357103" y="241873"/>
                </a:cubicBezTo>
                <a:cubicBezTo>
                  <a:pt x="339609" y="262283"/>
                  <a:pt x="338374" y="261573"/>
                  <a:pt x="319228" y="274337"/>
                </a:cubicBezTo>
                <a:cubicBezTo>
                  <a:pt x="315621" y="279748"/>
                  <a:pt x="312689" y="285675"/>
                  <a:pt x="308407" y="290569"/>
                </a:cubicBezTo>
                <a:cubicBezTo>
                  <a:pt x="300009" y="300167"/>
                  <a:pt x="288428" y="307012"/>
                  <a:pt x="281354" y="317623"/>
                </a:cubicBezTo>
                <a:cubicBezTo>
                  <a:pt x="277747" y="323034"/>
                  <a:pt x="274815" y="328961"/>
                  <a:pt x="270533" y="333855"/>
                </a:cubicBezTo>
                <a:cubicBezTo>
                  <a:pt x="248378" y="359175"/>
                  <a:pt x="249248" y="357062"/>
                  <a:pt x="227247" y="371729"/>
                </a:cubicBezTo>
                <a:cubicBezTo>
                  <a:pt x="220033" y="382550"/>
                  <a:pt x="214801" y="394997"/>
                  <a:pt x="205605" y="404193"/>
                </a:cubicBezTo>
                <a:cubicBezTo>
                  <a:pt x="167039" y="442759"/>
                  <a:pt x="208690" y="398986"/>
                  <a:pt x="178552" y="436657"/>
                </a:cubicBezTo>
                <a:cubicBezTo>
                  <a:pt x="175365" y="440640"/>
                  <a:pt x="170791" y="443397"/>
                  <a:pt x="167730" y="447478"/>
                </a:cubicBezTo>
                <a:cubicBezTo>
                  <a:pt x="159927" y="457882"/>
                  <a:pt x="153302" y="469121"/>
                  <a:pt x="146088" y="479942"/>
                </a:cubicBezTo>
                <a:cubicBezTo>
                  <a:pt x="135217" y="496249"/>
                  <a:pt x="132686" y="498588"/>
                  <a:pt x="124445" y="517817"/>
                </a:cubicBezTo>
                <a:cubicBezTo>
                  <a:pt x="122198" y="523059"/>
                  <a:pt x="122198" y="529304"/>
                  <a:pt x="119034" y="534049"/>
                </a:cubicBezTo>
                <a:cubicBezTo>
                  <a:pt x="114789" y="540416"/>
                  <a:pt x="108213" y="544870"/>
                  <a:pt x="102802" y="550281"/>
                </a:cubicBezTo>
                <a:lnTo>
                  <a:pt x="86570" y="598976"/>
                </a:lnTo>
                <a:cubicBezTo>
                  <a:pt x="84767" y="604387"/>
                  <a:pt x="85193" y="611175"/>
                  <a:pt x="81160" y="615208"/>
                </a:cubicBezTo>
                <a:lnTo>
                  <a:pt x="70339" y="626030"/>
                </a:lnTo>
                <a:cubicBezTo>
                  <a:pt x="62162" y="658735"/>
                  <a:pt x="67278" y="640622"/>
                  <a:pt x="54107" y="680136"/>
                </a:cubicBezTo>
                <a:lnTo>
                  <a:pt x="48696" y="696368"/>
                </a:lnTo>
                <a:cubicBezTo>
                  <a:pt x="46892" y="701779"/>
                  <a:pt x="46449" y="707854"/>
                  <a:pt x="43285" y="712600"/>
                </a:cubicBezTo>
                <a:cubicBezTo>
                  <a:pt x="29300" y="733578"/>
                  <a:pt x="34520" y="722663"/>
                  <a:pt x="27053" y="745064"/>
                </a:cubicBezTo>
                <a:cubicBezTo>
                  <a:pt x="25250" y="761296"/>
                  <a:pt x="24481" y="777677"/>
                  <a:pt x="21643" y="793760"/>
                </a:cubicBezTo>
                <a:cubicBezTo>
                  <a:pt x="19058" y="808406"/>
                  <a:pt x="13266" y="822375"/>
                  <a:pt x="10821" y="837045"/>
                </a:cubicBezTo>
                <a:cubicBezTo>
                  <a:pt x="3315" y="882089"/>
                  <a:pt x="6963" y="858649"/>
                  <a:pt x="0" y="907384"/>
                </a:cubicBezTo>
                <a:cubicBezTo>
                  <a:pt x="1804" y="929026"/>
                  <a:pt x="3352" y="950691"/>
                  <a:pt x="5411" y="972311"/>
                </a:cubicBezTo>
                <a:cubicBezTo>
                  <a:pt x="6959" y="988569"/>
                  <a:pt x="9273" y="1004749"/>
                  <a:pt x="10821" y="1021007"/>
                </a:cubicBezTo>
                <a:cubicBezTo>
                  <a:pt x="12880" y="1042627"/>
                  <a:pt x="14071" y="1064325"/>
                  <a:pt x="16232" y="1085935"/>
                </a:cubicBezTo>
                <a:cubicBezTo>
                  <a:pt x="26262" y="1186229"/>
                  <a:pt x="16923" y="1075923"/>
                  <a:pt x="27053" y="1167095"/>
                </a:cubicBezTo>
                <a:cubicBezTo>
                  <a:pt x="29253" y="1186894"/>
                  <a:pt x="29002" y="1206994"/>
                  <a:pt x="32464" y="1226612"/>
                </a:cubicBezTo>
                <a:cubicBezTo>
                  <a:pt x="32465" y="1226619"/>
                  <a:pt x="45989" y="1267189"/>
                  <a:pt x="48696" y="1275308"/>
                </a:cubicBezTo>
                <a:cubicBezTo>
                  <a:pt x="50500" y="1280719"/>
                  <a:pt x="50943" y="1286794"/>
                  <a:pt x="54107" y="1291540"/>
                </a:cubicBezTo>
                <a:cubicBezTo>
                  <a:pt x="57714" y="1296951"/>
                  <a:pt x="62287" y="1301830"/>
                  <a:pt x="64928" y="1307772"/>
                </a:cubicBezTo>
                <a:cubicBezTo>
                  <a:pt x="90683" y="1365722"/>
                  <a:pt x="62081" y="1319733"/>
                  <a:pt x="86570" y="1356468"/>
                </a:cubicBezTo>
                <a:cubicBezTo>
                  <a:pt x="89022" y="1366275"/>
                  <a:pt x="98413" y="1406185"/>
                  <a:pt x="102802" y="1410574"/>
                </a:cubicBezTo>
                <a:lnTo>
                  <a:pt x="113624" y="1421395"/>
                </a:lnTo>
                <a:lnTo>
                  <a:pt x="124445" y="1453859"/>
                </a:lnTo>
                <a:cubicBezTo>
                  <a:pt x="126249" y="1459270"/>
                  <a:pt x="125823" y="1466058"/>
                  <a:pt x="129856" y="1470091"/>
                </a:cubicBezTo>
                <a:lnTo>
                  <a:pt x="146088" y="1486323"/>
                </a:lnTo>
                <a:cubicBezTo>
                  <a:pt x="169389" y="1579528"/>
                  <a:pt x="143893" y="1498165"/>
                  <a:pt x="167730" y="1545840"/>
                </a:cubicBezTo>
                <a:cubicBezTo>
                  <a:pt x="170281" y="1550941"/>
                  <a:pt x="170371" y="1557086"/>
                  <a:pt x="173141" y="1562072"/>
                </a:cubicBezTo>
                <a:cubicBezTo>
                  <a:pt x="179457" y="1573441"/>
                  <a:pt x="194784" y="1594536"/>
                  <a:pt x="194784" y="1594536"/>
                </a:cubicBezTo>
                <a:cubicBezTo>
                  <a:pt x="211673" y="1645210"/>
                  <a:pt x="184006" y="1570266"/>
                  <a:pt x="216426" y="1627000"/>
                </a:cubicBezTo>
                <a:cubicBezTo>
                  <a:pt x="220115" y="1633457"/>
                  <a:pt x="218511" y="1641992"/>
                  <a:pt x="221837" y="1648643"/>
                </a:cubicBezTo>
                <a:cubicBezTo>
                  <a:pt x="237032" y="1679032"/>
                  <a:pt x="234011" y="1661269"/>
                  <a:pt x="248890" y="1681107"/>
                </a:cubicBezTo>
                <a:cubicBezTo>
                  <a:pt x="256693" y="1691511"/>
                  <a:pt x="263319" y="1702749"/>
                  <a:pt x="270533" y="1713570"/>
                </a:cubicBezTo>
                <a:lnTo>
                  <a:pt x="281354" y="1729802"/>
                </a:lnTo>
                <a:cubicBezTo>
                  <a:pt x="292615" y="1774845"/>
                  <a:pt x="278904" y="1730312"/>
                  <a:pt x="297586" y="1767677"/>
                </a:cubicBezTo>
                <a:cubicBezTo>
                  <a:pt x="300137" y="1772778"/>
                  <a:pt x="299833" y="1779163"/>
                  <a:pt x="302997" y="1783909"/>
                </a:cubicBezTo>
                <a:cubicBezTo>
                  <a:pt x="307241" y="1790276"/>
                  <a:pt x="314781" y="1793915"/>
                  <a:pt x="319228" y="1800141"/>
                </a:cubicBezTo>
                <a:cubicBezTo>
                  <a:pt x="354829" y="1849983"/>
                  <a:pt x="304087" y="1795822"/>
                  <a:pt x="346282" y="1838015"/>
                </a:cubicBezTo>
                <a:cubicBezTo>
                  <a:pt x="348085" y="1843426"/>
                  <a:pt x="348758" y="1849356"/>
                  <a:pt x="351692" y="1854247"/>
                </a:cubicBezTo>
                <a:cubicBezTo>
                  <a:pt x="354317" y="1858622"/>
                  <a:pt x="359327" y="1861085"/>
                  <a:pt x="362514" y="1865069"/>
                </a:cubicBezTo>
                <a:cubicBezTo>
                  <a:pt x="366576" y="1870147"/>
                  <a:pt x="370427" y="1875485"/>
                  <a:pt x="373335" y="1881301"/>
                </a:cubicBezTo>
                <a:cubicBezTo>
                  <a:pt x="386402" y="1907435"/>
                  <a:pt x="367616" y="1890113"/>
                  <a:pt x="394978" y="1908354"/>
                </a:cubicBezTo>
                <a:cubicBezTo>
                  <a:pt x="398585" y="1913765"/>
                  <a:pt x="402573" y="1918940"/>
                  <a:pt x="405799" y="1924586"/>
                </a:cubicBezTo>
                <a:cubicBezTo>
                  <a:pt x="409801" y="1931589"/>
                  <a:pt x="412146" y="1939517"/>
                  <a:pt x="416620" y="1946228"/>
                </a:cubicBezTo>
                <a:cubicBezTo>
                  <a:pt x="419450" y="1950473"/>
                  <a:pt x="423834" y="1953443"/>
                  <a:pt x="427441" y="1957050"/>
                </a:cubicBezTo>
                <a:cubicBezTo>
                  <a:pt x="439247" y="1992466"/>
                  <a:pt x="422850" y="1957705"/>
                  <a:pt x="449084" y="1978692"/>
                </a:cubicBezTo>
                <a:cubicBezTo>
                  <a:pt x="454162" y="1982754"/>
                  <a:pt x="455742" y="1989928"/>
                  <a:pt x="459905" y="1994924"/>
                </a:cubicBezTo>
                <a:cubicBezTo>
                  <a:pt x="464804" y="2000802"/>
                  <a:pt x="470726" y="2005745"/>
                  <a:pt x="476137" y="2011156"/>
                </a:cubicBezTo>
                <a:cubicBezTo>
                  <a:pt x="477941" y="2016567"/>
                  <a:pt x="478233" y="2022747"/>
                  <a:pt x="481548" y="2027388"/>
                </a:cubicBezTo>
                <a:cubicBezTo>
                  <a:pt x="487478" y="2035690"/>
                  <a:pt x="495977" y="2041817"/>
                  <a:pt x="503191" y="2049031"/>
                </a:cubicBezTo>
                <a:lnTo>
                  <a:pt x="535655" y="2081495"/>
                </a:lnTo>
                <a:lnTo>
                  <a:pt x="568118" y="2113959"/>
                </a:lnTo>
                <a:lnTo>
                  <a:pt x="578940" y="2124780"/>
                </a:lnTo>
                <a:cubicBezTo>
                  <a:pt x="580743" y="2130191"/>
                  <a:pt x="580787" y="2136558"/>
                  <a:pt x="584350" y="2141012"/>
                </a:cubicBezTo>
                <a:cubicBezTo>
                  <a:pt x="588412" y="2146090"/>
                  <a:pt x="595504" y="2147771"/>
                  <a:pt x="600582" y="2151833"/>
                </a:cubicBezTo>
                <a:cubicBezTo>
                  <a:pt x="604566" y="2155020"/>
                  <a:pt x="608217" y="2158671"/>
                  <a:pt x="611404" y="2162655"/>
                </a:cubicBezTo>
                <a:cubicBezTo>
                  <a:pt x="623900" y="2178274"/>
                  <a:pt x="618533" y="2178097"/>
                  <a:pt x="633046" y="2189708"/>
                </a:cubicBezTo>
                <a:cubicBezTo>
                  <a:pt x="638124" y="2193770"/>
                  <a:pt x="644418" y="2196209"/>
                  <a:pt x="649278" y="2200529"/>
                </a:cubicBezTo>
                <a:cubicBezTo>
                  <a:pt x="660716" y="2210696"/>
                  <a:pt x="670921" y="2222172"/>
                  <a:pt x="681742" y="2232993"/>
                </a:cubicBezTo>
                <a:cubicBezTo>
                  <a:pt x="687153" y="2238404"/>
                  <a:pt x="691607" y="2244981"/>
                  <a:pt x="697974" y="2249225"/>
                </a:cubicBezTo>
                <a:lnTo>
                  <a:pt x="714206" y="2260046"/>
                </a:lnTo>
                <a:cubicBezTo>
                  <a:pt x="717813" y="2265457"/>
                  <a:pt x="720965" y="2271200"/>
                  <a:pt x="725027" y="2276278"/>
                </a:cubicBezTo>
                <a:cubicBezTo>
                  <a:pt x="737752" y="2292183"/>
                  <a:pt x="756045" y="2299903"/>
                  <a:pt x="773723" y="2308742"/>
                </a:cubicBezTo>
                <a:cubicBezTo>
                  <a:pt x="777330" y="2314153"/>
                  <a:pt x="779946" y="2320376"/>
                  <a:pt x="784544" y="2324974"/>
                </a:cubicBezTo>
                <a:cubicBezTo>
                  <a:pt x="812668" y="2353098"/>
                  <a:pt x="790178" y="2319842"/>
                  <a:pt x="811598" y="2346617"/>
                </a:cubicBezTo>
                <a:cubicBezTo>
                  <a:pt x="815660" y="2351695"/>
                  <a:pt x="817821" y="2358251"/>
                  <a:pt x="822419" y="2362849"/>
                </a:cubicBezTo>
                <a:cubicBezTo>
                  <a:pt x="848537" y="2388967"/>
                  <a:pt x="859313" y="2367042"/>
                  <a:pt x="871036" y="2361631"/>
                </a:cubicBezTo>
                <a:close/>
              </a:path>
            </a:pathLst>
          </a:custGeom>
          <a:solidFill>
            <a:srgbClr val="FF0000">
              <a:alpha val="3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Freeform 14"/>
          <p:cNvSpPr/>
          <p:nvPr/>
        </p:nvSpPr>
        <p:spPr>
          <a:xfrm>
            <a:off x="3379930" y="2736420"/>
            <a:ext cx="887272" cy="3633656"/>
          </a:xfrm>
          <a:custGeom>
            <a:avLst/>
            <a:gdLst>
              <a:gd name="connsiteX0" fmla="*/ 502920 w 919480"/>
              <a:gd name="connsiteY0" fmla="*/ 198120 h 3640422"/>
              <a:gd name="connsiteX1" fmla="*/ 518160 w 919480"/>
              <a:gd name="connsiteY1" fmla="*/ 187960 h 3640422"/>
              <a:gd name="connsiteX2" fmla="*/ 528320 w 919480"/>
              <a:gd name="connsiteY2" fmla="*/ 172720 h 3640422"/>
              <a:gd name="connsiteX3" fmla="*/ 558800 w 919480"/>
              <a:gd name="connsiteY3" fmla="*/ 152400 h 3640422"/>
              <a:gd name="connsiteX4" fmla="*/ 574040 w 919480"/>
              <a:gd name="connsiteY4" fmla="*/ 137160 h 3640422"/>
              <a:gd name="connsiteX5" fmla="*/ 604520 w 919480"/>
              <a:gd name="connsiteY5" fmla="*/ 127000 h 3640422"/>
              <a:gd name="connsiteX6" fmla="*/ 635000 w 919480"/>
              <a:gd name="connsiteY6" fmla="*/ 111760 h 3640422"/>
              <a:gd name="connsiteX7" fmla="*/ 670560 w 919480"/>
              <a:gd name="connsiteY7" fmla="*/ 96520 h 3640422"/>
              <a:gd name="connsiteX8" fmla="*/ 685800 w 919480"/>
              <a:gd name="connsiteY8" fmla="*/ 86360 h 3640422"/>
              <a:gd name="connsiteX9" fmla="*/ 721360 w 919480"/>
              <a:gd name="connsiteY9" fmla="*/ 76200 h 3640422"/>
              <a:gd name="connsiteX10" fmla="*/ 751840 w 919480"/>
              <a:gd name="connsiteY10" fmla="*/ 66040 h 3640422"/>
              <a:gd name="connsiteX11" fmla="*/ 787400 w 919480"/>
              <a:gd name="connsiteY11" fmla="*/ 50800 h 3640422"/>
              <a:gd name="connsiteX12" fmla="*/ 838200 w 919480"/>
              <a:gd name="connsiteY12" fmla="*/ 35560 h 3640422"/>
              <a:gd name="connsiteX13" fmla="*/ 853440 w 919480"/>
              <a:gd name="connsiteY13" fmla="*/ 25400 h 3640422"/>
              <a:gd name="connsiteX14" fmla="*/ 883920 w 919480"/>
              <a:gd name="connsiteY14" fmla="*/ 15240 h 3640422"/>
              <a:gd name="connsiteX15" fmla="*/ 914400 w 919480"/>
              <a:gd name="connsiteY15" fmla="*/ 0 h 3640422"/>
              <a:gd name="connsiteX16" fmla="*/ 919480 w 919480"/>
              <a:gd name="connsiteY16" fmla="*/ 15240 h 3640422"/>
              <a:gd name="connsiteX17" fmla="*/ 914400 w 919480"/>
              <a:gd name="connsiteY17" fmla="*/ 60960 h 3640422"/>
              <a:gd name="connsiteX18" fmla="*/ 909320 w 919480"/>
              <a:gd name="connsiteY18" fmla="*/ 76200 h 3640422"/>
              <a:gd name="connsiteX19" fmla="*/ 904240 w 919480"/>
              <a:gd name="connsiteY19" fmla="*/ 96520 h 3640422"/>
              <a:gd name="connsiteX20" fmla="*/ 899160 w 919480"/>
              <a:gd name="connsiteY20" fmla="*/ 162560 h 3640422"/>
              <a:gd name="connsiteX21" fmla="*/ 894080 w 919480"/>
              <a:gd name="connsiteY21" fmla="*/ 182880 h 3640422"/>
              <a:gd name="connsiteX22" fmla="*/ 889000 w 919480"/>
              <a:gd name="connsiteY22" fmla="*/ 213360 h 3640422"/>
              <a:gd name="connsiteX23" fmla="*/ 883920 w 919480"/>
              <a:gd name="connsiteY23" fmla="*/ 335280 h 3640422"/>
              <a:gd name="connsiteX24" fmla="*/ 873760 w 919480"/>
              <a:gd name="connsiteY24" fmla="*/ 401320 h 3640422"/>
              <a:gd name="connsiteX25" fmla="*/ 868680 w 919480"/>
              <a:gd name="connsiteY25" fmla="*/ 447040 h 3640422"/>
              <a:gd name="connsiteX26" fmla="*/ 858520 w 919480"/>
              <a:gd name="connsiteY26" fmla="*/ 568960 h 3640422"/>
              <a:gd name="connsiteX27" fmla="*/ 853440 w 919480"/>
              <a:gd name="connsiteY27" fmla="*/ 594360 h 3640422"/>
              <a:gd name="connsiteX28" fmla="*/ 848360 w 919480"/>
              <a:gd name="connsiteY28" fmla="*/ 640080 h 3640422"/>
              <a:gd name="connsiteX29" fmla="*/ 838200 w 919480"/>
              <a:gd name="connsiteY29" fmla="*/ 690880 h 3640422"/>
              <a:gd name="connsiteX30" fmla="*/ 833120 w 919480"/>
              <a:gd name="connsiteY30" fmla="*/ 721360 h 3640422"/>
              <a:gd name="connsiteX31" fmla="*/ 828040 w 919480"/>
              <a:gd name="connsiteY31" fmla="*/ 741680 h 3640422"/>
              <a:gd name="connsiteX32" fmla="*/ 822960 w 919480"/>
              <a:gd name="connsiteY32" fmla="*/ 767080 h 3640422"/>
              <a:gd name="connsiteX33" fmla="*/ 817880 w 919480"/>
              <a:gd name="connsiteY33" fmla="*/ 787400 h 3640422"/>
              <a:gd name="connsiteX34" fmla="*/ 812800 w 919480"/>
              <a:gd name="connsiteY34" fmla="*/ 828040 h 3640422"/>
              <a:gd name="connsiteX35" fmla="*/ 807720 w 919480"/>
              <a:gd name="connsiteY35" fmla="*/ 843280 h 3640422"/>
              <a:gd name="connsiteX36" fmla="*/ 797560 w 919480"/>
              <a:gd name="connsiteY36" fmla="*/ 894080 h 3640422"/>
              <a:gd name="connsiteX37" fmla="*/ 787400 w 919480"/>
              <a:gd name="connsiteY37" fmla="*/ 939800 h 3640422"/>
              <a:gd name="connsiteX38" fmla="*/ 782320 w 919480"/>
              <a:gd name="connsiteY38" fmla="*/ 980440 h 3640422"/>
              <a:gd name="connsiteX39" fmla="*/ 777240 w 919480"/>
              <a:gd name="connsiteY39" fmla="*/ 1031240 h 3640422"/>
              <a:gd name="connsiteX40" fmla="*/ 767080 w 919480"/>
              <a:gd name="connsiteY40" fmla="*/ 1102360 h 3640422"/>
              <a:gd name="connsiteX41" fmla="*/ 762000 w 919480"/>
              <a:gd name="connsiteY41" fmla="*/ 1203960 h 3640422"/>
              <a:gd name="connsiteX42" fmla="*/ 751840 w 919480"/>
              <a:gd name="connsiteY42" fmla="*/ 1264920 h 3640422"/>
              <a:gd name="connsiteX43" fmla="*/ 736600 w 919480"/>
              <a:gd name="connsiteY43" fmla="*/ 1407160 h 3640422"/>
              <a:gd name="connsiteX44" fmla="*/ 726440 w 919480"/>
              <a:gd name="connsiteY44" fmla="*/ 1463040 h 3640422"/>
              <a:gd name="connsiteX45" fmla="*/ 721360 w 919480"/>
              <a:gd name="connsiteY45" fmla="*/ 1518920 h 3640422"/>
              <a:gd name="connsiteX46" fmla="*/ 711200 w 919480"/>
              <a:gd name="connsiteY46" fmla="*/ 1564640 h 3640422"/>
              <a:gd name="connsiteX47" fmla="*/ 706120 w 919480"/>
              <a:gd name="connsiteY47" fmla="*/ 1595120 h 3640422"/>
              <a:gd name="connsiteX48" fmla="*/ 701040 w 919480"/>
              <a:gd name="connsiteY48" fmla="*/ 1635760 h 3640422"/>
              <a:gd name="connsiteX49" fmla="*/ 695960 w 919480"/>
              <a:gd name="connsiteY49" fmla="*/ 1666240 h 3640422"/>
              <a:gd name="connsiteX50" fmla="*/ 690880 w 919480"/>
              <a:gd name="connsiteY50" fmla="*/ 1706880 h 3640422"/>
              <a:gd name="connsiteX51" fmla="*/ 675640 w 919480"/>
              <a:gd name="connsiteY51" fmla="*/ 1778000 h 3640422"/>
              <a:gd name="connsiteX52" fmla="*/ 670560 w 919480"/>
              <a:gd name="connsiteY52" fmla="*/ 1823720 h 3640422"/>
              <a:gd name="connsiteX53" fmla="*/ 660400 w 919480"/>
              <a:gd name="connsiteY53" fmla="*/ 1879600 h 3640422"/>
              <a:gd name="connsiteX54" fmla="*/ 655320 w 919480"/>
              <a:gd name="connsiteY54" fmla="*/ 1935480 h 3640422"/>
              <a:gd name="connsiteX55" fmla="*/ 640080 w 919480"/>
              <a:gd name="connsiteY55" fmla="*/ 2021840 h 3640422"/>
              <a:gd name="connsiteX56" fmla="*/ 635000 w 919480"/>
              <a:gd name="connsiteY56" fmla="*/ 2082800 h 3640422"/>
              <a:gd name="connsiteX57" fmla="*/ 624840 w 919480"/>
              <a:gd name="connsiteY57" fmla="*/ 2133600 h 3640422"/>
              <a:gd name="connsiteX58" fmla="*/ 614680 w 919480"/>
              <a:gd name="connsiteY58" fmla="*/ 2204720 h 3640422"/>
              <a:gd name="connsiteX59" fmla="*/ 609600 w 919480"/>
              <a:gd name="connsiteY59" fmla="*/ 2296160 h 3640422"/>
              <a:gd name="connsiteX60" fmla="*/ 604520 w 919480"/>
              <a:gd name="connsiteY60" fmla="*/ 2311400 h 3640422"/>
              <a:gd name="connsiteX61" fmla="*/ 599440 w 919480"/>
              <a:gd name="connsiteY61" fmla="*/ 2352040 h 3640422"/>
              <a:gd name="connsiteX62" fmla="*/ 594360 w 919480"/>
              <a:gd name="connsiteY62" fmla="*/ 2382520 h 3640422"/>
              <a:gd name="connsiteX63" fmla="*/ 584200 w 919480"/>
              <a:gd name="connsiteY63" fmla="*/ 2509520 h 3640422"/>
              <a:gd name="connsiteX64" fmla="*/ 574040 w 919480"/>
              <a:gd name="connsiteY64" fmla="*/ 2570480 h 3640422"/>
              <a:gd name="connsiteX65" fmla="*/ 568960 w 919480"/>
              <a:gd name="connsiteY65" fmla="*/ 2595880 h 3640422"/>
              <a:gd name="connsiteX66" fmla="*/ 558800 w 919480"/>
              <a:gd name="connsiteY66" fmla="*/ 2809240 h 3640422"/>
              <a:gd name="connsiteX67" fmla="*/ 553720 w 919480"/>
              <a:gd name="connsiteY67" fmla="*/ 2834640 h 3640422"/>
              <a:gd name="connsiteX68" fmla="*/ 548640 w 919480"/>
              <a:gd name="connsiteY68" fmla="*/ 2956560 h 3640422"/>
              <a:gd name="connsiteX69" fmla="*/ 538480 w 919480"/>
              <a:gd name="connsiteY69" fmla="*/ 3048000 h 3640422"/>
              <a:gd name="connsiteX70" fmla="*/ 543560 w 919480"/>
              <a:gd name="connsiteY70" fmla="*/ 3246120 h 3640422"/>
              <a:gd name="connsiteX71" fmla="*/ 538480 w 919480"/>
              <a:gd name="connsiteY71" fmla="*/ 3342640 h 3640422"/>
              <a:gd name="connsiteX72" fmla="*/ 533400 w 919480"/>
              <a:gd name="connsiteY72" fmla="*/ 3378200 h 3640422"/>
              <a:gd name="connsiteX73" fmla="*/ 528320 w 919480"/>
              <a:gd name="connsiteY73" fmla="*/ 3418840 h 3640422"/>
              <a:gd name="connsiteX74" fmla="*/ 523240 w 919480"/>
              <a:gd name="connsiteY74" fmla="*/ 3616960 h 3640422"/>
              <a:gd name="connsiteX75" fmla="*/ 447040 w 919480"/>
              <a:gd name="connsiteY75" fmla="*/ 3611880 h 3640422"/>
              <a:gd name="connsiteX76" fmla="*/ 223520 w 919480"/>
              <a:gd name="connsiteY76" fmla="*/ 3601720 h 3640422"/>
              <a:gd name="connsiteX77" fmla="*/ 152400 w 919480"/>
              <a:gd name="connsiteY77" fmla="*/ 3591560 h 3640422"/>
              <a:gd name="connsiteX78" fmla="*/ 96520 w 919480"/>
              <a:gd name="connsiteY78" fmla="*/ 3586480 h 3640422"/>
              <a:gd name="connsiteX79" fmla="*/ 5080 w 919480"/>
              <a:gd name="connsiteY79" fmla="*/ 3571240 h 3640422"/>
              <a:gd name="connsiteX80" fmla="*/ 0 w 919480"/>
              <a:gd name="connsiteY80" fmla="*/ 3556000 h 3640422"/>
              <a:gd name="connsiteX81" fmla="*/ 10160 w 919480"/>
              <a:gd name="connsiteY81" fmla="*/ 3469640 h 3640422"/>
              <a:gd name="connsiteX82" fmla="*/ 15240 w 919480"/>
              <a:gd name="connsiteY82" fmla="*/ 3429000 h 3640422"/>
              <a:gd name="connsiteX83" fmla="*/ 20320 w 919480"/>
              <a:gd name="connsiteY83" fmla="*/ 3403600 h 3640422"/>
              <a:gd name="connsiteX84" fmla="*/ 25400 w 919480"/>
              <a:gd name="connsiteY84" fmla="*/ 3373120 h 3640422"/>
              <a:gd name="connsiteX85" fmla="*/ 30480 w 919480"/>
              <a:gd name="connsiteY85" fmla="*/ 3347720 h 3640422"/>
              <a:gd name="connsiteX86" fmla="*/ 35560 w 919480"/>
              <a:gd name="connsiteY86" fmla="*/ 3302000 h 3640422"/>
              <a:gd name="connsiteX87" fmla="*/ 40640 w 919480"/>
              <a:gd name="connsiteY87" fmla="*/ 3276600 h 3640422"/>
              <a:gd name="connsiteX88" fmla="*/ 50800 w 919480"/>
              <a:gd name="connsiteY88" fmla="*/ 3195320 h 3640422"/>
              <a:gd name="connsiteX89" fmla="*/ 60960 w 919480"/>
              <a:gd name="connsiteY89" fmla="*/ 3048000 h 3640422"/>
              <a:gd name="connsiteX90" fmla="*/ 66040 w 919480"/>
              <a:gd name="connsiteY90" fmla="*/ 3022600 h 3640422"/>
              <a:gd name="connsiteX91" fmla="*/ 71120 w 919480"/>
              <a:gd name="connsiteY91" fmla="*/ 2941320 h 3640422"/>
              <a:gd name="connsiteX92" fmla="*/ 76200 w 919480"/>
              <a:gd name="connsiteY92" fmla="*/ 2910840 h 3640422"/>
              <a:gd name="connsiteX93" fmla="*/ 86360 w 919480"/>
              <a:gd name="connsiteY93" fmla="*/ 2824480 h 3640422"/>
              <a:gd name="connsiteX94" fmla="*/ 96520 w 919480"/>
              <a:gd name="connsiteY94" fmla="*/ 2712720 h 3640422"/>
              <a:gd name="connsiteX95" fmla="*/ 101600 w 919480"/>
              <a:gd name="connsiteY95" fmla="*/ 2687320 h 3640422"/>
              <a:gd name="connsiteX96" fmla="*/ 106680 w 919480"/>
              <a:gd name="connsiteY96" fmla="*/ 2667000 h 3640422"/>
              <a:gd name="connsiteX97" fmla="*/ 111760 w 919480"/>
              <a:gd name="connsiteY97" fmla="*/ 2631440 h 3640422"/>
              <a:gd name="connsiteX98" fmla="*/ 121920 w 919480"/>
              <a:gd name="connsiteY98" fmla="*/ 2600960 h 3640422"/>
              <a:gd name="connsiteX99" fmla="*/ 127000 w 919480"/>
              <a:gd name="connsiteY99" fmla="*/ 2570480 h 3640422"/>
              <a:gd name="connsiteX100" fmla="*/ 137160 w 919480"/>
              <a:gd name="connsiteY100" fmla="*/ 2550160 h 3640422"/>
              <a:gd name="connsiteX101" fmla="*/ 142240 w 919480"/>
              <a:gd name="connsiteY101" fmla="*/ 2534920 h 3640422"/>
              <a:gd name="connsiteX102" fmla="*/ 152400 w 919480"/>
              <a:gd name="connsiteY102" fmla="*/ 2468880 h 3640422"/>
              <a:gd name="connsiteX103" fmla="*/ 157480 w 919480"/>
              <a:gd name="connsiteY103" fmla="*/ 2453640 h 3640422"/>
              <a:gd name="connsiteX104" fmla="*/ 167640 w 919480"/>
              <a:gd name="connsiteY104" fmla="*/ 2438400 h 3640422"/>
              <a:gd name="connsiteX105" fmla="*/ 172720 w 919480"/>
              <a:gd name="connsiteY105" fmla="*/ 2407920 h 3640422"/>
              <a:gd name="connsiteX106" fmla="*/ 177800 w 919480"/>
              <a:gd name="connsiteY106" fmla="*/ 2387600 h 3640422"/>
              <a:gd name="connsiteX107" fmla="*/ 182880 w 919480"/>
              <a:gd name="connsiteY107" fmla="*/ 2357120 h 3640422"/>
              <a:gd name="connsiteX108" fmla="*/ 187960 w 919480"/>
              <a:gd name="connsiteY108" fmla="*/ 2331720 h 3640422"/>
              <a:gd name="connsiteX109" fmla="*/ 193040 w 919480"/>
              <a:gd name="connsiteY109" fmla="*/ 2296160 h 3640422"/>
              <a:gd name="connsiteX110" fmla="*/ 198120 w 919480"/>
              <a:gd name="connsiteY110" fmla="*/ 2245360 h 3640422"/>
              <a:gd name="connsiteX111" fmla="*/ 208280 w 919480"/>
              <a:gd name="connsiteY111" fmla="*/ 2204720 h 3640422"/>
              <a:gd name="connsiteX112" fmla="*/ 213360 w 919480"/>
              <a:gd name="connsiteY112" fmla="*/ 2164080 h 3640422"/>
              <a:gd name="connsiteX113" fmla="*/ 223520 w 919480"/>
              <a:gd name="connsiteY113" fmla="*/ 2128520 h 3640422"/>
              <a:gd name="connsiteX114" fmla="*/ 228600 w 919480"/>
              <a:gd name="connsiteY114" fmla="*/ 2098040 h 3640422"/>
              <a:gd name="connsiteX115" fmla="*/ 238760 w 919480"/>
              <a:gd name="connsiteY115" fmla="*/ 1991360 h 3640422"/>
              <a:gd name="connsiteX116" fmla="*/ 243840 w 919480"/>
              <a:gd name="connsiteY116" fmla="*/ 1965960 h 3640422"/>
              <a:gd name="connsiteX117" fmla="*/ 248920 w 919480"/>
              <a:gd name="connsiteY117" fmla="*/ 1925320 h 3640422"/>
              <a:gd name="connsiteX118" fmla="*/ 254000 w 919480"/>
              <a:gd name="connsiteY118" fmla="*/ 1910080 h 3640422"/>
              <a:gd name="connsiteX119" fmla="*/ 259080 w 919480"/>
              <a:gd name="connsiteY119" fmla="*/ 1889760 h 3640422"/>
              <a:gd name="connsiteX120" fmla="*/ 264160 w 919480"/>
              <a:gd name="connsiteY120" fmla="*/ 1859280 h 3640422"/>
              <a:gd name="connsiteX121" fmla="*/ 269240 w 919480"/>
              <a:gd name="connsiteY121" fmla="*/ 1833880 h 3640422"/>
              <a:gd name="connsiteX122" fmla="*/ 274320 w 919480"/>
              <a:gd name="connsiteY122" fmla="*/ 1762760 h 3640422"/>
              <a:gd name="connsiteX123" fmla="*/ 279400 w 919480"/>
              <a:gd name="connsiteY123" fmla="*/ 1747520 h 3640422"/>
              <a:gd name="connsiteX124" fmla="*/ 284480 w 919480"/>
              <a:gd name="connsiteY124" fmla="*/ 1722120 h 3640422"/>
              <a:gd name="connsiteX125" fmla="*/ 289560 w 919480"/>
              <a:gd name="connsiteY125" fmla="*/ 1671320 h 3640422"/>
              <a:gd name="connsiteX126" fmla="*/ 294640 w 919480"/>
              <a:gd name="connsiteY126" fmla="*/ 1656080 h 3640422"/>
              <a:gd name="connsiteX127" fmla="*/ 299720 w 919480"/>
              <a:gd name="connsiteY127" fmla="*/ 1635760 h 3640422"/>
              <a:gd name="connsiteX128" fmla="*/ 304800 w 919480"/>
              <a:gd name="connsiteY128" fmla="*/ 1574800 h 3640422"/>
              <a:gd name="connsiteX129" fmla="*/ 309880 w 919480"/>
              <a:gd name="connsiteY129" fmla="*/ 1559560 h 3640422"/>
              <a:gd name="connsiteX130" fmla="*/ 320040 w 919480"/>
              <a:gd name="connsiteY130" fmla="*/ 1518920 h 3640422"/>
              <a:gd name="connsiteX131" fmla="*/ 325120 w 919480"/>
              <a:gd name="connsiteY131" fmla="*/ 1473200 h 3640422"/>
              <a:gd name="connsiteX132" fmla="*/ 330200 w 919480"/>
              <a:gd name="connsiteY132" fmla="*/ 1447800 h 3640422"/>
              <a:gd name="connsiteX133" fmla="*/ 340360 w 919480"/>
              <a:gd name="connsiteY133" fmla="*/ 1386840 h 3640422"/>
              <a:gd name="connsiteX134" fmla="*/ 345440 w 919480"/>
              <a:gd name="connsiteY134" fmla="*/ 1346200 h 3640422"/>
              <a:gd name="connsiteX135" fmla="*/ 355600 w 919480"/>
              <a:gd name="connsiteY135" fmla="*/ 1275080 h 3640422"/>
              <a:gd name="connsiteX136" fmla="*/ 360680 w 919480"/>
              <a:gd name="connsiteY136" fmla="*/ 1224280 h 3640422"/>
              <a:gd name="connsiteX137" fmla="*/ 365760 w 919480"/>
              <a:gd name="connsiteY137" fmla="*/ 1198880 h 3640422"/>
              <a:gd name="connsiteX138" fmla="*/ 381000 w 919480"/>
              <a:gd name="connsiteY138" fmla="*/ 1127760 h 3640422"/>
              <a:gd name="connsiteX139" fmla="*/ 386080 w 919480"/>
              <a:gd name="connsiteY139" fmla="*/ 1076960 h 3640422"/>
              <a:gd name="connsiteX140" fmla="*/ 391160 w 919480"/>
              <a:gd name="connsiteY140" fmla="*/ 1056640 h 3640422"/>
              <a:gd name="connsiteX141" fmla="*/ 401320 w 919480"/>
              <a:gd name="connsiteY141" fmla="*/ 1005840 h 3640422"/>
              <a:gd name="connsiteX142" fmla="*/ 406400 w 919480"/>
              <a:gd name="connsiteY142" fmla="*/ 934720 h 3640422"/>
              <a:gd name="connsiteX143" fmla="*/ 416560 w 919480"/>
              <a:gd name="connsiteY143" fmla="*/ 868680 h 3640422"/>
              <a:gd name="connsiteX144" fmla="*/ 421640 w 919480"/>
              <a:gd name="connsiteY144" fmla="*/ 822960 h 3640422"/>
              <a:gd name="connsiteX145" fmla="*/ 431800 w 919480"/>
              <a:gd name="connsiteY145" fmla="*/ 777240 h 3640422"/>
              <a:gd name="connsiteX146" fmla="*/ 436880 w 919480"/>
              <a:gd name="connsiteY146" fmla="*/ 731520 h 3640422"/>
              <a:gd name="connsiteX147" fmla="*/ 447040 w 919480"/>
              <a:gd name="connsiteY147" fmla="*/ 690880 h 3640422"/>
              <a:gd name="connsiteX148" fmla="*/ 457200 w 919480"/>
              <a:gd name="connsiteY148" fmla="*/ 629920 h 3640422"/>
              <a:gd name="connsiteX149" fmla="*/ 462280 w 919480"/>
              <a:gd name="connsiteY149" fmla="*/ 584200 h 3640422"/>
              <a:gd name="connsiteX150" fmla="*/ 472440 w 919480"/>
              <a:gd name="connsiteY150" fmla="*/ 543560 h 3640422"/>
              <a:gd name="connsiteX151" fmla="*/ 477520 w 919480"/>
              <a:gd name="connsiteY151" fmla="*/ 523240 h 3640422"/>
              <a:gd name="connsiteX152" fmla="*/ 487680 w 919480"/>
              <a:gd name="connsiteY152" fmla="*/ 457200 h 3640422"/>
              <a:gd name="connsiteX153" fmla="*/ 497840 w 919480"/>
              <a:gd name="connsiteY153" fmla="*/ 411480 h 3640422"/>
              <a:gd name="connsiteX154" fmla="*/ 502920 w 919480"/>
              <a:gd name="connsiteY154" fmla="*/ 365760 h 3640422"/>
              <a:gd name="connsiteX155" fmla="*/ 508000 w 919480"/>
              <a:gd name="connsiteY155" fmla="*/ 335280 h 3640422"/>
              <a:gd name="connsiteX156" fmla="*/ 502920 w 919480"/>
              <a:gd name="connsiteY156" fmla="*/ 198120 h 3640422"/>
              <a:gd name="connsiteX0" fmla="*/ 502920 w 919480"/>
              <a:gd name="connsiteY0" fmla="*/ 198120 h 3640422"/>
              <a:gd name="connsiteX1" fmla="*/ 518160 w 919480"/>
              <a:gd name="connsiteY1" fmla="*/ 187960 h 3640422"/>
              <a:gd name="connsiteX2" fmla="*/ 528320 w 919480"/>
              <a:gd name="connsiteY2" fmla="*/ 172720 h 3640422"/>
              <a:gd name="connsiteX3" fmla="*/ 558800 w 919480"/>
              <a:gd name="connsiteY3" fmla="*/ 152400 h 3640422"/>
              <a:gd name="connsiteX4" fmla="*/ 574040 w 919480"/>
              <a:gd name="connsiteY4" fmla="*/ 137160 h 3640422"/>
              <a:gd name="connsiteX5" fmla="*/ 604520 w 919480"/>
              <a:gd name="connsiteY5" fmla="*/ 127000 h 3640422"/>
              <a:gd name="connsiteX6" fmla="*/ 635000 w 919480"/>
              <a:gd name="connsiteY6" fmla="*/ 111760 h 3640422"/>
              <a:gd name="connsiteX7" fmla="*/ 670560 w 919480"/>
              <a:gd name="connsiteY7" fmla="*/ 96520 h 3640422"/>
              <a:gd name="connsiteX8" fmla="*/ 685800 w 919480"/>
              <a:gd name="connsiteY8" fmla="*/ 86360 h 3640422"/>
              <a:gd name="connsiteX9" fmla="*/ 721360 w 919480"/>
              <a:gd name="connsiteY9" fmla="*/ 76200 h 3640422"/>
              <a:gd name="connsiteX10" fmla="*/ 751840 w 919480"/>
              <a:gd name="connsiteY10" fmla="*/ 66040 h 3640422"/>
              <a:gd name="connsiteX11" fmla="*/ 787400 w 919480"/>
              <a:gd name="connsiteY11" fmla="*/ 50800 h 3640422"/>
              <a:gd name="connsiteX12" fmla="*/ 838200 w 919480"/>
              <a:gd name="connsiteY12" fmla="*/ 35560 h 3640422"/>
              <a:gd name="connsiteX13" fmla="*/ 853440 w 919480"/>
              <a:gd name="connsiteY13" fmla="*/ 25400 h 3640422"/>
              <a:gd name="connsiteX14" fmla="*/ 883920 w 919480"/>
              <a:gd name="connsiteY14" fmla="*/ 15240 h 3640422"/>
              <a:gd name="connsiteX15" fmla="*/ 914400 w 919480"/>
              <a:gd name="connsiteY15" fmla="*/ 0 h 3640422"/>
              <a:gd name="connsiteX16" fmla="*/ 919480 w 919480"/>
              <a:gd name="connsiteY16" fmla="*/ 15240 h 3640422"/>
              <a:gd name="connsiteX17" fmla="*/ 914400 w 919480"/>
              <a:gd name="connsiteY17" fmla="*/ 60960 h 3640422"/>
              <a:gd name="connsiteX18" fmla="*/ 909320 w 919480"/>
              <a:gd name="connsiteY18" fmla="*/ 76200 h 3640422"/>
              <a:gd name="connsiteX19" fmla="*/ 904240 w 919480"/>
              <a:gd name="connsiteY19" fmla="*/ 96520 h 3640422"/>
              <a:gd name="connsiteX20" fmla="*/ 899160 w 919480"/>
              <a:gd name="connsiteY20" fmla="*/ 162560 h 3640422"/>
              <a:gd name="connsiteX21" fmla="*/ 894080 w 919480"/>
              <a:gd name="connsiteY21" fmla="*/ 182880 h 3640422"/>
              <a:gd name="connsiteX22" fmla="*/ 889000 w 919480"/>
              <a:gd name="connsiteY22" fmla="*/ 213360 h 3640422"/>
              <a:gd name="connsiteX23" fmla="*/ 883920 w 919480"/>
              <a:gd name="connsiteY23" fmla="*/ 335280 h 3640422"/>
              <a:gd name="connsiteX24" fmla="*/ 873760 w 919480"/>
              <a:gd name="connsiteY24" fmla="*/ 401320 h 3640422"/>
              <a:gd name="connsiteX25" fmla="*/ 868680 w 919480"/>
              <a:gd name="connsiteY25" fmla="*/ 447040 h 3640422"/>
              <a:gd name="connsiteX26" fmla="*/ 858520 w 919480"/>
              <a:gd name="connsiteY26" fmla="*/ 568960 h 3640422"/>
              <a:gd name="connsiteX27" fmla="*/ 853440 w 919480"/>
              <a:gd name="connsiteY27" fmla="*/ 594360 h 3640422"/>
              <a:gd name="connsiteX28" fmla="*/ 848360 w 919480"/>
              <a:gd name="connsiteY28" fmla="*/ 640080 h 3640422"/>
              <a:gd name="connsiteX29" fmla="*/ 838200 w 919480"/>
              <a:gd name="connsiteY29" fmla="*/ 690880 h 3640422"/>
              <a:gd name="connsiteX30" fmla="*/ 833120 w 919480"/>
              <a:gd name="connsiteY30" fmla="*/ 721360 h 3640422"/>
              <a:gd name="connsiteX31" fmla="*/ 828040 w 919480"/>
              <a:gd name="connsiteY31" fmla="*/ 741680 h 3640422"/>
              <a:gd name="connsiteX32" fmla="*/ 822960 w 919480"/>
              <a:gd name="connsiteY32" fmla="*/ 767080 h 3640422"/>
              <a:gd name="connsiteX33" fmla="*/ 817880 w 919480"/>
              <a:gd name="connsiteY33" fmla="*/ 787400 h 3640422"/>
              <a:gd name="connsiteX34" fmla="*/ 812800 w 919480"/>
              <a:gd name="connsiteY34" fmla="*/ 828040 h 3640422"/>
              <a:gd name="connsiteX35" fmla="*/ 807720 w 919480"/>
              <a:gd name="connsiteY35" fmla="*/ 843280 h 3640422"/>
              <a:gd name="connsiteX36" fmla="*/ 797560 w 919480"/>
              <a:gd name="connsiteY36" fmla="*/ 894080 h 3640422"/>
              <a:gd name="connsiteX37" fmla="*/ 787400 w 919480"/>
              <a:gd name="connsiteY37" fmla="*/ 939800 h 3640422"/>
              <a:gd name="connsiteX38" fmla="*/ 782320 w 919480"/>
              <a:gd name="connsiteY38" fmla="*/ 980440 h 3640422"/>
              <a:gd name="connsiteX39" fmla="*/ 777240 w 919480"/>
              <a:gd name="connsiteY39" fmla="*/ 1031240 h 3640422"/>
              <a:gd name="connsiteX40" fmla="*/ 767080 w 919480"/>
              <a:gd name="connsiteY40" fmla="*/ 1102360 h 3640422"/>
              <a:gd name="connsiteX41" fmla="*/ 762000 w 919480"/>
              <a:gd name="connsiteY41" fmla="*/ 1203960 h 3640422"/>
              <a:gd name="connsiteX42" fmla="*/ 751840 w 919480"/>
              <a:gd name="connsiteY42" fmla="*/ 1264920 h 3640422"/>
              <a:gd name="connsiteX43" fmla="*/ 736600 w 919480"/>
              <a:gd name="connsiteY43" fmla="*/ 1407160 h 3640422"/>
              <a:gd name="connsiteX44" fmla="*/ 726440 w 919480"/>
              <a:gd name="connsiteY44" fmla="*/ 1463040 h 3640422"/>
              <a:gd name="connsiteX45" fmla="*/ 721360 w 919480"/>
              <a:gd name="connsiteY45" fmla="*/ 1518920 h 3640422"/>
              <a:gd name="connsiteX46" fmla="*/ 711200 w 919480"/>
              <a:gd name="connsiteY46" fmla="*/ 1564640 h 3640422"/>
              <a:gd name="connsiteX47" fmla="*/ 706120 w 919480"/>
              <a:gd name="connsiteY47" fmla="*/ 1595120 h 3640422"/>
              <a:gd name="connsiteX48" fmla="*/ 701040 w 919480"/>
              <a:gd name="connsiteY48" fmla="*/ 1635760 h 3640422"/>
              <a:gd name="connsiteX49" fmla="*/ 695960 w 919480"/>
              <a:gd name="connsiteY49" fmla="*/ 1666240 h 3640422"/>
              <a:gd name="connsiteX50" fmla="*/ 690880 w 919480"/>
              <a:gd name="connsiteY50" fmla="*/ 1706880 h 3640422"/>
              <a:gd name="connsiteX51" fmla="*/ 675640 w 919480"/>
              <a:gd name="connsiteY51" fmla="*/ 1778000 h 3640422"/>
              <a:gd name="connsiteX52" fmla="*/ 670560 w 919480"/>
              <a:gd name="connsiteY52" fmla="*/ 1823720 h 3640422"/>
              <a:gd name="connsiteX53" fmla="*/ 660400 w 919480"/>
              <a:gd name="connsiteY53" fmla="*/ 1879600 h 3640422"/>
              <a:gd name="connsiteX54" fmla="*/ 655320 w 919480"/>
              <a:gd name="connsiteY54" fmla="*/ 1935480 h 3640422"/>
              <a:gd name="connsiteX55" fmla="*/ 640080 w 919480"/>
              <a:gd name="connsiteY55" fmla="*/ 2021840 h 3640422"/>
              <a:gd name="connsiteX56" fmla="*/ 635000 w 919480"/>
              <a:gd name="connsiteY56" fmla="*/ 2082800 h 3640422"/>
              <a:gd name="connsiteX57" fmla="*/ 624840 w 919480"/>
              <a:gd name="connsiteY57" fmla="*/ 2133600 h 3640422"/>
              <a:gd name="connsiteX58" fmla="*/ 614680 w 919480"/>
              <a:gd name="connsiteY58" fmla="*/ 2204720 h 3640422"/>
              <a:gd name="connsiteX59" fmla="*/ 609600 w 919480"/>
              <a:gd name="connsiteY59" fmla="*/ 2296160 h 3640422"/>
              <a:gd name="connsiteX60" fmla="*/ 604520 w 919480"/>
              <a:gd name="connsiteY60" fmla="*/ 2311400 h 3640422"/>
              <a:gd name="connsiteX61" fmla="*/ 599440 w 919480"/>
              <a:gd name="connsiteY61" fmla="*/ 2352040 h 3640422"/>
              <a:gd name="connsiteX62" fmla="*/ 594360 w 919480"/>
              <a:gd name="connsiteY62" fmla="*/ 2382520 h 3640422"/>
              <a:gd name="connsiteX63" fmla="*/ 584200 w 919480"/>
              <a:gd name="connsiteY63" fmla="*/ 2509520 h 3640422"/>
              <a:gd name="connsiteX64" fmla="*/ 574040 w 919480"/>
              <a:gd name="connsiteY64" fmla="*/ 2570480 h 3640422"/>
              <a:gd name="connsiteX65" fmla="*/ 568960 w 919480"/>
              <a:gd name="connsiteY65" fmla="*/ 2595880 h 3640422"/>
              <a:gd name="connsiteX66" fmla="*/ 558800 w 919480"/>
              <a:gd name="connsiteY66" fmla="*/ 2809240 h 3640422"/>
              <a:gd name="connsiteX67" fmla="*/ 553720 w 919480"/>
              <a:gd name="connsiteY67" fmla="*/ 2834640 h 3640422"/>
              <a:gd name="connsiteX68" fmla="*/ 548640 w 919480"/>
              <a:gd name="connsiteY68" fmla="*/ 2956560 h 3640422"/>
              <a:gd name="connsiteX69" fmla="*/ 538480 w 919480"/>
              <a:gd name="connsiteY69" fmla="*/ 3048000 h 3640422"/>
              <a:gd name="connsiteX70" fmla="*/ 543560 w 919480"/>
              <a:gd name="connsiteY70" fmla="*/ 3246120 h 3640422"/>
              <a:gd name="connsiteX71" fmla="*/ 538480 w 919480"/>
              <a:gd name="connsiteY71" fmla="*/ 3342640 h 3640422"/>
              <a:gd name="connsiteX72" fmla="*/ 533400 w 919480"/>
              <a:gd name="connsiteY72" fmla="*/ 3378200 h 3640422"/>
              <a:gd name="connsiteX73" fmla="*/ 528320 w 919480"/>
              <a:gd name="connsiteY73" fmla="*/ 3418840 h 3640422"/>
              <a:gd name="connsiteX74" fmla="*/ 523240 w 919480"/>
              <a:gd name="connsiteY74" fmla="*/ 3616960 h 3640422"/>
              <a:gd name="connsiteX75" fmla="*/ 447040 w 919480"/>
              <a:gd name="connsiteY75" fmla="*/ 3611880 h 3640422"/>
              <a:gd name="connsiteX76" fmla="*/ 223520 w 919480"/>
              <a:gd name="connsiteY76" fmla="*/ 3601720 h 3640422"/>
              <a:gd name="connsiteX77" fmla="*/ 152400 w 919480"/>
              <a:gd name="connsiteY77" fmla="*/ 3591560 h 3640422"/>
              <a:gd name="connsiteX78" fmla="*/ 96520 w 919480"/>
              <a:gd name="connsiteY78" fmla="*/ 3586480 h 3640422"/>
              <a:gd name="connsiteX79" fmla="*/ 5080 w 919480"/>
              <a:gd name="connsiteY79" fmla="*/ 3571240 h 3640422"/>
              <a:gd name="connsiteX80" fmla="*/ 0 w 919480"/>
              <a:gd name="connsiteY80" fmla="*/ 3556000 h 3640422"/>
              <a:gd name="connsiteX81" fmla="*/ 10160 w 919480"/>
              <a:gd name="connsiteY81" fmla="*/ 3469640 h 3640422"/>
              <a:gd name="connsiteX82" fmla="*/ 15240 w 919480"/>
              <a:gd name="connsiteY82" fmla="*/ 3429000 h 3640422"/>
              <a:gd name="connsiteX83" fmla="*/ 20320 w 919480"/>
              <a:gd name="connsiteY83" fmla="*/ 3403600 h 3640422"/>
              <a:gd name="connsiteX84" fmla="*/ 25400 w 919480"/>
              <a:gd name="connsiteY84" fmla="*/ 3373120 h 3640422"/>
              <a:gd name="connsiteX85" fmla="*/ 30480 w 919480"/>
              <a:gd name="connsiteY85" fmla="*/ 3347720 h 3640422"/>
              <a:gd name="connsiteX86" fmla="*/ 35560 w 919480"/>
              <a:gd name="connsiteY86" fmla="*/ 3302000 h 3640422"/>
              <a:gd name="connsiteX87" fmla="*/ 40640 w 919480"/>
              <a:gd name="connsiteY87" fmla="*/ 3276600 h 3640422"/>
              <a:gd name="connsiteX88" fmla="*/ 50800 w 919480"/>
              <a:gd name="connsiteY88" fmla="*/ 3195320 h 3640422"/>
              <a:gd name="connsiteX89" fmla="*/ 60960 w 919480"/>
              <a:gd name="connsiteY89" fmla="*/ 3048000 h 3640422"/>
              <a:gd name="connsiteX90" fmla="*/ 66040 w 919480"/>
              <a:gd name="connsiteY90" fmla="*/ 3022600 h 3640422"/>
              <a:gd name="connsiteX91" fmla="*/ 71120 w 919480"/>
              <a:gd name="connsiteY91" fmla="*/ 2941320 h 3640422"/>
              <a:gd name="connsiteX92" fmla="*/ 76200 w 919480"/>
              <a:gd name="connsiteY92" fmla="*/ 2910840 h 3640422"/>
              <a:gd name="connsiteX93" fmla="*/ 86360 w 919480"/>
              <a:gd name="connsiteY93" fmla="*/ 2824480 h 3640422"/>
              <a:gd name="connsiteX94" fmla="*/ 96520 w 919480"/>
              <a:gd name="connsiteY94" fmla="*/ 2712720 h 3640422"/>
              <a:gd name="connsiteX95" fmla="*/ 101600 w 919480"/>
              <a:gd name="connsiteY95" fmla="*/ 2687320 h 3640422"/>
              <a:gd name="connsiteX96" fmla="*/ 106680 w 919480"/>
              <a:gd name="connsiteY96" fmla="*/ 2667000 h 3640422"/>
              <a:gd name="connsiteX97" fmla="*/ 111760 w 919480"/>
              <a:gd name="connsiteY97" fmla="*/ 2631440 h 3640422"/>
              <a:gd name="connsiteX98" fmla="*/ 121920 w 919480"/>
              <a:gd name="connsiteY98" fmla="*/ 2600960 h 3640422"/>
              <a:gd name="connsiteX99" fmla="*/ 127000 w 919480"/>
              <a:gd name="connsiteY99" fmla="*/ 2570480 h 3640422"/>
              <a:gd name="connsiteX100" fmla="*/ 137160 w 919480"/>
              <a:gd name="connsiteY100" fmla="*/ 2550160 h 3640422"/>
              <a:gd name="connsiteX101" fmla="*/ 142240 w 919480"/>
              <a:gd name="connsiteY101" fmla="*/ 2534920 h 3640422"/>
              <a:gd name="connsiteX102" fmla="*/ 152400 w 919480"/>
              <a:gd name="connsiteY102" fmla="*/ 2468880 h 3640422"/>
              <a:gd name="connsiteX103" fmla="*/ 157480 w 919480"/>
              <a:gd name="connsiteY103" fmla="*/ 2453640 h 3640422"/>
              <a:gd name="connsiteX104" fmla="*/ 167640 w 919480"/>
              <a:gd name="connsiteY104" fmla="*/ 2438400 h 3640422"/>
              <a:gd name="connsiteX105" fmla="*/ 172720 w 919480"/>
              <a:gd name="connsiteY105" fmla="*/ 2407920 h 3640422"/>
              <a:gd name="connsiteX106" fmla="*/ 177800 w 919480"/>
              <a:gd name="connsiteY106" fmla="*/ 2387600 h 3640422"/>
              <a:gd name="connsiteX107" fmla="*/ 182880 w 919480"/>
              <a:gd name="connsiteY107" fmla="*/ 2357120 h 3640422"/>
              <a:gd name="connsiteX108" fmla="*/ 187960 w 919480"/>
              <a:gd name="connsiteY108" fmla="*/ 2331720 h 3640422"/>
              <a:gd name="connsiteX109" fmla="*/ 193040 w 919480"/>
              <a:gd name="connsiteY109" fmla="*/ 2296160 h 3640422"/>
              <a:gd name="connsiteX110" fmla="*/ 198120 w 919480"/>
              <a:gd name="connsiteY110" fmla="*/ 2245360 h 3640422"/>
              <a:gd name="connsiteX111" fmla="*/ 208280 w 919480"/>
              <a:gd name="connsiteY111" fmla="*/ 2204720 h 3640422"/>
              <a:gd name="connsiteX112" fmla="*/ 157480 w 919480"/>
              <a:gd name="connsiteY112" fmla="*/ 2214880 h 3640422"/>
              <a:gd name="connsiteX113" fmla="*/ 223520 w 919480"/>
              <a:gd name="connsiteY113" fmla="*/ 2128520 h 3640422"/>
              <a:gd name="connsiteX114" fmla="*/ 228600 w 919480"/>
              <a:gd name="connsiteY114" fmla="*/ 2098040 h 3640422"/>
              <a:gd name="connsiteX115" fmla="*/ 238760 w 919480"/>
              <a:gd name="connsiteY115" fmla="*/ 1991360 h 3640422"/>
              <a:gd name="connsiteX116" fmla="*/ 243840 w 919480"/>
              <a:gd name="connsiteY116" fmla="*/ 1965960 h 3640422"/>
              <a:gd name="connsiteX117" fmla="*/ 248920 w 919480"/>
              <a:gd name="connsiteY117" fmla="*/ 1925320 h 3640422"/>
              <a:gd name="connsiteX118" fmla="*/ 254000 w 919480"/>
              <a:gd name="connsiteY118" fmla="*/ 1910080 h 3640422"/>
              <a:gd name="connsiteX119" fmla="*/ 259080 w 919480"/>
              <a:gd name="connsiteY119" fmla="*/ 1889760 h 3640422"/>
              <a:gd name="connsiteX120" fmla="*/ 264160 w 919480"/>
              <a:gd name="connsiteY120" fmla="*/ 1859280 h 3640422"/>
              <a:gd name="connsiteX121" fmla="*/ 269240 w 919480"/>
              <a:gd name="connsiteY121" fmla="*/ 1833880 h 3640422"/>
              <a:gd name="connsiteX122" fmla="*/ 274320 w 919480"/>
              <a:gd name="connsiteY122" fmla="*/ 1762760 h 3640422"/>
              <a:gd name="connsiteX123" fmla="*/ 279400 w 919480"/>
              <a:gd name="connsiteY123" fmla="*/ 1747520 h 3640422"/>
              <a:gd name="connsiteX124" fmla="*/ 284480 w 919480"/>
              <a:gd name="connsiteY124" fmla="*/ 1722120 h 3640422"/>
              <a:gd name="connsiteX125" fmla="*/ 289560 w 919480"/>
              <a:gd name="connsiteY125" fmla="*/ 1671320 h 3640422"/>
              <a:gd name="connsiteX126" fmla="*/ 294640 w 919480"/>
              <a:gd name="connsiteY126" fmla="*/ 1656080 h 3640422"/>
              <a:gd name="connsiteX127" fmla="*/ 299720 w 919480"/>
              <a:gd name="connsiteY127" fmla="*/ 1635760 h 3640422"/>
              <a:gd name="connsiteX128" fmla="*/ 304800 w 919480"/>
              <a:gd name="connsiteY128" fmla="*/ 1574800 h 3640422"/>
              <a:gd name="connsiteX129" fmla="*/ 309880 w 919480"/>
              <a:gd name="connsiteY129" fmla="*/ 1559560 h 3640422"/>
              <a:gd name="connsiteX130" fmla="*/ 320040 w 919480"/>
              <a:gd name="connsiteY130" fmla="*/ 1518920 h 3640422"/>
              <a:gd name="connsiteX131" fmla="*/ 325120 w 919480"/>
              <a:gd name="connsiteY131" fmla="*/ 1473200 h 3640422"/>
              <a:gd name="connsiteX132" fmla="*/ 330200 w 919480"/>
              <a:gd name="connsiteY132" fmla="*/ 1447800 h 3640422"/>
              <a:gd name="connsiteX133" fmla="*/ 340360 w 919480"/>
              <a:gd name="connsiteY133" fmla="*/ 1386840 h 3640422"/>
              <a:gd name="connsiteX134" fmla="*/ 345440 w 919480"/>
              <a:gd name="connsiteY134" fmla="*/ 1346200 h 3640422"/>
              <a:gd name="connsiteX135" fmla="*/ 355600 w 919480"/>
              <a:gd name="connsiteY135" fmla="*/ 1275080 h 3640422"/>
              <a:gd name="connsiteX136" fmla="*/ 360680 w 919480"/>
              <a:gd name="connsiteY136" fmla="*/ 1224280 h 3640422"/>
              <a:gd name="connsiteX137" fmla="*/ 365760 w 919480"/>
              <a:gd name="connsiteY137" fmla="*/ 1198880 h 3640422"/>
              <a:gd name="connsiteX138" fmla="*/ 381000 w 919480"/>
              <a:gd name="connsiteY138" fmla="*/ 1127760 h 3640422"/>
              <a:gd name="connsiteX139" fmla="*/ 386080 w 919480"/>
              <a:gd name="connsiteY139" fmla="*/ 1076960 h 3640422"/>
              <a:gd name="connsiteX140" fmla="*/ 391160 w 919480"/>
              <a:gd name="connsiteY140" fmla="*/ 1056640 h 3640422"/>
              <a:gd name="connsiteX141" fmla="*/ 401320 w 919480"/>
              <a:gd name="connsiteY141" fmla="*/ 1005840 h 3640422"/>
              <a:gd name="connsiteX142" fmla="*/ 406400 w 919480"/>
              <a:gd name="connsiteY142" fmla="*/ 934720 h 3640422"/>
              <a:gd name="connsiteX143" fmla="*/ 416560 w 919480"/>
              <a:gd name="connsiteY143" fmla="*/ 868680 h 3640422"/>
              <a:gd name="connsiteX144" fmla="*/ 421640 w 919480"/>
              <a:gd name="connsiteY144" fmla="*/ 822960 h 3640422"/>
              <a:gd name="connsiteX145" fmla="*/ 431800 w 919480"/>
              <a:gd name="connsiteY145" fmla="*/ 777240 h 3640422"/>
              <a:gd name="connsiteX146" fmla="*/ 436880 w 919480"/>
              <a:gd name="connsiteY146" fmla="*/ 731520 h 3640422"/>
              <a:gd name="connsiteX147" fmla="*/ 447040 w 919480"/>
              <a:gd name="connsiteY147" fmla="*/ 690880 h 3640422"/>
              <a:gd name="connsiteX148" fmla="*/ 457200 w 919480"/>
              <a:gd name="connsiteY148" fmla="*/ 629920 h 3640422"/>
              <a:gd name="connsiteX149" fmla="*/ 462280 w 919480"/>
              <a:gd name="connsiteY149" fmla="*/ 584200 h 3640422"/>
              <a:gd name="connsiteX150" fmla="*/ 472440 w 919480"/>
              <a:gd name="connsiteY150" fmla="*/ 543560 h 3640422"/>
              <a:gd name="connsiteX151" fmla="*/ 477520 w 919480"/>
              <a:gd name="connsiteY151" fmla="*/ 523240 h 3640422"/>
              <a:gd name="connsiteX152" fmla="*/ 487680 w 919480"/>
              <a:gd name="connsiteY152" fmla="*/ 457200 h 3640422"/>
              <a:gd name="connsiteX153" fmla="*/ 497840 w 919480"/>
              <a:gd name="connsiteY153" fmla="*/ 411480 h 3640422"/>
              <a:gd name="connsiteX154" fmla="*/ 502920 w 919480"/>
              <a:gd name="connsiteY154" fmla="*/ 365760 h 3640422"/>
              <a:gd name="connsiteX155" fmla="*/ 508000 w 919480"/>
              <a:gd name="connsiteY155" fmla="*/ 335280 h 3640422"/>
              <a:gd name="connsiteX156" fmla="*/ 502920 w 919480"/>
              <a:gd name="connsiteY156" fmla="*/ 198120 h 3640422"/>
              <a:gd name="connsiteX0" fmla="*/ 502920 w 919480"/>
              <a:gd name="connsiteY0" fmla="*/ 198120 h 3640422"/>
              <a:gd name="connsiteX1" fmla="*/ 518160 w 919480"/>
              <a:gd name="connsiteY1" fmla="*/ 187960 h 3640422"/>
              <a:gd name="connsiteX2" fmla="*/ 528320 w 919480"/>
              <a:gd name="connsiteY2" fmla="*/ 172720 h 3640422"/>
              <a:gd name="connsiteX3" fmla="*/ 558800 w 919480"/>
              <a:gd name="connsiteY3" fmla="*/ 152400 h 3640422"/>
              <a:gd name="connsiteX4" fmla="*/ 574040 w 919480"/>
              <a:gd name="connsiteY4" fmla="*/ 137160 h 3640422"/>
              <a:gd name="connsiteX5" fmla="*/ 604520 w 919480"/>
              <a:gd name="connsiteY5" fmla="*/ 127000 h 3640422"/>
              <a:gd name="connsiteX6" fmla="*/ 635000 w 919480"/>
              <a:gd name="connsiteY6" fmla="*/ 111760 h 3640422"/>
              <a:gd name="connsiteX7" fmla="*/ 670560 w 919480"/>
              <a:gd name="connsiteY7" fmla="*/ 96520 h 3640422"/>
              <a:gd name="connsiteX8" fmla="*/ 685800 w 919480"/>
              <a:gd name="connsiteY8" fmla="*/ 86360 h 3640422"/>
              <a:gd name="connsiteX9" fmla="*/ 721360 w 919480"/>
              <a:gd name="connsiteY9" fmla="*/ 76200 h 3640422"/>
              <a:gd name="connsiteX10" fmla="*/ 751840 w 919480"/>
              <a:gd name="connsiteY10" fmla="*/ 66040 h 3640422"/>
              <a:gd name="connsiteX11" fmla="*/ 787400 w 919480"/>
              <a:gd name="connsiteY11" fmla="*/ 50800 h 3640422"/>
              <a:gd name="connsiteX12" fmla="*/ 838200 w 919480"/>
              <a:gd name="connsiteY12" fmla="*/ 35560 h 3640422"/>
              <a:gd name="connsiteX13" fmla="*/ 853440 w 919480"/>
              <a:gd name="connsiteY13" fmla="*/ 25400 h 3640422"/>
              <a:gd name="connsiteX14" fmla="*/ 883920 w 919480"/>
              <a:gd name="connsiteY14" fmla="*/ 15240 h 3640422"/>
              <a:gd name="connsiteX15" fmla="*/ 914400 w 919480"/>
              <a:gd name="connsiteY15" fmla="*/ 0 h 3640422"/>
              <a:gd name="connsiteX16" fmla="*/ 919480 w 919480"/>
              <a:gd name="connsiteY16" fmla="*/ 15240 h 3640422"/>
              <a:gd name="connsiteX17" fmla="*/ 914400 w 919480"/>
              <a:gd name="connsiteY17" fmla="*/ 60960 h 3640422"/>
              <a:gd name="connsiteX18" fmla="*/ 909320 w 919480"/>
              <a:gd name="connsiteY18" fmla="*/ 76200 h 3640422"/>
              <a:gd name="connsiteX19" fmla="*/ 904240 w 919480"/>
              <a:gd name="connsiteY19" fmla="*/ 96520 h 3640422"/>
              <a:gd name="connsiteX20" fmla="*/ 899160 w 919480"/>
              <a:gd name="connsiteY20" fmla="*/ 162560 h 3640422"/>
              <a:gd name="connsiteX21" fmla="*/ 894080 w 919480"/>
              <a:gd name="connsiteY21" fmla="*/ 182880 h 3640422"/>
              <a:gd name="connsiteX22" fmla="*/ 889000 w 919480"/>
              <a:gd name="connsiteY22" fmla="*/ 213360 h 3640422"/>
              <a:gd name="connsiteX23" fmla="*/ 883920 w 919480"/>
              <a:gd name="connsiteY23" fmla="*/ 335280 h 3640422"/>
              <a:gd name="connsiteX24" fmla="*/ 873760 w 919480"/>
              <a:gd name="connsiteY24" fmla="*/ 401320 h 3640422"/>
              <a:gd name="connsiteX25" fmla="*/ 868680 w 919480"/>
              <a:gd name="connsiteY25" fmla="*/ 447040 h 3640422"/>
              <a:gd name="connsiteX26" fmla="*/ 858520 w 919480"/>
              <a:gd name="connsiteY26" fmla="*/ 568960 h 3640422"/>
              <a:gd name="connsiteX27" fmla="*/ 853440 w 919480"/>
              <a:gd name="connsiteY27" fmla="*/ 594360 h 3640422"/>
              <a:gd name="connsiteX28" fmla="*/ 848360 w 919480"/>
              <a:gd name="connsiteY28" fmla="*/ 640080 h 3640422"/>
              <a:gd name="connsiteX29" fmla="*/ 838200 w 919480"/>
              <a:gd name="connsiteY29" fmla="*/ 690880 h 3640422"/>
              <a:gd name="connsiteX30" fmla="*/ 833120 w 919480"/>
              <a:gd name="connsiteY30" fmla="*/ 721360 h 3640422"/>
              <a:gd name="connsiteX31" fmla="*/ 828040 w 919480"/>
              <a:gd name="connsiteY31" fmla="*/ 741680 h 3640422"/>
              <a:gd name="connsiteX32" fmla="*/ 822960 w 919480"/>
              <a:gd name="connsiteY32" fmla="*/ 767080 h 3640422"/>
              <a:gd name="connsiteX33" fmla="*/ 817880 w 919480"/>
              <a:gd name="connsiteY33" fmla="*/ 787400 h 3640422"/>
              <a:gd name="connsiteX34" fmla="*/ 812800 w 919480"/>
              <a:gd name="connsiteY34" fmla="*/ 828040 h 3640422"/>
              <a:gd name="connsiteX35" fmla="*/ 807720 w 919480"/>
              <a:gd name="connsiteY35" fmla="*/ 843280 h 3640422"/>
              <a:gd name="connsiteX36" fmla="*/ 797560 w 919480"/>
              <a:gd name="connsiteY36" fmla="*/ 894080 h 3640422"/>
              <a:gd name="connsiteX37" fmla="*/ 787400 w 919480"/>
              <a:gd name="connsiteY37" fmla="*/ 939800 h 3640422"/>
              <a:gd name="connsiteX38" fmla="*/ 782320 w 919480"/>
              <a:gd name="connsiteY38" fmla="*/ 980440 h 3640422"/>
              <a:gd name="connsiteX39" fmla="*/ 777240 w 919480"/>
              <a:gd name="connsiteY39" fmla="*/ 1031240 h 3640422"/>
              <a:gd name="connsiteX40" fmla="*/ 767080 w 919480"/>
              <a:gd name="connsiteY40" fmla="*/ 1102360 h 3640422"/>
              <a:gd name="connsiteX41" fmla="*/ 762000 w 919480"/>
              <a:gd name="connsiteY41" fmla="*/ 1203960 h 3640422"/>
              <a:gd name="connsiteX42" fmla="*/ 751840 w 919480"/>
              <a:gd name="connsiteY42" fmla="*/ 1264920 h 3640422"/>
              <a:gd name="connsiteX43" fmla="*/ 736600 w 919480"/>
              <a:gd name="connsiteY43" fmla="*/ 1407160 h 3640422"/>
              <a:gd name="connsiteX44" fmla="*/ 726440 w 919480"/>
              <a:gd name="connsiteY44" fmla="*/ 1463040 h 3640422"/>
              <a:gd name="connsiteX45" fmla="*/ 721360 w 919480"/>
              <a:gd name="connsiteY45" fmla="*/ 1518920 h 3640422"/>
              <a:gd name="connsiteX46" fmla="*/ 711200 w 919480"/>
              <a:gd name="connsiteY46" fmla="*/ 1564640 h 3640422"/>
              <a:gd name="connsiteX47" fmla="*/ 706120 w 919480"/>
              <a:gd name="connsiteY47" fmla="*/ 1595120 h 3640422"/>
              <a:gd name="connsiteX48" fmla="*/ 701040 w 919480"/>
              <a:gd name="connsiteY48" fmla="*/ 1635760 h 3640422"/>
              <a:gd name="connsiteX49" fmla="*/ 695960 w 919480"/>
              <a:gd name="connsiteY49" fmla="*/ 1666240 h 3640422"/>
              <a:gd name="connsiteX50" fmla="*/ 690880 w 919480"/>
              <a:gd name="connsiteY50" fmla="*/ 1706880 h 3640422"/>
              <a:gd name="connsiteX51" fmla="*/ 675640 w 919480"/>
              <a:gd name="connsiteY51" fmla="*/ 1778000 h 3640422"/>
              <a:gd name="connsiteX52" fmla="*/ 670560 w 919480"/>
              <a:gd name="connsiteY52" fmla="*/ 1823720 h 3640422"/>
              <a:gd name="connsiteX53" fmla="*/ 660400 w 919480"/>
              <a:gd name="connsiteY53" fmla="*/ 1879600 h 3640422"/>
              <a:gd name="connsiteX54" fmla="*/ 655320 w 919480"/>
              <a:gd name="connsiteY54" fmla="*/ 1935480 h 3640422"/>
              <a:gd name="connsiteX55" fmla="*/ 640080 w 919480"/>
              <a:gd name="connsiteY55" fmla="*/ 2021840 h 3640422"/>
              <a:gd name="connsiteX56" fmla="*/ 635000 w 919480"/>
              <a:gd name="connsiteY56" fmla="*/ 2082800 h 3640422"/>
              <a:gd name="connsiteX57" fmla="*/ 624840 w 919480"/>
              <a:gd name="connsiteY57" fmla="*/ 2133600 h 3640422"/>
              <a:gd name="connsiteX58" fmla="*/ 614680 w 919480"/>
              <a:gd name="connsiteY58" fmla="*/ 2204720 h 3640422"/>
              <a:gd name="connsiteX59" fmla="*/ 609600 w 919480"/>
              <a:gd name="connsiteY59" fmla="*/ 2296160 h 3640422"/>
              <a:gd name="connsiteX60" fmla="*/ 604520 w 919480"/>
              <a:gd name="connsiteY60" fmla="*/ 2311400 h 3640422"/>
              <a:gd name="connsiteX61" fmla="*/ 599440 w 919480"/>
              <a:gd name="connsiteY61" fmla="*/ 2352040 h 3640422"/>
              <a:gd name="connsiteX62" fmla="*/ 594360 w 919480"/>
              <a:gd name="connsiteY62" fmla="*/ 2382520 h 3640422"/>
              <a:gd name="connsiteX63" fmla="*/ 584200 w 919480"/>
              <a:gd name="connsiteY63" fmla="*/ 2509520 h 3640422"/>
              <a:gd name="connsiteX64" fmla="*/ 574040 w 919480"/>
              <a:gd name="connsiteY64" fmla="*/ 2570480 h 3640422"/>
              <a:gd name="connsiteX65" fmla="*/ 568960 w 919480"/>
              <a:gd name="connsiteY65" fmla="*/ 2595880 h 3640422"/>
              <a:gd name="connsiteX66" fmla="*/ 558800 w 919480"/>
              <a:gd name="connsiteY66" fmla="*/ 2809240 h 3640422"/>
              <a:gd name="connsiteX67" fmla="*/ 553720 w 919480"/>
              <a:gd name="connsiteY67" fmla="*/ 2834640 h 3640422"/>
              <a:gd name="connsiteX68" fmla="*/ 548640 w 919480"/>
              <a:gd name="connsiteY68" fmla="*/ 2956560 h 3640422"/>
              <a:gd name="connsiteX69" fmla="*/ 538480 w 919480"/>
              <a:gd name="connsiteY69" fmla="*/ 3048000 h 3640422"/>
              <a:gd name="connsiteX70" fmla="*/ 543560 w 919480"/>
              <a:gd name="connsiteY70" fmla="*/ 3246120 h 3640422"/>
              <a:gd name="connsiteX71" fmla="*/ 538480 w 919480"/>
              <a:gd name="connsiteY71" fmla="*/ 3342640 h 3640422"/>
              <a:gd name="connsiteX72" fmla="*/ 533400 w 919480"/>
              <a:gd name="connsiteY72" fmla="*/ 3378200 h 3640422"/>
              <a:gd name="connsiteX73" fmla="*/ 528320 w 919480"/>
              <a:gd name="connsiteY73" fmla="*/ 3418840 h 3640422"/>
              <a:gd name="connsiteX74" fmla="*/ 523240 w 919480"/>
              <a:gd name="connsiteY74" fmla="*/ 3616960 h 3640422"/>
              <a:gd name="connsiteX75" fmla="*/ 447040 w 919480"/>
              <a:gd name="connsiteY75" fmla="*/ 3611880 h 3640422"/>
              <a:gd name="connsiteX76" fmla="*/ 223520 w 919480"/>
              <a:gd name="connsiteY76" fmla="*/ 3601720 h 3640422"/>
              <a:gd name="connsiteX77" fmla="*/ 152400 w 919480"/>
              <a:gd name="connsiteY77" fmla="*/ 3591560 h 3640422"/>
              <a:gd name="connsiteX78" fmla="*/ 96520 w 919480"/>
              <a:gd name="connsiteY78" fmla="*/ 3586480 h 3640422"/>
              <a:gd name="connsiteX79" fmla="*/ 5080 w 919480"/>
              <a:gd name="connsiteY79" fmla="*/ 3571240 h 3640422"/>
              <a:gd name="connsiteX80" fmla="*/ 0 w 919480"/>
              <a:gd name="connsiteY80" fmla="*/ 3556000 h 3640422"/>
              <a:gd name="connsiteX81" fmla="*/ 10160 w 919480"/>
              <a:gd name="connsiteY81" fmla="*/ 3469640 h 3640422"/>
              <a:gd name="connsiteX82" fmla="*/ 15240 w 919480"/>
              <a:gd name="connsiteY82" fmla="*/ 3429000 h 3640422"/>
              <a:gd name="connsiteX83" fmla="*/ 20320 w 919480"/>
              <a:gd name="connsiteY83" fmla="*/ 3403600 h 3640422"/>
              <a:gd name="connsiteX84" fmla="*/ 25400 w 919480"/>
              <a:gd name="connsiteY84" fmla="*/ 3373120 h 3640422"/>
              <a:gd name="connsiteX85" fmla="*/ 30480 w 919480"/>
              <a:gd name="connsiteY85" fmla="*/ 3347720 h 3640422"/>
              <a:gd name="connsiteX86" fmla="*/ 35560 w 919480"/>
              <a:gd name="connsiteY86" fmla="*/ 3302000 h 3640422"/>
              <a:gd name="connsiteX87" fmla="*/ 40640 w 919480"/>
              <a:gd name="connsiteY87" fmla="*/ 3276600 h 3640422"/>
              <a:gd name="connsiteX88" fmla="*/ 50800 w 919480"/>
              <a:gd name="connsiteY88" fmla="*/ 3195320 h 3640422"/>
              <a:gd name="connsiteX89" fmla="*/ 60960 w 919480"/>
              <a:gd name="connsiteY89" fmla="*/ 3048000 h 3640422"/>
              <a:gd name="connsiteX90" fmla="*/ 66040 w 919480"/>
              <a:gd name="connsiteY90" fmla="*/ 3022600 h 3640422"/>
              <a:gd name="connsiteX91" fmla="*/ 71120 w 919480"/>
              <a:gd name="connsiteY91" fmla="*/ 2941320 h 3640422"/>
              <a:gd name="connsiteX92" fmla="*/ 76200 w 919480"/>
              <a:gd name="connsiteY92" fmla="*/ 2910840 h 3640422"/>
              <a:gd name="connsiteX93" fmla="*/ 86360 w 919480"/>
              <a:gd name="connsiteY93" fmla="*/ 2824480 h 3640422"/>
              <a:gd name="connsiteX94" fmla="*/ 96520 w 919480"/>
              <a:gd name="connsiteY94" fmla="*/ 2712720 h 3640422"/>
              <a:gd name="connsiteX95" fmla="*/ 101600 w 919480"/>
              <a:gd name="connsiteY95" fmla="*/ 2687320 h 3640422"/>
              <a:gd name="connsiteX96" fmla="*/ 106680 w 919480"/>
              <a:gd name="connsiteY96" fmla="*/ 2667000 h 3640422"/>
              <a:gd name="connsiteX97" fmla="*/ 111760 w 919480"/>
              <a:gd name="connsiteY97" fmla="*/ 2631440 h 3640422"/>
              <a:gd name="connsiteX98" fmla="*/ 121920 w 919480"/>
              <a:gd name="connsiteY98" fmla="*/ 2600960 h 3640422"/>
              <a:gd name="connsiteX99" fmla="*/ 127000 w 919480"/>
              <a:gd name="connsiteY99" fmla="*/ 2570480 h 3640422"/>
              <a:gd name="connsiteX100" fmla="*/ 137160 w 919480"/>
              <a:gd name="connsiteY100" fmla="*/ 2550160 h 3640422"/>
              <a:gd name="connsiteX101" fmla="*/ 142240 w 919480"/>
              <a:gd name="connsiteY101" fmla="*/ 2534920 h 3640422"/>
              <a:gd name="connsiteX102" fmla="*/ 152400 w 919480"/>
              <a:gd name="connsiteY102" fmla="*/ 2468880 h 3640422"/>
              <a:gd name="connsiteX103" fmla="*/ 157480 w 919480"/>
              <a:gd name="connsiteY103" fmla="*/ 2453640 h 3640422"/>
              <a:gd name="connsiteX104" fmla="*/ 167640 w 919480"/>
              <a:gd name="connsiteY104" fmla="*/ 2438400 h 3640422"/>
              <a:gd name="connsiteX105" fmla="*/ 172720 w 919480"/>
              <a:gd name="connsiteY105" fmla="*/ 2407920 h 3640422"/>
              <a:gd name="connsiteX106" fmla="*/ 177800 w 919480"/>
              <a:gd name="connsiteY106" fmla="*/ 2387600 h 3640422"/>
              <a:gd name="connsiteX107" fmla="*/ 182880 w 919480"/>
              <a:gd name="connsiteY107" fmla="*/ 2357120 h 3640422"/>
              <a:gd name="connsiteX108" fmla="*/ 187960 w 919480"/>
              <a:gd name="connsiteY108" fmla="*/ 2331720 h 3640422"/>
              <a:gd name="connsiteX109" fmla="*/ 193040 w 919480"/>
              <a:gd name="connsiteY109" fmla="*/ 2296160 h 3640422"/>
              <a:gd name="connsiteX110" fmla="*/ 198120 w 919480"/>
              <a:gd name="connsiteY110" fmla="*/ 2245360 h 3640422"/>
              <a:gd name="connsiteX111" fmla="*/ 208280 w 919480"/>
              <a:gd name="connsiteY111" fmla="*/ 2204720 h 3640422"/>
              <a:gd name="connsiteX112" fmla="*/ 233680 w 919480"/>
              <a:gd name="connsiteY112" fmla="*/ 2138680 h 3640422"/>
              <a:gd name="connsiteX113" fmla="*/ 223520 w 919480"/>
              <a:gd name="connsiteY113" fmla="*/ 2128520 h 3640422"/>
              <a:gd name="connsiteX114" fmla="*/ 228600 w 919480"/>
              <a:gd name="connsiteY114" fmla="*/ 2098040 h 3640422"/>
              <a:gd name="connsiteX115" fmla="*/ 238760 w 919480"/>
              <a:gd name="connsiteY115" fmla="*/ 1991360 h 3640422"/>
              <a:gd name="connsiteX116" fmla="*/ 243840 w 919480"/>
              <a:gd name="connsiteY116" fmla="*/ 1965960 h 3640422"/>
              <a:gd name="connsiteX117" fmla="*/ 248920 w 919480"/>
              <a:gd name="connsiteY117" fmla="*/ 1925320 h 3640422"/>
              <a:gd name="connsiteX118" fmla="*/ 254000 w 919480"/>
              <a:gd name="connsiteY118" fmla="*/ 1910080 h 3640422"/>
              <a:gd name="connsiteX119" fmla="*/ 259080 w 919480"/>
              <a:gd name="connsiteY119" fmla="*/ 1889760 h 3640422"/>
              <a:gd name="connsiteX120" fmla="*/ 264160 w 919480"/>
              <a:gd name="connsiteY120" fmla="*/ 1859280 h 3640422"/>
              <a:gd name="connsiteX121" fmla="*/ 269240 w 919480"/>
              <a:gd name="connsiteY121" fmla="*/ 1833880 h 3640422"/>
              <a:gd name="connsiteX122" fmla="*/ 274320 w 919480"/>
              <a:gd name="connsiteY122" fmla="*/ 1762760 h 3640422"/>
              <a:gd name="connsiteX123" fmla="*/ 279400 w 919480"/>
              <a:gd name="connsiteY123" fmla="*/ 1747520 h 3640422"/>
              <a:gd name="connsiteX124" fmla="*/ 284480 w 919480"/>
              <a:gd name="connsiteY124" fmla="*/ 1722120 h 3640422"/>
              <a:gd name="connsiteX125" fmla="*/ 289560 w 919480"/>
              <a:gd name="connsiteY125" fmla="*/ 1671320 h 3640422"/>
              <a:gd name="connsiteX126" fmla="*/ 294640 w 919480"/>
              <a:gd name="connsiteY126" fmla="*/ 1656080 h 3640422"/>
              <a:gd name="connsiteX127" fmla="*/ 299720 w 919480"/>
              <a:gd name="connsiteY127" fmla="*/ 1635760 h 3640422"/>
              <a:gd name="connsiteX128" fmla="*/ 304800 w 919480"/>
              <a:gd name="connsiteY128" fmla="*/ 1574800 h 3640422"/>
              <a:gd name="connsiteX129" fmla="*/ 309880 w 919480"/>
              <a:gd name="connsiteY129" fmla="*/ 1559560 h 3640422"/>
              <a:gd name="connsiteX130" fmla="*/ 320040 w 919480"/>
              <a:gd name="connsiteY130" fmla="*/ 1518920 h 3640422"/>
              <a:gd name="connsiteX131" fmla="*/ 325120 w 919480"/>
              <a:gd name="connsiteY131" fmla="*/ 1473200 h 3640422"/>
              <a:gd name="connsiteX132" fmla="*/ 330200 w 919480"/>
              <a:gd name="connsiteY132" fmla="*/ 1447800 h 3640422"/>
              <a:gd name="connsiteX133" fmla="*/ 340360 w 919480"/>
              <a:gd name="connsiteY133" fmla="*/ 1386840 h 3640422"/>
              <a:gd name="connsiteX134" fmla="*/ 345440 w 919480"/>
              <a:gd name="connsiteY134" fmla="*/ 1346200 h 3640422"/>
              <a:gd name="connsiteX135" fmla="*/ 355600 w 919480"/>
              <a:gd name="connsiteY135" fmla="*/ 1275080 h 3640422"/>
              <a:gd name="connsiteX136" fmla="*/ 360680 w 919480"/>
              <a:gd name="connsiteY136" fmla="*/ 1224280 h 3640422"/>
              <a:gd name="connsiteX137" fmla="*/ 365760 w 919480"/>
              <a:gd name="connsiteY137" fmla="*/ 1198880 h 3640422"/>
              <a:gd name="connsiteX138" fmla="*/ 381000 w 919480"/>
              <a:gd name="connsiteY138" fmla="*/ 1127760 h 3640422"/>
              <a:gd name="connsiteX139" fmla="*/ 386080 w 919480"/>
              <a:gd name="connsiteY139" fmla="*/ 1076960 h 3640422"/>
              <a:gd name="connsiteX140" fmla="*/ 391160 w 919480"/>
              <a:gd name="connsiteY140" fmla="*/ 1056640 h 3640422"/>
              <a:gd name="connsiteX141" fmla="*/ 401320 w 919480"/>
              <a:gd name="connsiteY141" fmla="*/ 1005840 h 3640422"/>
              <a:gd name="connsiteX142" fmla="*/ 406400 w 919480"/>
              <a:gd name="connsiteY142" fmla="*/ 934720 h 3640422"/>
              <a:gd name="connsiteX143" fmla="*/ 416560 w 919480"/>
              <a:gd name="connsiteY143" fmla="*/ 868680 h 3640422"/>
              <a:gd name="connsiteX144" fmla="*/ 421640 w 919480"/>
              <a:gd name="connsiteY144" fmla="*/ 822960 h 3640422"/>
              <a:gd name="connsiteX145" fmla="*/ 431800 w 919480"/>
              <a:gd name="connsiteY145" fmla="*/ 777240 h 3640422"/>
              <a:gd name="connsiteX146" fmla="*/ 436880 w 919480"/>
              <a:gd name="connsiteY146" fmla="*/ 731520 h 3640422"/>
              <a:gd name="connsiteX147" fmla="*/ 447040 w 919480"/>
              <a:gd name="connsiteY147" fmla="*/ 690880 h 3640422"/>
              <a:gd name="connsiteX148" fmla="*/ 457200 w 919480"/>
              <a:gd name="connsiteY148" fmla="*/ 629920 h 3640422"/>
              <a:gd name="connsiteX149" fmla="*/ 462280 w 919480"/>
              <a:gd name="connsiteY149" fmla="*/ 584200 h 3640422"/>
              <a:gd name="connsiteX150" fmla="*/ 472440 w 919480"/>
              <a:gd name="connsiteY150" fmla="*/ 543560 h 3640422"/>
              <a:gd name="connsiteX151" fmla="*/ 477520 w 919480"/>
              <a:gd name="connsiteY151" fmla="*/ 523240 h 3640422"/>
              <a:gd name="connsiteX152" fmla="*/ 487680 w 919480"/>
              <a:gd name="connsiteY152" fmla="*/ 457200 h 3640422"/>
              <a:gd name="connsiteX153" fmla="*/ 497840 w 919480"/>
              <a:gd name="connsiteY153" fmla="*/ 411480 h 3640422"/>
              <a:gd name="connsiteX154" fmla="*/ 502920 w 919480"/>
              <a:gd name="connsiteY154" fmla="*/ 365760 h 3640422"/>
              <a:gd name="connsiteX155" fmla="*/ 508000 w 919480"/>
              <a:gd name="connsiteY155" fmla="*/ 335280 h 3640422"/>
              <a:gd name="connsiteX156" fmla="*/ 502920 w 919480"/>
              <a:gd name="connsiteY156" fmla="*/ 198120 h 3640422"/>
              <a:gd name="connsiteX0" fmla="*/ 502920 w 919480"/>
              <a:gd name="connsiteY0" fmla="*/ 198120 h 3640422"/>
              <a:gd name="connsiteX1" fmla="*/ 518160 w 919480"/>
              <a:gd name="connsiteY1" fmla="*/ 187960 h 3640422"/>
              <a:gd name="connsiteX2" fmla="*/ 528320 w 919480"/>
              <a:gd name="connsiteY2" fmla="*/ 172720 h 3640422"/>
              <a:gd name="connsiteX3" fmla="*/ 558800 w 919480"/>
              <a:gd name="connsiteY3" fmla="*/ 152400 h 3640422"/>
              <a:gd name="connsiteX4" fmla="*/ 574040 w 919480"/>
              <a:gd name="connsiteY4" fmla="*/ 137160 h 3640422"/>
              <a:gd name="connsiteX5" fmla="*/ 604520 w 919480"/>
              <a:gd name="connsiteY5" fmla="*/ 127000 h 3640422"/>
              <a:gd name="connsiteX6" fmla="*/ 635000 w 919480"/>
              <a:gd name="connsiteY6" fmla="*/ 111760 h 3640422"/>
              <a:gd name="connsiteX7" fmla="*/ 670560 w 919480"/>
              <a:gd name="connsiteY7" fmla="*/ 96520 h 3640422"/>
              <a:gd name="connsiteX8" fmla="*/ 685800 w 919480"/>
              <a:gd name="connsiteY8" fmla="*/ 86360 h 3640422"/>
              <a:gd name="connsiteX9" fmla="*/ 721360 w 919480"/>
              <a:gd name="connsiteY9" fmla="*/ 76200 h 3640422"/>
              <a:gd name="connsiteX10" fmla="*/ 751840 w 919480"/>
              <a:gd name="connsiteY10" fmla="*/ 66040 h 3640422"/>
              <a:gd name="connsiteX11" fmla="*/ 787400 w 919480"/>
              <a:gd name="connsiteY11" fmla="*/ 50800 h 3640422"/>
              <a:gd name="connsiteX12" fmla="*/ 838200 w 919480"/>
              <a:gd name="connsiteY12" fmla="*/ 35560 h 3640422"/>
              <a:gd name="connsiteX13" fmla="*/ 853440 w 919480"/>
              <a:gd name="connsiteY13" fmla="*/ 25400 h 3640422"/>
              <a:gd name="connsiteX14" fmla="*/ 883920 w 919480"/>
              <a:gd name="connsiteY14" fmla="*/ 15240 h 3640422"/>
              <a:gd name="connsiteX15" fmla="*/ 914400 w 919480"/>
              <a:gd name="connsiteY15" fmla="*/ 0 h 3640422"/>
              <a:gd name="connsiteX16" fmla="*/ 919480 w 919480"/>
              <a:gd name="connsiteY16" fmla="*/ 15240 h 3640422"/>
              <a:gd name="connsiteX17" fmla="*/ 914400 w 919480"/>
              <a:gd name="connsiteY17" fmla="*/ 60960 h 3640422"/>
              <a:gd name="connsiteX18" fmla="*/ 909320 w 919480"/>
              <a:gd name="connsiteY18" fmla="*/ 76200 h 3640422"/>
              <a:gd name="connsiteX19" fmla="*/ 904240 w 919480"/>
              <a:gd name="connsiteY19" fmla="*/ 96520 h 3640422"/>
              <a:gd name="connsiteX20" fmla="*/ 899160 w 919480"/>
              <a:gd name="connsiteY20" fmla="*/ 162560 h 3640422"/>
              <a:gd name="connsiteX21" fmla="*/ 894080 w 919480"/>
              <a:gd name="connsiteY21" fmla="*/ 182880 h 3640422"/>
              <a:gd name="connsiteX22" fmla="*/ 889000 w 919480"/>
              <a:gd name="connsiteY22" fmla="*/ 213360 h 3640422"/>
              <a:gd name="connsiteX23" fmla="*/ 883920 w 919480"/>
              <a:gd name="connsiteY23" fmla="*/ 335280 h 3640422"/>
              <a:gd name="connsiteX24" fmla="*/ 873760 w 919480"/>
              <a:gd name="connsiteY24" fmla="*/ 401320 h 3640422"/>
              <a:gd name="connsiteX25" fmla="*/ 868680 w 919480"/>
              <a:gd name="connsiteY25" fmla="*/ 447040 h 3640422"/>
              <a:gd name="connsiteX26" fmla="*/ 858520 w 919480"/>
              <a:gd name="connsiteY26" fmla="*/ 568960 h 3640422"/>
              <a:gd name="connsiteX27" fmla="*/ 853440 w 919480"/>
              <a:gd name="connsiteY27" fmla="*/ 594360 h 3640422"/>
              <a:gd name="connsiteX28" fmla="*/ 848360 w 919480"/>
              <a:gd name="connsiteY28" fmla="*/ 640080 h 3640422"/>
              <a:gd name="connsiteX29" fmla="*/ 838200 w 919480"/>
              <a:gd name="connsiteY29" fmla="*/ 690880 h 3640422"/>
              <a:gd name="connsiteX30" fmla="*/ 833120 w 919480"/>
              <a:gd name="connsiteY30" fmla="*/ 721360 h 3640422"/>
              <a:gd name="connsiteX31" fmla="*/ 828040 w 919480"/>
              <a:gd name="connsiteY31" fmla="*/ 741680 h 3640422"/>
              <a:gd name="connsiteX32" fmla="*/ 822960 w 919480"/>
              <a:gd name="connsiteY32" fmla="*/ 767080 h 3640422"/>
              <a:gd name="connsiteX33" fmla="*/ 817880 w 919480"/>
              <a:gd name="connsiteY33" fmla="*/ 787400 h 3640422"/>
              <a:gd name="connsiteX34" fmla="*/ 812800 w 919480"/>
              <a:gd name="connsiteY34" fmla="*/ 828040 h 3640422"/>
              <a:gd name="connsiteX35" fmla="*/ 807720 w 919480"/>
              <a:gd name="connsiteY35" fmla="*/ 843280 h 3640422"/>
              <a:gd name="connsiteX36" fmla="*/ 797560 w 919480"/>
              <a:gd name="connsiteY36" fmla="*/ 894080 h 3640422"/>
              <a:gd name="connsiteX37" fmla="*/ 787400 w 919480"/>
              <a:gd name="connsiteY37" fmla="*/ 939800 h 3640422"/>
              <a:gd name="connsiteX38" fmla="*/ 782320 w 919480"/>
              <a:gd name="connsiteY38" fmla="*/ 980440 h 3640422"/>
              <a:gd name="connsiteX39" fmla="*/ 777240 w 919480"/>
              <a:gd name="connsiteY39" fmla="*/ 1031240 h 3640422"/>
              <a:gd name="connsiteX40" fmla="*/ 767080 w 919480"/>
              <a:gd name="connsiteY40" fmla="*/ 1102360 h 3640422"/>
              <a:gd name="connsiteX41" fmla="*/ 762000 w 919480"/>
              <a:gd name="connsiteY41" fmla="*/ 1203960 h 3640422"/>
              <a:gd name="connsiteX42" fmla="*/ 751840 w 919480"/>
              <a:gd name="connsiteY42" fmla="*/ 1264920 h 3640422"/>
              <a:gd name="connsiteX43" fmla="*/ 736600 w 919480"/>
              <a:gd name="connsiteY43" fmla="*/ 1407160 h 3640422"/>
              <a:gd name="connsiteX44" fmla="*/ 726440 w 919480"/>
              <a:gd name="connsiteY44" fmla="*/ 1463040 h 3640422"/>
              <a:gd name="connsiteX45" fmla="*/ 721360 w 919480"/>
              <a:gd name="connsiteY45" fmla="*/ 1518920 h 3640422"/>
              <a:gd name="connsiteX46" fmla="*/ 711200 w 919480"/>
              <a:gd name="connsiteY46" fmla="*/ 1564640 h 3640422"/>
              <a:gd name="connsiteX47" fmla="*/ 706120 w 919480"/>
              <a:gd name="connsiteY47" fmla="*/ 1595120 h 3640422"/>
              <a:gd name="connsiteX48" fmla="*/ 701040 w 919480"/>
              <a:gd name="connsiteY48" fmla="*/ 1635760 h 3640422"/>
              <a:gd name="connsiteX49" fmla="*/ 695960 w 919480"/>
              <a:gd name="connsiteY49" fmla="*/ 1666240 h 3640422"/>
              <a:gd name="connsiteX50" fmla="*/ 690880 w 919480"/>
              <a:gd name="connsiteY50" fmla="*/ 1706880 h 3640422"/>
              <a:gd name="connsiteX51" fmla="*/ 675640 w 919480"/>
              <a:gd name="connsiteY51" fmla="*/ 1778000 h 3640422"/>
              <a:gd name="connsiteX52" fmla="*/ 670560 w 919480"/>
              <a:gd name="connsiteY52" fmla="*/ 1823720 h 3640422"/>
              <a:gd name="connsiteX53" fmla="*/ 660400 w 919480"/>
              <a:gd name="connsiteY53" fmla="*/ 1879600 h 3640422"/>
              <a:gd name="connsiteX54" fmla="*/ 655320 w 919480"/>
              <a:gd name="connsiteY54" fmla="*/ 1935480 h 3640422"/>
              <a:gd name="connsiteX55" fmla="*/ 640080 w 919480"/>
              <a:gd name="connsiteY55" fmla="*/ 2021840 h 3640422"/>
              <a:gd name="connsiteX56" fmla="*/ 635000 w 919480"/>
              <a:gd name="connsiteY56" fmla="*/ 2082800 h 3640422"/>
              <a:gd name="connsiteX57" fmla="*/ 624840 w 919480"/>
              <a:gd name="connsiteY57" fmla="*/ 2133600 h 3640422"/>
              <a:gd name="connsiteX58" fmla="*/ 614680 w 919480"/>
              <a:gd name="connsiteY58" fmla="*/ 2204720 h 3640422"/>
              <a:gd name="connsiteX59" fmla="*/ 609600 w 919480"/>
              <a:gd name="connsiteY59" fmla="*/ 2296160 h 3640422"/>
              <a:gd name="connsiteX60" fmla="*/ 604520 w 919480"/>
              <a:gd name="connsiteY60" fmla="*/ 2311400 h 3640422"/>
              <a:gd name="connsiteX61" fmla="*/ 599440 w 919480"/>
              <a:gd name="connsiteY61" fmla="*/ 2352040 h 3640422"/>
              <a:gd name="connsiteX62" fmla="*/ 594360 w 919480"/>
              <a:gd name="connsiteY62" fmla="*/ 2382520 h 3640422"/>
              <a:gd name="connsiteX63" fmla="*/ 584200 w 919480"/>
              <a:gd name="connsiteY63" fmla="*/ 2509520 h 3640422"/>
              <a:gd name="connsiteX64" fmla="*/ 574040 w 919480"/>
              <a:gd name="connsiteY64" fmla="*/ 2570480 h 3640422"/>
              <a:gd name="connsiteX65" fmla="*/ 568960 w 919480"/>
              <a:gd name="connsiteY65" fmla="*/ 2595880 h 3640422"/>
              <a:gd name="connsiteX66" fmla="*/ 558800 w 919480"/>
              <a:gd name="connsiteY66" fmla="*/ 2809240 h 3640422"/>
              <a:gd name="connsiteX67" fmla="*/ 553720 w 919480"/>
              <a:gd name="connsiteY67" fmla="*/ 2834640 h 3640422"/>
              <a:gd name="connsiteX68" fmla="*/ 548640 w 919480"/>
              <a:gd name="connsiteY68" fmla="*/ 2956560 h 3640422"/>
              <a:gd name="connsiteX69" fmla="*/ 538480 w 919480"/>
              <a:gd name="connsiteY69" fmla="*/ 3048000 h 3640422"/>
              <a:gd name="connsiteX70" fmla="*/ 543560 w 919480"/>
              <a:gd name="connsiteY70" fmla="*/ 3246120 h 3640422"/>
              <a:gd name="connsiteX71" fmla="*/ 538480 w 919480"/>
              <a:gd name="connsiteY71" fmla="*/ 3342640 h 3640422"/>
              <a:gd name="connsiteX72" fmla="*/ 533400 w 919480"/>
              <a:gd name="connsiteY72" fmla="*/ 3378200 h 3640422"/>
              <a:gd name="connsiteX73" fmla="*/ 528320 w 919480"/>
              <a:gd name="connsiteY73" fmla="*/ 3418840 h 3640422"/>
              <a:gd name="connsiteX74" fmla="*/ 523240 w 919480"/>
              <a:gd name="connsiteY74" fmla="*/ 3616960 h 3640422"/>
              <a:gd name="connsiteX75" fmla="*/ 447040 w 919480"/>
              <a:gd name="connsiteY75" fmla="*/ 3611880 h 3640422"/>
              <a:gd name="connsiteX76" fmla="*/ 223520 w 919480"/>
              <a:gd name="connsiteY76" fmla="*/ 3601720 h 3640422"/>
              <a:gd name="connsiteX77" fmla="*/ 152400 w 919480"/>
              <a:gd name="connsiteY77" fmla="*/ 3591560 h 3640422"/>
              <a:gd name="connsiteX78" fmla="*/ 96520 w 919480"/>
              <a:gd name="connsiteY78" fmla="*/ 3586480 h 3640422"/>
              <a:gd name="connsiteX79" fmla="*/ 5080 w 919480"/>
              <a:gd name="connsiteY79" fmla="*/ 3571240 h 3640422"/>
              <a:gd name="connsiteX80" fmla="*/ 0 w 919480"/>
              <a:gd name="connsiteY80" fmla="*/ 3556000 h 3640422"/>
              <a:gd name="connsiteX81" fmla="*/ 10160 w 919480"/>
              <a:gd name="connsiteY81" fmla="*/ 3469640 h 3640422"/>
              <a:gd name="connsiteX82" fmla="*/ 15240 w 919480"/>
              <a:gd name="connsiteY82" fmla="*/ 3429000 h 3640422"/>
              <a:gd name="connsiteX83" fmla="*/ 20320 w 919480"/>
              <a:gd name="connsiteY83" fmla="*/ 3403600 h 3640422"/>
              <a:gd name="connsiteX84" fmla="*/ 25400 w 919480"/>
              <a:gd name="connsiteY84" fmla="*/ 3373120 h 3640422"/>
              <a:gd name="connsiteX85" fmla="*/ 30480 w 919480"/>
              <a:gd name="connsiteY85" fmla="*/ 3347720 h 3640422"/>
              <a:gd name="connsiteX86" fmla="*/ 35560 w 919480"/>
              <a:gd name="connsiteY86" fmla="*/ 3302000 h 3640422"/>
              <a:gd name="connsiteX87" fmla="*/ 40640 w 919480"/>
              <a:gd name="connsiteY87" fmla="*/ 3276600 h 3640422"/>
              <a:gd name="connsiteX88" fmla="*/ 50800 w 919480"/>
              <a:gd name="connsiteY88" fmla="*/ 3195320 h 3640422"/>
              <a:gd name="connsiteX89" fmla="*/ 60960 w 919480"/>
              <a:gd name="connsiteY89" fmla="*/ 3048000 h 3640422"/>
              <a:gd name="connsiteX90" fmla="*/ 66040 w 919480"/>
              <a:gd name="connsiteY90" fmla="*/ 3022600 h 3640422"/>
              <a:gd name="connsiteX91" fmla="*/ 71120 w 919480"/>
              <a:gd name="connsiteY91" fmla="*/ 2941320 h 3640422"/>
              <a:gd name="connsiteX92" fmla="*/ 76200 w 919480"/>
              <a:gd name="connsiteY92" fmla="*/ 2910840 h 3640422"/>
              <a:gd name="connsiteX93" fmla="*/ 86360 w 919480"/>
              <a:gd name="connsiteY93" fmla="*/ 2824480 h 3640422"/>
              <a:gd name="connsiteX94" fmla="*/ 96520 w 919480"/>
              <a:gd name="connsiteY94" fmla="*/ 2712720 h 3640422"/>
              <a:gd name="connsiteX95" fmla="*/ 101600 w 919480"/>
              <a:gd name="connsiteY95" fmla="*/ 2687320 h 3640422"/>
              <a:gd name="connsiteX96" fmla="*/ 106680 w 919480"/>
              <a:gd name="connsiteY96" fmla="*/ 2667000 h 3640422"/>
              <a:gd name="connsiteX97" fmla="*/ 111760 w 919480"/>
              <a:gd name="connsiteY97" fmla="*/ 2631440 h 3640422"/>
              <a:gd name="connsiteX98" fmla="*/ 121920 w 919480"/>
              <a:gd name="connsiteY98" fmla="*/ 2600960 h 3640422"/>
              <a:gd name="connsiteX99" fmla="*/ 127000 w 919480"/>
              <a:gd name="connsiteY99" fmla="*/ 2570480 h 3640422"/>
              <a:gd name="connsiteX100" fmla="*/ 137160 w 919480"/>
              <a:gd name="connsiteY100" fmla="*/ 2550160 h 3640422"/>
              <a:gd name="connsiteX101" fmla="*/ 142240 w 919480"/>
              <a:gd name="connsiteY101" fmla="*/ 2534920 h 3640422"/>
              <a:gd name="connsiteX102" fmla="*/ 152400 w 919480"/>
              <a:gd name="connsiteY102" fmla="*/ 2468880 h 3640422"/>
              <a:gd name="connsiteX103" fmla="*/ 157480 w 919480"/>
              <a:gd name="connsiteY103" fmla="*/ 2453640 h 3640422"/>
              <a:gd name="connsiteX104" fmla="*/ 167640 w 919480"/>
              <a:gd name="connsiteY104" fmla="*/ 2438400 h 3640422"/>
              <a:gd name="connsiteX105" fmla="*/ 172720 w 919480"/>
              <a:gd name="connsiteY105" fmla="*/ 2407920 h 3640422"/>
              <a:gd name="connsiteX106" fmla="*/ 177800 w 919480"/>
              <a:gd name="connsiteY106" fmla="*/ 2387600 h 3640422"/>
              <a:gd name="connsiteX107" fmla="*/ 182880 w 919480"/>
              <a:gd name="connsiteY107" fmla="*/ 2357120 h 3640422"/>
              <a:gd name="connsiteX108" fmla="*/ 187960 w 919480"/>
              <a:gd name="connsiteY108" fmla="*/ 2331720 h 3640422"/>
              <a:gd name="connsiteX109" fmla="*/ 193040 w 919480"/>
              <a:gd name="connsiteY109" fmla="*/ 2296160 h 3640422"/>
              <a:gd name="connsiteX110" fmla="*/ 198120 w 919480"/>
              <a:gd name="connsiteY110" fmla="*/ 2245360 h 3640422"/>
              <a:gd name="connsiteX111" fmla="*/ 208280 w 919480"/>
              <a:gd name="connsiteY111" fmla="*/ 2204720 h 3640422"/>
              <a:gd name="connsiteX112" fmla="*/ 233680 w 919480"/>
              <a:gd name="connsiteY112" fmla="*/ 2214880 h 3640422"/>
              <a:gd name="connsiteX113" fmla="*/ 223520 w 919480"/>
              <a:gd name="connsiteY113" fmla="*/ 2128520 h 3640422"/>
              <a:gd name="connsiteX114" fmla="*/ 228600 w 919480"/>
              <a:gd name="connsiteY114" fmla="*/ 2098040 h 3640422"/>
              <a:gd name="connsiteX115" fmla="*/ 238760 w 919480"/>
              <a:gd name="connsiteY115" fmla="*/ 1991360 h 3640422"/>
              <a:gd name="connsiteX116" fmla="*/ 243840 w 919480"/>
              <a:gd name="connsiteY116" fmla="*/ 1965960 h 3640422"/>
              <a:gd name="connsiteX117" fmla="*/ 248920 w 919480"/>
              <a:gd name="connsiteY117" fmla="*/ 1925320 h 3640422"/>
              <a:gd name="connsiteX118" fmla="*/ 254000 w 919480"/>
              <a:gd name="connsiteY118" fmla="*/ 1910080 h 3640422"/>
              <a:gd name="connsiteX119" fmla="*/ 259080 w 919480"/>
              <a:gd name="connsiteY119" fmla="*/ 1889760 h 3640422"/>
              <a:gd name="connsiteX120" fmla="*/ 264160 w 919480"/>
              <a:gd name="connsiteY120" fmla="*/ 1859280 h 3640422"/>
              <a:gd name="connsiteX121" fmla="*/ 269240 w 919480"/>
              <a:gd name="connsiteY121" fmla="*/ 1833880 h 3640422"/>
              <a:gd name="connsiteX122" fmla="*/ 274320 w 919480"/>
              <a:gd name="connsiteY122" fmla="*/ 1762760 h 3640422"/>
              <a:gd name="connsiteX123" fmla="*/ 279400 w 919480"/>
              <a:gd name="connsiteY123" fmla="*/ 1747520 h 3640422"/>
              <a:gd name="connsiteX124" fmla="*/ 284480 w 919480"/>
              <a:gd name="connsiteY124" fmla="*/ 1722120 h 3640422"/>
              <a:gd name="connsiteX125" fmla="*/ 289560 w 919480"/>
              <a:gd name="connsiteY125" fmla="*/ 1671320 h 3640422"/>
              <a:gd name="connsiteX126" fmla="*/ 294640 w 919480"/>
              <a:gd name="connsiteY126" fmla="*/ 1656080 h 3640422"/>
              <a:gd name="connsiteX127" fmla="*/ 299720 w 919480"/>
              <a:gd name="connsiteY127" fmla="*/ 1635760 h 3640422"/>
              <a:gd name="connsiteX128" fmla="*/ 304800 w 919480"/>
              <a:gd name="connsiteY128" fmla="*/ 1574800 h 3640422"/>
              <a:gd name="connsiteX129" fmla="*/ 309880 w 919480"/>
              <a:gd name="connsiteY129" fmla="*/ 1559560 h 3640422"/>
              <a:gd name="connsiteX130" fmla="*/ 320040 w 919480"/>
              <a:gd name="connsiteY130" fmla="*/ 1518920 h 3640422"/>
              <a:gd name="connsiteX131" fmla="*/ 325120 w 919480"/>
              <a:gd name="connsiteY131" fmla="*/ 1473200 h 3640422"/>
              <a:gd name="connsiteX132" fmla="*/ 330200 w 919480"/>
              <a:gd name="connsiteY132" fmla="*/ 1447800 h 3640422"/>
              <a:gd name="connsiteX133" fmla="*/ 340360 w 919480"/>
              <a:gd name="connsiteY133" fmla="*/ 1386840 h 3640422"/>
              <a:gd name="connsiteX134" fmla="*/ 345440 w 919480"/>
              <a:gd name="connsiteY134" fmla="*/ 1346200 h 3640422"/>
              <a:gd name="connsiteX135" fmla="*/ 355600 w 919480"/>
              <a:gd name="connsiteY135" fmla="*/ 1275080 h 3640422"/>
              <a:gd name="connsiteX136" fmla="*/ 360680 w 919480"/>
              <a:gd name="connsiteY136" fmla="*/ 1224280 h 3640422"/>
              <a:gd name="connsiteX137" fmla="*/ 365760 w 919480"/>
              <a:gd name="connsiteY137" fmla="*/ 1198880 h 3640422"/>
              <a:gd name="connsiteX138" fmla="*/ 381000 w 919480"/>
              <a:gd name="connsiteY138" fmla="*/ 1127760 h 3640422"/>
              <a:gd name="connsiteX139" fmla="*/ 386080 w 919480"/>
              <a:gd name="connsiteY139" fmla="*/ 1076960 h 3640422"/>
              <a:gd name="connsiteX140" fmla="*/ 391160 w 919480"/>
              <a:gd name="connsiteY140" fmla="*/ 1056640 h 3640422"/>
              <a:gd name="connsiteX141" fmla="*/ 401320 w 919480"/>
              <a:gd name="connsiteY141" fmla="*/ 1005840 h 3640422"/>
              <a:gd name="connsiteX142" fmla="*/ 406400 w 919480"/>
              <a:gd name="connsiteY142" fmla="*/ 934720 h 3640422"/>
              <a:gd name="connsiteX143" fmla="*/ 416560 w 919480"/>
              <a:gd name="connsiteY143" fmla="*/ 868680 h 3640422"/>
              <a:gd name="connsiteX144" fmla="*/ 421640 w 919480"/>
              <a:gd name="connsiteY144" fmla="*/ 822960 h 3640422"/>
              <a:gd name="connsiteX145" fmla="*/ 431800 w 919480"/>
              <a:gd name="connsiteY145" fmla="*/ 777240 h 3640422"/>
              <a:gd name="connsiteX146" fmla="*/ 436880 w 919480"/>
              <a:gd name="connsiteY146" fmla="*/ 731520 h 3640422"/>
              <a:gd name="connsiteX147" fmla="*/ 447040 w 919480"/>
              <a:gd name="connsiteY147" fmla="*/ 690880 h 3640422"/>
              <a:gd name="connsiteX148" fmla="*/ 457200 w 919480"/>
              <a:gd name="connsiteY148" fmla="*/ 629920 h 3640422"/>
              <a:gd name="connsiteX149" fmla="*/ 462280 w 919480"/>
              <a:gd name="connsiteY149" fmla="*/ 584200 h 3640422"/>
              <a:gd name="connsiteX150" fmla="*/ 472440 w 919480"/>
              <a:gd name="connsiteY150" fmla="*/ 543560 h 3640422"/>
              <a:gd name="connsiteX151" fmla="*/ 477520 w 919480"/>
              <a:gd name="connsiteY151" fmla="*/ 523240 h 3640422"/>
              <a:gd name="connsiteX152" fmla="*/ 487680 w 919480"/>
              <a:gd name="connsiteY152" fmla="*/ 457200 h 3640422"/>
              <a:gd name="connsiteX153" fmla="*/ 497840 w 919480"/>
              <a:gd name="connsiteY153" fmla="*/ 411480 h 3640422"/>
              <a:gd name="connsiteX154" fmla="*/ 502920 w 919480"/>
              <a:gd name="connsiteY154" fmla="*/ 365760 h 3640422"/>
              <a:gd name="connsiteX155" fmla="*/ 508000 w 919480"/>
              <a:gd name="connsiteY155" fmla="*/ 335280 h 3640422"/>
              <a:gd name="connsiteX156" fmla="*/ 502920 w 919480"/>
              <a:gd name="connsiteY156" fmla="*/ 198120 h 3640422"/>
              <a:gd name="connsiteX0" fmla="*/ 502920 w 919480"/>
              <a:gd name="connsiteY0" fmla="*/ 198120 h 3640422"/>
              <a:gd name="connsiteX1" fmla="*/ 518160 w 919480"/>
              <a:gd name="connsiteY1" fmla="*/ 187960 h 3640422"/>
              <a:gd name="connsiteX2" fmla="*/ 528320 w 919480"/>
              <a:gd name="connsiteY2" fmla="*/ 172720 h 3640422"/>
              <a:gd name="connsiteX3" fmla="*/ 558800 w 919480"/>
              <a:gd name="connsiteY3" fmla="*/ 152400 h 3640422"/>
              <a:gd name="connsiteX4" fmla="*/ 574040 w 919480"/>
              <a:gd name="connsiteY4" fmla="*/ 137160 h 3640422"/>
              <a:gd name="connsiteX5" fmla="*/ 604520 w 919480"/>
              <a:gd name="connsiteY5" fmla="*/ 127000 h 3640422"/>
              <a:gd name="connsiteX6" fmla="*/ 635000 w 919480"/>
              <a:gd name="connsiteY6" fmla="*/ 111760 h 3640422"/>
              <a:gd name="connsiteX7" fmla="*/ 670560 w 919480"/>
              <a:gd name="connsiteY7" fmla="*/ 96520 h 3640422"/>
              <a:gd name="connsiteX8" fmla="*/ 685800 w 919480"/>
              <a:gd name="connsiteY8" fmla="*/ 86360 h 3640422"/>
              <a:gd name="connsiteX9" fmla="*/ 721360 w 919480"/>
              <a:gd name="connsiteY9" fmla="*/ 76200 h 3640422"/>
              <a:gd name="connsiteX10" fmla="*/ 751840 w 919480"/>
              <a:gd name="connsiteY10" fmla="*/ 66040 h 3640422"/>
              <a:gd name="connsiteX11" fmla="*/ 787400 w 919480"/>
              <a:gd name="connsiteY11" fmla="*/ 50800 h 3640422"/>
              <a:gd name="connsiteX12" fmla="*/ 838200 w 919480"/>
              <a:gd name="connsiteY12" fmla="*/ 35560 h 3640422"/>
              <a:gd name="connsiteX13" fmla="*/ 853440 w 919480"/>
              <a:gd name="connsiteY13" fmla="*/ 25400 h 3640422"/>
              <a:gd name="connsiteX14" fmla="*/ 883920 w 919480"/>
              <a:gd name="connsiteY14" fmla="*/ 15240 h 3640422"/>
              <a:gd name="connsiteX15" fmla="*/ 914400 w 919480"/>
              <a:gd name="connsiteY15" fmla="*/ 0 h 3640422"/>
              <a:gd name="connsiteX16" fmla="*/ 919480 w 919480"/>
              <a:gd name="connsiteY16" fmla="*/ 15240 h 3640422"/>
              <a:gd name="connsiteX17" fmla="*/ 914400 w 919480"/>
              <a:gd name="connsiteY17" fmla="*/ 60960 h 3640422"/>
              <a:gd name="connsiteX18" fmla="*/ 909320 w 919480"/>
              <a:gd name="connsiteY18" fmla="*/ 76200 h 3640422"/>
              <a:gd name="connsiteX19" fmla="*/ 904240 w 919480"/>
              <a:gd name="connsiteY19" fmla="*/ 96520 h 3640422"/>
              <a:gd name="connsiteX20" fmla="*/ 899160 w 919480"/>
              <a:gd name="connsiteY20" fmla="*/ 162560 h 3640422"/>
              <a:gd name="connsiteX21" fmla="*/ 894080 w 919480"/>
              <a:gd name="connsiteY21" fmla="*/ 182880 h 3640422"/>
              <a:gd name="connsiteX22" fmla="*/ 889000 w 919480"/>
              <a:gd name="connsiteY22" fmla="*/ 213360 h 3640422"/>
              <a:gd name="connsiteX23" fmla="*/ 883920 w 919480"/>
              <a:gd name="connsiteY23" fmla="*/ 335280 h 3640422"/>
              <a:gd name="connsiteX24" fmla="*/ 873760 w 919480"/>
              <a:gd name="connsiteY24" fmla="*/ 401320 h 3640422"/>
              <a:gd name="connsiteX25" fmla="*/ 868680 w 919480"/>
              <a:gd name="connsiteY25" fmla="*/ 447040 h 3640422"/>
              <a:gd name="connsiteX26" fmla="*/ 858520 w 919480"/>
              <a:gd name="connsiteY26" fmla="*/ 568960 h 3640422"/>
              <a:gd name="connsiteX27" fmla="*/ 853440 w 919480"/>
              <a:gd name="connsiteY27" fmla="*/ 594360 h 3640422"/>
              <a:gd name="connsiteX28" fmla="*/ 848360 w 919480"/>
              <a:gd name="connsiteY28" fmla="*/ 640080 h 3640422"/>
              <a:gd name="connsiteX29" fmla="*/ 838200 w 919480"/>
              <a:gd name="connsiteY29" fmla="*/ 690880 h 3640422"/>
              <a:gd name="connsiteX30" fmla="*/ 833120 w 919480"/>
              <a:gd name="connsiteY30" fmla="*/ 721360 h 3640422"/>
              <a:gd name="connsiteX31" fmla="*/ 828040 w 919480"/>
              <a:gd name="connsiteY31" fmla="*/ 741680 h 3640422"/>
              <a:gd name="connsiteX32" fmla="*/ 822960 w 919480"/>
              <a:gd name="connsiteY32" fmla="*/ 767080 h 3640422"/>
              <a:gd name="connsiteX33" fmla="*/ 817880 w 919480"/>
              <a:gd name="connsiteY33" fmla="*/ 787400 h 3640422"/>
              <a:gd name="connsiteX34" fmla="*/ 812800 w 919480"/>
              <a:gd name="connsiteY34" fmla="*/ 828040 h 3640422"/>
              <a:gd name="connsiteX35" fmla="*/ 807720 w 919480"/>
              <a:gd name="connsiteY35" fmla="*/ 843280 h 3640422"/>
              <a:gd name="connsiteX36" fmla="*/ 797560 w 919480"/>
              <a:gd name="connsiteY36" fmla="*/ 894080 h 3640422"/>
              <a:gd name="connsiteX37" fmla="*/ 787400 w 919480"/>
              <a:gd name="connsiteY37" fmla="*/ 939800 h 3640422"/>
              <a:gd name="connsiteX38" fmla="*/ 782320 w 919480"/>
              <a:gd name="connsiteY38" fmla="*/ 980440 h 3640422"/>
              <a:gd name="connsiteX39" fmla="*/ 777240 w 919480"/>
              <a:gd name="connsiteY39" fmla="*/ 1031240 h 3640422"/>
              <a:gd name="connsiteX40" fmla="*/ 767080 w 919480"/>
              <a:gd name="connsiteY40" fmla="*/ 1102360 h 3640422"/>
              <a:gd name="connsiteX41" fmla="*/ 762000 w 919480"/>
              <a:gd name="connsiteY41" fmla="*/ 1203960 h 3640422"/>
              <a:gd name="connsiteX42" fmla="*/ 751840 w 919480"/>
              <a:gd name="connsiteY42" fmla="*/ 1264920 h 3640422"/>
              <a:gd name="connsiteX43" fmla="*/ 736600 w 919480"/>
              <a:gd name="connsiteY43" fmla="*/ 1407160 h 3640422"/>
              <a:gd name="connsiteX44" fmla="*/ 726440 w 919480"/>
              <a:gd name="connsiteY44" fmla="*/ 1463040 h 3640422"/>
              <a:gd name="connsiteX45" fmla="*/ 721360 w 919480"/>
              <a:gd name="connsiteY45" fmla="*/ 1518920 h 3640422"/>
              <a:gd name="connsiteX46" fmla="*/ 711200 w 919480"/>
              <a:gd name="connsiteY46" fmla="*/ 1564640 h 3640422"/>
              <a:gd name="connsiteX47" fmla="*/ 706120 w 919480"/>
              <a:gd name="connsiteY47" fmla="*/ 1595120 h 3640422"/>
              <a:gd name="connsiteX48" fmla="*/ 701040 w 919480"/>
              <a:gd name="connsiteY48" fmla="*/ 1635760 h 3640422"/>
              <a:gd name="connsiteX49" fmla="*/ 695960 w 919480"/>
              <a:gd name="connsiteY49" fmla="*/ 1666240 h 3640422"/>
              <a:gd name="connsiteX50" fmla="*/ 690880 w 919480"/>
              <a:gd name="connsiteY50" fmla="*/ 1706880 h 3640422"/>
              <a:gd name="connsiteX51" fmla="*/ 675640 w 919480"/>
              <a:gd name="connsiteY51" fmla="*/ 1778000 h 3640422"/>
              <a:gd name="connsiteX52" fmla="*/ 670560 w 919480"/>
              <a:gd name="connsiteY52" fmla="*/ 1823720 h 3640422"/>
              <a:gd name="connsiteX53" fmla="*/ 660400 w 919480"/>
              <a:gd name="connsiteY53" fmla="*/ 1879600 h 3640422"/>
              <a:gd name="connsiteX54" fmla="*/ 655320 w 919480"/>
              <a:gd name="connsiteY54" fmla="*/ 1935480 h 3640422"/>
              <a:gd name="connsiteX55" fmla="*/ 640080 w 919480"/>
              <a:gd name="connsiteY55" fmla="*/ 2021840 h 3640422"/>
              <a:gd name="connsiteX56" fmla="*/ 635000 w 919480"/>
              <a:gd name="connsiteY56" fmla="*/ 2082800 h 3640422"/>
              <a:gd name="connsiteX57" fmla="*/ 624840 w 919480"/>
              <a:gd name="connsiteY57" fmla="*/ 2133600 h 3640422"/>
              <a:gd name="connsiteX58" fmla="*/ 614680 w 919480"/>
              <a:gd name="connsiteY58" fmla="*/ 2204720 h 3640422"/>
              <a:gd name="connsiteX59" fmla="*/ 609600 w 919480"/>
              <a:gd name="connsiteY59" fmla="*/ 2296160 h 3640422"/>
              <a:gd name="connsiteX60" fmla="*/ 604520 w 919480"/>
              <a:gd name="connsiteY60" fmla="*/ 2311400 h 3640422"/>
              <a:gd name="connsiteX61" fmla="*/ 599440 w 919480"/>
              <a:gd name="connsiteY61" fmla="*/ 2352040 h 3640422"/>
              <a:gd name="connsiteX62" fmla="*/ 594360 w 919480"/>
              <a:gd name="connsiteY62" fmla="*/ 2382520 h 3640422"/>
              <a:gd name="connsiteX63" fmla="*/ 584200 w 919480"/>
              <a:gd name="connsiteY63" fmla="*/ 2509520 h 3640422"/>
              <a:gd name="connsiteX64" fmla="*/ 574040 w 919480"/>
              <a:gd name="connsiteY64" fmla="*/ 2570480 h 3640422"/>
              <a:gd name="connsiteX65" fmla="*/ 568960 w 919480"/>
              <a:gd name="connsiteY65" fmla="*/ 2595880 h 3640422"/>
              <a:gd name="connsiteX66" fmla="*/ 558800 w 919480"/>
              <a:gd name="connsiteY66" fmla="*/ 2809240 h 3640422"/>
              <a:gd name="connsiteX67" fmla="*/ 553720 w 919480"/>
              <a:gd name="connsiteY67" fmla="*/ 2834640 h 3640422"/>
              <a:gd name="connsiteX68" fmla="*/ 548640 w 919480"/>
              <a:gd name="connsiteY68" fmla="*/ 2956560 h 3640422"/>
              <a:gd name="connsiteX69" fmla="*/ 538480 w 919480"/>
              <a:gd name="connsiteY69" fmla="*/ 3048000 h 3640422"/>
              <a:gd name="connsiteX70" fmla="*/ 543560 w 919480"/>
              <a:gd name="connsiteY70" fmla="*/ 3246120 h 3640422"/>
              <a:gd name="connsiteX71" fmla="*/ 538480 w 919480"/>
              <a:gd name="connsiteY71" fmla="*/ 3342640 h 3640422"/>
              <a:gd name="connsiteX72" fmla="*/ 533400 w 919480"/>
              <a:gd name="connsiteY72" fmla="*/ 3378200 h 3640422"/>
              <a:gd name="connsiteX73" fmla="*/ 528320 w 919480"/>
              <a:gd name="connsiteY73" fmla="*/ 3418840 h 3640422"/>
              <a:gd name="connsiteX74" fmla="*/ 523240 w 919480"/>
              <a:gd name="connsiteY74" fmla="*/ 3616960 h 3640422"/>
              <a:gd name="connsiteX75" fmla="*/ 447040 w 919480"/>
              <a:gd name="connsiteY75" fmla="*/ 3611880 h 3640422"/>
              <a:gd name="connsiteX76" fmla="*/ 223520 w 919480"/>
              <a:gd name="connsiteY76" fmla="*/ 3601720 h 3640422"/>
              <a:gd name="connsiteX77" fmla="*/ 152400 w 919480"/>
              <a:gd name="connsiteY77" fmla="*/ 3591560 h 3640422"/>
              <a:gd name="connsiteX78" fmla="*/ 96520 w 919480"/>
              <a:gd name="connsiteY78" fmla="*/ 3586480 h 3640422"/>
              <a:gd name="connsiteX79" fmla="*/ 5080 w 919480"/>
              <a:gd name="connsiteY79" fmla="*/ 3571240 h 3640422"/>
              <a:gd name="connsiteX80" fmla="*/ 0 w 919480"/>
              <a:gd name="connsiteY80" fmla="*/ 3556000 h 3640422"/>
              <a:gd name="connsiteX81" fmla="*/ 10160 w 919480"/>
              <a:gd name="connsiteY81" fmla="*/ 3469640 h 3640422"/>
              <a:gd name="connsiteX82" fmla="*/ 15240 w 919480"/>
              <a:gd name="connsiteY82" fmla="*/ 3429000 h 3640422"/>
              <a:gd name="connsiteX83" fmla="*/ 20320 w 919480"/>
              <a:gd name="connsiteY83" fmla="*/ 3403600 h 3640422"/>
              <a:gd name="connsiteX84" fmla="*/ 25400 w 919480"/>
              <a:gd name="connsiteY84" fmla="*/ 3373120 h 3640422"/>
              <a:gd name="connsiteX85" fmla="*/ 30480 w 919480"/>
              <a:gd name="connsiteY85" fmla="*/ 3347720 h 3640422"/>
              <a:gd name="connsiteX86" fmla="*/ 35560 w 919480"/>
              <a:gd name="connsiteY86" fmla="*/ 3302000 h 3640422"/>
              <a:gd name="connsiteX87" fmla="*/ 40640 w 919480"/>
              <a:gd name="connsiteY87" fmla="*/ 3276600 h 3640422"/>
              <a:gd name="connsiteX88" fmla="*/ 50800 w 919480"/>
              <a:gd name="connsiteY88" fmla="*/ 3195320 h 3640422"/>
              <a:gd name="connsiteX89" fmla="*/ 60960 w 919480"/>
              <a:gd name="connsiteY89" fmla="*/ 3048000 h 3640422"/>
              <a:gd name="connsiteX90" fmla="*/ 66040 w 919480"/>
              <a:gd name="connsiteY90" fmla="*/ 3022600 h 3640422"/>
              <a:gd name="connsiteX91" fmla="*/ 71120 w 919480"/>
              <a:gd name="connsiteY91" fmla="*/ 2941320 h 3640422"/>
              <a:gd name="connsiteX92" fmla="*/ 76200 w 919480"/>
              <a:gd name="connsiteY92" fmla="*/ 2910840 h 3640422"/>
              <a:gd name="connsiteX93" fmla="*/ 86360 w 919480"/>
              <a:gd name="connsiteY93" fmla="*/ 2824480 h 3640422"/>
              <a:gd name="connsiteX94" fmla="*/ 96520 w 919480"/>
              <a:gd name="connsiteY94" fmla="*/ 2712720 h 3640422"/>
              <a:gd name="connsiteX95" fmla="*/ 101600 w 919480"/>
              <a:gd name="connsiteY95" fmla="*/ 2687320 h 3640422"/>
              <a:gd name="connsiteX96" fmla="*/ 106680 w 919480"/>
              <a:gd name="connsiteY96" fmla="*/ 2667000 h 3640422"/>
              <a:gd name="connsiteX97" fmla="*/ 111760 w 919480"/>
              <a:gd name="connsiteY97" fmla="*/ 2631440 h 3640422"/>
              <a:gd name="connsiteX98" fmla="*/ 121920 w 919480"/>
              <a:gd name="connsiteY98" fmla="*/ 2600960 h 3640422"/>
              <a:gd name="connsiteX99" fmla="*/ 127000 w 919480"/>
              <a:gd name="connsiteY99" fmla="*/ 2570480 h 3640422"/>
              <a:gd name="connsiteX100" fmla="*/ 137160 w 919480"/>
              <a:gd name="connsiteY100" fmla="*/ 2550160 h 3640422"/>
              <a:gd name="connsiteX101" fmla="*/ 142240 w 919480"/>
              <a:gd name="connsiteY101" fmla="*/ 2534920 h 3640422"/>
              <a:gd name="connsiteX102" fmla="*/ 152400 w 919480"/>
              <a:gd name="connsiteY102" fmla="*/ 2468880 h 3640422"/>
              <a:gd name="connsiteX103" fmla="*/ 157480 w 919480"/>
              <a:gd name="connsiteY103" fmla="*/ 2453640 h 3640422"/>
              <a:gd name="connsiteX104" fmla="*/ 167640 w 919480"/>
              <a:gd name="connsiteY104" fmla="*/ 2438400 h 3640422"/>
              <a:gd name="connsiteX105" fmla="*/ 172720 w 919480"/>
              <a:gd name="connsiteY105" fmla="*/ 2407920 h 3640422"/>
              <a:gd name="connsiteX106" fmla="*/ 177800 w 919480"/>
              <a:gd name="connsiteY106" fmla="*/ 2387600 h 3640422"/>
              <a:gd name="connsiteX107" fmla="*/ 182880 w 919480"/>
              <a:gd name="connsiteY107" fmla="*/ 2357120 h 3640422"/>
              <a:gd name="connsiteX108" fmla="*/ 187960 w 919480"/>
              <a:gd name="connsiteY108" fmla="*/ 2331720 h 3640422"/>
              <a:gd name="connsiteX109" fmla="*/ 193040 w 919480"/>
              <a:gd name="connsiteY109" fmla="*/ 2296160 h 3640422"/>
              <a:gd name="connsiteX110" fmla="*/ 198120 w 919480"/>
              <a:gd name="connsiteY110" fmla="*/ 2245360 h 3640422"/>
              <a:gd name="connsiteX111" fmla="*/ 208280 w 919480"/>
              <a:gd name="connsiteY111" fmla="*/ 2204720 h 3640422"/>
              <a:gd name="connsiteX112" fmla="*/ 213925 w 919480"/>
              <a:gd name="connsiteY112" fmla="*/ 2172547 h 3640422"/>
              <a:gd name="connsiteX113" fmla="*/ 223520 w 919480"/>
              <a:gd name="connsiteY113" fmla="*/ 2128520 h 3640422"/>
              <a:gd name="connsiteX114" fmla="*/ 228600 w 919480"/>
              <a:gd name="connsiteY114" fmla="*/ 2098040 h 3640422"/>
              <a:gd name="connsiteX115" fmla="*/ 238760 w 919480"/>
              <a:gd name="connsiteY115" fmla="*/ 1991360 h 3640422"/>
              <a:gd name="connsiteX116" fmla="*/ 243840 w 919480"/>
              <a:gd name="connsiteY116" fmla="*/ 1965960 h 3640422"/>
              <a:gd name="connsiteX117" fmla="*/ 248920 w 919480"/>
              <a:gd name="connsiteY117" fmla="*/ 1925320 h 3640422"/>
              <a:gd name="connsiteX118" fmla="*/ 254000 w 919480"/>
              <a:gd name="connsiteY118" fmla="*/ 1910080 h 3640422"/>
              <a:gd name="connsiteX119" fmla="*/ 259080 w 919480"/>
              <a:gd name="connsiteY119" fmla="*/ 1889760 h 3640422"/>
              <a:gd name="connsiteX120" fmla="*/ 264160 w 919480"/>
              <a:gd name="connsiteY120" fmla="*/ 1859280 h 3640422"/>
              <a:gd name="connsiteX121" fmla="*/ 269240 w 919480"/>
              <a:gd name="connsiteY121" fmla="*/ 1833880 h 3640422"/>
              <a:gd name="connsiteX122" fmla="*/ 274320 w 919480"/>
              <a:gd name="connsiteY122" fmla="*/ 1762760 h 3640422"/>
              <a:gd name="connsiteX123" fmla="*/ 279400 w 919480"/>
              <a:gd name="connsiteY123" fmla="*/ 1747520 h 3640422"/>
              <a:gd name="connsiteX124" fmla="*/ 284480 w 919480"/>
              <a:gd name="connsiteY124" fmla="*/ 1722120 h 3640422"/>
              <a:gd name="connsiteX125" fmla="*/ 289560 w 919480"/>
              <a:gd name="connsiteY125" fmla="*/ 1671320 h 3640422"/>
              <a:gd name="connsiteX126" fmla="*/ 294640 w 919480"/>
              <a:gd name="connsiteY126" fmla="*/ 1656080 h 3640422"/>
              <a:gd name="connsiteX127" fmla="*/ 299720 w 919480"/>
              <a:gd name="connsiteY127" fmla="*/ 1635760 h 3640422"/>
              <a:gd name="connsiteX128" fmla="*/ 304800 w 919480"/>
              <a:gd name="connsiteY128" fmla="*/ 1574800 h 3640422"/>
              <a:gd name="connsiteX129" fmla="*/ 309880 w 919480"/>
              <a:gd name="connsiteY129" fmla="*/ 1559560 h 3640422"/>
              <a:gd name="connsiteX130" fmla="*/ 320040 w 919480"/>
              <a:gd name="connsiteY130" fmla="*/ 1518920 h 3640422"/>
              <a:gd name="connsiteX131" fmla="*/ 325120 w 919480"/>
              <a:gd name="connsiteY131" fmla="*/ 1473200 h 3640422"/>
              <a:gd name="connsiteX132" fmla="*/ 330200 w 919480"/>
              <a:gd name="connsiteY132" fmla="*/ 1447800 h 3640422"/>
              <a:gd name="connsiteX133" fmla="*/ 340360 w 919480"/>
              <a:gd name="connsiteY133" fmla="*/ 1386840 h 3640422"/>
              <a:gd name="connsiteX134" fmla="*/ 345440 w 919480"/>
              <a:gd name="connsiteY134" fmla="*/ 1346200 h 3640422"/>
              <a:gd name="connsiteX135" fmla="*/ 355600 w 919480"/>
              <a:gd name="connsiteY135" fmla="*/ 1275080 h 3640422"/>
              <a:gd name="connsiteX136" fmla="*/ 360680 w 919480"/>
              <a:gd name="connsiteY136" fmla="*/ 1224280 h 3640422"/>
              <a:gd name="connsiteX137" fmla="*/ 365760 w 919480"/>
              <a:gd name="connsiteY137" fmla="*/ 1198880 h 3640422"/>
              <a:gd name="connsiteX138" fmla="*/ 381000 w 919480"/>
              <a:gd name="connsiteY138" fmla="*/ 1127760 h 3640422"/>
              <a:gd name="connsiteX139" fmla="*/ 386080 w 919480"/>
              <a:gd name="connsiteY139" fmla="*/ 1076960 h 3640422"/>
              <a:gd name="connsiteX140" fmla="*/ 391160 w 919480"/>
              <a:gd name="connsiteY140" fmla="*/ 1056640 h 3640422"/>
              <a:gd name="connsiteX141" fmla="*/ 401320 w 919480"/>
              <a:gd name="connsiteY141" fmla="*/ 1005840 h 3640422"/>
              <a:gd name="connsiteX142" fmla="*/ 406400 w 919480"/>
              <a:gd name="connsiteY142" fmla="*/ 934720 h 3640422"/>
              <a:gd name="connsiteX143" fmla="*/ 416560 w 919480"/>
              <a:gd name="connsiteY143" fmla="*/ 868680 h 3640422"/>
              <a:gd name="connsiteX144" fmla="*/ 421640 w 919480"/>
              <a:gd name="connsiteY144" fmla="*/ 822960 h 3640422"/>
              <a:gd name="connsiteX145" fmla="*/ 431800 w 919480"/>
              <a:gd name="connsiteY145" fmla="*/ 777240 h 3640422"/>
              <a:gd name="connsiteX146" fmla="*/ 436880 w 919480"/>
              <a:gd name="connsiteY146" fmla="*/ 731520 h 3640422"/>
              <a:gd name="connsiteX147" fmla="*/ 447040 w 919480"/>
              <a:gd name="connsiteY147" fmla="*/ 690880 h 3640422"/>
              <a:gd name="connsiteX148" fmla="*/ 457200 w 919480"/>
              <a:gd name="connsiteY148" fmla="*/ 629920 h 3640422"/>
              <a:gd name="connsiteX149" fmla="*/ 462280 w 919480"/>
              <a:gd name="connsiteY149" fmla="*/ 584200 h 3640422"/>
              <a:gd name="connsiteX150" fmla="*/ 472440 w 919480"/>
              <a:gd name="connsiteY150" fmla="*/ 543560 h 3640422"/>
              <a:gd name="connsiteX151" fmla="*/ 477520 w 919480"/>
              <a:gd name="connsiteY151" fmla="*/ 523240 h 3640422"/>
              <a:gd name="connsiteX152" fmla="*/ 487680 w 919480"/>
              <a:gd name="connsiteY152" fmla="*/ 457200 h 3640422"/>
              <a:gd name="connsiteX153" fmla="*/ 497840 w 919480"/>
              <a:gd name="connsiteY153" fmla="*/ 411480 h 3640422"/>
              <a:gd name="connsiteX154" fmla="*/ 502920 w 919480"/>
              <a:gd name="connsiteY154" fmla="*/ 365760 h 3640422"/>
              <a:gd name="connsiteX155" fmla="*/ 508000 w 919480"/>
              <a:gd name="connsiteY155" fmla="*/ 335280 h 3640422"/>
              <a:gd name="connsiteX156" fmla="*/ 502920 w 919480"/>
              <a:gd name="connsiteY156" fmla="*/ 198120 h 3640422"/>
              <a:gd name="connsiteX0" fmla="*/ 502920 w 919480"/>
              <a:gd name="connsiteY0" fmla="*/ 198120 h 3640422"/>
              <a:gd name="connsiteX1" fmla="*/ 518160 w 919480"/>
              <a:gd name="connsiteY1" fmla="*/ 187960 h 3640422"/>
              <a:gd name="connsiteX2" fmla="*/ 528320 w 919480"/>
              <a:gd name="connsiteY2" fmla="*/ 172720 h 3640422"/>
              <a:gd name="connsiteX3" fmla="*/ 558800 w 919480"/>
              <a:gd name="connsiteY3" fmla="*/ 152400 h 3640422"/>
              <a:gd name="connsiteX4" fmla="*/ 574040 w 919480"/>
              <a:gd name="connsiteY4" fmla="*/ 137160 h 3640422"/>
              <a:gd name="connsiteX5" fmla="*/ 604520 w 919480"/>
              <a:gd name="connsiteY5" fmla="*/ 127000 h 3640422"/>
              <a:gd name="connsiteX6" fmla="*/ 635000 w 919480"/>
              <a:gd name="connsiteY6" fmla="*/ 111760 h 3640422"/>
              <a:gd name="connsiteX7" fmla="*/ 670560 w 919480"/>
              <a:gd name="connsiteY7" fmla="*/ 96520 h 3640422"/>
              <a:gd name="connsiteX8" fmla="*/ 685800 w 919480"/>
              <a:gd name="connsiteY8" fmla="*/ 86360 h 3640422"/>
              <a:gd name="connsiteX9" fmla="*/ 721360 w 919480"/>
              <a:gd name="connsiteY9" fmla="*/ 76200 h 3640422"/>
              <a:gd name="connsiteX10" fmla="*/ 751840 w 919480"/>
              <a:gd name="connsiteY10" fmla="*/ 66040 h 3640422"/>
              <a:gd name="connsiteX11" fmla="*/ 787400 w 919480"/>
              <a:gd name="connsiteY11" fmla="*/ 50800 h 3640422"/>
              <a:gd name="connsiteX12" fmla="*/ 838200 w 919480"/>
              <a:gd name="connsiteY12" fmla="*/ 35560 h 3640422"/>
              <a:gd name="connsiteX13" fmla="*/ 853440 w 919480"/>
              <a:gd name="connsiteY13" fmla="*/ 25400 h 3640422"/>
              <a:gd name="connsiteX14" fmla="*/ 883920 w 919480"/>
              <a:gd name="connsiteY14" fmla="*/ 15240 h 3640422"/>
              <a:gd name="connsiteX15" fmla="*/ 914400 w 919480"/>
              <a:gd name="connsiteY15" fmla="*/ 0 h 3640422"/>
              <a:gd name="connsiteX16" fmla="*/ 919480 w 919480"/>
              <a:gd name="connsiteY16" fmla="*/ 15240 h 3640422"/>
              <a:gd name="connsiteX17" fmla="*/ 914400 w 919480"/>
              <a:gd name="connsiteY17" fmla="*/ 60960 h 3640422"/>
              <a:gd name="connsiteX18" fmla="*/ 909320 w 919480"/>
              <a:gd name="connsiteY18" fmla="*/ 76200 h 3640422"/>
              <a:gd name="connsiteX19" fmla="*/ 904240 w 919480"/>
              <a:gd name="connsiteY19" fmla="*/ 96520 h 3640422"/>
              <a:gd name="connsiteX20" fmla="*/ 899160 w 919480"/>
              <a:gd name="connsiteY20" fmla="*/ 162560 h 3640422"/>
              <a:gd name="connsiteX21" fmla="*/ 894080 w 919480"/>
              <a:gd name="connsiteY21" fmla="*/ 182880 h 3640422"/>
              <a:gd name="connsiteX22" fmla="*/ 889000 w 919480"/>
              <a:gd name="connsiteY22" fmla="*/ 213360 h 3640422"/>
              <a:gd name="connsiteX23" fmla="*/ 883920 w 919480"/>
              <a:gd name="connsiteY23" fmla="*/ 335280 h 3640422"/>
              <a:gd name="connsiteX24" fmla="*/ 873760 w 919480"/>
              <a:gd name="connsiteY24" fmla="*/ 401320 h 3640422"/>
              <a:gd name="connsiteX25" fmla="*/ 868680 w 919480"/>
              <a:gd name="connsiteY25" fmla="*/ 447040 h 3640422"/>
              <a:gd name="connsiteX26" fmla="*/ 858520 w 919480"/>
              <a:gd name="connsiteY26" fmla="*/ 568960 h 3640422"/>
              <a:gd name="connsiteX27" fmla="*/ 853440 w 919480"/>
              <a:gd name="connsiteY27" fmla="*/ 594360 h 3640422"/>
              <a:gd name="connsiteX28" fmla="*/ 848360 w 919480"/>
              <a:gd name="connsiteY28" fmla="*/ 640080 h 3640422"/>
              <a:gd name="connsiteX29" fmla="*/ 838200 w 919480"/>
              <a:gd name="connsiteY29" fmla="*/ 690880 h 3640422"/>
              <a:gd name="connsiteX30" fmla="*/ 833120 w 919480"/>
              <a:gd name="connsiteY30" fmla="*/ 721360 h 3640422"/>
              <a:gd name="connsiteX31" fmla="*/ 828040 w 919480"/>
              <a:gd name="connsiteY31" fmla="*/ 741680 h 3640422"/>
              <a:gd name="connsiteX32" fmla="*/ 822960 w 919480"/>
              <a:gd name="connsiteY32" fmla="*/ 767080 h 3640422"/>
              <a:gd name="connsiteX33" fmla="*/ 817880 w 919480"/>
              <a:gd name="connsiteY33" fmla="*/ 787400 h 3640422"/>
              <a:gd name="connsiteX34" fmla="*/ 812800 w 919480"/>
              <a:gd name="connsiteY34" fmla="*/ 828040 h 3640422"/>
              <a:gd name="connsiteX35" fmla="*/ 807720 w 919480"/>
              <a:gd name="connsiteY35" fmla="*/ 843280 h 3640422"/>
              <a:gd name="connsiteX36" fmla="*/ 797560 w 919480"/>
              <a:gd name="connsiteY36" fmla="*/ 894080 h 3640422"/>
              <a:gd name="connsiteX37" fmla="*/ 787400 w 919480"/>
              <a:gd name="connsiteY37" fmla="*/ 939800 h 3640422"/>
              <a:gd name="connsiteX38" fmla="*/ 782320 w 919480"/>
              <a:gd name="connsiteY38" fmla="*/ 980440 h 3640422"/>
              <a:gd name="connsiteX39" fmla="*/ 777240 w 919480"/>
              <a:gd name="connsiteY39" fmla="*/ 1031240 h 3640422"/>
              <a:gd name="connsiteX40" fmla="*/ 767080 w 919480"/>
              <a:gd name="connsiteY40" fmla="*/ 1102360 h 3640422"/>
              <a:gd name="connsiteX41" fmla="*/ 762000 w 919480"/>
              <a:gd name="connsiteY41" fmla="*/ 1203960 h 3640422"/>
              <a:gd name="connsiteX42" fmla="*/ 751840 w 919480"/>
              <a:gd name="connsiteY42" fmla="*/ 1264920 h 3640422"/>
              <a:gd name="connsiteX43" fmla="*/ 736600 w 919480"/>
              <a:gd name="connsiteY43" fmla="*/ 1407160 h 3640422"/>
              <a:gd name="connsiteX44" fmla="*/ 726440 w 919480"/>
              <a:gd name="connsiteY44" fmla="*/ 1463040 h 3640422"/>
              <a:gd name="connsiteX45" fmla="*/ 721360 w 919480"/>
              <a:gd name="connsiteY45" fmla="*/ 1518920 h 3640422"/>
              <a:gd name="connsiteX46" fmla="*/ 711200 w 919480"/>
              <a:gd name="connsiteY46" fmla="*/ 1564640 h 3640422"/>
              <a:gd name="connsiteX47" fmla="*/ 706120 w 919480"/>
              <a:gd name="connsiteY47" fmla="*/ 1595120 h 3640422"/>
              <a:gd name="connsiteX48" fmla="*/ 701040 w 919480"/>
              <a:gd name="connsiteY48" fmla="*/ 1635760 h 3640422"/>
              <a:gd name="connsiteX49" fmla="*/ 695960 w 919480"/>
              <a:gd name="connsiteY49" fmla="*/ 1666240 h 3640422"/>
              <a:gd name="connsiteX50" fmla="*/ 690880 w 919480"/>
              <a:gd name="connsiteY50" fmla="*/ 1706880 h 3640422"/>
              <a:gd name="connsiteX51" fmla="*/ 675640 w 919480"/>
              <a:gd name="connsiteY51" fmla="*/ 1778000 h 3640422"/>
              <a:gd name="connsiteX52" fmla="*/ 670560 w 919480"/>
              <a:gd name="connsiteY52" fmla="*/ 1823720 h 3640422"/>
              <a:gd name="connsiteX53" fmla="*/ 660400 w 919480"/>
              <a:gd name="connsiteY53" fmla="*/ 1879600 h 3640422"/>
              <a:gd name="connsiteX54" fmla="*/ 655320 w 919480"/>
              <a:gd name="connsiteY54" fmla="*/ 1935480 h 3640422"/>
              <a:gd name="connsiteX55" fmla="*/ 640080 w 919480"/>
              <a:gd name="connsiteY55" fmla="*/ 2021840 h 3640422"/>
              <a:gd name="connsiteX56" fmla="*/ 635000 w 919480"/>
              <a:gd name="connsiteY56" fmla="*/ 2082800 h 3640422"/>
              <a:gd name="connsiteX57" fmla="*/ 624840 w 919480"/>
              <a:gd name="connsiteY57" fmla="*/ 2133600 h 3640422"/>
              <a:gd name="connsiteX58" fmla="*/ 614680 w 919480"/>
              <a:gd name="connsiteY58" fmla="*/ 2204720 h 3640422"/>
              <a:gd name="connsiteX59" fmla="*/ 609600 w 919480"/>
              <a:gd name="connsiteY59" fmla="*/ 2296160 h 3640422"/>
              <a:gd name="connsiteX60" fmla="*/ 604520 w 919480"/>
              <a:gd name="connsiteY60" fmla="*/ 2311400 h 3640422"/>
              <a:gd name="connsiteX61" fmla="*/ 599440 w 919480"/>
              <a:gd name="connsiteY61" fmla="*/ 2352040 h 3640422"/>
              <a:gd name="connsiteX62" fmla="*/ 594360 w 919480"/>
              <a:gd name="connsiteY62" fmla="*/ 2382520 h 3640422"/>
              <a:gd name="connsiteX63" fmla="*/ 584200 w 919480"/>
              <a:gd name="connsiteY63" fmla="*/ 2509520 h 3640422"/>
              <a:gd name="connsiteX64" fmla="*/ 574040 w 919480"/>
              <a:gd name="connsiteY64" fmla="*/ 2570480 h 3640422"/>
              <a:gd name="connsiteX65" fmla="*/ 568960 w 919480"/>
              <a:gd name="connsiteY65" fmla="*/ 2595880 h 3640422"/>
              <a:gd name="connsiteX66" fmla="*/ 558800 w 919480"/>
              <a:gd name="connsiteY66" fmla="*/ 2809240 h 3640422"/>
              <a:gd name="connsiteX67" fmla="*/ 553720 w 919480"/>
              <a:gd name="connsiteY67" fmla="*/ 2834640 h 3640422"/>
              <a:gd name="connsiteX68" fmla="*/ 548640 w 919480"/>
              <a:gd name="connsiteY68" fmla="*/ 2956560 h 3640422"/>
              <a:gd name="connsiteX69" fmla="*/ 538480 w 919480"/>
              <a:gd name="connsiteY69" fmla="*/ 3048000 h 3640422"/>
              <a:gd name="connsiteX70" fmla="*/ 543560 w 919480"/>
              <a:gd name="connsiteY70" fmla="*/ 3246120 h 3640422"/>
              <a:gd name="connsiteX71" fmla="*/ 538480 w 919480"/>
              <a:gd name="connsiteY71" fmla="*/ 3342640 h 3640422"/>
              <a:gd name="connsiteX72" fmla="*/ 533400 w 919480"/>
              <a:gd name="connsiteY72" fmla="*/ 3378200 h 3640422"/>
              <a:gd name="connsiteX73" fmla="*/ 528320 w 919480"/>
              <a:gd name="connsiteY73" fmla="*/ 3418840 h 3640422"/>
              <a:gd name="connsiteX74" fmla="*/ 523240 w 919480"/>
              <a:gd name="connsiteY74" fmla="*/ 3616960 h 3640422"/>
              <a:gd name="connsiteX75" fmla="*/ 447040 w 919480"/>
              <a:gd name="connsiteY75" fmla="*/ 3611880 h 3640422"/>
              <a:gd name="connsiteX76" fmla="*/ 223520 w 919480"/>
              <a:gd name="connsiteY76" fmla="*/ 3601720 h 3640422"/>
              <a:gd name="connsiteX77" fmla="*/ 152400 w 919480"/>
              <a:gd name="connsiteY77" fmla="*/ 3591560 h 3640422"/>
              <a:gd name="connsiteX78" fmla="*/ 96520 w 919480"/>
              <a:gd name="connsiteY78" fmla="*/ 3586480 h 3640422"/>
              <a:gd name="connsiteX79" fmla="*/ 5080 w 919480"/>
              <a:gd name="connsiteY79" fmla="*/ 3571240 h 3640422"/>
              <a:gd name="connsiteX80" fmla="*/ 0 w 919480"/>
              <a:gd name="connsiteY80" fmla="*/ 3556000 h 3640422"/>
              <a:gd name="connsiteX81" fmla="*/ 10160 w 919480"/>
              <a:gd name="connsiteY81" fmla="*/ 3469640 h 3640422"/>
              <a:gd name="connsiteX82" fmla="*/ 15240 w 919480"/>
              <a:gd name="connsiteY82" fmla="*/ 3429000 h 3640422"/>
              <a:gd name="connsiteX83" fmla="*/ 20320 w 919480"/>
              <a:gd name="connsiteY83" fmla="*/ 3403600 h 3640422"/>
              <a:gd name="connsiteX84" fmla="*/ 25400 w 919480"/>
              <a:gd name="connsiteY84" fmla="*/ 3373120 h 3640422"/>
              <a:gd name="connsiteX85" fmla="*/ 30480 w 919480"/>
              <a:gd name="connsiteY85" fmla="*/ 3347720 h 3640422"/>
              <a:gd name="connsiteX86" fmla="*/ 35560 w 919480"/>
              <a:gd name="connsiteY86" fmla="*/ 3302000 h 3640422"/>
              <a:gd name="connsiteX87" fmla="*/ 40640 w 919480"/>
              <a:gd name="connsiteY87" fmla="*/ 3276600 h 3640422"/>
              <a:gd name="connsiteX88" fmla="*/ 50800 w 919480"/>
              <a:gd name="connsiteY88" fmla="*/ 3195320 h 3640422"/>
              <a:gd name="connsiteX89" fmla="*/ 60960 w 919480"/>
              <a:gd name="connsiteY89" fmla="*/ 3048000 h 3640422"/>
              <a:gd name="connsiteX90" fmla="*/ 66040 w 919480"/>
              <a:gd name="connsiteY90" fmla="*/ 3022600 h 3640422"/>
              <a:gd name="connsiteX91" fmla="*/ 71120 w 919480"/>
              <a:gd name="connsiteY91" fmla="*/ 2941320 h 3640422"/>
              <a:gd name="connsiteX92" fmla="*/ 76200 w 919480"/>
              <a:gd name="connsiteY92" fmla="*/ 2910840 h 3640422"/>
              <a:gd name="connsiteX93" fmla="*/ 86360 w 919480"/>
              <a:gd name="connsiteY93" fmla="*/ 2824480 h 3640422"/>
              <a:gd name="connsiteX94" fmla="*/ 96520 w 919480"/>
              <a:gd name="connsiteY94" fmla="*/ 2712720 h 3640422"/>
              <a:gd name="connsiteX95" fmla="*/ 101600 w 919480"/>
              <a:gd name="connsiteY95" fmla="*/ 2687320 h 3640422"/>
              <a:gd name="connsiteX96" fmla="*/ 106680 w 919480"/>
              <a:gd name="connsiteY96" fmla="*/ 2667000 h 3640422"/>
              <a:gd name="connsiteX97" fmla="*/ 111760 w 919480"/>
              <a:gd name="connsiteY97" fmla="*/ 2631440 h 3640422"/>
              <a:gd name="connsiteX98" fmla="*/ 121920 w 919480"/>
              <a:gd name="connsiteY98" fmla="*/ 2600960 h 3640422"/>
              <a:gd name="connsiteX99" fmla="*/ 127000 w 919480"/>
              <a:gd name="connsiteY99" fmla="*/ 2570480 h 3640422"/>
              <a:gd name="connsiteX100" fmla="*/ 137160 w 919480"/>
              <a:gd name="connsiteY100" fmla="*/ 2550160 h 3640422"/>
              <a:gd name="connsiteX101" fmla="*/ 142240 w 919480"/>
              <a:gd name="connsiteY101" fmla="*/ 2534920 h 3640422"/>
              <a:gd name="connsiteX102" fmla="*/ 152400 w 919480"/>
              <a:gd name="connsiteY102" fmla="*/ 2468880 h 3640422"/>
              <a:gd name="connsiteX103" fmla="*/ 157480 w 919480"/>
              <a:gd name="connsiteY103" fmla="*/ 2453640 h 3640422"/>
              <a:gd name="connsiteX104" fmla="*/ 167640 w 919480"/>
              <a:gd name="connsiteY104" fmla="*/ 2438400 h 3640422"/>
              <a:gd name="connsiteX105" fmla="*/ 172720 w 919480"/>
              <a:gd name="connsiteY105" fmla="*/ 2407920 h 3640422"/>
              <a:gd name="connsiteX106" fmla="*/ 177800 w 919480"/>
              <a:gd name="connsiteY106" fmla="*/ 2387600 h 3640422"/>
              <a:gd name="connsiteX107" fmla="*/ 182880 w 919480"/>
              <a:gd name="connsiteY107" fmla="*/ 2357120 h 3640422"/>
              <a:gd name="connsiteX108" fmla="*/ 187960 w 919480"/>
              <a:gd name="connsiteY108" fmla="*/ 2331720 h 3640422"/>
              <a:gd name="connsiteX109" fmla="*/ 193040 w 919480"/>
              <a:gd name="connsiteY109" fmla="*/ 2296160 h 3640422"/>
              <a:gd name="connsiteX110" fmla="*/ 198120 w 919480"/>
              <a:gd name="connsiteY110" fmla="*/ 2245360 h 3640422"/>
              <a:gd name="connsiteX111" fmla="*/ 213924 w 919480"/>
              <a:gd name="connsiteY111" fmla="*/ 2232942 h 3640422"/>
              <a:gd name="connsiteX112" fmla="*/ 213925 w 919480"/>
              <a:gd name="connsiteY112" fmla="*/ 2172547 h 3640422"/>
              <a:gd name="connsiteX113" fmla="*/ 223520 w 919480"/>
              <a:gd name="connsiteY113" fmla="*/ 2128520 h 3640422"/>
              <a:gd name="connsiteX114" fmla="*/ 228600 w 919480"/>
              <a:gd name="connsiteY114" fmla="*/ 2098040 h 3640422"/>
              <a:gd name="connsiteX115" fmla="*/ 238760 w 919480"/>
              <a:gd name="connsiteY115" fmla="*/ 1991360 h 3640422"/>
              <a:gd name="connsiteX116" fmla="*/ 243840 w 919480"/>
              <a:gd name="connsiteY116" fmla="*/ 1965960 h 3640422"/>
              <a:gd name="connsiteX117" fmla="*/ 248920 w 919480"/>
              <a:gd name="connsiteY117" fmla="*/ 1925320 h 3640422"/>
              <a:gd name="connsiteX118" fmla="*/ 254000 w 919480"/>
              <a:gd name="connsiteY118" fmla="*/ 1910080 h 3640422"/>
              <a:gd name="connsiteX119" fmla="*/ 259080 w 919480"/>
              <a:gd name="connsiteY119" fmla="*/ 1889760 h 3640422"/>
              <a:gd name="connsiteX120" fmla="*/ 264160 w 919480"/>
              <a:gd name="connsiteY120" fmla="*/ 1859280 h 3640422"/>
              <a:gd name="connsiteX121" fmla="*/ 269240 w 919480"/>
              <a:gd name="connsiteY121" fmla="*/ 1833880 h 3640422"/>
              <a:gd name="connsiteX122" fmla="*/ 274320 w 919480"/>
              <a:gd name="connsiteY122" fmla="*/ 1762760 h 3640422"/>
              <a:gd name="connsiteX123" fmla="*/ 279400 w 919480"/>
              <a:gd name="connsiteY123" fmla="*/ 1747520 h 3640422"/>
              <a:gd name="connsiteX124" fmla="*/ 284480 w 919480"/>
              <a:gd name="connsiteY124" fmla="*/ 1722120 h 3640422"/>
              <a:gd name="connsiteX125" fmla="*/ 289560 w 919480"/>
              <a:gd name="connsiteY125" fmla="*/ 1671320 h 3640422"/>
              <a:gd name="connsiteX126" fmla="*/ 294640 w 919480"/>
              <a:gd name="connsiteY126" fmla="*/ 1656080 h 3640422"/>
              <a:gd name="connsiteX127" fmla="*/ 299720 w 919480"/>
              <a:gd name="connsiteY127" fmla="*/ 1635760 h 3640422"/>
              <a:gd name="connsiteX128" fmla="*/ 304800 w 919480"/>
              <a:gd name="connsiteY128" fmla="*/ 1574800 h 3640422"/>
              <a:gd name="connsiteX129" fmla="*/ 309880 w 919480"/>
              <a:gd name="connsiteY129" fmla="*/ 1559560 h 3640422"/>
              <a:gd name="connsiteX130" fmla="*/ 320040 w 919480"/>
              <a:gd name="connsiteY130" fmla="*/ 1518920 h 3640422"/>
              <a:gd name="connsiteX131" fmla="*/ 325120 w 919480"/>
              <a:gd name="connsiteY131" fmla="*/ 1473200 h 3640422"/>
              <a:gd name="connsiteX132" fmla="*/ 330200 w 919480"/>
              <a:gd name="connsiteY132" fmla="*/ 1447800 h 3640422"/>
              <a:gd name="connsiteX133" fmla="*/ 340360 w 919480"/>
              <a:gd name="connsiteY133" fmla="*/ 1386840 h 3640422"/>
              <a:gd name="connsiteX134" fmla="*/ 345440 w 919480"/>
              <a:gd name="connsiteY134" fmla="*/ 1346200 h 3640422"/>
              <a:gd name="connsiteX135" fmla="*/ 355600 w 919480"/>
              <a:gd name="connsiteY135" fmla="*/ 1275080 h 3640422"/>
              <a:gd name="connsiteX136" fmla="*/ 360680 w 919480"/>
              <a:gd name="connsiteY136" fmla="*/ 1224280 h 3640422"/>
              <a:gd name="connsiteX137" fmla="*/ 365760 w 919480"/>
              <a:gd name="connsiteY137" fmla="*/ 1198880 h 3640422"/>
              <a:gd name="connsiteX138" fmla="*/ 381000 w 919480"/>
              <a:gd name="connsiteY138" fmla="*/ 1127760 h 3640422"/>
              <a:gd name="connsiteX139" fmla="*/ 386080 w 919480"/>
              <a:gd name="connsiteY139" fmla="*/ 1076960 h 3640422"/>
              <a:gd name="connsiteX140" fmla="*/ 391160 w 919480"/>
              <a:gd name="connsiteY140" fmla="*/ 1056640 h 3640422"/>
              <a:gd name="connsiteX141" fmla="*/ 401320 w 919480"/>
              <a:gd name="connsiteY141" fmla="*/ 1005840 h 3640422"/>
              <a:gd name="connsiteX142" fmla="*/ 406400 w 919480"/>
              <a:gd name="connsiteY142" fmla="*/ 934720 h 3640422"/>
              <a:gd name="connsiteX143" fmla="*/ 416560 w 919480"/>
              <a:gd name="connsiteY143" fmla="*/ 868680 h 3640422"/>
              <a:gd name="connsiteX144" fmla="*/ 421640 w 919480"/>
              <a:gd name="connsiteY144" fmla="*/ 822960 h 3640422"/>
              <a:gd name="connsiteX145" fmla="*/ 431800 w 919480"/>
              <a:gd name="connsiteY145" fmla="*/ 777240 h 3640422"/>
              <a:gd name="connsiteX146" fmla="*/ 436880 w 919480"/>
              <a:gd name="connsiteY146" fmla="*/ 731520 h 3640422"/>
              <a:gd name="connsiteX147" fmla="*/ 447040 w 919480"/>
              <a:gd name="connsiteY147" fmla="*/ 690880 h 3640422"/>
              <a:gd name="connsiteX148" fmla="*/ 457200 w 919480"/>
              <a:gd name="connsiteY148" fmla="*/ 629920 h 3640422"/>
              <a:gd name="connsiteX149" fmla="*/ 462280 w 919480"/>
              <a:gd name="connsiteY149" fmla="*/ 584200 h 3640422"/>
              <a:gd name="connsiteX150" fmla="*/ 472440 w 919480"/>
              <a:gd name="connsiteY150" fmla="*/ 543560 h 3640422"/>
              <a:gd name="connsiteX151" fmla="*/ 477520 w 919480"/>
              <a:gd name="connsiteY151" fmla="*/ 523240 h 3640422"/>
              <a:gd name="connsiteX152" fmla="*/ 487680 w 919480"/>
              <a:gd name="connsiteY152" fmla="*/ 457200 h 3640422"/>
              <a:gd name="connsiteX153" fmla="*/ 497840 w 919480"/>
              <a:gd name="connsiteY153" fmla="*/ 411480 h 3640422"/>
              <a:gd name="connsiteX154" fmla="*/ 502920 w 919480"/>
              <a:gd name="connsiteY154" fmla="*/ 365760 h 3640422"/>
              <a:gd name="connsiteX155" fmla="*/ 508000 w 919480"/>
              <a:gd name="connsiteY155" fmla="*/ 335280 h 3640422"/>
              <a:gd name="connsiteX156" fmla="*/ 502920 w 919480"/>
              <a:gd name="connsiteY156" fmla="*/ 198120 h 3640422"/>
              <a:gd name="connsiteX0" fmla="*/ 502920 w 919480"/>
              <a:gd name="connsiteY0" fmla="*/ 198120 h 3640422"/>
              <a:gd name="connsiteX1" fmla="*/ 518160 w 919480"/>
              <a:gd name="connsiteY1" fmla="*/ 187960 h 3640422"/>
              <a:gd name="connsiteX2" fmla="*/ 528320 w 919480"/>
              <a:gd name="connsiteY2" fmla="*/ 172720 h 3640422"/>
              <a:gd name="connsiteX3" fmla="*/ 558800 w 919480"/>
              <a:gd name="connsiteY3" fmla="*/ 152400 h 3640422"/>
              <a:gd name="connsiteX4" fmla="*/ 574040 w 919480"/>
              <a:gd name="connsiteY4" fmla="*/ 137160 h 3640422"/>
              <a:gd name="connsiteX5" fmla="*/ 604520 w 919480"/>
              <a:gd name="connsiteY5" fmla="*/ 127000 h 3640422"/>
              <a:gd name="connsiteX6" fmla="*/ 635000 w 919480"/>
              <a:gd name="connsiteY6" fmla="*/ 111760 h 3640422"/>
              <a:gd name="connsiteX7" fmla="*/ 670560 w 919480"/>
              <a:gd name="connsiteY7" fmla="*/ 96520 h 3640422"/>
              <a:gd name="connsiteX8" fmla="*/ 685800 w 919480"/>
              <a:gd name="connsiteY8" fmla="*/ 86360 h 3640422"/>
              <a:gd name="connsiteX9" fmla="*/ 721360 w 919480"/>
              <a:gd name="connsiteY9" fmla="*/ 76200 h 3640422"/>
              <a:gd name="connsiteX10" fmla="*/ 751840 w 919480"/>
              <a:gd name="connsiteY10" fmla="*/ 66040 h 3640422"/>
              <a:gd name="connsiteX11" fmla="*/ 787400 w 919480"/>
              <a:gd name="connsiteY11" fmla="*/ 50800 h 3640422"/>
              <a:gd name="connsiteX12" fmla="*/ 838200 w 919480"/>
              <a:gd name="connsiteY12" fmla="*/ 35560 h 3640422"/>
              <a:gd name="connsiteX13" fmla="*/ 853440 w 919480"/>
              <a:gd name="connsiteY13" fmla="*/ 25400 h 3640422"/>
              <a:gd name="connsiteX14" fmla="*/ 883920 w 919480"/>
              <a:gd name="connsiteY14" fmla="*/ 15240 h 3640422"/>
              <a:gd name="connsiteX15" fmla="*/ 914400 w 919480"/>
              <a:gd name="connsiteY15" fmla="*/ 0 h 3640422"/>
              <a:gd name="connsiteX16" fmla="*/ 919480 w 919480"/>
              <a:gd name="connsiteY16" fmla="*/ 15240 h 3640422"/>
              <a:gd name="connsiteX17" fmla="*/ 914400 w 919480"/>
              <a:gd name="connsiteY17" fmla="*/ 60960 h 3640422"/>
              <a:gd name="connsiteX18" fmla="*/ 909320 w 919480"/>
              <a:gd name="connsiteY18" fmla="*/ 76200 h 3640422"/>
              <a:gd name="connsiteX19" fmla="*/ 904240 w 919480"/>
              <a:gd name="connsiteY19" fmla="*/ 96520 h 3640422"/>
              <a:gd name="connsiteX20" fmla="*/ 899160 w 919480"/>
              <a:gd name="connsiteY20" fmla="*/ 162560 h 3640422"/>
              <a:gd name="connsiteX21" fmla="*/ 894080 w 919480"/>
              <a:gd name="connsiteY21" fmla="*/ 182880 h 3640422"/>
              <a:gd name="connsiteX22" fmla="*/ 889000 w 919480"/>
              <a:gd name="connsiteY22" fmla="*/ 213360 h 3640422"/>
              <a:gd name="connsiteX23" fmla="*/ 883920 w 919480"/>
              <a:gd name="connsiteY23" fmla="*/ 335280 h 3640422"/>
              <a:gd name="connsiteX24" fmla="*/ 873760 w 919480"/>
              <a:gd name="connsiteY24" fmla="*/ 401320 h 3640422"/>
              <a:gd name="connsiteX25" fmla="*/ 868680 w 919480"/>
              <a:gd name="connsiteY25" fmla="*/ 447040 h 3640422"/>
              <a:gd name="connsiteX26" fmla="*/ 858520 w 919480"/>
              <a:gd name="connsiteY26" fmla="*/ 568960 h 3640422"/>
              <a:gd name="connsiteX27" fmla="*/ 853440 w 919480"/>
              <a:gd name="connsiteY27" fmla="*/ 594360 h 3640422"/>
              <a:gd name="connsiteX28" fmla="*/ 848360 w 919480"/>
              <a:gd name="connsiteY28" fmla="*/ 640080 h 3640422"/>
              <a:gd name="connsiteX29" fmla="*/ 838200 w 919480"/>
              <a:gd name="connsiteY29" fmla="*/ 690880 h 3640422"/>
              <a:gd name="connsiteX30" fmla="*/ 833120 w 919480"/>
              <a:gd name="connsiteY30" fmla="*/ 721360 h 3640422"/>
              <a:gd name="connsiteX31" fmla="*/ 828040 w 919480"/>
              <a:gd name="connsiteY31" fmla="*/ 741680 h 3640422"/>
              <a:gd name="connsiteX32" fmla="*/ 822960 w 919480"/>
              <a:gd name="connsiteY32" fmla="*/ 767080 h 3640422"/>
              <a:gd name="connsiteX33" fmla="*/ 817880 w 919480"/>
              <a:gd name="connsiteY33" fmla="*/ 787400 h 3640422"/>
              <a:gd name="connsiteX34" fmla="*/ 812800 w 919480"/>
              <a:gd name="connsiteY34" fmla="*/ 828040 h 3640422"/>
              <a:gd name="connsiteX35" fmla="*/ 807720 w 919480"/>
              <a:gd name="connsiteY35" fmla="*/ 843280 h 3640422"/>
              <a:gd name="connsiteX36" fmla="*/ 797560 w 919480"/>
              <a:gd name="connsiteY36" fmla="*/ 894080 h 3640422"/>
              <a:gd name="connsiteX37" fmla="*/ 787400 w 919480"/>
              <a:gd name="connsiteY37" fmla="*/ 939800 h 3640422"/>
              <a:gd name="connsiteX38" fmla="*/ 782320 w 919480"/>
              <a:gd name="connsiteY38" fmla="*/ 980440 h 3640422"/>
              <a:gd name="connsiteX39" fmla="*/ 777240 w 919480"/>
              <a:gd name="connsiteY39" fmla="*/ 1031240 h 3640422"/>
              <a:gd name="connsiteX40" fmla="*/ 767080 w 919480"/>
              <a:gd name="connsiteY40" fmla="*/ 1102360 h 3640422"/>
              <a:gd name="connsiteX41" fmla="*/ 762000 w 919480"/>
              <a:gd name="connsiteY41" fmla="*/ 1203960 h 3640422"/>
              <a:gd name="connsiteX42" fmla="*/ 751840 w 919480"/>
              <a:gd name="connsiteY42" fmla="*/ 1264920 h 3640422"/>
              <a:gd name="connsiteX43" fmla="*/ 736600 w 919480"/>
              <a:gd name="connsiteY43" fmla="*/ 1407160 h 3640422"/>
              <a:gd name="connsiteX44" fmla="*/ 726440 w 919480"/>
              <a:gd name="connsiteY44" fmla="*/ 1463040 h 3640422"/>
              <a:gd name="connsiteX45" fmla="*/ 721360 w 919480"/>
              <a:gd name="connsiteY45" fmla="*/ 1518920 h 3640422"/>
              <a:gd name="connsiteX46" fmla="*/ 711200 w 919480"/>
              <a:gd name="connsiteY46" fmla="*/ 1564640 h 3640422"/>
              <a:gd name="connsiteX47" fmla="*/ 706120 w 919480"/>
              <a:gd name="connsiteY47" fmla="*/ 1595120 h 3640422"/>
              <a:gd name="connsiteX48" fmla="*/ 701040 w 919480"/>
              <a:gd name="connsiteY48" fmla="*/ 1635760 h 3640422"/>
              <a:gd name="connsiteX49" fmla="*/ 695960 w 919480"/>
              <a:gd name="connsiteY49" fmla="*/ 1666240 h 3640422"/>
              <a:gd name="connsiteX50" fmla="*/ 690880 w 919480"/>
              <a:gd name="connsiteY50" fmla="*/ 1706880 h 3640422"/>
              <a:gd name="connsiteX51" fmla="*/ 675640 w 919480"/>
              <a:gd name="connsiteY51" fmla="*/ 1778000 h 3640422"/>
              <a:gd name="connsiteX52" fmla="*/ 670560 w 919480"/>
              <a:gd name="connsiteY52" fmla="*/ 1823720 h 3640422"/>
              <a:gd name="connsiteX53" fmla="*/ 660400 w 919480"/>
              <a:gd name="connsiteY53" fmla="*/ 1879600 h 3640422"/>
              <a:gd name="connsiteX54" fmla="*/ 655320 w 919480"/>
              <a:gd name="connsiteY54" fmla="*/ 1935480 h 3640422"/>
              <a:gd name="connsiteX55" fmla="*/ 640080 w 919480"/>
              <a:gd name="connsiteY55" fmla="*/ 2021840 h 3640422"/>
              <a:gd name="connsiteX56" fmla="*/ 635000 w 919480"/>
              <a:gd name="connsiteY56" fmla="*/ 2082800 h 3640422"/>
              <a:gd name="connsiteX57" fmla="*/ 624840 w 919480"/>
              <a:gd name="connsiteY57" fmla="*/ 2133600 h 3640422"/>
              <a:gd name="connsiteX58" fmla="*/ 614680 w 919480"/>
              <a:gd name="connsiteY58" fmla="*/ 2204720 h 3640422"/>
              <a:gd name="connsiteX59" fmla="*/ 609600 w 919480"/>
              <a:gd name="connsiteY59" fmla="*/ 2296160 h 3640422"/>
              <a:gd name="connsiteX60" fmla="*/ 604520 w 919480"/>
              <a:gd name="connsiteY60" fmla="*/ 2311400 h 3640422"/>
              <a:gd name="connsiteX61" fmla="*/ 599440 w 919480"/>
              <a:gd name="connsiteY61" fmla="*/ 2352040 h 3640422"/>
              <a:gd name="connsiteX62" fmla="*/ 594360 w 919480"/>
              <a:gd name="connsiteY62" fmla="*/ 2382520 h 3640422"/>
              <a:gd name="connsiteX63" fmla="*/ 584200 w 919480"/>
              <a:gd name="connsiteY63" fmla="*/ 2509520 h 3640422"/>
              <a:gd name="connsiteX64" fmla="*/ 574040 w 919480"/>
              <a:gd name="connsiteY64" fmla="*/ 2570480 h 3640422"/>
              <a:gd name="connsiteX65" fmla="*/ 568960 w 919480"/>
              <a:gd name="connsiteY65" fmla="*/ 2595880 h 3640422"/>
              <a:gd name="connsiteX66" fmla="*/ 558800 w 919480"/>
              <a:gd name="connsiteY66" fmla="*/ 2809240 h 3640422"/>
              <a:gd name="connsiteX67" fmla="*/ 553720 w 919480"/>
              <a:gd name="connsiteY67" fmla="*/ 2834640 h 3640422"/>
              <a:gd name="connsiteX68" fmla="*/ 548640 w 919480"/>
              <a:gd name="connsiteY68" fmla="*/ 2956560 h 3640422"/>
              <a:gd name="connsiteX69" fmla="*/ 538480 w 919480"/>
              <a:gd name="connsiteY69" fmla="*/ 3048000 h 3640422"/>
              <a:gd name="connsiteX70" fmla="*/ 543560 w 919480"/>
              <a:gd name="connsiteY70" fmla="*/ 3246120 h 3640422"/>
              <a:gd name="connsiteX71" fmla="*/ 538480 w 919480"/>
              <a:gd name="connsiteY71" fmla="*/ 3342640 h 3640422"/>
              <a:gd name="connsiteX72" fmla="*/ 533400 w 919480"/>
              <a:gd name="connsiteY72" fmla="*/ 3378200 h 3640422"/>
              <a:gd name="connsiteX73" fmla="*/ 528320 w 919480"/>
              <a:gd name="connsiteY73" fmla="*/ 3418840 h 3640422"/>
              <a:gd name="connsiteX74" fmla="*/ 523240 w 919480"/>
              <a:gd name="connsiteY74" fmla="*/ 3616960 h 3640422"/>
              <a:gd name="connsiteX75" fmla="*/ 447040 w 919480"/>
              <a:gd name="connsiteY75" fmla="*/ 3611880 h 3640422"/>
              <a:gd name="connsiteX76" fmla="*/ 223520 w 919480"/>
              <a:gd name="connsiteY76" fmla="*/ 3601720 h 3640422"/>
              <a:gd name="connsiteX77" fmla="*/ 152400 w 919480"/>
              <a:gd name="connsiteY77" fmla="*/ 3591560 h 3640422"/>
              <a:gd name="connsiteX78" fmla="*/ 96520 w 919480"/>
              <a:gd name="connsiteY78" fmla="*/ 3586480 h 3640422"/>
              <a:gd name="connsiteX79" fmla="*/ 5080 w 919480"/>
              <a:gd name="connsiteY79" fmla="*/ 3571240 h 3640422"/>
              <a:gd name="connsiteX80" fmla="*/ 0 w 919480"/>
              <a:gd name="connsiteY80" fmla="*/ 3556000 h 3640422"/>
              <a:gd name="connsiteX81" fmla="*/ 10160 w 919480"/>
              <a:gd name="connsiteY81" fmla="*/ 3469640 h 3640422"/>
              <a:gd name="connsiteX82" fmla="*/ 15240 w 919480"/>
              <a:gd name="connsiteY82" fmla="*/ 3429000 h 3640422"/>
              <a:gd name="connsiteX83" fmla="*/ 20320 w 919480"/>
              <a:gd name="connsiteY83" fmla="*/ 3403600 h 3640422"/>
              <a:gd name="connsiteX84" fmla="*/ 25400 w 919480"/>
              <a:gd name="connsiteY84" fmla="*/ 3373120 h 3640422"/>
              <a:gd name="connsiteX85" fmla="*/ 30480 w 919480"/>
              <a:gd name="connsiteY85" fmla="*/ 3347720 h 3640422"/>
              <a:gd name="connsiteX86" fmla="*/ 35560 w 919480"/>
              <a:gd name="connsiteY86" fmla="*/ 3302000 h 3640422"/>
              <a:gd name="connsiteX87" fmla="*/ 40640 w 919480"/>
              <a:gd name="connsiteY87" fmla="*/ 3276600 h 3640422"/>
              <a:gd name="connsiteX88" fmla="*/ 50800 w 919480"/>
              <a:gd name="connsiteY88" fmla="*/ 3195320 h 3640422"/>
              <a:gd name="connsiteX89" fmla="*/ 60960 w 919480"/>
              <a:gd name="connsiteY89" fmla="*/ 3048000 h 3640422"/>
              <a:gd name="connsiteX90" fmla="*/ 66040 w 919480"/>
              <a:gd name="connsiteY90" fmla="*/ 3022600 h 3640422"/>
              <a:gd name="connsiteX91" fmla="*/ 71120 w 919480"/>
              <a:gd name="connsiteY91" fmla="*/ 2941320 h 3640422"/>
              <a:gd name="connsiteX92" fmla="*/ 76200 w 919480"/>
              <a:gd name="connsiteY92" fmla="*/ 2910840 h 3640422"/>
              <a:gd name="connsiteX93" fmla="*/ 86360 w 919480"/>
              <a:gd name="connsiteY93" fmla="*/ 2824480 h 3640422"/>
              <a:gd name="connsiteX94" fmla="*/ 96520 w 919480"/>
              <a:gd name="connsiteY94" fmla="*/ 2712720 h 3640422"/>
              <a:gd name="connsiteX95" fmla="*/ 101600 w 919480"/>
              <a:gd name="connsiteY95" fmla="*/ 2687320 h 3640422"/>
              <a:gd name="connsiteX96" fmla="*/ 106680 w 919480"/>
              <a:gd name="connsiteY96" fmla="*/ 2667000 h 3640422"/>
              <a:gd name="connsiteX97" fmla="*/ 111760 w 919480"/>
              <a:gd name="connsiteY97" fmla="*/ 2631440 h 3640422"/>
              <a:gd name="connsiteX98" fmla="*/ 121920 w 919480"/>
              <a:gd name="connsiteY98" fmla="*/ 2600960 h 3640422"/>
              <a:gd name="connsiteX99" fmla="*/ 127000 w 919480"/>
              <a:gd name="connsiteY99" fmla="*/ 2570480 h 3640422"/>
              <a:gd name="connsiteX100" fmla="*/ 137160 w 919480"/>
              <a:gd name="connsiteY100" fmla="*/ 2550160 h 3640422"/>
              <a:gd name="connsiteX101" fmla="*/ 142240 w 919480"/>
              <a:gd name="connsiteY101" fmla="*/ 2534920 h 3640422"/>
              <a:gd name="connsiteX102" fmla="*/ 152400 w 919480"/>
              <a:gd name="connsiteY102" fmla="*/ 2468880 h 3640422"/>
              <a:gd name="connsiteX103" fmla="*/ 157480 w 919480"/>
              <a:gd name="connsiteY103" fmla="*/ 2453640 h 3640422"/>
              <a:gd name="connsiteX104" fmla="*/ 167640 w 919480"/>
              <a:gd name="connsiteY104" fmla="*/ 2438400 h 3640422"/>
              <a:gd name="connsiteX105" fmla="*/ 172720 w 919480"/>
              <a:gd name="connsiteY105" fmla="*/ 2407920 h 3640422"/>
              <a:gd name="connsiteX106" fmla="*/ 177800 w 919480"/>
              <a:gd name="connsiteY106" fmla="*/ 2387600 h 3640422"/>
              <a:gd name="connsiteX107" fmla="*/ 182880 w 919480"/>
              <a:gd name="connsiteY107" fmla="*/ 2357120 h 3640422"/>
              <a:gd name="connsiteX108" fmla="*/ 187960 w 919480"/>
              <a:gd name="connsiteY108" fmla="*/ 2331720 h 3640422"/>
              <a:gd name="connsiteX109" fmla="*/ 193040 w 919480"/>
              <a:gd name="connsiteY109" fmla="*/ 2296160 h 3640422"/>
              <a:gd name="connsiteX110" fmla="*/ 212231 w 919480"/>
              <a:gd name="connsiteY110" fmla="*/ 2284871 h 3640422"/>
              <a:gd name="connsiteX111" fmla="*/ 213924 w 919480"/>
              <a:gd name="connsiteY111" fmla="*/ 2232942 h 3640422"/>
              <a:gd name="connsiteX112" fmla="*/ 213925 w 919480"/>
              <a:gd name="connsiteY112" fmla="*/ 2172547 h 3640422"/>
              <a:gd name="connsiteX113" fmla="*/ 223520 w 919480"/>
              <a:gd name="connsiteY113" fmla="*/ 2128520 h 3640422"/>
              <a:gd name="connsiteX114" fmla="*/ 228600 w 919480"/>
              <a:gd name="connsiteY114" fmla="*/ 2098040 h 3640422"/>
              <a:gd name="connsiteX115" fmla="*/ 238760 w 919480"/>
              <a:gd name="connsiteY115" fmla="*/ 1991360 h 3640422"/>
              <a:gd name="connsiteX116" fmla="*/ 243840 w 919480"/>
              <a:gd name="connsiteY116" fmla="*/ 1965960 h 3640422"/>
              <a:gd name="connsiteX117" fmla="*/ 248920 w 919480"/>
              <a:gd name="connsiteY117" fmla="*/ 1925320 h 3640422"/>
              <a:gd name="connsiteX118" fmla="*/ 254000 w 919480"/>
              <a:gd name="connsiteY118" fmla="*/ 1910080 h 3640422"/>
              <a:gd name="connsiteX119" fmla="*/ 259080 w 919480"/>
              <a:gd name="connsiteY119" fmla="*/ 1889760 h 3640422"/>
              <a:gd name="connsiteX120" fmla="*/ 264160 w 919480"/>
              <a:gd name="connsiteY120" fmla="*/ 1859280 h 3640422"/>
              <a:gd name="connsiteX121" fmla="*/ 269240 w 919480"/>
              <a:gd name="connsiteY121" fmla="*/ 1833880 h 3640422"/>
              <a:gd name="connsiteX122" fmla="*/ 274320 w 919480"/>
              <a:gd name="connsiteY122" fmla="*/ 1762760 h 3640422"/>
              <a:gd name="connsiteX123" fmla="*/ 279400 w 919480"/>
              <a:gd name="connsiteY123" fmla="*/ 1747520 h 3640422"/>
              <a:gd name="connsiteX124" fmla="*/ 284480 w 919480"/>
              <a:gd name="connsiteY124" fmla="*/ 1722120 h 3640422"/>
              <a:gd name="connsiteX125" fmla="*/ 289560 w 919480"/>
              <a:gd name="connsiteY125" fmla="*/ 1671320 h 3640422"/>
              <a:gd name="connsiteX126" fmla="*/ 294640 w 919480"/>
              <a:gd name="connsiteY126" fmla="*/ 1656080 h 3640422"/>
              <a:gd name="connsiteX127" fmla="*/ 299720 w 919480"/>
              <a:gd name="connsiteY127" fmla="*/ 1635760 h 3640422"/>
              <a:gd name="connsiteX128" fmla="*/ 304800 w 919480"/>
              <a:gd name="connsiteY128" fmla="*/ 1574800 h 3640422"/>
              <a:gd name="connsiteX129" fmla="*/ 309880 w 919480"/>
              <a:gd name="connsiteY129" fmla="*/ 1559560 h 3640422"/>
              <a:gd name="connsiteX130" fmla="*/ 320040 w 919480"/>
              <a:gd name="connsiteY130" fmla="*/ 1518920 h 3640422"/>
              <a:gd name="connsiteX131" fmla="*/ 325120 w 919480"/>
              <a:gd name="connsiteY131" fmla="*/ 1473200 h 3640422"/>
              <a:gd name="connsiteX132" fmla="*/ 330200 w 919480"/>
              <a:gd name="connsiteY132" fmla="*/ 1447800 h 3640422"/>
              <a:gd name="connsiteX133" fmla="*/ 340360 w 919480"/>
              <a:gd name="connsiteY133" fmla="*/ 1386840 h 3640422"/>
              <a:gd name="connsiteX134" fmla="*/ 345440 w 919480"/>
              <a:gd name="connsiteY134" fmla="*/ 1346200 h 3640422"/>
              <a:gd name="connsiteX135" fmla="*/ 355600 w 919480"/>
              <a:gd name="connsiteY135" fmla="*/ 1275080 h 3640422"/>
              <a:gd name="connsiteX136" fmla="*/ 360680 w 919480"/>
              <a:gd name="connsiteY136" fmla="*/ 1224280 h 3640422"/>
              <a:gd name="connsiteX137" fmla="*/ 365760 w 919480"/>
              <a:gd name="connsiteY137" fmla="*/ 1198880 h 3640422"/>
              <a:gd name="connsiteX138" fmla="*/ 381000 w 919480"/>
              <a:gd name="connsiteY138" fmla="*/ 1127760 h 3640422"/>
              <a:gd name="connsiteX139" fmla="*/ 386080 w 919480"/>
              <a:gd name="connsiteY139" fmla="*/ 1076960 h 3640422"/>
              <a:gd name="connsiteX140" fmla="*/ 391160 w 919480"/>
              <a:gd name="connsiteY140" fmla="*/ 1056640 h 3640422"/>
              <a:gd name="connsiteX141" fmla="*/ 401320 w 919480"/>
              <a:gd name="connsiteY141" fmla="*/ 1005840 h 3640422"/>
              <a:gd name="connsiteX142" fmla="*/ 406400 w 919480"/>
              <a:gd name="connsiteY142" fmla="*/ 934720 h 3640422"/>
              <a:gd name="connsiteX143" fmla="*/ 416560 w 919480"/>
              <a:gd name="connsiteY143" fmla="*/ 868680 h 3640422"/>
              <a:gd name="connsiteX144" fmla="*/ 421640 w 919480"/>
              <a:gd name="connsiteY144" fmla="*/ 822960 h 3640422"/>
              <a:gd name="connsiteX145" fmla="*/ 431800 w 919480"/>
              <a:gd name="connsiteY145" fmla="*/ 777240 h 3640422"/>
              <a:gd name="connsiteX146" fmla="*/ 436880 w 919480"/>
              <a:gd name="connsiteY146" fmla="*/ 731520 h 3640422"/>
              <a:gd name="connsiteX147" fmla="*/ 447040 w 919480"/>
              <a:gd name="connsiteY147" fmla="*/ 690880 h 3640422"/>
              <a:gd name="connsiteX148" fmla="*/ 457200 w 919480"/>
              <a:gd name="connsiteY148" fmla="*/ 629920 h 3640422"/>
              <a:gd name="connsiteX149" fmla="*/ 462280 w 919480"/>
              <a:gd name="connsiteY149" fmla="*/ 584200 h 3640422"/>
              <a:gd name="connsiteX150" fmla="*/ 472440 w 919480"/>
              <a:gd name="connsiteY150" fmla="*/ 543560 h 3640422"/>
              <a:gd name="connsiteX151" fmla="*/ 477520 w 919480"/>
              <a:gd name="connsiteY151" fmla="*/ 523240 h 3640422"/>
              <a:gd name="connsiteX152" fmla="*/ 487680 w 919480"/>
              <a:gd name="connsiteY152" fmla="*/ 457200 h 3640422"/>
              <a:gd name="connsiteX153" fmla="*/ 497840 w 919480"/>
              <a:gd name="connsiteY153" fmla="*/ 411480 h 3640422"/>
              <a:gd name="connsiteX154" fmla="*/ 502920 w 919480"/>
              <a:gd name="connsiteY154" fmla="*/ 365760 h 3640422"/>
              <a:gd name="connsiteX155" fmla="*/ 508000 w 919480"/>
              <a:gd name="connsiteY155" fmla="*/ 335280 h 3640422"/>
              <a:gd name="connsiteX156" fmla="*/ 502920 w 919480"/>
              <a:gd name="connsiteY156" fmla="*/ 198120 h 3640422"/>
              <a:gd name="connsiteX0" fmla="*/ 502920 w 919480"/>
              <a:gd name="connsiteY0" fmla="*/ 198120 h 3640422"/>
              <a:gd name="connsiteX1" fmla="*/ 518160 w 919480"/>
              <a:gd name="connsiteY1" fmla="*/ 187960 h 3640422"/>
              <a:gd name="connsiteX2" fmla="*/ 528320 w 919480"/>
              <a:gd name="connsiteY2" fmla="*/ 172720 h 3640422"/>
              <a:gd name="connsiteX3" fmla="*/ 558800 w 919480"/>
              <a:gd name="connsiteY3" fmla="*/ 152400 h 3640422"/>
              <a:gd name="connsiteX4" fmla="*/ 574040 w 919480"/>
              <a:gd name="connsiteY4" fmla="*/ 137160 h 3640422"/>
              <a:gd name="connsiteX5" fmla="*/ 604520 w 919480"/>
              <a:gd name="connsiteY5" fmla="*/ 127000 h 3640422"/>
              <a:gd name="connsiteX6" fmla="*/ 635000 w 919480"/>
              <a:gd name="connsiteY6" fmla="*/ 111760 h 3640422"/>
              <a:gd name="connsiteX7" fmla="*/ 670560 w 919480"/>
              <a:gd name="connsiteY7" fmla="*/ 96520 h 3640422"/>
              <a:gd name="connsiteX8" fmla="*/ 685800 w 919480"/>
              <a:gd name="connsiteY8" fmla="*/ 86360 h 3640422"/>
              <a:gd name="connsiteX9" fmla="*/ 721360 w 919480"/>
              <a:gd name="connsiteY9" fmla="*/ 76200 h 3640422"/>
              <a:gd name="connsiteX10" fmla="*/ 751840 w 919480"/>
              <a:gd name="connsiteY10" fmla="*/ 66040 h 3640422"/>
              <a:gd name="connsiteX11" fmla="*/ 787400 w 919480"/>
              <a:gd name="connsiteY11" fmla="*/ 50800 h 3640422"/>
              <a:gd name="connsiteX12" fmla="*/ 838200 w 919480"/>
              <a:gd name="connsiteY12" fmla="*/ 35560 h 3640422"/>
              <a:gd name="connsiteX13" fmla="*/ 853440 w 919480"/>
              <a:gd name="connsiteY13" fmla="*/ 25400 h 3640422"/>
              <a:gd name="connsiteX14" fmla="*/ 883920 w 919480"/>
              <a:gd name="connsiteY14" fmla="*/ 15240 h 3640422"/>
              <a:gd name="connsiteX15" fmla="*/ 914400 w 919480"/>
              <a:gd name="connsiteY15" fmla="*/ 0 h 3640422"/>
              <a:gd name="connsiteX16" fmla="*/ 919480 w 919480"/>
              <a:gd name="connsiteY16" fmla="*/ 15240 h 3640422"/>
              <a:gd name="connsiteX17" fmla="*/ 914400 w 919480"/>
              <a:gd name="connsiteY17" fmla="*/ 60960 h 3640422"/>
              <a:gd name="connsiteX18" fmla="*/ 909320 w 919480"/>
              <a:gd name="connsiteY18" fmla="*/ 76200 h 3640422"/>
              <a:gd name="connsiteX19" fmla="*/ 904240 w 919480"/>
              <a:gd name="connsiteY19" fmla="*/ 96520 h 3640422"/>
              <a:gd name="connsiteX20" fmla="*/ 899160 w 919480"/>
              <a:gd name="connsiteY20" fmla="*/ 162560 h 3640422"/>
              <a:gd name="connsiteX21" fmla="*/ 894080 w 919480"/>
              <a:gd name="connsiteY21" fmla="*/ 182880 h 3640422"/>
              <a:gd name="connsiteX22" fmla="*/ 889000 w 919480"/>
              <a:gd name="connsiteY22" fmla="*/ 213360 h 3640422"/>
              <a:gd name="connsiteX23" fmla="*/ 883920 w 919480"/>
              <a:gd name="connsiteY23" fmla="*/ 335280 h 3640422"/>
              <a:gd name="connsiteX24" fmla="*/ 873760 w 919480"/>
              <a:gd name="connsiteY24" fmla="*/ 401320 h 3640422"/>
              <a:gd name="connsiteX25" fmla="*/ 868680 w 919480"/>
              <a:gd name="connsiteY25" fmla="*/ 447040 h 3640422"/>
              <a:gd name="connsiteX26" fmla="*/ 858520 w 919480"/>
              <a:gd name="connsiteY26" fmla="*/ 568960 h 3640422"/>
              <a:gd name="connsiteX27" fmla="*/ 853440 w 919480"/>
              <a:gd name="connsiteY27" fmla="*/ 594360 h 3640422"/>
              <a:gd name="connsiteX28" fmla="*/ 848360 w 919480"/>
              <a:gd name="connsiteY28" fmla="*/ 640080 h 3640422"/>
              <a:gd name="connsiteX29" fmla="*/ 838200 w 919480"/>
              <a:gd name="connsiteY29" fmla="*/ 690880 h 3640422"/>
              <a:gd name="connsiteX30" fmla="*/ 833120 w 919480"/>
              <a:gd name="connsiteY30" fmla="*/ 721360 h 3640422"/>
              <a:gd name="connsiteX31" fmla="*/ 828040 w 919480"/>
              <a:gd name="connsiteY31" fmla="*/ 741680 h 3640422"/>
              <a:gd name="connsiteX32" fmla="*/ 822960 w 919480"/>
              <a:gd name="connsiteY32" fmla="*/ 767080 h 3640422"/>
              <a:gd name="connsiteX33" fmla="*/ 817880 w 919480"/>
              <a:gd name="connsiteY33" fmla="*/ 787400 h 3640422"/>
              <a:gd name="connsiteX34" fmla="*/ 812800 w 919480"/>
              <a:gd name="connsiteY34" fmla="*/ 828040 h 3640422"/>
              <a:gd name="connsiteX35" fmla="*/ 807720 w 919480"/>
              <a:gd name="connsiteY35" fmla="*/ 843280 h 3640422"/>
              <a:gd name="connsiteX36" fmla="*/ 797560 w 919480"/>
              <a:gd name="connsiteY36" fmla="*/ 894080 h 3640422"/>
              <a:gd name="connsiteX37" fmla="*/ 787400 w 919480"/>
              <a:gd name="connsiteY37" fmla="*/ 939800 h 3640422"/>
              <a:gd name="connsiteX38" fmla="*/ 782320 w 919480"/>
              <a:gd name="connsiteY38" fmla="*/ 980440 h 3640422"/>
              <a:gd name="connsiteX39" fmla="*/ 777240 w 919480"/>
              <a:gd name="connsiteY39" fmla="*/ 1031240 h 3640422"/>
              <a:gd name="connsiteX40" fmla="*/ 767080 w 919480"/>
              <a:gd name="connsiteY40" fmla="*/ 1102360 h 3640422"/>
              <a:gd name="connsiteX41" fmla="*/ 762000 w 919480"/>
              <a:gd name="connsiteY41" fmla="*/ 1203960 h 3640422"/>
              <a:gd name="connsiteX42" fmla="*/ 751840 w 919480"/>
              <a:gd name="connsiteY42" fmla="*/ 1264920 h 3640422"/>
              <a:gd name="connsiteX43" fmla="*/ 736600 w 919480"/>
              <a:gd name="connsiteY43" fmla="*/ 1407160 h 3640422"/>
              <a:gd name="connsiteX44" fmla="*/ 726440 w 919480"/>
              <a:gd name="connsiteY44" fmla="*/ 1463040 h 3640422"/>
              <a:gd name="connsiteX45" fmla="*/ 721360 w 919480"/>
              <a:gd name="connsiteY45" fmla="*/ 1518920 h 3640422"/>
              <a:gd name="connsiteX46" fmla="*/ 711200 w 919480"/>
              <a:gd name="connsiteY46" fmla="*/ 1564640 h 3640422"/>
              <a:gd name="connsiteX47" fmla="*/ 706120 w 919480"/>
              <a:gd name="connsiteY47" fmla="*/ 1595120 h 3640422"/>
              <a:gd name="connsiteX48" fmla="*/ 701040 w 919480"/>
              <a:gd name="connsiteY48" fmla="*/ 1635760 h 3640422"/>
              <a:gd name="connsiteX49" fmla="*/ 695960 w 919480"/>
              <a:gd name="connsiteY49" fmla="*/ 1666240 h 3640422"/>
              <a:gd name="connsiteX50" fmla="*/ 690880 w 919480"/>
              <a:gd name="connsiteY50" fmla="*/ 1706880 h 3640422"/>
              <a:gd name="connsiteX51" fmla="*/ 675640 w 919480"/>
              <a:gd name="connsiteY51" fmla="*/ 1778000 h 3640422"/>
              <a:gd name="connsiteX52" fmla="*/ 670560 w 919480"/>
              <a:gd name="connsiteY52" fmla="*/ 1823720 h 3640422"/>
              <a:gd name="connsiteX53" fmla="*/ 660400 w 919480"/>
              <a:gd name="connsiteY53" fmla="*/ 1879600 h 3640422"/>
              <a:gd name="connsiteX54" fmla="*/ 655320 w 919480"/>
              <a:gd name="connsiteY54" fmla="*/ 1935480 h 3640422"/>
              <a:gd name="connsiteX55" fmla="*/ 640080 w 919480"/>
              <a:gd name="connsiteY55" fmla="*/ 2021840 h 3640422"/>
              <a:gd name="connsiteX56" fmla="*/ 635000 w 919480"/>
              <a:gd name="connsiteY56" fmla="*/ 2082800 h 3640422"/>
              <a:gd name="connsiteX57" fmla="*/ 624840 w 919480"/>
              <a:gd name="connsiteY57" fmla="*/ 2133600 h 3640422"/>
              <a:gd name="connsiteX58" fmla="*/ 614680 w 919480"/>
              <a:gd name="connsiteY58" fmla="*/ 2204720 h 3640422"/>
              <a:gd name="connsiteX59" fmla="*/ 609600 w 919480"/>
              <a:gd name="connsiteY59" fmla="*/ 2296160 h 3640422"/>
              <a:gd name="connsiteX60" fmla="*/ 604520 w 919480"/>
              <a:gd name="connsiteY60" fmla="*/ 2311400 h 3640422"/>
              <a:gd name="connsiteX61" fmla="*/ 599440 w 919480"/>
              <a:gd name="connsiteY61" fmla="*/ 2352040 h 3640422"/>
              <a:gd name="connsiteX62" fmla="*/ 594360 w 919480"/>
              <a:gd name="connsiteY62" fmla="*/ 2382520 h 3640422"/>
              <a:gd name="connsiteX63" fmla="*/ 584200 w 919480"/>
              <a:gd name="connsiteY63" fmla="*/ 2509520 h 3640422"/>
              <a:gd name="connsiteX64" fmla="*/ 574040 w 919480"/>
              <a:gd name="connsiteY64" fmla="*/ 2570480 h 3640422"/>
              <a:gd name="connsiteX65" fmla="*/ 568960 w 919480"/>
              <a:gd name="connsiteY65" fmla="*/ 2595880 h 3640422"/>
              <a:gd name="connsiteX66" fmla="*/ 558800 w 919480"/>
              <a:gd name="connsiteY66" fmla="*/ 2809240 h 3640422"/>
              <a:gd name="connsiteX67" fmla="*/ 553720 w 919480"/>
              <a:gd name="connsiteY67" fmla="*/ 2834640 h 3640422"/>
              <a:gd name="connsiteX68" fmla="*/ 548640 w 919480"/>
              <a:gd name="connsiteY68" fmla="*/ 2956560 h 3640422"/>
              <a:gd name="connsiteX69" fmla="*/ 538480 w 919480"/>
              <a:gd name="connsiteY69" fmla="*/ 3048000 h 3640422"/>
              <a:gd name="connsiteX70" fmla="*/ 543560 w 919480"/>
              <a:gd name="connsiteY70" fmla="*/ 3246120 h 3640422"/>
              <a:gd name="connsiteX71" fmla="*/ 538480 w 919480"/>
              <a:gd name="connsiteY71" fmla="*/ 3342640 h 3640422"/>
              <a:gd name="connsiteX72" fmla="*/ 533400 w 919480"/>
              <a:gd name="connsiteY72" fmla="*/ 3378200 h 3640422"/>
              <a:gd name="connsiteX73" fmla="*/ 528320 w 919480"/>
              <a:gd name="connsiteY73" fmla="*/ 3418840 h 3640422"/>
              <a:gd name="connsiteX74" fmla="*/ 523240 w 919480"/>
              <a:gd name="connsiteY74" fmla="*/ 3616960 h 3640422"/>
              <a:gd name="connsiteX75" fmla="*/ 447040 w 919480"/>
              <a:gd name="connsiteY75" fmla="*/ 3611880 h 3640422"/>
              <a:gd name="connsiteX76" fmla="*/ 223520 w 919480"/>
              <a:gd name="connsiteY76" fmla="*/ 3601720 h 3640422"/>
              <a:gd name="connsiteX77" fmla="*/ 152400 w 919480"/>
              <a:gd name="connsiteY77" fmla="*/ 3591560 h 3640422"/>
              <a:gd name="connsiteX78" fmla="*/ 96520 w 919480"/>
              <a:gd name="connsiteY78" fmla="*/ 3586480 h 3640422"/>
              <a:gd name="connsiteX79" fmla="*/ 5080 w 919480"/>
              <a:gd name="connsiteY79" fmla="*/ 3571240 h 3640422"/>
              <a:gd name="connsiteX80" fmla="*/ 0 w 919480"/>
              <a:gd name="connsiteY80" fmla="*/ 3556000 h 3640422"/>
              <a:gd name="connsiteX81" fmla="*/ 10160 w 919480"/>
              <a:gd name="connsiteY81" fmla="*/ 3469640 h 3640422"/>
              <a:gd name="connsiteX82" fmla="*/ 15240 w 919480"/>
              <a:gd name="connsiteY82" fmla="*/ 3429000 h 3640422"/>
              <a:gd name="connsiteX83" fmla="*/ 20320 w 919480"/>
              <a:gd name="connsiteY83" fmla="*/ 3403600 h 3640422"/>
              <a:gd name="connsiteX84" fmla="*/ 25400 w 919480"/>
              <a:gd name="connsiteY84" fmla="*/ 3373120 h 3640422"/>
              <a:gd name="connsiteX85" fmla="*/ 30480 w 919480"/>
              <a:gd name="connsiteY85" fmla="*/ 3347720 h 3640422"/>
              <a:gd name="connsiteX86" fmla="*/ 35560 w 919480"/>
              <a:gd name="connsiteY86" fmla="*/ 3302000 h 3640422"/>
              <a:gd name="connsiteX87" fmla="*/ 40640 w 919480"/>
              <a:gd name="connsiteY87" fmla="*/ 3276600 h 3640422"/>
              <a:gd name="connsiteX88" fmla="*/ 50800 w 919480"/>
              <a:gd name="connsiteY88" fmla="*/ 3195320 h 3640422"/>
              <a:gd name="connsiteX89" fmla="*/ 60960 w 919480"/>
              <a:gd name="connsiteY89" fmla="*/ 3048000 h 3640422"/>
              <a:gd name="connsiteX90" fmla="*/ 66040 w 919480"/>
              <a:gd name="connsiteY90" fmla="*/ 3022600 h 3640422"/>
              <a:gd name="connsiteX91" fmla="*/ 71120 w 919480"/>
              <a:gd name="connsiteY91" fmla="*/ 2941320 h 3640422"/>
              <a:gd name="connsiteX92" fmla="*/ 76200 w 919480"/>
              <a:gd name="connsiteY92" fmla="*/ 2910840 h 3640422"/>
              <a:gd name="connsiteX93" fmla="*/ 86360 w 919480"/>
              <a:gd name="connsiteY93" fmla="*/ 2824480 h 3640422"/>
              <a:gd name="connsiteX94" fmla="*/ 96520 w 919480"/>
              <a:gd name="connsiteY94" fmla="*/ 2712720 h 3640422"/>
              <a:gd name="connsiteX95" fmla="*/ 101600 w 919480"/>
              <a:gd name="connsiteY95" fmla="*/ 2687320 h 3640422"/>
              <a:gd name="connsiteX96" fmla="*/ 106680 w 919480"/>
              <a:gd name="connsiteY96" fmla="*/ 2667000 h 3640422"/>
              <a:gd name="connsiteX97" fmla="*/ 111760 w 919480"/>
              <a:gd name="connsiteY97" fmla="*/ 2631440 h 3640422"/>
              <a:gd name="connsiteX98" fmla="*/ 121920 w 919480"/>
              <a:gd name="connsiteY98" fmla="*/ 2600960 h 3640422"/>
              <a:gd name="connsiteX99" fmla="*/ 127000 w 919480"/>
              <a:gd name="connsiteY99" fmla="*/ 2570480 h 3640422"/>
              <a:gd name="connsiteX100" fmla="*/ 137160 w 919480"/>
              <a:gd name="connsiteY100" fmla="*/ 2550160 h 3640422"/>
              <a:gd name="connsiteX101" fmla="*/ 142240 w 919480"/>
              <a:gd name="connsiteY101" fmla="*/ 2534920 h 3640422"/>
              <a:gd name="connsiteX102" fmla="*/ 152400 w 919480"/>
              <a:gd name="connsiteY102" fmla="*/ 2468880 h 3640422"/>
              <a:gd name="connsiteX103" fmla="*/ 157480 w 919480"/>
              <a:gd name="connsiteY103" fmla="*/ 2453640 h 3640422"/>
              <a:gd name="connsiteX104" fmla="*/ 167640 w 919480"/>
              <a:gd name="connsiteY104" fmla="*/ 2438400 h 3640422"/>
              <a:gd name="connsiteX105" fmla="*/ 172720 w 919480"/>
              <a:gd name="connsiteY105" fmla="*/ 2407920 h 3640422"/>
              <a:gd name="connsiteX106" fmla="*/ 177800 w 919480"/>
              <a:gd name="connsiteY106" fmla="*/ 2387600 h 3640422"/>
              <a:gd name="connsiteX107" fmla="*/ 182880 w 919480"/>
              <a:gd name="connsiteY107" fmla="*/ 2357120 h 3640422"/>
              <a:gd name="connsiteX108" fmla="*/ 187960 w 919480"/>
              <a:gd name="connsiteY108" fmla="*/ 2331720 h 3640422"/>
              <a:gd name="connsiteX109" fmla="*/ 198684 w 919480"/>
              <a:gd name="connsiteY109" fmla="*/ 2358249 h 3640422"/>
              <a:gd name="connsiteX110" fmla="*/ 212231 w 919480"/>
              <a:gd name="connsiteY110" fmla="*/ 2284871 h 3640422"/>
              <a:gd name="connsiteX111" fmla="*/ 213924 w 919480"/>
              <a:gd name="connsiteY111" fmla="*/ 2232942 h 3640422"/>
              <a:gd name="connsiteX112" fmla="*/ 213925 w 919480"/>
              <a:gd name="connsiteY112" fmla="*/ 2172547 h 3640422"/>
              <a:gd name="connsiteX113" fmla="*/ 223520 w 919480"/>
              <a:gd name="connsiteY113" fmla="*/ 2128520 h 3640422"/>
              <a:gd name="connsiteX114" fmla="*/ 228600 w 919480"/>
              <a:gd name="connsiteY114" fmla="*/ 2098040 h 3640422"/>
              <a:gd name="connsiteX115" fmla="*/ 238760 w 919480"/>
              <a:gd name="connsiteY115" fmla="*/ 1991360 h 3640422"/>
              <a:gd name="connsiteX116" fmla="*/ 243840 w 919480"/>
              <a:gd name="connsiteY116" fmla="*/ 1965960 h 3640422"/>
              <a:gd name="connsiteX117" fmla="*/ 248920 w 919480"/>
              <a:gd name="connsiteY117" fmla="*/ 1925320 h 3640422"/>
              <a:gd name="connsiteX118" fmla="*/ 254000 w 919480"/>
              <a:gd name="connsiteY118" fmla="*/ 1910080 h 3640422"/>
              <a:gd name="connsiteX119" fmla="*/ 259080 w 919480"/>
              <a:gd name="connsiteY119" fmla="*/ 1889760 h 3640422"/>
              <a:gd name="connsiteX120" fmla="*/ 264160 w 919480"/>
              <a:gd name="connsiteY120" fmla="*/ 1859280 h 3640422"/>
              <a:gd name="connsiteX121" fmla="*/ 269240 w 919480"/>
              <a:gd name="connsiteY121" fmla="*/ 1833880 h 3640422"/>
              <a:gd name="connsiteX122" fmla="*/ 274320 w 919480"/>
              <a:gd name="connsiteY122" fmla="*/ 1762760 h 3640422"/>
              <a:gd name="connsiteX123" fmla="*/ 279400 w 919480"/>
              <a:gd name="connsiteY123" fmla="*/ 1747520 h 3640422"/>
              <a:gd name="connsiteX124" fmla="*/ 284480 w 919480"/>
              <a:gd name="connsiteY124" fmla="*/ 1722120 h 3640422"/>
              <a:gd name="connsiteX125" fmla="*/ 289560 w 919480"/>
              <a:gd name="connsiteY125" fmla="*/ 1671320 h 3640422"/>
              <a:gd name="connsiteX126" fmla="*/ 294640 w 919480"/>
              <a:gd name="connsiteY126" fmla="*/ 1656080 h 3640422"/>
              <a:gd name="connsiteX127" fmla="*/ 299720 w 919480"/>
              <a:gd name="connsiteY127" fmla="*/ 1635760 h 3640422"/>
              <a:gd name="connsiteX128" fmla="*/ 304800 w 919480"/>
              <a:gd name="connsiteY128" fmla="*/ 1574800 h 3640422"/>
              <a:gd name="connsiteX129" fmla="*/ 309880 w 919480"/>
              <a:gd name="connsiteY129" fmla="*/ 1559560 h 3640422"/>
              <a:gd name="connsiteX130" fmla="*/ 320040 w 919480"/>
              <a:gd name="connsiteY130" fmla="*/ 1518920 h 3640422"/>
              <a:gd name="connsiteX131" fmla="*/ 325120 w 919480"/>
              <a:gd name="connsiteY131" fmla="*/ 1473200 h 3640422"/>
              <a:gd name="connsiteX132" fmla="*/ 330200 w 919480"/>
              <a:gd name="connsiteY132" fmla="*/ 1447800 h 3640422"/>
              <a:gd name="connsiteX133" fmla="*/ 340360 w 919480"/>
              <a:gd name="connsiteY133" fmla="*/ 1386840 h 3640422"/>
              <a:gd name="connsiteX134" fmla="*/ 345440 w 919480"/>
              <a:gd name="connsiteY134" fmla="*/ 1346200 h 3640422"/>
              <a:gd name="connsiteX135" fmla="*/ 355600 w 919480"/>
              <a:gd name="connsiteY135" fmla="*/ 1275080 h 3640422"/>
              <a:gd name="connsiteX136" fmla="*/ 360680 w 919480"/>
              <a:gd name="connsiteY136" fmla="*/ 1224280 h 3640422"/>
              <a:gd name="connsiteX137" fmla="*/ 365760 w 919480"/>
              <a:gd name="connsiteY137" fmla="*/ 1198880 h 3640422"/>
              <a:gd name="connsiteX138" fmla="*/ 381000 w 919480"/>
              <a:gd name="connsiteY138" fmla="*/ 1127760 h 3640422"/>
              <a:gd name="connsiteX139" fmla="*/ 386080 w 919480"/>
              <a:gd name="connsiteY139" fmla="*/ 1076960 h 3640422"/>
              <a:gd name="connsiteX140" fmla="*/ 391160 w 919480"/>
              <a:gd name="connsiteY140" fmla="*/ 1056640 h 3640422"/>
              <a:gd name="connsiteX141" fmla="*/ 401320 w 919480"/>
              <a:gd name="connsiteY141" fmla="*/ 1005840 h 3640422"/>
              <a:gd name="connsiteX142" fmla="*/ 406400 w 919480"/>
              <a:gd name="connsiteY142" fmla="*/ 934720 h 3640422"/>
              <a:gd name="connsiteX143" fmla="*/ 416560 w 919480"/>
              <a:gd name="connsiteY143" fmla="*/ 868680 h 3640422"/>
              <a:gd name="connsiteX144" fmla="*/ 421640 w 919480"/>
              <a:gd name="connsiteY144" fmla="*/ 822960 h 3640422"/>
              <a:gd name="connsiteX145" fmla="*/ 431800 w 919480"/>
              <a:gd name="connsiteY145" fmla="*/ 777240 h 3640422"/>
              <a:gd name="connsiteX146" fmla="*/ 436880 w 919480"/>
              <a:gd name="connsiteY146" fmla="*/ 731520 h 3640422"/>
              <a:gd name="connsiteX147" fmla="*/ 447040 w 919480"/>
              <a:gd name="connsiteY147" fmla="*/ 690880 h 3640422"/>
              <a:gd name="connsiteX148" fmla="*/ 457200 w 919480"/>
              <a:gd name="connsiteY148" fmla="*/ 629920 h 3640422"/>
              <a:gd name="connsiteX149" fmla="*/ 462280 w 919480"/>
              <a:gd name="connsiteY149" fmla="*/ 584200 h 3640422"/>
              <a:gd name="connsiteX150" fmla="*/ 472440 w 919480"/>
              <a:gd name="connsiteY150" fmla="*/ 543560 h 3640422"/>
              <a:gd name="connsiteX151" fmla="*/ 477520 w 919480"/>
              <a:gd name="connsiteY151" fmla="*/ 523240 h 3640422"/>
              <a:gd name="connsiteX152" fmla="*/ 487680 w 919480"/>
              <a:gd name="connsiteY152" fmla="*/ 457200 h 3640422"/>
              <a:gd name="connsiteX153" fmla="*/ 497840 w 919480"/>
              <a:gd name="connsiteY153" fmla="*/ 411480 h 3640422"/>
              <a:gd name="connsiteX154" fmla="*/ 502920 w 919480"/>
              <a:gd name="connsiteY154" fmla="*/ 365760 h 3640422"/>
              <a:gd name="connsiteX155" fmla="*/ 508000 w 919480"/>
              <a:gd name="connsiteY155" fmla="*/ 335280 h 3640422"/>
              <a:gd name="connsiteX156" fmla="*/ 502920 w 919480"/>
              <a:gd name="connsiteY156" fmla="*/ 198120 h 3640422"/>
              <a:gd name="connsiteX0" fmla="*/ 502920 w 919480"/>
              <a:gd name="connsiteY0" fmla="*/ 198120 h 3640422"/>
              <a:gd name="connsiteX1" fmla="*/ 518160 w 919480"/>
              <a:gd name="connsiteY1" fmla="*/ 187960 h 3640422"/>
              <a:gd name="connsiteX2" fmla="*/ 528320 w 919480"/>
              <a:gd name="connsiteY2" fmla="*/ 172720 h 3640422"/>
              <a:gd name="connsiteX3" fmla="*/ 558800 w 919480"/>
              <a:gd name="connsiteY3" fmla="*/ 152400 h 3640422"/>
              <a:gd name="connsiteX4" fmla="*/ 574040 w 919480"/>
              <a:gd name="connsiteY4" fmla="*/ 137160 h 3640422"/>
              <a:gd name="connsiteX5" fmla="*/ 604520 w 919480"/>
              <a:gd name="connsiteY5" fmla="*/ 127000 h 3640422"/>
              <a:gd name="connsiteX6" fmla="*/ 635000 w 919480"/>
              <a:gd name="connsiteY6" fmla="*/ 111760 h 3640422"/>
              <a:gd name="connsiteX7" fmla="*/ 670560 w 919480"/>
              <a:gd name="connsiteY7" fmla="*/ 96520 h 3640422"/>
              <a:gd name="connsiteX8" fmla="*/ 685800 w 919480"/>
              <a:gd name="connsiteY8" fmla="*/ 86360 h 3640422"/>
              <a:gd name="connsiteX9" fmla="*/ 721360 w 919480"/>
              <a:gd name="connsiteY9" fmla="*/ 76200 h 3640422"/>
              <a:gd name="connsiteX10" fmla="*/ 751840 w 919480"/>
              <a:gd name="connsiteY10" fmla="*/ 66040 h 3640422"/>
              <a:gd name="connsiteX11" fmla="*/ 787400 w 919480"/>
              <a:gd name="connsiteY11" fmla="*/ 50800 h 3640422"/>
              <a:gd name="connsiteX12" fmla="*/ 838200 w 919480"/>
              <a:gd name="connsiteY12" fmla="*/ 35560 h 3640422"/>
              <a:gd name="connsiteX13" fmla="*/ 853440 w 919480"/>
              <a:gd name="connsiteY13" fmla="*/ 25400 h 3640422"/>
              <a:gd name="connsiteX14" fmla="*/ 883920 w 919480"/>
              <a:gd name="connsiteY14" fmla="*/ 15240 h 3640422"/>
              <a:gd name="connsiteX15" fmla="*/ 914400 w 919480"/>
              <a:gd name="connsiteY15" fmla="*/ 0 h 3640422"/>
              <a:gd name="connsiteX16" fmla="*/ 919480 w 919480"/>
              <a:gd name="connsiteY16" fmla="*/ 15240 h 3640422"/>
              <a:gd name="connsiteX17" fmla="*/ 914400 w 919480"/>
              <a:gd name="connsiteY17" fmla="*/ 60960 h 3640422"/>
              <a:gd name="connsiteX18" fmla="*/ 909320 w 919480"/>
              <a:gd name="connsiteY18" fmla="*/ 76200 h 3640422"/>
              <a:gd name="connsiteX19" fmla="*/ 904240 w 919480"/>
              <a:gd name="connsiteY19" fmla="*/ 96520 h 3640422"/>
              <a:gd name="connsiteX20" fmla="*/ 899160 w 919480"/>
              <a:gd name="connsiteY20" fmla="*/ 162560 h 3640422"/>
              <a:gd name="connsiteX21" fmla="*/ 894080 w 919480"/>
              <a:gd name="connsiteY21" fmla="*/ 182880 h 3640422"/>
              <a:gd name="connsiteX22" fmla="*/ 889000 w 919480"/>
              <a:gd name="connsiteY22" fmla="*/ 213360 h 3640422"/>
              <a:gd name="connsiteX23" fmla="*/ 883920 w 919480"/>
              <a:gd name="connsiteY23" fmla="*/ 335280 h 3640422"/>
              <a:gd name="connsiteX24" fmla="*/ 873760 w 919480"/>
              <a:gd name="connsiteY24" fmla="*/ 401320 h 3640422"/>
              <a:gd name="connsiteX25" fmla="*/ 868680 w 919480"/>
              <a:gd name="connsiteY25" fmla="*/ 447040 h 3640422"/>
              <a:gd name="connsiteX26" fmla="*/ 858520 w 919480"/>
              <a:gd name="connsiteY26" fmla="*/ 568960 h 3640422"/>
              <a:gd name="connsiteX27" fmla="*/ 853440 w 919480"/>
              <a:gd name="connsiteY27" fmla="*/ 594360 h 3640422"/>
              <a:gd name="connsiteX28" fmla="*/ 848360 w 919480"/>
              <a:gd name="connsiteY28" fmla="*/ 640080 h 3640422"/>
              <a:gd name="connsiteX29" fmla="*/ 838200 w 919480"/>
              <a:gd name="connsiteY29" fmla="*/ 690880 h 3640422"/>
              <a:gd name="connsiteX30" fmla="*/ 833120 w 919480"/>
              <a:gd name="connsiteY30" fmla="*/ 721360 h 3640422"/>
              <a:gd name="connsiteX31" fmla="*/ 828040 w 919480"/>
              <a:gd name="connsiteY31" fmla="*/ 741680 h 3640422"/>
              <a:gd name="connsiteX32" fmla="*/ 822960 w 919480"/>
              <a:gd name="connsiteY32" fmla="*/ 767080 h 3640422"/>
              <a:gd name="connsiteX33" fmla="*/ 817880 w 919480"/>
              <a:gd name="connsiteY33" fmla="*/ 787400 h 3640422"/>
              <a:gd name="connsiteX34" fmla="*/ 812800 w 919480"/>
              <a:gd name="connsiteY34" fmla="*/ 828040 h 3640422"/>
              <a:gd name="connsiteX35" fmla="*/ 807720 w 919480"/>
              <a:gd name="connsiteY35" fmla="*/ 843280 h 3640422"/>
              <a:gd name="connsiteX36" fmla="*/ 797560 w 919480"/>
              <a:gd name="connsiteY36" fmla="*/ 894080 h 3640422"/>
              <a:gd name="connsiteX37" fmla="*/ 787400 w 919480"/>
              <a:gd name="connsiteY37" fmla="*/ 939800 h 3640422"/>
              <a:gd name="connsiteX38" fmla="*/ 782320 w 919480"/>
              <a:gd name="connsiteY38" fmla="*/ 980440 h 3640422"/>
              <a:gd name="connsiteX39" fmla="*/ 777240 w 919480"/>
              <a:gd name="connsiteY39" fmla="*/ 1031240 h 3640422"/>
              <a:gd name="connsiteX40" fmla="*/ 767080 w 919480"/>
              <a:gd name="connsiteY40" fmla="*/ 1102360 h 3640422"/>
              <a:gd name="connsiteX41" fmla="*/ 762000 w 919480"/>
              <a:gd name="connsiteY41" fmla="*/ 1203960 h 3640422"/>
              <a:gd name="connsiteX42" fmla="*/ 751840 w 919480"/>
              <a:gd name="connsiteY42" fmla="*/ 1264920 h 3640422"/>
              <a:gd name="connsiteX43" fmla="*/ 736600 w 919480"/>
              <a:gd name="connsiteY43" fmla="*/ 1407160 h 3640422"/>
              <a:gd name="connsiteX44" fmla="*/ 726440 w 919480"/>
              <a:gd name="connsiteY44" fmla="*/ 1463040 h 3640422"/>
              <a:gd name="connsiteX45" fmla="*/ 721360 w 919480"/>
              <a:gd name="connsiteY45" fmla="*/ 1518920 h 3640422"/>
              <a:gd name="connsiteX46" fmla="*/ 711200 w 919480"/>
              <a:gd name="connsiteY46" fmla="*/ 1564640 h 3640422"/>
              <a:gd name="connsiteX47" fmla="*/ 706120 w 919480"/>
              <a:gd name="connsiteY47" fmla="*/ 1595120 h 3640422"/>
              <a:gd name="connsiteX48" fmla="*/ 701040 w 919480"/>
              <a:gd name="connsiteY48" fmla="*/ 1635760 h 3640422"/>
              <a:gd name="connsiteX49" fmla="*/ 695960 w 919480"/>
              <a:gd name="connsiteY49" fmla="*/ 1666240 h 3640422"/>
              <a:gd name="connsiteX50" fmla="*/ 690880 w 919480"/>
              <a:gd name="connsiteY50" fmla="*/ 1706880 h 3640422"/>
              <a:gd name="connsiteX51" fmla="*/ 675640 w 919480"/>
              <a:gd name="connsiteY51" fmla="*/ 1778000 h 3640422"/>
              <a:gd name="connsiteX52" fmla="*/ 670560 w 919480"/>
              <a:gd name="connsiteY52" fmla="*/ 1823720 h 3640422"/>
              <a:gd name="connsiteX53" fmla="*/ 660400 w 919480"/>
              <a:gd name="connsiteY53" fmla="*/ 1879600 h 3640422"/>
              <a:gd name="connsiteX54" fmla="*/ 655320 w 919480"/>
              <a:gd name="connsiteY54" fmla="*/ 1935480 h 3640422"/>
              <a:gd name="connsiteX55" fmla="*/ 640080 w 919480"/>
              <a:gd name="connsiteY55" fmla="*/ 2021840 h 3640422"/>
              <a:gd name="connsiteX56" fmla="*/ 635000 w 919480"/>
              <a:gd name="connsiteY56" fmla="*/ 2082800 h 3640422"/>
              <a:gd name="connsiteX57" fmla="*/ 624840 w 919480"/>
              <a:gd name="connsiteY57" fmla="*/ 2133600 h 3640422"/>
              <a:gd name="connsiteX58" fmla="*/ 614680 w 919480"/>
              <a:gd name="connsiteY58" fmla="*/ 2204720 h 3640422"/>
              <a:gd name="connsiteX59" fmla="*/ 609600 w 919480"/>
              <a:gd name="connsiteY59" fmla="*/ 2296160 h 3640422"/>
              <a:gd name="connsiteX60" fmla="*/ 604520 w 919480"/>
              <a:gd name="connsiteY60" fmla="*/ 2311400 h 3640422"/>
              <a:gd name="connsiteX61" fmla="*/ 599440 w 919480"/>
              <a:gd name="connsiteY61" fmla="*/ 2352040 h 3640422"/>
              <a:gd name="connsiteX62" fmla="*/ 594360 w 919480"/>
              <a:gd name="connsiteY62" fmla="*/ 2382520 h 3640422"/>
              <a:gd name="connsiteX63" fmla="*/ 584200 w 919480"/>
              <a:gd name="connsiteY63" fmla="*/ 2509520 h 3640422"/>
              <a:gd name="connsiteX64" fmla="*/ 574040 w 919480"/>
              <a:gd name="connsiteY64" fmla="*/ 2570480 h 3640422"/>
              <a:gd name="connsiteX65" fmla="*/ 568960 w 919480"/>
              <a:gd name="connsiteY65" fmla="*/ 2595880 h 3640422"/>
              <a:gd name="connsiteX66" fmla="*/ 558800 w 919480"/>
              <a:gd name="connsiteY66" fmla="*/ 2809240 h 3640422"/>
              <a:gd name="connsiteX67" fmla="*/ 553720 w 919480"/>
              <a:gd name="connsiteY67" fmla="*/ 2834640 h 3640422"/>
              <a:gd name="connsiteX68" fmla="*/ 548640 w 919480"/>
              <a:gd name="connsiteY68" fmla="*/ 2956560 h 3640422"/>
              <a:gd name="connsiteX69" fmla="*/ 538480 w 919480"/>
              <a:gd name="connsiteY69" fmla="*/ 3048000 h 3640422"/>
              <a:gd name="connsiteX70" fmla="*/ 543560 w 919480"/>
              <a:gd name="connsiteY70" fmla="*/ 3246120 h 3640422"/>
              <a:gd name="connsiteX71" fmla="*/ 538480 w 919480"/>
              <a:gd name="connsiteY71" fmla="*/ 3342640 h 3640422"/>
              <a:gd name="connsiteX72" fmla="*/ 533400 w 919480"/>
              <a:gd name="connsiteY72" fmla="*/ 3378200 h 3640422"/>
              <a:gd name="connsiteX73" fmla="*/ 528320 w 919480"/>
              <a:gd name="connsiteY73" fmla="*/ 3418840 h 3640422"/>
              <a:gd name="connsiteX74" fmla="*/ 523240 w 919480"/>
              <a:gd name="connsiteY74" fmla="*/ 3616960 h 3640422"/>
              <a:gd name="connsiteX75" fmla="*/ 447040 w 919480"/>
              <a:gd name="connsiteY75" fmla="*/ 3611880 h 3640422"/>
              <a:gd name="connsiteX76" fmla="*/ 223520 w 919480"/>
              <a:gd name="connsiteY76" fmla="*/ 3601720 h 3640422"/>
              <a:gd name="connsiteX77" fmla="*/ 152400 w 919480"/>
              <a:gd name="connsiteY77" fmla="*/ 3591560 h 3640422"/>
              <a:gd name="connsiteX78" fmla="*/ 96520 w 919480"/>
              <a:gd name="connsiteY78" fmla="*/ 3586480 h 3640422"/>
              <a:gd name="connsiteX79" fmla="*/ 5080 w 919480"/>
              <a:gd name="connsiteY79" fmla="*/ 3571240 h 3640422"/>
              <a:gd name="connsiteX80" fmla="*/ 0 w 919480"/>
              <a:gd name="connsiteY80" fmla="*/ 3556000 h 3640422"/>
              <a:gd name="connsiteX81" fmla="*/ 10160 w 919480"/>
              <a:gd name="connsiteY81" fmla="*/ 3469640 h 3640422"/>
              <a:gd name="connsiteX82" fmla="*/ 15240 w 919480"/>
              <a:gd name="connsiteY82" fmla="*/ 3429000 h 3640422"/>
              <a:gd name="connsiteX83" fmla="*/ 20320 w 919480"/>
              <a:gd name="connsiteY83" fmla="*/ 3403600 h 3640422"/>
              <a:gd name="connsiteX84" fmla="*/ 25400 w 919480"/>
              <a:gd name="connsiteY84" fmla="*/ 3373120 h 3640422"/>
              <a:gd name="connsiteX85" fmla="*/ 30480 w 919480"/>
              <a:gd name="connsiteY85" fmla="*/ 3347720 h 3640422"/>
              <a:gd name="connsiteX86" fmla="*/ 35560 w 919480"/>
              <a:gd name="connsiteY86" fmla="*/ 3302000 h 3640422"/>
              <a:gd name="connsiteX87" fmla="*/ 40640 w 919480"/>
              <a:gd name="connsiteY87" fmla="*/ 3276600 h 3640422"/>
              <a:gd name="connsiteX88" fmla="*/ 50800 w 919480"/>
              <a:gd name="connsiteY88" fmla="*/ 3195320 h 3640422"/>
              <a:gd name="connsiteX89" fmla="*/ 60960 w 919480"/>
              <a:gd name="connsiteY89" fmla="*/ 3048000 h 3640422"/>
              <a:gd name="connsiteX90" fmla="*/ 66040 w 919480"/>
              <a:gd name="connsiteY90" fmla="*/ 3022600 h 3640422"/>
              <a:gd name="connsiteX91" fmla="*/ 71120 w 919480"/>
              <a:gd name="connsiteY91" fmla="*/ 2941320 h 3640422"/>
              <a:gd name="connsiteX92" fmla="*/ 76200 w 919480"/>
              <a:gd name="connsiteY92" fmla="*/ 2910840 h 3640422"/>
              <a:gd name="connsiteX93" fmla="*/ 86360 w 919480"/>
              <a:gd name="connsiteY93" fmla="*/ 2824480 h 3640422"/>
              <a:gd name="connsiteX94" fmla="*/ 96520 w 919480"/>
              <a:gd name="connsiteY94" fmla="*/ 2712720 h 3640422"/>
              <a:gd name="connsiteX95" fmla="*/ 101600 w 919480"/>
              <a:gd name="connsiteY95" fmla="*/ 2687320 h 3640422"/>
              <a:gd name="connsiteX96" fmla="*/ 106680 w 919480"/>
              <a:gd name="connsiteY96" fmla="*/ 2667000 h 3640422"/>
              <a:gd name="connsiteX97" fmla="*/ 111760 w 919480"/>
              <a:gd name="connsiteY97" fmla="*/ 2631440 h 3640422"/>
              <a:gd name="connsiteX98" fmla="*/ 121920 w 919480"/>
              <a:gd name="connsiteY98" fmla="*/ 2600960 h 3640422"/>
              <a:gd name="connsiteX99" fmla="*/ 127000 w 919480"/>
              <a:gd name="connsiteY99" fmla="*/ 2570480 h 3640422"/>
              <a:gd name="connsiteX100" fmla="*/ 137160 w 919480"/>
              <a:gd name="connsiteY100" fmla="*/ 2550160 h 3640422"/>
              <a:gd name="connsiteX101" fmla="*/ 142240 w 919480"/>
              <a:gd name="connsiteY101" fmla="*/ 2534920 h 3640422"/>
              <a:gd name="connsiteX102" fmla="*/ 152400 w 919480"/>
              <a:gd name="connsiteY102" fmla="*/ 2468880 h 3640422"/>
              <a:gd name="connsiteX103" fmla="*/ 157480 w 919480"/>
              <a:gd name="connsiteY103" fmla="*/ 2453640 h 3640422"/>
              <a:gd name="connsiteX104" fmla="*/ 167640 w 919480"/>
              <a:gd name="connsiteY104" fmla="*/ 2438400 h 3640422"/>
              <a:gd name="connsiteX105" fmla="*/ 172720 w 919480"/>
              <a:gd name="connsiteY105" fmla="*/ 2407920 h 3640422"/>
              <a:gd name="connsiteX106" fmla="*/ 177800 w 919480"/>
              <a:gd name="connsiteY106" fmla="*/ 2387600 h 3640422"/>
              <a:gd name="connsiteX107" fmla="*/ 196991 w 919480"/>
              <a:gd name="connsiteY107" fmla="*/ 2407920 h 3640422"/>
              <a:gd name="connsiteX108" fmla="*/ 187960 w 919480"/>
              <a:gd name="connsiteY108" fmla="*/ 2331720 h 3640422"/>
              <a:gd name="connsiteX109" fmla="*/ 198684 w 919480"/>
              <a:gd name="connsiteY109" fmla="*/ 2358249 h 3640422"/>
              <a:gd name="connsiteX110" fmla="*/ 212231 w 919480"/>
              <a:gd name="connsiteY110" fmla="*/ 2284871 h 3640422"/>
              <a:gd name="connsiteX111" fmla="*/ 213924 w 919480"/>
              <a:gd name="connsiteY111" fmla="*/ 2232942 h 3640422"/>
              <a:gd name="connsiteX112" fmla="*/ 213925 w 919480"/>
              <a:gd name="connsiteY112" fmla="*/ 2172547 h 3640422"/>
              <a:gd name="connsiteX113" fmla="*/ 223520 w 919480"/>
              <a:gd name="connsiteY113" fmla="*/ 2128520 h 3640422"/>
              <a:gd name="connsiteX114" fmla="*/ 228600 w 919480"/>
              <a:gd name="connsiteY114" fmla="*/ 2098040 h 3640422"/>
              <a:gd name="connsiteX115" fmla="*/ 238760 w 919480"/>
              <a:gd name="connsiteY115" fmla="*/ 1991360 h 3640422"/>
              <a:gd name="connsiteX116" fmla="*/ 243840 w 919480"/>
              <a:gd name="connsiteY116" fmla="*/ 1965960 h 3640422"/>
              <a:gd name="connsiteX117" fmla="*/ 248920 w 919480"/>
              <a:gd name="connsiteY117" fmla="*/ 1925320 h 3640422"/>
              <a:gd name="connsiteX118" fmla="*/ 254000 w 919480"/>
              <a:gd name="connsiteY118" fmla="*/ 1910080 h 3640422"/>
              <a:gd name="connsiteX119" fmla="*/ 259080 w 919480"/>
              <a:gd name="connsiteY119" fmla="*/ 1889760 h 3640422"/>
              <a:gd name="connsiteX120" fmla="*/ 264160 w 919480"/>
              <a:gd name="connsiteY120" fmla="*/ 1859280 h 3640422"/>
              <a:gd name="connsiteX121" fmla="*/ 269240 w 919480"/>
              <a:gd name="connsiteY121" fmla="*/ 1833880 h 3640422"/>
              <a:gd name="connsiteX122" fmla="*/ 274320 w 919480"/>
              <a:gd name="connsiteY122" fmla="*/ 1762760 h 3640422"/>
              <a:gd name="connsiteX123" fmla="*/ 279400 w 919480"/>
              <a:gd name="connsiteY123" fmla="*/ 1747520 h 3640422"/>
              <a:gd name="connsiteX124" fmla="*/ 284480 w 919480"/>
              <a:gd name="connsiteY124" fmla="*/ 1722120 h 3640422"/>
              <a:gd name="connsiteX125" fmla="*/ 289560 w 919480"/>
              <a:gd name="connsiteY125" fmla="*/ 1671320 h 3640422"/>
              <a:gd name="connsiteX126" fmla="*/ 294640 w 919480"/>
              <a:gd name="connsiteY126" fmla="*/ 1656080 h 3640422"/>
              <a:gd name="connsiteX127" fmla="*/ 299720 w 919480"/>
              <a:gd name="connsiteY127" fmla="*/ 1635760 h 3640422"/>
              <a:gd name="connsiteX128" fmla="*/ 304800 w 919480"/>
              <a:gd name="connsiteY128" fmla="*/ 1574800 h 3640422"/>
              <a:gd name="connsiteX129" fmla="*/ 309880 w 919480"/>
              <a:gd name="connsiteY129" fmla="*/ 1559560 h 3640422"/>
              <a:gd name="connsiteX130" fmla="*/ 320040 w 919480"/>
              <a:gd name="connsiteY130" fmla="*/ 1518920 h 3640422"/>
              <a:gd name="connsiteX131" fmla="*/ 325120 w 919480"/>
              <a:gd name="connsiteY131" fmla="*/ 1473200 h 3640422"/>
              <a:gd name="connsiteX132" fmla="*/ 330200 w 919480"/>
              <a:gd name="connsiteY132" fmla="*/ 1447800 h 3640422"/>
              <a:gd name="connsiteX133" fmla="*/ 340360 w 919480"/>
              <a:gd name="connsiteY133" fmla="*/ 1386840 h 3640422"/>
              <a:gd name="connsiteX134" fmla="*/ 345440 w 919480"/>
              <a:gd name="connsiteY134" fmla="*/ 1346200 h 3640422"/>
              <a:gd name="connsiteX135" fmla="*/ 355600 w 919480"/>
              <a:gd name="connsiteY135" fmla="*/ 1275080 h 3640422"/>
              <a:gd name="connsiteX136" fmla="*/ 360680 w 919480"/>
              <a:gd name="connsiteY136" fmla="*/ 1224280 h 3640422"/>
              <a:gd name="connsiteX137" fmla="*/ 365760 w 919480"/>
              <a:gd name="connsiteY137" fmla="*/ 1198880 h 3640422"/>
              <a:gd name="connsiteX138" fmla="*/ 381000 w 919480"/>
              <a:gd name="connsiteY138" fmla="*/ 1127760 h 3640422"/>
              <a:gd name="connsiteX139" fmla="*/ 386080 w 919480"/>
              <a:gd name="connsiteY139" fmla="*/ 1076960 h 3640422"/>
              <a:gd name="connsiteX140" fmla="*/ 391160 w 919480"/>
              <a:gd name="connsiteY140" fmla="*/ 1056640 h 3640422"/>
              <a:gd name="connsiteX141" fmla="*/ 401320 w 919480"/>
              <a:gd name="connsiteY141" fmla="*/ 1005840 h 3640422"/>
              <a:gd name="connsiteX142" fmla="*/ 406400 w 919480"/>
              <a:gd name="connsiteY142" fmla="*/ 934720 h 3640422"/>
              <a:gd name="connsiteX143" fmla="*/ 416560 w 919480"/>
              <a:gd name="connsiteY143" fmla="*/ 868680 h 3640422"/>
              <a:gd name="connsiteX144" fmla="*/ 421640 w 919480"/>
              <a:gd name="connsiteY144" fmla="*/ 822960 h 3640422"/>
              <a:gd name="connsiteX145" fmla="*/ 431800 w 919480"/>
              <a:gd name="connsiteY145" fmla="*/ 777240 h 3640422"/>
              <a:gd name="connsiteX146" fmla="*/ 436880 w 919480"/>
              <a:gd name="connsiteY146" fmla="*/ 731520 h 3640422"/>
              <a:gd name="connsiteX147" fmla="*/ 447040 w 919480"/>
              <a:gd name="connsiteY147" fmla="*/ 690880 h 3640422"/>
              <a:gd name="connsiteX148" fmla="*/ 457200 w 919480"/>
              <a:gd name="connsiteY148" fmla="*/ 629920 h 3640422"/>
              <a:gd name="connsiteX149" fmla="*/ 462280 w 919480"/>
              <a:gd name="connsiteY149" fmla="*/ 584200 h 3640422"/>
              <a:gd name="connsiteX150" fmla="*/ 472440 w 919480"/>
              <a:gd name="connsiteY150" fmla="*/ 543560 h 3640422"/>
              <a:gd name="connsiteX151" fmla="*/ 477520 w 919480"/>
              <a:gd name="connsiteY151" fmla="*/ 523240 h 3640422"/>
              <a:gd name="connsiteX152" fmla="*/ 487680 w 919480"/>
              <a:gd name="connsiteY152" fmla="*/ 457200 h 3640422"/>
              <a:gd name="connsiteX153" fmla="*/ 497840 w 919480"/>
              <a:gd name="connsiteY153" fmla="*/ 411480 h 3640422"/>
              <a:gd name="connsiteX154" fmla="*/ 502920 w 919480"/>
              <a:gd name="connsiteY154" fmla="*/ 365760 h 3640422"/>
              <a:gd name="connsiteX155" fmla="*/ 508000 w 919480"/>
              <a:gd name="connsiteY155" fmla="*/ 335280 h 3640422"/>
              <a:gd name="connsiteX156" fmla="*/ 502920 w 919480"/>
              <a:gd name="connsiteY156" fmla="*/ 198120 h 3640422"/>
              <a:gd name="connsiteX0" fmla="*/ 502920 w 919480"/>
              <a:gd name="connsiteY0" fmla="*/ 198120 h 3640422"/>
              <a:gd name="connsiteX1" fmla="*/ 518160 w 919480"/>
              <a:gd name="connsiteY1" fmla="*/ 187960 h 3640422"/>
              <a:gd name="connsiteX2" fmla="*/ 528320 w 919480"/>
              <a:gd name="connsiteY2" fmla="*/ 172720 h 3640422"/>
              <a:gd name="connsiteX3" fmla="*/ 558800 w 919480"/>
              <a:gd name="connsiteY3" fmla="*/ 152400 h 3640422"/>
              <a:gd name="connsiteX4" fmla="*/ 574040 w 919480"/>
              <a:gd name="connsiteY4" fmla="*/ 137160 h 3640422"/>
              <a:gd name="connsiteX5" fmla="*/ 604520 w 919480"/>
              <a:gd name="connsiteY5" fmla="*/ 127000 h 3640422"/>
              <a:gd name="connsiteX6" fmla="*/ 635000 w 919480"/>
              <a:gd name="connsiteY6" fmla="*/ 111760 h 3640422"/>
              <a:gd name="connsiteX7" fmla="*/ 670560 w 919480"/>
              <a:gd name="connsiteY7" fmla="*/ 96520 h 3640422"/>
              <a:gd name="connsiteX8" fmla="*/ 685800 w 919480"/>
              <a:gd name="connsiteY8" fmla="*/ 86360 h 3640422"/>
              <a:gd name="connsiteX9" fmla="*/ 721360 w 919480"/>
              <a:gd name="connsiteY9" fmla="*/ 76200 h 3640422"/>
              <a:gd name="connsiteX10" fmla="*/ 751840 w 919480"/>
              <a:gd name="connsiteY10" fmla="*/ 66040 h 3640422"/>
              <a:gd name="connsiteX11" fmla="*/ 787400 w 919480"/>
              <a:gd name="connsiteY11" fmla="*/ 50800 h 3640422"/>
              <a:gd name="connsiteX12" fmla="*/ 838200 w 919480"/>
              <a:gd name="connsiteY12" fmla="*/ 35560 h 3640422"/>
              <a:gd name="connsiteX13" fmla="*/ 853440 w 919480"/>
              <a:gd name="connsiteY13" fmla="*/ 25400 h 3640422"/>
              <a:gd name="connsiteX14" fmla="*/ 883920 w 919480"/>
              <a:gd name="connsiteY14" fmla="*/ 15240 h 3640422"/>
              <a:gd name="connsiteX15" fmla="*/ 914400 w 919480"/>
              <a:gd name="connsiteY15" fmla="*/ 0 h 3640422"/>
              <a:gd name="connsiteX16" fmla="*/ 919480 w 919480"/>
              <a:gd name="connsiteY16" fmla="*/ 15240 h 3640422"/>
              <a:gd name="connsiteX17" fmla="*/ 914400 w 919480"/>
              <a:gd name="connsiteY17" fmla="*/ 60960 h 3640422"/>
              <a:gd name="connsiteX18" fmla="*/ 909320 w 919480"/>
              <a:gd name="connsiteY18" fmla="*/ 76200 h 3640422"/>
              <a:gd name="connsiteX19" fmla="*/ 904240 w 919480"/>
              <a:gd name="connsiteY19" fmla="*/ 96520 h 3640422"/>
              <a:gd name="connsiteX20" fmla="*/ 899160 w 919480"/>
              <a:gd name="connsiteY20" fmla="*/ 162560 h 3640422"/>
              <a:gd name="connsiteX21" fmla="*/ 894080 w 919480"/>
              <a:gd name="connsiteY21" fmla="*/ 182880 h 3640422"/>
              <a:gd name="connsiteX22" fmla="*/ 889000 w 919480"/>
              <a:gd name="connsiteY22" fmla="*/ 213360 h 3640422"/>
              <a:gd name="connsiteX23" fmla="*/ 883920 w 919480"/>
              <a:gd name="connsiteY23" fmla="*/ 335280 h 3640422"/>
              <a:gd name="connsiteX24" fmla="*/ 873760 w 919480"/>
              <a:gd name="connsiteY24" fmla="*/ 401320 h 3640422"/>
              <a:gd name="connsiteX25" fmla="*/ 868680 w 919480"/>
              <a:gd name="connsiteY25" fmla="*/ 447040 h 3640422"/>
              <a:gd name="connsiteX26" fmla="*/ 858520 w 919480"/>
              <a:gd name="connsiteY26" fmla="*/ 568960 h 3640422"/>
              <a:gd name="connsiteX27" fmla="*/ 853440 w 919480"/>
              <a:gd name="connsiteY27" fmla="*/ 594360 h 3640422"/>
              <a:gd name="connsiteX28" fmla="*/ 848360 w 919480"/>
              <a:gd name="connsiteY28" fmla="*/ 640080 h 3640422"/>
              <a:gd name="connsiteX29" fmla="*/ 838200 w 919480"/>
              <a:gd name="connsiteY29" fmla="*/ 690880 h 3640422"/>
              <a:gd name="connsiteX30" fmla="*/ 833120 w 919480"/>
              <a:gd name="connsiteY30" fmla="*/ 721360 h 3640422"/>
              <a:gd name="connsiteX31" fmla="*/ 828040 w 919480"/>
              <a:gd name="connsiteY31" fmla="*/ 741680 h 3640422"/>
              <a:gd name="connsiteX32" fmla="*/ 822960 w 919480"/>
              <a:gd name="connsiteY32" fmla="*/ 767080 h 3640422"/>
              <a:gd name="connsiteX33" fmla="*/ 817880 w 919480"/>
              <a:gd name="connsiteY33" fmla="*/ 787400 h 3640422"/>
              <a:gd name="connsiteX34" fmla="*/ 812800 w 919480"/>
              <a:gd name="connsiteY34" fmla="*/ 828040 h 3640422"/>
              <a:gd name="connsiteX35" fmla="*/ 807720 w 919480"/>
              <a:gd name="connsiteY35" fmla="*/ 843280 h 3640422"/>
              <a:gd name="connsiteX36" fmla="*/ 797560 w 919480"/>
              <a:gd name="connsiteY36" fmla="*/ 894080 h 3640422"/>
              <a:gd name="connsiteX37" fmla="*/ 787400 w 919480"/>
              <a:gd name="connsiteY37" fmla="*/ 939800 h 3640422"/>
              <a:gd name="connsiteX38" fmla="*/ 782320 w 919480"/>
              <a:gd name="connsiteY38" fmla="*/ 980440 h 3640422"/>
              <a:gd name="connsiteX39" fmla="*/ 777240 w 919480"/>
              <a:gd name="connsiteY39" fmla="*/ 1031240 h 3640422"/>
              <a:gd name="connsiteX40" fmla="*/ 767080 w 919480"/>
              <a:gd name="connsiteY40" fmla="*/ 1102360 h 3640422"/>
              <a:gd name="connsiteX41" fmla="*/ 762000 w 919480"/>
              <a:gd name="connsiteY41" fmla="*/ 1203960 h 3640422"/>
              <a:gd name="connsiteX42" fmla="*/ 751840 w 919480"/>
              <a:gd name="connsiteY42" fmla="*/ 1264920 h 3640422"/>
              <a:gd name="connsiteX43" fmla="*/ 736600 w 919480"/>
              <a:gd name="connsiteY43" fmla="*/ 1407160 h 3640422"/>
              <a:gd name="connsiteX44" fmla="*/ 726440 w 919480"/>
              <a:gd name="connsiteY44" fmla="*/ 1463040 h 3640422"/>
              <a:gd name="connsiteX45" fmla="*/ 721360 w 919480"/>
              <a:gd name="connsiteY45" fmla="*/ 1518920 h 3640422"/>
              <a:gd name="connsiteX46" fmla="*/ 711200 w 919480"/>
              <a:gd name="connsiteY46" fmla="*/ 1564640 h 3640422"/>
              <a:gd name="connsiteX47" fmla="*/ 706120 w 919480"/>
              <a:gd name="connsiteY47" fmla="*/ 1595120 h 3640422"/>
              <a:gd name="connsiteX48" fmla="*/ 701040 w 919480"/>
              <a:gd name="connsiteY48" fmla="*/ 1635760 h 3640422"/>
              <a:gd name="connsiteX49" fmla="*/ 695960 w 919480"/>
              <a:gd name="connsiteY49" fmla="*/ 1666240 h 3640422"/>
              <a:gd name="connsiteX50" fmla="*/ 690880 w 919480"/>
              <a:gd name="connsiteY50" fmla="*/ 1706880 h 3640422"/>
              <a:gd name="connsiteX51" fmla="*/ 675640 w 919480"/>
              <a:gd name="connsiteY51" fmla="*/ 1778000 h 3640422"/>
              <a:gd name="connsiteX52" fmla="*/ 670560 w 919480"/>
              <a:gd name="connsiteY52" fmla="*/ 1823720 h 3640422"/>
              <a:gd name="connsiteX53" fmla="*/ 660400 w 919480"/>
              <a:gd name="connsiteY53" fmla="*/ 1879600 h 3640422"/>
              <a:gd name="connsiteX54" fmla="*/ 655320 w 919480"/>
              <a:gd name="connsiteY54" fmla="*/ 1935480 h 3640422"/>
              <a:gd name="connsiteX55" fmla="*/ 640080 w 919480"/>
              <a:gd name="connsiteY55" fmla="*/ 2021840 h 3640422"/>
              <a:gd name="connsiteX56" fmla="*/ 635000 w 919480"/>
              <a:gd name="connsiteY56" fmla="*/ 2082800 h 3640422"/>
              <a:gd name="connsiteX57" fmla="*/ 624840 w 919480"/>
              <a:gd name="connsiteY57" fmla="*/ 2133600 h 3640422"/>
              <a:gd name="connsiteX58" fmla="*/ 614680 w 919480"/>
              <a:gd name="connsiteY58" fmla="*/ 2204720 h 3640422"/>
              <a:gd name="connsiteX59" fmla="*/ 609600 w 919480"/>
              <a:gd name="connsiteY59" fmla="*/ 2296160 h 3640422"/>
              <a:gd name="connsiteX60" fmla="*/ 604520 w 919480"/>
              <a:gd name="connsiteY60" fmla="*/ 2311400 h 3640422"/>
              <a:gd name="connsiteX61" fmla="*/ 599440 w 919480"/>
              <a:gd name="connsiteY61" fmla="*/ 2352040 h 3640422"/>
              <a:gd name="connsiteX62" fmla="*/ 594360 w 919480"/>
              <a:gd name="connsiteY62" fmla="*/ 2382520 h 3640422"/>
              <a:gd name="connsiteX63" fmla="*/ 584200 w 919480"/>
              <a:gd name="connsiteY63" fmla="*/ 2509520 h 3640422"/>
              <a:gd name="connsiteX64" fmla="*/ 574040 w 919480"/>
              <a:gd name="connsiteY64" fmla="*/ 2570480 h 3640422"/>
              <a:gd name="connsiteX65" fmla="*/ 568960 w 919480"/>
              <a:gd name="connsiteY65" fmla="*/ 2595880 h 3640422"/>
              <a:gd name="connsiteX66" fmla="*/ 558800 w 919480"/>
              <a:gd name="connsiteY66" fmla="*/ 2809240 h 3640422"/>
              <a:gd name="connsiteX67" fmla="*/ 553720 w 919480"/>
              <a:gd name="connsiteY67" fmla="*/ 2834640 h 3640422"/>
              <a:gd name="connsiteX68" fmla="*/ 548640 w 919480"/>
              <a:gd name="connsiteY68" fmla="*/ 2956560 h 3640422"/>
              <a:gd name="connsiteX69" fmla="*/ 538480 w 919480"/>
              <a:gd name="connsiteY69" fmla="*/ 3048000 h 3640422"/>
              <a:gd name="connsiteX70" fmla="*/ 543560 w 919480"/>
              <a:gd name="connsiteY70" fmla="*/ 3246120 h 3640422"/>
              <a:gd name="connsiteX71" fmla="*/ 538480 w 919480"/>
              <a:gd name="connsiteY71" fmla="*/ 3342640 h 3640422"/>
              <a:gd name="connsiteX72" fmla="*/ 533400 w 919480"/>
              <a:gd name="connsiteY72" fmla="*/ 3378200 h 3640422"/>
              <a:gd name="connsiteX73" fmla="*/ 528320 w 919480"/>
              <a:gd name="connsiteY73" fmla="*/ 3418840 h 3640422"/>
              <a:gd name="connsiteX74" fmla="*/ 523240 w 919480"/>
              <a:gd name="connsiteY74" fmla="*/ 3616960 h 3640422"/>
              <a:gd name="connsiteX75" fmla="*/ 447040 w 919480"/>
              <a:gd name="connsiteY75" fmla="*/ 3611880 h 3640422"/>
              <a:gd name="connsiteX76" fmla="*/ 223520 w 919480"/>
              <a:gd name="connsiteY76" fmla="*/ 3601720 h 3640422"/>
              <a:gd name="connsiteX77" fmla="*/ 152400 w 919480"/>
              <a:gd name="connsiteY77" fmla="*/ 3591560 h 3640422"/>
              <a:gd name="connsiteX78" fmla="*/ 96520 w 919480"/>
              <a:gd name="connsiteY78" fmla="*/ 3586480 h 3640422"/>
              <a:gd name="connsiteX79" fmla="*/ 5080 w 919480"/>
              <a:gd name="connsiteY79" fmla="*/ 3571240 h 3640422"/>
              <a:gd name="connsiteX80" fmla="*/ 0 w 919480"/>
              <a:gd name="connsiteY80" fmla="*/ 3556000 h 3640422"/>
              <a:gd name="connsiteX81" fmla="*/ 10160 w 919480"/>
              <a:gd name="connsiteY81" fmla="*/ 3469640 h 3640422"/>
              <a:gd name="connsiteX82" fmla="*/ 15240 w 919480"/>
              <a:gd name="connsiteY82" fmla="*/ 3429000 h 3640422"/>
              <a:gd name="connsiteX83" fmla="*/ 20320 w 919480"/>
              <a:gd name="connsiteY83" fmla="*/ 3403600 h 3640422"/>
              <a:gd name="connsiteX84" fmla="*/ 25400 w 919480"/>
              <a:gd name="connsiteY84" fmla="*/ 3373120 h 3640422"/>
              <a:gd name="connsiteX85" fmla="*/ 30480 w 919480"/>
              <a:gd name="connsiteY85" fmla="*/ 3347720 h 3640422"/>
              <a:gd name="connsiteX86" fmla="*/ 35560 w 919480"/>
              <a:gd name="connsiteY86" fmla="*/ 3302000 h 3640422"/>
              <a:gd name="connsiteX87" fmla="*/ 40640 w 919480"/>
              <a:gd name="connsiteY87" fmla="*/ 3276600 h 3640422"/>
              <a:gd name="connsiteX88" fmla="*/ 50800 w 919480"/>
              <a:gd name="connsiteY88" fmla="*/ 3195320 h 3640422"/>
              <a:gd name="connsiteX89" fmla="*/ 60960 w 919480"/>
              <a:gd name="connsiteY89" fmla="*/ 3048000 h 3640422"/>
              <a:gd name="connsiteX90" fmla="*/ 66040 w 919480"/>
              <a:gd name="connsiteY90" fmla="*/ 3022600 h 3640422"/>
              <a:gd name="connsiteX91" fmla="*/ 71120 w 919480"/>
              <a:gd name="connsiteY91" fmla="*/ 2941320 h 3640422"/>
              <a:gd name="connsiteX92" fmla="*/ 76200 w 919480"/>
              <a:gd name="connsiteY92" fmla="*/ 2910840 h 3640422"/>
              <a:gd name="connsiteX93" fmla="*/ 86360 w 919480"/>
              <a:gd name="connsiteY93" fmla="*/ 2824480 h 3640422"/>
              <a:gd name="connsiteX94" fmla="*/ 96520 w 919480"/>
              <a:gd name="connsiteY94" fmla="*/ 2712720 h 3640422"/>
              <a:gd name="connsiteX95" fmla="*/ 101600 w 919480"/>
              <a:gd name="connsiteY95" fmla="*/ 2687320 h 3640422"/>
              <a:gd name="connsiteX96" fmla="*/ 106680 w 919480"/>
              <a:gd name="connsiteY96" fmla="*/ 2667000 h 3640422"/>
              <a:gd name="connsiteX97" fmla="*/ 111760 w 919480"/>
              <a:gd name="connsiteY97" fmla="*/ 2631440 h 3640422"/>
              <a:gd name="connsiteX98" fmla="*/ 121920 w 919480"/>
              <a:gd name="connsiteY98" fmla="*/ 2600960 h 3640422"/>
              <a:gd name="connsiteX99" fmla="*/ 127000 w 919480"/>
              <a:gd name="connsiteY99" fmla="*/ 2570480 h 3640422"/>
              <a:gd name="connsiteX100" fmla="*/ 137160 w 919480"/>
              <a:gd name="connsiteY100" fmla="*/ 2550160 h 3640422"/>
              <a:gd name="connsiteX101" fmla="*/ 142240 w 919480"/>
              <a:gd name="connsiteY101" fmla="*/ 2534920 h 3640422"/>
              <a:gd name="connsiteX102" fmla="*/ 152400 w 919480"/>
              <a:gd name="connsiteY102" fmla="*/ 2468880 h 3640422"/>
              <a:gd name="connsiteX103" fmla="*/ 157480 w 919480"/>
              <a:gd name="connsiteY103" fmla="*/ 2453640 h 3640422"/>
              <a:gd name="connsiteX104" fmla="*/ 167640 w 919480"/>
              <a:gd name="connsiteY104" fmla="*/ 2438400 h 3640422"/>
              <a:gd name="connsiteX105" fmla="*/ 172720 w 919480"/>
              <a:gd name="connsiteY105" fmla="*/ 2407920 h 3640422"/>
              <a:gd name="connsiteX106" fmla="*/ 177800 w 919480"/>
              <a:gd name="connsiteY106" fmla="*/ 2387600 h 3640422"/>
              <a:gd name="connsiteX107" fmla="*/ 196991 w 919480"/>
              <a:gd name="connsiteY107" fmla="*/ 2407920 h 3640422"/>
              <a:gd name="connsiteX108" fmla="*/ 199249 w 919480"/>
              <a:gd name="connsiteY108" fmla="*/ 2359943 h 3640422"/>
              <a:gd name="connsiteX109" fmla="*/ 198684 w 919480"/>
              <a:gd name="connsiteY109" fmla="*/ 2358249 h 3640422"/>
              <a:gd name="connsiteX110" fmla="*/ 212231 w 919480"/>
              <a:gd name="connsiteY110" fmla="*/ 2284871 h 3640422"/>
              <a:gd name="connsiteX111" fmla="*/ 213924 w 919480"/>
              <a:gd name="connsiteY111" fmla="*/ 2232942 h 3640422"/>
              <a:gd name="connsiteX112" fmla="*/ 213925 w 919480"/>
              <a:gd name="connsiteY112" fmla="*/ 2172547 h 3640422"/>
              <a:gd name="connsiteX113" fmla="*/ 223520 w 919480"/>
              <a:gd name="connsiteY113" fmla="*/ 2128520 h 3640422"/>
              <a:gd name="connsiteX114" fmla="*/ 228600 w 919480"/>
              <a:gd name="connsiteY114" fmla="*/ 2098040 h 3640422"/>
              <a:gd name="connsiteX115" fmla="*/ 238760 w 919480"/>
              <a:gd name="connsiteY115" fmla="*/ 1991360 h 3640422"/>
              <a:gd name="connsiteX116" fmla="*/ 243840 w 919480"/>
              <a:gd name="connsiteY116" fmla="*/ 1965960 h 3640422"/>
              <a:gd name="connsiteX117" fmla="*/ 248920 w 919480"/>
              <a:gd name="connsiteY117" fmla="*/ 1925320 h 3640422"/>
              <a:gd name="connsiteX118" fmla="*/ 254000 w 919480"/>
              <a:gd name="connsiteY118" fmla="*/ 1910080 h 3640422"/>
              <a:gd name="connsiteX119" fmla="*/ 259080 w 919480"/>
              <a:gd name="connsiteY119" fmla="*/ 1889760 h 3640422"/>
              <a:gd name="connsiteX120" fmla="*/ 264160 w 919480"/>
              <a:gd name="connsiteY120" fmla="*/ 1859280 h 3640422"/>
              <a:gd name="connsiteX121" fmla="*/ 269240 w 919480"/>
              <a:gd name="connsiteY121" fmla="*/ 1833880 h 3640422"/>
              <a:gd name="connsiteX122" fmla="*/ 274320 w 919480"/>
              <a:gd name="connsiteY122" fmla="*/ 1762760 h 3640422"/>
              <a:gd name="connsiteX123" fmla="*/ 279400 w 919480"/>
              <a:gd name="connsiteY123" fmla="*/ 1747520 h 3640422"/>
              <a:gd name="connsiteX124" fmla="*/ 284480 w 919480"/>
              <a:gd name="connsiteY124" fmla="*/ 1722120 h 3640422"/>
              <a:gd name="connsiteX125" fmla="*/ 289560 w 919480"/>
              <a:gd name="connsiteY125" fmla="*/ 1671320 h 3640422"/>
              <a:gd name="connsiteX126" fmla="*/ 294640 w 919480"/>
              <a:gd name="connsiteY126" fmla="*/ 1656080 h 3640422"/>
              <a:gd name="connsiteX127" fmla="*/ 299720 w 919480"/>
              <a:gd name="connsiteY127" fmla="*/ 1635760 h 3640422"/>
              <a:gd name="connsiteX128" fmla="*/ 304800 w 919480"/>
              <a:gd name="connsiteY128" fmla="*/ 1574800 h 3640422"/>
              <a:gd name="connsiteX129" fmla="*/ 309880 w 919480"/>
              <a:gd name="connsiteY129" fmla="*/ 1559560 h 3640422"/>
              <a:gd name="connsiteX130" fmla="*/ 320040 w 919480"/>
              <a:gd name="connsiteY130" fmla="*/ 1518920 h 3640422"/>
              <a:gd name="connsiteX131" fmla="*/ 325120 w 919480"/>
              <a:gd name="connsiteY131" fmla="*/ 1473200 h 3640422"/>
              <a:gd name="connsiteX132" fmla="*/ 330200 w 919480"/>
              <a:gd name="connsiteY132" fmla="*/ 1447800 h 3640422"/>
              <a:gd name="connsiteX133" fmla="*/ 340360 w 919480"/>
              <a:gd name="connsiteY133" fmla="*/ 1386840 h 3640422"/>
              <a:gd name="connsiteX134" fmla="*/ 345440 w 919480"/>
              <a:gd name="connsiteY134" fmla="*/ 1346200 h 3640422"/>
              <a:gd name="connsiteX135" fmla="*/ 355600 w 919480"/>
              <a:gd name="connsiteY135" fmla="*/ 1275080 h 3640422"/>
              <a:gd name="connsiteX136" fmla="*/ 360680 w 919480"/>
              <a:gd name="connsiteY136" fmla="*/ 1224280 h 3640422"/>
              <a:gd name="connsiteX137" fmla="*/ 365760 w 919480"/>
              <a:gd name="connsiteY137" fmla="*/ 1198880 h 3640422"/>
              <a:gd name="connsiteX138" fmla="*/ 381000 w 919480"/>
              <a:gd name="connsiteY138" fmla="*/ 1127760 h 3640422"/>
              <a:gd name="connsiteX139" fmla="*/ 386080 w 919480"/>
              <a:gd name="connsiteY139" fmla="*/ 1076960 h 3640422"/>
              <a:gd name="connsiteX140" fmla="*/ 391160 w 919480"/>
              <a:gd name="connsiteY140" fmla="*/ 1056640 h 3640422"/>
              <a:gd name="connsiteX141" fmla="*/ 401320 w 919480"/>
              <a:gd name="connsiteY141" fmla="*/ 1005840 h 3640422"/>
              <a:gd name="connsiteX142" fmla="*/ 406400 w 919480"/>
              <a:gd name="connsiteY142" fmla="*/ 934720 h 3640422"/>
              <a:gd name="connsiteX143" fmla="*/ 416560 w 919480"/>
              <a:gd name="connsiteY143" fmla="*/ 868680 h 3640422"/>
              <a:gd name="connsiteX144" fmla="*/ 421640 w 919480"/>
              <a:gd name="connsiteY144" fmla="*/ 822960 h 3640422"/>
              <a:gd name="connsiteX145" fmla="*/ 431800 w 919480"/>
              <a:gd name="connsiteY145" fmla="*/ 777240 h 3640422"/>
              <a:gd name="connsiteX146" fmla="*/ 436880 w 919480"/>
              <a:gd name="connsiteY146" fmla="*/ 731520 h 3640422"/>
              <a:gd name="connsiteX147" fmla="*/ 447040 w 919480"/>
              <a:gd name="connsiteY147" fmla="*/ 690880 h 3640422"/>
              <a:gd name="connsiteX148" fmla="*/ 457200 w 919480"/>
              <a:gd name="connsiteY148" fmla="*/ 629920 h 3640422"/>
              <a:gd name="connsiteX149" fmla="*/ 462280 w 919480"/>
              <a:gd name="connsiteY149" fmla="*/ 584200 h 3640422"/>
              <a:gd name="connsiteX150" fmla="*/ 472440 w 919480"/>
              <a:gd name="connsiteY150" fmla="*/ 543560 h 3640422"/>
              <a:gd name="connsiteX151" fmla="*/ 477520 w 919480"/>
              <a:gd name="connsiteY151" fmla="*/ 523240 h 3640422"/>
              <a:gd name="connsiteX152" fmla="*/ 487680 w 919480"/>
              <a:gd name="connsiteY152" fmla="*/ 457200 h 3640422"/>
              <a:gd name="connsiteX153" fmla="*/ 497840 w 919480"/>
              <a:gd name="connsiteY153" fmla="*/ 411480 h 3640422"/>
              <a:gd name="connsiteX154" fmla="*/ 502920 w 919480"/>
              <a:gd name="connsiteY154" fmla="*/ 365760 h 3640422"/>
              <a:gd name="connsiteX155" fmla="*/ 508000 w 919480"/>
              <a:gd name="connsiteY155" fmla="*/ 335280 h 3640422"/>
              <a:gd name="connsiteX156" fmla="*/ 502920 w 919480"/>
              <a:gd name="connsiteY156" fmla="*/ 198120 h 3640422"/>
              <a:gd name="connsiteX0" fmla="*/ 502920 w 919480"/>
              <a:gd name="connsiteY0" fmla="*/ 198120 h 3640422"/>
              <a:gd name="connsiteX1" fmla="*/ 518160 w 919480"/>
              <a:gd name="connsiteY1" fmla="*/ 187960 h 3640422"/>
              <a:gd name="connsiteX2" fmla="*/ 528320 w 919480"/>
              <a:gd name="connsiteY2" fmla="*/ 172720 h 3640422"/>
              <a:gd name="connsiteX3" fmla="*/ 558800 w 919480"/>
              <a:gd name="connsiteY3" fmla="*/ 152400 h 3640422"/>
              <a:gd name="connsiteX4" fmla="*/ 574040 w 919480"/>
              <a:gd name="connsiteY4" fmla="*/ 137160 h 3640422"/>
              <a:gd name="connsiteX5" fmla="*/ 604520 w 919480"/>
              <a:gd name="connsiteY5" fmla="*/ 127000 h 3640422"/>
              <a:gd name="connsiteX6" fmla="*/ 635000 w 919480"/>
              <a:gd name="connsiteY6" fmla="*/ 111760 h 3640422"/>
              <a:gd name="connsiteX7" fmla="*/ 670560 w 919480"/>
              <a:gd name="connsiteY7" fmla="*/ 96520 h 3640422"/>
              <a:gd name="connsiteX8" fmla="*/ 685800 w 919480"/>
              <a:gd name="connsiteY8" fmla="*/ 86360 h 3640422"/>
              <a:gd name="connsiteX9" fmla="*/ 721360 w 919480"/>
              <a:gd name="connsiteY9" fmla="*/ 76200 h 3640422"/>
              <a:gd name="connsiteX10" fmla="*/ 751840 w 919480"/>
              <a:gd name="connsiteY10" fmla="*/ 66040 h 3640422"/>
              <a:gd name="connsiteX11" fmla="*/ 787400 w 919480"/>
              <a:gd name="connsiteY11" fmla="*/ 50800 h 3640422"/>
              <a:gd name="connsiteX12" fmla="*/ 838200 w 919480"/>
              <a:gd name="connsiteY12" fmla="*/ 35560 h 3640422"/>
              <a:gd name="connsiteX13" fmla="*/ 853440 w 919480"/>
              <a:gd name="connsiteY13" fmla="*/ 25400 h 3640422"/>
              <a:gd name="connsiteX14" fmla="*/ 883920 w 919480"/>
              <a:gd name="connsiteY14" fmla="*/ 15240 h 3640422"/>
              <a:gd name="connsiteX15" fmla="*/ 914400 w 919480"/>
              <a:gd name="connsiteY15" fmla="*/ 0 h 3640422"/>
              <a:gd name="connsiteX16" fmla="*/ 919480 w 919480"/>
              <a:gd name="connsiteY16" fmla="*/ 15240 h 3640422"/>
              <a:gd name="connsiteX17" fmla="*/ 914400 w 919480"/>
              <a:gd name="connsiteY17" fmla="*/ 60960 h 3640422"/>
              <a:gd name="connsiteX18" fmla="*/ 909320 w 919480"/>
              <a:gd name="connsiteY18" fmla="*/ 76200 h 3640422"/>
              <a:gd name="connsiteX19" fmla="*/ 904240 w 919480"/>
              <a:gd name="connsiteY19" fmla="*/ 96520 h 3640422"/>
              <a:gd name="connsiteX20" fmla="*/ 899160 w 919480"/>
              <a:gd name="connsiteY20" fmla="*/ 162560 h 3640422"/>
              <a:gd name="connsiteX21" fmla="*/ 894080 w 919480"/>
              <a:gd name="connsiteY21" fmla="*/ 182880 h 3640422"/>
              <a:gd name="connsiteX22" fmla="*/ 889000 w 919480"/>
              <a:gd name="connsiteY22" fmla="*/ 213360 h 3640422"/>
              <a:gd name="connsiteX23" fmla="*/ 883920 w 919480"/>
              <a:gd name="connsiteY23" fmla="*/ 335280 h 3640422"/>
              <a:gd name="connsiteX24" fmla="*/ 873760 w 919480"/>
              <a:gd name="connsiteY24" fmla="*/ 401320 h 3640422"/>
              <a:gd name="connsiteX25" fmla="*/ 868680 w 919480"/>
              <a:gd name="connsiteY25" fmla="*/ 447040 h 3640422"/>
              <a:gd name="connsiteX26" fmla="*/ 858520 w 919480"/>
              <a:gd name="connsiteY26" fmla="*/ 568960 h 3640422"/>
              <a:gd name="connsiteX27" fmla="*/ 853440 w 919480"/>
              <a:gd name="connsiteY27" fmla="*/ 594360 h 3640422"/>
              <a:gd name="connsiteX28" fmla="*/ 848360 w 919480"/>
              <a:gd name="connsiteY28" fmla="*/ 640080 h 3640422"/>
              <a:gd name="connsiteX29" fmla="*/ 838200 w 919480"/>
              <a:gd name="connsiteY29" fmla="*/ 690880 h 3640422"/>
              <a:gd name="connsiteX30" fmla="*/ 833120 w 919480"/>
              <a:gd name="connsiteY30" fmla="*/ 721360 h 3640422"/>
              <a:gd name="connsiteX31" fmla="*/ 828040 w 919480"/>
              <a:gd name="connsiteY31" fmla="*/ 741680 h 3640422"/>
              <a:gd name="connsiteX32" fmla="*/ 822960 w 919480"/>
              <a:gd name="connsiteY32" fmla="*/ 767080 h 3640422"/>
              <a:gd name="connsiteX33" fmla="*/ 817880 w 919480"/>
              <a:gd name="connsiteY33" fmla="*/ 787400 h 3640422"/>
              <a:gd name="connsiteX34" fmla="*/ 812800 w 919480"/>
              <a:gd name="connsiteY34" fmla="*/ 828040 h 3640422"/>
              <a:gd name="connsiteX35" fmla="*/ 807720 w 919480"/>
              <a:gd name="connsiteY35" fmla="*/ 843280 h 3640422"/>
              <a:gd name="connsiteX36" fmla="*/ 797560 w 919480"/>
              <a:gd name="connsiteY36" fmla="*/ 894080 h 3640422"/>
              <a:gd name="connsiteX37" fmla="*/ 787400 w 919480"/>
              <a:gd name="connsiteY37" fmla="*/ 939800 h 3640422"/>
              <a:gd name="connsiteX38" fmla="*/ 782320 w 919480"/>
              <a:gd name="connsiteY38" fmla="*/ 980440 h 3640422"/>
              <a:gd name="connsiteX39" fmla="*/ 777240 w 919480"/>
              <a:gd name="connsiteY39" fmla="*/ 1031240 h 3640422"/>
              <a:gd name="connsiteX40" fmla="*/ 767080 w 919480"/>
              <a:gd name="connsiteY40" fmla="*/ 1102360 h 3640422"/>
              <a:gd name="connsiteX41" fmla="*/ 762000 w 919480"/>
              <a:gd name="connsiteY41" fmla="*/ 1203960 h 3640422"/>
              <a:gd name="connsiteX42" fmla="*/ 751840 w 919480"/>
              <a:gd name="connsiteY42" fmla="*/ 1264920 h 3640422"/>
              <a:gd name="connsiteX43" fmla="*/ 736600 w 919480"/>
              <a:gd name="connsiteY43" fmla="*/ 1407160 h 3640422"/>
              <a:gd name="connsiteX44" fmla="*/ 726440 w 919480"/>
              <a:gd name="connsiteY44" fmla="*/ 1463040 h 3640422"/>
              <a:gd name="connsiteX45" fmla="*/ 721360 w 919480"/>
              <a:gd name="connsiteY45" fmla="*/ 1518920 h 3640422"/>
              <a:gd name="connsiteX46" fmla="*/ 711200 w 919480"/>
              <a:gd name="connsiteY46" fmla="*/ 1564640 h 3640422"/>
              <a:gd name="connsiteX47" fmla="*/ 706120 w 919480"/>
              <a:gd name="connsiteY47" fmla="*/ 1595120 h 3640422"/>
              <a:gd name="connsiteX48" fmla="*/ 701040 w 919480"/>
              <a:gd name="connsiteY48" fmla="*/ 1635760 h 3640422"/>
              <a:gd name="connsiteX49" fmla="*/ 695960 w 919480"/>
              <a:gd name="connsiteY49" fmla="*/ 1666240 h 3640422"/>
              <a:gd name="connsiteX50" fmla="*/ 690880 w 919480"/>
              <a:gd name="connsiteY50" fmla="*/ 1706880 h 3640422"/>
              <a:gd name="connsiteX51" fmla="*/ 675640 w 919480"/>
              <a:gd name="connsiteY51" fmla="*/ 1778000 h 3640422"/>
              <a:gd name="connsiteX52" fmla="*/ 670560 w 919480"/>
              <a:gd name="connsiteY52" fmla="*/ 1823720 h 3640422"/>
              <a:gd name="connsiteX53" fmla="*/ 660400 w 919480"/>
              <a:gd name="connsiteY53" fmla="*/ 1879600 h 3640422"/>
              <a:gd name="connsiteX54" fmla="*/ 655320 w 919480"/>
              <a:gd name="connsiteY54" fmla="*/ 1935480 h 3640422"/>
              <a:gd name="connsiteX55" fmla="*/ 640080 w 919480"/>
              <a:gd name="connsiteY55" fmla="*/ 2021840 h 3640422"/>
              <a:gd name="connsiteX56" fmla="*/ 635000 w 919480"/>
              <a:gd name="connsiteY56" fmla="*/ 2082800 h 3640422"/>
              <a:gd name="connsiteX57" fmla="*/ 624840 w 919480"/>
              <a:gd name="connsiteY57" fmla="*/ 2133600 h 3640422"/>
              <a:gd name="connsiteX58" fmla="*/ 614680 w 919480"/>
              <a:gd name="connsiteY58" fmla="*/ 2204720 h 3640422"/>
              <a:gd name="connsiteX59" fmla="*/ 609600 w 919480"/>
              <a:gd name="connsiteY59" fmla="*/ 2296160 h 3640422"/>
              <a:gd name="connsiteX60" fmla="*/ 604520 w 919480"/>
              <a:gd name="connsiteY60" fmla="*/ 2311400 h 3640422"/>
              <a:gd name="connsiteX61" fmla="*/ 599440 w 919480"/>
              <a:gd name="connsiteY61" fmla="*/ 2352040 h 3640422"/>
              <a:gd name="connsiteX62" fmla="*/ 594360 w 919480"/>
              <a:gd name="connsiteY62" fmla="*/ 2382520 h 3640422"/>
              <a:gd name="connsiteX63" fmla="*/ 584200 w 919480"/>
              <a:gd name="connsiteY63" fmla="*/ 2509520 h 3640422"/>
              <a:gd name="connsiteX64" fmla="*/ 574040 w 919480"/>
              <a:gd name="connsiteY64" fmla="*/ 2570480 h 3640422"/>
              <a:gd name="connsiteX65" fmla="*/ 568960 w 919480"/>
              <a:gd name="connsiteY65" fmla="*/ 2595880 h 3640422"/>
              <a:gd name="connsiteX66" fmla="*/ 558800 w 919480"/>
              <a:gd name="connsiteY66" fmla="*/ 2809240 h 3640422"/>
              <a:gd name="connsiteX67" fmla="*/ 553720 w 919480"/>
              <a:gd name="connsiteY67" fmla="*/ 2834640 h 3640422"/>
              <a:gd name="connsiteX68" fmla="*/ 548640 w 919480"/>
              <a:gd name="connsiteY68" fmla="*/ 2956560 h 3640422"/>
              <a:gd name="connsiteX69" fmla="*/ 538480 w 919480"/>
              <a:gd name="connsiteY69" fmla="*/ 3048000 h 3640422"/>
              <a:gd name="connsiteX70" fmla="*/ 543560 w 919480"/>
              <a:gd name="connsiteY70" fmla="*/ 3246120 h 3640422"/>
              <a:gd name="connsiteX71" fmla="*/ 538480 w 919480"/>
              <a:gd name="connsiteY71" fmla="*/ 3342640 h 3640422"/>
              <a:gd name="connsiteX72" fmla="*/ 533400 w 919480"/>
              <a:gd name="connsiteY72" fmla="*/ 3378200 h 3640422"/>
              <a:gd name="connsiteX73" fmla="*/ 528320 w 919480"/>
              <a:gd name="connsiteY73" fmla="*/ 3418840 h 3640422"/>
              <a:gd name="connsiteX74" fmla="*/ 523240 w 919480"/>
              <a:gd name="connsiteY74" fmla="*/ 3616960 h 3640422"/>
              <a:gd name="connsiteX75" fmla="*/ 447040 w 919480"/>
              <a:gd name="connsiteY75" fmla="*/ 3611880 h 3640422"/>
              <a:gd name="connsiteX76" fmla="*/ 223520 w 919480"/>
              <a:gd name="connsiteY76" fmla="*/ 3601720 h 3640422"/>
              <a:gd name="connsiteX77" fmla="*/ 152400 w 919480"/>
              <a:gd name="connsiteY77" fmla="*/ 3591560 h 3640422"/>
              <a:gd name="connsiteX78" fmla="*/ 96520 w 919480"/>
              <a:gd name="connsiteY78" fmla="*/ 3586480 h 3640422"/>
              <a:gd name="connsiteX79" fmla="*/ 5080 w 919480"/>
              <a:gd name="connsiteY79" fmla="*/ 3571240 h 3640422"/>
              <a:gd name="connsiteX80" fmla="*/ 0 w 919480"/>
              <a:gd name="connsiteY80" fmla="*/ 3556000 h 3640422"/>
              <a:gd name="connsiteX81" fmla="*/ 10160 w 919480"/>
              <a:gd name="connsiteY81" fmla="*/ 3469640 h 3640422"/>
              <a:gd name="connsiteX82" fmla="*/ 15240 w 919480"/>
              <a:gd name="connsiteY82" fmla="*/ 3429000 h 3640422"/>
              <a:gd name="connsiteX83" fmla="*/ 20320 w 919480"/>
              <a:gd name="connsiteY83" fmla="*/ 3403600 h 3640422"/>
              <a:gd name="connsiteX84" fmla="*/ 25400 w 919480"/>
              <a:gd name="connsiteY84" fmla="*/ 3373120 h 3640422"/>
              <a:gd name="connsiteX85" fmla="*/ 30480 w 919480"/>
              <a:gd name="connsiteY85" fmla="*/ 3347720 h 3640422"/>
              <a:gd name="connsiteX86" fmla="*/ 35560 w 919480"/>
              <a:gd name="connsiteY86" fmla="*/ 3302000 h 3640422"/>
              <a:gd name="connsiteX87" fmla="*/ 40640 w 919480"/>
              <a:gd name="connsiteY87" fmla="*/ 3276600 h 3640422"/>
              <a:gd name="connsiteX88" fmla="*/ 50800 w 919480"/>
              <a:gd name="connsiteY88" fmla="*/ 3195320 h 3640422"/>
              <a:gd name="connsiteX89" fmla="*/ 60960 w 919480"/>
              <a:gd name="connsiteY89" fmla="*/ 3048000 h 3640422"/>
              <a:gd name="connsiteX90" fmla="*/ 66040 w 919480"/>
              <a:gd name="connsiteY90" fmla="*/ 3022600 h 3640422"/>
              <a:gd name="connsiteX91" fmla="*/ 71120 w 919480"/>
              <a:gd name="connsiteY91" fmla="*/ 2941320 h 3640422"/>
              <a:gd name="connsiteX92" fmla="*/ 76200 w 919480"/>
              <a:gd name="connsiteY92" fmla="*/ 2910840 h 3640422"/>
              <a:gd name="connsiteX93" fmla="*/ 86360 w 919480"/>
              <a:gd name="connsiteY93" fmla="*/ 2824480 h 3640422"/>
              <a:gd name="connsiteX94" fmla="*/ 96520 w 919480"/>
              <a:gd name="connsiteY94" fmla="*/ 2712720 h 3640422"/>
              <a:gd name="connsiteX95" fmla="*/ 101600 w 919480"/>
              <a:gd name="connsiteY95" fmla="*/ 2687320 h 3640422"/>
              <a:gd name="connsiteX96" fmla="*/ 106680 w 919480"/>
              <a:gd name="connsiteY96" fmla="*/ 2667000 h 3640422"/>
              <a:gd name="connsiteX97" fmla="*/ 111760 w 919480"/>
              <a:gd name="connsiteY97" fmla="*/ 2631440 h 3640422"/>
              <a:gd name="connsiteX98" fmla="*/ 121920 w 919480"/>
              <a:gd name="connsiteY98" fmla="*/ 2600960 h 3640422"/>
              <a:gd name="connsiteX99" fmla="*/ 127000 w 919480"/>
              <a:gd name="connsiteY99" fmla="*/ 2570480 h 3640422"/>
              <a:gd name="connsiteX100" fmla="*/ 137160 w 919480"/>
              <a:gd name="connsiteY100" fmla="*/ 2550160 h 3640422"/>
              <a:gd name="connsiteX101" fmla="*/ 142240 w 919480"/>
              <a:gd name="connsiteY101" fmla="*/ 2534920 h 3640422"/>
              <a:gd name="connsiteX102" fmla="*/ 152400 w 919480"/>
              <a:gd name="connsiteY102" fmla="*/ 2468880 h 3640422"/>
              <a:gd name="connsiteX103" fmla="*/ 157480 w 919480"/>
              <a:gd name="connsiteY103" fmla="*/ 2453640 h 3640422"/>
              <a:gd name="connsiteX104" fmla="*/ 167640 w 919480"/>
              <a:gd name="connsiteY104" fmla="*/ 2438400 h 3640422"/>
              <a:gd name="connsiteX105" fmla="*/ 172720 w 919480"/>
              <a:gd name="connsiteY105" fmla="*/ 2407920 h 3640422"/>
              <a:gd name="connsiteX106" fmla="*/ 197555 w 919480"/>
              <a:gd name="connsiteY106" fmla="*/ 2418645 h 3640422"/>
              <a:gd name="connsiteX107" fmla="*/ 196991 w 919480"/>
              <a:gd name="connsiteY107" fmla="*/ 2407920 h 3640422"/>
              <a:gd name="connsiteX108" fmla="*/ 199249 w 919480"/>
              <a:gd name="connsiteY108" fmla="*/ 2359943 h 3640422"/>
              <a:gd name="connsiteX109" fmla="*/ 198684 w 919480"/>
              <a:gd name="connsiteY109" fmla="*/ 2358249 h 3640422"/>
              <a:gd name="connsiteX110" fmla="*/ 212231 w 919480"/>
              <a:gd name="connsiteY110" fmla="*/ 2284871 h 3640422"/>
              <a:gd name="connsiteX111" fmla="*/ 213924 w 919480"/>
              <a:gd name="connsiteY111" fmla="*/ 2232942 h 3640422"/>
              <a:gd name="connsiteX112" fmla="*/ 213925 w 919480"/>
              <a:gd name="connsiteY112" fmla="*/ 2172547 h 3640422"/>
              <a:gd name="connsiteX113" fmla="*/ 223520 w 919480"/>
              <a:gd name="connsiteY113" fmla="*/ 2128520 h 3640422"/>
              <a:gd name="connsiteX114" fmla="*/ 228600 w 919480"/>
              <a:gd name="connsiteY114" fmla="*/ 2098040 h 3640422"/>
              <a:gd name="connsiteX115" fmla="*/ 238760 w 919480"/>
              <a:gd name="connsiteY115" fmla="*/ 1991360 h 3640422"/>
              <a:gd name="connsiteX116" fmla="*/ 243840 w 919480"/>
              <a:gd name="connsiteY116" fmla="*/ 1965960 h 3640422"/>
              <a:gd name="connsiteX117" fmla="*/ 248920 w 919480"/>
              <a:gd name="connsiteY117" fmla="*/ 1925320 h 3640422"/>
              <a:gd name="connsiteX118" fmla="*/ 254000 w 919480"/>
              <a:gd name="connsiteY118" fmla="*/ 1910080 h 3640422"/>
              <a:gd name="connsiteX119" fmla="*/ 259080 w 919480"/>
              <a:gd name="connsiteY119" fmla="*/ 1889760 h 3640422"/>
              <a:gd name="connsiteX120" fmla="*/ 264160 w 919480"/>
              <a:gd name="connsiteY120" fmla="*/ 1859280 h 3640422"/>
              <a:gd name="connsiteX121" fmla="*/ 269240 w 919480"/>
              <a:gd name="connsiteY121" fmla="*/ 1833880 h 3640422"/>
              <a:gd name="connsiteX122" fmla="*/ 274320 w 919480"/>
              <a:gd name="connsiteY122" fmla="*/ 1762760 h 3640422"/>
              <a:gd name="connsiteX123" fmla="*/ 279400 w 919480"/>
              <a:gd name="connsiteY123" fmla="*/ 1747520 h 3640422"/>
              <a:gd name="connsiteX124" fmla="*/ 284480 w 919480"/>
              <a:gd name="connsiteY124" fmla="*/ 1722120 h 3640422"/>
              <a:gd name="connsiteX125" fmla="*/ 289560 w 919480"/>
              <a:gd name="connsiteY125" fmla="*/ 1671320 h 3640422"/>
              <a:gd name="connsiteX126" fmla="*/ 294640 w 919480"/>
              <a:gd name="connsiteY126" fmla="*/ 1656080 h 3640422"/>
              <a:gd name="connsiteX127" fmla="*/ 299720 w 919480"/>
              <a:gd name="connsiteY127" fmla="*/ 1635760 h 3640422"/>
              <a:gd name="connsiteX128" fmla="*/ 304800 w 919480"/>
              <a:gd name="connsiteY128" fmla="*/ 1574800 h 3640422"/>
              <a:gd name="connsiteX129" fmla="*/ 309880 w 919480"/>
              <a:gd name="connsiteY129" fmla="*/ 1559560 h 3640422"/>
              <a:gd name="connsiteX130" fmla="*/ 320040 w 919480"/>
              <a:gd name="connsiteY130" fmla="*/ 1518920 h 3640422"/>
              <a:gd name="connsiteX131" fmla="*/ 325120 w 919480"/>
              <a:gd name="connsiteY131" fmla="*/ 1473200 h 3640422"/>
              <a:gd name="connsiteX132" fmla="*/ 330200 w 919480"/>
              <a:gd name="connsiteY132" fmla="*/ 1447800 h 3640422"/>
              <a:gd name="connsiteX133" fmla="*/ 340360 w 919480"/>
              <a:gd name="connsiteY133" fmla="*/ 1386840 h 3640422"/>
              <a:gd name="connsiteX134" fmla="*/ 345440 w 919480"/>
              <a:gd name="connsiteY134" fmla="*/ 1346200 h 3640422"/>
              <a:gd name="connsiteX135" fmla="*/ 355600 w 919480"/>
              <a:gd name="connsiteY135" fmla="*/ 1275080 h 3640422"/>
              <a:gd name="connsiteX136" fmla="*/ 360680 w 919480"/>
              <a:gd name="connsiteY136" fmla="*/ 1224280 h 3640422"/>
              <a:gd name="connsiteX137" fmla="*/ 365760 w 919480"/>
              <a:gd name="connsiteY137" fmla="*/ 1198880 h 3640422"/>
              <a:gd name="connsiteX138" fmla="*/ 381000 w 919480"/>
              <a:gd name="connsiteY138" fmla="*/ 1127760 h 3640422"/>
              <a:gd name="connsiteX139" fmla="*/ 386080 w 919480"/>
              <a:gd name="connsiteY139" fmla="*/ 1076960 h 3640422"/>
              <a:gd name="connsiteX140" fmla="*/ 391160 w 919480"/>
              <a:gd name="connsiteY140" fmla="*/ 1056640 h 3640422"/>
              <a:gd name="connsiteX141" fmla="*/ 401320 w 919480"/>
              <a:gd name="connsiteY141" fmla="*/ 1005840 h 3640422"/>
              <a:gd name="connsiteX142" fmla="*/ 406400 w 919480"/>
              <a:gd name="connsiteY142" fmla="*/ 934720 h 3640422"/>
              <a:gd name="connsiteX143" fmla="*/ 416560 w 919480"/>
              <a:gd name="connsiteY143" fmla="*/ 868680 h 3640422"/>
              <a:gd name="connsiteX144" fmla="*/ 421640 w 919480"/>
              <a:gd name="connsiteY144" fmla="*/ 822960 h 3640422"/>
              <a:gd name="connsiteX145" fmla="*/ 431800 w 919480"/>
              <a:gd name="connsiteY145" fmla="*/ 777240 h 3640422"/>
              <a:gd name="connsiteX146" fmla="*/ 436880 w 919480"/>
              <a:gd name="connsiteY146" fmla="*/ 731520 h 3640422"/>
              <a:gd name="connsiteX147" fmla="*/ 447040 w 919480"/>
              <a:gd name="connsiteY147" fmla="*/ 690880 h 3640422"/>
              <a:gd name="connsiteX148" fmla="*/ 457200 w 919480"/>
              <a:gd name="connsiteY148" fmla="*/ 629920 h 3640422"/>
              <a:gd name="connsiteX149" fmla="*/ 462280 w 919480"/>
              <a:gd name="connsiteY149" fmla="*/ 584200 h 3640422"/>
              <a:gd name="connsiteX150" fmla="*/ 472440 w 919480"/>
              <a:gd name="connsiteY150" fmla="*/ 543560 h 3640422"/>
              <a:gd name="connsiteX151" fmla="*/ 477520 w 919480"/>
              <a:gd name="connsiteY151" fmla="*/ 523240 h 3640422"/>
              <a:gd name="connsiteX152" fmla="*/ 487680 w 919480"/>
              <a:gd name="connsiteY152" fmla="*/ 457200 h 3640422"/>
              <a:gd name="connsiteX153" fmla="*/ 497840 w 919480"/>
              <a:gd name="connsiteY153" fmla="*/ 411480 h 3640422"/>
              <a:gd name="connsiteX154" fmla="*/ 502920 w 919480"/>
              <a:gd name="connsiteY154" fmla="*/ 365760 h 3640422"/>
              <a:gd name="connsiteX155" fmla="*/ 508000 w 919480"/>
              <a:gd name="connsiteY155" fmla="*/ 335280 h 3640422"/>
              <a:gd name="connsiteX156" fmla="*/ 502920 w 919480"/>
              <a:gd name="connsiteY156" fmla="*/ 198120 h 3640422"/>
              <a:gd name="connsiteX0" fmla="*/ 502920 w 919480"/>
              <a:gd name="connsiteY0" fmla="*/ 198120 h 3640422"/>
              <a:gd name="connsiteX1" fmla="*/ 518160 w 919480"/>
              <a:gd name="connsiteY1" fmla="*/ 187960 h 3640422"/>
              <a:gd name="connsiteX2" fmla="*/ 528320 w 919480"/>
              <a:gd name="connsiteY2" fmla="*/ 172720 h 3640422"/>
              <a:gd name="connsiteX3" fmla="*/ 558800 w 919480"/>
              <a:gd name="connsiteY3" fmla="*/ 152400 h 3640422"/>
              <a:gd name="connsiteX4" fmla="*/ 574040 w 919480"/>
              <a:gd name="connsiteY4" fmla="*/ 137160 h 3640422"/>
              <a:gd name="connsiteX5" fmla="*/ 604520 w 919480"/>
              <a:gd name="connsiteY5" fmla="*/ 127000 h 3640422"/>
              <a:gd name="connsiteX6" fmla="*/ 635000 w 919480"/>
              <a:gd name="connsiteY6" fmla="*/ 111760 h 3640422"/>
              <a:gd name="connsiteX7" fmla="*/ 670560 w 919480"/>
              <a:gd name="connsiteY7" fmla="*/ 96520 h 3640422"/>
              <a:gd name="connsiteX8" fmla="*/ 685800 w 919480"/>
              <a:gd name="connsiteY8" fmla="*/ 86360 h 3640422"/>
              <a:gd name="connsiteX9" fmla="*/ 721360 w 919480"/>
              <a:gd name="connsiteY9" fmla="*/ 76200 h 3640422"/>
              <a:gd name="connsiteX10" fmla="*/ 751840 w 919480"/>
              <a:gd name="connsiteY10" fmla="*/ 66040 h 3640422"/>
              <a:gd name="connsiteX11" fmla="*/ 787400 w 919480"/>
              <a:gd name="connsiteY11" fmla="*/ 50800 h 3640422"/>
              <a:gd name="connsiteX12" fmla="*/ 838200 w 919480"/>
              <a:gd name="connsiteY12" fmla="*/ 35560 h 3640422"/>
              <a:gd name="connsiteX13" fmla="*/ 853440 w 919480"/>
              <a:gd name="connsiteY13" fmla="*/ 25400 h 3640422"/>
              <a:gd name="connsiteX14" fmla="*/ 883920 w 919480"/>
              <a:gd name="connsiteY14" fmla="*/ 15240 h 3640422"/>
              <a:gd name="connsiteX15" fmla="*/ 914400 w 919480"/>
              <a:gd name="connsiteY15" fmla="*/ 0 h 3640422"/>
              <a:gd name="connsiteX16" fmla="*/ 919480 w 919480"/>
              <a:gd name="connsiteY16" fmla="*/ 15240 h 3640422"/>
              <a:gd name="connsiteX17" fmla="*/ 914400 w 919480"/>
              <a:gd name="connsiteY17" fmla="*/ 60960 h 3640422"/>
              <a:gd name="connsiteX18" fmla="*/ 909320 w 919480"/>
              <a:gd name="connsiteY18" fmla="*/ 76200 h 3640422"/>
              <a:gd name="connsiteX19" fmla="*/ 904240 w 919480"/>
              <a:gd name="connsiteY19" fmla="*/ 96520 h 3640422"/>
              <a:gd name="connsiteX20" fmla="*/ 899160 w 919480"/>
              <a:gd name="connsiteY20" fmla="*/ 162560 h 3640422"/>
              <a:gd name="connsiteX21" fmla="*/ 894080 w 919480"/>
              <a:gd name="connsiteY21" fmla="*/ 182880 h 3640422"/>
              <a:gd name="connsiteX22" fmla="*/ 889000 w 919480"/>
              <a:gd name="connsiteY22" fmla="*/ 213360 h 3640422"/>
              <a:gd name="connsiteX23" fmla="*/ 883920 w 919480"/>
              <a:gd name="connsiteY23" fmla="*/ 335280 h 3640422"/>
              <a:gd name="connsiteX24" fmla="*/ 873760 w 919480"/>
              <a:gd name="connsiteY24" fmla="*/ 401320 h 3640422"/>
              <a:gd name="connsiteX25" fmla="*/ 868680 w 919480"/>
              <a:gd name="connsiteY25" fmla="*/ 447040 h 3640422"/>
              <a:gd name="connsiteX26" fmla="*/ 858520 w 919480"/>
              <a:gd name="connsiteY26" fmla="*/ 568960 h 3640422"/>
              <a:gd name="connsiteX27" fmla="*/ 853440 w 919480"/>
              <a:gd name="connsiteY27" fmla="*/ 594360 h 3640422"/>
              <a:gd name="connsiteX28" fmla="*/ 848360 w 919480"/>
              <a:gd name="connsiteY28" fmla="*/ 640080 h 3640422"/>
              <a:gd name="connsiteX29" fmla="*/ 838200 w 919480"/>
              <a:gd name="connsiteY29" fmla="*/ 690880 h 3640422"/>
              <a:gd name="connsiteX30" fmla="*/ 833120 w 919480"/>
              <a:gd name="connsiteY30" fmla="*/ 721360 h 3640422"/>
              <a:gd name="connsiteX31" fmla="*/ 828040 w 919480"/>
              <a:gd name="connsiteY31" fmla="*/ 741680 h 3640422"/>
              <a:gd name="connsiteX32" fmla="*/ 822960 w 919480"/>
              <a:gd name="connsiteY32" fmla="*/ 767080 h 3640422"/>
              <a:gd name="connsiteX33" fmla="*/ 817880 w 919480"/>
              <a:gd name="connsiteY33" fmla="*/ 787400 h 3640422"/>
              <a:gd name="connsiteX34" fmla="*/ 812800 w 919480"/>
              <a:gd name="connsiteY34" fmla="*/ 828040 h 3640422"/>
              <a:gd name="connsiteX35" fmla="*/ 807720 w 919480"/>
              <a:gd name="connsiteY35" fmla="*/ 843280 h 3640422"/>
              <a:gd name="connsiteX36" fmla="*/ 797560 w 919480"/>
              <a:gd name="connsiteY36" fmla="*/ 894080 h 3640422"/>
              <a:gd name="connsiteX37" fmla="*/ 787400 w 919480"/>
              <a:gd name="connsiteY37" fmla="*/ 939800 h 3640422"/>
              <a:gd name="connsiteX38" fmla="*/ 782320 w 919480"/>
              <a:gd name="connsiteY38" fmla="*/ 980440 h 3640422"/>
              <a:gd name="connsiteX39" fmla="*/ 777240 w 919480"/>
              <a:gd name="connsiteY39" fmla="*/ 1031240 h 3640422"/>
              <a:gd name="connsiteX40" fmla="*/ 767080 w 919480"/>
              <a:gd name="connsiteY40" fmla="*/ 1102360 h 3640422"/>
              <a:gd name="connsiteX41" fmla="*/ 762000 w 919480"/>
              <a:gd name="connsiteY41" fmla="*/ 1203960 h 3640422"/>
              <a:gd name="connsiteX42" fmla="*/ 751840 w 919480"/>
              <a:gd name="connsiteY42" fmla="*/ 1264920 h 3640422"/>
              <a:gd name="connsiteX43" fmla="*/ 736600 w 919480"/>
              <a:gd name="connsiteY43" fmla="*/ 1407160 h 3640422"/>
              <a:gd name="connsiteX44" fmla="*/ 726440 w 919480"/>
              <a:gd name="connsiteY44" fmla="*/ 1463040 h 3640422"/>
              <a:gd name="connsiteX45" fmla="*/ 721360 w 919480"/>
              <a:gd name="connsiteY45" fmla="*/ 1518920 h 3640422"/>
              <a:gd name="connsiteX46" fmla="*/ 711200 w 919480"/>
              <a:gd name="connsiteY46" fmla="*/ 1564640 h 3640422"/>
              <a:gd name="connsiteX47" fmla="*/ 706120 w 919480"/>
              <a:gd name="connsiteY47" fmla="*/ 1595120 h 3640422"/>
              <a:gd name="connsiteX48" fmla="*/ 701040 w 919480"/>
              <a:gd name="connsiteY48" fmla="*/ 1635760 h 3640422"/>
              <a:gd name="connsiteX49" fmla="*/ 695960 w 919480"/>
              <a:gd name="connsiteY49" fmla="*/ 1666240 h 3640422"/>
              <a:gd name="connsiteX50" fmla="*/ 690880 w 919480"/>
              <a:gd name="connsiteY50" fmla="*/ 1706880 h 3640422"/>
              <a:gd name="connsiteX51" fmla="*/ 675640 w 919480"/>
              <a:gd name="connsiteY51" fmla="*/ 1778000 h 3640422"/>
              <a:gd name="connsiteX52" fmla="*/ 670560 w 919480"/>
              <a:gd name="connsiteY52" fmla="*/ 1823720 h 3640422"/>
              <a:gd name="connsiteX53" fmla="*/ 660400 w 919480"/>
              <a:gd name="connsiteY53" fmla="*/ 1879600 h 3640422"/>
              <a:gd name="connsiteX54" fmla="*/ 655320 w 919480"/>
              <a:gd name="connsiteY54" fmla="*/ 1935480 h 3640422"/>
              <a:gd name="connsiteX55" fmla="*/ 640080 w 919480"/>
              <a:gd name="connsiteY55" fmla="*/ 2021840 h 3640422"/>
              <a:gd name="connsiteX56" fmla="*/ 635000 w 919480"/>
              <a:gd name="connsiteY56" fmla="*/ 2082800 h 3640422"/>
              <a:gd name="connsiteX57" fmla="*/ 624840 w 919480"/>
              <a:gd name="connsiteY57" fmla="*/ 2133600 h 3640422"/>
              <a:gd name="connsiteX58" fmla="*/ 614680 w 919480"/>
              <a:gd name="connsiteY58" fmla="*/ 2204720 h 3640422"/>
              <a:gd name="connsiteX59" fmla="*/ 609600 w 919480"/>
              <a:gd name="connsiteY59" fmla="*/ 2296160 h 3640422"/>
              <a:gd name="connsiteX60" fmla="*/ 604520 w 919480"/>
              <a:gd name="connsiteY60" fmla="*/ 2311400 h 3640422"/>
              <a:gd name="connsiteX61" fmla="*/ 599440 w 919480"/>
              <a:gd name="connsiteY61" fmla="*/ 2352040 h 3640422"/>
              <a:gd name="connsiteX62" fmla="*/ 594360 w 919480"/>
              <a:gd name="connsiteY62" fmla="*/ 2382520 h 3640422"/>
              <a:gd name="connsiteX63" fmla="*/ 584200 w 919480"/>
              <a:gd name="connsiteY63" fmla="*/ 2509520 h 3640422"/>
              <a:gd name="connsiteX64" fmla="*/ 574040 w 919480"/>
              <a:gd name="connsiteY64" fmla="*/ 2570480 h 3640422"/>
              <a:gd name="connsiteX65" fmla="*/ 568960 w 919480"/>
              <a:gd name="connsiteY65" fmla="*/ 2595880 h 3640422"/>
              <a:gd name="connsiteX66" fmla="*/ 558800 w 919480"/>
              <a:gd name="connsiteY66" fmla="*/ 2809240 h 3640422"/>
              <a:gd name="connsiteX67" fmla="*/ 553720 w 919480"/>
              <a:gd name="connsiteY67" fmla="*/ 2834640 h 3640422"/>
              <a:gd name="connsiteX68" fmla="*/ 548640 w 919480"/>
              <a:gd name="connsiteY68" fmla="*/ 2956560 h 3640422"/>
              <a:gd name="connsiteX69" fmla="*/ 538480 w 919480"/>
              <a:gd name="connsiteY69" fmla="*/ 3048000 h 3640422"/>
              <a:gd name="connsiteX70" fmla="*/ 543560 w 919480"/>
              <a:gd name="connsiteY70" fmla="*/ 3246120 h 3640422"/>
              <a:gd name="connsiteX71" fmla="*/ 538480 w 919480"/>
              <a:gd name="connsiteY71" fmla="*/ 3342640 h 3640422"/>
              <a:gd name="connsiteX72" fmla="*/ 533400 w 919480"/>
              <a:gd name="connsiteY72" fmla="*/ 3378200 h 3640422"/>
              <a:gd name="connsiteX73" fmla="*/ 528320 w 919480"/>
              <a:gd name="connsiteY73" fmla="*/ 3418840 h 3640422"/>
              <a:gd name="connsiteX74" fmla="*/ 523240 w 919480"/>
              <a:gd name="connsiteY74" fmla="*/ 3616960 h 3640422"/>
              <a:gd name="connsiteX75" fmla="*/ 447040 w 919480"/>
              <a:gd name="connsiteY75" fmla="*/ 3611880 h 3640422"/>
              <a:gd name="connsiteX76" fmla="*/ 223520 w 919480"/>
              <a:gd name="connsiteY76" fmla="*/ 3601720 h 3640422"/>
              <a:gd name="connsiteX77" fmla="*/ 152400 w 919480"/>
              <a:gd name="connsiteY77" fmla="*/ 3591560 h 3640422"/>
              <a:gd name="connsiteX78" fmla="*/ 96520 w 919480"/>
              <a:gd name="connsiteY78" fmla="*/ 3586480 h 3640422"/>
              <a:gd name="connsiteX79" fmla="*/ 5080 w 919480"/>
              <a:gd name="connsiteY79" fmla="*/ 3571240 h 3640422"/>
              <a:gd name="connsiteX80" fmla="*/ 0 w 919480"/>
              <a:gd name="connsiteY80" fmla="*/ 3556000 h 3640422"/>
              <a:gd name="connsiteX81" fmla="*/ 10160 w 919480"/>
              <a:gd name="connsiteY81" fmla="*/ 3469640 h 3640422"/>
              <a:gd name="connsiteX82" fmla="*/ 15240 w 919480"/>
              <a:gd name="connsiteY82" fmla="*/ 3429000 h 3640422"/>
              <a:gd name="connsiteX83" fmla="*/ 20320 w 919480"/>
              <a:gd name="connsiteY83" fmla="*/ 3403600 h 3640422"/>
              <a:gd name="connsiteX84" fmla="*/ 25400 w 919480"/>
              <a:gd name="connsiteY84" fmla="*/ 3373120 h 3640422"/>
              <a:gd name="connsiteX85" fmla="*/ 30480 w 919480"/>
              <a:gd name="connsiteY85" fmla="*/ 3347720 h 3640422"/>
              <a:gd name="connsiteX86" fmla="*/ 35560 w 919480"/>
              <a:gd name="connsiteY86" fmla="*/ 3302000 h 3640422"/>
              <a:gd name="connsiteX87" fmla="*/ 40640 w 919480"/>
              <a:gd name="connsiteY87" fmla="*/ 3276600 h 3640422"/>
              <a:gd name="connsiteX88" fmla="*/ 50800 w 919480"/>
              <a:gd name="connsiteY88" fmla="*/ 3195320 h 3640422"/>
              <a:gd name="connsiteX89" fmla="*/ 60960 w 919480"/>
              <a:gd name="connsiteY89" fmla="*/ 3048000 h 3640422"/>
              <a:gd name="connsiteX90" fmla="*/ 66040 w 919480"/>
              <a:gd name="connsiteY90" fmla="*/ 3022600 h 3640422"/>
              <a:gd name="connsiteX91" fmla="*/ 71120 w 919480"/>
              <a:gd name="connsiteY91" fmla="*/ 2941320 h 3640422"/>
              <a:gd name="connsiteX92" fmla="*/ 76200 w 919480"/>
              <a:gd name="connsiteY92" fmla="*/ 2910840 h 3640422"/>
              <a:gd name="connsiteX93" fmla="*/ 86360 w 919480"/>
              <a:gd name="connsiteY93" fmla="*/ 2824480 h 3640422"/>
              <a:gd name="connsiteX94" fmla="*/ 96520 w 919480"/>
              <a:gd name="connsiteY94" fmla="*/ 2712720 h 3640422"/>
              <a:gd name="connsiteX95" fmla="*/ 101600 w 919480"/>
              <a:gd name="connsiteY95" fmla="*/ 2687320 h 3640422"/>
              <a:gd name="connsiteX96" fmla="*/ 106680 w 919480"/>
              <a:gd name="connsiteY96" fmla="*/ 2667000 h 3640422"/>
              <a:gd name="connsiteX97" fmla="*/ 111760 w 919480"/>
              <a:gd name="connsiteY97" fmla="*/ 2631440 h 3640422"/>
              <a:gd name="connsiteX98" fmla="*/ 121920 w 919480"/>
              <a:gd name="connsiteY98" fmla="*/ 2600960 h 3640422"/>
              <a:gd name="connsiteX99" fmla="*/ 127000 w 919480"/>
              <a:gd name="connsiteY99" fmla="*/ 2570480 h 3640422"/>
              <a:gd name="connsiteX100" fmla="*/ 137160 w 919480"/>
              <a:gd name="connsiteY100" fmla="*/ 2550160 h 3640422"/>
              <a:gd name="connsiteX101" fmla="*/ 142240 w 919480"/>
              <a:gd name="connsiteY101" fmla="*/ 2534920 h 3640422"/>
              <a:gd name="connsiteX102" fmla="*/ 152400 w 919480"/>
              <a:gd name="connsiteY102" fmla="*/ 2468880 h 3640422"/>
              <a:gd name="connsiteX103" fmla="*/ 157480 w 919480"/>
              <a:gd name="connsiteY103" fmla="*/ 2453640 h 3640422"/>
              <a:gd name="connsiteX104" fmla="*/ 167640 w 919480"/>
              <a:gd name="connsiteY104" fmla="*/ 2438400 h 3640422"/>
              <a:gd name="connsiteX105" fmla="*/ 192476 w 919480"/>
              <a:gd name="connsiteY105" fmla="*/ 2441787 h 3640422"/>
              <a:gd name="connsiteX106" fmla="*/ 197555 w 919480"/>
              <a:gd name="connsiteY106" fmla="*/ 2418645 h 3640422"/>
              <a:gd name="connsiteX107" fmla="*/ 196991 w 919480"/>
              <a:gd name="connsiteY107" fmla="*/ 2407920 h 3640422"/>
              <a:gd name="connsiteX108" fmla="*/ 199249 w 919480"/>
              <a:gd name="connsiteY108" fmla="*/ 2359943 h 3640422"/>
              <a:gd name="connsiteX109" fmla="*/ 198684 w 919480"/>
              <a:gd name="connsiteY109" fmla="*/ 2358249 h 3640422"/>
              <a:gd name="connsiteX110" fmla="*/ 212231 w 919480"/>
              <a:gd name="connsiteY110" fmla="*/ 2284871 h 3640422"/>
              <a:gd name="connsiteX111" fmla="*/ 213924 w 919480"/>
              <a:gd name="connsiteY111" fmla="*/ 2232942 h 3640422"/>
              <a:gd name="connsiteX112" fmla="*/ 213925 w 919480"/>
              <a:gd name="connsiteY112" fmla="*/ 2172547 h 3640422"/>
              <a:gd name="connsiteX113" fmla="*/ 223520 w 919480"/>
              <a:gd name="connsiteY113" fmla="*/ 2128520 h 3640422"/>
              <a:gd name="connsiteX114" fmla="*/ 228600 w 919480"/>
              <a:gd name="connsiteY114" fmla="*/ 2098040 h 3640422"/>
              <a:gd name="connsiteX115" fmla="*/ 238760 w 919480"/>
              <a:gd name="connsiteY115" fmla="*/ 1991360 h 3640422"/>
              <a:gd name="connsiteX116" fmla="*/ 243840 w 919480"/>
              <a:gd name="connsiteY116" fmla="*/ 1965960 h 3640422"/>
              <a:gd name="connsiteX117" fmla="*/ 248920 w 919480"/>
              <a:gd name="connsiteY117" fmla="*/ 1925320 h 3640422"/>
              <a:gd name="connsiteX118" fmla="*/ 254000 w 919480"/>
              <a:gd name="connsiteY118" fmla="*/ 1910080 h 3640422"/>
              <a:gd name="connsiteX119" fmla="*/ 259080 w 919480"/>
              <a:gd name="connsiteY119" fmla="*/ 1889760 h 3640422"/>
              <a:gd name="connsiteX120" fmla="*/ 264160 w 919480"/>
              <a:gd name="connsiteY120" fmla="*/ 1859280 h 3640422"/>
              <a:gd name="connsiteX121" fmla="*/ 269240 w 919480"/>
              <a:gd name="connsiteY121" fmla="*/ 1833880 h 3640422"/>
              <a:gd name="connsiteX122" fmla="*/ 274320 w 919480"/>
              <a:gd name="connsiteY122" fmla="*/ 1762760 h 3640422"/>
              <a:gd name="connsiteX123" fmla="*/ 279400 w 919480"/>
              <a:gd name="connsiteY123" fmla="*/ 1747520 h 3640422"/>
              <a:gd name="connsiteX124" fmla="*/ 284480 w 919480"/>
              <a:gd name="connsiteY124" fmla="*/ 1722120 h 3640422"/>
              <a:gd name="connsiteX125" fmla="*/ 289560 w 919480"/>
              <a:gd name="connsiteY125" fmla="*/ 1671320 h 3640422"/>
              <a:gd name="connsiteX126" fmla="*/ 294640 w 919480"/>
              <a:gd name="connsiteY126" fmla="*/ 1656080 h 3640422"/>
              <a:gd name="connsiteX127" fmla="*/ 299720 w 919480"/>
              <a:gd name="connsiteY127" fmla="*/ 1635760 h 3640422"/>
              <a:gd name="connsiteX128" fmla="*/ 304800 w 919480"/>
              <a:gd name="connsiteY128" fmla="*/ 1574800 h 3640422"/>
              <a:gd name="connsiteX129" fmla="*/ 309880 w 919480"/>
              <a:gd name="connsiteY129" fmla="*/ 1559560 h 3640422"/>
              <a:gd name="connsiteX130" fmla="*/ 320040 w 919480"/>
              <a:gd name="connsiteY130" fmla="*/ 1518920 h 3640422"/>
              <a:gd name="connsiteX131" fmla="*/ 325120 w 919480"/>
              <a:gd name="connsiteY131" fmla="*/ 1473200 h 3640422"/>
              <a:gd name="connsiteX132" fmla="*/ 330200 w 919480"/>
              <a:gd name="connsiteY132" fmla="*/ 1447800 h 3640422"/>
              <a:gd name="connsiteX133" fmla="*/ 340360 w 919480"/>
              <a:gd name="connsiteY133" fmla="*/ 1386840 h 3640422"/>
              <a:gd name="connsiteX134" fmla="*/ 345440 w 919480"/>
              <a:gd name="connsiteY134" fmla="*/ 1346200 h 3640422"/>
              <a:gd name="connsiteX135" fmla="*/ 355600 w 919480"/>
              <a:gd name="connsiteY135" fmla="*/ 1275080 h 3640422"/>
              <a:gd name="connsiteX136" fmla="*/ 360680 w 919480"/>
              <a:gd name="connsiteY136" fmla="*/ 1224280 h 3640422"/>
              <a:gd name="connsiteX137" fmla="*/ 365760 w 919480"/>
              <a:gd name="connsiteY137" fmla="*/ 1198880 h 3640422"/>
              <a:gd name="connsiteX138" fmla="*/ 381000 w 919480"/>
              <a:gd name="connsiteY138" fmla="*/ 1127760 h 3640422"/>
              <a:gd name="connsiteX139" fmla="*/ 386080 w 919480"/>
              <a:gd name="connsiteY139" fmla="*/ 1076960 h 3640422"/>
              <a:gd name="connsiteX140" fmla="*/ 391160 w 919480"/>
              <a:gd name="connsiteY140" fmla="*/ 1056640 h 3640422"/>
              <a:gd name="connsiteX141" fmla="*/ 401320 w 919480"/>
              <a:gd name="connsiteY141" fmla="*/ 1005840 h 3640422"/>
              <a:gd name="connsiteX142" fmla="*/ 406400 w 919480"/>
              <a:gd name="connsiteY142" fmla="*/ 934720 h 3640422"/>
              <a:gd name="connsiteX143" fmla="*/ 416560 w 919480"/>
              <a:gd name="connsiteY143" fmla="*/ 868680 h 3640422"/>
              <a:gd name="connsiteX144" fmla="*/ 421640 w 919480"/>
              <a:gd name="connsiteY144" fmla="*/ 822960 h 3640422"/>
              <a:gd name="connsiteX145" fmla="*/ 431800 w 919480"/>
              <a:gd name="connsiteY145" fmla="*/ 777240 h 3640422"/>
              <a:gd name="connsiteX146" fmla="*/ 436880 w 919480"/>
              <a:gd name="connsiteY146" fmla="*/ 731520 h 3640422"/>
              <a:gd name="connsiteX147" fmla="*/ 447040 w 919480"/>
              <a:gd name="connsiteY147" fmla="*/ 690880 h 3640422"/>
              <a:gd name="connsiteX148" fmla="*/ 457200 w 919480"/>
              <a:gd name="connsiteY148" fmla="*/ 629920 h 3640422"/>
              <a:gd name="connsiteX149" fmla="*/ 462280 w 919480"/>
              <a:gd name="connsiteY149" fmla="*/ 584200 h 3640422"/>
              <a:gd name="connsiteX150" fmla="*/ 472440 w 919480"/>
              <a:gd name="connsiteY150" fmla="*/ 543560 h 3640422"/>
              <a:gd name="connsiteX151" fmla="*/ 477520 w 919480"/>
              <a:gd name="connsiteY151" fmla="*/ 523240 h 3640422"/>
              <a:gd name="connsiteX152" fmla="*/ 487680 w 919480"/>
              <a:gd name="connsiteY152" fmla="*/ 457200 h 3640422"/>
              <a:gd name="connsiteX153" fmla="*/ 497840 w 919480"/>
              <a:gd name="connsiteY153" fmla="*/ 411480 h 3640422"/>
              <a:gd name="connsiteX154" fmla="*/ 502920 w 919480"/>
              <a:gd name="connsiteY154" fmla="*/ 365760 h 3640422"/>
              <a:gd name="connsiteX155" fmla="*/ 508000 w 919480"/>
              <a:gd name="connsiteY155" fmla="*/ 335280 h 3640422"/>
              <a:gd name="connsiteX156" fmla="*/ 502920 w 919480"/>
              <a:gd name="connsiteY156" fmla="*/ 198120 h 3640422"/>
              <a:gd name="connsiteX0" fmla="*/ 502920 w 919480"/>
              <a:gd name="connsiteY0" fmla="*/ 198120 h 3640422"/>
              <a:gd name="connsiteX1" fmla="*/ 518160 w 919480"/>
              <a:gd name="connsiteY1" fmla="*/ 187960 h 3640422"/>
              <a:gd name="connsiteX2" fmla="*/ 528320 w 919480"/>
              <a:gd name="connsiteY2" fmla="*/ 172720 h 3640422"/>
              <a:gd name="connsiteX3" fmla="*/ 558800 w 919480"/>
              <a:gd name="connsiteY3" fmla="*/ 152400 h 3640422"/>
              <a:gd name="connsiteX4" fmla="*/ 574040 w 919480"/>
              <a:gd name="connsiteY4" fmla="*/ 137160 h 3640422"/>
              <a:gd name="connsiteX5" fmla="*/ 604520 w 919480"/>
              <a:gd name="connsiteY5" fmla="*/ 127000 h 3640422"/>
              <a:gd name="connsiteX6" fmla="*/ 635000 w 919480"/>
              <a:gd name="connsiteY6" fmla="*/ 111760 h 3640422"/>
              <a:gd name="connsiteX7" fmla="*/ 670560 w 919480"/>
              <a:gd name="connsiteY7" fmla="*/ 96520 h 3640422"/>
              <a:gd name="connsiteX8" fmla="*/ 685800 w 919480"/>
              <a:gd name="connsiteY8" fmla="*/ 86360 h 3640422"/>
              <a:gd name="connsiteX9" fmla="*/ 721360 w 919480"/>
              <a:gd name="connsiteY9" fmla="*/ 76200 h 3640422"/>
              <a:gd name="connsiteX10" fmla="*/ 751840 w 919480"/>
              <a:gd name="connsiteY10" fmla="*/ 66040 h 3640422"/>
              <a:gd name="connsiteX11" fmla="*/ 787400 w 919480"/>
              <a:gd name="connsiteY11" fmla="*/ 50800 h 3640422"/>
              <a:gd name="connsiteX12" fmla="*/ 838200 w 919480"/>
              <a:gd name="connsiteY12" fmla="*/ 35560 h 3640422"/>
              <a:gd name="connsiteX13" fmla="*/ 853440 w 919480"/>
              <a:gd name="connsiteY13" fmla="*/ 25400 h 3640422"/>
              <a:gd name="connsiteX14" fmla="*/ 883920 w 919480"/>
              <a:gd name="connsiteY14" fmla="*/ 15240 h 3640422"/>
              <a:gd name="connsiteX15" fmla="*/ 914400 w 919480"/>
              <a:gd name="connsiteY15" fmla="*/ 0 h 3640422"/>
              <a:gd name="connsiteX16" fmla="*/ 919480 w 919480"/>
              <a:gd name="connsiteY16" fmla="*/ 15240 h 3640422"/>
              <a:gd name="connsiteX17" fmla="*/ 914400 w 919480"/>
              <a:gd name="connsiteY17" fmla="*/ 60960 h 3640422"/>
              <a:gd name="connsiteX18" fmla="*/ 909320 w 919480"/>
              <a:gd name="connsiteY18" fmla="*/ 76200 h 3640422"/>
              <a:gd name="connsiteX19" fmla="*/ 904240 w 919480"/>
              <a:gd name="connsiteY19" fmla="*/ 96520 h 3640422"/>
              <a:gd name="connsiteX20" fmla="*/ 899160 w 919480"/>
              <a:gd name="connsiteY20" fmla="*/ 162560 h 3640422"/>
              <a:gd name="connsiteX21" fmla="*/ 894080 w 919480"/>
              <a:gd name="connsiteY21" fmla="*/ 182880 h 3640422"/>
              <a:gd name="connsiteX22" fmla="*/ 889000 w 919480"/>
              <a:gd name="connsiteY22" fmla="*/ 213360 h 3640422"/>
              <a:gd name="connsiteX23" fmla="*/ 883920 w 919480"/>
              <a:gd name="connsiteY23" fmla="*/ 335280 h 3640422"/>
              <a:gd name="connsiteX24" fmla="*/ 873760 w 919480"/>
              <a:gd name="connsiteY24" fmla="*/ 401320 h 3640422"/>
              <a:gd name="connsiteX25" fmla="*/ 868680 w 919480"/>
              <a:gd name="connsiteY25" fmla="*/ 447040 h 3640422"/>
              <a:gd name="connsiteX26" fmla="*/ 858520 w 919480"/>
              <a:gd name="connsiteY26" fmla="*/ 568960 h 3640422"/>
              <a:gd name="connsiteX27" fmla="*/ 853440 w 919480"/>
              <a:gd name="connsiteY27" fmla="*/ 594360 h 3640422"/>
              <a:gd name="connsiteX28" fmla="*/ 848360 w 919480"/>
              <a:gd name="connsiteY28" fmla="*/ 640080 h 3640422"/>
              <a:gd name="connsiteX29" fmla="*/ 838200 w 919480"/>
              <a:gd name="connsiteY29" fmla="*/ 690880 h 3640422"/>
              <a:gd name="connsiteX30" fmla="*/ 833120 w 919480"/>
              <a:gd name="connsiteY30" fmla="*/ 721360 h 3640422"/>
              <a:gd name="connsiteX31" fmla="*/ 828040 w 919480"/>
              <a:gd name="connsiteY31" fmla="*/ 741680 h 3640422"/>
              <a:gd name="connsiteX32" fmla="*/ 822960 w 919480"/>
              <a:gd name="connsiteY32" fmla="*/ 767080 h 3640422"/>
              <a:gd name="connsiteX33" fmla="*/ 817880 w 919480"/>
              <a:gd name="connsiteY33" fmla="*/ 787400 h 3640422"/>
              <a:gd name="connsiteX34" fmla="*/ 812800 w 919480"/>
              <a:gd name="connsiteY34" fmla="*/ 828040 h 3640422"/>
              <a:gd name="connsiteX35" fmla="*/ 807720 w 919480"/>
              <a:gd name="connsiteY35" fmla="*/ 843280 h 3640422"/>
              <a:gd name="connsiteX36" fmla="*/ 797560 w 919480"/>
              <a:gd name="connsiteY36" fmla="*/ 894080 h 3640422"/>
              <a:gd name="connsiteX37" fmla="*/ 787400 w 919480"/>
              <a:gd name="connsiteY37" fmla="*/ 939800 h 3640422"/>
              <a:gd name="connsiteX38" fmla="*/ 782320 w 919480"/>
              <a:gd name="connsiteY38" fmla="*/ 980440 h 3640422"/>
              <a:gd name="connsiteX39" fmla="*/ 777240 w 919480"/>
              <a:gd name="connsiteY39" fmla="*/ 1031240 h 3640422"/>
              <a:gd name="connsiteX40" fmla="*/ 767080 w 919480"/>
              <a:gd name="connsiteY40" fmla="*/ 1102360 h 3640422"/>
              <a:gd name="connsiteX41" fmla="*/ 762000 w 919480"/>
              <a:gd name="connsiteY41" fmla="*/ 1203960 h 3640422"/>
              <a:gd name="connsiteX42" fmla="*/ 751840 w 919480"/>
              <a:gd name="connsiteY42" fmla="*/ 1264920 h 3640422"/>
              <a:gd name="connsiteX43" fmla="*/ 736600 w 919480"/>
              <a:gd name="connsiteY43" fmla="*/ 1407160 h 3640422"/>
              <a:gd name="connsiteX44" fmla="*/ 726440 w 919480"/>
              <a:gd name="connsiteY44" fmla="*/ 1463040 h 3640422"/>
              <a:gd name="connsiteX45" fmla="*/ 721360 w 919480"/>
              <a:gd name="connsiteY45" fmla="*/ 1518920 h 3640422"/>
              <a:gd name="connsiteX46" fmla="*/ 711200 w 919480"/>
              <a:gd name="connsiteY46" fmla="*/ 1564640 h 3640422"/>
              <a:gd name="connsiteX47" fmla="*/ 706120 w 919480"/>
              <a:gd name="connsiteY47" fmla="*/ 1595120 h 3640422"/>
              <a:gd name="connsiteX48" fmla="*/ 701040 w 919480"/>
              <a:gd name="connsiteY48" fmla="*/ 1635760 h 3640422"/>
              <a:gd name="connsiteX49" fmla="*/ 695960 w 919480"/>
              <a:gd name="connsiteY49" fmla="*/ 1666240 h 3640422"/>
              <a:gd name="connsiteX50" fmla="*/ 690880 w 919480"/>
              <a:gd name="connsiteY50" fmla="*/ 1706880 h 3640422"/>
              <a:gd name="connsiteX51" fmla="*/ 675640 w 919480"/>
              <a:gd name="connsiteY51" fmla="*/ 1778000 h 3640422"/>
              <a:gd name="connsiteX52" fmla="*/ 670560 w 919480"/>
              <a:gd name="connsiteY52" fmla="*/ 1823720 h 3640422"/>
              <a:gd name="connsiteX53" fmla="*/ 660400 w 919480"/>
              <a:gd name="connsiteY53" fmla="*/ 1879600 h 3640422"/>
              <a:gd name="connsiteX54" fmla="*/ 655320 w 919480"/>
              <a:gd name="connsiteY54" fmla="*/ 1935480 h 3640422"/>
              <a:gd name="connsiteX55" fmla="*/ 640080 w 919480"/>
              <a:gd name="connsiteY55" fmla="*/ 2021840 h 3640422"/>
              <a:gd name="connsiteX56" fmla="*/ 635000 w 919480"/>
              <a:gd name="connsiteY56" fmla="*/ 2082800 h 3640422"/>
              <a:gd name="connsiteX57" fmla="*/ 624840 w 919480"/>
              <a:gd name="connsiteY57" fmla="*/ 2133600 h 3640422"/>
              <a:gd name="connsiteX58" fmla="*/ 614680 w 919480"/>
              <a:gd name="connsiteY58" fmla="*/ 2204720 h 3640422"/>
              <a:gd name="connsiteX59" fmla="*/ 609600 w 919480"/>
              <a:gd name="connsiteY59" fmla="*/ 2296160 h 3640422"/>
              <a:gd name="connsiteX60" fmla="*/ 604520 w 919480"/>
              <a:gd name="connsiteY60" fmla="*/ 2311400 h 3640422"/>
              <a:gd name="connsiteX61" fmla="*/ 599440 w 919480"/>
              <a:gd name="connsiteY61" fmla="*/ 2352040 h 3640422"/>
              <a:gd name="connsiteX62" fmla="*/ 594360 w 919480"/>
              <a:gd name="connsiteY62" fmla="*/ 2382520 h 3640422"/>
              <a:gd name="connsiteX63" fmla="*/ 584200 w 919480"/>
              <a:gd name="connsiteY63" fmla="*/ 2509520 h 3640422"/>
              <a:gd name="connsiteX64" fmla="*/ 574040 w 919480"/>
              <a:gd name="connsiteY64" fmla="*/ 2570480 h 3640422"/>
              <a:gd name="connsiteX65" fmla="*/ 568960 w 919480"/>
              <a:gd name="connsiteY65" fmla="*/ 2595880 h 3640422"/>
              <a:gd name="connsiteX66" fmla="*/ 558800 w 919480"/>
              <a:gd name="connsiteY66" fmla="*/ 2809240 h 3640422"/>
              <a:gd name="connsiteX67" fmla="*/ 553720 w 919480"/>
              <a:gd name="connsiteY67" fmla="*/ 2834640 h 3640422"/>
              <a:gd name="connsiteX68" fmla="*/ 548640 w 919480"/>
              <a:gd name="connsiteY68" fmla="*/ 2956560 h 3640422"/>
              <a:gd name="connsiteX69" fmla="*/ 538480 w 919480"/>
              <a:gd name="connsiteY69" fmla="*/ 3048000 h 3640422"/>
              <a:gd name="connsiteX70" fmla="*/ 543560 w 919480"/>
              <a:gd name="connsiteY70" fmla="*/ 3246120 h 3640422"/>
              <a:gd name="connsiteX71" fmla="*/ 538480 w 919480"/>
              <a:gd name="connsiteY71" fmla="*/ 3342640 h 3640422"/>
              <a:gd name="connsiteX72" fmla="*/ 533400 w 919480"/>
              <a:gd name="connsiteY72" fmla="*/ 3378200 h 3640422"/>
              <a:gd name="connsiteX73" fmla="*/ 528320 w 919480"/>
              <a:gd name="connsiteY73" fmla="*/ 3418840 h 3640422"/>
              <a:gd name="connsiteX74" fmla="*/ 523240 w 919480"/>
              <a:gd name="connsiteY74" fmla="*/ 3616960 h 3640422"/>
              <a:gd name="connsiteX75" fmla="*/ 447040 w 919480"/>
              <a:gd name="connsiteY75" fmla="*/ 3611880 h 3640422"/>
              <a:gd name="connsiteX76" fmla="*/ 223520 w 919480"/>
              <a:gd name="connsiteY76" fmla="*/ 3601720 h 3640422"/>
              <a:gd name="connsiteX77" fmla="*/ 152400 w 919480"/>
              <a:gd name="connsiteY77" fmla="*/ 3591560 h 3640422"/>
              <a:gd name="connsiteX78" fmla="*/ 96520 w 919480"/>
              <a:gd name="connsiteY78" fmla="*/ 3586480 h 3640422"/>
              <a:gd name="connsiteX79" fmla="*/ 5080 w 919480"/>
              <a:gd name="connsiteY79" fmla="*/ 3571240 h 3640422"/>
              <a:gd name="connsiteX80" fmla="*/ 0 w 919480"/>
              <a:gd name="connsiteY80" fmla="*/ 3556000 h 3640422"/>
              <a:gd name="connsiteX81" fmla="*/ 10160 w 919480"/>
              <a:gd name="connsiteY81" fmla="*/ 3469640 h 3640422"/>
              <a:gd name="connsiteX82" fmla="*/ 15240 w 919480"/>
              <a:gd name="connsiteY82" fmla="*/ 3429000 h 3640422"/>
              <a:gd name="connsiteX83" fmla="*/ 20320 w 919480"/>
              <a:gd name="connsiteY83" fmla="*/ 3403600 h 3640422"/>
              <a:gd name="connsiteX84" fmla="*/ 25400 w 919480"/>
              <a:gd name="connsiteY84" fmla="*/ 3373120 h 3640422"/>
              <a:gd name="connsiteX85" fmla="*/ 30480 w 919480"/>
              <a:gd name="connsiteY85" fmla="*/ 3347720 h 3640422"/>
              <a:gd name="connsiteX86" fmla="*/ 35560 w 919480"/>
              <a:gd name="connsiteY86" fmla="*/ 3302000 h 3640422"/>
              <a:gd name="connsiteX87" fmla="*/ 40640 w 919480"/>
              <a:gd name="connsiteY87" fmla="*/ 3276600 h 3640422"/>
              <a:gd name="connsiteX88" fmla="*/ 50800 w 919480"/>
              <a:gd name="connsiteY88" fmla="*/ 3195320 h 3640422"/>
              <a:gd name="connsiteX89" fmla="*/ 60960 w 919480"/>
              <a:gd name="connsiteY89" fmla="*/ 3048000 h 3640422"/>
              <a:gd name="connsiteX90" fmla="*/ 66040 w 919480"/>
              <a:gd name="connsiteY90" fmla="*/ 3022600 h 3640422"/>
              <a:gd name="connsiteX91" fmla="*/ 71120 w 919480"/>
              <a:gd name="connsiteY91" fmla="*/ 2941320 h 3640422"/>
              <a:gd name="connsiteX92" fmla="*/ 76200 w 919480"/>
              <a:gd name="connsiteY92" fmla="*/ 2910840 h 3640422"/>
              <a:gd name="connsiteX93" fmla="*/ 86360 w 919480"/>
              <a:gd name="connsiteY93" fmla="*/ 2824480 h 3640422"/>
              <a:gd name="connsiteX94" fmla="*/ 96520 w 919480"/>
              <a:gd name="connsiteY94" fmla="*/ 2712720 h 3640422"/>
              <a:gd name="connsiteX95" fmla="*/ 101600 w 919480"/>
              <a:gd name="connsiteY95" fmla="*/ 2687320 h 3640422"/>
              <a:gd name="connsiteX96" fmla="*/ 106680 w 919480"/>
              <a:gd name="connsiteY96" fmla="*/ 2667000 h 3640422"/>
              <a:gd name="connsiteX97" fmla="*/ 111760 w 919480"/>
              <a:gd name="connsiteY97" fmla="*/ 2631440 h 3640422"/>
              <a:gd name="connsiteX98" fmla="*/ 121920 w 919480"/>
              <a:gd name="connsiteY98" fmla="*/ 2600960 h 3640422"/>
              <a:gd name="connsiteX99" fmla="*/ 127000 w 919480"/>
              <a:gd name="connsiteY99" fmla="*/ 2570480 h 3640422"/>
              <a:gd name="connsiteX100" fmla="*/ 137160 w 919480"/>
              <a:gd name="connsiteY100" fmla="*/ 2550160 h 3640422"/>
              <a:gd name="connsiteX101" fmla="*/ 142240 w 919480"/>
              <a:gd name="connsiteY101" fmla="*/ 2534920 h 3640422"/>
              <a:gd name="connsiteX102" fmla="*/ 152400 w 919480"/>
              <a:gd name="connsiteY102" fmla="*/ 2468880 h 3640422"/>
              <a:gd name="connsiteX103" fmla="*/ 157480 w 919480"/>
              <a:gd name="connsiteY103" fmla="*/ 2453640 h 3640422"/>
              <a:gd name="connsiteX104" fmla="*/ 176106 w 919480"/>
              <a:gd name="connsiteY104" fmla="*/ 2469444 h 3640422"/>
              <a:gd name="connsiteX105" fmla="*/ 192476 w 919480"/>
              <a:gd name="connsiteY105" fmla="*/ 2441787 h 3640422"/>
              <a:gd name="connsiteX106" fmla="*/ 197555 w 919480"/>
              <a:gd name="connsiteY106" fmla="*/ 2418645 h 3640422"/>
              <a:gd name="connsiteX107" fmla="*/ 196991 w 919480"/>
              <a:gd name="connsiteY107" fmla="*/ 2407920 h 3640422"/>
              <a:gd name="connsiteX108" fmla="*/ 199249 w 919480"/>
              <a:gd name="connsiteY108" fmla="*/ 2359943 h 3640422"/>
              <a:gd name="connsiteX109" fmla="*/ 198684 w 919480"/>
              <a:gd name="connsiteY109" fmla="*/ 2358249 h 3640422"/>
              <a:gd name="connsiteX110" fmla="*/ 212231 w 919480"/>
              <a:gd name="connsiteY110" fmla="*/ 2284871 h 3640422"/>
              <a:gd name="connsiteX111" fmla="*/ 213924 w 919480"/>
              <a:gd name="connsiteY111" fmla="*/ 2232942 h 3640422"/>
              <a:gd name="connsiteX112" fmla="*/ 213925 w 919480"/>
              <a:gd name="connsiteY112" fmla="*/ 2172547 h 3640422"/>
              <a:gd name="connsiteX113" fmla="*/ 223520 w 919480"/>
              <a:gd name="connsiteY113" fmla="*/ 2128520 h 3640422"/>
              <a:gd name="connsiteX114" fmla="*/ 228600 w 919480"/>
              <a:gd name="connsiteY114" fmla="*/ 2098040 h 3640422"/>
              <a:gd name="connsiteX115" fmla="*/ 238760 w 919480"/>
              <a:gd name="connsiteY115" fmla="*/ 1991360 h 3640422"/>
              <a:gd name="connsiteX116" fmla="*/ 243840 w 919480"/>
              <a:gd name="connsiteY116" fmla="*/ 1965960 h 3640422"/>
              <a:gd name="connsiteX117" fmla="*/ 248920 w 919480"/>
              <a:gd name="connsiteY117" fmla="*/ 1925320 h 3640422"/>
              <a:gd name="connsiteX118" fmla="*/ 254000 w 919480"/>
              <a:gd name="connsiteY118" fmla="*/ 1910080 h 3640422"/>
              <a:gd name="connsiteX119" fmla="*/ 259080 w 919480"/>
              <a:gd name="connsiteY119" fmla="*/ 1889760 h 3640422"/>
              <a:gd name="connsiteX120" fmla="*/ 264160 w 919480"/>
              <a:gd name="connsiteY120" fmla="*/ 1859280 h 3640422"/>
              <a:gd name="connsiteX121" fmla="*/ 269240 w 919480"/>
              <a:gd name="connsiteY121" fmla="*/ 1833880 h 3640422"/>
              <a:gd name="connsiteX122" fmla="*/ 274320 w 919480"/>
              <a:gd name="connsiteY122" fmla="*/ 1762760 h 3640422"/>
              <a:gd name="connsiteX123" fmla="*/ 279400 w 919480"/>
              <a:gd name="connsiteY123" fmla="*/ 1747520 h 3640422"/>
              <a:gd name="connsiteX124" fmla="*/ 284480 w 919480"/>
              <a:gd name="connsiteY124" fmla="*/ 1722120 h 3640422"/>
              <a:gd name="connsiteX125" fmla="*/ 289560 w 919480"/>
              <a:gd name="connsiteY125" fmla="*/ 1671320 h 3640422"/>
              <a:gd name="connsiteX126" fmla="*/ 294640 w 919480"/>
              <a:gd name="connsiteY126" fmla="*/ 1656080 h 3640422"/>
              <a:gd name="connsiteX127" fmla="*/ 299720 w 919480"/>
              <a:gd name="connsiteY127" fmla="*/ 1635760 h 3640422"/>
              <a:gd name="connsiteX128" fmla="*/ 304800 w 919480"/>
              <a:gd name="connsiteY128" fmla="*/ 1574800 h 3640422"/>
              <a:gd name="connsiteX129" fmla="*/ 309880 w 919480"/>
              <a:gd name="connsiteY129" fmla="*/ 1559560 h 3640422"/>
              <a:gd name="connsiteX130" fmla="*/ 320040 w 919480"/>
              <a:gd name="connsiteY130" fmla="*/ 1518920 h 3640422"/>
              <a:gd name="connsiteX131" fmla="*/ 325120 w 919480"/>
              <a:gd name="connsiteY131" fmla="*/ 1473200 h 3640422"/>
              <a:gd name="connsiteX132" fmla="*/ 330200 w 919480"/>
              <a:gd name="connsiteY132" fmla="*/ 1447800 h 3640422"/>
              <a:gd name="connsiteX133" fmla="*/ 340360 w 919480"/>
              <a:gd name="connsiteY133" fmla="*/ 1386840 h 3640422"/>
              <a:gd name="connsiteX134" fmla="*/ 345440 w 919480"/>
              <a:gd name="connsiteY134" fmla="*/ 1346200 h 3640422"/>
              <a:gd name="connsiteX135" fmla="*/ 355600 w 919480"/>
              <a:gd name="connsiteY135" fmla="*/ 1275080 h 3640422"/>
              <a:gd name="connsiteX136" fmla="*/ 360680 w 919480"/>
              <a:gd name="connsiteY136" fmla="*/ 1224280 h 3640422"/>
              <a:gd name="connsiteX137" fmla="*/ 365760 w 919480"/>
              <a:gd name="connsiteY137" fmla="*/ 1198880 h 3640422"/>
              <a:gd name="connsiteX138" fmla="*/ 381000 w 919480"/>
              <a:gd name="connsiteY138" fmla="*/ 1127760 h 3640422"/>
              <a:gd name="connsiteX139" fmla="*/ 386080 w 919480"/>
              <a:gd name="connsiteY139" fmla="*/ 1076960 h 3640422"/>
              <a:gd name="connsiteX140" fmla="*/ 391160 w 919480"/>
              <a:gd name="connsiteY140" fmla="*/ 1056640 h 3640422"/>
              <a:gd name="connsiteX141" fmla="*/ 401320 w 919480"/>
              <a:gd name="connsiteY141" fmla="*/ 1005840 h 3640422"/>
              <a:gd name="connsiteX142" fmla="*/ 406400 w 919480"/>
              <a:gd name="connsiteY142" fmla="*/ 934720 h 3640422"/>
              <a:gd name="connsiteX143" fmla="*/ 416560 w 919480"/>
              <a:gd name="connsiteY143" fmla="*/ 868680 h 3640422"/>
              <a:gd name="connsiteX144" fmla="*/ 421640 w 919480"/>
              <a:gd name="connsiteY144" fmla="*/ 822960 h 3640422"/>
              <a:gd name="connsiteX145" fmla="*/ 431800 w 919480"/>
              <a:gd name="connsiteY145" fmla="*/ 777240 h 3640422"/>
              <a:gd name="connsiteX146" fmla="*/ 436880 w 919480"/>
              <a:gd name="connsiteY146" fmla="*/ 731520 h 3640422"/>
              <a:gd name="connsiteX147" fmla="*/ 447040 w 919480"/>
              <a:gd name="connsiteY147" fmla="*/ 690880 h 3640422"/>
              <a:gd name="connsiteX148" fmla="*/ 457200 w 919480"/>
              <a:gd name="connsiteY148" fmla="*/ 629920 h 3640422"/>
              <a:gd name="connsiteX149" fmla="*/ 462280 w 919480"/>
              <a:gd name="connsiteY149" fmla="*/ 584200 h 3640422"/>
              <a:gd name="connsiteX150" fmla="*/ 472440 w 919480"/>
              <a:gd name="connsiteY150" fmla="*/ 543560 h 3640422"/>
              <a:gd name="connsiteX151" fmla="*/ 477520 w 919480"/>
              <a:gd name="connsiteY151" fmla="*/ 523240 h 3640422"/>
              <a:gd name="connsiteX152" fmla="*/ 487680 w 919480"/>
              <a:gd name="connsiteY152" fmla="*/ 457200 h 3640422"/>
              <a:gd name="connsiteX153" fmla="*/ 497840 w 919480"/>
              <a:gd name="connsiteY153" fmla="*/ 411480 h 3640422"/>
              <a:gd name="connsiteX154" fmla="*/ 502920 w 919480"/>
              <a:gd name="connsiteY154" fmla="*/ 365760 h 3640422"/>
              <a:gd name="connsiteX155" fmla="*/ 508000 w 919480"/>
              <a:gd name="connsiteY155" fmla="*/ 335280 h 3640422"/>
              <a:gd name="connsiteX156" fmla="*/ 502920 w 919480"/>
              <a:gd name="connsiteY156" fmla="*/ 198120 h 3640422"/>
              <a:gd name="connsiteX0" fmla="*/ 502920 w 919480"/>
              <a:gd name="connsiteY0" fmla="*/ 198120 h 3640422"/>
              <a:gd name="connsiteX1" fmla="*/ 518160 w 919480"/>
              <a:gd name="connsiteY1" fmla="*/ 187960 h 3640422"/>
              <a:gd name="connsiteX2" fmla="*/ 528320 w 919480"/>
              <a:gd name="connsiteY2" fmla="*/ 172720 h 3640422"/>
              <a:gd name="connsiteX3" fmla="*/ 558800 w 919480"/>
              <a:gd name="connsiteY3" fmla="*/ 152400 h 3640422"/>
              <a:gd name="connsiteX4" fmla="*/ 574040 w 919480"/>
              <a:gd name="connsiteY4" fmla="*/ 137160 h 3640422"/>
              <a:gd name="connsiteX5" fmla="*/ 604520 w 919480"/>
              <a:gd name="connsiteY5" fmla="*/ 127000 h 3640422"/>
              <a:gd name="connsiteX6" fmla="*/ 635000 w 919480"/>
              <a:gd name="connsiteY6" fmla="*/ 111760 h 3640422"/>
              <a:gd name="connsiteX7" fmla="*/ 670560 w 919480"/>
              <a:gd name="connsiteY7" fmla="*/ 96520 h 3640422"/>
              <a:gd name="connsiteX8" fmla="*/ 685800 w 919480"/>
              <a:gd name="connsiteY8" fmla="*/ 86360 h 3640422"/>
              <a:gd name="connsiteX9" fmla="*/ 721360 w 919480"/>
              <a:gd name="connsiteY9" fmla="*/ 76200 h 3640422"/>
              <a:gd name="connsiteX10" fmla="*/ 751840 w 919480"/>
              <a:gd name="connsiteY10" fmla="*/ 66040 h 3640422"/>
              <a:gd name="connsiteX11" fmla="*/ 787400 w 919480"/>
              <a:gd name="connsiteY11" fmla="*/ 50800 h 3640422"/>
              <a:gd name="connsiteX12" fmla="*/ 838200 w 919480"/>
              <a:gd name="connsiteY12" fmla="*/ 35560 h 3640422"/>
              <a:gd name="connsiteX13" fmla="*/ 853440 w 919480"/>
              <a:gd name="connsiteY13" fmla="*/ 25400 h 3640422"/>
              <a:gd name="connsiteX14" fmla="*/ 883920 w 919480"/>
              <a:gd name="connsiteY14" fmla="*/ 15240 h 3640422"/>
              <a:gd name="connsiteX15" fmla="*/ 914400 w 919480"/>
              <a:gd name="connsiteY15" fmla="*/ 0 h 3640422"/>
              <a:gd name="connsiteX16" fmla="*/ 919480 w 919480"/>
              <a:gd name="connsiteY16" fmla="*/ 15240 h 3640422"/>
              <a:gd name="connsiteX17" fmla="*/ 914400 w 919480"/>
              <a:gd name="connsiteY17" fmla="*/ 60960 h 3640422"/>
              <a:gd name="connsiteX18" fmla="*/ 909320 w 919480"/>
              <a:gd name="connsiteY18" fmla="*/ 76200 h 3640422"/>
              <a:gd name="connsiteX19" fmla="*/ 904240 w 919480"/>
              <a:gd name="connsiteY19" fmla="*/ 96520 h 3640422"/>
              <a:gd name="connsiteX20" fmla="*/ 899160 w 919480"/>
              <a:gd name="connsiteY20" fmla="*/ 162560 h 3640422"/>
              <a:gd name="connsiteX21" fmla="*/ 894080 w 919480"/>
              <a:gd name="connsiteY21" fmla="*/ 182880 h 3640422"/>
              <a:gd name="connsiteX22" fmla="*/ 889000 w 919480"/>
              <a:gd name="connsiteY22" fmla="*/ 213360 h 3640422"/>
              <a:gd name="connsiteX23" fmla="*/ 883920 w 919480"/>
              <a:gd name="connsiteY23" fmla="*/ 335280 h 3640422"/>
              <a:gd name="connsiteX24" fmla="*/ 873760 w 919480"/>
              <a:gd name="connsiteY24" fmla="*/ 401320 h 3640422"/>
              <a:gd name="connsiteX25" fmla="*/ 868680 w 919480"/>
              <a:gd name="connsiteY25" fmla="*/ 447040 h 3640422"/>
              <a:gd name="connsiteX26" fmla="*/ 858520 w 919480"/>
              <a:gd name="connsiteY26" fmla="*/ 568960 h 3640422"/>
              <a:gd name="connsiteX27" fmla="*/ 853440 w 919480"/>
              <a:gd name="connsiteY27" fmla="*/ 594360 h 3640422"/>
              <a:gd name="connsiteX28" fmla="*/ 848360 w 919480"/>
              <a:gd name="connsiteY28" fmla="*/ 640080 h 3640422"/>
              <a:gd name="connsiteX29" fmla="*/ 838200 w 919480"/>
              <a:gd name="connsiteY29" fmla="*/ 690880 h 3640422"/>
              <a:gd name="connsiteX30" fmla="*/ 833120 w 919480"/>
              <a:gd name="connsiteY30" fmla="*/ 721360 h 3640422"/>
              <a:gd name="connsiteX31" fmla="*/ 828040 w 919480"/>
              <a:gd name="connsiteY31" fmla="*/ 741680 h 3640422"/>
              <a:gd name="connsiteX32" fmla="*/ 822960 w 919480"/>
              <a:gd name="connsiteY32" fmla="*/ 767080 h 3640422"/>
              <a:gd name="connsiteX33" fmla="*/ 817880 w 919480"/>
              <a:gd name="connsiteY33" fmla="*/ 787400 h 3640422"/>
              <a:gd name="connsiteX34" fmla="*/ 812800 w 919480"/>
              <a:gd name="connsiteY34" fmla="*/ 828040 h 3640422"/>
              <a:gd name="connsiteX35" fmla="*/ 807720 w 919480"/>
              <a:gd name="connsiteY35" fmla="*/ 843280 h 3640422"/>
              <a:gd name="connsiteX36" fmla="*/ 797560 w 919480"/>
              <a:gd name="connsiteY36" fmla="*/ 894080 h 3640422"/>
              <a:gd name="connsiteX37" fmla="*/ 787400 w 919480"/>
              <a:gd name="connsiteY37" fmla="*/ 939800 h 3640422"/>
              <a:gd name="connsiteX38" fmla="*/ 782320 w 919480"/>
              <a:gd name="connsiteY38" fmla="*/ 980440 h 3640422"/>
              <a:gd name="connsiteX39" fmla="*/ 777240 w 919480"/>
              <a:gd name="connsiteY39" fmla="*/ 1031240 h 3640422"/>
              <a:gd name="connsiteX40" fmla="*/ 767080 w 919480"/>
              <a:gd name="connsiteY40" fmla="*/ 1102360 h 3640422"/>
              <a:gd name="connsiteX41" fmla="*/ 762000 w 919480"/>
              <a:gd name="connsiteY41" fmla="*/ 1203960 h 3640422"/>
              <a:gd name="connsiteX42" fmla="*/ 751840 w 919480"/>
              <a:gd name="connsiteY42" fmla="*/ 1264920 h 3640422"/>
              <a:gd name="connsiteX43" fmla="*/ 736600 w 919480"/>
              <a:gd name="connsiteY43" fmla="*/ 1407160 h 3640422"/>
              <a:gd name="connsiteX44" fmla="*/ 726440 w 919480"/>
              <a:gd name="connsiteY44" fmla="*/ 1463040 h 3640422"/>
              <a:gd name="connsiteX45" fmla="*/ 721360 w 919480"/>
              <a:gd name="connsiteY45" fmla="*/ 1518920 h 3640422"/>
              <a:gd name="connsiteX46" fmla="*/ 711200 w 919480"/>
              <a:gd name="connsiteY46" fmla="*/ 1564640 h 3640422"/>
              <a:gd name="connsiteX47" fmla="*/ 706120 w 919480"/>
              <a:gd name="connsiteY47" fmla="*/ 1595120 h 3640422"/>
              <a:gd name="connsiteX48" fmla="*/ 701040 w 919480"/>
              <a:gd name="connsiteY48" fmla="*/ 1635760 h 3640422"/>
              <a:gd name="connsiteX49" fmla="*/ 695960 w 919480"/>
              <a:gd name="connsiteY49" fmla="*/ 1666240 h 3640422"/>
              <a:gd name="connsiteX50" fmla="*/ 690880 w 919480"/>
              <a:gd name="connsiteY50" fmla="*/ 1706880 h 3640422"/>
              <a:gd name="connsiteX51" fmla="*/ 675640 w 919480"/>
              <a:gd name="connsiteY51" fmla="*/ 1778000 h 3640422"/>
              <a:gd name="connsiteX52" fmla="*/ 670560 w 919480"/>
              <a:gd name="connsiteY52" fmla="*/ 1823720 h 3640422"/>
              <a:gd name="connsiteX53" fmla="*/ 660400 w 919480"/>
              <a:gd name="connsiteY53" fmla="*/ 1879600 h 3640422"/>
              <a:gd name="connsiteX54" fmla="*/ 655320 w 919480"/>
              <a:gd name="connsiteY54" fmla="*/ 1935480 h 3640422"/>
              <a:gd name="connsiteX55" fmla="*/ 640080 w 919480"/>
              <a:gd name="connsiteY55" fmla="*/ 2021840 h 3640422"/>
              <a:gd name="connsiteX56" fmla="*/ 635000 w 919480"/>
              <a:gd name="connsiteY56" fmla="*/ 2082800 h 3640422"/>
              <a:gd name="connsiteX57" fmla="*/ 624840 w 919480"/>
              <a:gd name="connsiteY57" fmla="*/ 2133600 h 3640422"/>
              <a:gd name="connsiteX58" fmla="*/ 614680 w 919480"/>
              <a:gd name="connsiteY58" fmla="*/ 2204720 h 3640422"/>
              <a:gd name="connsiteX59" fmla="*/ 609600 w 919480"/>
              <a:gd name="connsiteY59" fmla="*/ 2296160 h 3640422"/>
              <a:gd name="connsiteX60" fmla="*/ 604520 w 919480"/>
              <a:gd name="connsiteY60" fmla="*/ 2311400 h 3640422"/>
              <a:gd name="connsiteX61" fmla="*/ 599440 w 919480"/>
              <a:gd name="connsiteY61" fmla="*/ 2352040 h 3640422"/>
              <a:gd name="connsiteX62" fmla="*/ 594360 w 919480"/>
              <a:gd name="connsiteY62" fmla="*/ 2382520 h 3640422"/>
              <a:gd name="connsiteX63" fmla="*/ 584200 w 919480"/>
              <a:gd name="connsiteY63" fmla="*/ 2509520 h 3640422"/>
              <a:gd name="connsiteX64" fmla="*/ 574040 w 919480"/>
              <a:gd name="connsiteY64" fmla="*/ 2570480 h 3640422"/>
              <a:gd name="connsiteX65" fmla="*/ 568960 w 919480"/>
              <a:gd name="connsiteY65" fmla="*/ 2595880 h 3640422"/>
              <a:gd name="connsiteX66" fmla="*/ 558800 w 919480"/>
              <a:gd name="connsiteY66" fmla="*/ 2809240 h 3640422"/>
              <a:gd name="connsiteX67" fmla="*/ 553720 w 919480"/>
              <a:gd name="connsiteY67" fmla="*/ 2834640 h 3640422"/>
              <a:gd name="connsiteX68" fmla="*/ 548640 w 919480"/>
              <a:gd name="connsiteY68" fmla="*/ 2956560 h 3640422"/>
              <a:gd name="connsiteX69" fmla="*/ 538480 w 919480"/>
              <a:gd name="connsiteY69" fmla="*/ 3048000 h 3640422"/>
              <a:gd name="connsiteX70" fmla="*/ 543560 w 919480"/>
              <a:gd name="connsiteY70" fmla="*/ 3246120 h 3640422"/>
              <a:gd name="connsiteX71" fmla="*/ 538480 w 919480"/>
              <a:gd name="connsiteY71" fmla="*/ 3342640 h 3640422"/>
              <a:gd name="connsiteX72" fmla="*/ 533400 w 919480"/>
              <a:gd name="connsiteY72" fmla="*/ 3378200 h 3640422"/>
              <a:gd name="connsiteX73" fmla="*/ 528320 w 919480"/>
              <a:gd name="connsiteY73" fmla="*/ 3418840 h 3640422"/>
              <a:gd name="connsiteX74" fmla="*/ 523240 w 919480"/>
              <a:gd name="connsiteY74" fmla="*/ 3616960 h 3640422"/>
              <a:gd name="connsiteX75" fmla="*/ 447040 w 919480"/>
              <a:gd name="connsiteY75" fmla="*/ 3611880 h 3640422"/>
              <a:gd name="connsiteX76" fmla="*/ 223520 w 919480"/>
              <a:gd name="connsiteY76" fmla="*/ 3601720 h 3640422"/>
              <a:gd name="connsiteX77" fmla="*/ 152400 w 919480"/>
              <a:gd name="connsiteY77" fmla="*/ 3591560 h 3640422"/>
              <a:gd name="connsiteX78" fmla="*/ 96520 w 919480"/>
              <a:gd name="connsiteY78" fmla="*/ 3586480 h 3640422"/>
              <a:gd name="connsiteX79" fmla="*/ 5080 w 919480"/>
              <a:gd name="connsiteY79" fmla="*/ 3571240 h 3640422"/>
              <a:gd name="connsiteX80" fmla="*/ 0 w 919480"/>
              <a:gd name="connsiteY80" fmla="*/ 3556000 h 3640422"/>
              <a:gd name="connsiteX81" fmla="*/ 10160 w 919480"/>
              <a:gd name="connsiteY81" fmla="*/ 3469640 h 3640422"/>
              <a:gd name="connsiteX82" fmla="*/ 15240 w 919480"/>
              <a:gd name="connsiteY82" fmla="*/ 3429000 h 3640422"/>
              <a:gd name="connsiteX83" fmla="*/ 20320 w 919480"/>
              <a:gd name="connsiteY83" fmla="*/ 3403600 h 3640422"/>
              <a:gd name="connsiteX84" fmla="*/ 25400 w 919480"/>
              <a:gd name="connsiteY84" fmla="*/ 3373120 h 3640422"/>
              <a:gd name="connsiteX85" fmla="*/ 30480 w 919480"/>
              <a:gd name="connsiteY85" fmla="*/ 3347720 h 3640422"/>
              <a:gd name="connsiteX86" fmla="*/ 35560 w 919480"/>
              <a:gd name="connsiteY86" fmla="*/ 3302000 h 3640422"/>
              <a:gd name="connsiteX87" fmla="*/ 40640 w 919480"/>
              <a:gd name="connsiteY87" fmla="*/ 3276600 h 3640422"/>
              <a:gd name="connsiteX88" fmla="*/ 50800 w 919480"/>
              <a:gd name="connsiteY88" fmla="*/ 3195320 h 3640422"/>
              <a:gd name="connsiteX89" fmla="*/ 60960 w 919480"/>
              <a:gd name="connsiteY89" fmla="*/ 3048000 h 3640422"/>
              <a:gd name="connsiteX90" fmla="*/ 66040 w 919480"/>
              <a:gd name="connsiteY90" fmla="*/ 3022600 h 3640422"/>
              <a:gd name="connsiteX91" fmla="*/ 71120 w 919480"/>
              <a:gd name="connsiteY91" fmla="*/ 2941320 h 3640422"/>
              <a:gd name="connsiteX92" fmla="*/ 76200 w 919480"/>
              <a:gd name="connsiteY92" fmla="*/ 2910840 h 3640422"/>
              <a:gd name="connsiteX93" fmla="*/ 86360 w 919480"/>
              <a:gd name="connsiteY93" fmla="*/ 2824480 h 3640422"/>
              <a:gd name="connsiteX94" fmla="*/ 96520 w 919480"/>
              <a:gd name="connsiteY94" fmla="*/ 2712720 h 3640422"/>
              <a:gd name="connsiteX95" fmla="*/ 101600 w 919480"/>
              <a:gd name="connsiteY95" fmla="*/ 2687320 h 3640422"/>
              <a:gd name="connsiteX96" fmla="*/ 106680 w 919480"/>
              <a:gd name="connsiteY96" fmla="*/ 2667000 h 3640422"/>
              <a:gd name="connsiteX97" fmla="*/ 111760 w 919480"/>
              <a:gd name="connsiteY97" fmla="*/ 2631440 h 3640422"/>
              <a:gd name="connsiteX98" fmla="*/ 121920 w 919480"/>
              <a:gd name="connsiteY98" fmla="*/ 2600960 h 3640422"/>
              <a:gd name="connsiteX99" fmla="*/ 127000 w 919480"/>
              <a:gd name="connsiteY99" fmla="*/ 2570480 h 3640422"/>
              <a:gd name="connsiteX100" fmla="*/ 137160 w 919480"/>
              <a:gd name="connsiteY100" fmla="*/ 2550160 h 3640422"/>
              <a:gd name="connsiteX101" fmla="*/ 142240 w 919480"/>
              <a:gd name="connsiteY101" fmla="*/ 2534920 h 3640422"/>
              <a:gd name="connsiteX102" fmla="*/ 152400 w 919480"/>
              <a:gd name="connsiteY102" fmla="*/ 2468880 h 3640422"/>
              <a:gd name="connsiteX103" fmla="*/ 174414 w 919480"/>
              <a:gd name="connsiteY103" fmla="*/ 2484684 h 3640422"/>
              <a:gd name="connsiteX104" fmla="*/ 176106 w 919480"/>
              <a:gd name="connsiteY104" fmla="*/ 2469444 h 3640422"/>
              <a:gd name="connsiteX105" fmla="*/ 192476 w 919480"/>
              <a:gd name="connsiteY105" fmla="*/ 2441787 h 3640422"/>
              <a:gd name="connsiteX106" fmla="*/ 197555 w 919480"/>
              <a:gd name="connsiteY106" fmla="*/ 2418645 h 3640422"/>
              <a:gd name="connsiteX107" fmla="*/ 196991 w 919480"/>
              <a:gd name="connsiteY107" fmla="*/ 2407920 h 3640422"/>
              <a:gd name="connsiteX108" fmla="*/ 199249 w 919480"/>
              <a:gd name="connsiteY108" fmla="*/ 2359943 h 3640422"/>
              <a:gd name="connsiteX109" fmla="*/ 198684 w 919480"/>
              <a:gd name="connsiteY109" fmla="*/ 2358249 h 3640422"/>
              <a:gd name="connsiteX110" fmla="*/ 212231 w 919480"/>
              <a:gd name="connsiteY110" fmla="*/ 2284871 h 3640422"/>
              <a:gd name="connsiteX111" fmla="*/ 213924 w 919480"/>
              <a:gd name="connsiteY111" fmla="*/ 2232942 h 3640422"/>
              <a:gd name="connsiteX112" fmla="*/ 213925 w 919480"/>
              <a:gd name="connsiteY112" fmla="*/ 2172547 h 3640422"/>
              <a:gd name="connsiteX113" fmla="*/ 223520 w 919480"/>
              <a:gd name="connsiteY113" fmla="*/ 2128520 h 3640422"/>
              <a:gd name="connsiteX114" fmla="*/ 228600 w 919480"/>
              <a:gd name="connsiteY114" fmla="*/ 2098040 h 3640422"/>
              <a:gd name="connsiteX115" fmla="*/ 238760 w 919480"/>
              <a:gd name="connsiteY115" fmla="*/ 1991360 h 3640422"/>
              <a:gd name="connsiteX116" fmla="*/ 243840 w 919480"/>
              <a:gd name="connsiteY116" fmla="*/ 1965960 h 3640422"/>
              <a:gd name="connsiteX117" fmla="*/ 248920 w 919480"/>
              <a:gd name="connsiteY117" fmla="*/ 1925320 h 3640422"/>
              <a:gd name="connsiteX118" fmla="*/ 254000 w 919480"/>
              <a:gd name="connsiteY118" fmla="*/ 1910080 h 3640422"/>
              <a:gd name="connsiteX119" fmla="*/ 259080 w 919480"/>
              <a:gd name="connsiteY119" fmla="*/ 1889760 h 3640422"/>
              <a:gd name="connsiteX120" fmla="*/ 264160 w 919480"/>
              <a:gd name="connsiteY120" fmla="*/ 1859280 h 3640422"/>
              <a:gd name="connsiteX121" fmla="*/ 269240 w 919480"/>
              <a:gd name="connsiteY121" fmla="*/ 1833880 h 3640422"/>
              <a:gd name="connsiteX122" fmla="*/ 274320 w 919480"/>
              <a:gd name="connsiteY122" fmla="*/ 1762760 h 3640422"/>
              <a:gd name="connsiteX123" fmla="*/ 279400 w 919480"/>
              <a:gd name="connsiteY123" fmla="*/ 1747520 h 3640422"/>
              <a:gd name="connsiteX124" fmla="*/ 284480 w 919480"/>
              <a:gd name="connsiteY124" fmla="*/ 1722120 h 3640422"/>
              <a:gd name="connsiteX125" fmla="*/ 289560 w 919480"/>
              <a:gd name="connsiteY125" fmla="*/ 1671320 h 3640422"/>
              <a:gd name="connsiteX126" fmla="*/ 294640 w 919480"/>
              <a:gd name="connsiteY126" fmla="*/ 1656080 h 3640422"/>
              <a:gd name="connsiteX127" fmla="*/ 299720 w 919480"/>
              <a:gd name="connsiteY127" fmla="*/ 1635760 h 3640422"/>
              <a:gd name="connsiteX128" fmla="*/ 304800 w 919480"/>
              <a:gd name="connsiteY128" fmla="*/ 1574800 h 3640422"/>
              <a:gd name="connsiteX129" fmla="*/ 309880 w 919480"/>
              <a:gd name="connsiteY129" fmla="*/ 1559560 h 3640422"/>
              <a:gd name="connsiteX130" fmla="*/ 320040 w 919480"/>
              <a:gd name="connsiteY130" fmla="*/ 1518920 h 3640422"/>
              <a:gd name="connsiteX131" fmla="*/ 325120 w 919480"/>
              <a:gd name="connsiteY131" fmla="*/ 1473200 h 3640422"/>
              <a:gd name="connsiteX132" fmla="*/ 330200 w 919480"/>
              <a:gd name="connsiteY132" fmla="*/ 1447800 h 3640422"/>
              <a:gd name="connsiteX133" fmla="*/ 340360 w 919480"/>
              <a:gd name="connsiteY133" fmla="*/ 1386840 h 3640422"/>
              <a:gd name="connsiteX134" fmla="*/ 345440 w 919480"/>
              <a:gd name="connsiteY134" fmla="*/ 1346200 h 3640422"/>
              <a:gd name="connsiteX135" fmla="*/ 355600 w 919480"/>
              <a:gd name="connsiteY135" fmla="*/ 1275080 h 3640422"/>
              <a:gd name="connsiteX136" fmla="*/ 360680 w 919480"/>
              <a:gd name="connsiteY136" fmla="*/ 1224280 h 3640422"/>
              <a:gd name="connsiteX137" fmla="*/ 365760 w 919480"/>
              <a:gd name="connsiteY137" fmla="*/ 1198880 h 3640422"/>
              <a:gd name="connsiteX138" fmla="*/ 381000 w 919480"/>
              <a:gd name="connsiteY138" fmla="*/ 1127760 h 3640422"/>
              <a:gd name="connsiteX139" fmla="*/ 386080 w 919480"/>
              <a:gd name="connsiteY139" fmla="*/ 1076960 h 3640422"/>
              <a:gd name="connsiteX140" fmla="*/ 391160 w 919480"/>
              <a:gd name="connsiteY140" fmla="*/ 1056640 h 3640422"/>
              <a:gd name="connsiteX141" fmla="*/ 401320 w 919480"/>
              <a:gd name="connsiteY141" fmla="*/ 1005840 h 3640422"/>
              <a:gd name="connsiteX142" fmla="*/ 406400 w 919480"/>
              <a:gd name="connsiteY142" fmla="*/ 934720 h 3640422"/>
              <a:gd name="connsiteX143" fmla="*/ 416560 w 919480"/>
              <a:gd name="connsiteY143" fmla="*/ 868680 h 3640422"/>
              <a:gd name="connsiteX144" fmla="*/ 421640 w 919480"/>
              <a:gd name="connsiteY144" fmla="*/ 822960 h 3640422"/>
              <a:gd name="connsiteX145" fmla="*/ 431800 w 919480"/>
              <a:gd name="connsiteY145" fmla="*/ 777240 h 3640422"/>
              <a:gd name="connsiteX146" fmla="*/ 436880 w 919480"/>
              <a:gd name="connsiteY146" fmla="*/ 731520 h 3640422"/>
              <a:gd name="connsiteX147" fmla="*/ 447040 w 919480"/>
              <a:gd name="connsiteY147" fmla="*/ 690880 h 3640422"/>
              <a:gd name="connsiteX148" fmla="*/ 457200 w 919480"/>
              <a:gd name="connsiteY148" fmla="*/ 629920 h 3640422"/>
              <a:gd name="connsiteX149" fmla="*/ 462280 w 919480"/>
              <a:gd name="connsiteY149" fmla="*/ 584200 h 3640422"/>
              <a:gd name="connsiteX150" fmla="*/ 472440 w 919480"/>
              <a:gd name="connsiteY150" fmla="*/ 543560 h 3640422"/>
              <a:gd name="connsiteX151" fmla="*/ 477520 w 919480"/>
              <a:gd name="connsiteY151" fmla="*/ 523240 h 3640422"/>
              <a:gd name="connsiteX152" fmla="*/ 487680 w 919480"/>
              <a:gd name="connsiteY152" fmla="*/ 457200 h 3640422"/>
              <a:gd name="connsiteX153" fmla="*/ 497840 w 919480"/>
              <a:gd name="connsiteY153" fmla="*/ 411480 h 3640422"/>
              <a:gd name="connsiteX154" fmla="*/ 502920 w 919480"/>
              <a:gd name="connsiteY154" fmla="*/ 365760 h 3640422"/>
              <a:gd name="connsiteX155" fmla="*/ 508000 w 919480"/>
              <a:gd name="connsiteY155" fmla="*/ 335280 h 3640422"/>
              <a:gd name="connsiteX156" fmla="*/ 502920 w 919480"/>
              <a:gd name="connsiteY156" fmla="*/ 198120 h 3640422"/>
              <a:gd name="connsiteX0" fmla="*/ 502920 w 919480"/>
              <a:gd name="connsiteY0" fmla="*/ 198120 h 3640422"/>
              <a:gd name="connsiteX1" fmla="*/ 518160 w 919480"/>
              <a:gd name="connsiteY1" fmla="*/ 187960 h 3640422"/>
              <a:gd name="connsiteX2" fmla="*/ 528320 w 919480"/>
              <a:gd name="connsiteY2" fmla="*/ 172720 h 3640422"/>
              <a:gd name="connsiteX3" fmla="*/ 558800 w 919480"/>
              <a:gd name="connsiteY3" fmla="*/ 152400 h 3640422"/>
              <a:gd name="connsiteX4" fmla="*/ 574040 w 919480"/>
              <a:gd name="connsiteY4" fmla="*/ 137160 h 3640422"/>
              <a:gd name="connsiteX5" fmla="*/ 604520 w 919480"/>
              <a:gd name="connsiteY5" fmla="*/ 127000 h 3640422"/>
              <a:gd name="connsiteX6" fmla="*/ 635000 w 919480"/>
              <a:gd name="connsiteY6" fmla="*/ 111760 h 3640422"/>
              <a:gd name="connsiteX7" fmla="*/ 670560 w 919480"/>
              <a:gd name="connsiteY7" fmla="*/ 96520 h 3640422"/>
              <a:gd name="connsiteX8" fmla="*/ 685800 w 919480"/>
              <a:gd name="connsiteY8" fmla="*/ 86360 h 3640422"/>
              <a:gd name="connsiteX9" fmla="*/ 721360 w 919480"/>
              <a:gd name="connsiteY9" fmla="*/ 76200 h 3640422"/>
              <a:gd name="connsiteX10" fmla="*/ 751840 w 919480"/>
              <a:gd name="connsiteY10" fmla="*/ 66040 h 3640422"/>
              <a:gd name="connsiteX11" fmla="*/ 787400 w 919480"/>
              <a:gd name="connsiteY11" fmla="*/ 50800 h 3640422"/>
              <a:gd name="connsiteX12" fmla="*/ 838200 w 919480"/>
              <a:gd name="connsiteY12" fmla="*/ 35560 h 3640422"/>
              <a:gd name="connsiteX13" fmla="*/ 853440 w 919480"/>
              <a:gd name="connsiteY13" fmla="*/ 25400 h 3640422"/>
              <a:gd name="connsiteX14" fmla="*/ 883920 w 919480"/>
              <a:gd name="connsiteY14" fmla="*/ 15240 h 3640422"/>
              <a:gd name="connsiteX15" fmla="*/ 914400 w 919480"/>
              <a:gd name="connsiteY15" fmla="*/ 0 h 3640422"/>
              <a:gd name="connsiteX16" fmla="*/ 919480 w 919480"/>
              <a:gd name="connsiteY16" fmla="*/ 15240 h 3640422"/>
              <a:gd name="connsiteX17" fmla="*/ 914400 w 919480"/>
              <a:gd name="connsiteY17" fmla="*/ 60960 h 3640422"/>
              <a:gd name="connsiteX18" fmla="*/ 909320 w 919480"/>
              <a:gd name="connsiteY18" fmla="*/ 76200 h 3640422"/>
              <a:gd name="connsiteX19" fmla="*/ 904240 w 919480"/>
              <a:gd name="connsiteY19" fmla="*/ 96520 h 3640422"/>
              <a:gd name="connsiteX20" fmla="*/ 899160 w 919480"/>
              <a:gd name="connsiteY20" fmla="*/ 162560 h 3640422"/>
              <a:gd name="connsiteX21" fmla="*/ 894080 w 919480"/>
              <a:gd name="connsiteY21" fmla="*/ 182880 h 3640422"/>
              <a:gd name="connsiteX22" fmla="*/ 889000 w 919480"/>
              <a:gd name="connsiteY22" fmla="*/ 213360 h 3640422"/>
              <a:gd name="connsiteX23" fmla="*/ 883920 w 919480"/>
              <a:gd name="connsiteY23" fmla="*/ 335280 h 3640422"/>
              <a:gd name="connsiteX24" fmla="*/ 873760 w 919480"/>
              <a:gd name="connsiteY24" fmla="*/ 401320 h 3640422"/>
              <a:gd name="connsiteX25" fmla="*/ 868680 w 919480"/>
              <a:gd name="connsiteY25" fmla="*/ 447040 h 3640422"/>
              <a:gd name="connsiteX26" fmla="*/ 858520 w 919480"/>
              <a:gd name="connsiteY26" fmla="*/ 568960 h 3640422"/>
              <a:gd name="connsiteX27" fmla="*/ 853440 w 919480"/>
              <a:gd name="connsiteY27" fmla="*/ 594360 h 3640422"/>
              <a:gd name="connsiteX28" fmla="*/ 848360 w 919480"/>
              <a:gd name="connsiteY28" fmla="*/ 640080 h 3640422"/>
              <a:gd name="connsiteX29" fmla="*/ 838200 w 919480"/>
              <a:gd name="connsiteY29" fmla="*/ 690880 h 3640422"/>
              <a:gd name="connsiteX30" fmla="*/ 833120 w 919480"/>
              <a:gd name="connsiteY30" fmla="*/ 721360 h 3640422"/>
              <a:gd name="connsiteX31" fmla="*/ 828040 w 919480"/>
              <a:gd name="connsiteY31" fmla="*/ 741680 h 3640422"/>
              <a:gd name="connsiteX32" fmla="*/ 822960 w 919480"/>
              <a:gd name="connsiteY32" fmla="*/ 767080 h 3640422"/>
              <a:gd name="connsiteX33" fmla="*/ 817880 w 919480"/>
              <a:gd name="connsiteY33" fmla="*/ 787400 h 3640422"/>
              <a:gd name="connsiteX34" fmla="*/ 812800 w 919480"/>
              <a:gd name="connsiteY34" fmla="*/ 828040 h 3640422"/>
              <a:gd name="connsiteX35" fmla="*/ 807720 w 919480"/>
              <a:gd name="connsiteY35" fmla="*/ 843280 h 3640422"/>
              <a:gd name="connsiteX36" fmla="*/ 797560 w 919480"/>
              <a:gd name="connsiteY36" fmla="*/ 894080 h 3640422"/>
              <a:gd name="connsiteX37" fmla="*/ 787400 w 919480"/>
              <a:gd name="connsiteY37" fmla="*/ 939800 h 3640422"/>
              <a:gd name="connsiteX38" fmla="*/ 782320 w 919480"/>
              <a:gd name="connsiteY38" fmla="*/ 980440 h 3640422"/>
              <a:gd name="connsiteX39" fmla="*/ 777240 w 919480"/>
              <a:gd name="connsiteY39" fmla="*/ 1031240 h 3640422"/>
              <a:gd name="connsiteX40" fmla="*/ 767080 w 919480"/>
              <a:gd name="connsiteY40" fmla="*/ 1102360 h 3640422"/>
              <a:gd name="connsiteX41" fmla="*/ 762000 w 919480"/>
              <a:gd name="connsiteY41" fmla="*/ 1203960 h 3640422"/>
              <a:gd name="connsiteX42" fmla="*/ 751840 w 919480"/>
              <a:gd name="connsiteY42" fmla="*/ 1264920 h 3640422"/>
              <a:gd name="connsiteX43" fmla="*/ 736600 w 919480"/>
              <a:gd name="connsiteY43" fmla="*/ 1407160 h 3640422"/>
              <a:gd name="connsiteX44" fmla="*/ 726440 w 919480"/>
              <a:gd name="connsiteY44" fmla="*/ 1463040 h 3640422"/>
              <a:gd name="connsiteX45" fmla="*/ 721360 w 919480"/>
              <a:gd name="connsiteY45" fmla="*/ 1518920 h 3640422"/>
              <a:gd name="connsiteX46" fmla="*/ 711200 w 919480"/>
              <a:gd name="connsiteY46" fmla="*/ 1564640 h 3640422"/>
              <a:gd name="connsiteX47" fmla="*/ 706120 w 919480"/>
              <a:gd name="connsiteY47" fmla="*/ 1595120 h 3640422"/>
              <a:gd name="connsiteX48" fmla="*/ 701040 w 919480"/>
              <a:gd name="connsiteY48" fmla="*/ 1635760 h 3640422"/>
              <a:gd name="connsiteX49" fmla="*/ 695960 w 919480"/>
              <a:gd name="connsiteY49" fmla="*/ 1666240 h 3640422"/>
              <a:gd name="connsiteX50" fmla="*/ 690880 w 919480"/>
              <a:gd name="connsiteY50" fmla="*/ 1706880 h 3640422"/>
              <a:gd name="connsiteX51" fmla="*/ 675640 w 919480"/>
              <a:gd name="connsiteY51" fmla="*/ 1778000 h 3640422"/>
              <a:gd name="connsiteX52" fmla="*/ 670560 w 919480"/>
              <a:gd name="connsiteY52" fmla="*/ 1823720 h 3640422"/>
              <a:gd name="connsiteX53" fmla="*/ 660400 w 919480"/>
              <a:gd name="connsiteY53" fmla="*/ 1879600 h 3640422"/>
              <a:gd name="connsiteX54" fmla="*/ 655320 w 919480"/>
              <a:gd name="connsiteY54" fmla="*/ 1935480 h 3640422"/>
              <a:gd name="connsiteX55" fmla="*/ 640080 w 919480"/>
              <a:gd name="connsiteY55" fmla="*/ 2021840 h 3640422"/>
              <a:gd name="connsiteX56" fmla="*/ 635000 w 919480"/>
              <a:gd name="connsiteY56" fmla="*/ 2082800 h 3640422"/>
              <a:gd name="connsiteX57" fmla="*/ 624840 w 919480"/>
              <a:gd name="connsiteY57" fmla="*/ 2133600 h 3640422"/>
              <a:gd name="connsiteX58" fmla="*/ 614680 w 919480"/>
              <a:gd name="connsiteY58" fmla="*/ 2204720 h 3640422"/>
              <a:gd name="connsiteX59" fmla="*/ 609600 w 919480"/>
              <a:gd name="connsiteY59" fmla="*/ 2296160 h 3640422"/>
              <a:gd name="connsiteX60" fmla="*/ 604520 w 919480"/>
              <a:gd name="connsiteY60" fmla="*/ 2311400 h 3640422"/>
              <a:gd name="connsiteX61" fmla="*/ 599440 w 919480"/>
              <a:gd name="connsiteY61" fmla="*/ 2352040 h 3640422"/>
              <a:gd name="connsiteX62" fmla="*/ 594360 w 919480"/>
              <a:gd name="connsiteY62" fmla="*/ 2382520 h 3640422"/>
              <a:gd name="connsiteX63" fmla="*/ 584200 w 919480"/>
              <a:gd name="connsiteY63" fmla="*/ 2509520 h 3640422"/>
              <a:gd name="connsiteX64" fmla="*/ 574040 w 919480"/>
              <a:gd name="connsiteY64" fmla="*/ 2570480 h 3640422"/>
              <a:gd name="connsiteX65" fmla="*/ 568960 w 919480"/>
              <a:gd name="connsiteY65" fmla="*/ 2595880 h 3640422"/>
              <a:gd name="connsiteX66" fmla="*/ 558800 w 919480"/>
              <a:gd name="connsiteY66" fmla="*/ 2809240 h 3640422"/>
              <a:gd name="connsiteX67" fmla="*/ 553720 w 919480"/>
              <a:gd name="connsiteY67" fmla="*/ 2834640 h 3640422"/>
              <a:gd name="connsiteX68" fmla="*/ 548640 w 919480"/>
              <a:gd name="connsiteY68" fmla="*/ 2956560 h 3640422"/>
              <a:gd name="connsiteX69" fmla="*/ 538480 w 919480"/>
              <a:gd name="connsiteY69" fmla="*/ 3048000 h 3640422"/>
              <a:gd name="connsiteX70" fmla="*/ 543560 w 919480"/>
              <a:gd name="connsiteY70" fmla="*/ 3246120 h 3640422"/>
              <a:gd name="connsiteX71" fmla="*/ 538480 w 919480"/>
              <a:gd name="connsiteY71" fmla="*/ 3342640 h 3640422"/>
              <a:gd name="connsiteX72" fmla="*/ 533400 w 919480"/>
              <a:gd name="connsiteY72" fmla="*/ 3378200 h 3640422"/>
              <a:gd name="connsiteX73" fmla="*/ 528320 w 919480"/>
              <a:gd name="connsiteY73" fmla="*/ 3418840 h 3640422"/>
              <a:gd name="connsiteX74" fmla="*/ 523240 w 919480"/>
              <a:gd name="connsiteY74" fmla="*/ 3616960 h 3640422"/>
              <a:gd name="connsiteX75" fmla="*/ 447040 w 919480"/>
              <a:gd name="connsiteY75" fmla="*/ 3611880 h 3640422"/>
              <a:gd name="connsiteX76" fmla="*/ 223520 w 919480"/>
              <a:gd name="connsiteY76" fmla="*/ 3601720 h 3640422"/>
              <a:gd name="connsiteX77" fmla="*/ 152400 w 919480"/>
              <a:gd name="connsiteY77" fmla="*/ 3591560 h 3640422"/>
              <a:gd name="connsiteX78" fmla="*/ 96520 w 919480"/>
              <a:gd name="connsiteY78" fmla="*/ 3586480 h 3640422"/>
              <a:gd name="connsiteX79" fmla="*/ 5080 w 919480"/>
              <a:gd name="connsiteY79" fmla="*/ 3571240 h 3640422"/>
              <a:gd name="connsiteX80" fmla="*/ 0 w 919480"/>
              <a:gd name="connsiteY80" fmla="*/ 3556000 h 3640422"/>
              <a:gd name="connsiteX81" fmla="*/ 10160 w 919480"/>
              <a:gd name="connsiteY81" fmla="*/ 3469640 h 3640422"/>
              <a:gd name="connsiteX82" fmla="*/ 15240 w 919480"/>
              <a:gd name="connsiteY82" fmla="*/ 3429000 h 3640422"/>
              <a:gd name="connsiteX83" fmla="*/ 20320 w 919480"/>
              <a:gd name="connsiteY83" fmla="*/ 3403600 h 3640422"/>
              <a:gd name="connsiteX84" fmla="*/ 25400 w 919480"/>
              <a:gd name="connsiteY84" fmla="*/ 3373120 h 3640422"/>
              <a:gd name="connsiteX85" fmla="*/ 30480 w 919480"/>
              <a:gd name="connsiteY85" fmla="*/ 3347720 h 3640422"/>
              <a:gd name="connsiteX86" fmla="*/ 35560 w 919480"/>
              <a:gd name="connsiteY86" fmla="*/ 3302000 h 3640422"/>
              <a:gd name="connsiteX87" fmla="*/ 40640 w 919480"/>
              <a:gd name="connsiteY87" fmla="*/ 3276600 h 3640422"/>
              <a:gd name="connsiteX88" fmla="*/ 50800 w 919480"/>
              <a:gd name="connsiteY88" fmla="*/ 3195320 h 3640422"/>
              <a:gd name="connsiteX89" fmla="*/ 60960 w 919480"/>
              <a:gd name="connsiteY89" fmla="*/ 3048000 h 3640422"/>
              <a:gd name="connsiteX90" fmla="*/ 66040 w 919480"/>
              <a:gd name="connsiteY90" fmla="*/ 3022600 h 3640422"/>
              <a:gd name="connsiteX91" fmla="*/ 71120 w 919480"/>
              <a:gd name="connsiteY91" fmla="*/ 2941320 h 3640422"/>
              <a:gd name="connsiteX92" fmla="*/ 76200 w 919480"/>
              <a:gd name="connsiteY92" fmla="*/ 2910840 h 3640422"/>
              <a:gd name="connsiteX93" fmla="*/ 86360 w 919480"/>
              <a:gd name="connsiteY93" fmla="*/ 2824480 h 3640422"/>
              <a:gd name="connsiteX94" fmla="*/ 96520 w 919480"/>
              <a:gd name="connsiteY94" fmla="*/ 2712720 h 3640422"/>
              <a:gd name="connsiteX95" fmla="*/ 101600 w 919480"/>
              <a:gd name="connsiteY95" fmla="*/ 2687320 h 3640422"/>
              <a:gd name="connsiteX96" fmla="*/ 106680 w 919480"/>
              <a:gd name="connsiteY96" fmla="*/ 2667000 h 3640422"/>
              <a:gd name="connsiteX97" fmla="*/ 111760 w 919480"/>
              <a:gd name="connsiteY97" fmla="*/ 2631440 h 3640422"/>
              <a:gd name="connsiteX98" fmla="*/ 121920 w 919480"/>
              <a:gd name="connsiteY98" fmla="*/ 2600960 h 3640422"/>
              <a:gd name="connsiteX99" fmla="*/ 127000 w 919480"/>
              <a:gd name="connsiteY99" fmla="*/ 2570480 h 3640422"/>
              <a:gd name="connsiteX100" fmla="*/ 137160 w 919480"/>
              <a:gd name="connsiteY100" fmla="*/ 2550160 h 3640422"/>
              <a:gd name="connsiteX101" fmla="*/ 142240 w 919480"/>
              <a:gd name="connsiteY101" fmla="*/ 2534920 h 3640422"/>
              <a:gd name="connsiteX102" fmla="*/ 169333 w 919480"/>
              <a:gd name="connsiteY102" fmla="*/ 2505569 h 3640422"/>
              <a:gd name="connsiteX103" fmla="*/ 174414 w 919480"/>
              <a:gd name="connsiteY103" fmla="*/ 2484684 h 3640422"/>
              <a:gd name="connsiteX104" fmla="*/ 176106 w 919480"/>
              <a:gd name="connsiteY104" fmla="*/ 2469444 h 3640422"/>
              <a:gd name="connsiteX105" fmla="*/ 192476 w 919480"/>
              <a:gd name="connsiteY105" fmla="*/ 2441787 h 3640422"/>
              <a:gd name="connsiteX106" fmla="*/ 197555 w 919480"/>
              <a:gd name="connsiteY106" fmla="*/ 2418645 h 3640422"/>
              <a:gd name="connsiteX107" fmla="*/ 196991 w 919480"/>
              <a:gd name="connsiteY107" fmla="*/ 2407920 h 3640422"/>
              <a:gd name="connsiteX108" fmla="*/ 199249 w 919480"/>
              <a:gd name="connsiteY108" fmla="*/ 2359943 h 3640422"/>
              <a:gd name="connsiteX109" fmla="*/ 198684 w 919480"/>
              <a:gd name="connsiteY109" fmla="*/ 2358249 h 3640422"/>
              <a:gd name="connsiteX110" fmla="*/ 212231 w 919480"/>
              <a:gd name="connsiteY110" fmla="*/ 2284871 h 3640422"/>
              <a:gd name="connsiteX111" fmla="*/ 213924 w 919480"/>
              <a:gd name="connsiteY111" fmla="*/ 2232942 h 3640422"/>
              <a:gd name="connsiteX112" fmla="*/ 213925 w 919480"/>
              <a:gd name="connsiteY112" fmla="*/ 2172547 h 3640422"/>
              <a:gd name="connsiteX113" fmla="*/ 223520 w 919480"/>
              <a:gd name="connsiteY113" fmla="*/ 2128520 h 3640422"/>
              <a:gd name="connsiteX114" fmla="*/ 228600 w 919480"/>
              <a:gd name="connsiteY114" fmla="*/ 2098040 h 3640422"/>
              <a:gd name="connsiteX115" fmla="*/ 238760 w 919480"/>
              <a:gd name="connsiteY115" fmla="*/ 1991360 h 3640422"/>
              <a:gd name="connsiteX116" fmla="*/ 243840 w 919480"/>
              <a:gd name="connsiteY116" fmla="*/ 1965960 h 3640422"/>
              <a:gd name="connsiteX117" fmla="*/ 248920 w 919480"/>
              <a:gd name="connsiteY117" fmla="*/ 1925320 h 3640422"/>
              <a:gd name="connsiteX118" fmla="*/ 254000 w 919480"/>
              <a:gd name="connsiteY118" fmla="*/ 1910080 h 3640422"/>
              <a:gd name="connsiteX119" fmla="*/ 259080 w 919480"/>
              <a:gd name="connsiteY119" fmla="*/ 1889760 h 3640422"/>
              <a:gd name="connsiteX120" fmla="*/ 264160 w 919480"/>
              <a:gd name="connsiteY120" fmla="*/ 1859280 h 3640422"/>
              <a:gd name="connsiteX121" fmla="*/ 269240 w 919480"/>
              <a:gd name="connsiteY121" fmla="*/ 1833880 h 3640422"/>
              <a:gd name="connsiteX122" fmla="*/ 274320 w 919480"/>
              <a:gd name="connsiteY122" fmla="*/ 1762760 h 3640422"/>
              <a:gd name="connsiteX123" fmla="*/ 279400 w 919480"/>
              <a:gd name="connsiteY123" fmla="*/ 1747520 h 3640422"/>
              <a:gd name="connsiteX124" fmla="*/ 284480 w 919480"/>
              <a:gd name="connsiteY124" fmla="*/ 1722120 h 3640422"/>
              <a:gd name="connsiteX125" fmla="*/ 289560 w 919480"/>
              <a:gd name="connsiteY125" fmla="*/ 1671320 h 3640422"/>
              <a:gd name="connsiteX126" fmla="*/ 294640 w 919480"/>
              <a:gd name="connsiteY126" fmla="*/ 1656080 h 3640422"/>
              <a:gd name="connsiteX127" fmla="*/ 299720 w 919480"/>
              <a:gd name="connsiteY127" fmla="*/ 1635760 h 3640422"/>
              <a:gd name="connsiteX128" fmla="*/ 304800 w 919480"/>
              <a:gd name="connsiteY128" fmla="*/ 1574800 h 3640422"/>
              <a:gd name="connsiteX129" fmla="*/ 309880 w 919480"/>
              <a:gd name="connsiteY129" fmla="*/ 1559560 h 3640422"/>
              <a:gd name="connsiteX130" fmla="*/ 320040 w 919480"/>
              <a:gd name="connsiteY130" fmla="*/ 1518920 h 3640422"/>
              <a:gd name="connsiteX131" fmla="*/ 325120 w 919480"/>
              <a:gd name="connsiteY131" fmla="*/ 1473200 h 3640422"/>
              <a:gd name="connsiteX132" fmla="*/ 330200 w 919480"/>
              <a:gd name="connsiteY132" fmla="*/ 1447800 h 3640422"/>
              <a:gd name="connsiteX133" fmla="*/ 340360 w 919480"/>
              <a:gd name="connsiteY133" fmla="*/ 1386840 h 3640422"/>
              <a:gd name="connsiteX134" fmla="*/ 345440 w 919480"/>
              <a:gd name="connsiteY134" fmla="*/ 1346200 h 3640422"/>
              <a:gd name="connsiteX135" fmla="*/ 355600 w 919480"/>
              <a:gd name="connsiteY135" fmla="*/ 1275080 h 3640422"/>
              <a:gd name="connsiteX136" fmla="*/ 360680 w 919480"/>
              <a:gd name="connsiteY136" fmla="*/ 1224280 h 3640422"/>
              <a:gd name="connsiteX137" fmla="*/ 365760 w 919480"/>
              <a:gd name="connsiteY137" fmla="*/ 1198880 h 3640422"/>
              <a:gd name="connsiteX138" fmla="*/ 381000 w 919480"/>
              <a:gd name="connsiteY138" fmla="*/ 1127760 h 3640422"/>
              <a:gd name="connsiteX139" fmla="*/ 386080 w 919480"/>
              <a:gd name="connsiteY139" fmla="*/ 1076960 h 3640422"/>
              <a:gd name="connsiteX140" fmla="*/ 391160 w 919480"/>
              <a:gd name="connsiteY140" fmla="*/ 1056640 h 3640422"/>
              <a:gd name="connsiteX141" fmla="*/ 401320 w 919480"/>
              <a:gd name="connsiteY141" fmla="*/ 1005840 h 3640422"/>
              <a:gd name="connsiteX142" fmla="*/ 406400 w 919480"/>
              <a:gd name="connsiteY142" fmla="*/ 934720 h 3640422"/>
              <a:gd name="connsiteX143" fmla="*/ 416560 w 919480"/>
              <a:gd name="connsiteY143" fmla="*/ 868680 h 3640422"/>
              <a:gd name="connsiteX144" fmla="*/ 421640 w 919480"/>
              <a:gd name="connsiteY144" fmla="*/ 822960 h 3640422"/>
              <a:gd name="connsiteX145" fmla="*/ 431800 w 919480"/>
              <a:gd name="connsiteY145" fmla="*/ 777240 h 3640422"/>
              <a:gd name="connsiteX146" fmla="*/ 436880 w 919480"/>
              <a:gd name="connsiteY146" fmla="*/ 731520 h 3640422"/>
              <a:gd name="connsiteX147" fmla="*/ 447040 w 919480"/>
              <a:gd name="connsiteY147" fmla="*/ 690880 h 3640422"/>
              <a:gd name="connsiteX148" fmla="*/ 457200 w 919480"/>
              <a:gd name="connsiteY148" fmla="*/ 629920 h 3640422"/>
              <a:gd name="connsiteX149" fmla="*/ 462280 w 919480"/>
              <a:gd name="connsiteY149" fmla="*/ 584200 h 3640422"/>
              <a:gd name="connsiteX150" fmla="*/ 472440 w 919480"/>
              <a:gd name="connsiteY150" fmla="*/ 543560 h 3640422"/>
              <a:gd name="connsiteX151" fmla="*/ 477520 w 919480"/>
              <a:gd name="connsiteY151" fmla="*/ 523240 h 3640422"/>
              <a:gd name="connsiteX152" fmla="*/ 487680 w 919480"/>
              <a:gd name="connsiteY152" fmla="*/ 457200 h 3640422"/>
              <a:gd name="connsiteX153" fmla="*/ 497840 w 919480"/>
              <a:gd name="connsiteY153" fmla="*/ 411480 h 3640422"/>
              <a:gd name="connsiteX154" fmla="*/ 502920 w 919480"/>
              <a:gd name="connsiteY154" fmla="*/ 365760 h 3640422"/>
              <a:gd name="connsiteX155" fmla="*/ 508000 w 919480"/>
              <a:gd name="connsiteY155" fmla="*/ 335280 h 3640422"/>
              <a:gd name="connsiteX156" fmla="*/ 502920 w 919480"/>
              <a:gd name="connsiteY156" fmla="*/ 198120 h 3640422"/>
              <a:gd name="connsiteX0" fmla="*/ 502920 w 919480"/>
              <a:gd name="connsiteY0" fmla="*/ 198120 h 3640422"/>
              <a:gd name="connsiteX1" fmla="*/ 518160 w 919480"/>
              <a:gd name="connsiteY1" fmla="*/ 187960 h 3640422"/>
              <a:gd name="connsiteX2" fmla="*/ 528320 w 919480"/>
              <a:gd name="connsiteY2" fmla="*/ 172720 h 3640422"/>
              <a:gd name="connsiteX3" fmla="*/ 558800 w 919480"/>
              <a:gd name="connsiteY3" fmla="*/ 152400 h 3640422"/>
              <a:gd name="connsiteX4" fmla="*/ 574040 w 919480"/>
              <a:gd name="connsiteY4" fmla="*/ 137160 h 3640422"/>
              <a:gd name="connsiteX5" fmla="*/ 604520 w 919480"/>
              <a:gd name="connsiteY5" fmla="*/ 127000 h 3640422"/>
              <a:gd name="connsiteX6" fmla="*/ 635000 w 919480"/>
              <a:gd name="connsiteY6" fmla="*/ 111760 h 3640422"/>
              <a:gd name="connsiteX7" fmla="*/ 670560 w 919480"/>
              <a:gd name="connsiteY7" fmla="*/ 96520 h 3640422"/>
              <a:gd name="connsiteX8" fmla="*/ 685800 w 919480"/>
              <a:gd name="connsiteY8" fmla="*/ 86360 h 3640422"/>
              <a:gd name="connsiteX9" fmla="*/ 721360 w 919480"/>
              <a:gd name="connsiteY9" fmla="*/ 76200 h 3640422"/>
              <a:gd name="connsiteX10" fmla="*/ 751840 w 919480"/>
              <a:gd name="connsiteY10" fmla="*/ 66040 h 3640422"/>
              <a:gd name="connsiteX11" fmla="*/ 787400 w 919480"/>
              <a:gd name="connsiteY11" fmla="*/ 50800 h 3640422"/>
              <a:gd name="connsiteX12" fmla="*/ 838200 w 919480"/>
              <a:gd name="connsiteY12" fmla="*/ 35560 h 3640422"/>
              <a:gd name="connsiteX13" fmla="*/ 853440 w 919480"/>
              <a:gd name="connsiteY13" fmla="*/ 25400 h 3640422"/>
              <a:gd name="connsiteX14" fmla="*/ 883920 w 919480"/>
              <a:gd name="connsiteY14" fmla="*/ 15240 h 3640422"/>
              <a:gd name="connsiteX15" fmla="*/ 914400 w 919480"/>
              <a:gd name="connsiteY15" fmla="*/ 0 h 3640422"/>
              <a:gd name="connsiteX16" fmla="*/ 919480 w 919480"/>
              <a:gd name="connsiteY16" fmla="*/ 15240 h 3640422"/>
              <a:gd name="connsiteX17" fmla="*/ 914400 w 919480"/>
              <a:gd name="connsiteY17" fmla="*/ 60960 h 3640422"/>
              <a:gd name="connsiteX18" fmla="*/ 909320 w 919480"/>
              <a:gd name="connsiteY18" fmla="*/ 76200 h 3640422"/>
              <a:gd name="connsiteX19" fmla="*/ 904240 w 919480"/>
              <a:gd name="connsiteY19" fmla="*/ 96520 h 3640422"/>
              <a:gd name="connsiteX20" fmla="*/ 899160 w 919480"/>
              <a:gd name="connsiteY20" fmla="*/ 162560 h 3640422"/>
              <a:gd name="connsiteX21" fmla="*/ 894080 w 919480"/>
              <a:gd name="connsiteY21" fmla="*/ 182880 h 3640422"/>
              <a:gd name="connsiteX22" fmla="*/ 889000 w 919480"/>
              <a:gd name="connsiteY22" fmla="*/ 213360 h 3640422"/>
              <a:gd name="connsiteX23" fmla="*/ 883920 w 919480"/>
              <a:gd name="connsiteY23" fmla="*/ 335280 h 3640422"/>
              <a:gd name="connsiteX24" fmla="*/ 873760 w 919480"/>
              <a:gd name="connsiteY24" fmla="*/ 401320 h 3640422"/>
              <a:gd name="connsiteX25" fmla="*/ 868680 w 919480"/>
              <a:gd name="connsiteY25" fmla="*/ 447040 h 3640422"/>
              <a:gd name="connsiteX26" fmla="*/ 858520 w 919480"/>
              <a:gd name="connsiteY26" fmla="*/ 568960 h 3640422"/>
              <a:gd name="connsiteX27" fmla="*/ 853440 w 919480"/>
              <a:gd name="connsiteY27" fmla="*/ 594360 h 3640422"/>
              <a:gd name="connsiteX28" fmla="*/ 848360 w 919480"/>
              <a:gd name="connsiteY28" fmla="*/ 640080 h 3640422"/>
              <a:gd name="connsiteX29" fmla="*/ 838200 w 919480"/>
              <a:gd name="connsiteY29" fmla="*/ 690880 h 3640422"/>
              <a:gd name="connsiteX30" fmla="*/ 833120 w 919480"/>
              <a:gd name="connsiteY30" fmla="*/ 721360 h 3640422"/>
              <a:gd name="connsiteX31" fmla="*/ 828040 w 919480"/>
              <a:gd name="connsiteY31" fmla="*/ 741680 h 3640422"/>
              <a:gd name="connsiteX32" fmla="*/ 822960 w 919480"/>
              <a:gd name="connsiteY32" fmla="*/ 767080 h 3640422"/>
              <a:gd name="connsiteX33" fmla="*/ 817880 w 919480"/>
              <a:gd name="connsiteY33" fmla="*/ 787400 h 3640422"/>
              <a:gd name="connsiteX34" fmla="*/ 812800 w 919480"/>
              <a:gd name="connsiteY34" fmla="*/ 828040 h 3640422"/>
              <a:gd name="connsiteX35" fmla="*/ 807720 w 919480"/>
              <a:gd name="connsiteY35" fmla="*/ 843280 h 3640422"/>
              <a:gd name="connsiteX36" fmla="*/ 797560 w 919480"/>
              <a:gd name="connsiteY36" fmla="*/ 894080 h 3640422"/>
              <a:gd name="connsiteX37" fmla="*/ 787400 w 919480"/>
              <a:gd name="connsiteY37" fmla="*/ 939800 h 3640422"/>
              <a:gd name="connsiteX38" fmla="*/ 782320 w 919480"/>
              <a:gd name="connsiteY38" fmla="*/ 980440 h 3640422"/>
              <a:gd name="connsiteX39" fmla="*/ 777240 w 919480"/>
              <a:gd name="connsiteY39" fmla="*/ 1031240 h 3640422"/>
              <a:gd name="connsiteX40" fmla="*/ 767080 w 919480"/>
              <a:gd name="connsiteY40" fmla="*/ 1102360 h 3640422"/>
              <a:gd name="connsiteX41" fmla="*/ 762000 w 919480"/>
              <a:gd name="connsiteY41" fmla="*/ 1203960 h 3640422"/>
              <a:gd name="connsiteX42" fmla="*/ 751840 w 919480"/>
              <a:gd name="connsiteY42" fmla="*/ 1264920 h 3640422"/>
              <a:gd name="connsiteX43" fmla="*/ 736600 w 919480"/>
              <a:gd name="connsiteY43" fmla="*/ 1407160 h 3640422"/>
              <a:gd name="connsiteX44" fmla="*/ 726440 w 919480"/>
              <a:gd name="connsiteY44" fmla="*/ 1463040 h 3640422"/>
              <a:gd name="connsiteX45" fmla="*/ 721360 w 919480"/>
              <a:gd name="connsiteY45" fmla="*/ 1518920 h 3640422"/>
              <a:gd name="connsiteX46" fmla="*/ 711200 w 919480"/>
              <a:gd name="connsiteY46" fmla="*/ 1564640 h 3640422"/>
              <a:gd name="connsiteX47" fmla="*/ 706120 w 919480"/>
              <a:gd name="connsiteY47" fmla="*/ 1595120 h 3640422"/>
              <a:gd name="connsiteX48" fmla="*/ 701040 w 919480"/>
              <a:gd name="connsiteY48" fmla="*/ 1635760 h 3640422"/>
              <a:gd name="connsiteX49" fmla="*/ 695960 w 919480"/>
              <a:gd name="connsiteY49" fmla="*/ 1666240 h 3640422"/>
              <a:gd name="connsiteX50" fmla="*/ 690880 w 919480"/>
              <a:gd name="connsiteY50" fmla="*/ 1706880 h 3640422"/>
              <a:gd name="connsiteX51" fmla="*/ 675640 w 919480"/>
              <a:gd name="connsiteY51" fmla="*/ 1778000 h 3640422"/>
              <a:gd name="connsiteX52" fmla="*/ 670560 w 919480"/>
              <a:gd name="connsiteY52" fmla="*/ 1823720 h 3640422"/>
              <a:gd name="connsiteX53" fmla="*/ 660400 w 919480"/>
              <a:gd name="connsiteY53" fmla="*/ 1879600 h 3640422"/>
              <a:gd name="connsiteX54" fmla="*/ 655320 w 919480"/>
              <a:gd name="connsiteY54" fmla="*/ 1935480 h 3640422"/>
              <a:gd name="connsiteX55" fmla="*/ 640080 w 919480"/>
              <a:gd name="connsiteY55" fmla="*/ 2021840 h 3640422"/>
              <a:gd name="connsiteX56" fmla="*/ 635000 w 919480"/>
              <a:gd name="connsiteY56" fmla="*/ 2082800 h 3640422"/>
              <a:gd name="connsiteX57" fmla="*/ 624840 w 919480"/>
              <a:gd name="connsiteY57" fmla="*/ 2133600 h 3640422"/>
              <a:gd name="connsiteX58" fmla="*/ 614680 w 919480"/>
              <a:gd name="connsiteY58" fmla="*/ 2204720 h 3640422"/>
              <a:gd name="connsiteX59" fmla="*/ 609600 w 919480"/>
              <a:gd name="connsiteY59" fmla="*/ 2296160 h 3640422"/>
              <a:gd name="connsiteX60" fmla="*/ 604520 w 919480"/>
              <a:gd name="connsiteY60" fmla="*/ 2311400 h 3640422"/>
              <a:gd name="connsiteX61" fmla="*/ 599440 w 919480"/>
              <a:gd name="connsiteY61" fmla="*/ 2352040 h 3640422"/>
              <a:gd name="connsiteX62" fmla="*/ 594360 w 919480"/>
              <a:gd name="connsiteY62" fmla="*/ 2382520 h 3640422"/>
              <a:gd name="connsiteX63" fmla="*/ 584200 w 919480"/>
              <a:gd name="connsiteY63" fmla="*/ 2509520 h 3640422"/>
              <a:gd name="connsiteX64" fmla="*/ 574040 w 919480"/>
              <a:gd name="connsiteY64" fmla="*/ 2570480 h 3640422"/>
              <a:gd name="connsiteX65" fmla="*/ 568960 w 919480"/>
              <a:gd name="connsiteY65" fmla="*/ 2595880 h 3640422"/>
              <a:gd name="connsiteX66" fmla="*/ 558800 w 919480"/>
              <a:gd name="connsiteY66" fmla="*/ 2809240 h 3640422"/>
              <a:gd name="connsiteX67" fmla="*/ 553720 w 919480"/>
              <a:gd name="connsiteY67" fmla="*/ 2834640 h 3640422"/>
              <a:gd name="connsiteX68" fmla="*/ 548640 w 919480"/>
              <a:gd name="connsiteY68" fmla="*/ 2956560 h 3640422"/>
              <a:gd name="connsiteX69" fmla="*/ 538480 w 919480"/>
              <a:gd name="connsiteY69" fmla="*/ 3048000 h 3640422"/>
              <a:gd name="connsiteX70" fmla="*/ 543560 w 919480"/>
              <a:gd name="connsiteY70" fmla="*/ 3246120 h 3640422"/>
              <a:gd name="connsiteX71" fmla="*/ 538480 w 919480"/>
              <a:gd name="connsiteY71" fmla="*/ 3342640 h 3640422"/>
              <a:gd name="connsiteX72" fmla="*/ 533400 w 919480"/>
              <a:gd name="connsiteY72" fmla="*/ 3378200 h 3640422"/>
              <a:gd name="connsiteX73" fmla="*/ 528320 w 919480"/>
              <a:gd name="connsiteY73" fmla="*/ 3418840 h 3640422"/>
              <a:gd name="connsiteX74" fmla="*/ 523240 w 919480"/>
              <a:gd name="connsiteY74" fmla="*/ 3616960 h 3640422"/>
              <a:gd name="connsiteX75" fmla="*/ 447040 w 919480"/>
              <a:gd name="connsiteY75" fmla="*/ 3611880 h 3640422"/>
              <a:gd name="connsiteX76" fmla="*/ 223520 w 919480"/>
              <a:gd name="connsiteY76" fmla="*/ 3601720 h 3640422"/>
              <a:gd name="connsiteX77" fmla="*/ 152400 w 919480"/>
              <a:gd name="connsiteY77" fmla="*/ 3591560 h 3640422"/>
              <a:gd name="connsiteX78" fmla="*/ 96520 w 919480"/>
              <a:gd name="connsiteY78" fmla="*/ 3586480 h 3640422"/>
              <a:gd name="connsiteX79" fmla="*/ 5080 w 919480"/>
              <a:gd name="connsiteY79" fmla="*/ 3571240 h 3640422"/>
              <a:gd name="connsiteX80" fmla="*/ 0 w 919480"/>
              <a:gd name="connsiteY80" fmla="*/ 3556000 h 3640422"/>
              <a:gd name="connsiteX81" fmla="*/ 10160 w 919480"/>
              <a:gd name="connsiteY81" fmla="*/ 3469640 h 3640422"/>
              <a:gd name="connsiteX82" fmla="*/ 15240 w 919480"/>
              <a:gd name="connsiteY82" fmla="*/ 3429000 h 3640422"/>
              <a:gd name="connsiteX83" fmla="*/ 20320 w 919480"/>
              <a:gd name="connsiteY83" fmla="*/ 3403600 h 3640422"/>
              <a:gd name="connsiteX84" fmla="*/ 25400 w 919480"/>
              <a:gd name="connsiteY84" fmla="*/ 3373120 h 3640422"/>
              <a:gd name="connsiteX85" fmla="*/ 30480 w 919480"/>
              <a:gd name="connsiteY85" fmla="*/ 3347720 h 3640422"/>
              <a:gd name="connsiteX86" fmla="*/ 35560 w 919480"/>
              <a:gd name="connsiteY86" fmla="*/ 3302000 h 3640422"/>
              <a:gd name="connsiteX87" fmla="*/ 40640 w 919480"/>
              <a:gd name="connsiteY87" fmla="*/ 3276600 h 3640422"/>
              <a:gd name="connsiteX88" fmla="*/ 50800 w 919480"/>
              <a:gd name="connsiteY88" fmla="*/ 3195320 h 3640422"/>
              <a:gd name="connsiteX89" fmla="*/ 60960 w 919480"/>
              <a:gd name="connsiteY89" fmla="*/ 3048000 h 3640422"/>
              <a:gd name="connsiteX90" fmla="*/ 66040 w 919480"/>
              <a:gd name="connsiteY90" fmla="*/ 3022600 h 3640422"/>
              <a:gd name="connsiteX91" fmla="*/ 71120 w 919480"/>
              <a:gd name="connsiteY91" fmla="*/ 2941320 h 3640422"/>
              <a:gd name="connsiteX92" fmla="*/ 76200 w 919480"/>
              <a:gd name="connsiteY92" fmla="*/ 2910840 h 3640422"/>
              <a:gd name="connsiteX93" fmla="*/ 86360 w 919480"/>
              <a:gd name="connsiteY93" fmla="*/ 2824480 h 3640422"/>
              <a:gd name="connsiteX94" fmla="*/ 96520 w 919480"/>
              <a:gd name="connsiteY94" fmla="*/ 2712720 h 3640422"/>
              <a:gd name="connsiteX95" fmla="*/ 101600 w 919480"/>
              <a:gd name="connsiteY95" fmla="*/ 2687320 h 3640422"/>
              <a:gd name="connsiteX96" fmla="*/ 106680 w 919480"/>
              <a:gd name="connsiteY96" fmla="*/ 2667000 h 3640422"/>
              <a:gd name="connsiteX97" fmla="*/ 111760 w 919480"/>
              <a:gd name="connsiteY97" fmla="*/ 2631440 h 3640422"/>
              <a:gd name="connsiteX98" fmla="*/ 121920 w 919480"/>
              <a:gd name="connsiteY98" fmla="*/ 2600960 h 3640422"/>
              <a:gd name="connsiteX99" fmla="*/ 127000 w 919480"/>
              <a:gd name="connsiteY99" fmla="*/ 2570480 h 3640422"/>
              <a:gd name="connsiteX100" fmla="*/ 137160 w 919480"/>
              <a:gd name="connsiteY100" fmla="*/ 2550160 h 3640422"/>
              <a:gd name="connsiteX101" fmla="*/ 142240 w 919480"/>
              <a:gd name="connsiteY101" fmla="*/ 2534920 h 3640422"/>
              <a:gd name="connsiteX102" fmla="*/ 177799 w 919480"/>
              <a:gd name="connsiteY102" fmla="*/ 2550724 h 3640422"/>
              <a:gd name="connsiteX103" fmla="*/ 174414 w 919480"/>
              <a:gd name="connsiteY103" fmla="*/ 2484684 h 3640422"/>
              <a:gd name="connsiteX104" fmla="*/ 176106 w 919480"/>
              <a:gd name="connsiteY104" fmla="*/ 2469444 h 3640422"/>
              <a:gd name="connsiteX105" fmla="*/ 192476 w 919480"/>
              <a:gd name="connsiteY105" fmla="*/ 2441787 h 3640422"/>
              <a:gd name="connsiteX106" fmla="*/ 197555 w 919480"/>
              <a:gd name="connsiteY106" fmla="*/ 2418645 h 3640422"/>
              <a:gd name="connsiteX107" fmla="*/ 196991 w 919480"/>
              <a:gd name="connsiteY107" fmla="*/ 2407920 h 3640422"/>
              <a:gd name="connsiteX108" fmla="*/ 199249 w 919480"/>
              <a:gd name="connsiteY108" fmla="*/ 2359943 h 3640422"/>
              <a:gd name="connsiteX109" fmla="*/ 198684 w 919480"/>
              <a:gd name="connsiteY109" fmla="*/ 2358249 h 3640422"/>
              <a:gd name="connsiteX110" fmla="*/ 212231 w 919480"/>
              <a:gd name="connsiteY110" fmla="*/ 2284871 h 3640422"/>
              <a:gd name="connsiteX111" fmla="*/ 213924 w 919480"/>
              <a:gd name="connsiteY111" fmla="*/ 2232942 h 3640422"/>
              <a:gd name="connsiteX112" fmla="*/ 213925 w 919480"/>
              <a:gd name="connsiteY112" fmla="*/ 2172547 h 3640422"/>
              <a:gd name="connsiteX113" fmla="*/ 223520 w 919480"/>
              <a:gd name="connsiteY113" fmla="*/ 2128520 h 3640422"/>
              <a:gd name="connsiteX114" fmla="*/ 228600 w 919480"/>
              <a:gd name="connsiteY114" fmla="*/ 2098040 h 3640422"/>
              <a:gd name="connsiteX115" fmla="*/ 238760 w 919480"/>
              <a:gd name="connsiteY115" fmla="*/ 1991360 h 3640422"/>
              <a:gd name="connsiteX116" fmla="*/ 243840 w 919480"/>
              <a:gd name="connsiteY116" fmla="*/ 1965960 h 3640422"/>
              <a:gd name="connsiteX117" fmla="*/ 248920 w 919480"/>
              <a:gd name="connsiteY117" fmla="*/ 1925320 h 3640422"/>
              <a:gd name="connsiteX118" fmla="*/ 254000 w 919480"/>
              <a:gd name="connsiteY118" fmla="*/ 1910080 h 3640422"/>
              <a:gd name="connsiteX119" fmla="*/ 259080 w 919480"/>
              <a:gd name="connsiteY119" fmla="*/ 1889760 h 3640422"/>
              <a:gd name="connsiteX120" fmla="*/ 264160 w 919480"/>
              <a:gd name="connsiteY120" fmla="*/ 1859280 h 3640422"/>
              <a:gd name="connsiteX121" fmla="*/ 269240 w 919480"/>
              <a:gd name="connsiteY121" fmla="*/ 1833880 h 3640422"/>
              <a:gd name="connsiteX122" fmla="*/ 274320 w 919480"/>
              <a:gd name="connsiteY122" fmla="*/ 1762760 h 3640422"/>
              <a:gd name="connsiteX123" fmla="*/ 279400 w 919480"/>
              <a:gd name="connsiteY123" fmla="*/ 1747520 h 3640422"/>
              <a:gd name="connsiteX124" fmla="*/ 284480 w 919480"/>
              <a:gd name="connsiteY124" fmla="*/ 1722120 h 3640422"/>
              <a:gd name="connsiteX125" fmla="*/ 289560 w 919480"/>
              <a:gd name="connsiteY125" fmla="*/ 1671320 h 3640422"/>
              <a:gd name="connsiteX126" fmla="*/ 294640 w 919480"/>
              <a:gd name="connsiteY126" fmla="*/ 1656080 h 3640422"/>
              <a:gd name="connsiteX127" fmla="*/ 299720 w 919480"/>
              <a:gd name="connsiteY127" fmla="*/ 1635760 h 3640422"/>
              <a:gd name="connsiteX128" fmla="*/ 304800 w 919480"/>
              <a:gd name="connsiteY128" fmla="*/ 1574800 h 3640422"/>
              <a:gd name="connsiteX129" fmla="*/ 309880 w 919480"/>
              <a:gd name="connsiteY129" fmla="*/ 1559560 h 3640422"/>
              <a:gd name="connsiteX130" fmla="*/ 320040 w 919480"/>
              <a:gd name="connsiteY130" fmla="*/ 1518920 h 3640422"/>
              <a:gd name="connsiteX131" fmla="*/ 325120 w 919480"/>
              <a:gd name="connsiteY131" fmla="*/ 1473200 h 3640422"/>
              <a:gd name="connsiteX132" fmla="*/ 330200 w 919480"/>
              <a:gd name="connsiteY132" fmla="*/ 1447800 h 3640422"/>
              <a:gd name="connsiteX133" fmla="*/ 340360 w 919480"/>
              <a:gd name="connsiteY133" fmla="*/ 1386840 h 3640422"/>
              <a:gd name="connsiteX134" fmla="*/ 345440 w 919480"/>
              <a:gd name="connsiteY134" fmla="*/ 1346200 h 3640422"/>
              <a:gd name="connsiteX135" fmla="*/ 355600 w 919480"/>
              <a:gd name="connsiteY135" fmla="*/ 1275080 h 3640422"/>
              <a:gd name="connsiteX136" fmla="*/ 360680 w 919480"/>
              <a:gd name="connsiteY136" fmla="*/ 1224280 h 3640422"/>
              <a:gd name="connsiteX137" fmla="*/ 365760 w 919480"/>
              <a:gd name="connsiteY137" fmla="*/ 1198880 h 3640422"/>
              <a:gd name="connsiteX138" fmla="*/ 381000 w 919480"/>
              <a:gd name="connsiteY138" fmla="*/ 1127760 h 3640422"/>
              <a:gd name="connsiteX139" fmla="*/ 386080 w 919480"/>
              <a:gd name="connsiteY139" fmla="*/ 1076960 h 3640422"/>
              <a:gd name="connsiteX140" fmla="*/ 391160 w 919480"/>
              <a:gd name="connsiteY140" fmla="*/ 1056640 h 3640422"/>
              <a:gd name="connsiteX141" fmla="*/ 401320 w 919480"/>
              <a:gd name="connsiteY141" fmla="*/ 1005840 h 3640422"/>
              <a:gd name="connsiteX142" fmla="*/ 406400 w 919480"/>
              <a:gd name="connsiteY142" fmla="*/ 934720 h 3640422"/>
              <a:gd name="connsiteX143" fmla="*/ 416560 w 919480"/>
              <a:gd name="connsiteY143" fmla="*/ 868680 h 3640422"/>
              <a:gd name="connsiteX144" fmla="*/ 421640 w 919480"/>
              <a:gd name="connsiteY144" fmla="*/ 822960 h 3640422"/>
              <a:gd name="connsiteX145" fmla="*/ 431800 w 919480"/>
              <a:gd name="connsiteY145" fmla="*/ 777240 h 3640422"/>
              <a:gd name="connsiteX146" fmla="*/ 436880 w 919480"/>
              <a:gd name="connsiteY146" fmla="*/ 731520 h 3640422"/>
              <a:gd name="connsiteX147" fmla="*/ 447040 w 919480"/>
              <a:gd name="connsiteY147" fmla="*/ 690880 h 3640422"/>
              <a:gd name="connsiteX148" fmla="*/ 457200 w 919480"/>
              <a:gd name="connsiteY148" fmla="*/ 629920 h 3640422"/>
              <a:gd name="connsiteX149" fmla="*/ 462280 w 919480"/>
              <a:gd name="connsiteY149" fmla="*/ 584200 h 3640422"/>
              <a:gd name="connsiteX150" fmla="*/ 472440 w 919480"/>
              <a:gd name="connsiteY150" fmla="*/ 543560 h 3640422"/>
              <a:gd name="connsiteX151" fmla="*/ 477520 w 919480"/>
              <a:gd name="connsiteY151" fmla="*/ 523240 h 3640422"/>
              <a:gd name="connsiteX152" fmla="*/ 487680 w 919480"/>
              <a:gd name="connsiteY152" fmla="*/ 457200 h 3640422"/>
              <a:gd name="connsiteX153" fmla="*/ 497840 w 919480"/>
              <a:gd name="connsiteY153" fmla="*/ 411480 h 3640422"/>
              <a:gd name="connsiteX154" fmla="*/ 502920 w 919480"/>
              <a:gd name="connsiteY154" fmla="*/ 365760 h 3640422"/>
              <a:gd name="connsiteX155" fmla="*/ 508000 w 919480"/>
              <a:gd name="connsiteY155" fmla="*/ 335280 h 3640422"/>
              <a:gd name="connsiteX156" fmla="*/ 502920 w 919480"/>
              <a:gd name="connsiteY156" fmla="*/ 198120 h 3640422"/>
              <a:gd name="connsiteX0" fmla="*/ 502920 w 919480"/>
              <a:gd name="connsiteY0" fmla="*/ 198120 h 3640422"/>
              <a:gd name="connsiteX1" fmla="*/ 518160 w 919480"/>
              <a:gd name="connsiteY1" fmla="*/ 187960 h 3640422"/>
              <a:gd name="connsiteX2" fmla="*/ 528320 w 919480"/>
              <a:gd name="connsiteY2" fmla="*/ 172720 h 3640422"/>
              <a:gd name="connsiteX3" fmla="*/ 558800 w 919480"/>
              <a:gd name="connsiteY3" fmla="*/ 152400 h 3640422"/>
              <a:gd name="connsiteX4" fmla="*/ 574040 w 919480"/>
              <a:gd name="connsiteY4" fmla="*/ 137160 h 3640422"/>
              <a:gd name="connsiteX5" fmla="*/ 604520 w 919480"/>
              <a:gd name="connsiteY5" fmla="*/ 127000 h 3640422"/>
              <a:gd name="connsiteX6" fmla="*/ 635000 w 919480"/>
              <a:gd name="connsiteY6" fmla="*/ 111760 h 3640422"/>
              <a:gd name="connsiteX7" fmla="*/ 670560 w 919480"/>
              <a:gd name="connsiteY7" fmla="*/ 96520 h 3640422"/>
              <a:gd name="connsiteX8" fmla="*/ 685800 w 919480"/>
              <a:gd name="connsiteY8" fmla="*/ 86360 h 3640422"/>
              <a:gd name="connsiteX9" fmla="*/ 721360 w 919480"/>
              <a:gd name="connsiteY9" fmla="*/ 76200 h 3640422"/>
              <a:gd name="connsiteX10" fmla="*/ 751840 w 919480"/>
              <a:gd name="connsiteY10" fmla="*/ 66040 h 3640422"/>
              <a:gd name="connsiteX11" fmla="*/ 787400 w 919480"/>
              <a:gd name="connsiteY11" fmla="*/ 50800 h 3640422"/>
              <a:gd name="connsiteX12" fmla="*/ 838200 w 919480"/>
              <a:gd name="connsiteY12" fmla="*/ 35560 h 3640422"/>
              <a:gd name="connsiteX13" fmla="*/ 853440 w 919480"/>
              <a:gd name="connsiteY13" fmla="*/ 25400 h 3640422"/>
              <a:gd name="connsiteX14" fmla="*/ 883920 w 919480"/>
              <a:gd name="connsiteY14" fmla="*/ 15240 h 3640422"/>
              <a:gd name="connsiteX15" fmla="*/ 914400 w 919480"/>
              <a:gd name="connsiteY15" fmla="*/ 0 h 3640422"/>
              <a:gd name="connsiteX16" fmla="*/ 919480 w 919480"/>
              <a:gd name="connsiteY16" fmla="*/ 15240 h 3640422"/>
              <a:gd name="connsiteX17" fmla="*/ 914400 w 919480"/>
              <a:gd name="connsiteY17" fmla="*/ 60960 h 3640422"/>
              <a:gd name="connsiteX18" fmla="*/ 909320 w 919480"/>
              <a:gd name="connsiteY18" fmla="*/ 76200 h 3640422"/>
              <a:gd name="connsiteX19" fmla="*/ 904240 w 919480"/>
              <a:gd name="connsiteY19" fmla="*/ 96520 h 3640422"/>
              <a:gd name="connsiteX20" fmla="*/ 899160 w 919480"/>
              <a:gd name="connsiteY20" fmla="*/ 162560 h 3640422"/>
              <a:gd name="connsiteX21" fmla="*/ 894080 w 919480"/>
              <a:gd name="connsiteY21" fmla="*/ 182880 h 3640422"/>
              <a:gd name="connsiteX22" fmla="*/ 889000 w 919480"/>
              <a:gd name="connsiteY22" fmla="*/ 213360 h 3640422"/>
              <a:gd name="connsiteX23" fmla="*/ 883920 w 919480"/>
              <a:gd name="connsiteY23" fmla="*/ 335280 h 3640422"/>
              <a:gd name="connsiteX24" fmla="*/ 873760 w 919480"/>
              <a:gd name="connsiteY24" fmla="*/ 401320 h 3640422"/>
              <a:gd name="connsiteX25" fmla="*/ 868680 w 919480"/>
              <a:gd name="connsiteY25" fmla="*/ 447040 h 3640422"/>
              <a:gd name="connsiteX26" fmla="*/ 858520 w 919480"/>
              <a:gd name="connsiteY26" fmla="*/ 568960 h 3640422"/>
              <a:gd name="connsiteX27" fmla="*/ 853440 w 919480"/>
              <a:gd name="connsiteY27" fmla="*/ 594360 h 3640422"/>
              <a:gd name="connsiteX28" fmla="*/ 848360 w 919480"/>
              <a:gd name="connsiteY28" fmla="*/ 640080 h 3640422"/>
              <a:gd name="connsiteX29" fmla="*/ 838200 w 919480"/>
              <a:gd name="connsiteY29" fmla="*/ 690880 h 3640422"/>
              <a:gd name="connsiteX30" fmla="*/ 833120 w 919480"/>
              <a:gd name="connsiteY30" fmla="*/ 721360 h 3640422"/>
              <a:gd name="connsiteX31" fmla="*/ 828040 w 919480"/>
              <a:gd name="connsiteY31" fmla="*/ 741680 h 3640422"/>
              <a:gd name="connsiteX32" fmla="*/ 822960 w 919480"/>
              <a:gd name="connsiteY32" fmla="*/ 767080 h 3640422"/>
              <a:gd name="connsiteX33" fmla="*/ 817880 w 919480"/>
              <a:gd name="connsiteY33" fmla="*/ 787400 h 3640422"/>
              <a:gd name="connsiteX34" fmla="*/ 812800 w 919480"/>
              <a:gd name="connsiteY34" fmla="*/ 828040 h 3640422"/>
              <a:gd name="connsiteX35" fmla="*/ 807720 w 919480"/>
              <a:gd name="connsiteY35" fmla="*/ 843280 h 3640422"/>
              <a:gd name="connsiteX36" fmla="*/ 797560 w 919480"/>
              <a:gd name="connsiteY36" fmla="*/ 894080 h 3640422"/>
              <a:gd name="connsiteX37" fmla="*/ 787400 w 919480"/>
              <a:gd name="connsiteY37" fmla="*/ 939800 h 3640422"/>
              <a:gd name="connsiteX38" fmla="*/ 782320 w 919480"/>
              <a:gd name="connsiteY38" fmla="*/ 980440 h 3640422"/>
              <a:gd name="connsiteX39" fmla="*/ 777240 w 919480"/>
              <a:gd name="connsiteY39" fmla="*/ 1031240 h 3640422"/>
              <a:gd name="connsiteX40" fmla="*/ 767080 w 919480"/>
              <a:gd name="connsiteY40" fmla="*/ 1102360 h 3640422"/>
              <a:gd name="connsiteX41" fmla="*/ 762000 w 919480"/>
              <a:gd name="connsiteY41" fmla="*/ 1203960 h 3640422"/>
              <a:gd name="connsiteX42" fmla="*/ 751840 w 919480"/>
              <a:gd name="connsiteY42" fmla="*/ 1264920 h 3640422"/>
              <a:gd name="connsiteX43" fmla="*/ 736600 w 919480"/>
              <a:gd name="connsiteY43" fmla="*/ 1407160 h 3640422"/>
              <a:gd name="connsiteX44" fmla="*/ 726440 w 919480"/>
              <a:gd name="connsiteY44" fmla="*/ 1463040 h 3640422"/>
              <a:gd name="connsiteX45" fmla="*/ 721360 w 919480"/>
              <a:gd name="connsiteY45" fmla="*/ 1518920 h 3640422"/>
              <a:gd name="connsiteX46" fmla="*/ 711200 w 919480"/>
              <a:gd name="connsiteY46" fmla="*/ 1564640 h 3640422"/>
              <a:gd name="connsiteX47" fmla="*/ 706120 w 919480"/>
              <a:gd name="connsiteY47" fmla="*/ 1595120 h 3640422"/>
              <a:gd name="connsiteX48" fmla="*/ 701040 w 919480"/>
              <a:gd name="connsiteY48" fmla="*/ 1635760 h 3640422"/>
              <a:gd name="connsiteX49" fmla="*/ 695960 w 919480"/>
              <a:gd name="connsiteY49" fmla="*/ 1666240 h 3640422"/>
              <a:gd name="connsiteX50" fmla="*/ 690880 w 919480"/>
              <a:gd name="connsiteY50" fmla="*/ 1706880 h 3640422"/>
              <a:gd name="connsiteX51" fmla="*/ 675640 w 919480"/>
              <a:gd name="connsiteY51" fmla="*/ 1778000 h 3640422"/>
              <a:gd name="connsiteX52" fmla="*/ 670560 w 919480"/>
              <a:gd name="connsiteY52" fmla="*/ 1823720 h 3640422"/>
              <a:gd name="connsiteX53" fmla="*/ 660400 w 919480"/>
              <a:gd name="connsiteY53" fmla="*/ 1879600 h 3640422"/>
              <a:gd name="connsiteX54" fmla="*/ 655320 w 919480"/>
              <a:gd name="connsiteY54" fmla="*/ 1935480 h 3640422"/>
              <a:gd name="connsiteX55" fmla="*/ 640080 w 919480"/>
              <a:gd name="connsiteY55" fmla="*/ 2021840 h 3640422"/>
              <a:gd name="connsiteX56" fmla="*/ 635000 w 919480"/>
              <a:gd name="connsiteY56" fmla="*/ 2082800 h 3640422"/>
              <a:gd name="connsiteX57" fmla="*/ 624840 w 919480"/>
              <a:gd name="connsiteY57" fmla="*/ 2133600 h 3640422"/>
              <a:gd name="connsiteX58" fmla="*/ 614680 w 919480"/>
              <a:gd name="connsiteY58" fmla="*/ 2204720 h 3640422"/>
              <a:gd name="connsiteX59" fmla="*/ 609600 w 919480"/>
              <a:gd name="connsiteY59" fmla="*/ 2296160 h 3640422"/>
              <a:gd name="connsiteX60" fmla="*/ 604520 w 919480"/>
              <a:gd name="connsiteY60" fmla="*/ 2311400 h 3640422"/>
              <a:gd name="connsiteX61" fmla="*/ 599440 w 919480"/>
              <a:gd name="connsiteY61" fmla="*/ 2352040 h 3640422"/>
              <a:gd name="connsiteX62" fmla="*/ 594360 w 919480"/>
              <a:gd name="connsiteY62" fmla="*/ 2382520 h 3640422"/>
              <a:gd name="connsiteX63" fmla="*/ 584200 w 919480"/>
              <a:gd name="connsiteY63" fmla="*/ 2509520 h 3640422"/>
              <a:gd name="connsiteX64" fmla="*/ 574040 w 919480"/>
              <a:gd name="connsiteY64" fmla="*/ 2570480 h 3640422"/>
              <a:gd name="connsiteX65" fmla="*/ 568960 w 919480"/>
              <a:gd name="connsiteY65" fmla="*/ 2595880 h 3640422"/>
              <a:gd name="connsiteX66" fmla="*/ 558800 w 919480"/>
              <a:gd name="connsiteY66" fmla="*/ 2809240 h 3640422"/>
              <a:gd name="connsiteX67" fmla="*/ 553720 w 919480"/>
              <a:gd name="connsiteY67" fmla="*/ 2834640 h 3640422"/>
              <a:gd name="connsiteX68" fmla="*/ 548640 w 919480"/>
              <a:gd name="connsiteY68" fmla="*/ 2956560 h 3640422"/>
              <a:gd name="connsiteX69" fmla="*/ 538480 w 919480"/>
              <a:gd name="connsiteY69" fmla="*/ 3048000 h 3640422"/>
              <a:gd name="connsiteX70" fmla="*/ 543560 w 919480"/>
              <a:gd name="connsiteY70" fmla="*/ 3246120 h 3640422"/>
              <a:gd name="connsiteX71" fmla="*/ 538480 w 919480"/>
              <a:gd name="connsiteY71" fmla="*/ 3342640 h 3640422"/>
              <a:gd name="connsiteX72" fmla="*/ 533400 w 919480"/>
              <a:gd name="connsiteY72" fmla="*/ 3378200 h 3640422"/>
              <a:gd name="connsiteX73" fmla="*/ 528320 w 919480"/>
              <a:gd name="connsiteY73" fmla="*/ 3418840 h 3640422"/>
              <a:gd name="connsiteX74" fmla="*/ 523240 w 919480"/>
              <a:gd name="connsiteY74" fmla="*/ 3616960 h 3640422"/>
              <a:gd name="connsiteX75" fmla="*/ 447040 w 919480"/>
              <a:gd name="connsiteY75" fmla="*/ 3611880 h 3640422"/>
              <a:gd name="connsiteX76" fmla="*/ 223520 w 919480"/>
              <a:gd name="connsiteY76" fmla="*/ 3601720 h 3640422"/>
              <a:gd name="connsiteX77" fmla="*/ 152400 w 919480"/>
              <a:gd name="connsiteY77" fmla="*/ 3591560 h 3640422"/>
              <a:gd name="connsiteX78" fmla="*/ 96520 w 919480"/>
              <a:gd name="connsiteY78" fmla="*/ 3586480 h 3640422"/>
              <a:gd name="connsiteX79" fmla="*/ 5080 w 919480"/>
              <a:gd name="connsiteY79" fmla="*/ 3571240 h 3640422"/>
              <a:gd name="connsiteX80" fmla="*/ 0 w 919480"/>
              <a:gd name="connsiteY80" fmla="*/ 3556000 h 3640422"/>
              <a:gd name="connsiteX81" fmla="*/ 10160 w 919480"/>
              <a:gd name="connsiteY81" fmla="*/ 3469640 h 3640422"/>
              <a:gd name="connsiteX82" fmla="*/ 15240 w 919480"/>
              <a:gd name="connsiteY82" fmla="*/ 3429000 h 3640422"/>
              <a:gd name="connsiteX83" fmla="*/ 20320 w 919480"/>
              <a:gd name="connsiteY83" fmla="*/ 3403600 h 3640422"/>
              <a:gd name="connsiteX84" fmla="*/ 25400 w 919480"/>
              <a:gd name="connsiteY84" fmla="*/ 3373120 h 3640422"/>
              <a:gd name="connsiteX85" fmla="*/ 30480 w 919480"/>
              <a:gd name="connsiteY85" fmla="*/ 3347720 h 3640422"/>
              <a:gd name="connsiteX86" fmla="*/ 35560 w 919480"/>
              <a:gd name="connsiteY86" fmla="*/ 3302000 h 3640422"/>
              <a:gd name="connsiteX87" fmla="*/ 40640 w 919480"/>
              <a:gd name="connsiteY87" fmla="*/ 3276600 h 3640422"/>
              <a:gd name="connsiteX88" fmla="*/ 50800 w 919480"/>
              <a:gd name="connsiteY88" fmla="*/ 3195320 h 3640422"/>
              <a:gd name="connsiteX89" fmla="*/ 60960 w 919480"/>
              <a:gd name="connsiteY89" fmla="*/ 3048000 h 3640422"/>
              <a:gd name="connsiteX90" fmla="*/ 66040 w 919480"/>
              <a:gd name="connsiteY90" fmla="*/ 3022600 h 3640422"/>
              <a:gd name="connsiteX91" fmla="*/ 71120 w 919480"/>
              <a:gd name="connsiteY91" fmla="*/ 2941320 h 3640422"/>
              <a:gd name="connsiteX92" fmla="*/ 76200 w 919480"/>
              <a:gd name="connsiteY92" fmla="*/ 2910840 h 3640422"/>
              <a:gd name="connsiteX93" fmla="*/ 86360 w 919480"/>
              <a:gd name="connsiteY93" fmla="*/ 2824480 h 3640422"/>
              <a:gd name="connsiteX94" fmla="*/ 96520 w 919480"/>
              <a:gd name="connsiteY94" fmla="*/ 2712720 h 3640422"/>
              <a:gd name="connsiteX95" fmla="*/ 101600 w 919480"/>
              <a:gd name="connsiteY95" fmla="*/ 2687320 h 3640422"/>
              <a:gd name="connsiteX96" fmla="*/ 106680 w 919480"/>
              <a:gd name="connsiteY96" fmla="*/ 2667000 h 3640422"/>
              <a:gd name="connsiteX97" fmla="*/ 111760 w 919480"/>
              <a:gd name="connsiteY97" fmla="*/ 2631440 h 3640422"/>
              <a:gd name="connsiteX98" fmla="*/ 121920 w 919480"/>
              <a:gd name="connsiteY98" fmla="*/ 2600960 h 3640422"/>
              <a:gd name="connsiteX99" fmla="*/ 127000 w 919480"/>
              <a:gd name="connsiteY99" fmla="*/ 2570480 h 3640422"/>
              <a:gd name="connsiteX100" fmla="*/ 137160 w 919480"/>
              <a:gd name="connsiteY100" fmla="*/ 2550160 h 3640422"/>
              <a:gd name="connsiteX101" fmla="*/ 142240 w 919480"/>
              <a:gd name="connsiteY101" fmla="*/ 2534920 h 3640422"/>
              <a:gd name="connsiteX102" fmla="*/ 177799 w 919480"/>
              <a:gd name="connsiteY102" fmla="*/ 2550724 h 3640422"/>
              <a:gd name="connsiteX103" fmla="*/ 174414 w 919480"/>
              <a:gd name="connsiteY103" fmla="*/ 2484684 h 3640422"/>
              <a:gd name="connsiteX104" fmla="*/ 184573 w 919480"/>
              <a:gd name="connsiteY104" fmla="*/ 2483555 h 3640422"/>
              <a:gd name="connsiteX105" fmla="*/ 192476 w 919480"/>
              <a:gd name="connsiteY105" fmla="*/ 2441787 h 3640422"/>
              <a:gd name="connsiteX106" fmla="*/ 197555 w 919480"/>
              <a:gd name="connsiteY106" fmla="*/ 2418645 h 3640422"/>
              <a:gd name="connsiteX107" fmla="*/ 196991 w 919480"/>
              <a:gd name="connsiteY107" fmla="*/ 2407920 h 3640422"/>
              <a:gd name="connsiteX108" fmla="*/ 199249 w 919480"/>
              <a:gd name="connsiteY108" fmla="*/ 2359943 h 3640422"/>
              <a:gd name="connsiteX109" fmla="*/ 198684 w 919480"/>
              <a:gd name="connsiteY109" fmla="*/ 2358249 h 3640422"/>
              <a:gd name="connsiteX110" fmla="*/ 212231 w 919480"/>
              <a:gd name="connsiteY110" fmla="*/ 2284871 h 3640422"/>
              <a:gd name="connsiteX111" fmla="*/ 213924 w 919480"/>
              <a:gd name="connsiteY111" fmla="*/ 2232942 h 3640422"/>
              <a:gd name="connsiteX112" fmla="*/ 213925 w 919480"/>
              <a:gd name="connsiteY112" fmla="*/ 2172547 h 3640422"/>
              <a:gd name="connsiteX113" fmla="*/ 223520 w 919480"/>
              <a:gd name="connsiteY113" fmla="*/ 2128520 h 3640422"/>
              <a:gd name="connsiteX114" fmla="*/ 228600 w 919480"/>
              <a:gd name="connsiteY114" fmla="*/ 2098040 h 3640422"/>
              <a:gd name="connsiteX115" fmla="*/ 238760 w 919480"/>
              <a:gd name="connsiteY115" fmla="*/ 1991360 h 3640422"/>
              <a:gd name="connsiteX116" fmla="*/ 243840 w 919480"/>
              <a:gd name="connsiteY116" fmla="*/ 1965960 h 3640422"/>
              <a:gd name="connsiteX117" fmla="*/ 248920 w 919480"/>
              <a:gd name="connsiteY117" fmla="*/ 1925320 h 3640422"/>
              <a:gd name="connsiteX118" fmla="*/ 254000 w 919480"/>
              <a:gd name="connsiteY118" fmla="*/ 1910080 h 3640422"/>
              <a:gd name="connsiteX119" fmla="*/ 259080 w 919480"/>
              <a:gd name="connsiteY119" fmla="*/ 1889760 h 3640422"/>
              <a:gd name="connsiteX120" fmla="*/ 264160 w 919480"/>
              <a:gd name="connsiteY120" fmla="*/ 1859280 h 3640422"/>
              <a:gd name="connsiteX121" fmla="*/ 269240 w 919480"/>
              <a:gd name="connsiteY121" fmla="*/ 1833880 h 3640422"/>
              <a:gd name="connsiteX122" fmla="*/ 274320 w 919480"/>
              <a:gd name="connsiteY122" fmla="*/ 1762760 h 3640422"/>
              <a:gd name="connsiteX123" fmla="*/ 279400 w 919480"/>
              <a:gd name="connsiteY123" fmla="*/ 1747520 h 3640422"/>
              <a:gd name="connsiteX124" fmla="*/ 284480 w 919480"/>
              <a:gd name="connsiteY124" fmla="*/ 1722120 h 3640422"/>
              <a:gd name="connsiteX125" fmla="*/ 289560 w 919480"/>
              <a:gd name="connsiteY125" fmla="*/ 1671320 h 3640422"/>
              <a:gd name="connsiteX126" fmla="*/ 294640 w 919480"/>
              <a:gd name="connsiteY126" fmla="*/ 1656080 h 3640422"/>
              <a:gd name="connsiteX127" fmla="*/ 299720 w 919480"/>
              <a:gd name="connsiteY127" fmla="*/ 1635760 h 3640422"/>
              <a:gd name="connsiteX128" fmla="*/ 304800 w 919480"/>
              <a:gd name="connsiteY128" fmla="*/ 1574800 h 3640422"/>
              <a:gd name="connsiteX129" fmla="*/ 309880 w 919480"/>
              <a:gd name="connsiteY129" fmla="*/ 1559560 h 3640422"/>
              <a:gd name="connsiteX130" fmla="*/ 320040 w 919480"/>
              <a:gd name="connsiteY130" fmla="*/ 1518920 h 3640422"/>
              <a:gd name="connsiteX131" fmla="*/ 325120 w 919480"/>
              <a:gd name="connsiteY131" fmla="*/ 1473200 h 3640422"/>
              <a:gd name="connsiteX132" fmla="*/ 330200 w 919480"/>
              <a:gd name="connsiteY132" fmla="*/ 1447800 h 3640422"/>
              <a:gd name="connsiteX133" fmla="*/ 340360 w 919480"/>
              <a:gd name="connsiteY133" fmla="*/ 1386840 h 3640422"/>
              <a:gd name="connsiteX134" fmla="*/ 345440 w 919480"/>
              <a:gd name="connsiteY134" fmla="*/ 1346200 h 3640422"/>
              <a:gd name="connsiteX135" fmla="*/ 355600 w 919480"/>
              <a:gd name="connsiteY135" fmla="*/ 1275080 h 3640422"/>
              <a:gd name="connsiteX136" fmla="*/ 360680 w 919480"/>
              <a:gd name="connsiteY136" fmla="*/ 1224280 h 3640422"/>
              <a:gd name="connsiteX137" fmla="*/ 365760 w 919480"/>
              <a:gd name="connsiteY137" fmla="*/ 1198880 h 3640422"/>
              <a:gd name="connsiteX138" fmla="*/ 381000 w 919480"/>
              <a:gd name="connsiteY138" fmla="*/ 1127760 h 3640422"/>
              <a:gd name="connsiteX139" fmla="*/ 386080 w 919480"/>
              <a:gd name="connsiteY139" fmla="*/ 1076960 h 3640422"/>
              <a:gd name="connsiteX140" fmla="*/ 391160 w 919480"/>
              <a:gd name="connsiteY140" fmla="*/ 1056640 h 3640422"/>
              <a:gd name="connsiteX141" fmla="*/ 401320 w 919480"/>
              <a:gd name="connsiteY141" fmla="*/ 1005840 h 3640422"/>
              <a:gd name="connsiteX142" fmla="*/ 406400 w 919480"/>
              <a:gd name="connsiteY142" fmla="*/ 934720 h 3640422"/>
              <a:gd name="connsiteX143" fmla="*/ 416560 w 919480"/>
              <a:gd name="connsiteY143" fmla="*/ 868680 h 3640422"/>
              <a:gd name="connsiteX144" fmla="*/ 421640 w 919480"/>
              <a:gd name="connsiteY144" fmla="*/ 822960 h 3640422"/>
              <a:gd name="connsiteX145" fmla="*/ 431800 w 919480"/>
              <a:gd name="connsiteY145" fmla="*/ 777240 h 3640422"/>
              <a:gd name="connsiteX146" fmla="*/ 436880 w 919480"/>
              <a:gd name="connsiteY146" fmla="*/ 731520 h 3640422"/>
              <a:gd name="connsiteX147" fmla="*/ 447040 w 919480"/>
              <a:gd name="connsiteY147" fmla="*/ 690880 h 3640422"/>
              <a:gd name="connsiteX148" fmla="*/ 457200 w 919480"/>
              <a:gd name="connsiteY148" fmla="*/ 629920 h 3640422"/>
              <a:gd name="connsiteX149" fmla="*/ 462280 w 919480"/>
              <a:gd name="connsiteY149" fmla="*/ 584200 h 3640422"/>
              <a:gd name="connsiteX150" fmla="*/ 472440 w 919480"/>
              <a:gd name="connsiteY150" fmla="*/ 543560 h 3640422"/>
              <a:gd name="connsiteX151" fmla="*/ 477520 w 919480"/>
              <a:gd name="connsiteY151" fmla="*/ 523240 h 3640422"/>
              <a:gd name="connsiteX152" fmla="*/ 487680 w 919480"/>
              <a:gd name="connsiteY152" fmla="*/ 457200 h 3640422"/>
              <a:gd name="connsiteX153" fmla="*/ 497840 w 919480"/>
              <a:gd name="connsiteY153" fmla="*/ 411480 h 3640422"/>
              <a:gd name="connsiteX154" fmla="*/ 502920 w 919480"/>
              <a:gd name="connsiteY154" fmla="*/ 365760 h 3640422"/>
              <a:gd name="connsiteX155" fmla="*/ 508000 w 919480"/>
              <a:gd name="connsiteY155" fmla="*/ 335280 h 3640422"/>
              <a:gd name="connsiteX156" fmla="*/ 502920 w 919480"/>
              <a:gd name="connsiteY156" fmla="*/ 198120 h 3640422"/>
              <a:gd name="connsiteX0" fmla="*/ 502920 w 919480"/>
              <a:gd name="connsiteY0" fmla="*/ 198120 h 3640422"/>
              <a:gd name="connsiteX1" fmla="*/ 518160 w 919480"/>
              <a:gd name="connsiteY1" fmla="*/ 187960 h 3640422"/>
              <a:gd name="connsiteX2" fmla="*/ 528320 w 919480"/>
              <a:gd name="connsiteY2" fmla="*/ 172720 h 3640422"/>
              <a:gd name="connsiteX3" fmla="*/ 558800 w 919480"/>
              <a:gd name="connsiteY3" fmla="*/ 152400 h 3640422"/>
              <a:gd name="connsiteX4" fmla="*/ 574040 w 919480"/>
              <a:gd name="connsiteY4" fmla="*/ 137160 h 3640422"/>
              <a:gd name="connsiteX5" fmla="*/ 604520 w 919480"/>
              <a:gd name="connsiteY5" fmla="*/ 127000 h 3640422"/>
              <a:gd name="connsiteX6" fmla="*/ 635000 w 919480"/>
              <a:gd name="connsiteY6" fmla="*/ 111760 h 3640422"/>
              <a:gd name="connsiteX7" fmla="*/ 670560 w 919480"/>
              <a:gd name="connsiteY7" fmla="*/ 96520 h 3640422"/>
              <a:gd name="connsiteX8" fmla="*/ 685800 w 919480"/>
              <a:gd name="connsiteY8" fmla="*/ 86360 h 3640422"/>
              <a:gd name="connsiteX9" fmla="*/ 721360 w 919480"/>
              <a:gd name="connsiteY9" fmla="*/ 76200 h 3640422"/>
              <a:gd name="connsiteX10" fmla="*/ 751840 w 919480"/>
              <a:gd name="connsiteY10" fmla="*/ 66040 h 3640422"/>
              <a:gd name="connsiteX11" fmla="*/ 787400 w 919480"/>
              <a:gd name="connsiteY11" fmla="*/ 50800 h 3640422"/>
              <a:gd name="connsiteX12" fmla="*/ 838200 w 919480"/>
              <a:gd name="connsiteY12" fmla="*/ 35560 h 3640422"/>
              <a:gd name="connsiteX13" fmla="*/ 853440 w 919480"/>
              <a:gd name="connsiteY13" fmla="*/ 25400 h 3640422"/>
              <a:gd name="connsiteX14" fmla="*/ 883920 w 919480"/>
              <a:gd name="connsiteY14" fmla="*/ 15240 h 3640422"/>
              <a:gd name="connsiteX15" fmla="*/ 914400 w 919480"/>
              <a:gd name="connsiteY15" fmla="*/ 0 h 3640422"/>
              <a:gd name="connsiteX16" fmla="*/ 919480 w 919480"/>
              <a:gd name="connsiteY16" fmla="*/ 15240 h 3640422"/>
              <a:gd name="connsiteX17" fmla="*/ 914400 w 919480"/>
              <a:gd name="connsiteY17" fmla="*/ 60960 h 3640422"/>
              <a:gd name="connsiteX18" fmla="*/ 909320 w 919480"/>
              <a:gd name="connsiteY18" fmla="*/ 76200 h 3640422"/>
              <a:gd name="connsiteX19" fmla="*/ 904240 w 919480"/>
              <a:gd name="connsiteY19" fmla="*/ 96520 h 3640422"/>
              <a:gd name="connsiteX20" fmla="*/ 899160 w 919480"/>
              <a:gd name="connsiteY20" fmla="*/ 162560 h 3640422"/>
              <a:gd name="connsiteX21" fmla="*/ 894080 w 919480"/>
              <a:gd name="connsiteY21" fmla="*/ 182880 h 3640422"/>
              <a:gd name="connsiteX22" fmla="*/ 889000 w 919480"/>
              <a:gd name="connsiteY22" fmla="*/ 213360 h 3640422"/>
              <a:gd name="connsiteX23" fmla="*/ 883920 w 919480"/>
              <a:gd name="connsiteY23" fmla="*/ 335280 h 3640422"/>
              <a:gd name="connsiteX24" fmla="*/ 873760 w 919480"/>
              <a:gd name="connsiteY24" fmla="*/ 401320 h 3640422"/>
              <a:gd name="connsiteX25" fmla="*/ 868680 w 919480"/>
              <a:gd name="connsiteY25" fmla="*/ 447040 h 3640422"/>
              <a:gd name="connsiteX26" fmla="*/ 858520 w 919480"/>
              <a:gd name="connsiteY26" fmla="*/ 568960 h 3640422"/>
              <a:gd name="connsiteX27" fmla="*/ 853440 w 919480"/>
              <a:gd name="connsiteY27" fmla="*/ 594360 h 3640422"/>
              <a:gd name="connsiteX28" fmla="*/ 848360 w 919480"/>
              <a:gd name="connsiteY28" fmla="*/ 640080 h 3640422"/>
              <a:gd name="connsiteX29" fmla="*/ 838200 w 919480"/>
              <a:gd name="connsiteY29" fmla="*/ 690880 h 3640422"/>
              <a:gd name="connsiteX30" fmla="*/ 833120 w 919480"/>
              <a:gd name="connsiteY30" fmla="*/ 721360 h 3640422"/>
              <a:gd name="connsiteX31" fmla="*/ 828040 w 919480"/>
              <a:gd name="connsiteY31" fmla="*/ 741680 h 3640422"/>
              <a:gd name="connsiteX32" fmla="*/ 822960 w 919480"/>
              <a:gd name="connsiteY32" fmla="*/ 767080 h 3640422"/>
              <a:gd name="connsiteX33" fmla="*/ 817880 w 919480"/>
              <a:gd name="connsiteY33" fmla="*/ 787400 h 3640422"/>
              <a:gd name="connsiteX34" fmla="*/ 812800 w 919480"/>
              <a:gd name="connsiteY34" fmla="*/ 828040 h 3640422"/>
              <a:gd name="connsiteX35" fmla="*/ 807720 w 919480"/>
              <a:gd name="connsiteY35" fmla="*/ 843280 h 3640422"/>
              <a:gd name="connsiteX36" fmla="*/ 797560 w 919480"/>
              <a:gd name="connsiteY36" fmla="*/ 894080 h 3640422"/>
              <a:gd name="connsiteX37" fmla="*/ 787400 w 919480"/>
              <a:gd name="connsiteY37" fmla="*/ 939800 h 3640422"/>
              <a:gd name="connsiteX38" fmla="*/ 782320 w 919480"/>
              <a:gd name="connsiteY38" fmla="*/ 980440 h 3640422"/>
              <a:gd name="connsiteX39" fmla="*/ 777240 w 919480"/>
              <a:gd name="connsiteY39" fmla="*/ 1031240 h 3640422"/>
              <a:gd name="connsiteX40" fmla="*/ 767080 w 919480"/>
              <a:gd name="connsiteY40" fmla="*/ 1102360 h 3640422"/>
              <a:gd name="connsiteX41" fmla="*/ 762000 w 919480"/>
              <a:gd name="connsiteY41" fmla="*/ 1203960 h 3640422"/>
              <a:gd name="connsiteX42" fmla="*/ 751840 w 919480"/>
              <a:gd name="connsiteY42" fmla="*/ 1264920 h 3640422"/>
              <a:gd name="connsiteX43" fmla="*/ 736600 w 919480"/>
              <a:gd name="connsiteY43" fmla="*/ 1407160 h 3640422"/>
              <a:gd name="connsiteX44" fmla="*/ 726440 w 919480"/>
              <a:gd name="connsiteY44" fmla="*/ 1463040 h 3640422"/>
              <a:gd name="connsiteX45" fmla="*/ 721360 w 919480"/>
              <a:gd name="connsiteY45" fmla="*/ 1518920 h 3640422"/>
              <a:gd name="connsiteX46" fmla="*/ 711200 w 919480"/>
              <a:gd name="connsiteY46" fmla="*/ 1564640 h 3640422"/>
              <a:gd name="connsiteX47" fmla="*/ 706120 w 919480"/>
              <a:gd name="connsiteY47" fmla="*/ 1595120 h 3640422"/>
              <a:gd name="connsiteX48" fmla="*/ 701040 w 919480"/>
              <a:gd name="connsiteY48" fmla="*/ 1635760 h 3640422"/>
              <a:gd name="connsiteX49" fmla="*/ 695960 w 919480"/>
              <a:gd name="connsiteY49" fmla="*/ 1666240 h 3640422"/>
              <a:gd name="connsiteX50" fmla="*/ 690880 w 919480"/>
              <a:gd name="connsiteY50" fmla="*/ 1706880 h 3640422"/>
              <a:gd name="connsiteX51" fmla="*/ 675640 w 919480"/>
              <a:gd name="connsiteY51" fmla="*/ 1778000 h 3640422"/>
              <a:gd name="connsiteX52" fmla="*/ 670560 w 919480"/>
              <a:gd name="connsiteY52" fmla="*/ 1823720 h 3640422"/>
              <a:gd name="connsiteX53" fmla="*/ 660400 w 919480"/>
              <a:gd name="connsiteY53" fmla="*/ 1879600 h 3640422"/>
              <a:gd name="connsiteX54" fmla="*/ 655320 w 919480"/>
              <a:gd name="connsiteY54" fmla="*/ 1935480 h 3640422"/>
              <a:gd name="connsiteX55" fmla="*/ 640080 w 919480"/>
              <a:gd name="connsiteY55" fmla="*/ 2021840 h 3640422"/>
              <a:gd name="connsiteX56" fmla="*/ 635000 w 919480"/>
              <a:gd name="connsiteY56" fmla="*/ 2082800 h 3640422"/>
              <a:gd name="connsiteX57" fmla="*/ 624840 w 919480"/>
              <a:gd name="connsiteY57" fmla="*/ 2133600 h 3640422"/>
              <a:gd name="connsiteX58" fmla="*/ 614680 w 919480"/>
              <a:gd name="connsiteY58" fmla="*/ 2204720 h 3640422"/>
              <a:gd name="connsiteX59" fmla="*/ 609600 w 919480"/>
              <a:gd name="connsiteY59" fmla="*/ 2296160 h 3640422"/>
              <a:gd name="connsiteX60" fmla="*/ 604520 w 919480"/>
              <a:gd name="connsiteY60" fmla="*/ 2311400 h 3640422"/>
              <a:gd name="connsiteX61" fmla="*/ 599440 w 919480"/>
              <a:gd name="connsiteY61" fmla="*/ 2352040 h 3640422"/>
              <a:gd name="connsiteX62" fmla="*/ 594360 w 919480"/>
              <a:gd name="connsiteY62" fmla="*/ 2382520 h 3640422"/>
              <a:gd name="connsiteX63" fmla="*/ 584200 w 919480"/>
              <a:gd name="connsiteY63" fmla="*/ 2509520 h 3640422"/>
              <a:gd name="connsiteX64" fmla="*/ 574040 w 919480"/>
              <a:gd name="connsiteY64" fmla="*/ 2570480 h 3640422"/>
              <a:gd name="connsiteX65" fmla="*/ 568960 w 919480"/>
              <a:gd name="connsiteY65" fmla="*/ 2595880 h 3640422"/>
              <a:gd name="connsiteX66" fmla="*/ 558800 w 919480"/>
              <a:gd name="connsiteY66" fmla="*/ 2809240 h 3640422"/>
              <a:gd name="connsiteX67" fmla="*/ 553720 w 919480"/>
              <a:gd name="connsiteY67" fmla="*/ 2834640 h 3640422"/>
              <a:gd name="connsiteX68" fmla="*/ 548640 w 919480"/>
              <a:gd name="connsiteY68" fmla="*/ 2956560 h 3640422"/>
              <a:gd name="connsiteX69" fmla="*/ 538480 w 919480"/>
              <a:gd name="connsiteY69" fmla="*/ 3048000 h 3640422"/>
              <a:gd name="connsiteX70" fmla="*/ 543560 w 919480"/>
              <a:gd name="connsiteY70" fmla="*/ 3246120 h 3640422"/>
              <a:gd name="connsiteX71" fmla="*/ 538480 w 919480"/>
              <a:gd name="connsiteY71" fmla="*/ 3342640 h 3640422"/>
              <a:gd name="connsiteX72" fmla="*/ 533400 w 919480"/>
              <a:gd name="connsiteY72" fmla="*/ 3378200 h 3640422"/>
              <a:gd name="connsiteX73" fmla="*/ 528320 w 919480"/>
              <a:gd name="connsiteY73" fmla="*/ 3418840 h 3640422"/>
              <a:gd name="connsiteX74" fmla="*/ 523240 w 919480"/>
              <a:gd name="connsiteY74" fmla="*/ 3616960 h 3640422"/>
              <a:gd name="connsiteX75" fmla="*/ 447040 w 919480"/>
              <a:gd name="connsiteY75" fmla="*/ 3611880 h 3640422"/>
              <a:gd name="connsiteX76" fmla="*/ 223520 w 919480"/>
              <a:gd name="connsiteY76" fmla="*/ 3601720 h 3640422"/>
              <a:gd name="connsiteX77" fmla="*/ 152400 w 919480"/>
              <a:gd name="connsiteY77" fmla="*/ 3591560 h 3640422"/>
              <a:gd name="connsiteX78" fmla="*/ 96520 w 919480"/>
              <a:gd name="connsiteY78" fmla="*/ 3586480 h 3640422"/>
              <a:gd name="connsiteX79" fmla="*/ 5080 w 919480"/>
              <a:gd name="connsiteY79" fmla="*/ 3571240 h 3640422"/>
              <a:gd name="connsiteX80" fmla="*/ 0 w 919480"/>
              <a:gd name="connsiteY80" fmla="*/ 3556000 h 3640422"/>
              <a:gd name="connsiteX81" fmla="*/ 10160 w 919480"/>
              <a:gd name="connsiteY81" fmla="*/ 3469640 h 3640422"/>
              <a:gd name="connsiteX82" fmla="*/ 15240 w 919480"/>
              <a:gd name="connsiteY82" fmla="*/ 3429000 h 3640422"/>
              <a:gd name="connsiteX83" fmla="*/ 20320 w 919480"/>
              <a:gd name="connsiteY83" fmla="*/ 3403600 h 3640422"/>
              <a:gd name="connsiteX84" fmla="*/ 25400 w 919480"/>
              <a:gd name="connsiteY84" fmla="*/ 3373120 h 3640422"/>
              <a:gd name="connsiteX85" fmla="*/ 30480 w 919480"/>
              <a:gd name="connsiteY85" fmla="*/ 3347720 h 3640422"/>
              <a:gd name="connsiteX86" fmla="*/ 35560 w 919480"/>
              <a:gd name="connsiteY86" fmla="*/ 3302000 h 3640422"/>
              <a:gd name="connsiteX87" fmla="*/ 40640 w 919480"/>
              <a:gd name="connsiteY87" fmla="*/ 3276600 h 3640422"/>
              <a:gd name="connsiteX88" fmla="*/ 50800 w 919480"/>
              <a:gd name="connsiteY88" fmla="*/ 3195320 h 3640422"/>
              <a:gd name="connsiteX89" fmla="*/ 60960 w 919480"/>
              <a:gd name="connsiteY89" fmla="*/ 3048000 h 3640422"/>
              <a:gd name="connsiteX90" fmla="*/ 66040 w 919480"/>
              <a:gd name="connsiteY90" fmla="*/ 3022600 h 3640422"/>
              <a:gd name="connsiteX91" fmla="*/ 71120 w 919480"/>
              <a:gd name="connsiteY91" fmla="*/ 2941320 h 3640422"/>
              <a:gd name="connsiteX92" fmla="*/ 76200 w 919480"/>
              <a:gd name="connsiteY92" fmla="*/ 2910840 h 3640422"/>
              <a:gd name="connsiteX93" fmla="*/ 86360 w 919480"/>
              <a:gd name="connsiteY93" fmla="*/ 2824480 h 3640422"/>
              <a:gd name="connsiteX94" fmla="*/ 96520 w 919480"/>
              <a:gd name="connsiteY94" fmla="*/ 2712720 h 3640422"/>
              <a:gd name="connsiteX95" fmla="*/ 101600 w 919480"/>
              <a:gd name="connsiteY95" fmla="*/ 2687320 h 3640422"/>
              <a:gd name="connsiteX96" fmla="*/ 106680 w 919480"/>
              <a:gd name="connsiteY96" fmla="*/ 2667000 h 3640422"/>
              <a:gd name="connsiteX97" fmla="*/ 111760 w 919480"/>
              <a:gd name="connsiteY97" fmla="*/ 2631440 h 3640422"/>
              <a:gd name="connsiteX98" fmla="*/ 121920 w 919480"/>
              <a:gd name="connsiteY98" fmla="*/ 2600960 h 3640422"/>
              <a:gd name="connsiteX99" fmla="*/ 127000 w 919480"/>
              <a:gd name="connsiteY99" fmla="*/ 2570480 h 3640422"/>
              <a:gd name="connsiteX100" fmla="*/ 137160 w 919480"/>
              <a:gd name="connsiteY100" fmla="*/ 2550160 h 3640422"/>
              <a:gd name="connsiteX101" fmla="*/ 142240 w 919480"/>
              <a:gd name="connsiteY101" fmla="*/ 2534920 h 3640422"/>
              <a:gd name="connsiteX102" fmla="*/ 177799 w 919480"/>
              <a:gd name="connsiteY102" fmla="*/ 2550724 h 3640422"/>
              <a:gd name="connsiteX103" fmla="*/ 174414 w 919480"/>
              <a:gd name="connsiteY103" fmla="*/ 2484684 h 3640422"/>
              <a:gd name="connsiteX104" fmla="*/ 184573 w 919480"/>
              <a:gd name="connsiteY104" fmla="*/ 2483555 h 3640422"/>
              <a:gd name="connsiteX105" fmla="*/ 184010 w 919480"/>
              <a:gd name="connsiteY105" fmla="*/ 2430498 h 3640422"/>
              <a:gd name="connsiteX106" fmla="*/ 197555 w 919480"/>
              <a:gd name="connsiteY106" fmla="*/ 2418645 h 3640422"/>
              <a:gd name="connsiteX107" fmla="*/ 196991 w 919480"/>
              <a:gd name="connsiteY107" fmla="*/ 2407920 h 3640422"/>
              <a:gd name="connsiteX108" fmla="*/ 199249 w 919480"/>
              <a:gd name="connsiteY108" fmla="*/ 2359943 h 3640422"/>
              <a:gd name="connsiteX109" fmla="*/ 198684 w 919480"/>
              <a:gd name="connsiteY109" fmla="*/ 2358249 h 3640422"/>
              <a:gd name="connsiteX110" fmla="*/ 212231 w 919480"/>
              <a:gd name="connsiteY110" fmla="*/ 2284871 h 3640422"/>
              <a:gd name="connsiteX111" fmla="*/ 213924 w 919480"/>
              <a:gd name="connsiteY111" fmla="*/ 2232942 h 3640422"/>
              <a:gd name="connsiteX112" fmla="*/ 213925 w 919480"/>
              <a:gd name="connsiteY112" fmla="*/ 2172547 h 3640422"/>
              <a:gd name="connsiteX113" fmla="*/ 223520 w 919480"/>
              <a:gd name="connsiteY113" fmla="*/ 2128520 h 3640422"/>
              <a:gd name="connsiteX114" fmla="*/ 228600 w 919480"/>
              <a:gd name="connsiteY114" fmla="*/ 2098040 h 3640422"/>
              <a:gd name="connsiteX115" fmla="*/ 238760 w 919480"/>
              <a:gd name="connsiteY115" fmla="*/ 1991360 h 3640422"/>
              <a:gd name="connsiteX116" fmla="*/ 243840 w 919480"/>
              <a:gd name="connsiteY116" fmla="*/ 1965960 h 3640422"/>
              <a:gd name="connsiteX117" fmla="*/ 248920 w 919480"/>
              <a:gd name="connsiteY117" fmla="*/ 1925320 h 3640422"/>
              <a:gd name="connsiteX118" fmla="*/ 254000 w 919480"/>
              <a:gd name="connsiteY118" fmla="*/ 1910080 h 3640422"/>
              <a:gd name="connsiteX119" fmla="*/ 259080 w 919480"/>
              <a:gd name="connsiteY119" fmla="*/ 1889760 h 3640422"/>
              <a:gd name="connsiteX120" fmla="*/ 264160 w 919480"/>
              <a:gd name="connsiteY120" fmla="*/ 1859280 h 3640422"/>
              <a:gd name="connsiteX121" fmla="*/ 269240 w 919480"/>
              <a:gd name="connsiteY121" fmla="*/ 1833880 h 3640422"/>
              <a:gd name="connsiteX122" fmla="*/ 274320 w 919480"/>
              <a:gd name="connsiteY122" fmla="*/ 1762760 h 3640422"/>
              <a:gd name="connsiteX123" fmla="*/ 279400 w 919480"/>
              <a:gd name="connsiteY123" fmla="*/ 1747520 h 3640422"/>
              <a:gd name="connsiteX124" fmla="*/ 284480 w 919480"/>
              <a:gd name="connsiteY124" fmla="*/ 1722120 h 3640422"/>
              <a:gd name="connsiteX125" fmla="*/ 289560 w 919480"/>
              <a:gd name="connsiteY125" fmla="*/ 1671320 h 3640422"/>
              <a:gd name="connsiteX126" fmla="*/ 294640 w 919480"/>
              <a:gd name="connsiteY126" fmla="*/ 1656080 h 3640422"/>
              <a:gd name="connsiteX127" fmla="*/ 299720 w 919480"/>
              <a:gd name="connsiteY127" fmla="*/ 1635760 h 3640422"/>
              <a:gd name="connsiteX128" fmla="*/ 304800 w 919480"/>
              <a:gd name="connsiteY128" fmla="*/ 1574800 h 3640422"/>
              <a:gd name="connsiteX129" fmla="*/ 309880 w 919480"/>
              <a:gd name="connsiteY129" fmla="*/ 1559560 h 3640422"/>
              <a:gd name="connsiteX130" fmla="*/ 320040 w 919480"/>
              <a:gd name="connsiteY130" fmla="*/ 1518920 h 3640422"/>
              <a:gd name="connsiteX131" fmla="*/ 325120 w 919480"/>
              <a:gd name="connsiteY131" fmla="*/ 1473200 h 3640422"/>
              <a:gd name="connsiteX132" fmla="*/ 330200 w 919480"/>
              <a:gd name="connsiteY132" fmla="*/ 1447800 h 3640422"/>
              <a:gd name="connsiteX133" fmla="*/ 340360 w 919480"/>
              <a:gd name="connsiteY133" fmla="*/ 1386840 h 3640422"/>
              <a:gd name="connsiteX134" fmla="*/ 345440 w 919480"/>
              <a:gd name="connsiteY134" fmla="*/ 1346200 h 3640422"/>
              <a:gd name="connsiteX135" fmla="*/ 355600 w 919480"/>
              <a:gd name="connsiteY135" fmla="*/ 1275080 h 3640422"/>
              <a:gd name="connsiteX136" fmla="*/ 360680 w 919480"/>
              <a:gd name="connsiteY136" fmla="*/ 1224280 h 3640422"/>
              <a:gd name="connsiteX137" fmla="*/ 365760 w 919480"/>
              <a:gd name="connsiteY137" fmla="*/ 1198880 h 3640422"/>
              <a:gd name="connsiteX138" fmla="*/ 381000 w 919480"/>
              <a:gd name="connsiteY138" fmla="*/ 1127760 h 3640422"/>
              <a:gd name="connsiteX139" fmla="*/ 386080 w 919480"/>
              <a:gd name="connsiteY139" fmla="*/ 1076960 h 3640422"/>
              <a:gd name="connsiteX140" fmla="*/ 391160 w 919480"/>
              <a:gd name="connsiteY140" fmla="*/ 1056640 h 3640422"/>
              <a:gd name="connsiteX141" fmla="*/ 401320 w 919480"/>
              <a:gd name="connsiteY141" fmla="*/ 1005840 h 3640422"/>
              <a:gd name="connsiteX142" fmla="*/ 406400 w 919480"/>
              <a:gd name="connsiteY142" fmla="*/ 934720 h 3640422"/>
              <a:gd name="connsiteX143" fmla="*/ 416560 w 919480"/>
              <a:gd name="connsiteY143" fmla="*/ 868680 h 3640422"/>
              <a:gd name="connsiteX144" fmla="*/ 421640 w 919480"/>
              <a:gd name="connsiteY144" fmla="*/ 822960 h 3640422"/>
              <a:gd name="connsiteX145" fmla="*/ 431800 w 919480"/>
              <a:gd name="connsiteY145" fmla="*/ 777240 h 3640422"/>
              <a:gd name="connsiteX146" fmla="*/ 436880 w 919480"/>
              <a:gd name="connsiteY146" fmla="*/ 731520 h 3640422"/>
              <a:gd name="connsiteX147" fmla="*/ 447040 w 919480"/>
              <a:gd name="connsiteY147" fmla="*/ 690880 h 3640422"/>
              <a:gd name="connsiteX148" fmla="*/ 457200 w 919480"/>
              <a:gd name="connsiteY148" fmla="*/ 629920 h 3640422"/>
              <a:gd name="connsiteX149" fmla="*/ 462280 w 919480"/>
              <a:gd name="connsiteY149" fmla="*/ 584200 h 3640422"/>
              <a:gd name="connsiteX150" fmla="*/ 472440 w 919480"/>
              <a:gd name="connsiteY150" fmla="*/ 543560 h 3640422"/>
              <a:gd name="connsiteX151" fmla="*/ 477520 w 919480"/>
              <a:gd name="connsiteY151" fmla="*/ 523240 h 3640422"/>
              <a:gd name="connsiteX152" fmla="*/ 487680 w 919480"/>
              <a:gd name="connsiteY152" fmla="*/ 457200 h 3640422"/>
              <a:gd name="connsiteX153" fmla="*/ 497840 w 919480"/>
              <a:gd name="connsiteY153" fmla="*/ 411480 h 3640422"/>
              <a:gd name="connsiteX154" fmla="*/ 502920 w 919480"/>
              <a:gd name="connsiteY154" fmla="*/ 365760 h 3640422"/>
              <a:gd name="connsiteX155" fmla="*/ 508000 w 919480"/>
              <a:gd name="connsiteY155" fmla="*/ 335280 h 3640422"/>
              <a:gd name="connsiteX156" fmla="*/ 502920 w 919480"/>
              <a:gd name="connsiteY156" fmla="*/ 198120 h 3640422"/>
              <a:gd name="connsiteX0" fmla="*/ 502920 w 919480"/>
              <a:gd name="connsiteY0" fmla="*/ 198120 h 3640422"/>
              <a:gd name="connsiteX1" fmla="*/ 518160 w 919480"/>
              <a:gd name="connsiteY1" fmla="*/ 187960 h 3640422"/>
              <a:gd name="connsiteX2" fmla="*/ 528320 w 919480"/>
              <a:gd name="connsiteY2" fmla="*/ 172720 h 3640422"/>
              <a:gd name="connsiteX3" fmla="*/ 558800 w 919480"/>
              <a:gd name="connsiteY3" fmla="*/ 152400 h 3640422"/>
              <a:gd name="connsiteX4" fmla="*/ 574040 w 919480"/>
              <a:gd name="connsiteY4" fmla="*/ 137160 h 3640422"/>
              <a:gd name="connsiteX5" fmla="*/ 604520 w 919480"/>
              <a:gd name="connsiteY5" fmla="*/ 127000 h 3640422"/>
              <a:gd name="connsiteX6" fmla="*/ 635000 w 919480"/>
              <a:gd name="connsiteY6" fmla="*/ 111760 h 3640422"/>
              <a:gd name="connsiteX7" fmla="*/ 670560 w 919480"/>
              <a:gd name="connsiteY7" fmla="*/ 96520 h 3640422"/>
              <a:gd name="connsiteX8" fmla="*/ 685800 w 919480"/>
              <a:gd name="connsiteY8" fmla="*/ 86360 h 3640422"/>
              <a:gd name="connsiteX9" fmla="*/ 721360 w 919480"/>
              <a:gd name="connsiteY9" fmla="*/ 76200 h 3640422"/>
              <a:gd name="connsiteX10" fmla="*/ 751840 w 919480"/>
              <a:gd name="connsiteY10" fmla="*/ 66040 h 3640422"/>
              <a:gd name="connsiteX11" fmla="*/ 787400 w 919480"/>
              <a:gd name="connsiteY11" fmla="*/ 50800 h 3640422"/>
              <a:gd name="connsiteX12" fmla="*/ 838200 w 919480"/>
              <a:gd name="connsiteY12" fmla="*/ 35560 h 3640422"/>
              <a:gd name="connsiteX13" fmla="*/ 853440 w 919480"/>
              <a:gd name="connsiteY13" fmla="*/ 25400 h 3640422"/>
              <a:gd name="connsiteX14" fmla="*/ 883920 w 919480"/>
              <a:gd name="connsiteY14" fmla="*/ 15240 h 3640422"/>
              <a:gd name="connsiteX15" fmla="*/ 914400 w 919480"/>
              <a:gd name="connsiteY15" fmla="*/ 0 h 3640422"/>
              <a:gd name="connsiteX16" fmla="*/ 919480 w 919480"/>
              <a:gd name="connsiteY16" fmla="*/ 15240 h 3640422"/>
              <a:gd name="connsiteX17" fmla="*/ 914400 w 919480"/>
              <a:gd name="connsiteY17" fmla="*/ 60960 h 3640422"/>
              <a:gd name="connsiteX18" fmla="*/ 909320 w 919480"/>
              <a:gd name="connsiteY18" fmla="*/ 76200 h 3640422"/>
              <a:gd name="connsiteX19" fmla="*/ 904240 w 919480"/>
              <a:gd name="connsiteY19" fmla="*/ 96520 h 3640422"/>
              <a:gd name="connsiteX20" fmla="*/ 899160 w 919480"/>
              <a:gd name="connsiteY20" fmla="*/ 162560 h 3640422"/>
              <a:gd name="connsiteX21" fmla="*/ 894080 w 919480"/>
              <a:gd name="connsiteY21" fmla="*/ 182880 h 3640422"/>
              <a:gd name="connsiteX22" fmla="*/ 889000 w 919480"/>
              <a:gd name="connsiteY22" fmla="*/ 213360 h 3640422"/>
              <a:gd name="connsiteX23" fmla="*/ 883920 w 919480"/>
              <a:gd name="connsiteY23" fmla="*/ 335280 h 3640422"/>
              <a:gd name="connsiteX24" fmla="*/ 873760 w 919480"/>
              <a:gd name="connsiteY24" fmla="*/ 401320 h 3640422"/>
              <a:gd name="connsiteX25" fmla="*/ 868680 w 919480"/>
              <a:gd name="connsiteY25" fmla="*/ 447040 h 3640422"/>
              <a:gd name="connsiteX26" fmla="*/ 858520 w 919480"/>
              <a:gd name="connsiteY26" fmla="*/ 568960 h 3640422"/>
              <a:gd name="connsiteX27" fmla="*/ 853440 w 919480"/>
              <a:gd name="connsiteY27" fmla="*/ 594360 h 3640422"/>
              <a:gd name="connsiteX28" fmla="*/ 848360 w 919480"/>
              <a:gd name="connsiteY28" fmla="*/ 640080 h 3640422"/>
              <a:gd name="connsiteX29" fmla="*/ 838200 w 919480"/>
              <a:gd name="connsiteY29" fmla="*/ 690880 h 3640422"/>
              <a:gd name="connsiteX30" fmla="*/ 833120 w 919480"/>
              <a:gd name="connsiteY30" fmla="*/ 721360 h 3640422"/>
              <a:gd name="connsiteX31" fmla="*/ 828040 w 919480"/>
              <a:gd name="connsiteY31" fmla="*/ 741680 h 3640422"/>
              <a:gd name="connsiteX32" fmla="*/ 822960 w 919480"/>
              <a:gd name="connsiteY32" fmla="*/ 767080 h 3640422"/>
              <a:gd name="connsiteX33" fmla="*/ 817880 w 919480"/>
              <a:gd name="connsiteY33" fmla="*/ 787400 h 3640422"/>
              <a:gd name="connsiteX34" fmla="*/ 812800 w 919480"/>
              <a:gd name="connsiteY34" fmla="*/ 828040 h 3640422"/>
              <a:gd name="connsiteX35" fmla="*/ 807720 w 919480"/>
              <a:gd name="connsiteY35" fmla="*/ 843280 h 3640422"/>
              <a:gd name="connsiteX36" fmla="*/ 797560 w 919480"/>
              <a:gd name="connsiteY36" fmla="*/ 894080 h 3640422"/>
              <a:gd name="connsiteX37" fmla="*/ 787400 w 919480"/>
              <a:gd name="connsiteY37" fmla="*/ 939800 h 3640422"/>
              <a:gd name="connsiteX38" fmla="*/ 782320 w 919480"/>
              <a:gd name="connsiteY38" fmla="*/ 980440 h 3640422"/>
              <a:gd name="connsiteX39" fmla="*/ 777240 w 919480"/>
              <a:gd name="connsiteY39" fmla="*/ 1031240 h 3640422"/>
              <a:gd name="connsiteX40" fmla="*/ 767080 w 919480"/>
              <a:gd name="connsiteY40" fmla="*/ 1102360 h 3640422"/>
              <a:gd name="connsiteX41" fmla="*/ 762000 w 919480"/>
              <a:gd name="connsiteY41" fmla="*/ 1203960 h 3640422"/>
              <a:gd name="connsiteX42" fmla="*/ 751840 w 919480"/>
              <a:gd name="connsiteY42" fmla="*/ 1264920 h 3640422"/>
              <a:gd name="connsiteX43" fmla="*/ 736600 w 919480"/>
              <a:gd name="connsiteY43" fmla="*/ 1407160 h 3640422"/>
              <a:gd name="connsiteX44" fmla="*/ 726440 w 919480"/>
              <a:gd name="connsiteY44" fmla="*/ 1463040 h 3640422"/>
              <a:gd name="connsiteX45" fmla="*/ 721360 w 919480"/>
              <a:gd name="connsiteY45" fmla="*/ 1518920 h 3640422"/>
              <a:gd name="connsiteX46" fmla="*/ 711200 w 919480"/>
              <a:gd name="connsiteY46" fmla="*/ 1564640 h 3640422"/>
              <a:gd name="connsiteX47" fmla="*/ 706120 w 919480"/>
              <a:gd name="connsiteY47" fmla="*/ 1595120 h 3640422"/>
              <a:gd name="connsiteX48" fmla="*/ 701040 w 919480"/>
              <a:gd name="connsiteY48" fmla="*/ 1635760 h 3640422"/>
              <a:gd name="connsiteX49" fmla="*/ 695960 w 919480"/>
              <a:gd name="connsiteY49" fmla="*/ 1666240 h 3640422"/>
              <a:gd name="connsiteX50" fmla="*/ 690880 w 919480"/>
              <a:gd name="connsiteY50" fmla="*/ 1706880 h 3640422"/>
              <a:gd name="connsiteX51" fmla="*/ 675640 w 919480"/>
              <a:gd name="connsiteY51" fmla="*/ 1778000 h 3640422"/>
              <a:gd name="connsiteX52" fmla="*/ 670560 w 919480"/>
              <a:gd name="connsiteY52" fmla="*/ 1823720 h 3640422"/>
              <a:gd name="connsiteX53" fmla="*/ 660400 w 919480"/>
              <a:gd name="connsiteY53" fmla="*/ 1879600 h 3640422"/>
              <a:gd name="connsiteX54" fmla="*/ 655320 w 919480"/>
              <a:gd name="connsiteY54" fmla="*/ 1935480 h 3640422"/>
              <a:gd name="connsiteX55" fmla="*/ 640080 w 919480"/>
              <a:gd name="connsiteY55" fmla="*/ 2021840 h 3640422"/>
              <a:gd name="connsiteX56" fmla="*/ 635000 w 919480"/>
              <a:gd name="connsiteY56" fmla="*/ 2082800 h 3640422"/>
              <a:gd name="connsiteX57" fmla="*/ 624840 w 919480"/>
              <a:gd name="connsiteY57" fmla="*/ 2133600 h 3640422"/>
              <a:gd name="connsiteX58" fmla="*/ 614680 w 919480"/>
              <a:gd name="connsiteY58" fmla="*/ 2204720 h 3640422"/>
              <a:gd name="connsiteX59" fmla="*/ 609600 w 919480"/>
              <a:gd name="connsiteY59" fmla="*/ 2296160 h 3640422"/>
              <a:gd name="connsiteX60" fmla="*/ 604520 w 919480"/>
              <a:gd name="connsiteY60" fmla="*/ 2311400 h 3640422"/>
              <a:gd name="connsiteX61" fmla="*/ 599440 w 919480"/>
              <a:gd name="connsiteY61" fmla="*/ 2352040 h 3640422"/>
              <a:gd name="connsiteX62" fmla="*/ 594360 w 919480"/>
              <a:gd name="connsiteY62" fmla="*/ 2382520 h 3640422"/>
              <a:gd name="connsiteX63" fmla="*/ 584200 w 919480"/>
              <a:gd name="connsiteY63" fmla="*/ 2509520 h 3640422"/>
              <a:gd name="connsiteX64" fmla="*/ 574040 w 919480"/>
              <a:gd name="connsiteY64" fmla="*/ 2570480 h 3640422"/>
              <a:gd name="connsiteX65" fmla="*/ 568960 w 919480"/>
              <a:gd name="connsiteY65" fmla="*/ 2595880 h 3640422"/>
              <a:gd name="connsiteX66" fmla="*/ 558800 w 919480"/>
              <a:gd name="connsiteY66" fmla="*/ 2809240 h 3640422"/>
              <a:gd name="connsiteX67" fmla="*/ 553720 w 919480"/>
              <a:gd name="connsiteY67" fmla="*/ 2834640 h 3640422"/>
              <a:gd name="connsiteX68" fmla="*/ 548640 w 919480"/>
              <a:gd name="connsiteY68" fmla="*/ 2956560 h 3640422"/>
              <a:gd name="connsiteX69" fmla="*/ 538480 w 919480"/>
              <a:gd name="connsiteY69" fmla="*/ 3048000 h 3640422"/>
              <a:gd name="connsiteX70" fmla="*/ 543560 w 919480"/>
              <a:gd name="connsiteY70" fmla="*/ 3246120 h 3640422"/>
              <a:gd name="connsiteX71" fmla="*/ 538480 w 919480"/>
              <a:gd name="connsiteY71" fmla="*/ 3342640 h 3640422"/>
              <a:gd name="connsiteX72" fmla="*/ 533400 w 919480"/>
              <a:gd name="connsiteY72" fmla="*/ 3378200 h 3640422"/>
              <a:gd name="connsiteX73" fmla="*/ 528320 w 919480"/>
              <a:gd name="connsiteY73" fmla="*/ 3418840 h 3640422"/>
              <a:gd name="connsiteX74" fmla="*/ 523240 w 919480"/>
              <a:gd name="connsiteY74" fmla="*/ 3616960 h 3640422"/>
              <a:gd name="connsiteX75" fmla="*/ 447040 w 919480"/>
              <a:gd name="connsiteY75" fmla="*/ 3611880 h 3640422"/>
              <a:gd name="connsiteX76" fmla="*/ 223520 w 919480"/>
              <a:gd name="connsiteY76" fmla="*/ 3601720 h 3640422"/>
              <a:gd name="connsiteX77" fmla="*/ 152400 w 919480"/>
              <a:gd name="connsiteY77" fmla="*/ 3591560 h 3640422"/>
              <a:gd name="connsiteX78" fmla="*/ 96520 w 919480"/>
              <a:gd name="connsiteY78" fmla="*/ 3586480 h 3640422"/>
              <a:gd name="connsiteX79" fmla="*/ 5080 w 919480"/>
              <a:gd name="connsiteY79" fmla="*/ 3571240 h 3640422"/>
              <a:gd name="connsiteX80" fmla="*/ 0 w 919480"/>
              <a:gd name="connsiteY80" fmla="*/ 3556000 h 3640422"/>
              <a:gd name="connsiteX81" fmla="*/ 10160 w 919480"/>
              <a:gd name="connsiteY81" fmla="*/ 3469640 h 3640422"/>
              <a:gd name="connsiteX82" fmla="*/ 15240 w 919480"/>
              <a:gd name="connsiteY82" fmla="*/ 3429000 h 3640422"/>
              <a:gd name="connsiteX83" fmla="*/ 20320 w 919480"/>
              <a:gd name="connsiteY83" fmla="*/ 3403600 h 3640422"/>
              <a:gd name="connsiteX84" fmla="*/ 25400 w 919480"/>
              <a:gd name="connsiteY84" fmla="*/ 3373120 h 3640422"/>
              <a:gd name="connsiteX85" fmla="*/ 30480 w 919480"/>
              <a:gd name="connsiteY85" fmla="*/ 3347720 h 3640422"/>
              <a:gd name="connsiteX86" fmla="*/ 35560 w 919480"/>
              <a:gd name="connsiteY86" fmla="*/ 3302000 h 3640422"/>
              <a:gd name="connsiteX87" fmla="*/ 40640 w 919480"/>
              <a:gd name="connsiteY87" fmla="*/ 3276600 h 3640422"/>
              <a:gd name="connsiteX88" fmla="*/ 50800 w 919480"/>
              <a:gd name="connsiteY88" fmla="*/ 3195320 h 3640422"/>
              <a:gd name="connsiteX89" fmla="*/ 60960 w 919480"/>
              <a:gd name="connsiteY89" fmla="*/ 3048000 h 3640422"/>
              <a:gd name="connsiteX90" fmla="*/ 66040 w 919480"/>
              <a:gd name="connsiteY90" fmla="*/ 3022600 h 3640422"/>
              <a:gd name="connsiteX91" fmla="*/ 71120 w 919480"/>
              <a:gd name="connsiteY91" fmla="*/ 2941320 h 3640422"/>
              <a:gd name="connsiteX92" fmla="*/ 76200 w 919480"/>
              <a:gd name="connsiteY92" fmla="*/ 2910840 h 3640422"/>
              <a:gd name="connsiteX93" fmla="*/ 86360 w 919480"/>
              <a:gd name="connsiteY93" fmla="*/ 2824480 h 3640422"/>
              <a:gd name="connsiteX94" fmla="*/ 96520 w 919480"/>
              <a:gd name="connsiteY94" fmla="*/ 2712720 h 3640422"/>
              <a:gd name="connsiteX95" fmla="*/ 101600 w 919480"/>
              <a:gd name="connsiteY95" fmla="*/ 2687320 h 3640422"/>
              <a:gd name="connsiteX96" fmla="*/ 106680 w 919480"/>
              <a:gd name="connsiteY96" fmla="*/ 2667000 h 3640422"/>
              <a:gd name="connsiteX97" fmla="*/ 111760 w 919480"/>
              <a:gd name="connsiteY97" fmla="*/ 2631440 h 3640422"/>
              <a:gd name="connsiteX98" fmla="*/ 121920 w 919480"/>
              <a:gd name="connsiteY98" fmla="*/ 2600960 h 3640422"/>
              <a:gd name="connsiteX99" fmla="*/ 127000 w 919480"/>
              <a:gd name="connsiteY99" fmla="*/ 2570480 h 3640422"/>
              <a:gd name="connsiteX100" fmla="*/ 137160 w 919480"/>
              <a:gd name="connsiteY100" fmla="*/ 2550160 h 3640422"/>
              <a:gd name="connsiteX101" fmla="*/ 142240 w 919480"/>
              <a:gd name="connsiteY101" fmla="*/ 2534920 h 3640422"/>
              <a:gd name="connsiteX102" fmla="*/ 177799 w 919480"/>
              <a:gd name="connsiteY102" fmla="*/ 2550724 h 3640422"/>
              <a:gd name="connsiteX103" fmla="*/ 174414 w 919480"/>
              <a:gd name="connsiteY103" fmla="*/ 2484684 h 3640422"/>
              <a:gd name="connsiteX104" fmla="*/ 184573 w 919480"/>
              <a:gd name="connsiteY104" fmla="*/ 2483555 h 3640422"/>
              <a:gd name="connsiteX105" fmla="*/ 184010 w 919480"/>
              <a:gd name="connsiteY105" fmla="*/ 2430498 h 3640422"/>
              <a:gd name="connsiteX106" fmla="*/ 197555 w 919480"/>
              <a:gd name="connsiteY106" fmla="*/ 2418645 h 3640422"/>
              <a:gd name="connsiteX107" fmla="*/ 188525 w 919480"/>
              <a:gd name="connsiteY107" fmla="*/ 2382520 h 3640422"/>
              <a:gd name="connsiteX108" fmla="*/ 199249 w 919480"/>
              <a:gd name="connsiteY108" fmla="*/ 2359943 h 3640422"/>
              <a:gd name="connsiteX109" fmla="*/ 198684 w 919480"/>
              <a:gd name="connsiteY109" fmla="*/ 2358249 h 3640422"/>
              <a:gd name="connsiteX110" fmla="*/ 212231 w 919480"/>
              <a:gd name="connsiteY110" fmla="*/ 2284871 h 3640422"/>
              <a:gd name="connsiteX111" fmla="*/ 213924 w 919480"/>
              <a:gd name="connsiteY111" fmla="*/ 2232942 h 3640422"/>
              <a:gd name="connsiteX112" fmla="*/ 213925 w 919480"/>
              <a:gd name="connsiteY112" fmla="*/ 2172547 h 3640422"/>
              <a:gd name="connsiteX113" fmla="*/ 223520 w 919480"/>
              <a:gd name="connsiteY113" fmla="*/ 2128520 h 3640422"/>
              <a:gd name="connsiteX114" fmla="*/ 228600 w 919480"/>
              <a:gd name="connsiteY114" fmla="*/ 2098040 h 3640422"/>
              <a:gd name="connsiteX115" fmla="*/ 238760 w 919480"/>
              <a:gd name="connsiteY115" fmla="*/ 1991360 h 3640422"/>
              <a:gd name="connsiteX116" fmla="*/ 243840 w 919480"/>
              <a:gd name="connsiteY116" fmla="*/ 1965960 h 3640422"/>
              <a:gd name="connsiteX117" fmla="*/ 248920 w 919480"/>
              <a:gd name="connsiteY117" fmla="*/ 1925320 h 3640422"/>
              <a:gd name="connsiteX118" fmla="*/ 254000 w 919480"/>
              <a:gd name="connsiteY118" fmla="*/ 1910080 h 3640422"/>
              <a:gd name="connsiteX119" fmla="*/ 259080 w 919480"/>
              <a:gd name="connsiteY119" fmla="*/ 1889760 h 3640422"/>
              <a:gd name="connsiteX120" fmla="*/ 264160 w 919480"/>
              <a:gd name="connsiteY120" fmla="*/ 1859280 h 3640422"/>
              <a:gd name="connsiteX121" fmla="*/ 269240 w 919480"/>
              <a:gd name="connsiteY121" fmla="*/ 1833880 h 3640422"/>
              <a:gd name="connsiteX122" fmla="*/ 274320 w 919480"/>
              <a:gd name="connsiteY122" fmla="*/ 1762760 h 3640422"/>
              <a:gd name="connsiteX123" fmla="*/ 279400 w 919480"/>
              <a:gd name="connsiteY123" fmla="*/ 1747520 h 3640422"/>
              <a:gd name="connsiteX124" fmla="*/ 284480 w 919480"/>
              <a:gd name="connsiteY124" fmla="*/ 1722120 h 3640422"/>
              <a:gd name="connsiteX125" fmla="*/ 289560 w 919480"/>
              <a:gd name="connsiteY125" fmla="*/ 1671320 h 3640422"/>
              <a:gd name="connsiteX126" fmla="*/ 294640 w 919480"/>
              <a:gd name="connsiteY126" fmla="*/ 1656080 h 3640422"/>
              <a:gd name="connsiteX127" fmla="*/ 299720 w 919480"/>
              <a:gd name="connsiteY127" fmla="*/ 1635760 h 3640422"/>
              <a:gd name="connsiteX128" fmla="*/ 304800 w 919480"/>
              <a:gd name="connsiteY128" fmla="*/ 1574800 h 3640422"/>
              <a:gd name="connsiteX129" fmla="*/ 309880 w 919480"/>
              <a:gd name="connsiteY129" fmla="*/ 1559560 h 3640422"/>
              <a:gd name="connsiteX130" fmla="*/ 320040 w 919480"/>
              <a:gd name="connsiteY130" fmla="*/ 1518920 h 3640422"/>
              <a:gd name="connsiteX131" fmla="*/ 325120 w 919480"/>
              <a:gd name="connsiteY131" fmla="*/ 1473200 h 3640422"/>
              <a:gd name="connsiteX132" fmla="*/ 330200 w 919480"/>
              <a:gd name="connsiteY132" fmla="*/ 1447800 h 3640422"/>
              <a:gd name="connsiteX133" fmla="*/ 340360 w 919480"/>
              <a:gd name="connsiteY133" fmla="*/ 1386840 h 3640422"/>
              <a:gd name="connsiteX134" fmla="*/ 345440 w 919480"/>
              <a:gd name="connsiteY134" fmla="*/ 1346200 h 3640422"/>
              <a:gd name="connsiteX135" fmla="*/ 355600 w 919480"/>
              <a:gd name="connsiteY135" fmla="*/ 1275080 h 3640422"/>
              <a:gd name="connsiteX136" fmla="*/ 360680 w 919480"/>
              <a:gd name="connsiteY136" fmla="*/ 1224280 h 3640422"/>
              <a:gd name="connsiteX137" fmla="*/ 365760 w 919480"/>
              <a:gd name="connsiteY137" fmla="*/ 1198880 h 3640422"/>
              <a:gd name="connsiteX138" fmla="*/ 381000 w 919480"/>
              <a:gd name="connsiteY138" fmla="*/ 1127760 h 3640422"/>
              <a:gd name="connsiteX139" fmla="*/ 386080 w 919480"/>
              <a:gd name="connsiteY139" fmla="*/ 1076960 h 3640422"/>
              <a:gd name="connsiteX140" fmla="*/ 391160 w 919480"/>
              <a:gd name="connsiteY140" fmla="*/ 1056640 h 3640422"/>
              <a:gd name="connsiteX141" fmla="*/ 401320 w 919480"/>
              <a:gd name="connsiteY141" fmla="*/ 1005840 h 3640422"/>
              <a:gd name="connsiteX142" fmla="*/ 406400 w 919480"/>
              <a:gd name="connsiteY142" fmla="*/ 934720 h 3640422"/>
              <a:gd name="connsiteX143" fmla="*/ 416560 w 919480"/>
              <a:gd name="connsiteY143" fmla="*/ 868680 h 3640422"/>
              <a:gd name="connsiteX144" fmla="*/ 421640 w 919480"/>
              <a:gd name="connsiteY144" fmla="*/ 822960 h 3640422"/>
              <a:gd name="connsiteX145" fmla="*/ 431800 w 919480"/>
              <a:gd name="connsiteY145" fmla="*/ 777240 h 3640422"/>
              <a:gd name="connsiteX146" fmla="*/ 436880 w 919480"/>
              <a:gd name="connsiteY146" fmla="*/ 731520 h 3640422"/>
              <a:gd name="connsiteX147" fmla="*/ 447040 w 919480"/>
              <a:gd name="connsiteY147" fmla="*/ 690880 h 3640422"/>
              <a:gd name="connsiteX148" fmla="*/ 457200 w 919480"/>
              <a:gd name="connsiteY148" fmla="*/ 629920 h 3640422"/>
              <a:gd name="connsiteX149" fmla="*/ 462280 w 919480"/>
              <a:gd name="connsiteY149" fmla="*/ 584200 h 3640422"/>
              <a:gd name="connsiteX150" fmla="*/ 472440 w 919480"/>
              <a:gd name="connsiteY150" fmla="*/ 543560 h 3640422"/>
              <a:gd name="connsiteX151" fmla="*/ 477520 w 919480"/>
              <a:gd name="connsiteY151" fmla="*/ 523240 h 3640422"/>
              <a:gd name="connsiteX152" fmla="*/ 487680 w 919480"/>
              <a:gd name="connsiteY152" fmla="*/ 457200 h 3640422"/>
              <a:gd name="connsiteX153" fmla="*/ 497840 w 919480"/>
              <a:gd name="connsiteY153" fmla="*/ 411480 h 3640422"/>
              <a:gd name="connsiteX154" fmla="*/ 502920 w 919480"/>
              <a:gd name="connsiteY154" fmla="*/ 365760 h 3640422"/>
              <a:gd name="connsiteX155" fmla="*/ 508000 w 919480"/>
              <a:gd name="connsiteY155" fmla="*/ 335280 h 3640422"/>
              <a:gd name="connsiteX156" fmla="*/ 502920 w 919480"/>
              <a:gd name="connsiteY156" fmla="*/ 198120 h 3640422"/>
              <a:gd name="connsiteX0" fmla="*/ 502920 w 919480"/>
              <a:gd name="connsiteY0" fmla="*/ 198120 h 3640422"/>
              <a:gd name="connsiteX1" fmla="*/ 518160 w 919480"/>
              <a:gd name="connsiteY1" fmla="*/ 187960 h 3640422"/>
              <a:gd name="connsiteX2" fmla="*/ 528320 w 919480"/>
              <a:gd name="connsiteY2" fmla="*/ 172720 h 3640422"/>
              <a:gd name="connsiteX3" fmla="*/ 558800 w 919480"/>
              <a:gd name="connsiteY3" fmla="*/ 152400 h 3640422"/>
              <a:gd name="connsiteX4" fmla="*/ 574040 w 919480"/>
              <a:gd name="connsiteY4" fmla="*/ 137160 h 3640422"/>
              <a:gd name="connsiteX5" fmla="*/ 604520 w 919480"/>
              <a:gd name="connsiteY5" fmla="*/ 127000 h 3640422"/>
              <a:gd name="connsiteX6" fmla="*/ 635000 w 919480"/>
              <a:gd name="connsiteY6" fmla="*/ 111760 h 3640422"/>
              <a:gd name="connsiteX7" fmla="*/ 670560 w 919480"/>
              <a:gd name="connsiteY7" fmla="*/ 96520 h 3640422"/>
              <a:gd name="connsiteX8" fmla="*/ 685800 w 919480"/>
              <a:gd name="connsiteY8" fmla="*/ 86360 h 3640422"/>
              <a:gd name="connsiteX9" fmla="*/ 721360 w 919480"/>
              <a:gd name="connsiteY9" fmla="*/ 76200 h 3640422"/>
              <a:gd name="connsiteX10" fmla="*/ 751840 w 919480"/>
              <a:gd name="connsiteY10" fmla="*/ 66040 h 3640422"/>
              <a:gd name="connsiteX11" fmla="*/ 787400 w 919480"/>
              <a:gd name="connsiteY11" fmla="*/ 50800 h 3640422"/>
              <a:gd name="connsiteX12" fmla="*/ 838200 w 919480"/>
              <a:gd name="connsiteY12" fmla="*/ 35560 h 3640422"/>
              <a:gd name="connsiteX13" fmla="*/ 853440 w 919480"/>
              <a:gd name="connsiteY13" fmla="*/ 25400 h 3640422"/>
              <a:gd name="connsiteX14" fmla="*/ 883920 w 919480"/>
              <a:gd name="connsiteY14" fmla="*/ 15240 h 3640422"/>
              <a:gd name="connsiteX15" fmla="*/ 914400 w 919480"/>
              <a:gd name="connsiteY15" fmla="*/ 0 h 3640422"/>
              <a:gd name="connsiteX16" fmla="*/ 919480 w 919480"/>
              <a:gd name="connsiteY16" fmla="*/ 15240 h 3640422"/>
              <a:gd name="connsiteX17" fmla="*/ 914400 w 919480"/>
              <a:gd name="connsiteY17" fmla="*/ 60960 h 3640422"/>
              <a:gd name="connsiteX18" fmla="*/ 909320 w 919480"/>
              <a:gd name="connsiteY18" fmla="*/ 76200 h 3640422"/>
              <a:gd name="connsiteX19" fmla="*/ 904240 w 919480"/>
              <a:gd name="connsiteY19" fmla="*/ 96520 h 3640422"/>
              <a:gd name="connsiteX20" fmla="*/ 899160 w 919480"/>
              <a:gd name="connsiteY20" fmla="*/ 162560 h 3640422"/>
              <a:gd name="connsiteX21" fmla="*/ 894080 w 919480"/>
              <a:gd name="connsiteY21" fmla="*/ 182880 h 3640422"/>
              <a:gd name="connsiteX22" fmla="*/ 889000 w 919480"/>
              <a:gd name="connsiteY22" fmla="*/ 213360 h 3640422"/>
              <a:gd name="connsiteX23" fmla="*/ 883920 w 919480"/>
              <a:gd name="connsiteY23" fmla="*/ 335280 h 3640422"/>
              <a:gd name="connsiteX24" fmla="*/ 873760 w 919480"/>
              <a:gd name="connsiteY24" fmla="*/ 401320 h 3640422"/>
              <a:gd name="connsiteX25" fmla="*/ 868680 w 919480"/>
              <a:gd name="connsiteY25" fmla="*/ 447040 h 3640422"/>
              <a:gd name="connsiteX26" fmla="*/ 858520 w 919480"/>
              <a:gd name="connsiteY26" fmla="*/ 568960 h 3640422"/>
              <a:gd name="connsiteX27" fmla="*/ 853440 w 919480"/>
              <a:gd name="connsiteY27" fmla="*/ 594360 h 3640422"/>
              <a:gd name="connsiteX28" fmla="*/ 848360 w 919480"/>
              <a:gd name="connsiteY28" fmla="*/ 640080 h 3640422"/>
              <a:gd name="connsiteX29" fmla="*/ 838200 w 919480"/>
              <a:gd name="connsiteY29" fmla="*/ 690880 h 3640422"/>
              <a:gd name="connsiteX30" fmla="*/ 833120 w 919480"/>
              <a:gd name="connsiteY30" fmla="*/ 721360 h 3640422"/>
              <a:gd name="connsiteX31" fmla="*/ 828040 w 919480"/>
              <a:gd name="connsiteY31" fmla="*/ 741680 h 3640422"/>
              <a:gd name="connsiteX32" fmla="*/ 822960 w 919480"/>
              <a:gd name="connsiteY32" fmla="*/ 767080 h 3640422"/>
              <a:gd name="connsiteX33" fmla="*/ 817880 w 919480"/>
              <a:gd name="connsiteY33" fmla="*/ 787400 h 3640422"/>
              <a:gd name="connsiteX34" fmla="*/ 812800 w 919480"/>
              <a:gd name="connsiteY34" fmla="*/ 828040 h 3640422"/>
              <a:gd name="connsiteX35" fmla="*/ 807720 w 919480"/>
              <a:gd name="connsiteY35" fmla="*/ 843280 h 3640422"/>
              <a:gd name="connsiteX36" fmla="*/ 797560 w 919480"/>
              <a:gd name="connsiteY36" fmla="*/ 894080 h 3640422"/>
              <a:gd name="connsiteX37" fmla="*/ 787400 w 919480"/>
              <a:gd name="connsiteY37" fmla="*/ 939800 h 3640422"/>
              <a:gd name="connsiteX38" fmla="*/ 782320 w 919480"/>
              <a:gd name="connsiteY38" fmla="*/ 980440 h 3640422"/>
              <a:gd name="connsiteX39" fmla="*/ 777240 w 919480"/>
              <a:gd name="connsiteY39" fmla="*/ 1031240 h 3640422"/>
              <a:gd name="connsiteX40" fmla="*/ 767080 w 919480"/>
              <a:gd name="connsiteY40" fmla="*/ 1102360 h 3640422"/>
              <a:gd name="connsiteX41" fmla="*/ 762000 w 919480"/>
              <a:gd name="connsiteY41" fmla="*/ 1203960 h 3640422"/>
              <a:gd name="connsiteX42" fmla="*/ 751840 w 919480"/>
              <a:gd name="connsiteY42" fmla="*/ 1264920 h 3640422"/>
              <a:gd name="connsiteX43" fmla="*/ 736600 w 919480"/>
              <a:gd name="connsiteY43" fmla="*/ 1407160 h 3640422"/>
              <a:gd name="connsiteX44" fmla="*/ 726440 w 919480"/>
              <a:gd name="connsiteY44" fmla="*/ 1463040 h 3640422"/>
              <a:gd name="connsiteX45" fmla="*/ 721360 w 919480"/>
              <a:gd name="connsiteY45" fmla="*/ 1518920 h 3640422"/>
              <a:gd name="connsiteX46" fmla="*/ 711200 w 919480"/>
              <a:gd name="connsiteY46" fmla="*/ 1564640 h 3640422"/>
              <a:gd name="connsiteX47" fmla="*/ 706120 w 919480"/>
              <a:gd name="connsiteY47" fmla="*/ 1595120 h 3640422"/>
              <a:gd name="connsiteX48" fmla="*/ 701040 w 919480"/>
              <a:gd name="connsiteY48" fmla="*/ 1635760 h 3640422"/>
              <a:gd name="connsiteX49" fmla="*/ 695960 w 919480"/>
              <a:gd name="connsiteY49" fmla="*/ 1666240 h 3640422"/>
              <a:gd name="connsiteX50" fmla="*/ 690880 w 919480"/>
              <a:gd name="connsiteY50" fmla="*/ 1706880 h 3640422"/>
              <a:gd name="connsiteX51" fmla="*/ 675640 w 919480"/>
              <a:gd name="connsiteY51" fmla="*/ 1778000 h 3640422"/>
              <a:gd name="connsiteX52" fmla="*/ 670560 w 919480"/>
              <a:gd name="connsiteY52" fmla="*/ 1823720 h 3640422"/>
              <a:gd name="connsiteX53" fmla="*/ 660400 w 919480"/>
              <a:gd name="connsiteY53" fmla="*/ 1879600 h 3640422"/>
              <a:gd name="connsiteX54" fmla="*/ 655320 w 919480"/>
              <a:gd name="connsiteY54" fmla="*/ 1935480 h 3640422"/>
              <a:gd name="connsiteX55" fmla="*/ 640080 w 919480"/>
              <a:gd name="connsiteY55" fmla="*/ 2021840 h 3640422"/>
              <a:gd name="connsiteX56" fmla="*/ 635000 w 919480"/>
              <a:gd name="connsiteY56" fmla="*/ 2082800 h 3640422"/>
              <a:gd name="connsiteX57" fmla="*/ 624840 w 919480"/>
              <a:gd name="connsiteY57" fmla="*/ 2133600 h 3640422"/>
              <a:gd name="connsiteX58" fmla="*/ 614680 w 919480"/>
              <a:gd name="connsiteY58" fmla="*/ 2204720 h 3640422"/>
              <a:gd name="connsiteX59" fmla="*/ 609600 w 919480"/>
              <a:gd name="connsiteY59" fmla="*/ 2296160 h 3640422"/>
              <a:gd name="connsiteX60" fmla="*/ 604520 w 919480"/>
              <a:gd name="connsiteY60" fmla="*/ 2311400 h 3640422"/>
              <a:gd name="connsiteX61" fmla="*/ 599440 w 919480"/>
              <a:gd name="connsiteY61" fmla="*/ 2352040 h 3640422"/>
              <a:gd name="connsiteX62" fmla="*/ 594360 w 919480"/>
              <a:gd name="connsiteY62" fmla="*/ 2382520 h 3640422"/>
              <a:gd name="connsiteX63" fmla="*/ 584200 w 919480"/>
              <a:gd name="connsiteY63" fmla="*/ 2509520 h 3640422"/>
              <a:gd name="connsiteX64" fmla="*/ 574040 w 919480"/>
              <a:gd name="connsiteY64" fmla="*/ 2570480 h 3640422"/>
              <a:gd name="connsiteX65" fmla="*/ 568960 w 919480"/>
              <a:gd name="connsiteY65" fmla="*/ 2595880 h 3640422"/>
              <a:gd name="connsiteX66" fmla="*/ 558800 w 919480"/>
              <a:gd name="connsiteY66" fmla="*/ 2809240 h 3640422"/>
              <a:gd name="connsiteX67" fmla="*/ 553720 w 919480"/>
              <a:gd name="connsiteY67" fmla="*/ 2834640 h 3640422"/>
              <a:gd name="connsiteX68" fmla="*/ 548640 w 919480"/>
              <a:gd name="connsiteY68" fmla="*/ 2956560 h 3640422"/>
              <a:gd name="connsiteX69" fmla="*/ 538480 w 919480"/>
              <a:gd name="connsiteY69" fmla="*/ 3048000 h 3640422"/>
              <a:gd name="connsiteX70" fmla="*/ 543560 w 919480"/>
              <a:gd name="connsiteY70" fmla="*/ 3246120 h 3640422"/>
              <a:gd name="connsiteX71" fmla="*/ 538480 w 919480"/>
              <a:gd name="connsiteY71" fmla="*/ 3342640 h 3640422"/>
              <a:gd name="connsiteX72" fmla="*/ 533400 w 919480"/>
              <a:gd name="connsiteY72" fmla="*/ 3378200 h 3640422"/>
              <a:gd name="connsiteX73" fmla="*/ 528320 w 919480"/>
              <a:gd name="connsiteY73" fmla="*/ 3418840 h 3640422"/>
              <a:gd name="connsiteX74" fmla="*/ 523240 w 919480"/>
              <a:gd name="connsiteY74" fmla="*/ 3616960 h 3640422"/>
              <a:gd name="connsiteX75" fmla="*/ 447040 w 919480"/>
              <a:gd name="connsiteY75" fmla="*/ 3611880 h 3640422"/>
              <a:gd name="connsiteX76" fmla="*/ 223520 w 919480"/>
              <a:gd name="connsiteY76" fmla="*/ 3601720 h 3640422"/>
              <a:gd name="connsiteX77" fmla="*/ 152400 w 919480"/>
              <a:gd name="connsiteY77" fmla="*/ 3591560 h 3640422"/>
              <a:gd name="connsiteX78" fmla="*/ 96520 w 919480"/>
              <a:gd name="connsiteY78" fmla="*/ 3586480 h 3640422"/>
              <a:gd name="connsiteX79" fmla="*/ 5080 w 919480"/>
              <a:gd name="connsiteY79" fmla="*/ 3571240 h 3640422"/>
              <a:gd name="connsiteX80" fmla="*/ 0 w 919480"/>
              <a:gd name="connsiteY80" fmla="*/ 3556000 h 3640422"/>
              <a:gd name="connsiteX81" fmla="*/ 10160 w 919480"/>
              <a:gd name="connsiteY81" fmla="*/ 3469640 h 3640422"/>
              <a:gd name="connsiteX82" fmla="*/ 15240 w 919480"/>
              <a:gd name="connsiteY82" fmla="*/ 3429000 h 3640422"/>
              <a:gd name="connsiteX83" fmla="*/ 20320 w 919480"/>
              <a:gd name="connsiteY83" fmla="*/ 3403600 h 3640422"/>
              <a:gd name="connsiteX84" fmla="*/ 25400 w 919480"/>
              <a:gd name="connsiteY84" fmla="*/ 3373120 h 3640422"/>
              <a:gd name="connsiteX85" fmla="*/ 30480 w 919480"/>
              <a:gd name="connsiteY85" fmla="*/ 3347720 h 3640422"/>
              <a:gd name="connsiteX86" fmla="*/ 35560 w 919480"/>
              <a:gd name="connsiteY86" fmla="*/ 3302000 h 3640422"/>
              <a:gd name="connsiteX87" fmla="*/ 40640 w 919480"/>
              <a:gd name="connsiteY87" fmla="*/ 3276600 h 3640422"/>
              <a:gd name="connsiteX88" fmla="*/ 50800 w 919480"/>
              <a:gd name="connsiteY88" fmla="*/ 3195320 h 3640422"/>
              <a:gd name="connsiteX89" fmla="*/ 60960 w 919480"/>
              <a:gd name="connsiteY89" fmla="*/ 3048000 h 3640422"/>
              <a:gd name="connsiteX90" fmla="*/ 66040 w 919480"/>
              <a:gd name="connsiteY90" fmla="*/ 3022600 h 3640422"/>
              <a:gd name="connsiteX91" fmla="*/ 71120 w 919480"/>
              <a:gd name="connsiteY91" fmla="*/ 2941320 h 3640422"/>
              <a:gd name="connsiteX92" fmla="*/ 76200 w 919480"/>
              <a:gd name="connsiteY92" fmla="*/ 2910840 h 3640422"/>
              <a:gd name="connsiteX93" fmla="*/ 86360 w 919480"/>
              <a:gd name="connsiteY93" fmla="*/ 2824480 h 3640422"/>
              <a:gd name="connsiteX94" fmla="*/ 96520 w 919480"/>
              <a:gd name="connsiteY94" fmla="*/ 2712720 h 3640422"/>
              <a:gd name="connsiteX95" fmla="*/ 101600 w 919480"/>
              <a:gd name="connsiteY95" fmla="*/ 2687320 h 3640422"/>
              <a:gd name="connsiteX96" fmla="*/ 106680 w 919480"/>
              <a:gd name="connsiteY96" fmla="*/ 2667000 h 3640422"/>
              <a:gd name="connsiteX97" fmla="*/ 111760 w 919480"/>
              <a:gd name="connsiteY97" fmla="*/ 2631440 h 3640422"/>
              <a:gd name="connsiteX98" fmla="*/ 121920 w 919480"/>
              <a:gd name="connsiteY98" fmla="*/ 2600960 h 3640422"/>
              <a:gd name="connsiteX99" fmla="*/ 127000 w 919480"/>
              <a:gd name="connsiteY99" fmla="*/ 2570480 h 3640422"/>
              <a:gd name="connsiteX100" fmla="*/ 137160 w 919480"/>
              <a:gd name="connsiteY100" fmla="*/ 2550160 h 3640422"/>
              <a:gd name="connsiteX101" fmla="*/ 142240 w 919480"/>
              <a:gd name="connsiteY101" fmla="*/ 2534920 h 3640422"/>
              <a:gd name="connsiteX102" fmla="*/ 177799 w 919480"/>
              <a:gd name="connsiteY102" fmla="*/ 2550724 h 3640422"/>
              <a:gd name="connsiteX103" fmla="*/ 174414 w 919480"/>
              <a:gd name="connsiteY103" fmla="*/ 2484684 h 3640422"/>
              <a:gd name="connsiteX104" fmla="*/ 184573 w 919480"/>
              <a:gd name="connsiteY104" fmla="*/ 2483555 h 3640422"/>
              <a:gd name="connsiteX105" fmla="*/ 184010 w 919480"/>
              <a:gd name="connsiteY105" fmla="*/ 2430498 h 3640422"/>
              <a:gd name="connsiteX106" fmla="*/ 197555 w 919480"/>
              <a:gd name="connsiteY106" fmla="*/ 2418645 h 3640422"/>
              <a:gd name="connsiteX107" fmla="*/ 188525 w 919480"/>
              <a:gd name="connsiteY107" fmla="*/ 2382520 h 3640422"/>
              <a:gd name="connsiteX108" fmla="*/ 199249 w 919480"/>
              <a:gd name="connsiteY108" fmla="*/ 2359943 h 3640422"/>
              <a:gd name="connsiteX109" fmla="*/ 193040 w 919480"/>
              <a:gd name="connsiteY109" fmla="*/ 2349783 h 3640422"/>
              <a:gd name="connsiteX110" fmla="*/ 212231 w 919480"/>
              <a:gd name="connsiteY110" fmla="*/ 2284871 h 3640422"/>
              <a:gd name="connsiteX111" fmla="*/ 213924 w 919480"/>
              <a:gd name="connsiteY111" fmla="*/ 2232942 h 3640422"/>
              <a:gd name="connsiteX112" fmla="*/ 213925 w 919480"/>
              <a:gd name="connsiteY112" fmla="*/ 2172547 h 3640422"/>
              <a:gd name="connsiteX113" fmla="*/ 223520 w 919480"/>
              <a:gd name="connsiteY113" fmla="*/ 2128520 h 3640422"/>
              <a:gd name="connsiteX114" fmla="*/ 228600 w 919480"/>
              <a:gd name="connsiteY114" fmla="*/ 2098040 h 3640422"/>
              <a:gd name="connsiteX115" fmla="*/ 238760 w 919480"/>
              <a:gd name="connsiteY115" fmla="*/ 1991360 h 3640422"/>
              <a:gd name="connsiteX116" fmla="*/ 243840 w 919480"/>
              <a:gd name="connsiteY116" fmla="*/ 1965960 h 3640422"/>
              <a:gd name="connsiteX117" fmla="*/ 248920 w 919480"/>
              <a:gd name="connsiteY117" fmla="*/ 1925320 h 3640422"/>
              <a:gd name="connsiteX118" fmla="*/ 254000 w 919480"/>
              <a:gd name="connsiteY118" fmla="*/ 1910080 h 3640422"/>
              <a:gd name="connsiteX119" fmla="*/ 259080 w 919480"/>
              <a:gd name="connsiteY119" fmla="*/ 1889760 h 3640422"/>
              <a:gd name="connsiteX120" fmla="*/ 264160 w 919480"/>
              <a:gd name="connsiteY120" fmla="*/ 1859280 h 3640422"/>
              <a:gd name="connsiteX121" fmla="*/ 269240 w 919480"/>
              <a:gd name="connsiteY121" fmla="*/ 1833880 h 3640422"/>
              <a:gd name="connsiteX122" fmla="*/ 274320 w 919480"/>
              <a:gd name="connsiteY122" fmla="*/ 1762760 h 3640422"/>
              <a:gd name="connsiteX123" fmla="*/ 279400 w 919480"/>
              <a:gd name="connsiteY123" fmla="*/ 1747520 h 3640422"/>
              <a:gd name="connsiteX124" fmla="*/ 284480 w 919480"/>
              <a:gd name="connsiteY124" fmla="*/ 1722120 h 3640422"/>
              <a:gd name="connsiteX125" fmla="*/ 289560 w 919480"/>
              <a:gd name="connsiteY125" fmla="*/ 1671320 h 3640422"/>
              <a:gd name="connsiteX126" fmla="*/ 294640 w 919480"/>
              <a:gd name="connsiteY126" fmla="*/ 1656080 h 3640422"/>
              <a:gd name="connsiteX127" fmla="*/ 299720 w 919480"/>
              <a:gd name="connsiteY127" fmla="*/ 1635760 h 3640422"/>
              <a:gd name="connsiteX128" fmla="*/ 304800 w 919480"/>
              <a:gd name="connsiteY128" fmla="*/ 1574800 h 3640422"/>
              <a:gd name="connsiteX129" fmla="*/ 309880 w 919480"/>
              <a:gd name="connsiteY129" fmla="*/ 1559560 h 3640422"/>
              <a:gd name="connsiteX130" fmla="*/ 320040 w 919480"/>
              <a:gd name="connsiteY130" fmla="*/ 1518920 h 3640422"/>
              <a:gd name="connsiteX131" fmla="*/ 325120 w 919480"/>
              <a:gd name="connsiteY131" fmla="*/ 1473200 h 3640422"/>
              <a:gd name="connsiteX132" fmla="*/ 330200 w 919480"/>
              <a:gd name="connsiteY132" fmla="*/ 1447800 h 3640422"/>
              <a:gd name="connsiteX133" fmla="*/ 340360 w 919480"/>
              <a:gd name="connsiteY133" fmla="*/ 1386840 h 3640422"/>
              <a:gd name="connsiteX134" fmla="*/ 345440 w 919480"/>
              <a:gd name="connsiteY134" fmla="*/ 1346200 h 3640422"/>
              <a:gd name="connsiteX135" fmla="*/ 355600 w 919480"/>
              <a:gd name="connsiteY135" fmla="*/ 1275080 h 3640422"/>
              <a:gd name="connsiteX136" fmla="*/ 360680 w 919480"/>
              <a:gd name="connsiteY136" fmla="*/ 1224280 h 3640422"/>
              <a:gd name="connsiteX137" fmla="*/ 365760 w 919480"/>
              <a:gd name="connsiteY137" fmla="*/ 1198880 h 3640422"/>
              <a:gd name="connsiteX138" fmla="*/ 381000 w 919480"/>
              <a:gd name="connsiteY138" fmla="*/ 1127760 h 3640422"/>
              <a:gd name="connsiteX139" fmla="*/ 386080 w 919480"/>
              <a:gd name="connsiteY139" fmla="*/ 1076960 h 3640422"/>
              <a:gd name="connsiteX140" fmla="*/ 391160 w 919480"/>
              <a:gd name="connsiteY140" fmla="*/ 1056640 h 3640422"/>
              <a:gd name="connsiteX141" fmla="*/ 401320 w 919480"/>
              <a:gd name="connsiteY141" fmla="*/ 1005840 h 3640422"/>
              <a:gd name="connsiteX142" fmla="*/ 406400 w 919480"/>
              <a:gd name="connsiteY142" fmla="*/ 934720 h 3640422"/>
              <a:gd name="connsiteX143" fmla="*/ 416560 w 919480"/>
              <a:gd name="connsiteY143" fmla="*/ 868680 h 3640422"/>
              <a:gd name="connsiteX144" fmla="*/ 421640 w 919480"/>
              <a:gd name="connsiteY144" fmla="*/ 822960 h 3640422"/>
              <a:gd name="connsiteX145" fmla="*/ 431800 w 919480"/>
              <a:gd name="connsiteY145" fmla="*/ 777240 h 3640422"/>
              <a:gd name="connsiteX146" fmla="*/ 436880 w 919480"/>
              <a:gd name="connsiteY146" fmla="*/ 731520 h 3640422"/>
              <a:gd name="connsiteX147" fmla="*/ 447040 w 919480"/>
              <a:gd name="connsiteY147" fmla="*/ 690880 h 3640422"/>
              <a:gd name="connsiteX148" fmla="*/ 457200 w 919480"/>
              <a:gd name="connsiteY148" fmla="*/ 629920 h 3640422"/>
              <a:gd name="connsiteX149" fmla="*/ 462280 w 919480"/>
              <a:gd name="connsiteY149" fmla="*/ 584200 h 3640422"/>
              <a:gd name="connsiteX150" fmla="*/ 472440 w 919480"/>
              <a:gd name="connsiteY150" fmla="*/ 543560 h 3640422"/>
              <a:gd name="connsiteX151" fmla="*/ 477520 w 919480"/>
              <a:gd name="connsiteY151" fmla="*/ 523240 h 3640422"/>
              <a:gd name="connsiteX152" fmla="*/ 487680 w 919480"/>
              <a:gd name="connsiteY152" fmla="*/ 457200 h 3640422"/>
              <a:gd name="connsiteX153" fmla="*/ 497840 w 919480"/>
              <a:gd name="connsiteY153" fmla="*/ 411480 h 3640422"/>
              <a:gd name="connsiteX154" fmla="*/ 502920 w 919480"/>
              <a:gd name="connsiteY154" fmla="*/ 365760 h 3640422"/>
              <a:gd name="connsiteX155" fmla="*/ 508000 w 919480"/>
              <a:gd name="connsiteY155" fmla="*/ 335280 h 3640422"/>
              <a:gd name="connsiteX156" fmla="*/ 502920 w 919480"/>
              <a:gd name="connsiteY156" fmla="*/ 198120 h 3640422"/>
              <a:gd name="connsiteX0" fmla="*/ 502920 w 919480"/>
              <a:gd name="connsiteY0" fmla="*/ 198120 h 3640422"/>
              <a:gd name="connsiteX1" fmla="*/ 518160 w 919480"/>
              <a:gd name="connsiteY1" fmla="*/ 187960 h 3640422"/>
              <a:gd name="connsiteX2" fmla="*/ 528320 w 919480"/>
              <a:gd name="connsiteY2" fmla="*/ 172720 h 3640422"/>
              <a:gd name="connsiteX3" fmla="*/ 558800 w 919480"/>
              <a:gd name="connsiteY3" fmla="*/ 152400 h 3640422"/>
              <a:gd name="connsiteX4" fmla="*/ 574040 w 919480"/>
              <a:gd name="connsiteY4" fmla="*/ 137160 h 3640422"/>
              <a:gd name="connsiteX5" fmla="*/ 604520 w 919480"/>
              <a:gd name="connsiteY5" fmla="*/ 127000 h 3640422"/>
              <a:gd name="connsiteX6" fmla="*/ 635000 w 919480"/>
              <a:gd name="connsiteY6" fmla="*/ 111760 h 3640422"/>
              <a:gd name="connsiteX7" fmla="*/ 670560 w 919480"/>
              <a:gd name="connsiteY7" fmla="*/ 96520 h 3640422"/>
              <a:gd name="connsiteX8" fmla="*/ 685800 w 919480"/>
              <a:gd name="connsiteY8" fmla="*/ 86360 h 3640422"/>
              <a:gd name="connsiteX9" fmla="*/ 721360 w 919480"/>
              <a:gd name="connsiteY9" fmla="*/ 76200 h 3640422"/>
              <a:gd name="connsiteX10" fmla="*/ 751840 w 919480"/>
              <a:gd name="connsiteY10" fmla="*/ 66040 h 3640422"/>
              <a:gd name="connsiteX11" fmla="*/ 787400 w 919480"/>
              <a:gd name="connsiteY11" fmla="*/ 50800 h 3640422"/>
              <a:gd name="connsiteX12" fmla="*/ 838200 w 919480"/>
              <a:gd name="connsiteY12" fmla="*/ 35560 h 3640422"/>
              <a:gd name="connsiteX13" fmla="*/ 853440 w 919480"/>
              <a:gd name="connsiteY13" fmla="*/ 25400 h 3640422"/>
              <a:gd name="connsiteX14" fmla="*/ 883920 w 919480"/>
              <a:gd name="connsiteY14" fmla="*/ 15240 h 3640422"/>
              <a:gd name="connsiteX15" fmla="*/ 914400 w 919480"/>
              <a:gd name="connsiteY15" fmla="*/ 0 h 3640422"/>
              <a:gd name="connsiteX16" fmla="*/ 919480 w 919480"/>
              <a:gd name="connsiteY16" fmla="*/ 15240 h 3640422"/>
              <a:gd name="connsiteX17" fmla="*/ 914400 w 919480"/>
              <a:gd name="connsiteY17" fmla="*/ 60960 h 3640422"/>
              <a:gd name="connsiteX18" fmla="*/ 909320 w 919480"/>
              <a:gd name="connsiteY18" fmla="*/ 76200 h 3640422"/>
              <a:gd name="connsiteX19" fmla="*/ 904240 w 919480"/>
              <a:gd name="connsiteY19" fmla="*/ 96520 h 3640422"/>
              <a:gd name="connsiteX20" fmla="*/ 899160 w 919480"/>
              <a:gd name="connsiteY20" fmla="*/ 162560 h 3640422"/>
              <a:gd name="connsiteX21" fmla="*/ 894080 w 919480"/>
              <a:gd name="connsiteY21" fmla="*/ 182880 h 3640422"/>
              <a:gd name="connsiteX22" fmla="*/ 889000 w 919480"/>
              <a:gd name="connsiteY22" fmla="*/ 213360 h 3640422"/>
              <a:gd name="connsiteX23" fmla="*/ 883920 w 919480"/>
              <a:gd name="connsiteY23" fmla="*/ 335280 h 3640422"/>
              <a:gd name="connsiteX24" fmla="*/ 873760 w 919480"/>
              <a:gd name="connsiteY24" fmla="*/ 401320 h 3640422"/>
              <a:gd name="connsiteX25" fmla="*/ 868680 w 919480"/>
              <a:gd name="connsiteY25" fmla="*/ 447040 h 3640422"/>
              <a:gd name="connsiteX26" fmla="*/ 858520 w 919480"/>
              <a:gd name="connsiteY26" fmla="*/ 568960 h 3640422"/>
              <a:gd name="connsiteX27" fmla="*/ 853440 w 919480"/>
              <a:gd name="connsiteY27" fmla="*/ 594360 h 3640422"/>
              <a:gd name="connsiteX28" fmla="*/ 848360 w 919480"/>
              <a:gd name="connsiteY28" fmla="*/ 640080 h 3640422"/>
              <a:gd name="connsiteX29" fmla="*/ 838200 w 919480"/>
              <a:gd name="connsiteY29" fmla="*/ 690880 h 3640422"/>
              <a:gd name="connsiteX30" fmla="*/ 833120 w 919480"/>
              <a:gd name="connsiteY30" fmla="*/ 721360 h 3640422"/>
              <a:gd name="connsiteX31" fmla="*/ 828040 w 919480"/>
              <a:gd name="connsiteY31" fmla="*/ 741680 h 3640422"/>
              <a:gd name="connsiteX32" fmla="*/ 822960 w 919480"/>
              <a:gd name="connsiteY32" fmla="*/ 767080 h 3640422"/>
              <a:gd name="connsiteX33" fmla="*/ 817880 w 919480"/>
              <a:gd name="connsiteY33" fmla="*/ 787400 h 3640422"/>
              <a:gd name="connsiteX34" fmla="*/ 812800 w 919480"/>
              <a:gd name="connsiteY34" fmla="*/ 828040 h 3640422"/>
              <a:gd name="connsiteX35" fmla="*/ 807720 w 919480"/>
              <a:gd name="connsiteY35" fmla="*/ 843280 h 3640422"/>
              <a:gd name="connsiteX36" fmla="*/ 797560 w 919480"/>
              <a:gd name="connsiteY36" fmla="*/ 894080 h 3640422"/>
              <a:gd name="connsiteX37" fmla="*/ 787400 w 919480"/>
              <a:gd name="connsiteY37" fmla="*/ 939800 h 3640422"/>
              <a:gd name="connsiteX38" fmla="*/ 782320 w 919480"/>
              <a:gd name="connsiteY38" fmla="*/ 980440 h 3640422"/>
              <a:gd name="connsiteX39" fmla="*/ 777240 w 919480"/>
              <a:gd name="connsiteY39" fmla="*/ 1031240 h 3640422"/>
              <a:gd name="connsiteX40" fmla="*/ 767080 w 919480"/>
              <a:gd name="connsiteY40" fmla="*/ 1102360 h 3640422"/>
              <a:gd name="connsiteX41" fmla="*/ 762000 w 919480"/>
              <a:gd name="connsiteY41" fmla="*/ 1203960 h 3640422"/>
              <a:gd name="connsiteX42" fmla="*/ 751840 w 919480"/>
              <a:gd name="connsiteY42" fmla="*/ 1264920 h 3640422"/>
              <a:gd name="connsiteX43" fmla="*/ 736600 w 919480"/>
              <a:gd name="connsiteY43" fmla="*/ 1407160 h 3640422"/>
              <a:gd name="connsiteX44" fmla="*/ 726440 w 919480"/>
              <a:gd name="connsiteY44" fmla="*/ 1463040 h 3640422"/>
              <a:gd name="connsiteX45" fmla="*/ 721360 w 919480"/>
              <a:gd name="connsiteY45" fmla="*/ 1518920 h 3640422"/>
              <a:gd name="connsiteX46" fmla="*/ 711200 w 919480"/>
              <a:gd name="connsiteY46" fmla="*/ 1564640 h 3640422"/>
              <a:gd name="connsiteX47" fmla="*/ 706120 w 919480"/>
              <a:gd name="connsiteY47" fmla="*/ 1595120 h 3640422"/>
              <a:gd name="connsiteX48" fmla="*/ 701040 w 919480"/>
              <a:gd name="connsiteY48" fmla="*/ 1635760 h 3640422"/>
              <a:gd name="connsiteX49" fmla="*/ 695960 w 919480"/>
              <a:gd name="connsiteY49" fmla="*/ 1666240 h 3640422"/>
              <a:gd name="connsiteX50" fmla="*/ 690880 w 919480"/>
              <a:gd name="connsiteY50" fmla="*/ 1706880 h 3640422"/>
              <a:gd name="connsiteX51" fmla="*/ 675640 w 919480"/>
              <a:gd name="connsiteY51" fmla="*/ 1778000 h 3640422"/>
              <a:gd name="connsiteX52" fmla="*/ 670560 w 919480"/>
              <a:gd name="connsiteY52" fmla="*/ 1823720 h 3640422"/>
              <a:gd name="connsiteX53" fmla="*/ 660400 w 919480"/>
              <a:gd name="connsiteY53" fmla="*/ 1879600 h 3640422"/>
              <a:gd name="connsiteX54" fmla="*/ 655320 w 919480"/>
              <a:gd name="connsiteY54" fmla="*/ 1935480 h 3640422"/>
              <a:gd name="connsiteX55" fmla="*/ 640080 w 919480"/>
              <a:gd name="connsiteY55" fmla="*/ 2021840 h 3640422"/>
              <a:gd name="connsiteX56" fmla="*/ 635000 w 919480"/>
              <a:gd name="connsiteY56" fmla="*/ 2082800 h 3640422"/>
              <a:gd name="connsiteX57" fmla="*/ 624840 w 919480"/>
              <a:gd name="connsiteY57" fmla="*/ 2133600 h 3640422"/>
              <a:gd name="connsiteX58" fmla="*/ 614680 w 919480"/>
              <a:gd name="connsiteY58" fmla="*/ 2204720 h 3640422"/>
              <a:gd name="connsiteX59" fmla="*/ 609600 w 919480"/>
              <a:gd name="connsiteY59" fmla="*/ 2296160 h 3640422"/>
              <a:gd name="connsiteX60" fmla="*/ 604520 w 919480"/>
              <a:gd name="connsiteY60" fmla="*/ 2311400 h 3640422"/>
              <a:gd name="connsiteX61" fmla="*/ 599440 w 919480"/>
              <a:gd name="connsiteY61" fmla="*/ 2352040 h 3640422"/>
              <a:gd name="connsiteX62" fmla="*/ 594360 w 919480"/>
              <a:gd name="connsiteY62" fmla="*/ 2382520 h 3640422"/>
              <a:gd name="connsiteX63" fmla="*/ 584200 w 919480"/>
              <a:gd name="connsiteY63" fmla="*/ 2509520 h 3640422"/>
              <a:gd name="connsiteX64" fmla="*/ 574040 w 919480"/>
              <a:gd name="connsiteY64" fmla="*/ 2570480 h 3640422"/>
              <a:gd name="connsiteX65" fmla="*/ 568960 w 919480"/>
              <a:gd name="connsiteY65" fmla="*/ 2595880 h 3640422"/>
              <a:gd name="connsiteX66" fmla="*/ 558800 w 919480"/>
              <a:gd name="connsiteY66" fmla="*/ 2809240 h 3640422"/>
              <a:gd name="connsiteX67" fmla="*/ 553720 w 919480"/>
              <a:gd name="connsiteY67" fmla="*/ 2834640 h 3640422"/>
              <a:gd name="connsiteX68" fmla="*/ 548640 w 919480"/>
              <a:gd name="connsiteY68" fmla="*/ 2956560 h 3640422"/>
              <a:gd name="connsiteX69" fmla="*/ 538480 w 919480"/>
              <a:gd name="connsiteY69" fmla="*/ 3048000 h 3640422"/>
              <a:gd name="connsiteX70" fmla="*/ 543560 w 919480"/>
              <a:gd name="connsiteY70" fmla="*/ 3246120 h 3640422"/>
              <a:gd name="connsiteX71" fmla="*/ 538480 w 919480"/>
              <a:gd name="connsiteY71" fmla="*/ 3342640 h 3640422"/>
              <a:gd name="connsiteX72" fmla="*/ 533400 w 919480"/>
              <a:gd name="connsiteY72" fmla="*/ 3378200 h 3640422"/>
              <a:gd name="connsiteX73" fmla="*/ 528320 w 919480"/>
              <a:gd name="connsiteY73" fmla="*/ 3418840 h 3640422"/>
              <a:gd name="connsiteX74" fmla="*/ 523240 w 919480"/>
              <a:gd name="connsiteY74" fmla="*/ 3616960 h 3640422"/>
              <a:gd name="connsiteX75" fmla="*/ 447040 w 919480"/>
              <a:gd name="connsiteY75" fmla="*/ 3611880 h 3640422"/>
              <a:gd name="connsiteX76" fmla="*/ 223520 w 919480"/>
              <a:gd name="connsiteY76" fmla="*/ 3601720 h 3640422"/>
              <a:gd name="connsiteX77" fmla="*/ 152400 w 919480"/>
              <a:gd name="connsiteY77" fmla="*/ 3591560 h 3640422"/>
              <a:gd name="connsiteX78" fmla="*/ 96520 w 919480"/>
              <a:gd name="connsiteY78" fmla="*/ 3586480 h 3640422"/>
              <a:gd name="connsiteX79" fmla="*/ 5080 w 919480"/>
              <a:gd name="connsiteY79" fmla="*/ 3571240 h 3640422"/>
              <a:gd name="connsiteX80" fmla="*/ 0 w 919480"/>
              <a:gd name="connsiteY80" fmla="*/ 3556000 h 3640422"/>
              <a:gd name="connsiteX81" fmla="*/ 10160 w 919480"/>
              <a:gd name="connsiteY81" fmla="*/ 3469640 h 3640422"/>
              <a:gd name="connsiteX82" fmla="*/ 15240 w 919480"/>
              <a:gd name="connsiteY82" fmla="*/ 3429000 h 3640422"/>
              <a:gd name="connsiteX83" fmla="*/ 20320 w 919480"/>
              <a:gd name="connsiteY83" fmla="*/ 3403600 h 3640422"/>
              <a:gd name="connsiteX84" fmla="*/ 25400 w 919480"/>
              <a:gd name="connsiteY84" fmla="*/ 3373120 h 3640422"/>
              <a:gd name="connsiteX85" fmla="*/ 30480 w 919480"/>
              <a:gd name="connsiteY85" fmla="*/ 3347720 h 3640422"/>
              <a:gd name="connsiteX86" fmla="*/ 35560 w 919480"/>
              <a:gd name="connsiteY86" fmla="*/ 3302000 h 3640422"/>
              <a:gd name="connsiteX87" fmla="*/ 40640 w 919480"/>
              <a:gd name="connsiteY87" fmla="*/ 3276600 h 3640422"/>
              <a:gd name="connsiteX88" fmla="*/ 50800 w 919480"/>
              <a:gd name="connsiteY88" fmla="*/ 3195320 h 3640422"/>
              <a:gd name="connsiteX89" fmla="*/ 60960 w 919480"/>
              <a:gd name="connsiteY89" fmla="*/ 3048000 h 3640422"/>
              <a:gd name="connsiteX90" fmla="*/ 66040 w 919480"/>
              <a:gd name="connsiteY90" fmla="*/ 3022600 h 3640422"/>
              <a:gd name="connsiteX91" fmla="*/ 71120 w 919480"/>
              <a:gd name="connsiteY91" fmla="*/ 2941320 h 3640422"/>
              <a:gd name="connsiteX92" fmla="*/ 76200 w 919480"/>
              <a:gd name="connsiteY92" fmla="*/ 2910840 h 3640422"/>
              <a:gd name="connsiteX93" fmla="*/ 86360 w 919480"/>
              <a:gd name="connsiteY93" fmla="*/ 2824480 h 3640422"/>
              <a:gd name="connsiteX94" fmla="*/ 96520 w 919480"/>
              <a:gd name="connsiteY94" fmla="*/ 2712720 h 3640422"/>
              <a:gd name="connsiteX95" fmla="*/ 101600 w 919480"/>
              <a:gd name="connsiteY95" fmla="*/ 2687320 h 3640422"/>
              <a:gd name="connsiteX96" fmla="*/ 106680 w 919480"/>
              <a:gd name="connsiteY96" fmla="*/ 2667000 h 3640422"/>
              <a:gd name="connsiteX97" fmla="*/ 111760 w 919480"/>
              <a:gd name="connsiteY97" fmla="*/ 2631440 h 3640422"/>
              <a:gd name="connsiteX98" fmla="*/ 121920 w 919480"/>
              <a:gd name="connsiteY98" fmla="*/ 2600960 h 3640422"/>
              <a:gd name="connsiteX99" fmla="*/ 127000 w 919480"/>
              <a:gd name="connsiteY99" fmla="*/ 2570480 h 3640422"/>
              <a:gd name="connsiteX100" fmla="*/ 137160 w 919480"/>
              <a:gd name="connsiteY100" fmla="*/ 2550160 h 3640422"/>
              <a:gd name="connsiteX101" fmla="*/ 142240 w 919480"/>
              <a:gd name="connsiteY101" fmla="*/ 2534920 h 3640422"/>
              <a:gd name="connsiteX102" fmla="*/ 177799 w 919480"/>
              <a:gd name="connsiteY102" fmla="*/ 2550724 h 3640422"/>
              <a:gd name="connsiteX103" fmla="*/ 174414 w 919480"/>
              <a:gd name="connsiteY103" fmla="*/ 2484684 h 3640422"/>
              <a:gd name="connsiteX104" fmla="*/ 184573 w 919480"/>
              <a:gd name="connsiteY104" fmla="*/ 2483555 h 3640422"/>
              <a:gd name="connsiteX105" fmla="*/ 184010 w 919480"/>
              <a:gd name="connsiteY105" fmla="*/ 2430498 h 3640422"/>
              <a:gd name="connsiteX106" fmla="*/ 197555 w 919480"/>
              <a:gd name="connsiteY106" fmla="*/ 2418645 h 3640422"/>
              <a:gd name="connsiteX107" fmla="*/ 188525 w 919480"/>
              <a:gd name="connsiteY107" fmla="*/ 2382520 h 3640422"/>
              <a:gd name="connsiteX108" fmla="*/ 199249 w 919480"/>
              <a:gd name="connsiteY108" fmla="*/ 2359943 h 3640422"/>
              <a:gd name="connsiteX109" fmla="*/ 193040 w 919480"/>
              <a:gd name="connsiteY109" fmla="*/ 2349783 h 3640422"/>
              <a:gd name="connsiteX110" fmla="*/ 212231 w 919480"/>
              <a:gd name="connsiteY110" fmla="*/ 2284871 h 3640422"/>
              <a:gd name="connsiteX111" fmla="*/ 213924 w 919480"/>
              <a:gd name="connsiteY111" fmla="*/ 2232942 h 3640422"/>
              <a:gd name="connsiteX112" fmla="*/ 222391 w 919480"/>
              <a:gd name="connsiteY112" fmla="*/ 2175369 h 3640422"/>
              <a:gd name="connsiteX113" fmla="*/ 223520 w 919480"/>
              <a:gd name="connsiteY113" fmla="*/ 2128520 h 3640422"/>
              <a:gd name="connsiteX114" fmla="*/ 228600 w 919480"/>
              <a:gd name="connsiteY114" fmla="*/ 2098040 h 3640422"/>
              <a:gd name="connsiteX115" fmla="*/ 238760 w 919480"/>
              <a:gd name="connsiteY115" fmla="*/ 1991360 h 3640422"/>
              <a:gd name="connsiteX116" fmla="*/ 243840 w 919480"/>
              <a:gd name="connsiteY116" fmla="*/ 1965960 h 3640422"/>
              <a:gd name="connsiteX117" fmla="*/ 248920 w 919480"/>
              <a:gd name="connsiteY117" fmla="*/ 1925320 h 3640422"/>
              <a:gd name="connsiteX118" fmla="*/ 254000 w 919480"/>
              <a:gd name="connsiteY118" fmla="*/ 1910080 h 3640422"/>
              <a:gd name="connsiteX119" fmla="*/ 259080 w 919480"/>
              <a:gd name="connsiteY119" fmla="*/ 1889760 h 3640422"/>
              <a:gd name="connsiteX120" fmla="*/ 264160 w 919480"/>
              <a:gd name="connsiteY120" fmla="*/ 1859280 h 3640422"/>
              <a:gd name="connsiteX121" fmla="*/ 269240 w 919480"/>
              <a:gd name="connsiteY121" fmla="*/ 1833880 h 3640422"/>
              <a:gd name="connsiteX122" fmla="*/ 274320 w 919480"/>
              <a:gd name="connsiteY122" fmla="*/ 1762760 h 3640422"/>
              <a:gd name="connsiteX123" fmla="*/ 279400 w 919480"/>
              <a:gd name="connsiteY123" fmla="*/ 1747520 h 3640422"/>
              <a:gd name="connsiteX124" fmla="*/ 284480 w 919480"/>
              <a:gd name="connsiteY124" fmla="*/ 1722120 h 3640422"/>
              <a:gd name="connsiteX125" fmla="*/ 289560 w 919480"/>
              <a:gd name="connsiteY125" fmla="*/ 1671320 h 3640422"/>
              <a:gd name="connsiteX126" fmla="*/ 294640 w 919480"/>
              <a:gd name="connsiteY126" fmla="*/ 1656080 h 3640422"/>
              <a:gd name="connsiteX127" fmla="*/ 299720 w 919480"/>
              <a:gd name="connsiteY127" fmla="*/ 1635760 h 3640422"/>
              <a:gd name="connsiteX128" fmla="*/ 304800 w 919480"/>
              <a:gd name="connsiteY128" fmla="*/ 1574800 h 3640422"/>
              <a:gd name="connsiteX129" fmla="*/ 309880 w 919480"/>
              <a:gd name="connsiteY129" fmla="*/ 1559560 h 3640422"/>
              <a:gd name="connsiteX130" fmla="*/ 320040 w 919480"/>
              <a:gd name="connsiteY130" fmla="*/ 1518920 h 3640422"/>
              <a:gd name="connsiteX131" fmla="*/ 325120 w 919480"/>
              <a:gd name="connsiteY131" fmla="*/ 1473200 h 3640422"/>
              <a:gd name="connsiteX132" fmla="*/ 330200 w 919480"/>
              <a:gd name="connsiteY132" fmla="*/ 1447800 h 3640422"/>
              <a:gd name="connsiteX133" fmla="*/ 340360 w 919480"/>
              <a:gd name="connsiteY133" fmla="*/ 1386840 h 3640422"/>
              <a:gd name="connsiteX134" fmla="*/ 345440 w 919480"/>
              <a:gd name="connsiteY134" fmla="*/ 1346200 h 3640422"/>
              <a:gd name="connsiteX135" fmla="*/ 355600 w 919480"/>
              <a:gd name="connsiteY135" fmla="*/ 1275080 h 3640422"/>
              <a:gd name="connsiteX136" fmla="*/ 360680 w 919480"/>
              <a:gd name="connsiteY136" fmla="*/ 1224280 h 3640422"/>
              <a:gd name="connsiteX137" fmla="*/ 365760 w 919480"/>
              <a:gd name="connsiteY137" fmla="*/ 1198880 h 3640422"/>
              <a:gd name="connsiteX138" fmla="*/ 381000 w 919480"/>
              <a:gd name="connsiteY138" fmla="*/ 1127760 h 3640422"/>
              <a:gd name="connsiteX139" fmla="*/ 386080 w 919480"/>
              <a:gd name="connsiteY139" fmla="*/ 1076960 h 3640422"/>
              <a:gd name="connsiteX140" fmla="*/ 391160 w 919480"/>
              <a:gd name="connsiteY140" fmla="*/ 1056640 h 3640422"/>
              <a:gd name="connsiteX141" fmla="*/ 401320 w 919480"/>
              <a:gd name="connsiteY141" fmla="*/ 1005840 h 3640422"/>
              <a:gd name="connsiteX142" fmla="*/ 406400 w 919480"/>
              <a:gd name="connsiteY142" fmla="*/ 934720 h 3640422"/>
              <a:gd name="connsiteX143" fmla="*/ 416560 w 919480"/>
              <a:gd name="connsiteY143" fmla="*/ 868680 h 3640422"/>
              <a:gd name="connsiteX144" fmla="*/ 421640 w 919480"/>
              <a:gd name="connsiteY144" fmla="*/ 822960 h 3640422"/>
              <a:gd name="connsiteX145" fmla="*/ 431800 w 919480"/>
              <a:gd name="connsiteY145" fmla="*/ 777240 h 3640422"/>
              <a:gd name="connsiteX146" fmla="*/ 436880 w 919480"/>
              <a:gd name="connsiteY146" fmla="*/ 731520 h 3640422"/>
              <a:gd name="connsiteX147" fmla="*/ 447040 w 919480"/>
              <a:gd name="connsiteY147" fmla="*/ 690880 h 3640422"/>
              <a:gd name="connsiteX148" fmla="*/ 457200 w 919480"/>
              <a:gd name="connsiteY148" fmla="*/ 629920 h 3640422"/>
              <a:gd name="connsiteX149" fmla="*/ 462280 w 919480"/>
              <a:gd name="connsiteY149" fmla="*/ 584200 h 3640422"/>
              <a:gd name="connsiteX150" fmla="*/ 472440 w 919480"/>
              <a:gd name="connsiteY150" fmla="*/ 543560 h 3640422"/>
              <a:gd name="connsiteX151" fmla="*/ 477520 w 919480"/>
              <a:gd name="connsiteY151" fmla="*/ 523240 h 3640422"/>
              <a:gd name="connsiteX152" fmla="*/ 487680 w 919480"/>
              <a:gd name="connsiteY152" fmla="*/ 457200 h 3640422"/>
              <a:gd name="connsiteX153" fmla="*/ 497840 w 919480"/>
              <a:gd name="connsiteY153" fmla="*/ 411480 h 3640422"/>
              <a:gd name="connsiteX154" fmla="*/ 502920 w 919480"/>
              <a:gd name="connsiteY154" fmla="*/ 365760 h 3640422"/>
              <a:gd name="connsiteX155" fmla="*/ 508000 w 919480"/>
              <a:gd name="connsiteY155" fmla="*/ 335280 h 3640422"/>
              <a:gd name="connsiteX156" fmla="*/ 502920 w 919480"/>
              <a:gd name="connsiteY156" fmla="*/ 198120 h 3640422"/>
              <a:gd name="connsiteX0" fmla="*/ 502920 w 919480"/>
              <a:gd name="connsiteY0" fmla="*/ 198120 h 3640422"/>
              <a:gd name="connsiteX1" fmla="*/ 518160 w 919480"/>
              <a:gd name="connsiteY1" fmla="*/ 187960 h 3640422"/>
              <a:gd name="connsiteX2" fmla="*/ 528320 w 919480"/>
              <a:gd name="connsiteY2" fmla="*/ 172720 h 3640422"/>
              <a:gd name="connsiteX3" fmla="*/ 558800 w 919480"/>
              <a:gd name="connsiteY3" fmla="*/ 152400 h 3640422"/>
              <a:gd name="connsiteX4" fmla="*/ 574040 w 919480"/>
              <a:gd name="connsiteY4" fmla="*/ 137160 h 3640422"/>
              <a:gd name="connsiteX5" fmla="*/ 604520 w 919480"/>
              <a:gd name="connsiteY5" fmla="*/ 127000 h 3640422"/>
              <a:gd name="connsiteX6" fmla="*/ 635000 w 919480"/>
              <a:gd name="connsiteY6" fmla="*/ 111760 h 3640422"/>
              <a:gd name="connsiteX7" fmla="*/ 670560 w 919480"/>
              <a:gd name="connsiteY7" fmla="*/ 96520 h 3640422"/>
              <a:gd name="connsiteX8" fmla="*/ 685800 w 919480"/>
              <a:gd name="connsiteY8" fmla="*/ 86360 h 3640422"/>
              <a:gd name="connsiteX9" fmla="*/ 721360 w 919480"/>
              <a:gd name="connsiteY9" fmla="*/ 76200 h 3640422"/>
              <a:gd name="connsiteX10" fmla="*/ 751840 w 919480"/>
              <a:gd name="connsiteY10" fmla="*/ 66040 h 3640422"/>
              <a:gd name="connsiteX11" fmla="*/ 787400 w 919480"/>
              <a:gd name="connsiteY11" fmla="*/ 50800 h 3640422"/>
              <a:gd name="connsiteX12" fmla="*/ 838200 w 919480"/>
              <a:gd name="connsiteY12" fmla="*/ 35560 h 3640422"/>
              <a:gd name="connsiteX13" fmla="*/ 853440 w 919480"/>
              <a:gd name="connsiteY13" fmla="*/ 25400 h 3640422"/>
              <a:gd name="connsiteX14" fmla="*/ 883920 w 919480"/>
              <a:gd name="connsiteY14" fmla="*/ 15240 h 3640422"/>
              <a:gd name="connsiteX15" fmla="*/ 914400 w 919480"/>
              <a:gd name="connsiteY15" fmla="*/ 0 h 3640422"/>
              <a:gd name="connsiteX16" fmla="*/ 919480 w 919480"/>
              <a:gd name="connsiteY16" fmla="*/ 15240 h 3640422"/>
              <a:gd name="connsiteX17" fmla="*/ 914400 w 919480"/>
              <a:gd name="connsiteY17" fmla="*/ 60960 h 3640422"/>
              <a:gd name="connsiteX18" fmla="*/ 909320 w 919480"/>
              <a:gd name="connsiteY18" fmla="*/ 76200 h 3640422"/>
              <a:gd name="connsiteX19" fmla="*/ 904240 w 919480"/>
              <a:gd name="connsiteY19" fmla="*/ 96520 h 3640422"/>
              <a:gd name="connsiteX20" fmla="*/ 899160 w 919480"/>
              <a:gd name="connsiteY20" fmla="*/ 162560 h 3640422"/>
              <a:gd name="connsiteX21" fmla="*/ 894080 w 919480"/>
              <a:gd name="connsiteY21" fmla="*/ 182880 h 3640422"/>
              <a:gd name="connsiteX22" fmla="*/ 889000 w 919480"/>
              <a:gd name="connsiteY22" fmla="*/ 213360 h 3640422"/>
              <a:gd name="connsiteX23" fmla="*/ 883920 w 919480"/>
              <a:gd name="connsiteY23" fmla="*/ 335280 h 3640422"/>
              <a:gd name="connsiteX24" fmla="*/ 873760 w 919480"/>
              <a:gd name="connsiteY24" fmla="*/ 401320 h 3640422"/>
              <a:gd name="connsiteX25" fmla="*/ 868680 w 919480"/>
              <a:gd name="connsiteY25" fmla="*/ 447040 h 3640422"/>
              <a:gd name="connsiteX26" fmla="*/ 858520 w 919480"/>
              <a:gd name="connsiteY26" fmla="*/ 568960 h 3640422"/>
              <a:gd name="connsiteX27" fmla="*/ 853440 w 919480"/>
              <a:gd name="connsiteY27" fmla="*/ 594360 h 3640422"/>
              <a:gd name="connsiteX28" fmla="*/ 848360 w 919480"/>
              <a:gd name="connsiteY28" fmla="*/ 640080 h 3640422"/>
              <a:gd name="connsiteX29" fmla="*/ 838200 w 919480"/>
              <a:gd name="connsiteY29" fmla="*/ 690880 h 3640422"/>
              <a:gd name="connsiteX30" fmla="*/ 833120 w 919480"/>
              <a:gd name="connsiteY30" fmla="*/ 721360 h 3640422"/>
              <a:gd name="connsiteX31" fmla="*/ 828040 w 919480"/>
              <a:gd name="connsiteY31" fmla="*/ 741680 h 3640422"/>
              <a:gd name="connsiteX32" fmla="*/ 822960 w 919480"/>
              <a:gd name="connsiteY32" fmla="*/ 767080 h 3640422"/>
              <a:gd name="connsiteX33" fmla="*/ 817880 w 919480"/>
              <a:gd name="connsiteY33" fmla="*/ 787400 h 3640422"/>
              <a:gd name="connsiteX34" fmla="*/ 812800 w 919480"/>
              <a:gd name="connsiteY34" fmla="*/ 828040 h 3640422"/>
              <a:gd name="connsiteX35" fmla="*/ 807720 w 919480"/>
              <a:gd name="connsiteY35" fmla="*/ 843280 h 3640422"/>
              <a:gd name="connsiteX36" fmla="*/ 797560 w 919480"/>
              <a:gd name="connsiteY36" fmla="*/ 894080 h 3640422"/>
              <a:gd name="connsiteX37" fmla="*/ 787400 w 919480"/>
              <a:gd name="connsiteY37" fmla="*/ 939800 h 3640422"/>
              <a:gd name="connsiteX38" fmla="*/ 782320 w 919480"/>
              <a:gd name="connsiteY38" fmla="*/ 980440 h 3640422"/>
              <a:gd name="connsiteX39" fmla="*/ 777240 w 919480"/>
              <a:gd name="connsiteY39" fmla="*/ 1031240 h 3640422"/>
              <a:gd name="connsiteX40" fmla="*/ 767080 w 919480"/>
              <a:gd name="connsiteY40" fmla="*/ 1102360 h 3640422"/>
              <a:gd name="connsiteX41" fmla="*/ 762000 w 919480"/>
              <a:gd name="connsiteY41" fmla="*/ 1203960 h 3640422"/>
              <a:gd name="connsiteX42" fmla="*/ 751840 w 919480"/>
              <a:gd name="connsiteY42" fmla="*/ 1264920 h 3640422"/>
              <a:gd name="connsiteX43" fmla="*/ 736600 w 919480"/>
              <a:gd name="connsiteY43" fmla="*/ 1407160 h 3640422"/>
              <a:gd name="connsiteX44" fmla="*/ 726440 w 919480"/>
              <a:gd name="connsiteY44" fmla="*/ 1463040 h 3640422"/>
              <a:gd name="connsiteX45" fmla="*/ 721360 w 919480"/>
              <a:gd name="connsiteY45" fmla="*/ 1518920 h 3640422"/>
              <a:gd name="connsiteX46" fmla="*/ 711200 w 919480"/>
              <a:gd name="connsiteY46" fmla="*/ 1564640 h 3640422"/>
              <a:gd name="connsiteX47" fmla="*/ 706120 w 919480"/>
              <a:gd name="connsiteY47" fmla="*/ 1595120 h 3640422"/>
              <a:gd name="connsiteX48" fmla="*/ 701040 w 919480"/>
              <a:gd name="connsiteY48" fmla="*/ 1635760 h 3640422"/>
              <a:gd name="connsiteX49" fmla="*/ 695960 w 919480"/>
              <a:gd name="connsiteY49" fmla="*/ 1666240 h 3640422"/>
              <a:gd name="connsiteX50" fmla="*/ 690880 w 919480"/>
              <a:gd name="connsiteY50" fmla="*/ 1706880 h 3640422"/>
              <a:gd name="connsiteX51" fmla="*/ 675640 w 919480"/>
              <a:gd name="connsiteY51" fmla="*/ 1778000 h 3640422"/>
              <a:gd name="connsiteX52" fmla="*/ 670560 w 919480"/>
              <a:gd name="connsiteY52" fmla="*/ 1823720 h 3640422"/>
              <a:gd name="connsiteX53" fmla="*/ 660400 w 919480"/>
              <a:gd name="connsiteY53" fmla="*/ 1879600 h 3640422"/>
              <a:gd name="connsiteX54" fmla="*/ 655320 w 919480"/>
              <a:gd name="connsiteY54" fmla="*/ 1935480 h 3640422"/>
              <a:gd name="connsiteX55" fmla="*/ 640080 w 919480"/>
              <a:gd name="connsiteY55" fmla="*/ 2021840 h 3640422"/>
              <a:gd name="connsiteX56" fmla="*/ 635000 w 919480"/>
              <a:gd name="connsiteY56" fmla="*/ 2082800 h 3640422"/>
              <a:gd name="connsiteX57" fmla="*/ 624840 w 919480"/>
              <a:gd name="connsiteY57" fmla="*/ 2133600 h 3640422"/>
              <a:gd name="connsiteX58" fmla="*/ 614680 w 919480"/>
              <a:gd name="connsiteY58" fmla="*/ 2204720 h 3640422"/>
              <a:gd name="connsiteX59" fmla="*/ 609600 w 919480"/>
              <a:gd name="connsiteY59" fmla="*/ 2296160 h 3640422"/>
              <a:gd name="connsiteX60" fmla="*/ 604520 w 919480"/>
              <a:gd name="connsiteY60" fmla="*/ 2311400 h 3640422"/>
              <a:gd name="connsiteX61" fmla="*/ 599440 w 919480"/>
              <a:gd name="connsiteY61" fmla="*/ 2352040 h 3640422"/>
              <a:gd name="connsiteX62" fmla="*/ 594360 w 919480"/>
              <a:gd name="connsiteY62" fmla="*/ 2382520 h 3640422"/>
              <a:gd name="connsiteX63" fmla="*/ 584200 w 919480"/>
              <a:gd name="connsiteY63" fmla="*/ 2509520 h 3640422"/>
              <a:gd name="connsiteX64" fmla="*/ 574040 w 919480"/>
              <a:gd name="connsiteY64" fmla="*/ 2570480 h 3640422"/>
              <a:gd name="connsiteX65" fmla="*/ 568960 w 919480"/>
              <a:gd name="connsiteY65" fmla="*/ 2595880 h 3640422"/>
              <a:gd name="connsiteX66" fmla="*/ 558800 w 919480"/>
              <a:gd name="connsiteY66" fmla="*/ 2809240 h 3640422"/>
              <a:gd name="connsiteX67" fmla="*/ 553720 w 919480"/>
              <a:gd name="connsiteY67" fmla="*/ 2834640 h 3640422"/>
              <a:gd name="connsiteX68" fmla="*/ 548640 w 919480"/>
              <a:gd name="connsiteY68" fmla="*/ 2956560 h 3640422"/>
              <a:gd name="connsiteX69" fmla="*/ 538480 w 919480"/>
              <a:gd name="connsiteY69" fmla="*/ 3048000 h 3640422"/>
              <a:gd name="connsiteX70" fmla="*/ 543560 w 919480"/>
              <a:gd name="connsiteY70" fmla="*/ 3246120 h 3640422"/>
              <a:gd name="connsiteX71" fmla="*/ 538480 w 919480"/>
              <a:gd name="connsiteY71" fmla="*/ 3342640 h 3640422"/>
              <a:gd name="connsiteX72" fmla="*/ 533400 w 919480"/>
              <a:gd name="connsiteY72" fmla="*/ 3378200 h 3640422"/>
              <a:gd name="connsiteX73" fmla="*/ 528320 w 919480"/>
              <a:gd name="connsiteY73" fmla="*/ 3418840 h 3640422"/>
              <a:gd name="connsiteX74" fmla="*/ 523240 w 919480"/>
              <a:gd name="connsiteY74" fmla="*/ 3616960 h 3640422"/>
              <a:gd name="connsiteX75" fmla="*/ 447040 w 919480"/>
              <a:gd name="connsiteY75" fmla="*/ 3611880 h 3640422"/>
              <a:gd name="connsiteX76" fmla="*/ 223520 w 919480"/>
              <a:gd name="connsiteY76" fmla="*/ 3601720 h 3640422"/>
              <a:gd name="connsiteX77" fmla="*/ 152400 w 919480"/>
              <a:gd name="connsiteY77" fmla="*/ 3591560 h 3640422"/>
              <a:gd name="connsiteX78" fmla="*/ 96520 w 919480"/>
              <a:gd name="connsiteY78" fmla="*/ 3586480 h 3640422"/>
              <a:gd name="connsiteX79" fmla="*/ 5080 w 919480"/>
              <a:gd name="connsiteY79" fmla="*/ 3571240 h 3640422"/>
              <a:gd name="connsiteX80" fmla="*/ 0 w 919480"/>
              <a:gd name="connsiteY80" fmla="*/ 3556000 h 3640422"/>
              <a:gd name="connsiteX81" fmla="*/ 10160 w 919480"/>
              <a:gd name="connsiteY81" fmla="*/ 3469640 h 3640422"/>
              <a:gd name="connsiteX82" fmla="*/ 15240 w 919480"/>
              <a:gd name="connsiteY82" fmla="*/ 3429000 h 3640422"/>
              <a:gd name="connsiteX83" fmla="*/ 20320 w 919480"/>
              <a:gd name="connsiteY83" fmla="*/ 3403600 h 3640422"/>
              <a:gd name="connsiteX84" fmla="*/ 25400 w 919480"/>
              <a:gd name="connsiteY84" fmla="*/ 3373120 h 3640422"/>
              <a:gd name="connsiteX85" fmla="*/ 30480 w 919480"/>
              <a:gd name="connsiteY85" fmla="*/ 3347720 h 3640422"/>
              <a:gd name="connsiteX86" fmla="*/ 35560 w 919480"/>
              <a:gd name="connsiteY86" fmla="*/ 3302000 h 3640422"/>
              <a:gd name="connsiteX87" fmla="*/ 40640 w 919480"/>
              <a:gd name="connsiteY87" fmla="*/ 3276600 h 3640422"/>
              <a:gd name="connsiteX88" fmla="*/ 50800 w 919480"/>
              <a:gd name="connsiteY88" fmla="*/ 3195320 h 3640422"/>
              <a:gd name="connsiteX89" fmla="*/ 60960 w 919480"/>
              <a:gd name="connsiteY89" fmla="*/ 3048000 h 3640422"/>
              <a:gd name="connsiteX90" fmla="*/ 66040 w 919480"/>
              <a:gd name="connsiteY90" fmla="*/ 3022600 h 3640422"/>
              <a:gd name="connsiteX91" fmla="*/ 71120 w 919480"/>
              <a:gd name="connsiteY91" fmla="*/ 2941320 h 3640422"/>
              <a:gd name="connsiteX92" fmla="*/ 76200 w 919480"/>
              <a:gd name="connsiteY92" fmla="*/ 2910840 h 3640422"/>
              <a:gd name="connsiteX93" fmla="*/ 86360 w 919480"/>
              <a:gd name="connsiteY93" fmla="*/ 2824480 h 3640422"/>
              <a:gd name="connsiteX94" fmla="*/ 96520 w 919480"/>
              <a:gd name="connsiteY94" fmla="*/ 2712720 h 3640422"/>
              <a:gd name="connsiteX95" fmla="*/ 101600 w 919480"/>
              <a:gd name="connsiteY95" fmla="*/ 2687320 h 3640422"/>
              <a:gd name="connsiteX96" fmla="*/ 106680 w 919480"/>
              <a:gd name="connsiteY96" fmla="*/ 2667000 h 3640422"/>
              <a:gd name="connsiteX97" fmla="*/ 111760 w 919480"/>
              <a:gd name="connsiteY97" fmla="*/ 2631440 h 3640422"/>
              <a:gd name="connsiteX98" fmla="*/ 121920 w 919480"/>
              <a:gd name="connsiteY98" fmla="*/ 2600960 h 3640422"/>
              <a:gd name="connsiteX99" fmla="*/ 127000 w 919480"/>
              <a:gd name="connsiteY99" fmla="*/ 2570480 h 3640422"/>
              <a:gd name="connsiteX100" fmla="*/ 137160 w 919480"/>
              <a:gd name="connsiteY100" fmla="*/ 2550160 h 3640422"/>
              <a:gd name="connsiteX101" fmla="*/ 142240 w 919480"/>
              <a:gd name="connsiteY101" fmla="*/ 2534920 h 3640422"/>
              <a:gd name="connsiteX102" fmla="*/ 177799 w 919480"/>
              <a:gd name="connsiteY102" fmla="*/ 2550724 h 3640422"/>
              <a:gd name="connsiteX103" fmla="*/ 174414 w 919480"/>
              <a:gd name="connsiteY103" fmla="*/ 2484684 h 3640422"/>
              <a:gd name="connsiteX104" fmla="*/ 184573 w 919480"/>
              <a:gd name="connsiteY104" fmla="*/ 2483555 h 3640422"/>
              <a:gd name="connsiteX105" fmla="*/ 184010 w 919480"/>
              <a:gd name="connsiteY105" fmla="*/ 2430498 h 3640422"/>
              <a:gd name="connsiteX106" fmla="*/ 197555 w 919480"/>
              <a:gd name="connsiteY106" fmla="*/ 2418645 h 3640422"/>
              <a:gd name="connsiteX107" fmla="*/ 188525 w 919480"/>
              <a:gd name="connsiteY107" fmla="*/ 2382520 h 3640422"/>
              <a:gd name="connsiteX108" fmla="*/ 199249 w 919480"/>
              <a:gd name="connsiteY108" fmla="*/ 2359943 h 3640422"/>
              <a:gd name="connsiteX109" fmla="*/ 193040 w 919480"/>
              <a:gd name="connsiteY109" fmla="*/ 2349783 h 3640422"/>
              <a:gd name="connsiteX110" fmla="*/ 212231 w 919480"/>
              <a:gd name="connsiteY110" fmla="*/ 2284871 h 3640422"/>
              <a:gd name="connsiteX111" fmla="*/ 213924 w 919480"/>
              <a:gd name="connsiteY111" fmla="*/ 2232942 h 3640422"/>
              <a:gd name="connsiteX112" fmla="*/ 222391 w 919480"/>
              <a:gd name="connsiteY112" fmla="*/ 2175369 h 3640422"/>
              <a:gd name="connsiteX113" fmla="*/ 223520 w 919480"/>
              <a:gd name="connsiteY113" fmla="*/ 2136987 h 3640422"/>
              <a:gd name="connsiteX114" fmla="*/ 228600 w 919480"/>
              <a:gd name="connsiteY114" fmla="*/ 2098040 h 3640422"/>
              <a:gd name="connsiteX115" fmla="*/ 238760 w 919480"/>
              <a:gd name="connsiteY115" fmla="*/ 1991360 h 3640422"/>
              <a:gd name="connsiteX116" fmla="*/ 243840 w 919480"/>
              <a:gd name="connsiteY116" fmla="*/ 1965960 h 3640422"/>
              <a:gd name="connsiteX117" fmla="*/ 248920 w 919480"/>
              <a:gd name="connsiteY117" fmla="*/ 1925320 h 3640422"/>
              <a:gd name="connsiteX118" fmla="*/ 254000 w 919480"/>
              <a:gd name="connsiteY118" fmla="*/ 1910080 h 3640422"/>
              <a:gd name="connsiteX119" fmla="*/ 259080 w 919480"/>
              <a:gd name="connsiteY119" fmla="*/ 1889760 h 3640422"/>
              <a:gd name="connsiteX120" fmla="*/ 264160 w 919480"/>
              <a:gd name="connsiteY120" fmla="*/ 1859280 h 3640422"/>
              <a:gd name="connsiteX121" fmla="*/ 269240 w 919480"/>
              <a:gd name="connsiteY121" fmla="*/ 1833880 h 3640422"/>
              <a:gd name="connsiteX122" fmla="*/ 274320 w 919480"/>
              <a:gd name="connsiteY122" fmla="*/ 1762760 h 3640422"/>
              <a:gd name="connsiteX123" fmla="*/ 279400 w 919480"/>
              <a:gd name="connsiteY123" fmla="*/ 1747520 h 3640422"/>
              <a:gd name="connsiteX124" fmla="*/ 284480 w 919480"/>
              <a:gd name="connsiteY124" fmla="*/ 1722120 h 3640422"/>
              <a:gd name="connsiteX125" fmla="*/ 289560 w 919480"/>
              <a:gd name="connsiteY125" fmla="*/ 1671320 h 3640422"/>
              <a:gd name="connsiteX126" fmla="*/ 294640 w 919480"/>
              <a:gd name="connsiteY126" fmla="*/ 1656080 h 3640422"/>
              <a:gd name="connsiteX127" fmla="*/ 299720 w 919480"/>
              <a:gd name="connsiteY127" fmla="*/ 1635760 h 3640422"/>
              <a:gd name="connsiteX128" fmla="*/ 304800 w 919480"/>
              <a:gd name="connsiteY128" fmla="*/ 1574800 h 3640422"/>
              <a:gd name="connsiteX129" fmla="*/ 309880 w 919480"/>
              <a:gd name="connsiteY129" fmla="*/ 1559560 h 3640422"/>
              <a:gd name="connsiteX130" fmla="*/ 320040 w 919480"/>
              <a:gd name="connsiteY130" fmla="*/ 1518920 h 3640422"/>
              <a:gd name="connsiteX131" fmla="*/ 325120 w 919480"/>
              <a:gd name="connsiteY131" fmla="*/ 1473200 h 3640422"/>
              <a:gd name="connsiteX132" fmla="*/ 330200 w 919480"/>
              <a:gd name="connsiteY132" fmla="*/ 1447800 h 3640422"/>
              <a:gd name="connsiteX133" fmla="*/ 340360 w 919480"/>
              <a:gd name="connsiteY133" fmla="*/ 1386840 h 3640422"/>
              <a:gd name="connsiteX134" fmla="*/ 345440 w 919480"/>
              <a:gd name="connsiteY134" fmla="*/ 1346200 h 3640422"/>
              <a:gd name="connsiteX135" fmla="*/ 355600 w 919480"/>
              <a:gd name="connsiteY135" fmla="*/ 1275080 h 3640422"/>
              <a:gd name="connsiteX136" fmla="*/ 360680 w 919480"/>
              <a:gd name="connsiteY136" fmla="*/ 1224280 h 3640422"/>
              <a:gd name="connsiteX137" fmla="*/ 365760 w 919480"/>
              <a:gd name="connsiteY137" fmla="*/ 1198880 h 3640422"/>
              <a:gd name="connsiteX138" fmla="*/ 381000 w 919480"/>
              <a:gd name="connsiteY138" fmla="*/ 1127760 h 3640422"/>
              <a:gd name="connsiteX139" fmla="*/ 386080 w 919480"/>
              <a:gd name="connsiteY139" fmla="*/ 1076960 h 3640422"/>
              <a:gd name="connsiteX140" fmla="*/ 391160 w 919480"/>
              <a:gd name="connsiteY140" fmla="*/ 1056640 h 3640422"/>
              <a:gd name="connsiteX141" fmla="*/ 401320 w 919480"/>
              <a:gd name="connsiteY141" fmla="*/ 1005840 h 3640422"/>
              <a:gd name="connsiteX142" fmla="*/ 406400 w 919480"/>
              <a:gd name="connsiteY142" fmla="*/ 934720 h 3640422"/>
              <a:gd name="connsiteX143" fmla="*/ 416560 w 919480"/>
              <a:gd name="connsiteY143" fmla="*/ 868680 h 3640422"/>
              <a:gd name="connsiteX144" fmla="*/ 421640 w 919480"/>
              <a:gd name="connsiteY144" fmla="*/ 822960 h 3640422"/>
              <a:gd name="connsiteX145" fmla="*/ 431800 w 919480"/>
              <a:gd name="connsiteY145" fmla="*/ 777240 h 3640422"/>
              <a:gd name="connsiteX146" fmla="*/ 436880 w 919480"/>
              <a:gd name="connsiteY146" fmla="*/ 731520 h 3640422"/>
              <a:gd name="connsiteX147" fmla="*/ 447040 w 919480"/>
              <a:gd name="connsiteY147" fmla="*/ 690880 h 3640422"/>
              <a:gd name="connsiteX148" fmla="*/ 457200 w 919480"/>
              <a:gd name="connsiteY148" fmla="*/ 629920 h 3640422"/>
              <a:gd name="connsiteX149" fmla="*/ 462280 w 919480"/>
              <a:gd name="connsiteY149" fmla="*/ 584200 h 3640422"/>
              <a:gd name="connsiteX150" fmla="*/ 472440 w 919480"/>
              <a:gd name="connsiteY150" fmla="*/ 543560 h 3640422"/>
              <a:gd name="connsiteX151" fmla="*/ 477520 w 919480"/>
              <a:gd name="connsiteY151" fmla="*/ 523240 h 3640422"/>
              <a:gd name="connsiteX152" fmla="*/ 487680 w 919480"/>
              <a:gd name="connsiteY152" fmla="*/ 457200 h 3640422"/>
              <a:gd name="connsiteX153" fmla="*/ 497840 w 919480"/>
              <a:gd name="connsiteY153" fmla="*/ 411480 h 3640422"/>
              <a:gd name="connsiteX154" fmla="*/ 502920 w 919480"/>
              <a:gd name="connsiteY154" fmla="*/ 365760 h 3640422"/>
              <a:gd name="connsiteX155" fmla="*/ 508000 w 919480"/>
              <a:gd name="connsiteY155" fmla="*/ 335280 h 3640422"/>
              <a:gd name="connsiteX156" fmla="*/ 502920 w 919480"/>
              <a:gd name="connsiteY156" fmla="*/ 198120 h 3640422"/>
              <a:gd name="connsiteX0" fmla="*/ 502920 w 919480"/>
              <a:gd name="connsiteY0" fmla="*/ 198120 h 3640422"/>
              <a:gd name="connsiteX1" fmla="*/ 518160 w 919480"/>
              <a:gd name="connsiteY1" fmla="*/ 187960 h 3640422"/>
              <a:gd name="connsiteX2" fmla="*/ 528320 w 919480"/>
              <a:gd name="connsiteY2" fmla="*/ 172720 h 3640422"/>
              <a:gd name="connsiteX3" fmla="*/ 558800 w 919480"/>
              <a:gd name="connsiteY3" fmla="*/ 152400 h 3640422"/>
              <a:gd name="connsiteX4" fmla="*/ 574040 w 919480"/>
              <a:gd name="connsiteY4" fmla="*/ 137160 h 3640422"/>
              <a:gd name="connsiteX5" fmla="*/ 604520 w 919480"/>
              <a:gd name="connsiteY5" fmla="*/ 127000 h 3640422"/>
              <a:gd name="connsiteX6" fmla="*/ 635000 w 919480"/>
              <a:gd name="connsiteY6" fmla="*/ 111760 h 3640422"/>
              <a:gd name="connsiteX7" fmla="*/ 670560 w 919480"/>
              <a:gd name="connsiteY7" fmla="*/ 96520 h 3640422"/>
              <a:gd name="connsiteX8" fmla="*/ 685800 w 919480"/>
              <a:gd name="connsiteY8" fmla="*/ 86360 h 3640422"/>
              <a:gd name="connsiteX9" fmla="*/ 721360 w 919480"/>
              <a:gd name="connsiteY9" fmla="*/ 76200 h 3640422"/>
              <a:gd name="connsiteX10" fmla="*/ 751840 w 919480"/>
              <a:gd name="connsiteY10" fmla="*/ 66040 h 3640422"/>
              <a:gd name="connsiteX11" fmla="*/ 787400 w 919480"/>
              <a:gd name="connsiteY11" fmla="*/ 50800 h 3640422"/>
              <a:gd name="connsiteX12" fmla="*/ 838200 w 919480"/>
              <a:gd name="connsiteY12" fmla="*/ 35560 h 3640422"/>
              <a:gd name="connsiteX13" fmla="*/ 853440 w 919480"/>
              <a:gd name="connsiteY13" fmla="*/ 25400 h 3640422"/>
              <a:gd name="connsiteX14" fmla="*/ 883920 w 919480"/>
              <a:gd name="connsiteY14" fmla="*/ 15240 h 3640422"/>
              <a:gd name="connsiteX15" fmla="*/ 914400 w 919480"/>
              <a:gd name="connsiteY15" fmla="*/ 0 h 3640422"/>
              <a:gd name="connsiteX16" fmla="*/ 919480 w 919480"/>
              <a:gd name="connsiteY16" fmla="*/ 15240 h 3640422"/>
              <a:gd name="connsiteX17" fmla="*/ 914400 w 919480"/>
              <a:gd name="connsiteY17" fmla="*/ 60960 h 3640422"/>
              <a:gd name="connsiteX18" fmla="*/ 909320 w 919480"/>
              <a:gd name="connsiteY18" fmla="*/ 76200 h 3640422"/>
              <a:gd name="connsiteX19" fmla="*/ 904240 w 919480"/>
              <a:gd name="connsiteY19" fmla="*/ 96520 h 3640422"/>
              <a:gd name="connsiteX20" fmla="*/ 899160 w 919480"/>
              <a:gd name="connsiteY20" fmla="*/ 162560 h 3640422"/>
              <a:gd name="connsiteX21" fmla="*/ 894080 w 919480"/>
              <a:gd name="connsiteY21" fmla="*/ 182880 h 3640422"/>
              <a:gd name="connsiteX22" fmla="*/ 889000 w 919480"/>
              <a:gd name="connsiteY22" fmla="*/ 213360 h 3640422"/>
              <a:gd name="connsiteX23" fmla="*/ 883920 w 919480"/>
              <a:gd name="connsiteY23" fmla="*/ 335280 h 3640422"/>
              <a:gd name="connsiteX24" fmla="*/ 873760 w 919480"/>
              <a:gd name="connsiteY24" fmla="*/ 401320 h 3640422"/>
              <a:gd name="connsiteX25" fmla="*/ 868680 w 919480"/>
              <a:gd name="connsiteY25" fmla="*/ 447040 h 3640422"/>
              <a:gd name="connsiteX26" fmla="*/ 858520 w 919480"/>
              <a:gd name="connsiteY26" fmla="*/ 568960 h 3640422"/>
              <a:gd name="connsiteX27" fmla="*/ 853440 w 919480"/>
              <a:gd name="connsiteY27" fmla="*/ 594360 h 3640422"/>
              <a:gd name="connsiteX28" fmla="*/ 848360 w 919480"/>
              <a:gd name="connsiteY28" fmla="*/ 640080 h 3640422"/>
              <a:gd name="connsiteX29" fmla="*/ 838200 w 919480"/>
              <a:gd name="connsiteY29" fmla="*/ 690880 h 3640422"/>
              <a:gd name="connsiteX30" fmla="*/ 833120 w 919480"/>
              <a:gd name="connsiteY30" fmla="*/ 721360 h 3640422"/>
              <a:gd name="connsiteX31" fmla="*/ 828040 w 919480"/>
              <a:gd name="connsiteY31" fmla="*/ 741680 h 3640422"/>
              <a:gd name="connsiteX32" fmla="*/ 822960 w 919480"/>
              <a:gd name="connsiteY32" fmla="*/ 767080 h 3640422"/>
              <a:gd name="connsiteX33" fmla="*/ 817880 w 919480"/>
              <a:gd name="connsiteY33" fmla="*/ 787400 h 3640422"/>
              <a:gd name="connsiteX34" fmla="*/ 812800 w 919480"/>
              <a:gd name="connsiteY34" fmla="*/ 828040 h 3640422"/>
              <a:gd name="connsiteX35" fmla="*/ 807720 w 919480"/>
              <a:gd name="connsiteY35" fmla="*/ 843280 h 3640422"/>
              <a:gd name="connsiteX36" fmla="*/ 797560 w 919480"/>
              <a:gd name="connsiteY36" fmla="*/ 894080 h 3640422"/>
              <a:gd name="connsiteX37" fmla="*/ 787400 w 919480"/>
              <a:gd name="connsiteY37" fmla="*/ 939800 h 3640422"/>
              <a:gd name="connsiteX38" fmla="*/ 782320 w 919480"/>
              <a:gd name="connsiteY38" fmla="*/ 980440 h 3640422"/>
              <a:gd name="connsiteX39" fmla="*/ 777240 w 919480"/>
              <a:gd name="connsiteY39" fmla="*/ 1031240 h 3640422"/>
              <a:gd name="connsiteX40" fmla="*/ 767080 w 919480"/>
              <a:gd name="connsiteY40" fmla="*/ 1102360 h 3640422"/>
              <a:gd name="connsiteX41" fmla="*/ 762000 w 919480"/>
              <a:gd name="connsiteY41" fmla="*/ 1203960 h 3640422"/>
              <a:gd name="connsiteX42" fmla="*/ 751840 w 919480"/>
              <a:gd name="connsiteY42" fmla="*/ 1264920 h 3640422"/>
              <a:gd name="connsiteX43" fmla="*/ 736600 w 919480"/>
              <a:gd name="connsiteY43" fmla="*/ 1407160 h 3640422"/>
              <a:gd name="connsiteX44" fmla="*/ 726440 w 919480"/>
              <a:gd name="connsiteY44" fmla="*/ 1463040 h 3640422"/>
              <a:gd name="connsiteX45" fmla="*/ 721360 w 919480"/>
              <a:gd name="connsiteY45" fmla="*/ 1518920 h 3640422"/>
              <a:gd name="connsiteX46" fmla="*/ 711200 w 919480"/>
              <a:gd name="connsiteY46" fmla="*/ 1564640 h 3640422"/>
              <a:gd name="connsiteX47" fmla="*/ 706120 w 919480"/>
              <a:gd name="connsiteY47" fmla="*/ 1595120 h 3640422"/>
              <a:gd name="connsiteX48" fmla="*/ 701040 w 919480"/>
              <a:gd name="connsiteY48" fmla="*/ 1635760 h 3640422"/>
              <a:gd name="connsiteX49" fmla="*/ 695960 w 919480"/>
              <a:gd name="connsiteY49" fmla="*/ 1666240 h 3640422"/>
              <a:gd name="connsiteX50" fmla="*/ 690880 w 919480"/>
              <a:gd name="connsiteY50" fmla="*/ 1706880 h 3640422"/>
              <a:gd name="connsiteX51" fmla="*/ 675640 w 919480"/>
              <a:gd name="connsiteY51" fmla="*/ 1778000 h 3640422"/>
              <a:gd name="connsiteX52" fmla="*/ 670560 w 919480"/>
              <a:gd name="connsiteY52" fmla="*/ 1823720 h 3640422"/>
              <a:gd name="connsiteX53" fmla="*/ 660400 w 919480"/>
              <a:gd name="connsiteY53" fmla="*/ 1879600 h 3640422"/>
              <a:gd name="connsiteX54" fmla="*/ 655320 w 919480"/>
              <a:gd name="connsiteY54" fmla="*/ 1935480 h 3640422"/>
              <a:gd name="connsiteX55" fmla="*/ 640080 w 919480"/>
              <a:gd name="connsiteY55" fmla="*/ 2021840 h 3640422"/>
              <a:gd name="connsiteX56" fmla="*/ 635000 w 919480"/>
              <a:gd name="connsiteY56" fmla="*/ 2082800 h 3640422"/>
              <a:gd name="connsiteX57" fmla="*/ 624840 w 919480"/>
              <a:gd name="connsiteY57" fmla="*/ 2133600 h 3640422"/>
              <a:gd name="connsiteX58" fmla="*/ 614680 w 919480"/>
              <a:gd name="connsiteY58" fmla="*/ 2204720 h 3640422"/>
              <a:gd name="connsiteX59" fmla="*/ 609600 w 919480"/>
              <a:gd name="connsiteY59" fmla="*/ 2296160 h 3640422"/>
              <a:gd name="connsiteX60" fmla="*/ 604520 w 919480"/>
              <a:gd name="connsiteY60" fmla="*/ 2311400 h 3640422"/>
              <a:gd name="connsiteX61" fmla="*/ 599440 w 919480"/>
              <a:gd name="connsiteY61" fmla="*/ 2352040 h 3640422"/>
              <a:gd name="connsiteX62" fmla="*/ 594360 w 919480"/>
              <a:gd name="connsiteY62" fmla="*/ 2382520 h 3640422"/>
              <a:gd name="connsiteX63" fmla="*/ 584200 w 919480"/>
              <a:gd name="connsiteY63" fmla="*/ 2509520 h 3640422"/>
              <a:gd name="connsiteX64" fmla="*/ 574040 w 919480"/>
              <a:gd name="connsiteY64" fmla="*/ 2570480 h 3640422"/>
              <a:gd name="connsiteX65" fmla="*/ 568960 w 919480"/>
              <a:gd name="connsiteY65" fmla="*/ 2595880 h 3640422"/>
              <a:gd name="connsiteX66" fmla="*/ 558800 w 919480"/>
              <a:gd name="connsiteY66" fmla="*/ 2809240 h 3640422"/>
              <a:gd name="connsiteX67" fmla="*/ 553720 w 919480"/>
              <a:gd name="connsiteY67" fmla="*/ 2834640 h 3640422"/>
              <a:gd name="connsiteX68" fmla="*/ 548640 w 919480"/>
              <a:gd name="connsiteY68" fmla="*/ 2956560 h 3640422"/>
              <a:gd name="connsiteX69" fmla="*/ 538480 w 919480"/>
              <a:gd name="connsiteY69" fmla="*/ 3048000 h 3640422"/>
              <a:gd name="connsiteX70" fmla="*/ 543560 w 919480"/>
              <a:gd name="connsiteY70" fmla="*/ 3246120 h 3640422"/>
              <a:gd name="connsiteX71" fmla="*/ 538480 w 919480"/>
              <a:gd name="connsiteY71" fmla="*/ 3342640 h 3640422"/>
              <a:gd name="connsiteX72" fmla="*/ 533400 w 919480"/>
              <a:gd name="connsiteY72" fmla="*/ 3378200 h 3640422"/>
              <a:gd name="connsiteX73" fmla="*/ 528320 w 919480"/>
              <a:gd name="connsiteY73" fmla="*/ 3418840 h 3640422"/>
              <a:gd name="connsiteX74" fmla="*/ 523240 w 919480"/>
              <a:gd name="connsiteY74" fmla="*/ 3616960 h 3640422"/>
              <a:gd name="connsiteX75" fmla="*/ 447040 w 919480"/>
              <a:gd name="connsiteY75" fmla="*/ 3611880 h 3640422"/>
              <a:gd name="connsiteX76" fmla="*/ 223520 w 919480"/>
              <a:gd name="connsiteY76" fmla="*/ 3601720 h 3640422"/>
              <a:gd name="connsiteX77" fmla="*/ 152400 w 919480"/>
              <a:gd name="connsiteY77" fmla="*/ 3591560 h 3640422"/>
              <a:gd name="connsiteX78" fmla="*/ 96520 w 919480"/>
              <a:gd name="connsiteY78" fmla="*/ 3586480 h 3640422"/>
              <a:gd name="connsiteX79" fmla="*/ 5080 w 919480"/>
              <a:gd name="connsiteY79" fmla="*/ 3571240 h 3640422"/>
              <a:gd name="connsiteX80" fmla="*/ 0 w 919480"/>
              <a:gd name="connsiteY80" fmla="*/ 3556000 h 3640422"/>
              <a:gd name="connsiteX81" fmla="*/ 10160 w 919480"/>
              <a:gd name="connsiteY81" fmla="*/ 3469640 h 3640422"/>
              <a:gd name="connsiteX82" fmla="*/ 15240 w 919480"/>
              <a:gd name="connsiteY82" fmla="*/ 3429000 h 3640422"/>
              <a:gd name="connsiteX83" fmla="*/ 20320 w 919480"/>
              <a:gd name="connsiteY83" fmla="*/ 3403600 h 3640422"/>
              <a:gd name="connsiteX84" fmla="*/ 25400 w 919480"/>
              <a:gd name="connsiteY84" fmla="*/ 3373120 h 3640422"/>
              <a:gd name="connsiteX85" fmla="*/ 30480 w 919480"/>
              <a:gd name="connsiteY85" fmla="*/ 3347720 h 3640422"/>
              <a:gd name="connsiteX86" fmla="*/ 35560 w 919480"/>
              <a:gd name="connsiteY86" fmla="*/ 3302000 h 3640422"/>
              <a:gd name="connsiteX87" fmla="*/ 40640 w 919480"/>
              <a:gd name="connsiteY87" fmla="*/ 3276600 h 3640422"/>
              <a:gd name="connsiteX88" fmla="*/ 50800 w 919480"/>
              <a:gd name="connsiteY88" fmla="*/ 3195320 h 3640422"/>
              <a:gd name="connsiteX89" fmla="*/ 60960 w 919480"/>
              <a:gd name="connsiteY89" fmla="*/ 3048000 h 3640422"/>
              <a:gd name="connsiteX90" fmla="*/ 66040 w 919480"/>
              <a:gd name="connsiteY90" fmla="*/ 3022600 h 3640422"/>
              <a:gd name="connsiteX91" fmla="*/ 71120 w 919480"/>
              <a:gd name="connsiteY91" fmla="*/ 2941320 h 3640422"/>
              <a:gd name="connsiteX92" fmla="*/ 76200 w 919480"/>
              <a:gd name="connsiteY92" fmla="*/ 2910840 h 3640422"/>
              <a:gd name="connsiteX93" fmla="*/ 86360 w 919480"/>
              <a:gd name="connsiteY93" fmla="*/ 2824480 h 3640422"/>
              <a:gd name="connsiteX94" fmla="*/ 96520 w 919480"/>
              <a:gd name="connsiteY94" fmla="*/ 2712720 h 3640422"/>
              <a:gd name="connsiteX95" fmla="*/ 101600 w 919480"/>
              <a:gd name="connsiteY95" fmla="*/ 2687320 h 3640422"/>
              <a:gd name="connsiteX96" fmla="*/ 106680 w 919480"/>
              <a:gd name="connsiteY96" fmla="*/ 2667000 h 3640422"/>
              <a:gd name="connsiteX97" fmla="*/ 111760 w 919480"/>
              <a:gd name="connsiteY97" fmla="*/ 2631440 h 3640422"/>
              <a:gd name="connsiteX98" fmla="*/ 121920 w 919480"/>
              <a:gd name="connsiteY98" fmla="*/ 2600960 h 3640422"/>
              <a:gd name="connsiteX99" fmla="*/ 127000 w 919480"/>
              <a:gd name="connsiteY99" fmla="*/ 2570480 h 3640422"/>
              <a:gd name="connsiteX100" fmla="*/ 137160 w 919480"/>
              <a:gd name="connsiteY100" fmla="*/ 2550160 h 3640422"/>
              <a:gd name="connsiteX101" fmla="*/ 142240 w 919480"/>
              <a:gd name="connsiteY101" fmla="*/ 2534920 h 3640422"/>
              <a:gd name="connsiteX102" fmla="*/ 177799 w 919480"/>
              <a:gd name="connsiteY102" fmla="*/ 2550724 h 3640422"/>
              <a:gd name="connsiteX103" fmla="*/ 174414 w 919480"/>
              <a:gd name="connsiteY103" fmla="*/ 2484684 h 3640422"/>
              <a:gd name="connsiteX104" fmla="*/ 181751 w 919480"/>
              <a:gd name="connsiteY104" fmla="*/ 2475088 h 3640422"/>
              <a:gd name="connsiteX105" fmla="*/ 184010 w 919480"/>
              <a:gd name="connsiteY105" fmla="*/ 2430498 h 3640422"/>
              <a:gd name="connsiteX106" fmla="*/ 197555 w 919480"/>
              <a:gd name="connsiteY106" fmla="*/ 2418645 h 3640422"/>
              <a:gd name="connsiteX107" fmla="*/ 188525 w 919480"/>
              <a:gd name="connsiteY107" fmla="*/ 2382520 h 3640422"/>
              <a:gd name="connsiteX108" fmla="*/ 199249 w 919480"/>
              <a:gd name="connsiteY108" fmla="*/ 2359943 h 3640422"/>
              <a:gd name="connsiteX109" fmla="*/ 193040 w 919480"/>
              <a:gd name="connsiteY109" fmla="*/ 2349783 h 3640422"/>
              <a:gd name="connsiteX110" fmla="*/ 212231 w 919480"/>
              <a:gd name="connsiteY110" fmla="*/ 2284871 h 3640422"/>
              <a:gd name="connsiteX111" fmla="*/ 213924 w 919480"/>
              <a:gd name="connsiteY111" fmla="*/ 2232942 h 3640422"/>
              <a:gd name="connsiteX112" fmla="*/ 222391 w 919480"/>
              <a:gd name="connsiteY112" fmla="*/ 2175369 h 3640422"/>
              <a:gd name="connsiteX113" fmla="*/ 223520 w 919480"/>
              <a:gd name="connsiteY113" fmla="*/ 2136987 h 3640422"/>
              <a:gd name="connsiteX114" fmla="*/ 228600 w 919480"/>
              <a:gd name="connsiteY114" fmla="*/ 2098040 h 3640422"/>
              <a:gd name="connsiteX115" fmla="*/ 238760 w 919480"/>
              <a:gd name="connsiteY115" fmla="*/ 1991360 h 3640422"/>
              <a:gd name="connsiteX116" fmla="*/ 243840 w 919480"/>
              <a:gd name="connsiteY116" fmla="*/ 1965960 h 3640422"/>
              <a:gd name="connsiteX117" fmla="*/ 248920 w 919480"/>
              <a:gd name="connsiteY117" fmla="*/ 1925320 h 3640422"/>
              <a:gd name="connsiteX118" fmla="*/ 254000 w 919480"/>
              <a:gd name="connsiteY118" fmla="*/ 1910080 h 3640422"/>
              <a:gd name="connsiteX119" fmla="*/ 259080 w 919480"/>
              <a:gd name="connsiteY119" fmla="*/ 1889760 h 3640422"/>
              <a:gd name="connsiteX120" fmla="*/ 264160 w 919480"/>
              <a:gd name="connsiteY120" fmla="*/ 1859280 h 3640422"/>
              <a:gd name="connsiteX121" fmla="*/ 269240 w 919480"/>
              <a:gd name="connsiteY121" fmla="*/ 1833880 h 3640422"/>
              <a:gd name="connsiteX122" fmla="*/ 274320 w 919480"/>
              <a:gd name="connsiteY122" fmla="*/ 1762760 h 3640422"/>
              <a:gd name="connsiteX123" fmla="*/ 279400 w 919480"/>
              <a:gd name="connsiteY123" fmla="*/ 1747520 h 3640422"/>
              <a:gd name="connsiteX124" fmla="*/ 284480 w 919480"/>
              <a:gd name="connsiteY124" fmla="*/ 1722120 h 3640422"/>
              <a:gd name="connsiteX125" fmla="*/ 289560 w 919480"/>
              <a:gd name="connsiteY125" fmla="*/ 1671320 h 3640422"/>
              <a:gd name="connsiteX126" fmla="*/ 294640 w 919480"/>
              <a:gd name="connsiteY126" fmla="*/ 1656080 h 3640422"/>
              <a:gd name="connsiteX127" fmla="*/ 299720 w 919480"/>
              <a:gd name="connsiteY127" fmla="*/ 1635760 h 3640422"/>
              <a:gd name="connsiteX128" fmla="*/ 304800 w 919480"/>
              <a:gd name="connsiteY128" fmla="*/ 1574800 h 3640422"/>
              <a:gd name="connsiteX129" fmla="*/ 309880 w 919480"/>
              <a:gd name="connsiteY129" fmla="*/ 1559560 h 3640422"/>
              <a:gd name="connsiteX130" fmla="*/ 320040 w 919480"/>
              <a:gd name="connsiteY130" fmla="*/ 1518920 h 3640422"/>
              <a:gd name="connsiteX131" fmla="*/ 325120 w 919480"/>
              <a:gd name="connsiteY131" fmla="*/ 1473200 h 3640422"/>
              <a:gd name="connsiteX132" fmla="*/ 330200 w 919480"/>
              <a:gd name="connsiteY132" fmla="*/ 1447800 h 3640422"/>
              <a:gd name="connsiteX133" fmla="*/ 340360 w 919480"/>
              <a:gd name="connsiteY133" fmla="*/ 1386840 h 3640422"/>
              <a:gd name="connsiteX134" fmla="*/ 345440 w 919480"/>
              <a:gd name="connsiteY134" fmla="*/ 1346200 h 3640422"/>
              <a:gd name="connsiteX135" fmla="*/ 355600 w 919480"/>
              <a:gd name="connsiteY135" fmla="*/ 1275080 h 3640422"/>
              <a:gd name="connsiteX136" fmla="*/ 360680 w 919480"/>
              <a:gd name="connsiteY136" fmla="*/ 1224280 h 3640422"/>
              <a:gd name="connsiteX137" fmla="*/ 365760 w 919480"/>
              <a:gd name="connsiteY137" fmla="*/ 1198880 h 3640422"/>
              <a:gd name="connsiteX138" fmla="*/ 381000 w 919480"/>
              <a:gd name="connsiteY138" fmla="*/ 1127760 h 3640422"/>
              <a:gd name="connsiteX139" fmla="*/ 386080 w 919480"/>
              <a:gd name="connsiteY139" fmla="*/ 1076960 h 3640422"/>
              <a:gd name="connsiteX140" fmla="*/ 391160 w 919480"/>
              <a:gd name="connsiteY140" fmla="*/ 1056640 h 3640422"/>
              <a:gd name="connsiteX141" fmla="*/ 401320 w 919480"/>
              <a:gd name="connsiteY141" fmla="*/ 1005840 h 3640422"/>
              <a:gd name="connsiteX142" fmla="*/ 406400 w 919480"/>
              <a:gd name="connsiteY142" fmla="*/ 934720 h 3640422"/>
              <a:gd name="connsiteX143" fmla="*/ 416560 w 919480"/>
              <a:gd name="connsiteY143" fmla="*/ 868680 h 3640422"/>
              <a:gd name="connsiteX144" fmla="*/ 421640 w 919480"/>
              <a:gd name="connsiteY144" fmla="*/ 822960 h 3640422"/>
              <a:gd name="connsiteX145" fmla="*/ 431800 w 919480"/>
              <a:gd name="connsiteY145" fmla="*/ 777240 h 3640422"/>
              <a:gd name="connsiteX146" fmla="*/ 436880 w 919480"/>
              <a:gd name="connsiteY146" fmla="*/ 731520 h 3640422"/>
              <a:gd name="connsiteX147" fmla="*/ 447040 w 919480"/>
              <a:gd name="connsiteY147" fmla="*/ 690880 h 3640422"/>
              <a:gd name="connsiteX148" fmla="*/ 457200 w 919480"/>
              <a:gd name="connsiteY148" fmla="*/ 629920 h 3640422"/>
              <a:gd name="connsiteX149" fmla="*/ 462280 w 919480"/>
              <a:gd name="connsiteY149" fmla="*/ 584200 h 3640422"/>
              <a:gd name="connsiteX150" fmla="*/ 472440 w 919480"/>
              <a:gd name="connsiteY150" fmla="*/ 543560 h 3640422"/>
              <a:gd name="connsiteX151" fmla="*/ 477520 w 919480"/>
              <a:gd name="connsiteY151" fmla="*/ 523240 h 3640422"/>
              <a:gd name="connsiteX152" fmla="*/ 487680 w 919480"/>
              <a:gd name="connsiteY152" fmla="*/ 457200 h 3640422"/>
              <a:gd name="connsiteX153" fmla="*/ 497840 w 919480"/>
              <a:gd name="connsiteY153" fmla="*/ 411480 h 3640422"/>
              <a:gd name="connsiteX154" fmla="*/ 502920 w 919480"/>
              <a:gd name="connsiteY154" fmla="*/ 365760 h 3640422"/>
              <a:gd name="connsiteX155" fmla="*/ 508000 w 919480"/>
              <a:gd name="connsiteY155" fmla="*/ 335280 h 3640422"/>
              <a:gd name="connsiteX156" fmla="*/ 502920 w 919480"/>
              <a:gd name="connsiteY156" fmla="*/ 198120 h 3640422"/>
              <a:gd name="connsiteX0" fmla="*/ 502920 w 919480"/>
              <a:gd name="connsiteY0" fmla="*/ 198120 h 3640422"/>
              <a:gd name="connsiteX1" fmla="*/ 518160 w 919480"/>
              <a:gd name="connsiteY1" fmla="*/ 187960 h 3640422"/>
              <a:gd name="connsiteX2" fmla="*/ 528320 w 919480"/>
              <a:gd name="connsiteY2" fmla="*/ 172720 h 3640422"/>
              <a:gd name="connsiteX3" fmla="*/ 558800 w 919480"/>
              <a:gd name="connsiteY3" fmla="*/ 152400 h 3640422"/>
              <a:gd name="connsiteX4" fmla="*/ 574040 w 919480"/>
              <a:gd name="connsiteY4" fmla="*/ 137160 h 3640422"/>
              <a:gd name="connsiteX5" fmla="*/ 604520 w 919480"/>
              <a:gd name="connsiteY5" fmla="*/ 127000 h 3640422"/>
              <a:gd name="connsiteX6" fmla="*/ 635000 w 919480"/>
              <a:gd name="connsiteY6" fmla="*/ 111760 h 3640422"/>
              <a:gd name="connsiteX7" fmla="*/ 670560 w 919480"/>
              <a:gd name="connsiteY7" fmla="*/ 96520 h 3640422"/>
              <a:gd name="connsiteX8" fmla="*/ 685800 w 919480"/>
              <a:gd name="connsiteY8" fmla="*/ 86360 h 3640422"/>
              <a:gd name="connsiteX9" fmla="*/ 721360 w 919480"/>
              <a:gd name="connsiteY9" fmla="*/ 76200 h 3640422"/>
              <a:gd name="connsiteX10" fmla="*/ 751840 w 919480"/>
              <a:gd name="connsiteY10" fmla="*/ 66040 h 3640422"/>
              <a:gd name="connsiteX11" fmla="*/ 787400 w 919480"/>
              <a:gd name="connsiteY11" fmla="*/ 50800 h 3640422"/>
              <a:gd name="connsiteX12" fmla="*/ 838200 w 919480"/>
              <a:gd name="connsiteY12" fmla="*/ 35560 h 3640422"/>
              <a:gd name="connsiteX13" fmla="*/ 853440 w 919480"/>
              <a:gd name="connsiteY13" fmla="*/ 25400 h 3640422"/>
              <a:gd name="connsiteX14" fmla="*/ 883920 w 919480"/>
              <a:gd name="connsiteY14" fmla="*/ 15240 h 3640422"/>
              <a:gd name="connsiteX15" fmla="*/ 914400 w 919480"/>
              <a:gd name="connsiteY15" fmla="*/ 0 h 3640422"/>
              <a:gd name="connsiteX16" fmla="*/ 919480 w 919480"/>
              <a:gd name="connsiteY16" fmla="*/ 15240 h 3640422"/>
              <a:gd name="connsiteX17" fmla="*/ 914400 w 919480"/>
              <a:gd name="connsiteY17" fmla="*/ 60960 h 3640422"/>
              <a:gd name="connsiteX18" fmla="*/ 909320 w 919480"/>
              <a:gd name="connsiteY18" fmla="*/ 76200 h 3640422"/>
              <a:gd name="connsiteX19" fmla="*/ 904240 w 919480"/>
              <a:gd name="connsiteY19" fmla="*/ 96520 h 3640422"/>
              <a:gd name="connsiteX20" fmla="*/ 899160 w 919480"/>
              <a:gd name="connsiteY20" fmla="*/ 162560 h 3640422"/>
              <a:gd name="connsiteX21" fmla="*/ 894080 w 919480"/>
              <a:gd name="connsiteY21" fmla="*/ 182880 h 3640422"/>
              <a:gd name="connsiteX22" fmla="*/ 889000 w 919480"/>
              <a:gd name="connsiteY22" fmla="*/ 213360 h 3640422"/>
              <a:gd name="connsiteX23" fmla="*/ 883920 w 919480"/>
              <a:gd name="connsiteY23" fmla="*/ 335280 h 3640422"/>
              <a:gd name="connsiteX24" fmla="*/ 873760 w 919480"/>
              <a:gd name="connsiteY24" fmla="*/ 401320 h 3640422"/>
              <a:gd name="connsiteX25" fmla="*/ 868680 w 919480"/>
              <a:gd name="connsiteY25" fmla="*/ 447040 h 3640422"/>
              <a:gd name="connsiteX26" fmla="*/ 858520 w 919480"/>
              <a:gd name="connsiteY26" fmla="*/ 568960 h 3640422"/>
              <a:gd name="connsiteX27" fmla="*/ 853440 w 919480"/>
              <a:gd name="connsiteY27" fmla="*/ 594360 h 3640422"/>
              <a:gd name="connsiteX28" fmla="*/ 848360 w 919480"/>
              <a:gd name="connsiteY28" fmla="*/ 640080 h 3640422"/>
              <a:gd name="connsiteX29" fmla="*/ 838200 w 919480"/>
              <a:gd name="connsiteY29" fmla="*/ 690880 h 3640422"/>
              <a:gd name="connsiteX30" fmla="*/ 833120 w 919480"/>
              <a:gd name="connsiteY30" fmla="*/ 721360 h 3640422"/>
              <a:gd name="connsiteX31" fmla="*/ 828040 w 919480"/>
              <a:gd name="connsiteY31" fmla="*/ 741680 h 3640422"/>
              <a:gd name="connsiteX32" fmla="*/ 822960 w 919480"/>
              <a:gd name="connsiteY32" fmla="*/ 767080 h 3640422"/>
              <a:gd name="connsiteX33" fmla="*/ 817880 w 919480"/>
              <a:gd name="connsiteY33" fmla="*/ 787400 h 3640422"/>
              <a:gd name="connsiteX34" fmla="*/ 812800 w 919480"/>
              <a:gd name="connsiteY34" fmla="*/ 828040 h 3640422"/>
              <a:gd name="connsiteX35" fmla="*/ 807720 w 919480"/>
              <a:gd name="connsiteY35" fmla="*/ 843280 h 3640422"/>
              <a:gd name="connsiteX36" fmla="*/ 797560 w 919480"/>
              <a:gd name="connsiteY36" fmla="*/ 894080 h 3640422"/>
              <a:gd name="connsiteX37" fmla="*/ 787400 w 919480"/>
              <a:gd name="connsiteY37" fmla="*/ 939800 h 3640422"/>
              <a:gd name="connsiteX38" fmla="*/ 782320 w 919480"/>
              <a:gd name="connsiteY38" fmla="*/ 980440 h 3640422"/>
              <a:gd name="connsiteX39" fmla="*/ 777240 w 919480"/>
              <a:gd name="connsiteY39" fmla="*/ 1031240 h 3640422"/>
              <a:gd name="connsiteX40" fmla="*/ 767080 w 919480"/>
              <a:gd name="connsiteY40" fmla="*/ 1102360 h 3640422"/>
              <a:gd name="connsiteX41" fmla="*/ 762000 w 919480"/>
              <a:gd name="connsiteY41" fmla="*/ 1203960 h 3640422"/>
              <a:gd name="connsiteX42" fmla="*/ 751840 w 919480"/>
              <a:gd name="connsiteY42" fmla="*/ 1264920 h 3640422"/>
              <a:gd name="connsiteX43" fmla="*/ 736600 w 919480"/>
              <a:gd name="connsiteY43" fmla="*/ 1407160 h 3640422"/>
              <a:gd name="connsiteX44" fmla="*/ 726440 w 919480"/>
              <a:gd name="connsiteY44" fmla="*/ 1463040 h 3640422"/>
              <a:gd name="connsiteX45" fmla="*/ 721360 w 919480"/>
              <a:gd name="connsiteY45" fmla="*/ 1518920 h 3640422"/>
              <a:gd name="connsiteX46" fmla="*/ 711200 w 919480"/>
              <a:gd name="connsiteY46" fmla="*/ 1564640 h 3640422"/>
              <a:gd name="connsiteX47" fmla="*/ 706120 w 919480"/>
              <a:gd name="connsiteY47" fmla="*/ 1595120 h 3640422"/>
              <a:gd name="connsiteX48" fmla="*/ 701040 w 919480"/>
              <a:gd name="connsiteY48" fmla="*/ 1635760 h 3640422"/>
              <a:gd name="connsiteX49" fmla="*/ 695960 w 919480"/>
              <a:gd name="connsiteY49" fmla="*/ 1666240 h 3640422"/>
              <a:gd name="connsiteX50" fmla="*/ 690880 w 919480"/>
              <a:gd name="connsiteY50" fmla="*/ 1706880 h 3640422"/>
              <a:gd name="connsiteX51" fmla="*/ 675640 w 919480"/>
              <a:gd name="connsiteY51" fmla="*/ 1778000 h 3640422"/>
              <a:gd name="connsiteX52" fmla="*/ 670560 w 919480"/>
              <a:gd name="connsiteY52" fmla="*/ 1823720 h 3640422"/>
              <a:gd name="connsiteX53" fmla="*/ 660400 w 919480"/>
              <a:gd name="connsiteY53" fmla="*/ 1879600 h 3640422"/>
              <a:gd name="connsiteX54" fmla="*/ 655320 w 919480"/>
              <a:gd name="connsiteY54" fmla="*/ 1935480 h 3640422"/>
              <a:gd name="connsiteX55" fmla="*/ 640080 w 919480"/>
              <a:gd name="connsiteY55" fmla="*/ 2021840 h 3640422"/>
              <a:gd name="connsiteX56" fmla="*/ 635000 w 919480"/>
              <a:gd name="connsiteY56" fmla="*/ 2082800 h 3640422"/>
              <a:gd name="connsiteX57" fmla="*/ 624840 w 919480"/>
              <a:gd name="connsiteY57" fmla="*/ 2133600 h 3640422"/>
              <a:gd name="connsiteX58" fmla="*/ 614680 w 919480"/>
              <a:gd name="connsiteY58" fmla="*/ 2204720 h 3640422"/>
              <a:gd name="connsiteX59" fmla="*/ 609600 w 919480"/>
              <a:gd name="connsiteY59" fmla="*/ 2296160 h 3640422"/>
              <a:gd name="connsiteX60" fmla="*/ 604520 w 919480"/>
              <a:gd name="connsiteY60" fmla="*/ 2311400 h 3640422"/>
              <a:gd name="connsiteX61" fmla="*/ 599440 w 919480"/>
              <a:gd name="connsiteY61" fmla="*/ 2352040 h 3640422"/>
              <a:gd name="connsiteX62" fmla="*/ 594360 w 919480"/>
              <a:gd name="connsiteY62" fmla="*/ 2382520 h 3640422"/>
              <a:gd name="connsiteX63" fmla="*/ 584200 w 919480"/>
              <a:gd name="connsiteY63" fmla="*/ 2509520 h 3640422"/>
              <a:gd name="connsiteX64" fmla="*/ 574040 w 919480"/>
              <a:gd name="connsiteY64" fmla="*/ 2570480 h 3640422"/>
              <a:gd name="connsiteX65" fmla="*/ 568960 w 919480"/>
              <a:gd name="connsiteY65" fmla="*/ 2595880 h 3640422"/>
              <a:gd name="connsiteX66" fmla="*/ 558800 w 919480"/>
              <a:gd name="connsiteY66" fmla="*/ 2809240 h 3640422"/>
              <a:gd name="connsiteX67" fmla="*/ 553720 w 919480"/>
              <a:gd name="connsiteY67" fmla="*/ 2834640 h 3640422"/>
              <a:gd name="connsiteX68" fmla="*/ 548640 w 919480"/>
              <a:gd name="connsiteY68" fmla="*/ 2956560 h 3640422"/>
              <a:gd name="connsiteX69" fmla="*/ 538480 w 919480"/>
              <a:gd name="connsiteY69" fmla="*/ 3048000 h 3640422"/>
              <a:gd name="connsiteX70" fmla="*/ 543560 w 919480"/>
              <a:gd name="connsiteY70" fmla="*/ 3246120 h 3640422"/>
              <a:gd name="connsiteX71" fmla="*/ 538480 w 919480"/>
              <a:gd name="connsiteY71" fmla="*/ 3342640 h 3640422"/>
              <a:gd name="connsiteX72" fmla="*/ 533400 w 919480"/>
              <a:gd name="connsiteY72" fmla="*/ 3378200 h 3640422"/>
              <a:gd name="connsiteX73" fmla="*/ 528320 w 919480"/>
              <a:gd name="connsiteY73" fmla="*/ 3418840 h 3640422"/>
              <a:gd name="connsiteX74" fmla="*/ 523240 w 919480"/>
              <a:gd name="connsiteY74" fmla="*/ 3616960 h 3640422"/>
              <a:gd name="connsiteX75" fmla="*/ 447040 w 919480"/>
              <a:gd name="connsiteY75" fmla="*/ 3611880 h 3640422"/>
              <a:gd name="connsiteX76" fmla="*/ 223520 w 919480"/>
              <a:gd name="connsiteY76" fmla="*/ 3601720 h 3640422"/>
              <a:gd name="connsiteX77" fmla="*/ 152400 w 919480"/>
              <a:gd name="connsiteY77" fmla="*/ 3591560 h 3640422"/>
              <a:gd name="connsiteX78" fmla="*/ 96520 w 919480"/>
              <a:gd name="connsiteY78" fmla="*/ 3586480 h 3640422"/>
              <a:gd name="connsiteX79" fmla="*/ 5080 w 919480"/>
              <a:gd name="connsiteY79" fmla="*/ 3571240 h 3640422"/>
              <a:gd name="connsiteX80" fmla="*/ 0 w 919480"/>
              <a:gd name="connsiteY80" fmla="*/ 3556000 h 3640422"/>
              <a:gd name="connsiteX81" fmla="*/ 10160 w 919480"/>
              <a:gd name="connsiteY81" fmla="*/ 3469640 h 3640422"/>
              <a:gd name="connsiteX82" fmla="*/ 15240 w 919480"/>
              <a:gd name="connsiteY82" fmla="*/ 3429000 h 3640422"/>
              <a:gd name="connsiteX83" fmla="*/ 20320 w 919480"/>
              <a:gd name="connsiteY83" fmla="*/ 3403600 h 3640422"/>
              <a:gd name="connsiteX84" fmla="*/ 25400 w 919480"/>
              <a:gd name="connsiteY84" fmla="*/ 3373120 h 3640422"/>
              <a:gd name="connsiteX85" fmla="*/ 30480 w 919480"/>
              <a:gd name="connsiteY85" fmla="*/ 3347720 h 3640422"/>
              <a:gd name="connsiteX86" fmla="*/ 35560 w 919480"/>
              <a:gd name="connsiteY86" fmla="*/ 3302000 h 3640422"/>
              <a:gd name="connsiteX87" fmla="*/ 40640 w 919480"/>
              <a:gd name="connsiteY87" fmla="*/ 3276600 h 3640422"/>
              <a:gd name="connsiteX88" fmla="*/ 50800 w 919480"/>
              <a:gd name="connsiteY88" fmla="*/ 3195320 h 3640422"/>
              <a:gd name="connsiteX89" fmla="*/ 60960 w 919480"/>
              <a:gd name="connsiteY89" fmla="*/ 3048000 h 3640422"/>
              <a:gd name="connsiteX90" fmla="*/ 66040 w 919480"/>
              <a:gd name="connsiteY90" fmla="*/ 3022600 h 3640422"/>
              <a:gd name="connsiteX91" fmla="*/ 71120 w 919480"/>
              <a:gd name="connsiteY91" fmla="*/ 2941320 h 3640422"/>
              <a:gd name="connsiteX92" fmla="*/ 76200 w 919480"/>
              <a:gd name="connsiteY92" fmla="*/ 2910840 h 3640422"/>
              <a:gd name="connsiteX93" fmla="*/ 86360 w 919480"/>
              <a:gd name="connsiteY93" fmla="*/ 2824480 h 3640422"/>
              <a:gd name="connsiteX94" fmla="*/ 96520 w 919480"/>
              <a:gd name="connsiteY94" fmla="*/ 2712720 h 3640422"/>
              <a:gd name="connsiteX95" fmla="*/ 101600 w 919480"/>
              <a:gd name="connsiteY95" fmla="*/ 2687320 h 3640422"/>
              <a:gd name="connsiteX96" fmla="*/ 106680 w 919480"/>
              <a:gd name="connsiteY96" fmla="*/ 2667000 h 3640422"/>
              <a:gd name="connsiteX97" fmla="*/ 111760 w 919480"/>
              <a:gd name="connsiteY97" fmla="*/ 2631440 h 3640422"/>
              <a:gd name="connsiteX98" fmla="*/ 121920 w 919480"/>
              <a:gd name="connsiteY98" fmla="*/ 2600960 h 3640422"/>
              <a:gd name="connsiteX99" fmla="*/ 127000 w 919480"/>
              <a:gd name="connsiteY99" fmla="*/ 2570480 h 3640422"/>
              <a:gd name="connsiteX100" fmla="*/ 137160 w 919480"/>
              <a:gd name="connsiteY100" fmla="*/ 2550160 h 3640422"/>
              <a:gd name="connsiteX101" fmla="*/ 142240 w 919480"/>
              <a:gd name="connsiteY101" fmla="*/ 2534920 h 3640422"/>
              <a:gd name="connsiteX102" fmla="*/ 177799 w 919480"/>
              <a:gd name="connsiteY102" fmla="*/ 2550724 h 3640422"/>
              <a:gd name="connsiteX103" fmla="*/ 174414 w 919480"/>
              <a:gd name="connsiteY103" fmla="*/ 2484684 h 3640422"/>
              <a:gd name="connsiteX104" fmla="*/ 181751 w 919480"/>
              <a:gd name="connsiteY104" fmla="*/ 2475088 h 3640422"/>
              <a:gd name="connsiteX105" fmla="*/ 184010 w 919480"/>
              <a:gd name="connsiteY105" fmla="*/ 2430498 h 3640422"/>
              <a:gd name="connsiteX106" fmla="*/ 191911 w 919480"/>
              <a:gd name="connsiteY106" fmla="*/ 2410178 h 3640422"/>
              <a:gd name="connsiteX107" fmla="*/ 188525 w 919480"/>
              <a:gd name="connsiteY107" fmla="*/ 2382520 h 3640422"/>
              <a:gd name="connsiteX108" fmla="*/ 199249 w 919480"/>
              <a:gd name="connsiteY108" fmla="*/ 2359943 h 3640422"/>
              <a:gd name="connsiteX109" fmla="*/ 193040 w 919480"/>
              <a:gd name="connsiteY109" fmla="*/ 2349783 h 3640422"/>
              <a:gd name="connsiteX110" fmla="*/ 212231 w 919480"/>
              <a:gd name="connsiteY110" fmla="*/ 2284871 h 3640422"/>
              <a:gd name="connsiteX111" fmla="*/ 213924 w 919480"/>
              <a:gd name="connsiteY111" fmla="*/ 2232942 h 3640422"/>
              <a:gd name="connsiteX112" fmla="*/ 222391 w 919480"/>
              <a:gd name="connsiteY112" fmla="*/ 2175369 h 3640422"/>
              <a:gd name="connsiteX113" fmla="*/ 223520 w 919480"/>
              <a:gd name="connsiteY113" fmla="*/ 2136987 h 3640422"/>
              <a:gd name="connsiteX114" fmla="*/ 228600 w 919480"/>
              <a:gd name="connsiteY114" fmla="*/ 2098040 h 3640422"/>
              <a:gd name="connsiteX115" fmla="*/ 238760 w 919480"/>
              <a:gd name="connsiteY115" fmla="*/ 1991360 h 3640422"/>
              <a:gd name="connsiteX116" fmla="*/ 243840 w 919480"/>
              <a:gd name="connsiteY116" fmla="*/ 1965960 h 3640422"/>
              <a:gd name="connsiteX117" fmla="*/ 248920 w 919480"/>
              <a:gd name="connsiteY117" fmla="*/ 1925320 h 3640422"/>
              <a:gd name="connsiteX118" fmla="*/ 254000 w 919480"/>
              <a:gd name="connsiteY118" fmla="*/ 1910080 h 3640422"/>
              <a:gd name="connsiteX119" fmla="*/ 259080 w 919480"/>
              <a:gd name="connsiteY119" fmla="*/ 1889760 h 3640422"/>
              <a:gd name="connsiteX120" fmla="*/ 264160 w 919480"/>
              <a:gd name="connsiteY120" fmla="*/ 1859280 h 3640422"/>
              <a:gd name="connsiteX121" fmla="*/ 269240 w 919480"/>
              <a:gd name="connsiteY121" fmla="*/ 1833880 h 3640422"/>
              <a:gd name="connsiteX122" fmla="*/ 274320 w 919480"/>
              <a:gd name="connsiteY122" fmla="*/ 1762760 h 3640422"/>
              <a:gd name="connsiteX123" fmla="*/ 279400 w 919480"/>
              <a:gd name="connsiteY123" fmla="*/ 1747520 h 3640422"/>
              <a:gd name="connsiteX124" fmla="*/ 284480 w 919480"/>
              <a:gd name="connsiteY124" fmla="*/ 1722120 h 3640422"/>
              <a:gd name="connsiteX125" fmla="*/ 289560 w 919480"/>
              <a:gd name="connsiteY125" fmla="*/ 1671320 h 3640422"/>
              <a:gd name="connsiteX126" fmla="*/ 294640 w 919480"/>
              <a:gd name="connsiteY126" fmla="*/ 1656080 h 3640422"/>
              <a:gd name="connsiteX127" fmla="*/ 299720 w 919480"/>
              <a:gd name="connsiteY127" fmla="*/ 1635760 h 3640422"/>
              <a:gd name="connsiteX128" fmla="*/ 304800 w 919480"/>
              <a:gd name="connsiteY128" fmla="*/ 1574800 h 3640422"/>
              <a:gd name="connsiteX129" fmla="*/ 309880 w 919480"/>
              <a:gd name="connsiteY129" fmla="*/ 1559560 h 3640422"/>
              <a:gd name="connsiteX130" fmla="*/ 320040 w 919480"/>
              <a:gd name="connsiteY130" fmla="*/ 1518920 h 3640422"/>
              <a:gd name="connsiteX131" fmla="*/ 325120 w 919480"/>
              <a:gd name="connsiteY131" fmla="*/ 1473200 h 3640422"/>
              <a:gd name="connsiteX132" fmla="*/ 330200 w 919480"/>
              <a:gd name="connsiteY132" fmla="*/ 1447800 h 3640422"/>
              <a:gd name="connsiteX133" fmla="*/ 340360 w 919480"/>
              <a:gd name="connsiteY133" fmla="*/ 1386840 h 3640422"/>
              <a:gd name="connsiteX134" fmla="*/ 345440 w 919480"/>
              <a:gd name="connsiteY134" fmla="*/ 1346200 h 3640422"/>
              <a:gd name="connsiteX135" fmla="*/ 355600 w 919480"/>
              <a:gd name="connsiteY135" fmla="*/ 1275080 h 3640422"/>
              <a:gd name="connsiteX136" fmla="*/ 360680 w 919480"/>
              <a:gd name="connsiteY136" fmla="*/ 1224280 h 3640422"/>
              <a:gd name="connsiteX137" fmla="*/ 365760 w 919480"/>
              <a:gd name="connsiteY137" fmla="*/ 1198880 h 3640422"/>
              <a:gd name="connsiteX138" fmla="*/ 381000 w 919480"/>
              <a:gd name="connsiteY138" fmla="*/ 1127760 h 3640422"/>
              <a:gd name="connsiteX139" fmla="*/ 386080 w 919480"/>
              <a:gd name="connsiteY139" fmla="*/ 1076960 h 3640422"/>
              <a:gd name="connsiteX140" fmla="*/ 391160 w 919480"/>
              <a:gd name="connsiteY140" fmla="*/ 1056640 h 3640422"/>
              <a:gd name="connsiteX141" fmla="*/ 401320 w 919480"/>
              <a:gd name="connsiteY141" fmla="*/ 1005840 h 3640422"/>
              <a:gd name="connsiteX142" fmla="*/ 406400 w 919480"/>
              <a:gd name="connsiteY142" fmla="*/ 934720 h 3640422"/>
              <a:gd name="connsiteX143" fmla="*/ 416560 w 919480"/>
              <a:gd name="connsiteY143" fmla="*/ 868680 h 3640422"/>
              <a:gd name="connsiteX144" fmla="*/ 421640 w 919480"/>
              <a:gd name="connsiteY144" fmla="*/ 822960 h 3640422"/>
              <a:gd name="connsiteX145" fmla="*/ 431800 w 919480"/>
              <a:gd name="connsiteY145" fmla="*/ 777240 h 3640422"/>
              <a:gd name="connsiteX146" fmla="*/ 436880 w 919480"/>
              <a:gd name="connsiteY146" fmla="*/ 731520 h 3640422"/>
              <a:gd name="connsiteX147" fmla="*/ 447040 w 919480"/>
              <a:gd name="connsiteY147" fmla="*/ 690880 h 3640422"/>
              <a:gd name="connsiteX148" fmla="*/ 457200 w 919480"/>
              <a:gd name="connsiteY148" fmla="*/ 629920 h 3640422"/>
              <a:gd name="connsiteX149" fmla="*/ 462280 w 919480"/>
              <a:gd name="connsiteY149" fmla="*/ 584200 h 3640422"/>
              <a:gd name="connsiteX150" fmla="*/ 472440 w 919480"/>
              <a:gd name="connsiteY150" fmla="*/ 543560 h 3640422"/>
              <a:gd name="connsiteX151" fmla="*/ 477520 w 919480"/>
              <a:gd name="connsiteY151" fmla="*/ 523240 h 3640422"/>
              <a:gd name="connsiteX152" fmla="*/ 487680 w 919480"/>
              <a:gd name="connsiteY152" fmla="*/ 457200 h 3640422"/>
              <a:gd name="connsiteX153" fmla="*/ 497840 w 919480"/>
              <a:gd name="connsiteY153" fmla="*/ 411480 h 3640422"/>
              <a:gd name="connsiteX154" fmla="*/ 502920 w 919480"/>
              <a:gd name="connsiteY154" fmla="*/ 365760 h 3640422"/>
              <a:gd name="connsiteX155" fmla="*/ 508000 w 919480"/>
              <a:gd name="connsiteY155" fmla="*/ 335280 h 3640422"/>
              <a:gd name="connsiteX156" fmla="*/ 502920 w 919480"/>
              <a:gd name="connsiteY156" fmla="*/ 198120 h 3640422"/>
              <a:gd name="connsiteX0" fmla="*/ 502920 w 919480"/>
              <a:gd name="connsiteY0" fmla="*/ 198120 h 3640422"/>
              <a:gd name="connsiteX1" fmla="*/ 518160 w 919480"/>
              <a:gd name="connsiteY1" fmla="*/ 187960 h 3640422"/>
              <a:gd name="connsiteX2" fmla="*/ 528320 w 919480"/>
              <a:gd name="connsiteY2" fmla="*/ 172720 h 3640422"/>
              <a:gd name="connsiteX3" fmla="*/ 558800 w 919480"/>
              <a:gd name="connsiteY3" fmla="*/ 152400 h 3640422"/>
              <a:gd name="connsiteX4" fmla="*/ 574040 w 919480"/>
              <a:gd name="connsiteY4" fmla="*/ 137160 h 3640422"/>
              <a:gd name="connsiteX5" fmla="*/ 604520 w 919480"/>
              <a:gd name="connsiteY5" fmla="*/ 127000 h 3640422"/>
              <a:gd name="connsiteX6" fmla="*/ 635000 w 919480"/>
              <a:gd name="connsiteY6" fmla="*/ 111760 h 3640422"/>
              <a:gd name="connsiteX7" fmla="*/ 670560 w 919480"/>
              <a:gd name="connsiteY7" fmla="*/ 96520 h 3640422"/>
              <a:gd name="connsiteX8" fmla="*/ 685800 w 919480"/>
              <a:gd name="connsiteY8" fmla="*/ 86360 h 3640422"/>
              <a:gd name="connsiteX9" fmla="*/ 721360 w 919480"/>
              <a:gd name="connsiteY9" fmla="*/ 76200 h 3640422"/>
              <a:gd name="connsiteX10" fmla="*/ 751840 w 919480"/>
              <a:gd name="connsiteY10" fmla="*/ 66040 h 3640422"/>
              <a:gd name="connsiteX11" fmla="*/ 787400 w 919480"/>
              <a:gd name="connsiteY11" fmla="*/ 50800 h 3640422"/>
              <a:gd name="connsiteX12" fmla="*/ 838200 w 919480"/>
              <a:gd name="connsiteY12" fmla="*/ 35560 h 3640422"/>
              <a:gd name="connsiteX13" fmla="*/ 853440 w 919480"/>
              <a:gd name="connsiteY13" fmla="*/ 25400 h 3640422"/>
              <a:gd name="connsiteX14" fmla="*/ 883920 w 919480"/>
              <a:gd name="connsiteY14" fmla="*/ 15240 h 3640422"/>
              <a:gd name="connsiteX15" fmla="*/ 914400 w 919480"/>
              <a:gd name="connsiteY15" fmla="*/ 0 h 3640422"/>
              <a:gd name="connsiteX16" fmla="*/ 919480 w 919480"/>
              <a:gd name="connsiteY16" fmla="*/ 15240 h 3640422"/>
              <a:gd name="connsiteX17" fmla="*/ 914400 w 919480"/>
              <a:gd name="connsiteY17" fmla="*/ 60960 h 3640422"/>
              <a:gd name="connsiteX18" fmla="*/ 909320 w 919480"/>
              <a:gd name="connsiteY18" fmla="*/ 76200 h 3640422"/>
              <a:gd name="connsiteX19" fmla="*/ 904240 w 919480"/>
              <a:gd name="connsiteY19" fmla="*/ 96520 h 3640422"/>
              <a:gd name="connsiteX20" fmla="*/ 899160 w 919480"/>
              <a:gd name="connsiteY20" fmla="*/ 162560 h 3640422"/>
              <a:gd name="connsiteX21" fmla="*/ 894080 w 919480"/>
              <a:gd name="connsiteY21" fmla="*/ 182880 h 3640422"/>
              <a:gd name="connsiteX22" fmla="*/ 889000 w 919480"/>
              <a:gd name="connsiteY22" fmla="*/ 213360 h 3640422"/>
              <a:gd name="connsiteX23" fmla="*/ 883920 w 919480"/>
              <a:gd name="connsiteY23" fmla="*/ 335280 h 3640422"/>
              <a:gd name="connsiteX24" fmla="*/ 873760 w 919480"/>
              <a:gd name="connsiteY24" fmla="*/ 401320 h 3640422"/>
              <a:gd name="connsiteX25" fmla="*/ 868680 w 919480"/>
              <a:gd name="connsiteY25" fmla="*/ 447040 h 3640422"/>
              <a:gd name="connsiteX26" fmla="*/ 858520 w 919480"/>
              <a:gd name="connsiteY26" fmla="*/ 568960 h 3640422"/>
              <a:gd name="connsiteX27" fmla="*/ 853440 w 919480"/>
              <a:gd name="connsiteY27" fmla="*/ 594360 h 3640422"/>
              <a:gd name="connsiteX28" fmla="*/ 848360 w 919480"/>
              <a:gd name="connsiteY28" fmla="*/ 640080 h 3640422"/>
              <a:gd name="connsiteX29" fmla="*/ 838200 w 919480"/>
              <a:gd name="connsiteY29" fmla="*/ 690880 h 3640422"/>
              <a:gd name="connsiteX30" fmla="*/ 833120 w 919480"/>
              <a:gd name="connsiteY30" fmla="*/ 721360 h 3640422"/>
              <a:gd name="connsiteX31" fmla="*/ 828040 w 919480"/>
              <a:gd name="connsiteY31" fmla="*/ 741680 h 3640422"/>
              <a:gd name="connsiteX32" fmla="*/ 822960 w 919480"/>
              <a:gd name="connsiteY32" fmla="*/ 767080 h 3640422"/>
              <a:gd name="connsiteX33" fmla="*/ 817880 w 919480"/>
              <a:gd name="connsiteY33" fmla="*/ 787400 h 3640422"/>
              <a:gd name="connsiteX34" fmla="*/ 812800 w 919480"/>
              <a:gd name="connsiteY34" fmla="*/ 828040 h 3640422"/>
              <a:gd name="connsiteX35" fmla="*/ 807720 w 919480"/>
              <a:gd name="connsiteY35" fmla="*/ 843280 h 3640422"/>
              <a:gd name="connsiteX36" fmla="*/ 797560 w 919480"/>
              <a:gd name="connsiteY36" fmla="*/ 894080 h 3640422"/>
              <a:gd name="connsiteX37" fmla="*/ 787400 w 919480"/>
              <a:gd name="connsiteY37" fmla="*/ 939800 h 3640422"/>
              <a:gd name="connsiteX38" fmla="*/ 782320 w 919480"/>
              <a:gd name="connsiteY38" fmla="*/ 980440 h 3640422"/>
              <a:gd name="connsiteX39" fmla="*/ 777240 w 919480"/>
              <a:gd name="connsiteY39" fmla="*/ 1031240 h 3640422"/>
              <a:gd name="connsiteX40" fmla="*/ 767080 w 919480"/>
              <a:gd name="connsiteY40" fmla="*/ 1102360 h 3640422"/>
              <a:gd name="connsiteX41" fmla="*/ 762000 w 919480"/>
              <a:gd name="connsiteY41" fmla="*/ 1203960 h 3640422"/>
              <a:gd name="connsiteX42" fmla="*/ 751840 w 919480"/>
              <a:gd name="connsiteY42" fmla="*/ 1264920 h 3640422"/>
              <a:gd name="connsiteX43" fmla="*/ 736600 w 919480"/>
              <a:gd name="connsiteY43" fmla="*/ 1407160 h 3640422"/>
              <a:gd name="connsiteX44" fmla="*/ 726440 w 919480"/>
              <a:gd name="connsiteY44" fmla="*/ 1463040 h 3640422"/>
              <a:gd name="connsiteX45" fmla="*/ 721360 w 919480"/>
              <a:gd name="connsiteY45" fmla="*/ 1518920 h 3640422"/>
              <a:gd name="connsiteX46" fmla="*/ 711200 w 919480"/>
              <a:gd name="connsiteY46" fmla="*/ 1564640 h 3640422"/>
              <a:gd name="connsiteX47" fmla="*/ 706120 w 919480"/>
              <a:gd name="connsiteY47" fmla="*/ 1595120 h 3640422"/>
              <a:gd name="connsiteX48" fmla="*/ 701040 w 919480"/>
              <a:gd name="connsiteY48" fmla="*/ 1635760 h 3640422"/>
              <a:gd name="connsiteX49" fmla="*/ 695960 w 919480"/>
              <a:gd name="connsiteY49" fmla="*/ 1666240 h 3640422"/>
              <a:gd name="connsiteX50" fmla="*/ 690880 w 919480"/>
              <a:gd name="connsiteY50" fmla="*/ 1706880 h 3640422"/>
              <a:gd name="connsiteX51" fmla="*/ 675640 w 919480"/>
              <a:gd name="connsiteY51" fmla="*/ 1778000 h 3640422"/>
              <a:gd name="connsiteX52" fmla="*/ 670560 w 919480"/>
              <a:gd name="connsiteY52" fmla="*/ 1823720 h 3640422"/>
              <a:gd name="connsiteX53" fmla="*/ 660400 w 919480"/>
              <a:gd name="connsiteY53" fmla="*/ 1879600 h 3640422"/>
              <a:gd name="connsiteX54" fmla="*/ 655320 w 919480"/>
              <a:gd name="connsiteY54" fmla="*/ 1935480 h 3640422"/>
              <a:gd name="connsiteX55" fmla="*/ 640080 w 919480"/>
              <a:gd name="connsiteY55" fmla="*/ 2021840 h 3640422"/>
              <a:gd name="connsiteX56" fmla="*/ 635000 w 919480"/>
              <a:gd name="connsiteY56" fmla="*/ 2082800 h 3640422"/>
              <a:gd name="connsiteX57" fmla="*/ 624840 w 919480"/>
              <a:gd name="connsiteY57" fmla="*/ 2133600 h 3640422"/>
              <a:gd name="connsiteX58" fmla="*/ 614680 w 919480"/>
              <a:gd name="connsiteY58" fmla="*/ 2204720 h 3640422"/>
              <a:gd name="connsiteX59" fmla="*/ 609600 w 919480"/>
              <a:gd name="connsiteY59" fmla="*/ 2296160 h 3640422"/>
              <a:gd name="connsiteX60" fmla="*/ 604520 w 919480"/>
              <a:gd name="connsiteY60" fmla="*/ 2311400 h 3640422"/>
              <a:gd name="connsiteX61" fmla="*/ 599440 w 919480"/>
              <a:gd name="connsiteY61" fmla="*/ 2352040 h 3640422"/>
              <a:gd name="connsiteX62" fmla="*/ 594360 w 919480"/>
              <a:gd name="connsiteY62" fmla="*/ 2382520 h 3640422"/>
              <a:gd name="connsiteX63" fmla="*/ 584200 w 919480"/>
              <a:gd name="connsiteY63" fmla="*/ 2509520 h 3640422"/>
              <a:gd name="connsiteX64" fmla="*/ 574040 w 919480"/>
              <a:gd name="connsiteY64" fmla="*/ 2570480 h 3640422"/>
              <a:gd name="connsiteX65" fmla="*/ 568960 w 919480"/>
              <a:gd name="connsiteY65" fmla="*/ 2595880 h 3640422"/>
              <a:gd name="connsiteX66" fmla="*/ 558800 w 919480"/>
              <a:gd name="connsiteY66" fmla="*/ 2809240 h 3640422"/>
              <a:gd name="connsiteX67" fmla="*/ 553720 w 919480"/>
              <a:gd name="connsiteY67" fmla="*/ 2834640 h 3640422"/>
              <a:gd name="connsiteX68" fmla="*/ 548640 w 919480"/>
              <a:gd name="connsiteY68" fmla="*/ 2956560 h 3640422"/>
              <a:gd name="connsiteX69" fmla="*/ 538480 w 919480"/>
              <a:gd name="connsiteY69" fmla="*/ 3048000 h 3640422"/>
              <a:gd name="connsiteX70" fmla="*/ 543560 w 919480"/>
              <a:gd name="connsiteY70" fmla="*/ 3246120 h 3640422"/>
              <a:gd name="connsiteX71" fmla="*/ 538480 w 919480"/>
              <a:gd name="connsiteY71" fmla="*/ 3342640 h 3640422"/>
              <a:gd name="connsiteX72" fmla="*/ 533400 w 919480"/>
              <a:gd name="connsiteY72" fmla="*/ 3378200 h 3640422"/>
              <a:gd name="connsiteX73" fmla="*/ 528320 w 919480"/>
              <a:gd name="connsiteY73" fmla="*/ 3418840 h 3640422"/>
              <a:gd name="connsiteX74" fmla="*/ 523240 w 919480"/>
              <a:gd name="connsiteY74" fmla="*/ 3616960 h 3640422"/>
              <a:gd name="connsiteX75" fmla="*/ 447040 w 919480"/>
              <a:gd name="connsiteY75" fmla="*/ 3611880 h 3640422"/>
              <a:gd name="connsiteX76" fmla="*/ 223520 w 919480"/>
              <a:gd name="connsiteY76" fmla="*/ 3601720 h 3640422"/>
              <a:gd name="connsiteX77" fmla="*/ 152400 w 919480"/>
              <a:gd name="connsiteY77" fmla="*/ 3591560 h 3640422"/>
              <a:gd name="connsiteX78" fmla="*/ 96520 w 919480"/>
              <a:gd name="connsiteY78" fmla="*/ 3586480 h 3640422"/>
              <a:gd name="connsiteX79" fmla="*/ 5080 w 919480"/>
              <a:gd name="connsiteY79" fmla="*/ 3571240 h 3640422"/>
              <a:gd name="connsiteX80" fmla="*/ 0 w 919480"/>
              <a:gd name="connsiteY80" fmla="*/ 3556000 h 3640422"/>
              <a:gd name="connsiteX81" fmla="*/ 10160 w 919480"/>
              <a:gd name="connsiteY81" fmla="*/ 3469640 h 3640422"/>
              <a:gd name="connsiteX82" fmla="*/ 15240 w 919480"/>
              <a:gd name="connsiteY82" fmla="*/ 3429000 h 3640422"/>
              <a:gd name="connsiteX83" fmla="*/ 20320 w 919480"/>
              <a:gd name="connsiteY83" fmla="*/ 3403600 h 3640422"/>
              <a:gd name="connsiteX84" fmla="*/ 25400 w 919480"/>
              <a:gd name="connsiteY84" fmla="*/ 3373120 h 3640422"/>
              <a:gd name="connsiteX85" fmla="*/ 30480 w 919480"/>
              <a:gd name="connsiteY85" fmla="*/ 3347720 h 3640422"/>
              <a:gd name="connsiteX86" fmla="*/ 35560 w 919480"/>
              <a:gd name="connsiteY86" fmla="*/ 3302000 h 3640422"/>
              <a:gd name="connsiteX87" fmla="*/ 40640 w 919480"/>
              <a:gd name="connsiteY87" fmla="*/ 3276600 h 3640422"/>
              <a:gd name="connsiteX88" fmla="*/ 50800 w 919480"/>
              <a:gd name="connsiteY88" fmla="*/ 3195320 h 3640422"/>
              <a:gd name="connsiteX89" fmla="*/ 60960 w 919480"/>
              <a:gd name="connsiteY89" fmla="*/ 3048000 h 3640422"/>
              <a:gd name="connsiteX90" fmla="*/ 66040 w 919480"/>
              <a:gd name="connsiteY90" fmla="*/ 3022600 h 3640422"/>
              <a:gd name="connsiteX91" fmla="*/ 71120 w 919480"/>
              <a:gd name="connsiteY91" fmla="*/ 2941320 h 3640422"/>
              <a:gd name="connsiteX92" fmla="*/ 76200 w 919480"/>
              <a:gd name="connsiteY92" fmla="*/ 2910840 h 3640422"/>
              <a:gd name="connsiteX93" fmla="*/ 86360 w 919480"/>
              <a:gd name="connsiteY93" fmla="*/ 2824480 h 3640422"/>
              <a:gd name="connsiteX94" fmla="*/ 96520 w 919480"/>
              <a:gd name="connsiteY94" fmla="*/ 2712720 h 3640422"/>
              <a:gd name="connsiteX95" fmla="*/ 101600 w 919480"/>
              <a:gd name="connsiteY95" fmla="*/ 2687320 h 3640422"/>
              <a:gd name="connsiteX96" fmla="*/ 106680 w 919480"/>
              <a:gd name="connsiteY96" fmla="*/ 2667000 h 3640422"/>
              <a:gd name="connsiteX97" fmla="*/ 111760 w 919480"/>
              <a:gd name="connsiteY97" fmla="*/ 2631440 h 3640422"/>
              <a:gd name="connsiteX98" fmla="*/ 121920 w 919480"/>
              <a:gd name="connsiteY98" fmla="*/ 2600960 h 3640422"/>
              <a:gd name="connsiteX99" fmla="*/ 127000 w 919480"/>
              <a:gd name="connsiteY99" fmla="*/ 2570480 h 3640422"/>
              <a:gd name="connsiteX100" fmla="*/ 137160 w 919480"/>
              <a:gd name="connsiteY100" fmla="*/ 2550160 h 3640422"/>
              <a:gd name="connsiteX101" fmla="*/ 142240 w 919480"/>
              <a:gd name="connsiteY101" fmla="*/ 2534920 h 3640422"/>
              <a:gd name="connsiteX102" fmla="*/ 177799 w 919480"/>
              <a:gd name="connsiteY102" fmla="*/ 2550724 h 3640422"/>
              <a:gd name="connsiteX103" fmla="*/ 174414 w 919480"/>
              <a:gd name="connsiteY103" fmla="*/ 2484684 h 3640422"/>
              <a:gd name="connsiteX104" fmla="*/ 181751 w 919480"/>
              <a:gd name="connsiteY104" fmla="*/ 2475088 h 3640422"/>
              <a:gd name="connsiteX105" fmla="*/ 184010 w 919480"/>
              <a:gd name="connsiteY105" fmla="*/ 2430498 h 3640422"/>
              <a:gd name="connsiteX106" fmla="*/ 191911 w 919480"/>
              <a:gd name="connsiteY106" fmla="*/ 2410178 h 3640422"/>
              <a:gd name="connsiteX107" fmla="*/ 196992 w 919480"/>
              <a:gd name="connsiteY107" fmla="*/ 2388164 h 3640422"/>
              <a:gd name="connsiteX108" fmla="*/ 199249 w 919480"/>
              <a:gd name="connsiteY108" fmla="*/ 2359943 h 3640422"/>
              <a:gd name="connsiteX109" fmla="*/ 193040 w 919480"/>
              <a:gd name="connsiteY109" fmla="*/ 2349783 h 3640422"/>
              <a:gd name="connsiteX110" fmla="*/ 212231 w 919480"/>
              <a:gd name="connsiteY110" fmla="*/ 2284871 h 3640422"/>
              <a:gd name="connsiteX111" fmla="*/ 213924 w 919480"/>
              <a:gd name="connsiteY111" fmla="*/ 2232942 h 3640422"/>
              <a:gd name="connsiteX112" fmla="*/ 222391 w 919480"/>
              <a:gd name="connsiteY112" fmla="*/ 2175369 h 3640422"/>
              <a:gd name="connsiteX113" fmla="*/ 223520 w 919480"/>
              <a:gd name="connsiteY113" fmla="*/ 2136987 h 3640422"/>
              <a:gd name="connsiteX114" fmla="*/ 228600 w 919480"/>
              <a:gd name="connsiteY114" fmla="*/ 2098040 h 3640422"/>
              <a:gd name="connsiteX115" fmla="*/ 238760 w 919480"/>
              <a:gd name="connsiteY115" fmla="*/ 1991360 h 3640422"/>
              <a:gd name="connsiteX116" fmla="*/ 243840 w 919480"/>
              <a:gd name="connsiteY116" fmla="*/ 1965960 h 3640422"/>
              <a:gd name="connsiteX117" fmla="*/ 248920 w 919480"/>
              <a:gd name="connsiteY117" fmla="*/ 1925320 h 3640422"/>
              <a:gd name="connsiteX118" fmla="*/ 254000 w 919480"/>
              <a:gd name="connsiteY118" fmla="*/ 1910080 h 3640422"/>
              <a:gd name="connsiteX119" fmla="*/ 259080 w 919480"/>
              <a:gd name="connsiteY119" fmla="*/ 1889760 h 3640422"/>
              <a:gd name="connsiteX120" fmla="*/ 264160 w 919480"/>
              <a:gd name="connsiteY120" fmla="*/ 1859280 h 3640422"/>
              <a:gd name="connsiteX121" fmla="*/ 269240 w 919480"/>
              <a:gd name="connsiteY121" fmla="*/ 1833880 h 3640422"/>
              <a:gd name="connsiteX122" fmla="*/ 274320 w 919480"/>
              <a:gd name="connsiteY122" fmla="*/ 1762760 h 3640422"/>
              <a:gd name="connsiteX123" fmla="*/ 279400 w 919480"/>
              <a:gd name="connsiteY123" fmla="*/ 1747520 h 3640422"/>
              <a:gd name="connsiteX124" fmla="*/ 284480 w 919480"/>
              <a:gd name="connsiteY124" fmla="*/ 1722120 h 3640422"/>
              <a:gd name="connsiteX125" fmla="*/ 289560 w 919480"/>
              <a:gd name="connsiteY125" fmla="*/ 1671320 h 3640422"/>
              <a:gd name="connsiteX126" fmla="*/ 294640 w 919480"/>
              <a:gd name="connsiteY126" fmla="*/ 1656080 h 3640422"/>
              <a:gd name="connsiteX127" fmla="*/ 299720 w 919480"/>
              <a:gd name="connsiteY127" fmla="*/ 1635760 h 3640422"/>
              <a:gd name="connsiteX128" fmla="*/ 304800 w 919480"/>
              <a:gd name="connsiteY128" fmla="*/ 1574800 h 3640422"/>
              <a:gd name="connsiteX129" fmla="*/ 309880 w 919480"/>
              <a:gd name="connsiteY129" fmla="*/ 1559560 h 3640422"/>
              <a:gd name="connsiteX130" fmla="*/ 320040 w 919480"/>
              <a:gd name="connsiteY130" fmla="*/ 1518920 h 3640422"/>
              <a:gd name="connsiteX131" fmla="*/ 325120 w 919480"/>
              <a:gd name="connsiteY131" fmla="*/ 1473200 h 3640422"/>
              <a:gd name="connsiteX132" fmla="*/ 330200 w 919480"/>
              <a:gd name="connsiteY132" fmla="*/ 1447800 h 3640422"/>
              <a:gd name="connsiteX133" fmla="*/ 340360 w 919480"/>
              <a:gd name="connsiteY133" fmla="*/ 1386840 h 3640422"/>
              <a:gd name="connsiteX134" fmla="*/ 345440 w 919480"/>
              <a:gd name="connsiteY134" fmla="*/ 1346200 h 3640422"/>
              <a:gd name="connsiteX135" fmla="*/ 355600 w 919480"/>
              <a:gd name="connsiteY135" fmla="*/ 1275080 h 3640422"/>
              <a:gd name="connsiteX136" fmla="*/ 360680 w 919480"/>
              <a:gd name="connsiteY136" fmla="*/ 1224280 h 3640422"/>
              <a:gd name="connsiteX137" fmla="*/ 365760 w 919480"/>
              <a:gd name="connsiteY137" fmla="*/ 1198880 h 3640422"/>
              <a:gd name="connsiteX138" fmla="*/ 381000 w 919480"/>
              <a:gd name="connsiteY138" fmla="*/ 1127760 h 3640422"/>
              <a:gd name="connsiteX139" fmla="*/ 386080 w 919480"/>
              <a:gd name="connsiteY139" fmla="*/ 1076960 h 3640422"/>
              <a:gd name="connsiteX140" fmla="*/ 391160 w 919480"/>
              <a:gd name="connsiteY140" fmla="*/ 1056640 h 3640422"/>
              <a:gd name="connsiteX141" fmla="*/ 401320 w 919480"/>
              <a:gd name="connsiteY141" fmla="*/ 1005840 h 3640422"/>
              <a:gd name="connsiteX142" fmla="*/ 406400 w 919480"/>
              <a:gd name="connsiteY142" fmla="*/ 934720 h 3640422"/>
              <a:gd name="connsiteX143" fmla="*/ 416560 w 919480"/>
              <a:gd name="connsiteY143" fmla="*/ 868680 h 3640422"/>
              <a:gd name="connsiteX144" fmla="*/ 421640 w 919480"/>
              <a:gd name="connsiteY144" fmla="*/ 822960 h 3640422"/>
              <a:gd name="connsiteX145" fmla="*/ 431800 w 919480"/>
              <a:gd name="connsiteY145" fmla="*/ 777240 h 3640422"/>
              <a:gd name="connsiteX146" fmla="*/ 436880 w 919480"/>
              <a:gd name="connsiteY146" fmla="*/ 731520 h 3640422"/>
              <a:gd name="connsiteX147" fmla="*/ 447040 w 919480"/>
              <a:gd name="connsiteY147" fmla="*/ 690880 h 3640422"/>
              <a:gd name="connsiteX148" fmla="*/ 457200 w 919480"/>
              <a:gd name="connsiteY148" fmla="*/ 629920 h 3640422"/>
              <a:gd name="connsiteX149" fmla="*/ 462280 w 919480"/>
              <a:gd name="connsiteY149" fmla="*/ 584200 h 3640422"/>
              <a:gd name="connsiteX150" fmla="*/ 472440 w 919480"/>
              <a:gd name="connsiteY150" fmla="*/ 543560 h 3640422"/>
              <a:gd name="connsiteX151" fmla="*/ 477520 w 919480"/>
              <a:gd name="connsiteY151" fmla="*/ 523240 h 3640422"/>
              <a:gd name="connsiteX152" fmla="*/ 487680 w 919480"/>
              <a:gd name="connsiteY152" fmla="*/ 457200 h 3640422"/>
              <a:gd name="connsiteX153" fmla="*/ 497840 w 919480"/>
              <a:gd name="connsiteY153" fmla="*/ 411480 h 3640422"/>
              <a:gd name="connsiteX154" fmla="*/ 502920 w 919480"/>
              <a:gd name="connsiteY154" fmla="*/ 365760 h 3640422"/>
              <a:gd name="connsiteX155" fmla="*/ 508000 w 919480"/>
              <a:gd name="connsiteY155" fmla="*/ 335280 h 3640422"/>
              <a:gd name="connsiteX156" fmla="*/ 502920 w 919480"/>
              <a:gd name="connsiteY156" fmla="*/ 198120 h 3640422"/>
              <a:gd name="connsiteX0" fmla="*/ 502920 w 919480"/>
              <a:gd name="connsiteY0" fmla="*/ 198120 h 3640422"/>
              <a:gd name="connsiteX1" fmla="*/ 518160 w 919480"/>
              <a:gd name="connsiteY1" fmla="*/ 187960 h 3640422"/>
              <a:gd name="connsiteX2" fmla="*/ 528320 w 919480"/>
              <a:gd name="connsiteY2" fmla="*/ 172720 h 3640422"/>
              <a:gd name="connsiteX3" fmla="*/ 558800 w 919480"/>
              <a:gd name="connsiteY3" fmla="*/ 152400 h 3640422"/>
              <a:gd name="connsiteX4" fmla="*/ 574040 w 919480"/>
              <a:gd name="connsiteY4" fmla="*/ 137160 h 3640422"/>
              <a:gd name="connsiteX5" fmla="*/ 604520 w 919480"/>
              <a:gd name="connsiteY5" fmla="*/ 127000 h 3640422"/>
              <a:gd name="connsiteX6" fmla="*/ 635000 w 919480"/>
              <a:gd name="connsiteY6" fmla="*/ 111760 h 3640422"/>
              <a:gd name="connsiteX7" fmla="*/ 670560 w 919480"/>
              <a:gd name="connsiteY7" fmla="*/ 96520 h 3640422"/>
              <a:gd name="connsiteX8" fmla="*/ 685800 w 919480"/>
              <a:gd name="connsiteY8" fmla="*/ 86360 h 3640422"/>
              <a:gd name="connsiteX9" fmla="*/ 721360 w 919480"/>
              <a:gd name="connsiteY9" fmla="*/ 76200 h 3640422"/>
              <a:gd name="connsiteX10" fmla="*/ 751840 w 919480"/>
              <a:gd name="connsiteY10" fmla="*/ 66040 h 3640422"/>
              <a:gd name="connsiteX11" fmla="*/ 787400 w 919480"/>
              <a:gd name="connsiteY11" fmla="*/ 50800 h 3640422"/>
              <a:gd name="connsiteX12" fmla="*/ 838200 w 919480"/>
              <a:gd name="connsiteY12" fmla="*/ 35560 h 3640422"/>
              <a:gd name="connsiteX13" fmla="*/ 853440 w 919480"/>
              <a:gd name="connsiteY13" fmla="*/ 25400 h 3640422"/>
              <a:gd name="connsiteX14" fmla="*/ 883920 w 919480"/>
              <a:gd name="connsiteY14" fmla="*/ 15240 h 3640422"/>
              <a:gd name="connsiteX15" fmla="*/ 914400 w 919480"/>
              <a:gd name="connsiteY15" fmla="*/ 0 h 3640422"/>
              <a:gd name="connsiteX16" fmla="*/ 919480 w 919480"/>
              <a:gd name="connsiteY16" fmla="*/ 15240 h 3640422"/>
              <a:gd name="connsiteX17" fmla="*/ 914400 w 919480"/>
              <a:gd name="connsiteY17" fmla="*/ 60960 h 3640422"/>
              <a:gd name="connsiteX18" fmla="*/ 909320 w 919480"/>
              <a:gd name="connsiteY18" fmla="*/ 76200 h 3640422"/>
              <a:gd name="connsiteX19" fmla="*/ 904240 w 919480"/>
              <a:gd name="connsiteY19" fmla="*/ 96520 h 3640422"/>
              <a:gd name="connsiteX20" fmla="*/ 899160 w 919480"/>
              <a:gd name="connsiteY20" fmla="*/ 162560 h 3640422"/>
              <a:gd name="connsiteX21" fmla="*/ 894080 w 919480"/>
              <a:gd name="connsiteY21" fmla="*/ 182880 h 3640422"/>
              <a:gd name="connsiteX22" fmla="*/ 889000 w 919480"/>
              <a:gd name="connsiteY22" fmla="*/ 213360 h 3640422"/>
              <a:gd name="connsiteX23" fmla="*/ 883920 w 919480"/>
              <a:gd name="connsiteY23" fmla="*/ 335280 h 3640422"/>
              <a:gd name="connsiteX24" fmla="*/ 873760 w 919480"/>
              <a:gd name="connsiteY24" fmla="*/ 401320 h 3640422"/>
              <a:gd name="connsiteX25" fmla="*/ 868680 w 919480"/>
              <a:gd name="connsiteY25" fmla="*/ 447040 h 3640422"/>
              <a:gd name="connsiteX26" fmla="*/ 858520 w 919480"/>
              <a:gd name="connsiteY26" fmla="*/ 568960 h 3640422"/>
              <a:gd name="connsiteX27" fmla="*/ 853440 w 919480"/>
              <a:gd name="connsiteY27" fmla="*/ 594360 h 3640422"/>
              <a:gd name="connsiteX28" fmla="*/ 848360 w 919480"/>
              <a:gd name="connsiteY28" fmla="*/ 640080 h 3640422"/>
              <a:gd name="connsiteX29" fmla="*/ 838200 w 919480"/>
              <a:gd name="connsiteY29" fmla="*/ 690880 h 3640422"/>
              <a:gd name="connsiteX30" fmla="*/ 833120 w 919480"/>
              <a:gd name="connsiteY30" fmla="*/ 721360 h 3640422"/>
              <a:gd name="connsiteX31" fmla="*/ 828040 w 919480"/>
              <a:gd name="connsiteY31" fmla="*/ 741680 h 3640422"/>
              <a:gd name="connsiteX32" fmla="*/ 822960 w 919480"/>
              <a:gd name="connsiteY32" fmla="*/ 767080 h 3640422"/>
              <a:gd name="connsiteX33" fmla="*/ 817880 w 919480"/>
              <a:gd name="connsiteY33" fmla="*/ 787400 h 3640422"/>
              <a:gd name="connsiteX34" fmla="*/ 812800 w 919480"/>
              <a:gd name="connsiteY34" fmla="*/ 828040 h 3640422"/>
              <a:gd name="connsiteX35" fmla="*/ 807720 w 919480"/>
              <a:gd name="connsiteY35" fmla="*/ 843280 h 3640422"/>
              <a:gd name="connsiteX36" fmla="*/ 797560 w 919480"/>
              <a:gd name="connsiteY36" fmla="*/ 894080 h 3640422"/>
              <a:gd name="connsiteX37" fmla="*/ 787400 w 919480"/>
              <a:gd name="connsiteY37" fmla="*/ 939800 h 3640422"/>
              <a:gd name="connsiteX38" fmla="*/ 782320 w 919480"/>
              <a:gd name="connsiteY38" fmla="*/ 980440 h 3640422"/>
              <a:gd name="connsiteX39" fmla="*/ 777240 w 919480"/>
              <a:gd name="connsiteY39" fmla="*/ 1031240 h 3640422"/>
              <a:gd name="connsiteX40" fmla="*/ 767080 w 919480"/>
              <a:gd name="connsiteY40" fmla="*/ 1102360 h 3640422"/>
              <a:gd name="connsiteX41" fmla="*/ 762000 w 919480"/>
              <a:gd name="connsiteY41" fmla="*/ 1203960 h 3640422"/>
              <a:gd name="connsiteX42" fmla="*/ 751840 w 919480"/>
              <a:gd name="connsiteY42" fmla="*/ 1264920 h 3640422"/>
              <a:gd name="connsiteX43" fmla="*/ 736600 w 919480"/>
              <a:gd name="connsiteY43" fmla="*/ 1407160 h 3640422"/>
              <a:gd name="connsiteX44" fmla="*/ 726440 w 919480"/>
              <a:gd name="connsiteY44" fmla="*/ 1463040 h 3640422"/>
              <a:gd name="connsiteX45" fmla="*/ 721360 w 919480"/>
              <a:gd name="connsiteY45" fmla="*/ 1518920 h 3640422"/>
              <a:gd name="connsiteX46" fmla="*/ 711200 w 919480"/>
              <a:gd name="connsiteY46" fmla="*/ 1564640 h 3640422"/>
              <a:gd name="connsiteX47" fmla="*/ 706120 w 919480"/>
              <a:gd name="connsiteY47" fmla="*/ 1595120 h 3640422"/>
              <a:gd name="connsiteX48" fmla="*/ 701040 w 919480"/>
              <a:gd name="connsiteY48" fmla="*/ 1635760 h 3640422"/>
              <a:gd name="connsiteX49" fmla="*/ 695960 w 919480"/>
              <a:gd name="connsiteY49" fmla="*/ 1666240 h 3640422"/>
              <a:gd name="connsiteX50" fmla="*/ 690880 w 919480"/>
              <a:gd name="connsiteY50" fmla="*/ 1706880 h 3640422"/>
              <a:gd name="connsiteX51" fmla="*/ 675640 w 919480"/>
              <a:gd name="connsiteY51" fmla="*/ 1778000 h 3640422"/>
              <a:gd name="connsiteX52" fmla="*/ 670560 w 919480"/>
              <a:gd name="connsiteY52" fmla="*/ 1823720 h 3640422"/>
              <a:gd name="connsiteX53" fmla="*/ 660400 w 919480"/>
              <a:gd name="connsiteY53" fmla="*/ 1879600 h 3640422"/>
              <a:gd name="connsiteX54" fmla="*/ 655320 w 919480"/>
              <a:gd name="connsiteY54" fmla="*/ 1935480 h 3640422"/>
              <a:gd name="connsiteX55" fmla="*/ 640080 w 919480"/>
              <a:gd name="connsiteY55" fmla="*/ 2021840 h 3640422"/>
              <a:gd name="connsiteX56" fmla="*/ 635000 w 919480"/>
              <a:gd name="connsiteY56" fmla="*/ 2082800 h 3640422"/>
              <a:gd name="connsiteX57" fmla="*/ 624840 w 919480"/>
              <a:gd name="connsiteY57" fmla="*/ 2133600 h 3640422"/>
              <a:gd name="connsiteX58" fmla="*/ 614680 w 919480"/>
              <a:gd name="connsiteY58" fmla="*/ 2204720 h 3640422"/>
              <a:gd name="connsiteX59" fmla="*/ 609600 w 919480"/>
              <a:gd name="connsiteY59" fmla="*/ 2296160 h 3640422"/>
              <a:gd name="connsiteX60" fmla="*/ 604520 w 919480"/>
              <a:gd name="connsiteY60" fmla="*/ 2311400 h 3640422"/>
              <a:gd name="connsiteX61" fmla="*/ 599440 w 919480"/>
              <a:gd name="connsiteY61" fmla="*/ 2352040 h 3640422"/>
              <a:gd name="connsiteX62" fmla="*/ 594360 w 919480"/>
              <a:gd name="connsiteY62" fmla="*/ 2382520 h 3640422"/>
              <a:gd name="connsiteX63" fmla="*/ 584200 w 919480"/>
              <a:gd name="connsiteY63" fmla="*/ 2509520 h 3640422"/>
              <a:gd name="connsiteX64" fmla="*/ 574040 w 919480"/>
              <a:gd name="connsiteY64" fmla="*/ 2570480 h 3640422"/>
              <a:gd name="connsiteX65" fmla="*/ 568960 w 919480"/>
              <a:gd name="connsiteY65" fmla="*/ 2595880 h 3640422"/>
              <a:gd name="connsiteX66" fmla="*/ 558800 w 919480"/>
              <a:gd name="connsiteY66" fmla="*/ 2809240 h 3640422"/>
              <a:gd name="connsiteX67" fmla="*/ 553720 w 919480"/>
              <a:gd name="connsiteY67" fmla="*/ 2834640 h 3640422"/>
              <a:gd name="connsiteX68" fmla="*/ 548640 w 919480"/>
              <a:gd name="connsiteY68" fmla="*/ 2956560 h 3640422"/>
              <a:gd name="connsiteX69" fmla="*/ 538480 w 919480"/>
              <a:gd name="connsiteY69" fmla="*/ 3048000 h 3640422"/>
              <a:gd name="connsiteX70" fmla="*/ 543560 w 919480"/>
              <a:gd name="connsiteY70" fmla="*/ 3246120 h 3640422"/>
              <a:gd name="connsiteX71" fmla="*/ 538480 w 919480"/>
              <a:gd name="connsiteY71" fmla="*/ 3342640 h 3640422"/>
              <a:gd name="connsiteX72" fmla="*/ 533400 w 919480"/>
              <a:gd name="connsiteY72" fmla="*/ 3378200 h 3640422"/>
              <a:gd name="connsiteX73" fmla="*/ 528320 w 919480"/>
              <a:gd name="connsiteY73" fmla="*/ 3418840 h 3640422"/>
              <a:gd name="connsiteX74" fmla="*/ 523240 w 919480"/>
              <a:gd name="connsiteY74" fmla="*/ 3616960 h 3640422"/>
              <a:gd name="connsiteX75" fmla="*/ 447040 w 919480"/>
              <a:gd name="connsiteY75" fmla="*/ 3611880 h 3640422"/>
              <a:gd name="connsiteX76" fmla="*/ 223520 w 919480"/>
              <a:gd name="connsiteY76" fmla="*/ 3601720 h 3640422"/>
              <a:gd name="connsiteX77" fmla="*/ 152400 w 919480"/>
              <a:gd name="connsiteY77" fmla="*/ 3591560 h 3640422"/>
              <a:gd name="connsiteX78" fmla="*/ 96520 w 919480"/>
              <a:gd name="connsiteY78" fmla="*/ 3586480 h 3640422"/>
              <a:gd name="connsiteX79" fmla="*/ 5080 w 919480"/>
              <a:gd name="connsiteY79" fmla="*/ 3571240 h 3640422"/>
              <a:gd name="connsiteX80" fmla="*/ 0 w 919480"/>
              <a:gd name="connsiteY80" fmla="*/ 3556000 h 3640422"/>
              <a:gd name="connsiteX81" fmla="*/ 10160 w 919480"/>
              <a:gd name="connsiteY81" fmla="*/ 3469640 h 3640422"/>
              <a:gd name="connsiteX82" fmla="*/ 15240 w 919480"/>
              <a:gd name="connsiteY82" fmla="*/ 3429000 h 3640422"/>
              <a:gd name="connsiteX83" fmla="*/ 20320 w 919480"/>
              <a:gd name="connsiteY83" fmla="*/ 3403600 h 3640422"/>
              <a:gd name="connsiteX84" fmla="*/ 25400 w 919480"/>
              <a:gd name="connsiteY84" fmla="*/ 3373120 h 3640422"/>
              <a:gd name="connsiteX85" fmla="*/ 30480 w 919480"/>
              <a:gd name="connsiteY85" fmla="*/ 3347720 h 3640422"/>
              <a:gd name="connsiteX86" fmla="*/ 35560 w 919480"/>
              <a:gd name="connsiteY86" fmla="*/ 3302000 h 3640422"/>
              <a:gd name="connsiteX87" fmla="*/ 40640 w 919480"/>
              <a:gd name="connsiteY87" fmla="*/ 3276600 h 3640422"/>
              <a:gd name="connsiteX88" fmla="*/ 50800 w 919480"/>
              <a:gd name="connsiteY88" fmla="*/ 3195320 h 3640422"/>
              <a:gd name="connsiteX89" fmla="*/ 60960 w 919480"/>
              <a:gd name="connsiteY89" fmla="*/ 3048000 h 3640422"/>
              <a:gd name="connsiteX90" fmla="*/ 66040 w 919480"/>
              <a:gd name="connsiteY90" fmla="*/ 3022600 h 3640422"/>
              <a:gd name="connsiteX91" fmla="*/ 71120 w 919480"/>
              <a:gd name="connsiteY91" fmla="*/ 2941320 h 3640422"/>
              <a:gd name="connsiteX92" fmla="*/ 76200 w 919480"/>
              <a:gd name="connsiteY92" fmla="*/ 2910840 h 3640422"/>
              <a:gd name="connsiteX93" fmla="*/ 86360 w 919480"/>
              <a:gd name="connsiteY93" fmla="*/ 2824480 h 3640422"/>
              <a:gd name="connsiteX94" fmla="*/ 96520 w 919480"/>
              <a:gd name="connsiteY94" fmla="*/ 2712720 h 3640422"/>
              <a:gd name="connsiteX95" fmla="*/ 101600 w 919480"/>
              <a:gd name="connsiteY95" fmla="*/ 2687320 h 3640422"/>
              <a:gd name="connsiteX96" fmla="*/ 106680 w 919480"/>
              <a:gd name="connsiteY96" fmla="*/ 2667000 h 3640422"/>
              <a:gd name="connsiteX97" fmla="*/ 111760 w 919480"/>
              <a:gd name="connsiteY97" fmla="*/ 2631440 h 3640422"/>
              <a:gd name="connsiteX98" fmla="*/ 121920 w 919480"/>
              <a:gd name="connsiteY98" fmla="*/ 2600960 h 3640422"/>
              <a:gd name="connsiteX99" fmla="*/ 127000 w 919480"/>
              <a:gd name="connsiteY99" fmla="*/ 2570480 h 3640422"/>
              <a:gd name="connsiteX100" fmla="*/ 137160 w 919480"/>
              <a:gd name="connsiteY100" fmla="*/ 2550160 h 3640422"/>
              <a:gd name="connsiteX101" fmla="*/ 142240 w 919480"/>
              <a:gd name="connsiteY101" fmla="*/ 2534920 h 3640422"/>
              <a:gd name="connsiteX102" fmla="*/ 177799 w 919480"/>
              <a:gd name="connsiteY102" fmla="*/ 2550724 h 3640422"/>
              <a:gd name="connsiteX103" fmla="*/ 174414 w 919480"/>
              <a:gd name="connsiteY103" fmla="*/ 2484684 h 3640422"/>
              <a:gd name="connsiteX104" fmla="*/ 181751 w 919480"/>
              <a:gd name="connsiteY104" fmla="*/ 2475088 h 3640422"/>
              <a:gd name="connsiteX105" fmla="*/ 184010 w 919480"/>
              <a:gd name="connsiteY105" fmla="*/ 2430498 h 3640422"/>
              <a:gd name="connsiteX106" fmla="*/ 191911 w 919480"/>
              <a:gd name="connsiteY106" fmla="*/ 2410178 h 3640422"/>
              <a:gd name="connsiteX107" fmla="*/ 196992 w 919480"/>
              <a:gd name="connsiteY107" fmla="*/ 2388164 h 3640422"/>
              <a:gd name="connsiteX108" fmla="*/ 199249 w 919480"/>
              <a:gd name="connsiteY108" fmla="*/ 2359943 h 3640422"/>
              <a:gd name="connsiteX109" fmla="*/ 207151 w 919480"/>
              <a:gd name="connsiteY109" fmla="*/ 2338494 h 3640422"/>
              <a:gd name="connsiteX110" fmla="*/ 212231 w 919480"/>
              <a:gd name="connsiteY110" fmla="*/ 2284871 h 3640422"/>
              <a:gd name="connsiteX111" fmla="*/ 213924 w 919480"/>
              <a:gd name="connsiteY111" fmla="*/ 2232942 h 3640422"/>
              <a:gd name="connsiteX112" fmla="*/ 222391 w 919480"/>
              <a:gd name="connsiteY112" fmla="*/ 2175369 h 3640422"/>
              <a:gd name="connsiteX113" fmla="*/ 223520 w 919480"/>
              <a:gd name="connsiteY113" fmla="*/ 2136987 h 3640422"/>
              <a:gd name="connsiteX114" fmla="*/ 228600 w 919480"/>
              <a:gd name="connsiteY114" fmla="*/ 2098040 h 3640422"/>
              <a:gd name="connsiteX115" fmla="*/ 238760 w 919480"/>
              <a:gd name="connsiteY115" fmla="*/ 1991360 h 3640422"/>
              <a:gd name="connsiteX116" fmla="*/ 243840 w 919480"/>
              <a:gd name="connsiteY116" fmla="*/ 1965960 h 3640422"/>
              <a:gd name="connsiteX117" fmla="*/ 248920 w 919480"/>
              <a:gd name="connsiteY117" fmla="*/ 1925320 h 3640422"/>
              <a:gd name="connsiteX118" fmla="*/ 254000 w 919480"/>
              <a:gd name="connsiteY118" fmla="*/ 1910080 h 3640422"/>
              <a:gd name="connsiteX119" fmla="*/ 259080 w 919480"/>
              <a:gd name="connsiteY119" fmla="*/ 1889760 h 3640422"/>
              <a:gd name="connsiteX120" fmla="*/ 264160 w 919480"/>
              <a:gd name="connsiteY120" fmla="*/ 1859280 h 3640422"/>
              <a:gd name="connsiteX121" fmla="*/ 269240 w 919480"/>
              <a:gd name="connsiteY121" fmla="*/ 1833880 h 3640422"/>
              <a:gd name="connsiteX122" fmla="*/ 274320 w 919480"/>
              <a:gd name="connsiteY122" fmla="*/ 1762760 h 3640422"/>
              <a:gd name="connsiteX123" fmla="*/ 279400 w 919480"/>
              <a:gd name="connsiteY123" fmla="*/ 1747520 h 3640422"/>
              <a:gd name="connsiteX124" fmla="*/ 284480 w 919480"/>
              <a:gd name="connsiteY124" fmla="*/ 1722120 h 3640422"/>
              <a:gd name="connsiteX125" fmla="*/ 289560 w 919480"/>
              <a:gd name="connsiteY125" fmla="*/ 1671320 h 3640422"/>
              <a:gd name="connsiteX126" fmla="*/ 294640 w 919480"/>
              <a:gd name="connsiteY126" fmla="*/ 1656080 h 3640422"/>
              <a:gd name="connsiteX127" fmla="*/ 299720 w 919480"/>
              <a:gd name="connsiteY127" fmla="*/ 1635760 h 3640422"/>
              <a:gd name="connsiteX128" fmla="*/ 304800 w 919480"/>
              <a:gd name="connsiteY128" fmla="*/ 1574800 h 3640422"/>
              <a:gd name="connsiteX129" fmla="*/ 309880 w 919480"/>
              <a:gd name="connsiteY129" fmla="*/ 1559560 h 3640422"/>
              <a:gd name="connsiteX130" fmla="*/ 320040 w 919480"/>
              <a:gd name="connsiteY130" fmla="*/ 1518920 h 3640422"/>
              <a:gd name="connsiteX131" fmla="*/ 325120 w 919480"/>
              <a:gd name="connsiteY131" fmla="*/ 1473200 h 3640422"/>
              <a:gd name="connsiteX132" fmla="*/ 330200 w 919480"/>
              <a:gd name="connsiteY132" fmla="*/ 1447800 h 3640422"/>
              <a:gd name="connsiteX133" fmla="*/ 340360 w 919480"/>
              <a:gd name="connsiteY133" fmla="*/ 1386840 h 3640422"/>
              <a:gd name="connsiteX134" fmla="*/ 345440 w 919480"/>
              <a:gd name="connsiteY134" fmla="*/ 1346200 h 3640422"/>
              <a:gd name="connsiteX135" fmla="*/ 355600 w 919480"/>
              <a:gd name="connsiteY135" fmla="*/ 1275080 h 3640422"/>
              <a:gd name="connsiteX136" fmla="*/ 360680 w 919480"/>
              <a:gd name="connsiteY136" fmla="*/ 1224280 h 3640422"/>
              <a:gd name="connsiteX137" fmla="*/ 365760 w 919480"/>
              <a:gd name="connsiteY137" fmla="*/ 1198880 h 3640422"/>
              <a:gd name="connsiteX138" fmla="*/ 381000 w 919480"/>
              <a:gd name="connsiteY138" fmla="*/ 1127760 h 3640422"/>
              <a:gd name="connsiteX139" fmla="*/ 386080 w 919480"/>
              <a:gd name="connsiteY139" fmla="*/ 1076960 h 3640422"/>
              <a:gd name="connsiteX140" fmla="*/ 391160 w 919480"/>
              <a:gd name="connsiteY140" fmla="*/ 1056640 h 3640422"/>
              <a:gd name="connsiteX141" fmla="*/ 401320 w 919480"/>
              <a:gd name="connsiteY141" fmla="*/ 1005840 h 3640422"/>
              <a:gd name="connsiteX142" fmla="*/ 406400 w 919480"/>
              <a:gd name="connsiteY142" fmla="*/ 934720 h 3640422"/>
              <a:gd name="connsiteX143" fmla="*/ 416560 w 919480"/>
              <a:gd name="connsiteY143" fmla="*/ 868680 h 3640422"/>
              <a:gd name="connsiteX144" fmla="*/ 421640 w 919480"/>
              <a:gd name="connsiteY144" fmla="*/ 822960 h 3640422"/>
              <a:gd name="connsiteX145" fmla="*/ 431800 w 919480"/>
              <a:gd name="connsiteY145" fmla="*/ 777240 h 3640422"/>
              <a:gd name="connsiteX146" fmla="*/ 436880 w 919480"/>
              <a:gd name="connsiteY146" fmla="*/ 731520 h 3640422"/>
              <a:gd name="connsiteX147" fmla="*/ 447040 w 919480"/>
              <a:gd name="connsiteY147" fmla="*/ 690880 h 3640422"/>
              <a:gd name="connsiteX148" fmla="*/ 457200 w 919480"/>
              <a:gd name="connsiteY148" fmla="*/ 629920 h 3640422"/>
              <a:gd name="connsiteX149" fmla="*/ 462280 w 919480"/>
              <a:gd name="connsiteY149" fmla="*/ 584200 h 3640422"/>
              <a:gd name="connsiteX150" fmla="*/ 472440 w 919480"/>
              <a:gd name="connsiteY150" fmla="*/ 543560 h 3640422"/>
              <a:gd name="connsiteX151" fmla="*/ 477520 w 919480"/>
              <a:gd name="connsiteY151" fmla="*/ 523240 h 3640422"/>
              <a:gd name="connsiteX152" fmla="*/ 487680 w 919480"/>
              <a:gd name="connsiteY152" fmla="*/ 457200 h 3640422"/>
              <a:gd name="connsiteX153" fmla="*/ 497840 w 919480"/>
              <a:gd name="connsiteY153" fmla="*/ 411480 h 3640422"/>
              <a:gd name="connsiteX154" fmla="*/ 502920 w 919480"/>
              <a:gd name="connsiteY154" fmla="*/ 365760 h 3640422"/>
              <a:gd name="connsiteX155" fmla="*/ 508000 w 919480"/>
              <a:gd name="connsiteY155" fmla="*/ 335280 h 3640422"/>
              <a:gd name="connsiteX156" fmla="*/ 502920 w 919480"/>
              <a:gd name="connsiteY156" fmla="*/ 198120 h 3640422"/>
              <a:gd name="connsiteX0" fmla="*/ 502920 w 919480"/>
              <a:gd name="connsiteY0" fmla="*/ 198120 h 3640422"/>
              <a:gd name="connsiteX1" fmla="*/ 518160 w 919480"/>
              <a:gd name="connsiteY1" fmla="*/ 187960 h 3640422"/>
              <a:gd name="connsiteX2" fmla="*/ 528320 w 919480"/>
              <a:gd name="connsiteY2" fmla="*/ 172720 h 3640422"/>
              <a:gd name="connsiteX3" fmla="*/ 558800 w 919480"/>
              <a:gd name="connsiteY3" fmla="*/ 152400 h 3640422"/>
              <a:gd name="connsiteX4" fmla="*/ 574040 w 919480"/>
              <a:gd name="connsiteY4" fmla="*/ 137160 h 3640422"/>
              <a:gd name="connsiteX5" fmla="*/ 604520 w 919480"/>
              <a:gd name="connsiteY5" fmla="*/ 127000 h 3640422"/>
              <a:gd name="connsiteX6" fmla="*/ 635000 w 919480"/>
              <a:gd name="connsiteY6" fmla="*/ 111760 h 3640422"/>
              <a:gd name="connsiteX7" fmla="*/ 670560 w 919480"/>
              <a:gd name="connsiteY7" fmla="*/ 96520 h 3640422"/>
              <a:gd name="connsiteX8" fmla="*/ 685800 w 919480"/>
              <a:gd name="connsiteY8" fmla="*/ 86360 h 3640422"/>
              <a:gd name="connsiteX9" fmla="*/ 721360 w 919480"/>
              <a:gd name="connsiteY9" fmla="*/ 76200 h 3640422"/>
              <a:gd name="connsiteX10" fmla="*/ 751840 w 919480"/>
              <a:gd name="connsiteY10" fmla="*/ 66040 h 3640422"/>
              <a:gd name="connsiteX11" fmla="*/ 787400 w 919480"/>
              <a:gd name="connsiteY11" fmla="*/ 50800 h 3640422"/>
              <a:gd name="connsiteX12" fmla="*/ 838200 w 919480"/>
              <a:gd name="connsiteY12" fmla="*/ 35560 h 3640422"/>
              <a:gd name="connsiteX13" fmla="*/ 853440 w 919480"/>
              <a:gd name="connsiteY13" fmla="*/ 25400 h 3640422"/>
              <a:gd name="connsiteX14" fmla="*/ 883920 w 919480"/>
              <a:gd name="connsiteY14" fmla="*/ 15240 h 3640422"/>
              <a:gd name="connsiteX15" fmla="*/ 914400 w 919480"/>
              <a:gd name="connsiteY15" fmla="*/ 0 h 3640422"/>
              <a:gd name="connsiteX16" fmla="*/ 919480 w 919480"/>
              <a:gd name="connsiteY16" fmla="*/ 15240 h 3640422"/>
              <a:gd name="connsiteX17" fmla="*/ 914400 w 919480"/>
              <a:gd name="connsiteY17" fmla="*/ 60960 h 3640422"/>
              <a:gd name="connsiteX18" fmla="*/ 909320 w 919480"/>
              <a:gd name="connsiteY18" fmla="*/ 76200 h 3640422"/>
              <a:gd name="connsiteX19" fmla="*/ 904240 w 919480"/>
              <a:gd name="connsiteY19" fmla="*/ 96520 h 3640422"/>
              <a:gd name="connsiteX20" fmla="*/ 899160 w 919480"/>
              <a:gd name="connsiteY20" fmla="*/ 162560 h 3640422"/>
              <a:gd name="connsiteX21" fmla="*/ 894080 w 919480"/>
              <a:gd name="connsiteY21" fmla="*/ 182880 h 3640422"/>
              <a:gd name="connsiteX22" fmla="*/ 889000 w 919480"/>
              <a:gd name="connsiteY22" fmla="*/ 213360 h 3640422"/>
              <a:gd name="connsiteX23" fmla="*/ 883920 w 919480"/>
              <a:gd name="connsiteY23" fmla="*/ 335280 h 3640422"/>
              <a:gd name="connsiteX24" fmla="*/ 873760 w 919480"/>
              <a:gd name="connsiteY24" fmla="*/ 401320 h 3640422"/>
              <a:gd name="connsiteX25" fmla="*/ 868680 w 919480"/>
              <a:gd name="connsiteY25" fmla="*/ 447040 h 3640422"/>
              <a:gd name="connsiteX26" fmla="*/ 858520 w 919480"/>
              <a:gd name="connsiteY26" fmla="*/ 568960 h 3640422"/>
              <a:gd name="connsiteX27" fmla="*/ 853440 w 919480"/>
              <a:gd name="connsiteY27" fmla="*/ 594360 h 3640422"/>
              <a:gd name="connsiteX28" fmla="*/ 848360 w 919480"/>
              <a:gd name="connsiteY28" fmla="*/ 640080 h 3640422"/>
              <a:gd name="connsiteX29" fmla="*/ 838200 w 919480"/>
              <a:gd name="connsiteY29" fmla="*/ 690880 h 3640422"/>
              <a:gd name="connsiteX30" fmla="*/ 833120 w 919480"/>
              <a:gd name="connsiteY30" fmla="*/ 721360 h 3640422"/>
              <a:gd name="connsiteX31" fmla="*/ 828040 w 919480"/>
              <a:gd name="connsiteY31" fmla="*/ 741680 h 3640422"/>
              <a:gd name="connsiteX32" fmla="*/ 822960 w 919480"/>
              <a:gd name="connsiteY32" fmla="*/ 767080 h 3640422"/>
              <a:gd name="connsiteX33" fmla="*/ 817880 w 919480"/>
              <a:gd name="connsiteY33" fmla="*/ 787400 h 3640422"/>
              <a:gd name="connsiteX34" fmla="*/ 812800 w 919480"/>
              <a:gd name="connsiteY34" fmla="*/ 828040 h 3640422"/>
              <a:gd name="connsiteX35" fmla="*/ 807720 w 919480"/>
              <a:gd name="connsiteY35" fmla="*/ 843280 h 3640422"/>
              <a:gd name="connsiteX36" fmla="*/ 797560 w 919480"/>
              <a:gd name="connsiteY36" fmla="*/ 894080 h 3640422"/>
              <a:gd name="connsiteX37" fmla="*/ 787400 w 919480"/>
              <a:gd name="connsiteY37" fmla="*/ 939800 h 3640422"/>
              <a:gd name="connsiteX38" fmla="*/ 782320 w 919480"/>
              <a:gd name="connsiteY38" fmla="*/ 980440 h 3640422"/>
              <a:gd name="connsiteX39" fmla="*/ 777240 w 919480"/>
              <a:gd name="connsiteY39" fmla="*/ 1031240 h 3640422"/>
              <a:gd name="connsiteX40" fmla="*/ 767080 w 919480"/>
              <a:gd name="connsiteY40" fmla="*/ 1102360 h 3640422"/>
              <a:gd name="connsiteX41" fmla="*/ 762000 w 919480"/>
              <a:gd name="connsiteY41" fmla="*/ 1203960 h 3640422"/>
              <a:gd name="connsiteX42" fmla="*/ 751840 w 919480"/>
              <a:gd name="connsiteY42" fmla="*/ 1264920 h 3640422"/>
              <a:gd name="connsiteX43" fmla="*/ 736600 w 919480"/>
              <a:gd name="connsiteY43" fmla="*/ 1407160 h 3640422"/>
              <a:gd name="connsiteX44" fmla="*/ 726440 w 919480"/>
              <a:gd name="connsiteY44" fmla="*/ 1463040 h 3640422"/>
              <a:gd name="connsiteX45" fmla="*/ 721360 w 919480"/>
              <a:gd name="connsiteY45" fmla="*/ 1518920 h 3640422"/>
              <a:gd name="connsiteX46" fmla="*/ 711200 w 919480"/>
              <a:gd name="connsiteY46" fmla="*/ 1564640 h 3640422"/>
              <a:gd name="connsiteX47" fmla="*/ 706120 w 919480"/>
              <a:gd name="connsiteY47" fmla="*/ 1595120 h 3640422"/>
              <a:gd name="connsiteX48" fmla="*/ 701040 w 919480"/>
              <a:gd name="connsiteY48" fmla="*/ 1635760 h 3640422"/>
              <a:gd name="connsiteX49" fmla="*/ 695960 w 919480"/>
              <a:gd name="connsiteY49" fmla="*/ 1666240 h 3640422"/>
              <a:gd name="connsiteX50" fmla="*/ 690880 w 919480"/>
              <a:gd name="connsiteY50" fmla="*/ 1706880 h 3640422"/>
              <a:gd name="connsiteX51" fmla="*/ 675640 w 919480"/>
              <a:gd name="connsiteY51" fmla="*/ 1778000 h 3640422"/>
              <a:gd name="connsiteX52" fmla="*/ 670560 w 919480"/>
              <a:gd name="connsiteY52" fmla="*/ 1823720 h 3640422"/>
              <a:gd name="connsiteX53" fmla="*/ 660400 w 919480"/>
              <a:gd name="connsiteY53" fmla="*/ 1879600 h 3640422"/>
              <a:gd name="connsiteX54" fmla="*/ 655320 w 919480"/>
              <a:gd name="connsiteY54" fmla="*/ 1935480 h 3640422"/>
              <a:gd name="connsiteX55" fmla="*/ 640080 w 919480"/>
              <a:gd name="connsiteY55" fmla="*/ 2021840 h 3640422"/>
              <a:gd name="connsiteX56" fmla="*/ 635000 w 919480"/>
              <a:gd name="connsiteY56" fmla="*/ 2082800 h 3640422"/>
              <a:gd name="connsiteX57" fmla="*/ 624840 w 919480"/>
              <a:gd name="connsiteY57" fmla="*/ 2133600 h 3640422"/>
              <a:gd name="connsiteX58" fmla="*/ 614680 w 919480"/>
              <a:gd name="connsiteY58" fmla="*/ 2204720 h 3640422"/>
              <a:gd name="connsiteX59" fmla="*/ 609600 w 919480"/>
              <a:gd name="connsiteY59" fmla="*/ 2296160 h 3640422"/>
              <a:gd name="connsiteX60" fmla="*/ 604520 w 919480"/>
              <a:gd name="connsiteY60" fmla="*/ 2311400 h 3640422"/>
              <a:gd name="connsiteX61" fmla="*/ 599440 w 919480"/>
              <a:gd name="connsiteY61" fmla="*/ 2352040 h 3640422"/>
              <a:gd name="connsiteX62" fmla="*/ 594360 w 919480"/>
              <a:gd name="connsiteY62" fmla="*/ 2382520 h 3640422"/>
              <a:gd name="connsiteX63" fmla="*/ 584200 w 919480"/>
              <a:gd name="connsiteY63" fmla="*/ 2509520 h 3640422"/>
              <a:gd name="connsiteX64" fmla="*/ 574040 w 919480"/>
              <a:gd name="connsiteY64" fmla="*/ 2570480 h 3640422"/>
              <a:gd name="connsiteX65" fmla="*/ 568960 w 919480"/>
              <a:gd name="connsiteY65" fmla="*/ 2595880 h 3640422"/>
              <a:gd name="connsiteX66" fmla="*/ 558800 w 919480"/>
              <a:gd name="connsiteY66" fmla="*/ 2809240 h 3640422"/>
              <a:gd name="connsiteX67" fmla="*/ 553720 w 919480"/>
              <a:gd name="connsiteY67" fmla="*/ 2834640 h 3640422"/>
              <a:gd name="connsiteX68" fmla="*/ 548640 w 919480"/>
              <a:gd name="connsiteY68" fmla="*/ 2956560 h 3640422"/>
              <a:gd name="connsiteX69" fmla="*/ 538480 w 919480"/>
              <a:gd name="connsiteY69" fmla="*/ 3048000 h 3640422"/>
              <a:gd name="connsiteX70" fmla="*/ 543560 w 919480"/>
              <a:gd name="connsiteY70" fmla="*/ 3246120 h 3640422"/>
              <a:gd name="connsiteX71" fmla="*/ 538480 w 919480"/>
              <a:gd name="connsiteY71" fmla="*/ 3342640 h 3640422"/>
              <a:gd name="connsiteX72" fmla="*/ 533400 w 919480"/>
              <a:gd name="connsiteY72" fmla="*/ 3378200 h 3640422"/>
              <a:gd name="connsiteX73" fmla="*/ 528320 w 919480"/>
              <a:gd name="connsiteY73" fmla="*/ 3418840 h 3640422"/>
              <a:gd name="connsiteX74" fmla="*/ 523240 w 919480"/>
              <a:gd name="connsiteY74" fmla="*/ 3616960 h 3640422"/>
              <a:gd name="connsiteX75" fmla="*/ 447040 w 919480"/>
              <a:gd name="connsiteY75" fmla="*/ 3611880 h 3640422"/>
              <a:gd name="connsiteX76" fmla="*/ 223520 w 919480"/>
              <a:gd name="connsiteY76" fmla="*/ 3601720 h 3640422"/>
              <a:gd name="connsiteX77" fmla="*/ 152400 w 919480"/>
              <a:gd name="connsiteY77" fmla="*/ 3591560 h 3640422"/>
              <a:gd name="connsiteX78" fmla="*/ 96520 w 919480"/>
              <a:gd name="connsiteY78" fmla="*/ 3586480 h 3640422"/>
              <a:gd name="connsiteX79" fmla="*/ 30480 w 919480"/>
              <a:gd name="connsiteY79" fmla="*/ 3576884 h 3640422"/>
              <a:gd name="connsiteX80" fmla="*/ 0 w 919480"/>
              <a:gd name="connsiteY80" fmla="*/ 3556000 h 3640422"/>
              <a:gd name="connsiteX81" fmla="*/ 10160 w 919480"/>
              <a:gd name="connsiteY81" fmla="*/ 3469640 h 3640422"/>
              <a:gd name="connsiteX82" fmla="*/ 15240 w 919480"/>
              <a:gd name="connsiteY82" fmla="*/ 3429000 h 3640422"/>
              <a:gd name="connsiteX83" fmla="*/ 20320 w 919480"/>
              <a:gd name="connsiteY83" fmla="*/ 3403600 h 3640422"/>
              <a:gd name="connsiteX84" fmla="*/ 25400 w 919480"/>
              <a:gd name="connsiteY84" fmla="*/ 3373120 h 3640422"/>
              <a:gd name="connsiteX85" fmla="*/ 30480 w 919480"/>
              <a:gd name="connsiteY85" fmla="*/ 3347720 h 3640422"/>
              <a:gd name="connsiteX86" fmla="*/ 35560 w 919480"/>
              <a:gd name="connsiteY86" fmla="*/ 3302000 h 3640422"/>
              <a:gd name="connsiteX87" fmla="*/ 40640 w 919480"/>
              <a:gd name="connsiteY87" fmla="*/ 3276600 h 3640422"/>
              <a:gd name="connsiteX88" fmla="*/ 50800 w 919480"/>
              <a:gd name="connsiteY88" fmla="*/ 3195320 h 3640422"/>
              <a:gd name="connsiteX89" fmla="*/ 60960 w 919480"/>
              <a:gd name="connsiteY89" fmla="*/ 3048000 h 3640422"/>
              <a:gd name="connsiteX90" fmla="*/ 66040 w 919480"/>
              <a:gd name="connsiteY90" fmla="*/ 3022600 h 3640422"/>
              <a:gd name="connsiteX91" fmla="*/ 71120 w 919480"/>
              <a:gd name="connsiteY91" fmla="*/ 2941320 h 3640422"/>
              <a:gd name="connsiteX92" fmla="*/ 76200 w 919480"/>
              <a:gd name="connsiteY92" fmla="*/ 2910840 h 3640422"/>
              <a:gd name="connsiteX93" fmla="*/ 86360 w 919480"/>
              <a:gd name="connsiteY93" fmla="*/ 2824480 h 3640422"/>
              <a:gd name="connsiteX94" fmla="*/ 96520 w 919480"/>
              <a:gd name="connsiteY94" fmla="*/ 2712720 h 3640422"/>
              <a:gd name="connsiteX95" fmla="*/ 101600 w 919480"/>
              <a:gd name="connsiteY95" fmla="*/ 2687320 h 3640422"/>
              <a:gd name="connsiteX96" fmla="*/ 106680 w 919480"/>
              <a:gd name="connsiteY96" fmla="*/ 2667000 h 3640422"/>
              <a:gd name="connsiteX97" fmla="*/ 111760 w 919480"/>
              <a:gd name="connsiteY97" fmla="*/ 2631440 h 3640422"/>
              <a:gd name="connsiteX98" fmla="*/ 121920 w 919480"/>
              <a:gd name="connsiteY98" fmla="*/ 2600960 h 3640422"/>
              <a:gd name="connsiteX99" fmla="*/ 127000 w 919480"/>
              <a:gd name="connsiteY99" fmla="*/ 2570480 h 3640422"/>
              <a:gd name="connsiteX100" fmla="*/ 137160 w 919480"/>
              <a:gd name="connsiteY100" fmla="*/ 2550160 h 3640422"/>
              <a:gd name="connsiteX101" fmla="*/ 142240 w 919480"/>
              <a:gd name="connsiteY101" fmla="*/ 2534920 h 3640422"/>
              <a:gd name="connsiteX102" fmla="*/ 177799 w 919480"/>
              <a:gd name="connsiteY102" fmla="*/ 2550724 h 3640422"/>
              <a:gd name="connsiteX103" fmla="*/ 174414 w 919480"/>
              <a:gd name="connsiteY103" fmla="*/ 2484684 h 3640422"/>
              <a:gd name="connsiteX104" fmla="*/ 181751 w 919480"/>
              <a:gd name="connsiteY104" fmla="*/ 2475088 h 3640422"/>
              <a:gd name="connsiteX105" fmla="*/ 184010 w 919480"/>
              <a:gd name="connsiteY105" fmla="*/ 2430498 h 3640422"/>
              <a:gd name="connsiteX106" fmla="*/ 191911 w 919480"/>
              <a:gd name="connsiteY106" fmla="*/ 2410178 h 3640422"/>
              <a:gd name="connsiteX107" fmla="*/ 196992 w 919480"/>
              <a:gd name="connsiteY107" fmla="*/ 2388164 h 3640422"/>
              <a:gd name="connsiteX108" fmla="*/ 199249 w 919480"/>
              <a:gd name="connsiteY108" fmla="*/ 2359943 h 3640422"/>
              <a:gd name="connsiteX109" fmla="*/ 207151 w 919480"/>
              <a:gd name="connsiteY109" fmla="*/ 2338494 h 3640422"/>
              <a:gd name="connsiteX110" fmla="*/ 212231 w 919480"/>
              <a:gd name="connsiteY110" fmla="*/ 2284871 h 3640422"/>
              <a:gd name="connsiteX111" fmla="*/ 213924 w 919480"/>
              <a:gd name="connsiteY111" fmla="*/ 2232942 h 3640422"/>
              <a:gd name="connsiteX112" fmla="*/ 222391 w 919480"/>
              <a:gd name="connsiteY112" fmla="*/ 2175369 h 3640422"/>
              <a:gd name="connsiteX113" fmla="*/ 223520 w 919480"/>
              <a:gd name="connsiteY113" fmla="*/ 2136987 h 3640422"/>
              <a:gd name="connsiteX114" fmla="*/ 228600 w 919480"/>
              <a:gd name="connsiteY114" fmla="*/ 2098040 h 3640422"/>
              <a:gd name="connsiteX115" fmla="*/ 238760 w 919480"/>
              <a:gd name="connsiteY115" fmla="*/ 1991360 h 3640422"/>
              <a:gd name="connsiteX116" fmla="*/ 243840 w 919480"/>
              <a:gd name="connsiteY116" fmla="*/ 1965960 h 3640422"/>
              <a:gd name="connsiteX117" fmla="*/ 248920 w 919480"/>
              <a:gd name="connsiteY117" fmla="*/ 1925320 h 3640422"/>
              <a:gd name="connsiteX118" fmla="*/ 254000 w 919480"/>
              <a:gd name="connsiteY118" fmla="*/ 1910080 h 3640422"/>
              <a:gd name="connsiteX119" fmla="*/ 259080 w 919480"/>
              <a:gd name="connsiteY119" fmla="*/ 1889760 h 3640422"/>
              <a:gd name="connsiteX120" fmla="*/ 264160 w 919480"/>
              <a:gd name="connsiteY120" fmla="*/ 1859280 h 3640422"/>
              <a:gd name="connsiteX121" fmla="*/ 269240 w 919480"/>
              <a:gd name="connsiteY121" fmla="*/ 1833880 h 3640422"/>
              <a:gd name="connsiteX122" fmla="*/ 274320 w 919480"/>
              <a:gd name="connsiteY122" fmla="*/ 1762760 h 3640422"/>
              <a:gd name="connsiteX123" fmla="*/ 279400 w 919480"/>
              <a:gd name="connsiteY123" fmla="*/ 1747520 h 3640422"/>
              <a:gd name="connsiteX124" fmla="*/ 284480 w 919480"/>
              <a:gd name="connsiteY124" fmla="*/ 1722120 h 3640422"/>
              <a:gd name="connsiteX125" fmla="*/ 289560 w 919480"/>
              <a:gd name="connsiteY125" fmla="*/ 1671320 h 3640422"/>
              <a:gd name="connsiteX126" fmla="*/ 294640 w 919480"/>
              <a:gd name="connsiteY126" fmla="*/ 1656080 h 3640422"/>
              <a:gd name="connsiteX127" fmla="*/ 299720 w 919480"/>
              <a:gd name="connsiteY127" fmla="*/ 1635760 h 3640422"/>
              <a:gd name="connsiteX128" fmla="*/ 304800 w 919480"/>
              <a:gd name="connsiteY128" fmla="*/ 1574800 h 3640422"/>
              <a:gd name="connsiteX129" fmla="*/ 309880 w 919480"/>
              <a:gd name="connsiteY129" fmla="*/ 1559560 h 3640422"/>
              <a:gd name="connsiteX130" fmla="*/ 320040 w 919480"/>
              <a:gd name="connsiteY130" fmla="*/ 1518920 h 3640422"/>
              <a:gd name="connsiteX131" fmla="*/ 325120 w 919480"/>
              <a:gd name="connsiteY131" fmla="*/ 1473200 h 3640422"/>
              <a:gd name="connsiteX132" fmla="*/ 330200 w 919480"/>
              <a:gd name="connsiteY132" fmla="*/ 1447800 h 3640422"/>
              <a:gd name="connsiteX133" fmla="*/ 340360 w 919480"/>
              <a:gd name="connsiteY133" fmla="*/ 1386840 h 3640422"/>
              <a:gd name="connsiteX134" fmla="*/ 345440 w 919480"/>
              <a:gd name="connsiteY134" fmla="*/ 1346200 h 3640422"/>
              <a:gd name="connsiteX135" fmla="*/ 355600 w 919480"/>
              <a:gd name="connsiteY135" fmla="*/ 1275080 h 3640422"/>
              <a:gd name="connsiteX136" fmla="*/ 360680 w 919480"/>
              <a:gd name="connsiteY136" fmla="*/ 1224280 h 3640422"/>
              <a:gd name="connsiteX137" fmla="*/ 365760 w 919480"/>
              <a:gd name="connsiteY137" fmla="*/ 1198880 h 3640422"/>
              <a:gd name="connsiteX138" fmla="*/ 381000 w 919480"/>
              <a:gd name="connsiteY138" fmla="*/ 1127760 h 3640422"/>
              <a:gd name="connsiteX139" fmla="*/ 386080 w 919480"/>
              <a:gd name="connsiteY139" fmla="*/ 1076960 h 3640422"/>
              <a:gd name="connsiteX140" fmla="*/ 391160 w 919480"/>
              <a:gd name="connsiteY140" fmla="*/ 1056640 h 3640422"/>
              <a:gd name="connsiteX141" fmla="*/ 401320 w 919480"/>
              <a:gd name="connsiteY141" fmla="*/ 1005840 h 3640422"/>
              <a:gd name="connsiteX142" fmla="*/ 406400 w 919480"/>
              <a:gd name="connsiteY142" fmla="*/ 934720 h 3640422"/>
              <a:gd name="connsiteX143" fmla="*/ 416560 w 919480"/>
              <a:gd name="connsiteY143" fmla="*/ 868680 h 3640422"/>
              <a:gd name="connsiteX144" fmla="*/ 421640 w 919480"/>
              <a:gd name="connsiteY144" fmla="*/ 822960 h 3640422"/>
              <a:gd name="connsiteX145" fmla="*/ 431800 w 919480"/>
              <a:gd name="connsiteY145" fmla="*/ 777240 h 3640422"/>
              <a:gd name="connsiteX146" fmla="*/ 436880 w 919480"/>
              <a:gd name="connsiteY146" fmla="*/ 731520 h 3640422"/>
              <a:gd name="connsiteX147" fmla="*/ 447040 w 919480"/>
              <a:gd name="connsiteY147" fmla="*/ 690880 h 3640422"/>
              <a:gd name="connsiteX148" fmla="*/ 457200 w 919480"/>
              <a:gd name="connsiteY148" fmla="*/ 629920 h 3640422"/>
              <a:gd name="connsiteX149" fmla="*/ 462280 w 919480"/>
              <a:gd name="connsiteY149" fmla="*/ 584200 h 3640422"/>
              <a:gd name="connsiteX150" fmla="*/ 472440 w 919480"/>
              <a:gd name="connsiteY150" fmla="*/ 543560 h 3640422"/>
              <a:gd name="connsiteX151" fmla="*/ 477520 w 919480"/>
              <a:gd name="connsiteY151" fmla="*/ 523240 h 3640422"/>
              <a:gd name="connsiteX152" fmla="*/ 487680 w 919480"/>
              <a:gd name="connsiteY152" fmla="*/ 457200 h 3640422"/>
              <a:gd name="connsiteX153" fmla="*/ 497840 w 919480"/>
              <a:gd name="connsiteY153" fmla="*/ 411480 h 3640422"/>
              <a:gd name="connsiteX154" fmla="*/ 502920 w 919480"/>
              <a:gd name="connsiteY154" fmla="*/ 365760 h 3640422"/>
              <a:gd name="connsiteX155" fmla="*/ 508000 w 919480"/>
              <a:gd name="connsiteY155" fmla="*/ 335280 h 3640422"/>
              <a:gd name="connsiteX156" fmla="*/ 502920 w 919480"/>
              <a:gd name="connsiteY156" fmla="*/ 198120 h 3640422"/>
              <a:gd name="connsiteX0" fmla="*/ 501419 w 917979"/>
              <a:gd name="connsiteY0" fmla="*/ 198120 h 3640422"/>
              <a:gd name="connsiteX1" fmla="*/ 516659 w 917979"/>
              <a:gd name="connsiteY1" fmla="*/ 187960 h 3640422"/>
              <a:gd name="connsiteX2" fmla="*/ 526819 w 917979"/>
              <a:gd name="connsiteY2" fmla="*/ 172720 h 3640422"/>
              <a:gd name="connsiteX3" fmla="*/ 557299 w 917979"/>
              <a:gd name="connsiteY3" fmla="*/ 152400 h 3640422"/>
              <a:gd name="connsiteX4" fmla="*/ 572539 w 917979"/>
              <a:gd name="connsiteY4" fmla="*/ 137160 h 3640422"/>
              <a:gd name="connsiteX5" fmla="*/ 603019 w 917979"/>
              <a:gd name="connsiteY5" fmla="*/ 127000 h 3640422"/>
              <a:gd name="connsiteX6" fmla="*/ 633499 w 917979"/>
              <a:gd name="connsiteY6" fmla="*/ 111760 h 3640422"/>
              <a:gd name="connsiteX7" fmla="*/ 669059 w 917979"/>
              <a:gd name="connsiteY7" fmla="*/ 96520 h 3640422"/>
              <a:gd name="connsiteX8" fmla="*/ 684299 w 917979"/>
              <a:gd name="connsiteY8" fmla="*/ 86360 h 3640422"/>
              <a:gd name="connsiteX9" fmla="*/ 719859 w 917979"/>
              <a:gd name="connsiteY9" fmla="*/ 76200 h 3640422"/>
              <a:gd name="connsiteX10" fmla="*/ 750339 w 917979"/>
              <a:gd name="connsiteY10" fmla="*/ 66040 h 3640422"/>
              <a:gd name="connsiteX11" fmla="*/ 785899 w 917979"/>
              <a:gd name="connsiteY11" fmla="*/ 50800 h 3640422"/>
              <a:gd name="connsiteX12" fmla="*/ 836699 w 917979"/>
              <a:gd name="connsiteY12" fmla="*/ 35560 h 3640422"/>
              <a:gd name="connsiteX13" fmla="*/ 851939 w 917979"/>
              <a:gd name="connsiteY13" fmla="*/ 25400 h 3640422"/>
              <a:gd name="connsiteX14" fmla="*/ 882419 w 917979"/>
              <a:gd name="connsiteY14" fmla="*/ 15240 h 3640422"/>
              <a:gd name="connsiteX15" fmla="*/ 912899 w 917979"/>
              <a:gd name="connsiteY15" fmla="*/ 0 h 3640422"/>
              <a:gd name="connsiteX16" fmla="*/ 917979 w 917979"/>
              <a:gd name="connsiteY16" fmla="*/ 15240 h 3640422"/>
              <a:gd name="connsiteX17" fmla="*/ 912899 w 917979"/>
              <a:gd name="connsiteY17" fmla="*/ 60960 h 3640422"/>
              <a:gd name="connsiteX18" fmla="*/ 907819 w 917979"/>
              <a:gd name="connsiteY18" fmla="*/ 76200 h 3640422"/>
              <a:gd name="connsiteX19" fmla="*/ 902739 w 917979"/>
              <a:gd name="connsiteY19" fmla="*/ 96520 h 3640422"/>
              <a:gd name="connsiteX20" fmla="*/ 897659 w 917979"/>
              <a:gd name="connsiteY20" fmla="*/ 162560 h 3640422"/>
              <a:gd name="connsiteX21" fmla="*/ 892579 w 917979"/>
              <a:gd name="connsiteY21" fmla="*/ 182880 h 3640422"/>
              <a:gd name="connsiteX22" fmla="*/ 887499 w 917979"/>
              <a:gd name="connsiteY22" fmla="*/ 213360 h 3640422"/>
              <a:gd name="connsiteX23" fmla="*/ 882419 w 917979"/>
              <a:gd name="connsiteY23" fmla="*/ 335280 h 3640422"/>
              <a:gd name="connsiteX24" fmla="*/ 872259 w 917979"/>
              <a:gd name="connsiteY24" fmla="*/ 401320 h 3640422"/>
              <a:gd name="connsiteX25" fmla="*/ 867179 w 917979"/>
              <a:gd name="connsiteY25" fmla="*/ 447040 h 3640422"/>
              <a:gd name="connsiteX26" fmla="*/ 857019 w 917979"/>
              <a:gd name="connsiteY26" fmla="*/ 568960 h 3640422"/>
              <a:gd name="connsiteX27" fmla="*/ 851939 w 917979"/>
              <a:gd name="connsiteY27" fmla="*/ 594360 h 3640422"/>
              <a:gd name="connsiteX28" fmla="*/ 846859 w 917979"/>
              <a:gd name="connsiteY28" fmla="*/ 640080 h 3640422"/>
              <a:gd name="connsiteX29" fmla="*/ 836699 w 917979"/>
              <a:gd name="connsiteY29" fmla="*/ 690880 h 3640422"/>
              <a:gd name="connsiteX30" fmla="*/ 831619 w 917979"/>
              <a:gd name="connsiteY30" fmla="*/ 721360 h 3640422"/>
              <a:gd name="connsiteX31" fmla="*/ 826539 w 917979"/>
              <a:gd name="connsiteY31" fmla="*/ 741680 h 3640422"/>
              <a:gd name="connsiteX32" fmla="*/ 821459 w 917979"/>
              <a:gd name="connsiteY32" fmla="*/ 767080 h 3640422"/>
              <a:gd name="connsiteX33" fmla="*/ 816379 w 917979"/>
              <a:gd name="connsiteY33" fmla="*/ 787400 h 3640422"/>
              <a:gd name="connsiteX34" fmla="*/ 811299 w 917979"/>
              <a:gd name="connsiteY34" fmla="*/ 828040 h 3640422"/>
              <a:gd name="connsiteX35" fmla="*/ 806219 w 917979"/>
              <a:gd name="connsiteY35" fmla="*/ 843280 h 3640422"/>
              <a:gd name="connsiteX36" fmla="*/ 796059 w 917979"/>
              <a:gd name="connsiteY36" fmla="*/ 894080 h 3640422"/>
              <a:gd name="connsiteX37" fmla="*/ 785899 w 917979"/>
              <a:gd name="connsiteY37" fmla="*/ 939800 h 3640422"/>
              <a:gd name="connsiteX38" fmla="*/ 780819 w 917979"/>
              <a:gd name="connsiteY38" fmla="*/ 980440 h 3640422"/>
              <a:gd name="connsiteX39" fmla="*/ 775739 w 917979"/>
              <a:gd name="connsiteY39" fmla="*/ 1031240 h 3640422"/>
              <a:gd name="connsiteX40" fmla="*/ 765579 w 917979"/>
              <a:gd name="connsiteY40" fmla="*/ 1102360 h 3640422"/>
              <a:gd name="connsiteX41" fmla="*/ 760499 w 917979"/>
              <a:gd name="connsiteY41" fmla="*/ 1203960 h 3640422"/>
              <a:gd name="connsiteX42" fmla="*/ 750339 w 917979"/>
              <a:gd name="connsiteY42" fmla="*/ 1264920 h 3640422"/>
              <a:gd name="connsiteX43" fmla="*/ 735099 w 917979"/>
              <a:gd name="connsiteY43" fmla="*/ 1407160 h 3640422"/>
              <a:gd name="connsiteX44" fmla="*/ 724939 w 917979"/>
              <a:gd name="connsiteY44" fmla="*/ 1463040 h 3640422"/>
              <a:gd name="connsiteX45" fmla="*/ 719859 w 917979"/>
              <a:gd name="connsiteY45" fmla="*/ 1518920 h 3640422"/>
              <a:gd name="connsiteX46" fmla="*/ 709699 w 917979"/>
              <a:gd name="connsiteY46" fmla="*/ 1564640 h 3640422"/>
              <a:gd name="connsiteX47" fmla="*/ 704619 w 917979"/>
              <a:gd name="connsiteY47" fmla="*/ 1595120 h 3640422"/>
              <a:gd name="connsiteX48" fmla="*/ 699539 w 917979"/>
              <a:gd name="connsiteY48" fmla="*/ 1635760 h 3640422"/>
              <a:gd name="connsiteX49" fmla="*/ 694459 w 917979"/>
              <a:gd name="connsiteY49" fmla="*/ 1666240 h 3640422"/>
              <a:gd name="connsiteX50" fmla="*/ 689379 w 917979"/>
              <a:gd name="connsiteY50" fmla="*/ 1706880 h 3640422"/>
              <a:gd name="connsiteX51" fmla="*/ 674139 w 917979"/>
              <a:gd name="connsiteY51" fmla="*/ 1778000 h 3640422"/>
              <a:gd name="connsiteX52" fmla="*/ 669059 w 917979"/>
              <a:gd name="connsiteY52" fmla="*/ 1823720 h 3640422"/>
              <a:gd name="connsiteX53" fmla="*/ 658899 w 917979"/>
              <a:gd name="connsiteY53" fmla="*/ 1879600 h 3640422"/>
              <a:gd name="connsiteX54" fmla="*/ 653819 w 917979"/>
              <a:gd name="connsiteY54" fmla="*/ 1935480 h 3640422"/>
              <a:gd name="connsiteX55" fmla="*/ 638579 w 917979"/>
              <a:gd name="connsiteY55" fmla="*/ 2021840 h 3640422"/>
              <a:gd name="connsiteX56" fmla="*/ 633499 w 917979"/>
              <a:gd name="connsiteY56" fmla="*/ 2082800 h 3640422"/>
              <a:gd name="connsiteX57" fmla="*/ 623339 w 917979"/>
              <a:gd name="connsiteY57" fmla="*/ 2133600 h 3640422"/>
              <a:gd name="connsiteX58" fmla="*/ 613179 w 917979"/>
              <a:gd name="connsiteY58" fmla="*/ 2204720 h 3640422"/>
              <a:gd name="connsiteX59" fmla="*/ 608099 w 917979"/>
              <a:gd name="connsiteY59" fmla="*/ 2296160 h 3640422"/>
              <a:gd name="connsiteX60" fmla="*/ 603019 w 917979"/>
              <a:gd name="connsiteY60" fmla="*/ 2311400 h 3640422"/>
              <a:gd name="connsiteX61" fmla="*/ 597939 w 917979"/>
              <a:gd name="connsiteY61" fmla="*/ 2352040 h 3640422"/>
              <a:gd name="connsiteX62" fmla="*/ 592859 w 917979"/>
              <a:gd name="connsiteY62" fmla="*/ 2382520 h 3640422"/>
              <a:gd name="connsiteX63" fmla="*/ 582699 w 917979"/>
              <a:gd name="connsiteY63" fmla="*/ 2509520 h 3640422"/>
              <a:gd name="connsiteX64" fmla="*/ 572539 w 917979"/>
              <a:gd name="connsiteY64" fmla="*/ 2570480 h 3640422"/>
              <a:gd name="connsiteX65" fmla="*/ 567459 w 917979"/>
              <a:gd name="connsiteY65" fmla="*/ 2595880 h 3640422"/>
              <a:gd name="connsiteX66" fmla="*/ 557299 w 917979"/>
              <a:gd name="connsiteY66" fmla="*/ 2809240 h 3640422"/>
              <a:gd name="connsiteX67" fmla="*/ 552219 w 917979"/>
              <a:gd name="connsiteY67" fmla="*/ 2834640 h 3640422"/>
              <a:gd name="connsiteX68" fmla="*/ 547139 w 917979"/>
              <a:gd name="connsiteY68" fmla="*/ 2956560 h 3640422"/>
              <a:gd name="connsiteX69" fmla="*/ 536979 w 917979"/>
              <a:gd name="connsiteY69" fmla="*/ 3048000 h 3640422"/>
              <a:gd name="connsiteX70" fmla="*/ 542059 w 917979"/>
              <a:gd name="connsiteY70" fmla="*/ 3246120 h 3640422"/>
              <a:gd name="connsiteX71" fmla="*/ 536979 w 917979"/>
              <a:gd name="connsiteY71" fmla="*/ 3342640 h 3640422"/>
              <a:gd name="connsiteX72" fmla="*/ 531899 w 917979"/>
              <a:gd name="connsiteY72" fmla="*/ 3378200 h 3640422"/>
              <a:gd name="connsiteX73" fmla="*/ 526819 w 917979"/>
              <a:gd name="connsiteY73" fmla="*/ 3418840 h 3640422"/>
              <a:gd name="connsiteX74" fmla="*/ 521739 w 917979"/>
              <a:gd name="connsiteY74" fmla="*/ 3616960 h 3640422"/>
              <a:gd name="connsiteX75" fmla="*/ 445539 w 917979"/>
              <a:gd name="connsiteY75" fmla="*/ 3611880 h 3640422"/>
              <a:gd name="connsiteX76" fmla="*/ 222019 w 917979"/>
              <a:gd name="connsiteY76" fmla="*/ 3601720 h 3640422"/>
              <a:gd name="connsiteX77" fmla="*/ 150899 w 917979"/>
              <a:gd name="connsiteY77" fmla="*/ 3591560 h 3640422"/>
              <a:gd name="connsiteX78" fmla="*/ 95019 w 917979"/>
              <a:gd name="connsiteY78" fmla="*/ 3586480 h 3640422"/>
              <a:gd name="connsiteX79" fmla="*/ 28979 w 917979"/>
              <a:gd name="connsiteY79" fmla="*/ 3576884 h 3640422"/>
              <a:gd name="connsiteX80" fmla="*/ 29543 w 917979"/>
              <a:gd name="connsiteY80" fmla="*/ 3541889 h 3640422"/>
              <a:gd name="connsiteX81" fmla="*/ 8659 w 917979"/>
              <a:gd name="connsiteY81" fmla="*/ 3469640 h 3640422"/>
              <a:gd name="connsiteX82" fmla="*/ 13739 w 917979"/>
              <a:gd name="connsiteY82" fmla="*/ 3429000 h 3640422"/>
              <a:gd name="connsiteX83" fmla="*/ 18819 w 917979"/>
              <a:gd name="connsiteY83" fmla="*/ 3403600 h 3640422"/>
              <a:gd name="connsiteX84" fmla="*/ 23899 w 917979"/>
              <a:gd name="connsiteY84" fmla="*/ 3373120 h 3640422"/>
              <a:gd name="connsiteX85" fmla="*/ 28979 w 917979"/>
              <a:gd name="connsiteY85" fmla="*/ 3347720 h 3640422"/>
              <a:gd name="connsiteX86" fmla="*/ 34059 w 917979"/>
              <a:gd name="connsiteY86" fmla="*/ 3302000 h 3640422"/>
              <a:gd name="connsiteX87" fmla="*/ 39139 w 917979"/>
              <a:gd name="connsiteY87" fmla="*/ 3276600 h 3640422"/>
              <a:gd name="connsiteX88" fmla="*/ 49299 w 917979"/>
              <a:gd name="connsiteY88" fmla="*/ 3195320 h 3640422"/>
              <a:gd name="connsiteX89" fmla="*/ 59459 w 917979"/>
              <a:gd name="connsiteY89" fmla="*/ 3048000 h 3640422"/>
              <a:gd name="connsiteX90" fmla="*/ 64539 w 917979"/>
              <a:gd name="connsiteY90" fmla="*/ 3022600 h 3640422"/>
              <a:gd name="connsiteX91" fmla="*/ 69619 w 917979"/>
              <a:gd name="connsiteY91" fmla="*/ 2941320 h 3640422"/>
              <a:gd name="connsiteX92" fmla="*/ 74699 w 917979"/>
              <a:gd name="connsiteY92" fmla="*/ 2910840 h 3640422"/>
              <a:gd name="connsiteX93" fmla="*/ 84859 w 917979"/>
              <a:gd name="connsiteY93" fmla="*/ 2824480 h 3640422"/>
              <a:gd name="connsiteX94" fmla="*/ 95019 w 917979"/>
              <a:gd name="connsiteY94" fmla="*/ 2712720 h 3640422"/>
              <a:gd name="connsiteX95" fmla="*/ 100099 w 917979"/>
              <a:gd name="connsiteY95" fmla="*/ 2687320 h 3640422"/>
              <a:gd name="connsiteX96" fmla="*/ 105179 w 917979"/>
              <a:gd name="connsiteY96" fmla="*/ 2667000 h 3640422"/>
              <a:gd name="connsiteX97" fmla="*/ 110259 w 917979"/>
              <a:gd name="connsiteY97" fmla="*/ 2631440 h 3640422"/>
              <a:gd name="connsiteX98" fmla="*/ 120419 w 917979"/>
              <a:gd name="connsiteY98" fmla="*/ 2600960 h 3640422"/>
              <a:gd name="connsiteX99" fmla="*/ 125499 w 917979"/>
              <a:gd name="connsiteY99" fmla="*/ 2570480 h 3640422"/>
              <a:gd name="connsiteX100" fmla="*/ 135659 w 917979"/>
              <a:gd name="connsiteY100" fmla="*/ 2550160 h 3640422"/>
              <a:gd name="connsiteX101" fmla="*/ 140739 w 917979"/>
              <a:gd name="connsiteY101" fmla="*/ 2534920 h 3640422"/>
              <a:gd name="connsiteX102" fmla="*/ 176298 w 917979"/>
              <a:gd name="connsiteY102" fmla="*/ 2550724 h 3640422"/>
              <a:gd name="connsiteX103" fmla="*/ 172913 w 917979"/>
              <a:gd name="connsiteY103" fmla="*/ 2484684 h 3640422"/>
              <a:gd name="connsiteX104" fmla="*/ 180250 w 917979"/>
              <a:gd name="connsiteY104" fmla="*/ 2475088 h 3640422"/>
              <a:gd name="connsiteX105" fmla="*/ 182509 w 917979"/>
              <a:gd name="connsiteY105" fmla="*/ 2430498 h 3640422"/>
              <a:gd name="connsiteX106" fmla="*/ 190410 w 917979"/>
              <a:gd name="connsiteY106" fmla="*/ 2410178 h 3640422"/>
              <a:gd name="connsiteX107" fmla="*/ 195491 w 917979"/>
              <a:gd name="connsiteY107" fmla="*/ 2388164 h 3640422"/>
              <a:gd name="connsiteX108" fmla="*/ 197748 w 917979"/>
              <a:gd name="connsiteY108" fmla="*/ 2359943 h 3640422"/>
              <a:gd name="connsiteX109" fmla="*/ 205650 w 917979"/>
              <a:gd name="connsiteY109" fmla="*/ 2338494 h 3640422"/>
              <a:gd name="connsiteX110" fmla="*/ 210730 w 917979"/>
              <a:gd name="connsiteY110" fmla="*/ 2284871 h 3640422"/>
              <a:gd name="connsiteX111" fmla="*/ 212423 w 917979"/>
              <a:gd name="connsiteY111" fmla="*/ 2232942 h 3640422"/>
              <a:gd name="connsiteX112" fmla="*/ 220890 w 917979"/>
              <a:gd name="connsiteY112" fmla="*/ 2175369 h 3640422"/>
              <a:gd name="connsiteX113" fmla="*/ 222019 w 917979"/>
              <a:gd name="connsiteY113" fmla="*/ 2136987 h 3640422"/>
              <a:gd name="connsiteX114" fmla="*/ 227099 w 917979"/>
              <a:gd name="connsiteY114" fmla="*/ 2098040 h 3640422"/>
              <a:gd name="connsiteX115" fmla="*/ 237259 w 917979"/>
              <a:gd name="connsiteY115" fmla="*/ 1991360 h 3640422"/>
              <a:gd name="connsiteX116" fmla="*/ 242339 w 917979"/>
              <a:gd name="connsiteY116" fmla="*/ 1965960 h 3640422"/>
              <a:gd name="connsiteX117" fmla="*/ 247419 w 917979"/>
              <a:gd name="connsiteY117" fmla="*/ 1925320 h 3640422"/>
              <a:gd name="connsiteX118" fmla="*/ 252499 w 917979"/>
              <a:gd name="connsiteY118" fmla="*/ 1910080 h 3640422"/>
              <a:gd name="connsiteX119" fmla="*/ 257579 w 917979"/>
              <a:gd name="connsiteY119" fmla="*/ 1889760 h 3640422"/>
              <a:gd name="connsiteX120" fmla="*/ 262659 w 917979"/>
              <a:gd name="connsiteY120" fmla="*/ 1859280 h 3640422"/>
              <a:gd name="connsiteX121" fmla="*/ 267739 w 917979"/>
              <a:gd name="connsiteY121" fmla="*/ 1833880 h 3640422"/>
              <a:gd name="connsiteX122" fmla="*/ 272819 w 917979"/>
              <a:gd name="connsiteY122" fmla="*/ 1762760 h 3640422"/>
              <a:gd name="connsiteX123" fmla="*/ 277899 w 917979"/>
              <a:gd name="connsiteY123" fmla="*/ 1747520 h 3640422"/>
              <a:gd name="connsiteX124" fmla="*/ 282979 w 917979"/>
              <a:gd name="connsiteY124" fmla="*/ 1722120 h 3640422"/>
              <a:gd name="connsiteX125" fmla="*/ 288059 w 917979"/>
              <a:gd name="connsiteY125" fmla="*/ 1671320 h 3640422"/>
              <a:gd name="connsiteX126" fmla="*/ 293139 w 917979"/>
              <a:gd name="connsiteY126" fmla="*/ 1656080 h 3640422"/>
              <a:gd name="connsiteX127" fmla="*/ 298219 w 917979"/>
              <a:gd name="connsiteY127" fmla="*/ 1635760 h 3640422"/>
              <a:gd name="connsiteX128" fmla="*/ 303299 w 917979"/>
              <a:gd name="connsiteY128" fmla="*/ 1574800 h 3640422"/>
              <a:gd name="connsiteX129" fmla="*/ 308379 w 917979"/>
              <a:gd name="connsiteY129" fmla="*/ 1559560 h 3640422"/>
              <a:gd name="connsiteX130" fmla="*/ 318539 w 917979"/>
              <a:gd name="connsiteY130" fmla="*/ 1518920 h 3640422"/>
              <a:gd name="connsiteX131" fmla="*/ 323619 w 917979"/>
              <a:gd name="connsiteY131" fmla="*/ 1473200 h 3640422"/>
              <a:gd name="connsiteX132" fmla="*/ 328699 w 917979"/>
              <a:gd name="connsiteY132" fmla="*/ 1447800 h 3640422"/>
              <a:gd name="connsiteX133" fmla="*/ 338859 w 917979"/>
              <a:gd name="connsiteY133" fmla="*/ 1386840 h 3640422"/>
              <a:gd name="connsiteX134" fmla="*/ 343939 w 917979"/>
              <a:gd name="connsiteY134" fmla="*/ 1346200 h 3640422"/>
              <a:gd name="connsiteX135" fmla="*/ 354099 w 917979"/>
              <a:gd name="connsiteY135" fmla="*/ 1275080 h 3640422"/>
              <a:gd name="connsiteX136" fmla="*/ 359179 w 917979"/>
              <a:gd name="connsiteY136" fmla="*/ 1224280 h 3640422"/>
              <a:gd name="connsiteX137" fmla="*/ 364259 w 917979"/>
              <a:gd name="connsiteY137" fmla="*/ 1198880 h 3640422"/>
              <a:gd name="connsiteX138" fmla="*/ 379499 w 917979"/>
              <a:gd name="connsiteY138" fmla="*/ 1127760 h 3640422"/>
              <a:gd name="connsiteX139" fmla="*/ 384579 w 917979"/>
              <a:gd name="connsiteY139" fmla="*/ 1076960 h 3640422"/>
              <a:gd name="connsiteX140" fmla="*/ 389659 w 917979"/>
              <a:gd name="connsiteY140" fmla="*/ 1056640 h 3640422"/>
              <a:gd name="connsiteX141" fmla="*/ 399819 w 917979"/>
              <a:gd name="connsiteY141" fmla="*/ 1005840 h 3640422"/>
              <a:gd name="connsiteX142" fmla="*/ 404899 w 917979"/>
              <a:gd name="connsiteY142" fmla="*/ 934720 h 3640422"/>
              <a:gd name="connsiteX143" fmla="*/ 415059 w 917979"/>
              <a:gd name="connsiteY143" fmla="*/ 868680 h 3640422"/>
              <a:gd name="connsiteX144" fmla="*/ 420139 w 917979"/>
              <a:gd name="connsiteY144" fmla="*/ 822960 h 3640422"/>
              <a:gd name="connsiteX145" fmla="*/ 430299 w 917979"/>
              <a:gd name="connsiteY145" fmla="*/ 777240 h 3640422"/>
              <a:gd name="connsiteX146" fmla="*/ 435379 w 917979"/>
              <a:gd name="connsiteY146" fmla="*/ 731520 h 3640422"/>
              <a:gd name="connsiteX147" fmla="*/ 445539 w 917979"/>
              <a:gd name="connsiteY147" fmla="*/ 690880 h 3640422"/>
              <a:gd name="connsiteX148" fmla="*/ 455699 w 917979"/>
              <a:gd name="connsiteY148" fmla="*/ 629920 h 3640422"/>
              <a:gd name="connsiteX149" fmla="*/ 460779 w 917979"/>
              <a:gd name="connsiteY149" fmla="*/ 584200 h 3640422"/>
              <a:gd name="connsiteX150" fmla="*/ 470939 w 917979"/>
              <a:gd name="connsiteY150" fmla="*/ 543560 h 3640422"/>
              <a:gd name="connsiteX151" fmla="*/ 476019 w 917979"/>
              <a:gd name="connsiteY151" fmla="*/ 523240 h 3640422"/>
              <a:gd name="connsiteX152" fmla="*/ 486179 w 917979"/>
              <a:gd name="connsiteY152" fmla="*/ 457200 h 3640422"/>
              <a:gd name="connsiteX153" fmla="*/ 496339 w 917979"/>
              <a:gd name="connsiteY153" fmla="*/ 411480 h 3640422"/>
              <a:gd name="connsiteX154" fmla="*/ 501419 w 917979"/>
              <a:gd name="connsiteY154" fmla="*/ 365760 h 3640422"/>
              <a:gd name="connsiteX155" fmla="*/ 506499 w 917979"/>
              <a:gd name="connsiteY155" fmla="*/ 335280 h 3640422"/>
              <a:gd name="connsiteX156" fmla="*/ 501419 w 917979"/>
              <a:gd name="connsiteY156" fmla="*/ 198120 h 3640422"/>
              <a:gd name="connsiteX0" fmla="*/ 489756 w 906316"/>
              <a:gd name="connsiteY0" fmla="*/ 198120 h 3640422"/>
              <a:gd name="connsiteX1" fmla="*/ 504996 w 906316"/>
              <a:gd name="connsiteY1" fmla="*/ 187960 h 3640422"/>
              <a:gd name="connsiteX2" fmla="*/ 515156 w 906316"/>
              <a:gd name="connsiteY2" fmla="*/ 172720 h 3640422"/>
              <a:gd name="connsiteX3" fmla="*/ 545636 w 906316"/>
              <a:gd name="connsiteY3" fmla="*/ 152400 h 3640422"/>
              <a:gd name="connsiteX4" fmla="*/ 560876 w 906316"/>
              <a:gd name="connsiteY4" fmla="*/ 137160 h 3640422"/>
              <a:gd name="connsiteX5" fmla="*/ 591356 w 906316"/>
              <a:gd name="connsiteY5" fmla="*/ 127000 h 3640422"/>
              <a:gd name="connsiteX6" fmla="*/ 621836 w 906316"/>
              <a:gd name="connsiteY6" fmla="*/ 111760 h 3640422"/>
              <a:gd name="connsiteX7" fmla="*/ 657396 w 906316"/>
              <a:gd name="connsiteY7" fmla="*/ 96520 h 3640422"/>
              <a:gd name="connsiteX8" fmla="*/ 672636 w 906316"/>
              <a:gd name="connsiteY8" fmla="*/ 86360 h 3640422"/>
              <a:gd name="connsiteX9" fmla="*/ 708196 w 906316"/>
              <a:gd name="connsiteY9" fmla="*/ 76200 h 3640422"/>
              <a:gd name="connsiteX10" fmla="*/ 738676 w 906316"/>
              <a:gd name="connsiteY10" fmla="*/ 66040 h 3640422"/>
              <a:gd name="connsiteX11" fmla="*/ 774236 w 906316"/>
              <a:gd name="connsiteY11" fmla="*/ 50800 h 3640422"/>
              <a:gd name="connsiteX12" fmla="*/ 825036 w 906316"/>
              <a:gd name="connsiteY12" fmla="*/ 35560 h 3640422"/>
              <a:gd name="connsiteX13" fmla="*/ 840276 w 906316"/>
              <a:gd name="connsiteY13" fmla="*/ 25400 h 3640422"/>
              <a:gd name="connsiteX14" fmla="*/ 870756 w 906316"/>
              <a:gd name="connsiteY14" fmla="*/ 15240 h 3640422"/>
              <a:gd name="connsiteX15" fmla="*/ 901236 w 906316"/>
              <a:gd name="connsiteY15" fmla="*/ 0 h 3640422"/>
              <a:gd name="connsiteX16" fmla="*/ 906316 w 906316"/>
              <a:gd name="connsiteY16" fmla="*/ 15240 h 3640422"/>
              <a:gd name="connsiteX17" fmla="*/ 901236 w 906316"/>
              <a:gd name="connsiteY17" fmla="*/ 60960 h 3640422"/>
              <a:gd name="connsiteX18" fmla="*/ 896156 w 906316"/>
              <a:gd name="connsiteY18" fmla="*/ 76200 h 3640422"/>
              <a:gd name="connsiteX19" fmla="*/ 891076 w 906316"/>
              <a:gd name="connsiteY19" fmla="*/ 96520 h 3640422"/>
              <a:gd name="connsiteX20" fmla="*/ 885996 w 906316"/>
              <a:gd name="connsiteY20" fmla="*/ 162560 h 3640422"/>
              <a:gd name="connsiteX21" fmla="*/ 880916 w 906316"/>
              <a:gd name="connsiteY21" fmla="*/ 182880 h 3640422"/>
              <a:gd name="connsiteX22" fmla="*/ 875836 w 906316"/>
              <a:gd name="connsiteY22" fmla="*/ 213360 h 3640422"/>
              <a:gd name="connsiteX23" fmla="*/ 870756 w 906316"/>
              <a:gd name="connsiteY23" fmla="*/ 335280 h 3640422"/>
              <a:gd name="connsiteX24" fmla="*/ 860596 w 906316"/>
              <a:gd name="connsiteY24" fmla="*/ 401320 h 3640422"/>
              <a:gd name="connsiteX25" fmla="*/ 855516 w 906316"/>
              <a:gd name="connsiteY25" fmla="*/ 447040 h 3640422"/>
              <a:gd name="connsiteX26" fmla="*/ 845356 w 906316"/>
              <a:gd name="connsiteY26" fmla="*/ 568960 h 3640422"/>
              <a:gd name="connsiteX27" fmla="*/ 840276 w 906316"/>
              <a:gd name="connsiteY27" fmla="*/ 594360 h 3640422"/>
              <a:gd name="connsiteX28" fmla="*/ 835196 w 906316"/>
              <a:gd name="connsiteY28" fmla="*/ 640080 h 3640422"/>
              <a:gd name="connsiteX29" fmla="*/ 825036 w 906316"/>
              <a:gd name="connsiteY29" fmla="*/ 690880 h 3640422"/>
              <a:gd name="connsiteX30" fmla="*/ 819956 w 906316"/>
              <a:gd name="connsiteY30" fmla="*/ 721360 h 3640422"/>
              <a:gd name="connsiteX31" fmla="*/ 814876 w 906316"/>
              <a:gd name="connsiteY31" fmla="*/ 741680 h 3640422"/>
              <a:gd name="connsiteX32" fmla="*/ 809796 w 906316"/>
              <a:gd name="connsiteY32" fmla="*/ 767080 h 3640422"/>
              <a:gd name="connsiteX33" fmla="*/ 804716 w 906316"/>
              <a:gd name="connsiteY33" fmla="*/ 787400 h 3640422"/>
              <a:gd name="connsiteX34" fmla="*/ 799636 w 906316"/>
              <a:gd name="connsiteY34" fmla="*/ 828040 h 3640422"/>
              <a:gd name="connsiteX35" fmla="*/ 794556 w 906316"/>
              <a:gd name="connsiteY35" fmla="*/ 843280 h 3640422"/>
              <a:gd name="connsiteX36" fmla="*/ 784396 w 906316"/>
              <a:gd name="connsiteY36" fmla="*/ 894080 h 3640422"/>
              <a:gd name="connsiteX37" fmla="*/ 774236 w 906316"/>
              <a:gd name="connsiteY37" fmla="*/ 939800 h 3640422"/>
              <a:gd name="connsiteX38" fmla="*/ 769156 w 906316"/>
              <a:gd name="connsiteY38" fmla="*/ 980440 h 3640422"/>
              <a:gd name="connsiteX39" fmla="*/ 764076 w 906316"/>
              <a:gd name="connsiteY39" fmla="*/ 1031240 h 3640422"/>
              <a:gd name="connsiteX40" fmla="*/ 753916 w 906316"/>
              <a:gd name="connsiteY40" fmla="*/ 1102360 h 3640422"/>
              <a:gd name="connsiteX41" fmla="*/ 748836 w 906316"/>
              <a:gd name="connsiteY41" fmla="*/ 1203960 h 3640422"/>
              <a:gd name="connsiteX42" fmla="*/ 738676 w 906316"/>
              <a:gd name="connsiteY42" fmla="*/ 1264920 h 3640422"/>
              <a:gd name="connsiteX43" fmla="*/ 723436 w 906316"/>
              <a:gd name="connsiteY43" fmla="*/ 1407160 h 3640422"/>
              <a:gd name="connsiteX44" fmla="*/ 713276 w 906316"/>
              <a:gd name="connsiteY44" fmla="*/ 1463040 h 3640422"/>
              <a:gd name="connsiteX45" fmla="*/ 708196 w 906316"/>
              <a:gd name="connsiteY45" fmla="*/ 1518920 h 3640422"/>
              <a:gd name="connsiteX46" fmla="*/ 698036 w 906316"/>
              <a:gd name="connsiteY46" fmla="*/ 1564640 h 3640422"/>
              <a:gd name="connsiteX47" fmla="*/ 692956 w 906316"/>
              <a:gd name="connsiteY47" fmla="*/ 1595120 h 3640422"/>
              <a:gd name="connsiteX48" fmla="*/ 687876 w 906316"/>
              <a:gd name="connsiteY48" fmla="*/ 1635760 h 3640422"/>
              <a:gd name="connsiteX49" fmla="*/ 682796 w 906316"/>
              <a:gd name="connsiteY49" fmla="*/ 1666240 h 3640422"/>
              <a:gd name="connsiteX50" fmla="*/ 677716 w 906316"/>
              <a:gd name="connsiteY50" fmla="*/ 1706880 h 3640422"/>
              <a:gd name="connsiteX51" fmla="*/ 662476 w 906316"/>
              <a:gd name="connsiteY51" fmla="*/ 1778000 h 3640422"/>
              <a:gd name="connsiteX52" fmla="*/ 657396 w 906316"/>
              <a:gd name="connsiteY52" fmla="*/ 1823720 h 3640422"/>
              <a:gd name="connsiteX53" fmla="*/ 647236 w 906316"/>
              <a:gd name="connsiteY53" fmla="*/ 1879600 h 3640422"/>
              <a:gd name="connsiteX54" fmla="*/ 642156 w 906316"/>
              <a:gd name="connsiteY54" fmla="*/ 1935480 h 3640422"/>
              <a:gd name="connsiteX55" fmla="*/ 626916 w 906316"/>
              <a:gd name="connsiteY55" fmla="*/ 2021840 h 3640422"/>
              <a:gd name="connsiteX56" fmla="*/ 621836 w 906316"/>
              <a:gd name="connsiteY56" fmla="*/ 2082800 h 3640422"/>
              <a:gd name="connsiteX57" fmla="*/ 611676 w 906316"/>
              <a:gd name="connsiteY57" fmla="*/ 2133600 h 3640422"/>
              <a:gd name="connsiteX58" fmla="*/ 601516 w 906316"/>
              <a:gd name="connsiteY58" fmla="*/ 2204720 h 3640422"/>
              <a:gd name="connsiteX59" fmla="*/ 596436 w 906316"/>
              <a:gd name="connsiteY59" fmla="*/ 2296160 h 3640422"/>
              <a:gd name="connsiteX60" fmla="*/ 591356 w 906316"/>
              <a:gd name="connsiteY60" fmla="*/ 2311400 h 3640422"/>
              <a:gd name="connsiteX61" fmla="*/ 586276 w 906316"/>
              <a:gd name="connsiteY61" fmla="*/ 2352040 h 3640422"/>
              <a:gd name="connsiteX62" fmla="*/ 581196 w 906316"/>
              <a:gd name="connsiteY62" fmla="*/ 2382520 h 3640422"/>
              <a:gd name="connsiteX63" fmla="*/ 571036 w 906316"/>
              <a:gd name="connsiteY63" fmla="*/ 2509520 h 3640422"/>
              <a:gd name="connsiteX64" fmla="*/ 560876 w 906316"/>
              <a:gd name="connsiteY64" fmla="*/ 2570480 h 3640422"/>
              <a:gd name="connsiteX65" fmla="*/ 555796 w 906316"/>
              <a:gd name="connsiteY65" fmla="*/ 2595880 h 3640422"/>
              <a:gd name="connsiteX66" fmla="*/ 545636 w 906316"/>
              <a:gd name="connsiteY66" fmla="*/ 2809240 h 3640422"/>
              <a:gd name="connsiteX67" fmla="*/ 540556 w 906316"/>
              <a:gd name="connsiteY67" fmla="*/ 2834640 h 3640422"/>
              <a:gd name="connsiteX68" fmla="*/ 535476 w 906316"/>
              <a:gd name="connsiteY68" fmla="*/ 2956560 h 3640422"/>
              <a:gd name="connsiteX69" fmla="*/ 525316 w 906316"/>
              <a:gd name="connsiteY69" fmla="*/ 3048000 h 3640422"/>
              <a:gd name="connsiteX70" fmla="*/ 530396 w 906316"/>
              <a:gd name="connsiteY70" fmla="*/ 3246120 h 3640422"/>
              <a:gd name="connsiteX71" fmla="*/ 525316 w 906316"/>
              <a:gd name="connsiteY71" fmla="*/ 3342640 h 3640422"/>
              <a:gd name="connsiteX72" fmla="*/ 520236 w 906316"/>
              <a:gd name="connsiteY72" fmla="*/ 3378200 h 3640422"/>
              <a:gd name="connsiteX73" fmla="*/ 515156 w 906316"/>
              <a:gd name="connsiteY73" fmla="*/ 3418840 h 3640422"/>
              <a:gd name="connsiteX74" fmla="*/ 510076 w 906316"/>
              <a:gd name="connsiteY74" fmla="*/ 3616960 h 3640422"/>
              <a:gd name="connsiteX75" fmla="*/ 433876 w 906316"/>
              <a:gd name="connsiteY75" fmla="*/ 3611880 h 3640422"/>
              <a:gd name="connsiteX76" fmla="*/ 210356 w 906316"/>
              <a:gd name="connsiteY76" fmla="*/ 3601720 h 3640422"/>
              <a:gd name="connsiteX77" fmla="*/ 139236 w 906316"/>
              <a:gd name="connsiteY77" fmla="*/ 3591560 h 3640422"/>
              <a:gd name="connsiteX78" fmla="*/ 83356 w 906316"/>
              <a:gd name="connsiteY78" fmla="*/ 3586480 h 3640422"/>
              <a:gd name="connsiteX79" fmla="*/ 17316 w 906316"/>
              <a:gd name="connsiteY79" fmla="*/ 3576884 h 3640422"/>
              <a:gd name="connsiteX80" fmla="*/ 17880 w 906316"/>
              <a:gd name="connsiteY80" fmla="*/ 3541889 h 3640422"/>
              <a:gd name="connsiteX81" fmla="*/ 39330 w 906316"/>
              <a:gd name="connsiteY81" fmla="*/ 3458351 h 3640422"/>
              <a:gd name="connsiteX82" fmla="*/ 2076 w 906316"/>
              <a:gd name="connsiteY82" fmla="*/ 3429000 h 3640422"/>
              <a:gd name="connsiteX83" fmla="*/ 7156 w 906316"/>
              <a:gd name="connsiteY83" fmla="*/ 3403600 h 3640422"/>
              <a:gd name="connsiteX84" fmla="*/ 12236 w 906316"/>
              <a:gd name="connsiteY84" fmla="*/ 3373120 h 3640422"/>
              <a:gd name="connsiteX85" fmla="*/ 17316 w 906316"/>
              <a:gd name="connsiteY85" fmla="*/ 3347720 h 3640422"/>
              <a:gd name="connsiteX86" fmla="*/ 22396 w 906316"/>
              <a:gd name="connsiteY86" fmla="*/ 3302000 h 3640422"/>
              <a:gd name="connsiteX87" fmla="*/ 27476 w 906316"/>
              <a:gd name="connsiteY87" fmla="*/ 3276600 h 3640422"/>
              <a:gd name="connsiteX88" fmla="*/ 37636 w 906316"/>
              <a:gd name="connsiteY88" fmla="*/ 3195320 h 3640422"/>
              <a:gd name="connsiteX89" fmla="*/ 47796 w 906316"/>
              <a:gd name="connsiteY89" fmla="*/ 3048000 h 3640422"/>
              <a:gd name="connsiteX90" fmla="*/ 52876 w 906316"/>
              <a:gd name="connsiteY90" fmla="*/ 3022600 h 3640422"/>
              <a:gd name="connsiteX91" fmla="*/ 57956 w 906316"/>
              <a:gd name="connsiteY91" fmla="*/ 2941320 h 3640422"/>
              <a:gd name="connsiteX92" fmla="*/ 63036 w 906316"/>
              <a:gd name="connsiteY92" fmla="*/ 2910840 h 3640422"/>
              <a:gd name="connsiteX93" fmla="*/ 73196 w 906316"/>
              <a:gd name="connsiteY93" fmla="*/ 2824480 h 3640422"/>
              <a:gd name="connsiteX94" fmla="*/ 83356 w 906316"/>
              <a:gd name="connsiteY94" fmla="*/ 2712720 h 3640422"/>
              <a:gd name="connsiteX95" fmla="*/ 88436 w 906316"/>
              <a:gd name="connsiteY95" fmla="*/ 2687320 h 3640422"/>
              <a:gd name="connsiteX96" fmla="*/ 93516 w 906316"/>
              <a:gd name="connsiteY96" fmla="*/ 2667000 h 3640422"/>
              <a:gd name="connsiteX97" fmla="*/ 98596 w 906316"/>
              <a:gd name="connsiteY97" fmla="*/ 2631440 h 3640422"/>
              <a:gd name="connsiteX98" fmla="*/ 108756 w 906316"/>
              <a:gd name="connsiteY98" fmla="*/ 2600960 h 3640422"/>
              <a:gd name="connsiteX99" fmla="*/ 113836 w 906316"/>
              <a:gd name="connsiteY99" fmla="*/ 2570480 h 3640422"/>
              <a:gd name="connsiteX100" fmla="*/ 123996 w 906316"/>
              <a:gd name="connsiteY100" fmla="*/ 2550160 h 3640422"/>
              <a:gd name="connsiteX101" fmla="*/ 129076 w 906316"/>
              <a:gd name="connsiteY101" fmla="*/ 2534920 h 3640422"/>
              <a:gd name="connsiteX102" fmla="*/ 164635 w 906316"/>
              <a:gd name="connsiteY102" fmla="*/ 2550724 h 3640422"/>
              <a:gd name="connsiteX103" fmla="*/ 161250 w 906316"/>
              <a:gd name="connsiteY103" fmla="*/ 2484684 h 3640422"/>
              <a:gd name="connsiteX104" fmla="*/ 168587 w 906316"/>
              <a:gd name="connsiteY104" fmla="*/ 2475088 h 3640422"/>
              <a:gd name="connsiteX105" fmla="*/ 170846 w 906316"/>
              <a:gd name="connsiteY105" fmla="*/ 2430498 h 3640422"/>
              <a:gd name="connsiteX106" fmla="*/ 178747 w 906316"/>
              <a:gd name="connsiteY106" fmla="*/ 2410178 h 3640422"/>
              <a:gd name="connsiteX107" fmla="*/ 183828 w 906316"/>
              <a:gd name="connsiteY107" fmla="*/ 2388164 h 3640422"/>
              <a:gd name="connsiteX108" fmla="*/ 186085 w 906316"/>
              <a:gd name="connsiteY108" fmla="*/ 2359943 h 3640422"/>
              <a:gd name="connsiteX109" fmla="*/ 193987 w 906316"/>
              <a:gd name="connsiteY109" fmla="*/ 2338494 h 3640422"/>
              <a:gd name="connsiteX110" fmla="*/ 199067 w 906316"/>
              <a:gd name="connsiteY110" fmla="*/ 2284871 h 3640422"/>
              <a:gd name="connsiteX111" fmla="*/ 200760 w 906316"/>
              <a:gd name="connsiteY111" fmla="*/ 2232942 h 3640422"/>
              <a:gd name="connsiteX112" fmla="*/ 209227 w 906316"/>
              <a:gd name="connsiteY112" fmla="*/ 2175369 h 3640422"/>
              <a:gd name="connsiteX113" fmla="*/ 210356 w 906316"/>
              <a:gd name="connsiteY113" fmla="*/ 2136987 h 3640422"/>
              <a:gd name="connsiteX114" fmla="*/ 215436 w 906316"/>
              <a:gd name="connsiteY114" fmla="*/ 2098040 h 3640422"/>
              <a:gd name="connsiteX115" fmla="*/ 225596 w 906316"/>
              <a:gd name="connsiteY115" fmla="*/ 1991360 h 3640422"/>
              <a:gd name="connsiteX116" fmla="*/ 230676 w 906316"/>
              <a:gd name="connsiteY116" fmla="*/ 1965960 h 3640422"/>
              <a:gd name="connsiteX117" fmla="*/ 235756 w 906316"/>
              <a:gd name="connsiteY117" fmla="*/ 1925320 h 3640422"/>
              <a:gd name="connsiteX118" fmla="*/ 240836 w 906316"/>
              <a:gd name="connsiteY118" fmla="*/ 1910080 h 3640422"/>
              <a:gd name="connsiteX119" fmla="*/ 245916 w 906316"/>
              <a:gd name="connsiteY119" fmla="*/ 1889760 h 3640422"/>
              <a:gd name="connsiteX120" fmla="*/ 250996 w 906316"/>
              <a:gd name="connsiteY120" fmla="*/ 1859280 h 3640422"/>
              <a:gd name="connsiteX121" fmla="*/ 256076 w 906316"/>
              <a:gd name="connsiteY121" fmla="*/ 1833880 h 3640422"/>
              <a:gd name="connsiteX122" fmla="*/ 261156 w 906316"/>
              <a:gd name="connsiteY122" fmla="*/ 1762760 h 3640422"/>
              <a:gd name="connsiteX123" fmla="*/ 266236 w 906316"/>
              <a:gd name="connsiteY123" fmla="*/ 1747520 h 3640422"/>
              <a:gd name="connsiteX124" fmla="*/ 271316 w 906316"/>
              <a:gd name="connsiteY124" fmla="*/ 1722120 h 3640422"/>
              <a:gd name="connsiteX125" fmla="*/ 276396 w 906316"/>
              <a:gd name="connsiteY125" fmla="*/ 1671320 h 3640422"/>
              <a:gd name="connsiteX126" fmla="*/ 281476 w 906316"/>
              <a:gd name="connsiteY126" fmla="*/ 1656080 h 3640422"/>
              <a:gd name="connsiteX127" fmla="*/ 286556 w 906316"/>
              <a:gd name="connsiteY127" fmla="*/ 1635760 h 3640422"/>
              <a:gd name="connsiteX128" fmla="*/ 291636 w 906316"/>
              <a:gd name="connsiteY128" fmla="*/ 1574800 h 3640422"/>
              <a:gd name="connsiteX129" fmla="*/ 296716 w 906316"/>
              <a:gd name="connsiteY129" fmla="*/ 1559560 h 3640422"/>
              <a:gd name="connsiteX130" fmla="*/ 306876 w 906316"/>
              <a:gd name="connsiteY130" fmla="*/ 1518920 h 3640422"/>
              <a:gd name="connsiteX131" fmla="*/ 311956 w 906316"/>
              <a:gd name="connsiteY131" fmla="*/ 1473200 h 3640422"/>
              <a:gd name="connsiteX132" fmla="*/ 317036 w 906316"/>
              <a:gd name="connsiteY132" fmla="*/ 1447800 h 3640422"/>
              <a:gd name="connsiteX133" fmla="*/ 327196 w 906316"/>
              <a:gd name="connsiteY133" fmla="*/ 1386840 h 3640422"/>
              <a:gd name="connsiteX134" fmla="*/ 332276 w 906316"/>
              <a:gd name="connsiteY134" fmla="*/ 1346200 h 3640422"/>
              <a:gd name="connsiteX135" fmla="*/ 342436 w 906316"/>
              <a:gd name="connsiteY135" fmla="*/ 1275080 h 3640422"/>
              <a:gd name="connsiteX136" fmla="*/ 347516 w 906316"/>
              <a:gd name="connsiteY136" fmla="*/ 1224280 h 3640422"/>
              <a:gd name="connsiteX137" fmla="*/ 352596 w 906316"/>
              <a:gd name="connsiteY137" fmla="*/ 1198880 h 3640422"/>
              <a:gd name="connsiteX138" fmla="*/ 367836 w 906316"/>
              <a:gd name="connsiteY138" fmla="*/ 1127760 h 3640422"/>
              <a:gd name="connsiteX139" fmla="*/ 372916 w 906316"/>
              <a:gd name="connsiteY139" fmla="*/ 1076960 h 3640422"/>
              <a:gd name="connsiteX140" fmla="*/ 377996 w 906316"/>
              <a:gd name="connsiteY140" fmla="*/ 1056640 h 3640422"/>
              <a:gd name="connsiteX141" fmla="*/ 388156 w 906316"/>
              <a:gd name="connsiteY141" fmla="*/ 1005840 h 3640422"/>
              <a:gd name="connsiteX142" fmla="*/ 393236 w 906316"/>
              <a:gd name="connsiteY142" fmla="*/ 934720 h 3640422"/>
              <a:gd name="connsiteX143" fmla="*/ 403396 w 906316"/>
              <a:gd name="connsiteY143" fmla="*/ 868680 h 3640422"/>
              <a:gd name="connsiteX144" fmla="*/ 408476 w 906316"/>
              <a:gd name="connsiteY144" fmla="*/ 822960 h 3640422"/>
              <a:gd name="connsiteX145" fmla="*/ 418636 w 906316"/>
              <a:gd name="connsiteY145" fmla="*/ 777240 h 3640422"/>
              <a:gd name="connsiteX146" fmla="*/ 423716 w 906316"/>
              <a:gd name="connsiteY146" fmla="*/ 731520 h 3640422"/>
              <a:gd name="connsiteX147" fmla="*/ 433876 w 906316"/>
              <a:gd name="connsiteY147" fmla="*/ 690880 h 3640422"/>
              <a:gd name="connsiteX148" fmla="*/ 444036 w 906316"/>
              <a:gd name="connsiteY148" fmla="*/ 629920 h 3640422"/>
              <a:gd name="connsiteX149" fmla="*/ 449116 w 906316"/>
              <a:gd name="connsiteY149" fmla="*/ 584200 h 3640422"/>
              <a:gd name="connsiteX150" fmla="*/ 459276 w 906316"/>
              <a:gd name="connsiteY150" fmla="*/ 543560 h 3640422"/>
              <a:gd name="connsiteX151" fmla="*/ 464356 w 906316"/>
              <a:gd name="connsiteY151" fmla="*/ 523240 h 3640422"/>
              <a:gd name="connsiteX152" fmla="*/ 474516 w 906316"/>
              <a:gd name="connsiteY152" fmla="*/ 457200 h 3640422"/>
              <a:gd name="connsiteX153" fmla="*/ 484676 w 906316"/>
              <a:gd name="connsiteY153" fmla="*/ 411480 h 3640422"/>
              <a:gd name="connsiteX154" fmla="*/ 489756 w 906316"/>
              <a:gd name="connsiteY154" fmla="*/ 365760 h 3640422"/>
              <a:gd name="connsiteX155" fmla="*/ 494836 w 906316"/>
              <a:gd name="connsiteY155" fmla="*/ 335280 h 3640422"/>
              <a:gd name="connsiteX156" fmla="*/ 489756 w 906316"/>
              <a:gd name="connsiteY156" fmla="*/ 198120 h 3640422"/>
              <a:gd name="connsiteX0" fmla="*/ 489756 w 906316"/>
              <a:gd name="connsiteY0" fmla="*/ 198120 h 3640422"/>
              <a:gd name="connsiteX1" fmla="*/ 504996 w 906316"/>
              <a:gd name="connsiteY1" fmla="*/ 187960 h 3640422"/>
              <a:gd name="connsiteX2" fmla="*/ 515156 w 906316"/>
              <a:gd name="connsiteY2" fmla="*/ 172720 h 3640422"/>
              <a:gd name="connsiteX3" fmla="*/ 545636 w 906316"/>
              <a:gd name="connsiteY3" fmla="*/ 152400 h 3640422"/>
              <a:gd name="connsiteX4" fmla="*/ 560876 w 906316"/>
              <a:gd name="connsiteY4" fmla="*/ 137160 h 3640422"/>
              <a:gd name="connsiteX5" fmla="*/ 591356 w 906316"/>
              <a:gd name="connsiteY5" fmla="*/ 127000 h 3640422"/>
              <a:gd name="connsiteX6" fmla="*/ 621836 w 906316"/>
              <a:gd name="connsiteY6" fmla="*/ 111760 h 3640422"/>
              <a:gd name="connsiteX7" fmla="*/ 657396 w 906316"/>
              <a:gd name="connsiteY7" fmla="*/ 96520 h 3640422"/>
              <a:gd name="connsiteX8" fmla="*/ 672636 w 906316"/>
              <a:gd name="connsiteY8" fmla="*/ 86360 h 3640422"/>
              <a:gd name="connsiteX9" fmla="*/ 708196 w 906316"/>
              <a:gd name="connsiteY9" fmla="*/ 76200 h 3640422"/>
              <a:gd name="connsiteX10" fmla="*/ 738676 w 906316"/>
              <a:gd name="connsiteY10" fmla="*/ 66040 h 3640422"/>
              <a:gd name="connsiteX11" fmla="*/ 774236 w 906316"/>
              <a:gd name="connsiteY11" fmla="*/ 50800 h 3640422"/>
              <a:gd name="connsiteX12" fmla="*/ 825036 w 906316"/>
              <a:gd name="connsiteY12" fmla="*/ 35560 h 3640422"/>
              <a:gd name="connsiteX13" fmla="*/ 840276 w 906316"/>
              <a:gd name="connsiteY13" fmla="*/ 25400 h 3640422"/>
              <a:gd name="connsiteX14" fmla="*/ 870756 w 906316"/>
              <a:gd name="connsiteY14" fmla="*/ 15240 h 3640422"/>
              <a:gd name="connsiteX15" fmla="*/ 901236 w 906316"/>
              <a:gd name="connsiteY15" fmla="*/ 0 h 3640422"/>
              <a:gd name="connsiteX16" fmla="*/ 906316 w 906316"/>
              <a:gd name="connsiteY16" fmla="*/ 15240 h 3640422"/>
              <a:gd name="connsiteX17" fmla="*/ 901236 w 906316"/>
              <a:gd name="connsiteY17" fmla="*/ 60960 h 3640422"/>
              <a:gd name="connsiteX18" fmla="*/ 896156 w 906316"/>
              <a:gd name="connsiteY18" fmla="*/ 76200 h 3640422"/>
              <a:gd name="connsiteX19" fmla="*/ 891076 w 906316"/>
              <a:gd name="connsiteY19" fmla="*/ 96520 h 3640422"/>
              <a:gd name="connsiteX20" fmla="*/ 885996 w 906316"/>
              <a:gd name="connsiteY20" fmla="*/ 162560 h 3640422"/>
              <a:gd name="connsiteX21" fmla="*/ 880916 w 906316"/>
              <a:gd name="connsiteY21" fmla="*/ 182880 h 3640422"/>
              <a:gd name="connsiteX22" fmla="*/ 875836 w 906316"/>
              <a:gd name="connsiteY22" fmla="*/ 213360 h 3640422"/>
              <a:gd name="connsiteX23" fmla="*/ 870756 w 906316"/>
              <a:gd name="connsiteY23" fmla="*/ 335280 h 3640422"/>
              <a:gd name="connsiteX24" fmla="*/ 860596 w 906316"/>
              <a:gd name="connsiteY24" fmla="*/ 401320 h 3640422"/>
              <a:gd name="connsiteX25" fmla="*/ 855516 w 906316"/>
              <a:gd name="connsiteY25" fmla="*/ 447040 h 3640422"/>
              <a:gd name="connsiteX26" fmla="*/ 845356 w 906316"/>
              <a:gd name="connsiteY26" fmla="*/ 568960 h 3640422"/>
              <a:gd name="connsiteX27" fmla="*/ 840276 w 906316"/>
              <a:gd name="connsiteY27" fmla="*/ 594360 h 3640422"/>
              <a:gd name="connsiteX28" fmla="*/ 835196 w 906316"/>
              <a:gd name="connsiteY28" fmla="*/ 640080 h 3640422"/>
              <a:gd name="connsiteX29" fmla="*/ 825036 w 906316"/>
              <a:gd name="connsiteY29" fmla="*/ 690880 h 3640422"/>
              <a:gd name="connsiteX30" fmla="*/ 819956 w 906316"/>
              <a:gd name="connsiteY30" fmla="*/ 721360 h 3640422"/>
              <a:gd name="connsiteX31" fmla="*/ 814876 w 906316"/>
              <a:gd name="connsiteY31" fmla="*/ 741680 h 3640422"/>
              <a:gd name="connsiteX32" fmla="*/ 809796 w 906316"/>
              <a:gd name="connsiteY32" fmla="*/ 767080 h 3640422"/>
              <a:gd name="connsiteX33" fmla="*/ 804716 w 906316"/>
              <a:gd name="connsiteY33" fmla="*/ 787400 h 3640422"/>
              <a:gd name="connsiteX34" fmla="*/ 799636 w 906316"/>
              <a:gd name="connsiteY34" fmla="*/ 828040 h 3640422"/>
              <a:gd name="connsiteX35" fmla="*/ 794556 w 906316"/>
              <a:gd name="connsiteY35" fmla="*/ 843280 h 3640422"/>
              <a:gd name="connsiteX36" fmla="*/ 784396 w 906316"/>
              <a:gd name="connsiteY36" fmla="*/ 894080 h 3640422"/>
              <a:gd name="connsiteX37" fmla="*/ 774236 w 906316"/>
              <a:gd name="connsiteY37" fmla="*/ 939800 h 3640422"/>
              <a:gd name="connsiteX38" fmla="*/ 769156 w 906316"/>
              <a:gd name="connsiteY38" fmla="*/ 980440 h 3640422"/>
              <a:gd name="connsiteX39" fmla="*/ 764076 w 906316"/>
              <a:gd name="connsiteY39" fmla="*/ 1031240 h 3640422"/>
              <a:gd name="connsiteX40" fmla="*/ 753916 w 906316"/>
              <a:gd name="connsiteY40" fmla="*/ 1102360 h 3640422"/>
              <a:gd name="connsiteX41" fmla="*/ 748836 w 906316"/>
              <a:gd name="connsiteY41" fmla="*/ 1203960 h 3640422"/>
              <a:gd name="connsiteX42" fmla="*/ 738676 w 906316"/>
              <a:gd name="connsiteY42" fmla="*/ 1264920 h 3640422"/>
              <a:gd name="connsiteX43" fmla="*/ 723436 w 906316"/>
              <a:gd name="connsiteY43" fmla="*/ 1407160 h 3640422"/>
              <a:gd name="connsiteX44" fmla="*/ 713276 w 906316"/>
              <a:gd name="connsiteY44" fmla="*/ 1463040 h 3640422"/>
              <a:gd name="connsiteX45" fmla="*/ 708196 w 906316"/>
              <a:gd name="connsiteY45" fmla="*/ 1518920 h 3640422"/>
              <a:gd name="connsiteX46" fmla="*/ 698036 w 906316"/>
              <a:gd name="connsiteY46" fmla="*/ 1564640 h 3640422"/>
              <a:gd name="connsiteX47" fmla="*/ 692956 w 906316"/>
              <a:gd name="connsiteY47" fmla="*/ 1595120 h 3640422"/>
              <a:gd name="connsiteX48" fmla="*/ 687876 w 906316"/>
              <a:gd name="connsiteY48" fmla="*/ 1635760 h 3640422"/>
              <a:gd name="connsiteX49" fmla="*/ 682796 w 906316"/>
              <a:gd name="connsiteY49" fmla="*/ 1666240 h 3640422"/>
              <a:gd name="connsiteX50" fmla="*/ 677716 w 906316"/>
              <a:gd name="connsiteY50" fmla="*/ 1706880 h 3640422"/>
              <a:gd name="connsiteX51" fmla="*/ 662476 w 906316"/>
              <a:gd name="connsiteY51" fmla="*/ 1778000 h 3640422"/>
              <a:gd name="connsiteX52" fmla="*/ 657396 w 906316"/>
              <a:gd name="connsiteY52" fmla="*/ 1823720 h 3640422"/>
              <a:gd name="connsiteX53" fmla="*/ 647236 w 906316"/>
              <a:gd name="connsiteY53" fmla="*/ 1879600 h 3640422"/>
              <a:gd name="connsiteX54" fmla="*/ 642156 w 906316"/>
              <a:gd name="connsiteY54" fmla="*/ 1935480 h 3640422"/>
              <a:gd name="connsiteX55" fmla="*/ 626916 w 906316"/>
              <a:gd name="connsiteY55" fmla="*/ 2021840 h 3640422"/>
              <a:gd name="connsiteX56" fmla="*/ 621836 w 906316"/>
              <a:gd name="connsiteY56" fmla="*/ 2082800 h 3640422"/>
              <a:gd name="connsiteX57" fmla="*/ 611676 w 906316"/>
              <a:gd name="connsiteY57" fmla="*/ 2133600 h 3640422"/>
              <a:gd name="connsiteX58" fmla="*/ 601516 w 906316"/>
              <a:gd name="connsiteY58" fmla="*/ 2204720 h 3640422"/>
              <a:gd name="connsiteX59" fmla="*/ 596436 w 906316"/>
              <a:gd name="connsiteY59" fmla="*/ 2296160 h 3640422"/>
              <a:gd name="connsiteX60" fmla="*/ 591356 w 906316"/>
              <a:gd name="connsiteY60" fmla="*/ 2311400 h 3640422"/>
              <a:gd name="connsiteX61" fmla="*/ 586276 w 906316"/>
              <a:gd name="connsiteY61" fmla="*/ 2352040 h 3640422"/>
              <a:gd name="connsiteX62" fmla="*/ 581196 w 906316"/>
              <a:gd name="connsiteY62" fmla="*/ 2382520 h 3640422"/>
              <a:gd name="connsiteX63" fmla="*/ 571036 w 906316"/>
              <a:gd name="connsiteY63" fmla="*/ 2509520 h 3640422"/>
              <a:gd name="connsiteX64" fmla="*/ 560876 w 906316"/>
              <a:gd name="connsiteY64" fmla="*/ 2570480 h 3640422"/>
              <a:gd name="connsiteX65" fmla="*/ 555796 w 906316"/>
              <a:gd name="connsiteY65" fmla="*/ 2595880 h 3640422"/>
              <a:gd name="connsiteX66" fmla="*/ 545636 w 906316"/>
              <a:gd name="connsiteY66" fmla="*/ 2809240 h 3640422"/>
              <a:gd name="connsiteX67" fmla="*/ 540556 w 906316"/>
              <a:gd name="connsiteY67" fmla="*/ 2834640 h 3640422"/>
              <a:gd name="connsiteX68" fmla="*/ 535476 w 906316"/>
              <a:gd name="connsiteY68" fmla="*/ 2956560 h 3640422"/>
              <a:gd name="connsiteX69" fmla="*/ 525316 w 906316"/>
              <a:gd name="connsiteY69" fmla="*/ 3048000 h 3640422"/>
              <a:gd name="connsiteX70" fmla="*/ 530396 w 906316"/>
              <a:gd name="connsiteY70" fmla="*/ 3246120 h 3640422"/>
              <a:gd name="connsiteX71" fmla="*/ 525316 w 906316"/>
              <a:gd name="connsiteY71" fmla="*/ 3342640 h 3640422"/>
              <a:gd name="connsiteX72" fmla="*/ 520236 w 906316"/>
              <a:gd name="connsiteY72" fmla="*/ 3378200 h 3640422"/>
              <a:gd name="connsiteX73" fmla="*/ 515156 w 906316"/>
              <a:gd name="connsiteY73" fmla="*/ 3418840 h 3640422"/>
              <a:gd name="connsiteX74" fmla="*/ 510076 w 906316"/>
              <a:gd name="connsiteY74" fmla="*/ 3616960 h 3640422"/>
              <a:gd name="connsiteX75" fmla="*/ 433876 w 906316"/>
              <a:gd name="connsiteY75" fmla="*/ 3611880 h 3640422"/>
              <a:gd name="connsiteX76" fmla="*/ 210356 w 906316"/>
              <a:gd name="connsiteY76" fmla="*/ 3601720 h 3640422"/>
              <a:gd name="connsiteX77" fmla="*/ 139236 w 906316"/>
              <a:gd name="connsiteY77" fmla="*/ 3591560 h 3640422"/>
              <a:gd name="connsiteX78" fmla="*/ 83356 w 906316"/>
              <a:gd name="connsiteY78" fmla="*/ 3586480 h 3640422"/>
              <a:gd name="connsiteX79" fmla="*/ 39893 w 906316"/>
              <a:gd name="connsiteY79" fmla="*/ 3576884 h 3640422"/>
              <a:gd name="connsiteX80" fmla="*/ 17880 w 906316"/>
              <a:gd name="connsiteY80" fmla="*/ 3541889 h 3640422"/>
              <a:gd name="connsiteX81" fmla="*/ 39330 w 906316"/>
              <a:gd name="connsiteY81" fmla="*/ 3458351 h 3640422"/>
              <a:gd name="connsiteX82" fmla="*/ 2076 w 906316"/>
              <a:gd name="connsiteY82" fmla="*/ 3429000 h 3640422"/>
              <a:gd name="connsiteX83" fmla="*/ 7156 w 906316"/>
              <a:gd name="connsiteY83" fmla="*/ 3403600 h 3640422"/>
              <a:gd name="connsiteX84" fmla="*/ 12236 w 906316"/>
              <a:gd name="connsiteY84" fmla="*/ 3373120 h 3640422"/>
              <a:gd name="connsiteX85" fmla="*/ 17316 w 906316"/>
              <a:gd name="connsiteY85" fmla="*/ 3347720 h 3640422"/>
              <a:gd name="connsiteX86" fmla="*/ 22396 w 906316"/>
              <a:gd name="connsiteY86" fmla="*/ 3302000 h 3640422"/>
              <a:gd name="connsiteX87" fmla="*/ 27476 w 906316"/>
              <a:gd name="connsiteY87" fmla="*/ 3276600 h 3640422"/>
              <a:gd name="connsiteX88" fmla="*/ 37636 w 906316"/>
              <a:gd name="connsiteY88" fmla="*/ 3195320 h 3640422"/>
              <a:gd name="connsiteX89" fmla="*/ 47796 w 906316"/>
              <a:gd name="connsiteY89" fmla="*/ 3048000 h 3640422"/>
              <a:gd name="connsiteX90" fmla="*/ 52876 w 906316"/>
              <a:gd name="connsiteY90" fmla="*/ 3022600 h 3640422"/>
              <a:gd name="connsiteX91" fmla="*/ 57956 w 906316"/>
              <a:gd name="connsiteY91" fmla="*/ 2941320 h 3640422"/>
              <a:gd name="connsiteX92" fmla="*/ 63036 w 906316"/>
              <a:gd name="connsiteY92" fmla="*/ 2910840 h 3640422"/>
              <a:gd name="connsiteX93" fmla="*/ 73196 w 906316"/>
              <a:gd name="connsiteY93" fmla="*/ 2824480 h 3640422"/>
              <a:gd name="connsiteX94" fmla="*/ 83356 w 906316"/>
              <a:gd name="connsiteY94" fmla="*/ 2712720 h 3640422"/>
              <a:gd name="connsiteX95" fmla="*/ 88436 w 906316"/>
              <a:gd name="connsiteY95" fmla="*/ 2687320 h 3640422"/>
              <a:gd name="connsiteX96" fmla="*/ 93516 w 906316"/>
              <a:gd name="connsiteY96" fmla="*/ 2667000 h 3640422"/>
              <a:gd name="connsiteX97" fmla="*/ 98596 w 906316"/>
              <a:gd name="connsiteY97" fmla="*/ 2631440 h 3640422"/>
              <a:gd name="connsiteX98" fmla="*/ 108756 w 906316"/>
              <a:gd name="connsiteY98" fmla="*/ 2600960 h 3640422"/>
              <a:gd name="connsiteX99" fmla="*/ 113836 w 906316"/>
              <a:gd name="connsiteY99" fmla="*/ 2570480 h 3640422"/>
              <a:gd name="connsiteX100" fmla="*/ 123996 w 906316"/>
              <a:gd name="connsiteY100" fmla="*/ 2550160 h 3640422"/>
              <a:gd name="connsiteX101" fmla="*/ 129076 w 906316"/>
              <a:gd name="connsiteY101" fmla="*/ 2534920 h 3640422"/>
              <a:gd name="connsiteX102" fmla="*/ 164635 w 906316"/>
              <a:gd name="connsiteY102" fmla="*/ 2550724 h 3640422"/>
              <a:gd name="connsiteX103" fmla="*/ 161250 w 906316"/>
              <a:gd name="connsiteY103" fmla="*/ 2484684 h 3640422"/>
              <a:gd name="connsiteX104" fmla="*/ 168587 w 906316"/>
              <a:gd name="connsiteY104" fmla="*/ 2475088 h 3640422"/>
              <a:gd name="connsiteX105" fmla="*/ 170846 w 906316"/>
              <a:gd name="connsiteY105" fmla="*/ 2430498 h 3640422"/>
              <a:gd name="connsiteX106" fmla="*/ 178747 w 906316"/>
              <a:gd name="connsiteY106" fmla="*/ 2410178 h 3640422"/>
              <a:gd name="connsiteX107" fmla="*/ 183828 w 906316"/>
              <a:gd name="connsiteY107" fmla="*/ 2388164 h 3640422"/>
              <a:gd name="connsiteX108" fmla="*/ 186085 w 906316"/>
              <a:gd name="connsiteY108" fmla="*/ 2359943 h 3640422"/>
              <a:gd name="connsiteX109" fmla="*/ 193987 w 906316"/>
              <a:gd name="connsiteY109" fmla="*/ 2338494 h 3640422"/>
              <a:gd name="connsiteX110" fmla="*/ 199067 w 906316"/>
              <a:gd name="connsiteY110" fmla="*/ 2284871 h 3640422"/>
              <a:gd name="connsiteX111" fmla="*/ 200760 w 906316"/>
              <a:gd name="connsiteY111" fmla="*/ 2232942 h 3640422"/>
              <a:gd name="connsiteX112" fmla="*/ 209227 w 906316"/>
              <a:gd name="connsiteY112" fmla="*/ 2175369 h 3640422"/>
              <a:gd name="connsiteX113" fmla="*/ 210356 w 906316"/>
              <a:gd name="connsiteY113" fmla="*/ 2136987 h 3640422"/>
              <a:gd name="connsiteX114" fmla="*/ 215436 w 906316"/>
              <a:gd name="connsiteY114" fmla="*/ 2098040 h 3640422"/>
              <a:gd name="connsiteX115" fmla="*/ 225596 w 906316"/>
              <a:gd name="connsiteY115" fmla="*/ 1991360 h 3640422"/>
              <a:gd name="connsiteX116" fmla="*/ 230676 w 906316"/>
              <a:gd name="connsiteY116" fmla="*/ 1965960 h 3640422"/>
              <a:gd name="connsiteX117" fmla="*/ 235756 w 906316"/>
              <a:gd name="connsiteY117" fmla="*/ 1925320 h 3640422"/>
              <a:gd name="connsiteX118" fmla="*/ 240836 w 906316"/>
              <a:gd name="connsiteY118" fmla="*/ 1910080 h 3640422"/>
              <a:gd name="connsiteX119" fmla="*/ 245916 w 906316"/>
              <a:gd name="connsiteY119" fmla="*/ 1889760 h 3640422"/>
              <a:gd name="connsiteX120" fmla="*/ 250996 w 906316"/>
              <a:gd name="connsiteY120" fmla="*/ 1859280 h 3640422"/>
              <a:gd name="connsiteX121" fmla="*/ 256076 w 906316"/>
              <a:gd name="connsiteY121" fmla="*/ 1833880 h 3640422"/>
              <a:gd name="connsiteX122" fmla="*/ 261156 w 906316"/>
              <a:gd name="connsiteY122" fmla="*/ 1762760 h 3640422"/>
              <a:gd name="connsiteX123" fmla="*/ 266236 w 906316"/>
              <a:gd name="connsiteY123" fmla="*/ 1747520 h 3640422"/>
              <a:gd name="connsiteX124" fmla="*/ 271316 w 906316"/>
              <a:gd name="connsiteY124" fmla="*/ 1722120 h 3640422"/>
              <a:gd name="connsiteX125" fmla="*/ 276396 w 906316"/>
              <a:gd name="connsiteY125" fmla="*/ 1671320 h 3640422"/>
              <a:gd name="connsiteX126" fmla="*/ 281476 w 906316"/>
              <a:gd name="connsiteY126" fmla="*/ 1656080 h 3640422"/>
              <a:gd name="connsiteX127" fmla="*/ 286556 w 906316"/>
              <a:gd name="connsiteY127" fmla="*/ 1635760 h 3640422"/>
              <a:gd name="connsiteX128" fmla="*/ 291636 w 906316"/>
              <a:gd name="connsiteY128" fmla="*/ 1574800 h 3640422"/>
              <a:gd name="connsiteX129" fmla="*/ 296716 w 906316"/>
              <a:gd name="connsiteY129" fmla="*/ 1559560 h 3640422"/>
              <a:gd name="connsiteX130" fmla="*/ 306876 w 906316"/>
              <a:gd name="connsiteY130" fmla="*/ 1518920 h 3640422"/>
              <a:gd name="connsiteX131" fmla="*/ 311956 w 906316"/>
              <a:gd name="connsiteY131" fmla="*/ 1473200 h 3640422"/>
              <a:gd name="connsiteX132" fmla="*/ 317036 w 906316"/>
              <a:gd name="connsiteY132" fmla="*/ 1447800 h 3640422"/>
              <a:gd name="connsiteX133" fmla="*/ 327196 w 906316"/>
              <a:gd name="connsiteY133" fmla="*/ 1386840 h 3640422"/>
              <a:gd name="connsiteX134" fmla="*/ 332276 w 906316"/>
              <a:gd name="connsiteY134" fmla="*/ 1346200 h 3640422"/>
              <a:gd name="connsiteX135" fmla="*/ 342436 w 906316"/>
              <a:gd name="connsiteY135" fmla="*/ 1275080 h 3640422"/>
              <a:gd name="connsiteX136" fmla="*/ 347516 w 906316"/>
              <a:gd name="connsiteY136" fmla="*/ 1224280 h 3640422"/>
              <a:gd name="connsiteX137" fmla="*/ 352596 w 906316"/>
              <a:gd name="connsiteY137" fmla="*/ 1198880 h 3640422"/>
              <a:gd name="connsiteX138" fmla="*/ 367836 w 906316"/>
              <a:gd name="connsiteY138" fmla="*/ 1127760 h 3640422"/>
              <a:gd name="connsiteX139" fmla="*/ 372916 w 906316"/>
              <a:gd name="connsiteY139" fmla="*/ 1076960 h 3640422"/>
              <a:gd name="connsiteX140" fmla="*/ 377996 w 906316"/>
              <a:gd name="connsiteY140" fmla="*/ 1056640 h 3640422"/>
              <a:gd name="connsiteX141" fmla="*/ 388156 w 906316"/>
              <a:gd name="connsiteY141" fmla="*/ 1005840 h 3640422"/>
              <a:gd name="connsiteX142" fmla="*/ 393236 w 906316"/>
              <a:gd name="connsiteY142" fmla="*/ 934720 h 3640422"/>
              <a:gd name="connsiteX143" fmla="*/ 403396 w 906316"/>
              <a:gd name="connsiteY143" fmla="*/ 868680 h 3640422"/>
              <a:gd name="connsiteX144" fmla="*/ 408476 w 906316"/>
              <a:gd name="connsiteY144" fmla="*/ 822960 h 3640422"/>
              <a:gd name="connsiteX145" fmla="*/ 418636 w 906316"/>
              <a:gd name="connsiteY145" fmla="*/ 777240 h 3640422"/>
              <a:gd name="connsiteX146" fmla="*/ 423716 w 906316"/>
              <a:gd name="connsiteY146" fmla="*/ 731520 h 3640422"/>
              <a:gd name="connsiteX147" fmla="*/ 433876 w 906316"/>
              <a:gd name="connsiteY147" fmla="*/ 690880 h 3640422"/>
              <a:gd name="connsiteX148" fmla="*/ 444036 w 906316"/>
              <a:gd name="connsiteY148" fmla="*/ 629920 h 3640422"/>
              <a:gd name="connsiteX149" fmla="*/ 449116 w 906316"/>
              <a:gd name="connsiteY149" fmla="*/ 584200 h 3640422"/>
              <a:gd name="connsiteX150" fmla="*/ 459276 w 906316"/>
              <a:gd name="connsiteY150" fmla="*/ 543560 h 3640422"/>
              <a:gd name="connsiteX151" fmla="*/ 464356 w 906316"/>
              <a:gd name="connsiteY151" fmla="*/ 523240 h 3640422"/>
              <a:gd name="connsiteX152" fmla="*/ 474516 w 906316"/>
              <a:gd name="connsiteY152" fmla="*/ 457200 h 3640422"/>
              <a:gd name="connsiteX153" fmla="*/ 484676 w 906316"/>
              <a:gd name="connsiteY153" fmla="*/ 411480 h 3640422"/>
              <a:gd name="connsiteX154" fmla="*/ 489756 w 906316"/>
              <a:gd name="connsiteY154" fmla="*/ 365760 h 3640422"/>
              <a:gd name="connsiteX155" fmla="*/ 494836 w 906316"/>
              <a:gd name="connsiteY155" fmla="*/ 335280 h 3640422"/>
              <a:gd name="connsiteX156" fmla="*/ 489756 w 906316"/>
              <a:gd name="connsiteY156" fmla="*/ 198120 h 3640422"/>
              <a:gd name="connsiteX0" fmla="*/ 489756 w 906316"/>
              <a:gd name="connsiteY0" fmla="*/ 198120 h 3640422"/>
              <a:gd name="connsiteX1" fmla="*/ 504996 w 906316"/>
              <a:gd name="connsiteY1" fmla="*/ 187960 h 3640422"/>
              <a:gd name="connsiteX2" fmla="*/ 515156 w 906316"/>
              <a:gd name="connsiteY2" fmla="*/ 172720 h 3640422"/>
              <a:gd name="connsiteX3" fmla="*/ 545636 w 906316"/>
              <a:gd name="connsiteY3" fmla="*/ 152400 h 3640422"/>
              <a:gd name="connsiteX4" fmla="*/ 560876 w 906316"/>
              <a:gd name="connsiteY4" fmla="*/ 137160 h 3640422"/>
              <a:gd name="connsiteX5" fmla="*/ 591356 w 906316"/>
              <a:gd name="connsiteY5" fmla="*/ 127000 h 3640422"/>
              <a:gd name="connsiteX6" fmla="*/ 621836 w 906316"/>
              <a:gd name="connsiteY6" fmla="*/ 111760 h 3640422"/>
              <a:gd name="connsiteX7" fmla="*/ 657396 w 906316"/>
              <a:gd name="connsiteY7" fmla="*/ 96520 h 3640422"/>
              <a:gd name="connsiteX8" fmla="*/ 672636 w 906316"/>
              <a:gd name="connsiteY8" fmla="*/ 86360 h 3640422"/>
              <a:gd name="connsiteX9" fmla="*/ 708196 w 906316"/>
              <a:gd name="connsiteY9" fmla="*/ 76200 h 3640422"/>
              <a:gd name="connsiteX10" fmla="*/ 738676 w 906316"/>
              <a:gd name="connsiteY10" fmla="*/ 66040 h 3640422"/>
              <a:gd name="connsiteX11" fmla="*/ 774236 w 906316"/>
              <a:gd name="connsiteY11" fmla="*/ 50800 h 3640422"/>
              <a:gd name="connsiteX12" fmla="*/ 825036 w 906316"/>
              <a:gd name="connsiteY12" fmla="*/ 35560 h 3640422"/>
              <a:gd name="connsiteX13" fmla="*/ 840276 w 906316"/>
              <a:gd name="connsiteY13" fmla="*/ 25400 h 3640422"/>
              <a:gd name="connsiteX14" fmla="*/ 870756 w 906316"/>
              <a:gd name="connsiteY14" fmla="*/ 15240 h 3640422"/>
              <a:gd name="connsiteX15" fmla="*/ 901236 w 906316"/>
              <a:gd name="connsiteY15" fmla="*/ 0 h 3640422"/>
              <a:gd name="connsiteX16" fmla="*/ 906316 w 906316"/>
              <a:gd name="connsiteY16" fmla="*/ 15240 h 3640422"/>
              <a:gd name="connsiteX17" fmla="*/ 901236 w 906316"/>
              <a:gd name="connsiteY17" fmla="*/ 60960 h 3640422"/>
              <a:gd name="connsiteX18" fmla="*/ 896156 w 906316"/>
              <a:gd name="connsiteY18" fmla="*/ 76200 h 3640422"/>
              <a:gd name="connsiteX19" fmla="*/ 891076 w 906316"/>
              <a:gd name="connsiteY19" fmla="*/ 96520 h 3640422"/>
              <a:gd name="connsiteX20" fmla="*/ 885996 w 906316"/>
              <a:gd name="connsiteY20" fmla="*/ 162560 h 3640422"/>
              <a:gd name="connsiteX21" fmla="*/ 880916 w 906316"/>
              <a:gd name="connsiteY21" fmla="*/ 182880 h 3640422"/>
              <a:gd name="connsiteX22" fmla="*/ 875836 w 906316"/>
              <a:gd name="connsiteY22" fmla="*/ 213360 h 3640422"/>
              <a:gd name="connsiteX23" fmla="*/ 870756 w 906316"/>
              <a:gd name="connsiteY23" fmla="*/ 335280 h 3640422"/>
              <a:gd name="connsiteX24" fmla="*/ 860596 w 906316"/>
              <a:gd name="connsiteY24" fmla="*/ 401320 h 3640422"/>
              <a:gd name="connsiteX25" fmla="*/ 855516 w 906316"/>
              <a:gd name="connsiteY25" fmla="*/ 447040 h 3640422"/>
              <a:gd name="connsiteX26" fmla="*/ 845356 w 906316"/>
              <a:gd name="connsiteY26" fmla="*/ 568960 h 3640422"/>
              <a:gd name="connsiteX27" fmla="*/ 840276 w 906316"/>
              <a:gd name="connsiteY27" fmla="*/ 594360 h 3640422"/>
              <a:gd name="connsiteX28" fmla="*/ 835196 w 906316"/>
              <a:gd name="connsiteY28" fmla="*/ 640080 h 3640422"/>
              <a:gd name="connsiteX29" fmla="*/ 825036 w 906316"/>
              <a:gd name="connsiteY29" fmla="*/ 690880 h 3640422"/>
              <a:gd name="connsiteX30" fmla="*/ 819956 w 906316"/>
              <a:gd name="connsiteY30" fmla="*/ 721360 h 3640422"/>
              <a:gd name="connsiteX31" fmla="*/ 814876 w 906316"/>
              <a:gd name="connsiteY31" fmla="*/ 741680 h 3640422"/>
              <a:gd name="connsiteX32" fmla="*/ 809796 w 906316"/>
              <a:gd name="connsiteY32" fmla="*/ 767080 h 3640422"/>
              <a:gd name="connsiteX33" fmla="*/ 804716 w 906316"/>
              <a:gd name="connsiteY33" fmla="*/ 787400 h 3640422"/>
              <a:gd name="connsiteX34" fmla="*/ 799636 w 906316"/>
              <a:gd name="connsiteY34" fmla="*/ 828040 h 3640422"/>
              <a:gd name="connsiteX35" fmla="*/ 794556 w 906316"/>
              <a:gd name="connsiteY35" fmla="*/ 843280 h 3640422"/>
              <a:gd name="connsiteX36" fmla="*/ 784396 w 906316"/>
              <a:gd name="connsiteY36" fmla="*/ 894080 h 3640422"/>
              <a:gd name="connsiteX37" fmla="*/ 774236 w 906316"/>
              <a:gd name="connsiteY37" fmla="*/ 939800 h 3640422"/>
              <a:gd name="connsiteX38" fmla="*/ 769156 w 906316"/>
              <a:gd name="connsiteY38" fmla="*/ 980440 h 3640422"/>
              <a:gd name="connsiteX39" fmla="*/ 764076 w 906316"/>
              <a:gd name="connsiteY39" fmla="*/ 1031240 h 3640422"/>
              <a:gd name="connsiteX40" fmla="*/ 753916 w 906316"/>
              <a:gd name="connsiteY40" fmla="*/ 1102360 h 3640422"/>
              <a:gd name="connsiteX41" fmla="*/ 748836 w 906316"/>
              <a:gd name="connsiteY41" fmla="*/ 1203960 h 3640422"/>
              <a:gd name="connsiteX42" fmla="*/ 738676 w 906316"/>
              <a:gd name="connsiteY42" fmla="*/ 1264920 h 3640422"/>
              <a:gd name="connsiteX43" fmla="*/ 723436 w 906316"/>
              <a:gd name="connsiteY43" fmla="*/ 1407160 h 3640422"/>
              <a:gd name="connsiteX44" fmla="*/ 713276 w 906316"/>
              <a:gd name="connsiteY44" fmla="*/ 1463040 h 3640422"/>
              <a:gd name="connsiteX45" fmla="*/ 708196 w 906316"/>
              <a:gd name="connsiteY45" fmla="*/ 1518920 h 3640422"/>
              <a:gd name="connsiteX46" fmla="*/ 698036 w 906316"/>
              <a:gd name="connsiteY46" fmla="*/ 1564640 h 3640422"/>
              <a:gd name="connsiteX47" fmla="*/ 692956 w 906316"/>
              <a:gd name="connsiteY47" fmla="*/ 1595120 h 3640422"/>
              <a:gd name="connsiteX48" fmla="*/ 687876 w 906316"/>
              <a:gd name="connsiteY48" fmla="*/ 1635760 h 3640422"/>
              <a:gd name="connsiteX49" fmla="*/ 682796 w 906316"/>
              <a:gd name="connsiteY49" fmla="*/ 1666240 h 3640422"/>
              <a:gd name="connsiteX50" fmla="*/ 677716 w 906316"/>
              <a:gd name="connsiteY50" fmla="*/ 1706880 h 3640422"/>
              <a:gd name="connsiteX51" fmla="*/ 662476 w 906316"/>
              <a:gd name="connsiteY51" fmla="*/ 1778000 h 3640422"/>
              <a:gd name="connsiteX52" fmla="*/ 657396 w 906316"/>
              <a:gd name="connsiteY52" fmla="*/ 1823720 h 3640422"/>
              <a:gd name="connsiteX53" fmla="*/ 647236 w 906316"/>
              <a:gd name="connsiteY53" fmla="*/ 1879600 h 3640422"/>
              <a:gd name="connsiteX54" fmla="*/ 642156 w 906316"/>
              <a:gd name="connsiteY54" fmla="*/ 1935480 h 3640422"/>
              <a:gd name="connsiteX55" fmla="*/ 626916 w 906316"/>
              <a:gd name="connsiteY55" fmla="*/ 2021840 h 3640422"/>
              <a:gd name="connsiteX56" fmla="*/ 621836 w 906316"/>
              <a:gd name="connsiteY56" fmla="*/ 2082800 h 3640422"/>
              <a:gd name="connsiteX57" fmla="*/ 611676 w 906316"/>
              <a:gd name="connsiteY57" fmla="*/ 2133600 h 3640422"/>
              <a:gd name="connsiteX58" fmla="*/ 601516 w 906316"/>
              <a:gd name="connsiteY58" fmla="*/ 2204720 h 3640422"/>
              <a:gd name="connsiteX59" fmla="*/ 596436 w 906316"/>
              <a:gd name="connsiteY59" fmla="*/ 2296160 h 3640422"/>
              <a:gd name="connsiteX60" fmla="*/ 591356 w 906316"/>
              <a:gd name="connsiteY60" fmla="*/ 2311400 h 3640422"/>
              <a:gd name="connsiteX61" fmla="*/ 586276 w 906316"/>
              <a:gd name="connsiteY61" fmla="*/ 2352040 h 3640422"/>
              <a:gd name="connsiteX62" fmla="*/ 581196 w 906316"/>
              <a:gd name="connsiteY62" fmla="*/ 2382520 h 3640422"/>
              <a:gd name="connsiteX63" fmla="*/ 571036 w 906316"/>
              <a:gd name="connsiteY63" fmla="*/ 2509520 h 3640422"/>
              <a:gd name="connsiteX64" fmla="*/ 560876 w 906316"/>
              <a:gd name="connsiteY64" fmla="*/ 2570480 h 3640422"/>
              <a:gd name="connsiteX65" fmla="*/ 555796 w 906316"/>
              <a:gd name="connsiteY65" fmla="*/ 2595880 h 3640422"/>
              <a:gd name="connsiteX66" fmla="*/ 545636 w 906316"/>
              <a:gd name="connsiteY66" fmla="*/ 2809240 h 3640422"/>
              <a:gd name="connsiteX67" fmla="*/ 540556 w 906316"/>
              <a:gd name="connsiteY67" fmla="*/ 2834640 h 3640422"/>
              <a:gd name="connsiteX68" fmla="*/ 535476 w 906316"/>
              <a:gd name="connsiteY68" fmla="*/ 2956560 h 3640422"/>
              <a:gd name="connsiteX69" fmla="*/ 525316 w 906316"/>
              <a:gd name="connsiteY69" fmla="*/ 3048000 h 3640422"/>
              <a:gd name="connsiteX70" fmla="*/ 530396 w 906316"/>
              <a:gd name="connsiteY70" fmla="*/ 3246120 h 3640422"/>
              <a:gd name="connsiteX71" fmla="*/ 525316 w 906316"/>
              <a:gd name="connsiteY71" fmla="*/ 3342640 h 3640422"/>
              <a:gd name="connsiteX72" fmla="*/ 520236 w 906316"/>
              <a:gd name="connsiteY72" fmla="*/ 3378200 h 3640422"/>
              <a:gd name="connsiteX73" fmla="*/ 515156 w 906316"/>
              <a:gd name="connsiteY73" fmla="*/ 3418840 h 3640422"/>
              <a:gd name="connsiteX74" fmla="*/ 510076 w 906316"/>
              <a:gd name="connsiteY74" fmla="*/ 3616960 h 3640422"/>
              <a:gd name="connsiteX75" fmla="*/ 433876 w 906316"/>
              <a:gd name="connsiteY75" fmla="*/ 3611880 h 3640422"/>
              <a:gd name="connsiteX76" fmla="*/ 210356 w 906316"/>
              <a:gd name="connsiteY76" fmla="*/ 3601720 h 3640422"/>
              <a:gd name="connsiteX77" fmla="*/ 139236 w 906316"/>
              <a:gd name="connsiteY77" fmla="*/ 3591560 h 3640422"/>
              <a:gd name="connsiteX78" fmla="*/ 83356 w 906316"/>
              <a:gd name="connsiteY78" fmla="*/ 3586480 h 3640422"/>
              <a:gd name="connsiteX79" fmla="*/ 39893 w 906316"/>
              <a:gd name="connsiteY79" fmla="*/ 3576884 h 3640422"/>
              <a:gd name="connsiteX80" fmla="*/ 46102 w 906316"/>
              <a:gd name="connsiteY80" fmla="*/ 3533423 h 3640422"/>
              <a:gd name="connsiteX81" fmla="*/ 39330 w 906316"/>
              <a:gd name="connsiteY81" fmla="*/ 3458351 h 3640422"/>
              <a:gd name="connsiteX82" fmla="*/ 2076 w 906316"/>
              <a:gd name="connsiteY82" fmla="*/ 3429000 h 3640422"/>
              <a:gd name="connsiteX83" fmla="*/ 7156 w 906316"/>
              <a:gd name="connsiteY83" fmla="*/ 3403600 h 3640422"/>
              <a:gd name="connsiteX84" fmla="*/ 12236 w 906316"/>
              <a:gd name="connsiteY84" fmla="*/ 3373120 h 3640422"/>
              <a:gd name="connsiteX85" fmla="*/ 17316 w 906316"/>
              <a:gd name="connsiteY85" fmla="*/ 3347720 h 3640422"/>
              <a:gd name="connsiteX86" fmla="*/ 22396 w 906316"/>
              <a:gd name="connsiteY86" fmla="*/ 3302000 h 3640422"/>
              <a:gd name="connsiteX87" fmla="*/ 27476 w 906316"/>
              <a:gd name="connsiteY87" fmla="*/ 3276600 h 3640422"/>
              <a:gd name="connsiteX88" fmla="*/ 37636 w 906316"/>
              <a:gd name="connsiteY88" fmla="*/ 3195320 h 3640422"/>
              <a:gd name="connsiteX89" fmla="*/ 47796 w 906316"/>
              <a:gd name="connsiteY89" fmla="*/ 3048000 h 3640422"/>
              <a:gd name="connsiteX90" fmla="*/ 52876 w 906316"/>
              <a:gd name="connsiteY90" fmla="*/ 3022600 h 3640422"/>
              <a:gd name="connsiteX91" fmla="*/ 57956 w 906316"/>
              <a:gd name="connsiteY91" fmla="*/ 2941320 h 3640422"/>
              <a:gd name="connsiteX92" fmla="*/ 63036 w 906316"/>
              <a:gd name="connsiteY92" fmla="*/ 2910840 h 3640422"/>
              <a:gd name="connsiteX93" fmla="*/ 73196 w 906316"/>
              <a:gd name="connsiteY93" fmla="*/ 2824480 h 3640422"/>
              <a:gd name="connsiteX94" fmla="*/ 83356 w 906316"/>
              <a:gd name="connsiteY94" fmla="*/ 2712720 h 3640422"/>
              <a:gd name="connsiteX95" fmla="*/ 88436 w 906316"/>
              <a:gd name="connsiteY95" fmla="*/ 2687320 h 3640422"/>
              <a:gd name="connsiteX96" fmla="*/ 93516 w 906316"/>
              <a:gd name="connsiteY96" fmla="*/ 2667000 h 3640422"/>
              <a:gd name="connsiteX97" fmla="*/ 98596 w 906316"/>
              <a:gd name="connsiteY97" fmla="*/ 2631440 h 3640422"/>
              <a:gd name="connsiteX98" fmla="*/ 108756 w 906316"/>
              <a:gd name="connsiteY98" fmla="*/ 2600960 h 3640422"/>
              <a:gd name="connsiteX99" fmla="*/ 113836 w 906316"/>
              <a:gd name="connsiteY99" fmla="*/ 2570480 h 3640422"/>
              <a:gd name="connsiteX100" fmla="*/ 123996 w 906316"/>
              <a:gd name="connsiteY100" fmla="*/ 2550160 h 3640422"/>
              <a:gd name="connsiteX101" fmla="*/ 129076 w 906316"/>
              <a:gd name="connsiteY101" fmla="*/ 2534920 h 3640422"/>
              <a:gd name="connsiteX102" fmla="*/ 164635 w 906316"/>
              <a:gd name="connsiteY102" fmla="*/ 2550724 h 3640422"/>
              <a:gd name="connsiteX103" fmla="*/ 161250 w 906316"/>
              <a:gd name="connsiteY103" fmla="*/ 2484684 h 3640422"/>
              <a:gd name="connsiteX104" fmla="*/ 168587 w 906316"/>
              <a:gd name="connsiteY104" fmla="*/ 2475088 h 3640422"/>
              <a:gd name="connsiteX105" fmla="*/ 170846 w 906316"/>
              <a:gd name="connsiteY105" fmla="*/ 2430498 h 3640422"/>
              <a:gd name="connsiteX106" fmla="*/ 178747 w 906316"/>
              <a:gd name="connsiteY106" fmla="*/ 2410178 h 3640422"/>
              <a:gd name="connsiteX107" fmla="*/ 183828 w 906316"/>
              <a:gd name="connsiteY107" fmla="*/ 2388164 h 3640422"/>
              <a:gd name="connsiteX108" fmla="*/ 186085 w 906316"/>
              <a:gd name="connsiteY108" fmla="*/ 2359943 h 3640422"/>
              <a:gd name="connsiteX109" fmla="*/ 193987 w 906316"/>
              <a:gd name="connsiteY109" fmla="*/ 2338494 h 3640422"/>
              <a:gd name="connsiteX110" fmla="*/ 199067 w 906316"/>
              <a:gd name="connsiteY110" fmla="*/ 2284871 h 3640422"/>
              <a:gd name="connsiteX111" fmla="*/ 200760 w 906316"/>
              <a:gd name="connsiteY111" fmla="*/ 2232942 h 3640422"/>
              <a:gd name="connsiteX112" fmla="*/ 209227 w 906316"/>
              <a:gd name="connsiteY112" fmla="*/ 2175369 h 3640422"/>
              <a:gd name="connsiteX113" fmla="*/ 210356 w 906316"/>
              <a:gd name="connsiteY113" fmla="*/ 2136987 h 3640422"/>
              <a:gd name="connsiteX114" fmla="*/ 215436 w 906316"/>
              <a:gd name="connsiteY114" fmla="*/ 2098040 h 3640422"/>
              <a:gd name="connsiteX115" fmla="*/ 225596 w 906316"/>
              <a:gd name="connsiteY115" fmla="*/ 1991360 h 3640422"/>
              <a:gd name="connsiteX116" fmla="*/ 230676 w 906316"/>
              <a:gd name="connsiteY116" fmla="*/ 1965960 h 3640422"/>
              <a:gd name="connsiteX117" fmla="*/ 235756 w 906316"/>
              <a:gd name="connsiteY117" fmla="*/ 1925320 h 3640422"/>
              <a:gd name="connsiteX118" fmla="*/ 240836 w 906316"/>
              <a:gd name="connsiteY118" fmla="*/ 1910080 h 3640422"/>
              <a:gd name="connsiteX119" fmla="*/ 245916 w 906316"/>
              <a:gd name="connsiteY119" fmla="*/ 1889760 h 3640422"/>
              <a:gd name="connsiteX120" fmla="*/ 250996 w 906316"/>
              <a:gd name="connsiteY120" fmla="*/ 1859280 h 3640422"/>
              <a:gd name="connsiteX121" fmla="*/ 256076 w 906316"/>
              <a:gd name="connsiteY121" fmla="*/ 1833880 h 3640422"/>
              <a:gd name="connsiteX122" fmla="*/ 261156 w 906316"/>
              <a:gd name="connsiteY122" fmla="*/ 1762760 h 3640422"/>
              <a:gd name="connsiteX123" fmla="*/ 266236 w 906316"/>
              <a:gd name="connsiteY123" fmla="*/ 1747520 h 3640422"/>
              <a:gd name="connsiteX124" fmla="*/ 271316 w 906316"/>
              <a:gd name="connsiteY124" fmla="*/ 1722120 h 3640422"/>
              <a:gd name="connsiteX125" fmla="*/ 276396 w 906316"/>
              <a:gd name="connsiteY125" fmla="*/ 1671320 h 3640422"/>
              <a:gd name="connsiteX126" fmla="*/ 281476 w 906316"/>
              <a:gd name="connsiteY126" fmla="*/ 1656080 h 3640422"/>
              <a:gd name="connsiteX127" fmla="*/ 286556 w 906316"/>
              <a:gd name="connsiteY127" fmla="*/ 1635760 h 3640422"/>
              <a:gd name="connsiteX128" fmla="*/ 291636 w 906316"/>
              <a:gd name="connsiteY128" fmla="*/ 1574800 h 3640422"/>
              <a:gd name="connsiteX129" fmla="*/ 296716 w 906316"/>
              <a:gd name="connsiteY129" fmla="*/ 1559560 h 3640422"/>
              <a:gd name="connsiteX130" fmla="*/ 306876 w 906316"/>
              <a:gd name="connsiteY130" fmla="*/ 1518920 h 3640422"/>
              <a:gd name="connsiteX131" fmla="*/ 311956 w 906316"/>
              <a:gd name="connsiteY131" fmla="*/ 1473200 h 3640422"/>
              <a:gd name="connsiteX132" fmla="*/ 317036 w 906316"/>
              <a:gd name="connsiteY132" fmla="*/ 1447800 h 3640422"/>
              <a:gd name="connsiteX133" fmla="*/ 327196 w 906316"/>
              <a:gd name="connsiteY133" fmla="*/ 1386840 h 3640422"/>
              <a:gd name="connsiteX134" fmla="*/ 332276 w 906316"/>
              <a:gd name="connsiteY134" fmla="*/ 1346200 h 3640422"/>
              <a:gd name="connsiteX135" fmla="*/ 342436 w 906316"/>
              <a:gd name="connsiteY135" fmla="*/ 1275080 h 3640422"/>
              <a:gd name="connsiteX136" fmla="*/ 347516 w 906316"/>
              <a:gd name="connsiteY136" fmla="*/ 1224280 h 3640422"/>
              <a:gd name="connsiteX137" fmla="*/ 352596 w 906316"/>
              <a:gd name="connsiteY137" fmla="*/ 1198880 h 3640422"/>
              <a:gd name="connsiteX138" fmla="*/ 367836 w 906316"/>
              <a:gd name="connsiteY138" fmla="*/ 1127760 h 3640422"/>
              <a:gd name="connsiteX139" fmla="*/ 372916 w 906316"/>
              <a:gd name="connsiteY139" fmla="*/ 1076960 h 3640422"/>
              <a:gd name="connsiteX140" fmla="*/ 377996 w 906316"/>
              <a:gd name="connsiteY140" fmla="*/ 1056640 h 3640422"/>
              <a:gd name="connsiteX141" fmla="*/ 388156 w 906316"/>
              <a:gd name="connsiteY141" fmla="*/ 1005840 h 3640422"/>
              <a:gd name="connsiteX142" fmla="*/ 393236 w 906316"/>
              <a:gd name="connsiteY142" fmla="*/ 934720 h 3640422"/>
              <a:gd name="connsiteX143" fmla="*/ 403396 w 906316"/>
              <a:gd name="connsiteY143" fmla="*/ 868680 h 3640422"/>
              <a:gd name="connsiteX144" fmla="*/ 408476 w 906316"/>
              <a:gd name="connsiteY144" fmla="*/ 822960 h 3640422"/>
              <a:gd name="connsiteX145" fmla="*/ 418636 w 906316"/>
              <a:gd name="connsiteY145" fmla="*/ 777240 h 3640422"/>
              <a:gd name="connsiteX146" fmla="*/ 423716 w 906316"/>
              <a:gd name="connsiteY146" fmla="*/ 731520 h 3640422"/>
              <a:gd name="connsiteX147" fmla="*/ 433876 w 906316"/>
              <a:gd name="connsiteY147" fmla="*/ 690880 h 3640422"/>
              <a:gd name="connsiteX148" fmla="*/ 444036 w 906316"/>
              <a:gd name="connsiteY148" fmla="*/ 629920 h 3640422"/>
              <a:gd name="connsiteX149" fmla="*/ 449116 w 906316"/>
              <a:gd name="connsiteY149" fmla="*/ 584200 h 3640422"/>
              <a:gd name="connsiteX150" fmla="*/ 459276 w 906316"/>
              <a:gd name="connsiteY150" fmla="*/ 543560 h 3640422"/>
              <a:gd name="connsiteX151" fmla="*/ 464356 w 906316"/>
              <a:gd name="connsiteY151" fmla="*/ 523240 h 3640422"/>
              <a:gd name="connsiteX152" fmla="*/ 474516 w 906316"/>
              <a:gd name="connsiteY152" fmla="*/ 457200 h 3640422"/>
              <a:gd name="connsiteX153" fmla="*/ 484676 w 906316"/>
              <a:gd name="connsiteY153" fmla="*/ 411480 h 3640422"/>
              <a:gd name="connsiteX154" fmla="*/ 489756 w 906316"/>
              <a:gd name="connsiteY154" fmla="*/ 365760 h 3640422"/>
              <a:gd name="connsiteX155" fmla="*/ 494836 w 906316"/>
              <a:gd name="connsiteY155" fmla="*/ 335280 h 3640422"/>
              <a:gd name="connsiteX156" fmla="*/ 489756 w 906316"/>
              <a:gd name="connsiteY156" fmla="*/ 198120 h 3640422"/>
              <a:gd name="connsiteX0" fmla="*/ 489756 w 906316"/>
              <a:gd name="connsiteY0" fmla="*/ 198120 h 3640422"/>
              <a:gd name="connsiteX1" fmla="*/ 504996 w 906316"/>
              <a:gd name="connsiteY1" fmla="*/ 187960 h 3640422"/>
              <a:gd name="connsiteX2" fmla="*/ 515156 w 906316"/>
              <a:gd name="connsiteY2" fmla="*/ 172720 h 3640422"/>
              <a:gd name="connsiteX3" fmla="*/ 545636 w 906316"/>
              <a:gd name="connsiteY3" fmla="*/ 152400 h 3640422"/>
              <a:gd name="connsiteX4" fmla="*/ 560876 w 906316"/>
              <a:gd name="connsiteY4" fmla="*/ 137160 h 3640422"/>
              <a:gd name="connsiteX5" fmla="*/ 591356 w 906316"/>
              <a:gd name="connsiteY5" fmla="*/ 127000 h 3640422"/>
              <a:gd name="connsiteX6" fmla="*/ 621836 w 906316"/>
              <a:gd name="connsiteY6" fmla="*/ 111760 h 3640422"/>
              <a:gd name="connsiteX7" fmla="*/ 657396 w 906316"/>
              <a:gd name="connsiteY7" fmla="*/ 96520 h 3640422"/>
              <a:gd name="connsiteX8" fmla="*/ 672636 w 906316"/>
              <a:gd name="connsiteY8" fmla="*/ 86360 h 3640422"/>
              <a:gd name="connsiteX9" fmla="*/ 708196 w 906316"/>
              <a:gd name="connsiteY9" fmla="*/ 76200 h 3640422"/>
              <a:gd name="connsiteX10" fmla="*/ 738676 w 906316"/>
              <a:gd name="connsiteY10" fmla="*/ 66040 h 3640422"/>
              <a:gd name="connsiteX11" fmla="*/ 774236 w 906316"/>
              <a:gd name="connsiteY11" fmla="*/ 50800 h 3640422"/>
              <a:gd name="connsiteX12" fmla="*/ 825036 w 906316"/>
              <a:gd name="connsiteY12" fmla="*/ 35560 h 3640422"/>
              <a:gd name="connsiteX13" fmla="*/ 840276 w 906316"/>
              <a:gd name="connsiteY13" fmla="*/ 25400 h 3640422"/>
              <a:gd name="connsiteX14" fmla="*/ 870756 w 906316"/>
              <a:gd name="connsiteY14" fmla="*/ 15240 h 3640422"/>
              <a:gd name="connsiteX15" fmla="*/ 901236 w 906316"/>
              <a:gd name="connsiteY15" fmla="*/ 0 h 3640422"/>
              <a:gd name="connsiteX16" fmla="*/ 906316 w 906316"/>
              <a:gd name="connsiteY16" fmla="*/ 15240 h 3640422"/>
              <a:gd name="connsiteX17" fmla="*/ 901236 w 906316"/>
              <a:gd name="connsiteY17" fmla="*/ 60960 h 3640422"/>
              <a:gd name="connsiteX18" fmla="*/ 896156 w 906316"/>
              <a:gd name="connsiteY18" fmla="*/ 76200 h 3640422"/>
              <a:gd name="connsiteX19" fmla="*/ 891076 w 906316"/>
              <a:gd name="connsiteY19" fmla="*/ 96520 h 3640422"/>
              <a:gd name="connsiteX20" fmla="*/ 885996 w 906316"/>
              <a:gd name="connsiteY20" fmla="*/ 162560 h 3640422"/>
              <a:gd name="connsiteX21" fmla="*/ 880916 w 906316"/>
              <a:gd name="connsiteY21" fmla="*/ 182880 h 3640422"/>
              <a:gd name="connsiteX22" fmla="*/ 875836 w 906316"/>
              <a:gd name="connsiteY22" fmla="*/ 213360 h 3640422"/>
              <a:gd name="connsiteX23" fmla="*/ 870756 w 906316"/>
              <a:gd name="connsiteY23" fmla="*/ 335280 h 3640422"/>
              <a:gd name="connsiteX24" fmla="*/ 860596 w 906316"/>
              <a:gd name="connsiteY24" fmla="*/ 401320 h 3640422"/>
              <a:gd name="connsiteX25" fmla="*/ 855516 w 906316"/>
              <a:gd name="connsiteY25" fmla="*/ 447040 h 3640422"/>
              <a:gd name="connsiteX26" fmla="*/ 845356 w 906316"/>
              <a:gd name="connsiteY26" fmla="*/ 568960 h 3640422"/>
              <a:gd name="connsiteX27" fmla="*/ 840276 w 906316"/>
              <a:gd name="connsiteY27" fmla="*/ 594360 h 3640422"/>
              <a:gd name="connsiteX28" fmla="*/ 835196 w 906316"/>
              <a:gd name="connsiteY28" fmla="*/ 640080 h 3640422"/>
              <a:gd name="connsiteX29" fmla="*/ 825036 w 906316"/>
              <a:gd name="connsiteY29" fmla="*/ 690880 h 3640422"/>
              <a:gd name="connsiteX30" fmla="*/ 819956 w 906316"/>
              <a:gd name="connsiteY30" fmla="*/ 721360 h 3640422"/>
              <a:gd name="connsiteX31" fmla="*/ 814876 w 906316"/>
              <a:gd name="connsiteY31" fmla="*/ 741680 h 3640422"/>
              <a:gd name="connsiteX32" fmla="*/ 809796 w 906316"/>
              <a:gd name="connsiteY32" fmla="*/ 767080 h 3640422"/>
              <a:gd name="connsiteX33" fmla="*/ 804716 w 906316"/>
              <a:gd name="connsiteY33" fmla="*/ 787400 h 3640422"/>
              <a:gd name="connsiteX34" fmla="*/ 799636 w 906316"/>
              <a:gd name="connsiteY34" fmla="*/ 828040 h 3640422"/>
              <a:gd name="connsiteX35" fmla="*/ 794556 w 906316"/>
              <a:gd name="connsiteY35" fmla="*/ 843280 h 3640422"/>
              <a:gd name="connsiteX36" fmla="*/ 784396 w 906316"/>
              <a:gd name="connsiteY36" fmla="*/ 894080 h 3640422"/>
              <a:gd name="connsiteX37" fmla="*/ 774236 w 906316"/>
              <a:gd name="connsiteY37" fmla="*/ 939800 h 3640422"/>
              <a:gd name="connsiteX38" fmla="*/ 769156 w 906316"/>
              <a:gd name="connsiteY38" fmla="*/ 980440 h 3640422"/>
              <a:gd name="connsiteX39" fmla="*/ 764076 w 906316"/>
              <a:gd name="connsiteY39" fmla="*/ 1031240 h 3640422"/>
              <a:gd name="connsiteX40" fmla="*/ 753916 w 906316"/>
              <a:gd name="connsiteY40" fmla="*/ 1102360 h 3640422"/>
              <a:gd name="connsiteX41" fmla="*/ 748836 w 906316"/>
              <a:gd name="connsiteY41" fmla="*/ 1203960 h 3640422"/>
              <a:gd name="connsiteX42" fmla="*/ 738676 w 906316"/>
              <a:gd name="connsiteY42" fmla="*/ 1264920 h 3640422"/>
              <a:gd name="connsiteX43" fmla="*/ 723436 w 906316"/>
              <a:gd name="connsiteY43" fmla="*/ 1407160 h 3640422"/>
              <a:gd name="connsiteX44" fmla="*/ 713276 w 906316"/>
              <a:gd name="connsiteY44" fmla="*/ 1463040 h 3640422"/>
              <a:gd name="connsiteX45" fmla="*/ 708196 w 906316"/>
              <a:gd name="connsiteY45" fmla="*/ 1518920 h 3640422"/>
              <a:gd name="connsiteX46" fmla="*/ 698036 w 906316"/>
              <a:gd name="connsiteY46" fmla="*/ 1564640 h 3640422"/>
              <a:gd name="connsiteX47" fmla="*/ 692956 w 906316"/>
              <a:gd name="connsiteY47" fmla="*/ 1595120 h 3640422"/>
              <a:gd name="connsiteX48" fmla="*/ 687876 w 906316"/>
              <a:gd name="connsiteY48" fmla="*/ 1635760 h 3640422"/>
              <a:gd name="connsiteX49" fmla="*/ 682796 w 906316"/>
              <a:gd name="connsiteY49" fmla="*/ 1666240 h 3640422"/>
              <a:gd name="connsiteX50" fmla="*/ 677716 w 906316"/>
              <a:gd name="connsiteY50" fmla="*/ 1706880 h 3640422"/>
              <a:gd name="connsiteX51" fmla="*/ 662476 w 906316"/>
              <a:gd name="connsiteY51" fmla="*/ 1778000 h 3640422"/>
              <a:gd name="connsiteX52" fmla="*/ 657396 w 906316"/>
              <a:gd name="connsiteY52" fmla="*/ 1823720 h 3640422"/>
              <a:gd name="connsiteX53" fmla="*/ 647236 w 906316"/>
              <a:gd name="connsiteY53" fmla="*/ 1879600 h 3640422"/>
              <a:gd name="connsiteX54" fmla="*/ 642156 w 906316"/>
              <a:gd name="connsiteY54" fmla="*/ 1935480 h 3640422"/>
              <a:gd name="connsiteX55" fmla="*/ 626916 w 906316"/>
              <a:gd name="connsiteY55" fmla="*/ 2021840 h 3640422"/>
              <a:gd name="connsiteX56" fmla="*/ 621836 w 906316"/>
              <a:gd name="connsiteY56" fmla="*/ 2082800 h 3640422"/>
              <a:gd name="connsiteX57" fmla="*/ 611676 w 906316"/>
              <a:gd name="connsiteY57" fmla="*/ 2133600 h 3640422"/>
              <a:gd name="connsiteX58" fmla="*/ 601516 w 906316"/>
              <a:gd name="connsiteY58" fmla="*/ 2204720 h 3640422"/>
              <a:gd name="connsiteX59" fmla="*/ 596436 w 906316"/>
              <a:gd name="connsiteY59" fmla="*/ 2296160 h 3640422"/>
              <a:gd name="connsiteX60" fmla="*/ 591356 w 906316"/>
              <a:gd name="connsiteY60" fmla="*/ 2311400 h 3640422"/>
              <a:gd name="connsiteX61" fmla="*/ 586276 w 906316"/>
              <a:gd name="connsiteY61" fmla="*/ 2352040 h 3640422"/>
              <a:gd name="connsiteX62" fmla="*/ 581196 w 906316"/>
              <a:gd name="connsiteY62" fmla="*/ 2382520 h 3640422"/>
              <a:gd name="connsiteX63" fmla="*/ 571036 w 906316"/>
              <a:gd name="connsiteY63" fmla="*/ 2509520 h 3640422"/>
              <a:gd name="connsiteX64" fmla="*/ 560876 w 906316"/>
              <a:gd name="connsiteY64" fmla="*/ 2570480 h 3640422"/>
              <a:gd name="connsiteX65" fmla="*/ 555796 w 906316"/>
              <a:gd name="connsiteY65" fmla="*/ 2595880 h 3640422"/>
              <a:gd name="connsiteX66" fmla="*/ 545636 w 906316"/>
              <a:gd name="connsiteY66" fmla="*/ 2809240 h 3640422"/>
              <a:gd name="connsiteX67" fmla="*/ 540556 w 906316"/>
              <a:gd name="connsiteY67" fmla="*/ 2834640 h 3640422"/>
              <a:gd name="connsiteX68" fmla="*/ 535476 w 906316"/>
              <a:gd name="connsiteY68" fmla="*/ 2956560 h 3640422"/>
              <a:gd name="connsiteX69" fmla="*/ 525316 w 906316"/>
              <a:gd name="connsiteY69" fmla="*/ 3048000 h 3640422"/>
              <a:gd name="connsiteX70" fmla="*/ 530396 w 906316"/>
              <a:gd name="connsiteY70" fmla="*/ 3246120 h 3640422"/>
              <a:gd name="connsiteX71" fmla="*/ 525316 w 906316"/>
              <a:gd name="connsiteY71" fmla="*/ 3342640 h 3640422"/>
              <a:gd name="connsiteX72" fmla="*/ 520236 w 906316"/>
              <a:gd name="connsiteY72" fmla="*/ 3378200 h 3640422"/>
              <a:gd name="connsiteX73" fmla="*/ 515156 w 906316"/>
              <a:gd name="connsiteY73" fmla="*/ 3418840 h 3640422"/>
              <a:gd name="connsiteX74" fmla="*/ 510076 w 906316"/>
              <a:gd name="connsiteY74" fmla="*/ 3616960 h 3640422"/>
              <a:gd name="connsiteX75" fmla="*/ 433876 w 906316"/>
              <a:gd name="connsiteY75" fmla="*/ 3611880 h 3640422"/>
              <a:gd name="connsiteX76" fmla="*/ 210356 w 906316"/>
              <a:gd name="connsiteY76" fmla="*/ 3601720 h 3640422"/>
              <a:gd name="connsiteX77" fmla="*/ 139236 w 906316"/>
              <a:gd name="connsiteY77" fmla="*/ 3591560 h 3640422"/>
              <a:gd name="connsiteX78" fmla="*/ 83356 w 906316"/>
              <a:gd name="connsiteY78" fmla="*/ 3586480 h 3640422"/>
              <a:gd name="connsiteX79" fmla="*/ 39893 w 906316"/>
              <a:gd name="connsiteY79" fmla="*/ 3576884 h 3640422"/>
              <a:gd name="connsiteX80" fmla="*/ 46102 w 906316"/>
              <a:gd name="connsiteY80" fmla="*/ 3533423 h 3640422"/>
              <a:gd name="connsiteX81" fmla="*/ 50619 w 906316"/>
              <a:gd name="connsiteY81" fmla="*/ 3452706 h 3640422"/>
              <a:gd name="connsiteX82" fmla="*/ 2076 w 906316"/>
              <a:gd name="connsiteY82" fmla="*/ 3429000 h 3640422"/>
              <a:gd name="connsiteX83" fmla="*/ 7156 w 906316"/>
              <a:gd name="connsiteY83" fmla="*/ 3403600 h 3640422"/>
              <a:gd name="connsiteX84" fmla="*/ 12236 w 906316"/>
              <a:gd name="connsiteY84" fmla="*/ 3373120 h 3640422"/>
              <a:gd name="connsiteX85" fmla="*/ 17316 w 906316"/>
              <a:gd name="connsiteY85" fmla="*/ 3347720 h 3640422"/>
              <a:gd name="connsiteX86" fmla="*/ 22396 w 906316"/>
              <a:gd name="connsiteY86" fmla="*/ 3302000 h 3640422"/>
              <a:gd name="connsiteX87" fmla="*/ 27476 w 906316"/>
              <a:gd name="connsiteY87" fmla="*/ 3276600 h 3640422"/>
              <a:gd name="connsiteX88" fmla="*/ 37636 w 906316"/>
              <a:gd name="connsiteY88" fmla="*/ 3195320 h 3640422"/>
              <a:gd name="connsiteX89" fmla="*/ 47796 w 906316"/>
              <a:gd name="connsiteY89" fmla="*/ 3048000 h 3640422"/>
              <a:gd name="connsiteX90" fmla="*/ 52876 w 906316"/>
              <a:gd name="connsiteY90" fmla="*/ 3022600 h 3640422"/>
              <a:gd name="connsiteX91" fmla="*/ 57956 w 906316"/>
              <a:gd name="connsiteY91" fmla="*/ 2941320 h 3640422"/>
              <a:gd name="connsiteX92" fmla="*/ 63036 w 906316"/>
              <a:gd name="connsiteY92" fmla="*/ 2910840 h 3640422"/>
              <a:gd name="connsiteX93" fmla="*/ 73196 w 906316"/>
              <a:gd name="connsiteY93" fmla="*/ 2824480 h 3640422"/>
              <a:gd name="connsiteX94" fmla="*/ 83356 w 906316"/>
              <a:gd name="connsiteY94" fmla="*/ 2712720 h 3640422"/>
              <a:gd name="connsiteX95" fmla="*/ 88436 w 906316"/>
              <a:gd name="connsiteY95" fmla="*/ 2687320 h 3640422"/>
              <a:gd name="connsiteX96" fmla="*/ 93516 w 906316"/>
              <a:gd name="connsiteY96" fmla="*/ 2667000 h 3640422"/>
              <a:gd name="connsiteX97" fmla="*/ 98596 w 906316"/>
              <a:gd name="connsiteY97" fmla="*/ 2631440 h 3640422"/>
              <a:gd name="connsiteX98" fmla="*/ 108756 w 906316"/>
              <a:gd name="connsiteY98" fmla="*/ 2600960 h 3640422"/>
              <a:gd name="connsiteX99" fmla="*/ 113836 w 906316"/>
              <a:gd name="connsiteY99" fmla="*/ 2570480 h 3640422"/>
              <a:gd name="connsiteX100" fmla="*/ 123996 w 906316"/>
              <a:gd name="connsiteY100" fmla="*/ 2550160 h 3640422"/>
              <a:gd name="connsiteX101" fmla="*/ 129076 w 906316"/>
              <a:gd name="connsiteY101" fmla="*/ 2534920 h 3640422"/>
              <a:gd name="connsiteX102" fmla="*/ 164635 w 906316"/>
              <a:gd name="connsiteY102" fmla="*/ 2550724 h 3640422"/>
              <a:gd name="connsiteX103" fmla="*/ 161250 w 906316"/>
              <a:gd name="connsiteY103" fmla="*/ 2484684 h 3640422"/>
              <a:gd name="connsiteX104" fmla="*/ 168587 w 906316"/>
              <a:gd name="connsiteY104" fmla="*/ 2475088 h 3640422"/>
              <a:gd name="connsiteX105" fmla="*/ 170846 w 906316"/>
              <a:gd name="connsiteY105" fmla="*/ 2430498 h 3640422"/>
              <a:gd name="connsiteX106" fmla="*/ 178747 w 906316"/>
              <a:gd name="connsiteY106" fmla="*/ 2410178 h 3640422"/>
              <a:gd name="connsiteX107" fmla="*/ 183828 w 906316"/>
              <a:gd name="connsiteY107" fmla="*/ 2388164 h 3640422"/>
              <a:gd name="connsiteX108" fmla="*/ 186085 w 906316"/>
              <a:gd name="connsiteY108" fmla="*/ 2359943 h 3640422"/>
              <a:gd name="connsiteX109" fmla="*/ 193987 w 906316"/>
              <a:gd name="connsiteY109" fmla="*/ 2338494 h 3640422"/>
              <a:gd name="connsiteX110" fmla="*/ 199067 w 906316"/>
              <a:gd name="connsiteY110" fmla="*/ 2284871 h 3640422"/>
              <a:gd name="connsiteX111" fmla="*/ 200760 w 906316"/>
              <a:gd name="connsiteY111" fmla="*/ 2232942 h 3640422"/>
              <a:gd name="connsiteX112" fmla="*/ 209227 w 906316"/>
              <a:gd name="connsiteY112" fmla="*/ 2175369 h 3640422"/>
              <a:gd name="connsiteX113" fmla="*/ 210356 w 906316"/>
              <a:gd name="connsiteY113" fmla="*/ 2136987 h 3640422"/>
              <a:gd name="connsiteX114" fmla="*/ 215436 w 906316"/>
              <a:gd name="connsiteY114" fmla="*/ 2098040 h 3640422"/>
              <a:gd name="connsiteX115" fmla="*/ 225596 w 906316"/>
              <a:gd name="connsiteY115" fmla="*/ 1991360 h 3640422"/>
              <a:gd name="connsiteX116" fmla="*/ 230676 w 906316"/>
              <a:gd name="connsiteY116" fmla="*/ 1965960 h 3640422"/>
              <a:gd name="connsiteX117" fmla="*/ 235756 w 906316"/>
              <a:gd name="connsiteY117" fmla="*/ 1925320 h 3640422"/>
              <a:gd name="connsiteX118" fmla="*/ 240836 w 906316"/>
              <a:gd name="connsiteY118" fmla="*/ 1910080 h 3640422"/>
              <a:gd name="connsiteX119" fmla="*/ 245916 w 906316"/>
              <a:gd name="connsiteY119" fmla="*/ 1889760 h 3640422"/>
              <a:gd name="connsiteX120" fmla="*/ 250996 w 906316"/>
              <a:gd name="connsiteY120" fmla="*/ 1859280 h 3640422"/>
              <a:gd name="connsiteX121" fmla="*/ 256076 w 906316"/>
              <a:gd name="connsiteY121" fmla="*/ 1833880 h 3640422"/>
              <a:gd name="connsiteX122" fmla="*/ 261156 w 906316"/>
              <a:gd name="connsiteY122" fmla="*/ 1762760 h 3640422"/>
              <a:gd name="connsiteX123" fmla="*/ 266236 w 906316"/>
              <a:gd name="connsiteY123" fmla="*/ 1747520 h 3640422"/>
              <a:gd name="connsiteX124" fmla="*/ 271316 w 906316"/>
              <a:gd name="connsiteY124" fmla="*/ 1722120 h 3640422"/>
              <a:gd name="connsiteX125" fmla="*/ 276396 w 906316"/>
              <a:gd name="connsiteY125" fmla="*/ 1671320 h 3640422"/>
              <a:gd name="connsiteX126" fmla="*/ 281476 w 906316"/>
              <a:gd name="connsiteY126" fmla="*/ 1656080 h 3640422"/>
              <a:gd name="connsiteX127" fmla="*/ 286556 w 906316"/>
              <a:gd name="connsiteY127" fmla="*/ 1635760 h 3640422"/>
              <a:gd name="connsiteX128" fmla="*/ 291636 w 906316"/>
              <a:gd name="connsiteY128" fmla="*/ 1574800 h 3640422"/>
              <a:gd name="connsiteX129" fmla="*/ 296716 w 906316"/>
              <a:gd name="connsiteY129" fmla="*/ 1559560 h 3640422"/>
              <a:gd name="connsiteX130" fmla="*/ 306876 w 906316"/>
              <a:gd name="connsiteY130" fmla="*/ 1518920 h 3640422"/>
              <a:gd name="connsiteX131" fmla="*/ 311956 w 906316"/>
              <a:gd name="connsiteY131" fmla="*/ 1473200 h 3640422"/>
              <a:gd name="connsiteX132" fmla="*/ 317036 w 906316"/>
              <a:gd name="connsiteY132" fmla="*/ 1447800 h 3640422"/>
              <a:gd name="connsiteX133" fmla="*/ 327196 w 906316"/>
              <a:gd name="connsiteY133" fmla="*/ 1386840 h 3640422"/>
              <a:gd name="connsiteX134" fmla="*/ 332276 w 906316"/>
              <a:gd name="connsiteY134" fmla="*/ 1346200 h 3640422"/>
              <a:gd name="connsiteX135" fmla="*/ 342436 w 906316"/>
              <a:gd name="connsiteY135" fmla="*/ 1275080 h 3640422"/>
              <a:gd name="connsiteX136" fmla="*/ 347516 w 906316"/>
              <a:gd name="connsiteY136" fmla="*/ 1224280 h 3640422"/>
              <a:gd name="connsiteX137" fmla="*/ 352596 w 906316"/>
              <a:gd name="connsiteY137" fmla="*/ 1198880 h 3640422"/>
              <a:gd name="connsiteX138" fmla="*/ 367836 w 906316"/>
              <a:gd name="connsiteY138" fmla="*/ 1127760 h 3640422"/>
              <a:gd name="connsiteX139" fmla="*/ 372916 w 906316"/>
              <a:gd name="connsiteY139" fmla="*/ 1076960 h 3640422"/>
              <a:gd name="connsiteX140" fmla="*/ 377996 w 906316"/>
              <a:gd name="connsiteY140" fmla="*/ 1056640 h 3640422"/>
              <a:gd name="connsiteX141" fmla="*/ 388156 w 906316"/>
              <a:gd name="connsiteY141" fmla="*/ 1005840 h 3640422"/>
              <a:gd name="connsiteX142" fmla="*/ 393236 w 906316"/>
              <a:gd name="connsiteY142" fmla="*/ 934720 h 3640422"/>
              <a:gd name="connsiteX143" fmla="*/ 403396 w 906316"/>
              <a:gd name="connsiteY143" fmla="*/ 868680 h 3640422"/>
              <a:gd name="connsiteX144" fmla="*/ 408476 w 906316"/>
              <a:gd name="connsiteY144" fmla="*/ 822960 h 3640422"/>
              <a:gd name="connsiteX145" fmla="*/ 418636 w 906316"/>
              <a:gd name="connsiteY145" fmla="*/ 777240 h 3640422"/>
              <a:gd name="connsiteX146" fmla="*/ 423716 w 906316"/>
              <a:gd name="connsiteY146" fmla="*/ 731520 h 3640422"/>
              <a:gd name="connsiteX147" fmla="*/ 433876 w 906316"/>
              <a:gd name="connsiteY147" fmla="*/ 690880 h 3640422"/>
              <a:gd name="connsiteX148" fmla="*/ 444036 w 906316"/>
              <a:gd name="connsiteY148" fmla="*/ 629920 h 3640422"/>
              <a:gd name="connsiteX149" fmla="*/ 449116 w 906316"/>
              <a:gd name="connsiteY149" fmla="*/ 584200 h 3640422"/>
              <a:gd name="connsiteX150" fmla="*/ 459276 w 906316"/>
              <a:gd name="connsiteY150" fmla="*/ 543560 h 3640422"/>
              <a:gd name="connsiteX151" fmla="*/ 464356 w 906316"/>
              <a:gd name="connsiteY151" fmla="*/ 523240 h 3640422"/>
              <a:gd name="connsiteX152" fmla="*/ 474516 w 906316"/>
              <a:gd name="connsiteY152" fmla="*/ 457200 h 3640422"/>
              <a:gd name="connsiteX153" fmla="*/ 484676 w 906316"/>
              <a:gd name="connsiteY153" fmla="*/ 411480 h 3640422"/>
              <a:gd name="connsiteX154" fmla="*/ 489756 w 906316"/>
              <a:gd name="connsiteY154" fmla="*/ 365760 h 3640422"/>
              <a:gd name="connsiteX155" fmla="*/ 494836 w 906316"/>
              <a:gd name="connsiteY155" fmla="*/ 335280 h 3640422"/>
              <a:gd name="connsiteX156" fmla="*/ 489756 w 906316"/>
              <a:gd name="connsiteY156" fmla="*/ 198120 h 3640422"/>
              <a:gd name="connsiteX0" fmla="*/ 484145 w 900705"/>
              <a:gd name="connsiteY0" fmla="*/ 198120 h 3640422"/>
              <a:gd name="connsiteX1" fmla="*/ 499385 w 900705"/>
              <a:gd name="connsiteY1" fmla="*/ 187960 h 3640422"/>
              <a:gd name="connsiteX2" fmla="*/ 509545 w 900705"/>
              <a:gd name="connsiteY2" fmla="*/ 172720 h 3640422"/>
              <a:gd name="connsiteX3" fmla="*/ 540025 w 900705"/>
              <a:gd name="connsiteY3" fmla="*/ 152400 h 3640422"/>
              <a:gd name="connsiteX4" fmla="*/ 555265 w 900705"/>
              <a:gd name="connsiteY4" fmla="*/ 137160 h 3640422"/>
              <a:gd name="connsiteX5" fmla="*/ 585745 w 900705"/>
              <a:gd name="connsiteY5" fmla="*/ 127000 h 3640422"/>
              <a:gd name="connsiteX6" fmla="*/ 616225 w 900705"/>
              <a:gd name="connsiteY6" fmla="*/ 111760 h 3640422"/>
              <a:gd name="connsiteX7" fmla="*/ 651785 w 900705"/>
              <a:gd name="connsiteY7" fmla="*/ 96520 h 3640422"/>
              <a:gd name="connsiteX8" fmla="*/ 667025 w 900705"/>
              <a:gd name="connsiteY8" fmla="*/ 86360 h 3640422"/>
              <a:gd name="connsiteX9" fmla="*/ 702585 w 900705"/>
              <a:gd name="connsiteY9" fmla="*/ 76200 h 3640422"/>
              <a:gd name="connsiteX10" fmla="*/ 733065 w 900705"/>
              <a:gd name="connsiteY10" fmla="*/ 66040 h 3640422"/>
              <a:gd name="connsiteX11" fmla="*/ 768625 w 900705"/>
              <a:gd name="connsiteY11" fmla="*/ 50800 h 3640422"/>
              <a:gd name="connsiteX12" fmla="*/ 819425 w 900705"/>
              <a:gd name="connsiteY12" fmla="*/ 35560 h 3640422"/>
              <a:gd name="connsiteX13" fmla="*/ 834665 w 900705"/>
              <a:gd name="connsiteY13" fmla="*/ 25400 h 3640422"/>
              <a:gd name="connsiteX14" fmla="*/ 865145 w 900705"/>
              <a:gd name="connsiteY14" fmla="*/ 15240 h 3640422"/>
              <a:gd name="connsiteX15" fmla="*/ 895625 w 900705"/>
              <a:gd name="connsiteY15" fmla="*/ 0 h 3640422"/>
              <a:gd name="connsiteX16" fmla="*/ 900705 w 900705"/>
              <a:gd name="connsiteY16" fmla="*/ 15240 h 3640422"/>
              <a:gd name="connsiteX17" fmla="*/ 895625 w 900705"/>
              <a:gd name="connsiteY17" fmla="*/ 60960 h 3640422"/>
              <a:gd name="connsiteX18" fmla="*/ 890545 w 900705"/>
              <a:gd name="connsiteY18" fmla="*/ 76200 h 3640422"/>
              <a:gd name="connsiteX19" fmla="*/ 885465 w 900705"/>
              <a:gd name="connsiteY19" fmla="*/ 96520 h 3640422"/>
              <a:gd name="connsiteX20" fmla="*/ 880385 w 900705"/>
              <a:gd name="connsiteY20" fmla="*/ 162560 h 3640422"/>
              <a:gd name="connsiteX21" fmla="*/ 875305 w 900705"/>
              <a:gd name="connsiteY21" fmla="*/ 182880 h 3640422"/>
              <a:gd name="connsiteX22" fmla="*/ 870225 w 900705"/>
              <a:gd name="connsiteY22" fmla="*/ 213360 h 3640422"/>
              <a:gd name="connsiteX23" fmla="*/ 865145 w 900705"/>
              <a:gd name="connsiteY23" fmla="*/ 335280 h 3640422"/>
              <a:gd name="connsiteX24" fmla="*/ 854985 w 900705"/>
              <a:gd name="connsiteY24" fmla="*/ 401320 h 3640422"/>
              <a:gd name="connsiteX25" fmla="*/ 849905 w 900705"/>
              <a:gd name="connsiteY25" fmla="*/ 447040 h 3640422"/>
              <a:gd name="connsiteX26" fmla="*/ 839745 w 900705"/>
              <a:gd name="connsiteY26" fmla="*/ 568960 h 3640422"/>
              <a:gd name="connsiteX27" fmla="*/ 834665 w 900705"/>
              <a:gd name="connsiteY27" fmla="*/ 594360 h 3640422"/>
              <a:gd name="connsiteX28" fmla="*/ 829585 w 900705"/>
              <a:gd name="connsiteY28" fmla="*/ 640080 h 3640422"/>
              <a:gd name="connsiteX29" fmla="*/ 819425 w 900705"/>
              <a:gd name="connsiteY29" fmla="*/ 690880 h 3640422"/>
              <a:gd name="connsiteX30" fmla="*/ 814345 w 900705"/>
              <a:gd name="connsiteY30" fmla="*/ 721360 h 3640422"/>
              <a:gd name="connsiteX31" fmla="*/ 809265 w 900705"/>
              <a:gd name="connsiteY31" fmla="*/ 741680 h 3640422"/>
              <a:gd name="connsiteX32" fmla="*/ 804185 w 900705"/>
              <a:gd name="connsiteY32" fmla="*/ 767080 h 3640422"/>
              <a:gd name="connsiteX33" fmla="*/ 799105 w 900705"/>
              <a:gd name="connsiteY33" fmla="*/ 787400 h 3640422"/>
              <a:gd name="connsiteX34" fmla="*/ 794025 w 900705"/>
              <a:gd name="connsiteY34" fmla="*/ 828040 h 3640422"/>
              <a:gd name="connsiteX35" fmla="*/ 788945 w 900705"/>
              <a:gd name="connsiteY35" fmla="*/ 843280 h 3640422"/>
              <a:gd name="connsiteX36" fmla="*/ 778785 w 900705"/>
              <a:gd name="connsiteY36" fmla="*/ 894080 h 3640422"/>
              <a:gd name="connsiteX37" fmla="*/ 768625 w 900705"/>
              <a:gd name="connsiteY37" fmla="*/ 939800 h 3640422"/>
              <a:gd name="connsiteX38" fmla="*/ 763545 w 900705"/>
              <a:gd name="connsiteY38" fmla="*/ 980440 h 3640422"/>
              <a:gd name="connsiteX39" fmla="*/ 758465 w 900705"/>
              <a:gd name="connsiteY39" fmla="*/ 1031240 h 3640422"/>
              <a:gd name="connsiteX40" fmla="*/ 748305 w 900705"/>
              <a:gd name="connsiteY40" fmla="*/ 1102360 h 3640422"/>
              <a:gd name="connsiteX41" fmla="*/ 743225 w 900705"/>
              <a:gd name="connsiteY41" fmla="*/ 1203960 h 3640422"/>
              <a:gd name="connsiteX42" fmla="*/ 733065 w 900705"/>
              <a:gd name="connsiteY42" fmla="*/ 1264920 h 3640422"/>
              <a:gd name="connsiteX43" fmla="*/ 717825 w 900705"/>
              <a:gd name="connsiteY43" fmla="*/ 1407160 h 3640422"/>
              <a:gd name="connsiteX44" fmla="*/ 707665 w 900705"/>
              <a:gd name="connsiteY44" fmla="*/ 1463040 h 3640422"/>
              <a:gd name="connsiteX45" fmla="*/ 702585 w 900705"/>
              <a:gd name="connsiteY45" fmla="*/ 1518920 h 3640422"/>
              <a:gd name="connsiteX46" fmla="*/ 692425 w 900705"/>
              <a:gd name="connsiteY46" fmla="*/ 1564640 h 3640422"/>
              <a:gd name="connsiteX47" fmla="*/ 687345 w 900705"/>
              <a:gd name="connsiteY47" fmla="*/ 1595120 h 3640422"/>
              <a:gd name="connsiteX48" fmla="*/ 682265 w 900705"/>
              <a:gd name="connsiteY48" fmla="*/ 1635760 h 3640422"/>
              <a:gd name="connsiteX49" fmla="*/ 677185 w 900705"/>
              <a:gd name="connsiteY49" fmla="*/ 1666240 h 3640422"/>
              <a:gd name="connsiteX50" fmla="*/ 672105 w 900705"/>
              <a:gd name="connsiteY50" fmla="*/ 1706880 h 3640422"/>
              <a:gd name="connsiteX51" fmla="*/ 656865 w 900705"/>
              <a:gd name="connsiteY51" fmla="*/ 1778000 h 3640422"/>
              <a:gd name="connsiteX52" fmla="*/ 651785 w 900705"/>
              <a:gd name="connsiteY52" fmla="*/ 1823720 h 3640422"/>
              <a:gd name="connsiteX53" fmla="*/ 641625 w 900705"/>
              <a:gd name="connsiteY53" fmla="*/ 1879600 h 3640422"/>
              <a:gd name="connsiteX54" fmla="*/ 636545 w 900705"/>
              <a:gd name="connsiteY54" fmla="*/ 1935480 h 3640422"/>
              <a:gd name="connsiteX55" fmla="*/ 621305 w 900705"/>
              <a:gd name="connsiteY55" fmla="*/ 2021840 h 3640422"/>
              <a:gd name="connsiteX56" fmla="*/ 616225 w 900705"/>
              <a:gd name="connsiteY56" fmla="*/ 2082800 h 3640422"/>
              <a:gd name="connsiteX57" fmla="*/ 606065 w 900705"/>
              <a:gd name="connsiteY57" fmla="*/ 2133600 h 3640422"/>
              <a:gd name="connsiteX58" fmla="*/ 595905 w 900705"/>
              <a:gd name="connsiteY58" fmla="*/ 2204720 h 3640422"/>
              <a:gd name="connsiteX59" fmla="*/ 590825 w 900705"/>
              <a:gd name="connsiteY59" fmla="*/ 2296160 h 3640422"/>
              <a:gd name="connsiteX60" fmla="*/ 585745 w 900705"/>
              <a:gd name="connsiteY60" fmla="*/ 2311400 h 3640422"/>
              <a:gd name="connsiteX61" fmla="*/ 580665 w 900705"/>
              <a:gd name="connsiteY61" fmla="*/ 2352040 h 3640422"/>
              <a:gd name="connsiteX62" fmla="*/ 575585 w 900705"/>
              <a:gd name="connsiteY62" fmla="*/ 2382520 h 3640422"/>
              <a:gd name="connsiteX63" fmla="*/ 565425 w 900705"/>
              <a:gd name="connsiteY63" fmla="*/ 2509520 h 3640422"/>
              <a:gd name="connsiteX64" fmla="*/ 555265 w 900705"/>
              <a:gd name="connsiteY64" fmla="*/ 2570480 h 3640422"/>
              <a:gd name="connsiteX65" fmla="*/ 550185 w 900705"/>
              <a:gd name="connsiteY65" fmla="*/ 2595880 h 3640422"/>
              <a:gd name="connsiteX66" fmla="*/ 540025 w 900705"/>
              <a:gd name="connsiteY66" fmla="*/ 2809240 h 3640422"/>
              <a:gd name="connsiteX67" fmla="*/ 534945 w 900705"/>
              <a:gd name="connsiteY67" fmla="*/ 2834640 h 3640422"/>
              <a:gd name="connsiteX68" fmla="*/ 529865 w 900705"/>
              <a:gd name="connsiteY68" fmla="*/ 2956560 h 3640422"/>
              <a:gd name="connsiteX69" fmla="*/ 519705 w 900705"/>
              <a:gd name="connsiteY69" fmla="*/ 3048000 h 3640422"/>
              <a:gd name="connsiteX70" fmla="*/ 524785 w 900705"/>
              <a:gd name="connsiteY70" fmla="*/ 3246120 h 3640422"/>
              <a:gd name="connsiteX71" fmla="*/ 519705 w 900705"/>
              <a:gd name="connsiteY71" fmla="*/ 3342640 h 3640422"/>
              <a:gd name="connsiteX72" fmla="*/ 514625 w 900705"/>
              <a:gd name="connsiteY72" fmla="*/ 3378200 h 3640422"/>
              <a:gd name="connsiteX73" fmla="*/ 509545 w 900705"/>
              <a:gd name="connsiteY73" fmla="*/ 3418840 h 3640422"/>
              <a:gd name="connsiteX74" fmla="*/ 504465 w 900705"/>
              <a:gd name="connsiteY74" fmla="*/ 3616960 h 3640422"/>
              <a:gd name="connsiteX75" fmla="*/ 428265 w 900705"/>
              <a:gd name="connsiteY75" fmla="*/ 3611880 h 3640422"/>
              <a:gd name="connsiteX76" fmla="*/ 204745 w 900705"/>
              <a:gd name="connsiteY76" fmla="*/ 3601720 h 3640422"/>
              <a:gd name="connsiteX77" fmla="*/ 133625 w 900705"/>
              <a:gd name="connsiteY77" fmla="*/ 3591560 h 3640422"/>
              <a:gd name="connsiteX78" fmla="*/ 77745 w 900705"/>
              <a:gd name="connsiteY78" fmla="*/ 3586480 h 3640422"/>
              <a:gd name="connsiteX79" fmla="*/ 34282 w 900705"/>
              <a:gd name="connsiteY79" fmla="*/ 3576884 h 3640422"/>
              <a:gd name="connsiteX80" fmla="*/ 40491 w 900705"/>
              <a:gd name="connsiteY80" fmla="*/ 3533423 h 3640422"/>
              <a:gd name="connsiteX81" fmla="*/ 45008 w 900705"/>
              <a:gd name="connsiteY81" fmla="*/ 3452706 h 3640422"/>
              <a:gd name="connsiteX82" fmla="*/ 33154 w 900705"/>
              <a:gd name="connsiteY82" fmla="*/ 3426178 h 3640422"/>
              <a:gd name="connsiteX83" fmla="*/ 1545 w 900705"/>
              <a:gd name="connsiteY83" fmla="*/ 3403600 h 3640422"/>
              <a:gd name="connsiteX84" fmla="*/ 6625 w 900705"/>
              <a:gd name="connsiteY84" fmla="*/ 3373120 h 3640422"/>
              <a:gd name="connsiteX85" fmla="*/ 11705 w 900705"/>
              <a:gd name="connsiteY85" fmla="*/ 3347720 h 3640422"/>
              <a:gd name="connsiteX86" fmla="*/ 16785 w 900705"/>
              <a:gd name="connsiteY86" fmla="*/ 3302000 h 3640422"/>
              <a:gd name="connsiteX87" fmla="*/ 21865 w 900705"/>
              <a:gd name="connsiteY87" fmla="*/ 3276600 h 3640422"/>
              <a:gd name="connsiteX88" fmla="*/ 32025 w 900705"/>
              <a:gd name="connsiteY88" fmla="*/ 3195320 h 3640422"/>
              <a:gd name="connsiteX89" fmla="*/ 42185 w 900705"/>
              <a:gd name="connsiteY89" fmla="*/ 3048000 h 3640422"/>
              <a:gd name="connsiteX90" fmla="*/ 47265 w 900705"/>
              <a:gd name="connsiteY90" fmla="*/ 3022600 h 3640422"/>
              <a:gd name="connsiteX91" fmla="*/ 52345 w 900705"/>
              <a:gd name="connsiteY91" fmla="*/ 2941320 h 3640422"/>
              <a:gd name="connsiteX92" fmla="*/ 57425 w 900705"/>
              <a:gd name="connsiteY92" fmla="*/ 2910840 h 3640422"/>
              <a:gd name="connsiteX93" fmla="*/ 67585 w 900705"/>
              <a:gd name="connsiteY93" fmla="*/ 2824480 h 3640422"/>
              <a:gd name="connsiteX94" fmla="*/ 77745 w 900705"/>
              <a:gd name="connsiteY94" fmla="*/ 2712720 h 3640422"/>
              <a:gd name="connsiteX95" fmla="*/ 82825 w 900705"/>
              <a:gd name="connsiteY95" fmla="*/ 2687320 h 3640422"/>
              <a:gd name="connsiteX96" fmla="*/ 87905 w 900705"/>
              <a:gd name="connsiteY96" fmla="*/ 2667000 h 3640422"/>
              <a:gd name="connsiteX97" fmla="*/ 92985 w 900705"/>
              <a:gd name="connsiteY97" fmla="*/ 2631440 h 3640422"/>
              <a:gd name="connsiteX98" fmla="*/ 103145 w 900705"/>
              <a:gd name="connsiteY98" fmla="*/ 2600960 h 3640422"/>
              <a:gd name="connsiteX99" fmla="*/ 108225 w 900705"/>
              <a:gd name="connsiteY99" fmla="*/ 2570480 h 3640422"/>
              <a:gd name="connsiteX100" fmla="*/ 118385 w 900705"/>
              <a:gd name="connsiteY100" fmla="*/ 2550160 h 3640422"/>
              <a:gd name="connsiteX101" fmla="*/ 123465 w 900705"/>
              <a:gd name="connsiteY101" fmla="*/ 2534920 h 3640422"/>
              <a:gd name="connsiteX102" fmla="*/ 159024 w 900705"/>
              <a:gd name="connsiteY102" fmla="*/ 2550724 h 3640422"/>
              <a:gd name="connsiteX103" fmla="*/ 155639 w 900705"/>
              <a:gd name="connsiteY103" fmla="*/ 2484684 h 3640422"/>
              <a:gd name="connsiteX104" fmla="*/ 162976 w 900705"/>
              <a:gd name="connsiteY104" fmla="*/ 2475088 h 3640422"/>
              <a:gd name="connsiteX105" fmla="*/ 165235 w 900705"/>
              <a:gd name="connsiteY105" fmla="*/ 2430498 h 3640422"/>
              <a:gd name="connsiteX106" fmla="*/ 173136 w 900705"/>
              <a:gd name="connsiteY106" fmla="*/ 2410178 h 3640422"/>
              <a:gd name="connsiteX107" fmla="*/ 178217 w 900705"/>
              <a:gd name="connsiteY107" fmla="*/ 2388164 h 3640422"/>
              <a:gd name="connsiteX108" fmla="*/ 180474 w 900705"/>
              <a:gd name="connsiteY108" fmla="*/ 2359943 h 3640422"/>
              <a:gd name="connsiteX109" fmla="*/ 188376 w 900705"/>
              <a:gd name="connsiteY109" fmla="*/ 2338494 h 3640422"/>
              <a:gd name="connsiteX110" fmla="*/ 193456 w 900705"/>
              <a:gd name="connsiteY110" fmla="*/ 2284871 h 3640422"/>
              <a:gd name="connsiteX111" fmla="*/ 195149 w 900705"/>
              <a:gd name="connsiteY111" fmla="*/ 2232942 h 3640422"/>
              <a:gd name="connsiteX112" fmla="*/ 203616 w 900705"/>
              <a:gd name="connsiteY112" fmla="*/ 2175369 h 3640422"/>
              <a:gd name="connsiteX113" fmla="*/ 204745 w 900705"/>
              <a:gd name="connsiteY113" fmla="*/ 2136987 h 3640422"/>
              <a:gd name="connsiteX114" fmla="*/ 209825 w 900705"/>
              <a:gd name="connsiteY114" fmla="*/ 2098040 h 3640422"/>
              <a:gd name="connsiteX115" fmla="*/ 219985 w 900705"/>
              <a:gd name="connsiteY115" fmla="*/ 1991360 h 3640422"/>
              <a:gd name="connsiteX116" fmla="*/ 225065 w 900705"/>
              <a:gd name="connsiteY116" fmla="*/ 1965960 h 3640422"/>
              <a:gd name="connsiteX117" fmla="*/ 230145 w 900705"/>
              <a:gd name="connsiteY117" fmla="*/ 1925320 h 3640422"/>
              <a:gd name="connsiteX118" fmla="*/ 235225 w 900705"/>
              <a:gd name="connsiteY118" fmla="*/ 1910080 h 3640422"/>
              <a:gd name="connsiteX119" fmla="*/ 240305 w 900705"/>
              <a:gd name="connsiteY119" fmla="*/ 1889760 h 3640422"/>
              <a:gd name="connsiteX120" fmla="*/ 245385 w 900705"/>
              <a:gd name="connsiteY120" fmla="*/ 1859280 h 3640422"/>
              <a:gd name="connsiteX121" fmla="*/ 250465 w 900705"/>
              <a:gd name="connsiteY121" fmla="*/ 1833880 h 3640422"/>
              <a:gd name="connsiteX122" fmla="*/ 255545 w 900705"/>
              <a:gd name="connsiteY122" fmla="*/ 1762760 h 3640422"/>
              <a:gd name="connsiteX123" fmla="*/ 260625 w 900705"/>
              <a:gd name="connsiteY123" fmla="*/ 1747520 h 3640422"/>
              <a:gd name="connsiteX124" fmla="*/ 265705 w 900705"/>
              <a:gd name="connsiteY124" fmla="*/ 1722120 h 3640422"/>
              <a:gd name="connsiteX125" fmla="*/ 270785 w 900705"/>
              <a:gd name="connsiteY125" fmla="*/ 1671320 h 3640422"/>
              <a:gd name="connsiteX126" fmla="*/ 275865 w 900705"/>
              <a:gd name="connsiteY126" fmla="*/ 1656080 h 3640422"/>
              <a:gd name="connsiteX127" fmla="*/ 280945 w 900705"/>
              <a:gd name="connsiteY127" fmla="*/ 1635760 h 3640422"/>
              <a:gd name="connsiteX128" fmla="*/ 286025 w 900705"/>
              <a:gd name="connsiteY128" fmla="*/ 1574800 h 3640422"/>
              <a:gd name="connsiteX129" fmla="*/ 291105 w 900705"/>
              <a:gd name="connsiteY129" fmla="*/ 1559560 h 3640422"/>
              <a:gd name="connsiteX130" fmla="*/ 301265 w 900705"/>
              <a:gd name="connsiteY130" fmla="*/ 1518920 h 3640422"/>
              <a:gd name="connsiteX131" fmla="*/ 306345 w 900705"/>
              <a:gd name="connsiteY131" fmla="*/ 1473200 h 3640422"/>
              <a:gd name="connsiteX132" fmla="*/ 311425 w 900705"/>
              <a:gd name="connsiteY132" fmla="*/ 1447800 h 3640422"/>
              <a:gd name="connsiteX133" fmla="*/ 321585 w 900705"/>
              <a:gd name="connsiteY133" fmla="*/ 1386840 h 3640422"/>
              <a:gd name="connsiteX134" fmla="*/ 326665 w 900705"/>
              <a:gd name="connsiteY134" fmla="*/ 1346200 h 3640422"/>
              <a:gd name="connsiteX135" fmla="*/ 336825 w 900705"/>
              <a:gd name="connsiteY135" fmla="*/ 1275080 h 3640422"/>
              <a:gd name="connsiteX136" fmla="*/ 341905 w 900705"/>
              <a:gd name="connsiteY136" fmla="*/ 1224280 h 3640422"/>
              <a:gd name="connsiteX137" fmla="*/ 346985 w 900705"/>
              <a:gd name="connsiteY137" fmla="*/ 1198880 h 3640422"/>
              <a:gd name="connsiteX138" fmla="*/ 362225 w 900705"/>
              <a:gd name="connsiteY138" fmla="*/ 1127760 h 3640422"/>
              <a:gd name="connsiteX139" fmla="*/ 367305 w 900705"/>
              <a:gd name="connsiteY139" fmla="*/ 1076960 h 3640422"/>
              <a:gd name="connsiteX140" fmla="*/ 372385 w 900705"/>
              <a:gd name="connsiteY140" fmla="*/ 1056640 h 3640422"/>
              <a:gd name="connsiteX141" fmla="*/ 382545 w 900705"/>
              <a:gd name="connsiteY141" fmla="*/ 1005840 h 3640422"/>
              <a:gd name="connsiteX142" fmla="*/ 387625 w 900705"/>
              <a:gd name="connsiteY142" fmla="*/ 934720 h 3640422"/>
              <a:gd name="connsiteX143" fmla="*/ 397785 w 900705"/>
              <a:gd name="connsiteY143" fmla="*/ 868680 h 3640422"/>
              <a:gd name="connsiteX144" fmla="*/ 402865 w 900705"/>
              <a:gd name="connsiteY144" fmla="*/ 822960 h 3640422"/>
              <a:gd name="connsiteX145" fmla="*/ 413025 w 900705"/>
              <a:gd name="connsiteY145" fmla="*/ 777240 h 3640422"/>
              <a:gd name="connsiteX146" fmla="*/ 418105 w 900705"/>
              <a:gd name="connsiteY146" fmla="*/ 731520 h 3640422"/>
              <a:gd name="connsiteX147" fmla="*/ 428265 w 900705"/>
              <a:gd name="connsiteY147" fmla="*/ 690880 h 3640422"/>
              <a:gd name="connsiteX148" fmla="*/ 438425 w 900705"/>
              <a:gd name="connsiteY148" fmla="*/ 629920 h 3640422"/>
              <a:gd name="connsiteX149" fmla="*/ 443505 w 900705"/>
              <a:gd name="connsiteY149" fmla="*/ 584200 h 3640422"/>
              <a:gd name="connsiteX150" fmla="*/ 453665 w 900705"/>
              <a:gd name="connsiteY150" fmla="*/ 543560 h 3640422"/>
              <a:gd name="connsiteX151" fmla="*/ 458745 w 900705"/>
              <a:gd name="connsiteY151" fmla="*/ 523240 h 3640422"/>
              <a:gd name="connsiteX152" fmla="*/ 468905 w 900705"/>
              <a:gd name="connsiteY152" fmla="*/ 457200 h 3640422"/>
              <a:gd name="connsiteX153" fmla="*/ 479065 w 900705"/>
              <a:gd name="connsiteY153" fmla="*/ 411480 h 3640422"/>
              <a:gd name="connsiteX154" fmla="*/ 484145 w 900705"/>
              <a:gd name="connsiteY154" fmla="*/ 365760 h 3640422"/>
              <a:gd name="connsiteX155" fmla="*/ 489225 w 900705"/>
              <a:gd name="connsiteY155" fmla="*/ 335280 h 3640422"/>
              <a:gd name="connsiteX156" fmla="*/ 484145 w 900705"/>
              <a:gd name="connsiteY156" fmla="*/ 198120 h 3640422"/>
              <a:gd name="connsiteX0" fmla="*/ 479363 w 895923"/>
              <a:gd name="connsiteY0" fmla="*/ 198120 h 3640422"/>
              <a:gd name="connsiteX1" fmla="*/ 494603 w 895923"/>
              <a:gd name="connsiteY1" fmla="*/ 187960 h 3640422"/>
              <a:gd name="connsiteX2" fmla="*/ 504763 w 895923"/>
              <a:gd name="connsiteY2" fmla="*/ 172720 h 3640422"/>
              <a:gd name="connsiteX3" fmla="*/ 535243 w 895923"/>
              <a:gd name="connsiteY3" fmla="*/ 152400 h 3640422"/>
              <a:gd name="connsiteX4" fmla="*/ 550483 w 895923"/>
              <a:gd name="connsiteY4" fmla="*/ 137160 h 3640422"/>
              <a:gd name="connsiteX5" fmla="*/ 580963 w 895923"/>
              <a:gd name="connsiteY5" fmla="*/ 127000 h 3640422"/>
              <a:gd name="connsiteX6" fmla="*/ 611443 w 895923"/>
              <a:gd name="connsiteY6" fmla="*/ 111760 h 3640422"/>
              <a:gd name="connsiteX7" fmla="*/ 647003 w 895923"/>
              <a:gd name="connsiteY7" fmla="*/ 96520 h 3640422"/>
              <a:gd name="connsiteX8" fmla="*/ 662243 w 895923"/>
              <a:gd name="connsiteY8" fmla="*/ 86360 h 3640422"/>
              <a:gd name="connsiteX9" fmla="*/ 697803 w 895923"/>
              <a:gd name="connsiteY9" fmla="*/ 76200 h 3640422"/>
              <a:gd name="connsiteX10" fmla="*/ 728283 w 895923"/>
              <a:gd name="connsiteY10" fmla="*/ 66040 h 3640422"/>
              <a:gd name="connsiteX11" fmla="*/ 763843 w 895923"/>
              <a:gd name="connsiteY11" fmla="*/ 50800 h 3640422"/>
              <a:gd name="connsiteX12" fmla="*/ 814643 w 895923"/>
              <a:gd name="connsiteY12" fmla="*/ 35560 h 3640422"/>
              <a:gd name="connsiteX13" fmla="*/ 829883 w 895923"/>
              <a:gd name="connsiteY13" fmla="*/ 25400 h 3640422"/>
              <a:gd name="connsiteX14" fmla="*/ 860363 w 895923"/>
              <a:gd name="connsiteY14" fmla="*/ 15240 h 3640422"/>
              <a:gd name="connsiteX15" fmla="*/ 890843 w 895923"/>
              <a:gd name="connsiteY15" fmla="*/ 0 h 3640422"/>
              <a:gd name="connsiteX16" fmla="*/ 895923 w 895923"/>
              <a:gd name="connsiteY16" fmla="*/ 15240 h 3640422"/>
              <a:gd name="connsiteX17" fmla="*/ 890843 w 895923"/>
              <a:gd name="connsiteY17" fmla="*/ 60960 h 3640422"/>
              <a:gd name="connsiteX18" fmla="*/ 885763 w 895923"/>
              <a:gd name="connsiteY18" fmla="*/ 76200 h 3640422"/>
              <a:gd name="connsiteX19" fmla="*/ 880683 w 895923"/>
              <a:gd name="connsiteY19" fmla="*/ 96520 h 3640422"/>
              <a:gd name="connsiteX20" fmla="*/ 875603 w 895923"/>
              <a:gd name="connsiteY20" fmla="*/ 162560 h 3640422"/>
              <a:gd name="connsiteX21" fmla="*/ 870523 w 895923"/>
              <a:gd name="connsiteY21" fmla="*/ 182880 h 3640422"/>
              <a:gd name="connsiteX22" fmla="*/ 865443 w 895923"/>
              <a:gd name="connsiteY22" fmla="*/ 213360 h 3640422"/>
              <a:gd name="connsiteX23" fmla="*/ 860363 w 895923"/>
              <a:gd name="connsiteY23" fmla="*/ 335280 h 3640422"/>
              <a:gd name="connsiteX24" fmla="*/ 850203 w 895923"/>
              <a:gd name="connsiteY24" fmla="*/ 401320 h 3640422"/>
              <a:gd name="connsiteX25" fmla="*/ 845123 w 895923"/>
              <a:gd name="connsiteY25" fmla="*/ 447040 h 3640422"/>
              <a:gd name="connsiteX26" fmla="*/ 834963 w 895923"/>
              <a:gd name="connsiteY26" fmla="*/ 568960 h 3640422"/>
              <a:gd name="connsiteX27" fmla="*/ 829883 w 895923"/>
              <a:gd name="connsiteY27" fmla="*/ 594360 h 3640422"/>
              <a:gd name="connsiteX28" fmla="*/ 824803 w 895923"/>
              <a:gd name="connsiteY28" fmla="*/ 640080 h 3640422"/>
              <a:gd name="connsiteX29" fmla="*/ 814643 w 895923"/>
              <a:gd name="connsiteY29" fmla="*/ 690880 h 3640422"/>
              <a:gd name="connsiteX30" fmla="*/ 809563 w 895923"/>
              <a:gd name="connsiteY30" fmla="*/ 721360 h 3640422"/>
              <a:gd name="connsiteX31" fmla="*/ 804483 w 895923"/>
              <a:gd name="connsiteY31" fmla="*/ 741680 h 3640422"/>
              <a:gd name="connsiteX32" fmla="*/ 799403 w 895923"/>
              <a:gd name="connsiteY32" fmla="*/ 767080 h 3640422"/>
              <a:gd name="connsiteX33" fmla="*/ 794323 w 895923"/>
              <a:gd name="connsiteY33" fmla="*/ 787400 h 3640422"/>
              <a:gd name="connsiteX34" fmla="*/ 789243 w 895923"/>
              <a:gd name="connsiteY34" fmla="*/ 828040 h 3640422"/>
              <a:gd name="connsiteX35" fmla="*/ 784163 w 895923"/>
              <a:gd name="connsiteY35" fmla="*/ 843280 h 3640422"/>
              <a:gd name="connsiteX36" fmla="*/ 774003 w 895923"/>
              <a:gd name="connsiteY36" fmla="*/ 894080 h 3640422"/>
              <a:gd name="connsiteX37" fmla="*/ 763843 w 895923"/>
              <a:gd name="connsiteY37" fmla="*/ 939800 h 3640422"/>
              <a:gd name="connsiteX38" fmla="*/ 758763 w 895923"/>
              <a:gd name="connsiteY38" fmla="*/ 980440 h 3640422"/>
              <a:gd name="connsiteX39" fmla="*/ 753683 w 895923"/>
              <a:gd name="connsiteY39" fmla="*/ 1031240 h 3640422"/>
              <a:gd name="connsiteX40" fmla="*/ 743523 w 895923"/>
              <a:gd name="connsiteY40" fmla="*/ 1102360 h 3640422"/>
              <a:gd name="connsiteX41" fmla="*/ 738443 w 895923"/>
              <a:gd name="connsiteY41" fmla="*/ 1203960 h 3640422"/>
              <a:gd name="connsiteX42" fmla="*/ 728283 w 895923"/>
              <a:gd name="connsiteY42" fmla="*/ 1264920 h 3640422"/>
              <a:gd name="connsiteX43" fmla="*/ 713043 w 895923"/>
              <a:gd name="connsiteY43" fmla="*/ 1407160 h 3640422"/>
              <a:gd name="connsiteX44" fmla="*/ 702883 w 895923"/>
              <a:gd name="connsiteY44" fmla="*/ 1463040 h 3640422"/>
              <a:gd name="connsiteX45" fmla="*/ 697803 w 895923"/>
              <a:gd name="connsiteY45" fmla="*/ 1518920 h 3640422"/>
              <a:gd name="connsiteX46" fmla="*/ 687643 w 895923"/>
              <a:gd name="connsiteY46" fmla="*/ 1564640 h 3640422"/>
              <a:gd name="connsiteX47" fmla="*/ 682563 w 895923"/>
              <a:gd name="connsiteY47" fmla="*/ 1595120 h 3640422"/>
              <a:gd name="connsiteX48" fmla="*/ 677483 w 895923"/>
              <a:gd name="connsiteY48" fmla="*/ 1635760 h 3640422"/>
              <a:gd name="connsiteX49" fmla="*/ 672403 w 895923"/>
              <a:gd name="connsiteY49" fmla="*/ 1666240 h 3640422"/>
              <a:gd name="connsiteX50" fmla="*/ 667323 w 895923"/>
              <a:gd name="connsiteY50" fmla="*/ 1706880 h 3640422"/>
              <a:gd name="connsiteX51" fmla="*/ 652083 w 895923"/>
              <a:gd name="connsiteY51" fmla="*/ 1778000 h 3640422"/>
              <a:gd name="connsiteX52" fmla="*/ 647003 w 895923"/>
              <a:gd name="connsiteY52" fmla="*/ 1823720 h 3640422"/>
              <a:gd name="connsiteX53" fmla="*/ 636843 w 895923"/>
              <a:gd name="connsiteY53" fmla="*/ 1879600 h 3640422"/>
              <a:gd name="connsiteX54" fmla="*/ 631763 w 895923"/>
              <a:gd name="connsiteY54" fmla="*/ 1935480 h 3640422"/>
              <a:gd name="connsiteX55" fmla="*/ 616523 w 895923"/>
              <a:gd name="connsiteY55" fmla="*/ 2021840 h 3640422"/>
              <a:gd name="connsiteX56" fmla="*/ 611443 w 895923"/>
              <a:gd name="connsiteY56" fmla="*/ 2082800 h 3640422"/>
              <a:gd name="connsiteX57" fmla="*/ 601283 w 895923"/>
              <a:gd name="connsiteY57" fmla="*/ 2133600 h 3640422"/>
              <a:gd name="connsiteX58" fmla="*/ 591123 w 895923"/>
              <a:gd name="connsiteY58" fmla="*/ 2204720 h 3640422"/>
              <a:gd name="connsiteX59" fmla="*/ 586043 w 895923"/>
              <a:gd name="connsiteY59" fmla="*/ 2296160 h 3640422"/>
              <a:gd name="connsiteX60" fmla="*/ 580963 w 895923"/>
              <a:gd name="connsiteY60" fmla="*/ 2311400 h 3640422"/>
              <a:gd name="connsiteX61" fmla="*/ 575883 w 895923"/>
              <a:gd name="connsiteY61" fmla="*/ 2352040 h 3640422"/>
              <a:gd name="connsiteX62" fmla="*/ 570803 w 895923"/>
              <a:gd name="connsiteY62" fmla="*/ 2382520 h 3640422"/>
              <a:gd name="connsiteX63" fmla="*/ 560643 w 895923"/>
              <a:gd name="connsiteY63" fmla="*/ 2509520 h 3640422"/>
              <a:gd name="connsiteX64" fmla="*/ 550483 w 895923"/>
              <a:gd name="connsiteY64" fmla="*/ 2570480 h 3640422"/>
              <a:gd name="connsiteX65" fmla="*/ 545403 w 895923"/>
              <a:gd name="connsiteY65" fmla="*/ 2595880 h 3640422"/>
              <a:gd name="connsiteX66" fmla="*/ 535243 w 895923"/>
              <a:gd name="connsiteY66" fmla="*/ 2809240 h 3640422"/>
              <a:gd name="connsiteX67" fmla="*/ 530163 w 895923"/>
              <a:gd name="connsiteY67" fmla="*/ 2834640 h 3640422"/>
              <a:gd name="connsiteX68" fmla="*/ 525083 w 895923"/>
              <a:gd name="connsiteY68" fmla="*/ 2956560 h 3640422"/>
              <a:gd name="connsiteX69" fmla="*/ 514923 w 895923"/>
              <a:gd name="connsiteY69" fmla="*/ 3048000 h 3640422"/>
              <a:gd name="connsiteX70" fmla="*/ 520003 w 895923"/>
              <a:gd name="connsiteY70" fmla="*/ 3246120 h 3640422"/>
              <a:gd name="connsiteX71" fmla="*/ 514923 w 895923"/>
              <a:gd name="connsiteY71" fmla="*/ 3342640 h 3640422"/>
              <a:gd name="connsiteX72" fmla="*/ 509843 w 895923"/>
              <a:gd name="connsiteY72" fmla="*/ 3378200 h 3640422"/>
              <a:gd name="connsiteX73" fmla="*/ 504763 w 895923"/>
              <a:gd name="connsiteY73" fmla="*/ 3418840 h 3640422"/>
              <a:gd name="connsiteX74" fmla="*/ 499683 w 895923"/>
              <a:gd name="connsiteY74" fmla="*/ 3616960 h 3640422"/>
              <a:gd name="connsiteX75" fmla="*/ 423483 w 895923"/>
              <a:gd name="connsiteY75" fmla="*/ 3611880 h 3640422"/>
              <a:gd name="connsiteX76" fmla="*/ 199963 w 895923"/>
              <a:gd name="connsiteY76" fmla="*/ 3601720 h 3640422"/>
              <a:gd name="connsiteX77" fmla="*/ 128843 w 895923"/>
              <a:gd name="connsiteY77" fmla="*/ 3591560 h 3640422"/>
              <a:gd name="connsiteX78" fmla="*/ 72963 w 895923"/>
              <a:gd name="connsiteY78" fmla="*/ 3586480 h 3640422"/>
              <a:gd name="connsiteX79" fmla="*/ 29500 w 895923"/>
              <a:gd name="connsiteY79" fmla="*/ 3576884 h 3640422"/>
              <a:gd name="connsiteX80" fmla="*/ 35709 w 895923"/>
              <a:gd name="connsiteY80" fmla="*/ 3533423 h 3640422"/>
              <a:gd name="connsiteX81" fmla="*/ 40226 w 895923"/>
              <a:gd name="connsiteY81" fmla="*/ 3452706 h 3640422"/>
              <a:gd name="connsiteX82" fmla="*/ 28372 w 895923"/>
              <a:gd name="connsiteY82" fmla="*/ 3426178 h 3640422"/>
              <a:gd name="connsiteX83" fmla="*/ 33452 w 895923"/>
              <a:gd name="connsiteY83" fmla="*/ 3395134 h 3640422"/>
              <a:gd name="connsiteX84" fmla="*/ 1843 w 895923"/>
              <a:gd name="connsiteY84" fmla="*/ 3373120 h 3640422"/>
              <a:gd name="connsiteX85" fmla="*/ 6923 w 895923"/>
              <a:gd name="connsiteY85" fmla="*/ 3347720 h 3640422"/>
              <a:gd name="connsiteX86" fmla="*/ 12003 w 895923"/>
              <a:gd name="connsiteY86" fmla="*/ 3302000 h 3640422"/>
              <a:gd name="connsiteX87" fmla="*/ 17083 w 895923"/>
              <a:gd name="connsiteY87" fmla="*/ 3276600 h 3640422"/>
              <a:gd name="connsiteX88" fmla="*/ 27243 w 895923"/>
              <a:gd name="connsiteY88" fmla="*/ 3195320 h 3640422"/>
              <a:gd name="connsiteX89" fmla="*/ 37403 w 895923"/>
              <a:gd name="connsiteY89" fmla="*/ 3048000 h 3640422"/>
              <a:gd name="connsiteX90" fmla="*/ 42483 w 895923"/>
              <a:gd name="connsiteY90" fmla="*/ 3022600 h 3640422"/>
              <a:gd name="connsiteX91" fmla="*/ 47563 w 895923"/>
              <a:gd name="connsiteY91" fmla="*/ 2941320 h 3640422"/>
              <a:gd name="connsiteX92" fmla="*/ 52643 w 895923"/>
              <a:gd name="connsiteY92" fmla="*/ 2910840 h 3640422"/>
              <a:gd name="connsiteX93" fmla="*/ 62803 w 895923"/>
              <a:gd name="connsiteY93" fmla="*/ 2824480 h 3640422"/>
              <a:gd name="connsiteX94" fmla="*/ 72963 w 895923"/>
              <a:gd name="connsiteY94" fmla="*/ 2712720 h 3640422"/>
              <a:gd name="connsiteX95" fmla="*/ 78043 w 895923"/>
              <a:gd name="connsiteY95" fmla="*/ 2687320 h 3640422"/>
              <a:gd name="connsiteX96" fmla="*/ 83123 w 895923"/>
              <a:gd name="connsiteY96" fmla="*/ 2667000 h 3640422"/>
              <a:gd name="connsiteX97" fmla="*/ 88203 w 895923"/>
              <a:gd name="connsiteY97" fmla="*/ 2631440 h 3640422"/>
              <a:gd name="connsiteX98" fmla="*/ 98363 w 895923"/>
              <a:gd name="connsiteY98" fmla="*/ 2600960 h 3640422"/>
              <a:gd name="connsiteX99" fmla="*/ 103443 w 895923"/>
              <a:gd name="connsiteY99" fmla="*/ 2570480 h 3640422"/>
              <a:gd name="connsiteX100" fmla="*/ 113603 w 895923"/>
              <a:gd name="connsiteY100" fmla="*/ 2550160 h 3640422"/>
              <a:gd name="connsiteX101" fmla="*/ 118683 w 895923"/>
              <a:gd name="connsiteY101" fmla="*/ 2534920 h 3640422"/>
              <a:gd name="connsiteX102" fmla="*/ 154242 w 895923"/>
              <a:gd name="connsiteY102" fmla="*/ 2550724 h 3640422"/>
              <a:gd name="connsiteX103" fmla="*/ 150857 w 895923"/>
              <a:gd name="connsiteY103" fmla="*/ 2484684 h 3640422"/>
              <a:gd name="connsiteX104" fmla="*/ 158194 w 895923"/>
              <a:gd name="connsiteY104" fmla="*/ 2475088 h 3640422"/>
              <a:gd name="connsiteX105" fmla="*/ 160453 w 895923"/>
              <a:gd name="connsiteY105" fmla="*/ 2430498 h 3640422"/>
              <a:gd name="connsiteX106" fmla="*/ 168354 w 895923"/>
              <a:gd name="connsiteY106" fmla="*/ 2410178 h 3640422"/>
              <a:gd name="connsiteX107" fmla="*/ 173435 w 895923"/>
              <a:gd name="connsiteY107" fmla="*/ 2388164 h 3640422"/>
              <a:gd name="connsiteX108" fmla="*/ 175692 w 895923"/>
              <a:gd name="connsiteY108" fmla="*/ 2359943 h 3640422"/>
              <a:gd name="connsiteX109" fmla="*/ 183594 w 895923"/>
              <a:gd name="connsiteY109" fmla="*/ 2338494 h 3640422"/>
              <a:gd name="connsiteX110" fmla="*/ 188674 w 895923"/>
              <a:gd name="connsiteY110" fmla="*/ 2284871 h 3640422"/>
              <a:gd name="connsiteX111" fmla="*/ 190367 w 895923"/>
              <a:gd name="connsiteY111" fmla="*/ 2232942 h 3640422"/>
              <a:gd name="connsiteX112" fmla="*/ 198834 w 895923"/>
              <a:gd name="connsiteY112" fmla="*/ 2175369 h 3640422"/>
              <a:gd name="connsiteX113" fmla="*/ 199963 w 895923"/>
              <a:gd name="connsiteY113" fmla="*/ 2136987 h 3640422"/>
              <a:gd name="connsiteX114" fmla="*/ 205043 w 895923"/>
              <a:gd name="connsiteY114" fmla="*/ 2098040 h 3640422"/>
              <a:gd name="connsiteX115" fmla="*/ 215203 w 895923"/>
              <a:gd name="connsiteY115" fmla="*/ 1991360 h 3640422"/>
              <a:gd name="connsiteX116" fmla="*/ 220283 w 895923"/>
              <a:gd name="connsiteY116" fmla="*/ 1965960 h 3640422"/>
              <a:gd name="connsiteX117" fmla="*/ 225363 w 895923"/>
              <a:gd name="connsiteY117" fmla="*/ 1925320 h 3640422"/>
              <a:gd name="connsiteX118" fmla="*/ 230443 w 895923"/>
              <a:gd name="connsiteY118" fmla="*/ 1910080 h 3640422"/>
              <a:gd name="connsiteX119" fmla="*/ 235523 w 895923"/>
              <a:gd name="connsiteY119" fmla="*/ 1889760 h 3640422"/>
              <a:gd name="connsiteX120" fmla="*/ 240603 w 895923"/>
              <a:gd name="connsiteY120" fmla="*/ 1859280 h 3640422"/>
              <a:gd name="connsiteX121" fmla="*/ 245683 w 895923"/>
              <a:gd name="connsiteY121" fmla="*/ 1833880 h 3640422"/>
              <a:gd name="connsiteX122" fmla="*/ 250763 w 895923"/>
              <a:gd name="connsiteY122" fmla="*/ 1762760 h 3640422"/>
              <a:gd name="connsiteX123" fmla="*/ 255843 w 895923"/>
              <a:gd name="connsiteY123" fmla="*/ 1747520 h 3640422"/>
              <a:gd name="connsiteX124" fmla="*/ 260923 w 895923"/>
              <a:gd name="connsiteY124" fmla="*/ 1722120 h 3640422"/>
              <a:gd name="connsiteX125" fmla="*/ 266003 w 895923"/>
              <a:gd name="connsiteY125" fmla="*/ 1671320 h 3640422"/>
              <a:gd name="connsiteX126" fmla="*/ 271083 w 895923"/>
              <a:gd name="connsiteY126" fmla="*/ 1656080 h 3640422"/>
              <a:gd name="connsiteX127" fmla="*/ 276163 w 895923"/>
              <a:gd name="connsiteY127" fmla="*/ 1635760 h 3640422"/>
              <a:gd name="connsiteX128" fmla="*/ 281243 w 895923"/>
              <a:gd name="connsiteY128" fmla="*/ 1574800 h 3640422"/>
              <a:gd name="connsiteX129" fmla="*/ 286323 w 895923"/>
              <a:gd name="connsiteY129" fmla="*/ 1559560 h 3640422"/>
              <a:gd name="connsiteX130" fmla="*/ 296483 w 895923"/>
              <a:gd name="connsiteY130" fmla="*/ 1518920 h 3640422"/>
              <a:gd name="connsiteX131" fmla="*/ 301563 w 895923"/>
              <a:gd name="connsiteY131" fmla="*/ 1473200 h 3640422"/>
              <a:gd name="connsiteX132" fmla="*/ 306643 w 895923"/>
              <a:gd name="connsiteY132" fmla="*/ 1447800 h 3640422"/>
              <a:gd name="connsiteX133" fmla="*/ 316803 w 895923"/>
              <a:gd name="connsiteY133" fmla="*/ 1386840 h 3640422"/>
              <a:gd name="connsiteX134" fmla="*/ 321883 w 895923"/>
              <a:gd name="connsiteY134" fmla="*/ 1346200 h 3640422"/>
              <a:gd name="connsiteX135" fmla="*/ 332043 w 895923"/>
              <a:gd name="connsiteY135" fmla="*/ 1275080 h 3640422"/>
              <a:gd name="connsiteX136" fmla="*/ 337123 w 895923"/>
              <a:gd name="connsiteY136" fmla="*/ 1224280 h 3640422"/>
              <a:gd name="connsiteX137" fmla="*/ 342203 w 895923"/>
              <a:gd name="connsiteY137" fmla="*/ 1198880 h 3640422"/>
              <a:gd name="connsiteX138" fmla="*/ 357443 w 895923"/>
              <a:gd name="connsiteY138" fmla="*/ 1127760 h 3640422"/>
              <a:gd name="connsiteX139" fmla="*/ 362523 w 895923"/>
              <a:gd name="connsiteY139" fmla="*/ 1076960 h 3640422"/>
              <a:gd name="connsiteX140" fmla="*/ 367603 w 895923"/>
              <a:gd name="connsiteY140" fmla="*/ 1056640 h 3640422"/>
              <a:gd name="connsiteX141" fmla="*/ 377763 w 895923"/>
              <a:gd name="connsiteY141" fmla="*/ 1005840 h 3640422"/>
              <a:gd name="connsiteX142" fmla="*/ 382843 w 895923"/>
              <a:gd name="connsiteY142" fmla="*/ 934720 h 3640422"/>
              <a:gd name="connsiteX143" fmla="*/ 393003 w 895923"/>
              <a:gd name="connsiteY143" fmla="*/ 868680 h 3640422"/>
              <a:gd name="connsiteX144" fmla="*/ 398083 w 895923"/>
              <a:gd name="connsiteY144" fmla="*/ 822960 h 3640422"/>
              <a:gd name="connsiteX145" fmla="*/ 408243 w 895923"/>
              <a:gd name="connsiteY145" fmla="*/ 777240 h 3640422"/>
              <a:gd name="connsiteX146" fmla="*/ 413323 w 895923"/>
              <a:gd name="connsiteY146" fmla="*/ 731520 h 3640422"/>
              <a:gd name="connsiteX147" fmla="*/ 423483 w 895923"/>
              <a:gd name="connsiteY147" fmla="*/ 690880 h 3640422"/>
              <a:gd name="connsiteX148" fmla="*/ 433643 w 895923"/>
              <a:gd name="connsiteY148" fmla="*/ 629920 h 3640422"/>
              <a:gd name="connsiteX149" fmla="*/ 438723 w 895923"/>
              <a:gd name="connsiteY149" fmla="*/ 584200 h 3640422"/>
              <a:gd name="connsiteX150" fmla="*/ 448883 w 895923"/>
              <a:gd name="connsiteY150" fmla="*/ 543560 h 3640422"/>
              <a:gd name="connsiteX151" fmla="*/ 453963 w 895923"/>
              <a:gd name="connsiteY151" fmla="*/ 523240 h 3640422"/>
              <a:gd name="connsiteX152" fmla="*/ 464123 w 895923"/>
              <a:gd name="connsiteY152" fmla="*/ 457200 h 3640422"/>
              <a:gd name="connsiteX153" fmla="*/ 474283 w 895923"/>
              <a:gd name="connsiteY153" fmla="*/ 411480 h 3640422"/>
              <a:gd name="connsiteX154" fmla="*/ 479363 w 895923"/>
              <a:gd name="connsiteY154" fmla="*/ 365760 h 3640422"/>
              <a:gd name="connsiteX155" fmla="*/ 484443 w 895923"/>
              <a:gd name="connsiteY155" fmla="*/ 335280 h 3640422"/>
              <a:gd name="connsiteX156" fmla="*/ 479363 w 895923"/>
              <a:gd name="connsiteY156" fmla="*/ 198120 h 3640422"/>
              <a:gd name="connsiteX0" fmla="*/ 473661 w 890221"/>
              <a:gd name="connsiteY0" fmla="*/ 198120 h 3640422"/>
              <a:gd name="connsiteX1" fmla="*/ 488901 w 890221"/>
              <a:gd name="connsiteY1" fmla="*/ 187960 h 3640422"/>
              <a:gd name="connsiteX2" fmla="*/ 499061 w 890221"/>
              <a:gd name="connsiteY2" fmla="*/ 172720 h 3640422"/>
              <a:gd name="connsiteX3" fmla="*/ 529541 w 890221"/>
              <a:gd name="connsiteY3" fmla="*/ 152400 h 3640422"/>
              <a:gd name="connsiteX4" fmla="*/ 544781 w 890221"/>
              <a:gd name="connsiteY4" fmla="*/ 137160 h 3640422"/>
              <a:gd name="connsiteX5" fmla="*/ 575261 w 890221"/>
              <a:gd name="connsiteY5" fmla="*/ 127000 h 3640422"/>
              <a:gd name="connsiteX6" fmla="*/ 605741 w 890221"/>
              <a:gd name="connsiteY6" fmla="*/ 111760 h 3640422"/>
              <a:gd name="connsiteX7" fmla="*/ 641301 w 890221"/>
              <a:gd name="connsiteY7" fmla="*/ 96520 h 3640422"/>
              <a:gd name="connsiteX8" fmla="*/ 656541 w 890221"/>
              <a:gd name="connsiteY8" fmla="*/ 86360 h 3640422"/>
              <a:gd name="connsiteX9" fmla="*/ 692101 w 890221"/>
              <a:gd name="connsiteY9" fmla="*/ 76200 h 3640422"/>
              <a:gd name="connsiteX10" fmla="*/ 722581 w 890221"/>
              <a:gd name="connsiteY10" fmla="*/ 66040 h 3640422"/>
              <a:gd name="connsiteX11" fmla="*/ 758141 w 890221"/>
              <a:gd name="connsiteY11" fmla="*/ 50800 h 3640422"/>
              <a:gd name="connsiteX12" fmla="*/ 808941 w 890221"/>
              <a:gd name="connsiteY12" fmla="*/ 35560 h 3640422"/>
              <a:gd name="connsiteX13" fmla="*/ 824181 w 890221"/>
              <a:gd name="connsiteY13" fmla="*/ 25400 h 3640422"/>
              <a:gd name="connsiteX14" fmla="*/ 854661 w 890221"/>
              <a:gd name="connsiteY14" fmla="*/ 15240 h 3640422"/>
              <a:gd name="connsiteX15" fmla="*/ 885141 w 890221"/>
              <a:gd name="connsiteY15" fmla="*/ 0 h 3640422"/>
              <a:gd name="connsiteX16" fmla="*/ 890221 w 890221"/>
              <a:gd name="connsiteY16" fmla="*/ 15240 h 3640422"/>
              <a:gd name="connsiteX17" fmla="*/ 885141 w 890221"/>
              <a:gd name="connsiteY17" fmla="*/ 60960 h 3640422"/>
              <a:gd name="connsiteX18" fmla="*/ 880061 w 890221"/>
              <a:gd name="connsiteY18" fmla="*/ 76200 h 3640422"/>
              <a:gd name="connsiteX19" fmla="*/ 874981 w 890221"/>
              <a:gd name="connsiteY19" fmla="*/ 96520 h 3640422"/>
              <a:gd name="connsiteX20" fmla="*/ 869901 w 890221"/>
              <a:gd name="connsiteY20" fmla="*/ 162560 h 3640422"/>
              <a:gd name="connsiteX21" fmla="*/ 864821 w 890221"/>
              <a:gd name="connsiteY21" fmla="*/ 182880 h 3640422"/>
              <a:gd name="connsiteX22" fmla="*/ 859741 w 890221"/>
              <a:gd name="connsiteY22" fmla="*/ 213360 h 3640422"/>
              <a:gd name="connsiteX23" fmla="*/ 854661 w 890221"/>
              <a:gd name="connsiteY23" fmla="*/ 335280 h 3640422"/>
              <a:gd name="connsiteX24" fmla="*/ 844501 w 890221"/>
              <a:gd name="connsiteY24" fmla="*/ 401320 h 3640422"/>
              <a:gd name="connsiteX25" fmla="*/ 839421 w 890221"/>
              <a:gd name="connsiteY25" fmla="*/ 447040 h 3640422"/>
              <a:gd name="connsiteX26" fmla="*/ 829261 w 890221"/>
              <a:gd name="connsiteY26" fmla="*/ 568960 h 3640422"/>
              <a:gd name="connsiteX27" fmla="*/ 824181 w 890221"/>
              <a:gd name="connsiteY27" fmla="*/ 594360 h 3640422"/>
              <a:gd name="connsiteX28" fmla="*/ 819101 w 890221"/>
              <a:gd name="connsiteY28" fmla="*/ 640080 h 3640422"/>
              <a:gd name="connsiteX29" fmla="*/ 808941 w 890221"/>
              <a:gd name="connsiteY29" fmla="*/ 690880 h 3640422"/>
              <a:gd name="connsiteX30" fmla="*/ 803861 w 890221"/>
              <a:gd name="connsiteY30" fmla="*/ 721360 h 3640422"/>
              <a:gd name="connsiteX31" fmla="*/ 798781 w 890221"/>
              <a:gd name="connsiteY31" fmla="*/ 741680 h 3640422"/>
              <a:gd name="connsiteX32" fmla="*/ 793701 w 890221"/>
              <a:gd name="connsiteY32" fmla="*/ 767080 h 3640422"/>
              <a:gd name="connsiteX33" fmla="*/ 788621 w 890221"/>
              <a:gd name="connsiteY33" fmla="*/ 787400 h 3640422"/>
              <a:gd name="connsiteX34" fmla="*/ 783541 w 890221"/>
              <a:gd name="connsiteY34" fmla="*/ 828040 h 3640422"/>
              <a:gd name="connsiteX35" fmla="*/ 778461 w 890221"/>
              <a:gd name="connsiteY35" fmla="*/ 843280 h 3640422"/>
              <a:gd name="connsiteX36" fmla="*/ 768301 w 890221"/>
              <a:gd name="connsiteY36" fmla="*/ 894080 h 3640422"/>
              <a:gd name="connsiteX37" fmla="*/ 758141 w 890221"/>
              <a:gd name="connsiteY37" fmla="*/ 939800 h 3640422"/>
              <a:gd name="connsiteX38" fmla="*/ 753061 w 890221"/>
              <a:gd name="connsiteY38" fmla="*/ 980440 h 3640422"/>
              <a:gd name="connsiteX39" fmla="*/ 747981 w 890221"/>
              <a:gd name="connsiteY39" fmla="*/ 1031240 h 3640422"/>
              <a:gd name="connsiteX40" fmla="*/ 737821 w 890221"/>
              <a:gd name="connsiteY40" fmla="*/ 1102360 h 3640422"/>
              <a:gd name="connsiteX41" fmla="*/ 732741 w 890221"/>
              <a:gd name="connsiteY41" fmla="*/ 1203960 h 3640422"/>
              <a:gd name="connsiteX42" fmla="*/ 722581 w 890221"/>
              <a:gd name="connsiteY42" fmla="*/ 1264920 h 3640422"/>
              <a:gd name="connsiteX43" fmla="*/ 707341 w 890221"/>
              <a:gd name="connsiteY43" fmla="*/ 1407160 h 3640422"/>
              <a:gd name="connsiteX44" fmla="*/ 697181 w 890221"/>
              <a:gd name="connsiteY44" fmla="*/ 1463040 h 3640422"/>
              <a:gd name="connsiteX45" fmla="*/ 692101 w 890221"/>
              <a:gd name="connsiteY45" fmla="*/ 1518920 h 3640422"/>
              <a:gd name="connsiteX46" fmla="*/ 681941 w 890221"/>
              <a:gd name="connsiteY46" fmla="*/ 1564640 h 3640422"/>
              <a:gd name="connsiteX47" fmla="*/ 676861 w 890221"/>
              <a:gd name="connsiteY47" fmla="*/ 1595120 h 3640422"/>
              <a:gd name="connsiteX48" fmla="*/ 671781 w 890221"/>
              <a:gd name="connsiteY48" fmla="*/ 1635760 h 3640422"/>
              <a:gd name="connsiteX49" fmla="*/ 666701 w 890221"/>
              <a:gd name="connsiteY49" fmla="*/ 1666240 h 3640422"/>
              <a:gd name="connsiteX50" fmla="*/ 661621 w 890221"/>
              <a:gd name="connsiteY50" fmla="*/ 1706880 h 3640422"/>
              <a:gd name="connsiteX51" fmla="*/ 646381 w 890221"/>
              <a:gd name="connsiteY51" fmla="*/ 1778000 h 3640422"/>
              <a:gd name="connsiteX52" fmla="*/ 641301 w 890221"/>
              <a:gd name="connsiteY52" fmla="*/ 1823720 h 3640422"/>
              <a:gd name="connsiteX53" fmla="*/ 631141 w 890221"/>
              <a:gd name="connsiteY53" fmla="*/ 1879600 h 3640422"/>
              <a:gd name="connsiteX54" fmla="*/ 626061 w 890221"/>
              <a:gd name="connsiteY54" fmla="*/ 1935480 h 3640422"/>
              <a:gd name="connsiteX55" fmla="*/ 610821 w 890221"/>
              <a:gd name="connsiteY55" fmla="*/ 2021840 h 3640422"/>
              <a:gd name="connsiteX56" fmla="*/ 605741 w 890221"/>
              <a:gd name="connsiteY56" fmla="*/ 2082800 h 3640422"/>
              <a:gd name="connsiteX57" fmla="*/ 595581 w 890221"/>
              <a:gd name="connsiteY57" fmla="*/ 2133600 h 3640422"/>
              <a:gd name="connsiteX58" fmla="*/ 585421 w 890221"/>
              <a:gd name="connsiteY58" fmla="*/ 2204720 h 3640422"/>
              <a:gd name="connsiteX59" fmla="*/ 580341 w 890221"/>
              <a:gd name="connsiteY59" fmla="*/ 2296160 h 3640422"/>
              <a:gd name="connsiteX60" fmla="*/ 575261 w 890221"/>
              <a:gd name="connsiteY60" fmla="*/ 2311400 h 3640422"/>
              <a:gd name="connsiteX61" fmla="*/ 570181 w 890221"/>
              <a:gd name="connsiteY61" fmla="*/ 2352040 h 3640422"/>
              <a:gd name="connsiteX62" fmla="*/ 565101 w 890221"/>
              <a:gd name="connsiteY62" fmla="*/ 2382520 h 3640422"/>
              <a:gd name="connsiteX63" fmla="*/ 554941 w 890221"/>
              <a:gd name="connsiteY63" fmla="*/ 2509520 h 3640422"/>
              <a:gd name="connsiteX64" fmla="*/ 544781 w 890221"/>
              <a:gd name="connsiteY64" fmla="*/ 2570480 h 3640422"/>
              <a:gd name="connsiteX65" fmla="*/ 539701 w 890221"/>
              <a:gd name="connsiteY65" fmla="*/ 2595880 h 3640422"/>
              <a:gd name="connsiteX66" fmla="*/ 529541 w 890221"/>
              <a:gd name="connsiteY66" fmla="*/ 2809240 h 3640422"/>
              <a:gd name="connsiteX67" fmla="*/ 524461 w 890221"/>
              <a:gd name="connsiteY67" fmla="*/ 2834640 h 3640422"/>
              <a:gd name="connsiteX68" fmla="*/ 519381 w 890221"/>
              <a:gd name="connsiteY68" fmla="*/ 2956560 h 3640422"/>
              <a:gd name="connsiteX69" fmla="*/ 509221 w 890221"/>
              <a:gd name="connsiteY69" fmla="*/ 3048000 h 3640422"/>
              <a:gd name="connsiteX70" fmla="*/ 514301 w 890221"/>
              <a:gd name="connsiteY70" fmla="*/ 3246120 h 3640422"/>
              <a:gd name="connsiteX71" fmla="*/ 509221 w 890221"/>
              <a:gd name="connsiteY71" fmla="*/ 3342640 h 3640422"/>
              <a:gd name="connsiteX72" fmla="*/ 504141 w 890221"/>
              <a:gd name="connsiteY72" fmla="*/ 3378200 h 3640422"/>
              <a:gd name="connsiteX73" fmla="*/ 499061 w 890221"/>
              <a:gd name="connsiteY73" fmla="*/ 3418840 h 3640422"/>
              <a:gd name="connsiteX74" fmla="*/ 493981 w 890221"/>
              <a:gd name="connsiteY74" fmla="*/ 3616960 h 3640422"/>
              <a:gd name="connsiteX75" fmla="*/ 417781 w 890221"/>
              <a:gd name="connsiteY75" fmla="*/ 3611880 h 3640422"/>
              <a:gd name="connsiteX76" fmla="*/ 194261 w 890221"/>
              <a:gd name="connsiteY76" fmla="*/ 3601720 h 3640422"/>
              <a:gd name="connsiteX77" fmla="*/ 123141 w 890221"/>
              <a:gd name="connsiteY77" fmla="*/ 3591560 h 3640422"/>
              <a:gd name="connsiteX78" fmla="*/ 67261 w 890221"/>
              <a:gd name="connsiteY78" fmla="*/ 3586480 h 3640422"/>
              <a:gd name="connsiteX79" fmla="*/ 23798 w 890221"/>
              <a:gd name="connsiteY79" fmla="*/ 3576884 h 3640422"/>
              <a:gd name="connsiteX80" fmla="*/ 30007 w 890221"/>
              <a:gd name="connsiteY80" fmla="*/ 3533423 h 3640422"/>
              <a:gd name="connsiteX81" fmla="*/ 34524 w 890221"/>
              <a:gd name="connsiteY81" fmla="*/ 3452706 h 3640422"/>
              <a:gd name="connsiteX82" fmla="*/ 22670 w 890221"/>
              <a:gd name="connsiteY82" fmla="*/ 3426178 h 3640422"/>
              <a:gd name="connsiteX83" fmla="*/ 27750 w 890221"/>
              <a:gd name="connsiteY83" fmla="*/ 3395134 h 3640422"/>
              <a:gd name="connsiteX84" fmla="*/ 35652 w 890221"/>
              <a:gd name="connsiteY84" fmla="*/ 3356186 h 3640422"/>
              <a:gd name="connsiteX85" fmla="*/ 1221 w 890221"/>
              <a:gd name="connsiteY85" fmla="*/ 3347720 h 3640422"/>
              <a:gd name="connsiteX86" fmla="*/ 6301 w 890221"/>
              <a:gd name="connsiteY86" fmla="*/ 3302000 h 3640422"/>
              <a:gd name="connsiteX87" fmla="*/ 11381 w 890221"/>
              <a:gd name="connsiteY87" fmla="*/ 3276600 h 3640422"/>
              <a:gd name="connsiteX88" fmla="*/ 21541 w 890221"/>
              <a:gd name="connsiteY88" fmla="*/ 3195320 h 3640422"/>
              <a:gd name="connsiteX89" fmla="*/ 31701 w 890221"/>
              <a:gd name="connsiteY89" fmla="*/ 3048000 h 3640422"/>
              <a:gd name="connsiteX90" fmla="*/ 36781 w 890221"/>
              <a:gd name="connsiteY90" fmla="*/ 3022600 h 3640422"/>
              <a:gd name="connsiteX91" fmla="*/ 41861 w 890221"/>
              <a:gd name="connsiteY91" fmla="*/ 2941320 h 3640422"/>
              <a:gd name="connsiteX92" fmla="*/ 46941 w 890221"/>
              <a:gd name="connsiteY92" fmla="*/ 2910840 h 3640422"/>
              <a:gd name="connsiteX93" fmla="*/ 57101 w 890221"/>
              <a:gd name="connsiteY93" fmla="*/ 2824480 h 3640422"/>
              <a:gd name="connsiteX94" fmla="*/ 67261 w 890221"/>
              <a:gd name="connsiteY94" fmla="*/ 2712720 h 3640422"/>
              <a:gd name="connsiteX95" fmla="*/ 72341 w 890221"/>
              <a:gd name="connsiteY95" fmla="*/ 2687320 h 3640422"/>
              <a:gd name="connsiteX96" fmla="*/ 77421 w 890221"/>
              <a:gd name="connsiteY96" fmla="*/ 2667000 h 3640422"/>
              <a:gd name="connsiteX97" fmla="*/ 82501 w 890221"/>
              <a:gd name="connsiteY97" fmla="*/ 2631440 h 3640422"/>
              <a:gd name="connsiteX98" fmla="*/ 92661 w 890221"/>
              <a:gd name="connsiteY98" fmla="*/ 2600960 h 3640422"/>
              <a:gd name="connsiteX99" fmla="*/ 97741 w 890221"/>
              <a:gd name="connsiteY99" fmla="*/ 2570480 h 3640422"/>
              <a:gd name="connsiteX100" fmla="*/ 107901 w 890221"/>
              <a:gd name="connsiteY100" fmla="*/ 2550160 h 3640422"/>
              <a:gd name="connsiteX101" fmla="*/ 112981 w 890221"/>
              <a:gd name="connsiteY101" fmla="*/ 2534920 h 3640422"/>
              <a:gd name="connsiteX102" fmla="*/ 148540 w 890221"/>
              <a:gd name="connsiteY102" fmla="*/ 2550724 h 3640422"/>
              <a:gd name="connsiteX103" fmla="*/ 145155 w 890221"/>
              <a:gd name="connsiteY103" fmla="*/ 2484684 h 3640422"/>
              <a:gd name="connsiteX104" fmla="*/ 152492 w 890221"/>
              <a:gd name="connsiteY104" fmla="*/ 2475088 h 3640422"/>
              <a:gd name="connsiteX105" fmla="*/ 154751 w 890221"/>
              <a:gd name="connsiteY105" fmla="*/ 2430498 h 3640422"/>
              <a:gd name="connsiteX106" fmla="*/ 162652 w 890221"/>
              <a:gd name="connsiteY106" fmla="*/ 2410178 h 3640422"/>
              <a:gd name="connsiteX107" fmla="*/ 167733 w 890221"/>
              <a:gd name="connsiteY107" fmla="*/ 2388164 h 3640422"/>
              <a:gd name="connsiteX108" fmla="*/ 169990 w 890221"/>
              <a:gd name="connsiteY108" fmla="*/ 2359943 h 3640422"/>
              <a:gd name="connsiteX109" fmla="*/ 177892 w 890221"/>
              <a:gd name="connsiteY109" fmla="*/ 2338494 h 3640422"/>
              <a:gd name="connsiteX110" fmla="*/ 182972 w 890221"/>
              <a:gd name="connsiteY110" fmla="*/ 2284871 h 3640422"/>
              <a:gd name="connsiteX111" fmla="*/ 184665 w 890221"/>
              <a:gd name="connsiteY111" fmla="*/ 2232942 h 3640422"/>
              <a:gd name="connsiteX112" fmla="*/ 193132 w 890221"/>
              <a:gd name="connsiteY112" fmla="*/ 2175369 h 3640422"/>
              <a:gd name="connsiteX113" fmla="*/ 194261 w 890221"/>
              <a:gd name="connsiteY113" fmla="*/ 2136987 h 3640422"/>
              <a:gd name="connsiteX114" fmla="*/ 199341 w 890221"/>
              <a:gd name="connsiteY114" fmla="*/ 2098040 h 3640422"/>
              <a:gd name="connsiteX115" fmla="*/ 209501 w 890221"/>
              <a:gd name="connsiteY115" fmla="*/ 1991360 h 3640422"/>
              <a:gd name="connsiteX116" fmla="*/ 214581 w 890221"/>
              <a:gd name="connsiteY116" fmla="*/ 1965960 h 3640422"/>
              <a:gd name="connsiteX117" fmla="*/ 219661 w 890221"/>
              <a:gd name="connsiteY117" fmla="*/ 1925320 h 3640422"/>
              <a:gd name="connsiteX118" fmla="*/ 224741 w 890221"/>
              <a:gd name="connsiteY118" fmla="*/ 1910080 h 3640422"/>
              <a:gd name="connsiteX119" fmla="*/ 229821 w 890221"/>
              <a:gd name="connsiteY119" fmla="*/ 1889760 h 3640422"/>
              <a:gd name="connsiteX120" fmla="*/ 234901 w 890221"/>
              <a:gd name="connsiteY120" fmla="*/ 1859280 h 3640422"/>
              <a:gd name="connsiteX121" fmla="*/ 239981 w 890221"/>
              <a:gd name="connsiteY121" fmla="*/ 1833880 h 3640422"/>
              <a:gd name="connsiteX122" fmla="*/ 245061 w 890221"/>
              <a:gd name="connsiteY122" fmla="*/ 1762760 h 3640422"/>
              <a:gd name="connsiteX123" fmla="*/ 250141 w 890221"/>
              <a:gd name="connsiteY123" fmla="*/ 1747520 h 3640422"/>
              <a:gd name="connsiteX124" fmla="*/ 255221 w 890221"/>
              <a:gd name="connsiteY124" fmla="*/ 1722120 h 3640422"/>
              <a:gd name="connsiteX125" fmla="*/ 260301 w 890221"/>
              <a:gd name="connsiteY125" fmla="*/ 1671320 h 3640422"/>
              <a:gd name="connsiteX126" fmla="*/ 265381 w 890221"/>
              <a:gd name="connsiteY126" fmla="*/ 1656080 h 3640422"/>
              <a:gd name="connsiteX127" fmla="*/ 270461 w 890221"/>
              <a:gd name="connsiteY127" fmla="*/ 1635760 h 3640422"/>
              <a:gd name="connsiteX128" fmla="*/ 275541 w 890221"/>
              <a:gd name="connsiteY128" fmla="*/ 1574800 h 3640422"/>
              <a:gd name="connsiteX129" fmla="*/ 280621 w 890221"/>
              <a:gd name="connsiteY129" fmla="*/ 1559560 h 3640422"/>
              <a:gd name="connsiteX130" fmla="*/ 290781 w 890221"/>
              <a:gd name="connsiteY130" fmla="*/ 1518920 h 3640422"/>
              <a:gd name="connsiteX131" fmla="*/ 295861 w 890221"/>
              <a:gd name="connsiteY131" fmla="*/ 1473200 h 3640422"/>
              <a:gd name="connsiteX132" fmla="*/ 300941 w 890221"/>
              <a:gd name="connsiteY132" fmla="*/ 1447800 h 3640422"/>
              <a:gd name="connsiteX133" fmla="*/ 311101 w 890221"/>
              <a:gd name="connsiteY133" fmla="*/ 1386840 h 3640422"/>
              <a:gd name="connsiteX134" fmla="*/ 316181 w 890221"/>
              <a:gd name="connsiteY134" fmla="*/ 1346200 h 3640422"/>
              <a:gd name="connsiteX135" fmla="*/ 326341 w 890221"/>
              <a:gd name="connsiteY135" fmla="*/ 1275080 h 3640422"/>
              <a:gd name="connsiteX136" fmla="*/ 331421 w 890221"/>
              <a:gd name="connsiteY136" fmla="*/ 1224280 h 3640422"/>
              <a:gd name="connsiteX137" fmla="*/ 336501 w 890221"/>
              <a:gd name="connsiteY137" fmla="*/ 1198880 h 3640422"/>
              <a:gd name="connsiteX138" fmla="*/ 351741 w 890221"/>
              <a:gd name="connsiteY138" fmla="*/ 1127760 h 3640422"/>
              <a:gd name="connsiteX139" fmla="*/ 356821 w 890221"/>
              <a:gd name="connsiteY139" fmla="*/ 1076960 h 3640422"/>
              <a:gd name="connsiteX140" fmla="*/ 361901 w 890221"/>
              <a:gd name="connsiteY140" fmla="*/ 1056640 h 3640422"/>
              <a:gd name="connsiteX141" fmla="*/ 372061 w 890221"/>
              <a:gd name="connsiteY141" fmla="*/ 1005840 h 3640422"/>
              <a:gd name="connsiteX142" fmla="*/ 377141 w 890221"/>
              <a:gd name="connsiteY142" fmla="*/ 934720 h 3640422"/>
              <a:gd name="connsiteX143" fmla="*/ 387301 w 890221"/>
              <a:gd name="connsiteY143" fmla="*/ 868680 h 3640422"/>
              <a:gd name="connsiteX144" fmla="*/ 392381 w 890221"/>
              <a:gd name="connsiteY144" fmla="*/ 822960 h 3640422"/>
              <a:gd name="connsiteX145" fmla="*/ 402541 w 890221"/>
              <a:gd name="connsiteY145" fmla="*/ 777240 h 3640422"/>
              <a:gd name="connsiteX146" fmla="*/ 407621 w 890221"/>
              <a:gd name="connsiteY146" fmla="*/ 731520 h 3640422"/>
              <a:gd name="connsiteX147" fmla="*/ 417781 w 890221"/>
              <a:gd name="connsiteY147" fmla="*/ 690880 h 3640422"/>
              <a:gd name="connsiteX148" fmla="*/ 427941 w 890221"/>
              <a:gd name="connsiteY148" fmla="*/ 629920 h 3640422"/>
              <a:gd name="connsiteX149" fmla="*/ 433021 w 890221"/>
              <a:gd name="connsiteY149" fmla="*/ 584200 h 3640422"/>
              <a:gd name="connsiteX150" fmla="*/ 443181 w 890221"/>
              <a:gd name="connsiteY150" fmla="*/ 543560 h 3640422"/>
              <a:gd name="connsiteX151" fmla="*/ 448261 w 890221"/>
              <a:gd name="connsiteY151" fmla="*/ 523240 h 3640422"/>
              <a:gd name="connsiteX152" fmla="*/ 458421 w 890221"/>
              <a:gd name="connsiteY152" fmla="*/ 457200 h 3640422"/>
              <a:gd name="connsiteX153" fmla="*/ 468581 w 890221"/>
              <a:gd name="connsiteY153" fmla="*/ 411480 h 3640422"/>
              <a:gd name="connsiteX154" fmla="*/ 473661 w 890221"/>
              <a:gd name="connsiteY154" fmla="*/ 365760 h 3640422"/>
              <a:gd name="connsiteX155" fmla="*/ 478741 w 890221"/>
              <a:gd name="connsiteY155" fmla="*/ 335280 h 3640422"/>
              <a:gd name="connsiteX156" fmla="*/ 473661 w 890221"/>
              <a:gd name="connsiteY156" fmla="*/ 198120 h 3640422"/>
              <a:gd name="connsiteX0" fmla="*/ 473661 w 890221"/>
              <a:gd name="connsiteY0" fmla="*/ 198120 h 3640422"/>
              <a:gd name="connsiteX1" fmla="*/ 488901 w 890221"/>
              <a:gd name="connsiteY1" fmla="*/ 187960 h 3640422"/>
              <a:gd name="connsiteX2" fmla="*/ 499061 w 890221"/>
              <a:gd name="connsiteY2" fmla="*/ 172720 h 3640422"/>
              <a:gd name="connsiteX3" fmla="*/ 529541 w 890221"/>
              <a:gd name="connsiteY3" fmla="*/ 152400 h 3640422"/>
              <a:gd name="connsiteX4" fmla="*/ 544781 w 890221"/>
              <a:gd name="connsiteY4" fmla="*/ 137160 h 3640422"/>
              <a:gd name="connsiteX5" fmla="*/ 575261 w 890221"/>
              <a:gd name="connsiteY5" fmla="*/ 127000 h 3640422"/>
              <a:gd name="connsiteX6" fmla="*/ 605741 w 890221"/>
              <a:gd name="connsiteY6" fmla="*/ 111760 h 3640422"/>
              <a:gd name="connsiteX7" fmla="*/ 641301 w 890221"/>
              <a:gd name="connsiteY7" fmla="*/ 96520 h 3640422"/>
              <a:gd name="connsiteX8" fmla="*/ 656541 w 890221"/>
              <a:gd name="connsiteY8" fmla="*/ 86360 h 3640422"/>
              <a:gd name="connsiteX9" fmla="*/ 692101 w 890221"/>
              <a:gd name="connsiteY9" fmla="*/ 76200 h 3640422"/>
              <a:gd name="connsiteX10" fmla="*/ 722581 w 890221"/>
              <a:gd name="connsiteY10" fmla="*/ 66040 h 3640422"/>
              <a:gd name="connsiteX11" fmla="*/ 758141 w 890221"/>
              <a:gd name="connsiteY11" fmla="*/ 50800 h 3640422"/>
              <a:gd name="connsiteX12" fmla="*/ 808941 w 890221"/>
              <a:gd name="connsiteY12" fmla="*/ 35560 h 3640422"/>
              <a:gd name="connsiteX13" fmla="*/ 824181 w 890221"/>
              <a:gd name="connsiteY13" fmla="*/ 25400 h 3640422"/>
              <a:gd name="connsiteX14" fmla="*/ 854661 w 890221"/>
              <a:gd name="connsiteY14" fmla="*/ 15240 h 3640422"/>
              <a:gd name="connsiteX15" fmla="*/ 885141 w 890221"/>
              <a:gd name="connsiteY15" fmla="*/ 0 h 3640422"/>
              <a:gd name="connsiteX16" fmla="*/ 890221 w 890221"/>
              <a:gd name="connsiteY16" fmla="*/ 15240 h 3640422"/>
              <a:gd name="connsiteX17" fmla="*/ 885141 w 890221"/>
              <a:gd name="connsiteY17" fmla="*/ 60960 h 3640422"/>
              <a:gd name="connsiteX18" fmla="*/ 880061 w 890221"/>
              <a:gd name="connsiteY18" fmla="*/ 76200 h 3640422"/>
              <a:gd name="connsiteX19" fmla="*/ 874981 w 890221"/>
              <a:gd name="connsiteY19" fmla="*/ 96520 h 3640422"/>
              <a:gd name="connsiteX20" fmla="*/ 869901 w 890221"/>
              <a:gd name="connsiteY20" fmla="*/ 162560 h 3640422"/>
              <a:gd name="connsiteX21" fmla="*/ 864821 w 890221"/>
              <a:gd name="connsiteY21" fmla="*/ 182880 h 3640422"/>
              <a:gd name="connsiteX22" fmla="*/ 859741 w 890221"/>
              <a:gd name="connsiteY22" fmla="*/ 213360 h 3640422"/>
              <a:gd name="connsiteX23" fmla="*/ 854661 w 890221"/>
              <a:gd name="connsiteY23" fmla="*/ 335280 h 3640422"/>
              <a:gd name="connsiteX24" fmla="*/ 844501 w 890221"/>
              <a:gd name="connsiteY24" fmla="*/ 401320 h 3640422"/>
              <a:gd name="connsiteX25" fmla="*/ 839421 w 890221"/>
              <a:gd name="connsiteY25" fmla="*/ 447040 h 3640422"/>
              <a:gd name="connsiteX26" fmla="*/ 829261 w 890221"/>
              <a:gd name="connsiteY26" fmla="*/ 568960 h 3640422"/>
              <a:gd name="connsiteX27" fmla="*/ 824181 w 890221"/>
              <a:gd name="connsiteY27" fmla="*/ 594360 h 3640422"/>
              <a:gd name="connsiteX28" fmla="*/ 819101 w 890221"/>
              <a:gd name="connsiteY28" fmla="*/ 640080 h 3640422"/>
              <a:gd name="connsiteX29" fmla="*/ 808941 w 890221"/>
              <a:gd name="connsiteY29" fmla="*/ 690880 h 3640422"/>
              <a:gd name="connsiteX30" fmla="*/ 803861 w 890221"/>
              <a:gd name="connsiteY30" fmla="*/ 721360 h 3640422"/>
              <a:gd name="connsiteX31" fmla="*/ 798781 w 890221"/>
              <a:gd name="connsiteY31" fmla="*/ 741680 h 3640422"/>
              <a:gd name="connsiteX32" fmla="*/ 793701 w 890221"/>
              <a:gd name="connsiteY32" fmla="*/ 767080 h 3640422"/>
              <a:gd name="connsiteX33" fmla="*/ 788621 w 890221"/>
              <a:gd name="connsiteY33" fmla="*/ 787400 h 3640422"/>
              <a:gd name="connsiteX34" fmla="*/ 783541 w 890221"/>
              <a:gd name="connsiteY34" fmla="*/ 828040 h 3640422"/>
              <a:gd name="connsiteX35" fmla="*/ 778461 w 890221"/>
              <a:gd name="connsiteY35" fmla="*/ 843280 h 3640422"/>
              <a:gd name="connsiteX36" fmla="*/ 768301 w 890221"/>
              <a:gd name="connsiteY36" fmla="*/ 894080 h 3640422"/>
              <a:gd name="connsiteX37" fmla="*/ 758141 w 890221"/>
              <a:gd name="connsiteY37" fmla="*/ 939800 h 3640422"/>
              <a:gd name="connsiteX38" fmla="*/ 753061 w 890221"/>
              <a:gd name="connsiteY38" fmla="*/ 980440 h 3640422"/>
              <a:gd name="connsiteX39" fmla="*/ 747981 w 890221"/>
              <a:gd name="connsiteY39" fmla="*/ 1031240 h 3640422"/>
              <a:gd name="connsiteX40" fmla="*/ 737821 w 890221"/>
              <a:gd name="connsiteY40" fmla="*/ 1102360 h 3640422"/>
              <a:gd name="connsiteX41" fmla="*/ 732741 w 890221"/>
              <a:gd name="connsiteY41" fmla="*/ 1203960 h 3640422"/>
              <a:gd name="connsiteX42" fmla="*/ 722581 w 890221"/>
              <a:gd name="connsiteY42" fmla="*/ 1264920 h 3640422"/>
              <a:gd name="connsiteX43" fmla="*/ 707341 w 890221"/>
              <a:gd name="connsiteY43" fmla="*/ 1407160 h 3640422"/>
              <a:gd name="connsiteX44" fmla="*/ 697181 w 890221"/>
              <a:gd name="connsiteY44" fmla="*/ 1463040 h 3640422"/>
              <a:gd name="connsiteX45" fmla="*/ 692101 w 890221"/>
              <a:gd name="connsiteY45" fmla="*/ 1518920 h 3640422"/>
              <a:gd name="connsiteX46" fmla="*/ 681941 w 890221"/>
              <a:gd name="connsiteY46" fmla="*/ 1564640 h 3640422"/>
              <a:gd name="connsiteX47" fmla="*/ 676861 w 890221"/>
              <a:gd name="connsiteY47" fmla="*/ 1595120 h 3640422"/>
              <a:gd name="connsiteX48" fmla="*/ 671781 w 890221"/>
              <a:gd name="connsiteY48" fmla="*/ 1635760 h 3640422"/>
              <a:gd name="connsiteX49" fmla="*/ 666701 w 890221"/>
              <a:gd name="connsiteY49" fmla="*/ 1666240 h 3640422"/>
              <a:gd name="connsiteX50" fmla="*/ 661621 w 890221"/>
              <a:gd name="connsiteY50" fmla="*/ 1706880 h 3640422"/>
              <a:gd name="connsiteX51" fmla="*/ 646381 w 890221"/>
              <a:gd name="connsiteY51" fmla="*/ 1778000 h 3640422"/>
              <a:gd name="connsiteX52" fmla="*/ 641301 w 890221"/>
              <a:gd name="connsiteY52" fmla="*/ 1823720 h 3640422"/>
              <a:gd name="connsiteX53" fmla="*/ 631141 w 890221"/>
              <a:gd name="connsiteY53" fmla="*/ 1879600 h 3640422"/>
              <a:gd name="connsiteX54" fmla="*/ 626061 w 890221"/>
              <a:gd name="connsiteY54" fmla="*/ 1935480 h 3640422"/>
              <a:gd name="connsiteX55" fmla="*/ 610821 w 890221"/>
              <a:gd name="connsiteY55" fmla="*/ 2021840 h 3640422"/>
              <a:gd name="connsiteX56" fmla="*/ 605741 w 890221"/>
              <a:gd name="connsiteY56" fmla="*/ 2082800 h 3640422"/>
              <a:gd name="connsiteX57" fmla="*/ 595581 w 890221"/>
              <a:gd name="connsiteY57" fmla="*/ 2133600 h 3640422"/>
              <a:gd name="connsiteX58" fmla="*/ 585421 w 890221"/>
              <a:gd name="connsiteY58" fmla="*/ 2204720 h 3640422"/>
              <a:gd name="connsiteX59" fmla="*/ 580341 w 890221"/>
              <a:gd name="connsiteY59" fmla="*/ 2296160 h 3640422"/>
              <a:gd name="connsiteX60" fmla="*/ 575261 w 890221"/>
              <a:gd name="connsiteY60" fmla="*/ 2311400 h 3640422"/>
              <a:gd name="connsiteX61" fmla="*/ 570181 w 890221"/>
              <a:gd name="connsiteY61" fmla="*/ 2352040 h 3640422"/>
              <a:gd name="connsiteX62" fmla="*/ 565101 w 890221"/>
              <a:gd name="connsiteY62" fmla="*/ 2382520 h 3640422"/>
              <a:gd name="connsiteX63" fmla="*/ 554941 w 890221"/>
              <a:gd name="connsiteY63" fmla="*/ 2509520 h 3640422"/>
              <a:gd name="connsiteX64" fmla="*/ 544781 w 890221"/>
              <a:gd name="connsiteY64" fmla="*/ 2570480 h 3640422"/>
              <a:gd name="connsiteX65" fmla="*/ 539701 w 890221"/>
              <a:gd name="connsiteY65" fmla="*/ 2595880 h 3640422"/>
              <a:gd name="connsiteX66" fmla="*/ 529541 w 890221"/>
              <a:gd name="connsiteY66" fmla="*/ 2809240 h 3640422"/>
              <a:gd name="connsiteX67" fmla="*/ 524461 w 890221"/>
              <a:gd name="connsiteY67" fmla="*/ 2834640 h 3640422"/>
              <a:gd name="connsiteX68" fmla="*/ 519381 w 890221"/>
              <a:gd name="connsiteY68" fmla="*/ 2956560 h 3640422"/>
              <a:gd name="connsiteX69" fmla="*/ 509221 w 890221"/>
              <a:gd name="connsiteY69" fmla="*/ 3048000 h 3640422"/>
              <a:gd name="connsiteX70" fmla="*/ 514301 w 890221"/>
              <a:gd name="connsiteY70" fmla="*/ 3246120 h 3640422"/>
              <a:gd name="connsiteX71" fmla="*/ 509221 w 890221"/>
              <a:gd name="connsiteY71" fmla="*/ 3342640 h 3640422"/>
              <a:gd name="connsiteX72" fmla="*/ 504141 w 890221"/>
              <a:gd name="connsiteY72" fmla="*/ 3378200 h 3640422"/>
              <a:gd name="connsiteX73" fmla="*/ 499061 w 890221"/>
              <a:gd name="connsiteY73" fmla="*/ 3418840 h 3640422"/>
              <a:gd name="connsiteX74" fmla="*/ 493981 w 890221"/>
              <a:gd name="connsiteY74" fmla="*/ 3616960 h 3640422"/>
              <a:gd name="connsiteX75" fmla="*/ 417781 w 890221"/>
              <a:gd name="connsiteY75" fmla="*/ 3611880 h 3640422"/>
              <a:gd name="connsiteX76" fmla="*/ 194261 w 890221"/>
              <a:gd name="connsiteY76" fmla="*/ 3601720 h 3640422"/>
              <a:gd name="connsiteX77" fmla="*/ 123141 w 890221"/>
              <a:gd name="connsiteY77" fmla="*/ 3591560 h 3640422"/>
              <a:gd name="connsiteX78" fmla="*/ 67261 w 890221"/>
              <a:gd name="connsiteY78" fmla="*/ 3586480 h 3640422"/>
              <a:gd name="connsiteX79" fmla="*/ 23798 w 890221"/>
              <a:gd name="connsiteY79" fmla="*/ 3576884 h 3640422"/>
              <a:gd name="connsiteX80" fmla="*/ 30007 w 890221"/>
              <a:gd name="connsiteY80" fmla="*/ 3533423 h 3640422"/>
              <a:gd name="connsiteX81" fmla="*/ 34524 w 890221"/>
              <a:gd name="connsiteY81" fmla="*/ 3452706 h 3640422"/>
              <a:gd name="connsiteX82" fmla="*/ 36781 w 890221"/>
              <a:gd name="connsiteY82" fmla="*/ 3426178 h 3640422"/>
              <a:gd name="connsiteX83" fmla="*/ 27750 w 890221"/>
              <a:gd name="connsiteY83" fmla="*/ 3395134 h 3640422"/>
              <a:gd name="connsiteX84" fmla="*/ 35652 w 890221"/>
              <a:gd name="connsiteY84" fmla="*/ 3356186 h 3640422"/>
              <a:gd name="connsiteX85" fmla="*/ 1221 w 890221"/>
              <a:gd name="connsiteY85" fmla="*/ 3347720 h 3640422"/>
              <a:gd name="connsiteX86" fmla="*/ 6301 w 890221"/>
              <a:gd name="connsiteY86" fmla="*/ 3302000 h 3640422"/>
              <a:gd name="connsiteX87" fmla="*/ 11381 w 890221"/>
              <a:gd name="connsiteY87" fmla="*/ 3276600 h 3640422"/>
              <a:gd name="connsiteX88" fmla="*/ 21541 w 890221"/>
              <a:gd name="connsiteY88" fmla="*/ 3195320 h 3640422"/>
              <a:gd name="connsiteX89" fmla="*/ 31701 w 890221"/>
              <a:gd name="connsiteY89" fmla="*/ 3048000 h 3640422"/>
              <a:gd name="connsiteX90" fmla="*/ 36781 w 890221"/>
              <a:gd name="connsiteY90" fmla="*/ 3022600 h 3640422"/>
              <a:gd name="connsiteX91" fmla="*/ 41861 w 890221"/>
              <a:gd name="connsiteY91" fmla="*/ 2941320 h 3640422"/>
              <a:gd name="connsiteX92" fmla="*/ 46941 w 890221"/>
              <a:gd name="connsiteY92" fmla="*/ 2910840 h 3640422"/>
              <a:gd name="connsiteX93" fmla="*/ 57101 w 890221"/>
              <a:gd name="connsiteY93" fmla="*/ 2824480 h 3640422"/>
              <a:gd name="connsiteX94" fmla="*/ 67261 w 890221"/>
              <a:gd name="connsiteY94" fmla="*/ 2712720 h 3640422"/>
              <a:gd name="connsiteX95" fmla="*/ 72341 w 890221"/>
              <a:gd name="connsiteY95" fmla="*/ 2687320 h 3640422"/>
              <a:gd name="connsiteX96" fmla="*/ 77421 w 890221"/>
              <a:gd name="connsiteY96" fmla="*/ 2667000 h 3640422"/>
              <a:gd name="connsiteX97" fmla="*/ 82501 w 890221"/>
              <a:gd name="connsiteY97" fmla="*/ 2631440 h 3640422"/>
              <a:gd name="connsiteX98" fmla="*/ 92661 w 890221"/>
              <a:gd name="connsiteY98" fmla="*/ 2600960 h 3640422"/>
              <a:gd name="connsiteX99" fmla="*/ 97741 w 890221"/>
              <a:gd name="connsiteY99" fmla="*/ 2570480 h 3640422"/>
              <a:gd name="connsiteX100" fmla="*/ 107901 w 890221"/>
              <a:gd name="connsiteY100" fmla="*/ 2550160 h 3640422"/>
              <a:gd name="connsiteX101" fmla="*/ 112981 w 890221"/>
              <a:gd name="connsiteY101" fmla="*/ 2534920 h 3640422"/>
              <a:gd name="connsiteX102" fmla="*/ 148540 w 890221"/>
              <a:gd name="connsiteY102" fmla="*/ 2550724 h 3640422"/>
              <a:gd name="connsiteX103" fmla="*/ 145155 w 890221"/>
              <a:gd name="connsiteY103" fmla="*/ 2484684 h 3640422"/>
              <a:gd name="connsiteX104" fmla="*/ 152492 w 890221"/>
              <a:gd name="connsiteY104" fmla="*/ 2475088 h 3640422"/>
              <a:gd name="connsiteX105" fmla="*/ 154751 w 890221"/>
              <a:gd name="connsiteY105" fmla="*/ 2430498 h 3640422"/>
              <a:gd name="connsiteX106" fmla="*/ 162652 w 890221"/>
              <a:gd name="connsiteY106" fmla="*/ 2410178 h 3640422"/>
              <a:gd name="connsiteX107" fmla="*/ 167733 w 890221"/>
              <a:gd name="connsiteY107" fmla="*/ 2388164 h 3640422"/>
              <a:gd name="connsiteX108" fmla="*/ 169990 w 890221"/>
              <a:gd name="connsiteY108" fmla="*/ 2359943 h 3640422"/>
              <a:gd name="connsiteX109" fmla="*/ 177892 w 890221"/>
              <a:gd name="connsiteY109" fmla="*/ 2338494 h 3640422"/>
              <a:gd name="connsiteX110" fmla="*/ 182972 w 890221"/>
              <a:gd name="connsiteY110" fmla="*/ 2284871 h 3640422"/>
              <a:gd name="connsiteX111" fmla="*/ 184665 w 890221"/>
              <a:gd name="connsiteY111" fmla="*/ 2232942 h 3640422"/>
              <a:gd name="connsiteX112" fmla="*/ 193132 w 890221"/>
              <a:gd name="connsiteY112" fmla="*/ 2175369 h 3640422"/>
              <a:gd name="connsiteX113" fmla="*/ 194261 w 890221"/>
              <a:gd name="connsiteY113" fmla="*/ 2136987 h 3640422"/>
              <a:gd name="connsiteX114" fmla="*/ 199341 w 890221"/>
              <a:gd name="connsiteY114" fmla="*/ 2098040 h 3640422"/>
              <a:gd name="connsiteX115" fmla="*/ 209501 w 890221"/>
              <a:gd name="connsiteY115" fmla="*/ 1991360 h 3640422"/>
              <a:gd name="connsiteX116" fmla="*/ 214581 w 890221"/>
              <a:gd name="connsiteY116" fmla="*/ 1965960 h 3640422"/>
              <a:gd name="connsiteX117" fmla="*/ 219661 w 890221"/>
              <a:gd name="connsiteY117" fmla="*/ 1925320 h 3640422"/>
              <a:gd name="connsiteX118" fmla="*/ 224741 w 890221"/>
              <a:gd name="connsiteY118" fmla="*/ 1910080 h 3640422"/>
              <a:gd name="connsiteX119" fmla="*/ 229821 w 890221"/>
              <a:gd name="connsiteY119" fmla="*/ 1889760 h 3640422"/>
              <a:gd name="connsiteX120" fmla="*/ 234901 w 890221"/>
              <a:gd name="connsiteY120" fmla="*/ 1859280 h 3640422"/>
              <a:gd name="connsiteX121" fmla="*/ 239981 w 890221"/>
              <a:gd name="connsiteY121" fmla="*/ 1833880 h 3640422"/>
              <a:gd name="connsiteX122" fmla="*/ 245061 w 890221"/>
              <a:gd name="connsiteY122" fmla="*/ 1762760 h 3640422"/>
              <a:gd name="connsiteX123" fmla="*/ 250141 w 890221"/>
              <a:gd name="connsiteY123" fmla="*/ 1747520 h 3640422"/>
              <a:gd name="connsiteX124" fmla="*/ 255221 w 890221"/>
              <a:gd name="connsiteY124" fmla="*/ 1722120 h 3640422"/>
              <a:gd name="connsiteX125" fmla="*/ 260301 w 890221"/>
              <a:gd name="connsiteY125" fmla="*/ 1671320 h 3640422"/>
              <a:gd name="connsiteX126" fmla="*/ 265381 w 890221"/>
              <a:gd name="connsiteY126" fmla="*/ 1656080 h 3640422"/>
              <a:gd name="connsiteX127" fmla="*/ 270461 w 890221"/>
              <a:gd name="connsiteY127" fmla="*/ 1635760 h 3640422"/>
              <a:gd name="connsiteX128" fmla="*/ 275541 w 890221"/>
              <a:gd name="connsiteY128" fmla="*/ 1574800 h 3640422"/>
              <a:gd name="connsiteX129" fmla="*/ 280621 w 890221"/>
              <a:gd name="connsiteY129" fmla="*/ 1559560 h 3640422"/>
              <a:gd name="connsiteX130" fmla="*/ 290781 w 890221"/>
              <a:gd name="connsiteY130" fmla="*/ 1518920 h 3640422"/>
              <a:gd name="connsiteX131" fmla="*/ 295861 w 890221"/>
              <a:gd name="connsiteY131" fmla="*/ 1473200 h 3640422"/>
              <a:gd name="connsiteX132" fmla="*/ 300941 w 890221"/>
              <a:gd name="connsiteY132" fmla="*/ 1447800 h 3640422"/>
              <a:gd name="connsiteX133" fmla="*/ 311101 w 890221"/>
              <a:gd name="connsiteY133" fmla="*/ 1386840 h 3640422"/>
              <a:gd name="connsiteX134" fmla="*/ 316181 w 890221"/>
              <a:gd name="connsiteY134" fmla="*/ 1346200 h 3640422"/>
              <a:gd name="connsiteX135" fmla="*/ 326341 w 890221"/>
              <a:gd name="connsiteY135" fmla="*/ 1275080 h 3640422"/>
              <a:gd name="connsiteX136" fmla="*/ 331421 w 890221"/>
              <a:gd name="connsiteY136" fmla="*/ 1224280 h 3640422"/>
              <a:gd name="connsiteX137" fmla="*/ 336501 w 890221"/>
              <a:gd name="connsiteY137" fmla="*/ 1198880 h 3640422"/>
              <a:gd name="connsiteX138" fmla="*/ 351741 w 890221"/>
              <a:gd name="connsiteY138" fmla="*/ 1127760 h 3640422"/>
              <a:gd name="connsiteX139" fmla="*/ 356821 w 890221"/>
              <a:gd name="connsiteY139" fmla="*/ 1076960 h 3640422"/>
              <a:gd name="connsiteX140" fmla="*/ 361901 w 890221"/>
              <a:gd name="connsiteY140" fmla="*/ 1056640 h 3640422"/>
              <a:gd name="connsiteX141" fmla="*/ 372061 w 890221"/>
              <a:gd name="connsiteY141" fmla="*/ 1005840 h 3640422"/>
              <a:gd name="connsiteX142" fmla="*/ 377141 w 890221"/>
              <a:gd name="connsiteY142" fmla="*/ 934720 h 3640422"/>
              <a:gd name="connsiteX143" fmla="*/ 387301 w 890221"/>
              <a:gd name="connsiteY143" fmla="*/ 868680 h 3640422"/>
              <a:gd name="connsiteX144" fmla="*/ 392381 w 890221"/>
              <a:gd name="connsiteY144" fmla="*/ 822960 h 3640422"/>
              <a:gd name="connsiteX145" fmla="*/ 402541 w 890221"/>
              <a:gd name="connsiteY145" fmla="*/ 777240 h 3640422"/>
              <a:gd name="connsiteX146" fmla="*/ 407621 w 890221"/>
              <a:gd name="connsiteY146" fmla="*/ 731520 h 3640422"/>
              <a:gd name="connsiteX147" fmla="*/ 417781 w 890221"/>
              <a:gd name="connsiteY147" fmla="*/ 690880 h 3640422"/>
              <a:gd name="connsiteX148" fmla="*/ 427941 w 890221"/>
              <a:gd name="connsiteY148" fmla="*/ 629920 h 3640422"/>
              <a:gd name="connsiteX149" fmla="*/ 433021 w 890221"/>
              <a:gd name="connsiteY149" fmla="*/ 584200 h 3640422"/>
              <a:gd name="connsiteX150" fmla="*/ 443181 w 890221"/>
              <a:gd name="connsiteY150" fmla="*/ 543560 h 3640422"/>
              <a:gd name="connsiteX151" fmla="*/ 448261 w 890221"/>
              <a:gd name="connsiteY151" fmla="*/ 523240 h 3640422"/>
              <a:gd name="connsiteX152" fmla="*/ 458421 w 890221"/>
              <a:gd name="connsiteY152" fmla="*/ 457200 h 3640422"/>
              <a:gd name="connsiteX153" fmla="*/ 468581 w 890221"/>
              <a:gd name="connsiteY153" fmla="*/ 411480 h 3640422"/>
              <a:gd name="connsiteX154" fmla="*/ 473661 w 890221"/>
              <a:gd name="connsiteY154" fmla="*/ 365760 h 3640422"/>
              <a:gd name="connsiteX155" fmla="*/ 478741 w 890221"/>
              <a:gd name="connsiteY155" fmla="*/ 335280 h 3640422"/>
              <a:gd name="connsiteX156" fmla="*/ 473661 w 890221"/>
              <a:gd name="connsiteY156" fmla="*/ 198120 h 3640422"/>
              <a:gd name="connsiteX0" fmla="*/ 473661 w 890221"/>
              <a:gd name="connsiteY0" fmla="*/ 198120 h 3640422"/>
              <a:gd name="connsiteX1" fmla="*/ 488901 w 890221"/>
              <a:gd name="connsiteY1" fmla="*/ 187960 h 3640422"/>
              <a:gd name="connsiteX2" fmla="*/ 499061 w 890221"/>
              <a:gd name="connsiteY2" fmla="*/ 172720 h 3640422"/>
              <a:gd name="connsiteX3" fmla="*/ 529541 w 890221"/>
              <a:gd name="connsiteY3" fmla="*/ 152400 h 3640422"/>
              <a:gd name="connsiteX4" fmla="*/ 544781 w 890221"/>
              <a:gd name="connsiteY4" fmla="*/ 137160 h 3640422"/>
              <a:gd name="connsiteX5" fmla="*/ 575261 w 890221"/>
              <a:gd name="connsiteY5" fmla="*/ 127000 h 3640422"/>
              <a:gd name="connsiteX6" fmla="*/ 605741 w 890221"/>
              <a:gd name="connsiteY6" fmla="*/ 111760 h 3640422"/>
              <a:gd name="connsiteX7" fmla="*/ 641301 w 890221"/>
              <a:gd name="connsiteY7" fmla="*/ 96520 h 3640422"/>
              <a:gd name="connsiteX8" fmla="*/ 656541 w 890221"/>
              <a:gd name="connsiteY8" fmla="*/ 86360 h 3640422"/>
              <a:gd name="connsiteX9" fmla="*/ 692101 w 890221"/>
              <a:gd name="connsiteY9" fmla="*/ 76200 h 3640422"/>
              <a:gd name="connsiteX10" fmla="*/ 722581 w 890221"/>
              <a:gd name="connsiteY10" fmla="*/ 66040 h 3640422"/>
              <a:gd name="connsiteX11" fmla="*/ 758141 w 890221"/>
              <a:gd name="connsiteY11" fmla="*/ 50800 h 3640422"/>
              <a:gd name="connsiteX12" fmla="*/ 808941 w 890221"/>
              <a:gd name="connsiteY12" fmla="*/ 35560 h 3640422"/>
              <a:gd name="connsiteX13" fmla="*/ 824181 w 890221"/>
              <a:gd name="connsiteY13" fmla="*/ 25400 h 3640422"/>
              <a:gd name="connsiteX14" fmla="*/ 854661 w 890221"/>
              <a:gd name="connsiteY14" fmla="*/ 15240 h 3640422"/>
              <a:gd name="connsiteX15" fmla="*/ 885141 w 890221"/>
              <a:gd name="connsiteY15" fmla="*/ 0 h 3640422"/>
              <a:gd name="connsiteX16" fmla="*/ 890221 w 890221"/>
              <a:gd name="connsiteY16" fmla="*/ 15240 h 3640422"/>
              <a:gd name="connsiteX17" fmla="*/ 885141 w 890221"/>
              <a:gd name="connsiteY17" fmla="*/ 60960 h 3640422"/>
              <a:gd name="connsiteX18" fmla="*/ 880061 w 890221"/>
              <a:gd name="connsiteY18" fmla="*/ 76200 h 3640422"/>
              <a:gd name="connsiteX19" fmla="*/ 874981 w 890221"/>
              <a:gd name="connsiteY19" fmla="*/ 96520 h 3640422"/>
              <a:gd name="connsiteX20" fmla="*/ 869901 w 890221"/>
              <a:gd name="connsiteY20" fmla="*/ 162560 h 3640422"/>
              <a:gd name="connsiteX21" fmla="*/ 864821 w 890221"/>
              <a:gd name="connsiteY21" fmla="*/ 182880 h 3640422"/>
              <a:gd name="connsiteX22" fmla="*/ 859741 w 890221"/>
              <a:gd name="connsiteY22" fmla="*/ 213360 h 3640422"/>
              <a:gd name="connsiteX23" fmla="*/ 854661 w 890221"/>
              <a:gd name="connsiteY23" fmla="*/ 335280 h 3640422"/>
              <a:gd name="connsiteX24" fmla="*/ 844501 w 890221"/>
              <a:gd name="connsiteY24" fmla="*/ 401320 h 3640422"/>
              <a:gd name="connsiteX25" fmla="*/ 839421 w 890221"/>
              <a:gd name="connsiteY25" fmla="*/ 447040 h 3640422"/>
              <a:gd name="connsiteX26" fmla="*/ 829261 w 890221"/>
              <a:gd name="connsiteY26" fmla="*/ 568960 h 3640422"/>
              <a:gd name="connsiteX27" fmla="*/ 824181 w 890221"/>
              <a:gd name="connsiteY27" fmla="*/ 594360 h 3640422"/>
              <a:gd name="connsiteX28" fmla="*/ 819101 w 890221"/>
              <a:gd name="connsiteY28" fmla="*/ 640080 h 3640422"/>
              <a:gd name="connsiteX29" fmla="*/ 808941 w 890221"/>
              <a:gd name="connsiteY29" fmla="*/ 690880 h 3640422"/>
              <a:gd name="connsiteX30" fmla="*/ 803861 w 890221"/>
              <a:gd name="connsiteY30" fmla="*/ 721360 h 3640422"/>
              <a:gd name="connsiteX31" fmla="*/ 798781 w 890221"/>
              <a:gd name="connsiteY31" fmla="*/ 741680 h 3640422"/>
              <a:gd name="connsiteX32" fmla="*/ 793701 w 890221"/>
              <a:gd name="connsiteY32" fmla="*/ 767080 h 3640422"/>
              <a:gd name="connsiteX33" fmla="*/ 788621 w 890221"/>
              <a:gd name="connsiteY33" fmla="*/ 787400 h 3640422"/>
              <a:gd name="connsiteX34" fmla="*/ 783541 w 890221"/>
              <a:gd name="connsiteY34" fmla="*/ 828040 h 3640422"/>
              <a:gd name="connsiteX35" fmla="*/ 778461 w 890221"/>
              <a:gd name="connsiteY35" fmla="*/ 843280 h 3640422"/>
              <a:gd name="connsiteX36" fmla="*/ 768301 w 890221"/>
              <a:gd name="connsiteY36" fmla="*/ 894080 h 3640422"/>
              <a:gd name="connsiteX37" fmla="*/ 758141 w 890221"/>
              <a:gd name="connsiteY37" fmla="*/ 939800 h 3640422"/>
              <a:gd name="connsiteX38" fmla="*/ 753061 w 890221"/>
              <a:gd name="connsiteY38" fmla="*/ 980440 h 3640422"/>
              <a:gd name="connsiteX39" fmla="*/ 747981 w 890221"/>
              <a:gd name="connsiteY39" fmla="*/ 1031240 h 3640422"/>
              <a:gd name="connsiteX40" fmla="*/ 737821 w 890221"/>
              <a:gd name="connsiteY40" fmla="*/ 1102360 h 3640422"/>
              <a:gd name="connsiteX41" fmla="*/ 732741 w 890221"/>
              <a:gd name="connsiteY41" fmla="*/ 1203960 h 3640422"/>
              <a:gd name="connsiteX42" fmla="*/ 722581 w 890221"/>
              <a:gd name="connsiteY42" fmla="*/ 1264920 h 3640422"/>
              <a:gd name="connsiteX43" fmla="*/ 707341 w 890221"/>
              <a:gd name="connsiteY43" fmla="*/ 1407160 h 3640422"/>
              <a:gd name="connsiteX44" fmla="*/ 697181 w 890221"/>
              <a:gd name="connsiteY44" fmla="*/ 1463040 h 3640422"/>
              <a:gd name="connsiteX45" fmla="*/ 692101 w 890221"/>
              <a:gd name="connsiteY45" fmla="*/ 1518920 h 3640422"/>
              <a:gd name="connsiteX46" fmla="*/ 681941 w 890221"/>
              <a:gd name="connsiteY46" fmla="*/ 1564640 h 3640422"/>
              <a:gd name="connsiteX47" fmla="*/ 676861 w 890221"/>
              <a:gd name="connsiteY47" fmla="*/ 1595120 h 3640422"/>
              <a:gd name="connsiteX48" fmla="*/ 671781 w 890221"/>
              <a:gd name="connsiteY48" fmla="*/ 1635760 h 3640422"/>
              <a:gd name="connsiteX49" fmla="*/ 666701 w 890221"/>
              <a:gd name="connsiteY49" fmla="*/ 1666240 h 3640422"/>
              <a:gd name="connsiteX50" fmla="*/ 661621 w 890221"/>
              <a:gd name="connsiteY50" fmla="*/ 1706880 h 3640422"/>
              <a:gd name="connsiteX51" fmla="*/ 646381 w 890221"/>
              <a:gd name="connsiteY51" fmla="*/ 1778000 h 3640422"/>
              <a:gd name="connsiteX52" fmla="*/ 641301 w 890221"/>
              <a:gd name="connsiteY52" fmla="*/ 1823720 h 3640422"/>
              <a:gd name="connsiteX53" fmla="*/ 631141 w 890221"/>
              <a:gd name="connsiteY53" fmla="*/ 1879600 h 3640422"/>
              <a:gd name="connsiteX54" fmla="*/ 626061 w 890221"/>
              <a:gd name="connsiteY54" fmla="*/ 1935480 h 3640422"/>
              <a:gd name="connsiteX55" fmla="*/ 610821 w 890221"/>
              <a:gd name="connsiteY55" fmla="*/ 2021840 h 3640422"/>
              <a:gd name="connsiteX56" fmla="*/ 605741 w 890221"/>
              <a:gd name="connsiteY56" fmla="*/ 2082800 h 3640422"/>
              <a:gd name="connsiteX57" fmla="*/ 595581 w 890221"/>
              <a:gd name="connsiteY57" fmla="*/ 2133600 h 3640422"/>
              <a:gd name="connsiteX58" fmla="*/ 585421 w 890221"/>
              <a:gd name="connsiteY58" fmla="*/ 2204720 h 3640422"/>
              <a:gd name="connsiteX59" fmla="*/ 580341 w 890221"/>
              <a:gd name="connsiteY59" fmla="*/ 2296160 h 3640422"/>
              <a:gd name="connsiteX60" fmla="*/ 575261 w 890221"/>
              <a:gd name="connsiteY60" fmla="*/ 2311400 h 3640422"/>
              <a:gd name="connsiteX61" fmla="*/ 570181 w 890221"/>
              <a:gd name="connsiteY61" fmla="*/ 2352040 h 3640422"/>
              <a:gd name="connsiteX62" fmla="*/ 565101 w 890221"/>
              <a:gd name="connsiteY62" fmla="*/ 2382520 h 3640422"/>
              <a:gd name="connsiteX63" fmla="*/ 554941 w 890221"/>
              <a:gd name="connsiteY63" fmla="*/ 2509520 h 3640422"/>
              <a:gd name="connsiteX64" fmla="*/ 544781 w 890221"/>
              <a:gd name="connsiteY64" fmla="*/ 2570480 h 3640422"/>
              <a:gd name="connsiteX65" fmla="*/ 539701 w 890221"/>
              <a:gd name="connsiteY65" fmla="*/ 2595880 h 3640422"/>
              <a:gd name="connsiteX66" fmla="*/ 529541 w 890221"/>
              <a:gd name="connsiteY66" fmla="*/ 2809240 h 3640422"/>
              <a:gd name="connsiteX67" fmla="*/ 524461 w 890221"/>
              <a:gd name="connsiteY67" fmla="*/ 2834640 h 3640422"/>
              <a:gd name="connsiteX68" fmla="*/ 519381 w 890221"/>
              <a:gd name="connsiteY68" fmla="*/ 2956560 h 3640422"/>
              <a:gd name="connsiteX69" fmla="*/ 509221 w 890221"/>
              <a:gd name="connsiteY69" fmla="*/ 3048000 h 3640422"/>
              <a:gd name="connsiteX70" fmla="*/ 514301 w 890221"/>
              <a:gd name="connsiteY70" fmla="*/ 3246120 h 3640422"/>
              <a:gd name="connsiteX71" fmla="*/ 509221 w 890221"/>
              <a:gd name="connsiteY71" fmla="*/ 3342640 h 3640422"/>
              <a:gd name="connsiteX72" fmla="*/ 504141 w 890221"/>
              <a:gd name="connsiteY72" fmla="*/ 3378200 h 3640422"/>
              <a:gd name="connsiteX73" fmla="*/ 499061 w 890221"/>
              <a:gd name="connsiteY73" fmla="*/ 3418840 h 3640422"/>
              <a:gd name="connsiteX74" fmla="*/ 493981 w 890221"/>
              <a:gd name="connsiteY74" fmla="*/ 3616960 h 3640422"/>
              <a:gd name="connsiteX75" fmla="*/ 417781 w 890221"/>
              <a:gd name="connsiteY75" fmla="*/ 3611880 h 3640422"/>
              <a:gd name="connsiteX76" fmla="*/ 194261 w 890221"/>
              <a:gd name="connsiteY76" fmla="*/ 3601720 h 3640422"/>
              <a:gd name="connsiteX77" fmla="*/ 123141 w 890221"/>
              <a:gd name="connsiteY77" fmla="*/ 3591560 h 3640422"/>
              <a:gd name="connsiteX78" fmla="*/ 67261 w 890221"/>
              <a:gd name="connsiteY78" fmla="*/ 3586480 h 3640422"/>
              <a:gd name="connsiteX79" fmla="*/ 23798 w 890221"/>
              <a:gd name="connsiteY79" fmla="*/ 3576884 h 3640422"/>
              <a:gd name="connsiteX80" fmla="*/ 30007 w 890221"/>
              <a:gd name="connsiteY80" fmla="*/ 3533423 h 3640422"/>
              <a:gd name="connsiteX81" fmla="*/ 34524 w 890221"/>
              <a:gd name="connsiteY81" fmla="*/ 3452706 h 3640422"/>
              <a:gd name="connsiteX82" fmla="*/ 36781 w 890221"/>
              <a:gd name="connsiteY82" fmla="*/ 3426178 h 3640422"/>
              <a:gd name="connsiteX83" fmla="*/ 36217 w 890221"/>
              <a:gd name="connsiteY83" fmla="*/ 3392311 h 3640422"/>
              <a:gd name="connsiteX84" fmla="*/ 35652 w 890221"/>
              <a:gd name="connsiteY84" fmla="*/ 3356186 h 3640422"/>
              <a:gd name="connsiteX85" fmla="*/ 1221 w 890221"/>
              <a:gd name="connsiteY85" fmla="*/ 3347720 h 3640422"/>
              <a:gd name="connsiteX86" fmla="*/ 6301 w 890221"/>
              <a:gd name="connsiteY86" fmla="*/ 3302000 h 3640422"/>
              <a:gd name="connsiteX87" fmla="*/ 11381 w 890221"/>
              <a:gd name="connsiteY87" fmla="*/ 3276600 h 3640422"/>
              <a:gd name="connsiteX88" fmla="*/ 21541 w 890221"/>
              <a:gd name="connsiteY88" fmla="*/ 3195320 h 3640422"/>
              <a:gd name="connsiteX89" fmla="*/ 31701 w 890221"/>
              <a:gd name="connsiteY89" fmla="*/ 3048000 h 3640422"/>
              <a:gd name="connsiteX90" fmla="*/ 36781 w 890221"/>
              <a:gd name="connsiteY90" fmla="*/ 3022600 h 3640422"/>
              <a:gd name="connsiteX91" fmla="*/ 41861 w 890221"/>
              <a:gd name="connsiteY91" fmla="*/ 2941320 h 3640422"/>
              <a:gd name="connsiteX92" fmla="*/ 46941 w 890221"/>
              <a:gd name="connsiteY92" fmla="*/ 2910840 h 3640422"/>
              <a:gd name="connsiteX93" fmla="*/ 57101 w 890221"/>
              <a:gd name="connsiteY93" fmla="*/ 2824480 h 3640422"/>
              <a:gd name="connsiteX94" fmla="*/ 67261 w 890221"/>
              <a:gd name="connsiteY94" fmla="*/ 2712720 h 3640422"/>
              <a:gd name="connsiteX95" fmla="*/ 72341 w 890221"/>
              <a:gd name="connsiteY95" fmla="*/ 2687320 h 3640422"/>
              <a:gd name="connsiteX96" fmla="*/ 77421 w 890221"/>
              <a:gd name="connsiteY96" fmla="*/ 2667000 h 3640422"/>
              <a:gd name="connsiteX97" fmla="*/ 82501 w 890221"/>
              <a:gd name="connsiteY97" fmla="*/ 2631440 h 3640422"/>
              <a:gd name="connsiteX98" fmla="*/ 92661 w 890221"/>
              <a:gd name="connsiteY98" fmla="*/ 2600960 h 3640422"/>
              <a:gd name="connsiteX99" fmla="*/ 97741 w 890221"/>
              <a:gd name="connsiteY99" fmla="*/ 2570480 h 3640422"/>
              <a:gd name="connsiteX100" fmla="*/ 107901 w 890221"/>
              <a:gd name="connsiteY100" fmla="*/ 2550160 h 3640422"/>
              <a:gd name="connsiteX101" fmla="*/ 112981 w 890221"/>
              <a:gd name="connsiteY101" fmla="*/ 2534920 h 3640422"/>
              <a:gd name="connsiteX102" fmla="*/ 148540 w 890221"/>
              <a:gd name="connsiteY102" fmla="*/ 2550724 h 3640422"/>
              <a:gd name="connsiteX103" fmla="*/ 145155 w 890221"/>
              <a:gd name="connsiteY103" fmla="*/ 2484684 h 3640422"/>
              <a:gd name="connsiteX104" fmla="*/ 152492 w 890221"/>
              <a:gd name="connsiteY104" fmla="*/ 2475088 h 3640422"/>
              <a:gd name="connsiteX105" fmla="*/ 154751 w 890221"/>
              <a:gd name="connsiteY105" fmla="*/ 2430498 h 3640422"/>
              <a:gd name="connsiteX106" fmla="*/ 162652 w 890221"/>
              <a:gd name="connsiteY106" fmla="*/ 2410178 h 3640422"/>
              <a:gd name="connsiteX107" fmla="*/ 167733 w 890221"/>
              <a:gd name="connsiteY107" fmla="*/ 2388164 h 3640422"/>
              <a:gd name="connsiteX108" fmla="*/ 169990 w 890221"/>
              <a:gd name="connsiteY108" fmla="*/ 2359943 h 3640422"/>
              <a:gd name="connsiteX109" fmla="*/ 177892 w 890221"/>
              <a:gd name="connsiteY109" fmla="*/ 2338494 h 3640422"/>
              <a:gd name="connsiteX110" fmla="*/ 182972 w 890221"/>
              <a:gd name="connsiteY110" fmla="*/ 2284871 h 3640422"/>
              <a:gd name="connsiteX111" fmla="*/ 184665 w 890221"/>
              <a:gd name="connsiteY111" fmla="*/ 2232942 h 3640422"/>
              <a:gd name="connsiteX112" fmla="*/ 193132 w 890221"/>
              <a:gd name="connsiteY112" fmla="*/ 2175369 h 3640422"/>
              <a:gd name="connsiteX113" fmla="*/ 194261 w 890221"/>
              <a:gd name="connsiteY113" fmla="*/ 2136987 h 3640422"/>
              <a:gd name="connsiteX114" fmla="*/ 199341 w 890221"/>
              <a:gd name="connsiteY114" fmla="*/ 2098040 h 3640422"/>
              <a:gd name="connsiteX115" fmla="*/ 209501 w 890221"/>
              <a:gd name="connsiteY115" fmla="*/ 1991360 h 3640422"/>
              <a:gd name="connsiteX116" fmla="*/ 214581 w 890221"/>
              <a:gd name="connsiteY116" fmla="*/ 1965960 h 3640422"/>
              <a:gd name="connsiteX117" fmla="*/ 219661 w 890221"/>
              <a:gd name="connsiteY117" fmla="*/ 1925320 h 3640422"/>
              <a:gd name="connsiteX118" fmla="*/ 224741 w 890221"/>
              <a:gd name="connsiteY118" fmla="*/ 1910080 h 3640422"/>
              <a:gd name="connsiteX119" fmla="*/ 229821 w 890221"/>
              <a:gd name="connsiteY119" fmla="*/ 1889760 h 3640422"/>
              <a:gd name="connsiteX120" fmla="*/ 234901 w 890221"/>
              <a:gd name="connsiteY120" fmla="*/ 1859280 h 3640422"/>
              <a:gd name="connsiteX121" fmla="*/ 239981 w 890221"/>
              <a:gd name="connsiteY121" fmla="*/ 1833880 h 3640422"/>
              <a:gd name="connsiteX122" fmla="*/ 245061 w 890221"/>
              <a:gd name="connsiteY122" fmla="*/ 1762760 h 3640422"/>
              <a:gd name="connsiteX123" fmla="*/ 250141 w 890221"/>
              <a:gd name="connsiteY123" fmla="*/ 1747520 h 3640422"/>
              <a:gd name="connsiteX124" fmla="*/ 255221 w 890221"/>
              <a:gd name="connsiteY124" fmla="*/ 1722120 h 3640422"/>
              <a:gd name="connsiteX125" fmla="*/ 260301 w 890221"/>
              <a:gd name="connsiteY125" fmla="*/ 1671320 h 3640422"/>
              <a:gd name="connsiteX126" fmla="*/ 265381 w 890221"/>
              <a:gd name="connsiteY126" fmla="*/ 1656080 h 3640422"/>
              <a:gd name="connsiteX127" fmla="*/ 270461 w 890221"/>
              <a:gd name="connsiteY127" fmla="*/ 1635760 h 3640422"/>
              <a:gd name="connsiteX128" fmla="*/ 275541 w 890221"/>
              <a:gd name="connsiteY128" fmla="*/ 1574800 h 3640422"/>
              <a:gd name="connsiteX129" fmla="*/ 280621 w 890221"/>
              <a:gd name="connsiteY129" fmla="*/ 1559560 h 3640422"/>
              <a:gd name="connsiteX130" fmla="*/ 290781 w 890221"/>
              <a:gd name="connsiteY130" fmla="*/ 1518920 h 3640422"/>
              <a:gd name="connsiteX131" fmla="*/ 295861 w 890221"/>
              <a:gd name="connsiteY131" fmla="*/ 1473200 h 3640422"/>
              <a:gd name="connsiteX132" fmla="*/ 300941 w 890221"/>
              <a:gd name="connsiteY132" fmla="*/ 1447800 h 3640422"/>
              <a:gd name="connsiteX133" fmla="*/ 311101 w 890221"/>
              <a:gd name="connsiteY133" fmla="*/ 1386840 h 3640422"/>
              <a:gd name="connsiteX134" fmla="*/ 316181 w 890221"/>
              <a:gd name="connsiteY134" fmla="*/ 1346200 h 3640422"/>
              <a:gd name="connsiteX135" fmla="*/ 326341 w 890221"/>
              <a:gd name="connsiteY135" fmla="*/ 1275080 h 3640422"/>
              <a:gd name="connsiteX136" fmla="*/ 331421 w 890221"/>
              <a:gd name="connsiteY136" fmla="*/ 1224280 h 3640422"/>
              <a:gd name="connsiteX137" fmla="*/ 336501 w 890221"/>
              <a:gd name="connsiteY137" fmla="*/ 1198880 h 3640422"/>
              <a:gd name="connsiteX138" fmla="*/ 351741 w 890221"/>
              <a:gd name="connsiteY138" fmla="*/ 1127760 h 3640422"/>
              <a:gd name="connsiteX139" fmla="*/ 356821 w 890221"/>
              <a:gd name="connsiteY139" fmla="*/ 1076960 h 3640422"/>
              <a:gd name="connsiteX140" fmla="*/ 361901 w 890221"/>
              <a:gd name="connsiteY140" fmla="*/ 1056640 h 3640422"/>
              <a:gd name="connsiteX141" fmla="*/ 372061 w 890221"/>
              <a:gd name="connsiteY141" fmla="*/ 1005840 h 3640422"/>
              <a:gd name="connsiteX142" fmla="*/ 377141 w 890221"/>
              <a:gd name="connsiteY142" fmla="*/ 934720 h 3640422"/>
              <a:gd name="connsiteX143" fmla="*/ 387301 w 890221"/>
              <a:gd name="connsiteY143" fmla="*/ 868680 h 3640422"/>
              <a:gd name="connsiteX144" fmla="*/ 392381 w 890221"/>
              <a:gd name="connsiteY144" fmla="*/ 822960 h 3640422"/>
              <a:gd name="connsiteX145" fmla="*/ 402541 w 890221"/>
              <a:gd name="connsiteY145" fmla="*/ 777240 h 3640422"/>
              <a:gd name="connsiteX146" fmla="*/ 407621 w 890221"/>
              <a:gd name="connsiteY146" fmla="*/ 731520 h 3640422"/>
              <a:gd name="connsiteX147" fmla="*/ 417781 w 890221"/>
              <a:gd name="connsiteY147" fmla="*/ 690880 h 3640422"/>
              <a:gd name="connsiteX148" fmla="*/ 427941 w 890221"/>
              <a:gd name="connsiteY148" fmla="*/ 629920 h 3640422"/>
              <a:gd name="connsiteX149" fmla="*/ 433021 w 890221"/>
              <a:gd name="connsiteY149" fmla="*/ 584200 h 3640422"/>
              <a:gd name="connsiteX150" fmla="*/ 443181 w 890221"/>
              <a:gd name="connsiteY150" fmla="*/ 543560 h 3640422"/>
              <a:gd name="connsiteX151" fmla="*/ 448261 w 890221"/>
              <a:gd name="connsiteY151" fmla="*/ 523240 h 3640422"/>
              <a:gd name="connsiteX152" fmla="*/ 458421 w 890221"/>
              <a:gd name="connsiteY152" fmla="*/ 457200 h 3640422"/>
              <a:gd name="connsiteX153" fmla="*/ 468581 w 890221"/>
              <a:gd name="connsiteY153" fmla="*/ 411480 h 3640422"/>
              <a:gd name="connsiteX154" fmla="*/ 473661 w 890221"/>
              <a:gd name="connsiteY154" fmla="*/ 365760 h 3640422"/>
              <a:gd name="connsiteX155" fmla="*/ 478741 w 890221"/>
              <a:gd name="connsiteY155" fmla="*/ 335280 h 3640422"/>
              <a:gd name="connsiteX156" fmla="*/ 473661 w 890221"/>
              <a:gd name="connsiteY156" fmla="*/ 198120 h 3640422"/>
              <a:gd name="connsiteX0" fmla="*/ 473661 w 890221"/>
              <a:gd name="connsiteY0" fmla="*/ 198120 h 3631956"/>
              <a:gd name="connsiteX1" fmla="*/ 488901 w 890221"/>
              <a:gd name="connsiteY1" fmla="*/ 187960 h 3631956"/>
              <a:gd name="connsiteX2" fmla="*/ 499061 w 890221"/>
              <a:gd name="connsiteY2" fmla="*/ 172720 h 3631956"/>
              <a:gd name="connsiteX3" fmla="*/ 529541 w 890221"/>
              <a:gd name="connsiteY3" fmla="*/ 152400 h 3631956"/>
              <a:gd name="connsiteX4" fmla="*/ 544781 w 890221"/>
              <a:gd name="connsiteY4" fmla="*/ 137160 h 3631956"/>
              <a:gd name="connsiteX5" fmla="*/ 575261 w 890221"/>
              <a:gd name="connsiteY5" fmla="*/ 127000 h 3631956"/>
              <a:gd name="connsiteX6" fmla="*/ 605741 w 890221"/>
              <a:gd name="connsiteY6" fmla="*/ 111760 h 3631956"/>
              <a:gd name="connsiteX7" fmla="*/ 641301 w 890221"/>
              <a:gd name="connsiteY7" fmla="*/ 96520 h 3631956"/>
              <a:gd name="connsiteX8" fmla="*/ 656541 w 890221"/>
              <a:gd name="connsiteY8" fmla="*/ 86360 h 3631956"/>
              <a:gd name="connsiteX9" fmla="*/ 692101 w 890221"/>
              <a:gd name="connsiteY9" fmla="*/ 76200 h 3631956"/>
              <a:gd name="connsiteX10" fmla="*/ 722581 w 890221"/>
              <a:gd name="connsiteY10" fmla="*/ 66040 h 3631956"/>
              <a:gd name="connsiteX11" fmla="*/ 758141 w 890221"/>
              <a:gd name="connsiteY11" fmla="*/ 50800 h 3631956"/>
              <a:gd name="connsiteX12" fmla="*/ 808941 w 890221"/>
              <a:gd name="connsiteY12" fmla="*/ 35560 h 3631956"/>
              <a:gd name="connsiteX13" fmla="*/ 824181 w 890221"/>
              <a:gd name="connsiteY13" fmla="*/ 25400 h 3631956"/>
              <a:gd name="connsiteX14" fmla="*/ 854661 w 890221"/>
              <a:gd name="connsiteY14" fmla="*/ 15240 h 3631956"/>
              <a:gd name="connsiteX15" fmla="*/ 885141 w 890221"/>
              <a:gd name="connsiteY15" fmla="*/ 0 h 3631956"/>
              <a:gd name="connsiteX16" fmla="*/ 890221 w 890221"/>
              <a:gd name="connsiteY16" fmla="*/ 15240 h 3631956"/>
              <a:gd name="connsiteX17" fmla="*/ 885141 w 890221"/>
              <a:gd name="connsiteY17" fmla="*/ 60960 h 3631956"/>
              <a:gd name="connsiteX18" fmla="*/ 880061 w 890221"/>
              <a:gd name="connsiteY18" fmla="*/ 76200 h 3631956"/>
              <a:gd name="connsiteX19" fmla="*/ 874981 w 890221"/>
              <a:gd name="connsiteY19" fmla="*/ 96520 h 3631956"/>
              <a:gd name="connsiteX20" fmla="*/ 869901 w 890221"/>
              <a:gd name="connsiteY20" fmla="*/ 162560 h 3631956"/>
              <a:gd name="connsiteX21" fmla="*/ 864821 w 890221"/>
              <a:gd name="connsiteY21" fmla="*/ 182880 h 3631956"/>
              <a:gd name="connsiteX22" fmla="*/ 859741 w 890221"/>
              <a:gd name="connsiteY22" fmla="*/ 213360 h 3631956"/>
              <a:gd name="connsiteX23" fmla="*/ 854661 w 890221"/>
              <a:gd name="connsiteY23" fmla="*/ 335280 h 3631956"/>
              <a:gd name="connsiteX24" fmla="*/ 844501 w 890221"/>
              <a:gd name="connsiteY24" fmla="*/ 401320 h 3631956"/>
              <a:gd name="connsiteX25" fmla="*/ 839421 w 890221"/>
              <a:gd name="connsiteY25" fmla="*/ 447040 h 3631956"/>
              <a:gd name="connsiteX26" fmla="*/ 829261 w 890221"/>
              <a:gd name="connsiteY26" fmla="*/ 568960 h 3631956"/>
              <a:gd name="connsiteX27" fmla="*/ 824181 w 890221"/>
              <a:gd name="connsiteY27" fmla="*/ 594360 h 3631956"/>
              <a:gd name="connsiteX28" fmla="*/ 819101 w 890221"/>
              <a:gd name="connsiteY28" fmla="*/ 640080 h 3631956"/>
              <a:gd name="connsiteX29" fmla="*/ 808941 w 890221"/>
              <a:gd name="connsiteY29" fmla="*/ 690880 h 3631956"/>
              <a:gd name="connsiteX30" fmla="*/ 803861 w 890221"/>
              <a:gd name="connsiteY30" fmla="*/ 721360 h 3631956"/>
              <a:gd name="connsiteX31" fmla="*/ 798781 w 890221"/>
              <a:gd name="connsiteY31" fmla="*/ 741680 h 3631956"/>
              <a:gd name="connsiteX32" fmla="*/ 793701 w 890221"/>
              <a:gd name="connsiteY32" fmla="*/ 767080 h 3631956"/>
              <a:gd name="connsiteX33" fmla="*/ 788621 w 890221"/>
              <a:gd name="connsiteY33" fmla="*/ 787400 h 3631956"/>
              <a:gd name="connsiteX34" fmla="*/ 783541 w 890221"/>
              <a:gd name="connsiteY34" fmla="*/ 828040 h 3631956"/>
              <a:gd name="connsiteX35" fmla="*/ 778461 w 890221"/>
              <a:gd name="connsiteY35" fmla="*/ 843280 h 3631956"/>
              <a:gd name="connsiteX36" fmla="*/ 768301 w 890221"/>
              <a:gd name="connsiteY36" fmla="*/ 894080 h 3631956"/>
              <a:gd name="connsiteX37" fmla="*/ 758141 w 890221"/>
              <a:gd name="connsiteY37" fmla="*/ 939800 h 3631956"/>
              <a:gd name="connsiteX38" fmla="*/ 753061 w 890221"/>
              <a:gd name="connsiteY38" fmla="*/ 980440 h 3631956"/>
              <a:gd name="connsiteX39" fmla="*/ 747981 w 890221"/>
              <a:gd name="connsiteY39" fmla="*/ 1031240 h 3631956"/>
              <a:gd name="connsiteX40" fmla="*/ 737821 w 890221"/>
              <a:gd name="connsiteY40" fmla="*/ 1102360 h 3631956"/>
              <a:gd name="connsiteX41" fmla="*/ 732741 w 890221"/>
              <a:gd name="connsiteY41" fmla="*/ 1203960 h 3631956"/>
              <a:gd name="connsiteX42" fmla="*/ 722581 w 890221"/>
              <a:gd name="connsiteY42" fmla="*/ 1264920 h 3631956"/>
              <a:gd name="connsiteX43" fmla="*/ 707341 w 890221"/>
              <a:gd name="connsiteY43" fmla="*/ 1407160 h 3631956"/>
              <a:gd name="connsiteX44" fmla="*/ 697181 w 890221"/>
              <a:gd name="connsiteY44" fmla="*/ 1463040 h 3631956"/>
              <a:gd name="connsiteX45" fmla="*/ 692101 w 890221"/>
              <a:gd name="connsiteY45" fmla="*/ 1518920 h 3631956"/>
              <a:gd name="connsiteX46" fmla="*/ 681941 w 890221"/>
              <a:gd name="connsiteY46" fmla="*/ 1564640 h 3631956"/>
              <a:gd name="connsiteX47" fmla="*/ 676861 w 890221"/>
              <a:gd name="connsiteY47" fmla="*/ 1595120 h 3631956"/>
              <a:gd name="connsiteX48" fmla="*/ 671781 w 890221"/>
              <a:gd name="connsiteY48" fmla="*/ 1635760 h 3631956"/>
              <a:gd name="connsiteX49" fmla="*/ 666701 w 890221"/>
              <a:gd name="connsiteY49" fmla="*/ 1666240 h 3631956"/>
              <a:gd name="connsiteX50" fmla="*/ 661621 w 890221"/>
              <a:gd name="connsiteY50" fmla="*/ 1706880 h 3631956"/>
              <a:gd name="connsiteX51" fmla="*/ 646381 w 890221"/>
              <a:gd name="connsiteY51" fmla="*/ 1778000 h 3631956"/>
              <a:gd name="connsiteX52" fmla="*/ 641301 w 890221"/>
              <a:gd name="connsiteY52" fmla="*/ 1823720 h 3631956"/>
              <a:gd name="connsiteX53" fmla="*/ 631141 w 890221"/>
              <a:gd name="connsiteY53" fmla="*/ 1879600 h 3631956"/>
              <a:gd name="connsiteX54" fmla="*/ 626061 w 890221"/>
              <a:gd name="connsiteY54" fmla="*/ 1935480 h 3631956"/>
              <a:gd name="connsiteX55" fmla="*/ 610821 w 890221"/>
              <a:gd name="connsiteY55" fmla="*/ 2021840 h 3631956"/>
              <a:gd name="connsiteX56" fmla="*/ 605741 w 890221"/>
              <a:gd name="connsiteY56" fmla="*/ 2082800 h 3631956"/>
              <a:gd name="connsiteX57" fmla="*/ 595581 w 890221"/>
              <a:gd name="connsiteY57" fmla="*/ 2133600 h 3631956"/>
              <a:gd name="connsiteX58" fmla="*/ 585421 w 890221"/>
              <a:gd name="connsiteY58" fmla="*/ 2204720 h 3631956"/>
              <a:gd name="connsiteX59" fmla="*/ 580341 w 890221"/>
              <a:gd name="connsiteY59" fmla="*/ 2296160 h 3631956"/>
              <a:gd name="connsiteX60" fmla="*/ 575261 w 890221"/>
              <a:gd name="connsiteY60" fmla="*/ 2311400 h 3631956"/>
              <a:gd name="connsiteX61" fmla="*/ 570181 w 890221"/>
              <a:gd name="connsiteY61" fmla="*/ 2352040 h 3631956"/>
              <a:gd name="connsiteX62" fmla="*/ 565101 w 890221"/>
              <a:gd name="connsiteY62" fmla="*/ 2382520 h 3631956"/>
              <a:gd name="connsiteX63" fmla="*/ 554941 w 890221"/>
              <a:gd name="connsiteY63" fmla="*/ 2509520 h 3631956"/>
              <a:gd name="connsiteX64" fmla="*/ 544781 w 890221"/>
              <a:gd name="connsiteY64" fmla="*/ 2570480 h 3631956"/>
              <a:gd name="connsiteX65" fmla="*/ 539701 w 890221"/>
              <a:gd name="connsiteY65" fmla="*/ 2595880 h 3631956"/>
              <a:gd name="connsiteX66" fmla="*/ 529541 w 890221"/>
              <a:gd name="connsiteY66" fmla="*/ 2809240 h 3631956"/>
              <a:gd name="connsiteX67" fmla="*/ 524461 w 890221"/>
              <a:gd name="connsiteY67" fmla="*/ 2834640 h 3631956"/>
              <a:gd name="connsiteX68" fmla="*/ 519381 w 890221"/>
              <a:gd name="connsiteY68" fmla="*/ 2956560 h 3631956"/>
              <a:gd name="connsiteX69" fmla="*/ 509221 w 890221"/>
              <a:gd name="connsiteY69" fmla="*/ 3048000 h 3631956"/>
              <a:gd name="connsiteX70" fmla="*/ 514301 w 890221"/>
              <a:gd name="connsiteY70" fmla="*/ 3246120 h 3631956"/>
              <a:gd name="connsiteX71" fmla="*/ 509221 w 890221"/>
              <a:gd name="connsiteY71" fmla="*/ 3342640 h 3631956"/>
              <a:gd name="connsiteX72" fmla="*/ 504141 w 890221"/>
              <a:gd name="connsiteY72" fmla="*/ 3378200 h 3631956"/>
              <a:gd name="connsiteX73" fmla="*/ 499061 w 890221"/>
              <a:gd name="connsiteY73" fmla="*/ 3418840 h 3631956"/>
              <a:gd name="connsiteX74" fmla="*/ 465759 w 890221"/>
              <a:gd name="connsiteY74" fmla="*/ 3608494 h 3631956"/>
              <a:gd name="connsiteX75" fmla="*/ 417781 w 890221"/>
              <a:gd name="connsiteY75" fmla="*/ 3611880 h 3631956"/>
              <a:gd name="connsiteX76" fmla="*/ 194261 w 890221"/>
              <a:gd name="connsiteY76" fmla="*/ 3601720 h 3631956"/>
              <a:gd name="connsiteX77" fmla="*/ 123141 w 890221"/>
              <a:gd name="connsiteY77" fmla="*/ 3591560 h 3631956"/>
              <a:gd name="connsiteX78" fmla="*/ 67261 w 890221"/>
              <a:gd name="connsiteY78" fmla="*/ 3586480 h 3631956"/>
              <a:gd name="connsiteX79" fmla="*/ 23798 w 890221"/>
              <a:gd name="connsiteY79" fmla="*/ 3576884 h 3631956"/>
              <a:gd name="connsiteX80" fmla="*/ 30007 w 890221"/>
              <a:gd name="connsiteY80" fmla="*/ 3533423 h 3631956"/>
              <a:gd name="connsiteX81" fmla="*/ 34524 w 890221"/>
              <a:gd name="connsiteY81" fmla="*/ 3452706 h 3631956"/>
              <a:gd name="connsiteX82" fmla="*/ 36781 w 890221"/>
              <a:gd name="connsiteY82" fmla="*/ 3426178 h 3631956"/>
              <a:gd name="connsiteX83" fmla="*/ 36217 w 890221"/>
              <a:gd name="connsiteY83" fmla="*/ 3392311 h 3631956"/>
              <a:gd name="connsiteX84" fmla="*/ 35652 w 890221"/>
              <a:gd name="connsiteY84" fmla="*/ 3356186 h 3631956"/>
              <a:gd name="connsiteX85" fmla="*/ 1221 w 890221"/>
              <a:gd name="connsiteY85" fmla="*/ 3347720 h 3631956"/>
              <a:gd name="connsiteX86" fmla="*/ 6301 w 890221"/>
              <a:gd name="connsiteY86" fmla="*/ 3302000 h 3631956"/>
              <a:gd name="connsiteX87" fmla="*/ 11381 w 890221"/>
              <a:gd name="connsiteY87" fmla="*/ 3276600 h 3631956"/>
              <a:gd name="connsiteX88" fmla="*/ 21541 w 890221"/>
              <a:gd name="connsiteY88" fmla="*/ 3195320 h 3631956"/>
              <a:gd name="connsiteX89" fmla="*/ 31701 w 890221"/>
              <a:gd name="connsiteY89" fmla="*/ 3048000 h 3631956"/>
              <a:gd name="connsiteX90" fmla="*/ 36781 w 890221"/>
              <a:gd name="connsiteY90" fmla="*/ 3022600 h 3631956"/>
              <a:gd name="connsiteX91" fmla="*/ 41861 w 890221"/>
              <a:gd name="connsiteY91" fmla="*/ 2941320 h 3631956"/>
              <a:gd name="connsiteX92" fmla="*/ 46941 w 890221"/>
              <a:gd name="connsiteY92" fmla="*/ 2910840 h 3631956"/>
              <a:gd name="connsiteX93" fmla="*/ 57101 w 890221"/>
              <a:gd name="connsiteY93" fmla="*/ 2824480 h 3631956"/>
              <a:gd name="connsiteX94" fmla="*/ 67261 w 890221"/>
              <a:gd name="connsiteY94" fmla="*/ 2712720 h 3631956"/>
              <a:gd name="connsiteX95" fmla="*/ 72341 w 890221"/>
              <a:gd name="connsiteY95" fmla="*/ 2687320 h 3631956"/>
              <a:gd name="connsiteX96" fmla="*/ 77421 w 890221"/>
              <a:gd name="connsiteY96" fmla="*/ 2667000 h 3631956"/>
              <a:gd name="connsiteX97" fmla="*/ 82501 w 890221"/>
              <a:gd name="connsiteY97" fmla="*/ 2631440 h 3631956"/>
              <a:gd name="connsiteX98" fmla="*/ 92661 w 890221"/>
              <a:gd name="connsiteY98" fmla="*/ 2600960 h 3631956"/>
              <a:gd name="connsiteX99" fmla="*/ 97741 w 890221"/>
              <a:gd name="connsiteY99" fmla="*/ 2570480 h 3631956"/>
              <a:gd name="connsiteX100" fmla="*/ 107901 w 890221"/>
              <a:gd name="connsiteY100" fmla="*/ 2550160 h 3631956"/>
              <a:gd name="connsiteX101" fmla="*/ 112981 w 890221"/>
              <a:gd name="connsiteY101" fmla="*/ 2534920 h 3631956"/>
              <a:gd name="connsiteX102" fmla="*/ 148540 w 890221"/>
              <a:gd name="connsiteY102" fmla="*/ 2550724 h 3631956"/>
              <a:gd name="connsiteX103" fmla="*/ 145155 w 890221"/>
              <a:gd name="connsiteY103" fmla="*/ 2484684 h 3631956"/>
              <a:gd name="connsiteX104" fmla="*/ 152492 w 890221"/>
              <a:gd name="connsiteY104" fmla="*/ 2475088 h 3631956"/>
              <a:gd name="connsiteX105" fmla="*/ 154751 w 890221"/>
              <a:gd name="connsiteY105" fmla="*/ 2430498 h 3631956"/>
              <a:gd name="connsiteX106" fmla="*/ 162652 w 890221"/>
              <a:gd name="connsiteY106" fmla="*/ 2410178 h 3631956"/>
              <a:gd name="connsiteX107" fmla="*/ 167733 w 890221"/>
              <a:gd name="connsiteY107" fmla="*/ 2388164 h 3631956"/>
              <a:gd name="connsiteX108" fmla="*/ 169990 w 890221"/>
              <a:gd name="connsiteY108" fmla="*/ 2359943 h 3631956"/>
              <a:gd name="connsiteX109" fmla="*/ 177892 w 890221"/>
              <a:gd name="connsiteY109" fmla="*/ 2338494 h 3631956"/>
              <a:gd name="connsiteX110" fmla="*/ 182972 w 890221"/>
              <a:gd name="connsiteY110" fmla="*/ 2284871 h 3631956"/>
              <a:gd name="connsiteX111" fmla="*/ 184665 w 890221"/>
              <a:gd name="connsiteY111" fmla="*/ 2232942 h 3631956"/>
              <a:gd name="connsiteX112" fmla="*/ 193132 w 890221"/>
              <a:gd name="connsiteY112" fmla="*/ 2175369 h 3631956"/>
              <a:gd name="connsiteX113" fmla="*/ 194261 w 890221"/>
              <a:gd name="connsiteY113" fmla="*/ 2136987 h 3631956"/>
              <a:gd name="connsiteX114" fmla="*/ 199341 w 890221"/>
              <a:gd name="connsiteY114" fmla="*/ 2098040 h 3631956"/>
              <a:gd name="connsiteX115" fmla="*/ 209501 w 890221"/>
              <a:gd name="connsiteY115" fmla="*/ 1991360 h 3631956"/>
              <a:gd name="connsiteX116" fmla="*/ 214581 w 890221"/>
              <a:gd name="connsiteY116" fmla="*/ 1965960 h 3631956"/>
              <a:gd name="connsiteX117" fmla="*/ 219661 w 890221"/>
              <a:gd name="connsiteY117" fmla="*/ 1925320 h 3631956"/>
              <a:gd name="connsiteX118" fmla="*/ 224741 w 890221"/>
              <a:gd name="connsiteY118" fmla="*/ 1910080 h 3631956"/>
              <a:gd name="connsiteX119" fmla="*/ 229821 w 890221"/>
              <a:gd name="connsiteY119" fmla="*/ 1889760 h 3631956"/>
              <a:gd name="connsiteX120" fmla="*/ 234901 w 890221"/>
              <a:gd name="connsiteY120" fmla="*/ 1859280 h 3631956"/>
              <a:gd name="connsiteX121" fmla="*/ 239981 w 890221"/>
              <a:gd name="connsiteY121" fmla="*/ 1833880 h 3631956"/>
              <a:gd name="connsiteX122" fmla="*/ 245061 w 890221"/>
              <a:gd name="connsiteY122" fmla="*/ 1762760 h 3631956"/>
              <a:gd name="connsiteX123" fmla="*/ 250141 w 890221"/>
              <a:gd name="connsiteY123" fmla="*/ 1747520 h 3631956"/>
              <a:gd name="connsiteX124" fmla="*/ 255221 w 890221"/>
              <a:gd name="connsiteY124" fmla="*/ 1722120 h 3631956"/>
              <a:gd name="connsiteX125" fmla="*/ 260301 w 890221"/>
              <a:gd name="connsiteY125" fmla="*/ 1671320 h 3631956"/>
              <a:gd name="connsiteX126" fmla="*/ 265381 w 890221"/>
              <a:gd name="connsiteY126" fmla="*/ 1656080 h 3631956"/>
              <a:gd name="connsiteX127" fmla="*/ 270461 w 890221"/>
              <a:gd name="connsiteY127" fmla="*/ 1635760 h 3631956"/>
              <a:gd name="connsiteX128" fmla="*/ 275541 w 890221"/>
              <a:gd name="connsiteY128" fmla="*/ 1574800 h 3631956"/>
              <a:gd name="connsiteX129" fmla="*/ 280621 w 890221"/>
              <a:gd name="connsiteY129" fmla="*/ 1559560 h 3631956"/>
              <a:gd name="connsiteX130" fmla="*/ 290781 w 890221"/>
              <a:gd name="connsiteY130" fmla="*/ 1518920 h 3631956"/>
              <a:gd name="connsiteX131" fmla="*/ 295861 w 890221"/>
              <a:gd name="connsiteY131" fmla="*/ 1473200 h 3631956"/>
              <a:gd name="connsiteX132" fmla="*/ 300941 w 890221"/>
              <a:gd name="connsiteY132" fmla="*/ 1447800 h 3631956"/>
              <a:gd name="connsiteX133" fmla="*/ 311101 w 890221"/>
              <a:gd name="connsiteY133" fmla="*/ 1386840 h 3631956"/>
              <a:gd name="connsiteX134" fmla="*/ 316181 w 890221"/>
              <a:gd name="connsiteY134" fmla="*/ 1346200 h 3631956"/>
              <a:gd name="connsiteX135" fmla="*/ 326341 w 890221"/>
              <a:gd name="connsiteY135" fmla="*/ 1275080 h 3631956"/>
              <a:gd name="connsiteX136" fmla="*/ 331421 w 890221"/>
              <a:gd name="connsiteY136" fmla="*/ 1224280 h 3631956"/>
              <a:gd name="connsiteX137" fmla="*/ 336501 w 890221"/>
              <a:gd name="connsiteY137" fmla="*/ 1198880 h 3631956"/>
              <a:gd name="connsiteX138" fmla="*/ 351741 w 890221"/>
              <a:gd name="connsiteY138" fmla="*/ 1127760 h 3631956"/>
              <a:gd name="connsiteX139" fmla="*/ 356821 w 890221"/>
              <a:gd name="connsiteY139" fmla="*/ 1076960 h 3631956"/>
              <a:gd name="connsiteX140" fmla="*/ 361901 w 890221"/>
              <a:gd name="connsiteY140" fmla="*/ 1056640 h 3631956"/>
              <a:gd name="connsiteX141" fmla="*/ 372061 w 890221"/>
              <a:gd name="connsiteY141" fmla="*/ 1005840 h 3631956"/>
              <a:gd name="connsiteX142" fmla="*/ 377141 w 890221"/>
              <a:gd name="connsiteY142" fmla="*/ 934720 h 3631956"/>
              <a:gd name="connsiteX143" fmla="*/ 387301 w 890221"/>
              <a:gd name="connsiteY143" fmla="*/ 868680 h 3631956"/>
              <a:gd name="connsiteX144" fmla="*/ 392381 w 890221"/>
              <a:gd name="connsiteY144" fmla="*/ 822960 h 3631956"/>
              <a:gd name="connsiteX145" fmla="*/ 402541 w 890221"/>
              <a:gd name="connsiteY145" fmla="*/ 777240 h 3631956"/>
              <a:gd name="connsiteX146" fmla="*/ 407621 w 890221"/>
              <a:gd name="connsiteY146" fmla="*/ 731520 h 3631956"/>
              <a:gd name="connsiteX147" fmla="*/ 417781 w 890221"/>
              <a:gd name="connsiteY147" fmla="*/ 690880 h 3631956"/>
              <a:gd name="connsiteX148" fmla="*/ 427941 w 890221"/>
              <a:gd name="connsiteY148" fmla="*/ 629920 h 3631956"/>
              <a:gd name="connsiteX149" fmla="*/ 433021 w 890221"/>
              <a:gd name="connsiteY149" fmla="*/ 584200 h 3631956"/>
              <a:gd name="connsiteX150" fmla="*/ 443181 w 890221"/>
              <a:gd name="connsiteY150" fmla="*/ 543560 h 3631956"/>
              <a:gd name="connsiteX151" fmla="*/ 448261 w 890221"/>
              <a:gd name="connsiteY151" fmla="*/ 523240 h 3631956"/>
              <a:gd name="connsiteX152" fmla="*/ 458421 w 890221"/>
              <a:gd name="connsiteY152" fmla="*/ 457200 h 3631956"/>
              <a:gd name="connsiteX153" fmla="*/ 468581 w 890221"/>
              <a:gd name="connsiteY153" fmla="*/ 411480 h 3631956"/>
              <a:gd name="connsiteX154" fmla="*/ 473661 w 890221"/>
              <a:gd name="connsiteY154" fmla="*/ 365760 h 3631956"/>
              <a:gd name="connsiteX155" fmla="*/ 478741 w 890221"/>
              <a:gd name="connsiteY155" fmla="*/ 335280 h 3631956"/>
              <a:gd name="connsiteX156" fmla="*/ 473661 w 890221"/>
              <a:gd name="connsiteY156" fmla="*/ 198120 h 3631956"/>
              <a:gd name="connsiteX0" fmla="*/ 473661 w 890221"/>
              <a:gd name="connsiteY0" fmla="*/ 198120 h 3631956"/>
              <a:gd name="connsiteX1" fmla="*/ 488901 w 890221"/>
              <a:gd name="connsiteY1" fmla="*/ 187960 h 3631956"/>
              <a:gd name="connsiteX2" fmla="*/ 499061 w 890221"/>
              <a:gd name="connsiteY2" fmla="*/ 172720 h 3631956"/>
              <a:gd name="connsiteX3" fmla="*/ 529541 w 890221"/>
              <a:gd name="connsiteY3" fmla="*/ 152400 h 3631956"/>
              <a:gd name="connsiteX4" fmla="*/ 544781 w 890221"/>
              <a:gd name="connsiteY4" fmla="*/ 137160 h 3631956"/>
              <a:gd name="connsiteX5" fmla="*/ 575261 w 890221"/>
              <a:gd name="connsiteY5" fmla="*/ 127000 h 3631956"/>
              <a:gd name="connsiteX6" fmla="*/ 605741 w 890221"/>
              <a:gd name="connsiteY6" fmla="*/ 111760 h 3631956"/>
              <a:gd name="connsiteX7" fmla="*/ 641301 w 890221"/>
              <a:gd name="connsiteY7" fmla="*/ 96520 h 3631956"/>
              <a:gd name="connsiteX8" fmla="*/ 656541 w 890221"/>
              <a:gd name="connsiteY8" fmla="*/ 86360 h 3631956"/>
              <a:gd name="connsiteX9" fmla="*/ 692101 w 890221"/>
              <a:gd name="connsiteY9" fmla="*/ 76200 h 3631956"/>
              <a:gd name="connsiteX10" fmla="*/ 722581 w 890221"/>
              <a:gd name="connsiteY10" fmla="*/ 66040 h 3631956"/>
              <a:gd name="connsiteX11" fmla="*/ 758141 w 890221"/>
              <a:gd name="connsiteY11" fmla="*/ 50800 h 3631956"/>
              <a:gd name="connsiteX12" fmla="*/ 808941 w 890221"/>
              <a:gd name="connsiteY12" fmla="*/ 35560 h 3631956"/>
              <a:gd name="connsiteX13" fmla="*/ 824181 w 890221"/>
              <a:gd name="connsiteY13" fmla="*/ 25400 h 3631956"/>
              <a:gd name="connsiteX14" fmla="*/ 854661 w 890221"/>
              <a:gd name="connsiteY14" fmla="*/ 15240 h 3631956"/>
              <a:gd name="connsiteX15" fmla="*/ 885141 w 890221"/>
              <a:gd name="connsiteY15" fmla="*/ 0 h 3631956"/>
              <a:gd name="connsiteX16" fmla="*/ 890221 w 890221"/>
              <a:gd name="connsiteY16" fmla="*/ 15240 h 3631956"/>
              <a:gd name="connsiteX17" fmla="*/ 885141 w 890221"/>
              <a:gd name="connsiteY17" fmla="*/ 60960 h 3631956"/>
              <a:gd name="connsiteX18" fmla="*/ 880061 w 890221"/>
              <a:gd name="connsiteY18" fmla="*/ 76200 h 3631956"/>
              <a:gd name="connsiteX19" fmla="*/ 874981 w 890221"/>
              <a:gd name="connsiteY19" fmla="*/ 96520 h 3631956"/>
              <a:gd name="connsiteX20" fmla="*/ 869901 w 890221"/>
              <a:gd name="connsiteY20" fmla="*/ 162560 h 3631956"/>
              <a:gd name="connsiteX21" fmla="*/ 864821 w 890221"/>
              <a:gd name="connsiteY21" fmla="*/ 182880 h 3631956"/>
              <a:gd name="connsiteX22" fmla="*/ 859741 w 890221"/>
              <a:gd name="connsiteY22" fmla="*/ 213360 h 3631956"/>
              <a:gd name="connsiteX23" fmla="*/ 854661 w 890221"/>
              <a:gd name="connsiteY23" fmla="*/ 335280 h 3631956"/>
              <a:gd name="connsiteX24" fmla="*/ 844501 w 890221"/>
              <a:gd name="connsiteY24" fmla="*/ 401320 h 3631956"/>
              <a:gd name="connsiteX25" fmla="*/ 839421 w 890221"/>
              <a:gd name="connsiteY25" fmla="*/ 447040 h 3631956"/>
              <a:gd name="connsiteX26" fmla="*/ 829261 w 890221"/>
              <a:gd name="connsiteY26" fmla="*/ 568960 h 3631956"/>
              <a:gd name="connsiteX27" fmla="*/ 824181 w 890221"/>
              <a:gd name="connsiteY27" fmla="*/ 594360 h 3631956"/>
              <a:gd name="connsiteX28" fmla="*/ 819101 w 890221"/>
              <a:gd name="connsiteY28" fmla="*/ 640080 h 3631956"/>
              <a:gd name="connsiteX29" fmla="*/ 808941 w 890221"/>
              <a:gd name="connsiteY29" fmla="*/ 690880 h 3631956"/>
              <a:gd name="connsiteX30" fmla="*/ 803861 w 890221"/>
              <a:gd name="connsiteY30" fmla="*/ 721360 h 3631956"/>
              <a:gd name="connsiteX31" fmla="*/ 798781 w 890221"/>
              <a:gd name="connsiteY31" fmla="*/ 741680 h 3631956"/>
              <a:gd name="connsiteX32" fmla="*/ 793701 w 890221"/>
              <a:gd name="connsiteY32" fmla="*/ 767080 h 3631956"/>
              <a:gd name="connsiteX33" fmla="*/ 788621 w 890221"/>
              <a:gd name="connsiteY33" fmla="*/ 787400 h 3631956"/>
              <a:gd name="connsiteX34" fmla="*/ 783541 w 890221"/>
              <a:gd name="connsiteY34" fmla="*/ 828040 h 3631956"/>
              <a:gd name="connsiteX35" fmla="*/ 778461 w 890221"/>
              <a:gd name="connsiteY35" fmla="*/ 843280 h 3631956"/>
              <a:gd name="connsiteX36" fmla="*/ 768301 w 890221"/>
              <a:gd name="connsiteY36" fmla="*/ 894080 h 3631956"/>
              <a:gd name="connsiteX37" fmla="*/ 758141 w 890221"/>
              <a:gd name="connsiteY37" fmla="*/ 939800 h 3631956"/>
              <a:gd name="connsiteX38" fmla="*/ 753061 w 890221"/>
              <a:gd name="connsiteY38" fmla="*/ 980440 h 3631956"/>
              <a:gd name="connsiteX39" fmla="*/ 747981 w 890221"/>
              <a:gd name="connsiteY39" fmla="*/ 1031240 h 3631956"/>
              <a:gd name="connsiteX40" fmla="*/ 737821 w 890221"/>
              <a:gd name="connsiteY40" fmla="*/ 1102360 h 3631956"/>
              <a:gd name="connsiteX41" fmla="*/ 732741 w 890221"/>
              <a:gd name="connsiteY41" fmla="*/ 1203960 h 3631956"/>
              <a:gd name="connsiteX42" fmla="*/ 722581 w 890221"/>
              <a:gd name="connsiteY42" fmla="*/ 1264920 h 3631956"/>
              <a:gd name="connsiteX43" fmla="*/ 707341 w 890221"/>
              <a:gd name="connsiteY43" fmla="*/ 1407160 h 3631956"/>
              <a:gd name="connsiteX44" fmla="*/ 697181 w 890221"/>
              <a:gd name="connsiteY44" fmla="*/ 1463040 h 3631956"/>
              <a:gd name="connsiteX45" fmla="*/ 692101 w 890221"/>
              <a:gd name="connsiteY45" fmla="*/ 1518920 h 3631956"/>
              <a:gd name="connsiteX46" fmla="*/ 681941 w 890221"/>
              <a:gd name="connsiteY46" fmla="*/ 1564640 h 3631956"/>
              <a:gd name="connsiteX47" fmla="*/ 676861 w 890221"/>
              <a:gd name="connsiteY47" fmla="*/ 1595120 h 3631956"/>
              <a:gd name="connsiteX48" fmla="*/ 671781 w 890221"/>
              <a:gd name="connsiteY48" fmla="*/ 1635760 h 3631956"/>
              <a:gd name="connsiteX49" fmla="*/ 666701 w 890221"/>
              <a:gd name="connsiteY49" fmla="*/ 1666240 h 3631956"/>
              <a:gd name="connsiteX50" fmla="*/ 661621 w 890221"/>
              <a:gd name="connsiteY50" fmla="*/ 1706880 h 3631956"/>
              <a:gd name="connsiteX51" fmla="*/ 646381 w 890221"/>
              <a:gd name="connsiteY51" fmla="*/ 1778000 h 3631956"/>
              <a:gd name="connsiteX52" fmla="*/ 641301 w 890221"/>
              <a:gd name="connsiteY52" fmla="*/ 1823720 h 3631956"/>
              <a:gd name="connsiteX53" fmla="*/ 631141 w 890221"/>
              <a:gd name="connsiteY53" fmla="*/ 1879600 h 3631956"/>
              <a:gd name="connsiteX54" fmla="*/ 626061 w 890221"/>
              <a:gd name="connsiteY54" fmla="*/ 1935480 h 3631956"/>
              <a:gd name="connsiteX55" fmla="*/ 610821 w 890221"/>
              <a:gd name="connsiteY55" fmla="*/ 2021840 h 3631956"/>
              <a:gd name="connsiteX56" fmla="*/ 605741 w 890221"/>
              <a:gd name="connsiteY56" fmla="*/ 2082800 h 3631956"/>
              <a:gd name="connsiteX57" fmla="*/ 595581 w 890221"/>
              <a:gd name="connsiteY57" fmla="*/ 2133600 h 3631956"/>
              <a:gd name="connsiteX58" fmla="*/ 585421 w 890221"/>
              <a:gd name="connsiteY58" fmla="*/ 2204720 h 3631956"/>
              <a:gd name="connsiteX59" fmla="*/ 580341 w 890221"/>
              <a:gd name="connsiteY59" fmla="*/ 2296160 h 3631956"/>
              <a:gd name="connsiteX60" fmla="*/ 575261 w 890221"/>
              <a:gd name="connsiteY60" fmla="*/ 2311400 h 3631956"/>
              <a:gd name="connsiteX61" fmla="*/ 570181 w 890221"/>
              <a:gd name="connsiteY61" fmla="*/ 2352040 h 3631956"/>
              <a:gd name="connsiteX62" fmla="*/ 565101 w 890221"/>
              <a:gd name="connsiteY62" fmla="*/ 2382520 h 3631956"/>
              <a:gd name="connsiteX63" fmla="*/ 554941 w 890221"/>
              <a:gd name="connsiteY63" fmla="*/ 2509520 h 3631956"/>
              <a:gd name="connsiteX64" fmla="*/ 544781 w 890221"/>
              <a:gd name="connsiteY64" fmla="*/ 2570480 h 3631956"/>
              <a:gd name="connsiteX65" fmla="*/ 539701 w 890221"/>
              <a:gd name="connsiteY65" fmla="*/ 2595880 h 3631956"/>
              <a:gd name="connsiteX66" fmla="*/ 529541 w 890221"/>
              <a:gd name="connsiteY66" fmla="*/ 2809240 h 3631956"/>
              <a:gd name="connsiteX67" fmla="*/ 524461 w 890221"/>
              <a:gd name="connsiteY67" fmla="*/ 2834640 h 3631956"/>
              <a:gd name="connsiteX68" fmla="*/ 519381 w 890221"/>
              <a:gd name="connsiteY68" fmla="*/ 2956560 h 3631956"/>
              <a:gd name="connsiteX69" fmla="*/ 509221 w 890221"/>
              <a:gd name="connsiteY69" fmla="*/ 3048000 h 3631956"/>
              <a:gd name="connsiteX70" fmla="*/ 514301 w 890221"/>
              <a:gd name="connsiteY70" fmla="*/ 3246120 h 3631956"/>
              <a:gd name="connsiteX71" fmla="*/ 509221 w 890221"/>
              <a:gd name="connsiteY71" fmla="*/ 3342640 h 3631956"/>
              <a:gd name="connsiteX72" fmla="*/ 504141 w 890221"/>
              <a:gd name="connsiteY72" fmla="*/ 3378200 h 3631956"/>
              <a:gd name="connsiteX73" fmla="*/ 487772 w 890221"/>
              <a:gd name="connsiteY73" fmla="*/ 3407551 h 3631956"/>
              <a:gd name="connsiteX74" fmla="*/ 465759 w 890221"/>
              <a:gd name="connsiteY74" fmla="*/ 3608494 h 3631956"/>
              <a:gd name="connsiteX75" fmla="*/ 417781 w 890221"/>
              <a:gd name="connsiteY75" fmla="*/ 3611880 h 3631956"/>
              <a:gd name="connsiteX76" fmla="*/ 194261 w 890221"/>
              <a:gd name="connsiteY76" fmla="*/ 3601720 h 3631956"/>
              <a:gd name="connsiteX77" fmla="*/ 123141 w 890221"/>
              <a:gd name="connsiteY77" fmla="*/ 3591560 h 3631956"/>
              <a:gd name="connsiteX78" fmla="*/ 67261 w 890221"/>
              <a:gd name="connsiteY78" fmla="*/ 3586480 h 3631956"/>
              <a:gd name="connsiteX79" fmla="*/ 23798 w 890221"/>
              <a:gd name="connsiteY79" fmla="*/ 3576884 h 3631956"/>
              <a:gd name="connsiteX80" fmla="*/ 30007 w 890221"/>
              <a:gd name="connsiteY80" fmla="*/ 3533423 h 3631956"/>
              <a:gd name="connsiteX81" fmla="*/ 34524 w 890221"/>
              <a:gd name="connsiteY81" fmla="*/ 3452706 h 3631956"/>
              <a:gd name="connsiteX82" fmla="*/ 36781 w 890221"/>
              <a:gd name="connsiteY82" fmla="*/ 3426178 h 3631956"/>
              <a:gd name="connsiteX83" fmla="*/ 36217 w 890221"/>
              <a:gd name="connsiteY83" fmla="*/ 3392311 h 3631956"/>
              <a:gd name="connsiteX84" fmla="*/ 35652 w 890221"/>
              <a:gd name="connsiteY84" fmla="*/ 3356186 h 3631956"/>
              <a:gd name="connsiteX85" fmla="*/ 1221 w 890221"/>
              <a:gd name="connsiteY85" fmla="*/ 3347720 h 3631956"/>
              <a:gd name="connsiteX86" fmla="*/ 6301 w 890221"/>
              <a:gd name="connsiteY86" fmla="*/ 3302000 h 3631956"/>
              <a:gd name="connsiteX87" fmla="*/ 11381 w 890221"/>
              <a:gd name="connsiteY87" fmla="*/ 3276600 h 3631956"/>
              <a:gd name="connsiteX88" fmla="*/ 21541 w 890221"/>
              <a:gd name="connsiteY88" fmla="*/ 3195320 h 3631956"/>
              <a:gd name="connsiteX89" fmla="*/ 31701 w 890221"/>
              <a:gd name="connsiteY89" fmla="*/ 3048000 h 3631956"/>
              <a:gd name="connsiteX90" fmla="*/ 36781 w 890221"/>
              <a:gd name="connsiteY90" fmla="*/ 3022600 h 3631956"/>
              <a:gd name="connsiteX91" fmla="*/ 41861 w 890221"/>
              <a:gd name="connsiteY91" fmla="*/ 2941320 h 3631956"/>
              <a:gd name="connsiteX92" fmla="*/ 46941 w 890221"/>
              <a:gd name="connsiteY92" fmla="*/ 2910840 h 3631956"/>
              <a:gd name="connsiteX93" fmla="*/ 57101 w 890221"/>
              <a:gd name="connsiteY93" fmla="*/ 2824480 h 3631956"/>
              <a:gd name="connsiteX94" fmla="*/ 67261 w 890221"/>
              <a:gd name="connsiteY94" fmla="*/ 2712720 h 3631956"/>
              <a:gd name="connsiteX95" fmla="*/ 72341 w 890221"/>
              <a:gd name="connsiteY95" fmla="*/ 2687320 h 3631956"/>
              <a:gd name="connsiteX96" fmla="*/ 77421 w 890221"/>
              <a:gd name="connsiteY96" fmla="*/ 2667000 h 3631956"/>
              <a:gd name="connsiteX97" fmla="*/ 82501 w 890221"/>
              <a:gd name="connsiteY97" fmla="*/ 2631440 h 3631956"/>
              <a:gd name="connsiteX98" fmla="*/ 92661 w 890221"/>
              <a:gd name="connsiteY98" fmla="*/ 2600960 h 3631956"/>
              <a:gd name="connsiteX99" fmla="*/ 97741 w 890221"/>
              <a:gd name="connsiteY99" fmla="*/ 2570480 h 3631956"/>
              <a:gd name="connsiteX100" fmla="*/ 107901 w 890221"/>
              <a:gd name="connsiteY100" fmla="*/ 2550160 h 3631956"/>
              <a:gd name="connsiteX101" fmla="*/ 112981 w 890221"/>
              <a:gd name="connsiteY101" fmla="*/ 2534920 h 3631956"/>
              <a:gd name="connsiteX102" fmla="*/ 148540 w 890221"/>
              <a:gd name="connsiteY102" fmla="*/ 2550724 h 3631956"/>
              <a:gd name="connsiteX103" fmla="*/ 145155 w 890221"/>
              <a:gd name="connsiteY103" fmla="*/ 2484684 h 3631956"/>
              <a:gd name="connsiteX104" fmla="*/ 152492 w 890221"/>
              <a:gd name="connsiteY104" fmla="*/ 2475088 h 3631956"/>
              <a:gd name="connsiteX105" fmla="*/ 154751 w 890221"/>
              <a:gd name="connsiteY105" fmla="*/ 2430498 h 3631956"/>
              <a:gd name="connsiteX106" fmla="*/ 162652 w 890221"/>
              <a:gd name="connsiteY106" fmla="*/ 2410178 h 3631956"/>
              <a:gd name="connsiteX107" fmla="*/ 167733 w 890221"/>
              <a:gd name="connsiteY107" fmla="*/ 2388164 h 3631956"/>
              <a:gd name="connsiteX108" fmla="*/ 169990 w 890221"/>
              <a:gd name="connsiteY108" fmla="*/ 2359943 h 3631956"/>
              <a:gd name="connsiteX109" fmla="*/ 177892 w 890221"/>
              <a:gd name="connsiteY109" fmla="*/ 2338494 h 3631956"/>
              <a:gd name="connsiteX110" fmla="*/ 182972 w 890221"/>
              <a:gd name="connsiteY110" fmla="*/ 2284871 h 3631956"/>
              <a:gd name="connsiteX111" fmla="*/ 184665 w 890221"/>
              <a:gd name="connsiteY111" fmla="*/ 2232942 h 3631956"/>
              <a:gd name="connsiteX112" fmla="*/ 193132 w 890221"/>
              <a:gd name="connsiteY112" fmla="*/ 2175369 h 3631956"/>
              <a:gd name="connsiteX113" fmla="*/ 194261 w 890221"/>
              <a:gd name="connsiteY113" fmla="*/ 2136987 h 3631956"/>
              <a:gd name="connsiteX114" fmla="*/ 199341 w 890221"/>
              <a:gd name="connsiteY114" fmla="*/ 2098040 h 3631956"/>
              <a:gd name="connsiteX115" fmla="*/ 209501 w 890221"/>
              <a:gd name="connsiteY115" fmla="*/ 1991360 h 3631956"/>
              <a:gd name="connsiteX116" fmla="*/ 214581 w 890221"/>
              <a:gd name="connsiteY116" fmla="*/ 1965960 h 3631956"/>
              <a:gd name="connsiteX117" fmla="*/ 219661 w 890221"/>
              <a:gd name="connsiteY117" fmla="*/ 1925320 h 3631956"/>
              <a:gd name="connsiteX118" fmla="*/ 224741 w 890221"/>
              <a:gd name="connsiteY118" fmla="*/ 1910080 h 3631956"/>
              <a:gd name="connsiteX119" fmla="*/ 229821 w 890221"/>
              <a:gd name="connsiteY119" fmla="*/ 1889760 h 3631956"/>
              <a:gd name="connsiteX120" fmla="*/ 234901 w 890221"/>
              <a:gd name="connsiteY120" fmla="*/ 1859280 h 3631956"/>
              <a:gd name="connsiteX121" fmla="*/ 239981 w 890221"/>
              <a:gd name="connsiteY121" fmla="*/ 1833880 h 3631956"/>
              <a:gd name="connsiteX122" fmla="*/ 245061 w 890221"/>
              <a:gd name="connsiteY122" fmla="*/ 1762760 h 3631956"/>
              <a:gd name="connsiteX123" fmla="*/ 250141 w 890221"/>
              <a:gd name="connsiteY123" fmla="*/ 1747520 h 3631956"/>
              <a:gd name="connsiteX124" fmla="*/ 255221 w 890221"/>
              <a:gd name="connsiteY124" fmla="*/ 1722120 h 3631956"/>
              <a:gd name="connsiteX125" fmla="*/ 260301 w 890221"/>
              <a:gd name="connsiteY125" fmla="*/ 1671320 h 3631956"/>
              <a:gd name="connsiteX126" fmla="*/ 265381 w 890221"/>
              <a:gd name="connsiteY126" fmla="*/ 1656080 h 3631956"/>
              <a:gd name="connsiteX127" fmla="*/ 270461 w 890221"/>
              <a:gd name="connsiteY127" fmla="*/ 1635760 h 3631956"/>
              <a:gd name="connsiteX128" fmla="*/ 275541 w 890221"/>
              <a:gd name="connsiteY128" fmla="*/ 1574800 h 3631956"/>
              <a:gd name="connsiteX129" fmla="*/ 280621 w 890221"/>
              <a:gd name="connsiteY129" fmla="*/ 1559560 h 3631956"/>
              <a:gd name="connsiteX130" fmla="*/ 290781 w 890221"/>
              <a:gd name="connsiteY130" fmla="*/ 1518920 h 3631956"/>
              <a:gd name="connsiteX131" fmla="*/ 295861 w 890221"/>
              <a:gd name="connsiteY131" fmla="*/ 1473200 h 3631956"/>
              <a:gd name="connsiteX132" fmla="*/ 300941 w 890221"/>
              <a:gd name="connsiteY132" fmla="*/ 1447800 h 3631956"/>
              <a:gd name="connsiteX133" fmla="*/ 311101 w 890221"/>
              <a:gd name="connsiteY133" fmla="*/ 1386840 h 3631956"/>
              <a:gd name="connsiteX134" fmla="*/ 316181 w 890221"/>
              <a:gd name="connsiteY134" fmla="*/ 1346200 h 3631956"/>
              <a:gd name="connsiteX135" fmla="*/ 326341 w 890221"/>
              <a:gd name="connsiteY135" fmla="*/ 1275080 h 3631956"/>
              <a:gd name="connsiteX136" fmla="*/ 331421 w 890221"/>
              <a:gd name="connsiteY136" fmla="*/ 1224280 h 3631956"/>
              <a:gd name="connsiteX137" fmla="*/ 336501 w 890221"/>
              <a:gd name="connsiteY137" fmla="*/ 1198880 h 3631956"/>
              <a:gd name="connsiteX138" fmla="*/ 351741 w 890221"/>
              <a:gd name="connsiteY138" fmla="*/ 1127760 h 3631956"/>
              <a:gd name="connsiteX139" fmla="*/ 356821 w 890221"/>
              <a:gd name="connsiteY139" fmla="*/ 1076960 h 3631956"/>
              <a:gd name="connsiteX140" fmla="*/ 361901 w 890221"/>
              <a:gd name="connsiteY140" fmla="*/ 1056640 h 3631956"/>
              <a:gd name="connsiteX141" fmla="*/ 372061 w 890221"/>
              <a:gd name="connsiteY141" fmla="*/ 1005840 h 3631956"/>
              <a:gd name="connsiteX142" fmla="*/ 377141 w 890221"/>
              <a:gd name="connsiteY142" fmla="*/ 934720 h 3631956"/>
              <a:gd name="connsiteX143" fmla="*/ 387301 w 890221"/>
              <a:gd name="connsiteY143" fmla="*/ 868680 h 3631956"/>
              <a:gd name="connsiteX144" fmla="*/ 392381 w 890221"/>
              <a:gd name="connsiteY144" fmla="*/ 822960 h 3631956"/>
              <a:gd name="connsiteX145" fmla="*/ 402541 w 890221"/>
              <a:gd name="connsiteY145" fmla="*/ 777240 h 3631956"/>
              <a:gd name="connsiteX146" fmla="*/ 407621 w 890221"/>
              <a:gd name="connsiteY146" fmla="*/ 731520 h 3631956"/>
              <a:gd name="connsiteX147" fmla="*/ 417781 w 890221"/>
              <a:gd name="connsiteY147" fmla="*/ 690880 h 3631956"/>
              <a:gd name="connsiteX148" fmla="*/ 427941 w 890221"/>
              <a:gd name="connsiteY148" fmla="*/ 629920 h 3631956"/>
              <a:gd name="connsiteX149" fmla="*/ 433021 w 890221"/>
              <a:gd name="connsiteY149" fmla="*/ 584200 h 3631956"/>
              <a:gd name="connsiteX150" fmla="*/ 443181 w 890221"/>
              <a:gd name="connsiteY150" fmla="*/ 543560 h 3631956"/>
              <a:gd name="connsiteX151" fmla="*/ 448261 w 890221"/>
              <a:gd name="connsiteY151" fmla="*/ 523240 h 3631956"/>
              <a:gd name="connsiteX152" fmla="*/ 458421 w 890221"/>
              <a:gd name="connsiteY152" fmla="*/ 457200 h 3631956"/>
              <a:gd name="connsiteX153" fmla="*/ 468581 w 890221"/>
              <a:gd name="connsiteY153" fmla="*/ 411480 h 3631956"/>
              <a:gd name="connsiteX154" fmla="*/ 473661 w 890221"/>
              <a:gd name="connsiteY154" fmla="*/ 365760 h 3631956"/>
              <a:gd name="connsiteX155" fmla="*/ 478741 w 890221"/>
              <a:gd name="connsiteY155" fmla="*/ 335280 h 3631956"/>
              <a:gd name="connsiteX156" fmla="*/ 473661 w 890221"/>
              <a:gd name="connsiteY156" fmla="*/ 198120 h 3631956"/>
              <a:gd name="connsiteX0" fmla="*/ 473661 w 890221"/>
              <a:gd name="connsiteY0" fmla="*/ 198120 h 3631956"/>
              <a:gd name="connsiteX1" fmla="*/ 488901 w 890221"/>
              <a:gd name="connsiteY1" fmla="*/ 187960 h 3631956"/>
              <a:gd name="connsiteX2" fmla="*/ 499061 w 890221"/>
              <a:gd name="connsiteY2" fmla="*/ 172720 h 3631956"/>
              <a:gd name="connsiteX3" fmla="*/ 529541 w 890221"/>
              <a:gd name="connsiteY3" fmla="*/ 152400 h 3631956"/>
              <a:gd name="connsiteX4" fmla="*/ 544781 w 890221"/>
              <a:gd name="connsiteY4" fmla="*/ 137160 h 3631956"/>
              <a:gd name="connsiteX5" fmla="*/ 575261 w 890221"/>
              <a:gd name="connsiteY5" fmla="*/ 127000 h 3631956"/>
              <a:gd name="connsiteX6" fmla="*/ 605741 w 890221"/>
              <a:gd name="connsiteY6" fmla="*/ 111760 h 3631956"/>
              <a:gd name="connsiteX7" fmla="*/ 641301 w 890221"/>
              <a:gd name="connsiteY7" fmla="*/ 96520 h 3631956"/>
              <a:gd name="connsiteX8" fmla="*/ 656541 w 890221"/>
              <a:gd name="connsiteY8" fmla="*/ 86360 h 3631956"/>
              <a:gd name="connsiteX9" fmla="*/ 692101 w 890221"/>
              <a:gd name="connsiteY9" fmla="*/ 76200 h 3631956"/>
              <a:gd name="connsiteX10" fmla="*/ 722581 w 890221"/>
              <a:gd name="connsiteY10" fmla="*/ 66040 h 3631956"/>
              <a:gd name="connsiteX11" fmla="*/ 758141 w 890221"/>
              <a:gd name="connsiteY11" fmla="*/ 50800 h 3631956"/>
              <a:gd name="connsiteX12" fmla="*/ 808941 w 890221"/>
              <a:gd name="connsiteY12" fmla="*/ 35560 h 3631956"/>
              <a:gd name="connsiteX13" fmla="*/ 824181 w 890221"/>
              <a:gd name="connsiteY13" fmla="*/ 25400 h 3631956"/>
              <a:gd name="connsiteX14" fmla="*/ 854661 w 890221"/>
              <a:gd name="connsiteY14" fmla="*/ 15240 h 3631956"/>
              <a:gd name="connsiteX15" fmla="*/ 885141 w 890221"/>
              <a:gd name="connsiteY15" fmla="*/ 0 h 3631956"/>
              <a:gd name="connsiteX16" fmla="*/ 890221 w 890221"/>
              <a:gd name="connsiteY16" fmla="*/ 15240 h 3631956"/>
              <a:gd name="connsiteX17" fmla="*/ 885141 w 890221"/>
              <a:gd name="connsiteY17" fmla="*/ 60960 h 3631956"/>
              <a:gd name="connsiteX18" fmla="*/ 880061 w 890221"/>
              <a:gd name="connsiteY18" fmla="*/ 76200 h 3631956"/>
              <a:gd name="connsiteX19" fmla="*/ 874981 w 890221"/>
              <a:gd name="connsiteY19" fmla="*/ 96520 h 3631956"/>
              <a:gd name="connsiteX20" fmla="*/ 869901 w 890221"/>
              <a:gd name="connsiteY20" fmla="*/ 162560 h 3631956"/>
              <a:gd name="connsiteX21" fmla="*/ 864821 w 890221"/>
              <a:gd name="connsiteY21" fmla="*/ 182880 h 3631956"/>
              <a:gd name="connsiteX22" fmla="*/ 859741 w 890221"/>
              <a:gd name="connsiteY22" fmla="*/ 213360 h 3631956"/>
              <a:gd name="connsiteX23" fmla="*/ 854661 w 890221"/>
              <a:gd name="connsiteY23" fmla="*/ 335280 h 3631956"/>
              <a:gd name="connsiteX24" fmla="*/ 844501 w 890221"/>
              <a:gd name="connsiteY24" fmla="*/ 401320 h 3631956"/>
              <a:gd name="connsiteX25" fmla="*/ 839421 w 890221"/>
              <a:gd name="connsiteY25" fmla="*/ 447040 h 3631956"/>
              <a:gd name="connsiteX26" fmla="*/ 829261 w 890221"/>
              <a:gd name="connsiteY26" fmla="*/ 568960 h 3631956"/>
              <a:gd name="connsiteX27" fmla="*/ 824181 w 890221"/>
              <a:gd name="connsiteY27" fmla="*/ 594360 h 3631956"/>
              <a:gd name="connsiteX28" fmla="*/ 819101 w 890221"/>
              <a:gd name="connsiteY28" fmla="*/ 640080 h 3631956"/>
              <a:gd name="connsiteX29" fmla="*/ 808941 w 890221"/>
              <a:gd name="connsiteY29" fmla="*/ 690880 h 3631956"/>
              <a:gd name="connsiteX30" fmla="*/ 803861 w 890221"/>
              <a:gd name="connsiteY30" fmla="*/ 721360 h 3631956"/>
              <a:gd name="connsiteX31" fmla="*/ 798781 w 890221"/>
              <a:gd name="connsiteY31" fmla="*/ 741680 h 3631956"/>
              <a:gd name="connsiteX32" fmla="*/ 793701 w 890221"/>
              <a:gd name="connsiteY32" fmla="*/ 767080 h 3631956"/>
              <a:gd name="connsiteX33" fmla="*/ 788621 w 890221"/>
              <a:gd name="connsiteY33" fmla="*/ 787400 h 3631956"/>
              <a:gd name="connsiteX34" fmla="*/ 783541 w 890221"/>
              <a:gd name="connsiteY34" fmla="*/ 828040 h 3631956"/>
              <a:gd name="connsiteX35" fmla="*/ 778461 w 890221"/>
              <a:gd name="connsiteY35" fmla="*/ 843280 h 3631956"/>
              <a:gd name="connsiteX36" fmla="*/ 768301 w 890221"/>
              <a:gd name="connsiteY36" fmla="*/ 894080 h 3631956"/>
              <a:gd name="connsiteX37" fmla="*/ 758141 w 890221"/>
              <a:gd name="connsiteY37" fmla="*/ 939800 h 3631956"/>
              <a:gd name="connsiteX38" fmla="*/ 753061 w 890221"/>
              <a:gd name="connsiteY38" fmla="*/ 980440 h 3631956"/>
              <a:gd name="connsiteX39" fmla="*/ 747981 w 890221"/>
              <a:gd name="connsiteY39" fmla="*/ 1031240 h 3631956"/>
              <a:gd name="connsiteX40" fmla="*/ 737821 w 890221"/>
              <a:gd name="connsiteY40" fmla="*/ 1102360 h 3631956"/>
              <a:gd name="connsiteX41" fmla="*/ 732741 w 890221"/>
              <a:gd name="connsiteY41" fmla="*/ 1203960 h 3631956"/>
              <a:gd name="connsiteX42" fmla="*/ 722581 w 890221"/>
              <a:gd name="connsiteY42" fmla="*/ 1264920 h 3631956"/>
              <a:gd name="connsiteX43" fmla="*/ 707341 w 890221"/>
              <a:gd name="connsiteY43" fmla="*/ 1407160 h 3631956"/>
              <a:gd name="connsiteX44" fmla="*/ 697181 w 890221"/>
              <a:gd name="connsiteY44" fmla="*/ 1463040 h 3631956"/>
              <a:gd name="connsiteX45" fmla="*/ 692101 w 890221"/>
              <a:gd name="connsiteY45" fmla="*/ 1518920 h 3631956"/>
              <a:gd name="connsiteX46" fmla="*/ 681941 w 890221"/>
              <a:gd name="connsiteY46" fmla="*/ 1564640 h 3631956"/>
              <a:gd name="connsiteX47" fmla="*/ 676861 w 890221"/>
              <a:gd name="connsiteY47" fmla="*/ 1595120 h 3631956"/>
              <a:gd name="connsiteX48" fmla="*/ 671781 w 890221"/>
              <a:gd name="connsiteY48" fmla="*/ 1635760 h 3631956"/>
              <a:gd name="connsiteX49" fmla="*/ 666701 w 890221"/>
              <a:gd name="connsiteY49" fmla="*/ 1666240 h 3631956"/>
              <a:gd name="connsiteX50" fmla="*/ 661621 w 890221"/>
              <a:gd name="connsiteY50" fmla="*/ 1706880 h 3631956"/>
              <a:gd name="connsiteX51" fmla="*/ 646381 w 890221"/>
              <a:gd name="connsiteY51" fmla="*/ 1778000 h 3631956"/>
              <a:gd name="connsiteX52" fmla="*/ 641301 w 890221"/>
              <a:gd name="connsiteY52" fmla="*/ 1823720 h 3631956"/>
              <a:gd name="connsiteX53" fmla="*/ 631141 w 890221"/>
              <a:gd name="connsiteY53" fmla="*/ 1879600 h 3631956"/>
              <a:gd name="connsiteX54" fmla="*/ 626061 w 890221"/>
              <a:gd name="connsiteY54" fmla="*/ 1935480 h 3631956"/>
              <a:gd name="connsiteX55" fmla="*/ 610821 w 890221"/>
              <a:gd name="connsiteY55" fmla="*/ 2021840 h 3631956"/>
              <a:gd name="connsiteX56" fmla="*/ 605741 w 890221"/>
              <a:gd name="connsiteY56" fmla="*/ 2082800 h 3631956"/>
              <a:gd name="connsiteX57" fmla="*/ 595581 w 890221"/>
              <a:gd name="connsiteY57" fmla="*/ 2133600 h 3631956"/>
              <a:gd name="connsiteX58" fmla="*/ 585421 w 890221"/>
              <a:gd name="connsiteY58" fmla="*/ 2204720 h 3631956"/>
              <a:gd name="connsiteX59" fmla="*/ 580341 w 890221"/>
              <a:gd name="connsiteY59" fmla="*/ 2296160 h 3631956"/>
              <a:gd name="connsiteX60" fmla="*/ 575261 w 890221"/>
              <a:gd name="connsiteY60" fmla="*/ 2311400 h 3631956"/>
              <a:gd name="connsiteX61" fmla="*/ 570181 w 890221"/>
              <a:gd name="connsiteY61" fmla="*/ 2352040 h 3631956"/>
              <a:gd name="connsiteX62" fmla="*/ 565101 w 890221"/>
              <a:gd name="connsiteY62" fmla="*/ 2382520 h 3631956"/>
              <a:gd name="connsiteX63" fmla="*/ 554941 w 890221"/>
              <a:gd name="connsiteY63" fmla="*/ 2509520 h 3631956"/>
              <a:gd name="connsiteX64" fmla="*/ 544781 w 890221"/>
              <a:gd name="connsiteY64" fmla="*/ 2570480 h 3631956"/>
              <a:gd name="connsiteX65" fmla="*/ 539701 w 890221"/>
              <a:gd name="connsiteY65" fmla="*/ 2595880 h 3631956"/>
              <a:gd name="connsiteX66" fmla="*/ 529541 w 890221"/>
              <a:gd name="connsiteY66" fmla="*/ 2809240 h 3631956"/>
              <a:gd name="connsiteX67" fmla="*/ 524461 w 890221"/>
              <a:gd name="connsiteY67" fmla="*/ 2834640 h 3631956"/>
              <a:gd name="connsiteX68" fmla="*/ 519381 w 890221"/>
              <a:gd name="connsiteY68" fmla="*/ 2956560 h 3631956"/>
              <a:gd name="connsiteX69" fmla="*/ 509221 w 890221"/>
              <a:gd name="connsiteY69" fmla="*/ 3048000 h 3631956"/>
              <a:gd name="connsiteX70" fmla="*/ 514301 w 890221"/>
              <a:gd name="connsiteY70" fmla="*/ 3246120 h 3631956"/>
              <a:gd name="connsiteX71" fmla="*/ 509221 w 890221"/>
              <a:gd name="connsiteY71" fmla="*/ 3342640 h 3631956"/>
              <a:gd name="connsiteX72" fmla="*/ 492852 w 890221"/>
              <a:gd name="connsiteY72" fmla="*/ 3369734 h 3631956"/>
              <a:gd name="connsiteX73" fmla="*/ 487772 w 890221"/>
              <a:gd name="connsiteY73" fmla="*/ 3407551 h 3631956"/>
              <a:gd name="connsiteX74" fmla="*/ 465759 w 890221"/>
              <a:gd name="connsiteY74" fmla="*/ 3608494 h 3631956"/>
              <a:gd name="connsiteX75" fmla="*/ 417781 w 890221"/>
              <a:gd name="connsiteY75" fmla="*/ 3611880 h 3631956"/>
              <a:gd name="connsiteX76" fmla="*/ 194261 w 890221"/>
              <a:gd name="connsiteY76" fmla="*/ 3601720 h 3631956"/>
              <a:gd name="connsiteX77" fmla="*/ 123141 w 890221"/>
              <a:gd name="connsiteY77" fmla="*/ 3591560 h 3631956"/>
              <a:gd name="connsiteX78" fmla="*/ 67261 w 890221"/>
              <a:gd name="connsiteY78" fmla="*/ 3586480 h 3631956"/>
              <a:gd name="connsiteX79" fmla="*/ 23798 w 890221"/>
              <a:gd name="connsiteY79" fmla="*/ 3576884 h 3631956"/>
              <a:gd name="connsiteX80" fmla="*/ 30007 w 890221"/>
              <a:gd name="connsiteY80" fmla="*/ 3533423 h 3631956"/>
              <a:gd name="connsiteX81" fmla="*/ 34524 w 890221"/>
              <a:gd name="connsiteY81" fmla="*/ 3452706 h 3631956"/>
              <a:gd name="connsiteX82" fmla="*/ 36781 w 890221"/>
              <a:gd name="connsiteY82" fmla="*/ 3426178 h 3631956"/>
              <a:gd name="connsiteX83" fmla="*/ 36217 w 890221"/>
              <a:gd name="connsiteY83" fmla="*/ 3392311 h 3631956"/>
              <a:gd name="connsiteX84" fmla="*/ 35652 w 890221"/>
              <a:gd name="connsiteY84" fmla="*/ 3356186 h 3631956"/>
              <a:gd name="connsiteX85" fmla="*/ 1221 w 890221"/>
              <a:gd name="connsiteY85" fmla="*/ 3347720 h 3631956"/>
              <a:gd name="connsiteX86" fmla="*/ 6301 w 890221"/>
              <a:gd name="connsiteY86" fmla="*/ 3302000 h 3631956"/>
              <a:gd name="connsiteX87" fmla="*/ 11381 w 890221"/>
              <a:gd name="connsiteY87" fmla="*/ 3276600 h 3631956"/>
              <a:gd name="connsiteX88" fmla="*/ 21541 w 890221"/>
              <a:gd name="connsiteY88" fmla="*/ 3195320 h 3631956"/>
              <a:gd name="connsiteX89" fmla="*/ 31701 w 890221"/>
              <a:gd name="connsiteY89" fmla="*/ 3048000 h 3631956"/>
              <a:gd name="connsiteX90" fmla="*/ 36781 w 890221"/>
              <a:gd name="connsiteY90" fmla="*/ 3022600 h 3631956"/>
              <a:gd name="connsiteX91" fmla="*/ 41861 w 890221"/>
              <a:gd name="connsiteY91" fmla="*/ 2941320 h 3631956"/>
              <a:gd name="connsiteX92" fmla="*/ 46941 w 890221"/>
              <a:gd name="connsiteY92" fmla="*/ 2910840 h 3631956"/>
              <a:gd name="connsiteX93" fmla="*/ 57101 w 890221"/>
              <a:gd name="connsiteY93" fmla="*/ 2824480 h 3631956"/>
              <a:gd name="connsiteX94" fmla="*/ 67261 w 890221"/>
              <a:gd name="connsiteY94" fmla="*/ 2712720 h 3631956"/>
              <a:gd name="connsiteX95" fmla="*/ 72341 w 890221"/>
              <a:gd name="connsiteY95" fmla="*/ 2687320 h 3631956"/>
              <a:gd name="connsiteX96" fmla="*/ 77421 w 890221"/>
              <a:gd name="connsiteY96" fmla="*/ 2667000 h 3631956"/>
              <a:gd name="connsiteX97" fmla="*/ 82501 w 890221"/>
              <a:gd name="connsiteY97" fmla="*/ 2631440 h 3631956"/>
              <a:gd name="connsiteX98" fmla="*/ 92661 w 890221"/>
              <a:gd name="connsiteY98" fmla="*/ 2600960 h 3631956"/>
              <a:gd name="connsiteX99" fmla="*/ 97741 w 890221"/>
              <a:gd name="connsiteY99" fmla="*/ 2570480 h 3631956"/>
              <a:gd name="connsiteX100" fmla="*/ 107901 w 890221"/>
              <a:gd name="connsiteY100" fmla="*/ 2550160 h 3631956"/>
              <a:gd name="connsiteX101" fmla="*/ 112981 w 890221"/>
              <a:gd name="connsiteY101" fmla="*/ 2534920 h 3631956"/>
              <a:gd name="connsiteX102" fmla="*/ 148540 w 890221"/>
              <a:gd name="connsiteY102" fmla="*/ 2550724 h 3631956"/>
              <a:gd name="connsiteX103" fmla="*/ 145155 w 890221"/>
              <a:gd name="connsiteY103" fmla="*/ 2484684 h 3631956"/>
              <a:gd name="connsiteX104" fmla="*/ 152492 w 890221"/>
              <a:gd name="connsiteY104" fmla="*/ 2475088 h 3631956"/>
              <a:gd name="connsiteX105" fmla="*/ 154751 w 890221"/>
              <a:gd name="connsiteY105" fmla="*/ 2430498 h 3631956"/>
              <a:gd name="connsiteX106" fmla="*/ 162652 w 890221"/>
              <a:gd name="connsiteY106" fmla="*/ 2410178 h 3631956"/>
              <a:gd name="connsiteX107" fmla="*/ 167733 w 890221"/>
              <a:gd name="connsiteY107" fmla="*/ 2388164 h 3631956"/>
              <a:gd name="connsiteX108" fmla="*/ 169990 w 890221"/>
              <a:gd name="connsiteY108" fmla="*/ 2359943 h 3631956"/>
              <a:gd name="connsiteX109" fmla="*/ 177892 w 890221"/>
              <a:gd name="connsiteY109" fmla="*/ 2338494 h 3631956"/>
              <a:gd name="connsiteX110" fmla="*/ 182972 w 890221"/>
              <a:gd name="connsiteY110" fmla="*/ 2284871 h 3631956"/>
              <a:gd name="connsiteX111" fmla="*/ 184665 w 890221"/>
              <a:gd name="connsiteY111" fmla="*/ 2232942 h 3631956"/>
              <a:gd name="connsiteX112" fmla="*/ 193132 w 890221"/>
              <a:gd name="connsiteY112" fmla="*/ 2175369 h 3631956"/>
              <a:gd name="connsiteX113" fmla="*/ 194261 w 890221"/>
              <a:gd name="connsiteY113" fmla="*/ 2136987 h 3631956"/>
              <a:gd name="connsiteX114" fmla="*/ 199341 w 890221"/>
              <a:gd name="connsiteY114" fmla="*/ 2098040 h 3631956"/>
              <a:gd name="connsiteX115" fmla="*/ 209501 w 890221"/>
              <a:gd name="connsiteY115" fmla="*/ 1991360 h 3631956"/>
              <a:gd name="connsiteX116" fmla="*/ 214581 w 890221"/>
              <a:gd name="connsiteY116" fmla="*/ 1965960 h 3631956"/>
              <a:gd name="connsiteX117" fmla="*/ 219661 w 890221"/>
              <a:gd name="connsiteY117" fmla="*/ 1925320 h 3631956"/>
              <a:gd name="connsiteX118" fmla="*/ 224741 w 890221"/>
              <a:gd name="connsiteY118" fmla="*/ 1910080 h 3631956"/>
              <a:gd name="connsiteX119" fmla="*/ 229821 w 890221"/>
              <a:gd name="connsiteY119" fmla="*/ 1889760 h 3631956"/>
              <a:gd name="connsiteX120" fmla="*/ 234901 w 890221"/>
              <a:gd name="connsiteY120" fmla="*/ 1859280 h 3631956"/>
              <a:gd name="connsiteX121" fmla="*/ 239981 w 890221"/>
              <a:gd name="connsiteY121" fmla="*/ 1833880 h 3631956"/>
              <a:gd name="connsiteX122" fmla="*/ 245061 w 890221"/>
              <a:gd name="connsiteY122" fmla="*/ 1762760 h 3631956"/>
              <a:gd name="connsiteX123" fmla="*/ 250141 w 890221"/>
              <a:gd name="connsiteY123" fmla="*/ 1747520 h 3631956"/>
              <a:gd name="connsiteX124" fmla="*/ 255221 w 890221"/>
              <a:gd name="connsiteY124" fmla="*/ 1722120 h 3631956"/>
              <a:gd name="connsiteX125" fmla="*/ 260301 w 890221"/>
              <a:gd name="connsiteY125" fmla="*/ 1671320 h 3631956"/>
              <a:gd name="connsiteX126" fmla="*/ 265381 w 890221"/>
              <a:gd name="connsiteY126" fmla="*/ 1656080 h 3631956"/>
              <a:gd name="connsiteX127" fmla="*/ 270461 w 890221"/>
              <a:gd name="connsiteY127" fmla="*/ 1635760 h 3631956"/>
              <a:gd name="connsiteX128" fmla="*/ 275541 w 890221"/>
              <a:gd name="connsiteY128" fmla="*/ 1574800 h 3631956"/>
              <a:gd name="connsiteX129" fmla="*/ 280621 w 890221"/>
              <a:gd name="connsiteY129" fmla="*/ 1559560 h 3631956"/>
              <a:gd name="connsiteX130" fmla="*/ 290781 w 890221"/>
              <a:gd name="connsiteY130" fmla="*/ 1518920 h 3631956"/>
              <a:gd name="connsiteX131" fmla="*/ 295861 w 890221"/>
              <a:gd name="connsiteY131" fmla="*/ 1473200 h 3631956"/>
              <a:gd name="connsiteX132" fmla="*/ 300941 w 890221"/>
              <a:gd name="connsiteY132" fmla="*/ 1447800 h 3631956"/>
              <a:gd name="connsiteX133" fmla="*/ 311101 w 890221"/>
              <a:gd name="connsiteY133" fmla="*/ 1386840 h 3631956"/>
              <a:gd name="connsiteX134" fmla="*/ 316181 w 890221"/>
              <a:gd name="connsiteY134" fmla="*/ 1346200 h 3631956"/>
              <a:gd name="connsiteX135" fmla="*/ 326341 w 890221"/>
              <a:gd name="connsiteY135" fmla="*/ 1275080 h 3631956"/>
              <a:gd name="connsiteX136" fmla="*/ 331421 w 890221"/>
              <a:gd name="connsiteY136" fmla="*/ 1224280 h 3631956"/>
              <a:gd name="connsiteX137" fmla="*/ 336501 w 890221"/>
              <a:gd name="connsiteY137" fmla="*/ 1198880 h 3631956"/>
              <a:gd name="connsiteX138" fmla="*/ 351741 w 890221"/>
              <a:gd name="connsiteY138" fmla="*/ 1127760 h 3631956"/>
              <a:gd name="connsiteX139" fmla="*/ 356821 w 890221"/>
              <a:gd name="connsiteY139" fmla="*/ 1076960 h 3631956"/>
              <a:gd name="connsiteX140" fmla="*/ 361901 w 890221"/>
              <a:gd name="connsiteY140" fmla="*/ 1056640 h 3631956"/>
              <a:gd name="connsiteX141" fmla="*/ 372061 w 890221"/>
              <a:gd name="connsiteY141" fmla="*/ 1005840 h 3631956"/>
              <a:gd name="connsiteX142" fmla="*/ 377141 w 890221"/>
              <a:gd name="connsiteY142" fmla="*/ 934720 h 3631956"/>
              <a:gd name="connsiteX143" fmla="*/ 387301 w 890221"/>
              <a:gd name="connsiteY143" fmla="*/ 868680 h 3631956"/>
              <a:gd name="connsiteX144" fmla="*/ 392381 w 890221"/>
              <a:gd name="connsiteY144" fmla="*/ 822960 h 3631956"/>
              <a:gd name="connsiteX145" fmla="*/ 402541 w 890221"/>
              <a:gd name="connsiteY145" fmla="*/ 777240 h 3631956"/>
              <a:gd name="connsiteX146" fmla="*/ 407621 w 890221"/>
              <a:gd name="connsiteY146" fmla="*/ 731520 h 3631956"/>
              <a:gd name="connsiteX147" fmla="*/ 417781 w 890221"/>
              <a:gd name="connsiteY147" fmla="*/ 690880 h 3631956"/>
              <a:gd name="connsiteX148" fmla="*/ 427941 w 890221"/>
              <a:gd name="connsiteY148" fmla="*/ 629920 h 3631956"/>
              <a:gd name="connsiteX149" fmla="*/ 433021 w 890221"/>
              <a:gd name="connsiteY149" fmla="*/ 584200 h 3631956"/>
              <a:gd name="connsiteX150" fmla="*/ 443181 w 890221"/>
              <a:gd name="connsiteY150" fmla="*/ 543560 h 3631956"/>
              <a:gd name="connsiteX151" fmla="*/ 448261 w 890221"/>
              <a:gd name="connsiteY151" fmla="*/ 523240 h 3631956"/>
              <a:gd name="connsiteX152" fmla="*/ 458421 w 890221"/>
              <a:gd name="connsiteY152" fmla="*/ 457200 h 3631956"/>
              <a:gd name="connsiteX153" fmla="*/ 468581 w 890221"/>
              <a:gd name="connsiteY153" fmla="*/ 411480 h 3631956"/>
              <a:gd name="connsiteX154" fmla="*/ 473661 w 890221"/>
              <a:gd name="connsiteY154" fmla="*/ 365760 h 3631956"/>
              <a:gd name="connsiteX155" fmla="*/ 478741 w 890221"/>
              <a:gd name="connsiteY155" fmla="*/ 335280 h 3631956"/>
              <a:gd name="connsiteX156" fmla="*/ 473661 w 890221"/>
              <a:gd name="connsiteY156" fmla="*/ 198120 h 3631956"/>
              <a:gd name="connsiteX0" fmla="*/ 473661 w 890221"/>
              <a:gd name="connsiteY0" fmla="*/ 198120 h 3631956"/>
              <a:gd name="connsiteX1" fmla="*/ 488901 w 890221"/>
              <a:gd name="connsiteY1" fmla="*/ 187960 h 3631956"/>
              <a:gd name="connsiteX2" fmla="*/ 499061 w 890221"/>
              <a:gd name="connsiteY2" fmla="*/ 172720 h 3631956"/>
              <a:gd name="connsiteX3" fmla="*/ 529541 w 890221"/>
              <a:gd name="connsiteY3" fmla="*/ 152400 h 3631956"/>
              <a:gd name="connsiteX4" fmla="*/ 544781 w 890221"/>
              <a:gd name="connsiteY4" fmla="*/ 137160 h 3631956"/>
              <a:gd name="connsiteX5" fmla="*/ 575261 w 890221"/>
              <a:gd name="connsiteY5" fmla="*/ 127000 h 3631956"/>
              <a:gd name="connsiteX6" fmla="*/ 605741 w 890221"/>
              <a:gd name="connsiteY6" fmla="*/ 111760 h 3631956"/>
              <a:gd name="connsiteX7" fmla="*/ 641301 w 890221"/>
              <a:gd name="connsiteY7" fmla="*/ 96520 h 3631956"/>
              <a:gd name="connsiteX8" fmla="*/ 656541 w 890221"/>
              <a:gd name="connsiteY8" fmla="*/ 86360 h 3631956"/>
              <a:gd name="connsiteX9" fmla="*/ 692101 w 890221"/>
              <a:gd name="connsiteY9" fmla="*/ 76200 h 3631956"/>
              <a:gd name="connsiteX10" fmla="*/ 722581 w 890221"/>
              <a:gd name="connsiteY10" fmla="*/ 66040 h 3631956"/>
              <a:gd name="connsiteX11" fmla="*/ 758141 w 890221"/>
              <a:gd name="connsiteY11" fmla="*/ 50800 h 3631956"/>
              <a:gd name="connsiteX12" fmla="*/ 808941 w 890221"/>
              <a:gd name="connsiteY12" fmla="*/ 35560 h 3631956"/>
              <a:gd name="connsiteX13" fmla="*/ 824181 w 890221"/>
              <a:gd name="connsiteY13" fmla="*/ 25400 h 3631956"/>
              <a:gd name="connsiteX14" fmla="*/ 854661 w 890221"/>
              <a:gd name="connsiteY14" fmla="*/ 15240 h 3631956"/>
              <a:gd name="connsiteX15" fmla="*/ 885141 w 890221"/>
              <a:gd name="connsiteY15" fmla="*/ 0 h 3631956"/>
              <a:gd name="connsiteX16" fmla="*/ 890221 w 890221"/>
              <a:gd name="connsiteY16" fmla="*/ 15240 h 3631956"/>
              <a:gd name="connsiteX17" fmla="*/ 885141 w 890221"/>
              <a:gd name="connsiteY17" fmla="*/ 60960 h 3631956"/>
              <a:gd name="connsiteX18" fmla="*/ 880061 w 890221"/>
              <a:gd name="connsiteY18" fmla="*/ 76200 h 3631956"/>
              <a:gd name="connsiteX19" fmla="*/ 874981 w 890221"/>
              <a:gd name="connsiteY19" fmla="*/ 96520 h 3631956"/>
              <a:gd name="connsiteX20" fmla="*/ 869901 w 890221"/>
              <a:gd name="connsiteY20" fmla="*/ 162560 h 3631956"/>
              <a:gd name="connsiteX21" fmla="*/ 864821 w 890221"/>
              <a:gd name="connsiteY21" fmla="*/ 182880 h 3631956"/>
              <a:gd name="connsiteX22" fmla="*/ 859741 w 890221"/>
              <a:gd name="connsiteY22" fmla="*/ 213360 h 3631956"/>
              <a:gd name="connsiteX23" fmla="*/ 854661 w 890221"/>
              <a:gd name="connsiteY23" fmla="*/ 335280 h 3631956"/>
              <a:gd name="connsiteX24" fmla="*/ 844501 w 890221"/>
              <a:gd name="connsiteY24" fmla="*/ 401320 h 3631956"/>
              <a:gd name="connsiteX25" fmla="*/ 839421 w 890221"/>
              <a:gd name="connsiteY25" fmla="*/ 447040 h 3631956"/>
              <a:gd name="connsiteX26" fmla="*/ 829261 w 890221"/>
              <a:gd name="connsiteY26" fmla="*/ 568960 h 3631956"/>
              <a:gd name="connsiteX27" fmla="*/ 824181 w 890221"/>
              <a:gd name="connsiteY27" fmla="*/ 594360 h 3631956"/>
              <a:gd name="connsiteX28" fmla="*/ 819101 w 890221"/>
              <a:gd name="connsiteY28" fmla="*/ 640080 h 3631956"/>
              <a:gd name="connsiteX29" fmla="*/ 808941 w 890221"/>
              <a:gd name="connsiteY29" fmla="*/ 690880 h 3631956"/>
              <a:gd name="connsiteX30" fmla="*/ 803861 w 890221"/>
              <a:gd name="connsiteY30" fmla="*/ 721360 h 3631956"/>
              <a:gd name="connsiteX31" fmla="*/ 798781 w 890221"/>
              <a:gd name="connsiteY31" fmla="*/ 741680 h 3631956"/>
              <a:gd name="connsiteX32" fmla="*/ 793701 w 890221"/>
              <a:gd name="connsiteY32" fmla="*/ 767080 h 3631956"/>
              <a:gd name="connsiteX33" fmla="*/ 788621 w 890221"/>
              <a:gd name="connsiteY33" fmla="*/ 787400 h 3631956"/>
              <a:gd name="connsiteX34" fmla="*/ 783541 w 890221"/>
              <a:gd name="connsiteY34" fmla="*/ 828040 h 3631956"/>
              <a:gd name="connsiteX35" fmla="*/ 778461 w 890221"/>
              <a:gd name="connsiteY35" fmla="*/ 843280 h 3631956"/>
              <a:gd name="connsiteX36" fmla="*/ 768301 w 890221"/>
              <a:gd name="connsiteY36" fmla="*/ 894080 h 3631956"/>
              <a:gd name="connsiteX37" fmla="*/ 758141 w 890221"/>
              <a:gd name="connsiteY37" fmla="*/ 939800 h 3631956"/>
              <a:gd name="connsiteX38" fmla="*/ 753061 w 890221"/>
              <a:gd name="connsiteY38" fmla="*/ 980440 h 3631956"/>
              <a:gd name="connsiteX39" fmla="*/ 747981 w 890221"/>
              <a:gd name="connsiteY39" fmla="*/ 1031240 h 3631956"/>
              <a:gd name="connsiteX40" fmla="*/ 737821 w 890221"/>
              <a:gd name="connsiteY40" fmla="*/ 1102360 h 3631956"/>
              <a:gd name="connsiteX41" fmla="*/ 732741 w 890221"/>
              <a:gd name="connsiteY41" fmla="*/ 1203960 h 3631956"/>
              <a:gd name="connsiteX42" fmla="*/ 722581 w 890221"/>
              <a:gd name="connsiteY42" fmla="*/ 1264920 h 3631956"/>
              <a:gd name="connsiteX43" fmla="*/ 707341 w 890221"/>
              <a:gd name="connsiteY43" fmla="*/ 1407160 h 3631956"/>
              <a:gd name="connsiteX44" fmla="*/ 697181 w 890221"/>
              <a:gd name="connsiteY44" fmla="*/ 1463040 h 3631956"/>
              <a:gd name="connsiteX45" fmla="*/ 692101 w 890221"/>
              <a:gd name="connsiteY45" fmla="*/ 1518920 h 3631956"/>
              <a:gd name="connsiteX46" fmla="*/ 681941 w 890221"/>
              <a:gd name="connsiteY46" fmla="*/ 1564640 h 3631956"/>
              <a:gd name="connsiteX47" fmla="*/ 676861 w 890221"/>
              <a:gd name="connsiteY47" fmla="*/ 1595120 h 3631956"/>
              <a:gd name="connsiteX48" fmla="*/ 671781 w 890221"/>
              <a:gd name="connsiteY48" fmla="*/ 1635760 h 3631956"/>
              <a:gd name="connsiteX49" fmla="*/ 666701 w 890221"/>
              <a:gd name="connsiteY49" fmla="*/ 1666240 h 3631956"/>
              <a:gd name="connsiteX50" fmla="*/ 661621 w 890221"/>
              <a:gd name="connsiteY50" fmla="*/ 1706880 h 3631956"/>
              <a:gd name="connsiteX51" fmla="*/ 646381 w 890221"/>
              <a:gd name="connsiteY51" fmla="*/ 1778000 h 3631956"/>
              <a:gd name="connsiteX52" fmla="*/ 641301 w 890221"/>
              <a:gd name="connsiteY52" fmla="*/ 1823720 h 3631956"/>
              <a:gd name="connsiteX53" fmla="*/ 631141 w 890221"/>
              <a:gd name="connsiteY53" fmla="*/ 1879600 h 3631956"/>
              <a:gd name="connsiteX54" fmla="*/ 626061 w 890221"/>
              <a:gd name="connsiteY54" fmla="*/ 1935480 h 3631956"/>
              <a:gd name="connsiteX55" fmla="*/ 610821 w 890221"/>
              <a:gd name="connsiteY55" fmla="*/ 2021840 h 3631956"/>
              <a:gd name="connsiteX56" fmla="*/ 605741 w 890221"/>
              <a:gd name="connsiteY56" fmla="*/ 2082800 h 3631956"/>
              <a:gd name="connsiteX57" fmla="*/ 595581 w 890221"/>
              <a:gd name="connsiteY57" fmla="*/ 2133600 h 3631956"/>
              <a:gd name="connsiteX58" fmla="*/ 585421 w 890221"/>
              <a:gd name="connsiteY58" fmla="*/ 2204720 h 3631956"/>
              <a:gd name="connsiteX59" fmla="*/ 580341 w 890221"/>
              <a:gd name="connsiteY59" fmla="*/ 2296160 h 3631956"/>
              <a:gd name="connsiteX60" fmla="*/ 575261 w 890221"/>
              <a:gd name="connsiteY60" fmla="*/ 2311400 h 3631956"/>
              <a:gd name="connsiteX61" fmla="*/ 570181 w 890221"/>
              <a:gd name="connsiteY61" fmla="*/ 2352040 h 3631956"/>
              <a:gd name="connsiteX62" fmla="*/ 565101 w 890221"/>
              <a:gd name="connsiteY62" fmla="*/ 2382520 h 3631956"/>
              <a:gd name="connsiteX63" fmla="*/ 554941 w 890221"/>
              <a:gd name="connsiteY63" fmla="*/ 2509520 h 3631956"/>
              <a:gd name="connsiteX64" fmla="*/ 544781 w 890221"/>
              <a:gd name="connsiteY64" fmla="*/ 2570480 h 3631956"/>
              <a:gd name="connsiteX65" fmla="*/ 539701 w 890221"/>
              <a:gd name="connsiteY65" fmla="*/ 2595880 h 3631956"/>
              <a:gd name="connsiteX66" fmla="*/ 529541 w 890221"/>
              <a:gd name="connsiteY66" fmla="*/ 2809240 h 3631956"/>
              <a:gd name="connsiteX67" fmla="*/ 524461 w 890221"/>
              <a:gd name="connsiteY67" fmla="*/ 2834640 h 3631956"/>
              <a:gd name="connsiteX68" fmla="*/ 519381 w 890221"/>
              <a:gd name="connsiteY68" fmla="*/ 2956560 h 3631956"/>
              <a:gd name="connsiteX69" fmla="*/ 509221 w 890221"/>
              <a:gd name="connsiteY69" fmla="*/ 3048000 h 3631956"/>
              <a:gd name="connsiteX70" fmla="*/ 514301 w 890221"/>
              <a:gd name="connsiteY70" fmla="*/ 3246120 h 3631956"/>
              <a:gd name="connsiteX71" fmla="*/ 489466 w 890221"/>
              <a:gd name="connsiteY71" fmla="*/ 3325707 h 3631956"/>
              <a:gd name="connsiteX72" fmla="*/ 492852 w 890221"/>
              <a:gd name="connsiteY72" fmla="*/ 3369734 h 3631956"/>
              <a:gd name="connsiteX73" fmla="*/ 487772 w 890221"/>
              <a:gd name="connsiteY73" fmla="*/ 3407551 h 3631956"/>
              <a:gd name="connsiteX74" fmla="*/ 465759 w 890221"/>
              <a:gd name="connsiteY74" fmla="*/ 3608494 h 3631956"/>
              <a:gd name="connsiteX75" fmla="*/ 417781 w 890221"/>
              <a:gd name="connsiteY75" fmla="*/ 3611880 h 3631956"/>
              <a:gd name="connsiteX76" fmla="*/ 194261 w 890221"/>
              <a:gd name="connsiteY76" fmla="*/ 3601720 h 3631956"/>
              <a:gd name="connsiteX77" fmla="*/ 123141 w 890221"/>
              <a:gd name="connsiteY77" fmla="*/ 3591560 h 3631956"/>
              <a:gd name="connsiteX78" fmla="*/ 67261 w 890221"/>
              <a:gd name="connsiteY78" fmla="*/ 3586480 h 3631956"/>
              <a:gd name="connsiteX79" fmla="*/ 23798 w 890221"/>
              <a:gd name="connsiteY79" fmla="*/ 3576884 h 3631956"/>
              <a:gd name="connsiteX80" fmla="*/ 30007 w 890221"/>
              <a:gd name="connsiteY80" fmla="*/ 3533423 h 3631956"/>
              <a:gd name="connsiteX81" fmla="*/ 34524 w 890221"/>
              <a:gd name="connsiteY81" fmla="*/ 3452706 h 3631956"/>
              <a:gd name="connsiteX82" fmla="*/ 36781 w 890221"/>
              <a:gd name="connsiteY82" fmla="*/ 3426178 h 3631956"/>
              <a:gd name="connsiteX83" fmla="*/ 36217 w 890221"/>
              <a:gd name="connsiteY83" fmla="*/ 3392311 h 3631956"/>
              <a:gd name="connsiteX84" fmla="*/ 35652 w 890221"/>
              <a:gd name="connsiteY84" fmla="*/ 3356186 h 3631956"/>
              <a:gd name="connsiteX85" fmla="*/ 1221 w 890221"/>
              <a:gd name="connsiteY85" fmla="*/ 3347720 h 3631956"/>
              <a:gd name="connsiteX86" fmla="*/ 6301 w 890221"/>
              <a:gd name="connsiteY86" fmla="*/ 3302000 h 3631956"/>
              <a:gd name="connsiteX87" fmla="*/ 11381 w 890221"/>
              <a:gd name="connsiteY87" fmla="*/ 3276600 h 3631956"/>
              <a:gd name="connsiteX88" fmla="*/ 21541 w 890221"/>
              <a:gd name="connsiteY88" fmla="*/ 3195320 h 3631956"/>
              <a:gd name="connsiteX89" fmla="*/ 31701 w 890221"/>
              <a:gd name="connsiteY89" fmla="*/ 3048000 h 3631956"/>
              <a:gd name="connsiteX90" fmla="*/ 36781 w 890221"/>
              <a:gd name="connsiteY90" fmla="*/ 3022600 h 3631956"/>
              <a:gd name="connsiteX91" fmla="*/ 41861 w 890221"/>
              <a:gd name="connsiteY91" fmla="*/ 2941320 h 3631956"/>
              <a:gd name="connsiteX92" fmla="*/ 46941 w 890221"/>
              <a:gd name="connsiteY92" fmla="*/ 2910840 h 3631956"/>
              <a:gd name="connsiteX93" fmla="*/ 57101 w 890221"/>
              <a:gd name="connsiteY93" fmla="*/ 2824480 h 3631956"/>
              <a:gd name="connsiteX94" fmla="*/ 67261 w 890221"/>
              <a:gd name="connsiteY94" fmla="*/ 2712720 h 3631956"/>
              <a:gd name="connsiteX95" fmla="*/ 72341 w 890221"/>
              <a:gd name="connsiteY95" fmla="*/ 2687320 h 3631956"/>
              <a:gd name="connsiteX96" fmla="*/ 77421 w 890221"/>
              <a:gd name="connsiteY96" fmla="*/ 2667000 h 3631956"/>
              <a:gd name="connsiteX97" fmla="*/ 82501 w 890221"/>
              <a:gd name="connsiteY97" fmla="*/ 2631440 h 3631956"/>
              <a:gd name="connsiteX98" fmla="*/ 92661 w 890221"/>
              <a:gd name="connsiteY98" fmla="*/ 2600960 h 3631956"/>
              <a:gd name="connsiteX99" fmla="*/ 97741 w 890221"/>
              <a:gd name="connsiteY99" fmla="*/ 2570480 h 3631956"/>
              <a:gd name="connsiteX100" fmla="*/ 107901 w 890221"/>
              <a:gd name="connsiteY100" fmla="*/ 2550160 h 3631956"/>
              <a:gd name="connsiteX101" fmla="*/ 112981 w 890221"/>
              <a:gd name="connsiteY101" fmla="*/ 2534920 h 3631956"/>
              <a:gd name="connsiteX102" fmla="*/ 148540 w 890221"/>
              <a:gd name="connsiteY102" fmla="*/ 2550724 h 3631956"/>
              <a:gd name="connsiteX103" fmla="*/ 145155 w 890221"/>
              <a:gd name="connsiteY103" fmla="*/ 2484684 h 3631956"/>
              <a:gd name="connsiteX104" fmla="*/ 152492 w 890221"/>
              <a:gd name="connsiteY104" fmla="*/ 2475088 h 3631956"/>
              <a:gd name="connsiteX105" fmla="*/ 154751 w 890221"/>
              <a:gd name="connsiteY105" fmla="*/ 2430498 h 3631956"/>
              <a:gd name="connsiteX106" fmla="*/ 162652 w 890221"/>
              <a:gd name="connsiteY106" fmla="*/ 2410178 h 3631956"/>
              <a:gd name="connsiteX107" fmla="*/ 167733 w 890221"/>
              <a:gd name="connsiteY107" fmla="*/ 2388164 h 3631956"/>
              <a:gd name="connsiteX108" fmla="*/ 169990 w 890221"/>
              <a:gd name="connsiteY108" fmla="*/ 2359943 h 3631956"/>
              <a:gd name="connsiteX109" fmla="*/ 177892 w 890221"/>
              <a:gd name="connsiteY109" fmla="*/ 2338494 h 3631956"/>
              <a:gd name="connsiteX110" fmla="*/ 182972 w 890221"/>
              <a:gd name="connsiteY110" fmla="*/ 2284871 h 3631956"/>
              <a:gd name="connsiteX111" fmla="*/ 184665 w 890221"/>
              <a:gd name="connsiteY111" fmla="*/ 2232942 h 3631956"/>
              <a:gd name="connsiteX112" fmla="*/ 193132 w 890221"/>
              <a:gd name="connsiteY112" fmla="*/ 2175369 h 3631956"/>
              <a:gd name="connsiteX113" fmla="*/ 194261 w 890221"/>
              <a:gd name="connsiteY113" fmla="*/ 2136987 h 3631956"/>
              <a:gd name="connsiteX114" fmla="*/ 199341 w 890221"/>
              <a:gd name="connsiteY114" fmla="*/ 2098040 h 3631956"/>
              <a:gd name="connsiteX115" fmla="*/ 209501 w 890221"/>
              <a:gd name="connsiteY115" fmla="*/ 1991360 h 3631956"/>
              <a:gd name="connsiteX116" fmla="*/ 214581 w 890221"/>
              <a:gd name="connsiteY116" fmla="*/ 1965960 h 3631956"/>
              <a:gd name="connsiteX117" fmla="*/ 219661 w 890221"/>
              <a:gd name="connsiteY117" fmla="*/ 1925320 h 3631956"/>
              <a:gd name="connsiteX118" fmla="*/ 224741 w 890221"/>
              <a:gd name="connsiteY118" fmla="*/ 1910080 h 3631956"/>
              <a:gd name="connsiteX119" fmla="*/ 229821 w 890221"/>
              <a:gd name="connsiteY119" fmla="*/ 1889760 h 3631956"/>
              <a:gd name="connsiteX120" fmla="*/ 234901 w 890221"/>
              <a:gd name="connsiteY120" fmla="*/ 1859280 h 3631956"/>
              <a:gd name="connsiteX121" fmla="*/ 239981 w 890221"/>
              <a:gd name="connsiteY121" fmla="*/ 1833880 h 3631956"/>
              <a:gd name="connsiteX122" fmla="*/ 245061 w 890221"/>
              <a:gd name="connsiteY122" fmla="*/ 1762760 h 3631956"/>
              <a:gd name="connsiteX123" fmla="*/ 250141 w 890221"/>
              <a:gd name="connsiteY123" fmla="*/ 1747520 h 3631956"/>
              <a:gd name="connsiteX124" fmla="*/ 255221 w 890221"/>
              <a:gd name="connsiteY124" fmla="*/ 1722120 h 3631956"/>
              <a:gd name="connsiteX125" fmla="*/ 260301 w 890221"/>
              <a:gd name="connsiteY125" fmla="*/ 1671320 h 3631956"/>
              <a:gd name="connsiteX126" fmla="*/ 265381 w 890221"/>
              <a:gd name="connsiteY126" fmla="*/ 1656080 h 3631956"/>
              <a:gd name="connsiteX127" fmla="*/ 270461 w 890221"/>
              <a:gd name="connsiteY127" fmla="*/ 1635760 h 3631956"/>
              <a:gd name="connsiteX128" fmla="*/ 275541 w 890221"/>
              <a:gd name="connsiteY128" fmla="*/ 1574800 h 3631956"/>
              <a:gd name="connsiteX129" fmla="*/ 280621 w 890221"/>
              <a:gd name="connsiteY129" fmla="*/ 1559560 h 3631956"/>
              <a:gd name="connsiteX130" fmla="*/ 290781 w 890221"/>
              <a:gd name="connsiteY130" fmla="*/ 1518920 h 3631956"/>
              <a:gd name="connsiteX131" fmla="*/ 295861 w 890221"/>
              <a:gd name="connsiteY131" fmla="*/ 1473200 h 3631956"/>
              <a:gd name="connsiteX132" fmla="*/ 300941 w 890221"/>
              <a:gd name="connsiteY132" fmla="*/ 1447800 h 3631956"/>
              <a:gd name="connsiteX133" fmla="*/ 311101 w 890221"/>
              <a:gd name="connsiteY133" fmla="*/ 1386840 h 3631956"/>
              <a:gd name="connsiteX134" fmla="*/ 316181 w 890221"/>
              <a:gd name="connsiteY134" fmla="*/ 1346200 h 3631956"/>
              <a:gd name="connsiteX135" fmla="*/ 326341 w 890221"/>
              <a:gd name="connsiteY135" fmla="*/ 1275080 h 3631956"/>
              <a:gd name="connsiteX136" fmla="*/ 331421 w 890221"/>
              <a:gd name="connsiteY136" fmla="*/ 1224280 h 3631956"/>
              <a:gd name="connsiteX137" fmla="*/ 336501 w 890221"/>
              <a:gd name="connsiteY137" fmla="*/ 1198880 h 3631956"/>
              <a:gd name="connsiteX138" fmla="*/ 351741 w 890221"/>
              <a:gd name="connsiteY138" fmla="*/ 1127760 h 3631956"/>
              <a:gd name="connsiteX139" fmla="*/ 356821 w 890221"/>
              <a:gd name="connsiteY139" fmla="*/ 1076960 h 3631956"/>
              <a:gd name="connsiteX140" fmla="*/ 361901 w 890221"/>
              <a:gd name="connsiteY140" fmla="*/ 1056640 h 3631956"/>
              <a:gd name="connsiteX141" fmla="*/ 372061 w 890221"/>
              <a:gd name="connsiteY141" fmla="*/ 1005840 h 3631956"/>
              <a:gd name="connsiteX142" fmla="*/ 377141 w 890221"/>
              <a:gd name="connsiteY142" fmla="*/ 934720 h 3631956"/>
              <a:gd name="connsiteX143" fmla="*/ 387301 w 890221"/>
              <a:gd name="connsiteY143" fmla="*/ 868680 h 3631956"/>
              <a:gd name="connsiteX144" fmla="*/ 392381 w 890221"/>
              <a:gd name="connsiteY144" fmla="*/ 822960 h 3631956"/>
              <a:gd name="connsiteX145" fmla="*/ 402541 w 890221"/>
              <a:gd name="connsiteY145" fmla="*/ 777240 h 3631956"/>
              <a:gd name="connsiteX146" fmla="*/ 407621 w 890221"/>
              <a:gd name="connsiteY146" fmla="*/ 731520 h 3631956"/>
              <a:gd name="connsiteX147" fmla="*/ 417781 w 890221"/>
              <a:gd name="connsiteY147" fmla="*/ 690880 h 3631956"/>
              <a:gd name="connsiteX148" fmla="*/ 427941 w 890221"/>
              <a:gd name="connsiteY148" fmla="*/ 629920 h 3631956"/>
              <a:gd name="connsiteX149" fmla="*/ 433021 w 890221"/>
              <a:gd name="connsiteY149" fmla="*/ 584200 h 3631956"/>
              <a:gd name="connsiteX150" fmla="*/ 443181 w 890221"/>
              <a:gd name="connsiteY150" fmla="*/ 543560 h 3631956"/>
              <a:gd name="connsiteX151" fmla="*/ 448261 w 890221"/>
              <a:gd name="connsiteY151" fmla="*/ 523240 h 3631956"/>
              <a:gd name="connsiteX152" fmla="*/ 458421 w 890221"/>
              <a:gd name="connsiteY152" fmla="*/ 457200 h 3631956"/>
              <a:gd name="connsiteX153" fmla="*/ 468581 w 890221"/>
              <a:gd name="connsiteY153" fmla="*/ 411480 h 3631956"/>
              <a:gd name="connsiteX154" fmla="*/ 473661 w 890221"/>
              <a:gd name="connsiteY154" fmla="*/ 365760 h 3631956"/>
              <a:gd name="connsiteX155" fmla="*/ 478741 w 890221"/>
              <a:gd name="connsiteY155" fmla="*/ 335280 h 3631956"/>
              <a:gd name="connsiteX156" fmla="*/ 473661 w 890221"/>
              <a:gd name="connsiteY156" fmla="*/ 198120 h 3631956"/>
              <a:gd name="connsiteX0" fmla="*/ 473661 w 890221"/>
              <a:gd name="connsiteY0" fmla="*/ 198120 h 3631956"/>
              <a:gd name="connsiteX1" fmla="*/ 488901 w 890221"/>
              <a:gd name="connsiteY1" fmla="*/ 187960 h 3631956"/>
              <a:gd name="connsiteX2" fmla="*/ 499061 w 890221"/>
              <a:gd name="connsiteY2" fmla="*/ 172720 h 3631956"/>
              <a:gd name="connsiteX3" fmla="*/ 529541 w 890221"/>
              <a:gd name="connsiteY3" fmla="*/ 152400 h 3631956"/>
              <a:gd name="connsiteX4" fmla="*/ 544781 w 890221"/>
              <a:gd name="connsiteY4" fmla="*/ 137160 h 3631956"/>
              <a:gd name="connsiteX5" fmla="*/ 575261 w 890221"/>
              <a:gd name="connsiteY5" fmla="*/ 127000 h 3631956"/>
              <a:gd name="connsiteX6" fmla="*/ 605741 w 890221"/>
              <a:gd name="connsiteY6" fmla="*/ 111760 h 3631956"/>
              <a:gd name="connsiteX7" fmla="*/ 641301 w 890221"/>
              <a:gd name="connsiteY7" fmla="*/ 96520 h 3631956"/>
              <a:gd name="connsiteX8" fmla="*/ 656541 w 890221"/>
              <a:gd name="connsiteY8" fmla="*/ 86360 h 3631956"/>
              <a:gd name="connsiteX9" fmla="*/ 692101 w 890221"/>
              <a:gd name="connsiteY9" fmla="*/ 76200 h 3631956"/>
              <a:gd name="connsiteX10" fmla="*/ 722581 w 890221"/>
              <a:gd name="connsiteY10" fmla="*/ 66040 h 3631956"/>
              <a:gd name="connsiteX11" fmla="*/ 758141 w 890221"/>
              <a:gd name="connsiteY11" fmla="*/ 50800 h 3631956"/>
              <a:gd name="connsiteX12" fmla="*/ 808941 w 890221"/>
              <a:gd name="connsiteY12" fmla="*/ 35560 h 3631956"/>
              <a:gd name="connsiteX13" fmla="*/ 824181 w 890221"/>
              <a:gd name="connsiteY13" fmla="*/ 25400 h 3631956"/>
              <a:gd name="connsiteX14" fmla="*/ 854661 w 890221"/>
              <a:gd name="connsiteY14" fmla="*/ 15240 h 3631956"/>
              <a:gd name="connsiteX15" fmla="*/ 885141 w 890221"/>
              <a:gd name="connsiteY15" fmla="*/ 0 h 3631956"/>
              <a:gd name="connsiteX16" fmla="*/ 890221 w 890221"/>
              <a:gd name="connsiteY16" fmla="*/ 15240 h 3631956"/>
              <a:gd name="connsiteX17" fmla="*/ 885141 w 890221"/>
              <a:gd name="connsiteY17" fmla="*/ 60960 h 3631956"/>
              <a:gd name="connsiteX18" fmla="*/ 880061 w 890221"/>
              <a:gd name="connsiteY18" fmla="*/ 76200 h 3631956"/>
              <a:gd name="connsiteX19" fmla="*/ 874981 w 890221"/>
              <a:gd name="connsiteY19" fmla="*/ 96520 h 3631956"/>
              <a:gd name="connsiteX20" fmla="*/ 869901 w 890221"/>
              <a:gd name="connsiteY20" fmla="*/ 162560 h 3631956"/>
              <a:gd name="connsiteX21" fmla="*/ 864821 w 890221"/>
              <a:gd name="connsiteY21" fmla="*/ 182880 h 3631956"/>
              <a:gd name="connsiteX22" fmla="*/ 859741 w 890221"/>
              <a:gd name="connsiteY22" fmla="*/ 213360 h 3631956"/>
              <a:gd name="connsiteX23" fmla="*/ 854661 w 890221"/>
              <a:gd name="connsiteY23" fmla="*/ 335280 h 3631956"/>
              <a:gd name="connsiteX24" fmla="*/ 844501 w 890221"/>
              <a:gd name="connsiteY24" fmla="*/ 401320 h 3631956"/>
              <a:gd name="connsiteX25" fmla="*/ 839421 w 890221"/>
              <a:gd name="connsiteY25" fmla="*/ 447040 h 3631956"/>
              <a:gd name="connsiteX26" fmla="*/ 829261 w 890221"/>
              <a:gd name="connsiteY26" fmla="*/ 568960 h 3631956"/>
              <a:gd name="connsiteX27" fmla="*/ 824181 w 890221"/>
              <a:gd name="connsiteY27" fmla="*/ 594360 h 3631956"/>
              <a:gd name="connsiteX28" fmla="*/ 819101 w 890221"/>
              <a:gd name="connsiteY28" fmla="*/ 640080 h 3631956"/>
              <a:gd name="connsiteX29" fmla="*/ 808941 w 890221"/>
              <a:gd name="connsiteY29" fmla="*/ 690880 h 3631956"/>
              <a:gd name="connsiteX30" fmla="*/ 803861 w 890221"/>
              <a:gd name="connsiteY30" fmla="*/ 721360 h 3631956"/>
              <a:gd name="connsiteX31" fmla="*/ 798781 w 890221"/>
              <a:gd name="connsiteY31" fmla="*/ 741680 h 3631956"/>
              <a:gd name="connsiteX32" fmla="*/ 793701 w 890221"/>
              <a:gd name="connsiteY32" fmla="*/ 767080 h 3631956"/>
              <a:gd name="connsiteX33" fmla="*/ 788621 w 890221"/>
              <a:gd name="connsiteY33" fmla="*/ 787400 h 3631956"/>
              <a:gd name="connsiteX34" fmla="*/ 783541 w 890221"/>
              <a:gd name="connsiteY34" fmla="*/ 828040 h 3631956"/>
              <a:gd name="connsiteX35" fmla="*/ 778461 w 890221"/>
              <a:gd name="connsiteY35" fmla="*/ 843280 h 3631956"/>
              <a:gd name="connsiteX36" fmla="*/ 768301 w 890221"/>
              <a:gd name="connsiteY36" fmla="*/ 894080 h 3631956"/>
              <a:gd name="connsiteX37" fmla="*/ 758141 w 890221"/>
              <a:gd name="connsiteY37" fmla="*/ 939800 h 3631956"/>
              <a:gd name="connsiteX38" fmla="*/ 753061 w 890221"/>
              <a:gd name="connsiteY38" fmla="*/ 980440 h 3631956"/>
              <a:gd name="connsiteX39" fmla="*/ 747981 w 890221"/>
              <a:gd name="connsiteY39" fmla="*/ 1031240 h 3631956"/>
              <a:gd name="connsiteX40" fmla="*/ 737821 w 890221"/>
              <a:gd name="connsiteY40" fmla="*/ 1102360 h 3631956"/>
              <a:gd name="connsiteX41" fmla="*/ 732741 w 890221"/>
              <a:gd name="connsiteY41" fmla="*/ 1203960 h 3631956"/>
              <a:gd name="connsiteX42" fmla="*/ 722581 w 890221"/>
              <a:gd name="connsiteY42" fmla="*/ 1264920 h 3631956"/>
              <a:gd name="connsiteX43" fmla="*/ 707341 w 890221"/>
              <a:gd name="connsiteY43" fmla="*/ 1407160 h 3631956"/>
              <a:gd name="connsiteX44" fmla="*/ 697181 w 890221"/>
              <a:gd name="connsiteY44" fmla="*/ 1463040 h 3631956"/>
              <a:gd name="connsiteX45" fmla="*/ 692101 w 890221"/>
              <a:gd name="connsiteY45" fmla="*/ 1518920 h 3631956"/>
              <a:gd name="connsiteX46" fmla="*/ 681941 w 890221"/>
              <a:gd name="connsiteY46" fmla="*/ 1564640 h 3631956"/>
              <a:gd name="connsiteX47" fmla="*/ 676861 w 890221"/>
              <a:gd name="connsiteY47" fmla="*/ 1595120 h 3631956"/>
              <a:gd name="connsiteX48" fmla="*/ 671781 w 890221"/>
              <a:gd name="connsiteY48" fmla="*/ 1635760 h 3631956"/>
              <a:gd name="connsiteX49" fmla="*/ 666701 w 890221"/>
              <a:gd name="connsiteY49" fmla="*/ 1666240 h 3631956"/>
              <a:gd name="connsiteX50" fmla="*/ 661621 w 890221"/>
              <a:gd name="connsiteY50" fmla="*/ 1706880 h 3631956"/>
              <a:gd name="connsiteX51" fmla="*/ 646381 w 890221"/>
              <a:gd name="connsiteY51" fmla="*/ 1778000 h 3631956"/>
              <a:gd name="connsiteX52" fmla="*/ 641301 w 890221"/>
              <a:gd name="connsiteY52" fmla="*/ 1823720 h 3631956"/>
              <a:gd name="connsiteX53" fmla="*/ 631141 w 890221"/>
              <a:gd name="connsiteY53" fmla="*/ 1879600 h 3631956"/>
              <a:gd name="connsiteX54" fmla="*/ 626061 w 890221"/>
              <a:gd name="connsiteY54" fmla="*/ 1935480 h 3631956"/>
              <a:gd name="connsiteX55" fmla="*/ 610821 w 890221"/>
              <a:gd name="connsiteY55" fmla="*/ 2021840 h 3631956"/>
              <a:gd name="connsiteX56" fmla="*/ 605741 w 890221"/>
              <a:gd name="connsiteY56" fmla="*/ 2082800 h 3631956"/>
              <a:gd name="connsiteX57" fmla="*/ 595581 w 890221"/>
              <a:gd name="connsiteY57" fmla="*/ 2133600 h 3631956"/>
              <a:gd name="connsiteX58" fmla="*/ 585421 w 890221"/>
              <a:gd name="connsiteY58" fmla="*/ 2204720 h 3631956"/>
              <a:gd name="connsiteX59" fmla="*/ 580341 w 890221"/>
              <a:gd name="connsiteY59" fmla="*/ 2296160 h 3631956"/>
              <a:gd name="connsiteX60" fmla="*/ 575261 w 890221"/>
              <a:gd name="connsiteY60" fmla="*/ 2311400 h 3631956"/>
              <a:gd name="connsiteX61" fmla="*/ 570181 w 890221"/>
              <a:gd name="connsiteY61" fmla="*/ 2352040 h 3631956"/>
              <a:gd name="connsiteX62" fmla="*/ 565101 w 890221"/>
              <a:gd name="connsiteY62" fmla="*/ 2382520 h 3631956"/>
              <a:gd name="connsiteX63" fmla="*/ 554941 w 890221"/>
              <a:gd name="connsiteY63" fmla="*/ 2509520 h 3631956"/>
              <a:gd name="connsiteX64" fmla="*/ 544781 w 890221"/>
              <a:gd name="connsiteY64" fmla="*/ 2570480 h 3631956"/>
              <a:gd name="connsiteX65" fmla="*/ 539701 w 890221"/>
              <a:gd name="connsiteY65" fmla="*/ 2595880 h 3631956"/>
              <a:gd name="connsiteX66" fmla="*/ 529541 w 890221"/>
              <a:gd name="connsiteY66" fmla="*/ 2809240 h 3631956"/>
              <a:gd name="connsiteX67" fmla="*/ 524461 w 890221"/>
              <a:gd name="connsiteY67" fmla="*/ 2834640 h 3631956"/>
              <a:gd name="connsiteX68" fmla="*/ 519381 w 890221"/>
              <a:gd name="connsiteY68" fmla="*/ 2956560 h 3631956"/>
              <a:gd name="connsiteX69" fmla="*/ 509221 w 890221"/>
              <a:gd name="connsiteY69" fmla="*/ 3048000 h 3631956"/>
              <a:gd name="connsiteX70" fmla="*/ 497368 w 890221"/>
              <a:gd name="connsiteY70" fmla="*/ 3217898 h 3631956"/>
              <a:gd name="connsiteX71" fmla="*/ 489466 w 890221"/>
              <a:gd name="connsiteY71" fmla="*/ 3325707 h 3631956"/>
              <a:gd name="connsiteX72" fmla="*/ 492852 w 890221"/>
              <a:gd name="connsiteY72" fmla="*/ 3369734 h 3631956"/>
              <a:gd name="connsiteX73" fmla="*/ 487772 w 890221"/>
              <a:gd name="connsiteY73" fmla="*/ 3407551 h 3631956"/>
              <a:gd name="connsiteX74" fmla="*/ 465759 w 890221"/>
              <a:gd name="connsiteY74" fmla="*/ 3608494 h 3631956"/>
              <a:gd name="connsiteX75" fmla="*/ 417781 w 890221"/>
              <a:gd name="connsiteY75" fmla="*/ 3611880 h 3631956"/>
              <a:gd name="connsiteX76" fmla="*/ 194261 w 890221"/>
              <a:gd name="connsiteY76" fmla="*/ 3601720 h 3631956"/>
              <a:gd name="connsiteX77" fmla="*/ 123141 w 890221"/>
              <a:gd name="connsiteY77" fmla="*/ 3591560 h 3631956"/>
              <a:gd name="connsiteX78" fmla="*/ 67261 w 890221"/>
              <a:gd name="connsiteY78" fmla="*/ 3586480 h 3631956"/>
              <a:gd name="connsiteX79" fmla="*/ 23798 w 890221"/>
              <a:gd name="connsiteY79" fmla="*/ 3576884 h 3631956"/>
              <a:gd name="connsiteX80" fmla="*/ 30007 w 890221"/>
              <a:gd name="connsiteY80" fmla="*/ 3533423 h 3631956"/>
              <a:gd name="connsiteX81" fmla="*/ 34524 w 890221"/>
              <a:gd name="connsiteY81" fmla="*/ 3452706 h 3631956"/>
              <a:gd name="connsiteX82" fmla="*/ 36781 w 890221"/>
              <a:gd name="connsiteY82" fmla="*/ 3426178 h 3631956"/>
              <a:gd name="connsiteX83" fmla="*/ 36217 w 890221"/>
              <a:gd name="connsiteY83" fmla="*/ 3392311 h 3631956"/>
              <a:gd name="connsiteX84" fmla="*/ 35652 w 890221"/>
              <a:gd name="connsiteY84" fmla="*/ 3356186 h 3631956"/>
              <a:gd name="connsiteX85" fmla="*/ 1221 w 890221"/>
              <a:gd name="connsiteY85" fmla="*/ 3347720 h 3631956"/>
              <a:gd name="connsiteX86" fmla="*/ 6301 w 890221"/>
              <a:gd name="connsiteY86" fmla="*/ 3302000 h 3631956"/>
              <a:gd name="connsiteX87" fmla="*/ 11381 w 890221"/>
              <a:gd name="connsiteY87" fmla="*/ 3276600 h 3631956"/>
              <a:gd name="connsiteX88" fmla="*/ 21541 w 890221"/>
              <a:gd name="connsiteY88" fmla="*/ 3195320 h 3631956"/>
              <a:gd name="connsiteX89" fmla="*/ 31701 w 890221"/>
              <a:gd name="connsiteY89" fmla="*/ 3048000 h 3631956"/>
              <a:gd name="connsiteX90" fmla="*/ 36781 w 890221"/>
              <a:gd name="connsiteY90" fmla="*/ 3022600 h 3631956"/>
              <a:gd name="connsiteX91" fmla="*/ 41861 w 890221"/>
              <a:gd name="connsiteY91" fmla="*/ 2941320 h 3631956"/>
              <a:gd name="connsiteX92" fmla="*/ 46941 w 890221"/>
              <a:gd name="connsiteY92" fmla="*/ 2910840 h 3631956"/>
              <a:gd name="connsiteX93" fmla="*/ 57101 w 890221"/>
              <a:gd name="connsiteY93" fmla="*/ 2824480 h 3631956"/>
              <a:gd name="connsiteX94" fmla="*/ 67261 w 890221"/>
              <a:gd name="connsiteY94" fmla="*/ 2712720 h 3631956"/>
              <a:gd name="connsiteX95" fmla="*/ 72341 w 890221"/>
              <a:gd name="connsiteY95" fmla="*/ 2687320 h 3631956"/>
              <a:gd name="connsiteX96" fmla="*/ 77421 w 890221"/>
              <a:gd name="connsiteY96" fmla="*/ 2667000 h 3631956"/>
              <a:gd name="connsiteX97" fmla="*/ 82501 w 890221"/>
              <a:gd name="connsiteY97" fmla="*/ 2631440 h 3631956"/>
              <a:gd name="connsiteX98" fmla="*/ 92661 w 890221"/>
              <a:gd name="connsiteY98" fmla="*/ 2600960 h 3631956"/>
              <a:gd name="connsiteX99" fmla="*/ 97741 w 890221"/>
              <a:gd name="connsiteY99" fmla="*/ 2570480 h 3631956"/>
              <a:gd name="connsiteX100" fmla="*/ 107901 w 890221"/>
              <a:gd name="connsiteY100" fmla="*/ 2550160 h 3631956"/>
              <a:gd name="connsiteX101" fmla="*/ 112981 w 890221"/>
              <a:gd name="connsiteY101" fmla="*/ 2534920 h 3631956"/>
              <a:gd name="connsiteX102" fmla="*/ 148540 w 890221"/>
              <a:gd name="connsiteY102" fmla="*/ 2550724 h 3631956"/>
              <a:gd name="connsiteX103" fmla="*/ 145155 w 890221"/>
              <a:gd name="connsiteY103" fmla="*/ 2484684 h 3631956"/>
              <a:gd name="connsiteX104" fmla="*/ 152492 w 890221"/>
              <a:gd name="connsiteY104" fmla="*/ 2475088 h 3631956"/>
              <a:gd name="connsiteX105" fmla="*/ 154751 w 890221"/>
              <a:gd name="connsiteY105" fmla="*/ 2430498 h 3631956"/>
              <a:gd name="connsiteX106" fmla="*/ 162652 w 890221"/>
              <a:gd name="connsiteY106" fmla="*/ 2410178 h 3631956"/>
              <a:gd name="connsiteX107" fmla="*/ 167733 w 890221"/>
              <a:gd name="connsiteY107" fmla="*/ 2388164 h 3631956"/>
              <a:gd name="connsiteX108" fmla="*/ 169990 w 890221"/>
              <a:gd name="connsiteY108" fmla="*/ 2359943 h 3631956"/>
              <a:gd name="connsiteX109" fmla="*/ 177892 w 890221"/>
              <a:gd name="connsiteY109" fmla="*/ 2338494 h 3631956"/>
              <a:gd name="connsiteX110" fmla="*/ 182972 w 890221"/>
              <a:gd name="connsiteY110" fmla="*/ 2284871 h 3631956"/>
              <a:gd name="connsiteX111" fmla="*/ 184665 w 890221"/>
              <a:gd name="connsiteY111" fmla="*/ 2232942 h 3631956"/>
              <a:gd name="connsiteX112" fmla="*/ 193132 w 890221"/>
              <a:gd name="connsiteY112" fmla="*/ 2175369 h 3631956"/>
              <a:gd name="connsiteX113" fmla="*/ 194261 w 890221"/>
              <a:gd name="connsiteY113" fmla="*/ 2136987 h 3631956"/>
              <a:gd name="connsiteX114" fmla="*/ 199341 w 890221"/>
              <a:gd name="connsiteY114" fmla="*/ 2098040 h 3631956"/>
              <a:gd name="connsiteX115" fmla="*/ 209501 w 890221"/>
              <a:gd name="connsiteY115" fmla="*/ 1991360 h 3631956"/>
              <a:gd name="connsiteX116" fmla="*/ 214581 w 890221"/>
              <a:gd name="connsiteY116" fmla="*/ 1965960 h 3631956"/>
              <a:gd name="connsiteX117" fmla="*/ 219661 w 890221"/>
              <a:gd name="connsiteY117" fmla="*/ 1925320 h 3631956"/>
              <a:gd name="connsiteX118" fmla="*/ 224741 w 890221"/>
              <a:gd name="connsiteY118" fmla="*/ 1910080 h 3631956"/>
              <a:gd name="connsiteX119" fmla="*/ 229821 w 890221"/>
              <a:gd name="connsiteY119" fmla="*/ 1889760 h 3631956"/>
              <a:gd name="connsiteX120" fmla="*/ 234901 w 890221"/>
              <a:gd name="connsiteY120" fmla="*/ 1859280 h 3631956"/>
              <a:gd name="connsiteX121" fmla="*/ 239981 w 890221"/>
              <a:gd name="connsiteY121" fmla="*/ 1833880 h 3631956"/>
              <a:gd name="connsiteX122" fmla="*/ 245061 w 890221"/>
              <a:gd name="connsiteY122" fmla="*/ 1762760 h 3631956"/>
              <a:gd name="connsiteX123" fmla="*/ 250141 w 890221"/>
              <a:gd name="connsiteY123" fmla="*/ 1747520 h 3631956"/>
              <a:gd name="connsiteX124" fmla="*/ 255221 w 890221"/>
              <a:gd name="connsiteY124" fmla="*/ 1722120 h 3631956"/>
              <a:gd name="connsiteX125" fmla="*/ 260301 w 890221"/>
              <a:gd name="connsiteY125" fmla="*/ 1671320 h 3631956"/>
              <a:gd name="connsiteX126" fmla="*/ 265381 w 890221"/>
              <a:gd name="connsiteY126" fmla="*/ 1656080 h 3631956"/>
              <a:gd name="connsiteX127" fmla="*/ 270461 w 890221"/>
              <a:gd name="connsiteY127" fmla="*/ 1635760 h 3631956"/>
              <a:gd name="connsiteX128" fmla="*/ 275541 w 890221"/>
              <a:gd name="connsiteY128" fmla="*/ 1574800 h 3631956"/>
              <a:gd name="connsiteX129" fmla="*/ 280621 w 890221"/>
              <a:gd name="connsiteY129" fmla="*/ 1559560 h 3631956"/>
              <a:gd name="connsiteX130" fmla="*/ 290781 w 890221"/>
              <a:gd name="connsiteY130" fmla="*/ 1518920 h 3631956"/>
              <a:gd name="connsiteX131" fmla="*/ 295861 w 890221"/>
              <a:gd name="connsiteY131" fmla="*/ 1473200 h 3631956"/>
              <a:gd name="connsiteX132" fmla="*/ 300941 w 890221"/>
              <a:gd name="connsiteY132" fmla="*/ 1447800 h 3631956"/>
              <a:gd name="connsiteX133" fmla="*/ 311101 w 890221"/>
              <a:gd name="connsiteY133" fmla="*/ 1386840 h 3631956"/>
              <a:gd name="connsiteX134" fmla="*/ 316181 w 890221"/>
              <a:gd name="connsiteY134" fmla="*/ 1346200 h 3631956"/>
              <a:gd name="connsiteX135" fmla="*/ 326341 w 890221"/>
              <a:gd name="connsiteY135" fmla="*/ 1275080 h 3631956"/>
              <a:gd name="connsiteX136" fmla="*/ 331421 w 890221"/>
              <a:gd name="connsiteY136" fmla="*/ 1224280 h 3631956"/>
              <a:gd name="connsiteX137" fmla="*/ 336501 w 890221"/>
              <a:gd name="connsiteY137" fmla="*/ 1198880 h 3631956"/>
              <a:gd name="connsiteX138" fmla="*/ 351741 w 890221"/>
              <a:gd name="connsiteY138" fmla="*/ 1127760 h 3631956"/>
              <a:gd name="connsiteX139" fmla="*/ 356821 w 890221"/>
              <a:gd name="connsiteY139" fmla="*/ 1076960 h 3631956"/>
              <a:gd name="connsiteX140" fmla="*/ 361901 w 890221"/>
              <a:gd name="connsiteY140" fmla="*/ 1056640 h 3631956"/>
              <a:gd name="connsiteX141" fmla="*/ 372061 w 890221"/>
              <a:gd name="connsiteY141" fmla="*/ 1005840 h 3631956"/>
              <a:gd name="connsiteX142" fmla="*/ 377141 w 890221"/>
              <a:gd name="connsiteY142" fmla="*/ 934720 h 3631956"/>
              <a:gd name="connsiteX143" fmla="*/ 387301 w 890221"/>
              <a:gd name="connsiteY143" fmla="*/ 868680 h 3631956"/>
              <a:gd name="connsiteX144" fmla="*/ 392381 w 890221"/>
              <a:gd name="connsiteY144" fmla="*/ 822960 h 3631956"/>
              <a:gd name="connsiteX145" fmla="*/ 402541 w 890221"/>
              <a:gd name="connsiteY145" fmla="*/ 777240 h 3631956"/>
              <a:gd name="connsiteX146" fmla="*/ 407621 w 890221"/>
              <a:gd name="connsiteY146" fmla="*/ 731520 h 3631956"/>
              <a:gd name="connsiteX147" fmla="*/ 417781 w 890221"/>
              <a:gd name="connsiteY147" fmla="*/ 690880 h 3631956"/>
              <a:gd name="connsiteX148" fmla="*/ 427941 w 890221"/>
              <a:gd name="connsiteY148" fmla="*/ 629920 h 3631956"/>
              <a:gd name="connsiteX149" fmla="*/ 433021 w 890221"/>
              <a:gd name="connsiteY149" fmla="*/ 584200 h 3631956"/>
              <a:gd name="connsiteX150" fmla="*/ 443181 w 890221"/>
              <a:gd name="connsiteY150" fmla="*/ 543560 h 3631956"/>
              <a:gd name="connsiteX151" fmla="*/ 448261 w 890221"/>
              <a:gd name="connsiteY151" fmla="*/ 523240 h 3631956"/>
              <a:gd name="connsiteX152" fmla="*/ 458421 w 890221"/>
              <a:gd name="connsiteY152" fmla="*/ 457200 h 3631956"/>
              <a:gd name="connsiteX153" fmla="*/ 468581 w 890221"/>
              <a:gd name="connsiteY153" fmla="*/ 411480 h 3631956"/>
              <a:gd name="connsiteX154" fmla="*/ 473661 w 890221"/>
              <a:gd name="connsiteY154" fmla="*/ 365760 h 3631956"/>
              <a:gd name="connsiteX155" fmla="*/ 478741 w 890221"/>
              <a:gd name="connsiteY155" fmla="*/ 335280 h 3631956"/>
              <a:gd name="connsiteX156" fmla="*/ 473661 w 890221"/>
              <a:gd name="connsiteY156" fmla="*/ 198120 h 3631956"/>
              <a:gd name="connsiteX0" fmla="*/ 473661 w 890221"/>
              <a:gd name="connsiteY0" fmla="*/ 198120 h 3631956"/>
              <a:gd name="connsiteX1" fmla="*/ 488901 w 890221"/>
              <a:gd name="connsiteY1" fmla="*/ 187960 h 3631956"/>
              <a:gd name="connsiteX2" fmla="*/ 499061 w 890221"/>
              <a:gd name="connsiteY2" fmla="*/ 172720 h 3631956"/>
              <a:gd name="connsiteX3" fmla="*/ 529541 w 890221"/>
              <a:gd name="connsiteY3" fmla="*/ 152400 h 3631956"/>
              <a:gd name="connsiteX4" fmla="*/ 544781 w 890221"/>
              <a:gd name="connsiteY4" fmla="*/ 137160 h 3631956"/>
              <a:gd name="connsiteX5" fmla="*/ 575261 w 890221"/>
              <a:gd name="connsiteY5" fmla="*/ 127000 h 3631956"/>
              <a:gd name="connsiteX6" fmla="*/ 605741 w 890221"/>
              <a:gd name="connsiteY6" fmla="*/ 111760 h 3631956"/>
              <a:gd name="connsiteX7" fmla="*/ 641301 w 890221"/>
              <a:gd name="connsiteY7" fmla="*/ 96520 h 3631956"/>
              <a:gd name="connsiteX8" fmla="*/ 656541 w 890221"/>
              <a:gd name="connsiteY8" fmla="*/ 86360 h 3631956"/>
              <a:gd name="connsiteX9" fmla="*/ 692101 w 890221"/>
              <a:gd name="connsiteY9" fmla="*/ 76200 h 3631956"/>
              <a:gd name="connsiteX10" fmla="*/ 722581 w 890221"/>
              <a:gd name="connsiteY10" fmla="*/ 66040 h 3631956"/>
              <a:gd name="connsiteX11" fmla="*/ 758141 w 890221"/>
              <a:gd name="connsiteY11" fmla="*/ 50800 h 3631956"/>
              <a:gd name="connsiteX12" fmla="*/ 808941 w 890221"/>
              <a:gd name="connsiteY12" fmla="*/ 35560 h 3631956"/>
              <a:gd name="connsiteX13" fmla="*/ 824181 w 890221"/>
              <a:gd name="connsiteY13" fmla="*/ 25400 h 3631956"/>
              <a:gd name="connsiteX14" fmla="*/ 854661 w 890221"/>
              <a:gd name="connsiteY14" fmla="*/ 15240 h 3631956"/>
              <a:gd name="connsiteX15" fmla="*/ 885141 w 890221"/>
              <a:gd name="connsiteY15" fmla="*/ 0 h 3631956"/>
              <a:gd name="connsiteX16" fmla="*/ 890221 w 890221"/>
              <a:gd name="connsiteY16" fmla="*/ 15240 h 3631956"/>
              <a:gd name="connsiteX17" fmla="*/ 885141 w 890221"/>
              <a:gd name="connsiteY17" fmla="*/ 60960 h 3631956"/>
              <a:gd name="connsiteX18" fmla="*/ 880061 w 890221"/>
              <a:gd name="connsiteY18" fmla="*/ 76200 h 3631956"/>
              <a:gd name="connsiteX19" fmla="*/ 874981 w 890221"/>
              <a:gd name="connsiteY19" fmla="*/ 96520 h 3631956"/>
              <a:gd name="connsiteX20" fmla="*/ 869901 w 890221"/>
              <a:gd name="connsiteY20" fmla="*/ 162560 h 3631956"/>
              <a:gd name="connsiteX21" fmla="*/ 864821 w 890221"/>
              <a:gd name="connsiteY21" fmla="*/ 182880 h 3631956"/>
              <a:gd name="connsiteX22" fmla="*/ 859741 w 890221"/>
              <a:gd name="connsiteY22" fmla="*/ 213360 h 3631956"/>
              <a:gd name="connsiteX23" fmla="*/ 854661 w 890221"/>
              <a:gd name="connsiteY23" fmla="*/ 335280 h 3631956"/>
              <a:gd name="connsiteX24" fmla="*/ 844501 w 890221"/>
              <a:gd name="connsiteY24" fmla="*/ 401320 h 3631956"/>
              <a:gd name="connsiteX25" fmla="*/ 839421 w 890221"/>
              <a:gd name="connsiteY25" fmla="*/ 447040 h 3631956"/>
              <a:gd name="connsiteX26" fmla="*/ 829261 w 890221"/>
              <a:gd name="connsiteY26" fmla="*/ 568960 h 3631956"/>
              <a:gd name="connsiteX27" fmla="*/ 824181 w 890221"/>
              <a:gd name="connsiteY27" fmla="*/ 594360 h 3631956"/>
              <a:gd name="connsiteX28" fmla="*/ 819101 w 890221"/>
              <a:gd name="connsiteY28" fmla="*/ 640080 h 3631956"/>
              <a:gd name="connsiteX29" fmla="*/ 808941 w 890221"/>
              <a:gd name="connsiteY29" fmla="*/ 690880 h 3631956"/>
              <a:gd name="connsiteX30" fmla="*/ 803861 w 890221"/>
              <a:gd name="connsiteY30" fmla="*/ 721360 h 3631956"/>
              <a:gd name="connsiteX31" fmla="*/ 798781 w 890221"/>
              <a:gd name="connsiteY31" fmla="*/ 741680 h 3631956"/>
              <a:gd name="connsiteX32" fmla="*/ 793701 w 890221"/>
              <a:gd name="connsiteY32" fmla="*/ 767080 h 3631956"/>
              <a:gd name="connsiteX33" fmla="*/ 788621 w 890221"/>
              <a:gd name="connsiteY33" fmla="*/ 787400 h 3631956"/>
              <a:gd name="connsiteX34" fmla="*/ 783541 w 890221"/>
              <a:gd name="connsiteY34" fmla="*/ 828040 h 3631956"/>
              <a:gd name="connsiteX35" fmla="*/ 778461 w 890221"/>
              <a:gd name="connsiteY35" fmla="*/ 843280 h 3631956"/>
              <a:gd name="connsiteX36" fmla="*/ 768301 w 890221"/>
              <a:gd name="connsiteY36" fmla="*/ 894080 h 3631956"/>
              <a:gd name="connsiteX37" fmla="*/ 758141 w 890221"/>
              <a:gd name="connsiteY37" fmla="*/ 939800 h 3631956"/>
              <a:gd name="connsiteX38" fmla="*/ 753061 w 890221"/>
              <a:gd name="connsiteY38" fmla="*/ 980440 h 3631956"/>
              <a:gd name="connsiteX39" fmla="*/ 747981 w 890221"/>
              <a:gd name="connsiteY39" fmla="*/ 1031240 h 3631956"/>
              <a:gd name="connsiteX40" fmla="*/ 737821 w 890221"/>
              <a:gd name="connsiteY40" fmla="*/ 1102360 h 3631956"/>
              <a:gd name="connsiteX41" fmla="*/ 732741 w 890221"/>
              <a:gd name="connsiteY41" fmla="*/ 1203960 h 3631956"/>
              <a:gd name="connsiteX42" fmla="*/ 722581 w 890221"/>
              <a:gd name="connsiteY42" fmla="*/ 1264920 h 3631956"/>
              <a:gd name="connsiteX43" fmla="*/ 707341 w 890221"/>
              <a:gd name="connsiteY43" fmla="*/ 1407160 h 3631956"/>
              <a:gd name="connsiteX44" fmla="*/ 697181 w 890221"/>
              <a:gd name="connsiteY44" fmla="*/ 1463040 h 3631956"/>
              <a:gd name="connsiteX45" fmla="*/ 692101 w 890221"/>
              <a:gd name="connsiteY45" fmla="*/ 1518920 h 3631956"/>
              <a:gd name="connsiteX46" fmla="*/ 681941 w 890221"/>
              <a:gd name="connsiteY46" fmla="*/ 1564640 h 3631956"/>
              <a:gd name="connsiteX47" fmla="*/ 676861 w 890221"/>
              <a:gd name="connsiteY47" fmla="*/ 1595120 h 3631956"/>
              <a:gd name="connsiteX48" fmla="*/ 671781 w 890221"/>
              <a:gd name="connsiteY48" fmla="*/ 1635760 h 3631956"/>
              <a:gd name="connsiteX49" fmla="*/ 666701 w 890221"/>
              <a:gd name="connsiteY49" fmla="*/ 1666240 h 3631956"/>
              <a:gd name="connsiteX50" fmla="*/ 661621 w 890221"/>
              <a:gd name="connsiteY50" fmla="*/ 1706880 h 3631956"/>
              <a:gd name="connsiteX51" fmla="*/ 646381 w 890221"/>
              <a:gd name="connsiteY51" fmla="*/ 1778000 h 3631956"/>
              <a:gd name="connsiteX52" fmla="*/ 641301 w 890221"/>
              <a:gd name="connsiteY52" fmla="*/ 1823720 h 3631956"/>
              <a:gd name="connsiteX53" fmla="*/ 631141 w 890221"/>
              <a:gd name="connsiteY53" fmla="*/ 1879600 h 3631956"/>
              <a:gd name="connsiteX54" fmla="*/ 626061 w 890221"/>
              <a:gd name="connsiteY54" fmla="*/ 1935480 h 3631956"/>
              <a:gd name="connsiteX55" fmla="*/ 610821 w 890221"/>
              <a:gd name="connsiteY55" fmla="*/ 2021840 h 3631956"/>
              <a:gd name="connsiteX56" fmla="*/ 605741 w 890221"/>
              <a:gd name="connsiteY56" fmla="*/ 2082800 h 3631956"/>
              <a:gd name="connsiteX57" fmla="*/ 595581 w 890221"/>
              <a:gd name="connsiteY57" fmla="*/ 2133600 h 3631956"/>
              <a:gd name="connsiteX58" fmla="*/ 585421 w 890221"/>
              <a:gd name="connsiteY58" fmla="*/ 2204720 h 3631956"/>
              <a:gd name="connsiteX59" fmla="*/ 580341 w 890221"/>
              <a:gd name="connsiteY59" fmla="*/ 2296160 h 3631956"/>
              <a:gd name="connsiteX60" fmla="*/ 575261 w 890221"/>
              <a:gd name="connsiteY60" fmla="*/ 2311400 h 3631956"/>
              <a:gd name="connsiteX61" fmla="*/ 570181 w 890221"/>
              <a:gd name="connsiteY61" fmla="*/ 2352040 h 3631956"/>
              <a:gd name="connsiteX62" fmla="*/ 565101 w 890221"/>
              <a:gd name="connsiteY62" fmla="*/ 2382520 h 3631956"/>
              <a:gd name="connsiteX63" fmla="*/ 554941 w 890221"/>
              <a:gd name="connsiteY63" fmla="*/ 2509520 h 3631956"/>
              <a:gd name="connsiteX64" fmla="*/ 544781 w 890221"/>
              <a:gd name="connsiteY64" fmla="*/ 2570480 h 3631956"/>
              <a:gd name="connsiteX65" fmla="*/ 539701 w 890221"/>
              <a:gd name="connsiteY65" fmla="*/ 2595880 h 3631956"/>
              <a:gd name="connsiteX66" fmla="*/ 529541 w 890221"/>
              <a:gd name="connsiteY66" fmla="*/ 2809240 h 3631956"/>
              <a:gd name="connsiteX67" fmla="*/ 524461 w 890221"/>
              <a:gd name="connsiteY67" fmla="*/ 2834640 h 3631956"/>
              <a:gd name="connsiteX68" fmla="*/ 519381 w 890221"/>
              <a:gd name="connsiteY68" fmla="*/ 2956560 h 3631956"/>
              <a:gd name="connsiteX69" fmla="*/ 509221 w 890221"/>
              <a:gd name="connsiteY69" fmla="*/ 3048000 h 3631956"/>
              <a:gd name="connsiteX70" fmla="*/ 497368 w 890221"/>
              <a:gd name="connsiteY70" fmla="*/ 3217898 h 3631956"/>
              <a:gd name="connsiteX71" fmla="*/ 489466 w 890221"/>
              <a:gd name="connsiteY71" fmla="*/ 3325707 h 3631956"/>
              <a:gd name="connsiteX72" fmla="*/ 492852 w 890221"/>
              <a:gd name="connsiteY72" fmla="*/ 3369734 h 3631956"/>
              <a:gd name="connsiteX73" fmla="*/ 487772 w 890221"/>
              <a:gd name="connsiteY73" fmla="*/ 3407551 h 3631956"/>
              <a:gd name="connsiteX74" fmla="*/ 465759 w 890221"/>
              <a:gd name="connsiteY74" fmla="*/ 3608494 h 3631956"/>
              <a:gd name="connsiteX75" fmla="*/ 417781 w 890221"/>
              <a:gd name="connsiteY75" fmla="*/ 3611880 h 3631956"/>
              <a:gd name="connsiteX76" fmla="*/ 194261 w 890221"/>
              <a:gd name="connsiteY76" fmla="*/ 3601720 h 3631956"/>
              <a:gd name="connsiteX77" fmla="*/ 123141 w 890221"/>
              <a:gd name="connsiteY77" fmla="*/ 3591560 h 3631956"/>
              <a:gd name="connsiteX78" fmla="*/ 67261 w 890221"/>
              <a:gd name="connsiteY78" fmla="*/ 3586480 h 3631956"/>
              <a:gd name="connsiteX79" fmla="*/ 23798 w 890221"/>
              <a:gd name="connsiteY79" fmla="*/ 3576884 h 3631956"/>
              <a:gd name="connsiteX80" fmla="*/ 30007 w 890221"/>
              <a:gd name="connsiteY80" fmla="*/ 3533423 h 3631956"/>
              <a:gd name="connsiteX81" fmla="*/ 34524 w 890221"/>
              <a:gd name="connsiteY81" fmla="*/ 3452706 h 3631956"/>
              <a:gd name="connsiteX82" fmla="*/ 36781 w 890221"/>
              <a:gd name="connsiteY82" fmla="*/ 3426178 h 3631956"/>
              <a:gd name="connsiteX83" fmla="*/ 36217 w 890221"/>
              <a:gd name="connsiteY83" fmla="*/ 3392311 h 3631956"/>
              <a:gd name="connsiteX84" fmla="*/ 35652 w 890221"/>
              <a:gd name="connsiteY84" fmla="*/ 3356186 h 3631956"/>
              <a:gd name="connsiteX85" fmla="*/ 1221 w 890221"/>
              <a:gd name="connsiteY85" fmla="*/ 3347720 h 3631956"/>
              <a:gd name="connsiteX86" fmla="*/ 6301 w 890221"/>
              <a:gd name="connsiteY86" fmla="*/ 3302000 h 3631956"/>
              <a:gd name="connsiteX87" fmla="*/ 11381 w 890221"/>
              <a:gd name="connsiteY87" fmla="*/ 3276600 h 3631956"/>
              <a:gd name="connsiteX88" fmla="*/ 21541 w 890221"/>
              <a:gd name="connsiteY88" fmla="*/ 3195320 h 3631956"/>
              <a:gd name="connsiteX89" fmla="*/ 31701 w 890221"/>
              <a:gd name="connsiteY89" fmla="*/ 3048000 h 3631956"/>
              <a:gd name="connsiteX90" fmla="*/ 36781 w 890221"/>
              <a:gd name="connsiteY90" fmla="*/ 3022600 h 3631956"/>
              <a:gd name="connsiteX91" fmla="*/ 41861 w 890221"/>
              <a:gd name="connsiteY91" fmla="*/ 2941320 h 3631956"/>
              <a:gd name="connsiteX92" fmla="*/ 46941 w 890221"/>
              <a:gd name="connsiteY92" fmla="*/ 2910840 h 3631956"/>
              <a:gd name="connsiteX93" fmla="*/ 57101 w 890221"/>
              <a:gd name="connsiteY93" fmla="*/ 2824480 h 3631956"/>
              <a:gd name="connsiteX94" fmla="*/ 67261 w 890221"/>
              <a:gd name="connsiteY94" fmla="*/ 2712720 h 3631956"/>
              <a:gd name="connsiteX95" fmla="*/ 72341 w 890221"/>
              <a:gd name="connsiteY95" fmla="*/ 2687320 h 3631956"/>
              <a:gd name="connsiteX96" fmla="*/ 77421 w 890221"/>
              <a:gd name="connsiteY96" fmla="*/ 2667000 h 3631956"/>
              <a:gd name="connsiteX97" fmla="*/ 82501 w 890221"/>
              <a:gd name="connsiteY97" fmla="*/ 2631440 h 3631956"/>
              <a:gd name="connsiteX98" fmla="*/ 92661 w 890221"/>
              <a:gd name="connsiteY98" fmla="*/ 2600960 h 3631956"/>
              <a:gd name="connsiteX99" fmla="*/ 97741 w 890221"/>
              <a:gd name="connsiteY99" fmla="*/ 2570480 h 3631956"/>
              <a:gd name="connsiteX100" fmla="*/ 107901 w 890221"/>
              <a:gd name="connsiteY100" fmla="*/ 2550160 h 3631956"/>
              <a:gd name="connsiteX101" fmla="*/ 138381 w 890221"/>
              <a:gd name="connsiteY101" fmla="*/ 2594187 h 3631956"/>
              <a:gd name="connsiteX102" fmla="*/ 148540 w 890221"/>
              <a:gd name="connsiteY102" fmla="*/ 2550724 h 3631956"/>
              <a:gd name="connsiteX103" fmla="*/ 145155 w 890221"/>
              <a:gd name="connsiteY103" fmla="*/ 2484684 h 3631956"/>
              <a:gd name="connsiteX104" fmla="*/ 152492 w 890221"/>
              <a:gd name="connsiteY104" fmla="*/ 2475088 h 3631956"/>
              <a:gd name="connsiteX105" fmla="*/ 154751 w 890221"/>
              <a:gd name="connsiteY105" fmla="*/ 2430498 h 3631956"/>
              <a:gd name="connsiteX106" fmla="*/ 162652 w 890221"/>
              <a:gd name="connsiteY106" fmla="*/ 2410178 h 3631956"/>
              <a:gd name="connsiteX107" fmla="*/ 167733 w 890221"/>
              <a:gd name="connsiteY107" fmla="*/ 2388164 h 3631956"/>
              <a:gd name="connsiteX108" fmla="*/ 169990 w 890221"/>
              <a:gd name="connsiteY108" fmla="*/ 2359943 h 3631956"/>
              <a:gd name="connsiteX109" fmla="*/ 177892 w 890221"/>
              <a:gd name="connsiteY109" fmla="*/ 2338494 h 3631956"/>
              <a:gd name="connsiteX110" fmla="*/ 182972 w 890221"/>
              <a:gd name="connsiteY110" fmla="*/ 2284871 h 3631956"/>
              <a:gd name="connsiteX111" fmla="*/ 184665 w 890221"/>
              <a:gd name="connsiteY111" fmla="*/ 2232942 h 3631956"/>
              <a:gd name="connsiteX112" fmla="*/ 193132 w 890221"/>
              <a:gd name="connsiteY112" fmla="*/ 2175369 h 3631956"/>
              <a:gd name="connsiteX113" fmla="*/ 194261 w 890221"/>
              <a:gd name="connsiteY113" fmla="*/ 2136987 h 3631956"/>
              <a:gd name="connsiteX114" fmla="*/ 199341 w 890221"/>
              <a:gd name="connsiteY114" fmla="*/ 2098040 h 3631956"/>
              <a:gd name="connsiteX115" fmla="*/ 209501 w 890221"/>
              <a:gd name="connsiteY115" fmla="*/ 1991360 h 3631956"/>
              <a:gd name="connsiteX116" fmla="*/ 214581 w 890221"/>
              <a:gd name="connsiteY116" fmla="*/ 1965960 h 3631956"/>
              <a:gd name="connsiteX117" fmla="*/ 219661 w 890221"/>
              <a:gd name="connsiteY117" fmla="*/ 1925320 h 3631956"/>
              <a:gd name="connsiteX118" fmla="*/ 224741 w 890221"/>
              <a:gd name="connsiteY118" fmla="*/ 1910080 h 3631956"/>
              <a:gd name="connsiteX119" fmla="*/ 229821 w 890221"/>
              <a:gd name="connsiteY119" fmla="*/ 1889760 h 3631956"/>
              <a:gd name="connsiteX120" fmla="*/ 234901 w 890221"/>
              <a:gd name="connsiteY120" fmla="*/ 1859280 h 3631956"/>
              <a:gd name="connsiteX121" fmla="*/ 239981 w 890221"/>
              <a:gd name="connsiteY121" fmla="*/ 1833880 h 3631956"/>
              <a:gd name="connsiteX122" fmla="*/ 245061 w 890221"/>
              <a:gd name="connsiteY122" fmla="*/ 1762760 h 3631956"/>
              <a:gd name="connsiteX123" fmla="*/ 250141 w 890221"/>
              <a:gd name="connsiteY123" fmla="*/ 1747520 h 3631956"/>
              <a:gd name="connsiteX124" fmla="*/ 255221 w 890221"/>
              <a:gd name="connsiteY124" fmla="*/ 1722120 h 3631956"/>
              <a:gd name="connsiteX125" fmla="*/ 260301 w 890221"/>
              <a:gd name="connsiteY125" fmla="*/ 1671320 h 3631956"/>
              <a:gd name="connsiteX126" fmla="*/ 265381 w 890221"/>
              <a:gd name="connsiteY126" fmla="*/ 1656080 h 3631956"/>
              <a:gd name="connsiteX127" fmla="*/ 270461 w 890221"/>
              <a:gd name="connsiteY127" fmla="*/ 1635760 h 3631956"/>
              <a:gd name="connsiteX128" fmla="*/ 275541 w 890221"/>
              <a:gd name="connsiteY128" fmla="*/ 1574800 h 3631956"/>
              <a:gd name="connsiteX129" fmla="*/ 280621 w 890221"/>
              <a:gd name="connsiteY129" fmla="*/ 1559560 h 3631956"/>
              <a:gd name="connsiteX130" fmla="*/ 290781 w 890221"/>
              <a:gd name="connsiteY130" fmla="*/ 1518920 h 3631956"/>
              <a:gd name="connsiteX131" fmla="*/ 295861 w 890221"/>
              <a:gd name="connsiteY131" fmla="*/ 1473200 h 3631956"/>
              <a:gd name="connsiteX132" fmla="*/ 300941 w 890221"/>
              <a:gd name="connsiteY132" fmla="*/ 1447800 h 3631956"/>
              <a:gd name="connsiteX133" fmla="*/ 311101 w 890221"/>
              <a:gd name="connsiteY133" fmla="*/ 1386840 h 3631956"/>
              <a:gd name="connsiteX134" fmla="*/ 316181 w 890221"/>
              <a:gd name="connsiteY134" fmla="*/ 1346200 h 3631956"/>
              <a:gd name="connsiteX135" fmla="*/ 326341 w 890221"/>
              <a:gd name="connsiteY135" fmla="*/ 1275080 h 3631956"/>
              <a:gd name="connsiteX136" fmla="*/ 331421 w 890221"/>
              <a:gd name="connsiteY136" fmla="*/ 1224280 h 3631956"/>
              <a:gd name="connsiteX137" fmla="*/ 336501 w 890221"/>
              <a:gd name="connsiteY137" fmla="*/ 1198880 h 3631956"/>
              <a:gd name="connsiteX138" fmla="*/ 351741 w 890221"/>
              <a:gd name="connsiteY138" fmla="*/ 1127760 h 3631956"/>
              <a:gd name="connsiteX139" fmla="*/ 356821 w 890221"/>
              <a:gd name="connsiteY139" fmla="*/ 1076960 h 3631956"/>
              <a:gd name="connsiteX140" fmla="*/ 361901 w 890221"/>
              <a:gd name="connsiteY140" fmla="*/ 1056640 h 3631956"/>
              <a:gd name="connsiteX141" fmla="*/ 372061 w 890221"/>
              <a:gd name="connsiteY141" fmla="*/ 1005840 h 3631956"/>
              <a:gd name="connsiteX142" fmla="*/ 377141 w 890221"/>
              <a:gd name="connsiteY142" fmla="*/ 934720 h 3631956"/>
              <a:gd name="connsiteX143" fmla="*/ 387301 w 890221"/>
              <a:gd name="connsiteY143" fmla="*/ 868680 h 3631956"/>
              <a:gd name="connsiteX144" fmla="*/ 392381 w 890221"/>
              <a:gd name="connsiteY144" fmla="*/ 822960 h 3631956"/>
              <a:gd name="connsiteX145" fmla="*/ 402541 w 890221"/>
              <a:gd name="connsiteY145" fmla="*/ 777240 h 3631956"/>
              <a:gd name="connsiteX146" fmla="*/ 407621 w 890221"/>
              <a:gd name="connsiteY146" fmla="*/ 731520 h 3631956"/>
              <a:gd name="connsiteX147" fmla="*/ 417781 w 890221"/>
              <a:gd name="connsiteY147" fmla="*/ 690880 h 3631956"/>
              <a:gd name="connsiteX148" fmla="*/ 427941 w 890221"/>
              <a:gd name="connsiteY148" fmla="*/ 629920 h 3631956"/>
              <a:gd name="connsiteX149" fmla="*/ 433021 w 890221"/>
              <a:gd name="connsiteY149" fmla="*/ 584200 h 3631956"/>
              <a:gd name="connsiteX150" fmla="*/ 443181 w 890221"/>
              <a:gd name="connsiteY150" fmla="*/ 543560 h 3631956"/>
              <a:gd name="connsiteX151" fmla="*/ 448261 w 890221"/>
              <a:gd name="connsiteY151" fmla="*/ 523240 h 3631956"/>
              <a:gd name="connsiteX152" fmla="*/ 458421 w 890221"/>
              <a:gd name="connsiteY152" fmla="*/ 457200 h 3631956"/>
              <a:gd name="connsiteX153" fmla="*/ 468581 w 890221"/>
              <a:gd name="connsiteY153" fmla="*/ 411480 h 3631956"/>
              <a:gd name="connsiteX154" fmla="*/ 473661 w 890221"/>
              <a:gd name="connsiteY154" fmla="*/ 365760 h 3631956"/>
              <a:gd name="connsiteX155" fmla="*/ 478741 w 890221"/>
              <a:gd name="connsiteY155" fmla="*/ 335280 h 3631956"/>
              <a:gd name="connsiteX156" fmla="*/ 473661 w 890221"/>
              <a:gd name="connsiteY156" fmla="*/ 198120 h 3631956"/>
              <a:gd name="connsiteX0" fmla="*/ 470712 w 887272"/>
              <a:gd name="connsiteY0" fmla="*/ 198120 h 3631956"/>
              <a:gd name="connsiteX1" fmla="*/ 485952 w 887272"/>
              <a:gd name="connsiteY1" fmla="*/ 187960 h 3631956"/>
              <a:gd name="connsiteX2" fmla="*/ 496112 w 887272"/>
              <a:gd name="connsiteY2" fmla="*/ 172720 h 3631956"/>
              <a:gd name="connsiteX3" fmla="*/ 526592 w 887272"/>
              <a:gd name="connsiteY3" fmla="*/ 152400 h 3631956"/>
              <a:gd name="connsiteX4" fmla="*/ 541832 w 887272"/>
              <a:gd name="connsiteY4" fmla="*/ 137160 h 3631956"/>
              <a:gd name="connsiteX5" fmla="*/ 572312 w 887272"/>
              <a:gd name="connsiteY5" fmla="*/ 127000 h 3631956"/>
              <a:gd name="connsiteX6" fmla="*/ 602792 w 887272"/>
              <a:gd name="connsiteY6" fmla="*/ 111760 h 3631956"/>
              <a:gd name="connsiteX7" fmla="*/ 638352 w 887272"/>
              <a:gd name="connsiteY7" fmla="*/ 96520 h 3631956"/>
              <a:gd name="connsiteX8" fmla="*/ 653592 w 887272"/>
              <a:gd name="connsiteY8" fmla="*/ 86360 h 3631956"/>
              <a:gd name="connsiteX9" fmla="*/ 689152 w 887272"/>
              <a:gd name="connsiteY9" fmla="*/ 76200 h 3631956"/>
              <a:gd name="connsiteX10" fmla="*/ 719632 w 887272"/>
              <a:gd name="connsiteY10" fmla="*/ 66040 h 3631956"/>
              <a:gd name="connsiteX11" fmla="*/ 755192 w 887272"/>
              <a:gd name="connsiteY11" fmla="*/ 50800 h 3631956"/>
              <a:gd name="connsiteX12" fmla="*/ 805992 w 887272"/>
              <a:gd name="connsiteY12" fmla="*/ 35560 h 3631956"/>
              <a:gd name="connsiteX13" fmla="*/ 821232 w 887272"/>
              <a:gd name="connsiteY13" fmla="*/ 25400 h 3631956"/>
              <a:gd name="connsiteX14" fmla="*/ 851712 w 887272"/>
              <a:gd name="connsiteY14" fmla="*/ 15240 h 3631956"/>
              <a:gd name="connsiteX15" fmla="*/ 882192 w 887272"/>
              <a:gd name="connsiteY15" fmla="*/ 0 h 3631956"/>
              <a:gd name="connsiteX16" fmla="*/ 887272 w 887272"/>
              <a:gd name="connsiteY16" fmla="*/ 15240 h 3631956"/>
              <a:gd name="connsiteX17" fmla="*/ 882192 w 887272"/>
              <a:gd name="connsiteY17" fmla="*/ 60960 h 3631956"/>
              <a:gd name="connsiteX18" fmla="*/ 877112 w 887272"/>
              <a:gd name="connsiteY18" fmla="*/ 76200 h 3631956"/>
              <a:gd name="connsiteX19" fmla="*/ 872032 w 887272"/>
              <a:gd name="connsiteY19" fmla="*/ 96520 h 3631956"/>
              <a:gd name="connsiteX20" fmla="*/ 866952 w 887272"/>
              <a:gd name="connsiteY20" fmla="*/ 162560 h 3631956"/>
              <a:gd name="connsiteX21" fmla="*/ 861872 w 887272"/>
              <a:gd name="connsiteY21" fmla="*/ 182880 h 3631956"/>
              <a:gd name="connsiteX22" fmla="*/ 856792 w 887272"/>
              <a:gd name="connsiteY22" fmla="*/ 213360 h 3631956"/>
              <a:gd name="connsiteX23" fmla="*/ 851712 w 887272"/>
              <a:gd name="connsiteY23" fmla="*/ 335280 h 3631956"/>
              <a:gd name="connsiteX24" fmla="*/ 841552 w 887272"/>
              <a:gd name="connsiteY24" fmla="*/ 401320 h 3631956"/>
              <a:gd name="connsiteX25" fmla="*/ 836472 w 887272"/>
              <a:gd name="connsiteY25" fmla="*/ 447040 h 3631956"/>
              <a:gd name="connsiteX26" fmla="*/ 826312 w 887272"/>
              <a:gd name="connsiteY26" fmla="*/ 568960 h 3631956"/>
              <a:gd name="connsiteX27" fmla="*/ 821232 w 887272"/>
              <a:gd name="connsiteY27" fmla="*/ 594360 h 3631956"/>
              <a:gd name="connsiteX28" fmla="*/ 816152 w 887272"/>
              <a:gd name="connsiteY28" fmla="*/ 640080 h 3631956"/>
              <a:gd name="connsiteX29" fmla="*/ 805992 w 887272"/>
              <a:gd name="connsiteY29" fmla="*/ 690880 h 3631956"/>
              <a:gd name="connsiteX30" fmla="*/ 800912 w 887272"/>
              <a:gd name="connsiteY30" fmla="*/ 721360 h 3631956"/>
              <a:gd name="connsiteX31" fmla="*/ 795832 w 887272"/>
              <a:gd name="connsiteY31" fmla="*/ 741680 h 3631956"/>
              <a:gd name="connsiteX32" fmla="*/ 790752 w 887272"/>
              <a:gd name="connsiteY32" fmla="*/ 767080 h 3631956"/>
              <a:gd name="connsiteX33" fmla="*/ 785672 w 887272"/>
              <a:gd name="connsiteY33" fmla="*/ 787400 h 3631956"/>
              <a:gd name="connsiteX34" fmla="*/ 780592 w 887272"/>
              <a:gd name="connsiteY34" fmla="*/ 828040 h 3631956"/>
              <a:gd name="connsiteX35" fmla="*/ 775512 w 887272"/>
              <a:gd name="connsiteY35" fmla="*/ 843280 h 3631956"/>
              <a:gd name="connsiteX36" fmla="*/ 765352 w 887272"/>
              <a:gd name="connsiteY36" fmla="*/ 894080 h 3631956"/>
              <a:gd name="connsiteX37" fmla="*/ 755192 w 887272"/>
              <a:gd name="connsiteY37" fmla="*/ 939800 h 3631956"/>
              <a:gd name="connsiteX38" fmla="*/ 750112 w 887272"/>
              <a:gd name="connsiteY38" fmla="*/ 980440 h 3631956"/>
              <a:gd name="connsiteX39" fmla="*/ 745032 w 887272"/>
              <a:gd name="connsiteY39" fmla="*/ 1031240 h 3631956"/>
              <a:gd name="connsiteX40" fmla="*/ 734872 w 887272"/>
              <a:gd name="connsiteY40" fmla="*/ 1102360 h 3631956"/>
              <a:gd name="connsiteX41" fmla="*/ 729792 w 887272"/>
              <a:gd name="connsiteY41" fmla="*/ 1203960 h 3631956"/>
              <a:gd name="connsiteX42" fmla="*/ 719632 w 887272"/>
              <a:gd name="connsiteY42" fmla="*/ 1264920 h 3631956"/>
              <a:gd name="connsiteX43" fmla="*/ 704392 w 887272"/>
              <a:gd name="connsiteY43" fmla="*/ 1407160 h 3631956"/>
              <a:gd name="connsiteX44" fmla="*/ 694232 w 887272"/>
              <a:gd name="connsiteY44" fmla="*/ 1463040 h 3631956"/>
              <a:gd name="connsiteX45" fmla="*/ 689152 w 887272"/>
              <a:gd name="connsiteY45" fmla="*/ 1518920 h 3631956"/>
              <a:gd name="connsiteX46" fmla="*/ 678992 w 887272"/>
              <a:gd name="connsiteY46" fmla="*/ 1564640 h 3631956"/>
              <a:gd name="connsiteX47" fmla="*/ 673912 w 887272"/>
              <a:gd name="connsiteY47" fmla="*/ 1595120 h 3631956"/>
              <a:gd name="connsiteX48" fmla="*/ 668832 w 887272"/>
              <a:gd name="connsiteY48" fmla="*/ 1635760 h 3631956"/>
              <a:gd name="connsiteX49" fmla="*/ 663752 w 887272"/>
              <a:gd name="connsiteY49" fmla="*/ 1666240 h 3631956"/>
              <a:gd name="connsiteX50" fmla="*/ 658672 w 887272"/>
              <a:gd name="connsiteY50" fmla="*/ 1706880 h 3631956"/>
              <a:gd name="connsiteX51" fmla="*/ 643432 w 887272"/>
              <a:gd name="connsiteY51" fmla="*/ 1778000 h 3631956"/>
              <a:gd name="connsiteX52" fmla="*/ 638352 w 887272"/>
              <a:gd name="connsiteY52" fmla="*/ 1823720 h 3631956"/>
              <a:gd name="connsiteX53" fmla="*/ 628192 w 887272"/>
              <a:gd name="connsiteY53" fmla="*/ 1879600 h 3631956"/>
              <a:gd name="connsiteX54" fmla="*/ 623112 w 887272"/>
              <a:gd name="connsiteY54" fmla="*/ 1935480 h 3631956"/>
              <a:gd name="connsiteX55" fmla="*/ 607872 w 887272"/>
              <a:gd name="connsiteY55" fmla="*/ 2021840 h 3631956"/>
              <a:gd name="connsiteX56" fmla="*/ 602792 w 887272"/>
              <a:gd name="connsiteY56" fmla="*/ 2082800 h 3631956"/>
              <a:gd name="connsiteX57" fmla="*/ 592632 w 887272"/>
              <a:gd name="connsiteY57" fmla="*/ 2133600 h 3631956"/>
              <a:gd name="connsiteX58" fmla="*/ 582472 w 887272"/>
              <a:gd name="connsiteY58" fmla="*/ 2204720 h 3631956"/>
              <a:gd name="connsiteX59" fmla="*/ 577392 w 887272"/>
              <a:gd name="connsiteY59" fmla="*/ 2296160 h 3631956"/>
              <a:gd name="connsiteX60" fmla="*/ 572312 w 887272"/>
              <a:gd name="connsiteY60" fmla="*/ 2311400 h 3631956"/>
              <a:gd name="connsiteX61" fmla="*/ 567232 w 887272"/>
              <a:gd name="connsiteY61" fmla="*/ 2352040 h 3631956"/>
              <a:gd name="connsiteX62" fmla="*/ 562152 w 887272"/>
              <a:gd name="connsiteY62" fmla="*/ 2382520 h 3631956"/>
              <a:gd name="connsiteX63" fmla="*/ 551992 w 887272"/>
              <a:gd name="connsiteY63" fmla="*/ 2509520 h 3631956"/>
              <a:gd name="connsiteX64" fmla="*/ 541832 w 887272"/>
              <a:gd name="connsiteY64" fmla="*/ 2570480 h 3631956"/>
              <a:gd name="connsiteX65" fmla="*/ 536752 w 887272"/>
              <a:gd name="connsiteY65" fmla="*/ 2595880 h 3631956"/>
              <a:gd name="connsiteX66" fmla="*/ 526592 w 887272"/>
              <a:gd name="connsiteY66" fmla="*/ 2809240 h 3631956"/>
              <a:gd name="connsiteX67" fmla="*/ 521512 w 887272"/>
              <a:gd name="connsiteY67" fmla="*/ 2834640 h 3631956"/>
              <a:gd name="connsiteX68" fmla="*/ 516432 w 887272"/>
              <a:gd name="connsiteY68" fmla="*/ 2956560 h 3631956"/>
              <a:gd name="connsiteX69" fmla="*/ 506272 w 887272"/>
              <a:gd name="connsiteY69" fmla="*/ 3048000 h 3631956"/>
              <a:gd name="connsiteX70" fmla="*/ 494419 w 887272"/>
              <a:gd name="connsiteY70" fmla="*/ 3217898 h 3631956"/>
              <a:gd name="connsiteX71" fmla="*/ 486517 w 887272"/>
              <a:gd name="connsiteY71" fmla="*/ 3325707 h 3631956"/>
              <a:gd name="connsiteX72" fmla="*/ 489903 w 887272"/>
              <a:gd name="connsiteY72" fmla="*/ 3369734 h 3631956"/>
              <a:gd name="connsiteX73" fmla="*/ 484823 w 887272"/>
              <a:gd name="connsiteY73" fmla="*/ 3407551 h 3631956"/>
              <a:gd name="connsiteX74" fmla="*/ 462810 w 887272"/>
              <a:gd name="connsiteY74" fmla="*/ 3608494 h 3631956"/>
              <a:gd name="connsiteX75" fmla="*/ 414832 w 887272"/>
              <a:gd name="connsiteY75" fmla="*/ 3611880 h 3631956"/>
              <a:gd name="connsiteX76" fmla="*/ 191312 w 887272"/>
              <a:gd name="connsiteY76" fmla="*/ 3601720 h 3631956"/>
              <a:gd name="connsiteX77" fmla="*/ 120192 w 887272"/>
              <a:gd name="connsiteY77" fmla="*/ 3591560 h 3631956"/>
              <a:gd name="connsiteX78" fmla="*/ 64312 w 887272"/>
              <a:gd name="connsiteY78" fmla="*/ 3586480 h 3631956"/>
              <a:gd name="connsiteX79" fmla="*/ 20849 w 887272"/>
              <a:gd name="connsiteY79" fmla="*/ 3576884 h 3631956"/>
              <a:gd name="connsiteX80" fmla="*/ 27058 w 887272"/>
              <a:gd name="connsiteY80" fmla="*/ 3533423 h 3631956"/>
              <a:gd name="connsiteX81" fmla="*/ 31575 w 887272"/>
              <a:gd name="connsiteY81" fmla="*/ 3452706 h 3631956"/>
              <a:gd name="connsiteX82" fmla="*/ 33832 w 887272"/>
              <a:gd name="connsiteY82" fmla="*/ 3426178 h 3631956"/>
              <a:gd name="connsiteX83" fmla="*/ 33268 w 887272"/>
              <a:gd name="connsiteY83" fmla="*/ 3392311 h 3631956"/>
              <a:gd name="connsiteX84" fmla="*/ 32703 w 887272"/>
              <a:gd name="connsiteY84" fmla="*/ 3356186 h 3631956"/>
              <a:gd name="connsiteX85" fmla="*/ 34961 w 887272"/>
              <a:gd name="connsiteY85" fmla="*/ 3327964 h 3631956"/>
              <a:gd name="connsiteX86" fmla="*/ 3352 w 887272"/>
              <a:gd name="connsiteY86" fmla="*/ 3302000 h 3631956"/>
              <a:gd name="connsiteX87" fmla="*/ 8432 w 887272"/>
              <a:gd name="connsiteY87" fmla="*/ 3276600 h 3631956"/>
              <a:gd name="connsiteX88" fmla="*/ 18592 w 887272"/>
              <a:gd name="connsiteY88" fmla="*/ 3195320 h 3631956"/>
              <a:gd name="connsiteX89" fmla="*/ 28752 w 887272"/>
              <a:gd name="connsiteY89" fmla="*/ 3048000 h 3631956"/>
              <a:gd name="connsiteX90" fmla="*/ 33832 w 887272"/>
              <a:gd name="connsiteY90" fmla="*/ 3022600 h 3631956"/>
              <a:gd name="connsiteX91" fmla="*/ 38912 w 887272"/>
              <a:gd name="connsiteY91" fmla="*/ 2941320 h 3631956"/>
              <a:gd name="connsiteX92" fmla="*/ 43992 w 887272"/>
              <a:gd name="connsiteY92" fmla="*/ 2910840 h 3631956"/>
              <a:gd name="connsiteX93" fmla="*/ 54152 w 887272"/>
              <a:gd name="connsiteY93" fmla="*/ 2824480 h 3631956"/>
              <a:gd name="connsiteX94" fmla="*/ 64312 w 887272"/>
              <a:gd name="connsiteY94" fmla="*/ 2712720 h 3631956"/>
              <a:gd name="connsiteX95" fmla="*/ 69392 w 887272"/>
              <a:gd name="connsiteY95" fmla="*/ 2687320 h 3631956"/>
              <a:gd name="connsiteX96" fmla="*/ 74472 w 887272"/>
              <a:gd name="connsiteY96" fmla="*/ 2667000 h 3631956"/>
              <a:gd name="connsiteX97" fmla="*/ 79552 w 887272"/>
              <a:gd name="connsiteY97" fmla="*/ 2631440 h 3631956"/>
              <a:gd name="connsiteX98" fmla="*/ 89712 w 887272"/>
              <a:gd name="connsiteY98" fmla="*/ 2600960 h 3631956"/>
              <a:gd name="connsiteX99" fmla="*/ 94792 w 887272"/>
              <a:gd name="connsiteY99" fmla="*/ 2570480 h 3631956"/>
              <a:gd name="connsiteX100" fmla="*/ 104952 w 887272"/>
              <a:gd name="connsiteY100" fmla="*/ 2550160 h 3631956"/>
              <a:gd name="connsiteX101" fmla="*/ 135432 w 887272"/>
              <a:gd name="connsiteY101" fmla="*/ 2594187 h 3631956"/>
              <a:gd name="connsiteX102" fmla="*/ 145591 w 887272"/>
              <a:gd name="connsiteY102" fmla="*/ 2550724 h 3631956"/>
              <a:gd name="connsiteX103" fmla="*/ 142206 w 887272"/>
              <a:gd name="connsiteY103" fmla="*/ 2484684 h 3631956"/>
              <a:gd name="connsiteX104" fmla="*/ 149543 w 887272"/>
              <a:gd name="connsiteY104" fmla="*/ 2475088 h 3631956"/>
              <a:gd name="connsiteX105" fmla="*/ 151802 w 887272"/>
              <a:gd name="connsiteY105" fmla="*/ 2430498 h 3631956"/>
              <a:gd name="connsiteX106" fmla="*/ 159703 w 887272"/>
              <a:gd name="connsiteY106" fmla="*/ 2410178 h 3631956"/>
              <a:gd name="connsiteX107" fmla="*/ 164784 w 887272"/>
              <a:gd name="connsiteY107" fmla="*/ 2388164 h 3631956"/>
              <a:gd name="connsiteX108" fmla="*/ 167041 w 887272"/>
              <a:gd name="connsiteY108" fmla="*/ 2359943 h 3631956"/>
              <a:gd name="connsiteX109" fmla="*/ 174943 w 887272"/>
              <a:gd name="connsiteY109" fmla="*/ 2338494 h 3631956"/>
              <a:gd name="connsiteX110" fmla="*/ 180023 w 887272"/>
              <a:gd name="connsiteY110" fmla="*/ 2284871 h 3631956"/>
              <a:gd name="connsiteX111" fmla="*/ 181716 w 887272"/>
              <a:gd name="connsiteY111" fmla="*/ 2232942 h 3631956"/>
              <a:gd name="connsiteX112" fmla="*/ 190183 w 887272"/>
              <a:gd name="connsiteY112" fmla="*/ 2175369 h 3631956"/>
              <a:gd name="connsiteX113" fmla="*/ 191312 w 887272"/>
              <a:gd name="connsiteY113" fmla="*/ 2136987 h 3631956"/>
              <a:gd name="connsiteX114" fmla="*/ 196392 w 887272"/>
              <a:gd name="connsiteY114" fmla="*/ 2098040 h 3631956"/>
              <a:gd name="connsiteX115" fmla="*/ 206552 w 887272"/>
              <a:gd name="connsiteY115" fmla="*/ 1991360 h 3631956"/>
              <a:gd name="connsiteX116" fmla="*/ 211632 w 887272"/>
              <a:gd name="connsiteY116" fmla="*/ 1965960 h 3631956"/>
              <a:gd name="connsiteX117" fmla="*/ 216712 w 887272"/>
              <a:gd name="connsiteY117" fmla="*/ 1925320 h 3631956"/>
              <a:gd name="connsiteX118" fmla="*/ 221792 w 887272"/>
              <a:gd name="connsiteY118" fmla="*/ 1910080 h 3631956"/>
              <a:gd name="connsiteX119" fmla="*/ 226872 w 887272"/>
              <a:gd name="connsiteY119" fmla="*/ 1889760 h 3631956"/>
              <a:gd name="connsiteX120" fmla="*/ 231952 w 887272"/>
              <a:gd name="connsiteY120" fmla="*/ 1859280 h 3631956"/>
              <a:gd name="connsiteX121" fmla="*/ 237032 w 887272"/>
              <a:gd name="connsiteY121" fmla="*/ 1833880 h 3631956"/>
              <a:gd name="connsiteX122" fmla="*/ 242112 w 887272"/>
              <a:gd name="connsiteY122" fmla="*/ 1762760 h 3631956"/>
              <a:gd name="connsiteX123" fmla="*/ 247192 w 887272"/>
              <a:gd name="connsiteY123" fmla="*/ 1747520 h 3631956"/>
              <a:gd name="connsiteX124" fmla="*/ 252272 w 887272"/>
              <a:gd name="connsiteY124" fmla="*/ 1722120 h 3631956"/>
              <a:gd name="connsiteX125" fmla="*/ 257352 w 887272"/>
              <a:gd name="connsiteY125" fmla="*/ 1671320 h 3631956"/>
              <a:gd name="connsiteX126" fmla="*/ 262432 w 887272"/>
              <a:gd name="connsiteY126" fmla="*/ 1656080 h 3631956"/>
              <a:gd name="connsiteX127" fmla="*/ 267512 w 887272"/>
              <a:gd name="connsiteY127" fmla="*/ 1635760 h 3631956"/>
              <a:gd name="connsiteX128" fmla="*/ 272592 w 887272"/>
              <a:gd name="connsiteY128" fmla="*/ 1574800 h 3631956"/>
              <a:gd name="connsiteX129" fmla="*/ 277672 w 887272"/>
              <a:gd name="connsiteY129" fmla="*/ 1559560 h 3631956"/>
              <a:gd name="connsiteX130" fmla="*/ 287832 w 887272"/>
              <a:gd name="connsiteY130" fmla="*/ 1518920 h 3631956"/>
              <a:gd name="connsiteX131" fmla="*/ 292912 w 887272"/>
              <a:gd name="connsiteY131" fmla="*/ 1473200 h 3631956"/>
              <a:gd name="connsiteX132" fmla="*/ 297992 w 887272"/>
              <a:gd name="connsiteY132" fmla="*/ 1447800 h 3631956"/>
              <a:gd name="connsiteX133" fmla="*/ 308152 w 887272"/>
              <a:gd name="connsiteY133" fmla="*/ 1386840 h 3631956"/>
              <a:gd name="connsiteX134" fmla="*/ 313232 w 887272"/>
              <a:gd name="connsiteY134" fmla="*/ 1346200 h 3631956"/>
              <a:gd name="connsiteX135" fmla="*/ 323392 w 887272"/>
              <a:gd name="connsiteY135" fmla="*/ 1275080 h 3631956"/>
              <a:gd name="connsiteX136" fmla="*/ 328472 w 887272"/>
              <a:gd name="connsiteY136" fmla="*/ 1224280 h 3631956"/>
              <a:gd name="connsiteX137" fmla="*/ 333552 w 887272"/>
              <a:gd name="connsiteY137" fmla="*/ 1198880 h 3631956"/>
              <a:gd name="connsiteX138" fmla="*/ 348792 w 887272"/>
              <a:gd name="connsiteY138" fmla="*/ 1127760 h 3631956"/>
              <a:gd name="connsiteX139" fmla="*/ 353872 w 887272"/>
              <a:gd name="connsiteY139" fmla="*/ 1076960 h 3631956"/>
              <a:gd name="connsiteX140" fmla="*/ 358952 w 887272"/>
              <a:gd name="connsiteY140" fmla="*/ 1056640 h 3631956"/>
              <a:gd name="connsiteX141" fmla="*/ 369112 w 887272"/>
              <a:gd name="connsiteY141" fmla="*/ 1005840 h 3631956"/>
              <a:gd name="connsiteX142" fmla="*/ 374192 w 887272"/>
              <a:gd name="connsiteY142" fmla="*/ 934720 h 3631956"/>
              <a:gd name="connsiteX143" fmla="*/ 384352 w 887272"/>
              <a:gd name="connsiteY143" fmla="*/ 868680 h 3631956"/>
              <a:gd name="connsiteX144" fmla="*/ 389432 w 887272"/>
              <a:gd name="connsiteY144" fmla="*/ 822960 h 3631956"/>
              <a:gd name="connsiteX145" fmla="*/ 399592 w 887272"/>
              <a:gd name="connsiteY145" fmla="*/ 777240 h 3631956"/>
              <a:gd name="connsiteX146" fmla="*/ 404672 w 887272"/>
              <a:gd name="connsiteY146" fmla="*/ 731520 h 3631956"/>
              <a:gd name="connsiteX147" fmla="*/ 414832 w 887272"/>
              <a:gd name="connsiteY147" fmla="*/ 690880 h 3631956"/>
              <a:gd name="connsiteX148" fmla="*/ 424992 w 887272"/>
              <a:gd name="connsiteY148" fmla="*/ 629920 h 3631956"/>
              <a:gd name="connsiteX149" fmla="*/ 430072 w 887272"/>
              <a:gd name="connsiteY149" fmla="*/ 584200 h 3631956"/>
              <a:gd name="connsiteX150" fmla="*/ 440232 w 887272"/>
              <a:gd name="connsiteY150" fmla="*/ 543560 h 3631956"/>
              <a:gd name="connsiteX151" fmla="*/ 445312 w 887272"/>
              <a:gd name="connsiteY151" fmla="*/ 523240 h 3631956"/>
              <a:gd name="connsiteX152" fmla="*/ 455472 w 887272"/>
              <a:gd name="connsiteY152" fmla="*/ 457200 h 3631956"/>
              <a:gd name="connsiteX153" fmla="*/ 465632 w 887272"/>
              <a:gd name="connsiteY153" fmla="*/ 411480 h 3631956"/>
              <a:gd name="connsiteX154" fmla="*/ 470712 w 887272"/>
              <a:gd name="connsiteY154" fmla="*/ 365760 h 3631956"/>
              <a:gd name="connsiteX155" fmla="*/ 475792 w 887272"/>
              <a:gd name="connsiteY155" fmla="*/ 335280 h 3631956"/>
              <a:gd name="connsiteX156" fmla="*/ 470712 w 887272"/>
              <a:gd name="connsiteY156" fmla="*/ 198120 h 3631956"/>
              <a:gd name="connsiteX0" fmla="*/ 470712 w 887272"/>
              <a:gd name="connsiteY0" fmla="*/ 198120 h 3631956"/>
              <a:gd name="connsiteX1" fmla="*/ 485952 w 887272"/>
              <a:gd name="connsiteY1" fmla="*/ 187960 h 3631956"/>
              <a:gd name="connsiteX2" fmla="*/ 496112 w 887272"/>
              <a:gd name="connsiteY2" fmla="*/ 172720 h 3631956"/>
              <a:gd name="connsiteX3" fmla="*/ 526592 w 887272"/>
              <a:gd name="connsiteY3" fmla="*/ 152400 h 3631956"/>
              <a:gd name="connsiteX4" fmla="*/ 541832 w 887272"/>
              <a:gd name="connsiteY4" fmla="*/ 137160 h 3631956"/>
              <a:gd name="connsiteX5" fmla="*/ 572312 w 887272"/>
              <a:gd name="connsiteY5" fmla="*/ 127000 h 3631956"/>
              <a:gd name="connsiteX6" fmla="*/ 602792 w 887272"/>
              <a:gd name="connsiteY6" fmla="*/ 111760 h 3631956"/>
              <a:gd name="connsiteX7" fmla="*/ 638352 w 887272"/>
              <a:gd name="connsiteY7" fmla="*/ 96520 h 3631956"/>
              <a:gd name="connsiteX8" fmla="*/ 653592 w 887272"/>
              <a:gd name="connsiteY8" fmla="*/ 86360 h 3631956"/>
              <a:gd name="connsiteX9" fmla="*/ 689152 w 887272"/>
              <a:gd name="connsiteY9" fmla="*/ 76200 h 3631956"/>
              <a:gd name="connsiteX10" fmla="*/ 719632 w 887272"/>
              <a:gd name="connsiteY10" fmla="*/ 66040 h 3631956"/>
              <a:gd name="connsiteX11" fmla="*/ 755192 w 887272"/>
              <a:gd name="connsiteY11" fmla="*/ 50800 h 3631956"/>
              <a:gd name="connsiteX12" fmla="*/ 805992 w 887272"/>
              <a:gd name="connsiteY12" fmla="*/ 35560 h 3631956"/>
              <a:gd name="connsiteX13" fmla="*/ 821232 w 887272"/>
              <a:gd name="connsiteY13" fmla="*/ 25400 h 3631956"/>
              <a:gd name="connsiteX14" fmla="*/ 851712 w 887272"/>
              <a:gd name="connsiteY14" fmla="*/ 15240 h 3631956"/>
              <a:gd name="connsiteX15" fmla="*/ 882192 w 887272"/>
              <a:gd name="connsiteY15" fmla="*/ 0 h 3631956"/>
              <a:gd name="connsiteX16" fmla="*/ 887272 w 887272"/>
              <a:gd name="connsiteY16" fmla="*/ 15240 h 3631956"/>
              <a:gd name="connsiteX17" fmla="*/ 882192 w 887272"/>
              <a:gd name="connsiteY17" fmla="*/ 60960 h 3631956"/>
              <a:gd name="connsiteX18" fmla="*/ 877112 w 887272"/>
              <a:gd name="connsiteY18" fmla="*/ 76200 h 3631956"/>
              <a:gd name="connsiteX19" fmla="*/ 872032 w 887272"/>
              <a:gd name="connsiteY19" fmla="*/ 96520 h 3631956"/>
              <a:gd name="connsiteX20" fmla="*/ 866952 w 887272"/>
              <a:gd name="connsiteY20" fmla="*/ 162560 h 3631956"/>
              <a:gd name="connsiteX21" fmla="*/ 861872 w 887272"/>
              <a:gd name="connsiteY21" fmla="*/ 182880 h 3631956"/>
              <a:gd name="connsiteX22" fmla="*/ 856792 w 887272"/>
              <a:gd name="connsiteY22" fmla="*/ 213360 h 3631956"/>
              <a:gd name="connsiteX23" fmla="*/ 851712 w 887272"/>
              <a:gd name="connsiteY23" fmla="*/ 335280 h 3631956"/>
              <a:gd name="connsiteX24" fmla="*/ 841552 w 887272"/>
              <a:gd name="connsiteY24" fmla="*/ 401320 h 3631956"/>
              <a:gd name="connsiteX25" fmla="*/ 836472 w 887272"/>
              <a:gd name="connsiteY25" fmla="*/ 447040 h 3631956"/>
              <a:gd name="connsiteX26" fmla="*/ 826312 w 887272"/>
              <a:gd name="connsiteY26" fmla="*/ 568960 h 3631956"/>
              <a:gd name="connsiteX27" fmla="*/ 821232 w 887272"/>
              <a:gd name="connsiteY27" fmla="*/ 594360 h 3631956"/>
              <a:gd name="connsiteX28" fmla="*/ 816152 w 887272"/>
              <a:gd name="connsiteY28" fmla="*/ 640080 h 3631956"/>
              <a:gd name="connsiteX29" fmla="*/ 805992 w 887272"/>
              <a:gd name="connsiteY29" fmla="*/ 690880 h 3631956"/>
              <a:gd name="connsiteX30" fmla="*/ 800912 w 887272"/>
              <a:gd name="connsiteY30" fmla="*/ 721360 h 3631956"/>
              <a:gd name="connsiteX31" fmla="*/ 795832 w 887272"/>
              <a:gd name="connsiteY31" fmla="*/ 741680 h 3631956"/>
              <a:gd name="connsiteX32" fmla="*/ 790752 w 887272"/>
              <a:gd name="connsiteY32" fmla="*/ 767080 h 3631956"/>
              <a:gd name="connsiteX33" fmla="*/ 785672 w 887272"/>
              <a:gd name="connsiteY33" fmla="*/ 787400 h 3631956"/>
              <a:gd name="connsiteX34" fmla="*/ 780592 w 887272"/>
              <a:gd name="connsiteY34" fmla="*/ 828040 h 3631956"/>
              <a:gd name="connsiteX35" fmla="*/ 775512 w 887272"/>
              <a:gd name="connsiteY35" fmla="*/ 843280 h 3631956"/>
              <a:gd name="connsiteX36" fmla="*/ 765352 w 887272"/>
              <a:gd name="connsiteY36" fmla="*/ 894080 h 3631956"/>
              <a:gd name="connsiteX37" fmla="*/ 755192 w 887272"/>
              <a:gd name="connsiteY37" fmla="*/ 939800 h 3631956"/>
              <a:gd name="connsiteX38" fmla="*/ 750112 w 887272"/>
              <a:gd name="connsiteY38" fmla="*/ 980440 h 3631956"/>
              <a:gd name="connsiteX39" fmla="*/ 745032 w 887272"/>
              <a:gd name="connsiteY39" fmla="*/ 1031240 h 3631956"/>
              <a:gd name="connsiteX40" fmla="*/ 734872 w 887272"/>
              <a:gd name="connsiteY40" fmla="*/ 1102360 h 3631956"/>
              <a:gd name="connsiteX41" fmla="*/ 729792 w 887272"/>
              <a:gd name="connsiteY41" fmla="*/ 1203960 h 3631956"/>
              <a:gd name="connsiteX42" fmla="*/ 719632 w 887272"/>
              <a:gd name="connsiteY42" fmla="*/ 1264920 h 3631956"/>
              <a:gd name="connsiteX43" fmla="*/ 704392 w 887272"/>
              <a:gd name="connsiteY43" fmla="*/ 1407160 h 3631956"/>
              <a:gd name="connsiteX44" fmla="*/ 694232 w 887272"/>
              <a:gd name="connsiteY44" fmla="*/ 1463040 h 3631956"/>
              <a:gd name="connsiteX45" fmla="*/ 689152 w 887272"/>
              <a:gd name="connsiteY45" fmla="*/ 1518920 h 3631956"/>
              <a:gd name="connsiteX46" fmla="*/ 678992 w 887272"/>
              <a:gd name="connsiteY46" fmla="*/ 1564640 h 3631956"/>
              <a:gd name="connsiteX47" fmla="*/ 673912 w 887272"/>
              <a:gd name="connsiteY47" fmla="*/ 1595120 h 3631956"/>
              <a:gd name="connsiteX48" fmla="*/ 668832 w 887272"/>
              <a:gd name="connsiteY48" fmla="*/ 1635760 h 3631956"/>
              <a:gd name="connsiteX49" fmla="*/ 663752 w 887272"/>
              <a:gd name="connsiteY49" fmla="*/ 1666240 h 3631956"/>
              <a:gd name="connsiteX50" fmla="*/ 658672 w 887272"/>
              <a:gd name="connsiteY50" fmla="*/ 1706880 h 3631956"/>
              <a:gd name="connsiteX51" fmla="*/ 643432 w 887272"/>
              <a:gd name="connsiteY51" fmla="*/ 1778000 h 3631956"/>
              <a:gd name="connsiteX52" fmla="*/ 638352 w 887272"/>
              <a:gd name="connsiteY52" fmla="*/ 1823720 h 3631956"/>
              <a:gd name="connsiteX53" fmla="*/ 628192 w 887272"/>
              <a:gd name="connsiteY53" fmla="*/ 1879600 h 3631956"/>
              <a:gd name="connsiteX54" fmla="*/ 623112 w 887272"/>
              <a:gd name="connsiteY54" fmla="*/ 1935480 h 3631956"/>
              <a:gd name="connsiteX55" fmla="*/ 607872 w 887272"/>
              <a:gd name="connsiteY55" fmla="*/ 2021840 h 3631956"/>
              <a:gd name="connsiteX56" fmla="*/ 602792 w 887272"/>
              <a:gd name="connsiteY56" fmla="*/ 2082800 h 3631956"/>
              <a:gd name="connsiteX57" fmla="*/ 592632 w 887272"/>
              <a:gd name="connsiteY57" fmla="*/ 2133600 h 3631956"/>
              <a:gd name="connsiteX58" fmla="*/ 582472 w 887272"/>
              <a:gd name="connsiteY58" fmla="*/ 2204720 h 3631956"/>
              <a:gd name="connsiteX59" fmla="*/ 577392 w 887272"/>
              <a:gd name="connsiteY59" fmla="*/ 2296160 h 3631956"/>
              <a:gd name="connsiteX60" fmla="*/ 572312 w 887272"/>
              <a:gd name="connsiteY60" fmla="*/ 2311400 h 3631956"/>
              <a:gd name="connsiteX61" fmla="*/ 567232 w 887272"/>
              <a:gd name="connsiteY61" fmla="*/ 2352040 h 3631956"/>
              <a:gd name="connsiteX62" fmla="*/ 562152 w 887272"/>
              <a:gd name="connsiteY62" fmla="*/ 2382520 h 3631956"/>
              <a:gd name="connsiteX63" fmla="*/ 551992 w 887272"/>
              <a:gd name="connsiteY63" fmla="*/ 2509520 h 3631956"/>
              <a:gd name="connsiteX64" fmla="*/ 541832 w 887272"/>
              <a:gd name="connsiteY64" fmla="*/ 2570480 h 3631956"/>
              <a:gd name="connsiteX65" fmla="*/ 536752 w 887272"/>
              <a:gd name="connsiteY65" fmla="*/ 2595880 h 3631956"/>
              <a:gd name="connsiteX66" fmla="*/ 526592 w 887272"/>
              <a:gd name="connsiteY66" fmla="*/ 2809240 h 3631956"/>
              <a:gd name="connsiteX67" fmla="*/ 521512 w 887272"/>
              <a:gd name="connsiteY67" fmla="*/ 2834640 h 3631956"/>
              <a:gd name="connsiteX68" fmla="*/ 516432 w 887272"/>
              <a:gd name="connsiteY68" fmla="*/ 2956560 h 3631956"/>
              <a:gd name="connsiteX69" fmla="*/ 506272 w 887272"/>
              <a:gd name="connsiteY69" fmla="*/ 3048000 h 3631956"/>
              <a:gd name="connsiteX70" fmla="*/ 494419 w 887272"/>
              <a:gd name="connsiteY70" fmla="*/ 3217898 h 3631956"/>
              <a:gd name="connsiteX71" fmla="*/ 486517 w 887272"/>
              <a:gd name="connsiteY71" fmla="*/ 3325707 h 3631956"/>
              <a:gd name="connsiteX72" fmla="*/ 489903 w 887272"/>
              <a:gd name="connsiteY72" fmla="*/ 3369734 h 3631956"/>
              <a:gd name="connsiteX73" fmla="*/ 484823 w 887272"/>
              <a:gd name="connsiteY73" fmla="*/ 3407551 h 3631956"/>
              <a:gd name="connsiteX74" fmla="*/ 462810 w 887272"/>
              <a:gd name="connsiteY74" fmla="*/ 3608494 h 3631956"/>
              <a:gd name="connsiteX75" fmla="*/ 414832 w 887272"/>
              <a:gd name="connsiteY75" fmla="*/ 3611880 h 3631956"/>
              <a:gd name="connsiteX76" fmla="*/ 191312 w 887272"/>
              <a:gd name="connsiteY76" fmla="*/ 3601720 h 3631956"/>
              <a:gd name="connsiteX77" fmla="*/ 120192 w 887272"/>
              <a:gd name="connsiteY77" fmla="*/ 3591560 h 3631956"/>
              <a:gd name="connsiteX78" fmla="*/ 64312 w 887272"/>
              <a:gd name="connsiteY78" fmla="*/ 3586480 h 3631956"/>
              <a:gd name="connsiteX79" fmla="*/ 20849 w 887272"/>
              <a:gd name="connsiteY79" fmla="*/ 3576884 h 3631956"/>
              <a:gd name="connsiteX80" fmla="*/ 27058 w 887272"/>
              <a:gd name="connsiteY80" fmla="*/ 3533423 h 3631956"/>
              <a:gd name="connsiteX81" fmla="*/ 31575 w 887272"/>
              <a:gd name="connsiteY81" fmla="*/ 3452706 h 3631956"/>
              <a:gd name="connsiteX82" fmla="*/ 33832 w 887272"/>
              <a:gd name="connsiteY82" fmla="*/ 3426178 h 3631956"/>
              <a:gd name="connsiteX83" fmla="*/ 33268 w 887272"/>
              <a:gd name="connsiteY83" fmla="*/ 3392311 h 3631956"/>
              <a:gd name="connsiteX84" fmla="*/ 32703 w 887272"/>
              <a:gd name="connsiteY84" fmla="*/ 3356186 h 3631956"/>
              <a:gd name="connsiteX85" fmla="*/ 34961 w 887272"/>
              <a:gd name="connsiteY85" fmla="*/ 3327964 h 3631956"/>
              <a:gd name="connsiteX86" fmla="*/ 40041 w 887272"/>
              <a:gd name="connsiteY86" fmla="*/ 3265311 h 3631956"/>
              <a:gd name="connsiteX87" fmla="*/ 8432 w 887272"/>
              <a:gd name="connsiteY87" fmla="*/ 3276600 h 3631956"/>
              <a:gd name="connsiteX88" fmla="*/ 18592 w 887272"/>
              <a:gd name="connsiteY88" fmla="*/ 3195320 h 3631956"/>
              <a:gd name="connsiteX89" fmla="*/ 28752 w 887272"/>
              <a:gd name="connsiteY89" fmla="*/ 3048000 h 3631956"/>
              <a:gd name="connsiteX90" fmla="*/ 33832 w 887272"/>
              <a:gd name="connsiteY90" fmla="*/ 3022600 h 3631956"/>
              <a:gd name="connsiteX91" fmla="*/ 38912 w 887272"/>
              <a:gd name="connsiteY91" fmla="*/ 2941320 h 3631956"/>
              <a:gd name="connsiteX92" fmla="*/ 43992 w 887272"/>
              <a:gd name="connsiteY92" fmla="*/ 2910840 h 3631956"/>
              <a:gd name="connsiteX93" fmla="*/ 54152 w 887272"/>
              <a:gd name="connsiteY93" fmla="*/ 2824480 h 3631956"/>
              <a:gd name="connsiteX94" fmla="*/ 64312 w 887272"/>
              <a:gd name="connsiteY94" fmla="*/ 2712720 h 3631956"/>
              <a:gd name="connsiteX95" fmla="*/ 69392 w 887272"/>
              <a:gd name="connsiteY95" fmla="*/ 2687320 h 3631956"/>
              <a:gd name="connsiteX96" fmla="*/ 74472 w 887272"/>
              <a:gd name="connsiteY96" fmla="*/ 2667000 h 3631956"/>
              <a:gd name="connsiteX97" fmla="*/ 79552 w 887272"/>
              <a:gd name="connsiteY97" fmla="*/ 2631440 h 3631956"/>
              <a:gd name="connsiteX98" fmla="*/ 89712 w 887272"/>
              <a:gd name="connsiteY98" fmla="*/ 2600960 h 3631956"/>
              <a:gd name="connsiteX99" fmla="*/ 94792 w 887272"/>
              <a:gd name="connsiteY99" fmla="*/ 2570480 h 3631956"/>
              <a:gd name="connsiteX100" fmla="*/ 104952 w 887272"/>
              <a:gd name="connsiteY100" fmla="*/ 2550160 h 3631956"/>
              <a:gd name="connsiteX101" fmla="*/ 135432 w 887272"/>
              <a:gd name="connsiteY101" fmla="*/ 2594187 h 3631956"/>
              <a:gd name="connsiteX102" fmla="*/ 145591 w 887272"/>
              <a:gd name="connsiteY102" fmla="*/ 2550724 h 3631956"/>
              <a:gd name="connsiteX103" fmla="*/ 142206 w 887272"/>
              <a:gd name="connsiteY103" fmla="*/ 2484684 h 3631956"/>
              <a:gd name="connsiteX104" fmla="*/ 149543 w 887272"/>
              <a:gd name="connsiteY104" fmla="*/ 2475088 h 3631956"/>
              <a:gd name="connsiteX105" fmla="*/ 151802 w 887272"/>
              <a:gd name="connsiteY105" fmla="*/ 2430498 h 3631956"/>
              <a:gd name="connsiteX106" fmla="*/ 159703 w 887272"/>
              <a:gd name="connsiteY106" fmla="*/ 2410178 h 3631956"/>
              <a:gd name="connsiteX107" fmla="*/ 164784 w 887272"/>
              <a:gd name="connsiteY107" fmla="*/ 2388164 h 3631956"/>
              <a:gd name="connsiteX108" fmla="*/ 167041 w 887272"/>
              <a:gd name="connsiteY108" fmla="*/ 2359943 h 3631956"/>
              <a:gd name="connsiteX109" fmla="*/ 174943 w 887272"/>
              <a:gd name="connsiteY109" fmla="*/ 2338494 h 3631956"/>
              <a:gd name="connsiteX110" fmla="*/ 180023 w 887272"/>
              <a:gd name="connsiteY110" fmla="*/ 2284871 h 3631956"/>
              <a:gd name="connsiteX111" fmla="*/ 181716 w 887272"/>
              <a:gd name="connsiteY111" fmla="*/ 2232942 h 3631956"/>
              <a:gd name="connsiteX112" fmla="*/ 190183 w 887272"/>
              <a:gd name="connsiteY112" fmla="*/ 2175369 h 3631956"/>
              <a:gd name="connsiteX113" fmla="*/ 191312 w 887272"/>
              <a:gd name="connsiteY113" fmla="*/ 2136987 h 3631956"/>
              <a:gd name="connsiteX114" fmla="*/ 196392 w 887272"/>
              <a:gd name="connsiteY114" fmla="*/ 2098040 h 3631956"/>
              <a:gd name="connsiteX115" fmla="*/ 206552 w 887272"/>
              <a:gd name="connsiteY115" fmla="*/ 1991360 h 3631956"/>
              <a:gd name="connsiteX116" fmla="*/ 211632 w 887272"/>
              <a:gd name="connsiteY116" fmla="*/ 1965960 h 3631956"/>
              <a:gd name="connsiteX117" fmla="*/ 216712 w 887272"/>
              <a:gd name="connsiteY117" fmla="*/ 1925320 h 3631956"/>
              <a:gd name="connsiteX118" fmla="*/ 221792 w 887272"/>
              <a:gd name="connsiteY118" fmla="*/ 1910080 h 3631956"/>
              <a:gd name="connsiteX119" fmla="*/ 226872 w 887272"/>
              <a:gd name="connsiteY119" fmla="*/ 1889760 h 3631956"/>
              <a:gd name="connsiteX120" fmla="*/ 231952 w 887272"/>
              <a:gd name="connsiteY120" fmla="*/ 1859280 h 3631956"/>
              <a:gd name="connsiteX121" fmla="*/ 237032 w 887272"/>
              <a:gd name="connsiteY121" fmla="*/ 1833880 h 3631956"/>
              <a:gd name="connsiteX122" fmla="*/ 242112 w 887272"/>
              <a:gd name="connsiteY122" fmla="*/ 1762760 h 3631956"/>
              <a:gd name="connsiteX123" fmla="*/ 247192 w 887272"/>
              <a:gd name="connsiteY123" fmla="*/ 1747520 h 3631956"/>
              <a:gd name="connsiteX124" fmla="*/ 252272 w 887272"/>
              <a:gd name="connsiteY124" fmla="*/ 1722120 h 3631956"/>
              <a:gd name="connsiteX125" fmla="*/ 257352 w 887272"/>
              <a:gd name="connsiteY125" fmla="*/ 1671320 h 3631956"/>
              <a:gd name="connsiteX126" fmla="*/ 262432 w 887272"/>
              <a:gd name="connsiteY126" fmla="*/ 1656080 h 3631956"/>
              <a:gd name="connsiteX127" fmla="*/ 267512 w 887272"/>
              <a:gd name="connsiteY127" fmla="*/ 1635760 h 3631956"/>
              <a:gd name="connsiteX128" fmla="*/ 272592 w 887272"/>
              <a:gd name="connsiteY128" fmla="*/ 1574800 h 3631956"/>
              <a:gd name="connsiteX129" fmla="*/ 277672 w 887272"/>
              <a:gd name="connsiteY129" fmla="*/ 1559560 h 3631956"/>
              <a:gd name="connsiteX130" fmla="*/ 287832 w 887272"/>
              <a:gd name="connsiteY130" fmla="*/ 1518920 h 3631956"/>
              <a:gd name="connsiteX131" fmla="*/ 292912 w 887272"/>
              <a:gd name="connsiteY131" fmla="*/ 1473200 h 3631956"/>
              <a:gd name="connsiteX132" fmla="*/ 297992 w 887272"/>
              <a:gd name="connsiteY132" fmla="*/ 1447800 h 3631956"/>
              <a:gd name="connsiteX133" fmla="*/ 308152 w 887272"/>
              <a:gd name="connsiteY133" fmla="*/ 1386840 h 3631956"/>
              <a:gd name="connsiteX134" fmla="*/ 313232 w 887272"/>
              <a:gd name="connsiteY134" fmla="*/ 1346200 h 3631956"/>
              <a:gd name="connsiteX135" fmla="*/ 323392 w 887272"/>
              <a:gd name="connsiteY135" fmla="*/ 1275080 h 3631956"/>
              <a:gd name="connsiteX136" fmla="*/ 328472 w 887272"/>
              <a:gd name="connsiteY136" fmla="*/ 1224280 h 3631956"/>
              <a:gd name="connsiteX137" fmla="*/ 333552 w 887272"/>
              <a:gd name="connsiteY137" fmla="*/ 1198880 h 3631956"/>
              <a:gd name="connsiteX138" fmla="*/ 348792 w 887272"/>
              <a:gd name="connsiteY138" fmla="*/ 1127760 h 3631956"/>
              <a:gd name="connsiteX139" fmla="*/ 353872 w 887272"/>
              <a:gd name="connsiteY139" fmla="*/ 1076960 h 3631956"/>
              <a:gd name="connsiteX140" fmla="*/ 358952 w 887272"/>
              <a:gd name="connsiteY140" fmla="*/ 1056640 h 3631956"/>
              <a:gd name="connsiteX141" fmla="*/ 369112 w 887272"/>
              <a:gd name="connsiteY141" fmla="*/ 1005840 h 3631956"/>
              <a:gd name="connsiteX142" fmla="*/ 374192 w 887272"/>
              <a:gd name="connsiteY142" fmla="*/ 934720 h 3631956"/>
              <a:gd name="connsiteX143" fmla="*/ 384352 w 887272"/>
              <a:gd name="connsiteY143" fmla="*/ 868680 h 3631956"/>
              <a:gd name="connsiteX144" fmla="*/ 389432 w 887272"/>
              <a:gd name="connsiteY144" fmla="*/ 822960 h 3631956"/>
              <a:gd name="connsiteX145" fmla="*/ 399592 w 887272"/>
              <a:gd name="connsiteY145" fmla="*/ 777240 h 3631956"/>
              <a:gd name="connsiteX146" fmla="*/ 404672 w 887272"/>
              <a:gd name="connsiteY146" fmla="*/ 731520 h 3631956"/>
              <a:gd name="connsiteX147" fmla="*/ 414832 w 887272"/>
              <a:gd name="connsiteY147" fmla="*/ 690880 h 3631956"/>
              <a:gd name="connsiteX148" fmla="*/ 424992 w 887272"/>
              <a:gd name="connsiteY148" fmla="*/ 629920 h 3631956"/>
              <a:gd name="connsiteX149" fmla="*/ 430072 w 887272"/>
              <a:gd name="connsiteY149" fmla="*/ 584200 h 3631956"/>
              <a:gd name="connsiteX150" fmla="*/ 440232 w 887272"/>
              <a:gd name="connsiteY150" fmla="*/ 543560 h 3631956"/>
              <a:gd name="connsiteX151" fmla="*/ 445312 w 887272"/>
              <a:gd name="connsiteY151" fmla="*/ 523240 h 3631956"/>
              <a:gd name="connsiteX152" fmla="*/ 455472 w 887272"/>
              <a:gd name="connsiteY152" fmla="*/ 457200 h 3631956"/>
              <a:gd name="connsiteX153" fmla="*/ 465632 w 887272"/>
              <a:gd name="connsiteY153" fmla="*/ 411480 h 3631956"/>
              <a:gd name="connsiteX154" fmla="*/ 470712 w 887272"/>
              <a:gd name="connsiteY154" fmla="*/ 365760 h 3631956"/>
              <a:gd name="connsiteX155" fmla="*/ 475792 w 887272"/>
              <a:gd name="connsiteY155" fmla="*/ 335280 h 3631956"/>
              <a:gd name="connsiteX156" fmla="*/ 470712 w 887272"/>
              <a:gd name="connsiteY156" fmla="*/ 198120 h 3631956"/>
              <a:gd name="connsiteX0" fmla="*/ 470712 w 887272"/>
              <a:gd name="connsiteY0" fmla="*/ 198120 h 3631956"/>
              <a:gd name="connsiteX1" fmla="*/ 485952 w 887272"/>
              <a:gd name="connsiteY1" fmla="*/ 187960 h 3631956"/>
              <a:gd name="connsiteX2" fmla="*/ 496112 w 887272"/>
              <a:gd name="connsiteY2" fmla="*/ 172720 h 3631956"/>
              <a:gd name="connsiteX3" fmla="*/ 526592 w 887272"/>
              <a:gd name="connsiteY3" fmla="*/ 152400 h 3631956"/>
              <a:gd name="connsiteX4" fmla="*/ 541832 w 887272"/>
              <a:gd name="connsiteY4" fmla="*/ 137160 h 3631956"/>
              <a:gd name="connsiteX5" fmla="*/ 572312 w 887272"/>
              <a:gd name="connsiteY5" fmla="*/ 127000 h 3631956"/>
              <a:gd name="connsiteX6" fmla="*/ 602792 w 887272"/>
              <a:gd name="connsiteY6" fmla="*/ 111760 h 3631956"/>
              <a:gd name="connsiteX7" fmla="*/ 638352 w 887272"/>
              <a:gd name="connsiteY7" fmla="*/ 96520 h 3631956"/>
              <a:gd name="connsiteX8" fmla="*/ 653592 w 887272"/>
              <a:gd name="connsiteY8" fmla="*/ 86360 h 3631956"/>
              <a:gd name="connsiteX9" fmla="*/ 689152 w 887272"/>
              <a:gd name="connsiteY9" fmla="*/ 76200 h 3631956"/>
              <a:gd name="connsiteX10" fmla="*/ 719632 w 887272"/>
              <a:gd name="connsiteY10" fmla="*/ 66040 h 3631956"/>
              <a:gd name="connsiteX11" fmla="*/ 755192 w 887272"/>
              <a:gd name="connsiteY11" fmla="*/ 50800 h 3631956"/>
              <a:gd name="connsiteX12" fmla="*/ 805992 w 887272"/>
              <a:gd name="connsiteY12" fmla="*/ 35560 h 3631956"/>
              <a:gd name="connsiteX13" fmla="*/ 821232 w 887272"/>
              <a:gd name="connsiteY13" fmla="*/ 25400 h 3631956"/>
              <a:gd name="connsiteX14" fmla="*/ 851712 w 887272"/>
              <a:gd name="connsiteY14" fmla="*/ 15240 h 3631956"/>
              <a:gd name="connsiteX15" fmla="*/ 882192 w 887272"/>
              <a:gd name="connsiteY15" fmla="*/ 0 h 3631956"/>
              <a:gd name="connsiteX16" fmla="*/ 887272 w 887272"/>
              <a:gd name="connsiteY16" fmla="*/ 15240 h 3631956"/>
              <a:gd name="connsiteX17" fmla="*/ 882192 w 887272"/>
              <a:gd name="connsiteY17" fmla="*/ 60960 h 3631956"/>
              <a:gd name="connsiteX18" fmla="*/ 877112 w 887272"/>
              <a:gd name="connsiteY18" fmla="*/ 76200 h 3631956"/>
              <a:gd name="connsiteX19" fmla="*/ 872032 w 887272"/>
              <a:gd name="connsiteY19" fmla="*/ 96520 h 3631956"/>
              <a:gd name="connsiteX20" fmla="*/ 866952 w 887272"/>
              <a:gd name="connsiteY20" fmla="*/ 162560 h 3631956"/>
              <a:gd name="connsiteX21" fmla="*/ 861872 w 887272"/>
              <a:gd name="connsiteY21" fmla="*/ 182880 h 3631956"/>
              <a:gd name="connsiteX22" fmla="*/ 856792 w 887272"/>
              <a:gd name="connsiteY22" fmla="*/ 213360 h 3631956"/>
              <a:gd name="connsiteX23" fmla="*/ 851712 w 887272"/>
              <a:gd name="connsiteY23" fmla="*/ 335280 h 3631956"/>
              <a:gd name="connsiteX24" fmla="*/ 841552 w 887272"/>
              <a:gd name="connsiteY24" fmla="*/ 401320 h 3631956"/>
              <a:gd name="connsiteX25" fmla="*/ 836472 w 887272"/>
              <a:gd name="connsiteY25" fmla="*/ 447040 h 3631956"/>
              <a:gd name="connsiteX26" fmla="*/ 826312 w 887272"/>
              <a:gd name="connsiteY26" fmla="*/ 568960 h 3631956"/>
              <a:gd name="connsiteX27" fmla="*/ 821232 w 887272"/>
              <a:gd name="connsiteY27" fmla="*/ 594360 h 3631956"/>
              <a:gd name="connsiteX28" fmla="*/ 816152 w 887272"/>
              <a:gd name="connsiteY28" fmla="*/ 640080 h 3631956"/>
              <a:gd name="connsiteX29" fmla="*/ 805992 w 887272"/>
              <a:gd name="connsiteY29" fmla="*/ 690880 h 3631956"/>
              <a:gd name="connsiteX30" fmla="*/ 800912 w 887272"/>
              <a:gd name="connsiteY30" fmla="*/ 721360 h 3631956"/>
              <a:gd name="connsiteX31" fmla="*/ 795832 w 887272"/>
              <a:gd name="connsiteY31" fmla="*/ 741680 h 3631956"/>
              <a:gd name="connsiteX32" fmla="*/ 790752 w 887272"/>
              <a:gd name="connsiteY32" fmla="*/ 767080 h 3631956"/>
              <a:gd name="connsiteX33" fmla="*/ 785672 w 887272"/>
              <a:gd name="connsiteY33" fmla="*/ 787400 h 3631956"/>
              <a:gd name="connsiteX34" fmla="*/ 780592 w 887272"/>
              <a:gd name="connsiteY34" fmla="*/ 828040 h 3631956"/>
              <a:gd name="connsiteX35" fmla="*/ 775512 w 887272"/>
              <a:gd name="connsiteY35" fmla="*/ 843280 h 3631956"/>
              <a:gd name="connsiteX36" fmla="*/ 765352 w 887272"/>
              <a:gd name="connsiteY36" fmla="*/ 894080 h 3631956"/>
              <a:gd name="connsiteX37" fmla="*/ 755192 w 887272"/>
              <a:gd name="connsiteY37" fmla="*/ 939800 h 3631956"/>
              <a:gd name="connsiteX38" fmla="*/ 750112 w 887272"/>
              <a:gd name="connsiteY38" fmla="*/ 980440 h 3631956"/>
              <a:gd name="connsiteX39" fmla="*/ 745032 w 887272"/>
              <a:gd name="connsiteY39" fmla="*/ 1031240 h 3631956"/>
              <a:gd name="connsiteX40" fmla="*/ 734872 w 887272"/>
              <a:gd name="connsiteY40" fmla="*/ 1102360 h 3631956"/>
              <a:gd name="connsiteX41" fmla="*/ 729792 w 887272"/>
              <a:gd name="connsiteY41" fmla="*/ 1203960 h 3631956"/>
              <a:gd name="connsiteX42" fmla="*/ 719632 w 887272"/>
              <a:gd name="connsiteY42" fmla="*/ 1264920 h 3631956"/>
              <a:gd name="connsiteX43" fmla="*/ 704392 w 887272"/>
              <a:gd name="connsiteY43" fmla="*/ 1407160 h 3631956"/>
              <a:gd name="connsiteX44" fmla="*/ 694232 w 887272"/>
              <a:gd name="connsiteY44" fmla="*/ 1463040 h 3631956"/>
              <a:gd name="connsiteX45" fmla="*/ 689152 w 887272"/>
              <a:gd name="connsiteY45" fmla="*/ 1518920 h 3631956"/>
              <a:gd name="connsiteX46" fmla="*/ 678992 w 887272"/>
              <a:gd name="connsiteY46" fmla="*/ 1564640 h 3631956"/>
              <a:gd name="connsiteX47" fmla="*/ 673912 w 887272"/>
              <a:gd name="connsiteY47" fmla="*/ 1595120 h 3631956"/>
              <a:gd name="connsiteX48" fmla="*/ 668832 w 887272"/>
              <a:gd name="connsiteY48" fmla="*/ 1635760 h 3631956"/>
              <a:gd name="connsiteX49" fmla="*/ 663752 w 887272"/>
              <a:gd name="connsiteY49" fmla="*/ 1666240 h 3631956"/>
              <a:gd name="connsiteX50" fmla="*/ 658672 w 887272"/>
              <a:gd name="connsiteY50" fmla="*/ 1706880 h 3631956"/>
              <a:gd name="connsiteX51" fmla="*/ 643432 w 887272"/>
              <a:gd name="connsiteY51" fmla="*/ 1778000 h 3631956"/>
              <a:gd name="connsiteX52" fmla="*/ 638352 w 887272"/>
              <a:gd name="connsiteY52" fmla="*/ 1823720 h 3631956"/>
              <a:gd name="connsiteX53" fmla="*/ 628192 w 887272"/>
              <a:gd name="connsiteY53" fmla="*/ 1879600 h 3631956"/>
              <a:gd name="connsiteX54" fmla="*/ 623112 w 887272"/>
              <a:gd name="connsiteY54" fmla="*/ 1935480 h 3631956"/>
              <a:gd name="connsiteX55" fmla="*/ 607872 w 887272"/>
              <a:gd name="connsiteY55" fmla="*/ 2021840 h 3631956"/>
              <a:gd name="connsiteX56" fmla="*/ 602792 w 887272"/>
              <a:gd name="connsiteY56" fmla="*/ 2082800 h 3631956"/>
              <a:gd name="connsiteX57" fmla="*/ 592632 w 887272"/>
              <a:gd name="connsiteY57" fmla="*/ 2133600 h 3631956"/>
              <a:gd name="connsiteX58" fmla="*/ 582472 w 887272"/>
              <a:gd name="connsiteY58" fmla="*/ 2204720 h 3631956"/>
              <a:gd name="connsiteX59" fmla="*/ 577392 w 887272"/>
              <a:gd name="connsiteY59" fmla="*/ 2296160 h 3631956"/>
              <a:gd name="connsiteX60" fmla="*/ 572312 w 887272"/>
              <a:gd name="connsiteY60" fmla="*/ 2311400 h 3631956"/>
              <a:gd name="connsiteX61" fmla="*/ 567232 w 887272"/>
              <a:gd name="connsiteY61" fmla="*/ 2352040 h 3631956"/>
              <a:gd name="connsiteX62" fmla="*/ 562152 w 887272"/>
              <a:gd name="connsiteY62" fmla="*/ 2382520 h 3631956"/>
              <a:gd name="connsiteX63" fmla="*/ 551992 w 887272"/>
              <a:gd name="connsiteY63" fmla="*/ 2509520 h 3631956"/>
              <a:gd name="connsiteX64" fmla="*/ 541832 w 887272"/>
              <a:gd name="connsiteY64" fmla="*/ 2570480 h 3631956"/>
              <a:gd name="connsiteX65" fmla="*/ 536752 w 887272"/>
              <a:gd name="connsiteY65" fmla="*/ 2595880 h 3631956"/>
              <a:gd name="connsiteX66" fmla="*/ 526592 w 887272"/>
              <a:gd name="connsiteY66" fmla="*/ 2809240 h 3631956"/>
              <a:gd name="connsiteX67" fmla="*/ 521512 w 887272"/>
              <a:gd name="connsiteY67" fmla="*/ 2834640 h 3631956"/>
              <a:gd name="connsiteX68" fmla="*/ 516432 w 887272"/>
              <a:gd name="connsiteY68" fmla="*/ 2956560 h 3631956"/>
              <a:gd name="connsiteX69" fmla="*/ 506272 w 887272"/>
              <a:gd name="connsiteY69" fmla="*/ 3048000 h 3631956"/>
              <a:gd name="connsiteX70" fmla="*/ 494419 w 887272"/>
              <a:gd name="connsiteY70" fmla="*/ 3217898 h 3631956"/>
              <a:gd name="connsiteX71" fmla="*/ 486517 w 887272"/>
              <a:gd name="connsiteY71" fmla="*/ 3325707 h 3631956"/>
              <a:gd name="connsiteX72" fmla="*/ 489903 w 887272"/>
              <a:gd name="connsiteY72" fmla="*/ 3369734 h 3631956"/>
              <a:gd name="connsiteX73" fmla="*/ 484823 w 887272"/>
              <a:gd name="connsiteY73" fmla="*/ 3407551 h 3631956"/>
              <a:gd name="connsiteX74" fmla="*/ 462810 w 887272"/>
              <a:gd name="connsiteY74" fmla="*/ 3608494 h 3631956"/>
              <a:gd name="connsiteX75" fmla="*/ 414832 w 887272"/>
              <a:gd name="connsiteY75" fmla="*/ 3611880 h 3631956"/>
              <a:gd name="connsiteX76" fmla="*/ 191312 w 887272"/>
              <a:gd name="connsiteY76" fmla="*/ 3601720 h 3631956"/>
              <a:gd name="connsiteX77" fmla="*/ 120192 w 887272"/>
              <a:gd name="connsiteY77" fmla="*/ 3591560 h 3631956"/>
              <a:gd name="connsiteX78" fmla="*/ 64312 w 887272"/>
              <a:gd name="connsiteY78" fmla="*/ 3586480 h 3631956"/>
              <a:gd name="connsiteX79" fmla="*/ 20849 w 887272"/>
              <a:gd name="connsiteY79" fmla="*/ 3576884 h 3631956"/>
              <a:gd name="connsiteX80" fmla="*/ 27058 w 887272"/>
              <a:gd name="connsiteY80" fmla="*/ 3533423 h 3631956"/>
              <a:gd name="connsiteX81" fmla="*/ 31575 w 887272"/>
              <a:gd name="connsiteY81" fmla="*/ 3452706 h 3631956"/>
              <a:gd name="connsiteX82" fmla="*/ 33832 w 887272"/>
              <a:gd name="connsiteY82" fmla="*/ 3426178 h 3631956"/>
              <a:gd name="connsiteX83" fmla="*/ 33268 w 887272"/>
              <a:gd name="connsiteY83" fmla="*/ 3392311 h 3631956"/>
              <a:gd name="connsiteX84" fmla="*/ 32703 w 887272"/>
              <a:gd name="connsiteY84" fmla="*/ 3356186 h 3631956"/>
              <a:gd name="connsiteX85" fmla="*/ 34961 w 887272"/>
              <a:gd name="connsiteY85" fmla="*/ 3327964 h 3631956"/>
              <a:gd name="connsiteX86" fmla="*/ 40041 w 887272"/>
              <a:gd name="connsiteY86" fmla="*/ 3265311 h 3631956"/>
              <a:gd name="connsiteX87" fmla="*/ 47943 w 887272"/>
              <a:gd name="connsiteY87" fmla="*/ 3234266 h 3631956"/>
              <a:gd name="connsiteX88" fmla="*/ 18592 w 887272"/>
              <a:gd name="connsiteY88" fmla="*/ 3195320 h 3631956"/>
              <a:gd name="connsiteX89" fmla="*/ 28752 w 887272"/>
              <a:gd name="connsiteY89" fmla="*/ 3048000 h 3631956"/>
              <a:gd name="connsiteX90" fmla="*/ 33832 w 887272"/>
              <a:gd name="connsiteY90" fmla="*/ 3022600 h 3631956"/>
              <a:gd name="connsiteX91" fmla="*/ 38912 w 887272"/>
              <a:gd name="connsiteY91" fmla="*/ 2941320 h 3631956"/>
              <a:gd name="connsiteX92" fmla="*/ 43992 w 887272"/>
              <a:gd name="connsiteY92" fmla="*/ 2910840 h 3631956"/>
              <a:gd name="connsiteX93" fmla="*/ 54152 w 887272"/>
              <a:gd name="connsiteY93" fmla="*/ 2824480 h 3631956"/>
              <a:gd name="connsiteX94" fmla="*/ 64312 w 887272"/>
              <a:gd name="connsiteY94" fmla="*/ 2712720 h 3631956"/>
              <a:gd name="connsiteX95" fmla="*/ 69392 w 887272"/>
              <a:gd name="connsiteY95" fmla="*/ 2687320 h 3631956"/>
              <a:gd name="connsiteX96" fmla="*/ 74472 w 887272"/>
              <a:gd name="connsiteY96" fmla="*/ 2667000 h 3631956"/>
              <a:gd name="connsiteX97" fmla="*/ 79552 w 887272"/>
              <a:gd name="connsiteY97" fmla="*/ 2631440 h 3631956"/>
              <a:gd name="connsiteX98" fmla="*/ 89712 w 887272"/>
              <a:gd name="connsiteY98" fmla="*/ 2600960 h 3631956"/>
              <a:gd name="connsiteX99" fmla="*/ 94792 w 887272"/>
              <a:gd name="connsiteY99" fmla="*/ 2570480 h 3631956"/>
              <a:gd name="connsiteX100" fmla="*/ 104952 w 887272"/>
              <a:gd name="connsiteY100" fmla="*/ 2550160 h 3631956"/>
              <a:gd name="connsiteX101" fmla="*/ 135432 w 887272"/>
              <a:gd name="connsiteY101" fmla="*/ 2594187 h 3631956"/>
              <a:gd name="connsiteX102" fmla="*/ 145591 w 887272"/>
              <a:gd name="connsiteY102" fmla="*/ 2550724 h 3631956"/>
              <a:gd name="connsiteX103" fmla="*/ 142206 w 887272"/>
              <a:gd name="connsiteY103" fmla="*/ 2484684 h 3631956"/>
              <a:gd name="connsiteX104" fmla="*/ 149543 w 887272"/>
              <a:gd name="connsiteY104" fmla="*/ 2475088 h 3631956"/>
              <a:gd name="connsiteX105" fmla="*/ 151802 w 887272"/>
              <a:gd name="connsiteY105" fmla="*/ 2430498 h 3631956"/>
              <a:gd name="connsiteX106" fmla="*/ 159703 w 887272"/>
              <a:gd name="connsiteY106" fmla="*/ 2410178 h 3631956"/>
              <a:gd name="connsiteX107" fmla="*/ 164784 w 887272"/>
              <a:gd name="connsiteY107" fmla="*/ 2388164 h 3631956"/>
              <a:gd name="connsiteX108" fmla="*/ 167041 w 887272"/>
              <a:gd name="connsiteY108" fmla="*/ 2359943 h 3631956"/>
              <a:gd name="connsiteX109" fmla="*/ 174943 w 887272"/>
              <a:gd name="connsiteY109" fmla="*/ 2338494 h 3631956"/>
              <a:gd name="connsiteX110" fmla="*/ 180023 w 887272"/>
              <a:gd name="connsiteY110" fmla="*/ 2284871 h 3631956"/>
              <a:gd name="connsiteX111" fmla="*/ 181716 w 887272"/>
              <a:gd name="connsiteY111" fmla="*/ 2232942 h 3631956"/>
              <a:gd name="connsiteX112" fmla="*/ 190183 w 887272"/>
              <a:gd name="connsiteY112" fmla="*/ 2175369 h 3631956"/>
              <a:gd name="connsiteX113" fmla="*/ 191312 w 887272"/>
              <a:gd name="connsiteY113" fmla="*/ 2136987 h 3631956"/>
              <a:gd name="connsiteX114" fmla="*/ 196392 w 887272"/>
              <a:gd name="connsiteY114" fmla="*/ 2098040 h 3631956"/>
              <a:gd name="connsiteX115" fmla="*/ 206552 w 887272"/>
              <a:gd name="connsiteY115" fmla="*/ 1991360 h 3631956"/>
              <a:gd name="connsiteX116" fmla="*/ 211632 w 887272"/>
              <a:gd name="connsiteY116" fmla="*/ 1965960 h 3631956"/>
              <a:gd name="connsiteX117" fmla="*/ 216712 w 887272"/>
              <a:gd name="connsiteY117" fmla="*/ 1925320 h 3631956"/>
              <a:gd name="connsiteX118" fmla="*/ 221792 w 887272"/>
              <a:gd name="connsiteY118" fmla="*/ 1910080 h 3631956"/>
              <a:gd name="connsiteX119" fmla="*/ 226872 w 887272"/>
              <a:gd name="connsiteY119" fmla="*/ 1889760 h 3631956"/>
              <a:gd name="connsiteX120" fmla="*/ 231952 w 887272"/>
              <a:gd name="connsiteY120" fmla="*/ 1859280 h 3631956"/>
              <a:gd name="connsiteX121" fmla="*/ 237032 w 887272"/>
              <a:gd name="connsiteY121" fmla="*/ 1833880 h 3631956"/>
              <a:gd name="connsiteX122" fmla="*/ 242112 w 887272"/>
              <a:gd name="connsiteY122" fmla="*/ 1762760 h 3631956"/>
              <a:gd name="connsiteX123" fmla="*/ 247192 w 887272"/>
              <a:gd name="connsiteY123" fmla="*/ 1747520 h 3631956"/>
              <a:gd name="connsiteX124" fmla="*/ 252272 w 887272"/>
              <a:gd name="connsiteY124" fmla="*/ 1722120 h 3631956"/>
              <a:gd name="connsiteX125" fmla="*/ 257352 w 887272"/>
              <a:gd name="connsiteY125" fmla="*/ 1671320 h 3631956"/>
              <a:gd name="connsiteX126" fmla="*/ 262432 w 887272"/>
              <a:gd name="connsiteY126" fmla="*/ 1656080 h 3631956"/>
              <a:gd name="connsiteX127" fmla="*/ 267512 w 887272"/>
              <a:gd name="connsiteY127" fmla="*/ 1635760 h 3631956"/>
              <a:gd name="connsiteX128" fmla="*/ 272592 w 887272"/>
              <a:gd name="connsiteY128" fmla="*/ 1574800 h 3631956"/>
              <a:gd name="connsiteX129" fmla="*/ 277672 w 887272"/>
              <a:gd name="connsiteY129" fmla="*/ 1559560 h 3631956"/>
              <a:gd name="connsiteX130" fmla="*/ 287832 w 887272"/>
              <a:gd name="connsiteY130" fmla="*/ 1518920 h 3631956"/>
              <a:gd name="connsiteX131" fmla="*/ 292912 w 887272"/>
              <a:gd name="connsiteY131" fmla="*/ 1473200 h 3631956"/>
              <a:gd name="connsiteX132" fmla="*/ 297992 w 887272"/>
              <a:gd name="connsiteY132" fmla="*/ 1447800 h 3631956"/>
              <a:gd name="connsiteX133" fmla="*/ 308152 w 887272"/>
              <a:gd name="connsiteY133" fmla="*/ 1386840 h 3631956"/>
              <a:gd name="connsiteX134" fmla="*/ 313232 w 887272"/>
              <a:gd name="connsiteY134" fmla="*/ 1346200 h 3631956"/>
              <a:gd name="connsiteX135" fmla="*/ 323392 w 887272"/>
              <a:gd name="connsiteY135" fmla="*/ 1275080 h 3631956"/>
              <a:gd name="connsiteX136" fmla="*/ 328472 w 887272"/>
              <a:gd name="connsiteY136" fmla="*/ 1224280 h 3631956"/>
              <a:gd name="connsiteX137" fmla="*/ 333552 w 887272"/>
              <a:gd name="connsiteY137" fmla="*/ 1198880 h 3631956"/>
              <a:gd name="connsiteX138" fmla="*/ 348792 w 887272"/>
              <a:gd name="connsiteY138" fmla="*/ 1127760 h 3631956"/>
              <a:gd name="connsiteX139" fmla="*/ 353872 w 887272"/>
              <a:gd name="connsiteY139" fmla="*/ 1076960 h 3631956"/>
              <a:gd name="connsiteX140" fmla="*/ 358952 w 887272"/>
              <a:gd name="connsiteY140" fmla="*/ 1056640 h 3631956"/>
              <a:gd name="connsiteX141" fmla="*/ 369112 w 887272"/>
              <a:gd name="connsiteY141" fmla="*/ 1005840 h 3631956"/>
              <a:gd name="connsiteX142" fmla="*/ 374192 w 887272"/>
              <a:gd name="connsiteY142" fmla="*/ 934720 h 3631956"/>
              <a:gd name="connsiteX143" fmla="*/ 384352 w 887272"/>
              <a:gd name="connsiteY143" fmla="*/ 868680 h 3631956"/>
              <a:gd name="connsiteX144" fmla="*/ 389432 w 887272"/>
              <a:gd name="connsiteY144" fmla="*/ 822960 h 3631956"/>
              <a:gd name="connsiteX145" fmla="*/ 399592 w 887272"/>
              <a:gd name="connsiteY145" fmla="*/ 777240 h 3631956"/>
              <a:gd name="connsiteX146" fmla="*/ 404672 w 887272"/>
              <a:gd name="connsiteY146" fmla="*/ 731520 h 3631956"/>
              <a:gd name="connsiteX147" fmla="*/ 414832 w 887272"/>
              <a:gd name="connsiteY147" fmla="*/ 690880 h 3631956"/>
              <a:gd name="connsiteX148" fmla="*/ 424992 w 887272"/>
              <a:gd name="connsiteY148" fmla="*/ 629920 h 3631956"/>
              <a:gd name="connsiteX149" fmla="*/ 430072 w 887272"/>
              <a:gd name="connsiteY149" fmla="*/ 584200 h 3631956"/>
              <a:gd name="connsiteX150" fmla="*/ 440232 w 887272"/>
              <a:gd name="connsiteY150" fmla="*/ 543560 h 3631956"/>
              <a:gd name="connsiteX151" fmla="*/ 445312 w 887272"/>
              <a:gd name="connsiteY151" fmla="*/ 523240 h 3631956"/>
              <a:gd name="connsiteX152" fmla="*/ 455472 w 887272"/>
              <a:gd name="connsiteY152" fmla="*/ 457200 h 3631956"/>
              <a:gd name="connsiteX153" fmla="*/ 465632 w 887272"/>
              <a:gd name="connsiteY153" fmla="*/ 411480 h 3631956"/>
              <a:gd name="connsiteX154" fmla="*/ 470712 w 887272"/>
              <a:gd name="connsiteY154" fmla="*/ 365760 h 3631956"/>
              <a:gd name="connsiteX155" fmla="*/ 475792 w 887272"/>
              <a:gd name="connsiteY155" fmla="*/ 335280 h 3631956"/>
              <a:gd name="connsiteX156" fmla="*/ 470712 w 887272"/>
              <a:gd name="connsiteY156" fmla="*/ 198120 h 3631956"/>
              <a:gd name="connsiteX0" fmla="*/ 470712 w 887272"/>
              <a:gd name="connsiteY0" fmla="*/ 198120 h 3631956"/>
              <a:gd name="connsiteX1" fmla="*/ 485952 w 887272"/>
              <a:gd name="connsiteY1" fmla="*/ 187960 h 3631956"/>
              <a:gd name="connsiteX2" fmla="*/ 496112 w 887272"/>
              <a:gd name="connsiteY2" fmla="*/ 172720 h 3631956"/>
              <a:gd name="connsiteX3" fmla="*/ 526592 w 887272"/>
              <a:gd name="connsiteY3" fmla="*/ 152400 h 3631956"/>
              <a:gd name="connsiteX4" fmla="*/ 541832 w 887272"/>
              <a:gd name="connsiteY4" fmla="*/ 137160 h 3631956"/>
              <a:gd name="connsiteX5" fmla="*/ 572312 w 887272"/>
              <a:gd name="connsiteY5" fmla="*/ 127000 h 3631956"/>
              <a:gd name="connsiteX6" fmla="*/ 602792 w 887272"/>
              <a:gd name="connsiteY6" fmla="*/ 111760 h 3631956"/>
              <a:gd name="connsiteX7" fmla="*/ 638352 w 887272"/>
              <a:gd name="connsiteY7" fmla="*/ 96520 h 3631956"/>
              <a:gd name="connsiteX8" fmla="*/ 653592 w 887272"/>
              <a:gd name="connsiteY8" fmla="*/ 86360 h 3631956"/>
              <a:gd name="connsiteX9" fmla="*/ 689152 w 887272"/>
              <a:gd name="connsiteY9" fmla="*/ 76200 h 3631956"/>
              <a:gd name="connsiteX10" fmla="*/ 719632 w 887272"/>
              <a:gd name="connsiteY10" fmla="*/ 66040 h 3631956"/>
              <a:gd name="connsiteX11" fmla="*/ 755192 w 887272"/>
              <a:gd name="connsiteY11" fmla="*/ 50800 h 3631956"/>
              <a:gd name="connsiteX12" fmla="*/ 805992 w 887272"/>
              <a:gd name="connsiteY12" fmla="*/ 35560 h 3631956"/>
              <a:gd name="connsiteX13" fmla="*/ 821232 w 887272"/>
              <a:gd name="connsiteY13" fmla="*/ 25400 h 3631956"/>
              <a:gd name="connsiteX14" fmla="*/ 851712 w 887272"/>
              <a:gd name="connsiteY14" fmla="*/ 15240 h 3631956"/>
              <a:gd name="connsiteX15" fmla="*/ 882192 w 887272"/>
              <a:gd name="connsiteY15" fmla="*/ 0 h 3631956"/>
              <a:gd name="connsiteX16" fmla="*/ 887272 w 887272"/>
              <a:gd name="connsiteY16" fmla="*/ 15240 h 3631956"/>
              <a:gd name="connsiteX17" fmla="*/ 882192 w 887272"/>
              <a:gd name="connsiteY17" fmla="*/ 60960 h 3631956"/>
              <a:gd name="connsiteX18" fmla="*/ 877112 w 887272"/>
              <a:gd name="connsiteY18" fmla="*/ 76200 h 3631956"/>
              <a:gd name="connsiteX19" fmla="*/ 872032 w 887272"/>
              <a:gd name="connsiteY19" fmla="*/ 96520 h 3631956"/>
              <a:gd name="connsiteX20" fmla="*/ 866952 w 887272"/>
              <a:gd name="connsiteY20" fmla="*/ 162560 h 3631956"/>
              <a:gd name="connsiteX21" fmla="*/ 861872 w 887272"/>
              <a:gd name="connsiteY21" fmla="*/ 182880 h 3631956"/>
              <a:gd name="connsiteX22" fmla="*/ 856792 w 887272"/>
              <a:gd name="connsiteY22" fmla="*/ 213360 h 3631956"/>
              <a:gd name="connsiteX23" fmla="*/ 851712 w 887272"/>
              <a:gd name="connsiteY23" fmla="*/ 335280 h 3631956"/>
              <a:gd name="connsiteX24" fmla="*/ 841552 w 887272"/>
              <a:gd name="connsiteY24" fmla="*/ 401320 h 3631956"/>
              <a:gd name="connsiteX25" fmla="*/ 836472 w 887272"/>
              <a:gd name="connsiteY25" fmla="*/ 447040 h 3631956"/>
              <a:gd name="connsiteX26" fmla="*/ 826312 w 887272"/>
              <a:gd name="connsiteY26" fmla="*/ 568960 h 3631956"/>
              <a:gd name="connsiteX27" fmla="*/ 821232 w 887272"/>
              <a:gd name="connsiteY27" fmla="*/ 594360 h 3631956"/>
              <a:gd name="connsiteX28" fmla="*/ 816152 w 887272"/>
              <a:gd name="connsiteY28" fmla="*/ 640080 h 3631956"/>
              <a:gd name="connsiteX29" fmla="*/ 805992 w 887272"/>
              <a:gd name="connsiteY29" fmla="*/ 690880 h 3631956"/>
              <a:gd name="connsiteX30" fmla="*/ 800912 w 887272"/>
              <a:gd name="connsiteY30" fmla="*/ 721360 h 3631956"/>
              <a:gd name="connsiteX31" fmla="*/ 795832 w 887272"/>
              <a:gd name="connsiteY31" fmla="*/ 741680 h 3631956"/>
              <a:gd name="connsiteX32" fmla="*/ 790752 w 887272"/>
              <a:gd name="connsiteY32" fmla="*/ 767080 h 3631956"/>
              <a:gd name="connsiteX33" fmla="*/ 785672 w 887272"/>
              <a:gd name="connsiteY33" fmla="*/ 787400 h 3631956"/>
              <a:gd name="connsiteX34" fmla="*/ 780592 w 887272"/>
              <a:gd name="connsiteY34" fmla="*/ 828040 h 3631956"/>
              <a:gd name="connsiteX35" fmla="*/ 775512 w 887272"/>
              <a:gd name="connsiteY35" fmla="*/ 843280 h 3631956"/>
              <a:gd name="connsiteX36" fmla="*/ 765352 w 887272"/>
              <a:gd name="connsiteY36" fmla="*/ 894080 h 3631956"/>
              <a:gd name="connsiteX37" fmla="*/ 755192 w 887272"/>
              <a:gd name="connsiteY37" fmla="*/ 939800 h 3631956"/>
              <a:gd name="connsiteX38" fmla="*/ 750112 w 887272"/>
              <a:gd name="connsiteY38" fmla="*/ 980440 h 3631956"/>
              <a:gd name="connsiteX39" fmla="*/ 745032 w 887272"/>
              <a:gd name="connsiteY39" fmla="*/ 1031240 h 3631956"/>
              <a:gd name="connsiteX40" fmla="*/ 734872 w 887272"/>
              <a:gd name="connsiteY40" fmla="*/ 1102360 h 3631956"/>
              <a:gd name="connsiteX41" fmla="*/ 729792 w 887272"/>
              <a:gd name="connsiteY41" fmla="*/ 1203960 h 3631956"/>
              <a:gd name="connsiteX42" fmla="*/ 719632 w 887272"/>
              <a:gd name="connsiteY42" fmla="*/ 1264920 h 3631956"/>
              <a:gd name="connsiteX43" fmla="*/ 704392 w 887272"/>
              <a:gd name="connsiteY43" fmla="*/ 1407160 h 3631956"/>
              <a:gd name="connsiteX44" fmla="*/ 694232 w 887272"/>
              <a:gd name="connsiteY44" fmla="*/ 1463040 h 3631956"/>
              <a:gd name="connsiteX45" fmla="*/ 689152 w 887272"/>
              <a:gd name="connsiteY45" fmla="*/ 1518920 h 3631956"/>
              <a:gd name="connsiteX46" fmla="*/ 678992 w 887272"/>
              <a:gd name="connsiteY46" fmla="*/ 1564640 h 3631956"/>
              <a:gd name="connsiteX47" fmla="*/ 673912 w 887272"/>
              <a:gd name="connsiteY47" fmla="*/ 1595120 h 3631956"/>
              <a:gd name="connsiteX48" fmla="*/ 668832 w 887272"/>
              <a:gd name="connsiteY48" fmla="*/ 1635760 h 3631956"/>
              <a:gd name="connsiteX49" fmla="*/ 663752 w 887272"/>
              <a:gd name="connsiteY49" fmla="*/ 1666240 h 3631956"/>
              <a:gd name="connsiteX50" fmla="*/ 658672 w 887272"/>
              <a:gd name="connsiteY50" fmla="*/ 1706880 h 3631956"/>
              <a:gd name="connsiteX51" fmla="*/ 643432 w 887272"/>
              <a:gd name="connsiteY51" fmla="*/ 1778000 h 3631956"/>
              <a:gd name="connsiteX52" fmla="*/ 638352 w 887272"/>
              <a:gd name="connsiteY52" fmla="*/ 1823720 h 3631956"/>
              <a:gd name="connsiteX53" fmla="*/ 628192 w 887272"/>
              <a:gd name="connsiteY53" fmla="*/ 1879600 h 3631956"/>
              <a:gd name="connsiteX54" fmla="*/ 623112 w 887272"/>
              <a:gd name="connsiteY54" fmla="*/ 1935480 h 3631956"/>
              <a:gd name="connsiteX55" fmla="*/ 607872 w 887272"/>
              <a:gd name="connsiteY55" fmla="*/ 2021840 h 3631956"/>
              <a:gd name="connsiteX56" fmla="*/ 602792 w 887272"/>
              <a:gd name="connsiteY56" fmla="*/ 2082800 h 3631956"/>
              <a:gd name="connsiteX57" fmla="*/ 592632 w 887272"/>
              <a:gd name="connsiteY57" fmla="*/ 2133600 h 3631956"/>
              <a:gd name="connsiteX58" fmla="*/ 582472 w 887272"/>
              <a:gd name="connsiteY58" fmla="*/ 2204720 h 3631956"/>
              <a:gd name="connsiteX59" fmla="*/ 577392 w 887272"/>
              <a:gd name="connsiteY59" fmla="*/ 2296160 h 3631956"/>
              <a:gd name="connsiteX60" fmla="*/ 572312 w 887272"/>
              <a:gd name="connsiteY60" fmla="*/ 2311400 h 3631956"/>
              <a:gd name="connsiteX61" fmla="*/ 567232 w 887272"/>
              <a:gd name="connsiteY61" fmla="*/ 2352040 h 3631956"/>
              <a:gd name="connsiteX62" fmla="*/ 562152 w 887272"/>
              <a:gd name="connsiteY62" fmla="*/ 2382520 h 3631956"/>
              <a:gd name="connsiteX63" fmla="*/ 551992 w 887272"/>
              <a:gd name="connsiteY63" fmla="*/ 2509520 h 3631956"/>
              <a:gd name="connsiteX64" fmla="*/ 541832 w 887272"/>
              <a:gd name="connsiteY64" fmla="*/ 2570480 h 3631956"/>
              <a:gd name="connsiteX65" fmla="*/ 536752 w 887272"/>
              <a:gd name="connsiteY65" fmla="*/ 2595880 h 3631956"/>
              <a:gd name="connsiteX66" fmla="*/ 526592 w 887272"/>
              <a:gd name="connsiteY66" fmla="*/ 2809240 h 3631956"/>
              <a:gd name="connsiteX67" fmla="*/ 521512 w 887272"/>
              <a:gd name="connsiteY67" fmla="*/ 2834640 h 3631956"/>
              <a:gd name="connsiteX68" fmla="*/ 516432 w 887272"/>
              <a:gd name="connsiteY68" fmla="*/ 2956560 h 3631956"/>
              <a:gd name="connsiteX69" fmla="*/ 506272 w 887272"/>
              <a:gd name="connsiteY69" fmla="*/ 3048000 h 3631956"/>
              <a:gd name="connsiteX70" fmla="*/ 494419 w 887272"/>
              <a:gd name="connsiteY70" fmla="*/ 3217898 h 3631956"/>
              <a:gd name="connsiteX71" fmla="*/ 486517 w 887272"/>
              <a:gd name="connsiteY71" fmla="*/ 3325707 h 3631956"/>
              <a:gd name="connsiteX72" fmla="*/ 489903 w 887272"/>
              <a:gd name="connsiteY72" fmla="*/ 3369734 h 3631956"/>
              <a:gd name="connsiteX73" fmla="*/ 484823 w 887272"/>
              <a:gd name="connsiteY73" fmla="*/ 3407551 h 3631956"/>
              <a:gd name="connsiteX74" fmla="*/ 462810 w 887272"/>
              <a:gd name="connsiteY74" fmla="*/ 3608494 h 3631956"/>
              <a:gd name="connsiteX75" fmla="*/ 414832 w 887272"/>
              <a:gd name="connsiteY75" fmla="*/ 3611880 h 3631956"/>
              <a:gd name="connsiteX76" fmla="*/ 191312 w 887272"/>
              <a:gd name="connsiteY76" fmla="*/ 3601720 h 3631956"/>
              <a:gd name="connsiteX77" fmla="*/ 120192 w 887272"/>
              <a:gd name="connsiteY77" fmla="*/ 3591560 h 3631956"/>
              <a:gd name="connsiteX78" fmla="*/ 64312 w 887272"/>
              <a:gd name="connsiteY78" fmla="*/ 3586480 h 3631956"/>
              <a:gd name="connsiteX79" fmla="*/ 20849 w 887272"/>
              <a:gd name="connsiteY79" fmla="*/ 3576884 h 3631956"/>
              <a:gd name="connsiteX80" fmla="*/ 27058 w 887272"/>
              <a:gd name="connsiteY80" fmla="*/ 3533423 h 3631956"/>
              <a:gd name="connsiteX81" fmla="*/ 31575 w 887272"/>
              <a:gd name="connsiteY81" fmla="*/ 3452706 h 3631956"/>
              <a:gd name="connsiteX82" fmla="*/ 33832 w 887272"/>
              <a:gd name="connsiteY82" fmla="*/ 3426178 h 3631956"/>
              <a:gd name="connsiteX83" fmla="*/ 33268 w 887272"/>
              <a:gd name="connsiteY83" fmla="*/ 3392311 h 3631956"/>
              <a:gd name="connsiteX84" fmla="*/ 32703 w 887272"/>
              <a:gd name="connsiteY84" fmla="*/ 3356186 h 3631956"/>
              <a:gd name="connsiteX85" fmla="*/ 34961 w 887272"/>
              <a:gd name="connsiteY85" fmla="*/ 3327964 h 3631956"/>
              <a:gd name="connsiteX86" fmla="*/ 40041 w 887272"/>
              <a:gd name="connsiteY86" fmla="*/ 3265311 h 3631956"/>
              <a:gd name="connsiteX87" fmla="*/ 47943 w 887272"/>
              <a:gd name="connsiteY87" fmla="*/ 3234266 h 3631956"/>
              <a:gd name="connsiteX88" fmla="*/ 46814 w 887272"/>
              <a:gd name="connsiteY88" fmla="*/ 3178387 h 3631956"/>
              <a:gd name="connsiteX89" fmla="*/ 28752 w 887272"/>
              <a:gd name="connsiteY89" fmla="*/ 3048000 h 3631956"/>
              <a:gd name="connsiteX90" fmla="*/ 33832 w 887272"/>
              <a:gd name="connsiteY90" fmla="*/ 3022600 h 3631956"/>
              <a:gd name="connsiteX91" fmla="*/ 38912 w 887272"/>
              <a:gd name="connsiteY91" fmla="*/ 2941320 h 3631956"/>
              <a:gd name="connsiteX92" fmla="*/ 43992 w 887272"/>
              <a:gd name="connsiteY92" fmla="*/ 2910840 h 3631956"/>
              <a:gd name="connsiteX93" fmla="*/ 54152 w 887272"/>
              <a:gd name="connsiteY93" fmla="*/ 2824480 h 3631956"/>
              <a:gd name="connsiteX94" fmla="*/ 64312 w 887272"/>
              <a:gd name="connsiteY94" fmla="*/ 2712720 h 3631956"/>
              <a:gd name="connsiteX95" fmla="*/ 69392 w 887272"/>
              <a:gd name="connsiteY95" fmla="*/ 2687320 h 3631956"/>
              <a:gd name="connsiteX96" fmla="*/ 74472 w 887272"/>
              <a:gd name="connsiteY96" fmla="*/ 2667000 h 3631956"/>
              <a:gd name="connsiteX97" fmla="*/ 79552 w 887272"/>
              <a:gd name="connsiteY97" fmla="*/ 2631440 h 3631956"/>
              <a:gd name="connsiteX98" fmla="*/ 89712 w 887272"/>
              <a:gd name="connsiteY98" fmla="*/ 2600960 h 3631956"/>
              <a:gd name="connsiteX99" fmla="*/ 94792 w 887272"/>
              <a:gd name="connsiteY99" fmla="*/ 2570480 h 3631956"/>
              <a:gd name="connsiteX100" fmla="*/ 104952 w 887272"/>
              <a:gd name="connsiteY100" fmla="*/ 2550160 h 3631956"/>
              <a:gd name="connsiteX101" fmla="*/ 135432 w 887272"/>
              <a:gd name="connsiteY101" fmla="*/ 2594187 h 3631956"/>
              <a:gd name="connsiteX102" fmla="*/ 145591 w 887272"/>
              <a:gd name="connsiteY102" fmla="*/ 2550724 h 3631956"/>
              <a:gd name="connsiteX103" fmla="*/ 142206 w 887272"/>
              <a:gd name="connsiteY103" fmla="*/ 2484684 h 3631956"/>
              <a:gd name="connsiteX104" fmla="*/ 149543 w 887272"/>
              <a:gd name="connsiteY104" fmla="*/ 2475088 h 3631956"/>
              <a:gd name="connsiteX105" fmla="*/ 151802 w 887272"/>
              <a:gd name="connsiteY105" fmla="*/ 2430498 h 3631956"/>
              <a:gd name="connsiteX106" fmla="*/ 159703 w 887272"/>
              <a:gd name="connsiteY106" fmla="*/ 2410178 h 3631956"/>
              <a:gd name="connsiteX107" fmla="*/ 164784 w 887272"/>
              <a:gd name="connsiteY107" fmla="*/ 2388164 h 3631956"/>
              <a:gd name="connsiteX108" fmla="*/ 167041 w 887272"/>
              <a:gd name="connsiteY108" fmla="*/ 2359943 h 3631956"/>
              <a:gd name="connsiteX109" fmla="*/ 174943 w 887272"/>
              <a:gd name="connsiteY109" fmla="*/ 2338494 h 3631956"/>
              <a:gd name="connsiteX110" fmla="*/ 180023 w 887272"/>
              <a:gd name="connsiteY110" fmla="*/ 2284871 h 3631956"/>
              <a:gd name="connsiteX111" fmla="*/ 181716 w 887272"/>
              <a:gd name="connsiteY111" fmla="*/ 2232942 h 3631956"/>
              <a:gd name="connsiteX112" fmla="*/ 190183 w 887272"/>
              <a:gd name="connsiteY112" fmla="*/ 2175369 h 3631956"/>
              <a:gd name="connsiteX113" fmla="*/ 191312 w 887272"/>
              <a:gd name="connsiteY113" fmla="*/ 2136987 h 3631956"/>
              <a:gd name="connsiteX114" fmla="*/ 196392 w 887272"/>
              <a:gd name="connsiteY114" fmla="*/ 2098040 h 3631956"/>
              <a:gd name="connsiteX115" fmla="*/ 206552 w 887272"/>
              <a:gd name="connsiteY115" fmla="*/ 1991360 h 3631956"/>
              <a:gd name="connsiteX116" fmla="*/ 211632 w 887272"/>
              <a:gd name="connsiteY116" fmla="*/ 1965960 h 3631956"/>
              <a:gd name="connsiteX117" fmla="*/ 216712 w 887272"/>
              <a:gd name="connsiteY117" fmla="*/ 1925320 h 3631956"/>
              <a:gd name="connsiteX118" fmla="*/ 221792 w 887272"/>
              <a:gd name="connsiteY118" fmla="*/ 1910080 h 3631956"/>
              <a:gd name="connsiteX119" fmla="*/ 226872 w 887272"/>
              <a:gd name="connsiteY119" fmla="*/ 1889760 h 3631956"/>
              <a:gd name="connsiteX120" fmla="*/ 231952 w 887272"/>
              <a:gd name="connsiteY120" fmla="*/ 1859280 h 3631956"/>
              <a:gd name="connsiteX121" fmla="*/ 237032 w 887272"/>
              <a:gd name="connsiteY121" fmla="*/ 1833880 h 3631956"/>
              <a:gd name="connsiteX122" fmla="*/ 242112 w 887272"/>
              <a:gd name="connsiteY122" fmla="*/ 1762760 h 3631956"/>
              <a:gd name="connsiteX123" fmla="*/ 247192 w 887272"/>
              <a:gd name="connsiteY123" fmla="*/ 1747520 h 3631956"/>
              <a:gd name="connsiteX124" fmla="*/ 252272 w 887272"/>
              <a:gd name="connsiteY124" fmla="*/ 1722120 h 3631956"/>
              <a:gd name="connsiteX125" fmla="*/ 257352 w 887272"/>
              <a:gd name="connsiteY125" fmla="*/ 1671320 h 3631956"/>
              <a:gd name="connsiteX126" fmla="*/ 262432 w 887272"/>
              <a:gd name="connsiteY126" fmla="*/ 1656080 h 3631956"/>
              <a:gd name="connsiteX127" fmla="*/ 267512 w 887272"/>
              <a:gd name="connsiteY127" fmla="*/ 1635760 h 3631956"/>
              <a:gd name="connsiteX128" fmla="*/ 272592 w 887272"/>
              <a:gd name="connsiteY128" fmla="*/ 1574800 h 3631956"/>
              <a:gd name="connsiteX129" fmla="*/ 277672 w 887272"/>
              <a:gd name="connsiteY129" fmla="*/ 1559560 h 3631956"/>
              <a:gd name="connsiteX130" fmla="*/ 287832 w 887272"/>
              <a:gd name="connsiteY130" fmla="*/ 1518920 h 3631956"/>
              <a:gd name="connsiteX131" fmla="*/ 292912 w 887272"/>
              <a:gd name="connsiteY131" fmla="*/ 1473200 h 3631956"/>
              <a:gd name="connsiteX132" fmla="*/ 297992 w 887272"/>
              <a:gd name="connsiteY132" fmla="*/ 1447800 h 3631956"/>
              <a:gd name="connsiteX133" fmla="*/ 308152 w 887272"/>
              <a:gd name="connsiteY133" fmla="*/ 1386840 h 3631956"/>
              <a:gd name="connsiteX134" fmla="*/ 313232 w 887272"/>
              <a:gd name="connsiteY134" fmla="*/ 1346200 h 3631956"/>
              <a:gd name="connsiteX135" fmla="*/ 323392 w 887272"/>
              <a:gd name="connsiteY135" fmla="*/ 1275080 h 3631956"/>
              <a:gd name="connsiteX136" fmla="*/ 328472 w 887272"/>
              <a:gd name="connsiteY136" fmla="*/ 1224280 h 3631956"/>
              <a:gd name="connsiteX137" fmla="*/ 333552 w 887272"/>
              <a:gd name="connsiteY137" fmla="*/ 1198880 h 3631956"/>
              <a:gd name="connsiteX138" fmla="*/ 348792 w 887272"/>
              <a:gd name="connsiteY138" fmla="*/ 1127760 h 3631956"/>
              <a:gd name="connsiteX139" fmla="*/ 353872 w 887272"/>
              <a:gd name="connsiteY139" fmla="*/ 1076960 h 3631956"/>
              <a:gd name="connsiteX140" fmla="*/ 358952 w 887272"/>
              <a:gd name="connsiteY140" fmla="*/ 1056640 h 3631956"/>
              <a:gd name="connsiteX141" fmla="*/ 369112 w 887272"/>
              <a:gd name="connsiteY141" fmla="*/ 1005840 h 3631956"/>
              <a:gd name="connsiteX142" fmla="*/ 374192 w 887272"/>
              <a:gd name="connsiteY142" fmla="*/ 934720 h 3631956"/>
              <a:gd name="connsiteX143" fmla="*/ 384352 w 887272"/>
              <a:gd name="connsiteY143" fmla="*/ 868680 h 3631956"/>
              <a:gd name="connsiteX144" fmla="*/ 389432 w 887272"/>
              <a:gd name="connsiteY144" fmla="*/ 822960 h 3631956"/>
              <a:gd name="connsiteX145" fmla="*/ 399592 w 887272"/>
              <a:gd name="connsiteY145" fmla="*/ 777240 h 3631956"/>
              <a:gd name="connsiteX146" fmla="*/ 404672 w 887272"/>
              <a:gd name="connsiteY146" fmla="*/ 731520 h 3631956"/>
              <a:gd name="connsiteX147" fmla="*/ 414832 w 887272"/>
              <a:gd name="connsiteY147" fmla="*/ 690880 h 3631956"/>
              <a:gd name="connsiteX148" fmla="*/ 424992 w 887272"/>
              <a:gd name="connsiteY148" fmla="*/ 629920 h 3631956"/>
              <a:gd name="connsiteX149" fmla="*/ 430072 w 887272"/>
              <a:gd name="connsiteY149" fmla="*/ 584200 h 3631956"/>
              <a:gd name="connsiteX150" fmla="*/ 440232 w 887272"/>
              <a:gd name="connsiteY150" fmla="*/ 543560 h 3631956"/>
              <a:gd name="connsiteX151" fmla="*/ 445312 w 887272"/>
              <a:gd name="connsiteY151" fmla="*/ 523240 h 3631956"/>
              <a:gd name="connsiteX152" fmla="*/ 455472 w 887272"/>
              <a:gd name="connsiteY152" fmla="*/ 457200 h 3631956"/>
              <a:gd name="connsiteX153" fmla="*/ 465632 w 887272"/>
              <a:gd name="connsiteY153" fmla="*/ 411480 h 3631956"/>
              <a:gd name="connsiteX154" fmla="*/ 470712 w 887272"/>
              <a:gd name="connsiteY154" fmla="*/ 365760 h 3631956"/>
              <a:gd name="connsiteX155" fmla="*/ 475792 w 887272"/>
              <a:gd name="connsiteY155" fmla="*/ 335280 h 3631956"/>
              <a:gd name="connsiteX156" fmla="*/ 470712 w 887272"/>
              <a:gd name="connsiteY156" fmla="*/ 198120 h 3631956"/>
              <a:gd name="connsiteX0" fmla="*/ 470712 w 887272"/>
              <a:gd name="connsiteY0" fmla="*/ 198120 h 3631956"/>
              <a:gd name="connsiteX1" fmla="*/ 485952 w 887272"/>
              <a:gd name="connsiteY1" fmla="*/ 187960 h 3631956"/>
              <a:gd name="connsiteX2" fmla="*/ 496112 w 887272"/>
              <a:gd name="connsiteY2" fmla="*/ 172720 h 3631956"/>
              <a:gd name="connsiteX3" fmla="*/ 526592 w 887272"/>
              <a:gd name="connsiteY3" fmla="*/ 152400 h 3631956"/>
              <a:gd name="connsiteX4" fmla="*/ 541832 w 887272"/>
              <a:gd name="connsiteY4" fmla="*/ 137160 h 3631956"/>
              <a:gd name="connsiteX5" fmla="*/ 572312 w 887272"/>
              <a:gd name="connsiteY5" fmla="*/ 127000 h 3631956"/>
              <a:gd name="connsiteX6" fmla="*/ 602792 w 887272"/>
              <a:gd name="connsiteY6" fmla="*/ 111760 h 3631956"/>
              <a:gd name="connsiteX7" fmla="*/ 638352 w 887272"/>
              <a:gd name="connsiteY7" fmla="*/ 96520 h 3631956"/>
              <a:gd name="connsiteX8" fmla="*/ 653592 w 887272"/>
              <a:gd name="connsiteY8" fmla="*/ 86360 h 3631956"/>
              <a:gd name="connsiteX9" fmla="*/ 689152 w 887272"/>
              <a:gd name="connsiteY9" fmla="*/ 76200 h 3631956"/>
              <a:gd name="connsiteX10" fmla="*/ 719632 w 887272"/>
              <a:gd name="connsiteY10" fmla="*/ 66040 h 3631956"/>
              <a:gd name="connsiteX11" fmla="*/ 755192 w 887272"/>
              <a:gd name="connsiteY11" fmla="*/ 50800 h 3631956"/>
              <a:gd name="connsiteX12" fmla="*/ 805992 w 887272"/>
              <a:gd name="connsiteY12" fmla="*/ 35560 h 3631956"/>
              <a:gd name="connsiteX13" fmla="*/ 821232 w 887272"/>
              <a:gd name="connsiteY13" fmla="*/ 25400 h 3631956"/>
              <a:gd name="connsiteX14" fmla="*/ 851712 w 887272"/>
              <a:gd name="connsiteY14" fmla="*/ 15240 h 3631956"/>
              <a:gd name="connsiteX15" fmla="*/ 882192 w 887272"/>
              <a:gd name="connsiteY15" fmla="*/ 0 h 3631956"/>
              <a:gd name="connsiteX16" fmla="*/ 887272 w 887272"/>
              <a:gd name="connsiteY16" fmla="*/ 15240 h 3631956"/>
              <a:gd name="connsiteX17" fmla="*/ 882192 w 887272"/>
              <a:gd name="connsiteY17" fmla="*/ 60960 h 3631956"/>
              <a:gd name="connsiteX18" fmla="*/ 877112 w 887272"/>
              <a:gd name="connsiteY18" fmla="*/ 76200 h 3631956"/>
              <a:gd name="connsiteX19" fmla="*/ 872032 w 887272"/>
              <a:gd name="connsiteY19" fmla="*/ 96520 h 3631956"/>
              <a:gd name="connsiteX20" fmla="*/ 866952 w 887272"/>
              <a:gd name="connsiteY20" fmla="*/ 162560 h 3631956"/>
              <a:gd name="connsiteX21" fmla="*/ 861872 w 887272"/>
              <a:gd name="connsiteY21" fmla="*/ 182880 h 3631956"/>
              <a:gd name="connsiteX22" fmla="*/ 856792 w 887272"/>
              <a:gd name="connsiteY22" fmla="*/ 213360 h 3631956"/>
              <a:gd name="connsiteX23" fmla="*/ 851712 w 887272"/>
              <a:gd name="connsiteY23" fmla="*/ 335280 h 3631956"/>
              <a:gd name="connsiteX24" fmla="*/ 841552 w 887272"/>
              <a:gd name="connsiteY24" fmla="*/ 401320 h 3631956"/>
              <a:gd name="connsiteX25" fmla="*/ 836472 w 887272"/>
              <a:gd name="connsiteY25" fmla="*/ 447040 h 3631956"/>
              <a:gd name="connsiteX26" fmla="*/ 826312 w 887272"/>
              <a:gd name="connsiteY26" fmla="*/ 568960 h 3631956"/>
              <a:gd name="connsiteX27" fmla="*/ 821232 w 887272"/>
              <a:gd name="connsiteY27" fmla="*/ 594360 h 3631956"/>
              <a:gd name="connsiteX28" fmla="*/ 816152 w 887272"/>
              <a:gd name="connsiteY28" fmla="*/ 640080 h 3631956"/>
              <a:gd name="connsiteX29" fmla="*/ 805992 w 887272"/>
              <a:gd name="connsiteY29" fmla="*/ 690880 h 3631956"/>
              <a:gd name="connsiteX30" fmla="*/ 800912 w 887272"/>
              <a:gd name="connsiteY30" fmla="*/ 721360 h 3631956"/>
              <a:gd name="connsiteX31" fmla="*/ 795832 w 887272"/>
              <a:gd name="connsiteY31" fmla="*/ 741680 h 3631956"/>
              <a:gd name="connsiteX32" fmla="*/ 790752 w 887272"/>
              <a:gd name="connsiteY32" fmla="*/ 767080 h 3631956"/>
              <a:gd name="connsiteX33" fmla="*/ 785672 w 887272"/>
              <a:gd name="connsiteY33" fmla="*/ 787400 h 3631956"/>
              <a:gd name="connsiteX34" fmla="*/ 780592 w 887272"/>
              <a:gd name="connsiteY34" fmla="*/ 828040 h 3631956"/>
              <a:gd name="connsiteX35" fmla="*/ 775512 w 887272"/>
              <a:gd name="connsiteY35" fmla="*/ 843280 h 3631956"/>
              <a:gd name="connsiteX36" fmla="*/ 765352 w 887272"/>
              <a:gd name="connsiteY36" fmla="*/ 894080 h 3631956"/>
              <a:gd name="connsiteX37" fmla="*/ 755192 w 887272"/>
              <a:gd name="connsiteY37" fmla="*/ 939800 h 3631956"/>
              <a:gd name="connsiteX38" fmla="*/ 750112 w 887272"/>
              <a:gd name="connsiteY38" fmla="*/ 980440 h 3631956"/>
              <a:gd name="connsiteX39" fmla="*/ 745032 w 887272"/>
              <a:gd name="connsiteY39" fmla="*/ 1031240 h 3631956"/>
              <a:gd name="connsiteX40" fmla="*/ 734872 w 887272"/>
              <a:gd name="connsiteY40" fmla="*/ 1102360 h 3631956"/>
              <a:gd name="connsiteX41" fmla="*/ 729792 w 887272"/>
              <a:gd name="connsiteY41" fmla="*/ 1203960 h 3631956"/>
              <a:gd name="connsiteX42" fmla="*/ 719632 w 887272"/>
              <a:gd name="connsiteY42" fmla="*/ 1264920 h 3631956"/>
              <a:gd name="connsiteX43" fmla="*/ 704392 w 887272"/>
              <a:gd name="connsiteY43" fmla="*/ 1407160 h 3631956"/>
              <a:gd name="connsiteX44" fmla="*/ 694232 w 887272"/>
              <a:gd name="connsiteY44" fmla="*/ 1463040 h 3631956"/>
              <a:gd name="connsiteX45" fmla="*/ 689152 w 887272"/>
              <a:gd name="connsiteY45" fmla="*/ 1518920 h 3631956"/>
              <a:gd name="connsiteX46" fmla="*/ 678992 w 887272"/>
              <a:gd name="connsiteY46" fmla="*/ 1564640 h 3631956"/>
              <a:gd name="connsiteX47" fmla="*/ 673912 w 887272"/>
              <a:gd name="connsiteY47" fmla="*/ 1595120 h 3631956"/>
              <a:gd name="connsiteX48" fmla="*/ 668832 w 887272"/>
              <a:gd name="connsiteY48" fmla="*/ 1635760 h 3631956"/>
              <a:gd name="connsiteX49" fmla="*/ 663752 w 887272"/>
              <a:gd name="connsiteY49" fmla="*/ 1666240 h 3631956"/>
              <a:gd name="connsiteX50" fmla="*/ 658672 w 887272"/>
              <a:gd name="connsiteY50" fmla="*/ 1706880 h 3631956"/>
              <a:gd name="connsiteX51" fmla="*/ 643432 w 887272"/>
              <a:gd name="connsiteY51" fmla="*/ 1778000 h 3631956"/>
              <a:gd name="connsiteX52" fmla="*/ 638352 w 887272"/>
              <a:gd name="connsiteY52" fmla="*/ 1823720 h 3631956"/>
              <a:gd name="connsiteX53" fmla="*/ 628192 w 887272"/>
              <a:gd name="connsiteY53" fmla="*/ 1879600 h 3631956"/>
              <a:gd name="connsiteX54" fmla="*/ 623112 w 887272"/>
              <a:gd name="connsiteY54" fmla="*/ 1935480 h 3631956"/>
              <a:gd name="connsiteX55" fmla="*/ 607872 w 887272"/>
              <a:gd name="connsiteY55" fmla="*/ 2021840 h 3631956"/>
              <a:gd name="connsiteX56" fmla="*/ 602792 w 887272"/>
              <a:gd name="connsiteY56" fmla="*/ 2082800 h 3631956"/>
              <a:gd name="connsiteX57" fmla="*/ 592632 w 887272"/>
              <a:gd name="connsiteY57" fmla="*/ 2133600 h 3631956"/>
              <a:gd name="connsiteX58" fmla="*/ 582472 w 887272"/>
              <a:gd name="connsiteY58" fmla="*/ 2204720 h 3631956"/>
              <a:gd name="connsiteX59" fmla="*/ 577392 w 887272"/>
              <a:gd name="connsiteY59" fmla="*/ 2296160 h 3631956"/>
              <a:gd name="connsiteX60" fmla="*/ 572312 w 887272"/>
              <a:gd name="connsiteY60" fmla="*/ 2311400 h 3631956"/>
              <a:gd name="connsiteX61" fmla="*/ 567232 w 887272"/>
              <a:gd name="connsiteY61" fmla="*/ 2352040 h 3631956"/>
              <a:gd name="connsiteX62" fmla="*/ 562152 w 887272"/>
              <a:gd name="connsiteY62" fmla="*/ 2382520 h 3631956"/>
              <a:gd name="connsiteX63" fmla="*/ 551992 w 887272"/>
              <a:gd name="connsiteY63" fmla="*/ 2509520 h 3631956"/>
              <a:gd name="connsiteX64" fmla="*/ 541832 w 887272"/>
              <a:gd name="connsiteY64" fmla="*/ 2570480 h 3631956"/>
              <a:gd name="connsiteX65" fmla="*/ 536752 w 887272"/>
              <a:gd name="connsiteY65" fmla="*/ 2595880 h 3631956"/>
              <a:gd name="connsiteX66" fmla="*/ 526592 w 887272"/>
              <a:gd name="connsiteY66" fmla="*/ 2809240 h 3631956"/>
              <a:gd name="connsiteX67" fmla="*/ 521512 w 887272"/>
              <a:gd name="connsiteY67" fmla="*/ 2834640 h 3631956"/>
              <a:gd name="connsiteX68" fmla="*/ 516432 w 887272"/>
              <a:gd name="connsiteY68" fmla="*/ 2956560 h 3631956"/>
              <a:gd name="connsiteX69" fmla="*/ 506272 w 887272"/>
              <a:gd name="connsiteY69" fmla="*/ 3048000 h 3631956"/>
              <a:gd name="connsiteX70" fmla="*/ 494419 w 887272"/>
              <a:gd name="connsiteY70" fmla="*/ 3217898 h 3631956"/>
              <a:gd name="connsiteX71" fmla="*/ 486517 w 887272"/>
              <a:gd name="connsiteY71" fmla="*/ 3325707 h 3631956"/>
              <a:gd name="connsiteX72" fmla="*/ 489903 w 887272"/>
              <a:gd name="connsiteY72" fmla="*/ 3369734 h 3631956"/>
              <a:gd name="connsiteX73" fmla="*/ 484823 w 887272"/>
              <a:gd name="connsiteY73" fmla="*/ 3407551 h 3631956"/>
              <a:gd name="connsiteX74" fmla="*/ 462810 w 887272"/>
              <a:gd name="connsiteY74" fmla="*/ 3608494 h 3631956"/>
              <a:gd name="connsiteX75" fmla="*/ 414832 w 887272"/>
              <a:gd name="connsiteY75" fmla="*/ 3611880 h 3631956"/>
              <a:gd name="connsiteX76" fmla="*/ 191312 w 887272"/>
              <a:gd name="connsiteY76" fmla="*/ 3601720 h 3631956"/>
              <a:gd name="connsiteX77" fmla="*/ 120192 w 887272"/>
              <a:gd name="connsiteY77" fmla="*/ 3591560 h 3631956"/>
              <a:gd name="connsiteX78" fmla="*/ 64312 w 887272"/>
              <a:gd name="connsiteY78" fmla="*/ 3586480 h 3631956"/>
              <a:gd name="connsiteX79" fmla="*/ 20849 w 887272"/>
              <a:gd name="connsiteY79" fmla="*/ 3576884 h 3631956"/>
              <a:gd name="connsiteX80" fmla="*/ 27058 w 887272"/>
              <a:gd name="connsiteY80" fmla="*/ 3533423 h 3631956"/>
              <a:gd name="connsiteX81" fmla="*/ 31575 w 887272"/>
              <a:gd name="connsiteY81" fmla="*/ 3452706 h 3631956"/>
              <a:gd name="connsiteX82" fmla="*/ 33832 w 887272"/>
              <a:gd name="connsiteY82" fmla="*/ 3426178 h 3631956"/>
              <a:gd name="connsiteX83" fmla="*/ 33268 w 887272"/>
              <a:gd name="connsiteY83" fmla="*/ 3392311 h 3631956"/>
              <a:gd name="connsiteX84" fmla="*/ 32703 w 887272"/>
              <a:gd name="connsiteY84" fmla="*/ 3356186 h 3631956"/>
              <a:gd name="connsiteX85" fmla="*/ 34961 w 887272"/>
              <a:gd name="connsiteY85" fmla="*/ 3327964 h 3631956"/>
              <a:gd name="connsiteX86" fmla="*/ 40041 w 887272"/>
              <a:gd name="connsiteY86" fmla="*/ 3265311 h 3631956"/>
              <a:gd name="connsiteX87" fmla="*/ 47943 w 887272"/>
              <a:gd name="connsiteY87" fmla="*/ 3234266 h 3631956"/>
              <a:gd name="connsiteX88" fmla="*/ 46814 w 887272"/>
              <a:gd name="connsiteY88" fmla="*/ 3178387 h 3631956"/>
              <a:gd name="connsiteX89" fmla="*/ 54152 w 887272"/>
              <a:gd name="connsiteY89" fmla="*/ 3048000 h 3631956"/>
              <a:gd name="connsiteX90" fmla="*/ 33832 w 887272"/>
              <a:gd name="connsiteY90" fmla="*/ 3022600 h 3631956"/>
              <a:gd name="connsiteX91" fmla="*/ 38912 w 887272"/>
              <a:gd name="connsiteY91" fmla="*/ 2941320 h 3631956"/>
              <a:gd name="connsiteX92" fmla="*/ 43992 w 887272"/>
              <a:gd name="connsiteY92" fmla="*/ 2910840 h 3631956"/>
              <a:gd name="connsiteX93" fmla="*/ 54152 w 887272"/>
              <a:gd name="connsiteY93" fmla="*/ 2824480 h 3631956"/>
              <a:gd name="connsiteX94" fmla="*/ 64312 w 887272"/>
              <a:gd name="connsiteY94" fmla="*/ 2712720 h 3631956"/>
              <a:gd name="connsiteX95" fmla="*/ 69392 w 887272"/>
              <a:gd name="connsiteY95" fmla="*/ 2687320 h 3631956"/>
              <a:gd name="connsiteX96" fmla="*/ 74472 w 887272"/>
              <a:gd name="connsiteY96" fmla="*/ 2667000 h 3631956"/>
              <a:gd name="connsiteX97" fmla="*/ 79552 w 887272"/>
              <a:gd name="connsiteY97" fmla="*/ 2631440 h 3631956"/>
              <a:gd name="connsiteX98" fmla="*/ 89712 w 887272"/>
              <a:gd name="connsiteY98" fmla="*/ 2600960 h 3631956"/>
              <a:gd name="connsiteX99" fmla="*/ 94792 w 887272"/>
              <a:gd name="connsiteY99" fmla="*/ 2570480 h 3631956"/>
              <a:gd name="connsiteX100" fmla="*/ 104952 w 887272"/>
              <a:gd name="connsiteY100" fmla="*/ 2550160 h 3631956"/>
              <a:gd name="connsiteX101" fmla="*/ 135432 w 887272"/>
              <a:gd name="connsiteY101" fmla="*/ 2594187 h 3631956"/>
              <a:gd name="connsiteX102" fmla="*/ 145591 w 887272"/>
              <a:gd name="connsiteY102" fmla="*/ 2550724 h 3631956"/>
              <a:gd name="connsiteX103" fmla="*/ 142206 w 887272"/>
              <a:gd name="connsiteY103" fmla="*/ 2484684 h 3631956"/>
              <a:gd name="connsiteX104" fmla="*/ 149543 w 887272"/>
              <a:gd name="connsiteY104" fmla="*/ 2475088 h 3631956"/>
              <a:gd name="connsiteX105" fmla="*/ 151802 w 887272"/>
              <a:gd name="connsiteY105" fmla="*/ 2430498 h 3631956"/>
              <a:gd name="connsiteX106" fmla="*/ 159703 w 887272"/>
              <a:gd name="connsiteY106" fmla="*/ 2410178 h 3631956"/>
              <a:gd name="connsiteX107" fmla="*/ 164784 w 887272"/>
              <a:gd name="connsiteY107" fmla="*/ 2388164 h 3631956"/>
              <a:gd name="connsiteX108" fmla="*/ 167041 w 887272"/>
              <a:gd name="connsiteY108" fmla="*/ 2359943 h 3631956"/>
              <a:gd name="connsiteX109" fmla="*/ 174943 w 887272"/>
              <a:gd name="connsiteY109" fmla="*/ 2338494 h 3631956"/>
              <a:gd name="connsiteX110" fmla="*/ 180023 w 887272"/>
              <a:gd name="connsiteY110" fmla="*/ 2284871 h 3631956"/>
              <a:gd name="connsiteX111" fmla="*/ 181716 w 887272"/>
              <a:gd name="connsiteY111" fmla="*/ 2232942 h 3631956"/>
              <a:gd name="connsiteX112" fmla="*/ 190183 w 887272"/>
              <a:gd name="connsiteY112" fmla="*/ 2175369 h 3631956"/>
              <a:gd name="connsiteX113" fmla="*/ 191312 w 887272"/>
              <a:gd name="connsiteY113" fmla="*/ 2136987 h 3631956"/>
              <a:gd name="connsiteX114" fmla="*/ 196392 w 887272"/>
              <a:gd name="connsiteY114" fmla="*/ 2098040 h 3631956"/>
              <a:gd name="connsiteX115" fmla="*/ 206552 w 887272"/>
              <a:gd name="connsiteY115" fmla="*/ 1991360 h 3631956"/>
              <a:gd name="connsiteX116" fmla="*/ 211632 w 887272"/>
              <a:gd name="connsiteY116" fmla="*/ 1965960 h 3631956"/>
              <a:gd name="connsiteX117" fmla="*/ 216712 w 887272"/>
              <a:gd name="connsiteY117" fmla="*/ 1925320 h 3631956"/>
              <a:gd name="connsiteX118" fmla="*/ 221792 w 887272"/>
              <a:gd name="connsiteY118" fmla="*/ 1910080 h 3631956"/>
              <a:gd name="connsiteX119" fmla="*/ 226872 w 887272"/>
              <a:gd name="connsiteY119" fmla="*/ 1889760 h 3631956"/>
              <a:gd name="connsiteX120" fmla="*/ 231952 w 887272"/>
              <a:gd name="connsiteY120" fmla="*/ 1859280 h 3631956"/>
              <a:gd name="connsiteX121" fmla="*/ 237032 w 887272"/>
              <a:gd name="connsiteY121" fmla="*/ 1833880 h 3631956"/>
              <a:gd name="connsiteX122" fmla="*/ 242112 w 887272"/>
              <a:gd name="connsiteY122" fmla="*/ 1762760 h 3631956"/>
              <a:gd name="connsiteX123" fmla="*/ 247192 w 887272"/>
              <a:gd name="connsiteY123" fmla="*/ 1747520 h 3631956"/>
              <a:gd name="connsiteX124" fmla="*/ 252272 w 887272"/>
              <a:gd name="connsiteY124" fmla="*/ 1722120 h 3631956"/>
              <a:gd name="connsiteX125" fmla="*/ 257352 w 887272"/>
              <a:gd name="connsiteY125" fmla="*/ 1671320 h 3631956"/>
              <a:gd name="connsiteX126" fmla="*/ 262432 w 887272"/>
              <a:gd name="connsiteY126" fmla="*/ 1656080 h 3631956"/>
              <a:gd name="connsiteX127" fmla="*/ 267512 w 887272"/>
              <a:gd name="connsiteY127" fmla="*/ 1635760 h 3631956"/>
              <a:gd name="connsiteX128" fmla="*/ 272592 w 887272"/>
              <a:gd name="connsiteY128" fmla="*/ 1574800 h 3631956"/>
              <a:gd name="connsiteX129" fmla="*/ 277672 w 887272"/>
              <a:gd name="connsiteY129" fmla="*/ 1559560 h 3631956"/>
              <a:gd name="connsiteX130" fmla="*/ 287832 w 887272"/>
              <a:gd name="connsiteY130" fmla="*/ 1518920 h 3631956"/>
              <a:gd name="connsiteX131" fmla="*/ 292912 w 887272"/>
              <a:gd name="connsiteY131" fmla="*/ 1473200 h 3631956"/>
              <a:gd name="connsiteX132" fmla="*/ 297992 w 887272"/>
              <a:gd name="connsiteY132" fmla="*/ 1447800 h 3631956"/>
              <a:gd name="connsiteX133" fmla="*/ 308152 w 887272"/>
              <a:gd name="connsiteY133" fmla="*/ 1386840 h 3631956"/>
              <a:gd name="connsiteX134" fmla="*/ 313232 w 887272"/>
              <a:gd name="connsiteY134" fmla="*/ 1346200 h 3631956"/>
              <a:gd name="connsiteX135" fmla="*/ 323392 w 887272"/>
              <a:gd name="connsiteY135" fmla="*/ 1275080 h 3631956"/>
              <a:gd name="connsiteX136" fmla="*/ 328472 w 887272"/>
              <a:gd name="connsiteY136" fmla="*/ 1224280 h 3631956"/>
              <a:gd name="connsiteX137" fmla="*/ 333552 w 887272"/>
              <a:gd name="connsiteY137" fmla="*/ 1198880 h 3631956"/>
              <a:gd name="connsiteX138" fmla="*/ 348792 w 887272"/>
              <a:gd name="connsiteY138" fmla="*/ 1127760 h 3631956"/>
              <a:gd name="connsiteX139" fmla="*/ 353872 w 887272"/>
              <a:gd name="connsiteY139" fmla="*/ 1076960 h 3631956"/>
              <a:gd name="connsiteX140" fmla="*/ 358952 w 887272"/>
              <a:gd name="connsiteY140" fmla="*/ 1056640 h 3631956"/>
              <a:gd name="connsiteX141" fmla="*/ 369112 w 887272"/>
              <a:gd name="connsiteY141" fmla="*/ 1005840 h 3631956"/>
              <a:gd name="connsiteX142" fmla="*/ 374192 w 887272"/>
              <a:gd name="connsiteY142" fmla="*/ 934720 h 3631956"/>
              <a:gd name="connsiteX143" fmla="*/ 384352 w 887272"/>
              <a:gd name="connsiteY143" fmla="*/ 868680 h 3631956"/>
              <a:gd name="connsiteX144" fmla="*/ 389432 w 887272"/>
              <a:gd name="connsiteY144" fmla="*/ 822960 h 3631956"/>
              <a:gd name="connsiteX145" fmla="*/ 399592 w 887272"/>
              <a:gd name="connsiteY145" fmla="*/ 777240 h 3631956"/>
              <a:gd name="connsiteX146" fmla="*/ 404672 w 887272"/>
              <a:gd name="connsiteY146" fmla="*/ 731520 h 3631956"/>
              <a:gd name="connsiteX147" fmla="*/ 414832 w 887272"/>
              <a:gd name="connsiteY147" fmla="*/ 690880 h 3631956"/>
              <a:gd name="connsiteX148" fmla="*/ 424992 w 887272"/>
              <a:gd name="connsiteY148" fmla="*/ 629920 h 3631956"/>
              <a:gd name="connsiteX149" fmla="*/ 430072 w 887272"/>
              <a:gd name="connsiteY149" fmla="*/ 584200 h 3631956"/>
              <a:gd name="connsiteX150" fmla="*/ 440232 w 887272"/>
              <a:gd name="connsiteY150" fmla="*/ 543560 h 3631956"/>
              <a:gd name="connsiteX151" fmla="*/ 445312 w 887272"/>
              <a:gd name="connsiteY151" fmla="*/ 523240 h 3631956"/>
              <a:gd name="connsiteX152" fmla="*/ 455472 w 887272"/>
              <a:gd name="connsiteY152" fmla="*/ 457200 h 3631956"/>
              <a:gd name="connsiteX153" fmla="*/ 465632 w 887272"/>
              <a:gd name="connsiteY153" fmla="*/ 411480 h 3631956"/>
              <a:gd name="connsiteX154" fmla="*/ 470712 w 887272"/>
              <a:gd name="connsiteY154" fmla="*/ 365760 h 3631956"/>
              <a:gd name="connsiteX155" fmla="*/ 475792 w 887272"/>
              <a:gd name="connsiteY155" fmla="*/ 335280 h 3631956"/>
              <a:gd name="connsiteX156" fmla="*/ 470712 w 887272"/>
              <a:gd name="connsiteY156" fmla="*/ 198120 h 3631956"/>
              <a:gd name="connsiteX0" fmla="*/ 470712 w 887272"/>
              <a:gd name="connsiteY0" fmla="*/ 198120 h 3631956"/>
              <a:gd name="connsiteX1" fmla="*/ 485952 w 887272"/>
              <a:gd name="connsiteY1" fmla="*/ 187960 h 3631956"/>
              <a:gd name="connsiteX2" fmla="*/ 496112 w 887272"/>
              <a:gd name="connsiteY2" fmla="*/ 172720 h 3631956"/>
              <a:gd name="connsiteX3" fmla="*/ 526592 w 887272"/>
              <a:gd name="connsiteY3" fmla="*/ 152400 h 3631956"/>
              <a:gd name="connsiteX4" fmla="*/ 541832 w 887272"/>
              <a:gd name="connsiteY4" fmla="*/ 137160 h 3631956"/>
              <a:gd name="connsiteX5" fmla="*/ 572312 w 887272"/>
              <a:gd name="connsiteY5" fmla="*/ 127000 h 3631956"/>
              <a:gd name="connsiteX6" fmla="*/ 602792 w 887272"/>
              <a:gd name="connsiteY6" fmla="*/ 111760 h 3631956"/>
              <a:gd name="connsiteX7" fmla="*/ 638352 w 887272"/>
              <a:gd name="connsiteY7" fmla="*/ 96520 h 3631956"/>
              <a:gd name="connsiteX8" fmla="*/ 653592 w 887272"/>
              <a:gd name="connsiteY8" fmla="*/ 86360 h 3631956"/>
              <a:gd name="connsiteX9" fmla="*/ 689152 w 887272"/>
              <a:gd name="connsiteY9" fmla="*/ 76200 h 3631956"/>
              <a:gd name="connsiteX10" fmla="*/ 719632 w 887272"/>
              <a:gd name="connsiteY10" fmla="*/ 66040 h 3631956"/>
              <a:gd name="connsiteX11" fmla="*/ 755192 w 887272"/>
              <a:gd name="connsiteY11" fmla="*/ 50800 h 3631956"/>
              <a:gd name="connsiteX12" fmla="*/ 805992 w 887272"/>
              <a:gd name="connsiteY12" fmla="*/ 35560 h 3631956"/>
              <a:gd name="connsiteX13" fmla="*/ 821232 w 887272"/>
              <a:gd name="connsiteY13" fmla="*/ 25400 h 3631956"/>
              <a:gd name="connsiteX14" fmla="*/ 851712 w 887272"/>
              <a:gd name="connsiteY14" fmla="*/ 15240 h 3631956"/>
              <a:gd name="connsiteX15" fmla="*/ 882192 w 887272"/>
              <a:gd name="connsiteY15" fmla="*/ 0 h 3631956"/>
              <a:gd name="connsiteX16" fmla="*/ 887272 w 887272"/>
              <a:gd name="connsiteY16" fmla="*/ 15240 h 3631956"/>
              <a:gd name="connsiteX17" fmla="*/ 882192 w 887272"/>
              <a:gd name="connsiteY17" fmla="*/ 60960 h 3631956"/>
              <a:gd name="connsiteX18" fmla="*/ 877112 w 887272"/>
              <a:gd name="connsiteY18" fmla="*/ 76200 h 3631956"/>
              <a:gd name="connsiteX19" fmla="*/ 872032 w 887272"/>
              <a:gd name="connsiteY19" fmla="*/ 96520 h 3631956"/>
              <a:gd name="connsiteX20" fmla="*/ 866952 w 887272"/>
              <a:gd name="connsiteY20" fmla="*/ 162560 h 3631956"/>
              <a:gd name="connsiteX21" fmla="*/ 861872 w 887272"/>
              <a:gd name="connsiteY21" fmla="*/ 182880 h 3631956"/>
              <a:gd name="connsiteX22" fmla="*/ 856792 w 887272"/>
              <a:gd name="connsiteY22" fmla="*/ 213360 h 3631956"/>
              <a:gd name="connsiteX23" fmla="*/ 851712 w 887272"/>
              <a:gd name="connsiteY23" fmla="*/ 335280 h 3631956"/>
              <a:gd name="connsiteX24" fmla="*/ 841552 w 887272"/>
              <a:gd name="connsiteY24" fmla="*/ 401320 h 3631956"/>
              <a:gd name="connsiteX25" fmla="*/ 836472 w 887272"/>
              <a:gd name="connsiteY25" fmla="*/ 447040 h 3631956"/>
              <a:gd name="connsiteX26" fmla="*/ 826312 w 887272"/>
              <a:gd name="connsiteY26" fmla="*/ 568960 h 3631956"/>
              <a:gd name="connsiteX27" fmla="*/ 821232 w 887272"/>
              <a:gd name="connsiteY27" fmla="*/ 594360 h 3631956"/>
              <a:gd name="connsiteX28" fmla="*/ 816152 w 887272"/>
              <a:gd name="connsiteY28" fmla="*/ 640080 h 3631956"/>
              <a:gd name="connsiteX29" fmla="*/ 805992 w 887272"/>
              <a:gd name="connsiteY29" fmla="*/ 690880 h 3631956"/>
              <a:gd name="connsiteX30" fmla="*/ 800912 w 887272"/>
              <a:gd name="connsiteY30" fmla="*/ 721360 h 3631956"/>
              <a:gd name="connsiteX31" fmla="*/ 795832 w 887272"/>
              <a:gd name="connsiteY31" fmla="*/ 741680 h 3631956"/>
              <a:gd name="connsiteX32" fmla="*/ 790752 w 887272"/>
              <a:gd name="connsiteY32" fmla="*/ 767080 h 3631956"/>
              <a:gd name="connsiteX33" fmla="*/ 785672 w 887272"/>
              <a:gd name="connsiteY33" fmla="*/ 787400 h 3631956"/>
              <a:gd name="connsiteX34" fmla="*/ 780592 w 887272"/>
              <a:gd name="connsiteY34" fmla="*/ 828040 h 3631956"/>
              <a:gd name="connsiteX35" fmla="*/ 775512 w 887272"/>
              <a:gd name="connsiteY35" fmla="*/ 843280 h 3631956"/>
              <a:gd name="connsiteX36" fmla="*/ 765352 w 887272"/>
              <a:gd name="connsiteY36" fmla="*/ 894080 h 3631956"/>
              <a:gd name="connsiteX37" fmla="*/ 755192 w 887272"/>
              <a:gd name="connsiteY37" fmla="*/ 939800 h 3631956"/>
              <a:gd name="connsiteX38" fmla="*/ 750112 w 887272"/>
              <a:gd name="connsiteY38" fmla="*/ 980440 h 3631956"/>
              <a:gd name="connsiteX39" fmla="*/ 745032 w 887272"/>
              <a:gd name="connsiteY39" fmla="*/ 1031240 h 3631956"/>
              <a:gd name="connsiteX40" fmla="*/ 734872 w 887272"/>
              <a:gd name="connsiteY40" fmla="*/ 1102360 h 3631956"/>
              <a:gd name="connsiteX41" fmla="*/ 729792 w 887272"/>
              <a:gd name="connsiteY41" fmla="*/ 1203960 h 3631956"/>
              <a:gd name="connsiteX42" fmla="*/ 719632 w 887272"/>
              <a:gd name="connsiteY42" fmla="*/ 1264920 h 3631956"/>
              <a:gd name="connsiteX43" fmla="*/ 704392 w 887272"/>
              <a:gd name="connsiteY43" fmla="*/ 1407160 h 3631956"/>
              <a:gd name="connsiteX44" fmla="*/ 694232 w 887272"/>
              <a:gd name="connsiteY44" fmla="*/ 1463040 h 3631956"/>
              <a:gd name="connsiteX45" fmla="*/ 689152 w 887272"/>
              <a:gd name="connsiteY45" fmla="*/ 1518920 h 3631956"/>
              <a:gd name="connsiteX46" fmla="*/ 678992 w 887272"/>
              <a:gd name="connsiteY46" fmla="*/ 1564640 h 3631956"/>
              <a:gd name="connsiteX47" fmla="*/ 673912 w 887272"/>
              <a:gd name="connsiteY47" fmla="*/ 1595120 h 3631956"/>
              <a:gd name="connsiteX48" fmla="*/ 668832 w 887272"/>
              <a:gd name="connsiteY48" fmla="*/ 1635760 h 3631956"/>
              <a:gd name="connsiteX49" fmla="*/ 663752 w 887272"/>
              <a:gd name="connsiteY49" fmla="*/ 1666240 h 3631956"/>
              <a:gd name="connsiteX50" fmla="*/ 658672 w 887272"/>
              <a:gd name="connsiteY50" fmla="*/ 1706880 h 3631956"/>
              <a:gd name="connsiteX51" fmla="*/ 643432 w 887272"/>
              <a:gd name="connsiteY51" fmla="*/ 1778000 h 3631956"/>
              <a:gd name="connsiteX52" fmla="*/ 638352 w 887272"/>
              <a:gd name="connsiteY52" fmla="*/ 1823720 h 3631956"/>
              <a:gd name="connsiteX53" fmla="*/ 628192 w 887272"/>
              <a:gd name="connsiteY53" fmla="*/ 1879600 h 3631956"/>
              <a:gd name="connsiteX54" fmla="*/ 623112 w 887272"/>
              <a:gd name="connsiteY54" fmla="*/ 1935480 h 3631956"/>
              <a:gd name="connsiteX55" fmla="*/ 607872 w 887272"/>
              <a:gd name="connsiteY55" fmla="*/ 2021840 h 3631956"/>
              <a:gd name="connsiteX56" fmla="*/ 602792 w 887272"/>
              <a:gd name="connsiteY56" fmla="*/ 2082800 h 3631956"/>
              <a:gd name="connsiteX57" fmla="*/ 592632 w 887272"/>
              <a:gd name="connsiteY57" fmla="*/ 2133600 h 3631956"/>
              <a:gd name="connsiteX58" fmla="*/ 582472 w 887272"/>
              <a:gd name="connsiteY58" fmla="*/ 2204720 h 3631956"/>
              <a:gd name="connsiteX59" fmla="*/ 577392 w 887272"/>
              <a:gd name="connsiteY59" fmla="*/ 2296160 h 3631956"/>
              <a:gd name="connsiteX60" fmla="*/ 572312 w 887272"/>
              <a:gd name="connsiteY60" fmla="*/ 2311400 h 3631956"/>
              <a:gd name="connsiteX61" fmla="*/ 567232 w 887272"/>
              <a:gd name="connsiteY61" fmla="*/ 2352040 h 3631956"/>
              <a:gd name="connsiteX62" fmla="*/ 562152 w 887272"/>
              <a:gd name="connsiteY62" fmla="*/ 2382520 h 3631956"/>
              <a:gd name="connsiteX63" fmla="*/ 551992 w 887272"/>
              <a:gd name="connsiteY63" fmla="*/ 2509520 h 3631956"/>
              <a:gd name="connsiteX64" fmla="*/ 541832 w 887272"/>
              <a:gd name="connsiteY64" fmla="*/ 2570480 h 3631956"/>
              <a:gd name="connsiteX65" fmla="*/ 536752 w 887272"/>
              <a:gd name="connsiteY65" fmla="*/ 2595880 h 3631956"/>
              <a:gd name="connsiteX66" fmla="*/ 526592 w 887272"/>
              <a:gd name="connsiteY66" fmla="*/ 2809240 h 3631956"/>
              <a:gd name="connsiteX67" fmla="*/ 521512 w 887272"/>
              <a:gd name="connsiteY67" fmla="*/ 2834640 h 3631956"/>
              <a:gd name="connsiteX68" fmla="*/ 516432 w 887272"/>
              <a:gd name="connsiteY68" fmla="*/ 2956560 h 3631956"/>
              <a:gd name="connsiteX69" fmla="*/ 506272 w 887272"/>
              <a:gd name="connsiteY69" fmla="*/ 3048000 h 3631956"/>
              <a:gd name="connsiteX70" fmla="*/ 494419 w 887272"/>
              <a:gd name="connsiteY70" fmla="*/ 3217898 h 3631956"/>
              <a:gd name="connsiteX71" fmla="*/ 486517 w 887272"/>
              <a:gd name="connsiteY71" fmla="*/ 3325707 h 3631956"/>
              <a:gd name="connsiteX72" fmla="*/ 489903 w 887272"/>
              <a:gd name="connsiteY72" fmla="*/ 3369734 h 3631956"/>
              <a:gd name="connsiteX73" fmla="*/ 484823 w 887272"/>
              <a:gd name="connsiteY73" fmla="*/ 3407551 h 3631956"/>
              <a:gd name="connsiteX74" fmla="*/ 462810 w 887272"/>
              <a:gd name="connsiteY74" fmla="*/ 3608494 h 3631956"/>
              <a:gd name="connsiteX75" fmla="*/ 414832 w 887272"/>
              <a:gd name="connsiteY75" fmla="*/ 3611880 h 3631956"/>
              <a:gd name="connsiteX76" fmla="*/ 191312 w 887272"/>
              <a:gd name="connsiteY76" fmla="*/ 3601720 h 3631956"/>
              <a:gd name="connsiteX77" fmla="*/ 120192 w 887272"/>
              <a:gd name="connsiteY77" fmla="*/ 3591560 h 3631956"/>
              <a:gd name="connsiteX78" fmla="*/ 64312 w 887272"/>
              <a:gd name="connsiteY78" fmla="*/ 3586480 h 3631956"/>
              <a:gd name="connsiteX79" fmla="*/ 20849 w 887272"/>
              <a:gd name="connsiteY79" fmla="*/ 3576884 h 3631956"/>
              <a:gd name="connsiteX80" fmla="*/ 27058 w 887272"/>
              <a:gd name="connsiteY80" fmla="*/ 3533423 h 3631956"/>
              <a:gd name="connsiteX81" fmla="*/ 31575 w 887272"/>
              <a:gd name="connsiteY81" fmla="*/ 3452706 h 3631956"/>
              <a:gd name="connsiteX82" fmla="*/ 33832 w 887272"/>
              <a:gd name="connsiteY82" fmla="*/ 3426178 h 3631956"/>
              <a:gd name="connsiteX83" fmla="*/ 33268 w 887272"/>
              <a:gd name="connsiteY83" fmla="*/ 3392311 h 3631956"/>
              <a:gd name="connsiteX84" fmla="*/ 32703 w 887272"/>
              <a:gd name="connsiteY84" fmla="*/ 3356186 h 3631956"/>
              <a:gd name="connsiteX85" fmla="*/ 34961 w 887272"/>
              <a:gd name="connsiteY85" fmla="*/ 3327964 h 3631956"/>
              <a:gd name="connsiteX86" fmla="*/ 40041 w 887272"/>
              <a:gd name="connsiteY86" fmla="*/ 3265311 h 3631956"/>
              <a:gd name="connsiteX87" fmla="*/ 47943 w 887272"/>
              <a:gd name="connsiteY87" fmla="*/ 3234266 h 3631956"/>
              <a:gd name="connsiteX88" fmla="*/ 46814 w 887272"/>
              <a:gd name="connsiteY88" fmla="*/ 3178387 h 3631956"/>
              <a:gd name="connsiteX89" fmla="*/ 54152 w 887272"/>
              <a:gd name="connsiteY89" fmla="*/ 3048000 h 3631956"/>
              <a:gd name="connsiteX90" fmla="*/ 64876 w 887272"/>
              <a:gd name="connsiteY90" fmla="*/ 3016955 h 3631956"/>
              <a:gd name="connsiteX91" fmla="*/ 38912 w 887272"/>
              <a:gd name="connsiteY91" fmla="*/ 2941320 h 3631956"/>
              <a:gd name="connsiteX92" fmla="*/ 43992 w 887272"/>
              <a:gd name="connsiteY92" fmla="*/ 2910840 h 3631956"/>
              <a:gd name="connsiteX93" fmla="*/ 54152 w 887272"/>
              <a:gd name="connsiteY93" fmla="*/ 2824480 h 3631956"/>
              <a:gd name="connsiteX94" fmla="*/ 64312 w 887272"/>
              <a:gd name="connsiteY94" fmla="*/ 2712720 h 3631956"/>
              <a:gd name="connsiteX95" fmla="*/ 69392 w 887272"/>
              <a:gd name="connsiteY95" fmla="*/ 2687320 h 3631956"/>
              <a:gd name="connsiteX96" fmla="*/ 74472 w 887272"/>
              <a:gd name="connsiteY96" fmla="*/ 2667000 h 3631956"/>
              <a:gd name="connsiteX97" fmla="*/ 79552 w 887272"/>
              <a:gd name="connsiteY97" fmla="*/ 2631440 h 3631956"/>
              <a:gd name="connsiteX98" fmla="*/ 89712 w 887272"/>
              <a:gd name="connsiteY98" fmla="*/ 2600960 h 3631956"/>
              <a:gd name="connsiteX99" fmla="*/ 94792 w 887272"/>
              <a:gd name="connsiteY99" fmla="*/ 2570480 h 3631956"/>
              <a:gd name="connsiteX100" fmla="*/ 104952 w 887272"/>
              <a:gd name="connsiteY100" fmla="*/ 2550160 h 3631956"/>
              <a:gd name="connsiteX101" fmla="*/ 135432 w 887272"/>
              <a:gd name="connsiteY101" fmla="*/ 2594187 h 3631956"/>
              <a:gd name="connsiteX102" fmla="*/ 145591 w 887272"/>
              <a:gd name="connsiteY102" fmla="*/ 2550724 h 3631956"/>
              <a:gd name="connsiteX103" fmla="*/ 142206 w 887272"/>
              <a:gd name="connsiteY103" fmla="*/ 2484684 h 3631956"/>
              <a:gd name="connsiteX104" fmla="*/ 149543 w 887272"/>
              <a:gd name="connsiteY104" fmla="*/ 2475088 h 3631956"/>
              <a:gd name="connsiteX105" fmla="*/ 151802 w 887272"/>
              <a:gd name="connsiteY105" fmla="*/ 2430498 h 3631956"/>
              <a:gd name="connsiteX106" fmla="*/ 159703 w 887272"/>
              <a:gd name="connsiteY106" fmla="*/ 2410178 h 3631956"/>
              <a:gd name="connsiteX107" fmla="*/ 164784 w 887272"/>
              <a:gd name="connsiteY107" fmla="*/ 2388164 h 3631956"/>
              <a:gd name="connsiteX108" fmla="*/ 167041 w 887272"/>
              <a:gd name="connsiteY108" fmla="*/ 2359943 h 3631956"/>
              <a:gd name="connsiteX109" fmla="*/ 174943 w 887272"/>
              <a:gd name="connsiteY109" fmla="*/ 2338494 h 3631956"/>
              <a:gd name="connsiteX110" fmla="*/ 180023 w 887272"/>
              <a:gd name="connsiteY110" fmla="*/ 2284871 h 3631956"/>
              <a:gd name="connsiteX111" fmla="*/ 181716 w 887272"/>
              <a:gd name="connsiteY111" fmla="*/ 2232942 h 3631956"/>
              <a:gd name="connsiteX112" fmla="*/ 190183 w 887272"/>
              <a:gd name="connsiteY112" fmla="*/ 2175369 h 3631956"/>
              <a:gd name="connsiteX113" fmla="*/ 191312 w 887272"/>
              <a:gd name="connsiteY113" fmla="*/ 2136987 h 3631956"/>
              <a:gd name="connsiteX114" fmla="*/ 196392 w 887272"/>
              <a:gd name="connsiteY114" fmla="*/ 2098040 h 3631956"/>
              <a:gd name="connsiteX115" fmla="*/ 206552 w 887272"/>
              <a:gd name="connsiteY115" fmla="*/ 1991360 h 3631956"/>
              <a:gd name="connsiteX116" fmla="*/ 211632 w 887272"/>
              <a:gd name="connsiteY116" fmla="*/ 1965960 h 3631956"/>
              <a:gd name="connsiteX117" fmla="*/ 216712 w 887272"/>
              <a:gd name="connsiteY117" fmla="*/ 1925320 h 3631956"/>
              <a:gd name="connsiteX118" fmla="*/ 221792 w 887272"/>
              <a:gd name="connsiteY118" fmla="*/ 1910080 h 3631956"/>
              <a:gd name="connsiteX119" fmla="*/ 226872 w 887272"/>
              <a:gd name="connsiteY119" fmla="*/ 1889760 h 3631956"/>
              <a:gd name="connsiteX120" fmla="*/ 231952 w 887272"/>
              <a:gd name="connsiteY120" fmla="*/ 1859280 h 3631956"/>
              <a:gd name="connsiteX121" fmla="*/ 237032 w 887272"/>
              <a:gd name="connsiteY121" fmla="*/ 1833880 h 3631956"/>
              <a:gd name="connsiteX122" fmla="*/ 242112 w 887272"/>
              <a:gd name="connsiteY122" fmla="*/ 1762760 h 3631956"/>
              <a:gd name="connsiteX123" fmla="*/ 247192 w 887272"/>
              <a:gd name="connsiteY123" fmla="*/ 1747520 h 3631956"/>
              <a:gd name="connsiteX124" fmla="*/ 252272 w 887272"/>
              <a:gd name="connsiteY124" fmla="*/ 1722120 h 3631956"/>
              <a:gd name="connsiteX125" fmla="*/ 257352 w 887272"/>
              <a:gd name="connsiteY125" fmla="*/ 1671320 h 3631956"/>
              <a:gd name="connsiteX126" fmla="*/ 262432 w 887272"/>
              <a:gd name="connsiteY126" fmla="*/ 1656080 h 3631956"/>
              <a:gd name="connsiteX127" fmla="*/ 267512 w 887272"/>
              <a:gd name="connsiteY127" fmla="*/ 1635760 h 3631956"/>
              <a:gd name="connsiteX128" fmla="*/ 272592 w 887272"/>
              <a:gd name="connsiteY128" fmla="*/ 1574800 h 3631956"/>
              <a:gd name="connsiteX129" fmla="*/ 277672 w 887272"/>
              <a:gd name="connsiteY129" fmla="*/ 1559560 h 3631956"/>
              <a:gd name="connsiteX130" fmla="*/ 287832 w 887272"/>
              <a:gd name="connsiteY130" fmla="*/ 1518920 h 3631956"/>
              <a:gd name="connsiteX131" fmla="*/ 292912 w 887272"/>
              <a:gd name="connsiteY131" fmla="*/ 1473200 h 3631956"/>
              <a:gd name="connsiteX132" fmla="*/ 297992 w 887272"/>
              <a:gd name="connsiteY132" fmla="*/ 1447800 h 3631956"/>
              <a:gd name="connsiteX133" fmla="*/ 308152 w 887272"/>
              <a:gd name="connsiteY133" fmla="*/ 1386840 h 3631956"/>
              <a:gd name="connsiteX134" fmla="*/ 313232 w 887272"/>
              <a:gd name="connsiteY134" fmla="*/ 1346200 h 3631956"/>
              <a:gd name="connsiteX135" fmla="*/ 323392 w 887272"/>
              <a:gd name="connsiteY135" fmla="*/ 1275080 h 3631956"/>
              <a:gd name="connsiteX136" fmla="*/ 328472 w 887272"/>
              <a:gd name="connsiteY136" fmla="*/ 1224280 h 3631956"/>
              <a:gd name="connsiteX137" fmla="*/ 333552 w 887272"/>
              <a:gd name="connsiteY137" fmla="*/ 1198880 h 3631956"/>
              <a:gd name="connsiteX138" fmla="*/ 348792 w 887272"/>
              <a:gd name="connsiteY138" fmla="*/ 1127760 h 3631956"/>
              <a:gd name="connsiteX139" fmla="*/ 353872 w 887272"/>
              <a:gd name="connsiteY139" fmla="*/ 1076960 h 3631956"/>
              <a:gd name="connsiteX140" fmla="*/ 358952 w 887272"/>
              <a:gd name="connsiteY140" fmla="*/ 1056640 h 3631956"/>
              <a:gd name="connsiteX141" fmla="*/ 369112 w 887272"/>
              <a:gd name="connsiteY141" fmla="*/ 1005840 h 3631956"/>
              <a:gd name="connsiteX142" fmla="*/ 374192 w 887272"/>
              <a:gd name="connsiteY142" fmla="*/ 934720 h 3631956"/>
              <a:gd name="connsiteX143" fmla="*/ 384352 w 887272"/>
              <a:gd name="connsiteY143" fmla="*/ 868680 h 3631956"/>
              <a:gd name="connsiteX144" fmla="*/ 389432 w 887272"/>
              <a:gd name="connsiteY144" fmla="*/ 822960 h 3631956"/>
              <a:gd name="connsiteX145" fmla="*/ 399592 w 887272"/>
              <a:gd name="connsiteY145" fmla="*/ 777240 h 3631956"/>
              <a:gd name="connsiteX146" fmla="*/ 404672 w 887272"/>
              <a:gd name="connsiteY146" fmla="*/ 731520 h 3631956"/>
              <a:gd name="connsiteX147" fmla="*/ 414832 w 887272"/>
              <a:gd name="connsiteY147" fmla="*/ 690880 h 3631956"/>
              <a:gd name="connsiteX148" fmla="*/ 424992 w 887272"/>
              <a:gd name="connsiteY148" fmla="*/ 629920 h 3631956"/>
              <a:gd name="connsiteX149" fmla="*/ 430072 w 887272"/>
              <a:gd name="connsiteY149" fmla="*/ 584200 h 3631956"/>
              <a:gd name="connsiteX150" fmla="*/ 440232 w 887272"/>
              <a:gd name="connsiteY150" fmla="*/ 543560 h 3631956"/>
              <a:gd name="connsiteX151" fmla="*/ 445312 w 887272"/>
              <a:gd name="connsiteY151" fmla="*/ 523240 h 3631956"/>
              <a:gd name="connsiteX152" fmla="*/ 455472 w 887272"/>
              <a:gd name="connsiteY152" fmla="*/ 457200 h 3631956"/>
              <a:gd name="connsiteX153" fmla="*/ 465632 w 887272"/>
              <a:gd name="connsiteY153" fmla="*/ 411480 h 3631956"/>
              <a:gd name="connsiteX154" fmla="*/ 470712 w 887272"/>
              <a:gd name="connsiteY154" fmla="*/ 365760 h 3631956"/>
              <a:gd name="connsiteX155" fmla="*/ 475792 w 887272"/>
              <a:gd name="connsiteY155" fmla="*/ 335280 h 3631956"/>
              <a:gd name="connsiteX156" fmla="*/ 470712 w 887272"/>
              <a:gd name="connsiteY156" fmla="*/ 198120 h 3631956"/>
              <a:gd name="connsiteX0" fmla="*/ 470712 w 887272"/>
              <a:gd name="connsiteY0" fmla="*/ 198120 h 3631956"/>
              <a:gd name="connsiteX1" fmla="*/ 485952 w 887272"/>
              <a:gd name="connsiteY1" fmla="*/ 187960 h 3631956"/>
              <a:gd name="connsiteX2" fmla="*/ 496112 w 887272"/>
              <a:gd name="connsiteY2" fmla="*/ 172720 h 3631956"/>
              <a:gd name="connsiteX3" fmla="*/ 526592 w 887272"/>
              <a:gd name="connsiteY3" fmla="*/ 152400 h 3631956"/>
              <a:gd name="connsiteX4" fmla="*/ 541832 w 887272"/>
              <a:gd name="connsiteY4" fmla="*/ 137160 h 3631956"/>
              <a:gd name="connsiteX5" fmla="*/ 572312 w 887272"/>
              <a:gd name="connsiteY5" fmla="*/ 127000 h 3631956"/>
              <a:gd name="connsiteX6" fmla="*/ 602792 w 887272"/>
              <a:gd name="connsiteY6" fmla="*/ 111760 h 3631956"/>
              <a:gd name="connsiteX7" fmla="*/ 638352 w 887272"/>
              <a:gd name="connsiteY7" fmla="*/ 96520 h 3631956"/>
              <a:gd name="connsiteX8" fmla="*/ 653592 w 887272"/>
              <a:gd name="connsiteY8" fmla="*/ 86360 h 3631956"/>
              <a:gd name="connsiteX9" fmla="*/ 689152 w 887272"/>
              <a:gd name="connsiteY9" fmla="*/ 76200 h 3631956"/>
              <a:gd name="connsiteX10" fmla="*/ 719632 w 887272"/>
              <a:gd name="connsiteY10" fmla="*/ 66040 h 3631956"/>
              <a:gd name="connsiteX11" fmla="*/ 755192 w 887272"/>
              <a:gd name="connsiteY11" fmla="*/ 50800 h 3631956"/>
              <a:gd name="connsiteX12" fmla="*/ 805992 w 887272"/>
              <a:gd name="connsiteY12" fmla="*/ 35560 h 3631956"/>
              <a:gd name="connsiteX13" fmla="*/ 821232 w 887272"/>
              <a:gd name="connsiteY13" fmla="*/ 25400 h 3631956"/>
              <a:gd name="connsiteX14" fmla="*/ 851712 w 887272"/>
              <a:gd name="connsiteY14" fmla="*/ 15240 h 3631956"/>
              <a:gd name="connsiteX15" fmla="*/ 882192 w 887272"/>
              <a:gd name="connsiteY15" fmla="*/ 0 h 3631956"/>
              <a:gd name="connsiteX16" fmla="*/ 887272 w 887272"/>
              <a:gd name="connsiteY16" fmla="*/ 15240 h 3631956"/>
              <a:gd name="connsiteX17" fmla="*/ 882192 w 887272"/>
              <a:gd name="connsiteY17" fmla="*/ 60960 h 3631956"/>
              <a:gd name="connsiteX18" fmla="*/ 877112 w 887272"/>
              <a:gd name="connsiteY18" fmla="*/ 76200 h 3631956"/>
              <a:gd name="connsiteX19" fmla="*/ 872032 w 887272"/>
              <a:gd name="connsiteY19" fmla="*/ 96520 h 3631956"/>
              <a:gd name="connsiteX20" fmla="*/ 866952 w 887272"/>
              <a:gd name="connsiteY20" fmla="*/ 162560 h 3631956"/>
              <a:gd name="connsiteX21" fmla="*/ 861872 w 887272"/>
              <a:gd name="connsiteY21" fmla="*/ 182880 h 3631956"/>
              <a:gd name="connsiteX22" fmla="*/ 856792 w 887272"/>
              <a:gd name="connsiteY22" fmla="*/ 213360 h 3631956"/>
              <a:gd name="connsiteX23" fmla="*/ 851712 w 887272"/>
              <a:gd name="connsiteY23" fmla="*/ 335280 h 3631956"/>
              <a:gd name="connsiteX24" fmla="*/ 841552 w 887272"/>
              <a:gd name="connsiteY24" fmla="*/ 401320 h 3631956"/>
              <a:gd name="connsiteX25" fmla="*/ 836472 w 887272"/>
              <a:gd name="connsiteY25" fmla="*/ 447040 h 3631956"/>
              <a:gd name="connsiteX26" fmla="*/ 826312 w 887272"/>
              <a:gd name="connsiteY26" fmla="*/ 568960 h 3631956"/>
              <a:gd name="connsiteX27" fmla="*/ 821232 w 887272"/>
              <a:gd name="connsiteY27" fmla="*/ 594360 h 3631956"/>
              <a:gd name="connsiteX28" fmla="*/ 816152 w 887272"/>
              <a:gd name="connsiteY28" fmla="*/ 640080 h 3631956"/>
              <a:gd name="connsiteX29" fmla="*/ 805992 w 887272"/>
              <a:gd name="connsiteY29" fmla="*/ 690880 h 3631956"/>
              <a:gd name="connsiteX30" fmla="*/ 800912 w 887272"/>
              <a:gd name="connsiteY30" fmla="*/ 721360 h 3631956"/>
              <a:gd name="connsiteX31" fmla="*/ 795832 w 887272"/>
              <a:gd name="connsiteY31" fmla="*/ 741680 h 3631956"/>
              <a:gd name="connsiteX32" fmla="*/ 790752 w 887272"/>
              <a:gd name="connsiteY32" fmla="*/ 767080 h 3631956"/>
              <a:gd name="connsiteX33" fmla="*/ 785672 w 887272"/>
              <a:gd name="connsiteY33" fmla="*/ 787400 h 3631956"/>
              <a:gd name="connsiteX34" fmla="*/ 780592 w 887272"/>
              <a:gd name="connsiteY34" fmla="*/ 828040 h 3631956"/>
              <a:gd name="connsiteX35" fmla="*/ 775512 w 887272"/>
              <a:gd name="connsiteY35" fmla="*/ 843280 h 3631956"/>
              <a:gd name="connsiteX36" fmla="*/ 765352 w 887272"/>
              <a:gd name="connsiteY36" fmla="*/ 894080 h 3631956"/>
              <a:gd name="connsiteX37" fmla="*/ 755192 w 887272"/>
              <a:gd name="connsiteY37" fmla="*/ 939800 h 3631956"/>
              <a:gd name="connsiteX38" fmla="*/ 750112 w 887272"/>
              <a:gd name="connsiteY38" fmla="*/ 980440 h 3631956"/>
              <a:gd name="connsiteX39" fmla="*/ 745032 w 887272"/>
              <a:gd name="connsiteY39" fmla="*/ 1031240 h 3631956"/>
              <a:gd name="connsiteX40" fmla="*/ 734872 w 887272"/>
              <a:gd name="connsiteY40" fmla="*/ 1102360 h 3631956"/>
              <a:gd name="connsiteX41" fmla="*/ 729792 w 887272"/>
              <a:gd name="connsiteY41" fmla="*/ 1203960 h 3631956"/>
              <a:gd name="connsiteX42" fmla="*/ 719632 w 887272"/>
              <a:gd name="connsiteY42" fmla="*/ 1264920 h 3631956"/>
              <a:gd name="connsiteX43" fmla="*/ 704392 w 887272"/>
              <a:gd name="connsiteY43" fmla="*/ 1407160 h 3631956"/>
              <a:gd name="connsiteX44" fmla="*/ 694232 w 887272"/>
              <a:gd name="connsiteY44" fmla="*/ 1463040 h 3631956"/>
              <a:gd name="connsiteX45" fmla="*/ 689152 w 887272"/>
              <a:gd name="connsiteY45" fmla="*/ 1518920 h 3631956"/>
              <a:gd name="connsiteX46" fmla="*/ 678992 w 887272"/>
              <a:gd name="connsiteY46" fmla="*/ 1564640 h 3631956"/>
              <a:gd name="connsiteX47" fmla="*/ 673912 w 887272"/>
              <a:gd name="connsiteY47" fmla="*/ 1595120 h 3631956"/>
              <a:gd name="connsiteX48" fmla="*/ 668832 w 887272"/>
              <a:gd name="connsiteY48" fmla="*/ 1635760 h 3631956"/>
              <a:gd name="connsiteX49" fmla="*/ 663752 w 887272"/>
              <a:gd name="connsiteY49" fmla="*/ 1666240 h 3631956"/>
              <a:gd name="connsiteX50" fmla="*/ 658672 w 887272"/>
              <a:gd name="connsiteY50" fmla="*/ 1706880 h 3631956"/>
              <a:gd name="connsiteX51" fmla="*/ 643432 w 887272"/>
              <a:gd name="connsiteY51" fmla="*/ 1778000 h 3631956"/>
              <a:gd name="connsiteX52" fmla="*/ 638352 w 887272"/>
              <a:gd name="connsiteY52" fmla="*/ 1823720 h 3631956"/>
              <a:gd name="connsiteX53" fmla="*/ 628192 w 887272"/>
              <a:gd name="connsiteY53" fmla="*/ 1879600 h 3631956"/>
              <a:gd name="connsiteX54" fmla="*/ 623112 w 887272"/>
              <a:gd name="connsiteY54" fmla="*/ 1935480 h 3631956"/>
              <a:gd name="connsiteX55" fmla="*/ 607872 w 887272"/>
              <a:gd name="connsiteY55" fmla="*/ 2021840 h 3631956"/>
              <a:gd name="connsiteX56" fmla="*/ 602792 w 887272"/>
              <a:gd name="connsiteY56" fmla="*/ 2082800 h 3631956"/>
              <a:gd name="connsiteX57" fmla="*/ 592632 w 887272"/>
              <a:gd name="connsiteY57" fmla="*/ 2133600 h 3631956"/>
              <a:gd name="connsiteX58" fmla="*/ 582472 w 887272"/>
              <a:gd name="connsiteY58" fmla="*/ 2204720 h 3631956"/>
              <a:gd name="connsiteX59" fmla="*/ 577392 w 887272"/>
              <a:gd name="connsiteY59" fmla="*/ 2296160 h 3631956"/>
              <a:gd name="connsiteX60" fmla="*/ 572312 w 887272"/>
              <a:gd name="connsiteY60" fmla="*/ 2311400 h 3631956"/>
              <a:gd name="connsiteX61" fmla="*/ 567232 w 887272"/>
              <a:gd name="connsiteY61" fmla="*/ 2352040 h 3631956"/>
              <a:gd name="connsiteX62" fmla="*/ 562152 w 887272"/>
              <a:gd name="connsiteY62" fmla="*/ 2382520 h 3631956"/>
              <a:gd name="connsiteX63" fmla="*/ 551992 w 887272"/>
              <a:gd name="connsiteY63" fmla="*/ 2509520 h 3631956"/>
              <a:gd name="connsiteX64" fmla="*/ 541832 w 887272"/>
              <a:gd name="connsiteY64" fmla="*/ 2570480 h 3631956"/>
              <a:gd name="connsiteX65" fmla="*/ 536752 w 887272"/>
              <a:gd name="connsiteY65" fmla="*/ 2595880 h 3631956"/>
              <a:gd name="connsiteX66" fmla="*/ 526592 w 887272"/>
              <a:gd name="connsiteY66" fmla="*/ 2809240 h 3631956"/>
              <a:gd name="connsiteX67" fmla="*/ 521512 w 887272"/>
              <a:gd name="connsiteY67" fmla="*/ 2834640 h 3631956"/>
              <a:gd name="connsiteX68" fmla="*/ 516432 w 887272"/>
              <a:gd name="connsiteY68" fmla="*/ 2956560 h 3631956"/>
              <a:gd name="connsiteX69" fmla="*/ 506272 w 887272"/>
              <a:gd name="connsiteY69" fmla="*/ 3048000 h 3631956"/>
              <a:gd name="connsiteX70" fmla="*/ 494419 w 887272"/>
              <a:gd name="connsiteY70" fmla="*/ 3217898 h 3631956"/>
              <a:gd name="connsiteX71" fmla="*/ 486517 w 887272"/>
              <a:gd name="connsiteY71" fmla="*/ 3325707 h 3631956"/>
              <a:gd name="connsiteX72" fmla="*/ 489903 w 887272"/>
              <a:gd name="connsiteY72" fmla="*/ 3369734 h 3631956"/>
              <a:gd name="connsiteX73" fmla="*/ 484823 w 887272"/>
              <a:gd name="connsiteY73" fmla="*/ 3407551 h 3631956"/>
              <a:gd name="connsiteX74" fmla="*/ 462810 w 887272"/>
              <a:gd name="connsiteY74" fmla="*/ 3608494 h 3631956"/>
              <a:gd name="connsiteX75" fmla="*/ 414832 w 887272"/>
              <a:gd name="connsiteY75" fmla="*/ 3611880 h 3631956"/>
              <a:gd name="connsiteX76" fmla="*/ 191312 w 887272"/>
              <a:gd name="connsiteY76" fmla="*/ 3601720 h 3631956"/>
              <a:gd name="connsiteX77" fmla="*/ 120192 w 887272"/>
              <a:gd name="connsiteY77" fmla="*/ 3591560 h 3631956"/>
              <a:gd name="connsiteX78" fmla="*/ 64312 w 887272"/>
              <a:gd name="connsiteY78" fmla="*/ 3586480 h 3631956"/>
              <a:gd name="connsiteX79" fmla="*/ 20849 w 887272"/>
              <a:gd name="connsiteY79" fmla="*/ 3576884 h 3631956"/>
              <a:gd name="connsiteX80" fmla="*/ 27058 w 887272"/>
              <a:gd name="connsiteY80" fmla="*/ 3533423 h 3631956"/>
              <a:gd name="connsiteX81" fmla="*/ 31575 w 887272"/>
              <a:gd name="connsiteY81" fmla="*/ 3452706 h 3631956"/>
              <a:gd name="connsiteX82" fmla="*/ 33832 w 887272"/>
              <a:gd name="connsiteY82" fmla="*/ 3426178 h 3631956"/>
              <a:gd name="connsiteX83" fmla="*/ 33268 w 887272"/>
              <a:gd name="connsiteY83" fmla="*/ 3392311 h 3631956"/>
              <a:gd name="connsiteX84" fmla="*/ 32703 w 887272"/>
              <a:gd name="connsiteY84" fmla="*/ 3356186 h 3631956"/>
              <a:gd name="connsiteX85" fmla="*/ 34961 w 887272"/>
              <a:gd name="connsiteY85" fmla="*/ 3327964 h 3631956"/>
              <a:gd name="connsiteX86" fmla="*/ 40041 w 887272"/>
              <a:gd name="connsiteY86" fmla="*/ 3265311 h 3631956"/>
              <a:gd name="connsiteX87" fmla="*/ 47943 w 887272"/>
              <a:gd name="connsiteY87" fmla="*/ 3234266 h 3631956"/>
              <a:gd name="connsiteX88" fmla="*/ 46814 w 887272"/>
              <a:gd name="connsiteY88" fmla="*/ 3178387 h 3631956"/>
              <a:gd name="connsiteX89" fmla="*/ 62618 w 887272"/>
              <a:gd name="connsiteY89" fmla="*/ 3056467 h 3631956"/>
              <a:gd name="connsiteX90" fmla="*/ 64876 w 887272"/>
              <a:gd name="connsiteY90" fmla="*/ 3016955 h 3631956"/>
              <a:gd name="connsiteX91" fmla="*/ 38912 w 887272"/>
              <a:gd name="connsiteY91" fmla="*/ 2941320 h 3631956"/>
              <a:gd name="connsiteX92" fmla="*/ 43992 w 887272"/>
              <a:gd name="connsiteY92" fmla="*/ 2910840 h 3631956"/>
              <a:gd name="connsiteX93" fmla="*/ 54152 w 887272"/>
              <a:gd name="connsiteY93" fmla="*/ 2824480 h 3631956"/>
              <a:gd name="connsiteX94" fmla="*/ 64312 w 887272"/>
              <a:gd name="connsiteY94" fmla="*/ 2712720 h 3631956"/>
              <a:gd name="connsiteX95" fmla="*/ 69392 w 887272"/>
              <a:gd name="connsiteY95" fmla="*/ 2687320 h 3631956"/>
              <a:gd name="connsiteX96" fmla="*/ 74472 w 887272"/>
              <a:gd name="connsiteY96" fmla="*/ 2667000 h 3631956"/>
              <a:gd name="connsiteX97" fmla="*/ 79552 w 887272"/>
              <a:gd name="connsiteY97" fmla="*/ 2631440 h 3631956"/>
              <a:gd name="connsiteX98" fmla="*/ 89712 w 887272"/>
              <a:gd name="connsiteY98" fmla="*/ 2600960 h 3631956"/>
              <a:gd name="connsiteX99" fmla="*/ 94792 w 887272"/>
              <a:gd name="connsiteY99" fmla="*/ 2570480 h 3631956"/>
              <a:gd name="connsiteX100" fmla="*/ 104952 w 887272"/>
              <a:gd name="connsiteY100" fmla="*/ 2550160 h 3631956"/>
              <a:gd name="connsiteX101" fmla="*/ 135432 w 887272"/>
              <a:gd name="connsiteY101" fmla="*/ 2594187 h 3631956"/>
              <a:gd name="connsiteX102" fmla="*/ 145591 w 887272"/>
              <a:gd name="connsiteY102" fmla="*/ 2550724 h 3631956"/>
              <a:gd name="connsiteX103" fmla="*/ 142206 w 887272"/>
              <a:gd name="connsiteY103" fmla="*/ 2484684 h 3631956"/>
              <a:gd name="connsiteX104" fmla="*/ 149543 w 887272"/>
              <a:gd name="connsiteY104" fmla="*/ 2475088 h 3631956"/>
              <a:gd name="connsiteX105" fmla="*/ 151802 w 887272"/>
              <a:gd name="connsiteY105" fmla="*/ 2430498 h 3631956"/>
              <a:gd name="connsiteX106" fmla="*/ 159703 w 887272"/>
              <a:gd name="connsiteY106" fmla="*/ 2410178 h 3631956"/>
              <a:gd name="connsiteX107" fmla="*/ 164784 w 887272"/>
              <a:gd name="connsiteY107" fmla="*/ 2388164 h 3631956"/>
              <a:gd name="connsiteX108" fmla="*/ 167041 w 887272"/>
              <a:gd name="connsiteY108" fmla="*/ 2359943 h 3631956"/>
              <a:gd name="connsiteX109" fmla="*/ 174943 w 887272"/>
              <a:gd name="connsiteY109" fmla="*/ 2338494 h 3631956"/>
              <a:gd name="connsiteX110" fmla="*/ 180023 w 887272"/>
              <a:gd name="connsiteY110" fmla="*/ 2284871 h 3631956"/>
              <a:gd name="connsiteX111" fmla="*/ 181716 w 887272"/>
              <a:gd name="connsiteY111" fmla="*/ 2232942 h 3631956"/>
              <a:gd name="connsiteX112" fmla="*/ 190183 w 887272"/>
              <a:gd name="connsiteY112" fmla="*/ 2175369 h 3631956"/>
              <a:gd name="connsiteX113" fmla="*/ 191312 w 887272"/>
              <a:gd name="connsiteY113" fmla="*/ 2136987 h 3631956"/>
              <a:gd name="connsiteX114" fmla="*/ 196392 w 887272"/>
              <a:gd name="connsiteY114" fmla="*/ 2098040 h 3631956"/>
              <a:gd name="connsiteX115" fmla="*/ 206552 w 887272"/>
              <a:gd name="connsiteY115" fmla="*/ 1991360 h 3631956"/>
              <a:gd name="connsiteX116" fmla="*/ 211632 w 887272"/>
              <a:gd name="connsiteY116" fmla="*/ 1965960 h 3631956"/>
              <a:gd name="connsiteX117" fmla="*/ 216712 w 887272"/>
              <a:gd name="connsiteY117" fmla="*/ 1925320 h 3631956"/>
              <a:gd name="connsiteX118" fmla="*/ 221792 w 887272"/>
              <a:gd name="connsiteY118" fmla="*/ 1910080 h 3631956"/>
              <a:gd name="connsiteX119" fmla="*/ 226872 w 887272"/>
              <a:gd name="connsiteY119" fmla="*/ 1889760 h 3631956"/>
              <a:gd name="connsiteX120" fmla="*/ 231952 w 887272"/>
              <a:gd name="connsiteY120" fmla="*/ 1859280 h 3631956"/>
              <a:gd name="connsiteX121" fmla="*/ 237032 w 887272"/>
              <a:gd name="connsiteY121" fmla="*/ 1833880 h 3631956"/>
              <a:gd name="connsiteX122" fmla="*/ 242112 w 887272"/>
              <a:gd name="connsiteY122" fmla="*/ 1762760 h 3631956"/>
              <a:gd name="connsiteX123" fmla="*/ 247192 w 887272"/>
              <a:gd name="connsiteY123" fmla="*/ 1747520 h 3631956"/>
              <a:gd name="connsiteX124" fmla="*/ 252272 w 887272"/>
              <a:gd name="connsiteY124" fmla="*/ 1722120 h 3631956"/>
              <a:gd name="connsiteX125" fmla="*/ 257352 w 887272"/>
              <a:gd name="connsiteY125" fmla="*/ 1671320 h 3631956"/>
              <a:gd name="connsiteX126" fmla="*/ 262432 w 887272"/>
              <a:gd name="connsiteY126" fmla="*/ 1656080 h 3631956"/>
              <a:gd name="connsiteX127" fmla="*/ 267512 w 887272"/>
              <a:gd name="connsiteY127" fmla="*/ 1635760 h 3631956"/>
              <a:gd name="connsiteX128" fmla="*/ 272592 w 887272"/>
              <a:gd name="connsiteY128" fmla="*/ 1574800 h 3631956"/>
              <a:gd name="connsiteX129" fmla="*/ 277672 w 887272"/>
              <a:gd name="connsiteY129" fmla="*/ 1559560 h 3631956"/>
              <a:gd name="connsiteX130" fmla="*/ 287832 w 887272"/>
              <a:gd name="connsiteY130" fmla="*/ 1518920 h 3631956"/>
              <a:gd name="connsiteX131" fmla="*/ 292912 w 887272"/>
              <a:gd name="connsiteY131" fmla="*/ 1473200 h 3631956"/>
              <a:gd name="connsiteX132" fmla="*/ 297992 w 887272"/>
              <a:gd name="connsiteY132" fmla="*/ 1447800 h 3631956"/>
              <a:gd name="connsiteX133" fmla="*/ 308152 w 887272"/>
              <a:gd name="connsiteY133" fmla="*/ 1386840 h 3631956"/>
              <a:gd name="connsiteX134" fmla="*/ 313232 w 887272"/>
              <a:gd name="connsiteY134" fmla="*/ 1346200 h 3631956"/>
              <a:gd name="connsiteX135" fmla="*/ 323392 w 887272"/>
              <a:gd name="connsiteY135" fmla="*/ 1275080 h 3631956"/>
              <a:gd name="connsiteX136" fmla="*/ 328472 w 887272"/>
              <a:gd name="connsiteY136" fmla="*/ 1224280 h 3631956"/>
              <a:gd name="connsiteX137" fmla="*/ 333552 w 887272"/>
              <a:gd name="connsiteY137" fmla="*/ 1198880 h 3631956"/>
              <a:gd name="connsiteX138" fmla="*/ 348792 w 887272"/>
              <a:gd name="connsiteY138" fmla="*/ 1127760 h 3631956"/>
              <a:gd name="connsiteX139" fmla="*/ 353872 w 887272"/>
              <a:gd name="connsiteY139" fmla="*/ 1076960 h 3631956"/>
              <a:gd name="connsiteX140" fmla="*/ 358952 w 887272"/>
              <a:gd name="connsiteY140" fmla="*/ 1056640 h 3631956"/>
              <a:gd name="connsiteX141" fmla="*/ 369112 w 887272"/>
              <a:gd name="connsiteY141" fmla="*/ 1005840 h 3631956"/>
              <a:gd name="connsiteX142" fmla="*/ 374192 w 887272"/>
              <a:gd name="connsiteY142" fmla="*/ 934720 h 3631956"/>
              <a:gd name="connsiteX143" fmla="*/ 384352 w 887272"/>
              <a:gd name="connsiteY143" fmla="*/ 868680 h 3631956"/>
              <a:gd name="connsiteX144" fmla="*/ 389432 w 887272"/>
              <a:gd name="connsiteY144" fmla="*/ 822960 h 3631956"/>
              <a:gd name="connsiteX145" fmla="*/ 399592 w 887272"/>
              <a:gd name="connsiteY145" fmla="*/ 777240 h 3631956"/>
              <a:gd name="connsiteX146" fmla="*/ 404672 w 887272"/>
              <a:gd name="connsiteY146" fmla="*/ 731520 h 3631956"/>
              <a:gd name="connsiteX147" fmla="*/ 414832 w 887272"/>
              <a:gd name="connsiteY147" fmla="*/ 690880 h 3631956"/>
              <a:gd name="connsiteX148" fmla="*/ 424992 w 887272"/>
              <a:gd name="connsiteY148" fmla="*/ 629920 h 3631956"/>
              <a:gd name="connsiteX149" fmla="*/ 430072 w 887272"/>
              <a:gd name="connsiteY149" fmla="*/ 584200 h 3631956"/>
              <a:gd name="connsiteX150" fmla="*/ 440232 w 887272"/>
              <a:gd name="connsiteY150" fmla="*/ 543560 h 3631956"/>
              <a:gd name="connsiteX151" fmla="*/ 445312 w 887272"/>
              <a:gd name="connsiteY151" fmla="*/ 523240 h 3631956"/>
              <a:gd name="connsiteX152" fmla="*/ 455472 w 887272"/>
              <a:gd name="connsiteY152" fmla="*/ 457200 h 3631956"/>
              <a:gd name="connsiteX153" fmla="*/ 465632 w 887272"/>
              <a:gd name="connsiteY153" fmla="*/ 411480 h 3631956"/>
              <a:gd name="connsiteX154" fmla="*/ 470712 w 887272"/>
              <a:gd name="connsiteY154" fmla="*/ 365760 h 3631956"/>
              <a:gd name="connsiteX155" fmla="*/ 475792 w 887272"/>
              <a:gd name="connsiteY155" fmla="*/ 335280 h 3631956"/>
              <a:gd name="connsiteX156" fmla="*/ 470712 w 887272"/>
              <a:gd name="connsiteY156" fmla="*/ 198120 h 3631956"/>
              <a:gd name="connsiteX0" fmla="*/ 470712 w 887272"/>
              <a:gd name="connsiteY0" fmla="*/ 198120 h 3631956"/>
              <a:gd name="connsiteX1" fmla="*/ 485952 w 887272"/>
              <a:gd name="connsiteY1" fmla="*/ 187960 h 3631956"/>
              <a:gd name="connsiteX2" fmla="*/ 496112 w 887272"/>
              <a:gd name="connsiteY2" fmla="*/ 172720 h 3631956"/>
              <a:gd name="connsiteX3" fmla="*/ 526592 w 887272"/>
              <a:gd name="connsiteY3" fmla="*/ 152400 h 3631956"/>
              <a:gd name="connsiteX4" fmla="*/ 541832 w 887272"/>
              <a:gd name="connsiteY4" fmla="*/ 137160 h 3631956"/>
              <a:gd name="connsiteX5" fmla="*/ 572312 w 887272"/>
              <a:gd name="connsiteY5" fmla="*/ 127000 h 3631956"/>
              <a:gd name="connsiteX6" fmla="*/ 602792 w 887272"/>
              <a:gd name="connsiteY6" fmla="*/ 111760 h 3631956"/>
              <a:gd name="connsiteX7" fmla="*/ 638352 w 887272"/>
              <a:gd name="connsiteY7" fmla="*/ 96520 h 3631956"/>
              <a:gd name="connsiteX8" fmla="*/ 653592 w 887272"/>
              <a:gd name="connsiteY8" fmla="*/ 86360 h 3631956"/>
              <a:gd name="connsiteX9" fmla="*/ 689152 w 887272"/>
              <a:gd name="connsiteY9" fmla="*/ 76200 h 3631956"/>
              <a:gd name="connsiteX10" fmla="*/ 719632 w 887272"/>
              <a:gd name="connsiteY10" fmla="*/ 66040 h 3631956"/>
              <a:gd name="connsiteX11" fmla="*/ 755192 w 887272"/>
              <a:gd name="connsiteY11" fmla="*/ 50800 h 3631956"/>
              <a:gd name="connsiteX12" fmla="*/ 805992 w 887272"/>
              <a:gd name="connsiteY12" fmla="*/ 35560 h 3631956"/>
              <a:gd name="connsiteX13" fmla="*/ 821232 w 887272"/>
              <a:gd name="connsiteY13" fmla="*/ 25400 h 3631956"/>
              <a:gd name="connsiteX14" fmla="*/ 851712 w 887272"/>
              <a:gd name="connsiteY14" fmla="*/ 15240 h 3631956"/>
              <a:gd name="connsiteX15" fmla="*/ 882192 w 887272"/>
              <a:gd name="connsiteY15" fmla="*/ 0 h 3631956"/>
              <a:gd name="connsiteX16" fmla="*/ 887272 w 887272"/>
              <a:gd name="connsiteY16" fmla="*/ 15240 h 3631956"/>
              <a:gd name="connsiteX17" fmla="*/ 882192 w 887272"/>
              <a:gd name="connsiteY17" fmla="*/ 60960 h 3631956"/>
              <a:gd name="connsiteX18" fmla="*/ 877112 w 887272"/>
              <a:gd name="connsiteY18" fmla="*/ 76200 h 3631956"/>
              <a:gd name="connsiteX19" fmla="*/ 872032 w 887272"/>
              <a:gd name="connsiteY19" fmla="*/ 96520 h 3631956"/>
              <a:gd name="connsiteX20" fmla="*/ 866952 w 887272"/>
              <a:gd name="connsiteY20" fmla="*/ 162560 h 3631956"/>
              <a:gd name="connsiteX21" fmla="*/ 861872 w 887272"/>
              <a:gd name="connsiteY21" fmla="*/ 182880 h 3631956"/>
              <a:gd name="connsiteX22" fmla="*/ 856792 w 887272"/>
              <a:gd name="connsiteY22" fmla="*/ 213360 h 3631956"/>
              <a:gd name="connsiteX23" fmla="*/ 851712 w 887272"/>
              <a:gd name="connsiteY23" fmla="*/ 335280 h 3631956"/>
              <a:gd name="connsiteX24" fmla="*/ 841552 w 887272"/>
              <a:gd name="connsiteY24" fmla="*/ 401320 h 3631956"/>
              <a:gd name="connsiteX25" fmla="*/ 836472 w 887272"/>
              <a:gd name="connsiteY25" fmla="*/ 447040 h 3631956"/>
              <a:gd name="connsiteX26" fmla="*/ 826312 w 887272"/>
              <a:gd name="connsiteY26" fmla="*/ 568960 h 3631956"/>
              <a:gd name="connsiteX27" fmla="*/ 821232 w 887272"/>
              <a:gd name="connsiteY27" fmla="*/ 594360 h 3631956"/>
              <a:gd name="connsiteX28" fmla="*/ 816152 w 887272"/>
              <a:gd name="connsiteY28" fmla="*/ 640080 h 3631956"/>
              <a:gd name="connsiteX29" fmla="*/ 805992 w 887272"/>
              <a:gd name="connsiteY29" fmla="*/ 690880 h 3631956"/>
              <a:gd name="connsiteX30" fmla="*/ 800912 w 887272"/>
              <a:gd name="connsiteY30" fmla="*/ 721360 h 3631956"/>
              <a:gd name="connsiteX31" fmla="*/ 795832 w 887272"/>
              <a:gd name="connsiteY31" fmla="*/ 741680 h 3631956"/>
              <a:gd name="connsiteX32" fmla="*/ 790752 w 887272"/>
              <a:gd name="connsiteY32" fmla="*/ 767080 h 3631956"/>
              <a:gd name="connsiteX33" fmla="*/ 785672 w 887272"/>
              <a:gd name="connsiteY33" fmla="*/ 787400 h 3631956"/>
              <a:gd name="connsiteX34" fmla="*/ 780592 w 887272"/>
              <a:gd name="connsiteY34" fmla="*/ 828040 h 3631956"/>
              <a:gd name="connsiteX35" fmla="*/ 775512 w 887272"/>
              <a:gd name="connsiteY35" fmla="*/ 843280 h 3631956"/>
              <a:gd name="connsiteX36" fmla="*/ 765352 w 887272"/>
              <a:gd name="connsiteY36" fmla="*/ 894080 h 3631956"/>
              <a:gd name="connsiteX37" fmla="*/ 755192 w 887272"/>
              <a:gd name="connsiteY37" fmla="*/ 939800 h 3631956"/>
              <a:gd name="connsiteX38" fmla="*/ 750112 w 887272"/>
              <a:gd name="connsiteY38" fmla="*/ 980440 h 3631956"/>
              <a:gd name="connsiteX39" fmla="*/ 745032 w 887272"/>
              <a:gd name="connsiteY39" fmla="*/ 1031240 h 3631956"/>
              <a:gd name="connsiteX40" fmla="*/ 734872 w 887272"/>
              <a:gd name="connsiteY40" fmla="*/ 1102360 h 3631956"/>
              <a:gd name="connsiteX41" fmla="*/ 729792 w 887272"/>
              <a:gd name="connsiteY41" fmla="*/ 1203960 h 3631956"/>
              <a:gd name="connsiteX42" fmla="*/ 719632 w 887272"/>
              <a:gd name="connsiteY42" fmla="*/ 1264920 h 3631956"/>
              <a:gd name="connsiteX43" fmla="*/ 704392 w 887272"/>
              <a:gd name="connsiteY43" fmla="*/ 1407160 h 3631956"/>
              <a:gd name="connsiteX44" fmla="*/ 694232 w 887272"/>
              <a:gd name="connsiteY44" fmla="*/ 1463040 h 3631956"/>
              <a:gd name="connsiteX45" fmla="*/ 689152 w 887272"/>
              <a:gd name="connsiteY45" fmla="*/ 1518920 h 3631956"/>
              <a:gd name="connsiteX46" fmla="*/ 678992 w 887272"/>
              <a:gd name="connsiteY46" fmla="*/ 1564640 h 3631956"/>
              <a:gd name="connsiteX47" fmla="*/ 673912 w 887272"/>
              <a:gd name="connsiteY47" fmla="*/ 1595120 h 3631956"/>
              <a:gd name="connsiteX48" fmla="*/ 668832 w 887272"/>
              <a:gd name="connsiteY48" fmla="*/ 1635760 h 3631956"/>
              <a:gd name="connsiteX49" fmla="*/ 663752 w 887272"/>
              <a:gd name="connsiteY49" fmla="*/ 1666240 h 3631956"/>
              <a:gd name="connsiteX50" fmla="*/ 658672 w 887272"/>
              <a:gd name="connsiteY50" fmla="*/ 1706880 h 3631956"/>
              <a:gd name="connsiteX51" fmla="*/ 643432 w 887272"/>
              <a:gd name="connsiteY51" fmla="*/ 1778000 h 3631956"/>
              <a:gd name="connsiteX52" fmla="*/ 638352 w 887272"/>
              <a:gd name="connsiteY52" fmla="*/ 1823720 h 3631956"/>
              <a:gd name="connsiteX53" fmla="*/ 628192 w 887272"/>
              <a:gd name="connsiteY53" fmla="*/ 1879600 h 3631956"/>
              <a:gd name="connsiteX54" fmla="*/ 623112 w 887272"/>
              <a:gd name="connsiteY54" fmla="*/ 1935480 h 3631956"/>
              <a:gd name="connsiteX55" fmla="*/ 607872 w 887272"/>
              <a:gd name="connsiteY55" fmla="*/ 2021840 h 3631956"/>
              <a:gd name="connsiteX56" fmla="*/ 602792 w 887272"/>
              <a:gd name="connsiteY56" fmla="*/ 2082800 h 3631956"/>
              <a:gd name="connsiteX57" fmla="*/ 592632 w 887272"/>
              <a:gd name="connsiteY57" fmla="*/ 2133600 h 3631956"/>
              <a:gd name="connsiteX58" fmla="*/ 582472 w 887272"/>
              <a:gd name="connsiteY58" fmla="*/ 2204720 h 3631956"/>
              <a:gd name="connsiteX59" fmla="*/ 577392 w 887272"/>
              <a:gd name="connsiteY59" fmla="*/ 2296160 h 3631956"/>
              <a:gd name="connsiteX60" fmla="*/ 572312 w 887272"/>
              <a:gd name="connsiteY60" fmla="*/ 2311400 h 3631956"/>
              <a:gd name="connsiteX61" fmla="*/ 567232 w 887272"/>
              <a:gd name="connsiteY61" fmla="*/ 2352040 h 3631956"/>
              <a:gd name="connsiteX62" fmla="*/ 562152 w 887272"/>
              <a:gd name="connsiteY62" fmla="*/ 2382520 h 3631956"/>
              <a:gd name="connsiteX63" fmla="*/ 551992 w 887272"/>
              <a:gd name="connsiteY63" fmla="*/ 2509520 h 3631956"/>
              <a:gd name="connsiteX64" fmla="*/ 541832 w 887272"/>
              <a:gd name="connsiteY64" fmla="*/ 2570480 h 3631956"/>
              <a:gd name="connsiteX65" fmla="*/ 536752 w 887272"/>
              <a:gd name="connsiteY65" fmla="*/ 2595880 h 3631956"/>
              <a:gd name="connsiteX66" fmla="*/ 526592 w 887272"/>
              <a:gd name="connsiteY66" fmla="*/ 2809240 h 3631956"/>
              <a:gd name="connsiteX67" fmla="*/ 521512 w 887272"/>
              <a:gd name="connsiteY67" fmla="*/ 2834640 h 3631956"/>
              <a:gd name="connsiteX68" fmla="*/ 516432 w 887272"/>
              <a:gd name="connsiteY68" fmla="*/ 2956560 h 3631956"/>
              <a:gd name="connsiteX69" fmla="*/ 506272 w 887272"/>
              <a:gd name="connsiteY69" fmla="*/ 3048000 h 3631956"/>
              <a:gd name="connsiteX70" fmla="*/ 494419 w 887272"/>
              <a:gd name="connsiteY70" fmla="*/ 3217898 h 3631956"/>
              <a:gd name="connsiteX71" fmla="*/ 486517 w 887272"/>
              <a:gd name="connsiteY71" fmla="*/ 3325707 h 3631956"/>
              <a:gd name="connsiteX72" fmla="*/ 489903 w 887272"/>
              <a:gd name="connsiteY72" fmla="*/ 3369734 h 3631956"/>
              <a:gd name="connsiteX73" fmla="*/ 484823 w 887272"/>
              <a:gd name="connsiteY73" fmla="*/ 3407551 h 3631956"/>
              <a:gd name="connsiteX74" fmla="*/ 462810 w 887272"/>
              <a:gd name="connsiteY74" fmla="*/ 3608494 h 3631956"/>
              <a:gd name="connsiteX75" fmla="*/ 414832 w 887272"/>
              <a:gd name="connsiteY75" fmla="*/ 3611880 h 3631956"/>
              <a:gd name="connsiteX76" fmla="*/ 191312 w 887272"/>
              <a:gd name="connsiteY76" fmla="*/ 3601720 h 3631956"/>
              <a:gd name="connsiteX77" fmla="*/ 120192 w 887272"/>
              <a:gd name="connsiteY77" fmla="*/ 3591560 h 3631956"/>
              <a:gd name="connsiteX78" fmla="*/ 64312 w 887272"/>
              <a:gd name="connsiteY78" fmla="*/ 3586480 h 3631956"/>
              <a:gd name="connsiteX79" fmla="*/ 20849 w 887272"/>
              <a:gd name="connsiteY79" fmla="*/ 3576884 h 3631956"/>
              <a:gd name="connsiteX80" fmla="*/ 27058 w 887272"/>
              <a:gd name="connsiteY80" fmla="*/ 3533423 h 3631956"/>
              <a:gd name="connsiteX81" fmla="*/ 31575 w 887272"/>
              <a:gd name="connsiteY81" fmla="*/ 3452706 h 3631956"/>
              <a:gd name="connsiteX82" fmla="*/ 33832 w 887272"/>
              <a:gd name="connsiteY82" fmla="*/ 3426178 h 3631956"/>
              <a:gd name="connsiteX83" fmla="*/ 33268 w 887272"/>
              <a:gd name="connsiteY83" fmla="*/ 3392311 h 3631956"/>
              <a:gd name="connsiteX84" fmla="*/ 32703 w 887272"/>
              <a:gd name="connsiteY84" fmla="*/ 3356186 h 3631956"/>
              <a:gd name="connsiteX85" fmla="*/ 34961 w 887272"/>
              <a:gd name="connsiteY85" fmla="*/ 3327964 h 3631956"/>
              <a:gd name="connsiteX86" fmla="*/ 40041 w 887272"/>
              <a:gd name="connsiteY86" fmla="*/ 3265311 h 3631956"/>
              <a:gd name="connsiteX87" fmla="*/ 36654 w 887272"/>
              <a:gd name="connsiteY87" fmla="*/ 3217332 h 3631956"/>
              <a:gd name="connsiteX88" fmla="*/ 46814 w 887272"/>
              <a:gd name="connsiteY88" fmla="*/ 3178387 h 3631956"/>
              <a:gd name="connsiteX89" fmla="*/ 62618 w 887272"/>
              <a:gd name="connsiteY89" fmla="*/ 3056467 h 3631956"/>
              <a:gd name="connsiteX90" fmla="*/ 64876 w 887272"/>
              <a:gd name="connsiteY90" fmla="*/ 3016955 h 3631956"/>
              <a:gd name="connsiteX91" fmla="*/ 38912 w 887272"/>
              <a:gd name="connsiteY91" fmla="*/ 2941320 h 3631956"/>
              <a:gd name="connsiteX92" fmla="*/ 43992 w 887272"/>
              <a:gd name="connsiteY92" fmla="*/ 2910840 h 3631956"/>
              <a:gd name="connsiteX93" fmla="*/ 54152 w 887272"/>
              <a:gd name="connsiteY93" fmla="*/ 2824480 h 3631956"/>
              <a:gd name="connsiteX94" fmla="*/ 64312 w 887272"/>
              <a:gd name="connsiteY94" fmla="*/ 2712720 h 3631956"/>
              <a:gd name="connsiteX95" fmla="*/ 69392 w 887272"/>
              <a:gd name="connsiteY95" fmla="*/ 2687320 h 3631956"/>
              <a:gd name="connsiteX96" fmla="*/ 74472 w 887272"/>
              <a:gd name="connsiteY96" fmla="*/ 2667000 h 3631956"/>
              <a:gd name="connsiteX97" fmla="*/ 79552 w 887272"/>
              <a:gd name="connsiteY97" fmla="*/ 2631440 h 3631956"/>
              <a:gd name="connsiteX98" fmla="*/ 89712 w 887272"/>
              <a:gd name="connsiteY98" fmla="*/ 2600960 h 3631956"/>
              <a:gd name="connsiteX99" fmla="*/ 94792 w 887272"/>
              <a:gd name="connsiteY99" fmla="*/ 2570480 h 3631956"/>
              <a:gd name="connsiteX100" fmla="*/ 104952 w 887272"/>
              <a:gd name="connsiteY100" fmla="*/ 2550160 h 3631956"/>
              <a:gd name="connsiteX101" fmla="*/ 135432 w 887272"/>
              <a:gd name="connsiteY101" fmla="*/ 2594187 h 3631956"/>
              <a:gd name="connsiteX102" fmla="*/ 145591 w 887272"/>
              <a:gd name="connsiteY102" fmla="*/ 2550724 h 3631956"/>
              <a:gd name="connsiteX103" fmla="*/ 142206 w 887272"/>
              <a:gd name="connsiteY103" fmla="*/ 2484684 h 3631956"/>
              <a:gd name="connsiteX104" fmla="*/ 149543 w 887272"/>
              <a:gd name="connsiteY104" fmla="*/ 2475088 h 3631956"/>
              <a:gd name="connsiteX105" fmla="*/ 151802 w 887272"/>
              <a:gd name="connsiteY105" fmla="*/ 2430498 h 3631956"/>
              <a:gd name="connsiteX106" fmla="*/ 159703 w 887272"/>
              <a:gd name="connsiteY106" fmla="*/ 2410178 h 3631956"/>
              <a:gd name="connsiteX107" fmla="*/ 164784 w 887272"/>
              <a:gd name="connsiteY107" fmla="*/ 2388164 h 3631956"/>
              <a:gd name="connsiteX108" fmla="*/ 167041 w 887272"/>
              <a:gd name="connsiteY108" fmla="*/ 2359943 h 3631956"/>
              <a:gd name="connsiteX109" fmla="*/ 174943 w 887272"/>
              <a:gd name="connsiteY109" fmla="*/ 2338494 h 3631956"/>
              <a:gd name="connsiteX110" fmla="*/ 180023 w 887272"/>
              <a:gd name="connsiteY110" fmla="*/ 2284871 h 3631956"/>
              <a:gd name="connsiteX111" fmla="*/ 181716 w 887272"/>
              <a:gd name="connsiteY111" fmla="*/ 2232942 h 3631956"/>
              <a:gd name="connsiteX112" fmla="*/ 190183 w 887272"/>
              <a:gd name="connsiteY112" fmla="*/ 2175369 h 3631956"/>
              <a:gd name="connsiteX113" fmla="*/ 191312 w 887272"/>
              <a:gd name="connsiteY113" fmla="*/ 2136987 h 3631956"/>
              <a:gd name="connsiteX114" fmla="*/ 196392 w 887272"/>
              <a:gd name="connsiteY114" fmla="*/ 2098040 h 3631956"/>
              <a:gd name="connsiteX115" fmla="*/ 206552 w 887272"/>
              <a:gd name="connsiteY115" fmla="*/ 1991360 h 3631956"/>
              <a:gd name="connsiteX116" fmla="*/ 211632 w 887272"/>
              <a:gd name="connsiteY116" fmla="*/ 1965960 h 3631956"/>
              <a:gd name="connsiteX117" fmla="*/ 216712 w 887272"/>
              <a:gd name="connsiteY117" fmla="*/ 1925320 h 3631956"/>
              <a:gd name="connsiteX118" fmla="*/ 221792 w 887272"/>
              <a:gd name="connsiteY118" fmla="*/ 1910080 h 3631956"/>
              <a:gd name="connsiteX119" fmla="*/ 226872 w 887272"/>
              <a:gd name="connsiteY119" fmla="*/ 1889760 h 3631956"/>
              <a:gd name="connsiteX120" fmla="*/ 231952 w 887272"/>
              <a:gd name="connsiteY120" fmla="*/ 1859280 h 3631956"/>
              <a:gd name="connsiteX121" fmla="*/ 237032 w 887272"/>
              <a:gd name="connsiteY121" fmla="*/ 1833880 h 3631956"/>
              <a:gd name="connsiteX122" fmla="*/ 242112 w 887272"/>
              <a:gd name="connsiteY122" fmla="*/ 1762760 h 3631956"/>
              <a:gd name="connsiteX123" fmla="*/ 247192 w 887272"/>
              <a:gd name="connsiteY123" fmla="*/ 1747520 h 3631956"/>
              <a:gd name="connsiteX124" fmla="*/ 252272 w 887272"/>
              <a:gd name="connsiteY124" fmla="*/ 1722120 h 3631956"/>
              <a:gd name="connsiteX125" fmla="*/ 257352 w 887272"/>
              <a:gd name="connsiteY125" fmla="*/ 1671320 h 3631956"/>
              <a:gd name="connsiteX126" fmla="*/ 262432 w 887272"/>
              <a:gd name="connsiteY126" fmla="*/ 1656080 h 3631956"/>
              <a:gd name="connsiteX127" fmla="*/ 267512 w 887272"/>
              <a:gd name="connsiteY127" fmla="*/ 1635760 h 3631956"/>
              <a:gd name="connsiteX128" fmla="*/ 272592 w 887272"/>
              <a:gd name="connsiteY128" fmla="*/ 1574800 h 3631956"/>
              <a:gd name="connsiteX129" fmla="*/ 277672 w 887272"/>
              <a:gd name="connsiteY129" fmla="*/ 1559560 h 3631956"/>
              <a:gd name="connsiteX130" fmla="*/ 287832 w 887272"/>
              <a:gd name="connsiteY130" fmla="*/ 1518920 h 3631956"/>
              <a:gd name="connsiteX131" fmla="*/ 292912 w 887272"/>
              <a:gd name="connsiteY131" fmla="*/ 1473200 h 3631956"/>
              <a:gd name="connsiteX132" fmla="*/ 297992 w 887272"/>
              <a:gd name="connsiteY132" fmla="*/ 1447800 h 3631956"/>
              <a:gd name="connsiteX133" fmla="*/ 308152 w 887272"/>
              <a:gd name="connsiteY133" fmla="*/ 1386840 h 3631956"/>
              <a:gd name="connsiteX134" fmla="*/ 313232 w 887272"/>
              <a:gd name="connsiteY134" fmla="*/ 1346200 h 3631956"/>
              <a:gd name="connsiteX135" fmla="*/ 323392 w 887272"/>
              <a:gd name="connsiteY135" fmla="*/ 1275080 h 3631956"/>
              <a:gd name="connsiteX136" fmla="*/ 328472 w 887272"/>
              <a:gd name="connsiteY136" fmla="*/ 1224280 h 3631956"/>
              <a:gd name="connsiteX137" fmla="*/ 333552 w 887272"/>
              <a:gd name="connsiteY137" fmla="*/ 1198880 h 3631956"/>
              <a:gd name="connsiteX138" fmla="*/ 348792 w 887272"/>
              <a:gd name="connsiteY138" fmla="*/ 1127760 h 3631956"/>
              <a:gd name="connsiteX139" fmla="*/ 353872 w 887272"/>
              <a:gd name="connsiteY139" fmla="*/ 1076960 h 3631956"/>
              <a:gd name="connsiteX140" fmla="*/ 358952 w 887272"/>
              <a:gd name="connsiteY140" fmla="*/ 1056640 h 3631956"/>
              <a:gd name="connsiteX141" fmla="*/ 369112 w 887272"/>
              <a:gd name="connsiteY141" fmla="*/ 1005840 h 3631956"/>
              <a:gd name="connsiteX142" fmla="*/ 374192 w 887272"/>
              <a:gd name="connsiteY142" fmla="*/ 934720 h 3631956"/>
              <a:gd name="connsiteX143" fmla="*/ 384352 w 887272"/>
              <a:gd name="connsiteY143" fmla="*/ 868680 h 3631956"/>
              <a:gd name="connsiteX144" fmla="*/ 389432 w 887272"/>
              <a:gd name="connsiteY144" fmla="*/ 822960 h 3631956"/>
              <a:gd name="connsiteX145" fmla="*/ 399592 w 887272"/>
              <a:gd name="connsiteY145" fmla="*/ 777240 h 3631956"/>
              <a:gd name="connsiteX146" fmla="*/ 404672 w 887272"/>
              <a:gd name="connsiteY146" fmla="*/ 731520 h 3631956"/>
              <a:gd name="connsiteX147" fmla="*/ 414832 w 887272"/>
              <a:gd name="connsiteY147" fmla="*/ 690880 h 3631956"/>
              <a:gd name="connsiteX148" fmla="*/ 424992 w 887272"/>
              <a:gd name="connsiteY148" fmla="*/ 629920 h 3631956"/>
              <a:gd name="connsiteX149" fmla="*/ 430072 w 887272"/>
              <a:gd name="connsiteY149" fmla="*/ 584200 h 3631956"/>
              <a:gd name="connsiteX150" fmla="*/ 440232 w 887272"/>
              <a:gd name="connsiteY150" fmla="*/ 543560 h 3631956"/>
              <a:gd name="connsiteX151" fmla="*/ 445312 w 887272"/>
              <a:gd name="connsiteY151" fmla="*/ 523240 h 3631956"/>
              <a:gd name="connsiteX152" fmla="*/ 455472 w 887272"/>
              <a:gd name="connsiteY152" fmla="*/ 457200 h 3631956"/>
              <a:gd name="connsiteX153" fmla="*/ 465632 w 887272"/>
              <a:gd name="connsiteY153" fmla="*/ 411480 h 3631956"/>
              <a:gd name="connsiteX154" fmla="*/ 470712 w 887272"/>
              <a:gd name="connsiteY154" fmla="*/ 365760 h 3631956"/>
              <a:gd name="connsiteX155" fmla="*/ 475792 w 887272"/>
              <a:gd name="connsiteY155" fmla="*/ 335280 h 3631956"/>
              <a:gd name="connsiteX156" fmla="*/ 470712 w 887272"/>
              <a:gd name="connsiteY156" fmla="*/ 198120 h 3631956"/>
              <a:gd name="connsiteX0" fmla="*/ 470712 w 887272"/>
              <a:gd name="connsiteY0" fmla="*/ 198120 h 3631956"/>
              <a:gd name="connsiteX1" fmla="*/ 485952 w 887272"/>
              <a:gd name="connsiteY1" fmla="*/ 187960 h 3631956"/>
              <a:gd name="connsiteX2" fmla="*/ 496112 w 887272"/>
              <a:gd name="connsiteY2" fmla="*/ 172720 h 3631956"/>
              <a:gd name="connsiteX3" fmla="*/ 526592 w 887272"/>
              <a:gd name="connsiteY3" fmla="*/ 152400 h 3631956"/>
              <a:gd name="connsiteX4" fmla="*/ 541832 w 887272"/>
              <a:gd name="connsiteY4" fmla="*/ 137160 h 3631956"/>
              <a:gd name="connsiteX5" fmla="*/ 572312 w 887272"/>
              <a:gd name="connsiteY5" fmla="*/ 127000 h 3631956"/>
              <a:gd name="connsiteX6" fmla="*/ 602792 w 887272"/>
              <a:gd name="connsiteY6" fmla="*/ 111760 h 3631956"/>
              <a:gd name="connsiteX7" fmla="*/ 638352 w 887272"/>
              <a:gd name="connsiteY7" fmla="*/ 96520 h 3631956"/>
              <a:gd name="connsiteX8" fmla="*/ 653592 w 887272"/>
              <a:gd name="connsiteY8" fmla="*/ 86360 h 3631956"/>
              <a:gd name="connsiteX9" fmla="*/ 689152 w 887272"/>
              <a:gd name="connsiteY9" fmla="*/ 76200 h 3631956"/>
              <a:gd name="connsiteX10" fmla="*/ 719632 w 887272"/>
              <a:gd name="connsiteY10" fmla="*/ 66040 h 3631956"/>
              <a:gd name="connsiteX11" fmla="*/ 755192 w 887272"/>
              <a:gd name="connsiteY11" fmla="*/ 50800 h 3631956"/>
              <a:gd name="connsiteX12" fmla="*/ 805992 w 887272"/>
              <a:gd name="connsiteY12" fmla="*/ 35560 h 3631956"/>
              <a:gd name="connsiteX13" fmla="*/ 821232 w 887272"/>
              <a:gd name="connsiteY13" fmla="*/ 25400 h 3631956"/>
              <a:gd name="connsiteX14" fmla="*/ 851712 w 887272"/>
              <a:gd name="connsiteY14" fmla="*/ 15240 h 3631956"/>
              <a:gd name="connsiteX15" fmla="*/ 882192 w 887272"/>
              <a:gd name="connsiteY15" fmla="*/ 0 h 3631956"/>
              <a:gd name="connsiteX16" fmla="*/ 887272 w 887272"/>
              <a:gd name="connsiteY16" fmla="*/ 15240 h 3631956"/>
              <a:gd name="connsiteX17" fmla="*/ 882192 w 887272"/>
              <a:gd name="connsiteY17" fmla="*/ 60960 h 3631956"/>
              <a:gd name="connsiteX18" fmla="*/ 877112 w 887272"/>
              <a:gd name="connsiteY18" fmla="*/ 76200 h 3631956"/>
              <a:gd name="connsiteX19" fmla="*/ 872032 w 887272"/>
              <a:gd name="connsiteY19" fmla="*/ 96520 h 3631956"/>
              <a:gd name="connsiteX20" fmla="*/ 866952 w 887272"/>
              <a:gd name="connsiteY20" fmla="*/ 162560 h 3631956"/>
              <a:gd name="connsiteX21" fmla="*/ 861872 w 887272"/>
              <a:gd name="connsiteY21" fmla="*/ 182880 h 3631956"/>
              <a:gd name="connsiteX22" fmla="*/ 856792 w 887272"/>
              <a:gd name="connsiteY22" fmla="*/ 213360 h 3631956"/>
              <a:gd name="connsiteX23" fmla="*/ 851712 w 887272"/>
              <a:gd name="connsiteY23" fmla="*/ 335280 h 3631956"/>
              <a:gd name="connsiteX24" fmla="*/ 841552 w 887272"/>
              <a:gd name="connsiteY24" fmla="*/ 401320 h 3631956"/>
              <a:gd name="connsiteX25" fmla="*/ 836472 w 887272"/>
              <a:gd name="connsiteY25" fmla="*/ 447040 h 3631956"/>
              <a:gd name="connsiteX26" fmla="*/ 826312 w 887272"/>
              <a:gd name="connsiteY26" fmla="*/ 568960 h 3631956"/>
              <a:gd name="connsiteX27" fmla="*/ 821232 w 887272"/>
              <a:gd name="connsiteY27" fmla="*/ 594360 h 3631956"/>
              <a:gd name="connsiteX28" fmla="*/ 816152 w 887272"/>
              <a:gd name="connsiteY28" fmla="*/ 640080 h 3631956"/>
              <a:gd name="connsiteX29" fmla="*/ 805992 w 887272"/>
              <a:gd name="connsiteY29" fmla="*/ 690880 h 3631956"/>
              <a:gd name="connsiteX30" fmla="*/ 800912 w 887272"/>
              <a:gd name="connsiteY30" fmla="*/ 721360 h 3631956"/>
              <a:gd name="connsiteX31" fmla="*/ 795832 w 887272"/>
              <a:gd name="connsiteY31" fmla="*/ 741680 h 3631956"/>
              <a:gd name="connsiteX32" fmla="*/ 790752 w 887272"/>
              <a:gd name="connsiteY32" fmla="*/ 767080 h 3631956"/>
              <a:gd name="connsiteX33" fmla="*/ 785672 w 887272"/>
              <a:gd name="connsiteY33" fmla="*/ 787400 h 3631956"/>
              <a:gd name="connsiteX34" fmla="*/ 780592 w 887272"/>
              <a:gd name="connsiteY34" fmla="*/ 828040 h 3631956"/>
              <a:gd name="connsiteX35" fmla="*/ 775512 w 887272"/>
              <a:gd name="connsiteY35" fmla="*/ 843280 h 3631956"/>
              <a:gd name="connsiteX36" fmla="*/ 765352 w 887272"/>
              <a:gd name="connsiteY36" fmla="*/ 894080 h 3631956"/>
              <a:gd name="connsiteX37" fmla="*/ 755192 w 887272"/>
              <a:gd name="connsiteY37" fmla="*/ 939800 h 3631956"/>
              <a:gd name="connsiteX38" fmla="*/ 750112 w 887272"/>
              <a:gd name="connsiteY38" fmla="*/ 980440 h 3631956"/>
              <a:gd name="connsiteX39" fmla="*/ 745032 w 887272"/>
              <a:gd name="connsiteY39" fmla="*/ 1031240 h 3631956"/>
              <a:gd name="connsiteX40" fmla="*/ 734872 w 887272"/>
              <a:gd name="connsiteY40" fmla="*/ 1102360 h 3631956"/>
              <a:gd name="connsiteX41" fmla="*/ 729792 w 887272"/>
              <a:gd name="connsiteY41" fmla="*/ 1203960 h 3631956"/>
              <a:gd name="connsiteX42" fmla="*/ 719632 w 887272"/>
              <a:gd name="connsiteY42" fmla="*/ 1264920 h 3631956"/>
              <a:gd name="connsiteX43" fmla="*/ 704392 w 887272"/>
              <a:gd name="connsiteY43" fmla="*/ 1407160 h 3631956"/>
              <a:gd name="connsiteX44" fmla="*/ 694232 w 887272"/>
              <a:gd name="connsiteY44" fmla="*/ 1463040 h 3631956"/>
              <a:gd name="connsiteX45" fmla="*/ 689152 w 887272"/>
              <a:gd name="connsiteY45" fmla="*/ 1518920 h 3631956"/>
              <a:gd name="connsiteX46" fmla="*/ 678992 w 887272"/>
              <a:gd name="connsiteY46" fmla="*/ 1564640 h 3631956"/>
              <a:gd name="connsiteX47" fmla="*/ 673912 w 887272"/>
              <a:gd name="connsiteY47" fmla="*/ 1595120 h 3631956"/>
              <a:gd name="connsiteX48" fmla="*/ 668832 w 887272"/>
              <a:gd name="connsiteY48" fmla="*/ 1635760 h 3631956"/>
              <a:gd name="connsiteX49" fmla="*/ 663752 w 887272"/>
              <a:gd name="connsiteY49" fmla="*/ 1666240 h 3631956"/>
              <a:gd name="connsiteX50" fmla="*/ 658672 w 887272"/>
              <a:gd name="connsiteY50" fmla="*/ 1706880 h 3631956"/>
              <a:gd name="connsiteX51" fmla="*/ 643432 w 887272"/>
              <a:gd name="connsiteY51" fmla="*/ 1778000 h 3631956"/>
              <a:gd name="connsiteX52" fmla="*/ 638352 w 887272"/>
              <a:gd name="connsiteY52" fmla="*/ 1823720 h 3631956"/>
              <a:gd name="connsiteX53" fmla="*/ 628192 w 887272"/>
              <a:gd name="connsiteY53" fmla="*/ 1879600 h 3631956"/>
              <a:gd name="connsiteX54" fmla="*/ 623112 w 887272"/>
              <a:gd name="connsiteY54" fmla="*/ 1935480 h 3631956"/>
              <a:gd name="connsiteX55" fmla="*/ 607872 w 887272"/>
              <a:gd name="connsiteY55" fmla="*/ 2021840 h 3631956"/>
              <a:gd name="connsiteX56" fmla="*/ 602792 w 887272"/>
              <a:gd name="connsiteY56" fmla="*/ 2082800 h 3631956"/>
              <a:gd name="connsiteX57" fmla="*/ 592632 w 887272"/>
              <a:gd name="connsiteY57" fmla="*/ 2133600 h 3631956"/>
              <a:gd name="connsiteX58" fmla="*/ 582472 w 887272"/>
              <a:gd name="connsiteY58" fmla="*/ 2204720 h 3631956"/>
              <a:gd name="connsiteX59" fmla="*/ 577392 w 887272"/>
              <a:gd name="connsiteY59" fmla="*/ 2296160 h 3631956"/>
              <a:gd name="connsiteX60" fmla="*/ 572312 w 887272"/>
              <a:gd name="connsiteY60" fmla="*/ 2311400 h 3631956"/>
              <a:gd name="connsiteX61" fmla="*/ 567232 w 887272"/>
              <a:gd name="connsiteY61" fmla="*/ 2352040 h 3631956"/>
              <a:gd name="connsiteX62" fmla="*/ 562152 w 887272"/>
              <a:gd name="connsiteY62" fmla="*/ 2382520 h 3631956"/>
              <a:gd name="connsiteX63" fmla="*/ 551992 w 887272"/>
              <a:gd name="connsiteY63" fmla="*/ 2509520 h 3631956"/>
              <a:gd name="connsiteX64" fmla="*/ 541832 w 887272"/>
              <a:gd name="connsiteY64" fmla="*/ 2570480 h 3631956"/>
              <a:gd name="connsiteX65" fmla="*/ 536752 w 887272"/>
              <a:gd name="connsiteY65" fmla="*/ 2595880 h 3631956"/>
              <a:gd name="connsiteX66" fmla="*/ 526592 w 887272"/>
              <a:gd name="connsiteY66" fmla="*/ 2809240 h 3631956"/>
              <a:gd name="connsiteX67" fmla="*/ 521512 w 887272"/>
              <a:gd name="connsiteY67" fmla="*/ 2834640 h 3631956"/>
              <a:gd name="connsiteX68" fmla="*/ 516432 w 887272"/>
              <a:gd name="connsiteY68" fmla="*/ 2956560 h 3631956"/>
              <a:gd name="connsiteX69" fmla="*/ 506272 w 887272"/>
              <a:gd name="connsiteY69" fmla="*/ 3048000 h 3631956"/>
              <a:gd name="connsiteX70" fmla="*/ 494419 w 887272"/>
              <a:gd name="connsiteY70" fmla="*/ 3217898 h 3631956"/>
              <a:gd name="connsiteX71" fmla="*/ 486517 w 887272"/>
              <a:gd name="connsiteY71" fmla="*/ 3325707 h 3631956"/>
              <a:gd name="connsiteX72" fmla="*/ 489903 w 887272"/>
              <a:gd name="connsiteY72" fmla="*/ 3369734 h 3631956"/>
              <a:gd name="connsiteX73" fmla="*/ 484823 w 887272"/>
              <a:gd name="connsiteY73" fmla="*/ 3407551 h 3631956"/>
              <a:gd name="connsiteX74" fmla="*/ 462810 w 887272"/>
              <a:gd name="connsiteY74" fmla="*/ 3608494 h 3631956"/>
              <a:gd name="connsiteX75" fmla="*/ 414832 w 887272"/>
              <a:gd name="connsiteY75" fmla="*/ 3611880 h 3631956"/>
              <a:gd name="connsiteX76" fmla="*/ 191312 w 887272"/>
              <a:gd name="connsiteY76" fmla="*/ 3601720 h 3631956"/>
              <a:gd name="connsiteX77" fmla="*/ 120192 w 887272"/>
              <a:gd name="connsiteY77" fmla="*/ 3591560 h 3631956"/>
              <a:gd name="connsiteX78" fmla="*/ 64312 w 887272"/>
              <a:gd name="connsiteY78" fmla="*/ 3586480 h 3631956"/>
              <a:gd name="connsiteX79" fmla="*/ 20849 w 887272"/>
              <a:gd name="connsiteY79" fmla="*/ 3576884 h 3631956"/>
              <a:gd name="connsiteX80" fmla="*/ 27058 w 887272"/>
              <a:gd name="connsiteY80" fmla="*/ 3533423 h 3631956"/>
              <a:gd name="connsiteX81" fmla="*/ 31575 w 887272"/>
              <a:gd name="connsiteY81" fmla="*/ 3452706 h 3631956"/>
              <a:gd name="connsiteX82" fmla="*/ 33832 w 887272"/>
              <a:gd name="connsiteY82" fmla="*/ 3426178 h 3631956"/>
              <a:gd name="connsiteX83" fmla="*/ 33268 w 887272"/>
              <a:gd name="connsiteY83" fmla="*/ 3392311 h 3631956"/>
              <a:gd name="connsiteX84" fmla="*/ 32703 w 887272"/>
              <a:gd name="connsiteY84" fmla="*/ 3356186 h 3631956"/>
              <a:gd name="connsiteX85" fmla="*/ 34961 w 887272"/>
              <a:gd name="connsiteY85" fmla="*/ 3327964 h 3631956"/>
              <a:gd name="connsiteX86" fmla="*/ 40041 w 887272"/>
              <a:gd name="connsiteY86" fmla="*/ 3265311 h 3631956"/>
              <a:gd name="connsiteX87" fmla="*/ 47943 w 887272"/>
              <a:gd name="connsiteY87" fmla="*/ 3217332 h 3631956"/>
              <a:gd name="connsiteX88" fmla="*/ 46814 w 887272"/>
              <a:gd name="connsiteY88" fmla="*/ 3178387 h 3631956"/>
              <a:gd name="connsiteX89" fmla="*/ 62618 w 887272"/>
              <a:gd name="connsiteY89" fmla="*/ 3056467 h 3631956"/>
              <a:gd name="connsiteX90" fmla="*/ 64876 w 887272"/>
              <a:gd name="connsiteY90" fmla="*/ 3016955 h 3631956"/>
              <a:gd name="connsiteX91" fmla="*/ 38912 w 887272"/>
              <a:gd name="connsiteY91" fmla="*/ 2941320 h 3631956"/>
              <a:gd name="connsiteX92" fmla="*/ 43992 w 887272"/>
              <a:gd name="connsiteY92" fmla="*/ 2910840 h 3631956"/>
              <a:gd name="connsiteX93" fmla="*/ 54152 w 887272"/>
              <a:gd name="connsiteY93" fmla="*/ 2824480 h 3631956"/>
              <a:gd name="connsiteX94" fmla="*/ 64312 w 887272"/>
              <a:gd name="connsiteY94" fmla="*/ 2712720 h 3631956"/>
              <a:gd name="connsiteX95" fmla="*/ 69392 w 887272"/>
              <a:gd name="connsiteY95" fmla="*/ 2687320 h 3631956"/>
              <a:gd name="connsiteX96" fmla="*/ 74472 w 887272"/>
              <a:gd name="connsiteY96" fmla="*/ 2667000 h 3631956"/>
              <a:gd name="connsiteX97" fmla="*/ 79552 w 887272"/>
              <a:gd name="connsiteY97" fmla="*/ 2631440 h 3631956"/>
              <a:gd name="connsiteX98" fmla="*/ 89712 w 887272"/>
              <a:gd name="connsiteY98" fmla="*/ 2600960 h 3631956"/>
              <a:gd name="connsiteX99" fmla="*/ 94792 w 887272"/>
              <a:gd name="connsiteY99" fmla="*/ 2570480 h 3631956"/>
              <a:gd name="connsiteX100" fmla="*/ 104952 w 887272"/>
              <a:gd name="connsiteY100" fmla="*/ 2550160 h 3631956"/>
              <a:gd name="connsiteX101" fmla="*/ 135432 w 887272"/>
              <a:gd name="connsiteY101" fmla="*/ 2594187 h 3631956"/>
              <a:gd name="connsiteX102" fmla="*/ 145591 w 887272"/>
              <a:gd name="connsiteY102" fmla="*/ 2550724 h 3631956"/>
              <a:gd name="connsiteX103" fmla="*/ 142206 w 887272"/>
              <a:gd name="connsiteY103" fmla="*/ 2484684 h 3631956"/>
              <a:gd name="connsiteX104" fmla="*/ 149543 w 887272"/>
              <a:gd name="connsiteY104" fmla="*/ 2475088 h 3631956"/>
              <a:gd name="connsiteX105" fmla="*/ 151802 w 887272"/>
              <a:gd name="connsiteY105" fmla="*/ 2430498 h 3631956"/>
              <a:gd name="connsiteX106" fmla="*/ 159703 w 887272"/>
              <a:gd name="connsiteY106" fmla="*/ 2410178 h 3631956"/>
              <a:gd name="connsiteX107" fmla="*/ 164784 w 887272"/>
              <a:gd name="connsiteY107" fmla="*/ 2388164 h 3631956"/>
              <a:gd name="connsiteX108" fmla="*/ 167041 w 887272"/>
              <a:gd name="connsiteY108" fmla="*/ 2359943 h 3631956"/>
              <a:gd name="connsiteX109" fmla="*/ 174943 w 887272"/>
              <a:gd name="connsiteY109" fmla="*/ 2338494 h 3631956"/>
              <a:gd name="connsiteX110" fmla="*/ 180023 w 887272"/>
              <a:gd name="connsiteY110" fmla="*/ 2284871 h 3631956"/>
              <a:gd name="connsiteX111" fmla="*/ 181716 w 887272"/>
              <a:gd name="connsiteY111" fmla="*/ 2232942 h 3631956"/>
              <a:gd name="connsiteX112" fmla="*/ 190183 w 887272"/>
              <a:gd name="connsiteY112" fmla="*/ 2175369 h 3631956"/>
              <a:gd name="connsiteX113" fmla="*/ 191312 w 887272"/>
              <a:gd name="connsiteY113" fmla="*/ 2136987 h 3631956"/>
              <a:gd name="connsiteX114" fmla="*/ 196392 w 887272"/>
              <a:gd name="connsiteY114" fmla="*/ 2098040 h 3631956"/>
              <a:gd name="connsiteX115" fmla="*/ 206552 w 887272"/>
              <a:gd name="connsiteY115" fmla="*/ 1991360 h 3631956"/>
              <a:gd name="connsiteX116" fmla="*/ 211632 w 887272"/>
              <a:gd name="connsiteY116" fmla="*/ 1965960 h 3631956"/>
              <a:gd name="connsiteX117" fmla="*/ 216712 w 887272"/>
              <a:gd name="connsiteY117" fmla="*/ 1925320 h 3631956"/>
              <a:gd name="connsiteX118" fmla="*/ 221792 w 887272"/>
              <a:gd name="connsiteY118" fmla="*/ 1910080 h 3631956"/>
              <a:gd name="connsiteX119" fmla="*/ 226872 w 887272"/>
              <a:gd name="connsiteY119" fmla="*/ 1889760 h 3631956"/>
              <a:gd name="connsiteX120" fmla="*/ 231952 w 887272"/>
              <a:gd name="connsiteY120" fmla="*/ 1859280 h 3631956"/>
              <a:gd name="connsiteX121" fmla="*/ 237032 w 887272"/>
              <a:gd name="connsiteY121" fmla="*/ 1833880 h 3631956"/>
              <a:gd name="connsiteX122" fmla="*/ 242112 w 887272"/>
              <a:gd name="connsiteY122" fmla="*/ 1762760 h 3631956"/>
              <a:gd name="connsiteX123" fmla="*/ 247192 w 887272"/>
              <a:gd name="connsiteY123" fmla="*/ 1747520 h 3631956"/>
              <a:gd name="connsiteX124" fmla="*/ 252272 w 887272"/>
              <a:gd name="connsiteY124" fmla="*/ 1722120 h 3631956"/>
              <a:gd name="connsiteX125" fmla="*/ 257352 w 887272"/>
              <a:gd name="connsiteY125" fmla="*/ 1671320 h 3631956"/>
              <a:gd name="connsiteX126" fmla="*/ 262432 w 887272"/>
              <a:gd name="connsiteY126" fmla="*/ 1656080 h 3631956"/>
              <a:gd name="connsiteX127" fmla="*/ 267512 w 887272"/>
              <a:gd name="connsiteY127" fmla="*/ 1635760 h 3631956"/>
              <a:gd name="connsiteX128" fmla="*/ 272592 w 887272"/>
              <a:gd name="connsiteY128" fmla="*/ 1574800 h 3631956"/>
              <a:gd name="connsiteX129" fmla="*/ 277672 w 887272"/>
              <a:gd name="connsiteY129" fmla="*/ 1559560 h 3631956"/>
              <a:gd name="connsiteX130" fmla="*/ 287832 w 887272"/>
              <a:gd name="connsiteY130" fmla="*/ 1518920 h 3631956"/>
              <a:gd name="connsiteX131" fmla="*/ 292912 w 887272"/>
              <a:gd name="connsiteY131" fmla="*/ 1473200 h 3631956"/>
              <a:gd name="connsiteX132" fmla="*/ 297992 w 887272"/>
              <a:gd name="connsiteY132" fmla="*/ 1447800 h 3631956"/>
              <a:gd name="connsiteX133" fmla="*/ 308152 w 887272"/>
              <a:gd name="connsiteY133" fmla="*/ 1386840 h 3631956"/>
              <a:gd name="connsiteX134" fmla="*/ 313232 w 887272"/>
              <a:gd name="connsiteY134" fmla="*/ 1346200 h 3631956"/>
              <a:gd name="connsiteX135" fmla="*/ 323392 w 887272"/>
              <a:gd name="connsiteY135" fmla="*/ 1275080 h 3631956"/>
              <a:gd name="connsiteX136" fmla="*/ 328472 w 887272"/>
              <a:gd name="connsiteY136" fmla="*/ 1224280 h 3631956"/>
              <a:gd name="connsiteX137" fmla="*/ 333552 w 887272"/>
              <a:gd name="connsiteY137" fmla="*/ 1198880 h 3631956"/>
              <a:gd name="connsiteX138" fmla="*/ 348792 w 887272"/>
              <a:gd name="connsiteY138" fmla="*/ 1127760 h 3631956"/>
              <a:gd name="connsiteX139" fmla="*/ 353872 w 887272"/>
              <a:gd name="connsiteY139" fmla="*/ 1076960 h 3631956"/>
              <a:gd name="connsiteX140" fmla="*/ 358952 w 887272"/>
              <a:gd name="connsiteY140" fmla="*/ 1056640 h 3631956"/>
              <a:gd name="connsiteX141" fmla="*/ 369112 w 887272"/>
              <a:gd name="connsiteY141" fmla="*/ 1005840 h 3631956"/>
              <a:gd name="connsiteX142" fmla="*/ 374192 w 887272"/>
              <a:gd name="connsiteY142" fmla="*/ 934720 h 3631956"/>
              <a:gd name="connsiteX143" fmla="*/ 384352 w 887272"/>
              <a:gd name="connsiteY143" fmla="*/ 868680 h 3631956"/>
              <a:gd name="connsiteX144" fmla="*/ 389432 w 887272"/>
              <a:gd name="connsiteY144" fmla="*/ 822960 h 3631956"/>
              <a:gd name="connsiteX145" fmla="*/ 399592 w 887272"/>
              <a:gd name="connsiteY145" fmla="*/ 777240 h 3631956"/>
              <a:gd name="connsiteX146" fmla="*/ 404672 w 887272"/>
              <a:gd name="connsiteY146" fmla="*/ 731520 h 3631956"/>
              <a:gd name="connsiteX147" fmla="*/ 414832 w 887272"/>
              <a:gd name="connsiteY147" fmla="*/ 690880 h 3631956"/>
              <a:gd name="connsiteX148" fmla="*/ 424992 w 887272"/>
              <a:gd name="connsiteY148" fmla="*/ 629920 h 3631956"/>
              <a:gd name="connsiteX149" fmla="*/ 430072 w 887272"/>
              <a:gd name="connsiteY149" fmla="*/ 584200 h 3631956"/>
              <a:gd name="connsiteX150" fmla="*/ 440232 w 887272"/>
              <a:gd name="connsiteY150" fmla="*/ 543560 h 3631956"/>
              <a:gd name="connsiteX151" fmla="*/ 445312 w 887272"/>
              <a:gd name="connsiteY151" fmla="*/ 523240 h 3631956"/>
              <a:gd name="connsiteX152" fmla="*/ 455472 w 887272"/>
              <a:gd name="connsiteY152" fmla="*/ 457200 h 3631956"/>
              <a:gd name="connsiteX153" fmla="*/ 465632 w 887272"/>
              <a:gd name="connsiteY153" fmla="*/ 411480 h 3631956"/>
              <a:gd name="connsiteX154" fmla="*/ 470712 w 887272"/>
              <a:gd name="connsiteY154" fmla="*/ 365760 h 3631956"/>
              <a:gd name="connsiteX155" fmla="*/ 475792 w 887272"/>
              <a:gd name="connsiteY155" fmla="*/ 335280 h 3631956"/>
              <a:gd name="connsiteX156" fmla="*/ 470712 w 887272"/>
              <a:gd name="connsiteY156" fmla="*/ 198120 h 3631956"/>
              <a:gd name="connsiteX0" fmla="*/ 470712 w 887272"/>
              <a:gd name="connsiteY0" fmla="*/ 198120 h 3631956"/>
              <a:gd name="connsiteX1" fmla="*/ 485952 w 887272"/>
              <a:gd name="connsiteY1" fmla="*/ 187960 h 3631956"/>
              <a:gd name="connsiteX2" fmla="*/ 496112 w 887272"/>
              <a:gd name="connsiteY2" fmla="*/ 172720 h 3631956"/>
              <a:gd name="connsiteX3" fmla="*/ 526592 w 887272"/>
              <a:gd name="connsiteY3" fmla="*/ 152400 h 3631956"/>
              <a:gd name="connsiteX4" fmla="*/ 541832 w 887272"/>
              <a:gd name="connsiteY4" fmla="*/ 137160 h 3631956"/>
              <a:gd name="connsiteX5" fmla="*/ 572312 w 887272"/>
              <a:gd name="connsiteY5" fmla="*/ 127000 h 3631956"/>
              <a:gd name="connsiteX6" fmla="*/ 602792 w 887272"/>
              <a:gd name="connsiteY6" fmla="*/ 111760 h 3631956"/>
              <a:gd name="connsiteX7" fmla="*/ 638352 w 887272"/>
              <a:gd name="connsiteY7" fmla="*/ 96520 h 3631956"/>
              <a:gd name="connsiteX8" fmla="*/ 653592 w 887272"/>
              <a:gd name="connsiteY8" fmla="*/ 86360 h 3631956"/>
              <a:gd name="connsiteX9" fmla="*/ 689152 w 887272"/>
              <a:gd name="connsiteY9" fmla="*/ 76200 h 3631956"/>
              <a:gd name="connsiteX10" fmla="*/ 719632 w 887272"/>
              <a:gd name="connsiteY10" fmla="*/ 66040 h 3631956"/>
              <a:gd name="connsiteX11" fmla="*/ 755192 w 887272"/>
              <a:gd name="connsiteY11" fmla="*/ 50800 h 3631956"/>
              <a:gd name="connsiteX12" fmla="*/ 805992 w 887272"/>
              <a:gd name="connsiteY12" fmla="*/ 35560 h 3631956"/>
              <a:gd name="connsiteX13" fmla="*/ 821232 w 887272"/>
              <a:gd name="connsiteY13" fmla="*/ 25400 h 3631956"/>
              <a:gd name="connsiteX14" fmla="*/ 851712 w 887272"/>
              <a:gd name="connsiteY14" fmla="*/ 15240 h 3631956"/>
              <a:gd name="connsiteX15" fmla="*/ 882192 w 887272"/>
              <a:gd name="connsiteY15" fmla="*/ 0 h 3631956"/>
              <a:gd name="connsiteX16" fmla="*/ 887272 w 887272"/>
              <a:gd name="connsiteY16" fmla="*/ 15240 h 3631956"/>
              <a:gd name="connsiteX17" fmla="*/ 882192 w 887272"/>
              <a:gd name="connsiteY17" fmla="*/ 60960 h 3631956"/>
              <a:gd name="connsiteX18" fmla="*/ 877112 w 887272"/>
              <a:gd name="connsiteY18" fmla="*/ 76200 h 3631956"/>
              <a:gd name="connsiteX19" fmla="*/ 872032 w 887272"/>
              <a:gd name="connsiteY19" fmla="*/ 96520 h 3631956"/>
              <a:gd name="connsiteX20" fmla="*/ 866952 w 887272"/>
              <a:gd name="connsiteY20" fmla="*/ 162560 h 3631956"/>
              <a:gd name="connsiteX21" fmla="*/ 861872 w 887272"/>
              <a:gd name="connsiteY21" fmla="*/ 182880 h 3631956"/>
              <a:gd name="connsiteX22" fmla="*/ 856792 w 887272"/>
              <a:gd name="connsiteY22" fmla="*/ 213360 h 3631956"/>
              <a:gd name="connsiteX23" fmla="*/ 851712 w 887272"/>
              <a:gd name="connsiteY23" fmla="*/ 335280 h 3631956"/>
              <a:gd name="connsiteX24" fmla="*/ 841552 w 887272"/>
              <a:gd name="connsiteY24" fmla="*/ 401320 h 3631956"/>
              <a:gd name="connsiteX25" fmla="*/ 836472 w 887272"/>
              <a:gd name="connsiteY25" fmla="*/ 447040 h 3631956"/>
              <a:gd name="connsiteX26" fmla="*/ 826312 w 887272"/>
              <a:gd name="connsiteY26" fmla="*/ 568960 h 3631956"/>
              <a:gd name="connsiteX27" fmla="*/ 821232 w 887272"/>
              <a:gd name="connsiteY27" fmla="*/ 594360 h 3631956"/>
              <a:gd name="connsiteX28" fmla="*/ 816152 w 887272"/>
              <a:gd name="connsiteY28" fmla="*/ 640080 h 3631956"/>
              <a:gd name="connsiteX29" fmla="*/ 805992 w 887272"/>
              <a:gd name="connsiteY29" fmla="*/ 690880 h 3631956"/>
              <a:gd name="connsiteX30" fmla="*/ 800912 w 887272"/>
              <a:gd name="connsiteY30" fmla="*/ 721360 h 3631956"/>
              <a:gd name="connsiteX31" fmla="*/ 795832 w 887272"/>
              <a:gd name="connsiteY31" fmla="*/ 741680 h 3631956"/>
              <a:gd name="connsiteX32" fmla="*/ 790752 w 887272"/>
              <a:gd name="connsiteY32" fmla="*/ 767080 h 3631956"/>
              <a:gd name="connsiteX33" fmla="*/ 785672 w 887272"/>
              <a:gd name="connsiteY33" fmla="*/ 787400 h 3631956"/>
              <a:gd name="connsiteX34" fmla="*/ 780592 w 887272"/>
              <a:gd name="connsiteY34" fmla="*/ 828040 h 3631956"/>
              <a:gd name="connsiteX35" fmla="*/ 775512 w 887272"/>
              <a:gd name="connsiteY35" fmla="*/ 843280 h 3631956"/>
              <a:gd name="connsiteX36" fmla="*/ 765352 w 887272"/>
              <a:gd name="connsiteY36" fmla="*/ 894080 h 3631956"/>
              <a:gd name="connsiteX37" fmla="*/ 755192 w 887272"/>
              <a:gd name="connsiteY37" fmla="*/ 939800 h 3631956"/>
              <a:gd name="connsiteX38" fmla="*/ 750112 w 887272"/>
              <a:gd name="connsiteY38" fmla="*/ 980440 h 3631956"/>
              <a:gd name="connsiteX39" fmla="*/ 745032 w 887272"/>
              <a:gd name="connsiteY39" fmla="*/ 1031240 h 3631956"/>
              <a:gd name="connsiteX40" fmla="*/ 734872 w 887272"/>
              <a:gd name="connsiteY40" fmla="*/ 1102360 h 3631956"/>
              <a:gd name="connsiteX41" fmla="*/ 729792 w 887272"/>
              <a:gd name="connsiteY41" fmla="*/ 1203960 h 3631956"/>
              <a:gd name="connsiteX42" fmla="*/ 719632 w 887272"/>
              <a:gd name="connsiteY42" fmla="*/ 1264920 h 3631956"/>
              <a:gd name="connsiteX43" fmla="*/ 704392 w 887272"/>
              <a:gd name="connsiteY43" fmla="*/ 1407160 h 3631956"/>
              <a:gd name="connsiteX44" fmla="*/ 694232 w 887272"/>
              <a:gd name="connsiteY44" fmla="*/ 1463040 h 3631956"/>
              <a:gd name="connsiteX45" fmla="*/ 689152 w 887272"/>
              <a:gd name="connsiteY45" fmla="*/ 1518920 h 3631956"/>
              <a:gd name="connsiteX46" fmla="*/ 678992 w 887272"/>
              <a:gd name="connsiteY46" fmla="*/ 1564640 h 3631956"/>
              <a:gd name="connsiteX47" fmla="*/ 673912 w 887272"/>
              <a:gd name="connsiteY47" fmla="*/ 1595120 h 3631956"/>
              <a:gd name="connsiteX48" fmla="*/ 668832 w 887272"/>
              <a:gd name="connsiteY48" fmla="*/ 1635760 h 3631956"/>
              <a:gd name="connsiteX49" fmla="*/ 663752 w 887272"/>
              <a:gd name="connsiteY49" fmla="*/ 1666240 h 3631956"/>
              <a:gd name="connsiteX50" fmla="*/ 658672 w 887272"/>
              <a:gd name="connsiteY50" fmla="*/ 1706880 h 3631956"/>
              <a:gd name="connsiteX51" fmla="*/ 643432 w 887272"/>
              <a:gd name="connsiteY51" fmla="*/ 1778000 h 3631956"/>
              <a:gd name="connsiteX52" fmla="*/ 638352 w 887272"/>
              <a:gd name="connsiteY52" fmla="*/ 1823720 h 3631956"/>
              <a:gd name="connsiteX53" fmla="*/ 628192 w 887272"/>
              <a:gd name="connsiteY53" fmla="*/ 1879600 h 3631956"/>
              <a:gd name="connsiteX54" fmla="*/ 623112 w 887272"/>
              <a:gd name="connsiteY54" fmla="*/ 1935480 h 3631956"/>
              <a:gd name="connsiteX55" fmla="*/ 607872 w 887272"/>
              <a:gd name="connsiteY55" fmla="*/ 2021840 h 3631956"/>
              <a:gd name="connsiteX56" fmla="*/ 602792 w 887272"/>
              <a:gd name="connsiteY56" fmla="*/ 2082800 h 3631956"/>
              <a:gd name="connsiteX57" fmla="*/ 592632 w 887272"/>
              <a:gd name="connsiteY57" fmla="*/ 2133600 h 3631956"/>
              <a:gd name="connsiteX58" fmla="*/ 582472 w 887272"/>
              <a:gd name="connsiteY58" fmla="*/ 2204720 h 3631956"/>
              <a:gd name="connsiteX59" fmla="*/ 577392 w 887272"/>
              <a:gd name="connsiteY59" fmla="*/ 2296160 h 3631956"/>
              <a:gd name="connsiteX60" fmla="*/ 572312 w 887272"/>
              <a:gd name="connsiteY60" fmla="*/ 2311400 h 3631956"/>
              <a:gd name="connsiteX61" fmla="*/ 567232 w 887272"/>
              <a:gd name="connsiteY61" fmla="*/ 2352040 h 3631956"/>
              <a:gd name="connsiteX62" fmla="*/ 562152 w 887272"/>
              <a:gd name="connsiteY62" fmla="*/ 2382520 h 3631956"/>
              <a:gd name="connsiteX63" fmla="*/ 551992 w 887272"/>
              <a:gd name="connsiteY63" fmla="*/ 2509520 h 3631956"/>
              <a:gd name="connsiteX64" fmla="*/ 541832 w 887272"/>
              <a:gd name="connsiteY64" fmla="*/ 2570480 h 3631956"/>
              <a:gd name="connsiteX65" fmla="*/ 536752 w 887272"/>
              <a:gd name="connsiteY65" fmla="*/ 2595880 h 3631956"/>
              <a:gd name="connsiteX66" fmla="*/ 526592 w 887272"/>
              <a:gd name="connsiteY66" fmla="*/ 2809240 h 3631956"/>
              <a:gd name="connsiteX67" fmla="*/ 521512 w 887272"/>
              <a:gd name="connsiteY67" fmla="*/ 2834640 h 3631956"/>
              <a:gd name="connsiteX68" fmla="*/ 516432 w 887272"/>
              <a:gd name="connsiteY68" fmla="*/ 2956560 h 3631956"/>
              <a:gd name="connsiteX69" fmla="*/ 506272 w 887272"/>
              <a:gd name="connsiteY69" fmla="*/ 3048000 h 3631956"/>
              <a:gd name="connsiteX70" fmla="*/ 494419 w 887272"/>
              <a:gd name="connsiteY70" fmla="*/ 3217898 h 3631956"/>
              <a:gd name="connsiteX71" fmla="*/ 486517 w 887272"/>
              <a:gd name="connsiteY71" fmla="*/ 3325707 h 3631956"/>
              <a:gd name="connsiteX72" fmla="*/ 489903 w 887272"/>
              <a:gd name="connsiteY72" fmla="*/ 3369734 h 3631956"/>
              <a:gd name="connsiteX73" fmla="*/ 484823 w 887272"/>
              <a:gd name="connsiteY73" fmla="*/ 3407551 h 3631956"/>
              <a:gd name="connsiteX74" fmla="*/ 462810 w 887272"/>
              <a:gd name="connsiteY74" fmla="*/ 3608494 h 3631956"/>
              <a:gd name="connsiteX75" fmla="*/ 414832 w 887272"/>
              <a:gd name="connsiteY75" fmla="*/ 3611880 h 3631956"/>
              <a:gd name="connsiteX76" fmla="*/ 191312 w 887272"/>
              <a:gd name="connsiteY76" fmla="*/ 3601720 h 3631956"/>
              <a:gd name="connsiteX77" fmla="*/ 120192 w 887272"/>
              <a:gd name="connsiteY77" fmla="*/ 3591560 h 3631956"/>
              <a:gd name="connsiteX78" fmla="*/ 64312 w 887272"/>
              <a:gd name="connsiteY78" fmla="*/ 3586480 h 3631956"/>
              <a:gd name="connsiteX79" fmla="*/ 20849 w 887272"/>
              <a:gd name="connsiteY79" fmla="*/ 3576884 h 3631956"/>
              <a:gd name="connsiteX80" fmla="*/ 27058 w 887272"/>
              <a:gd name="connsiteY80" fmla="*/ 3533423 h 3631956"/>
              <a:gd name="connsiteX81" fmla="*/ 31575 w 887272"/>
              <a:gd name="connsiteY81" fmla="*/ 3452706 h 3631956"/>
              <a:gd name="connsiteX82" fmla="*/ 33832 w 887272"/>
              <a:gd name="connsiteY82" fmla="*/ 3426178 h 3631956"/>
              <a:gd name="connsiteX83" fmla="*/ 33268 w 887272"/>
              <a:gd name="connsiteY83" fmla="*/ 3392311 h 3631956"/>
              <a:gd name="connsiteX84" fmla="*/ 32703 w 887272"/>
              <a:gd name="connsiteY84" fmla="*/ 3356186 h 3631956"/>
              <a:gd name="connsiteX85" fmla="*/ 34961 w 887272"/>
              <a:gd name="connsiteY85" fmla="*/ 3327964 h 3631956"/>
              <a:gd name="connsiteX86" fmla="*/ 40041 w 887272"/>
              <a:gd name="connsiteY86" fmla="*/ 3265311 h 3631956"/>
              <a:gd name="connsiteX87" fmla="*/ 47943 w 887272"/>
              <a:gd name="connsiteY87" fmla="*/ 3217332 h 3631956"/>
              <a:gd name="connsiteX88" fmla="*/ 46814 w 887272"/>
              <a:gd name="connsiteY88" fmla="*/ 3178387 h 3631956"/>
              <a:gd name="connsiteX89" fmla="*/ 62618 w 887272"/>
              <a:gd name="connsiteY89" fmla="*/ 3056467 h 3631956"/>
              <a:gd name="connsiteX90" fmla="*/ 64876 w 887272"/>
              <a:gd name="connsiteY90" fmla="*/ 3016955 h 3631956"/>
              <a:gd name="connsiteX91" fmla="*/ 72779 w 887272"/>
              <a:gd name="connsiteY91" fmla="*/ 2955431 h 3631956"/>
              <a:gd name="connsiteX92" fmla="*/ 43992 w 887272"/>
              <a:gd name="connsiteY92" fmla="*/ 2910840 h 3631956"/>
              <a:gd name="connsiteX93" fmla="*/ 54152 w 887272"/>
              <a:gd name="connsiteY93" fmla="*/ 2824480 h 3631956"/>
              <a:gd name="connsiteX94" fmla="*/ 64312 w 887272"/>
              <a:gd name="connsiteY94" fmla="*/ 2712720 h 3631956"/>
              <a:gd name="connsiteX95" fmla="*/ 69392 w 887272"/>
              <a:gd name="connsiteY95" fmla="*/ 2687320 h 3631956"/>
              <a:gd name="connsiteX96" fmla="*/ 74472 w 887272"/>
              <a:gd name="connsiteY96" fmla="*/ 2667000 h 3631956"/>
              <a:gd name="connsiteX97" fmla="*/ 79552 w 887272"/>
              <a:gd name="connsiteY97" fmla="*/ 2631440 h 3631956"/>
              <a:gd name="connsiteX98" fmla="*/ 89712 w 887272"/>
              <a:gd name="connsiteY98" fmla="*/ 2600960 h 3631956"/>
              <a:gd name="connsiteX99" fmla="*/ 94792 w 887272"/>
              <a:gd name="connsiteY99" fmla="*/ 2570480 h 3631956"/>
              <a:gd name="connsiteX100" fmla="*/ 104952 w 887272"/>
              <a:gd name="connsiteY100" fmla="*/ 2550160 h 3631956"/>
              <a:gd name="connsiteX101" fmla="*/ 135432 w 887272"/>
              <a:gd name="connsiteY101" fmla="*/ 2594187 h 3631956"/>
              <a:gd name="connsiteX102" fmla="*/ 145591 w 887272"/>
              <a:gd name="connsiteY102" fmla="*/ 2550724 h 3631956"/>
              <a:gd name="connsiteX103" fmla="*/ 142206 w 887272"/>
              <a:gd name="connsiteY103" fmla="*/ 2484684 h 3631956"/>
              <a:gd name="connsiteX104" fmla="*/ 149543 w 887272"/>
              <a:gd name="connsiteY104" fmla="*/ 2475088 h 3631956"/>
              <a:gd name="connsiteX105" fmla="*/ 151802 w 887272"/>
              <a:gd name="connsiteY105" fmla="*/ 2430498 h 3631956"/>
              <a:gd name="connsiteX106" fmla="*/ 159703 w 887272"/>
              <a:gd name="connsiteY106" fmla="*/ 2410178 h 3631956"/>
              <a:gd name="connsiteX107" fmla="*/ 164784 w 887272"/>
              <a:gd name="connsiteY107" fmla="*/ 2388164 h 3631956"/>
              <a:gd name="connsiteX108" fmla="*/ 167041 w 887272"/>
              <a:gd name="connsiteY108" fmla="*/ 2359943 h 3631956"/>
              <a:gd name="connsiteX109" fmla="*/ 174943 w 887272"/>
              <a:gd name="connsiteY109" fmla="*/ 2338494 h 3631956"/>
              <a:gd name="connsiteX110" fmla="*/ 180023 w 887272"/>
              <a:gd name="connsiteY110" fmla="*/ 2284871 h 3631956"/>
              <a:gd name="connsiteX111" fmla="*/ 181716 w 887272"/>
              <a:gd name="connsiteY111" fmla="*/ 2232942 h 3631956"/>
              <a:gd name="connsiteX112" fmla="*/ 190183 w 887272"/>
              <a:gd name="connsiteY112" fmla="*/ 2175369 h 3631956"/>
              <a:gd name="connsiteX113" fmla="*/ 191312 w 887272"/>
              <a:gd name="connsiteY113" fmla="*/ 2136987 h 3631956"/>
              <a:gd name="connsiteX114" fmla="*/ 196392 w 887272"/>
              <a:gd name="connsiteY114" fmla="*/ 2098040 h 3631956"/>
              <a:gd name="connsiteX115" fmla="*/ 206552 w 887272"/>
              <a:gd name="connsiteY115" fmla="*/ 1991360 h 3631956"/>
              <a:gd name="connsiteX116" fmla="*/ 211632 w 887272"/>
              <a:gd name="connsiteY116" fmla="*/ 1965960 h 3631956"/>
              <a:gd name="connsiteX117" fmla="*/ 216712 w 887272"/>
              <a:gd name="connsiteY117" fmla="*/ 1925320 h 3631956"/>
              <a:gd name="connsiteX118" fmla="*/ 221792 w 887272"/>
              <a:gd name="connsiteY118" fmla="*/ 1910080 h 3631956"/>
              <a:gd name="connsiteX119" fmla="*/ 226872 w 887272"/>
              <a:gd name="connsiteY119" fmla="*/ 1889760 h 3631956"/>
              <a:gd name="connsiteX120" fmla="*/ 231952 w 887272"/>
              <a:gd name="connsiteY120" fmla="*/ 1859280 h 3631956"/>
              <a:gd name="connsiteX121" fmla="*/ 237032 w 887272"/>
              <a:gd name="connsiteY121" fmla="*/ 1833880 h 3631956"/>
              <a:gd name="connsiteX122" fmla="*/ 242112 w 887272"/>
              <a:gd name="connsiteY122" fmla="*/ 1762760 h 3631956"/>
              <a:gd name="connsiteX123" fmla="*/ 247192 w 887272"/>
              <a:gd name="connsiteY123" fmla="*/ 1747520 h 3631956"/>
              <a:gd name="connsiteX124" fmla="*/ 252272 w 887272"/>
              <a:gd name="connsiteY124" fmla="*/ 1722120 h 3631956"/>
              <a:gd name="connsiteX125" fmla="*/ 257352 w 887272"/>
              <a:gd name="connsiteY125" fmla="*/ 1671320 h 3631956"/>
              <a:gd name="connsiteX126" fmla="*/ 262432 w 887272"/>
              <a:gd name="connsiteY126" fmla="*/ 1656080 h 3631956"/>
              <a:gd name="connsiteX127" fmla="*/ 267512 w 887272"/>
              <a:gd name="connsiteY127" fmla="*/ 1635760 h 3631956"/>
              <a:gd name="connsiteX128" fmla="*/ 272592 w 887272"/>
              <a:gd name="connsiteY128" fmla="*/ 1574800 h 3631956"/>
              <a:gd name="connsiteX129" fmla="*/ 277672 w 887272"/>
              <a:gd name="connsiteY129" fmla="*/ 1559560 h 3631956"/>
              <a:gd name="connsiteX130" fmla="*/ 287832 w 887272"/>
              <a:gd name="connsiteY130" fmla="*/ 1518920 h 3631956"/>
              <a:gd name="connsiteX131" fmla="*/ 292912 w 887272"/>
              <a:gd name="connsiteY131" fmla="*/ 1473200 h 3631956"/>
              <a:gd name="connsiteX132" fmla="*/ 297992 w 887272"/>
              <a:gd name="connsiteY132" fmla="*/ 1447800 h 3631956"/>
              <a:gd name="connsiteX133" fmla="*/ 308152 w 887272"/>
              <a:gd name="connsiteY133" fmla="*/ 1386840 h 3631956"/>
              <a:gd name="connsiteX134" fmla="*/ 313232 w 887272"/>
              <a:gd name="connsiteY134" fmla="*/ 1346200 h 3631956"/>
              <a:gd name="connsiteX135" fmla="*/ 323392 w 887272"/>
              <a:gd name="connsiteY135" fmla="*/ 1275080 h 3631956"/>
              <a:gd name="connsiteX136" fmla="*/ 328472 w 887272"/>
              <a:gd name="connsiteY136" fmla="*/ 1224280 h 3631956"/>
              <a:gd name="connsiteX137" fmla="*/ 333552 w 887272"/>
              <a:gd name="connsiteY137" fmla="*/ 1198880 h 3631956"/>
              <a:gd name="connsiteX138" fmla="*/ 348792 w 887272"/>
              <a:gd name="connsiteY138" fmla="*/ 1127760 h 3631956"/>
              <a:gd name="connsiteX139" fmla="*/ 353872 w 887272"/>
              <a:gd name="connsiteY139" fmla="*/ 1076960 h 3631956"/>
              <a:gd name="connsiteX140" fmla="*/ 358952 w 887272"/>
              <a:gd name="connsiteY140" fmla="*/ 1056640 h 3631956"/>
              <a:gd name="connsiteX141" fmla="*/ 369112 w 887272"/>
              <a:gd name="connsiteY141" fmla="*/ 1005840 h 3631956"/>
              <a:gd name="connsiteX142" fmla="*/ 374192 w 887272"/>
              <a:gd name="connsiteY142" fmla="*/ 934720 h 3631956"/>
              <a:gd name="connsiteX143" fmla="*/ 384352 w 887272"/>
              <a:gd name="connsiteY143" fmla="*/ 868680 h 3631956"/>
              <a:gd name="connsiteX144" fmla="*/ 389432 w 887272"/>
              <a:gd name="connsiteY144" fmla="*/ 822960 h 3631956"/>
              <a:gd name="connsiteX145" fmla="*/ 399592 w 887272"/>
              <a:gd name="connsiteY145" fmla="*/ 777240 h 3631956"/>
              <a:gd name="connsiteX146" fmla="*/ 404672 w 887272"/>
              <a:gd name="connsiteY146" fmla="*/ 731520 h 3631956"/>
              <a:gd name="connsiteX147" fmla="*/ 414832 w 887272"/>
              <a:gd name="connsiteY147" fmla="*/ 690880 h 3631956"/>
              <a:gd name="connsiteX148" fmla="*/ 424992 w 887272"/>
              <a:gd name="connsiteY148" fmla="*/ 629920 h 3631956"/>
              <a:gd name="connsiteX149" fmla="*/ 430072 w 887272"/>
              <a:gd name="connsiteY149" fmla="*/ 584200 h 3631956"/>
              <a:gd name="connsiteX150" fmla="*/ 440232 w 887272"/>
              <a:gd name="connsiteY150" fmla="*/ 543560 h 3631956"/>
              <a:gd name="connsiteX151" fmla="*/ 445312 w 887272"/>
              <a:gd name="connsiteY151" fmla="*/ 523240 h 3631956"/>
              <a:gd name="connsiteX152" fmla="*/ 455472 w 887272"/>
              <a:gd name="connsiteY152" fmla="*/ 457200 h 3631956"/>
              <a:gd name="connsiteX153" fmla="*/ 465632 w 887272"/>
              <a:gd name="connsiteY153" fmla="*/ 411480 h 3631956"/>
              <a:gd name="connsiteX154" fmla="*/ 470712 w 887272"/>
              <a:gd name="connsiteY154" fmla="*/ 365760 h 3631956"/>
              <a:gd name="connsiteX155" fmla="*/ 475792 w 887272"/>
              <a:gd name="connsiteY155" fmla="*/ 335280 h 3631956"/>
              <a:gd name="connsiteX156" fmla="*/ 470712 w 887272"/>
              <a:gd name="connsiteY156" fmla="*/ 198120 h 3631956"/>
              <a:gd name="connsiteX0" fmla="*/ 470712 w 887272"/>
              <a:gd name="connsiteY0" fmla="*/ 198120 h 3631956"/>
              <a:gd name="connsiteX1" fmla="*/ 485952 w 887272"/>
              <a:gd name="connsiteY1" fmla="*/ 187960 h 3631956"/>
              <a:gd name="connsiteX2" fmla="*/ 496112 w 887272"/>
              <a:gd name="connsiteY2" fmla="*/ 172720 h 3631956"/>
              <a:gd name="connsiteX3" fmla="*/ 526592 w 887272"/>
              <a:gd name="connsiteY3" fmla="*/ 152400 h 3631956"/>
              <a:gd name="connsiteX4" fmla="*/ 541832 w 887272"/>
              <a:gd name="connsiteY4" fmla="*/ 137160 h 3631956"/>
              <a:gd name="connsiteX5" fmla="*/ 572312 w 887272"/>
              <a:gd name="connsiteY5" fmla="*/ 127000 h 3631956"/>
              <a:gd name="connsiteX6" fmla="*/ 602792 w 887272"/>
              <a:gd name="connsiteY6" fmla="*/ 111760 h 3631956"/>
              <a:gd name="connsiteX7" fmla="*/ 638352 w 887272"/>
              <a:gd name="connsiteY7" fmla="*/ 96520 h 3631956"/>
              <a:gd name="connsiteX8" fmla="*/ 653592 w 887272"/>
              <a:gd name="connsiteY8" fmla="*/ 86360 h 3631956"/>
              <a:gd name="connsiteX9" fmla="*/ 689152 w 887272"/>
              <a:gd name="connsiteY9" fmla="*/ 76200 h 3631956"/>
              <a:gd name="connsiteX10" fmla="*/ 719632 w 887272"/>
              <a:gd name="connsiteY10" fmla="*/ 66040 h 3631956"/>
              <a:gd name="connsiteX11" fmla="*/ 755192 w 887272"/>
              <a:gd name="connsiteY11" fmla="*/ 50800 h 3631956"/>
              <a:gd name="connsiteX12" fmla="*/ 805992 w 887272"/>
              <a:gd name="connsiteY12" fmla="*/ 35560 h 3631956"/>
              <a:gd name="connsiteX13" fmla="*/ 821232 w 887272"/>
              <a:gd name="connsiteY13" fmla="*/ 25400 h 3631956"/>
              <a:gd name="connsiteX14" fmla="*/ 851712 w 887272"/>
              <a:gd name="connsiteY14" fmla="*/ 15240 h 3631956"/>
              <a:gd name="connsiteX15" fmla="*/ 882192 w 887272"/>
              <a:gd name="connsiteY15" fmla="*/ 0 h 3631956"/>
              <a:gd name="connsiteX16" fmla="*/ 887272 w 887272"/>
              <a:gd name="connsiteY16" fmla="*/ 15240 h 3631956"/>
              <a:gd name="connsiteX17" fmla="*/ 882192 w 887272"/>
              <a:gd name="connsiteY17" fmla="*/ 60960 h 3631956"/>
              <a:gd name="connsiteX18" fmla="*/ 877112 w 887272"/>
              <a:gd name="connsiteY18" fmla="*/ 76200 h 3631956"/>
              <a:gd name="connsiteX19" fmla="*/ 872032 w 887272"/>
              <a:gd name="connsiteY19" fmla="*/ 96520 h 3631956"/>
              <a:gd name="connsiteX20" fmla="*/ 866952 w 887272"/>
              <a:gd name="connsiteY20" fmla="*/ 162560 h 3631956"/>
              <a:gd name="connsiteX21" fmla="*/ 861872 w 887272"/>
              <a:gd name="connsiteY21" fmla="*/ 182880 h 3631956"/>
              <a:gd name="connsiteX22" fmla="*/ 856792 w 887272"/>
              <a:gd name="connsiteY22" fmla="*/ 213360 h 3631956"/>
              <a:gd name="connsiteX23" fmla="*/ 851712 w 887272"/>
              <a:gd name="connsiteY23" fmla="*/ 335280 h 3631956"/>
              <a:gd name="connsiteX24" fmla="*/ 841552 w 887272"/>
              <a:gd name="connsiteY24" fmla="*/ 401320 h 3631956"/>
              <a:gd name="connsiteX25" fmla="*/ 836472 w 887272"/>
              <a:gd name="connsiteY25" fmla="*/ 447040 h 3631956"/>
              <a:gd name="connsiteX26" fmla="*/ 826312 w 887272"/>
              <a:gd name="connsiteY26" fmla="*/ 568960 h 3631956"/>
              <a:gd name="connsiteX27" fmla="*/ 821232 w 887272"/>
              <a:gd name="connsiteY27" fmla="*/ 594360 h 3631956"/>
              <a:gd name="connsiteX28" fmla="*/ 816152 w 887272"/>
              <a:gd name="connsiteY28" fmla="*/ 640080 h 3631956"/>
              <a:gd name="connsiteX29" fmla="*/ 805992 w 887272"/>
              <a:gd name="connsiteY29" fmla="*/ 690880 h 3631956"/>
              <a:gd name="connsiteX30" fmla="*/ 800912 w 887272"/>
              <a:gd name="connsiteY30" fmla="*/ 721360 h 3631956"/>
              <a:gd name="connsiteX31" fmla="*/ 795832 w 887272"/>
              <a:gd name="connsiteY31" fmla="*/ 741680 h 3631956"/>
              <a:gd name="connsiteX32" fmla="*/ 790752 w 887272"/>
              <a:gd name="connsiteY32" fmla="*/ 767080 h 3631956"/>
              <a:gd name="connsiteX33" fmla="*/ 785672 w 887272"/>
              <a:gd name="connsiteY33" fmla="*/ 787400 h 3631956"/>
              <a:gd name="connsiteX34" fmla="*/ 780592 w 887272"/>
              <a:gd name="connsiteY34" fmla="*/ 828040 h 3631956"/>
              <a:gd name="connsiteX35" fmla="*/ 775512 w 887272"/>
              <a:gd name="connsiteY35" fmla="*/ 843280 h 3631956"/>
              <a:gd name="connsiteX36" fmla="*/ 765352 w 887272"/>
              <a:gd name="connsiteY36" fmla="*/ 894080 h 3631956"/>
              <a:gd name="connsiteX37" fmla="*/ 755192 w 887272"/>
              <a:gd name="connsiteY37" fmla="*/ 939800 h 3631956"/>
              <a:gd name="connsiteX38" fmla="*/ 750112 w 887272"/>
              <a:gd name="connsiteY38" fmla="*/ 980440 h 3631956"/>
              <a:gd name="connsiteX39" fmla="*/ 745032 w 887272"/>
              <a:gd name="connsiteY39" fmla="*/ 1031240 h 3631956"/>
              <a:gd name="connsiteX40" fmla="*/ 734872 w 887272"/>
              <a:gd name="connsiteY40" fmla="*/ 1102360 h 3631956"/>
              <a:gd name="connsiteX41" fmla="*/ 729792 w 887272"/>
              <a:gd name="connsiteY41" fmla="*/ 1203960 h 3631956"/>
              <a:gd name="connsiteX42" fmla="*/ 719632 w 887272"/>
              <a:gd name="connsiteY42" fmla="*/ 1264920 h 3631956"/>
              <a:gd name="connsiteX43" fmla="*/ 704392 w 887272"/>
              <a:gd name="connsiteY43" fmla="*/ 1407160 h 3631956"/>
              <a:gd name="connsiteX44" fmla="*/ 694232 w 887272"/>
              <a:gd name="connsiteY44" fmla="*/ 1463040 h 3631956"/>
              <a:gd name="connsiteX45" fmla="*/ 689152 w 887272"/>
              <a:gd name="connsiteY45" fmla="*/ 1518920 h 3631956"/>
              <a:gd name="connsiteX46" fmla="*/ 678992 w 887272"/>
              <a:gd name="connsiteY46" fmla="*/ 1564640 h 3631956"/>
              <a:gd name="connsiteX47" fmla="*/ 673912 w 887272"/>
              <a:gd name="connsiteY47" fmla="*/ 1595120 h 3631956"/>
              <a:gd name="connsiteX48" fmla="*/ 668832 w 887272"/>
              <a:gd name="connsiteY48" fmla="*/ 1635760 h 3631956"/>
              <a:gd name="connsiteX49" fmla="*/ 663752 w 887272"/>
              <a:gd name="connsiteY49" fmla="*/ 1666240 h 3631956"/>
              <a:gd name="connsiteX50" fmla="*/ 658672 w 887272"/>
              <a:gd name="connsiteY50" fmla="*/ 1706880 h 3631956"/>
              <a:gd name="connsiteX51" fmla="*/ 643432 w 887272"/>
              <a:gd name="connsiteY51" fmla="*/ 1778000 h 3631956"/>
              <a:gd name="connsiteX52" fmla="*/ 638352 w 887272"/>
              <a:gd name="connsiteY52" fmla="*/ 1823720 h 3631956"/>
              <a:gd name="connsiteX53" fmla="*/ 628192 w 887272"/>
              <a:gd name="connsiteY53" fmla="*/ 1879600 h 3631956"/>
              <a:gd name="connsiteX54" fmla="*/ 623112 w 887272"/>
              <a:gd name="connsiteY54" fmla="*/ 1935480 h 3631956"/>
              <a:gd name="connsiteX55" fmla="*/ 607872 w 887272"/>
              <a:gd name="connsiteY55" fmla="*/ 2021840 h 3631956"/>
              <a:gd name="connsiteX56" fmla="*/ 602792 w 887272"/>
              <a:gd name="connsiteY56" fmla="*/ 2082800 h 3631956"/>
              <a:gd name="connsiteX57" fmla="*/ 592632 w 887272"/>
              <a:gd name="connsiteY57" fmla="*/ 2133600 h 3631956"/>
              <a:gd name="connsiteX58" fmla="*/ 582472 w 887272"/>
              <a:gd name="connsiteY58" fmla="*/ 2204720 h 3631956"/>
              <a:gd name="connsiteX59" fmla="*/ 577392 w 887272"/>
              <a:gd name="connsiteY59" fmla="*/ 2296160 h 3631956"/>
              <a:gd name="connsiteX60" fmla="*/ 572312 w 887272"/>
              <a:gd name="connsiteY60" fmla="*/ 2311400 h 3631956"/>
              <a:gd name="connsiteX61" fmla="*/ 567232 w 887272"/>
              <a:gd name="connsiteY61" fmla="*/ 2352040 h 3631956"/>
              <a:gd name="connsiteX62" fmla="*/ 562152 w 887272"/>
              <a:gd name="connsiteY62" fmla="*/ 2382520 h 3631956"/>
              <a:gd name="connsiteX63" fmla="*/ 551992 w 887272"/>
              <a:gd name="connsiteY63" fmla="*/ 2509520 h 3631956"/>
              <a:gd name="connsiteX64" fmla="*/ 541832 w 887272"/>
              <a:gd name="connsiteY64" fmla="*/ 2570480 h 3631956"/>
              <a:gd name="connsiteX65" fmla="*/ 536752 w 887272"/>
              <a:gd name="connsiteY65" fmla="*/ 2595880 h 3631956"/>
              <a:gd name="connsiteX66" fmla="*/ 526592 w 887272"/>
              <a:gd name="connsiteY66" fmla="*/ 2809240 h 3631956"/>
              <a:gd name="connsiteX67" fmla="*/ 521512 w 887272"/>
              <a:gd name="connsiteY67" fmla="*/ 2834640 h 3631956"/>
              <a:gd name="connsiteX68" fmla="*/ 516432 w 887272"/>
              <a:gd name="connsiteY68" fmla="*/ 2956560 h 3631956"/>
              <a:gd name="connsiteX69" fmla="*/ 506272 w 887272"/>
              <a:gd name="connsiteY69" fmla="*/ 3048000 h 3631956"/>
              <a:gd name="connsiteX70" fmla="*/ 494419 w 887272"/>
              <a:gd name="connsiteY70" fmla="*/ 3217898 h 3631956"/>
              <a:gd name="connsiteX71" fmla="*/ 486517 w 887272"/>
              <a:gd name="connsiteY71" fmla="*/ 3325707 h 3631956"/>
              <a:gd name="connsiteX72" fmla="*/ 489903 w 887272"/>
              <a:gd name="connsiteY72" fmla="*/ 3369734 h 3631956"/>
              <a:gd name="connsiteX73" fmla="*/ 484823 w 887272"/>
              <a:gd name="connsiteY73" fmla="*/ 3407551 h 3631956"/>
              <a:gd name="connsiteX74" fmla="*/ 462810 w 887272"/>
              <a:gd name="connsiteY74" fmla="*/ 3608494 h 3631956"/>
              <a:gd name="connsiteX75" fmla="*/ 414832 w 887272"/>
              <a:gd name="connsiteY75" fmla="*/ 3611880 h 3631956"/>
              <a:gd name="connsiteX76" fmla="*/ 191312 w 887272"/>
              <a:gd name="connsiteY76" fmla="*/ 3601720 h 3631956"/>
              <a:gd name="connsiteX77" fmla="*/ 120192 w 887272"/>
              <a:gd name="connsiteY77" fmla="*/ 3591560 h 3631956"/>
              <a:gd name="connsiteX78" fmla="*/ 64312 w 887272"/>
              <a:gd name="connsiteY78" fmla="*/ 3586480 h 3631956"/>
              <a:gd name="connsiteX79" fmla="*/ 20849 w 887272"/>
              <a:gd name="connsiteY79" fmla="*/ 3576884 h 3631956"/>
              <a:gd name="connsiteX80" fmla="*/ 27058 w 887272"/>
              <a:gd name="connsiteY80" fmla="*/ 3533423 h 3631956"/>
              <a:gd name="connsiteX81" fmla="*/ 31575 w 887272"/>
              <a:gd name="connsiteY81" fmla="*/ 3452706 h 3631956"/>
              <a:gd name="connsiteX82" fmla="*/ 33832 w 887272"/>
              <a:gd name="connsiteY82" fmla="*/ 3426178 h 3631956"/>
              <a:gd name="connsiteX83" fmla="*/ 33268 w 887272"/>
              <a:gd name="connsiteY83" fmla="*/ 3392311 h 3631956"/>
              <a:gd name="connsiteX84" fmla="*/ 32703 w 887272"/>
              <a:gd name="connsiteY84" fmla="*/ 3356186 h 3631956"/>
              <a:gd name="connsiteX85" fmla="*/ 34961 w 887272"/>
              <a:gd name="connsiteY85" fmla="*/ 3327964 h 3631956"/>
              <a:gd name="connsiteX86" fmla="*/ 40041 w 887272"/>
              <a:gd name="connsiteY86" fmla="*/ 3265311 h 3631956"/>
              <a:gd name="connsiteX87" fmla="*/ 47943 w 887272"/>
              <a:gd name="connsiteY87" fmla="*/ 3217332 h 3631956"/>
              <a:gd name="connsiteX88" fmla="*/ 46814 w 887272"/>
              <a:gd name="connsiteY88" fmla="*/ 3178387 h 3631956"/>
              <a:gd name="connsiteX89" fmla="*/ 62618 w 887272"/>
              <a:gd name="connsiteY89" fmla="*/ 3056467 h 3631956"/>
              <a:gd name="connsiteX90" fmla="*/ 64876 w 887272"/>
              <a:gd name="connsiteY90" fmla="*/ 3016955 h 3631956"/>
              <a:gd name="connsiteX91" fmla="*/ 72779 w 887272"/>
              <a:gd name="connsiteY91" fmla="*/ 2955431 h 3631956"/>
              <a:gd name="connsiteX92" fmla="*/ 75036 w 887272"/>
              <a:gd name="connsiteY92" fmla="*/ 2905196 h 3631956"/>
              <a:gd name="connsiteX93" fmla="*/ 54152 w 887272"/>
              <a:gd name="connsiteY93" fmla="*/ 2824480 h 3631956"/>
              <a:gd name="connsiteX94" fmla="*/ 64312 w 887272"/>
              <a:gd name="connsiteY94" fmla="*/ 2712720 h 3631956"/>
              <a:gd name="connsiteX95" fmla="*/ 69392 w 887272"/>
              <a:gd name="connsiteY95" fmla="*/ 2687320 h 3631956"/>
              <a:gd name="connsiteX96" fmla="*/ 74472 w 887272"/>
              <a:gd name="connsiteY96" fmla="*/ 2667000 h 3631956"/>
              <a:gd name="connsiteX97" fmla="*/ 79552 w 887272"/>
              <a:gd name="connsiteY97" fmla="*/ 2631440 h 3631956"/>
              <a:gd name="connsiteX98" fmla="*/ 89712 w 887272"/>
              <a:gd name="connsiteY98" fmla="*/ 2600960 h 3631956"/>
              <a:gd name="connsiteX99" fmla="*/ 94792 w 887272"/>
              <a:gd name="connsiteY99" fmla="*/ 2570480 h 3631956"/>
              <a:gd name="connsiteX100" fmla="*/ 104952 w 887272"/>
              <a:gd name="connsiteY100" fmla="*/ 2550160 h 3631956"/>
              <a:gd name="connsiteX101" fmla="*/ 135432 w 887272"/>
              <a:gd name="connsiteY101" fmla="*/ 2594187 h 3631956"/>
              <a:gd name="connsiteX102" fmla="*/ 145591 w 887272"/>
              <a:gd name="connsiteY102" fmla="*/ 2550724 h 3631956"/>
              <a:gd name="connsiteX103" fmla="*/ 142206 w 887272"/>
              <a:gd name="connsiteY103" fmla="*/ 2484684 h 3631956"/>
              <a:gd name="connsiteX104" fmla="*/ 149543 w 887272"/>
              <a:gd name="connsiteY104" fmla="*/ 2475088 h 3631956"/>
              <a:gd name="connsiteX105" fmla="*/ 151802 w 887272"/>
              <a:gd name="connsiteY105" fmla="*/ 2430498 h 3631956"/>
              <a:gd name="connsiteX106" fmla="*/ 159703 w 887272"/>
              <a:gd name="connsiteY106" fmla="*/ 2410178 h 3631956"/>
              <a:gd name="connsiteX107" fmla="*/ 164784 w 887272"/>
              <a:gd name="connsiteY107" fmla="*/ 2388164 h 3631956"/>
              <a:gd name="connsiteX108" fmla="*/ 167041 w 887272"/>
              <a:gd name="connsiteY108" fmla="*/ 2359943 h 3631956"/>
              <a:gd name="connsiteX109" fmla="*/ 174943 w 887272"/>
              <a:gd name="connsiteY109" fmla="*/ 2338494 h 3631956"/>
              <a:gd name="connsiteX110" fmla="*/ 180023 w 887272"/>
              <a:gd name="connsiteY110" fmla="*/ 2284871 h 3631956"/>
              <a:gd name="connsiteX111" fmla="*/ 181716 w 887272"/>
              <a:gd name="connsiteY111" fmla="*/ 2232942 h 3631956"/>
              <a:gd name="connsiteX112" fmla="*/ 190183 w 887272"/>
              <a:gd name="connsiteY112" fmla="*/ 2175369 h 3631956"/>
              <a:gd name="connsiteX113" fmla="*/ 191312 w 887272"/>
              <a:gd name="connsiteY113" fmla="*/ 2136987 h 3631956"/>
              <a:gd name="connsiteX114" fmla="*/ 196392 w 887272"/>
              <a:gd name="connsiteY114" fmla="*/ 2098040 h 3631956"/>
              <a:gd name="connsiteX115" fmla="*/ 206552 w 887272"/>
              <a:gd name="connsiteY115" fmla="*/ 1991360 h 3631956"/>
              <a:gd name="connsiteX116" fmla="*/ 211632 w 887272"/>
              <a:gd name="connsiteY116" fmla="*/ 1965960 h 3631956"/>
              <a:gd name="connsiteX117" fmla="*/ 216712 w 887272"/>
              <a:gd name="connsiteY117" fmla="*/ 1925320 h 3631956"/>
              <a:gd name="connsiteX118" fmla="*/ 221792 w 887272"/>
              <a:gd name="connsiteY118" fmla="*/ 1910080 h 3631956"/>
              <a:gd name="connsiteX119" fmla="*/ 226872 w 887272"/>
              <a:gd name="connsiteY119" fmla="*/ 1889760 h 3631956"/>
              <a:gd name="connsiteX120" fmla="*/ 231952 w 887272"/>
              <a:gd name="connsiteY120" fmla="*/ 1859280 h 3631956"/>
              <a:gd name="connsiteX121" fmla="*/ 237032 w 887272"/>
              <a:gd name="connsiteY121" fmla="*/ 1833880 h 3631956"/>
              <a:gd name="connsiteX122" fmla="*/ 242112 w 887272"/>
              <a:gd name="connsiteY122" fmla="*/ 1762760 h 3631956"/>
              <a:gd name="connsiteX123" fmla="*/ 247192 w 887272"/>
              <a:gd name="connsiteY123" fmla="*/ 1747520 h 3631956"/>
              <a:gd name="connsiteX124" fmla="*/ 252272 w 887272"/>
              <a:gd name="connsiteY124" fmla="*/ 1722120 h 3631956"/>
              <a:gd name="connsiteX125" fmla="*/ 257352 w 887272"/>
              <a:gd name="connsiteY125" fmla="*/ 1671320 h 3631956"/>
              <a:gd name="connsiteX126" fmla="*/ 262432 w 887272"/>
              <a:gd name="connsiteY126" fmla="*/ 1656080 h 3631956"/>
              <a:gd name="connsiteX127" fmla="*/ 267512 w 887272"/>
              <a:gd name="connsiteY127" fmla="*/ 1635760 h 3631956"/>
              <a:gd name="connsiteX128" fmla="*/ 272592 w 887272"/>
              <a:gd name="connsiteY128" fmla="*/ 1574800 h 3631956"/>
              <a:gd name="connsiteX129" fmla="*/ 277672 w 887272"/>
              <a:gd name="connsiteY129" fmla="*/ 1559560 h 3631956"/>
              <a:gd name="connsiteX130" fmla="*/ 287832 w 887272"/>
              <a:gd name="connsiteY130" fmla="*/ 1518920 h 3631956"/>
              <a:gd name="connsiteX131" fmla="*/ 292912 w 887272"/>
              <a:gd name="connsiteY131" fmla="*/ 1473200 h 3631956"/>
              <a:gd name="connsiteX132" fmla="*/ 297992 w 887272"/>
              <a:gd name="connsiteY132" fmla="*/ 1447800 h 3631956"/>
              <a:gd name="connsiteX133" fmla="*/ 308152 w 887272"/>
              <a:gd name="connsiteY133" fmla="*/ 1386840 h 3631956"/>
              <a:gd name="connsiteX134" fmla="*/ 313232 w 887272"/>
              <a:gd name="connsiteY134" fmla="*/ 1346200 h 3631956"/>
              <a:gd name="connsiteX135" fmla="*/ 323392 w 887272"/>
              <a:gd name="connsiteY135" fmla="*/ 1275080 h 3631956"/>
              <a:gd name="connsiteX136" fmla="*/ 328472 w 887272"/>
              <a:gd name="connsiteY136" fmla="*/ 1224280 h 3631956"/>
              <a:gd name="connsiteX137" fmla="*/ 333552 w 887272"/>
              <a:gd name="connsiteY137" fmla="*/ 1198880 h 3631956"/>
              <a:gd name="connsiteX138" fmla="*/ 348792 w 887272"/>
              <a:gd name="connsiteY138" fmla="*/ 1127760 h 3631956"/>
              <a:gd name="connsiteX139" fmla="*/ 353872 w 887272"/>
              <a:gd name="connsiteY139" fmla="*/ 1076960 h 3631956"/>
              <a:gd name="connsiteX140" fmla="*/ 358952 w 887272"/>
              <a:gd name="connsiteY140" fmla="*/ 1056640 h 3631956"/>
              <a:gd name="connsiteX141" fmla="*/ 369112 w 887272"/>
              <a:gd name="connsiteY141" fmla="*/ 1005840 h 3631956"/>
              <a:gd name="connsiteX142" fmla="*/ 374192 w 887272"/>
              <a:gd name="connsiteY142" fmla="*/ 934720 h 3631956"/>
              <a:gd name="connsiteX143" fmla="*/ 384352 w 887272"/>
              <a:gd name="connsiteY143" fmla="*/ 868680 h 3631956"/>
              <a:gd name="connsiteX144" fmla="*/ 389432 w 887272"/>
              <a:gd name="connsiteY144" fmla="*/ 822960 h 3631956"/>
              <a:gd name="connsiteX145" fmla="*/ 399592 w 887272"/>
              <a:gd name="connsiteY145" fmla="*/ 777240 h 3631956"/>
              <a:gd name="connsiteX146" fmla="*/ 404672 w 887272"/>
              <a:gd name="connsiteY146" fmla="*/ 731520 h 3631956"/>
              <a:gd name="connsiteX147" fmla="*/ 414832 w 887272"/>
              <a:gd name="connsiteY147" fmla="*/ 690880 h 3631956"/>
              <a:gd name="connsiteX148" fmla="*/ 424992 w 887272"/>
              <a:gd name="connsiteY148" fmla="*/ 629920 h 3631956"/>
              <a:gd name="connsiteX149" fmla="*/ 430072 w 887272"/>
              <a:gd name="connsiteY149" fmla="*/ 584200 h 3631956"/>
              <a:gd name="connsiteX150" fmla="*/ 440232 w 887272"/>
              <a:gd name="connsiteY150" fmla="*/ 543560 h 3631956"/>
              <a:gd name="connsiteX151" fmla="*/ 445312 w 887272"/>
              <a:gd name="connsiteY151" fmla="*/ 523240 h 3631956"/>
              <a:gd name="connsiteX152" fmla="*/ 455472 w 887272"/>
              <a:gd name="connsiteY152" fmla="*/ 457200 h 3631956"/>
              <a:gd name="connsiteX153" fmla="*/ 465632 w 887272"/>
              <a:gd name="connsiteY153" fmla="*/ 411480 h 3631956"/>
              <a:gd name="connsiteX154" fmla="*/ 470712 w 887272"/>
              <a:gd name="connsiteY154" fmla="*/ 365760 h 3631956"/>
              <a:gd name="connsiteX155" fmla="*/ 475792 w 887272"/>
              <a:gd name="connsiteY155" fmla="*/ 335280 h 3631956"/>
              <a:gd name="connsiteX156" fmla="*/ 470712 w 887272"/>
              <a:gd name="connsiteY156" fmla="*/ 198120 h 3631956"/>
              <a:gd name="connsiteX0" fmla="*/ 470712 w 887272"/>
              <a:gd name="connsiteY0" fmla="*/ 198120 h 3631956"/>
              <a:gd name="connsiteX1" fmla="*/ 485952 w 887272"/>
              <a:gd name="connsiteY1" fmla="*/ 187960 h 3631956"/>
              <a:gd name="connsiteX2" fmla="*/ 496112 w 887272"/>
              <a:gd name="connsiteY2" fmla="*/ 172720 h 3631956"/>
              <a:gd name="connsiteX3" fmla="*/ 526592 w 887272"/>
              <a:gd name="connsiteY3" fmla="*/ 152400 h 3631956"/>
              <a:gd name="connsiteX4" fmla="*/ 541832 w 887272"/>
              <a:gd name="connsiteY4" fmla="*/ 137160 h 3631956"/>
              <a:gd name="connsiteX5" fmla="*/ 572312 w 887272"/>
              <a:gd name="connsiteY5" fmla="*/ 127000 h 3631956"/>
              <a:gd name="connsiteX6" fmla="*/ 602792 w 887272"/>
              <a:gd name="connsiteY6" fmla="*/ 111760 h 3631956"/>
              <a:gd name="connsiteX7" fmla="*/ 638352 w 887272"/>
              <a:gd name="connsiteY7" fmla="*/ 96520 h 3631956"/>
              <a:gd name="connsiteX8" fmla="*/ 653592 w 887272"/>
              <a:gd name="connsiteY8" fmla="*/ 86360 h 3631956"/>
              <a:gd name="connsiteX9" fmla="*/ 689152 w 887272"/>
              <a:gd name="connsiteY9" fmla="*/ 76200 h 3631956"/>
              <a:gd name="connsiteX10" fmla="*/ 719632 w 887272"/>
              <a:gd name="connsiteY10" fmla="*/ 66040 h 3631956"/>
              <a:gd name="connsiteX11" fmla="*/ 755192 w 887272"/>
              <a:gd name="connsiteY11" fmla="*/ 50800 h 3631956"/>
              <a:gd name="connsiteX12" fmla="*/ 805992 w 887272"/>
              <a:gd name="connsiteY12" fmla="*/ 35560 h 3631956"/>
              <a:gd name="connsiteX13" fmla="*/ 821232 w 887272"/>
              <a:gd name="connsiteY13" fmla="*/ 25400 h 3631956"/>
              <a:gd name="connsiteX14" fmla="*/ 851712 w 887272"/>
              <a:gd name="connsiteY14" fmla="*/ 15240 h 3631956"/>
              <a:gd name="connsiteX15" fmla="*/ 882192 w 887272"/>
              <a:gd name="connsiteY15" fmla="*/ 0 h 3631956"/>
              <a:gd name="connsiteX16" fmla="*/ 887272 w 887272"/>
              <a:gd name="connsiteY16" fmla="*/ 15240 h 3631956"/>
              <a:gd name="connsiteX17" fmla="*/ 882192 w 887272"/>
              <a:gd name="connsiteY17" fmla="*/ 60960 h 3631956"/>
              <a:gd name="connsiteX18" fmla="*/ 877112 w 887272"/>
              <a:gd name="connsiteY18" fmla="*/ 76200 h 3631956"/>
              <a:gd name="connsiteX19" fmla="*/ 872032 w 887272"/>
              <a:gd name="connsiteY19" fmla="*/ 96520 h 3631956"/>
              <a:gd name="connsiteX20" fmla="*/ 866952 w 887272"/>
              <a:gd name="connsiteY20" fmla="*/ 162560 h 3631956"/>
              <a:gd name="connsiteX21" fmla="*/ 861872 w 887272"/>
              <a:gd name="connsiteY21" fmla="*/ 182880 h 3631956"/>
              <a:gd name="connsiteX22" fmla="*/ 856792 w 887272"/>
              <a:gd name="connsiteY22" fmla="*/ 213360 h 3631956"/>
              <a:gd name="connsiteX23" fmla="*/ 851712 w 887272"/>
              <a:gd name="connsiteY23" fmla="*/ 335280 h 3631956"/>
              <a:gd name="connsiteX24" fmla="*/ 841552 w 887272"/>
              <a:gd name="connsiteY24" fmla="*/ 401320 h 3631956"/>
              <a:gd name="connsiteX25" fmla="*/ 836472 w 887272"/>
              <a:gd name="connsiteY25" fmla="*/ 447040 h 3631956"/>
              <a:gd name="connsiteX26" fmla="*/ 826312 w 887272"/>
              <a:gd name="connsiteY26" fmla="*/ 568960 h 3631956"/>
              <a:gd name="connsiteX27" fmla="*/ 821232 w 887272"/>
              <a:gd name="connsiteY27" fmla="*/ 594360 h 3631956"/>
              <a:gd name="connsiteX28" fmla="*/ 816152 w 887272"/>
              <a:gd name="connsiteY28" fmla="*/ 640080 h 3631956"/>
              <a:gd name="connsiteX29" fmla="*/ 805992 w 887272"/>
              <a:gd name="connsiteY29" fmla="*/ 690880 h 3631956"/>
              <a:gd name="connsiteX30" fmla="*/ 800912 w 887272"/>
              <a:gd name="connsiteY30" fmla="*/ 721360 h 3631956"/>
              <a:gd name="connsiteX31" fmla="*/ 795832 w 887272"/>
              <a:gd name="connsiteY31" fmla="*/ 741680 h 3631956"/>
              <a:gd name="connsiteX32" fmla="*/ 790752 w 887272"/>
              <a:gd name="connsiteY32" fmla="*/ 767080 h 3631956"/>
              <a:gd name="connsiteX33" fmla="*/ 785672 w 887272"/>
              <a:gd name="connsiteY33" fmla="*/ 787400 h 3631956"/>
              <a:gd name="connsiteX34" fmla="*/ 780592 w 887272"/>
              <a:gd name="connsiteY34" fmla="*/ 828040 h 3631956"/>
              <a:gd name="connsiteX35" fmla="*/ 775512 w 887272"/>
              <a:gd name="connsiteY35" fmla="*/ 843280 h 3631956"/>
              <a:gd name="connsiteX36" fmla="*/ 765352 w 887272"/>
              <a:gd name="connsiteY36" fmla="*/ 894080 h 3631956"/>
              <a:gd name="connsiteX37" fmla="*/ 755192 w 887272"/>
              <a:gd name="connsiteY37" fmla="*/ 939800 h 3631956"/>
              <a:gd name="connsiteX38" fmla="*/ 750112 w 887272"/>
              <a:gd name="connsiteY38" fmla="*/ 980440 h 3631956"/>
              <a:gd name="connsiteX39" fmla="*/ 745032 w 887272"/>
              <a:gd name="connsiteY39" fmla="*/ 1031240 h 3631956"/>
              <a:gd name="connsiteX40" fmla="*/ 734872 w 887272"/>
              <a:gd name="connsiteY40" fmla="*/ 1102360 h 3631956"/>
              <a:gd name="connsiteX41" fmla="*/ 729792 w 887272"/>
              <a:gd name="connsiteY41" fmla="*/ 1203960 h 3631956"/>
              <a:gd name="connsiteX42" fmla="*/ 719632 w 887272"/>
              <a:gd name="connsiteY42" fmla="*/ 1264920 h 3631956"/>
              <a:gd name="connsiteX43" fmla="*/ 704392 w 887272"/>
              <a:gd name="connsiteY43" fmla="*/ 1407160 h 3631956"/>
              <a:gd name="connsiteX44" fmla="*/ 694232 w 887272"/>
              <a:gd name="connsiteY44" fmla="*/ 1463040 h 3631956"/>
              <a:gd name="connsiteX45" fmla="*/ 689152 w 887272"/>
              <a:gd name="connsiteY45" fmla="*/ 1518920 h 3631956"/>
              <a:gd name="connsiteX46" fmla="*/ 678992 w 887272"/>
              <a:gd name="connsiteY46" fmla="*/ 1564640 h 3631956"/>
              <a:gd name="connsiteX47" fmla="*/ 673912 w 887272"/>
              <a:gd name="connsiteY47" fmla="*/ 1595120 h 3631956"/>
              <a:gd name="connsiteX48" fmla="*/ 668832 w 887272"/>
              <a:gd name="connsiteY48" fmla="*/ 1635760 h 3631956"/>
              <a:gd name="connsiteX49" fmla="*/ 663752 w 887272"/>
              <a:gd name="connsiteY49" fmla="*/ 1666240 h 3631956"/>
              <a:gd name="connsiteX50" fmla="*/ 658672 w 887272"/>
              <a:gd name="connsiteY50" fmla="*/ 1706880 h 3631956"/>
              <a:gd name="connsiteX51" fmla="*/ 643432 w 887272"/>
              <a:gd name="connsiteY51" fmla="*/ 1778000 h 3631956"/>
              <a:gd name="connsiteX52" fmla="*/ 638352 w 887272"/>
              <a:gd name="connsiteY52" fmla="*/ 1823720 h 3631956"/>
              <a:gd name="connsiteX53" fmla="*/ 628192 w 887272"/>
              <a:gd name="connsiteY53" fmla="*/ 1879600 h 3631956"/>
              <a:gd name="connsiteX54" fmla="*/ 623112 w 887272"/>
              <a:gd name="connsiteY54" fmla="*/ 1935480 h 3631956"/>
              <a:gd name="connsiteX55" fmla="*/ 607872 w 887272"/>
              <a:gd name="connsiteY55" fmla="*/ 2021840 h 3631956"/>
              <a:gd name="connsiteX56" fmla="*/ 602792 w 887272"/>
              <a:gd name="connsiteY56" fmla="*/ 2082800 h 3631956"/>
              <a:gd name="connsiteX57" fmla="*/ 592632 w 887272"/>
              <a:gd name="connsiteY57" fmla="*/ 2133600 h 3631956"/>
              <a:gd name="connsiteX58" fmla="*/ 582472 w 887272"/>
              <a:gd name="connsiteY58" fmla="*/ 2204720 h 3631956"/>
              <a:gd name="connsiteX59" fmla="*/ 577392 w 887272"/>
              <a:gd name="connsiteY59" fmla="*/ 2296160 h 3631956"/>
              <a:gd name="connsiteX60" fmla="*/ 572312 w 887272"/>
              <a:gd name="connsiteY60" fmla="*/ 2311400 h 3631956"/>
              <a:gd name="connsiteX61" fmla="*/ 567232 w 887272"/>
              <a:gd name="connsiteY61" fmla="*/ 2352040 h 3631956"/>
              <a:gd name="connsiteX62" fmla="*/ 562152 w 887272"/>
              <a:gd name="connsiteY62" fmla="*/ 2382520 h 3631956"/>
              <a:gd name="connsiteX63" fmla="*/ 551992 w 887272"/>
              <a:gd name="connsiteY63" fmla="*/ 2509520 h 3631956"/>
              <a:gd name="connsiteX64" fmla="*/ 541832 w 887272"/>
              <a:gd name="connsiteY64" fmla="*/ 2570480 h 3631956"/>
              <a:gd name="connsiteX65" fmla="*/ 536752 w 887272"/>
              <a:gd name="connsiteY65" fmla="*/ 2595880 h 3631956"/>
              <a:gd name="connsiteX66" fmla="*/ 526592 w 887272"/>
              <a:gd name="connsiteY66" fmla="*/ 2809240 h 3631956"/>
              <a:gd name="connsiteX67" fmla="*/ 521512 w 887272"/>
              <a:gd name="connsiteY67" fmla="*/ 2834640 h 3631956"/>
              <a:gd name="connsiteX68" fmla="*/ 516432 w 887272"/>
              <a:gd name="connsiteY68" fmla="*/ 2956560 h 3631956"/>
              <a:gd name="connsiteX69" fmla="*/ 506272 w 887272"/>
              <a:gd name="connsiteY69" fmla="*/ 3048000 h 3631956"/>
              <a:gd name="connsiteX70" fmla="*/ 494419 w 887272"/>
              <a:gd name="connsiteY70" fmla="*/ 3217898 h 3631956"/>
              <a:gd name="connsiteX71" fmla="*/ 486517 w 887272"/>
              <a:gd name="connsiteY71" fmla="*/ 3325707 h 3631956"/>
              <a:gd name="connsiteX72" fmla="*/ 489903 w 887272"/>
              <a:gd name="connsiteY72" fmla="*/ 3369734 h 3631956"/>
              <a:gd name="connsiteX73" fmla="*/ 484823 w 887272"/>
              <a:gd name="connsiteY73" fmla="*/ 3407551 h 3631956"/>
              <a:gd name="connsiteX74" fmla="*/ 462810 w 887272"/>
              <a:gd name="connsiteY74" fmla="*/ 3608494 h 3631956"/>
              <a:gd name="connsiteX75" fmla="*/ 414832 w 887272"/>
              <a:gd name="connsiteY75" fmla="*/ 3611880 h 3631956"/>
              <a:gd name="connsiteX76" fmla="*/ 191312 w 887272"/>
              <a:gd name="connsiteY76" fmla="*/ 3601720 h 3631956"/>
              <a:gd name="connsiteX77" fmla="*/ 120192 w 887272"/>
              <a:gd name="connsiteY77" fmla="*/ 3591560 h 3631956"/>
              <a:gd name="connsiteX78" fmla="*/ 64312 w 887272"/>
              <a:gd name="connsiteY78" fmla="*/ 3586480 h 3631956"/>
              <a:gd name="connsiteX79" fmla="*/ 20849 w 887272"/>
              <a:gd name="connsiteY79" fmla="*/ 3576884 h 3631956"/>
              <a:gd name="connsiteX80" fmla="*/ 27058 w 887272"/>
              <a:gd name="connsiteY80" fmla="*/ 3533423 h 3631956"/>
              <a:gd name="connsiteX81" fmla="*/ 31575 w 887272"/>
              <a:gd name="connsiteY81" fmla="*/ 3452706 h 3631956"/>
              <a:gd name="connsiteX82" fmla="*/ 33832 w 887272"/>
              <a:gd name="connsiteY82" fmla="*/ 3426178 h 3631956"/>
              <a:gd name="connsiteX83" fmla="*/ 33268 w 887272"/>
              <a:gd name="connsiteY83" fmla="*/ 3392311 h 3631956"/>
              <a:gd name="connsiteX84" fmla="*/ 32703 w 887272"/>
              <a:gd name="connsiteY84" fmla="*/ 3356186 h 3631956"/>
              <a:gd name="connsiteX85" fmla="*/ 34961 w 887272"/>
              <a:gd name="connsiteY85" fmla="*/ 3327964 h 3631956"/>
              <a:gd name="connsiteX86" fmla="*/ 40041 w 887272"/>
              <a:gd name="connsiteY86" fmla="*/ 3265311 h 3631956"/>
              <a:gd name="connsiteX87" fmla="*/ 47943 w 887272"/>
              <a:gd name="connsiteY87" fmla="*/ 3217332 h 3631956"/>
              <a:gd name="connsiteX88" fmla="*/ 46814 w 887272"/>
              <a:gd name="connsiteY88" fmla="*/ 3178387 h 3631956"/>
              <a:gd name="connsiteX89" fmla="*/ 62618 w 887272"/>
              <a:gd name="connsiteY89" fmla="*/ 3056467 h 3631956"/>
              <a:gd name="connsiteX90" fmla="*/ 64876 w 887272"/>
              <a:gd name="connsiteY90" fmla="*/ 3016955 h 3631956"/>
              <a:gd name="connsiteX91" fmla="*/ 72779 w 887272"/>
              <a:gd name="connsiteY91" fmla="*/ 2955431 h 3631956"/>
              <a:gd name="connsiteX92" fmla="*/ 75036 w 887272"/>
              <a:gd name="connsiteY92" fmla="*/ 2905196 h 3631956"/>
              <a:gd name="connsiteX93" fmla="*/ 79552 w 887272"/>
              <a:gd name="connsiteY93" fmla="*/ 2830125 h 3631956"/>
              <a:gd name="connsiteX94" fmla="*/ 64312 w 887272"/>
              <a:gd name="connsiteY94" fmla="*/ 2712720 h 3631956"/>
              <a:gd name="connsiteX95" fmla="*/ 69392 w 887272"/>
              <a:gd name="connsiteY95" fmla="*/ 2687320 h 3631956"/>
              <a:gd name="connsiteX96" fmla="*/ 74472 w 887272"/>
              <a:gd name="connsiteY96" fmla="*/ 2667000 h 3631956"/>
              <a:gd name="connsiteX97" fmla="*/ 79552 w 887272"/>
              <a:gd name="connsiteY97" fmla="*/ 2631440 h 3631956"/>
              <a:gd name="connsiteX98" fmla="*/ 89712 w 887272"/>
              <a:gd name="connsiteY98" fmla="*/ 2600960 h 3631956"/>
              <a:gd name="connsiteX99" fmla="*/ 94792 w 887272"/>
              <a:gd name="connsiteY99" fmla="*/ 2570480 h 3631956"/>
              <a:gd name="connsiteX100" fmla="*/ 104952 w 887272"/>
              <a:gd name="connsiteY100" fmla="*/ 2550160 h 3631956"/>
              <a:gd name="connsiteX101" fmla="*/ 135432 w 887272"/>
              <a:gd name="connsiteY101" fmla="*/ 2594187 h 3631956"/>
              <a:gd name="connsiteX102" fmla="*/ 145591 w 887272"/>
              <a:gd name="connsiteY102" fmla="*/ 2550724 h 3631956"/>
              <a:gd name="connsiteX103" fmla="*/ 142206 w 887272"/>
              <a:gd name="connsiteY103" fmla="*/ 2484684 h 3631956"/>
              <a:gd name="connsiteX104" fmla="*/ 149543 w 887272"/>
              <a:gd name="connsiteY104" fmla="*/ 2475088 h 3631956"/>
              <a:gd name="connsiteX105" fmla="*/ 151802 w 887272"/>
              <a:gd name="connsiteY105" fmla="*/ 2430498 h 3631956"/>
              <a:gd name="connsiteX106" fmla="*/ 159703 w 887272"/>
              <a:gd name="connsiteY106" fmla="*/ 2410178 h 3631956"/>
              <a:gd name="connsiteX107" fmla="*/ 164784 w 887272"/>
              <a:gd name="connsiteY107" fmla="*/ 2388164 h 3631956"/>
              <a:gd name="connsiteX108" fmla="*/ 167041 w 887272"/>
              <a:gd name="connsiteY108" fmla="*/ 2359943 h 3631956"/>
              <a:gd name="connsiteX109" fmla="*/ 174943 w 887272"/>
              <a:gd name="connsiteY109" fmla="*/ 2338494 h 3631956"/>
              <a:gd name="connsiteX110" fmla="*/ 180023 w 887272"/>
              <a:gd name="connsiteY110" fmla="*/ 2284871 h 3631956"/>
              <a:gd name="connsiteX111" fmla="*/ 181716 w 887272"/>
              <a:gd name="connsiteY111" fmla="*/ 2232942 h 3631956"/>
              <a:gd name="connsiteX112" fmla="*/ 190183 w 887272"/>
              <a:gd name="connsiteY112" fmla="*/ 2175369 h 3631956"/>
              <a:gd name="connsiteX113" fmla="*/ 191312 w 887272"/>
              <a:gd name="connsiteY113" fmla="*/ 2136987 h 3631956"/>
              <a:gd name="connsiteX114" fmla="*/ 196392 w 887272"/>
              <a:gd name="connsiteY114" fmla="*/ 2098040 h 3631956"/>
              <a:gd name="connsiteX115" fmla="*/ 206552 w 887272"/>
              <a:gd name="connsiteY115" fmla="*/ 1991360 h 3631956"/>
              <a:gd name="connsiteX116" fmla="*/ 211632 w 887272"/>
              <a:gd name="connsiteY116" fmla="*/ 1965960 h 3631956"/>
              <a:gd name="connsiteX117" fmla="*/ 216712 w 887272"/>
              <a:gd name="connsiteY117" fmla="*/ 1925320 h 3631956"/>
              <a:gd name="connsiteX118" fmla="*/ 221792 w 887272"/>
              <a:gd name="connsiteY118" fmla="*/ 1910080 h 3631956"/>
              <a:gd name="connsiteX119" fmla="*/ 226872 w 887272"/>
              <a:gd name="connsiteY119" fmla="*/ 1889760 h 3631956"/>
              <a:gd name="connsiteX120" fmla="*/ 231952 w 887272"/>
              <a:gd name="connsiteY120" fmla="*/ 1859280 h 3631956"/>
              <a:gd name="connsiteX121" fmla="*/ 237032 w 887272"/>
              <a:gd name="connsiteY121" fmla="*/ 1833880 h 3631956"/>
              <a:gd name="connsiteX122" fmla="*/ 242112 w 887272"/>
              <a:gd name="connsiteY122" fmla="*/ 1762760 h 3631956"/>
              <a:gd name="connsiteX123" fmla="*/ 247192 w 887272"/>
              <a:gd name="connsiteY123" fmla="*/ 1747520 h 3631956"/>
              <a:gd name="connsiteX124" fmla="*/ 252272 w 887272"/>
              <a:gd name="connsiteY124" fmla="*/ 1722120 h 3631956"/>
              <a:gd name="connsiteX125" fmla="*/ 257352 w 887272"/>
              <a:gd name="connsiteY125" fmla="*/ 1671320 h 3631956"/>
              <a:gd name="connsiteX126" fmla="*/ 262432 w 887272"/>
              <a:gd name="connsiteY126" fmla="*/ 1656080 h 3631956"/>
              <a:gd name="connsiteX127" fmla="*/ 267512 w 887272"/>
              <a:gd name="connsiteY127" fmla="*/ 1635760 h 3631956"/>
              <a:gd name="connsiteX128" fmla="*/ 272592 w 887272"/>
              <a:gd name="connsiteY128" fmla="*/ 1574800 h 3631956"/>
              <a:gd name="connsiteX129" fmla="*/ 277672 w 887272"/>
              <a:gd name="connsiteY129" fmla="*/ 1559560 h 3631956"/>
              <a:gd name="connsiteX130" fmla="*/ 287832 w 887272"/>
              <a:gd name="connsiteY130" fmla="*/ 1518920 h 3631956"/>
              <a:gd name="connsiteX131" fmla="*/ 292912 w 887272"/>
              <a:gd name="connsiteY131" fmla="*/ 1473200 h 3631956"/>
              <a:gd name="connsiteX132" fmla="*/ 297992 w 887272"/>
              <a:gd name="connsiteY132" fmla="*/ 1447800 h 3631956"/>
              <a:gd name="connsiteX133" fmla="*/ 308152 w 887272"/>
              <a:gd name="connsiteY133" fmla="*/ 1386840 h 3631956"/>
              <a:gd name="connsiteX134" fmla="*/ 313232 w 887272"/>
              <a:gd name="connsiteY134" fmla="*/ 1346200 h 3631956"/>
              <a:gd name="connsiteX135" fmla="*/ 323392 w 887272"/>
              <a:gd name="connsiteY135" fmla="*/ 1275080 h 3631956"/>
              <a:gd name="connsiteX136" fmla="*/ 328472 w 887272"/>
              <a:gd name="connsiteY136" fmla="*/ 1224280 h 3631956"/>
              <a:gd name="connsiteX137" fmla="*/ 333552 w 887272"/>
              <a:gd name="connsiteY137" fmla="*/ 1198880 h 3631956"/>
              <a:gd name="connsiteX138" fmla="*/ 348792 w 887272"/>
              <a:gd name="connsiteY138" fmla="*/ 1127760 h 3631956"/>
              <a:gd name="connsiteX139" fmla="*/ 353872 w 887272"/>
              <a:gd name="connsiteY139" fmla="*/ 1076960 h 3631956"/>
              <a:gd name="connsiteX140" fmla="*/ 358952 w 887272"/>
              <a:gd name="connsiteY140" fmla="*/ 1056640 h 3631956"/>
              <a:gd name="connsiteX141" fmla="*/ 369112 w 887272"/>
              <a:gd name="connsiteY141" fmla="*/ 1005840 h 3631956"/>
              <a:gd name="connsiteX142" fmla="*/ 374192 w 887272"/>
              <a:gd name="connsiteY142" fmla="*/ 934720 h 3631956"/>
              <a:gd name="connsiteX143" fmla="*/ 384352 w 887272"/>
              <a:gd name="connsiteY143" fmla="*/ 868680 h 3631956"/>
              <a:gd name="connsiteX144" fmla="*/ 389432 w 887272"/>
              <a:gd name="connsiteY144" fmla="*/ 822960 h 3631956"/>
              <a:gd name="connsiteX145" fmla="*/ 399592 w 887272"/>
              <a:gd name="connsiteY145" fmla="*/ 777240 h 3631956"/>
              <a:gd name="connsiteX146" fmla="*/ 404672 w 887272"/>
              <a:gd name="connsiteY146" fmla="*/ 731520 h 3631956"/>
              <a:gd name="connsiteX147" fmla="*/ 414832 w 887272"/>
              <a:gd name="connsiteY147" fmla="*/ 690880 h 3631956"/>
              <a:gd name="connsiteX148" fmla="*/ 424992 w 887272"/>
              <a:gd name="connsiteY148" fmla="*/ 629920 h 3631956"/>
              <a:gd name="connsiteX149" fmla="*/ 430072 w 887272"/>
              <a:gd name="connsiteY149" fmla="*/ 584200 h 3631956"/>
              <a:gd name="connsiteX150" fmla="*/ 440232 w 887272"/>
              <a:gd name="connsiteY150" fmla="*/ 543560 h 3631956"/>
              <a:gd name="connsiteX151" fmla="*/ 445312 w 887272"/>
              <a:gd name="connsiteY151" fmla="*/ 523240 h 3631956"/>
              <a:gd name="connsiteX152" fmla="*/ 455472 w 887272"/>
              <a:gd name="connsiteY152" fmla="*/ 457200 h 3631956"/>
              <a:gd name="connsiteX153" fmla="*/ 465632 w 887272"/>
              <a:gd name="connsiteY153" fmla="*/ 411480 h 3631956"/>
              <a:gd name="connsiteX154" fmla="*/ 470712 w 887272"/>
              <a:gd name="connsiteY154" fmla="*/ 365760 h 3631956"/>
              <a:gd name="connsiteX155" fmla="*/ 475792 w 887272"/>
              <a:gd name="connsiteY155" fmla="*/ 335280 h 3631956"/>
              <a:gd name="connsiteX156" fmla="*/ 470712 w 887272"/>
              <a:gd name="connsiteY156" fmla="*/ 198120 h 3631956"/>
              <a:gd name="connsiteX0" fmla="*/ 470712 w 887272"/>
              <a:gd name="connsiteY0" fmla="*/ 198120 h 3631956"/>
              <a:gd name="connsiteX1" fmla="*/ 485952 w 887272"/>
              <a:gd name="connsiteY1" fmla="*/ 187960 h 3631956"/>
              <a:gd name="connsiteX2" fmla="*/ 496112 w 887272"/>
              <a:gd name="connsiteY2" fmla="*/ 172720 h 3631956"/>
              <a:gd name="connsiteX3" fmla="*/ 526592 w 887272"/>
              <a:gd name="connsiteY3" fmla="*/ 152400 h 3631956"/>
              <a:gd name="connsiteX4" fmla="*/ 541832 w 887272"/>
              <a:gd name="connsiteY4" fmla="*/ 137160 h 3631956"/>
              <a:gd name="connsiteX5" fmla="*/ 572312 w 887272"/>
              <a:gd name="connsiteY5" fmla="*/ 127000 h 3631956"/>
              <a:gd name="connsiteX6" fmla="*/ 602792 w 887272"/>
              <a:gd name="connsiteY6" fmla="*/ 111760 h 3631956"/>
              <a:gd name="connsiteX7" fmla="*/ 638352 w 887272"/>
              <a:gd name="connsiteY7" fmla="*/ 96520 h 3631956"/>
              <a:gd name="connsiteX8" fmla="*/ 653592 w 887272"/>
              <a:gd name="connsiteY8" fmla="*/ 86360 h 3631956"/>
              <a:gd name="connsiteX9" fmla="*/ 689152 w 887272"/>
              <a:gd name="connsiteY9" fmla="*/ 76200 h 3631956"/>
              <a:gd name="connsiteX10" fmla="*/ 719632 w 887272"/>
              <a:gd name="connsiteY10" fmla="*/ 66040 h 3631956"/>
              <a:gd name="connsiteX11" fmla="*/ 755192 w 887272"/>
              <a:gd name="connsiteY11" fmla="*/ 50800 h 3631956"/>
              <a:gd name="connsiteX12" fmla="*/ 805992 w 887272"/>
              <a:gd name="connsiteY12" fmla="*/ 35560 h 3631956"/>
              <a:gd name="connsiteX13" fmla="*/ 821232 w 887272"/>
              <a:gd name="connsiteY13" fmla="*/ 25400 h 3631956"/>
              <a:gd name="connsiteX14" fmla="*/ 851712 w 887272"/>
              <a:gd name="connsiteY14" fmla="*/ 15240 h 3631956"/>
              <a:gd name="connsiteX15" fmla="*/ 882192 w 887272"/>
              <a:gd name="connsiteY15" fmla="*/ 0 h 3631956"/>
              <a:gd name="connsiteX16" fmla="*/ 887272 w 887272"/>
              <a:gd name="connsiteY16" fmla="*/ 15240 h 3631956"/>
              <a:gd name="connsiteX17" fmla="*/ 882192 w 887272"/>
              <a:gd name="connsiteY17" fmla="*/ 60960 h 3631956"/>
              <a:gd name="connsiteX18" fmla="*/ 877112 w 887272"/>
              <a:gd name="connsiteY18" fmla="*/ 76200 h 3631956"/>
              <a:gd name="connsiteX19" fmla="*/ 872032 w 887272"/>
              <a:gd name="connsiteY19" fmla="*/ 96520 h 3631956"/>
              <a:gd name="connsiteX20" fmla="*/ 866952 w 887272"/>
              <a:gd name="connsiteY20" fmla="*/ 162560 h 3631956"/>
              <a:gd name="connsiteX21" fmla="*/ 861872 w 887272"/>
              <a:gd name="connsiteY21" fmla="*/ 182880 h 3631956"/>
              <a:gd name="connsiteX22" fmla="*/ 856792 w 887272"/>
              <a:gd name="connsiteY22" fmla="*/ 213360 h 3631956"/>
              <a:gd name="connsiteX23" fmla="*/ 851712 w 887272"/>
              <a:gd name="connsiteY23" fmla="*/ 335280 h 3631956"/>
              <a:gd name="connsiteX24" fmla="*/ 841552 w 887272"/>
              <a:gd name="connsiteY24" fmla="*/ 401320 h 3631956"/>
              <a:gd name="connsiteX25" fmla="*/ 836472 w 887272"/>
              <a:gd name="connsiteY25" fmla="*/ 447040 h 3631956"/>
              <a:gd name="connsiteX26" fmla="*/ 826312 w 887272"/>
              <a:gd name="connsiteY26" fmla="*/ 568960 h 3631956"/>
              <a:gd name="connsiteX27" fmla="*/ 821232 w 887272"/>
              <a:gd name="connsiteY27" fmla="*/ 594360 h 3631956"/>
              <a:gd name="connsiteX28" fmla="*/ 816152 w 887272"/>
              <a:gd name="connsiteY28" fmla="*/ 640080 h 3631956"/>
              <a:gd name="connsiteX29" fmla="*/ 805992 w 887272"/>
              <a:gd name="connsiteY29" fmla="*/ 690880 h 3631956"/>
              <a:gd name="connsiteX30" fmla="*/ 800912 w 887272"/>
              <a:gd name="connsiteY30" fmla="*/ 721360 h 3631956"/>
              <a:gd name="connsiteX31" fmla="*/ 795832 w 887272"/>
              <a:gd name="connsiteY31" fmla="*/ 741680 h 3631956"/>
              <a:gd name="connsiteX32" fmla="*/ 790752 w 887272"/>
              <a:gd name="connsiteY32" fmla="*/ 767080 h 3631956"/>
              <a:gd name="connsiteX33" fmla="*/ 785672 w 887272"/>
              <a:gd name="connsiteY33" fmla="*/ 787400 h 3631956"/>
              <a:gd name="connsiteX34" fmla="*/ 780592 w 887272"/>
              <a:gd name="connsiteY34" fmla="*/ 828040 h 3631956"/>
              <a:gd name="connsiteX35" fmla="*/ 775512 w 887272"/>
              <a:gd name="connsiteY35" fmla="*/ 843280 h 3631956"/>
              <a:gd name="connsiteX36" fmla="*/ 765352 w 887272"/>
              <a:gd name="connsiteY36" fmla="*/ 894080 h 3631956"/>
              <a:gd name="connsiteX37" fmla="*/ 755192 w 887272"/>
              <a:gd name="connsiteY37" fmla="*/ 939800 h 3631956"/>
              <a:gd name="connsiteX38" fmla="*/ 750112 w 887272"/>
              <a:gd name="connsiteY38" fmla="*/ 980440 h 3631956"/>
              <a:gd name="connsiteX39" fmla="*/ 745032 w 887272"/>
              <a:gd name="connsiteY39" fmla="*/ 1031240 h 3631956"/>
              <a:gd name="connsiteX40" fmla="*/ 734872 w 887272"/>
              <a:gd name="connsiteY40" fmla="*/ 1102360 h 3631956"/>
              <a:gd name="connsiteX41" fmla="*/ 729792 w 887272"/>
              <a:gd name="connsiteY41" fmla="*/ 1203960 h 3631956"/>
              <a:gd name="connsiteX42" fmla="*/ 719632 w 887272"/>
              <a:gd name="connsiteY42" fmla="*/ 1264920 h 3631956"/>
              <a:gd name="connsiteX43" fmla="*/ 704392 w 887272"/>
              <a:gd name="connsiteY43" fmla="*/ 1407160 h 3631956"/>
              <a:gd name="connsiteX44" fmla="*/ 694232 w 887272"/>
              <a:gd name="connsiteY44" fmla="*/ 1463040 h 3631956"/>
              <a:gd name="connsiteX45" fmla="*/ 689152 w 887272"/>
              <a:gd name="connsiteY45" fmla="*/ 1518920 h 3631956"/>
              <a:gd name="connsiteX46" fmla="*/ 678992 w 887272"/>
              <a:gd name="connsiteY46" fmla="*/ 1564640 h 3631956"/>
              <a:gd name="connsiteX47" fmla="*/ 673912 w 887272"/>
              <a:gd name="connsiteY47" fmla="*/ 1595120 h 3631956"/>
              <a:gd name="connsiteX48" fmla="*/ 668832 w 887272"/>
              <a:gd name="connsiteY48" fmla="*/ 1635760 h 3631956"/>
              <a:gd name="connsiteX49" fmla="*/ 663752 w 887272"/>
              <a:gd name="connsiteY49" fmla="*/ 1666240 h 3631956"/>
              <a:gd name="connsiteX50" fmla="*/ 658672 w 887272"/>
              <a:gd name="connsiteY50" fmla="*/ 1706880 h 3631956"/>
              <a:gd name="connsiteX51" fmla="*/ 643432 w 887272"/>
              <a:gd name="connsiteY51" fmla="*/ 1778000 h 3631956"/>
              <a:gd name="connsiteX52" fmla="*/ 638352 w 887272"/>
              <a:gd name="connsiteY52" fmla="*/ 1823720 h 3631956"/>
              <a:gd name="connsiteX53" fmla="*/ 628192 w 887272"/>
              <a:gd name="connsiteY53" fmla="*/ 1879600 h 3631956"/>
              <a:gd name="connsiteX54" fmla="*/ 623112 w 887272"/>
              <a:gd name="connsiteY54" fmla="*/ 1935480 h 3631956"/>
              <a:gd name="connsiteX55" fmla="*/ 607872 w 887272"/>
              <a:gd name="connsiteY55" fmla="*/ 2021840 h 3631956"/>
              <a:gd name="connsiteX56" fmla="*/ 602792 w 887272"/>
              <a:gd name="connsiteY56" fmla="*/ 2082800 h 3631956"/>
              <a:gd name="connsiteX57" fmla="*/ 592632 w 887272"/>
              <a:gd name="connsiteY57" fmla="*/ 2133600 h 3631956"/>
              <a:gd name="connsiteX58" fmla="*/ 582472 w 887272"/>
              <a:gd name="connsiteY58" fmla="*/ 2204720 h 3631956"/>
              <a:gd name="connsiteX59" fmla="*/ 577392 w 887272"/>
              <a:gd name="connsiteY59" fmla="*/ 2296160 h 3631956"/>
              <a:gd name="connsiteX60" fmla="*/ 572312 w 887272"/>
              <a:gd name="connsiteY60" fmla="*/ 2311400 h 3631956"/>
              <a:gd name="connsiteX61" fmla="*/ 567232 w 887272"/>
              <a:gd name="connsiteY61" fmla="*/ 2352040 h 3631956"/>
              <a:gd name="connsiteX62" fmla="*/ 562152 w 887272"/>
              <a:gd name="connsiteY62" fmla="*/ 2382520 h 3631956"/>
              <a:gd name="connsiteX63" fmla="*/ 551992 w 887272"/>
              <a:gd name="connsiteY63" fmla="*/ 2509520 h 3631956"/>
              <a:gd name="connsiteX64" fmla="*/ 541832 w 887272"/>
              <a:gd name="connsiteY64" fmla="*/ 2570480 h 3631956"/>
              <a:gd name="connsiteX65" fmla="*/ 536752 w 887272"/>
              <a:gd name="connsiteY65" fmla="*/ 2595880 h 3631956"/>
              <a:gd name="connsiteX66" fmla="*/ 526592 w 887272"/>
              <a:gd name="connsiteY66" fmla="*/ 2809240 h 3631956"/>
              <a:gd name="connsiteX67" fmla="*/ 521512 w 887272"/>
              <a:gd name="connsiteY67" fmla="*/ 2834640 h 3631956"/>
              <a:gd name="connsiteX68" fmla="*/ 516432 w 887272"/>
              <a:gd name="connsiteY68" fmla="*/ 2956560 h 3631956"/>
              <a:gd name="connsiteX69" fmla="*/ 506272 w 887272"/>
              <a:gd name="connsiteY69" fmla="*/ 3048000 h 3631956"/>
              <a:gd name="connsiteX70" fmla="*/ 494419 w 887272"/>
              <a:gd name="connsiteY70" fmla="*/ 3217898 h 3631956"/>
              <a:gd name="connsiteX71" fmla="*/ 486517 w 887272"/>
              <a:gd name="connsiteY71" fmla="*/ 3325707 h 3631956"/>
              <a:gd name="connsiteX72" fmla="*/ 489903 w 887272"/>
              <a:gd name="connsiteY72" fmla="*/ 3369734 h 3631956"/>
              <a:gd name="connsiteX73" fmla="*/ 484823 w 887272"/>
              <a:gd name="connsiteY73" fmla="*/ 3407551 h 3631956"/>
              <a:gd name="connsiteX74" fmla="*/ 462810 w 887272"/>
              <a:gd name="connsiteY74" fmla="*/ 3608494 h 3631956"/>
              <a:gd name="connsiteX75" fmla="*/ 414832 w 887272"/>
              <a:gd name="connsiteY75" fmla="*/ 3611880 h 3631956"/>
              <a:gd name="connsiteX76" fmla="*/ 191312 w 887272"/>
              <a:gd name="connsiteY76" fmla="*/ 3601720 h 3631956"/>
              <a:gd name="connsiteX77" fmla="*/ 120192 w 887272"/>
              <a:gd name="connsiteY77" fmla="*/ 3591560 h 3631956"/>
              <a:gd name="connsiteX78" fmla="*/ 64312 w 887272"/>
              <a:gd name="connsiteY78" fmla="*/ 3586480 h 3631956"/>
              <a:gd name="connsiteX79" fmla="*/ 20849 w 887272"/>
              <a:gd name="connsiteY79" fmla="*/ 3576884 h 3631956"/>
              <a:gd name="connsiteX80" fmla="*/ 27058 w 887272"/>
              <a:gd name="connsiteY80" fmla="*/ 3533423 h 3631956"/>
              <a:gd name="connsiteX81" fmla="*/ 31575 w 887272"/>
              <a:gd name="connsiteY81" fmla="*/ 3452706 h 3631956"/>
              <a:gd name="connsiteX82" fmla="*/ 33832 w 887272"/>
              <a:gd name="connsiteY82" fmla="*/ 3426178 h 3631956"/>
              <a:gd name="connsiteX83" fmla="*/ 33268 w 887272"/>
              <a:gd name="connsiteY83" fmla="*/ 3392311 h 3631956"/>
              <a:gd name="connsiteX84" fmla="*/ 32703 w 887272"/>
              <a:gd name="connsiteY84" fmla="*/ 3356186 h 3631956"/>
              <a:gd name="connsiteX85" fmla="*/ 34961 w 887272"/>
              <a:gd name="connsiteY85" fmla="*/ 3327964 h 3631956"/>
              <a:gd name="connsiteX86" fmla="*/ 40041 w 887272"/>
              <a:gd name="connsiteY86" fmla="*/ 3265311 h 3631956"/>
              <a:gd name="connsiteX87" fmla="*/ 47943 w 887272"/>
              <a:gd name="connsiteY87" fmla="*/ 3217332 h 3631956"/>
              <a:gd name="connsiteX88" fmla="*/ 46814 w 887272"/>
              <a:gd name="connsiteY88" fmla="*/ 3178387 h 3631956"/>
              <a:gd name="connsiteX89" fmla="*/ 62618 w 887272"/>
              <a:gd name="connsiteY89" fmla="*/ 3056467 h 3631956"/>
              <a:gd name="connsiteX90" fmla="*/ 64876 w 887272"/>
              <a:gd name="connsiteY90" fmla="*/ 3016955 h 3631956"/>
              <a:gd name="connsiteX91" fmla="*/ 72779 w 887272"/>
              <a:gd name="connsiteY91" fmla="*/ 2955431 h 3631956"/>
              <a:gd name="connsiteX92" fmla="*/ 75036 w 887272"/>
              <a:gd name="connsiteY92" fmla="*/ 2905196 h 3631956"/>
              <a:gd name="connsiteX93" fmla="*/ 79552 w 887272"/>
              <a:gd name="connsiteY93" fmla="*/ 2830125 h 3631956"/>
              <a:gd name="connsiteX94" fmla="*/ 86890 w 887272"/>
              <a:gd name="connsiteY94" fmla="*/ 2715542 h 3631956"/>
              <a:gd name="connsiteX95" fmla="*/ 69392 w 887272"/>
              <a:gd name="connsiteY95" fmla="*/ 2687320 h 3631956"/>
              <a:gd name="connsiteX96" fmla="*/ 74472 w 887272"/>
              <a:gd name="connsiteY96" fmla="*/ 2667000 h 3631956"/>
              <a:gd name="connsiteX97" fmla="*/ 79552 w 887272"/>
              <a:gd name="connsiteY97" fmla="*/ 2631440 h 3631956"/>
              <a:gd name="connsiteX98" fmla="*/ 89712 w 887272"/>
              <a:gd name="connsiteY98" fmla="*/ 2600960 h 3631956"/>
              <a:gd name="connsiteX99" fmla="*/ 94792 w 887272"/>
              <a:gd name="connsiteY99" fmla="*/ 2570480 h 3631956"/>
              <a:gd name="connsiteX100" fmla="*/ 104952 w 887272"/>
              <a:gd name="connsiteY100" fmla="*/ 2550160 h 3631956"/>
              <a:gd name="connsiteX101" fmla="*/ 135432 w 887272"/>
              <a:gd name="connsiteY101" fmla="*/ 2594187 h 3631956"/>
              <a:gd name="connsiteX102" fmla="*/ 145591 w 887272"/>
              <a:gd name="connsiteY102" fmla="*/ 2550724 h 3631956"/>
              <a:gd name="connsiteX103" fmla="*/ 142206 w 887272"/>
              <a:gd name="connsiteY103" fmla="*/ 2484684 h 3631956"/>
              <a:gd name="connsiteX104" fmla="*/ 149543 w 887272"/>
              <a:gd name="connsiteY104" fmla="*/ 2475088 h 3631956"/>
              <a:gd name="connsiteX105" fmla="*/ 151802 w 887272"/>
              <a:gd name="connsiteY105" fmla="*/ 2430498 h 3631956"/>
              <a:gd name="connsiteX106" fmla="*/ 159703 w 887272"/>
              <a:gd name="connsiteY106" fmla="*/ 2410178 h 3631956"/>
              <a:gd name="connsiteX107" fmla="*/ 164784 w 887272"/>
              <a:gd name="connsiteY107" fmla="*/ 2388164 h 3631956"/>
              <a:gd name="connsiteX108" fmla="*/ 167041 w 887272"/>
              <a:gd name="connsiteY108" fmla="*/ 2359943 h 3631956"/>
              <a:gd name="connsiteX109" fmla="*/ 174943 w 887272"/>
              <a:gd name="connsiteY109" fmla="*/ 2338494 h 3631956"/>
              <a:gd name="connsiteX110" fmla="*/ 180023 w 887272"/>
              <a:gd name="connsiteY110" fmla="*/ 2284871 h 3631956"/>
              <a:gd name="connsiteX111" fmla="*/ 181716 w 887272"/>
              <a:gd name="connsiteY111" fmla="*/ 2232942 h 3631956"/>
              <a:gd name="connsiteX112" fmla="*/ 190183 w 887272"/>
              <a:gd name="connsiteY112" fmla="*/ 2175369 h 3631956"/>
              <a:gd name="connsiteX113" fmla="*/ 191312 w 887272"/>
              <a:gd name="connsiteY113" fmla="*/ 2136987 h 3631956"/>
              <a:gd name="connsiteX114" fmla="*/ 196392 w 887272"/>
              <a:gd name="connsiteY114" fmla="*/ 2098040 h 3631956"/>
              <a:gd name="connsiteX115" fmla="*/ 206552 w 887272"/>
              <a:gd name="connsiteY115" fmla="*/ 1991360 h 3631956"/>
              <a:gd name="connsiteX116" fmla="*/ 211632 w 887272"/>
              <a:gd name="connsiteY116" fmla="*/ 1965960 h 3631956"/>
              <a:gd name="connsiteX117" fmla="*/ 216712 w 887272"/>
              <a:gd name="connsiteY117" fmla="*/ 1925320 h 3631956"/>
              <a:gd name="connsiteX118" fmla="*/ 221792 w 887272"/>
              <a:gd name="connsiteY118" fmla="*/ 1910080 h 3631956"/>
              <a:gd name="connsiteX119" fmla="*/ 226872 w 887272"/>
              <a:gd name="connsiteY119" fmla="*/ 1889760 h 3631956"/>
              <a:gd name="connsiteX120" fmla="*/ 231952 w 887272"/>
              <a:gd name="connsiteY120" fmla="*/ 1859280 h 3631956"/>
              <a:gd name="connsiteX121" fmla="*/ 237032 w 887272"/>
              <a:gd name="connsiteY121" fmla="*/ 1833880 h 3631956"/>
              <a:gd name="connsiteX122" fmla="*/ 242112 w 887272"/>
              <a:gd name="connsiteY122" fmla="*/ 1762760 h 3631956"/>
              <a:gd name="connsiteX123" fmla="*/ 247192 w 887272"/>
              <a:gd name="connsiteY123" fmla="*/ 1747520 h 3631956"/>
              <a:gd name="connsiteX124" fmla="*/ 252272 w 887272"/>
              <a:gd name="connsiteY124" fmla="*/ 1722120 h 3631956"/>
              <a:gd name="connsiteX125" fmla="*/ 257352 w 887272"/>
              <a:gd name="connsiteY125" fmla="*/ 1671320 h 3631956"/>
              <a:gd name="connsiteX126" fmla="*/ 262432 w 887272"/>
              <a:gd name="connsiteY126" fmla="*/ 1656080 h 3631956"/>
              <a:gd name="connsiteX127" fmla="*/ 267512 w 887272"/>
              <a:gd name="connsiteY127" fmla="*/ 1635760 h 3631956"/>
              <a:gd name="connsiteX128" fmla="*/ 272592 w 887272"/>
              <a:gd name="connsiteY128" fmla="*/ 1574800 h 3631956"/>
              <a:gd name="connsiteX129" fmla="*/ 277672 w 887272"/>
              <a:gd name="connsiteY129" fmla="*/ 1559560 h 3631956"/>
              <a:gd name="connsiteX130" fmla="*/ 287832 w 887272"/>
              <a:gd name="connsiteY130" fmla="*/ 1518920 h 3631956"/>
              <a:gd name="connsiteX131" fmla="*/ 292912 w 887272"/>
              <a:gd name="connsiteY131" fmla="*/ 1473200 h 3631956"/>
              <a:gd name="connsiteX132" fmla="*/ 297992 w 887272"/>
              <a:gd name="connsiteY132" fmla="*/ 1447800 h 3631956"/>
              <a:gd name="connsiteX133" fmla="*/ 308152 w 887272"/>
              <a:gd name="connsiteY133" fmla="*/ 1386840 h 3631956"/>
              <a:gd name="connsiteX134" fmla="*/ 313232 w 887272"/>
              <a:gd name="connsiteY134" fmla="*/ 1346200 h 3631956"/>
              <a:gd name="connsiteX135" fmla="*/ 323392 w 887272"/>
              <a:gd name="connsiteY135" fmla="*/ 1275080 h 3631956"/>
              <a:gd name="connsiteX136" fmla="*/ 328472 w 887272"/>
              <a:gd name="connsiteY136" fmla="*/ 1224280 h 3631956"/>
              <a:gd name="connsiteX137" fmla="*/ 333552 w 887272"/>
              <a:gd name="connsiteY137" fmla="*/ 1198880 h 3631956"/>
              <a:gd name="connsiteX138" fmla="*/ 348792 w 887272"/>
              <a:gd name="connsiteY138" fmla="*/ 1127760 h 3631956"/>
              <a:gd name="connsiteX139" fmla="*/ 353872 w 887272"/>
              <a:gd name="connsiteY139" fmla="*/ 1076960 h 3631956"/>
              <a:gd name="connsiteX140" fmla="*/ 358952 w 887272"/>
              <a:gd name="connsiteY140" fmla="*/ 1056640 h 3631956"/>
              <a:gd name="connsiteX141" fmla="*/ 369112 w 887272"/>
              <a:gd name="connsiteY141" fmla="*/ 1005840 h 3631956"/>
              <a:gd name="connsiteX142" fmla="*/ 374192 w 887272"/>
              <a:gd name="connsiteY142" fmla="*/ 934720 h 3631956"/>
              <a:gd name="connsiteX143" fmla="*/ 384352 w 887272"/>
              <a:gd name="connsiteY143" fmla="*/ 868680 h 3631956"/>
              <a:gd name="connsiteX144" fmla="*/ 389432 w 887272"/>
              <a:gd name="connsiteY144" fmla="*/ 822960 h 3631956"/>
              <a:gd name="connsiteX145" fmla="*/ 399592 w 887272"/>
              <a:gd name="connsiteY145" fmla="*/ 777240 h 3631956"/>
              <a:gd name="connsiteX146" fmla="*/ 404672 w 887272"/>
              <a:gd name="connsiteY146" fmla="*/ 731520 h 3631956"/>
              <a:gd name="connsiteX147" fmla="*/ 414832 w 887272"/>
              <a:gd name="connsiteY147" fmla="*/ 690880 h 3631956"/>
              <a:gd name="connsiteX148" fmla="*/ 424992 w 887272"/>
              <a:gd name="connsiteY148" fmla="*/ 629920 h 3631956"/>
              <a:gd name="connsiteX149" fmla="*/ 430072 w 887272"/>
              <a:gd name="connsiteY149" fmla="*/ 584200 h 3631956"/>
              <a:gd name="connsiteX150" fmla="*/ 440232 w 887272"/>
              <a:gd name="connsiteY150" fmla="*/ 543560 h 3631956"/>
              <a:gd name="connsiteX151" fmla="*/ 445312 w 887272"/>
              <a:gd name="connsiteY151" fmla="*/ 523240 h 3631956"/>
              <a:gd name="connsiteX152" fmla="*/ 455472 w 887272"/>
              <a:gd name="connsiteY152" fmla="*/ 457200 h 3631956"/>
              <a:gd name="connsiteX153" fmla="*/ 465632 w 887272"/>
              <a:gd name="connsiteY153" fmla="*/ 411480 h 3631956"/>
              <a:gd name="connsiteX154" fmla="*/ 470712 w 887272"/>
              <a:gd name="connsiteY154" fmla="*/ 365760 h 3631956"/>
              <a:gd name="connsiteX155" fmla="*/ 475792 w 887272"/>
              <a:gd name="connsiteY155" fmla="*/ 335280 h 3631956"/>
              <a:gd name="connsiteX156" fmla="*/ 470712 w 887272"/>
              <a:gd name="connsiteY156" fmla="*/ 198120 h 3631956"/>
              <a:gd name="connsiteX0" fmla="*/ 470712 w 887272"/>
              <a:gd name="connsiteY0" fmla="*/ 198120 h 3631956"/>
              <a:gd name="connsiteX1" fmla="*/ 485952 w 887272"/>
              <a:gd name="connsiteY1" fmla="*/ 187960 h 3631956"/>
              <a:gd name="connsiteX2" fmla="*/ 496112 w 887272"/>
              <a:gd name="connsiteY2" fmla="*/ 172720 h 3631956"/>
              <a:gd name="connsiteX3" fmla="*/ 526592 w 887272"/>
              <a:gd name="connsiteY3" fmla="*/ 152400 h 3631956"/>
              <a:gd name="connsiteX4" fmla="*/ 541832 w 887272"/>
              <a:gd name="connsiteY4" fmla="*/ 137160 h 3631956"/>
              <a:gd name="connsiteX5" fmla="*/ 572312 w 887272"/>
              <a:gd name="connsiteY5" fmla="*/ 127000 h 3631956"/>
              <a:gd name="connsiteX6" fmla="*/ 602792 w 887272"/>
              <a:gd name="connsiteY6" fmla="*/ 111760 h 3631956"/>
              <a:gd name="connsiteX7" fmla="*/ 638352 w 887272"/>
              <a:gd name="connsiteY7" fmla="*/ 96520 h 3631956"/>
              <a:gd name="connsiteX8" fmla="*/ 653592 w 887272"/>
              <a:gd name="connsiteY8" fmla="*/ 86360 h 3631956"/>
              <a:gd name="connsiteX9" fmla="*/ 689152 w 887272"/>
              <a:gd name="connsiteY9" fmla="*/ 76200 h 3631956"/>
              <a:gd name="connsiteX10" fmla="*/ 719632 w 887272"/>
              <a:gd name="connsiteY10" fmla="*/ 66040 h 3631956"/>
              <a:gd name="connsiteX11" fmla="*/ 755192 w 887272"/>
              <a:gd name="connsiteY11" fmla="*/ 50800 h 3631956"/>
              <a:gd name="connsiteX12" fmla="*/ 805992 w 887272"/>
              <a:gd name="connsiteY12" fmla="*/ 35560 h 3631956"/>
              <a:gd name="connsiteX13" fmla="*/ 821232 w 887272"/>
              <a:gd name="connsiteY13" fmla="*/ 25400 h 3631956"/>
              <a:gd name="connsiteX14" fmla="*/ 851712 w 887272"/>
              <a:gd name="connsiteY14" fmla="*/ 15240 h 3631956"/>
              <a:gd name="connsiteX15" fmla="*/ 882192 w 887272"/>
              <a:gd name="connsiteY15" fmla="*/ 0 h 3631956"/>
              <a:gd name="connsiteX16" fmla="*/ 887272 w 887272"/>
              <a:gd name="connsiteY16" fmla="*/ 15240 h 3631956"/>
              <a:gd name="connsiteX17" fmla="*/ 882192 w 887272"/>
              <a:gd name="connsiteY17" fmla="*/ 60960 h 3631956"/>
              <a:gd name="connsiteX18" fmla="*/ 877112 w 887272"/>
              <a:gd name="connsiteY18" fmla="*/ 76200 h 3631956"/>
              <a:gd name="connsiteX19" fmla="*/ 872032 w 887272"/>
              <a:gd name="connsiteY19" fmla="*/ 96520 h 3631956"/>
              <a:gd name="connsiteX20" fmla="*/ 866952 w 887272"/>
              <a:gd name="connsiteY20" fmla="*/ 162560 h 3631956"/>
              <a:gd name="connsiteX21" fmla="*/ 861872 w 887272"/>
              <a:gd name="connsiteY21" fmla="*/ 182880 h 3631956"/>
              <a:gd name="connsiteX22" fmla="*/ 856792 w 887272"/>
              <a:gd name="connsiteY22" fmla="*/ 213360 h 3631956"/>
              <a:gd name="connsiteX23" fmla="*/ 851712 w 887272"/>
              <a:gd name="connsiteY23" fmla="*/ 335280 h 3631956"/>
              <a:gd name="connsiteX24" fmla="*/ 841552 w 887272"/>
              <a:gd name="connsiteY24" fmla="*/ 401320 h 3631956"/>
              <a:gd name="connsiteX25" fmla="*/ 836472 w 887272"/>
              <a:gd name="connsiteY25" fmla="*/ 447040 h 3631956"/>
              <a:gd name="connsiteX26" fmla="*/ 826312 w 887272"/>
              <a:gd name="connsiteY26" fmla="*/ 568960 h 3631956"/>
              <a:gd name="connsiteX27" fmla="*/ 821232 w 887272"/>
              <a:gd name="connsiteY27" fmla="*/ 594360 h 3631956"/>
              <a:gd name="connsiteX28" fmla="*/ 816152 w 887272"/>
              <a:gd name="connsiteY28" fmla="*/ 640080 h 3631956"/>
              <a:gd name="connsiteX29" fmla="*/ 805992 w 887272"/>
              <a:gd name="connsiteY29" fmla="*/ 690880 h 3631956"/>
              <a:gd name="connsiteX30" fmla="*/ 800912 w 887272"/>
              <a:gd name="connsiteY30" fmla="*/ 721360 h 3631956"/>
              <a:gd name="connsiteX31" fmla="*/ 795832 w 887272"/>
              <a:gd name="connsiteY31" fmla="*/ 741680 h 3631956"/>
              <a:gd name="connsiteX32" fmla="*/ 790752 w 887272"/>
              <a:gd name="connsiteY32" fmla="*/ 767080 h 3631956"/>
              <a:gd name="connsiteX33" fmla="*/ 785672 w 887272"/>
              <a:gd name="connsiteY33" fmla="*/ 787400 h 3631956"/>
              <a:gd name="connsiteX34" fmla="*/ 780592 w 887272"/>
              <a:gd name="connsiteY34" fmla="*/ 828040 h 3631956"/>
              <a:gd name="connsiteX35" fmla="*/ 775512 w 887272"/>
              <a:gd name="connsiteY35" fmla="*/ 843280 h 3631956"/>
              <a:gd name="connsiteX36" fmla="*/ 765352 w 887272"/>
              <a:gd name="connsiteY36" fmla="*/ 894080 h 3631956"/>
              <a:gd name="connsiteX37" fmla="*/ 755192 w 887272"/>
              <a:gd name="connsiteY37" fmla="*/ 939800 h 3631956"/>
              <a:gd name="connsiteX38" fmla="*/ 750112 w 887272"/>
              <a:gd name="connsiteY38" fmla="*/ 980440 h 3631956"/>
              <a:gd name="connsiteX39" fmla="*/ 745032 w 887272"/>
              <a:gd name="connsiteY39" fmla="*/ 1031240 h 3631956"/>
              <a:gd name="connsiteX40" fmla="*/ 734872 w 887272"/>
              <a:gd name="connsiteY40" fmla="*/ 1102360 h 3631956"/>
              <a:gd name="connsiteX41" fmla="*/ 729792 w 887272"/>
              <a:gd name="connsiteY41" fmla="*/ 1203960 h 3631956"/>
              <a:gd name="connsiteX42" fmla="*/ 719632 w 887272"/>
              <a:gd name="connsiteY42" fmla="*/ 1264920 h 3631956"/>
              <a:gd name="connsiteX43" fmla="*/ 704392 w 887272"/>
              <a:gd name="connsiteY43" fmla="*/ 1407160 h 3631956"/>
              <a:gd name="connsiteX44" fmla="*/ 694232 w 887272"/>
              <a:gd name="connsiteY44" fmla="*/ 1463040 h 3631956"/>
              <a:gd name="connsiteX45" fmla="*/ 689152 w 887272"/>
              <a:gd name="connsiteY45" fmla="*/ 1518920 h 3631956"/>
              <a:gd name="connsiteX46" fmla="*/ 678992 w 887272"/>
              <a:gd name="connsiteY46" fmla="*/ 1564640 h 3631956"/>
              <a:gd name="connsiteX47" fmla="*/ 673912 w 887272"/>
              <a:gd name="connsiteY47" fmla="*/ 1595120 h 3631956"/>
              <a:gd name="connsiteX48" fmla="*/ 668832 w 887272"/>
              <a:gd name="connsiteY48" fmla="*/ 1635760 h 3631956"/>
              <a:gd name="connsiteX49" fmla="*/ 663752 w 887272"/>
              <a:gd name="connsiteY49" fmla="*/ 1666240 h 3631956"/>
              <a:gd name="connsiteX50" fmla="*/ 658672 w 887272"/>
              <a:gd name="connsiteY50" fmla="*/ 1706880 h 3631956"/>
              <a:gd name="connsiteX51" fmla="*/ 643432 w 887272"/>
              <a:gd name="connsiteY51" fmla="*/ 1778000 h 3631956"/>
              <a:gd name="connsiteX52" fmla="*/ 638352 w 887272"/>
              <a:gd name="connsiteY52" fmla="*/ 1823720 h 3631956"/>
              <a:gd name="connsiteX53" fmla="*/ 628192 w 887272"/>
              <a:gd name="connsiteY53" fmla="*/ 1879600 h 3631956"/>
              <a:gd name="connsiteX54" fmla="*/ 623112 w 887272"/>
              <a:gd name="connsiteY54" fmla="*/ 1935480 h 3631956"/>
              <a:gd name="connsiteX55" fmla="*/ 607872 w 887272"/>
              <a:gd name="connsiteY55" fmla="*/ 2021840 h 3631956"/>
              <a:gd name="connsiteX56" fmla="*/ 602792 w 887272"/>
              <a:gd name="connsiteY56" fmla="*/ 2082800 h 3631956"/>
              <a:gd name="connsiteX57" fmla="*/ 592632 w 887272"/>
              <a:gd name="connsiteY57" fmla="*/ 2133600 h 3631956"/>
              <a:gd name="connsiteX58" fmla="*/ 582472 w 887272"/>
              <a:gd name="connsiteY58" fmla="*/ 2204720 h 3631956"/>
              <a:gd name="connsiteX59" fmla="*/ 577392 w 887272"/>
              <a:gd name="connsiteY59" fmla="*/ 2296160 h 3631956"/>
              <a:gd name="connsiteX60" fmla="*/ 572312 w 887272"/>
              <a:gd name="connsiteY60" fmla="*/ 2311400 h 3631956"/>
              <a:gd name="connsiteX61" fmla="*/ 567232 w 887272"/>
              <a:gd name="connsiteY61" fmla="*/ 2352040 h 3631956"/>
              <a:gd name="connsiteX62" fmla="*/ 562152 w 887272"/>
              <a:gd name="connsiteY62" fmla="*/ 2382520 h 3631956"/>
              <a:gd name="connsiteX63" fmla="*/ 551992 w 887272"/>
              <a:gd name="connsiteY63" fmla="*/ 2509520 h 3631956"/>
              <a:gd name="connsiteX64" fmla="*/ 541832 w 887272"/>
              <a:gd name="connsiteY64" fmla="*/ 2570480 h 3631956"/>
              <a:gd name="connsiteX65" fmla="*/ 536752 w 887272"/>
              <a:gd name="connsiteY65" fmla="*/ 2595880 h 3631956"/>
              <a:gd name="connsiteX66" fmla="*/ 526592 w 887272"/>
              <a:gd name="connsiteY66" fmla="*/ 2809240 h 3631956"/>
              <a:gd name="connsiteX67" fmla="*/ 521512 w 887272"/>
              <a:gd name="connsiteY67" fmla="*/ 2834640 h 3631956"/>
              <a:gd name="connsiteX68" fmla="*/ 516432 w 887272"/>
              <a:gd name="connsiteY68" fmla="*/ 2956560 h 3631956"/>
              <a:gd name="connsiteX69" fmla="*/ 506272 w 887272"/>
              <a:gd name="connsiteY69" fmla="*/ 3048000 h 3631956"/>
              <a:gd name="connsiteX70" fmla="*/ 494419 w 887272"/>
              <a:gd name="connsiteY70" fmla="*/ 3217898 h 3631956"/>
              <a:gd name="connsiteX71" fmla="*/ 486517 w 887272"/>
              <a:gd name="connsiteY71" fmla="*/ 3325707 h 3631956"/>
              <a:gd name="connsiteX72" fmla="*/ 489903 w 887272"/>
              <a:gd name="connsiteY72" fmla="*/ 3369734 h 3631956"/>
              <a:gd name="connsiteX73" fmla="*/ 484823 w 887272"/>
              <a:gd name="connsiteY73" fmla="*/ 3407551 h 3631956"/>
              <a:gd name="connsiteX74" fmla="*/ 462810 w 887272"/>
              <a:gd name="connsiteY74" fmla="*/ 3608494 h 3631956"/>
              <a:gd name="connsiteX75" fmla="*/ 414832 w 887272"/>
              <a:gd name="connsiteY75" fmla="*/ 3611880 h 3631956"/>
              <a:gd name="connsiteX76" fmla="*/ 191312 w 887272"/>
              <a:gd name="connsiteY76" fmla="*/ 3601720 h 3631956"/>
              <a:gd name="connsiteX77" fmla="*/ 120192 w 887272"/>
              <a:gd name="connsiteY77" fmla="*/ 3591560 h 3631956"/>
              <a:gd name="connsiteX78" fmla="*/ 64312 w 887272"/>
              <a:gd name="connsiteY78" fmla="*/ 3586480 h 3631956"/>
              <a:gd name="connsiteX79" fmla="*/ 20849 w 887272"/>
              <a:gd name="connsiteY79" fmla="*/ 3576884 h 3631956"/>
              <a:gd name="connsiteX80" fmla="*/ 27058 w 887272"/>
              <a:gd name="connsiteY80" fmla="*/ 3533423 h 3631956"/>
              <a:gd name="connsiteX81" fmla="*/ 31575 w 887272"/>
              <a:gd name="connsiteY81" fmla="*/ 3452706 h 3631956"/>
              <a:gd name="connsiteX82" fmla="*/ 33832 w 887272"/>
              <a:gd name="connsiteY82" fmla="*/ 3426178 h 3631956"/>
              <a:gd name="connsiteX83" fmla="*/ 33268 w 887272"/>
              <a:gd name="connsiteY83" fmla="*/ 3392311 h 3631956"/>
              <a:gd name="connsiteX84" fmla="*/ 32703 w 887272"/>
              <a:gd name="connsiteY84" fmla="*/ 3356186 h 3631956"/>
              <a:gd name="connsiteX85" fmla="*/ 34961 w 887272"/>
              <a:gd name="connsiteY85" fmla="*/ 3327964 h 3631956"/>
              <a:gd name="connsiteX86" fmla="*/ 40041 w 887272"/>
              <a:gd name="connsiteY86" fmla="*/ 3265311 h 3631956"/>
              <a:gd name="connsiteX87" fmla="*/ 47943 w 887272"/>
              <a:gd name="connsiteY87" fmla="*/ 3217332 h 3631956"/>
              <a:gd name="connsiteX88" fmla="*/ 46814 w 887272"/>
              <a:gd name="connsiteY88" fmla="*/ 3178387 h 3631956"/>
              <a:gd name="connsiteX89" fmla="*/ 62618 w 887272"/>
              <a:gd name="connsiteY89" fmla="*/ 3056467 h 3631956"/>
              <a:gd name="connsiteX90" fmla="*/ 64876 w 887272"/>
              <a:gd name="connsiteY90" fmla="*/ 3016955 h 3631956"/>
              <a:gd name="connsiteX91" fmla="*/ 72779 w 887272"/>
              <a:gd name="connsiteY91" fmla="*/ 2955431 h 3631956"/>
              <a:gd name="connsiteX92" fmla="*/ 75036 w 887272"/>
              <a:gd name="connsiteY92" fmla="*/ 2905196 h 3631956"/>
              <a:gd name="connsiteX93" fmla="*/ 79552 w 887272"/>
              <a:gd name="connsiteY93" fmla="*/ 2830125 h 3631956"/>
              <a:gd name="connsiteX94" fmla="*/ 86890 w 887272"/>
              <a:gd name="connsiteY94" fmla="*/ 2715542 h 3631956"/>
              <a:gd name="connsiteX95" fmla="*/ 94792 w 887272"/>
              <a:gd name="connsiteY95" fmla="*/ 2687320 h 3631956"/>
              <a:gd name="connsiteX96" fmla="*/ 74472 w 887272"/>
              <a:gd name="connsiteY96" fmla="*/ 2667000 h 3631956"/>
              <a:gd name="connsiteX97" fmla="*/ 79552 w 887272"/>
              <a:gd name="connsiteY97" fmla="*/ 2631440 h 3631956"/>
              <a:gd name="connsiteX98" fmla="*/ 89712 w 887272"/>
              <a:gd name="connsiteY98" fmla="*/ 2600960 h 3631956"/>
              <a:gd name="connsiteX99" fmla="*/ 94792 w 887272"/>
              <a:gd name="connsiteY99" fmla="*/ 2570480 h 3631956"/>
              <a:gd name="connsiteX100" fmla="*/ 104952 w 887272"/>
              <a:gd name="connsiteY100" fmla="*/ 2550160 h 3631956"/>
              <a:gd name="connsiteX101" fmla="*/ 135432 w 887272"/>
              <a:gd name="connsiteY101" fmla="*/ 2594187 h 3631956"/>
              <a:gd name="connsiteX102" fmla="*/ 145591 w 887272"/>
              <a:gd name="connsiteY102" fmla="*/ 2550724 h 3631956"/>
              <a:gd name="connsiteX103" fmla="*/ 142206 w 887272"/>
              <a:gd name="connsiteY103" fmla="*/ 2484684 h 3631956"/>
              <a:gd name="connsiteX104" fmla="*/ 149543 w 887272"/>
              <a:gd name="connsiteY104" fmla="*/ 2475088 h 3631956"/>
              <a:gd name="connsiteX105" fmla="*/ 151802 w 887272"/>
              <a:gd name="connsiteY105" fmla="*/ 2430498 h 3631956"/>
              <a:gd name="connsiteX106" fmla="*/ 159703 w 887272"/>
              <a:gd name="connsiteY106" fmla="*/ 2410178 h 3631956"/>
              <a:gd name="connsiteX107" fmla="*/ 164784 w 887272"/>
              <a:gd name="connsiteY107" fmla="*/ 2388164 h 3631956"/>
              <a:gd name="connsiteX108" fmla="*/ 167041 w 887272"/>
              <a:gd name="connsiteY108" fmla="*/ 2359943 h 3631956"/>
              <a:gd name="connsiteX109" fmla="*/ 174943 w 887272"/>
              <a:gd name="connsiteY109" fmla="*/ 2338494 h 3631956"/>
              <a:gd name="connsiteX110" fmla="*/ 180023 w 887272"/>
              <a:gd name="connsiteY110" fmla="*/ 2284871 h 3631956"/>
              <a:gd name="connsiteX111" fmla="*/ 181716 w 887272"/>
              <a:gd name="connsiteY111" fmla="*/ 2232942 h 3631956"/>
              <a:gd name="connsiteX112" fmla="*/ 190183 w 887272"/>
              <a:gd name="connsiteY112" fmla="*/ 2175369 h 3631956"/>
              <a:gd name="connsiteX113" fmla="*/ 191312 w 887272"/>
              <a:gd name="connsiteY113" fmla="*/ 2136987 h 3631956"/>
              <a:gd name="connsiteX114" fmla="*/ 196392 w 887272"/>
              <a:gd name="connsiteY114" fmla="*/ 2098040 h 3631956"/>
              <a:gd name="connsiteX115" fmla="*/ 206552 w 887272"/>
              <a:gd name="connsiteY115" fmla="*/ 1991360 h 3631956"/>
              <a:gd name="connsiteX116" fmla="*/ 211632 w 887272"/>
              <a:gd name="connsiteY116" fmla="*/ 1965960 h 3631956"/>
              <a:gd name="connsiteX117" fmla="*/ 216712 w 887272"/>
              <a:gd name="connsiteY117" fmla="*/ 1925320 h 3631956"/>
              <a:gd name="connsiteX118" fmla="*/ 221792 w 887272"/>
              <a:gd name="connsiteY118" fmla="*/ 1910080 h 3631956"/>
              <a:gd name="connsiteX119" fmla="*/ 226872 w 887272"/>
              <a:gd name="connsiteY119" fmla="*/ 1889760 h 3631956"/>
              <a:gd name="connsiteX120" fmla="*/ 231952 w 887272"/>
              <a:gd name="connsiteY120" fmla="*/ 1859280 h 3631956"/>
              <a:gd name="connsiteX121" fmla="*/ 237032 w 887272"/>
              <a:gd name="connsiteY121" fmla="*/ 1833880 h 3631956"/>
              <a:gd name="connsiteX122" fmla="*/ 242112 w 887272"/>
              <a:gd name="connsiteY122" fmla="*/ 1762760 h 3631956"/>
              <a:gd name="connsiteX123" fmla="*/ 247192 w 887272"/>
              <a:gd name="connsiteY123" fmla="*/ 1747520 h 3631956"/>
              <a:gd name="connsiteX124" fmla="*/ 252272 w 887272"/>
              <a:gd name="connsiteY124" fmla="*/ 1722120 h 3631956"/>
              <a:gd name="connsiteX125" fmla="*/ 257352 w 887272"/>
              <a:gd name="connsiteY125" fmla="*/ 1671320 h 3631956"/>
              <a:gd name="connsiteX126" fmla="*/ 262432 w 887272"/>
              <a:gd name="connsiteY126" fmla="*/ 1656080 h 3631956"/>
              <a:gd name="connsiteX127" fmla="*/ 267512 w 887272"/>
              <a:gd name="connsiteY127" fmla="*/ 1635760 h 3631956"/>
              <a:gd name="connsiteX128" fmla="*/ 272592 w 887272"/>
              <a:gd name="connsiteY128" fmla="*/ 1574800 h 3631956"/>
              <a:gd name="connsiteX129" fmla="*/ 277672 w 887272"/>
              <a:gd name="connsiteY129" fmla="*/ 1559560 h 3631956"/>
              <a:gd name="connsiteX130" fmla="*/ 287832 w 887272"/>
              <a:gd name="connsiteY130" fmla="*/ 1518920 h 3631956"/>
              <a:gd name="connsiteX131" fmla="*/ 292912 w 887272"/>
              <a:gd name="connsiteY131" fmla="*/ 1473200 h 3631956"/>
              <a:gd name="connsiteX132" fmla="*/ 297992 w 887272"/>
              <a:gd name="connsiteY132" fmla="*/ 1447800 h 3631956"/>
              <a:gd name="connsiteX133" fmla="*/ 308152 w 887272"/>
              <a:gd name="connsiteY133" fmla="*/ 1386840 h 3631956"/>
              <a:gd name="connsiteX134" fmla="*/ 313232 w 887272"/>
              <a:gd name="connsiteY134" fmla="*/ 1346200 h 3631956"/>
              <a:gd name="connsiteX135" fmla="*/ 323392 w 887272"/>
              <a:gd name="connsiteY135" fmla="*/ 1275080 h 3631956"/>
              <a:gd name="connsiteX136" fmla="*/ 328472 w 887272"/>
              <a:gd name="connsiteY136" fmla="*/ 1224280 h 3631956"/>
              <a:gd name="connsiteX137" fmla="*/ 333552 w 887272"/>
              <a:gd name="connsiteY137" fmla="*/ 1198880 h 3631956"/>
              <a:gd name="connsiteX138" fmla="*/ 348792 w 887272"/>
              <a:gd name="connsiteY138" fmla="*/ 1127760 h 3631956"/>
              <a:gd name="connsiteX139" fmla="*/ 353872 w 887272"/>
              <a:gd name="connsiteY139" fmla="*/ 1076960 h 3631956"/>
              <a:gd name="connsiteX140" fmla="*/ 358952 w 887272"/>
              <a:gd name="connsiteY140" fmla="*/ 1056640 h 3631956"/>
              <a:gd name="connsiteX141" fmla="*/ 369112 w 887272"/>
              <a:gd name="connsiteY141" fmla="*/ 1005840 h 3631956"/>
              <a:gd name="connsiteX142" fmla="*/ 374192 w 887272"/>
              <a:gd name="connsiteY142" fmla="*/ 934720 h 3631956"/>
              <a:gd name="connsiteX143" fmla="*/ 384352 w 887272"/>
              <a:gd name="connsiteY143" fmla="*/ 868680 h 3631956"/>
              <a:gd name="connsiteX144" fmla="*/ 389432 w 887272"/>
              <a:gd name="connsiteY144" fmla="*/ 822960 h 3631956"/>
              <a:gd name="connsiteX145" fmla="*/ 399592 w 887272"/>
              <a:gd name="connsiteY145" fmla="*/ 777240 h 3631956"/>
              <a:gd name="connsiteX146" fmla="*/ 404672 w 887272"/>
              <a:gd name="connsiteY146" fmla="*/ 731520 h 3631956"/>
              <a:gd name="connsiteX147" fmla="*/ 414832 w 887272"/>
              <a:gd name="connsiteY147" fmla="*/ 690880 h 3631956"/>
              <a:gd name="connsiteX148" fmla="*/ 424992 w 887272"/>
              <a:gd name="connsiteY148" fmla="*/ 629920 h 3631956"/>
              <a:gd name="connsiteX149" fmla="*/ 430072 w 887272"/>
              <a:gd name="connsiteY149" fmla="*/ 584200 h 3631956"/>
              <a:gd name="connsiteX150" fmla="*/ 440232 w 887272"/>
              <a:gd name="connsiteY150" fmla="*/ 543560 h 3631956"/>
              <a:gd name="connsiteX151" fmla="*/ 445312 w 887272"/>
              <a:gd name="connsiteY151" fmla="*/ 523240 h 3631956"/>
              <a:gd name="connsiteX152" fmla="*/ 455472 w 887272"/>
              <a:gd name="connsiteY152" fmla="*/ 457200 h 3631956"/>
              <a:gd name="connsiteX153" fmla="*/ 465632 w 887272"/>
              <a:gd name="connsiteY153" fmla="*/ 411480 h 3631956"/>
              <a:gd name="connsiteX154" fmla="*/ 470712 w 887272"/>
              <a:gd name="connsiteY154" fmla="*/ 365760 h 3631956"/>
              <a:gd name="connsiteX155" fmla="*/ 475792 w 887272"/>
              <a:gd name="connsiteY155" fmla="*/ 335280 h 3631956"/>
              <a:gd name="connsiteX156" fmla="*/ 470712 w 887272"/>
              <a:gd name="connsiteY156" fmla="*/ 198120 h 3631956"/>
              <a:gd name="connsiteX0" fmla="*/ 470712 w 887272"/>
              <a:gd name="connsiteY0" fmla="*/ 198120 h 3631956"/>
              <a:gd name="connsiteX1" fmla="*/ 485952 w 887272"/>
              <a:gd name="connsiteY1" fmla="*/ 187960 h 3631956"/>
              <a:gd name="connsiteX2" fmla="*/ 496112 w 887272"/>
              <a:gd name="connsiteY2" fmla="*/ 172720 h 3631956"/>
              <a:gd name="connsiteX3" fmla="*/ 526592 w 887272"/>
              <a:gd name="connsiteY3" fmla="*/ 152400 h 3631956"/>
              <a:gd name="connsiteX4" fmla="*/ 541832 w 887272"/>
              <a:gd name="connsiteY4" fmla="*/ 137160 h 3631956"/>
              <a:gd name="connsiteX5" fmla="*/ 572312 w 887272"/>
              <a:gd name="connsiteY5" fmla="*/ 127000 h 3631956"/>
              <a:gd name="connsiteX6" fmla="*/ 602792 w 887272"/>
              <a:gd name="connsiteY6" fmla="*/ 111760 h 3631956"/>
              <a:gd name="connsiteX7" fmla="*/ 638352 w 887272"/>
              <a:gd name="connsiteY7" fmla="*/ 96520 h 3631956"/>
              <a:gd name="connsiteX8" fmla="*/ 653592 w 887272"/>
              <a:gd name="connsiteY8" fmla="*/ 86360 h 3631956"/>
              <a:gd name="connsiteX9" fmla="*/ 689152 w 887272"/>
              <a:gd name="connsiteY9" fmla="*/ 76200 h 3631956"/>
              <a:gd name="connsiteX10" fmla="*/ 719632 w 887272"/>
              <a:gd name="connsiteY10" fmla="*/ 66040 h 3631956"/>
              <a:gd name="connsiteX11" fmla="*/ 755192 w 887272"/>
              <a:gd name="connsiteY11" fmla="*/ 50800 h 3631956"/>
              <a:gd name="connsiteX12" fmla="*/ 805992 w 887272"/>
              <a:gd name="connsiteY12" fmla="*/ 35560 h 3631956"/>
              <a:gd name="connsiteX13" fmla="*/ 821232 w 887272"/>
              <a:gd name="connsiteY13" fmla="*/ 25400 h 3631956"/>
              <a:gd name="connsiteX14" fmla="*/ 851712 w 887272"/>
              <a:gd name="connsiteY14" fmla="*/ 15240 h 3631956"/>
              <a:gd name="connsiteX15" fmla="*/ 882192 w 887272"/>
              <a:gd name="connsiteY15" fmla="*/ 0 h 3631956"/>
              <a:gd name="connsiteX16" fmla="*/ 887272 w 887272"/>
              <a:gd name="connsiteY16" fmla="*/ 15240 h 3631956"/>
              <a:gd name="connsiteX17" fmla="*/ 882192 w 887272"/>
              <a:gd name="connsiteY17" fmla="*/ 60960 h 3631956"/>
              <a:gd name="connsiteX18" fmla="*/ 877112 w 887272"/>
              <a:gd name="connsiteY18" fmla="*/ 76200 h 3631956"/>
              <a:gd name="connsiteX19" fmla="*/ 872032 w 887272"/>
              <a:gd name="connsiteY19" fmla="*/ 96520 h 3631956"/>
              <a:gd name="connsiteX20" fmla="*/ 866952 w 887272"/>
              <a:gd name="connsiteY20" fmla="*/ 162560 h 3631956"/>
              <a:gd name="connsiteX21" fmla="*/ 861872 w 887272"/>
              <a:gd name="connsiteY21" fmla="*/ 182880 h 3631956"/>
              <a:gd name="connsiteX22" fmla="*/ 856792 w 887272"/>
              <a:gd name="connsiteY22" fmla="*/ 213360 h 3631956"/>
              <a:gd name="connsiteX23" fmla="*/ 851712 w 887272"/>
              <a:gd name="connsiteY23" fmla="*/ 335280 h 3631956"/>
              <a:gd name="connsiteX24" fmla="*/ 841552 w 887272"/>
              <a:gd name="connsiteY24" fmla="*/ 401320 h 3631956"/>
              <a:gd name="connsiteX25" fmla="*/ 836472 w 887272"/>
              <a:gd name="connsiteY25" fmla="*/ 447040 h 3631956"/>
              <a:gd name="connsiteX26" fmla="*/ 826312 w 887272"/>
              <a:gd name="connsiteY26" fmla="*/ 568960 h 3631956"/>
              <a:gd name="connsiteX27" fmla="*/ 821232 w 887272"/>
              <a:gd name="connsiteY27" fmla="*/ 594360 h 3631956"/>
              <a:gd name="connsiteX28" fmla="*/ 816152 w 887272"/>
              <a:gd name="connsiteY28" fmla="*/ 640080 h 3631956"/>
              <a:gd name="connsiteX29" fmla="*/ 805992 w 887272"/>
              <a:gd name="connsiteY29" fmla="*/ 690880 h 3631956"/>
              <a:gd name="connsiteX30" fmla="*/ 800912 w 887272"/>
              <a:gd name="connsiteY30" fmla="*/ 721360 h 3631956"/>
              <a:gd name="connsiteX31" fmla="*/ 795832 w 887272"/>
              <a:gd name="connsiteY31" fmla="*/ 741680 h 3631956"/>
              <a:gd name="connsiteX32" fmla="*/ 790752 w 887272"/>
              <a:gd name="connsiteY32" fmla="*/ 767080 h 3631956"/>
              <a:gd name="connsiteX33" fmla="*/ 785672 w 887272"/>
              <a:gd name="connsiteY33" fmla="*/ 787400 h 3631956"/>
              <a:gd name="connsiteX34" fmla="*/ 780592 w 887272"/>
              <a:gd name="connsiteY34" fmla="*/ 828040 h 3631956"/>
              <a:gd name="connsiteX35" fmla="*/ 775512 w 887272"/>
              <a:gd name="connsiteY35" fmla="*/ 843280 h 3631956"/>
              <a:gd name="connsiteX36" fmla="*/ 765352 w 887272"/>
              <a:gd name="connsiteY36" fmla="*/ 894080 h 3631956"/>
              <a:gd name="connsiteX37" fmla="*/ 755192 w 887272"/>
              <a:gd name="connsiteY37" fmla="*/ 939800 h 3631956"/>
              <a:gd name="connsiteX38" fmla="*/ 750112 w 887272"/>
              <a:gd name="connsiteY38" fmla="*/ 980440 h 3631956"/>
              <a:gd name="connsiteX39" fmla="*/ 745032 w 887272"/>
              <a:gd name="connsiteY39" fmla="*/ 1031240 h 3631956"/>
              <a:gd name="connsiteX40" fmla="*/ 734872 w 887272"/>
              <a:gd name="connsiteY40" fmla="*/ 1102360 h 3631956"/>
              <a:gd name="connsiteX41" fmla="*/ 729792 w 887272"/>
              <a:gd name="connsiteY41" fmla="*/ 1203960 h 3631956"/>
              <a:gd name="connsiteX42" fmla="*/ 719632 w 887272"/>
              <a:gd name="connsiteY42" fmla="*/ 1264920 h 3631956"/>
              <a:gd name="connsiteX43" fmla="*/ 704392 w 887272"/>
              <a:gd name="connsiteY43" fmla="*/ 1407160 h 3631956"/>
              <a:gd name="connsiteX44" fmla="*/ 694232 w 887272"/>
              <a:gd name="connsiteY44" fmla="*/ 1463040 h 3631956"/>
              <a:gd name="connsiteX45" fmla="*/ 689152 w 887272"/>
              <a:gd name="connsiteY45" fmla="*/ 1518920 h 3631956"/>
              <a:gd name="connsiteX46" fmla="*/ 678992 w 887272"/>
              <a:gd name="connsiteY46" fmla="*/ 1564640 h 3631956"/>
              <a:gd name="connsiteX47" fmla="*/ 673912 w 887272"/>
              <a:gd name="connsiteY47" fmla="*/ 1595120 h 3631956"/>
              <a:gd name="connsiteX48" fmla="*/ 668832 w 887272"/>
              <a:gd name="connsiteY48" fmla="*/ 1635760 h 3631956"/>
              <a:gd name="connsiteX49" fmla="*/ 663752 w 887272"/>
              <a:gd name="connsiteY49" fmla="*/ 1666240 h 3631956"/>
              <a:gd name="connsiteX50" fmla="*/ 658672 w 887272"/>
              <a:gd name="connsiteY50" fmla="*/ 1706880 h 3631956"/>
              <a:gd name="connsiteX51" fmla="*/ 643432 w 887272"/>
              <a:gd name="connsiteY51" fmla="*/ 1778000 h 3631956"/>
              <a:gd name="connsiteX52" fmla="*/ 638352 w 887272"/>
              <a:gd name="connsiteY52" fmla="*/ 1823720 h 3631956"/>
              <a:gd name="connsiteX53" fmla="*/ 628192 w 887272"/>
              <a:gd name="connsiteY53" fmla="*/ 1879600 h 3631956"/>
              <a:gd name="connsiteX54" fmla="*/ 623112 w 887272"/>
              <a:gd name="connsiteY54" fmla="*/ 1935480 h 3631956"/>
              <a:gd name="connsiteX55" fmla="*/ 607872 w 887272"/>
              <a:gd name="connsiteY55" fmla="*/ 2021840 h 3631956"/>
              <a:gd name="connsiteX56" fmla="*/ 602792 w 887272"/>
              <a:gd name="connsiteY56" fmla="*/ 2082800 h 3631956"/>
              <a:gd name="connsiteX57" fmla="*/ 592632 w 887272"/>
              <a:gd name="connsiteY57" fmla="*/ 2133600 h 3631956"/>
              <a:gd name="connsiteX58" fmla="*/ 582472 w 887272"/>
              <a:gd name="connsiteY58" fmla="*/ 2204720 h 3631956"/>
              <a:gd name="connsiteX59" fmla="*/ 577392 w 887272"/>
              <a:gd name="connsiteY59" fmla="*/ 2296160 h 3631956"/>
              <a:gd name="connsiteX60" fmla="*/ 572312 w 887272"/>
              <a:gd name="connsiteY60" fmla="*/ 2311400 h 3631956"/>
              <a:gd name="connsiteX61" fmla="*/ 567232 w 887272"/>
              <a:gd name="connsiteY61" fmla="*/ 2352040 h 3631956"/>
              <a:gd name="connsiteX62" fmla="*/ 562152 w 887272"/>
              <a:gd name="connsiteY62" fmla="*/ 2382520 h 3631956"/>
              <a:gd name="connsiteX63" fmla="*/ 551992 w 887272"/>
              <a:gd name="connsiteY63" fmla="*/ 2509520 h 3631956"/>
              <a:gd name="connsiteX64" fmla="*/ 541832 w 887272"/>
              <a:gd name="connsiteY64" fmla="*/ 2570480 h 3631956"/>
              <a:gd name="connsiteX65" fmla="*/ 536752 w 887272"/>
              <a:gd name="connsiteY65" fmla="*/ 2595880 h 3631956"/>
              <a:gd name="connsiteX66" fmla="*/ 526592 w 887272"/>
              <a:gd name="connsiteY66" fmla="*/ 2809240 h 3631956"/>
              <a:gd name="connsiteX67" fmla="*/ 521512 w 887272"/>
              <a:gd name="connsiteY67" fmla="*/ 2834640 h 3631956"/>
              <a:gd name="connsiteX68" fmla="*/ 516432 w 887272"/>
              <a:gd name="connsiteY68" fmla="*/ 2956560 h 3631956"/>
              <a:gd name="connsiteX69" fmla="*/ 506272 w 887272"/>
              <a:gd name="connsiteY69" fmla="*/ 3048000 h 3631956"/>
              <a:gd name="connsiteX70" fmla="*/ 494419 w 887272"/>
              <a:gd name="connsiteY70" fmla="*/ 3217898 h 3631956"/>
              <a:gd name="connsiteX71" fmla="*/ 486517 w 887272"/>
              <a:gd name="connsiteY71" fmla="*/ 3325707 h 3631956"/>
              <a:gd name="connsiteX72" fmla="*/ 489903 w 887272"/>
              <a:gd name="connsiteY72" fmla="*/ 3369734 h 3631956"/>
              <a:gd name="connsiteX73" fmla="*/ 484823 w 887272"/>
              <a:gd name="connsiteY73" fmla="*/ 3407551 h 3631956"/>
              <a:gd name="connsiteX74" fmla="*/ 462810 w 887272"/>
              <a:gd name="connsiteY74" fmla="*/ 3608494 h 3631956"/>
              <a:gd name="connsiteX75" fmla="*/ 414832 w 887272"/>
              <a:gd name="connsiteY75" fmla="*/ 3611880 h 3631956"/>
              <a:gd name="connsiteX76" fmla="*/ 191312 w 887272"/>
              <a:gd name="connsiteY76" fmla="*/ 3601720 h 3631956"/>
              <a:gd name="connsiteX77" fmla="*/ 120192 w 887272"/>
              <a:gd name="connsiteY77" fmla="*/ 3591560 h 3631956"/>
              <a:gd name="connsiteX78" fmla="*/ 64312 w 887272"/>
              <a:gd name="connsiteY78" fmla="*/ 3586480 h 3631956"/>
              <a:gd name="connsiteX79" fmla="*/ 20849 w 887272"/>
              <a:gd name="connsiteY79" fmla="*/ 3576884 h 3631956"/>
              <a:gd name="connsiteX80" fmla="*/ 27058 w 887272"/>
              <a:gd name="connsiteY80" fmla="*/ 3533423 h 3631956"/>
              <a:gd name="connsiteX81" fmla="*/ 31575 w 887272"/>
              <a:gd name="connsiteY81" fmla="*/ 3452706 h 3631956"/>
              <a:gd name="connsiteX82" fmla="*/ 33832 w 887272"/>
              <a:gd name="connsiteY82" fmla="*/ 3426178 h 3631956"/>
              <a:gd name="connsiteX83" fmla="*/ 33268 w 887272"/>
              <a:gd name="connsiteY83" fmla="*/ 3392311 h 3631956"/>
              <a:gd name="connsiteX84" fmla="*/ 32703 w 887272"/>
              <a:gd name="connsiteY84" fmla="*/ 3356186 h 3631956"/>
              <a:gd name="connsiteX85" fmla="*/ 34961 w 887272"/>
              <a:gd name="connsiteY85" fmla="*/ 3327964 h 3631956"/>
              <a:gd name="connsiteX86" fmla="*/ 40041 w 887272"/>
              <a:gd name="connsiteY86" fmla="*/ 3265311 h 3631956"/>
              <a:gd name="connsiteX87" fmla="*/ 47943 w 887272"/>
              <a:gd name="connsiteY87" fmla="*/ 3217332 h 3631956"/>
              <a:gd name="connsiteX88" fmla="*/ 46814 w 887272"/>
              <a:gd name="connsiteY88" fmla="*/ 3178387 h 3631956"/>
              <a:gd name="connsiteX89" fmla="*/ 62618 w 887272"/>
              <a:gd name="connsiteY89" fmla="*/ 3056467 h 3631956"/>
              <a:gd name="connsiteX90" fmla="*/ 64876 w 887272"/>
              <a:gd name="connsiteY90" fmla="*/ 3016955 h 3631956"/>
              <a:gd name="connsiteX91" fmla="*/ 72779 w 887272"/>
              <a:gd name="connsiteY91" fmla="*/ 2955431 h 3631956"/>
              <a:gd name="connsiteX92" fmla="*/ 75036 w 887272"/>
              <a:gd name="connsiteY92" fmla="*/ 2905196 h 3631956"/>
              <a:gd name="connsiteX93" fmla="*/ 79552 w 887272"/>
              <a:gd name="connsiteY93" fmla="*/ 2830125 h 3631956"/>
              <a:gd name="connsiteX94" fmla="*/ 112290 w 887272"/>
              <a:gd name="connsiteY94" fmla="*/ 2715542 h 3631956"/>
              <a:gd name="connsiteX95" fmla="*/ 94792 w 887272"/>
              <a:gd name="connsiteY95" fmla="*/ 2687320 h 3631956"/>
              <a:gd name="connsiteX96" fmla="*/ 74472 w 887272"/>
              <a:gd name="connsiteY96" fmla="*/ 2667000 h 3631956"/>
              <a:gd name="connsiteX97" fmla="*/ 79552 w 887272"/>
              <a:gd name="connsiteY97" fmla="*/ 2631440 h 3631956"/>
              <a:gd name="connsiteX98" fmla="*/ 89712 w 887272"/>
              <a:gd name="connsiteY98" fmla="*/ 2600960 h 3631956"/>
              <a:gd name="connsiteX99" fmla="*/ 94792 w 887272"/>
              <a:gd name="connsiteY99" fmla="*/ 2570480 h 3631956"/>
              <a:gd name="connsiteX100" fmla="*/ 104952 w 887272"/>
              <a:gd name="connsiteY100" fmla="*/ 2550160 h 3631956"/>
              <a:gd name="connsiteX101" fmla="*/ 135432 w 887272"/>
              <a:gd name="connsiteY101" fmla="*/ 2594187 h 3631956"/>
              <a:gd name="connsiteX102" fmla="*/ 145591 w 887272"/>
              <a:gd name="connsiteY102" fmla="*/ 2550724 h 3631956"/>
              <a:gd name="connsiteX103" fmla="*/ 142206 w 887272"/>
              <a:gd name="connsiteY103" fmla="*/ 2484684 h 3631956"/>
              <a:gd name="connsiteX104" fmla="*/ 149543 w 887272"/>
              <a:gd name="connsiteY104" fmla="*/ 2475088 h 3631956"/>
              <a:gd name="connsiteX105" fmla="*/ 151802 w 887272"/>
              <a:gd name="connsiteY105" fmla="*/ 2430498 h 3631956"/>
              <a:gd name="connsiteX106" fmla="*/ 159703 w 887272"/>
              <a:gd name="connsiteY106" fmla="*/ 2410178 h 3631956"/>
              <a:gd name="connsiteX107" fmla="*/ 164784 w 887272"/>
              <a:gd name="connsiteY107" fmla="*/ 2388164 h 3631956"/>
              <a:gd name="connsiteX108" fmla="*/ 167041 w 887272"/>
              <a:gd name="connsiteY108" fmla="*/ 2359943 h 3631956"/>
              <a:gd name="connsiteX109" fmla="*/ 174943 w 887272"/>
              <a:gd name="connsiteY109" fmla="*/ 2338494 h 3631956"/>
              <a:gd name="connsiteX110" fmla="*/ 180023 w 887272"/>
              <a:gd name="connsiteY110" fmla="*/ 2284871 h 3631956"/>
              <a:gd name="connsiteX111" fmla="*/ 181716 w 887272"/>
              <a:gd name="connsiteY111" fmla="*/ 2232942 h 3631956"/>
              <a:gd name="connsiteX112" fmla="*/ 190183 w 887272"/>
              <a:gd name="connsiteY112" fmla="*/ 2175369 h 3631956"/>
              <a:gd name="connsiteX113" fmla="*/ 191312 w 887272"/>
              <a:gd name="connsiteY113" fmla="*/ 2136987 h 3631956"/>
              <a:gd name="connsiteX114" fmla="*/ 196392 w 887272"/>
              <a:gd name="connsiteY114" fmla="*/ 2098040 h 3631956"/>
              <a:gd name="connsiteX115" fmla="*/ 206552 w 887272"/>
              <a:gd name="connsiteY115" fmla="*/ 1991360 h 3631956"/>
              <a:gd name="connsiteX116" fmla="*/ 211632 w 887272"/>
              <a:gd name="connsiteY116" fmla="*/ 1965960 h 3631956"/>
              <a:gd name="connsiteX117" fmla="*/ 216712 w 887272"/>
              <a:gd name="connsiteY117" fmla="*/ 1925320 h 3631956"/>
              <a:gd name="connsiteX118" fmla="*/ 221792 w 887272"/>
              <a:gd name="connsiteY118" fmla="*/ 1910080 h 3631956"/>
              <a:gd name="connsiteX119" fmla="*/ 226872 w 887272"/>
              <a:gd name="connsiteY119" fmla="*/ 1889760 h 3631956"/>
              <a:gd name="connsiteX120" fmla="*/ 231952 w 887272"/>
              <a:gd name="connsiteY120" fmla="*/ 1859280 h 3631956"/>
              <a:gd name="connsiteX121" fmla="*/ 237032 w 887272"/>
              <a:gd name="connsiteY121" fmla="*/ 1833880 h 3631956"/>
              <a:gd name="connsiteX122" fmla="*/ 242112 w 887272"/>
              <a:gd name="connsiteY122" fmla="*/ 1762760 h 3631956"/>
              <a:gd name="connsiteX123" fmla="*/ 247192 w 887272"/>
              <a:gd name="connsiteY123" fmla="*/ 1747520 h 3631956"/>
              <a:gd name="connsiteX124" fmla="*/ 252272 w 887272"/>
              <a:gd name="connsiteY124" fmla="*/ 1722120 h 3631956"/>
              <a:gd name="connsiteX125" fmla="*/ 257352 w 887272"/>
              <a:gd name="connsiteY125" fmla="*/ 1671320 h 3631956"/>
              <a:gd name="connsiteX126" fmla="*/ 262432 w 887272"/>
              <a:gd name="connsiteY126" fmla="*/ 1656080 h 3631956"/>
              <a:gd name="connsiteX127" fmla="*/ 267512 w 887272"/>
              <a:gd name="connsiteY127" fmla="*/ 1635760 h 3631956"/>
              <a:gd name="connsiteX128" fmla="*/ 272592 w 887272"/>
              <a:gd name="connsiteY128" fmla="*/ 1574800 h 3631956"/>
              <a:gd name="connsiteX129" fmla="*/ 277672 w 887272"/>
              <a:gd name="connsiteY129" fmla="*/ 1559560 h 3631956"/>
              <a:gd name="connsiteX130" fmla="*/ 287832 w 887272"/>
              <a:gd name="connsiteY130" fmla="*/ 1518920 h 3631956"/>
              <a:gd name="connsiteX131" fmla="*/ 292912 w 887272"/>
              <a:gd name="connsiteY131" fmla="*/ 1473200 h 3631956"/>
              <a:gd name="connsiteX132" fmla="*/ 297992 w 887272"/>
              <a:gd name="connsiteY132" fmla="*/ 1447800 h 3631956"/>
              <a:gd name="connsiteX133" fmla="*/ 308152 w 887272"/>
              <a:gd name="connsiteY133" fmla="*/ 1386840 h 3631956"/>
              <a:gd name="connsiteX134" fmla="*/ 313232 w 887272"/>
              <a:gd name="connsiteY134" fmla="*/ 1346200 h 3631956"/>
              <a:gd name="connsiteX135" fmla="*/ 323392 w 887272"/>
              <a:gd name="connsiteY135" fmla="*/ 1275080 h 3631956"/>
              <a:gd name="connsiteX136" fmla="*/ 328472 w 887272"/>
              <a:gd name="connsiteY136" fmla="*/ 1224280 h 3631956"/>
              <a:gd name="connsiteX137" fmla="*/ 333552 w 887272"/>
              <a:gd name="connsiteY137" fmla="*/ 1198880 h 3631956"/>
              <a:gd name="connsiteX138" fmla="*/ 348792 w 887272"/>
              <a:gd name="connsiteY138" fmla="*/ 1127760 h 3631956"/>
              <a:gd name="connsiteX139" fmla="*/ 353872 w 887272"/>
              <a:gd name="connsiteY139" fmla="*/ 1076960 h 3631956"/>
              <a:gd name="connsiteX140" fmla="*/ 358952 w 887272"/>
              <a:gd name="connsiteY140" fmla="*/ 1056640 h 3631956"/>
              <a:gd name="connsiteX141" fmla="*/ 369112 w 887272"/>
              <a:gd name="connsiteY141" fmla="*/ 1005840 h 3631956"/>
              <a:gd name="connsiteX142" fmla="*/ 374192 w 887272"/>
              <a:gd name="connsiteY142" fmla="*/ 934720 h 3631956"/>
              <a:gd name="connsiteX143" fmla="*/ 384352 w 887272"/>
              <a:gd name="connsiteY143" fmla="*/ 868680 h 3631956"/>
              <a:gd name="connsiteX144" fmla="*/ 389432 w 887272"/>
              <a:gd name="connsiteY144" fmla="*/ 822960 h 3631956"/>
              <a:gd name="connsiteX145" fmla="*/ 399592 w 887272"/>
              <a:gd name="connsiteY145" fmla="*/ 777240 h 3631956"/>
              <a:gd name="connsiteX146" fmla="*/ 404672 w 887272"/>
              <a:gd name="connsiteY146" fmla="*/ 731520 h 3631956"/>
              <a:gd name="connsiteX147" fmla="*/ 414832 w 887272"/>
              <a:gd name="connsiteY147" fmla="*/ 690880 h 3631956"/>
              <a:gd name="connsiteX148" fmla="*/ 424992 w 887272"/>
              <a:gd name="connsiteY148" fmla="*/ 629920 h 3631956"/>
              <a:gd name="connsiteX149" fmla="*/ 430072 w 887272"/>
              <a:gd name="connsiteY149" fmla="*/ 584200 h 3631956"/>
              <a:gd name="connsiteX150" fmla="*/ 440232 w 887272"/>
              <a:gd name="connsiteY150" fmla="*/ 543560 h 3631956"/>
              <a:gd name="connsiteX151" fmla="*/ 445312 w 887272"/>
              <a:gd name="connsiteY151" fmla="*/ 523240 h 3631956"/>
              <a:gd name="connsiteX152" fmla="*/ 455472 w 887272"/>
              <a:gd name="connsiteY152" fmla="*/ 457200 h 3631956"/>
              <a:gd name="connsiteX153" fmla="*/ 465632 w 887272"/>
              <a:gd name="connsiteY153" fmla="*/ 411480 h 3631956"/>
              <a:gd name="connsiteX154" fmla="*/ 470712 w 887272"/>
              <a:gd name="connsiteY154" fmla="*/ 365760 h 3631956"/>
              <a:gd name="connsiteX155" fmla="*/ 475792 w 887272"/>
              <a:gd name="connsiteY155" fmla="*/ 335280 h 3631956"/>
              <a:gd name="connsiteX156" fmla="*/ 470712 w 887272"/>
              <a:gd name="connsiteY156" fmla="*/ 198120 h 3631956"/>
              <a:gd name="connsiteX0" fmla="*/ 470712 w 887272"/>
              <a:gd name="connsiteY0" fmla="*/ 198120 h 3631956"/>
              <a:gd name="connsiteX1" fmla="*/ 485952 w 887272"/>
              <a:gd name="connsiteY1" fmla="*/ 187960 h 3631956"/>
              <a:gd name="connsiteX2" fmla="*/ 496112 w 887272"/>
              <a:gd name="connsiteY2" fmla="*/ 172720 h 3631956"/>
              <a:gd name="connsiteX3" fmla="*/ 526592 w 887272"/>
              <a:gd name="connsiteY3" fmla="*/ 152400 h 3631956"/>
              <a:gd name="connsiteX4" fmla="*/ 541832 w 887272"/>
              <a:gd name="connsiteY4" fmla="*/ 137160 h 3631956"/>
              <a:gd name="connsiteX5" fmla="*/ 572312 w 887272"/>
              <a:gd name="connsiteY5" fmla="*/ 127000 h 3631956"/>
              <a:gd name="connsiteX6" fmla="*/ 602792 w 887272"/>
              <a:gd name="connsiteY6" fmla="*/ 111760 h 3631956"/>
              <a:gd name="connsiteX7" fmla="*/ 638352 w 887272"/>
              <a:gd name="connsiteY7" fmla="*/ 96520 h 3631956"/>
              <a:gd name="connsiteX8" fmla="*/ 653592 w 887272"/>
              <a:gd name="connsiteY8" fmla="*/ 86360 h 3631956"/>
              <a:gd name="connsiteX9" fmla="*/ 689152 w 887272"/>
              <a:gd name="connsiteY9" fmla="*/ 76200 h 3631956"/>
              <a:gd name="connsiteX10" fmla="*/ 719632 w 887272"/>
              <a:gd name="connsiteY10" fmla="*/ 66040 h 3631956"/>
              <a:gd name="connsiteX11" fmla="*/ 755192 w 887272"/>
              <a:gd name="connsiteY11" fmla="*/ 50800 h 3631956"/>
              <a:gd name="connsiteX12" fmla="*/ 805992 w 887272"/>
              <a:gd name="connsiteY12" fmla="*/ 35560 h 3631956"/>
              <a:gd name="connsiteX13" fmla="*/ 821232 w 887272"/>
              <a:gd name="connsiteY13" fmla="*/ 25400 h 3631956"/>
              <a:gd name="connsiteX14" fmla="*/ 851712 w 887272"/>
              <a:gd name="connsiteY14" fmla="*/ 15240 h 3631956"/>
              <a:gd name="connsiteX15" fmla="*/ 882192 w 887272"/>
              <a:gd name="connsiteY15" fmla="*/ 0 h 3631956"/>
              <a:gd name="connsiteX16" fmla="*/ 887272 w 887272"/>
              <a:gd name="connsiteY16" fmla="*/ 15240 h 3631956"/>
              <a:gd name="connsiteX17" fmla="*/ 882192 w 887272"/>
              <a:gd name="connsiteY17" fmla="*/ 60960 h 3631956"/>
              <a:gd name="connsiteX18" fmla="*/ 877112 w 887272"/>
              <a:gd name="connsiteY18" fmla="*/ 76200 h 3631956"/>
              <a:gd name="connsiteX19" fmla="*/ 872032 w 887272"/>
              <a:gd name="connsiteY19" fmla="*/ 96520 h 3631956"/>
              <a:gd name="connsiteX20" fmla="*/ 866952 w 887272"/>
              <a:gd name="connsiteY20" fmla="*/ 162560 h 3631956"/>
              <a:gd name="connsiteX21" fmla="*/ 861872 w 887272"/>
              <a:gd name="connsiteY21" fmla="*/ 182880 h 3631956"/>
              <a:gd name="connsiteX22" fmla="*/ 856792 w 887272"/>
              <a:gd name="connsiteY22" fmla="*/ 213360 h 3631956"/>
              <a:gd name="connsiteX23" fmla="*/ 851712 w 887272"/>
              <a:gd name="connsiteY23" fmla="*/ 335280 h 3631956"/>
              <a:gd name="connsiteX24" fmla="*/ 841552 w 887272"/>
              <a:gd name="connsiteY24" fmla="*/ 401320 h 3631956"/>
              <a:gd name="connsiteX25" fmla="*/ 836472 w 887272"/>
              <a:gd name="connsiteY25" fmla="*/ 447040 h 3631956"/>
              <a:gd name="connsiteX26" fmla="*/ 826312 w 887272"/>
              <a:gd name="connsiteY26" fmla="*/ 568960 h 3631956"/>
              <a:gd name="connsiteX27" fmla="*/ 821232 w 887272"/>
              <a:gd name="connsiteY27" fmla="*/ 594360 h 3631956"/>
              <a:gd name="connsiteX28" fmla="*/ 816152 w 887272"/>
              <a:gd name="connsiteY28" fmla="*/ 640080 h 3631956"/>
              <a:gd name="connsiteX29" fmla="*/ 805992 w 887272"/>
              <a:gd name="connsiteY29" fmla="*/ 690880 h 3631956"/>
              <a:gd name="connsiteX30" fmla="*/ 800912 w 887272"/>
              <a:gd name="connsiteY30" fmla="*/ 721360 h 3631956"/>
              <a:gd name="connsiteX31" fmla="*/ 795832 w 887272"/>
              <a:gd name="connsiteY31" fmla="*/ 741680 h 3631956"/>
              <a:gd name="connsiteX32" fmla="*/ 790752 w 887272"/>
              <a:gd name="connsiteY32" fmla="*/ 767080 h 3631956"/>
              <a:gd name="connsiteX33" fmla="*/ 785672 w 887272"/>
              <a:gd name="connsiteY33" fmla="*/ 787400 h 3631956"/>
              <a:gd name="connsiteX34" fmla="*/ 780592 w 887272"/>
              <a:gd name="connsiteY34" fmla="*/ 828040 h 3631956"/>
              <a:gd name="connsiteX35" fmla="*/ 775512 w 887272"/>
              <a:gd name="connsiteY35" fmla="*/ 843280 h 3631956"/>
              <a:gd name="connsiteX36" fmla="*/ 765352 w 887272"/>
              <a:gd name="connsiteY36" fmla="*/ 894080 h 3631956"/>
              <a:gd name="connsiteX37" fmla="*/ 755192 w 887272"/>
              <a:gd name="connsiteY37" fmla="*/ 939800 h 3631956"/>
              <a:gd name="connsiteX38" fmla="*/ 750112 w 887272"/>
              <a:gd name="connsiteY38" fmla="*/ 980440 h 3631956"/>
              <a:gd name="connsiteX39" fmla="*/ 745032 w 887272"/>
              <a:gd name="connsiteY39" fmla="*/ 1031240 h 3631956"/>
              <a:gd name="connsiteX40" fmla="*/ 734872 w 887272"/>
              <a:gd name="connsiteY40" fmla="*/ 1102360 h 3631956"/>
              <a:gd name="connsiteX41" fmla="*/ 729792 w 887272"/>
              <a:gd name="connsiteY41" fmla="*/ 1203960 h 3631956"/>
              <a:gd name="connsiteX42" fmla="*/ 719632 w 887272"/>
              <a:gd name="connsiteY42" fmla="*/ 1264920 h 3631956"/>
              <a:gd name="connsiteX43" fmla="*/ 704392 w 887272"/>
              <a:gd name="connsiteY43" fmla="*/ 1407160 h 3631956"/>
              <a:gd name="connsiteX44" fmla="*/ 694232 w 887272"/>
              <a:gd name="connsiteY44" fmla="*/ 1463040 h 3631956"/>
              <a:gd name="connsiteX45" fmla="*/ 689152 w 887272"/>
              <a:gd name="connsiteY45" fmla="*/ 1518920 h 3631956"/>
              <a:gd name="connsiteX46" fmla="*/ 678992 w 887272"/>
              <a:gd name="connsiteY46" fmla="*/ 1564640 h 3631956"/>
              <a:gd name="connsiteX47" fmla="*/ 673912 w 887272"/>
              <a:gd name="connsiteY47" fmla="*/ 1595120 h 3631956"/>
              <a:gd name="connsiteX48" fmla="*/ 668832 w 887272"/>
              <a:gd name="connsiteY48" fmla="*/ 1635760 h 3631956"/>
              <a:gd name="connsiteX49" fmla="*/ 663752 w 887272"/>
              <a:gd name="connsiteY49" fmla="*/ 1666240 h 3631956"/>
              <a:gd name="connsiteX50" fmla="*/ 658672 w 887272"/>
              <a:gd name="connsiteY50" fmla="*/ 1706880 h 3631956"/>
              <a:gd name="connsiteX51" fmla="*/ 643432 w 887272"/>
              <a:gd name="connsiteY51" fmla="*/ 1778000 h 3631956"/>
              <a:gd name="connsiteX52" fmla="*/ 638352 w 887272"/>
              <a:gd name="connsiteY52" fmla="*/ 1823720 h 3631956"/>
              <a:gd name="connsiteX53" fmla="*/ 628192 w 887272"/>
              <a:gd name="connsiteY53" fmla="*/ 1879600 h 3631956"/>
              <a:gd name="connsiteX54" fmla="*/ 623112 w 887272"/>
              <a:gd name="connsiteY54" fmla="*/ 1935480 h 3631956"/>
              <a:gd name="connsiteX55" fmla="*/ 607872 w 887272"/>
              <a:gd name="connsiteY55" fmla="*/ 2021840 h 3631956"/>
              <a:gd name="connsiteX56" fmla="*/ 602792 w 887272"/>
              <a:gd name="connsiteY56" fmla="*/ 2082800 h 3631956"/>
              <a:gd name="connsiteX57" fmla="*/ 592632 w 887272"/>
              <a:gd name="connsiteY57" fmla="*/ 2133600 h 3631956"/>
              <a:gd name="connsiteX58" fmla="*/ 582472 w 887272"/>
              <a:gd name="connsiteY58" fmla="*/ 2204720 h 3631956"/>
              <a:gd name="connsiteX59" fmla="*/ 577392 w 887272"/>
              <a:gd name="connsiteY59" fmla="*/ 2296160 h 3631956"/>
              <a:gd name="connsiteX60" fmla="*/ 572312 w 887272"/>
              <a:gd name="connsiteY60" fmla="*/ 2311400 h 3631956"/>
              <a:gd name="connsiteX61" fmla="*/ 567232 w 887272"/>
              <a:gd name="connsiteY61" fmla="*/ 2352040 h 3631956"/>
              <a:gd name="connsiteX62" fmla="*/ 562152 w 887272"/>
              <a:gd name="connsiteY62" fmla="*/ 2382520 h 3631956"/>
              <a:gd name="connsiteX63" fmla="*/ 551992 w 887272"/>
              <a:gd name="connsiteY63" fmla="*/ 2509520 h 3631956"/>
              <a:gd name="connsiteX64" fmla="*/ 541832 w 887272"/>
              <a:gd name="connsiteY64" fmla="*/ 2570480 h 3631956"/>
              <a:gd name="connsiteX65" fmla="*/ 536752 w 887272"/>
              <a:gd name="connsiteY65" fmla="*/ 2595880 h 3631956"/>
              <a:gd name="connsiteX66" fmla="*/ 526592 w 887272"/>
              <a:gd name="connsiteY66" fmla="*/ 2809240 h 3631956"/>
              <a:gd name="connsiteX67" fmla="*/ 521512 w 887272"/>
              <a:gd name="connsiteY67" fmla="*/ 2834640 h 3631956"/>
              <a:gd name="connsiteX68" fmla="*/ 516432 w 887272"/>
              <a:gd name="connsiteY68" fmla="*/ 2956560 h 3631956"/>
              <a:gd name="connsiteX69" fmla="*/ 506272 w 887272"/>
              <a:gd name="connsiteY69" fmla="*/ 3048000 h 3631956"/>
              <a:gd name="connsiteX70" fmla="*/ 494419 w 887272"/>
              <a:gd name="connsiteY70" fmla="*/ 3217898 h 3631956"/>
              <a:gd name="connsiteX71" fmla="*/ 486517 w 887272"/>
              <a:gd name="connsiteY71" fmla="*/ 3325707 h 3631956"/>
              <a:gd name="connsiteX72" fmla="*/ 489903 w 887272"/>
              <a:gd name="connsiteY72" fmla="*/ 3369734 h 3631956"/>
              <a:gd name="connsiteX73" fmla="*/ 484823 w 887272"/>
              <a:gd name="connsiteY73" fmla="*/ 3407551 h 3631956"/>
              <a:gd name="connsiteX74" fmla="*/ 462810 w 887272"/>
              <a:gd name="connsiteY74" fmla="*/ 3608494 h 3631956"/>
              <a:gd name="connsiteX75" fmla="*/ 414832 w 887272"/>
              <a:gd name="connsiteY75" fmla="*/ 3611880 h 3631956"/>
              <a:gd name="connsiteX76" fmla="*/ 191312 w 887272"/>
              <a:gd name="connsiteY76" fmla="*/ 3601720 h 3631956"/>
              <a:gd name="connsiteX77" fmla="*/ 120192 w 887272"/>
              <a:gd name="connsiteY77" fmla="*/ 3591560 h 3631956"/>
              <a:gd name="connsiteX78" fmla="*/ 64312 w 887272"/>
              <a:gd name="connsiteY78" fmla="*/ 3586480 h 3631956"/>
              <a:gd name="connsiteX79" fmla="*/ 20849 w 887272"/>
              <a:gd name="connsiteY79" fmla="*/ 3576884 h 3631956"/>
              <a:gd name="connsiteX80" fmla="*/ 27058 w 887272"/>
              <a:gd name="connsiteY80" fmla="*/ 3533423 h 3631956"/>
              <a:gd name="connsiteX81" fmla="*/ 31575 w 887272"/>
              <a:gd name="connsiteY81" fmla="*/ 3452706 h 3631956"/>
              <a:gd name="connsiteX82" fmla="*/ 33832 w 887272"/>
              <a:gd name="connsiteY82" fmla="*/ 3426178 h 3631956"/>
              <a:gd name="connsiteX83" fmla="*/ 33268 w 887272"/>
              <a:gd name="connsiteY83" fmla="*/ 3392311 h 3631956"/>
              <a:gd name="connsiteX84" fmla="*/ 32703 w 887272"/>
              <a:gd name="connsiteY84" fmla="*/ 3356186 h 3631956"/>
              <a:gd name="connsiteX85" fmla="*/ 34961 w 887272"/>
              <a:gd name="connsiteY85" fmla="*/ 3327964 h 3631956"/>
              <a:gd name="connsiteX86" fmla="*/ 40041 w 887272"/>
              <a:gd name="connsiteY86" fmla="*/ 3265311 h 3631956"/>
              <a:gd name="connsiteX87" fmla="*/ 47943 w 887272"/>
              <a:gd name="connsiteY87" fmla="*/ 3217332 h 3631956"/>
              <a:gd name="connsiteX88" fmla="*/ 46814 w 887272"/>
              <a:gd name="connsiteY88" fmla="*/ 3178387 h 3631956"/>
              <a:gd name="connsiteX89" fmla="*/ 62618 w 887272"/>
              <a:gd name="connsiteY89" fmla="*/ 3056467 h 3631956"/>
              <a:gd name="connsiteX90" fmla="*/ 64876 w 887272"/>
              <a:gd name="connsiteY90" fmla="*/ 3016955 h 3631956"/>
              <a:gd name="connsiteX91" fmla="*/ 72779 w 887272"/>
              <a:gd name="connsiteY91" fmla="*/ 2955431 h 3631956"/>
              <a:gd name="connsiteX92" fmla="*/ 75036 w 887272"/>
              <a:gd name="connsiteY92" fmla="*/ 2905196 h 3631956"/>
              <a:gd name="connsiteX93" fmla="*/ 96485 w 887272"/>
              <a:gd name="connsiteY93" fmla="*/ 2835770 h 3631956"/>
              <a:gd name="connsiteX94" fmla="*/ 112290 w 887272"/>
              <a:gd name="connsiteY94" fmla="*/ 2715542 h 3631956"/>
              <a:gd name="connsiteX95" fmla="*/ 94792 w 887272"/>
              <a:gd name="connsiteY95" fmla="*/ 2687320 h 3631956"/>
              <a:gd name="connsiteX96" fmla="*/ 74472 w 887272"/>
              <a:gd name="connsiteY96" fmla="*/ 2667000 h 3631956"/>
              <a:gd name="connsiteX97" fmla="*/ 79552 w 887272"/>
              <a:gd name="connsiteY97" fmla="*/ 2631440 h 3631956"/>
              <a:gd name="connsiteX98" fmla="*/ 89712 w 887272"/>
              <a:gd name="connsiteY98" fmla="*/ 2600960 h 3631956"/>
              <a:gd name="connsiteX99" fmla="*/ 94792 w 887272"/>
              <a:gd name="connsiteY99" fmla="*/ 2570480 h 3631956"/>
              <a:gd name="connsiteX100" fmla="*/ 104952 w 887272"/>
              <a:gd name="connsiteY100" fmla="*/ 2550160 h 3631956"/>
              <a:gd name="connsiteX101" fmla="*/ 135432 w 887272"/>
              <a:gd name="connsiteY101" fmla="*/ 2594187 h 3631956"/>
              <a:gd name="connsiteX102" fmla="*/ 145591 w 887272"/>
              <a:gd name="connsiteY102" fmla="*/ 2550724 h 3631956"/>
              <a:gd name="connsiteX103" fmla="*/ 142206 w 887272"/>
              <a:gd name="connsiteY103" fmla="*/ 2484684 h 3631956"/>
              <a:gd name="connsiteX104" fmla="*/ 149543 w 887272"/>
              <a:gd name="connsiteY104" fmla="*/ 2475088 h 3631956"/>
              <a:gd name="connsiteX105" fmla="*/ 151802 w 887272"/>
              <a:gd name="connsiteY105" fmla="*/ 2430498 h 3631956"/>
              <a:gd name="connsiteX106" fmla="*/ 159703 w 887272"/>
              <a:gd name="connsiteY106" fmla="*/ 2410178 h 3631956"/>
              <a:gd name="connsiteX107" fmla="*/ 164784 w 887272"/>
              <a:gd name="connsiteY107" fmla="*/ 2388164 h 3631956"/>
              <a:gd name="connsiteX108" fmla="*/ 167041 w 887272"/>
              <a:gd name="connsiteY108" fmla="*/ 2359943 h 3631956"/>
              <a:gd name="connsiteX109" fmla="*/ 174943 w 887272"/>
              <a:gd name="connsiteY109" fmla="*/ 2338494 h 3631956"/>
              <a:gd name="connsiteX110" fmla="*/ 180023 w 887272"/>
              <a:gd name="connsiteY110" fmla="*/ 2284871 h 3631956"/>
              <a:gd name="connsiteX111" fmla="*/ 181716 w 887272"/>
              <a:gd name="connsiteY111" fmla="*/ 2232942 h 3631956"/>
              <a:gd name="connsiteX112" fmla="*/ 190183 w 887272"/>
              <a:gd name="connsiteY112" fmla="*/ 2175369 h 3631956"/>
              <a:gd name="connsiteX113" fmla="*/ 191312 w 887272"/>
              <a:gd name="connsiteY113" fmla="*/ 2136987 h 3631956"/>
              <a:gd name="connsiteX114" fmla="*/ 196392 w 887272"/>
              <a:gd name="connsiteY114" fmla="*/ 2098040 h 3631956"/>
              <a:gd name="connsiteX115" fmla="*/ 206552 w 887272"/>
              <a:gd name="connsiteY115" fmla="*/ 1991360 h 3631956"/>
              <a:gd name="connsiteX116" fmla="*/ 211632 w 887272"/>
              <a:gd name="connsiteY116" fmla="*/ 1965960 h 3631956"/>
              <a:gd name="connsiteX117" fmla="*/ 216712 w 887272"/>
              <a:gd name="connsiteY117" fmla="*/ 1925320 h 3631956"/>
              <a:gd name="connsiteX118" fmla="*/ 221792 w 887272"/>
              <a:gd name="connsiteY118" fmla="*/ 1910080 h 3631956"/>
              <a:gd name="connsiteX119" fmla="*/ 226872 w 887272"/>
              <a:gd name="connsiteY119" fmla="*/ 1889760 h 3631956"/>
              <a:gd name="connsiteX120" fmla="*/ 231952 w 887272"/>
              <a:gd name="connsiteY120" fmla="*/ 1859280 h 3631956"/>
              <a:gd name="connsiteX121" fmla="*/ 237032 w 887272"/>
              <a:gd name="connsiteY121" fmla="*/ 1833880 h 3631956"/>
              <a:gd name="connsiteX122" fmla="*/ 242112 w 887272"/>
              <a:gd name="connsiteY122" fmla="*/ 1762760 h 3631956"/>
              <a:gd name="connsiteX123" fmla="*/ 247192 w 887272"/>
              <a:gd name="connsiteY123" fmla="*/ 1747520 h 3631956"/>
              <a:gd name="connsiteX124" fmla="*/ 252272 w 887272"/>
              <a:gd name="connsiteY124" fmla="*/ 1722120 h 3631956"/>
              <a:gd name="connsiteX125" fmla="*/ 257352 w 887272"/>
              <a:gd name="connsiteY125" fmla="*/ 1671320 h 3631956"/>
              <a:gd name="connsiteX126" fmla="*/ 262432 w 887272"/>
              <a:gd name="connsiteY126" fmla="*/ 1656080 h 3631956"/>
              <a:gd name="connsiteX127" fmla="*/ 267512 w 887272"/>
              <a:gd name="connsiteY127" fmla="*/ 1635760 h 3631956"/>
              <a:gd name="connsiteX128" fmla="*/ 272592 w 887272"/>
              <a:gd name="connsiteY128" fmla="*/ 1574800 h 3631956"/>
              <a:gd name="connsiteX129" fmla="*/ 277672 w 887272"/>
              <a:gd name="connsiteY129" fmla="*/ 1559560 h 3631956"/>
              <a:gd name="connsiteX130" fmla="*/ 287832 w 887272"/>
              <a:gd name="connsiteY130" fmla="*/ 1518920 h 3631956"/>
              <a:gd name="connsiteX131" fmla="*/ 292912 w 887272"/>
              <a:gd name="connsiteY131" fmla="*/ 1473200 h 3631956"/>
              <a:gd name="connsiteX132" fmla="*/ 297992 w 887272"/>
              <a:gd name="connsiteY132" fmla="*/ 1447800 h 3631956"/>
              <a:gd name="connsiteX133" fmla="*/ 308152 w 887272"/>
              <a:gd name="connsiteY133" fmla="*/ 1386840 h 3631956"/>
              <a:gd name="connsiteX134" fmla="*/ 313232 w 887272"/>
              <a:gd name="connsiteY134" fmla="*/ 1346200 h 3631956"/>
              <a:gd name="connsiteX135" fmla="*/ 323392 w 887272"/>
              <a:gd name="connsiteY135" fmla="*/ 1275080 h 3631956"/>
              <a:gd name="connsiteX136" fmla="*/ 328472 w 887272"/>
              <a:gd name="connsiteY136" fmla="*/ 1224280 h 3631956"/>
              <a:gd name="connsiteX137" fmla="*/ 333552 w 887272"/>
              <a:gd name="connsiteY137" fmla="*/ 1198880 h 3631956"/>
              <a:gd name="connsiteX138" fmla="*/ 348792 w 887272"/>
              <a:gd name="connsiteY138" fmla="*/ 1127760 h 3631956"/>
              <a:gd name="connsiteX139" fmla="*/ 353872 w 887272"/>
              <a:gd name="connsiteY139" fmla="*/ 1076960 h 3631956"/>
              <a:gd name="connsiteX140" fmla="*/ 358952 w 887272"/>
              <a:gd name="connsiteY140" fmla="*/ 1056640 h 3631956"/>
              <a:gd name="connsiteX141" fmla="*/ 369112 w 887272"/>
              <a:gd name="connsiteY141" fmla="*/ 1005840 h 3631956"/>
              <a:gd name="connsiteX142" fmla="*/ 374192 w 887272"/>
              <a:gd name="connsiteY142" fmla="*/ 934720 h 3631956"/>
              <a:gd name="connsiteX143" fmla="*/ 384352 w 887272"/>
              <a:gd name="connsiteY143" fmla="*/ 868680 h 3631956"/>
              <a:gd name="connsiteX144" fmla="*/ 389432 w 887272"/>
              <a:gd name="connsiteY144" fmla="*/ 822960 h 3631956"/>
              <a:gd name="connsiteX145" fmla="*/ 399592 w 887272"/>
              <a:gd name="connsiteY145" fmla="*/ 777240 h 3631956"/>
              <a:gd name="connsiteX146" fmla="*/ 404672 w 887272"/>
              <a:gd name="connsiteY146" fmla="*/ 731520 h 3631956"/>
              <a:gd name="connsiteX147" fmla="*/ 414832 w 887272"/>
              <a:gd name="connsiteY147" fmla="*/ 690880 h 3631956"/>
              <a:gd name="connsiteX148" fmla="*/ 424992 w 887272"/>
              <a:gd name="connsiteY148" fmla="*/ 629920 h 3631956"/>
              <a:gd name="connsiteX149" fmla="*/ 430072 w 887272"/>
              <a:gd name="connsiteY149" fmla="*/ 584200 h 3631956"/>
              <a:gd name="connsiteX150" fmla="*/ 440232 w 887272"/>
              <a:gd name="connsiteY150" fmla="*/ 543560 h 3631956"/>
              <a:gd name="connsiteX151" fmla="*/ 445312 w 887272"/>
              <a:gd name="connsiteY151" fmla="*/ 523240 h 3631956"/>
              <a:gd name="connsiteX152" fmla="*/ 455472 w 887272"/>
              <a:gd name="connsiteY152" fmla="*/ 457200 h 3631956"/>
              <a:gd name="connsiteX153" fmla="*/ 465632 w 887272"/>
              <a:gd name="connsiteY153" fmla="*/ 411480 h 3631956"/>
              <a:gd name="connsiteX154" fmla="*/ 470712 w 887272"/>
              <a:gd name="connsiteY154" fmla="*/ 365760 h 3631956"/>
              <a:gd name="connsiteX155" fmla="*/ 475792 w 887272"/>
              <a:gd name="connsiteY155" fmla="*/ 335280 h 3631956"/>
              <a:gd name="connsiteX156" fmla="*/ 470712 w 887272"/>
              <a:gd name="connsiteY156" fmla="*/ 198120 h 3631956"/>
              <a:gd name="connsiteX0" fmla="*/ 470712 w 887272"/>
              <a:gd name="connsiteY0" fmla="*/ 198120 h 3631956"/>
              <a:gd name="connsiteX1" fmla="*/ 485952 w 887272"/>
              <a:gd name="connsiteY1" fmla="*/ 187960 h 3631956"/>
              <a:gd name="connsiteX2" fmla="*/ 496112 w 887272"/>
              <a:gd name="connsiteY2" fmla="*/ 172720 h 3631956"/>
              <a:gd name="connsiteX3" fmla="*/ 526592 w 887272"/>
              <a:gd name="connsiteY3" fmla="*/ 152400 h 3631956"/>
              <a:gd name="connsiteX4" fmla="*/ 541832 w 887272"/>
              <a:gd name="connsiteY4" fmla="*/ 137160 h 3631956"/>
              <a:gd name="connsiteX5" fmla="*/ 572312 w 887272"/>
              <a:gd name="connsiteY5" fmla="*/ 127000 h 3631956"/>
              <a:gd name="connsiteX6" fmla="*/ 602792 w 887272"/>
              <a:gd name="connsiteY6" fmla="*/ 111760 h 3631956"/>
              <a:gd name="connsiteX7" fmla="*/ 638352 w 887272"/>
              <a:gd name="connsiteY7" fmla="*/ 96520 h 3631956"/>
              <a:gd name="connsiteX8" fmla="*/ 653592 w 887272"/>
              <a:gd name="connsiteY8" fmla="*/ 86360 h 3631956"/>
              <a:gd name="connsiteX9" fmla="*/ 689152 w 887272"/>
              <a:gd name="connsiteY9" fmla="*/ 76200 h 3631956"/>
              <a:gd name="connsiteX10" fmla="*/ 719632 w 887272"/>
              <a:gd name="connsiteY10" fmla="*/ 66040 h 3631956"/>
              <a:gd name="connsiteX11" fmla="*/ 755192 w 887272"/>
              <a:gd name="connsiteY11" fmla="*/ 50800 h 3631956"/>
              <a:gd name="connsiteX12" fmla="*/ 805992 w 887272"/>
              <a:gd name="connsiteY12" fmla="*/ 35560 h 3631956"/>
              <a:gd name="connsiteX13" fmla="*/ 821232 w 887272"/>
              <a:gd name="connsiteY13" fmla="*/ 25400 h 3631956"/>
              <a:gd name="connsiteX14" fmla="*/ 851712 w 887272"/>
              <a:gd name="connsiteY14" fmla="*/ 15240 h 3631956"/>
              <a:gd name="connsiteX15" fmla="*/ 882192 w 887272"/>
              <a:gd name="connsiteY15" fmla="*/ 0 h 3631956"/>
              <a:gd name="connsiteX16" fmla="*/ 887272 w 887272"/>
              <a:gd name="connsiteY16" fmla="*/ 15240 h 3631956"/>
              <a:gd name="connsiteX17" fmla="*/ 882192 w 887272"/>
              <a:gd name="connsiteY17" fmla="*/ 60960 h 3631956"/>
              <a:gd name="connsiteX18" fmla="*/ 877112 w 887272"/>
              <a:gd name="connsiteY18" fmla="*/ 76200 h 3631956"/>
              <a:gd name="connsiteX19" fmla="*/ 872032 w 887272"/>
              <a:gd name="connsiteY19" fmla="*/ 96520 h 3631956"/>
              <a:gd name="connsiteX20" fmla="*/ 866952 w 887272"/>
              <a:gd name="connsiteY20" fmla="*/ 162560 h 3631956"/>
              <a:gd name="connsiteX21" fmla="*/ 861872 w 887272"/>
              <a:gd name="connsiteY21" fmla="*/ 182880 h 3631956"/>
              <a:gd name="connsiteX22" fmla="*/ 856792 w 887272"/>
              <a:gd name="connsiteY22" fmla="*/ 213360 h 3631956"/>
              <a:gd name="connsiteX23" fmla="*/ 851712 w 887272"/>
              <a:gd name="connsiteY23" fmla="*/ 335280 h 3631956"/>
              <a:gd name="connsiteX24" fmla="*/ 841552 w 887272"/>
              <a:gd name="connsiteY24" fmla="*/ 401320 h 3631956"/>
              <a:gd name="connsiteX25" fmla="*/ 836472 w 887272"/>
              <a:gd name="connsiteY25" fmla="*/ 447040 h 3631956"/>
              <a:gd name="connsiteX26" fmla="*/ 826312 w 887272"/>
              <a:gd name="connsiteY26" fmla="*/ 568960 h 3631956"/>
              <a:gd name="connsiteX27" fmla="*/ 821232 w 887272"/>
              <a:gd name="connsiteY27" fmla="*/ 594360 h 3631956"/>
              <a:gd name="connsiteX28" fmla="*/ 816152 w 887272"/>
              <a:gd name="connsiteY28" fmla="*/ 640080 h 3631956"/>
              <a:gd name="connsiteX29" fmla="*/ 805992 w 887272"/>
              <a:gd name="connsiteY29" fmla="*/ 690880 h 3631956"/>
              <a:gd name="connsiteX30" fmla="*/ 800912 w 887272"/>
              <a:gd name="connsiteY30" fmla="*/ 721360 h 3631956"/>
              <a:gd name="connsiteX31" fmla="*/ 795832 w 887272"/>
              <a:gd name="connsiteY31" fmla="*/ 741680 h 3631956"/>
              <a:gd name="connsiteX32" fmla="*/ 790752 w 887272"/>
              <a:gd name="connsiteY32" fmla="*/ 767080 h 3631956"/>
              <a:gd name="connsiteX33" fmla="*/ 785672 w 887272"/>
              <a:gd name="connsiteY33" fmla="*/ 787400 h 3631956"/>
              <a:gd name="connsiteX34" fmla="*/ 780592 w 887272"/>
              <a:gd name="connsiteY34" fmla="*/ 828040 h 3631956"/>
              <a:gd name="connsiteX35" fmla="*/ 775512 w 887272"/>
              <a:gd name="connsiteY35" fmla="*/ 843280 h 3631956"/>
              <a:gd name="connsiteX36" fmla="*/ 765352 w 887272"/>
              <a:gd name="connsiteY36" fmla="*/ 894080 h 3631956"/>
              <a:gd name="connsiteX37" fmla="*/ 755192 w 887272"/>
              <a:gd name="connsiteY37" fmla="*/ 939800 h 3631956"/>
              <a:gd name="connsiteX38" fmla="*/ 750112 w 887272"/>
              <a:gd name="connsiteY38" fmla="*/ 980440 h 3631956"/>
              <a:gd name="connsiteX39" fmla="*/ 745032 w 887272"/>
              <a:gd name="connsiteY39" fmla="*/ 1031240 h 3631956"/>
              <a:gd name="connsiteX40" fmla="*/ 734872 w 887272"/>
              <a:gd name="connsiteY40" fmla="*/ 1102360 h 3631956"/>
              <a:gd name="connsiteX41" fmla="*/ 729792 w 887272"/>
              <a:gd name="connsiteY41" fmla="*/ 1203960 h 3631956"/>
              <a:gd name="connsiteX42" fmla="*/ 719632 w 887272"/>
              <a:gd name="connsiteY42" fmla="*/ 1264920 h 3631956"/>
              <a:gd name="connsiteX43" fmla="*/ 704392 w 887272"/>
              <a:gd name="connsiteY43" fmla="*/ 1407160 h 3631956"/>
              <a:gd name="connsiteX44" fmla="*/ 694232 w 887272"/>
              <a:gd name="connsiteY44" fmla="*/ 1463040 h 3631956"/>
              <a:gd name="connsiteX45" fmla="*/ 689152 w 887272"/>
              <a:gd name="connsiteY45" fmla="*/ 1518920 h 3631956"/>
              <a:gd name="connsiteX46" fmla="*/ 678992 w 887272"/>
              <a:gd name="connsiteY46" fmla="*/ 1564640 h 3631956"/>
              <a:gd name="connsiteX47" fmla="*/ 673912 w 887272"/>
              <a:gd name="connsiteY47" fmla="*/ 1595120 h 3631956"/>
              <a:gd name="connsiteX48" fmla="*/ 668832 w 887272"/>
              <a:gd name="connsiteY48" fmla="*/ 1635760 h 3631956"/>
              <a:gd name="connsiteX49" fmla="*/ 663752 w 887272"/>
              <a:gd name="connsiteY49" fmla="*/ 1666240 h 3631956"/>
              <a:gd name="connsiteX50" fmla="*/ 658672 w 887272"/>
              <a:gd name="connsiteY50" fmla="*/ 1706880 h 3631956"/>
              <a:gd name="connsiteX51" fmla="*/ 643432 w 887272"/>
              <a:gd name="connsiteY51" fmla="*/ 1778000 h 3631956"/>
              <a:gd name="connsiteX52" fmla="*/ 638352 w 887272"/>
              <a:gd name="connsiteY52" fmla="*/ 1823720 h 3631956"/>
              <a:gd name="connsiteX53" fmla="*/ 628192 w 887272"/>
              <a:gd name="connsiteY53" fmla="*/ 1879600 h 3631956"/>
              <a:gd name="connsiteX54" fmla="*/ 623112 w 887272"/>
              <a:gd name="connsiteY54" fmla="*/ 1935480 h 3631956"/>
              <a:gd name="connsiteX55" fmla="*/ 607872 w 887272"/>
              <a:gd name="connsiteY55" fmla="*/ 2021840 h 3631956"/>
              <a:gd name="connsiteX56" fmla="*/ 602792 w 887272"/>
              <a:gd name="connsiteY56" fmla="*/ 2082800 h 3631956"/>
              <a:gd name="connsiteX57" fmla="*/ 592632 w 887272"/>
              <a:gd name="connsiteY57" fmla="*/ 2133600 h 3631956"/>
              <a:gd name="connsiteX58" fmla="*/ 582472 w 887272"/>
              <a:gd name="connsiteY58" fmla="*/ 2204720 h 3631956"/>
              <a:gd name="connsiteX59" fmla="*/ 577392 w 887272"/>
              <a:gd name="connsiteY59" fmla="*/ 2296160 h 3631956"/>
              <a:gd name="connsiteX60" fmla="*/ 572312 w 887272"/>
              <a:gd name="connsiteY60" fmla="*/ 2311400 h 3631956"/>
              <a:gd name="connsiteX61" fmla="*/ 567232 w 887272"/>
              <a:gd name="connsiteY61" fmla="*/ 2352040 h 3631956"/>
              <a:gd name="connsiteX62" fmla="*/ 562152 w 887272"/>
              <a:gd name="connsiteY62" fmla="*/ 2382520 h 3631956"/>
              <a:gd name="connsiteX63" fmla="*/ 551992 w 887272"/>
              <a:gd name="connsiteY63" fmla="*/ 2509520 h 3631956"/>
              <a:gd name="connsiteX64" fmla="*/ 541832 w 887272"/>
              <a:gd name="connsiteY64" fmla="*/ 2570480 h 3631956"/>
              <a:gd name="connsiteX65" fmla="*/ 536752 w 887272"/>
              <a:gd name="connsiteY65" fmla="*/ 2595880 h 3631956"/>
              <a:gd name="connsiteX66" fmla="*/ 526592 w 887272"/>
              <a:gd name="connsiteY66" fmla="*/ 2809240 h 3631956"/>
              <a:gd name="connsiteX67" fmla="*/ 521512 w 887272"/>
              <a:gd name="connsiteY67" fmla="*/ 2834640 h 3631956"/>
              <a:gd name="connsiteX68" fmla="*/ 516432 w 887272"/>
              <a:gd name="connsiteY68" fmla="*/ 2956560 h 3631956"/>
              <a:gd name="connsiteX69" fmla="*/ 506272 w 887272"/>
              <a:gd name="connsiteY69" fmla="*/ 3048000 h 3631956"/>
              <a:gd name="connsiteX70" fmla="*/ 494419 w 887272"/>
              <a:gd name="connsiteY70" fmla="*/ 3217898 h 3631956"/>
              <a:gd name="connsiteX71" fmla="*/ 486517 w 887272"/>
              <a:gd name="connsiteY71" fmla="*/ 3325707 h 3631956"/>
              <a:gd name="connsiteX72" fmla="*/ 489903 w 887272"/>
              <a:gd name="connsiteY72" fmla="*/ 3369734 h 3631956"/>
              <a:gd name="connsiteX73" fmla="*/ 484823 w 887272"/>
              <a:gd name="connsiteY73" fmla="*/ 3407551 h 3631956"/>
              <a:gd name="connsiteX74" fmla="*/ 462810 w 887272"/>
              <a:gd name="connsiteY74" fmla="*/ 3608494 h 3631956"/>
              <a:gd name="connsiteX75" fmla="*/ 414832 w 887272"/>
              <a:gd name="connsiteY75" fmla="*/ 3611880 h 3631956"/>
              <a:gd name="connsiteX76" fmla="*/ 191312 w 887272"/>
              <a:gd name="connsiteY76" fmla="*/ 3601720 h 3631956"/>
              <a:gd name="connsiteX77" fmla="*/ 120192 w 887272"/>
              <a:gd name="connsiteY77" fmla="*/ 3591560 h 3631956"/>
              <a:gd name="connsiteX78" fmla="*/ 64312 w 887272"/>
              <a:gd name="connsiteY78" fmla="*/ 3586480 h 3631956"/>
              <a:gd name="connsiteX79" fmla="*/ 20849 w 887272"/>
              <a:gd name="connsiteY79" fmla="*/ 3576884 h 3631956"/>
              <a:gd name="connsiteX80" fmla="*/ 27058 w 887272"/>
              <a:gd name="connsiteY80" fmla="*/ 3533423 h 3631956"/>
              <a:gd name="connsiteX81" fmla="*/ 31575 w 887272"/>
              <a:gd name="connsiteY81" fmla="*/ 3452706 h 3631956"/>
              <a:gd name="connsiteX82" fmla="*/ 33832 w 887272"/>
              <a:gd name="connsiteY82" fmla="*/ 3426178 h 3631956"/>
              <a:gd name="connsiteX83" fmla="*/ 33268 w 887272"/>
              <a:gd name="connsiteY83" fmla="*/ 3392311 h 3631956"/>
              <a:gd name="connsiteX84" fmla="*/ 32703 w 887272"/>
              <a:gd name="connsiteY84" fmla="*/ 3356186 h 3631956"/>
              <a:gd name="connsiteX85" fmla="*/ 34961 w 887272"/>
              <a:gd name="connsiteY85" fmla="*/ 3327964 h 3631956"/>
              <a:gd name="connsiteX86" fmla="*/ 40041 w 887272"/>
              <a:gd name="connsiteY86" fmla="*/ 3265311 h 3631956"/>
              <a:gd name="connsiteX87" fmla="*/ 47943 w 887272"/>
              <a:gd name="connsiteY87" fmla="*/ 3217332 h 3631956"/>
              <a:gd name="connsiteX88" fmla="*/ 46814 w 887272"/>
              <a:gd name="connsiteY88" fmla="*/ 3178387 h 3631956"/>
              <a:gd name="connsiteX89" fmla="*/ 62618 w 887272"/>
              <a:gd name="connsiteY89" fmla="*/ 3056467 h 3631956"/>
              <a:gd name="connsiteX90" fmla="*/ 64876 w 887272"/>
              <a:gd name="connsiteY90" fmla="*/ 3016955 h 3631956"/>
              <a:gd name="connsiteX91" fmla="*/ 72779 w 887272"/>
              <a:gd name="connsiteY91" fmla="*/ 2955431 h 3631956"/>
              <a:gd name="connsiteX92" fmla="*/ 89147 w 887272"/>
              <a:gd name="connsiteY92" fmla="*/ 2910841 h 3631956"/>
              <a:gd name="connsiteX93" fmla="*/ 96485 w 887272"/>
              <a:gd name="connsiteY93" fmla="*/ 2835770 h 3631956"/>
              <a:gd name="connsiteX94" fmla="*/ 112290 w 887272"/>
              <a:gd name="connsiteY94" fmla="*/ 2715542 h 3631956"/>
              <a:gd name="connsiteX95" fmla="*/ 94792 w 887272"/>
              <a:gd name="connsiteY95" fmla="*/ 2687320 h 3631956"/>
              <a:gd name="connsiteX96" fmla="*/ 74472 w 887272"/>
              <a:gd name="connsiteY96" fmla="*/ 2667000 h 3631956"/>
              <a:gd name="connsiteX97" fmla="*/ 79552 w 887272"/>
              <a:gd name="connsiteY97" fmla="*/ 2631440 h 3631956"/>
              <a:gd name="connsiteX98" fmla="*/ 89712 w 887272"/>
              <a:gd name="connsiteY98" fmla="*/ 2600960 h 3631956"/>
              <a:gd name="connsiteX99" fmla="*/ 94792 w 887272"/>
              <a:gd name="connsiteY99" fmla="*/ 2570480 h 3631956"/>
              <a:gd name="connsiteX100" fmla="*/ 104952 w 887272"/>
              <a:gd name="connsiteY100" fmla="*/ 2550160 h 3631956"/>
              <a:gd name="connsiteX101" fmla="*/ 135432 w 887272"/>
              <a:gd name="connsiteY101" fmla="*/ 2594187 h 3631956"/>
              <a:gd name="connsiteX102" fmla="*/ 145591 w 887272"/>
              <a:gd name="connsiteY102" fmla="*/ 2550724 h 3631956"/>
              <a:gd name="connsiteX103" fmla="*/ 142206 w 887272"/>
              <a:gd name="connsiteY103" fmla="*/ 2484684 h 3631956"/>
              <a:gd name="connsiteX104" fmla="*/ 149543 w 887272"/>
              <a:gd name="connsiteY104" fmla="*/ 2475088 h 3631956"/>
              <a:gd name="connsiteX105" fmla="*/ 151802 w 887272"/>
              <a:gd name="connsiteY105" fmla="*/ 2430498 h 3631956"/>
              <a:gd name="connsiteX106" fmla="*/ 159703 w 887272"/>
              <a:gd name="connsiteY106" fmla="*/ 2410178 h 3631956"/>
              <a:gd name="connsiteX107" fmla="*/ 164784 w 887272"/>
              <a:gd name="connsiteY107" fmla="*/ 2388164 h 3631956"/>
              <a:gd name="connsiteX108" fmla="*/ 167041 w 887272"/>
              <a:gd name="connsiteY108" fmla="*/ 2359943 h 3631956"/>
              <a:gd name="connsiteX109" fmla="*/ 174943 w 887272"/>
              <a:gd name="connsiteY109" fmla="*/ 2338494 h 3631956"/>
              <a:gd name="connsiteX110" fmla="*/ 180023 w 887272"/>
              <a:gd name="connsiteY110" fmla="*/ 2284871 h 3631956"/>
              <a:gd name="connsiteX111" fmla="*/ 181716 w 887272"/>
              <a:gd name="connsiteY111" fmla="*/ 2232942 h 3631956"/>
              <a:gd name="connsiteX112" fmla="*/ 190183 w 887272"/>
              <a:gd name="connsiteY112" fmla="*/ 2175369 h 3631956"/>
              <a:gd name="connsiteX113" fmla="*/ 191312 w 887272"/>
              <a:gd name="connsiteY113" fmla="*/ 2136987 h 3631956"/>
              <a:gd name="connsiteX114" fmla="*/ 196392 w 887272"/>
              <a:gd name="connsiteY114" fmla="*/ 2098040 h 3631956"/>
              <a:gd name="connsiteX115" fmla="*/ 206552 w 887272"/>
              <a:gd name="connsiteY115" fmla="*/ 1991360 h 3631956"/>
              <a:gd name="connsiteX116" fmla="*/ 211632 w 887272"/>
              <a:gd name="connsiteY116" fmla="*/ 1965960 h 3631956"/>
              <a:gd name="connsiteX117" fmla="*/ 216712 w 887272"/>
              <a:gd name="connsiteY117" fmla="*/ 1925320 h 3631956"/>
              <a:gd name="connsiteX118" fmla="*/ 221792 w 887272"/>
              <a:gd name="connsiteY118" fmla="*/ 1910080 h 3631956"/>
              <a:gd name="connsiteX119" fmla="*/ 226872 w 887272"/>
              <a:gd name="connsiteY119" fmla="*/ 1889760 h 3631956"/>
              <a:gd name="connsiteX120" fmla="*/ 231952 w 887272"/>
              <a:gd name="connsiteY120" fmla="*/ 1859280 h 3631956"/>
              <a:gd name="connsiteX121" fmla="*/ 237032 w 887272"/>
              <a:gd name="connsiteY121" fmla="*/ 1833880 h 3631956"/>
              <a:gd name="connsiteX122" fmla="*/ 242112 w 887272"/>
              <a:gd name="connsiteY122" fmla="*/ 1762760 h 3631956"/>
              <a:gd name="connsiteX123" fmla="*/ 247192 w 887272"/>
              <a:gd name="connsiteY123" fmla="*/ 1747520 h 3631956"/>
              <a:gd name="connsiteX124" fmla="*/ 252272 w 887272"/>
              <a:gd name="connsiteY124" fmla="*/ 1722120 h 3631956"/>
              <a:gd name="connsiteX125" fmla="*/ 257352 w 887272"/>
              <a:gd name="connsiteY125" fmla="*/ 1671320 h 3631956"/>
              <a:gd name="connsiteX126" fmla="*/ 262432 w 887272"/>
              <a:gd name="connsiteY126" fmla="*/ 1656080 h 3631956"/>
              <a:gd name="connsiteX127" fmla="*/ 267512 w 887272"/>
              <a:gd name="connsiteY127" fmla="*/ 1635760 h 3631956"/>
              <a:gd name="connsiteX128" fmla="*/ 272592 w 887272"/>
              <a:gd name="connsiteY128" fmla="*/ 1574800 h 3631956"/>
              <a:gd name="connsiteX129" fmla="*/ 277672 w 887272"/>
              <a:gd name="connsiteY129" fmla="*/ 1559560 h 3631956"/>
              <a:gd name="connsiteX130" fmla="*/ 287832 w 887272"/>
              <a:gd name="connsiteY130" fmla="*/ 1518920 h 3631956"/>
              <a:gd name="connsiteX131" fmla="*/ 292912 w 887272"/>
              <a:gd name="connsiteY131" fmla="*/ 1473200 h 3631956"/>
              <a:gd name="connsiteX132" fmla="*/ 297992 w 887272"/>
              <a:gd name="connsiteY132" fmla="*/ 1447800 h 3631956"/>
              <a:gd name="connsiteX133" fmla="*/ 308152 w 887272"/>
              <a:gd name="connsiteY133" fmla="*/ 1386840 h 3631956"/>
              <a:gd name="connsiteX134" fmla="*/ 313232 w 887272"/>
              <a:gd name="connsiteY134" fmla="*/ 1346200 h 3631956"/>
              <a:gd name="connsiteX135" fmla="*/ 323392 w 887272"/>
              <a:gd name="connsiteY135" fmla="*/ 1275080 h 3631956"/>
              <a:gd name="connsiteX136" fmla="*/ 328472 w 887272"/>
              <a:gd name="connsiteY136" fmla="*/ 1224280 h 3631956"/>
              <a:gd name="connsiteX137" fmla="*/ 333552 w 887272"/>
              <a:gd name="connsiteY137" fmla="*/ 1198880 h 3631956"/>
              <a:gd name="connsiteX138" fmla="*/ 348792 w 887272"/>
              <a:gd name="connsiteY138" fmla="*/ 1127760 h 3631956"/>
              <a:gd name="connsiteX139" fmla="*/ 353872 w 887272"/>
              <a:gd name="connsiteY139" fmla="*/ 1076960 h 3631956"/>
              <a:gd name="connsiteX140" fmla="*/ 358952 w 887272"/>
              <a:gd name="connsiteY140" fmla="*/ 1056640 h 3631956"/>
              <a:gd name="connsiteX141" fmla="*/ 369112 w 887272"/>
              <a:gd name="connsiteY141" fmla="*/ 1005840 h 3631956"/>
              <a:gd name="connsiteX142" fmla="*/ 374192 w 887272"/>
              <a:gd name="connsiteY142" fmla="*/ 934720 h 3631956"/>
              <a:gd name="connsiteX143" fmla="*/ 384352 w 887272"/>
              <a:gd name="connsiteY143" fmla="*/ 868680 h 3631956"/>
              <a:gd name="connsiteX144" fmla="*/ 389432 w 887272"/>
              <a:gd name="connsiteY144" fmla="*/ 822960 h 3631956"/>
              <a:gd name="connsiteX145" fmla="*/ 399592 w 887272"/>
              <a:gd name="connsiteY145" fmla="*/ 777240 h 3631956"/>
              <a:gd name="connsiteX146" fmla="*/ 404672 w 887272"/>
              <a:gd name="connsiteY146" fmla="*/ 731520 h 3631956"/>
              <a:gd name="connsiteX147" fmla="*/ 414832 w 887272"/>
              <a:gd name="connsiteY147" fmla="*/ 690880 h 3631956"/>
              <a:gd name="connsiteX148" fmla="*/ 424992 w 887272"/>
              <a:gd name="connsiteY148" fmla="*/ 629920 h 3631956"/>
              <a:gd name="connsiteX149" fmla="*/ 430072 w 887272"/>
              <a:gd name="connsiteY149" fmla="*/ 584200 h 3631956"/>
              <a:gd name="connsiteX150" fmla="*/ 440232 w 887272"/>
              <a:gd name="connsiteY150" fmla="*/ 543560 h 3631956"/>
              <a:gd name="connsiteX151" fmla="*/ 445312 w 887272"/>
              <a:gd name="connsiteY151" fmla="*/ 523240 h 3631956"/>
              <a:gd name="connsiteX152" fmla="*/ 455472 w 887272"/>
              <a:gd name="connsiteY152" fmla="*/ 457200 h 3631956"/>
              <a:gd name="connsiteX153" fmla="*/ 465632 w 887272"/>
              <a:gd name="connsiteY153" fmla="*/ 411480 h 3631956"/>
              <a:gd name="connsiteX154" fmla="*/ 470712 w 887272"/>
              <a:gd name="connsiteY154" fmla="*/ 365760 h 3631956"/>
              <a:gd name="connsiteX155" fmla="*/ 475792 w 887272"/>
              <a:gd name="connsiteY155" fmla="*/ 335280 h 3631956"/>
              <a:gd name="connsiteX156" fmla="*/ 470712 w 887272"/>
              <a:gd name="connsiteY156" fmla="*/ 198120 h 3631956"/>
              <a:gd name="connsiteX0" fmla="*/ 470712 w 887272"/>
              <a:gd name="connsiteY0" fmla="*/ 198120 h 3631956"/>
              <a:gd name="connsiteX1" fmla="*/ 485952 w 887272"/>
              <a:gd name="connsiteY1" fmla="*/ 187960 h 3631956"/>
              <a:gd name="connsiteX2" fmla="*/ 496112 w 887272"/>
              <a:gd name="connsiteY2" fmla="*/ 172720 h 3631956"/>
              <a:gd name="connsiteX3" fmla="*/ 526592 w 887272"/>
              <a:gd name="connsiteY3" fmla="*/ 152400 h 3631956"/>
              <a:gd name="connsiteX4" fmla="*/ 541832 w 887272"/>
              <a:gd name="connsiteY4" fmla="*/ 137160 h 3631956"/>
              <a:gd name="connsiteX5" fmla="*/ 572312 w 887272"/>
              <a:gd name="connsiteY5" fmla="*/ 127000 h 3631956"/>
              <a:gd name="connsiteX6" fmla="*/ 602792 w 887272"/>
              <a:gd name="connsiteY6" fmla="*/ 111760 h 3631956"/>
              <a:gd name="connsiteX7" fmla="*/ 638352 w 887272"/>
              <a:gd name="connsiteY7" fmla="*/ 96520 h 3631956"/>
              <a:gd name="connsiteX8" fmla="*/ 653592 w 887272"/>
              <a:gd name="connsiteY8" fmla="*/ 86360 h 3631956"/>
              <a:gd name="connsiteX9" fmla="*/ 689152 w 887272"/>
              <a:gd name="connsiteY9" fmla="*/ 76200 h 3631956"/>
              <a:gd name="connsiteX10" fmla="*/ 719632 w 887272"/>
              <a:gd name="connsiteY10" fmla="*/ 66040 h 3631956"/>
              <a:gd name="connsiteX11" fmla="*/ 755192 w 887272"/>
              <a:gd name="connsiteY11" fmla="*/ 50800 h 3631956"/>
              <a:gd name="connsiteX12" fmla="*/ 805992 w 887272"/>
              <a:gd name="connsiteY12" fmla="*/ 35560 h 3631956"/>
              <a:gd name="connsiteX13" fmla="*/ 821232 w 887272"/>
              <a:gd name="connsiteY13" fmla="*/ 25400 h 3631956"/>
              <a:gd name="connsiteX14" fmla="*/ 851712 w 887272"/>
              <a:gd name="connsiteY14" fmla="*/ 15240 h 3631956"/>
              <a:gd name="connsiteX15" fmla="*/ 882192 w 887272"/>
              <a:gd name="connsiteY15" fmla="*/ 0 h 3631956"/>
              <a:gd name="connsiteX16" fmla="*/ 887272 w 887272"/>
              <a:gd name="connsiteY16" fmla="*/ 15240 h 3631956"/>
              <a:gd name="connsiteX17" fmla="*/ 882192 w 887272"/>
              <a:gd name="connsiteY17" fmla="*/ 60960 h 3631956"/>
              <a:gd name="connsiteX18" fmla="*/ 877112 w 887272"/>
              <a:gd name="connsiteY18" fmla="*/ 76200 h 3631956"/>
              <a:gd name="connsiteX19" fmla="*/ 872032 w 887272"/>
              <a:gd name="connsiteY19" fmla="*/ 96520 h 3631956"/>
              <a:gd name="connsiteX20" fmla="*/ 866952 w 887272"/>
              <a:gd name="connsiteY20" fmla="*/ 162560 h 3631956"/>
              <a:gd name="connsiteX21" fmla="*/ 861872 w 887272"/>
              <a:gd name="connsiteY21" fmla="*/ 182880 h 3631956"/>
              <a:gd name="connsiteX22" fmla="*/ 856792 w 887272"/>
              <a:gd name="connsiteY22" fmla="*/ 213360 h 3631956"/>
              <a:gd name="connsiteX23" fmla="*/ 851712 w 887272"/>
              <a:gd name="connsiteY23" fmla="*/ 335280 h 3631956"/>
              <a:gd name="connsiteX24" fmla="*/ 841552 w 887272"/>
              <a:gd name="connsiteY24" fmla="*/ 401320 h 3631956"/>
              <a:gd name="connsiteX25" fmla="*/ 836472 w 887272"/>
              <a:gd name="connsiteY25" fmla="*/ 447040 h 3631956"/>
              <a:gd name="connsiteX26" fmla="*/ 826312 w 887272"/>
              <a:gd name="connsiteY26" fmla="*/ 568960 h 3631956"/>
              <a:gd name="connsiteX27" fmla="*/ 821232 w 887272"/>
              <a:gd name="connsiteY27" fmla="*/ 594360 h 3631956"/>
              <a:gd name="connsiteX28" fmla="*/ 816152 w 887272"/>
              <a:gd name="connsiteY28" fmla="*/ 640080 h 3631956"/>
              <a:gd name="connsiteX29" fmla="*/ 805992 w 887272"/>
              <a:gd name="connsiteY29" fmla="*/ 690880 h 3631956"/>
              <a:gd name="connsiteX30" fmla="*/ 800912 w 887272"/>
              <a:gd name="connsiteY30" fmla="*/ 721360 h 3631956"/>
              <a:gd name="connsiteX31" fmla="*/ 795832 w 887272"/>
              <a:gd name="connsiteY31" fmla="*/ 741680 h 3631956"/>
              <a:gd name="connsiteX32" fmla="*/ 790752 w 887272"/>
              <a:gd name="connsiteY32" fmla="*/ 767080 h 3631956"/>
              <a:gd name="connsiteX33" fmla="*/ 785672 w 887272"/>
              <a:gd name="connsiteY33" fmla="*/ 787400 h 3631956"/>
              <a:gd name="connsiteX34" fmla="*/ 780592 w 887272"/>
              <a:gd name="connsiteY34" fmla="*/ 828040 h 3631956"/>
              <a:gd name="connsiteX35" fmla="*/ 775512 w 887272"/>
              <a:gd name="connsiteY35" fmla="*/ 843280 h 3631956"/>
              <a:gd name="connsiteX36" fmla="*/ 765352 w 887272"/>
              <a:gd name="connsiteY36" fmla="*/ 894080 h 3631956"/>
              <a:gd name="connsiteX37" fmla="*/ 755192 w 887272"/>
              <a:gd name="connsiteY37" fmla="*/ 939800 h 3631956"/>
              <a:gd name="connsiteX38" fmla="*/ 750112 w 887272"/>
              <a:gd name="connsiteY38" fmla="*/ 980440 h 3631956"/>
              <a:gd name="connsiteX39" fmla="*/ 745032 w 887272"/>
              <a:gd name="connsiteY39" fmla="*/ 1031240 h 3631956"/>
              <a:gd name="connsiteX40" fmla="*/ 734872 w 887272"/>
              <a:gd name="connsiteY40" fmla="*/ 1102360 h 3631956"/>
              <a:gd name="connsiteX41" fmla="*/ 729792 w 887272"/>
              <a:gd name="connsiteY41" fmla="*/ 1203960 h 3631956"/>
              <a:gd name="connsiteX42" fmla="*/ 719632 w 887272"/>
              <a:gd name="connsiteY42" fmla="*/ 1264920 h 3631956"/>
              <a:gd name="connsiteX43" fmla="*/ 704392 w 887272"/>
              <a:gd name="connsiteY43" fmla="*/ 1407160 h 3631956"/>
              <a:gd name="connsiteX44" fmla="*/ 694232 w 887272"/>
              <a:gd name="connsiteY44" fmla="*/ 1463040 h 3631956"/>
              <a:gd name="connsiteX45" fmla="*/ 689152 w 887272"/>
              <a:gd name="connsiteY45" fmla="*/ 1518920 h 3631956"/>
              <a:gd name="connsiteX46" fmla="*/ 678992 w 887272"/>
              <a:gd name="connsiteY46" fmla="*/ 1564640 h 3631956"/>
              <a:gd name="connsiteX47" fmla="*/ 673912 w 887272"/>
              <a:gd name="connsiteY47" fmla="*/ 1595120 h 3631956"/>
              <a:gd name="connsiteX48" fmla="*/ 668832 w 887272"/>
              <a:gd name="connsiteY48" fmla="*/ 1635760 h 3631956"/>
              <a:gd name="connsiteX49" fmla="*/ 663752 w 887272"/>
              <a:gd name="connsiteY49" fmla="*/ 1666240 h 3631956"/>
              <a:gd name="connsiteX50" fmla="*/ 658672 w 887272"/>
              <a:gd name="connsiteY50" fmla="*/ 1706880 h 3631956"/>
              <a:gd name="connsiteX51" fmla="*/ 643432 w 887272"/>
              <a:gd name="connsiteY51" fmla="*/ 1778000 h 3631956"/>
              <a:gd name="connsiteX52" fmla="*/ 638352 w 887272"/>
              <a:gd name="connsiteY52" fmla="*/ 1823720 h 3631956"/>
              <a:gd name="connsiteX53" fmla="*/ 628192 w 887272"/>
              <a:gd name="connsiteY53" fmla="*/ 1879600 h 3631956"/>
              <a:gd name="connsiteX54" fmla="*/ 623112 w 887272"/>
              <a:gd name="connsiteY54" fmla="*/ 1935480 h 3631956"/>
              <a:gd name="connsiteX55" fmla="*/ 607872 w 887272"/>
              <a:gd name="connsiteY55" fmla="*/ 2021840 h 3631956"/>
              <a:gd name="connsiteX56" fmla="*/ 602792 w 887272"/>
              <a:gd name="connsiteY56" fmla="*/ 2082800 h 3631956"/>
              <a:gd name="connsiteX57" fmla="*/ 592632 w 887272"/>
              <a:gd name="connsiteY57" fmla="*/ 2133600 h 3631956"/>
              <a:gd name="connsiteX58" fmla="*/ 582472 w 887272"/>
              <a:gd name="connsiteY58" fmla="*/ 2204720 h 3631956"/>
              <a:gd name="connsiteX59" fmla="*/ 577392 w 887272"/>
              <a:gd name="connsiteY59" fmla="*/ 2296160 h 3631956"/>
              <a:gd name="connsiteX60" fmla="*/ 572312 w 887272"/>
              <a:gd name="connsiteY60" fmla="*/ 2311400 h 3631956"/>
              <a:gd name="connsiteX61" fmla="*/ 567232 w 887272"/>
              <a:gd name="connsiteY61" fmla="*/ 2352040 h 3631956"/>
              <a:gd name="connsiteX62" fmla="*/ 562152 w 887272"/>
              <a:gd name="connsiteY62" fmla="*/ 2382520 h 3631956"/>
              <a:gd name="connsiteX63" fmla="*/ 551992 w 887272"/>
              <a:gd name="connsiteY63" fmla="*/ 2509520 h 3631956"/>
              <a:gd name="connsiteX64" fmla="*/ 541832 w 887272"/>
              <a:gd name="connsiteY64" fmla="*/ 2570480 h 3631956"/>
              <a:gd name="connsiteX65" fmla="*/ 536752 w 887272"/>
              <a:gd name="connsiteY65" fmla="*/ 2595880 h 3631956"/>
              <a:gd name="connsiteX66" fmla="*/ 526592 w 887272"/>
              <a:gd name="connsiteY66" fmla="*/ 2809240 h 3631956"/>
              <a:gd name="connsiteX67" fmla="*/ 521512 w 887272"/>
              <a:gd name="connsiteY67" fmla="*/ 2834640 h 3631956"/>
              <a:gd name="connsiteX68" fmla="*/ 516432 w 887272"/>
              <a:gd name="connsiteY68" fmla="*/ 2956560 h 3631956"/>
              <a:gd name="connsiteX69" fmla="*/ 506272 w 887272"/>
              <a:gd name="connsiteY69" fmla="*/ 3048000 h 3631956"/>
              <a:gd name="connsiteX70" fmla="*/ 494419 w 887272"/>
              <a:gd name="connsiteY70" fmla="*/ 3217898 h 3631956"/>
              <a:gd name="connsiteX71" fmla="*/ 486517 w 887272"/>
              <a:gd name="connsiteY71" fmla="*/ 3325707 h 3631956"/>
              <a:gd name="connsiteX72" fmla="*/ 489903 w 887272"/>
              <a:gd name="connsiteY72" fmla="*/ 3369734 h 3631956"/>
              <a:gd name="connsiteX73" fmla="*/ 484823 w 887272"/>
              <a:gd name="connsiteY73" fmla="*/ 3407551 h 3631956"/>
              <a:gd name="connsiteX74" fmla="*/ 462810 w 887272"/>
              <a:gd name="connsiteY74" fmla="*/ 3608494 h 3631956"/>
              <a:gd name="connsiteX75" fmla="*/ 414832 w 887272"/>
              <a:gd name="connsiteY75" fmla="*/ 3611880 h 3631956"/>
              <a:gd name="connsiteX76" fmla="*/ 191312 w 887272"/>
              <a:gd name="connsiteY76" fmla="*/ 3601720 h 3631956"/>
              <a:gd name="connsiteX77" fmla="*/ 120192 w 887272"/>
              <a:gd name="connsiteY77" fmla="*/ 3591560 h 3631956"/>
              <a:gd name="connsiteX78" fmla="*/ 64312 w 887272"/>
              <a:gd name="connsiteY78" fmla="*/ 3586480 h 3631956"/>
              <a:gd name="connsiteX79" fmla="*/ 20849 w 887272"/>
              <a:gd name="connsiteY79" fmla="*/ 3576884 h 3631956"/>
              <a:gd name="connsiteX80" fmla="*/ 27058 w 887272"/>
              <a:gd name="connsiteY80" fmla="*/ 3533423 h 3631956"/>
              <a:gd name="connsiteX81" fmla="*/ 31575 w 887272"/>
              <a:gd name="connsiteY81" fmla="*/ 3452706 h 3631956"/>
              <a:gd name="connsiteX82" fmla="*/ 33832 w 887272"/>
              <a:gd name="connsiteY82" fmla="*/ 3426178 h 3631956"/>
              <a:gd name="connsiteX83" fmla="*/ 33268 w 887272"/>
              <a:gd name="connsiteY83" fmla="*/ 3392311 h 3631956"/>
              <a:gd name="connsiteX84" fmla="*/ 32703 w 887272"/>
              <a:gd name="connsiteY84" fmla="*/ 3356186 h 3631956"/>
              <a:gd name="connsiteX85" fmla="*/ 34961 w 887272"/>
              <a:gd name="connsiteY85" fmla="*/ 3327964 h 3631956"/>
              <a:gd name="connsiteX86" fmla="*/ 40041 w 887272"/>
              <a:gd name="connsiteY86" fmla="*/ 3265311 h 3631956"/>
              <a:gd name="connsiteX87" fmla="*/ 47943 w 887272"/>
              <a:gd name="connsiteY87" fmla="*/ 3217332 h 3631956"/>
              <a:gd name="connsiteX88" fmla="*/ 46814 w 887272"/>
              <a:gd name="connsiteY88" fmla="*/ 3178387 h 3631956"/>
              <a:gd name="connsiteX89" fmla="*/ 62618 w 887272"/>
              <a:gd name="connsiteY89" fmla="*/ 3056467 h 3631956"/>
              <a:gd name="connsiteX90" fmla="*/ 64876 w 887272"/>
              <a:gd name="connsiteY90" fmla="*/ 3016955 h 3631956"/>
              <a:gd name="connsiteX91" fmla="*/ 86890 w 887272"/>
              <a:gd name="connsiteY91" fmla="*/ 2958253 h 3631956"/>
              <a:gd name="connsiteX92" fmla="*/ 89147 w 887272"/>
              <a:gd name="connsiteY92" fmla="*/ 2910841 h 3631956"/>
              <a:gd name="connsiteX93" fmla="*/ 96485 w 887272"/>
              <a:gd name="connsiteY93" fmla="*/ 2835770 h 3631956"/>
              <a:gd name="connsiteX94" fmla="*/ 112290 w 887272"/>
              <a:gd name="connsiteY94" fmla="*/ 2715542 h 3631956"/>
              <a:gd name="connsiteX95" fmla="*/ 94792 w 887272"/>
              <a:gd name="connsiteY95" fmla="*/ 2687320 h 3631956"/>
              <a:gd name="connsiteX96" fmla="*/ 74472 w 887272"/>
              <a:gd name="connsiteY96" fmla="*/ 2667000 h 3631956"/>
              <a:gd name="connsiteX97" fmla="*/ 79552 w 887272"/>
              <a:gd name="connsiteY97" fmla="*/ 2631440 h 3631956"/>
              <a:gd name="connsiteX98" fmla="*/ 89712 w 887272"/>
              <a:gd name="connsiteY98" fmla="*/ 2600960 h 3631956"/>
              <a:gd name="connsiteX99" fmla="*/ 94792 w 887272"/>
              <a:gd name="connsiteY99" fmla="*/ 2570480 h 3631956"/>
              <a:gd name="connsiteX100" fmla="*/ 104952 w 887272"/>
              <a:gd name="connsiteY100" fmla="*/ 2550160 h 3631956"/>
              <a:gd name="connsiteX101" fmla="*/ 135432 w 887272"/>
              <a:gd name="connsiteY101" fmla="*/ 2594187 h 3631956"/>
              <a:gd name="connsiteX102" fmla="*/ 145591 w 887272"/>
              <a:gd name="connsiteY102" fmla="*/ 2550724 h 3631956"/>
              <a:gd name="connsiteX103" fmla="*/ 142206 w 887272"/>
              <a:gd name="connsiteY103" fmla="*/ 2484684 h 3631956"/>
              <a:gd name="connsiteX104" fmla="*/ 149543 w 887272"/>
              <a:gd name="connsiteY104" fmla="*/ 2475088 h 3631956"/>
              <a:gd name="connsiteX105" fmla="*/ 151802 w 887272"/>
              <a:gd name="connsiteY105" fmla="*/ 2430498 h 3631956"/>
              <a:gd name="connsiteX106" fmla="*/ 159703 w 887272"/>
              <a:gd name="connsiteY106" fmla="*/ 2410178 h 3631956"/>
              <a:gd name="connsiteX107" fmla="*/ 164784 w 887272"/>
              <a:gd name="connsiteY107" fmla="*/ 2388164 h 3631956"/>
              <a:gd name="connsiteX108" fmla="*/ 167041 w 887272"/>
              <a:gd name="connsiteY108" fmla="*/ 2359943 h 3631956"/>
              <a:gd name="connsiteX109" fmla="*/ 174943 w 887272"/>
              <a:gd name="connsiteY109" fmla="*/ 2338494 h 3631956"/>
              <a:gd name="connsiteX110" fmla="*/ 180023 w 887272"/>
              <a:gd name="connsiteY110" fmla="*/ 2284871 h 3631956"/>
              <a:gd name="connsiteX111" fmla="*/ 181716 w 887272"/>
              <a:gd name="connsiteY111" fmla="*/ 2232942 h 3631956"/>
              <a:gd name="connsiteX112" fmla="*/ 190183 w 887272"/>
              <a:gd name="connsiteY112" fmla="*/ 2175369 h 3631956"/>
              <a:gd name="connsiteX113" fmla="*/ 191312 w 887272"/>
              <a:gd name="connsiteY113" fmla="*/ 2136987 h 3631956"/>
              <a:gd name="connsiteX114" fmla="*/ 196392 w 887272"/>
              <a:gd name="connsiteY114" fmla="*/ 2098040 h 3631956"/>
              <a:gd name="connsiteX115" fmla="*/ 206552 w 887272"/>
              <a:gd name="connsiteY115" fmla="*/ 1991360 h 3631956"/>
              <a:gd name="connsiteX116" fmla="*/ 211632 w 887272"/>
              <a:gd name="connsiteY116" fmla="*/ 1965960 h 3631956"/>
              <a:gd name="connsiteX117" fmla="*/ 216712 w 887272"/>
              <a:gd name="connsiteY117" fmla="*/ 1925320 h 3631956"/>
              <a:gd name="connsiteX118" fmla="*/ 221792 w 887272"/>
              <a:gd name="connsiteY118" fmla="*/ 1910080 h 3631956"/>
              <a:gd name="connsiteX119" fmla="*/ 226872 w 887272"/>
              <a:gd name="connsiteY119" fmla="*/ 1889760 h 3631956"/>
              <a:gd name="connsiteX120" fmla="*/ 231952 w 887272"/>
              <a:gd name="connsiteY120" fmla="*/ 1859280 h 3631956"/>
              <a:gd name="connsiteX121" fmla="*/ 237032 w 887272"/>
              <a:gd name="connsiteY121" fmla="*/ 1833880 h 3631956"/>
              <a:gd name="connsiteX122" fmla="*/ 242112 w 887272"/>
              <a:gd name="connsiteY122" fmla="*/ 1762760 h 3631956"/>
              <a:gd name="connsiteX123" fmla="*/ 247192 w 887272"/>
              <a:gd name="connsiteY123" fmla="*/ 1747520 h 3631956"/>
              <a:gd name="connsiteX124" fmla="*/ 252272 w 887272"/>
              <a:gd name="connsiteY124" fmla="*/ 1722120 h 3631956"/>
              <a:gd name="connsiteX125" fmla="*/ 257352 w 887272"/>
              <a:gd name="connsiteY125" fmla="*/ 1671320 h 3631956"/>
              <a:gd name="connsiteX126" fmla="*/ 262432 w 887272"/>
              <a:gd name="connsiteY126" fmla="*/ 1656080 h 3631956"/>
              <a:gd name="connsiteX127" fmla="*/ 267512 w 887272"/>
              <a:gd name="connsiteY127" fmla="*/ 1635760 h 3631956"/>
              <a:gd name="connsiteX128" fmla="*/ 272592 w 887272"/>
              <a:gd name="connsiteY128" fmla="*/ 1574800 h 3631956"/>
              <a:gd name="connsiteX129" fmla="*/ 277672 w 887272"/>
              <a:gd name="connsiteY129" fmla="*/ 1559560 h 3631956"/>
              <a:gd name="connsiteX130" fmla="*/ 287832 w 887272"/>
              <a:gd name="connsiteY130" fmla="*/ 1518920 h 3631956"/>
              <a:gd name="connsiteX131" fmla="*/ 292912 w 887272"/>
              <a:gd name="connsiteY131" fmla="*/ 1473200 h 3631956"/>
              <a:gd name="connsiteX132" fmla="*/ 297992 w 887272"/>
              <a:gd name="connsiteY132" fmla="*/ 1447800 h 3631956"/>
              <a:gd name="connsiteX133" fmla="*/ 308152 w 887272"/>
              <a:gd name="connsiteY133" fmla="*/ 1386840 h 3631956"/>
              <a:gd name="connsiteX134" fmla="*/ 313232 w 887272"/>
              <a:gd name="connsiteY134" fmla="*/ 1346200 h 3631956"/>
              <a:gd name="connsiteX135" fmla="*/ 323392 w 887272"/>
              <a:gd name="connsiteY135" fmla="*/ 1275080 h 3631956"/>
              <a:gd name="connsiteX136" fmla="*/ 328472 w 887272"/>
              <a:gd name="connsiteY136" fmla="*/ 1224280 h 3631956"/>
              <a:gd name="connsiteX137" fmla="*/ 333552 w 887272"/>
              <a:gd name="connsiteY137" fmla="*/ 1198880 h 3631956"/>
              <a:gd name="connsiteX138" fmla="*/ 348792 w 887272"/>
              <a:gd name="connsiteY138" fmla="*/ 1127760 h 3631956"/>
              <a:gd name="connsiteX139" fmla="*/ 353872 w 887272"/>
              <a:gd name="connsiteY139" fmla="*/ 1076960 h 3631956"/>
              <a:gd name="connsiteX140" fmla="*/ 358952 w 887272"/>
              <a:gd name="connsiteY140" fmla="*/ 1056640 h 3631956"/>
              <a:gd name="connsiteX141" fmla="*/ 369112 w 887272"/>
              <a:gd name="connsiteY141" fmla="*/ 1005840 h 3631956"/>
              <a:gd name="connsiteX142" fmla="*/ 374192 w 887272"/>
              <a:gd name="connsiteY142" fmla="*/ 934720 h 3631956"/>
              <a:gd name="connsiteX143" fmla="*/ 384352 w 887272"/>
              <a:gd name="connsiteY143" fmla="*/ 868680 h 3631956"/>
              <a:gd name="connsiteX144" fmla="*/ 389432 w 887272"/>
              <a:gd name="connsiteY144" fmla="*/ 822960 h 3631956"/>
              <a:gd name="connsiteX145" fmla="*/ 399592 w 887272"/>
              <a:gd name="connsiteY145" fmla="*/ 777240 h 3631956"/>
              <a:gd name="connsiteX146" fmla="*/ 404672 w 887272"/>
              <a:gd name="connsiteY146" fmla="*/ 731520 h 3631956"/>
              <a:gd name="connsiteX147" fmla="*/ 414832 w 887272"/>
              <a:gd name="connsiteY147" fmla="*/ 690880 h 3631956"/>
              <a:gd name="connsiteX148" fmla="*/ 424992 w 887272"/>
              <a:gd name="connsiteY148" fmla="*/ 629920 h 3631956"/>
              <a:gd name="connsiteX149" fmla="*/ 430072 w 887272"/>
              <a:gd name="connsiteY149" fmla="*/ 584200 h 3631956"/>
              <a:gd name="connsiteX150" fmla="*/ 440232 w 887272"/>
              <a:gd name="connsiteY150" fmla="*/ 543560 h 3631956"/>
              <a:gd name="connsiteX151" fmla="*/ 445312 w 887272"/>
              <a:gd name="connsiteY151" fmla="*/ 523240 h 3631956"/>
              <a:gd name="connsiteX152" fmla="*/ 455472 w 887272"/>
              <a:gd name="connsiteY152" fmla="*/ 457200 h 3631956"/>
              <a:gd name="connsiteX153" fmla="*/ 465632 w 887272"/>
              <a:gd name="connsiteY153" fmla="*/ 411480 h 3631956"/>
              <a:gd name="connsiteX154" fmla="*/ 470712 w 887272"/>
              <a:gd name="connsiteY154" fmla="*/ 365760 h 3631956"/>
              <a:gd name="connsiteX155" fmla="*/ 475792 w 887272"/>
              <a:gd name="connsiteY155" fmla="*/ 335280 h 3631956"/>
              <a:gd name="connsiteX156" fmla="*/ 470712 w 887272"/>
              <a:gd name="connsiteY156" fmla="*/ 198120 h 3631956"/>
              <a:gd name="connsiteX0" fmla="*/ 470712 w 887272"/>
              <a:gd name="connsiteY0" fmla="*/ 198120 h 3631956"/>
              <a:gd name="connsiteX1" fmla="*/ 485952 w 887272"/>
              <a:gd name="connsiteY1" fmla="*/ 187960 h 3631956"/>
              <a:gd name="connsiteX2" fmla="*/ 496112 w 887272"/>
              <a:gd name="connsiteY2" fmla="*/ 172720 h 3631956"/>
              <a:gd name="connsiteX3" fmla="*/ 526592 w 887272"/>
              <a:gd name="connsiteY3" fmla="*/ 152400 h 3631956"/>
              <a:gd name="connsiteX4" fmla="*/ 541832 w 887272"/>
              <a:gd name="connsiteY4" fmla="*/ 137160 h 3631956"/>
              <a:gd name="connsiteX5" fmla="*/ 572312 w 887272"/>
              <a:gd name="connsiteY5" fmla="*/ 127000 h 3631956"/>
              <a:gd name="connsiteX6" fmla="*/ 602792 w 887272"/>
              <a:gd name="connsiteY6" fmla="*/ 111760 h 3631956"/>
              <a:gd name="connsiteX7" fmla="*/ 638352 w 887272"/>
              <a:gd name="connsiteY7" fmla="*/ 96520 h 3631956"/>
              <a:gd name="connsiteX8" fmla="*/ 653592 w 887272"/>
              <a:gd name="connsiteY8" fmla="*/ 86360 h 3631956"/>
              <a:gd name="connsiteX9" fmla="*/ 689152 w 887272"/>
              <a:gd name="connsiteY9" fmla="*/ 76200 h 3631956"/>
              <a:gd name="connsiteX10" fmla="*/ 719632 w 887272"/>
              <a:gd name="connsiteY10" fmla="*/ 66040 h 3631956"/>
              <a:gd name="connsiteX11" fmla="*/ 755192 w 887272"/>
              <a:gd name="connsiteY11" fmla="*/ 50800 h 3631956"/>
              <a:gd name="connsiteX12" fmla="*/ 805992 w 887272"/>
              <a:gd name="connsiteY12" fmla="*/ 35560 h 3631956"/>
              <a:gd name="connsiteX13" fmla="*/ 821232 w 887272"/>
              <a:gd name="connsiteY13" fmla="*/ 25400 h 3631956"/>
              <a:gd name="connsiteX14" fmla="*/ 851712 w 887272"/>
              <a:gd name="connsiteY14" fmla="*/ 15240 h 3631956"/>
              <a:gd name="connsiteX15" fmla="*/ 882192 w 887272"/>
              <a:gd name="connsiteY15" fmla="*/ 0 h 3631956"/>
              <a:gd name="connsiteX16" fmla="*/ 887272 w 887272"/>
              <a:gd name="connsiteY16" fmla="*/ 15240 h 3631956"/>
              <a:gd name="connsiteX17" fmla="*/ 882192 w 887272"/>
              <a:gd name="connsiteY17" fmla="*/ 60960 h 3631956"/>
              <a:gd name="connsiteX18" fmla="*/ 877112 w 887272"/>
              <a:gd name="connsiteY18" fmla="*/ 76200 h 3631956"/>
              <a:gd name="connsiteX19" fmla="*/ 872032 w 887272"/>
              <a:gd name="connsiteY19" fmla="*/ 96520 h 3631956"/>
              <a:gd name="connsiteX20" fmla="*/ 866952 w 887272"/>
              <a:gd name="connsiteY20" fmla="*/ 162560 h 3631956"/>
              <a:gd name="connsiteX21" fmla="*/ 861872 w 887272"/>
              <a:gd name="connsiteY21" fmla="*/ 182880 h 3631956"/>
              <a:gd name="connsiteX22" fmla="*/ 856792 w 887272"/>
              <a:gd name="connsiteY22" fmla="*/ 213360 h 3631956"/>
              <a:gd name="connsiteX23" fmla="*/ 851712 w 887272"/>
              <a:gd name="connsiteY23" fmla="*/ 335280 h 3631956"/>
              <a:gd name="connsiteX24" fmla="*/ 841552 w 887272"/>
              <a:gd name="connsiteY24" fmla="*/ 401320 h 3631956"/>
              <a:gd name="connsiteX25" fmla="*/ 836472 w 887272"/>
              <a:gd name="connsiteY25" fmla="*/ 447040 h 3631956"/>
              <a:gd name="connsiteX26" fmla="*/ 826312 w 887272"/>
              <a:gd name="connsiteY26" fmla="*/ 568960 h 3631956"/>
              <a:gd name="connsiteX27" fmla="*/ 821232 w 887272"/>
              <a:gd name="connsiteY27" fmla="*/ 594360 h 3631956"/>
              <a:gd name="connsiteX28" fmla="*/ 816152 w 887272"/>
              <a:gd name="connsiteY28" fmla="*/ 640080 h 3631956"/>
              <a:gd name="connsiteX29" fmla="*/ 805992 w 887272"/>
              <a:gd name="connsiteY29" fmla="*/ 690880 h 3631956"/>
              <a:gd name="connsiteX30" fmla="*/ 800912 w 887272"/>
              <a:gd name="connsiteY30" fmla="*/ 721360 h 3631956"/>
              <a:gd name="connsiteX31" fmla="*/ 795832 w 887272"/>
              <a:gd name="connsiteY31" fmla="*/ 741680 h 3631956"/>
              <a:gd name="connsiteX32" fmla="*/ 790752 w 887272"/>
              <a:gd name="connsiteY32" fmla="*/ 767080 h 3631956"/>
              <a:gd name="connsiteX33" fmla="*/ 785672 w 887272"/>
              <a:gd name="connsiteY33" fmla="*/ 787400 h 3631956"/>
              <a:gd name="connsiteX34" fmla="*/ 780592 w 887272"/>
              <a:gd name="connsiteY34" fmla="*/ 828040 h 3631956"/>
              <a:gd name="connsiteX35" fmla="*/ 775512 w 887272"/>
              <a:gd name="connsiteY35" fmla="*/ 843280 h 3631956"/>
              <a:gd name="connsiteX36" fmla="*/ 765352 w 887272"/>
              <a:gd name="connsiteY36" fmla="*/ 894080 h 3631956"/>
              <a:gd name="connsiteX37" fmla="*/ 755192 w 887272"/>
              <a:gd name="connsiteY37" fmla="*/ 939800 h 3631956"/>
              <a:gd name="connsiteX38" fmla="*/ 750112 w 887272"/>
              <a:gd name="connsiteY38" fmla="*/ 980440 h 3631956"/>
              <a:gd name="connsiteX39" fmla="*/ 745032 w 887272"/>
              <a:gd name="connsiteY39" fmla="*/ 1031240 h 3631956"/>
              <a:gd name="connsiteX40" fmla="*/ 734872 w 887272"/>
              <a:gd name="connsiteY40" fmla="*/ 1102360 h 3631956"/>
              <a:gd name="connsiteX41" fmla="*/ 729792 w 887272"/>
              <a:gd name="connsiteY41" fmla="*/ 1203960 h 3631956"/>
              <a:gd name="connsiteX42" fmla="*/ 719632 w 887272"/>
              <a:gd name="connsiteY42" fmla="*/ 1264920 h 3631956"/>
              <a:gd name="connsiteX43" fmla="*/ 704392 w 887272"/>
              <a:gd name="connsiteY43" fmla="*/ 1407160 h 3631956"/>
              <a:gd name="connsiteX44" fmla="*/ 694232 w 887272"/>
              <a:gd name="connsiteY44" fmla="*/ 1463040 h 3631956"/>
              <a:gd name="connsiteX45" fmla="*/ 689152 w 887272"/>
              <a:gd name="connsiteY45" fmla="*/ 1518920 h 3631956"/>
              <a:gd name="connsiteX46" fmla="*/ 678992 w 887272"/>
              <a:gd name="connsiteY46" fmla="*/ 1564640 h 3631956"/>
              <a:gd name="connsiteX47" fmla="*/ 673912 w 887272"/>
              <a:gd name="connsiteY47" fmla="*/ 1595120 h 3631956"/>
              <a:gd name="connsiteX48" fmla="*/ 668832 w 887272"/>
              <a:gd name="connsiteY48" fmla="*/ 1635760 h 3631956"/>
              <a:gd name="connsiteX49" fmla="*/ 663752 w 887272"/>
              <a:gd name="connsiteY49" fmla="*/ 1666240 h 3631956"/>
              <a:gd name="connsiteX50" fmla="*/ 658672 w 887272"/>
              <a:gd name="connsiteY50" fmla="*/ 1706880 h 3631956"/>
              <a:gd name="connsiteX51" fmla="*/ 643432 w 887272"/>
              <a:gd name="connsiteY51" fmla="*/ 1778000 h 3631956"/>
              <a:gd name="connsiteX52" fmla="*/ 638352 w 887272"/>
              <a:gd name="connsiteY52" fmla="*/ 1823720 h 3631956"/>
              <a:gd name="connsiteX53" fmla="*/ 628192 w 887272"/>
              <a:gd name="connsiteY53" fmla="*/ 1879600 h 3631956"/>
              <a:gd name="connsiteX54" fmla="*/ 623112 w 887272"/>
              <a:gd name="connsiteY54" fmla="*/ 1935480 h 3631956"/>
              <a:gd name="connsiteX55" fmla="*/ 607872 w 887272"/>
              <a:gd name="connsiteY55" fmla="*/ 2021840 h 3631956"/>
              <a:gd name="connsiteX56" fmla="*/ 602792 w 887272"/>
              <a:gd name="connsiteY56" fmla="*/ 2082800 h 3631956"/>
              <a:gd name="connsiteX57" fmla="*/ 592632 w 887272"/>
              <a:gd name="connsiteY57" fmla="*/ 2133600 h 3631956"/>
              <a:gd name="connsiteX58" fmla="*/ 582472 w 887272"/>
              <a:gd name="connsiteY58" fmla="*/ 2204720 h 3631956"/>
              <a:gd name="connsiteX59" fmla="*/ 577392 w 887272"/>
              <a:gd name="connsiteY59" fmla="*/ 2296160 h 3631956"/>
              <a:gd name="connsiteX60" fmla="*/ 572312 w 887272"/>
              <a:gd name="connsiteY60" fmla="*/ 2311400 h 3631956"/>
              <a:gd name="connsiteX61" fmla="*/ 567232 w 887272"/>
              <a:gd name="connsiteY61" fmla="*/ 2352040 h 3631956"/>
              <a:gd name="connsiteX62" fmla="*/ 562152 w 887272"/>
              <a:gd name="connsiteY62" fmla="*/ 2382520 h 3631956"/>
              <a:gd name="connsiteX63" fmla="*/ 551992 w 887272"/>
              <a:gd name="connsiteY63" fmla="*/ 2509520 h 3631956"/>
              <a:gd name="connsiteX64" fmla="*/ 541832 w 887272"/>
              <a:gd name="connsiteY64" fmla="*/ 2570480 h 3631956"/>
              <a:gd name="connsiteX65" fmla="*/ 536752 w 887272"/>
              <a:gd name="connsiteY65" fmla="*/ 2595880 h 3631956"/>
              <a:gd name="connsiteX66" fmla="*/ 526592 w 887272"/>
              <a:gd name="connsiteY66" fmla="*/ 2809240 h 3631956"/>
              <a:gd name="connsiteX67" fmla="*/ 521512 w 887272"/>
              <a:gd name="connsiteY67" fmla="*/ 2834640 h 3631956"/>
              <a:gd name="connsiteX68" fmla="*/ 516432 w 887272"/>
              <a:gd name="connsiteY68" fmla="*/ 2956560 h 3631956"/>
              <a:gd name="connsiteX69" fmla="*/ 506272 w 887272"/>
              <a:gd name="connsiteY69" fmla="*/ 3048000 h 3631956"/>
              <a:gd name="connsiteX70" fmla="*/ 494419 w 887272"/>
              <a:gd name="connsiteY70" fmla="*/ 3217898 h 3631956"/>
              <a:gd name="connsiteX71" fmla="*/ 486517 w 887272"/>
              <a:gd name="connsiteY71" fmla="*/ 3325707 h 3631956"/>
              <a:gd name="connsiteX72" fmla="*/ 489903 w 887272"/>
              <a:gd name="connsiteY72" fmla="*/ 3369734 h 3631956"/>
              <a:gd name="connsiteX73" fmla="*/ 484823 w 887272"/>
              <a:gd name="connsiteY73" fmla="*/ 3407551 h 3631956"/>
              <a:gd name="connsiteX74" fmla="*/ 462810 w 887272"/>
              <a:gd name="connsiteY74" fmla="*/ 3608494 h 3631956"/>
              <a:gd name="connsiteX75" fmla="*/ 414832 w 887272"/>
              <a:gd name="connsiteY75" fmla="*/ 3611880 h 3631956"/>
              <a:gd name="connsiteX76" fmla="*/ 191312 w 887272"/>
              <a:gd name="connsiteY76" fmla="*/ 3601720 h 3631956"/>
              <a:gd name="connsiteX77" fmla="*/ 120192 w 887272"/>
              <a:gd name="connsiteY77" fmla="*/ 3591560 h 3631956"/>
              <a:gd name="connsiteX78" fmla="*/ 64312 w 887272"/>
              <a:gd name="connsiteY78" fmla="*/ 3586480 h 3631956"/>
              <a:gd name="connsiteX79" fmla="*/ 20849 w 887272"/>
              <a:gd name="connsiteY79" fmla="*/ 3576884 h 3631956"/>
              <a:gd name="connsiteX80" fmla="*/ 27058 w 887272"/>
              <a:gd name="connsiteY80" fmla="*/ 3533423 h 3631956"/>
              <a:gd name="connsiteX81" fmla="*/ 31575 w 887272"/>
              <a:gd name="connsiteY81" fmla="*/ 3452706 h 3631956"/>
              <a:gd name="connsiteX82" fmla="*/ 33832 w 887272"/>
              <a:gd name="connsiteY82" fmla="*/ 3426178 h 3631956"/>
              <a:gd name="connsiteX83" fmla="*/ 33268 w 887272"/>
              <a:gd name="connsiteY83" fmla="*/ 3392311 h 3631956"/>
              <a:gd name="connsiteX84" fmla="*/ 32703 w 887272"/>
              <a:gd name="connsiteY84" fmla="*/ 3356186 h 3631956"/>
              <a:gd name="connsiteX85" fmla="*/ 34961 w 887272"/>
              <a:gd name="connsiteY85" fmla="*/ 3327964 h 3631956"/>
              <a:gd name="connsiteX86" fmla="*/ 40041 w 887272"/>
              <a:gd name="connsiteY86" fmla="*/ 3265311 h 3631956"/>
              <a:gd name="connsiteX87" fmla="*/ 47943 w 887272"/>
              <a:gd name="connsiteY87" fmla="*/ 3217332 h 3631956"/>
              <a:gd name="connsiteX88" fmla="*/ 46814 w 887272"/>
              <a:gd name="connsiteY88" fmla="*/ 3178387 h 3631956"/>
              <a:gd name="connsiteX89" fmla="*/ 62618 w 887272"/>
              <a:gd name="connsiteY89" fmla="*/ 3056467 h 3631956"/>
              <a:gd name="connsiteX90" fmla="*/ 78987 w 887272"/>
              <a:gd name="connsiteY90" fmla="*/ 3025422 h 3631956"/>
              <a:gd name="connsiteX91" fmla="*/ 86890 w 887272"/>
              <a:gd name="connsiteY91" fmla="*/ 2958253 h 3631956"/>
              <a:gd name="connsiteX92" fmla="*/ 89147 w 887272"/>
              <a:gd name="connsiteY92" fmla="*/ 2910841 h 3631956"/>
              <a:gd name="connsiteX93" fmla="*/ 96485 w 887272"/>
              <a:gd name="connsiteY93" fmla="*/ 2835770 h 3631956"/>
              <a:gd name="connsiteX94" fmla="*/ 112290 w 887272"/>
              <a:gd name="connsiteY94" fmla="*/ 2715542 h 3631956"/>
              <a:gd name="connsiteX95" fmla="*/ 94792 w 887272"/>
              <a:gd name="connsiteY95" fmla="*/ 2687320 h 3631956"/>
              <a:gd name="connsiteX96" fmla="*/ 74472 w 887272"/>
              <a:gd name="connsiteY96" fmla="*/ 2667000 h 3631956"/>
              <a:gd name="connsiteX97" fmla="*/ 79552 w 887272"/>
              <a:gd name="connsiteY97" fmla="*/ 2631440 h 3631956"/>
              <a:gd name="connsiteX98" fmla="*/ 89712 w 887272"/>
              <a:gd name="connsiteY98" fmla="*/ 2600960 h 3631956"/>
              <a:gd name="connsiteX99" fmla="*/ 94792 w 887272"/>
              <a:gd name="connsiteY99" fmla="*/ 2570480 h 3631956"/>
              <a:gd name="connsiteX100" fmla="*/ 104952 w 887272"/>
              <a:gd name="connsiteY100" fmla="*/ 2550160 h 3631956"/>
              <a:gd name="connsiteX101" fmla="*/ 135432 w 887272"/>
              <a:gd name="connsiteY101" fmla="*/ 2594187 h 3631956"/>
              <a:gd name="connsiteX102" fmla="*/ 145591 w 887272"/>
              <a:gd name="connsiteY102" fmla="*/ 2550724 h 3631956"/>
              <a:gd name="connsiteX103" fmla="*/ 142206 w 887272"/>
              <a:gd name="connsiteY103" fmla="*/ 2484684 h 3631956"/>
              <a:gd name="connsiteX104" fmla="*/ 149543 w 887272"/>
              <a:gd name="connsiteY104" fmla="*/ 2475088 h 3631956"/>
              <a:gd name="connsiteX105" fmla="*/ 151802 w 887272"/>
              <a:gd name="connsiteY105" fmla="*/ 2430498 h 3631956"/>
              <a:gd name="connsiteX106" fmla="*/ 159703 w 887272"/>
              <a:gd name="connsiteY106" fmla="*/ 2410178 h 3631956"/>
              <a:gd name="connsiteX107" fmla="*/ 164784 w 887272"/>
              <a:gd name="connsiteY107" fmla="*/ 2388164 h 3631956"/>
              <a:gd name="connsiteX108" fmla="*/ 167041 w 887272"/>
              <a:gd name="connsiteY108" fmla="*/ 2359943 h 3631956"/>
              <a:gd name="connsiteX109" fmla="*/ 174943 w 887272"/>
              <a:gd name="connsiteY109" fmla="*/ 2338494 h 3631956"/>
              <a:gd name="connsiteX110" fmla="*/ 180023 w 887272"/>
              <a:gd name="connsiteY110" fmla="*/ 2284871 h 3631956"/>
              <a:gd name="connsiteX111" fmla="*/ 181716 w 887272"/>
              <a:gd name="connsiteY111" fmla="*/ 2232942 h 3631956"/>
              <a:gd name="connsiteX112" fmla="*/ 190183 w 887272"/>
              <a:gd name="connsiteY112" fmla="*/ 2175369 h 3631956"/>
              <a:gd name="connsiteX113" fmla="*/ 191312 w 887272"/>
              <a:gd name="connsiteY113" fmla="*/ 2136987 h 3631956"/>
              <a:gd name="connsiteX114" fmla="*/ 196392 w 887272"/>
              <a:gd name="connsiteY114" fmla="*/ 2098040 h 3631956"/>
              <a:gd name="connsiteX115" fmla="*/ 206552 w 887272"/>
              <a:gd name="connsiteY115" fmla="*/ 1991360 h 3631956"/>
              <a:gd name="connsiteX116" fmla="*/ 211632 w 887272"/>
              <a:gd name="connsiteY116" fmla="*/ 1965960 h 3631956"/>
              <a:gd name="connsiteX117" fmla="*/ 216712 w 887272"/>
              <a:gd name="connsiteY117" fmla="*/ 1925320 h 3631956"/>
              <a:gd name="connsiteX118" fmla="*/ 221792 w 887272"/>
              <a:gd name="connsiteY118" fmla="*/ 1910080 h 3631956"/>
              <a:gd name="connsiteX119" fmla="*/ 226872 w 887272"/>
              <a:gd name="connsiteY119" fmla="*/ 1889760 h 3631956"/>
              <a:gd name="connsiteX120" fmla="*/ 231952 w 887272"/>
              <a:gd name="connsiteY120" fmla="*/ 1859280 h 3631956"/>
              <a:gd name="connsiteX121" fmla="*/ 237032 w 887272"/>
              <a:gd name="connsiteY121" fmla="*/ 1833880 h 3631956"/>
              <a:gd name="connsiteX122" fmla="*/ 242112 w 887272"/>
              <a:gd name="connsiteY122" fmla="*/ 1762760 h 3631956"/>
              <a:gd name="connsiteX123" fmla="*/ 247192 w 887272"/>
              <a:gd name="connsiteY123" fmla="*/ 1747520 h 3631956"/>
              <a:gd name="connsiteX124" fmla="*/ 252272 w 887272"/>
              <a:gd name="connsiteY124" fmla="*/ 1722120 h 3631956"/>
              <a:gd name="connsiteX125" fmla="*/ 257352 w 887272"/>
              <a:gd name="connsiteY125" fmla="*/ 1671320 h 3631956"/>
              <a:gd name="connsiteX126" fmla="*/ 262432 w 887272"/>
              <a:gd name="connsiteY126" fmla="*/ 1656080 h 3631956"/>
              <a:gd name="connsiteX127" fmla="*/ 267512 w 887272"/>
              <a:gd name="connsiteY127" fmla="*/ 1635760 h 3631956"/>
              <a:gd name="connsiteX128" fmla="*/ 272592 w 887272"/>
              <a:gd name="connsiteY128" fmla="*/ 1574800 h 3631956"/>
              <a:gd name="connsiteX129" fmla="*/ 277672 w 887272"/>
              <a:gd name="connsiteY129" fmla="*/ 1559560 h 3631956"/>
              <a:gd name="connsiteX130" fmla="*/ 287832 w 887272"/>
              <a:gd name="connsiteY130" fmla="*/ 1518920 h 3631956"/>
              <a:gd name="connsiteX131" fmla="*/ 292912 w 887272"/>
              <a:gd name="connsiteY131" fmla="*/ 1473200 h 3631956"/>
              <a:gd name="connsiteX132" fmla="*/ 297992 w 887272"/>
              <a:gd name="connsiteY132" fmla="*/ 1447800 h 3631956"/>
              <a:gd name="connsiteX133" fmla="*/ 308152 w 887272"/>
              <a:gd name="connsiteY133" fmla="*/ 1386840 h 3631956"/>
              <a:gd name="connsiteX134" fmla="*/ 313232 w 887272"/>
              <a:gd name="connsiteY134" fmla="*/ 1346200 h 3631956"/>
              <a:gd name="connsiteX135" fmla="*/ 323392 w 887272"/>
              <a:gd name="connsiteY135" fmla="*/ 1275080 h 3631956"/>
              <a:gd name="connsiteX136" fmla="*/ 328472 w 887272"/>
              <a:gd name="connsiteY136" fmla="*/ 1224280 h 3631956"/>
              <a:gd name="connsiteX137" fmla="*/ 333552 w 887272"/>
              <a:gd name="connsiteY137" fmla="*/ 1198880 h 3631956"/>
              <a:gd name="connsiteX138" fmla="*/ 348792 w 887272"/>
              <a:gd name="connsiteY138" fmla="*/ 1127760 h 3631956"/>
              <a:gd name="connsiteX139" fmla="*/ 353872 w 887272"/>
              <a:gd name="connsiteY139" fmla="*/ 1076960 h 3631956"/>
              <a:gd name="connsiteX140" fmla="*/ 358952 w 887272"/>
              <a:gd name="connsiteY140" fmla="*/ 1056640 h 3631956"/>
              <a:gd name="connsiteX141" fmla="*/ 369112 w 887272"/>
              <a:gd name="connsiteY141" fmla="*/ 1005840 h 3631956"/>
              <a:gd name="connsiteX142" fmla="*/ 374192 w 887272"/>
              <a:gd name="connsiteY142" fmla="*/ 934720 h 3631956"/>
              <a:gd name="connsiteX143" fmla="*/ 384352 w 887272"/>
              <a:gd name="connsiteY143" fmla="*/ 868680 h 3631956"/>
              <a:gd name="connsiteX144" fmla="*/ 389432 w 887272"/>
              <a:gd name="connsiteY144" fmla="*/ 822960 h 3631956"/>
              <a:gd name="connsiteX145" fmla="*/ 399592 w 887272"/>
              <a:gd name="connsiteY145" fmla="*/ 777240 h 3631956"/>
              <a:gd name="connsiteX146" fmla="*/ 404672 w 887272"/>
              <a:gd name="connsiteY146" fmla="*/ 731520 h 3631956"/>
              <a:gd name="connsiteX147" fmla="*/ 414832 w 887272"/>
              <a:gd name="connsiteY147" fmla="*/ 690880 h 3631956"/>
              <a:gd name="connsiteX148" fmla="*/ 424992 w 887272"/>
              <a:gd name="connsiteY148" fmla="*/ 629920 h 3631956"/>
              <a:gd name="connsiteX149" fmla="*/ 430072 w 887272"/>
              <a:gd name="connsiteY149" fmla="*/ 584200 h 3631956"/>
              <a:gd name="connsiteX150" fmla="*/ 440232 w 887272"/>
              <a:gd name="connsiteY150" fmla="*/ 543560 h 3631956"/>
              <a:gd name="connsiteX151" fmla="*/ 445312 w 887272"/>
              <a:gd name="connsiteY151" fmla="*/ 523240 h 3631956"/>
              <a:gd name="connsiteX152" fmla="*/ 455472 w 887272"/>
              <a:gd name="connsiteY152" fmla="*/ 457200 h 3631956"/>
              <a:gd name="connsiteX153" fmla="*/ 465632 w 887272"/>
              <a:gd name="connsiteY153" fmla="*/ 411480 h 3631956"/>
              <a:gd name="connsiteX154" fmla="*/ 470712 w 887272"/>
              <a:gd name="connsiteY154" fmla="*/ 365760 h 3631956"/>
              <a:gd name="connsiteX155" fmla="*/ 475792 w 887272"/>
              <a:gd name="connsiteY155" fmla="*/ 335280 h 3631956"/>
              <a:gd name="connsiteX156" fmla="*/ 470712 w 887272"/>
              <a:gd name="connsiteY156" fmla="*/ 198120 h 3631956"/>
              <a:gd name="connsiteX0" fmla="*/ 470712 w 887272"/>
              <a:gd name="connsiteY0" fmla="*/ 198120 h 3631956"/>
              <a:gd name="connsiteX1" fmla="*/ 485952 w 887272"/>
              <a:gd name="connsiteY1" fmla="*/ 187960 h 3631956"/>
              <a:gd name="connsiteX2" fmla="*/ 496112 w 887272"/>
              <a:gd name="connsiteY2" fmla="*/ 172720 h 3631956"/>
              <a:gd name="connsiteX3" fmla="*/ 526592 w 887272"/>
              <a:gd name="connsiteY3" fmla="*/ 152400 h 3631956"/>
              <a:gd name="connsiteX4" fmla="*/ 541832 w 887272"/>
              <a:gd name="connsiteY4" fmla="*/ 137160 h 3631956"/>
              <a:gd name="connsiteX5" fmla="*/ 572312 w 887272"/>
              <a:gd name="connsiteY5" fmla="*/ 127000 h 3631956"/>
              <a:gd name="connsiteX6" fmla="*/ 602792 w 887272"/>
              <a:gd name="connsiteY6" fmla="*/ 111760 h 3631956"/>
              <a:gd name="connsiteX7" fmla="*/ 638352 w 887272"/>
              <a:gd name="connsiteY7" fmla="*/ 96520 h 3631956"/>
              <a:gd name="connsiteX8" fmla="*/ 653592 w 887272"/>
              <a:gd name="connsiteY8" fmla="*/ 86360 h 3631956"/>
              <a:gd name="connsiteX9" fmla="*/ 689152 w 887272"/>
              <a:gd name="connsiteY9" fmla="*/ 76200 h 3631956"/>
              <a:gd name="connsiteX10" fmla="*/ 719632 w 887272"/>
              <a:gd name="connsiteY10" fmla="*/ 66040 h 3631956"/>
              <a:gd name="connsiteX11" fmla="*/ 755192 w 887272"/>
              <a:gd name="connsiteY11" fmla="*/ 50800 h 3631956"/>
              <a:gd name="connsiteX12" fmla="*/ 805992 w 887272"/>
              <a:gd name="connsiteY12" fmla="*/ 35560 h 3631956"/>
              <a:gd name="connsiteX13" fmla="*/ 821232 w 887272"/>
              <a:gd name="connsiteY13" fmla="*/ 25400 h 3631956"/>
              <a:gd name="connsiteX14" fmla="*/ 851712 w 887272"/>
              <a:gd name="connsiteY14" fmla="*/ 15240 h 3631956"/>
              <a:gd name="connsiteX15" fmla="*/ 882192 w 887272"/>
              <a:gd name="connsiteY15" fmla="*/ 0 h 3631956"/>
              <a:gd name="connsiteX16" fmla="*/ 887272 w 887272"/>
              <a:gd name="connsiteY16" fmla="*/ 15240 h 3631956"/>
              <a:gd name="connsiteX17" fmla="*/ 882192 w 887272"/>
              <a:gd name="connsiteY17" fmla="*/ 60960 h 3631956"/>
              <a:gd name="connsiteX18" fmla="*/ 877112 w 887272"/>
              <a:gd name="connsiteY18" fmla="*/ 76200 h 3631956"/>
              <a:gd name="connsiteX19" fmla="*/ 872032 w 887272"/>
              <a:gd name="connsiteY19" fmla="*/ 96520 h 3631956"/>
              <a:gd name="connsiteX20" fmla="*/ 866952 w 887272"/>
              <a:gd name="connsiteY20" fmla="*/ 162560 h 3631956"/>
              <a:gd name="connsiteX21" fmla="*/ 861872 w 887272"/>
              <a:gd name="connsiteY21" fmla="*/ 182880 h 3631956"/>
              <a:gd name="connsiteX22" fmla="*/ 856792 w 887272"/>
              <a:gd name="connsiteY22" fmla="*/ 213360 h 3631956"/>
              <a:gd name="connsiteX23" fmla="*/ 851712 w 887272"/>
              <a:gd name="connsiteY23" fmla="*/ 335280 h 3631956"/>
              <a:gd name="connsiteX24" fmla="*/ 841552 w 887272"/>
              <a:gd name="connsiteY24" fmla="*/ 401320 h 3631956"/>
              <a:gd name="connsiteX25" fmla="*/ 836472 w 887272"/>
              <a:gd name="connsiteY25" fmla="*/ 447040 h 3631956"/>
              <a:gd name="connsiteX26" fmla="*/ 826312 w 887272"/>
              <a:gd name="connsiteY26" fmla="*/ 568960 h 3631956"/>
              <a:gd name="connsiteX27" fmla="*/ 821232 w 887272"/>
              <a:gd name="connsiteY27" fmla="*/ 594360 h 3631956"/>
              <a:gd name="connsiteX28" fmla="*/ 816152 w 887272"/>
              <a:gd name="connsiteY28" fmla="*/ 640080 h 3631956"/>
              <a:gd name="connsiteX29" fmla="*/ 805992 w 887272"/>
              <a:gd name="connsiteY29" fmla="*/ 690880 h 3631956"/>
              <a:gd name="connsiteX30" fmla="*/ 800912 w 887272"/>
              <a:gd name="connsiteY30" fmla="*/ 721360 h 3631956"/>
              <a:gd name="connsiteX31" fmla="*/ 795832 w 887272"/>
              <a:gd name="connsiteY31" fmla="*/ 741680 h 3631956"/>
              <a:gd name="connsiteX32" fmla="*/ 790752 w 887272"/>
              <a:gd name="connsiteY32" fmla="*/ 767080 h 3631956"/>
              <a:gd name="connsiteX33" fmla="*/ 785672 w 887272"/>
              <a:gd name="connsiteY33" fmla="*/ 787400 h 3631956"/>
              <a:gd name="connsiteX34" fmla="*/ 780592 w 887272"/>
              <a:gd name="connsiteY34" fmla="*/ 828040 h 3631956"/>
              <a:gd name="connsiteX35" fmla="*/ 775512 w 887272"/>
              <a:gd name="connsiteY35" fmla="*/ 843280 h 3631956"/>
              <a:gd name="connsiteX36" fmla="*/ 765352 w 887272"/>
              <a:gd name="connsiteY36" fmla="*/ 894080 h 3631956"/>
              <a:gd name="connsiteX37" fmla="*/ 755192 w 887272"/>
              <a:gd name="connsiteY37" fmla="*/ 939800 h 3631956"/>
              <a:gd name="connsiteX38" fmla="*/ 750112 w 887272"/>
              <a:gd name="connsiteY38" fmla="*/ 980440 h 3631956"/>
              <a:gd name="connsiteX39" fmla="*/ 745032 w 887272"/>
              <a:gd name="connsiteY39" fmla="*/ 1031240 h 3631956"/>
              <a:gd name="connsiteX40" fmla="*/ 734872 w 887272"/>
              <a:gd name="connsiteY40" fmla="*/ 1102360 h 3631956"/>
              <a:gd name="connsiteX41" fmla="*/ 729792 w 887272"/>
              <a:gd name="connsiteY41" fmla="*/ 1203960 h 3631956"/>
              <a:gd name="connsiteX42" fmla="*/ 719632 w 887272"/>
              <a:gd name="connsiteY42" fmla="*/ 1264920 h 3631956"/>
              <a:gd name="connsiteX43" fmla="*/ 704392 w 887272"/>
              <a:gd name="connsiteY43" fmla="*/ 1407160 h 3631956"/>
              <a:gd name="connsiteX44" fmla="*/ 694232 w 887272"/>
              <a:gd name="connsiteY44" fmla="*/ 1463040 h 3631956"/>
              <a:gd name="connsiteX45" fmla="*/ 689152 w 887272"/>
              <a:gd name="connsiteY45" fmla="*/ 1518920 h 3631956"/>
              <a:gd name="connsiteX46" fmla="*/ 678992 w 887272"/>
              <a:gd name="connsiteY46" fmla="*/ 1564640 h 3631956"/>
              <a:gd name="connsiteX47" fmla="*/ 673912 w 887272"/>
              <a:gd name="connsiteY47" fmla="*/ 1595120 h 3631956"/>
              <a:gd name="connsiteX48" fmla="*/ 668832 w 887272"/>
              <a:gd name="connsiteY48" fmla="*/ 1635760 h 3631956"/>
              <a:gd name="connsiteX49" fmla="*/ 663752 w 887272"/>
              <a:gd name="connsiteY49" fmla="*/ 1666240 h 3631956"/>
              <a:gd name="connsiteX50" fmla="*/ 658672 w 887272"/>
              <a:gd name="connsiteY50" fmla="*/ 1706880 h 3631956"/>
              <a:gd name="connsiteX51" fmla="*/ 643432 w 887272"/>
              <a:gd name="connsiteY51" fmla="*/ 1778000 h 3631956"/>
              <a:gd name="connsiteX52" fmla="*/ 638352 w 887272"/>
              <a:gd name="connsiteY52" fmla="*/ 1823720 h 3631956"/>
              <a:gd name="connsiteX53" fmla="*/ 628192 w 887272"/>
              <a:gd name="connsiteY53" fmla="*/ 1879600 h 3631956"/>
              <a:gd name="connsiteX54" fmla="*/ 623112 w 887272"/>
              <a:gd name="connsiteY54" fmla="*/ 1935480 h 3631956"/>
              <a:gd name="connsiteX55" fmla="*/ 607872 w 887272"/>
              <a:gd name="connsiteY55" fmla="*/ 2021840 h 3631956"/>
              <a:gd name="connsiteX56" fmla="*/ 602792 w 887272"/>
              <a:gd name="connsiteY56" fmla="*/ 2082800 h 3631956"/>
              <a:gd name="connsiteX57" fmla="*/ 592632 w 887272"/>
              <a:gd name="connsiteY57" fmla="*/ 2133600 h 3631956"/>
              <a:gd name="connsiteX58" fmla="*/ 582472 w 887272"/>
              <a:gd name="connsiteY58" fmla="*/ 2204720 h 3631956"/>
              <a:gd name="connsiteX59" fmla="*/ 577392 w 887272"/>
              <a:gd name="connsiteY59" fmla="*/ 2296160 h 3631956"/>
              <a:gd name="connsiteX60" fmla="*/ 572312 w 887272"/>
              <a:gd name="connsiteY60" fmla="*/ 2311400 h 3631956"/>
              <a:gd name="connsiteX61" fmla="*/ 567232 w 887272"/>
              <a:gd name="connsiteY61" fmla="*/ 2352040 h 3631956"/>
              <a:gd name="connsiteX62" fmla="*/ 562152 w 887272"/>
              <a:gd name="connsiteY62" fmla="*/ 2382520 h 3631956"/>
              <a:gd name="connsiteX63" fmla="*/ 551992 w 887272"/>
              <a:gd name="connsiteY63" fmla="*/ 2509520 h 3631956"/>
              <a:gd name="connsiteX64" fmla="*/ 541832 w 887272"/>
              <a:gd name="connsiteY64" fmla="*/ 2570480 h 3631956"/>
              <a:gd name="connsiteX65" fmla="*/ 536752 w 887272"/>
              <a:gd name="connsiteY65" fmla="*/ 2595880 h 3631956"/>
              <a:gd name="connsiteX66" fmla="*/ 526592 w 887272"/>
              <a:gd name="connsiteY66" fmla="*/ 2809240 h 3631956"/>
              <a:gd name="connsiteX67" fmla="*/ 521512 w 887272"/>
              <a:gd name="connsiteY67" fmla="*/ 2834640 h 3631956"/>
              <a:gd name="connsiteX68" fmla="*/ 516432 w 887272"/>
              <a:gd name="connsiteY68" fmla="*/ 2956560 h 3631956"/>
              <a:gd name="connsiteX69" fmla="*/ 506272 w 887272"/>
              <a:gd name="connsiteY69" fmla="*/ 3048000 h 3631956"/>
              <a:gd name="connsiteX70" fmla="*/ 494419 w 887272"/>
              <a:gd name="connsiteY70" fmla="*/ 3217898 h 3631956"/>
              <a:gd name="connsiteX71" fmla="*/ 486517 w 887272"/>
              <a:gd name="connsiteY71" fmla="*/ 3325707 h 3631956"/>
              <a:gd name="connsiteX72" fmla="*/ 489903 w 887272"/>
              <a:gd name="connsiteY72" fmla="*/ 3369734 h 3631956"/>
              <a:gd name="connsiteX73" fmla="*/ 484823 w 887272"/>
              <a:gd name="connsiteY73" fmla="*/ 3407551 h 3631956"/>
              <a:gd name="connsiteX74" fmla="*/ 462810 w 887272"/>
              <a:gd name="connsiteY74" fmla="*/ 3608494 h 3631956"/>
              <a:gd name="connsiteX75" fmla="*/ 414832 w 887272"/>
              <a:gd name="connsiteY75" fmla="*/ 3611880 h 3631956"/>
              <a:gd name="connsiteX76" fmla="*/ 191312 w 887272"/>
              <a:gd name="connsiteY76" fmla="*/ 3601720 h 3631956"/>
              <a:gd name="connsiteX77" fmla="*/ 120192 w 887272"/>
              <a:gd name="connsiteY77" fmla="*/ 3591560 h 3631956"/>
              <a:gd name="connsiteX78" fmla="*/ 64312 w 887272"/>
              <a:gd name="connsiteY78" fmla="*/ 3586480 h 3631956"/>
              <a:gd name="connsiteX79" fmla="*/ 20849 w 887272"/>
              <a:gd name="connsiteY79" fmla="*/ 3576884 h 3631956"/>
              <a:gd name="connsiteX80" fmla="*/ 27058 w 887272"/>
              <a:gd name="connsiteY80" fmla="*/ 3533423 h 3631956"/>
              <a:gd name="connsiteX81" fmla="*/ 31575 w 887272"/>
              <a:gd name="connsiteY81" fmla="*/ 3452706 h 3631956"/>
              <a:gd name="connsiteX82" fmla="*/ 33832 w 887272"/>
              <a:gd name="connsiteY82" fmla="*/ 3426178 h 3631956"/>
              <a:gd name="connsiteX83" fmla="*/ 33268 w 887272"/>
              <a:gd name="connsiteY83" fmla="*/ 3392311 h 3631956"/>
              <a:gd name="connsiteX84" fmla="*/ 32703 w 887272"/>
              <a:gd name="connsiteY84" fmla="*/ 3356186 h 3631956"/>
              <a:gd name="connsiteX85" fmla="*/ 34961 w 887272"/>
              <a:gd name="connsiteY85" fmla="*/ 3327964 h 3631956"/>
              <a:gd name="connsiteX86" fmla="*/ 40041 w 887272"/>
              <a:gd name="connsiteY86" fmla="*/ 3265311 h 3631956"/>
              <a:gd name="connsiteX87" fmla="*/ 47943 w 887272"/>
              <a:gd name="connsiteY87" fmla="*/ 3217332 h 3631956"/>
              <a:gd name="connsiteX88" fmla="*/ 46814 w 887272"/>
              <a:gd name="connsiteY88" fmla="*/ 3178387 h 3631956"/>
              <a:gd name="connsiteX89" fmla="*/ 79551 w 887272"/>
              <a:gd name="connsiteY89" fmla="*/ 3056467 h 3631956"/>
              <a:gd name="connsiteX90" fmla="*/ 78987 w 887272"/>
              <a:gd name="connsiteY90" fmla="*/ 3025422 h 3631956"/>
              <a:gd name="connsiteX91" fmla="*/ 86890 w 887272"/>
              <a:gd name="connsiteY91" fmla="*/ 2958253 h 3631956"/>
              <a:gd name="connsiteX92" fmla="*/ 89147 w 887272"/>
              <a:gd name="connsiteY92" fmla="*/ 2910841 h 3631956"/>
              <a:gd name="connsiteX93" fmla="*/ 96485 w 887272"/>
              <a:gd name="connsiteY93" fmla="*/ 2835770 h 3631956"/>
              <a:gd name="connsiteX94" fmla="*/ 112290 w 887272"/>
              <a:gd name="connsiteY94" fmla="*/ 2715542 h 3631956"/>
              <a:gd name="connsiteX95" fmla="*/ 94792 w 887272"/>
              <a:gd name="connsiteY95" fmla="*/ 2687320 h 3631956"/>
              <a:gd name="connsiteX96" fmla="*/ 74472 w 887272"/>
              <a:gd name="connsiteY96" fmla="*/ 2667000 h 3631956"/>
              <a:gd name="connsiteX97" fmla="*/ 79552 w 887272"/>
              <a:gd name="connsiteY97" fmla="*/ 2631440 h 3631956"/>
              <a:gd name="connsiteX98" fmla="*/ 89712 w 887272"/>
              <a:gd name="connsiteY98" fmla="*/ 2600960 h 3631956"/>
              <a:gd name="connsiteX99" fmla="*/ 94792 w 887272"/>
              <a:gd name="connsiteY99" fmla="*/ 2570480 h 3631956"/>
              <a:gd name="connsiteX100" fmla="*/ 104952 w 887272"/>
              <a:gd name="connsiteY100" fmla="*/ 2550160 h 3631956"/>
              <a:gd name="connsiteX101" fmla="*/ 135432 w 887272"/>
              <a:gd name="connsiteY101" fmla="*/ 2594187 h 3631956"/>
              <a:gd name="connsiteX102" fmla="*/ 145591 w 887272"/>
              <a:gd name="connsiteY102" fmla="*/ 2550724 h 3631956"/>
              <a:gd name="connsiteX103" fmla="*/ 142206 w 887272"/>
              <a:gd name="connsiteY103" fmla="*/ 2484684 h 3631956"/>
              <a:gd name="connsiteX104" fmla="*/ 149543 w 887272"/>
              <a:gd name="connsiteY104" fmla="*/ 2475088 h 3631956"/>
              <a:gd name="connsiteX105" fmla="*/ 151802 w 887272"/>
              <a:gd name="connsiteY105" fmla="*/ 2430498 h 3631956"/>
              <a:gd name="connsiteX106" fmla="*/ 159703 w 887272"/>
              <a:gd name="connsiteY106" fmla="*/ 2410178 h 3631956"/>
              <a:gd name="connsiteX107" fmla="*/ 164784 w 887272"/>
              <a:gd name="connsiteY107" fmla="*/ 2388164 h 3631956"/>
              <a:gd name="connsiteX108" fmla="*/ 167041 w 887272"/>
              <a:gd name="connsiteY108" fmla="*/ 2359943 h 3631956"/>
              <a:gd name="connsiteX109" fmla="*/ 174943 w 887272"/>
              <a:gd name="connsiteY109" fmla="*/ 2338494 h 3631956"/>
              <a:gd name="connsiteX110" fmla="*/ 180023 w 887272"/>
              <a:gd name="connsiteY110" fmla="*/ 2284871 h 3631956"/>
              <a:gd name="connsiteX111" fmla="*/ 181716 w 887272"/>
              <a:gd name="connsiteY111" fmla="*/ 2232942 h 3631956"/>
              <a:gd name="connsiteX112" fmla="*/ 190183 w 887272"/>
              <a:gd name="connsiteY112" fmla="*/ 2175369 h 3631956"/>
              <a:gd name="connsiteX113" fmla="*/ 191312 w 887272"/>
              <a:gd name="connsiteY113" fmla="*/ 2136987 h 3631956"/>
              <a:gd name="connsiteX114" fmla="*/ 196392 w 887272"/>
              <a:gd name="connsiteY114" fmla="*/ 2098040 h 3631956"/>
              <a:gd name="connsiteX115" fmla="*/ 206552 w 887272"/>
              <a:gd name="connsiteY115" fmla="*/ 1991360 h 3631956"/>
              <a:gd name="connsiteX116" fmla="*/ 211632 w 887272"/>
              <a:gd name="connsiteY116" fmla="*/ 1965960 h 3631956"/>
              <a:gd name="connsiteX117" fmla="*/ 216712 w 887272"/>
              <a:gd name="connsiteY117" fmla="*/ 1925320 h 3631956"/>
              <a:gd name="connsiteX118" fmla="*/ 221792 w 887272"/>
              <a:gd name="connsiteY118" fmla="*/ 1910080 h 3631956"/>
              <a:gd name="connsiteX119" fmla="*/ 226872 w 887272"/>
              <a:gd name="connsiteY119" fmla="*/ 1889760 h 3631956"/>
              <a:gd name="connsiteX120" fmla="*/ 231952 w 887272"/>
              <a:gd name="connsiteY120" fmla="*/ 1859280 h 3631956"/>
              <a:gd name="connsiteX121" fmla="*/ 237032 w 887272"/>
              <a:gd name="connsiteY121" fmla="*/ 1833880 h 3631956"/>
              <a:gd name="connsiteX122" fmla="*/ 242112 w 887272"/>
              <a:gd name="connsiteY122" fmla="*/ 1762760 h 3631956"/>
              <a:gd name="connsiteX123" fmla="*/ 247192 w 887272"/>
              <a:gd name="connsiteY123" fmla="*/ 1747520 h 3631956"/>
              <a:gd name="connsiteX124" fmla="*/ 252272 w 887272"/>
              <a:gd name="connsiteY124" fmla="*/ 1722120 h 3631956"/>
              <a:gd name="connsiteX125" fmla="*/ 257352 w 887272"/>
              <a:gd name="connsiteY125" fmla="*/ 1671320 h 3631956"/>
              <a:gd name="connsiteX126" fmla="*/ 262432 w 887272"/>
              <a:gd name="connsiteY126" fmla="*/ 1656080 h 3631956"/>
              <a:gd name="connsiteX127" fmla="*/ 267512 w 887272"/>
              <a:gd name="connsiteY127" fmla="*/ 1635760 h 3631956"/>
              <a:gd name="connsiteX128" fmla="*/ 272592 w 887272"/>
              <a:gd name="connsiteY128" fmla="*/ 1574800 h 3631956"/>
              <a:gd name="connsiteX129" fmla="*/ 277672 w 887272"/>
              <a:gd name="connsiteY129" fmla="*/ 1559560 h 3631956"/>
              <a:gd name="connsiteX130" fmla="*/ 287832 w 887272"/>
              <a:gd name="connsiteY130" fmla="*/ 1518920 h 3631956"/>
              <a:gd name="connsiteX131" fmla="*/ 292912 w 887272"/>
              <a:gd name="connsiteY131" fmla="*/ 1473200 h 3631956"/>
              <a:gd name="connsiteX132" fmla="*/ 297992 w 887272"/>
              <a:gd name="connsiteY132" fmla="*/ 1447800 h 3631956"/>
              <a:gd name="connsiteX133" fmla="*/ 308152 w 887272"/>
              <a:gd name="connsiteY133" fmla="*/ 1386840 h 3631956"/>
              <a:gd name="connsiteX134" fmla="*/ 313232 w 887272"/>
              <a:gd name="connsiteY134" fmla="*/ 1346200 h 3631956"/>
              <a:gd name="connsiteX135" fmla="*/ 323392 w 887272"/>
              <a:gd name="connsiteY135" fmla="*/ 1275080 h 3631956"/>
              <a:gd name="connsiteX136" fmla="*/ 328472 w 887272"/>
              <a:gd name="connsiteY136" fmla="*/ 1224280 h 3631956"/>
              <a:gd name="connsiteX137" fmla="*/ 333552 w 887272"/>
              <a:gd name="connsiteY137" fmla="*/ 1198880 h 3631956"/>
              <a:gd name="connsiteX138" fmla="*/ 348792 w 887272"/>
              <a:gd name="connsiteY138" fmla="*/ 1127760 h 3631956"/>
              <a:gd name="connsiteX139" fmla="*/ 353872 w 887272"/>
              <a:gd name="connsiteY139" fmla="*/ 1076960 h 3631956"/>
              <a:gd name="connsiteX140" fmla="*/ 358952 w 887272"/>
              <a:gd name="connsiteY140" fmla="*/ 1056640 h 3631956"/>
              <a:gd name="connsiteX141" fmla="*/ 369112 w 887272"/>
              <a:gd name="connsiteY141" fmla="*/ 1005840 h 3631956"/>
              <a:gd name="connsiteX142" fmla="*/ 374192 w 887272"/>
              <a:gd name="connsiteY142" fmla="*/ 934720 h 3631956"/>
              <a:gd name="connsiteX143" fmla="*/ 384352 w 887272"/>
              <a:gd name="connsiteY143" fmla="*/ 868680 h 3631956"/>
              <a:gd name="connsiteX144" fmla="*/ 389432 w 887272"/>
              <a:gd name="connsiteY144" fmla="*/ 822960 h 3631956"/>
              <a:gd name="connsiteX145" fmla="*/ 399592 w 887272"/>
              <a:gd name="connsiteY145" fmla="*/ 777240 h 3631956"/>
              <a:gd name="connsiteX146" fmla="*/ 404672 w 887272"/>
              <a:gd name="connsiteY146" fmla="*/ 731520 h 3631956"/>
              <a:gd name="connsiteX147" fmla="*/ 414832 w 887272"/>
              <a:gd name="connsiteY147" fmla="*/ 690880 h 3631956"/>
              <a:gd name="connsiteX148" fmla="*/ 424992 w 887272"/>
              <a:gd name="connsiteY148" fmla="*/ 629920 h 3631956"/>
              <a:gd name="connsiteX149" fmla="*/ 430072 w 887272"/>
              <a:gd name="connsiteY149" fmla="*/ 584200 h 3631956"/>
              <a:gd name="connsiteX150" fmla="*/ 440232 w 887272"/>
              <a:gd name="connsiteY150" fmla="*/ 543560 h 3631956"/>
              <a:gd name="connsiteX151" fmla="*/ 445312 w 887272"/>
              <a:gd name="connsiteY151" fmla="*/ 523240 h 3631956"/>
              <a:gd name="connsiteX152" fmla="*/ 455472 w 887272"/>
              <a:gd name="connsiteY152" fmla="*/ 457200 h 3631956"/>
              <a:gd name="connsiteX153" fmla="*/ 465632 w 887272"/>
              <a:gd name="connsiteY153" fmla="*/ 411480 h 3631956"/>
              <a:gd name="connsiteX154" fmla="*/ 470712 w 887272"/>
              <a:gd name="connsiteY154" fmla="*/ 365760 h 3631956"/>
              <a:gd name="connsiteX155" fmla="*/ 475792 w 887272"/>
              <a:gd name="connsiteY155" fmla="*/ 335280 h 3631956"/>
              <a:gd name="connsiteX156" fmla="*/ 470712 w 887272"/>
              <a:gd name="connsiteY156" fmla="*/ 198120 h 3631956"/>
              <a:gd name="connsiteX0" fmla="*/ 470712 w 887272"/>
              <a:gd name="connsiteY0" fmla="*/ 198120 h 3631956"/>
              <a:gd name="connsiteX1" fmla="*/ 485952 w 887272"/>
              <a:gd name="connsiteY1" fmla="*/ 187960 h 3631956"/>
              <a:gd name="connsiteX2" fmla="*/ 496112 w 887272"/>
              <a:gd name="connsiteY2" fmla="*/ 172720 h 3631956"/>
              <a:gd name="connsiteX3" fmla="*/ 526592 w 887272"/>
              <a:gd name="connsiteY3" fmla="*/ 152400 h 3631956"/>
              <a:gd name="connsiteX4" fmla="*/ 541832 w 887272"/>
              <a:gd name="connsiteY4" fmla="*/ 137160 h 3631956"/>
              <a:gd name="connsiteX5" fmla="*/ 572312 w 887272"/>
              <a:gd name="connsiteY5" fmla="*/ 127000 h 3631956"/>
              <a:gd name="connsiteX6" fmla="*/ 602792 w 887272"/>
              <a:gd name="connsiteY6" fmla="*/ 111760 h 3631956"/>
              <a:gd name="connsiteX7" fmla="*/ 638352 w 887272"/>
              <a:gd name="connsiteY7" fmla="*/ 96520 h 3631956"/>
              <a:gd name="connsiteX8" fmla="*/ 653592 w 887272"/>
              <a:gd name="connsiteY8" fmla="*/ 86360 h 3631956"/>
              <a:gd name="connsiteX9" fmla="*/ 689152 w 887272"/>
              <a:gd name="connsiteY9" fmla="*/ 76200 h 3631956"/>
              <a:gd name="connsiteX10" fmla="*/ 719632 w 887272"/>
              <a:gd name="connsiteY10" fmla="*/ 66040 h 3631956"/>
              <a:gd name="connsiteX11" fmla="*/ 755192 w 887272"/>
              <a:gd name="connsiteY11" fmla="*/ 50800 h 3631956"/>
              <a:gd name="connsiteX12" fmla="*/ 805992 w 887272"/>
              <a:gd name="connsiteY12" fmla="*/ 35560 h 3631956"/>
              <a:gd name="connsiteX13" fmla="*/ 821232 w 887272"/>
              <a:gd name="connsiteY13" fmla="*/ 25400 h 3631956"/>
              <a:gd name="connsiteX14" fmla="*/ 851712 w 887272"/>
              <a:gd name="connsiteY14" fmla="*/ 15240 h 3631956"/>
              <a:gd name="connsiteX15" fmla="*/ 882192 w 887272"/>
              <a:gd name="connsiteY15" fmla="*/ 0 h 3631956"/>
              <a:gd name="connsiteX16" fmla="*/ 887272 w 887272"/>
              <a:gd name="connsiteY16" fmla="*/ 15240 h 3631956"/>
              <a:gd name="connsiteX17" fmla="*/ 882192 w 887272"/>
              <a:gd name="connsiteY17" fmla="*/ 60960 h 3631956"/>
              <a:gd name="connsiteX18" fmla="*/ 877112 w 887272"/>
              <a:gd name="connsiteY18" fmla="*/ 76200 h 3631956"/>
              <a:gd name="connsiteX19" fmla="*/ 872032 w 887272"/>
              <a:gd name="connsiteY19" fmla="*/ 96520 h 3631956"/>
              <a:gd name="connsiteX20" fmla="*/ 866952 w 887272"/>
              <a:gd name="connsiteY20" fmla="*/ 162560 h 3631956"/>
              <a:gd name="connsiteX21" fmla="*/ 861872 w 887272"/>
              <a:gd name="connsiteY21" fmla="*/ 182880 h 3631956"/>
              <a:gd name="connsiteX22" fmla="*/ 856792 w 887272"/>
              <a:gd name="connsiteY22" fmla="*/ 213360 h 3631956"/>
              <a:gd name="connsiteX23" fmla="*/ 851712 w 887272"/>
              <a:gd name="connsiteY23" fmla="*/ 335280 h 3631956"/>
              <a:gd name="connsiteX24" fmla="*/ 841552 w 887272"/>
              <a:gd name="connsiteY24" fmla="*/ 401320 h 3631956"/>
              <a:gd name="connsiteX25" fmla="*/ 836472 w 887272"/>
              <a:gd name="connsiteY25" fmla="*/ 447040 h 3631956"/>
              <a:gd name="connsiteX26" fmla="*/ 826312 w 887272"/>
              <a:gd name="connsiteY26" fmla="*/ 568960 h 3631956"/>
              <a:gd name="connsiteX27" fmla="*/ 821232 w 887272"/>
              <a:gd name="connsiteY27" fmla="*/ 594360 h 3631956"/>
              <a:gd name="connsiteX28" fmla="*/ 816152 w 887272"/>
              <a:gd name="connsiteY28" fmla="*/ 640080 h 3631956"/>
              <a:gd name="connsiteX29" fmla="*/ 805992 w 887272"/>
              <a:gd name="connsiteY29" fmla="*/ 690880 h 3631956"/>
              <a:gd name="connsiteX30" fmla="*/ 800912 w 887272"/>
              <a:gd name="connsiteY30" fmla="*/ 721360 h 3631956"/>
              <a:gd name="connsiteX31" fmla="*/ 795832 w 887272"/>
              <a:gd name="connsiteY31" fmla="*/ 741680 h 3631956"/>
              <a:gd name="connsiteX32" fmla="*/ 790752 w 887272"/>
              <a:gd name="connsiteY32" fmla="*/ 767080 h 3631956"/>
              <a:gd name="connsiteX33" fmla="*/ 785672 w 887272"/>
              <a:gd name="connsiteY33" fmla="*/ 787400 h 3631956"/>
              <a:gd name="connsiteX34" fmla="*/ 780592 w 887272"/>
              <a:gd name="connsiteY34" fmla="*/ 828040 h 3631956"/>
              <a:gd name="connsiteX35" fmla="*/ 775512 w 887272"/>
              <a:gd name="connsiteY35" fmla="*/ 843280 h 3631956"/>
              <a:gd name="connsiteX36" fmla="*/ 765352 w 887272"/>
              <a:gd name="connsiteY36" fmla="*/ 894080 h 3631956"/>
              <a:gd name="connsiteX37" fmla="*/ 755192 w 887272"/>
              <a:gd name="connsiteY37" fmla="*/ 939800 h 3631956"/>
              <a:gd name="connsiteX38" fmla="*/ 750112 w 887272"/>
              <a:gd name="connsiteY38" fmla="*/ 980440 h 3631956"/>
              <a:gd name="connsiteX39" fmla="*/ 745032 w 887272"/>
              <a:gd name="connsiteY39" fmla="*/ 1031240 h 3631956"/>
              <a:gd name="connsiteX40" fmla="*/ 734872 w 887272"/>
              <a:gd name="connsiteY40" fmla="*/ 1102360 h 3631956"/>
              <a:gd name="connsiteX41" fmla="*/ 729792 w 887272"/>
              <a:gd name="connsiteY41" fmla="*/ 1203960 h 3631956"/>
              <a:gd name="connsiteX42" fmla="*/ 719632 w 887272"/>
              <a:gd name="connsiteY42" fmla="*/ 1264920 h 3631956"/>
              <a:gd name="connsiteX43" fmla="*/ 704392 w 887272"/>
              <a:gd name="connsiteY43" fmla="*/ 1407160 h 3631956"/>
              <a:gd name="connsiteX44" fmla="*/ 694232 w 887272"/>
              <a:gd name="connsiteY44" fmla="*/ 1463040 h 3631956"/>
              <a:gd name="connsiteX45" fmla="*/ 689152 w 887272"/>
              <a:gd name="connsiteY45" fmla="*/ 1518920 h 3631956"/>
              <a:gd name="connsiteX46" fmla="*/ 678992 w 887272"/>
              <a:gd name="connsiteY46" fmla="*/ 1564640 h 3631956"/>
              <a:gd name="connsiteX47" fmla="*/ 673912 w 887272"/>
              <a:gd name="connsiteY47" fmla="*/ 1595120 h 3631956"/>
              <a:gd name="connsiteX48" fmla="*/ 668832 w 887272"/>
              <a:gd name="connsiteY48" fmla="*/ 1635760 h 3631956"/>
              <a:gd name="connsiteX49" fmla="*/ 663752 w 887272"/>
              <a:gd name="connsiteY49" fmla="*/ 1666240 h 3631956"/>
              <a:gd name="connsiteX50" fmla="*/ 658672 w 887272"/>
              <a:gd name="connsiteY50" fmla="*/ 1706880 h 3631956"/>
              <a:gd name="connsiteX51" fmla="*/ 643432 w 887272"/>
              <a:gd name="connsiteY51" fmla="*/ 1778000 h 3631956"/>
              <a:gd name="connsiteX52" fmla="*/ 638352 w 887272"/>
              <a:gd name="connsiteY52" fmla="*/ 1823720 h 3631956"/>
              <a:gd name="connsiteX53" fmla="*/ 628192 w 887272"/>
              <a:gd name="connsiteY53" fmla="*/ 1879600 h 3631956"/>
              <a:gd name="connsiteX54" fmla="*/ 623112 w 887272"/>
              <a:gd name="connsiteY54" fmla="*/ 1935480 h 3631956"/>
              <a:gd name="connsiteX55" fmla="*/ 607872 w 887272"/>
              <a:gd name="connsiteY55" fmla="*/ 2021840 h 3631956"/>
              <a:gd name="connsiteX56" fmla="*/ 602792 w 887272"/>
              <a:gd name="connsiteY56" fmla="*/ 2082800 h 3631956"/>
              <a:gd name="connsiteX57" fmla="*/ 592632 w 887272"/>
              <a:gd name="connsiteY57" fmla="*/ 2133600 h 3631956"/>
              <a:gd name="connsiteX58" fmla="*/ 582472 w 887272"/>
              <a:gd name="connsiteY58" fmla="*/ 2204720 h 3631956"/>
              <a:gd name="connsiteX59" fmla="*/ 577392 w 887272"/>
              <a:gd name="connsiteY59" fmla="*/ 2296160 h 3631956"/>
              <a:gd name="connsiteX60" fmla="*/ 572312 w 887272"/>
              <a:gd name="connsiteY60" fmla="*/ 2311400 h 3631956"/>
              <a:gd name="connsiteX61" fmla="*/ 567232 w 887272"/>
              <a:gd name="connsiteY61" fmla="*/ 2352040 h 3631956"/>
              <a:gd name="connsiteX62" fmla="*/ 562152 w 887272"/>
              <a:gd name="connsiteY62" fmla="*/ 2382520 h 3631956"/>
              <a:gd name="connsiteX63" fmla="*/ 551992 w 887272"/>
              <a:gd name="connsiteY63" fmla="*/ 2509520 h 3631956"/>
              <a:gd name="connsiteX64" fmla="*/ 541832 w 887272"/>
              <a:gd name="connsiteY64" fmla="*/ 2570480 h 3631956"/>
              <a:gd name="connsiteX65" fmla="*/ 536752 w 887272"/>
              <a:gd name="connsiteY65" fmla="*/ 2595880 h 3631956"/>
              <a:gd name="connsiteX66" fmla="*/ 526592 w 887272"/>
              <a:gd name="connsiteY66" fmla="*/ 2809240 h 3631956"/>
              <a:gd name="connsiteX67" fmla="*/ 521512 w 887272"/>
              <a:gd name="connsiteY67" fmla="*/ 2834640 h 3631956"/>
              <a:gd name="connsiteX68" fmla="*/ 516432 w 887272"/>
              <a:gd name="connsiteY68" fmla="*/ 2956560 h 3631956"/>
              <a:gd name="connsiteX69" fmla="*/ 506272 w 887272"/>
              <a:gd name="connsiteY69" fmla="*/ 3048000 h 3631956"/>
              <a:gd name="connsiteX70" fmla="*/ 494419 w 887272"/>
              <a:gd name="connsiteY70" fmla="*/ 3217898 h 3631956"/>
              <a:gd name="connsiteX71" fmla="*/ 486517 w 887272"/>
              <a:gd name="connsiteY71" fmla="*/ 3325707 h 3631956"/>
              <a:gd name="connsiteX72" fmla="*/ 489903 w 887272"/>
              <a:gd name="connsiteY72" fmla="*/ 3369734 h 3631956"/>
              <a:gd name="connsiteX73" fmla="*/ 484823 w 887272"/>
              <a:gd name="connsiteY73" fmla="*/ 3407551 h 3631956"/>
              <a:gd name="connsiteX74" fmla="*/ 462810 w 887272"/>
              <a:gd name="connsiteY74" fmla="*/ 3608494 h 3631956"/>
              <a:gd name="connsiteX75" fmla="*/ 414832 w 887272"/>
              <a:gd name="connsiteY75" fmla="*/ 3611880 h 3631956"/>
              <a:gd name="connsiteX76" fmla="*/ 191312 w 887272"/>
              <a:gd name="connsiteY76" fmla="*/ 3601720 h 3631956"/>
              <a:gd name="connsiteX77" fmla="*/ 120192 w 887272"/>
              <a:gd name="connsiteY77" fmla="*/ 3591560 h 3631956"/>
              <a:gd name="connsiteX78" fmla="*/ 64312 w 887272"/>
              <a:gd name="connsiteY78" fmla="*/ 3586480 h 3631956"/>
              <a:gd name="connsiteX79" fmla="*/ 20849 w 887272"/>
              <a:gd name="connsiteY79" fmla="*/ 3576884 h 3631956"/>
              <a:gd name="connsiteX80" fmla="*/ 27058 w 887272"/>
              <a:gd name="connsiteY80" fmla="*/ 3533423 h 3631956"/>
              <a:gd name="connsiteX81" fmla="*/ 31575 w 887272"/>
              <a:gd name="connsiteY81" fmla="*/ 3452706 h 3631956"/>
              <a:gd name="connsiteX82" fmla="*/ 33832 w 887272"/>
              <a:gd name="connsiteY82" fmla="*/ 3426178 h 3631956"/>
              <a:gd name="connsiteX83" fmla="*/ 33268 w 887272"/>
              <a:gd name="connsiteY83" fmla="*/ 3392311 h 3631956"/>
              <a:gd name="connsiteX84" fmla="*/ 32703 w 887272"/>
              <a:gd name="connsiteY84" fmla="*/ 3356186 h 3631956"/>
              <a:gd name="connsiteX85" fmla="*/ 34961 w 887272"/>
              <a:gd name="connsiteY85" fmla="*/ 3327964 h 3631956"/>
              <a:gd name="connsiteX86" fmla="*/ 40041 w 887272"/>
              <a:gd name="connsiteY86" fmla="*/ 3265311 h 3631956"/>
              <a:gd name="connsiteX87" fmla="*/ 47943 w 887272"/>
              <a:gd name="connsiteY87" fmla="*/ 3217332 h 3631956"/>
              <a:gd name="connsiteX88" fmla="*/ 66570 w 887272"/>
              <a:gd name="connsiteY88" fmla="*/ 3178387 h 3631956"/>
              <a:gd name="connsiteX89" fmla="*/ 79551 w 887272"/>
              <a:gd name="connsiteY89" fmla="*/ 3056467 h 3631956"/>
              <a:gd name="connsiteX90" fmla="*/ 78987 w 887272"/>
              <a:gd name="connsiteY90" fmla="*/ 3025422 h 3631956"/>
              <a:gd name="connsiteX91" fmla="*/ 86890 w 887272"/>
              <a:gd name="connsiteY91" fmla="*/ 2958253 h 3631956"/>
              <a:gd name="connsiteX92" fmla="*/ 89147 w 887272"/>
              <a:gd name="connsiteY92" fmla="*/ 2910841 h 3631956"/>
              <a:gd name="connsiteX93" fmla="*/ 96485 w 887272"/>
              <a:gd name="connsiteY93" fmla="*/ 2835770 h 3631956"/>
              <a:gd name="connsiteX94" fmla="*/ 112290 w 887272"/>
              <a:gd name="connsiteY94" fmla="*/ 2715542 h 3631956"/>
              <a:gd name="connsiteX95" fmla="*/ 94792 w 887272"/>
              <a:gd name="connsiteY95" fmla="*/ 2687320 h 3631956"/>
              <a:gd name="connsiteX96" fmla="*/ 74472 w 887272"/>
              <a:gd name="connsiteY96" fmla="*/ 2667000 h 3631956"/>
              <a:gd name="connsiteX97" fmla="*/ 79552 w 887272"/>
              <a:gd name="connsiteY97" fmla="*/ 2631440 h 3631956"/>
              <a:gd name="connsiteX98" fmla="*/ 89712 w 887272"/>
              <a:gd name="connsiteY98" fmla="*/ 2600960 h 3631956"/>
              <a:gd name="connsiteX99" fmla="*/ 94792 w 887272"/>
              <a:gd name="connsiteY99" fmla="*/ 2570480 h 3631956"/>
              <a:gd name="connsiteX100" fmla="*/ 104952 w 887272"/>
              <a:gd name="connsiteY100" fmla="*/ 2550160 h 3631956"/>
              <a:gd name="connsiteX101" fmla="*/ 135432 w 887272"/>
              <a:gd name="connsiteY101" fmla="*/ 2594187 h 3631956"/>
              <a:gd name="connsiteX102" fmla="*/ 145591 w 887272"/>
              <a:gd name="connsiteY102" fmla="*/ 2550724 h 3631956"/>
              <a:gd name="connsiteX103" fmla="*/ 142206 w 887272"/>
              <a:gd name="connsiteY103" fmla="*/ 2484684 h 3631956"/>
              <a:gd name="connsiteX104" fmla="*/ 149543 w 887272"/>
              <a:gd name="connsiteY104" fmla="*/ 2475088 h 3631956"/>
              <a:gd name="connsiteX105" fmla="*/ 151802 w 887272"/>
              <a:gd name="connsiteY105" fmla="*/ 2430498 h 3631956"/>
              <a:gd name="connsiteX106" fmla="*/ 159703 w 887272"/>
              <a:gd name="connsiteY106" fmla="*/ 2410178 h 3631956"/>
              <a:gd name="connsiteX107" fmla="*/ 164784 w 887272"/>
              <a:gd name="connsiteY107" fmla="*/ 2388164 h 3631956"/>
              <a:gd name="connsiteX108" fmla="*/ 167041 w 887272"/>
              <a:gd name="connsiteY108" fmla="*/ 2359943 h 3631956"/>
              <a:gd name="connsiteX109" fmla="*/ 174943 w 887272"/>
              <a:gd name="connsiteY109" fmla="*/ 2338494 h 3631956"/>
              <a:gd name="connsiteX110" fmla="*/ 180023 w 887272"/>
              <a:gd name="connsiteY110" fmla="*/ 2284871 h 3631956"/>
              <a:gd name="connsiteX111" fmla="*/ 181716 w 887272"/>
              <a:gd name="connsiteY111" fmla="*/ 2232942 h 3631956"/>
              <a:gd name="connsiteX112" fmla="*/ 190183 w 887272"/>
              <a:gd name="connsiteY112" fmla="*/ 2175369 h 3631956"/>
              <a:gd name="connsiteX113" fmla="*/ 191312 w 887272"/>
              <a:gd name="connsiteY113" fmla="*/ 2136987 h 3631956"/>
              <a:gd name="connsiteX114" fmla="*/ 196392 w 887272"/>
              <a:gd name="connsiteY114" fmla="*/ 2098040 h 3631956"/>
              <a:gd name="connsiteX115" fmla="*/ 206552 w 887272"/>
              <a:gd name="connsiteY115" fmla="*/ 1991360 h 3631956"/>
              <a:gd name="connsiteX116" fmla="*/ 211632 w 887272"/>
              <a:gd name="connsiteY116" fmla="*/ 1965960 h 3631956"/>
              <a:gd name="connsiteX117" fmla="*/ 216712 w 887272"/>
              <a:gd name="connsiteY117" fmla="*/ 1925320 h 3631956"/>
              <a:gd name="connsiteX118" fmla="*/ 221792 w 887272"/>
              <a:gd name="connsiteY118" fmla="*/ 1910080 h 3631956"/>
              <a:gd name="connsiteX119" fmla="*/ 226872 w 887272"/>
              <a:gd name="connsiteY119" fmla="*/ 1889760 h 3631956"/>
              <a:gd name="connsiteX120" fmla="*/ 231952 w 887272"/>
              <a:gd name="connsiteY120" fmla="*/ 1859280 h 3631956"/>
              <a:gd name="connsiteX121" fmla="*/ 237032 w 887272"/>
              <a:gd name="connsiteY121" fmla="*/ 1833880 h 3631956"/>
              <a:gd name="connsiteX122" fmla="*/ 242112 w 887272"/>
              <a:gd name="connsiteY122" fmla="*/ 1762760 h 3631956"/>
              <a:gd name="connsiteX123" fmla="*/ 247192 w 887272"/>
              <a:gd name="connsiteY123" fmla="*/ 1747520 h 3631956"/>
              <a:gd name="connsiteX124" fmla="*/ 252272 w 887272"/>
              <a:gd name="connsiteY124" fmla="*/ 1722120 h 3631956"/>
              <a:gd name="connsiteX125" fmla="*/ 257352 w 887272"/>
              <a:gd name="connsiteY125" fmla="*/ 1671320 h 3631956"/>
              <a:gd name="connsiteX126" fmla="*/ 262432 w 887272"/>
              <a:gd name="connsiteY126" fmla="*/ 1656080 h 3631956"/>
              <a:gd name="connsiteX127" fmla="*/ 267512 w 887272"/>
              <a:gd name="connsiteY127" fmla="*/ 1635760 h 3631956"/>
              <a:gd name="connsiteX128" fmla="*/ 272592 w 887272"/>
              <a:gd name="connsiteY128" fmla="*/ 1574800 h 3631956"/>
              <a:gd name="connsiteX129" fmla="*/ 277672 w 887272"/>
              <a:gd name="connsiteY129" fmla="*/ 1559560 h 3631956"/>
              <a:gd name="connsiteX130" fmla="*/ 287832 w 887272"/>
              <a:gd name="connsiteY130" fmla="*/ 1518920 h 3631956"/>
              <a:gd name="connsiteX131" fmla="*/ 292912 w 887272"/>
              <a:gd name="connsiteY131" fmla="*/ 1473200 h 3631956"/>
              <a:gd name="connsiteX132" fmla="*/ 297992 w 887272"/>
              <a:gd name="connsiteY132" fmla="*/ 1447800 h 3631956"/>
              <a:gd name="connsiteX133" fmla="*/ 308152 w 887272"/>
              <a:gd name="connsiteY133" fmla="*/ 1386840 h 3631956"/>
              <a:gd name="connsiteX134" fmla="*/ 313232 w 887272"/>
              <a:gd name="connsiteY134" fmla="*/ 1346200 h 3631956"/>
              <a:gd name="connsiteX135" fmla="*/ 323392 w 887272"/>
              <a:gd name="connsiteY135" fmla="*/ 1275080 h 3631956"/>
              <a:gd name="connsiteX136" fmla="*/ 328472 w 887272"/>
              <a:gd name="connsiteY136" fmla="*/ 1224280 h 3631956"/>
              <a:gd name="connsiteX137" fmla="*/ 333552 w 887272"/>
              <a:gd name="connsiteY137" fmla="*/ 1198880 h 3631956"/>
              <a:gd name="connsiteX138" fmla="*/ 348792 w 887272"/>
              <a:gd name="connsiteY138" fmla="*/ 1127760 h 3631956"/>
              <a:gd name="connsiteX139" fmla="*/ 353872 w 887272"/>
              <a:gd name="connsiteY139" fmla="*/ 1076960 h 3631956"/>
              <a:gd name="connsiteX140" fmla="*/ 358952 w 887272"/>
              <a:gd name="connsiteY140" fmla="*/ 1056640 h 3631956"/>
              <a:gd name="connsiteX141" fmla="*/ 369112 w 887272"/>
              <a:gd name="connsiteY141" fmla="*/ 1005840 h 3631956"/>
              <a:gd name="connsiteX142" fmla="*/ 374192 w 887272"/>
              <a:gd name="connsiteY142" fmla="*/ 934720 h 3631956"/>
              <a:gd name="connsiteX143" fmla="*/ 384352 w 887272"/>
              <a:gd name="connsiteY143" fmla="*/ 868680 h 3631956"/>
              <a:gd name="connsiteX144" fmla="*/ 389432 w 887272"/>
              <a:gd name="connsiteY144" fmla="*/ 822960 h 3631956"/>
              <a:gd name="connsiteX145" fmla="*/ 399592 w 887272"/>
              <a:gd name="connsiteY145" fmla="*/ 777240 h 3631956"/>
              <a:gd name="connsiteX146" fmla="*/ 404672 w 887272"/>
              <a:gd name="connsiteY146" fmla="*/ 731520 h 3631956"/>
              <a:gd name="connsiteX147" fmla="*/ 414832 w 887272"/>
              <a:gd name="connsiteY147" fmla="*/ 690880 h 3631956"/>
              <a:gd name="connsiteX148" fmla="*/ 424992 w 887272"/>
              <a:gd name="connsiteY148" fmla="*/ 629920 h 3631956"/>
              <a:gd name="connsiteX149" fmla="*/ 430072 w 887272"/>
              <a:gd name="connsiteY149" fmla="*/ 584200 h 3631956"/>
              <a:gd name="connsiteX150" fmla="*/ 440232 w 887272"/>
              <a:gd name="connsiteY150" fmla="*/ 543560 h 3631956"/>
              <a:gd name="connsiteX151" fmla="*/ 445312 w 887272"/>
              <a:gd name="connsiteY151" fmla="*/ 523240 h 3631956"/>
              <a:gd name="connsiteX152" fmla="*/ 455472 w 887272"/>
              <a:gd name="connsiteY152" fmla="*/ 457200 h 3631956"/>
              <a:gd name="connsiteX153" fmla="*/ 465632 w 887272"/>
              <a:gd name="connsiteY153" fmla="*/ 411480 h 3631956"/>
              <a:gd name="connsiteX154" fmla="*/ 470712 w 887272"/>
              <a:gd name="connsiteY154" fmla="*/ 365760 h 3631956"/>
              <a:gd name="connsiteX155" fmla="*/ 475792 w 887272"/>
              <a:gd name="connsiteY155" fmla="*/ 335280 h 3631956"/>
              <a:gd name="connsiteX156" fmla="*/ 470712 w 887272"/>
              <a:gd name="connsiteY156" fmla="*/ 198120 h 3631956"/>
              <a:gd name="connsiteX0" fmla="*/ 470712 w 887272"/>
              <a:gd name="connsiteY0" fmla="*/ 198120 h 3631956"/>
              <a:gd name="connsiteX1" fmla="*/ 485952 w 887272"/>
              <a:gd name="connsiteY1" fmla="*/ 187960 h 3631956"/>
              <a:gd name="connsiteX2" fmla="*/ 496112 w 887272"/>
              <a:gd name="connsiteY2" fmla="*/ 172720 h 3631956"/>
              <a:gd name="connsiteX3" fmla="*/ 526592 w 887272"/>
              <a:gd name="connsiteY3" fmla="*/ 152400 h 3631956"/>
              <a:gd name="connsiteX4" fmla="*/ 541832 w 887272"/>
              <a:gd name="connsiteY4" fmla="*/ 137160 h 3631956"/>
              <a:gd name="connsiteX5" fmla="*/ 572312 w 887272"/>
              <a:gd name="connsiteY5" fmla="*/ 127000 h 3631956"/>
              <a:gd name="connsiteX6" fmla="*/ 602792 w 887272"/>
              <a:gd name="connsiteY6" fmla="*/ 111760 h 3631956"/>
              <a:gd name="connsiteX7" fmla="*/ 638352 w 887272"/>
              <a:gd name="connsiteY7" fmla="*/ 96520 h 3631956"/>
              <a:gd name="connsiteX8" fmla="*/ 653592 w 887272"/>
              <a:gd name="connsiteY8" fmla="*/ 86360 h 3631956"/>
              <a:gd name="connsiteX9" fmla="*/ 689152 w 887272"/>
              <a:gd name="connsiteY9" fmla="*/ 76200 h 3631956"/>
              <a:gd name="connsiteX10" fmla="*/ 719632 w 887272"/>
              <a:gd name="connsiteY10" fmla="*/ 66040 h 3631956"/>
              <a:gd name="connsiteX11" fmla="*/ 755192 w 887272"/>
              <a:gd name="connsiteY11" fmla="*/ 50800 h 3631956"/>
              <a:gd name="connsiteX12" fmla="*/ 805992 w 887272"/>
              <a:gd name="connsiteY12" fmla="*/ 35560 h 3631956"/>
              <a:gd name="connsiteX13" fmla="*/ 821232 w 887272"/>
              <a:gd name="connsiteY13" fmla="*/ 25400 h 3631956"/>
              <a:gd name="connsiteX14" fmla="*/ 851712 w 887272"/>
              <a:gd name="connsiteY14" fmla="*/ 15240 h 3631956"/>
              <a:gd name="connsiteX15" fmla="*/ 882192 w 887272"/>
              <a:gd name="connsiteY15" fmla="*/ 0 h 3631956"/>
              <a:gd name="connsiteX16" fmla="*/ 887272 w 887272"/>
              <a:gd name="connsiteY16" fmla="*/ 15240 h 3631956"/>
              <a:gd name="connsiteX17" fmla="*/ 882192 w 887272"/>
              <a:gd name="connsiteY17" fmla="*/ 60960 h 3631956"/>
              <a:gd name="connsiteX18" fmla="*/ 877112 w 887272"/>
              <a:gd name="connsiteY18" fmla="*/ 76200 h 3631956"/>
              <a:gd name="connsiteX19" fmla="*/ 872032 w 887272"/>
              <a:gd name="connsiteY19" fmla="*/ 96520 h 3631956"/>
              <a:gd name="connsiteX20" fmla="*/ 866952 w 887272"/>
              <a:gd name="connsiteY20" fmla="*/ 162560 h 3631956"/>
              <a:gd name="connsiteX21" fmla="*/ 861872 w 887272"/>
              <a:gd name="connsiteY21" fmla="*/ 182880 h 3631956"/>
              <a:gd name="connsiteX22" fmla="*/ 856792 w 887272"/>
              <a:gd name="connsiteY22" fmla="*/ 213360 h 3631956"/>
              <a:gd name="connsiteX23" fmla="*/ 851712 w 887272"/>
              <a:gd name="connsiteY23" fmla="*/ 335280 h 3631956"/>
              <a:gd name="connsiteX24" fmla="*/ 841552 w 887272"/>
              <a:gd name="connsiteY24" fmla="*/ 401320 h 3631956"/>
              <a:gd name="connsiteX25" fmla="*/ 836472 w 887272"/>
              <a:gd name="connsiteY25" fmla="*/ 447040 h 3631956"/>
              <a:gd name="connsiteX26" fmla="*/ 826312 w 887272"/>
              <a:gd name="connsiteY26" fmla="*/ 568960 h 3631956"/>
              <a:gd name="connsiteX27" fmla="*/ 821232 w 887272"/>
              <a:gd name="connsiteY27" fmla="*/ 594360 h 3631956"/>
              <a:gd name="connsiteX28" fmla="*/ 816152 w 887272"/>
              <a:gd name="connsiteY28" fmla="*/ 640080 h 3631956"/>
              <a:gd name="connsiteX29" fmla="*/ 805992 w 887272"/>
              <a:gd name="connsiteY29" fmla="*/ 690880 h 3631956"/>
              <a:gd name="connsiteX30" fmla="*/ 800912 w 887272"/>
              <a:gd name="connsiteY30" fmla="*/ 721360 h 3631956"/>
              <a:gd name="connsiteX31" fmla="*/ 795832 w 887272"/>
              <a:gd name="connsiteY31" fmla="*/ 741680 h 3631956"/>
              <a:gd name="connsiteX32" fmla="*/ 790752 w 887272"/>
              <a:gd name="connsiteY32" fmla="*/ 767080 h 3631956"/>
              <a:gd name="connsiteX33" fmla="*/ 785672 w 887272"/>
              <a:gd name="connsiteY33" fmla="*/ 787400 h 3631956"/>
              <a:gd name="connsiteX34" fmla="*/ 780592 w 887272"/>
              <a:gd name="connsiteY34" fmla="*/ 828040 h 3631956"/>
              <a:gd name="connsiteX35" fmla="*/ 775512 w 887272"/>
              <a:gd name="connsiteY35" fmla="*/ 843280 h 3631956"/>
              <a:gd name="connsiteX36" fmla="*/ 765352 w 887272"/>
              <a:gd name="connsiteY36" fmla="*/ 894080 h 3631956"/>
              <a:gd name="connsiteX37" fmla="*/ 755192 w 887272"/>
              <a:gd name="connsiteY37" fmla="*/ 939800 h 3631956"/>
              <a:gd name="connsiteX38" fmla="*/ 750112 w 887272"/>
              <a:gd name="connsiteY38" fmla="*/ 980440 h 3631956"/>
              <a:gd name="connsiteX39" fmla="*/ 745032 w 887272"/>
              <a:gd name="connsiteY39" fmla="*/ 1031240 h 3631956"/>
              <a:gd name="connsiteX40" fmla="*/ 734872 w 887272"/>
              <a:gd name="connsiteY40" fmla="*/ 1102360 h 3631956"/>
              <a:gd name="connsiteX41" fmla="*/ 729792 w 887272"/>
              <a:gd name="connsiteY41" fmla="*/ 1203960 h 3631956"/>
              <a:gd name="connsiteX42" fmla="*/ 719632 w 887272"/>
              <a:gd name="connsiteY42" fmla="*/ 1264920 h 3631956"/>
              <a:gd name="connsiteX43" fmla="*/ 704392 w 887272"/>
              <a:gd name="connsiteY43" fmla="*/ 1407160 h 3631956"/>
              <a:gd name="connsiteX44" fmla="*/ 694232 w 887272"/>
              <a:gd name="connsiteY44" fmla="*/ 1463040 h 3631956"/>
              <a:gd name="connsiteX45" fmla="*/ 689152 w 887272"/>
              <a:gd name="connsiteY45" fmla="*/ 1518920 h 3631956"/>
              <a:gd name="connsiteX46" fmla="*/ 678992 w 887272"/>
              <a:gd name="connsiteY46" fmla="*/ 1564640 h 3631956"/>
              <a:gd name="connsiteX47" fmla="*/ 673912 w 887272"/>
              <a:gd name="connsiteY47" fmla="*/ 1595120 h 3631956"/>
              <a:gd name="connsiteX48" fmla="*/ 668832 w 887272"/>
              <a:gd name="connsiteY48" fmla="*/ 1635760 h 3631956"/>
              <a:gd name="connsiteX49" fmla="*/ 663752 w 887272"/>
              <a:gd name="connsiteY49" fmla="*/ 1666240 h 3631956"/>
              <a:gd name="connsiteX50" fmla="*/ 658672 w 887272"/>
              <a:gd name="connsiteY50" fmla="*/ 1706880 h 3631956"/>
              <a:gd name="connsiteX51" fmla="*/ 643432 w 887272"/>
              <a:gd name="connsiteY51" fmla="*/ 1778000 h 3631956"/>
              <a:gd name="connsiteX52" fmla="*/ 638352 w 887272"/>
              <a:gd name="connsiteY52" fmla="*/ 1823720 h 3631956"/>
              <a:gd name="connsiteX53" fmla="*/ 628192 w 887272"/>
              <a:gd name="connsiteY53" fmla="*/ 1879600 h 3631956"/>
              <a:gd name="connsiteX54" fmla="*/ 623112 w 887272"/>
              <a:gd name="connsiteY54" fmla="*/ 1935480 h 3631956"/>
              <a:gd name="connsiteX55" fmla="*/ 607872 w 887272"/>
              <a:gd name="connsiteY55" fmla="*/ 2021840 h 3631956"/>
              <a:gd name="connsiteX56" fmla="*/ 602792 w 887272"/>
              <a:gd name="connsiteY56" fmla="*/ 2082800 h 3631956"/>
              <a:gd name="connsiteX57" fmla="*/ 592632 w 887272"/>
              <a:gd name="connsiteY57" fmla="*/ 2133600 h 3631956"/>
              <a:gd name="connsiteX58" fmla="*/ 582472 w 887272"/>
              <a:gd name="connsiteY58" fmla="*/ 2204720 h 3631956"/>
              <a:gd name="connsiteX59" fmla="*/ 577392 w 887272"/>
              <a:gd name="connsiteY59" fmla="*/ 2296160 h 3631956"/>
              <a:gd name="connsiteX60" fmla="*/ 572312 w 887272"/>
              <a:gd name="connsiteY60" fmla="*/ 2311400 h 3631956"/>
              <a:gd name="connsiteX61" fmla="*/ 567232 w 887272"/>
              <a:gd name="connsiteY61" fmla="*/ 2352040 h 3631956"/>
              <a:gd name="connsiteX62" fmla="*/ 562152 w 887272"/>
              <a:gd name="connsiteY62" fmla="*/ 2382520 h 3631956"/>
              <a:gd name="connsiteX63" fmla="*/ 551992 w 887272"/>
              <a:gd name="connsiteY63" fmla="*/ 2509520 h 3631956"/>
              <a:gd name="connsiteX64" fmla="*/ 541832 w 887272"/>
              <a:gd name="connsiteY64" fmla="*/ 2570480 h 3631956"/>
              <a:gd name="connsiteX65" fmla="*/ 536752 w 887272"/>
              <a:gd name="connsiteY65" fmla="*/ 2595880 h 3631956"/>
              <a:gd name="connsiteX66" fmla="*/ 526592 w 887272"/>
              <a:gd name="connsiteY66" fmla="*/ 2809240 h 3631956"/>
              <a:gd name="connsiteX67" fmla="*/ 521512 w 887272"/>
              <a:gd name="connsiteY67" fmla="*/ 2834640 h 3631956"/>
              <a:gd name="connsiteX68" fmla="*/ 516432 w 887272"/>
              <a:gd name="connsiteY68" fmla="*/ 2956560 h 3631956"/>
              <a:gd name="connsiteX69" fmla="*/ 506272 w 887272"/>
              <a:gd name="connsiteY69" fmla="*/ 3048000 h 3631956"/>
              <a:gd name="connsiteX70" fmla="*/ 494419 w 887272"/>
              <a:gd name="connsiteY70" fmla="*/ 3217898 h 3631956"/>
              <a:gd name="connsiteX71" fmla="*/ 486517 w 887272"/>
              <a:gd name="connsiteY71" fmla="*/ 3325707 h 3631956"/>
              <a:gd name="connsiteX72" fmla="*/ 489903 w 887272"/>
              <a:gd name="connsiteY72" fmla="*/ 3369734 h 3631956"/>
              <a:gd name="connsiteX73" fmla="*/ 484823 w 887272"/>
              <a:gd name="connsiteY73" fmla="*/ 3407551 h 3631956"/>
              <a:gd name="connsiteX74" fmla="*/ 462810 w 887272"/>
              <a:gd name="connsiteY74" fmla="*/ 3608494 h 3631956"/>
              <a:gd name="connsiteX75" fmla="*/ 414832 w 887272"/>
              <a:gd name="connsiteY75" fmla="*/ 3611880 h 3631956"/>
              <a:gd name="connsiteX76" fmla="*/ 191312 w 887272"/>
              <a:gd name="connsiteY76" fmla="*/ 3601720 h 3631956"/>
              <a:gd name="connsiteX77" fmla="*/ 120192 w 887272"/>
              <a:gd name="connsiteY77" fmla="*/ 3591560 h 3631956"/>
              <a:gd name="connsiteX78" fmla="*/ 64312 w 887272"/>
              <a:gd name="connsiteY78" fmla="*/ 3586480 h 3631956"/>
              <a:gd name="connsiteX79" fmla="*/ 20849 w 887272"/>
              <a:gd name="connsiteY79" fmla="*/ 3576884 h 3631956"/>
              <a:gd name="connsiteX80" fmla="*/ 27058 w 887272"/>
              <a:gd name="connsiteY80" fmla="*/ 3533423 h 3631956"/>
              <a:gd name="connsiteX81" fmla="*/ 31575 w 887272"/>
              <a:gd name="connsiteY81" fmla="*/ 3452706 h 3631956"/>
              <a:gd name="connsiteX82" fmla="*/ 33832 w 887272"/>
              <a:gd name="connsiteY82" fmla="*/ 3426178 h 3631956"/>
              <a:gd name="connsiteX83" fmla="*/ 33268 w 887272"/>
              <a:gd name="connsiteY83" fmla="*/ 3392311 h 3631956"/>
              <a:gd name="connsiteX84" fmla="*/ 32703 w 887272"/>
              <a:gd name="connsiteY84" fmla="*/ 3356186 h 3631956"/>
              <a:gd name="connsiteX85" fmla="*/ 34961 w 887272"/>
              <a:gd name="connsiteY85" fmla="*/ 3327964 h 3631956"/>
              <a:gd name="connsiteX86" fmla="*/ 40041 w 887272"/>
              <a:gd name="connsiteY86" fmla="*/ 3265311 h 3631956"/>
              <a:gd name="connsiteX87" fmla="*/ 64876 w 887272"/>
              <a:gd name="connsiteY87" fmla="*/ 3217332 h 3631956"/>
              <a:gd name="connsiteX88" fmla="*/ 66570 w 887272"/>
              <a:gd name="connsiteY88" fmla="*/ 3178387 h 3631956"/>
              <a:gd name="connsiteX89" fmla="*/ 79551 w 887272"/>
              <a:gd name="connsiteY89" fmla="*/ 3056467 h 3631956"/>
              <a:gd name="connsiteX90" fmla="*/ 78987 w 887272"/>
              <a:gd name="connsiteY90" fmla="*/ 3025422 h 3631956"/>
              <a:gd name="connsiteX91" fmla="*/ 86890 w 887272"/>
              <a:gd name="connsiteY91" fmla="*/ 2958253 h 3631956"/>
              <a:gd name="connsiteX92" fmla="*/ 89147 w 887272"/>
              <a:gd name="connsiteY92" fmla="*/ 2910841 h 3631956"/>
              <a:gd name="connsiteX93" fmla="*/ 96485 w 887272"/>
              <a:gd name="connsiteY93" fmla="*/ 2835770 h 3631956"/>
              <a:gd name="connsiteX94" fmla="*/ 112290 w 887272"/>
              <a:gd name="connsiteY94" fmla="*/ 2715542 h 3631956"/>
              <a:gd name="connsiteX95" fmla="*/ 94792 w 887272"/>
              <a:gd name="connsiteY95" fmla="*/ 2687320 h 3631956"/>
              <a:gd name="connsiteX96" fmla="*/ 74472 w 887272"/>
              <a:gd name="connsiteY96" fmla="*/ 2667000 h 3631956"/>
              <a:gd name="connsiteX97" fmla="*/ 79552 w 887272"/>
              <a:gd name="connsiteY97" fmla="*/ 2631440 h 3631956"/>
              <a:gd name="connsiteX98" fmla="*/ 89712 w 887272"/>
              <a:gd name="connsiteY98" fmla="*/ 2600960 h 3631956"/>
              <a:gd name="connsiteX99" fmla="*/ 94792 w 887272"/>
              <a:gd name="connsiteY99" fmla="*/ 2570480 h 3631956"/>
              <a:gd name="connsiteX100" fmla="*/ 104952 w 887272"/>
              <a:gd name="connsiteY100" fmla="*/ 2550160 h 3631956"/>
              <a:gd name="connsiteX101" fmla="*/ 135432 w 887272"/>
              <a:gd name="connsiteY101" fmla="*/ 2594187 h 3631956"/>
              <a:gd name="connsiteX102" fmla="*/ 145591 w 887272"/>
              <a:gd name="connsiteY102" fmla="*/ 2550724 h 3631956"/>
              <a:gd name="connsiteX103" fmla="*/ 142206 w 887272"/>
              <a:gd name="connsiteY103" fmla="*/ 2484684 h 3631956"/>
              <a:gd name="connsiteX104" fmla="*/ 149543 w 887272"/>
              <a:gd name="connsiteY104" fmla="*/ 2475088 h 3631956"/>
              <a:gd name="connsiteX105" fmla="*/ 151802 w 887272"/>
              <a:gd name="connsiteY105" fmla="*/ 2430498 h 3631956"/>
              <a:gd name="connsiteX106" fmla="*/ 159703 w 887272"/>
              <a:gd name="connsiteY106" fmla="*/ 2410178 h 3631956"/>
              <a:gd name="connsiteX107" fmla="*/ 164784 w 887272"/>
              <a:gd name="connsiteY107" fmla="*/ 2388164 h 3631956"/>
              <a:gd name="connsiteX108" fmla="*/ 167041 w 887272"/>
              <a:gd name="connsiteY108" fmla="*/ 2359943 h 3631956"/>
              <a:gd name="connsiteX109" fmla="*/ 174943 w 887272"/>
              <a:gd name="connsiteY109" fmla="*/ 2338494 h 3631956"/>
              <a:gd name="connsiteX110" fmla="*/ 180023 w 887272"/>
              <a:gd name="connsiteY110" fmla="*/ 2284871 h 3631956"/>
              <a:gd name="connsiteX111" fmla="*/ 181716 w 887272"/>
              <a:gd name="connsiteY111" fmla="*/ 2232942 h 3631956"/>
              <a:gd name="connsiteX112" fmla="*/ 190183 w 887272"/>
              <a:gd name="connsiteY112" fmla="*/ 2175369 h 3631956"/>
              <a:gd name="connsiteX113" fmla="*/ 191312 w 887272"/>
              <a:gd name="connsiteY113" fmla="*/ 2136987 h 3631956"/>
              <a:gd name="connsiteX114" fmla="*/ 196392 w 887272"/>
              <a:gd name="connsiteY114" fmla="*/ 2098040 h 3631956"/>
              <a:gd name="connsiteX115" fmla="*/ 206552 w 887272"/>
              <a:gd name="connsiteY115" fmla="*/ 1991360 h 3631956"/>
              <a:gd name="connsiteX116" fmla="*/ 211632 w 887272"/>
              <a:gd name="connsiteY116" fmla="*/ 1965960 h 3631956"/>
              <a:gd name="connsiteX117" fmla="*/ 216712 w 887272"/>
              <a:gd name="connsiteY117" fmla="*/ 1925320 h 3631956"/>
              <a:gd name="connsiteX118" fmla="*/ 221792 w 887272"/>
              <a:gd name="connsiteY118" fmla="*/ 1910080 h 3631956"/>
              <a:gd name="connsiteX119" fmla="*/ 226872 w 887272"/>
              <a:gd name="connsiteY119" fmla="*/ 1889760 h 3631956"/>
              <a:gd name="connsiteX120" fmla="*/ 231952 w 887272"/>
              <a:gd name="connsiteY120" fmla="*/ 1859280 h 3631956"/>
              <a:gd name="connsiteX121" fmla="*/ 237032 w 887272"/>
              <a:gd name="connsiteY121" fmla="*/ 1833880 h 3631956"/>
              <a:gd name="connsiteX122" fmla="*/ 242112 w 887272"/>
              <a:gd name="connsiteY122" fmla="*/ 1762760 h 3631956"/>
              <a:gd name="connsiteX123" fmla="*/ 247192 w 887272"/>
              <a:gd name="connsiteY123" fmla="*/ 1747520 h 3631956"/>
              <a:gd name="connsiteX124" fmla="*/ 252272 w 887272"/>
              <a:gd name="connsiteY124" fmla="*/ 1722120 h 3631956"/>
              <a:gd name="connsiteX125" fmla="*/ 257352 w 887272"/>
              <a:gd name="connsiteY125" fmla="*/ 1671320 h 3631956"/>
              <a:gd name="connsiteX126" fmla="*/ 262432 w 887272"/>
              <a:gd name="connsiteY126" fmla="*/ 1656080 h 3631956"/>
              <a:gd name="connsiteX127" fmla="*/ 267512 w 887272"/>
              <a:gd name="connsiteY127" fmla="*/ 1635760 h 3631956"/>
              <a:gd name="connsiteX128" fmla="*/ 272592 w 887272"/>
              <a:gd name="connsiteY128" fmla="*/ 1574800 h 3631956"/>
              <a:gd name="connsiteX129" fmla="*/ 277672 w 887272"/>
              <a:gd name="connsiteY129" fmla="*/ 1559560 h 3631956"/>
              <a:gd name="connsiteX130" fmla="*/ 287832 w 887272"/>
              <a:gd name="connsiteY130" fmla="*/ 1518920 h 3631956"/>
              <a:gd name="connsiteX131" fmla="*/ 292912 w 887272"/>
              <a:gd name="connsiteY131" fmla="*/ 1473200 h 3631956"/>
              <a:gd name="connsiteX132" fmla="*/ 297992 w 887272"/>
              <a:gd name="connsiteY132" fmla="*/ 1447800 h 3631956"/>
              <a:gd name="connsiteX133" fmla="*/ 308152 w 887272"/>
              <a:gd name="connsiteY133" fmla="*/ 1386840 h 3631956"/>
              <a:gd name="connsiteX134" fmla="*/ 313232 w 887272"/>
              <a:gd name="connsiteY134" fmla="*/ 1346200 h 3631956"/>
              <a:gd name="connsiteX135" fmla="*/ 323392 w 887272"/>
              <a:gd name="connsiteY135" fmla="*/ 1275080 h 3631956"/>
              <a:gd name="connsiteX136" fmla="*/ 328472 w 887272"/>
              <a:gd name="connsiteY136" fmla="*/ 1224280 h 3631956"/>
              <a:gd name="connsiteX137" fmla="*/ 333552 w 887272"/>
              <a:gd name="connsiteY137" fmla="*/ 1198880 h 3631956"/>
              <a:gd name="connsiteX138" fmla="*/ 348792 w 887272"/>
              <a:gd name="connsiteY138" fmla="*/ 1127760 h 3631956"/>
              <a:gd name="connsiteX139" fmla="*/ 353872 w 887272"/>
              <a:gd name="connsiteY139" fmla="*/ 1076960 h 3631956"/>
              <a:gd name="connsiteX140" fmla="*/ 358952 w 887272"/>
              <a:gd name="connsiteY140" fmla="*/ 1056640 h 3631956"/>
              <a:gd name="connsiteX141" fmla="*/ 369112 w 887272"/>
              <a:gd name="connsiteY141" fmla="*/ 1005840 h 3631956"/>
              <a:gd name="connsiteX142" fmla="*/ 374192 w 887272"/>
              <a:gd name="connsiteY142" fmla="*/ 934720 h 3631956"/>
              <a:gd name="connsiteX143" fmla="*/ 384352 w 887272"/>
              <a:gd name="connsiteY143" fmla="*/ 868680 h 3631956"/>
              <a:gd name="connsiteX144" fmla="*/ 389432 w 887272"/>
              <a:gd name="connsiteY144" fmla="*/ 822960 h 3631956"/>
              <a:gd name="connsiteX145" fmla="*/ 399592 w 887272"/>
              <a:gd name="connsiteY145" fmla="*/ 777240 h 3631956"/>
              <a:gd name="connsiteX146" fmla="*/ 404672 w 887272"/>
              <a:gd name="connsiteY146" fmla="*/ 731520 h 3631956"/>
              <a:gd name="connsiteX147" fmla="*/ 414832 w 887272"/>
              <a:gd name="connsiteY147" fmla="*/ 690880 h 3631956"/>
              <a:gd name="connsiteX148" fmla="*/ 424992 w 887272"/>
              <a:gd name="connsiteY148" fmla="*/ 629920 h 3631956"/>
              <a:gd name="connsiteX149" fmla="*/ 430072 w 887272"/>
              <a:gd name="connsiteY149" fmla="*/ 584200 h 3631956"/>
              <a:gd name="connsiteX150" fmla="*/ 440232 w 887272"/>
              <a:gd name="connsiteY150" fmla="*/ 543560 h 3631956"/>
              <a:gd name="connsiteX151" fmla="*/ 445312 w 887272"/>
              <a:gd name="connsiteY151" fmla="*/ 523240 h 3631956"/>
              <a:gd name="connsiteX152" fmla="*/ 455472 w 887272"/>
              <a:gd name="connsiteY152" fmla="*/ 457200 h 3631956"/>
              <a:gd name="connsiteX153" fmla="*/ 465632 w 887272"/>
              <a:gd name="connsiteY153" fmla="*/ 411480 h 3631956"/>
              <a:gd name="connsiteX154" fmla="*/ 470712 w 887272"/>
              <a:gd name="connsiteY154" fmla="*/ 365760 h 3631956"/>
              <a:gd name="connsiteX155" fmla="*/ 475792 w 887272"/>
              <a:gd name="connsiteY155" fmla="*/ 335280 h 3631956"/>
              <a:gd name="connsiteX156" fmla="*/ 470712 w 887272"/>
              <a:gd name="connsiteY156" fmla="*/ 198120 h 3631956"/>
              <a:gd name="connsiteX0" fmla="*/ 470712 w 887272"/>
              <a:gd name="connsiteY0" fmla="*/ 198120 h 3631956"/>
              <a:gd name="connsiteX1" fmla="*/ 485952 w 887272"/>
              <a:gd name="connsiteY1" fmla="*/ 187960 h 3631956"/>
              <a:gd name="connsiteX2" fmla="*/ 496112 w 887272"/>
              <a:gd name="connsiteY2" fmla="*/ 172720 h 3631956"/>
              <a:gd name="connsiteX3" fmla="*/ 526592 w 887272"/>
              <a:gd name="connsiteY3" fmla="*/ 152400 h 3631956"/>
              <a:gd name="connsiteX4" fmla="*/ 541832 w 887272"/>
              <a:gd name="connsiteY4" fmla="*/ 137160 h 3631956"/>
              <a:gd name="connsiteX5" fmla="*/ 572312 w 887272"/>
              <a:gd name="connsiteY5" fmla="*/ 127000 h 3631956"/>
              <a:gd name="connsiteX6" fmla="*/ 602792 w 887272"/>
              <a:gd name="connsiteY6" fmla="*/ 111760 h 3631956"/>
              <a:gd name="connsiteX7" fmla="*/ 638352 w 887272"/>
              <a:gd name="connsiteY7" fmla="*/ 96520 h 3631956"/>
              <a:gd name="connsiteX8" fmla="*/ 653592 w 887272"/>
              <a:gd name="connsiteY8" fmla="*/ 86360 h 3631956"/>
              <a:gd name="connsiteX9" fmla="*/ 689152 w 887272"/>
              <a:gd name="connsiteY9" fmla="*/ 76200 h 3631956"/>
              <a:gd name="connsiteX10" fmla="*/ 719632 w 887272"/>
              <a:gd name="connsiteY10" fmla="*/ 66040 h 3631956"/>
              <a:gd name="connsiteX11" fmla="*/ 755192 w 887272"/>
              <a:gd name="connsiteY11" fmla="*/ 50800 h 3631956"/>
              <a:gd name="connsiteX12" fmla="*/ 805992 w 887272"/>
              <a:gd name="connsiteY12" fmla="*/ 35560 h 3631956"/>
              <a:gd name="connsiteX13" fmla="*/ 821232 w 887272"/>
              <a:gd name="connsiteY13" fmla="*/ 25400 h 3631956"/>
              <a:gd name="connsiteX14" fmla="*/ 851712 w 887272"/>
              <a:gd name="connsiteY14" fmla="*/ 15240 h 3631956"/>
              <a:gd name="connsiteX15" fmla="*/ 882192 w 887272"/>
              <a:gd name="connsiteY15" fmla="*/ 0 h 3631956"/>
              <a:gd name="connsiteX16" fmla="*/ 887272 w 887272"/>
              <a:gd name="connsiteY16" fmla="*/ 15240 h 3631956"/>
              <a:gd name="connsiteX17" fmla="*/ 882192 w 887272"/>
              <a:gd name="connsiteY17" fmla="*/ 60960 h 3631956"/>
              <a:gd name="connsiteX18" fmla="*/ 877112 w 887272"/>
              <a:gd name="connsiteY18" fmla="*/ 76200 h 3631956"/>
              <a:gd name="connsiteX19" fmla="*/ 872032 w 887272"/>
              <a:gd name="connsiteY19" fmla="*/ 96520 h 3631956"/>
              <a:gd name="connsiteX20" fmla="*/ 866952 w 887272"/>
              <a:gd name="connsiteY20" fmla="*/ 162560 h 3631956"/>
              <a:gd name="connsiteX21" fmla="*/ 861872 w 887272"/>
              <a:gd name="connsiteY21" fmla="*/ 182880 h 3631956"/>
              <a:gd name="connsiteX22" fmla="*/ 856792 w 887272"/>
              <a:gd name="connsiteY22" fmla="*/ 213360 h 3631956"/>
              <a:gd name="connsiteX23" fmla="*/ 851712 w 887272"/>
              <a:gd name="connsiteY23" fmla="*/ 335280 h 3631956"/>
              <a:gd name="connsiteX24" fmla="*/ 841552 w 887272"/>
              <a:gd name="connsiteY24" fmla="*/ 401320 h 3631956"/>
              <a:gd name="connsiteX25" fmla="*/ 836472 w 887272"/>
              <a:gd name="connsiteY25" fmla="*/ 447040 h 3631956"/>
              <a:gd name="connsiteX26" fmla="*/ 826312 w 887272"/>
              <a:gd name="connsiteY26" fmla="*/ 568960 h 3631956"/>
              <a:gd name="connsiteX27" fmla="*/ 821232 w 887272"/>
              <a:gd name="connsiteY27" fmla="*/ 594360 h 3631956"/>
              <a:gd name="connsiteX28" fmla="*/ 816152 w 887272"/>
              <a:gd name="connsiteY28" fmla="*/ 640080 h 3631956"/>
              <a:gd name="connsiteX29" fmla="*/ 805992 w 887272"/>
              <a:gd name="connsiteY29" fmla="*/ 690880 h 3631956"/>
              <a:gd name="connsiteX30" fmla="*/ 800912 w 887272"/>
              <a:gd name="connsiteY30" fmla="*/ 721360 h 3631956"/>
              <a:gd name="connsiteX31" fmla="*/ 795832 w 887272"/>
              <a:gd name="connsiteY31" fmla="*/ 741680 h 3631956"/>
              <a:gd name="connsiteX32" fmla="*/ 790752 w 887272"/>
              <a:gd name="connsiteY32" fmla="*/ 767080 h 3631956"/>
              <a:gd name="connsiteX33" fmla="*/ 785672 w 887272"/>
              <a:gd name="connsiteY33" fmla="*/ 787400 h 3631956"/>
              <a:gd name="connsiteX34" fmla="*/ 780592 w 887272"/>
              <a:gd name="connsiteY34" fmla="*/ 828040 h 3631956"/>
              <a:gd name="connsiteX35" fmla="*/ 775512 w 887272"/>
              <a:gd name="connsiteY35" fmla="*/ 843280 h 3631956"/>
              <a:gd name="connsiteX36" fmla="*/ 765352 w 887272"/>
              <a:gd name="connsiteY36" fmla="*/ 894080 h 3631956"/>
              <a:gd name="connsiteX37" fmla="*/ 755192 w 887272"/>
              <a:gd name="connsiteY37" fmla="*/ 939800 h 3631956"/>
              <a:gd name="connsiteX38" fmla="*/ 750112 w 887272"/>
              <a:gd name="connsiteY38" fmla="*/ 980440 h 3631956"/>
              <a:gd name="connsiteX39" fmla="*/ 745032 w 887272"/>
              <a:gd name="connsiteY39" fmla="*/ 1031240 h 3631956"/>
              <a:gd name="connsiteX40" fmla="*/ 734872 w 887272"/>
              <a:gd name="connsiteY40" fmla="*/ 1102360 h 3631956"/>
              <a:gd name="connsiteX41" fmla="*/ 729792 w 887272"/>
              <a:gd name="connsiteY41" fmla="*/ 1203960 h 3631956"/>
              <a:gd name="connsiteX42" fmla="*/ 719632 w 887272"/>
              <a:gd name="connsiteY42" fmla="*/ 1264920 h 3631956"/>
              <a:gd name="connsiteX43" fmla="*/ 704392 w 887272"/>
              <a:gd name="connsiteY43" fmla="*/ 1407160 h 3631956"/>
              <a:gd name="connsiteX44" fmla="*/ 694232 w 887272"/>
              <a:gd name="connsiteY44" fmla="*/ 1463040 h 3631956"/>
              <a:gd name="connsiteX45" fmla="*/ 689152 w 887272"/>
              <a:gd name="connsiteY45" fmla="*/ 1518920 h 3631956"/>
              <a:gd name="connsiteX46" fmla="*/ 678992 w 887272"/>
              <a:gd name="connsiteY46" fmla="*/ 1564640 h 3631956"/>
              <a:gd name="connsiteX47" fmla="*/ 673912 w 887272"/>
              <a:gd name="connsiteY47" fmla="*/ 1595120 h 3631956"/>
              <a:gd name="connsiteX48" fmla="*/ 668832 w 887272"/>
              <a:gd name="connsiteY48" fmla="*/ 1635760 h 3631956"/>
              <a:gd name="connsiteX49" fmla="*/ 663752 w 887272"/>
              <a:gd name="connsiteY49" fmla="*/ 1666240 h 3631956"/>
              <a:gd name="connsiteX50" fmla="*/ 658672 w 887272"/>
              <a:gd name="connsiteY50" fmla="*/ 1706880 h 3631956"/>
              <a:gd name="connsiteX51" fmla="*/ 643432 w 887272"/>
              <a:gd name="connsiteY51" fmla="*/ 1778000 h 3631956"/>
              <a:gd name="connsiteX52" fmla="*/ 638352 w 887272"/>
              <a:gd name="connsiteY52" fmla="*/ 1823720 h 3631956"/>
              <a:gd name="connsiteX53" fmla="*/ 628192 w 887272"/>
              <a:gd name="connsiteY53" fmla="*/ 1879600 h 3631956"/>
              <a:gd name="connsiteX54" fmla="*/ 623112 w 887272"/>
              <a:gd name="connsiteY54" fmla="*/ 1935480 h 3631956"/>
              <a:gd name="connsiteX55" fmla="*/ 607872 w 887272"/>
              <a:gd name="connsiteY55" fmla="*/ 2021840 h 3631956"/>
              <a:gd name="connsiteX56" fmla="*/ 602792 w 887272"/>
              <a:gd name="connsiteY56" fmla="*/ 2082800 h 3631956"/>
              <a:gd name="connsiteX57" fmla="*/ 592632 w 887272"/>
              <a:gd name="connsiteY57" fmla="*/ 2133600 h 3631956"/>
              <a:gd name="connsiteX58" fmla="*/ 582472 w 887272"/>
              <a:gd name="connsiteY58" fmla="*/ 2204720 h 3631956"/>
              <a:gd name="connsiteX59" fmla="*/ 577392 w 887272"/>
              <a:gd name="connsiteY59" fmla="*/ 2296160 h 3631956"/>
              <a:gd name="connsiteX60" fmla="*/ 572312 w 887272"/>
              <a:gd name="connsiteY60" fmla="*/ 2311400 h 3631956"/>
              <a:gd name="connsiteX61" fmla="*/ 567232 w 887272"/>
              <a:gd name="connsiteY61" fmla="*/ 2352040 h 3631956"/>
              <a:gd name="connsiteX62" fmla="*/ 562152 w 887272"/>
              <a:gd name="connsiteY62" fmla="*/ 2382520 h 3631956"/>
              <a:gd name="connsiteX63" fmla="*/ 551992 w 887272"/>
              <a:gd name="connsiteY63" fmla="*/ 2509520 h 3631956"/>
              <a:gd name="connsiteX64" fmla="*/ 541832 w 887272"/>
              <a:gd name="connsiteY64" fmla="*/ 2570480 h 3631956"/>
              <a:gd name="connsiteX65" fmla="*/ 536752 w 887272"/>
              <a:gd name="connsiteY65" fmla="*/ 2595880 h 3631956"/>
              <a:gd name="connsiteX66" fmla="*/ 526592 w 887272"/>
              <a:gd name="connsiteY66" fmla="*/ 2809240 h 3631956"/>
              <a:gd name="connsiteX67" fmla="*/ 521512 w 887272"/>
              <a:gd name="connsiteY67" fmla="*/ 2834640 h 3631956"/>
              <a:gd name="connsiteX68" fmla="*/ 516432 w 887272"/>
              <a:gd name="connsiteY68" fmla="*/ 2956560 h 3631956"/>
              <a:gd name="connsiteX69" fmla="*/ 506272 w 887272"/>
              <a:gd name="connsiteY69" fmla="*/ 3048000 h 3631956"/>
              <a:gd name="connsiteX70" fmla="*/ 494419 w 887272"/>
              <a:gd name="connsiteY70" fmla="*/ 3217898 h 3631956"/>
              <a:gd name="connsiteX71" fmla="*/ 486517 w 887272"/>
              <a:gd name="connsiteY71" fmla="*/ 3325707 h 3631956"/>
              <a:gd name="connsiteX72" fmla="*/ 489903 w 887272"/>
              <a:gd name="connsiteY72" fmla="*/ 3369734 h 3631956"/>
              <a:gd name="connsiteX73" fmla="*/ 484823 w 887272"/>
              <a:gd name="connsiteY73" fmla="*/ 3407551 h 3631956"/>
              <a:gd name="connsiteX74" fmla="*/ 462810 w 887272"/>
              <a:gd name="connsiteY74" fmla="*/ 3608494 h 3631956"/>
              <a:gd name="connsiteX75" fmla="*/ 414832 w 887272"/>
              <a:gd name="connsiteY75" fmla="*/ 3611880 h 3631956"/>
              <a:gd name="connsiteX76" fmla="*/ 191312 w 887272"/>
              <a:gd name="connsiteY76" fmla="*/ 3601720 h 3631956"/>
              <a:gd name="connsiteX77" fmla="*/ 120192 w 887272"/>
              <a:gd name="connsiteY77" fmla="*/ 3591560 h 3631956"/>
              <a:gd name="connsiteX78" fmla="*/ 64312 w 887272"/>
              <a:gd name="connsiteY78" fmla="*/ 3586480 h 3631956"/>
              <a:gd name="connsiteX79" fmla="*/ 20849 w 887272"/>
              <a:gd name="connsiteY79" fmla="*/ 3576884 h 3631956"/>
              <a:gd name="connsiteX80" fmla="*/ 27058 w 887272"/>
              <a:gd name="connsiteY80" fmla="*/ 3533423 h 3631956"/>
              <a:gd name="connsiteX81" fmla="*/ 31575 w 887272"/>
              <a:gd name="connsiteY81" fmla="*/ 3452706 h 3631956"/>
              <a:gd name="connsiteX82" fmla="*/ 33832 w 887272"/>
              <a:gd name="connsiteY82" fmla="*/ 3426178 h 3631956"/>
              <a:gd name="connsiteX83" fmla="*/ 33268 w 887272"/>
              <a:gd name="connsiteY83" fmla="*/ 3392311 h 3631956"/>
              <a:gd name="connsiteX84" fmla="*/ 32703 w 887272"/>
              <a:gd name="connsiteY84" fmla="*/ 3356186 h 3631956"/>
              <a:gd name="connsiteX85" fmla="*/ 34961 w 887272"/>
              <a:gd name="connsiteY85" fmla="*/ 3327964 h 3631956"/>
              <a:gd name="connsiteX86" fmla="*/ 48508 w 887272"/>
              <a:gd name="connsiteY86" fmla="*/ 3265311 h 3631956"/>
              <a:gd name="connsiteX87" fmla="*/ 64876 w 887272"/>
              <a:gd name="connsiteY87" fmla="*/ 3217332 h 3631956"/>
              <a:gd name="connsiteX88" fmla="*/ 66570 w 887272"/>
              <a:gd name="connsiteY88" fmla="*/ 3178387 h 3631956"/>
              <a:gd name="connsiteX89" fmla="*/ 79551 w 887272"/>
              <a:gd name="connsiteY89" fmla="*/ 3056467 h 3631956"/>
              <a:gd name="connsiteX90" fmla="*/ 78987 w 887272"/>
              <a:gd name="connsiteY90" fmla="*/ 3025422 h 3631956"/>
              <a:gd name="connsiteX91" fmla="*/ 86890 w 887272"/>
              <a:gd name="connsiteY91" fmla="*/ 2958253 h 3631956"/>
              <a:gd name="connsiteX92" fmla="*/ 89147 w 887272"/>
              <a:gd name="connsiteY92" fmla="*/ 2910841 h 3631956"/>
              <a:gd name="connsiteX93" fmla="*/ 96485 w 887272"/>
              <a:gd name="connsiteY93" fmla="*/ 2835770 h 3631956"/>
              <a:gd name="connsiteX94" fmla="*/ 112290 w 887272"/>
              <a:gd name="connsiteY94" fmla="*/ 2715542 h 3631956"/>
              <a:gd name="connsiteX95" fmla="*/ 94792 w 887272"/>
              <a:gd name="connsiteY95" fmla="*/ 2687320 h 3631956"/>
              <a:gd name="connsiteX96" fmla="*/ 74472 w 887272"/>
              <a:gd name="connsiteY96" fmla="*/ 2667000 h 3631956"/>
              <a:gd name="connsiteX97" fmla="*/ 79552 w 887272"/>
              <a:gd name="connsiteY97" fmla="*/ 2631440 h 3631956"/>
              <a:gd name="connsiteX98" fmla="*/ 89712 w 887272"/>
              <a:gd name="connsiteY98" fmla="*/ 2600960 h 3631956"/>
              <a:gd name="connsiteX99" fmla="*/ 94792 w 887272"/>
              <a:gd name="connsiteY99" fmla="*/ 2570480 h 3631956"/>
              <a:gd name="connsiteX100" fmla="*/ 104952 w 887272"/>
              <a:gd name="connsiteY100" fmla="*/ 2550160 h 3631956"/>
              <a:gd name="connsiteX101" fmla="*/ 135432 w 887272"/>
              <a:gd name="connsiteY101" fmla="*/ 2594187 h 3631956"/>
              <a:gd name="connsiteX102" fmla="*/ 145591 w 887272"/>
              <a:gd name="connsiteY102" fmla="*/ 2550724 h 3631956"/>
              <a:gd name="connsiteX103" fmla="*/ 142206 w 887272"/>
              <a:gd name="connsiteY103" fmla="*/ 2484684 h 3631956"/>
              <a:gd name="connsiteX104" fmla="*/ 149543 w 887272"/>
              <a:gd name="connsiteY104" fmla="*/ 2475088 h 3631956"/>
              <a:gd name="connsiteX105" fmla="*/ 151802 w 887272"/>
              <a:gd name="connsiteY105" fmla="*/ 2430498 h 3631956"/>
              <a:gd name="connsiteX106" fmla="*/ 159703 w 887272"/>
              <a:gd name="connsiteY106" fmla="*/ 2410178 h 3631956"/>
              <a:gd name="connsiteX107" fmla="*/ 164784 w 887272"/>
              <a:gd name="connsiteY107" fmla="*/ 2388164 h 3631956"/>
              <a:gd name="connsiteX108" fmla="*/ 167041 w 887272"/>
              <a:gd name="connsiteY108" fmla="*/ 2359943 h 3631956"/>
              <a:gd name="connsiteX109" fmla="*/ 174943 w 887272"/>
              <a:gd name="connsiteY109" fmla="*/ 2338494 h 3631956"/>
              <a:gd name="connsiteX110" fmla="*/ 180023 w 887272"/>
              <a:gd name="connsiteY110" fmla="*/ 2284871 h 3631956"/>
              <a:gd name="connsiteX111" fmla="*/ 181716 w 887272"/>
              <a:gd name="connsiteY111" fmla="*/ 2232942 h 3631956"/>
              <a:gd name="connsiteX112" fmla="*/ 190183 w 887272"/>
              <a:gd name="connsiteY112" fmla="*/ 2175369 h 3631956"/>
              <a:gd name="connsiteX113" fmla="*/ 191312 w 887272"/>
              <a:gd name="connsiteY113" fmla="*/ 2136987 h 3631956"/>
              <a:gd name="connsiteX114" fmla="*/ 196392 w 887272"/>
              <a:gd name="connsiteY114" fmla="*/ 2098040 h 3631956"/>
              <a:gd name="connsiteX115" fmla="*/ 206552 w 887272"/>
              <a:gd name="connsiteY115" fmla="*/ 1991360 h 3631956"/>
              <a:gd name="connsiteX116" fmla="*/ 211632 w 887272"/>
              <a:gd name="connsiteY116" fmla="*/ 1965960 h 3631956"/>
              <a:gd name="connsiteX117" fmla="*/ 216712 w 887272"/>
              <a:gd name="connsiteY117" fmla="*/ 1925320 h 3631956"/>
              <a:gd name="connsiteX118" fmla="*/ 221792 w 887272"/>
              <a:gd name="connsiteY118" fmla="*/ 1910080 h 3631956"/>
              <a:gd name="connsiteX119" fmla="*/ 226872 w 887272"/>
              <a:gd name="connsiteY119" fmla="*/ 1889760 h 3631956"/>
              <a:gd name="connsiteX120" fmla="*/ 231952 w 887272"/>
              <a:gd name="connsiteY120" fmla="*/ 1859280 h 3631956"/>
              <a:gd name="connsiteX121" fmla="*/ 237032 w 887272"/>
              <a:gd name="connsiteY121" fmla="*/ 1833880 h 3631956"/>
              <a:gd name="connsiteX122" fmla="*/ 242112 w 887272"/>
              <a:gd name="connsiteY122" fmla="*/ 1762760 h 3631956"/>
              <a:gd name="connsiteX123" fmla="*/ 247192 w 887272"/>
              <a:gd name="connsiteY123" fmla="*/ 1747520 h 3631956"/>
              <a:gd name="connsiteX124" fmla="*/ 252272 w 887272"/>
              <a:gd name="connsiteY124" fmla="*/ 1722120 h 3631956"/>
              <a:gd name="connsiteX125" fmla="*/ 257352 w 887272"/>
              <a:gd name="connsiteY125" fmla="*/ 1671320 h 3631956"/>
              <a:gd name="connsiteX126" fmla="*/ 262432 w 887272"/>
              <a:gd name="connsiteY126" fmla="*/ 1656080 h 3631956"/>
              <a:gd name="connsiteX127" fmla="*/ 267512 w 887272"/>
              <a:gd name="connsiteY127" fmla="*/ 1635760 h 3631956"/>
              <a:gd name="connsiteX128" fmla="*/ 272592 w 887272"/>
              <a:gd name="connsiteY128" fmla="*/ 1574800 h 3631956"/>
              <a:gd name="connsiteX129" fmla="*/ 277672 w 887272"/>
              <a:gd name="connsiteY129" fmla="*/ 1559560 h 3631956"/>
              <a:gd name="connsiteX130" fmla="*/ 287832 w 887272"/>
              <a:gd name="connsiteY130" fmla="*/ 1518920 h 3631956"/>
              <a:gd name="connsiteX131" fmla="*/ 292912 w 887272"/>
              <a:gd name="connsiteY131" fmla="*/ 1473200 h 3631956"/>
              <a:gd name="connsiteX132" fmla="*/ 297992 w 887272"/>
              <a:gd name="connsiteY132" fmla="*/ 1447800 h 3631956"/>
              <a:gd name="connsiteX133" fmla="*/ 308152 w 887272"/>
              <a:gd name="connsiteY133" fmla="*/ 1386840 h 3631956"/>
              <a:gd name="connsiteX134" fmla="*/ 313232 w 887272"/>
              <a:gd name="connsiteY134" fmla="*/ 1346200 h 3631956"/>
              <a:gd name="connsiteX135" fmla="*/ 323392 w 887272"/>
              <a:gd name="connsiteY135" fmla="*/ 1275080 h 3631956"/>
              <a:gd name="connsiteX136" fmla="*/ 328472 w 887272"/>
              <a:gd name="connsiteY136" fmla="*/ 1224280 h 3631956"/>
              <a:gd name="connsiteX137" fmla="*/ 333552 w 887272"/>
              <a:gd name="connsiteY137" fmla="*/ 1198880 h 3631956"/>
              <a:gd name="connsiteX138" fmla="*/ 348792 w 887272"/>
              <a:gd name="connsiteY138" fmla="*/ 1127760 h 3631956"/>
              <a:gd name="connsiteX139" fmla="*/ 353872 w 887272"/>
              <a:gd name="connsiteY139" fmla="*/ 1076960 h 3631956"/>
              <a:gd name="connsiteX140" fmla="*/ 358952 w 887272"/>
              <a:gd name="connsiteY140" fmla="*/ 1056640 h 3631956"/>
              <a:gd name="connsiteX141" fmla="*/ 369112 w 887272"/>
              <a:gd name="connsiteY141" fmla="*/ 1005840 h 3631956"/>
              <a:gd name="connsiteX142" fmla="*/ 374192 w 887272"/>
              <a:gd name="connsiteY142" fmla="*/ 934720 h 3631956"/>
              <a:gd name="connsiteX143" fmla="*/ 384352 w 887272"/>
              <a:gd name="connsiteY143" fmla="*/ 868680 h 3631956"/>
              <a:gd name="connsiteX144" fmla="*/ 389432 w 887272"/>
              <a:gd name="connsiteY144" fmla="*/ 822960 h 3631956"/>
              <a:gd name="connsiteX145" fmla="*/ 399592 w 887272"/>
              <a:gd name="connsiteY145" fmla="*/ 777240 h 3631956"/>
              <a:gd name="connsiteX146" fmla="*/ 404672 w 887272"/>
              <a:gd name="connsiteY146" fmla="*/ 731520 h 3631956"/>
              <a:gd name="connsiteX147" fmla="*/ 414832 w 887272"/>
              <a:gd name="connsiteY147" fmla="*/ 690880 h 3631956"/>
              <a:gd name="connsiteX148" fmla="*/ 424992 w 887272"/>
              <a:gd name="connsiteY148" fmla="*/ 629920 h 3631956"/>
              <a:gd name="connsiteX149" fmla="*/ 430072 w 887272"/>
              <a:gd name="connsiteY149" fmla="*/ 584200 h 3631956"/>
              <a:gd name="connsiteX150" fmla="*/ 440232 w 887272"/>
              <a:gd name="connsiteY150" fmla="*/ 543560 h 3631956"/>
              <a:gd name="connsiteX151" fmla="*/ 445312 w 887272"/>
              <a:gd name="connsiteY151" fmla="*/ 523240 h 3631956"/>
              <a:gd name="connsiteX152" fmla="*/ 455472 w 887272"/>
              <a:gd name="connsiteY152" fmla="*/ 457200 h 3631956"/>
              <a:gd name="connsiteX153" fmla="*/ 465632 w 887272"/>
              <a:gd name="connsiteY153" fmla="*/ 411480 h 3631956"/>
              <a:gd name="connsiteX154" fmla="*/ 470712 w 887272"/>
              <a:gd name="connsiteY154" fmla="*/ 365760 h 3631956"/>
              <a:gd name="connsiteX155" fmla="*/ 475792 w 887272"/>
              <a:gd name="connsiteY155" fmla="*/ 335280 h 3631956"/>
              <a:gd name="connsiteX156" fmla="*/ 470712 w 887272"/>
              <a:gd name="connsiteY156" fmla="*/ 198120 h 3631956"/>
              <a:gd name="connsiteX0" fmla="*/ 470712 w 887272"/>
              <a:gd name="connsiteY0" fmla="*/ 198120 h 3631956"/>
              <a:gd name="connsiteX1" fmla="*/ 485952 w 887272"/>
              <a:gd name="connsiteY1" fmla="*/ 187960 h 3631956"/>
              <a:gd name="connsiteX2" fmla="*/ 496112 w 887272"/>
              <a:gd name="connsiteY2" fmla="*/ 172720 h 3631956"/>
              <a:gd name="connsiteX3" fmla="*/ 526592 w 887272"/>
              <a:gd name="connsiteY3" fmla="*/ 152400 h 3631956"/>
              <a:gd name="connsiteX4" fmla="*/ 541832 w 887272"/>
              <a:gd name="connsiteY4" fmla="*/ 137160 h 3631956"/>
              <a:gd name="connsiteX5" fmla="*/ 572312 w 887272"/>
              <a:gd name="connsiteY5" fmla="*/ 127000 h 3631956"/>
              <a:gd name="connsiteX6" fmla="*/ 602792 w 887272"/>
              <a:gd name="connsiteY6" fmla="*/ 111760 h 3631956"/>
              <a:gd name="connsiteX7" fmla="*/ 638352 w 887272"/>
              <a:gd name="connsiteY7" fmla="*/ 96520 h 3631956"/>
              <a:gd name="connsiteX8" fmla="*/ 653592 w 887272"/>
              <a:gd name="connsiteY8" fmla="*/ 86360 h 3631956"/>
              <a:gd name="connsiteX9" fmla="*/ 689152 w 887272"/>
              <a:gd name="connsiteY9" fmla="*/ 76200 h 3631956"/>
              <a:gd name="connsiteX10" fmla="*/ 719632 w 887272"/>
              <a:gd name="connsiteY10" fmla="*/ 66040 h 3631956"/>
              <a:gd name="connsiteX11" fmla="*/ 755192 w 887272"/>
              <a:gd name="connsiteY11" fmla="*/ 50800 h 3631956"/>
              <a:gd name="connsiteX12" fmla="*/ 805992 w 887272"/>
              <a:gd name="connsiteY12" fmla="*/ 35560 h 3631956"/>
              <a:gd name="connsiteX13" fmla="*/ 821232 w 887272"/>
              <a:gd name="connsiteY13" fmla="*/ 25400 h 3631956"/>
              <a:gd name="connsiteX14" fmla="*/ 851712 w 887272"/>
              <a:gd name="connsiteY14" fmla="*/ 15240 h 3631956"/>
              <a:gd name="connsiteX15" fmla="*/ 882192 w 887272"/>
              <a:gd name="connsiteY15" fmla="*/ 0 h 3631956"/>
              <a:gd name="connsiteX16" fmla="*/ 887272 w 887272"/>
              <a:gd name="connsiteY16" fmla="*/ 15240 h 3631956"/>
              <a:gd name="connsiteX17" fmla="*/ 882192 w 887272"/>
              <a:gd name="connsiteY17" fmla="*/ 60960 h 3631956"/>
              <a:gd name="connsiteX18" fmla="*/ 877112 w 887272"/>
              <a:gd name="connsiteY18" fmla="*/ 76200 h 3631956"/>
              <a:gd name="connsiteX19" fmla="*/ 872032 w 887272"/>
              <a:gd name="connsiteY19" fmla="*/ 96520 h 3631956"/>
              <a:gd name="connsiteX20" fmla="*/ 866952 w 887272"/>
              <a:gd name="connsiteY20" fmla="*/ 162560 h 3631956"/>
              <a:gd name="connsiteX21" fmla="*/ 861872 w 887272"/>
              <a:gd name="connsiteY21" fmla="*/ 182880 h 3631956"/>
              <a:gd name="connsiteX22" fmla="*/ 856792 w 887272"/>
              <a:gd name="connsiteY22" fmla="*/ 213360 h 3631956"/>
              <a:gd name="connsiteX23" fmla="*/ 851712 w 887272"/>
              <a:gd name="connsiteY23" fmla="*/ 335280 h 3631956"/>
              <a:gd name="connsiteX24" fmla="*/ 841552 w 887272"/>
              <a:gd name="connsiteY24" fmla="*/ 401320 h 3631956"/>
              <a:gd name="connsiteX25" fmla="*/ 836472 w 887272"/>
              <a:gd name="connsiteY25" fmla="*/ 447040 h 3631956"/>
              <a:gd name="connsiteX26" fmla="*/ 826312 w 887272"/>
              <a:gd name="connsiteY26" fmla="*/ 568960 h 3631956"/>
              <a:gd name="connsiteX27" fmla="*/ 821232 w 887272"/>
              <a:gd name="connsiteY27" fmla="*/ 594360 h 3631956"/>
              <a:gd name="connsiteX28" fmla="*/ 816152 w 887272"/>
              <a:gd name="connsiteY28" fmla="*/ 640080 h 3631956"/>
              <a:gd name="connsiteX29" fmla="*/ 805992 w 887272"/>
              <a:gd name="connsiteY29" fmla="*/ 690880 h 3631956"/>
              <a:gd name="connsiteX30" fmla="*/ 800912 w 887272"/>
              <a:gd name="connsiteY30" fmla="*/ 721360 h 3631956"/>
              <a:gd name="connsiteX31" fmla="*/ 795832 w 887272"/>
              <a:gd name="connsiteY31" fmla="*/ 741680 h 3631956"/>
              <a:gd name="connsiteX32" fmla="*/ 790752 w 887272"/>
              <a:gd name="connsiteY32" fmla="*/ 767080 h 3631956"/>
              <a:gd name="connsiteX33" fmla="*/ 785672 w 887272"/>
              <a:gd name="connsiteY33" fmla="*/ 787400 h 3631956"/>
              <a:gd name="connsiteX34" fmla="*/ 780592 w 887272"/>
              <a:gd name="connsiteY34" fmla="*/ 828040 h 3631956"/>
              <a:gd name="connsiteX35" fmla="*/ 775512 w 887272"/>
              <a:gd name="connsiteY35" fmla="*/ 843280 h 3631956"/>
              <a:gd name="connsiteX36" fmla="*/ 765352 w 887272"/>
              <a:gd name="connsiteY36" fmla="*/ 894080 h 3631956"/>
              <a:gd name="connsiteX37" fmla="*/ 755192 w 887272"/>
              <a:gd name="connsiteY37" fmla="*/ 939800 h 3631956"/>
              <a:gd name="connsiteX38" fmla="*/ 750112 w 887272"/>
              <a:gd name="connsiteY38" fmla="*/ 980440 h 3631956"/>
              <a:gd name="connsiteX39" fmla="*/ 745032 w 887272"/>
              <a:gd name="connsiteY39" fmla="*/ 1031240 h 3631956"/>
              <a:gd name="connsiteX40" fmla="*/ 734872 w 887272"/>
              <a:gd name="connsiteY40" fmla="*/ 1102360 h 3631956"/>
              <a:gd name="connsiteX41" fmla="*/ 729792 w 887272"/>
              <a:gd name="connsiteY41" fmla="*/ 1203960 h 3631956"/>
              <a:gd name="connsiteX42" fmla="*/ 719632 w 887272"/>
              <a:gd name="connsiteY42" fmla="*/ 1264920 h 3631956"/>
              <a:gd name="connsiteX43" fmla="*/ 704392 w 887272"/>
              <a:gd name="connsiteY43" fmla="*/ 1407160 h 3631956"/>
              <a:gd name="connsiteX44" fmla="*/ 694232 w 887272"/>
              <a:gd name="connsiteY44" fmla="*/ 1463040 h 3631956"/>
              <a:gd name="connsiteX45" fmla="*/ 689152 w 887272"/>
              <a:gd name="connsiteY45" fmla="*/ 1518920 h 3631956"/>
              <a:gd name="connsiteX46" fmla="*/ 678992 w 887272"/>
              <a:gd name="connsiteY46" fmla="*/ 1564640 h 3631956"/>
              <a:gd name="connsiteX47" fmla="*/ 673912 w 887272"/>
              <a:gd name="connsiteY47" fmla="*/ 1595120 h 3631956"/>
              <a:gd name="connsiteX48" fmla="*/ 668832 w 887272"/>
              <a:gd name="connsiteY48" fmla="*/ 1635760 h 3631956"/>
              <a:gd name="connsiteX49" fmla="*/ 663752 w 887272"/>
              <a:gd name="connsiteY49" fmla="*/ 1666240 h 3631956"/>
              <a:gd name="connsiteX50" fmla="*/ 658672 w 887272"/>
              <a:gd name="connsiteY50" fmla="*/ 1706880 h 3631956"/>
              <a:gd name="connsiteX51" fmla="*/ 643432 w 887272"/>
              <a:gd name="connsiteY51" fmla="*/ 1778000 h 3631956"/>
              <a:gd name="connsiteX52" fmla="*/ 638352 w 887272"/>
              <a:gd name="connsiteY52" fmla="*/ 1823720 h 3631956"/>
              <a:gd name="connsiteX53" fmla="*/ 628192 w 887272"/>
              <a:gd name="connsiteY53" fmla="*/ 1879600 h 3631956"/>
              <a:gd name="connsiteX54" fmla="*/ 623112 w 887272"/>
              <a:gd name="connsiteY54" fmla="*/ 1935480 h 3631956"/>
              <a:gd name="connsiteX55" fmla="*/ 607872 w 887272"/>
              <a:gd name="connsiteY55" fmla="*/ 2021840 h 3631956"/>
              <a:gd name="connsiteX56" fmla="*/ 602792 w 887272"/>
              <a:gd name="connsiteY56" fmla="*/ 2082800 h 3631956"/>
              <a:gd name="connsiteX57" fmla="*/ 592632 w 887272"/>
              <a:gd name="connsiteY57" fmla="*/ 2133600 h 3631956"/>
              <a:gd name="connsiteX58" fmla="*/ 582472 w 887272"/>
              <a:gd name="connsiteY58" fmla="*/ 2204720 h 3631956"/>
              <a:gd name="connsiteX59" fmla="*/ 577392 w 887272"/>
              <a:gd name="connsiteY59" fmla="*/ 2296160 h 3631956"/>
              <a:gd name="connsiteX60" fmla="*/ 572312 w 887272"/>
              <a:gd name="connsiteY60" fmla="*/ 2311400 h 3631956"/>
              <a:gd name="connsiteX61" fmla="*/ 567232 w 887272"/>
              <a:gd name="connsiteY61" fmla="*/ 2352040 h 3631956"/>
              <a:gd name="connsiteX62" fmla="*/ 562152 w 887272"/>
              <a:gd name="connsiteY62" fmla="*/ 2382520 h 3631956"/>
              <a:gd name="connsiteX63" fmla="*/ 551992 w 887272"/>
              <a:gd name="connsiteY63" fmla="*/ 2509520 h 3631956"/>
              <a:gd name="connsiteX64" fmla="*/ 541832 w 887272"/>
              <a:gd name="connsiteY64" fmla="*/ 2570480 h 3631956"/>
              <a:gd name="connsiteX65" fmla="*/ 536752 w 887272"/>
              <a:gd name="connsiteY65" fmla="*/ 2595880 h 3631956"/>
              <a:gd name="connsiteX66" fmla="*/ 526592 w 887272"/>
              <a:gd name="connsiteY66" fmla="*/ 2809240 h 3631956"/>
              <a:gd name="connsiteX67" fmla="*/ 521512 w 887272"/>
              <a:gd name="connsiteY67" fmla="*/ 2834640 h 3631956"/>
              <a:gd name="connsiteX68" fmla="*/ 516432 w 887272"/>
              <a:gd name="connsiteY68" fmla="*/ 2956560 h 3631956"/>
              <a:gd name="connsiteX69" fmla="*/ 506272 w 887272"/>
              <a:gd name="connsiteY69" fmla="*/ 3048000 h 3631956"/>
              <a:gd name="connsiteX70" fmla="*/ 494419 w 887272"/>
              <a:gd name="connsiteY70" fmla="*/ 3217898 h 3631956"/>
              <a:gd name="connsiteX71" fmla="*/ 486517 w 887272"/>
              <a:gd name="connsiteY71" fmla="*/ 3325707 h 3631956"/>
              <a:gd name="connsiteX72" fmla="*/ 489903 w 887272"/>
              <a:gd name="connsiteY72" fmla="*/ 3369734 h 3631956"/>
              <a:gd name="connsiteX73" fmla="*/ 484823 w 887272"/>
              <a:gd name="connsiteY73" fmla="*/ 3407551 h 3631956"/>
              <a:gd name="connsiteX74" fmla="*/ 462810 w 887272"/>
              <a:gd name="connsiteY74" fmla="*/ 3608494 h 3631956"/>
              <a:gd name="connsiteX75" fmla="*/ 414832 w 887272"/>
              <a:gd name="connsiteY75" fmla="*/ 3611880 h 3631956"/>
              <a:gd name="connsiteX76" fmla="*/ 191312 w 887272"/>
              <a:gd name="connsiteY76" fmla="*/ 3601720 h 3631956"/>
              <a:gd name="connsiteX77" fmla="*/ 120192 w 887272"/>
              <a:gd name="connsiteY77" fmla="*/ 3591560 h 3631956"/>
              <a:gd name="connsiteX78" fmla="*/ 64312 w 887272"/>
              <a:gd name="connsiteY78" fmla="*/ 3586480 h 3631956"/>
              <a:gd name="connsiteX79" fmla="*/ 20849 w 887272"/>
              <a:gd name="connsiteY79" fmla="*/ 3576884 h 3631956"/>
              <a:gd name="connsiteX80" fmla="*/ 27058 w 887272"/>
              <a:gd name="connsiteY80" fmla="*/ 3533423 h 3631956"/>
              <a:gd name="connsiteX81" fmla="*/ 31575 w 887272"/>
              <a:gd name="connsiteY81" fmla="*/ 3452706 h 3631956"/>
              <a:gd name="connsiteX82" fmla="*/ 33832 w 887272"/>
              <a:gd name="connsiteY82" fmla="*/ 3426178 h 3631956"/>
              <a:gd name="connsiteX83" fmla="*/ 33268 w 887272"/>
              <a:gd name="connsiteY83" fmla="*/ 3392311 h 3631956"/>
              <a:gd name="connsiteX84" fmla="*/ 32703 w 887272"/>
              <a:gd name="connsiteY84" fmla="*/ 3356186 h 3631956"/>
              <a:gd name="connsiteX85" fmla="*/ 46250 w 887272"/>
              <a:gd name="connsiteY85" fmla="*/ 3327964 h 3631956"/>
              <a:gd name="connsiteX86" fmla="*/ 48508 w 887272"/>
              <a:gd name="connsiteY86" fmla="*/ 3265311 h 3631956"/>
              <a:gd name="connsiteX87" fmla="*/ 64876 w 887272"/>
              <a:gd name="connsiteY87" fmla="*/ 3217332 h 3631956"/>
              <a:gd name="connsiteX88" fmla="*/ 66570 w 887272"/>
              <a:gd name="connsiteY88" fmla="*/ 3178387 h 3631956"/>
              <a:gd name="connsiteX89" fmla="*/ 79551 w 887272"/>
              <a:gd name="connsiteY89" fmla="*/ 3056467 h 3631956"/>
              <a:gd name="connsiteX90" fmla="*/ 78987 w 887272"/>
              <a:gd name="connsiteY90" fmla="*/ 3025422 h 3631956"/>
              <a:gd name="connsiteX91" fmla="*/ 86890 w 887272"/>
              <a:gd name="connsiteY91" fmla="*/ 2958253 h 3631956"/>
              <a:gd name="connsiteX92" fmla="*/ 89147 w 887272"/>
              <a:gd name="connsiteY92" fmla="*/ 2910841 h 3631956"/>
              <a:gd name="connsiteX93" fmla="*/ 96485 w 887272"/>
              <a:gd name="connsiteY93" fmla="*/ 2835770 h 3631956"/>
              <a:gd name="connsiteX94" fmla="*/ 112290 w 887272"/>
              <a:gd name="connsiteY94" fmla="*/ 2715542 h 3631956"/>
              <a:gd name="connsiteX95" fmla="*/ 94792 w 887272"/>
              <a:gd name="connsiteY95" fmla="*/ 2687320 h 3631956"/>
              <a:gd name="connsiteX96" fmla="*/ 74472 w 887272"/>
              <a:gd name="connsiteY96" fmla="*/ 2667000 h 3631956"/>
              <a:gd name="connsiteX97" fmla="*/ 79552 w 887272"/>
              <a:gd name="connsiteY97" fmla="*/ 2631440 h 3631956"/>
              <a:gd name="connsiteX98" fmla="*/ 89712 w 887272"/>
              <a:gd name="connsiteY98" fmla="*/ 2600960 h 3631956"/>
              <a:gd name="connsiteX99" fmla="*/ 94792 w 887272"/>
              <a:gd name="connsiteY99" fmla="*/ 2570480 h 3631956"/>
              <a:gd name="connsiteX100" fmla="*/ 104952 w 887272"/>
              <a:gd name="connsiteY100" fmla="*/ 2550160 h 3631956"/>
              <a:gd name="connsiteX101" fmla="*/ 135432 w 887272"/>
              <a:gd name="connsiteY101" fmla="*/ 2594187 h 3631956"/>
              <a:gd name="connsiteX102" fmla="*/ 145591 w 887272"/>
              <a:gd name="connsiteY102" fmla="*/ 2550724 h 3631956"/>
              <a:gd name="connsiteX103" fmla="*/ 142206 w 887272"/>
              <a:gd name="connsiteY103" fmla="*/ 2484684 h 3631956"/>
              <a:gd name="connsiteX104" fmla="*/ 149543 w 887272"/>
              <a:gd name="connsiteY104" fmla="*/ 2475088 h 3631956"/>
              <a:gd name="connsiteX105" fmla="*/ 151802 w 887272"/>
              <a:gd name="connsiteY105" fmla="*/ 2430498 h 3631956"/>
              <a:gd name="connsiteX106" fmla="*/ 159703 w 887272"/>
              <a:gd name="connsiteY106" fmla="*/ 2410178 h 3631956"/>
              <a:gd name="connsiteX107" fmla="*/ 164784 w 887272"/>
              <a:gd name="connsiteY107" fmla="*/ 2388164 h 3631956"/>
              <a:gd name="connsiteX108" fmla="*/ 167041 w 887272"/>
              <a:gd name="connsiteY108" fmla="*/ 2359943 h 3631956"/>
              <a:gd name="connsiteX109" fmla="*/ 174943 w 887272"/>
              <a:gd name="connsiteY109" fmla="*/ 2338494 h 3631956"/>
              <a:gd name="connsiteX110" fmla="*/ 180023 w 887272"/>
              <a:gd name="connsiteY110" fmla="*/ 2284871 h 3631956"/>
              <a:gd name="connsiteX111" fmla="*/ 181716 w 887272"/>
              <a:gd name="connsiteY111" fmla="*/ 2232942 h 3631956"/>
              <a:gd name="connsiteX112" fmla="*/ 190183 w 887272"/>
              <a:gd name="connsiteY112" fmla="*/ 2175369 h 3631956"/>
              <a:gd name="connsiteX113" fmla="*/ 191312 w 887272"/>
              <a:gd name="connsiteY113" fmla="*/ 2136987 h 3631956"/>
              <a:gd name="connsiteX114" fmla="*/ 196392 w 887272"/>
              <a:gd name="connsiteY114" fmla="*/ 2098040 h 3631956"/>
              <a:gd name="connsiteX115" fmla="*/ 206552 w 887272"/>
              <a:gd name="connsiteY115" fmla="*/ 1991360 h 3631956"/>
              <a:gd name="connsiteX116" fmla="*/ 211632 w 887272"/>
              <a:gd name="connsiteY116" fmla="*/ 1965960 h 3631956"/>
              <a:gd name="connsiteX117" fmla="*/ 216712 w 887272"/>
              <a:gd name="connsiteY117" fmla="*/ 1925320 h 3631956"/>
              <a:gd name="connsiteX118" fmla="*/ 221792 w 887272"/>
              <a:gd name="connsiteY118" fmla="*/ 1910080 h 3631956"/>
              <a:gd name="connsiteX119" fmla="*/ 226872 w 887272"/>
              <a:gd name="connsiteY119" fmla="*/ 1889760 h 3631956"/>
              <a:gd name="connsiteX120" fmla="*/ 231952 w 887272"/>
              <a:gd name="connsiteY120" fmla="*/ 1859280 h 3631956"/>
              <a:gd name="connsiteX121" fmla="*/ 237032 w 887272"/>
              <a:gd name="connsiteY121" fmla="*/ 1833880 h 3631956"/>
              <a:gd name="connsiteX122" fmla="*/ 242112 w 887272"/>
              <a:gd name="connsiteY122" fmla="*/ 1762760 h 3631956"/>
              <a:gd name="connsiteX123" fmla="*/ 247192 w 887272"/>
              <a:gd name="connsiteY123" fmla="*/ 1747520 h 3631956"/>
              <a:gd name="connsiteX124" fmla="*/ 252272 w 887272"/>
              <a:gd name="connsiteY124" fmla="*/ 1722120 h 3631956"/>
              <a:gd name="connsiteX125" fmla="*/ 257352 w 887272"/>
              <a:gd name="connsiteY125" fmla="*/ 1671320 h 3631956"/>
              <a:gd name="connsiteX126" fmla="*/ 262432 w 887272"/>
              <a:gd name="connsiteY126" fmla="*/ 1656080 h 3631956"/>
              <a:gd name="connsiteX127" fmla="*/ 267512 w 887272"/>
              <a:gd name="connsiteY127" fmla="*/ 1635760 h 3631956"/>
              <a:gd name="connsiteX128" fmla="*/ 272592 w 887272"/>
              <a:gd name="connsiteY128" fmla="*/ 1574800 h 3631956"/>
              <a:gd name="connsiteX129" fmla="*/ 277672 w 887272"/>
              <a:gd name="connsiteY129" fmla="*/ 1559560 h 3631956"/>
              <a:gd name="connsiteX130" fmla="*/ 287832 w 887272"/>
              <a:gd name="connsiteY130" fmla="*/ 1518920 h 3631956"/>
              <a:gd name="connsiteX131" fmla="*/ 292912 w 887272"/>
              <a:gd name="connsiteY131" fmla="*/ 1473200 h 3631956"/>
              <a:gd name="connsiteX132" fmla="*/ 297992 w 887272"/>
              <a:gd name="connsiteY132" fmla="*/ 1447800 h 3631956"/>
              <a:gd name="connsiteX133" fmla="*/ 308152 w 887272"/>
              <a:gd name="connsiteY133" fmla="*/ 1386840 h 3631956"/>
              <a:gd name="connsiteX134" fmla="*/ 313232 w 887272"/>
              <a:gd name="connsiteY134" fmla="*/ 1346200 h 3631956"/>
              <a:gd name="connsiteX135" fmla="*/ 323392 w 887272"/>
              <a:gd name="connsiteY135" fmla="*/ 1275080 h 3631956"/>
              <a:gd name="connsiteX136" fmla="*/ 328472 w 887272"/>
              <a:gd name="connsiteY136" fmla="*/ 1224280 h 3631956"/>
              <a:gd name="connsiteX137" fmla="*/ 333552 w 887272"/>
              <a:gd name="connsiteY137" fmla="*/ 1198880 h 3631956"/>
              <a:gd name="connsiteX138" fmla="*/ 348792 w 887272"/>
              <a:gd name="connsiteY138" fmla="*/ 1127760 h 3631956"/>
              <a:gd name="connsiteX139" fmla="*/ 353872 w 887272"/>
              <a:gd name="connsiteY139" fmla="*/ 1076960 h 3631956"/>
              <a:gd name="connsiteX140" fmla="*/ 358952 w 887272"/>
              <a:gd name="connsiteY140" fmla="*/ 1056640 h 3631956"/>
              <a:gd name="connsiteX141" fmla="*/ 369112 w 887272"/>
              <a:gd name="connsiteY141" fmla="*/ 1005840 h 3631956"/>
              <a:gd name="connsiteX142" fmla="*/ 374192 w 887272"/>
              <a:gd name="connsiteY142" fmla="*/ 934720 h 3631956"/>
              <a:gd name="connsiteX143" fmla="*/ 384352 w 887272"/>
              <a:gd name="connsiteY143" fmla="*/ 868680 h 3631956"/>
              <a:gd name="connsiteX144" fmla="*/ 389432 w 887272"/>
              <a:gd name="connsiteY144" fmla="*/ 822960 h 3631956"/>
              <a:gd name="connsiteX145" fmla="*/ 399592 w 887272"/>
              <a:gd name="connsiteY145" fmla="*/ 777240 h 3631956"/>
              <a:gd name="connsiteX146" fmla="*/ 404672 w 887272"/>
              <a:gd name="connsiteY146" fmla="*/ 731520 h 3631956"/>
              <a:gd name="connsiteX147" fmla="*/ 414832 w 887272"/>
              <a:gd name="connsiteY147" fmla="*/ 690880 h 3631956"/>
              <a:gd name="connsiteX148" fmla="*/ 424992 w 887272"/>
              <a:gd name="connsiteY148" fmla="*/ 629920 h 3631956"/>
              <a:gd name="connsiteX149" fmla="*/ 430072 w 887272"/>
              <a:gd name="connsiteY149" fmla="*/ 584200 h 3631956"/>
              <a:gd name="connsiteX150" fmla="*/ 440232 w 887272"/>
              <a:gd name="connsiteY150" fmla="*/ 543560 h 3631956"/>
              <a:gd name="connsiteX151" fmla="*/ 445312 w 887272"/>
              <a:gd name="connsiteY151" fmla="*/ 523240 h 3631956"/>
              <a:gd name="connsiteX152" fmla="*/ 455472 w 887272"/>
              <a:gd name="connsiteY152" fmla="*/ 457200 h 3631956"/>
              <a:gd name="connsiteX153" fmla="*/ 465632 w 887272"/>
              <a:gd name="connsiteY153" fmla="*/ 411480 h 3631956"/>
              <a:gd name="connsiteX154" fmla="*/ 470712 w 887272"/>
              <a:gd name="connsiteY154" fmla="*/ 365760 h 3631956"/>
              <a:gd name="connsiteX155" fmla="*/ 475792 w 887272"/>
              <a:gd name="connsiteY155" fmla="*/ 335280 h 3631956"/>
              <a:gd name="connsiteX156" fmla="*/ 470712 w 887272"/>
              <a:gd name="connsiteY156" fmla="*/ 198120 h 3631956"/>
              <a:gd name="connsiteX0" fmla="*/ 470712 w 887272"/>
              <a:gd name="connsiteY0" fmla="*/ 198120 h 3631956"/>
              <a:gd name="connsiteX1" fmla="*/ 485952 w 887272"/>
              <a:gd name="connsiteY1" fmla="*/ 187960 h 3631956"/>
              <a:gd name="connsiteX2" fmla="*/ 496112 w 887272"/>
              <a:gd name="connsiteY2" fmla="*/ 172720 h 3631956"/>
              <a:gd name="connsiteX3" fmla="*/ 526592 w 887272"/>
              <a:gd name="connsiteY3" fmla="*/ 152400 h 3631956"/>
              <a:gd name="connsiteX4" fmla="*/ 541832 w 887272"/>
              <a:gd name="connsiteY4" fmla="*/ 137160 h 3631956"/>
              <a:gd name="connsiteX5" fmla="*/ 572312 w 887272"/>
              <a:gd name="connsiteY5" fmla="*/ 127000 h 3631956"/>
              <a:gd name="connsiteX6" fmla="*/ 602792 w 887272"/>
              <a:gd name="connsiteY6" fmla="*/ 111760 h 3631956"/>
              <a:gd name="connsiteX7" fmla="*/ 638352 w 887272"/>
              <a:gd name="connsiteY7" fmla="*/ 96520 h 3631956"/>
              <a:gd name="connsiteX8" fmla="*/ 653592 w 887272"/>
              <a:gd name="connsiteY8" fmla="*/ 86360 h 3631956"/>
              <a:gd name="connsiteX9" fmla="*/ 689152 w 887272"/>
              <a:gd name="connsiteY9" fmla="*/ 76200 h 3631956"/>
              <a:gd name="connsiteX10" fmla="*/ 719632 w 887272"/>
              <a:gd name="connsiteY10" fmla="*/ 66040 h 3631956"/>
              <a:gd name="connsiteX11" fmla="*/ 755192 w 887272"/>
              <a:gd name="connsiteY11" fmla="*/ 50800 h 3631956"/>
              <a:gd name="connsiteX12" fmla="*/ 805992 w 887272"/>
              <a:gd name="connsiteY12" fmla="*/ 35560 h 3631956"/>
              <a:gd name="connsiteX13" fmla="*/ 821232 w 887272"/>
              <a:gd name="connsiteY13" fmla="*/ 25400 h 3631956"/>
              <a:gd name="connsiteX14" fmla="*/ 851712 w 887272"/>
              <a:gd name="connsiteY14" fmla="*/ 15240 h 3631956"/>
              <a:gd name="connsiteX15" fmla="*/ 882192 w 887272"/>
              <a:gd name="connsiteY15" fmla="*/ 0 h 3631956"/>
              <a:gd name="connsiteX16" fmla="*/ 887272 w 887272"/>
              <a:gd name="connsiteY16" fmla="*/ 15240 h 3631956"/>
              <a:gd name="connsiteX17" fmla="*/ 882192 w 887272"/>
              <a:gd name="connsiteY17" fmla="*/ 60960 h 3631956"/>
              <a:gd name="connsiteX18" fmla="*/ 877112 w 887272"/>
              <a:gd name="connsiteY18" fmla="*/ 76200 h 3631956"/>
              <a:gd name="connsiteX19" fmla="*/ 872032 w 887272"/>
              <a:gd name="connsiteY19" fmla="*/ 96520 h 3631956"/>
              <a:gd name="connsiteX20" fmla="*/ 866952 w 887272"/>
              <a:gd name="connsiteY20" fmla="*/ 162560 h 3631956"/>
              <a:gd name="connsiteX21" fmla="*/ 861872 w 887272"/>
              <a:gd name="connsiteY21" fmla="*/ 182880 h 3631956"/>
              <a:gd name="connsiteX22" fmla="*/ 856792 w 887272"/>
              <a:gd name="connsiteY22" fmla="*/ 213360 h 3631956"/>
              <a:gd name="connsiteX23" fmla="*/ 851712 w 887272"/>
              <a:gd name="connsiteY23" fmla="*/ 335280 h 3631956"/>
              <a:gd name="connsiteX24" fmla="*/ 841552 w 887272"/>
              <a:gd name="connsiteY24" fmla="*/ 401320 h 3631956"/>
              <a:gd name="connsiteX25" fmla="*/ 836472 w 887272"/>
              <a:gd name="connsiteY25" fmla="*/ 447040 h 3631956"/>
              <a:gd name="connsiteX26" fmla="*/ 826312 w 887272"/>
              <a:gd name="connsiteY26" fmla="*/ 568960 h 3631956"/>
              <a:gd name="connsiteX27" fmla="*/ 821232 w 887272"/>
              <a:gd name="connsiteY27" fmla="*/ 594360 h 3631956"/>
              <a:gd name="connsiteX28" fmla="*/ 816152 w 887272"/>
              <a:gd name="connsiteY28" fmla="*/ 640080 h 3631956"/>
              <a:gd name="connsiteX29" fmla="*/ 805992 w 887272"/>
              <a:gd name="connsiteY29" fmla="*/ 690880 h 3631956"/>
              <a:gd name="connsiteX30" fmla="*/ 800912 w 887272"/>
              <a:gd name="connsiteY30" fmla="*/ 721360 h 3631956"/>
              <a:gd name="connsiteX31" fmla="*/ 795832 w 887272"/>
              <a:gd name="connsiteY31" fmla="*/ 741680 h 3631956"/>
              <a:gd name="connsiteX32" fmla="*/ 790752 w 887272"/>
              <a:gd name="connsiteY32" fmla="*/ 767080 h 3631956"/>
              <a:gd name="connsiteX33" fmla="*/ 785672 w 887272"/>
              <a:gd name="connsiteY33" fmla="*/ 787400 h 3631956"/>
              <a:gd name="connsiteX34" fmla="*/ 780592 w 887272"/>
              <a:gd name="connsiteY34" fmla="*/ 828040 h 3631956"/>
              <a:gd name="connsiteX35" fmla="*/ 775512 w 887272"/>
              <a:gd name="connsiteY35" fmla="*/ 843280 h 3631956"/>
              <a:gd name="connsiteX36" fmla="*/ 765352 w 887272"/>
              <a:gd name="connsiteY36" fmla="*/ 894080 h 3631956"/>
              <a:gd name="connsiteX37" fmla="*/ 755192 w 887272"/>
              <a:gd name="connsiteY37" fmla="*/ 939800 h 3631956"/>
              <a:gd name="connsiteX38" fmla="*/ 750112 w 887272"/>
              <a:gd name="connsiteY38" fmla="*/ 980440 h 3631956"/>
              <a:gd name="connsiteX39" fmla="*/ 745032 w 887272"/>
              <a:gd name="connsiteY39" fmla="*/ 1031240 h 3631956"/>
              <a:gd name="connsiteX40" fmla="*/ 734872 w 887272"/>
              <a:gd name="connsiteY40" fmla="*/ 1102360 h 3631956"/>
              <a:gd name="connsiteX41" fmla="*/ 729792 w 887272"/>
              <a:gd name="connsiteY41" fmla="*/ 1203960 h 3631956"/>
              <a:gd name="connsiteX42" fmla="*/ 719632 w 887272"/>
              <a:gd name="connsiteY42" fmla="*/ 1264920 h 3631956"/>
              <a:gd name="connsiteX43" fmla="*/ 704392 w 887272"/>
              <a:gd name="connsiteY43" fmla="*/ 1407160 h 3631956"/>
              <a:gd name="connsiteX44" fmla="*/ 694232 w 887272"/>
              <a:gd name="connsiteY44" fmla="*/ 1463040 h 3631956"/>
              <a:gd name="connsiteX45" fmla="*/ 689152 w 887272"/>
              <a:gd name="connsiteY45" fmla="*/ 1518920 h 3631956"/>
              <a:gd name="connsiteX46" fmla="*/ 678992 w 887272"/>
              <a:gd name="connsiteY46" fmla="*/ 1564640 h 3631956"/>
              <a:gd name="connsiteX47" fmla="*/ 673912 w 887272"/>
              <a:gd name="connsiteY47" fmla="*/ 1595120 h 3631956"/>
              <a:gd name="connsiteX48" fmla="*/ 668832 w 887272"/>
              <a:gd name="connsiteY48" fmla="*/ 1635760 h 3631956"/>
              <a:gd name="connsiteX49" fmla="*/ 663752 w 887272"/>
              <a:gd name="connsiteY49" fmla="*/ 1666240 h 3631956"/>
              <a:gd name="connsiteX50" fmla="*/ 658672 w 887272"/>
              <a:gd name="connsiteY50" fmla="*/ 1706880 h 3631956"/>
              <a:gd name="connsiteX51" fmla="*/ 643432 w 887272"/>
              <a:gd name="connsiteY51" fmla="*/ 1778000 h 3631956"/>
              <a:gd name="connsiteX52" fmla="*/ 638352 w 887272"/>
              <a:gd name="connsiteY52" fmla="*/ 1823720 h 3631956"/>
              <a:gd name="connsiteX53" fmla="*/ 628192 w 887272"/>
              <a:gd name="connsiteY53" fmla="*/ 1879600 h 3631956"/>
              <a:gd name="connsiteX54" fmla="*/ 623112 w 887272"/>
              <a:gd name="connsiteY54" fmla="*/ 1935480 h 3631956"/>
              <a:gd name="connsiteX55" fmla="*/ 607872 w 887272"/>
              <a:gd name="connsiteY55" fmla="*/ 2021840 h 3631956"/>
              <a:gd name="connsiteX56" fmla="*/ 602792 w 887272"/>
              <a:gd name="connsiteY56" fmla="*/ 2082800 h 3631956"/>
              <a:gd name="connsiteX57" fmla="*/ 592632 w 887272"/>
              <a:gd name="connsiteY57" fmla="*/ 2133600 h 3631956"/>
              <a:gd name="connsiteX58" fmla="*/ 582472 w 887272"/>
              <a:gd name="connsiteY58" fmla="*/ 2204720 h 3631956"/>
              <a:gd name="connsiteX59" fmla="*/ 577392 w 887272"/>
              <a:gd name="connsiteY59" fmla="*/ 2296160 h 3631956"/>
              <a:gd name="connsiteX60" fmla="*/ 572312 w 887272"/>
              <a:gd name="connsiteY60" fmla="*/ 2311400 h 3631956"/>
              <a:gd name="connsiteX61" fmla="*/ 567232 w 887272"/>
              <a:gd name="connsiteY61" fmla="*/ 2352040 h 3631956"/>
              <a:gd name="connsiteX62" fmla="*/ 562152 w 887272"/>
              <a:gd name="connsiteY62" fmla="*/ 2382520 h 3631956"/>
              <a:gd name="connsiteX63" fmla="*/ 551992 w 887272"/>
              <a:gd name="connsiteY63" fmla="*/ 2509520 h 3631956"/>
              <a:gd name="connsiteX64" fmla="*/ 541832 w 887272"/>
              <a:gd name="connsiteY64" fmla="*/ 2570480 h 3631956"/>
              <a:gd name="connsiteX65" fmla="*/ 536752 w 887272"/>
              <a:gd name="connsiteY65" fmla="*/ 2595880 h 3631956"/>
              <a:gd name="connsiteX66" fmla="*/ 526592 w 887272"/>
              <a:gd name="connsiteY66" fmla="*/ 2809240 h 3631956"/>
              <a:gd name="connsiteX67" fmla="*/ 521512 w 887272"/>
              <a:gd name="connsiteY67" fmla="*/ 2834640 h 3631956"/>
              <a:gd name="connsiteX68" fmla="*/ 516432 w 887272"/>
              <a:gd name="connsiteY68" fmla="*/ 2956560 h 3631956"/>
              <a:gd name="connsiteX69" fmla="*/ 506272 w 887272"/>
              <a:gd name="connsiteY69" fmla="*/ 3048000 h 3631956"/>
              <a:gd name="connsiteX70" fmla="*/ 494419 w 887272"/>
              <a:gd name="connsiteY70" fmla="*/ 3217898 h 3631956"/>
              <a:gd name="connsiteX71" fmla="*/ 486517 w 887272"/>
              <a:gd name="connsiteY71" fmla="*/ 3325707 h 3631956"/>
              <a:gd name="connsiteX72" fmla="*/ 489903 w 887272"/>
              <a:gd name="connsiteY72" fmla="*/ 3369734 h 3631956"/>
              <a:gd name="connsiteX73" fmla="*/ 484823 w 887272"/>
              <a:gd name="connsiteY73" fmla="*/ 3407551 h 3631956"/>
              <a:gd name="connsiteX74" fmla="*/ 462810 w 887272"/>
              <a:gd name="connsiteY74" fmla="*/ 3608494 h 3631956"/>
              <a:gd name="connsiteX75" fmla="*/ 414832 w 887272"/>
              <a:gd name="connsiteY75" fmla="*/ 3611880 h 3631956"/>
              <a:gd name="connsiteX76" fmla="*/ 191312 w 887272"/>
              <a:gd name="connsiteY76" fmla="*/ 3601720 h 3631956"/>
              <a:gd name="connsiteX77" fmla="*/ 120192 w 887272"/>
              <a:gd name="connsiteY77" fmla="*/ 3591560 h 3631956"/>
              <a:gd name="connsiteX78" fmla="*/ 64312 w 887272"/>
              <a:gd name="connsiteY78" fmla="*/ 3586480 h 3631956"/>
              <a:gd name="connsiteX79" fmla="*/ 20849 w 887272"/>
              <a:gd name="connsiteY79" fmla="*/ 3576884 h 3631956"/>
              <a:gd name="connsiteX80" fmla="*/ 27058 w 887272"/>
              <a:gd name="connsiteY80" fmla="*/ 3533423 h 3631956"/>
              <a:gd name="connsiteX81" fmla="*/ 31575 w 887272"/>
              <a:gd name="connsiteY81" fmla="*/ 3452706 h 3631956"/>
              <a:gd name="connsiteX82" fmla="*/ 33832 w 887272"/>
              <a:gd name="connsiteY82" fmla="*/ 3426178 h 3631956"/>
              <a:gd name="connsiteX83" fmla="*/ 33268 w 887272"/>
              <a:gd name="connsiteY83" fmla="*/ 3392311 h 3631956"/>
              <a:gd name="connsiteX84" fmla="*/ 46815 w 887272"/>
              <a:gd name="connsiteY84" fmla="*/ 3356186 h 3631956"/>
              <a:gd name="connsiteX85" fmla="*/ 46250 w 887272"/>
              <a:gd name="connsiteY85" fmla="*/ 3327964 h 3631956"/>
              <a:gd name="connsiteX86" fmla="*/ 48508 w 887272"/>
              <a:gd name="connsiteY86" fmla="*/ 3265311 h 3631956"/>
              <a:gd name="connsiteX87" fmla="*/ 64876 w 887272"/>
              <a:gd name="connsiteY87" fmla="*/ 3217332 h 3631956"/>
              <a:gd name="connsiteX88" fmla="*/ 66570 w 887272"/>
              <a:gd name="connsiteY88" fmla="*/ 3178387 h 3631956"/>
              <a:gd name="connsiteX89" fmla="*/ 79551 w 887272"/>
              <a:gd name="connsiteY89" fmla="*/ 3056467 h 3631956"/>
              <a:gd name="connsiteX90" fmla="*/ 78987 w 887272"/>
              <a:gd name="connsiteY90" fmla="*/ 3025422 h 3631956"/>
              <a:gd name="connsiteX91" fmla="*/ 86890 w 887272"/>
              <a:gd name="connsiteY91" fmla="*/ 2958253 h 3631956"/>
              <a:gd name="connsiteX92" fmla="*/ 89147 w 887272"/>
              <a:gd name="connsiteY92" fmla="*/ 2910841 h 3631956"/>
              <a:gd name="connsiteX93" fmla="*/ 96485 w 887272"/>
              <a:gd name="connsiteY93" fmla="*/ 2835770 h 3631956"/>
              <a:gd name="connsiteX94" fmla="*/ 112290 w 887272"/>
              <a:gd name="connsiteY94" fmla="*/ 2715542 h 3631956"/>
              <a:gd name="connsiteX95" fmla="*/ 94792 w 887272"/>
              <a:gd name="connsiteY95" fmla="*/ 2687320 h 3631956"/>
              <a:gd name="connsiteX96" fmla="*/ 74472 w 887272"/>
              <a:gd name="connsiteY96" fmla="*/ 2667000 h 3631956"/>
              <a:gd name="connsiteX97" fmla="*/ 79552 w 887272"/>
              <a:gd name="connsiteY97" fmla="*/ 2631440 h 3631956"/>
              <a:gd name="connsiteX98" fmla="*/ 89712 w 887272"/>
              <a:gd name="connsiteY98" fmla="*/ 2600960 h 3631956"/>
              <a:gd name="connsiteX99" fmla="*/ 94792 w 887272"/>
              <a:gd name="connsiteY99" fmla="*/ 2570480 h 3631956"/>
              <a:gd name="connsiteX100" fmla="*/ 104952 w 887272"/>
              <a:gd name="connsiteY100" fmla="*/ 2550160 h 3631956"/>
              <a:gd name="connsiteX101" fmla="*/ 135432 w 887272"/>
              <a:gd name="connsiteY101" fmla="*/ 2594187 h 3631956"/>
              <a:gd name="connsiteX102" fmla="*/ 145591 w 887272"/>
              <a:gd name="connsiteY102" fmla="*/ 2550724 h 3631956"/>
              <a:gd name="connsiteX103" fmla="*/ 142206 w 887272"/>
              <a:gd name="connsiteY103" fmla="*/ 2484684 h 3631956"/>
              <a:gd name="connsiteX104" fmla="*/ 149543 w 887272"/>
              <a:gd name="connsiteY104" fmla="*/ 2475088 h 3631956"/>
              <a:gd name="connsiteX105" fmla="*/ 151802 w 887272"/>
              <a:gd name="connsiteY105" fmla="*/ 2430498 h 3631956"/>
              <a:gd name="connsiteX106" fmla="*/ 159703 w 887272"/>
              <a:gd name="connsiteY106" fmla="*/ 2410178 h 3631956"/>
              <a:gd name="connsiteX107" fmla="*/ 164784 w 887272"/>
              <a:gd name="connsiteY107" fmla="*/ 2388164 h 3631956"/>
              <a:gd name="connsiteX108" fmla="*/ 167041 w 887272"/>
              <a:gd name="connsiteY108" fmla="*/ 2359943 h 3631956"/>
              <a:gd name="connsiteX109" fmla="*/ 174943 w 887272"/>
              <a:gd name="connsiteY109" fmla="*/ 2338494 h 3631956"/>
              <a:gd name="connsiteX110" fmla="*/ 180023 w 887272"/>
              <a:gd name="connsiteY110" fmla="*/ 2284871 h 3631956"/>
              <a:gd name="connsiteX111" fmla="*/ 181716 w 887272"/>
              <a:gd name="connsiteY111" fmla="*/ 2232942 h 3631956"/>
              <a:gd name="connsiteX112" fmla="*/ 190183 w 887272"/>
              <a:gd name="connsiteY112" fmla="*/ 2175369 h 3631956"/>
              <a:gd name="connsiteX113" fmla="*/ 191312 w 887272"/>
              <a:gd name="connsiteY113" fmla="*/ 2136987 h 3631956"/>
              <a:gd name="connsiteX114" fmla="*/ 196392 w 887272"/>
              <a:gd name="connsiteY114" fmla="*/ 2098040 h 3631956"/>
              <a:gd name="connsiteX115" fmla="*/ 206552 w 887272"/>
              <a:gd name="connsiteY115" fmla="*/ 1991360 h 3631956"/>
              <a:gd name="connsiteX116" fmla="*/ 211632 w 887272"/>
              <a:gd name="connsiteY116" fmla="*/ 1965960 h 3631956"/>
              <a:gd name="connsiteX117" fmla="*/ 216712 w 887272"/>
              <a:gd name="connsiteY117" fmla="*/ 1925320 h 3631956"/>
              <a:gd name="connsiteX118" fmla="*/ 221792 w 887272"/>
              <a:gd name="connsiteY118" fmla="*/ 1910080 h 3631956"/>
              <a:gd name="connsiteX119" fmla="*/ 226872 w 887272"/>
              <a:gd name="connsiteY119" fmla="*/ 1889760 h 3631956"/>
              <a:gd name="connsiteX120" fmla="*/ 231952 w 887272"/>
              <a:gd name="connsiteY120" fmla="*/ 1859280 h 3631956"/>
              <a:gd name="connsiteX121" fmla="*/ 237032 w 887272"/>
              <a:gd name="connsiteY121" fmla="*/ 1833880 h 3631956"/>
              <a:gd name="connsiteX122" fmla="*/ 242112 w 887272"/>
              <a:gd name="connsiteY122" fmla="*/ 1762760 h 3631956"/>
              <a:gd name="connsiteX123" fmla="*/ 247192 w 887272"/>
              <a:gd name="connsiteY123" fmla="*/ 1747520 h 3631956"/>
              <a:gd name="connsiteX124" fmla="*/ 252272 w 887272"/>
              <a:gd name="connsiteY124" fmla="*/ 1722120 h 3631956"/>
              <a:gd name="connsiteX125" fmla="*/ 257352 w 887272"/>
              <a:gd name="connsiteY125" fmla="*/ 1671320 h 3631956"/>
              <a:gd name="connsiteX126" fmla="*/ 262432 w 887272"/>
              <a:gd name="connsiteY126" fmla="*/ 1656080 h 3631956"/>
              <a:gd name="connsiteX127" fmla="*/ 267512 w 887272"/>
              <a:gd name="connsiteY127" fmla="*/ 1635760 h 3631956"/>
              <a:gd name="connsiteX128" fmla="*/ 272592 w 887272"/>
              <a:gd name="connsiteY128" fmla="*/ 1574800 h 3631956"/>
              <a:gd name="connsiteX129" fmla="*/ 277672 w 887272"/>
              <a:gd name="connsiteY129" fmla="*/ 1559560 h 3631956"/>
              <a:gd name="connsiteX130" fmla="*/ 287832 w 887272"/>
              <a:gd name="connsiteY130" fmla="*/ 1518920 h 3631956"/>
              <a:gd name="connsiteX131" fmla="*/ 292912 w 887272"/>
              <a:gd name="connsiteY131" fmla="*/ 1473200 h 3631956"/>
              <a:gd name="connsiteX132" fmla="*/ 297992 w 887272"/>
              <a:gd name="connsiteY132" fmla="*/ 1447800 h 3631956"/>
              <a:gd name="connsiteX133" fmla="*/ 308152 w 887272"/>
              <a:gd name="connsiteY133" fmla="*/ 1386840 h 3631956"/>
              <a:gd name="connsiteX134" fmla="*/ 313232 w 887272"/>
              <a:gd name="connsiteY134" fmla="*/ 1346200 h 3631956"/>
              <a:gd name="connsiteX135" fmla="*/ 323392 w 887272"/>
              <a:gd name="connsiteY135" fmla="*/ 1275080 h 3631956"/>
              <a:gd name="connsiteX136" fmla="*/ 328472 w 887272"/>
              <a:gd name="connsiteY136" fmla="*/ 1224280 h 3631956"/>
              <a:gd name="connsiteX137" fmla="*/ 333552 w 887272"/>
              <a:gd name="connsiteY137" fmla="*/ 1198880 h 3631956"/>
              <a:gd name="connsiteX138" fmla="*/ 348792 w 887272"/>
              <a:gd name="connsiteY138" fmla="*/ 1127760 h 3631956"/>
              <a:gd name="connsiteX139" fmla="*/ 353872 w 887272"/>
              <a:gd name="connsiteY139" fmla="*/ 1076960 h 3631956"/>
              <a:gd name="connsiteX140" fmla="*/ 358952 w 887272"/>
              <a:gd name="connsiteY140" fmla="*/ 1056640 h 3631956"/>
              <a:gd name="connsiteX141" fmla="*/ 369112 w 887272"/>
              <a:gd name="connsiteY141" fmla="*/ 1005840 h 3631956"/>
              <a:gd name="connsiteX142" fmla="*/ 374192 w 887272"/>
              <a:gd name="connsiteY142" fmla="*/ 934720 h 3631956"/>
              <a:gd name="connsiteX143" fmla="*/ 384352 w 887272"/>
              <a:gd name="connsiteY143" fmla="*/ 868680 h 3631956"/>
              <a:gd name="connsiteX144" fmla="*/ 389432 w 887272"/>
              <a:gd name="connsiteY144" fmla="*/ 822960 h 3631956"/>
              <a:gd name="connsiteX145" fmla="*/ 399592 w 887272"/>
              <a:gd name="connsiteY145" fmla="*/ 777240 h 3631956"/>
              <a:gd name="connsiteX146" fmla="*/ 404672 w 887272"/>
              <a:gd name="connsiteY146" fmla="*/ 731520 h 3631956"/>
              <a:gd name="connsiteX147" fmla="*/ 414832 w 887272"/>
              <a:gd name="connsiteY147" fmla="*/ 690880 h 3631956"/>
              <a:gd name="connsiteX148" fmla="*/ 424992 w 887272"/>
              <a:gd name="connsiteY148" fmla="*/ 629920 h 3631956"/>
              <a:gd name="connsiteX149" fmla="*/ 430072 w 887272"/>
              <a:gd name="connsiteY149" fmla="*/ 584200 h 3631956"/>
              <a:gd name="connsiteX150" fmla="*/ 440232 w 887272"/>
              <a:gd name="connsiteY150" fmla="*/ 543560 h 3631956"/>
              <a:gd name="connsiteX151" fmla="*/ 445312 w 887272"/>
              <a:gd name="connsiteY151" fmla="*/ 523240 h 3631956"/>
              <a:gd name="connsiteX152" fmla="*/ 455472 w 887272"/>
              <a:gd name="connsiteY152" fmla="*/ 457200 h 3631956"/>
              <a:gd name="connsiteX153" fmla="*/ 465632 w 887272"/>
              <a:gd name="connsiteY153" fmla="*/ 411480 h 3631956"/>
              <a:gd name="connsiteX154" fmla="*/ 470712 w 887272"/>
              <a:gd name="connsiteY154" fmla="*/ 365760 h 3631956"/>
              <a:gd name="connsiteX155" fmla="*/ 475792 w 887272"/>
              <a:gd name="connsiteY155" fmla="*/ 335280 h 3631956"/>
              <a:gd name="connsiteX156" fmla="*/ 470712 w 887272"/>
              <a:gd name="connsiteY156" fmla="*/ 198120 h 3631956"/>
              <a:gd name="connsiteX0" fmla="*/ 470712 w 887272"/>
              <a:gd name="connsiteY0" fmla="*/ 198120 h 3631956"/>
              <a:gd name="connsiteX1" fmla="*/ 485952 w 887272"/>
              <a:gd name="connsiteY1" fmla="*/ 187960 h 3631956"/>
              <a:gd name="connsiteX2" fmla="*/ 496112 w 887272"/>
              <a:gd name="connsiteY2" fmla="*/ 172720 h 3631956"/>
              <a:gd name="connsiteX3" fmla="*/ 526592 w 887272"/>
              <a:gd name="connsiteY3" fmla="*/ 152400 h 3631956"/>
              <a:gd name="connsiteX4" fmla="*/ 541832 w 887272"/>
              <a:gd name="connsiteY4" fmla="*/ 137160 h 3631956"/>
              <a:gd name="connsiteX5" fmla="*/ 572312 w 887272"/>
              <a:gd name="connsiteY5" fmla="*/ 127000 h 3631956"/>
              <a:gd name="connsiteX6" fmla="*/ 602792 w 887272"/>
              <a:gd name="connsiteY6" fmla="*/ 111760 h 3631956"/>
              <a:gd name="connsiteX7" fmla="*/ 638352 w 887272"/>
              <a:gd name="connsiteY7" fmla="*/ 96520 h 3631956"/>
              <a:gd name="connsiteX8" fmla="*/ 653592 w 887272"/>
              <a:gd name="connsiteY8" fmla="*/ 86360 h 3631956"/>
              <a:gd name="connsiteX9" fmla="*/ 689152 w 887272"/>
              <a:gd name="connsiteY9" fmla="*/ 76200 h 3631956"/>
              <a:gd name="connsiteX10" fmla="*/ 719632 w 887272"/>
              <a:gd name="connsiteY10" fmla="*/ 66040 h 3631956"/>
              <a:gd name="connsiteX11" fmla="*/ 755192 w 887272"/>
              <a:gd name="connsiteY11" fmla="*/ 50800 h 3631956"/>
              <a:gd name="connsiteX12" fmla="*/ 805992 w 887272"/>
              <a:gd name="connsiteY12" fmla="*/ 35560 h 3631956"/>
              <a:gd name="connsiteX13" fmla="*/ 821232 w 887272"/>
              <a:gd name="connsiteY13" fmla="*/ 25400 h 3631956"/>
              <a:gd name="connsiteX14" fmla="*/ 851712 w 887272"/>
              <a:gd name="connsiteY14" fmla="*/ 15240 h 3631956"/>
              <a:gd name="connsiteX15" fmla="*/ 882192 w 887272"/>
              <a:gd name="connsiteY15" fmla="*/ 0 h 3631956"/>
              <a:gd name="connsiteX16" fmla="*/ 887272 w 887272"/>
              <a:gd name="connsiteY16" fmla="*/ 15240 h 3631956"/>
              <a:gd name="connsiteX17" fmla="*/ 882192 w 887272"/>
              <a:gd name="connsiteY17" fmla="*/ 60960 h 3631956"/>
              <a:gd name="connsiteX18" fmla="*/ 877112 w 887272"/>
              <a:gd name="connsiteY18" fmla="*/ 76200 h 3631956"/>
              <a:gd name="connsiteX19" fmla="*/ 872032 w 887272"/>
              <a:gd name="connsiteY19" fmla="*/ 96520 h 3631956"/>
              <a:gd name="connsiteX20" fmla="*/ 866952 w 887272"/>
              <a:gd name="connsiteY20" fmla="*/ 162560 h 3631956"/>
              <a:gd name="connsiteX21" fmla="*/ 861872 w 887272"/>
              <a:gd name="connsiteY21" fmla="*/ 182880 h 3631956"/>
              <a:gd name="connsiteX22" fmla="*/ 856792 w 887272"/>
              <a:gd name="connsiteY22" fmla="*/ 213360 h 3631956"/>
              <a:gd name="connsiteX23" fmla="*/ 851712 w 887272"/>
              <a:gd name="connsiteY23" fmla="*/ 335280 h 3631956"/>
              <a:gd name="connsiteX24" fmla="*/ 841552 w 887272"/>
              <a:gd name="connsiteY24" fmla="*/ 401320 h 3631956"/>
              <a:gd name="connsiteX25" fmla="*/ 836472 w 887272"/>
              <a:gd name="connsiteY25" fmla="*/ 447040 h 3631956"/>
              <a:gd name="connsiteX26" fmla="*/ 826312 w 887272"/>
              <a:gd name="connsiteY26" fmla="*/ 568960 h 3631956"/>
              <a:gd name="connsiteX27" fmla="*/ 821232 w 887272"/>
              <a:gd name="connsiteY27" fmla="*/ 594360 h 3631956"/>
              <a:gd name="connsiteX28" fmla="*/ 816152 w 887272"/>
              <a:gd name="connsiteY28" fmla="*/ 640080 h 3631956"/>
              <a:gd name="connsiteX29" fmla="*/ 805992 w 887272"/>
              <a:gd name="connsiteY29" fmla="*/ 690880 h 3631956"/>
              <a:gd name="connsiteX30" fmla="*/ 800912 w 887272"/>
              <a:gd name="connsiteY30" fmla="*/ 721360 h 3631956"/>
              <a:gd name="connsiteX31" fmla="*/ 795832 w 887272"/>
              <a:gd name="connsiteY31" fmla="*/ 741680 h 3631956"/>
              <a:gd name="connsiteX32" fmla="*/ 790752 w 887272"/>
              <a:gd name="connsiteY32" fmla="*/ 767080 h 3631956"/>
              <a:gd name="connsiteX33" fmla="*/ 785672 w 887272"/>
              <a:gd name="connsiteY33" fmla="*/ 787400 h 3631956"/>
              <a:gd name="connsiteX34" fmla="*/ 780592 w 887272"/>
              <a:gd name="connsiteY34" fmla="*/ 828040 h 3631956"/>
              <a:gd name="connsiteX35" fmla="*/ 775512 w 887272"/>
              <a:gd name="connsiteY35" fmla="*/ 843280 h 3631956"/>
              <a:gd name="connsiteX36" fmla="*/ 765352 w 887272"/>
              <a:gd name="connsiteY36" fmla="*/ 894080 h 3631956"/>
              <a:gd name="connsiteX37" fmla="*/ 755192 w 887272"/>
              <a:gd name="connsiteY37" fmla="*/ 939800 h 3631956"/>
              <a:gd name="connsiteX38" fmla="*/ 750112 w 887272"/>
              <a:gd name="connsiteY38" fmla="*/ 980440 h 3631956"/>
              <a:gd name="connsiteX39" fmla="*/ 745032 w 887272"/>
              <a:gd name="connsiteY39" fmla="*/ 1031240 h 3631956"/>
              <a:gd name="connsiteX40" fmla="*/ 734872 w 887272"/>
              <a:gd name="connsiteY40" fmla="*/ 1102360 h 3631956"/>
              <a:gd name="connsiteX41" fmla="*/ 729792 w 887272"/>
              <a:gd name="connsiteY41" fmla="*/ 1203960 h 3631956"/>
              <a:gd name="connsiteX42" fmla="*/ 719632 w 887272"/>
              <a:gd name="connsiteY42" fmla="*/ 1264920 h 3631956"/>
              <a:gd name="connsiteX43" fmla="*/ 704392 w 887272"/>
              <a:gd name="connsiteY43" fmla="*/ 1407160 h 3631956"/>
              <a:gd name="connsiteX44" fmla="*/ 694232 w 887272"/>
              <a:gd name="connsiteY44" fmla="*/ 1463040 h 3631956"/>
              <a:gd name="connsiteX45" fmla="*/ 689152 w 887272"/>
              <a:gd name="connsiteY45" fmla="*/ 1518920 h 3631956"/>
              <a:gd name="connsiteX46" fmla="*/ 678992 w 887272"/>
              <a:gd name="connsiteY46" fmla="*/ 1564640 h 3631956"/>
              <a:gd name="connsiteX47" fmla="*/ 673912 w 887272"/>
              <a:gd name="connsiteY47" fmla="*/ 1595120 h 3631956"/>
              <a:gd name="connsiteX48" fmla="*/ 668832 w 887272"/>
              <a:gd name="connsiteY48" fmla="*/ 1635760 h 3631956"/>
              <a:gd name="connsiteX49" fmla="*/ 663752 w 887272"/>
              <a:gd name="connsiteY49" fmla="*/ 1666240 h 3631956"/>
              <a:gd name="connsiteX50" fmla="*/ 658672 w 887272"/>
              <a:gd name="connsiteY50" fmla="*/ 1706880 h 3631956"/>
              <a:gd name="connsiteX51" fmla="*/ 643432 w 887272"/>
              <a:gd name="connsiteY51" fmla="*/ 1778000 h 3631956"/>
              <a:gd name="connsiteX52" fmla="*/ 638352 w 887272"/>
              <a:gd name="connsiteY52" fmla="*/ 1823720 h 3631956"/>
              <a:gd name="connsiteX53" fmla="*/ 628192 w 887272"/>
              <a:gd name="connsiteY53" fmla="*/ 1879600 h 3631956"/>
              <a:gd name="connsiteX54" fmla="*/ 623112 w 887272"/>
              <a:gd name="connsiteY54" fmla="*/ 1935480 h 3631956"/>
              <a:gd name="connsiteX55" fmla="*/ 607872 w 887272"/>
              <a:gd name="connsiteY55" fmla="*/ 2021840 h 3631956"/>
              <a:gd name="connsiteX56" fmla="*/ 602792 w 887272"/>
              <a:gd name="connsiteY56" fmla="*/ 2082800 h 3631956"/>
              <a:gd name="connsiteX57" fmla="*/ 592632 w 887272"/>
              <a:gd name="connsiteY57" fmla="*/ 2133600 h 3631956"/>
              <a:gd name="connsiteX58" fmla="*/ 582472 w 887272"/>
              <a:gd name="connsiteY58" fmla="*/ 2204720 h 3631956"/>
              <a:gd name="connsiteX59" fmla="*/ 577392 w 887272"/>
              <a:gd name="connsiteY59" fmla="*/ 2296160 h 3631956"/>
              <a:gd name="connsiteX60" fmla="*/ 572312 w 887272"/>
              <a:gd name="connsiteY60" fmla="*/ 2311400 h 3631956"/>
              <a:gd name="connsiteX61" fmla="*/ 567232 w 887272"/>
              <a:gd name="connsiteY61" fmla="*/ 2352040 h 3631956"/>
              <a:gd name="connsiteX62" fmla="*/ 562152 w 887272"/>
              <a:gd name="connsiteY62" fmla="*/ 2382520 h 3631956"/>
              <a:gd name="connsiteX63" fmla="*/ 551992 w 887272"/>
              <a:gd name="connsiteY63" fmla="*/ 2509520 h 3631956"/>
              <a:gd name="connsiteX64" fmla="*/ 541832 w 887272"/>
              <a:gd name="connsiteY64" fmla="*/ 2570480 h 3631956"/>
              <a:gd name="connsiteX65" fmla="*/ 536752 w 887272"/>
              <a:gd name="connsiteY65" fmla="*/ 2595880 h 3631956"/>
              <a:gd name="connsiteX66" fmla="*/ 526592 w 887272"/>
              <a:gd name="connsiteY66" fmla="*/ 2809240 h 3631956"/>
              <a:gd name="connsiteX67" fmla="*/ 521512 w 887272"/>
              <a:gd name="connsiteY67" fmla="*/ 2834640 h 3631956"/>
              <a:gd name="connsiteX68" fmla="*/ 516432 w 887272"/>
              <a:gd name="connsiteY68" fmla="*/ 2956560 h 3631956"/>
              <a:gd name="connsiteX69" fmla="*/ 506272 w 887272"/>
              <a:gd name="connsiteY69" fmla="*/ 3048000 h 3631956"/>
              <a:gd name="connsiteX70" fmla="*/ 494419 w 887272"/>
              <a:gd name="connsiteY70" fmla="*/ 3217898 h 3631956"/>
              <a:gd name="connsiteX71" fmla="*/ 486517 w 887272"/>
              <a:gd name="connsiteY71" fmla="*/ 3325707 h 3631956"/>
              <a:gd name="connsiteX72" fmla="*/ 489903 w 887272"/>
              <a:gd name="connsiteY72" fmla="*/ 3369734 h 3631956"/>
              <a:gd name="connsiteX73" fmla="*/ 484823 w 887272"/>
              <a:gd name="connsiteY73" fmla="*/ 3407551 h 3631956"/>
              <a:gd name="connsiteX74" fmla="*/ 462810 w 887272"/>
              <a:gd name="connsiteY74" fmla="*/ 3608494 h 3631956"/>
              <a:gd name="connsiteX75" fmla="*/ 414832 w 887272"/>
              <a:gd name="connsiteY75" fmla="*/ 3611880 h 3631956"/>
              <a:gd name="connsiteX76" fmla="*/ 191312 w 887272"/>
              <a:gd name="connsiteY76" fmla="*/ 3601720 h 3631956"/>
              <a:gd name="connsiteX77" fmla="*/ 120192 w 887272"/>
              <a:gd name="connsiteY77" fmla="*/ 3591560 h 3631956"/>
              <a:gd name="connsiteX78" fmla="*/ 64312 w 887272"/>
              <a:gd name="connsiteY78" fmla="*/ 3586480 h 3631956"/>
              <a:gd name="connsiteX79" fmla="*/ 20849 w 887272"/>
              <a:gd name="connsiteY79" fmla="*/ 3576884 h 3631956"/>
              <a:gd name="connsiteX80" fmla="*/ 27058 w 887272"/>
              <a:gd name="connsiteY80" fmla="*/ 3533423 h 3631956"/>
              <a:gd name="connsiteX81" fmla="*/ 31575 w 887272"/>
              <a:gd name="connsiteY81" fmla="*/ 3452706 h 3631956"/>
              <a:gd name="connsiteX82" fmla="*/ 33832 w 887272"/>
              <a:gd name="connsiteY82" fmla="*/ 3426178 h 3631956"/>
              <a:gd name="connsiteX83" fmla="*/ 47379 w 887272"/>
              <a:gd name="connsiteY83" fmla="*/ 3397956 h 3631956"/>
              <a:gd name="connsiteX84" fmla="*/ 46815 w 887272"/>
              <a:gd name="connsiteY84" fmla="*/ 3356186 h 3631956"/>
              <a:gd name="connsiteX85" fmla="*/ 46250 w 887272"/>
              <a:gd name="connsiteY85" fmla="*/ 3327964 h 3631956"/>
              <a:gd name="connsiteX86" fmla="*/ 48508 w 887272"/>
              <a:gd name="connsiteY86" fmla="*/ 3265311 h 3631956"/>
              <a:gd name="connsiteX87" fmla="*/ 64876 w 887272"/>
              <a:gd name="connsiteY87" fmla="*/ 3217332 h 3631956"/>
              <a:gd name="connsiteX88" fmla="*/ 66570 w 887272"/>
              <a:gd name="connsiteY88" fmla="*/ 3178387 h 3631956"/>
              <a:gd name="connsiteX89" fmla="*/ 79551 w 887272"/>
              <a:gd name="connsiteY89" fmla="*/ 3056467 h 3631956"/>
              <a:gd name="connsiteX90" fmla="*/ 78987 w 887272"/>
              <a:gd name="connsiteY90" fmla="*/ 3025422 h 3631956"/>
              <a:gd name="connsiteX91" fmla="*/ 86890 w 887272"/>
              <a:gd name="connsiteY91" fmla="*/ 2958253 h 3631956"/>
              <a:gd name="connsiteX92" fmla="*/ 89147 w 887272"/>
              <a:gd name="connsiteY92" fmla="*/ 2910841 h 3631956"/>
              <a:gd name="connsiteX93" fmla="*/ 96485 w 887272"/>
              <a:gd name="connsiteY93" fmla="*/ 2835770 h 3631956"/>
              <a:gd name="connsiteX94" fmla="*/ 112290 w 887272"/>
              <a:gd name="connsiteY94" fmla="*/ 2715542 h 3631956"/>
              <a:gd name="connsiteX95" fmla="*/ 94792 w 887272"/>
              <a:gd name="connsiteY95" fmla="*/ 2687320 h 3631956"/>
              <a:gd name="connsiteX96" fmla="*/ 74472 w 887272"/>
              <a:gd name="connsiteY96" fmla="*/ 2667000 h 3631956"/>
              <a:gd name="connsiteX97" fmla="*/ 79552 w 887272"/>
              <a:gd name="connsiteY97" fmla="*/ 2631440 h 3631956"/>
              <a:gd name="connsiteX98" fmla="*/ 89712 w 887272"/>
              <a:gd name="connsiteY98" fmla="*/ 2600960 h 3631956"/>
              <a:gd name="connsiteX99" fmla="*/ 94792 w 887272"/>
              <a:gd name="connsiteY99" fmla="*/ 2570480 h 3631956"/>
              <a:gd name="connsiteX100" fmla="*/ 104952 w 887272"/>
              <a:gd name="connsiteY100" fmla="*/ 2550160 h 3631956"/>
              <a:gd name="connsiteX101" fmla="*/ 135432 w 887272"/>
              <a:gd name="connsiteY101" fmla="*/ 2594187 h 3631956"/>
              <a:gd name="connsiteX102" fmla="*/ 145591 w 887272"/>
              <a:gd name="connsiteY102" fmla="*/ 2550724 h 3631956"/>
              <a:gd name="connsiteX103" fmla="*/ 142206 w 887272"/>
              <a:gd name="connsiteY103" fmla="*/ 2484684 h 3631956"/>
              <a:gd name="connsiteX104" fmla="*/ 149543 w 887272"/>
              <a:gd name="connsiteY104" fmla="*/ 2475088 h 3631956"/>
              <a:gd name="connsiteX105" fmla="*/ 151802 w 887272"/>
              <a:gd name="connsiteY105" fmla="*/ 2430498 h 3631956"/>
              <a:gd name="connsiteX106" fmla="*/ 159703 w 887272"/>
              <a:gd name="connsiteY106" fmla="*/ 2410178 h 3631956"/>
              <a:gd name="connsiteX107" fmla="*/ 164784 w 887272"/>
              <a:gd name="connsiteY107" fmla="*/ 2388164 h 3631956"/>
              <a:gd name="connsiteX108" fmla="*/ 167041 w 887272"/>
              <a:gd name="connsiteY108" fmla="*/ 2359943 h 3631956"/>
              <a:gd name="connsiteX109" fmla="*/ 174943 w 887272"/>
              <a:gd name="connsiteY109" fmla="*/ 2338494 h 3631956"/>
              <a:gd name="connsiteX110" fmla="*/ 180023 w 887272"/>
              <a:gd name="connsiteY110" fmla="*/ 2284871 h 3631956"/>
              <a:gd name="connsiteX111" fmla="*/ 181716 w 887272"/>
              <a:gd name="connsiteY111" fmla="*/ 2232942 h 3631956"/>
              <a:gd name="connsiteX112" fmla="*/ 190183 w 887272"/>
              <a:gd name="connsiteY112" fmla="*/ 2175369 h 3631956"/>
              <a:gd name="connsiteX113" fmla="*/ 191312 w 887272"/>
              <a:gd name="connsiteY113" fmla="*/ 2136987 h 3631956"/>
              <a:gd name="connsiteX114" fmla="*/ 196392 w 887272"/>
              <a:gd name="connsiteY114" fmla="*/ 2098040 h 3631956"/>
              <a:gd name="connsiteX115" fmla="*/ 206552 w 887272"/>
              <a:gd name="connsiteY115" fmla="*/ 1991360 h 3631956"/>
              <a:gd name="connsiteX116" fmla="*/ 211632 w 887272"/>
              <a:gd name="connsiteY116" fmla="*/ 1965960 h 3631956"/>
              <a:gd name="connsiteX117" fmla="*/ 216712 w 887272"/>
              <a:gd name="connsiteY117" fmla="*/ 1925320 h 3631956"/>
              <a:gd name="connsiteX118" fmla="*/ 221792 w 887272"/>
              <a:gd name="connsiteY118" fmla="*/ 1910080 h 3631956"/>
              <a:gd name="connsiteX119" fmla="*/ 226872 w 887272"/>
              <a:gd name="connsiteY119" fmla="*/ 1889760 h 3631956"/>
              <a:gd name="connsiteX120" fmla="*/ 231952 w 887272"/>
              <a:gd name="connsiteY120" fmla="*/ 1859280 h 3631956"/>
              <a:gd name="connsiteX121" fmla="*/ 237032 w 887272"/>
              <a:gd name="connsiteY121" fmla="*/ 1833880 h 3631956"/>
              <a:gd name="connsiteX122" fmla="*/ 242112 w 887272"/>
              <a:gd name="connsiteY122" fmla="*/ 1762760 h 3631956"/>
              <a:gd name="connsiteX123" fmla="*/ 247192 w 887272"/>
              <a:gd name="connsiteY123" fmla="*/ 1747520 h 3631956"/>
              <a:gd name="connsiteX124" fmla="*/ 252272 w 887272"/>
              <a:gd name="connsiteY124" fmla="*/ 1722120 h 3631956"/>
              <a:gd name="connsiteX125" fmla="*/ 257352 w 887272"/>
              <a:gd name="connsiteY125" fmla="*/ 1671320 h 3631956"/>
              <a:gd name="connsiteX126" fmla="*/ 262432 w 887272"/>
              <a:gd name="connsiteY126" fmla="*/ 1656080 h 3631956"/>
              <a:gd name="connsiteX127" fmla="*/ 267512 w 887272"/>
              <a:gd name="connsiteY127" fmla="*/ 1635760 h 3631956"/>
              <a:gd name="connsiteX128" fmla="*/ 272592 w 887272"/>
              <a:gd name="connsiteY128" fmla="*/ 1574800 h 3631956"/>
              <a:gd name="connsiteX129" fmla="*/ 277672 w 887272"/>
              <a:gd name="connsiteY129" fmla="*/ 1559560 h 3631956"/>
              <a:gd name="connsiteX130" fmla="*/ 287832 w 887272"/>
              <a:gd name="connsiteY130" fmla="*/ 1518920 h 3631956"/>
              <a:gd name="connsiteX131" fmla="*/ 292912 w 887272"/>
              <a:gd name="connsiteY131" fmla="*/ 1473200 h 3631956"/>
              <a:gd name="connsiteX132" fmla="*/ 297992 w 887272"/>
              <a:gd name="connsiteY132" fmla="*/ 1447800 h 3631956"/>
              <a:gd name="connsiteX133" fmla="*/ 308152 w 887272"/>
              <a:gd name="connsiteY133" fmla="*/ 1386840 h 3631956"/>
              <a:gd name="connsiteX134" fmla="*/ 313232 w 887272"/>
              <a:gd name="connsiteY134" fmla="*/ 1346200 h 3631956"/>
              <a:gd name="connsiteX135" fmla="*/ 323392 w 887272"/>
              <a:gd name="connsiteY135" fmla="*/ 1275080 h 3631956"/>
              <a:gd name="connsiteX136" fmla="*/ 328472 w 887272"/>
              <a:gd name="connsiteY136" fmla="*/ 1224280 h 3631956"/>
              <a:gd name="connsiteX137" fmla="*/ 333552 w 887272"/>
              <a:gd name="connsiteY137" fmla="*/ 1198880 h 3631956"/>
              <a:gd name="connsiteX138" fmla="*/ 348792 w 887272"/>
              <a:gd name="connsiteY138" fmla="*/ 1127760 h 3631956"/>
              <a:gd name="connsiteX139" fmla="*/ 353872 w 887272"/>
              <a:gd name="connsiteY139" fmla="*/ 1076960 h 3631956"/>
              <a:gd name="connsiteX140" fmla="*/ 358952 w 887272"/>
              <a:gd name="connsiteY140" fmla="*/ 1056640 h 3631956"/>
              <a:gd name="connsiteX141" fmla="*/ 369112 w 887272"/>
              <a:gd name="connsiteY141" fmla="*/ 1005840 h 3631956"/>
              <a:gd name="connsiteX142" fmla="*/ 374192 w 887272"/>
              <a:gd name="connsiteY142" fmla="*/ 934720 h 3631956"/>
              <a:gd name="connsiteX143" fmla="*/ 384352 w 887272"/>
              <a:gd name="connsiteY143" fmla="*/ 868680 h 3631956"/>
              <a:gd name="connsiteX144" fmla="*/ 389432 w 887272"/>
              <a:gd name="connsiteY144" fmla="*/ 822960 h 3631956"/>
              <a:gd name="connsiteX145" fmla="*/ 399592 w 887272"/>
              <a:gd name="connsiteY145" fmla="*/ 777240 h 3631956"/>
              <a:gd name="connsiteX146" fmla="*/ 404672 w 887272"/>
              <a:gd name="connsiteY146" fmla="*/ 731520 h 3631956"/>
              <a:gd name="connsiteX147" fmla="*/ 414832 w 887272"/>
              <a:gd name="connsiteY147" fmla="*/ 690880 h 3631956"/>
              <a:gd name="connsiteX148" fmla="*/ 424992 w 887272"/>
              <a:gd name="connsiteY148" fmla="*/ 629920 h 3631956"/>
              <a:gd name="connsiteX149" fmla="*/ 430072 w 887272"/>
              <a:gd name="connsiteY149" fmla="*/ 584200 h 3631956"/>
              <a:gd name="connsiteX150" fmla="*/ 440232 w 887272"/>
              <a:gd name="connsiteY150" fmla="*/ 543560 h 3631956"/>
              <a:gd name="connsiteX151" fmla="*/ 445312 w 887272"/>
              <a:gd name="connsiteY151" fmla="*/ 523240 h 3631956"/>
              <a:gd name="connsiteX152" fmla="*/ 455472 w 887272"/>
              <a:gd name="connsiteY152" fmla="*/ 457200 h 3631956"/>
              <a:gd name="connsiteX153" fmla="*/ 465632 w 887272"/>
              <a:gd name="connsiteY153" fmla="*/ 411480 h 3631956"/>
              <a:gd name="connsiteX154" fmla="*/ 470712 w 887272"/>
              <a:gd name="connsiteY154" fmla="*/ 365760 h 3631956"/>
              <a:gd name="connsiteX155" fmla="*/ 475792 w 887272"/>
              <a:gd name="connsiteY155" fmla="*/ 335280 h 3631956"/>
              <a:gd name="connsiteX156" fmla="*/ 470712 w 887272"/>
              <a:gd name="connsiteY156" fmla="*/ 198120 h 3631956"/>
              <a:gd name="connsiteX0" fmla="*/ 470712 w 887272"/>
              <a:gd name="connsiteY0" fmla="*/ 198120 h 3631956"/>
              <a:gd name="connsiteX1" fmla="*/ 485952 w 887272"/>
              <a:gd name="connsiteY1" fmla="*/ 187960 h 3631956"/>
              <a:gd name="connsiteX2" fmla="*/ 496112 w 887272"/>
              <a:gd name="connsiteY2" fmla="*/ 172720 h 3631956"/>
              <a:gd name="connsiteX3" fmla="*/ 526592 w 887272"/>
              <a:gd name="connsiteY3" fmla="*/ 152400 h 3631956"/>
              <a:gd name="connsiteX4" fmla="*/ 541832 w 887272"/>
              <a:gd name="connsiteY4" fmla="*/ 137160 h 3631956"/>
              <a:gd name="connsiteX5" fmla="*/ 572312 w 887272"/>
              <a:gd name="connsiteY5" fmla="*/ 127000 h 3631956"/>
              <a:gd name="connsiteX6" fmla="*/ 602792 w 887272"/>
              <a:gd name="connsiteY6" fmla="*/ 111760 h 3631956"/>
              <a:gd name="connsiteX7" fmla="*/ 638352 w 887272"/>
              <a:gd name="connsiteY7" fmla="*/ 96520 h 3631956"/>
              <a:gd name="connsiteX8" fmla="*/ 653592 w 887272"/>
              <a:gd name="connsiteY8" fmla="*/ 86360 h 3631956"/>
              <a:gd name="connsiteX9" fmla="*/ 689152 w 887272"/>
              <a:gd name="connsiteY9" fmla="*/ 76200 h 3631956"/>
              <a:gd name="connsiteX10" fmla="*/ 719632 w 887272"/>
              <a:gd name="connsiteY10" fmla="*/ 66040 h 3631956"/>
              <a:gd name="connsiteX11" fmla="*/ 755192 w 887272"/>
              <a:gd name="connsiteY11" fmla="*/ 50800 h 3631956"/>
              <a:gd name="connsiteX12" fmla="*/ 805992 w 887272"/>
              <a:gd name="connsiteY12" fmla="*/ 35560 h 3631956"/>
              <a:gd name="connsiteX13" fmla="*/ 821232 w 887272"/>
              <a:gd name="connsiteY13" fmla="*/ 25400 h 3631956"/>
              <a:gd name="connsiteX14" fmla="*/ 851712 w 887272"/>
              <a:gd name="connsiteY14" fmla="*/ 15240 h 3631956"/>
              <a:gd name="connsiteX15" fmla="*/ 882192 w 887272"/>
              <a:gd name="connsiteY15" fmla="*/ 0 h 3631956"/>
              <a:gd name="connsiteX16" fmla="*/ 887272 w 887272"/>
              <a:gd name="connsiteY16" fmla="*/ 15240 h 3631956"/>
              <a:gd name="connsiteX17" fmla="*/ 882192 w 887272"/>
              <a:gd name="connsiteY17" fmla="*/ 60960 h 3631956"/>
              <a:gd name="connsiteX18" fmla="*/ 877112 w 887272"/>
              <a:gd name="connsiteY18" fmla="*/ 76200 h 3631956"/>
              <a:gd name="connsiteX19" fmla="*/ 872032 w 887272"/>
              <a:gd name="connsiteY19" fmla="*/ 96520 h 3631956"/>
              <a:gd name="connsiteX20" fmla="*/ 866952 w 887272"/>
              <a:gd name="connsiteY20" fmla="*/ 162560 h 3631956"/>
              <a:gd name="connsiteX21" fmla="*/ 861872 w 887272"/>
              <a:gd name="connsiteY21" fmla="*/ 182880 h 3631956"/>
              <a:gd name="connsiteX22" fmla="*/ 856792 w 887272"/>
              <a:gd name="connsiteY22" fmla="*/ 213360 h 3631956"/>
              <a:gd name="connsiteX23" fmla="*/ 851712 w 887272"/>
              <a:gd name="connsiteY23" fmla="*/ 335280 h 3631956"/>
              <a:gd name="connsiteX24" fmla="*/ 841552 w 887272"/>
              <a:gd name="connsiteY24" fmla="*/ 401320 h 3631956"/>
              <a:gd name="connsiteX25" fmla="*/ 836472 w 887272"/>
              <a:gd name="connsiteY25" fmla="*/ 447040 h 3631956"/>
              <a:gd name="connsiteX26" fmla="*/ 826312 w 887272"/>
              <a:gd name="connsiteY26" fmla="*/ 568960 h 3631956"/>
              <a:gd name="connsiteX27" fmla="*/ 821232 w 887272"/>
              <a:gd name="connsiteY27" fmla="*/ 594360 h 3631956"/>
              <a:gd name="connsiteX28" fmla="*/ 816152 w 887272"/>
              <a:gd name="connsiteY28" fmla="*/ 640080 h 3631956"/>
              <a:gd name="connsiteX29" fmla="*/ 805992 w 887272"/>
              <a:gd name="connsiteY29" fmla="*/ 690880 h 3631956"/>
              <a:gd name="connsiteX30" fmla="*/ 800912 w 887272"/>
              <a:gd name="connsiteY30" fmla="*/ 721360 h 3631956"/>
              <a:gd name="connsiteX31" fmla="*/ 795832 w 887272"/>
              <a:gd name="connsiteY31" fmla="*/ 741680 h 3631956"/>
              <a:gd name="connsiteX32" fmla="*/ 790752 w 887272"/>
              <a:gd name="connsiteY32" fmla="*/ 767080 h 3631956"/>
              <a:gd name="connsiteX33" fmla="*/ 785672 w 887272"/>
              <a:gd name="connsiteY33" fmla="*/ 787400 h 3631956"/>
              <a:gd name="connsiteX34" fmla="*/ 780592 w 887272"/>
              <a:gd name="connsiteY34" fmla="*/ 828040 h 3631956"/>
              <a:gd name="connsiteX35" fmla="*/ 775512 w 887272"/>
              <a:gd name="connsiteY35" fmla="*/ 843280 h 3631956"/>
              <a:gd name="connsiteX36" fmla="*/ 765352 w 887272"/>
              <a:gd name="connsiteY36" fmla="*/ 894080 h 3631956"/>
              <a:gd name="connsiteX37" fmla="*/ 755192 w 887272"/>
              <a:gd name="connsiteY37" fmla="*/ 939800 h 3631956"/>
              <a:gd name="connsiteX38" fmla="*/ 750112 w 887272"/>
              <a:gd name="connsiteY38" fmla="*/ 980440 h 3631956"/>
              <a:gd name="connsiteX39" fmla="*/ 745032 w 887272"/>
              <a:gd name="connsiteY39" fmla="*/ 1031240 h 3631956"/>
              <a:gd name="connsiteX40" fmla="*/ 734872 w 887272"/>
              <a:gd name="connsiteY40" fmla="*/ 1102360 h 3631956"/>
              <a:gd name="connsiteX41" fmla="*/ 729792 w 887272"/>
              <a:gd name="connsiteY41" fmla="*/ 1203960 h 3631956"/>
              <a:gd name="connsiteX42" fmla="*/ 719632 w 887272"/>
              <a:gd name="connsiteY42" fmla="*/ 1264920 h 3631956"/>
              <a:gd name="connsiteX43" fmla="*/ 704392 w 887272"/>
              <a:gd name="connsiteY43" fmla="*/ 1407160 h 3631956"/>
              <a:gd name="connsiteX44" fmla="*/ 694232 w 887272"/>
              <a:gd name="connsiteY44" fmla="*/ 1463040 h 3631956"/>
              <a:gd name="connsiteX45" fmla="*/ 689152 w 887272"/>
              <a:gd name="connsiteY45" fmla="*/ 1518920 h 3631956"/>
              <a:gd name="connsiteX46" fmla="*/ 678992 w 887272"/>
              <a:gd name="connsiteY46" fmla="*/ 1564640 h 3631956"/>
              <a:gd name="connsiteX47" fmla="*/ 673912 w 887272"/>
              <a:gd name="connsiteY47" fmla="*/ 1595120 h 3631956"/>
              <a:gd name="connsiteX48" fmla="*/ 668832 w 887272"/>
              <a:gd name="connsiteY48" fmla="*/ 1635760 h 3631956"/>
              <a:gd name="connsiteX49" fmla="*/ 663752 w 887272"/>
              <a:gd name="connsiteY49" fmla="*/ 1666240 h 3631956"/>
              <a:gd name="connsiteX50" fmla="*/ 658672 w 887272"/>
              <a:gd name="connsiteY50" fmla="*/ 1706880 h 3631956"/>
              <a:gd name="connsiteX51" fmla="*/ 643432 w 887272"/>
              <a:gd name="connsiteY51" fmla="*/ 1778000 h 3631956"/>
              <a:gd name="connsiteX52" fmla="*/ 638352 w 887272"/>
              <a:gd name="connsiteY52" fmla="*/ 1823720 h 3631956"/>
              <a:gd name="connsiteX53" fmla="*/ 628192 w 887272"/>
              <a:gd name="connsiteY53" fmla="*/ 1879600 h 3631956"/>
              <a:gd name="connsiteX54" fmla="*/ 623112 w 887272"/>
              <a:gd name="connsiteY54" fmla="*/ 1935480 h 3631956"/>
              <a:gd name="connsiteX55" fmla="*/ 607872 w 887272"/>
              <a:gd name="connsiteY55" fmla="*/ 2021840 h 3631956"/>
              <a:gd name="connsiteX56" fmla="*/ 602792 w 887272"/>
              <a:gd name="connsiteY56" fmla="*/ 2082800 h 3631956"/>
              <a:gd name="connsiteX57" fmla="*/ 592632 w 887272"/>
              <a:gd name="connsiteY57" fmla="*/ 2133600 h 3631956"/>
              <a:gd name="connsiteX58" fmla="*/ 582472 w 887272"/>
              <a:gd name="connsiteY58" fmla="*/ 2204720 h 3631956"/>
              <a:gd name="connsiteX59" fmla="*/ 577392 w 887272"/>
              <a:gd name="connsiteY59" fmla="*/ 2296160 h 3631956"/>
              <a:gd name="connsiteX60" fmla="*/ 572312 w 887272"/>
              <a:gd name="connsiteY60" fmla="*/ 2311400 h 3631956"/>
              <a:gd name="connsiteX61" fmla="*/ 567232 w 887272"/>
              <a:gd name="connsiteY61" fmla="*/ 2352040 h 3631956"/>
              <a:gd name="connsiteX62" fmla="*/ 562152 w 887272"/>
              <a:gd name="connsiteY62" fmla="*/ 2382520 h 3631956"/>
              <a:gd name="connsiteX63" fmla="*/ 551992 w 887272"/>
              <a:gd name="connsiteY63" fmla="*/ 2509520 h 3631956"/>
              <a:gd name="connsiteX64" fmla="*/ 541832 w 887272"/>
              <a:gd name="connsiteY64" fmla="*/ 2570480 h 3631956"/>
              <a:gd name="connsiteX65" fmla="*/ 536752 w 887272"/>
              <a:gd name="connsiteY65" fmla="*/ 2595880 h 3631956"/>
              <a:gd name="connsiteX66" fmla="*/ 526592 w 887272"/>
              <a:gd name="connsiteY66" fmla="*/ 2809240 h 3631956"/>
              <a:gd name="connsiteX67" fmla="*/ 521512 w 887272"/>
              <a:gd name="connsiteY67" fmla="*/ 2834640 h 3631956"/>
              <a:gd name="connsiteX68" fmla="*/ 516432 w 887272"/>
              <a:gd name="connsiteY68" fmla="*/ 2956560 h 3631956"/>
              <a:gd name="connsiteX69" fmla="*/ 506272 w 887272"/>
              <a:gd name="connsiteY69" fmla="*/ 3048000 h 3631956"/>
              <a:gd name="connsiteX70" fmla="*/ 494419 w 887272"/>
              <a:gd name="connsiteY70" fmla="*/ 3217898 h 3631956"/>
              <a:gd name="connsiteX71" fmla="*/ 486517 w 887272"/>
              <a:gd name="connsiteY71" fmla="*/ 3325707 h 3631956"/>
              <a:gd name="connsiteX72" fmla="*/ 489903 w 887272"/>
              <a:gd name="connsiteY72" fmla="*/ 3369734 h 3631956"/>
              <a:gd name="connsiteX73" fmla="*/ 484823 w 887272"/>
              <a:gd name="connsiteY73" fmla="*/ 3407551 h 3631956"/>
              <a:gd name="connsiteX74" fmla="*/ 462810 w 887272"/>
              <a:gd name="connsiteY74" fmla="*/ 3608494 h 3631956"/>
              <a:gd name="connsiteX75" fmla="*/ 414832 w 887272"/>
              <a:gd name="connsiteY75" fmla="*/ 3611880 h 3631956"/>
              <a:gd name="connsiteX76" fmla="*/ 191312 w 887272"/>
              <a:gd name="connsiteY76" fmla="*/ 3601720 h 3631956"/>
              <a:gd name="connsiteX77" fmla="*/ 120192 w 887272"/>
              <a:gd name="connsiteY77" fmla="*/ 3591560 h 3631956"/>
              <a:gd name="connsiteX78" fmla="*/ 64312 w 887272"/>
              <a:gd name="connsiteY78" fmla="*/ 3586480 h 3631956"/>
              <a:gd name="connsiteX79" fmla="*/ 20849 w 887272"/>
              <a:gd name="connsiteY79" fmla="*/ 3576884 h 3631956"/>
              <a:gd name="connsiteX80" fmla="*/ 27058 w 887272"/>
              <a:gd name="connsiteY80" fmla="*/ 3533423 h 3631956"/>
              <a:gd name="connsiteX81" fmla="*/ 31575 w 887272"/>
              <a:gd name="connsiteY81" fmla="*/ 3452706 h 3631956"/>
              <a:gd name="connsiteX82" fmla="*/ 45121 w 887272"/>
              <a:gd name="connsiteY82" fmla="*/ 3429000 h 3631956"/>
              <a:gd name="connsiteX83" fmla="*/ 47379 w 887272"/>
              <a:gd name="connsiteY83" fmla="*/ 3397956 h 3631956"/>
              <a:gd name="connsiteX84" fmla="*/ 46815 w 887272"/>
              <a:gd name="connsiteY84" fmla="*/ 3356186 h 3631956"/>
              <a:gd name="connsiteX85" fmla="*/ 46250 w 887272"/>
              <a:gd name="connsiteY85" fmla="*/ 3327964 h 3631956"/>
              <a:gd name="connsiteX86" fmla="*/ 48508 w 887272"/>
              <a:gd name="connsiteY86" fmla="*/ 3265311 h 3631956"/>
              <a:gd name="connsiteX87" fmla="*/ 64876 w 887272"/>
              <a:gd name="connsiteY87" fmla="*/ 3217332 h 3631956"/>
              <a:gd name="connsiteX88" fmla="*/ 66570 w 887272"/>
              <a:gd name="connsiteY88" fmla="*/ 3178387 h 3631956"/>
              <a:gd name="connsiteX89" fmla="*/ 79551 w 887272"/>
              <a:gd name="connsiteY89" fmla="*/ 3056467 h 3631956"/>
              <a:gd name="connsiteX90" fmla="*/ 78987 w 887272"/>
              <a:gd name="connsiteY90" fmla="*/ 3025422 h 3631956"/>
              <a:gd name="connsiteX91" fmla="*/ 86890 w 887272"/>
              <a:gd name="connsiteY91" fmla="*/ 2958253 h 3631956"/>
              <a:gd name="connsiteX92" fmla="*/ 89147 w 887272"/>
              <a:gd name="connsiteY92" fmla="*/ 2910841 h 3631956"/>
              <a:gd name="connsiteX93" fmla="*/ 96485 w 887272"/>
              <a:gd name="connsiteY93" fmla="*/ 2835770 h 3631956"/>
              <a:gd name="connsiteX94" fmla="*/ 112290 w 887272"/>
              <a:gd name="connsiteY94" fmla="*/ 2715542 h 3631956"/>
              <a:gd name="connsiteX95" fmla="*/ 94792 w 887272"/>
              <a:gd name="connsiteY95" fmla="*/ 2687320 h 3631956"/>
              <a:gd name="connsiteX96" fmla="*/ 74472 w 887272"/>
              <a:gd name="connsiteY96" fmla="*/ 2667000 h 3631956"/>
              <a:gd name="connsiteX97" fmla="*/ 79552 w 887272"/>
              <a:gd name="connsiteY97" fmla="*/ 2631440 h 3631956"/>
              <a:gd name="connsiteX98" fmla="*/ 89712 w 887272"/>
              <a:gd name="connsiteY98" fmla="*/ 2600960 h 3631956"/>
              <a:gd name="connsiteX99" fmla="*/ 94792 w 887272"/>
              <a:gd name="connsiteY99" fmla="*/ 2570480 h 3631956"/>
              <a:gd name="connsiteX100" fmla="*/ 104952 w 887272"/>
              <a:gd name="connsiteY100" fmla="*/ 2550160 h 3631956"/>
              <a:gd name="connsiteX101" fmla="*/ 135432 w 887272"/>
              <a:gd name="connsiteY101" fmla="*/ 2594187 h 3631956"/>
              <a:gd name="connsiteX102" fmla="*/ 145591 w 887272"/>
              <a:gd name="connsiteY102" fmla="*/ 2550724 h 3631956"/>
              <a:gd name="connsiteX103" fmla="*/ 142206 w 887272"/>
              <a:gd name="connsiteY103" fmla="*/ 2484684 h 3631956"/>
              <a:gd name="connsiteX104" fmla="*/ 149543 w 887272"/>
              <a:gd name="connsiteY104" fmla="*/ 2475088 h 3631956"/>
              <a:gd name="connsiteX105" fmla="*/ 151802 w 887272"/>
              <a:gd name="connsiteY105" fmla="*/ 2430498 h 3631956"/>
              <a:gd name="connsiteX106" fmla="*/ 159703 w 887272"/>
              <a:gd name="connsiteY106" fmla="*/ 2410178 h 3631956"/>
              <a:gd name="connsiteX107" fmla="*/ 164784 w 887272"/>
              <a:gd name="connsiteY107" fmla="*/ 2388164 h 3631956"/>
              <a:gd name="connsiteX108" fmla="*/ 167041 w 887272"/>
              <a:gd name="connsiteY108" fmla="*/ 2359943 h 3631956"/>
              <a:gd name="connsiteX109" fmla="*/ 174943 w 887272"/>
              <a:gd name="connsiteY109" fmla="*/ 2338494 h 3631956"/>
              <a:gd name="connsiteX110" fmla="*/ 180023 w 887272"/>
              <a:gd name="connsiteY110" fmla="*/ 2284871 h 3631956"/>
              <a:gd name="connsiteX111" fmla="*/ 181716 w 887272"/>
              <a:gd name="connsiteY111" fmla="*/ 2232942 h 3631956"/>
              <a:gd name="connsiteX112" fmla="*/ 190183 w 887272"/>
              <a:gd name="connsiteY112" fmla="*/ 2175369 h 3631956"/>
              <a:gd name="connsiteX113" fmla="*/ 191312 w 887272"/>
              <a:gd name="connsiteY113" fmla="*/ 2136987 h 3631956"/>
              <a:gd name="connsiteX114" fmla="*/ 196392 w 887272"/>
              <a:gd name="connsiteY114" fmla="*/ 2098040 h 3631956"/>
              <a:gd name="connsiteX115" fmla="*/ 206552 w 887272"/>
              <a:gd name="connsiteY115" fmla="*/ 1991360 h 3631956"/>
              <a:gd name="connsiteX116" fmla="*/ 211632 w 887272"/>
              <a:gd name="connsiteY116" fmla="*/ 1965960 h 3631956"/>
              <a:gd name="connsiteX117" fmla="*/ 216712 w 887272"/>
              <a:gd name="connsiteY117" fmla="*/ 1925320 h 3631956"/>
              <a:gd name="connsiteX118" fmla="*/ 221792 w 887272"/>
              <a:gd name="connsiteY118" fmla="*/ 1910080 h 3631956"/>
              <a:gd name="connsiteX119" fmla="*/ 226872 w 887272"/>
              <a:gd name="connsiteY119" fmla="*/ 1889760 h 3631956"/>
              <a:gd name="connsiteX120" fmla="*/ 231952 w 887272"/>
              <a:gd name="connsiteY120" fmla="*/ 1859280 h 3631956"/>
              <a:gd name="connsiteX121" fmla="*/ 237032 w 887272"/>
              <a:gd name="connsiteY121" fmla="*/ 1833880 h 3631956"/>
              <a:gd name="connsiteX122" fmla="*/ 242112 w 887272"/>
              <a:gd name="connsiteY122" fmla="*/ 1762760 h 3631956"/>
              <a:gd name="connsiteX123" fmla="*/ 247192 w 887272"/>
              <a:gd name="connsiteY123" fmla="*/ 1747520 h 3631956"/>
              <a:gd name="connsiteX124" fmla="*/ 252272 w 887272"/>
              <a:gd name="connsiteY124" fmla="*/ 1722120 h 3631956"/>
              <a:gd name="connsiteX125" fmla="*/ 257352 w 887272"/>
              <a:gd name="connsiteY125" fmla="*/ 1671320 h 3631956"/>
              <a:gd name="connsiteX126" fmla="*/ 262432 w 887272"/>
              <a:gd name="connsiteY126" fmla="*/ 1656080 h 3631956"/>
              <a:gd name="connsiteX127" fmla="*/ 267512 w 887272"/>
              <a:gd name="connsiteY127" fmla="*/ 1635760 h 3631956"/>
              <a:gd name="connsiteX128" fmla="*/ 272592 w 887272"/>
              <a:gd name="connsiteY128" fmla="*/ 1574800 h 3631956"/>
              <a:gd name="connsiteX129" fmla="*/ 277672 w 887272"/>
              <a:gd name="connsiteY129" fmla="*/ 1559560 h 3631956"/>
              <a:gd name="connsiteX130" fmla="*/ 287832 w 887272"/>
              <a:gd name="connsiteY130" fmla="*/ 1518920 h 3631956"/>
              <a:gd name="connsiteX131" fmla="*/ 292912 w 887272"/>
              <a:gd name="connsiteY131" fmla="*/ 1473200 h 3631956"/>
              <a:gd name="connsiteX132" fmla="*/ 297992 w 887272"/>
              <a:gd name="connsiteY132" fmla="*/ 1447800 h 3631956"/>
              <a:gd name="connsiteX133" fmla="*/ 308152 w 887272"/>
              <a:gd name="connsiteY133" fmla="*/ 1386840 h 3631956"/>
              <a:gd name="connsiteX134" fmla="*/ 313232 w 887272"/>
              <a:gd name="connsiteY134" fmla="*/ 1346200 h 3631956"/>
              <a:gd name="connsiteX135" fmla="*/ 323392 w 887272"/>
              <a:gd name="connsiteY135" fmla="*/ 1275080 h 3631956"/>
              <a:gd name="connsiteX136" fmla="*/ 328472 w 887272"/>
              <a:gd name="connsiteY136" fmla="*/ 1224280 h 3631956"/>
              <a:gd name="connsiteX137" fmla="*/ 333552 w 887272"/>
              <a:gd name="connsiteY137" fmla="*/ 1198880 h 3631956"/>
              <a:gd name="connsiteX138" fmla="*/ 348792 w 887272"/>
              <a:gd name="connsiteY138" fmla="*/ 1127760 h 3631956"/>
              <a:gd name="connsiteX139" fmla="*/ 353872 w 887272"/>
              <a:gd name="connsiteY139" fmla="*/ 1076960 h 3631956"/>
              <a:gd name="connsiteX140" fmla="*/ 358952 w 887272"/>
              <a:gd name="connsiteY140" fmla="*/ 1056640 h 3631956"/>
              <a:gd name="connsiteX141" fmla="*/ 369112 w 887272"/>
              <a:gd name="connsiteY141" fmla="*/ 1005840 h 3631956"/>
              <a:gd name="connsiteX142" fmla="*/ 374192 w 887272"/>
              <a:gd name="connsiteY142" fmla="*/ 934720 h 3631956"/>
              <a:gd name="connsiteX143" fmla="*/ 384352 w 887272"/>
              <a:gd name="connsiteY143" fmla="*/ 868680 h 3631956"/>
              <a:gd name="connsiteX144" fmla="*/ 389432 w 887272"/>
              <a:gd name="connsiteY144" fmla="*/ 822960 h 3631956"/>
              <a:gd name="connsiteX145" fmla="*/ 399592 w 887272"/>
              <a:gd name="connsiteY145" fmla="*/ 777240 h 3631956"/>
              <a:gd name="connsiteX146" fmla="*/ 404672 w 887272"/>
              <a:gd name="connsiteY146" fmla="*/ 731520 h 3631956"/>
              <a:gd name="connsiteX147" fmla="*/ 414832 w 887272"/>
              <a:gd name="connsiteY147" fmla="*/ 690880 h 3631956"/>
              <a:gd name="connsiteX148" fmla="*/ 424992 w 887272"/>
              <a:gd name="connsiteY148" fmla="*/ 629920 h 3631956"/>
              <a:gd name="connsiteX149" fmla="*/ 430072 w 887272"/>
              <a:gd name="connsiteY149" fmla="*/ 584200 h 3631956"/>
              <a:gd name="connsiteX150" fmla="*/ 440232 w 887272"/>
              <a:gd name="connsiteY150" fmla="*/ 543560 h 3631956"/>
              <a:gd name="connsiteX151" fmla="*/ 445312 w 887272"/>
              <a:gd name="connsiteY151" fmla="*/ 523240 h 3631956"/>
              <a:gd name="connsiteX152" fmla="*/ 455472 w 887272"/>
              <a:gd name="connsiteY152" fmla="*/ 457200 h 3631956"/>
              <a:gd name="connsiteX153" fmla="*/ 465632 w 887272"/>
              <a:gd name="connsiteY153" fmla="*/ 411480 h 3631956"/>
              <a:gd name="connsiteX154" fmla="*/ 470712 w 887272"/>
              <a:gd name="connsiteY154" fmla="*/ 365760 h 3631956"/>
              <a:gd name="connsiteX155" fmla="*/ 475792 w 887272"/>
              <a:gd name="connsiteY155" fmla="*/ 335280 h 3631956"/>
              <a:gd name="connsiteX156" fmla="*/ 470712 w 887272"/>
              <a:gd name="connsiteY156" fmla="*/ 198120 h 3631956"/>
              <a:gd name="connsiteX0" fmla="*/ 470712 w 887272"/>
              <a:gd name="connsiteY0" fmla="*/ 198120 h 3631956"/>
              <a:gd name="connsiteX1" fmla="*/ 485952 w 887272"/>
              <a:gd name="connsiteY1" fmla="*/ 187960 h 3631956"/>
              <a:gd name="connsiteX2" fmla="*/ 496112 w 887272"/>
              <a:gd name="connsiteY2" fmla="*/ 172720 h 3631956"/>
              <a:gd name="connsiteX3" fmla="*/ 526592 w 887272"/>
              <a:gd name="connsiteY3" fmla="*/ 152400 h 3631956"/>
              <a:gd name="connsiteX4" fmla="*/ 541832 w 887272"/>
              <a:gd name="connsiteY4" fmla="*/ 137160 h 3631956"/>
              <a:gd name="connsiteX5" fmla="*/ 572312 w 887272"/>
              <a:gd name="connsiteY5" fmla="*/ 127000 h 3631956"/>
              <a:gd name="connsiteX6" fmla="*/ 602792 w 887272"/>
              <a:gd name="connsiteY6" fmla="*/ 111760 h 3631956"/>
              <a:gd name="connsiteX7" fmla="*/ 638352 w 887272"/>
              <a:gd name="connsiteY7" fmla="*/ 96520 h 3631956"/>
              <a:gd name="connsiteX8" fmla="*/ 653592 w 887272"/>
              <a:gd name="connsiteY8" fmla="*/ 86360 h 3631956"/>
              <a:gd name="connsiteX9" fmla="*/ 689152 w 887272"/>
              <a:gd name="connsiteY9" fmla="*/ 76200 h 3631956"/>
              <a:gd name="connsiteX10" fmla="*/ 719632 w 887272"/>
              <a:gd name="connsiteY10" fmla="*/ 66040 h 3631956"/>
              <a:gd name="connsiteX11" fmla="*/ 755192 w 887272"/>
              <a:gd name="connsiteY11" fmla="*/ 50800 h 3631956"/>
              <a:gd name="connsiteX12" fmla="*/ 805992 w 887272"/>
              <a:gd name="connsiteY12" fmla="*/ 35560 h 3631956"/>
              <a:gd name="connsiteX13" fmla="*/ 821232 w 887272"/>
              <a:gd name="connsiteY13" fmla="*/ 25400 h 3631956"/>
              <a:gd name="connsiteX14" fmla="*/ 851712 w 887272"/>
              <a:gd name="connsiteY14" fmla="*/ 15240 h 3631956"/>
              <a:gd name="connsiteX15" fmla="*/ 882192 w 887272"/>
              <a:gd name="connsiteY15" fmla="*/ 0 h 3631956"/>
              <a:gd name="connsiteX16" fmla="*/ 887272 w 887272"/>
              <a:gd name="connsiteY16" fmla="*/ 15240 h 3631956"/>
              <a:gd name="connsiteX17" fmla="*/ 882192 w 887272"/>
              <a:gd name="connsiteY17" fmla="*/ 60960 h 3631956"/>
              <a:gd name="connsiteX18" fmla="*/ 877112 w 887272"/>
              <a:gd name="connsiteY18" fmla="*/ 76200 h 3631956"/>
              <a:gd name="connsiteX19" fmla="*/ 872032 w 887272"/>
              <a:gd name="connsiteY19" fmla="*/ 96520 h 3631956"/>
              <a:gd name="connsiteX20" fmla="*/ 866952 w 887272"/>
              <a:gd name="connsiteY20" fmla="*/ 162560 h 3631956"/>
              <a:gd name="connsiteX21" fmla="*/ 861872 w 887272"/>
              <a:gd name="connsiteY21" fmla="*/ 182880 h 3631956"/>
              <a:gd name="connsiteX22" fmla="*/ 856792 w 887272"/>
              <a:gd name="connsiteY22" fmla="*/ 213360 h 3631956"/>
              <a:gd name="connsiteX23" fmla="*/ 851712 w 887272"/>
              <a:gd name="connsiteY23" fmla="*/ 335280 h 3631956"/>
              <a:gd name="connsiteX24" fmla="*/ 841552 w 887272"/>
              <a:gd name="connsiteY24" fmla="*/ 401320 h 3631956"/>
              <a:gd name="connsiteX25" fmla="*/ 836472 w 887272"/>
              <a:gd name="connsiteY25" fmla="*/ 447040 h 3631956"/>
              <a:gd name="connsiteX26" fmla="*/ 826312 w 887272"/>
              <a:gd name="connsiteY26" fmla="*/ 568960 h 3631956"/>
              <a:gd name="connsiteX27" fmla="*/ 821232 w 887272"/>
              <a:gd name="connsiteY27" fmla="*/ 594360 h 3631956"/>
              <a:gd name="connsiteX28" fmla="*/ 816152 w 887272"/>
              <a:gd name="connsiteY28" fmla="*/ 640080 h 3631956"/>
              <a:gd name="connsiteX29" fmla="*/ 805992 w 887272"/>
              <a:gd name="connsiteY29" fmla="*/ 690880 h 3631956"/>
              <a:gd name="connsiteX30" fmla="*/ 800912 w 887272"/>
              <a:gd name="connsiteY30" fmla="*/ 721360 h 3631956"/>
              <a:gd name="connsiteX31" fmla="*/ 795832 w 887272"/>
              <a:gd name="connsiteY31" fmla="*/ 741680 h 3631956"/>
              <a:gd name="connsiteX32" fmla="*/ 790752 w 887272"/>
              <a:gd name="connsiteY32" fmla="*/ 767080 h 3631956"/>
              <a:gd name="connsiteX33" fmla="*/ 785672 w 887272"/>
              <a:gd name="connsiteY33" fmla="*/ 787400 h 3631956"/>
              <a:gd name="connsiteX34" fmla="*/ 780592 w 887272"/>
              <a:gd name="connsiteY34" fmla="*/ 828040 h 3631956"/>
              <a:gd name="connsiteX35" fmla="*/ 775512 w 887272"/>
              <a:gd name="connsiteY35" fmla="*/ 843280 h 3631956"/>
              <a:gd name="connsiteX36" fmla="*/ 765352 w 887272"/>
              <a:gd name="connsiteY36" fmla="*/ 894080 h 3631956"/>
              <a:gd name="connsiteX37" fmla="*/ 755192 w 887272"/>
              <a:gd name="connsiteY37" fmla="*/ 939800 h 3631956"/>
              <a:gd name="connsiteX38" fmla="*/ 750112 w 887272"/>
              <a:gd name="connsiteY38" fmla="*/ 980440 h 3631956"/>
              <a:gd name="connsiteX39" fmla="*/ 745032 w 887272"/>
              <a:gd name="connsiteY39" fmla="*/ 1031240 h 3631956"/>
              <a:gd name="connsiteX40" fmla="*/ 734872 w 887272"/>
              <a:gd name="connsiteY40" fmla="*/ 1102360 h 3631956"/>
              <a:gd name="connsiteX41" fmla="*/ 729792 w 887272"/>
              <a:gd name="connsiteY41" fmla="*/ 1203960 h 3631956"/>
              <a:gd name="connsiteX42" fmla="*/ 719632 w 887272"/>
              <a:gd name="connsiteY42" fmla="*/ 1264920 h 3631956"/>
              <a:gd name="connsiteX43" fmla="*/ 704392 w 887272"/>
              <a:gd name="connsiteY43" fmla="*/ 1407160 h 3631956"/>
              <a:gd name="connsiteX44" fmla="*/ 694232 w 887272"/>
              <a:gd name="connsiteY44" fmla="*/ 1463040 h 3631956"/>
              <a:gd name="connsiteX45" fmla="*/ 689152 w 887272"/>
              <a:gd name="connsiteY45" fmla="*/ 1518920 h 3631956"/>
              <a:gd name="connsiteX46" fmla="*/ 678992 w 887272"/>
              <a:gd name="connsiteY46" fmla="*/ 1564640 h 3631956"/>
              <a:gd name="connsiteX47" fmla="*/ 673912 w 887272"/>
              <a:gd name="connsiteY47" fmla="*/ 1595120 h 3631956"/>
              <a:gd name="connsiteX48" fmla="*/ 668832 w 887272"/>
              <a:gd name="connsiteY48" fmla="*/ 1635760 h 3631956"/>
              <a:gd name="connsiteX49" fmla="*/ 663752 w 887272"/>
              <a:gd name="connsiteY49" fmla="*/ 1666240 h 3631956"/>
              <a:gd name="connsiteX50" fmla="*/ 658672 w 887272"/>
              <a:gd name="connsiteY50" fmla="*/ 1706880 h 3631956"/>
              <a:gd name="connsiteX51" fmla="*/ 643432 w 887272"/>
              <a:gd name="connsiteY51" fmla="*/ 1778000 h 3631956"/>
              <a:gd name="connsiteX52" fmla="*/ 638352 w 887272"/>
              <a:gd name="connsiteY52" fmla="*/ 1823720 h 3631956"/>
              <a:gd name="connsiteX53" fmla="*/ 628192 w 887272"/>
              <a:gd name="connsiteY53" fmla="*/ 1879600 h 3631956"/>
              <a:gd name="connsiteX54" fmla="*/ 623112 w 887272"/>
              <a:gd name="connsiteY54" fmla="*/ 1935480 h 3631956"/>
              <a:gd name="connsiteX55" fmla="*/ 607872 w 887272"/>
              <a:gd name="connsiteY55" fmla="*/ 2021840 h 3631956"/>
              <a:gd name="connsiteX56" fmla="*/ 602792 w 887272"/>
              <a:gd name="connsiteY56" fmla="*/ 2082800 h 3631956"/>
              <a:gd name="connsiteX57" fmla="*/ 592632 w 887272"/>
              <a:gd name="connsiteY57" fmla="*/ 2133600 h 3631956"/>
              <a:gd name="connsiteX58" fmla="*/ 582472 w 887272"/>
              <a:gd name="connsiteY58" fmla="*/ 2204720 h 3631956"/>
              <a:gd name="connsiteX59" fmla="*/ 577392 w 887272"/>
              <a:gd name="connsiteY59" fmla="*/ 2296160 h 3631956"/>
              <a:gd name="connsiteX60" fmla="*/ 572312 w 887272"/>
              <a:gd name="connsiteY60" fmla="*/ 2311400 h 3631956"/>
              <a:gd name="connsiteX61" fmla="*/ 567232 w 887272"/>
              <a:gd name="connsiteY61" fmla="*/ 2352040 h 3631956"/>
              <a:gd name="connsiteX62" fmla="*/ 562152 w 887272"/>
              <a:gd name="connsiteY62" fmla="*/ 2382520 h 3631956"/>
              <a:gd name="connsiteX63" fmla="*/ 551992 w 887272"/>
              <a:gd name="connsiteY63" fmla="*/ 2509520 h 3631956"/>
              <a:gd name="connsiteX64" fmla="*/ 541832 w 887272"/>
              <a:gd name="connsiteY64" fmla="*/ 2570480 h 3631956"/>
              <a:gd name="connsiteX65" fmla="*/ 536752 w 887272"/>
              <a:gd name="connsiteY65" fmla="*/ 2595880 h 3631956"/>
              <a:gd name="connsiteX66" fmla="*/ 526592 w 887272"/>
              <a:gd name="connsiteY66" fmla="*/ 2809240 h 3631956"/>
              <a:gd name="connsiteX67" fmla="*/ 521512 w 887272"/>
              <a:gd name="connsiteY67" fmla="*/ 2834640 h 3631956"/>
              <a:gd name="connsiteX68" fmla="*/ 516432 w 887272"/>
              <a:gd name="connsiteY68" fmla="*/ 2956560 h 3631956"/>
              <a:gd name="connsiteX69" fmla="*/ 506272 w 887272"/>
              <a:gd name="connsiteY69" fmla="*/ 3048000 h 3631956"/>
              <a:gd name="connsiteX70" fmla="*/ 494419 w 887272"/>
              <a:gd name="connsiteY70" fmla="*/ 3217898 h 3631956"/>
              <a:gd name="connsiteX71" fmla="*/ 486517 w 887272"/>
              <a:gd name="connsiteY71" fmla="*/ 3325707 h 3631956"/>
              <a:gd name="connsiteX72" fmla="*/ 489903 w 887272"/>
              <a:gd name="connsiteY72" fmla="*/ 3369734 h 3631956"/>
              <a:gd name="connsiteX73" fmla="*/ 484823 w 887272"/>
              <a:gd name="connsiteY73" fmla="*/ 3407551 h 3631956"/>
              <a:gd name="connsiteX74" fmla="*/ 462810 w 887272"/>
              <a:gd name="connsiteY74" fmla="*/ 3608494 h 3631956"/>
              <a:gd name="connsiteX75" fmla="*/ 414832 w 887272"/>
              <a:gd name="connsiteY75" fmla="*/ 3611880 h 3631956"/>
              <a:gd name="connsiteX76" fmla="*/ 191312 w 887272"/>
              <a:gd name="connsiteY76" fmla="*/ 3601720 h 3631956"/>
              <a:gd name="connsiteX77" fmla="*/ 120192 w 887272"/>
              <a:gd name="connsiteY77" fmla="*/ 3591560 h 3631956"/>
              <a:gd name="connsiteX78" fmla="*/ 64312 w 887272"/>
              <a:gd name="connsiteY78" fmla="*/ 3586480 h 3631956"/>
              <a:gd name="connsiteX79" fmla="*/ 20849 w 887272"/>
              <a:gd name="connsiteY79" fmla="*/ 3576884 h 3631956"/>
              <a:gd name="connsiteX80" fmla="*/ 27058 w 887272"/>
              <a:gd name="connsiteY80" fmla="*/ 3533423 h 3631956"/>
              <a:gd name="connsiteX81" fmla="*/ 42864 w 887272"/>
              <a:gd name="connsiteY81" fmla="*/ 3455528 h 3631956"/>
              <a:gd name="connsiteX82" fmla="*/ 45121 w 887272"/>
              <a:gd name="connsiteY82" fmla="*/ 3429000 h 3631956"/>
              <a:gd name="connsiteX83" fmla="*/ 47379 w 887272"/>
              <a:gd name="connsiteY83" fmla="*/ 3397956 h 3631956"/>
              <a:gd name="connsiteX84" fmla="*/ 46815 w 887272"/>
              <a:gd name="connsiteY84" fmla="*/ 3356186 h 3631956"/>
              <a:gd name="connsiteX85" fmla="*/ 46250 w 887272"/>
              <a:gd name="connsiteY85" fmla="*/ 3327964 h 3631956"/>
              <a:gd name="connsiteX86" fmla="*/ 48508 w 887272"/>
              <a:gd name="connsiteY86" fmla="*/ 3265311 h 3631956"/>
              <a:gd name="connsiteX87" fmla="*/ 64876 w 887272"/>
              <a:gd name="connsiteY87" fmla="*/ 3217332 h 3631956"/>
              <a:gd name="connsiteX88" fmla="*/ 66570 w 887272"/>
              <a:gd name="connsiteY88" fmla="*/ 3178387 h 3631956"/>
              <a:gd name="connsiteX89" fmla="*/ 79551 w 887272"/>
              <a:gd name="connsiteY89" fmla="*/ 3056467 h 3631956"/>
              <a:gd name="connsiteX90" fmla="*/ 78987 w 887272"/>
              <a:gd name="connsiteY90" fmla="*/ 3025422 h 3631956"/>
              <a:gd name="connsiteX91" fmla="*/ 86890 w 887272"/>
              <a:gd name="connsiteY91" fmla="*/ 2958253 h 3631956"/>
              <a:gd name="connsiteX92" fmla="*/ 89147 w 887272"/>
              <a:gd name="connsiteY92" fmla="*/ 2910841 h 3631956"/>
              <a:gd name="connsiteX93" fmla="*/ 96485 w 887272"/>
              <a:gd name="connsiteY93" fmla="*/ 2835770 h 3631956"/>
              <a:gd name="connsiteX94" fmla="*/ 112290 w 887272"/>
              <a:gd name="connsiteY94" fmla="*/ 2715542 h 3631956"/>
              <a:gd name="connsiteX95" fmla="*/ 94792 w 887272"/>
              <a:gd name="connsiteY95" fmla="*/ 2687320 h 3631956"/>
              <a:gd name="connsiteX96" fmla="*/ 74472 w 887272"/>
              <a:gd name="connsiteY96" fmla="*/ 2667000 h 3631956"/>
              <a:gd name="connsiteX97" fmla="*/ 79552 w 887272"/>
              <a:gd name="connsiteY97" fmla="*/ 2631440 h 3631956"/>
              <a:gd name="connsiteX98" fmla="*/ 89712 w 887272"/>
              <a:gd name="connsiteY98" fmla="*/ 2600960 h 3631956"/>
              <a:gd name="connsiteX99" fmla="*/ 94792 w 887272"/>
              <a:gd name="connsiteY99" fmla="*/ 2570480 h 3631956"/>
              <a:gd name="connsiteX100" fmla="*/ 104952 w 887272"/>
              <a:gd name="connsiteY100" fmla="*/ 2550160 h 3631956"/>
              <a:gd name="connsiteX101" fmla="*/ 135432 w 887272"/>
              <a:gd name="connsiteY101" fmla="*/ 2594187 h 3631956"/>
              <a:gd name="connsiteX102" fmla="*/ 145591 w 887272"/>
              <a:gd name="connsiteY102" fmla="*/ 2550724 h 3631956"/>
              <a:gd name="connsiteX103" fmla="*/ 142206 w 887272"/>
              <a:gd name="connsiteY103" fmla="*/ 2484684 h 3631956"/>
              <a:gd name="connsiteX104" fmla="*/ 149543 w 887272"/>
              <a:gd name="connsiteY104" fmla="*/ 2475088 h 3631956"/>
              <a:gd name="connsiteX105" fmla="*/ 151802 w 887272"/>
              <a:gd name="connsiteY105" fmla="*/ 2430498 h 3631956"/>
              <a:gd name="connsiteX106" fmla="*/ 159703 w 887272"/>
              <a:gd name="connsiteY106" fmla="*/ 2410178 h 3631956"/>
              <a:gd name="connsiteX107" fmla="*/ 164784 w 887272"/>
              <a:gd name="connsiteY107" fmla="*/ 2388164 h 3631956"/>
              <a:gd name="connsiteX108" fmla="*/ 167041 w 887272"/>
              <a:gd name="connsiteY108" fmla="*/ 2359943 h 3631956"/>
              <a:gd name="connsiteX109" fmla="*/ 174943 w 887272"/>
              <a:gd name="connsiteY109" fmla="*/ 2338494 h 3631956"/>
              <a:gd name="connsiteX110" fmla="*/ 180023 w 887272"/>
              <a:gd name="connsiteY110" fmla="*/ 2284871 h 3631956"/>
              <a:gd name="connsiteX111" fmla="*/ 181716 w 887272"/>
              <a:gd name="connsiteY111" fmla="*/ 2232942 h 3631956"/>
              <a:gd name="connsiteX112" fmla="*/ 190183 w 887272"/>
              <a:gd name="connsiteY112" fmla="*/ 2175369 h 3631956"/>
              <a:gd name="connsiteX113" fmla="*/ 191312 w 887272"/>
              <a:gd name="connsiteY113" fmla="*/ 2136987 h 3631956"/>
              <a:gd name="connsiteX114" fmla="*/ 196392 w 887272"/>
              <a:gd name="connsiteY114" fmla="*/ 2098040 h 3631956"/>
              <a:gd name="connsiteX115" fmla="*/ 206552 w 887272"/>
              <a:gd name="connsiteY115" fmla="*/ 1991360 h 3631956"/>
              <a:gd name="connsiteX116" fmla="*/ 211632 w 887272"/>
              <a:gd name="connsiteY116" fmla="*/ 1965960 h 3631956"/>
              <a:gd name="connsiteX117" fmla="*/ 216712 w 887272"/>
              <a:gd name="connsiteY117" fmla="*/ 1925320 h 3631956"/>
              <a:gd name="connsiteX118" fmla="*/ 221792 w 887272"/>
              <a:gd name="connsiteY118" fmla="*/ 1910080 h 3631956"/>
              <a:gd name="connsiteX119" fmla="*/ 226872 w 887272"/>
              <a:gd name="connsiteY119" fmla="*/ 1889760 h 3631956"/>
              <a:gd name="connsiteX120" fmla="*/ 231952 w 887272"/>
              <a:gd name="connsiteY120" fmla="*/ 1859280 h 3631956"/>
              <a:gd name="connsiteX121" fmla="*/ 237032 w 887272"/>
              <a:gd name="connsiteY121" fmla="*/ 1833880 h 3631956"/>
              <a:gd name="connsiteX122" fmla="*/ 242112 w 887272"/>
              <a:gd name="connsiteY122" fmla="*/ 1762760 h 3631956"/>
              <a:gd name="connsiteX123" fmla="*/ 247192 w 887272"/>
              <a:gd name="connsiteY123" fmla="*/ 1747520 h 3631956"/>
              <a:gd name="connsiteX124" fmla="*/ 252272 w 887272"/>
              <a:gd name="connsiteY124" fmla="*/ 1722120 h 3631956"/>
              <a:gd name="connsiteX125" fmla="*/ 257352 w 887272"/>
              <a:gd name="connsiteY125" fmla="*/ 1671320 h 3631956"/>
              <a:gd name="connsiteX126" fmla="*/ 262432 w 887272"/>
              <a:gd name="connsiteY126" fmla="*/ 1656080 h 3631956"/>
              <a:gd name="connsiteX127" fmla="*/ 267512 w 887272"/>
              <a:gd name="connsiteY127" fmla="*/ 1635760 h 3631956"/>
              <a:gd name="connsiteX128" fmla="*/ 272592 w 887272"/>
              <a:gd name="connsiteY128" fmla="*/ 1574800 h 3631956"/>
              <a:gd name="connsiteX129" fmla="*/ 277672 w 887272"/>
              <a:gd name="connsiteY129" fmla="*/ 1559560 h 3631956"/>
              <a:gd name="connsiteX130" fmla="*/ 287832 w 887272"/>
              <a:gd name="connsiteY130" fmla="*/ 1518920 h 3631956"/>
              <a:gd name="connsiteX131" fmla="*/ 292912 w 887272"/>
              <a:gd name="connsiteY131" fmla="*/ 1473200 h 3631956"/>
              <a:gd name="connsiteX132" fmla="*/ 297992 w 887272"/>
              <a:gd name="connsiteY132" fmla="*/ 1447800 h 3631956"/>
              <a:gd name="connsiteX133" fmla="*/ 308152 w 887272"/>
              <a:gd name="connsiteY133" fmla="*/ 1386840 h 3631956"/>
              <a:gd name="connsiteX134" fmla="*/ 313232 w 887272"/>
              <a:gd name="connsiteY134" fmla="*/ 1346200 h 3631956"/>
              <a:gd name="connsiteX135" fmla="*/ 323392 w 887272"/>
              <a:gd name="connsiteY135" fmla="*/ 1275080 h 3631956"/>
              <a:gd name="connsiteX136" fmla="*/ 328472 w 887272"/>
              <a:gd name="connsiteY136" fmla="*/ 1224280 h 3631956"/>
              <a:gd name="connsiteX137" fmla="*/ 333552 w 887272"/>
              <a:gd name="connsiteY137" fmla="*/ 1198880 h 3631956"/>
              <a:gd name="connsiteX138" fmla="*/ 348792 w 887272"/>
              <a:gd name="connsiteY138" fmla="*/ 1127760 h 3631956"/>
              <a:gd name="connsiteX139" fmla="*/ 353872 w 887272"/>
              <a:gd name="connsiteY139" fmla="*/ 1076960 h 3631956"/>
              <a:gd name="connsiteX140" fmla="*/ 358952 w 887272"/>
              <a:gd name="connsiteY140" fmla="*/ 1056640 h 3631956"/>
              <a:gd name="connsiteX141" fmla="*/ 369112 w 887272"/>
              <a:gd name="connsiteY141" fmla="*/ 1005840 h 3631956"/>
              <a:gd name="connsiteX142" fmla="*/ 374192 w 887272"/>
              <a:gd name="connsiteY142" fmla="*/ 934720 h 3631956"/>
              <a:gd name="connsiteX143" fmla="*/ 384352 w 887272"/>
              <a:gd name="connsiteY143" fmla="*/ 868680 h 3631956"/>
              <a:gd name="connsiteX144" fmla="*/ 389432 w 887272"/>
              <a:gd name="connsiteY144" fmla="*/ 822960 h 3631956"/>
              <a:gd name="connsiteX145" fmla="*/ 399592 w 887272"/>
              <a:gd name="connsiteY145" fmla="*/ 777240 h 3631956"/>
              <a:gd name="connsiteX146" fmla="*/ 404672 w 887272"/>
              <a:gd name="connsiteY146" fmla="*/ 731520 h 3631956"/>
              <a:gd name="connsiteX147" fmla="*/ 414832 w 887272"/>
              <a:gd name="connsiteY147" fmla="*/ 690880 h 3631956"/>
              <a:gd name="connsiteX148" fmla="*/ 424992 w 887272"/>
              <a:gd name="connsiteY148" fmla="*/ 629920 h 3631956"/>
              <a:gd name="connsiteX149" fmla="*/ 430072 w 887272"/>
              <a:gd name="connsiteY149" fmla="*/ 584200 h 3631956"/>
              <a:gd name="connsiteX150" fmla="*/ 440232 w 887272"/>
              <a:gd name="connsiteY150" fmla="*/ 543560 h 3631956"/>
              <a:gd name="connsiteX151" fmla="*/ 445312 w 887272"/>
              <a:gd name="connsiteY151" fmla="*/ 523240 h 3631956"/>
              <a:gd name="connsiteX152" fmla="*/ 455472 w 887272"/>
              <a:gd name="connsiteY152" fmla="*/ 457200 h 3631956"/>
              <a:gd name="connsiteX153" fmla="*/ 465632 w 887272"/>
              <a:gd name="connsiteY153" fmla="*/ 411480 h 3631956"/>
              <a:gd name="connsiteX154" fmla="*/ 470712 w 887272"/>
              <a:gd name="connsiteY154" fmla="*/ 365760 h 3631956"/>
              <a:gd name="connsiteX155" fmla="*/ 475792 w 887272"/>
              <a:gd name="connsiteY155" fmla="*/ 335280 h 3631956"/>
              <a:gd name="connsiteX156" fmla="*/ 470712 w 887272"/>
              <a:gd name="connsiteY156" fmla="*/ 198120 h 3631956"/>
              <a:gd name="connsiteX0" fmla="*/ 470712 w 887272"/>
              <a:gd name="connsiteY0" fmla="*/ 198120 h 3631956"/>
              <a:gd name="connsiteX1" fmla="*/ 485952 w 887272"/>
              <a:gd name="connsiteY1" fmla="*/ 187960 h 3631956"/>
              <a:gd name="connsiteX2" fmla="*/ 496112 w 887272"/>
              <a:gd name="connsiteY2" fmla="*/ 172720 h 3631956"/>
              <a:gd name="connsiteX3" fmla="*/ 526592 w 887272"/>
              <a:gd name="connsiteY3" fmla="*/ 152400 h 3631956"/>
              <a:gd name="connsiteX4" fmla="*/ 541832 w 887272"/>
              <a:gd name="connsiteY4" fmla="*/ 137160 h 3631956"/>
              <a:gd name="connsiteX5" fmla="*/ 572312 w 887272"/>
              <a:gd name="connsiteY5" fmla="*/ 127000 h 3631956"/>
              <a:gd name="connsiteX6" fmla="*/ 602792 w 887272"/>
              <a:gd name="connsiteY6" fmla="*/ 111760 h 3631956"/>
              <a:gd name="connsiteX7" fmla="*/ 638352 w 887272"/>
              <a:gd name="connsiteY7" fmla="*/ 96520 h 3631956"/>
              <a:gd name="connsiteX8" fmla="*/ 653592 w 887272"/>
              <a:gd name="connsiteY8" fmla="*/ 86360 h 3631956"/>
              <a:gd name="connsiteX9" fmla="*/ 689152 w 887272"/>
              <a:gd name="connsiteY9" fmla="*/ 76200 h 3631956"/>
              <a:gd name="connsiteX10" fmla="*/ 719632 w 887272"/>
              <a:gd name="connsiteY10" fmla="*/ 66040 h 3631956"/>
              <a:gd name="connsiteX11" fmla="*/ 755192 w 887272"/>
              <a:gd name="connsiteY11" fmla="*/ 50800 h 3631956"/>
              <a:gd name="connsiteX12" fmla="*/ 805992 w 887272"/>
              <a:gd name="connsiteY12" fmla="*/ 35560 h 3631956"/>
              <a:gd name="connsiteX13" fmla="*/ 821232 w 887272"/>
              <a:gd name="connsiteY13" fmla="*/ 25400 h 3631956"/>
              <a:gd name="connsiteX14" fmla="*/ 851712 w 887272"/>
              <a:gd name="connsiteY14" fmla="*/ 15240 h 3631956"/>
              <a:gd name="connsiteX15" fmla="*/ 882192 w 887272"/>
              <a:gd name="connsiteY15" fmla="*/ 0 h 3631956"/>
              <a:gd name="connsiteX16" fmla="*/ 887272 w 887272"/>
              <a:gd name="connsiteY16" fmla="*/ 15240 h 3631956"/>
              <a:gd name="connsiteX17" fmla="*/ 882192 w 887272"/>
              <a:gd name="connsiteY17" fmla="*/ 60960 h 3631956"/>
              <a:gd name="connsiteX18" fmla="*/ 877112 w 887272"/>
              <a:gd name="connsiteY18" fmla="*/ 76200 h 3631956"/>
              <a:gd name="connsiteX19" fmla="*/ 872032 w 887272"/>
              <a:gd name="connsiteY19" fmla="*/ 96520 h 3631956"/>
              <a:gd name="connsiteX20" fmla="*/ 866952 w 887272"/>
              <a:gd name="connsiteY20" fmla="*/ 162560 h 3631956"/>
              <a:gd name="connsiteX21" fmla="*/ 861872 w 887272"/>
              <a:gd name="connsiteY21" fmla="*/ 182880 h 3631956"/>
              <a:gd name="connsiteX22" fmla="*/ 856792 w 887272"/>
              <a:gd name="connsiteY22" fmla="*/ 213360 h 3631956"/>
              <a:gd name="connsiteX23" fmla="*/ 851712 w 887272"/>
              <a:gd name="connsiteY23" fmla="*/ 335280 h 3631956"/>
              <a:gd name="connsiteX24" fmla="*/ 841552 w 887272"/>
              <a:gd name="connsiteY24" fmla="*/ 401320 h 3631956"/>
              <a:gd name="connsiteX25" fmla="*/ 836472 w 887272"/>
              <a:gd name="connsiteY25" fmla="*/ 447040 h 3631956"/>
              <a:gd name="connsiteX26" fmla="*/ 826312 w 887272"/>
              <a:gd name="connsiteY26" fmla="*/ 568960 h 3631956"/>
              <a:gd name="connsiteX27" fmla="*/ 821232 w 887272"/>
              <a:gd name="connsiteY27" fmla="*/ 594360 h 3631956"/>
              <a:gd name="connsiteX28" fmla="*/ 816152 w 887272"/>
              <a:gd name="connsiteY28" fmla="*/ 640080 h 3631956"/>
              <a:gd name="connsiteX29" fmla="*/ 805992 w 887272"/>
              <a:gd name="connsiteY29" fmla="*/ 690880 h 3631956"/>
              <a:gd name="connsiteX30" fmla="*/ 800912 w 887272"/>
              <a:gd name="connsiteY30" fmla="*/ 721360 h 3631956"/>
              <a:gd name="connsiteX31" fmla="*/ 795832 w 887272"/>
              <a:gd name="connsiteY31" fmla="*/ 741680 h 3631956"/>
              <a:gd name="connsiteX32" fmla="*/ 790752 w 887272"/>
              <a:gd name="connsiteY32" fmla="*/ 767080 h 3631956"/>
              <a:gd name="connsiteX33" fmla="*/ 785672 w 887272"/>
              <a:gd name="connsiteY33" fmla="*/ 787400 h 3631956"/>
              <a:gd name="connsiteX34" fmla="*/ 780592 w 887272"/>
              <a:gd name="connsiteY34" fmla="*/ 828040 h 3631956"/>
              <a:gd name="connsiteX35" fmla="*/ 775512 w 887272"/>
              <a:gd name="connsiteY35" fmla="*/ 843280 h 3631956"/>
              <a:gd name="connsiteX36" fmla="*/ 765352 w 887272"/>
              <a:gd name="connsiteY36" fmla="*/ 894080 h 3631956"/>
              <a:gd name="connsiteX37" fmla="*/ 755192 w 887272"/>
              <a:gd name="connsiteY37" fmla="*/ 939800 h 3631956"/>
              <a:gd name="connsiteX38" fmla="*/ 750112 w 887272"/>
              <a:gd name="connsiteY38" fmla="*/ 980440 h 3631956"/>
              <a:gd name="connsiteX39" fmla="*/ 745032 w 887272"/>
              <a:gd name="connsiteY39" fmla="*/ 1031240 h 3631956"/>
              <a:gd name="connsiteX40" fmla="*/ 734872 w 887272"/>
              <a:gd name="connsiteY40" fmla="*/ 1102360 h 3631956"/>
              <a:gd name="connsiteX41" fmla="*/ 729792 w 887272"/>
              <a:gd name="connsiteY41" fmla="*/ 1203960 h 3631956"/>
              <a:gd name="connsiteX42" fmla="*/ 719632 w 887272"/>
              <a:gd name="connsiteY42" fmla="*/ 1264920 h 3631956"/>
              <a:gd name="connsiteX43" fmla="*/ 704392 w 887272"/>
              <a:gd name="connsiteY43" fmla="*/ 1407160 h 3631956"/>
              <a:gd name="connsiteX44" fmla="*/ 694232 w 887272"/>
              <a:gd name="connsiteY44" fmla="*/ 1463040 h 3631956"/>
              <a:gd name="connsiteX45" fmla="*/ 689152 w 887272"/>
              <a:gd name="connsiteY45" fmla="*/ 1518920 h 3631956"/>
              <a:gd name="connsiteX46" fmla="*/ 678992 w 887272"/>
              <a:gd name="connsiteY46" fmla="*/ 1564640 h 3631956"/>
              <a:gd name="connsiteX47" fmla="*/ 673912 w 887272"/>
              <a:gd name="connsiteY47" fmla="*/ 1595120 h 3631956"/>
              <a:gd name="connsiteX48" fmla="*/ 668832 w 887272"/>
              <a:gd name="connsiteY48" fmla="*/ 1635760 h 3631956"/>
              <a:gd name="connsiteX49" fmla="*/ 663752 w 887272"/>
              <a:gd name="connsiteY49" fmla="*/ 1666240 h 3631956"/>
              <a:gd name="connsiteX50" fmla="*/ 658672 w 887272"/>
              <a:gd name="connsiteY50" fmla="*/ 1706880 h 3631956"/>
              <a:gd name="connsiteX51" fmla="*/ 643432 w 887272"/>
              <a:gd name="connsiteY51" fmla="*/ 1778000 h 3631956"/>
              <a:gd name="connsiteX52" fmla="*/ 638352 w 887272"/>
              <a:gd name="connsiteY52" fmla="*/ 1823720 h 3631956"/>
              <a:gd name="connsiteX53" fmla="*/ 628192 w 887272"/>
              <a:gd name="connsiteY53" fmla="*/ 1879600 h 3631956"/>
              <a:gd name="connsiteX54" fmla="*/ 623112 w 887272"/>
              <a:gd name="connsiteY54" fmla="*/ 1935480 h 3631956"/>
              <a:gd name="connsiteX55" fmla="*/ 607872 w 887272"/>
              <a:gd name="connsiteY55" fmla="*/ 2021840 h 3631956"/>
              <a:gd name="connsiteX56" fmla="*/ 602792 w 887272"/>
              <a:gd name="connsiteY56" fmla="*/ 2082800 h 3631956"/>
              <a:gd name="connsiteX57" fmla="*/ 592632 w 887272"/>
              <a:gd name="connsiteY57" fmla="*/ 2133600 h 3631956"/>
              <a:gd name="connsiteX58" fmla="*/ 582472 w 887272"/>
              <a:gd name="connsiteY58" fmla="*/ 2204720 h 3631956"/>
              <a:gd name="connsiteX59" fmla="*/ 577392 w 887272"/>
              <a:gd name="connsiteY59" fmla="*/ 2296160 h 3631956"/>
              <a:gd name="connsiteX60" fmla="*/ 572312 w 887272"/>
              <a:gd name="connsiteY60" fmla="*/ 2311400 h 3631956"/>
              <a:gd name="connsiteX61" fmla="*/ 567232 w 887272"/>
              <a:gd name="connsiteY61" fmla="*/ 2352040 h 3631956"/>
              <a:gd name="connsiteX62" fmla="*/ 562152 w 887272"/>
              <a:gd name="connsiteY62" fmla="*/ 2382520 h 3631956"/>
              <a:gd name="connsiteX63" fmla="*/ 551992 w 887272"/>
              <a:gd name="connsiteY63" fmla="*/ 2509520 h 3631956"/>
              <a:gd name="connsiteX64" fmla="*/ 541832 w 887272"/>
              <a:gd name="connsiteY64" fmla="*/ 2570480 h 3631956"/>
              <a:gd name="connsiteX65" fmla="*/ 536752 w 887272"/>
              <a:gd name="connsiteY65" fmla="*/ 2595880 h 3631956"/>
              <a:gd name="connsiteX66" fmla="*/ 526592 w 887272"/>
              <a:gd name="connsiteY66" fmla="*/ 2809240 h 3631956"/>
              <a:gd name="connsiteX67" fmla="*/ 521512 w 887272"/>
              <a:gd name="connsiteY67" fmla="*/ 2834640 h 3631956"/>
              <a:gd name="connsiteX68" fmla="*/ 516432 w 887272"/>
              <a:gd name="connsiteY68" fmla="*/ 2956560 h 3631956"/>
              <a:gd name="connsiteX69" fmla="*/ 506272 w 887272"/>
              <a:gd name="connsiteY69" fmla="*/ 3048000 h 3631956"/>
              <a:gd name="connsiteX70" fmla="*/ 494419 w 887272"/>
              <a:gd name="connsiteY70" fmla="*/ 3217898 h 3631956"/>
              <a:gd name="connsiteX71" fmla="*/ 486517 w 887272"/>
              <a:gd name="connsiteY71" fmla="*/ 3325707 h 3631956"/>
              <a:gd name="connsiteX72" fmla="*/ 489903 w 887272"/>
              <a:gd name="connsiteY72" fmla="*/ 3369734 h 3631956"/>
              <a:gd name="connsiteX73" fmla="*/ 484823 w 887272"/>
              <a:gd name="connsiteY73" fmla="*/ 3407551 h 3631956"/>
              <a:gd name="connsiteX74" fmla="*/ 462810 w 887272"/>
              <a:gd name="connsiteY74" fmla="*/ 3608494 h 3631956"/>
              <a:gd name="connsiteX75" fmla="*/ 414832 w 887272"/>
              <a:gd name="connsiteY75" fmla="*/ 3611880 h 3631956"/>
              <a:gd name="connsiteX76" fmla="*/ 191312 w 887272"/>
              <a:gd name="connsiteY76" fmla="*/ 3601720 h 3631956"/>
              <a:gd name="connsiteX77" fmla="*/ 120192 w 887272"/>
              <a:gd name="connsiteY77" fmla="*/ 3591560 h 3631956"/>
              <a:gd name="connsiteX78" fmla="*/ 64312 w 887272"/>
              <a:gd name="connsiteY78" fmla="*/ 3586480 h 3631956"/>
              <a:gd name="connsiteX79" fmla="*/ 20849 w 887272"/>
              <a:gd name="connsiteY79" fmla="*/ 3576884 h 3631956"/>
              <a:gd name="connsiteX80" fmla="*/ 35525 w 887272"/>
              <a:gd name="connsiteY80" fmla="*/ 3533423 h 3631956"/>
              <a:gd name="connsiteX81" fmla="*/ 42864 w 887272"/>
              <a:gd name="connsiteY81" fmla="*/ 3455528 h 3631956"/>
              <a:gd name="connsiteX82" fmla="*/ 45121 w 887272"/>
              <a:gd name="connsiteY82" fmla="*/ 3429000 h 3631956"/>
              <a:gd name="connsiteX83" fmla="*/ 47379 w 887272"/>
              <a:gd name="connsiteY83" fmla="*/ 3397956 h 3631956"/>
              <a:gd name="connsiteX84" fmla="*/ 46815 w 887272"/>
              <a:gd name="connsiteY84" fmla="*/ 3356186 h 3631956"/>
              <a:gd name="connsiteX85" fmla="*/ 46250 w 887272"/>
              <a:gd name="connsiteY85" fmla="*/ 3327964 h 3631956"/>
              <a:gd name="connsiteX86" fmla="*/ 48508 w 887272"/>
              <a:gd name="connsiteY86" fmla="*/ 3265311 h 3631956"/>
              <a:gd name="connsiteX87" fmla="*/ 64876 w 887272"/>
              <a:gd name="connsiteY87" fmla="*/ 3217332 h 3631956"/>
              <a:gd name="connsiteX88" fmla="*/ 66570 w 887272"/>
              <a:gd name="connsiteY88" fmla="*/ 3178387 h 3631956"/>
              <a:gd name="connsiteX89" fmla="*/ 79551 w 887272"/>
              <a:gd name="connsiteY89" fmla="*/ 3056467 h 3631956"/>
              <a:gd name="connsiteX90" fmla="*/ 78987 w 887272"/>
              <a:gd name="connsiteY90" fmla="*/ 3025422 h 3631956"/>
              <a:gd name="connsiteX91" fmla="*/ 86890 w 887272"/>
              <a:gd name="connsiteY91" fmla="*/ 2958253 h 3631956"/>
              <a:gd name="connsiteX92" fmla="*/ 89147 w 887272"/>
              <a:gd name="connsiteY92" fmla="*/ 2910841 h 3631956"/>
              <a:gd name="connsiteX93" fmla="*/ 96485 w 887272"/>
              <a:gd name="connsiteY93" fmla="*/ 2835770 h 3631956"/>
              <a:gd name="connsiteX94" fmla="*/ 112290 w 887272"/>
              <a:gd name="connsiteY94" fmla="*/ 2715542 h 3631956"/>
              <a:gd name="connsiteX95" fmla="*/ 94792 w 887272"/>
              <a:gd name="connsiteY95" fmla="*/ 2687320 h 3631956"/>
              <a:gd name="connsiteX96" fmla="*/ 74472 w 887272"/>
              <a:gd name="connsiteY96" fmla="*/ 2667000 h 3631956"/>
              <a:gd name="connsiteX97" fmla="*/ 79552 w 887272"/>
              <a:gd name="connsiteY97" fmla="*/ 2631440 h 3631956"/>
              <a:gd name="connsiteX98" fmla="*/ 89712 w 887272"/>
              <a:gd name="connsiteY98" fmla="*/ 2600960 h 3631956"/>
              <a:gd name="connsiteX99" fmla="*/ 94792 w 887272"/>
              <a:gd name="connsiteY99" fmla="*/ 2570480 h 3631956"/>
              <a:gd name="connsiteX100" fmla="*/ 104952 w 887272"/>
              <a:gd name="connsiteY100" fmla="*/ 2550160 h 3631956"/>
              <a:gd name="connsiteX101" fmla="*/ 135432 w 887272"/>
              <a:gd name="connsiteY101" fmla="*/ 2594187 h 3631956"/>
              <a:gd name="connsiteX102" fmla="*/ 145591 w 887272"/>
              <a:gd name="connsiteY102" fmla="*/ 2550724 h 3631956"/>
              <a:gd name="connsiteX103" fmla="*/ 142206 w 887272"/>
              <a:gd name="connsiteY103" fmla="*/ 2484684 h 3631956"/>
              <a:gd name="connsiteX104" fmla="*/ 149543 w 887272"/>
              <a:gd name="connsiteY104" fmla="*/ 2475088 h 3631956"/>
              <a:gd name="connsiteX105" fmla="*/ 151802 w 887272"/>
              <a:gd name="connsiteY105" fmla="*/ 2430498 h 3631956"/>
              <a:gd name="connsiteX106" fmla="*/ 159703 w 887272"/>
              <a:gd name="connsiteY106" fmla="*/ 2410178 h 3631956"/>
              <a:gd name="connsiteX107" fmla="*/ 164784 w 887272"/>
              <a:gd name="connsiteY107" fmla="*/ 2388164 h 3631956"/>
              <a:gd name="connsiteX108" fmla="*/ 167041 w 887272"/>
              <a:gd name="connsiteY108" fmla="*/ 2359943 h 3631956"/>
              <a:gd name="connsiteX109" fmla="*/ 174943 w 887272"/>
              <a:gd name="connsiteY109" fmla="*/ 2338494 h 3631956"/>
              <a:gd name="connsiteX110" fmla="*/ 180023 w 887272"/>
              <a:gd name="connsiteY110" fmla="*/ 2284871 h 3631956"/>
              <a:gd name="connsiteX111" fmla="*/ 181716 w 887272"/>
              <a:gd name="connsiteY111" fmla="*/ 2232942 h 3631956"/>
              <a:gd name="connsiteX112" fmla="*/ 190183 w 887272"/>
              <a:gd name="connsiteY112" fmla="*/ 2175369 h 3631956"/>
              <a:gd name="connsiteX113" fmla="*/ 191312 w 887272"/>
              <a:gd name="connsiteY113" fmla="*/ 2136987 h 3631956"/>
              <a:gd name="connsiteX114" fmla="*/ 196392 w 887272"/>
              <a:gd name="connsiteY114" fmla="*/ 2098040 h 3631956"/>
              <a:gd name="connsiteX115" fmla="*/ 206552 w 887272"/>
              <a:gd name="connsiteY115" fmla="*/ 1991360 h 3631956"/>
              <a:gd name="connsiteX116" fmla="*/ 211632 w 887272"/>
              <a:gd name="connsiteY116" fmla="*/ 1965960 h 3631956"/>
              <a:gd name="connsiteX117" fmla="*/ 216712 w 887272"/>
              <a:gd name="connsiteY117" fmla="*/ 1925320 h 3631956"/>
              <a:gd name="connsiteX118" fmla="*/ 221792 w 887272"/>
              <a:gd name="connsiteY118" fmla="*/ 1910080 h 3631956"/>
              <a:gd name="connsiteX119" fmla="*/ 226872 w 887272"/>
              <a:gd name="connsiteY119" fmla="*/ 1889760 h 3631956"/>
              <a:gd name="connsiteX120" fmla="*/ 231952 w 887272"/>
              <a:gd name="connsiteY120" fmla="*/ 1859280 h 3631956"/>
              <a:gd name="connsiteX121" fmla="*/ 237032 w 887272"/>
              <a:gd name="connsiteY121" fmla="*/ 1833880 h 3631956"/>
              <a:gd name="connsiteX122" fmla="*/ 242112 w 887272"/>
              <a:gd name="connsiteY122" fmla="*/ 1762760 h 3631956"/>
              <a:gd name="connsiteX123" fmla="*/ 247192 w 887272"/>
              <a:gd name="connsiteY123" fmla="*/ 1747520 h 3631956"/>
              <a:gd name="connsiteX124" fmla="*/ 252272 w 887272"/>
              <a:gd name="connsiteY124" fmla="*/ 1722120 h 3631956"/>
              <a:gd name="connsiteX125" fmla="*/ 257352 w 887272"/>
              <a:gd name="connsiteY125" fmla="*/ 1671320 h 3631956"/>
              <a:gd name="connsiteX126" fmla="*/ 262432 w 887272"/>
              <a:gd name="connsiteY126" fmla="*/ 1656080 h 3631956"/>
              <a:gd name="connsiteX127" fmla="*/ 267512 w 887272"/>
              <a:gd name="connsiteY127" fmla="*/ 1635760 h 3631956"/>
              <a:gd name="connsiteX128" fmla="*/ 272592 w 887272"/>
              <a:gd name="connsiteY128" fmla="*/ 1574800 h 3631956"/>
              <a:gd name="connsiteX129" fmla="*/ 277672 w 887272"/>
              <a:gd name="connsiteY129" fmla="*/ 1559560 h 3631956"/>
              <a:gd name="connsiteX130" fmla="*/ 287832 w 887272"/>
              <a:gd name="connsiteY130" fmla="*/ 1518920 h 3631956"/>
              <a:gd name="connsiteX131" fmla="*/ 292912 w 887272"/>
              <a:gd name="connsiteY131" fmla="*/ 1473200 h 3631956"/>
              <a:gd name="connsiteX132" fmla="*/ 297992 w 887272"/>
              <a:gd name="connsiteY132" fmla="*/ 1447800 h 3631956"/>
              <a:gd name="connsiteX133" fmla="*/ 308152 w 887272"/>
              <a:gd name="connsiteY133" fmla="*/ 1386840 h 3631956"/>
              <a:gd name="connsiteX134" fmla="*/ 313232 w 887272"/>
              <a:gd name="connsiteY134" fmla="*/ 1346200 h 3631956"/>
              <a:gd name="connsiteX135" fmla="*/ 323392 w 887272"/>
              <a:gd name="connsiteY135" fmla="*/ 1275080 h 3631956"/>
              <a:gd name="connsiteX136" fmla="*/ 328472 w 887272"/>
              <a:gd name="connsiteY136" fmla="*/ 1224280 h 3631956"/>
              <a:gd name="connsiteX137" fmla="*/ 333552 w 887272"/>
              <a:gd name="connsiteY137" fmla="*/ 1198880 h 3631956"/>
              <a:gd name="connsiteX138" fmla="*/ 348792 w 887272"/>
              <a:gd name="connsiteY138" fmla="*/ 1127760 h 3631956"/>
              <a:gd name="connsiteX139" fmla="*/ 353872 w 887272"/>
              <a:gd name="connsiteY139" fmla="*/ 1076960 h 3631956"/>
              <a:gd name="connsiteX140" fmla="*/ 358952 w 887272"/>
              <a:gd name="connsiteY140" fmla="*/ 1056640 h 3631956"/>
              <a:gd name="connsiteX141" fmla="*/ 369112 w 887272"/>
              <a:gd name="connsiteY141" fmla="*/ 1005840 h 3631956"/>
              <a:gd name="connsiteX142" fmla="*/ 374192 w 887272"/>
              <a:gd name="connsiteY142" fmla="*/ 934720 h 3631956"/>
              <a:gd name="connsiteX143" fmla="*/ 384352 w 887272"/>
              <a:gd name="connsiteY143" fmla="*/ 868680 h 3631956"/>
              <a:gd name="connsiteX144" fmla="*/ 389432 w 887272"/>
              <a:gd name="connsiteY144" fmla="*/ 822960 h 3631956"/>
              <a:gd name="connsiteX145" fmla="*/ 399592 w 887272"/>
              <a:gd name="connsiteY145" fmla="*/ 777240 h 3631956"/>
              <a:gd name="connsiteX146" fmla="*/ 404672 w 887272"/>
              <a:gd name="connsiteY146" fmla="*/ 731520 h 3631956"/>
              <a:gd name="connsiteX147" fmla="*/ 414832 w 887272"/>
              <a:gd name="connsiteY147" fmla="*/ 690880 h 3631956"/>
              <a:gd name="connsiteX148" fmla="*/ 424992 w 887272"/>
              <a:gd name="connsiteY148" fmla="*/ 629920 h 3631956"/>
              <a:gd name="connsiteX149" fmla="*/ 430072 w 887272"/>
              <a:gd name="connsiteY149" fmla="*/ 584200 h 3631956"/>
              <a:gd name="connsiteX150" fmla="*/ 440232 w 887272"/>
              <a:gd name="connsiteY150" fmla="*/ 543560 h 3631956"/>
              <a:gd name="connsiteX151" fmla="*/ 445312 w 887272"/>
              <a:gd name="connsiteY151" fmla="*/ 523240 h 3631956"/>
              <a:gd name="connsiteX152" fmla="*/ 455472 w 887272"/>
              <a:gd name="connsiteY152" fmla="*/ 457200 h 3631956"/>
              <a:gd name="connsiteX153" fmla="*/ 465632 w 887272"/>
              <a:gd name="connsiteY153" fmla="*/ 411480 h 3631956"/>
              <a:gd name="connsiteX154" fmla="*/ 470712 w 887272"/>
              <a:gd name="connsiteY154" fmla="*/ 365760 h 3631956"/>
              <a:gd name="connsiteX155" fmla="*/ 475792 w 887272"/>
              <a:gd name="connsiteY155" fmla="*/ 335280 h 3631956"/>
              <a:gd name="connsiteX156" fmla="*/ 470712 w 887272"/>
              <a:gd name="connsiteY156" fmla="*/ 198120 h 3631956"/>
              <a:gd name="connsiteX0" fmla="*/ 470712 w 887272"/>
              <a:gd name="connsiteY0" fmla="*/ 198120 h 3631956"/>
              <a:gd name="connsiteX1" fmla="*/ 485952 w 887272"/>
              <a:gd name="connsiteY1" fmla="*/ 187960 h 3631956"/>
              <a:gd name="connsiteX2" fmla="*/ 496112 w 887272"/>
              <a:gd name="connsiteY2" fmla="*/ 172720 h 3631956"/>
              <a:gd name="connsiteX3" fmla="*/ 526592 w 887272"/>
              <a:gd name="connsiteY3" fmla="*/ 152400 h 3631956"/>
              <a:gd name="connsiteX4" fmla="*/ 541832 w 887272"/>
              <a:gd name="connsiteY4" fmla="*/ 137160 h 3631956"/>
              <a:gd name="connsiteX5" fmla="*/ 572312 w 887272"/>
              <a:gd name="connsiteY5" fmla="*/ 127000 h 3631956"/>
              <a:gd name="connsiteX6" fmla="*/ 602792 w 887272"/>
              <a:gd name="connsiteY6" fmla="*/ 111760 h 3631956"/>
              <a:gd name="connsiteX7" fmla="*/ 638352 w 887272"/>
              <a:gd name="connsiteY7" fmla="*/ 96520 h 3631956"/>
              <a:gd name="connsiteX8" fmla="*/ 653592 w 887272"/>
              <a:gd name="connsiteY8" fmla="*/ 86360 h 3631956"/>
              <a:gd name="connsiteX9" fmla="*/ 689152 w 887272"/>
              <a:gd name="connsiteY9" fmla="*/ 76200 h 3631956"/>
              <a:gd name="connsiteX10" fmla="*/ 719632 w 887272"/>
              <a:gd name="connsiteY10" fmla="*/ 66040 h 3631956"/>
              <a:gd name="connsiteX11" fmla="*/ 755192 w 887272"/>
              <a:gd name="connsiteY11" fmla="*/ 50800 h 3631956"/>
              <a:gd name="connsiteX12" fmla="*/ 805992 w 887272"/>
              <a:gd name="connsiteY12" fmla="*/ 35560 h 3631956"/>
              <a:gd name="connsiteX13" fmla="*/ 821232 w 887272"/>
              <a:gd name="connsiteY13" fmla="*/ 25400 h 3631956"/>
              <a:gd name="connsiteX14" fmla="*/ 851712 w 887272"/>
              <a:gd name="connsiteY14" fmla="*/ 15240 h 3631956"/>
              <a:gd name="connsiteX15" fmla="*/ 882192 w 887272"/>
              <a:gd name="connsiteY15" fmla="*/ 0 h 3631956"/>
              <a:gd name="connsiteX16" fmla="*/ 887272 w 887272"/>
              <a:gd name="connsiteY16" fmla="*/ 15240 h 3631956"/>
              <a:gd name="connsiteX17" fmla="*/ 882192 w 887272"/>
              <a:gd name="connsiteY17" fmla="*/ 60960 h 3631956"/>
              <a:gd name="connsiteX18" fmla="*/ 877112 w 887272"/>
              <a:gd name="connsiteY18" fmla="*/ 76200 h 3631956"/>
              <a:gd name="connsiteX19" fmla="*/ 872032 w 887272"/>
              <a:gd name="connsiteY19" fmla="*/ 96520 h 3631956"/>
              <a:gd name="connsiteX20" fmla="*/ 866952 w 887272"/>
              <a:gd name="connsiteY20" fmla="*/ 162560 h 3631956"/>
              <a:gd name="connsiteX21" fmla="*/ 861872 w 887272"/>
              <a:gd name="connsiteY21" fmla="*/ 182880 h 3631956"/>
              <a:gd name="connsiteX22" fmla="*/ 856792 w 887272"/>
              <a:gd name="connsiteY22" fmla="*/ 213360 h 3631956"/>
              <a:gd name="connsiteX23" fmla="*/ 851712 w 887272"/>
              <a:gd name="connsiteY23" fmla="*/ 335280 h 3631956"/>
              <a:gd name="connsiteX24" fmla="*/ 841552 w 887272"/>
              <a:gd name="connsiteY24" fmla="*/ 401320 h 3631956"/>
              <a:gd name="connsiteX25" fmla="*/ 836472 w 887272"/>
              <a:gd name="connsiteY25" fmla="*/ 447040 h 3631956"/>
              <a:gd name="connsiteX26" fmla="*/ 826312 w 887272"/>
              <a:gd name="connsiteY26" fmla="*/ 568960 h 3631956"/>
              <a:gd name="connsiteX27" fmla="*/ 821232 w 887272"/>
              <a:gd name="connsiteY27" fmla="*/ 594360 h 3631956"/>
              <a:gd name="connsiteX28" fmla="*/ 816152 w 887272"/>
              <a:gd name="connsiteY28" fmla="*/ 640080 h 3631956"/>
              <a:gd name="connsiteX29" fmla="*/ 805992 w 887272"/>
              <a:gd name="connsiteY29" fmla="*/ 690880 h 3631956"/>
              <a:gd name="connsiteX30" fmla="*/ 800912 w 887272"/>
              <a:gd name="connsiteY30" fmla="*/ 721360 h 3631956"/>
              <a:gd name="connsiteX31" fmla="*/ 795832 w 887272"/>
              <a:gd name="connsiteY31" fmla="*/ 741680 h 3631956"/>
              <a:gd name="connsiteX32" fmla="*/ 790752 w 887272"/>
              <a:gd name="connsiteY32" fmla="*/ 767080 h 3631956"/>
              <a:gd name="connsiteX33" fmla="*/ 785672 w 887272"/>
              <a:gd name="connsiteY33" fmla="*/ 787400 h 3631956"/>
              <a:gd name="connsiteX34" fmla="*/ 780592 w 887272"/>
              <a:gd name="connsiteY34" fmla="*/ 828040 h 3631956"/>
              <a:gd name="connsiteX35" fmla="*/ 775512 w 887272"/>
              <a:gd name="connsiteY35" fmla="*/ 843280 h 3631956"/>
              <a:gd name="connsiteX36" fmla="*/ 765352 w 887272"/>
              <a:gd name="connsiteY36" fmla="*/ 894080 h 3631956"/>
              <a:gd name="connsiteX37" fmla="*/ 755192 w 887272"/>
              <a:gd name="connsiteY37" fmla="*/ 939800 h 3631956"/>
              <a:gd name="connsiteX38" fmla="*/ 750112 w 887272"/>
              <a:gd name="connsiteY38" fmla="*/ 980440 h 3631956"/>
              <a:gd name="connsiteX39" fmla="*/ 745032 w 887272"/>
              <a:gd name="connsiteY39" fmla="*/ 1031240 h 3631956"/>
              <a:gd name="connsiteX40" fmla="*/ 734872 w 887272"/>
              <a:gd name="connsiteY40" fmla="*/ 1102360 h 3631956"/>
              <a:gd name="connsiteX41" fmla="*/ 729792 w 887272"/>
              <a:gd name="connsiteY41" fmla="*/ 1203960 h 3631956"/>
              <a:gd name="connsiteX42" fmla="*/ 719632 w 887272"/>
              <a:gd name="connsiteY42" fmla="*/ 1264920 h 3631956"/>
              <a:gd name="connsiteX43" fmla="*/ 704392 w 887272"/>
              <a:gd name="connsiteY43" fmla="*/ 1407160 h 3631956"/>
              <a:gd name="connsiteX44" fmla="*/ 694232 w 887272"/>
              <a:gd name="connsiteY44" fmla="*/ 1463040 h 3631956"/>
              <a:gd name="connsiteX45" fmla="*/ 689152 w 887272"/>
              <a:gd name="connsiteY45" fmla="*/ 1518920 h 3631956"/>
              <a:gd name="connsiteX46" fmla="*/ 678992 w 887272"/>
              <a:gd name="connsiteY46" fmla="*/ 1564640 h 3631956"/>
              <a:gd name="connsiteX47" fmla="*/ 673912 w 887272"/>
              <a:gd name="connsiteY47" fmla="*/ 1595120 h 3631956"/>
              <a:gd name="connsiteX48" fmla="*/ 668832 w 887272"/>
              <a:gd name="connsiteY48" fmla="*/ 1635760 h 3631956"/>
              <a:gd name="connsiteX49" fmla="*/ 663752 w 887272"/>
              <a:gd name="connsiteY49" fmla="*/ 1666240 h 3631956"/>
              <a:gd name="connsiteX50" fmla="*/ 658672 w 887272"/>
              <a:gd name="connsiteY50" fmla="*/ 1706880 h 3631956"/>
              <a:gd name="connsiteX51" fmla="*/ 643432 w 887272"/>
              <a:gd name="connsiteY51" fmla="*/ 1778000 h 3631956"/>
              <a:gd name="connsiteX52" fmla="*/ 638352 w 887272"/>
              <a:gd name="connsiteY52" fmla="*/ 1823720 h 3631956"/>
              <a:gd name="connsiteX53" fmla="*/ 628192 w 887272"/>
              <a:gd name="connsiteY53" fmla="*/ 1879600 h 3631956"/>
              <a:gd name="connsiteX54" fmla="*/ 623112 w 887272"/>
              <a:gd name="connsiteY54" fmla="*/ 1935480 h 3631956"/>
              <a:gd name="connsiteX55" fmla="*/ 607872 w 887272"/>
              <a:gd name="connsiteY55" fmla="*/ 2021840 h 3631956"/>
              <a:gd name="connsiteX56" fmla="*/ 602792 w 887272"/>
              <a:gd name="connsiteY56" fmla="*/ 2082800 h 3631956"/>
              <a:gd name="connsiteX57" fmla="*/ 592632 w 887272"/>
              <a:gd name="connsiteY57" fmla="*/ 2133600 h 3631956"/>
              <a:gd name="connsiteX58" fmla="*/ 582472 w 887272"/>
              <a:gd name="connsiteY58" fmla="*/ 2204720 h 3631956"/>
              <a:gd name="connsiteX59" fmla="*/ 577392 w 887272"/>
              <a:gd name="connsiteY59" fmla="*/ 2296160 h 3631956"/>
              <a:gd name="connsiteX60" fmla="*/ 572312 w 887272"/>
              <a:gd name="connsiteY60" fmla="*/ 2311400 h 3631956"/>
              <a:gd name="connsiteX61" fmla="*/ 567232 w 887272"/>
              <a:gd name="connsiteY61" fmla="*/ 2352040 h 3631956"/>
              <a:gd name="connsiteX62" fmla="*/ 562152 w 887272"/>
              <a:gd name="connsiteY62" fmla="*/ 2382520 h 3631956"/>
              <a:gd name="connsiteX63" fmla="*/ 551992 w 887272"/>
              <a:gd name="connsiteY63" fmla="*/ 2509520 h 3631956"/>
              <a:gd name="connsiteX64" fmla="*/ 541832 w 887272"/>
              <a:gd name="connsiteY64" fmla="*/ 2570480 h 3631956"/>
              <a:gd name="connsiteX65" fmla="*/ 536752 w 887272"/>
              <a:gd name="connsiteY65" fmla="*/ 2595880 h 3631956"/>
              <a:gd name="connsiteX66" fmla="*/ 526592 w 887272"/>
              <a:gd name="connsiteY66" fmla="*/ 2809240 h 3631956"/>
              <a:gd name="connsiteX67" fmla="*/ 521512 w 887272"/>
              <a:gd name="connsiteY67" fmla="*/ 2834640 h 3631956"/>
              <a:gd name="connsiteX68" fmla="*/ 516432 w 887272"/>
              <a:gd name="connsiteY68" fmla="*/ 2956560 h 3631956"/>
              <a:gd name="connsiteX69" fmla="*/ 506272 w 887272"/>
              <a:gd name="connsiteY69" fmla="*/ 3048000 h 3631956"/>
              <a:gd name="connsiteX70" fmla="*/ 494419 w 887272"/>
              <a:gd name="connsiteY70" fmla="*/ 3217898 h 3631956"/>
              <a:gd name="connsiteX71" fmla="*/ 486517 w 887272"/>
              <a:gd name="connsiteY71" fmla="*/ 3325707 h 3631956"/>
              <a:gd name="connsiteX72" fmla="*/ 489903 w 887272"/>
              <a:gd name="connsiteY72" fmla="*/ 3369734 h 3631956"/>
              <a:gd name="connsiteX73" fmla="*/ 484823 w 887272"/>
              <a:gd name="connsiteY73" fmla="*/ 3407551 h 3631956"/>
              <a:gd name="connsiteX74" fmla="*/ 462810 w 887272"/>
              <a:gd name="connsiteY74" fmla="*/ 3608494 h 3631956"/>
              <a:gd name="connsiteX75" fmla="*/ 414832 w 887272"/>
              <a:gd name="connsiteY75" fmla="*/ 3611880 h 3631956"/>
              <a:gd name="connsiteX76" fmla="*/ 191312 w 887272"/>
              <a:gd name="connsiteY76" fmla="*/ 3601720 h 3631956"/>
              <a:gd name="connsiteX77" fmla="*/ 120192 w 887272"/>
              <a:gd name="connsiteY77" fmla="*/ 3591560 h 3631956"/>
              <a:gd name="connsiteX78" fmla="*/ 64312 w 887272"/>
              <a:gd name="connsiteY78" fmla="*/ 3586480 h 3631956"/>
              <a:gd name="connsiteX79" fmla="*/ 20849 w 887272"/>
              <a:gd name="connsiteY79" fmla="*/ 3576884 h 3631956"/>
              <a:gd name="connsiteX80" fmla="*/ 35525 w 887272"/>
              <a:gd name="connsiteY80" fmla="*/ 3533423 h 3631956"/>
              <a:gd name="connsiteX81" fmla="*/ 42864 w 887272"/>
              <a:gd name="connsiteY81" fmla="*/ 3455528 h 3631956"/>
              <a:gd name="connsiteX82" fmla="*/ 45121 w 887272"/>
              <a:gd name="connsiteY82" fmla="*/ 3429000 h 3631956"/>
              <a:gd name="connsiteX83" fmla="*/ 47379 w 887272"/>
              <a:gd name="connsiteY83" fmla="*/ 3397956 h 3631956"/>
              <a:gd name="connsiteX84" fmla="*/ 46815 w 887272"/>
              <a:gd name="connsiteY84" fmla="*/ 3356186 h 3631956"/>
              <a:gd name="connsiteX85" fmla="*/ 46250 w 887272"/>
              <a:gd name="connsiteY85" fmla="*/ 3327964 h 3631956"/>
              <a:gd name="connsiteX86" fmla="*/ 48508 w 887272"/>
              <a:gd name="connsiteY86" fmla="*/ 3265311 h 3631956"/>
              <a:gd name="connsiteX87" fmla="*/ 64876 w 887272"/>
              <a:gd name="connsiteY87" fmla="*/ 3217332 h 3631956"/>
              <a:gd name="connsiteX88" fmla="*/ 66570 w 887272"/>
              <a:gd name="connsiteY88" fmla="*/ 3178387 h 3631956"/>
              <a:gd name="connsiteX89" fmla="*/ 79551 w 887272"/>
              <a:gd name="connsiteY89" fmla="*/ 3056467 h 3631956"/>
              <a:gd name="connsiteX90" fmla="*/ 78987 w 887272"/>
              <a:gd name="connsiteY90" fmla="*/ 3025422 h 3631956"/>
              <a:gd name="connsiteX91" fmla="*/ 86890 w 887272"/>
              <a:gd name="connsiteY91" fmla="*/ 2958253 h 3631956"/>
              <a:gd name="connsiteX92" fmla="*/ 89147 w 887272"/>
              <a:gd name="connsiteY92" fmla="*/ 2910841 h 3631956"/>
              <a:gd name="connsiteX93" fmla="*/ 96485 w 887272"/>
              <a:gd name="connsiteY93" fmla="*/ 2835770 h 3631956"/>
              <a:gd name="connsiteX94" fmla="*/ 112290 w 887272"/>
              <a:gd name="connsiteY94" fmla="*/ 2715542 h 3631956"/>
              <a:gd name="connsiteX95" fmla="*/ 94792 w 887272"/>
              <a:gd name="connsiteY95" fmla="*/ 2687320 h 3631956"/>
              <a:gd name="connsiteX96" fmla="*/ 74472 w 887272"/>
              <a:gd name="connsiteY96" fmla="*/ 2667000 h 3631956"/>
              <a:gd name="connsiteX97" fmla="*/ 79552 w 887272"/>
              <a:gd name="connsiteY97" fmla="*/ 2631440 h 3631956"/>
              <a:gd name="connsiteX98" fmla="*/ 89712 w 887272"/>
              <a:gd name="connsiteY98" fmla="*/ 2600960 h 3631956"/>
              <a:gd name="connsiteX99" fmla="*/ 94792 w 887272"/>
              <a:gd name="connsiteY99" fmla="*/ 2570480 h 3631956"/>
              <a:gd name="connsiteX100" fmla="*/ 104952 w 887272"/>
              <a:gd name="connsiteY100" fmla="*/ 2550160 h 3631956"/>
              <a:gd name="connsiteX101" fmla="*/ 110032 w 887272"/>
              <a:gd name="connsiteY101" fmla="*/ 2532098 h 3631956"/>
              <a:gd name="connsiteX102" fmla="*/ 145591 w 887272"/>
              <a:gd name="connsiteY102" fmla="*/ 2550724 h 3631956"/>
              <a:gd name="connsiteX103" fmla="*/ 142206 w 887272"/>
              <a:gd name="connsiteY103" fmla="*/ 2484684 h 3631956"/>
              <a:gd name="connsiteX104" fmla="*/ 149543 w 887272"/>
              <a:gd name="connsiteY104" fmla="*/ 2475088 h 3631956"/>
              <a:gd name="connsiteX105" fmla="*/ 151802 w 887272"/>
              <a:gd name="connsiteY105" fmla="*/ 2430498 h 3631956"/>
              <a:gd name="connsiteX106" fmla="*/ 159703 w 887272"/>
              <a:gd name="connsiteY106" fmla="*/ 2410178 h 3631956"/>
              <a:gd name="connsiteX107" fmla="*/ 164784 w 887272"/>
              <a:gd name="connsiteY107" fmla="*/ 2388164 h 3631956"/>
              <a:gd name="connsiteX108" fmla="*/ 167041 w 887272"/>
              <a:gd name="connsiteY108" fmla="*/ 2359943 h 3631956"/>
              <a:gd name="connsiteX109" fmla="*/ 174943 w 887272"/>
              <a:gd name="connsiteY109" fmla="*/ 2338494 h 3631956"/>
              <a:gd name="connsiteX110" fmla="*/ 180023 w 887272"/>
              <a:gd name="connsiteY110" fmla="*/ 2284871 h 3631956"/>
              <a:gd name="connsiteX111" fmla="*/ 181716 w 887272"/>
              <a:gd name="connsiteY111" fmla="*/ 2232942 h 3631956"/>
              <a:gd name="connsiteX112" fmla="*/ 190183 w 887272"/>
              <a:gd name="connsiteY112" fmla="*/ 2175369 h 3631956"/>
              <a:gd name="connsiteX113" fmla="*/ 191312 w 887272"/>
              <a:gd name="connsiteY113" fmla="*/ 2136987 h 3631956"/>
              <a:gd name="connsiteX114" fmla="*/ 196392 w 887272"/>
              <a:gd name="connsiteY114" fmla="*/ 2098040 h 3631956"/>
              <a:gd name="connsiteX115" fmla="*/ 206552 w 887272"/>
              <a:gd name="connsiteY115" fmla="*/ 1991360 h 3631956"/>
              <a:gd name="connsiteX116" fmla="*/ 211632 w 887272"/>
              <a:gd name="connsiteY116" fmla="*/ 1965960 h 3631956"/>
              <a:gd name="connsiteX117" fmla="*/ 216712 w 887272"/>
              <a:gd name="connsiteY117" fmla="*/ 1925320 h 3631956"/>
              <a:gd name="connsiteX118" fmla="*/ 221792 w 887272"/>
              <a:gd name="connsiteY118" fmla="*/ 1910080 h 3631956"/>
              <a:gd name="connsiteX119" fmla="*/ 226872 w 887272"/>
              <a:gd name="connsiteY119" fmla="*/ 1889760 h 3631956"/>
              <a:gd name="connsiteX120" fmla="*/ 231952 w 887272"/>
              <a:gd name="connsiteY120" fmla="*/ 1859280 h 3631956"/>
              <a:gd name="connsiteX121" fmla="*/ 237032 w 887272"/>
              <a:gd name="connsiteY121" fmla="*/ 1833880 h 3631956"/>
              <a:gd name="connsiteX122" fmla="*/ 242112 w 887272"/>
              <a:gd name="connsiteY122" fmla="*/ 1762760 h 3631956"/>
              <a:gd name="connsiteX123" fmla="*/ 247192 w 887272"/>
              <a:gd name="connsiteY123" fmla="*/ 1747520 h 3631956"/>
              <a:gd name="connsiteX124" fmla="*/ 252272 w 887272"/>
              <a:gd name="connsiteY124" fmla="*/ 1722120 h 3631956"/>
              <a:gd name="connsiteX125" fmla="*/ 257352 w 887272"/>
              <a:gd name="connsiteY125" fmla="*/ 1671320 h 3631956"/>
              <a:gd name="connsiteX126" fmla="*/ 262432 w 887272"/>
              <a:gd name="connsiteY126" fmla="*/ 1656080 h 3631956"/>
              <a:gd name="connsiteX127" fmla="*/ 267512 w 887272"/>
              <a:gd name="connsiteY127" fmla="*/ 1635760 h 3631956"/>
              <a:gd name="connsiteX128" fmla="*/ 272592 w 887272"/>
              <a:gd name="connsiteY128" fmla="*/ 1574800 h 3631956"/>
              <a:gd name="connsiteX129" fmla="*/ 277672 w 887272"/>
              <a:gd name="connsiteY129" fmla="*/ 1559560 h 3631956"/>
              <a:gd name="connsiteX130" fmla="*/ 287832 w 887272"/>
              <a:gd name="connsiteY130" fmla="*/ 1518920 h 3631956"/>
              <a:gd name="connsiteX131" fmla="*/ 292912 w 887272"/>
              <a:gd name="connsiteY131" fmla="*/ 1473200 h 3631956"/>
              <a:gd name="connsiteX132" fmla="*/ 297992 w 887272"/>
              <a:gd name="connsiteY132" fmla="*/ 1447800 h 3631956"/>
              <a:gd name="connsiteX133" fmla="*/ 308152 w 887272"/>
              <a:gd name="connsiteY133" fmla="*/ 1386840 h 3631956"/>
              <a:gd name="connsiteX134" fmla="*/ 313232 w 887272"/>
              <a:gd name="connsiteY134" fmla="*/ 1346200 h 3631956"/>
              <a:gd name="connsiteX135" fmla="*/ 323392 w 887272"/>
              <a:gd name="connsiteY135" fmla="*/ 1275080 h 3631956"/>
              <a:gd name="connsiteX136" fmla="*/ 328472 w 887272"/>
              <a:gd name="connsiteY136" fmla="*/ 1224280 h 3631956"/>
              <a:gd name="connsiteX137" fmla="*/ 333552 w 887272"/>
              <a:gd name="connsiteY137" fmla="*/ 1198880 h 3631956"/>
              <a:gd name="connsiteX138" fmla="*/ 348792 w 887272"/>
              <a:gd name="connsiteY138" fmla="*/ 1127760 h 3631956"/>
              <a:gd name="connsiteX139" fmla="*/ 353872 w 887272"/>
              <a:gd name="connsiteY139" fmla="*/ 1076960 h 3631956"/>
              <a:gd name="connsiteX140" fmla="*/ 358952 w 887272"/>
              <a:gd name="connsiteY140" fmla="*/ 1056640 h 3631956"/>
              <a:gd name="connsiteX141" fmla="*/ 369112 w 887272"/>
              <a:gd name="connsiteY141" fmla="*/ 1005840 h 3631956"/>
              <a:gd name="connsiteX142" fmla="*/ 374192 w 887272"/>
              <a:gd name="connsiteY142" fmla="*/ 934720 h 3631956"/>
              <a:gd name="connsiteX143" fmla="*/ 384352 w 887272"/>
              <a:gd name="connsiteY143" fmla="*/ 868680 h 3631956"/>
              <a:gd name="connsiteX144" fmla="*/ 389432 w 887272"/>
              <a:gd name="connsiteY144" fmla="*/ 822960 h 3631956"/>
              <a:gd name="connsiteX145" fmla="*/ 399592 w 887272"/>
              <a:gd name="connsiteY145" fmla="*/ 777240 h 3631956"/>
              <a:gd name="connsiteX146" fmla="*/ 404672 w 887272"/>
              <a:gd name="connsiteY146" fmla="*/ 731520 h 3631956"/>
              <a:gd name="connsiteX147" fmla="*/ 414832 w 887272"/>
              <a:gd name="connsiteY147" fmla="*/ 690880 h 3631956"/>
              <a:gd name="connsiteX148" fmla="*/ 424992 w 887272"/>
              <a:gd name="connsiteY148" fmla="*/ 629920 h 3631956"/>
              <a:gd name="connsiteX149" fmla="*/ 430072 w 887272"/>
              <a:gd name="connsiteY149" fmla="*/ 584200 h 3631956"/>
              <a:gd name="connsiteX150" fmla="*/ 440232 w 887272"/>
              <a:gd name="connsiteY150" fmla="*/ 543560 h 3631956"/>
              <a:gd name="connsiteX151" fmla="*/ 445312 w 887272"/>
              <a:gd name="connsiteY151" fmla="*/ 523240 h 3631956"/>
              <a:gd name="connsiteX152" fmla="*/ 455472 w 887272"/>
              <a:gd name="connsiteY152" fmla="*/ 457200 h 3631956"/>
              <a:gd name="connsiteX153" fmla="*/ 465632 w 887272"/>
              <a:gd name="connsiteY153" fmla="*/ 411480 h 3631956"/>
              <a:gd name="connsiteX154" fmla="*/ 470712 w 887272"/>
              <a:gd name="connsiteY154" fmla="*/ 365760 h 3631956"/>
              <a:gd name="connsiteX155" fmla="*/ 475792 w 887272"/>
              <a:gd name="connsiteY155" fmla="*/ 335280 h 3631956"/>
              <a:gd name="connsiteX156" fmla="*/ 470712 w 887272"/>
              <a:gd name="connsiteY156" fmla="*/ 198120 h 3631956"/>
              <a:gd name="connsiteX0" fmla="*/ 470712 w 887272"/>
              <a:gd name="connsiteY0" fmla="*/ 198120 h 3631956"/>
              <a:gd name="connsiteX1" fmla="*/ 485952 w 887272"/>
              <a:gd name="connsiteY1" fmla="*/ 187960 h 3631956"/>
              <a:gd name="connsiteX2" fmla="*/ 496112 w 887272"/>
              <a:gd name="connsiteY2" fmla="*/ 172720 h 3631956"/>
              <a:gd name="connsiteX3" fmla="*/ 526592 w 887272"/>
              <a:gd name="connsiteY3" fmla="*/ 152400 h 3631956"/>
              <a:gd name="connsiteX4" fmla="*/ 541832 w 887272"/>
              <a:gd name="connsiteY4" fmla="*/ 137160 h 3631956"/>
              <a:gd name="connsiteX5" fmla="*/ 572312 w 887272"/>
              <a:gd name="connsiteY5" fmla="*/ 127000 h 3631956"/>
              <a:gd name="connsiteX6" fmla="*/ 602792 w 887272"/>
              <a:gd name="connsiteY6" fmla="*/ 111760 h 3631956"/>
              <a:gd name="connsiteX7" fmla="*/ 638352 w 887272"/>
              <a:gd name="connsiteY7" fmla="*/ 96520 h 3631956"/>
              <a:gd name="connsiteX8" fmla="*/ 653592 w 887272"/>
              <a:gd name="connsiteY8" fmla="*/ 86360 h 3631956"/>
              <a:gd name="connsiteX9" fmla="*/ 689152 w 887272"/>
              <a:gd name="connsiteY9" fmla="*/ 76200 h 3631956"/>
              <a:gd name="connsiteX10" fmla="*/ 719632 w 887272"/>
              <a:gd name="connsiteY10" fmla="*/ 66040 h 3631956"/>
              <a:gd name="connsiteX11" fmla="*/ 755192 w 887272"/>
              <a:gd name="connsiteY11" fmla="*/ 50800 h 3631956"/>
              <a:gd name="connsiteX12" fmla="*/ 805992 w 887272"/>
              <a:gd name="connsiteY12" fmla="*/ 35560 h 3631956"/>
              <a:gd name="connsiteX13" fmla="*/ 821232 w 887272"/>
              <a:gd name="connsiteY13" fmla="*/ 25400 h 3631956"/>
              <a:gd name="connsiteX14" fmla="*/ 851712 w 887272"/>
              <a:gd name="connsiteY14" fmla="*/ 15240 h 3631956"/>
              <a:gd name="connsiteX15" fmla="*/ 882192 w 887272"/>
              <a:gd name="connsiteY15" fmla="*/ 0 h 3631956"/>
              <a:gd name="connsiteX16" fmla="*/ 887272 w 887272"/>
              <a:gd name="connsiteY16" fmla="*/ 15240 h 3631956"/>
              <a:gd name="connsiteX17" fmla="*/ 882192 w 887272"/>
              <a:gd name="connsiteY17" fmla="*/ 60960 h 3631956"/>
              <a:gd name="connsiteX18" fmla="*/ 877112 w 887272"/>
              <a:gd name="connsiteY18" fmla="*/ 76200 h 3631956"/>
              <a:gd name="connsiteX19" fmla="*/ 872032 w 887272"/>
              <a:gd name="connsiteY19" fmla="*/ 96520 h 3631956"/>
              <a:gd name="connsiteX20" fmla="*/ 866952 w 887272"/>
              <a:gd name="connsiteY20" fmla="*/ 162560 h 3631956"/>
              <a:gd name="connsiteX21" fmla="*/ 861872 w 887272"/>
              <a:gd name="connsiteY21" fmla="*/ 182880 h 3631956"/>
              <a:gd name="connsiteX22" fmla="*/ 856792 w 887272"/>
              <a:gd name="connsiteY22" fmla="*/ 213360 h 3631956"/>
              <a:gd name="connsiteX23" fmla="*/ 851712 w 887272"/>
              <a:gd name="connsiteY23" fmla="*/ 335280 h 3631956"/>
              <a:gd name="connsiteX24" fmla="*/ 841552 w 887272"/>
              <a:gd name="connsiteY24" fmla="*/ 401320 h 3631956"/>
              <a:gd name="connsiteX25" fmla="*/ 836472 w 887272"/>
              <a:gd name="connsiteY25" fmla="*/ 447040 h 3631956"/>
              <a:gd name="connsiteX26" fmla="*/ 826312 w 887272"/>
              <a:gd name="connsiteY26" fmla="*/ 568960 h 3631956"/>
              <a:gd name="connsiteX27" fmla="*/ 821232 w 887272"/>
              <a:gd name="connsiteY27" fmla="*/ 594360 h 3631956"/>
              <a:gd name="connsiteX28" fmla="*/ 816152 w 887272"/>
              <a:gd name="connsiteY28" fmla="*/ 640080 h 3631956"/>
              <a:gd name="connsiteX29" fmla="*/ 805992 w 887272"/>
              <a:gd name="connsiteY29" fmla="*/ 690880 h 3631956"/>
              <a:gd name="connsiteX30" fmla="*/ 800912 w 887272"/>
              <a:gd name="connsiteY30" fmla="*/ 721360 h 3631956"/>
              <a:gd name="connsiteX31" fmla="*/ 795832 w 887272"/>
              <a:gd name="connsiteY31" fmla="*/ 741680 h 3631956"/>
              <a:gd name="connsiteX32" fmla="*/ 790752 w 887272"/>
              <a:gd name="connsiteY32" fmla="*/ 767080 h 3631956"/>
              <a:gd name="connsiteX33" fmla="*/ 785672 w 887272"/>
              <a:gd name="connsiteY33" fmla="*/ 787400 h 3631956"/>
              <a:gd name="connsiteX34" fmla="*/ 780592 w 887272"/>
              <a:gd name="connsiteY34" fmla="*/ 828040 h 3631956"/>
              <a:gd name="connsiteX35" fmla="*/ 775512 w 887272"/>
              <a:gd name="connsiteY35" fmla="*/ 843280 h 3631956"/>
              <a:gd name="connsiteX36" fmla="*/ 765352 w 887272"/>
              <a:gd name="connsiteY36" fmla="*/ 894080 h 3631956"/>
              <a:gd name="connsiteX37" fmla="*/ 755192 w 887272"/>
              <a:gd name="connsiteY37" fmla="*/ 939800 h 3631956"/>
              <a:gd name="connsiteX38" fmla="*/ 750112 w 887272"/>
              <a:gd name="connsiteY38" fmla="*/ 980440 h 3631956"/>
              <a:gd name="connsiteX39" fmla="*/ 745032 w 887272"/>
              <a:gd name="connsiteY39" fmla="*/ 1031240 h 3631956"/>
              <a:gd name="connsiteX40" fmla="*/ 734872 w 887272"/>
              <a:gd name="connsiteY40" fmla="*/ 1102360 h 3631956"/>
              <a:gd name="connsiteX41" fmla="*/ 729792 w 887272"/>
              <a:gd name="connsiteY41" fmla="*/ 1203960 h 3631956"/>
              <a:gd name="connsiteX42" fmla="*/ 719632 w 887272"/>
              <a:gd name="connsiteY42" fmla="*/ 1264920 h 3631956"/>
              <a:gd name="connsiteX43" fmla="*/ 704392 w 887272"/>
              <a:gd name="connsiteY43" fmla="*/ 1407160 h 3631956"/>
              <a:gd name="connsiteX44" fmla="*/ 694232 w 887272"/>
              <a:gd name="connsiteY44" fmla="*/ 1463040 h 3631956"/>
              <a:gd name="connsiteX45" fmla="*/ 689152 w 887272"/>
              <a:gd name="connsiteY45" fmla="*/ 1518920 h 3631956"/>
              <a:gd name="connsiteX46" fmla="*/ 678992 w 887272"/>
              <a:gd name="connsiteY46" fmla="*/ 1564640 h 3631956"/>
              <a:gd name="connsiteX47" fmla="*/ 673912 w 887272"/>
              <a:gd name="connsiteY47" fmla="*/ 1595120 h 3631956"/>
              <a:gd name="connsiteX48" fmla="*/ 668832 w 887272"/>
              <a:gd name="connsiteY48" fmla="*/ 1635760 h 3631956"/>
              <a:gd name="connsiteX49" fmla="*/ 663752 w 887272"/>
              <a:gd name="connsiteY49" fmla="*/ 1666240 h 3631956"/>
              <a:gd name="connsiteX50" fmla="*/ 658672 w 887272"/>
              <a:gd name="connsiteY50" fmla="*/ 1706880 h 3631956"/>
              <a:gd name="connsiteX51" fmla="*/ 643432 w 887272"/>
              <a:gd name="connsiteY51" fmla="*/ 1778000 h 3631956"/>
              <a:gd name="connsiteX52" fmla="*/ 638352 w 887272"/>
              <a:gd name="connsiteY52" fmla="*/ 1823720 h 3631956"/>
              <a:gd name="connsiteX53" fmla="*/ 628192 w 887272"/>
              <a:gd name="connsiteY53" fmla="*/ 1879600 h 3631956"/>
              <a:gd name="connsiteX54" fmla="*/ 623112 w 887272"/>
              <a:gd name="connsiteY54" fmla="*/ 1935480 h 3631956"/>
              <a:gd name="connsiteX55" fmla="*/ 607872 w 887272"/>
              <a:gd name="connsiteY55" fmla="*/ 2021840 h 3631956"/>
              <a:gd name="connsiteX56" fmla="*/ 602792 w 887272"/>
              <a:gd name="connsiteY56" fmla="*/ 2082800 h 3631956"/>
              <a:gd name="connsiteX57" fmla="*/ 592632 w 887272"/>
              <a:gd name="connsiteY57" fmla="*/ 2133600 h 3631956"/>
              <a:gd name="connsiteX58" fmla="*/ 582472 w 887272"/>
              <a:gd name="connsiteY58" fmla="*/ 2204720 h 3631956"/>
              <a:gd name="connsiteX59" fmla="*/ 577392 w 887272"/>
              <a:gd name="connsiteY59" fmla="*/ 2296160 h 3631956"/>
              <a:gd name="connsiteX60" fmla="*/ 572312 w 887272"/>
              <a:gd name="connsiteY60" fmla="*/ 2311400 h 3631956"/>
              <a:gd name="connsiteX61" fmla="*/ 567232 w 887272"/>
              <a:gd name="connsiteY61" fmla="*/ 2352040 h 3631956"/>
              <a:gd name="connsiteX62" fmla="*/ 562152 w 887272"/>
              <a:gd name="connsiteY62" fmla="*/ 2382520 h 3631956"/>
              <a:gd name="connsiteX63" fmla="*/ 551992 w 887272"/>
              <a:gd name="connsiteY63" fmla="*/ 2509520 h 3631956"/>
              <a:gd name="connsiteX64" fmla="*/ 541832 w 887272"/>
              <a:gd name="connsiteY64" fmla="*/ 2570480 h 3631956"/>
              <a:gd name="connsiteX65" fmla="*/ 536752 w 887272"/>
              <a:gd name="connsiteY65" fmla="*/ 2595880 h 3631956"/>
              <a:gd name="connsiteX66" fmla="*/ 526592 w 887272"/>
              <a:gd name="connsiteY66" fmla="*/ 2809240 h 3631956"/>
              <a:gd name="connsiteX67" fmla="*/ 521512 w 887272"/>
              <a:gd name="connsiteY67" fmla="*/ 2834640 h 3631956"/>
              <a:gd name="connsiteX68" fmla="*/ 516432 w 887272"/>
              <a:gd name="connsiteY68" fmla="*/ 2956560 h 3631956"/>
              <a:gd name="connsiteX69" fmla="*/ 506272 w 887272"/>
              <a:gd name="connsiteY69" fmla="*/ 3048000 h 3631956"/>
              <a:gd name="connsiteX70" fmla="*/ 494419 w 887272"/>
              <a:gd name="connsiteY70" fmla="*/ 3217898 h 3631956"/>
              <a:gd name="connsiteX71" fmla="*/ 486517 w 887272"/>
              <a:gd name="connsiteY71" fmla="*/ 3325707 h 3631956"/>
              <a:gd name="connsiteX72" fmla="*/ 489903 w 887272"/>
              <a:gd name="connsiteY72" fmla="*/ 3369734 h 3631956"/>
              <a:gd name="connsiteX73" fmla="*/ 484823 w 887272"/>
              <a:gd name="connsiteY73" fmla="*/ 3407551 h 3631956"/>
              <a:gd name="connsiteX74" fmla="*/ 462810 w 887272"/>
              <a:gd name="connsiteY74" fmla="*/ 3608494 h 3631956"/>
              <a:gd name="connsiteX75" fmla="*/ 414832 w 887272"/>
              <a:gd name="connsiteY75" fmla="*/ 3611880 h 3631956"/>
              <a:gd name="connsiteX76" fmla="*/ 191312 w 887272"/>
              <a:gd name="connsiteY76" fmla="*/ 3601720 h 3631956"/>
              <a:gd name="connsiteX77" fmla="*/ 120192 w 887272"/>
              <a:gd name="connsiteY77" fmla="*/ 3591560 h 3631956"/>
              <a:gd name="connsiteX78" fmla="*/ 64312 w 887272"/>
              <a:gd name="connsiteY78" fmla="*/ 3586480 h 3631956"/>
              <a:gd name="connsiteX79" fmla="*/ 20849 w 887272"/>
              <a:gd name="connsiteY79" fmla="*/ 3576884 h 3631956"/>
              <a:gd name="connsiteX80" fmla="*/ 35525 w 887272"/>
              <a:gd name="connsiteY80" fmla="*/ 3533423 h 3631956"/>
              <a:gd name="connsiteX81" fmla="*/ 42864 w 887272"/>
              <a:gd name="connsiteY81" fmla="*/ 3455528 h 3631956"/>
              <a:gd name="connsiteX82" fmla="*/ 45121 w 887272"/>
              <a:gd name="connsiteY82" fmla="*/ 3429000 h 3631956"/>
              <a:gd name="connsiteX83" fmla="*/ 47379 w 887272"/>
              <a:gd name="connsiteY83" fmla="*/ 3397956 h 3631956"/>
              <a:gd name="connsiteX84" fmla="*/ 46815 w 887272"/>
              <a:gd name="connsiteY84" fmla="*/ 3356186 h 3631956"/>
              <a:gd name="connsiteX85" fmla="*/ 46250 w 887272"/>
              <a:gd name="connsiteY85" fmla="*/ 3327964 h 3631956"/>
              <a:gd name="connsiteX86" fmla="*/ 48508 w 887272"/>
              <a:gd name="connsiteY86" fmla="*/ 3265311 h 3631956"/>
              <a:gd name="connsiteX87" fmla="*/ 64876 w 887272"/>
              <a:gd name="connsiteY87" fmla="*/ 3217332 h 3631956"/>
              <a:gd name="connsiteX88" fmla="*/ 66570 w 887272"/>
              <a:gd name="connsiteY88" fmla="*/ 3178387 h 3631956"/>
              <a:gd name="connsiteX89" fmla="*/ 79551 w 887272"/>
              <a:gd name="connsiteY89" fmla="*/ 3056467 h 3631956"/>
              <a:gd name="connsiteX90" fmla="*/ 78987 w 887272"/>
              <a:gd name="connsiteY90" fmla="*/ 3025422 h 3631956"/>
              <a:gd name="connsiteX91" fmla="*/ 86890 w 887272"/>
              <a:gd name="connsiteY91" fmla="*/ 2958253 h 3631956"/>
              <a:gd name="connsiteX92" fmla="*/ 89147 w 887272"/>
              <a:gd name="connsiteY92" fmla="*/ 2910841 h 3631956"/>
              <a:gd name="connsiteX93" fmla="*/ 96485 w 887272"/>
              <a:gd name="connsiteY93" fmla="*/ 2835770 h 3631956"/>
              <a:gd name="connsiteX94" fmla="*/ 112290 w 887272"/>
              <a:gd name="connsiteY94" fmla="*/ 2715542 h 3631956"/>
              <a:gd name="connsiteX95" fmla="*/ 94792 w 887272"/>
              <a:gd name="connsiteY95" fmla="*/ 2687320 h 3631956"/>
              <a:gd name="connsiteX96" fmla="*/ 74472 w 887272"/>
              <a:gd name="connsiteY96" fmla="*/ 2667000 h 3631956"/>
              <a:gd name="connsiteX97" fmla="*/ 79552 w 887272"/>
              <a:gd name="connsiteY97" fmla="*/ 2631440 h 3631956"/>
              <a:gd name="connsiteX98" fmla="*/ 89712 w 887272"/>
              <a:gd name="connsiteY98" fmla="*/ 2600960 h 3631956"/>
              <a:gd name="connsiteX99" fmla="*/ 94792 w 887272"/>
              <a:gd name="connsiteY99" fmla="*/ 2570480 h 3631956"/>
              <a:gd name="connsiteX100" fmla="*/ 104952 w 887272"/>
              <a:gd name="connsiteY100" fmla="*/ 2550160 h 3631956"/>
              <a:gd name="connsiteX101" fmla="*/ 110032 w 887272"/>
              <a:gd name="connsiteY101" fmla="*/ 2532098 h 3631956"/>
              <a:gd name="connsiteX102" fmla="*/ 114547 w 887272"/>
              <a:gd name="connsiteY102" fmla="*/ 2502746 h 3631956"/>
              <a:gd name="connsiteX103" fmla="*/ 142206 w 887272"/>
              <a:gd name="connsiteY103" fmla="*/ 2484684 h 3631956"/>
              <a:gd name="connsiteX104" fmla="*/ 149543 w 887272"/>
              <a:gd name="connsiteY104" fmla="*/ 2475088 h 3631956"/>
              <a:gd name="connsiteX105" fmla="*/ 151802 w 887272"/>
              <a:gd name="connsiteY105" fmla="*/ 2430498 h 3631956"/>
              <a:gd name="connsiteX106" fmla="*/ 159703 w 887272"/>
              <a:gd name="connsiteY106" fmla="*/ 2410178 h 3631956"/>
              <a:gd name="connsiteX107" fmla="*/ 164784 w 887272"/>
              <a:gd name="connsiteY107" fmla="*/ 2388164 h 3631956"/>
              <a:gd name="connsiteX108" fmla="*/ 167041 w 887272"/>
              <a:gd name="connsiteY108" fmla="*/ 2359943 h 3631956"/>
              <a:gd name="connsiteX109" fmla="*/ 174943 w 887272"/>
              <a:gd name="connsiteY109" fmla="*/ 2338494 h 3631956"/>
              <a:gd name="connsiteX110" fmla="*/ 180023 w 887272"/>
              <a:gd name="connsiteY110" fmla="*/ 2284871 h 3631956"/>
              <a:gd name="connsiteX111" fmla="*/ 181716 w 887272"/>
              <a:gd name="connsiteY111" fmla="*/ 2232942 h 3631956"/>
              <a:gd name="connsiteX112" fmla="*/ 190183 w 887272"/>
              <a:gd name="connsiteY112" fmla="*/ 2175369 h 3631956"/>
              <a:gd name="connsiteX113" fmla="*/ 191312 w 887272"/>
              <a:gd name="connsiteY113" fmla="*/ 2136987 h 3631956"/>
              <a:gd name="connsiteX114" fmla="*/ 196392 w 887272"/>
              <a:gd name="connsiteY114" fmla="*/ 2098040 h 3631956"/>
              <a:gd name="connsiteX115" fmla="*/ 206552 w 887272"/>
              <a:gd name="connsiteY115" fmla="*/ 1991360 h 3631956"/>
              <a:gd name="connsiteX116" fmla="*/ 211632 w 887272"/>
              <a:gd name="connsiteY116" fmla="*/ 1965960 h 3631956"/>
              <a:gd name="connsiteX117" fmla="*/ 216712 w 887272"/>
              <a:gd name="connsiteY117" fmla="*/ 1925320 h 3631956"/>
              <a:gd name="connsiteX118" fmla="*/ 221792 w 887272"/>
              <a:gd name="connsiteY118" fmla="*/ 1910080 h 3631956"/>
              <a:gd name="connsiteX119" fmla="*/ 226872 w 887272"/>
              <a:gd name="connsiteY119" fmla="*/ 1889760 h 3631956"/>
              <a:gd name="connsiteX120" fmla="*/ 231952 w 887272"/>
              <a:gd name="connsiteY120" fmla="*/ 1859280 h 3631956"/>
              <a:gd name="connsiteX121" fmla="*/ 237032 w 887272"/>
              <a:gd name="connsiteY121" fmla="*/ 1833880 h 3631956"/>
              <a:gd name="connsiteX122" fmla="*/ 242112 w 887272"/>
              <a:gd name="connsiteY122" fmla="*/ 1762760 h 3631956"/>
              <a:gd name="connsiteX123" fmla="*/ 247192 w 887272"/>
              <a:gd name="connsiteY123" fmla="*/ 1747520 h 3631956"/>
              <a:gd name="connsiteX124" fmla="*/ 252272 w 887272"/>
              <a:gd name="connsiteY124" fmla="*/ 1722120 h 3631956"/>
              <a:gd name="connsiteX125" fmla="*/ 257352 w 887272"/>
              <a:gd name="connsiteY125" fmla="*/ 1671320 h 3631956"/>
              <a:gd name="connsiteX126" fmla="*/ 262432 w 887272"/>
              <a:gd name="connsiteY126" fmla="*/ 1656080 h 3631956"/>
              <a:gd name="connsiteX127" fmla="*/ 267512 w 887272"/>
              <a:gd name="connsiteY127" fmla="*/ 1635760 h 3631956"/>
              <a:gd name="connsiteX128" fmla="*/ 272592 w 887272"/>
              <a:gd name="connsiteY128" fmla="*/ 1574800 h 3631956"/>
              <a:gd name="connsiteX129" fmla="*/ 277672 w 887272"/>
              <a:gd name="connsiteY129" fmla="*/ 1559560 h 3631956"/>
              <a:gd name="connsiteX130" fmla="*/ 287832 w 887272"/>
              <a:gd name="connsiteY130" fmla="*/ 1518920 h 3631956"/>
              <a:gd name="connsiteX131" fmla="*/ 292912 w 887272"/>
              <a:gd name="connsiteY131" fmla="*/ 1473200 h 3631956"/>
              <a:gd name="connsiteX132" fmla="*/ 297992 w 887272"/>
              <a:gd name="connsiteY132" fmla="*/ 1447800 h 3631956"/>
              <a:gd name="connsiteX133" fmla="*/ 308152 w 887272"/>
              <a:gd name="connsiteY133" fmla="*/ 1386840 h 3631956"/>
              <a:gd name="connsiteX134" fmla="*/ 313232 w 887272"/>
              <a:gd name="connsiteY134" fmla="*/ 1346200 h 3631956"/>
              <a:gd name="connsiteX135" fmla="*/ 323392 w 887272"/>
              <a:gd name="connsiteY135" fmla="*/ 1275080 h 3631956"/>
              <a:gd name="connsiteX136" fmla="*/ 328472 w 887272"/>
              <a:gd name="connsiteY136" fmla="*/ 1224280 h 3631956"/>
              <a:gd name="connsiteX137" fmla="*/ 333552 w 887272"/>
              <a:gd name="connsiteY137" fmla="*/ 1198880 h 3631956"/>
              <a:gd name="connsiteX138" fmla="*/ 348792 w 887272"/>
              <a:gd name="connsiteY138" fmla="*/ 1127760 h 3631956"/>
              <a:gd name="connsiteX139" fmla="*/ 353872 w 887272"/>
              <a:gd name="connsiteY139" fmla="*/ 1076960 h 3631956"/>
              <a:gd name="connsiteX140" fmla="*/ 358952 w 887272"/>
              <a:gd name="connsiteY140" fmla="*/ 1056640 h 3631956"/>
              <a:gd name="connsiteX141" fmla="*/ 369112 w 887272"/>
              <a:gd name="connsiteY141" fmla="*/ 1005840 h 3631956"/>
              <a:gd name="connsiteX142" fmla="*/ 374192 w 887272"/>
              <a:gd name="connsiteY142" fmla="*/ 934720 h 3631956"/>
              <a:gd name="connsiteX143" fmla="*/ 384352 w 887272"/>
              <a:gd name="connsiteY143" fmla="*/ 868680 h 3631956"/>
              <a:gd name="connsiteX144" fmla="*/ 389432 w 887272"/>
              <a:gd name="connsiteY144" fmla="*/ 822960 h 3631956"/>
              <a:gd name="connsiteX145" fmla="*/ 399592 w 887272"/>
              <a:gd name="connsiteY145" fmla="*/ 777240 h 3631956"/>
              <a:gd name="connsiteX146" fmla="*/ 404672 w 887272"/>
              <a:gd name="connsiteY146" fmla="*/ 731520 h 3631956"/>
              <a:gd name="connsiteX147" fmla="*/ 414832 w 887272"/>
              <a:gd name="connsiteY147" fmla="*/ 690880 h 3631956"/>
              <a:gd name="connsiteX148" fmla="*/ 424992 w 887272"/>
              <a:gd name="connsiteY148" fmla="*/ 629920 h 3631956"/>
              <a:gd name="connsiteX149" fmla="*/ 430072 w 887272"/>
              <a:gd name="connsiteY149" fmla="*/ 584200 h 3631956"/>
              <a:gd name="connsiteX150" fmla="*/ 440232 w 887272"/>
              <a:gd name="connsiteY150" fmla="*/ 543560 h 3631956"/>
              <a:gd name="connsiteX151" fmla="*/ 445312 w 887272"/>
              <a:gd name="connsiteY151" fmla="*/ 523240 h 3631956"/>
              <a:gd name="connsiteX152" fmla="*/ 455472 w 887272"/>
              <a:gd name="connsiteY152" fmla="*/ 457200 h 3631956"/>
              <a:gd name="connsiteX153" fmla="*/ 465632 w 887272"/>
              <a:gd name="connsiteY153" fmla="*/ 411480 h 3631956"/>
              <a:gd name="connsiteX154" fmla="*/ 470712 w 887272"/>
              <a:gd name="connsiteY154" fmla="*/ 365760 h 3631956"/>
              <a:gd name="connsiteX155" fmla="*/ 475792 w 887272"/>
              <a:gd name="connsiteY155" fmla="*/ 335280 h 3631956"/>
              <a:gd name="connsiteX156" fmla="*/ 470712 w 887272"/>
              <a:gd name="connsiteY156" fmla="*/ 198120 h 3631956"/>
              <a:gd name="connsiteX0" fmla="*/ 470712 w 887272"/>
              <a:gd name="connsiteY0" fmla="*/ 198120 h 3631956"/>
              <a:gd name="connsiteX1" fmla="*/ 485952 w 887272"/>
              <a:gd name="connsiteY1" fmla="*/ 187960 h 3631956"/>
              <a:gd name="connsiteX2" fmla="*/ 496112 w 887272"/>
              <a:gd name="connsiteY2" fmla="*/ 172720 h 3631956"/>
              <a:gd name="connsiteX3" fmla="*/ 526592 w 887272"/>
              <a:gd name="connsiteY3" fmla="*/ 152400 h 3631956"/>
              <a:gd name="connsiteX4" fmla="*/ 541832 w 887272"/>
              <a:gd name="connsiteY4" fmla="*/ 137160 h 3631956"/>
              <a:gd name="connsiteX5" fmla="*/ 572312 w 887272"/>
              <a:gd name="connsiteY5" fmla="*/ 127000 h 3631956"/>
              <a:gd name="connsiteX6" fmla="*/ 602792 w 887272"/>
              <a:gd name="connsiteY6" fmla="*/ 111760 h 3631956"/>
              <a:gd name="connsiteX7" fmla="*/ 638352 w 887272"/>
              <a:gd name="connsiteY7" fmla="*/ 96520 h 3631956"/>
              <a:gd name="connsiteX8" fmla="*/ 653592 w 887272"/>
              <a:gd name="connsiteY8" fmla="*/ 86360 h 3631956"/>
              <a:gd name="connsiteX9" fmla="*/ 689152 w 887272"/>
              <a:gd name="connsiteY9" fmla="*/ 76200 h 3631956"/>
              <a:gd name="connsiteX10" fmla="*/ 719632 w 887272"/>
              <a:gd name="connsiteY10" fmla="*/ 66040 h 3631956"/>
              <a:gd name="connsiteX11" fmla="*/ 755192 w 887272"/>
              <a:gd name="connsiteY11" fmla="*/ 50800 h 3631956"/>
              <a:gd name="connsiteX12" fmla="*/ 805992 w 887272"/>
              <a:gd name="connsiteY12" fmla="*/ 35560 h 3631956"/>
              <a:gd name="connsiteX13" fmla="*/ 821232 w 887272"/>
              <a:gd name="connsiteY13" fmla="*/ 25400 h 3631956"/>
              <a:gd name="connsiteX14" fmla="*/ 851712 w 887272"/>
              <a:gd name="connsiteY14" fmla="*/ 15240 h 3631956"/>
              <a:gd name="connsiteX15" fmla="*/ 882192 w 887272"/>
              <a:gd name="connsiteY15" fmla="*/ 0 h 3631956"/>
              <a:gd name="connsiteX16" fmla="*/ 887272 w 887272"/>
              <a:gd name="connsiteY16" fmla="*/ 15240 h 3631956"/>
              <a:gd name="connsiteX17" fmla="*/ 882192 w 887272"/>
              <a:gd name="connsiteY17" fmla="*/ 60960 h 3631956"/>
              <a:gd name="connsiteX18" fmla="*/ 877112 w 887272"/>
              <a:gd name="connsiteY18" fmla="*/ 76200 h 3631956"/>
              <a:gd name="connsiteX19" fmla="*/ 872032 w 887272"/>
              <a:gd name="connsiteY19" fmla="*/ 96520 h 3631956"/>
              <a:gd name="connsiteX20" fmla="*/ 866952 w 887272"/>
              <a:gd name="connsiteY20" fmla="*/ 162560 h 3631956"/>
              <a:gd name="connsiteX21" fmla="*/ 861872 w 887272"/>
              <a:gd name="connsiteY21" fmla="*/ 182880 h 3631956"/>
              <a:gd name="connsiteX22" fmla="*/ 856792 w 887272"/>
              <a:gd name="connsiteY22" fmla="*/ 213360 h 3631956"/>
              <a:gd name="connsiteX23" fmla="*/ 851712 w 887272"/>
              <a:gd name="connsiteY23" fmla="*/ 335280 h 3631956"/>
              <a:gd name="connsiteX24" fmla="*/ 841552 w 887272"/>
              <a:gd name="connsiteY24" fmla="*/ 401320 h 3631956"/>
              <a:gd name="connsiteX25" fmla="*/ 836472 w 887272"/>
              <a:gd name="connsiteY25" fmla="*/ 447040 h 3631956"/>
              <a:gd name="connsiteX26" fmla="*/ 826312 w 887272"/>
              <a:gd name="connsiteY26" fmla="*/ 568960 h 3631956"/>
              <a:gd name="connsiteX27" fmla="*/ 821232 w 887272"/>
              <a:gd name="connsiteY27" fmla="*/ 594360 h 3631956"/>
              <a:gd name="connsiteX28" fmla="*/ 816152 w 887272"/>
              <a:gd name="connsiteY28" fmla="*/ 640080 h 3631956"/>
              <a:gd name="connsiteX29" fmla="*/ 805992 w 887272"/>
              <a:gd name="connsiteY29" fmla="*/ 690880 h 3631956"/>
              <a:gd name="connsiteX30" fmla="*/ 800912 w 887272"/>
              <a:gd name="connsiteY30" fmla="*/ 721360 h 3631956"/>
              <a:gd name="connsiteX31" fmla="*/ 795832 w 887272"/>
              <a:gd name="connsiteY31" fmla="*/ 741680 h 3631956"/>
              <a:gd name="connsiteX32" fmla="*/ 790752 w 887272"/>
              <a:gd name="connsiteY32" fmla="*/ 767080 h 3631956"/>
              <a:gd name="connsiteX33" fmla="*/ 785672 w 887272"/>
              <a:gd name="connsiteY33" fmla="*/ 787400 h 3631956"/>
              <a:gd name="connsiteX34" fmla="*/ 780592 w 887272"/>
              <a:gd name="connsiteY34" fmla="*/ 828040 h 3631956"/>
              <a:gd name="connsiteX35" fmla="*/ 775512 w 887272"/>
              <a:gd name="connsiteY35" fmla="*/ 843280 h 3631956"/>
              <a:gd name="connsiteX36" fmla="*/ 765352 w 887272"/>
              <a:gd name="connsiteY36" fmla="*/ 894080 h 3631956"/>
              <a:gd name="connsiteX37" fmla="*/ 755192 w 887272"/>
              <a:gd name="connsiteY37" fmla="*/ 939800 h 3631956"/>
              <a:gd name="connsiteX38" fmla="*/ 750112 w 887272"/>
              <a:gd name="connsiteY38" fmla="*/ 980440 h 3631956"/>
              <a:gd name="connsiteX39" fmla="*/ 745032 w 887272"/>
              <a:gd name="connsiteY39" fmla="*/ 1031240 h 3631956"/>
              <a:gd name="connsiteX40" fmla="*/ 734872 w 887272"/>
              <a:gd name="connsiteY40" fmla="*/ 1102360 h 3631956"/>
              <a:gd name="connsiteX41" fmla="*/ 729792 w 887272"/>
              <a:gd name="connsiteY41" fmla="*/ 1203960 h 3631956"/>
              <a:gd name="connsiteX42" fmla="*/ 719632 w 887272"/>
              <a:gd name="connsiteY42" fmla="*/ 1264920 h 3631956"/>
              <a:gd name="connsiteX43" fmla="*/ 704392 w 887272"/>
              <a:gd name="connsiteY43" fmla="*/ 1407160 h 3631956"/>
              <a:gd name="connsiteX44" fmla="*/ 694232 w 887272"/>
              <a:gd name="connsiteY44" fmla="*/ 1463040 h 3631956"/>
              <a:gd name="connsiteX45" fmla="*/ 689152 w 887272"/>
              <a:gd name="connsiteY45" fmla="*/ 1518920 h 3631956"/>
              <a:gd name="connsiteX46" fmla="*/ 678992 w 887272"/>
              <a:gd name="connsiteY46" fmla="*/ 1564640 h 3631956"/>
              <a:gd name="connsiteX47" fmla="*/ 673912 w 887272"/>
              <a:gd name="connsiteY47" fmla="*/ 1595120 h 3631956"/>
              <a:gd name="connsiteX48" fmla="*/ 668832 w 887272"/>
              <a:gd name="connsiteY48" fmla="*/ 1635760 h 3631956"/>
              <a:gd name="connsiteX49" fmla="*/ 663752 w 887272"/>
              <a:gd name="connsiteY49" fmla="*/ 1666240 h 3631956"/>
              <a:gd name="connsiteX50" fmla="*/ 658672 w 887272"/>
              <a:gd name="connsiteY50" fmla="*/ 1706880 h 3631956"/>
              <a:gd name="connsiteX51" fmla="*/ 643432 w 887272"/>
              <a:gd name="connsiteY51" fmla="*/ 1778000 h 3631956"/>
              <a:gd name="connsiteX52" fmla="*/ 638352 w 887272"/>
              <a:gd name="connsiteY52" fmla="*/ 1823720 h 3631956"/>
              <a:gd name="connsiteX53" fmla="*/ 628192 w 887272"/>
              <a:gd name="connsiteY53" fmla="*/ 1879600 h 3631956"/>
              <a:gd name="connsiteX54" fmla="*/ 623112 w 887272"/>
              <a:gd name="connsiteY54" fmla="*/ 1935480 h 3631956"/>
              <a:gd name="connsiteX55" fmla="*/ 607872 w 887272"/>
              <a:gd name="connsiteY55" fmla="*/ 2021840 h 3631956"/>
              <a:gd name="connsiteX56" fmla="*/ 602792 w 887272"/>
              <a:gd name="connsiteY56" fmla="*/ 2082800 h 3631956"/>
              <a:gd name="connsiteX57" fmla="*/ 592632 w 887272"/>
              <a:gd name="connsiteY57" fmla="*/ 2133600 h 3631956"/>
              <a:gd name="connsiteX58" fmla="*/ 582472 w 887272"/>
              <a:gd name="connsiteY58" fmla="*/ 2204720 h 3631956"/>
              <a:gd name="connsiteX59" fmla="*/ 577392 w 887272"/>
              <a:gd name="connsiteY59" fmla="*/ 2296160 h 3631956"/>
              <a:gd name="connsiteX60" fmla="*/ 572312 w 887272"/>
              <a:gd name="connsiteY60" fmla="*/ 2311400 h 3631956"/>
              <a:gd name="connsiteX61" fmla="*/ 567232 w 887272"/>
              <a:gd name="connsiteY61" fmla="*/ 2352040 h 3631956"/>
              <a:gd name="connsiteX62" fmla="*/ 562152 w 887272"/>
              <a:gd name="connsiteY62" fmla="*/ 2382520 h 3631956"/>
              <a:gd name="connsiteX63" fmla="*/ 551992 w 887272"/>
              <a:gd name="connsiteY63" fmla="*/ 2509520 h 3631956"/>
              <a:gd name="connsiteX64" fmla="*/ 541832 w 887272"/>
              <a:gd name="connsiteY64" fmla="*/ 2570480 h 3631956"/>
              <a:gd name="connsiteX65" fmla="*/ 536752 w 887272"/>
              <a:gd name="connsiteY65" fmla="*/ 2595880 h 3631956"/>
              <a:gd name="connsiteX66" fmla="*/ 526592 w 887272"/>
              <a:gd name="connsiteY66" fmla="*/ 2809240 h 3631956"/>
              <a:gd name="connsiteX67" fmla="*/ 521512 w 887272"/>
              <a:gd name="connsiteY67" fmla="*/ 2834640 h 3631956"/>
              <a:gd name="connsiteX68" fmla="*/ 516432 w 887272"/>
              <a:gd name="connsiteY68" fmla="*/ 2956560 h 3631956"/>
              <a:gd name="connsiteX69" fmla="*/ 506272 w 887272"/>
              <a:gd name="connsiteY69" fmla="*/ 3048000 h 3631956"/>
              <a:gd name="connsiteX70" fmla="*/ 494419 w 887272"/>
              <a:gd name="connsiteY70" fmla="*/ 3217898 h 3631956"/>
              <a:gd name="connsiteX71" fmla="*/ 486517 w 887272"/>
              <a:gd name="connsiteY71" fmla="*/ 3325707 h 3631956"/>
              <a:gd name="connsiteX72" fmla="*/ 489903 w 887272"/>
              <a:gd name="connsiteY72" fmla="*/ 3369734 h 3631956"/>
              <a:gd name="connsiteX73" fmla="*/ 484823 w 887272"/>
              <a:gd name="connsiteY73" fmla="*/ 3407551 h 3631956"/>
              <a:gd name="connsiteX74" fmla="*/ 462810 w 887272"/>
              <a:gd name="connsiteY74" fmla="*/ 3608494 h 3631956"/>
              <a:gd name="connsiteX75" fmla="*/ 414832 w 887272"/>
              <a:gd name="connsiteY75" fmla="*/ 3611880 h 3631956"/>
              <a:gd name="connsiteX76" fmla="*/ 191312 w 887272"/>
              <a:gd name="connsiteY76" fmla="*/ 3601720 h 3631956"/>
              <a:gd name="connsiteX77" fmla="*/ 120192 w 887272"/>
              <a:gd name="connsiteY77" fmla="*/ 3591560 h 3631956"/>
              <a:gd name="connsiteX78" fmla="*/ 64312 w 887272"/>
              <a:gd name="connsiteY78" fmla="*/ 3586480 h 3631956"/>
              <a:gd name="connsiteX79" fmla="*/ 20849 w 887272"/>
              <a:gd name="connsiteY79" fmla="*/ 3576884 h 3631956"/>
              <a:gd name="connsiteX80" fmla="*/ 35525 w 887272"/>
              <a:gd name="connsiteY80" fmla="*/ 3533423 h 3631956"/>
              <a:gd name="connsiteX81" fmla="*/ 42864 w 887272"/>
              <a:gd name="connsiteY81" fmla="*/ 3455528 h 3631956"/>
              <a:gd name="connsiteX82" fmla="*/ 45121 w 887272"/>
              <a:gd name="connsiteY82" fmla="*/ 3429000 h 3631956"/>
              <a:gd name="connsiteX83" fmla="*/ 47379 w 887272"/>
              <a:gd name="connsiteY83" fmla="*/ 3397956 h 3631956"/>
              <a:gd name="connsiteX84" fmla="*/ 46815 w 887272"/>
              <a:gd name="connsiteY84" fmla="*/ 3356186 h 3631956"/>
              <a:gd name="connsiteX85" fmla="*/ 46250 w 887272"/>
              <a:gd name="connsiteY85" fmla="*/ 3327964 h 3631956"/>
              <a:gd name="connsiteX86" fmla="*/ 48508 w 887272"/>
              <a:gd name="connsiteY86" fmla="*/ 3265311 h 3631956"/>
              <a:gd name="connsiteX87" fmla="*/ 64876 w 887272"/>
              <a:gd name="connsiteY87" fmla="*/ 3217332 h 3631956"/>
              <a:gd name="connsiteX88" fmla="*/ 66570 w 887272"/>
              <a:gd name="connsiteY88" fmla="*/ 3178387 h 3631956"/>
              <a:gd name="connsiteX89" fmla="*/ 79551 w 887272"/>
              <a:gd name="connsiteY89" fmla="*/ 3056467 h 3631956"/>
              <a:gd name="connsiteX90" fmla="*/ 78987 w 887272"/>
              <a:gd name="connsiteY90" fmla="*/ 3025422 h 3631956"/>
              <a:gd name="connsiteX91" fmla="*/ 86890 w 887272"/>
              <a:gd name="connsiteY91" fmla="*/ 2958253 h 3631956"/>
              <a:gd name="connsiteX92" fmla="*/ 89147 w 887272"/>
              <a:gd name="connsiteY92" fmla="*/ 2910841 h 3631956"/>
              <a:gd name="connsiteX93" fmla="*/ 96485 w 887272"/>
              <a:gd name="connsiteY93" fmla="*/ 2835770 h 3631956"/>
              <a:gd name="connsiteX94" fmla="*/ 112290 w 887272"/>
              <a:gd name="connsiteY94" fmla="*/ 2715542 h 3631956"/>
              <a:gd name="connsiteX95" fmla="*/ 94792 w 887272"/>
              <a:gd name="connsiteY95" fmla="*/ 2687320 h 3631956"/>
              <a:gd name="connsiteX96" fmla="*/ 74472 w 887272"/>
              <a:gd name="connsiteY96" fmla="*/ 2667000 h 3631956"/>
              <a:gd name="connsiteX97" fmla="*/ 79552 w 887272"/>
              <a:gd name="connsiteY97" fmla="*/ 2631440 h 3631956"/>
              <a:gd name="connsiteX98" fmla="*/ 89712 w 887272"/>
              <a:gd name="connsiteY98" fmla="*/ 2600960 h 3631956"/>
              <a:gd name="connsiteX99" fmla="*/ 94792 w 887272"/>
              <a:gd name="connsiteY99" fmla="*/ 2570480 h 3631956"/>
              <a:gd name="connsiteX100" fmla="*/ 104952 w 887272"/>
              <a:gd name="connsiteY100" fmla="*/ 2550160 h 3631956"/>
              <a:gd name="connsiteX101" fmla="*/ 110032 w 887272"/>
              <a:gd name="connsiteY101" fmla="*/ 2532098 h 3631956"/>
              <a:gd name="connsiteX102" fmla="*/ 114547 w 887272"/>
              <a:gd name="connsiteY102" fmla="*/ 2502746 h 3631956"/>
              <a:gd name="connsiteX103" fmla="*/ 142206 w 887272"/>
              <a:gd name="connsiteY103" fmla="*/ 2484684 h 3631956"/>
              <a:gd name="connsiteX104" fmla="*/ 141076 w 887272"/>
              <a:gd name="connsiteY104" fmla="*/ 2460977 h 3631956"/>
              <a:gd name="connsiteX105" fmla="*/ 151802 w 887272"/>
              <a:gd name="connsiteY105" fmla="*/ 2430498 h 3631956"/>
              <a:gd name="connsiteX106" fmla="*/ 159703 w 887272"/>
              <a:gd name="connsiteY106" fmla="*/ 2410178 h 3631956"/>
              <a:gd name="connsiteX107" fmla="*/ 164784 w 887272"/>
              <a:gd name="connsiteY107" fmla="*/ 2388164 h 3631956"/>
              <a:gd name="connsiteX108" fmla="*/ 167041 w 887272"/>
              <a:gd name="connsiteY108" fmla="*/ 2359943 h 3631956"/>
              <a:gd name="connsiteX109" fmla="*/ 174943 w 887272"/>
              <a:gd name="connsiteY109" fmla="*/ 2338494 h 3631956"/>
              <a:gd name="connsiteX110" fmla="*/ 180023 w 887272"/>
              <a:gd name="connsiteY110" fmla="*/ 2284871 h 3631956"/>
              <a:gd name="connsiteX111" fmla="*/ 181716 w 887272"/>
              <a:gd name="connsiteY111" fmla="*/ 2232942 h 3631956"/>
              <a:gd name="connsiteX112" fmla="*/ 190183 w 887272"/>
              <a:gd name="connsiteY112" fmla="*/ 2175369 h 3631956"/>
              <a:gd name="connsiteX113" fmla="*/ 191312 w 887272"/>
              <a:gd name="connsiteY113" fmla="*/ 2136987 h 3631956"/>
              <a:gd name="connsiteX114" fmla="*/ 196392 w 887272"/>
              <a:gd name="connsiteY114" fmla="*/ 2098040 h 3631956"/>
              <a:gd name="connsiteX115" fmla="*/ 206552 w 887272"/>
              <a:gd name="connsiteY115" fmla="*/ 1991360 h 3631956"/>
              <a:gd name="connsiteX116" fmla="*/ 211632 w 887272"/>
              <a:gd name="connsiteY116" fmla="*/ 1965960 h 3631956"/>
              <a:gd name="connsiteX117" fmla="*/ 216712 w 887272"/>
              <a:gd name="connsiteY117" fmla="*/ 1925320 h 3631956"/>
              <a:gd name="connsiteX118" fmla="*/ 221792 w 887272"/>
              <a:gd name="connsiteY118" fmla="*/ 1910080 h 3631956"/>
              <a:gd name="connsiteX119" fmla="*/ 226872 w 887272"/>
              <a:gd name="connsiteY119" fmla="*/ 1889760 h 3631956"/>
              <a:gd name="connsiteX120" fmla="*/ 231952 w 887272"/>
              <a:gd name="connsiteY120" fmla="*/ 1859280 h 3631956"/>
              <a:gd name="connsiteX121" fmla="*/ 237032 w 887272"/>
              <a:gd name="connsiteY121" fmla="*/ 1833880 h 3631956"/>
              <a:gd name="connsiteX122" fmla="*/ 242112 w 887272"/>
              <a:gd name="connsiteY122" fmla="*/ 1762760 h 3631956"/>
              <a:gd name="connsiteX123" fmla="*/ 247192 w 887272"/>
              <a:gd name="connsiteY123" fmla="*/ 1747520 h 3631956"/>
              <a:gd name="connsiteX124" fmla="*/ 252272 w 887272"/>
              <a:gd name="connsiteY124" fmla="*/ 1722120 h 3631956"/>
              <a:gd name="connsiteX125" fmla="*/ 257352 w 887272"/>
              <a:gd name="connsiteY125" fmla="*/ 1671320 h 3631956"/>
              <a:gd name="connsiteX126" fmla="*/ 262432 w 887272"/>
              <a:gd name="connsiteY126" fmla="*/ 1656080 h 3631956"/>
              <a:gd name="connsiteX127" fmla="*/ 267512 w 887272"/>
              <a:gd name="connsiteY127" fmla="*/ 1635760 h 3631956"/>
              <a:gd name="connsiteX128" fmla="*/ 272592 w 887272"/>
              <a:gd name="connsiteY128" fmla="*/ 1574800 h 3631956"/>
              <a:gd name="connsiteX129" fmla="*/ 277672 w 887272"/>
              <a:gd name="connsiteY129" fmla="*/ 1559560 h 3631956"/>
              <a:gd name="connsiteX130" fmla="*/ 287832 w 887272"/>
              <a:gd name="connsiteY130" fmla="*/ 1518920 h 3631956"/>
              <a:gd name="connsiteX131" fmla="*/ 292912 w 887272"/>
              <a:gd name="connsiteY131" fmla="*/ 1473200 h 3631956"/>
              <a:gd name="connsiteX132" fmla="*/ 297992 w 887272"/>
              <a:gd name="connsiteY132" fmla="*/ 1447800 h 3631956"/>
              <a:gd name="connsiteX133" fmla="*/ 308152 w 887272"/>
              <a:gd name="connsiteY133" fmla="*/ 1386840 h 3631956"/>
              <a:gd name="connsiteX134" fmla="*/ 313232 w 887272"/>
              <a:gd name="connsiteY134" fmla="*/ 1346200 h 3631956"/>
              <a:gd name="connsiteX135" fmla="*/ 323392 w 887272"/>
              <a:gd name="connsiteY135" fmla="*/ 1275080 h 3631956"/>
              <a:gd name="connsiteX136" fmla="*/ 328472 w 887272"/>
              <a:gd name="connsiteY136" fmla="*/ 1224280 h 3631956"/>
              <a:gd name="connsiteX137" fmla="*/ 333552 w 887272"/>
              <a:gd name="connsiteY137" fmla="*/ 1198880 h 3631956"/>
              <a:gd name="connsiteX138" fmla="*/ 348792 w 887272"/>
              <a:gd name="connsiteY138" fmla="*/ 1127760 h 3631956"/>
              <a:gd name="connsiteX139" fmla="*/ 353872 w 887272"/>
              <a:gd name="connsiteY139" fmla="*/ 1076960 h 3631956"/>
              <a:gd name="connsiteX140" fmla="*/ 358952 w 887272"/>
              <a:gd name="connsiteY140" fmla="*/ 1056640 h 3631956"/>
              <a:gd name="connsiteX141" fmla="*/ 369112 w 887272"/>
              <a:gd name="connsiteY141" fmla="*/ 1005840 h 3631956"/>
              <a:gd name="connsiteX142" fmla="*/ 374192 w 887272"/>
              <a:gd name="connsiteY142" fmla="*/ 934720 h 3631956"/>
              <a:gd name="connsiteX143" fmla="*/ 384352 w 887272"/>
              <a:gd name="connsiteY143" fmla="*/ 868680 h 3631956"/>
              <a:gd name="connsiteX144" fmla="*/ 389432 w 887272"/>
              <a:gd name="connsiteY144" fmla="*/ 822960 h 3631956"/>
              <a:gd name="connsiteX145" fmla="*/ 399592 w 887272"/>
              <a:gd name="connsiteY145" fmla="*/ 777240 h 3631956"/>
              <a:gd name="connsiteX146" fmla="*/ 404672 w 887272"/>
              <a:gd name="connsiteY146" fmla="*/ 731520 h 3631956"/>
              <a:gd name="connsiteX147" fmla="*/ 414832 w 887272"/>
              <a:gd name="connsiteY147" fmla="*/ 690880 h 3631956"/>
              <a:gd name="connsiteX148" fmla="*/ 424992 w 887272"/>
              <a:gd name="connsiteY148" fmla="*/ 629920 h 3631956"/>
              <a:gd name="connsiteX149" fmla="*/ 430072 w 887272"/>
              <a:gd name="connsiteY149" fmla="*/ 584200 h 3631956"/>
              <a:gd name="connsiteX150" fmla="*/ 440232 w 887272"/>
              <a:gd name="connsiteY150" fmla="*/ 543560 h 3631956"/>
              <a:gd name="connsiteX151" fmla="*/ 445312 w 887272"/>
              <a:gd name="connsiteY151" fmla="*/ 523240 h 3631956"/>
              <a:gd name="connsiteX152" fmla="*/ 455472 w 887272"/>
              <a:gd name="connsiteY152" fmla="*/ 457200 h 3631956"/>
              <a:gd name="connsiteX153" fmla="*/ 465632 w 887272"/>
              <a:gd name="connsiteY153" fmla="*/ 411480 h 3631956"/>
              <a:gd name="connsiteX154" fmla="*/ 470712 w 887272"/>
              <a:gd name="connsiteY154" fmla="*/ 365760 h 3631956"/>
              <a:gd name="connsiteX155" fmla="*/ 475792 w 887272"/>
              <a:gd name="connsiteY155" fmla="*/ 335280 h 3631956"/>
              <a:gd name="connsiteX156" fmla="*/ 470712 w 887272"/>
              <a:gd name="connsiteY156" fmla="*/ 198120 h 3631956"/>
              <a:gd name="connsiteX0" fmla="*/ 470712 w 887272"/>
              <a:gd name="connsiteY0" fmla="*/ 198120 h 3631956"/>
              <a:gd name="connsiteX1" fmla="*/ 485952 w 887272"/>
              <a:gd name="connsiteY1" fmla="*/ 187960 h 3631956"/>
              <a:gd name="connsiteX2" fmla="*/ 496112 w 887272"/>
              <a:gd name="connsiteY2" fmla="*/ 172720 h 3631956"/>
              <a:gd name="connsiteX3" fmla="*/ 526592 w 887272"/>
              <a:gd name="connsiteY3" fmla="*/ 152400 h 3631956"/>
              <a:gd name="connsiteX4" fmla="*/ 541832 w 887272"/>
              <a:gd name="connsiteY4" fmla="*/ 137160 h 3631956"/>
              <a:gd name="connsiteX5" fmla="*/ 572312 w 887272"/>
              <a:gd name="connsiteY5" fmla="*/ 127000 h 3631956"/>
              <a:gd name="connsiteX6" fmla="*/ 602792 w 887272"/>
              <a:gd name="connsiteY6" fmla="*/ 111760 h 3631956"/>
              <a:gd name="connsiteX7" fmla="*/ 638352 w 887272"/>
              <a:gd name="connsiteY7" fmla="*/ 96520 h 3631956"/>
              <a:gd name="connsiteX8" fmla="*/ 653592 w 887272"/>
              <a:gd name="connsiteY8" fmla="*/ 86360 h 3631956"/>
              <a:gd name="connsiteX9" fmla="*/ 689152 w 887272"/>
              <a:gd name="connsiteY9" fmla="*/ 76200 h 3631956"/>
              <a:gd name="connsiteX10" fmla="*/ 719632 w 887272"/>
              <a:gd name="connsiteY10" fmla="*/ 66040 h 3631956"/>
              <a:gd name="connsiteX11" fmla="*/ 755192 w 887272"/>
              <a:gd name="connsiteY11" fmla="*/ 50800 h 3631956"/>
              <a:gd name="connsiteX12" fmla="*/ 805992 w 887272"/>
              <a:gd name="connsiteY12" fmla="*/ 35560 h 3631956"/>
              <a:gd name="connsiteX13" fmla="*/ 821232 w 887272"/>
              <a:gd name="connsiteY13" fmla="*/ 25400 h 3631956"/>
              <a:gd name="connsiteX14" fmla="*/ 851712 w 887272"/>
              <a:gd name="connsiteY14" fmla="*/ 15240 h 3631956"/>
              <a:gd name="connsiteX15" fmla="*/ 882192 w 887272"/>
              <a:gd name="connsiteY15" fmla="*/ 0 h 3631956"/>
              <a:gd name="connsiteX16" fmla="*/ 887272 w 887272"/>
              <a:gd name="connsiteY16" fmla="*/ 15240 h 3631956"/>
              <a:gd name="connsiteX17" fmla="*/ 882192 w 887272"/>
              <a:gd name="connsiteY17" fmla="*/ 60960 h 3631956"/>
              <a:gd name="connsiteX18" fmla="*/ 877112 w 887272"/>
              <a:gd name="connsiteY18" fmla="*/ 76200 h 3631956"/>
              <a:gd name="connsiteX19" fmla="*/ 872032 w 887272"/>
              <a:gd name="connsiteY19" fmla="*/ 96520 h 3631956"/>
              <a:gd name="connsiteX20" fmla="*/ 866952 w 887272"/>
              <a:gd name="connsiteY20" fmla="*/ 162560 h 3631956"/>
              <a:gd name="connsiteX21" fmla="*/ 861872 w 887272"/>
              <a:gd name="connsiteY21" fmla="*/ 182880 h 3631956"/>
              <a:gd name="connsiteX22" fmla="*/ 856792 w 887272"/>
              <a:gd name="connsiteY22" fmla="*/ 213360 h 3631956"/>
              <a:gd name="connsiteX23" fmla="*/ 851712 w 887272"/>
              <a:gd name="connsiteY23" fmla="*/ 335280 h 3631956"/>
              <a:gd name="connsiteX24" fmla="*/ 841552 w 887272"/>
              <a:gd name="connsiteY24" fmla="*/ 401320 h 3631956"/>
              <a:gd name="connsiteX25" fmla="*/ 836472 w 887272"/>
              <a:gd name="connsiteY25" fmla="*/ 447040 h 3631956"/>
              <a:gd name="connsiteX26" fmla="*/ 826312 w 887272"/>
              <a:gd name="connsiteY26" fmla="*/ 568960 h 3631956"/>
              <a:gd name="connsiteX27" fmla="*/ 821232 w 887272"/>
              <a:gd name="connsiteY27" fmla="*/ 594360 h 3631956"/>
              <a:gd name="connsiteX28" fmla="*/ 816152 w 887272"/>
              <a:gd name="connsiteY28" fmla="*/ 640080 h 3631956"/>
              <a:gd name="connsiteX29" fmla="*/ 805992 w 887272"/>
              <a:gd name="connsiteY29" fmla="*/ 690880 h 3631956"/>
              <a:gd name="connsiteX30" fmla="*/ 800912 w 887272"/>
              <a:gd name="connsiteY30" fmla="*/ 721360 h 3631956"/>
              <a:gd name="connsiteX31" fmla="*/ 795832 w 887272"/>
              <a:gd name="connsiteY31" fmla="*/ 741680 h 3631956"/>
              <a:gd name="connsiteX32" fmla="*/ 790752 w 887272"/>
              <a:gd name="connsiteY32" fmla="*/ 767080 h 3631956"/>
              <a:gd name="connsiteX33" fmla="*/ 785672 w 887272"/>
              <a:gd name="connsiteY33" fmla="*/ 787400 h 3631956"/>
              <a:gd name="connsiteX34" fmla="*/ 780592 w 887272"/>
              <a:gd name="connsiteY34" fmla="*/ 828040 h 3631956"/>
              <a:gd name="connsiteX35" fmla="*/ 775512 w 887272"/>
              <a:gd name="connsiteY35" fmla="*/ 843280 h 3631956"/>
              <a:gd name="connsiteX36" fmla="*/ 765352 w 887272"/>
              <a:gd name="connsiteY36" fmla="*/ 894080 h 3631956"/>
              <a:gd name="connsiteX37" fmla="*/ 755192 w 887272"/>
              <a:gd name="connsiteY37" fmla="*/ 939800 h 3631956"/>
              <a:gd name="connsiteX38" fmla="*/ 750112 w 887272"/>
              <a:gd name="connsiteY38" fmla="*/ 980440 h 3631956"/>
              <a:gd name="connsiteX39" fmla="*/ 745032 w 887272"/>
              <a:gd name="connsiteY39" fmla="*/ 1031240 h 3631956"/>
              <a:gd name="connsiteX40" fmla="*/ 734872 w 887272"/>
              <a:gd name="connsiteY40" fmla="*/ 1102360 h 3631956"/>
              <a:gd name="connsiteX41" fmla="*/ 729792 w 887272"/>
              <a:gd name="connsiteY41" fmla="*/ 1203960 h 3631956"/>
              <a:gd name="connsiteX42" fmla="*/ 719632 w 887272"/>
              <a:gd name="connsiteY42" fmla="*/ 1264920 h 3631956"/>
              <a:gd name="connsiteX43" fmla="*/ 704392 w 887272"/>
              <a:gd name="connsiteY43" fmla="*/ 1407160 h 3631956"/>
              <a:gd name="connsiteX44" fmla="*/ 694232 w 887272"/>
              <a:gd name="connsiteY44" fmla="*/ 1463040 h 3631956"/>
              <a:gd name="connsiteX45" fmla="*/ 689152 w 887272"/>
              <a:gd name="connsiteY45" fmla="*/ 1518920 h 3631956"/>
              <a:gd name="connsiteX46" fmla="*/ 678992 w 887272"/>
              <a:gd name="connsiteY46" fmla="*/ 1564640 h 3631956"/>
              <a:gd name="connsiteX47" fmla="*/ 673912 w 887272"/>
              <a:gd name="connsiteY47" fmla="*/ 1595120 h 3631956"/>
              <a:gd name="connsiteX48" fmla="*/ 668832 w 887272"/>
              <a:gd name="connsiteY48" fmla="*/ 1635760 h 3631956"/>
              <a:gd name="connsiteX49" fmla="*/ 663752 w 887272"/>
              <a:gd name="connsiteY49" fmla="*/ 1666240 h 3631956"/>
              <a:gd name="connsiteX50" fmla="*/ 658672 w 887272"/>
              <a:gd name="connsiteY50" fmla="*/ 1706880 h 3631956"/>
              <a:gd name="connsiteX51" fmla="*/ 643432 w 887272"/>
              <a:gd name="connsiteY51" fmla="*/ 1778000 h 3631956"/>
              <a:gd name="connsiteX52" fmla="*/ 638352 w 887272"/>
              <a:gd name="connsiteY52" fmla="*/ 1823720 h 3631956"/>
              <a:gd name="connsiteX53" fmla="*/ 628192 w 887272"/>
              <a:gd name="connsiteY53" fmla="*/ 1879600 h 3631956"/>
              <a:gd name="connsiteX54" fmla="*/ 623112 w 887272"/>
              <a:gd name="connsiteY54" fmla="*/ 1935480 h 3631956"/>
              <a:gd name="connsiteX55" fmla="*/ 607872 w 887272"/>
              <a:gd name="connsiteY55" fmla="*/ 2021840 h 3631956"/>
              <a:gd name="connsiteX56" fmla="*/ 602792 w 887272"/>
              <a:gd name="connsiteY56" fmla="*/ 2082800 h 3631956"/>
              <a:gd name="connsiteX57" fmla="*/ 592632 w 887272"/>
              <a:gd name="connsiteY57" fmla="*/ 2133600 h 3631956"/>
              <a:gd name="connsiteX58" fmla="*/ 582472 w 887272"/>
              <a:gd name="connsiteY58" fmla="*/ 2204720 h 3631956"/>
              <a:gd name="connsiteX59" fmla="*/ 577392 w 887272"/>
              <a:gd name="connsiteY59" fmla="*/ 2296160 h 3631956"/>
              <a:gd name="connsiteX60" fmla="*/ 572312 w 887272"/>
              <a:gd name="connsiteY60" fmla="*/ 2311400 h 3631956"/>
              <a:gd name="connsiteX61" fmla="*/ 567232 w 887272"/>
              <a:gd name="connsiteY61" fmla="*/ 2352040 h 3631956"/>
              <a:gd name="connsiteX62" fmla="*/ 562152 w 887272"/>
              <a:gd name="connsiteY62" fmla="*/ 2382520 h 3631956"/>
              <a:gd name="connsiteX63" fmla="*/ 551992 w 887272"/>
              <a:gd name="connsiteY63" fmla="*/ 2509520 h 3631956"/>
              <a:gd name="connsiteX64" fmla="*/ 541832 w 887272"/>
              <a:gd name="connsiteY64" fmla="*/ 2570480 h 3631956"/>
              <a:gd name="connsiteX65" fmla="*/ 536752 w 887272"/>
              <a:gd name="connsiteY65" fmla="*/ 2595880 h 3631956"/>
              <a:gd name="connsiteX66" fmla="*/ 526592 w 887272"/>
              <a:gd name="connsiteY66" fmla="*/ 2809240 h 3631956"/>
              <a:gd name="connsiteX67" fmla="*/ 521512 w 887272"/>
              <a:gd name="connsiteY67" fmla="*/ 2834640 h 3631956"/>
              <a:gd name="connsiteX68" fmla="*/ 516432 w 887272"/>
              <a:gd name="connsiteY68" fmla="*/ 2956560 h 3631956"/>
              <a:gd name="connsiteX69" fmla="*/ 506272 w 887272"/>
              <a:gd name="connsiteY69" fmla="*/ 3048000 h 3631956"/>
              <a:gd name="connsiteX70" fmla="*/ 494419 w 887272"/>
              <a:gd name="connsiteY70" fmla="*/ 3217898 h 3631956"/>
              <a:gd name="connsiteX71" fmla="*/ 486517 w 887272"/>
              <a:gd name="connsiteY71" fmla="*/ 3325707 h 3631956"/>
              <a:gd name="connsiteX72" fmla="*/ 489903 w 887272"/>
              <a:gd name="connsiteY72" fmla="*/ 3369734 h 3631956"/>
              <a:gd name="connsiteX73" fmla="*/ 484823 w 887272"/>
              <a:gd name="connsiteY73" fmla="*/ 3407551 h 3631956"/>
              <a:gd name="connsiteX74" fmla="*/ 462810 w 887272"/>
              <a:gd name="connsiteY74" fmla="*/ 3608494 h 3631956"/>
              <a:gd name="connsiteX75" fmla="*/ 414832 w 887272"/>
              <a:gd name="connsiteY75" fmla="*/ 3611880 h 3631956"/>
              <a:gd name="connsiteX76" fmla="*/ 191312 w 887272"/>
              <a:gd name="connsiteY76" fmla="*/ 3601720 h 3631956"/>
              <a:gd name="connsiteX77" fmla="*/ 120192 w 887272"/>
              <a:gd name="connsiteY77" fmla="*/ 3591560 h 3631956"/>
              <a:gd name="connsiteX78" fmla="*/ 64312 w 887272"/>
              <a:gd name="connsiteY78" fmla="*/ 3586480 h 3631956"/>
              <a:gd name="connsiteX79" fmla="*/ 20849 w 887272"/>
              <a:gd name="connsiteY79" fmla="*/ 3576884 h 3631956"/>
              <a:gd name="connsiteX80" fmla="*/ 35525 w 887272"/>
              <a:gd name="connsiteY80" fmla="*/ 3533423 h 3631956"/>
              <a:gd name="connsiteX81" fmla="*/ 42864 w 887272"/>
              <a:gd name="connsiteY81" fmla="*/ 3455528 h 3631956"/>
              <a:gd name="connsiteX82" fmla="*/ 45121 w 887272"/>
              <a:gd name="connsiteY82" fmla="*/ 3429000 h 3631956"/>
              <a:gd name="connsiteX83" fmla="*/ 47379 w 887272"/>
              <a:gd name="connsiteY83" fmla="*/ 3397956 h 3631956"/>
              <a:gd name="connsiteX84" fmla="*/ 46815 w 887272"/>
              <a:gd name="connsiteY84" fmla="*/ 3356186 h 3631956"/>
              <a:gd name="connsiteX85" fmla="*/ 46250 w 887272"/>
              <a:gd name="connsiteY85" fmla="*/ 3327964 h 3631956"/>
              <a:gd name="connsiteX86" fmla="*/ 48508 w 887272"/>
              <a:gd name="connsiteY86" fmla="*/ 3265311 h 3631956"/>
              <a:gd name="connsiteX87" fmla="*/ 64876 w 887272"/>
              <a:gd name="connsiteY87" fmla="*/ 3217332 h 3631956"/>
              <a:gd name="connsiteX88" fmla="*/ 66570 w 887272"/>
              <a:gd name="connsiteY88" fmla="*/ 3178387 h 3631956"/>
              <a:gd name="connsiteX89" fmla="*/ 79551 w 887272"/>
              <a:gd name="connsiteY89" fmla="*/ 3056467 h 3631956"/>
              <a:gd name="connsiteX90" fmla="*/ 78987 w 887272"/>
              <a:gd name="connsiteY90" fmla="*/ 3025422 h 3631956"/>
              <a:gd name="connsiteX91" fmla="*/ 86890 w 887272"/>
              <a:gd name="connsiteY91" fmla="*/ 2958253 h 3631956"/>
              <a:gd name="connsiteX92" fmla="*/ 89147 w 887272"/>
              <a:gd name="connsiteY92" fmla="*/ 2910841 h 3631956"/>
              <a:gd name="connsiteX93" fmla="*/ 96485 w 887272"/>
              <a:gd name="connsiteY93" fmla="*/ 2835770 h 3631956"/>
              <a:gd name="connsiteX94" fmla="*/ 112290 w 887272"/>
              <a:gd name="connsiteY94" fmla="*/ 2715542 h 3631956"/>
              <a:gd name="connsiteX95" fmla="*/ 94792 w 887272"/>
              <a:gd name="connsiteY95" fmla="*/ 2687320 h 3631956"/>
              <a:gd name="connsiteX96" fmla="*/ 74472 w 887272"/>
              <a:gd name="connsiteY96" fmla="*/ 2667000 h 3631956"/>
              <a:gd name="connsiteX97" fmla="*/ 79552 w 887272"/>
              <a:gd name="connsiteY97" fmla="*/ 2631440 h 3631956"/>
              <a:gd name="connsiteX98" fmla="*/ 89712 w 887272"/>
              <a:gd name="connsiteY98" fmla="*/ 2600960 h 3631956"/>
              <a:gd name="connsiteX99" fmla="*/ 94792 w 887272"/>
              <a:gd name="connsiteY99" fmla="*/ 2570480 h 3631956"/>
              <a:gd name="connsiteX100" fmla="*/ 104952 w 887272"/>
              <a:gd name="connsiteY100" fmla="*/ 2550160 h 3631956"/>
              <a:gd name="connsiteX101" fmla="*/ 110032 w 887272"/>
              <a:gd name="connsiteY101" fmla="*/ 2532098 h 3631956"/>
              <a:gd name="connsiteX102" fmla="*/ 123014 w 887272"/>
              <a:gd name="connsiteY102" fmla="*/ 2511212 h 3631956"/>
              <a:gd name="connsiteX103" fmla="*/ 142206 w 887272"/>
              <a:gd name="connsiteY103" fmla="*/ 2484684 h 3631956"/>
              <a:gd name="connsiteX104" fmla="*/ 141076 w 887272"/>
              <a:gd name="connsiteY104" fmla="*/ 2460977 h 3631956"/>
              <a:gd name="connsiteX105" fmla="*/ 151802 w 887272"/>
              <a:gd name="connsiteY105" fmla="*/ 2430498 h 3631956"/>
              <a:gd name="connsiteX106" fmla="*/ 159703 w 887272"/>
              <a:gd name="connsiteY106" fmla="*/ 2410178 h 3631956"/>
              <a:gd name="connsiteX107" fmla="*/ 164784 w 887272"/>
              <a:gd name="connsiteY107" fmla="*/ 2388164 h 3631956"/>
              <a:gd name="connsiteX108" fmla="*/ 167041 w 887272"/>
              <a:gd name="connsiteY108" fmla="*/ 2359943 h 3631956"/>
              <a:gd name="connsiteX109" fmla="*/ 174943 w 887272"/>
              <a:gd name="connsiteY109" fmla="*/ 2338494 h 3631956"/>
              <a:gd name="connsiteX110" fmla="*/ 180023 w 887272"/>
              <a:gd name="connsiteY110" fmla="*/ 2284871 h 3631956"/>
              <a:gd name="connsiteX111" fmla="*/ 181716 w 887272"/>
              <a:gd name="connsiteY111" fmla="*/ 2232942 h 3631956"/>
              <a:gd name="connsiteX112" fmla="*/ 190183 w 887272"/>
              <a:gd name="connsiteY112" fmla="*/ 2175369 h 3631956"/>
              <a:gd name="connsiteX113" fmla="*/ 191312 w 887272"/>
              <a:gd name="connsiteY113" fmla="*/ 2136987 h 3631956"/>
              <a:gd name="connsiteX114" fmla="*/ 196392 w 887272"/>
              <a:gd name="connsiteY114" fmla="*/ 2098040 h 3631956"/>
              <a:gd name="connsiteX115" fmla="*/ 206552 w 887272"/>
              <a:gd name="connsiteY115" fmla="*/ 1991360 h 3631956"/>
              <a:gd name="connsiteX116" fmla="*/ 211632 w 887272"/>
              <a:gd name="connsiteY116" fmla="*/ 1965960 h 3631956"/>
              <a:gd name="connsiteX117" fmla="*/ 216712 w 887272"/>
              <a:gd name="connsiteY117" fmla="*/ 1925320 h 3631956"/>
              <a:gd name="connsiteX118" fmla="*/ 221792 w 887272"/>
              <a:gd name="connsiteY118" fmla="*/ 1910080 h 3631956"/>
              <a:gd name="connsiteX119" fmla="*/ 226872 w 887272"/>
              <a:gd name="connsiteY119" fmla="*/ 1889760 h 3631956"/>
              <a:gd name="connsiteX120" fmla="*/ 231952 w 887272"/>
              <a:gd name="connsiteY120" fmla="*/ 1859280 h 3631956"/>
              <a:gd name="connsiteX121" fmla="*/ 237032 w 887272"/>
              <a:gd name="connsiteY121" fmla="*/ 1833880 h 3631956"/>
              <a:gd name="connsiteX122" fmla="*/ 242112 w 887272"/>
              <a:gd name="connsiteY122" fmla="*/ 1762760 h 3631956"/>
              <a:gd name="connsiteX123" fmla="*/ 247192 w 887272"/>
              <a:gd name="connsiteY123" fmla="*/ 1747520 h 3631956"/>
              <a:gd name="connsiteX124" fmla="*/ 252272 w 887272"/>
              <a:gd name="connsiteY124" fmla="*/ 1722120 h 3631956"/>
              <a:gd name="connsiteX125" fmla="*/ 257352 w 887272"/>
              <a:gd name="connsiteY125" fmla="*/ 1671320 h 3631956"/>
              <a:gd name="connsiteX126" fmla="*/ 262432 w 887272"/>
              <a:gd name="connsiteY126" fmla="*/ 1656080 h 3631956"/>
              <a:gd name="connsiteX127" fmla="*/ 267512 w 887272"/>
              <a:gd name="connsiteY127" fmla="*/ 1635760 h 3631956"/>
              <a:gd name="connsiteX128" fmla="*/ 272592 w 887272"/>
              <a:gd name="connsiteY128" fmla="*/ 1574800 h 3631956"/>
              <a:gd name="connsiteX129" fmla="*/ 277672 w 887272"/>
              <a:gd name="connsiteY129" fmla="*/ 1559560 h 3631956"/>
              <a:gd name="connsiteX130" fmla="*/ 287832 w 887272"/>
              <a:gd name="connsiteY130" fmla="*/ 1518920 h 3631956"/>
              <a:gd name="connsiteX131" fmla="*/ 292912 w 887272"/>
              <a:gd name="connsiteY131" fmla="*/ 1473200 h 3631956"/>
              <a:gd name="connsiteX132" fmla="*/ 297992 w 887272"/>
              <a:gd name="connsiteY132" fmla="*/ 1447800 h 3631956"/>
              <a:gd name="connsiteX133" fmla="*/ 308152 w 887272"/>
              <a:gd name="connsiteY133" fmla="*/ 1386840 h 3631956"/>
              <a:gd name="connsiteX134" fmla="*/ 313232 w 887272"/>
              <a:gd name="connsiteY134" fmla="*/ 1346200 h 3631956"/>
              <a:gd name="connsiteX135" fmla="*/ 323392 w 887272"/>
              <a:gd name="connsiteY135" fmla="*/ 1275080 h 3631956"/>
              <a:gd name="connsiteX136" fmla="*/ 328472 w 887272"/>
              <a:gd name="connsiteY136" fmla="*/ 1224280 h 3631956"/>
              <a:gd name="connsiteX137" fmla="*/ 333552 w 887272"/>
              <a:gd name="connsiteY137" fmla="*/ 1198880 h 3631956"/>
              <a:gd name="connsiteX138" fmla="*/ 348792 w 887272"/>
              <a:gd name="connsiteY138" fmla="*/ 1127760 h 3631956"/>
              <a:gd name="connsiteX139" fmla="*/ 353872 w 887272"/>
              <a:gd name="connsiteY139" fmla="*/ 1076960 h 3631956"/>
              <a:gd name="connsiteX140" fmla="*/ 358952 w 887272"/>
              <a:gd name="connsiteY140" fmla="*/ 1056640 h 3631956"/>
              <a:gd name="connsiteX141" fmla="*/ 369112 w 887272"/>
              <a:gd name="connsiteY141" fmla="*/ 1005840 h 3631956"/>
              <a:gd name="connsiteX142" fmla="*/ 374192 w 887272"/>
              <a:gd name="connsiteY142" fmla="*/ 934720 h 3631956"/>
              <a:gd name="connsiteX143" fmla="*/ 384352 w 887272"/>
              <a:gd name="connsiteY143" fmla="*/ 868680 h 3631956"/>
              <a:gd name="connsiteX144" fmla="*/ 389432 w 887272"/>
              <a:gd name="connsiteY144" fmla="*/ 822960 h 3631956"/>
              <a:gd name="connsiteX145" fmla="*/ 399592 w 887272"/>
              <a:gd name="connsiteY145" fmla="*/ 777240 h 3631956"/>
              <a:gd name="connsiteX146" fmla="*/ 404672 w 887272"/>
              <a:gd name="connsiteY146" fmla="*/ 731520 h 3631956"/>
              <a:gd name="connsiteX147" fmla="*/ 414832 w 887272"/>
              <a:gd name="connsiteY147" fmla="*/ 690880 h 3631956"/>
              <a:gd name="connsiteX148" fmla="*/ 424992 w 887272"/>
              <a:gd name="connsiteY148" fmla="*/ 629920 h 3631956"/>
              <a:gd name="connsiteX149" fmla="*/ 430072 w 887272"/>
              <a:gd name="connsiteY149" fmla="*/ 584200 h 3631956"/>
              <a:gd name="connsiteX150" fmla="*/ 440232 w 887272"/>
              <a:gd name="connsiteY150" fmla="*/ 543560 h 3631956"/>
              <a:gd name="connsiteX151" fmla="*/ 445312 w 887272"/>
              <a:gd name="connsiteY151" fmla="*/ 523240 h 3631956"/>
              <a:gd name="connsiteX152" fmla="*/ 455472 w 887272"/>
              <a:gd name="connsiteY152" fmla="*/ 457200 h 3631956"/>
              <a:gd name="connsiteX153" fmla="*/ 465632 w 887272"/>
              <a:gd name="connsiteY153" fmla="*/ 411480 h 3631956"/>
              <a:gd name="connsiteX154" fmla="*/ 470712 w 887272"/>
              <a:gd name="connsiteY154" fmla="*/ 365760 h 3631956"/>
              <a:gd name="connsiteX155" fmla="*/ 475792 w 887272"/>
              <a:gd name="connsiteY155" fmla="*/ 335280 h 3631956"/>
              <a:gd name="connsiteX156" fmla="*/ 470712 w 887272"/>
              <a:gd name="connsiteY156" fmla="*/ 198120 h 3631956"/>
              <a:gd name="connsiteX0" fmla="*/ 470712 w 887272"/>
              <a:gd name="connsiteY0" fmla="*/ 198120 h 3631956"/>
              <a:gd name="connsiteX1" fmla="*/ 485952 w 887272"/>
              <a:gd name="connsiteY1" fmla="*/ 187960 h 3631956"/>
              <a:gd name="connsiteX2" fmla="*/ 496112 w 887272"/>
              <a:gd name="connsiteY2" fmla="*/ 172720 h 3631956"/>
              <a:gd name="connsiteX3" fmla="*/ 526592 w 887272"/>
              <a:gd name="connsiteY3" fmla="*/ 152400 h 3631956"/>
              <a:gd name="connsiteX4" fmla="*/ 541832 w 887272"/>
              <a:gd name="connsiteY4" fmla="*/ 137160 h 3631956"/>
              <a:gd name="connsiteX5" fmla="*/ 572312 w 887272"/>
              <a:gd name="connsiteY5" fmla="*/ 127000 h 3631956"/>
              <a:gd name="connsiteX6" fmla="*/ 602792 w 887272"/>
              <a:gd name="connsiteY6" fmla="*/ 111760 h 3631956"/>
              <a:gd name="connsiteX7" fmla="*/ 638352 w 887272"/>
              <a:gd name="connsiteY7" fmla="*/ 96520 h 3631956"/>
              <a:gd name="connsiteX8" fmla="*/ 653592 w 887272"/>
              <a:gd name="connsiteY8" fmla="*/ 86360 h 3631956"/>
              <a:gd name="connsiteX9" fmla="*/ 689152 w 887272"/>
              <a:gd name="connsiteY9" fmla="*/ 76200 h 3631956"/>
              <a:gd name="connsiteX10" fmla="*/ 719632 w 887272"/>
              <a:gd name="connsiteY10" fmla="*/ 66040 h 3631956"/>
              <a:gd name="connsiteX11" fmla="*/ 755192 w 887272"/>
              <a:gd name="connsiteY11" fmla="*/ 50800 h 3631956"/>
              <a:gd name="connsiteX12" fmla="*/ 805992 w 887272"/>
              <a:gd name="connsiteY12" fmla="*/ 35560 h 3631956"/>
              <a:gd name="connsiteX13" fmla="*/ 821232 w 887272"/>
              <a:gd name="connsiteY13" fmla="*/ 25400 h 3631956"/>
              <a:gd name="connsiteX14" fmla="*/ 851712 w 887272"/>
              <a:gd name="connsiteY14" fmla="*/ 15240 h 3631956"/>
              <a:gd name="connsiteX15" fmla="*/ 882192 w 887272"/>
              <a:gd name="connsiteY15" fmla="*/ 0 h 3631956"/>
              <a:gd name="connsiteX16" fmla="*/ 887272 w 887272"/>
              <a:gd name="connsiteY16" fmla="*/ 15240 h 3631956"/>
              <a:gd name="connsiteX17" fmla="*/ 882192 w 887272"/>
              <a:gd name="connsiteY17" fmla="*/ 60960 h 3631956"/>
              <a:gd name="connsiteX18" fmla="*/ 877112 w 887272"/>
              <a:gd name="connsiteY18" fmla="*/ 76200 h 3631956"/>
              <a:gd name="connsiteX19" fmla="*/ 872032 w 887272"/>
              <a:gd name="connsiteY19" fmla="*/ 96520 h 3631956"/>
              <a:gd name="connsiteX20" fmla="*/ 866952 w 887272"/>
              <a:gd name="connsiteY20" fmla="*/ 162560 h 3631956"/>
              <a:gd name="connsiteX21" fmla="*/ 861872 w 887272"/>
              <a:gd name="connsiteY21" fmla="*/ 182880 h 3631956"/>
              <a:gd name="connsiteX22" fmla="*/ 856792 w 887272"/>
              <a:gd name="connsiteY22" fmla="*/ 213360 h 3631956"/>
              <a:gd name="connsiteX23" fmla="*/ 851712 w 887272"/>
              <a:gd name="connsiteY23" fmla="*/ 335280 h 3631956"/>
              <a:gd name="connsiteX24" fmla="*/ 841552 w 887272"/>
              <a:gd name="connsiteY24" fmla="*/ 401320 h 3631956"/>
              <a:gd name="connsiteX25" fmla="*/ 836472 w 887272"/>
              <a:gd name="connsiteY25" fmla="*/ 447040 h 3631956"/>
              <a:gd name="connsiteX26" fmla="*/ 826312 w 887272"/>
              <a:gd name="connsiteY26" fmla="*/ 568960 h 3631956"/>
              <a:gd name="connsiteX27" fmla="*/ 821232 w 887272"/>
              <a:gd name="connsiteY27" fmla="*/ 594360 h 3631956"/>
              <a:gd name="connsiteX28" fmla="*/ 816152 w 887272"/>
              <a:gd name="connsiteY28" fmla="*/ 640080 h 3631956"/>
              <a:gd name="connsiteX29" fmla="*/ 805992 w 887272"/>
              <a:gd name="connsiteY29" fmla="*/ 690880 h 3631956"/>
              <a:gd name="connsiteX30" fmla="*/ 800912 w 887272"/>
              <a:gd name="connsiteY30" fmla="*/ 721360 h 3631956"/>
              <a:gd name="connsiteX31" fmla="*/ 795832 w 887272"/>
              <a:gd name="connsiteY31" fmla="*/ 741680 h 3631956"/>
              <a:gd name="connsiteX32" fmla="*/ 790752 w 887272"/>
              <a:gd name="connsiteY32" fmla="*/ 767080 h 3631956"/>
              <a:gd name="connsiteX33" fmla="*/ 785672 w 887272"/>
              <a:gd name="connsiteY33" fmla="*/ 787400 h 3631956"/>
              <a:gd name="connsiteX34" fmla="*/ 780592 w 887272"/>
              <a:gd name="connsiteY34" fmla="*/ 828040 h 3631956"/>
              <a:gd name="connsiteX35" fmla="*/ 775512 w 887272"/>
              <a:gd name="connsiteY35" fmla="*/ 843280 h 3631956"/>
              <a:gd name="connsiteX36" fmla="*/ 765352 w 887272"/>
              <a:gd name="connsiteY36" fmla="*/ 894080 h 3631956"/>
              <a:gd name="connsiteX37" fmla="*/ 755192 w 887272"/>
              <a:gd name="connsiteY37" fmla="*/ 939800 h 3631956"/>
              <a:gd name="connsiteX38" fmla="*/ 750112 w 887272"/>
              <a:gd name="connsiteY38" fmla="*/ 980440 h 3631956"/>
              <a:gd name="connsiteX39" fmla="*/ 745032 w 887272"/>
              <a:gd name="connsiteY39" fmla="*/ 1031240 h 3631956"/>
              <a:gd name="connsiteX40" fmla="*/ 734872 w 887272"/>
              <a:gd name="connsiteY40" fmla="*/ 1102360 h 3631956"/>
              <a:gd name="connsiteX41" fmla="*/ 729792 w 887272"/>
              <a:gd name="connsiteY41" fmla="*/ 1203960 h 3631956"/>
              <a:gd name="connsiteX42" fmla="*/ 719632 w 887272"/>
              <a:gd name="connsiteY42" fmla="*/ 1264920 h 3631956"/>
              <a:gd name="connsiteX43" fmla="*/ 704392 w 887272"/>
              <a:gd name="connsiteY43" fmla="*/ 1407160 h 3631956"/>
              <a:gd name="connsiteX44" fmla="*/ 694232 w 887272"/>
              <a:gd name="connsiteY44" fmla="*/ 1463040 h 3631956"/>
              <a:gd name="connsiteX45" fmla="*/ 689152 w 887272"/>
              <a:gd name="connsiteY45" fmla="*/ 1518920 h 3631956"/>
              <a:gd name="connsiteX46" fmla="*/ 678992 w 887272"/>
              <a:gd name="connsiteY46" fmla="*/ 1564640 h 3631956"/>
              <a:gd name="connsiteX47" fmla="*/ 673912 w 887272"/>
              <a:gd name="connsiteY47" fmla="*/ 1595120 h 3631956"/>
              <a:gd name="connsiteX48" fmla="*/ 668832 w 887272"/>
              <a:gd name="connsiteY48" fmla="*/ 1635760 h 3631956"/>
              <a:gd name="connsiteX49" fmla="*/ 663752 w 887272"/>
              <a:gd name="connsiteY49" fmla="*/ 1666240 h 3631956"/>
              <a:gd name="connsiteX50" fmla="*/ 658672 w 887272"/>
              <a:gd name="connsiteY50" fmla="*/ 1706880 h 3631956"/>
              <a:gd name="connsiteX51" fmla="*/ 643432 w 887272"/>
              <a:gd name="connsiteY51" fmla="*/ 1778000 h 3631956"/>
              <a:gd name="connsiteX52" fmla="*/ 638352 w 887272"/>
              <a:gd name="connsiteY52" fmla="*/ 1823720 h 3631956"/>
              <a:gd name="connsiteX53" fmla="*/ 628192 w 887272"/>
              <a:gd name="connsiteY53" fmla="*/ 1879600 h 3631956"/>
              <a:gd name="connsiteX54" fmla="*/ 623112 w 887272"/>
              <a:gd name="connsiteY54" fmla="*/ 1935480 h 3631956"/>
              <a:gd name="connsiteX55" fmla="*/ 607872 w 887272"/>
              <a:gd name="connsiteY55" fmla="*/ 2021840 h 3631956"/>
              <a:gd name="connsiteX56" fmla="*/ 602792 w 887272"/>
              <a:gd name="connsiteY56" fmla="*/ 2082800 h 3631956"/>
              <a:gd name="connsiteX57" fmla="*/ 592632 w 887272"/>
              <a:gd name="connsiteY57" fmla="*/ 2133600 h 3631956"/>
              <a:gd name="connsiteX58" fmla="*/ 582472 w 887272"/>
              <a:gd name="connsiteY58" fmla="*/ 2204720 h 3631956"/>
              <a:gd name="connsiteX59" fmla="*/ 577392 w 887272"/>
              <a:gd name="connsiteY59" fmla="*/ 2296160 h 3631956"/>
              <a:gd name="connsiteX60" fmla="*/ 572312 w 887272"/>
              <a:gd name="connsiteY60" fmla="*/ 2311400 h 3631956"/>
              <a:gd name="connsiteX61" fmla="*/ 567232 w 887272"/>
              <a:gd name="connsiteY61" fmla="*/ 2352040 h 3631956"/>
              <a:gd name="connsiteX62" fmla="*/ 562152 w 887272"/>
              <a:gd name="connsiteY62" fmla="*/ 2382520 h 3631956"/>
              <a:gd name="connsiteX63" fmla="*/ 551992 w 887272"/>
              <a:gd name="connsiteY63" fmla="*/ 2509520 h 3631956"/>
              <a:gd name="connsiteX64" fmla="*/ 541832 w 887272"/>
              <a:gd name="connsiteY64" fmla="*/ 2570480 h 3631956"/>
              <a:gd name="connsiteX65" fmla="*/ 536752 w 887272"/>
              <a:gd name="connsiteY65" fmla="*/ 2595880 h 3631956"/>
              <a:gd name="connsiteX66" fmla="*/ 526592 w 887272"/>
              <a:gd name="connsiteY66" fmla="*/ 2809240 h 3631956"/>
              <a:gd name="connsiteX67" fmla="*/ 521512 w 887272"/>
              <a:gd name="connsiteY67" fmla="*/ 2834640 h 3631956"/>
              <a:gd name="connsiteX68" fmla="*/ 516432 w 887272"/>
              <a:gd name="connsiteY68" fmla="*/ 2956560 h 3631956"/>
              <a:gd name="connsiteX69" fmla="*/ 506272 w 887272"/>
              <a:gd name="connsiteY69" fmla="*/ 3048000 h 3631956"/>
              <a:gd name="connsiteX70" fmla="*/ 494419 w 887272"/>
              <a:gd name="connsiteY70" fmla="*/ 3217898 h 3631956"/>
              <a:gd name="connsiteX71" fmla="*/ 486517 w 887272"/>
              <a:gd name="connsiteY71" fmla="*/ 3325707 h 3631956"/>
              <a:gd name="connsiteX72" fmla="*/ 489903 w 887272"/>
              <a:gd name="connsiteY72" fmla="*/ 3369734 h 3631956"/>
              <a:gd name="connsiteX73" fmla="*/ 484823 w 887272"/>
              <a:gd name="connsiteY73" fmla="*/ 3407551 h 3631956"/>
              <a:gd name="connsiteX74" fmla="*/ 462810 w 887272"/>
              <a:gd name="connsiteY74" fmla="*/ 3608494 h 3631956"/>
              <a:gd name="connsiteX75" fmla="*/ 414832 w 887272"/>
              <a:gd name="connsiteY75" fmla="*/ 3611880 h 3631956"/>
              <a:gd name="connsiteX76" fmla="*/ 191312 w 887272"/>
              <a:gd name="connsiteY76" fmla="*/ 3601720 h 3631956"/>
              <a:gd name="connsiteX77" fmla="*/ 120192 w 887272"/>
              <a:gd name="connsiteY77" fmla="*/ 3591560 h 3631956"/>
              <a:gd name="connsiteX78" fmla="*/ 64312 w 887272"/>
              <a:gd name="connsiteY78" fmla="*/ 3586480 h 3631956"/>
              <a:gd name="connsiteX79" fmla="*/ 20849 w 887272"/>
              <a:gd name="connsiteY79" fmla="*/ 3576884 h 3631956"/>
              <a:gd name="connsiteX80" fmla="*/ 35525 w 887272"/>
              <a:gd name="connsiteY80" fmla="*/ 3533423 h 3631956"/>
              <a:gd name="connsiteX81" fmla="*/ 42864 w 887272"/>
              <a:gd name="connsiteY81" fmla="*/ 3455528 h 3631956"/>
              <a:gd name="connsiteX82" fmla="*/ 45121 w 887272"/>
              <a:gd name="connsiteY82" fmla="*/ 3429000 h 3631956"/>
              <a:gd name="connsiteX83" fmla="*/ 47379 w 887272"/>
              <a:gd name="connsiteY83" fmla="*/ 3397956 h 3631956"/>
              <a:gd name="connsiteX84" fmla="*/ 46815 w 887272"/>
              <a:gd name="connsiteY84" fmla="*/ 3356186 h 3631956"/>
              <a:gd name="connsiteX85" fmla="*/ 46250 w 887272"/>
              <a:gd name="connsiteY85" fmla="*/ 3327964 h 3631956"/>
              <a:gd name="connsiteX86" fmla="*/ 48508 w 887272"/>
              <a:gd name="connsiteY86" fmla="*/ 3265311 h 3631956"/>
              <a:gd name="connsiteX87" fmla="*/ 64876 w 887272"/>
              <a:gd name="connsiteY87" fmla="*/ 3217332 h 3631956"/>
              <a:gd name="connsiteX88" fmla="*/ 66570 w 887272"/>
              <a:gd name="connsiteY88" fmla="*/ 3178387 h 3631956"/>
              <a:gd name="connsiteX89" fmla="*/ 79551 w 887272"/>
              <a:gd name="connsiteY89" fmla="*/ 3056467 h 3631956"/>
              <a:gd name="connsiteX90" fmla="*/ 78987 w 887272"/>
              <a:gd name="connsiteY90" fmla="*/ 3025422 h 3631956"/>
              <a:gd name="connsiteX91" fmla="*/ 86890 w 887272"/>
              <a:gd name="connsiteY91" fmla="*/ 2958253 h 3631956"/>
              <a:gd name="connsiteX92" fmla="*/ 89147 w 887272"/>
              <a:gd name="connsiteY92" fmla="*/ 2910841 h 3631956"/>
              <a:gd name="connsiteX93" fmla="*/ 96485 w 887272"/>
              <a:gd name="connsiteY93" fmla="*/ 2835770 h 3631956"/>
              <a:gd name="connsiteX94" fmla="*/ 112290 w 887272"/>
              <a:gd name="connsiteY94" fmla="*/ 2715542 h 3631956"/>
              <a:gd name="connsiteX95" fmla="*/ 94792 w 887272"/>
              <a:gd name="connsiteY95" fmla="*/ 2687320 h 3631956"/>
              <a:gd name="connsiteX96" fmla="*/ 74472 w 887272"/>
              <a:gd name="connsiteY96" fmla="*/ 2667000 h 3631956"/>
              <a:gd name="connsiteX97" fmla="*/ 79552 w 887272"/>
              <a:gd name="connsiteY97" fmla="*/ 2631440 h 3631956"/>
              <a:gd name="connsiteX98" fmla="*/ 89712 w 887272"/>
              <a:gd name="connsiteY98" fmla="*/ 2600960 h 3631956"/>
              <a:gd name="connsiteX99" fmla="*/ 94792 w 887272"/>
              <a:gd name="connsiteY99" fmla="*/ 2570480 h 3631956"/>
              <a:gd name="connsiteX100" fmla="*/ 104952 w 887272"/>
              <a:gd name="connsiteY100" fmla="*/ 2550160 h 3631956"/>
              <a:gd name="connsiteX101" fmla="*/ 110032 w 887272"/>
              <a:gd name="connsiteY101" fmla="*/ 2532098 h 3631956"/>
              <a:gd name="connsiteX102" fmla="*/ 137125 w 887272"/>
              <a:gd name="connsiteY102" fmla="*/ 2525323 h 3631956"/>
              <a:gd name="connsiteX103" fmla="*/ 142206 w 887272"/>
              <a:gd name="connsiteY103" fmla="*/ 2484684 h 3631956"/>
              <a:gd name="connsiteX104" fmla="*/ 141076 w 887272"/>
              <a:gd name="connsiteY104" fmla="*/ 2460977 h 3631956"/>
              <a:gd name="connsiteX105" fmla="*/ 151802 w 887272"/>
              <a:gd name="connsiteY105" fmla="*/ 2430498 h 3631956"/>
              <a:gd name="connsiteX106" fmla="*/ 159703 w 887272"/>
              <a:gd name="connsiteY106" fmla="*/ 2410178 h 3631956"/>
              <a:gd name="connsiteX107" fmla="*/ 164784 w 887272"/>
              <a:gd name="connsiteY107" fmla="*/ 2388164 h 3631956"/>
              <a:gd name="connsiteX108" fmla="*/ 167041 w 887272"/>
              <a:gd name="connsiteY108" fmla="*/ 2359943 h 3631956"/>
              <a:gd name="connsiteX109" fmla="*/ 174943 w 887272"/>
              <a:gd name="connsiteY109" fmla="*/ 2338494 h 3631956"/>
              <a:gd name="connsiteX110" fmla="*/ 180023 w 887272"/>
              <a:gd name="connsiteY110" fmla="*/ 2284871 h 3631956"/>
              <a:gd name="connsiteX111" fmla="*/ 181716 w 887272"/>
              <a:gd name="connsiteY111" fmla="*/ 2232942 h 3631956"/>
              <a:gd name="connsiteX112" fmla="*/ 190183 w 887272"/>
              <a:gd name="connsiteY112" fmla="*/ 2175369 h 3631956"/>
              <a:gd name="connsiteX113" fmla="*/ 191312 w 887272"/>
              <a:gd name="connsiteY113" fmla="*/ 2136987 h 3631956"/>
              <a:gd name="connsiteX114" fmla="*/ 196392 w 887272"/>
              <a:gd name="connsiteY114" fmla="*/ 2098040 h 3631956"/>
              <a:gd name="connsiteX115" fmla="*/ 206552 w 887272"/>
              <a:gd name="connsiteY115" fmla="*/ 1991360 h 3631956"/>
              <a:gd name="connsiteX116" fmla="*/ 211632 w 887272"/>
              <a:gd name="connsiteY116" fmla="*/ 1965960 h 3631956"/>
              <a:gd name="connsiteX117" fmla="*/ 216712 w 887272"/>
              <a:gd name="connsiteY117" fmla="*/ 1925320 h 3631956"/>
              <a:gd name="connsiteX118" fmla="*/ 221792 w 887272"/>
              <a:gd name="connsiteY118" fmla="*/ 1910080 h 3631956"/>
              <a:gd name="connsiteX119" fmla="*/ 226872 w 887272"/>
              <a:gd name="connsiteY119" fmla="*/ 1889760 h 3631956"/>
              <a:gd name="connsiteX120" fmla="*/ 231952 w 887272"/>
              <a:gd name="connsiteY120" fmla="*/ 1859280 h 3631956"/>
              <a:gd name="connsiteX121" fmla="*/ 237032 w 887272"/>
              <a:gd name="connsiteY121" fmla="*/ 1833880 h 3631956"/>
              <a:gd name="connsiteX122" fmla="*/ 242112 w 887272"/>
              <a:gd name="connsiteY122" fmla="*/ 1762760 h 3631956"/>
              <a:gd name="connsiteX123" fmla="*/ 247192 w 887272"/>
              <a:gd name="connsiteY123" fmla="*/ 1747520 h 3631956"/>
              <a:gd name="connsiteX124" fmla="*/ 252272 w 887272"/>
              <a:gd name="connsiteY124" fmla="*/ 1722120 h 3631956"/>
              <a:gd name="connsiteX125" fmla="*/ 257352 w 887272"/>
              <a:gd name="connsiteY125" fmla="*/ 1671320 h 3631956"/>
              <a:gd name="connsiteX126" fmla="*/ 262432 w 887272"/>
              <a:gd name="connsiteY126" fmla="*/ 1656080 h 3631956"/>
              <a:gd name="connsiteX127" fmla="*/ 267512 w 887272"/>
              <a:gd name="connsiteY127" fmla="*/ 1635760 h 3631956"/>
              <a:gd name="connsiteX128" fmla="*/ 272592 w 887272"/>
              <a:gd name="connsiteY128" fmla="*/ 1574800 h 3631956"/>
              <a:gd name="connsiteX129" fmla="*/ 277672 w 887272"/>
              <a:gd name="connsiteY129" fmla="*/ 1559560 h 3631956"/>
              <a:gd name="connsiteX130" fmla="*/ 287832 w 887272"/>
              <a:gd name="connsiteY130" fmla="*/ 1518920 h 3631956"/>
              <a:gd name="connsiteX131" fmla="*/ 292912 w 887272"/>
              <a:gd name="connsiteY131" fmla="*/ 1473200 h 3631956"/>
              <a:gd name="connsiteX132" fmla="*/ 297992 w 887272"/>
              <a:gd name="connsiteY132" fmla="*/ 1447800 h 3631956"/>
              <a:gd name="connsiteX133" fmla="*/ 308152 w 887272"/>
              <a:gd name="connsiteY133" fmla="*/ 1386840 h 3631956"/>
              <a:gd name="connsiteX134" fmla="*/ 313232 w 887272"/>
              <a:gd name="connsiteY134" fmla="*/ 1346200 h 3631956"/>
              <a:gd name="connsiteX135" fmla="*/ 323392 w 887272"/>
              <a:gd name="connsiteY135" fmla="*/ 1275080 h 3631956"/>
              <a:gd name="connsiteX136" fmla="*/ 328472 w 887272"/>
              <a:gd name="connsiteY136" fmla="*/ 1224280 h 3631956"/>
              <a:gd name="connsiteX137" fmla="*/ 333552 w 887272"/>
              <a:gd name="connsiteY137" fmla="*/ 1198880 h 3631956"/>
              <a:gd name="connsiteX138" fmla="*/ 348792 w 887272"/>
              <a:gd name="connsiteY138" fmla="*/ 1127760 h 3631956"/>
              <a:gd name="connsiteX139" fmla="*/ 353872 w 887272"/>
              <a:gd name="connsiteY139" fmla="*/ 1076960 h 3631956"/>
              <a:gd name="connsiteX140" fmla="*/ 358952 w 887272"/>
              <a:gd name="connsiteY140" fmla="*/ 1056640 h 3631956"/>
              <a:gd name="connsiteX141" fmla="*/ 369112 w 887272"/>
              <a:gd name="connsiteY141" fmla="*/ 1005840 h 3631956"/>
              <a:gd name="connsiteX142" fmla="*/ 374192 w 887272"/>
              <a:gd name="connsiteY142" fmla="*/ 934720 h 3631956"/>
              <a:gd name="connsiteX143" fmla="*/ 384352 w 887272"/>
              <a:gd name="connsiteY143" fmla="*/ 868680 h 3631956"/>
              <a:gd name="connsiteX144" fmla="*/ 389432 w 887272"/>
              <a:gd name="connsiteY144" fmla="*/ 822960 h 3631956"/>
              <a:gd name="connsiteX145" fmla="*/ 399592 w 887272"/>
              <a:gd name="connsiteY145" fmla="*/ 777240 h 3631956"/>
              <a:gd name="connsiteX146" fmla="*/ 404672 w 887272"/>
              <a:gd name="connsiteY146" fmla="*/ 731520 h 3631956"/>
              <a:gd name="connsiteX147" fmla="*/ 414832 w 887272"/>
              <a:gd name="connsiteY147" fmla="*/ 690880 h 3631956"/>
              <a:gd name="connsiteX148" fmla="*/ 424992 w 887272"/>
              <a:gd name="connsiteY148" fmla="*/ 629920 h 3631956"/>
              <a:gd name="connsiteX149" fmla="*/ 430072 w 887272"/>
              <a:gd name="connsiteY149" fmla="*/ 584200 h 3631956"/>
              <a:gd name="connsiteX150" fmla="*/ 440232 w 887272"/>
              <a:gd name="connsiteY150" fmla="*/ 543560 h 3631956"/>
              <a:gd name="connsiteX151" fmla="*/ 445312 w 887272"/>
              <a:gd name="connsiteY151" fmla="*/ 523240 h 3631956"/>
              <a:gd name="connsiteX152" fmla="*/ 455472 w 887272"/>
              <a:gd name="connsiteY152" fmla="*/ 457200 h 3631956"/>
              <a:gd name="connsiteX153" fmla="*/ 465632 w 887272"/>
              <a:gd name="connsiteY153" fmla="*/ 411480 h 3631956"/>
              <a:gd name="connsiteX154" fmla="*/ 470712 w 887272"/>
              <a:gd name="connsiteY154" fmla="*/ 365760 h 3631956"/>
              <a:gd name="connsiteX155" fmla="*/ 475792 w 887272"/>
              <a:gd name="connsiteY155" fmla="*/ 335280 h 3631956"/>
              <a:gd name="connsiteX156" fmla="*/ 470712 w 887272"/>
              <a:gd name="connsiteY156" fmla="*/ 198120 h 3631956"/>
              <a:gd name="connsiteX0" fmla="*/ 470712 w 887272"/>
              <a:gd name="connsiteY0" fmla="*/ 198120 h 3631956"/>
              <a:gd name="connsiteX1" fmla="*/ 485952 w 887272"/>
              <a:gd name="connsiteY1" fmla="*/ 187960 h 3631956"/>
              <a:gd name="connsiteX2" fmla="*/ 496112 w 887272"/>
              <a:gd name="connsiteY2" fmla="*/ 172720 h 3631956"/>
              <a:gd name="connsiteX3" fmla="*/ 526592 w 887272"/>
              <a:gd name="connsiteY3" fmla="*/ 152400 h 3631956"/>
              <a:gd name="connsiteX4" fmla="*/ 541832 w 887272"/>
              <a:gd name="connsiteY4" fmla="*/ 137160 h 3631956"/>
              <a:gd name="connsiteX5" fmla="*/ 572312 w 887272"/>
              <a:gd name="connsiteY5" fmla="*/ 127000 h 3631956"/>
              <a:gd name="connsiteX6" fmla="*/ 602792 w 887272"/>
              <a:gd name="connsiteY6" fmla="*/ 111760 h 3631956"/>
              <a:gd name="connsiteX7" fmla="*/ 638352 w 887272"/>
              <a:gd name="connsiteY7" fmla="*/ 96520 h 3631956"/>
              <a:gd name="connsiteX8" fmla="*/ 653592 w 887272"/>
              <a:gd name="connsiteY8" fmla="*/ 86360 h 3631956"/>
              <a:gd name="connsiteX9" fmla="*/ 689152 w 887272"/>
              <a:gd name="connsiteY9" fmla="*/ 76200 h 3631956"/>
              <a:gd name="connsiteX10" fmla="*/ 719632 w 887272"/>
              <a:gd name="connsiteY10" fmla="*/ 66040 h 3631956"/>
              <a:gd name="connsiteX11" fmla="*/ 755192 w 887272"/>
              <a:gd name="connsiteY11" fmla="*/ 50800 h 3631956"/>
              <a:gd name="connsiteX12" fmla="*/ 805992 w 887272"/>
              <a:gd name="connsiteY12" fmla="*/ 35560 h 3631956"/>
              <a:gd name="connsiteX13" fmla="*/ 821232 w 887272"/>
              <a:gd name="connsiteY13" fmla="*/ 25400 h 3631956"/>
              <a:gd name="connsiteX14" fmla="*/ 851712 w 887272"/>
              <a:gd name="connsiteY14" fmla="*/ 15240 h 3631956"/>
              <a:gd name="connsiteX15" fmla="*/ 882192 w 887272"/>
              <a:gd name="connsiteY15" fmla="*/ 0 h 3631956"/>
              <a:gd name="connsiteX16" fmla="*/ 887272 w 887272"/>
              <a:gd name="connsiteY16" fmla="*/ 15240 h 3631956"/>
              <a:gd name="connsiteX17" fmla="*/ 882192 w 887272"/>
              <a:gd name="connsiteY17" fmla="*/ 60960 h 3631956"/>
              <a:gd name="connsiteX18" fmla="*/ 877112 w 887272"/>
              <a:gd name="connsiteY18" fmla="*/ 76200 h 3631956"/>
              <a:gd name="connsiteX19" fmla="*/ 872032 w 887272"/>
              <a:gd name="connsiteY19" fmla="*/ 96520 h 3631956"/>
              <a:gd name="connsiteX20" fmla="*/ 866952 w 887272"/>
              <a:gd name="connsiteY20" fmla="*/ 162560 h 3631956"/>
              <a:gd name="connsiteX21" fmla="*/ 861872 w 887272"/>
              <a:gd name="connsiteY21" fmla="*/ 182880 h 3631956"/>
              <a:gd name="connsiteX22" fmla="*/ 856792 w 887272"/>
              <a:gd name="connsiteY22" fmla="*/ 213360 h 3631956"/>
              <a:gd name="connsiteX23" fmla="*/ 851712 w 887272"/>
              <a:gd name="connsiteY23" fmla="*/ 335280 h 3631956"/>
              <a:gd name="connsiteX24" fmla="*/ 841552 w 887272"/>
              <a:gd name="connsiteY24" fmla="*/ 401320 h 3631956"/>
              <a:gd name="connsiteX25" fmla="*/ 836472 w 887272"/>
              <a:gd name="connsiteY25" fmla="*/ 447040 h 3631956"/>
              <a:gd name="connsiteX26" fmla="*/ 826312 w 887272"/>
              <a:gd name="connsiteY26" fmla="*/ 568960 h 3631956"/>
              <a:gd name="connsiteX27" fmla="*/ 821232 w 887272"/>
              <a:gd name="connsiteY27" fmla="*/ 594360 h 3631956"/>
              <a:gd name="connsiteX28" fmla="*/ 816152 w 887272"/>
              <a:gd name="connsiteY28" fmla="*/ 640080 h 3631956"/>
              <a:gd name="connsiteX29" fmla="*/ 805992 w 887272"/>
              <a:gd name="connsiteY29" fmla="*/ 690880 h 3631956"/>
              <a:gd name="connsiteX30" fmla="*/ 800912 w 887272"/>
              <a:gd name="connsiteY30" fmla="*/ 721360 h 3631956"/>
              <a:gd name="connsiteX31" fmla="*/ 795832 w 887272"/>
              <a:gd name="connsiteY31" fmla="*/ 741680 h 3631956"/>
              <a:gd name="connsiteX32" fmla="*/ 790752 w 887272"/>
              <a:gd name="connsiteY32" fmla="*/ 767080 h 3631956"/>
              <a:gd name="connsiteX33" fmla="*/ 785672 w 887272"/>
              <a:gd name="connsiteY33" fmla="*/ 787400 h 3631956"/>
              <a:gd name="connsiteX34" fmla="*/ 780592 w 887272"/>
              <a:gd name="connsiteY34" fmla="*/ 828040 h 3631956"/>
              <a:gd name="connsiteX35" fmla="*/ 775512 w 887272"/>
              <a:gd name="connsiteY35" fmla="*/ 843280 h 3631956"/>
              <a:gd name="connsiteX36" fmla="*/ 765352 w 887272"/>
              <a:gd name="connsiteY36" fmla="*/ 894080 h 3631956"/>
              <a:gd name="connsiteX37" fmla="*/ 755192 w 887272"/>
              <a:gd name="connsiteY37" fmla="*/ 939800 h 3631956"/>
              <a:gd name="connsiteX38" fmla="*/ 750112 w 887272"/>
              <a:gd name="connsiteY38" fmla="*/ 980440 h 3631956"/>
              <a:gd name="connsiteX39" fmla="*/ 745032 w 887272"/>
              <a:gd name="connsiteY39" fmla="*/ 1031240 h 3631956"/>
              <a:gd name="connsiteX40" fmla="*/ 734872 w 887272"/>
              <a:gd name="connsiteY40" fmla="*/ 1102360 h 3631956"/>
              <a:gd name="connsiteX41" fmla="*/ 729792 w 887272"/>
              <a:gd name="connsiteY41" fmla="*/ 1203960 h 3631956"/>
              <a:gd name="connsiteX42" fmla="*/ 719632 w 887272"/>
              <a:gd name="connsiteY42" fmla="*/ 1264920 h 3631956"/>
              <a:gd name="connsiteX43" fmla="*/ 704392 w 887272"/>
              <a:gd name="connsiteY43" fmla="*/ 1407160 h 3631956"/>
              <a:gd name="connsiteX44" fmla="*/ 694232 w 887272"/>
              <a:gd name="connsiteY44" fmla="*/ 1463040 h 3631956"/>
              <a:gd name="connsiteX45" fmla="*/ 689152 w 887272"/>
              <a:gd name="connsiteY45" fmla="*/ 1518920 h 3631956"/>
              <a:gd name="connsiteX46" fmla="*/ 678992 w 887272"/>
              <a:gd name="connsiteY46" fmla="*/ 1564640 h 3631956"/>
              <a:gd name="connsiteX47" fmla="*/ 673912 w 887272"/>
              <a:gd name="connsiteY47" fmla="*/ 1595120 h 3631956"/>
              <a:gd name="connsiteX48" fmla="*/ 668832 w 887272"/>
              <a:gd name="connsiteY48" fmla="*/ 1635760 h 3631956"/>
              <a:gd name="connsiteX49" fmla="*/ 663752 w 887272"/>
              <a:gd name="connsiteY49" fmla="*/ 1666240 h 3631956"/>
              <a:gd name="connsiteX50" fmla="*/ 658672 w 887272"/>
              <a:gd name="connsiteY50" fmla="*/ 1706880 h 3631956"/>
              <a:gd name="connsiteX51" fmla="*/ 643432 w 887272"/>
              <a:gd name="connsiteY51" fmla="*/ 1778000 h 3631956"/>
              <a:gd name="connsiteX52" fmla="*/ 638352 w 887272"/>
              <a:gd name="connsiteY52" fmla="*/ 1823720 h 3631956"/>
              <a:gd name="connsiteX53" fmla="*/ 628192 w 887272"/>
              <a:gd name="connsiteY53" fmla="*/ 1879600 h 3631956"/>
              <a:gd name="connsiteX54" fmla="*/ 623112 w 887272"/>
              <a:gd name="connsiteY54" fmla="*/ 1935480 h 3631956"/>
              <a:gd name="connsiteX55" fmla="*/ 607872 w 887272"/>
              <a:gd name="connsiteY55" fmla="*/ 2021840 h 3631956"/>
              <a:gd name="connsiteX56" fmla="*/ 602792 w 887272"/>
              <a:gd name="connsiteY56" fmla="*/ 2082800 h 3631956"/>
              <a:gd name="connsiteX57" fmla="*/ 592632 w 887272"/>
              <a:gd name="connsiteY57" fmla="*/ 2133600 h 3631956"/>
              <a:gd name="connsiteX58" fmla="*/ 582472 w 887272"/>
              <a:gd name="connsiteY58" fmla="*/ 2204720 h 3631956"/>
              <a:gd name="connsiteX59" fmla="*/ 577392 w 887272"/>
              <a:gd name="connsiteY59" fmla="*/ 2296160 h 3631956"/>
              <a:gd name="connsiteX60" fmla="*/ 572312 w 887272"/>
              <a:gd name="connsiteY60" fmla="*/ 2311400 h 3631956"/>
              <a:gd name="connsiteX61" fmla="*/ 567232 w 887272"/>
              <a:gd name="connsiteY61" fmla="*/ 2352040 h 3631956"/>
              <a:gd name="connsiteX62" fmla="*/ 562152 w 887272"/>
              <a:gd name="connsiteY62" fmla="*/ 2382520 h 3631956"/>
              <a:gd name="connsiteX63" fmla="*/ 551992 w 887272"/>
              <a:gd name="connsiteY63" fmla="*/ 2509520 h 3631956"/>
              <a:gd name="connsiteX64" fmla="*/ 541832 w 887272"/>
              <a:gd name="connsiteY64" fmla="*/ 2570480 h 3631956"/>
              <a:gd name="connsiteX65" fmla="*/ 536752 w 887272"/>
              <a:gd name="connsiteY65" fmla="*/ 2595880 h 3631956"/>
              <a:gd name="connsiteX66" fmla="*/ 526592 w 887272"/>
              <a:gd name="connsiteY66" fmla="*/ 2809240 h 3631956"/>
              <a:gd name="connsiteX67" fmla="*/ 521512 w 887272"/>
              <a:gd name="connsiteY67" fmla="*/ 2834640 h 3631956"/>
              <a:gd name="connsiteX68" fmla="*/ 516432 w 887272"/>
              <a:gd name="connsiteY68" fmla="*/ 2956560 h 3631956"/>
              <a:gd name="connsiteX69" fmla="*/ 506272 w 887272"/>
              <a:gd name="connsiteY69" fmla="*/ 3048000 h 3631956"/>
              <a:gd name="connsiteX70" fmla="*/ 494419 w 887272"/>
              <a:gd name="connsiteY70" fmla="*/ 3217898 h 3631956"/>
              <a:gd name="connsiteX71" fmla="*/ 486517 w 887272"/>
              <a:gd name="connsiteY71" fmla="*/ 3325707 h 3631956"/>
              <a:gd name="connsiteX72" fmla="*/ 489903 w 887272"/>
              <a:gd name="connsiteY72" fmla="*/ 3369734 h 3631956"/>
              <a:gd name="connsiteX73" fmla="*/ 484823 w 887272"/>
              <a:gd name="connsiteY73" fmla="*/ 3407551 h 3631956"/>
              <a:gd name="connsiteX74" fmla="*/ 462810 w 887272"/>
              <a:gd name="connsiteY74" fmla="*/ 3608494 h 3631956"/>
              <a:gd name="connsiteX75" fmla="*/ 414832 w 887272"/>
              <a:gd name="connsiteY75" fmla="*/ 3611880 h 3631956"/>
              <a:gd name="connsiteX76" fmla="*/ 191312 w 887272"/>
              <a:gd name="connsiteY76" fmla="*/ 3601720 h 3631956"/>
              <a:gd name="connsiteX77" fmla="*/ 120192 w 887272"/>
              <a:gd name="connsiteY77" fmla="*/ 3591560 h 3631956"/>
              <a:gd name="connsiteX78" fmla="*/ 64312 w 887272"/>
              <a:gd name="connsiteY78" fmla="*/ 3586480 h 3631956"/>
              <a:gd name="connsiteX79" fmla="*/ 20849 w 887272"/>
              <a:gd name="connsiteY79" fmla="*/ 3576884 h 3631956"/>
              <a:gd name="connsiteX80" fmla="*/ 35525 w 887272"/>
              <a:gd name="connsiteY80" fmla="*/ 3533423 h 3631956"/>
              <a:gd name="connsiteX81" fmla="*/ 42864 w 887272"/>
              <a:gd name="connsiteY81" fmla="*/ 3455528 h 3631956"/>
              <a:gd name="connsiteX82" fmla="*/ 45121 w 887272"/>
              <a:gd name="connsiteY82" fmla="*/ 3429000 h 3631956"/>
              <a:gd name="connsiteX83" fmla="*/ 47379 w 887272"/>
              <a:gd name="connsiteY83" fmla="*/ 3397956 h 3631956"/>
              <a:gd name="connsiteX84" fmla="*/ 46815 w 887272"/>
              <a:gd name="connsiteY84" fmla="*/ 3356186 h 3631956"/>
              <a:gd name="connsiteX85" fmla="*/ 46250 w 887272"/>
              <a:gd name="connsiteY85" fmla="*/ 3327964 h 3631956"/>
              <a:gd name="connsiteX86" fmla="*/ 48508 w 887272"/>
              <a:gd name="connsiteY86" fmla="*/ 3265311 h 3631956"/>
              <a:gd name="connsiteX87" fmla="*/ 64876 w 887272"/>
              <a:gd name="connsiteY87" fmla="*/ 3217332 h 3631956"/>
              <a:gd name="connsiteX88" fmla="*/ 66570 w 887272"/>
              <a:gd name="connsiteY88" fmla="*/ 3178387 h 3631956"/>
              <a:gd name="connsiteX89" fmla="*/ 79551 w 887272"/>
              <a:gd name="connsiteY89" fmla="*/ 3056467 h 3631956"/>
              <a:gd name="connsiteX90" fmla="*/ 78987 w 887272"/>
              <a:gd name="connsiteY90" fmla="*/ 3025422 h 3631956"/>
              <a:gd name="connsiteX91" fmla="*/ 86890 w 887272"/>
              <a:gd name="connsiteY91" fmla="*/ 2958253 h 3631956"/>
              <a:gd name="connsiteX92" fmla="*/ 89147 w 887272"/>
              <a:gd name="connsiteY92" fmla="*/ 2910841 h 3631956"/>
              <a:gd name="connsiteX93" fmla="*/ 96485 w 887272"/>
              <a:gd name="connsiteY93" fmla="*/ 2835770 h 3631956"/>
              <a:gd name="connsiteX94" fmla="*/ 112290 w 887272"/>
              <a:gd name="connsiteY94" fmla="*/ 2715542 h 3631956"/>
              <a:gd name="connsiteX95" fmla="*/ 94792 w 887272"/>
              <a:gd name="connsiteY95" fmla="*/ 2687320 h 3631956"/>
              <a:gd name="connsiteX96" fmla="*/ 74472 w 887272"/>
              <a:gd name="connsiteY96" fmla="*/ 2667000 h 3631956"/>
              <a:gd name="connsiteX97" fmla="*/ 79552 w 887272"/>
              <a:gd name="connsiteY97" fmla="*/ 2631440 h 3631956"/>
              <a:gd name="connsiteX98" fmla="*/ 89712 w 887272"/>
              <a:gd name="connsiteY98" fmla="*/ 2600960 h 3631956"/>
              <a:gd name="connsiteX99" fmla="*/ 94792 w 887272"/>
              <a:gd name="connsiteY99" fmla="*/ 2570480 h 3631956"/>
              <a:gd name="connsiteX100" fmla="*/ 104952 w 887272"/>
              <a:gd name="connsiteY100" fmla="*/ 2550160 h 3631956"/>
              <a:gd name="connsiteX101" fmla="*/ 110032 w 887272"/>
              <a:gd name="connsiteY101" fmla="*/ 2532098 h 3631956"/>
              <a:gd name="connsiteX102" fmla="*/ 137125 w 887272"/>
              <a:gd name="connsiteY102" fmla="*/ 2525323 h 3631956"/>
              <a:gd name="connsiteX103" fmla="*/ 142206 w 887272"/>
              <a:gd name="connsiteY103" fmla="*/ 2484684 h 3631956"/>
              <a:gd name="connsiteX104" fmla="*/ 152364 w 887272"/>
              <a:gd name="connsiteY104" fmla="*/ 2466621 h 3631956"/>
              <a:gd name="connsiteX105" fmla="*/ 151802 w 887272"/>
              <a:gd name="connsiteY105" fmla="*/ 2430498 h 3631956"/>
              <a:gd name="connsiteX106" fmla="*/ 159703 w 887272"/>
              <a:gd name="connsiteY106" fmla="*/ 2410178 h 3631956"/>
              <a:gd name="connsiteX107" fmla="*/ 164784 w 887272"/>
              <a:gd name="connsiteY107" fmla="*/ 2388164 h 3631956"/>
              <a:gd name="connsiteX108" fmla="*/ 167041 w 887272"/>
              <a:gd name="connsiteY108" fmla="*/ 2359943 h 3631956"/>
              <a:gd name="connsiteX109" fmla="*/ 174943 w 887272"/>
              <a:gd name="connsiteY109" fmla="*/ 2338494 h 3631956"/>
              <a:gd name="connsiteX110" fmla="*/ 180023 w 887272"/>
              <a:gd name="connsiteY110" fmla="*/ 2284871 h 3631956"/>
              <a:gd name="connsiteX111" fmla="*/ 181716 w 887272"/>
              <a:gd name="connsiteY111" fmla="*/ 2232942 h 3631956"/>
              <a:gd name="connsiteX112" fmla="*/ 190183 w 887272"/>
              <a:gd name="connsiteY112" fmla="*/ 2175369 h 3631956"/>
              <a:gd name="connsiteX113" fmla="*/ 191312 w 887272"/>
              <a:gd name="connsiteY113" fmla="*/ 2136987 h 3631956"/>
              <a:gd name="connsiteX114" fmla="*/ 196392 w 887272"/>
              <a:gd name="connsiteY114" fmla="*/ 2098040 h 3631956"/>
              <a:gd name="connsiteX115" fmla="*/ 206552 w 887272"/>
              <a:gd name="connsiteY115" fmla="*/ 1991360 h 3631956"/>
              <a:gd name="connsiteX116" fmla="*/ 211632 w 887272"/>
              <a:gd name="connsiteY116" fmla="*/ 1965960 h 3631956"/>
              <a:gd name="connsiteX117" fmla="*/ 216712 w 887272"/>
              <a:gd name="connsiteY117" fmla="*/ 1925320 h 3631956"/>
              <a:gd name="connsiteX118" fmla="*/ 221792 w 887272"/>
              <a:gd name="connsiteY118" fmla="*/ 1910080 h 3631956"/>
              <a:gd name="connsiteX119" fmla="*/ 226872 w 887272"/>
              <a:gd name="connsiteY119" fmla="*/ 1889760 h 3631956"/>
              <a:gd name="connsiteX120" fmla="*/ 231952 w 887272"/>
              <a:gd name="connsiteY120" fmla="*/ 1859280 h 3631956"/>
              <a:gd name="connsiteX121" fmla="*/ 237032 w 887272"/>
              <a:gd name="connsiteY121" fmla="*/ 1833880 h 3631956"/>
              <a:gd name="connsiteX122" fmla="*/ 242112 w 887272"/>
              <a:gd name="connsiteY122" fmla="*/ 1762760 h 3631956"/>
              <a:gd name="connsiteX123" fmla="*/ 247192 w 887272"/>
              <a:gd name="connsiteY123" fmla="*/ 1747520 h 3631956"/>
              <a:gd name="connsiteX124" fmla="*/ 252272 w 887272"/>
              <a:gd name="connsiteY124" fmla="*/ 1722120 h 3631956"/>
              <a:gd name="connsiteX125" fmla="*/ 257352 w 887272"/>
              <a:gd name="connsiteY125" fmla="*/ 1671320 h 3631956"/>
              <a:gd name="connsiteX126" fmla="*/ 262432 w 887272"/>
              <a:gd name="connsiteY126" fmla="*/ 1656080 h 3631956"/>
              <a:gd name="connsiteX127" fmla="*/ 267512 w 887272"/>
              <a:gd name="connsiteY127" fmla="*/ 1635760 h 3631956"/>
              <a:gd name="connsiteX128" fmla="*/ 272592 w 887272"/>
              <a:gd name="connsiteY128" fmla="*/ 1574800 h 3631956"/>
              <a:gd name="connsiteX129" fmla="*/ 277672 w 887272"/>
              <a:gd name="connsiteY129" fmla="*/ 1559560 h 3631956"/>
              <a:gd name="connsiteX130" fmla="*/ 287832 w 887272"/>
              <a:gd name="connsiteY130" fmla="*/ 1518920 h 3631956"/>
              <a:gd name="connsiteX131" fmla="*/ 292912 w 887272"/>
              <a:gd name="connsiteY131" fmla="*/ 1473200 h 3631956"/>
              <a:gd name="connsiteX132" fmla="*/ 297992 w 887272"/>
              <a:gd name="connsiteY132" fmla="*/ 1447800 h 3631956"/>
              <a:gd name="connsiteX133" fmla="*/ 308152 w 887272"/>
              <a:gd name="connsiteY133" fmla="*/ 1386840 h 3631956"/>
              <a:gd name="connsiteX134" fmla="*/ 313232 w 887272"/>
              <a:gd name="connsiteY134" fmla="*/ 1346200 h 3631956"/>
              <a:gd name="connsiteX135" fmla="*/ 323392 w 887272"/>
              <a:gd name="connsiteY135" fmla="*/ 1275080 h 3631956"/>
              <a:gd name="connsiteX136" fmla="*/ 328472 w 887272"/>
              <a:gd name="connsiteY136" fmla="*/ 1224280 h 3631956"/>
              <a:gd name="connsiteX137" fmla="*/ 333552 w 887272"/>
              <a:gd name="connsiteY137" fmla="*/ 1198880 h 3631956"/>
              <a:gd name="connsiteX138" fmla="*/ 348792 w 887272"/>
              <a:gd name="connsiteY138" fmla="*/ 1127760 h 3631956"/>
              <a:gd name="connsiteX139" fmla="*/ 353872 w 887272"/>
              <a:gd name="connsiteY139" fmla="*/ 1076960 h 3631956"/>
              <a:gd name="connsiteX140" fmla="*/ 358952 w 887272"/>
              <a:gd name="connsiteY140" fmla="*/ 1056640 h 3631956"/>
              <a:gd name="connsiteX141" fmla="*/ 369112 w 887272"/>
              <a:gd name="connsiteY141" fmla="*/ 1005840 h 3631956"/>
              <a:gd name="connsiteX142" fmla="*/ 374192 w 887272"/>
              <a:gd name="connsiteY142" fmla="*/ 934720 h 3631956"/>
              <a:gd name="connsiteX143" fmla="*/ 384352 w 887272"/>
              <a:gd name="connsiteY143" fmla="*/ 868680 h 3631956"/>
              <a:gd name="connsiteX144" fmla="*/ 389432 w 887272"/>
              <a:gd name="connsiteY144" fmla="*/ 822960 h 3631956"/>
              <a:gd name="connsiteX145" fmla="*/ 399592 w 887272"/>
              <a:gd name="connsiteY145" fmla="*/ 777240 h 3631956"/>
              <a:gd name="connsiteX146" fmla="*/ 404672 w 887272"/>
              <a:gd name="connsiteY146" fmla="*/ 731520 h 3631956"/>
              <a:gd name="connsiteX147" fmla="*/ 414832 w 887272"/>
              <a:gd name="connsiteY147" fmla="*/ 690880 h 3631956"/>
              <a:gd name="connsiteX148" fmla="*/ 424992 w 887272"/>
              <a:gd name="connsiteY148" fmla="*/ 629920 h 3631956"/>
              <a:gd name="connsiteX149" fmla="*/ 430072 w 887272"/>
              <a:gd name="connsiteY149" fmla="*/ 584200 h 3631956"/>
              <a:gd name="connsiteX150" fmla="*/ 440232 w 887272"/>
              <a:gd name="connsiteY150" fmla="*/ 543560 h 3631956"/>
              <a:gd name="connsiteX151" fmla="*/ 445312 w 887272"/>
              <a:gd name="connsiteY151" fmla="*/ 523240 h 3631956"/>
              <a:gd name="connsiteX152" fmla="*/ 455472 w 887272"/>
              <a:gd name="connsiteY152" fmla="*/ 457200 h 3631956"/>
              <a:gd name="connsiteX153" fmla="*/ 465632 w 887272"/>
              <a:gd name="connsiteY153" fmla="*/ 411480 h 3631956"/>
              <a:gd name="connsiteX154" fmla="*/ 470712 w 887272"/>
              <a:gd name="connsiteY154" fmla="*/ 365760 h 3631956"/>
              <a:gd name="connsiteX155" fmla="*/ 475792 w 887272"/>
              <a:gd name="connsiteY155" fmla="*/ 335280 h 3631956"/>
              <a:gd name="connsiteX156" fmla="*/ 470712 w 887272"/>
              <a:gd name="connsiteY156" fmla="*/ 198120 h 3631956"/>
              <a:gd name="connsiteX0" fmla="*/ 470712 w 887272"/>
              <a:gd name="connsiteY0" fmla="*/ 198120 h 3631956"/>
              <a:gd name="connsiteX1" fmla="*/ 485952 w 887272"/>
              <a:gd name="connsiteY1" fmla="*/ 187960 h 3631956"/>
              <a:gd name="connsiteX2" fmla="*/ 496112 w 887272"/>
              <a:gd name="connsiteY2" fmla="*/ 172720 h 3631956"/>
              <a:gd name="connsiteX3" fmla="*/ 526592 w 887272"/>
              <a:gd name="connsiteY3" fmla="*/ 152400 h 3631956"/>
              <a:gd name="connsiteX4" fmla="*/ 541832 w 887272"/>
              <a:gd name="connsiteY4" fmla="*/ 137160 h 3631956"/>
              <a:gd name="connsiteX5" fmla="*/ 572312 w 887272"/>
              <a:gd name="connsiteY5" fmla="*/ 127000 h 3631956"/>
              <a:gd name="connsiteX6" fmla="*/ 602792 w 887272"/>
              <a:gd name="connsiteY6" fmla="*/ 111760 h 3631956"/>
              <a:gd name="connsiteX7" fmla="*/ 638352 w 887272"/>
              <a:gd name="connsiteY7" fmla="*/ 96520 h 3631956"/>
              <a:gd name="connsiteX8" fmla="*/ 653592 w 887272"/>
              <a:gd name="connsiteY8" fmla="*/ 86360 h 3631956"/>
              <a:gd name="connsiteX9" fmla="*/ 689152 w 887272"/>
              <a:gd name="connsiteY9" fmla="*/ 76200 h 3631956"/>
              <a:gd name="connsiteX10" fmla="*/ 719632 w 887272"/>
              <a:gd name="connsiteY10" fmla="*/ 66040 h 3631956"/>
              <a:gd name="connsiteX11" fmla="*/ 755192 w 887272"/>
              <a:gd name="connsiteY11" fmla="*/ 50800 h 3631956"/>
              <a:gd name="connsiteX12" fmla="*/ 805992 w 887272"/>
              <a:gd name="connsiteY12" fmla="*/ 35560 h 3631956"/>
              <a:gd name="connsiteX13" fmla="*/ 821232 w 887272"/>
              <a:gd name="connsiteY13" fmla="*/ 25400 h 3631956"/>
              <a:gd name="connsiteX14" fmla="*/ 851712 w 887272"/>
              <a:gd name="connsiteY14" fmla="*/ 15240 h 3631956"/>
              <a:gd name="connsiteX15" fmla="*/ 882192 w 887272"/>
              <a:gd name="connsiteY15" fmla="*/ 0 h 3631956"/>
              <a:gd name="connsiteX16" fmla="*/ 887272 w 887272"/>
              <a:gd name="connsiteY16" fmla="*/ 15240 h 3631956"/>
              <a:gd name="connsiteX17" fmla="*/ 882192 w 887272"/>
              <a:gd name="connsiteY17" fmla="*/ 60960 h 3631956"/>
              <a:gd name="connsiteX18" fmla="*/ 877112 w 887272"/>
              <a:gd name="connsiteY18" fmla="*/ 76200 h 3631956"/>
              <a:gd name="connsiteX19" fmla="*/ 872032 w 887272"/>
              <a:gd name="connsiteY19" fmla="*/ 96520 h 3631956"/>
              <a:gd name="connsiteX20" fmla="*/ 866952 w 887272"/>
              <a:gd name="connsiteY20" fmla="*/ 162560 h 3631956"/>
              <a:gd name="connsiteX21" fmla="*/ 861872 w 887272"/>
              <a:gd name="connsiteY21" fmla="*/ 182880 h 3631956"/>
              <a:gd name="connsiteX22" fmla="*/ 856792 w 887272"/>
              <a:gd name="connsiteY22" fmla="*/ 213360 h 3631956"/>
              <a:gd name="connsiteX23" fmla="*/ 851712 w 887272"/>
              <a:gd name="connsiteY23" fmla="*/ 335280 h 3631956"/>
              <a:gd name="connsiteX24" fmla="*/ 841552 w 887272"/>
              <a:gd name="connsiteY24" fmla="*/ 401320 h 3631956"/>
              <a:gd name="connsiteX25" fmla="*/ 836472 w 887272"/>
              <a:gd name="connsiteY25" fmla="*/ 447040 h 3631956"/>
              <a:gd name="connsiteX26" fmla="*/ 826312 w 887272"/>
              <a:gd name="connsiteY26" fmla="*/ 568960 h 3631956"/>
              <a:gd name="connsiteX27" fmla="*/ 821232 w 887272"/>
              <a:gd name="connsiteY27" fmla="*/ 594360 h 3631956"/>
              <a:gd name="connsiteX28" fmla="*/ 816152 w 887272"/>
              <a:gd name="connsiteY28" fmla="*/ 640080 h 3631956"/>
              <a:gd name="connsiteX29" fmla="*/ 805992 w 887272"/>
              <a:gd name="connsiteY29" fmla="*/ 690880 h 3631956"/>
              <a:gd name="connsiteX30" fmla="*/ 800912 w 887272"/>
              <a:gd name="connsiteY30" fmla="*/ 721360 h 3631956"/>
              <a:gd name="connsiteX31" fmla="*/ 795832 w 887272"/>
              <a:gd name="connsiteY31" fmla="*/ 741680 h 3631956"/>
              <a:gd name="connsiteX32" fmla="*/ 790752 w 887272"/>
              <a:gd name="connsiteY32" fmla="*/ 767080 h 3631956"/>
              <a:gd name="connsiteX33" fmla="*/ 785672 w 887272"/>
              <a:gd name="connsiteY33" fmla="*/ 787400 h 3631956"/>
              <a:gd name="connsiteX34" fmla="*/ 780592 w 887272"/>
              <a:gd name="connsiteY34" fmla="*/ 828040 h 3631956"/>
              <a:gd name="connsiteX35" fmla="*/ 775512 w 887272"/>
              <a:gd name="connsiteY35" fmla="*/ 843280 h 3631956"/>
              <a:gd name="connsiteX36" fmla="*/ 765352 w 887272"/>
              <a:gd name="connsiteY36" fmla="*/ 894080 h 3631956"/>
              <a:gd name="connsiteX37" fmla="*/ 755192 w 887272"/>
              <a:gd name="connsiteY37" fmla="*/ 939800 h 3631956"/>
              <a:gd name="connsiteX38" fmla="*/ 750112 w 887272"/>
              <a:gd name="connsiteY38" fmla="*/ 980440 h 3631956"/>
              <a:gd name="connsiteX39" fmla="*/ 745032 w 887272"/>
              <a:gd name="connsiteY39" fmla="*/ 1031240 h 3631956"/>
              <a:gd name="connsiteX40" fmla="*/ 734872 w 887272"/>
              <a:gd name="connsiteY40" fmla="*/ 1102360 h 3631956"/>
              <a:gd name="connsiteX41" fmla="*/ 729792 w 887272"/>
              <a:gd name="connsiteY41" fmla="*/ 1203960 h 3631956"/>
              <a:gd name="connsiteX42" fmla="*/ 719632 w 887272"/>
              <a:gd name="connsiteY42" fmla="*/ 1264920 h 3631956"/>
              <a:gd name="connsiteX43" fmla="*/ 704392 w 887272"/>
              <a:gd name="connsiteY43" fmla="*/ 1407160 h 3631956"/>
              <a:gd name="connsiteX44" fmla="*/ 694232 w 887272"/>
              <a:gd name="connsiteY44" fmla="*/ 1463040 h 3631956"/>
              <a:gd name="connsiteX45" fmla="*/ 689152 w 887272"/>
              <a:gd name="connsiteY45" fmla="*/ 1518920 h 3631956"/>
              <a:gd name="connsiteX46" fmla="*/ 678992 w 887272"/>
              <a:gd name="connsiteY46" fmla="*/ 1564640 h 3631956"/>
              <a:gd name="connsiteX47" fmla="*/ 673912 w 887272"/>
              <a:gd name="connsiteY47" fmla="*/ 1595120 h 3631956"/>
              <a:gd name="connsiteX48" fmla="*/ 668832 w 887272"/>
              <a:gd name="connsiteY48" fmla="*/ 1635760 h 3631956"/>
              <a:gd name="connsiteX49" fmla="*/ 663752 w 887272"/>
              <a:gd name="connsiteY49" fmla="*/ 1666240 h 3631956"/>
              <a:gd name="connsiteX50" fmla="*/ 658672 w 887272"/>
              <a:gd name="connsiteY50" fmla="*/ 1706880 h 3631956"/>
              <a:gd name="connsiteX51" fmla="*/ 643432 w 887272"/>
              <a:gd name="connsiteY51" fmla="*/ 1778000 h 3631956"/>
              <a:gd name="connsiteX52" fmla="*/ 638352 w 887272"/>
              <a:gd name="connsiteY52" fmla="*/ 1823720 h 3631956"/>
              <a:gd name="connsiteX53" fmla="*/ 628192 w 887272"/>
              <a:gd name="connsiteY53" fmla="*/ 1879600 h 3631956"/>
              <a:gd name="connsiteX54" fmla="*/ 623112 w 887272"/>
              <a:gd name="connsiteY54" fmla="*/ 1935480 h 3631956"/>
              <a:gd name="connsiteX55" fmla="*/ 607872 w 887272"/>
              <a:gd name="connsiteY55" fmla="*/ 2021840 h 3631956"/>
              <a:gd name="connsiteX56" fmla="*/ 602792 w 887272"/>
              <a:gd name="connsiteY56" fmla="*/ 2082800 h 3631956"/>
              <a:gd name="connsiteX57" fmla="*/ 592632 w 887272"/>
              <a:gd name="connsiteY57" fmla="*/ 2133600 h 3631956"/>
              <a:gd name="connsiteX58" fmla="*/ 582472 w 887272"/>
              <a:gd name="connsiteY58" fmla="*/ 2204720 h 3631956"/>
              <a:gd name="connsiteX59" fmla="*/ 577392 w 887272"/>
              <a:gd name="connsiteY59" fmla="*/ 2296160 h 3631956"/>
              <a:gd name="connsiteX60" fmla="*/ 572312 w 887272"/>
              <a:gd name="connsiteY60" fmla="*/ 2311400 h 3631956"/>
              <a:gd name="connsiteX61" fmla="*/ 567232 w 887272"/>
              <a:gd name="connsiteY61" fmla="*/ 2352040 h 3631956"/>
              <a:gd name="connsiteX62" fmla="*/ 562152 w 887272"/>
              <a:gd name="connsiteY62" fmla="*/ 2382520 h 3631956"/>
              <a:gd name="connsiteX63" fmla="*/ 551992 w 887272"/>
              <a:gd name="connsiteY63" fmla="*/ 2509520 h 3631956"/>
              <a:gd name="connsiteX64" fmla="*/ 541832 w 887272"/>
              <a:gd name="connsiteY64" fmla="*/ 2570480 h 3631956"/>
              <a:gd name="connsiteX65" fmla="*/ 536752 w 887272"/>
              <a:gd name="connsiteY65" fmla="*/ 2595880 h 3631956"/>
              <a:gd name="connsiteX66" fmla="*/ 526592 w 887272"/>
              <a:gd name="connsiteY66" fmla="*/ 2809240 h 3631956"/>
              <a:gd name="connsiteX67" fmla="*/ 521512 w 887272"/>
              <a:gd name="connsiteY67" fmla="*/ 2834640 h 3631956"/>
              <a:gd name="connsiteX68" fmla="*/ 516432 w 887272"/>
              <a:gd name="connsiteY68" fmla="*/ 2956560 h 3631956"/>
              <a:gd name="connsiteX69" fmla="*/ 506272 w 887272"/>
              <a:gd name="connsiteY69" fmla="*/ 3048000 h 3631956"/>
              <a:gd name="connsiteX70" fmla="*/ 494419 w 887272"/>
              <a:gd name="connsiteY70" fmla="*/ 3217898 h 3631956"/>
              <a:gd name="connsiteX71" fmla="*/ 486517 w 887272"/>
              <a:gd name="connsiteY71" fmla="*/ 3325707 h 3631956"/>
              <a:gd name="connsiteX72" fmla="*/ 489903 w 887272"/>
              <a:gd name="connsiteY72" fmla="*/ 3369734 h 3631956"/>
              <a:gd name="connsiteX73" fmla="*/ 484823 w 887272"/>
              <a:gd name="connsiteY73" fmla="*/ 3407551 h 3631956"/>
              <a:gd name="connsiteX74" fmla="*/ 462810 w 887272"/>
              <a:gd name="connsiteY74" fmla="*/ 3608494 h 3631956"/>
              <a:gd name="connsiteX75" fmla="*/ 414832 w 887272"/>
              <a:gd name="connsiteY75" fmla="*/ 3611880 h 3631956"/>
              <a:gd name="connsiteX76" fmla="*/ 191312 w 887272"/>
              <a:gd name="connsiteY76" fmla="*/ 3601720 h 3631956"/>
              <a:gd name="connsiteX77" fmla="*/ 120192 w 887272"/>
              <a:gd name="connsiteY77" fmla="*/ 3591560 h 3631956"/>
              <a:gd name="connsiteX78" fmla="*/ 64312 w 887272"/>
              <a:gd name="connsiteY78" fmla="*/ 3586480 h 3631956"/>
              <a:gd name="connsiteX79" fmla="*/ 20849 w 887272"/>
              <a:gd name="connsiteY79" fmla="*/ 3576884 h 3631956"/>
              <a:gd name="connsiteX80" fmla="*/ 35525 w 887272"/>
              <a:gd name="connsiteY80" fmla="*/ 3533423 h 3631956"/>
              <a:gd name="connsiteX81" fmla="*/ 42864 w 887272"/>
              <a:gd name="connsiteY81" fmla="*/ 3455528 h 3631956"/>
              <a:gd name="connsiteX82" fmla="*/ 45121 w 887272"/>
              <a:gd name="connsiteY82" fmla="*/ 3429000 h 3631956"/>
              <a:gd name="connsiteX83" fmla="*/ 47379 w 887272"/>
              <a:gd name="connsiteY83" fmla="*/ 3397956 h 3631956"/>
              <a:gd name="connsiteX84" fmla="*/ 46815 w 887272"/>
              <a:gd name="connsiteY84" fmla="*/ 3356186 h 3631956"/>
              <a:gd name="connsiteX85" fmla="*/ 46250 w 887272"/>
              <a:gd name="connsiteY85" fmla="*/ 3327964 h 3631956"/>
              <a:gd name="connsiteX86" fmla="*/ 48508 w 887272"/>
              <a:gd name="connsiteY86" fmla="*/ 3265311 h 3631956"/>
              <a:gd name="connsiteX87" fmla="*/ 64876 w 887272"/>
              <a:gd name="connsiteY87" fmla="*/ 3217332 h 3631956"/>
              <a:gd name="connsiteX88" fmla="*/ 66570 w 887272"/>
              <a:gd name="connsiteY88" fmla="*/ 3178387 h 3631956"/>
              <a:gd name="connsiteX89" fmla="*/ 79551 w 887272"/>
              <a:gd name="connsiteY89" fmla="*/ 3056467 h 3631956"/>
              <a:gd name="connsiteX90" fmla="*/ 78987 w 887272"/>
              <a:gd name="connsiteY90" fmla="*/ 3025422 h 3631956"/>
              <a:gd name="connsiteX91" fmla="*/ 86890 w 887272"/>
              <a:gd name="connsiteY91" fmla="*/ 2958253 h 3631956"/>
              <a:gd name="connsiteX92" fmla="*/ 89147 w 887272"/>
              <a:gd name="connsiteY92" fmla="*/ 2910841 h 3631956"/>
              <a:gd name="connsiteX93" fmla="*/ 96485 w 887272"/>
              <a:gd name="connsiteY93" fmla="*/ 2835770 h 3631956"/>
              <a:gd name="connsiteX94" fmla="*/ 112290 w 887272"/>
              <a:gd name="connsiteY94" fmla="*/ 2715542 h 3631956"/>
              <a:gd name="connsiteX95" fmla="*/ 94792 w 887272"/>
              <a:gd name="connsiteY95" fmla="*/ 2687320 h 3631956"/>
              <a:gd name="connsiteX96" fmla="*/ 74472 w 887272"/>
              <a:gd name="connsiteY96" fmla="*/ 2667000 h 3631956"/>
              <a:gd name="connsiteX97" fmla="*/ 79552 w 887272"/>
              <a:gd name="connsiteY97" fmla="*/ 2631440 h 3631956"/>
              <a:gd name="connsiteX98" fmla="*/ 89712 w 887272"/>
              <a:gd name="connsiteY98" fmla="*/ 2600960 h 3631956"/>
              <a:gd name="connsiteX99" fmla="*/ 94792 w 887272"/>
              <a:gd name="connsiteY99" fmla="*/ 2570480 h 3631956"/>
              <a:gd name="connsiteX100" fmla="*/ 104952 w 887272"/>
              <a:gd name="connsiteY100" fmla="*/ 2550160 h 3631956"/>
              <a:gd name="connsiteX101" fmla="*/ 135432 w 887272"/>
              <a:gd name="connsiteY101" fmla="*/ 2571609 h 3631956"/>
              <a:gd name="connsiteX102" fmla="*/ 137125 w 887272"/>
              <a:gd name="connsiteY102" fmla="*/ 2525323 h 3631956"/>
              <a:gd name="connsiteX103" fmla="*/ 142206 w 887272"/>
              <a:gd name="connsiteY103" fmla="*/ 2484684 h 3631956"/>
              <a:gd name="connsiteX104" fmla="*/ 152364 w 887272"/>
              <a:gd name="connsiteY104" fmla="*/ 2466621 h 3631956"/>
              <a:gd name="connsiteX105" fmla="*/ 151802 w 887272"/>
              <a:gd name="connsiteY105" fmla="*/ 2430498 h 3631956"/>
              <a:gd name="connsiteX106" fmla="*/ 159703 w 887272"/>
              <a:gd name="connsiteY106" fmla="*/ 2410178 h 3631956"/>
              <a:gd name="connsiteX107" fmla="*/ 164784 w 887272"/>
              <a:gd name="connsiteY107" fmla="*/ 2388164 h 3631956"/>
              <a:gd name="connsiteX108" fmla="*/ 167041 w 887272"/>
              <a:gd name="connsiteY108" fmla="*/ 2359943 h 3631956"/>
              <a:gd name="connsiteX109" fmla="*/ 174943 w 887272"/>
              <a:gd name="connsiteY109" fmla="*/ 2338494 h 3631956"/>
              <a:gd name="connsiteX110" fmla="*/ 180023 w 887272"/>
              <a:gd name="connsiteY110" fmla="*/ 2284871 h 3631956"/>
              <a:gd name="connsiteX111" fmla="*/ 181716 w 887272"/>
              <a:gd name="connsiteY111" fmla="*/ 2232942 h 3631956"/>
              <a:gd name="connsiteX112" fmla="*/ 190183 w 887272"/>
              <a:gd name="connsiteY112" fmla="*/ 2175369 h 3631956"/>
              <a:gd name="connsiteX113" fmla="*/ 191312 w 887272"/>
              <a:gd name="connsiteY113" fmla="*/ 2136987 h 3631956"/>
              <a:gd name="connsiteX114" fmla="*/ 196392 w 887272"/>
              <a:gd name="connsiteY114" fmla="*/ 2098040 h 3631956"/>
              <a:gd name="connsiteX115" fmla="*/ 206552 w 887272"/>
              <a:gd name="connsiteY115" fmla="*/ 1991360 h 3631956"/>
              <a:gd name="connsiteX116" fmla="*/ 211632 w 887272"/>
              <a:gd name="connsiteY116" fmla="*/ 1965960 h 3631956"/>
              <a:gd name="connsiteX117" fmla="*/ 216712 w 887272"/>
              <a:gd name="connsiteY117" fmla="*/ 1925320 h 3631956"/>
              <a:gd name="connsiteX118" fmla="*/ 221792 w 887272"/>
              <a:gd name="connsiteY118" fmla="*/ 1910080 h 3631956"/>
              <a:gd name="connsiteX119" fmla="*/ 226872 w 887272"/>
              <a:gd name="connsiteY119" fmla="*/ 1889760 h 3631956"/>
              <a:gd name="connsiteX120" fmla="*/ 231952 w 887272"/>
              <a:gd name="connsiteY120" fmla="*/ 1859280 h 3631956"/>
              <a:gd name="connsiteX121" fmla="*/ 237032 w 887272"/>
              <a:gd name="connsiteY121" fmla="*/ 1833880 h 3631956"/>
              <a:gd name="connsiteX122" fmla="*/ 242112 w 887272"/>
              <a:gd name="connsiteY122" fmla="*/ 1762760 h 3631956"/>
              <a:gd name="connsiteX123" fmla="*/ 247192 w 887272"/>
              <a:gd name="connsiteY123" fmla="*/ 1747520 h 3631956"/>
              <a:gd name="connsiteX124" fmla="*/ 252272 w 887272"/>
              <a:gd name="connsiteY124" fmla="*/ 1722120 h 3631956"/>
              <a:gd name="connsiteX125" fmla="*/ 257352 w 887272"/>
              <a:gd name="connsiteY125" fmla="*/ 1671320 h 3631956"/>
              <a:gd name="connsiteX126" fmla="*/ 262432 w 887272"/>
              <a:gd name="connsiteY126" fmla="*/ 1656080 h 3631956"/>
              <a:gd name="connsiteX127" fmla="*/ 267512 w 887272"/>
              <a:gd name="connsiteY127" fmla="*/ 1635760 h 3631956"/>
              <a:gd name="connsiteX128" fmla="*/ 272592 w 887272"/>
              <a:gd name="connsiteY128" fmla="*/ 1574800 h 3631956"/>
              <a:gd name="connsiteX129" fmla="*/ 277672 w 887272"/>
              <a:gd name="connsiteY129" fmla="*/ 1559560 h 3631956"/>
              <a:gd name="connsiteX130" fmla="*/ 287832 w 887272"/>
              <a:gd name="connsiteY130" fmla="*/ 1518920 h 3631956"/>
              <a:gd name="connsiteX131" fmla="*/ 292912 w 887272"/>
              <a:gd name="connsiteY131" fmla="*/ 1473200 h 3631956"/>
              <a:gd name="connsiteX132" fmla="*/ 297992 w 887272"/>
              <a:gd name="connsiteY132" fmla="*/ 1447800 h 3631956"/>
              <a:gd name="connsiteX133" fmla="*/ 308152 w 887272"/>
              <a:gd name="connsiteY133" fmla="*/ 1386840 h 3631956"/>
              <a:gd name="connsiteX134" fmla="*/ 313232 w 887272"/>
              <a:gd name="connsiteY134" fmla="*/ 1346200 h 3631956"/>
              <a:gd name="connsiteX135" fmla="*/ 323392 w 887272"/>
              <a:gd name="connsiteY135" fmla="*/ 1275080 h 3631956"/>
              <a:gd name="connsiteX136" fmla="*/ 328472 w 887272"/>
              <a:gd name="connsiteY136" fmla="*/ 1224280 h 3631956"/>
              <a:gd name="connsiteX137" fmla="*/ 333552 w 887272"/>
              <a:gd name="connsiteY137" fmla="*/ 1198880 h 3631956"/>
              <a:gd name="connsiteX138" fmla="*/ 348792 w 887272"/>
              <a:gd name="connsiteY138" fmla="*/ 1127760 h 3631956"/>
              <a:gd name="connsiteX139" fmla="*/ 353872 w 887272"/>
              <a:gd name="connsiteY139" fmla="*/ 1076960 h 3631956"/>
              <a:gd name="connsiteX140" fmla="*/ 358952 w 887272"/>
              <a:gd name="connsiteY140" fmla="*/ 1056640 h 3631956"/>
              <a:gd name="connsiteX141" fmla="*/ 369112 w 887272"/>
              <a:gd name="connsiteY141" fmla="*/ 1005840 h 3631956"/>
              <a:gd name="connsiteX142" fmla="*/ 374192 w 887272"/>
              <a:gd name="connsiteY142" fmla="*/ 934720 h 3631956"/>
              <a:gd name="connsiteX143" fmla="*/ 384352 w 887272"/>
              <a:gd name="connsiteY143" fmla="*/ 868680 h 3631956"/>
              <a:gd name="connsiteX144" fmla="*/ 389432 w 887272"/>
              <a:gd name="connsiteY144" fmla="*/ 822960 h 3631956"/>
              <a:gd name="connsiteX145" fmla="*/ 399592 w 887272"/>
              <a:gd name="connsiteY145" fmla="*/ 777240 h 3631956"/>
              <a:gd name="connsiteX146" fmla="*/ 404672 w 887272"/>
              <a:gd name="connsiteY146" fmla="*/ 731520 h 3631956"/>
              <a:gd name="connsiteX147" fmla="*/ 414832 w 887272"/>
              <a:gd name="connsiteY147" fmla="*/ 690880 h 3631956"/>
              <a:gd name="connsiteX148" fmla="*/ 424992 w 887272"/>
              <a:gd name="connsiteY148" fmla="*/ 629920 h 3631956"/>
              <a:gd name="connsiteX149" fmla="*/ 430072 w 887272"/>
              <a:gd name="connsiteY149" fmla="*/ 584200 h 3631956"/>
              <a:gd name="connsiteX150" fmla="*/ 440232 w 887272"/>
              <a:gd name="connsiteY150" fmla="*/ 543560 h 3631956"/>
              <a:gd name="connsiteX151" fmla="*/ 445312 w 887272"/>
              <a:gd name="connsiteY151" fmla="*/ 523240 h 3631956"/>
              <a:gd name="connsiteX152" fmla="*/ 455472 w 887272"/>
              <a:gd name="connsiteY152" fmla="*/ 457200 h 3631956"/>
              <a:gd name="connsiteX153" fmla="*/ 465632 w 887272"/>
              <a:gd name="connsiteY153" fmla="*/ 411480 h 3631956"/>
              <a:gd name="connsiteX154" fmla="*/ 470712 w 887272"/>
              <a:gd name="connsiteY154" fmla="*/ 365760 h 3631956"/>
              <a:gd name="connsiteX155" fmla="*/ 475792 w 887272"/>
              <a:gd name="connsiteY155" fmla="*/ 335280 h 3631956"/>
              <a:gd name="connsiteX156" fmla="*/ 470712 w 887272"/>
              <a:gd name="connsiteY156" fmla="*/ 198120 h 3631956"/>
              <a:gd name="connsiteX0" fmla="*/ 470712 w 887272"/>
              <a:gd name="connsiteY0" fmla="*/ 198120 h 3631956"/>
              <a:gd name="connsiteX1" fmla="*/ 485952 w 887272"/>
              <a:gd name="connsiteY1" fmla="*/ 187960 h 3631956"/>
              <a:gd name="connsiteX2" fmla="*/ 496112 w 887272"/>
              <a:gd name="connsiteY2" fmla="*/ 172720 h 3631956"/>
              <a:gd name="connsiteX3" fmla="*/ 526592 w 887272"/>
              <a:gd name="connsiteY3" fmla="*/ 152400 h 3631956"/>
              <a:gd name="connsiteX4" fmla="*/ 541832 w 887272"/>
              <a:gd name="connsiteY4" fmla="*/ 137160 h 3631956"/>
              <a:gd name="connsiteX5" fmla="*/ 572312 w 887272"/>
              <a:gd name="connsiteY5" fmla="*/ 127000 h 3631956"/>
              <a:gd name="connsiteX6" fmla="*/ 602792 w 887272"/>
              <a:gd name="connsiteY6" fmla="*/ 111760 h 3631956"/>
              <a:gd name="connsiteX7" fmla="*/ 638352 w 887272"/>
              <a:gd name="connsiteY7" fmla="*/ 96520 h 3631956"/>
              <a:gd name="connsiteX8" fmla="*/ 653592 w 887272"/>
              <a:gd name="connsiteY8" fmla="*/ 86360 h 3631956"/>
              <a:gd name="connsiteX9" fmla="*/ 689152 w 887272"/>
              <a:gd name="connsiteY9" fmla="*/ 76200 h 3631956"/>
              <a:gd name="connsiteX10" fmla="*/ 719632 w 887272"/>
              <a:gd name="connsiteY10" fmla="*/ 66040 h 3631956"/>
              <a:gd name="connsiteX11" fmla="*/ 755192 w 887272"/>
              <a:gd name="connsiteY11" fmla="*/ 50800 h 3631956"/>
              <a:gd name="connsiteX12" fmla="*/ 805992 w 887272"/>
              <a:gd name="connsiteY12" fmla="*/ 35560 h 3631956"/>
              <a:gd name="connsiteX13" fmla="*/ 821232 w 887272"/>
              <a:gd name="connsiteY13" fmla="*/ 25400 h 3631956"/>
              <a:gd name="connsiteX14" fmla="*/ 851712 w 887272"/>
              <a:gd name="connsiteY14" fmla="*/ 15240 h 3631956"/>
              <a:gd name="connsiteX15" fmla="*/ 882192 w 887272"/>
              <a:gd name="connsiteY15" fmla="*/ 0 h 3631956"/>
              <a:gd name="connsiteX16" fmla="*/ 887272 w 887272"/>
              <a:gd name="connsiteY16" fmla="*/ 15240 h 3631956"/>
              <a:gd name="connsiteX17" fmla="*/ 882192 w 887272"/>
              <a:gd name="connsiteY17" fmla="*/ 60960 h 3631956"/>
              <a:gd name="connsiteX18" fmla="*/ 877112 w 887272"/>
              <a:gd name="connsiteY18" fmla="*/ 76200 h 3631956"/>
              <a:gd name="connsiteX19" fmla="*/ 872032 w 887272"/>
              <a:gd name="connsiteY19" fmla="*/ 96520 h 3631956"/>
              <a:gd name="connsiteX20" fmla="*/ 866952 w 887272"/>
              <a:gd name="connsiteY20" fmla="*/ 162560 h 3631956"/>
              <a:gd name="connsiteX21" fmla="*/ 861872 w 887272"/>
              <a:gd name="connsiteY21" fmla="*/ 182880 h 3631956"/>
              <a:gd name="connsiteX22" fmla="*/ 856792 w 887272"/>
              <a:gd name="connsiteY22" fmla="*/ 213360 h 3631956"/>
              <a:gd name="connsiteX23" fmla="*/ 851712 w 887272"/>
              <a:gd name="connsiteY23" fmla="*/ 335280 h 3631956"/>
              <a:gd name="connsiteX24" fmla="*/ 841552 w 887272"/>
              <a:gd name="connsiteY24" fmla="*/ 401320 h 3631956"/>
              <a:gd name="connsiteX25" fmla="*/ 836472 w 887272"/>
              <a:gd name="connsiteY25" fmla="*/ 447040 h 3631956"/>
              <a:gd name="connsiteX26" fmla="*/ 826312 w 887272"/>
              <a:gd name="connsiteY26" fmla="*/ 568960 h 3631956"/>
              <a:gd name="connsiteX27" fmla="*/ 821232 w 887272"/>
              <a:gd name="connsiteY27" fmla="*/ 594360 h 3631956"/>
              <a:gd name="connsiteX28" fmla="*/ 816152 w 887272"/>
              <a:gd name="connsiteY28" fmla="*/ 640080 h 3631956"/>
              <a:gd name="connsiteX29" fmla="*/ 805992 w 887272"/>
              <a:gd name="connsiteY29" fmla="*/ 690880 h 3631956"/>
              <a:gd name="connsiteX30" fmla="*/ 800912 w 887272"/>
              <a:gd name="connsiteY30" fmla="*/ 721360 h 3631956"/>
              <a:gd name="connsiteX31" fmla="*/ 795832 w 887272"/>
              <a:gd name="connsiteY31" fmla="*/ 741680 h 3631956"/>
              <a:gd name="connsiteX32" fmla="*/ 790752 w 887272"/>
              <a:gd name="connsiteY32" fmla="*/ 767080 h 3631956"/>
              <a:gd name="connsiteX33" fmla="*/ 785672 w 887272"/>
              <a:gd name="connsiteY33" fmla="*/ 787400 h 3631956"/>
              <a:gd name="connsiteX34" fmla="*/ 780592 w 887272"/>
              <a:gd name="connsiteY34" fmla="*/ 828040 h 3631956"/>
              <a:gd name="connsiteX35" fmla="*/ 775512 w 887272"/>
              <a:gd name="connsiteY35" fmla="*/ 843280 h 3631956"/>
              <a:gd name="connsiteX36" fmla="*/ 765352 w 887272"/>
              <a:gd name="connsiteY36" fmla="*/ 894080 h 3631956"/>
              <a:gd name="connsiteX37" fmla="*/ 755192 w 887272"/>
              <a:gd name="connsiteY37" fmla="*/ 939800 h 3631956"/>
              <a:gd name="connsiteX38" fmla="*/ 750112 w 887272"/>
              <a:gd name="connsiteY38" fmla="*/ 980440 h 3631956"/>
              <a:gd name="connsiteX39" fmla="*/ 745032 w 887272"/>
              <a:gd name="connsiteY39" fmla="*/ 1031240 h 3631956"/>
              <a:gd name="connsiteX40" fmla="*/ 734872 w 887272"/>
              <a:gd name="connsiteY40" fmla="*/ 1102360 h 3631956"/>
              <a:gd name="connsiteX41" fmla="*/ 729792 w 887272"/>
              <a:gd name="connsiteY41" fmla="*/ 1203960 h 3631956"/>
              <a:gd name="connsiteX42" fmla="*/ 719632 w 887272"/>
              <a:gd name="connsiteY42" fmla="*/ 1264920 h 3631956"/>
              <a:gd name="connsiteX43" fmla="*/ 704392 w 887272"/>
              <a:gd name="connsiteY43" fmla="*/ 1407160 h 3631956"/>
              <a:gd name="connsiteX44" fmla="*/ 694232 w 887272"/>
              <a:gd name="connsiteY44" fmla="*/ 1463040 h 3631956"/>
              <a:gd name="connsiteX45" fmla="*/ 689152 w 887272"/>
              <a:gd name="connsiteY45" fmla="*/ 1518920 h 3631956"/>
              <a:gd name="connsiteX46" fmla="*/ 678992 w 887272"/>
              <a:gd name="connsiteY46" fmla="*/ 1564640 h 3631956"/>
              <a:gd name="connsiteX47" fmla="*/ 673912 w 887272"/>
              <a:gd name="connsiteY47" fmla="*/ 1595120 h 3631956"/>
              <a:gd name="connsiteX48" fmla="*/ 668832 w 887272"/>
              <a:gd name="connsiteY48" fmla="*/ 1635760 h 3631956"/>
              <a:gd name="connsiteX49" fmla="*/ 663752 w 887272"/>
              <a:gd name="connsiteY49" fmla="*/ 1666240 h 3631956"/>
              <a:gd name="connsiteX50" fmla="*/ 658672 w 887272"/>
              <a:gd name="connsiteY50" fmla="*/ 1706880 h 3631956"/>
              <a:gd name="connsiteX51" fmla="*/ 643432 w 887272"/>
              <a:gd name="connsiteY51" fmla="*/ 1778000 h 3631956"/>
              <a:gd name="connsiteX52" fmla="*/ 638352 w 887272"/>
              <a:gd name="connsiteY52" fmla="*/ 1823720 h 3631956"/>
              <a:gd name="connsiteX53" fmla="*/ 628192 w 887272"/>
              <a:gd name="connsiteY53" fmla="*/ 1879600 h 3631956"/>
              <a:gd name="connsiteX54" fmla="*/ 623112 w 887272"/>
              <a:gd name="connsiteY54" fmla="*/ 1935480 h 3631956"/>
              <a:gd name="connsiteX55" fmla="*/ 607872 w 887272"/>
              <a:gd name="connsiteY55" fmla="*/ 2021840 h 3631956"/>
              <a:gd name="connsiteX56" fmla="*/ 602792 w 887272"/>
              <a:gd name="connsiteY56" fmla="*/ 2082800 h 3631956"/>
              <a:gd name="connsiteX57" fmla="*/ 592632 w 887272"/>
              <a:gd name="connsiteY57" fmla="*/ 2133600 h 3631956"/>
              <a:gd name="connsiteX58" fmla="*/ 582472 w 887272"/>
              <a:gd name="connsiteY58" fmla="*/ 2204720 h 3631956"/>
              <a:gd name="connsiteX59" fmla="*/ 577392 w 887272"/>
              <a:gd name="connsiteY59" fmla="*/ 2296160 h 3631956"/>
              <a:gd name="connsiteX60" fmla="*/ 572312 w 887272"/>
              <a:gd name="connsiteY60" fmla="*/ 2311400 h 3631956"/>
              <a:gd name="connsiteX61" fmla="*/ 567232 w 887272"/>
              <a:gd name="connsiteY61" fmla="*/ 2352040 h 3631956"/>
              <a:gd name="connsiteX62" fmla="*/ 562152 w 887272"/>
              <a:gd name="connsiteY62" fmla="*/ 2382520 h 3631956"/>
              <a:gd name="connsiteX63" fmla="*/ 551992 w 887272"/>
              <a:gd name="connsiteY63" fmla="*/ 2509520 h 3631956"/>
              <a:gd name="connsiteX64" fmla="*/ 541832 w 887272"/>
              <a:gd name="connsiteY64" fmla="*/ 2570480 h 3631956"/>
              <a:gd name="connsiteX65" fmla="*/ 536752 w 887272"/>
              <a:gd name="connsiteY65" fmla="*/ 2595880 h 3631956"/>
              <a:gd name="connsiteX66" fmla="*/ 526592 w 887272"/>
              <a:gd name="connsiteY66" fmla="*/ 2809240 h 3631956"/>
              <a:gd name="connsiteX67" fmla="*/ 521512 w 887272"/>
              <a:gd name="connsiteY67" fmla="*/ 2834640 h 3631956"/>
              <a:gd name="connsiteX68" fmla="*/ 516432 w 887272"/>
              <a:gd name="connsiteY68" fmla="*/ 2956560 h 3631956"/>
              <a:gd name="connsiteX69" fmla="*/ 506272 w 887272"/>
              <a:gd name="connsiteY69" fmla="*/ 3048000 h 3631956"/>
              <a:gd name="connsiteX70" fmla="*/ 494419 w 887272"/>
              <a:gd name="connsiteY70" fmla="*/ 3217898 h 3631956"/>
              <a:gd name="connsiteX71" fmla="*/ 486517 w 887272"/>
              <a:gd name="connsiteY71" fmla="*/ 3325707 h 3631956"/>
              <a:gd name="connsiteX72" fmla="*/ 489903 w 887272"/>
              <a:gd name="connsiteY72" fmla="*/ 3369734 h 3631956"/>
              <a:gd name="connsiteX73" fmla="*/ 484823 w 887272"/>
              <a:gd name="connsiteY73" fmla="*/ 3407551 h 3631956"/>
              <a:gd name="connsiteX74" fmla="*/ 462810 w 887272"/>
              <a:gd name="connsiteY74" fmla="*/ 3608494 h 3631956"/>
              <a:gd name="connsiteX75" fmla="*/ 414832 w 887272"/>
              <a:gd name="connsiteY75" fmla="*/ 3611880 h 3631956"/>
              <a:gd name="connsiteX76" fmla="*/ 191312 w 887272"/>
              <a:gd name="connsiteY76" fmla="*/ 3601720 h 3631956"/>
              <a:gd name="connsiteX77" fmla="*/ 120192 w 887272"/>
              <a:gd name="connsiteY77" fmla="*/ 3591560 h 3631956"/>
              <a:gd name="connsiteX78" fmla="*/ 64312 w 887272"/>
              <a:gd name="connsiteY78" fmla="*/ 3586480 h 3631956"/>
              <a:gd name="connsiteX79" fmla="*/ 20849 w 887272"/>
              <a:gd name="connsiteY79" fmla="*/ 3576884 h 3631956"/>
              <a:gd name="connsiteX80" fmla="*/ 35525 w 887272"/>
              <a:gd name="connsiteY80" fmla="*/ 3533423 h 3631956"/>
              <a:gd name="connsiteX81" fmla="*/ 42864 w 887272"/>
              <a:gd name="connsiteY81" fmla="*/ 3455528 h 3631956"/>
              <a:gd name="connsiteX82" fmla="*/ 45121 w 887272"/>
              <a:gd name="connsiteY82" fmla="*/ 3429000 h 3631956"/>
              <a:gd name="connsiteX83" fmla="*/ 47379 w 887272"/>
              <a:gd name="connsiteY83" fmla="*/ 3397956 h 3631956"/>
              <a:gd name="connsiteX84" fmla="*/ 46815 w 887272"/>
              <a:gd name="connsiteY84" fmla="*/ 3356186 h 3631956"/>
              <a:gd name="connsiteX85" fmla="*/ 46250 w 887272"/>
              <a:gd name="connsiteY85" fmla="*/ 3327964 h 3631956"/>
              <a:gd name="connsiteX86" fmla="*/ 48508 w 887272"/>
              <a:gd name="connsiteY86" fmla="*/ 3265311 h 3631956"/>
              <a:gd name="connsiteX87" fmla="*/ 64876 w 887272"/>
              <a:gd name="connsiteY87" fmla="*/ 3217332 h 3631956"/>
              <a:gd name="connsiteX88" fmla="*/ 66570 w 887272"/>
              <a:gd name="connsiteY88" fmla="*/ 3178387 h 3631956"/>
              <a:gd name="connsiteX89" fmla="*/ 79551 w 887272"/>
              <a:gd name="connsiteY89" fmla="*/ 3056467 h 3631956"/>
              <a:gd name="connsiteX90" fmla="*/ 78987 w 887272"/>
              <a:gd name="connsiteY90" fmla="*/ 3025422 h 3631956"/>
              <a:gd name="connsiteX91" fmla="*/ 86890 w 887272"/>
              <a:gd name="connsiteY91" fmla="*/ 2958253 h 3631956"/>
              <a:gd name="connsiteX92" fmla="*/ 89147 w 887272"/>
              <a:gd name="connsiteY92" fmla="*/ 2910841 h 3631956"/>
              <a:gd name="connsiteX93" fmla="*/ 96485 w 887272"/>
              <a:gd name="connsiteY93" fmla="*/ 2835770 h 3631956"/>
              <a:gd name="connsiteX94" fmla="*/ 112290 w 887272"/>
              <a:gd name="connsiteY94" fmla="*/ 2715542 h 3631956"/>
              <a:gd name="connsiteX95" fmla="*/ 94792 w 887272"/>
              <a:gd name="connsiteY95" fmla="*/ 2687320 h 3631956"/>
              <a:gd name="connsiteX96" fmla="*/ 74472 w 887272"/>
              <a:gd name="connsiteY96" fmla="*/ 2667000 h 3631956"/>
              <a:gd name="connsiteX97" fmla="*/ 79552 w 887272"/>
              <a:gd name="connsiteY97" fmla="*/ 2631440 h 3631956"/>
              <a:gd name="connsiteX98" fmla="*/ 89712 w 887272"/>
              <a:gd name="connsiteY98" fmla="*/ 2600960 h 3631956"/>
              <a:gd name="connsiteX99" fmla="*/ 94792 w 887272"/>
              <a:gd name="connsiteY99" fmla="*/ 2570480 h 3631956"/>
              <a:gd name="connsiteX100" fmla="*/ 121885 w 887272"/>
              <a:gd name="connsiteY100" fmla="*/ 2575560 h 3631956"/>
              <a:gd name="connsiteX101" fmla="*/ 135432 w 887272"/>
              <a:gd name="connsiteY101" fmla="*/ 2571609 h 3631956"/>
              <a:gd name="connsiteX102" fmla="*/ 137125 w 887272"/>
              <a:gd name="connsiteY102" fmla="*/ 2525323 h 3631956"/>
              <a:gd name="connsiteX103" fmla="*/ 142206 w 887272"/>
              <a:gd name="connsiteY103" fmla="*/ 2484684 h 3631956"/>
              <a:gd name="connsiteX104" fmla="*/ 152364 w 887272"/>
              <a:gd name="connsiteY104" fmla="*/ 2466621 h 3631956"/>
              <a:gd name="connsiteX105" fmla="*/ 151802 w 887272"/>
              <a:gd name="connsiteY105" fmla="*/ 2430498 h 3631956"/>
              <a:gd name="connsiteX106" fmla="*/ 159703 w 887272"/>
              <a:gd name="connsiteY106" fmla="*/ 2410178 h 3631956"/>
              <a:gd name="connsiteX107" fmla="*/ 164784 w 887272"/>
              <a:gd name="connsiteY107" fmla="*/ 2388164 h 3631956"/>
              <a:gd name="connsiteX108" fmla="*/ 167041 w 887272"/>
              <a:gd name="connsiteY108" fmla="*/ 2359943 h 3631956"/>
              <a:gd name="connsiteX109" fmla="*/ 174943 w 887272"/>
              <a:gd name="connsiteY109" fmla="*/ 2338494 h 3631956"/>
              <a:gd name="connsiteX110" fmla="*/ 180023 w 887272"/>
              <a:gd name="connsiteY110" fmla="*/ 2284871 h 3631956"/>
              <a:gd name="connsiteX111" fmla="*/ 181716 w 887272"/>
              <a:gd name="connsiteY111" fmla="*/ 2232942 h 3631956"/>
              <a:gd name="connsiteX112" fmla="*/ 190183 w 887272"/>
              <a:gd name="connsiteY112" fmla="*/ 2175369 h 3631956"/>
              <a:gd name="connsiteX113" fmla="*/ 191312 w 887272"/>
              <a:gd name="connsiteY113" fmla="*/ 2136987 h 3631956"/>
              <a:gd name="connsiteX114" fmla="*/ 196392 w 887272"/>
              <a:gd name="connsiteY114" fmla="*/ 2098040 h 3631956"/>
              <a:gd name="connsiteX115" fmla="*/ 206552 w 887272"/>
              <a:gd name="connsiteY115" fmla="*/ 1991360 h 3631956"/>
              <a:gd name="connsiteX116" fmla="*/ 211632 w 887272"/>
              <a:gd name="connsiteY116" fmla="*/ 1965960 h 3631956"/>
              <a:gd name="connsiteX117" fmla="*/ 216712 w 887272"/>
              <a:gd name="connsiteY117" fmla="*/ 1925320 h 3631956"/>
              <a:gd name="connsiteX118" fmla="*/ 221792 w 887272"/>
              <a:gd name="connsiteY118" fmla="*/ 1910080 h 3631956"/>
              <a:gd name="connsiteX119" fmla="*/ 226872 w 887272"/>
              <a:gd name="connsiteY119" fmla="*/ 1889760 h 3631956"/>
              <a:gd name="connsiteX120" fmla="*/ 231952 w 887272"/>
              <a:gd name="connsiteY120" fmla="*/ 1859280 h 3631956"/>
              <a:gd name="connsiteX121" fmla="*/ 237032 w 887272"/>
              <a:gd name="connsiteY121" fmla="*/ 1833880 h 3631956"/>
              <a:gd name="connsiteX122" fmla="*/ 242112 w 887272"/>
              <a:gd name="connsiteY122" fmla="*/ 1762760 h 3631956"/>
              <a:gd name="connsiteX123" fmla="*/ 247192 w 887272"/>
              <a:gd name="connsiteY123" fmla="*/ 1747520 h 3631956"/>
              <a:gd name="connsiteX124" fmla="*/ 252272 w 887272"/>
              <a:gd name="connsiteY124" fmla="*/ 1722120 h 3631956"/>
              <a:gd name="connsiteX125" fmla="*/ 257352 w 887272"/>
              <a:gd name="connsiteY125" fmla="*/ 1671320 h 3631956"/>
              <a:gd name="connsiteX126" fmla="*/ 262432 w 887272"/>
              <a:gd name="connsiteY126" fmla="*/ 1656080 h 3631956"/>
              <a:gd name="connsiteX127" fmla="*/ 267512 w 887272"/>
              <a:gd name="connsiteY127" fmla="*/ 1635760 h 3631956"/>
              <a:gd name="connsiteX128" fmla="*/ 272592 w 887272"/>
              <a:gd name="connsiteY128" fmla="*/ 1574800 h 3631956"/>
              <a:gd name="connsiteX129" fmla="*/ 277672 w 887272"/>
              <a:gd name="connsiteY129" fmla="*/ 1559560 h 3631956"/>
              <a:gd name="connsiteX130" fmla="*/ 287832 w 887272"/>
              <a:gd name="connsiteY130" fmla="*/ 1518920 h 3631956"/>
              <a:gd name="connsiteX131" fmla="*/ 292912 w 887272"/>
              <a:gd name="connsiteY131" fmla="*/ 1473200 h 3631956"/>
              <a:gd name="connsiteX132" fmla="*/ 297992 w 887272"/>
              <a:gd name="connsiteY132" fmla="*/ 1447800 h 3631956"/>
              <a:gd name="connsiteX133" fmla="*/ 308152 w 887272"/>
              <a:gd name="connsiteY133" fmla="*/ 1386840 h 3631956"/>
              <a:gd name="connsiteX134" fmla="*/ 313232 w 887272"/>
              <a:gd name="connsiteY134" fmla="*/ 1346200 h 3631956"/>
              <a:gd name="connsiteX135" fmla="*/ 323392 w 887272"/>
              <a:gd name="connsiteY135" fmla="*/ 1275080 h 3631956"/>
              <a:gd name="connsiteX136" fmla="*/ 328472 w 887272"/>
              <a:gd name="connsiteY136" fmla="*/ 1224280 h 3631956"/>
              <a:gd name="connsiteX137" fmla="*/ 333552 w 887272"/>
              <a:gd name="connsiteY137" fmla="*/ 1198880 h 3631956"/>
              <a:gd name="connsiteX138" fmla="*/ 348792 w 887272"/>
              <a:gd name="connsiteY138" fmla="*/ 1127760 h 3631956"/>
              <a:gd name="connsiteX139" fmla="*/ 353872 w 887272"/>
              <a:gd name="connsiteY139" fmla="*/ 1076960 h 3631956"/>
              <a:gd name="connsiteX140" fmla="*/ 358952 w 887272"/>
              <a:gd name="connsiteY140" fmla="*/ 1056640 h 3631956"/>
              <a:gd name="connsiteX141" fmla="*/ 369112 w 887272"/>
              <a:gd name="connsiteY141" fmla="*/ 1005840 h 3631956"/>
              <a:gd name="connsiteX142" fmla="*/ 374192 w 887272"/>
              <a:gd name="connsiteY142" fmla="*/ 934720 h 3631956"/>
              <a:gd name="connsiteX143" fmla="*/ 384352 w 887272"/>
              <a:gd name="connsiteY143" fmla="*/ 868680 h 3631956"/>
              <a:gd name="connsiteX144" fmla="*/ 389432 w 887272"/>
              <a:gd name="connsiteY144" fmla="*/ 822960 h 3631956"/>
              <a:gd name="connsiteX145" fmla="*/ 399592 w 887272"/>
              <a:gd name="connsiteY145" fmla="*/ 777240 h 3631956"/>
              <a:gd name="connsiteX146" fmla="*/ 404672 w 887272"/>
              <a:gd name="connsiteY146" fmla="*/ 731520 h 3631956"/>
              <a:gd name="connsiteX147" fmla="*/ 414832 w 887272"/>
              <a:gd name="connsiteY147" fmla="*/ 690880 h 3631956"/>
              <a:gd name="connsiteX148" fmla="*/ 424992 w 887272"/>
              <a:gd name="connsiteY148" fmla="*/ 629920 h 3631956"/>
              <a:gd name="connsiteX149" fmla="*/ 430072 w 887272"/>
              <a:gd name="connsiteY149" fmla="*/ 584200 h 3631956"/>
              <a:gd name="connsiteX150" fmla="*/ 440232 w 887272"/>
              <a:gd name="connsiteY150" fmla="*/ 543560 h 3631956"/>
              <a:gd name="connsiteX151" fmla="*/ 445312 w 887272"/>
              <a:gd name="connsiteY151" fmla="*/ 523240 h 3631956"/>
              <a:gd name="connsiteX152" fmla="*/ 455472 w 887272"/>
              <a:gd name="connsiteY152" fmla="*/ 457200 h 3631956"/>
              <a:gd name="connsiteX153" fmla="*/ 465632 w 887272"/>
              <a:gd name="connsiteY153" fmla="*/ 411480 h 3631956"/>
              <a:gd name="connsiteX154" fmla="*/ 470712 w 887272"/>
              <a:gd name="connsiteY154" fmla="*/ 365760 h 3631956"/>
              <a:gd name="connsiteX155" fmla="*/ 475792 w 887272"/>
              <a:gd name="connsiteY155" fmla="*/ 335280 h 3631956"/>
              <a:gd name="connsiteX156" fmla="*/ 470712 w 887272"/>
              <a:gd name="connsiteY156" fmla="*/ 198120 h 3631956"/>
              <a:gd name="connsiteX0" fmla="*/ 470712 w 887272"/>
              <a:gd name="connsiteY0" fmla="*/ 198120 h 3631956"/>
              <a:gd name="connsiteX1" fmla="*/ 485952 w 887272"/>
              <a:gd name="connsiteY1" fmla="*/ 187960 h 3631956"/>
              <a:gd name="connsiteX2" fmla="*/ 496112 w 887272"/>
              <a:gd name="connsiteY2" fmla="*/ 172720 h 3631956"/>
              <a:gd name="connsiteX3" fmla="*/ 526592 w 887272"/>
              <a:gd name="connsiteY3" fmla="*/ 152400 h 3631956"/>
              <a:gd name="connsiteX4" fmla="*/ 541832 w 887272"/>
              <a:gd name="connsiteY4" fmla="*/ 137160 h 3631956"/>
              <a:gd name="connsiteX5" fmla="*/ 572312 w 887272"/>
              <a:gd name="connsiteY5" fmla="*/ 127000 h 3631956"/>
              <a:gd name="connsiteX6" fmla="*/ 602792 w 887272"/>
              <a:gd name="connsiteY6" fmla="*/ 111760 h 3631956"/>
              <a:gd name="connsiteX7" fmla="*/ 638352 w 887272"/>
              <a:gd name="connsiteY7" fmla="*/ 96520 h 3631956"/>
              <a:gd name="connsiteX8" fmla="*/ 653592 w 887272"/>
              <a:gd name="connsiteY8" fmla="*/ 86360 h 3631956"/>
              <a:gd name="connsiteX9" fmla="*/ 689152 w 887272"/>
              <a:gd name="connsiteY9" fmla="*/ 76200 h 3631956"/>
              <a:gd name="connsiteX10" fmla="*/ 719632 w 887272"/>
              <a:gd name="connsiteY10" fmla="*/ 66040 h 3631956"/>
              <a:gd name="connsiteX11" fmla="*/ 755192 w 887272"/>
              <a:gd name="connsiteY11" fmla="*/ 50800 h 3631956"/>
              <a:gd name="connsiteX12" fmla="*/ 805992 w 887272"/>
              <a:gd name="connsiteY12" fmla="*/ 35560 h 3631956"/>
              <a:gd name="connsiteX13" fmla="*/ 821232 w 887272"/>
              <a:gd name="connsiteY13" fmla="*/ 25400 h 3631956"/>
              <a:gd name="connsiteX14" fmla="*/ 851712 w 887272"/>
              <a:gd name="connsiteY14" fmla="*/ 15240 h 3631956"/>
              <a:gd name="connsiteX15" fmla="*/ 882192 w 887272"/>
              <a:gd name="connsiteY15" fmla="*/ 0 h 3631956"/>
              <a:gd name="connsiteX16" fmla="*/ 887272 w 887272"/>
              <a:gd name="connsiteY16" fmla="*/ 15240 h 3631956"/>
              <a:gd name="connsiteX17" fmla="*/ 882192 w 887272"/>
              <a:gd name="connsiteY17" fmla="*/ 60960 h 3631956"/>
              <a:gd name="connsiteX18" fmla="*/ 877112 w 887272"/>
              <a:gd name="connsiteY18" fmla="*/ 76200 h 3631956"/>
              <a:gd name="connsiteX19" fmla="*/ 872032 w 887272"/>
              <a:gd name="connsiteY19" fmla="*/ 96520 h 3631956"/>
              <a:gd name="connsiteX20" fmla="*/ 866952 w 887272"/>
              <a:gd name="connsiteY20" fmla="*/ 162560 h 3631956"/>
              <a:gd name="connsiteX21" fmla="*/ 861872 w 887272"/>
              <a:gd name="connsiteY21" fmla="*/ 182880 h 3631956"/>
              <a:gd name="connsiteX22" fmla="*/ 856792 w 887272"/>
              <a:gd name="connsiteY22" fmla="*/ 213360 h 3631956"/>
              <a:gd name="connsiteX23" fmla="*/ 851712 w 887272"/>
              <a:gd name="connsiteY23" fmla="*/ 335280 h 3631956"/>
              <a:gd name="connsiteX24" fmla="*/ 841552 w 887272"/>
              <a:gd name="connsiteY24" fmla="*/ 401320 h 3631956"/>
              <a:gd name="connsiteX25" fmla="*/ 836472 w 887272"/>
              <a:gd name="connsiteY25" fmla="*/ 447040 h 3631956"/>
              <a:gd name="connsiteX26" fmla="*/ 826312 w 887272"/>
              <a:gd name="connsiteY26" fmla="*/ 568960 h 3631956"/>
              <a:gd name="connsiteX27" fmla="*/ 821232 w 887272"/>
              <a:gd name="connsiteY27" fmla="*/ 594360 h 3631956"/>
              <a:gd name="connsiteX28" fmla="*/ 816152 w 887272"/>
              <a:gd name="connsiteY28" fmla="*/ 640080 h 3631956"/>
              <a:gd name="connsiteX29" fmla="*/ 805992 w 887272"/>
              <a:gd name="connsiteY29" fmla="*/ 690880 h 3631956"/>
              <a:gd name="connsiteX30" fmla="*/ 800912 w 887272"/>
              <a:gd name="connsiteY30" fmla="*/ 721360 h 3631956"/>
              <a:gd name="connsiteX31" fmla="*/ 795832 w 887272"/>
              <a:gd name="connsiteY31" fmla="*/ 741680 h 3631956"/>
              <a:gd name="connsiteX32" fmla="*/ 790752 w 887272"/>
              <a:gd name="connsiteY32" fmla="*/ 767080 h 3631956"/>
              <a:gd name="connsiteX33" fmla="*/ 785672 w 887272"/>
              <a:gd name="connsiteY33" fmla="*/ 787400 h 3631956"/>
              <a:gd name="connsiteX34" fmla="*/ 780592 w 887272"/>
              <a:gd name="connsiteY34" fmla="*/ 828040 h 3631956"/>
              <a:gd name="connsiteX35" fmla="*/ 775512 w 887272"/>
              <a:gd name="connsiteY35" fmla="*/ 843280 h 3631956"/>
              <a:gd name="connsiteX36" fmla="*/ 765352 w 887272"/>
              <a:gd name="connsiteY36" fmla="*/ 894080 h 3631956"/>
              <a:gd name="connsiteX37" fmla="*/ 755192 w 887272"/>
              <a:gd name="connsiteY37" fmla="*/ 939800 h 3631956"/>
              <a:gd name="connsiteX38" fmla="*/ 750112 w 887272"/>
              <a:gd name="connsiteY38" fmla="*/ 980440 h 3631956"/>
              <a:gd name="connsiteX39" fmla="*/ 745032 w 887272"/>
              <a:gd name="connsiteY39" fmla="*/ 1031240 h 3631956"/>
              <a:gd name="connsiteX40" fmla="*/ 734872 w 887272"/>
              <a:gd name="connsiteY40" fmla="*/ 1102360 h 3631956"/>
              <a:gd name="connsiteX41" fmla="*/ 729792 w 887272"/>
              <a:gd name="connsiteY41" fmla="*/ 1203960 h 3631956"/>
              <a:gd name="connsiteX42" fmla="*/ 719632 w 887272"/>
              <a:gd name="connsiteY42" fmla="*/ 1264920 h 3631956"/>
              <a:gd name="connsiteX43" fmla="*/ 704392 w 887272"/>
              <a:gd name="connsiteY43" fmla="*/ 1407160 h 3631956"/>
              <a:gd name="connsiteX44" fmla="*/ 694232 w 887272"/>
              <a:gd name="connsiteY44" fmla="*/ 1463040 h 3631956"/>
              <a:gd name="connsiteX45" fmla="*/ 689152 w 887272"/>
              <a:gd name="connsiteY45" fmla="*/ 1518920 h 3631956"/>
              <a:gd name="connsiteX46" fmla="*/ 678992 w 887272"/>
              <a:gd name="connsiteY46" fmla="*/ 1564640 h 3631956"/>
              <a:gd name="connsiteX47" fmla="*/ 673912 w 887272"/>
              <a:gd name="connsiteY47" fmla="*/ 1595120 h 3631956"/>
              <a:gd name="connsiteX48" fmla="*/ 668832 w 887272"/>
              <a:gd name="connsiteY48" fmla="*/ 1635760 h 3631956"/>
              <a:gd name="connsiteX49" fmla="*/ 663752 w 887272"/>
              <a:gd name="connsiteY49" fmla="*/ 1666240 h 3631956"/>
              <a:gd name="connsiteX50" fmla="*/ 658672 w 887272"/>
              <a:gd name="connsiteY50" fmla="*/ 1706880 h 3631956"/>
              <a:gd name="connsiteX51" fmla="*/ 643432 w 887272"/>
              <a:gd name="connsiteY51" fmla="*/ 1778000 h 3631956"/>
              <a:gd name="connsiteX52" fmla="*/ 638352 w 887272"/>
              <a:gd name="connsiteY52" fmla="*/ 1823720 h 3631956"/>
              <a:gd name="connsiteX53" fmla="*/ 628192 w 887272"/>
              <a:gd name="connsiteY53" fmla="*/ 1879600 h 3631956"/>
              <a:gd name="connsiteX54" fmla="*/ 623112 w 887272"/>
              <a:gd name="connsiteY54" fmla="*/ 1935480 h 3631956"/>
              <a:gd name="connsiteX55" fmla="*/ 607872 w 887272"/>
              <a:gd name="connsiteY55" fmla="*/ 2021840 h 3631956"/>
              <a:gd name="connsiteX56" fmla="*/ 602792 w 887272"/>
              <a:gd name="connsiteY56" fmla="*/ 2082800 h 3631956"/>
              <a:gd name="connsiteX57" fmla="*/ 592632 w 887272"/>
              <a:gd name="connsiteY57" fmla="*/ 2133600 h 3631956"/>
              <a:gd name="connsiteX58" fmla="*/ 582472 w 887272"/>
              <a:gd name="connsiteY58" fmla="*/ 2204720 h 3631956"/>
              <a:gd name="connsiteX59" fmla="*/ 577392 w 887272"/>
              <a:gd name="connsiteY59" fmla="*/ 2296160 h 3631956"/>
              <a:gd name="connsiteX60" fmla="*/ 572312 w 887272"/>
              <a:gd name="connsiteY60" fmla="*/ 2311400 h 3631956"/>
              <a:gd name="connsiteX61" fmla="*/ 567232 w 887272"/>
              <a:gd name="connsiteY61" fmla="*/ 2352040 h 3631956"/>
              <a:gd name="connsiteX62" fmla="*/ 562152 w 887272"/>
              <a:gd name="connsiteY62" fmla="*/ 2382520 h 3631956"/>
              <a:gd name="connsiteX63" fmla="*/ 551992 w 887272"/>
              <a:gd name="connsiteY63" fmla="*/ 2509520 h 3631956"/>
              <a:gd name="connsiteX64" fmla="*/ 541832 w 887272"/>
              <a:gd name="connsiteY64" fmla="*/ 2570480 h 3631956"/>
              <a:gd name="connsiteX65" fmla="*/ 536752 w 887272"/>
              <a:gd name="connsiteY65" fmla="*/ 2595880 h 3631956"/>
              <a:gd name="connsiteX66" fmla="*/ 526592 w 887272"/>
              <a:gd name="connsiteY66" fmla="*/ 2809240 h 3631956"/>
              <a:gd name="connsiteX67" fmla="*/ 521512 w 887272"/>
              <a:gd name="connsiteY67" fmla="*/ 2834640 h 3631956"/>
              <a:gd name="connsiteX68" fmla="*/ 516432 w 887272"/>
              <a:gd name="connsiteY68" fmla="*/ 2956560 h 3631956"/>
              <a:gd name="connsiteX69" fmla="*/ 506272 w 887272"/>
              <a:gd name="connsiteY69" fmla="*/ 3048000 h 3631956"/>
              <a:gd name="connsiteX70" fmla="*/ 494419 w 887272"/>
              <a:gd name="connsiteY70" fmla="*/ 3217898 h 3631956"/>
              <a:gd name="connsiteX71" fmla="*/ 486517 w 887272"/>
              <a:gd name="connsiteY71" fmla="*/ 3325707 h 3631956"/>
              <a:gd name="connsiteX72" fmla="*/ 489903 w 887272"/>
              <a:gd name="connsiteY72" fmla="*/ 3369734 h 3631956"/>
              <a:gd name="connsiteX73" fmla="*/ 484823 w 887272"/>
              <a:gd name="connsiteY73" fmla="*/ 3407551 h 3631956"/>
              <a:gd name="connsiteX74" fmla="*/ 462810 w 887272"/>
              <a:gd name="connsiteY74" fmla="*/ 3608494 h 3631956"/>
              <a:gd name="connsiteX75" fmla="*/ 414832 w 887272"/>
              <a:gd name="connsiteY75" fmla="*/ 3611880 h 3631956"/>
              <a:gd name="connsiteX76" fmla="*/ 191312 w 887272"/>
              <a:gd name="connsiteY76" fmla="*/ 3601720 h 3631956"/>
              <a:gd name="connsiteX77" fmla="*/ 120192 w 887272"/>
              <a:gd name="connsiteY77" fmla="*/ 3591560 h 3631956"/>
              <a:gd name="connsiteX78" fmla="*/ 64312 w 887272"/>
              <a:gd name="connsiteY78" fmla="*/ 3586480 h 3631956"/>
              <a:gd name="connsiteX79" fmla="*/ 20849 w 887272"/>
              <a:gd name="connsiteY79" fmla="*/ 3576884 h 3631956"/>
              <a:gd name="connsiteX80" fmla="*/ 35525 w 887272"/>
              <a:gd name="connsiteY80" fmla="*/ 3533423 h 3631956"/>
              <a:gd name="connsiteX81" fmla="*/ 42864 w 887272"/>
              <a:gd name="connsiteY81" fmla="*/ 3455528 h 3631956"/>
              <a:gd name="connsiteX82" fmla="*/ 45121 w 887272"/>
              <a:gd name="connsiteY82" fmla="*/ 3429000 h 3631956"/>
              <a:gd name="connsiteX83" fmla="*/ 47379 w 887272"/>
              <a:gd name="connsiteY83" fmla="*/ 3397956 h 3631956"/>
              <a:gd name="connsiteX84" fmla="*/ 46815 w 887272"/>
              <a:gd name="connsiteY84" fmla="*/ 3356186 h 3631956"/>
              <a:gd name="connsiteX85" fmla="*/ 46250 w 887272"/>
              <a:gd name="connsiteY85" fmla="*/ 3327964 h 3631956"/>
              <a:gd name="connsiteX86" fmla="*/ 48508 w 887272"/>
              <a:gd name="connsiteY86" fmla="*/ 3265311 h 3631956"/>
              <a:gd name="connsiteX87" fmla="*/ 64876 w 887272"/>
              <a:gd name="connsiteY87" fmla="*/ 3217332 h 3631956"/>
              <a:gd name="connsiteX88" fmla="*/ 66570 w 887272"/>
              <a:gd name="connsiteY88" fmla="*/ 3178387 h 3631956"/>
              <a:gd name="connsiteX89" fmla="*/ 79551 w 887272"/>
              <a:gd name="connsiteY89" fmla="*/ 3056467 h 3631956"/>
              <a:gd name="connsiteX90" fmla="*/ 78987 w 887272"/>
              <a:gd name="connsiteY90" fmla="*/ 3025422 h 3631956"/>
              <a:gd name="connsiteX91" fmla="*/ 86890 w 887272"/>
              <a:gd name="connsiteY91" fmla="*/ 2958253 h 3631956"/>
              <a:gd name="connsiteX92" fmla="*/ 89147 w 887272"/>
              <a:gd name="connsiteY92" fmla="*/ 2910841 h 3631956"/>
              <a:gd name="connsiteX93" fmla="*/ 96485 w 887272"/>
              <a:gd name="connsiteY93" fmla="*/ 2835770 h 3631956"/>
              <a:gd name="connsiteX94" fmla="*/ 112290 w 887272"/>
              <a:gd name="connsiteY94" fmla="*/ 2715542 h 3631956"/>
              <a:gd name="connsiteX95" fmla="*/ 94792 w 887272"/>
              <a:gd name="connsiteY95" fmla="*/ 2687320 h 3631956"/>
              <a:gd name="connsiteX96" fmla="*/ 74472 w 887272"/>
              <a:gd name="connsiteY96" fmla="*/ 2667000 h 3631956"/>
              <a:gd name="connsiteX97" fmla="*/ 79552 w 887272"/>
              <a:gd name="connsiteY97" fmla="*/ 2631440 h 3631956"/>
              <a:gd name="connsiteX98" fmla="*/ 89712 w 887272"/>
              <a:gd name="connsiteY98" fmla="*/ 2600960 h 3631956"/>
              <a:gd name="connsiteX99" fmla="*/ 120192 w 887272"/>
              <a:gd name="connsiteY99" fmla="*/ 2609991 h 3631956"/>
              <a:gd name="connsiteX100" fmla="*/ 121885 w 887272"/>
              <a:gd name="connsiteY100" fmla="*/ 2575560 h 3631956"/>
              <a:gd name="connsiteX101" fmla="*/ 135432 w 887272"/>
              <a:gd name="connsiteY101" fmla="*/ 2571609 h 3631956"/>
              <a:gd name="connsiteX102" fmla="*/ 137125 w 887272"/>
              <a:gd name="connsiteY102" fmla="*/ 2525323 h 3631956"/>
              <a:gd name="connsiteX103" fmla="*/ 142206 w 887272"/>
              <a:gd name="connsiteY103" fmla="*/ 2484684 h 3631956"/>
              <a:gd name="connsiteX104" fmla="*/ 152364 w 887272"/>
              <a:gd name="connsiteY104" fmla="*/ 2466621 h 3631956"/>
              <a:gd name="connsiteX105" fmla="*/ 151802 w 887272"/>
              <a:gd name="connsiteY105" fmla="*/ 2430498 h 3631956"/>
              <a:gd name="connsiteX106" fmla="*/ 159703 w 887272"/>
              <a:gd name="connsiteY106" fmla="*/ 2410178 h 3631956"/>
              <a:gd name="connsiteX107" fmla="*/ 164784 w 887272"/>
              <a:gd name="connsiteY107" fmla="*/ 2388164 h 3631956"/>
              <a:gd name="connsiteX108" fmla="*/ 167041 w 887272"/>
              <a:gd name="connsiteY108" fmla="*/ 2359943 h 3631956"/>
              <a:gd name="connsiteX109" fmla="*/ 174943 w 887272"/>
              <a:gd name="connsiteY109" fmla="*/ 2338494 h 3631956"/>
              <a:gd name="connsiteX110" fmla="*/ 180023 w 887272"/>
              <a:gd name="connsiteY110" fmla="*/ 2284871 h 3631956"/>
              <a:gd name="connsiteX111" fmla="*/ 181716 w 887272"/>
              <a:gd name="connsiteY111" fmla="*/ 2232942 h 3631956"/>
              <a:gd name="connsiteX112" fmla="*/ 190183 w 887272"/>
              <a:gd name="connsiteY112" fmla="*/ 2175369 h 3631956"/>
              <a:gd name="connsiteX113" fmla="*/ 191312 w 887272"/>
              <a:gd name="connsiteY113" fmla="*/ 2136987 h 3631956"/>
              <a:gd name="connsiteX114" fmla="*/ 196392 w 887272"/>
              <a:gd name="connsiteY114" fmla="*/ 2098040 h 3631956"/>
              <a:gd name="connsiteX115" fmla="*/ 206552 w 887272"/>
              <a:gd name="connsiteY115" fmla="*/ 1991360 h 3631956"/>
              <a:gd name="connsiteX116" fmla="*/ 211632 w 887272"/>
              <a:gd name="connsiteY116" fmla="*/ 1965960 h 3631956"/>
              <a:gd name="connsiteX117" fmla="*/ 216712 w 887272"/>
              <a:gd name="connsiteY117" fmla="*/ 1925320 h 3631956"/>
              <a:gd name="connsiteX118" fmla="*/ 221792 w 887272"/>
              <a:gd name="connsiteY118" fmla="*/ 1910080 h 3631956"/>
              <a:gd name="connsiteX119" fmla="*/ 226872 w 887272"/>
              <a:gd name="connsiteY119" fmla="*/ 1889760 h 3631956"/>
              <a:gd name="connsiteX120" fmla="*/ 231952 w 887272"/>
              <a:gd name="connsiteY120" fmla="*/ 1859280 h 3631956"/>
              <a:gd name="connsiteX121" fmla="*/ 237032 w 887272"/>
              <a:gd name="connsiteY121" fmla="*/ 1833880 h 3631956"/>
              <a:gd name="connsiteX122" fmla="*/ 242112 w 887272"/>
              <a:gd name="connsiteY122" fmla="*/ 1762760 h 3631956"/>
              <a:gd name="connsiteX123" fmla="*/ 247192 w 887272"/>
              <a:gd name="connsiteY123" fmla="*/ 1747520 h 3631956"/>
              <a:gd name="connsiteX124" fmla="*/ 252272 w 887272"/>
              <a:gd name="connsiteY124" fmla="*/ 1722120 h 3631956"/>
              <a:gd name="connsiteX125" fmla="*/ 257352 w 887272"/>
              <a:gd name="connsiteY125" fmla="*/ 1671320 h 3631956"/>
              <a:gd name="connsiteX126" fmla="*/ 262432 w 887272"/>
              <a:gd name="connsiteY126" fmla="*/ 1656080 h 3631956"/>
              <a:gd name="connsiteX127" fmla="*/ 267512 w 887272"/>
              <a:gd name="connsiteY127" fmla="*/ 1635760 h 3631956"/>
              <a:gd name="connsiteX128" fmla="*/ 272592 w 887272"/>
              <a:gd name="connsiteY128" fmla="*/ 1574800 h 3631956"/>
              <a:gd name="connsiteX129" fmla="*/ 277672 w 887272"/>
              <a:gd name="connsiteY129" fmla="*/ 1559560 h 3631956"/>
              <a:gd name="connsiteX130" fmla="*/ 287832 w 887272"/>
              <a:gd name="connsiteY130" fmla="*/ 1518920 h 3631956"/>
              <a:gd name="connsiteX131" fmla="*/ 292912 w 887272"/>
              <a:gd name="connsiteY131" fmla="*/ 1473200 h 3631956"/>
              <a:gd name="connsiteX132" fmla="*/ 297992 w 887272"/>
              <a:gd name="connsiteY132" fmla="*/ 1447800 h 3631956"/>
              <a:gd name="connsiteX133" fmla="*/ 308152 w 887272"/>
              <a:gd name="connsiteY133" fmla="*/ 1386840 h 3631956"/>
              <a:gd name="connsiteX134" fmla="*/ 313232 w 887272"/>
              <a:gd name="connsiteY134" fmla="*/ 1346200 h 3631956"/>
              <a:gd name="connsiteX135" fmla="*/ 323392 w 887272"/>
              <a:gd name="connsiteY135" fmla="*/ 1275080 h 3631956"/>
              <a:gd name="connsiteX136" fmla="*/ 328472 w 887272"/>
              <a:gd name="connsiteY136" fmla="*/ 1224280 h 3631956"/>
              <a:gd name="connsiteX137" fmla="*/ 333552 w 887272"/>
              <a:gd name="connsiteY137" fmla="*/ 1198880 h 3631956"/>
              <a:gd name="connsiteX138" fmla="*/ 348792 w 887272"/>
              <a:gd name="connsiteY138" fmla="*/ 1127760 h 3631956"/>
              <a:gd name="connsiteX139" fmla="*/ 353872 w 887272"/>
              <a:gd name="connsiteY139" fmla="*/ 1076960 h 3631956"/>
              <a:gd name="connsiteX140" fmla="*/ 358952 w 887272"/>
              <a:gd name="connsiteY140" fmla="*/ 1056640 h 3631956"/>
              <a:gd name="connsiteX141" fmla="*/ 369112 w 887272"/>
              <a:gd name="connsiteY141" fmla="*/ 1005840 h 3631956"/>
              <a:gd name="connsiteX142" fmla="*/ 374192 w 887272"/>
              <a:gd name="connsiteY142" fmla="*/ 934720 h 3631956"/>
              <a:gd name="connsiteX143" fmla="*/ 384352 w 887272"/>
              <a:gd name="connsiteY143" fmla="*/ 868680 h 3631956"/>
              <a:gd name="connsiteX144" fmla="*/ 389432 w 887272"/>
              <a:gd name="connsiteY144" fmla="*/ 822960 h 3631956"/>
              <a:gd name="connsiteX145" fmla="*/ 399592 w 887272"/>
              <a:gd name="connsiteY145" fmla="*/ 777240 h 3631956"/>
              <a:gd name="connsiteX146" fmla="*/ 404672 w 887272"/>
              <a:gd name="connsiteY146" fmla="*/ 731520 h 3631956"/>
              <a:gd name="connsiteX147" fmla="*/ 414832 w 887272"/>
              <a:gd name="connsiteY147" fmla="*/ 690880 h 3631956"/>
              <a:gd name="connsiteX148" fmla="*/ 424992 w 887272"/>
              <a:gd name="connsiteY148" fmla="*/ 629920 h 3631956"/>
              <a:gd name="connsiteX149" fmla="*/ 430072 w 887272"/>
              <a:gd name="connsiteY149" fmla="*/ 584200 h 3631956"/>
              <a:gd name="connsiteX150" fmla="*/ 440232 w 887272"/>
              <a:gd name="connsiteY150" fmla="*/ 543560 h 3631956"/>
              <a:gd name="connsiteX151" fmla="*/ 445312 w 887272"/>
              <a:gd name="connsiteY151" fmla="*/ 523240 h 3631956"/>
              <a:gd name="connsiteX152" fmla="*/ 455472 w 887272"/>
              <a:gd name="connsiteY152" fmla="*/ 457200 h 3631956"/>
              <a:gd name="connsiteX153" fmla="*/ 465632 w 887272"/>
              <a:gd name="connsiteY153" fmla="*/ 411480 h 3631956"/>
              <a:gd name="connsiteX154" fmla="*/ 470712 w 887272"/>
              <a:gd name="connsiteY154" fmla="*/ 365760 h 3631956"/>
              <a:gd name="connsiteX155" fmla="*/ 475792 w 887272"/>
              <a:gd name="connsiteY155" fmla="*/ 335280 h 3631956"/>
              <a:gd name="connsiteX156" fmla="*/ 470712 w 887272"/>
              <a:gd name="connsiteY156" fmla="*/ 198120 h 3631956"/>
              <a:gd name="connsiteX0" fmla="*/ 470712 w 887272"/>
              <a:gd name="connsiteY0" fmla="*/ 198120 h 3631956"/>
              <a:gd name="connsiteX1" fmla="*/ 485952 w 887272"/>
              <a:gd name="connsiteY1" fmla="*/ 187960 h 3631956"/>
              <a:gd name="connsiteX2" fmla="*/ 496112 w 887272"/>
              <a:gd name="connsiteY2" fmla="*/ 172720 h 3631956"/>
              <a:gd name="connsiteX3" fmla="*/ 526592 w 887272"/>
              <a:gd name="connsiteY3" fmla="*/ 152400 h 3631956"/>
              <a:gd name="connsiteX4" fmla="*/ 541832 w 887272"/>
              <a:gd name="connsiteY4" fmla="*/ 137160 h 3631956"/>
              <a:gd name="connsiteX5" fmla="*/ 572312 w 887272"/>
              <a:gd name="connsiteY5" fmla="*/ 127000 h 3631956"/>
              <a:gd name="connsiteX6" fmla="*/ 602792 w 887272"/>
              <a:gd name="connsiteY6" fmla="*/ 111760 h 3631956"/>
              <a:gd name="connsiteX7" fmla="*/ 638352 w 887272"/>
              <a:gd name="connsiteY7" fmla="*/ 96520 h 3631956"/>
              <a:gd name="connsiteX8" fmla="*/ 653592 w 887272"/>
              <a:gd name="connsiteY8" fmla="*/ 86360 h 3631956"/>
              <a:gd name="connsiteX9" fmla="*/ 689152 w 887272"/>
              <a:gd name="connsiteY9" fmla="*/ 76200 h 3631956"/>
              <a:gd name="connsiteX10" fmla="*/ 719632 w 887272"/>
              <a:gd name="connsiteY10" fmla="*/ 66040 h 3631956"/>
              <a:gd name="connsiteX11" fmla="*/ 755192 w 887272"/>
              <a:gd name="connsiteY11" fmla="*/ 50800 h 3631956"/>
              <a:gd name="connsiteX12" fmla="*/ 805992 w 887272"/>
              <a:gd name="connsiteY12" fmla="*/ 35560 h 3631956"/>
              <a:gd name="connsiteX13" fmla="*/ 821232 w 887272"/>
              <a:gd name="connsiteY13" fmla="*/ 25400 h 3631956"/>
              <a:gd name="connsiteX14" fmla="*/ 851712 w 887272"/>
              <a:gd name="connsiteY14" fmla="*/ 15240 h 3631956"/>
              <a:gd name="connsiteX15" fmla="*/ 882192 w 887272"/>
              <a:gd name="connsiteY15" fmla="*/ 0 h 3631956"/>
              <a:gd name="connsiteX16" fmla="*/ 887272 w 887272"/>
              <a:gd name="connsiteY16" fmla="*/ 15240 h 3631956"/>
              <a:gd name="connsiteX17" fmla="*/ 882192 w 887272"/>
              <a:gd name="connsiteY17" fmla="*/ 60960 h 3631956"/>
              <a:gd name="connsiteX18" fmla="*/ 877112 w 887272"/>
              <a:gd name="connsiteY18" fmla="*/ 76200 h 3631956"/>
              <a:gd name="connsiteX19" fmla="*/ 872032 w 887272"/>
              <a:gd name="connsiteY19" fmla="*/ 96520 h 3631956"/>
              <a:gd name="connsiteX20" fmla="*/ 866952 w 887272"/>
              <a:gd name="connsiteY20" fmla="*/ 162560 h 3631956"/>
              <a:gd name="connsiteX21" fmla="*/ 861872 w 887272"/>
              <a:gd name="connsiteY21" fmla="*/ 182880 h 3631956"/>
              <a:gd name="connsiteX22" fmla="*/ 856792 w 887272"/>
              <a:gd name="connsiteY22" fmla="*/ 213360 h 3631956"/>
              <a:gd name="connsiteX23" fmla="*/ 851712 w 887272"/>
              <a:gd name="connsiteY23" fmla="*/ 335280 h 3631956"/>
              <a:gd name="connsiteX24" fmla="*/ 841552 w 887272"/>
              <a:gd name="connsiteY24" fmla="*/ 401320 h 3631956"/>
              <a:gd name="connsiteX25" fmla="*/ 836472 w 887272"/>
              <a:gd name="connsiteY25" fmla="*/ 447040 h 3631956"/>
              <a:gd name="connsiteX26" fmla="*/ 826312 w 887272"/>
              <a:gd name="connsiteY26" fmla="*/ 568960 h 3631956"/>
              <a:gd name="connsiteX27" fmla="*/ 821232 w 887272"/>
              <a:gd name="connsiteY27" fmla="*/ 594360 h 3631956"/>
              <a:gd name="connsiteX28" fmla="*/ 816152 w 887272"/>
              <a:gd name="connsiteY28" fmla="*/ 640080 h 3631956"/>
              <a:gd name="connsiteX29" fmla="*/ 805992 w 887272"/>
              <a:gd name="connsiteY29" fmla="*/ 690880 h 3631956"/>
              <a:gd name="connsiteX30" fmla="*/ 800912 w 887272"/>
              <a:gd name="connsiteY30" fmla="*/ 721360 h 3631956"/>
              <a:gd name="connsiteX31" fmla="*/ 795832 w 887272"/>
              <a:gd name="connsiteY31" fmla="*/ 741680 h 3631956"/>
              <a:gd name="connsiteX32" fmla="*/ 790752 w 887272"/>
              <a:gd name="connsiteY32" fmla="*/ 767080 h 3631956"/>
              <a:gd name="connsiteX33" fmla="*/ 785672 w 887272"/>
              <a:gd name="connsiteY33" fmla="*/ 787400 h 3631956"/>
              <a:gd name="connsiteX34" fmla="*/ 780592 w 887272"/>
              <a:gd name="connsiteY34" fmla="*/ 828040 h 3631956"/>
              <a:gd name="connsiteX35" fmla="*/ 775512 w 887272"/>
              <a:gd name="connsiteY35" fmla="*/ 843280 h 3631956"/>
              <a:gd name="connsiteX36" fmla="*/ 765352 w 887272"/>
              <a:gd name="connsiteY36" fmla="*/ 894080 h 3631956"/>
              <a:gd name="connsiteX37" fmla="*/ 755192 w 887272"/>
              <a:gd name="connsiteY37" fmla="*/ 939800 h 3631956"/>
              <a:gd name="connsiteX38" fmla="*/ 750112 w 887272"/>
              <a:gd name="connsiteY38" fmla="*/ 980440 h 3631956"/>
              <a:gd name="connsiteX39" fmla="*/ 745032 w 887272"/>
              <a:gd name="connsiteY39" fmla="*/ 1031240 h 3631956"/>
              <a:gd name="connsiteX40" fmla="*/ 734872 w 887272"/>
              <a:gd name="connsiteY40" fmla="*/ 1102360 h 3631956"/>
              <a:gd name="connsiteX41" fmla="*/ 729792 w 887272"/>
              <a:gd name="connsiteY41" fmla="*/ 1203960 h 3631956"/>
              <a:gd name="connsiteX42" fmla="*/ 719632 w 887272"/>
              <a:gd name="connsiteY42" fmla="*/ 1264920 h 3631956"/>
              <a:gd name="connsiteX43" fmla="*/ 704392 w 887272"/>
              <a:gd name="connsiteY43" fmla="*/ 1407160 h 3631956"/>
              <a:gd name="connsiteX44" fmla="*/ 694232 w 887272"/>
              <a:gd name="connsiteY44" fmla="*/ 1463040 h 3631956"/>
              <a:gd name="connsiteX45" fmla="*/ 689152 w 887272"/>
              <a:gd name="connsiteY45" fmla="*/ 1518920 h 3631956"/>
              <a:gd name="connsiteX46" fmla="*/ 678992 w 887272"/>
              <a:gd name="connsiteY46" fmla="*/ 1564640 h 3631956"/>
              <a:gd name="connsiteX47" fmla="*/ 673912 w 887272"/>
              <a:gd name="connsiteY47" fmla="*/ 1595120 h 3631956"/>
              <a:gd name="connsiteX48" fmla="*/ 668832 w 887272"/>
              <a:gd name="connsiteY48" fmla="*/ 1635760 h 3631956"/>
              <a:gd name="connsiteX49" fmla="*/ 663752 w 887272"/>
              <a:gd name="connsiteY49" fmla="*/ 1666240 h 3631956"/>
              <a:gd name="connsiteX50" fmla="*/ 658672 w 887272"/>
              <a:gd name="connsiteY50" fmla="*/ 1706880 h 3631956"/>
              <a:gd name="connsiteX51" fmla="*/ 643432 w 887272"/>
              <a:gd name="connsiteY51" fmla="*/ 1778000 h 3631956"/>
              <a:gd name="connsiteX52" fmla="*/ 638352 w 887272"/>
              <a:gd name="connsiteY52" fmla="*/ 1823720 h 3631956"/>
              <a:gd name="connsiteX53" fmla="*/ 628192 w 887272"/>
              <a:gd name="connsiteY53" fmla="*/ 1879600 h 3631956"/>
              <a:gd name="connsiteX54" fmla="*/ 623112 w 887272"/>
              <a:gd name="connsiteY54" fmla="*/ 1935480 h 3631956"/>
              <a:gd name="connsiteX55" fmla="*/ 607872 w 887272"/>
              <a:gd name="connsiteY55" fmla="*/ 2021840 h 3631956"/>
              <a:gd name="connsiteX56" fmla="*/ 602792 w 887272"/>
              <a:gd name="connsiteY56" fmla="*/ 2082800 h 3631956"/>
              <a:gd name="connsiteX57" fmla="*/ 592632 w 887272"/>
              <a:gd name="connsiteY57" fmla="*/ 2133600 h 3631956"/>
              <a:gd name="connsiteX58" fmla="*/ 582472 w 887272"/>
              <a:gd name="connsiteY58" fmla="*/ 2204720 h 3631956"/>
              <a:gd name="connsiteX59" fmla="*/ 577392 w 887272"/>
              <a:gd name="connsiteY59" fmla="*/ 2296160 h 3631956"/>
              <a:gd name="connsiteX60" fmla="*/ 572312 w 887272"/>
              <a:gd name="connsiteY60" fmla="*/ 2311400 h 3631956"/>
              <a:gd name="connsiteX61" fmla="*/ 567232 w 887272"/>
              <a:gd name="connsiteY61" fmla="*/ 2352040 h 3631956"/>
              <a:gd name="connsiteX62" fmla="*/ 562152 w 887272"/>
              <a:gd name="connsiteY62" fmla="*/ 2382520 h 3631956"/>
              <a:gd name="connsiteX63" fmla="*/ 551992 w 887272"/>
              <a:gd name="connsiteY63" fmla="*/ 2509520 h 3631956"/>
              <a:gd name="connsiteX64" fmla="*/ 541832 w 887272"/>
              <a:gd name="connsiteY64" fmla="*/ 2570480 h 3631956"/>
              <a:gd name="connsiteX65" fmla="*/ 536752 w 887272"/>
              <a:gd name="connsiteY65" fmla="*/ 2595880 h 3631956"/>
              <a:gd name="connsiteX66" fmla="*/ 526592 w 887272"/>
              <a:gd name="connsiteY66" fmla="*/ 2809240 h 3631956"/>
              <a:gd name="connsiteX67" fmla="*/ 521512 w 887272"/>
              <a:gd name="connsiteY67" fmla="*/ 2834640 h 3631956"/>
              <a:gd name="connsiteX68" fmla="*/ 516432 w 887272"/>
              <a:gd name="connsiteY68" fmla="*/ 2956560 h 3631956"/>
              <a:gd name="connsiteX69" fmla="*/ 506272 w 887272"/>
              <a:gd name="connsiteY69" fmla="*/ 3048000 h 3631956"/>
              <a:gd name="connsiteX70" fmla="*/ 494419 w 887272"/>
              <a:gd name="connsiteY70" fmla="*/ 3217898 h 3631956"/>
              <a:gd name="connsiteX71" fmla="*/ 486517 w 887272"/>
              <a:gd name="connsiteY71" fmla="*/ 3325707 h 3631956"/>
              <a:gd name="connsiteX72" fmla="*/ 489903 w 887272"/>
              <a:gd name="connsiteY72" fmla="*/ 3369734 h 3631956"/>
              <a:gd name="connsiteX73" fmla="*/ 484823 w 887272"/>
              <a:gd name="connsiteY73" fmla="*/ 3407551 h 3631956"/>
              <a:gd name="connsiteX74" fmla="*/ 462810 w 887272"/>
              <a:gd name="connsiteY74" fmla="*/ 3608494 h 3631956"/>
              <a:gd name="connsiteX75" fmla="*/ 414832 w 887272"/>
              <a:gd name="connsiteY75" fmla="*/ 3611880 h 3631956"/>
              <a:gd name="connsiteX76" fmla="*/ 191312 w 887272"/>
              <a:gd name="connsiteY76" fmla="*/ 3601720 h 3631956"/>
              <a:gd name="connsiteX77" fmla="*/ 120192 w 887272"/>
              <a:gd name="connsiteY77" fmla="*/ 3591560 h 3631956"/>
              <a:gd name="connsiteX78" fmla="*/ 64312 w 887272"/>
              <a:gd name="connsiteY78" fmla="*/ 3586480 h 3631956"/>
              <a:gd name="connsiteX79" fmla="*/ 20849 w 887272"/>
              <a:gd name="connsiteY79" fmla="*/ 3576884 h 3631956"/>
              <a:gd name="connsiteX80" fmla="*/ 35525 w 887272"/>
              <a:gd name="connsiteY80" fmla="*/ 3533423 h 3631956"/>
              <a:gd name="connsiteX81" fmla="*/ 42864 w 887272"/>
              <a:gd name="connsiteY81" fmla="*/ 3455528 h 3631956"/>
              <a:gd name="connsiteX82" fmla="*/ 45121 w 887272"/>
              <a:gd name="connsiteY82" fmla="*/ 3429000 h 3631956"/>
              <a:gd name="connsiteX83" fmla="*/ 47379 w 887272"/>
              <a:gd name="connsiteY83" fmla="*/ 3397956 h 3631956"/>
              <a:gd name="connsiteX84" fmla="*/ 46815 w 887272"/>
              <a:gd name="connsiteY84" fmla="*/ 3356186 h 3631956"/>
              <a:gd name="connsiteX85" fmla="*/ 46250 w 887272"/>
              <a:gd name="connsiteY85" fmla="*/ 3327964 h 3631956"/>
              <a:gd name="connsiteX86" fmla="*/ 48508 w 887272"/>
              <a:gd name="connsiteY86" fmla="*/ 3265311 h 3631956"/>
              <a:gd name="connsiteX87" fmla="*/ 64876 w 887272"/>
              <a:gd name="connsiteY87" fmla="*/ 3217332 h 3631956"/>
              <a:gd name="connsiteX88" fmla="*/ 66570 w 887272"/>
              <a:gd name="connsiteY88" fmla="*/ 3178387 h 3631956"/>
              <a:gd name="connsiteX89" fmla="*/ 79551 w 887272"/>
              <a:gd name="connsiteY89" fmla="*/ 3056467 h 3631956"/>
              <a:gd name="connsiteX90" fmla="*/ 78987 w 887272"/>
              <a:gd name="connsiteY90" fmla="*/ 3025422 h 3631956"/>
              <a:gd name="connsiteX91" fmla="*/ 86890 w 887272"/>
              <a:gd name="connsiteY91" fmla="*/ 2958253 h 3631956"/>
              <a:gd name="connsiteX92" fmla="*/ 89147 w 887272"/>
              <a:gd name="connsiteY92" fmla="*/ 2910841 h 3631956"/>
              <a:gd name="connsiteX93" fmla="*/ 96485 w 887272"/>
              <a:gd name="connsiteY93" fmla="*/ 2835770 h 3631956"/>
              <a:gd name="connsiteX94" fmla="*/ 112290 w 887272"/>
              <a:gd name="connsiteY94" fmla="*/ 2715542 h 3631956"/>
              <a:gd name="connsiteX95" fmla="*/ 94792 w 887272"/>
              <a:gd name="connsiteY95" fmla="*/ 2687320 h 3631956"/>
              <a:gd name="connsiteX96" fmla="*/ 74472 w 887272"/>
              <a:gd name="connsiteY96" fmla="*/ 2667000 h 3631956"/>
              <a:gd name="connsiteX97" fmla="*/ 79552 w 887272"/>
              <a:gd name="connsiteY97" fmla="*/ 2631440 h 3631956"/>
              <a:gd name="connsiteX98" fmla="*/ 89712 w 887272"/>
              <a:gd name="connsiteY98" fmla="*/ 2600960 h 3631956"/>
              <a:gd name="connsiteX99" fmla="*/ 120192 w 887272"/>
              <a:gd name="connsiteY99" fmla="*/ 2609991 h 3631956"/>
              <a:gd name="connsiteX100" fmla="*/ 121885 w 887272"/>
              <a:gd name="connsiteY100" fmla="*/ 2575560 h 3631956"/>
              <a:gd name="connsiteX101" fmla="*/ 132610 w 887272"/>
              <a:gd name="connsiteY101" fmla="*/ 2554676 h 3631956"/>
              <a:gd name="connsiteX102" fmla="*/ 137125 w 887272"/>
              <a:gd name="connsiteY102" fmla="*/ 2525323 h 3631956"/>
              <a:gd name="connsiteX103" fmla="*/ 142206 w 887272"/>
              <a:gd name="connsiteY103" fmla="*/ 2484684 h 3631956"/>
              <a:gd name="connsiteX104" fmla="*/ 152364 w 887272"/>
              <a:gd name="connsiteY104" fmla="*/ 2466621 h 3631956"/>
              <a:gd name="connsiteX105" fmla="*/ 151802 w 887272"/>
              <a:gd name="connsiteY105" fmla="*/ 2430498 h 3631956"/>
              <a:gd name="connsiteX106" fmla="*/ 159703 w 887272"/>
              <a:gd name="connsiteY106" fmla="*/ 2410178 h 3631956"/>
              <a:gd name="connsiteX107" fmla="*/ 164784 w 887272"/>
              <a:gd name="connsiteY107" fmla="*/ 2388164 h 3631956"/>
              <a:gd name="connsiteX108" fmla="*/ 167041 w 887272"/>
              <a:gd name="connsiteY108" fmla="*/ 2359943 h 3631956"/>
              <a:gd name="connsiteX109" fmla="*/ 174943 w 887272"/>
              <a:gd name="connsiteY109" fmla="*/ 2338494 h 3631956"/>
              <a:gd name="connsiteX110" fmla="*/ 180023 w 887272"/>
              <a:gd name="connsiteY110" fmla="*/ 2284871 h 3631956"/>
              <a:gd name="connsiteX111" fmla="*/ 181716 w 887272"/>
              <a:gd name="connsiteY111" fmla="*/ 2232942 h 3631956"/>
              <a:gd name="connsiteX112" fmla="*/ 190183 w 887272"/>
              <a:gd name="connsiteY112" fmla="*/ 2175369 h 3631956"/>
              <a:gd name="connsiteX113" fmla="*/ 191312 w 887272"/>
              <a:gd name="connsiteY113" fmla="*/ 2136987 h 3631956"/>
              <a:gd name="connsiteX114" fmla="*/ 196392 w 887272"/>
              <a:gd name="connsiteY114" fmla="*/ 2098040 h 3631956"/>
              <a:gd name="connsiteX115" fmla="*/ 206552 w 887272"/>
              <a:gd name="connsiteY115" fmla="*/ 1991360 h 3631956"/>
              <a:gd name="connsiteX116" fmla="*/ 211632 w 887272"/>
              <a:gd name="connsiteY116" fmla="*/ 1965960 h 3631956"/>
              <a:gd name="connsiteX117" fmla="*/ 216712 w 887272"/>
              <a:gd name="connsiteY117" fmla="*/ 1925320 h 3631956"/>
              <a:gd name="connsiteX118" fmla="*/ 221792 w 887272"/>
              <a:gd name="connsiteY118" fmla="*/ 1910080 h 3631956"/>
              <a:gd name="connsiteX119" fmla="*/ 226872 w 887272"/>
              <a:gd name="connsiteY119" fmla="*/ 1889760 h 3631956"/>
              <a:gd name="connsiteX120" fmla="*/ 231952 w 887272"/>
              <a:gd name="connsiteY120" fmla="*/ 1859280 h 3631956"/>
              <a:gd name="connsiteX121" fmla="*/ 237032 w 887272"/>
              <a:gd name="connsiteY121" fmla="*/ 1833880 h 3631956"/>
              <a:gd name="connsiteX122" fmla="*/ 242112 w 887272"/>
              <a:gd name="connsiteY122" fmla="*/ 1762760 h 3631956"/>
              <a:gd name="connsiteX123" fmla="*/ 247192 w 887272"/>
              <a:gd name="connsiteY123" fmla="*/ 1747520 h 3631956"/>
              <a:gd name="connsiteX124" fmla="*/ 252272 w 887272"/>
              <a:gd name="connsiteY124" fmla="*/ 1722120 h 3631956"/>
              <a:gd name="connsiteX125" fmla="*/ 257352 w 887272"/>
              <a:gd name="connsiteY125" fmla="*/ 1671320 h 3631956"/>
              <a:gd name="connsiteX126" fmla="*/ 262432 w 887272"/>
              <a:gd name="connsiteY126" fmla="*/ 1656080 h 3631956"/>
              <a:gd name="connsiteX127" fmla="*/ 267512 w 887272"/>
              <a:gd name="connsiteY127" fmla="*/ 1635760 h 3631956"/>
              <a:gd name="connsiteX128" fmla="*/ 272592 w 887272"/>
              <a:gd name="connsiteY128" fmla="*/ 1574800 h 3631956"/>
              <a:gd name="connsiteX129" fmla="*/ 277672 w 887272"/>
              <a:gd name="connsiteY129" fmla="*/ 1559560 h 3631956"/>
              <a:gd name="connsiteX130" fmla="*/ 287832 w 887272"/>
              <a:gd name="connsiteY130" fmla="*/ 1518920 h 3631956"/>
              <a:gd name="connsiteX131" fmla="*/ 292912 w 887272"/>
              <a:gd name="connsiteY131" fmla="*/ 1473200 h 3631956"/>
              <a:gd name="connsiteX132" fmla="*/ 297992 w 887272"/>
              <a:gd name="connsiteY132" fmla="*/ 1447800 h 3631956"/>
              <a:gd name="connsiteX133" fmla="*/ 308152 w 887272"/>
              <a:gd name="connsiteY133" fmla="*/ 1386840 h 3631956"/>
              <a:gd name="connsiteX134" fmla="*/ 313232 w 887272"/>
              <a:gd name="connsiteY134" fmla="*/ 1346200 h 3631956"/>
              <a:gd name="connsiteX135" fmla="*/ 323392 w 887272"/>
              <a:gd name="connsiteY135" fmla="*/ 1275080 h 3631956"/>
              <a:gd name="connsiteX136" fmla="*/ 328472 w 887272"/>
              <a:gd name="connsiteY136" fmla="*/ 1224280 h 3631956"/>
              <a:gd name="connsiteX137" fmla="*/ 333552 w 887272"/>
              <a:gd name="connsiteY137" fmla="*/ 1198880 h 3631956"/>
              <a:gd name="connsiteX138" fmla="*/ 348792 w 887272"/>
              <a:gd name="connsiteY138" fmla="*/ 1127760 h 3631956"/>
              <a:gd name="connsiteX139" fmla="*/ 353872 w 887272"/>
              <a:gd name="connsiteY139" fmla="*/ 1076960 h 3631956"/>
              <a:gd name="connsiteX140" fmla="*/ 358952 w 887272"/>
              <a:gd name="connsiteY140" fmla="*/ 1056640 h 3631956"/>
              <a:gd name="connsiteX141" fmla="*/ 369112 w 887272"/>
              <a:gd name="connsiteY141" fmla="*/ 1005840 h 3631956"/>
              <a:gd name="connsiteX142" fmla="*/ 374192 w 887272"/>
              <a:gd name="connsiteY142" fmla="*/ 934720 h 3631956"/>
              <a:gd name="connsiteX143" fmla="*/ 384352 w 887272"/>
              <a:gd name="connsiteY143" fmla="*/ 868680 h 3631956"/>
              <a:gd name="connsiteX144" fmla="*/ 389432 w 887272"/>
              <a:gd name="connsiteY144" fmla="*/ 822960 h 3631956"/>
              <a:gd name="connsiteX145" fmla="*/ 399592 w 887272"/>
              <a:gd name="connsiteY145" fmla="*/ 777240 h 3631956"/>
              <a:gd name="connsiteX146" fmla="*/ 404672 w 887272"/>
              <a:gd name="connsiteY146" fmla="*/ 731520 h 3631956"/>
              <a:gd name="connsiteX147" fmla="*/ 414832 w 887272"/>
              <a:gd name="connsiteY147" fmla="*/ 690880 h 3631956"/>
              <a:gd name="connsiteX148" fmla="*/ 424992 w 887272"/>
              <a:gd name="connsiteY148" fmla="*/ 629920 h 3631956"/>
              <a:gd name="connsiteX149" fmla="*/ 430072 w 887272"/>
              <a:gd name="connsiteY149" fmla="*/ 584200 h 3631956"/>
              <a:gd name="connsiteX150" fmla="*/ 440232 w 887272"/>
              <a:gd name="connsiteY150" fmla="*/ 543560 h 3631956"/>
              <a:gd name="connsiteX151" fmla="*/ 445312 w 887272"/>
              <a:gd name="connsiteY151" fmla="*/ 523240 h 3631956"/>
              <a:gd name="connsiteX152" fmla="*/ 455472 w 887272"/>
              <a:gd name="connsiteY152" fmla="*/ 457200 h 3631956"/>
              <a:gd name="connsiteX153" fmla="*/ 465632 w 887272"/>
              <a:gd name="connsiteY153" fmla="*/ 411480 h 3631956"/>
              <a:gd name="connsiteX154" fmla="*/ 470712 w 887272"/>
              <a:gd name="connsiteY154" fmla="*/ 365760 h 3631956"/>
              <a:gd name="connsiteX155" fmla="*/ 475792 w 887272"/>
              <a:gd name="connsiteY155" fmla="*/ 335280 h 3631956"/>
              <a:gd name="connsiteX156" fmla="*/ 470712 w 887272"/>
              <a:gd name="connsiteY156" fmla="*/ 198120 h 3631956"/>
              <a:gd name="connsiteX0" fmla="*/ 470712 w 887272"/>
              <a:gd name="connsiteY0" fmla="*/ 198120 h 3631956"/>
              <a:gd name="connsiteX1" fmla="*/ 485952 w 887272"/>
              <a:gd name="connsiteY1" fmla="*/ 187960 h 3631956"/>
              <a:gd name="connsiteX2" fmla="*/ 496112 w 887272"/>
              <a:gd name="connsiteY2" fmla="*/ 172720 h 3631956"/>
              <a:gd name="connsiteX3" fmla="*/ 526592 w 887272"/>
              <a:gd name="connsiteY3" fmla="*/ 152400 h 3631956"/>
              <a:gd name="connsiteX4" fmla="*/ 541832 w 887272"/>
              <a:gd name="connsiteY4" fmla="*/ 137160 h 3631956"/>
              <a:gd name="connsiteX5" fmla="*/ 572312 w 887272"/>
              <a:gd name="connsiteY5" fmla="*/ 127000 h 3631956"/>
              <a:gd name="connsiteX6" fmla="*/ 602792 w 887272"/>
              <a:gd name="connsiteY6" fmla="*/ 111760 h 3631956"/>
              <a:gd name="connsiteX7" fmla="*/ 638352 w 887272"/>
              <a:gd name="connsiteY7" fmla="*/ 96520 h 3631956"/>
              <a:gd name="connsiteX8" fmla="*/ 653592 w 887272"/>
              <a:gd name="connsiteY8" fmla="*/ 86360 h 3631956"/>
              <a:gd name="connsiteX9" fmla="*/ 689152 w 887272"/>
              <a:gd name="connsiteY9" fmla="*/ 76200 h 3631956"/>
              <a:gd name="connsiteX10" fmla="*/ 719632 w 887272"/>
              <a:gd name="connsiteY10" fmla="*/ 66040 h 3631956"/>
              <a:gd name="connsiteX11" fmla="*/ 755192 w 887272"/>
              <a:gd name="connsiteY11" fmla="*/ 50800 h 3631956"/>
              <a:gd name="connsiteX12" fmla="*/ 805992 w 887272"/>
              <a:gd name="connsiteY12" fmla="*/ 35560 h 3631956"/>
              <a:gd name="connsiteX13" fmla="*/ 821232 w 887272"/>
              <a:gd name="connsiteY13" fmla="*/ 25400 h 3631956"/>
              <a:gd name="connsiteX14" fmla="*/ 851712 w 887272"/>
              <a:gd name="connsiteY14" fmla="*/ 15240 h 3631956"/>
              <a:gd name="connsiteX15" fmla="*/ 882192 w 887272"/>
              <a:gd name="connsiteY15" fmla="*/ 0 h 3631956"/>
              <a:gd name="connsiteX16" fmla="*/ 887272 w 887272"/>
              <a:gd name="connsiteY16" fmla="*/ 15240 h 3631956"/>
              <a:gd name="connsiteX17" fmla="*/ 882192 w 887272"/>
              <a:gd name="connsiteY17" fmla="*/ 60960 h 3631956"/>
              <a:gd name="connsiteX18" fmla="*/ 877112 w 887272"/>
              <a:gd name="connsiteY18" fmla="*/ 76200 h 3631956"/>
              <a:gd name="connsiteX19" fmla="*/ 872032 w 887272"/>
              <a:gd name="connsiteY19" fmla="*/ 96520 h 3631956"/>
              <a:gd name="connsiteX20" fmla="*/ 866952 w 887272"/>
              <a:gd name="connsiteY20" fmla="*/ 162560 h 3631956"/>
              <a:gd name="connsiteX21" fmla="*/ 861872 w 887272"/>
              <a:gd name="connsiteY21" fmla="*/ 182880 h 3631956"/>
              <a:gd name="connsiteX22" fmla="*/ 856792 w 887272"/>
              <a:gd name="connsiteY22" fmla="*/ 213360 h 3631956"/>
              <a:gd name="connsiteX23" fmla="*/ 851712 w 887272"/>
              <a:gd name="connsiteY23" fmla="*/ 335280 h 3631956"/>
              <a:gd name="connsiteX24" fmla="*/ 841552 w 887272"/>
              <a:gd name="connsiteY24" fmla="*/ 401320 h 3631956"/>
              <a:gd name="connsiteX25" fmla="*/ 836472 w 887272"/>
              <a:gd name="connsiteY25" fmla="*/ 447040 h 3631956"/>
              <a:gd name="connsiteX26" fmla="*/ 826312 w 887272"/>
              <a:gd name="connsiteY26" fmla="*/ 568960 h 3631956"/>
              <a:gd name="connsiteX27" fmla="*/ 821232 w 887272"/>
              <a:gd name="connsiteY27" fmla="*/ 594360 h 3631956"/>
              <a:gd name="connsiteX28" fmla="*/ 816152 w 887272"/>
              <a:gd name="connsiteY28" fmla="*/ 640080 h 3631956"/>
              <a:gd name="connsiteX29" fmla="*/ 805992 w 887272"/>
              <a:gd name="connsiteY29" fmla="*/ 690880 h 3631956"/>
              <a:gd name="connsiteX30" fmla="*/ 800912 w 887272"/>
              <a:gd name="connsiteY30" fmla="*/ 721360 h 3631956"/>
              <a:gd name="connsiteX31" fmla="*/ 795832 w 887272"/>
              <a:gd name="connsiteY31" fmla="*/ 741680 h 3631956"/>
              <a:gd name="connsiteX32" fmla="*/ 790752 w 887272"/>
              <a:gd name="connsiteY32" fmla="*/ 767080 h 3631956"/>
              <a:gd name="connsiteX33" fmla="*/ 785672 w 887272"/>
              <a:gd name="connsiteY33" fmla="*/ 787400 h 3631956"/>
              <a:gd name="connsiteX34" fmla="*/ 780592 w 887272"/>
              <a:gd name="connsiteY34" fmla="*/ 828040 h 3631956"/>
              <a:gd name="connsiteX35" fmla="*/ 775512 w 887272"/>
              <a:gd name="connsiteY35" fmla="*/ 843280 h 3631956"/>
              <a:gd name="connsiteX36" fmla="*/ 765352 w 887272"/>
              <a:gd name="connsiteY36" fmla="*/ 894080 h 3631956"/>
              <a:gd name="connsiteX37" fmla="*/ 755192 w 887272"/>
              <a:gd name="connsiteY37" fmla="*/ 939800 h 3631956"/>
              <a:gd name="connsiteX38" fmla="*/ 750112 w 887272"/>
              <a:gd name="connsiteY38" fmla="*/ 980440 h 3631956"/>
              <a:gd name="connsiteX39" fmla="*/ 745032 w 887272"/>
              <a:gd name="connsiteY39" fmla="*/ 1031240 h 3631956"/>
              <a:gd name="connsiteX40" fmla="*/ 734872 w 887272"/>
              <a:gd name="connsiteY40" fmla="*/ 1102360 h 3631956"/>
              <a:gd name="connsiteX41" fmla="*/ 729792 w 887272"/>
              <a:gd name="connsiteY41" fmla="*/ 1203960 h 3631956"/>
              <a:gd name="connsiteX42" fmla="*/ 719632 w 887272"/>
              <a:gd name="connsiteY42" fmla="*/ 1264920 h 3631956"/>
              <a:gd name="connsiteX43" fmla="*/ 704392 w 887272"/>
              <a:gd name="connsiteY43" fmla="*/ 1407160 h 3631956"/>
              <a:gd name="connsiteX44" fmla="*/ 694232 w 887272"/>
              <a:gd name="connsiteY44" fmla="*/ 1463040 h 3631956"/>
              <a:gd name="connsiteX45" fmla="*/ 689152 w 887272"/>
              <a:gd name="connsiteY45" fmla="*/ 1518920 h 3631956"/>
              <a:gd name="connsiteX46" fmla="*/ 678992 w 887272"/>
              <a:gd name="connsiteY46" fmla="*/ 1564640 h 3631956"/>
              <a:gd name="connsiteX47" fmla="*/ 673912 w 887272"/>
              <a:gd name="connsiteY47" fmla="*/ 1595120 h 3631956"/>
              <a:gd name="connsiteX48" fmla="*/ 668832 w 887272"/>
              <a:gd name="connsiteY48" fmla="*/ 1635760 h 3631956"/>
              <a:gd name="connsiteX49" fmla="*/ 663752 w 887272"/>
              <a:gd name="connsiteY49" fmla="*/ 1666240 h 3631956"/>
              <a:gd name="connsiteX50" fmla="*/ 658672 w 887272"/>
              <a:gd name="connsiteY50" fmla="*/ 1706880 h 3631956"/>
              <a:gd name="connsiteX51" fmla="*/ 643432 w 887272"/>
              <a:gd name="connsiteY51" fmla="*/ 1778000 h 3631956"/>
              <a:gd name="connsiteX52" fmla="*/ 638352 w 887272"/>
              <a:gd name="connsiteY52" fmla="*/ 1823720 h 3631956"/>
              <a:gd name="connsiteX53" fmla="*/ 628192 w 887272"/>
              <a:gd name="connsiteY53" fmla="*/ 1879600 h 3631956"/>
              <a:gd name="connsiteX54" fmla="*/ 623112 w 887272"/>
              <a:gd name="connsiteY54" fmla="*/ 1935480 h 3631956"/>
              <a:gd name="connsiteX55" fmla="*/ 607872 w 887272"/>
              <a:gd name="connsiteY55" fmla="*/ 2021840 h 3631956"/>
              <a:gd name="connsiteX56" fmla="*/ 602792 w 887272"/>
              <a:gd name="connsiteY56" fmla="*/ 2082800 h 3631956"/>
              <a:gd name="connsiteX57" fmla="*/ 592632 w 887272"/>
              <a:gd name="connsiteY57" fmla="*/ 2133600 h 3631956"/>
              <a:gd name="connsiteX58" fmla="*/ 582472 w 887272"/>
              <a:gd name="connsiteY58" fmla="*/ 2204720 h 3631956"/>
              <a:gd name="connsiteX59" fmla="*/ 577392 w 887272"/>
              <a:gd name="connsiteY59" fmla="*/ 2296160 h 3631956"/>
              <a:gd name="connsiteX60" fmla="*/ 572312 w 887272"/>
              <a:gd name="connsiteY60" fmla="*/ 2311400 h 3631956"/>
              <a:gd name="connsiteX61" fmla="*/ 567232 w 887272"/>
              <a:gd name="connsiteY61" fmla="*/ 2352040 h 3631956"/>
              <a:gd name="connsiteX62" fmla="*/ 562152 w 887272"/>
              <a:gd name="connsiteY62" fmla="*/ 2382520 h 3631956"/>
              <a:gd name="connsiteX63" fmla="*/ 551992 w 887272"/>
              <a:gd name="connsiteY63" fmla="*/ 2509520 h 3631956"/>
              <a:gd name="connsiteX64" fmla="*/ 541832 w 887272"/>
              <a:gd name="connsiteY64" fmla="*/ 2570480 h 3631956"/>
              <a:gd name="connsiteX65" fmla="*/ 536752 w 887272"/>
              <a:gd name="connsiteY65" fmla="*/ 2595880 h 3631956"/>
              <a:gd name="connsiteX66" fmla="*/ 526592 w 887272"/>
              <a:gd name="connsiteY66" fmla="*/ 2809240 h 3631956"/>
              <a:gd name="connsiteX67" fmla="*/ 521512 w 887272"/>
              <a:gd name="connsiteY67" fmla="*/ 2834640 h 3631956"/>
              <a:gd name="connsiteX68" fmla="*/ 516432 w 887272"/>
              <a:gd name="connsiteY68" fmla="*/ 2956560 h 3631956"/>
              <a:gd name="connsiteX69" fmla="*/ 506272 w 887272"/>
              <a:gd name="connsiteY69" fmla="*/ 3048000 h 3631956"/>
              <a:gd name="connsiteX70" fmla="*/ 494419 w 887272"/>
              <a:gd name="connsiteY70" fmla="*/ 3217898 h 3631956"/>
              <a:gd name="connsiteX71" fmla="*/ 486517 w 887272"/>
              <a:gd name="connsiteY71" fmla="*/ 3325707 h 3631956"/>
              <a:gd name="connsiteX72" fmla="*/ 489903 w 887272"/>
              <a:gd name="connsiteY72" fmla="*/ 3369734 h 3631956"/>
              <a:gd name="connsiteX73" fmla="*/ 484823 w 887272"/>
              <a:gd name="connsiteY73" fmla="*/ 3407551 h 3631956"/>
              <a:gd name="connsiteX74" fmla="*/ 462810 w 887272"/>
              <a:gd name="connsiteY74" fmla="*/ 3608494 h 3631956"/>
              <a:gd name="connsiteX75" fmla="*/ 414832 w 887272"/>
              <a:gd name="connsiteY75" fmla="*/ 3611880 h 3631956"/>
              <a:gd name="connsiteX76" fmla="*/ 191312 w 887272"/>
              <a:gd name="connsiteY76" fmla="*/ 3601720 h 3631956"/>
              <a:gd name="connsiteX77" fmla="*/ 120192 w 887272"/>
              <a:gd name="connsiteY77" fmla="*/ 3591560 h 3631956"/>
              <a:gd name="connsiteX78" fmla="*/ 64312 w 887272"/>
              <a:gd name="connsiteY78" fmla="*/ 3586480 h 3631956"/>
              <a:gd name="connsiteX79" fmla="*/ 20849 w 887272"/>
              <a:gd name="connsiteY79" fmla="*/ 3576884 h 3631956"/>
              <a:gd name="connsiteX80" fmla="*/ 35525 w 887272"/>
              <a:gd name="connsiteY80" fmla="*/ 3533423 h 3631956"/>
              <a:gd name="connsiteX81" fmla="*/ 42864 w 887272"/>
              <a:gd name="connsiteY81" fmla="*/ 3455528 h 3631956"/>
              <a:gd name="connsiteX82" fmla="*/ 45121 w 887272"/>
              <a:gd name="connsiteY82" fmla="*/ 3429000 h 3631956"/>
              <a:gd name="connsiteX83" fmla="*/ 47379 w 887272"/>
              <a:gd name="connsiteY83" fmla="*/ 3397956 h 3631956"/>
              <a:gd name="connsiteX84" fmla="*/ 46815 w 887272"/>
              <a:gd name="connsiteY84" fmla="*/ 3356186 h 3631956"/>
              <a:gd name="connsiteX85" fmla="*/ 46250 w 887272"/>
              <a:gd name="connsiteY85" fmla="*/ 3327964 h 3631956"/>
              <a:gd name="connsiteX86" fmla="*/ 48508 w 887272"/>
              <a:gd name="connsiteY86" fmla="*/ 3265311 h 3631956"/>
              <a:gd name="connsiteX87" fmla="*/ 64876 w 887272"/>
              <a:gd name="connsiteY87" fmla="*/ 3217332 h 3631956"/>
              <a:gd name="connsiteX88" fmla="*/ 66570 w 887272"/>
              <a:gd name="connsiteY88" fmla="*/ 3178387 h 3631956"/>
              <a:gd name="connsiteX89" fmla="*/ 79551 w 887272"/>
              <a:gd name="connsiteY89" fmla="*/ 3056467 h 3631956"/>
              <a:gd name="connsiteX90" fmla="*/ 78987 w 887272"/>
              <a:gd name="connsiteY90" fmla="*/ 3025422 h 3631956"/>
              <a:gd name="connsiteX91" fmla="*/ 86890 w 887272"/>
              <a:gd name="connsiteY91" fmla="*/ 2958253 h 3631956"/>
              <a:gd name="connsiteX92" fmla="*/ 89147 w 887272"/>
              <a:gd name="connsiteY92" fmla="*/ 2910841 h 3631956"/>
              <a:gd name="connsiteX93" fmla="*/ 96485 w 887272"/>
              <a:gd name="connsiteY93" fmla="*/ 2835770 h 3631956"/>
              <a:gd name="connsiteX94" fmla="*/ 112290 w 887272"/>
              <a:gd name="connsiteY94" fmla="*/ 2715542 h 3631956"/>
              <a:gd name="connsiteX95" fmla="*/ 94792 w 887272"/>
              <a:gd name="connsiteY95" fmla="*/ 2687320 h 3631956"/>
              <a:gd name="connsiteX96" fmla="*/ 74472 w 887272"/>
              <a:gd name="connsiteY96" fmla="*/ 2667000 h 3631956"/>
              <a:gd name="connsiteX97" fmla="*/ 79552 w 887272"/>
              <a:gd name="connsiteY97" fmla="*/ 2631440 h 3631956"/>
              <a:gd name="connsiteX98" fmla="*/ 89712 w 887272"/>
              <a:gd name="connsiteY98" fmla="*/ 2600960 h 3631956"/>
              <a:gd name="connsiteX99" fmla="*/ 120192 w 887272"/>
              <a:gd name="connsiteY99" fmla="*/ 2609991 h 3631956"/>
              <a:gd name="connsiteX100" fmla="*/ 127530 w 887272"/>
              <a:gd name="connsiteY100" fmla="*/ 2589671 h 3631956"/>
              <a:gd name="connsiteX101" fmla="*/ 132610 w 887272"/>
              <a:gd name="connsiteY101" fmla="*/ 2554676 h 3631956"/>
              <a:gd name="connsiteX102" fmla="*/ 137125 w 887272"/>
              <a:gd name="connsiteY102" fmla="*/ 2525323 h 3631956"/>
              <a:gd name="connsiteX103" fmla="*/ 142206 w 887272"/>
              <a:gd name="connsiteY103" fmla="*/ 2484684 h 3631956"/>
              <a:gd name="connsiteX104" fmla="*/ 152364 w 887272"/>
              <a:gd name="connsiteY104" fmla="*/ 2466621 h 3631956"/>
              <a:gd name="connsiteX105" fmla="*/ 151802 w 887272"/>
              <a:gd name="connsiteY105" fmla="*/ 2430498 h 3631956"/>
              <a:gd name="connsiteX106" fmla="*/ 159703 w 887272"/>
              <a:gd name="connsiteY106" fmla="*/ 2410178 h 3631956"/>
              <a:gd name="connsiteX107" fmla="*/ 164784 w 887272"/>
              <a:gd name="connsiteY107" fmla="*/ 2388164 h 3631956"/>
              <a:gd name="connsiteX108" fmla="*/ 167041 w 887272"/>
              <a:gd name="connsiteY108" fmla="*/ 2359943 h 3631956"/>
              <a:gd name="connsiteX109" fmla="*/ 174943 w 887272"/>
              <a:gd name="connsiteY109" fmla="*/ 2338494 h 3631956"/>
              <a:gd name="connsiteX110" fmla="*/ 180023 w 887272"/>
              <a:gd name="connsiteY110" fmla="*/ 2284871 h 3631956"/>
              <a:gd name="connsiteX111" fmla="*/ 181716 w 887272"/>
              <a:gd name="connsiteY111" fmla="*/ 2232942 h 3631956"/>
              <a:gd name="connsiteX112" fmla="*/ 190183 w 887272"/>
              <a:gd name="connsiteY112" fmla="*/ 2175369 h 3631956"/>
              <a:gd name="connsiteX113" fmla="*/ 191312 w 887272"/>
              <a:gd name="connsiteY113" fmla="*/ 2136987 h 3631956"/>
              <a:gd name="connsiteX114" fmla="*/ 196392 w 887272"/>
              <a:gd name="connsiteY114" fmla="*/ 2098040 h 3631956"/>
              <a:gd name="connsiteX115" fmla="*/ 206552 w 887272"/>
              <a:gd name="connsiteY115" fmla="*/ 1991360 h 3631956"/>
              <a:gd name="connsiteX116" fmla="*/ 211632 w 887272"/>
              <a:gd name="connsiteY116" fmla="*/ 1965960 h 3631956"/>
              <a:gd name="connsiteX117" fmla="*/ 216712 w 887272"/>
              <a:gd name="connsiteY117" fmla="*/ 1925320 h 3631956"/>
              <a:gd name="connsiteX118" fmla="*/ 221792 w 887272"/>
              <a:gd name="connsiteY118" fmla="*/ 1910080 h 3631956"/>
              <a:gd name="connsiteX119" fmla="*/ 226872 w 887272"/>
              <a:gd name="connsiteY119" fmla="*/ 1889760 h 3631956"/>
              <a:gd name="connsiteX120" fmla="*/ 231952 w 887272"/>
              <a:gd name="connsiteY120" fmla="*/ 1859280 h 3631956"/>
              <a:gd name="connsiteX121" fmla="*/ 237032 w 887272"/>
              <a:gd name="connsiteY121" fmla="*/ 1833880 h 3631956"/>
              <a:gd name="connsiteX122" fmla="*/ 242112 w 887272"/>
              <a:gd name="connsiteY122" fmla="*/ 1762760 h 3631956"/>
              <a:gd name="connsiteX123" fmla="*/ 247192 w 887272"/>
              <a:gd name="connsiteY123" fmla="*/ 1747520 h 3631956"/>
              <a:gd name="connsiteX124" fmla="*/ 252272 w 887272"/>
              <a:gd name="connsiteY124" fmla="*/ 1722120 h 3631956"/>
              <a:gd name="connsiteX125" fmla="*/ 257352 w 887272"/>
              <a:gd name="connsiteY125" fmla="*/ 1671320 h 3631956"/>
              <a:gd name="connsiteX126" fmla="*/ 262432 w 887272"/>
              <a:gd name="connsiteY126" fmla="*/ 1656080 h 3631956"/>
              <a:gd name="connsiteX127" fmla="*/ 267512 w 887272"/>
              <a:gd name="connsiteY127" fmla="*/ 1635760 h 3631956"/>
              <a:gd name="connsiteX128" fmla="*/ 272592 w 887272"/>
              <a:gd name="connsiteY128" fmla="*/ 1574800 h 3631956"/>
              <a:gd name="connsiteX129" fmla="*/ 277672 w 887272"/>
              <a:gd name="connsiteY129" fmla="*/ 1559560 h 3631956"/>
              <a:gd name="connsiteX130" fmla="*/ 287832 w 887272"/>
              <a:gd name="connsiteY130" fmla="*/ 1518920 h 3631956"/>
              <a:gd name="connsiteX131" fmla="*/ 292912 w 887272"/>
              <a:gd name="connsiteY131" fmla="*/ 1473200 h 3631956"/>
              <a:gd name="connsiteX132" fmla="*/ 297992 w 887272"/>
              <a:gd name="connsiteY132" fmla="*/ 1447800 h 3631956"/>
              <a:gd name="connsiteX133" fmla="*/ 308152 w 887272"/>
              <a:gd name="connsiteY133" fmla="*/ 1386840 h 3631956"/>
              <a:gd name="connsiteX134" fmla="*/ 313232 w 887272"/>
              <a:gd name="connsiteY134" fmla="*/ 1346200 h 3631956"/>
              <a:gd name="connsiteX135" fmla="*/ 323392 w 887272"/>
              <a:gd name="connsiteY135" fmla="*/ 1275080 h 3631956"/>
              <a:gd name="connsiteX136" fmla="*/ 328472 w 887272"/>
              <a:gd name="connsiteY136" fmla="*/ 1224280 h 3631956"/>
              <a:gd name="connsiteX137" fmla="*/ 333552 w 887272"/>
              <a:gd name="connsiteY137" fmla="*/ 1198880 h 3631956"/>
              <a:gd name="connsiteX138" fmla="*/ 348792 w 887272"/>
              <a:gd name="connsiteY138" fmla="*/ 1127760 h 3631956"/>
              <a:gd name="connsiteX139" fmla="*/ 353872 w 887272"/>
              <a:gd name="connsiteY139" fmla="*/ 1076960 h 3631956"/>
              <a:gd name="connsiteX140" fmla="*/ 358952 w 887272"/>
              <a:gd name="connsiteY140" fmla="*/ 1056640 h 3631956"/>
              <a:gd name="connsiteX141" fmla="*/ 369112 w 887272"/>
              <a:gd name="connsiteY141" fmla="*/ 1005840 h 3631956"/>
              <a:gd name="connsiteX142" fmla="*/ 374192 w 887272"/>
              <a:gd name="connsiteY142" fmla="*/ 934720 h 3631956"/>
              <a:gd name="connsiteX143" fmla="*/ 384352 w 887272"/>
              <a:gd name="connsiteY143" fmla="*/ 868680 h 3631956"/>
              <a:gd name="connsiteX144" fmla="*/ 389432 w 887272"/>
              <a:gd name="connsiteY144" fmla="*/ 822960 h 3631956"/>
              <a:gd name="connsiteX145" fmla="*/ 399592 w 887272"/>
              <a:gd name="connsiteY145" fmla="*/ 777240 h 3631956"/>
              <a:gd name="connsiteX146" fmla="*/ 404672 w 887272"/>
              <a:gd name="connsiteY146" fmla="*/ 731520 h 3631956"/>
              <a:gd name="connsiteX147" fmla="*/ 414832 w 887272"/>
              <a:gd name="connsiteY147" fmla="*/ 690880 h 3631956"/>
              <a:gd name="connsiteX148" fmla="*/ 424992 w 887272"/>
              <a:gd name="connsiteY148" fmla="*/ 629920 h 3631956"/>
              <a:gd name="connsiteX149" fmla="*/ 430072 w 887272"/>
              <a:gd name="connsiteY149" fmla="*/ 584200 h 3631956"/>
              <a:gd name="connsiteX150" fmla="*/ 440232 w 887272"/>
              <a:gd name="connsiteY150" fmla="*/ 543560 h 3631956"/>
              <a:gd name="connsiteX151" fmla="*/ 445312 w 887272"/>
              <a:gd name="connsiteY151" fmla="*/ 523240 h 3631956"/>
              <a:gd name="connsiteX152" fmla="*/ 455472 w 887272"/>
              <a:gd name="connsiteY152" fmla="*/ 457200 h 3631956"/>
              <a:gd name="connsiteX153" fmla="*/ 465632 w 887272"/>
              <a:gd name="connsiteY153" fmla="*/ 411480 h 3631956"/>
              <a:gd name="connsiteX154" fmla="*/ 470712 w 887272"/>
              <a:gd name="connsiteY154" fmla="*/ 365760 h 3631956"/>
              <a:gd name="connsiteX155" fmla="*/ 475792 w 887272"/>
              <a:gd name="connsiteY155" fmla="*/ 335280 h 3631956"/>
              <a:gd name="connsiteX156" fmla="*/ 470712 w 887272"/>
              <a:gd name="connsiteY156" fmla="*/ 198120 h 3631956"/>
              <a:gd name="connsiteX0" fmla="*/ 470712 w 887272"/>
              <a:gd name="connsiteY0" fmla="*/ 198120 h 3631956"/>
              <a:gd name="connsiteX1" fmla="*/ 485952 w 887272"/>
              <a:gd name="connsiteY1" fmla="*/ 187960 h 3631956"/>
              <a:gd name="connsiteX2" fmla="*/ 496112 w 887272"/>
              <a:gd name="connsiteY2" fmla="*/ 172720 h 3631956"/>
              <a:gd name="connsiteX3" fmla="*/ 526592 w 887272"/>
              <a:gd name="connsiteY3" fmla="*/ 152400 h 3631956"/>
              <a:gd name="connsiteX4" fmla="*/ 541832 w 887272"/>
              <a:gd name="connsiteY4" fmla="*/ 137160 h 3631956"/>
              <a:gd name="connsiteX5" fmla="*/ 572312 w 887272"/>
              <a:gd name="connsiteY5" fmla="*/ 127000 h 3631956"/>
              <a:gd name="connsiteX6" fmla="*/ 602792 w 887272"/>
              <a:gd name="connsiteY6" fmla="*/ 111760 h 3631956"/>
              <a:gd name="connsiteX7" fmla="*/ 638352 w 887272"/>
              <a:gd name="connsiteY7" fmla="*/ 96520 h 3631956"/>
              <a:gd name="connsiteX8" fmla="*/ 653592 w 887272"/>
              <a:gd name="connsiteY8" fmla="*/ 86360 h 3631956"/>
              <a:gd name="connsiteX9" fmla="*/ 689152 w 887272"/>
              <a:gd name="connsiteY9" fmla="*/ 76200 h 3631956"/>
              <a:gd name="connsiteX10" fmla="*/ 719632 w 887272"/>
              <a:gd name="connsiteY10" fmla="*/ 66040 h 3631956"/>
              <a:gd name="connsiteX11" fmla="*/ 755192 w 887272"/>
              <a:gd name="connsiteY11" fmla="*/ 50800 h 3631956"/>
              <a:gd name="connsiteX12" fmla="*/ 805992 w 887272"/>
              <a:gd name="connsiteY12" fmla="*/ 35560 h 3631956"/>
              <a:gd name="connsiteX13" fmla="*/ 821232 w 887272"/>
              <a:gd name="connsiteY13" fmla="*/ 25400 h 3631956"/>
              <a:gd name="connsiteX14" fmla="*/ 851712 w 887272"/>
              <a:gd name="connsiteY14" fmla="*/ 15240 h 3631956"/>
              <a:gd name="connsiteX15" fmla="*/ 882192 w 887272"/>
              <a:gd name="connsiteY15" fmla="*/ 0 h 3631956"/>
              <a:gd name="connsiteX16" fmla="*/ 887272 w 887272"/>
              <a:gd name="connsiteY16" fmla="*/ 15240 h 3631956"/>
              <a:gd name="connsiteX17" fmla="*/ 882192 w 887272"/>
              <a:gd name="connsiteY17" fmla="*/ 60960 h 3631956"/>
              <a:gd name="connsiteX18" fmla="*/ 877112 w 887272"/>
              <a:gd name="connsiteY18" fmla="*/ 76200 h 3631956"/>
              <a:gd name="connsiteX19" fmla="*/ 872032 w 887272"/>
              <a:gd name="connsiteY19" fmla="*/ 96520 h 3631956"/>
              <a:gd name="connsiteX20" fmla="*/ 866952 w 887272"/>
              <a:gd name="connsiteY20" fmla="*/ 162560 h 3631956"/>
              <a:gd name="connsiteX21" fmla="*/ 861872 w 887272"/>
              <a:gd name="connsiteY21" fmla="*/ 182880 h 3631956"/>
              <a:gd name="connsiteX22" fmla="*/ 856792 w 887272"/>
              <a:gd name="connsiteY22" fmla="*/ 213360 h 3631956"/>
              <a:gd name="connsiteX23" fmla="*/ 851712 w 887272"/>
              <a:gd name="connsiteY23" fmla="*/ 335280 h 3631956"/>
              <a:gd name="connsiteX24" fmla="*/ 841552 w 887272"/>
              <a:gd name="connsiteY24" fmla="*/ 401320 h 3631956"/>
              <a:gd name="connsiteX25" fmla="*/ 836472 w 887272"/>
              <a:gd name="connsiteY25" fmla="*/ 447040 h 3631956"/>
              <a:gd name="connsiteX26" fmla="*/ 826312 w 887272"/>
              <a:gd name="connsiteY26" fmla="*/ 568960 h 3631956"/>
              <a:gd name="connsiteX27" fmla="*/ 821232 w 887272"/>
              <a:gd name="connsiteY27" fmla="*/ 594360 h 3631956"/>
              <a:gd name="connsiteX28" fmla="*/ 816152 w 887272"/>
              <a:gd name="connsiteY28" fmla="*/ 640080 h 3631956"/>
              <a:gd name="connsiteX29" fmla="*/ 805992 w 887272"/>
              <a:gd name="connsiteY29" fmla="*/ 690880 h 3631956"/>
              <a:gd name="connsiteX30" fmla="*/ 800912 w 887272"/>
              <a:gd name="connsiteY30" fmla="*/ 721360 h 3631956"/>
              <a:gd name="connsiteX31" fmla="*/ 795832 w 887272"/>
              <a:gd name="connsiteY31" fmla="*/ 741680 h 3631956"/>
              <a:gd name="connsiteX32" fmla="*/ 790752 w 887272"/>
              <a:gd name="connsiteY32" fmla="*/ 767080 h 3631956"/>
              <a:gd name="connsiteX33" fmla="*/ 785672 w 887272"/>
              <a:gd name="connsiteY33" fmla="*/ 787400 h 3631956"/>
              <a:gd name="connsiteX34" fmla="*/ 780592 w 887272"/>
              <a:gd name="connsiteY34" fmla="*/ 828040 h 3631956"/>
              <a:gd name="connsiteX35" fmla="*/ 775512 w 887272"/>
              <a:gd name="connsiteY35" fmla="*/ 843280 h 3631956"/>
              <a:gd name="connsiteX36" fmla="*/ 765352 w 887272"/>
              <a:gd name="connsiteY36" fmla="*/ 894080 h 3631956"/>
              <a:gd name="connsiteX37" fmla="*/ 755192 w 887272"/>
              <a:gd name="connsiteY37" fmla="*/ 939800 h 3631956"/>
              <a:gd name="connsiteX38" fmla="*/ 750112 w 887272"/>
              <a:gd name="connsiteY38" fmla="*/ 980440 h 3631956"/>
              <a:gd name="connsiteX39" fmla="*/ 745032 w 887272"/>
              <a:gd name="connsiteY39" fmla="*/ 1031240 h 3631956"/>
              <a:gd name="connsiteX40" fmla="*/ 734872 w 887272"/>
              <a:gd name="connsiteY40" fmla="*/ 1102360 h 3631956"/>
              <a:gd name="connsiteX41" fmla="*/ 729792 w 887272"/>
              <a:gd name="connsiteY41" fmla="*/ 1203960 h 3631956"/>
              <a:gd name="connsiteX42" fmla="*/ 719632 w 887272"/>
              <a:gd name="connsiteY42" fmla="*/ 1264920 h 3631956"/>
              <a:gd name="connsiteX43" fmla="*/ 704392 w 887272"/>
              <a:gd name="connsiteY43" fmla="*/ 1407160 h 3631956"/>
              <a:gd name="connsiteX44" fmla="*/ 694232 w 887272"/>
              <a:gd name="connsiteY44" fmla="*/ 1463040 h 3631956"/>
              <a:gd name="connsiteX45" fmla="*/ 689152 w 887272"/>
              <a:gd name="connsiteY45" fmla="*/ 1518920 h 3631956"/>
              <a:gd name="connsiteX46" fmla="*/ 678992 w 887272"/>
              <a:gd name="connsiteY46" fmla="*/ 1564640 h 3631956"/>
              <a:gd name="connsiteX47" fmla="*/ 673912 w 887272"/>
              <a:gd name="connsiteY47" fmla="*/ 1595120 h 3631956"/>
              <a:gd name="connsiteX48" fmla="*/ 668832 w 887272"/>
              <a:gd name="connsiteY48" fmla="*/ 1635760 h 3631956"/>
              <a:gd name="connsiteX49" fmla="*/ 663752 w 887272"/>
              <a:gd name="connsiteY49" fmla="*/ 1666240 h 3631956"/>
              <a:gd name="connsiteX50" fmla="*/ 658672 w 887272"/>
              <a:gd name="connsiteY50" fmla="*/ 1706880 h 3631956"/>
              <a:gd name="connsiteX51" fmla="*/ 643432 w 887272"/>
              <a:gd name="connsiteY51" fmla="*/ 1778000 h 3631956"/>
              <a:gd name="connsiteX52" fmla="*/ 638352 w 887272"/>
              <a:gd name="connsiteY52" fmla="*/ 1823720 h 3631956"/>
              <a:gd name="connsiteX53" fmla="*/ 628192 w 887272"/>
              <a:gd name="connsiteY53" fmla="*/ 1879600 h 3631956"/>
              <a:gd name="connsiteX54" fmla="*/ 623112 w 887272"/>
              <a:gd name="connsiteY54" fmla="*/ 1935480 h 3631956"/>
              <a:gd name="connsiteX55" fmla="*/ 607872 w 887272"/>
              <a:gd name="connsiteY55" fmla="*/ 2021840 h 3631956"/>
              <a:gd name="connsiteX56" fmla="*/ 602792 w 887272"/>
              <a:gd name="connsiteY56" fmla="*/ 2082800 h 3631956"/>
              <a:gd name="connsiteX57" fmla="*/ 592632 w 887272"/>
              <a:gd name="connsiteY57" fmla="*/ 2133600 h 3631956"/>
              <a:gd name="connsiteX58" fmla="*/ 582472 w 887272"/>
              <a:gd name="connsiteY58" fmla="*/ 2204720 h 3631956"/>
              <a:gd name="connsiteX59" fmla="*/ 577392 w 887272"/>
              <a:gd name="connsiteY59" fmla="*/ 2296160 h 3631956"/>
              <a:gd name="connsiteX60" fmla="*/ 572312 w 887272"/>
              <a:gd name="connsiteY60" fmla="*/ 2311400 h 3631956"/>
              <a:gd name="connsiteX61" fmla="*/ 567232 w 887272"/>
              <a:gd name="connsiteY61" fmla="*/ 2352040 h 3631956"/>
              <a:gd name="connsiteX62" fmla="*/ 562152 w 887272"/>
              <a:gd name="connsiteY62" fmla="*/ 2382520 h 3631956"/>
              <a:gd name="connsiteX63" fmla="*/ 551992 w 887272"/>
              <a:gd name="connsiteY63" fmla="*/ 2509520 h 3631956"/>
              <a:gd name="connsiteX64" fmla="*/ 541832 w 887272"/>
              <a:gd name="connsiteY64" fmla="*/ 2570480 h 3631956"/>
              <a:gd name="connsiteX65" fmla="*/ 536752 w 887272"/>
              <a:gd name="connsiteY65" fmla="*/ 2595880 h 3631956"/>
              <a:gd name="connsiteX66" fmla="*/ 526592 w 887272"/>
              <a:gd name="connsiteY66" fmla="*/ 2809240 h 3631956"/>
              <a:gd name="connsiteX67" fmla="*/ 521512 w 887272"/>
              <a:gd name="connsiteY67" fmla="*/ 2834640 h 3631956"/>
              <a:gd name="connsiteX68" fmla="*/ 516432 w 887272"/>
              <a:gd name="connsiteY68" fmla="*/ 2956560 h 3631956"/>
              <a:gd name="connsiteX69" fmla="*/ 506272 w 887272"/>
              <a:gd name="connsiteY69" fmla="*/ 3048000 h 3631956"/>
              <a:gd name="connsiteX70" fmla="*/ 494419 w 887272"/>
              <a:gd name="connsiteY70" fmla="*/ 3217898 h 3631956"/>
              <a:gd name="connsiteX71" fmla="*/ 486517 w 887272"/>
              <a:gd name="connsiteY71" fmla="*/ 3325707 h 3631956"/>
              <a:gd name="connsiteX72" fmla="*/ 489903 w 887272"/>
              <a:gd name="connsiteY72" fmla="*/ 3369734 h 3631956"/>
              <a:gd name="connsiteX73" fmla="*/ 484823 w 887272"/>
              <a:gd name="connsiteY73" fmla="*/ 3407551 h 3631956"/>
              <a:gd name="connsiteX74" fmla="*/ 462810 w 887272"/>
              <a:gd name="connsiteY74" fmla="*/ 3608494 h 3631956"/>
              <a:gd name="connsiteX75" fmla="*/ 414832 w 887272"/>
              <a:gd name="connsiteY75" fmla="*/ 3611880 h 3631956"/>
              <a:gd name="connsiteX76" fmla="*/ 191312 w 887272"/>
              <a:gd name="connsiteY76" fmla="*/ 3601720 h 3631956"/>
              <a:gd name="connsiteX77" fmla="*/ 120192 w 887272"/>
              <a:gd name="connsiteY77" fmla="*/ 3591560 h 3631956"/>
              <a:gd name="connsiteX78" fmla="*/ 64312 w 887272"/>
              <a:gd name="connsiteY78" fmla="*/ 3586480 h 3631956"/>
              <a:gd name="connsiteX79" fmla="*/ 20849 w 887272"/>
              <a:gd name="connsiteY79" fmla="*/ 3576884 h 3631956"/>
              <a:gd name="connsiteX80" fmla="*/ 35525 w 887272"/>
              <a:gd name="connsiteY80" fmla="*/ 3533423 h 3631956"/>
              <a:gd name="connsiteX81" fmla="*/ 42864 w 887272"/>
              <a:gd name="connsiteY81" fmla="*/ 3455528 h 3631956"/>
              <a:gd name="connsiteX82" fmla="*/ 45121 w 887272"/>
              <a:gd name="connsiteY82" fmla="*/ 3429000 h 3631956"/>
              <a:gd name="connsiteX83" fmla="*/ 47379 w 887272"/>
              <a:gd name="connsiteY83" fmla="*/ 3397956 h 3631956"/>
              <a:gd name="connsiteX84" fmla="*/ 46815 w 887272"/>
              <a:gd name="connsiteY84" fmla="*/ 3356186 h 3631956"/>
              <a:gd name="connsiteX85" fmla="*/ 46250 w 887272"/>
              <a:gd name="connsiteY85" fmla="*/ 3327964 h 3631956"/>
              <a:gd name="connsiteX86" fmla="*/ 48508 w 887272"/>
              <a:gd name="connsiteY86" fmla="*/ 3265311 h 3631956"/>
              <a:gd name="connsiteX87" fmla="*/ 64876 w 887272"/>
              <a:gd name="connsiteY87" fmla="*/ 3217332 h 3631956"/>
              <a:gd name="connsiteX88" fmla="*/ 66570 w 887272"/>
              <a:gd name="connsiteY88" fmla="*/ 3178387 h 3631956"/>
              <a:gd name="connsiteX89" fmla="*/ 79551 w 887272"/>
              <a:gd name="connsiteY89" fmla="*/ 3056467 h 3631956"/>
              <a:gd name="connsiteX90" fmla="*/ 78987 w 887272"/>
              <a:gd name="connsiteY90" fmla="*/ 3025422 h 3631956"/>
              <a:gd name="connsiteX91" fmla="*/ 86890 w 887272"/>
              <a:gd name="connsiteY91" fmla="*/ 2958253 h 3631956"/>
              <a:gd name="connsiteX92" fmla="*/ 89147 w 887272"/>
              <a:gd name="connsiteY92" fmla="*/ 2910841 h 3631956"/>
              <a:gd name="connsiteX93" fmla="*/ 96485 w 887272"/>
              <a:gd name="connsiteY93" fmla="*/ 2835770 h 3631956"/>
              <a:gd name="connsiteX94" fmla="*/ 112290 w 887272"/>
              <a:gd name="connsiteY94" fmla="*/ 2715542 h 3631956"/>
              <a:gd name="connsiteX95" fmla="*/ 94792 w 887272"/>
              <a:gd name="connsiteY95" fmla="*/ 2687320 h 3631956"/>
              <a:gd name="connsiteX96" fmla="*/ 74472 w 887272"/>
              <a:gd name="connsiteY96" fmla="*/ 2667000 h 3631956"/>
              <a:gd name="connsiteX97" fmla="*/ 79552 w 887272"/>
              <a:gd name="connsiteY97" fmla="*/ 2631440 h 3631956"/>
              <a:gd name="connsiteX98" fmla="*/ 129223 w 887272"/>
              <a:gd name="connsiteY98" fmla="*/ 2637649 h 3631956"/>
              <a:gd name="connsiteX99" fmla="*/ 120192 w 887272"/>
              <a:gd name="connsiteY99" fmla="*/ 2609991 h 3631956"/>
              <a:gd name="connsiteX100" fmla="*/ 127530 w 887272"/>
              <a:gd name="connsiteY100" fmla="*/ 2589671 h 3631956"/>
              <a:gd name="connsiteX101" fmla="*/ 132610 w 887272"/>
              <a:gd name="connsiteY101" fmla="*/ 2554676 h 3631956"/>
              <a:gd name="connsiteX102" fmla="*/ 137125 w 887272"/>
              <a:gd name="connsiteY102" fmla="*/ 2525323 h 3631956"/>
              <a:gd name="connsiteX103" fmla="*/ 142206 w 887272"/>
              <a:gd name="connsiteY103" fmla="*/ 2484684 h 3631956"/>
              <a:gd name="connsiteX104" fmla="*/ 152364 w 887272"/>
              <a:gd name="connsiteY104" fmla="*/ 2466621 h 3631956"/>
              <a:gd name="connsiteX105" fmla="*/ 151802 w 887272"/>
              <a:gd name="connsiteY105" fmla="*/ 2430498 h 3631956"/>
              <a:gd name="connsiteX106" fmla="*/ 159703 w 887272"/>
              <a:gd name="connsiteY106" fmla="*/ 2410178 h 3631956"/>
              <a:gd name="connsiteX107" fmla="*/ 164784 w 887272"/>
              <a:gd name="connsiteY107" fmla="*/ 2388164 h 3631956"/>
              <a:gd name="connsiteX108" fmla="*/ 167041 w 887272"/>
              <a:gd name="connsiteY108" fmla="*/ 2359943 h 3631956"/>
              <a:gd name="connsiteX109" fmla="*/ 174943 w 887272"/>
              <a:gd name="connsiteY109" fmla="*/ 2338494 h 3631956"/>
              <a:gd name="connsiteX110" fmla="*/ 180023 w 887272"/>
              <a:gd name="connsiteY110" fmla="*/ 2284871 h 3631956"/>
              <a:gd name="connsiteX111" fmla="*/ 181716 w 887272"/>
              <a:gd name="connsiteY111" fmla="*/ 2232942 h 3631956"/>
              <a:gd name="connsiteX112" fmla="*/ 190183 w 887272"/>
              <a:gd name="connsiteY112" fmla="*/ 2175369 h 3631956"/>
              <a:gd name="connsiteX113" fmla="*/ 191312 w 887272"/>
              <a:gd name="connsiteY113" fmla="*/ 2136987 h 3631956"/>
              <a:gd name="connsiteX114" fmla="*/ 196392 w 887272"/>
              <a:gd name="connsiteY114" fmla="*/ 2098040 h 3631956"/>
              <a:gd name="connsiteX115" fmla="*/ 206552 w 887272"/>
              <a:gd name="connsiteY115" fmla="*/ 1991360 h 3631956"/>
              <a:gd name="connsiteX116" fmla="*/ 211632 w 887272"/>
              <a:gd name="connsiteY116" fmla="*/ 1965960 h 3631956"/>
              <a:gd name="connsiteX117" fmla="*/ 216712 w 887272"/>
              <a:gd name="connsiteY117" fmla="*/ 1925320 h 3631956"/>
              <a:gd name="connsiteX118" fmla="*/ 221792 w 887272"/>
              <a:gd name="connsiteY118" fmla="*/ 1910080 h 3631956"/>
              <a:gd name="connsiteX119" fmla="*/ 226872 w 887272"/>
              <a:gd name="connsiteY119" fmla="*/ 1889760 h 3631956"/>
              <a:gd name="connsiteX120" fmla="*/ 231952 w 887272"/>
              <a:gd name="connsiteY120" fmla="*/ 1859280 h 3631956"/>
              <a:gd name="connsiteX121" fmla="*/ 237032 w 887272"/>
              <a:gd name="connsiteY121" fmla="*/ 1833880 h 3631956"/>
              <a:gd name="connsiteX122" fmla="*/ 242112 w 887272"/>
              <a:gd name="connsiteY122" fmla="*/ 1762760 h 3631956"/>
              <a:gd name="connsiteX123" fmla="*/ 247192 w 887272"/>
              <a:gd name="connsiteY123" fmla="*/ 1747520 h 3631956"/>
              <a:gd name="connsiteX124" fmla="*/ 252272 w 887272"/>
              <a:gd name="connsiteY124" fmla="*/ 1722120 h 3631956"/>
              <a:gd name="connsiteX125" fmla="*/ 257352 w 887272"/>
              <a:gd name="connsiteY125" fmla="*/ 1671320 h 3631956"/>
              <a:gd name="connsiteX126" fmla="*/ 262432 w 887272"/>
              <a:gd name="connsiteY126" fmla="*/ 1656080 h 3631956"/>
              <a:gd name="connsiteX127" fmla="*/ 267512 w 887272"/>
              <a:gd name="connsiteY127" fmla="*/ 1635760 h 3631956"/>
              <a:gd name="connsiteX128" fmla="*/ 272592 w 887272"/>
              <a:gd name="connsiteY128" fmla="*/ 1574800 h 3631956"/>
              <a:gd name="connsiteX129" fmla="*/ 277672 w 887272"/>
              <a:gd name="connsiteY129" fmla="*/ 1559560 h 3631956"/>
              <a:gd name="connsiteX130" fmla="*/ 287832 w 887272"/>
              <a:gd name="connsiteY130" fmla="*/ 1518920 h 3631956"/>
              <a:gd name="connsiteX131" fmla="*/ 292912 w 887272"/>
              <a:gd name="connsiteY131" fmla="*/ 1473200 h 3631956"/>
              <a:gd name="connsiteX132" fmla="*/ 297992 w 887272"/>
              <a:gd name="connsiteY132" fmla="*/ 1447800 h 3631956"/>
              <a:gd name="connsiteX133" fmla="*/ 308152 w 887272"/>
              <a:gd name="connsiteY133" fmla="*/ 1386840 h 3631956"/>
              <a:gd name="connsiteX134" fmla="*/ 313232 w 887272"/>
              <a:gd name="connsiteY134" fmla="*/ 1346200 h 3631956"/>
              <a:gd name="connsiteX135" fmla="*/ 323392 w 887272"/>
              <a:gd name="connsiteY135" fmla="*/ 1275080 h 3631956"/>
              <a:gd name="connsiteX136" fmla="*/ 328472 w 887272"/>
              <a:gd name="connsiteY136" fmla="*/ 1224280 h 3631956"/>
              <a:gd name="connsiteX137" fmla="*/ 333552 w 887272"/>
              <a:gd name="connsiteY137" fmla="*/ 1198880 h 3631956"/>
              <a:gd name="connsiteX138" fmla="*/ 348792 w 887272"/>
              <a:gd name="connsiteY138" fmla="*/ 1127760 h 3631956"/>
              <a:gd name="connsiteX139" fmla="*/ 353872 w 887272"/>
              <a:gd name="connsiteY139" fmla="*/ 1076960 h 3631956"/>
              <a:gd name="connsiteX140" fmla="*/ 358952 w 887272"/>
              <a:gd name="connsiteY140" fmla="*/ 1056640 h 3631956"/>
              <a:gd name="connsiteX141" fmla="*/ 369112 w 887272"/>
              <a:gd name="connsiteY141" fmla="*/ 1005840 h 3631956"/>
              <a:gd name="connsiteX142" fmla="*/ 374192 w 887272"/>
              <a:gd name="connsiteY142" fmla="*/ 934720 h 3631956"/>
              <a:gd name="connsiteX143" fmla="*/ 384352 w 887272"/>
              <a:gd name="connsiteY143" fmla="*/ 868680 h 3631956"/>
              <a:gd name="connsiteX144" fmla="*/ 389432 w 887272"/>
              <a:gd name="connsiteY144" fmla="*/ 822960 h 3631956"/>
              <a:gd name="connsiteX145" fmla="*/ 399592 w 887272"/>
              <a:gd name="connsiteY145" fmla="*/ 777240 h 3631956"/>
              <a:gd name="connsiteX146" fmla="*/ 404672 w 887272"/>
              <a:gd name="connsiteY146" fmla="*/ 731520 h 3631956"/>
              <a:gd name="connsiteX147" fmla="*/ 414832 w 887272"/>
              <a:gd name="connsiteY147" fmla="*/ 690880 h 3631956"/>
              <a:gd name="connsiteX148" fmla="*/ 424992 w 887272"/>
              <a:gd name="connsiteY148" fmla="*/ 629920 h 3631956"/>
              <a:gd name="connsiteX149" fmla="*/ 430072 w 887272"/>
              <a:gd name="connsiteY149" fmla="*/ 584200 h 3631956"/>
              <a:gd name="connsiteX150" fmla="*/ 440232 w 887272"/>
              <a:gd name="connsiteY150" fmla="*/ 543560 h 3631956"/>
              <a:gd name="connsiteX151" fmla="*/ 445312 w 887272"/>
              <a:gd name="connsiteY151" fmla="*/ 523240 h 3631956"/>
              <a:gd name="connsiteX152" fmla="*/ 455472 w 887272"/>
              <a:gd name="connsiteY152" fmla="*/ 457200 h 3631956"/>
              <a:gd name="connsiteX153" fmla="*/ 465632 w 887272"/>
              <a:gd name="connsiteY153" fmla="*/ 411480 h 3631956"/>
              <a:gd name="connsiteX154" fmla="*/ 470712 w 887272"/>
              <a:gd name="connsiteY154" fmla="*/ 365760 h 3631956"/>
              <a:gd name="connsiteX155" fmla="*/ 475792 w 887272"/>
              <a:gd name="connsiteY155" fmla="*/ 335280 h 3631956"/>
              <a:gd name="connsiteX156" fmla="*/ 470712 w 887272"/>
              <a:gd name="connsiteY156" fmla="*/ 198120 h 3631956"/>
              <a:gd name="connsiteX0" fmla="*/ 470712 w 887272"/>
              <a:gd name="connsiteY0" fmla="*/ 198120 h 3631956"/>
              <a:gd name="connsiteX1" fmla="*/ 485952 w 887272"/>
              <a:gd name="connsiteY1" fmla="*/ 187960 h 3631956"/>
              <a:gd name="connsiteX2" fmla="*/ 496112 w 887272"/>
              <a:gd name="connsiteY2" fmla="*/ 172720 h 3631956"/>
              <a:gd name="connsiteX3" fmla="*/ 526592 w 887272"/>
              <a:gd name="connsiteY3" fmla="*/ 152400 h 3631956"/>
              <a:gd name="connsiteX4" fmla="*/ 541832 w 887272"/>
              <a:gd name="connsiteY4" fmla="*/ 137160 h 3631956"/>
              <a:gd name="connsiteX5" fmla="*/ 572312 w 887272"/>
              <a:gd name="connsiteY5" fmla="*/ 127000 h 3631956"/>
              <a:gd name="connsiteX6" fmla="*/ 602792 w 887272"/>
              <a:gd name="connsiteY6" fmla="*/ 111760 h 3631956"/>
              <a:gd name="connsiteX7" fmla="*/ 638352 w 887272"/>
              <a:gd name="connsiteY7" fmla="*/ 96520 h 3631956"/>
              <a:gd name="connsiteX8" fmla="*/ 653592 w 887272"/>
              <a:gd name="connsiteY8" fmla="*/ 86360 h 3631956"/>
              <a:gd name="connsiteX9" fmla="*/ 689152 w 887272"/>
              <a:gd name="connsiteY9" fmla="*/ 76200 h 3631956"/>
              <a:gd name="connsiteX10" fmla="*/ 719632 w 887272"/>
              <a:gd name="connsiteY10" fmla="*/ 66040 h 3631956"/>
              <a:gd name="connsiteX11" fmla="*/ 755192 w 887272"/>
              <a:gd name="connsiteY11" fmla="*/ 50800 h 3631956"/>
              <a:gd name="connsiteX12" fmla="*/ 805992 w 887272"/>
              <a:gd name="connsiteY12" fmla="*/ 35560 h 3631956"/>
              <a:gd name="connsiteX13" fmla="*/ 821232 w 887272"/>
              <a:gd name="connsiteY13" fmla="*/ 25400 h 3631956"/>
              <a:gd name="connsiteX14" fmla="*/ 851712 w 887272"/>
              <a:gd name="connsiteY14" fmla="*/ 15240 h 3631956"/>
              <a:gd name="connsiteX15" fmla="*/ 882192 w 887272"/>
              <a:gd name="connsiteY15" fmla="*/ 0 h 3631956"/>
              <a:gd name="connsiteX16" fmla="*/ 887272 w 887272"/>
              <a:gd name="connsiteY16" fmla="*/ 15240 h 3631956"/>
              <a:gd name="connsiteX17" fmla="*/ 882192 w 887272"/>
              <a:gd name="connsiteY17" fmla="*/ 60960 h 3631956"/>
              <a:gd name="connsiteX18" fmla="*/ 877112 w 887272"/>
              <a:gd name="connsiteY18" fmla="*/ 76200 h 3631956"/>
              <a:gd name="connsiteX19" fmla="*/ 872032 w 887272"/>
              <a:gd name="connsiteY19" fmla="*/ 96520 h 3631956"/>
              <a:gd name="connsiteX20" fmla="*/ 866952 w 887272"/>
              <a:gd name="connsiteY20" fmla="*/ 162560 h 3631956"/>
              <a:gd name="connsiteX21" fmla="*/ 861872 w 887272"/>
              <a:gd name="connsiteY21" fmla="*/ 182880 h 3631956"/>
              <a:gd name="connsiteX22" fmla="*/ 856792 w 887272"/>
              <a:gd name="connsiteY22" fmla="*/ 213360 h 3631956"/>
              <a:gd name="connsiteX23" fmla="*/ 851712 w 887272"/>
              <a:gd name="connsiteY23" fmla="*/ 335280 h 3631956"/>
              <a:gd name="connsiteX24" fmla="*/ 841552 w 887272"/>
              <a:gd name="connsiteY24" fmla="*/ 401320 h 3631956"/>
              <a:gd name="connsiteX25" fmla="*/ 836472 w 887272"/>
              <a:gd name="connsiteY25" fmla="*/ 447040 h 3631956"/>
              <a:gd name="connsiteX26" fmla="*/ 826312 w 887272"/>
              <a:gd name="connsiteY26" fmla="*/ 568960 h 3631956"/>
              <a:gd name="connsiteX27" fmla="*/ 821232 w 887272"/>
              <a:gd name="connsiteY27" fmla="*/ 594360 h 3631956"/>
              <a:gd name="connsiteX28" fmla="*/ 816152 w 887272"/>
              <a:gd name="connsiteY28" fmla="*/ 640080 h 3631956"/>
              <a:gd name="connsiteX29" fmla="*/ 805992 w 887272"/>
              <a:gd name="connsiteY29" fmla="*/ 690880 h 3631956"/>
              <a:gd name="connsiteX30" fmla="*/ 800912 w 887272"/>
              <a:gd name="connsiteY30" fmla="*/ 721360 h 3631956"/>
              <a:gd name="connsiteX31" fmla="*/ 795832 w 887272"/>
              <a:gd name="connsiteY31" fmla="*/ 741680 h 3631956"/>
              <a:gd name="connsiteX32" fmla="*/ 790752 w 887272"/>
              <a:gd name="connsiteY32" fmla="*/ 767080 h 3631956"/>
              <a:gd name="connsiteX33" fmla="*/ 785672 w 887272"/>
              <a:gd name="connsiteY33" fmla="*/ 787400 h 3631956"/>
              <a:gd name="connsiteX34" fmla="*/ 780592 w 887272"/>
              <a:gd name="connsiteY34" fmla="*/ 828040 h 3631956"/>
              <a:gd name="connsiteX35" fmla="*/ 775512 w 887272"/>
              <a:gd name="connsiteY35" fmla="*/ 843280 h 3631956"/>
              <a:gd name="connsiteX36" fmla="*/ 765352 w 887272"/>
              <a:gd name="connsiteY36" fmla="*/ 894080 h 3631956"/>
              <a:gd name="connsiteX37" fmla="*/ 755192 w 887272"/>
              <a:gd name="connsiteY37" fmla="*/ 939800 h 3631956"/>
              <a:gd name="connsiteX38" fmla="*/ 750112 w 887272"/>
              <a:gd name="connsiteY38" fmla="*/ 980440 h 3631956"/>
              <a:gd name="connsiteX39" fmla="*/ 745032 w 887272"/>
              <a:gd name="connsiteY39" fmla="*/ 1031240 h 3631956"/>
              <a:gd name="connsiteX40" fmla="*/ 734872 w 887272"/>
              <a:gd name="connsiteY40" fmla="*/ 1102360 h 3631956"/>
              <a:gd name="connsiteX41" fmla="*/ 729792 w 887272"/>
              <a:gd name="connsiteY41" fmla="*/ 1203960 h 3631956"/>
              <a:gd name="connsiteX42" fmla="*/ 719632 w 887272"/>
              <a:gd name="connsiteY42" fmla="*/ 1264920 h 3631956"/>
              <a:gd name="connsiteX43" fmla="*/ 704392 w 887272"/>
              <a:gd name="connsiteY43" fmla="*/ 1407160 h 3631956"/>
              <a:gd name="connsiteX44" fmla="*/ 694232 w 887272"/>
              <a:gd name="connsiteY44" fmla="*/ 1463040 h 3631956"/>
              <a:gd name="connsiteX45" fmla="*/ 689152 w 887272"/>
              <a:gd name="connsiteY45" fmla="*/ 1518920 h 3631956"/>
              <a:gd name="connsiteX46" fmla="*/ 678992 w 887272"/>
              <a:gd name="connsiteY46" fmla="*/ 1564640 h 3631956"/>
              <a:gd name="connsiteX47" fmla="*/ 673912 w 887272"/>
              <a:gd name="connsiteY47" fmla="*/ 1595120 h 3631956"/>
              <a:gd name="connsiteX48" fmla="*/ 668832 w 887272"/>
              <a:gd name="connsiteY48" fmla="*/ 1635760 h 3631956"/>
              <a:gd name="connsiteX49" fmla="*/ 663752 w 887272"/>
              <a:gd name="connsiteY49" fmla="*/ 1666240 h 3631956"/>
              <a:gd name="connsiteX50" fmla="*/ 658672 w 887272"/>
              <a:gd name="connsiteY50" fmla="*/ 1706880 h 3631956"/>
              <a:gd name="connsiteX51" fmla="*/ 643432 w 887272"/>
              <a:gd name="connsiteY51" fmla="*/ 1778000 h 3631956"/>
              <a:gd name="connsiteX52" fmla="*/ 638352 w 887272"/>
              <a:gd name="connsiteY52" fmla="*/ 1823720 h 3631956"/>
              <a:gd name="connsiteX53" fmla="*/ 628192 w 887272"/>
              <a:gd name="connsiteY53" fmla="*/ 1879600 h 3631956"/>
              <a:gd name="connsiteX54" fmla="*/ 623112 w 887272"/>
              <a:gd name="connsiteY54" fmla="*/ 1935480 h 3631956"/>
              <a:gd name="connsiteX55" fmla="*/ 607872 w 887272"/>
              <a:gd name="connsiteY55" fmla="*/ 2021840 h 3631956"/>
              <a:gd name="connsiteX56" fmla="*/ 602792 w 887272"/>
              <a:gd name="connsiteY56" fmla="*/ 2082800 h 3631956"/>
              <a:gd name="connsiteX57" fmla="*/ 592632 w 887272"/>
              <a:gd name="connsiteY57" fmla="*/ 2133600 h 3631956"/>
              <a:gd name="connsiteX58" fmla="*/ 582472 w 887272"/>
              <a:gd name="connsiteY58" fmla="*/ 2204720 h 3631956"/>
              <a:gd name="connsiteX59" fmla="*/ 577392 w 887272"/>
              <a:gd name="connsiteY59" fmla="*/ 2296160 h 3631956"/>
              <a:gd name="connsiteX60" fmla="*/ 572312 w 887272"/>
              <a:gd name="connsiteY60" fmla="*/ 2311400 h 3631956"/>
              <a:gd name="connsiteX61" fmla="*/ 567232 w 887272"/>
              <a:gd name="connsiteY61" fmla="*/ 2352040 h 3631956"/>
              <a:gd name="connsiteX62" fmla="*/ 562152 w 887272"/>
              <a:gd name="connsiteY62" fmla="*/ 2382520 h 3631956"/>
              <a:gd name="connsiteX63" fmla="*/ 551992 w 887272"/>
              <a:gd name="connsiteY63" fmla="*/ 2509520 h 3631956"/>
              <a:gd name="connsiteX64" fmla="*/ 541832 w 887272"/>
              <a:gd name="connsiteY64" fmla="*/ 2570480 h 3631956"/>
              <a:gd name="connsiteX65" fmla="*/ 536752 w 887272"/>
              <a:gd name="connsiteY65" fmla="*/ 2595880 h 3631956"/>
              <a:gd name="connsiteX66" fmla="*/ 526592 w 887272"/>
              <a:gd name="connsiteY66" fmla="*/ 2809240 h 3631956"/>
              <a:gd name="connsiteX67" fmla="*/ 521512 w 887272"/>
              <a:gd name="connsiteY67" fmla="*/ 2834640 h 3631956"/>
              <a:gd name="connsiteX68" fmla="*/ 516432 w 887272"/>
              <a:gd name="connsiteY68" fmla="*/ 2956560 h 3631956"/>
              <a:gd name="connsiteX69" fmla="*/ 506272 w 887272"/>
              <a:gd name="connsiteY69" fmla="*/ 3048000 h 3631956"/>
              <a:gd name="connsiteX70" fmla="*/ 494419 w 887272"/>
              <a:gd name="connsiteY70" fmla="*/ 3217898 h 3631956"/>
              <a:gd name="connsiteX71" fmla="*/ 486517 w 887272"/>
              <a:gd name="connsiteY71" fmla="*/ 3325707 h 3631956"/>
              <a:gd name="connsiteX72" fmla="*/ 489903 w 887272"/>
              <a:gd name="connsiteY72" fmla="*/ 3369734 h 3631956"/>
              <a:gd name="connsiteX73" fmla="*/ 484823 w 887272"/>
              <a:gd name="connsiteY73" fmla="*/ 3407551 h 3631956"/>
              <a:gd name="connsiteX74" fmla="*/ 462810 w 887272"/>
              <a:gd name="connsiteY74" fmla="*/ 3608494 h 3631956"/>
              <a:gd name="connsiteX75" fmla="*/ 414832 w 887272"/>
              <a:gd name="connsiteY75" fmla="*/ 3611880 h 3631956"/>
              <a:gd name="connsiteX76" fmla="*/ 191312 w 887272"/>
              <a:gd name="connsiteY76" fmla="*/ 3601720 h 3631956"/>
              <a:gd name="connsiteX77" fmla="*/ 120192 w 887272"/>
              <a:gd name="connsiteY77" fmla="*/ 3591560 h 3631956"/>
              <a:gd name="connsiteX78" fmla="*/ 64312 w 887272"/>
              <a:gd name="connsiteY78" fmla="*/ 3586480 h 3631956"/>
              <a:gd name="connsiteX79" fmla="*/ 20849 w 887272"/>
              <a:gd name="connsiteY79" fmla="*/ 3576884 h 3631956"/>
              <a:gd name="connsiteX80" fmla="*/ 35525 w 887272"/>
              <a:gd name="connsiteY80" fmla="*/ 3533423 h 3631956"/>
              <a:gd name="connsiteX81" fmla="*/ 42864 w 887272"/>
              <a:gd name="connsiteY81" fmla="*/ 3455528 h 3631956"/>
              <a:gd name="connsiteX82" fmla="*/ 45121 w 887272"/>
              <a:gd name="connsiteY82" fmla="*/ 3429000 h 3631956"/>
              <a:gd name="connsiteX83" fmla="*/ 47379 w 887272"/>
              <a:gd name="connsiteY83" fmla="*/ 3397956 h 3631956"/>
              <a:gd name="connsiteX84" fmla="*/ 46815 w 887272"/>
              <a:gd name="connsiteY84" fmla="*/ 3356186 h 3631956"/>
              <a:gd name="connsiteX85" fmla="*/ 46250 w 887272"/>
              <a:gd name="connsiteY85" fmla="*/ 3327964 h 3631956"/>
              <a:gd name="connsiteX86" fmla="*/ 48508 w 887272"/>
              <a:gd name="connsiteY86" fmla="*/ 3265311 h 3631956"/>
              <a:gd name="connsiteX87" fmla="*/ 64876 w 887272"/>
              <a:gd name="connsiteY87" fmla="*/ 3217332 h 3631956"/>
              <a:gd name="connsiteX88" fmla="*/ 66570 w 887272"/>
              <a:gd name="connsiteY88" fmla="*/ 3178387 h 3631956"/>
              <a:gd name="connsiteX89" fmla="*/ 79551 w 887272"/>
              <a:gd name="connsiteY89" fmla="*/ 3056467 h 3631956"/>
              <a:gd name="connsiteX90" fmla="*/ 78987 w 887272"/>
              <a:gd name="connsiteY90" fmla="*/ 3025422 h 3631956"/>
              <a:gd name="connsiteX91" fmla="*/ 86890 w 887272"/>
              <a:gd name="connsiteY91" fmla="*/ 2958253 h 3631956"/>
              <a:gd name="connsiteX92" fmla="*/ 89147 w 887272"/>
              <a:gd name="connsiteY92" fmla="*/ 2910841 h 3631956"/>
              <a:gd name="connsiteX93" fmla="*/ 96485 w 887272"/>
              <a:gd name="connsiteY93" fmla="*/ 2835770 h 3631956"/>
              <a:gd name="connsiteX94" fmla="*/ 112290 w 887272"/>
              <a:gd name="connsiteY94" fmla="*/ 2715542 h 3631956"/>
              <a:gd name="connsiteX95" fmla="*/ 94792 w 887272"/>
              <a:gd name="connsiteY95" fmla="*/ 2687320 h 3631956"/>
              <a:gd name="connsiteX96" fmla="*/ 74472 w 887272"/>
              <a:gd name="connsiteY96" fmla="*/ 2667000 h 3631956"/>
              <a:gd name="connsiteX97" fmla="*/ 116241 w 887272"/>
              <a:gd name="connsiteY97" fmla="*/ 2673773 h 3631956"/>
              <a:gd name="connsiteX98" fmla="*/ 129223 w 887272"/>
              <a:gd name="connsiteY98" fmla="*/ 2637649 h 3631956"/>
              <a:gd name="connsiteX99" fmla="*/ 120192 w 887272"/>
              <a:gd name="connsiteY99" fmla="*/ 2609991 h 3631956"/>
              <a:gd name="connsiteX100" fmla="*/ 127530 w 887272"/>
              <a:gd name="connsiteY100" fmla="*/ 2589671 h 3631956"/>
              <a:gd name="connsiteX101" fmla="*/ 132610 w 887272"/>
              <a:gd name="connsiteY101" fmla="*/ 2554676 h 3631956"/>
              <a:gd name="connsiteX102" fmla="*/ 137125 w 887272"/>
              <a:gd name="connsiteY102" fmla="*/ 2525323 h 3631956"/>
              <a:gd name="connsiteX103" fmla="*/ 142206 w 887272"/>
              <a:gd name="connsiteY103" fmla="*/ 2484684 h 3631956"/>
              <a:gd name="connsiteX104" fmla="*/ 152364 w 887272"/>
              <a:gd name="connsiteY104" fmla="*/ 2466621 h 3631956"/>
              <a:gd name="connsiteX105" fmla="*/ 151802 w 887272"/>
              <a:gd name="connsiteY105" fmla="*/ 2430498 h 3631956"/>
              <a:gd name="connsiteX106" fmla="*/ 159703 w 887272"/>
              <a:gd name="connsiteY106" fmla="*/ 2410178 h 3631956"/>
              <a:gd name="connsiteX107" fmla="*/ 164784 w 887272"/>
              <a:gd name="connsiteY107" fmla="*/ 2388164 h 3631956"/>
              <a:gd name="connsiteX108" fmla="*/ 167041 w 887272"/>
              <a:gd name="connsiteY108" fmla="*/ 2359943 h 3631956"/>
              <a:gd name="connsiteX109" fmla="*/ 174943 w 887272"/>
              <a:gd name="connsiteY109" fmla="*/ 2338494 h 3631956"/>
              <a:gd name="connsiteX110" fmla="*/ 180023 w 887272"/>
              <a:gd name="connsiteY110" fmla="*/ 2284871 h 3631956"/>
              <a:gd name="connsiteX111" fmla="*/ 181716 w 887272"/>
              <a:gd name="connsiteY111" fmla="*/ 2232942 h 3631956"/>
              <a:gd name="connsiteX112" fmla="*/ 190183 w 887272"/>
              <a:gd name="connsiteY112" fmla="*/ 2175369 h 3631956"/>
              <a:gd name="connsiteX113" fmla="*/ 191312 w 887272"/>
              <a:gd name="connsiteY113" fmla="*/ 2136987 h 3631956"/>
              <a:gd name="connsiteX114" fmla="*/ 196392 w 887272"/>
              <a:gd name="connsiteY114" fmla="*/ 2098040 h 3631956"/>
              <a:gd name="connsiteX115" fmla="*/ 206552 w 887272"/>
              <a:gd name="connsiteY115" fmla="*/ 1991360 h 3631956"/>
              <a:gd name="connsiteX116" fmla="*/ 211632 w 887272"/>
              <a:gd name="connsiteY116" fmla="*/ 1965960 h 3631956"/>
              <a:gd name="connsiteX117" fmla="*/ 216712 w 887272"/>
              <a:gd name="connsiteY117" fmla="*/ 1925320 h 3631956"/>
              <a:gd name="connsiteX118" fmla="*/ 221792 w 887272"/>
              <a:gd name="connsiteY118" fmla="*/ 1910080 h 3631956"/>
              <a:gd name="connsiteX119" fmla="*/ 226872 w 887272"/>
              <a:gd name="connsiteY119" fmla="*/ 1889760 h 3631956"/>
              <a:gd name="connsiteX120" fmla="*/ 231952 w 887272"/>
              <a:gd name="connsiteY120" fmla="*/ 1859280 h 3631956"/>
              <a:gd name="connsiteX121" fmla="*/ 237032 w 887272"/>
              <a:gd name="connsiteY121" fmla="*/ 1833880 h 3631956"/>
              <a:gd name="connsiteX122" fmla="*/ 242112 w 887272"/>
              <a:gd name="connsiteY122" fmla="*/ 1762760 h 3631956"/>
              <a:gd name="connsiteX123" fmla="*/ 247192 w 887272"/>
              <a:gd name="connsiteY123" fmla="*/ 1747520 h 3631956"/>
              <a:gd name="connsiteX124" fmla="*/ 252272 w 887272"/>
              <a:gd name="connsiteY124" fmla="*/ 1722120 h 3631956"/>
              <a:gd name="connsiteX125" fmla="*/ 257352 w 887272"/>
              <a:gd name="connsiteY125" fmla="*/ 1671320 h 3631956"/>
              <a:gd name="connsiteX126" fmla="*/ 262432 w 887272"/>
              <a:gd name="connsiteY126" fmla="*/ 1656080 h 3631956"/>
              <a:gd name="connsiteX127" fmla="*/ 267512 w 887272"/>
              <a:gd name="connsiteY127" fmla="*/ 1635760 h 3631956"/>
              <a:gd name="connsiteX128" fmla="*/ 272592 w 887272"/>
              <a:gd name="connsiteY128" fmla="*/ 1574800 h 3631956"/>
              <a:gd name="connsiteX129" fmla="*/ 277672 w 887272"/>
              <a:gd name="connsiteY129" fmla="*/ 1559560 h 3631956"/>
              <a:gd name="connsiteX130" fmla="*/ 287832 w 887272"/>
              <a:gd name="connsiteY130" fmla="*/ 1518920 h 3631956"/>
              <a:gd name="connsiteX131" fmla="*/ 292912 w 887272"/>
              <a:gd name="connsiteY131" fmla="*/ 1473200 h 3631956"/>
              <a:gd name="connsiteX132" fmla="*/ 297992 w 887272"/>
              <a:gd name="connsiteY132" fmla="*/ 1447800 h 3631956"/>
              <a:gd name="connsiteX133" fmla="*/ 308152 w 887272"/>
              <a:gd name="connsiteY133" fmla="*/ 1386840 h 3631956"/>
              <a:gd name="connsiteX134" fmla="*/ 313232 w 887272"/>
              <a:gd name="connsiteY134" fmla="*/ 1346200 h 3631956"/>
              <a:gd name="connsiteX135" fmla="*/ 323392 w 887272"/>
              <a:gd name="connsiteY135" fmla="*/ 1275080 h 3631956"/>
              <a:gd name="connsiteX136" fmla="*/ 328472 w 887272"/>
              <a:gd name="connsiteY136" fmla="*/ 1224280 h 3631956"/>
              <a:gd name="connsiteX137" fmla="*/ 333552 w 887272"/>
              <a:gd name="connsiteY137" fmla="*/ 1198880 h 3631956"/>
              <a:gd name="connsiteX138" fmla="*/ 348792 w 887272"/>
              <a:gd name="connsiteY138" fmla="*/ 1127760 h 3631956"/>
              <a:gd name="connsiteX139" fmla="*/ 353872 w 887272"/>
              <a:gd name="connsiteY139" fmla="*/ 1076960 h 3631956"/>
              <a:gd name="connsiteX140" fmla="*/ 358952 w 887272"/>
              <a:gd name="connsiteY140" fmla="*/ 1056640 h 3631956"/>
              <a:gd name="connsiteX141" fmla="*/ 369112 w 887272"/>
              <a:gd name="connsiteY141" fmla="*/ 1005840 h 3631956"/>
              <a:gd name="connsiteX142" fmla="*/ 374192 w 887272"/>
              <a:gd name="connsiteY142" fmla="*/ 934720 h 3631956"/>
              <a:gd name="connsiteX143" fmla="*/ 384352 w 887272"/>
              <a:gd name="connsiteY143" fmla="*/ 868680 h 3631956"/>
              <a:gd name="connsiteX144" fmla="*/ 389432 w 887272"/>
              <a:gd name="connsiteY144" fmla="*/ 822960 h 3631956"/>
              <a:gd name="connsiteX145" fmla="*/ 399592 w 887272"/>
              <a:gd name="connsiteY145" fmla="*/ 777240 h 3631956"/>
              <a:gd name="connsiteX146" fmla="*/ 404672 w 887272"/>
              <a:gd name="connsiteY146" fmla="*/ 731520 h 3631956"/>
              <a:gd name="connsiteX147" fmla="*/ 414832 w 887272"/>
              <a:gd name="connsiteY147" fmla="*/ 690880 h 3631956"/>
              <a:gd name="connsiteX148" fmla="*/ 424992 w 887272"/>
              <a:gd name="connsiteY148" fmla="*/ 629920 h 3631956"/>
              <a:gd name="connsiteX149" fmla="*/ 430072 w 887272"/>
              <a:gd name="connsiteY149" fmla="*/ 584200 h 3631956"/>
              <a:gd name="connsiteX150" fmla="*/ 440232 w 887272"/>
              <a:gd name="connsiteY150" fmla="*/ 543560 h 3631956"/>
              <a:gd name="connsiteX151" fmla="*/ 445312 w 887272"/>
              <a:gd name="connsiteY151" fmla="*/ 523240 h 3631956"/>
              <a:gd name="connsiteX152" fmla="*/ 455472 w 887272"/>
              <a:gd name="connsiteY152" fmla="*/ 457200 h 3631956"/>
              <a:gd name="connsiteX153" fmla="*/ 465632 w 887272"/>
              <a:gd name="connsiteY153" fmla="*/ 411480 h 3631956"/>
              <a:gd name="connsiteX154" fmla="*/ 470712 w 887272"/>
              <a:gd name="connsiteY154" fmla="*/ 365760 h 3631956"/>
              <a:gd name="connsiteX155" fmla="*/ 475792 w 887272"/>
              <a:gd name="connsiteY155" fmla="*/ 335280 h 3631956"/>
              <a:gd name="connsiteX156" fmla="*/ 470712 w 887272"/>
              <a:gd name="connsiteY156" fmla="*/ 198120 h 3631956"/>
              <a:gd name="connsiteX0" fmla="*/ 470712 w 887272"/>
              <a:gd name="connsiteY0" fmla="*/ 198120 h 3631956"/>
              <a:gd name="connsiteX1" fmla="*/ 485952 w 887272"/>
              <a:gd name="connsiteY1" fmla="*/ 187960 h 3631956"/>
              <a:gd name="connsiteX2" fmla="*/ 496112 w 887272"/>
              <a:gd name="connsiteY2" fmla="*/ 172720 h 3631956"/>
              <a:gd name="connsiteX3" fmla="*/ 526592 w 887272"/>
              <a:gd name="connsiteY3" fmla="*/ 152400 h 3631956"/>
              <a:gd name="connsiteX4" fmla="*/ 541832 w 887272"/>
              <a:gd name="connsiteY4" fmla="*/ 137160 h 3631956"/>
              <a:gd name="connsiteX5" fmla="*/ 572312 w 887272"/>
              <a:gd name="connsiteY5" fmla="*/ 127000 h 3631956"/>
              <a:gd name="connsiteX6" fmla="*/ 602792 w 887272"/>
              <a:gd name="connsiteY6" fmla="*/ 111760 h 3631956"/>
              <a:gd name="connsiteX7" fmla="*/ 638352 w 887272"/>
              <a:gd name="connsiteY7" fmla="*/ 96520 h 3631956"/>
              <a:gd name="connsiteX8" fmla="*/ 653592 w 887272"/>
              <a:gd name="connsiteY8" fmla="*/ 86360 h 3631956"/>
              <a:gd name="connsiteX9" fmla="*/ 689152 w 887272"/>
              <a:gd name="connsiteY9" fmla="*/ 76200 h 3631956"/>
              <a:gd name="connsiteX10" fmla="*/ 719632 w 887272"/>
              <a:gd name="connsiteY10" fmla="*/ 66040 h 3631956"/>
              <a:gd name="connsiteX11" fmla="*/ 755192 w 887272"/>
              <a:gd name="connsiteY11" fmla="*/ 50800 h 3631956"/>
              <a:gd name="connsiteX12" fmla="*/ 805992 w 887272"/>
              <a:gd name="connsiteY12" fmla="*/ 35560 h 3631956"/>
              <a:gd name="connsiteX13" fmla="*/ 821232 w 887272"/>
              <a:gd name="connsiteY13" fmla="*/ 25400 h 3631956"/>
              <a:gd name="connsiteX14" fmla="*/ 851712 w 887272"/>
              <a:gd name="connsiteY14" fmla="*/ 15240 h 3631956"/>
              <a:gd name="connsiteX15" fmla="*/ 882192 w 887272"/>
              <a:gd name="connsiteY15" fmla="*/ 0 h 3631956"/>
              <a:gd name="connsiteX16" fmla="*/ 887272 w 887272"/>
              <a:gd name="connsiteY16" fmla="*/ 15240 h 3631956"/>
              <a:gd name="connsiteX17" fmla="*/ 882192 w 887272"/>
              <a:gd name="connsiteY17" fmla="*/ 60960 h 3631956"/>
              <a:gd name="connsiteX18" fmla="*/ 877112 w 887272"/>
              <a:gd name="connsiteY18" fmla="*/ 76200 h 3631956"/>
              <a:gd name="connsiteX19" fmla="*/ 872032 w 887272"/>
              <a:gd name="connsiteY19" fmla="*/ 96520 h 3631956"/>
              <a:gd name="connsiteX20" fmla="*/ 866952 w 887272"/>
              <a:gd name="connsiteY20" fmla="*/ 162560 h 3631956"/>
              <a:gd name="connsiteX21" fmla="*/ 861872 w 887272"/>
              <a:gd name="connsiteY21" fmla="*/ 182880 h 3631956"/>
              <a:gd name="connsiteX22" fmla="*/ 856792 w 887272"/>
              <a:gd name="connsiteY22" fmla="*/ 213360 h 3631956"/>
              <a:gd name="connsiteX23" fmla="*/ 851712 w 887272"/>
              <a:gd name="connsiteY23" fmla="*/ 335280 h 3631956"/>
              <a:gd name="connsiteX24" fmla="*/ 841552 w 887272"/>
              <a:gd name="connsiteY24" fmla="*/ 401320 h 3631956"/>
              <a:gd name="connsiteX25" fmla="*/ 836472 w 887272"/>
              <a:gd name="connsiteY25" fmla="*/ 447040 h 3631956"/>
              <a:gd name="connsiteX26" fmla="*/ 826312 w 887272"/>
              <a:gd name="connsiteY26" fmla="*/ 568960 h 3631956"/>
              <a:gd name="connsiteX27" fmla="*/ 821232 w 887272"/>
              <a:gd name="connsiteY27" fmla="*/ 594360 h 3631956"/>
              <a:gd name="connsiteX28" fmla="*/ 816152 w 887272"/>
              <a:gd name="connsiteY28" fmla="*/ 640080 h 3631956"/>
              <a:gd name="connsiteX29" fmla="*/ 805992 w 887272"/>
              <a:gd name="connsiteY29" fmla="*/ 690880 h 3631956"/>
              <a:gd name="connsiteX30" fmla="*/ 800912 w 887272"/>
              <a:gd name="connsiteY30" fmla="*/ 721360 h 3631956"/>
              <a:gd name="connsiteX31" fmla="*/ 795832 w 887272"/>
              <a:gd name="connsiteY31" fmla="*/ 741680 h 3631956"/>
              <a:gd name="connsiteX32" fmla="*/ 790752 w 887272"/>
              <a:gd name="connsiteY32" fmla="*/ 767080 h 3631956"/>
              <a:gd name="connsiteX33" fmla="*/ 785672 w 887272"/>
              <a:gd name="connsiteY33" fmla="*/ 787400 h 3631956"/>
              <a:gd name="connsiteX34" fmla="*/ 780592 w 887272"/>
              <a:gd name="connsiteY34" fmla="*/ 828040 h 3631956"/>
              <a:gd name="connsiteX35" fmla="*/ 775512 w 887272"/>
              <a:gd name="connsiteY35" fmla="*/ 843280 h 3631956"/>
              <a:gd name="connsiteX36" fmla="*/ 765352 w 887272"/>
              <a:gd name="connsiteY36" fmla="*/ 894080 h 3631956"/>
              <a:gd name="connsiteX37" fmla="*/ 755192 w 887272"/>
              <a:gd name="connsiteY37" fmla="*/ 939800 h 3631956"/>
              <a:gd name="connsiteX38" fmla="*/ 750112 w 887272"/>
              <a:gd name="connsiteY38" fmla="*/ 980440 h 3631956"/>
              <a:gd name="connsiteX39" fmla="*/ 745032 w 887272"/>
              <a:gd name="connsiteY39" fmla="*/ 1031240 h 3631956"/>
              <a:gd name="connsiteX40" fmla="*/ 734872 w 887272"/>
              <a:gd name="connsiteY40" fmla="*/ 1102360 h 3631956"/>
              <a:gd name="connsiteX41" fmla="*/ 729792 w 887272"/>
              <a:gd name="connsiteY41" fmla="*/ 1203960 h 3631956"/>
              <a:gd name="connsiteX42" fmla="*/ 719632 w 887272"/>
              <a:gd name="connsiteY42" fmla="*/ 1264920 h 3631956"/>
              <a:gd name="connsiteX43" fmla="*/ 704392 w 887272"/>
              <a:gd name="connsiteY43" fmla="*/ 1407160 h 3631956"/>
              <a:gd name="connsiteX44" fmla="*/ 694232 w 887272"/>
              <a:gd name="connsiteY44" fmla="*/ 1463040 h 3631956"/>
              <a:gd name="connsiteX45" fmla="*/ 689152 w 887272"/>
              <a:gd name="connsiteY45" fmla="*/ 1518920 h 3631956"/>
              <a:gd name="connsiteX46" fmla="*/ 678992 w 887272"/>
              <a:gd name="connsiteY46" fmla="*/ 1564640 h 3631956"/>
              <a:gd name="connsiteX47" fmla="*/ 673912 w 887272"/>
              <a:gd name="connsiteY47" fmla="*/ 1595120 h 3631956"/>
              <a:gd name="connsiteX48" fmla="*/ 668832 w 887272"/>
              <a:gd name="connsiteY48" fmla="*/ 1635760 h 3631956"/>
              <a:gd name="connsiteX49" fmla="*/ 663752 w 887272"/>
              <a:gd name="connsiteY49" fmla="*/ 1666240 h 3631956"/>
              <a:gd name="connsiteX50" fmla="*/ 658672 w 887272"/>
              <a:gd name="connsiteY50" fmla="*/ 1706880 h 3631956"/>
              <a:gd name="connsiteX51" fmla="*/ 643432 w 887272"/>
              <a:gd name="connsiteY51" fmla="*/ 1778000 h 3631956"/>
              <a:gd name="connsiteX52" fmla="*/ 638352 w 887272"/>
              <a:gd name="connsiteY52" fmla="*/ 1823720 h 3631956"/>
              <a:gd name="connsiteX53" fmla="*/ 628192 w 887272"/>
              <a:gd name="connsiteY53" fmla="*/ 1879600 h 3631956"/>
              <a:gd name="connsiteX54" fmla="*/ 623112 w 887272"/>
              <a:gd name="connsiteY54" fmla="*/ 1935480 h 3631956"/>
              <a:gd name="connsiteX55" fmla="*/ 607872 w 887272"/>
              <a:gd name="connsiteY55" fmla="*/ 2021840 h 3631956"/>
              <a:gd name="connsiteX56" fmla="*/ 602792 w 887272"/>
              <a:gd name="connsiteY56" fmla="*/ 2082800 h 3631956"/>
              <a:gd name="connsiteX57" fmla="*/ 592632 w 887272"/>
              <a:gd name="connsiteY57" fmla="*/ 2133600 h 3631956"/>
              <a:gd name="connsiteX58" fmla="*/ 582472 w 887272"/>
              <a:gd name="connsiteY58" fmla="*/ 2204720 h 3631956"/>
              <a:gd name="connsiteX59" fmla="*/ 577392 w 887272"/>
              <a:gd name="connsiteY59" fmla="*/ 2296160 h 3631956"/>
              <a:gd name="connsiteX60" fmla="*/ 572312 w 887272"/>
              <a:gd name="connsiteY60" fmla="*/ 2311400 h 3631956"/>
              <a:gd name="connsiteX61" fmla="*/ 567232 w 887272"/>
              <a:gd name="connsiteY61" fmla="*/ 2352040 h 3631956"/>
              <a:gd name="connsiteX62" fmla="*/ 562152 w 887272"/>
              <a:gd name="connsiteY62" fmla="*/ 2382520 h 3631956"/>
              <a:gd name="connsiteX63" fmla="*/ 551992 w 887272"/>
              <a:gd name="connsiteY63" fmla="*/ 2509520 h 3631956"/>
              <a:gd name="connsiteX64" fmla="*/ 541832 w 887272"/>
              <a:gd name="connsiteY64" fmla="*/ 2570480 h 3631956"/>
              <a:gd name="connsiteX65" fmla="*/ 536752 w 887272"/>
              <a:gd name="connsiteY65" fmla="*/ 2595880 h 3631956"/>
              <a:gd name="connsiteX66" fmla="*/ 526592 w 887272"/>
              <a:gd name="connsiteY66" fmla="*/ 2809240 h 3631956"/>
              <a:gd name="connsiteX67" fmla="*/ 521512 w 887272"/>
              <a:gd name="connsiteY67" fmla="*/ 2834640 h 3631956"/>
              <a:gd name="connsiteX68" fmla="*/ 516432 w 887272"/>
              <a:gd name="connsiteY68" fmla="*/ 2956560 h 3631956"/>
              <a:gd name="connsiteX69" fmla="*/ 506272 w 887272"/>
              <a:gd name="connsiteY69" fmla="*/ 3048000 h 3631956"/>
              <a:gd name="connsiteX70" fmla="*/ 494419 w 887272"/>
              <a:gd name="connsiteY70" fmla="*/ 3217898 h 3631956"/>
              <a:gd name="connsiteX71" fmla="*/ 486517 w 887272"/>
              <a:gd name="connsiteY71" fmla="*/ 3325707 h 3631956"/>
              <a:gd name="connsiteX72" fmla="*/ 489903 w 887272"/>
              <a:gd name="connsiteY72" fmla="*/ 3369734 h 3631956"/>
              <a:gd name="connsiteX73" fmla="*/ 484823 w 887272"/>
              <a:gd name="connsiteY73" fmla="*/ 3407551 h 3631956"/>
              <a:gd name="connsiteX74" fmla="*/ 462810 w 887272"/>
              <a:gd name="connsiteY74" fmla="*/ 3608494 h 3631956"/>
              <a:gd name="connsiteX75" fmla="*/ 414832 w 887272"/>
              <a:gd name="connsiteY75" fmla="*/ 3611880 h 3631956"/>
              <a:gd name="connsiteX76" fmla="*/ 191312 w 887272"/>
              <a:gd name="connsiteY76" fmla="*/ 3601720 h 3631956"/>
              <a:gd name="connsiteX77" fmla="*/ 120192 w 887272"/>
              <a:gd name="connsiteY77" fmla="*/ 3591560 h 3631956"/>
              <a:gd name="connsiteX78" fmla="*/ 64312 w 887272"/>
              <a:gd name="connsiteY78" fmla="*/ 3586480 h 3631956"/>
              <a:gd name="connsiteX79" fmla="*/ 20849 w 887272"/>
              <a:gd name="connsiteY79" fmla="*/ 3576884 h 3631956"/>
              <a:gd name="connsiteX80" fmla="*/ 35525 w 887272"/>
              <a:gd name="connsiteY80" fmla="*/ 3533423 h 3631956"/>
              <a:gd name="connsiteX81" fmla="*/ 42864 w 887272"/>
              <a:gd name="connsiteY81" fmla="*/ 3455528 h 3631956"/>
              <a:gd name="connsiteX82" fmla="*/ 45121 w 887272"/>
              <a:gd name="connsiteY82" fmla="*/ 3429000 h 3631956"/>
              <a:gd name="connsiteX83" fmla="*/ 47379 w 887272"/>
              <a:gd name="connsiteY83" fmla="*/ 3397956 h 3631956"/>
              <a:gd name="connsiteX84" fmla="*/ 46815 w 887272"/>
              <a:gd name="connsiteY84" fmla="*/ 3356186 h 3631956"/>
              <a:gd name="connsiteX85" fmla="*/ 46250 w 887272"/>
              <a:gd name="connsiteY85" fmla="*/ 3327964 h 3631956"/>
              <a:gd name="connsiteX86" fmla="*/ 48508 w 887272"/>
              <a:gd name="connsiteY86" fmla="*/ 3265311 h 3631956"/>
              <a:gd name="connsiteX87" fmla="*/ 64876 w 887272"/>
              <a:gd name="connsiteY87" fmla="*/ 3217332 h 3631956"/>
              <a:gd name="connsiteX88" fmla="*/ 66570 w 887272"/>
              <a:gd name="connsiteY88" fmla="*/ 3178387 h 3631956"/>
              <a:gd name="connsiteX89" fmla="*/ 79551 w 887272"/>
              <a:gd name="connsiteY89" fmla="*/ 3056467 h 3631956"/>
              <a:gd name="connsiteX90" fmla="*/ 78987 w 887272"/>
              <a:gd name="connsiteY90" fmla="*/ 3025422 h 3631956"/>
              <a:gd name="connsiteX91" fmla="*/ 86890 w 887272"/>
              <a:gd name="connsiteY91" fmla="*/ 2958253 h 3631956"/>
              <a:gd name="connsiteX92" fmla="*/ 89147 w 887272"/>
              <a:gd name="connsiteY92" fmla="*/ 2910841 h 3631956"/>
              <a:gd name="connsiteX93" fmla="*/ 96485 w 887272"/>
              <a:gd name="connsiteY93" fmla="*/ 2835770 h 3631956"/>
              <a:gd name="connsiteX94" fmla="*/ 112290 w 887272"/>
              <a:gd name="connsiteY94" fmla="*/ 2715542 h 3631956"/>
              <a:gd name="connsiteX95" fmla="*/ 94792 w 887272"/>
              <a:gd name="connsiteY95" fmla="*/ 2687320 h 3631956"/>
              <a:gd name="connsiteX96" fmla="*/ 74472 w 887272"/>
              <a:gd name="connsiteY96" fmla="*/ 2667000 h 3631956"/>
              <a:gd name="connsiteX97" fmla="*/ 116241 w 887272"/>
              <a:gd name="connsiteY97" fmla="*/ 2673773 h 3631956"/>
              <a:gd name="connsiteX98" fmla="*/ 120756 w 887272"/>
              <a:gd name="connsiteY98" fmla="*/ 2632004 h 3631956"/>
              <a:gd name="connsiteX99" fmla="*/ 120192 w 887272"/>
              <a:gd name="connsiteY99" fmla="*/ 2609991 h 3631956"/>
              <a:gd name="connsiteX100" fmla="*/ 127530 w 887272"/>
              <a:gd name="connsiteY100" fmla="*/ 2589671 h 3631956"/>
              <a:gd name="connsiteX101" fmla="*/ 132610 w 887272"/>
              <a:gd name="connsiteY101" fmla="*/ 2554676 h 3631956"/>
              <a:gd name="connsiteX102" fmla="*/ 137125 w 887272"/>
              <a:gd name="connsiteY102" fmla="*/ 2525323 h 3631956"/>
              <a:gd name="connsiteX103" fmla="*/ 142206 w 887272"/>
              <a:gd name="connsiteY103" fmla="*/ 2484684 h 3631956"/>
              <a:gd name="connsiteX104" fmla="*/ 152364 w 887272"/>
              <a:gd name="connsiteY104" fmla="*/ 2466621 h 3631956"/>
              <a:gd name="connsiteX105" fmla="*/ 151802 w 887272"/>
              <a:gd name="connsiteY105" fmla="*/ 2430498 h 3631956"/>
              <a:gd name="connsiteX106" fmla="*/ 159703 w 887272"/>
              <a:gd name="connsiteY106" fmla="*/ 2410178 h 3631956"/>
              <a:gd name="connsiteX107" fmla="*/ 164784 w 887272"/>
              <a:gd name="connsiteY107" fmla="*/ 2388164 h 3631956"/>
              <a:gd name="connsiteX108" fmla="*/ 167041 w 887272"/>
              <a:gd name="connsiteY108" fmla="*/ 2359943 h 3631956"/>
              <a:gd name="connsiteX109" fmla="*/ 174943 w 887272"/>
              <a:gd name="connsiteY109" fmla="*/ 2338494 h 3631956"/>
              <a:gd name="connsiteX110" fmla="*/ 180023 w 887272"/>
              <a:gd name="connsiteY110" fmla="*/ 2284871 h 3631956"/>
              <a:gd name="connsiteX111" fmla="*/ 181716 w 887272"/>
              <a:gd name="connsiteY111" fmla="*/ 2232942 h 3631956"/>
              <a:gd name="connsiteX112" fmla="*/ 190183 w 887272"/>
              <a:gd name="connsiteY112" fmla="*/ 2175369 h 3631956"/>
              <a:gd name="connsiteX113" fmla="*/ 191312 w 887272"/>
              <a:gd name="connsiteY113" fmla="*/ 2136987 h 3631956"/>
              <a:gd name="connsiteX114" fmla="*/ 196392 w 887272"/>
              <a:gd name="connsiteY114" fmla="*/ 2098040 h 3631956"/>
              <a:gd name="connsiteX115" fmla="*/ 206552 w 887272"/>
              <a:gd name="connsiteY115" fmla="*/ 1991360 h 3631956"/>
              <a:gd name="connsiteX116" fmla="*/ 211632 w 887272"/>
              <a:gd name="connsiteY116" fmla="*/ 1965960 h 3631956"/>
              <a:gd name="connsiteX117" fmla="*/ 216712 w 887272"/>
              <a:gd name="connsiteY117" fmla="*/ 1925320 h 3631956"/>
              <a:gd name="connsiteX118" fmla="*/ 221792 w 887272"/>
              <a:gd name="connsiteY118" fmla="*/ 1910080 h 3631956"/>
              <a:gd name="connsiteX119" fmla="*/ 226872 w 887272"/>
              <a:gd name="connsiteY119" fmla="*/ 1889760 h 3631956"/>
              <a:gd name="connsiteX120" fmla="*/ 231952 w 887272"/>
              <a:gd name="connsiteY120" fmla="*/ 1859280 h 3631956"/>
              <a:gd name="connsiteX121" fmla="*/ 237032 w 887272"/>
              <a:gd name="connsiteY121" fmla="*/ 1833880 h 3631956"/>
              <a:gd name="connsiteX122" fmla="*/ 242112 w 887272"/>
              <a:gd name="connsiteY122" fmla="*/ 1762760 h 3631956"/>
              <a:gd name="connsiteX123" fmla="*/ 247192 w 887272"/>
              <a:gd name="connsiteY123" fmla="*/ 1747520 h 3631956"/>
              <a:gd name="connsiteX124" fmla="*/ 252272 w 887272"/>
              <a:gd name="connsiteY124" fmla="*/ 1722120 h 3631956"/>
              <a:gd name="connsiteX125" fmla="*/ 257352 w 887272"/>
              <a:gd name="connsiteY125" fmla="*/ 1671320 h 3631956"/>
              <a:gd name="connsiteX126" fmla="*/ 262432 w 887272"/>
              <a:gd name="connsiteY126" fmla="*/ 1656080 h 3631956"/>
              <a:gd name="connsiteX127" fmla="*/ 267512 w 887272"/>
              <a:gd name="connsiteY127" fmla="*/ 1635760 h 3631956"/>
              <a:gd name="connsiteX128" fmla="*/ 272592 w 887272"/>
              <a:gd name="connsiteY128" fmla="*/ 1574800 h 3631956"/>
              <a:gd name="connsiteX129" fmla="*/ 277672 w 887272"/>
              <a:gd name="connsiteY129" fmla="*/ 1559560 h 3631956"/>
              <a:gd name="connsiteX130" fmla="*/ 287832 w 887272"/>
              <a:gd name="connsiteY130" fmla="*/ 1518920 h 3631956"/>
              <a:gd name="connsiteX131" fmla="*/ 292912 w 887272"/>
              <a:gd name="connsiteY131" fmla="*/ 1473200 h 3631956"/>
              <a:gd name="connsiteX132" fmla="*/ 297992 w 887272"/>
              <a:gd name="connsiteY132" fmla="*/ 1447800 h 3631956"/>
              <a:gd name="connsiteX133" fmla="*/ 308152 w 887272"/>
              <a:gd name="connsiteY133" fmla="*/ 1386840 h 3631956"/>
              <a:gd name="connsiteX134" fmla="*/ 313232 w 887272"/>
              <a:gd name="connsiteY134" fmla="*/ 1346200 h 3631956"/>
              <a:gd name="connsiteX135" fmla="*/ 323392 w 887272"/>
              <a:gd name="connsiteY135" fmla="*/ 1275080 h 3631956"/>
              <a:gd name="connsiteX136" fmla="*/ 328472 w 887272"/>
              <a:gd name="connsiteY136" fmla="*/ 1224280 h 3631956"/>
              <a:gd name="connsiteX137" fmla="*/ 333552 w 887272"/>
              <a:gd name="connsiteY137" fmla="*/ 1198880 h 3631956"/>
              <a:gd name="connsiteX138" fmla="*/ 348792 w 887272"/>
              <a:gd name="connsiteY138" fmla="*/ 1127760 h 3631956"/>
              <a:gd name="connsiteX139" fmla="*/ 353872 w 887272"/>
              <a:gd name="connsiteY139" fmla="*/ 1076960 h 3631956"/>
              <a:gd name="connsiteX140" fmla="*/ 358952 w 887272"/>
              <a:gd name="connsiteY140" fmla="*/ 1056640 h 3631956"/>
              <a:gd name="connsiteX141" fmla="*/ 369112 w 887272"/>
              <a:gd name="connsiteY141" fmla="*/ 1005840 h 3631956"/>
              <a:gd name="connsiteX142" fmla="*/ 374192 w 887272"/>
              <a:gd name="connsiteY142" fmla="*/ 934720 h 3631956"/>
              <a:gd name="connsiteX143" fmla="*/ 384352 w 887272"/>
              <a:gd name="connsiteY143" fmla="*/ 868680 h 3631956"/>
              <a:gd name="connsiteX144" fmla="*/ 389432 w 887272"/>
              <a:gd name="connsiteY144" fmla="*/ 822960 h 3631956"/>
              <a:gd name="connsiteX145" fmla="*/ 399592 w 887272"/>
              <a:gd name="connsiteY145" fmla="*/ 777240 h 3631956"/>
              <a:gd name="connsiteX146" fmla="*/ 404672 w 887272"/>
              <a:gd name="connsiteY146" fmla="*/ 731520 h 3631956"/>
              <a:gd name="connsiteX147" fmla="*/ 414832 w 887272"/>
              <a:gd name="connsiteY147" fmla="*/ 690880 h 3631956"/>
              <a:gd name="connsiteX148" fmla="*/ 424992 w 887272"/>
              <a:gd name="connsiteY148" fmla="*/ 629920 h 3631956"/>
              <a:gd name="connsiteX149" fmla="*/ 430072 w 887272"/>
              <a:gd name="connsiteY149" fmla="*/ 584200 h 3631956"/>
              <a:gd name="connsiteX150" fmla="*/ 440232 w 887272"/>
              <a:gd name="connsiteY150" fmla="*/ 543560 h 3631956"/>
              <a:gd name="connsiteX151" fmla="*/ 445312 w 887272"/>
              <a:gd name="connsiteY151" fmla="*/ 523240 h 3631956"/>
              <a:gd name="connsiteX152" fmla="*/ 455472 w 887272"/>
              <a:gd name="connsiteY152" fmla="*/ 457200 h 3631956"/>
              <a:gd name="connsiteX153" fmla="*/ 465632 w 887272"/>
              <a:gd name="connsiteY153" fmla="*/ 411480 h 3631956"/>
              <a:gd name="connsiteX154" fmla="*/ 470712 w 887272"/>
              <a:gd name="connsiteY154" fmla="*/ 365760 h 3631956"/>
              <a:gd name="connsiteX155" fmla="*/ 475792 w 887272"/>
              <a:gd name="connsiteY155" fmla="*/ 335280 h 3631956"/>
              <a:gd name="connsiteX156" fmla="*/ 470712 w 887272"/>
              <a:gd name="connsiteY156" fmla="*/ 198120 h 3631956"/>
              <a:gd name="connsiteX0" fmla="*/ 470712 w 887272"/>
              <a:gd name="connsiteY0" fmla="*/ 198120 h 3631956"/>
              <a:gd name="connsiteX1" fmla="*/ 485952 w 887272"/>
              <a:gd name="connsiteY1" fmla="*/ 187960 h 3631956"/>
              <a:gd name="connsiteX2" fmla="*/ 496112 w 887272"/>
              <a:gd name="connsiteY2" fmla="*/ 172720 h 3631956"/>
              <a:gd name="connsiteX3" fmla="*/ 526592 w 887272"/>
              <a:gd name="connsiteY3" fmla="*/ 152400 h 3631956"/>
              <a:gd name="connsiteX4" fmla="*/ 541832 w 887272"/>
              <a:gd name="connsiteY4" fmla="*/ 137160 h 3631956"/>
              <a:gd name="connsiteX5" fmla="*/ 572312 w 887272"/>
              <a:gd name="connsiteY5" fmla="*/ 127000 h 3631956"/>
              <a:gd name="connsiteX6" fmla="*/ 602792 w 887272"/>
              <a:gd name="connsiteY6" fmla="*/ 111760 h 3631956"/>
              <a:gd name="connsiteX7" fmla="*/ 638352 w 887272"/>
              <a:gd name="connsiteY7" fmla="*/ 96520 h 3631956"/>
              <a:gd name="connsiteX8" fmla="*/ 653592 w 887272"/>
              <a:gd name="connsiteY8" fmla="*/ 86360 h 3631956"/>
              <a:gd name="connsiteX9" fmla="*/ 689152 w 887272"/>
              <a:gd name="connsiteY9" fmla="*/ 76200 h 3631956"/>
              <a:gd name="connsiteX10" fmla="*/ 719632 w 887272"/>
              <a:gd name="connsiteY10" fmla="*/ 66040 h 3631956"/>
              <a:gd name="connsiteX11" fmla="*/ 755192 w 887272"/>
              <a:gd name="connsiteY11" fmla="*/ 50800 h 3631956"/>
              <a:gd name="connsiteX12" fmla="*/ 805992 w 887272"/>
              <a:gd name="connsiteY12" fmla="*/ 35560 h 3631956"/>
              <a:gd name="connsiteX13" fmla="*/ 821232 w 887272"/>
              <a:gd name="connsiteY13" fmla="*/ 25400 h 3631956"/>
              <a:gd name="connsiteX14" fmla="*/ 851712 w 887272"/>
              <a:gd name="connsiteY14" fmla="*/ 15240 h 3631956"/>
              <a:gd name="connsiteX15" fmla="*/ 882192 w 887272"/>
              <a:gd name="connsiteY15" fmla="*/ 0 h 3631956"/>
              <a:gd name="connsiteX16" fmla="*/ 887272 w 887272"/>
              <a:gd name="connsiteY16" fmla="*/ 15240 h 3631956"/>
              <a:gd name="connsiteX17" fmla="*/ 882192 w 887272"/>
              <a:gd name="connsiteY17" fmla="*/ 60960 h 3631956"/>
              <a:gd name="connsiteX18" fmla="*/ 877112 w 887272"/>
              <a:gd name="connsiteY18" fmla="*/ 76200 h 3631956"/>
              <a:gd name="connsiteX19" fmla="*/ 872032 w 887272"/>
              <a:gd name="connsiteY19" fmla="*/ 96520 h 3631956"/>
              <a:gd name="connsiteX20" fmla="*/ 866952 w 887272"/>
              <a:gd name="connsiteY20" fmla="*/ 162560 h 3631956"/>
              <a:gd name="connsiteX21" fmla="*/ 861872 w 887272"/>
              <a:gd name="connsiteY21" fmla="*/ 182880 h 3631956"/>
              <a:gd name="connsiteX22" fmla="*/ 856792 w 887272"/>
              <a:gd name="connsiteY22" fmla="*/ 213360 h 3631956"/>
              <a:gd name="connsiteX23" fmla="*/ 851712 w 887272"/>
              <a:gd name="connsiteY23" fmla="*/ 335280 h 3631956"/>
              <a:gd name="connsiteX24" fmla="*/ 841552 w 887272"/>
              <a:gd name="connsiteY24" fmla="*/ 401320 h 3631956"/>
              <a:gd name="connsiteX25" fmla="*/ 836472 w 887272"/>
              <a:gd name="connsiteY25" fmla="*/ 447040 h 3631956"/>
              <a:gd name="connsiteX26" fmla="*/ 826312 w 887272"/>
              <a:gd name="connsiteY26" fmla="*/ 568960 h 3631956"/>
              <a:gd name="connsiteX27" fmla="*/ 821232 w 887272"/>
              <a:gd name="connsiteY27" fmla="*/ 594360 h 3631956"/>
              <a:gd name="connsiteX28" fmla="*/ 816152 w 887272"/>
              <a:gd name="connsiteY28" fmla="*/ 640080 h 3631956"/>
              <a:gd name="connsiteX29" fmla="*/ 805992 w 887272"/>
              <a:gd name="connsiteY29" fmla="*/ 690880 h 3631956"/>
              <a:gd name="connsiteX30" fmla="*/ 800912 w 887272"/>
              <a:gd name="connsiteY30" fmla="*/ 721360 h 3631956"/>
              <a:gd name="connsiteX31" fmla="*/ 795832 w 887272"/>
              <a:gd name="connsiteY31" fmla="*/ 741680 h 3631956"/>
              <a:gd name="connsiteX32" fmla="*/ 790752 w 887272"/>
              <a:gd name="connsiteY32" fmla="*/ 767080 h 3631956"/>
              <a:gd name="connsiteX33" fmla="*/ 785672 w 887272"/>
              <a:gd name="connsiteY33" fmla="*/ 787400 h 3631956"/>
              <a:gd name="connsiteX34" fmla="*/ 780592 w 887272"/>
              <a:gd name="connsiteY34" fmla="*/ 828040 h 3631956"/>
              <a:gd name="connsiteX35" fmla="*/ 775512 w 887272"/>
              <a:gd name="connsiteY35" fmla="*/ 843280 h 3631956"/>
              <a:gd name="connsiteX36" fmla="*/ 765352 w 887272"/>
              <a:gd name="connsiteY36" fmla="*/ 894080 h 3631956"/>
              <a:gd name="connsiteX37" fmla="*/ 755192 w 887272"/>
              <a:gd name="connsiteY37" fmla="*/ 939800 h 3631956"/>
              <a:gd name="connsiteX38" fmla="*/ 750112 w 887272"/>
              <a:gd name="connsiteY38" fmla="*/ 980440 h 3631956"/>
              <a:gd name="connsiteX39" fmla="*/ 745032 w 887272"/>
              <a:gd name="connsiteY39" fmla="*/ 1031240 h 3631956"/>
              <a:gd name="connsiteX40" fmla="*/ 734872 w 887272"/>
              <a:gd name="connsiteY40" fmla="*/ 1102360 h 3631956"/>
              <a:gd name="connsiteX41" fmla="*/ 729792 w 887272"/>
              <a:gd name="connsiteY41" fmla="*/ 1203960 h 3631956"/>
              <a:gd name="connsiteX42" fmla="*/ 719632 w 887272"/>
              <a:gd name="connsiteY42" fmla="*/ 1264920 h 3631956"/>
              <a:gd name="connsiteX43" fmla="*/ 704392 w 887272"/>
              <a:gd name="connsiteY43" fmla="*/ 1407160 h 3631956"/>
              <a:gd name="connsiteX44" fmla="*/ 694232 w 887272"/>
              <a:gd name="connsiteY44" fmla="*/ 1463040 h 3631956"/>
              <a:gd name="connsiteX45" fmla="*/ 689152 w 887272"/>
              <a:gd name="connsiteY45" fmla="*/ 1518920 h 3631956"/>
              <a:gd name="connsiteX46" fmla="*/ 678992 w 887272"/>
              <a:gd name="connsiteY46" fmla="*/ 1564640 h 3631956"/>
              <a:gd name="connsiteX47" fmla="*/ 673912 w 887272"/>
              <a:gd name="connsiteY47" fmla="*/ 1595120 h 3631956"/>
              <a:gd name="connsiteX48" fmla="*/ 668832 w 887272"/>
              <a:gd name="connsiteY48" fmla="*/ 1635760 h 3631956"/>
              <a:gd name="connsiteX49" fmla="*/ 663752 w 887272"/>
              <a:gd name="connsiteY49" fmla="*/ 1666240 h 3631956"/>
              <a:gd name="connsiteX50" fmla="*/ 658672 w 887272"/>
              <a:gd name="connsiteY50" fmla="*/ 1706880 h 3631956"/>
              <a:gd name="connsiteX51" fmla="*/ 643432 w 887272"/>
              <a:gd name="connsiteY51" fmla="*/ 1778000 h 3631956"/>
              <a:gd name="connsiteX52" fmla="*/ 638352 w 887272"/>
              <a:gd name="connsiteY52" fmla="*/ 1823720 h 3631956"/>
              <a:gd name="connsiteX53" fmla="*/ 628192 w 887272"/>
              <a:gd name="connsiteY53" fmla="*/ 1879600 h 3631956"/>
              <a:gd name="connsiteX54" fmla="*/ 623112 w 887272"/>
              <a:gd name="connsiteY54" fmla="*/ 1935480 h 3631956"/>
              <a:gd name="connsiteX55" fmla="*/ 607872 w 887272"/>
              <a:gd name="connsiteY55" fmla="*/ 2021840 h 3631956"/>
              <a:gd name="connsiteX56" fmla="*/ 602792 w 887272"/>
              <a:gd name="connsiteY56" fmla="*/ 2082800 h 3631956"/>
              <a:gd name="connsiteX57" fmla="*/ 592632 w 887272"/>
              <a:gd name="connsiteY57" fmla="*/ 2133600 h 3631956"/>
              <a:gd name="connsiteX58" fmla="*/ 582472 w 887272"/>
              <a:gd name="connsiteY58" fmla="*/ 2204720 h 3631956"/>
              <a:gd name="connsiteX59" fmla="*/ 577392 w 887272"/>
              <a:gd name="connsiteY59" fmla="*/ 2296160 h 3631956"/>
              <a:gd name="connsiteX60" fmla="*/ 572312 w 887272"/>
              <a:gd name="connsiteY60" fmla="*/ 2311400 h 3631956"/>
              <a:gd name="connsiteX61" fmla="*/ 567232 w 887272"/>
              <a:gd name="connsiteY61" fmla="*/ 2352040 h 3631956"/>
              <a:gd name="connsiteX62" fmla="*/ 562152 w 887272"/>
              <a:gd name="connsiteY62" fmla="*/ 2382520 h 3631956"/>
              <a:gd name="connsiteX63" fmla="*/ 551992 w 887272"/>
              <a:gd name="connsiteY63" fmla="*/ 2509520 h 3631956"/>
              <a:gd name="connsiteX64" fmla="*/ 541832 w 887272"/>
              <a:gd name="connsiteY64" fmla="*/ 2570480 h 3631956"/>
              <a:gd name="connsiteX65" fmla="*/ 536752 w 887272"/>
              <a:gd name="connsiteY65" fmla="*/ 2595880 h 3631956"/>
              <a:gd name="connsiteX66" fmla="*/ 526592 w 887272"/>
              <a:gd name="connsiteY66" fmla="*/ 2809240 h 3631956"/>
              <a:gd name="connsiteX67" fmla="*/ 521512 w 887272"/>
              <a:gd name="connsiteY67" fmla="*/ 2834640 h 3631956"/>
              <a:gd name="connsiteX68" fmla="*/ 516432 w 887272"/>
              <a:gd name="connsiteY68" fmla="*/ 2956560 h 3631956"/>
              <a:gd name="connsiteX69" fmla="*/ 506272 w 887272"/>
              <a:gd name="connsiteY69" fmla="*/ 3048000 h 3631956"/>
              <a:gd name="connsiteX70" fmla="*/ 494419 w 887272"/>
              <a:gd name="connsiteY70" fmla="*/ 3217898 h 3631956"/>
              <a:gd name="connsiteX71" fmla="*/ 486517 w 887272"/>
              <a:gd name="connsiteY71" fmla="*/ 3325707 h 3631956"/>
              <a:gd name="connsiteX72" fmla="*/ 489903 w 887272"/>
              <a:gd name="connsiteY72" fmla="*/ 3369734 h 3631956"/>
              <a:gd name="connsiteX73" fmla="*/ 484823 w 887272"/>
              <a:gd name="connsiteY73" fmla="*/ 3407551 h 3631956"/>
              <a:gd name="connsiteX74" fmla="*/ 462810 w 887272"/>
              <a:gd name="connsiteY74" fmla="*/ 3608494 h 3631956"/>
              <a:gd name="connsiteX75" fmla="*/ 414832 w 887272"/>
              <a:gd name="connsiteY75" fmla="*/ 3611880 h 3631956"/>
              <a:gd name="connsiteX76" fmla="*/ 191312 w 887272"/>
              <a:gd name="connsiteY76" fmla="*/ 3601720 h 3631956"/>
              <a:gd name="connsiteX77" fmla="*/ 120192 w 887272"/>
              <a:gd name="connsiteY77" fmla="*/ 3591560 h 3631956"/>
              <a:gd name="connsiteX78" fmla="*/ 64312 w 887272"/>
              <a:gd name="connsiteY78" fmla="*/ 3586480 h 3631956"/>
              <a:gd name="connsiteX79" fmla="*/ 20849 w 887272"/>
              <a:gd name="connsiteY79" fmla="*/ 3576884 h 3631956"/>
              <a:gd name="connsiteX80" fmla="*/ 35525 w 887272"/>
              <a:gd name="connsiteY80" fmla="*/ 3533423 h 3631956"/>
              <a:gd name="connsiteX81" fmla="*/ 42864 w 887272"/>
              <a:gd name="connsiteY81" fmla="*/ 3455528 h 3631956"/>
              <a:gd name="connsiteX82" fmla="*/ 45121 w 887272"/>
              <a:gd name="connsiteY82" fmla="*/ 3429000 h 3631956"/>
              <a:gd name="connsiteX83" fmla="*/ 47379 w 887272"/>
              <a:gd name="connsiteY83" fmla="*/ 3397956 h 3631956"/>
              <a:gd name="connsiteX84" fmla="*/ 46815 w 887272"/>
              <a:gd name="connsiteY84" fmla="*/ 3356186 h 3631956"/>
              <a:gd name="connsiteX85" fmla="*/ 46250 w 887272"/>
              <a:gd name="connsiteY85" fmla="*/ 3327964 h 3631956"/>
              <a:gd name="connsiteX86" fmla="*/ 48508 w 887272"/>
              <a:gd name="connsiteY86" fmla="*/ 3265311 h 3631956"/>
              <a:gd name="connsiteX87" fmla="*/ 64876 w 887272"/>
              <a:gd name="connsiteY87" fmla="*/ 3217332 h 3631956"/>
              <a:gd name="connsiteX88" fmla="*/ 66570 w 887272"/>
              <a:gd name="connsiteY88" fmla="*/ 3178387 h 3631956"/>
              <a:gd name="connsiteX89" fmla="*/ 79551 w 887272"/>
              <a:gd name="connsiteY89" fmla="*/ 3056467 h 3631956"/>
              <a:gd name="connsiteX90" fmla="*/ 78987 w 887272"/>
              <a:gd name="connsiteY90" fmla="*/ 3025422 h 3631956"/>
              <a:gd name="connsiteX91" fmla="*/ 86890 w 887272"/>
              <a:gd name="connsiteY91" fmla="*/ 2958253 h 3631956"/>
              <a:gd name="connsiteX92" fmla="*/ 89147 w 887272"/>
              <a:gd name="connsiteY92" fmla="*/ 2910841 h 3631956"/>
              <a:gd name="connsiteX93" fmla="*/ 96485 w 887272"/>
              <a:gd name="connsiteY93" fmla="*/ 2835770 h 3631956"/>
              <a:gd name="connsiteX94" fmla="*/ 112290 w 887272"/>
              <a:gd name="connsiteY94" fmla="*/ 2715542 h 3631956"/>
              <a:gd name="connsiteX95" fmla="*/ 94792 w 887272"/>
              <a:gd name="connsiteY95" fmla="*/ 2687320 h 3631956"/>
              <a:gd name="connsiteX96" fmla="*/ 116805 w 887272"/>
              <a:gd name="connsiteY96" fmla="*/ 2692400 h 3631956"/>
              <a:gd name="connsiteX97" fmla="*/ 116241 w 887272"/>
              <a:gd name="connsiteY97" fmla="*/ 2673773 h 3631956"/>
              <a:gd name="connsiteX98" fmla="*/ 120756 w 887272"/>
              <a:gd name="connsiteY98" fmla="*/ 2632004 h 3631956"/>
              <a:gd name="connsiteX99" fmla="*/ 120192 w 887272"/>
              <a:gd name="connsiteY99" fmla="*/ 2609991 h 3631956"/>
              <a:gd name="connsiteX100" fmla="*/ 127530 w 887272"/>
              <a:gd name="connsiteY100" fmla="*/ 2589671 h 3631956"/>
              <a:gd name="connsiteX101" fmla="*/ 132610 w 887272"/>
              <a:gd name="connsiteY101" fmla="*/ 2554676 h 3631956"/>
              <a:gd name="connsiteX102" fmla="*/ 137125 w 887272"/>
              <a:gd name="connsiteY102" fmla="*/ 2525323 h 3631956"/>
              <a:gd name="connsiteX103" fmla="*/ 142206 w 887272"/>
              <a:gd name="connsiteY103" fmla="*/ 2484684 h 3631956"/>
              <a:gd name="connsiteX104" fmla="*/ 152364 w 887272"/>
              <a:gd name="connsiteY104" fmla="*/ 2466621 h 3631956"/>
              <a:gd name="connsiteX105" fmla="*/ 151802 w 887272"/>
              <a:gd name="connsiteY105" fmla="*/ 2430498 h 3631956"/>
              <a:gd name="connsiteX106" fmla="*/ 159703 w 887272"/>
              <a:gd name="connsiteY106" fmla="*/ 2410178 h 3631956"/>
              <a:gd name="connsiteX107" fmla="*/ 164784 w 887272"/>
              <a:gd name="connsiteY107" fmla="*/ 2388164 h 3631956"/>
              <a:gd name="connsiteX108" fmla="*/ 167041 w 887272"/>
              <a:gd name="connsiteY108" fmla="*/ 2359943 h 3631956"/>
              <a:gd name="connsiteX109" fmla="*/ 174943 w 887272"/>
              <a:gd name="connsiteY109" fmla="*/ 2338494 h 3631956"/>
              <a:gd name="connsiteX110" fmla="*/ 180023 w 887272"/>
              <a:gd name="connsiteY110" fmla="*/ 2284871 h 3631956"/>
              <a:gd name="connsiteX111" fmla="*/ 181716 w 887272"/>
              <a:gd name="connsiteY111" fmla="*/ 2232942 h 3631956"/>
              <a:gd name="connsiteX112" fmla="*/ 190183 w 887272"/>
              <a:gd name="connsiteY112" fmla="*/ 2175369 h 3631956"/>
              <a:gd name="connsiteX113" fmla="*/ 191312 w 887272"/>
              <a:gd name="connsiteY113" fmla="*/ 2136987 h 3631956"/>
              <a:gd name="connsiteX114" fmla="*/ 196392 w 887272"/>
              <a:gd name="connsiteY114" fmla="*/ 2098040 h 3631956"/>
              <a:gd name="connsiteX115" fmla="*/ 206552 w 887272"/>
              <a:gd name="connsiteY115" fmla="*/ 1991360 h 3631956"/>
              <a:gd name="connsiteX116" fmla="*/ 211632 w 887272"/>
              <a:gd name="connsiteY116" fmla="*/ 1965960 h 3631956"/>
              <a:gd name="connsiteX117" fmla="*/ 216712 w 887272"/>
              <a:gd name="connsiteY117" fmla="*/ 1925320 h 3631956"/>
              <a:gd name="connsiteX118" fmla="*/ 221792 w 887272"/>
              <a:gd name="connsiteY118" fmla="*/ 1910080 h 3631956"/>
              <a:gd name="connsiteX119" fmla="*/ 226872 w 887272"/>
              <a:gd name="connsiteY119" fmla="*/ 1889760 h 3631956"/>
              <a:gd name="connsiteX120" fmla="*/ 231952 w 887272"/>
              <a:gd name="connsiteY120" fmla="*/ 1859280 h 3631956"/>
              <a:gd name="connsiteX121" fmla="*/ 237032 w 887272"/>
              <a:gd name="connsiteY121" fmla="*/ 1833880 h 3631956"/>
              <a:gd name="connsiteX122" fmla="*/ 242112 w 887272"/>
              <a:gd name="connsiteY122" fmla="*/ 1762760 h 3631956"/>
              <a:gd name="connsiteX123" fmla="*/ 247192 w 887272"/>
              <a:gd name="connsiteY123" fmla="*/ 1747520 h 3631956"/>
              <a:gd name="connsiteX124" fmla="*/ 252272 w 887272"/>
              <a:gd name="connsiteY124" fmla="*/ 1722120 h 3631956"/>
              <a:gd name="connsiteX125" fmla="*/ 257352 w 887272"/>
              <a:gd name="connsiteY125" fmla="*/ 1671320 h 3631956"/>
              <a:gd name="connsiteX126" fmla="*/ 262432 w 887272"/>
              <a:gd name="connsiteY126" fmla="*/ 1656080 h 3631956"/>
              <a:gd name="connsiteX127" fmla="*/ 267512 w 887272"/>
              <a:gd name="connsiteY127" fmla="*/ 1635760 h 3631956"/>
              <a:gd name="connsiteX128" fmla="*/ 272592 w 887272"/>
              <a:gd name="connsiteY128" fmla="*/ 1574800 h 3631956"/>
              <a:gd name="connsiteX129" fmla="*/ 277672 w 887272"/>
              <a:gd name="connsiteY129" fmla="*/ 1559560 h 3631956"/>
              <a:gd name="connsiteX130" fmla="*/ 287832 w 887272"/>
              <a:gd name="connsiteY130" fmla="*/ 1518920 h 3631956"/>
              <a:gd name="connsiteX131" fmla="*/ 292912 w 887272"/>
              <a:gd name="connsiteY131" fmla="*/ 1473200 h 3631956"/>
              <a:gd name="connsiteX132" fmla="*/ 297992 w 887272"/>
              <a:gd name="connsiteY132" fmla="*/ 1447800 h 3631956"/>
              <a:gd name="connsiteX133" fmla="*/ 308152 w 887272"/>
              <a:gd name="connsiteY133" fmla="*/ 1386840 h 3631956"/>
              <a:gd name="connsiteX134" fmla="*/ 313232 w 887272"/>
              <a:gd name="connsiteY134" fmla="*/ 1346200 h 3631956"/>
              <a:gd name="connsiteX135" fmla="*/ 323392 w 887272"/>
              <a:gd name="connsiteY135" fmla="*/ 1275080 h 3631956"/>
              <a:gd name="connsiteX136" fmla="*/ 328472 w 887272"/>
              <a:gd name="connsiteY136" fmla="*/ 1224280 h 3631956"/>
              <a:gd name="connsiteX137" fmla="*/ 333552 w 887272"/>
              <a:gd name="connsiteY137" fmla="*/ 1198880 h 3631956"/>
              <a:gd name="connsiteX138" fmla="*/ 348792 w 887272"/>
              <a:gd name="connsiteY138" fmla="*/ 1127760 h 3631956"/>
              <a:gd name="connsiteX139" fmla="*/ 353872 w 887272"/>
              <a:gd name="connsiteY139" fmla="*/ 1076960 h 3631956"/>
              <a:gd name="connsiteX140" fmla="*/ 358952 w 887272"/>
              <a:gd name="connsiteY140" fmla="*/ 1056640 h 3631956"/>
              <a:gd name="connsiteX141" fmla="*/ 369112 w 887272"/>
              <a:gd name="connsiteY141" fmla="*/ 1005840 h 3631956"/>
              <a:gd name="connsiteX142" fmla="*/ 374192 w 887272"/>
              <a:gd name="connsiteY142" fmla="*/ 934720 h 3631956"/>
              <a:gd name="connsiteX143" fmla="*/ 384352 w 887272"/>
              <a:gd name="connsiteY143" fmla="*/ 868680 h 3631956"/>
              <a:gd name="connsiteX144" fmla="*/ 389432 w 887272"/>
              <a:gd name="connsiteY144" fmla="*/ 822960 h 3631956"/>
              <a:gd name="connsiteX145" fmla="*/ 399592 w 887272"/>
              <a:gd name="connsiteY145" fmla="*/ 777240 h 3631956"/>
              <a:gd name="connsiteX146" fmla="*/ 404672 w 887272"/>
              <a:gd name="connsiteY146" fmla="*/ 731520 h 3631956"/>
              <a:gd name="connsiteX147" fmla="*/ 414832 w 887272"/>
              <a:gd name="connsiteY147" fmla="*/ 690880 h 3631956"/>
              <a:gd name="connsiteX148" fmla="*/ 424992 w 887272"/>
              <a:gd name="connsiteY148" fmla="*/ 629920 h 3631956"/>
              <a:gd name="connsiteX149" fmla="*/ 430072 w 887272"/>
              <a:gd name="connsiteY149" fmla="*/ 584200 h 3631956"/>
              <a:gd name="connsiteX150" fmla="*/ 440232 w 887272"/>
              <a:gd name="connsiteY150" fmla="*/ 543560 h 3631956"/>
              <a:gd name="connsiteX151" fmla="*/ 445312 w 887272"/>
              <a:gd name="connsiteY151" fmla="*/ 523240 h 3631956"/>
              <a:gd name="connsiteX152" fmla="*/ 455472 w 887272"/>
              <a:gd name="connsiteY152" fmla="*/ 457200 h 3631956"/>
              <a:gd name="connsiteX153" fmla="*/ 465632 w 887272"/>
              <a:gd name="connsiteY153" fmla="*/ 411480 h 3631956"/>
              <a:gd name="connsiteX154" fmla="*/ 470712 w 887272"/>
              <a:gd name="connsiteY154" fmla="*/ 365760 h 3631956"/>
              <a:gd name="connsiteX155" fmla="*/ 475792 w 887272"/>
              <a:gd name="connsiteY155" fmla="*/ 335280 h 3631956"/>
              <a:gd name="connsiteX156" fmla="*/ 470712 w 887272"/>
              <a:gd name="connsiteY156" fmla="*/ 198120 h 3631956"/>
              <a:gd name="connsiteX0" fmla="*/ 470712 w 887272"/>
              <a:gd name="connsiteY0" fmla="*/ 198120 h 3631956"/>
              <a:gd name="connsiteX1" fmla="*/ 485952 w 887272"/>
              <a:gd name="connsiteY1" fmla="*/ 187960 h 3631956"/>
              <a:gd name="connsiteX2" fmla="*/ 496112 w 887272"/>
              <a:gd name="connsiteY2" fmla="*/ 172720 h 3631956"/>
              <a:gd name="connsiteX3" fmla="*/ 526592 w 887272"/>
              <a:gd name="connsiteY3" fmla="*/ 152400 h 3631956"/>
              <a:gd name="connsiteX4" fmla="*/ 541832 w 887272"/>
              <a:gd name="connsiteY4" fmla="*/ 137160 h 3631956"/>
              <a:gd name="connsiteX5" fmla="*/ 572312 w 887272"/>
              <a:gd name="connsiteY5" fmla="*/ 127000 h 3631956"/>
              <a:gd name="connsiteX6" fmla="*/ 602792 w 887272"/>
              <a:gd name="connsiteY6" fmla="*/ 111760 h 3631956"/>
              <a:gd name="connsiteX7" fmla="*/ 638352 w 887272"/>
              <a:gd name="connsiteY7" fmla="*/ 96520 h 3631956"/>
              <a:gd name="connsiteX8" fmla="*/ 653592 w 887272"/>
              <a:gd name="connsiteY8" fmla="*/ 86360 h 3631956"/>
              <a:gd name="connsiteX9" fmla="*/ 689152 w 887272"/>
              <a:gd name="connsiteY9" fmla="*/ 76200 h 3631956"/>
              <a:gd name="connsiteX10" fmla="*/ 719632 w 887272"/>
              <a:gd name="connsiteY10" fmla="*/ 66040 h 3631956"/>
              <a:gd name="connsiteX11" fmla="*/ 755192 w 887272"/>
              <a:gd name="connsiteY11" fmla="*/ 50800 h 3631956"/>
              <a:gd name="connsiteX12" fmla="*/ 805992 w 887272"/>
              <a:gd name="connsiteY12" fmla="*/ 35560 h 3631956"/>
              <a:gd name="connsiteX13" fmla="*/ 821232 w 887272"/>
              <a:gd name="connsiteY13" fmla="*/ 25400 h 3631956"/>
              <a:gd name="connsiteX14" fmla="*/ 851712 w 887272"/>
              <a:gd name="connsiteY14" fmla="*/ 15240 h 3631956"/>
              <a:gd name="connsiteX15" fmla="*/ 882192 w 887272"/>
              <a:gd name="connsiteY15" fmla="*/ 0 h 3631956"/>
              <a:gd name="connsiteX16" fmla="*/ 887272 w 887272"/>
              <a:gd name="connsiteY16" fmla="*/ 15240 h 3631956"/>
              <a:gd name="connsiteX17" fmla="*/ 882192 w 887272"/>
              <a:gd name="connsiteY17" fmla="*/ 60960 h 3631956"/>
              <a:gd name="connsiteX18" fmla="*/ 877112 w 887272"/>
              <a:gd name="connsiteY18" fmla="*/ 76200 h 3631956"/>
              <a:gd name="connsiteX19" fmla="*/ 872032 w 887272"/>
              <a:gd name="connsiteY19" fmla="*/ 96520 h 3631956"/>
              <a:gd name="connsiteX20" fmla="*/ 866952 w 887272"/>
              <a:gd name="connsiteY20" fmla="*/ 162560 h 3631956"/>
              <a:gd name="connsiteX21" fmla="*/ 861872 w 887272"/>
              <a:gd name="connsiteY21" fmla="*/ 182880 h 3631956"/>
              <a:gd name="connsiteX22" fmla="*/ 856792 w 887272"/>
              <a:gd name="connsiteY22" fmla="*/ 213360 h 3631956"/>
              <a:gd name="connsiteX23" fmla="*/ 851712 w 887272"/>
              <a:gd name="connsiteY23" fmla="*/ 335280 h 3631956"/>
              <a:gd name="connsiteX24" fmla="*/ 841552 w 887272"/>
              <a:gd name="connsiteY24" fmla="*/ 401320 h 3631956"/>
              <a:gd name="connsiteX25" fmla="*/ 836472 w 887272"/>
              <a:gd name="connsiteY25" fmla="*/ 447040 h 3631956"/>
              <a:gd name="connsiteX26" fmla="*/ 826312 w 887272"/>
              <a:gd name="connsiteY26" fmla="*/ 568960 h 3631956"/>
              <a:gd name="connsiteX27" fmla="*/ 821232 w 887272"/>
              <a:gd name="connsiteY27" fmla="*/ 594360 h 3631956"/>
              <a:gd name="connsiteX28" fmla="*/ 816152 w 887272"/>
              <a:gd name="connsiteY28" fmla="*/ 640080 h 3631956"/>
              <a:gd name="connsiteX29" fmla="*/ 805992 w 887272"/>
              <a:gd name="connsiteY29" fmla="*/ 690880 h 3631956"/>
              <a:gd name="connsiteX30" fmla="*/ 800912 w 887272"/>
              <a:gd name="connsiteY30" fmla="*/ 721360 h 3631956"/>
              <a:gd name="connsiteX31" fmla="*/ 795832 w 887272"/>
              <a:gd name="connsiteY31" fmla="*/ 741680 h 3631956"/>
              <a:gd name="connsiteX32" fmla="*/ 790752 w 887272"/>
              <a:gd name="connsiteY32" fmla="*/ 767080 h 3631956"/>
              <a:gd name="connsiteX33" fmla="*/ 785672 w 887272"/>
              <a:gd name="connsiteY33" fmla="*/ 787400 h 3631956"/>
              <a:gd name="connsiteX34" fmla="*/ 780592 w 887272"/>
              <a:gd name="connsiteY34" fmla="*/ 828040 h 3631956"/>
              <a:gd name="connsiteX35" fmla="*/ 775512 w 887272"/>
              <a:gd name="connsiteY35" fmla="*/ 843280 h 3631956"/>
              <a:gd name="connsiteX36" fmla="*/ 765352 w 887272"/>
              <a:gd name="connsiteY36" fmla="*/ 894080 h 3631956"/>
              <a:gd name="connsiteX37" fmla="*/ 755192 w 887272"/>
              <a:gd name="connsiteY37" fmla="*/ 939800 h 3631956"/>
              <a:gd name="connsiteX38" fmla="*/ 750112 w 887272"/>
              <a:gd name="connsiteY38" fmla="*/ 980440 h 3631956"/>
              <a:gd name="connsiteX39" fmla="*/ 745032 w 887272"/>
              <a:gd name="connsiteY39" fmla="*/ 1031240 h 3631956"/>
              <a:gd name="connsiteX40" fmla="*/ 734872 w 887272"/>
              <a:gd name="connsiteY40" fmla="*/ 1102360 h 3631956"/>
              <a:gd name="connsiteX41" fmla="*/ 729792 w 887272"/>
              <a:gd name="connsiteY41" fmla="*/ 1203960 h 3631956"/>
              <a:gd name="connsiteX42" fmla="*/ 719632 w 887272"/>
              <a:gd name="connsiteY42" fmla="*/ 1264920 h 3631956"/>
              <a:gd name="connsiteX43" fmla="*/ 704392 w 887272"/>
              <a:gd name="connsiteY43" fmla="*/ 1407160 h 3631956"/>
              <a:gd name="connsiteX44" fmla="*/ 694232 w 887272"/>
              <a:gd name="connsiteY44" fmla="*/ 1463040 h 3631956"/>
              <a:gd name="connsiteX45" fmla="*/ 689152 w 887272"/>
              <a:gd name="connsiteY45" fmla="*/ 1518920 h 3631956"/>
              <a:gd name="connsiteX46" fmla="*/ 678992 w 887272"/>
              <a:gd name="connsiteY46" fmla="*/ 1564640 h 3631956"/>
              <a:gd name="connsiteX47" fmla="*/ 673912 w 887272"/>
              <a:gd name="connsiteY47" fmla="*/ 1595120 h 3631956"/>
              <a:gd name="connsiteX48" fmla="*/ 668832 w 887272"/>
              <a:gd name="connsiteY48" fmla="*/ 1635760 h 3631956"/>
              <a:gd name="connsiteX49" fmla="*/ 663752 w 887272"/>
              <a:gd name="connsiteY49" fmla="*/ 1666240 h 3631956"/>
              <a:gd name="connsiteX50" fmla="*/ 658672 w 887272"/>
              <a:gd name="connsiteY50" fmla="*/ 1706880 h 3631956"/>
              <a:gd name="connsiteX51" fmla="*/ 643432 w 887272"/>
              <a:gd name="connsiteY51" fmla="*/ 1778000 h 3631956"/>
              <a:gd name="connsiteX52" fmla="*/ 638352 w 887272"/>
              <a:gd name="connsiteY52" fmla="*/ 1823720 h 3631956"/>
              <a:gd name="connsiteX53" fmla="*/ 628192 w 887272"/>
              <a:gd name="connsiteY53" fmla="*/ 1879600 h 3631956"/>
              <a:gd name="connsiteX54" fmla="*/ 623112 w 887272"/>
              <a:gd name="connsiteY54" fmla="*/ 1935480 h 3631956"/>
              <a:gd name="connsiteX55" fmla="*/ 607872 w 887272"/>
              <a:gd name="connsiteY55" fmla="*/ 2021840 h 3631956"/>
              <a:gd name="connsiteX56" fmla="*/ 602792 w 887272"/>
              <a:gd name="connsiteY56" fmla="*/ 2082800 h 3631956"/>
              <a:gd name="connsiteX57" fmla="*/ 592632 w 887272"/>
              <a:gd name="connsiteY57" fmla="*/ 2133600 h 3631956"/>
              <a:gd name="connsiteX58" fmla="*/ 582472 w 887272"/>
              <a:gd name="connsiteY58" fmla="*/ 2204720 h 3631956"/>
              <a:gd name="connsiteX59" fmla="*/ 577392 w 887272"/>
              <a:gd name="connsiteY59" fmla="*/ 2296160 h 3631956"/>
              <a:gd name="connsiteX60" fmla="*/ 572312 w 887272"/>
              <a:gd name="connsiteY60" fmla="*/ 2311400 h 3631956"/>
              <a:gd name="connsiteX61" fmla="*/ 567232 w 887272"/>
              <a:gd name="connsiteY61" fmla="*/ 2352040 h 3631956"/>
              <a:gd name="connsiteX62" fmla="*/ 562152 w 887272"/>
              <a:gd name="connsiteY62" fmla="*/ 2382520 h 3631956"/>
              <a:gd name="connsiteX63" fmla="*/ 551992 w 887272"/>
              <a:gd name="connsiteY63" fmla="*/ 2509520 h 3631956"/>
              <a:gd name="connsiteX64" fmla="*/ 541832 w 887272"/>
              <a:gd name="connsiteY64" fmla="*/ 2570480 h 3631956"/>
              <a:gd name="connsiteX65" fmla="*/ 536752 w 887272"/>
              <a:gd name="connsiteY65" fmla="*/ 2595880 h 3631956"/>
              <a:gd name="connsiteX66" fmla="*/ 526592 w 887272"/>
              <a:gd name="connsiteY66" fmla="*/ 2809240 h 3631956"/>
              <a:gd name="connsiteX67" fmla="*/ 521512 w 887272"/>
              <a:gd name="connsiteY67" fmla="*/ 2834640 h 3631956"/>
              <a:gd name="connsiteX68" fmla="*/ 516432 w 887272"/>
              <a:gd name="connsiteY68" fmla="*/ 2956560 h 3631956"/>
              <a:gd name="connsiteX69" fmla="*/ 506272 w 887272"/>
              <a:gd name="connsiteY69" fmla="*/ 3048000 h 3631956"/>
              <a:gd name="connsiteX70" fmla="*/ 494419 w 887272"/>
              <a:gd name="connsiteY70" fmla="*/ 3217898 h 3631956"/>
              <a:gd name="connsiteX71" fmla="*/ 486517 w 887272"/>
              <a:gd name="connsiteY71" fmla="*/ 3325707 h 3631956"/>
              <a:gd name="connsiteX72" fmla="*/ 489903 w 887272"/>
              <a:gd name="connsiteY72" fmla="*/ 3369734 h 3631956"/>
              <a:gd name="connsiteX73" fmla="*/ 484823 w 887272"/>
              <a:gd name="connsiteY73" fmla="*/ 3407551 h 3631956"/>
              <a:gd name="connsiteX74" fmla="*/ 462810 w 887272"/>
              <a:gd name="connsiteY74" fmla="*/ 3608494 h 3631956"/>
              <a:gd name="connsiteX75" fmla="*/ 414832 w 887272"/>
              <a:gd name="connsiteY75" fmla="*/ 3611880 h 3631956"/>
              <a:gd name="connsiteX76" fmla="*/ 191312 w 887272"/>
              <a:gd name="connsiteY76" fmla="*/ 3601720 h 3631956"/>
              <a:gd name="connsiteX77" fmla="*/ 120192 w 887272"/>
              <a:gd name="connsiteY77" fmla="*/ 3591560 h 3631956"/>
              <a:gd name="connsiteX78" fmla="*/ 64312 w 887272"/>
              <a:gd name="connsiteY78" fmla="*/ 3586480 h 3631956"/>
              <a:gd name="connsiteX79" fmla="*/ 20849 w 887272"/>
              <a:gd name="connsiteY79" fmla="*/ 3576884 h 3631956"/>
              <a:gd name="connsiteX80" fmla="*/ 35525 w 887272"/>
              <a:gd name="connsiteY80" fmla="*/ 3533423 h 3631956"/>
              <a:gd name="connsiteX81" fmla="*/ 42864 w 887272"/>
              <a:gd name="connsiteY81" fmla="*/ 3455528 h 3631956"/>
              <a:gd name="connsiteX82" fmla="*/ 45121 w 887272"/>
              <a:gd name="connsiteY82" fmla="*/ 3429000 h 3631956"/>
              <a:gd name="connsiteX83" fmla="*/ 47379 w 887272"/>
              <a:gd name="connsiteY83" fmla="*/ 3397956 h 3631956"/>
              <a:gd name="connsiteX84" fmla="*/ 46815 w 887272"/>
              <a:gd name="connsiteY84" fmla="*/ 3356186 h 3631956"/>
              <a:gd name="connsiteX85" fmla="*/ 46250 w 887272"/>
              <a:gd name="connsiteY85" fmla="*/ 3327964 h 3631956"/>
              <a:gd name="connsiteX86" fmla="*/ 48508 w 887272"/>
              <a:gd name="connsiteY86" fmla="*/ 3265311 h 3631956"/>
              <a:gd name="connsiteX87" fmla="*/ 64876 w 887272"/>
              <a:gd name="connsiteY87" fmla="*/ 3217332 h 3631956"/>
              <a:gd name="connsiteX88" fmla="*/ 66570 w 887272"/>
              <a:gd name="connsiteY88" fmla="*/ 3178387 h 3631956"/>
              <a:gd name="connsiteX89" fmla="*/ 79551 w 887272"/>
              <a:gd name="connsiteY89" fmla="*/ 3056467 h 3631956"/>
              <a:gd name="connsiteX90" fmla="*/ 78987 w 887272"/>
              <a:gd name="connsiteY90" fmla="*/ 3025422 h 3631956"/>
              <a:gd name="connsiteX91" fmla="*/ 86890 w 887272"/>
              <a:gd name="connsiteY91" fmla="*/ 2958253 h 3631956"/>
              <a:gd name="connsiteX92" fmla="*/ 89147 w 887272"/>
              <a:gd name="connsiteY92" fmla="*/ 2910841 h 3631956"/>
              <a:gd name="connsiteX93" fmla="*/ 96485 w 887272"/>
              <a:gd name="connsiteY93" fmla="*/ 2835770 h 3631956"/>
              <a:gd name="connsiteX94" fmla="*/ 112290 w 887272"/>
              <a:gd name="connsiteY94" fmla="*/ 2715542 h 3631956"/>
              <a:gd name="connsiteX95" fmla="*/ 108903 w 887272"/>
              <a:gd name="connsiteY95" fmla="*/ 2701431 h 3631956"/>
              <a:gd name="connsiteX96" fmla="*/ 116805 w 887272"/>
              <a:gd name="connsiteY96" fmla="*/ 2692400 h 3631956"/>
              <a:gd name="connsiteX97" fmla="*/ 116241 w 887272"/>
              <a:gd name="connsiteY97" fmla="*/ 2673773 h 3631956"/>
              <a:gd name="connsiteX98" fmla="*/ 120756 w 887272"/>
              <a:gd name="connsiteY98" fmla="*/ 2632004 h 3631956"/>
              <a:gd name="connsiteX99" fmla="*/ 120192 w 887272"/>
              <a:gd name="connsiteY99" fmla="*/ 2609991 h 3631956"/>
              <a:gd name="connsiteX100" fmla="*/ 127530 w 887272"/>
              <a:gd name="connsiteY100" fmla="*/ 2589671 h 3631956"/>
              <a:gd name="connsiteX101" fmla="*/ 132610 w 887272"/>
              <a:gd name="connsiteY101" fmla="*/ 2554676 h 3631956"/>
              <a:gd name="connsiteX102" fmla="*/ 137125 w 887272"/>
              <a:gd name="connsiteY102" fmla="*/ 2525323 h 3631956"/>
              <a:gd name="connsiteX103" fmla="*/ 142206 w 887272"/>
              <a:gd name="connsiteY103" fmla="*/ 2484684 h 3631956"/>
              <a:gd name="connsiteX104" fmla="*/ 152364 w 887272"/>
              <a:gd name="connsiteY104" fmla="*/ 2466621 h 3631956"/>
              <a:gd name="connsiteX105" fmla="*/ 151802 w 887272"/>
              <a:gd name="connsiteY105" fmla="*/ 2430498 h 3631956"/>
              <a:gd name="connsiteX106" fmla="*/ 159703 w 887272"/>
              <a:gd name="connsiteY106" fmla="*/ 2410178 h 3631956"/>
              <a:gd name="connsiteX107" fmla="*/ 164784 w 887272"/>
              <a:gd name="connsiteY107" fmla="*/ 2388164 h 3631956"/>
              <a:gd name="connsiteX108" fmla="*/ 167041 w 887272"/>
              <a:gd name="connsiteY108" fmla="*/ 2359943 h 3631956"/>
              <a:gd name="connsiteX109" fmla="*/ 174943 w 887272"/>
              <a:gd name="connsiteY109" fmla="*/ 2338494 h 3631956"/>
              <a:gd name="connsiteX110" fmla="*/ 180023 w 887272"/>
              <a:gd name="connsiteY110" fmla="*/ 2284871 h 3631956"/>
              <a:gd name="connsiteX111" fmla="*/ 181716 w 887272"/>
              <a:gd name="connsiteY111" fmla="*/ 2232942 h 3631956"/>
              <a:gd name="connsiteX112" fmla="*/ 190183 w 887272"/>
              <a:gd name="connsiteY112" fmla="*/ 2175369 h 3631956"/>
              <a:gd name="connsiteX113" fmla="*/ 191312 w 887272"/>
              <a:gd name="connsiteY113" fmla="*/ 2136987 h 3631956"/>
              <a:gd name="connsiteX114" fmla="*/ 196392 w 887272"/>
              <a:gd name="connsiteY114" fmla="*/ 2098040 h 3631956"/>
              <a:gd name="connsiteX115" fmla="*/ 206552 w 887272"/>
              <a:gd name="connsiteY115" fmla="*/ 1991360 h 3631956"/>
              <a:gd name="connsiteX116" fmla="*/ 211632 w 887272"/>
              <a:gd name="connsiteY116" fmla="*/ 1965960 h 3631956"/>
              <a:gd name="connsiteX117" fmla="*/ 216712 w 887272"/>
              <a:gd name="connsiteY117" fmla="*/ 1925320 h 3631956"/>
              <a:gd name="connsiteX118" fmla="*/ 221792 w 887272"/>
              <a:gd name="connsiteY118" fmla="*/ 1910080 h 3631956"/>
              <a:gd name="connsiteX119" fmla="*/ 226872 w 887272"/>
              <a:gd name="connsiteY119" fmla="*/ 1889760 h 3631956"/>
              <a:gd name="connsiteX120" fmla="*/ 231952 w 887272"/>
              <a:gd name="connsiteY120" fmla="*/ 1859280 h 3631956"/>
              <a:gd name="connsiteX121" fmla="*/ 237032 w 887272"/>
              <a:gd name="connsiteY121" fmla="*/ 1833880 h 3631956"/>
              <a:gd name="connsiteX122" fmla="*/ 242112 w 887272"/>
              <a:gd name="connsiteY122" fmla="*/ 1762760 h 3631956"/>
              <a:gd name="connsiteX123" fmla="*/ 247192 w 887272"/>
              <a:gd name="connsiteY123" fmla="*/ 1747520 h 3631956"/>
              <a:gd name="connsiteX124" fmla="*/ 252272 w 887272"/>
              <a:gd name="connsiteY124" fmla="*/ 1722120 h 3631956"/>
              <a:gd name="connsiteX125" fmla="*/ 257352 w 887272"/>
              <a:gd name="connsiteY125" fmla="*/ 1671320 h 3631956"/>
              <a:gd name="connsiteX126" fmla="*/ 262432 w 887272"/>
              <a:gd name="connsiteY126" fmla="*/ 1656080 h 3631956"/>
              <a:gd name="connsiteX127" fmla="*/ 267512 w 887272"/>
              <a:gd name="connsiteY127" fmla="*/ 1635760 h 3631956"/>
              <a:gd name="connsiteX128" fmla="*/ 272592 w 887272"/>
              <a:gd name="connsiteY128" fmla="*/ 1574800 h 3631956"/>
              <a:gd name="connsiteX129" fmla="*/ 277672 w 887272"/>
              <a:gd name="connsiteY129" fmla="*/ 1559560 h 3631956"/>
              <a:gd name="connsiteX130" fmla="*/ 287832 w 887272"/>
              <a:gd name="connsiteY130" fmla="*/ 1518920 h 3631956"/>
              <a:gd name="connsiteX131" fmla="*/ 292912 w 887272"/>
              <a:gd name="connsiteY131" fmla="*/ 1473200 h 3631956"/>
              <a:gd name="connsiteX132" fmla="*/ 297992 w 887272"/>
              <a:gd name="connsiteY132" fmla="*/ 1447800 h 3631956"/>
              <a:gd name="connsiteX133" fmla="*/ 308152 w 887272"/>
              <a:gd name="connsiteY133" fmla="*/ 1386840 h 3631956"/>
              <a:gd name="connsiteX134" fmla="*/ 313232 w 887272"/>
              <a:gd name="connsiteY134" fmla="*/ 1346200 h 3631956"/>
              <a:gd name="connsiteX135" fmla="*/ 323392 w 887272"/>
              <a:gd name="connsiteY135" fmla="*/ 1275080 h 3631956"/>
              <a:gd name="connsiteX136" fmla="*/ 328472 w 887272"/>
              <a:gd name="connsiteY136" fmla="*/ 1224280 h 3631956"/>
              <a:gd name="connsiteX137" fmla="*/ 333552 w 887272"/>
              <a:gd name="connsiteY137" fmla="*/ 1198880 h 3631956"/>
              <a:gd name="connsiteX138" fmla="*/ 348792 w 887272"/>
              <a:gd name="connsiteY138" fmla="*/ 1127760 h 3631956"/>
              <a:gd name="connsiteX139" fmla="*/ 353872 w 887272"/>
              <a:gd name="connsiteY139" fmla="*/ 1076960 h 3631956"/>
              <a:gd name="connsiteX140" fmla="*/ 358952 w 887272"/>
              <a:gd name="connsiteY140" fmla="*/ 1056640 h 3631956"/>
              <a:gd name="connsiteX141" fmla="*/ 369112 w 887272"/>
              <a:gd name="connsiteY141" fmla="*/ 1005840 h 3631956"/>
              <a:gd name="connsiteX142" fmla="*/ 374192 w 887272"/>
              <a:gd name="connsiteY142" fmla="*/ 934720 h 3631956"/>
              <a:gd name="connsiteX143" fmla="*/ 384352 w 887272"/>
              <a:gd name="connsiteY143" fmla="*/ 868680 h 3631956"/>
              <a:gd name="connsiteX144" fmla="*/ 389432 w 887272"/>
              <a:gd name="connsiteY144" fmla="*/ 822960 h 3631956"/>
              <a:gd name="connsiteX145" fmla="*/ 399592 w 887272"/>
              <a:gd name="connsiteY145" fmla="*/ 777240 h 3631956"/>
              <a:gd name="connsiteX146" fmla="*/ 404672 w 887272"/>
              <a:gd name="connsiteY146" fmla="*/ 731520 h 3631956"/>
              <a:gd name="connsiteX147" fmla="*/ 414832 w 887272"/>
              <a:gd name="connsiteY147" fmla="*/ 690880 h 3631956"/>
              <a:gd name="connsiteX148" fmla="*/ 424992 w 887272"/>
              <a:gd name="connsiteY148" fmla="*/ 629920 h 3631956"/>
              <a:gd name="connsiteX149" fmla="*/ 430072 w 887272"/>
              <a:gd name="connsiteY149" fmla="*/ 584200 h 3631956"/>
              <a:gd name="connsiteX150" fmla="*/ 440232 w 887272"/>
              <a:gd name="connsiteY150" fmla="*/ 543560 h 3631956"/>
              <a:gd name="connsiteX151" fmla="*/ 445312 w 887272"/>
              <a:gd name="connsiteY151" fmla="*/ 523240 h 3631956"/>
              <a:gd name="connsiteX152" fmla="*/ 455472 w 887272"/>
              <a:gd name="connsiteY152" fmla="*/ 457200 h 3631956"/>
              <a:gd name="connsiteX153" fmla="*/ 465632 w 887272"/>
              <a:gd name="connsiteY153" fmla="*/ 411480 h 3631956"/>
              <a:gd name="connsiteX154" fmla="*/ 470712 w 887272"/>
              <a:gd name="connsiteY154" fmla="*/ 365760 h 3631956"/>
              <a:gd name="connsiteX155" fmla="*/ 475792 w 887272"/>
              <a:gd name="connsiteY155" fmla="*/ 335280 h 3631956"/>
              <a:gd name="connsiteX156" fmla="*/ 470712 w 887272"/>
              <a:gd name="connsiteY156" fmla="*/ 198120 h 3631956"/>
              <a:gd name="connsiteX0" fmla="*/ 478332 w 887272"/>
              <a:gd name="connsiteY0" fmla="*/ 213360 h 3631956"/>
              <a:gd name="connsiteX1" fmla="*/ 485952 w 887272"/>
              <a:gd name="connsiteY1" fmla="*/ 187960 h 3631956"/>
              <a:gd name="connsiteX2" fmla="*/ 496112 w 887272"/>
              <a:gd name="connsiteY2" fmla="*/ 172720 h 3631956"/>
              <a:gd name="connsiteX3" fmla="*/ 526592 w 887272"/>
              <a:gd name="connsiteY3" fmla="*/ 152400 h 3631956"/>
              <a:gd name="connsiteX4" fmla="*/ 541832 w 887272"/>
              <a:gd name="connsiteY4" fmla="*/ 137160 h 3631956"/>
              <a:gd name="connsiteX5" fmla="*/ 572312 w 887272"/>
              <a:gd name="connsiteY5" fmla="*/ 127000 h 3631956"/>
              <a:gd name="connsiteX6" fmla="*/ 602792 w 887272"/>
              <a:gd name="connsiteY6" fmla="*/ 111760 h 3631956"/>
              <a:gd name="connsiteX7" fmla="*/ 638352 w 887272"/>
              <a:gd name="connsiteY7" fmla="*/ 96520 h 3631956"/>
              <a:gd name="connsiteX8" fmla="*/ 653592 w 887272"/>
              <a:gd name="connsiteY8" fmla="*/ 86360 h 3631956"/>
              <a:gd name="connsiteX9" fmla="*/ 689152 w 887272"/>
              <a:gd name="connsiteY9" fmla="*/ 76200 h 3631956"/>
              <a:gd name="connsiteX10" fmla="*/ 719632 w 887272"/>
              <a:gd name="connsiteY10" fmla="*/ 66040 h 3631956"/>
              <a:gd name="connsiteX11" fmla="*/ 755192 w 887272"/>
              <a:gd name="connsiteY11" fmla="*/ 50800 h 3631956"/>
              <a:gd name="connsiteX12" fmla="*/ 805992 w 887272"/>
              <a:gd name="connsiteY12" fmla="*/ 35560 h 3631956"/>
              <a:gd name="connsiteX13" fmla="*/ 821232 w 887272"/>
              <a:gd name="connsiteY13" fmla="*/ 25400 h 3631956"/>
              <a:gd name="connsiteX14" fmla="*/ 851712 w 887272"/>
              <a:gd name="connsiteY14" fmla="*/ 15240 h 3631956"/>
              <a:gd name="connsiteX15" fmla="*/ 882192 w 887272"/>
              <a:gd name="connsiteY15" fmla="*/ 0 h 3631956"/>
              <a:gd name="connsiteX16" fmla="*/ 887272 w 887272"/>
              <a:gd name="connsiteY16" fmla="*/ 15240 h 3631956"/>
              <a:gd name="connsiteX17" fmla="*/ 882192 w 887272"/>
              <a:gd name="connsiteY17" fmla="*/ 60960 h 3631956"/>
              <a:gd name="connsiteX18" fmla="*/ 877112 w 887272"/>
              <a:gd name="connsiteY18" fmla="*/ 76200 h 3631956"/>
              <a:gd name="connsiteX19" fmla="*/ 872032 w 887272"/>
              <a:gd name="connsiteY19" fmla="*/ 96520 h 3631956"/>
              <a:gd name="connsiteX20" fmla="*/ 866952 w 887272"/>
              <a:gd name="connsiteY20" fmla="*/ 162560 h 3631956"/>
              <a:gd name="connsiteX21" fmla="*/ 861872 w 887272"/>
              <a:gd name="connsiteY21" fmla="*/ 182880 h 3631956"/>
              <a:gd name="connsiteX22" fmla="*/ 856792 w 887272"/>
              <a:gd name="connsiteY22" fmla="*/ 213360 h 3631956"/>
              <a:gd name="connsiteX23" fmla="*/ 851712 w 887272"/>
              <a:gd name="connsiteY23" fmla="*/ 335280 h 3631956"/>
              <a:gd name="connsiteX24" fmla="*/ 841552 w 887272"/>
              <a:gd name="connsiteY24" fmla="*/ 401320 h 3631956"/>
              <a:gd name="connsiteX25" fmla="*/ 836472 w 887272"/>
              <a:gd name="connsiteY25" fmla="*/ 447040 h 3631956"/>
              <a:gd name="connsiteX26" fmla="*/ 826312 w 887272"/>
              <a:gd name="connsiteY26" fmla="*/ 568960 h 3631956"/>
              <a:gd name="connsiteX27" fmla="*/ 821232 w 887272"/>
              <a:gd name="connsiteY27" fmla="*/ 594360 h 3631956"/>
              <a:gd name="connsiteX28" fmla="*/ 816152 w 887272"/>
              <a:gd name="connsiteY28" fmla="*/ 640080 h 3631956"/>
              <a:gd name="connsiteX29" fmla="*/ 805992 w 887272"/>
              <a:gd name="connsiteY29" fmla="*/ 690880 h 3631956"/>
              <a:gd name="connsiteX30" fmla="*/ 800912 w 887272"/>
              <a:gd name="connsiteY30" fmla="*/ 721360 h 3631956"/>
              <a:gd name="connsiteX31" fmla="*/ 795832 w 887272"/>
              <a:gd name="connsiteY31" fmla="*/ 741680 h 3631956"/>
              <a:gd name="connsiteX32" fmla="*/ 790752 w 887272"/>
              <a:gd name="connsiteY32" fmla="*/ 767080 h 3631956"/>
              <a:gd name="connsiteX33" fmla="*/ 785672 w 887272"/>
              <a:gd name="connsiteY33" fmla="*/ 787400 h 3631956"/>
              <a:gd name="connsiteX34" fmla="*/ 780592 w 887272"/>
              <a:gd name="connsiteY34" fmla="*/ 828040 h 3631956"/>
              <a:gd name="connsiteX35" fmla="*/ 775512 w 887272"/>
              <a:gd name="connsiteY35" fmla="*/ 843280 h 3631956"/>
              <a:gd name="connsiteX36" fmla="*/ 765352 w 887272"/>
              <a:gd name="connsiteY36" fmla="*/ 894080 h 3631956"/>
              <a:gd name="connsiteX37" fmla="*/ 755192 w 887272"/>
              <a:gd name="connsiteY37" fmla="*/ 939800 h 3631956"/>
              <a:gd name="connsiteX38" fmla="*/ 750112 w 887272"/>
              <a:gd name="connsiteY38" fmla="*/ 980440 h 3631956"/>
              <a:gd name="connsiteX39" fmla="*/ 745032 w 887272"/>
              <a:gd name="connsiteY39" fmla="*/ 1031240 h 3631956"/>
              <a:gd name="connsiteX40" fmla="*/ 734872 w 887272"/>
              <a:gd name="connsiteY40" fmla="*/ 1102360 h 3631956"/>
              <a:gd name="connsiteX41" fmla="*/ 729792 w 887272"/>
              <a:gd name="connsiteY41" fmla="*/ 1203960 h 3631956"/>
              <a:gd name="connsiteX42" fmla="*/ 719632 w 887272"/>
              <a:gd name="connsiteY42" fmla="*/ 1264920 h 3631956"/>
              <a:gd name="connsiteX43" fmla="*/ 704392 w 887272"/>
              <a:gd name="connsiteY43" fmla="*/ 1407160 h 3631956"/>
              <a:gd name="connsiteX44" fmla="*/ 694232 w 887272"/>
              <a:gd name="connsiteY44" fmla="*/ 1463040 h 3631956"/>
              <a:gd name="connsiteX45" fmla="*/ 689152 w 887272"/>
              <a:gd name="connsiteY45" fmla="*/ 1518920 h 3631956"/>
              <a:gd name="connsiteX46" fmla="*/ 678992 w 887272"/>
              <a:gd name="connsiteY46" fmla="*/ 1564640 h 3631956"/>
              <a:gd name="connsiteX47" fmla="*/ 673912 w 887272"/>
              <a:gd name="connsiteY47" fmla="*/ 1595120 h 3631956"/>
              <a:gd name="connsiteX48" fmla="*/ 668832 w 887272"/>
              <a:gd name="connsiteY48" fmla="*/ 1635760 h 3631956"/>
              <a:gd name="connsiteX49" fmla="*/ 663752 w 887272"/>
              <a:gd name="connsiteY49" fmla="*/ 1666240 h 3631956"/>
              <a:gd name="connsiteX50" fmla="*/ 658672 w 887272"/>
              <a:gd name="connsiteY50" fmla="*/ 1706880 h 3631956"/>
              <a:gd name="connsiteX51" fmla="*/ 643432 w 887272"/>
              <a:gd name="connsiteY51" fmla="*/ 1778000 h 3631956"/>
              <a:gd name="connsiteX52" fmla="*/ 638352 w 887272"/>
              <a:gd name="connsiteY52" fmla="*/ 1823720 h 3631956"/>
              <a:gd name="connsiteX53" fmla="*/ 628192 w 887272"/>
              <a:gd name="connsiteY53" fmla="*/ 1879600 h 3631956"/>
              <a:gd name="connsiteX54" fmla="*/ 623112 w 887272"/>
              <a:gd name="connsiteY54" fmla="*/ 1935480 h 3631956"/>
              <a:gd name="connsiteX55" fmla="*/ 607872 w 887272"/>
              <a:gd name="connsiteY55" fmla="*/ 2021840 h 3631956"/>
              <a:gd name="connsiteX56" fmla="*/ 602792 w 887272"/>
              <a:gd name="connsiteY56" fmla="*/ 2082800 h 3631956"/>
              <a:gd name="connsiteX57" fmla="*/ 592632 w 887272"/>
              <a:gd name="connsiteY57" fmla="*/ 2133600 h 3631956"/>
              <a:gd name="connsiteX58" fmla="*/ 582472 w 887272"/>
              <a:gd name="connsiteY58" fmla="*/ 2204720 h 3631956"/>
              <a:gd name="connsiteX59" fmla="*/ 577392 w 887272"/>
              <a:gd name="connsiteY59" fmla="*/ 2296160 h 3631956"/>
              <a:gd name="connsiteX60" fmla="*/ 572312 w 887272"/>
              <a:gd name="connsiteY60" fmla="*/ 2311400 h 3631956"/>
              <a:gd name="connsiteX61" fmla="*/ 567232 w 887272"/>
              <a:gd name="connsiteY61" fmla="*/ 2352040 h 3631956"/>
              <a:gd name="connsiteX62" fmla="*/ 562152 w 887272"/>
              <a:gd name="connsiteY62" fmla="*/ 2382520 h 3631956"/>
              <a:gd name="connsiteX63" fmla="*/ 551992 w 887272"/>
              <a:gd name="connsiteY63" fmla="*/ 2509520 h 3631956"/>
              <a:gd name="connsiteX64" fmla="*/ 541832 w 887272"/>
              <a:gd name="connsiteY64" fmla="*/ 2570480 h 3631956"/>
              <a:gd name="connsiteX65" fmla="*/ 536752 w 887272"/>
              <a:gd name="connsiteY65" fmla="*/ 2595880 h 3631956"/>
              <a:gd name="connsiteX66" fmla="*/ 526592 w 887272"/>
              <a:gd name="connsiteY66" fmla="*/ 2809240 h 3631956"/>
              <a:gd name="connsiteX67" fmla="*/ 521512 w 887272"/>
              <a:gd name="connsiteY67" fmla="*/ 2834640 h 3631956"/>
              <a:gd name="connsiteX68" fmla="*/ 516432 w 887272"/>
              <a:gd name="connsiteY68" fmla="*/ 2956560 h 3631956"/>
              <a:gd name="connsiteX69" fmla="*/ 506272 w 887272"/>
              <a:gd name="connsiteY69" fmla="*/ 3048000 h 3631956"/>
              <a:gd name="connsiteX70" fmla="*/ 494419 w 887272"/>
              <a:gd name="connsiteY70" fmla="*/ 3217898 h 3631956"/>
              <a:gd name="connsiteX71" fmla="*/ 486517 w 887272"/>
              <a:gd name="connsiteY71" fmla="*/ 3325707 h 3631956"/>
              <a:gd name="connsiteX72" fmla="*/ 489903 w 887272"/>
              <a:gd name="connsiteY72" fmla="*/ 3369734 h 3631956"/>
              <a:gd name="connsiteX73" fmla="*/ 484823 w 887272"/>
              <a:gd name="connsiteY73" fmla="*/ 3407551 h 3631956"/>
              <a:gd name="connsiteX74" fmla="*/ 462810 w 887272"/>
              <a:gd name="connsiteY74" fmla="*/ 3608494 h 3631956"/>
              <a:gd name="connsiteX75" fmla="*/ 414832 w 887272"/>
              <a:gd name="connsiteY75" fmla="*/ 3611880 h 3631956"/>
              <a:gd name="connsiteX76" fmla="*/ 191312 w 887272"/>
              <a:gd name="connsiteY76" fmla="*/ 3601720 h 3631956"/>
              <a:gd name="connsiteX77" fmla="*/ 120192 w 887272"/>
              <a:gd name="connsiteY77" fmla="*/ 3591560 h 3631956"/>
              <a:gd name="connsiteX78" fmla="*/ 64312 w 887272"/>
              <a:gd name="connsiteY78" fmla="*/ 3586480 h 3631956"/>
              <a:gd name="connsiteX79" fmla="*/ 20849 w 887272"/>
              <a:gd name="connsiteY79" fmla="*/ 3576884 h 3631956"/>
              <a:gd name="connsiteX80" fmla="*/ 35525 w 887272"/>
              <a:gd name="connsiteY80" fmla="*/ 3533423 h 3631956"/>
              <a:gd name="connsiteX81" fmla="*/ 42864 w 887272"/>
              <a:gd name="connsiteY81" fmla="*/ 3455528 h 3631956"/>
              <a:gd name="connsiteX82" fmla="*/ 45121 w 887272"/>
              <a:gd name="connsiteY82" fmla="*/ 3429000 h 3631956"/>
              <a:gd name="connsiteX83" fmla="*/ 47379 w 887272"/>
              <a:gd name="connsiteY83" fmla="*/ 3397956 h 3631956"/>
              <a:gd name="connsiteX84" fmla="*/ 46815 w 887272"/>
              <a:gd name="connsiteY84" fmla="*/ 3356186 h 3631956"/>
              <a:gd name="connsiteX85" fmla="*/ 46250 w 887272"/>
              <a:gd name="connsiteY85" fmla="*/ 3327964 h 3631956"/>
              <a:gd name="connsiteX86" fmla="*/ 48508 w 887272"/>
              <a:gd name="connsiteY86" fmla="*/ 3265311 h 3631956"/>
              <a:gd name="connsiteX87" fmla="*/ 64876 w 887272"/>
              <a:gd name="connsiteY87" fmla="*/ 3217332 h 3631956"/>
              <a:gd name="connsiteX88" fmla="*/ 66570 w 887272"/>
              <a:gd name="connsiteY88" fmla="*/ 3178387 h 3631956"/>
              <a:gd name="connsiteX89" fmla="*/ 79551 w 887272"/>
              <a:gd name="connsiteY89" fmla="*/ 3056467 h 3631956"/>
              <a:gd name="connsiteX90" fmla="*/ 78987 w 887272"/>
              <a:gd name="connsiteY90" fmla="*/ 3025422 h 3631956"/>
              <a:gd name="connsiteX91" fmla="*/ 86890 w 887272"/>
              <a:gd name="connsiteY91" fmla="*/ 2958253 h 3631956"/>
              <a:gd name="connsiteX92" fmla="*/ 89147 w 887272"/>
              <a:gd name="connsiteY92" fmla="*/ 2910841 h 3631956"/>
              <a:gd name="connsiteX93" fmla="*/ 96485 w 887272"/>
              <a:gd name="connsiteY93" fmla="*/ 2835770 h 3631956"/>
              <a:gd name="connsiteX94" fmla="*/ 112290 w 887272"/>
              <a:gd name="connsiteY94" fmla="*/ 2715542 h 3631956"/>
              <a:gd name="connsiteX95" fmla="*/ 108903 w 887272"/>
              <a:gd name="connsiteY95" fmla="*/ 2701431 h 3631956"/>
              <a:gd name="connsiteX96" fmla="*/ 116805 w 887272"/>
              <a:gd name="connsiteY96" fmla="*/ 2692400 h 3631956"/>
              <a:gd name="connsiteX97" fmla="*/ 116241 w 887272"/>
              <a:gd name="connsiteY97" fmla="*/ 2673773 h 3631956"/>
              <a:gd name="connsiteX98" fmla="*/ 120756 w 887272"/>
              <a:gd name="connsiteY98" fmla="*/ 2632004 h 3631956"/>
              <a:gd name="connsiteX99" fmla="*/ 120192 w 887272"/>
              <a:gd name="connsiteY99" fmla="*/ 2609991 h 3631956"/>
              <a:gd name="connsiteX100" fmla="*/ 127530 w 887272"/>
              <a:gd name="connsiteY100" fmla="*/ 2589671 h 3631956"/>
              <a:gd name="connsiteX101" fmla="*/ 132610 w 887272"/>
              <a:gd name="connsiteY101" fmla="*/ 2554676 h 3631956"/>
              <a:gd name="connsiteX102" fmla="*/ 137125 w 887272"/>
              <a:gd name="connsiteY102" fmla="*/ 2525323 h 3631956"/>
              <a:gd name="connsiteX103" fmla="*/ 142206 w 887272"/>
              <a:gd name="connsiteY103" fmla="*/ 2484684 h 3631956"/>
              <a:gd name="connsiteX104" fmla="*/ 152364 w 887272"/>
              <a:gd name="connsiteY104" fmla="*/ 2466621 h 3631956"/>
              <a:gd name="connsiteX105" fmla="*/ 151802 w 887272"/>
              <a:gd name="connsiteY105" fmla="*/ 2430498 h 3631956"/>
              <a:gd name="connsiteX106" fmla="*/ 159703 w 887272"/>
              <a:gd name="connsiteY106" fmla="*/ 2410178 h 3631956"/>
              <a:gd name="connsiteX107" fmla="*/ 164784 w 887272"/>
              <a:gd name="connsiteY107" fmla="*/ 2388164 h 3631956"/>
              <a:gd name="connsiteX108" fmla="*/ 167041 w 887272"/>
              <a:gd name="connsiteY108" fmla="*/ 2359943 h 3631956"/>
              <a:gd name="connsiteX109" fmla="*/ 174943 w 887272"/>
              <a:gd name="connsiteY109" fmla="*/ 2338494 h 3631956"/>
              <a:gd name="connsiteX110" fmla="*/ 180023 w 887272"/>
              <a:gd name="connsiteY110" fmla="*/ 2284871 h 3631956"/>
              <a:gd name="connsiteX111" fmla="*/ 181716 w 887272"/>
              <a:gd name="connsiteY111" fmla="*/ 2232942 h 3631956"/>
              <a:gd name="connsiteX112" fmla="*/ 190183 w 887272"/>
              <a:gd name="connsiteY112" fmla="*/ 2175369 h 3631956"/>
              <a:gd name="connsiteX113" fmla="*/ 191312 w 887272"/>
              <a:gd name="connsiteY113" fmla="*/ 2136987 h 3631956"/>
              <a:gd name="connsiteX114" fmla="*/ 196392 w 887272"/>
              <a:gd name="connsiteY114" fmla="*/ 2098040 h 3631956"/>
              <a:gd name="connsiteX115" fmla="*/ 206552 w 887272"/>
              <a:gd name="connsiteY115" fmla="*/ 1991360 h 3631956"/>
              <a:gd name="connsiteX116" fmla="*/ 211632 w 887272"/>
              <a:gd name="connsiteY116" fmla="*/ 1965960 h 3631956"/>
              <a:gd name="connsiteX117" fmla="*/ 216712 w 887272"/>
              <a:gd name="connsiteY117" fmla="*/ 1925320 h 3631956"/>
              <a:gd name="connsiteX118" fmla="*/ 221792 w 887272"/>
              <a:gd name="connsiteY118" fmla="*/ 1910080 h 3631956"/>
              <a:gd name="connsiteX119" fmla="*/ 226872 w 887272"/>
              <a:gd name="connsiteY119" fmla="*/ 1889760 h 3631956"/>
              <a:gd name="connsiteX120" fmla="*/ 231952 w 887272"/>
              <a:gd name="connsiteY120" fmla="*/ 1859280 h 3631956"/>
              <a:gd name="connsiteX121" fmla="*/ 237032 w 887272"/>
              <a:gd name="connsiteY121" fmla="*/ 1833880 h 3631956"/>
              <a:gd name="connsiteX122" fmla="*/ 242112 w 887272"/>
              <a:gd name="connsiteY122" fmla="*/ 1762760 h 3631956"/>
              <a:gd name="connsiteX123" fmla="*/ 247192 w 887272"/>
              <a:gd name="connsiteY123" fmla="*/ 1747520 h 3631956"/>
              <a:gd name="connsiteX124" fmla="*/ 252272 w 887272"/>
              <a:gd name="connsiteY124" fmla="*/ 1722120 h 3631956"/>
              <a:gd name="connsiteX125" fmla="*/ 257352 w 887272"/>
              <a:gd name="connsiteY125" fmla="*/ 1671320 h 3631956"/>
              <a:gd name="connsiteX126" fmla="*/ 262432 w 887272"/>
              <a:gd name="connsiteY126" fmla="*/ 1656080 h 3631956"/>
              <a:gd name="connsiteX127" fmla="*/ 267512 w 887272"/>
              <a:gd name="connsiteY127" fmla="*/ 1635760 h 3631956"/>
              <a:gd name="connsiteX128" fmla="*/ 272592 w 887272"/>
              <a:gd name="connsiteY128" fmla="*/ 1574800 h 3631956"/>
              <a:gd name="connsiteX129" fmla="*/ 277672 w 887272"/>
              <a:gd name="connsiteY129" fmla="*/ 1559560 h 3631956"/>
              <a:gd name="connsiteX130" fmla="*/ 287832 w 887272"/>
              <a:gd name="connsiteY130" fmla="*/ 1518920 h 3631956"/>
              <a:gd name="connsiteX131" fmla="*/ 292912 w 887272"/>
              <a:gd name="connsiteY131" fmla="*/ 1473200 h 3631956"/>
              <a:gd name="connsiteX132" fmla="*/ 297992 w 887272"/>
              <a:gd name="connsiteY132" fmla="*/ 1447800 h 3631956"/>
              <a:gd name="connsiteX133" fmla="*/ 308152 w 887272"/>
              <a:gd name="connsiteY133" fmla="*/ 1386840 h 3631956"/>
              <a:gd name="connsiteX134" fmla="*/ 313232 w 887272"/>
              <a:gd name="connsiteY134" fmla="*/ 1346200 h 3631956"/>
              <a:gd name="connsiteX135" fmla="*/ 323392 w 887272"/>
              <a:gd name="connsiteY135" fmla="*/ 1275080 h 3631956"/>
              <a:gd name="connsiteX136" fmla="*/ 328472 w 887272"/>
              <a:gd name="connsiteY136" fmla="*/ 1224280 h 3631956"/>
              <a:gd name="connsiteX137" fmla="*/ 333552 w 887272"/>
              <a:gd name="connsiteY137" fmla="*/ 1198880 h 3631956"/>
              <a:gd name="connsiteX138" fmla="*/ 348792 w 887272"/>
              <a:gd name="connsiteY138" fmla="*/ 1127760 h 3631956"/>
              <a:gd name="connsiteX139" fmla="*/ 353872 w 887272"/>
              <a:gd name="connsiteY139" fmla="*/ 1076960 h 3631956"/>
              <a:gd name="connsiteX140" fmla="*/ 358952 w 887272"/>
              <a:gd name="connsiteY140" fmla="*/ 1056640 h 3631956"/>
              <a:gd name="connsiteX141" fmla="*/ 369112 w 887272"/>
              <a:gd name="connsiteY141" fmla="*/ 1005840 h 3631956"/>
              <a:gd name="connsiteX142" fmla="*/ 374192 w 887272"/>
              <a:gd name="connsiteY142" fmla="*/ 934720 h 3631956"/>
              <a:gd name="connsiteX143" fmla="*/ 384352 w 887272"/>
              <a:gd name="connsiteY143" fmla="*/ 868680 h 3631956"/>
              <a:gd name="connsiteX144" fmla="*/ 389432 w 887272"/>
              <a:gd name="connsiteY144" fmla="*/ 822960 h 3631956"/>
              <a:gd name="connsiteX145" fmla="*/ 399592 w 887272"/>
              <a:gd name="connsiteY145" fmla="*/ 777240 h 3631956"/>
              <a:gd name="connsiteX146" fmla="*/ 404672 w 887272"/>
              <a:gd name="connsiteY146" fmla="*/ 731520 h 3631956"/>
              <a:gd name="connsiteX147" fmla="*/ 414832 w 887272"/>
              <a:gd name="connsiteY147" fmla="*/ 690880 h 3631956"/>
              <a:gd name="connsiteX148" fmla="*/ 424992 w 887272"/>
              <a:gd name="connsiteY148" fmla="*/ 629920 h 3631956"/>
              <a:gd name="connsiteX149" fmla="*/ 430072 w 887272"/>
              <a:gd name="connsiteY149" fmla="*/ 584200 h 3631956"/>
              <a:gd name="connsiteX150" fmla="*/ 440232 w 887272"/>
              <a:gd name="connsiteY150" fmla="*/ 543560 h 3631956"/>
              <a:gd name="connsiteX151" fmla="*/ 445312 w 887272"/>
              <a:gd name="connsiteY151" fmla="*/ 523240 h 3631956"/>
              <a:gd name="connsiteX152" fmla="*/ 455472 w 887272"/>
              <a:gd name="connsiteY152" fmla="*/ 457200 h 3631956"/>
              <a:gd name="connsiteX153" fmla="*/ 465632 w 887272"/>
              <a:gd name="connsiteY153" fmla="*/ 411480 h 3631956"/>
              <a:gd name="connsiteX154" fmla="*/ 470712 w 887272"/>
              <a:gd name="connsiteY154" fmla="*/ 365760 h 3631956"/>
              <a:gd name="connsiteX155" fmla="*/ 475792 w 887272"/>
              <a:gd name="connsiteY155" fmla="*/ 335280 h 3631956"/>
              <a:gd name="connsiteX156" fmla="*/ 478332 w 887272"/>
              <a:gd name="connsiteY156" fmla="*/ 213360 h 3631956"/>
              <a:gd name="connsiteX0" fmla="*/ 478332 w 887272"/>
              <a:gd name="connsiteY0" fmla="*/ 213360 h 3631956"/>
              <a:gd name="connsiteX1" fmla="*/ 489762 w 887272"/>
              <a:gd name="connsiteY1" fmla="*/ 197485 h 3631956"/>
              <a:gd name="connsiteX2" fmla="*/ 496112 w 887272"/>
              <a:gd name="connsiteY2" fmla="*/ 172720 h 3631956"/>
              <a:gd name="connsiteX3" fmla="*/ 526592 w 887272"/>
              <a:gd name="connsiteY3" fmla="*/ 152400 h 3631956"/>
              <a:gd name="connsiteX4" fmla="*/ 541832 w 887272"/>
              <a:gd name="connsiteY4" fmla="*/ 137160 h 3631956"/>
              <a:gd name="connsiteX5" fmla="*/ 572312 w 887272"/>
              <a:gd name="connsiteY5" fmla="*/ 127000 h 3631956"/>
              <a:gd name="connsiteX6" fmla="*/ 602792 w 887272"/>
              <a:gd name="connsiteY6" fmla="*/ 111760 h 3631956"/>
              <a:gd name="connsiteX7" fmla="*/ 638352 w 887272"/>
              <a:gd name="connsiteY7" fmla="*/ 96520 h 3631956"/>
              <a:gd name="connsiteX8" fmla="*/ 653592 w 887272"/>
              <a:gd name="connsiteY8" fmla="*/ 86360 h 3631956"/>
              <a:gd name="connsiteX9" fmla="*/ 689152 w 887272"/>
              <a:gd name="connsiteY9" fmla="*/ 76200 h 3631956"/>
              <a:gd name="connsiteX10" fmla="*/ 719632 w 887272"/>
              <a:gd name="connsiteY10" fmla="*/ 66040 h 3631956"/>
              <a:gd name="connsiteX11" fmla="*/ 755192 w 887272"/>
              <a:gd name="connsiteY11" fmla="*/ 50800 h 3631956"/>
              <a:gd name="connsiteX12" fmla="*/ 805992 w 887272"/>
              <a:gd name="connsiteY12" fmla="*/ 35560 h 3631956"/>
              <a:gd name="connsiteX13" fmla="*/ 821232 w 887272"/>
              <a:gd name="connsiteY13" fmla="*/ 25400 h 3631956"/>
              <a:gd name="connsiteX14" fmla="*/ 851712 w 887272"/>
              <a:gd name="connsiteY14" fmla="*/ 15240 h 3631956"/>
              <a:gd name="connsiteX15" fmla="*/ 882192 w 887272"/>
              <a:gd name="connsiteY15" fmla="*/ 0 h 3631956"/>
              <a:gd name="connsiteX16" fmla="*/ 887272 w 887272"/>
              <a:gd name="connsiteY16" fmla="*/ 15240 h 3631956"/>
              <a:gd name="connsiteX17" fmla="*/ 882192 w 887272"/>
              <a:gd name="connsiteY17" fmla="*/ 60960 h 3631956"/>
              <a:gd name="connsiteX18" fmla="*/ 877112 w 887272"/>
              <a:gd name="connsiteY18" fmla="*/ 76200 h 3631956"/>
              <a:gd name="connsiteX19" fmla="*/ 872032 w 887272"/>
              <a:gd name="connsiteY19" fmla="*/ 96520 h 3631956"/>
              <a:gd name="connsiteX20" fmla="*/ 866952 w 887272"/>
              <a:gd name="connsiteY20" fmla="*/ 162560 h 3631956"/>
              <a:gd name="connsiteX21" fmla="*/ 861872 w 887272"/>
              <a:gd name="connsiteY21" fmla="*/ 182880 h 3631956"/>
              <a:gd name="connsiteX22" fmla="*/ 856792 w 887272"/>
              <a:gd name="connsiteY22" fmla="*/ 213360 h 3631956"/>
              <a:gd name="connsiteX23" fmla="*/ 851712 w 887272"/>
              <a:gd name="connsiteY23" fmla="*/ 335280 h 3631956"/>
              <a:gd name="connsiteX24" fmla="*/ 841552 w 887272"/>
              <a:gd name="connsiteY24" fmla="*/ 401320 h 3631956"/>
              <a:gd name="connsiteX25" fmla="*/ 836472 w 887272"/>
              <a:gd name="connsiteY25" fmla="*/ 447040 h 3631956"/>
              <a:gd name="connsiteX26" fmla="*/ 826312 w 887272"/>
              <a:gd name="connsiteY26" fmla="*/ 568960 h 3631956"/>
              <a:gd name="connsiteX27" fmla="*/ 821232 w 887272"/>
              <a:gd name="connsiteY27" fmla="*/ 594360 h 3631956"/>
              <a:gd name="connsiteX28" fmla="*/ 816152 w 887272"/>
              <a:gd name="connsiteY28" fmla="*/ 640080 h 3631956"/>
              <a:gd name="connsiteX29" fmla="*/ 805992 w 887272"/>
              <a:gd name="connsiteY29" fmla="*/ 690880 h 3631956"/>
              <a:gd name="connsiteX30" fmla="*/ 800912 w 887272"/>
              <a:gd name="connsiteY30" fmla="*/ 721360 h 3631956"/>
              <a:gd name="connsiteX31" fmla="*/ 795832 w 887272"/>
              <a:gd name="connsiteY31" fmla="*/ 741680 h 3631956"/>
              <a:gd name="connsiteX32" fmla="*/ 790752 w 887272"/>
              <a:gd name="connsiteY32" fmla="*/ 767080 h 3631956"/>
              <a:gd name="connsiteX33" fmla="*/ 785672 w 887272"/>
              <a:gd name="connsiteY33" fmla="*/ 787400 h 3631956"/>
              <a:gd name="connsiteX34" fmla="*/ 780592 w 887272"/>
              <a:gd name="connsiteY34" fmla="*/ 828040 h 3631956"/>
              <a:gd name="connsiteX35" fmla="*/ 775512 w 887272"/>
              <a:gd name="connsiteY35" fmla="*/ 843280 h 3631956"/>
              <a:gd name="connsiteX36" fmla="*/ 765352 w 887272"/>
              <a:gd name="connsiteY36" fmla="*/ 894080 h 3631956"/>
              <a:gd name="connsiteX37" fmla="*/ 755192 w 887272"/>
              <a:gd name="connsiteY37" fmla="*/ 939800 h 3631956"/>
              <a:gd name="connsiteX38" fmla="*/ 750112 w 887272"/>
              <a:gd name="connsiteY38" fmla="*/ 980440 h 3631956"/>
              <a:gd name="connsiteX39" fmla="*/ 745032 w 887272"/>
              <a:gd name="connsiteY39" fmla="*/ 1031240 h 3631956"/>
              <a:gd name="connsiteX40" fmla="*/ 734872 w 887272"/>
              <a:gd name="connsiteY40" fmla="*/ 1102360 h 3631956"/>
              <a:gd name="connsiteX41" fmla="*/ 729792 w 887272"/>
              <a:gd name="connsiteY41" fmla="*/ 1203960 h 3631956"/>
              <a:gd name="connsiteX42" fmla="*/ 719632 w 887272"/>
              <a:gd name="connsiteY42" fmla="*/ 1264920 h 3631956"/>
              <a:gd name="connsiteX43" fmla="*/ 704392 w 887272"/>
              <a:gd name="connsiteY43" fmla="*/ 1407160 h 3631956"/>
              <a:gd name="connsiteX44" fmla="*/ 694232 w 887272"/>
              <a:gd name="connsiteY44" fmla="*/ 1463040 h 3631956"/>
              <a:gd name="connsiteX45" fmla="*/ 689152 w 887272"/>
              <a:gd name="connsiteY45" fmla="*/ 1518920 h 3631956"/>
              <a:gd name="connsiteX46" fmla="*/ 678992 w 887272"/>
              <a:gd name="connsiteY46" fmla="*/ 1564640 h 3631956"/>
              <a:gd name="connsiteX47" fmla="*/ 673912 w 887272"/>
              <a:gd name="connsiteY47" fmla="*/ 1595120 h 3631956"/>
              <a:gd name="connsiteX48" fmla="*/ 668832 w 887272"/>
              <a:gd name="connsiteY48" fmla="*/ 1635760 h 3631956"/>
              <a:gd name="connsiteX49" fmla="*/ 663752 w 887272"/>
              <a:gd name="connsiteY49" fmla="*/ 1666240 h 3631956"/>
              <a:gd name="connsiteX50" fmla="*/ 658672 w 887272"/>
              <a:gd name="connsiteY50" fmla="*/ 1706880 h 3631956"/>
              <a:gd name="connsiteX51" fmla="*/ 643432 w 887272"/>
              <a:gd name="connsiteY51" fmla="*/ 1778000 h 3631956"/>
              <a:gd name="connsiteX52" fmla="*/ 638352 w 887272"/>
              <a:gd name="connsiteY52" fmla="*/ 1823720 h 3631956"/>
              <a:gd name="connsiteX53" fmla="*/ 628192 w 887272"/>
              <a:gd name="connsiteY53" fmla="*/ 1879600 h 3631956"/>
              <a:gd name="connsiteX54" fmla="*/ 623112 w 887272"/>
              <a:gd name="connsiteY54" fmla="*/ 1935480 h 3631956"/>
              <a:gd name="connsiteX55" fmla="*/ 607872 w 887272"/>
              <a:gd name="connsiteY55" fmla="*/ 2021840 h 3631956"/>
              <a:gd name="connsiteX56" fmla="*/ 602792 w 887272"/>
              <a:gd name="connsiteY56" fmla="*/ 2082800 h 3631956"/>
              <a:gd name="connsiteX57" fmla="*/ 592632 w 887272"/>
              <a:gd name="connsiteY57" fmla="*/ 2133600 h 3631956"/>
              <a:gd name="connsiteX58" fmla="*/ 582472 w 887272"/>
              <a:gd name="connsiteY58" fmla="*/ 2204720 h 3631956"/>
              <a:gd name="connsiteX59" fmla="*/ 577392 w 887272"/>
              <a:gd name="connsiteY59" fmla="*/ 2296160 h 3631956"/>
              <a:gd name="connsiteX60" fmla="*/ 572312 w 887272"/>
              <a:gd name="connsiteY60" fmla="*/ 2311400 h 3631956"/>
              <a:gd name="connsiteX61" fmla="*/ 567232 w 887272"/>
              <a:gd name="connsiteY61" fmla="*/ 2352040 h 3631956"/>
              <a:gd name="connsiteX62" fmla="*/ 562152 w 887272"/>
              <a:gd name="connsiteY62" fmla="*/ 2382520 h 3631956"/>
              <a:gd name="connsiteX63" fmla="*/ 551992 w 887272"/>
              <a:gd name="connsiteY63" fmla="*/ 2509520 h 3631956"/>
              <a:gd name="connsiteX64" fmla="*/ 541832 w 887272"/>
              <a:gd name="connsiteY64" fmla="*/ 2570480 h 3631956"/>
              <a:gd name="connsiteX65" fmla="*/ 536752 w 887272"/>
              <a:gd name="connsiteY65" fmla="*/ 2595880 h 3631956"/>
              <a:gd name="connsiteX66" fmla="*/ 526592 w 887272"/>
              <a:gd name="connsiteY66" fmla="*/ 2809240 h 3631956"/>
              <a:gd name="connsiteX67" fmla="*/ 521512 w 887272"/>
              <a:gd name="connsiteY67" fmla="*/ 2834640 h 3631956"/>
              <a:gd name="connsiteX68" fmla="*/ 516432 w 887272"/>
              <a:gd name="connsiteY68" fmla="*/ 2956560 h 3631956"/>
              <a:gd name="connsiteX69" fmla="*/ 506272 w 887272"/>
              <a:gd name="connsiteY69" fmla="*/ 3048000 h 3631956"/>
              <a:gd name="connsiteX70" fmla="*/ 494419 w 887272"/>
              <a:gd name="connsiteY70" fmla="*/ 3217898 h 3631956"/>
              <a:gd name="connsiteX71" fmla="*/ 486517 w 887272"/>
              <a:gd name="connsiteY71" fmla="*/ 3325707 h 3631956"/>
              <a:gd name="connsiteX72" fmla="*/ 489903 w 887272"/>
              <a:gd name="connsiteY72" fmla="*/ 3369734 h 3631956"/>
              <a:gd name="connsiteX73" fmla="*/ 484823 w 887272"/>
              <a:gd name="connsiteY73" fmla="*/ 3407551 h 3631956"/>
              <a:gd name="connsiteX74" fmla="*/ 462810 w 887272"/>
              <a:gd name="connsiteY74" fmla="*/ 3608494 h 3631956"/>
              <a:gd name="connsiteX75" fmla="*/ 414832 w 887272"/>
              <a:gd name="connsiteY75" fmla="*/ 3611880 h 3631956"/>
              <a:gd name="connsiteX76" fmla="*/ 191312 w 887272"/>
              <a:gd name="connsiteY76" fmla="*/ 3601720 h 3631956"/>
              <a:gd name="connsiteX77" fmla="*/ 120192 w 887272"/>
              <a:gd name="connsiteY77" fmla="*/ 3591560 h 3631956"/>
              <a:gd name="connsiteX78" fmla="*/ 64312 w 887272"/>
              <a:gd name="connsiteY78" fmla="*/ 3586480 h 3631956"/>
              <a:gd name="connsiteX79" fmla="*/ 20849 w 887272"/>
              <a:gd name="connsiteY79" fmla="*/ 3576884 h 3631956"/>
              <a:gd name="connsiteX80" fmla="*/ 35525 w 887272"/>
              <a:gd name="connsiteY80" fmla="*/ 3533423 h 3631956"/>
              <a:gd name="connsiteX81" fmla="*/ 42864 w 887272"/>
              <a:gd name="connsiteY81" fmla="*/ 3455528 h 3631956"/>
              <a:gd name="connsiteX82" fmla="*/ 45121 w 887272"/>
              <a:gd name="connsiteY82" fmla="*/ 3429000 h 3631956"/>
              <a:gd name="connsiteX83" fmla="*/ 47379 w 887272"/>
              <a:gd name="connsiteY83" fmla="*/ 3397956 h 3631956"/>
              <a:gd name="connsiteX84" fmla="*/ 46815 w 887272"/>
              <a:gd name="connsiteY84" fmla="*/ 3356186 h 3631956"/>
              <a:gd name="connsiteX85" fmla="*/ 46250 w 887272"/>
              <a:gd name="connsiteY85" fmla="*/ 3327964 h 3631956"/>
              <a:gd name="connsiteX86" fmla="*/ 48508 w 887272"/>
              <a:gd name="connsiteY86" fmla="*/ 3265311 h 3631956"/>
              <a:gd name="connsiteX87" fmla="*/ 64876 w 887272"/>
              <a:gd name="connsiteY87" fmla="*/ 3217332 h 3631956"/>
              <a:gd name="connsiteX88" fmla="*/ 66570 w 887272"/>
              <a:gd name="connsiteY88" fmla="*/ 3178387 h 3631956"/>
              <a:gd name="connsiteX89" fmla="*/ 79551 w 887272"/>
              <a:gd name="connsiteY89" fmla="*/ 3056467 h 3631956"/>
              <a:gd name="connsiteX90" fmla="*/ 78987 w 887272"/>
              <a:gd name="connsiteY90" fmla="*/ 3025422 h 3631956"/>
              <a:gd name="connsiteX91" fmla="*/ 86890 w 887272"/>
              <a:gd name="connsiteY91" fmla="*/ 2958253 h 3631956"/>
              <a:gd name="connsiteX92" fmla="*/ 89147 w 887272"/>
              <a:gd name="connsiteY92" fmla="*/ 2910841 h 3631956"/>
              <a:gd name="connsiteX93" fmla="*/ 96485 w 887272"/>
              <a:gd name="connsiteY93" fmla="*/ 2835770 h 3631956"/>
              <a:gd name="connsiteX94" fmla="*/ 112290 w 887272"/>
              <a:gd name="connsiteY94" fmla="*/ 2715542 h 3631956"/>
              <a:gd name="connsiteX95" fmla="*/ 108903 w 887272"/>
              <a:gd name="connsiteY95" fmla="*/ 2701431 h 3631956"/>
              <a:gd name="connsiteX96" fmla="*/ 116805 w 887272"/>
              <a:gd name="connsiteY96" fmla="*/ 2692400 h 3631956"/>
              <a:gd name="connsiteX97" fmla="*/ 116241 w 887272"/>
              <a:gd name="connsiteY97" fmla="*/ 2673773 h 3631956"/>
              <a:gd name="connsiteX98" fmla="*/ 120756 w 887272"/>
              <a:gd name="connsiteY98" fmla="*/ 2632004 h 3631956"/>
              <a:gd name="connsiteX99" fmla="*/ 120192 w 887272"/>
              <a:gd name="connsiteY99" fmla="*/ 2609991 h 3631956"/>
              <a:gd name="connsiteX100" fmla="*/ 127530 w 887272"/>
              <a:gd name="connsiteY100" fmla="*/ 2589671 h 3631956"/>
              <a:gd name="connsiteX101" fmla="*/ 132610 w 887272"/>
              <a:gd name="connsiteY101" fmla="*/ 2554676 h 3631956"/>
              <a:gd name="connsiteX102" fmla="*/ 137125 w 887272"/>
              <a:gd name="connsiteY102" fmla="*/ 2525323 h 3631956"/>
              <a:gd name="connsiteX103" fmla="*/ 142206 w 887272"/>
              <a:gd name="connsiteY103" fmla="*/ 2484684 h 3631956"/>
              <a:gd name="connsiteX104" fmla="*/ 152364 w 887272"/>
              <a:gd name="connsiteY104" fmla="*/ 2466621 h 3631956"/>
              <a:gd name="connsiteX105" fmla="*/ 151802 w 887272"/>
              <a:gd name="connsiteY105" fmla="*/ 2430498 h 3631956"/>
              <a:gd name="connsiteX106" fmla="*/ 159703 w 887272"/>
              <a:gd name="connsiteY106" fmla="*/ 2410178 h 3631956"/>
              <a:gd name="connsiteX107" fmla="*/ 164784 w 887272"/>
              <a:gd name="connsiteY107" fmla="*/ 2388164 h 3631956"/>
              <a:gd name="connsiteX108" fmla="*/ 167041 w 887272"/>
              <a:gd name="connsiteY108" fmla="*/ 2359943 h 3631956"/>
              <a:gd name="connsiteX109" fmla="*/ 174943 w 887272"/>
              <a:gd name="connsiteY109" fmla="*/ 2338494 h 3631956"/>
              <a:gd name="connsiteX110" fmla="*/ 180023 w 887272"/>
              <a:gd name="connsiteY110" fmla="*/ 2284871 h 3631956"/>
              <a:gd name="connsiteX111" fmla="*/ 181716 w 887272"/>
              <a:gd name="connsiteY111" fmla="*/ 2232942 h 3631956"/>
              <a:gd name="connsiteX112" fmla="*/ 190183 w 887272"/>
              <a:gd name="connsiteY112" fmla="*/ 2175369 h 3631956"/>
              <a:gd name="connsiteX113" fmla="*/ 191312 w 887272"/>
              <a:gd name="connsiteY113" fmla="*/ 2136987 h 3631956"/>
              <a:gd name="connsiteX114" fmla="*/ 196392 w 887272"/>
              <a:gd name="connsiteY114" fmla="*/ 2098040 h 3631956"/>
              <a:gd name="connsiteX115" fmla="*/ 206552 w 887272"/>
              <a:gd name="connsiteY115" fmla="*/ 1991360 h 3631956"/>
              <a:gd name="connsiteX116" fmla="*/ 211632 w 887272"/>
              <a:gd name="connsiteY116" fmla="*/ 1965960 h 3631956"/>
              <a:gd name="connsiteX117" fmla="*/ 216712 w 887272"/>
              <a:gd name="connsiteY117" fmla="*/ 1925320 h 3631956"/>
              <a:gd name="connsiteX118" fmla="*/ 221792 w 887272"/>
              <a:gd name="connsiteY118" fmla="*/ 1910080 h 3631956"/>
              <a:gd name="connsiteX119" fmla="*/ 226872 w 887272"/>
              <a:gd name="connsiteY119" fmla="*/ 1889760 h 3631956"/>
              <a:gd name="connsiteX120" fmla="*/ 231952 w 887272"/>
              <a:gd name="connsiteY120" fmla="*/ 1859280 h 3631956"/>
              <a:gd name="connsiteX121" fmla="*/ 237032 w 887272"/>
              <a:gd name="connsiteY121" fmla="*/ 1833880 h 3631956"/>
              <a:gd name="connsiteX122" fmla="*/ 242112 w 887272"/>
              <a:gd name="connsiteY122" fmla="*/ 1762760 h 3631956"/>
              <a:gd name="connsiteX123" fmla="*/ 247192 w 887272"/>
              <a:gd name="connsiteY123" fmla="*/ 1747520 h 3631956"/>
              <a:gd name="connsiteX124" fmla="*/ 252272 w 887272"/>
              <a:gd name="connsiteY124" fmla="*/ 1722120 h 3631956"/>
              <a:gd name="connsiteX125" fmla="*/ 257352 w 887272"/>
              <a:gd name="connsiteY125" fmla="*/ 1671320 h 3631956"/>
              <a:gd name="connsiteX126" fmla="*/ 262432 w 887272"/>
              <a:gd name="connsiteY126" fmla="*/ 1656080 h 3631956"/>
              <a:gd name="connsiteX127" fmla="*/ 267512 w 887272"/>
              <a:gd name="connsiteY127" fmla="*/ 1635760 h 3631956"/>
              <a:gd name="connsiteX128" fmla="*/ 272592 w 887272"/>
              <a:gd name="connsiteY128" fmla="*/ 1574800 h 3631956"/>
              <a:gd name="connsiteX129" fmla="*/ 277672 w 887272"/>
              <a:gd name="connsiteY129" fmla="*/ 1559560 h 3631956"/>
              <a:gd name="connsiteX130" fmla="*/ 287832 w 887272"/>
              <a:gd name="connsiteY130" fmla="*/ 1518920 h 3631956"/>
              <a:gd name="connsiteX131" fmla="*/ 292912 w 887272"/>
              <a:gd name="connsiteY131" fmla="*/ 1473200 h 3631956"/>
              <a:gd name="connsiteX132" fmla="*/ 297992 w 887272"/>
              <a:gd name="connsiteY132" fmla="*/ 1447800 h 3631956"/>
              <a:gd name="connsiteX133" fmla="*/ 308152 w 887272"/>
              <a:gd name="connsiteY133" fmla="*/ 1386840 h 3631956"/>
              <a:gd name="connsiteX134" fmla="*/ 313232 w 887272"/>
              <a:gd name="connsiteY134" fmla="*/ 1346200 h 3631956"/>
              <a:gd name="connsiteX135" fmla="*/ 323392 w 887272"/>
              <a:gd name="connsiteY135" fmla="*/ 1275080 h 3631956"/>
              <a:gd name="connsiteX136" fmla="*/ 328472 w 887272"/>
              <a:gd name="connsiteY136" fmla="*/ 1224280 h 3631956"/>
              <a:gd name="connsiteX137" fmla="*/ 333552 w 887272"/>
              <a:gd name="connsiteY137" fmla="*/ 1198880 h 3631956"/>
              <a:gd name="connsiteX138" fmla="*/ 348792 w 887272"/>
              <a:gd name="connsiteY138" fmla="*/ 1127760 h 3631956"/>
              <a:gd name="connsiteX139" fmla="*/ 353872 w 887272"/>
              <a:gd name="connsiteY139" fmla="*/ 1076960 h 3631956"/>
              <a:gd name="connsiteX140" fmla="*/ 358952 w 887272"/>
              <a:gd name="connsiteY140" fmla="*/ 1056640 h 3631956"/>
              <a:gd name="connsiteX141" fmla="*/ 369112 w 887272"/>
              <a:gd name="connsiteY141" fmla="*/ 1005840 h 3631956"/>
              <a:gd name="connsiteX142" fmla="*/ 374192 w 887272"/>
              <a:gd name="connsiteY142" fmla="*/ 934720 h 3631956"/>
              <a:gd name="connsiteX143" fmla="*/ 384352 w 887272"/>
              <a:gd name="connsiteY143" fmla="*/ 868680 h 3631956"/>
              <a:gd name="connsiteX144" fmla="*/ 389432 w 887272"/>
              <a:gd name="connsiteY144" fmla="*/ 822960 h 3631956"/>
              <a:gd name="connsiteX145" fmla="*/ 399592 w 887272"/>
              <a:gd name="connsiteY145" fmla="*/ 777240 h 3631956"/>
              <a:gd name="connsiteX146" fmla="*/ 404672 w 887272"/>
              <a:gd name="connsiteY146" fmla="*/ 731520 h 3631956"/>
              <a:gd name="connsiteX147" fmla="*/ 414832 w 887272"/>
              <a:gd name="connsiteY147" fmla="*/ 690880 h 3631956"/>
              <a:gd name="connsiteX148" fmla="*/ 424992 w 887272"/>
              <a:gd name="connsiteY148" fmla="*/ 629920 h 3631956"/>
              <a:gd name="connsiteX149" fmla="*/ 430072 w 887272"/>
              <a:gd name="connsiteY149" fmla="*/ 584200 h 3631956"/>
              <a:gd name="connsiteX150" fmla="*/ 440232 w 887272"/>
              <a:gd name="connsiteY150" fmla="*/ 543560 h 3631956"/>
              <a:gd name="connsiteX151" fmla="*/ 445312 w 887272"/>
              <a:gd name="connsiteY151" fmla="*/ 523240 h 3631956"/>
              <a:gd name="connsiteX152" fmla="*/ 455472 w 887272"/>
              <a:gd name="connsiteY152" fmla="*/ 457200 h 3631956"/>
              <a:gd name="connsiteX153" fmla="*/ 465632 w 887272"/>
              <a:gd name="connsiteY153" fmla="*/ 411480 h 3631956"/>
              <a:gd name="connsiteX154" fmla="*/ 470712 w 887272"/>
              <a:gd name="connsiteY154" fmla="*/ 365760 h 3631956"/>
              <a:gd name="connsiteX155" fmla="*/ 475792 w 887272"/>
              <a:gd name="connsiteY155" fmla="*/ 335280 h 3631956"/>
              <a:gd name="connsiteX156" fmla="*/ 478332 w 887272"/>
              <a:gd name="connsiteY156" fmla="*/ 213360 h 3631956"/>
              <a:gd name="connsiteX0" fmla="*/ 478332 w 887272"/>
              <a:gd name="connsiteY0" fmla="*/ 213360 h 3631956"/>
              <a:gd name="connsiteX1" fmla="*/ 489762 w 887272"/>
              <a:gd name="connsiteY1" fmla="*/ 197485 h 3631956"/>
              <a:gd name="connsiteX2" fmla="*/ 505637 w 887272"/>
              <a:gd name="connsiteY2" fmla="*/ 182245 h 3631956"/>
              <a:gd name="connsiteX3" fmla="*/ 526592 w 887272"/>
              <a:gd name="connsiteY3" fmla="*/ 152400 h 3631956"/>
              <a:gd name="connsiteX4" fmla="*/ 541832 w 887272"/>
              <a:gd name="connsiteY4" fmla="*/ 137160 h 3631956"/>
              <a:gd name="connsiteX5" fmla="*/ 572312 w 887272"/>
              <a:gd name="connsiteY5" fmla="*/ 127000 h 3631956"/>
              <a:gd name="connsiteX6" fmla="*/ 602792 w 887272"/>
              <a:gd name="connsiteY6" fmla="*/ 111760 h 3631956"/>
              <a:gd name="connsiteX7" fmla="*/ 638352 w 887272"/>
              <a:gd name="connsiteY7" fmla="*/ 96520 h 3631956"/>
              <a:gd name="connsiteX8" fmla="*/ 653592 w 887272"/>
              <a:gd name="connsiteY8" fmla="*/ 86360 h 3631956"/>
              <a:gd name="connsiteX9" fmla="*/ 689152 w 887272"/>
              <a:gd name="connsiteY9" fmla="*/ 76200 h 3631956"/>
              <a:gd name="connsiteX10" fmla="*/ 719632 w 887272"/>
              <a:gd name="connsiteY10" fmla="*/ 66040 h 3631956"/>
              <a:gd name="connsiteX11" fmla="*/ 755192 w 887272"/>
              <a:gd name="connsiteY11" fmla="*/ 50800 h 3631956"/>
              <a:gd name="connsiteX12" fmla="*/ 805992 w 887272"/>
              <a:gd name="connsiteY12" fmla="*/ 35560 h 3631956"/>
              <a:gd name="connsiteX13" fmla="*/ 821232 w 887272"/>
              <a:gd name="connsiteY13" fmla="*/ 25400 h 3631956"/>
              <a:gd name="connsiteX14" fmla="*/ 851712 w 887272"/>
              <a:gd name="connsiteY14" fmla="*/ 15240 h 3631956"/>
              <a:gd name="connsiteX15" fmla="*/ 882192 w 887272"/>
              <a:gd name="connsiteY15" fmla="*/ 0 h 3631956"/>
              <a:gd name="connsiteX16" fmla="*/ 887272 w 887272"/>
              <a:gd name="connsiteY16" fmla="*/ 15240 h 3631956"/>
              <a:gd name="connsiteX17" fmla="*/ 882192 w 887272"/>
              <a:gd name="connsiteY17" fmla="*/ 60960 h 3631956"/>
              <a:gd name="connsiteX18" fmla="*/ 877112 w 887272"/>
              <a:gd name="connsiteY18" fmla="*/ 76200 h 3631956"/>
              <a:gd name="connsiteX19" fmla="*/ 872032 w 887272"/>
              <a:gd name="connsiteY19" fmla="*/ 96520 h 3631956"/>
              <a:gd name="connsiteX20" fmla="*/ 866952 w 887272"/>
              <a:gd name="connsiteY20" fmla="*/ 162560 h 3631956"/>
              <a:gd name="connsiteX21" fmla="*/ 861872 w 887272"/>
              <a:gd name="connsiteY21" fmla="*/ 182880 h 3631956"/>
              <a:gd name="connsiteX22" fmla="*/ 856792 w 887272"/>
              <a:gd name="connsiteY22" fmla="*/ 213360 h 3631956"/>
              <a:gd name="connsiteX23" fmla="*/ 851712 w 887272"/>
              <a:gd name="connsiteY23" fmla="*/ 335280 h 3631956"/>
              <a:gd name="connsiteX24" fmla="*/ 841552 w 887272"/>
              <a:gd name="connsiteY24" fmla="*/ 401320 h 3631956"/>
              <a:gd name="connsiteX25" fmla="*/ 836472 w 887272"/>
              <a:gd name="connsiteY25" fmla="*/ 447040 h 3631956"/>
              <a:gd name="connsiteX26" fmla="*/ 826312 w 887272"/>
              <a:gd name="connsiteY26" fmla="*/ 568960 h 3631956"/>
              <a:gd name="connsiteX27" fmla="*/ 821232 w 887272"/>
              <a:gd name="connsiteY27" fmla="*/ 594360 h 3631956"/>
              <a:gd name="connsiteX28" fmla="*/ 816152 w 887272"/>
              <a:gd name="connsiteY28" fmla="*/ 640080 h 3631956"/>
              <a:gd name="connsiteX29" fmla="*/ 805992 w 887272"/>
              <a:gd name="connsiteY29" fmla="*/ 690880 h 3631956"/>
              <a:gd name="connsiteX30" fmla="*/ 800912 w 887272"/>
              <a:gd name="connsiteY30" fmla="*/ 721360 h 3631956"/>
              <a:gd name="connsiteX31" fmla="*/ 795832 w 887272"/>
              <a:gd name="connsiteY31" fmla="*/ 741680 h 3631956"/>
              <a:gd name="connsiteX32" fmla="*/ 790752 w 887272"/>
              <a:gd name="connsiteY32" fmla="*/ 767080 h 3631956"/>
              <a:gd name="connsiteX33" fmla="*/ 785672 w 887272"/>
              <a:gd name="connsiteY33" fmla="*/ 787400 h 3631956"/>
              <a:gd name="connsiteX34" fmla="*/ 780592 w 887272"/>
              <a:gd name="connsiteY34" fmla="*/ 828040 h 3631956"/>
              <a:gd name="connsiteX35" fmla="*/ 775512 w 887272"/>
              <a:gd name="connsiteY35" fmla="*/ 843280 h 3631956"/>
              <a:gd name="connsiteX36" fmla="*/ 765352 w 887272"/>
              <a:gd name="connsiteY36" fmla="*/ 894080 h 3631956"/>
              <a:gd name="connsiteX37" fmla="*/ 755192 w 887272"/>
              <a:gd name="connsiteY37" fmla="*/ 939800 h 3631956"/>
              <a:gd name="connsiteX38" fmla="*/ 750112 w 887272"/>
              <a:gd name="connsiteY38" fmla="*/ 980440 h 3631956"/>
              <a:gd name="connsiteX39" fmla="*/ 745032 w 887272"/>
              <a:gd name="connsiteY39" fmla="*/ 1031240 h 3631956"/>
              <a:gd name="connsiteX40" fmla="*/ 734872 w 887272"/>
              <a:gd name="connsiteY40" fmla="*/ 1102360 h 3631956"/>
              <a:gd name="connsiteX41" fmla="*/ 729792 w 887272"/>
              <a:gd name="connsiteY41" fmla="*/ 1203960 h 3631956"/>
              <a:gd name="connsiteX42" fmla="*/ 719632 w 887272"/>
              <a:gd name="connsiteY42" fmla="*/ 1264920 h 3631956"/>
              <a:gd name="connsiteX43" fmla="*/ 704392 w 887272"/>
              <a:gd name="connsiteY43" fmla="*/ 1407160 h 3631956"/>
              <a:gd name="connsiteX44" fmla="*/ 694232 w 887272"/>
              <a:gd name="connsiteY44" fmla="*/ 1463040 h 3631956"/>
              <a:gd name="connsiteX45" fmla="*/ 689152 w 887272"/>
              <a:gd name="connsiteY45" fmla="*/ 1518920 h 3631956"/>
              <a:gd name="connsiteX46" fmla="*/ 678992 w 887272"/>
              <a:gd name="connsiteY46" fmla="*/ 1564640 h 3631956"/>
              <a:gd name="connsiteX47" fmla="*/ 673912 w 887272"/>
              <a:gd name="connsiteY47" fmla="*/ 1595120 h 3631956"/>
              <a:gd name="connsiteX48" fmla="*/ 668832 w 887272"/>
              <a:gd name="connsiteY48" fmla="*/ 1635760 h 3631956"/>
              <a:gd name="connsiteX49" fmla="*/ 663752 w 887272"/>
              <a:gd name="connsiteY49" fmla="*/ 1666240 h 3631956"/>
              <a:gd name="connsiteX50" fmla="*/ 658672 w 887272"/>
              <a:gd name="connsiteY50" fmla="*/ 1706880 h 3631956"/>
              <a:gd name="connsiteX51" fmla="*/ 643432 w 887272"/>
              <a:gd name="connsiteY51" fmla="*/ 1778000 h 3631956"/>
              <a:gd name="connsiteX52" fmla="*/ 638352 w 887272"/>
              <a:gd name="connsiteY52" fmla="*/ 1823720 h 3631956"/>
              <a:gd name="connsiteX53" fmla="*/ 628192 w 887272"/>
              <a:gd name="connsiteY53" fmla="*/ 1879600 h 3631956"/>
              <a:gd name="connsiteX54" fmla="*/ 623112 w 887272"/>
              <a:gd name="connsiteY54" fmla="*/ 1935480 h 3631956"/>
              <a:gd name="connsiteX55" fmla="*/ 607872 w 887272"/>
              <a:gd name="connsiteY55" fmla="*/ 2021840 h 3631956"/>
              <a:gd name="connsiteX56" fmla="*/ 602792 w 887272"/>
              <a:gd name="connsiteY56" fmla="*/ 2082800 h 3631956"/>
              <a:gd name="connsiteX57" fmla="*/ 592632 w 887272"/>
              <a:gd name="connsiteY57" fmla="*/ 2133600 h 3631956"/>
              <a:gd name="connsiteX58" fmla="*/ 582472 w 887272"/>
              <a:gd name="connsiteY58" fmla="*/ 2204720 h 3631956"/>
              <a:gd name="connsiteX59" fmla="*/ 577392 w 887272"/>
              <a:gd name="connsiteY59" fmla="*/ 2296160 h 3631956"/>
              <a:gd name="connsiteX60" fmla="*/ 572312 w 887272"/>
              <a:gd name="connsiteY60" fmla="*/ 2311400 h 3631956"/>
              <a:gd name="connsiteX61" fmla="*/ 567232 w 887272"/>
              <a:gd name="connsiteY61" fmla="*/ 2352040 h 3631956"/>
              <a:gd name="connsiteX62" fmla="*/ 562152 w 887272"/>
              <a:gd name="connsiteY62" fmla="*/ 2382520 h 3631956"/>
              <a:gd name="connsiteX63" fmla="*/ 551992 w 887272"/>
              <a:gd name="connsiteY63" fmla="*/ 2509520 h 3631956"/>
              <a:gd name="connsiteX64" fmla="*/ 541832 w 887272"/>
              <a:gd name="connsiteY64" fmla="*/ 2570480 h 3631956"/>
              <a:gd name="connsiteX65" fmla="*/ 536752 w 887272"/>
              <a:gd name="connsiteY65" fmla="*/ 2595880 h 3631956"/>
              <a:gd name="connsiteX66" fmla="*/ 526592 w 887272"/>
              <a:gd name="connsiteY66" fmla="*/ 2809240 h 3631956"/>
              <a:gd name="connsiteX67" fmla="*/ 521512 w 887272"/>
              <a:gd name="connsiteY67" fmla="*/ 2834640 h 3631956"/>
              <a:gd name="connsiteX68" fmla="*/ 516432 w 887272"/>
              <a:gd name="connsiteY68" fmla="*/ 2956560 h 3631956"/>
              <a:gd name="connsiteX69" fmla="*/ 506272 w 887272"/>
              <a:gd name="connsiteY69" fmla="*/ 3048000 h 3631956"/>
              <a:gd name="connsiteX70" fmla="*/ 494419 w 887272"/>
              <a:gd name="connsiteY70" fmla="*/ 3217898 h 3631956"/>
              <a:gd name="connsiteX71" fmla="*/ 486517 w 887272"/>
              <a:gd name="connsiteY71" fmla="*/ 3325707 h 3631956"/>
              <a:gd name="connsiteX72" fmla="*/ 489903 w 887272"/>
              <a:gd name="connsiteY72" fmla="*/ 3369734 h 3631956"/>
              <a:gd name="connsiteX73" fmla="*/ 484823 w 887272"/>
              <a:gd name="connsiteY73" fmla="*/ 3407551 h 3631956"/>
              <a:gd name="connsiteX74" fmla="*/ 462810 w 887272"/>
              <a:gd name="connsiteY74" fmla="*/ 3608494 h 3631956"/>
              <a:gd name="connsiteX75" fmla="*/ 414832 w 887272"/>
              <a:gd name="connsiteY75" fmla="*/ 3611880 h 3631956"/>
              <a:gd name="connsiteX76" fmla="*/ 191312 w 887272"/>
              <a:gd name="connsiteY76" fmla="*/ 3601720 h 3631956"/>
              <a:gd name="connsiteX77" fmla="*/ 120192 w 887272"/>
              <a:gd name="connsiteY77" fmla="*/ 3591560 h 3631956"/>
              <a:gd name="connsiteX78" fmla="*/ 64312 w 887272"/>
              <a:gd name="connsiteY78" fmla="*/ 3586480 h 3631956"/>
              <a:gd name="connsiteX79" fmla="*/ 20849 w 887272"/>
              <a:gd name="connsiteY79" fmla="*/ 3576884 h 3631956"/>
              <a:gd name="connsiteX80" fmla="*/ 35525 w 887272"/>
              <a:gd name="connsiteY80" fmla="*/ 3533423 h 3631956"/>
              <a:gd name="connsiteX81" fmla="*/ 42864 w 887272"/>
              <a:gd name="connsiteY81" fmla="*/ 3455528 h 3631956"/>
              <a:gd name="connsiteX82" fmla="*/ 45121 w 887272"/>
              <a:gd name="connsiteY82" fmla="*/ 3429000 h 3631956"/>
              <a:gd name="connsiteX83" fmla="*/ 47379 w 887272"/>
              <a:gd name="connsiteY83" fmla="*/ 3397956 h 3631956"/>
              <a:gd name="connsiteX84" fmla="*/ 46815 w 887272"/>
              <a:gd name="connsiteY84" fmla="*/ 3356186 h 3631956"/>
              <a:gd name="connsiteX85" fmla="*/ 46250 w 887272"/>
              <a:gd name="connsiteY85" fmla="*/ 3327964 h 3631956"/>
              <a:gd name="connsiteX86" fmla="*/ 48508 w 887272"/>
              <a:gd name="connsiteY86" fmla="*/ 3265311 h 3631956"/>
              <a:gd name="connsiteX87" fmla="*/ 64876 w 887272"/>
              <a:gd name="connsiteY87" fmla="*/ 3217332 h 3631956"/>
              <a:gd name="connsiteX88" fmla="*/ 66570 w 887272"/>
              <a:gd name="connsiteY88" fmla="*/ 3178387 h 3631956"/>
              <a:gd name="connsiteX89" fmla="*/ 79551 w 887272"/>
              <a:gd name="connsiteY89" fmla="*/ 3056467 h 3631956"/>
              <a:gd name="connsiteX90" fmla="*/ 78987 w 887272"/>
              <a:gd name="connsiteY90" fmla="*/ 3025422 h 3631956"/>
              <a:gd name="connsiteX91" fmla="*/ 86890 w 887272"/>
              <a:gd name="connsiteY91" fmla="*/ 2958253 h 3631956"/>
              <a:gd name="connsiteX92" fmla="*/ 89147 w 887272"/>
              <a:gd name="connsiteY92" fmla="*/ 2910841 h 3631956"/>
              <a:gd name="connsiteX93" fmla="*/ 96485 w 887272"/>
              <a:gd name="connsiteY93" fmla="*/ 2835770 h 3631956"/>
              <a:gd name="connsiteX94" fmla="*/ 112290 w 887272"/>
              <a:gd name="connsiteY94" fmla="*/ 2715542 h 3631956"/>
              <a:gd name="connsiteX95" fmla="*/ 108903 w 887272"/>
              <a:gd name="connsiteY95" fmla="*/ 2701431 h 3631956"/>
              <a:gd name="connsiteX96" fmla="*/ 116805 w 887272"/>
              <a:gd name="connsiteY96" fmla="*/ 2692400 h 3631956"/>
              <a:gd name="connsiteX97" fmla="*/ 116241 w 887272"/>
              <a:gd name="connsiteY97" fmla="*/ 2673773 h 3631956"/>
              <a:gd name="connsiteX98" fmla="*/ 120756 w 887272"/>
              <a:gd name="connsiteY98" fmla="*/ 2632004 h 3631956"/>
              <a:gd name="connsiteX99" fmla="*/ 120192 w 887272"/>
              <a:gd name="connsiteY99" fmla="*/ 2609991 h 3631956"/>
              <a:gd name="connsiteX100" fmla="*/ 127530 w 887272"/>
              <a:gd name="connsiteY100" fmla="*/ 2589671 h 3631956"/>
              <a:gd name="connsiteX101" fmla="*/ 132610 w 887272"/>
              <a:gd name="connsiteY101" fmla="*/ 2554676 h 3631956"/>
              <a:gd name="connsiteX102" fmla="*/ 137125 w 887272"/>
              <a:gd name="connsiteY102" fmla="*/ 2525323 h 3631956"/>
              <a:gd name="connsiteX103" fmla="*/ 142206 w 887272"/>
              <a:gd name="connsiteY103" fmla="*/ 2484684 h 3631956"/>
              <a:gd name="connsiteX104" fmla="*/ 152364 w 887272"/>
              <a:gd name="connsiteY104" fmla="*/ 2466621 h 3631956"/>
              <a:gd name="connsiteX105" fmla="*/ 151802 w 887272"/>
              <a:gd name="connsiteY105" fmla="*/ 2430498 h 3631956"/>
              <a:gd name="connsiteX106" fmla="*/ 159703 w 887272"/>
              <a:gd name="connsiteY106" fmla="*/ 2410178 h 3631956"/>
              <a:gd name="connsiteX107" fmla="*/ 164784 w 887272"/>
              <a:gd name="connsiteY107" fmla="*/ 2388164 h 3631956"/>
              <a:gd name="connsiteX108" fmla="*/ 167041 w 887272"/>
              <a:gd name="connsiteY108" fmla="*/ 2359943 h 3631956"/>
              <a:gd name="connsiteX109" fmla="*/ 174943 w 887272"/>
              <a:gd name="connsiteY109" fmla="*/ 2338494 h 3631956"/>
              <a:gd name="connsiteX110" fmla="*/ 180023 w 887272"/>
              <a:gd name="connsiteY110" fmla="*/ 2284871 h 3631956"/>
              <a:gd name="connsiteX111" fmla="*/ 181716 w 887272"/>
              <a:gd name="connsiteY111" fmla="*/ 2232942 h 3631956"/>
              <a:gd name="connsiteX112" fmla="*/ 190183 w 887272"/>
              <a:gd name="connsiteY112" fmla="*/ 2175369 h 3631956"/>
              <a:gd name="connsiteX113" fmla="*/ 191312 w 887272"/>
              <a:gd name="connsiteY113" fmla="*/ 2136987 h 3631956"/>
              <a:gd name="connsiteX114" fmla="*/ 196392 w 887272"/>
              <a:gd name="connsiteY114" fmla="*/ 2098040 h 3631956"/>
              <a:gd name="connsiteX115" fmla="*/ 206552 w 887272"/>
              <a:gd name="connsiteY115" fmla="*/ 1991360 h 3631956"/>
              <a:gd name="connsiteX116" fmla="*/ 211632 w 887272"/>
              <a:gd name="connsiteY116" fmla="*/ 1965960 h 3631956"/>
              <a:gd name="connsiteX117" fmla="*/ 216712 w 887272"/>
              <a:gd name="connsiteY117" fmla="*/ 1925320 h 3631956"/>
              <a:gd name="connsiteX118" fmla="*/ 221792 w 887272"/>
              <a:gd name="connsiteY118" fmla="*/ 1910080 h 3631956"/>
              <a:gd name="connsiteX119" fmla="*/ 226872 w 887272"/>
              <a:gd name="connsiteY119" fmla="*/ 1889760 h 3631956"/>
              <a:gd name="connsiteX120" fmla="*/ 231952 w 887272"/>
              <a:gd name="connsiteY120" fmla="*/ 1859280 h 3631956"/>
              <a:gd name="connsiteX121" fmla="*/ 237032 w 887272"/>
              <a:gd name="connsiteY121" fmla="*/ 1833880 h 3631956"/>
              <a:gd name="connsiteX122" fmla="*/ 242112 w 887272"/>
              <a:gd name="connsiteY122" fmla="*/ 1762760 h 3631956"/>
              <a:gd name="connsiteX123" fmla="*/ 247192 w 887272"/>
              <a:gd name="connsiteY123" fmla="*/ 1747520 h 3631956"/>
              <a:gd name="connsiteX124" fmla="*/ 252272 w 887272"/>
              <a:gd name="connsiteY124" fmla="*/ 1722120 h 3631956"/>
              <a:gd name="connsiteX125" fmla="*/ 257352 w 887272"/>
              <a:gd name="connsiteY125" fmla="*/ 1671320 h 3631956"/>
              <a:gd name="connsiteX126" fmla="*/ 262432 w 887272"/>
              <a:gd name="connsiteY126" fmla="*/ 1656080 h 3631956"/>
              <a:gd name="connsiteX127" fmla="*/ 267512 w 887272"/>
              <a:gd name="connsiteY127" fmla="*/ 1635760 h 3631956"/>
              <a:gd name="connsiteX128" fmla="*/ 272592 w 887272"/>
              <a:gd name="connsiteY128" fmla="*/ 1574800 h 3631956"/>
              <a:gd name="connsiteX129" fmla="*/ 277672 w 887272"/>
              <a:gd name="connsiteY129" fmla="*/ 1559560 h 3631956"/>
              <a:gd name="connsiteX130" fmla="*/ 287832 w 887272"/>
              <a:gd name="connsiteY130" fmla="*/ 1518920 h 3631956"/>
              <a:gd name="connsiteX131" fmla="*/ 292912 w 887272"/>
              <a:gd name="connsiteY131" fmla="*/ 1473200 h 3631956"/>
              <a:gd name="connsiteX132" fmla="*/ 297992 w 887272"/>
              <a:gd name="connsiteY132" fmla="*/ 1447800 h 3631956"/>
              <a:gd name="connsiteX133" fmla="*/ 308152 w 887272"/>
              <a:gd name="connsiteY133" fmla="*/ 1386840 h 3631956"/>
              <a:gd name="connsiteX134" fmla="*/ 313232 w 887272"/>
              <a:gd name="connsiteY134" fmla="*/ 1346200 h 3631956"/>
              <a:gd name="connsiteX135" fmla="*/ 323392 w 887272"/>
              <a:gd name="connsiteY135" fmla="*/ 1275080 h 3631956"/>
              <a:gd name="connsiteX136" fmla="*/ 328472 w 887272"/>
              <a:gd name="connsiteY136" fmla="*/ 1224280 h 3631956"/>
              <a:gd name="connsiteX137" fmla="*/ 333552 w 887272"/>
              <a:gd name="connsiteY137" fmla="*/ 1198880 h 3631956"/>
              <a:gd name="connsiteX138" fmla="*/ 348792 w 887272"/>
              <a:gd name="connsiteY138" fmla="*/ 1127760 h 3631956"/>
              <a:gd name="connsiteX139" fmla="*/ 353872 w 887272"/>
              <a:gd name="connsiteY139" fmla="*/ 1076960 h 3631956"/>
              <a:gd name="connsiteX140" fmla="*/ 358952 w 887272"/>
              <a:gd name="connsiteY140" fmla="*/ 1056640 h 3631956"/>
              <a:gd name="connsiteX141" fmla="*/ 369112 w 887272"/>
              <a:gd name="connsiteY141" fmla="*/ 1005840 h 3631956"/>
              <a:gd name="connsiteX142" fmla="*/ 374192 w 887272"/>
              <a:gd name="connsiteY142" fmla="*/ 934720 h 3631956"/>
              <a:gd name="connsiteX143" fmla="*/ 384352 w 887272"/>
              <a:gd name="connsiteY143" fmla="*/ 868680 h 3631956"/>
              <a:gd name="connsiteX144" fmla="*/ 389432 w 887272"/>
              <a:gd name="connsiteY144" fmla="*/ 822960 h 3631956"/>
              <a:gd name="connsiteX145" fmla="*/ 399592 w 887272"/>
              <a:gd name="connsiteY145" fmla="*/ 777240 h 3631956"/>
              <a:gd name="connsiteX146" fmla="*/ 404672 w 887272"/>
              <a:gd name="connsiteY146" fmla="*/ 731520 h 3631956"/>
              <a:gd name="connsiteX147" fmla="*/ 414832 w 887272"/>
              <a:gd name="connsiteY147" fmla="*/ 690880 h 3631956"/>
              <a:gd name="connsiteX148" fmla="*/ 424992 w 887272"/>
              <a:gd name="connsiteY148" fmla="*/ 629920 h 3631956"/>
              <a:gd name="connsiteX149" fmla="*/ 430072 w 887272"/>
              <a:gd name="connsiteY149" fmla="*/ 584200 h 3631956"/>
              <a:gd name="connsiteX150" fmla="*/ 440232 w 887272"/>
              <a:gd name="connsiteY150" fmla="*/ 543560 h 3631956"/>
              <a:gd name="connsiteX151" fmla="*/ 445312 w 887272"/>
              <a:gd name="connsiteY151" fmla="*/ 523240 h 3631956"/>
              <a:gd name="connsiteX152" fmla="*/ 455472 w 887272"/>
              <a:gd name="connsiteY152" fmla="*/ 457200 h 3631956"/>
              <a:gd name="connsiteX153" fmla="*/ 465632 w 887272"/>
              <a:gd name="connsiteY153" fmla="*/ 411480 h 3631956"/>
              <a:gd name="connsiteX154" fmla="*/ 470712 w 887272"/>
              <a:gd name="connsiteY154" fmla="*/ 365760 h 3631956"/>
              <a:gd name="connsiteX155" fmla="*/ 475792 w 887272"/>
              <a:gd name="connsiteY155" fmla="*/ 335280 h 3631956"/>
              <a:gd name="connsiteX156" fmla="*/ 478332 w 887272"/>
              <a:gd name="connsiteY156" fmla="*/ 213360 h 3631956"/>
              <a:gd name="connsiteX0" fmla="*/ 478332 w 887272"/>
              <a:gd name="connsiteY0" fmla="*/ 213360 h 3631956"/>
              <a:gd name="connsiteX1" fmla="*/ 489762 w 887272"/>
              <a:gd name="connsiteY1" fmla="*/ 197485 h 3631956"/>
              <a:gd name="connsiteX2" fmla="*/ 505637 w 887272"/>
              <a:gd name="connsiteY2" fmla="*/ 182245 h 3631956"/>
              <a:gd name="connsiteX3" fmla="*/ 536117 w 887272"/>
              <a:gd name="connsiteY3" fmla="*/ 163830 h 3631956"/>
              <a:gd name="connsiteX4" fmla="*/ 541832 w 887272"/>
              <a:gd name="connsiteY4" fmla="*/ 137160 h 3631956"/>
              <a:gd name="connsiteX5" fmla="*/ 572312 w 887272"/>
              <a:gd name="connsiteY5" fmla="*/ 127000 h 3631956"/>
              <a:gd name="connsiteX6" fmla="*/ 602792 w 887272"/>
              <a:gd name="connsiteY6" fmla="*/ 111760 h 3631956"/>
              <a:gd name="connsiteX7" fmla="*/ 638352 w 887272"/>
              <a:gd name="connsiteY7" fmla="*/ 96520 h 3631956"/>
              <a:gd name="connsiteX8" fmla="*/ 653592 w 887272"/>
              <a:gd name="connsiteY8" fmla="*/ 86360 h 3631956"/>
              <a:gd name="connsiteX9" fmla="*/ 689152 w 887272"/>
              <a:gd name="connsiteY9" fmla="*/ 76200 h 3631956"/>
              <a:gd name="connsiteX10" fmla="*/ 719632 w 887272"/>
              <a:gd name="connsiteY10" fmla="*/ 66040 h 3631956"/>
              <a:gd name="connsiteX11" fmla="*/ 755192 w 887272"/>
              <a:gd name="connsiteY11" fmla="*/ 50800 h 3631956"/>
              <a:gd name="connsiteX12" fmla="*/ 805992 w 887272"/>
              <a:gd name="connsiteY12" fmla="*/ 35560 h 3631956"/>
              <a:gd name="connsiteX13" fmla="*/ 821232 w 887272"/>
              <a:gd name="connsiteY13" fmla="*/ 25400 h 3631956"/>
              <a:gd name="connsiteX14" fmla="*/ 851712 w 887272"/>
              <a:gd name="connsiteY14" fmla="*/ 15240 h 3631956"/>
              <a:gd name="connsiteX15" fmla="*/ 882192 w 887272"/>
              <a:gd name="connsiteY15" fmla="*/ 0 h 3631956"/>
              <a:gd name="connsiteX16" fmla="*/ 887272 w 887272"/>
              <a:gd name="connsiteY16" fmla="*/ 15240 h 3631956"/>
              <a:gd name="connsiteX17" fmla="*/ 882192 w 887272"/>
              <a:gd name="connsiteY17" fmla="*/ 60960 h 3631956"/>
              <a:gd name="connsiteX18" fmla="*/ 877112 w 887272"/>
              <a:gd name="connsiteY18" fmla="*/ 76200 h 3631956"/>
              <a:gd name="connsiteX19" fmla="*/ 872032 w 887272"/>
              <a:gd name="connsiteY19" fmla="*/ 96520 h 3631956"/>
              <a:gd name="connsiteX20" fmla="*/ 866952 w 887272"/>
              <a:gd name="connsiteY20" fmla="*/ 162560 h 3631956"/>
              <a:gd name="connsiteX21" fmla="*/ 861872 w 887272"/>
              <a:gd name="connsiteY21" fmla="*/ 182880 h 3631956"/>
              <a:gd name="connsiteX22" fmla="*/ 856792 w 887272"/>
              <a:gd name="connsiteY22" fmla="*/ 213360 h 3631956"/>
              <a:gd name="connsiteX23" fmla="*/ 851712 w 887272"/>
              <a:gd name="connsiteY23" fmla="*/ 335280 h 3631956"/>
              <a:gd name="connsiteX24" fmla="*/ 841552 w 887272"/>
              <a:gd name="connsiteY24" fmla="*/ 401320 h 3631956"/>
              <a:gd name="connsiteX25" fmla="*/ 836472 w 887272"/>
              <a:gd name="connsiteY25" fmla="*/ 447040 h 3631956"/>
              <a:gd name="connsiteX26" fmla="*/ 826312 w 887272"/>
              <a:gd name="connsiteY26" fmla="*/ 568960 h 3631956"/>
              <a:gd name="connsiteX27" fmla="*/ 821232 w 887272"/>
              <a:gd name="connsiteY27" fmla="*/ 594360 h 3631956"/>
              <a:gd name="connsiteX28" fmla="*/ 816152 w 887272"/>
              <a:gd name="connsiteY28" fmla="*/ 640080 h 3631956"/>
              <a:gd name="connsiteX29" fmla="*/ 805992 w 887272"/>
              <a:gd name="connsiteY29" fmla="*/ 690880 h 3631956"/>
              <a:gd name="connsiteX30" fmla="*/ 800912 w 887272"/>
              <a:gd name="connsiteY30" fmla="*/ 721360 h 3631956"/>
              <a:gd name="connsiteX31" fmla="*/ 795832 w 887272"/>
              <a:gd name="connsiteY31" fmla="*/ 741680 h 3631956"/>
              <a:gd name="connsiteX32" fmla="*/ 790752 w 887272"/>
              <a:gd name="connsiteY32" fmla="*/ 767080 h 3631956"/>
              <a:gd name="connsiteX33" fmla="*/ 785672 w 887272"/>
              <a:gd name="connsiteY33" fmla="*/ 787400 h 3631956"/>
              <a:gd name="connsiteX34" fmla="*/ 780592 w 887272"/>
              <a:gd name="connsiteY34" fmla="*/ 828040 h 3631956"/>
              <a:gd name="connsiteX35" fmla="*/ 775512 w 887272"/>
              <a:gd name="connsiteY35" fmla="*/ 843280 h 3631956"/>
              <a:gd name="connsiteX36" fmla="*/ 765352 w 887272"/>
              <a:gd name="connsiteY36" fmla="*/ 894080 h 3631956"/>
              <a:gd name="connsiteX37" fmla="*/ 755192 w 887272"/>
              <a:gd name="connsiteY37" fmla="*/ 939800 h 3631956"/>
              <a:gd name="connsiteX38" fmla="*/ 750112 w 887272"/>
              <a:gd name="connsiteY38" fmla="*/ 980440 h 3631956"/>
              <a:gd name="connsiteX39" fmla="*/ 745032 w 887272"/>
              <a:gd name="connsiteY39" fmla="*/ 1031240 h 3631956"/>
              <a:gd name="connsiteX40" fmla="*/ 734872 w 887272"/>
              <a:gd name="connsiteY40" fmla="*/ 1102360 h 3631956"/>
              <a:gd name="connsiteX41" fmla="*/ 729792 w 887272"/>
              <a:gd name="connsiteY41" fmla="*/ 1203960 h 3631956"/>
              <a:gd name="connsiteX42" fmla="*/ 719632 w 887272"/>
              <a:gd name="connsiteY42" fmla="*/ 1264920 h 3631956"/>
              <a:gd name="connsiteX43" fmla="*/ 704392 w 887272"/>
              <a:gd name="connsiteY43" fmla="*/ 1407160 h 3631956"/>
              <a:gd name="connsiteX44" fmla="*/ 694232 w 887272"/>
              <a:gd name="connsiteY44" fmla="*/ 1463040 h 3631956"/>
              <a:gd name="connsiteX45" fmla="*/ 689152 w 887272"/>
              <a:gd name="connsiteY45" fmla="*/ 1518920 h 3631956"/>
              <a:gd name="connsiteX46" fmla="*/ 678992 w 887272"/>
              <a:gd name="connsiteY46" fmla="*/ 1564640 h 3631956"/>
              <a:gd name="connsiteX47" fmla="*/ 673912 w 887272"/>
              <a:gd name="connsiteY47" fmla="*/ 1595120 h 3631956"/>
              <a:gd name="connsiteX48" fmla="*/ 668832 w 887272"/>
              <a:gd name="connsiteY48" fmla="*/ 1635760 h 3631956"/>
              <a:gd name="connsiteX49" fmla="*/ 663752 w 887272"/>
              <a:gd name="connsiteY49" fmla="*/ 1666240 h 3631956"/>
              <a:gd name="connsiteX50" fmla="*/ 658672 w 887272"/>
              <a:gd name="connsiteY50" fmla="*/ 1706880 h 3631956"/>
              <a:gd name="connsiteX51" fmla="*/ 643432 w 887272"/>
              <a:gd name="connsiteY51" fmla="*/ 1778000 h 3631956"/>
              <a:gd name="connsiteX52" fmla="*/ 638352 w 887272"/>
              <a:gd name="connsiteY52" fmla="*/ 1823720 h 3631956"/>
              <a:gd name="connsiteX53" fmla="*/ 628192 w 887272"/>
              <a:gd name="connsiteY53" fmla="*/ 1879600 h 3631956"/>
              <a:gd name="connsiteX54" fmla="*/ 623112 w 887272"/>
              <a:gd name="connsiteY54" fmla="*/ 1935480 h 3631956"/>
              <a:gd name="connsiteX55" fmla="*/ 607872 w 887272"/>
              <a:gd name="connsiteY55" fmla="*/ 2021840 h 3631956"/>
              <a:gd name="connsiteX56" fmla="*/ 602792 w 887272"/>
              <a:gd name="connsiteY56" fmla="*/ 2082800 h 3631956"/>
              <a:gd name="connsiteX57" fmla="*/ 592632 w 887272"/>
              <a:gd name="connsiteY57" fmla="*/ 2133600 h 3631956"/>
              <a:gd name="connsiteX58" fmla="*/ 582472 w 887272"/>
              <a:gd name="connsiteY58" fmla="*/ 2204720 h 3631956"/>
              <a:gd name="connsiteX59" fmla="*/ 577392 w 887272"/>
              <a:gd name="connsiteY59" fmla="*/ 2296160 h 3631956"/>
              <a:gd name="connsiteX60" fmla="*/ 572312 w 887272"/>
              <a:gd name="connsiteY60" fmla="*/ 2311400 h 3631956"/>
              <a:gd name="connsiteX61" fmla="*/ 567232 w 887272"/>
              <a:gd name="connsiteY61" fmla="*/ 2352040 h 3631956"/>
              <a:gd name="connsiteX62" fmla="*/ 562152 w 887272"/>
              <a:gd name="connsiteY62" fmla="*/ 2382520 h 3631956"/>
              <a:gd name="connsiteX63" fmla="*/ 551992 w 887272"/>
              <a:gd name="connsiteY63" fmla="*/ 2509520 h 3631956"/>
              <a:gd name="connsiteX64" fmla="*/ 541832 w 887272"/>
              <a:gd name="connsiteY64" fmla="*/ 2570480 h 3631956"/>
              <a:gd name="connsiteX65" fmla="*/ 536752 w 887272"/>
              <a:gd name="connsiteY65" fmla="*/ 2595880 h 3631956"/>
              <a:gd name="connsiteX66" fmla="*/ 526592 w 887272"/>
              <a:gd name="connsiteY66" fmla="*/ 2809240 h 3631956"/>
              <a:gd name="connsiteX67" fmla="*/ 521512 w 887272"/>
              <a:gd name="connsiteY67" fmla="*/ 2834640 h 3631956"/>
              <a:gd name="connsiteX68" fmla="*/ 516432 w 887272"/>
              <a:gd name="connsiteY68" fmla="*/ 2956560 h 3631956"/>
              <a:gd name="connsiteX69" fmla="*/ 506272 w 887272"/>
              <a:gd name="connsiteY69" fmla="*/ 3048000 h 3631956"/>
              <a:gd name="connsiteX70" fmla="*/ 494419 w 887272"/>
              <a:gd name="connsiteY70" fmla="*/ 3217898 h 3631956"/>
              <a:gd name="connsiteX71" fmla="*/ 486517 w 887272"/>
              <a:gd name="connsiteY71" fmla="*/ 3325707 h 3631956"/>
              <a:gd name="connsiteX72" fmla="*/ 489903 w 887272"/>
              <a:gd name="connsiteY72" fmla="*/ 3369734 h 3631956"/>
              <a:gd name="connsiteX73" fmla="*/ 484823 w 887272"/>
              <a:gd name="connsiteY73" fmla="*/ 3407551 h 3631956"/>
              <a:gd name="connsiteX74" fmla="*/ 462810 w 887272"/>
              <a:gd name="connsiteY74" fmla="*/ 3608494 h 3631956"/>
              <a:gd name="connsiteX75" fmla="*/ 414832 w 887272"/>
              <a:gd name="connsiteY75" fmla="*/ 3611880 h 3631956"/>
              <a:gd name="connsiteX76" fmla="*/ 191312 w 887272"/>
              <a:gd name="connsiteY76" fmla="*/ 3601720 h 3631956"/>
              <a:gd name="connsiteX77" fmla="*/ 120192 w 887272"/>
              <a:gd name="connsiteY77" fmla="*/ 3591560 h 3631956"/>
              <a:gd name="connsiteX78" fmla="*/ 64312 w 887272"/>
              <a:gd name="connsiteY78" fmla="*/ 3586480 h 3631956"/>
              <a:gd name="connsiteX79" fmla="*/ 20849 w 887272"/>
              <a:gd name="connsiteY79" fmla="*/ 3576884 h 3631956"/>
              <a:gd name="connsiteX80" fmla="*/ 35525 w 887272"/>
              <a:gd name="connsiteY80" fmla="*/ 3533423 h 3631956"/>
              <a:gd name="connsiteX81" fmla="*/ 42864 w 887272"/>
              <a:gd name="connsiteY81" fmla="*/ 3455528 h 3631956"/>
              <a:gd name="connsiteX82" fmla="*/ 45121 w 887272"/>
              <a:gd name="connsiteY82" fmla="*/ 3429000 h 3631956"/>
              <a:gd name="connsiteX83" fmla="*/ 47379 w 887272"/>
              <a:gd name="connsiteY83" fmla="*/ 3397956 h 3631956"/>
              <a:gd name="connsiteX84" fmla="*/ 46815 w 887272"/>
              <a:gd name="connsiteY84" fmla="*/ 3356186 h 3631956"/>
              <a:gd name="connsiteX85" fmla="*/ 46250 w 887272"/>
              <a:gd name="connsiteY85" fmla="*/ 3327964 h 3631956"/>
              <a:gd name="connsiteX86" fmla="*/ 48508 w 887272"/>
              <a:gd name="connsiteY86" fmla="*/ 3265311 h 3631956"/>
              <a:gd name="connsiteX87" fmla="*/ 64876 w 887272"/>
              <a:gd name="connsiteY87" fmla="*/ 3217332 h 3631956"/>
              <a:gd name="connsiteX88" fmla="*/ 66570 w 887272"/>
              <a:gd name="connsiteY88" fmla="*/ 3178387 h 3631956"/>
              <a:gd name="connsiteX89" fmla="*/ 79551 w 887272"/>
              <a:gd name="connsiteY89" fmla="*/ 3056467 h 3631956"/>
              <a:gd name="connsiteX90" fmla="*/ 78987 w 887272"/>
              <a:gd name="connsiteY90" fmla="*/ 3025422 h 3631956"/>
              <a:gd name="connsiteX91" fmla="*/ 86890 w 887272"/>
              <a:gd name="connsiteY91" fmla="*/ 2958253 h 3631956"/>
              <a:gd name="connsiteX92" fmla="*/ 89147 w 887272"/>
              <a:gd name="connsiteY92" fmla="*/ 2910841 h 3631956"/>
              <a:gd name="connsiteX93" fmla="*/ 96485 w 887272"/>
              <a:gd name="connsiteY93" fmla="*/ 2835770 h 3631956"/>
              <a:gd name="connsiteX94" fmla="*/ 112290 w 887272"/>
              <a:gd name="connsiteY94" fmla="*/ 2715542 h 3631956"/>
              <a:gd name="connsiteX95" fmla="*/ 108903 w 887272"/>
              <a:gd name="connsiteY95" fmla="*/ 2701431 h 3631956"/>
              <a:gd name="connsiteX96" fmla="*/ 116805 w 887272"/>
              <a:gd name="connsiteY96" fmla="*/ 2692400 h 3631956"/>
              <a:gd name="connsiteX97" fmla="*/ 116241 w 887272"/>
              <a:gd name="connsiteY97" fmla="*/ 2673773 h 3631956"/>
              <a:gd name="connsiteX98" fmla="*/ 120756 w 887272"/>
              <a:gd name="connsiteY98" fmla="*/ 2632004 h 3631956"/>
              <a:gd name="connsiteX99" fmla="*/ 120192 w 887272"/>
              <a:gd name="connsiteY99" fmla="*/ 2609991 h 3631956"/>
              <a:gd name="connsiteX100" fmla="*/ 127530 w 887272"/>
              <a:gd name="connsiteY100" fmla="*/ 2589671 h 3631956"/>
              <a:gd name="connsiteX101" fmla="*/ 132610 w 887272"/>
              <a:gd name="connsiteY101" fmla="*/ 2554676 h 3631956"/>
              <a:gd name="connsiteX102" fmla="*/ 137125 w 887272"/>
              <a:gd name="connsiteY102" fmla="*/ 2525323 h 3631956"/>
              <a:gd name="connsiteX103" fmla="*/ 142206 w 887272"/>
              <a:gd name="connsiteY103" fmla="*/ 2484684 h 3631956"/>
              <a:gd name="connsiteX104" fmla="*/ 152364 w 887272"/>
              <a:gd name="connsiteY104" fmla="*/ 2466621 h 3631956"/>
              <a:gd name="connsiteX105" fmla="*/ 151802 w 887272"/>
              <a:gd name="connsiteY105" fmla="*/ 2430498 h 3631956"/>
              <a:gd name="connsiteX106" fmla="*/ 159703 w 887272"/>
              <a:gd name="connsiteY106" fmla="*/ 2410178 h 3631956"/>
              <a:gd name="connsiteX107" fmla="*/ 164784 w 887272"/>
              <a:gd name="connsiteY107" fmla="*/ 2388164 h 3631956"/>
              <a:gd name="connsiteX108" fmla="*/ 167041 w 887272"/>
              <a:gd name="connsiteY108" fmla="*/ 2359943 h 3631956"/>
              <a:gd name="connsiteX109" fmla="*/ 174943 w 887272"/>
              <a:gd name="connsiteY109" fmla="*/ 2338494 h 3631956"/>
              <a:gd name="connsiteX110" fmla="*/ 180023 w 887272"/>
              <a:gd name="connsiteY110" fmla="*/ 2284871 h 3631956"/>
              <a:gd name="connsiteX111" fmla="*/ 181716 w 887272"/>
              <a:gd name="connsiteY111" fmla="*/ 2232942 h 3631956"/>
              <a:gd name="connsiteX112" fmla="*/ 190183 w 887272"/>
              <a:gd name="connsiteY112" fmla="*/ 2175369 h 3631956"/>
              <a:gd name="connsiteX113" fmla="*/ 191312 w 887272"/>
              <a:gd name="connsiteY113" fmla="*/ 2136987 h 3631956"/>
              <a:gd name="connsiteX114" fmla="*/ 196392 w 887272"/>
              <a:gd name="connsiteY114" fmla="*/ 2098040 h 3631956"/>
              <a:gd name="connsiteX115" fmla="*/ 206552 w 887272"/>
              <a:gd name="connsiteY115" fmla="*/ 1991360 h 3631956"/>
              <a:gd name="connsiteX116" fmla="*/ 211632 w 887272"/>
              <a:gd name="connsiteY116" fmla="*/ 1965960 h 3631956"/>
              <a:gd name="connsiteX117" fmla="*/ 216712 w 887272"/>
              <a:gd name="connsiteY117" fmla="*/ 1925320 h 3631956"/>
              <a:gd name="connsiteX118" fmla="*/ 221792 w 887272"/>
              <a:gd name="connsiteY118" fmla="*/ 1910080 h 3631956"/>
              <a:gd name="connsiteX119" fmla="*/ 226872 w 887272"/>
              <a:gd name="connsiteY119" fmla="*/ 1889760 h 3631956"/>
              <a:gd name="connsiteX120" fmla="*/ 231952 w 887272"/>
              <a:gd name="connsiteY120" fmla="*/ 1859280 h 3631956"/>
              <a:gd name="connsiteX121" fmla="*/ 237032 w 887272"/>
              <a:gd name="connsiteY121" fmla="*/ 1833880 h 3631956"/>
              <a:gd name="connsiteX122" fmla="*/ 242112 w 887272"/>
              <a:gd name="connsiteY122" fmla="*/ 1762760 h 3631956"/>
              <a:gd name="connsiteX123" fmla="*/ 247192 w 887272"/>
              <a:gd name="connsiteY123" fmla="*/ 1747520 h 3631956"/>
              <a:gd name="connsiteX124" fmla="*/ 252272 w 887272"/>
              <a:gd name="connsiteY124" fmla="*/ 1722120 h 3631956"/>
              <a:gd name="connsiteX125" fmla="*/ 257352 w 887272"/>
              <a:gd name="connsiteY125" fmla="*/ 1671320 h 3631956"/>
              <a:gd name="connsiteX126" fmla="*/ 262432 w 887272"/>
              <a:gd name="connsiteY126" fmla="*/ 1656080 h 3631956"/>
              <a:gd name="connsiteX127" fmla="*/ 267512 w 887272"/>
              <a:gd name="connsiteY127" fmla="*/ 1635760 h 3631956"/>
              <a:gd name="connsiteX128" fmla="*/ 272592 w 887272"/>
              <a:gd name="connsiteY128" fmla="*/ 1574800 h 3631956"/>
              <a:gd name="connsiteX129" fmla="*/ 277672 w 887272"/>
              <a:gd name="connsiteY129" fmla="*/ 1559560 h 3631956"/>
              <a:gd name="connsiteX130" fmla="*/ 287832 w 887272"/>
              <a:gd name="connsiteY130" fmla="*/ 1518920 h 3631956"/>
              <a:gd name="connsiteX131" fmla="*/ 292912 w 887272"/>
              <a:gd name="connsiteY131" fmla="*/ 1473200 h 3631956"/>
              <a:gd name="connsiteX132" fmla="*/ 297992 w 887272"/>
              <a:gd name="connsiteY132" fmla="*/ 1447800 h 3631956"/>
              <a:gd name="connsiteX133" fmla="*/ 308152 w 887272"/>
              <a:gd name="connsiteY133" fmla="*/ 1386840 h 3631956"/>
              <a:gd name="connsiteX134" fmla="*/ 313232 w 887272"/>
              <a:gd name="connsiteY134" fmla="*/ 1346200 h 3631956"/>
              <a:gd name="connsiteX135" fmla="*/ 323392 w 887272"/>
              <a:gd name="connsiteY135" fmla="*/ 1275080 h 3631956"/>
              <a:gd name="connsiteX136" fmla="*/ 328472 w 887272"/>
              <a:gd name="connsiteY136" fmla="*/ 1224280 h 3631956"/>
              <a:gd name="connsiteX137" fmla="*/ 333552 w 887272"/>
              <a:gd name="connsiteY137" fmla="*/ 1198880 h 3631956"/>
              <a:gd name="connsiteX138" fmla="*/ 348792 w 887272"/>
              <a:gd name="connsiteY138" fmla="*/ 1127760 h 3631956"/>
              <a:gd name="connsiteX139" fmla="*/ 353872 w 887272"/>
              <a:gd name="connsiteY139" fmla="*/ 1076960 h 3631956"/>
              <a:gd name="connsiteX140" fmla="*/ 358952 w 887272"/>
              <a:gd name="connsiteY140" fmla="*/ 1056640 h 3631956"/>
              <a:gd name="connsiteX141" fmla="*/ 369112 w 887272"/>
              <a:gd name="connsiteY141" fmla="*/ 1005840 h 3631956"/>
              <a:gd name="connsiteX142" fmla="*/ 374192 w 887272"/>
              <a:gd name="connsiteY142" fmla="*/ 934720 h 3631956"/>
              <a:gd name="connsiteX143" fmla="*/ 384352 w 887272"/>
              <a:gd name="connsiteY143" fmla="*/ 868680 h 3631956"/>
              <a:gd name="connsiteX144" fmla="*/ 389432 w 887272"/>
              <a:gd name="connsiteY144" fmla="*/ 822960 h 3631956"/>
              <a:gd name="connsiteX145" fmla="*/ 399592 w 887272"/>
              <a:gd name="connsiteY145" fmla="*/ 777240 h 3631956"/>
              <a:gd name="connsiteX146" fmla="*/ 404672 w 887272"/>
              <a:gd name="connsiteY146" fmla="*/ 731520 h 3631956"/>
              <a:gd name="connsiteX147" fmla="*/ 414832 w 887272"/>
              <a:gd name="connsiteY147" fmla="*/ 690880 h 3631956"/>
              <a:gd name="connsiteX148" fmla="*/ 424992 w 887272"/>
              <a:gd name="connsiteY148" fmla="*/ 629920 h 3631956"/>
              <a:gd name="connsiteX149" fmla="*/ 430072 w 887272"/>
              <a:gd name="connsiteY149" fmla="*/ 584200 h 3631956"/>
              <a:gd name="connsiteX150" fmla="*/ 440232 w 887272"/>
              <a:gd name="connsiteY150" fmla="*/ 543560 h 3631956"/>
              <a:gd name="connsiteX151" fmla="*/ 445312 w 887272"/>
              <a:gd name="connsiteY151" fmla="*/ 523240 h 3631956"/>
              <a:gd name="connsiteX152" fmla="*/ 455472 w 887272"/>
              <a:gd name="connsiteY152" fmla="*/ 457200 h 3631956"/>
              <a:gd name="connsiteX153" fmla="*/ 465632 w 887272"/>
              <a:gd name="connsiteY153" fmla="*/ 411480 h 3631956"/>
              <a:gd name="connsiteX154" fmla="*/ 470712 w 887272"/>
              <a:gd name="connsiteY154" fmla="*/ 365760 h 3631956"/>
              <a:gd name="connsiteX155" fmla="*/ 475792 w 887272"/>
              <a:gd name="connsiteY155" fmla="*/ 335280 h 3631956"/>
              <a:gd name="connsiteX156" fmla="*/ 478332 w 887272"/>
              <a:gd name="connsiteY156" fmla="*/ 213360 h 3631956"/>
              <a:gd name="connsiteX0" fmla="*/ 478332 w 887272"/>
              <a:gd name="connsiteY0" fmla="*/ 213360 h 3631956"/>
              <a:gd name="connsiteX1" fmla="*/ 489762 w 887272"/>
              <a:gd name="connsiteY1" fmla="*/ 197485 h 3631956"/>
              <a:gd name="connsiteX2" fmla="*/ 505637 w 887272"/>
              <a:gd name="connsiteY2" fmla="*/ 182245 h 3631956"/>
              <a:gd name="connsiteX3" fmla="*/ 536117 w 887272"/>
              <a:gd name="connsiteY3" fmla="*/ 163830 h 3631956"/>
              <a:gd name="connsiteX4" fmla="*/ 551357 w 887272"/>
              <a:gd name="connsiteY4" fmla="*/ 148590 h 3631956"/>
              <a:gd name="connsiteX5" fmla="*/ 572312 w 887272"/>
              <a:gd name="connsiteY5" fmla="*/ 127000 h 3631956"/>
              <a:gd name="connsiteX6" fmla="*/ 602792 w 887272"/>
              <a:gd name="connsiteY6" fmla="*/ 111760 h 3631956"/>
              <a:gd name="connsiteX7" fmla="*/ 638352 w 887272"/>
              <a:gd name="connsiteY7" fmla="*/ 96520 h 3631956"/>
              <a:gd name="connsiteX8" fmla="*/ 653592 w 887272"/>
              <a:gd name="connsiteY8" fmla="*/ 86360 h 3631956"/>
              <a:gd name="connsiteX9" fmla="*/ 689152 w 887272"/>
              <a:gd name="connsiteY9" fmla="*/ 76200 h 3631956"/>
              <a:gd name="connsiteX10" fmla="*/ 719632 w 887272"/>
              <a:gd name="connsiteY10" fmla="*/ 66040 h 3631956"/>
              <a:gd name="connsiteX11" fmla="*/ 755192 w 887272"/>
              <a:gd name="connsiteY11" fmla="*/ 50800 h 3631956"/>
              <a:gd name="connsiteX12" fmla="*/ 805992 w 887272"/>
              <a:gd name="connsiteY12" fmla="*/ 35560 h 3631956"/>
              <a:gd name="connsiteX13" fmla="*/ 821232 w 887272"/>
              <a:gd name="connsiteY13" fmla="*/ 25400 h 3631956"/>
              <a:gd name="connsiteX14" fmla="*/ 851712 w 887272"/>
              <a:gd name="connsiteY14" fmla="*/ 15240 h 3631956"/>
              <a:gd name="connsiteX15" fmla="*/ 882192 w 887272"/>
              <a:gd name="connsiteY15" fmla="*/ 0 h 3631956"/>
              <a:gd name="connsiteX16" fmla="*/ 887272 w 887272"/>
              <a:gd name="connsiteY16" fmla="*/ 15240 h 3631956"/>
              <a:gd name="connsiteX17" fmla="*/ 882192 w 887272"/>
              <a:gd name="connsiteY17" fmla="*/ 60960 h 3631956"/>
              <a:gd name="connsiteX18" fmla="*/ 877112 w 887272"/>
              <a:gd name="connsiteY18" fmla="*/ 76200 h 3631956"/>
              <a:gd name="connsiteX19" fmla="*/ 872032 w 887272"/>
              <a:gd name="connsiteY19" fmla="*/ 96520 h 3631956"/>
              <a:gd name="connsiteX20" fmla="*/ 866952 w 887272"/>
              <a:gd name="connsiteY20" fmla="*/ 162560 h 3631956"/>
              <a:gd name="connsiteX21" fmla="*/ 861872 w 887272"/>
              <a:gd name="connsiteY21" fmla="*/ 182880 h 3631956"/>
              <a:gd name="connsiteX22" fmla="*/ 856792 w 887272"/>
              <a:gd name="connsiteY22" fmla="*/ 213360 h 3631956"/>
              <a:gd name="connsiteX23" fmla="*/ 851712 w 887272"/>
              <a:gd name="connsiteY23" fmla="*/ 335280 h 3631956"/>
              <a:gd name="connsiteX24" fmla="*/ 841552 w 887272"/>
              <a:gd name="connsiteY24" fmla="*/ 401320 h 3631956"/>
              <a:gd name="connsiteX25" fmla="*/ 836472 w 887272"/>
              <a:gd name="connsiteY25" fmla="*/ 447040 h 3631956"/>
              <a:gd name="connsiteX26" fmla="*/ 826312 w 887272"/>
              <a:gd name="connsiteY26" fmla="*/ 568960 h 3631956"/>
              <a:gd name="connsiteX27" fmla="*/ 821232 w 887272"/>
              <a:gd name="connsiteY27" fmla="*/ 594360 h 3631956"/>
              <a:gd name="connsiteX28" fmla="*/ 816152 w 887272"/>
              <a:gd name="connsiteY28" fmla="*/ 640080 h 3631956"/>
              <a:gd name="connsiteX29" fmla="*/ 805992 w 887272"/>
              <a:gd name="connsiteY29" fmla="*/ 690880 h 3631956"/>
              <a:gd name="connsiteX30" fmla="*/ 800912 w 887272"/>
              <a:gd name="connsiteY30" fmla="*/ 721360 h 3631956"/>
              <a:gd name="connsiteX31" fmla="*/ 795832 w 887272"/>
              <a:gd name="connsiteY31" fmla="*/ 741680 h 3631956"/>
              <a:gd name="connsiteX32" fmla="*/ 790752 w 887272"/>
              <a:gd name="connsiteY32" fmla="*/ 767080 h 3631956"/>
              <a:gd name="connsiteX33" fmla="*/ 785672 w 887272"/>
              <a:gd name="connsiteY33" fmla="*/ 787400 h 3631956"/>
              <a:gd name="connsiteX34" fmla="*/ 780592 w 887272"/>
              <a:gd name="connsiteY34" fmla="*/ 828040 h 3631956"/>
              <a:gd name="connsiteX35" fmla="*/ 775512 w 887272"/>
              <a:gd name="connsiteY35" fmla="*/ 843280 h 3631956"/>
              <a:gd name="connsiteX36" fmla="*/ 765352 w 887272"/>
              <a:gd name="connsiteY36" fmla="*/ 894080 h 3631956"/>
              <a:gd name="connsiteX37" fmla="*/ 755192 w 887272"/>
              <a:gd name="connsiteY37" fmla="*/ 939800 h 3631956"/>
              <a:gd name="connsiteX38" fmla="*/ 750112 w 887272"/>
              <a:gd name="connsiteY38" fmla="*/ 980440 h 3631956"/>
              <a:gd name="connsiteX39" fmla="*/ 745032 w 887272"/>
              <a:gd name="connsiteY39" fmla="*/ 1031240 h 3631956"/>
              <a:gd name="connsiteX40" fmla="*/ 734872 w 887272"/>
              <a:gd name="connsiteY40" fmla="*/ 1102360 h 3631956"/>
              <a:gd name="connsiteX41" fmla="*/ 729792 w 887272"/>
              <a:gd name="connsiteY41" fmla="*/ 1203960 h 3631956"/>
              <a:gd name="connsiteX42" fmla="*/ 719632 w 887272"/>
              <a:gd name="connsiteY42" fmla="*/ 1264920 h 3631956"/>
              <a:gd name="connsiteX43" fmla="*/ 704392 w 887272"/>
              <a:gd name="connsiteY43" fmla="*/ 1407160 h 3631956"/>
              <a:gd name="connsiteX44" fmla="*/ 694232 w 887272"/>
              <a:gd name="connsiteY44" fmla="*/ 1463040 h 3631956"/>
              <a:gd name="connsiteX45" fmla="*/ 689152 w 887272"/>
              <a:gd name="connsiteY45" fmla="*/ 1518920 h 3631956"/>
              <a:gd name="connsiteX46" fmla="*/ 678992 w 887272"/>
              <a:gd name="connsiteY46" fmla="*/ 1564640 h 3631956"/>
              <a:gd name="connsiteX47" fmla="*/ 673912 w 887272"/>
              <a:gd name="connsiteY47" fmla="*/ 1595120 h 3631956"/>
              <a:gd name="connsiteX48" fmla="*/ 668832 w 887272"/>
              <a:gd name="connsiteY48" fmla="*/ 1635760 h 3631956"/>
              <a:gd name="connsiteX49" fmla="*/ 663752 w 887272"/>
              <a:gd name="connsiteY49" fmla="*/ 1666240 h 3631956"/>
              <a:gd name="connsiteX50" fmla="*/ 658672 w 887272"/>
              <a:gd name="connsiteY50" fmla="*/ 1706880 h 3631956"/>
              <a:gd name="connsiteX51" fmla="*/ 643432 w 887272"/>
              <a:gd name="connsiteY51" fmla="*/ 1778000 h 3631956"/>
              <a:gd name="connsiteX52" fmla="*/ 638352 w 887272"/>
              <a:gd name="connsiteY52" fmla="*/ 1823720 h 3631956"/>
              <a:gd name="connsiteX53" fmla="*/ 628192 w 887272"/>
              <a:gd name="connsiteY53" fmla="*/ 1879600 h 3631956"/>
              <a:gd name="connsiteX54" fmla="*/ 623112 w 887272"/>
              <a:gd name="connsiteY54" fmla="*/ 1935480 h 3631956"/>
              <a:gd name="connsiteX55" fmla="*/ 607872 w 887272"/>
              <a:gd name="connsiteY55" fmla="*/ 2021840 h 3631956"/>
              <a:gd name="connsiteX56" fmla="*/ 602792 w 887272"/>
              <a:gd name="connsiteY56" fmla="*/ 2082800 h 3631956"/>
              <a:gd name="connsiteX57" fmla="*/ 592632 w 887272"/>
              <a:gd name="connsiteY57" fmla="*/ 2133600 h 3631956"/>
              <a:gd name="connsiteX58" fmla="*/ 582472 w 887272"/>
              <a:gd name="connsiteY58" fmla="*/ 2204720 h 3631956"/>
              <a:gd name="connsiteX59" fmla="*/ 577392 w 887272"/>
              <a:gd name="connsiteY59" fmla="*/ 2296160 h 3631956"/>
              <a:gd name="connsiteX60" fmla="*/ 572312 w 887272"/>
              <a:gd name="connsiteY60" fmla="*/ 2311400 h 3631956"/>
              <a:gd name="connsiteX61" fmla="*/ 567232 w 887272"/>
              <a:gd name="connsiteY61" fmla="*/ 2352040 h 3631956"/>
              <a:gd name="connsiteX62" fmla="*/ 562152 w 887272"/>
              <a:gd name="connsiteY62" fmla="*/ 2382520 h 3631956"/>
              <a:gd name="connsiteX63" fmla="*/ 551992 w 887272"/>
              <a:gd name="connsiteY63" fmla="*/ 2509520 h 3631956"/>
              <a:gd name="connsiteX64" fmla="*/ 541832 w 887272"/>
              <a:gd name="connsiteY64" fmla="*/ 2570480 h 3631956"/>
              <a:gd name="connsiteX65" fmla="*/ 536752 w 887272"/>
              <a:gd name="connsiteY65" fmla="*/ 2595880 h 3631956"/>
              <a:gd name="connsiteX66" fmla="*/ 526592 w 887272"/>
              <a:gd name="connsiteY66" fmla="*/ 2809240 h 3631956"/>
              <a:gd name="connsiteX67" fmla="*/ 521512 w 887272"/>
              <a:gd name="connsiteY67" fmla="*/ 2834640 h 3631956"/>
              <a:gd name="connsiteX68" fmla="*/ 516432 w 887272"/>
              <a:gd name="connsiteY68" fmla="*/ 2956560 h 3631956"/>
              <a:gd name="connsiteX69" fmla="*/ 506272 w 887272"/>
              <a:gd name="connsiteY69" fmla="*/ 3048000 h 3631956"/>
              <a:gd name="connsiteX70" fmla="*/ 494419 w 887272"/>
              <a:gd name="connsiteY70" fmla="*/ 3217898 h 3631956"/>
              <a:gd name="connsiteX71" fmla="*/ 486517 w 887272"/>
              <a:gd name="connsiteY71" fmla="*/ 3325707 h 3631956"/>
              <a:gd name="connsiteX72" fmla="*/ 489903 w 887272"/>
              <a:gd name="connsiteY72" fmla="*/ 3369734 h 3631956"/>
              <a:gd name="connsiteX73" fmla="*/ 484823 w 887272"/>
              <a:gd name="connsiteY73" fmla="*/ 3407551 h 3631956"/>
              <a:gd name="connsiteX74" fmla="*/ 462810 w 887272"/>
              <a:gd name="connsiteY74" fmla="*/ 3608494 h 3631956"/>
              <a:gd name="connsiteX75" fmla="*/ 414832 w 887272"/>
              <a:gd name="connsiteY75" fmla="*/ 3611880 h 3631956"/>
              <a:gd name="connsiteX76" fmla="*/ 191312 w 887272"/>
              <a:gd name="connsiteY76" fmla="*/ 3601720 h 3631956"/>
              <a:gd name="connsiteX77" fmla="*/ 120192 w 887272"/>
              <a:gd name="connsiteY77" fmla="*/ 3591560 h 3631956"/>
              <a:gd name="connsiteX78" fmla="*/ 64312 w 887272"/>
              <a:gd name="connsiteY78" fmla="*/ 3586480 h 3631956"/>
              <a:gd name="connsiteX79" fmla="*/ 20849 w 887272"/>
              <a:gd name="connsiteY79" fmla="*/ 3576884 h 3631956"/>
              <a:gd name="connsiteX80" fmla="*/ 35525 w 887272"/>
              <a:gd name="connsiteY80" fmla="*/ 3533423 h 3631956"/>
              <a:gd name="connsiteX81" fmla="*/ 42864 w 887272"/>
              <a:gd name="connsiteY81" fmla="*/ 3455528 h 3631956"/>
              <a:gd name="connsiteX82" fmla="*/ 45121 w 887272"/>
              <a:gd name="connsiteY82" fmla="*/ 3429000 h 3631956"/>
              <a:gd name="connsiteX83" fmla="*/ 47379 w 887272"/>
              <a:gd name="connsiteY83" fmla="*/ 3397956 h 3631956"/>
              <a:gd name="connsiteX84" fmla="*/ 46815 w 887272"/>
              <a:gd name="connsiteY84" fmla="*/ 3356186 h 3631956"/>
              <a:gd name="connsiteX85" fmla="*/ 46250 w 887272"/>
              <a:gd name="connsiteY85" fmla="*/ 3327964 h 3631956"/>
              <a:gd name="connsiteX86" fmla="*/ 48508 w 887272"/>
              <a:gd name="connsiteY86" fmla="*/ 3265311 h 3631956"/>
              <a:gd name="connsiteX87" fmla="*/ 64876 w 887272"/>
              <a:gd name="connsiteY87" fmla="*/ 3217332 h 3631956"/>
              <a:gd name="connsiteX88" fmla="*/ 66570 w 887272"/>
              <a:gd name="connsiteY88" fmla="*/ 3178387 h 3631956"/>
              <a:gd name="connsiteX89" fmla="*/ 79551 w 887272"/>
              <a:gd name="connsiteY89" fmla="*/ 3056467 h 3631956"/>
              <a:gd name="connsiteX90" fmla="*/ 78987 w 887272"/>
              <a:gd name="connsiteY90" fmla="*/ 3025422 h 3631956"/>
              <a:gd name="connsiteX91" fmla="*/ 86890 w 887272"/>
              <a:gd name="connsiteY91" fmla="*/ 2958253 h 3631956"/>
              <a:gd name="connsiteX92" fmla="*/ 89147 w 887272"/>
              <a:gd name="connsiteY92" fmla="*/ 2910841 h 3631956"/>
              <a:gd name="connsiteX93" fmla="*/ 96485 w 887272"/>
              <a:gd name="connsiteY93" fmla="*/ 2835770 h 3631956"/>
              <a:gd name="connsiteX94" fmla="*/ 112290 w 887272"/>
              <a:gd name="connsiteY94" fmla="*/ 2715542 h 3631956"/>
              <a:gd name="connsiteX95" fmla="*/ 108903 w 887272"/>
              <a:gd name="connsiteY95" fmla="*/ 2701431 h 3631956"/>
              <a:gd name="connsiteX96" fmla="*/ 116805 w 887272"/>
              <a:gd name="connsiteY96" fmla="*/ 2692400 h 3631956"/>
              <a:gd name="connsiteX97" fmla="*/ 116241 w 887272"/>
              <a:gd name="connsiteY97" fmla="*/ 2673773 h 3631956"/>
              <a:gd name="connsiteX98" fmla="*/ 120756 w 887272"/>
              <a:gd name="connsiteY98" fmla="*/ 2632004 h 3631956"/>
              <a:gd name="connsiteX99" fmla="*/ 120192 w 887272"/>
              <a:gd name="connsiteY99" fmla="*/ 2609991 h 3631956"/>
              <a:gd name="connsiteX100" fmla="*/ 127530 w 887272"/>
              <a:gd name="connsiteY100" fmla="*/ 2589671 h 3631956"/>
              <a:gd name="connsiteX101" fmla="*/ 132610 w 887272"/>
              <a:gd name="connsiteY101" fmla="*/ 2554676 h 3631956"/>
              <a:gd name="connsiteX102" fmla="*/ 137125 w 887272"/>
              <a:gd name="connsiteY102" fmla="*/ 2525323 h 3631956"/>
              <a:gd name="connsiteX103" fmla="*/ 142206 w 887272"/>
              <a:gd name="connsiteY103" fmla="*/ 2484684 h 3631956"/>
              <a:gd name="connsiteX104" fmla="*/ 152364 w 887272"/>
              <a:gd name="connsiteY104" fmla="*/ 2466621 h 3631956"/>
              <a:gd name="connsiteX105" fmla="*/ 151802 w 887272"/>
              <a:gd name="connsiteY105" fmla="*/ 2430498 h 3631956"/>
              <a:gd name="connsiteX106" fmla="*/ 159703 w 887272"/>
              <a:gd name="connsiteY106" fmla="*/ 2410178 h 3631956"/>
              <a:gd name="connsiteX107" fmla="*/ 164784 w 887272"/>
              <a:gd name="connsiteY107" fmla="*/ 2388164 h 3631956"/>
              <a:gd name="connsiteX108" fmla="*/ 167041 w 887272"/>
              <a:gd name="connsiteY108" fmla="*/ 2359943 h 3631956"/>
              <a:gd name="connsiteX109" fmla="*/ 174943 w 887272"/>
              <a:gd name="connsiteY109" fmla="*/ 2338494 h 3631956"/>
              <a:gd name="connsiteX110" fmla="*/ 180023 w 887272"/>
              <a:gd name="connsiteY110" fmla="*/ 2284871 h 3631956"/>
              <a:gd name="connsiteX111" fmla="*/ 181716 w 887272"/>
              <a:gd name="connsiteY111" fmla="*/ 2232942 h 3631956"/>
              <a:gd name="connsiteX112" fmla="*/ 190183 w 887272"/>
              <a:gd name="connsiteY112" fmla="*/ 2175369 h 3631956"/>
              <a:gd name="connsiteX113" fmla="*/ 191312 w 887272"/>
              <a:gd name="connsiteY113" fmla="*/ 2136987 h 3631956"/>
              <a:gd name="connsiteX114" fmla="*/ 196392 w 887272"/>
              <a:gd name="connsiteY114" fmla="*/ 2098040 h 3631956"/>
              <a:gd name="connsiteX115" fmla="*/ 206552 w 887272"/>
              <a:gd name="connsiteY115" fmla="*/ 1991360 h 3631956"/>
              <a:gd name="connsiteX116" fmla="*/ 211632 w 887272"/>
              <a:gd name="connsiteY116" fmla="*/ 1965960 h 3631956"/>
              <a:gd name="connsiteX117" fmla="*/ 216712 w 887272"/>
              <a:gd name="connsiteY117" fmla="*/ 1925320 h 3631956"/>
              <a:gd name="connsiteX118" fmla="*/ 221792 w 887272"/>
              <a:gd name="connsiteY118" fmla="*/ 1910080 h 3631956"/>
              <a:gd name="connsiteX119" fmla="*/ 226872 w 887272"/>
              <a:gd name="connsiteY119" fmla="*/ 1889760 h 3631956"/>
              <a:gd name="connsiteX120" fmla="*/ 231952 w 887272"/>
              <a:gd name="connsiteY120" fmla="*/ 1859280 h 3631956"/>
              <a:gd name="connsiteX121" fmla="*/ 237032 w 887272"/>
              <a:gd name="connsiteY121" fmla="*/ 1833880 h 3631956"/>
              <a:gd name="connsiteX122" fmla="*/ 242112 w 887272"/>
              <a:gd name="connsiteY122" fmla="*/ 1762760 h 3631956"/>
              <a:gd name="connsiteX123" fmla="*/ 247192 w 887272"/>
              <a:gd name="connsiteY123" fmla="*/ 1747520 h 3631956"/>
              <a:gd name="connsiteX124" fmla="*/ 252272 w 887272"/>
              <a:gd name="connsiteY124" fmla="*/ 1722120 h 3631956"/>
              <a:gd name="connsiteX125" fmla="*/ 257352 w 887272"/>
              <a:gd name="connsiteY125" fmla="*/ 1671320 h 3631956"/>
              <a:gd name="connsiteX126" fmla="*/ 262432 w 887272"/>
              <a:gd name="connsiteY126" fmla="*/ 1656080 h 3631956"/>
              <a:gd name="connsiteX127" fmla="*/ 267512 w 887272"/>
              <a:gd name="connsiteY127" fmla="*/ 1635760 h 3631956"/>
              <a:gd name="connsiteX128" fmla="*/ 272592 w 887272"/>
              <a:gd name="connsiteY128" fmla="*/ 1574800 h 3631956"/>
              <a:gd name="connsiteX129" fmla="*/ 277672 w 887272"/>
              <a:gd name="connsiteY129" fmla="*/ 1559560 h 3631956"/>
              <a:gd name="connsiteX130" fmla="*/ 287832 w 887272"/>
              <a:gd name="connsiteY130" fmla="*/ 1518920 h 3631956"/>
              <a:gd name="connsiteX131" fmla="*/ 292912 w 887272"/>
              <a:gd name="connsiteY131" fmla="*/ 1473200 h 3631956"/>
              <a:gd name="connsiteX132" fmla="*/ 297992 w 887272"/>
              <a:gd name="connsiteY132" fmla="*/ 1447800 h 3631956"/>
              <a:gd name="connsiteX133" fmla="*/ 308152 w 887272"/>
              <a:gd name="connsiteY133" fmla="*/ 1386840 h 3631956"/>
              <a:gd name="connsiteX134" fmla="*/ 313232 w 887272"/>
              <a:gd name="connsiteY134" fmla="*/ 1346200 h 3631956"/>
              <a:gd name="connsiteX135" fmla="*/ 323392 w 887272"/>
              <a:gd name="connsiteY135" fmla="*/ 1275080 h 3631956"/>
              <a:gd name="connsiteX136" fmla="*/ 328472 w 887272"/>
              <a:gd name="connsiteY136" fmla="*/ 1224280 h 3631956"/>
              <a:gd name="connsiteX137" fmla="*/ 333552 w 887272"/>
              <a:gd name="connsiteY137" fmla="*/ 1198880 h 3631956"/>
              <a:gd name="connsiteX138" fmla="*/ 348792 w 887272"/>
              <a:gd name="connsiteY138" fmla="*/ 1127760 h 3631956"/>
              <a:gd name="connsiteX139" fmla="*/ 353872 w 887272"/>
              <a:gd name="connsiteY139" fmla="*/ 1076960 h 3631956"/>
              <a:gd name="connsiteX140" fmla="*/ 358952 w 887272"/>
              <a:gd name="connsiteY140" fmla="*/ 1056640 h 3631956"/>
              <a:gd name="connsiteX141" fmla="*/ 369112 w 887272"/>
              <a:gd name="connsiteY141" fmla="*/ 1005840 h 3631956"/>
              <a:gd name="connsiteX142" fmla="*/ 374192 w 887272"/>
              <a:gd name="connsiteY142" fmla="*/ 934720 h 3631956"/>
              <a:gd name="connsiteX143" fmla="*/ 384352 w 887272"/>
              <a:gd name="connsiteY143" fmla="*/ 868680 h 3631956"/>
              <a:gd name="connsiteX144" fmla="*/ 389432 w 887272"/>
              <a:gd name="connsiteY144" fmla="*/ 822960 h 3631956"/>
              <a:gd name="connsiteX145" fmla="*/ 399592 w 887272"/>
              <a:gd name="connsiteY145" fmla="*/ 777240 h 3631956"/>
              <a:gd name="connsiteX146" fmla="*/ 404672 w 887272"/>
              <a:gd name="connsiteY146" fmla="*/ 731520 h 3631956"/>
              <a:gd name="connsiteX147" fmla="*/ 414832 w 887272"/>
              <a:gd name="connsiteY147" fmla="*/ 690880 h 3631956"/>
              <a:gd name="connsiteX148" fmla="*/ 424992 w 887272"/>
              <a:gd name="connsiteY148" fmla="*/ 629920 h 3631956"/>
              <a:gd name="connsiteX149" fmla="*/ 430072 w 887272"/>
              <a:gd name="connsiteY149" fmla="*/ 584200 h 3631956"/>
              <a:gd name="connsiteX150" fmla="*/ 440232 w 887272"/>
              <a:gd name="connsiteY150" fmla="*/ 543560 h 3631956"/>
              <a:gd name="connsiteX151" fmla="*/ 445312 w 887272"/>
              <a:gd name="connsiteY151" fmla="*/ 523240 h 3631956"/>
              <a:gd name="connsiteX152" fmla="*/ 455472 w 887272"/>
              <a:gd name="connsiteY152" fmla="*/ 457200 h 3631956"/>
              <a:gd name="connsiteX153" fmla="*/ 465632 w 887272"/>
              <a:gd name="connsiteY153" fmla="*/ 411480 h 3631956"/>
              <a:gd name="connsiteX154" fmla="*/ 470712 w 887272"/>
              <a:gd name="connsiteY154" fmla="*/ 365760 h 3631956"/>
              <a:gd name="connsiteX155" fmla="*/ 475792 w 887272"/>
              <a:gd name="connsiteY155" fmla="*/ 335280 h 3631956"/>
              <a:gd name="connsiteX156" fmla="*/ 478332 w 887272"/>
              <a:gd name="connsiteY156" fmla="*/ 213360 h 3631956"/>
              <a:gd name="connsiteX0" fmla="*/ 478332 w 887272"/>
              <a:gd name="connsiteY0" fmla="*/ 213360 h 3631956"/>
              <a:gd name="connsiteX1" fmla="*/ 489762 w 887272"/>
              <a:gd name="connsiteY1" fmla="*/ 197485 h 3631956"/>
              <a:gd name="connsiteX2" fmla="*/ 505637 w 887272"/>
              <a:gd name="connsiteY2" fmla="*/ 182245 h 3631956"/>
              <a:gd name="connsiteX3" fmla="*/ 536117 w 887272"/>
              <a:gd name="connsiteY3" fmla="*/ 163830 h 3631956"/>
              <a:gd name="connsiteX4" fmla="*/ 551357 w 887272"/>
              <a:gd name="connsiteY4" fmla="*/ 148590 h 3631956"/>
              <a:gd name="connsiteX5" fmla="*/ 581837 w 887272"/>
              <a:gd name="connsiteY5" fmla="*/ 136525 h 3631956"/>
              <a:gd name="connsiteX6" fmla="*/ 602792 w 887272"/>
              <a:gd name="connsiteY6" fmla="*/ 111760 h 3631956"/>
              <a:gd name="connsiteX7" fmla="*/ 638352 w 887272"/>
              <a:gd name="connsiteY7" fmla="*/ 96520 h 3631956"/>
              <a:gd name="connsiteX8" fmla="*/ 653592 w 887272"/>
              <a:gd name="connsiteY8" fmla="*/ 86360 h 3631956"/>
              <a:gd name="connsiteX9" fmla="*/ 689152 w 887272"/>
              <a:gd name="connsiteY9" fmla="*/ 76200 h 3631956"/>
              <a:gd name="connsiteX10" fmla="*/ 719632 w 887272"/>
              <a:gd name="connsiteY10" fmla="*/ 66040 h 3631956"/>
              <a:gd name="connsiteX11" fmla="*/ 755192 w 887272"/>
              <a:gd name="connsiteY11" fmla="*/ 50800 h 3631956"/>
              <a:gd name="connsiteX12" fmla="*/ 805992 w 887272"/>
              <a:gd name="connsiteY12" fmla="*/ 35560 h 3631956"/>
              <a:gd name="connsiteX13" fmla="*/ 821232 w 887272"/>
              <a:gd name="connsiteY13" fmla="*/ 25400 h 3631956"/>
              <a:gd name="connsiteX14" fmla="*/ 851712 w 887272"/>
              <a:gd name="connsiteY14" fmla="*/ 15240 h 3631956"/>
              <a:gd name="connsiteX15" fmla="*/ 882192 w 887272"/>
              <a:gd name="connsiteY15" fmla="*/ 0 h 3631956"/>
              <a:gd name="connsiteX16" fmla="*/ 887272 w 887272"/>
              <a:gd name="connsiteY16" fmla="*/ 15240 h 3631956"/>
              <a:gd name="connsiteX17" fmla="*/ 882192 w 887272"/>
              <a:gd name="connsiteY17" fmla="*/ 60960 h 3631956"/>
              <a:gd name="connsiteX18" fmla="*/ 877112 w 887272"/>
              <a:gd name="connsiteY18" fmla="*/ 76200 h 3631956"/>
              <a:gd name="connsiteX19" fmla="*/ 872032 w 887272"/>
              <a:gd name="connsiteY19" fmla="*/ 96520 h 3631956"/>
              <a:gd name="connsiteX20" fmla="*/ 866952 w 887272"/>
              <a:gd name="connsiteY20" fmla="*/ 162560 h 3631956"/>
              <a:gd name="connsiteX21" fmla="*/ 861872 w 887272"/>
              <a:gd name="connsiteY21" fmla="*/ 182880 h 3631956"/>
              <a:gd name="connsiteX22" fmla="*/ 856792 w 887272"/>
              <a:gd name="connsiteY22" fmla="*/ 213360 h 3631956"/>
              <a:gd name="connsiteX23" fmla="*/ 851712 w 887272"/>
              <a:gd name="connsiteY23" fmla="*/ 335280 h 3631956"/>
              <a:gd name="connsiteX24" fmla="*/ 841552 w 887272"/>
              <a:gd name="connsiteY24" fmla="*/ 401320 h 3631956"/>
              <a:gd name="connsiteX25" fmla="*/ 836472 w 887272"/>
              <a:gd name="connsiteY25" fmla="*/ 447040 h 3631956"/>
              <a:gd name="connsiteX26" fmla="*/ 826312 w 887272"/>
              <a:gd name="connsiteY26" fmla="*/ 568960 h 3631956"/>
              <a:gd name="connsiteX27" fmla="*/ 821232 w 887272"/>
              <a:gd name="connsiteY27" fmla="*/ 594360 h 3631956"/>
              <a:gd name="connsiteX28" fmla="*/ 816152 w 887272"/>
              <a:gd name="connsiteY28" fmla="*/ 640080 h 3631956"/>
              <a:gd name="connsiteX29" fmla="*/ 805992 w 887272"/>
              <a:gd name="connsiteY29" fmla="*/ 690880 h 3631956"/>
              <a:gd name="connsiteX30" fmla="*/ 800912 w 887272"/>
              <a:gd name="connsiteY30" fmla="*/ 721360 h 3631956"/>
              <a:gd name="connsiteX31" fmla="*/ 795832 w 887272"/>
              <a:gd name="connsiteY31" fmla="*/ 741680 h 3631956"/>
              <a:gd name="connsiteX32" fmla="*/ 790752 w 887272"/>
              <a:gd name="connsiteY32" fmla="*/ 767080 h 3631956"/>
              <a:gd name="connsiteX33" fmla="*/ 785672 w 887272"/>
              <a:gd name="connsiteY33" fmla="*/ 787400 h 3631956"/>
              <a:gd name="connsiteX34" fmla="*/ 780592 w 887272"/>
              <a:gd name="connsiteY34" fmla="*/ 828040 h 3631956"/>
              <a:gd name="connsiteX35" fmla="*/ 775512 w 887272"/>
              <a:gd name="connsiteY35" fmla="*/ 843280 h 3631956"/>
              <a:gd name="connsiteX36" fmla="*/ 765352 w 887272"/>
              <a:gd name="connsiteY36" fmla="*/ 894080 h 3631956"/>
              <a:gd name="connsiteX37" fmla="*/ 755192 w 887272"/>
              <a:gd name="connsiteY37" fmla="*/ 939800 h 3631956"/>
              <a:gd name="connsiteX38" fmla="*/ 750112 w 887272"/>
              <a:gd name="connsiteY38" fmla="*/ 980440 h 3631956"/>
              <a:gd name="connsiteX39" fmla="*/ 745032 w 887272"/>
              <a:gd name="connsiteY39" fmla="*/ 1031240 h 3631956"/>
              <a:gd name="connsiteX40" fmla="*/ 734872 w 887272"/>
              <a:gd name="connsiteY40" fmla="*/ 1102360 h 3631956"/>
              <a:gd name="connsiteX41" fmla="*/ 729792 w 887272"/>
              <a:gd name="connsiteY41" fmla="*/ 1203960 h 3631956"/>
              <a:gd name="connsiteX42" fmla="*/ 719632 w 887272"/>
              <a:gd name="connsiteY42" fmla="*/ 1264920 h 3631956"/>
              <a:gd name="connsiteX43" fmla="*/ 704392 w 887272"/>
              <a:gd name="connsiteY43" fmla="*/ 1407160 h 3631956"/>
              <a:gd name="connsiteX44" fmla="*/ 694232 w 887272"/>
              <a:gd name="connsiteY44" fmla="*/ 1463040 h 3631956"/>
              <a:gd name="connsiteX45" fmla="*/ 689152 w 887272"/>
              <a:gd name="connsiteY45" fmla="*/ 1518920 h 3631956"/>
              <a:gd name="connsiteX46" fmla="*/ 678992 w 887272"/>
              <a:gd name="connsiteY46" fmla="*/ 1564640 h 3631956"/>
              <a:gd name="connsiteX47" fmla="*/ 673912 w 887272"/>
              <a:gd name="connsiteY47" fmla="*/ 1595120 h 3631956"/>
              <a:gd name="connsiteX48" fmla="*/ 668832 w 887272"/>
              <a:gd name="connsiteY48" fmla="*/ 1635760 h 3631956"/>
              <a:gd name="connsiteX49" fmla="*/ 663752 w 887272"/>
              <a:gd name="connsiteY49" fmla="*/ 1666240 h 3631956"/>
              <a:gd name="connsiteX50" fmla="*/ 658672 w 887272"/>
              <a:gd name="connsiteY50" fmla="*/ 1706880 h 3631956"/>
              <a:gd name="connsiteX51" fmla="*/ 643432 w 887272"/>
              <a:gd name="connsiteY51" fmla="*/ 1778000 h 3631956"/>
              <a:gd name="connsiteX52" fmla="*/ 638352 w 887272"/>
              <a:gd name="connsiteY52" fmla="*/ 1823720 h 3631956"/>
              <a:gd name="connsiteX53" fmla="*/ 628192 w 887272"/>
              <a:gd name="connsiteY53" fmla="*/ 1879600 h 3631956"/>
              <a:gd name="connsiteX54" fmla="*/ 623112 w 887272"/>
              <a:gd name="connsiteY54" fmla="*/ 1935480 h 3631956"/>
              <a:gd name="connsiteX55" fmla="*/ 607872 w 887272"/>
              <a:gd name="connsiteY55" fmla="*/ 2021840 h 3631956"/>
              <a:gd name="connsiteX56" fmla="*/ 602792 w 887272"/>
              <a:gd name="connsiteY56" fmla="*/ 2082800 h 3631956"/>
              <a:gd name="connsiteX57" fmla="*/ 592632 w 887272"/>
              <a:gd name="connsiteY57" fmla="*/ 2133600 h 3631956"/>
              <a:gd name="connsiteX58" fmla="*/ 582472 w 887272"/>
              <a:gd name="connsiteY58" fmla="*/ 2204720 h 3631956"/>
              <a:gd name="connsiteX59" fmla="*/ 577392 w 887272"/>
              <a:gd name="connsiteY59" fmla="*/ 2296160 h 3631956"/>
              <a:gd name="connsiteX60" fmla="*/ 572312 w 887272"/>
              <a:gd name="connsiteY60" fmla="*/ 2311400 h 3631956"/>
              <a:gd name="connsiteX61" fmla="*/ 567232 w 887272"/>
              <a:gd name="connsiteY61" fmla="*/ 2352040 h 3631956"/>
              <a:gd name="connsiteX62" fmla="*/ 562152 w 887272"/>
              <a:gd name="connsiteY62" fmla="*/ 2382520 h 3631956"/>
              <a:gd name="connsiteX63" fmla="*/ 551992 w 887272"/>
              <a:gd name="connsiteY63" fmla="*/ 2509520 h 3631956"/>
              <a:gd name="connsiteX64" fmla="*/ 541832 w 887272"/>
              <a:gd name="connsiteY64" fmla="*/ 2570480 h 3631956"/>
              <a:gd name="connsiteX65" fmla="*/ 536752 w 887272"/>
              <a:gd name="connsiteY65" fmla="*/ 2595880 h 3631956"/>
              <a:gd name="connsiteX66" fmla="*/ 526592 w 887272"/>
              <a:gd name="connsiteY66" fmla="*/ 2809240 h 3631956"/>
              <a:gd name="connsiteX67" fmla="*/ 521512 w 887272"/>
              <a:gd name="connsiteY67" fmla="*/ 2834640 h 3631956"/>
              <a:gd name="connsiteX68" fmla="*/ 516432 w 887272"/>
              <a:gd name="connsiteY68" fmla="*/ 2956560 h 3631956"/>
              <a:gd name="connsiteX69" fmla="*/ 506272 w 887272"/>
              <a:gd name="connsiteY69" fmla="*/ 3048000 h 3631956"/>
              <a:gd name="connsiteX70" fmla="*/ 494419 w 887272"/>
              <a:gd name="connsiteY70" fmla="*/ 3217898 h 3631956"/>
              <a:gd name="connsiteX71" fmla="*/ 486517 w 887272"/>
              <a:gd name="connsiteY71" fmla="*/ 3325707 h 3631956"/>
              <a:gd name="connsiteX72" fmla="*/ 489903 w 887272"/>
              <a:gd name="connsiteY72" fmla="*/ 3369734 h 3631956"/>
              <a:gd name="connsiteX73" fmla="*/ 484823 w 887272"/>
              <a:gd name="connsiteY73" fmla="*/ 3407551 h 3631956"/>
              <a:gd name="connsiteX74" fmla="*/ 462810 w 887272"/>
              <a:gd name="connsiteY74" fmla="*/ 3608494 h 3631956"/>
              <a:gd name="connsiteX75" fmla="*/ 414832 w 887272"/>
              <a:gd name="connsiteY75" fmla="*/ 3611880 h 3631956"/>
              <a:gd name="connsiteX76" fmla="*/ 191312 w 887272"/>
              <a:gd name="connsiteY76" fmla="*/ 3601720 h 3631956"/>
              <a:gd name="connsiteX77" fmla="*/ 120192 w 887272"/>
              <a:gd name="connsiteY77" fmla="*/ 3591560 h 3631956"/>
              <a:gd name="connsiteX78" fmla="*/ 64312 w 887272"/>
              <a:gd name="connsiteY78" fmla="*/ 3586480 h 3631956"/>
              <a:gd name="connsiteX79" fmla="*/ 20849 w 887272"/>
              <a:gd name="connsiteY79" fmla="*/ 3576884 h 3631956"/>
              <a:gd name="connsiteX80" fmla="*/ 35525 w 887272"/>
              <a:gd name="connsiteY80" fmla="*/ 3533423 h 3631956"/>
              <a:gd name="connsiteX81" fmla="*/ 42864 w 887272"/>
              <a:gd name="connsiteY81" fmla="*/ 3455528 h 3631956"/>
              <a:gd name="connsiteX82" fmla="*/ 45121 w 887272"/>
              <a:gd name="connsiteY82" fmla="*/ 3429000 h 3631956"/>
              <a:gd name="connsiteX83" fmla="*/ 47379 w 887272"/>
              <a:gd name="connsiteY83" fmla="*/ 3397956 h 3631956"/>
              <a:gd name="connsiteX84" fmla="*/ 46815 w 887272"/>
              <a:gd name="connsiteY84" fmla="*/ 3356186 h 3631956"/>
              <a:gd name="connsiteX85" fmla="*/ 46250 w 887272"/>
              <a:gd name="connsiteY85" fmla="*/ 3327964 h 3631956"/>
              <a:gd name="connsiteX86" fmla="*/ 48508 w 887272"/>
              <a:gd name="connsiteY86" fmla="*/ 3265311 h 3631956"/>
              <a:gd name="connsiteX87" fmla="*/ 64876 w 887272"/>
              <a:gd name="connsiteY87" fmla="*/ 3217332 h 3631956"/>
              <a:gd name="connsiteX88" fmla="*/ 66570 w 887272"/>
              <a:gd name="connsiteY88" fmla="*/ 3178387 h 3631956"/>
              <a:gd name="connsiteX89" fmla="*/ 79551 w 887272"/>
              <a:gd name="connsiteY89" fmla="*/ 3056467 h 3631956"/>
              <a:gd name="connsiteX90" fmla="*/ 78987 w 887272"/>
              <a:gd name="connsiteY90" fmla="*/ 3025422 h 3631956"/>
              <a:gd name="connsiteX91" fmla="*/ 86890 w 887272"/>
              <a:gd name="connsiteY91" fmla="*/ 2958253 h 3631956"/>
              <a:gd name="connsiteX92" fmla="*/ 89147 w 887272"/>
              <a:gd name="connsiteY92" fmla="*/ 2910841 h 3631956"/>
              <a:gd name="connsiteX93" fmla="*/ 96485 w 887272"/>
              <a:gd name="connsiteY93" fmla="*/ 2835770 h 3631956"/>
              <a:gd name="connsiteX94" fmla="*/ 112290 w 887272"/>
              <a:gd name="connsiteY94" fmla="*/ 2715542 h 3631956"/>
              <a:gd name="connsiteX95" fmla="*/ 108903 w 887272"/>
              <a:gd name="connsiteY95" fmla="*/ 2701431 h 3631956"/>
              <a:gd name="connsiteX96" fmla="*/ 116805 w 887272"/>
              <a:gd name="connsiteY96" fmla="*/ 2692400 h 3631956"/>
              <a:gd name="connsiteX97" fmla="*/ 116241 w 887272"/>
              <a:gd name="connsiteY97" fmla="*/ 2673773 h 3631956"/>
              <a:gd name="connsiteX98" fmla="*/ 120756 w 887272"/>
              <a:gd name="connsiteY98" fmla="*/ 2632004 h 3631956"/>
              <a:gd name="connsiteX99" fmla="*/ 120192 w 887272"/>
              <a:gd name="connsiteY99" fmla="*/ 2609991 h 3631956"/>
              <a:gd name="connsiteX100" fmla="*/ 127530 w 887272"/>
              <a:gd name="connsiteY100" fmla="*/ 2589671 h 3631956"/>
              <a:gd name="connsiteX101" fmla="*/ 132610 w 887272"/>
              <a:gd name="connsiteY101" fmla="*/ 2554676 h 3631956"/>
              <a:gd name="connsiteX102" fmla="*/ 137125 w 887272"/>
              <a:gd name="connsiteY102" fmla="*/ 2525323 h 3631956"/>
              <a:gd name="connsiteX103" fmla="*/ 142206 w 887272"/>
              <a:gd name="connsiteY103" fmla="*/ 2484684 h 3631956"/>
              <a:gd name="connsiteX104" fmla="*/ 152364 w 887272"/>
              <a:gd name="connsiteY104" fmla="*/ 2466621 h 3631956"/>
              <a:gd name="connsiteX105" fmla="*/ 151802 w 887272"/>
              <a:gd name="connsiteY105" fmla="*/ 2430498 h 3631956"/>
              <a:gd name="connsiteX106" fmla="*/ 159703 w 887272"/>
              <a:gd name="connsiteY106" fmla="*/ 2410178 h 3631956"/>
              <a:gd name="connsiteX107" fmla="*/ 164784 w 887272"/>
              <a:gd name="connsiteY107" fmla="*/ 2388164 h 3631956"/>
              <a:gd name="connsiteX108" fmla="*/ 167041 w 887272"/>
              <a:gd name="connsiteY108" fmla="*/ 2359943 h 3631956"/>
              <a:gd name="connsiteX109" fmla="*/ 174943 w 887272"/>
              <a:gd name="connsiteY109" fmla="*/ 2338494 h 3631956"/>
              <a:gd name="connsiteX110" fmla="*/ 180023 w 887272"/>
              <a:gd name="connsiteY110" fmla="*/ 2284871 h 3631956"/>
              <a:gd name="connsiteX111" fmla="*/ 181716 w 887272"/>
              <a:gd name="connsiteY111" fmla="*/ 2232942 h 3631956"/>
              <a:gd name="connsiteX112" fmla="*/ 190183 w 887272"/>
              <a:gd name="connsiteY112" fmla="*/ 2175369 h 3631956"/>
              <a:gd name="connsiteX113" fmla="*/ 191312 w 887272"/>
              <a:gd name="connsiteY113" fmla="*/ 2136987 h 3631956"/>
              <a:gd name="connsiteX114" fmla="*/ 196392 w 887272"/>
              <a:gd name="connsiteY114" fmla="*/ 2098040 h 3631956"/>
              <a:gd name="connsiteX115" fmla="*/ 206552 w 887272"/>
              <a:gd name="connsiteY115" fmla="*/ 1991360 h 3631956"/>
              <a:gd name="connsiteX116" fmla="*/ 211632 w 887272"/>
              <a:gd name="connsiteY116" fmla="*/ 1965960 h 3631956"/>
              <a:gd name="connsiteX117" fmla="*/ 216712 w 887272"/>
              <a:gd name="connsiteY117" fmla="*/ 1925320 h 3631956"/>
              <a:gd name="connsiteX118" fmla="*/ 221792 w 887272"/>
              <a:gd name="connsiteY118" fmla="*/ 1910080 h 3631956"/>
              <a:gd name="connsiteX119" fmla="*/ 226872 w 887272"/>
              <a:gd name="connsiteY119" fmla="*/ 1889760 h 3631956"/>
              <a:gd name="connsiteX120" fmla="*/ 231952 w 887272"/>
              <a:gd name="connsiteY120" fmla="*/ 1859280 h 3631956"/>
              <a:gd name="connsiteX121" fmla="*/ 237032 w 887272"/>
              <a:gd name="connsiteY121" fmla="*/ 1833880 h 3631956"/>
              <a:gd name="connsiteX122" fmla="*/ 242112 w 887272"/>
              <a:gd name="connsiteY122" fmla="*/ 1762760 h 3631956"/>
              <a:gd name="connsiteX123" fmla="*/ 247192 w 887272"/>
              <a:gd name="connsiteY123" fmla="*/ 1747520 h 3631956"/>
              <a:gd name="connsiteX124" fmla="*/ 252272 w 887272"/>
              <a:gd name="connsiteY124" fmla="*/ 1722120 h 3631956"/>
              <a:gd name="connsiteX125" fmla="*/ 257352 w 887272"/>
              <a:gd name="connsiteY125" fmla="*/ 1671320 h 3631956"/>
              <a:gd name="connsiteX126" fmla="*/ 262432 w 887272"/>
              <a:gd name="connsiteY126" fmla="*/ 1656080 h 3631956"/>
              <a:gd name="connsiteX127" fmla="*/ 267512 w 887272"/>
              <a:gd name="connsiteY127" fmla="*/ 1635760 h 3631956"/>
              <a:gd name="connsiteX128" fmla="*/ 272592 w 887272"/>
              <a:gd name="connsiteY128" fmla="*/ 1574800 h 3631956"/>
              <a:gd name="connsiteX129" fmla="*/ 277672 w 887272"/>
              <a:gd name="connsiteY129" fmla="*/ 1559560 h 3631956"/>
              <a:gd name="connsiteX130" fmla="*/ 287832 w 887272"/>
              <a:gd name="connsiteY130" fmla="*/ 1518920 h 3631956"/>
              <a:gd name="connsiteX131" fmla="*/ 292912 w 887272"/>
              <a:gd name="connsiteY131" fmla="*/ 1473200 h 3631956"/>
              <a:gd name="connsiteX132" fmla="*/ 297992 w 887272"/>
              <a:gd name="connsiteY132" fmla="*/ 1447800 h 3631956"/>
              <a:gd name="connsiteX133" fmla="*/ 308152 w 887272"/>
              <a:gd name="connsiteY133" fmla="*/ 1386840 h 3631956"/>
              <a:gd name="connsiteX134" fmla="*/ 313232 w 887272"/>
              <a:gd name="connsiteY134" fmla="*/ 1346200 h 3631956"/>
              <a:gd name="connsiteX135" fmla="*/ 323392 w 887272"/>
              <a:gd name="connsiteY135" fmla="*/ 1275080 h 3631956"/>
              <a:gd name="connsiteX136" fmla="*/ 328472 w 887272"/>
              <a:gd name="connsiteY136" fmla="*/ 1224280 h 3631956"/>
              <a:gd name="connsiteX137" fmla="*/ 333552 w 887272"/>
              <a:gd name="connsiteY137" fmla="*/ 1198880 h 3631956"/>
              <a:gd name="connsiteX138" fmla="*/ 348792 w 887272"/>
              <a:gd name="connsiteY138" fmla="*/ 1127760 h 3631956"/>
              <a:gd name="connsiteX139" fmla="*/ 353872 w 887272"/>
              <a:gd name="connsiteY139" fmla="*/ 1076960 h 3631956"/>
              <a:gd name="connsiteX140" fmla="*/ 358952 w 887272"/>
              <a:gd name="connsiteY140" fmla="*/ 1056640 h 3631956"/>
              <a:gd name="connsiteX141" fmla="*/ 369112 w 887272"/>
              <a:gd name="connsiteY141" fmla="*/ 1005840 h 3631956"/>
              <a:gd name="connsiteX142" fmla="*/ 374192 w 887272"/>
              <a:gd name="connsiteY142" fmla="*/ 934720 h 3631956"/>
              <a:gd name="connsiteX143" fmla="*/ 384352 w 887272"/>
              <a:gd name="connsiteY143" fmla="*/ 868680 h 3631956"/>
              <a:gd name="connsiteX144" fmla="*/ 389432 w 887272"/>
              <a:gd name="connsiteY144" fmla="*/ 822960 h 3631956"/>
              <a:gd name="connsiteX145" fmla="*/ 399592 w 887272"/>
              <a:gd name="connsiteY145" fmla="*/ 777240 h 3631956"/>
              <a:gd name="connsiteX146" fmla="*/ 404672 w 887272"/>
              <a:gd name="connsiteY146" fmla="*/ 731520 h 3631956"/>
              <a:gd name="connsiteX147" fmla="*/ 414832 w 887272"/>
              <a:gd name="connsiteY147" fmla="*/ 690880 h 3631956"/>
              <a:gd name="connsiteX148" fmla="*/ 424992 w 887272"/>
              <a:gd name="connsiteY148" fmla="*/ 629920 h 3631956"/>
              <a:gd name="connsiteX149" fmla="*/ 430072 w 887272"/>
              <a:gd name="connsiteY149" fmla="*/ 584200 h 3631956"/>
              <a:gd name="connsiteX150" fmla="*/ 440232 w 887272"/>
              <a:gd name="connsiteY150" fmla="*/ 543560 h 3631956"/>
              <a:gd name="connsiteX151" fmla="*/ 445312 w 887272"/>
              <a:gd name="connsiteY151" fmla="*/ 523240 h 3631956"/>
              <a:gd name="connsiteX152" fmla="*/ 455472 w 887272"/>
              <a:gd name="connsiteY152" fmla="*/ 457200 h 3631956"/>
              <a:gd name="connsiteX153" fmla="*/ 465632 w 887272"/>
              <a:gd name="connsiteY153" fmla="*/ 411480 h 3631956"/>
              <a:gd name="connsiteX154" fmla="*/ 470712 w 887272"/>
              <a:gd name="connsiteY154" fmla="*/ 365760 h 3631956"/>
              <a:gd name="connsiteX155" fmla="*/ 475792 w 887272"/>
              <a:gd name="connsiteY155" fmla="*/ 335280 h 3631956"/>
              <a:gd name="connsiteX156" fmla="*/ 478332 w 887272"/>
              <a:gd name="connsiteY156" fmla="*/ 213360 h 3631956"/>
              <a:gd name="connsiteX0" fmla="*/ 478332 w 887272"/>
              <a:gd name="connsiteY0" fmla="*/ 213360 h 3631956"/>
              <a:gd name="connsiteX1" fmla="*/ 489762 w 887272"/>
              <a:gd name="connsiteY1" fmla="*/ 197485 h 3631956"/>
              <a:gd name="connsiteX2" fmla="*/ 505637 w 887272"/>
              <a:gd name="connsiteY2" fmla="*/ 182245 h 3631956"/>
              <a:gd name="connsiteX3" fmla="*/ 536117 w 887272"/>
              <a:gd name="connsiteY3" fmla="*/ 163830 h 3631956"/>
              <a:gd name="connsiteX4" fmla="*/ 551357 w 887272"/>
              <a:gd name="connsiteY4" fmla="*/ 148590 h 3631956"/>
              <a:gd name="connsiteX5" fmla="*/ 581837 w 887272"/>
              <a:gd name="connsiteY5" fmla="*/ 136525 h 3631956"/>
              <a:gd name="connsiteX6" fmla="*/ 608507 w 887272"/>
              <a:gd name="connsiteY6" fmla="*/ 115570 h 3631956"/>
              <a:gd name="connsiteX7" fmla="*/ 638352 w 887272"/>
              <a:gd name="connsiteY7" fmla="*/ 96520 h 3631956"/>
              <a:gd name="connsiteX8" fmla="*/ 653592 w 887272"/>
              <a:gd name="connsiteY8" fmla="*/ 86360 h 3631956"/>
              <a:gd name="connsiteX9" fmla="*/ 689152 w 887272"/>
              <a:gd name="connsiteY9" fmla="*/ 76200 h 3631956"/>
              <a:gd name="connsiteX10" fmla="*/ 719632 w 887272"/>
              <a:gd name="connsiteY10" fmla="*/ 66040 h 3631956"/>
              <a:gd name="connsiteX11" fmla="*/ 755192 w 887272"/>
              <a:gd name="connsiteY11" fmla="*/ 50800 h 3631956"/>
              <a:gd name="connsiteX12" fmla="*/ 805992 w 887272"/>
              <a:gd name="connsiteY12" fmla="*/ 35560 h 3631956"/>
              <a:gd name="connsiteX13" fmla="*/ 821232 w 887272"/>
              <a:gd name="connsiteY13" fmla="*/ 25400 h 3631956"/>
              <a:gd name="connsiteX14" fmla="*/ 851712 w 887272"/>
              <a:gd name="connsiteY14" fmla="*/ 15240 h 3631956"/>
              <a:gd name="connsiteX15" fmla="*/ 882192 w 887272"/>
              <a:gd name="connsiteY15" fmla="*/ 0 h 3631956"/>
              <a:gd name="connsiteX16" fmla="*/ 887272 w 887272"/>
              <a:gd name="connsiteY16" fmla="*/ 15240 h 3631956"/>
              <a:gd name="connsiteX17" fmla="*/ 882192 w 887272"/>
              <a:gd name="connsiteY17" fmla="*/ 60960 h 3631956"/>
              <a:gd name="connsiteX18" fmla="*/ 877112 w 887272"/>
              <a:gd name="connsiteY18" fmla="*/ 76200 h 3631956"/>
              <a:gd name="connsiteX19" fmla="*/ 872032 w 887272"/>
              <a:gd name="connsiteY19" fmla="*/ 96520 h 3631956"/>
              <a:gd name="connsiteX20" fmla="*/ 866952 w 887272"/>
              <a:gd name="connsiteY20" fmla="*/ 162560 h 3631956"/>
              <a:gd name="connsiteX21" fmla="*/ 861872 w 887272"/>
              <a:gd name="connsiteY21" fmla="*/ 182880 h 3631956"/>
              <a:gd name="connsiteX22" fmla="*/ 856792 w 887272"/>
              <a:gd name="connsiteY22" fmla="*/ 213360 h 3631956"/>
              <a:gd name="connsiteX23" fmla="*/ 851712 w 887272"/>
              <a:gd name="connsiteY23" fmla="*/ 335280 h 3631956"/>
              <a:gd name="connsiteX24" fmla="*/ 841552 w 887272"/>
              <a:gd name="connsiteY24" fmla="*/ 401320 h 3631956"/>
              <a:gd name="connsiteX25" fmla="*/ 836472 w 887272"/>
              <a:gd name="connsiteY25" fmla="*/ 447040 h 3631956"/>
              <a:gd name="connsiteX26" fmla="*/ 826312 w 887272"/>
              <a:gd name="connsiteY26" fmla="*/ 568960 h 3631956"/>
              <a:gd name="connsiteX27" fmla="*/ 821232 w 887272"/>
              <a:gd name="connsiteY27" fmla="*/ 594360 h 3631956"/>
              <a:gd name="connsiteX28" fmla="*/ 816152 w 887272"/>
              <a:gd name="connsiteY28" fmla="*/ 640080 h 3631956"/>
              <a:gd name="connsiteX29" fmla="*/ 805992 w 887272"/>
              <a:gd name="connsiteY29" fmla="*/ 690880 h 3631956"/>
              <a:gd name="connsiteX30" fmla="*/ 800912 w 887272"/>
              <a:gd name="connsiteY30" fmla="*/ 721360 h 3631956"/>
              <a:gd name="connsiteX31" fmla="*/ 795832 w 887272"/>
              <a:gd name="connsiteY31" fmla="*/ 741680 h 3631956"/>
              <a:gd name="connsiteX32" fmla="*/ 790752 w 887272"/>
              <a:gd name="connsiteY32" fmla="*/ 767080 h 3631956"/>
              <a:gd name="connsiteX33" fmla="*/ 785672 w 887272"/>
              <a:gd name="connsiteY33" fmla="*/ 787400 h 3631956"/>
              <a:gd name="connsiteX34" fmla="*/ 780592 w 887272"/>
              <a:gd name="connsiteY34" fmla="*/ 828040 h 3631956"/>
              <a:gd name="connsiteX35" fmla="*/ 775512 w 887272"/>
              <a:gd name="connsiteY35" fmla="*/ 843280 h 3631956"/>
              <a:gd name="connsiteX36" fmla="*/ 765352 w 887272"/>
              <a:gd name="connsiteY36" fmla="*/ 894080 h 3631956"/>
              <a:gd name="connsiteX37" fmla="*/ 755192 w 887272"/>
              <a:gd name="connsiteY37" fmla="*/ 939800 h 3631956"/>
              <a:gd name="connsiteX38" fmla="*/ 750112 w 887272"/>
              <a:gd name="connsiteY38" fmla="*/ 980440 h 3631956"/>
              <a:gd name="connsiteX39" fmla="*/ 745032 w 887272"/>
              <a:gd name="connsiteY39" fmla="*/ 1031240 h 3631956"/>
              <a:gd name="connsiteX40" fmla="*/ 734872 w 887272"/>
              <a:gd name="connsiteY40" fmla="*/ 1102360 h 3631956"/>
              <a:gd name="connsiteX41" fmla="*/ 729792 w 887272"/>
              <a:gd name="connsiteY41" fmla="*/ 1203960 h 3631956"/>
              <a:gd name="connsiteX42" fmla="*/ 719632 w 887272"/>
              <a:gd name="connsiteY42" fmla="*/ 1264920 h 3631956"/>
              <a:gd name="connsiteX43" fmla="*/ 704392 w 887272"/>
              <a:gd name="connsiteY43" fmla="*/ 1407160 h 3631956"/>
              <a:gd name="connsiteX44" fmla="*/ 694232 w 887272"/>
              <a:gd name="connsiteY44" fmla="*/ 1463040 h 3631956"/>
              <a:gd name="connsiteX45" fmla="*/ 689152 w 887272"/>
              <a:gd name="connsiteY45" fmla="*/ 1518920 h 3631956"/>
              <a:gd name="connsiteX46" fmla="*/ 678992 w 887272"/>
              <a:gd name="connsiteY46" fmla="*/ 1564640 h 3631956"/>
              <a:gd name="connsiteX47" fmla="*/ 673912 w 887272"/>
              <a:gd name="connsiteY47" fmla="*/ 1595120 h 3631956"/>
              <a:gd name="connsiteX48" fmla="*/ 668832 w 887272"/>
              <a:gd name="connsiteY48" fmla="*/ 1635760 h 3631956"/>
              <a:gd name="connsiteX49" fmla="*/ 663752 w 887272"/>
              <a:gd name="connsiteY49" fmla="*/ 1666240 h 3631956"/>
              <a:gd name="connsiteX50" fmla="*/ 658672 w 887272"/>
              <a:gd name="connsiteY50" fmla="*/ 1706880 h 3631956"/>
              <a:gd name="connsiteX51" fmla="*/ 643432 w 887272"/>
              <a:gd name="connsiteY51" fmla="*/ 1778000 h 3631956"/>
              <a:gd name="connsiteX52" fmla="*/ 638352 w 887272"/>
              <a:gd name="connsiteY52" fmla="*/ 1823720 h 3631956"/>
              <a:gd name="connsiteX53" fmla="*/ 628192 w 887272"/>
              <a:gd name="connsiteY53" fmla="*/ 1879600 h 3631956"/>
              <a:gd name="connsiteX54" fmla="*/ 623112 w 887272"/>
              <a:gd name="connsiteY54" fmla="*/ 1935480 h 3631956"/>
              <a:gd name="connsiteX55" fmla="*/ 607872 w 887272"/>
              <a:gd name="connsiteY55" fmla="*/ 2021840 h 3631956"/>
              <a:gd name="connsiteX56" fmla="*/ 602792 w 887272"/>
              <a:gd name="connsiteY56" fmla="*/ 2082800 h 3631956"/>
              <a:gd name="connsiteX57" fmla="*/ 592632 w 887272"/>
              <a:gd name="connsiteY57" fmla="*/ 2133600 h 3631956"/>
              <a:gd name="connsiteX58" fmla="*/ 582472 w 887272"/>
              <a:gd name="connsiteY58" fmla="*/ 2204720 h 3631956"/>
              <a:gd name="connsiteX59" fmla="*/ 577392 w 887272"/>
              <a:gd name="connsiteY59" fmla="*/ 2296160 h 3631956"/>
              <a:gd name="connsiteX60" fmla="*/ 572312 w 887272"/>
              <a:gd name="connsiteY60" fmla="*/ 2311400 h 3631956"/>
              <a:gd name="connsiteX61" fmla="*/ 567232 w 887272"/>
              <a:gd name="connsiteY61" fmla="*/ 2352040 h 3631956"/>
              <a:gd name="connsiteX62" fmla="*/ 562152 w 887272"/>
              <a:gd name="connsiteY62" fmla="*/ 2382520 h 3631956"/>
              <a:gd name="connsiteX63" fmla="*/ 551992 w 887272"/>
              <a:gd name="connsiteY63" fmla="*/ 2509520 h 3631956"/>
              <a:gd name="connsiteX64" fmla="*/ 541832 w 887272"/>
              <a:gd name="connsiteY64" fmla="*/ 2570480 h 3631956"/>
              <a:gd name="connsiteX65" fmla="*/ 536752 w 887272"/>
              <a:gd name="connsiteY65" fmla="*/ 2595880 h 3631956"/>
              <a:gd name="connsiteX66" fmla="*/ 526592 w 887272"/>
              <a:gd name="connsiteY66" fmla="*/ 2809240 h 3631956"/>
              <a:gd name="connsiteX67" fmla="*/ 521512 w 887272"/>
              <a:gd name="connsiteY67" fmla="*/ 2834640 h 3631956"/>
              <a:gd name="connsiteX68" fmla="*/ 516432 w 887272"/>
              <a:gd name="connsiteY68" fmla="*/ 2956560 h 3631956"/>
              <a:gd name="connsiteX69" fmla="*/ 506272 w 887272"/>
              <a:gd name="connsiteY69" fmla="*/ 3048000 h 3631956"/>
              <a:gd name="connsiteX70" fmla="*/ 494419 w 887272"/>
              <a:gd name="connsiteY70" fmla="*/ 3217898 h 3631956"/>
              <a:gd name="connsiteX71" fmla="*/ 486517 w 887272"/>
              <a:gd name="connsiteY71" fmla="*/ 3325707 h 3631956"/>
              <a:gd name="connsiteX72" fmla="*/ 489903 w 887272"/>
              <a:gd name="connsiteY72" fmla="*/ 3369734 h 3631956"/>
              <a:gd name="connsiteX73" fmla="*/ 484823 w 887272"/>
              <a:gd name="connsiteY73" fmla="*/ 3407551 h 3631956"/>
              <a:gd name="connsiteX74" fmla="*/ 462810 w 887272"/>
              <a:gd name="connsiteY74" fmla="*/ 3608494 h 3631956"/>
              <a:gd name="connsiteX75" fmla="*/ 414832 w 887272"/>
              <a:gd name="connsiteY75" fmla="*/ 3611880 h 3631956"/>
              <a:gd name="connsiteX76" fmla="*/ 191312 w 887272"/>
              <a:gd name="connsiteY76" fmla="*/ 3601720 h 3631956"/>
              <a:gd name="connsiteX77" fmla="*/ 120192 w 887272"/>
              <a:gd name="connsiteY77" fmla="*/ 3591560 h 3631956"/>
              <a:gd name="connsiteX78" fmla="*/ 64312 w 887272"/>
              <a:gd name="connsiteY78" fmla="*/ 3586480 h 3631956"/>
              <a:gd name="connsiteX79" fmla="*/ 20849 w 887272"/>
              <a:gd name="connsiteY79" fmla="*/ 3576884 h 3631956"/>
              <a:gd name="connsiteX80" fmla="*/ 35525 w 887272"/>
              <a:gd name="connsiteY80" fmla="*/ 3533423 h 3631956"/>
              <a:gd name="connsiteX81" fmla="*/ 42864 w 887272"/>
              <a:gd name="connsiteY81" fmla="*/ 3455528 h 3631956"/>
              <a:gd name="connsiteX82" fmla="*/ 45121 w 887272"/>
              <a:gd name="connsiteY82" fmla="*/ 3429000 h 3631956"/>
              <a:gd name="connsiteX83" fmla="*/ 47379 w 887272"/>
              <a:gd name="connsiteY83" fmla="*/ 3397956 h 3631956"/>
              <a:gd name="connsiteX84" fmla="*/ 46815 w 887272"/>
              <a:gd name="connsiteY84" fmla="*/ 3356186 h 3631956"/>
              <a:gd name="connsiteX85" fmla="*/ 46250 w 887272"/>
              <a:gd name="connsiteY85" fmla="*/ 3327964 h 3631956"/>
              <a:gd name="connsiteX86" fmla="*/ 48508 w 887272"/>
              <a:gd name="connsiteY86" fmla="*/ 3265311 h 3631956"/>
              <a:gd name="connsiteX87" fmla="*/ 64876 w 887272"/>
              <a:gd name="connsiteY87" fmla="*/ 3217332 h 3631956"/>
              <a:gd name="connsiteX88" fmla="*/ 66570 w 887272"/>
              <a:gd name="connsiteY88" fmla="*/ 3178387 h 3631956"/>
              <a:gd name="connsiteX89" fmla="*/ 79551 w 887272"/>
              <a:gd name="connsiteY89" fmla="*/ 3056467 h 3631956"/>
              <a:gd name="connsiteX90" fmla="*/ 78987 w 887272"/>
              <a:gd name="connsiteY90" fmla="*/ 3025422 h 3631956"/>
              <a:gd name="connsiteX91" fmla="*/ 86890 w 887272"/>
              <a:gd name="connsiteY91" fmla="*/ 2958253 h 3631956"/>
              <a:gd name="connsiteX92" fmla="*/ 89147 w 887272"/>
              <a:gd name="connsiteY92" fmla="*/ 2910841 h 3631956"/>
              <a:gd name="connsiteX93" fmla="*/ 96485 w 887272"/>
              <a:gd name="connsiteY93" fmla="*/ 2835770 h 3631956"/>
              <a:gd name="connsiteX94" fmla="*/ 112290 w 887272"/>
              <a:gd name="connsiteY94" fmla="*/ 2715542 h 3631956"/>
              <a:gd name="connsiteX95" fmla="*/ 108903 w 887272"/>
              <a:gd name="connsiteY95" fmla="*/ 2701431 h 3631956"/>
              <a:gd name="connsiteX96" fmla="*/ 116805 w 887272"/>
              <a:gd name="connsiteY96" fmla="*/ 2692400 h 3631956"/>
              <a:gd name="connsiteX97" fmla="*/ 116241 w 887272"/>
              <a:gd name="connsiteY97" fmla="*/ 2673773 h 3631956"/>
              <a:gd name="connsiteX98" fmla="*/ 120756 w 887272"/>
              <a:gd name="connsiteY98" fmla="*/ 2632004 h 3631956"/>
              <a:gd name="connsiteX99" fmla="*/ 120192 w 887272"/>
              <a:gd name="connsiteY99" fmla="*/ 2609991 h 3631956"/>
              <a:gd name="connsiteX100" fmla="*/ 127530 w 887272"/>
              <a:gd name="connsiteY100" fmla="*/ 2589671 h 3631956"/>
              <a:gd name="connsiteX101" fmla="*/ 132610 w 887272"/>
              <a:gd name="connsiteY101" fmla="*/ 2554676 h 3631956"/>
              <a:gd name="connsiteX102" fmla="*/ 137125 w 887272"/>
              <a:gd name="connsiteY102" fmla="*/ 2525323 h 3631956"/>
              <a:gd name="connsiteX103" fmla="*/ 142206 w 887272"/>
              <a:gd name="connsiteY103" fmla="*/ 2484684 h 3631956"/>
              <a:gd name="connsiteX104" fmla="*/ 152364 w 887272"/>
              <a:gd name="connsiteY104" fmla="*/ 2466621 h 3631956"/>
              <a:gd name="connsiteX105" fmla="*/ 151802 w 887272"/>
              <a:gd name="connsiteY105" fmla="*/ 2430498 h 3631956"/>
              <a:gd name="connsiteX106" fmla="*/ 159703 w 887272"/>
              <a:gd name="connsiteY106" fmla="*/ 2410178 h 3631956"/>
              <a:gd name="connsiteX107" fmla="*/ 164784 w 887272"/>
              <a:gd name="connsiteY107" fmla="*/ 2388164 h 3631956"/>
              <a:gd name="connsiteX108" fmla="*/ 167041 w 887272"/>
              <a:gd name="connsiteY108" fmla="*/ 2359943 h 3631956"/>
              <a:gd name="connsiteX109" fmla="*/ 174943 w 887272"/>
              <a:gd name="connsiteY109" fmla="*/ 2338494 h 3631956"/>
              <a:gd name="connsiteX110" fmla="*/ 180023 w 887272"/>
              <a:gd name="connsiteY110" fmla="*/ 2284871 h 3631956"/>
              <a:gd name="connsiteX111" fmla="*/ 181716 w 887272"/>
              <a:gd name="connsiteY111" fmla="*/ 2232942 h 3631956"/>
              <a:gd name="connsiteX112" fmla="*/ 190183 w 887272"/>
              <a:gd name="connsiteY112" fmla="*/ 2175369 h 3631956"/>
              <a:gd name="connsiteX113" fmla="*/ 191312 w 887272"/>
              <a:gd name="connsiteY113" fmla="*/ 2136987 h 3631956"/>
              <a:gd name="connsiteX114" fmla="*/ 196392 w 887272"/>
              <a:gd name="connsiteY114" fmla="*/ 2098040 h 3631956"/>
              <a:gd name="connsiteX115" fmla="*/ 206552 w 887272"/>
              <a:gd name="connsiteY115" fmla="*/ 1991360 h 3631956"/>
              <a:gd name="connsiteX116" fmla="*/ 211632 w 887272"/>
              <a:gd name="connsiteY116" fmla="*/ 1965960 h 3631956"/>
              <a:gd name="connsiteX117" fmla="*/ 216712 w 887272"/>
              <a:gd name="connsiteY117" fmla="*/ 1925320 h 3631956"/>
              <a:gd name="connsiteX118" fmla="*/ 221792 w 887272"/>
              <a:gd name="connsiteY118" fmla="*/ 1910080 h 3631956"/>
              <a:gd name="connsiteX119" fmla="*/ 226872 w 887272"/>
              <a:gd name="connsiteY119" fmla="*/ 1889760 h 3631956"/>
              <a:gd name="connsiteX120" fmla="*/ 231952 w 887272"/>
              <a:gd name="connsiteY120" fmla="*/ 1859280 h 3631956"/>
              <a:gd name="connsiteX121" fmla="*/ 237032 w 887272"/>
              <a:gd name="connsiteY121" fmla="*/ 1833880 h 3631956"/>
              <a:gd name="connsiteX122" fmla="*/ 242112 w 887272"/>
              <a:gd name="connsiteY122" fmla="*/ 1762760 h 3631956"/>
              <a:gd name="connsiteX123" fmla="*/ 247192 w 887272"/>
              <a:gd name="connsiteY123" fmla="*/ 1747520 h 3631956"/>
              <a:gd name="connsiteX124" fmla="*/ 252272 w 887272"/>
              <a:gd name="connsiteY124" fmla="*/ 1722120 h 3631956"/>
              <a:gd name="connsiteX125" fmla="*/ 257352 w 887272"/>
              <a:gd name="connsiteY125" fmla="*/ 1671320 h 3631956"/>
              <a:gd name="connsiteX126" fmla="*/ 262432 w 887272"/>
              <a:gd name="connsiteY126" fmla="*/ 1656080 h 3631956"/>
              <a:gd name="connsiteX127" fmla="*/ 267512 w 887272"/>
              <a:gd name="connsiteY127" fmla="*/ 1635760 h 3631956"/>
              <a:gd name="connsiteX128" fmla="*/ 272592 w 887272"/>
              <a:gd name="connsiteY128" fmla="*/ 1574800 h 3631956"/>
              <a:gd name="connsiteX129" fmla="*/ 277672 w 887272"/>
              <a:gd name="connsiteY129" fmla="*/ 1559560 h 3631956"/>
              <a:gd name="connsiteX130" fmla="*/ 287832 w 887272"/>
              <a:gd name="connsiteY130" fmla="*/ 1518920 h 3631956"/>
              <a:gd name="connsiteX131" fmla="*/ 292912 w 887272"/>
              <a:gd name="connsiteY131" fmla="*/ 1473200 h 3631956"/>
              <a:gd name="connsiteX132" fmla="*/ 297992 w 887272"/>
              <a:gd name="connsiteY132" fmla="*/ 1447800 h 3631956"/>
              <a:gd name="connsiteX133" fmla="*/ 308152 w 887272"/>
              <a:gd name="connsiteY133" fmla="*/ 1386840 h 3631956"/>
              <a:gd name="connsiteX134" fmla="*/ 313232 w 887272"/>
              <a:gd name="connsiteY134" fmla="*/ 1346200 h 3631956"/>
              <a:gd name="connsiteX135" fmla="*/ 323392 w 887272"/>
              <a:gd name="connsiteY135" fmla="*/ 1275080 h 3631956"/>
              <a:gd name="connsiteX136" fmla="*/ 328472 w 887272"/>
              <a:gd name="connsiteY136" fmla="*/ 1224280 h 3631956"/>
              <a:gd name="connsiteX137" fmla="*/ 333552 w 887272"/>
              <a:gd name="connsiteY137" fmla="*/ 1198880 h 3631956"/>
              <a:gd name="connsiteX138" fmla="*/ 348792 w 887272"/>
              <a:gd name="connsiteY138" fmla="*/ 1127760 h 3631956"/>
              <a:gd name="connsiteX139" fmla="*/ 353872 w 887272"/>
              <a:gd name="connsiteY139" fmla="*/ 1076960 h 3631956"/>
              <a:gd name="connsiteX140" fmla="*/ 358952 w 887272"/>
              <a:gd name="connsiteY140" fmla="*/ 1056640 h 3631956"/>
              <a:gd name="connsiteX141" fmla="*/ 369112 w 887272"/>
              <a:gd name="connsiteY141" fmla="*/ 1005840 h 3631956"/>
              <a:gd name="connsiteX142" fmla="*/ 374192 w 887272"/>
              <a:gd name="connsiteY142" fmla="*/ 934720 h 3631956"/>
              <a:gd name="connsiteX143" fmla="*/ 384352 w 887272"/>
              <a:gd name="connsiteY143" fmla="*/ 868680 h 3631956"/>
              <a:gd name="connsiteX144" fmla="*/ 389432 w 887272"/>
              <a:gd name="connsiteY144" fmla="*/ 822960 h 3631956"/>
              <a:gd name="connsiteX145" fmla="*/ 399592 w 887272"/>
              <a:gd name="connsiteY145" fmla="*/ 777240 h 3631956"/>
              <a:gd name="connsiteX146" fmla="*/ 404672 w 887272"/>
              <a:gd name="connsiteY146" fmla="*/ 731520 h 3631956"/>
              <a:gd name="connsiteX147" fmla="*/ 414832 w 887272"/>
              <a:gd name="connsiteY147" fmla="*/ 690880 h 3631956"/>
              <a:gd name="connsiteX148" fmla="*/ 424992 w 887272"/>
              <a:gd name="connsiteY148" fmla="*/ 629920 h 3631956"/>
              <a:gd name="connsiteX149" fmla="*/ 430072 w 887272"/>
              <a:gd name="connsiteY149" fmla="*/ 584200 h 3631956"/>
              <a:gd name="connsiteX150" fmla="*/ 440232 w 887272"/>
              <a:gd name="connsiteY150" fmla="*/ 543560 h 3631956"/>
              <a:gd name="connsiteX151" fmla="*/ 445312 w 887272"/>
              <a:gd name="connsiteY151" fmla="*/ 523240 h 3631956"/>
              <a:gd name="connsiteX152" fmla="*/ 455472 w 887272"/>
              <a:gd name="connsiteY152" fmla="*/ 457200 h 3631956"/>
              <a:gd name="connsiteX153" fmla="*/ 465632 w 887272"/>
              <a:gd name="connsiteY153" fmla="*/ 411480 h 3631956"/>
              <a:gd name="connsiteX154" fmla="*/ 470712 w 887272"/>
              <a:gd name="connsiteY154" fmla="*/ 365760 h 3631956"/>
              <a:gd name="connsiteX155" fmla="*/ 475792 w 887272"/>
              <a:gd name="connsiteY155" fmla="*/ 335280 h 3631956"/>
              <a:gd name="connsiteX156" fmla="*/ 478332 w 887272"/>
              <a:gd name="connsiteY156" fmla="*/ 213360 h 3631956"/>
              <a:gd name="connsiteX0" fmla="*/ 478332 w 887272"/>
              <a:gd name="connsiteY0" fmla="*/ 213360 h 3631956"/>
              <a:gd name="connsiteX1" fmla="*/ 489762 w 887272"/>
              <a:gd name="connsiteY1" fmla="*/ 197485 h 3631956"/>
              <a:gd name="connsiteX2" fmla="*/ 505637 w 887272"/>
              <a:gd name="connsiteY2" fmla="*/ 182245 h 3631956"/>
              <a:gd name="connsiteX3" fmla="*/ 536117 w 887272"/>
              <a:gd name="connsiteY3" fmla="*/ 163830 h 3631956"/>
              <a:gd name="connsiteX4" fmla="*/ 551357 w 887272"/>
              <a:gd name="connsiteY4" fmla="*/ 148590 h 3631956"/>
              <a:gd name="connsiteX5" fmla="*/ 581837 w 887272"/>
              <a:gd name="connsiteY5" fmla="*/ 136525 h 3631956"/>
              <a:gd name="connsiteX6" fmla="*/ 608507 w 887272"/>
              <a:gd name="connsiteY6" fmla="*/ 115570 h 3631956"/>
              <a:gd name="connsiteX7" fmla="*/ 634542 w 887272"/>
              <a:gd name="connsiteY7" fmla="*/ 96520 h 3631956"/>
              <a:gd name="connsiteX8" fmla="*/ 653592 w 887272"/>
              <a:gd name="connsiteY8" fmla="*/ 86360 h 3631956"/>
              <a:gd name="connsiteX9" fmla="*/ 689152 w 887272"/>
              <a:gd name="connsiteY9" fmla="*/ 76200 h 3631956"/>
              <a:gd name="connsiteX10" fmla="*/ 719632 w 887272"/>
              <a:gd name="connsiteY10" fmla="*/ 66040 h 3631956"/>
              <a:gd name="connsiteX11" fmla="*/ 755192 w 887272"/>
              <a:gd name="connsiteY11" fmla="*/ 50800 h 3631956"/>
              <a:gd name="connsiteX12" fmla="*/ 805992 w 887272"/>
              <a:gd name="connsiteY12" fmla="*/ 35560 h 3631956"/>
              <a:gd name="connsiteX13" fmla="*/ 821232 w 887272"/>
              <a:gd name="connsiteY13" fmla="*/ 25400 h 3631956"/>
              <a:gd name="connsiteX14" fmla="*/ 851712 w 887272"/>
              <a:gd name="connsiteY14" fmla="*/ 15240 h 3631956"/>
              <a:gd name="connsiteX15" fmla="*/ 882192 w 887272"/>
              <a:gd name="connsiteY15" fmla="*/ 0 h 3631956"/>
              <a:gd name="connsiteX16" fmla="*/ 887272 w 887272"/>
              <a:gd name="connsiteY16" fmla="*/ 15240 h 3631956"/>
              <a:gd name="connsiteX17" fmla="*/ 882192 w 887272"/>
              <a:gd name="connsiteY17" fmla="*/ 60960 h 3631956"/>
              <a:gd name="connsiteX18" fmla="*/ 877112 w 887272"/>
              <a:gd name="connsiteY18" fmla="*/ 76200 h 3631956"/>
              <a:gd name="connsiteX19" fmla="*/ 872032 w 887272"/>
              <a:gd name="connsiteY19" fmla="*/ 96520 h 3631956"/>
              <a:gd name="connsiteX20" fmla="*/ 866952 w 887272"/>
              <a:gd name="connsiteY20" fmla="*/ 162560 h 3631956"/>
              <a:gd name="connsiteX21" fmla="*/ 861872 w 887272"/>
              <a:gd name="connsiteY21" fmla="*/ 182880 h 3631956"/>
              <a:gd name="connsiteX22" fmla="*/ 856792 w 887272"/>
              <a:gd name="connsiteY22" fmla="*/ 213360 h 3631956"/>
              <a:gd name="connsiteX23" fmla="*/ 851712 w 887272"/>
              <a:gd name="connsiteY23" fmla="*/ 335280 h 3631956"/>
              <a:gd name="connsiteX24" fmla="*/ 841552 w 887272"/>
              <a:gd name="connsiteY24" fmla="*/ 401320 h 3631956"/>
              <a:gd name="connsiteX25" fmla="*/ 836472 w 887272"/>
              <a:gd name="connsiteY25" fmla="*/ 447040 h 3631956"/>
              <a:gd name="connsiteX26" fmla="*/ 826312 w 887272"/>
              <a:gd name="connsiteY26" fmla="*/ 568960 h 3631956"/>
              <a:gd name="connsiteX27" fmla="*/ 821232 w 887272"/>
              <a:gd name="connsiteY27" fmla="*/ 594360 h 3631956"/>
              <a:gd name="connsiteX28" fmla="*/ 816152 w 887272"/>
              <a:gd name="connsiteY28" fmla="*/ 640080 h 3631956"/>
              <a:gd name="connsiteX29" fmla="*/ 805992 w 887272"/>
              <a:gd name="connsiteY29" fmla="*/ 690880 h 3631956"/>
              <a:gd name="connsiteX30" fmla="*/ 800912 w 887272"/>
              <a:gd name="connsiteY30" fmla="*/ 721360 h 3631956"/>
              <a:gd name="connsiteX31" fmla="*/ 795832 w 887272"/>
              <a:gd name="connsiteY31" fmla="*/ 741680 h 3631956"/>
              <a:gd name="connsiteX32" fmla="*/ 790752 w 887272"/>
              <a:gd name="connsiteY32" fmla="*/ 767080 h 3631956"/>
              <a:gd name="connsiteX33" fmla="*/ 785672 w 887272"/>
              <a:gd name="connsiteY33" fmla="*/ 787400 h 3631956"/>
              <a:gd name="connsiteX34" fmla="*/ 780592 w 887272"/>
              <a:gd name="connsiteY34" fmla="*/ 828040 h 3631956"/>
              <a:gd name="connsiteX35" fmla="*/ 775512 w 887272"/>
              <a:gd name="connsiteY35" fmla="*/ 843280 h 3631956"/>
              <a:gd name="connsiteX36" fmla="*/ 765352 w 887272"/>
              <a:gd name="connsiteY36" fmla="*/ 894080 h 3631956"/>
              <a:gd name="connsiteX37" fmla="*/ 755192 w 887272"/>
              <a:gd name="connsiteY37" fmla="*/ 939800 h 3631956"/>
              <a:gd name="connsiteX38" fmla="*/ 750112 w 887272"/>
              <a:gd name="connsiteY38" fmla="*/ 980440 h 3631956"/>
              <a:gd name="connsiteX39" fmla="*/ 745032 w 887272"/>
              <a:gd name="connsiteY39" fmla="*/ 1031240 h 3631956"/>
              <a:gd name="connsiteX40" fmla="*/ 734872 w 887272"/>
              <a:gd name="connsiteY40" fmla="*/ 1102360 h 3631956"/>
              <a:gd name="connsiteX41" fmla="*/ 729792 w 887272"/>
              <a:gd name="connsiteY41" fmla="*/ 1203960 h 3631956"/>
              <a:gd name="connsiteX42" fmla="*/ 719632 w 887272"/>
              <a:gd name="connsiteY42" fmla="*/ 1264920 h 3631956"/>
              <a:gd name="connsiteX43" fmla="*/ 704392 w 887272"/>
              <a:gd name="connsiteY43" fmla="*/ 1407160 h 3631956"/>
              <a:gd name="connsiteX44" fmla="*/ 694232 w 887272"/>
              <a:gd name="connsiteY44" fmla="*/ 1463040 h 3631956"/>
              <a:gd name="connsiteX45" fmla="*/ 689152 w 887272"/>
              <a:gd name="connsiteY45" fmla="*/ 1518920 h 3631956"/>
              <a:gd name="connsiteX46" fmla="*/ 678992 w 887272"/>
              <a:gd name="connsiteY46" fmla="*/ 1564640 h 3631956"/>
              <a:gd name="connsiteX47" fmla="*/ 673912 w 887272"/>
              <a:gd name="connsiteY47" fmla="*/ 1595120 h 3631956"/>
              <a:gd name="connsiteX48" fmla="*/ 668832 w 887272"/>
              <a:gd name="connsiteY48" fmla="*/ 1635760 h 3631956"/>
              <a:gd name="connsiteX49" fmla="*/ 663752 w 887272"/>
              <a:gd name="connsiteY49" fmla="*/ 1666240 h 3631956"/>
              <a:gd name="connsiteX50" fmla="*/ 658672 w 887272"/>
              <a:gd name="connsiteY50" fmla="*/ 1706880 h 3631956"/>
              <a:gd name="connsiteX51" fmla="*/ 643432 w 887272"/>
              <a:gd name="connsiteY51" fmla="*/ 1778000 h 3631956"/>
              <a:gd name="connsiteX52" fmla="*/ 638352 w 887272"/>
              <a:gd name="connsiteY52" fmla="*/ 1823720 h 3631956"/>
              <a:gd name="connsiteX53" fmla="*/ 628192 w 887272"/>
              <a:gd name="connsiteY53" fmla="*/ 1879600 h 3631956"/>
              <a:gd name="connsiteX54" fmla="*/ 623112 w 887272"/>
              <a:gd name="connsiteY54" fmla="*/ 1935480 h 3631956"/>
              <a:gd name="connsiteX55" fmla="*/ 607872 w 887272"/>
              <a:gd name="connsiteY55" fmla="*/ 2021840 h 3631956"/>
              <a:gd name="connsiteX56" fmla="*/ 602792 w 887272"/>
              <a:gd name="connsiteY56" fmla="*/ 2082800 h 3631956"/>
              <a:gd name="connsiteX57" fmla="*/ 592632 w 887272"/>
              <a:gd name="connsiteY57" fmla="*/ 2133600 h 3631956"/>
              <a:gd name="connsiteX58" fmla="*/ 582472 w 887272"/>
              <a:gd name="connsiteY58" fmla="*/ 2204720 h 3631956"/>
              <a:gd name="connsiteX59" fmla="*/ 577392 w 887272"/>
              <a:gd name="connsiteY59" fmla="*/ 2296160 h 3631956"/>
              <a:gd name="connsiteX60" fmla="*/ 572312 w 887272"/>
              <a:gd name="connsiteY60" fmla="*/ 2311400 h 3631956"/>
              <a:gd name="connsiteX61" fmla="*/ 567232 w 887272"/>
              <a:gd name="connsiteY61" fmla="*/ 2352040 h 3631956"/>
              <a:gd name="connsiteX62" fmla="*/ 562152 w 887272"/>
              <a:gd name="connsiteY62" fmla="*/ 2382520 h 3631956"/>
              <a:gd name="connsiteX63" fmla="*/ 551992 w 887272"/>
              <a:gd name="connsiteY63" fmla="*/ 2509520 h 3631956"/>
              <a:gd name="connsiteX64" fmla="*/ 541832 w 887272"/>
              <a:gd name="connsiteY64" fmla="*/ 2570480 h 3631956"/>
              <a:gd name="connsiteX65" fmla="*/ 536752 w 887272"/>
              <a:gd name="connsiteY65" fmla="*/ 2595880 h 3631956"/>
              <a:gd name="connsiteX66" fmla="*/ 526592 w 887272"/>
              <a:gd name="connsiteY66" fmla="*/ 2809240 h 3631956"/>
              <a:gd name="connsiteX67" fmla="*/ 521512 w 887272"/>
              <a:gd name="connsiteY67" fmla="*/ 2834640 h 3631956"/>
              <a:gd name="connsiteX68" fmla="*/ 516432 w 887272"/>
              <a:gd name="connsiteY68" fmla="*/ 2956560 h 3631956"/>
              <a:gd name="connsiteX69" fmla="*/ 506272 w 887272"/>
              <a:gd name="connsiteY69" fmla="*/ 3048000 h 3631956"/>
              <a:gd name="connsiteX70" fmla="*/ 494419 w 887272"/>
              <a:gd name="connsiteY70" fmla="*/ 3217898 h 3631956"/>
              <a:gd name="connsiteX71" fmla="*/ 486517 w 887272"/>
              <a:gd name="connsiteY71" fmla="*/ 3325707 h 3631956"/>
              <a:gd name="connsiteX72" fmla="*/ 489903 w 887272"/>
              <a:gd name="connsiteY72" fmla="*/ 3369734 h 3631956"/>
              <a:gd name="connsiteX73" fmla="*/ 484823 w 887272"/>
              <a:gd name="connsiteY73" fmla="*/ 3407551 h 3631956"/>
              <a:gd name="connsiteX74" fmla="*/ 462810 w 887272"/>
              <a:gd name="connsiteY74" fmla="*/ 3608494 h 3631956"/>
              <a:gd name="connsiteX75" fmla="*/ 414832 w 887272"/>
              <a:gd name="connsiteY75" fmla="*/ 3611880 h 3631956"/>
              <a:gd name="connsiteX76" fmla="*/ 191312 w 887272"/>
              <a:gd name="connsiteY76" fmla="*/ 3601720 h 3631956"/>
              <a:gd name="connsiteX77" fmla="*/ 120192 w 887272"/>
              <a:gd name="connsiteY77" fmla="*/ 3591560 h 3631956"/>
              <a:gd name="connsiteX78" fmla="*/ 64312 w 887272"/>
              <a:gd name="connsiteY78" fmla="*/ 3586480 h 3631956"/>
              <a:gd name="connsiteX79" fmla="*/ 20849 w 887272"/>
              <a:gd name="connsiteY79" fmla="*/ 3576884 h 3631956"/>
              <a:gd name="connsiteX80" fmla="*/ 35525 w 887272"/>
              <a:gd name="connsiteY80" fmla="*/ 3533423 h 3631956"/>
              <a:gd name="connsiteX81" fmla="*/ 42864 w 887272"/>
              <a:gd name="connsiteY81" fmla="*/ 3455528 h 3631956"/>
              <a:gd name="connsiteX82" fmla="*/ 45121 w 887272"/>
              <a:gd name="connsiteY82" fmla="*/ 3429000 h 3631956"/>
              <a:gd name="connsiteX83" fmla="*/ 47379 w 887272"/>
              <a:gd name="connsiteY83" fmla="*/ 3397956 h 3631956"/>
              <a:gd name="connsiteX84" fmla="*/ 46815 w 887272"/>
              <a:gd name="connsiteY84" fmla="*/ 3356186 h 3631956"/>
              <a:gd name="connsiteX85" fmla="*/ 46250 w 887272"/>
              <a:gd name="connsiteY85" fmla="*/ 3327964 h 3631956"/>
              <a:gd name="connsiteX86" fmla="*/ 48508 w 887272"/>
              <a:gd name="connsiteY86" fmla="*/ 3265311 h 3631956"/>
              <a:gd name="connsiteX87" fmla="*/ 64876 w 887272"/>
              <a:gd name="connsiteY87" fmla="*/ 3217332 h 3631956"/>
              <a:gd name="connsiteX88" fmla="*/ 66570 w 887272"/>
              <a:gd name="connsiteY88" fmla="*/ 3178387 h 3631956"/>
              <a:gd name="connsiteX89" fmla="*/ 79551 w 887272"/>
              <a:gd name="connsiteY89" fmla="*/ 3056467 h 3631956"/>
              <a:gd name="connsiteX90" fmla="*/ 78987 w 887272"/>
              <a:gd name="connsiteY90" fmla="*/ 3025422 h 3631956"/>
              <a:gd name="connsiteX91" fmla="*/ 86890 w 887272"/>
              <a:gd name="connsiteY91" fmla="*/ 2958253 h 3631956"/>
              <a:gd name="connsiteX92" fmla="*/ 89147 w 887272"/>
              <a:gd name="connsiteY92" fmla="*/ 2910841 h 3631956"/>
              <a:gd name="connsiteX93" fmla="*/ 96485 w 887272"/>
              <a:gd name="connsiteY93" fmla="*/ 2835770 h 3631956"/>
              <a:gd name="connsiteX94" fmla="*/ 112290 w 887272"/>
              <a:gd name="connsiteY94" fmla="*/ 2715542 h 3631956"/>
              <a:gd name="connsiteX95" fmla="*/ 108903 w 887272"/>
              <a:gd name="connsiteY95" fmla="*/ 2701431 h 3631956"/>
              <a:gd name="connsiteX96" fmla="*/ 116805 w 887272"/>
              <a:gd name="connsiteY96" fmla="*/ 2692400 h 3631956"/>
              <a:gd name="connsiteX97" fmla="*/ 116241 w 887272"/>
              <a:gd name="connsiteY97" fmla="*/ 2673773 h 3631956"/>
              <a:gd name="connsiteX98" fmla="*/ 120756 w 887272"/>
              <a:gd name="connsiteY98" fmla="*/ 2632004 h 3631956"/>
              <a:gd name="connsiteX99" fmla="*/ 120192 w 887272"/>
              <a:gd name="connsiteY99" fmla="*/ 2609991 h 3631956"/>
              <a:gd name="connsiteX100" fmla="*/ 127530 w 887272"/>
              <a:gd name="connsiteY100" fmla="*/ 2589671 h 3631956"/>
              <a:gd name="connsiteX101" fmla="*/ 132610 w 887272"/>
              <a:gd name="connsiteY101" fmla="*/ 2554676 h 3631956"/>
              <a:gd name="connsiteX102" fmla="*/ 137125 w 887272"/>
              <a:gd name="connsiteY102" fmla="*/ 2525323 h 3631956"/>
              <a:gd name="connsiteX103" fmla="*/ 142206 w 887272"/>
              <a:gd name="connsiteY103" fmla="*/ 2484684 h 3631956"/>
              <a:gd name="connsiteX104" fmla="*/ 152364 w 887272"/>
              <a:gd name="connsiteY104" fmla="*/ 2466621 h 3631956"/>
              <a:gd name="connsiteX105" fmla="*/ 151802 w 887272"/>
              <a:gd name="connsiteY105" fmla="*/ 2430498 h 3631956"/>
              <a:gd name="connsiteX106" fmla="*/ 159703 w 887272"/>
              <a:gd name="connsiteY106" fmla="*/ 2410178 h 3631956"/>
              <a:gd name="connsiteX107" fmla="*/ 164784 w 887272"/>
              <a:gd name="connsiteY107" fmla="*/ 2388164 h 3631956"/>
              <a:gd name="connsiteX108" fmla="*/ 167041 w 887272"/>
              <a:gd name="connsiteY108" fmla="*/ 2359943 h 3631956"/>
              <a:gd name="connsiteX109" fmla="*/ 174943 w 887272"/>
              <a:gd name="connsiteY109" fmla="*/ 2338494 h 3631956"/>
              <a:gd name="connsiteX110" fmla="*/ 180023 w 887272"/>
              <a:gd name="connsiteY110" fmla="*/ 2284871 h 3631956"/>
              <a:gd name="connsiteX111" fmla="*/ 181716 w 887272"/>
              <a:gd name="connsiteY111" fmla="*/ 2232942 h 3631956"/>
              <a:gd name="connsiteX112" fmla="*/ 190183 w 887272"/>
              <a:gd name="connsiteY112" fmla="*/ 2175369 h 3631956"/>
              <a:gd name="connsiteX113" fmla="*/ 191312 w 887272"/>
              <a:gd name="connsiteY113" fmla="*/ 2136987 h 3631956"/>
              <a:gd name="connsiteX114" fmla="*/ 196392 w 887272"/>
              <a:gd name="connsiteY114" fmla="*/ 2098040 h 3631956"/>
              <a:gd name="connsiteX115" fmla="*/ 206552 w 887272"/>
              <a:gd name="connsiteY115" fmla="*/ 1991360 h 3631956"/>
              <a:gd name="connsiteX116" fmla="*/ 211632 w 887272"/>
              <a:gd name="connsiteY116" fmla="*/ 1965960 h 3631956"/>
              <a:gd name="connsiteX117" fmla="*/ 216712 w 887272"/>
              <a:gd name="connsiteY117" fmla="*/ 1925320 h 3631956"/>
              <a:gd name="connsiteX118" fmla="*/ 221792 w 887272"/>
              <a:gd name="connsiteY118" fmla="*/ 1910080 h 3631956"/>
              <a:gd name="connsiteX119" fmla="*/ 226872 w 887272"/>
              <a:gd name="connsiteY119" fmla="*/ 1889760 h 3631956"/>
              <a:gd name="connsiteX120" fmla="*/ 231952 w 887272"/>
              <a:gd name="connsiteY120" fmla="*/ 1859280 h 3631956"/>
              <a:gd name="connsiteX121" fmla="*/ 237032 w 887272"/>
              <a:gd name="connsiteY121" fmla="*/ 1833880 h 3631956"/>
              <a:gd name="connsiteX122" fmla="*/ 242112 w 887272"/>
              <a:gd name="connsiteY122" fmla="*/ 1762760 h 3631956"/>
              <a:gd name="connsiteX123" fmla="*/ 247192 w 887272"/>
              <a:gd name="connsiteY123" fmla="*/ 1747520 h 3631956"/>
              <a:gd name="connsiteX124" fmla="*/ 252272 w 887272"/>
              <a:gd name="connsiteY124" fmla="*/ 1722120 h 3631956"/>
              <a:gd name="connsiteX125" fmla="*/ 257352 w 887272"/>
              <a:gd name="connsiteY125" fmla="*/ 1671320 h 3631956"/>
              <a:gd name="connsiteX126" fmla="*/ 262432 w 887272"/>
              <a:gd name="connsiteY126" fmla="*/ 1656080 h 3631956"/>
              <a:gd name="connsiteX127" fmla="*/ 267512 w 887272"/>
              <a:gd name="connsiteY127" fmla="*/ 1635760 h 3631956"/>
              <a:gd name="connsiteX128" fmla="*/ 272592 w 887272"/>
              <a:gd name="connsiteY128" fmla="*/ 1574800 h 3631956"/>
              <a:gd name="connsiteX129" fmla="*/ 277672 w 887272"/>
              <a:gd name="connsiteY129" fmla="*/ 1559560 h 3631956"/>
              <a:gd name="connsiteX130" fmla="*/ 287832 w 887272"/>
              <a:gd name="connsiteY130" fmla="*/ 1518920 h 3631956"/>
              <a:gd name="connsiteX131" fmla="*/ 292912 w 887272"/>
              <a:gd name="connsiteY131" fmla="*/ 1473200 h 3631956"/>
              <a:gd name="connsiteX132" fmla="*/ 297992 w 887272"/>
              <a:gd name="connsiteY132" fmla="*/ 1447800 h 3631956"/>
              <a:gd name="connsiteX133" fmla="*/ 308152 w 887272"/>
              <a:gd name="connsiteY133" fmla="*/ 1386840 h 3631956"/>
              <a:gd name="connsiteX134" fmla="*/ 313232 w 887272"/>
              <a:gd name="connsiteY134" fmla="*/ 1346200 h 3631956"/>
              <a:gd name="connsiteX135" fmla="*/ 323392 w 887272"/>
              <a:gd name="connsiteY135" fmla="*/ 1275080 h 3631956"/>
              <a:gd name="connsiteX136" fmla="*/ 328472 w 887272"/>
              <a:gd name="connsiteY136" fmla="*/ 1224280 h 3631956"/>
              <a:gd name="connsiteX137" fmla="*/ 333552 w 887272"/>
              <a:gd name="connsiteY137" fmla="*/ 1198880 h 3631956"/>
              <a:gd name="connsiteX138" fmla="*/ 348792 w 887272"/>
              <a:gd name="connsiteY138" fmla="*/ 1127760 h 3631956"/>
              <a:gd name="connsiteX139" fmla="*/ 353872 w 887272"/>
              <a:gd name="connsiteY139" fmla="*/ 1076960 h 3631956"/>
              <a:gd name="connsiteX140" fmla="*/ 358952 w 887272"/>
              <a:gd name="connsiteY140" fmla="*/ 1056640 h 3631956"/>
              <a:gd name="connsiteX141" fmla="*/ 369112 w 887272"/>
              <a:gd name="connsiteY141" fmla="*/ 1005840 h 3631956"/>
              <a:gd name="connsiteX142" fmla="*/ 374192 w 887272"/>
              <a:gd name="connsiteY142" fmla="*/ 934720 h 3631956"/>
              <a:gd name="connsiteX143" fmla="*/ 384352 w 887272"/>
              <a:gd name="connsiteY143" fmla="*/ 868680 h 3631956"/>
              <a:gd name="connsiteX144" fmla="*/ 389432 w 887272"/>
              <a:gd name="connsiteY144" fmla="*/ 822960 h 3631956"/>
              <a:gd name="connsiteX145" fmla="*/ 399592 w 887272"/>
              <a:gd name="connsiteY145" fmla="*/ 777240 h 3631956"/>
              <a:gd name="connsiteX146" fmla="*/ 404672 w 887272"/>
              <a:gd name="connsiteY146" fmla="*/ 731520 h 3631956"/>
              <a:gd name="connsiteX147" fmla="*/ 414832 w 887272"/>
              <a:gd name="connsiteY147" fmla="*/ 690880 h 3631956"/>
              <a:gd name="connsiteX148" fmla="*/ 424992 w 887272"/>
              <a:gd name="connsiteY148" fmla="*/ 629920 h 3631956"/>
              <a:gd name="connsiteX149" fmla="*/ 430072 w 887272"/>
              <a:gd name="connsiteY149" fmla="*/ 584200 h 3631956"/>
              <a:gd name="connsiteX150" fmla="*/ 440232 w 887272"/>
              <a:gd name="connsiteY150" fmla="*/ 543560 h 3631956"/>
              <a:gd name="connsiteX151" fmla="*/ 445312 w 887272"/>
              <a:gd name="connsiteY151" fmla="*/ 523240 h 3631956"/>
              <a:gd name="connsiteX152" fmla="*/ 455472 w 887272"/>
              <a:gd name="connsiteY152" fmla="*/ 457200 h 3631956"/>
              <a:gd name="connsiteX153" fmla="*/ 465632 w 887272"/>
              <a:gd name="connsiteY153" fmla="*/ 411480 h 3631956"/>
              <a:gd name="connsiteX154" fmla="*/ 470712 w 887272"/>
              <a:gd name="connsiteY154" fmla="*/ 365760 h 3631956"/>
              <a:gd name="connsiteX155" fmla="*/ 475792 w 887272"/>
              <a:gd name="connsiteY155" fmla="*/ 335280 h 3631956"/>
              <a:gd name="connsiteX156" fmla="*/ 478332 w 887272"/>
              <a:gd name="connsiteY156" fmla="*/ 213360 h 3631956"/>
              <a:gd name="connsiteX0" fmla="*/ 478332 w 887272"/>
              <a:gd name="connsiteY0" fmla="*/ 213360 h 3631956"/>
              <a:gd name="connsiteX1" fmla="*/ 489762 w 887272"/>
              <a:gd name="connsiteY1" fmla="*/ 197485 h 3631956"/>
              <a:gd name="connsiteX2" fmla="*/ 505637 w 887272"/>
              <a:gd name="connsiteY2" fmla="*/ 182245 h 3631956"/>
              <a:gd name="connsiteX3" fmla="*/ 536117 w 887272"/>
              <a:gd name="connsiteY3" fmla="*/ 163830 h 3631956"/>
              <a:gd name="connsiteX4" fmla="*/ 551357 w 887272"/>
              <a:gd name="connsiteY4" fmla="*/ 148590 h 3631956"/>
              <a:gd name="connsiteX5" fmla="*/ 581837 w 887272"/>
              <a:gd name="connsiteY5" fmla="*/ 136525 h 3631956"/>
              <a:gd name="connsiteX6" fmla="*/ 608507 w 887272"/>
              <a:gd name="connsiteY6" fmla="*/ 115570 h 3631956"/>
              <a:gd name="connsiteX7" fmla="*/ 634542 w 887272"/>
              <a:gd name="connsiteY7" fmla="*/ 96520 h 3631956"/>
              <a:gd name="connsiteX8" fmla="*/ 653592 w 887272"/>
              <a:gd name="connsiteY8" fmla="*/ 86360 h 3631956"/>
              <a:gd name="connsiteX9" fmla="*/ 689152 w 887272"/>
              <a:gd name="connsiteY9" fmla="*/ 76200 h 3631956"/>
              <a:gd name="connsiteX10" fmla="*/ 719632 w 887272"/>
              <a:gd name="connsiteY10" fmla="*/ 66040 h 3631956"/>
              <a:gd name="connsiteX11" fmla="*/ 755192 w 887272"/>
              <a:gd name="connsiteY11" fmla="*/ 50800 h 3631956"/>
              <a:gd name="connsiteX12" fmla="*/ 805992 w 887272"/>
              <a:gd name="connsiteY12" fmla="*/ 35560 h 3631956"/>
              <a:gd name="connsiteX13" fmla="*/ 821232 w 887272"/>
              <a:gd name="connsiteY13" fmla="*/ 25400 h 3631956"/>
              <a:gd name="connsiteX14" fmla="*/ 851712 w 887272"/>
              <a:gd name="connsiteY14" fmla="*/ 15240 h 3631956"/>
              <a:gd name="connsiteX15" fmla="*/ 882192 w 887272"/>
              <a:gd name="connsiteY15" fmla="*/ 0 h 3631956"/>
              <a:gd name="connsiteX16" fmla="*/ 887272 w 887272"/>
              <a:gd name="connsiteY16" fmla="*/ 15240 h 3631956"/>
              <a:gd name="connsiteX17" fmla="*/ 882192 w 887272"/>
              <a:gd name="connsiteY17" fmla="*/ 60960 h 3631956"/>
              <a:gd name="connsiteX18" fmla="*/ 877112 w 887272"/>
              <a:gd name="connsiteY18" fmla="*/ 76200 h 3631956"/>
              <a:gd name="connsiteX19" fmla="*/ 872032 w 887272"/>
              <a:gd name="connsiteY19" fmla="*/ 96520 h 3631956"/>
              <a:gd name="connsiteX20" fmla="*/ 866952 w 887272"/>
              <a:gd name="connsiteY20" fmla="*/ 162560 h 3631956"/>
              <a:gd name="connsiteX21" fmla="*/ 861872 w 887272"/>
              <a:gd name="connsiteY21" fmla="*/ 182880 h 3631956"/>
              <a:gd name="connsiteX22" fmla="*/ 856792 w 887272"/>
              <a:gd name="connsiteY22" fmla="*/ 213360 h 3631956"/>
              <a:gd name="connsiteX23" fmla="*/ 851712 w 887272"/>
              <a:gd name="connsiteY23" fmla="*/ 335280 h 3631956"/>
              <a:gd name="connsiteX24" fmla="*/ 841552 w 887272"/>
              <a:gd name="connsiteY24" fmla="*/ 401320 h 3631956"/>
              <a:gd name="connsiteX25" fmla="*/ 836472 w 887272"/>
              <a:gd name="connsiteY25" fmla="*/ 447040 h 3631956"/>
              <a:gd name="connsiteX26" fmla="*/ 826312 w 887272"/>
              <a:gd name="connsiteY26" fmla="*/ 568960 h 3631956"/>
              <a:gd name="connsiteX27" fmla="*/ 821232 w 887272"/>
              <a:gd name="connsiteY27" fmla="*/ 594360 h 3631956"/>
              <a:gd name="connsiteX28" fmla="*/ 816152 w 887272"/>
              <a:gd name="connsiteY28" fmla="*/ 640080 h 3631956"/>
              <a:gd name="connsiteX29" fmla="*/ 805992 w 887272"/>
              <a:gd name="connsiteY29" fmla="*/ 690880 h 3631956"/>
              <a:gd name="connsiteX30" fmla="*/ 800912 w 887272"/>
              <a:gd name="connsiteY30" fmla="*/ 721360 h 3631956"/>
              <a:gd name="connsiteX31" fmla="*/ 795832 w 887272"/>
              <a:gd name="connsiteY31" fmla="*/ 741680 h 3631956"/>
              <a:gd name="connsiteX32" fmla="*/ 790752 w 887272"/>
              <a:gd name="connsiteY32" fmla="*/ 767080 h 3631956"/>
              <a:gd name="connsiteX33" fmla="*/ 785672 w 887272"/>
              <a:gd name="connsiteY33" fmla="*/ 787400 h 3631956"/>
              <a:gd name="connsiteX34" fmla="*/ 780592 w 887272"/>
              <a:gd name="connsiteY34" fmla="*/ 828040 h 3631956"/>
              <a:gd name="connsiteX35" fmla="*/ 775512 w 887272"/>
              <a:gd name="connsiteY35" fmla="*/ 843280 h 3631956"/>
              <a:gd name="connsiteX36" fmla="*/ 765352 w 887272"/>
              <a:gd name="connsiteY36" fmla="*/ 894080 h 3631956"/>
              <a:gd name="connsiteX37" fmla="*/ 755192 w 887272"/>
              <a:gd name="connsiteY37" fmla="*/ 939800 h 3631956"/>
              <a:gd name="connsiteX38" fmla="*/ 750112 w 887272"/>
              <a:gd name="connsiteY38" fmla="*/ 980440 h 3631956"/>
              <a:gd name="connsiteX39" fmla="*/ 745032 w 887272"/>
              <a:gd name="connsiteY39" fmla="*/ 1031240 h 3631956"/>
              <a:gd name="connsiteX40" fmla="*/ 734872 w 887272"/>
              <a:gd name="connsiteY40" fmla="*/ 1102360 h 3631956"/>
              <a:gd name="connsiteX41" fmla="*/ 729792 w 887272"/>
              <a:gd name="connsiteY41" fmla="*/ 1203960 h 3631956"/>
              <a:gd name="connsiteX42" fmla="*/ 719632 w 887272"/>
              <a:gd name="connsiteY42" fmla="*/ 1264920 h 3631956"/>
              <a:gd name="connsiteX43" fmla="*/ 704392 w 887272"/>
              <a:gd name="connsiteY43" fmla="*/ 1407160 h 3631956"/>
              <a:gd name="connsiteX44" fmla="*/ 694232 w 887272"/>
              <a:gd name="connsiteY44" fmla="*/ 1463040 h 3631956"/>
              <a:gd name="connsiteX45" fmla="*/ 689152 w 887272"/>
              <a:gd name="connsiteY45" fmla="*/ 1518920 h 3631956"/>
              <a:gd name="connsiteX46" fmla="*/ 678992 w 887272"/>
              <a:gd name="connsiteY46" fmla="*/ 1564640 h 3631956"/>
              <a:gd name="connsiteX47" fmla="*/ 673912 w 887272"/>
              <a:gd name="connsiteY47" fmla="*/ 1595120 h 3631956"/>
              <a:gd name="connsiteX48" fmla="*/ 668832 w 887272"/>
              <a:gd name="connsiteY48" fmla="*/ 1635760 h 3631956"/>
              <a:gd name="connsiteX49" fmla="*/ 663752 w 887272"/>
              <a:gd name="connsiteY49" fmla="*/ 1666240 h 3631956"/>
              <a:gd name="connsiteX50" fmla="*/ 658672 w 887272"/>
              <a:gd name="connsiteY50" fmla="*/ 1706880 h 3631956"/>
              <a:gd name="connsiteX51" fmla="*/ 643432 w 887272"/>
              <a:gd name="connsiteY51" fmla="*/ 1778000 h 3631956"/>
              <a:gd name="connsiteX52" fmla="*/ 638352 w 887272"/>
              <a:gd name="connsiteY52" fmla="*/ 1823720 h 3631956"/>
              <a:gd name="connsiteX53" fmla="*/ 628192 w 887272"/>
              <a:gd name="connsiteY53" fmla="*/ 1879600 h 3631956"/>
              <a:gd name="connsiteX54" fmla="*/ 623112 w 887272"/>
              <a:gd name="connsiteY54" fmla="*/ 1935480 h 3631956"/>
              <a:gd name="connsiteX55" fmla="*/ 607872 w 887272"/>
              <a:gd name="connsiteY55" fmla="*/ 2021840 h 3631956"/>
              <a:gd name="connsiteX56" fmla="*/ 602792 w 887272"/>
              <a:gd name="connsiteY56" fmla="*/ 2082800 h 3631956"/>
              <a:gd name="connsiteX57" fmla="*/ 592632 w 887272"/>
              <a:gd name="connsiteY57" fmla="*/ 2133600 h 3631956"/>
              <a:gd name="connsiteX58" fmla="*/ 582472 w 887272"/>
              <a:gd name="connsiteY58" fmla="*/ 2204720 h 3631956"/>
              <a:gd name="connsiteX59" fmla="*/ 577392 w 887272"/>
              <a:gd name="connsiteY59" fmla="*/ 2296160 h 3631956"/>
              <a:gd name="connsiteX60" fmla="*/ 572312 w 887272"/>
              <a:gd name="connsiteY60" fmla="*/ 2311400 h 3631956"/>
              <a:gd name="connsiteX61" fmla="*/ 567232 w 887272"/>
              <a:gd name="connsiteY61" fmla="*/ 2352040 h 3631956"/>
              <a:gd name="connsiteX62" fmla="*/ 562152 w 887272"/>
              <a:gd name="connsiteY62" fmla="*/ 2382520 h 3631956"/>
              <a:gd name="connsiteX63" fmla="*/ 551992 w 887272"/>
              <a:gd name="connsiteY63" fmla="*/ 2509520 h 3631956"/>
              <a:gd name="connsiteX64" fmla="*/ 541832 w 887272"/>
              <a:gd name="connsiteY64" fmla="*/ 2570480 h 3631956"/>
              <a:gd name="connsiteX65" fmla="*/ 536752 w 887272"/>
              <a:gd name="connsiteY65" fmla="*/ 2595880 h 3631956"/>
              <a:gd name="connsiteX66" fmla="*/ 526592 w 887272"/>
              <a:gd name="connsiteY66" fmla="*/ 2809240 h 3631956"/>
              <a:gd name="connsiteX67" fmla="*/ 521512 w 887272"/>
              <a:gd name="connsiteY67" fmla="*/ 2834640 h 3631956"/>
              <a:gd name="connsiteX68" fmla="*/ 516432 w 887272"/>
              <a:gd name="connsiteY68" fmla="*/ 2956560 h 3631956"/>
              <a:gd name="connsiteX69" fmla="*/ 506272 w 887272"/>
              <a:gd name="connsiteY69" fmla="*/ 3048000 h 3631956"/>
              <a:gd name="connsiteX70" fmla="*/ 494419 w 887272"/>
              <a:gd name="connsiteY70" fmla="*/ 3217898 h 3631956"/>
              <a:gd name="connsiteX71" fmla="*/ 486517 w 887272"/>
              <a:gd name="connsiteY71" fmla="*/ 3325707 h 3631956"/>
              <a:gd name="connsiteX72" fmla="*/ 489903 w 887272"/>
              <a:gd name="connsiteY72" fmla="*/ 3369734 h 3631956"/>
              <a:gd name="connsiteX73" fmla="*/ 484823 w 887272"/>
              <a:gd name="connsiteY73" fmla="*/ 3407551 h 3631956"/>
              <a:gd name="connsiteX74" fmla="*/ 462810 w 887272"/>
              <a:gd name="connsiteY74" fmla="*/ 3608494 h 3631956"/>
              <a:gd name="connsiteX75" fmla="*/ 414832 w 887272"/>
              <a:gd name="connsiteY75" fmla="*/ 3611880 h 3631956"/>
              <a:gd name="connsiteX76" fmla="*/ 191312 w 887272"/>
              <a:gd name="connsiteY76" fmla="*/ 3601720 h 3631956"/>
              <a:gd name="connsiteX77" fmla="*/ 120192 w 887272"/>
              <a:gd name="connsiteY77" fmla="*/ 3591560 h 3631956"/>
              <a:gd name="connsiteX78" fmla="*/ 64312 w 887272"/>
              <a:gd name="connsiteY78" fmla="*/ 3586480 h 3631956"/>
              <a:gd name="connsiteX79" fmla="*/ 20849 w 887272"/>
              <a:gd name="connsiteY79" fmla="*/ 3576884 h 3631956"/>
              <a:gd name="connsiteX80" fmla="*/ 35525 w 887272"/>
              <a:gd name="connsiteY80" fmla="*/ 3533423 h 3631956"/>
              <a:gd name="connsiteX81" fmla="*/ 42864 w 887272"/>
              <a:gd name="connsiteY81" fmla="*/ 3455528 h 3631956"/>
              <a:gd name="connsiteX82" fmla="*/ 45121 w 887272"/>
              <a:gd name="connsiteY82" fmla="*/ 3429000 h 3631956"/>
              <a:gd name="connsiteX83" fmla="*/ 47379 w 887272"/>
              <a:gd name="connsiteY83" fmla="*/ 3397956 h 3631956"/>
              <a:gd name="connsiteX84" fmla="*/ 46815 w 887272"/>
              <a:gd name="connsiteY84" fmla="*/ 3356186 h 3631956"/>
              <a:gd name="connsiteX85" fmla="*/ 46250 w 887272"/>
              <a:gd name="connsiteY85" fmla="*/ 3327964 h 3631956"/>
              <a:gd name="connsiteX86" fmla="*/ 48508 w 887272"/>
              <a:gd name="connsiteY86" fmla="*/ 3265311 h 3631956"/>
              <a:gd name="connsiteX87" fmla="*/ 64876 w 887272"/>
              <a:gd name="connsiteY87" fmla="*/ 3217332 h 3631956"/>
              <a:gd name="connsiteX88" fmla="*/ 66570 w 887272"/>
              <a:gd name="connsiteY88" fmla="*/ 3178387 h 3631956"/>
              <a:gd name="connsiteX89" fmla="*/ 79551 w 887272"/>
              <a:gd name="connsiteY89" fmla="*/ 3056467 h 3631956"/>
              <a:gd name="connsiteX90" fmla="*/ 78987 w 887272"/>
              <a:gd name="connsiteY90" fmla="*/ 3025422 h 3631956"/>
              <a:gd name="connsiteX91" fmla="*/ 86890 w 887272"/>
              <a:gd name="connsiteY91" fmla="*/ 2958253 h 3631956"/>
              <a:gd name="connsiteX92" fmla="*/ 89147 w 887272"/>
              <a:gd name="connsiteY92" fmla="*/ 2910841 h 3631956"/>
              <a:gd name="connsiteX93" fmla="*/ 96485 w 887272"/>
              <a:gd name="connsiteY93" fmla="*/ 2835770 h 3631956"/>
              <a:gd name="connsiteX94" fmla="*/ 112290 w 887272"/>
              <a:gd name="connsiteY94" fmla="*/ 2715542 h 3631956"/>
              <a:gd name="connsiteX95" fmla="*/ 108903 w 887272"/>
              <a:gd name="connsiteY95" fmla="*/ 2701431 h 3631956"/>
              <a:gd name="connsiteX96" fmla="*/ 116805 w 887272"/>
              <a:gd name="connsiteY96" fmla="*/ 2692400 h 3631956"/>
              <a:gd name="connsiteX97" fmla="*/ 116241 w 887272"/>
              <a:gd name="connsiteY97" fmla="*/ 2673773 h 3631956"/>
              <a:gd name="connsiteX98" fmla="*/ 120756 w 887272"/>
              <a:gd name="connsiteY98" fmla="*/ 2632004 h 3631956"/>
              <a:gd name="connsiteX99" fmla="*/ 120192 w 887272"/>
              <a:gd name="connsiteY99" fmla="*/ 2609991 h 3631956"/>
              <a:gd name="connsiteX100" fmla="*/ 127530 w 887272"/>
              <a:gd name="connsiteY100" fmla="*/ 2589671 h 3631956"/>
              <a:gd name="connsiteX101" fmla="*/ 132610 w 887272"/>
              <a:gd name="connsiteY101" fmla="*/ 2554676 h 3631956"/>
              <a:gd name="connsiteX102" fmla="*/ 137125 w 887272"/>
              <a:gd name="connsiteY102" fmla="*/ 2525323 h 3631956"/>
              <a:gd name="connsiteX103" fmla="*/ 142206 w 887272"/>
              <a:gd name="connsiteY103" fmla="*/ 2484684 h 3631956"/>
              <a:gd name="connsiteX104" fmla="*/ 152364 w 887272"/>
              <a:gd name="connsiteY104" fmla="*/ 2466621 h 3631956"/>
              <a:gd name="connsiteX105" fmla="*/ 151802 w 887272"/>
              <a:gd name="connsiteY105" fmla="*/ 2430498 h 3631956"/>
              <a:gd name="connsiteX106" fmla="*/ 159703 w 887272"/>
              <a:gd name="connsiteY106" fmla="*/ 2410178 h 3631956"/>
              <a:gd name="connsiteX107" fmla="*/ 164784 w 887272"/>
              <a:gd name="connsiteY107" fmla="*/ 2388164 h 3631956"/>
              <a:gd name="connsiteX108" fmla="*/ 167041 w 887272"/>
              <a:gd name="connsiteY108" fmla="*/ 2359943 h 3631956"/>
              <a:gd name="connsiteX109" fmla="*/ 174943 w 887272"/>
              <a:gd name="connsiteY109" fmla="*/ 2338494 h 3631956"/>
              <a:gd name="connsiteX110" fmla="*/ 180023 w 887272"/>
              <a:gd name="connsiteY110" fmla="*/ 2284871 h 3631956"/>
              <a:gd name="connsiteX111" fmla="*/ 181716 w 887272"/>
              <a:gd name="connsiteY111" fmla="*/ 2232942 h 3631956"/>
              <a:gd name="connsiteX112" fmla="*/ 190183 w 887272"/>
              <a:gd name="connsiteY112" fmla="*/ 2175369 h 3631956"/>
              <a:gd name="connsiteX113" fmla="*/ 191312 w 887272"/>
              <a:gd name="connsiteY113" fmla="*/ 2136987 h 3631956"/>
              <a:gd name="connsiteX114" fmla="*/ 196392 w 887272"/>
              <a:gd name="connsiteY114" fmla="*/ 2098040 h 3631956"/>
              <a:gd name="connsiteX115" fmla="*/ 206552 w 887272"/>
              <a:gd name="connsiteY115" fmla="*/ 1991360 h 3631956"/>
              <a:gd name="connsiteX116" fmla="*/ 211632 w 887272"/>
              <a:gd name="connsiteY116" fmla="*/ 1965960 h 3631956"/>
              <a:gd name="connsiteX117" fmla="*/ 216712 w 887272"/>
              <a:gd name="connsiteY117" fmla="*/ 1925320 h 3631956"/>
              <a:gd name="connsiteX118" fmla="*/ 221792 w 887272"/>
              <a:gd name="connsiteY118" fmla="*/ 1910080 h 3631956"/>
              <a:gd name="connsiteX119" fmla="*/ 226872 w 887272"/>
              <a:gd name="connsiteY119" fmla="*/ 1889760 h 3631956"/>
              <a:gd name="connsiteX120" fmla="*/ 231952 w 887272"/>
              <a:gd name="connsiteY120" fmla="*/ 1859280 h 3631956"/>
              <a:gd name="connsiteX121" fmla="*/ 237032 w 887272"/>
              <a:gd name="connsiteY121" fmla="*/ 1833880 h 3631956"/>
              <a:gd name="connsiteX122" fmla="*/ 242112 w 887272"/>
              <a:gd name="connsiteY122" fmla="*/ 1762760 h 3631956"/>
              <a:gd name="connsiteX123" fmla="*/ 247192 w 887272"/>
              <a:gd name="connsiteY123" fmla="*/ 1747520 h 3631956"/>
              <a:gd name="connsiteX124" fmla="*/ 252272 w 887272"/>
              <a:gd name="connsiteY124" fmla="*/ 1722120 h 3631956"/>
              <a:gd name="connsiteX125" fmla="*/ 257352 w 887272"/>
              <a:gd name="connsiteY125" fmla="*/ 1671320 h 3631956"/>
              <a:gd name="connsiteX126" fmla="*/ 262432 w 887272"/>
              <a:gd name="connsiteY126" fmla="*/ 1656080 h 3631956"/>
              <a:gd name="connsiteX127" fmla="*/ 267512 w 887272"/>
              <a:gd name="connsiteY127" fmla="*/ 1635760 h 3631956"/>
              <a:gd name="connsiteX128" fmla="*/ 272592 w 887272"/>
              <a:gd name="connsiteY128" fmla="*/ 1574800 h 3631956"/>
              <a:gd name="connsiteX129" fmla="*/ 277672 w 887272"/>
              <a:gd name="connsiteY129" fmla="*/ 1559560 h 3631956"/>
              <a:gd name="connsiteX130" fmla="*/ 287832 w 887272"/>
              <a:gd name="connsiteY130" fmla="*/ 1518920 h 3631956"/>
              <a:gd name="connsiteX131" fmla="*/ 292912 w 887272"/>
              <a:gd name="connsiteY131" fmla="*/ 1473200 h 3631956"/>
              <a:gd name="connsiteX132" fmla="*/ 297992 w 887272"/>
              <a:gd name="connsiteY132" fmla="*/ 1447800 h 3631956"/>
              <a:gd name="connsiteX133" fmla="*/ 308152 w 887272"/>
              <a:gd name="connsiteY133" fmla="*/ 1386840 h 3631956"/>
              <a:gd name="connsiteX134" fmla="*/ 313232 w 887272"/>
              <a:gd name="connsiteY134" fmla="*/ 1346200 h 3631956"/>
              <a:gd name="connsiteX135" fmla="*/ 323392 w 887272"/>
              <a:gd name="connsiteY135" fmla="*/ 1275080 h 3631956"/>
              <a:gd name="connsiteX136" fmla="*/ 328472 w 887272"/>
              <a:gd name="connsiteY136" fmla="*/ 1224280 h 3631956"/>
              <a:gd name="connsiteX137" fmla="*/ 333552 w 887272"/>
              <a:gd name="connsiteY137" fmla="*/ 1198880 h 3631956"/>
              <a:gd name="connsiteX138" fmla="*/ 348792 w 887272"/>
              <a:gd name="connsiteY138" fmla="*/ 1127760 h 3631956"/>
              <a:gd name="connsiteX139" fmla="*/ 353872 w 887272"/>
              <a:gd name="connsiteY139" fmla="*/ 1076960 h 3631956"/>
              <a:gd name="connsiteX140" fmla="*/ 358952 w 887272"/>
              <a:gd name="connsiteY140" fmla="*/ 1056640 h 3631956"/>
              <a:gd name="connsiteX141" fmla="*/ 369112 w 887272"/>
              <a:gd name="connsiteY141" fmla="*/ 1005840 h 3631956"/>
              <a:gd name="connsiteX142" fmla="*/ 374192 w 887272"/>
              <a:gd name="connsiteY142" fmla="*/ 934720 h 3631956"/>
              <a:gd name="connsiteX143" fmla="*/ 384352 w 887272"/>
              <a:gd name="connsiteY143" fmla="*/ 868680 h 3631956"/>
              <a:gd name="connsiteX144" fmla="*/ 389432 w 887272"/>
              <a:gd name="connsiteY144" fmla="*/ 822960 h 3631956"/>
              <a:gd name="connsiteX145" fmla="*/ 399592 w 887272"/>
              <a:gd name="connsiteY145" fmla="*/ 777240 h 3631956"/>
              <a:gd name="connsiteX146" fmla="*/ 404672 w 887272"/>
              <a:gd name="connsiteY146" fmla="*/ 731520 h 3631956"/>
              <a:gd name="connsiteX147" fmla="*/ 414832 w 887272"/>
              <a:gd name="connsiteY147" fmla="*/ 690880 h 3631956"/>
              <a:gd name="connsiteX148" fmla="*/ 424992 w 887272"/>
              <a:gd name="connsiteY148" fmla="*/ 629920 h 3631956"/>
              <a:gd name="connsiteX149" fmla="*/ 430072 w 887272"/>
              <a:gd name="connsiteY149" fmla="*/ 584200 h 3631956"/>
              <a:gd name="connsiteX150" fmla="*/ 440232 w 887272"/>
              <a:gd name="connsiteY150" fmla="*/ 543560 h 3631956"/>
              <a:gd name="connsiteX151" fmla="*/ 445312 w 887272"/>
              <a:gd name="connsiteY151" fmla="*/ 523240 h 3631956"/>
              <a:gd name="connsiteX152" fmla="*/ 455472 w 887272"/>
              <a:gd name="connsiteY152" fmla="*/ 457200 h 3631956"/>
              <a:gd name="connsiteX153" fmla="*/ 465632 w 887272"/>
              <a:gd name="connsiteY153" fmla="*/ 411480 h 3631956"/>
              <a:gd name="connsiteX154" fmla="*/ 470712 w 887272"/>
              <a:gd name="connsiteY154" fmla="*/ 365760 h 3631956"/>
              <a:gd name="connsiteX155" fmla="*/ 475792 w 887272"/>
              <a:gd name="connsiteY155" fmla="*/ 335280 h 3631956"/>
              <a:gd name="connsiteX156" fmla="*/ 478332 w 887272"/>
              <a:gd name="connsiteY156" fmla="*/ 213360 h 3631956"/>
              <a:gd name="connsiteX0" fmla="*/ 478332 w 887272"/>
              <a:gd name="connsiteY0" fmla="*/ 213360 h 3631956"/>
              <a:gd name="connsiteX1" fmla="*/ 489762 w 887272"/>
              <a:gd name="connsiteY1" fmla="*/ 197485 h 3631956"/>
              <a:gd name="connsiteX2" fmla="*/ 505637 w 887272"/>
              <a:gd name="connsiteY2" fmla="*/ 182245 h 3631956"/>
              <a:gd name="connsiteX3" fmla="*/ 536117 w 887272"/>
              <a:gd name="connsiteY3" fmla="*/ 163830 h 3631956"/>
              <a:gd name="connsiteX4" fmla="*/ 551357 w 887272"/>
              <a:gd name="connsiteY4" fmla="*/ 148590 h 3631956"/>
              <a:gd name="connsiteX5" fmla="*/ 581837 w 887272"/>
              <a:gd name="connsiteY5" fmla="*/ 136525 h 3631956"/>
              <a:gd name="connsiteX6" fmla="*/ 608507 w 887272"/>
              <a:gd name="connsiteY6" fmla="*/ 115570 h 3631956"/>
              <a:gd name="connsiteX7" fmla="*/ 634542 w 887272"/>
              <a:gd name="connsiteY7" fmla="*/ 96520 h 3631956"/>
              <a:gd name="connsiteX8" fmla="*/ 653592 w 887272"/>
              <a:gd name="connsiteY8" fmla="*/ 86360 h 3631956"/>
              <a:gd name="connsiteX9" fmla="*/ 689152 w 887272"/>
              <a:gd name="connsiteY9" fmla="*/ 76200 h 3631956"/>
              <a:gd name="connsiteX10" fmla="*/ 719632 w 887272"/>
              <a:gd name="connsiteY10" fmla="*/ 66040 h 3631956"/>
              <a:gd name="connsiteX11" fmla="*/ 755192 w 887272"/>
              <a:gd name="connsiteY11" fmla="*/ 50800 h 3631956"/>
              <a:gd name="connsiteX12" fmla="*/ 805992 w 887272"/>
              <a:gd name="connsiteY12" fmla="*/ 35560 h 3631956"/>
              <a:gd name="connsiteX13" fmla="*/ 821232 w 887272"/>
              <a:gd name="connsiteY13" fmla="*/ 25400 h 3631956"/>
              <a:gd name="connsiteX14" fmla="*/ 851712 w 887272"/>
              <a:gd name="connsiteY14" fmla="*/ 15240 h 3631956"/>
              <a:gd name="connsiteX15" fmla="*/ 882192 w 887272"/>
              <a:gd name="connsiteY15" fmla="*/ 0 h 3631956"/>
              <a:gd name="connsiteX16" fmla="*/ 887272 w 887272"/>
              <a:gd name="connsiteY16" fmla="*/ 15240 h 3631956"/>
              <a:gd name="connsiteX17" fmla="*/ 882192 w 887272"/>
              <a:gd name="connsiteY17" fmla="*/ 60960 h 3631956"/>
              <a:gd name="connsiteX18" fmla="*/ 877112 w 887272"/>
              <a:gd name="connsiteY18" fmla="*/ 76200 h 3631956"/>
              <a:gd name="connsiteX19" fmla="*/ 872032 w 887272"/>
              <a:gd name="connsiteY19" fmla="*/ 96520 h 3631956"/>
              <a:gd name="connsiteX20" fmla="*/ 866952 w 887272"/>
              <a:gd name="connsiteY20" fmla="*/ 162560 h 3631956"/>
              <a:gd name="connsiteX21" fmla="*/ 861872 w 887272"/>
              <a:gd name="connsiteY21" fmla="*/ 182880 h 3631956"/>
              <a:gd name="connsiteX22" fmla="*/ 856792 w 887272"/>
              <a:gd name="connsiteY22" fmla="*/ 213360 h 3631956"/>
              <a:gd name="connsiteX23" fmla="*/ 851712 w 887272"/>
              <a:gd name="connsiteY23" fmla="*/ 335280 h 3631956"/>
              <a:gd name="connsiteX24" fmla="*/ 841552 w 887272"/>
              <a:gd name="connsiteY24" fmla="*/ 401320 h 3631956"/>
              <a:gd name="connsiteX25" fmla="*/ 836472 w 887272"/>
              <a:gd name="connsiteY25" fmla="*/ 447040 h 3631956"/>
              <a:gd name="connsiteX26" fmla="*/ 826312 w 887272"/>
              <a:gd name="connsiteY26" fmla="*/ 568960 h 3631956"/>
              <a:gd name="connsiteX27" fmla="*/ 821232 w 887272"/>
              <a:gd name="connsiteY27" fmla="*/ 594360 h 3631956"/>
              <a:gd name="connsiteX28" fmla="*/ 816152 w 887272"/>
              <a:gd name="connsiteY28" fmla="*/ 640080 h 3631956"/>
              <a:gd name="connsiteX29" fmla="*/ 805992 w 887272"/>
              <a:gd name="connsiteY29" fmla="*/ 690880 h 3631956"/>
              <a:gd name="connsiteX30" fmla="*/ 800912 w 887272"/>
              <a:gd name="connsiteY30" fmla="*/ 721360 h 3631956"/>
              <a:gd name="connsiteX31" fmla="*/ 795832 w 887272"/>
              <a:gd name="connsiteY31" fmla="*/ 741680 h 3631956"/>
              <a:gd name="connsiteX32" fmla="*/ 790752 w 887272"/>
              <a:gd name="connsiteY32" fmla="*/ 767080 h 3631956"/>
              <a:gd name="connsiteX33" fmla="*/ 785672 w 887272"/>
              <a:gd name="connsiteY33" fmla="*/ 787400 h 3631956"/>
              <a:gd name="connsiteX34" fmla="*/ 780592 w 887272"/>
              <a:gd name="connsiteY34" fmla="*/ 828040 h 3631956"/>
              <a:gd name="connsiteX35" fmla="*/ 775512 w 887272"/>
              <a:gd name="connsiteY35" fmla="*/ 843280 h 3631956"/>
              <a:gd name="connsiteX36" fmla="*/ 765352 w 887272"/>
              <a:gd name="connsiteY36" fmla="*/ 894080 h 3631956"/>
              <a:gd name="connsiteX37" fmla="*/ 755192 w 887272"/>
              <a:gd name="connsiteY37" fmla="*/ 939800 h 3631956"/>
              <a:gd name="connsiteX38" fmla="*/ 750112 w 887272"/>
              <a:gd name="connsiteY38" fmla="*/ 980440 h 3631956"/>
              <a:gd name="connsiteX39" fmla="*/ 745032 w 887272"/>
              <a:gd name="connsiteY39" fmla="*/ 1031240 h 3631956"/>
              <a:gd name="connsiteX40" fmla="*/ 734872 w 887272"/>
              <a:gd name="connsiteY40" fmla="*/ 1102360 h 3631956"/>
              <a:gd name="connsiteX41" fmla="*/ 729792 w 887272"/>
              <a:gd name="connsiteY41" fmla="*/ 1203960 h 3631956"/>
              <a:gd name="connsiteX42" fmla="*/ 719632 w 887272"/>
              <a:gd name="connsiteY42" fmla="*/ 1264920 h 3631956"/>
              <a:gd name="connsiteX43" fmla="*/ 704392 w 887272"/>
              <a:gd name="connsiteY43" fmla="*/ 1407160 h 3631956"/>
              <a:gd name="connsiteX44" fmla="*/ 694232 w 887272"/>
              <a:gd name="connsiteY44" fmla="*/ 1463040 h 3631956"/>
              <a:gd name="connsiteX45" fmla="*/ 689152 w 887272"/>
              <a:gd name="connsiteY45" fmla="*/ 1518920 h 3631956"/>
              <a:gd name="connsiteX46" fmla="*/ 678992 w 887272"/>
              <a:gd name="connsiteY46" fmla="*/ 1564640 h 3631956"/>
              <a:gd name="connsiteX47" fmla="*/ 673912 w 887272"/>
              <a:gd name="connsiteY47" fmla="*/ 1595120 h 3631956"/>
              <a:gd name="connsiteX48" fmla="*/ 668832 w 887272"/>
              <a:gd name="connsiteY48" fmla="*/ 1635760 h 3631956"/>
              <a:gd name="connsiteX49" fmla="*/ 663752 w 887272"/>
              <a:gd name="connsiteY49" fmla="*/ 1666240 h 3631956"/>
              <a:gd name="connsiteX50" fmla="*/ 658672 w 887272"/>
              <a:gd name="connsiteY50" fmla="*/ 1706880 h 3631956"/>
              <a:gd name="connsiteX51" fmla="*/ 643432 w 887272"/>
              <a:gd name="connsiteY51" fmla="*/ 1778000 h 3631956"/>
              <a:gd name="connsiteX52" fmla="*/ 638352 w 887272"/>
              <a:gd name="connsiteY52" fmla="*/ 1823720 h 3631956"/>
              <a:gd name="connsiteX53" fmla="*/ 628192 w 887272"/>
              <a:gd name="connsiteY53" fmla="*/ 1879600 h 3631956"/>
              <a:gd name="connsiteX54" fmla="*/ 623112 w 887272"/>
              <a:gd name="connsiteY54" fmla="*/ 1935480 h 3631956"/>
              <a:gd name="connsiteX55" fmla="*/ 607872 w 887272"/>
              <a:gd name="connsiteY55" fmla="*/ 2021840 h 3631956"/>
              <a:gd name="connsiteX56" fmla="*/ 602792 w 887272"/>
              <a:gd name="connsiteY56" fmla="*/ 2082800 h 3631956"/>
              <a:gd name="connsiteX57" fmla="*/ 592632 w 887272"/>
              <a:gd name="connsiteY57" fmla="*/ 2133600 h 3631956"/>
              <a:gd name="connsiteX58" fmla="*/ 582472 w 887272"/>
              <a:gd name="connsiteY58" fmla="*/ 2204720 h 3631956"/>
              <a:gd name="connsiteX59" fmla="*/ 577392 w 887272"/>
              <a:gd name="connsiteY59" fmla="*/ 2296160 h 3631956"/>
              <a:gd name="connsiteX60" fmla="*/ 572312 w 887272"/>
              <a:gd name="connsiteY60" fmla="*/ 2311400 h 3631956"/>
              <a:gd name="connsiteX61" fmla="*/ 567232 w 887272"/>
              <a:gd name="connsiteY61" fmla="*/ 2352040 h 3631956"/>
              <a:gd name="connsiteX62" fmla="*/ 562152 w 887272"/>
              <a:gd name="connsiteY62" fmla="*/ 2382520 h 3631956"/>
              <a:gd name="connsiteX63" fmla="*/ 551992 w 887272"/>
              <a:gd name="connsiteY63" fmla="*/ 2509520 h 3631956"/>
              <a:gd name="connsiteX64" fmla="*/ 541832 w 887272"/>
              <a:gd name="connsiteY64" fmla="*/ 2570480 h 3631956"/>
              <a:gd name="connsiteX65" fmla="*/ 536752 w 887272"/>
              <a:gd name="connsiteY65" fmla="*/ 2595880 h 3631956"/>
              <a:gd name="connsiteX66" fmla="*/ 526592 w 887272"/>
              <a:gd name="connsiteY66" fmla="*/ 2809240 h 3631956"/>
              <a:gd name="connsiteX67" fmla="*/ 521512 w 887272"/>
              <a:gd name="connsiteY67" fmla="*/ 2834640 h 3631956"/>
              <a:gd name="connsiteX68" fmla="*/ 516432 w 887272"/>
              <a:gd name="connsiteY68" fmla="*/ 2956560 h 3631956"/>
              <a:gd name="connsiteX69" fmla="*/ 506272 w 887272"/>
              <a:gd name="connsiteY69" fmla="*/ 3048000 h 3631956"/>
              <a:gd name="connsiteX70" fmla="*/ 494419 w 887272"/>
              <a:gd name="connsiteY70" fmla="*/ 3217898 h 3631956"/>
              <a:gd name="connsiteX71" fmla="*/ 486517 w 887272"/>
              <a:gd name="connsiteY71" fmla="*/ 3325707 h 3631956"/>
              <a:gd name="connsiteX72" fmla="*/ 489903 w 887272"/>
              <a:gd name="connsiteY72" fmla="*/ 3369734 h 3631956"/>
              <a:gd name="connsiteX73" fmla="*/ 484823 w 887272"/>
              <a:gd name="connsiteY73" fmla="*/ 3407551 h 3631956"/>
              <a:gd name="connsiteX74" fmla="*/ 462810 w 887272"/>
              <a:gd name="connsiteY74" fmla="*/ 3608494 h 3631956"/>
              <a:gd name="connsiteX75" fmla="*/ 414832 w 887272"/>
              <a:gd name="connsiteY75" fmla="*/ 3611880 h 3631956"/>
              <a:gd name="connsiteX76" fmla="*/ 191312 w 887272"/>
              <a:gd name="connsiteY76" fmla="*/ 3601720 h 3631956"/>
              <a:gd name="connsiteX77" fmla="*/ 120192 w 887272"/>
              <a:gd name="connsiteY77" fmla="*/ 3591560 h 3631956"/>
              <a:gd name="connsiteX78" fmla="*/ 64312 w 887272"/>
              <a:gd name="connsiteY78" fmla="*/ 3586480 h 3631956"/>
              <a:gd name="connsiteX79" fmla="*/ 20849 w 887272"/>
              <a:gd name="connsiteY79" fmla="*/ 3576884 h 3631956"/>
              <a:gd name="connsiteX80" fmla="*/ 35525 w 887272"/>
              <a:gd name="connsiteY80" fmla="*/ 3533423 h 3631956"/>
              <a:gd name="connsiteX81" fmla="*/ 42864 w 887272"/>
              <a:gd name="connsiteY81" fmla="*/ 3455528 h 3631956"/>
              <a:gd name="connsiteX82" fmla="*/ 45121 w 887272"/>
              <a:gd name="connsiteY82" fmla="*/ 3429000 h 3631956"/>
              <a:gd name="connsiteX83" fmla="*/ 47379 w 887272"/>
              <a:gd name="connsiteY83" fmla="*/ 3397956 h 3631956"/>
              <a:gd name="connsiteX84" fmla="*/ 46815 w 887272"/>
              <a:gd name="connsiteY84" fmla="*/ 3356186 h 3631956"/>
              <a:gd name="connsiteX85" fmla="*/ 46250 w 887272"/>
              <a:gd name="connsiteY85" fmla="*/ 3327964 h 3631956"/>
              <a:gd name="connsiteX86" fmla="*/ 48508 w 887272"/>
              <a:gd name="connsiteY86" fmla="*/ 3265311 h 3631956"/>
              <a:gd name="connsiteX87" fmla="*/ 64876 w 887272"/>
              <a:gd name="connsiteY87" fmla="*/ 3217332 h 3631956"/>
              <a:gd name="connsiteX88" fmla="*/ 66570 w 887272"/>
              <a:gd name="connsiteY88" fmla="*/ 3178387 h 3631956"/>
              <a:gd name="connsiteX89" fmla="*/ 79551 w 887272"/>
              <a:gd name="connsiteY89" fmla="*/ 3056467 h 3631956"/>
              <a:gd name="connsiteX90" fmla="*/ 78987 w 887272"/>
              <a:gd name="connsiteY90" fmla="*/ 3025422 h 3631956"/>
              <a:gd name="connsiteX91" fmla="*/ 86890 w 887272"/>
              <a:gd name="connsiteY91" fmla="*/ 2958253 h 3631956"/>
              <a:gd name="connsiteX92" fmla="*/ 89147 w 887272"/>
              <a:gd name="connsiteY92" fmla="*/ 2910841 h 3631956"/>
              <a:gd name="connsiteX93" fmla="*/ 96485 w 887272"/>
              <a:gd name="connsiteY93" fmla="*/ 2835770 h 3631956"/>
              <a:gd name="connsiteX94" fmla="*/ 112290 w 887272"/>
              <a:gd name="connsiteY94" fmla="*/ 2715542 h 3631956"/>
              <a:gd name="connsiteX95" fmla="*/ 108903 w 887272"/>
              <a:gd name="connsiteY95" fmla="*/ 2701431 h 3631956"/>
              <a:gd name="connsiteX96" fmla="*/ 116805 w 887272"/>
              <a:gd name="connsiteY96" fmla="*/ 2692400 h 3631956"/>
              <a:gd name="connsiteX97" fmla="*/ 116241 w 887272"/>
              <a:gd name="connsiteY97" fmla="*/ 2673773 h 3631956"/>
              <a:gd name="connsiteX98" fmla="*/ 120756 w 887272"/>
              <a:gd name="connsiteY98" fmla="*/ 2632004 h 3631956"/>
              <a:gd name="connsiteX99" fmla="*/ 120192 w 887272"/>
              <a:gd name="connsiteY99" fmla="*/ 2609991 h 3631956"/>
              <a:gd name="connsiteX100" fmla="*/ 127530 w 887272"/>
              <a:gd name="connsiteY100" fmla="*/ 2589671 h 3631956"/>
              <a:gd name="connsiteX101" fmla="*/ 132610 w 887272"/>
              <a:gd name="connsiteY101" fmla="*/ 2554676 h 3631956"/>
              <a:gd name="connsiteX102" fmla="*/ 137125 w 887272"/>
              <a:gd name="connsiteY102" fmla="*/ 2525323 h 3631956"/>
              <a:gd name="connsiteX103" fmla="*/ 142206 w 887272"/>
              <a:gd name="connsiteY103" fmla="*/ 2484684 h 3631956"/>
              <a:gd name="connsiteX104" fmla="*/ 152364 w 887272"/>
              <a:gd name="connsiteY104" fmla="*/ 2466621 h 3631956"/>
              <a:gd name="connsiteX105" fmla="*/ 151802 w 887272"/>
              <a:gd name="connsiteY105" fmla="*/ 2430498 h 3631956"/>
              <a:gd name="connsiteX106" fmla="*/ 159703 w 887272"/>
              <a:gd name="connsiteY106" fmla="*/ 2410178 h 3631956"/>
              <a:gd name="connsiteX107" fmla="*/ 164784 w 887272"/>
              <a:gd name="connsiteY107" fmla="*/ 2388164 h 3631956"/>
              <a:gd name="connsiteX108" fmla="*/ 167041 w 887272"/>
              <a:gd name="connsiteY108" fmla="*/ 2359943 h 3631956"/>
              <a:gd name="connsiteX109" fmla="*/ 174943 w 887272"/>
              <a:gd name="connsiteY109" fmla="*/ 2338494 h 3631956"/>
              <a:gd name="connsiteX110" fmla="*/ 180023 w 887272"/>
              <a:gd name="connsiteY110" fmla="*/ 2284871 h 3631956"/>
              <a:gd name="connsiteX111" fmla="*/ 181716 w 887272"/>
              <a:gd name="connsiteY111" fmla="*/ 2232942 h 3631956"/>
              <a:gd name="connsiteX112" fmla="*/ 190183 w 887272"/>
              <a:gd name="connsiteY112" fmla="*/ 2175369 h 3631956"/>
              <a:gd name="connsiteX113" fmla="*/ 191312 w 887272"/>
              <a:gd name="connsiteY113" fmla="*/ 2136987 h 3631956"/>
              <a:gd name="connsiteX114" fmla="*/ 196392 w 887272"/>
              <a:gd name="connsiteY114" fmla="*/ 2098040 h 3631956"/>
              <a:gd name="connsiteX115" fmla="*/ 206552 w 887272"/>
              <a:gd name="connsiteY115" fmla="*/ 1991360 h 3631956"/>
              <a:gd name="connsiteX116" fmla="*/ 211632 w 887272"/>
              <a:gd name="connsiteY116" fmla="*/ 1965960 h 3631956"/>
              <a:gd name="connsiteX117" fmla="*/ 216712 w 887272"/>
              <a:gd name="connsiteY117" fmla="*/ 1925320 h 3631956"/>
              <a:gd name="connsiteX118" fmla="*/ 221792 w 887272"/>
              <a:gd name="connsiteY118" fmla="*/ 1910080 h 3631956"/>
              <a:gd name="connsiteX119" fmla="*/ 226872 w 887272"/>
              <a:gd name="connsiteY119" fmla="*/ 1889760 h 3631956"/>
              <a:gd name="connsiteX120" fmla="*/ 231952 w 887272"/>
              <a:gd name="connsiteY120" fmla="*/ 1859280 h 3631956"/>
              <a:gd name="connsiteX121" fmla="*/ 237032 w 887272"/>
              <a:gd name="connsiteY121" fmla="*/ 1833880 h 3631956"/>
              <a:gd name="connsiteX122" fmla="*/ 242112 w 887272"/>
              <a:gd name="connsiteY122" fmla="*/ 1762760 h 3631956"/>
              <a:gd name="connsiteX123" fmla="*/ 247192 w 887272"/>
              <a:gd name="connsiteY123" fmla="*/ 1747520 h 3631956"/>
              <a:gd name="connsiteX124" fmla="*/ 252272 w 887272"/>
              <a:gd name="connsiteY124" fmla="*/ 1722120 h 3631956"/>
              <a:gd name="connsiteX125" fmla="*/ 257352 w 887272"/>
              <a:gd name="connsiteY125" fmla="*/ 1671320 h 3631956"/>
              <a:gd name="connsiteX126" fmla="*/ 262432 w 887272"/>
              <a:gd name="connsiteY126" fmla="*/ 1656080 h 3631956"/>
              <a:gd name="connsiteX127" fmla="*/ 267512 w 887272"/>
              <a:gd name="connsiteY127" fmla="*/ 1635760 h 3631956"/>
              <a:gd name="connsiteX128" fmla="*/ 272592 w 887272"/>
              <a:gd name="connsiteY128" fmla="*/ 1574800 h 3631956"/>
              <a:gd name="connsiteX129" fmla="*/ 277672 w 887272"/>
              <a:gd name="connsiteY129" fmla="*/ 1559560 h 3631956"/>
              <a:gd name="connsiteX130" fmla="*/ 287832 w 887272"/>
              <a:gd name="connsiteY130" fmla="*/ 1518920 h 3631956"/>
              <a:gd name="connsiteX131" fmla="*/ 292912 w 887272"/>
              <a:gd name="connsiteY131" fmla="*/ 1473200 h 3631956"/>
              <a:gd name="connsiteX132" fmla="*/ 297992 w 887272"/>
              <a:gd name="connsiteY132" fmla="*/ 1447800 h 3631956"/>
              <a:gd name="connsiteX133" fmla="*/ 308152 w 887272"/>
              <a:gd name="connsiteY133" fmla="*/ 1386840 h 3631956"/>
              <a:gd name="connsiteX134" fmla="*/ 313232 w 887272"/>
              <a:gd name="connsiteY134" fmla="*/ 1346200 h 3631956"/>
              <a:gd name="connsiteX135" fmla="*/ 323392 w 887272"/>
              <a:gd name="connsiteY135" fmla="*/ 1275080 h 3631956"/>
              <a:gd name="connsiteX136" fmla="*/ 328472 w 887272"/>
              <a:gd name="connsiteY136" fmla="*/ 1224280 h 3631956"/>
              <a:gd name="connsiteX137" fmla="*/ 333552 w 887272"/>
              <a:gd name="connsiteY137" fmla="*/ 1198880 h 3631956"/>
              <a:gd name="connsiteX138" fmla="*/ 348792 w 887272"/>
              <a:gd name="connsiteY138" fmla="*/ 1127760 h 3631956"/>
              <a:gd name="connsiteX139" fmla="*/ 353872 w 887272"/>
              <a:gd name="connsiteY139" fmla="*/ 1076960 h 3631956"/>
              <a:gd name="connsiteX140" fmla="*/ 358952 w 887272"/>
              <a:gd name="connsiteY140" fmla="*/ 1056640 h 3631956"/>
              <a:gd name="connsiteX141" fmla="*/ 369112 w 887272"/>
              <a:gd name="connsiteY141" fmla="*/ 1005840 h 3631956"/>
              <a:gd name="connsiteX142" fmla="*/ 374192 w 887272"/>
              <a:gd name="connsiteY142" fmla="*/ 934720 h 3631956"/>
              <a:gd name="connsiteX143" fmla="*/ 384352 w 887272"/>
              <a:gd name="connsiteY143" fmla="*/ 868680 h 3631956"/>
              <a:gd name="connsiteX144" fmla="*/ 389432 w 887272"/>
              <a:gd name="connsiteY144" fmla="*/ 822960 h 3631956"/>
              <a:gd name="connsiteX145" fmla="*/ 399592 w 887272"/>
              <a:gd name="connsiteY145" fmla="*/ 777240 h 3631956"/>
              <a:gd name="connsiteX146" fmla="*/ 404672 w 887272"/>
              <a:gd name="connsiteY146" fmla="*/ 731520 h 3631956"/>
              <a:gd name="connsiteX147" fmla="*/ 414832 w 887272"/>
              <a:gd name="connsiteY147" fmla="*/ 690880 h 3631956"/>
              <a:gd name="connsiteX148" fmla="*/ 424992 w 887272"/>
              <a:gd name="connsiteY148" fmla="*/ 629920 h 3631956"/>
              <a:gd name="connsiteX149" fmla="*/ 430072 w 887272"/>
              <a:gd name="connsiteY149" fmla="*/ 584200 h 3631956"/>
              <a:gd name="connsiteX150" fmla="*/ 440232 w 887272"/>
              <a:gd name="connsiteY150" fmla="*/ 543560 h 3631956"/>
              <a:gd name="connsiteX151" fmla="*/ 445312 w 887272"/>
              <a:gd name="connsiteY151" fmla="*/ 523240 h 3631956"/>
              <a:gd name="connsiteX152" fmla="*/ 455472 w 887272"/>
              <a:gd name="connsiteY152" fmla="*/ 457200 h 3631956"/>
              <a:gd name="connsiteX153" fmla="*/ 465632 w 887272"/>
              <a:gd name="connsiteY153" fmla="*/ 411480 h 3631956"/>
              <a:gd name="connsiteX154" fmla="*/ 470712 w 887272"/>
              <a:gd name="connsiteY154" fmla="*/ 365760 h 3631956"/>
              <a:gd name="connsiteX155" fmla="*/ 475792 w 887272"/>
              <a:gd name="connsiteY155" fmla="*/ 335280 h 3631956"/>
              <a:gd name="connsiteX156" fmla="*/ 478332 w 887272"/>
              <a:gd name="connsiteY156" fmla="*/ 213360 h 3631956"/>
              <a:gd name="connsiteX0" fmla="*/ 478332 w 887272"/>
              <a:gd name="connsiteY0" fmla="*/ 213360 h 3631956"/>
              <a:gd name="connsiteX1" fmla="*/ 489762 w 887272"/>
              <a:gd name="connsiteY1" fmla="*/ 197485 h 3631956"/>
              <a:gd name="connsiteX2" fmla="*/ 505637 w 887272"/>
              <a:gd name="connsiteY2" fmla="*/ 182245 h 3631956"/>
              <a:gd name="connsiteX3" fmla="*/ 536117 w 887272"/>
              <a:gd name="connsiteY3" fmla="*/ 163830 h 3631956"/>
              <a:gd name="connsiteX4" fmla="*/ 551357 w 887272"/>
              <a:gd name="connsiteY4" fmla="*/ 148590 h 3631956"/>
              <a:gd name="connsiteX5" fmla="*/ 581837 w 887272"/>
              <a:gd name="connsiteY5" fmla="*/ 136525 h 3631956"/>
              <a:gd name="connsiteX6" fmla="*/ 608507 w 887272"/>
              <a:gd name="connsiteY6" fmla="*/ 115570 h 3631956"/>
              <a:gd name="connsiteX7" fmla="*/ 634542 w 887272"/>
              <a:gd name="connsiteY7" fmla="*/ 96520 h 3631956"/>
              <a:gd name="connsiteX8" fmla="*/ 661212 w 887272"/>
              <a:gd name="connsiteY8" fmla="*/ 90170 h 3631956"/>
              <a:gd name="connsiteX9" fmla="*/ 689152 w 887272"/>
              <a:gd name="connsiteY9" fmla="*/ 76200 h 3631956"/>
              <a:gd name="connsiteX10" fmla="*/ 719632 w 887272"/>
              <a:gd name="connsiteY10" fmla="*/ 66040 h 3631956"/>
              <a:gd name="connsiteX11" fmla="*/ 755192 w 887272"/>
              <a:gd name="connsiteY11" fmla="*/ 50800 h 3631956"/>
              <a:gd name="connsiteX12" fmla="*/ 805992 w 887272"/>
              <a:gd name="connsiteY12" fmla="*/ 35560 h 3631956"/>
              <a:gd name="connsiteX13" fmla="*/ 821232 w 887272"/>
              <a:gd name="connsiteY13" fmla="*/ 25400 h 3631956"/>
              <a:gd name="connsiteX14" fmla="*/ 851712 w 887272"/>
              <a:gd name="connsiteY14" fmla="*/ 15240 h 3631956"/>
              <a:gd name="connsiteX15" fmla="*/ 882192 w 887272"/>
              <a:gd name="connsiteY15" fmla="*/ 0 h 3631956"/>
              <a:gd name="connsiteX16" fmla="*/ 887272 w 887272"/>
              <a:gd name="connsiteY16" fmla="*/ 15240 h 3631956"/>
              <a:gd name="connsiteX17" fmla="*/ 882192 w 887272"/>
              <a:gd name="connsiteY17" fmla="*/ 60960 h 3631956"/>
              <a:gd name="connsiteX18" fmla="*/ 877112 w 887272"/>
              <a:gd name="connsiteY18" fmla="*/ 76200 h 3631956"/>
              <a:gd name="connsiteX19" fmla="*/ 872032 w 887272"/>
              <a:gd name="connsiteY19" fmla="*/ 96520 h 3631956"/>
              <a:gd name="connsiteX20" fmla="*/ 866952 w 887272"/>
              <a:gd name="connsiteY20" fmla="*/ 162560 h 3631956"/>
              <a:gd name="connsiteX21" fmla="*/ 861872 w 887272"/>
              <a:gd name="connsiteY21" fmla="*/ 182880 h 3631956"/>
              <a:gd name="connsiteX22" fmla="*/ 856792 w 887272"/>
              <a:gd name="connsiteY22" fmla="*/ 213360 h 3631956"/>
              <a:gd name="connsiteX23" fmla="*/ 851712 w 887272"/>
              <a:gd name="connsiteY23" fmla="*/ 335280 h 3631956"/>
              <a:gd name="connsiteX24" fmla="*/ 841552 w 887272"/>
              <a:gd name="connsiteY24" fmla="*/ 401320 h 3631956"/>
              <a:gd name="connsiteX25" fmla="*/ 836472 w 887272"/>
              <a:gd name="connsiteY25" fmla="*/ 447040 h 3631956"/>
              <a:gd name="connsiteX26" fmla="*/ 826312 w 887272"/>
              <a:gd name="connsiteY26" fmla="*/ 568960 h 3631956"/>
              <a:gd name="connsiteX27" fmla="*/ 821232 w 887272"/>
              <a:gd name="connsiteY27" fmla="*/ 594360 h 3631956"/>
              <a:gd name="connsiteX28" fmla="*/ 816152 w 887272"/>
              <a:gd name="connsiteY28" fmla="*/ 640080 h 3631956"/>
              <a:gd name="connsiteX29" fmla="*/ 805992 w 887272"/>
              <a:gd name="connsiteY29" fmla="*/ 690880 h 3631956"/>
              <a:gd name="connsiteX30" fmla="*/ 800912 w 887272"/>
              <a:gd name="connsiteY30" fmla="*/ 721360 h 3631956"/>
              <a:gd name="connsiteX31" fmla="*/ 795832 w 887272"/>
              <a:gd name="connsiteY31" fmla="*/ 741680 h 3631956"/>
              <a:gd name="connsiteX32" fmla="*/ 790752 w 887272"/>
              <a:gd name="connsiteY32" fmla="*/ 767080 h 3631956"/>
              <a:gd name="connsiteX33" fmla="*/ 785672 w 887272"/>
              <a:gd name="connsiteY33" fmla="*/ 787400 h 3631956"/>
              <a:gd name="connsiteX34" fmla="*/ 780592 w 887272"/>
              <a:gd name="connsiteY34" fmla="*/ 828040 h 3631956"/>
              <a:gd name="connsiteX35" fmla="*/ 775512 w 887272"/>
              <a:gd name="connsiteY35" fmla="*/ 843280 h 3631956"/>
              <a:gd name="connsiteX36" fmla="*/ 765352 w 887272"/>
              <a:gd name="connsiteY36" fmla="*/ 894080 h 3631956"/>
              <a:gd name="connsiteX37" fmla="*/ 755192 w 887272"/>
              <a:gd name="connsiteY37" fmla="*/ 939800 h 3631956"/>
              <a:gd name="connsiteX38" fmla="*/ 750112 w 887272"/>
              <a:gd name="connsiteY38" fmla="*/ 980440 h 3631956"/>
              <a:gd name="connsiteX39" fmla="*/ 745032 w 887272"/>
              <a:gd name="connsiteY39" fmla="*/ 1031240 h 3631956"/>
              <a:gd name="connsiteX40" fmla="*/ 734872 w 887272"/>
              <a:gd name="connsiteY40" fmla="*/ 1102360 h 3631956"/>
              <a:gd name="connsiteX41" fmla="*/ 729792 w 887272"/>
              <a:gd name="connsiteY41" fmla="*/ 1203960 h 3631956"/>
              <a:gd name="connsiteX42" fmla="*/ 719632 w 887272"/>
              <a:gd name="connsiteY42" fmla="*/ 1264920 h 3631956"/>
              <a:gd name="connsiteX43" fmla="*/ 704392 w 887272"/>
              <a:gd name="connsiteY43" fmla="*/ 1407160 h 3631956"/>
              <a:gd name="connsiteX44" fmla="*/ 694232 w 887272"/>
              <a:gd name="connsiteY44" fmla="*/ 1463040 h 3631956"/>
              <a:gd name="connsiteX45" fmla="*/ 689152 w 887272"/>
              <a:gd name="connsiteY45" fmla="*/ 1518920 h 3631956"/>
              <a:gd name="connsiteX46" fmla="*/ 678992 w 887272"/>
              <a:gd name="connsiteY46" fmla="*/ 1564640 h 3631956"/>
              <a:gd name="connsiteX47" fmla="*/ 673912 w 887272"/>
              <a:gd name="connsiteY47" fmla="*/ 1595120 h 3631956"/>
              <a:gd name="connsiteX48" fmla="*/ 668832 w 887272"/>
              <a:gd name="connsiteY48" fmla="*/ 1635760 h 3631956"/>
              <a:gd name="connsiteX49" fmla="*/ 663752 w 887272"/>
              <a:gd name="connsiteY49" fmla="*/ 1666240 h 3631956"/>
              <a:gd name="connsiteX50" fmla="*/ 658672 w 887272"/>
              <a:gd name="connsiteY50" fmla="*/ 1706880 h 3631956"/>
              <a:gd name="connsiteX51" fmla="*/ 643432 w 887272"/>
              <a:gd name="connsiteY51" fmla="*/ 1778000 h 3631956"/>
              <a:gd name="connsiteX52" fmla="*/ 638352 w 887272"/>
              <a:gd name="connsiteY52" fmla="*/ 1823720 h 3631956"/>
              <a:gd name="connsiteX53" fmla="*/ 628192 w 887272"/>
              <a:gd name="connsiteY53" fmla="*/ 1879600 h 3631956"/>
              <a:gd name="connsiteX54" fmla="*/ 623112 w 887272"/>
              <a:gd name="connsiteY54" fmla="*/ 1935480 h 3631956"/>
              <a:gd name="connsiteX55" fmla="*/ 607872 w 887272"/>
              <a:gd name="connsiteY55" fmla="*/ 2021840 h 3631956"/>
              <a:gd name="connsiteX56" fmla="*/ 602792 w 887272"/>
              <a:gd name="connsiteY56" fmla="*/ 2082800 h 3631956"/>
              <a:gd name="connsiteX57" fmla="*/ 592632 w 887272"/>
              <a:gd name="connsiteY57" fmla="*/ 2133600 h 3631956"/>
              <a:gd name="connsiteX58" fmla="*/ 582472 w 887272"/>
              <a:gd name="connsiteY58" fmla="*/ 2204720 h 3631956"/>
              <a:gd name="connsiteX59" fmla="*/ 577392 w 887272"/>
              <a:gd name="connsiteY59" fmla="*/ 2296160 h 3631956"/>
              <a:gd name="connsiteX60" fmla="*/ 572312 w 887272"/>
              <a:gd name="connsiteY60" fmla="*/ 2311400 h 3631956"/>
              <a:gd name="connsiteX61" fmla="*/ 567232 w 887272"/>
              <a:gd name="connsiteY61" fmla="*/ 2352040 h 3631956"/>
              <a:gd name="connsiteX62" fmla="*/ 562152 w 887272"/>
              <a:gd name="connsiteY62" fmla="*/ 2382520 h 3631956"/>
              <a:gd name="connsiteX63" fmla="*/ 551992 w 887272"/>
              <a:gd name="connsiteY63" fmla="*/ 2509520 h 3631956"/>
              <a:gd name="connsiteX64" fmla="*/ 541832 w 887272"/>
              <a:gd name="connsiteY64" fmla="*/ 2570480 h 3631956"/>
              <a:gd name="connsiteX65" fmla="*/ 536752 w 887272"/>
              <a:gd name="connsiteY65" fmla="*/ 2595880 h 3631956"/>
              <a:gd name="connsiteX66" fmla="*/ 526592 w 887272"/>
              <a:gd name="connsiteY66" fmla="*/ 2809240 h 3631956"/>
              <a:gd name="connsiteX67" fmla="*/ 521512 w 887272"/>
              <a:gd name="connsiteY67" fmla="*/ 2834640 h 3631956"/>
              <a:gd name="connsiteX68" fmla="*/ 516432 w 887272"/>
              <a:gd name="connsiteY68" fmla="*/ 2956560 h 3631956"/>
              <a:gd name="connsiteX69" fmla="*/ 506272 w 887272"/>
              <a:gd name="connsiteY69" fmla="*/ 3048000 h 3631956"/>
              <a:gd name="connsiteX70" fmla="*/ 494419 w 887272"/>
              <a:gd name="connsiteY70" fmla="*/ 3217898 h 3631956"/>
              <a:gd name="connsiteX71" fmla="*/ 486517 w 887272"/>
              <a:gd name="connsiteY71" fmla="*/ 3325707 h 3631956"/>
              <a:gd name="connsiteX72" fmla="*/ 489903 w 887272"/>
              <a:gd name="connsiteY72" fmla="*/ 3369734 h 3631956"/>
              <a:gd name="connsiteX73" fmla="*/ 484823 w 887272"/>
              <a:gd name="connsiteY73" fmla="*/ 3407551 h 3631956"/>
              <a:gd name="connsiteX74" fmla="*/ 462810 w 887272"/>
              <a:gd name="connsiteY74" fmla="*/ 3608494 h 3631956"/>
              <a:gd name="connsiteX75" fmla="*/ 414832 w 887272"/>
              <a:gd name="connsiteY75" fmla="*/ 3611880 h 3631956"/>
              <a:gd name="connsiteX76" fmla="*/ 191312 w 887272"/>
              <a:gd name="connsiteY76" fmla="*/ 3601720 h 3631956"/>
              <a:gd name="connsiteX77" fmla="*/ 120192 w 887272"/>
              <a:gd name="connsiteY77" fmla="*/ 3591560 h 3631956"/>
              <a:gd name="connsiteX78" fmla="*/ 64312 w 887272"/>
              <a:gd name="connsiteY78" fmla="*/ 3586480 h 3631956"/>
              <a:gd name="connsiteX79" fmla="*/ 20849 w 887272"/>
              <a:gd name="connsiteY79" fmla="*/ 3576884 h 3631956"/>
              <a:gd name="connsiteX80" fmla="*/ 35525 w 887272"/>
              <a:gd name="connsiteY80" fmla="*/ 3533423 h 3631956"/>
              <a:gd name="connsiteX81" fmla="*/ 42864 w 887272"/>
              <a:gd name="connsiteY81" fmla="*/ 3455528 h 3631956"/>
              <a:gd name="connsiteX82" fmla="*/ 45121 w 887272"/>
              <a:gd name="connsiteY82" fmla="*/ 3429000 h 3631956"/>
              <a:gd name="connsiteX83" fmla="*/ 47379 w 887272"/>
              <a:gd name="connsiteY83" fmla="*/ 3397956 h 3631956"/>
              <a:gd name="connsiteX84" fmla="*/ 46815 w 887272"/>
              <a:gd name="connsiteY84" fmla="*/ 3356186 h 3631956"/>
              <a:gd name="connsiteX85" fmla="*/ 46250 w 887272"/>
              <a:gd name="connsiteY85" fmla="*/ 3327964 h 3631956"/>
              <a:gd name="connsiteX86" fmla="*/ 48508 w 887272"/>
              <a:gd name="connsiteY86" fmla="*/ 3265311 h 3631956"/>
              <a:gd name="connsiteX87" fmla="*/ 64876 w 887272"/>
              <a:gd name="connsiteY87" fmla="*/ 3217332 h 3631956"/>
              <a:gd name="connsiteX88" fmla="*/ 66570 w 887272"/>
              <a:gd name="connsiteY88" fmla="*/ 3178387 h 3631956"/>
              <a:gd name="connsiteX89" fmla="*/ 79551 w 887272"/>
              <a:gd name="connsiteY89" fmla="*/ 3056467 h 3631956"/>
              <a:gd name="connsiteX90" fmla="*/ 78987 w 887272"/>
              <a:gd name="connsiteY90" fmla="*/ 3025422 h 3631956"/>
              <a:gd name="connsiteX91" fmla="*/ 86890 w 887272"/>
              <a:gd name="connsiteY91" fmla="*/ 2958253 h 3631956"/>
              <a:gd name="connsiteX92" fmla="*/ 89147 w 887272"/>
              <a:gd name="connsiteY92" fmla="*/ 2910841 h 3631956"/>
              <a:gd name="connsiteX93" fmla="*/ 96485 w 887272"/>
              <a:gd name="connsiteY93" fmla="*/ 2835770 h 3631956"/>
              <a:gd name="connsiteX94" fmla="*/ 112290 w 887272"/>
              <a:gd name="connsiteY94" fmla="*/ 2715542 h 3631956"/>
              <a:gd name="connsiteX95" fmla="*/ 108903 w 887272"/>
              <a:gd name="connsiteY95" fmla="*/ 2701431 h 3631956"/>
              <a:gd name="connsiteX96" fmla="*/ 116805 w 887272"/>
              <a:gd name="connsiteY96" fmla="*/ 2692400 h 3631956"/>
              <a:gd name="connsiteX97" fmla="*/ 116241 w 887272"/>
              <a:gd name="connsiteY97" fmla="*/ 2673773 h 3631956"/>
              <a:gd name="connsiteX98" fmla="*/ 120756 w 887272"/>
              <a:gd name="connsiteY98" fmla="*/ 2632004 h 3631956"/>
              <a:gd name="connsiteX99" fmla="*/ 120192 w 887272"/>
              <a:gd name="connsiteY99" fmla="*/ 2609991 h 3631956"/>
              <a:gd name="connsiteX100" fmla="*/ 127530 w 887272"/>
              <a:gd name="connsiteY100" fmla="*/ 2589671 h 3631956"/>
              <a:gd name="connsiteX101" fmla="*/ 132610 w 887272"/>
              <a:gd name="connsiteY101" fmla="*/ 2554676 h 3631956"/>
              <a:gd name="connsiteX102" fmla="*/ 137125 w 887272"/>
              <a:gd name="connsiteY102" fmla="*/ 2525323 h 3631956"/>
              <a:gd name="connsiteX103" fmla="*/ 142206 w 887272"/>
              <a:gd name="connsiteY103" fmla="*/ 2484684 h 3631956"/>
              <a:gd name="connsiteX104" fmla="*/ 152364 w 887272"/>
              <a:gd name="connsiteY104" fmla="*/ 2466621 h 3631956"/>
              <a:gd name="connsiteX105" fmla="*/ 151802 w 887272"/>
              <a:gd name="connsiteY105" fmla="*/ 2430498 h 3631956"/>
              <a:gd name="connsiteX106" fmla="*/ 159703 w 887272"/>
              <a:gd name="connsiteY106" fmla="*/ 2410178 h 3631956"/>
              <a:gd name="connsiteX107" fmla="*/ 164784 w 887272"/>
              <a:gd name="connsiteY107" fmla="*/ 2388164 h 3631956"/>
              <a:gd name="connsiteX108" fmla="*/ 167041 w 887272"/>
              <a:gd name="connsiteY108" fmla="*/ 2359943 h 3631956"/>
              <a:gd name="connsiteX109" fmla="*/ 174943 w 887272"/>
              <a:gd name="connsiteY109" fmla="*/ 2338494 h 3631956"/>
              <a:gd name="connsiteX110" fmla="*/ 180023 w 887272"/>
              <a:gd name="connsiteY110" fmla="*/ 2284871 h 3631956"/>
              <a:gd name="connsiteX111" fmla="*/ 181716 w 887272"/>
              <a:gd name="connsiteY111" fmla="*/ 2232942 h 3631956"/>
              <a:gd name="connsiteX112" fmla="*/ 190183 w 887272"/>
              <a:gd name="connsiteY112" fmla="*/ 2175369 h 3631956"/>
              <a:gd name="connsiteX113" fmla="*/ 191312 w 887272"/>
              <a:gd name="connsiteY113" fmla="*/ 2136987 h 3631956"/>
              <a:gd name="connsiteX114" fmla="*/ 196392 w 887272"/>
              <a:gd name="connsiteY114" fmla="*/ 2098040 h 3631956"/>
              <a:gd name="connsiteX115" fmla="*/ 206552 w 887272"/>
              <a:gd name="connsiteY115" fmla="*/ 1991360 h 3631956"/>
              <a:gd name="connsiteX116" fmla="*/ 211632 w 887272"/>
              <a:gd name="connsiteY116" fmla="*/ 1965960 h 3631956"/>
              <a:gd name="connsiteX117" fmla="*/ 216712 w 887272"/>
              <a:gd name="connsiteY117" fmla="*/ 1925320 h 3631956"/>
              <a:gd name="connsiteX118" fmla="*/ 221792 w 887272"/>
              <a:gd name="connsiteY118" fmla="*/ 1910080 h 3631956"/>
              <a:gd name="connsiteX119" fmla="*/ 226872 w 887272"/>
              <a:gd name="connsiteY119" fmla="*/ 1889760 h 3631956"/>
              <a:gd name="connsiteX120" fmla="*/ 231952 w 887272"/>
              <a:gd name="connsiteY120" fmla="*/ 1859280 h 3631956"/>
              <a:gd name="connsiteX121" fmla="*/ 237032 w 887272"/>
              <a:gd name="connsiteY121" fmla="*/ 1833880 h 3631956"/>
              <a:gd name="connsiteX122" fmla="*/ 242112 w 887272"/>
              <a:gd name="connsiteY122" fmla="*/ 1762760 h 3631956"/>
              <a:gd name="connsiteX123" fmla="*/ 247192 w 887272"/>
              <a:gd name="connsiteY123" fmla="*/ 1747520 h 3631956"/>
              <a:gd name="connsiteX124" fmla="*/ 252272 w 887272"/>
              <a:gd name="connsiteY124" fmla="*/ 1722120 h 3631956"/>
              <a:gd name="connsiteX125" fmla="*/ 257352 w 887272"/>
              <a:gd name="connsiteY125" fmla="*/ 1671320 h 3631956"/>
              <a:gd name="connsiteX126" fmla="*/ 262432 w 887272"/>
              <a:gd name="connsiteY126" fmla="*/ 1656080 h 3631956"/>
              <a:gd name="connsiteX127" fmla="*/ 267512 w 887272"/>
              <a:gd name="connsiteY127" fmla="*/ 1635760 h 3631956"/>
              <a:gd name="connsiteX128" fmla="*/ 272592 w 887272"/>
              <a:gd name="connsiteY128" fmla="*/ 1574800 h 3631956"/>
              <a:gd name="connsiteX129" fmla="*/ 277672 w 887272"/>
              <a:gd name="connsiteY129" fmla="*/ 1559560 h 3631956"/>
              <a:gd name="connsiteX130" fmla="*/ 287832 w 887272"/>
              <a:gd name="connsiteY130" fmla="*/ 1518920 h 3631956"/>
              <a:gd name="connsiteX131" fmla="*/ 292912 w 887272"/>
              <a:gd name="connsiteY131" fmla="*/ 1473200 h 3631956"/>
              <a:gd name="connsiteX132" fmla="*/ 297992 w 887272"/>
              <a:gd name="connsiteY132" fmla="*/ 1447800 h 3631956"/>
              <a:gd name="connsiteX133" fmla="*/ 308152 w 887272"/>
              <a:gd name="connsiteY133" fmla="*/ 1386840 h 3631956"/>
              <a:gd name="connsiteX134" fmla="*/ 313232 w 887272"/>
              <a:gd name="connsiteY134" fmla="*/ 1346200 h 3631956"/>
              <a:gd name="connsiteX135" fmla="*/ 323392 w 887272"/>
              <a:gd name="connsiteY135" fmla="*/ 1275080 h 3631956"/>
              <a:gd name="connsiteX136" fmla="*/ 328472 w 887272"/>
              <a:gd name="connsiteY136" fmla="*/ 1224280 h 3631956"/>
              <a:gd name="connsiteX137" fmla="*/ 333552 w 887272"/>
              <a:gd name="connsiteY137" fmla="*/ 1198880 h 3631956"/>
              <a:gd name="connsiteX138" fmla="*/ 348792 w 887272"/>
              <a:gd name="connsiteY138" fmla="*/ 1127760 h 3631956"/>
              <a:gd name="connsiteX139" fmla="*/ 353872 w 887272"/>
              <a:gd name="connsiteY139" fmla="*/ 1076960 h 3631956"/>
              <a:gd name="connsiteX140" fmla="*/ 358952 w 887272"/>
              <a:gd name="connsiteY140" fmla="*/ 1056640 h 3631956"/>
              <a:gd name="connsiteX141" fmla="*/ 369112 w 887272"/>
              <a:gd name="connsiteY141" fmla="*/ 1005840 h 3631956"/>
              <a:gd name="connsiteX142" fmla="*/ 374192 w 887272"/>
              <a:gd name="connsiteY142" fmla="*/ 934720 h 3631956"/>
              <a:gd name="connsiteX143" fmla="*/ 384352 w 887272"/>
              <a:gd name="connsiteY143" fmla="*/ 868680 h 3631956"/>
              <a:gd name="connsiteX144" fmla="*/ 389432 w 887272"/>
              <a:gd name="connsiteY144" fmla="*/ 822960 h 3631956"/>
              <a:gd name="connsiteX145" fmla="*/ 399592 w 887272"/>
              <a:gd name="connsiteY145" fmla="*/ 777240 h 3631956"/>
              <a:gd name="connsiteX146" fmla="*/ 404672 w 887272"/>
              <a:gd name="connsiteY146" fmla="*/ 731520 h 3631956"/>
              <a:gd name="connsiteX147" fmla="*/ 414832 w 887272"/>
              <a:gd name="connsiteY147" fmla="*/ 690880 h 3631956"/>
              <a:gd name="connsiteX148" fmla="*/ 424992 w 887272"/>
              <a:gd name="connsiteY148" fmla="*/ 629920 h 3631956"/>
              <a:gd name="connsiteX149" fmla="*/ 430072 w 887272"/>
              <a:gd name="connsiteY149" fmla="*/ 584200 h 3631956"/>
              <a:gd name="connsiteX150" fmla="*/ 440232 w 887272"/>
              <a:gd name="connsiteY150" fmla="*/ 543560 h 3631956"/>
              <a:gd name="connsiteX151" fmla="*/ 445312 w 887272"/>
              <a:gd name="connsiteY151" fmla="*/ 523240 h 3631956"/>
              <a:gd name="connsiteX152" fmla="*/ 455472 w 887272"/>
              <a:gd name="connsiteY152" fmla="*/ 457200 h 3631956"/>
              <a:gd name="connsiteX153" fmla="*/ 465632 w 887272"/>
              <a:gd name="connsiteY153" fmla="*/ 411480 h 3631956"/>
              <a:gd name="connsiteX154" fmla="*/ 470712 w 887272"/>
              <a:gd name="connsiteY154" fmla="*/ 365760 h 3631956"/>
              <a:gd name="connsiteX155" fmla="*/ 475792 w 887272"/>
              <a:gd name="connsiteY155" fmla="*/ 335280 h 3631956"/>
              <a:gd name="connsiteX156" fmla="*/ 478332 w 887272"/>
              <a:gd name="connsiteY156" fmla="*/ 213360 h 3631956"/>
              <a:gd name="connsiteX0" fmla="*/ 478332 w 887272"/>
              <a:gd name="connsiteY0" fmla="*/ 213360 h 3631956"/>
              <a:gd name="connsiteX1" fmla="*/ 489762 w 887272"/>
              <a:gd name="connsiteY1" fmla="*/ 197485 h 3631956"/>
              <a:gd name="connsiteX2" fmla="*/ 505637 w 887272"/>
              <a:gd name="connsiteY2" fmla="*/ 182245 h 3631956"/>
              <a:gd name="connsiteX3" fmla="*/ 536117 w 887272"/>
              <a:gd name="connsiteY3" fmla="*/ 163830 h 3631956"/>
              <a:gd name="connsiteX4" fmla="*/ 551357 w 887272"/>
              <a:gd name="connsiteY4" fmla="*/ 148590 h 3631956"/>
              <a:gd name="connsiteX5" fmla="*/ 581837 w 887272"/>
              <a:gd name="connsiteY5" fmla="*/ 136525 h 3631956"/>
              <a:gd name="connsiteX6" fmla="*/ 608507 w 887272"/>
              <a:gd name="connsiteY6" fmla="*/ 115570 h 3631956"/>
              <a:gd name="connsiteX7" fmla="*/ 640257 w 887272"/>
              <a:gd name="connsiteY7" fmla="*/ 100330 h 3631956"/>
              <a:gd name="connsiteX8" fmla="*/ 661212 w 887272"/>
              <a:gd name="connsiteY8" fmla="*/ 90170 h 3631956"/>
              <a:gd name="connsiteX9" fmla="*/ 689152 w 887272"/>
              <a:gd name="connsiteY9" fmla="*/ 76200 h 3631956"/>
              <a:gd name="connsiteX10" fmla="*/ 719632 w 887272"/>
              <a:gd name="connsiteY10" fmla="*/ 66040 h 3631956"/>
              <a:gd name="connsiteX11" fmla="*/ 755192 w 887272"/>
              <a:gd name="connsiteY11" fmla="*/ 50800 h 3631956"/>
              <a:gd name="connsiteX12" fmla="*/ 805992 w 887272"/>
              <a:gd name="connsiteY12" fmla="*/ 35560 h 3631956"/>
              <a:gd name="connsiteX13" fmla="*/ 821232 w 887272"/>
              <a:gd name="connsiteY13" fmla="*/ 25400 h 3631956"/>
              <a:gd name="connsiteX14" fmla="*/ 851712 w 887272"/>
              <a:gd name="connsiteY14" fmla="*/ 15240 h 3631956"/>
              <a:gd name="connsiteX15" fmla="*/ 882192 w 887272"/>
              <a:gd name="connsiteY15" fmla="*/ 0 h 3631956"/>
              <a:gd name="connsiteX16" fmla="*/ 887272 w 887272"/>
              <a:gd name="connsiteY16" fmla="*/ 15240 h 3631956"/>
              <a:gd name="connsiteX17" fmla="*/ 882192 w 887272"/>
              <a:gd name="connsiteY17" fmla="*/ 60960 h 3631956"/>
              <a:gd name="connsiteX18" fmla="*/ 877112 w 887272"/>
              <a:gd name="connsiteY18" fmla="*/ 76200 h 3631956"/>
              <a:gd name="connsiteX19" fmla="*/ 872032 w 887272"/>
              <a:gd name="connsiteY19" fmla="*/ 96520 h 3631956"/>
              <a:gd name="connsiteX20" fmla="*/ 866952 w 887272"/>
              <a:gd name="connsiteY20" fmla="*/ 162560 h 3631956"/>
              <a:gd name="connsiteX21" fmla="*/ 861872 w 887272"/>
              <a:gd name="connsiteY21" fmla="*/ 182880 h 3631956"/>
              <a:gd name="connsiteX22" fmla="*/ 856792 w 887272"/>
              <a:gd name="connsiteY22" fmla="*/ 213360 h 3631956"/>
              <a:gd name="connsiteX23" fmla="*/ 851712 w 887272"/>
              <a:gd name="connsiteY23" fmla="*/ 335280 h 3631956"/>
              <a:gd name="connsiteX24" fmla="*/ 841552 w 887272"/>
              <a:gd name="connsiteY24" fmla="*/ 401320 h 3631956"/>
              <a:gd name="connsiteX25" fmla="*/ 836472 w 887272"/>
              <a:gd name="connsiteY25" fmla="*/ 447040 h 3631956"/>
              <a:gd name="connsiteX26" fmla="*/ 826312 w 887272"/>
              <a:gd name="connsiteY26" fmla="*/ 568960 h 3631956"/>
              <a:gd name="connsiteX27" fmla="*/ 821232 w 887272"/>
              <a:gd name="connsiteY27" fmla="*/ 594360 h 3631956"/>
              <a:gd name="connsiteX28" fmla="*/ 816152 w 887272"/>
              <a:gd name="connsiteY28" fmla="*/ 640080 h 3631956"/>
              <a:gd name="connsiteX29" fmla="*/ 805992 w 887272"/>
              <a:gd name="connsiteY29" fmla="*/ 690880 h 3631956"/>
              <a:gd name="connsiteX30" fmla="*/ 800912 w 887272"/>
              <a:gd name="connsiteY30" fmla="*/ 721360 h 3631956"/>
              <a:gd name="connsiteX31" fmla="*/ 795832 w 887272"/>
              <a:gd name="connsiteY31" fmla="*/ 741680 h 3631956"/>
              <a:gd name="connsiteX32" fmla="*/ 790752 w 887272"/>
              <a:gd name="connsiteY32" fmla="*/ 767080 h 3631956"/>
              <a:gd name="connsiteX33" fmla="*/ 785672 w 887272"/>
              <a:gd name="connsiteY33" fmla="*/ 787400 h 3631956"/>
              <a:gd name="connsiteX34" fmla="*/ 780592 w 887272"/>
              <a:gd name="connsiteY34" fmla="*/ 828040 h 3631956"/>
              <a:gd name="connsiteX35" fmla="*/ 775512 w 887272"/>
              <a:gd name="connsiteY35" fmla="*/ 843280 h 3631956"/>
              <a:gd name="connsiteX36" fmla="*/ 765352 w 887272"/>
              <a:gd name="connsiteY36" fmla="*/ 894080 h 3631956"/>
              <a:gd name="connsiteX37" fmla="*/ 755192 w 887272"/>
              <a:gd name="connsiteY37" fmla="*/ 939800 h 3631956"/>
              <a:gd name="connsiteX38" fmla="*/ 750112 w 887272"/>
              <a:gd name="connsiteY38" fmla="*/ 980440 h 3631956"/>
              <a:gd name="connsiteX39" fmla="*/ 745032 w 887272"/>
              <a:gd name="connsiteY39" fmla="*/ 1031240 h 3631956"/>
              <a:gd name="connsiteX40" fmla="*/ 734872 w 887272"/>
              <a:gd name="connsiteY40" fmla="*/ 1102360 h 3631956"/>
              <a:gd name="connsiteX41" fmla="*/ 729792 w 887272"/>
              <a:gd name="connsiteY41" fmla="*/ 1203960 h 3631956"/>
              <a:gd name="connsiteX42" fmla="*/ 719632 w 887272"/>
              <a:gd name="connsiteY42" fmla="*/ 1264920 h 3631956"/>
              <a:gd name="connsiteX43" fmla="*/ 704392 w 887272"/>
              <a:gd name="connsiteY43" fmla="*/ 1407160 h 3631956"/>
              <a:gd name="connsiteX44" fmla="*/ 694232 w 887272"/>
              <a:gd name="connsiteY44" fmla="*/ 1463040 h 3631956"/>
              <a:gd name="connsiteX45" fmla="*/ 689152 w 887272"/>
              <a:gd name="connsiteY45" fmla="*/ 1518920 h 3631956"/>
              <a:gd name="connsiteX46" fmla="*/ 678992 w 887272"/>
              <a:gd name="connsiteY46" fmla="*/ 1564640 h 3631956"/>
              <a:gd name="connsiteX47" fmla="*/ 673912 w 887272"/>
              <a:gd name="connsiteY47" fmla="*/ 1595120 h 3631956"/>
              <a:gd name="connsiteX48" fmla="*/ 668832 w 887272"/>
              <a:gd name="connsiteY48" fmla="*/ 1635760 h 3631956"/>
              <a:gd name="connsiteX49" fmla="*/ 663752 w 887272"/>
              <a:gd name="connsiteY49" fmla="*/ 1666240 h 3631956"/>
              <a:gd name="connsiteX50" fmla="*/ 658672 w 887272"/>
              <a:gd name="connsiteY50" fmla="*/ 1706880 h 3631956"/>
              <a:gd name="connsiteX51" fmla="*/ 643432 w 887272"/>
              <a:gd name="connsiteY51" fmla="*/ 1778000 h 3631956"/>
              <a:gd name="connsiteX52" fmla="*/ 638352 w 887272"/>
              <a:gd name="connsiteY52" fmla="*/ 1823720 h 3631956"/>
              <a:gd name="connsiteX53" fmla="*/ 628192 w 887272"/>
              <a:gd name="connsiteY53" fmla="*/ 1879600 h 3631956"/>
              <a:gd name="connsiteX54" fmla="*/ 623112 w 887272"/>
              <a:gd name="connsiteY54" fmla="*/ 1935480 h 3631956"/>
              <a:gd name="connsiteX55" fmla="*/ 607872 w 887272"/>
              <a:gd name="connsiteY55" fmla="*/ 2021840 h 3631956"/>
              <a:gd name="connsiteX56" fmla="*/ 602792 w 887272"/>
              <a:gd name="connsiteY56" fmla="*/ 2082800 h 3631956"/>
              <a:gd name="connsiteX57" fmla="*/ 592632 w 887272"/>
              <a:gd name="connsiteY57" fmla="*/ 2133600 h 3631956"/>
              <a:gd name="connsiteX58" fmla="*/ 582472 w 887272"/>
              <a:gd name="connsiteY58" fmla="*/ 2204720 h 3631956"/>
              <a:gd name="connsiteX59" fmla="*/ 577392 w 887272"/>
              <a:gd name="connsiteY59" fmla="*/ 2296160 h 3631956"/>
              <a:gd name="connsiteX60" fmla="*/ 572312 w 887272"/>
              <a:gd name="connsiteY60" fmla="*/ 2311400 h 3631956"/>
              <a:gd name="connsiteX61" fmla="*/ 567232 w 887272"/>
              <a:gd name="connsiteY61" fmla="*/ 2352040 h 3631956"/>
              <a:gd name="connsiteX62" fmla="*/ 562152 w 887272"/>
              <a:gd name="connsiteY62" fmla="*/ 2382520 h 3631956"/>
              <a:gd name="connsiteX63" fmla="*/ 551992 w 887272"/>
              <a:gd name="connsiteY63" fmla="*/ 2509520 h 3631956"/>
              <a:gd name="connsiteX64" fmla="*/ 541832 w 887272"/>
              <a:gd name="connsiteY64" fmla="*/ 2570480 h 3631956"/>
              <a:gd name="connsiteX65" fmla="*/ 536752 w 887272"/>
              <a:gd name="connsiteY65" fmla="*/ 2595880 h 3631956"/>
              <a:gd name="connsiteX66" fmla="*/ 526592 w 887272"/>
              <a:gd name="connsiteY66" fmla="*/ 2809240 h 3631956"/>
              <a:gd name="connsiteX67" fmla="*/ 521512 w 887272"/>
              <a:gd name="connsiteY67" fmla="*/ 2834640 h 3631956"/>
              <a:gd name="connsiteX68" fmla="*/ 516432 w 887272"/>
              <a:gd name="connsiteY68" fmla="*/ 2956560 h 3631956"/>
              <a:gd name="connsiteX69" fmla="*/ 506272 w 887272"/>
              <a:gd name="connsiteY69" fmla="*/ 3048000 h 3631956"/>
              <a:gd name="connsiteX70" fmla="*/ 494419 w 887272"/>
              <a:gd name="connsiteY70" fmla="*/ 3217898 h 3631956"/>
              <a:gd name="connsiteX71" fmla="*/ 486517 w 887272"/>
              <a:gd name="connsiteY71" fmla="*/ 3325707 h 3631956"/>
              <a:gd name="connsiteX72" fmla="*/ 489903 w 887272"/>
              <a:gd name="connsiteY72" fmla="*/ 3369734 h 3631956"/>
              <a:gd name="connsiteX73" fmla="*/ 484823 w 887272"/>
              <a:gd name="connsiteY73" fmla="*/ 3407551 h 3631956"/>
              <a:gd name="connsiteX74" fmla="*/ 462810 w 887272"/>
              <a:gd name="connsiteY74" fmla="*/ 3608494 h 3631956"/>
              <a:gd name="connsiteX75" fmla="*/ 414832 w 887272"/>
              <a:gd name="connsiteY75" fmla="*/ 3611880 h 3631956"/>
              <a:gd name="connsiteX76" fmla="*/ 191312 w 887272"/>
              <a:gd name="connsiteY76" fmla="*/ 3601720 h 3631956"/>
              <a:gd name="connsiteX77" fmla="*/ 120192 w 887272"/>
              <a:gd name="connsiteY77" fmla="*/ 3591560 h 3631956"/>
              <a:gd name="connsiteX78" fmla="*/ 64312 w 887272"/>
              <a:gd name="connsiteY78" fmla="*/ 3586480 h 3631956"/>
              <a:gd name="connsiteX79" fmla="*/ 20849 w 887272"/>
              <a:gd name="connsiteY79" fmla="*/ 3576884 h 3631956"/>
              <a:gd name="connsiteX80" fmla="*/ 35525 w 887272"/>
              <a:gd name="connsiteY80" fmla="*/ 3533423 h 3631956"/>
              <a:gd name="connsiteX81" fmla="*/ 42864 w 887272"/>
              <a:gd name="connsiteY81" fmla="*/ 3455528 h 3631956"/>
              <a:gd name="connsiteX82" fmla="*/ 45121 w 887272"/>
              <a:gd name="connsiteY82" fmla="*/ 3429000 h 3631956"/>
              <a:gd name="connsiteX83" fmla="*/ 47379 w 887272"/>
              <a:gd name="connsiteY83" fmla="*/ 3397956 h 3631956"/>
              <a:gd name="connsiteX84" fmla="*/ 46815 w 887272"/>
              <a:gd name="connsiteY84" fmla="*/ 3356186 h 3631956"/>
              <a:gd name="connsiteX85" fmla="*/ 46250 w 887272"/>
              <a:gd name="connsiteY85" fmla="*/ 3327964 h 3631956"/>
              <a:gd name="connsiteX86" fmla="*/ 48508 w 887272"/>
              <a:gd name="connsiteY86" fmla="*/ 3265311 h 3631956"/>
              <a:gd name="connsiteX87" fmla="*/ 64876 w 887272"/>
              <a:gd name="connsiteY87" fmla="*/ 3217332 h 3631956"/>
              <a:gd name="connsiteX88" fmla="*/ 66570 w 887272"/>
              <a:gd name="connsiteY88" fmla="*/ 3178387 h 3631956"/>
              <a:gd name="connsiteX89" fmla="*/ 79551 w 887272"/>
              <a:gd name="connsiteY89" fmla="*/ 3056467 h 3631956"/>
              <a:gd name="connsiteX90" fmla="*/ 78987 w 887272"/>
              <a:gd name="connsiteY90" fmla="*/ 3025422 h 3631956"/>
              <a:gd name="connsiteX91" fmla="*/ 86890 w 887272"/>
              <a:gd name="connsiteY91" fmla="*/ 2958253 h 3631956"/>
              <a:gd name="connsiteX92" fmla="*/ 89147 w 887272"/>
              <a:gd name="connsiteY92" fmla="*/ 2910841 h 3631956"/>
              <a:gd name="connsiteX93" fmla="*/ 96485 w 887272"/>
              <a:gd name="connsiteY93" fmla="*/ 2835770 h 3631956"/>
              <a:gd name="connsiteX94" fmla="*/ 112290 w 887272"/>
              <a:gd name="connsiteY94" fmla="*/ 2715542 h 3631956"/>
              <a:gd name="connsiteX95" fmla="*/ 108903 w 887272"/>
              <a:gd name="connsiteY95" fmla="*/ 2701431 h 3631956"/>
              <a:gd name="connsiteX96" fmla="*/ 116805 w 887272"/>
              <a:gd name="connsiteY96" fmla="*/ 2692400 h 3631956"/>
              <a:gd name="connsiteX97" fmla="*/ 116241 w 887272"/>
              <a:gd name="connsiteY97" fmla="*/ 2673773 h 3631956"/>
              <a:gd name="connsiteX98" fmla="*/ 120756 w 887272"/>
              <a:gd name="connsiteY98" fmla="*/ 2632004 h 3631956"/>
              <a:gd name="connsiteX99" fmla="*/ 120192 w 887272"/>
              <a:gd name="connsiteY99" fmla="*/ 2609991 h 3631956"/>
              <a:gd name="connsiteX100" fmla="*/ 127530 w 887272"/>
              <a:gd name="connsiteY100" fmla="*/ 2589671 h 3631956"/>
              <a:gd name="connsiteX101" fmla="*/ 132610 w 887272"/>
              <a:gd name="connsiteY101" fmla="*/ 2554676 h 3631956"/>
              <a:gd name="connsiteX102" fmla="*/ 137125 w 887272"/>
              <a:gd name="connsiteY102" fmla="*/ 2525323 h 3631956"/>
              <a:gd name="connsiteX103" fmla="*/ 142206 w 887272"/>
              <a:gd name="connsiteY103" fmla="*/ 2484684 h 3631956"/>
              <a:gd name="connsiteX104" fmla="*/ 152364 w 887272"/>
              <a:gd name="connsiteY104" fmla="*/ 2466621 h 3631956"/>
              <a:gd name="connsiteX105" fmla="*/ 151802 w 887272"/>
              <a:gd name="connsiteY105" fmla="*/ 2430498 h 3631956"/>
              <a:gd name="connsiteX106" fmla="*/ 159703 w 887272"/>
              <a:gd name="connsiteY106" fmla="*/ 2410178 h 3631956"/>
              <a:gd name="connsiteX107" fmla="*/ 164784 w 887272"/>
              <a:gd name="connsiteY107" fmla="*/ 2388164 h 3631956"/>
              <a:gd name="connsiteX108" fmla="*/ 167041 w 887272"/>
              <a:gd name="connsiteY108" fmla="*/ 2359943 h 3631956"/>
              <a:gd name="connsiteX109" fmla="*/ 174943 w 887272"/>
              <a:gd name="connsiteY109" fmla="*/ 2338494 h 3631956"/>
              <a:gd name="connsiteX110" fmla="*/ 180023 w 887272"/>
              <a:gd name="connsiteY110" fmla="*/ 2284871 h 3631956"/>
              <a:gd name="connsiteX111" fmla="*/ 181716 w 887272"/>
              <a:gd name="connsiteY111" fmla="*/ 2232942 h 3631956"/>
              <a:gd name="connsiteX112" fmla="*/ 190183 w 887272"/>
              <a:gd name="connsiteY112" fmla="*/ 2175369 h 3631956"/>
              <a:gd name="connsiteX113" fmla="*/ 191312 w 887272"/>
              <a:gd name="connsiteY113" fmla="*/ 2136987 h 3631956"/>
              <a:gd name="connsiteX114" fmla="*/ 196392 w 887272"/>
              <a:gd name="connsiteY114" fmla="*/ 2098040 h 3631956"/>
              <a:gd name="connsiteX115" fmla="*/ 206552 w 887272"/>
              <a:gd name="connsiteY115" fmla="*/ 1991360 h 3631956"/>
              <a:gd name="connsiteX116" fmla="*/ 211632 w 887272"/>
              <a:gd name="connsiteY116" fmla="*/ 1965960 h 3631956"/>
              <a:gd name="connsiteX117" fmla="*/ 216712 w 887272"/>
              <a:gd name="connsiteY117" fmla="*/ 1925320 h 3631956"/>
              <a:gd name="connsiteX118" fmla="*/ 221792 w 887272"/>
              <a:gd name="connsiteY118" fmla="*/ 1910080 h 3631956"/>
              <a:gd name="connsiteX119" fmla="*/ 226872 w 887272"/>
              <a:gd name="connsiteY119" fmla="*/ 1889760 h 3631956"/>
              <a:gd name="connsiteX120" fmla="*/ 231952 w 887272"/>
              <a:gd name="connsiteY120" fmla="*/ 1859280 h 3631956"/>
              <a:gd name="connsiteX121" fmla="*/ 237032 w 887272"/>
              <a:gd name="connsiteY121" fmla="*/ 1833880 h 3631956"/>
              <a:gd name="connsiteX122" fmla="*/ 242112 w 887272"/>
              <a:gd name="connsiteY122" fmla="*/ 1762760 h 3631956"/>
              <a:gd name="connsiteX123" fmla="*/ 247192 w 887272"/>
              <a:gd name="connsiteY123" fmla="*/ 1747520 h 3631956"/>
              <a:gd name="connsiteX124" fmla="*/ 252272 w 887272"/>
              <a:gd name="connsiteY124" fmla="*/ 1722120 h 3631956"/>
              <a:gd name="connsiteX125" fmla="*/ 257352 w 887272"/>
              <a:gd name="connsiteY125" fmla="*/ 1671320 h 3631956"/>
              <a:gd name="connsiteX126" fmla="*/ 262432 w 887272"/>
              <a:gd name="connsiteY126" fmla="*/ 1656080 h 3631956"/>
              <a:gd name="connsiteX127" fmla="*/ 267512 w 887272"/>
              <a:gd name="connsiteY127" fmla="*/ 1635760 h 3631956"/>
              <a:gd name="connsiteX128" fmla="*/ 272592 w 887272"/>
              <a:gd name="connsiteY128" fmla="*/ 1574800 h 3631956"/>
              <a:gd name="connsiteX129" fmla="*/ 277672 w 887272"/>
              <a:gd name="connsiteY129" fmla="*/ 1559560 h 3631956"/>
              <a:gd name="connsiteX130" fmla="*/ 287832 w 887272"/>
              <a:gd name="connsiteY130" fmla="*/ 1518920 h 3631956"/>
              <a:gd name="connsiteX131" fmla="*/ 292912 w 887272"/>
              <a:gd name="connsiteY131" fmla="*/ 1473200 h 3631956"/>
              <a:gd name="connsiteX132" fmla="*/ 297992 w 887272"/>
              <a:gd name="connsiteY132" fmla="*/ 1447800 h 3631956"/>
              <a:gd name="connsiteX133" fmla="*/ 308152 w 887272"/>
              <a:gd name="connsiteY133" fmla="*/ 1386840 h 3631956"/>
              <a:gd name="connsiteX134" fmla="*/ 313232 w 887272"/>
              <a:gd name="connsiteY134" fmla="*/ 1346200 h 3631956"/>
              <a:gd name="connsiteX135" fmla="*/ 323392 w 887272"/>
              <a:gd name="connsiteY135" fmla="*/ 1275080 h 3631956"/>
              <a:gd name="connsiteX136" fmla="*/ 328472 w 887272"/>
              <a:gd name="connsiteY136" fmla="*/ 1224280 h 3631956"/>
              <a:gd name="connsiteX137" fmla="*/ 333552 w 887272"/>
              <a:gd name="connsiteY137" fmla="*/ 1198880 h 3631956"/>
              <a:gd name="connsiteX138" fmla="*/ 348792 w 887272"/>
              <a:gd name="connsiteY138" fmla="*/ 1127760 h 3631956"/>
              <a:gd name="connsiteX139" fmla="*/ 353872 w 887272"/>
              <a:gd name="connsiteY139" fmla="*/ 1076960 h 3631956"/>
              <a:gd name="connsiteX140" fmla="*/ 358952 w 887272"/>
              <a:gd name="connsiteY140" fmla="*/ 1056640 h 3631956"/>
              <a:gd name="connsiteX141" fmla="*/ 369112 w 887272"/>
              <a:gd name="connsiteY141" fmla="*/ 1005840 h 3631956"/>
              <a:gd name="connsiteX142" fmla="*/ 374192 w 887272"/>
              <a:gd name="connsiteY142" fmla="*/ 934720 h 3631956"/>
              <a:gd name="connsiteX143" fmla="*/ 384352 w 887272"/>
              <a:gd name="connsiteY143" fmla="*/ 868680 h 3631956"/>
              <a:gd name="connsiteX144" fmla="*/ 389432 w 887272"/>
              <a:gd name="connsiteY144" fmla="*/ 822960 h 3631956"/>
              <a:gd name="connsiteX145" fmla="*/ 399592 w 887272"/>
              <a:gd name="connsiteY145" fmla="*/ 777240 h 3631956"/>
              <a:gd name="connsiteX146" fmla="*/ 404672 w 887272"/>
              <a:gd name="connsiteY146" fmla="*/ 731520 h 3631956"/>
              <a:gd name="connsiteX147" fmla="*/ 414832 w 887272"/>
              <a:gd name="connsiteY147" fmla="*/ 690880 h 3631956"/>
              <a:gd name="connsiteX148" fmla="*/ 424992 w 887272"/>
              <a:gd name="connsiteY148" fmla="*/ 629920 h 3631956"/>
              <a:gd name="connsiteX149" fmla="*/ 430072 w 887272"/>
              <a:gd name="connsiteY149" fmla="*/ 584200 h 3631956"/>
              <a:gd name="connsiteX150" fmla="*/ 440232 w 887272"/>
              <a:gd name="connsiteY150" fmla="*/ 543560 h 3631956"/>
              <a:gd name="connsiteX151" fmla="*/ 445312 w 887272"/>
              <a:gd name="connsiteY151" fmla="*/ 523240 h 3631956"/>
              <a:gd name="connsiteX152" fmla="*/ 455472 w 887272"/>
              <a:gd name="connsiteY152" fmla="*/ 457200 h 3631956"/>
              <a:gd name="connsiteX153" fmla="*/ 465632 w 887272"/>
              <a:gd name="connsiteY153" fmla="*/ 411480 h 3631956"/>
              <a:gd name="connsiteX154" fmla="*/ 470712 w 887272"/>
              <a:gd name="connsiteY154" fmla="*/ 365760 h 3631956"/>
              <a:gd name="connsiteX155" fmla="*/ 475792 w 887272"/>
              <a:gd name="connsiteY155" fmla="*/ 335280 h 3631956"/>
              <a:gd name="connsiteX156" fmla="*/ 478332 w 887272"/>
              <a:gd name="connsiteY156" fmla="*/ 213360 h 3631956"/>
              <a:gd name="connsiteX0" fmla="*/ 478332 w 887272"/>
              <a:gd name="connsiteY0" fmla="*/ 213360 h 3631956"/>
              <a:gd name="connsiteX1" fmla="*/ 489762 w 887272"/>
              <a:gd name="connsiteY1" fmla="*/ 197485 h 3631956"/>
              <a:gd name="connsiteX2" fmla="*/ 505637 w 887272"/>
              <a:gd name="connsiteY2" fmla="*/ 182245 h 3631956"/>
              <a:gd name="connsiteX3" fmla="*/ 536117 w 887272"/>
              <a:gd name="connsiteY3" fmla="*/ 163830 h 3631956"/>
              <a:gd name="connsiteX4" fmla="*/ 551357 w 887272"/>
              <a:gd name="connsiteY4" fmla="*/ 148590 h 3631956"/>
              <a:gd name="connsiteX5" fmla="*/ 581837 w 887272"/>
              <a:gd name="connsiteY5" fmla="*/ 136525 h 3631956"/>
              <a:gd name="connsiteX6" fmla="*/ 608507 w 887272"/>
              <a:gd name="connsiteY6" fmla="*/ 115570 h 3631956"/>
              <a:gd name="connsiteX7" fmla="*/ 640257 w 887272"/>
              <a:gd name="connsiteY7" fmla="*/ 100330 h 3631956"/>
              <a:gd name="connsiteX8" fmla="*/ 661212 w 887272"/>
              <a:gd name="connsiteY8" fmla="*/ 90170 h 3631956"/>
              <a:gd name="connsiteX9" fmla="*/ 689152 w 887272"/>
              <a:gd name="connsiteY9" fmla="*/ 76200 h 3631956"/>
              <a:gd name="connsiteX10" fmla="*/ 719632 w 887272"/>
              <a:gd name="connsiteY10" fmla="*/ 66040 h 3631956"/>
              <a:gd name="connsiteX11" fmla="*/ 755192 w 887272"/>
              <a:gd name="connsiteY11" fmla="*/ 50800 h 3631956"/>
              <a:gd name="connsiteX12" fmla="*/ 805992 w 887272"/>
              <a:gd name="connsiteY12" fmla="*/ 26035 h 3631956"/>
              <a:gd name="connsiteX13" fmla="*/ 821232 w 887272"/>
              <a:gd name="connsiteY13" fmla="*/ 25400 h 3631956"/>
              <a:gd name="connsiteX14" fmla="*/ 851712 w 887272"/>
              <a:gd name="connsiteY14" fmla="*/ 15240 h 3631956"/>
              <a:gd name="connsiteX15" fmla="*/ 882192 w 887272"/>
              <a:gd name="connsiteY15" fmla="*/ 0 h 3631956"/>
              <a:gd name="connsiteX16" fmla="*/ 887272 w 887272"/>
              <a:gd name="connsiteY16" fmla="*/ 15240 h 3631956"/>
              <a:gd name="connsiteX17" fmla="*/ 882192 w 887272"/>
              <a:gd name="connsiteY17" fmla="*/ 60960 h 3631956"/>
              <a:gd name="connsiteX18" fmla="*/ 877112 w 887272"/>
              <a:gd name="connsiteY18" fmla="*/ 76200 h 3631956"/>
              <a:gd name="connsiteX19" fmla="*/ 872032 w 887272"/>
              <a:gd name="connsiteY19" fmla="*/ 96520 h 3631956"/>
              <a:gd name="connsiteX20" fmla="*/ 866952 w 887272"/>
              <a:gd name="connsiteY20" fmla="*/ 162560 h 3631956"/>
              <a:gd name="connsiteX21" fmla="*/ 861872 w 887272"/>
              <a:gd name="connsiteY21" fmla="*/ 182880 h 3631956"/>
              <a:gd name="connsiteX22" fmla="*/ 856792 w 887272"/>
              <a:gd name="connsiteY22" fmla="*/ 213360 h 3631956"/>
              <a:gd name="connsiteX23" fmla="*/ 851712 w 887272"/>
              <a:gd name="connsiteY23" fmla="*/ 335280 h 3631956"/>
              <a:gd name="connsiteX24" fmla="*/ 841552 w 887272"/>
              <a:gd name="connsiteY24" fmla="*/ 401320 h 3631956"/>
              <a:gd name="connsiteX25" fmla="*/ 836472 w 887272"/>
              <a:gd name="connsiteY25" fmla="*/ 447040 h 3631956"/>
              <a:gd name="connsiteX26" fmla="*/ 826312 w 887272"/>
              <a:gd name="connsiteY26" fmla="*/ 568960 h 3631956"/>
              <a:gd name="connsiteX27" fmla="*/ 821232 w 887272"/>
              <a:gd name="connsiteY27" fmla="*/ 594360 h 3631956"/>
              <a:gd name="connsiteX28" fmla="*/ 816152 w 887272"/>
              <a:gd name="connsiteY28" fmla="*/ 640080 h 3631956"/>
              <a:gd name="connsiteX29" fmla="*/ 805992 w 887272"/>
              <a:gd name="connsiteY29" fmla="*/ 690880 h 3631956"/>
              <a:gd name="connsiteX30" fmla="*/ 800912 w 887272"/>
              <a:gd name="connsiteY30" fmla="*/ 721360 h 3631956"/>
              <a:gd name="connsiteX31" fmla="*/ 795832 w 887272"/>
              <a:gd name="connsiteY31" fmla="*/ 741680 h 3631956"/>
              <a:gd name="connsiteX32" fmla="*/ 790752 w 887272"/>
              <a:gd name="connsiteY32" fmla="*/ 767080 h 3631956"/>
              <a:gd name="connsiteX33" fmla="*/ 785672 w 887272"/>
              <a:gd name="connsiteY33" fmla="*/ 787400 h 3631956"/>
              <a:gd name="connsiteX34" fmla="*/ 780592 w 887272"/>
              <a:gd name="connsiteY34" fmla="*/ 828040 h 3631956"/>
              <a:gd name="connsiteX35" fmla="*/ 775512 w 887272"/>
              <a:gd name="connsiteY35" fmla="*/ 843280 h 3631956"/>
              <a:gd name="connsiteX36" fmla="*/ 765352 w 887272"/>
              <a:gd name="connsiteY36" fmla="*/ 894080 h 3631956"/>
              <a:gd name="connsiteX37" fmla="*/ 755192 w 887272"/>
              <a:gd name="connsiteY37" fmla="*/ 939800 h 3631956"/>
              <a:gd name="connsiteX38" fmla="*/ 750112 w 887272"/>
              <a:gd name="connsiteY38" fmla="*/ 980440 h 3631956"/>
              <a:gd name="connsiteX39" fmla="*/ 745032 w 887272"/>
              <a:gd name="connsiteY39" fmla="*/ 1031240 h 3631956"/>
              <a:gd name="connsiteX40" fmla="*/ 734872 w 887272"/>
              <a:gd name="connsiteY40" fmla="*/ 1102360 h 3631956"/>
              <a:gd name="connsiteX41" fmla="*/ 729792 w 887272"/>
              <a:gd name="connsiteY41" fmla="*/ 1203960 h 3631956"/>
              <a:gd name="connsiteX42" fmla="*/ 719632 w 887272"/>
              <a:gd name="connsiteY42" fmla="*/ 1264920 h 3631956"/>
              <a:gd name="connsiteX43" fmla="*/ 704392 w 887272"/>
              <a:gd name="connsiteY43" fmla="*/ 1407160 h 3631956"/>
              <a:gd name="connsiteX44" fmla="*/ 694232 w 887272"/>
              <a:gd name="connsiteY44" fmla="*/ 1463040 h 3631956"/>
              <a:gd name="connsiteX45" fmla="*/ 689152 w 887272"/>
              <a:gd name="connsiteY45" fmla="*/ 1518920 h 3631956"/>
              <a:gd name="connsiteX46" fmla="*/ 678992 w 887272"/>
              <a:gd name="connsiteY46" fmla="*/ 1564640 h 3631956"/>
              <a:gd name="connsiteX47" fmla="*/ 673912 w 887272"/>
              <a:gd name="connsiteY47" fmla="*/ 1595120 h 3631956"/>
              <a:gd name="connsiteX48" fmla="*/ 668832 w 887272"/>
              <a:gd name="connsiteY48" fmla="*/ 1635760 h 3631956"/>
              <a:gd name="connsiteX49" fmla="*/ 663752 w 887272"/>
              <a:gd name="connsiteY49" fmla="*/ 1666240 h 3631956"/>
              <a:gd name="connsiteX50" fmla="*/ 658672 w 887272"/>
              <a:gd name="connsiteY50" fmla="*/ 1706880 h 3631956"/>
              <a:gd name="connsiteX51" fmla="*/ 643432 w 887272"/>
              <a:gd name="connsiteY51" fmla="*/ 1778000 h 3631956"/>
              <a:gd name="connsiteX52" fmla="*/ 638352 w 887272"/>
              <a:gd name="connsiteY52" fmla="*/ 1823720 h 3631956"/>
              <a:gd name="connsiteX53" fmla="*/ 628192 w 887272"/>
              <a:gd name="connsiteY53" fmla="*/ 1879600 h 3631956"/>
              <a:gd name="connsiteX54" fmla="*/ 623112 w 887272"/>
              <a:gd name="connsiteY54" fmla="*/ 1935480 h 3631956"/>
              <a:gd name="connsiteX55" fmla="*/ 607872 w 887272"/>
              <a:gd name="connsiteY55" fmla="*/ 2021840 h 3631956"/>
              <a:gd name="connsiteX56" fmla="*/ 602792 w 887272"/>
              <a:gd name="connsiteY56" fmla="*/ 2082800 h 3631956"/>
              <a:gd name="connsiteX57" fmla="*/ 592632 w 887272"/>
              <a:gd name="connsiteY57" fmla="*/ 2133600 h 3631956"/>
              <a:gd name="connsiteX58" fmla="*/ 582472 w 887272"/>
              <a:gd name="connsiteY58" fmla="*/ 2204720 h 3631956"/>
              <a:gd name="connsiteX59" fmla="*/ 577392 w 887272"/>
              <a:gd name="connsiteY59" fmla="*/ 2296160 h 3631956"/>
              <a:gd name="connsiteX60" fmla="*/ 572312 w 887272"/>
              <a:gd name="connsiteY60" fmla="*/ 2311400 h 3631956"/>
              <a:gd name="connsiteX61" fmla="*/ 567232 w 887272"/>
              <a:gd name="connsiteY61" fmla="*/ 2352040 h 3631956"/>
              <a:gd name="connsiteX62" fmla="*/ 562152 w 887272"/>
              <a:gd name="connsiteY62" fmla="*/ 2382520 h 3631956"/>
              <a:gd name="connsiteX63" fmla="*/ 551992 w 887272"/>
              <a:gd name="connsiteY63" fmla="*/ 2509520 h 3631956"/>
              <a:gd name="connsiteX64" fmla="*/ 541832 w 887272"/>
              <a:gd name="connsiteY64" fmla="*/ 2570480 h 3631956"/>
              <a:gd name="connsiteX65" fmla="*/ 536752 w 887272"/>
              <a:gd name="connsiteY65" fmla="*/ 2595880 h 3631956"/>
              <a:gd name="connsiteX66" fmla="*/ 526592 w 887272"/>
              <a:gd name="connsiteY66" fmla="*/ 2809240 h 3631956"/>
              <a:gd name="connsiteX67" fmla="*/ 521512 w 887272"/>
              <a:gd name="connsiteY67" fmla="*/ 2834640 h 3631956"/>
              <a:gd name="connsiteX68" fmla="*/ 516432 w 887272"/>
              <a:gd name="connsiteY68" fmla="*/ 2956560 h 3631956"/>
              <a:gd name="connsiteX69" fmla="*/ 506272 w 887272"/>
              <a:gd name="connsiteY69" fmla="*/ 3048000 h 3631956"/>
              <a:gd name="connsiteX70" fmla="*/ 494419 w 887272"/>
              <a:gd name="connsiteY70" fmla="*/ 3217898 h 3631956"/>
              <a:gd name="connsiteX71" fmla="*/ 486517 w 887272"/>
              <a:gd name="connsiteY71" fmla="*/ 3325707 h 3631956"/>
              <a:gd name="connsiteX72" fmla="*/ 489903 w 887272"/>
              <a:gd name="connsiteY72" fmla="*/ 3369734 h 3631956"/>
              <a:gd name="connsiteX73" fmla="*/ 484823 w 887272"/>
              <a:gd name="connsiteY73" fmla="*/ 3407551 h 3631956"/>
              <a:gd name="connsiteX74" fmla="*/ 462810 w 887272"/>
              <a:gd name="connsiteY74" fmla="*/ 3608494 h 3631956"/>
              <a:gd name="connsiteX75" fmla="*/ 414832 w 887272"/>
              <a:gd name="connsiteY75" fmla="*/ 3611880 h 3631956"/>
              <a:gd name="connsiteX76" fmla="*/ 191312 w 887272"/>
              <a:gd name="connsiteY76" fmla="*/ 3601720 h 3631956"/>
              <a:gd name="connsiteX77" fmla="*/ 120192 w 887272"/>
              <a:gd name="connsiteY77" fmla="*/ 3591560 h 3631956"/>
              <a:gd name="connsiteX78" fmla="*/ 64312 w 887272"/>
              <a:gd name="connsiteY78" fmla="*/ 3586480 h 3631956"/>
              <a:gd name="connsiteX79" fmla="*/ 20849 w 887272"/>
              <a:gd name="connsiteY79" fmla="*/ 3576884 h 3631956"/>
              <a:gd name="connsiteX80" fmla="*/ 35525 w 887272"/>
              <a:gd name="connsiteY80" fmla="*/ 3533423 h 3631956"/>
              <a:gd name="connsiteX81" fmla="*/ 42864 w 887272"/>
              <a:gd name="connsiteY81" fmla="*/ 3455528 h 3631956"/>
              <a:gd name="connsiteX82" fmla="*/ 45121 w 887272"/>
              <a:gd name="connsiteY82" fmla="*/ 3429000 h 3631956"/>
              <a:gd name="connsiteX83" fmla="*/ 47379 w 887272"/>
              <a:gd name="connsiteY83" fmla="*/ 3397956 h 3631956"/>
              <a:gd name="connsiteX84" fmla="*/ 46815 w 887272"/>
              <a:gd name="connsiteY84" fmla="*/ 3356186 h 3631956"/>
              <a:gd name="connsiteX85" fmla="*/ 46250 w 887272"/>
              <a:gd name="connsiteY85" fmla="*/ 3327964 h 3631956"/>
              <a:gd name="connsiteX86" fmla="*/ 48508 w 887272"/>
              <a:gd name="connsiteY86" fmla="*/ 3265311 h 3631956"/>
              <a:gd name="connsiteX87" fmla="*/ 64876 w 887272"/>
              <a:gd name="connsiteY87" fmla="*/ 3217332 h 3631956"/>
              <a:gd name="connsiteX88" fmla="*/ 66570 w 887272"/>
              <a:gd name="connsiteY88" fmla="*/ 3178387 h 3631956"/>
              <a:gd name="connsiteX89" fmla="*/ 79551 w 887272"/>
              <a:gd name="connsiteY89" fmla="*/ 3056467 h 3631956"/>
              <a:gd name="connsiteX90" fmla="*/ 78987 w 887272"/>
              <a:gd name="connsiteY90" fmla="*/ 3025422 h 3631956"/>
              <a:gd name="connsiteX91" fmla="*/ 86890 w 887272"/>
              <a:gd name="connsiteY91" fmla="*/ 2958253 h 3631956"/>
              <a:gd name="connsiteX92" fmla="*/ 89147 w 887272"/>
              <a:gd name="connsiteY92" fmla="*/ 2910841 h 3631956"/>
              <a:gd name="connsiteX93" fmla="*/ 96485 w 887272"/>
              <a:gd name="connsiteY93" fmla="*/ 2835770 h 3631956"/>
              <a:gd name="connsiteX94" fmla="*/ 112290 w 887272"/>
              <a:gd name="connsiteY94" fmla="*/ 2715542 h 3631956"/>
              <a:gd name="connsiteX95" fmla="*/ 108903 w 887272"/>
              <a:gd name="connsiteY95" fmla="*/ 2701431 h 3631956"/>
              <a:gd name="connsiteX96" fmla="*/ 116805 w 887272"/>
              <a:gd name="connsiteY96" fmla="*/ 2692400 h 3631956"/>
              <a:gd name="connsiteX97" fmla="*/ 116241 w 887272"/>
              <a:gd name="connsiteY97" fmla="*/ 2673773 h 3631956"/>
              <a:gd name="connsiteX98" fmla="*/ 120756 w 887272"/>
              <a:gd name="connsiteY98" fmla="*/ 2632004 h 3631956"/>
              <a:gd name="connsiteX99" fmla="*/ 120192 w 887272"/>
              <a:gd name="connsiteY99" fmla="*/ 2609991 h 3631956"/>
              <a:gd name="connsiteX100" fmla="*/ 127530 w 887272"/>
              <a:gd name="connsiteY100" fmla="*/ 2589671 h 3631956"/>
              <a:gd name="connsiteX101" fmla="*/ 132610 w 887272"/>
              <a:gd name="connsiteY101" fmla="*/ 2554676 h 3631956"/>
              <a:gd name="connsiteX102" fmla="*/ 137125 w 887272"/>
              <a:gd name="connsiteY102" fmla="*/ 2525323 h 3631956"/>
              <a:gd name="connsiteX103" fmla="*/ 142206 w 887272"/>
              <a:gd name="connsiteY103" fmla="*/ 2484684 h 3631956"/>
              <a:gd name="connsiteX104" fmla="*/ 152364 w 887272"/>
              <a:gd name="connsiteY104" fmla="*/ 2466621 h 3631956"/>
              <a:gd name="connsiteX105" fmla="*/ 151802 w 887272"/>
              <a:gd name="connsiteY105" fmla="*/ 2430498 h 3631956"/>
              <a:gd name="connsiteX106" fmla="*/ 159703 w 887272"/>
              <a:gd name="connsiteY106" fmla="*/ 2410178 h 3631956"/>
              <a:gd name="connsiteX107" fmla="*/ 164784 w 887272"/>
              <a:gd name="connsiteY107" fmla="*/ 2388164 h 3631956"/>
              <a:gd name="connsiteX108" fmla="*/ 167041 w 887272"/>
              <a:gd name="connsiteY108" fmla="*/ 2359943 h 3631956"/>
              <a:gd name="connsiteX109" fmla="*/ 174943 w 887272"/>
              <a:gd name="connsiteY109" fmla="*/ 2338494 h 3631956"/>
              <a:gd name="connsiteX110" fmla="*/ 180023 w 887272"/>
              <a:gd name="connsiteY110" fmla="*/ 2284871 h 3631956"/>
              <a:gd name="connsiteX111" fmla="*/ 181716 w 887272"/>
              <a:gd name="connsiteY111" fmla="*/ 2232942 h 3631956"/>
              <a:gd name="connsiteX112" fmla="*/ 190183 w 887272"/>
              <a:gd name="connsiteY112" fmla="*/ 2175369 h 3631956"/>
              <a:gd name="connsiteX113" fmla="*/ 191312 w 887272"/>
              <a:gd name="connsiteY113" fmla="*/ 2136987 h 3631956"/>
              <a:gd name="connsiteX114" fmla="*/ 196392 w 887272"/>
              <a:gd name="connsiteY114" fmla="*/ 2098040 h 3631956"/>
              <a:gd name="connsiteX115" fmla="*/ 206552 w 887272"/>
              <a:gd name="connsiteY115" fmla="*/ 1991360 h 3631956"/>
              <a:gd name="connsiteX116" fmla="*/ 211632 w 887272"/>
              <a:gd name="connsiteY116" fmla="*/ 1965960 h 3631956"/>
              <a:gd name="connsiteX117" fmla="*/ 216712 w 887272"/>
              <a:gd name="connsiteY117" fmla="*/ 1925320 h 3631956"/>
              <a:gd name="connsiteX118" fmla="*/ 221792 w 887272"/>
              <a:gd name="connsiteY118" fmla="*/ 1910080 h 3631956"/>
              <a:gd name="connsiteX119" fmla="*/ 226872 w 887272"/>
              <a:gd name="connsiteY119" fmla="*/ 1889760 h 3631956"/>
              <a:gd name="connsiteX120" fmla="*/ 231952 w 887272"/>
              <a:gd name="connsiteY120" fmla="*/ 1859280 h 3631956"/>
              <a:gd name="connsiteX121" fmla="*/ 237032 w 887272"/>
              <a:gd name="connsiteY121" fmla="*/ 1833880 h 3631956"/>
              <a:gd name="connsiteX122" fmla="*/ 242112 w 887272"/>
              <a:gd name="connsiteY122" fmla="*/ 1762760 h 3631956"/>
              <a:gd name="connsiteX123" fmla="*/ 247192 w 887272"/>
              <a:gd name="connsiteY123" fmla="*/ 1747520 h 3631956"/>
              <a:gd name="connsiteX124" fmla="*/ 252272 w 887272"/>
              <a:gd name="connsiteY124" fmla="*/ 1722120 h 3631956"/>
              <a:gd name="connsiteX125" fmla="*/ 257352 w 887272"/>
              <a:gd name="connsiteY125" fmla="*/ 1671320 h 3631956"/>
              <a:gd name="connsiteX126" fmla="*/ 262432 w 887272"/>
              <a:gd name="connsiteY126" fmla="*/ 1656080 h 3631956"/>
              <a:gd name="connsiteX127" fmla="*/ 267512 w 887272"/>
              <a:gd name="connsiteY127" fmla="*/ 1635760 h 3631956"/>
              <a:gd name="connsiteX128" fmla="*/ 272592 w 887272"/>
              <a:gd name="connsiteY128" fmla="*/ 1574800 h 3631956"/>
              <a:gd name="connsiteX129" fmla="*/ 277672 w 887272"/>
              <a:gd name="connsiteY129" fmla="*/ 1559560 h 3631956"/>
              <a:gd name="connsiteX130" fmla="*/ 287832 w 887272"/>
              <a:gd name="connsiteY130" fmla="*/ 1518920 h 3631956"/>
              <a:gd name="connsiteX131" fmla="*/ 292912 w 887272"/>
              <a:gd name="connsiteY131" fmla="*/ 1473200 h 3631956"/>
              <a:gd name="connsiteX132" fmla="*/ 297992 w 887272"/>
              <a:gd name="connsiteY132" fmla="*/ 1447800 h 3631956"/>
              <a:gd name="connsiteX133" fmla="*/ 308152 w 887272"/>
              <a:gd name="connsiteY133" fmla="*/ 1386840 h 3631956"/>
              <a:gd name="connsiteX134" fmla="*/ 313232 w 887272"/>
              <a:gd name="connsiteY134" fmla="*/ 1346200 h 3631956"/>
              <a:gd name="connsiteX135" fmla="*/ 323392 w 887272"/>
              <a:gd name="connsiteY135" fmla="*/ 1275080 h 3631956"/>
              <a:gd name="connsiteX136" fmla="*/ 328472 w 887272"/>
              <a:gd name="connsiteY136" fmla="*/ 1224280 h 3631956"/>
              <a:gd name="connsiteX137" fmla="*/ 333552 w 887272"/>
              <a:gd name="connsiteY137" fmla="*/ 1198880 h 3631956"/>
              <a:gd name="connsiteX138" fmla="*/ 348792 w 887272"/>
              <a:gd name="connsiteY138" fmla="*/ 1127760 h 3631956"/>
              <a:gd name="connsiteX139" fmla="*/ 353872 w 887272"/>
              <a:gd name="connsiteY139" fmla="*/ 1076960 h 3631956"/>
              <a:gd name="connsiteX140" fmla="*/ 358952 w 887272"/>
              <a:gd name="connsiteY140" fmla="*/ 1056640 h 3631956"/>
              <a:gd name="connsiteX141" fmla="*/ 369112 w 887272"/>
              <a:gd name="connsiteY141" fmla="*/ 1005840 h 3631956"/>
              <a:gd name="connsiteX142" fmla="*/ 374192 w 887272"/>
              <a:gd name="connsiteY142" fmla="*/ 934720 h 3631956"/>
              <a:gd name="connsiteX143" fmla="*/ 384352 w 887272"/>
              <a:gd name="connsiteY143" fmla="*/ 868680 h 3631956"/>
              <a:gd name="connsiteX144" fmla="*/ 389432 w 887272"/>
              <a:gd name="connsiteY144" fmla="*/ 822960 h 3631956"/>
              <a:gd name="connsiteX145" fmla="*/ 399592 w 887272"/>
              <a:gd name="connsiteY145" fmla="*/ 777240 h 3631956"/>
              <a:gd name="connsiteX146" fmla="*/ 404672 w 887272"/>
              <a:gd name="connsiteY146" fmla="*/ 731520 h 3631956"/>
              <a:gd name="connsiteX147" fmla="*/ 414832 w 887272"/>
              <a:gd name="connsiteY147" fmla="*/ 690880 h 3631956"/>
              <a:gd name="connsiteX148" fmla="*/ 424992 w 887272"/>
              <a:gd name="connsiteY148" fmla="*/ 629920 h 3631956"/>
              <a:gd name="connsiteX149" fmla="*/ 430072 w 887272"/>
              <a:gd name="connsiteY149" fmla="*/ 584200 h 3631956"/>
              <a:gd name="connsiteX150" fmla="*/ 440232 w 887272"/>
              <a:gd name="connsiteY150" fmla="*/ 543560 h 3631956"/>
              <a:gd name="connsiteX151" fmla="*/ 445312 w 887272"/>
              <a:gd name="connsiteY151" fmla="*/ 523240 h 3631956"/>
              <a:gd name="connsiteX152" fmla="*/ 455472 w 887272"/>
              <a:gd name="connsiteY152" fmla="*/ 457200 h 3631956"/>
              <a:gd name="connsiteX153" fmla="*/ 465632 w 887272"/>
              <a:gd name="connsiteY153" fmla="*/ 411480 h 3631956"/>
              <a:gd name="connsiteX154" fmla="*/ 470712 w 887272"/>
              <a:gd name="connsiteY154" fmla="*/ 365760 h 3631956"/>
              <a:gd name="connsiteX155" fmla="*/ 475792 w 887272"/>
              <a:gd name="connsiteY155" fmla="*/ 335280 h 3631956"/>
              <a:gd name="connsiteX156" fmla="*/ 478332 w 887272"/>
              <a:gd name="connsiteY156" fmla="*/ 213360 h 3631956"/>
              <a:gd name="connsiteX0" fmla="*/ 478332 w 887272"/>
              <a:gd name="connsiteY0" fmla="*/ 213360 h 3631956"/>
              <a:gd name="connsiteX1" fmla="*/ 489762 w 887272"/>
              <a:gd name="connsiteY1" fmla="*/ 197485 h 3631956"/>
              <a:gd name="connsiteX2" fmla="*/ 505637 w 887272"/>
              <a:gd name="connsiteY2" fmla="*/ 182245 h 3631956"/>
              <a:gd name="connsiteX3" fmla="*/ 536117 w 887272"/>
              <a:gd name="connsiteY3" fmla="*/ 163830 h 3631956"/>
              <a:gd name="connsiteX4" fmla="*/ 551357 w 887272"/>
              <a:gd name="connsiteY4" fmla="*/ 148590 h 3631956"/>
              <a:gd name="connsiteX5" fmla="*/ 581837 w 887272"/>
              <a:gd name="connsiteY5" fmla="*/ 136525 h 3631956"/>
              <a:gd name="connsiteX6" fmla="*/ 608507 w 887272"/>
              <a:gd name="connsiteY6" fmla="*/ 115570 h 3631956"/>
              <a:gd name="connsiteX7" fmla="*/ 640257 w 887272"/>
              <a:gd name="connsiteY7" fmla="*/ 100330 h 3631956"/>
              <a:gd name="connsiteX8" fmla="*/ 661212 w 887272"/>
              <a:gd name="connsiteY8" fmla="*/ 90170 h 3631956"/>
              <a:gd name="connsiteX9" fmla="*/ 689152 w 887272"/>
              <a:gd name="connsiteY9" fmla="*/ 76200 h 3631956"/>
              <a:gd name="connsiteX10" fmla="*/ 719632 w 887272"/>
              <a:gd name="connsiteY10" fmla="*/ 66040 h 3631956"/>
              <a:gd name="connsiteX11" fmla="*/ 759002 w 887272"/>
              <a:gd name="connsiteY11" fmla="*/ 45085 h 3631956"/>
              <a:gd name="connsiteX12" fmla="*/ 805992 w 887272"/>
              <a:gd name="connsiteY12" fmla="*/ 26035 h 3631956"/>
              <a:gd name="connsiteX13" fmla="*/ 821232 w 887272"/>
              <a:gd name="connsiteY13" fmla="*/ 25400 h 3631956"/>
              <a:gd name="connsiteX14" fmla="*/ 851712 w 887272"/>
              <a:gd name="connsiteY14" fmla="*/ 15240 h 3631956"/>
              <a:gd name="connsiteX15" fmla="*/ 882192 w 887272"/>
              <a:gd name="connsiteY15" fmla="*/ 0 h 3631956"/>
              <a:gd name="connsiteX16" fmla="*/ 887272 w 887272"/>
              <a:gd name="connsiteY16" fmla="*/ 15240 h 3631956"/>
              <a:gd name="connsiteX17" fmla="*/ 882192 w 887272"/>
              <a:gd name="connsiteY17" fmla="*/ 60960 h 3631956"/>
              <a:gd name="connsiteX18" fmla="*/ 877112 w 887272"/>
              <a:gd name="connsiteY18" fmla="*/ 76200 h 3631956"/>
              <a:gd name="connsiteX19" fmla="*/ 872032 w 887272"/>
              <a:gd name="connsiteY19" fmla="*/ 96520 h 3631956"/>
              <a:gd name="connsiteX20" fmla="*/ 866952 w 887272"/>
              <a:gd name="connsiteY20" fmla="*/ 162560 h 3631956"/>
              <a:gd name="connsiteX21" fmla="*/ 861872 w 887272"/>
              <a:gd name="connsiteY21" fmla="*/ 182880 h 3631956"/>
              <a:gd name="connsiteX22" fmla="*/ 856792 w 887272"/>
              <a:gd name="connsiteY22" fmla="*/ 213360 h 3631956"/>
              <a:gd name="connsiteX23" fmla="*/ 851712 w 887272"/>
              <a:gd name="connsiteY23" fmla="*/ 335280 h 3631956"/>
              <a:gd name="connsiteX24" fmla="*/ 841552 w 887272"/>
              <a:gd name="connsiteY24" fmla="*/ 401320 h 3631956"/>
              <a:gd name="connsiteX25" fmla="*/ 836472 w 887272"/>
              <a:gd name="connsiteY25" fmla="*/ 447040 h 3631956"/>
              <a:gd name="connsiteX26" fmla="*/ 826312 w 887272"/>
              <a:gd name="connsiteY26" fmla="*/ 568960 h 3631956"/>
              <a:gd name="connsiteX27" fmla="*/ 821232 w 887272"/>
              <a:gd name="connsiteY27" fmla="*/ 594360 h 3631956"/>
              <a:gd name="connsiteX28" fmla="*/ 816152 w 887272"/>
              <a:gd name="connsiteY28" fmla="*/ 640080 h 3631956"/>
              <a:gd name="connsiteX29" fmla="*/ 805992 w 887272"/>
              <a:gd name="connsiteY29" fmla="*/ 690880 h 3631956"/>
              <a:gd name="connsiteX30" fmla="*/ 800912 w 887272"/>
              <a:gd name="connsiteY30" fmla="*/ 721360 h 3631956"/>
              <a:gd name="connsiteX31" fmla="*/ 795832 w 887272"/>
              <a:gd name="connsiteY31" fmla="*/ 741680 h 3631956"/>
              <a:gd name="connsiteX32" fmla="*/ 790752 w 887272"/>
              <a:gd name="connsiteY32" fmla="*/ 767080 h 3631956"/>
              <a:gd name="connsiteX33" fmla="*/ 785672 w 887272"/>
              <a:gd name="connsiteY33" fmla="*/ 787400 h 3631956"/>
              <a:gd name="connsiteX34" fmla="*/ 780592 w 887272"/>
              <a:gd name="connsiteY34" fmla="*/ 828040 h 3631956"/>
              <a:gd name="connsiteX35" fmla="*/ 775512 w 887272"/>
              <a:gd name="connsiteY35" fmla="*/ 843280 h 3631956"/>
              <a:gd name="connsiteX36" fmla="*/ 765352 w 887272"/>
              <a:gd name="connsiteY36" fmla="*/ 894080 h 3631956"/>
              <a:gd name="connsiteX37" fmla="*/ 755192 w 887272"/>
              <a:gd name="connsiteY37" fmla="*/ 939800 h 3631956"/>
              <a:gd name="connsiteX38" fmla="*/ 750112 w 887272"/>
              <a:gd name="connsiteY38" fmla="*/ 980440 h 3631956"/>
              <a:gd name="connsiteX39" fmla="*/ 745032 w 887272"/>
              <a:gd name="connsiteY39" fmla="*/ 1031240 h 3631956"/>
              <a:gd name="connsiteX40" fmla="*/ 734872 w 887272"/>
              <a:gd name="connsiteY40" fmla="*/ 1102360 h 3631956"/>
              <a:gd name="connsiteX41" fmla="*/ 729792 w 887272"/>
              <a:gd name="connsiteY41" fmla="*/ 1203960 h 3631956"/>
              <a:gd name="connsiteX42" fmla="*/ 719632 w 887272"/>
              <a:gd name="connsiteY42" fmla="*/ 1264920 h 3631956"/>
              <a:gd name="connsiteX43" fmla="*/ 704392 w 887272"/>
              <a:gd name="connsiteY43" fmla="*/ 1407160 h 3631956"/>
              <a:gd name="connsiteX44" fmla="*/ 694232 w 887272"/>
              <a:gd name="connsiteY44" fmla="*/ 1463040 h 3631956"/>
              <a:gd name="connsiteX45" fmla="*/ 689152 w 887272"/>
              <a:gd name="connsiteY45" fmla="*/ 1518920 h 3631956"/>
              <a:gd name="connsiteX46" fmla="*/ 678992 w 887272"/>
              <a:gd name="connsiteY46" fmla="*/ 1564640 h 3631956"/>
              <a:gd name="connsiteX47" fmla="*/ 673912 w 887272"/>
              <a:gd name="connsiteY47" fmla="*/ 1595120 h 3631956"/>
              <a:gd name="connsiteX48" fmla="*/ 668832 w 887272"/>
              <a:gd name="connsiteY48" fmla="*/ 1635760 h 3631956"/>
              <a:gd name="connsiteX49" fmla="*/ 663752 w 887272"/>
              <a:gd name="connsiteY49" fmla="*/ 1666240 h 3631956"/>
              <a:gd name="connsiteX50" fmla="*/ 658672 w 887272"/>
              <a:gd name="connsiteY50" fmla="*/ 1706880 h 3631956"/>
              <a:gd name="connsiteX51" fmla="*/ 643432 w 887272"/>
              <a:gd name="connsiteY51" fmla="*/ 1778000 h 3631956"/>
              <a:gd name="connsiteX52" fmla="*/ 638352 w 887272"/>
              <a:gd name="connsiteY52" fmla="*/ 1823720 h 3631956"/>
              <a:gd name="connsiteX53" fmla="*/ 628192 w 887272"/>
              <a:gd name="connsiteY53" fmla="*/ 1879600 h 3631956"/>
              <a:gd name="connsiteX54" fmla="*/ 623112 w 887272"/>
              <a:gd name="connsiteY54" fmla="*/ 1935480 h 3631956"/>
              <a:gd name="connsiteX55" fmla="*/ 607872 w 887272"/>
              <a:gd name="connsiteY55" fmla="*/ 2021840 h 3631956"/>
              <a:gd name="connsiteX56" fmla="*/ 602792 w 887272"/>
              <a:gd name="connsiteY56" fmla="*/ 2082800 h 3631956"/>
              <a:gd name="connsiteX57" fmla="*/ 592632 w 887272"/>
              <a:gd name="connsiteY57" fmla="*/ 2133600 h 3631956"/>
              <a:gd name="connsiteX58" fmla="*/ 582472 w 887272"/>
              <a:gd name="connsiteY58" fmla="*/ 2204720 h 3631956"/>
              <a:gd name="connsiteX59" fmla="*/ 577392 w 887272"/>
              <a:gd name="connsiteY59" fmla="*/ 2296160 h 3631956"/>
              <a:gd name="connsiteX60" fmla="*/ 572312 w 887272"/>
              <a:gd name="connsiteY60" fmla="*/ 2311400 h 3631956"/>
              <a:gd name="connsiteX61" fmla="*/ 567232 w 887272"/>
              <a:gd name="connsiteY61" fmla="*/ 2352040 h 3631956"/>
              <a:gd name="connsiteX62" fmla="*/ 562152 w 887272"/>
              <a:gd name="connsiteY62" fmla="*/ 2382520 h 3631956"/>
              <a:gd name="connsiteX63" fmla="*/ 551992 w 887272"/>
              <a:gd name="connsiteY63" fmla="*/ 2509520 h 3631956"/>
              <a:gd name="connsiteX64" fmla="*/ 541832 w 887272"/>
              <a:gd name="connsiteY64" fmla="*/ 2570480 h 3631956"/>
              <a:gd name="connsiteX65" fmla="*/ 536752 w 887272"/>
              <a:gd name="connsiteY65" fmla="*/ 2595880 h 3631956"/>
              <a:gd name="connsiteX66" fmla="*/ 526592 w 887272"/>
              <a:gd name="connsiteY66" fmla="*/ 2809240 h 3631956"/>
              <a:gd name="connsiteX67" fmla="*/ 521512 w 887272"/>
              <a:gd name="connsiteY67" fmla="*/ 2834640 h 3631956"/>
              <a:gd name="connsiteX68" fmla="*/ 516432 w 887272"/>
              <a:gd name="connsiteY68" fmla="*/ 2956560 h 3631956"/>
              <a:gd name="connsiteX69" fmla="*/ 506272 w 887272"/>
              <a:gd name="connsiteY69" fmla="*/ 3048000 h 3631956"/>
              <a:gd name="connsiteX70" fmla="*/ 494419 w 887272"/>
              <a:gd name="connsiteY70" fmla="*/ 3217898 h 3631956"/>
              <a:gd name="connsiteX71" fmla="*/ 486517 w 887272"/>
              <a:gd name="connsiteY71" fmla="*/ 3325707 h 3631956"/>
              <a:gd name="connsiteX72" fmla="*/ 489903 w 887272"/>
              <a:gd name="connsiteY72" fmla="*/ 3369734 h 3631956"/>
              <a:gd name="connsiteX73" fmla="*/ 484823 w 887272"/>
              <a:gd name="connsiteY73" fmla="*/ 3407551 h 3631956"/>
              <a:gd name="connsiteX74" fmla="*/ 462810 w 887272"/>
              <a:gd name="connsiteY74" fmla="*/ 3608494 h 3631956"/>
              <a:gd name="connsiteX75" fmla="*/ 414832 w 887272"/>
              <a:gd name="connsiteY75" fmla="*/ 3611880 h 3631956"/>
              <a:gd name="connsiteX76" fmla="*/ 191312 w 887272"/>
              <a:gd name="connsiteY76" fmla="*/ 3601720 h 3631956"/>
              <a:gd name="connsiteX77" fmla="*/ 120192 w 887272"/>
              <a:gd name="connsiteY77" fmla="*/ 3591560 h 3631956"/>
              <a:gd name="connsiteX78" fmla="*/ 64312 w 887272"/>
              <a:gd name="connsiteY78" fmla="*/ 3586480 h 3631956"/>
              <a:gd name="connsiteX79" fmla="*/ 20849 w 887272"/>
              <a:gd name="connsiteY79" fmla="*/ 3576884 h 3631956"/>
              <a:gd name="connsiteX80" fmla="*/ 35525 w 887272"/>
              <a:gd name="connsiteY80" fmla="*/ 3533423 h 3631956"/>
              <a:gd name="connsiteX81" fmla="*/ 42864 w 887272"/>
              <a:gd name="connsiteY81" fmla="*/ 3455528 h 3631956"/>
              <a:gd name="connsiteX82" fmla="*/ 45121 w 887272"/>
              <a:gd name="connsiteY82" fmla="*/ 3429000 h 3631956"/>
              <a:gd name="connsiteX83" fmla="*/ 47379 w 887272"/>
              <a:gd name="connsiteY83" fmla="*/ 3397956 h 3631956"/>
              <a:gd name="connsiteX84" fmla="*/ 46815 w 887272"/>
              <a:gd name="connsiteY84" fmla="*/ 3356186 h 3631956"/>
              <a:gd name="connsiteX85" fmla="*/ 46250 w 887272"/>
              <a:gd name="connsiteY85" fmla="*/ 3327964 h 3631956"/>
              <a:gd name="connsiteX86" fmla="*/ 48508 w 887272"/>
              <a:gd name="connsiteY86" fmla="*/ 3265311 h 3631956"/>
              <a:gd name="connsiteX87" fmla="*/ 64876 w 887272"/>
              <a:gd name="connsiteY87" fmla="*/ 3217332 h 3631956"/>
              <a:gd name="connsiteX88" fmla="*/ 66570 w 887272"/>
              <a:gd name="connsiteY88" fmla="*/ 3178387 h 3631956"/>
              <a:gd name="connsiteX89" fmla="*/ 79551 w 887272"/>
              <a:gd name="connsiteY89" fmla="*/ 3056467 h 3631956"/>
              <a:gd name="connsiteX90" fmla="*/ 78987 w 887272"/>
              <a:gd name="connsiteY90" fmla="*/ 3025422 h 3631956"/>
              <a:gd name="connsiteX91" fmla="*/ 86890 w 887272"/>
              <a:gd name="connsiteY91" fmla="*/ 2958253 h 3631956"/>
              <a:gd name="connsiteX92" fmla="*/ 89147 w 887272"/>
              <a:gd name="connsiteY92" fmla="*/ 2910841 h 3631956"/>
              <a:gd name="connsiteX93" fmla="*/ 96485 w 887272"/>
              <a:gd name="connsiteY93" fmla="*/ 2835770 h 3631956"/>
              <a:gd name="connsiteX94" fmla="*/ 112290 w 887272"/>
              <a:gd name="connsiteY94" fmla="*/ 2715542 h 3631956"/>
              <a:gd name="connsiteX95" fmla="*/ 108903 w 887272"/>
              <a:gd name="connsiteY95" fmla="*/ 2701431 h 3631956"/>
              <a:gd name="connsiteX96" fmla="*/ 116805 w 887272"/>
              <a:gd name="connsiteY96" fmla="*/ 2692400 h 3631956"/>
              <a:gd name="connsiteX97" fmla="*/ 116241 w 887272"/>
              <a:gd name="connsiteY97" fmla="*/ 2673773 h 3631956"/>
              <a:gd name="connsiteX98" fmla="*/ 120756 w 887272"/>
              <a:gd name="connsiteY98" fmla="*/ 2632004 h 3631956"/>
              <a:gd name="connsiteX99" fmla="*/ 120192 w 887272"/>
              <a:gd name="connsiteY99" fmla="*/ 2609991 h 3631956"/>
              <a:gd name="connsiteX100" fmla="*/ 127530 w 887272"/>
              <a:gd name="connsiteY100" fmla="*/ 2589671 h 3631956"/>
              <a:gd name="connsiteX101" fmla="*/ 132610 w 887272"/>
              <a:gd name="connsiteY101" fmla="*/ 2554676 h 3631956"/>
              <a:gd name="connsiteX102" fmla="*/ 137125 w 887272"/>
              <a:gd name="connsiteY102" fmla="*/ 2525323 h 3631956"/>
              <a:gd name="connsiteX103" fmla="*/ 142206 w 887272"/>
              <a:gd name="connsiteY103" fmla="*/ 2484684 h 3631956"/>
              <a:gd name="connsiteX104" fmla="*/ 152364 w 887272"/>
              <a:gd name="connsiteY104" fmla="*/ 2466621 h 3631956"/>
              <a:gd name="connsiteX105" fmla="*/ 151802 w 887272"/>
              <a:gd name="connsiteY105" fmla="*/ 2430498 h 3631956"/>
              <a:gd name="connsiteX106" fmla="*/ 159703 w 887272"/>
              <a:gd name="connsiteY106" fmla="*/ 2410178 h 3631956"/>
              <a:gd name="connsiteX107" fmla="*/ 164784 w 887272"/>
              <a:gd name="connsiteY107" fmla="*/ 2388164 h 3631956"/>
              <a:gd name="connsiteX108" fmla="*/ 167041 w 887272"/>
              <a:gd name="connsiteY108" fmla="*/ 2359943 h 3631956"/>
              <a:gd name="connsiteX109" fmla="*/ 174943 w 887272"/>
              <a:gd name="connsiteY109" fmla="*/ 2338494 h 3631956"/>
              <a:gd name="connsiteX110" fmla="*/ 180023 w 887272"/>
              <a:gd name="connsiteY110" fmla="*/ 2284871 h 3631956"/>
              <a:gd name="connsiteX111" fmla="*/ 181716 w 887272"/>
              <a:gd name="connsiteY111" fmla="*/ 2232942 h 3631956"/>
              <a:gd name="connsiteX112" fmla="*/ 190183 w 887272"/>
              <a:gd name="connsiteY112" fmla="*/ 2175369 h 3631956"/>
              <a:gd name="connsiteX113" fmla="*/ 191312 w 887272"/>
              <a:gd name="connsiteY113" fmla="*/ 2136987 h 3631956"/>
              <a:gd name="connsiteX114" fmla="*/ 196392 w 887272"/>
              <a:gd name="connsiteY114" fmla="*/ 2098040 h 3631956"/>
              <a:gd name="connsiteX115" fmla="*/ 206552 w 887272"/>
              <a:gd name="connsiteY115" fmla="*/ 1991360 h 3631956"/>
              <a:gd name="connsiteX116" fmla="*/ 211632 w 887272"/>
              <a:gd name="connsiteY116" fmla="*/ 1965960 h 3631956"/>
              <a:gd name="connsiteX117" fmla="*/ 216712 w 887272"/>
              <a:gd name="connsiteY117" fmla="*/ 1925320 h 3631956"/>
              <a:gd name="connsiteX118" fmla="*/ 221792 w 887272"/>
              <a:gd name="connsiteY118" fmla="*/ 1910080 h 3631956"/>
              <a:gd name="connsiteX119" fmla="*/ 226872 w 887272"/>
              <a:gd name="connsiteY119" fmla="*/ 1889760 h 3631956"/>
              <a:gd name="connsiteX120" fmla="*/ 231952 w 887272"/>
              <a:gd name="connsiteY120" fmla="*/ 1859280 h 3631956"/>
              <a:gd name="connsiteX121" fmla="*/ 237032 w 887272"/>
              <a:gd name="connsiteY121" fmla="*/ 1833880 h 3631956"/>
              <a:gd name="connsiteX122" fmla="*/ 242112 w 887272"/>
              <a:gd name="connsiteY122" fmla="*/ 1762760 h 3631956"/>
              <a:gd name="connsiteX123" fmla="*/ 247192 w 887272"/>
              <a:gd name="connsiteY123" fmla="*/ 1747520 h 3631956"/>
              <a:gd name="connsiteX124" fmla="*/ 252272 w 887272"/>
              <a:gd name="connsiteY124" fmla="*/ 1722120 h 3631956"/>
              <a:gd name="connsiteX125" fmla="*/ 257352 w 887272"/>
              <a:gd name="connsiteY125" fmla="*/ 1671320 h 3631956"/>
              <a:gd name="connsiteX126" fmla="*/ 262432 w 887272"/>
              <a:gd name="connsiteY126" fmla="*/ 1656080 h 3631956"/>
              <a:gd name="connsiteX127" fmla="*/ 267512 w 887272"/>
              <a:gd name="connsiteY127" fmla="*/ 1635760 h 3631956"/>
              <a:gd name="connsiteX128" fmla="*/ 272592 w 887272"/>
              <a:gd name="connsiteY128" fmla="*/ 1574800 h 3631956"/>
              <a:gd name="connsiteX129" fmla="*/ 277672 w 887272"/>
              <a:gd name="connsiteY129" fmla="*/ 1559560 h 3631956"/>
              <a:gd name="connsiteX130" fmla="*/ 287832 w 887272"/>
              <a:gd name="connsiteY130" fmla="*/ 1518920 h 3631956"/>
              <a:gd name="connsiteX131" fmla="*/ 292912 w 887272"/>
              <a:gd name="connsiteY131" fmla="*/ 1473200 h 3631956"/>
              <a:gd name="connsiteX132" fmla="*/ 297992 w 887272"/>
              <a:gd name="connsiteY132" fmla="*/ 1447800 h 3631956"/>
              <a:gd name="connsiteX133" fmla="*/ 308152 w 887272"/>
              <a:gd name="connsiteY133" fmla="*/ 1386840 h 3631956"/>
              <a:gd name="connsiteX134" fmla="*/ 313232 w 887272"/>
              <a:gd name="connsiteY134" fmla="*/ 1346200 h 3631956"/>
              <a:gd name="connsiteX135" fmla="*/ 323392 w 887272"/>
              <a:gd name="connsiteY135" fmla="*/ 1275080 h 3631956"/>
              <a:gd name="connsiteX136" fmla="*/ 328472 w 887272"/>
              <a:gd name="connsiteY136" fmla="*/ 1224280 h 3631956"/>
              <a:gd name="connsiteX137" fmla="*/ 333552 w 887272"/>
              <a:gd name="connsiteY137" fmla="*/ 1198880 h 3631956"/>
              <a:gd name="connsiteX138" fmla="*/ 348792 w 887272"/>
              <a:gd name="connsiteY138" fmla="*/ 1127760 h 3631956"/>
              <a:gd name="connsiteX139" fmla="*/ 353872 w 887272"/>
              <a:gd name="connsiteY139" fmla="*/ 1076960 h 3631956"/>
              <a:gd name="connsiteX140" fmla="*/ 358952 w 887272"/>
              <a:gd name="connsiteY140" fmla="*/ 1056640 h 3631956"/>
              <a:gd name="connsiteX141" fmla="*/ 369112 w 887272"/>
              <a:gd name="connsiteY141" fmla="*/ 1005840 h 3631956"/>
              <a:gd name="connsiteX142" fmla="*/ 374192 w 887272"/>
              <a:gd name="connsiteY142" fmla="*/ 934720 h 3631956"/>
              <a:gd name="connsiteX143" fmla="*/ 384352 w 887272"/>
              <a:gd name="connsiteY143" fmla="*/ 868680 h 3631956"/>
              <a:gd name="connsiteX144" fmla="*/ 389432 w 887272"/>
              <a:gd name="connsiteY144" fmla="*/ 822960 h 3631956"/>
              <a:gd name="connsiteX145" fmla="*/ 399592 w 887272"/>
              <a:gd name="connsiteY145" fmla="*/ 777240 h 3631956"/>
              <a:gd name="connsiteX146" fmla="*/ 404672 w 887272"/>
              <a:gd name="connsiteY146" fmla="*/ 731520 h 3631956"/>
              <a:gd name="connsiteX147" fmla="*/ 414832 w 887272"/>
              <a:gd name="connsiteY147" fmla="*/ 690880 h 3631956"/>
              <a:gd name="connsiteX148" fmla="*/ 424992 w 887272"/>
              <a:gd name="connsiteY148" fmla="*/ 629920 h 3631956"/>
              <a:gd name="connsiteX149" fmla="*/ 430072 w 887272"/>
              <a:gd name="connsiteY149" fmla="*/ 584200 h 3631956"/>
              <a:gd name="connsiteX150" fmla="*/ 440232 w 887272"/>
              <a:gd name="connsiteY150" fmla="*/ 543560 h 3631956"/>
              <a:gd name="connsiteX151" fmla="*/ 445312 w 887272"/>
              <a:gd name="connsiteY151" fmla="*/ 523240 h 3631956"/>
              <a:gd name="connsiteX152" fmla="*/ 455472 w 887272"/>
              <a:gd name="connsiteY152" fmla="*/ 457200 h 3631956"/>
              <a:gd name="connsiteX153" fmla="*/ 465632 w 887272"/>
              <a:gd name="connsiteY153" fmla="*/ 411480 h 3631956"/>
              <a:gd name="connsiteX154" fmla="*/ 470712 w 887272"/>
              <a:gd name="connsiteY154" fmla="*/ 365760 h 3631956"/>
              <a:gd name="connsiteX155" fmla="*/ 475792 w 887272"/>
              <a:gd name="connsiteY155" fmla="*/ 335280 h 3631956"/>
              <a:gd name="connsiteX156" fmla="*/ 478332 w 887272"/>
              <a:gd name="connsiteY156" fmla="*/ 213360 h 3631956"/>
              <a:gd name="connsiteX0" fmla="*/ 478332 w 887272"/>
              <a:gd name="connsiteY0" fmla="*/ 213360 h 3631956"/>
              <a:gd name="connsiteX1" fmla="*/ 489762 w 887272"/>
              <a:gd name="connsiteY1" fmla="*/ 197485 h 3631956"/>
              <a:gd name="connsiteX2" fmla="*/ 505637 w 887272"/>
              <a:gd name="connsiteY2" fmla="*/ 182245 h 3631956"/>
              <a:gd name="connsiteX3" fmla="*/ 536117 w 887272"/>
              <a:gd name="connsiteY3" fmla="*/ 163830 h 3631956"/>
              <a:gd name="connsiteX4" fmla="*/ 551357 w 887272"/>
              <a:gd name="connsiteY4" fmla="*/ 148590 h 3631956"/>
              <a:gd name="connsiteX5" fmla="*/ 581837 w 887272"/>
              <a:gd name="connsiteY5" fmla="*/ 136525 h 3631956"/>
              <a:gd name="connsiteX6" fmla="*/ 608507 w 887272"/>
              <a:gd name="connsiteY6" fmla="*/ 115570 h 3631956"/>
              <a:gd name="connsiteX7" fmla="*/ 640257 w 887272"/>
              <a:gd name="connsiteY7" fmla="*/ 100330 h 3631956"/>
              <a:gd name="connsiteX8" fmla="*/ 661212 w 887272"/>
              <a:gd name="connsiteY8" fmla="*/ 90170 h 3631956"/>
              <a:gd name="connsiteX9" fmla="*/ 689152 w 887272"/>
              <a:gd name="connsiteY9" fmla="*/ 76200 h 3631956"/>
              <a:gd name="connsiteX10" fmla="*/ 719632 w 887272"/>
              <a:gd name="connsiteY10" fmla="*/ 66040 h 3631956"/>
              <a:gd name="connsiteX11" fmla="*/ 759002 w 887272"/>
              <a:gd name="connsiteY11" fmla="*/ 45085 h 3631956"/>
              <a:gd name="connsiteX12" fmla="*/ 805992 w 887272"/>
              <a:gd name="connsiteY12" fmla="*/ 26035 h 3631956"/>
              <a:gd name="connsiteX13" fmla="*/ 823137 w 887272"/>
              <a:gd name="connsiteY13" fmla="*/ 17780 h 3631956"/>
              <a:gd name="connsiteX14" fmla="*/ 851712 w 887272"/>
              <a:gd name="connsiteY14" fmla="*/ 15240 h 3631956"/>
              <a:gd name="connsiteX15" fmla="*/ 882192 w 887272"/>
              <a:gd name="connsiteY15" fmla="*/ 0 h 3631956"/>
              <a:gd name="connsiteX16" fmla="*/ 887272 w 887272"/>
              <a:gd name="connsiteY16" fmla="*/ 15240 h 3631956"/>
              <a:gd name="connsiteX17" fmla="*/ 882192 w 887272"/>
              <a:gd name="connsiteY17" fmla="*/ 60960 h 3631956"/>
              <a:gd name="connsiteX18" fmla="*/ 877112 w 887272"/>
              <a:gd name="connsiteY18" fmla="*/ 76200 h 3631956"/>
              <a:gd name="connsiteX19" fmla="*/ 872032 w 887272"/>
              <a:gd name="connsiteY19" fmla="*/ 96520 h 3631956"/>
              <a:gd name="connsiteX20" fmla="*/ 866952 w 887272"/>
              <a:gd name="connsiteY20" fmla="*/ 162560 h 3631956"/>
              <a:gd name="connsiteX21" fmla="*/ 861872 w 887272"/>
              <a:gd name="connsiteY21" fmla="*/ 182880 h 3631956"/>
              <a:gd name="connsiteX22" fmla="*/ 856792 w 887272"/>
              <a:gd name="connsiteY22" fmla="*/ 213360 h 3631956"/>
              <a:gd name="connsiteX23" fmla="*/ 851712 w 887272"/>
              <a:gd name="connsiteY23" fmla="*/ 335280 h 3631956"/>
              <a:gd name="connsiteX24" fmla="*/ 841552 w 887272"/>
              <a:gd name="connsiteY24" fmla="*/ 401320 h 3631956"/>
              <a:gd name="connsiteX25" fmla="*/ 836472 w 887272"/>
              <a:gd name="connsiteY25" fmla="*/ 447040 h 3631956"/>
              <a:gd name="connsiteX26" fmla="*/ 826312 w 887272"/>
              <a:gd name="connsiteY26" fmla="*/ 568960 h 3631956"/>
              <a:gd name="connsiteX27" fmla="*/ 821232 w 887272"/>
              <a:gd name="connsiteY27" fmla="*/ 594360 h 3631956"/>
              <a:gd name="connsiteX28" fmla="*/ 816152 w 887272"/>
              <a:gd name="connsiteY28" fmla="*/ 640080 h 3631956"/>
              <a:gd name="connsiteX29" fmla="*/ 805992 w 887272"/>
              <a:gd name="connsiteY29" fmla="*/ 690880 h 3631956"/>
              <a:gd name="connsiteX30" fmla="*/ 800912 w 887272"/>
              <a:gd name="connsiteY30" fmla="*/ 721360 h 3631956"/>
              <a:gd name="connsiteX31" fmla="*/ 795832 w 887272"/>
              <a:gd name="connsiteY31" fmla="*/ 741680 h 3631956"/>
              <a:gd name="connsiteX32" fmla="*/ 790752 w 887272"/>
              <a:gd name="connsiteY32" fmla="*/ 767080 h 3631956"/>
              <a:gd name="connsiteX33" fmla="*/ 785672 w 887272"/>
              <a:gd name="connsiteY33" fmla="*/ 787400 h 3631956"/>
              <a:gd name="connsiteX34" fmla="*/ 780592 w 887272"/>
              <a:gd name="connsiteY34" fmla="*/ 828040 h 3631956"/>
              <a:gd name="connsiteX35" fmla="*/ 775512 w 887272"/>
              <a:gd name="connsiteY35" fmla="*/ 843280 h 3631956"/>
              <a:gd name="connsiteX36" fmla="*/ 765352 w 887272"/>
              <a:gd name="connsiteY36" fmla="*/ 894080 h 3631956"/>
              <a:gd name="connsiteX37" fmla="*/ 755192 w 887272"/>
              <a:gd name="connsiteY37" fmla="*/ 939800 h 3631956"/>
              <a:gd name="connsiteX38" fmla="*/ 750112 w 887272"/>
              <a:gd name="connsiteY38" fmla="*/ 980440 h 3631956"/>
              <a:gd name="connsiteX39" fmla="*/ 745032 w 887272"/>
              <a:gd name="connsiteY39" fmla="*/ 1031240 h 3631956"/>
              <a:gd name="connsiteX40" fmla="*/ 734872 w 887272"/>
              <a:gd name="connsiteY40" fmla="*/ 1102360 h 3631956"/>
              <a:gd name="connsiteX41" fmla="*/ 729792 w 887272"/>
              <a:gd name="connsiteY41" fmla="*/ 1203960 h 3631956"/>
              <a:gd name="connsiteX42" fmla="*/ 719632 w 887272"/>
              <a:gd name="connsiteY42" fmla="*/ 1264920 h 3631956"/>
              <a:gd name="connsiteX43" fmla="*/ 704392 w 887272"/>
              <a:gd name="connsiteY43" fmla="*/ 1407160 h 3631956"/>
              <a:gd name="connsiteX44" fmla="*/ 694232 w 887272"/>
              <a:gd name="connsiteY44" fmla="*/ 1463040 h 3631956"/>
              <a:gd name="connsiteX45" fmla="*/ 689152 w 887272"/>
              <a:gd name="connsiteY45" fmla="*/ 1518920 h 3631956"/>
              <a:gd name="connsiteX46" fmla="*/ 678992 w 887272"/>
              <a:gd name="connsiteY46" fmla="*/ 1564640 h 3631956"/>
              <a:gd name="connsiteX47" fmla="*/ 673912 w 887272"/>
              <a:gd name="connsiteY47" fmla="*/ 1595120 h 3631956"/>
              <a:gd name="connsiteX48" fmla="*/ 668832 w 887272"/>
              <a:gd name="connsiteY48" fmla="*/ 1635760 h 3631956"/>
              <a:gd name="connsiteX49" fmla="*/ 663752 w 887272"/>
              <a:gd name="connsiteY49" fmla="*/ 1666240 h 3631956"/>
              <a:gd name="connsiteX50" fmla="*/ 658672 w 887272"/>
              <a:gd name="connsiteY50" fmla="*/ 1706880 h 3631956"/>
              <a:gd name="connsiteX51" fmla="*/ 643432 w 887272"/>
              <a:gd name="connsiteY51" fmla="*/ 1778000 h 3631956"/>
              <a:gd name="connsiteX52" fmla="*/ 638352 w 887272"/>
              <a:gd name="connsiteY52" fmla="*/ 1823720 h 3631956"/>
              <a:gd name="connsiteX53" fmla="*/ 628192 w 887272"/>
              <a:gd name="connsiteY53" fmla="*/ 1879600 h 3631956"/>
              <a:gd name="connsiteX54" fmla="*/ 623112 w 887272"/>
              <a:gd name="connsiteY54" fmla="*/ 1935480 h 3631956"/>
              <a:gd name="connsiteX55" fmla="*/ 607872 w 887272"/>
              <a:gd name="connsiteY55" fmla="*/ 2021840 h 3631956"/>
              <a:gd name="connsiteX56" fmla="*/ 602792 w 887272"/>
              <a:gd name="connsiteY56" fmla="*/ 2082800 h 3631956"/>
              <a:gd name="connsiteX57" fmla="*/ 592632 w 887272"/>
              <a:gd name="connsiteY57" fmla="*/ 2133600 h 3631956"/>
              <a:gd name="connsiteX58" fmla="*/ 582472 w 887272"/>
              <a:gd name="connsiteY58" fmla="*/ 2204720 h 3631956"/>
              <a:gd name="connsiteX59" fmla="*/ 577392 w 887272"/>
              <a:gd name="connsiteY59" fmla="*/ 2296160 h 3631956"/>
              <a:gd name="connsiteX60" fmla="*/ 572312 w 887272"/>
              <a:gd name="connsiteY60" fmla="*/ 2311400 h 3631956"/>
              <a:gd name="connsiteX61" fmla="*/ 567232 w 887272"/>
              <a:gd name="connsiteY61" fmla="*/ 2352040 h 3631956"/>
              <a:gd name="connsiteX62" fmla="*/ 562152 w 887272"/>
              <a:gd name="connsiteY62" fmla="*/ 2382520 h 3631956"/>
              <a:gd name="connsiteX63" fmla="*/ 551992 w 887272"/>
              <a:gd name="connsiteY63" fmla="*/ 2509520 h 3631956"/>
              <a:gd name="connsiteX64" fmla="*/ 541832 w 887272"/>
              <a:gd name="connsiteY64" fmla="*/ 2570480 h 3631956"/>
              <a:gd name="connsiteX65" fmla="*/ 536752 w 887272"/>
              <a:gd name="connsiteY65" fmla="*/ 2595880 h 3631956"/>
              <a:gd name="connsiteX66" fmla="*/ 526592 w 887272"/>
              <a:gd name="connsiteY66" fmla="*/ 2809240 h 3631956"/>
              <a:gd name="connsiteX67" fmla="*/ 521512 w 887272"/>
              <a:gd name="connsiteY67" fmla="*/ 2834640 h 3631956"/>
              <a:gd name="connsiteX68" fmla="*/ 516432 w 887272"/>
              <a:gd name="connsiteY68" fmla="*/ 2956560 h 3631956"/>
              <a:gd name="connsiteX69" fmla="*/ 506272 w 887272"/>
              <a:gd name="connsiteY69" fmla="*/ 3048000 h 3631956"/>
              <a:gd name="connsiteX70" fmla="*/ 494419 w 887272"/>
              <a:gd name="connsiteY70" fmla="*/ 3217898 h 3631956"/>
              <a:gd name="connsiteX71" fmla="*/ 486517 w 887272"/>
              <a:gd name="connsiteY71" fmla="*/ 3325707 h 3631956"/>
              <a:gd name="connsiteX72" fmla="*/ 489903 w 887272"/>
              <a:gd name="connsiteY72" fmla="*/ 3369734 h 3631956"/>
              <a:gd name="connsiteX73" fmla="*/ 484823 w 887272"/>
              <a:gd name="connsiteY73" fmla="*/ 3407551 h 3631956"/>
              <a:gd name="connsiteX74" fmla="*/ 462810 w 887272"/>
              <a:gd name="connsiteY74" fmla="*/ 3608494 h 3631956"/>
              <a:gd name="connsiteX75" fmla="*/ 414832 w 887272"/>
              <a:gd name="connsiteY75" fmla="*/ 3611880 h 3631956"/>
              <a:gd name="connsiteX76" fmla="*/ 191312 w 887272"/>
              <a:gd name="connsiteY76" fmla="*/ 3601720 h 3631956"/>
              <a:gd name="connsiteX77" fmla="*/ 120192 w 887272"/>
              <a:gd name="connsiteY77" fmla="*/ 3591560 h 3631956"/>
              <a:gd name="connsiteX78" fmla="*/ 64312 w 887272"/>
              <a:gd name="connsiteY78" fmla="*/ 3586480 h 3631956"/>
              <a:gd name="connsiteX79" fmla="*/ 20849 w 887272"/>
              <a:gd name="connsiteY79" fmla="*/ 3576884 h 3631956"/>
              <a:gd name="connsiteX80" fmla="*/ 35525 w 887272"/>
              <a:gd name="connsiteY80" fmla="*/ 3533423 h 3631956"/>
              <a:gd name="connsiteX81" fmla="*/ 42864 w 887272"/>
              <a:gd name="connsiteY81" fmla="*/ 3455528 h 3631956"/>
              <a:gd name="connsiteX82" fmla="*/ 45121 w 887272"/>
              <a:gd name="connsiteY82" fmla="*/ 3429000 h 3631956"/>
              <a:gd name="connsiteX83" fmla="*/ 47379 w 887272"/>
              <a:gd name="connsiteY83" fmla="*/ 3397956 h 3631956"/>
              <a:gd name="connsiteX84" fmla="*/ 46815 w 887272"/>
              <a:gd name="connsiteY84" fmla="*/ 3356186 h 3631956"/>
              <a:gd name="connsiteX85" fmla="*/ 46250 w 887272"/>
              <a:gd name="connsiteY85" fmla="*/ 3327964 h 3631956"/>
              <a:gd name="connsiteX86" fmla="*/ 48508 w 887272"/>
              <a:gd name="connsiteY86" fmla="*/ 3265311 h 3631956"/>
              <a:gd name="connsiteX87" fmla="*/ 64876 w 887272"/>
              <a:gd name="connsiteY87" fmla="*/ 3217332 h 3631956"/>
              <a:gd name="connsiteX88" fmla="*/ 66570 w 887272"/>
              <a:gd name="connsiteY88" fmla="*/ 3178387 h 3631956"/>
              <a:gd name="connsiteX89" fmla="*/ 79551 w 887272"/>
              <a:gd name="connsiteY89" fmla="*/ 3056467 h 3631956"/>
              <a:gd name="connsiteX90" fmla="*/ 78987 w 887272"/>
              <a:gd name="connsiteY90" fmla="*/ 3025422 h 3631956"/>
              <a:gd name="connsiteX91" fmla="*/ 86890 w 887272"/>
              <a:gd name="connsiteY91" fmla="*/ 2958253 h 3631956"/>
              <a:gd name="connsiteX92" fmla="*/ 89147 w 887272"/>
              <a:gd name="connsiteY92" fmla="*/ 2910841 h 3631956"/>
              <a:gd name="connsiteX93" fmla="*/ 96485 w 887272"/>
              <a:gd name="connsiteY93" fmla="*/ 2835770 h 3631956"/>
              <a:gd name="connsiteX94" fmla="*/ 112290 w 887272"/>
              <a:gd name="connsiteY94" fmla="*/ 2715542 h 3631956"/>
              <a:gd name="connsiteX95" fmla="*/ 108903 w 887272"/>
              <a:gd name="connsiteY95" fmla="*/ 2701431 h 3631956"/>
              <a:gd name="connsiteX96" fmla="*/ 116805 w 887272"/>
              <a:gd name="connsiteY96" fmla="*/ 2692400 h 3631956"/>
              <a:gd name="connsiteX97" fmla="*/ 116241 w 887272"/>
              <a:gd name="connsiteY97" fmla="*/ 2673773 h 3631956"/>
              <a:gd name="connsiteX98" fmla="*/ 120756 w 887272"/>
              <a:gd name="connsiteY98" fmla="*/ 2632004 h 3631956"/>
              <a:gd name="connsiteX99" fmla="*/ 120192 w 887272"/>
              <a:gd name="connsiteY99" fmla="*/ 2609991 h 3631956"/>
              <a:gd name="connsiteX100" fmla="*/ 127530 w 887272"/>
              <a:gd name="connsiteY100" fmla="*/ 2589671 h 3631956"/>
              <a:gd name="connsiteX101" fmla="*/ 132610 w 887272"/>
              <a:gd name="connsiteY101" fmla="*/ 2554676 h 3631956"/>
              <a:gd name="connsiteX102" fmla="*/ 137125 w 887272"/>
              <a:gd name="connsiteY102" fmla="*/ 2525323 h 3631956"/>
              <a:gd name="connsiteX103" fmla="*/ 142206 w 887272"/>
              <a:gd name="connsiteY103" fmla="*/ 2484684 h 3631956"/>
              <a:gd name="connsiteX104" fmla="*/ 152364 w 887272"/>
              <a:gd name="connsiteY104" fmla="*/ 2466621 h 3631956"/>
              <a:gd name="connsiteX105" fmla="*/ 151802 w 887272"/>
              <a:gd name="connsiteY105" fmla="*/ 2430498 h 3631956"/>
              <a:gd name="connsiteX106" fmla="*/ 159703 w 887272"/>
              <a:gd name="connsiteY106" fmla="*/ 2410178 h 3631956"/>
              <a:gd name="connsiteX107" fmla="*/ 164784 w 887272"/>
              <a:gd name="connsiteY107" fmla="*/ 2388164 h 3631956"/>
              <a:gd name="connsiteX108" fmla="*/ 167041 w 887272"/>
              <a:gd name="connsiteY108" fmla="*/ 2359943 h 3631956"/>
              <a:gd name="connsiteX109" fmla="*/ 174943 w 887272"/>
              <a:gd name="connsiteY109" fmla="*/ 2338494 h 3631956"/>
              <a:gd name="connsiteX110" fmla="*/ 180023 w 887272"/>
              <a:gd name="connsiteY110" fmla="*/ 2284871 h 3631956"/>
              <a:gd name="connsiteX111" fmla="*/ 181716 w 887272"/>
              <a:gd name="connsiteY111" fmla="*/ 2232942 h 3631956"/>
              <a:gd name="connsiteX112" fmla="*/ 190183 w 887272"/>
              <a:gd name="connsiteY112" fmla="*/ 2175369 h 3631956"/>
              <a:gd name="connsiteX113" fmla="*/ 191312 w 887272"/>
              <a:gd name="connsiteY113" fmla="*/ 2136987 h 3631956"/>
              <a:gd name="connsiteX114" fmla="*/ 196392 w 887272"/>
              <a:gd name="connsiteY114" fmla="*/ 2098040 h 3631956"/>
              <a:gd name="connsiteX115" fmla="*/ 206552 w 887272"/>
              <a:gd name="connsiteY115" fmla="*/ 1991360 h 3631956"/>
              <a:gd name="connsiteX116" fmla="*/ 211632 w 887272"/>
              <a:gd name="connsiteY116" fmla="*/ 1965960 h 3631956"/>
              <a:gd name="connsiteX117" fmla="*/ 216712 w 887272"/>
              <a:gd name="connsiteY117" fmla="*/ 1925320 h 3631956"/>
              <a:gd name="connsiteX118" fmla="*/ 221792 w 887272"/>
              <a:gd name="connsiteY118" fmla="*/ 1910080 h 3631956"/>
              <a:gd name="connsiteX119" fmla="*/ 226872 w 887272"/>
              <a:gd name="connsiteY119" fmla="*/ 1889760 h 3631956"/>
              <a:gd name="connsiteX120" fmla="*/ 231952 w 887272"/>
              <a:gd name="connsiteY120" fmla="*/ 1859280 h 3631956"/>
              <a:gd name="connsiteX121" fmla="*/ 237032 w 887272"/>
              <a:gd name="connsiteY121" fmla="*/ 1833880 h 3631956"/>
              <a:gd name="connsiteX122" fmla="*/ 242112 w 887272"/>
              <a:gd name="connsiteY122" fmla="*/ 1762760 h 3631956"/>
              <a:gd name="connsiteX123" fmla="*/ 247192 w 887272"/>
              <a:gd name="connsiteY123" fmla="*/ 1747520 h 3631956"/>
              <a:gd name="connsiteX124" fmla="*/ 252272 w 887272"/>
              <a:gd name="connsiteY124" fmla="*/ 1722120 h 3631956"/>
              <a:gd name="connsiteX125" fmla="*/ 257352 w 887272"/>
              <a:gd name="connsiteY125" fmla="*/ 1671320 h 3631956"/>
              <a:gd name="connsiteX126" fmla="*/ 262432 w 887272"/>
              <a:gd name="connsiteY126" fmla="*/ 1656080 h 3631956"/>
              <a:gd name="connsiteX127" fmla="*/ 267512 w 887272"/>
              <a:gd name="connsiteY127" fmla="*/ 1635760 h 3631956"/>
              <a:gd name="connsiteX128" fmla="*/ 272592 w 887272"/>
              <a:gd name="connsiteY128" fmla="*/ 1574800 h 3631956"/>
              <a:gd name="connsiteX129" fmla="*/ 277672 w 887272"/>
              <a:gd name="connsiteY129" fmla="*/ 1559560 h 3631956"/>
              <a:gd name="connsiteX130" fmla="*/ 287832 w 887272"/>
              <a:gd name="connsiteY130" fmla="*/ 1518920 h 3631956"/>
              <a:gd name="connsiteX131" fmla="*/ 292912 w 887272"/>
              <a:gd name="connsiteY131" fmla="*/ 1473200 h 3631956"/>
              <a:gd name="connsiteX132" fmla="*/ 297992 w 887272"/>
              <a:gd name="connsiteY132" fmla="*/ 1447800 h 3631956"/>
              <a:gd name="connsiteX133" fmla="*/ 308152 w 887272"/>
              <a:gd name="connsiteY133" fmla="*/ 1386840 h 3631956"/>
              <a:gd name="connsiteX134" fmla="*/ 313232 w 887272"/>
              <a:gd name="connsiteY134" fmla="*/ 1346200 h 3631956"/>
              <a:gd name="connsiteX135" fmla="*/ 323392 w 887272"/>
              <a:gd name="connsiteY135" fmla="*/ 1275080 h 3631956"/>
              <a:gd name="connsiteX136" fmla="*/ 328472 w 887272"/>
              <a:gd name="connsiteY136" fmla="*/ 1224280 h 3631956"/>
              <a:gd name="connsiteX137" fmla="*/ 333552 w 887272"/>
              <a:gd name="connsiteY137" fmla="*/ 1198880 h 3631956"/>
              <a:gd name="connsiteX138" fmla="*/ 348792 w 887272"/>
              <a:gd name="connsiteY138" fmla="*/ 1127760 h 3631956"/>
              <a:gd name="connsiteX139" fmla="*/ 353872 w 887272"/>
              <a:gd name="connsiteY139" fmla="*/ 1076960 h 3631956"/>
              <a:gd name="connsiteX140" fmla="*/ 358952 w 887272"/>
              <a:gd name="connsiteY140" fmla="*/ 1056640 h 3631956"/>
              <a:gd name="connsiteX141" fmla="*/ 369112 w 887272"/>
              <a:gd name="connsiteY141" fmla="*/ 1005840 h 3631956"/>
              <a:gd name="connsiteX142" fmla="*/ 374192 w 887272"/>
              <a:gd name="connsiteY142" fmla="*/ 934720 h 3631956"/>
              <a:gd name="connsiteX143" fmla="*/ 384352 w 887272"/>
              <a:gd name="connsiteY143" fmla="*/ 868680 h 3631956"/>
              <a:gd name="connsiteX144" fmla="*/ 389432 w 887272"/>
              <a:gd name="connsiteY144" fmla="*/ 822960 h 3631956"/>
              <a:gd name="connsiteX145" fmla="*/ 399592 w 887272"/>
              <a:gd name="connsiteY145" fmla="*/ 777240 h 3631956"/>
              <a:gd name="connsiteX146" fmla="*/ 404672 w 887272"/>
              <a:gd name="connsiteY146" fmla="*/ 731520 h 3631956"/>
              <a:gd name="connsiteX147" fmla="*/ 414832 w 887272"/>
              <a:gd name="connsiteY147" fmla="*/ 690880 h 3631956"/>
              <a:gd name="connsiteX148" fmla="*/ 424992 w 887272"/>
              <a:gd name="connsiteY148" fmla="*/ 629920 h 3631956"/>
              <a:gd name="connsiteX149" fmla="*/ 430072 w 887272"/>
              <a:gd name="connsiteY149" fmla="*/ 584200 h 3631956"/>
              <a:gd name="connsiteX150" fmla="*/ 440232 w 887272"/>
              <a:gd name="connsiteY150" fmla="*/ 543560 h 3631956"/>
              <a:gd name="connsiteX151" fmla="*/ 445312 w 887272"/>
              <a:gd name="connsiteY151" fmla="*/ 523240 h 3631956"/>
              <a:gd name="connsiteX152" fmla="*/ 455472 w 887272"/>
              <a:gd name="connsiteY152" fmla="*/ 457200 h 3631956"/>
              <a:gd name="connsiteX153" fmla="*/ 465632 w 887272"/>
              <a:gd name="connsiteY153" fmla="*/ 411480 h 3631956"/>
              <a:gd name="connsiteX154" fmla="*/ 470712 w 887272"/>
              <a:gd name="connsiteY154" fmla="*/ 365760 h 3631956"/>
              <a:gd name="connsiteX155" fmla="*/ 475792 w 887272"/>
              <a:gd name="connsiteY155" fmla="*/ 335280 h 3631956"/>
              <a:gd name="connsiteX156" fmla="*/ 478332 w 887272"/>
              <a:gd name="connsiteY156" fmla="*/ 213360 h 3631956"/>
              <a:gd name="connsiteX0" fmla="*/ 478332 w 887272"/>
              <a:gd name="connsiteY0" fmla="*/ 215060 h 3633656"/>
              <a:gd name="connsiteX1" fmla="*/ 489762 w 887272"/>
              <a:gd name="connsiteY1" fmla="*/ 199185 h 3633656"/>
              <a:gd name="connsiteX2" fmla="*/ 505637 w 887272"/>
              <a:gd name="connsiteY2" fmla="*/ 183945 h 3633656"/>
              <a:gd name="connsiteX3" fmla="*/ 536117 w 887272"/>
              <a:gd name="connsiteY3" fmla="*/ 165530 h 3633656"/>
              <a:gd name="connsiteX4" fmla="*/ 551357 w 887272"/>
              <a:gd name="connsiteY4" fmla="*/ 150290 h 3633656"/>
              <a:gd name="connsiteX5" fmla="*/ 581837 w 887272"/>
              <a:gd name="connsiteY5" fmla="*/ 138225 h 3633656"/>
              <a:gd name="connsiteX6" fmla="*/ 608507 w 887272"/>
              <a:gd name="connsiteY6" fmla="*/ 117270 h 3633656"/>
              <a:gd name="connsiteX7" fmla="*/ 640257 w 887272"/>
              <a:gd name="connsiteY7" fmla="*/ 102030 h 3633656"/>
              <a:gd name="connsiteX8" fmla="*/ 661212 w 887272"/>
              <a:gd name="connsiteY8" fmla="*/ 91870 h 3633656"/>
              <a:gd name="connsiteX9" fmla="*/ 689152 w 887272"/>
              <a:gd name="connsiteY9" fmla="*/ 77900 h 3633656"/>
              <a:gd name="connsiteX10" fmla="*/ 719632 w 887272"/>
              <a:gd name="connsiteY10" fmla="*/ 67740 h 3633656"/>
              <a:gd name="connsiteX11" fmla="*/ 759002 w 887272"/>
              <a:gd name="connsiteY11" fmla="*/ 46785 h 3633656"/>
              <a:gd name="connsiteX12" fmla="*/ 805992 w 887272"/>
              <a:gd name="connsiteY12" fmla="*/ 27735 h 3633656"/>
              <a:gd name="connsiteX13" fmla="*/ 823137 w 887272"/>
              <a:gd name="connsiteY13" fmla="*/ 19480 h 3633656"/>
              <a:gd name="connsiteX14" fmla="*/ 845997 w 887272"/>
              <a:gd name="connsiteY14" fmla="*/ 13130 h 3633656"/>
              <a:gd name="connsiteX15" fmla="*/ 882192 w 887272"/>
              <a:gd name="connsiteY15" fmla="*/ 1700 h 3633656"/>
              <a:gd name="connsiteX16" fmla="*/ 887272 w 887272"/>
              <a:gd name="connsiteY16" fmla="*/ 16940 h 3633656"/>
              <a:gd name="connsiteX17" fmla="*/ 882192 w 887272"/>
              <a:gd name="connsiteY17" fmla="*/ 62660 h 3633656"/>
              <a:gd name="connsiteX18" fmla="*/ 877112 w 887272"/>
              <a:gd name="connsiteY18" fmla="*/ 77900 h 3633656"/>
              <a:gd name="connsiteX19" fmla="*/ 872032 w 887272"/>
              <a:gd name="connsiteY19" fmla="*/ 98220 h 3633656"/>
              <a:gd name="connsiteX20" fmla="*/ 866952 w 887272"/>
              <a:gd name="connsiteY20" fmla="*/ 164260 h 3633656"/>
              <a:gd name="connsiteX21" fmla="*/ 861872 w 887272"/>
              <a:gd name="connsiteY21" fmla="*/ 184580 h 3633656"/>
              <a:gd name="connsiteX22" fmla="*/ 856792 w 887272"/>
              <a:gd name="connsiteY22" fmla="*/ 215060 h 3633656"/>
              <a:gd name="connsiteX23" fmla="*/ 851712 w 887272"/>
              <a:gd name="connsiteY23" fmla="*/ 336980 h 3633656"/>
              <a:gd name="connsiteX24" fmla="*/ 841552 w 887272"/>
              <a:gd name="connsiteY24" fmla="*/ 403020 h 3633656"/>
              <a:gd name="connsiteX25" fmla="*/ 836472 w 887272"/>
              <a:gd name="connsiteY25" fmla="*/ 448740 h 3633656"/>
              <a:gd name="connsiteX26" fmla="*/ 826312 w 887272"/>
              <a:gd name="connsiteY26" fmla="*/ 570660 h 3633656"/>
              <a:gd name="connsiteX27" fmla="*/ 821232 w 887272"/>
              <a:gd name="connsiteY27" fmla="*/ 596060 h 3633656"/>
              <a:gd name="connsiteX28" fmla="*/ 816152 w 887272"/>
              <a:gd name="connsiteY28" fmla="*/ 641780 h 3633656"/>
              <a:gd name="connsiteX29" fmla="*/ 805992 w 887272"/>
              <a:gd name="connsiteY29" fmla="*/ 692580 h 3633656"/>
              <a:gd name="connsiteX30" fmla="*/ 800912 w 887272"/>
              <a:gd name="connsiteY30" fmla="*/ 723060 h 3633656"/>
              <a:gd name="connsiteX31" fmla="*/ 795832 w 887272"/>
              <a:gd name="connsiteY31" fmla="*/ 743380 h 3633656"/>
              <a:gd name="connsiteX32" fmla="*/ 790752 w 887272"/>
              <a:gd name="connsiteY32" fmla="*/ 768780 h 3633656"/>
              <a:gd name="connsiteX33" fmla="*/ 785672 w 887272"/>
              <a:gd name="connsiteY33" fmla="*/ 789100 h 3633656"/>
              <a:gd name="connsiteX34" fmla="*/ 780592 w 887272"/>
              <a:gd name="connsiteY34" fmla="*/ 829740 h 3633656"/>
              <a:gd name="connsiteX35" fmla="*/ 775512 w 887272"/>
              <a:gd name="connsiteY35" fmla="*/ 844980 h 3633656"/>
              <a:gd name="connsiteX36" fmla="*/ 765352 w 887272"/>
              <a:gd name="connsiteY36" fmla="*/ 895780 h 3633656"/>
              <a:gd name="connsiteX37" fmla="*/ 755192 w 887272"/>
              <a:gd name="connsiteY37" fmla="*/ 941500 h 3633656"/>
              <a:gd name="connsiteX38" fmla="*/ 750112 w 887272"/>
              <a:gd name="connsiteY38" fmla="*/ 982140 h 3633656"/>
              <a:gd name="connsiteX39" fmla="*/ 745032 w 887272"/>
              <a:gd name="connsiteY39" fmla="*/ 1032940 h 3633656"/>
              <a:gd name="connsiteX40" fmla="*/ 734872 w 887272"/>
              <a:gd name="connsiteY40" fmla="*/ 1104060 h 3633656"/>
              <a:gd name="connsiteX41" fmla="*/ 729792 w 887272"/>
              <a:gd name="connsiteY41" fmla="*/ 1205660 h 3633656"/>
              <a:gd name="connsiteX42" fmla="*/ 719632 w 887272"/>
              <a:gd name="connsiteY42" fmla="*/ 1266620 h 3633656"/>
              <a:gd name="connsiteX43" fmla="*/ 704392 w 887272"/>
              <a:gd name="connsiteY43" fmla="*/ 1408860 h 3633656"/>
              <a:gd name="connsiteX44" fmla="*/ 694232 w 887272"/>
              <a:gd name="connsiteY44" fmla="*/ 1464740 h 3633656"/>
              <a:gd name="connsiteX45" fmla="*/ 689152 w 887272"/>
              <a:gd name="connsiteY45" fmla="*/ 1520620 h 3633656"/>
              <a:gd name="connsiteX46" fmla="*/ 678992 w 887272"/>
              <a:gd name="connsiteY46" fmla="*/ 1566340 h 3633656"/>
              <a:gd name="connsiteX47" fmla="*/ 673912 w 887272"/>
              <a:gd name="connsiteY47" fmla="*/ 1596820 h 3633656"/>
              <a:gd name="connsiteX48" fmla="*/ 668832 w 887272"/>
              <a:gd name="connsiteY48" fmla="*/ 1637460 h 3633656"/>
              <a:gd name="connsiteX49" fmla="*/ 663752 w 887272"/>
              <a:gd name="connsiteY49" fmla="*/ 1667940 h 3633656"/>
              <a:gd name="connsiteX50" fmla="*/ 658672 w 887272"/>
              <a:gd name="connsiteY50" fmla="*/ 1708580 h 3633656"/>
              <a:gd name="connsiteX51" fmla="*/ 643432 w 887272"/>
              <a:gd name="connsiteY51" fmla="*/ 1779700 h 3633656"/>
              <a:gd name="connsiteX52" fmla="*/ 638352 w 887272"/>
              <a:gd name="connsiteY52" fmla="*/ 1825420 h 3633656"/>
              <a:gd name="connsiteX53" fmla="*/ 628192 w 887272"/>
              <a:gd name="connsiteY53" fmla="*/ 1881300 h 3633656"/>
              <a:gd name="connsiteX54" fmla="*/ 623112 w 887272"/>
              <a:gd name="connsiteY54" fmla="*/ 1937180 h 3633656"/>
              <a:gd name="connsiteX55" fmla="*/ 607872 w 887272"/>
              <a:gd name="connsiteY55" fmla="*/ 2023540 h 3633656"/>
              <a:gd name="connsiteX56" fmla="*/ 602792 w 887272"/>
              <a:gd name="connsiteY56" fmla="*/ 2084500 h 3633656"/>
              <a:gd name="connsiteX57" fmla="*/ 592632 w 887272"/>
              <a:gd name="connsiteY57" fmla="*/ 2135300 h 3633656"/>
              <a:gd name="connsiteX58" fmla="*/ 582472 w 887272"/>
              <a:gd name="connsiteY58" fmla="*/ 2206420 h 3633656"/>
              <a:gd name="connsiteX59" fmla="*/ 577392 w 887272"/>
              <a:gd name="connsiteY59" fmla="*/ 2297860 h 3633656"/>
              <a:gd name="connsiteX60" fmla="*/ 572312 w 887272"/>
              <a:gd name="connsiteY60" fmla="*/ 2313100 h 3633656"/>
              <a:gd name="connsiteX61" fmla="*/ 567232 w 887272"/>
              <a:gd name="connsiteY61" fmla="*/ 2353740 h 3633656"/>
              <a:gd name="connsiteX62" fmla="*/ 562152 w 887272"/>
              <a:gd name="connsiteY62" fmla="*/ 2384220 h 3633656"/>
              <a:gd name="connsiteX63" fmla="*/ 551992 w 887272"/>
              <a:gd name="connsiteY63" fmla="*/ 2511220 h 3633656"/>
              <a:gd name="connsiteX64" fmla="*/ 541832 w 887272"/>
              <a:gd name="connsiteY64" fmla="*/ 2572180 h 3633656"/>
              <a:gd name="connsiteX65" fmla="*/ 536752 w 887272"/>
              <a:gd name="connsiteY65" fmla="*/ 2597580 h 3633656"/>
              <a:gd name="connsiteX66" fmla="*/ 526592 w 887272"/>
              <a:gd name="connsiteY66" fmla="*/ 2810940 h 3633656"/>
              <a:gd name="connsiteX67" fmla="*/ 521512 w 887272"/>
              <a:gd name="connsiteY67" fmla="*/ 2836340 h 3633656"/>
              <a:gd name="connsiteX68" fmla="*/ 516432 w 887272"/>
              <a:gd name="connsiteY68" fmla="*/ 2958260 h 3633656"/>
              <a:gd name="connsiteX69" fmla="*/ 506272 w 887272"/>
              <a:gd name="connsiteY69" fmla="*/ 3049700 h 3633656"/>
              <a:gd name="connsiteX70" fmla="*/ 494419 w 887272"/>
              <a:gd name="connsiteY70" fmla="*/ 3219598 h 3633656"/>
              <a:gd name="connsiteX71" fmla="*/ 486517 w 887272"/>
              <a:gd name="connsiteY71" fmla="*/ 3327407 h 3633656"/>
              <a:gd name="connsiteX72" fmla="*/ 489903 w 887272"/>
              <a:gd name="connsiteY72" fmla="*/ 3371434 h 3633656"/>
              <a:gd name="connsiteX73" fmla="*/ 484823 w 887272"/>
              <a:gd name="connsiteY73" fmla="*/ 3409251 h 3633656"/>
              <a:gd name="connsiteX74" fmla="*/ 462810 w 887272"/>
              <a:gd name="connsiteY74" fmla="*/ 3610194 h 3633656"/>
              <a:gd name="connsiteX75" fmla="*/ 414832 w 887272"/>
              <a:gd name="connsiteY75" fmla="*/ 3613580 h 3633656"/>
              <a:gd name="connsiteX76" fmla="*/ 191312 w 887272"/>
              <a:gd name="connsiteY76" fmla="*/ 3603420 h 3633656"/>
              <a:gd name="connsiteX77" fmla="*/ 120192 w 887272"/>
              <a:gd name="connsiteY77" fmla="*/ 3593260 h 3633656"/>
              <a:gd name="connsiteX78" fmla="*/ 64312 w 887272"/>
              <a:gd name="connsiteY78" fmla="*/ 3588180 h 3633656"/>
              <a:gd name="connsiteX79" fmla="*/ 20849 w 887272"/>
              <a:gd name="connsiteY79" fmla="*/ 3578584 h 3633656"/>
              <a:gd name="connsiteX80" fmla="*/ 35525 w 887272"/>
              <a:gd name="connsiteY80" fmla="*/ 3535123 h 3633656"/>
              <a:gd name="connsiteX81" fmla="*/ 42864 w 887272"/>
              <a:gd name="connsiteY81" fmla="*/ 3457228 h 3633656"/>
              <a:gd name="connsiteX82" fmla="*/ 45121 w 887272"/>
              <a:gd name="connsiteY82" fmla="*/ 3430700 h 3633656"/>
              <a:gd name="connsiteX83" fmla="*/ 47379 w 887272"/>
              <a:gd name="connsiteY83" fmla="*/ 3399656 h 3633656"/>
              <a:gd name="connsiteX84" fmla="*/ 46815 w 887272"/>
              <a:gd name="connsiteY84" fmla="*/ 3357886 h 3633656"/>
              <a:gd name="connsiteX85" fmla="*/ 46250 w 887272"/>
              <a:gd name="connsiteY85" fmla="*/ 3329664 h 3633656"/>
              <a:gd name="connsiteX86" fmla="*/ 48508 w 887272"/>
              <a:gd name="connsiteY86" fmla="*/ 3267011 h 3633656"/>
              <a:gd name="connsiteX87" fmla="*/ 64876 w 887272"/>
              <a:gd name="connsiteY87" fmla="*/ 3219032 h 3633656"/>
              <a:gd name="connsiteX88" fmla="*/ 66570 w 887272"/>
              <a:gd name="connsiteY88" fmla="*/ 3180087 h 3633656"/>
              <a:gd name="connsiteX89" fmla="*/ 79551 w 887272"/>
              <a:gd name="connsiteY89" fmla="*/ 3058167 h 3633656"/>
              <a:gd name="connsiteX90" fmla="*/ 78987 w 887272"/>
              <a:gd name="connsiteY90" fmla="*/ 3027122 h 3633656"/>
              <a:gd name="connsiteX91" fmla="*/ 86890 w 887272"/>
              <a:gd name="connsiteY91" fmla="*/ 2959953 h 3633656"/>
              <a:gd name="connsiteX92" fmla="*/ 89147 w 887272"/>
              <a:gd name="connsiteY92" fmla="*/ 2912541 h 3633656"/>
              <a:gd name="connsiteX93" fmla="*/ 96485 w 887272"/>
              <a:gd name="connsiteY93" fmla="*/ 2837470 h 3633656"/>
              <a:gd name="connsiteX94" fmla="*/ 112290 w 887272"/>
              <a:gd name="connsiteY94" fmla="*/ 2717242 h 3633656"/>
              <a:gd name="connsiteX95" fmla="*/ 108903 w 887272"/>
              <a:gd name="connsiteY95" fmla="*/ 2703131 h 3633656"/>
              <a:gd name="connsiteX96" fmla="*/ 116805 w 887272"/>
              <a:gd name="connsiteY96" fmla="*/ 2694100 h 3633656"/>
              <a:gd name="connsiteX97" fmla="*/ 116241 w 887272"/>
              <a:gd name="connsiteY97" fmla="*/ 2675473 h 3633656"/>
              <a:gd name="connsiteX98" fmla="*/ 120756 w 887272"/>
              <a:gd name="connsiteY98" fmla="*/ 2633704 h 3633656"/>
              <a:gd name="connsiteX99" fmla="*/ 120192 w 887272"/>
              <a:gd name="connsiteY99" fmla="*/ 2611691 h 3633656"/>
              <a:gd name="connsiteX100" fmla="*/ 127530 w 887272"/>
              <a:gd name="connsiteY100" fmla="*/ 2591371 h 3633656"/>
              <a:gd name="connsiteX101" fmla="*/ 132610 w 887272"/>
              <a:gd name="connsiteY101" fmla="*/ 2556376 h 3633656"/>
              <a:gd name="connsiteX102" fmla="*/ 137125 w 887272"/>
              <a:gd name="connsiteY102" fmla="*/ 2527023 h 3633656"/>
              <a:gd name="connsiteX103" fmla="*/ 142206 w 887272"/>
              <a:gd name="connsiteY103" fmla="*/ 2486384 h 3633656"/>
              <a:gd name="connsiteX104" fmla="*/ 152364 w 887272"/>
              <a:gd name="connsiteY104" fmla="*/ 2468321 h 3633656"/>
              <a:gd name="connsiteX105" fmla="*/ 151802 w 887272"/>
              <a:gd name="connsiteY105" fmla="*/ 2432198 h 3633656"/>
              <a:gd name="connsiteX106" fmla="*/ 159703 w 887272"/>
              <a:gd name="connsiteY106" fmla="*/ 2411878 h 3633656"/>
              <a:gd name="connsiteX107" fmla="*/ 164784 w 887272"/>
              <a:gd name="connsiteY107" fmla="*/ 2389864 h 3633656"/>
              <a:gd name="connsiteX108" fmla="*/ 167041 w 887272"/>
              <a:gd name="connsiteY108" fmla="*/ 2361643 h 3633656"/>
              <a:gd name="connsiteX109" fmla="*/ 174943 w 887272"/>
              <a:gd name="connsiteY109" fmla="*/ 2340194 h 3633656"/>
              <a:gd name="connsiteX110" fmla="*/ 180023 w 887272"/>
              <a:gd name="connsiteY110" fmla="*/ 2286571 h 3633656"/>
              <a:gd name="connsiteX111" fmla="*/ 181716 w 887272"/>
              <a:gd name="connsiteY111" fmla="*/ 2234642 h 3633656"/>
              <a:gd name="connsiteX112" fmla="*/ 190183 w 887272"/>
              <a:gd name="connsiteY112" fmla="*/ 2177069 h 3633656"/>
              <a:gd name="connsiteX113" fmla="*/ 191312 w 887272"/>
              <a:gd name="connsiteY113" fmla="*/ 2138687 h 3633656"/>
              <a:gd name="connsiteX114" fmla="*/ 196392 w 887272"/>
              <a:gd name="connsiteY114" fmla="*/ 2099740 h 3633656"/>
              <a:gd name="connsiteX115" fmla="*/ 206552 w 887272"/>
              <a:gd name="connsiteY115" fmla="*/ 1993060 h 3633656"/>
              <a:gd name="connsiteX116" fmla="*/ 211632 w 887272"/>
              <a:gd name="connsiteY116" fmla="*/ 1967660 h 3633656"/>
              <a:gd name="connsiteX117" fmla="*/ 216712 w 887272"/>
              <a:gd name="connsiteY117" fmla="*/ 1927020 h 3633656"/>
              <a:gd name="connsiteX118" fmla="*/ 221792 w 887272"/>
              <a:gd name="connsiteY118" fmla="*/ 1911780 h 3633656"/>
              <a:gd name="connsiteX119" fmla="*/ 226872 w 887272"/>
              <a:gd name="connsiteY119" fmla="*/ 1891460 h 3633656"/>
              <a:gd name="connsiteX120" fmla="*/ 231952 w 887272"/>
              <a:gd name="connsiteY120" fmla="*/ 1860980 h 3633656"/>
              <a:gd name="connsiteX121" fmla="*/ 237032 w 887272"/>
              <a:gd name="connsiteY121" fmla="*/ 1835580 h 3633656"/>
              <a:gd name="connsiteX122" fmla="*/ 242112 w 887272"/>
              <a:gd name="connsiteY122" fmla="*/ 1764460 h 3633656"/>
              <a:gd name="connsiteX123" fmla="*/ 247192 w 887272"/>
              <a:gd name="connsiteY123" fmla="*/ 1749220 h 3633656"/>
              <a:gd name="connsiteX124" fmla="*/ 252272 w 887272"/>
              <a:gd name="connsiteY124" fmla="*/ 1723820 h 3633656"/>
              <a:gd name="connsiteX125" fmla="*/ 257352 w 887272"/>
              <a:gd name="connsiteY125" fmla="*/ 1673020 h 3633656"/>
              <a:gd name="connsiteX126" fmla="*/ 262432 w 887272"/>
              <a:gd name="connsiteY126" fmla="*/ 1657780 h 3633656"/>
              <a:gd name="connsiteX127" fmla="*/ 267512 w 887272"/>
              <a:gd name="connsiteY127" fmla="*/ 1637460 h 3633656"/>
              <a:gd name="connsiteX128" fmla="*/ 272592 w 887272"/>
              <a:gd name="connsiteY128" fmla="*/ 1576500 h 3633656"/>
              <a:gd name="connsiteX129" fmla="*/ 277672 w 887272"/>
              <a:gd name="connsiteY129" fmla="*/ 1561260 h 3633656"/>
              <a:gd name="connsiteX130" fmla="*/ 287832 w 887272"/>
              <a:gd name="connsiteY130" fmla="*/ 1520620 h 3633656"/>
              <a:gd name="connsiteX131" fmla="*/ 292912 w 887272"/>
              <a:gd name="connsiteY131" fmla="*/ 1474900 h 3633656"/>
              <a:gd name="connsiteX132" fmla="*/ 297992 w 887272"/>
              <a:gd name="connsiteY132" fmla="*/ 1449500 h 3633656"/>
              <a:gd name="connsiteX133" fmla="*/ 308152 w 887272"/>
              <a:gd name="connsiteY133" fmla="*/ 1388540 h 3633656"/>
              <a:gd name="connsiteX134" fmla="*/ 313232 w 887272"/>
              <a:gd name="connsiteY134" fmla="*/ 1347900 h 3633656"/>
              <a:gd name="connsiteX135" fmla="*/ 323392 w 887272"/>
              <a:gd name="connsiteY135" fmla="*/ 1276780 h 3633656"/>
              <a:gd name="connsiteX136" fmla="*/ 328472 w 887272"/>
              <a:gd name="connsiteY136" fmla="*/ 1225980 h 3633656"/>
              <a:gd name="connsiteX137" fmla="*/ 333552 w 887272"/>
              <a:gd name="connsiteY137" fmla="*/ 1200580 h 3633656"/>
              <a:gd name="connsiteX138" fmla="*/ 348792 w 887272"/>
              <a:gd name="connsiteY138" fmla="*/ 1129460 h 3633656"/>
              <a:gd name="connsiteX139" fmla="*/ 353872 w 887272"/>
              <a:gd name="connsiteY139" fmla="*/ 1078660 h 3633656"/>
              <a:gd name="connsiteX140" fmla="*/ 358952 w 887272"/>
              <a:gd name="connsiteY140" fmla="*/ 1058340 h 3633656"/>
              <a:gd name="connsiteX141" fmla="*/ 369112 w 887272"/>
              <a:gd name="connsiteY141" fmla="*/ 1007540 h 3633656"/>
              <a:gd name="connsiteX142" fmla="*/ 374192 w 887272"/>
              <a:gd name="connsiteY142" fmla="*/ 936420 h 3633656"/>
              <a:gd name="connsiteX143" fmla="*/ 384352 w 887272"/>
              <a:gd name="connsiteY143" fmla="*/ 870380 h 3633656"/>
              <a:gd name="connsiteX144" fmla="*/ 389432 w 887272"/>
              <a:gd name="connsiteY144" fmla="*/ 824660 h 3633656"/>
              <a:gd name="connsiteX145" fmla="*/ 399592 w 887272"/>
              <a:gd name="connsiteY145" fmla="*/ 778940 h 3633656"/>
              <a:gd name="connsiteX146" fmla="*/ 404672 w 887272"/>
              <a:gd name="connsiteY146" fmla="*/ 733220 h 3633656"/>
              <a:gd name="connsiteX147" fmla="*/ 414832 w 887272"/>
              <a:gd name="connsiteY147" fmla="*/ 692580 h 3633656"/>
              <a:gd name="connsiteX148" fmla="*/ 424992 w 887272"/>
              <a:gd name="connsiteY148" fmla="*/ 631620 h 3633656"/>
              <a:gd name="connsiteX149" fmla="*/ 430072 w 887272"/>
              <a:gd name="connsiteY149" fmla="*/ 585900 h 3633656"/>
              <a:gd name="connsiteX150" fmla="*/ 440232 w 887272"/>
              <a:gd name="connsiteY150" fmla="*/ 545260 h 3633656"/>
              <a:gd name="connsiteX151" fmla="*/ 445312 w 887272"/>
              <a:gd name="connsiteY151" fmla="*/ 524940 h 3633656"/>
              <a:gd name="connsiteX152" fmla="*/ 455472 w 887272"/>
              <a:gd name="connsiteY152" fmla="*/ 458900 h 3633656"/>
              <a:gd name="connsiteX153" fmla="*/ 465632 w 887272"/>
              <a:gd name="connsiteY153" fmla="*/ 413180 h 3633656"/>
              <a:gd name="connsiteX154" fmla="*/ 470712 w 887272"/>
              <a:gd name="connsiteY154" fmla="*/ 367460 h 3633656"/>
              <a:gd name="connsiteX155" fmla="*/ 475792 w 887272"/>
              <a:gd name="connsiteY155" fmla="*/ 336980 h 3633656"/>
              <a:gd name="connsiteX156" fmla="*/ 478332 w 887272"/>
              <a:gd name="connsiteY156" fmla="*/ 215060 h 36336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</a:cxnLst>
            <a:rect l="l" t="t" r="r" b="b"/>
            <a:pathLst>
              <a:path w="887272" h="3633656">
                <a:moveTo>
                  <a:pt x="478332" y="215060"/>
                </a:moveTo>
                <a:cubicBezTo>
                  <a:pt x="480660" y="192094"/>
                  <a:pt x="485211" y="204371"/>
                  <a:pt x="489762" y="199185"/>
                </a:cubicBezTo>
                <a:cubicBezTo>
                  <a:pt x="494313" y="193999"/>
                  <a:pt x="501042" y="187965"/>
                  <a:pt x="505637" y="183945"/>
                </a:cubicBezTo>
                <a:cubicBezTo>
                  <a:pt x="514827" y="175904"/>
                  <a:pt x="527483" y="174164"/>
                  <a:pt x="536117" y="165530"/>
                </a:cubicBezTo>
                <a:cubicBezTo>
                  <a:pt x="541197" y="160450"/>
                  <a:pt x="545077" y="153779"/>
                  <a:pt x="551357" y="150290"/>
                </a:cubicBezTo>
                <a:cubicBezTo>
                  <a:pt x="560719" y="145089"/>
                  <a:pt x="572926" y="144166"/>
                  <a:pt x="581837" y="138225"/>
                </a:cubicBezTo>
                <a:cubicBezTo>
                  <a:pt x="625513" y="109108"/>
                  <a:pt x="572158" y="147827"/>
                  <a:pt x="608507" y="117270"/>
                </a:cubicBezTo>
                <a:cubicBezTo>
                  <a:pt x="643589" y="99729"/>
                  <a:pt x="613207" y="125938"/>
                  <a:pt x="640257" y="102030"/>
                </a:cubicBezTo>
                <a:cubicBezTo>
                  <a:pt x="645337" y="98643"/>
                  <a:pt x="655751" y="94600"/>
                  <a:pt x="661212" y="91870"/>
                </a:cubicBezTo>
                <a:cubicBezTo>
                  <a:pt x="669748" y="87602"/>
                  <a:pt x="681014" y="80341"/>
                  <a:pt x="689152" y="77900"/>
                </a:cubicBezTo>
                <a:cubicBezTo>
                  <a:pt x="699410" y="74823"/>
                  <a:pt x="709472" y="71127"/>
                  <a:pt x="719632" y="67740"/>
                </a:cubicBezTo>
                <a:cubicBezTo>
                  <a:pt x="768689" y="51388"/>
                  <a:pt x="696228" y="71894"/>
                  <a:pt x="759002" y="46785"/>
                </a:cubicBezTo>
                <a:cubicBezTo>
                  <a:pt x="779615" y="38540"/>
                  <a:pt x="786033" y="32725"/>
                  <a:pt x="805992" y="27735"/>
                </a:cubicBezTo>
                <a:cubicBezTo>
                  <a:pt x="811072" y="24348"/>
                  <a:pt x="817558" y="21960"/>
                  <a:pt x="823137" y="19480"/>
                </a:cubicBezTo>
                <a:cubicBezTo>
                  <a:pt x="832924" y="15130"/>
                  <a:pt x="837086" y="19071"/>
                  <a:pt x="845997" y="13130"/>
                </a:cubicBezTo>
                <a:cubicBezTo>
                  <a:pt x="865692" y="0"/>
                  <a:pt x="861160" y="8711"/>
                  <a:pt x="882192" y="1700"/>
                </a:cubicBezTo>
                <a:cubicBezTo>
                  <a:pt x="883885" y="6780"/>
                  <a:pt x="887272" y="11585"/>
                  <a:pt x="887272" y="16940"/>
                </a:cubicBezTo>
                <a:cubicBezTo>
                  <a:pt x="887272" y="32274"/>
                  <a:pt x="884713" y="47535"/>
                  <a:pt x="882192" y="62660"/>
                </a:cubicBezTo>
                <a:cubicBezTo>
                  <a:pt x="881312" y="67942"/>
                  <a:pt x="878583" y="72751"/>
                  <a:pt x="877112" y="77900"/>
                </a:cubicBezTo>
                <a:cubicBezTo>
                  <a:pt x="875194" y="84613"/>
                  <a:pt x="873725" y="91447"/>
                  <a:pt x="872032" y="98220"/>
                </a:cubicBezTo>
                <a:cubicBezTo>
                  <a:pt x="870339" y="120233"/>
                  <a:pt x="869532" y="142333"/>
                  <a:pt x="866952" y="164260"/>
                </a:cubicBezTo>
                <a:cubicBezTo>
                  <a:pt x="866136" y="171194"/>
                  <a:pt x="863241" y="177734"/>
                  <a:pt x="861872" y="184580"/>
                </a:cubicBezTo>
                <a:cubicBezTo>
                  <a:pt x="859852" y="194680"/>
                  <a:pt x="858485" y="204900"/>
                  <a:pt x="856792" y="215060"/>
                </a:cubicBezTo>
                <a:cubicBezTo>
                  <a:pt x="855099" y="255700"/>
                  <a:pt x="854249" y="296384"/>
                  <a:pt x="851712" y="336980"/>
                </a:cubicBezTo>
                <a:cubicBezTo>
                  <a:pt x="848303" y="391526"/>
                  <a:pt x="847575" y="360857"/>
                  <a:pt x="841552" y="403020"/>
                </a:cubicBezTo>
                <a:cubicBezTo>
                  <a:pt x="839383" y="418200"/>
                  <a:pt x="837860" y="433469"/>
                  <a:pt x="836472" y="448740"/>
                </a:cubicBezTo>
                <a:cubicBezTo>
                  <a:pt x="833971" y="476254"/>
                  <a:pt x="829991" y="541227"/>
                  <a:pt x="826312" y="570660"/>
                </a:cubicBezTo>
                <a:cubicBezTo>
                  <a:pt x="825241" y="579228"/>
                  <a:pt x="822453" y="587512"/>
                  <a:pt x="821232" y="596060"/>
                </a:cubicBezTo>
                <a:cubicBezTo>
                  <a:pt x="819063" y="611240"/>
                  <a:pt x="818179" y="626581"/>
                  <a:pt x="816152" y="641780"/>
                </a:cubicBezTo>
                <a:cubicBezTo>
                  <a:pt x="809189" y="694003"/>
                  <a:pt x="814069" y="652197"/>
                  <a:pt x="805992" y="692580"/>
                </a:cubicBezTo>
                <a:cubicBezTo>
                  <a:pt x="803972" y="702680"/>
                  <a:pt x="802932" y="712960"/>
                  <a:pt x="800912" y="723060"/>
                </a:cubicBezTo>
                <a:cubicBezTo>
                  <a:pt x="799543" y="729906"/>
                  <a:pt x="797347" y="736564"/>
                  <a:pt x="795832" y="743380"/>
                </a:cubicBezTo>
                <a:cubicBezTo>
                  <a:pt x="793959" y="751809"/>
                  <a:pt x="792625" y="760351"/>
                  <a:pt x="790752" y="768780"/>
                </a:cubicBezTo>
                <a:cubicBezTo>
                  <a:pt x="789237" y="775596"/>
                  <a:pt x="786820" y="782213"/>
                  <a:pt x="785672" y="789100"/>
                </a:cubicBezTo>
                <a:cubicBezTo>
                  <a:pt x="783428" y="802566"/>
                  <a:pt x="783034" y="816308"/>
                  <a:pt x="780592" y="829740"/>
                </a:cubicBezTo>
                <a:cubicBezTo>
                  <a:pt x="779634" y="835008"/>
                  <a:pt x="776716" y="839762"/>
                  <a:pt x="775512" y="844980"/>
                </a:cubicBezTo>
                <a:cubicBezTo>
                  <a:pt x="771629" y="861806"/>
                  <a:pt x="768191" y="878746"/>
                  <a:pt x="765352" y="895780"/>
                </a:cubicBezTo>
                <a:cubicBezTo>
                  <a:pt x="759392" y="931542"/>
                  <a:pt x="763529" y="916488"/>
                  <a:pt x="755192" y="941500"/>
                </a:cubicBezTo>
                <a:cubicBezTo>
                  <a:pt x="753499" y="955047"/>
                  <a:pt x="751620" y="968571"/>
                  <a:pt x="750112" y="982140"/>
                </a:cubicBezTo>
                <a:cubicBezTo>
                  <a:pt x="748233" y="999054"/>
                  <a:pt x="747143" y="1016054"/>
                  <a:pt x="745032" y="1032940"/>
                </a:cubicBezTo>
                <a:cubicBezTo>
                  <a:pt x="742062" y="1056702"/>
                  <a:pt x="734872" y="1104060"/>
                  <a:pt x="734872" y="1104060"/>
                </a:cubicBezTo>
                <a:cubicBezTo>
                  <a:pt x="733179" y="1137927"/>
                  <a:pt x="732957" y="1171899"/>
                  <a:pt x="729792" y="1205660"/>
                </a:cubicBezTo>
                <a:cubicBezTo>
                  <a:pt x="727869" y="1226170"/>
                  <a:pt x="719632" y="1266620"/>
                  <a:pt x="719632" y="1266620"/>
                </a:cubicBezTo>
                <a:cubicBezTo>
                  <a:pt x="715828" y="1319877"/>
                  <a:pt x="714908" y="1356278"/>
                  <a:pt x="704392" y="1408860"/>
                </a:cubicBezTo>
                <a:cubicBezTo>
                  <a:pt x="701184" y="1424902"/>
                  <a:pt x="696089" y="1448956"/>
                  <a:pt x="694232" y="1464740"/>
                </a:cubicBezTo>
                <a:cubicBezTo>
                  <a:pt x="692047" y="1483315"/>
                  <a:pt x="691472" y="1502061"/>
                  <a:pt x="689152" y="1520620"/>
                </a:cubicBezTo>
                <a:cubicBezTo>
                  <a:pt x="686195" y="1544279"/>
                  <a:pt x="683343" y="1544587"/>
                  <a:pt x="678992" y="1566340"/>
                </a:cubicBezTo>
                <a:cubicBezTo>
                  <a:pt x="676972" y="1576440"/>
                  <a:pt x="675369" y="1586623"/>
                  <a:pt x="673912" y="1596820"/>
                </a:cubicBezTo>
                <a:cubicBezTo>
                  <a:pt x="671981" y="1610335"/>
                  <a:pt x="670763" y="1623945"/>
                  <a:pt x="668832" y="1637460"/>
                </a:cubicBezTo>
                <a:cubicBezTo>
                  <a:pt x="667375" y="1647657"/>
                  <a:pt x="665209" y="1657743"/>
                  <a:pt x="663752" y="1667940"/>
                </a:cubicBezTo>
                <a:cubicBezTo>
                  <a:pt x="661821" y="1681455"/>
                  <a:pt x="660916" y="1695114"/>
                  <a:pt x="658672" y="1708580"/>
                </a:cubicBezTo>
                <a:cubicBezTo>
                  <a:pt x="652907" y="1743168"/>
                  <a:pt x="650370" y="1751950"/>
                  <a:pt x="643432" y="1779700"/>
                </a:cubicBezTo>
                <a:cubicBezTo>
                  <a:pt x="641739" y="1794940"/>
                  <a:pt x="640521" y="1810240"/>
                  <a:pt x="638352" y="1825420"/>
                </a:cubicBezTo>
                <a:cubicBezTo>
                  <a:pt x="630866" y="1877823"/>
                  <a:pt x="635152" y="1822139"/>
                  <a:pt x="628192" y="1881300"/>
                </a:cubicBezTo>
                <a:cubicBezTo>
                  <a:pt x="626007" y="1899875"/>
                  <a:pt x="625531" y="1918634"/>
                  <a:pt x="623112" y="1937180"/>
                </a:cubicBezTo>
                <a:cubicBezTo>
                  <a:pt x="618770" y="1970471"/>
                  <a:pt x="613959" y="1993107"/>
                  <a:pt x="607872" y="2023540"/>
                </a:cubicBezTo>
                <a:cubicBezTo>
                  <a:pt x="606179" y="2043860"/>
                  <a:pt x="605547" y="2064297"/>
                  <a:pt x="602792" y="2084500"/>
                </a:cubicBezTo>
                <a:cubicBezTo>
                  <a:pt x="600459" y="2101610"/>
                  <a:pt x="595471" y="2118266"/>
                  <a:pt x="592632" y="2135300"/>
                </a:cubicBezTo>
                <a:cubicBezTo>
                  <a:pt x="585308" y="2179246"/>
                  <a:pt x="588830" y="2155559"/>
                  <a:pt x="582472" y="2206420"/>
                </a:cubicBezTo>
                <a:cubicBezTo>
                  <a:pt x="580779" y="2236900"/>
                  <a:pt x="580286" y="2267471"/>
                  <a:pt x="577392" y="2297860"/>
                </a:cubicBezTo>
                <a:cubicBezTo>
                  <a:pt x="576884" y="2303191"/>
                  <a:pt x="573270" y="2307832"/>
                  <a:pt x="572312" y="2313100"/>
                </a:cubicBezTo>
                <a:cubicBezTo>
                  <a:pt x="569870" y="2326532"/>
                  <a:pt x="569163" y="2340225"/>
                  <a:pt x="567232" y="2353740"/>
                </a:cubicBezTo>
                <a:cubicBezTo>
                  <a:pt x="565775" y="2363937"/>
                  <a:pt x="563845" y="2374060"/>
                  <a:pt x="562152" y="2384220"/>
                </a:cubicBezTo>
                <a:cubicBezTo>
                  <a:pt x="558765" y="2426553"/>
                  <a:pt x="560321" y="2469576"/>
                  <a:pt x="551992" y="2511220"/>
                </a:cubicBezTo>
                <a:cubicBezTo>
                  <a:pt x="540020" y="2571080"/>
                  <a:pt x="554434" y="2496567"/>
                  <a:pt x="541832" y="2572180"/>
                </a:cubicBezTo>
                <a:cubicBezTo>
                  <a:pt x="540413" y="2580697"/>
                  <a:pt x="538445" y="2589113"/>
                  <a:pt x="536752" y="2597580"/>
                </a:cubicBezTo>
                <a:cubicBezTo>
                  <a:pt x="534364" y="2676393"/>
                  <a:pt x="536980" y="2738223"/>
                  <a:pt x="526592" y="2810940"/>
                </a:cubicBezTo>
                <a:cubicBezTo>
                  <a:pt x="525371" y="2819488"/>
                  <a:pt x="523205" y="2827873"/>
                  <a:pt x="521512" y="2836340"/>
                </a:cubicBezTo>
                <a:cubicBezTo>
                  <a:pt x="519819" y="2876980"/>
                  <a:pt x="519330" y="2917688"/>
                  <a:pt x="516432" y="2958260"/>
                </a:cubicBezTo>
                <a:cubicBezTo>
                  <a:pt x="514247" y="2988850"/>
                  <a:pt x="506272" y="3049700"/>
                  <a:pt x="506272" y="3049700"/>
                </a:cubicBezTo>
                <a:cubicBezTo>
                  <a:pt x="507965" y="3115740"/>
                  <a:pt x="494419" y="3153536"/>
                  <a:pt x="494419" y="3219598"/>
                </a:cubicBezTo>
                <a:cubicBezTo>
                  <a:pt x="494419" y="3251816"/>
                  <a:pt x="488988" y="3295284"/>
                  <a:pt x="486517" y="3327407"/>
                </a:cubicBezTo>
                <a:cubicBezTo>
                  <a:pt x="485599" y="3339345"/>
                  <a:pt x="491485" y="3359565"/>
                  <a:pt x="489903" y="3371434"/>
                </a:cubicBezTo>
                <a:cubicBezTo>
                  <a:pt x="488099" y="3384966"/>
                  <a:pt x="486516" y="3395704"/>
                  <a:pt x="484823" y="3409251"/>
                </a:cubicBezTo>
                <a:cubicBezTo>
                  <a:pt x="483130" y="3475291"/>
                  <a:pt x="488446" y="3549309"/>
                  <a:pt x="462810" y="3610194"/>
                </a:cubicBezTo>
                <a:cubicBezTo>
                  <a:pt x="452931" y="3633656"/>
                  <a:pt x="440262" y="3614736"/>
                  <a:pt x="414832" y="3613580"/>
                </a:cubicBezTo>
                <a:cubicBezTo>
                  <a:pt x="298383" y="3608287"/>
                  <a:pt x="287365" y="3611424"/>
                  <a:pt x="191312" y="3603420"/>
                </a:cubicBezTo>
                <a:cubicBezTo>
                  <a:pt x="43952" y="3591140"/>
                  <a:pt x="213028" y="3604865"/>
                  <a:pt x="120192" y="3593260"/>
                </a:cubicBezTo>
                <a:cubicBezTo>
                  <a:pt x="101633" y="3590940"/>
                  <a:pt x="82882" y="3590408"/>
                  <a:pt x="64312" y="3588180"/>
                </a:cubicBezTo>
                <a:cubicBezTo>
                  <a:pt x="0" y="3580463"/>
                  <a:pt x="60401" y="3588472"/>
                  <a:pt x="20849" y="3578584"/>
                </a:cubicBezTo>
                <a:cubicBezTo>
                  <a:pt x="19156" y="3573504"/>
                  <a:pt x="35525" y="3540478"/>
                  <a:pt x="35525" y="3535123"/>
                </a:cubicBezTo>
                <a:cubicBezTo>
                  <a:pt x="35525" y="3429819"/>
                  <a:pt x="34205" y="3509182"/>
                  <a:pt x="42864" y="3457228"/>
                </a:cubicBezTo>
                <a:cubicBezTo>
                  <a:pt x="45108" y="3443762"/>
                  <a:pt x="43045" y="3444193"/>
                  <a:pt x="45121" y="3430700"/>
                </a:cubicBezTo>
                <a:cubicBezTo>
                  <a:pt x="46434" y="3422166"/>
                  <a:pt x="45834" y="3408151"/>
                  <a:pt x="47379" y="3399656"/>
                </a:cubicBezTo>
                <a:cubicBezTo>
                  <a:pt x="49222" y="3389522"/>
                  <a:pt x="44972" y="3368020"/>
                  <a:pt x="46815" y="3357886"/>
                </a:cubicBezTo>
                <a:cubicBezTo>
                  <a:pt x="48360" y="3349391"/>
                  <a:pt x="45029" y="3338212"/>
                  <a:pt x="46250" y="3329664"/>
                </a:cubicBezTo>
                <a:cubicBezTo>
                  <a:pt x="48419" y="3314484"/>
                  <a:pt x="46339" y="3282191"/>
                  <a:pt x="48508" y="3267011"/>
                </a:cubicBezTo>
                <a:cubicBezTo>
                  <a:pt x="49729" y="3258463"/>
                  <a:pt x="63457" y="3227549"/>
                  <a:pt x="64876" y="3219032"/>
                </a:cubicBezTo>
                <a:cubicBezTo>
                  <a:pt x="69708" y="3190038"/>
                  <a:pt x="63262" y="3209860"/>
                  <a:pt x="66570" y="3180087"/>
                </a:cubicBezTo>
                <a:cubicBezTo>
                  <a:pt x="69413" y="3123217"/>
                  <a:pt x="72084" y="3110436"/>
                  <a:pt x="79551" y="3058167"/>
                </a:cubicBezTo>
                <a:cubicBezTo>
                  <a:pt x="80772" y="3049619"/>
                  <a:pt x="77294" y="3035589"/>
                  <a:pt x="78987" y="3027122"/>
                </a:cubicBezTo>
                <a:cubicBezTo>
                  <a:pt x="80680" y="3000029"/>
                  <a:pt x="84432" y="2986988"/>
                  <a:pt x="86890" y="2959953"/>
                </a:cubicBezTo>
                <a:cubicBezTo>
                  <a:pt x="87823" y="2949695"/>
                  <a:pt x="87690" y="2922738"/>
                  <a:pt x="89147" y="2912541"/>
                </a:cubicBezTo>
                <a:cubicBezTo>
                  <a:pt x="91127" y="2898680"/>
                  <a:pt x="95515" y="2849591"/>
                  <a:pt x="96485" y="2837470"/>
                </a:cubicBezTo>
                <a:cubicBezTo>
                  <a:pt x="103272" y="2752629"/>
                  <a:pt x="102343" y="2771950"/>
                  <a:pt x="112290" y="2717242"/>
                </a:cubicBezTo>
                <a:cubicBezTo>
                  <a:pt x="113835" y="2708747"/>
                  <a:pt x="107030" y="2711560"/>
                  <a:pt x="108903" y="2703131"/>
                </a:cubicBezTo>
                <a:cubicBezTo>
                  <a:pt x="110418" y="2696315"/>
                  <a:pt x="115556" y="2700969"/>
                  <a:pt x="116805" y="2694100"/>
                </a:cubicBezTo>
                <a:cubicBezTo>
                  <a:pt x="118947" y="2682319"/>
                  <a:pt x="113549" y="2687140"/>
                  <a:pt x="116241" y="2675473"/>
                </a:cubicBezTo>
                <a:cubicBezTo>
                  <a:pt x="118649" y="2665038"/>
                  <a:pt x="118995" y="2644268"/>
                  <a:pt x="120756" y="2633704"/>
                </a:cubicBezTo>
                <a:cubicBezTo>
                  <a:pt x="122449" y="2623544"/>
                  <a:pt x="117232" y="2621557"/>
                  <a:pt x="120192" y="2611691"/>
                </a:cubicBezTo>
                <a:cubicBezTo>
                  <a:pt x="122368" y="2604438"/>
                  <a:pt x="124547" y="2598332"/>
                  <a:pt x="127530" y="2591371"/>
                </a:cubicBezTo>
                <a:cubicBezTo>
                  <a:pt x="129639" y="2586449"/>
                  <a:pt x="130917" y="2561456"/>
                  <a:pt x="132610" y="2556376"/>
                </a:cubicBezTo>
                <a:cubicBezTo>
                  <a:pt x="136704" y="2519528"/>
                  <a:pt x="129126" y="2555020"/>
                  <a:pt x="137125" y="2527023"/>
                </a:cubicBezTo>
                <a:cubicBezTo>
                  <a:pt x="138596" y="2521874"/>
                  <a:pt x="139811" y="2491173"/>
                  <a:pt x="142206" y="2486384"/>
                </a:cubicBezTo>
                <a:cubicBezTo>
                  <a:pt x="144936" y="2480923"/>
                  <a:pt x="148977" y="2473401"/>
                  <a:pt x="152364" y="2468321"/>
                </a:cubicBezTo>
                <a:cubicBezTo>
                  <a:pt x="154057" y="2458161"/>
                  <a:pt x="149782" y="2442298"/>
                  <a:pt x="151802" y="2432198"/>
                </a:cubicBezTo>
                <a:cubicBezTo>
                  <a:pt x="153171" y="2425352"/>
                  <a:pt x="158334" y="2418724"/>
                  <a:pt x="159703" y="2411878"/>
                </a:cubicBezTo>
                <a:cubicBezTo>
                  <a:pt x="161723" y="2401778"/>
                  <a:pt x="162941" y="2399998"/>
                  <a:pt x="164784" y="2389864"/>
                </a:cubicBezTo>
                <a:cubicBezTo>
                  <a:pt x="166329" y="2381369"/>
                  <a:pt x="165622" y="2370160"/>
                  <a:pt x="167041" y="2361643"/>
                </a:cubicBezTo>
                <a:cubicBezTo>
                  <a:pt x="169009" y="2349832"/>
                  <a:pt x="173544" y="2352086"/>
                  <a:pt x="174943" y="2340194"/>
                </a:cubicBezTo>
                <a:cubicBezTo>
                  <a:pt x="176931" y="2323293"/>
                  <a:pt x="177225" y="2303357"/>
                  <a:pt x="180023" y="2286571"/>
                </a:cubicBezTo>
                <a:cubicBezTo>
                  <a:pt x="182319" y="2272797"/>
                  <a:pt x="179984" y="2248498"/>
                  <a:pt x="181716" y="2234642"/>
                </a:cubicBezTo>
                <a:cubicBezTo>
                  <a:pt x="183409" y="2221095"/>
                  <a:pt x="187939" y="2190535"/>
                  <a:pt x="190183" y="2177069"/>
                </a:cubicBezTo>
                <a:cubicBezTo>
                  <a:pt x="197559" y="2132813"/>
                  <a:pt x="183259" y="2174924"/>
                  <a:pt x="191312" y="2138687"/>
                </a:cubicBezTo>
                <a:cubicBezTo>
                  <a:pt x="193546" y="2128632"/>
                  <a:pt x="194699" y="2109900"/>
                  <a:pt x="196392" y="2099740"/>
                </a:cubicBezTo>
                <a:cubicBezTo>
                  <a:pt x="199601" y="2058021"/>
                  <a:pt x="200538" y="2032152"/>
                  <a:pt x="206552" y="1993060"/>
                </a:cubicBezTo>
                <a:cubicBezTo>
                  <a:pt x="207865" y="1984526"/>
                  <a:pt x="210319" y="1976194"/>
                  <a:pt x="211632" y="1967660"/>
                </a:cubicBezTo>
                <a:cubicBezTo>
                  <a:pt x="213708" y="1954167"/>
                  <a:pt x="214270" y="1940452"/>
                  <a:pt x="216712" y="1927020"/>
                </a:cubicBezTo>
                <a:cubicBezTo>
                  <a:pt x="217670" y="1921752"/>
                  <a:pt x="220321" y="1916929"/>
                  <a:pt x="221792" y="1911780"/>
                </a:cubicBezTo>
                <a:cubicBezTo>
                  <a:pt x="223710" y="1905067"/>
                  <a:pt x="225503" y="1898306"/>
                  <a:pt x="226872" y="1891460"/>
                </a:cubicBezTo>
                <a:cubicBezTo>
                  <a:pt x="228892" y="1881360"/>
                  <a:pt x="230109" y="1871114"/>
                  <a:pt x="231952" y="1860980"/>
                </a:cubicBezTo>
                <a:cubicBezTo>
                  <a:pt x="233497" y="1852485"/>
                  <a:pt x="235339" y="1844047"/>
                  <a:pt x="237032" y="1835580"/>
                </a:cubicBezTo>
                <a:cubicBezTo>
                  <a:pt x="238725" y="1811873"/>
                  <a:pt x="239335" y="1788064"/>
                  <a:pt x="242112" y="1764460"/>
                </a:cubicBezTo>
                <a:cubicBezTo>
                  <a:pt x="242738" y="1759142"/>
                  <a:pt x="245893" y="1754415"/>
                  <a:pt x="247192" y="1749220"/>
                </a:cubicBezTo>
                <a:cubicBezTo>
                  <a:pt x="249286" y="1740843"/>
                  <a:pt x="251131" y="1732379"/>
                  <a:pt x="252272" y="1723820"/>
                </a:cubicBezTo>
                <a:cubicBezTo>
                  <a:pt x="254521" y="1706951"/>
                  <a:pt x="254764" y="1689840"/>
                  <a:pt x="257352" y="1673020"/>
                </a:cubicBezTo>
                <a:cubicBezTo>
                  <a:pt x="258166" y="1667727"/>
                  <a:pt x="260961" y="1662929"/>
                  <a:pt x="262432" y="1657780"/>
                </a:cubicBezTo>
                <a:cubicBezTo>
                  <a:pt x="264350" y="1651067"/>
                  <a:pt x="265819" y="1644233"/>
                  <a:pt x="267512" y="1637460"/>
                </a:cubicBezTo>
                <a:cubicBezTo>
                  <a:pt x="269205" y="1617140"/>
                  <a:pt x="269897" y="1596712"/>
                  <a:pt x="272592" y="1576500"/>
                </a:cubicBezTo>
                <a:cubicBezTo>
                  <a:pt x="273300" y="1571192"/>
                  <a:pt x="276373" y="1566455"/>
                  <a:pt x="277672" y="1561260"/>
                </a:cubicBezTo>
                <a:lnTo>
                  <a:pt x="287832" y="1520620"/>
                </a:lnTo>
                <a:cubicBezTo>
                  <a:pt x="289525" y="1505380"/>
                  <a:pt x="290743" y="1490080"/>
                  <a:pt x="292912" y="1474900"/>
                </a:cubicBezTo>
                <a:cubicBezTo>
                  <a:pt x="294133" y="1466352"/>
                  <a:pt x="296491" y="1458003"/>
                  <a:pt x="297992" y="1449500"/>
                </a:cubicBezTo>
                <a:cubicBezTo>
                  <a:pt x="301572" y="1429213"/>
                  <a:pt x="305597" y="1408981"/>
                  <a:pt x="308152" y="1388540"/>
                </a:cubicBezTo>
                <a:cubicBezTo>
                  <a:pt x="309845" y="1374993"/>
                  <a:pt x="311387" y="1361427"/>
                  <a:pt x="313232" y="1347900"/>
                </a:cubicBezTo>
                <a:cubicBezTo>
                  <a:pt x="316468" y="1324172"/>
                  <a:pt x="321009" y="1300609"/>
                  <a:pt x="323392" y="1276780"/>
                </a:cubicBezTo>
                <a:cubicBezTo>
                  <a:pt x="325085" y="1259847"/>
                  <a:pt x="326223" y="1242849"/>
                  <a:pt x="328472" y="1225980"/>
                </a:cubicBezTo>
                <a:cubicBezTo>
                  <a:pt x="329613" y="1217421"/>
                  <a:pt x="331679" y="1209009"/>
                  <a:pt x="333552" y="1200580"/>
                </a:cubicBezTo>
                <a:cubicBezTo>
                  <a:pt x="339425" y="1174150"/>
                  <a:pt x="345660" y="1160781"/>
                  <a:pt x="348792" y="1129460"/>
                </a:cubicBezTo>
                <a:cubicBezTo>
                  <a:pt x="350485" y="1112527"/>
                  <a:pt x="351465" y="1095507"/>
                  <a:pt x="353872" y="1078660"/>
                </a:cubicBezTo>
                <a:cubicBezTo>
                  <a:pt x="354859" y="1071748"/>
                  <a:pt x="357583" y="1065186"/>
                  <a:pt x="358952" y="1058340"/>
                </a:cubicBezTo>
                <a:cubicBezTo>
                  <a:pt x="371408" y="996062"/>
                  <a:pt x="357312" y="1054738"/>
                  <a:pt x="369112" y="1007540"/>
                </a:cubicBezTo>
                <a:cubicBezTo>
                  <a:pt x="370805" y="983833"/>
                  <a:pt x="371939" y="960080"/>
                  <a:pt x="374192" y="936420"/>
                </a:cubicBezTo>
                <a:cubicBezTo>
                  <a:pt x="377199" y="904842"/>
                  <a:pt x="380340" y="900474"/>
                  <a:pt x="384352" y="870380"/>
                </a:cubicBezTo>
                <a:cubicBezTo>
                  <a:pt x="386379" y="855181"/>
                  <a:pt x="387263" y="839840"/>
                  <a:pt x="389432" y="824660"/>
                </a:cubicBezTo>
                <a:cubicBezTo>
                  <a:pt x="391582" y="809612"/>
                  <a:pt x="395894" y="793730"/>
                  <a:pt x="399592" y="778940"/>
                </a:cubicBezTo>
                <a:cubicBezTo>
                  <a:pt x="401285" y="763700"/>
                  <a:pt x="402503" y="748400"/>
                  <a:pt x="404672" y="733220"/>
                </a:cubicBezTo>
                <a:cubicBezTo>
                  <a:pt x="417266" y="645063"/>
                  <a:pt x="403013" y="751675"/>
                  <a:pt x="414832" y="692580"/>
                </a:cubicBezTo>
                <a:cubicBezTo>
                  <a:pt x="418872" y="672380"/>
                  <a:pt x="422717" y="652094"/>
                  <a:pt x="424992" y="631620"/>
                </a:cubicBezTo>
                <a:cubicBezTo>
                  <a:pt x="426685" y="616380"/>
                  <a:pt x="427407" y="601000"/>
                  <a:pt x="430072" y="585900"/>
                </a:cubicBezTo>
                <a:cubicBezTo>
                  <a:pt x="432499" y="572149"/>
                  <a:pt x="436845" y="558807"/>
                  <a:pt x="440232" y="545260"/>
                </a:cubicBezTo>
                <a:cubicBezTo>
                  <a:pt x="441925" y="538487"/>
                  <a:pt x="444446" y="531868"/>
                  <a:pt x="445312" y="524940"/>
                </a:cubicBezTo>
                <a:cubicBezTo>
                  <a:pt x="453916" y="456108"/>
                  <a:pt x="446163" y="510099"/>
                  <a:pt x="455472" y="458900"/>
                </a:cubicBezTo>
                <a:cubicBezTo>
                  <a:pt x="462624" y="419562"/>
                  <a:pt x="456675" y="440051"/>
                  <a:pt x="465632" y="413180"/>
                </a:cubicBezTo>
                <a:cubicBezTo>
                  <a:pt x="467325" y="397940"/>
                  <a:pt x="468685" y="382659"/>
                  <a:pt x="470712" y="367460"/>
                </a:cubicBezTo>
                <a:cubicBezTo>
                  <a:pt x="472073" y="357250"/>
                  <a:pt x="475031" y="347252"/>
                  <a:pt x="475792" y="336980"/>
                </a:cubicBezTo>
                <a:cubicBezTo>
                  <a:pt x="481516" y="259701"/>
                  <a:pt x="476004" y="238026"/>
                  <a:pt x="478332" y="215060"/>
                </a:cubicBezTo>
                <a:close/>
              </a:path>
            </a:pathLst>
          </a:custGeom>
          <a:solidFill>
            <a:srgbClr val="FF0000">
              <a:alpha val="3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" name="Freeform 18"/>
          <p:cNvSpPr/>
          <p:nvPr/>
        </p:nvSpPr>
        <p:spPr>
          <a:xfrm>
            <a:off x="2708909" y="1048295"/>
            <a:ext cx="953770" cy="1847305"/>
          </a:xfrm>
          <a:custGeom>
            <a:avLst/>
            <a:gdLst>
              <a:gd name="connsiteX0" fmla="*/ 697230 w 967740"/>
              <a:gd name="connsiteY0" fmla="*/ 1788650 h 1788650"/>
              <a:gd name="connsiteX1" fmla="*/ 704850 w 967740"/>
              <a:gd name="connsiteY1" fmla="*/ 1758170 h 1788650"/>
              <a:gd name="connsiteX2" fmla="*/ 708660 w 967740"/>
              <a:gd name="connsiteY2" fmla="*/ 1742930 h 1788650"/>
              <a:gd name="connsiteX3" fmla="*/ 712470 w 967740"/>
              <a:gd name="connsiteY3" fmla="*/ 1716260 h 1788650"/>
              <a:gd name="connsiteX4" fmla="*/ 716280 w 967740"/>
              <a:gd name="connsiteY4" fmla="*/ 1697210 h 1788650"/>
              <a:gd name="connsiteX5" fmla="*/ 723900 w 967740"/>
              <a:gd name="connsiteY5" fmla="*/ 1674350 h 1788650"/>
              <a:gd name="connsiteX6" fmla="*/ 731520 w 967740"/>
              <a:gd name="connsiteY6" fmla="*/ 1590530 h 1788650"/>
              <a:gd name="connsiteX7" fmla="*/ 735330 w 967740"/>
              <a:gd name="connsiteY7" fmla="*/ 1579100 h 1788650"/>
              <a:gd name="connsiteX8" fmla="*/ 739140 w 967740"/>
              <a:gd name="connsiteY8" fmla="*/ 1529570 h 1788650"/>
              <a:gd name="connsiteX9" fmla="*/ 742950 w 967740"/>
              <a:gd name="connsiteY9" fmla="*/ 1514330 h 1788650"/>
              <a:gd name="connsiteX10" fmla="*/ 746760 w 967740"/>
              <a:gd name="connsiteY10" fmla="*/ 1472420 h 1788650"/>
              <a:gd name="connsiteX11" fmla="*/ 750570 w 967740"/>
              <a:gd name="connsiteY11" fmla="*/ 1457180 h 1788650"/>
              <a:gd name="connsiteX12" fmla="*/ 754380 w 967740"/>
              <a:gd name="connsiteY12" fmla="*/ 1426700 h 1788650"/>
              <a:gd name="connsiteX13" fmla="*/ 758190 w 967740"/>
              <a:gd name="connsiteY13" fmla="*/ 1400030 h 1788650"/>
              <a:gd name="connsiteX14" fmla="*/ 762000 w 967740"/>
              <a:gd name="connsiteY14" fmla="*/ 1339070 h 1788650"/>
              <a:gd name="connsiteX15" fmla="*/ 765810 w 967740"/>
              <a:gd name="connsiteY15" fmla="*/ 1316210 h 1788650"/>
              <a:gd name="connsiteX16" fmla="*/ 758190 w 967740"/>
              <a:gd name="connsiteY16" fmla="*/ 1209530 h 1788650"/>
              <a:gd name="connsiteX17" fmla="*/ 754380 w 967740"/>
              <a:gd name="connsiteY17" fmla="*/ 1190480 h 1788650"/>
              <a:gd name="connsiteX18" fmla="*/ 746760 w 967740"/>
              <a:gd name="connsiteY18" fmla="*/ 1137140 h 1788650"/>
              <a:gd name="connsiteX19" fmla="*/ 735330 w 967740"/>
              <a:gd name="connsiteY19" fmla="*/ 1087610 h 1788650"/>
              <a:gd name="connsiteX20" fmla="*/ 731520 w 967740"/>
              <a:gd name="connsiteY20" fmla="*/ 1076180 h 1788650"/>
              <a:gd name="connsiteX21" fmla="*/ 723900 w 967740"/>
              <a:gd name="connsiteY21" fmla="*/ 1019030 h 1788650"/>
              <a:gd name="connsiteX22" fmla="*/ 716280 w 967740"/>
              <a:gd name="connsiteY22" fmla="*/ 980930 h 1788650"/>
              <a:gd name="connsiteX23" fmla="*/ 712470 w 967740"/>
              <a:gd name="connsiteY23" fmla="*/ 942830 h 1788650"/>
              <a:gd name="connsiteX24" fmla="*/ 704850 w 967740"/>
              <a:gd name="connsiteY24" fmla="*/ 916160 h 1788650"/>
              <a:gd name="connsiteX25" fmla="*/ 701040 w 967740"/>
              <a:gd name="connsiteY25" fmla="*/ 897110 h 1788650"/>
              <a:gd name="connsiteX26" fmla="*/ 693420 w 967740"/>
              <a:gd name="connsiteY26" fmla="*/ 881870 h 1788650"/>
              <a:gd name="connsiteX27" fmla="*/ 685800 w 967740"/>
              <a:gd name="connsiteY27" fmla="*/ 859010 h 1788650"/>
              <a:gd name="connsiteX28" fmla="*/ 674370 w 967740"/>
              <a:gd name="connsiteY28" fmla="*/ 832340 h 1788650"/>
              <a:gd name="connsiteX29" fmla="*/ 666750 w 967740"/>
              <a:gd name="connsiteY29" fmla="*/ 817100 h 1788650"/>
              <a:gd name="connsiteX30" fmla="*/ 659130 w 967740"/>
              <a:gd name="connsiteY30" fmla="*/ 794240 h 1788650"/>
              <a:gd name="connsiteX31" fmla="*/ 655320 w 967740"/>
              <a:gd name="connsiteY31" fmla="*/ 779000 h 1788650"/>
              <a:gd name="connsiteX32" fmla="*/ 647700 w 967740"/>
              <a:gd name="connsiteY32" fmla="*/ 767570 h 1788650"/>
              <a:gd name="connsiteX33" fmla="*/ 640080 w 967740"/>
              <a:gd name="connsiteY33" fmla="*/ 737090 h 1788650"/>
              <a:gd name="connsiteX34" fmla="*/ 636270 w 967740"/>
              <a:gd name="connsiteY34" fmla="*/ 725660 h 1788650"/>
              <a:gd name="connsiteX35" fmla="*/ 632460 w 967740"/>
              <a:gd name="connsiteY35" fmla="*/ 710420 h 1788650"/>
              <a:gd name="connsiteX36" fmla="*/ 624840 w 967740"/>
              <a:gd name="connsiteY36" fmla="*/ 698990 h 1788650"/>
              <a:gd name="connsiteX37" fmla="*/ 621030 w 967740"/>
              <a:gd name="connsiteY37" fmla="*/ 683750 h 1788650"/>
              <a:gd name="connsiteX38" fmla="*/ 605790 w 967740"/>
              <a:gd name="connsiteY38" fmla="*/ 653270 h 1788650"/>
              <a:gd name="connsiteX39" fmla="*/ 586740 w 967740"/>
              <a:gd name="connsiteY39" fmla="*/ 622790 h 1788650"/>
              <a:gd name="connsiteX40" fmla="*/ 567690 w 967740"/>
              <a:gd name="connsiteY40" fmla="*/ 584690 h 1788650"/>
              <a:gd name="connsiteX41" fmla="*/ 567690 w 967740"/>
              <a:gd name="connsiteY41" fmla="*/ 584690 h 1788650"/>
              <a:gd name="connsiteX42" fmla="*/ 552450 w 967740"/>
              <a:gd name="connsiteY42" fmla="*/ 558020 h 1788650"/>
              <a:gd name="connsiteX43" fmla="*/ 537210 w 967740"/>
              <a:gd name="connsiteY43" fmla="*/ 538970 h 1788650"/>
              <a:gd name="connsiteX44" fmla="*/ 533400 w 967740"/>
              <a:gd name="connsiteY44" fmla="*/ 527540 h 1788650"/>
              <a:gd name="connsiteX45" fmla="*/ 518160 w 967740"/>
              <a:gd name="connsiteY45" fmla="*/ 504680 h 1788650"/>
              <a:gd name="connsiteX46" fmla="*/ 510540 w 967740"/>
              <a:gd name="connsiteY46" fmla="*/ 493250 h 1788650"/>
              <a:gd name="connsiteX47" fmla="*/ 499110 w 967740"/>
              <a:gd name="connsiteY47" fmla="*/ 485630 h 1788650"/>
              <a:gd name="connsiteX48" fmla="*/ 480060 w 967740"/>
              <a:gd name="connsiteY48" fmla="*/ 462770 h 1788650"/>
              <a:gd name="connsiteX49" fmla="*/ 468630 w 967740"/>
              <a:gd name="connsiteY49" fmla="*/ 455150 h 1788650"/>
              <a:gd name="connsiteX50" fmla="*/ 457200 w 967740"/>
              <a:gd name="connsiteY50" fmla="*/ 439910 h 1788650"/>
              <a:gd name="connsiteX51" fmla="*/ 434340 w 967740"/>
              <a:gd name="connsiteY51" fmla="*/ 417050 h 1788650"/>
              <a:gd name="connsiteX52" fmla="*/ 426720 w 967740"/>
              <a:gd name="connsiteY52" fmla="*/ 405620 h 1788650"/>
              <a:gd name="connsiteX53" fmla="*/ 403860 w 967740"/>
              <a:gd name="connsiteY53" fmla="*/ 390380 h 1788650"/>
              <a:gd name="connsiteX54" fmla="*/ 381000 w 967740"/>
              <a:gd name="connsiteY54" fmla="*/ 371330 h 1788650"/>
              <a:gd name="connsiteX55" fmla="*/ 369570 w 967740"/>
              <a:gd name="connsiteY55" fmla="*/ 359900 h 1788650"/>
              <a:gd name="connsiteX56" fmla="*/ 358140 w 967740"/>
              <a:gd name="connsiteY56" fmla="*/ 352280 h 1788650"/>
              <a:gd name="connsiteX57" fmla="*/ 342900 w 967740"/>
              <a:gd name="connsiteY57" fmla="*/ 344660 h 1788650"/>
              <a:gd name="connsiteX58" fmla="*/ 308610 w 967740"/>
              <a:gd name="connsiteY58" fmla="*/ 317990 h 1788650"/>
              <a:gd name="connsiteX59" fmla="*/ 281940 w 967740"/>
              <a:gd name="connsiteY59" fmla="*/ 302750 h 1788650"/>
              <a:gd name="connsiteX60" fmla="*/ 270510 w 967740"/>
              <a:gd name="connsiteY60" fmla="*/ 295130 h 1788650"/>
              <a:gd name="connsiteX61" fmla="*/ 255270 w 967740"/>
              <a:gd name="connsiteY61" fmla="*/ 291320 h 1788650"/>
              <a:gd name="connsiteX62" fmla="*/ 240030 w 967740"/>
              <a:gd name="connsiteY62" fmla="*/ 283700 h 1788650"/>
              <a:gd name="connsiteX63" fmla="*/ 213360 w 967740"/>
              <a:gd name="connsiteY63" fmla="*/ 272270 h 1788650"/>
              <a:gd name="connsiteX64" fmla="*/ 201930 w 967740"/>
              <a:gd name="connsiteY64" fmla="*/ 264650 h 1788650"/>
              <a:gd name="connsiteX65" fmla="*/ 182880 w 967740"/>
              <a:gd name="connsiteY65" fmla="*/ 260840 h 1788650"/>
              <a:gd name="connsiteX66" fmla="*/ 167640 w 967740"/>
              <a:gd name="connsiteY66" fmla="*/ 257030 h 1788650"/>
              <a:gd name="connsiteX67" fmla="*/ 144780 w 967740"/>
              <a:gd name="connsiteY67" fmla="*/ 241790 h 1788650"/>
              <a:gd name="connsiteX68" fmla="*/ 110490 w 967740"/>
              <a:gd name="connsiteY68" fmla="*/ 226550 h 1788650"/>
              <a:gd name="connsiteX69" fmla="*/ 95250 w 967740"/>
              <a:gd name="connsiteY69" fmla="*/ 215120 h 1788650"/>
              <a:gd name="connsiteX70" fmla="*/ 87630 w 967740"/>
              <a:gd name="connsiteY70" fmla="*/ 203690 h 1788650"/>
              <a:gd name="connsiteX71" fmla="*/ 64770 w 967740"/>
              <a:gd name="connsiteY71" fmla="*/ 184640 h 1788650"/>
              <a:gd name="connsiteX72" fmla="*/ 57150 w 967740"/>
              <a:gd name="connsiteY72" fmla="*/ 173210 h 1788650"/>
              <a:gd name="connsiteX73" fmla="*/ 45720 w 967740"/>
              <a:gd name="connsiteY73" fmla="*/ 165590 h 1788650"/>
              <a:gd name="connsiteX74" fmla="*/ 30480 w 967740"/>
              <a:gd name="connsiteY74" fmla="*/ 142730 h 1788650"/>
              <a:gd name="connsiteX75" fmla="*/ 22860 w 967740"/>
              <a:gd name="connsiteY75" fmla="*/ 127490 h 1788650"/>
              <a:gd name="connsiteX76" fmla="*/ 11430 w 967740"/>
              <a:gd name="connsiteY76" fmla="*/ 119870 h 1788650"/>
              <a:gd name="connsiteX77" fmla="*/ 19050 w 967740"/>
              <a:gd name="connsiteY77" fmla="*/ 104630 h 1788650"/>
              <a:gd name="connsiteX78" fmla="*/ 30480 w 967740"/>
              <a:gd name="connsiteY78" fmla="*/ 116060 h 1788650"/>
              <a:gd name="connsiteX79" fmla="*/ 41910 w 967740"/>
              <a:gd name="connsiteY79" fmla="*/ 123680 h 1788650"/>
              <a:gd name="connsiteX80" fmla="*/ 60960 w 967740"/>
              <a:gd name="connsiteY80" fmla="*/ 127490 h 1788650"/>
              <a:gd name="connsiteX81" fmla="*/ 53340 w 967740"/>
              <a:gd name="connsiteY81" fmla="*/ 97010 h 1788650"/>
              <a:gd name="connsiteX82" fmla="*/ 49530 w 967740"/>
              <a:gd name="connsiteY82" fmla="*/ 77960 h 1788650"/>
              <a:gd name="connsiteX83" fmla="*/ 72390 w 967740"/>
              <a:gd name="connsiteY83" fmla="*/ 93200 h 1788650"/>
              <a:gd name="connsiteX84" fmla="*/ 83820 w 967740"/>
              <a:gd name="connsiteY84" fmla="*/ 70340 h 1788650"/>
              <a:gd name="connsiteX85" fmla="*/ 110490 w 967740"/>
              <a:gd name="connsiteY85" fmla="*/ 89390 h 1788650"/>
              <a:gd name="connsiteX86" fmla="*/ 118110 w 967740"/>
              <a:gd name="connsiteY86" fmla="*/ 74150 h 1788650"/>
              <a:gd name="connsiteX87" fmla="*/ 125730 w 967740"/>
              <a:gd name="connsiteY87" fmla="*/ 51290 h 1788650"/>
              <a:gd name="connsiteX88" fmla="*/ 133350 w 967740"/>
              <a:gd name="connsiteY88" fmla="*/ 62720 h 1788650"/>
              <a:gd name="connsiteX89" fmla="*/ 140970 w 967740"/>
              <a:gd name="connsiteY89" fmla="*/ 51290 h 1788650"/>
              <a:gd name="connsiteX90" fmla="*/ 201930 w 967740"/>
              <a:gd name="connsiteY90" fmla="*/ 20810 h 1788650"/>
              <a:gd name="connsiteX91" fmla="*/ 224790 w 967740"/>
              <a:gd name="connsiteY91" fmla="*/ 28430 h 1788650"/>
              <a:gd name="connsiteX92" fmla="*/ 224790 w 967740"/>
              <a:gd name="connsiteY92" fmla="*/ 24620 h 1788650"/>
              <a:gd name="connsiteX93" fmla="*/ 247650 w 967740"/>
              <a:gd name="connsiteY93" fmla="*/ 47480 h 1788650"/>
              <a:gd name="connsiteX94" fmla="*/ 270510 w 967740"/>
              <a:gd name="connsiteY94" fmla="*/ 62720 h 1788650"/>
              <a:gd name="connsiteX95" fmla="*/ 297180 w 967740"/>
              <a:gd name="connsiteY95" fmla="*/ 74150 h 1788650"/>
              <a:gd name="connsiteX96" fmla="*/ 308610 w 967740"/>
              <a:gd name="connsiteY96" fmla="*/ 85580 h 1788650"/>
              <a:gd name="connsiteX97" fmla="*/ 320040 w 967740"/>
              <a:gd name="connsiteY97" fmla="*/ 89390 h 1788650"/>
              <a:gd name="connsiteX98" fmla="*/ 331470 w 967740"/>
              <a:gd name="connsiteY98" fmla="*/ 97010 h 1788650"/>
              <a:gd name="connsiteX99" fmla="*/ 342900 w 967740"/>
              <a:gd name="connsiteY99" fmla="*/ 100820 h 1788650"/>
              <a:gd name="connsiteX100" fmla="*/ 365760 w 967740"/>
              <a:gd name="connsiteY100" fmla="*/ 116060 h 1788650"/>
              <a:gd name="connsiteX101" fmla="*/ 377190 w 967740"/>
              <a:gd name="connsiteY101" fmla="*/ 123680 h 1788650"/>
              <a:gd name="connsiteX102" fmla="*/ 400050 w 967740"/>
              <a:gd name="connsiteY102" fmla="*/ 142730 h 1788650"/>
              <a:gd name="connsiteX103" fmla="*/ 407670 w 967740"/>
              <a:gd name="connsiteY103" fmla="*/ 154160 h 1788650"/>
              <a:gd name="connsiteX104" fmla="*/ 419100 w 967740"/>
              <a:gd name="connsiteY104" fmla="*/ 157970 h 1788650"/>
              <a:gd name="connsiteX105" fmla="*/ 434340 w 967740"/>
              <a:gd name="connsiteY105" fmla="*/ 173210 h 1788650"/>
              <a:gd name="connsiteX106" fmla="*/ 457200 w 967740"/>
              <a:gd name="connsiteY106" fmla="*/ 196070 h 1788650"/>
              <a:gd name="connsiteX107" fmla="*/ 468630 w 967740"/>
              <a:gd name="connsiteY107" fmla="*/ 203690 h 1788650"/>
              <a:gd name="connsiteX108" fmla="*/ 480060 w 967740"/>
              <a:gd name="connsiteY108" fmla="*/ 215120 h 1788650"/>
              <a:gd name="connsiteX109" fmla="*/ 487680 w 967740"/>
              <a:gd name="connsiteY109" fmla="*/ 226550 h 1788650"/>
              <a:gd name="connsiteX110" fmla="*/ 499110 w 967740"/>
              <a:gd name="connsiteY110" fmla="*/ 230360 h 1788650"/>
              <a:gd name="connsiteX111" fmla="*/ 529590 w 967740"/>
              <a:gd name="connsiteY111" fmla="*/ 257030 h 1788650"/>
              <a:gd name="connsiteX112" fmla="*/ 541020 w 967740"/>
              <a:gd name="connsiteY112" fmla="*/ 268460 h 1788650"/>
              <a:gd name="connsiteX113" fmla="*/ 563880 w 967740"/>
              <a:gd name="connsiteY113" fmla="*/ 283700 h 1788650"/>
              <a:gd name="connsiteX114" fmla="*/ 586740 w 967740"/>
              <a:gd name="connsiteY114" fmla="*/ 306560 h 1788650"/>
              <a:gd name="connsiteX115" fmla="*/ 594360 w 967740"/>
              <a:gd name="connsiteY115" fmla="*/ 317990 h 1788650"/>
              <a:gd name="connsiteX116" fmla="*/ 605790 w 967740"/>
              <a:gd name="connsiteY116" fmla="*/ 329420 h 1788650"/>
              <a:gd name="connsiteX117" fmla="*/ 624840 w 967740"/>
              <a:gd name="connsiteY117" fmla="*/ 356090 h 1788650"/>
              <a:gd name="connsiteX118" fmla="*/ 640080 w 967740"/>
              <a:gd name="connsiteY118" fmla="*/ 378950 h 1788650"/>
              <a:gd name="connsiteX119" fmla="*/ 647700 w 967740"/>
              <a:gd name="connsiteY119" fmla="*/ 390380 h 1788650"/>
              <a:gd name="connsiteX120" fmla="*/ 651510 w 967740"/>
              <a:gd name="connsiteY120" fmla="*/ 401810 h 1788650"/>
              <a:gd name="connsiteX121" fmla="*/ 662940 w 967740"/>
              <a:gd name="connsiteY121" fmla="*/ 409430 h 1788650"/>
              <a:gd name="connsiteX122" fmla="*/ 678180 w 967740"/>
              <a:gd name="connsiteY122" fmla="*/ 436100 h 1788650"/>
              <a:gd name="connsiteX123" fmla="*/ 693420 w 967740"/>
              <a:gd name="connsiteY123" fmla="*/ 458960 h 1788650"/>
              <a:gd name="connsiteX124" fmla="*/ 704850 w 967740"/>
              <a:gd name="connsiteY124" fmla="*/ 474200 h 1788650"/>
              <a:gd name="connsiteX125" fmla="*/ 716280 w 967740"/>
              <a:gd name="connsiteY125" fmla="*/ 481820 h 1788650"/>
              <a:gd name="connsiteX126" fmla="*/ 727710 w 967740"/>
              <a:gd name="connsiteY126" fmla="*/ 519920 h 1788650"/>
              <a:gd name="connsiteX127" fmla="*/ 739140 w 967740"/>
              <a:gd name="connsiteY127" fmla="*/ 542780 h 1788650"/>
              <a:gd name="connsiteX128" fmla="*/ 746760 w 967740"/>
              <a:gd name="connsiteY128" fmla="*/ 565640 h 1788650"/>
              <a:gd name="connsiteX129" fmla="*/ 754380 w 967740"/>
              <a:gd name="connsiteY129" fmla="*/ 580880 h 1788650"/>
              <a:gd name="connsiteX130" fmla="*/ 765810 w 967740"/>
              <a:gd name="connsiteY130" fmla="*/ 607550 h 1788650"/>
              <a:gd name="connsiteX131" fmla="*/ 773430 w 967740"/>
              <a:gd name="connsiteY131" fmla="*/ 584690 h 1788650"/>
              <a:gd name="connsiteX132" fmla="*/ 784860 w 967740"/>
              <a:gd name="connsiteY132" fmla="*/ 558020 h 1788650"/>
              <a:gd name="connsiteX133" fmla="*/ 796290 w 967740"/>
              <a:gd name="connsiteY133" fmla="*/ 504680 h 1788650"/>
              <a:gd name="connsiteX134" fmla="*/ 800100 w 967740"/>
              <a:gd name="connsiteY134" fmla="*/ 478010 h 1788650"/>
              <a:gd name="connsiteX135" fmla="*/ 803910 w 967740"/>
              <a:gd name="connsiteY135" fmla="*/ 428480 h 1788650"/>
              <a:gd name="connsiteX136" fmla="*/ 800100 w 967740"/>
              <a:gd name="connsiteY136" fmla="*/ 386570 h 1788650"/>
              <a:gd name="connsiteX137" fmla="*/ 796290 w 967740"/>
              <a:gd name="connsiteY137" fmla="*/ 363710 h 1788650"/>
              <a:gd name="connsiteX138" fmla="*/ 792480 w 967740"/>
              <a:gd name="connsiteY138" fmla="*/ 337040 h 1788650"/>
              <a:gd name="connsiteX139" fmla="*/ 784860 w 967740"/>
              <a:gd name="connsiteY139" fmla="*/ 291320 h 1788650"/>
              <a:gd name="connsiteX140" fmla="*/ 788670 w 967740"/>
              <a:gd name="connsiteY140" fmla="*/ 196070 h 1788650"/>
              <a:gd name="connsiteX141" fmla="*/ 792480 w 967740"/>
              <a:gd name="connsiteY141" fmla="*/ 177020 h 1788650"/>
              <a:gd name="connsiteX142" fmla="*/ 800100 w 967740"/>
              <a:gd name="connsiteY142" fmla="*/ 199880 h 1788650"/>
              <a:gd name="connsiteX143" fmla="*/ 803910 w 967740"/>
              <a:gd name="connsiteY143" fmla="*/ 237980 h 1788650"/>
              <a:gd name="connsiteX144" fmla="*/ 807720 w 967740"/>
              <a:gd name="connsiteY144" fmla="*/ 268460 h 1788650"/>
              <a:gd name="connsiteX145" fmla="*/ 815340 w 967740"/>
              <a:gd name="connsiteY145" fmla="*/ 257030 h 1788650"/>
              <a:gd name="connsiteX146" fmla="*/ 819150 w 967740"/>
              <a:gd name="connsiteY146" fmla="*/ 245600 h 1788650"/>
              <a:gd name="connsiteX147" fmla="*/ 826770 w 967740"/>
              <a:gd name="connsiteY147" fmla="*/ 226550 h 1788650"/>
              <a:gd name="connsiteX148" fmla="*/ 834390 w 967740"/>
              <a:gd name="connsiteY148" fmla="*/ 203690 h 1788650"/>
              <a:gd name="connsiteX149" fmla="*/ 845820 w 967740"/>
              <a:gd name="connsiteY149" fmla="*/ 180830 h 1788650"/>
              <a:gd name="connsiteX150" fmla="*/ 853440 w 967740"/>
              <a:gd name="connsiteY150" fmla="*/ 196070 h 1788650"/>
              <a:gd name="connsiteX151" fmla="*/ 868680 w 967740"/>
              <a:gd name="connsiteY151" fmla="*/ 218930 h 1788650"/>
              <a:gd name="connsiteX152" fmla="*/ 876300 w 967740"/>
              <a:gd name="connsiteY152" fmla="*/ 199880 h 1788650"/>
              <a:gd name="connsiteX153" fmla="*/ 883920 w 967740"/>
              <a:gd name="connsiteY153" fmla="*/ 188450 h 1788650"/>
              <a:gd name="connsiteX154" fmla="*/ 887730 w 967740"/>
              <a:gd name="connsiteY154" fmla="*/ 237980 h 1788650"/>
              <a:gd name="connsiteX155" fmla="*/ 902970 w 967740"/>
              <a:gd name="connsiteY155" fmla="*/ 211310 h 1788650"/>
              <a:gd name="connsiteX156" fmla="*/ 910590 w 967740"/>
              <a:gd name="connsiteY156" fmla="*/ 196070 h 1788650"/>
              <a:gd name="connsiteX157" fmla="*/ 906780 w 967740"/>
              <a:gd name="connsiteY157" fmla="*/ 226550 h 1788650"/>
              <a:gd name="connsiteX158" fmla="*/ 910590 w 967740"/>
              <a:gd name="connsiteY158" fmla="*/ 241790 h 1788650"/>
              <a:gd name="connsiteX159" fmla="*/ 918210 w 967740"/>
              <a:gd name="connsiteY159" fmla="*/ 230360 h 1788650"/>
              <a:gd name="connsiteX160" fmla="*/ 929640 w 967740"/>
              <a:gd name="connsiteY160" fmla="*/ 218930 h 1788650"/>
              <a:gd name="connsiteX161" fmla="*/ 933450 w 967740"/>
              <a:gd name="connsiteY161" fmla="*/ 207500 h 1788650"/>
              <a:gd name="connsiteX162" fmla="*/ 944880 w 967740"/>
              <a:gd name="connsiteY162" fmla="*/ 241790 h 1788650"/>
              <a:gd name="connsiteX163" fmla="*/ 941070 w 967740"/>
              <a:gd name="connsiteY163" fmla="*/ 302750 h 1788650"/>
              <a:gd name="connsiteX164" fmla="*/ 944880 w 967740"/>
              <a:gd name="connsiteY164" fmla="*/ 401810 h 1788650"/>
              <a:gd name="connsiteX165" fmla="*/ 948690 w 967740"/>
              <a:gd name="connsiteY165" fmla="*/ 428480 h 1788650"/>
              <a:gd name="connsiteX166" fmla="*/ 952500 w 967740"/>
              <a:gd name="connsiteY166" fmla="*/ 470390 h 1788650"/>
              <a:gd name="connsiteX167" fmla="*/ 956310 w 967740"/>
              <a:gd name="connsiteY167" fmla="*/ 565640 h 1788650"/>
              <a:gd name="connsiteX168" fmla="*/ 960120 w 967740"/>
              <a:gd name="connsiteY168" fmla="*/ 580880 h 1788650"/>
              <a:gd name="connsiteX169" fmla="*/ 967740 w 967740"/>
              <a:gd name="connsiteY169" fmla="*/ 626600 h 1788650"/>
              <a:gd name="connsiteX170" fmla="*/ 960120 w 967740"/>
              <a:gd name="connsiteY170" fmla="*/ 737090 h 1788650"/>
              <a:gd name="connsiteX171" fmla="*/ 956310 w 967740"/>
              <a:gd name="connsiteY171" fmla="*/ 763760 h 1788650"/>
              <a:gd name="connsiteX172" fmla="*/ 952500 w 967740"/>
              <a:gd name="connsiteY172" fmla="*/ 782810 h 1788650"/>
              <a:gd name="connsiteX173" fmla="*/ 944880 w 967740"/>
              <a:gd name="connsiteY173" fmla="*/ 847580 h 1788650"/>
              <a:gd name="connsiteX174" fmla="*/ 941070 w 967740"/>
              <a:gd name="connsiteY174" fmla="*/ 862820 h 1788650"/>
              <a:gd name="connsiteX175" fmla="*/ 933450 w 967740"/>
              <a:gd name="connsiteY175" fmla="*/ 935210 h 1788650"/>
              <a:gd name="connsiteX176" fmla="*/ 925830 w 967740"/>
              <a:gd name="connsiteY176" fmla="*/ 988550 h 1788650"/>
              <a:gd name="connsiteX177" fmla="*/ 929640 w 967740"/>
              <a:gd name="connsiteY177" fmla="*/ 1057130 h 1788650"/>
              <a:gd name="connsiteX178" fmla="*/ 941070 w 967740"/>
              <a:gd name="connsiteY178" fmla="*/ 1133330 h 1788650"/>
              <a:gd name="connsiteX179" fmla="*/ 933450 w 967740"/>
              <a:gd name="connsiteY179" fmla="*/ 1217150 h 1788650"/>
              <a:gd name="connsiteX180" fmla="*/ 925830 w 967740"/>
              <a:gd name="connsiteY180" fmla="*/ 1262870 h 1788650"/>
              <a:gd name="connsiteX181" fmla="*/ 918210 w 967740"/>
              <a:gd name="connsiteY181" fmla="*/ 1346690 h 1788650"/>
              <a:gd name="connsiteX182" fmla="*/ 914400 w 967740"/>
              <a:gd name="connsiteY182" fmla="*/ 1361930 h 1788650"/>
              <a:gd name="connsiteX183" fmla="*/ 910590 w 967740"/>
              <a:gd name="connsiteY183" fmla="*/ 1380980 h 1788650"/>
              <a:gd name="connsiteX184" fmla="*/ 902970 w 967740"/>
              <a:gd name="connsiteY184" fmla="*/ 1403840 h 1788650"/>
              <a:gd name="connsiteX185" fmla="*/ 891540 w 967740"/>
              <a:gd name="connsiteY185" fmla="*/ 1430510 h 1788650"/>
              <a:gd name="connsiteX186" fmla="*/ 887730 w 967740"/>
              <a:gd name="connsiteY186" fmla="*/ 1457180 h 1788650"/>
              <a:gd name="connsiteX187" fmla="*/ 883920 w 967740"/>
              <a:gd name="connsiteY187" fmla="*/ 1468610 h 1788650"/>
              <a:gd name="connsiteX188" fmla="*/ 876300 w 967740"/>
              <a:gd name="connsiteY188" fmla="*/ 1495280 h 1788650"/>
              <a:gd name="connsiteX189" fmla="*/ 876300 w 967740"/>
              <a:gd name="connsiteY189" fmla="*/ 1586720 h 1788650"/>
              <a:gd name="connsiteX190" fmla="*/ 887730 w 967740"/>
              <a:gd name="connsiteY190" fmla="*/ 1609580 h 1788650"/>
              <a:gd name="connsiteX191" fmla="*/ 891540 w 967740"/>
              <a:gd name="connsiteY191" fmla="*/ 1617200 h 1788650"/>
              <a:gd name="connsiteX0" fmla="*/ 697230 w 967740"/>
              <a:gd name="connsiteY0" fmla="*/ 1788650 h 1788650"/>
              <a:gd name="connsiteX1" fmla="*/ 704850 w 967740"/>
              <a:gd name="connsiteY1" fmla="*/ 1758170 h 1788650"/>
              <a:gd name="connsiteX2" fmla="*/ 708660 w 967740"/>
              <a:gd name="connsiteY2" fmla="*/ 1742930 h 1788650"/>
              <a:gd name="connsiteX3" fmla="*/ 712470 w 967740"/>
              <a:gd name="connsiteY3" fmla="*/ 1716260 h 1788650"/>
              <a:gd name="connsiteX4" fmla="*/ 716280 w 967740"/>
              <a:gd name="connsiteY4" fmla="*/ 1697210 h 1788650"/>
              <a:gd name="connsiteX5" fmla="*/ 723900 w 967740"/>
              <a:gd name="connsiteY5" fmla="*/ 1674350 h 1788650"/>
              <a:gd name="connsiteX6" fmla="*/ 731520 w 967740"/>
              <a:gd name="connsiteY6" fmla="*/ 1590530 h 1788650"/>
              <a:gd name="connsiteX7" fmla="*/ 735330 w 967740"/>
              <a:gd name="connsiteY7" fmla="*/ 1579100 h 1788650"/>
              <a:gd name="connsiteX8" fmla="*/ 739140 w 967740"/>
              <a:gd name="connsiteY8" fmla="*/ 1529570 h 1788650"/>
              <a:gd name="connsiteX9" fmla="*/ 742950 w 967740"/>
              <a:gd name="connsiteY9" fmla="*/ 1514330 h 1788650"/>
              <a:gd name="connsiteX10" fmla="*/ 746760 w 967740"/>
              <a:gd name="connsiteY10" fmla="*/ 1472420 h 1788650"/>
              <a:gd name="connsiteX11" fmla="*/ 750570 w 967740"/>
              <a:gd name="connsiteY11" fmla="*/ 1457180 h 1788650"/>
              <a:gd name="connsiteX12" fmla="*/ 754380 w 967740"/>
              <a:gd name="connsiteY12" fmla="*/ 1426700 h 1788650"/>
              <a:gd name="connsiteX13" fmla="*/ 758190 w 967740"/>
              <a:gd name="connsiteY13" fmla="*/ 1400030 h 1788650"/>
              <a:gd name="connsiteX14" fmla="*/ 762000 w 967740"/>
              <a:gd name="connsiteY14" fmla="*/ 1339070 h 1788650"/>
              <a:gd name="connsiteX15" fmla="*/ 765810 w 967740"/>
              <a:gd name="connsiteY15" fmla="*/ 1316210 h 1788650"/>
              <a:gd name="connsiteX16" fmla="*/ 758190 w 967740"/>
              <a:gd name="connsiteY16" fmla="*/ 1209530 h 1788650"/>
              <a:gd name="connsiteX17" fmla="*/ 754380 w 967740"/>
              <a:gd name="connsiteY17" fmla="*/ 1190480 h 1788650"/>
              <a:gd name="connsiteX18" fmla="*/ 746760 w 967740"/>
              <a:gd name="connsiteY18" fmla="*/ 1137140 h 1788650"/>
              <a:gd name="connsiteX19" fmla="*/ 735330 w 967740"/>
              <a:gd name="connsiteY19" fmla="*/ 1087610 h 1788650"/>
              <a:gd name="connsiteX20" fmla="*/ 731520 w 967740"/>
              <a:gd name="connsiteY20" fmla="*/ 1076180 h 1788650"/>
              <a:gd name="connsiteX21" fmla="*/ 723900 w 967740"/>
              <a:gd name="connsiteY21" fmla="*/ 1019030 h 1788650"/>
              <a:gd name="connsiteX22" fmla="*/ 716280 w 967740"/>
              <a:gd name="connsiteY22" fmla="*/ 980930 h 1788650"/>
              <a:gd name="connsiteX23" fmla="*/ 712470 w 967740"/>
              <a:gd name="connsiteY23" fmla="*/ 942830 h 1788650"/>
              <a:gd name="connsiteX24" fmla="*/ 704850 w 967740"/>
              <a:gd name="connsiteY24" fmla="*/ 916160 h 1788650"/>
              <a:gd name="connsiteX25" fmla="*/ 701040 w 967740"/>
              <a:gd name="connsiteY25" fmla="*/ 897110 h 1788650"/>
              <a:gd name="connsiteX26" fmla="*/ 693420 w 967740"/>
              <a:gd name="connsiteY26" fmla="*/ 881870 h 1788650"/>
              <a:gd name="connsiteX27" fmla="*/ 685800 w 967740"/>
              <a:gd name="connsiteY27" fmla="*/ 859010 h 1788650"/>
              <a:gd name="connsiteX28" fmla="*/ 674370 w 967740"/>
              <a:gd name="connsiteY28" fmla="*/ 832340 h 1788650"/>
              <a:gd name="connsiteX29" fmla="*/ 666750 w 967740"/>
              <a:gd name="connsiteY29" fmla="*/ 817100 h 1788650"/>
              <a:gd name="connsiteX30" fmla="*/ 659130 w 967740"/>
              <a:gd name="connsiteY30" fmla="*/ 794240 h 1788650"/>
              <a:gd name="connsiteX31" fmla="*/ 655320 w 967740"/>
              <a:gd name="connsiteY31" fmla="*/ 779000 h 1788650"/>
              <a:gd name="connsiteX32" fmla="*/ 647700 w 967740"/>
              <a:gd name="connsiteY32" fmla="*/ 767570 h 1788650"/>
              <a:gd name="connsiteX33" fmla="*/ 640080 w 967740"/>
              <a:gd name="connsiteY33" fmla="*/ 737090 h 1788650"/>
              <a:gd name="connsiteX34" fmla="*/ 636270 w 967740"/>
              <a:gd name="connsiteY34" fmla="*/ 725660 h 1788650"/>
              <a:gd name="connsiteX35" fmla="*/ 632460 w 967740"/>
              <a:gd name="connsiteY35" fmla="*/ 710420 h 1788650"/>
              <a:gd name="connsiteX36" fmla="*/ 624840 w 967740"/>
              <a:gd name="connsiteY36" fmla="*/ 698990 h 1788650"/>
              <a:gd name="connsiteX37" fmla="*/ 621030 w 967740"/>
              <a:gd name="connsiteY37" fmla="*/ 683750 h 1788650"/>
              <a:gd name="connsiteX38" fmla="*/ 605790 w 967740"/>
              <a:gd name="connsiteY38" fmla="*/ 653270 h 1788650"/>
              <a:gd name="connsiteX39" fmla="*/ 586740 w 967740"/>
              <a:gd name="connsiteY39" fmla="*/ 622790 h 1788650"/>
              <a:gd name="connsiteX40" fmla="*/ 567690 w 967740"/>
              <a:gd name="connsiteY40" fmla="*/ 584690 h 1788650"/>
              <a:gd name="connsiteX41" fmla="*/ 567690 w 967740"/>
              <a:gd name="connsiteY41" fmla="*/ 584690 h 1788650"/>
              <a:gd name="connsiteX42" fmla="*/ 552450 w 967740"/>
              <a:gd name="connsiteY42" fmla="*/ 558020 h 1788650"/>
              <a:gd name="connsiteX43" fmla="*/ 537210 w 967740"/>
              <a:gd name="connsiteY43" fmla="*/ 538970 h 1788650"/>
              <a:gd name="connsiteX44" fmla="*/ 533400 w 967740"/>
              <a:gd name="connsiteY44" fmla="*/ 527540 h 1788650"/>
              <a:gd name="connsiteX45" fmla="*/ 518160 w 967740"/>
              <a:gd name="connsiteY45" fmla="*/ 504680 h 1788650"/>
              <a:gd name="connsiteX46" fmla="*/ 510540 w 967740"/>
              <a:gd name="connsiteY46" fmla="*/ 493250 h 1788650"/>
              <a:gd name="connsiteX47" fmla="*/ 499110 w 967740"/>
              <a:gd name="connsiteY47" fmla="*/ 485630 h 1788650"/>
              <a:gd name="connsiteX48" fmla="*/ 480060 w 967740"/>
              <a:gd name="connsiteY48" fmla="*/ 462770 h 1788650"/>
              <a:gd name="connsiteX49" fmla="*/ 468630 w 967740"/>
              <a:gd name="connsiteY49" fmla="*/ 455150 h 1788650"/>
              <a:gd name="connsiteX50" fmla="*/ 457200 w 967740"/>
              <a:gd name="connsiteY50" fmla="*/ 439910 h 1788650"/>
              <a:gd name="connsiteX51" fmla="*/ 434340 w 967740"/>
              <a:gd name="connsiteY51" fmla="*/ 417050 h 1788650"/>
              <a:gd name="connsiteX52" fmla="*/ 426720 w 967740"/>
              <a:gd name="connsiteY52" fmla="*/ 405620 h 1788650"/>
              <a:gd name="connsiteX53" fmla="*/ 403860 w 967740"/>
              <a:gd name="connsiteY53" fmla="*/ 390380 h 1788650"/>
              <a:gd name="connsiteX54" fmla="*/ 381000 w 967740"/>
              <a:gd name="connsiteY54" fmla="*/ 371330 h 1788650"/>
              <a:gd name="connsiteX55" fmla="*/ 369570 w 967740"/>
              <a:gd name="connsiteY55" fmla="*/ 359900 h 1788650"/>
              <a:gd name="connsiteX56" fmla="*/ 358140 w 967740"/>
              <a:gd name="connsiteY56" fmla="*/ 352280 h 1788650"/>
              <a:gd name="connsiteX57" fmla="*/ 342900 w 967740"/>
              <a:gd name="connsiteY57" fmla="*/ 344660 h 1788650"/>
              <a:gd name="connsiteX58" fmla="*/ 308610 w 967740"/>
              <a:gd name="connsiteY58" fmla="*/ 317990 h 1788650"/>
              <a:gd name="connsiteX59" fmla="*/ 281940 w 967740"/>
              <a:gd name="connsiteY59" fmla="*/ 302750 h 1788650"/>
              <a:gd name="connsiteX60" fmla="*/ 270510 w 967740"/>
              <a:gd name="connsiteY60" fmla="*/ 295130 h 1788650"/>
              <a:gd name="connsiteX61" fmla="*/ 255270 w 967740"/>
              <a:gd name="connsiteY61" fmla="*/ 291320 h 1788650"/>
              <a:gd name="connsiteX62" fmla="*/ 240030 w 967740"/>
              <a:gd name="connsiteY62" fmla="*/ 283700 h 1788650"/>
              <a:gd name="connsiteX63" fmla="*/ 213360 w 967740"/>
              <a:gd name="connsiteY63" fmla="*/ 272270 h 1788650"/>
              <a:gd name="connsiteX64" fmla="*/ 201930 w 967740"/>
              <a:gd name="connsiteY64" fmla="*/ 264650 h 1788650"/>
              <a:gd name="connsiteX65" fmla="*/ 182880 w 967740"/>
              <a:gd name="connsiteY65" fmla="*/ 260840 h 1788650"/>
              <a:gd name="connsiteX66" fmla="*/ 167640 w 967740"/>
              <a:gd name="connsiteY66" fmla="*/ 257030 h 1788650"/>
              <a:gd name="connsiteX67" fmla="*/ 144780 w 967740"/>
              <a:gd name="connsiteY67" fmla="*/ 241790 h 1788650"/>
              <a:gd name="connsiteX68" fmla="*/ 110490 w 967740"/>
              <a:gd name="connsiteY68" fmla="*/ 226550 h 1788650"/>
              <a:gd name="connsiteX69" fmla="*/ 95250 w 967740"/>
              <a:gd name="connsiteY69" fmla="*/ 215120 h 1788650"/>
              <a:gd name="connsiteX70" fmla="*/ 87630 w 967740"/>
              <a:gd name="connsiteY70" fmla="*/ 203690 h 1788650"/>
              <a:gd name="connsiteX71" fmla="*/ 64770 w 967740"/>
              <a:gd name="connsiteY71" fmla="*/ 184640 h 1788650"/>
              <a:gd name="connsiteX72" fmla="*/ 57150 w 967740"/>
              <a:gd name="connsiteY72" fmla="*/ 173210 h 1788650"/>
              <a:gd name="connsiteX73" fmla="*/ 45720 w 967740"/>
              <a:gd name="connsiteY73" fmla="*/ 165590 h 1788650"/>
              <a:gd name="connsiteX74" fmla="*/ 30480 w 967740"/>
              <a:gd name="connsiteY74" fmla="*/ 142730 h 1788650"/>
              <a:gd name="connsiteX75" fmla="*/ 22860 w 967740"/>
              <a:gd name="connsiteY75" fmla="*/ 127490 h 1788650"/>
              <a:gd name="connsiteX76" fmla="*/ 11430 w 967740"/>
              <a:gd name="connsiteY76" fmla="*/ 119870 h 1788650"/>
              <a:gd name="connsiteX77" fmla="*/ 19050 w 967740"/>
              <a:gd name="connsiteY77" fmla="*/ 104630 h 1788650"/>
              <a:gd name="connsiteX78" fmla="*/ 30480 w 967740"/>
              <a:gd name="connsiteY78" fmla="*/ 116060 h 1788650"/>
              <a:gd name="connsiteX79" fmla="*/ 41910 w 967740"/>
              <a:gd name="connsiteY79" fmla="*/ 123680 h 1788650"/>
              <a:gd name="connsiteX80" fmla="*/ 60960 w 967740"/>
              <a:gd name="connsiteY80" fmla="*/ 127490 h 1788650"/>
              <a:gd name="connsiteX81" fmla="*/ 53340 w 967740"/>
              <a:gd name="connsiteY81" fmla="*/ 97010 h 1788650"/>
              <a:gd name="connsiteX82" fmla="*/ 49530 w 967740"/>
              <a:gd name="connsiteY82" fmla="*/ 77960 h 1788650"/>
              <a:gd name="connsiteX83" fmla="*/ 72390 w 967740"/>
              <a:gd name="connsiteY83" fmla="*/ 93200 h 1788650"/>
              <a:gd name="connsiteX84" fmla="*/ 83820 w 967740"/>
              <a:gd name="connsiteY84" fmla="*/ 70340 h 1788650"/>
              <a:gd name="connsiteX85" fmla="*/ 110490 w 967740"/>
              <a:gd name="connsiteY85" fmla="*/ 89390 h 1788650"/>
              <a:gd name="connsiteX86" fmla="*/ 118110 w 967740"/>
              <a:gd name="connsiteY86" fmla="*/ 74150 h 1788650"/>
              <a:gd name="connsiteX87" fmla="*/ 125730 w 967740"/>
              <a:gd name="connsiteY87" fmla="*/ 51290 h 1788650"/>
              <a:gd name="connsiteX88" fmla="*/ 133350 w 967740"/>
              <a:gd name="connsiteY88" fmla="*/ 62720 h 1788650"/>
              <a:gd name="connsiteX89" fmla="*/ 140970 w 967740"/>
              <a:gd name="connsiteY89" fmla="*/ 51290 h 1788650"/>
              <a:gd name="connsiteX90" fmla="*/ 201930 w 967740"/>
              <a:gd name="connsiteY90" fmla="*/ 20810 h 1788650"/>
              <a:gd name="connsiteX91" fmla="*/ 224790 w 967740"/>
              <a:gd name="connsiteY91" fmla="*/ 28430 h 1788650"/>
              <a:gd name="connsiteX92" fmla="*/ 224790 w 967740"/>
              <a:gd name="connsiteY92" fmla="*/ 24620 h 1788650"/>
              <a:gd name="connsiteX93" fmla="*/ 247650 w 967740"/>
              <a:gd name="connsiteY93" fmla="*/ 47480 h 1788650"/>
              <a:gd name="connsiteX94" fmla="*/ 297180 w 967740"/>
              <a:gd name="connsiteY94" fmla="*/ 74150 h 1788650"/>
              <a:gd name="connsiteX95" fmla="*/ 308610 w 967740"/>
              <a:gd name="connsiteY95" fmla="*/ 85580 h 1788650"/>
              <a:gd name="connsiteX96" fmla="*/ 320040 w 967740"/>
              <a:gd name="connsiteY96" fmla="*/ 89390 h 1788650"/>
              <a:gd name="connsiteX97" fmla="*/ 331470 w 967740"/>
              <a:gd name="connsiteY97" fmla="*/ 97010 h 1788650"/>
              <a:gd name="connsiteX98" fmla="*/ 342900 w 967740"/>
              <a:gd name="connsiteY98" fmla="*/ 100820 h 1788650"/>
              <a:gd name="connsiteX99" fmla="*/ 365760 w 967740"/>
              <a:gd name="connsiteY99" fmla="*/ 116060 h 1788650"/>
              <a:gd name="connsiteX100" fmla="*/ 377190 w 967740"/>
              <a:gd name="connsiteY100" fmla="*/ 123680 h 1788650"/>
              <a:gd name="connsiteX101" fmla="*/ 400050 w 967740"/>
              <a:gd name="connsiteY101" fmla="*/ 142730 h 1788650"/>
              <a:gd name="connsiteX102" fmla="*/ 407670 w 967740"/>
              <a:gd name="connsiteY102" fmla="*/ 154160 h 1788650"/>
              <a:gd name="connsiteX103" fmla="*/ 419100 w 967740"/>
              <a:gd name="connsiteY103" fmla="*/ 157970 h 1788650"/>
              <a:gd name="connsiteX104" fmla="*/ 434340 w 967740"/>
              <a:gd name="connsiteY104" fmla="*/ 173210 h 1788650"/>
              <a:gd name="connsiteX105" fmla="*/ 457200 w 967740"/>
              <a:gd name="connsiteY105" fmla="*/ 196070 h 1788650"/>
              <a:gd name="connsiteX106" fmla="*/ 468630 w 967740"/>
              <a:gd name="connsiteY106" fmla="*/ 203690 h 1788650"/>
              <a:gd name="connsiteX107" fmla="*/ 480060 w 967740"/>
              <a:gd name="connsiteY107" fmla="*/ 215120 h 1788650"/>
              <a:gd name="connsiteX108" fmla="*/ 487680 w 967740"/>
              <a:gd name="connsiteY108" fmla="*/ 226550 h 1788650"/>
              <a:gd name="connsiteX109" fmla="*/ 499110 w 967740"/>
              <a:gd name="connsiteY109" fmla="*/ 230360 h 1788650"/>
              <a:gd name="connsiteX110" fmla="*/ 529590 w 967740"/>
              <a:gd name="connsiteY110" fmla="*/ 257030 h 1788650"/>
              <a:gd name="connsiteX111" fmla="*/ 541020 w 967740"/>
              <a:gd name="connsiteY111" fmla="*/ 268460 h 1788650"/>
              <a:gd name="connsiteX112" fmla="*/ 563880 w 967740"/>
              <a:gd name="connsiteY112" fmla="*/ 283700 h 1788650"/>
              <a:gd name="connsiteX113" fmla="*/ 586740 w 967740"/>
              <a:gd name="connsiteY113" fmla="*/ 306560 h 1788650"/>
              <a:gd name="connsiteX114" fmla="*/ 594360 w 967740"/>
              <a:gd name="connsiteY114" fmla="*/ 317990 h 1788650"/>
              <a:gd name="connsiteX115" fmla="*/ 605790 w 967740"/>
              <a:gd name="connsiteY115" fmla="*/ 329420 h 1788650"/>
              <a:gd name="connsiteX116" fmla="*/ 624840 w 967740"/>
              <a:gd name="connsiteY116" fmla="*/ 356090 h 1788650"/>
              <a:gd name="connsiteX117" fmla="*/ 640080 w 967740"/>
              <a:gd name="connsiteY117" fmla="*/ 378950 h 1788650"/>
              <a:gd name="connsiteX118" fmla="*/ 647700 w 967740"/>
              <a:gd name="connsiteY118" fmla="*/ 390380 h 1788650"/>
              <a:gd name="connsiteX119" fmla="*/ 651510 w 967740"/>
              <a:gd name="connsiteY119" fmla="*/ 401810 h 1788650"/>
              <a:gd name="connsiteX120" fmla="*/ 662940 w 967740"/>
              <a:gd name="connsiteY120" fmla="*/ 409430 h 1788650"/>
              <a:gd name="connsiteX121" fmla="*/ 678180 w 967740"/>
              <a:gd name="connsiteY121" fmla="*/ 436100 h 1788650"/>
              <a:gd name="connsiteX122" fmla="*/ 693420 w 967740"/>
              <a:gd name="connsiteY122" fmla="*/ 458960 h 1788650"/>
              <a:gd name="connsiteX123" fmla="*/ 704850 w 967740"/>
              <a:gd name="connsiteY123" fmla="*/ 474200 h 1788650"/>
              <a:gd name="connsiteX124" fmla="*/ 716280 w 967740"/>
              <a:gd name="connsiteY124" fmla="*/ 481820 h 1788650"/>
              <a:gd name="connsiteX125" fmla="*/ 727710 w 967740"/>
              <a:gd name="connsiteY125" fmla="*/ 519920 h 1788650"/>
              <a:gd name="connsiteX126" fmla="*/ 739140 w 967740"/>
              <a:gd name="connsiteY126" fmla="*/ 542780 h 1788650"/>
              <a:gd name="connsiteX127" fmla="*/ 746760 w 967740"/>
              <a:gd name="connsiteY127" fmla="*/ 565640 h 1788650"/>
              <a:gd name="connsiteX128" fmla="*/ 754380 w 967740"/>
              <a:gd name="connsiteY128" fmla="*/ 580880 h 1788650"/>
              <a:gd name="connsiteX129" fmla="*/ 765810 w 967740"/>
              <a:gd name="connsiteY129" fmla="*/ 607550 h 1788650"/>
              <a:gd name="connsiteX130" fmla="*/ 773430 w 967740"/>
              <a:gd name="connsiteY130" fmla="*/ 584690 h 1788650"/>
              <a:gd name="connsiteX131" fmla="*/ 784860 w 967740"/>
              <a:gd name="connsiteY131" fmla="*/ 558020 h 1788650"/>
              <a:gd name="connsiteX132" fmla="*/ 796290 w 967740"/>
              <a:gd name="connsiteY132" fmla="*/ 504680 h 1788650"/>
              <a:gd name="connsiteX133" fmla="*/ 800100 w 967740"/>
              <a:gd name="connsiteY133" fmla="*/ 478010 h 1788650"/>
              <a:gd name="connsiteX134" fmla="*/ 803910 w 967740"/>
              <a:gd name="connsiteY134" fmla="*/ 428480 h 1788650"/>
              <a:gd name="connsiteX135" fmla="*/ 800100 w 967740"/>
              <a:gd name="connsiteY135" fmla="*/ 386570 h 1788650"/>
              <a:gd name="connsiteX136" fmla="*/ 796290 w 967740"/>
              <a:gd name="connsiteY136" fmla="*/ 363710 h 1788650"/>
              <a:gd name="connsiteX137" fmla="*/ 792480 w 967740"/>
              <a:gd name="connsiteY137" fmla="*/ 337040 h 1788650"/>
              <a:gd name="connsiteX138" fmla="*/ 784860 w 967740"/>
              <a:gd name="connsiteY138" fmla="*/ 291320 h 1788650"/>
              <a:gd name="connsiteX139" fmla="*/ 788670 w 967740"/>
              <a:gd name="connsiteY139" fmla="*/ 196070 h 1788650"/>
              <a:gd name="connsiteX140" fmla="*/ 792480 w 967740"/>
              <a:gd name="connsiteY140" fmla="*/ 177020 h 1788650"/>
              <a:gd name="connsiteX141" fmla="*/ 800100 w 967740"/>
              <a:gd name="connsiteY141" fmla="*/ 199880 h 1788650"/>
              <a:gd name="connsiteX142" fmla="*/ 803910 w 967740"/>
              <a:gd name="connsiteY142" fmla="*/ 237980 h 1788650"/>
              <a:gd name="connsiteX143" fmla="*/ 807720 w 967740"/>
              <a:gd name="connsiteY143" fmla="*/ 268460 h 1788650"/>
              <a:gd name="connsiteX144" fmla="*/ 815340 w 967740"/>
              <a:gd name="connsiteY144" fmla="*/ 257030 h 1788650"/>
              <a:gd name="connsiteX145" fmla="*/ 819150 w 967740"/>
              <a:gd name="connsiteY145" fmla="*/ 245600 h 1788650"/>
              <a:gd name="connsiteX146" fmla="*/ 826770 w 967740"/>
              <a:gd name="connsiteY146" fmla="*/ 226550 h 1788650"/>
              <a:gd name="connsiteX147" fmla="*/ 834390 w 967740"/>
              <a:gd name="connsiteY147" fmla="*/ 203690 h 1788650"/>
              <a:gd name="connsiteX148" fmla="*/ 845820 w 967740"/>
              <a:gd name="connsiteY148" fmla="*/ 180830 h 1788650"/>
              <a:gd name="connsiteX149" fmla="*/ 853440 w 967740"/>
              <a:gd name="connsiteY149" fmla="*/ 196070 h 1788650"/>
              <a:gd name="connsiteX150" fmla="*/ 868680 w 967740"/>
              <a:gd name="connsiteY150" fmla="*/ 218930 h 1788650"/>
              <a:gd name="connsiteX151" fmla="*/ 876300 w 967740"/>
              <a:gd name="connsiteY151" fmla="*/ 199880 h 1788650"/>
              <a:gd name="connsiteX152" fmla="*/ 883920 w 967740"/>
              <a:gd name="connsiteY152" fmla="*/ 188450 h 1788650"/>
              <a:gd name="connsiteX153" fmla="*/ 887730 w 967740"/>
              <a:gd name="connsiteY153" fmla="*/ 237980 h 1788650"/>
              <a:gd name="connsiteX154" fmla="*/ 902970 w 967740"/>
              <a:gd name="connsiteY154" fmla="*/ 211310 h 1788650"/>
              <a:gd name="connsiteX155" fmla="*/ 910590 w 967740"/>
              <a:gd name="connsiteY155" fmla="*/ 196070 h 1788650"/>
              <a:gd name="connsiteX156" fmla="*/ 906780 w 967740"/>
              <a:gd name="connsiteY156" fmla="*/ 226550 h 1788650"/>
              <a:gd name="connsiteX157" fmla="*/ 910590 w 967740"/>
              <a:gd name="connsiteY157" fmla="*/ 241790 h 1788650"/>
              <a:gd name="connsiteX158" fmla="*/ 918210 w 967740"/>
              <a:gd name="connsiteY158" fmla="*/ 230360 h 1788650"/>
              <a:gd name="connsiteX159" fmla="*/ 929640 w 967740"/>
              <a:gd name="connsiteY159" fmla="*/ 218930 h 1788650"/>
              <a:gd name="connsiteX160" fmla="*/ 933450 w 967740"/>
              <a:gd name="connsiteY160" fmla="*/ 207500 h 1788650"/>
              <a:gd name="connsiteX161" fmla="*/ 944880 w 967740"/>
              <a:gd name="connsiteY161" fmla="*/ 241790 h 1788650"/>
              <a:gd name="connsiteX162" fmla="*/ 941070 w 967740"/>
              <a:gd name="connsiteY162" fmla="*/ 302750 h 1788650"/>
              <a:gd name="connsiteX163" fmla="*/ 944880 w 967740"/>
              <a:gd name="connsiteY163" fmla="*/ 401810 h 1788650"/>
              <a:gd name="connsiteX164" fmla="*/ 948690 w 967740"/>
              <a:gd name="connsiteY164" fmla="*/ 428480 h 1788650"/>
              <a:gd name="connsiteX165" fmla="*/ 952500 w 967740"/>
              <a:gd name="connsiteY165" fmla="*/ 470390 h 1788650"/>
              <a:gd name="connsiteX166" fmla="*/ 956310 w 967740"/>
              <a:gd name="connsiteY166" fmla="*/ 565640 h 1788650"/>
              <a:gd name="connsiteX167" fmla="*/ 960120 w 967740"/>
              <a:gd name="connsiteY167" fmla="*/ 580880 h 1788650"/>
              <a:gd name="connsiteX168" fmla="*/ 967740 w 967740"/>
              <a:gd name="connsiteY168" fmla="*/ 626600 h 1788650"/>
              <a:gd name="connsiteX169" fmla="*/ 960120 w 967740"/>
              <a:gd name="connsiteY169" fmla="*/ 737090 h 1788650"/>
              <a:gd name="connsiteX170" fmla="*/ 956310 w 967740"/>
              <a:gd name="connsiteY170" fmla="*/ 763760 h 1788650"/>
              <a:gd name="connsiteX171" fmla="*/ 952500 w 967740"/>
              <a:gd name="connsiteY171" fmla="*/ 782810 h 1788650"/>
              <a:gd name="connsiteX172" fmla="*/ 944880 w 967740"/>
              <a:gd name="connsiteY172" fmla="*/ 847580 h 1788650"/>
              <a:gd name="connsiteX173" fmla="*/ 941070 w 967740"/>
              <a:gd name="connsiteY173" fmla="*/ 862820 h 1788650"/>
              <a:gd name="connsiteX174" fmla="*/ 933450 w 967740"/>
              <a:gd name="connsiteY174" fmla="*/ 935210 h 1788650"/>
              <a:gd name="connsiteX175" fmla="*/ 925830 w 967740"/>
              <a:gd name="connsiteY175" fmla="*/ 988550 h 1788650"/>
              <a:gd name="connsiteX176" fmla="*/ 929640 w 967740"/>
              <a:gd name="connsiteY176" fmla="*/ 1057130 h 1788650"/>
              <a:gd name="connsiteX177" fmla="*/ 941070 w 967740"/>
              <a:gd name="connsiteY177" fmla="*/ 1133330 h 1788650"/>
              <a:gd name="connsiteX178" fmla="*/ 933450 w 967740"/>
              <a:gd name="connsiteY178" fmla="*/ 1217150 h 1788650"/>
              <a:gd name="connsiteX179" fmla="*/ 925830 w 967740"/>
              <a:gd name="connsiteY179" fmla="*/ 1262870 h 1788650"/>
              <a:gd name="connsiteX180" fmla="*/ 918210 w 967740"/>
              <a:gd name="connsiteY180" fmla="*/ 1346690 h 1788650"/>
              <a:gd name="connsiteX181" fmla="*/ 914400 w 967740"/>
              <a:gd name="connsiteY181" fmla="*/ 1361930 h 1788650"/>
              <a:gd name="connsiteX182" fmla="*/ 910590 w 967740"/>
              <a:gd name="connsiteY182" fmla="*/ 1380980 h 1788650"/>
              <a:gd name="connsiteX183" fmla="*/ 902970 w 967740"/>
              <a:gd name="connsiteY183" fmla="*/ 1403840 h 1788650"/>
              <a:gd name="connsiteX184" fmla="*/ 891540 w 967740"/>
              <a:gd name="connsiteY184" fmla="*/ 1430510 h 1788650"/>
              <a:gd name="connsiteX185" fmla="*/ 887730 w 967740"/>
              <a:gd name="connsiteY185" fmla="*/ 1457180 h 1788650"/>
              <a:gd name="connsiteX186" fmla="*/ 883920 w 967740"/>
              <a:gd name="connsiteY186" fmla="*/ 1468610 h 1788650"/>
              <a:gd name="connsiteX187" fmla="*/ 876300 w 967740"/>
              <a:gd name="connsiteY187" fmla="*/ 1495280 h 1788650"/>
              <a:gd name="connsiteX188" fmla="*/ 876300 w 967740"/>
              <a:gd name="connsiteY188" fmla="*/ 1586720 h 1788650"/>
              <a:gd name="connsiteX189" fmla="*/ 887730 w 967740"/>
              <a:gd name="connsiteY189" fmla="*/ 1609580 h 1788650"/>
              <a:gd name="connsiteX190" fmla="*/ 891540 w 967740"/>
              <a:gd name="connsiteY190" fmla="*/ 1617200 h 1788650"/>
              <a:gd name="connsiteX0" fmla="*/ 697230 w 967740"/>
              <a:gd name="connsiteY0" fmla="*/ 1788650 h 1788650"/>
              <a:gd name="connsiteX1" fmla="*/ 704850 w 967740"/>
              <a:gd name="connsiteY1" fmla="*/ 1758170 h 1788650"/>
              <a:gd name="connsiteX2" fmla="*/ 708660 w 967740"/>
              <a:gd name="connsiteY2" fmla="*/ 1742930 h 1788650"/>
              <a:gd name="connsiteX3" fmla="*/ 712470 w 967740"/>
              <a:gd name="connsiteY3" fmla="*/ 1716260 h 1788650"/>
              <a:gd name="connsiteX4" fmla="*/ 716280 w 967740"/>
              <a:gd name="connsiteY4" fmla="*/ 1697210 h 1788650"/>
              <a:gd name="connsiteX5" fmla="*/ 723900 w 967740"/>
              <a:gd name="connsiteY5" fmla="*/ 1674350 h 1788650"/>
              <a:gd name="connsiteX6" fmla="*/ 731520 w 967740"/>
              <a:gd name="connsiteY6" fmla="*/ 1590530 h 1788650"/>
              <a:gd name="connsiteX7" fmla="*/ 735330 w 967740"/>
              <a:gd name="connsiteY7" fmla="*/ 1579100 h 1788650"/>
              <a:gd name="connsiteX8" fmla="*/ 739140 w 967740"/>
              <a:gd name="connsiteY8" fmla="*/ 1529570 h 1788650"/>
              <a:gd name="connsiteX9" fmla="*/ 742950 w 967740"/>
              <a:gd name="connsiteY9" fmla="*/ 1514330 h 1788650"/>
              <a:gd name="connsiteX10" fmla="*/ 746760 w 967740"/>
              <a:gd name="connsiteY10" fmla="*/ 1472420 h 1788650"/>
              <a:gd name="connsiteX11" fmla="*/ 750570 w 967740"/>
              <a:gd name="connsiteY11" fmla="*/ 1457180 h 1788650"/>
              <a:gd name="connsiteX12" fmla="*/ 754380 w 967740"/>
              <a:gd name="connsiteY12" fmla="*/ 1426700 h 1788650"/>
              <a:gd name="connsiteX13" fmla="*/ 758190 w 967740"/>
              <a:gd name="connsiteY13" fmla="*/ 1400030 h 1788650"/>
              <a:gd name="connsiteX14" fmla="*/ 762000 w 967740"/>
              <a:gd name="connsiteY14" fmla="*/ 1339070 h 1788650"/>
              <a:gd name="connsiteX15" fmla="*/ 765810 w 967740"/>
              <a:gd name="connsiteY15" fmla="*/ 1316210 h 1788650"/>
              <a:gd name="connsiteX16" fmla="*/ 758190 w 967740"/>
              <a:gd name="connsiteY16" fmla="*/ 1209530 h 1788650"/>
              <a:gd name="connsiteX17" fmla="*/ 754380 w 967740"/>
              <a:gd name="connsiteY17" fmla="*/ 1190480 h 1788650"/>
              <a:gd name="connsiteX18" fmla="*/ 746760 w 967740"/>
              <a:gd name="connsiteY18" fmla="*/ 1137140 h 1788650"/>
              <a:gd name="connsiteX19" fmla="*/ 735330 w 967740"/>
              <a:gd name="connsiteY19" fmla="*/ 1087610 h 1788650"/>
              <a:gd name="connsiteX20" fmla="*/ 731520 w 967740"/>
              <a:gd name="connsiteY20" fmla="*/ 1076180 h 1788650"/>
              <a:gd name="connsiteX21" fmla="*/ 723900 w 967740"/>
              <a:gd name="connsiteY21" fmla="*/ 1019030 h 1788650"/>
              <a:gd name="connsiteX22" fmla="*/ 716280 w 967740"/>
              <a:gd name="connsiteY22" fmla="*/ 980930 h 1788650"/>
              <a:gd name="connsiteX23" fmla="*/ 712470 w 967740"/>
              <a:gd name="connsiteY23" fmla="*/ 942830 h 1788650"/>
              <a:gd name="connsiteX24" fmla="*/ 704850 w 967740"/>
              <a:gd name="connsiteY24" fmla="*/ 916160 h 1788650"/>
              <a:gd name="connsiteX25" fmla="*/ 701040 w 967740"/>
              <a:gd name="connsiteY25" fmla="*/ 897110 h 1788650"/>
              <a:gd name="connsiteX26" fmla="*/ 693420 w 967740"/>
              <a:gd name="connsiteY26" fmla="*/ 881870 h 1788650"/>
              <a:gd name="connsiteX27" fmla="*/ 685800 w 967740"/>
              <a:gd name="connsiteY27" fmla="*/ 859010 h 1788650"/>
              <a:gd name="connsiteX28" fmla="*/ 674370 w 967740"/>
              <a:gd name="connsiteY28" fmla="*/ 832340 h 1788650"/>
              <a:gd name="connsiteX29" fmla="*/ 666750 w 967740"/>
              <a:gd name="connsiteY29" fmla="*/ 817100 h 1788650"/>
              <a:gd name="connsiteX30" fmla="*/ 659130 w 967740"/>
              <a:gd name="connsiteY30" fmla="*/ 794240 h 1788650"/>
              <a:gd name="connsiteX31" fmla="*/ 655320 w 967740"/>
              <a:gd name="connsiteY31" fmla="*/ 779000 h 1788650"/>
              <a:gd name="connsiteX32" fmla="*/ 647700 w 967740"/>
              <a:gd name="connsiteY32" fmla="*/ 767570 h 1788650"/>
              <a:gd name="connsiteX33" fmla="*/ 640080 w 967740"/>
              <a:gd name="connsiteY33" fmla="*/ 737090 h 1788650"/>
              <a:gd name="connsiteX34" fmla="*/ 636270 w 967740"/>
              <a:gd name="connsiteY34" fmla="*/ 725660 h 1788650"/>
              <a:gd name="connsiteX35" fmla="*/ 632460 w 967740"/>
              <a:gd name="connsiteY35" fmla="*/ 710420 h 1788650"/>
              <a:gd name="connsiteX36" fmla="*/ 624840 w 967740"/>
              <a:gd name="connsiteY36" fmla="*/ 698990 h 1788650"/>
              <a:gd name="connsiteX37" fmla="*/ 621030 w 967740"/>
              <a:gd name="connsiteY37" fmla="*/ 683750 h 1788650"/>
              <a:gd name="connsiteX38" fmla="*/ 605790 w 967740"/>
              <a:gd name="connsiteY38" fmla="*/ 653270 h 1788650"/>
              <a:gd name="connsiteX39" fmla="*/ 586740 w 967740"/>
              <a:gd name="connsiteY39" fmla="*/ 622790 h 1788650"/>
              <a:gd name="connsiteX40" fmla="*/ 567690 w 967740"/>
              <a:gd name="connsiteY40" fmla="*/ 584690 h 1788650"/>
              <a:gd name="connsiteX41" fmla="*/ 567690 w 967740"/>
              <a:gd name="connsiteY41" fmla="*/ 584690 h 1788650"/>
              <a:gd name="connsiteX42" fmla="*/ 552450 w 967740"/>
              <a:gd name="connsiteY42" fmla="*/ 558020 h 1788650"/>
              <a:gd name="connsiteX43" fmla="*/ 537210 w 967740"/>
              <a:gd name="connsiteY43" fmla="*/ 538970 h 1788650"/>
              <a:gd name="connsiteX44" fmla="*/ 533400 w 967740"/>
              <a:gd name="connsiteY44" fmla="*/ 527540 h 1788650"/>
              <a:gd name="connsiteX45" fmla="*/ 518160 w 967740"/>
              <a:gd name="connsiteY45" fmla="*/ 504680 h 1788650"/>
              <a:gd name="connsiteX46" fmla="*/ 510540 w 967740"/>
              <a:gd name="connsiteY46" fmla="*/ 493250 h 1788650"/>
              <a:gd name="connsiteX47" fmla="*/ 499110 w 967740"/>
              <a:gd name="connsiteY47" fmla="*/ 485630 h 1788650"/>
              <a:gd name="connsiteX48" fmla="*/ 480060 w 967740"/>
              <a:gd name="connsiteY48" fmla="*/ 462770 h 1788650"/>
              <a:gd name="connsiteX49" fmla="*/ 468630 w 967740"/>
              <a:gd name="connsiteY49" fmla="*/ 455150 h 1788650"/>
              <a:gd name="connsiteX50" fmla="*/ 457200 w 967740"/>
              <a:gd name="connsiteY50" fmla="*/ 439910 h 1788650"/>
              <a:gd name="connsiteX51" fmla="*/ 434340 w 967740"/>
              <a:gd name="connsiteY51" fmla="*/ 417050 h 1788650"/>
              <a:gd name="connsiteX52" fmla="*/ 426720 w 967740"/>
              <a:gd name="connsiteY52" fmla="*/ 405620 h 1788650"/>
              <a:gd name="connsiteX53" fmla="*/ 403860 w 967740"/>
              <a:gd name="connsiteY53" fmla="*/ 390380 h 1788650"/>
              <a:gd name="connsiteX54" fmla="*/ 381000 w 967740"/>
              <a:gd name="connsiteY54" fmla="*/ 371330 h 1788650"/>
              <a:gd name="connsiteX55" fmla="*/ 369570 w 967740"/>
              <a:gd name="connsiteY55" fmla="*/ 359900 h 1788650"/>
              <a:gd name="connsiteX56" fmla="*/ 358140 w 967740"/>
              <a:gd name="connsiteY56" fmla="*/ 352280 h 1788650"/>
              <a:gd name="connsiteX57" fmla="*/ 342900 w 967740"/>
              <a:gd name="connsiteY57" fmla="*/ 344660 h 1788650"/>
              <a:gd name="connsiteX58" fmla="*/ 308610 w 967740"/>
              <a:gd name="connsiteY58" fmla="*/ 317990 h 1788650"/>
              <a:gd name="connsiteX59" fmla="*/ 281940 w 967740"/>
              <a:gd name="connsiteY59" fmla="*/ 302750 h 1788650"/>
              <a:gd name="connsiteX60" fmla="*/ 270510 w 967740"/>
              <a:gd name="connsiteY60" fmla="*/ 295130 h 1788650"/>
              <a:gd name="connsiteX61" fmla="*/ 255270 w 967740"/>
              <a:gd name="connsiteY61" fmla="*/ 291320 h 1788650"/>
              <a:gd name="connsiteX62" fmla="*/ 240030 w 967740"/>
              <a:gd name="connsiteY62" fmla="*/ 283700 h 1788650"/>
              <a:gd name="connsiteX63" fmla="*/ 213360 w 967740"/>
              <a:gd name="connsiteY63" fmla="*/ 272270 h 1788650"/>
              <a:gd name="connsiteX64" fmla="*/ 201930 w 967740"/>
              <a:gd name="connsiteY64" fmla="*/ 264650 h 1788650"/>
              <a:gd name="connsiteX65" fmla="*/ 182880 w 967740"/>
              <a:gd name="connsiteY65" fmla="*/ 260840 h 1788650"/>
              <a:gd name="connsiteX66" fmla="*/ 167640 w 967740"/>
              <a:gd name="connsiteY66" fmla="*/ 257030 h 1788650"/>
              <a:gd name="connsiteX67" fmla="*/ 144780 w 967740"/>
              <a:gd name="connsiteY67" fmla="*/ 241790 h 1788650"/>
              <a:gd name="connsiteX68" fmla="*/ 110490 w 967740"/>
              <a:gd name="connsiteY68" fmla="*/ 226550 h 1788650"/>
              <a:gd name="connsiteX69" fmla="*/ 95250 w 967740"/>
              <a:gd name="connsiteY69" fmla="*/ 215120 h 1788650"/>
              <a:gd name="connsiteX70" fmla="*/ 87630 w 967740"/>
              <a:gd name="connsiteY70" fmla="*/ 203690 h 1788650"/>
              <a:gd name="connsiteX71" fmla="*/ 64770 w 967740"/>
              <a:gd name="connsiteY71" fmla="*/ 184640 h 1788650"/>
              <a:gd name="connsiteX72" fmla="*/ 57150 w 967740"/>
              <a:gd name="connsiteY72" fmla="*/ 173210 h 1788650"/>
              <a:gd name="connsiteX73" fmla="*/ 45720 w 967740"/>
              <a:gd name="connsiteY73" fmla="*/ 165590 h 1788650"/>
              <a:gd name="connsiteX74" fmla="*/ 30480 w 967740"/>
              <a:gd name="connsiteY74" fmla="*/ 142730 h 1788650"/>
              <a:gd name="connsiteX75" fmla="*/ 22860 w 967740"/>
              <a:gd name="connsiteY75" fmla="*/ 127490 h 1788650"/>
              <a:gd name="connsiteX76" fmla="*/ 11430 w 967740"/>
              <a:gd name="connsiteY76" fmla="*/ 119870 h 1788650"/>
              <a:gd name="connsiteX77" fmla="*/ 19050 w 967740"/>
              <a:gd name="connsiteY77" fmla="*/ 104630 h 1788650"/>
              <a:gd name="connsiteX78" fmla="*/ 30480 w 967740"/>
              <a:gd name="connsiteY78" fmla="*/ 116060 h 1788650"/>
              <a:gd name="connsiteX79" fmla="*/ 41910 w 967740"/>
              <a:gd name="connsiteY79" fmla="*/ 123680 h 1788650"/>
              <a:gd name="connsiteX80" fmla="*/ 60960 w 967740"/>
              <a:gd name="connsiteY80" fmla="*/ 127490 h 1788650"/>
              <a:gd name="connsiteX81" fmla="*/ 53340 w 967740"/>
              <a:gd name="connsiteY81" fmla="*/ 97010 h 1788650"/>
              <a:gd name="connsiteX82" fmla="*/ 49530 w 967740"/>
              <a:gd name="connsiteY82" fmla="*/ 77960 h 1788650"/>
              <a:gd name="connsiteX83" fmla="*/ 72390 w 967740"/>
              <a:gd name="connsiteY83" fmla="*/ 93200 h 1788650"/>
              <a:gd name="connsiteX84" fmla="*/ 83820 w 967740"/>
              <a:gd name="connsiteY84" fmla="*/ 70340 h 1788650"/>
              <a:gd name="connsiteX85" fmla="*/ 110490 w 967740"/>
              <a:gd name="connsiteY85" fmla="*/ 89390 h 1788650"/>
              <a:gd name="connsiteX86" fmla="*/ 118110 w 967740"/>
              <a:gd name="connsiteY86" fmla="*/ 74150 h 1788650"/>
              <a:gd name="connsiteX87" fmla="*/ 125730 w 967740"/>
              <a:gd name="connsiteY87" fmla="*/ 51290 h 1788650"/>
              <a:gd name="connsiteX88" fmla="*/ 133350 w 967740"/>
              <a:gd name="connsiteY88" fmla="*/ 62720 h 1788650"/>
              <a:gd name="connsiteX89" fmla="*/ 140970 w 967740"/>
              <a:gd name="connsiteY89" fmla="*/ 51290 h 1788650"/>
              <a:gd name="connsiteX90" fmla="*/ 201930 w 967740"/>
              <a:gd name="connsiteY90" fmla="*/ 20810 h 1788650"/>
              <a:gd name="connsiteX91" fmla="*/ 224790 w 967740"/>
              <a:gd name="connsiteY91" fmla="*/ 28430 h 1788650"/>
              <a:gd name="connsiteX92" fmla="*/ 224790 w 967740"/>
              <a:gd name="connsiteY92" fmla="*/ 24620 h 1788650"/>
              <a:gd name="connsiteX93" fmla="*/ 247650 w 967740"/>
              <a:gd name="connsiteY93" fmla="*/ 47480 h 1788650"/>
              <a:gd name="connsiteX94" fmla="*/ 297180 w 967740"/>
              <a:gd name="connsiteY94" fmla="*/ 74150 h 1788650"/>
              <a:gd name="connsiteX95" fmla="*/ 308610 w 967740"/>
              <a:gd name="connsiteY95" fmla="*/ 85580 h 1788650"/>
              <a:gd name="connsiteX96" fmla="*/ 320040 w 967740"/>
              <a:gd name="connsiteY96" fmla="*/ 89390 h 1788650"/>
              <a:gd name="connsiteX97" fmla="*/ 342900 w 967740"/>
              <a:gd name="connsiteY97" fmla="*/ 100820 h 1788650"/>
              <a:gd name="connsiteX98" fmla="*/ 365760 w 967740"/>
              <a:gd name="connsiteY98" fmla="*/ 116060 h 1788650"/>
              <a:gd name="connsiteX99" fmla="*/ 377190 w 967740"/>
              <a:gd name="connsiteY99" fmla="*/ 123680 h 1788650"/>
              <a:gd name="connsiteX100" fmla="*/ 400050 w 967740"/>
              <a:gd name="connsiteY100" fmla="*/ 142730 h 1788650"/>
              <a:gd name="connsiteX101" fmla="*/ 407670 w 967740"/>
              <a:gd name="connsiteY101" fmla="*/ 154160 h 1788650"/>
              <a:gd name="connsiteX102" fmla="*/ 419100 w 967740"/>
              <a:gd name="connsiteY102" fmla="*/ 157970 h 1788650"/>
              <a:gd name="connsiteX103" fmla="*/ 434340 w 967740"/>
              <a:gd name="connsiteY103" fmla="*/ 173210 h 1788650"/>
              <a:gd name="connsiteX104" fmla="*/ 457200 w 967740"/>
              <a:gd name="connsiteY104" fmla="*/ 196070 h 1788650"/>
              <a:gd name="connsiteX105" fmla="*/ 468630 w 967740"/>
              <a:gd name="connsiteY105" fmla="*/ 203690 h 1788650"/>
              <a:gd name="connsiteX106" fmla="*/ 480060 w 967740"/>
              <a:gd name="connsiteY106" fmla="*/ 215120 h 1788650"/>
              <a:gd name="connsiteX107" fmla="*/ 487680 w 967740"/>
              <a:gd name="connsiteY107" fmla="*/ 226550 h 1788650"/>
              <a:gd name="connsiteX108" fmla="*/ 499110 w 967740"/>
              <a:gd name="connsiteY108" fmla="*/ 230360 h 1788650"/>
              <a:gd name="connsiteX109" fmla="*/ 529590 w 967740"/>
              <a:gd name="connsiteY109" fmla="*/ 257030 h 1788650"/>
              <a:gd name="connsiteX110" fmla="*/ 541020 w 967740"/>
              <a:gd name="connsiteY110" fmla="*/ 268460 h 1788650"/>
              <a:gd name="connsiteX111" fmla="*/ 563880 w 967740"/>
              <a:gd name="connsiteY111" fmla="*/ 283700 h 1788650"/>
              <a:gd name="connsiteX112" fmla="*/ 586740 w 967740"/>
              <a:gd name="connsiteY112" fmla="*/ 306560 h 1788650"/>
              <a:gd name="connsiteX113" fmla="*/ 594360 w 967740"/>
              <a:gd name="connsiteY113" fmla="*/ 317990 h 1788650"/>
              <a:gd name="connsiteX114" fmla="*/ 605790 w 967740"/>
              <a:gd name="connsiteY114" fmla="*/ 329420 h 1788650"/>
              <a:gd name="connsiteX115" fmla="*/ 624840 w 967740"/>
              <a:gd name="connsiteY115" fmla="*/ 356090 h 1788650"/>
              <a:gd name="connsiteX116" fmla="*/ 640080 w 967740"/>
              <a:gd name="connsiteY116" fmla="*/ 378950 h 1788650"/>
              <a:gd name="connsiteX117" fmla="*/ 647700 w 967740"/>
              <a:gd name="connsiteY117" fmla="*/ 390380 h 1788650"/>
              <a:gd name="connsiteX118" fmla="*/ 651510 w 967740"/>
              <a:gd name="connsiteY118" fmla="*/ 401810 h 1788650"/>
              <a:gd name="connsiteX119" fmla="*/ 662940 w 967740"/>
              <a:gd name="connsiteY119" fmla="*/ 409430 h 1788650"/>
              <a:gd name="connsiteX120" fmla="*/ 678180 w 967740"/>
              <a:gd name="connsiteY120" fmla="*/ 436100 h 1788650"/>
              <a:gd name="connsiteX121" fmla="*/ 693420 w 967740"/>
              <a:gd name="connsiteY121" fmla="*/ 458960 h 1788650"/>
              <a:gd name="connsiteX122" fmla="*/ 704850 w 967740"/>
              <a:gd name="connsiteY122" fmla="*/ 474200 h 1788650"/>
              <a:gd name="connsiteX123" fmla="*/ 716280 w 967740"/>
              <a:gd name="connsiteY123" fmla="*/ 481820 h 1788650"/>
              <a:gd name="connsiteX124" fmla="*/ 727710 w 967740"/>
              <a:gd name="connsiteY124" fmla="*/ 519920 h 1788650"/>
              <a:gd name="connsiteX125" fmla="*/ 739140 w 967740"/>
              <a:gd name="connsiteY125" fmla="*/ 542780 h 1788650"/>
              <a:gd name="connsiteX126" fmla="*/ 746760 w 967740"/>
              <a:gd name="connsiteY126" fmla="*/ 565640 h 1788650"/>
              <a:gd name="connsiteX127" fmla="*/ 754380 w 967740"/>
              <a:gd name="connsiteY127" fmla="*/ 580880 h 1788650"/>
              <a:gd name="connsiteX128" fmla="*/ 765810 w 967740"/>
              <a:gd name="connsiteY128" fmla="*/ 607550 h 1788650"/>
              <a:gd name="connsiteX129" fmla="*/ 773430 w 967740"/>
              <a:gd name="connsiteY129" fmla="*/ 584690 h 1788650"/>
              <a:gd name="connsiteX130" fmla="*/ 784860 w 967740"/>
              <a:gd name="connsiteY130" fmla="*/ 558020 h 1788650"/>
              <a:gd name="connsiteX131" fmla="*/ 796290 w 967740"/>
              <a:gd name="connsiteY131" fmla="*/ 504680 h 1788650"/>
              <a:gd name="connsiteX132" fmla="*/ 800100 w 967740"/>
              <a:gd name="connsiteY132" fmla="*/ 478010 h 1788650"/>
              <a:gd name="connsiteX133" fmla="*/ 803910 w 967740"/>
              <a:gd name="connsiteY133" fmla="*/ 428480 h 1788650"/>
              <a:gd name="connsiteX134" fmla="*/ 800100 w 967740"/>
              <a:gd name="connsiteY134" fmla="*/ 386570 h 1788650"/>
              <a:gd name="connsiteX135" fmla="*/ 796290 w 967740"/>
              <a:gd name="connsiteY135" fmla="*/ 363710 h 1788650"/>
              <a:gd name="connsiteX136" fmla="*/ 792480 w 967740"/>
              <a:gd name="connsiteY136" fmla="*/ 337040 h 1788650"/>
              <a:gd name="connsiteX137" fmla="*/ 784860 w 967740"/>
              <a:gd name="connsiteY137" fmla="*/ 291320 h 1788650"/>
              <a:gd name="connsiteX138" fmla="*/ 788670 w 967740"/>
              <a:gd name="connsiteY138" fmla="*/ 196070 h 1788650"/>
              <a:gd name="connsiteX139" fmla="*/ 792480 w 967740"/>
              <a:gd name="connsiteY139" fmla="*/ 177020 h 1788650"/>
              <a:gd name="connsiteX140" fmla="*/ 800100 w 967740"/>
              <a:gd name="connsiteY140" fmla="*/ 199880 h 1788650"/>
              <a:gd name="connsiteX141" fmla="*/ 803910 w 967740"/>
              <a:gd name="connsiteY141" fmla="*/ 237980 h 1788650"/>
              <a:gd name="connsiteX142" fmla="*/ 807720 w 967740"/>
              <a:gd name="connsiteY142" fmla="*/ 268460 h 1788650"/>
              <a:gd name="connsiteX143" fmla="*/ 815340 w 967740"/>
              <a:gd name="connsiteY143" fmla="*/ 257030 h 1788650"/>
              <a:gd name="connsiteX144" fmla="*/ 819150 w 967740"/>
              <a:gd name="connsiteY144" fmla="*/ 245600 h 1788650"/>
              <a:gd name="connsiteX145" fmla="*/ 826770 w 967740"/>
              <a:gd name="connsiteY145" fmla="*/ 226550 h 1788650"/>
              <a:gd name="connsiteX146" fmla="*/ 834390 w 967740"/>
              <a:gd name="connsiteY146" fmla="*/ 203690 h 1788650"/>
              <a:gd name="connsiteX147" fmla="*/ 845820 w 967740"/>
              <a:gd name="connsiteY147" fmla="*/ 180830 h 1788650"/>
              <a:gd name="connsiteX148" fmla="*/ 853440 w 967740"/>
              <a:gd name="connsiteY148" fmla="*/ 196070 h 1788650"/>
              <a:gd name="connsiteX149" fmla="*/ 868680 w 967740"/>
              <a:gd name="connsiteY149" fmla="*/ 218930 h 1788650"/>
              <a:gd name="connsiteX150" fmla="*/ 876300 w 967740"/>
              <a:gd name="connsiteY150" fmla="*/ 199880 h 1788650"/>
              <a:gd name="connsiteX151" fmla="*/ 883920 w 967740"/>
              <a:gd name="connsiteY151" fmla="*/ 188450 h 1788650"/>
              <a:gd name="connsiteX152" fmla="*/ 887730 w 967740"/>
              <a:gd name="connsiteY152" fmla="*/ 237980 h 1788650"/>
              <a:gd name="connsiteX153" fmla="*/ 902970 w 967740"/>
              <a:gd name="connsiteY153" fmla="*/ 211310 h 1788650"/>
              <a:gd name="connsiteX154" fmla="*/ 910590 w 967740"/>
              <a:gd name="connsiteY154" fmla="*/ 196070 h 1788650"/>
              <a:gd name="connsiteX155" fmla="*/ 906780 w 967740"/>
              <a:gd name="connsiteY155" fmla="*/ 226550 h 1788650"/>
              <a:gd name="connsiteX156" fmla="*/ 910590 w 967740"/>
              <a:gd name="connsiteY156" fmla="*/ 241790 h 1788650"/>
              <a:gd name="connsiteX157" fmla="*/ 918210 w 967740"/>
              <a:gd name="connsiteY157" fmla="*/ 230360 h 1788650"/>
              <a:gd name="connsiteX158" fmla="*/ 929640 w 967740"/>
              <a:gd name="connsiteY158" fmla="*/ 218930 h 1788650"/>
              <a:gd name="connsiteX159" fmla="*/ 933450 w 967740"/>
              <a:gd name="connsiteY159" fmla="*/ 207500 h 1788650"/>
              <a:gd name="connsiteX160" fmla="*/ 944880 w 967740"/>
              <a:gd name="connsiteY160" fmla="*/ 241790 h 1788650"/>
              <a:gd name="connsiteX161" fmla="*/ 941070 w 967740"/>
              <a:gd name="connsiteY161" fmla="*/ 302750 h 1788650"/>
              <a:gd name="connsiteX162" fmla="*/ 944880 w 967740"/>
              <a:gd name="connsiteY162" fmla="*/ 401810 h 1788650"/>
              <a:gd name="connsiteX163" fmla="*/ 948690 w 967740"/>
              <a:gd name="connsiteY163" fmla="*/ 428480 h 1788650"/>
              <a:gd name="connsiteX164" fmla="*/ 952500 w 967740"/>
              <a:gd name="connsiteY164" fmla="*/ 470390 h 1788650"/>
              <a:gd name="connsiteX165" fmla="*/ 956310 w 967740"/>
              <a:gd name="connsiteY165" fmla="*/ 565640 h 1788650"/>
              <a:gd name="connsiteX166" fmla="*/ 960120 w 967740"/>
              <a:gd name="connsiteY166" fmla="*/ 580880 h 1788650"/>
              <a:gd name="connsiteX167" fmla="*/ 967740 w 967740"/>
              <a:gd name="connsiteY167" fmla="*/ 626600 h 1788650"/>
              <a:gd name="connsiteX168" fmla="*/ 960120 w 967740"/>
              <a:gd name="connsiteY168" fmla="*/ 737090 h 1788650"/>
              <a:gd name="connsiteX169" fmla="*/ 956310 w 967740"/>
              <a:gd name="connsiteY169" fmla="*/ 763760 h 1788650"/>
              <a:gd name="connsiteX170" fmla="*/ 952500 w 967740"/>
              <a:gd name="connsiteY170" fmla="*/ 782810 h 1788650"/>
              <a:gd name="connsiteX171" fmla="*/ 944880 w 967740"/>
              <a:gd name="connsiteY171" fmla="*/ 847580 h 1788650"/>
              <a:gd name="connsiteX172" fmla="*/ 941070 w 967740"/>
              <a:gd name="connsiteY172" fmla="*/ 862820 h 1788650"/>
              <a:gd name="connsiteX173" fmla="*/ 933450 w 967740"/>
              <a:gd name="connsiteY173" fmla="*/ 935210 h 1788650"/>
              <a:gd name="connsiteX174" fmla="*/ 925830 w 967740"/>
              <a:gd name="connsiteY174" fmla="*/ 988550 h 1788650"/>
              <a:gd name="connsiteX175" fmla="*/ 929640 w 967740"/>
              <a:gd name="connsiteY175" fmla="*/ 1057130 h 1788650"/>
              <a:gd name="connsiteX176" fmla="*/ 941070 w 967740"/>
              <a:gd name="connsiteY176" fmla="*/ 1133330 h 1788650"/>
              <a:gd name="connsiteX177" fmla="*/ 933450 w 967740"/>
              <a:gd name="connsiteY177" fmla="*/ 1217150 h 1788650"/>
              <a:gd name="connsiteX178" fmla="*/ 925830 w 967740"/>
              <a:gd name="connsiteY178" fmla="*/ 1262870 h 1788650"/>
              <a:gd name="connsiteX179" fmla="*/ 918210 w 967740"/>
              <a:gd name="connsiteY179" fmla="*/ 1346690 h 1788650"/>
              <a:gd name="connsiteX180" fmla="*/ 914400 w 967740"/>
              <a:gd name="connsiteY180" fmla="*/ 1361930 h 1788650"/>
              <a:gd name="connsiteX181" fmla="*/ 910590 w 967740"/>
              <a:gd name="connsiteY181" fmla="*/ 1380980 h 1788650"/>
              <a:gd name="connsiteX182" fmla="*/ 902970 w 967740"/>
              <a:gd name="connsiteY182" fmla="*/ 1403840 h 1788650"/>
              <a:gd name="connsiteX183" fmla="*/ 891540 w 967740"/>
              <a:gd name="connsiteY183" fmla="*/ 1430510 h 1788650"/>
              <a:gd name="connsiteX184" fmla="*/ 887730 w 967740"/>
              <a:gd name="connsiteY184" fmla="*/ 1457180 h 1788650"/>
              <a:gd name="connsiteX185" fmla="*/ 883920 w 967740"/>
              <a:gd name="connsiteY185" fmla="*/ 1468610 h 1788650"/>
              <a:gd name="connsiteX186" fmla="*/ 876300 w 967740"/>
              <a:gd name="connsiteY186" fmla="*/ 1495280 h 1788650"/>
              <a:gd name="connsiteX187" fmla="*/ 876300 w 967740"/>
              <a:gd name="connsiteY187" fmla="*/ 1586720 h 1788650"/>
              <a:gd name="connsiteX188" fmla="*/ 887730 w 967740"/>
              <a:gd name="connsiteY188" fmla="*/ 1609580 h 1788650"/>
              <a:gd name="connsiteX189" fmla="*/ 891540 w 967740"/>
              <a:gd name="connsiteY189" fmla="*/ 1617200 h 1788650"/>
              <a:gd name="connsiteX0" fmla="*/ 697230 w 967740"/>
              <a:gd name="connsiteY0" fmla="*/ 1788650 h 1788650"/>
              <a:gd name="connsiteX1" fmla="*/ 704850 w 967740"/>
              <a:gd name="connsiteY1" fmla="*/ 1758170 h 1788650"/>
              <a:gd name="connsiteX2" fmla="*/ 708660 w 967740"/>
              <a:gd name="connsiteY2" fmla="*/ 1742930 h 1788650"/>
              <a:gd name="connsiteX3" fmla="*/ 712470 w 967740"/>
              <a:gd name="connsiteY3" fmla="*/ 1716260 h 1788650"/>
              <a:gd name="connsiteX4" fmla="*/ 716280 w 967740"/>
              <a:gd name="connsiteY4" fmla="*/ 1697210 h 1788650"/>
              <a:gd name="connsiteX5" fmla="*/ 723900 w 967740"/>
              <a:gd name="connsiteY5" fmla="*/ 1674350 h 1788650"/>
              <a:gd name="connsiteX6" fmla="*/ 731520 w 967740"/>
              <a:gd name="connsiteY6" fmla="*/ 1590530 h 1788650"/>
              <a:gd name="connsiteX7" fmla="*/ 735330 w 967740"/>
              <a:gd name="connsiteY7" fmla="*/ 1579100 h 1788650"/>
              <a:gd name="connsiteX8" fmla="*/ 739140 w 967740"/>
              <a:gd name="connsiteY8" fmla="*/ 1529570 h 1788650"/>
              <a:gd name="connsiteX9" fmla="*/ 742950 w 967740"/>
              <a:gd name="connsiteY9" fmla="*/ 1514330 h 1788650"/>
              <a:gd name="connsiteX10" fmla="*/ 746760 w 967740"/>
              <a:gd name="connsiteY10" fmla="*/ 1472420 h 1788650"/>
              <a:gd name="connsiteX11" fmla="*/ 750570 w 967740"/>
              <a:gd name="connsiteY11" fmla="*/ 1457180 h 1788650"/>
              <a:gd name="connsiteX12" fmla="*/ 754380 w 967740"/>
              <a:gd name="connsiteY12" fmla="*/ 1426700 h 1788650"/>
              <a:gd name="connsiteX13" fmla="*/ 758190 w 967740"/>
              <a:gd name="connsiteY13" fmla="*/ 1400030 h 1788650"/>
              <a:gd name="connsiteX14" fmla="*/ 762000 w 967740"/>
              <a:gd name="connsiteY14" fmla="*/ 1339070 h 1788650"/>
              <a:gd name="connsiteX15" fmla="*/ 765810 w 967740"/>
              <a:gd name="connsiteY15" fmla="*/ 1316210 h 1788650"/>
              <a:gd name="connsiteX16" fmla="*/ 758190 w 967740"/>
              <a:gd name="connsiteY16" fmla="*/ 1209530 h 1788650"/>
              <a:gd name="connsiteX17" fmla="*/ 754380 w 967740"/>
              <a:gd name="connsiteY17" fmla="*/ 1190480 h 1788650"/>
              <a:gd name="connsiteX18" fmla="*/ 746760 w 967740"/>
              <a:gd name="connsiteY18" fmla="*/ 1137140 h 1788650"/>
              <a:gd name="connsiteX19" fmla="*/ 735330 w 967740"/>
              <a:gd name="connsiteY19" fmla="*/ 1087610 h 1788650"/>
              <a:gd name="connsiteX20" fmla="*/ 731520 w 967740"/>
              <a:gd name="connsiteY20" fmla="*/ 1076180 h 1788650"/>
              <a:gd name="connsiteX21" fmla="*/ 723900 w 967740"/>
              <a:gd name="connsiteY21" fmla="*/ 1019030 h 1788650"/>
              <a:gd name="connsiteX22" fmla="*/ 716280 w 967740"/>
              <a:gd name="connsiteY22" fmla="*/ 980930 h 1788650"/>
              <a:gd name="connsiteX23" fmla="*/ 712470 w 967740"/>
              <a:gd name="connsiteY23" fmla="*/ 942830 h 1788650"/>
              <a:gd name="connsiteX24" fmla="*/ 704850 w 967740"/>
              <a:gd name="connsiteY24" fmla="*/ 916160 h 1788650"/>
              <a:gd name="connsiteX25" fmla="*/ 701040 w 967740"/>
              <a:gd name="connsiteY25" fmla="*/ 897110 h 1788650"/>
              <a:gd name="connsiteX26" fmla="*/ 693420 w 967740"/>
              <a:gd name="connsiteY26" fmla="*/ 881870 h 1788650"/>
              <a:gd name="connsiteX27" fmla="*/ 685800 w 967740"/>
              <a:gd name="connsiteY27" fmla="*/ 859010 h 1788650"/>
              <a:gd name="connsiteX28" fmla="*/ 674370 w 967740"/>
              <a:gd name="connsiteY28" fmla="*/ 832340 h 1788650"/>
              <a:gd name="connsiteX29" fmla="*/ 666750 w 967740"/>
              <a:gd name="connsiteY29" fmla="*/ 817100 h 1788650"/>
              <a:gd name="connsiteX30" fmla="*/ 659130 w 967740"/>
              <a:gd name="connsiteY30" fmla="*/ 794240 h 1788650"/>
              <a:gd name="connsiteX31" fmla="*/ 655320 w 967740"/>
              <a:gd name="connsiteY31" fmla="*/ 779000 h 1788650"/>
              <a:gd name="connsiteX32" fmla="*/ 647700 w 967740"/>
              <a:gd name="connsiteY32" fmla="*/ 767570 h 1788650"/>
              <a:gd name="connsiteX33" fmla="*/ 640080 w 967740"/>
              <a:gd name="connsiteY33" fmla="*/ 737090 h 1788650"/>
              <a:gd name="connsiteX34" fmla="*/ 636270 w 967740"/>
              <a:gd name="connsiteY34" fmla="*/ 725660 h 1788650"/>
              <a:gd name="connsiteX35" fmla="*/ 632460 w 967740"/>
              <a:gd name="connsiteY35" fmla="*/ 710420 h 1788650"/>
              <a:gd name="connsiteX36" fmla="*/ 624840 w 967740"/>
              <a:gd name="connsiteY36" fmla="*/ 698990 h 1788650"/>
              <a:gd name="connsiteX37" fmla="*/ 621030 w 967740"/>
              <a:gd name="connsiteY37" fmla="*/ 683750 h 1788650"/>
              <a:gd name="connsiteX38" fmla="*/ 605790 w 967740"/>
              <a:gd name="connsiteY38" fmla="*/ 653270 h 1788650"/>
              <a:gd name="connsiteX39" fmla="*/ 586740 w 967740"/>
              <a:gd name="connsiteY39" fmla="*/ 622790 h 1788650"/>
              <a:gd name="connsiteX40" fmla="*/ 567690 w 967740"/>
              <a:gd name="connsiteY40" fmla="*/ 584690 h 1788650"/>
              <a:gd name="connsiteX41" fmla="*/ 567690 w 967740"/>
              <a:gd name="connsiteY41" fmla="*/ 584690 h 1788650"/>
              <a:gd name="connsiteX42" fmla="*/ 552450 w 967740"/>
              <a:gd name="connsiteY42" fmla="*/ 558020 h 1788650"/>
              <a:gd name="connsiteX43" fmla="*/ 537210 w 967740"/>
              <a:gd name="connsiteY43" fmla="*/ 538970 h 1788650"/>
              <a:gd name="connsiteX44" fmla="*/ 533400 w 967740"/>
              <a:gd name="connsiteY44" fmla="*/ 527540 h 1788650"/>
              <a:gd name="connsiteX45" fmla="*/ 518160 w 967740"/>
              <a:gd name="connsiteY45" fmla="*/ 504680 h 1788650"/>
              <a:gd name="connsiteX46" fmla="*/ 510540 w 967740"/>
              <a:gd name="connsiteY46" fmla="*/ 493250 h 1788650"/>
              <a:gd name="connsiteX47" fmla="*/ 499110 w 967740"/>
              <a:gd name="connsiteY47" fmla="*/ 485630 h 1788650"/>
              <a:gd name="connsiteX48" fmla="*/ 480060 w 967740"/>
              <a:gd name="connsiteY48" fmla="*/ 462770 h 1788650"/>
              <a:gd name="connsiteX49" fmla="*/ 468630 w 967740"/>
              <a:gd name="connsiteY49" fmla="*/ 455150 h 1788650"/>
              <a:gd name="connsiteX50" fmla="*/ 457200 w 967740"/>
              <a:gd name="connsiteY50" fmla="*/ 439910 h 1788650"/>
              <a:gd name="connsiteX51" fmla="*/ 434340 w 967740"/>
              <a:gd name="connsiteY51" fmla="*/ 417050 h 1788650"/>
              <a:gd name="connsiteX52" fmla="*/ 426720 w 967740"/>
              <a:gd name="connsiteY52" fmla="*/ 405620 h 1788650"/>
              <a:gd name="connsiteX53" fmla="*/ 403860 w 967740"/>
              <a:gd name="connsiteY53" fmla="*/ 390380 h 1788650"/>
              <a:gd name="connsiteX54" fmla="*/ 381000 w 967740"/>
              <a:gd name="connsiteY54" fmla="*/ 371330 h 1788650"/>
              <a:gd name="connsiteX55" fmla="*/ 369570 w 967740"/>
              <a:gd name="connsiteY55" fmla="*/ 359900 h 1788650"/>
              <a:gd name="connsiteX56" fmla="*/ 358140 w 967740"/>
              <a:gd name="connsiteY56" fmla="*/ 352280 h 1788650"/>
              <a:gd name="connsiteX57" fmla="*/ 342900 w 967740"/>
              <a:gd name="connsiteY57" fmla="*/ 344660 h 1788650"/>
              <a:gd name="connsiteX58" fmla="*/ 308610 w 967740"/>
              <a:gd name="connsiteY58" fmla="*/ 317990 h 1788650"/>
              <a:gd name="connsiteX59" fmla="*/ 281940 w 967740"/>
              <a:gd name="connsiteY59" fmla="*/ 302750 h 1788650"/>
              <a:gd name="connsiteX60" fmla="*/ 270510 w 967740"/>
              <a:gd name="connsiteY60" fmla="*/ 295130 h 1788650"/>
              <a:gd name="connsiteX61" fmla="*/ 255270 w 967740"/>
              <a:gd name="connsiteY61" fmla="*/ 291320 h 1788650"/>
              <a:gd name="connsiteX62" fmla="*/ 240030 w 967740"/>
              <a:gd name="connsiteY62" fmla="*/ 283700 h 1788650"/>
              <a:gd name="connsiteX63" fmla="*/ 213360 w 967740"/>
              <a:gd name="connsiteY63" fmla="*/ 272270 h 1788650"/>
              <a:gd name="connsiteX64" fmla="*/ 201930 w 967740"/>
              <a:gd name="connsiteY64" fmla="*/ 264650 h 1788650"/>
              <a:gd name="connsiteX65" fmla="*/ 182880 w 967740"/>
              <a:gd name="connsiteY65" fmla="*/ 260840 h 1788650"/>
              <a:gd name="connsiteX66" fmla="*/ 167640 w 967740"/>
              <a:gd name="connsiteY66" fmla="*/ 257030 h 1788650"/>
              <a:gd name="connsiteX67" fmla="*/ 144780 w 967740"/>
              <a:gd name="connsiteY67" fmla="*/ 241790 h 1788650"/>
              <a:gd name="connsiteX68" fmla="*/ 110490 w 967740"/>
              <a:gd name="connsiteY68" fmla="*/ 226550 h 1788650"/>
              <a:gd name="connsiteX69" fmla="*/ 95250 w 967740"/>
              <a:gd name="connsiteY69" fmla="*/ 215120 h 1788650"/>
              <a:gd name="connsiteX70" fmla="*/ 87630 w 967740"/>
              <a:gd name="connsiteY70" fmla="*/ 203690 h 1788650"/>
              <a:gd name="connsiteX71" fmla="*/ 64770 w 967740"/>
              <a:gd name="connsiteY71" fmla="*/ 184640 h 1788650"/>
              <a:gd name="connsiteX72" fmla="*/ 57150 w 967740"/>
              <a:gd name="connsiteY72" fmla="*/ 173210 h 1788650"/>
              <a:gd name="connsiteX73" fmla="*/ 45720 w 967740"/>
              <a:gd name="connsiteY73" fmla="*/ 165590 h 1788650"/>
              <a:gd name="connsiteX74" fmla="*/ 30480 w 967740"/>
              <a:gd name="connsiteY74" fmla="*/ 142730 h 1788650"/>
              <a:gd name="connsiteX75" fmla="*/ 22860 w 967740"/>
              <a:gd name="connsiteY75" fmla="*/ 127490 h 1788650"/>
              <a:gd name="connsiteX76" fmla="*/ 11430 w 967740"/>
              <a:gd name="connsiteY76" fmla="*/ 119870 h 1788650"/>
              <a:gd name="connsiteX77" fmla="*/ 19050 w 967740"/>
              <a:gd name="connsiteY77" fmla="*/ 104630 h 1788650"/>
              <a:gd name="connsiteX78" fmla="*/ 30480 w 967740"/>
              <a:gd name="connsiteY78" fmla="*/ 116060 h 1788650"/>
              <a:gd name="connsiteX79" fmla="*/ 41910 w 967740"/>
              <a:gd name="connsiteY79" fmla="*/ 123680 h 1788650"/>
              <a:gd name="connsiteX80" fmla="*/ 60960 w 967740"/>
              <a:gd name="connsiteY80" fmla="*/ 127490 h 1788650"/>
              <a:gd name="connsiteX81" fmla="*/ 53340 w 967740"/>
              <a:gd name="connsiteY81" fmla="*/ 97010 h 1788650"/>
              <a:gd name="connsiteX82" fmla="*/ 49530 w 967740"/>
              <a:gd name="connsiteY82" fmla="*/ 77960 h 1788650"/>
              <a:gd name="connsiteX83" fmla="*/ 72390 w 967740"/>
              <a:gd name="connsiteY83" fmla="*/ 93200 h 1788650"/>
              <a:gd name="connsiteX84" fmla="*/ 83820 w 967740"/>
              <a:gd name="connsiteY84" fmla="*/ 70340 h 1788650"/>
              <a:gd name="connsiteX85" fmla="*/ 110490 w 967740"/>
              <a:gd name="connsiteY85" fmla="*/ 89390 h 1788650"/>
              <a:gd name="connsiteX86" fmla="*/ 118110 w 967740"/>
              <a:gd name="connsiteY86" fmla="*/ 74150 h 1788650"/>
              <a:gd name="connsiteX87" fmla="*/ 125730 w 967740"/>
              <a:gd name="connsiteY87" fmla="*/ 51290 h 1788650"/>
              <a:gd name="connsiteX88" fmla="*/ 133350 w 967740"/>
              <a:gd name="connsiteY88" fmla="*/ 62720 h 1788650"/>
              <a:gd name="connsiteX89" fmla="*/ 140970 w 967740"/>
              <a:gd name="connsiteY89" fmla="*/ 51290 h 1788650"/>
              <a:gd name="connsiteX90" fmla="*/ 201930 w 967740"/>
              <a:gd name="connsiteY90" fmla="*/ 20810 h 1788650"/>
              <a:gd name="connsiteX91" fmla="*/ 224790 w 967740"/>
              <a:gd name="connsiteY91" fmla="*/ 28430 h 1788650"/>
              <a:gd name="connsiteX92" fmla="*/ 224790 w 967740"/>
              <a:gd name="connsiteY92" fmla="*/ 24620 h 1788650"/>
              <a:gd name="connsiteX93" fmla="*/ 247650 w 967740"/>
              <a:gd name="connsiteY93" fmla="*/ 47480 h 1788650"/>
              <a:gd name="connsiteX94" fmla="*/ 297180 w 967740"/>
              <a:gd name="connsiteY94" fmla="*/ 74150 h 1788650"/>
              <a:gd name="connsiteX95" fmla="*/ 308610 w 967740"/>
              <a:gd name="connsiteY95" fmla="*/ 85580 h 1788650"/>
              <a:gd name="connsiteX96" fmla="*/ 320040 w 967740"/>
              <a:gd name="connsiteY96" fmla="*/ 89390 h 1788650"/>
              <a:gd name="connsiteX97" fmla="*/ 365760 w 967740"/>
              <a:gd name="connsiteY97" fmla="*/ 116060 h 1788650"/>
              <a:gd name="connsiteX98" fmla="*/ 377190 w 967740"/>
              <a:gd name="connsiteY98" fmla="*/ 123680 h 1788650"/>
              <a:gd name="connsiteX99" fmla="*/ 400050 w 967740"/>
              <a:gd name="connsiteY99" fmla="*/ 142730 h 1788650"/>
              <a:gd name="connsiteX100" fmla="*/ 407670 w 967740"/>
              <a:gd name="connsiteY100" fmla="*/ 154160 h 1788650"/>
              <a:gd name="connsiteX101" fmla="*/ 419100 w 967740"/>
              <a:gd name="connsiteY101" fmla="*/ 157970 h 1788650"/>
              <a:gd name="connsiteX102" fmla="*/ 434340 w 967740"/>
              <a:gd name="connsiteY102" fmla="*/ 173210 h 1788650"/>
              <a:gd name="connsiteX103" fmla="*/ 457200 w 967740"/>
              <a:gd name="connsiteY103" fmla="*/ 196070 h 1788650"/>
              <a:gd name="connsiteX104" fmla="*/ 468630 w 967740"/>
              <a:gd name="connsiteY104" fmla="*/ 203690 h 1788650"/>
              <a:gd name="connsiteX105" fmla="*/ 480060 w 967740"/>
              <a:gd name="connsiteY105" fmla="*/ 215120 h 1788650"/>
              <a:gd name="connsiteX106" fmla="*/ 487680 w 967740"/>
              <a:gd name="connsiteY106" fmla="*/ 226550 h 1788650"/>
              <a:gd name="connsiteX107" fmla="*/ 499110 w 967740"/>
              <a:gd name="connsiteY107" fmla="*/ 230360 h 1788650"/>
              <a:gd name="connsiteX108" fmla="*/ 529590 w 967740"/>
              <a:gd name="connsiteY108" fmla="*/ 257030 h 1788650"/>
              <a:gd name="connsiteX109" fmla="*/ 541020 w 967740"/>
              <a:gd name="connsiteY109" fmla="*/ 268460 h 1788650"/>
              <a:gd name="connsiteX110" fmla="*/ 563880 w 967740"/>
              <a:gd name="connsiteY110" fmla="*/ 283700 h 1788650"/>
              <a:gd name="connsiteX111" fmla="*/ 586740 w 967740"/>
              <a:gd name="connsiteY111" fmla="*/ 306560 h 1788650"/>
              <a:gd name="connsiteX112" fmla="*/ 594360 w 967740"/>
              <a:gd name="connsiteY112" fmla="*/ 317990 h 1788650"/>
              <a:gd name="connsiteX113" fmla="*/ 605790 w 967740"/>
              <a:gd name="connsiteY113" fmla="*/ 329420 h 1788650"/>
              <a:gd name="connsiteX114" fmla="*/ 624840 w 967740"/>
              <a:gd name="connsiteY114" fmla="*/ 356090 h 1788650"/>
              <a:gd name="connsiteX115" fmla="*/ 640080 w 967740"/>
              <a:gd name="connsiteY115" fmla="*/ 378950 h 1788650"/>
              <a:gd name="connsiteX116" fmla="*/ 647700 w 967740"/>
              <a:gd name="connsiteY116" fmla="*/ 390380 h 1788650"/>
              <a:gd name="connsiteX117" fmla="*/ 651510 w 967740"/>
              <a:gd name="connsiteY117" fmla="*/ 401810 h 1788650"/>
              <a:gd name="connsiteX118" fmla="*/ 662940 w 967740"/>
              <a:gd name="connsiteY118" fmla="*/ 409430 h 1788650"/>
              <a:gd name="connsiteX119" fmla="*/ 678180 w 967740"/>
              <a:gd name="connsiteY119" fmla="*/ 436100 h 1788650"/>
              <a:gd name="connsiteX120" fmla="*/ 693420 w 967740"/>
              <a:gd name="connsiteY120" fmla="*/ 458960 h 1788650"/>
              <a:gd name="connsiteX121" fmla="*/ 704850 w 967740"/>
              <a:gd name="connsiteY121" fmla="*/ 474200 h 1788650"/>
              <a:gd name="connsiteX122" fmla="*/ 716280 w 967740"/>
              <a:gd name="connsiteY122" fmla="*/ 481820 h 1788650"/>
              <a:gd name="connsiteX123" fmla="*/ 727710 w 967740"/>
              <a:gd name="connsiteY123" fmla="*/ 519920 h 1788650"/>
              <a:gd name="connsiteX124" fmla="*/ 739140 w 967740"/>
              <a:gd name="connsiteY124" fmla="*/ 542780 h 1788650"/>
              <a:gd name="connsiteX125" fmla="*/ 746760 w 967740"/>
              <a:gd name="connsiteY125" fmla="*/ 565640 h 1788650"/>
              <a:gd name="connsiteX126" fmla="*/ 754380 w 967740"/>
              <a:gd name="connsiteY126" fmla="*/ 580880 h 1788650"/>
              <a:gd name="connsiteX127" fmla="*/ 765810 w 967740"/>
              <a:gd name="connsiteY127" fmla="*/ 607550 h 1788650"/>
              <a:gd name="connsiteX128" fmla="*/ 773430 w 967740"/>
              <a:gd name="connsiteY128" fmla="*/ 584690 h 1788650"/>
              <a:gd name="connsiteX129" fmla="*/ 784860 w 967740"/>
              <a:gd name="connsiteY129" fmla="*/ 558020 h 1788650"/>
              <a:gd name="connsiteX130" fmla="*/ 796290 w 967740"/>
              <a:gd name="connsiteY130" fmla="*/ 504680 h 1788650"/>
              <a:gd name="connsiteX131" fmla="*/ 800100 w 967740"/>
              <a:gd name="connsiteY131" fmla="*/ 478010 h 1788650"/>
              <a:gd name="connsiteX132" fmla="*/ 803910 w 967740"/>
              <a:gd name="connsiteY132" fmla="*/ 428480 h 1788650"/>
              <a:gd name="connsiteX133" fmla="*/ 800100 w 967740"/>
              <a:gd name="connsiteY133" fmla="*/ 386570 h 1788650"/>
              <a:gd name="connsiteX134" fmla="*/ 796290 w 967740"/>
              <a:gd name="connsiteY134" fmla="*/ 363710 h 1788650"/>
              <a:gd name="connsiteX135" fmla="*/ 792480 w 967740"/>
              <a:gd name="connsiteY135" fmla="*/ 337040 h 1788650"/>
              <a:gd name="connsiteX136" fmla="*/ 784860 w 967740"/>
              <a:gd name="connsiteY136" fmla="*/ 291320 h 1788650"/>
              <a:gd name="connsiteX137" fmla="*/ 788670 w 967740"/>
              <a:gd name="connsiteY137" fmla="*/ 196070 h 1788650"/>
              <a:gd name="connsiteX138" fmla="*/ 792480 w 967740"/>
              <a:gd name="connsiteY138" fmla="*/ 177020 h 1788650"/>
              <a:gd name="connsiteX139" fmla="*/ 800100 w 967740"/>
              <a:gd name="connsiteY139" fmla="*/ 199880 h 1788650"/>
              <a:gd name="connsiteX140" fmla="*/ 803910 w 967740"/>
              <a:gd name="connsiteY140" fmla="*/ 237980 h 1788650"/>
              <a:gd name="connsiteX141" fmla="*/ 807720 w 967740"/>
              <a:gd name="connsiteY141" fmla="*/ 268460 h 1788650"/>
              <a:gd name="connsiteX142" fmla="*/ 815340 w 967740"/>
              <a:gd name="connsiteY142" fmla="*/ 257030 h 1788650"/>
              <a:gd name="connsiteX143" fmla="*/ 819150 w 967740"/>
              <a:gd name="connsiteY143" fmla="*/ 245600 h 1788650"/>
              <a:gd name="connsiteX144" fmla="*/ 826770 w 967740"/>
              <a:gd name="connsiteY144" fmla="*/ 226550 h 1788650"/>
              <a:gd name="connsiteX145" fmla="*/ 834390 w 967740"/>
              <a:gd name="connsiteY145" fmla="*/ 203690 h 1788650"/>
              <a:gd name="connsiteX146" fmla="*/ 845820 w 967740"/>
              <a:gd name="connsiteY146" fmla="*/ 180830 h 1788650"/>
              <a:gd name="connsiteX147" fmla="*/ 853440 w 967740"/>
              <a:gd name="connsiteY147" fmla="*/ 196070 h 1788650"/>
              <a:gd name="connsiteX148" fmla="*/ 868680 w 967740"/>
              <a:gd name="connsiteY148" fmla="*/ 218930 h 1788650"/>
              <a:gd name="connsiteX149" fmla="*/ 876300 w 967740"/>
              <a:gd name="connsiteY149" fmla="*/ 199880 h 1788650"/>
              <a:gd name="connsiteX150" fmla="*/ 883920 w 967740"/>
              <a:gd name="connsiteY150" fmla="*/ 188450 h 1788650"/>
              <a:gd name="connsiteX151" fmla="*/ 887730 w 967740"/>
              <a:gd name="connsiteY151" fmla="*/ 237980 h 1788650"/>
              <a:gd name="connsiteX152" fmla="*/ 902970 w 967740"/>
              <a:gd name="connsiteY152" fmla="*/ 211310 h 1788650"/>
              <a:gd name="connsiteX153" fmla="*/ 910590 w 967740"/>
              <a:gd name="connsiteY153" fmla="*/ 196070 h 1788650"/>
              <a:gd name="connsiteX154" fmla="*/ 906780 w 967740"/>
              <a:gd name="connsiteY154" fmla="*/ 226550 h 1788650"/>
              <a:gd name="connsiteX155" fmla="*/ 910590 w 967740"/>
              <a:gd name="connsiteY155" fmla="*/ 241790 h 1788650"/>
              <a:gd name="connsiteX156" fmla="*/ 918210 w 967740"/>
              <a:gd name="connsiteY156" fmla="*/ 230360 h 1788650"/>
              <a:gd name="connsiteX157" fmla="*/ 929640 w 967740"/>
              <a:gd name="connsiteY157" fmla="*/ 218930 h 1788650"/>
              <a:gd name="connsiteX158" fmla="*/ 933450 w 967740"/>
              <a:gd name="connsiteY158" fmla="*/ 207500 h 1788650"/>
              <a:gd name="connsiteX159" fmla="*/ 944880 w 967740"/>
              <a:gd name="connsiteY159" fmla="*/ 241790 h 1788650"/>
              <a:gd name="connsiteX160" fmla="*/ 941070 w 967740"/>
              <a:gd name="connsiteY160" fmla="*/ 302750 h 1788650"/>
              <a:gd name="connsiteX161" fmla="*/ 944880 w 967740"/>
              <a:gd name="connsiteY161" fmla="*/ 401810 h 1788650"/>
              <a:gd name="connsiteX162" fmla="*/ 948690 w 967740"/>
              <a:gd name="connsiteY162" fmla="*/ 428480 h 1788650"/>
              <a:gd name="connsiteX163" fmla="*/ 952500 w 967740"/>
              <a:gd name="connsiteY163" fmla="*/ 470390 h 1788650"/>
              <a:gd name="connsiteX164" fmla="*/ 956310 w 967740"/>
              <a:gd name="connsiteY164" fmla="*/ 565640 h 1788650"/>
              <a:gd name="connsiteX165" fmla="*/ 960120 w 967740"/>
              <a:gd name="connsiteY165" fmla="*/ 580880 h 1788650"/>
              <a:gd name="connsiteX166" fmla="*/ 967740 w 967740"/>
              <a:gd name="connsiteY166" fmla="*/ 626600 h 1788650"/>
              <a:gd name="connsiteX167" fmla="*/ 960120 w 967740"/>
              <a:gd name="connsiteY167" fmla="*/ 737090 h 1788650"/>
              <a:gd name="connsiteX168" fmla="*/ 956310 w 967740"/>
              <a:gd name="connsiteY168" fmla="*/ 763760 h 1788650"/>
              <a:gd name="connsiteX169" fmla="*/ 952500 w 967740"/>
              <a:gd name="connsiteY169" fmla="*/ 782810 h 1788650"/>
              <a:gd name="connsiteX170" fmla="*/ 944880 w 967740"/>
              <a:gd name="connsiteY170" fmla="*/ 847580 h 1788650"/>
              <a:gd name="connsiteX171" fmla="*/ 941070 w 967740"/>
              <a:gd name="connsiteY171" fmla="*/ 862820 h 1788650"/>
              <a:gd name="connsiteX172" fmla="*/ 933450 w 967740"/>
              <a:gd name="connsiteY172" fmla="*/ 935210 h 1788650"/>
              <a:gd name="connsiteX173" fmla="*/ 925830 w 967740"/>
              <a:gd name="connsiteY173" fmla="*/ 988550 h 1788650"/>
              <a:gd name="connsiteX174" fmla="*/ 929640 w 967740"/>
              <a:gd name="connsiteY174" fmla="*/ 1057130 h 1788650"/>
              <a:gd name="connsiteX175" fmla="*/ 941070 w 967740"/>
              <a:gd name="connsiteY175" fmla="*/ 1133330 h 1788650"/>
              <a:gd name="connsiteX176" fmla="*/ 933450 w 967740"/>
              <a:gd name="connsiteY176" fmla="*/ 1217150 h 1788650"/>
              <a:gd name="connsiteX177" fmla="*/ 925830 w 967740"/>
              <a:gd name="connsiteY177" fmla="*/ 1262870 h 1788650"/>
              <a:gd name="connsiteX178" fmla="*/ 918210 w 967740"/>
              <a:gd name="connsiteY178" fmla="*/ 1346690 h 1788650"/>
              <a:gd name="connsiteX179" fmla="*/ 914400 w 967740"/>
              <a:gd name="connsiteY179" fmla="*/ 1361930 h 1788650"/>
              <a:gd name="connsiteX180" fmla="*/ 910590 w 967740"/>
              <a:gd name="connsiteY180" fmla="*/ 1380980 h 1788650"/>
              <a:gd name="connsiteX181" fmla="*/ 902970 w 967740"/>
              <a:gd name="connsiteY181" fmla="*/ 1403840 h 1788650"/>
              <a:gd name="connsiteX182" fmla="*/ 891540 w 967740"/>
              <a:gd name="connsiteY182" fmla="*/ 1430510 h 1788650"/>
              <a:gd name="connsiteX183" fmla="*/ 887730 w 967740"/>
              <a:gd name="connsiteY183" fmla="*/ 1457180 h 1788650"/>
              <a:gd name="connsiteX184" fmla="*/ 883920 w 967740"/>
              <a:gd name="connsiteY184" fmla="*/ 1468610 h 1788650"/>
              <a:gd name="connsiteX185" fmla="*/ 876300 w 967740"/>
              <a:gd name="connsiteY185" fmla="*/ 1495280 h 1788650"/>
              <a:gd name="connsiteX186" fmla="*/ 876300 w 967740"/>
              <a:gd name="connsiteY186" fmla="*/ 1586720 h 1788650"/>
              <a:gd name="connsiteX187" fmla="*/ 887730 w 967740"/>
              <a:gd name="connsiteY187" fmla="*/ 1609580 h 1788650"/>
              <a:gd name="connsiteX188" fmla="*/ 891540 w 967740"/>
              <a:gd name="connsiteY188" fmla="*/ 1617200 h 1788650"/>
              <a:gd name="connsiteX0" fmla="*/ 697230 w 967740"/>
              <a:gd name="connsiteY0" fmla="*/ 1788650 h 1788650"/>
              <a:gd name="connsiteX1" fmla="*/ 704850 w 967740"/>
              <a:gd name="connsiteY1" fmla="*/ 1758170 h 1788650"/>
              <a:gd name="connsiteX2" fmla="*/ 708660 w 967740"/>
              <a:gd name="connsiteY2" fmla="*/ 1742930 h 1788650"/>
              <a:gd name="connsiteX3" fmla="*/ 712470 w 967740"/>
              <a:gd name="connsiteY3" fmla="*/ 1716260 h 1788650"/>
              <a:gd name="connsiteX4" fmla="*/ 716280 w 967740"/>
              <a:gd name="connsiteY4" fmla="*/ 1697210 h 1788650"/>
              <a:gd name="connsiteX5" fmla="*/ 723900 w 967740"/>
              <a:gd name="connsiteY5" fmla="*/ 1674350 h 1788650"/>
              <a:gd name="connsiteX6" fmla="*/ 731520 w 967740"/>
              <a:gd name="connsiteY6" fmla="*/ 1590530 h 1788650"/>
              <a:gd name="connsiteX7" fmla="*/ 735330 w 967740"/>
              <a:gd name="connsiteY7" fmla="*/ 1579100 h 1788650"/>
              <a:gd name="connsiteX8" fmla="*/ 739140 w 967740"/>
              <a:gd name="connsiteY8" fmla="*/ 1529570 h 1788650"/>
              <a:gd name="connsiteX9" fmla="*/ 742950 w 967740"/>
              <a:gd name="connsiteY9" fmla="*/ 1514330 h 1788650"/>
              <a:gd name="connsiteX10" fmla="*/ 746760 w 967740"/>
              <a:gd name="connsiteY10" fmla="*/ 1472420 h 1788650"/>
              <a:gd name="connsiteX11" fmla="*/ 750570 w 967740"/>
              <a:gd name="connsiteY11" fmla="*/ 1457180 h 1788650"/>
              <a:gd name="connsiteX12" fmla="*/ 754380 w 967740"/>
              <a:gd name="connsiteY12" fmla="*/ 1426700 h 1788650"/>
              <a:gd name="connsiteX13" fmla="*/ 758190 w 967740"/>
              <a:gd name="connsiteY13" fmla="*/ 1400030 h 1788650"/>
              <a:gd name="connsiteX14" fmla="*/ 762000 w 967740"/>
              <a:gd name="connsiteY14" fmla="*/ 1339070 h 1788650"/>
              <a:gd name="connsiteX15" fmla="*/ 765810 w 967740"/>
              <a:gd name="connsiteY15" fmla="*/ 1316210 h 1788650"/>
              <a:gd name="connsiteX16" fmla="*/ 758190 w 967740"/>
              <a:gd name="connsiteY16" fmla="*/ 1209530 h 1788650"/>
              <a:gd name="connsiteX17" fmla="*/ 754380 w 967740"/>
              <a:gd name="connsiteY17" fmla="*/ 1190480 h 1788650"/>
              <a:gd name="connsiteX18" fmla="*/ 746760 w 967740"/>
              <a:gd name="connsiteY18" fmla="*/ 1137140 h 1788650"/>
              <a:gd name="connsiteX19" fmla="*/ 735330 w 967740"/>
              <a:gd name="connsiteY19" fmla="*/ 1087610 h 1788650"/>
              <a:gd name="connsiteX20" fmla="*/ 731520 w 967740"/>
              <a:gd name="connsiteY20" fmla="*/ 1076180 h 1788650"/>
              <a:gd name="connsiteX21" fmla="*/ 723900 w 967740"/>
              <a:gd name="connsiteY21" fmla="*/ 1019030 h 1788650"/>
              <a:gd name="connsiteX22" fmla="*/ 716280 w 967740"/>
              <a:gd name="connsiteY22" fmla="*/ 980930 h 1788650"/>
              <a:gd name="connsiteX23" fmla="*/ 712470 w 967740"/>
              <a:gd name="connsiteY23" fmla="*/ 942830 h 1788650"/>
              <a:gd name="connsiteX24" fmla="*/ 704850 w 967740"/>
              <a:gd name="connsiteY24" fmla="*/ 916160 h 1788650"/>
              <a:gd name="connsiteX25" fmla="*/ 701040 w 967740"/>
              <a:gd name="connsiteY25" fmla="*/ 897110 h 1788650"/>
              <a:gd name="connsiteX26" fmla="*/ 693420 w 967740"/>
              <a:gd name="connsiteY26" fmla="*/ 881870 h 1788650"/>
              <a:gd name="connsiteX27" fmla="*/ 685800 w 967740"/>
              <a:gd name="connsiteY27" fmla="*/ 859010 h 1788650"/>
              <a:gd name="connsiteX28" fmla="*/ 674370 w 967740"/>
              <a:gd name="connsiteY28" fmla="*/ 832340 h 1788650"/>
              <a:gd name="connsiteX29" fmla="*/ 666750 w 967740"/>
              <a:gd name="connsiteY29" fmla="*/ 817100 h 1788650"/>
              <a:gd name="connsiteX30" fmla="*/ 659130 w 967740"/>
              <a:gd name="connsiteY30" fmla="*/ 794240 h 1788650"/>
              <a:gd name="connsiteX31" fmla="*/ 655320 w 967740"/>
              <a:gd name="connsiteY31" fmla="*/ 779000 h 1788650"/>
              <a:gd name="connsiteX32" fmla="*/ 647700 w 967740"/>
              <a:gd name="connsiteY32" fmla="*/ 767570 h 1788650"/>
              <a:gd name="connsiteX33" fmla="*/ 640080 w 967740"/>
              <a:gd name="connsiteY33" fmla="*/ 737090 h 1788650"/>
              <a:gd name="connsiteX34" fmla="*/ 636270 w 967740"/>
              <a:gd name="connsiteY34" fmla="*/ 725660 h 1788650"/>
              <a:gd name="connsiteX35" fmla="*/ 632460 w 967740"/>
              <a:gd name="connsiteY35" fmla="*/ 710420 h 1788650"/>
              <a:gd name="connsiteX36" fmla="*/ 624840 w 967740"/>
              <a:gd name="connsiteY36" fmla="*/ 698990 h 1788650"/>
              <a:gd name="connsiteX37" fmla="*/ 621030 w 967740"/>
              <a:gd name="connsiteY37" fmla="*/ 683750 h 1788650"/>
              <a:gd name="connsiteX38" fmla="*/ 605790 w 967740"/>
              <a:gd name="connsiteY38" fmla="*/ 653270 h 1788650"/>
              <a:gd name="connsiteX39" fmla="*/ 586740 w 967740"/>
              <a:gd name="connsiteY39" fmla="*/ 622790 h 1788650"/>
              <a:gd name="connsiteX40" fmla="*/ 567690 w 967740"/>
              <a:gd name="connsiteY40" fmla="*/ 584690 h 1788650"/>
              <a:gd name="connsiteX41" fmla="*/ 567690 w 967740"/>
              <a:gd name="connsiteY41" fmla="*/ 584690 h 1788650"/>
              <a:gd name="connsiteX42" fmla="*/ 552450 w 967740"/>
              <a:gd name="connsiteY42" fmla="*/ 558020 h 1788650"/>
              <a:gd name="connsiteX43" fmla="*/ 537210 w 967740"/>
              <a:gd name="connsiteY43" fmla="*/ 538970 h 1788650"/>
              <a:gd name="connsiteX44" fmla="*/ 533400 w 967740"/>
              <a:gd name="connsiteY44" fmla="*/ 527540 h 1788650"/>
              <a:gd name="connsiteX45" fmla="*/ 518160 w 967740"/>
              <a:gd name="connsiteY45" fmla="*/ 504680 h 1788650"/>
              <a:gd name="connsiteX46" fmla="*/ 510540 w 967740"/>
              <a:gd name="connsiteY46" fmla="*/ 493250 h 1788650"/>
              <a:gd name="connsiteX47" fmla="*/ 499110 w 967740"/>
              <a:gd name="connsiteY47" fmla="*/ 485630 h 1788650"/>
              <a:gd name="connsiteX48" fmla="*/ 480060 w 967740"/>
              <a:gd name="connsiteY48" fmla="*/ 462770 h 1788650"/>
              <a:gd name="connsiteX49" fmla="*/ 468630 w 967740"/>
              <a:gd name="connsiteY49" fmla="*/ 455150 h 1788650"/>
              <a:gd name="connsiteX50" fmla="*/ 457200 w 967740"/>
              <a:gd name="connsiteY50" fmla="*/ 439910 h 1788650"/>
              <a:gd name="connsiteX51" fmla="*/ 434340 w 967740"/>
              <a:gd name="connsiteY51" fmla="*/ 417050 h 1788650"/>
              <a:gd name="connsiteX52" fmla="*/ 426720 w 967740"/>
              <a:gd name="connsiteY52" fmla="*/ 405620 h 1788650"/>
              <a:gd name="connsiteX53" fmla="*/ 403860 w 967740"/>
              <a:gd name="connsiteY53" fmla="*/ 390380 h 1788650"/>
              <a:gd name="connsiteX54" fmla="*/ 381000 w 967740"/>
              <a:gd name="connsiteY54" fmla="*/ 371330 h 1788650"/>
              <a:gd name="connsiteX55" fmla="*/ 369570 w 967740"/>
              <a:gd name="connsiteY55" fmla="*/ 359900 h 1788650"/>
              <a:gd name="connsiteX56" fmla="*/ 358140 w 967740"/>
              <a:gd name="connsiteY56" fmla="*/ 352280 h 1788650"/>
              <a:gd name="connsiteX57" fmla="*/ 342900 w 967740"/>
              <a:gd name="connsiteY57" fmla="*/ 344660 h 1788650"/>
              <a:gd name="connsiteX58" fmla="*/ 308610 w 967740"/>
              <a:gd name="connsiteY58" fmla="*/ 317990 h 1788650"/>
              <a:gd name="connsiteX59" fmla="*/ 281940 w 967740"/>
              <a:gd name="connsiteY59" fmla="*/ 302750 h 1788650"/>
              <a:gd name="connsiteX60" fmla="*/ 270510 w 967740"/>
              <a:gd name="connsiteY60" fmla="*/ 295130 h 1788650"/>
              <a:gd name="connsiteX61" fmla="*/ 255270 w 967740"/>
              <a:gd name="connsiteY61" fmla="*/ 291320 h 1788650"/>
              <a:gd name="connsiteX62" fmla="*/ 240030 w 967740"/>
              <a:gd name="connsiteY62" fmla="*/ 283700 h 1788650"/>
              <a:gd name="connsiteX63" fmla="*/ 213360 w 967740"/>
              <a:gd name="connsiteY63" fmla="*/ 272270 h 1788650"/>
              <a:gd name="connsiteX64" fmla="*/ 201930 w 967740"/>
              <a:gd name="connsiteY64" fmla="*/ 264650 h 1788650"/>
              <a:gd name="connsiteX65" fmla="*/ 182880 w 967740"/>
              <a:gd name="connsiteY65" fmla="*/ 260840 h 1788650"/>
              <a:gd name="connsiteX66" fmla="*/ 167640 w 967740"/>
              <a:gd name="connsiteY66" fmla="*/ 257030 h 1788650"/>
              <a:gd name="connsiteX67" fmla="*/ 144780 w 967740"/>
              <a:gd name="connsiteY67" fmla="*/ 241790 h 1788650"/>
              <a:gd name="connsiteX68" fmla="*/ 110490 w 967740"/>
              <a:gd name="connsiteY68" fmla="*/ 226550 h 1788650"/>
              <a:gd name="connsiteX69" fmla="*/ 95250 w 967740"/>
              <a:gd name="connsiteY69" fmla="*/ 215120 h 1788650"/>
              <a:gd name="connsiteX70" fmla="*/ 87630 w 967740"/>
              <a:gd name="connsiteY70" fmla="*/ 203690 h 1788650"/>
              <a:gd name="connsiteX71" fmla="*/ 64770 w 967740"/>
              <a:gd name="connsiteY71" fmla="*/ 184640 h 1788650"/>
              <a:gd name="connsiteX72" fmla="*/ 57150 w 967740"/>
              <a:gd name="connsiteY72" fmla="*/ 173210 h 1788650"/>
              <a:gd name="connsiteX73" fmla="*/ 45720 w 967740"/>
              <a:gd name="connsiteY73" fmla="*/ 165590 h 1788650"/>
              <a:gd name="connsiteX74" fmla="*/ 30480 w 967740"/>
              <a:gd name="connsiteY74" fmla="*/ 142730 h 1788650"/>
              <a:gd name="connsiteX75" fmla="*/ 22860 w 967740"/>
              <a:gd name="connsiteY75" fmla="*/ 127490 h 1788650"/>
              <a:gd name="connsiteX76" fmla="*/ 11430 w 967740"/>
              <a:gd name="connsiteY76" fmla="*/ 119870 h 1788650"/>
              <a:gd name="connsiteX77" fmla="*/ 19050 w 967740"/>
              <a:gd name="connsiteY77" fmla="*/ 104630 h 1788650"/>
              <a:gd name="connsiteX78" fmla="*/ 30480 w 967740"/>
              <a:gd name="connsiteY78" fmla="*/ 116060 h 1788650"/>
              <a:gd name="connsiteX79" fmla="*/ 41910 w 967740"/>
              <a:gd name="connsiteY79" fmla="*/ 123680 h 1788650"/>
              <a:gd name="connsiteX80" fmla="*/ 60960 w 967740"/>
              <a:gd name="connsiteY80" fmla="*/ 127490 h 1788650"/>
              <a:gd name="connsiteX81" fmla="*/ 53340 w 967740"/>
              <a:gd name="connsiteY81" fmla="*/ 97010 h 1788650"/>
              <a:gd name="connsiteX82" fmla="*/ 49530 w 967740"/>
              <a:gd name="connsiteY82" fmla="*/ 77960 h 1788650"/>
              <a:gd name="connsiteX83" fmla="*/ 72390 w 967740"/>
              <a:gd name="connsiteY83" fmla="*/ 93200 h 1788650"/>
              <a:gd name="connsiteX84" fmla="*/ 83820 w 967740"/>
              <a:gd name="connsiteY84" fmla="*/ 70340 h 1788650"/>
              <a:gd name="connsiteX85" fmla="*/ 110490 w 967740"/>
              <a:gd name="connsiteY85" fmla="*/ 89390 h 1788650"/>
              <a:gd name="connsiteX86" fmla="*/ 118110 w 967740"/>
              <a:gd name="connsiteY86" fmla="*/ 74150 h 1788650"/>
              <a:gd name="connsiteX87" fmla="*/ 125730 w 967740"/>
              <a:gd name="connsiteY87" fmla="*/ 51290 h 1788650"/>
              <a:gd name="connsiteX88" fmla="*/ 133350 w 967740"/>
              <a:gd name="connsiteY88" fmla="*/ 62720 h 1788650"/>
              <a:gd name="connsiteX89" fmla="*/ 140970 w 967740"/>
              <a:gd name="connsiteY89" fmla="*/ 51290 h 1788650"/>
              <a:gd name="connsiteX90" fmla="*/ 201930 w 967740"/>
              <a:gd name="connsiteY90" fmla="*/ 20810 h 1788650"/>
              <a:gd name="connsiteX91" fmla="*/ 224790 w 967740"/>
              <a:gd name="connsiteY91" fmla="*/ 28430 h 1788650"/>
              <a:gd name="connsiteX92" fmla="*/ 224790 w 967740"/>
              <a:gd name="connsiteY92" fmla="*/ 24620 h 1788650"/>
              <a:gd name="connsiteX93" fmla="*/ 247650 w 967740"/>
              <a:gd name="connsiteY93" fmla="*/ 47480 h 1788650"/>
              <a:gd name="connsiteX94" fmla="*/ 297180 w 967740"/>
              <a:gd name="connsiteY94" fmla="*/ 74150 h 1788650"/>
              <a:gd name="connsiteX95" fmla="*/ 308610 w 967740"/>
              <a:gd name="connsiteY95" fmla="*/ 85580 h 1788650"/>
              <a:gd name="connsiteX96" fmla="*/ 320040 w 967740"/>
              <a:gd name="connsiteY96" fmla="*/ 89390 h 1788650"/>
              <a:gd name="connsiteX97" fmla="*/ 365760 w 967740"/>
              <a:gd name="connsiteY97" fmla="*/ 116060 h 1788650"/>
              <a:gd name="connsiteX98" fmla="*/ 400050 w 967740"/>
              <a:gd name="connsiteY98" fmla="*/ 142730 h 1788650"/>
              <a:gd name="connsiteX99" fmla="*/ 407670 w 967740"/>
              <a:gd name="connsiteY99" fmla="*/ 154160 h 1788650"/>
              <a:gd name="connsiteX100" fmla="*/ 419100 w 967740"/>
              <a:gd name="connsiteY100" fmla="*/ 157970 h 1788650"/>
              <a:gd name="connsiteX101" fmla="*/ 434340 w 967740"/>
              <a:gd name="connsiteY101" fmla="*/ 173210 h 1788650"/>
              <a:gd name="connsiteX102" fmla="*/ 457200 w 967740"/>
              <a:gd name="connsiteY102" fmla="*/ 196070 h 1788650"/>
              <a:gd name="connsiteX103" fmla="*/ 468630 w 967740"/>
              <a:gd name="connsiteY103" fmla="*/ 203690 h 1788650"/>
              <a:gd name="connsiteX104" fmla="*/ 480060 w 967740"/>
              <a:gd name="connsiteY104" fmla="*/ 215120 h 1788650"/>
              <a:gd name="connsiteX105" fmla="*/ 487680 w 967740"/>
              <a:gd name="connsiteY105" fmla="*/ 226550 h 1788650"/>
              <a:gd name="connsiteX106" fmla="*/ 499110 w 967740"/>
              <a:gd name="connsiteY106" fmla="*/ 230360 h 1788650"/>
              <a:gd name="connsiteX107" fmla="*/ 529590 w 967740"/>
              <a:gd name="connsiteY107" fmla="*/ 257030 h 1788650"/>
              <a:gd name="connsiteX108" fmla="*/ 541020 w 967740"/>
              <a:gd name="connsiteY108" fmla="*/ 268460 h 1788650"/>
              <a:gd name="connsiteX109" fmla="*/ 563880 w 967740"/>
              <a:gd name="connsiteY109" fmla="*/ 283700 h 1788650"/>
              <a:gd name="connsiteX110" fmla="*/ 586740 w 967740"/>
              <a:gd name="connsiteY110" fmla="*/ 306560 h 1788650"/>
              <a:gd name="connsiteX111" fmla="*/ 594360 w 967740"/>
              <a:gd name="connsiteY111" fmla="*/ 317990 h 1788650"/>
              <a:gd name="connsiteX112" fmla="*/ 605790 w 967740"/>
              <a:gd name="connsiteY112" fmla="*/ 329420 h 1788650"/>
              <a:gd name="connsiteX113" fmla="*/ 624840 w 967740"/>
              <a:gd name="connsiteY113" fmla="*/ 356090 h 1788650"/>
              <a:gd name="connsiteX114" fmla="*/ 640080 w 967740"/>
              <a:gd name="connsiteY114" fmla="*/ 378950 h 1788650"/>
              <a:gd name="connsiteX115" fmla="*/ 647700 w 967740"/>
              <a:gd name="connsiteY115" fmla="*/ 390380 h 1788650"/>
              <a:gd name="connsiteX116" fmla="*/ 651510 w 967740"/>
              <a:gd name="connsiteY116" fmla="*/ 401810 h 1788650"/>
              <a:gd name="connsiteX117" fmla="*/ 662940 w 967740"/>
              <a:gd name="connsiteY117" fmla="*/ 409430 h 1788650"/>
              <a:gd name="connsiteX118" fmla="*/ 678180 w 967740"/>
              <a:gd name="connsiteY118" fmla="*/ 436100 h 1788650"/>
              <a:gd name="connsiteX119" fmla="*/ 693420 w 967740"/>
              <a:gd name="connsiteY119" fmla="*/ 458960 h 1788650"/>
              <a:gd name="connsiteX120" fmla="*/ 704850 w 967740"/>
              <a:gd name="connsiteY120" fmla="*/ 474200 h 1788650"/>
              <a:gd name="connsiteX121" fmla="*/ 716280 w 967740"/>
              <a:gd name="connsiteY121" fmla="*/ 481820 h 1788650"/>
              <a:gd name="connsiteX122" fmla="*/ 727710 w 967740"/>
              <a:gd name="connsiteY122" fmla="*/ 519920 h 1788650"/>
              <a:gd name="connsiteX123" fmla="*/ 739140 w 967740"/>
              <a:gd name="connsiteY123" fmla="*/ 542780 h 1788650"/>
              <a:gd name="connsiteX124" fmla="*/ 746760 w 967740"/>
              <a:gd name="connsiteY124" fmla="*/ 565640 h 1788650"/>
              <a:gd name="connsiteX125" fmla="*/ 754380 w 967740"/>
              <a:gd name="connsiteY125" fmla="*/ 580880 h 1788650"/>
              <a:gd name="connsiteX126" fmla="*/ 765810 w 967740"/>
              <a:gd name="connsiteY126" fmla="*/ 607550 h 1788650"/>
              <a:gd name="connsiteX127" fmla="*/ 773430 w 967740"/>
              <a:gd name="connsiteY127" fmla="*/ 584690 h 1788650"/>
              <a:gd name="connsiteX128" fmla="*/ 784860 w 967740"/>
              <a:gd name="connsiteY128" fmla="*/ 558020 h 1788650"/>
              <a:gd name="connsiteX129" fmla="*/ 796290 w 967740"/>
              <a:gd name="connsiteY129" fmla="*/ 504680 h 1788650"/>
              <a:gd name="connsiteX130" fmla="*/ 800100 w 967740"/>
              <a:gd name="connsiteY130" fmla="*/ 478010 h 1788650"/>
              <a:gd name="connsiteX131" fmla="*/ 803910 w 967740"/>
              <a:gd name="connsiteY131" fmla="*/ 428480 h 1788650"/>
              <a:gd name="connsiteX132" fmla="*/ 800100 w 967740"/>
              <a:gd name="connsiteY132" fmla="*/ 386570 h 1788650"/>
              <a:gd name="connsiteX133" fmla="*/ 796290 w 967740"/>
              <a:gd name="connsiteY133" fmla="*/ 363710 h 1788650"/>
              <a:gd name="connsiteX134" fmla="*/ 792480 w 967740"/>
              <a:gd name="connsiteY134" fmla="*/ 337040 h 1788650"/>
              <a:gd name="connsiteX135" fmla="*/ 784860 w 967740"/>
              <a:gd name="connsiteY135" fmla="*/ 291320 h 1788650"/>
              <a:gd name="connsiteX136" fmla="*/ 788670 w 967740"/>
              <a:gd name="connsiteY136" fmla="*/ 196070 h 1788650"/>
              <a:gd name="connsiteX137" fmla="*/ 792480 w 967740"/>
              <a:gd name="connsiteY137" fmla="*/ 177020 h 1788650"/>
              <a:gd name="connsiteX138" fmla="*/ 800100 w 967740"/>
              <a:gd name="connsiteY138" fmla="*/ 199880 h 1788650"/>
              <a:gd name="connsiteX139" fmla="*/ 803910 w 967740"/>
              <a:gd name="connsiteY139" fmla="*/ 237980 h 1788650"/>
              <a:gd name="connsiteX140" fmla="*/ 807720 w 967740"/>
              <a:gd name="connsiteY140" fmla="*/ 268460 h 1788650"/>
              <a:gd name="connsiteX141" fmla="*/ 815340 w 967740"/>
              <a:gd name="connsiteY141" fmla="*/ 257030 h 1788650"/>
              <a:gd name="connsiteX142" fmla="*/ 819150 w 967740"/>
              <a:gd name="connsiteY142" fmla="*/ 245600 h 1788650"/>
              <a:gd name="connsiteX143" fmla="*/ 826770 w 967740"/>
              <a:gd name="connsiteY143" fmla="*/ 226550 h 1788650"/>
              <a:gd name="connsiteX144" fmla="*/ 834390 w 967740"/>
              <a:gd name="connsiteY144" fmla="*/ 203690 h 1788650"/>
              <a:gd name="connsiteX145" fmla="*/ 845820 w 967740"/>
              <a:gd name="connsiteY145" fmla="*/ 180830 h 1788650"/>
              <a:gd name="connsiteX146" fmla="*/ 853440 w 967740"/>
              <a:gd name="connsiteY146" fmla="*/ 196070 h 1788650"/>
              <a:gd name="connsiteX147" fmla="*/ 868680 w 967740"/>
              <a:gd name="connsiteY147" fmla="*/ 218930 h 1788650"/>
              <a:gd name="connsiteX148" fmla="*/ 876300 w 967740"/>
              <a:gd name="connsiteY148" fmla="*/ 199880 h 1788650"/>
              <a:gd name="connsiteX149" fmla="*/ 883920 w 967740"/>
              <a:gd name="connsiteY149" fmla="*/ 188450 h 1788650"/>
              <a:gd name="connsiteX150" fmla="*/ 887730 w 967740"/>
              <a:gd name="connsiteY150" fmla="*/ 237980 h 1788650"/>
              <a:gd name="connsiteX151" fmla="*/ 902970 w 967740"/>
              <a:gd name="connsiteY151" fmla="*/ 211310 h 1788650"/>
              <a:gd name="connsiteX152" fmla="*/ 910590 w 967740"/>
              <a:gd name="connsiteY152" fmla="*/ 196070 h 1788650"/>
              <a:gd name="connsiteX153" fmla="*/ 906780 w 967740"/>
              <a:gd name="connsiteY153" fmla="*/ 226550 h 1788650"/>
              <a:gd name="connsiteX154" fmla="*/ 910590 w 967740"/>
              <a:gd name="connsiteY154" fmla="*/ 241790 h 1788650"/>
              <a:gd name="connsiteX155" fmla="*/ 918210 w 967740"/>
              <a:gd name="connsiteY155" fmla="*/ 230360 h 1788650"/>
              <a:gd name="connsiteX156" fmla="*/ 929640 w 967740"/>
              <a:gd name="connsiteY156" fmla="*/ 218930 h 1788650"/>
              <a:gd name="connsiteX157" fmla="*/ 933450 w 967740"/>
              <a:gd name="connsiteY157" fmla="*/ 207500 h 1788650"/>
              <a:gd name="connsiteX158" fmla="*/ 944880 w 967740"/>
              <a:gd name="connsiteY158" fmla="*/ 241790 h 1788650"/>
              <a:gd name="connsiteX159" fmla="*/ 941070 w 967740"/>
              <a:gd name="connsiteY159" fmla="*/ 302750 h 1788650"/>
              <a:gd name="connsiteX160" fmla="*/ 944880 w 967740"/>
              <a:gd name="connsiteY160" fmla="*/ 401810 h 1788650"/>
              <a:gd name="connsiteX161" fmla="*/ 948690 w 967740"/>
              <a:gd name="connsiteY161" fmla="*/ 428480 h 1788650"/>
              <a:gd name="connsiteX162" fmla="*/ 952500 w 967740"/>
              <a:gd name="connsiteY162" fmla="*/ 470390 h 1788650"/>
              <a:gd name="connsiteX163" fmla="*/ 956310 w 967740"/>
              <a:gd name="connsiteY163" fmla="*/ 565640 h 1788650"/>
              <a:gd name="connsiteX164" fmla="*/ 960120 w 967740"/>
              <a:gd name="connsiteY164" fmla="*/ 580880 h 1788650"/>
              <a:gd name="connsiteX165" fmla="*/ 967740 w 967740"/>
              <a:gd name="connsiteY165" fmla="*/ 626600 h 1788650"/>
              <a:gd name="connsiteX166" fmla="*/ 960120 w 967740"/>
              <a:gd name="connsiteY166" fmla="*/ 737090 h 1788650"/>
              <a:gd name="connsiteX167" fmla="*/ 956310 w 967740"/>
              <a:gd name="connsiteY167" fmla="*/ 763760 h 1788650"/>
              <a:gd name="connsiteX168" fmla="*/ 952500 w 967740"/>
              <a:gd name="connsiteY168" fmla="*/ 782810 h 1788650"/>
              <a:gd name="connsiteX169" fmla="*/ 944880 w 967740"/>
              <a:gd name="connsiteY169" fmla="*/ 847580 h 1788650"/>
              <a:gd name="connsiteX170" fmla="*/ 941070 w 967740"/>
              <a:gd name="connsiteY170" fmla="*/ 862820 h 1788650"/>
              <a:gd name="connsiteX171" fmla="*/ 933450 w 967740"/>
              <a:gd name="connsiteY171" fmla="*/ 935210 h 1788650"/>
              <a:gd name="connsiteX172" fmla="*/ 925830 w 967740"/>
              <a:gd name="connsiteY172" fmla="*/ 988550 h 1788650"/>
              <a:gd name="connsiteX173" fmla="*/ 929640 w 967740"/>
              <a:gd name="connsiteY173" fmla="*/ 1057130 h 1788650"/>
              <a:gd name="connsiteX174" fmla="*/ 941070 w 967740"/>
              <a:gd name="connsiteY174" fmla="*/ 1133330 h 1788650"/>
              <a:gd name="connsiteX175" fmla="*/ 933450 w 967740"/>
              <a:gd name="connsiteY175" fmla="*/ 1217150 h 1788650"/>
              <a:gd name="connsiteX176" fmla="*/ 925830 w 967740"/>
              <a:gd name="connsiteY176" fmla="*/ 1262870 h 1788650"/>
              <a:gd name="connsiteX177" fmla="*/ 918210 w 967740"/>
              <a:gd name="connsiteY177" fmla="*/ 1346690 h 1788650"/>
              <a:gd name="connsiteX178" fmla="*/ 914400 w 967740"/>
              <a:gd name="connsiteY178" fmla="*/ 1361930 h 1788650"/>
              <a:gd name="connsiteX179" fmla="*/ 910590 w 967740"/>
              <a:gd name="connsiteY179" fmla="*/ 1380980 h 1788650"/>
              <a:gd name="connsiteX180" fmla="*/ 902970 w 967740"/>
              <a:gd name="connsiteY180" fmla="*/ 1403840 h 1788650"/>
              <a:gd name="connsiteX181" fmla="*/ 891540 w 967740"/>
              <a:gd name="connsiteY181" fmla="*/ 1430510 h 1788650"/>
              <a:gd name="connsiteX182" fmla="*/ 887730 w 967740"/>
              <a:gd name="connsiteY182" fmla="*/ 1457180 h 1788650"/>
              <a:gd name="connsiteX183" fmla="*/ 883920 w 967740"/>
              <a:gd name="connsiteY183" fmla="*/ 1468610 h 1788650"/>
              <a:gd name="connsiteX184" fmla="*/ 876300 w 967740"/>
              <a:gd name="connsiteY184" fmla="*/ 1495280 h 1788650"/>
              <a:gd name="connsiteX185" fmla="*/ 876300 w 967740"/>
              <a:gd name="connsiteY185" fmla="*/ 1586720 h 1788650"/>
              <a:gd name="connsiteX186" fmla="*/ 887730 w 967740"/>
              <a:gd name="connsiteY186" fmla="*/ 1609580 h 1788650"/>
              <a:gd name="connsiteX187" fmla="*/ 891540 w 967740"/>
              <a:gd name="connsiteY187" fmla="*/ 1617200 h 1788650"/>
              <a:gd name="connsiteX0" fmla="*/ 697230 w 967740"/>
              <a:gd name="connsiteY0" fmla="*/ 1788650 h 1788650"/>
              <a:gd name="connsiteX1" fmla="*/ 704850 w 967740"/>
              <a:gd name="connsiteY1" fmla="*/ 1758170 h 1788650"/>
              <a:gd name="connsiteX2" fmla="*/ 708660 w 967740"/>
              <a:gd name="connsiteY2" fmla="*/ 1742930 h 1788650"/>
              <a:gd name="connsiteX3" fmla="*/ 712470 w 967740"/>
              <a:gd name="connsiteY3" fmla="*/ 1716260 h 1788650"/>
              <a:gd name="connsiteX4" fmla="*/ 716280 w 967740"/>
              <a:gd name="connsiteY4" fmla="*/ 1697210 h 1788650"/>
              <a:gd name="connsiteX5" fmla="*/ 723900 w 967740"/>
              <a:gd name="connsiteY5" fmla="*/ 1674350 h 1788650"/>
              <a:gd name="connsiteX6" fmla="*/ 731520 w 967740"/>
              <a:gd name="connsiteY6" fmla="*/ 1590530 h 1788650"/>
              <a:gd name="connsiteX7" fmla="*/ 735330 w 967740"/>
              <a:gd name="connsiteY7" fmla="*/ 1579100 h 1788650"/>
              <a:gd name="connsiteX8" fmla="*/ 739140 w 967740"/>
              <a:gd name="connsiteY8" fmla="*/ 1529570 h 1788650"/>
              <a:gd name="connsiteX9" fmla="*/ 742950 w 967740"/>
              <a:gd name="connsiteY9" fmla="*/ 1514330 h 1788650"/>
              <a:gd name="connsiteX10" fmla="*/ 746760 w 967740"/>
              <a:gd name="connsiteY10" fmla="*/ 1472420 h 1788650"/>
              <a:gd name="connsiteX11" fmla="*/ 750570 w 967740"/>
              <a:gd name="connsiteY11" fmla="*/ 1457180 h 1788650"/>
              <a:gd name="connsiteX12" fmla="*/ 754380 w 967740"/>
              <a:gd name="connsiteY12" fmla="*/ 1426700 h 1788650"/>
              <a:gd name="connsiteX13" fmla="*/ 758190 w 967740"/>
              <a:gd name="connsiteY13" fmla="*/ 1400030 h 1788650"/>
              <a:gd name="connsiteX14" fmla="*/ 762000 w 967740"/>
              <a:gd name="connsiteY14" fmla="*/ 1339070 h 1788650"/>
              <a:gd name="connsiteX15" fmla="*/ 765810 w 967740"/>
              <a:gd name="connsiteY15" fmla="*/ 1316210 h 1788650"/>
              <a:gd name="connsiteX16" fmla="*/ 758190 w 967740"/>
              <a:gd name="connsiteY16" fmla="*/ 1209530 h 1788650"/>
              <a:gd name="connsiteX17" fmla="*/ 754380 w 967740"/>
              <a:gd name="connsiteY17" fmla="*/ 1190480 h 1788650"/>
              <a:gd name="connsiteX18" fmla="*/ 746760 w 967740"/>
              <a:gd name="connsiteY18" fmla="*/ 1137140 h 1788650"/>
              <a:gd name="connsiteX19" fmla="*/ 735330 w 967740"/>
              <a:gd name="connsiteY19" fmla="*/ 1087610 h 1788650"/>
              <a:gd name="connsiteX20" fmla="*/ 731520 w 967740"/>
              <a:gd name="connsiteY20" fmla="*/ 1076180 h 1788650"/>
              <a:gd name="connsiteX21" fmla="*/ 723900 w 967740"/>
              <a:gd name="connsiteY21" fmla="*/ 1019030 h 1788650"/>
              <a:gd name="connsiteX22" fmla="*/ 716280 w 967740"/>
              <a:gd name="connsiteY22" fmla="*/ 980930 h 1788650"/>
              <a:gd name="connsiteX23" fmla="*/ 712470 w 967740"/>
              <a:gd name="connsiteY23" fmla="*/ 942830 h 1788650"/>
              <a:gd name="connsiteX24" fmla="*/ 704850 w 967740"/>
              <a:gd name="connsiteY24" fmla="*/ 916160 h 1788650"/>
              <a:gd name="connsiteX25" fmla="*/ 701040 w 967740"/>
              <a:gd name="connsiteY25" fmla="*/ 897110 h 1788650"/>
              <a:gd name="connsiteX26" fmla="*/ 693420 w 967740"/>
              <a:gd name="connsiteY26" fmla="*/ 881870 h 1788650"/>
              <a:gd name="connsiteX27" fmla="*/ 685800 w 967740"/>
              <a:gd name="connsiteY27" fmla="*/ 859010 h 1788650"/>
              <a:gd name="connsiteX28" fmla="*/ 674370 w 967740"/>
              <a:gd name="connsiteY28" fmla="*/ 832340 h 1788650"/>
              <a:gd name="connsiteX29" fmla="*/ 666750 w 967740"/>
              <a:gd name="connsiteY29" fmla="*/ 817100 h 1788650"/>
              <a:gd name="connsiteX30" fmla="*/ 659130 w 967740"/>
              <a:gd name="connsiteY30" fmla="*/ 794240 h 1788650"/>
              <a:gd name="connsiteX31" fmla="*/ 655320 w 967740"/>
              <a:gd name="connsiteY31" fmla="*/ 779000 h 1788650"/>
              <a:gd name="connsiteX32" fmla="*/ 647700 w 967740"/>
              <a:gd name="connsiteY32" fmla="*/ 767570 h 1788650"/>
              <a:gd name="connsiteX33" fmla="*/ 640080 w 967740"/>
              <a:gd name="connsiteY33" fmla="*/ 737090 h 1788650"/>
              <a:gd name="connsiteX34" fmla="*/ 636270 w 967740"/>
              <a:gd name="connsiteY34" fmla="*/ 725660 h 1788650"/>
              <a:gd name="connsiteX35" fmla="*/ 632460 w 967740"/>
              <a:gd name="connsiteY35" fmla="*/ 710420 h 1788650"/>
              <a:gd name="connsiteX36" fmla="*/ 624840 w 967740"/>
              <a:gd name="connsiteY36" fmla="*/ 698990 h 1788650"/>
              <a:gd name="connsiteX37" fmla="*/ 621030 w 967740"/>
              <a:gd name="connsiteY37" fmla="*/ 683750 h 1788650"/>
              <a:gd name="connsiteX38" fmla="*/ 605790 w 967740"/>
              <a:gd name="connsiteY38" fmla="*/ 653270 h 1788650"/>
              <a:gd name="connsiteX39" fmla="*/ 586740 w 967740"/>
              <a:gd name="connsiteY39" fmla="*/ 622790 h 1788650"/>
              <a:gd name="connsiteX40" fmla="*/ 567690 w 967740"/>
              <a:gd name="connsiteY40" fmla="*/ 584690 h 1788650"/>
              <a:gd name="connsiteX41" fmla="*/ 567690 w 967740"/>
              <a:gd name="connsiteY41" fmla="*/ 584690 h 1788650"/>
              <a:gd name="connsiteX42" fmla="*/ 552450 w 967740"/>
              <a:gd name="connsiteY42" fmla="*/ 558020 h 1788650"/>
              <a:gd name="connsiteX43" fmla="*/ 537210 w 967740"/>
              <a:gd name="connsiteY43" fmla="*/ 538970 h 1788650"/>
              <a:gd name="connsiteX44" fmla="*/ 533400 w 967740"/>
              <a:gd name="connsiteY44" fmla="*/ 527540 h 1788650"/>
              <a:gd name="connsiteX45" fmla="*/ 518160 w 967740"/>
              <a:gd name="connsiteY45" fmla="*/ 504680 h 1788650"/>
              <a:gd name="connsiteX46" fmla="*/ 510540 w 967740"/>
              <a:gd name="connsiteY46" fmla="*/ 493250 h 1788650"/>
              <a:gd name="connsiteX47" fmla="*/ 499110 w 967740"/>
              <a:gd name="connsiteY47" fmla="*/ 485630 h 1788650"/>
              <a:gd name="connsiteX48" fmla="*/ 480060 w 967740"/>
              <a:gd name="connsiteY48" fmla="*/ 462770 h 1788650"/>
              <a:gd name="connsiteX49" fmla="*/ 468630 w 967740"/>
              <a:gd name="connsiteY49" fmla="*/ 455150 h 1788650"/>
              <a:gd name="connsiteX50" fmla="*/ 457200 w 967740"/>
              <a:gd name="connsiteY50" fmla="*/ 439910 h 1788650"/>
              <a:gd name="connsiteX51" fmla="*/ 434340 w 967740"/>
              <a:gd name="connsiteY51" fmla="*/ 417050 h 1788650"/>
              <a:gd name="connsiteX52" fmla="*/ 426720 w 967740"/>
              <a:gd name="connsiteY52" fmla="*/ 405620 h 1788650"/>
              <a:gd name="connsiteX53" fmla="*/ 403860 w 967740"/>
              <a:gd name="connsiteY53" fmla="*/ 390380 h 1788650"/>
              <a:gd name="connsiteX54" fmla="*/ 381000 w 967740"/>
              <a:gd name="connsiteY54" fmla="*/ 371330 h 1788650"/>
              <a:gd name="connsiteX55" fmla="*/ 369570 w 967740"/>
              <a:gd name="connsiteY55" fmla="*/ 359900 h 1788650"/>
              <a:gd name="connsiteX56" fmla="*/ 358140 w 967740"/>
              <a:gd name="connsiteY56" fmla="*/ 352280 h 1788650"/>
              <a:gd name="connsiteX57" fmla="*/ 342900 w 967740"/>
              <a:gd name="connsiteY57" fmla="*/ 344660 h 1788650"/>
              <a:gd name="connsiteX58" fmla="*/ 308610 w 967740"/>
              <a:gd name="connsiteY58" fmla="*/ 317990 h 1788650"/>
              <a:gd name="connsiteX59" fmla="*/ 281940 w 967740"/>
              <a:gd name="connsiteY59" fmla="*/ 302750 h 1788650"/>
              <a:gd name="connsiteX60" fmla="*/ 270510 w 967740"/>
              <a:gd name="connsiteY60" fmla="*/ 295130 h 1788650"/>
              <a:gd name="connsiteX61" fmla="*/ 255270 w 967740"/>
              <a:gd name="connsiteY61" fmla="*/ 291320 h 1788650"/>
              <a:gd name="connsiteX62" fmla="*/ 240030 w 967740"/>
              <a:gd name="connsiteY62" fmla="*/ 283700 h 1788650"/>
              <a:gd name="connsiteX63" fmla="*/ 213360 w 967740"/>
              <a:gd name="connsiteY63" fmla="*/ 272270 h 1788650"/>
              <a:gd name="connsiteX64" fmla="*/ 201930 w 967740"/>
              <a:gd name="connsiteY64" fmla="*/ 264650 h 1788650"/>
              <a:gd name="connsiteX65" fmla="*/ 182880 w 967740"/>
              <a:gd name="connsiteY65" fmla="*/ 260840 h 1788650"/>
              <a:gd name="connsiteX66" fmla="*/ 167640 w 967740"/>
              <a:gd name="connsiteY66" fmla="*/ 257030 h 1788650"/>
              <a:gd name="connsiteX67" fmla="*/ 144780 w 967740"/>
              <a:gd name="connsiteY67" fmla="*/ 241790 h 1788650"/>
              <a:gd name="connsiteX68" fmla="*/ 110490 w 967740"/>
              <a:gd name="connsiteY68" fmla="*/ 226550 h 1788650"/>
              <a:gd name="connsiteX69" fmla="*/ 95250 w 967740"/>
              <a:gd name="connsiteY69" fmla="*/ 215120 h 1788650"/>
              <a:gd name="connsiteX70" fmla="*/ 87630 w 967740"/>
              <a:gd name="connsiteY70" fmla="*/ 203690 h 1788650"/>
              <a:gd name="connsiteX71" fmla="*/ 64770 w 967740"/>
              <a:gd name="connsiteY71" fmla="*/ 184640 h 1788650"/>
              <a:gd name="connsiteX72" fmla="*/ 57150 w 967740"/>
              <a:gd name="connsiteY72" fmla="*/ 173210 h 1788650"/>
              <a:gd name="connsiteX73" fmla="*/ 45720 w 967740"/>
              <a:gd name="connsiteY73" fmla="*/ 165590 h 1788650"/>
              <a:gd name="connsiteX74" fmla="*/ 30480 w 967740"/>
              <a:gd name="connsiteY74" fmla="*/ 142730 h 1788650"/>
              <a:gd name="connsiteX75" fmla="*/ 22860 w 967740"/>
              <a:gd name="connsiteY75" fmla="*/ 127490 h 1788650"/>
              <a:gd name="connsiteX76" fmla="*/ 11430 w 967740"/>
              <a:gd name="connsiteY76" fmla="*/ 119870 h 1788650"/>
              <a:gd name="connsiteX77" fmla="*/ 19050 w 967740"/>
              <a:gd name="connsiteY77" fmla="*/ 104630 h 1788650"/>
              <a:gd name="connsiteX78" fmla="*/ 30480 w 967740"/>
              <a:gd name="connsiteY78" fmla="*/ 116060 h 1788650"/>
              <a:gd name="connsiteX79" fmla="*/ 41910 w 967740"/>
              <a:gd name="connsiteY79" fmla="*/ 123680 h 1788650"/>
              <a:gd name="connsiteX80" fmla="*/ 60960 w 967740"/>
              <a:gd name="connsiteY80" fmla="*/ 127490 h 1788650"/>
              <a:gd name="connsiteX81" fmla="*/ 53340 w 967740"/>
              <a:gd name="connsiteY81" fmla="*/ 97010 h 1788650"/>
              <a:gd name="connsiteX82" fmla="*/ 49530 w 967740"/>
              <a:gd name="connsiteY82" fmla="*/ 77960 h 1788650"/>
              <a:gd name="connsiteX83" fmla="*/ 72390 w 967740"/>
              <a:gd name="connsiteY83" fmla="*/ 93200 h 1788650"/>
              <a:gd name="connsiteX84" fmla="*/ 83820 w 967740"/>
              <a:gd name="connsiteY84" fmla="*/ 70340 h 1788650"/>
              <a:gd name="connsiteX85" fmla="*/ 110490 w 967740"/>
              <a:gd name="connsiteY85" fmla="*/ 89390 h 1788650"/>
              <a:gd name="connsiteX86" fmla="*/ 118110 w 967740"/>
              <a:gd name="connsiteY86" fmla="*/ 74150 h 1788650"/>
              <a:gd name="connsiteX87" fmla="*/ 125730 w 967740"/>
              <a:gd name="connsiteY87" fmla="*/ 51290 h 1788650"/>
              <a:gd name="connsiteX88" fmla="*/ 133350 w 967740"/>
              <a:gd name="connsiteY88" fmla="*/ 62720 h 1788650"/>
              <a:gd name="connsiteX89" fmla="*/ 140970 w 967740"/>
              <a:gd name="connsiteY89" fmla="*/ 51290 h 1788650"/>
              <a:gd name="connsiteX90" fmla="*/ 201930 w 967740"/>
              <a:gd name="connsiteY90" fmla="*/ 20810 h 1788650"/>
              <a:gd name="connsiteX91" fmla="*/ 224790 w 967740"/>
              <a:gd name="connsiteY91" fmla="*/ 28430 h 1788650"/>
              <a:gd name="connsiteX92" fmla="*/ 224790 w 967740"/>
              <a:gd name="connsiteY92" fmla="*/ 24620 h 1788650"/>
              <a:gd name="connsiteX93" fmla="*/ 247650 w 967740"/>
              <a:gd name="connsiteY93" fmla="*/ 47480 h 1788650"/>
              <a:gd name="connsiteX94" fmla="*/ 297180 w 967740"/>
              <a:gd name="connsiteY94" fmla="*/ 74150 h 1788650"/>
              <a:gd name="connsiteX95" fmla="*/ 308610 w 967740"/>
              <a:gd name="connsiteY95" fmla="*/ 85580 h 1788650"/>
              <a:gd name="connsiteX96" fmla="*/ 320040 w 967740"/>
              <a:gd name="connsiteY96" fmla="*/ 89390 h 1788650"/>
              <a:gd name="connsiteX97" fmla="*/ 365760 w 967740"/>
              <a:gd name="connsiteY97" fmla="*/ 116060 h 1788650"/>
              <a:gd name="connsiteX98" fmla="*/ 400050 w 967740"/>
              <a:gd name="connsiteY98" fmla="*/ 142730 h 1788650"/>
              <a:gd name="connsiteX99" fmla="*/ 407670 w 967740"/>
              <a:gd name="connsiteY99" fmla="*/ 154160 h 1788650"/>
              <a:gd name="connsiteX100" fmla="*/ 419100 w 967740"/>
              <a:gd name="connsiteY100" fmla="*/ 157970 h 1788650"/>
              <a:gd name="connsiteX101" fmla="*/ 457200 w 967740"/>
              <a:gd name="connsiteY101" fmla="*/ 196070 h 1788650"/>
              <a:gd name="connsiteX102" fmla="*/ 468630 w 967740"/>
              <a:gd name="connsiteY102" fmla="*/ 203690 h 1788650"/>
              <a:gd name="connsiteX103" fmla="*/ 480060 w 967740"/>
              <a:gd name="connsiteY103" fmla="*/ 215120 h 1788650"/>
              <a:gd name="connsiteX104" fmla="*/ 487680 w 967740"/>
              <a:gd name="connsiteY104" fmla="*/ 226550 h 1788650"/>
              <a:gd name="connsiteX105" fmla="*/ 499110 w 967740"/>
              <a:gd name="connsiteY105" fmla="*/ 230360 h 1788650"/>
              <a:gd name="connsiteX106" fmla="*/ 529590 w 967740"/>
              <a:gd name="connsiteY106" fmla="*/ 257030 h 1788650"/>
              <a:gd name="connsiteX107" fmla="*/ 541020 w 967740"/>
              <a:gd name="connsiteY107" fmla="*/ 268460 h 1788650"/>
              <a:gd name="connsiteX108" fmla="*/ 563880 w 967740"/>
              <a:gd name="connsiteY108" fmla="*/ 283700 h 1788650"/>
              <a:gd name="connsiteX109" fmla="*/ 586740 w 967740"/>
              <a:gd name="connsiteY109" fmla="*/ 306560 h 1788650"/>
              <a:gd name="connsiteX110" fmla="*/ 594360 w 967740"/>
              <a:gd name="connsiteY110" fmla="*/ 317990 h 1788650"/>
              <a:gd name="connsiteX111" fmla="*/ 605790 w 967740"/>
              <a:gd name="connsiteY111" fmla="*/ 329420 h 1788650"/>
              <a:gd name="connsiteX112" fmla="*/ 624840 w 967740"/>
              <a:gd name="connsiteY112" fmla="*/ 356090 h 1788650"/>
              <a:gd name="connsiteX113" fmla="*/ 640080 w 967740"/>
              <a:gd name="connsiteY113" fmla="*/ 378950 h 1788650"/>
              <a:gd name="connsiteX114" fmla="*/ 647700 w 967740"/>
              <a:gd name="connsiteY114" fmla="*/ 390380 h 1788650"/>
              <a:gd name="connsiteX115" fmla="*/ 651510 w 967740"/>
              <a:gd name="connsiteY115" fmla="*/ 401810 h 1788650"/>
              <a:gd name="connsiteX116" fmla="*/ 662940 w 967740"/>
              <a:gd name="connsiteY116" fmla="*/ 409430 h 1788650"/>
              <a:gd name="connsiteX117" fmla="*/ 678180 w 967740"/>
              <a:gd name="connsiteY117" fmla="*/ 436100 h 1788650"/>
              <a:gd name="connsiteX118" fmla="*/ 693420 w 967740"/>
              <a:gd name="connsiteY118" fmla="*/ 458960 h 1788650"/>
              <a:gd name="connsiteX119" fmla="*/ 704850 w 967740"/>
              <a:gd name="connsiteY119" fmla="*/ 474200 h 1788650"/>
              <a:gd name="connsiteX120" fmla="*/ 716280 w 967740"/>
              <a:gd name="connsiteY120" fmla="*/ 481820 h 1788650"/>
              <a:gd name="connsiteX121" fmla="*/ 727710 w 967740"/>
              <a:gd name="connsiteY121" fmla="*/ 519920 h 1788650"/>
              <a:gd name="connsiteX122" fmla="*/ 739140 w 967740"/>
              <a:gd name="connsiteY122" fmla="*/ 542780 h 1788650"/>
              <a:gd name="connsiteX123" fmla="*/ 746760 w 967740"/>
              <a:gd name="connsiteY123" fmla="*/ 565640 h 1788650"/>
              <a:gd name="connsiteX124" fmla="*/ 754380 w 967740"/>
              <a:gd name="connsiteY124" fmla="*/ 580880 h 1788650"/>
              <a:gd name="connsiteX125" fmla="*/ 765810 w 967740"/>
              <a:gd name="connsiteY125" fmla="*/ 607550 h 1788650"/>
              <a:gd name="connsiteX126" fmla="*/ 773430 w 967740"/>
              <a:gd name="connsiteY126" fmla="*/ 584690 h 1788650"/>
              <a:gd name="connsiteX127" fmla="*/ 784860 w 967740"/>
              <a:gd name="connsiteY127" fmla="*/ 558020 h 1788650"/>
              <a:gd name="connsiteX128" fmla="*/ 796290 w 967740"/>
              <a:gd name="connsiteY128" fmla="*/ 504680 h 1788650"/>
              <a:gd name="connsiteX129" fmla="*/ 800100 w 967740"/>
              <a:gd name="connsiteY129" fmla="*/ 478010 h 1788650"/>
              <a:gd name="connsiteX130" fmla="*/ 803910 w 967740"/>
              <a:gd name="connsiteY130" fmla="*/ 428480 h 1788650"/>
              <a:gd name="connsiteX131" fmla="*/ 800100 w 967740"/>
              <a:gd name="connsiteY131" fmla="*/ 386570 h 1788650"/>
              <a:gd name="connsiteX132" fmla="*/ 796290 w 967740"/>
              <a:gd name="connsiteY132" fmla="*/ 363710 h 1788650"/>
              <a:gd name="connsiteX133" fmla="*/ 792480 w 967740"/>
              <a:gd name="connsiteY133" fmla="*/ 337040 h 1788650"/>
              <a:gd name="connsiteX134" fmla="*/ 784860 w 967740"/>
              <a:gd name="connsiteY134" fmla="*/ 291320 h 1788650"/>
              <a:gd name="connsiteX135" fmla="*/ 788670 w 967740"/>
              <a:gd name="connsiteY135" fmla="*/ 196070 h 1788650"/>
              <a:gd name="connsiteX136" fmla="*/ 792480 w 967740"/>
              <a:gd name="connsiteY136" fmla="*/ 177020 h 1788650"/>
              <a:gd name="connsiteX137" fmla="*/ 800100 w 967740"/>
              <a:gd name="connsiteY137" fmla="*/ 199880 h 1788650"/>
              <a:gd name="connsiteX138" fmla="*/ 803910 w 967740"/>
              <a:gd name="connsiteY138" fmla="*/ 237980 h 1788650"/>
              <a:gd name="connsiteX139" fmla="*/ 807720 w 967740"/>
              <a:gd name="connsiteY139" fmla="*/ 268460 h 1788650"/>
              <a:gd name="connsiteX140" fmla="*/ 815340 w 967740"/>
              <a:gd name="connsiteY140" fmla="*/ 257030 h 1788650"/>
              <a:gd name="connsiteX141" fmla="*/ 819150 w 967740"/>
              <a:gd name="connsiteY141" fmla="*/ 245600 h 1788650"/>
              <a:gd name="connsiteX142" fmla="*/ 826770 w 967740"/>
              <a:gd name="connsiteY142" fmla="*/ 226550 h 1788650"/>
              <a:gd name="connsiteX143" fmla="*/ 834390 w 967740"/>
              <a:gd name="connsiteY143" fmla="*/ 203690 h 1788650"/>
              <a:gd name="connsiteX144" fmla="*/ 845820 w 967740"/>
              <a:gd name="connsiteY144" fmla="*/ 180830 h 1788650"/>
              <a:gd name="connsiteX145" fmla="*/ 853440 w 967740"/>
              <a:gd name="connsiteY145" fmla="*/ 196070 h 1788650"/>
              <a:gd name="connsiteX146" fmla="*/ 868680 w 967740"/>
              <a:gd name="connsiteY146" fmla="*/ 218930 h 1788650"/>
              <a:gd name="connsiteX147" fmla="*/ 876300 w 967740"/>
              <a:gd name="connsiteY147" fmla="*/ 199880 h 1788650"/>
              <a:gd name="connsiteX148" fmla="*/ 883920 w 967740"/>
              <a:gd name="connsiteY148" fmla="*/ 188450 h 1788650"/>
              <a:gd name="connsiteX149" fmla="*/ 887730 w 967740"/>
              <a:gd name="connsiteY149" fmla="*/ 237980 h 1788650"/>
              <a:gd name="connsiteX150" fmla="*/ 902970 w 967740"/>
              <a:gd name="connsiteY150" fmla="*/ 211310 h 1788650"/>
              <a:gd name="connsiteX151" fmla="*/ 910590 w 967740"/>
              <a:gd name="connsiteY151" fmla="*/ 196070 h 1788650"/>
              <a:gd name="connsiteX152" fmla="*/ 906780 w 967740"/>
              <a:gd name="connsiteY152" fmla="*/ 226550 h 1788650"/>
              <a:gd name="connsiteX153" fmla="*/ 910590 w 967740"/>
              <a:gd name="connsiteY153" fmla="*/ 241790 h 1788650"/>
              <a:gd name="connsiteX154" fmla="*/ 918210 w 967740"/>
              <a:gd name="connsiteY154" fmla="*/ 230360 h 1788650"/>
              <a:gd name="connsiteX155" fmla="*/ 929640 w 967740"/>
              <a:gd name="connsiteY155" fmla="*/ 218930 h 1788650"/>
              <a:gd name="connsiteX156" fmla="*/ 933450 w 967740"/>
              <a:gd name="connsiteY156" fmla="*/ 207500 h 1788650"/>
              <a:gd name="connsiteX157" fmla="*/ 944880 w 967740"/>
              <a:gd name="connsiteY157" fmla="*/ 241790 h 1788650"/>
              <a:gd name="connsiteX158" fmla="*/ 941070 w 967740"/>
              <a:gd name="connsiteY158" fmla="*/ 302750 h 1788650"/>
              <a:gd name="connsiteX159" fmla="*/ 944880 w 967740"/>
              <a:gd name="connsiteY159" fmla="*/ 401810 h 1788650"/>
              <a:gd name="connsiteX160" fmla="*/ 948690 w 967740"/>
              <a:gd name="connsiteY160" fmla="*/ 428480 h 1788650"/>
              <a:gd name="connsiteX161" fmla="*/ 952500 w 967740"/>
              <a:gd name="connsiteY161" fmla="*/ 470390 h 1788650"/>
              <a:gd name="connsiteX162" fmla="*/ 956310 w 967740"/>
              <a:gd name="connsiteY162" fmla="*/ 565640 h 1788650"/>
              <a:gd name="connsiteX163" fmla="*/ 960120 w 967740"/>
              <a:gd name="connsiteY163" fmla="*/ 580880 h 1788650"/>
              <a:gd name="connsiteX164" fmla="*/ 967740 w 967740"/>
              <a:gd name="connsiteY164" fmla="*/ 626600 h 1788650"/>
              <a:gd name="connsiteX165" fmla="*/ 960120 w 967740"/>
              <a:gd name="connsiteY165" fmla="*/ 737090 h 1788650"/>
              <a:gd name="connsiteX166" fmla="*/ 956310 w 967740"/>
              <a:gd name="connsiteY166" fmla="*/ 763760 h 1788650"/>
              <a:gd name="connsiteX167" fmla="*/ 952500 w 967740"/>
              <a:gd name="connsiteY167" fmla="*/ 782810 h 1788650"/>
              <a:gd name="connsiteX168" fmla="*/ 944880 w 967740"/>
              <a:gd name="connsiteY168" fmla="*/ 847580 h 1788650"/>
              <a:gd name="connsiteX169" fmla="*/ 941070 w 967740"/>
              <a:gd name="connsiteY169" fmla="*/ 862820 h 1788650"/>
              <a:gd name="connsiteX170" fmla="*/ 933450 w 967740"/>
              <a:gd name="connsiteY170" fmla="*/ 935210 h 1788650"/>
              <a:gd name="connsiteX171" fmla="*/ 925830 w 967740"/>
              <a:gd name="connsiteY171" fmla="*/ 988550 h 1788650"/>
              <a:gd name="connsiteX172" fmla="*/ 929640 w 967740"/>
              <a:gd name="connsiteY172" fmla="*/ 1057130 h 1788650"/>
              <a:gd name="connsiteX173" fmla="*/ 941070 w 967740"/>
              <a:gd name="connsiteY173" fmla="*/ 1133330 h 1788650"/>
              <a:gd name="connsiteX174" fmla="*/ 933450 w 967740"/>
              <a:gd name="connsiteY174" fmla="*/ 1217150 h 1788650"/>
              <a:gd name="connsiteX175" fmla="*/ 925830 w 967740"/>
              <a:gd name="connsiteY175" fmla="*/ 1262870 h 1788650"/>
              <a:gd name="connsiteX176" fmla="*/ 918210 w 967740"/>
              <a:gd name="connsiteY176" fmla="*/ 1346690 h 1788650"/>
              <a:gd name="connsiteX177" fmla="*/ 914400 w 967740"/>
              <a:gd name="connsiteY177" fmla="*/ 1361930 h 1788650"/>
              <a:gd name="connsiteX178" fmla="*/ 910590 w 967740"/>
              <a:gd name="connsiteY178" fmla="*/ 1380980 h 1788650"/>
              <a:gd name="connsiteX179" fmla="*/ 902970 w 967740"/>
              <a:gd name="connsiteY179" fmla="*/ 1403840 h 1788650"/>
              <a:gd name="connsiteX180" fmla="*/ 891540 w 967740"/>
              <a:gd name="connsiteY180" fmla="*/ 1430510 h 1788650"/>
              <a:gd name="connsiteX181" fmla="*/ 887730 w 967740"/>
              <a:gd name="connsiteY181" fmla="*/ 1457180 h 1788650"/>
              <a:gd name="connsiteX182" fmla="*/ 883920 w 967740"/>
              <a:gd name="connsiteY182" fmla="*/ 1468610 h 1788650"/>
              <a:gd name="connsiteX183" fmla="*/ 876300 w 967740"/>
              <a:gd name="connsiteY183" fmla="*/ 1495280 h 1788650"/>
              <a:gd name="connsiteX184" fmla="*/ 876300 w 967740"/>
              <a:gd name="connsiteY184" fmla="*/ 1586720 h 1788650"/>
              <a:gd name="connsiteX185" fmla="*/ 887730 w 967740"/>
              <a:gd name="connsiteY185" fmla="*/ 1609580 h 1788650"/>
              <a:gd name="connsiteX186" fmla="*/ 891540 w 967740"/>
              <a:gd name="connsiteY186" fmla="*/ 1617200 h 1788650"/>
              <a:gd name="connsiteX0" fmla="*/ 697230 w 967740"/>
              <a:gd name="connsiteY0" fmla="*/ 1788650 h 1788650"/>
              <a:gd name="connsiteX1" fmla="*/ 704850 w 967740"/>
              <a:gd name="connsiteY1" fmla="*/ 1758170 h 1788650"/>
              <a:gd name="connsiteX2" fmla="*/ 708660 w 967740"/>
              <a:gd name="connsiteY2" fmla="*/ 1742930 h 1788650"/>
              <a:gd name="connsiteX3" fmla="*/ 712470 w 967740"/>
              <a:gd name="connsiteY3" fmla="*/ 1716260 h 1788650"/>
              <a:gd name="connsiteX4" fmla="*/ 716280 w 967740"/>
              <a:gd name="connsiteY4" fmla="*/ 1697210 h 1788650"/>
              <a:gd name="connsiteX5" fmla="*/ 723900 w 967740"/>
              <a:gd name="connsiteY5" fmla="*/ 1674350 h 1788650"/>
              <a:gd name="connsiteX6" fmla="*/ 731520 w 967740"/>
              <a:gd name="connsiteY6" fmla="*/ 1590530 h 1788650"/>
              <a:gd name="connsiteX7" fmla="*/ 735330 w 967740"/>
              <a:gd name="connsiteY7" fmla="*/ 1579100 h 1788650"/>
              <a:gd name="connsiteX8" fmla="*/ 739140 w 967740"/>
              <a:gd name="connsiteY8" fmla="*/ 1529570 h 1788650"/>
              <a:gd name="connsiteX9" fmla="*/ 742950 w 967740"/>
              <a:gd name="connsiteY9" fmla="*/ 1514330 h 1788650"/>
              <a:gd name="connsiteX10" fmla="*/ 746760 w 967740"/>
              <a:gd name="connsiteY10" fmla="*/ 1472420 h 1788650"/>
              <a:gd name="connsiteX11" fmla="*/ 750570 w 967740"/>
              <a:gd name="connsiteY11" fmla="*/ 1457180 h 1788650"/>
              <a:gd name="connsiteX12" fmla="*/ 754380 w 967740"/>
              <a:gd name="connsiteY12" fmla="*/ 1426700 h 1788650"/>
              <a:gd name="connsiteX13" fmla="*/ 758190 w 967740"/>
              <a:gd name="connsiteY13" fmla="*/ 1400030 h 1788650"/>
              <a:gd name="connsiteX14" fmla="*/ 762000 w 967740"/>
              <a:gd name="connsiteY14" fmla="*/ 1339070 h 1788650"/>
              <a:gd name="connsiteX15" fmla="*/ 765810 w 967740"/>
              <a:gd name="connsiteY15" fmla="*/ 1316210 h 1788650"/>
              <a:gd name="connsiteX16" fmla="*/ 758190 w 967740"/>
              <a:gd name="connsiteY16" fmla="*/ 1209530 h 1788650"/>
              <a:gd name="connsiteX17" fmla="*/ 754380 w 967740"/>
              <a:gd name="connsiteY17" fmla="*/ 1190480 h 1788650"/>
              <a:gd name="connsiteX18" fmla="*/ 746760 w 967740"/>
              <a:gd name="connsiteY18" fmla="*/ 1137140 h 1788650"/>
              <a:gd name="connsiteX19" fmla="*/ 735330 w 967740"/>
              <a:gd name="connsiteY19" fmla="*/ 1087610 h 1788650"/>
              <a:gd name="connsiteX20" fmla="*/ 731520 w 967740"/>
              <a:gd name="connsiteY20" fmla="*/ 1076180 h 1788650"/>
              <a:gd name="connsiteX21" fmla="*/ 723900 w 967740"/>
              <a:gd name="connsiteY21" fmla="*/ 1019030 h 1788650"/>
              <a:gd name="connsiteX22" fmla="*/ 716280 w 967740"/>
              <a:gd name="connsiteY22" fmla="*/ 980930 h 1788650"/>
              <a:gd name="connsiteX23" fmla="*/ 712470 w 967740"/>
              <a:gd name="connsiteY23" fmla="*/ 942830 h 1788650"/>
              <a:gd name="connsiteX24" fmla="*/ 704850 w 967740"/>
              <a:gd name="connsiteY24" fmla="*/ 916160 h 1788650"/>
              <a:gd name="connsiteX25" fmla="*/ 701040 w 967740"/>
              <a:gd name="connsiteY25" fmla="*/ 897110 h 1788650"/>
              <a:gd name="connsiteX26" fmla="*/ 693420 w 967740"/>
              <a:gd name="connsiteY26" fmla="*/ 881870 h 1788650"/>
              <a:gd name="connsiteX27" fmla="*/ 685800 w 967740"/>
              <a:gd name="connsiteY27" fmla="*/ 859010 h 1788650"/>
              <a:gd name="connsiteX28" fmla="*/ 674370 w 967740"/>
              <a:gd name="connsiteY28" fmla="*/ 832340 h 1788650"/>
              <a:gd name="connsiteX29" fmla="*/ 666750 w 967740"/>
              <a:gd name="connsiteY29" fmla="*/ 817100 h 1788650"/>
              <a:gd name="connsiteX30" fmla="*/ 659130 w 967740"/>
              <a:gd name="connsiteY30" fmla="*/ 794240 h 1788650"/>
              <a:gd name="connsiteX31" fmla="*/ 655320 w 967740"/>
              <a:gd name="connsiteY31" fmla="*/ 779000 h 1788650"/>
              <a:gd name="connsiteX32" fmla="*/ 647700 w 967740"/>
              <a:gd name="connsiteY32" fmla="*/ 767570 h 1788650"/>
              <a:gd name="connsiteX33" fmla="*/ 640080 w 967740"/>
              <a:gd name="connsiteY33" fmla="*/ 737090 h 1788650"/>
              <a:gd name="connsiteX34" fmla="*/ 636270 w 967740"/>
              <a:gd name="connsiteY34" fmla="*/ 725660 h 1788650"/>
              <a:gd name="connsiteX35" fmla="*/ 632460 w 967740"/>
              <a:gd name="connsiteY35" fmla="*/ 710420 h 1788650"/>
              <a:gd name="connsiteX36" fmla="*/ 624840 w 967740"/>
              <a:gd name="connsiteY36" fmla="*/ 698990 h 1788650"/>
              <a:gd name="connsiteX37" fmla="*/ 621030 w 967740"/>
              <a:gd name="connsiteY37" fmla="*/ 683750 h 1788650"/>
              <a:gd name="connsiteX38" fmla="*/ 605790 w 967740"/>
              <a:gd name="connsiteY38" fmla="*/ 653270 h 1788650"/>
              <a:gd name="connsiteX39" fmla="*/ 586740 w 967740"/>
              <a:gd name="connsiteY39" fmla="*/ 622790 h 1788650"/>
              <a:gd name="connsiteX40" fmla="*/ 567690 w 967740"/>
              <a:gd name="connsiteY40" fmla="*/ 584690 h 1788650"/>
              <a:gd name="connsiteX41" fmla="*/ 567690 w 967740"/>
              <a:gd name="connsiteY41" fmla="*/ 584690 h 1788650"/>
              <a:gd name="connsiteX42" fmla="*/ 552450 w 967740"/>
              <a:gd name="connsiteY42" fmla="*/ 558020 h 1788650"/>
              <a:gd name="connsiteX43" fmla="*/ 537210 w 967740"/>
              <a:gd name="connsiteY43" fmla="*/ 538970 h 1788650"/>
              <a:gd name="connsiteX44" fmla="*/ 533400 w 967740"/>
              <a:gd name="connsiteY44" fmla="*/ 527540 h 1788650"/>
              <a:gd name="connsiteX45" fmla="*/ 518160 w 967740"/>
              <a:gd name="connsiteY45" fmla="*/ 504680 h 1788650"/>
              <a:gd name="connsiteX46" fmla="*/ 510540 w 967740"/>
              <a:gd name="connsiteY46" fmla="*/ 493250 h 1788650"/>
              <a:gd name="connsiteX47" fmla="*/ 499110 w 967740"/>
              <a:gd name="connsiteY47" fmla="*/ 485630 h 1788650"/>
              <a:gd name="connsiteX48" fmla="*/ 480060 w 967740"/>
              <a:gd name="connsiteY48" fmla="*/ 462770 h 1788650"/>
              <a:gd name="connsiteX49" fmla="*/ 468630 w 967740"/>
              <a:gd name="connsiteY49" fmla="*/ 455150 h 1788650"/>
              <a:gd name="connsiteX50" fmla="*/ 457200 w 967740"/>
              <a:gd name="connsiteY50" fmla="*/ 439910 h 1788650"/>
              <a:gd name="connsiteX51" fmla="*/ 434340 w 967740"/>
              <a:gd name="connsiteY51" fmla="*/ 417050 h 1788650"/>
              <a:gd name="connsiteX52" fmla="*/ 426720 w 967740"/>
              <a:gd name="connsiteY52" fmla="*/ 405620 h 1788650"/>
              <a:gd name="connsiteX53" fmla="*/ 403860 w 967740"/>
              <a:gd name="connsiteY53" fmla="*/ 390380 h 1788650"/>
              <a:gd name="connsiteX54" fmla="*/ 381000 w 967740"/>
              <a:gd name="connsiteY54" fmla="*/ 371330 h 1788650"/>
              <a:gd name="connsiteX55" fmla="*/ 369570 w 967740"/>
              <a:gd name="connsiteY55" fmla="*/ 359900 h 1788650"/>
              <a:gd name="connsiteX56" fmla="*/ 358140 w 967740"/>
              <a:gd name="connsiteY56" fmla="*/ 352280 h 1788650"/>
              <a:gd name="connsiteX57" fmla="*/ 342900 w 967740"/>
              <a:gd name="connsiteY57" fmla="*/ 344660 h 1788650"/>
              <a:gd name="connsiteX58" fmla="*/ 308610 w 967740"/>
              <a:gd name="connsiteY58" fmla="*/ 317990 h 1788650"/>
              <a:gd name="connsiteX59" fmla="*/ 281940 w 967740"/>
              <a:gd name="connsiteY59" fmla="*/ 302750 h 1788650"/>
              <a:gd name="connsiteX60" fmla="*/ 270510 w 967740"/>
              <a:gd name="connsiteY60" fmla="*/ 295130 h 1788650"/>
              <a:gd name="connsiteX61" fmla="*/ 255270 w 967740"/>
              <a:gd name="connsiteY61" fmla="*/ 291320 h 1788650"/>
              <a:gd name="connsiteX62" fmla="*/ 240030 w 967740"/>
              <a:gd name="connsiteY62" fmla="*/ 283700 h 1788650"/>
              <a:gd name="connsiteX63" fmla="*/ 213360 w 967740"/>
              <a:gd name="connsiteY63" fmla="*/ 272270 h 1788650"/>
              <a:gd name="connsiteX64" fmla="*/ 201930 w 967740"/>
              <a:gd name="connsiteY64" fmla="*/ 264650 h 1788650"/>
              <a:gd name="connsiteX65" fmla="*/ 182880 w 967740"/>
              <a:gd name="connsiteY65" fmla="*/ 260840 h 1788650"/>
              <a:gd name="connsiteX66" fmla="*/ 167640 w 967740"/>
              <a:gd name="connsiteY66" fmla="*/ 257030 h 1788650"/>
              <a:gd name="connsiteX67" fmla="*/ 144780 w 967740"/>
              <a:gd name="connsiteY67" fmla="*/ 241790 h 1788650"/>
              <a:gd name="connsiteX68" fmla="*/ 110490 w 967740"/>
              <a:gd name="connsiteY68" fmla="*/ 226550 h 1788650"/>
              <a:gd name="connsiteX69" fmla="*/ 95250 w 967740"/>
              <a:gd name="connsiteY69" fmla="*/ 215120 h 1788650"/>
              <a:gd name="connsiteX70" fmla="*/ 87630 w 967740"/>
              <a:gd name="connsiteY70" fmla="*/ 203690 h 1788650"/>
              <a:gd name="connsiteX71" fmla="*/ 64770 w 967740"/>
              <a:gd name="connsiteY71" fmla="*/ 184640 h 1788650"/>
              <a:gd name="connsiteX72" fmla="*/ 57150 w 967740"/>
              <a:gd name="connsiteY72" fmla="*/ 173210 h 1788650"/>
              <a:gd name="connsiteX73" fmla="*/ 45720 w 967740"/>
              <a:gd name="connsiteY73" fmla="*/ 165590 h 1788650"/>
              <a:gd name="connsiteX74" fmla="*/ 30480 w 967740"/>
              <a:gd name="connsiteY74" fmla="*/ 142730 h 1788650"/>
              <a:gd name="connsiteX75" fmla="*/ 22860 w 967740"/>
              <a:gd name="connsiteY75" fmla="*/ 127490 h 1788650"/>
              <a:gd name="connsiteX76" fmla="*/ 11430 w 967740"/>
              <a:gd name="connsiteY76" fmla="*/ 119870 h 1788650"/>
              <a:gd name="connsiteX77" fmla="*/ 19050 w 967740"/>
              <a:gd name="connsiteY77" fmla="*/ 104630 h 1788650"/>
              <a:gd name="connsiteX78" fmla="*/ 30480 w 967740"/>
              <a:gd name="connsiteY78" fmla="*/ 116060 h 1788650"/>
              <a:gd name="connsiteX79" fmla="*/ 41910 w 967740"/>
              <a:gd name="connsiteY79" fmla="*/ 123680 h 1788650"/>
              <a:gd name="connsiteX80" fmla="*/ 60960 w 967740"/>
              <a:gd name="connsiteY80" fmla="*/ 127490 h 1788650"/>
              <a:gd name="connsiteX81" fmla="*/ 53340 w 967740"/>
              <a:gd name="connsiteY81" fmla="*/ 97010 h 1788650"/>
              <a:gd name="connsiteX82" fmla="*/ 49530 w 967740"/>
              <a:gd name="connsiteY82" fmla="*/ 77960 h 1788650"/>
              <a:gd name="connsiteX83" fmla="*/ 72390 w 967740"/>
              <a:gd name="connsiteY83" fmla="*/ 93200 h 1788650"/>
              <a:gd name="connsiteX84" fmla="*/ 83820 w 967740"/>
              <a:gd name="connsiteY84" fmla="*/ 70340 h 1788650"/>
              <a:gd name="connsiteX85" fmla="*/ 110490 w 967740"/>
              <a:gd name="connsiteY85" fmla="*/ 89390 h 1788650"/>
              <a:gd name="connsiteX86" fmla="*/ 118110 w 967740"/>
              <a:gd name="connsiteY86" fmla="*/ 74150 h 1788650"/>
              <a:gd name="connsiteX87" fmla="*/ 125730 w 967740"/>
              <a:gd name="connsiteY87" fmla="*/ 51290 h 1788650"/>
              <a:gd name="connsiteX88" fmla="*/ 133350 w 967740"/>
              <a:gd name="connsiteY88" fmla="*/ 62720 h 1788650"/>
              <a:gd name="connsiteX89" fmla="*/ 140970 w 967740"/>
              <a:gd name="connsiteY89" fmla="*/ 51290 h 1788650"/>
              <a:gd name="connsiteX90" fmla="*/ 201930 w 967740"/>
              <a:gd name="connsiteY90" fmla="*/ 20810 h 1788650"/>
              <a:gd name="connsiteX91" fmla="*/ 224790 w 967740"/>
              <a:gd name="connsiteY91" fmla="*/ 28430 h 1788650"/>
              <a:gd name="connsiteX92" fmla="*/ 224790 w 967740"/>
              <a:gd name="connsiteY92" fmla="*/ 24620 h 1788650"/>
              <a:gd name="connsiteX93" fmla="*/ 247650 w 967740"/>
              <a:gd name="connsiteY93" fmla="*/ 47480 h 1788650"/>
              <a:gd name="connsiteX94" fmla="*/ 297180 w 967740"/>
              <a:gd name="connsiteY94" fmla="*/ 74150 h 1788650"/>
              <a:gd name="connsiteX95" fmla="*/ 308610 w 967740"/>
              <a:gd name="connsiteY95" fmla="*/ 85580 h 1788650"/>
              <a:gd name="connsiteX96" fmla="*/ 365760 w 967740"/>
              <a:gd name="connsiteY96" fmla="*/ 116060 h 1788650"/>
              <a:gd name="connsiteX97" fmla="*/ 400050 w 967740"/>
              <a:gd name="connsiteY97" fmla="*/ 142730 h 1788650"/>
              <a:gd name="connsiteX98" fmla="*/ 407670 w 967740"/>
              <a:gd name="connsiteY98" fmla="*/ 154160 h 1788650"/>
              <a:gd name="connsiteX99" fmla="*/ 419100 w 967740"/>
              <a:gd name="connsiteY99" fmla="*/ 157970 h 1788650"/>
              <a:gd name="connsiteX100" fmla="*/ 457200 w 967740"/>
              <a:gd name="connsiteY100" fmla="*/ 196070 h 1788650"/>
              <a:gd name="connsiteX101" fmla="*/ 468630 w 967740"/>
              <a:gd name="connsiteY101" fmla="*/ 203690 h 1788650"/>
              <a:gd name="connsiteX102" fmla="*/ 480060 w 967740"/>
              <a:gd name="connsiteY102" fmla="*/ 215120 h 1788650"/>
              <a:gd name="connsiteX103" fmla="*/ 487680 w 967740"/>
              <a:gd name="connsiteY103" fmla="*/ 226550 h 1788650"/>
              <a:gd name="connsiteX104" fmla="*/ 499110 w 967740"/>
              <a:gd name="connsiteY104" fmla="*/ 230360 h 1788650"/>
              <a:gd name="connsiteX105" fmla="*/ 529590 w 967740"/>
              <a:gd name="connsiteY105" fmla="*/ 257030 h 1788650"/>
              <a:gd name="connsiteX106" fmla="*/ 541020 w 967740"/>
              <a:gd name="connsiteY106" fmla="*/ 268460 h 1788650"/>
              <a:gd name="connsiteX107" fmla="*/ 563880 w 967740"/>
              <a:gd name="connsiteY107" fmla="*/ 283700 h 1788650"/>
              <a:gd name="connsiteX108" fmla="*/ 586740 w 967740"/>
              <a:gd name="connsiteY108" fmla="*/ 306560 h 1788650"/>
              <a:gd name="connsiteX109" fmla="*/ 594360 w 967740"/>
              <a:gd name="connsiteY109" fmla="*/ 317990 h 1788650"/>
              <a:gd name="connsiteX110" fmla="*/ 605790 w 967740"/>
              <a:gd name="connsiteY110" fmla="*/ 329420 h 1788650"/>
              <a:gd name="connsiteX111" fmla="*/ 624840 w 967740"/>
              <a:gd name="connsiteY111" fmla="*/ 356090 h 1788650"/>
              <a:gd name="connsiteX112" fmla="*/ 640080 w 967740"/>
              <a:gd name="connsiteY112" fmla="*/ 378950 h 1788650"/>
              <a:gd name="connsiteX113" fmla="*/ 647700 w 967740"/>
              <a:gd name="connsiteY113" fmla="*/ 390380 h 1788650"/>
              <a:gd name="connsiteX114" fmla="*/ 651510 w 967740"/>
              <a:gd name="connsiteY114" fmla="*/ 401810 h 1788650"/>
              <a:gd name="connsiteX115" fmla="*/ 662940 w 967740"/>
              <a:gd name="connsiteY115" fmla="*/ 409430 h 1788650"/>
              <a:gd name="connsiteX116" fmla="*/ 678180 w 967740"/>
              <a:gd name="connsiteY116" fmla="*/ 436100 h 1788650"/>
              <a:gd name="connsiteX117" fmla="*/ 693420 w 967740"/>
              <a:gd name="connsiteY117" fmla="*/ 458960 h 1788650"/>
              <a:gd name="connsiteX118" fmla="*/ 704850 w 967740"/>
              <a:gd name="connsiteY118" fmla="*/ 474200 h 1788650"/>
              <a:gd name="connsiteX119" fmla="*/ 716280 w 967740"/>
              <a:gd name="connsiteY119" fmla="*/ 481820 h 1788650"/>
              <a:gd name="connsiteX120" fmla="*/ 727710 w 967740"/>
              <a:gd name="connsiteY120" fmla="*/ 519920 h 1788650"/>
              <a:gd name="connsiteX121" fmla="*/ 739140 w 967740"/>
              <a:gd name="connsiteY121" fmla="*/ 542780 h 1788650"/>
              <a:gd name="connsiteX122" fmla="*/ 746760 w 967740"/>
              <a:gd name="connsiteY122" fmla="*/ 565640 h 1788650"/>
              <a:gd name="connsiteX123" fmla="*/ 754380 w 967740"/>
              <a:gd name="connsiteY123" fmla="*/ 580880 h 1788650"/>
              <a:gd name="connsiteX124" fmla="*/ 765810 w 967740"/>
              <a:gd name="connsiteY124" fmla="*/ 607550 h 1788650"/>
              <a:gd name="connsiteX125" fmla="*/ 773430 w 967740"/>
              <a:gd name="connsiteY125" fmla="*/ 584690 h 1788650"/>
              <a:gd name="connsiteX126" fmla="*/ 784860 w 967740"/>
              <a:gd name="connsiteY126" fmla="*/ 558020 h 1788650"/>
              <a:gd name="connsiteX127" fmla="*/ 796290 w 967740"/>
              <a:gd name="connsiteY127" fmla="*/ 504680 h 1788650"/>
              <a:gd name="connsiteX128" fmla="*/ 800100 w 967740"/>
              <a:gd name="connsiteY128" fmla="*/ 478010 h 1788650"/>
              <a:gd name="connsiteX129" fmla="*/ 803910 w 967740"/>
              <a:gd name="connsiteY129" fmla="*/ 428480 h 1788650"/>
              <a:gd name="connsiteX130" fmla="*/ 800100 w 967740"/>
              <a:gd name="connsiteY130" fmla="*/ 386570 h 1788650"/>
              <a:gd name="connsiteX131" fmla="*/ 796290 w 967740"/>
              <a:gd name="connsiteY131" fmla="*/ 363710 h 1788650"/>
              <a:gd name="connsiteX132" fmla="*/ 792480 w 967740"/>
              <a:gd name="connsiteY132" fmla="*/ 337040 h 1788650"/>
              <a:gd name="connsiteX133" fmla="*/ 784860 w 967740"/>
              <a:gd name="connsiteY133" fmla="*/ 291320 h 1788650"/>
              <a:gd name="connsiteX134" fmla="*/ 788670 w 967740"/>
              <a:gd name="connsiteY134" fmla="*/ 196070 h 1788650"/>
              <a:gd name="connsiteX135" fmla="*/ 792480 w 967740"/>
              <a:gd name="connsiteY135" fmla="*/ 177020 h 1788650"/>
              <a:gd name="connsiteX136" fmla="*/ 800100 w 967740"/>
              <a:gd name="connsiteY136" fmla="*/ 199880 h 1788650"/>
              <a:gd name="connsiteX137" fmla="*/ 803910 w 967740"/>
              <a:gd name="connsiteY137" fmla="*/ 237980 h 1788650"/>
              <a:gd name="connsiteX138" fmla="*/ 807720 w 967740"/>
              <a:gd name="connsiteY138" fmla="*/ 268460 h 1788650"/>
              <a:gd name="connsiteX139" fmla="*/ 815340 w 967740"/>
              <a:gd name="connsiteY139" fmla="*/ 257030 h 1788650"/>
              <a:gd name="connsiteX140" fmla="*/ 819150 w 967740"/>
              <a:gd name="connsiteY140" fmla="*/ 245600 h 1788650"/>
              <a:gd name="connsiteX141" fmla="*/ 826770 w 967740"/>
              <a:gd name="connsiteY141" fmla="*/ 226550 h 1788650"/>
              <a:gd name="connsiteX142" fmla="*/ 834390 w 967740"/>
              <a:gd name="connsiteY142" fmla="*/ 203690 h 1788650"/>
              <a:gd name="connsiteX143" fmla="*/ 845820 w 967740"/>
              <a:gd name="connsiteY143" fmla="*/ 180830 h 1788650"/>
              <a:gd name="connsiteX144" fmla="*/ 853440 w 967740"/>
              <a:gd name="connsiteY144" fmla="*/ 196070 h 1788650"/>
              <a:gd name="connsiteX145" fmla="*/ 868680 w 967740"/>
              <a:gd name="connsiteY145" fmla="*/ 218930 h 1788650"/>
              <a:gd name="connsiteX146" fmla="*/ 876300 w 967740"/>
              <a:gd name="connsiteY146" fmla="*/ 199880 h 1788650"/>
              <a:gd name="connsiteX147" fmla="*/ 883920 w 967740"/>
              <a:gd name="connsiteY147" fmla="*/ 188450 h 1788650"/>
              <a:gd name="connsiteX148" fmla="*/ 887730 w 967740"/>
              <a:gd name="connsiteY148" fmla="*/ 237980 h 1788650"/>
              <a:gd name="connsiteX149" fmla="*/ 902970 w 967740"/>
              <a:gd name="connsiteY149" fmla="*/ 211310 h 1788650"/>
              <a:gd name="connsiteX150" fmla="*/ 910590 w 967740"/>
              <a:gd name="connsiteY150" fmla="*/ 196070 h 1788650"/>
              <a:gd name="connsiteX151" fmla="*/ 906780 w 967740"/>
              <a:gd name="connsiteY151" fmla="*/ 226550 h 1788650"/>
              <a:gd name="connsiteX152" fmla="*/ 910590 w 967740"/>
              <a:gd name="connsiteY152" fmla="*/ 241790 h 1788650"/>
              <a:gd name="connsiteX153" fmla="*/ 918210 w 967740"/>
              <a:gd name="connsiteY153" fmla="*/ 230360 h 1788650"/>
              <a:gd name="connsiteX154" fmla="*/ 929640 w 967740"/>
              <a:gd name="connsiteY154" fmla="*/ 218930 h 1788650"/>
              <a:gd name="connsiteX155" fmla="*/ 933450 w 967740"/>
              <a:gd name="connsiteY155" fmla="*/ 207500 h 1788650"/>
              <a:gd name="connsiteX156" fmla="*/ 944880 w 967740"/>
              <a:gd name="connsiteY156" fmla="*/ 241790 h 1788650"/>
              <a:gd name="connsiteX157" fmla="*/ 941070 w 967740"/>
              <a:gd name="connsiteY157" fmla="*/ 302750 h 1788650"/>
              <a:gd name="connsiteX158" fmla="*/ 944880 w 967740"/>
              <a:gd name="connsiteY158" fmla="*/ 401810 h 1788650"/>
              <a:gd name="connsiteX159" fmla="*/ 948690 w 967740"/>
              <a:gd name="connsiteY159" fmla="*/ 428480 h 1788650"/>
              <a:gd name="connsiteX160" fmla="*/ 952500 w 967740"/>
              <a:gd name="connsiteY160" fmla="*/ 470390 h 1788650"/>
              <a:gd name="connsiteX161" fmla="*/ 956310 w 967740"/>
              <a:gd name="connsiteY161" fmla="*/ 565640 h 1788650"/>
              <a:gd name="connsiteX162" fmla="*/ 960120 w 967740"/>
              <a:gd name="connsiteY162" fmla="*/ 580880 h 1788650"/>
              <a:gd name="connsiteX163" fmla="*/ 967740 w 967740"/>
              <a:gd name="connsiteY163" fmla="*/ 626600 h 1788650"/>
              <a:gd name="connsiteX164" fmla="*/ 960120 w 967740"/>
              <a:gd name="connsiteY164" fmla="*/ 737090 h 1788650"/>
              <a:gd name="connsiteX165" fmla="*/ 956310 w 967740"/>
              <a:gd name="connsiteY165" fmla="*/ 763760 h 1788650"/>
              <a:gd name="connsiteX166" fmla="*/ 952500 w 967740"/>
              <a:gd name="connsiteY166" fmla="*/ 782810 h 1788650"/>
              <a:gd name="connsiteX167" fmla="*/ 944880 w 967740"/>
              <a:gd name="connsiteY167" fmla="*/ 847580 h 1788650"/>
              <a:gd name="connsiteX168" fmla="*/ 941070 w 967740"/>
              <a:gd name="connsiteY168" fmla="*/ 862820 h 1788650"/>
              <a:gd name="connsiteX169" fmla="*/ 933450 w 967740"/>
              <a:gd name="connsiteY169" fmla="*/ 935210 h 1788650"/>
              <a:gd name="connsiteX170" fmla="*/ 925830 w 967740"/>
              <a:gd name="connsiteY170" fmla="*/ 988550 h 1788650"/>
              <a:gd name="connsiteX171" fmla="*/ 929640 w 967740"/>
              <a:gd name="connsiteY171" fmla="*/ 1057130 h 1788650"/>
              <a:gd name="connsiteX172" fmla="*/ 941070 w 967740"/>
              <a:gd name="connsiteY172" fmla="*/ 1133330 h 1788650"/>
              <a:gd name="connsiteX173" fmla="*/ 933450 w 967740"/>
              <a:gd name="connsiteY173" fmla="*/ 1217150 h 1788650"/>
              <a:gd name="connsiteX174" fmla="*/ 925830 w 967740"/>
              <a:gd name="connsiteY174" fmla="*/ 1262870 h 1788650"/>
              <a:gd name="connsiteX175" fmla="*/ 918210 w 967740"/>
              <a:gd name="connsiteY175" fmla="*/ 1346690 h 1788650"/>
              <a:gd name="connsiteX176" fmla="*/ 914400 w 967740"/>
              <a:gd name="connsiteY176" fmla="*/ 1361930 h 1788650"/>
              <a:gd name="connsiteX177" fmla="*/ 910590 w 967740"/>
              <a:gd name="connsiteY177" fmla="*/ 1380980 h 1788650"/>
              <a:gd name="connsiteX178" fmla="*/ 902970 w 967740"/>
              <a:gd name="connsiteY178" fmla="*/ 1403840 h 1788650"/>
              <a:gd name="connsiteX179" fmla="*/ 891540 w 967740"/>
              <a:gd name="connsiteY179" fmla="*/ 1430510 h 1788650"/>
              <a:gd name="connsiteX180" fmla="*/ 887730 w 967740"/>
              <a:gd name="connsiteY180" fmla="*/ 1457180 h 1788650"/>
              <a:gd name="connsiteX181" fmla="*/ 883920 w 967740"/>
              <a:gd name="connsiteY181" fmla="*/ 1468610 h 1788650"/>
              <a:gd name="connsiteX182" fmla="*/ 876300 w 967740"/>
              <a:gd name="connsiteY182" fmla="*/ 1495280 h 1788650"/>
              <a:gd name="connsiteX183" fmla="*/ 876300 w 967740"/>
              <a:gd name="connsiteY183" fmla="*/ 1586720 h 1788650"/>
              <a:gd name="connsiteX184" fmla="*/ 887730 w 967740"/>
              <a:gd name="connsiteY184" fmla="*/ 1609580 h 1788650"/>
              <a:gd name="connsiteX185" fmla="*/ 891540 w 967740"/>
              <a:gd name="connsiteY185" fmla="*/ 1617200 h 1788650"/>
              <a:gd name="connsiteX0" fmla="*/ 697230 w 967740"/>
              <a:gd name="connsiteY0" fmla="*/ 1788650 h 1788650"/>
              <a:gd name="connsiteX1" fmla="*/ 704850 w 967740"/>
              <a:gd name="connsiteY1" fmla="*/ 1758170 h 1788650"/>
              <a:gd name="connsiteX2" fmla="*/ 708660 w 967740"/>
              <a:gd name="connsiteY2" fmla="*/ 1742930 h 1788650"/>
              <a:gd name="connsiteX3" fmla="*/ 712470 w 967740"/>
              <a:gd name="connsiteY3" fmla="*/ 1716260 h 1788650"/>
              <a:gd name="connsiteX4" fmla="*/ 716280 w 967740"/>
              <a:gd name="connsiteY4" fmla="*/ 1697210 h 1788650"/>
              <a:gd name="connsiteX5" fmla="*/ 723900 w 967740"/>
              <a:gd name="connsiteY5" fmla="*/ 1674350 h 1788650"/>
              <a:gd name="connsiteX6" fmla="*/ 731520 w 967740"/>
              <a:gd name="connsiteY6" fmla="*/ 1590530 h 1788650"/>
              <a:gd name="connsiteX7" fmla="*/ 735330 w 967740"/>
              <a:gd name="connsiteY7" fmla="*/ 1579100 h 1788650"/>
              <a:gd name="connsiteX8" fmla="*/ 739140 w 967740"/>
              <a:gd name="connsiteY8" fmla="*/ 1529570 h 1788650"/>
              <a:gd name="connsiteX9" fmla="*/ 742950 w 967740"/>
              <a:gd name="connsiteY9" fmla="*/ 1514330 h 1788650"/>
              <a:gd name="connsiteX10" fmla="*/ 746760 w 967740"/>
              <a:gd name="connsiteY10" fmla="*/ 1472420 h 1788650"/>
              <a:gd name="connsiteX11" fmla="*/ 750570 w 967740"/>
              <a:gd name="connsiteY11" fmla="*/ 1457180 h 1788650"/>
              <a:gd name="connsiteX12" fmla="*/ 754380 w 967740"/>
              <a:gd name="connsiteY12" fmla="*/ 1426700 h 1788650"/>
              <a:gd name="connsiteX13" fmla="*/ 758190 w 967740"/>
              <a:gd name="connsiteY13" fmla="*/ 1400030 h 1788650"/>
              <a:gd name="connsiteX14" fmla="*/ 762000 w 967740"/>
              <a:gd name="connsiteY14" fmla="*/ 1339070 h 1788650"/>
              <a:gd name="connsiteX15" fmla="*/ 765810 w 967740"/>
              <a:gd name="connsiteY15" fmla="*/ 1316210 h 1788650"/>
              <a:gd name="connsiteX16" fmla="*/ 758190 w 967740"/>
              <a:gd name="connsiteY16" fmla="*/ 1209530 h 1788650"/>
              <a:gd name="connsiteX17" fmla="*/ 754380 w 967740"/>
              <a:gd name="connsiteY17" fmla="*/ 1190480 h 1788650"/>
              <a:gd name="connsiteX18" fmla="*/ 746760 w 967740"/>
              <a:gd name="connsiteY18" fmla="*/ 1137140 h 1788650"/>
              <a:gd name="connsiteX19" fmla="*/ 735330 w 967740"/>
              <a:gd name="connsiteY19" fmla="*/ 1087610 h 1788650"/>
              <a:gd name="connsiteX20" fmla="*/ 731520 w 967740"/>
              <a:gd name="connsiteY20" fmla="*/ 1076180 h 1788650"/>
              <a:gd name="connsiteX21" fmla="*/ 723900 w 967740"/>
              <a:gd name="connsiteY21" fmla="*/ 1019030 h 1788650"/>
              <a:gd name="connsiteX22" fmla="*/ 716280 w 967740"/>
              <a:gd name="connsiteY22" fmla="*/ 980930 h 1788650"/>
              <a:gd name="connsiteX23" fmla="*/ 712470 w 967740"/>
              <a:gd name="connsiteY23" fmla="*/ 942830 h 1788650"/>
              <a:gd name="connsiteX24" fmla="*/ 704850 w 967740"/>
              <a:gd name="connsiteY24" fmla="*/ 916160 h 1788650"/>
              <a:gd name="connsiteX25" fmla="*/ 701040 w 967740"/>
              <a:gd name="connsiteY25" fmla="*/ 897110 h 1788650"/>
              <a:gd name="connsiteX26" fmla="*/ 693420 w 967740"/>
              <a:gd name="connsiteY26" fmla="*/ 881870 h 1788650"/>
              <a:gd name="connsiteX27" fmla="*/ 685800 w 967740"/>
              <a:gd name="connsiteY27" fmla="*/ 859010 h 1788650"/>
              <a:gd name="connsiteX28" fmla="*/ 674370 w 967740"/>
              <a:gd name="connsiteY28" fmla="*/ 832340 h 1788650"/>
              <a:gd name="connsiteX29" fmla="*/ 666750 w 967740"/>
              <a:gd name="connsiteY29" fmla="*/ 817100 h 1788650"/>
              <a:gd name="connsiteX30" fmla="*/ 659130 w 967740"/>
              <a:gd name="connsiteY30" fmla="*/ 794240 h 1788650"/>
              <a:gd name="connsiteX31" fmla="*/ 655320 w 967740"/>
              <a:gd name="connsiteY31" fmla="*/ 779000 h 1788650"/>
              <a:gd name="connsiteX32" fmla="*/ 647700 w 967740"/>
              <a:gd name="connsiteY32" fmla="*/ 767570 h 1788650"/>
              <a:gd name="connsiteX33" fmla="*/ 640080 w 967740"/>
              <a:gd name="connsiteY33" fmla="*/ 737090 h 1788650"/>
              <a:gd name="connsiteX34" fmla="*/ 636270 w 967740"/>
              <a:gd name="connsiteY34" fmla="*/ 725660 h 1788650"/>
              <a:gd name="connsiteX35" fmla="*/ 632460 w 967740"/>
              <a:gd name="connsiteY35" fmla="*/ 710420 h 1788650"/>
              <a:gd name="connsiteX36" fmla="*/ 624840 w 967740"/>
              <a:gd name="connsiteY36" fmla="*/ 698990 h 1788650"/>
              <a:gd name="connsiteX37" fmla="*/ 621030 w 967740"/>
              <a:gd name="connsiteY37" fmla="*/ 683750 h 1788650"/>
              <a:gd name="connsiteX38" fmla="*/ 605790 w 967740"/>
              <a:gd name="connsiteY38" fmla="*/ 653270 h 1788650"/>
              <a:gd name="connsiteX39" fmla="*/ 586740 w 967740"/>
              <a:gd name="connsiteY39" fmla="*/ 622790 h 1788650"/>
              <a:gd name="connsiteX40" fmla="*/ 567690 w 967740"/>
              <a:gd name="connsiteY40" fmla="*/ 584690 h 1788650"/>
              <a:gd name="connsiteX41" fmla="*/ 567690 w 967740"/>
              <a:gd name="connsiteY41" fmla="*/ 584690 h 1788650"/>
              <a:gd name="connsiteX42" fmla="*/ 552450 w 967740"/>
              <a:gd name="connsiteY42" fmla="*/ 558020 h 1788650"/>
              <a:gd name="connsiteX43" fmla="*/ 537210 w 967740"/>
              <a:gd name="connsiteY43" fmla="*/ 538970 h 1788650"/>
              <a:gd name="connsiteX44" fmla="*/ 533400 w 967740"/>
              <a:gd name="connsiteY44" fmla="*/ 527540 h 1788650"/>
              <a:gd name="connsiteX45" fmla="*/ 518160 w 967740"/>
              <a:gd name="connsiteY45" fmla="*/ 504680 h 1788650"/>
              <a:gd name="connsiteX46" fmla="*/ 510540 w 967740"/>
              <a:gd name="connsiteY46" fmla="*/ 493250 h 1788650"/>
              <a:gd name="connsiteX47" fmla="*/ 499110 w 967740"/>
              <a:gd name="connsiteY47" fmla="*/ 485630 h 1788650"/>
              <a:gd name="connsiteX48" fmla="*/ 480060 w 967740"/>
              <a:gd name="connsiteY48" fmla="*/ 462770 h 1788650"/>
              <a:gd name="connsiteX49" fmla="*/ 468630 w 967740"/>
              <a:gd name="connsiteY49" fmla="*/ 455150 h 1788650"/>
              <a:gd name="connsiteX50" fmla="*/ 457200 w 967740"/>
              <a:gd name="connsiteY50" fmla="*/ 439910 h 1788650"/>
              <a:gd name="connsiteX51" fmla="*/ 434340 w 967740"/>
              <a:gd name="connsiteY51" fmla="*/ 417050 h 1788650"/>
              <a:gd name="connsiteX52" fmla="*/ 426720 w 967740"/>
              <a:gd name="connsiteY52" fmla="*/ 405620 h 1788650"/>
              <a:gd name="connsiteX53" fmla="*/ 403860 w 967740"/>
              <a:gd name="connsiteY53" fmla="*/ 390380 h 1788650"/>
              <a:gd name="connsiteX54" fmla="*/ 381000 w 967740"/>
              <a:gd name="connsiteY54" fmla="*/ 371330 h 1788650"/>
              <a:gd name="connsiteX55" fmla="*/ 369570 w 967740"/>
              <a:gd name="connsiteY55" fmla="*/ 359900 h 1788650"/>
              <a:gd name="connsiteX56" fmla="*/ 358140 w 967740"/>
              <a:gd name="connsiteY56" fmla="*/ 352280 h 1788650"/>
              <a:gd name="connsiteX57" fmla="*/ 342900 w 967740"/>
              <a:gd name="connsiteY57" fmla="*/ 344660 h 1788650"/>
              <a:gd name="connsiteX58" fmla="*/ 308610 w 967740"/>
              <a:gd name="connsiteY58" fmla="*/ 317990 h 1788650"/>
              <a:gd name="connsiteX59" fmla="*/ 281940 w 967740"/>
              <a:gd name="connsiteY59" fmla="*/ 302750 h 1788650"/>
              <a:gd name="connsiteX60" fmla="*/ 270510 w 967740"/>
              <a:gd name="connsiteY60" fmla="*/ 295130 h 1788650"/>
              <a:gd name="connsiteX61" fmla="*/ 255270 w 967740"/>
              <a:gd name="connsiteY61" fmla="*/ 291320 h 1788650"/>
              <a:gd name="connsiteX62" fmla="*/ 240030 w 967740"/>
              <a:gd name="connsiteY62" fmla="*/ 283700 h 1788650"/>
              <a:gd name="connsiteX63" fmla="*/ 213360 w 967740"/>
              <a:gd name="connsiteY63" fmla="*/ 272270 h 1788650"/>
              <a:gd name="connsiteX64" fmla="*/ 201930 w 967740"/>
              <a:gd name="connsiteY64" fmla="*/ 264650 h 1788650"/>
              <a:gd name="connsiteX65" fmla="*/ 182880 w 967740"/>
              <a:gd name="connsiteY65" fmla="*/ 260840 h 1788650"/>
              <a:gd name="connsiteX66" fmla="*/ 167640 w 967740"/>
              <a:gd name="connsiteY66" fmla="*/ 257030 h 1788650"/>
              <a:gd name="connsiteX67" fmla="*/ 144780 w 967740"/>
              <a:gd name="connsiteY67" fmla="*/ 241790 h 1788650"/>
              <a:gd name="connsiteX68" fmla="*/ 110490 w 967740"/>
              <a:gd name="connsiteY68" fmla="*/ 226550 h 1788650"/>
              <a:gd name="connsiteX69" fmla="*/ 95250 w 967740"/>
              <a:gd name="connsiteY69" fmla="*/ 215120 h 1788650"/>
              <a:gd name="connsiteX70" fmla="*/ 87630 w 967740"/>
              <a:gd name="connsiteY70" fmla="*/ 203690 h 1788650"/>
              <a:gd name="connsiteX71" fmla="*/ 64770 w 967740"/>
              <a:gd name="connsiteY71" fmla="*/ 184640 h 1788650"/>
              <a:gd name="connsiteX72" fmla="*/ 57150 w 967740"/>
              <a:gd name="connsiteY72" fmla="*/ 173210 h 1788650"/>
              <a:gd name="connsiteX73" fmla="*/ 45720 w 967740"/>
              <a:gd name="connsiteY73" fmla="*/ 165590 h 1788650"/>
              <a:gd name="connsiteX74" fmla="*/ 30480 w 967740"/>
              <a:gd name="connsiteY74" fmla="*/ 142730 h 1788650"/>
              <a:gd name="connsiteX75" fmla="*/ 22860 w 967740"/>
              <a:gd name="connsiteY75" fmla="*/ 127490 h 1788650"/>
              <a:gd name="connsiteX76" fmla="*/ 11430 w 967740"/>
              <a:gd name="connsiteY76" fmla="*/ 119870 h 1788650"/>
              <a:gd name="connsiteX77" fmla="*/ 19050 w 967740"/>
              <a:gd name="connsiteY77" fmla="*/ 104630 h 1788650"/>
              <a:gd name="connsiteX78" fmla="*/ 30480 w 967740"/>
              <a:gd name="connsiteY78" fmla="*/ 116060 h 1788650"/>
              <a:gd name="connsiteX79" fmla="*/ 41910 w 967740"/>
              <a:gd name="connsiteY79" fmla="*/ 123680 h 1788650"/>
              <a:gd name="connsiteX80" fmla="*/ 60960 w 967740"/>
              <a:gd name="connsiteY80" fmla="*/ 127490 h 1788650"/>
              <a:gd name="connsiteX81" fmla="*/ 53340 w 967740"/>
              <a:gd name="connsiteY81" fmla="*/ 97010 h 1788650"/>
              <a:gd name="connsiteX82" fmla="*/ 49530 w 967740"/>
              <a:gd name="connsiteY82" fmla="*/ 77960 h 1788650"/>
              <a:gd name="connsiteX83" fmla="*/ 72390 w 967740"/>
              <a:gd name="connsiteY83" fmla="*/ 93200 h 1788650"/>
              <a:gd name="connsiteX84" fmla="*/ 83820 w 967740"/>
              <a:gd name="connsiteY84" fmla="*/ 70340 h 1788650"/>
              <a:gd name="connsiteX85" fmla="*/ 110490 w 967740"/>
              <a:gd name="connsiteY85" fmla="*/ 89390 h 1788650"/>
              <a:gd name="connsiteX86" fmla="*/ 118110 w 967740"/>
              <a:gd name="connsiteY86" fmla="*/ 74150 h 1788650"/>
              <a:gd name="connsiteX87" fmla="*/ 125730 w 967740"/>
              <a:gd name="connsiteY87" fmla="*/ 51290 h 1788650"/>
              <a:gd name="connsiteX88" fmla="*/ 133350 w 967740"/>
              <a:gd name="connsiteY88" fmla="*/ 62720 h 1788650"/>
              <a:gd name="connsiteX89" fmla="*/ 140970 w 967740"/>
              <a:gd name="connsiteY89" fmla="*/ 51290 h 1788650"/>
              <a:gd name="connsiteX90" fmla="*/ 201930 w 967740"/>
              <a:gd name="connsiteY90" fmla="*/ 20810 h 1788650"/>
              <a:gd name="connsiteX91" fmla="*/ 224790 w 967740"/>
              <a:gd name="connsiteY91" fmla="*/ 28430 h 1788650"/>
              <a:gd name="connsiteX92" fmla="*/ 224790 w 967740"/>
              <a:gd name="connsiteY92" fmla="*/ 24620 h 1788650"/>
              <a:gd name="connsiteX93" fmla="*/ 247650 w 967740"/>
              <a:gd name="connsiteY93" fmla="*/ 47480 h 1788650"/>
              <a:gd name="connsiteX94" fmla="*/ 297180 w 967740"/>
              <a:gd name="connsiteY94" fmla="*/ 74150 h 1788650"/>
              <a:gd name="connsiteX95" fmla="*/ 365760 w 967740"/>
              <a:gd name="connsiteY95" fmla="*/ 116060 h 1788650"/>
              <a:gd name="connsiteX96" fmla="*/ 400050 w 967740"/>
              <a:gd name="connsiteY96" fmla="*/ 142730 h 1788650"/>
              <a:gd name="connsiteX97" fmla="*/ 407670 w 967740"/>
              <a:gd name="connsiteY97" fmla="*/ 154160 h 1788650"/>
              <a:gd name="connsiteX98" fmla="*/ 419100 w 967740"/>
              <a:gd name="connsiteY98" fmla="*/ 157970 h 1788650"/>
              <a:gd name="connsiteX99" fmla="*/ 457200 w 967740"/>
              <a:gd name="connsiteY99" fmla="*/ 196070 h 1788650"/>
              <a:gd name="connsiteX100" fmla="*/ 468630 w 967740"/>
              <a:gd name="connsiteY100" fmla="*/ 203690 h 1788650"/>
              <a:gd name="connsiteX101" fmla="*/ 480060 w 967740"/>
              <a:gd name="connsiteY101" fmla="*/ 215120 h 1788650"/>
              <a:gd name="connsiteX102" fmla="*/ 487680 w 967740"/>
              <a:gd name="connsiteY102" fmla="*/ 226550 h 1788650"/>
              <a:gd name="connsiteX103" fmla="*/ 499110 w 967740"/>
              <a:gd name="connsiteY103" fmla="*/ 230360 h 1788650"/>
              <a:gd name="connsiteX104" fmla="*/ 529590 w 967740"/>
              <a:gd name="connsiteY104" fmla="*/ 257030 h 1788650"/>
              <a:gd name="connsiteX105" fmla="*/ 541020 w 967740"/>
              <a:gd name="connsiteY105" fmla="*/ 268460 h 1788650"/>
              <a:gd name="connsiteX106" fmla="*/ 563880 w 967740"/>
              <a:gd name="connsiteY106" fmla="*/ 283700 h 1788650"/>
              <a:gd name="connsiteX107" fmla="*/ 586740 w 967740"/>
              <a:gd name="connsiteY107" fmla="*/ 306560 h 1788650"/>
              <a:gd name="connsiteX108" fmla="*/ 594360 w 967740"/>
              <a:gd name="connsiteY108" fmla="*/ 317990 h 1788650"/>
              <a:gd name="connsiteX109" fmla="*/ 605790 w 967740"/>
              <a:gd name="connsiteY109" fmla="*/ 329420 h 1788650"/>
              <a:gd name="connsiteX110" fmla="*/ 624840 w 967740"/>
              <a:gd name="connsiteY110" fmla="*/ 356090 h 1788650"/>
              <a:gd name="connsiteX111" fmla="*/ 640080 w 967740"/>
              <a:gd name="connsiteY111" fmla="*/ 378950 h 1788650"/>
              <a:gd name="connsiteX112" fmla="*/ 647700 w 967740"/>
              <a:gd name="connsiteY112" fmla="*/ 390380 h 1788650"/>
              <a:gd name="connsiteX113" fmla="*/ 651510 w 967740"/>
              <a:gd name="connsiteY113" fmla="*/ 401810 h 1788650"/>
              <a:gd name="connsiteX114" fmla="*/ 662940 w 967740"/>
              <a:gd name="connsiteY114" fmla="*/ 409430 h 1788650"/>
              <a:gd name="connsiteX115" fmla="*/ 678180 w 967740"/>
              <a:gd name="connsiteY115" fmla="*/ 436100 h 1788650"/>
              <a:gd name="connsiteX116" fmla="*/ 693420 w 967740"/>
              <a:gd name="connsiteY116" fmla="*/ 458960 h 1788650"/>
              <a:gd name="connsiteX117" fmla="*/ 704850 w 967740"/>
              <a:gd name="connsiteY117" fmla="*/ 474200 h 1788650"/>
              <a:gd name="connsiteX118" fmla="*/ 716280 w 967740"/>
              <a:gd name="connsiteY118" fmla="*/ 481820 h 1788650"/>
              <a:gd name="connsiteX119" fmla="*/ 727710 w 967740"/>
              <a:gd name="connsiteY119" fmla="*/ 519920 h 1788650"/>
              <a:gd name="connsiteX120" fmla="*/ 739140 w 967740"/>
              <a:gd name="connsiteY120" fmla="*/ 542780 h 1788650"/>
              <a:gd name="connsiteX121" fmla="*/ 746760 w 967740"/>
              <a:gd name="connsiteY121" fmla="*/ 565640 h 1788650"/>
              <a:gd name="connsiteX122" fmla="*/ 754380 w 967740"/>
              <a:gd name="connsiteY122" fmla="*/ 580880 h 1788650"/>
              <a:gd name="connsiteX123" fmla="*/ 765810 w 967740"/>
              <a:gd name="connsiteY123" fmla="*/ 607550 h 1788650"/>
              <a:gd name="connsiteX124" fmla="*/ 773430 w 967740"/>
              <a:gd name="connsiteY124" fmla="*/ 584690 h 1788650"/>
              <a:gd name="connsiteX125" fmla="*/ 784860 w 967740"/>
              <a:gd name="connsiteY125" fmla="*/ 558020 h 1788650"/>
              <a:gd name="connsiteX126" fmla="*/ 796290 w 967740"/>
              <a:gd name="connsiteY126" fmla="*/ 504680 h 1788650"/>
              <a:gd name="connsiteX127" fmla="*/ 800100 w 967740"/>
              <a:gd name="connsiteY127" fmla="*/ 478010 h 1788650"/>
              <a:gd name="connsiteX128" fmla="*/ 803910 w 967740"/>
              <a:gd name="connsiteY128" fmla="*/ 428480 h 1788650"/>
              <a:gd name="connsiteX129" fmla="*/ 800100 w 967740"/>
              <a:gd name="connsiteY129" fmla="*/ 386570 h 1788650"/>
              <a:gd name="connsiteX130" fmla="*/ 796290 w 967740"/>
              <a:gd name="connsiteY130" fmla="*/ 363710 h 1788650"/>
              <a:gd name="connsiteX131" fmla="*/ 792480 w 967740"/>
              <a:gd name="connsiteY131" fmla="*/ 337040 h 1788650"/>
              <a:gd name="connsiteX132" fmla="*/ 784860 w 967740"/>
              <a:gd name="connsiteY132" fmla="*/ 291320 h 1788650"/>
              <a:gd name="connsiteX133" fmla="*/ 788670 w 967740"/>
              <a:gd name="connsiteY133" fmla="*/ 196070 h 1788650"/>
              <a:gd name="connsiteX134" fmla="*/ 792480 w 967740"/>
              <a:gd name="connsiteY134" fmla="*/ 177020 h 1788650"/>
              <a:gd name="connsiteX135" fmla="*/ 800100 w 967740"/>
              <a:gd name="connsiteY135" fmla="*/ 199880 h 1788650"/>
              <a:gd name="connsiteX136" fmla="*/ 803910 w 967740"/>
              <a:gd name="connsiteY136" fmla="*/ 237980 h 1788650"/>
              <a:gd name="connsiteX137" fmla="*/ 807720 w 967740"/>
              <a:gd name="connsiteY137" fmla="*/ 268460 h 1788650"/>
              <a:gd name="connsiteX138" fmla="*/ 815340 w 967740"/>
              <a:gd name="connsiteY138" fmla="*/ 257030 h 1788650"/>
              <a:gd name="connsiteX139" fmla="*/ 819150 w 967740"/>
              <a:gd name="connsiteY139" fmla="*/ 245600 h 1788650"/>
              <a:gd name="connsiteX140" fmla="*/ 826770 w 967740"/>
              <a:gd name="connsiteY140" fmla="*/ 226550 h 1788650"/>
              <a:gd name="connsiteX141" fmla="*/ 834390 w 967740"/>
              <a:gd name="connsiteY141" fmla="*/ 203690 h 1788650"/>
              <a:gd name="connsiteX142" fmla="*/ 845820 w 967740"/>
              <a:gd name="connsiteY142" fmla="*/ 180830 h 1788650"/>
              <a:gd name="connsiteX143" fmla="*/ 853440 w 967740"/>
              <a:gd name="connsiteY143" fmla="*/ 196070 h 1788650"/>
              <a:gd name="connsiteX144" fmla="*/ 868680 w 967740"/>
              <a:gd name="connsiteY144" fmla="*/ 218930 h 1788650"/>
              <a:gd name="connsiteX145" fmla="*/ 876300 w 967740"/>
              <a:gd name="connsiteY145" fmla="*/ 199880 h 1788650"/>
              <a:gd name="connsiteX146" fmla="*/ 883920 w 967740"/>
              <a:gd name="connsiteY146" fmla="*/ 188450 h 1788650"/>
              <a:gd name="connsiteX147" fmla="*/ 887730 w 967740"/>
              <a:gd name="connsiteY147" fmla="*/ 237980 h 1788650"/>
              <a:gd name="connsiteX148" fmla="*/ 902970 w 967740"/>
              <a:gd name="connsiteY148" fmla="*/ 211310 h 1788650"/>
              <a:gd name="connsiteX149" fmla="*/ 910590 w 967740"/>
              <a:gd name="connsiteY149" fmla="*/ 196070 h 1788650"/>
              <a:gd name="connsiteX150" fmla="*/ 906780 w 967740"/>
              <a:gd name="connsiteY150" fmla="*/ 226550 h 1788650"/>
              <a:gd name="connsiteX151" fmla="*/ 910590 w 967740"/>
              <a:gd name="connsiteY151" fmla="*/ 241790 h 1788650"/>
              <a:gd name="connsiteX152" fmla="*/ 918210 w 967740"/>
              <a:gd name="connsiteY152" fmla="*/ 230360 h 1788650"/>
              <a:gd name="connsiteX153" fmla="*/ 929640 w 967740"/>
              <a:gd name="connsiteY153" fmla="*/ 218930 h 1788650"/>
              <a:gd name="connsiteX154" fmla="*/ 933450 w 967740"/>
              <a:gd name="connsiteY154" fmla="*/ 207500 h 1788650"/>
              <a:gd name="connsiteX155" fmla="*/ 944880 w 967740"/>
              <a:gd name="connsiteY155" fmla="*/ 241790 h 1788650"/>
              <a:gd name="connsiteX156" fmla="*/ 941070 w 967740"/>
              <a:gd name="connsiteY156" fmla="*/ 302750 h 1788650"/>
              <a:gd name="connsiteX157" fmla="*/ 944880 w 967740"/>
              <a:gd name="connsiteY157" fmla="*/ 401810 h 1788650"/>
              <a:gd name="connsiteX158" fmla="*/ 948690 w 967740"/>
              <a:gd name="connsiteY158" fmla="*/ 428480 h 1788650"/>
              <a:gd name="connsiteX159" fmla="*/ 952500 w 967740"/>
              <a:gd name="connsiteY159" fmla="*/ 470390 h 1788650"/>
              <a:gd name="connsiteX160" fmla="*/ 956310 w 967740"/>
              <a:gd name="connsiteY160" fmla="*/ 565640 h 1788650"/>
              <a:gd name="connsiteX161" fmla="*/ 960120 w 967740"/>
              <a:gd name="connsiteY161" fmla="*/ 580880 h 1788650"/>
              <a:gd name="connsiteX162" fmla="*/ 967740 w 967740"/>
              <a:gd name="connsiteY162" fmla="*/ 626600 h 1788650"/>
              <a:gd name="connsiteX163" fmla="*/ 960120 w 967740"/>
              <a:gd name="connsiteY163" fmla="*/ 737090 h 1788650"/>
              <a:gd name="connsiteX164" fmla="*/ 956310 w 967740"/>
              <a:gd name="connsiteY164" fmla="*/ 763760 h 1788650"/>
              <a:gd name="connsiteX165" fmla="*/ 952500 w 967740"/>
              <a:gd name="connsiteY165" fmla="*/ 782810 h 1788650"/>
              <a:gd name="connsiteX166" fmla="*/ 944880 w 967740"/>
              <a:gd name="connsiteY166" fmla="*/ 847580 h 1788650"/>
              <a:gd name="connsiteX167" fmla="*/ 941070 w 967740"/>
              <a:gd name="connsiteY167" fmla="*/ 862820 h 1788650"/>
              <a:gd name="connsiteX168" fmla="*/ 933450 w 967740"/>
              <a:gd name="connsiteY168" fmla="*/ 935210 h 1788650"/>
              <a:gd name="connsiteX169" fmla="*/ 925830 w 967740"/>
              <a:gd name="connsiteY169" fmla="*/ 988550 h 1788650"/>
              <a:gd name="connsiteX170" fmla="*/ 929640 w 967740"/>
              <a:gd name="connsiteY170" fmla="*/ 1057130 h 1788650"/>
              <a:gd name="connsiteX171" fmla="*/ 941070 w 967740"/>
              <a:gd name="connsiteY171" fmla="*/ 1133330 h 1788650"/>
              <a:gd name="connsiteX172" fmla="*/ 933450 w 967740"/>
              <a:gd name="connsiteY172" fmla="*/ 1217150 h 1788650"/>
              <a:gd name="connsiteX173" fmla="*/ 925830 w 967740"/>
              <a:gd name="connsiteY173" fmla="*/ 1262870 h 1788650"/>
              <a:gd name="connsiteX174" fmla="*/ 918210 w 967740"/>
              <a:gd name="connsiteY174" fmla="*/ 1346690 h 1788650"/>
              <a:gd name="connsiteX175" fmla="*/ 914400 w 967740"/>
              <a:gd name="connsiteY175" fmla="*/ 1361930 h 1788650"/>
              <a:gd name="connsiteX176" fmla="*/ 910590 w 967740"/>
              <a:gd name="connsiteY176" fmla="*/ 1380980 h 1788650"/>
              <a:gd name="connsiteX177" fmla="*/ 902970 w 967740"/>
              <a:gd name="connsiteY177" fmla="*/ 1403840 h 1788650"/>
              <a:gd name="connsiteX178" fmla="*/ 891540 w 967740"/>
              <a:gd name="connsiteY178" fmla="*/ 1430510 h 1788650"/>
              <a:gd name="connsiteX179" fmla="*/ 887730 w 967740"/>
              <a:gd name="connsiteY179" fmla="*/ 1457180 h 1788650"/>
              <a:gd name="connsiteX180" fmla="*/ 883920 w 967740"/>
              <a:gd name="connsiteY180" fmla="*/ 1468610 h 1788650"/>
              <a:gd name="connsiteX181" fmla="*/ 876300 w 967740"/>
              <a:gd name="connsiteY181" fmla="*/ 1495280 h 1788650"/>
              <a:gd name="connsiteX182" fmla="*/ 876300 w 967740"/>
              <a:gd name="connsiteY182" fmla="*/ 1586720 h 1788650"/>
              <a:gd name="connsiteX183" fmla="*/ 887730 w 967740"/>
              <a:gd name="connsiteY183" fmla="*/ 1609580 h 1788650"/>
              <a:gd name="connsiteX184" fmla="*/ 891540 w 967740"/>
              <a:gd name="connsiteY184" fmla="*/ 1617200 h 1788650"/>
              <a:gd name="connsiteX0" fmla="*/ 697230 w 967740"/>
              <a:gd name="connsiteY0" fmla="*/ 1788650 h 1788650"/>
              <a:gd name="connsiteX1" fmla="*/ 704850 w 967740"/>
              <a:gd name="connsiteY1" fmla="*/ 1758170 h 1788650"/>
              <a:gd name="connsiteX2" fmla="*/ 708660 w 967740"/>
              <a:gd name="connsiteY2" fmla="*/ 1742930 h 1788650"/>
              <a:gd name="connsiteX3" fmla="*/ 712470 w 967740"/>
              <a:gd name="connsiteY3" fmla="*/ 1716260 h 1788650"/>
              <a:gd name="connsiteX4" fmla="*/ 716280 w 967740"/>
              <a:gd name="connsiteY4" fmla="*/ 1697210 h 1788650"/>
              <a:gd name="connsiteX5" fmla="*/ 723900 w 967740"/>
              <a:gd name="connsiteY5" fmla="*/ 1674350 h 1788650"/>
              <a:gd name="connsiteX6" fmla="*/ 731520 w 967740"/>
              <a:gd name="connsiteY6" fmla="*/ 1590530 h 1788650"/>
              <a:gd name="connsiteX7" fmla="*/ 735330 w 967740"/>
              <a:gd name="connsiteY7" fmla="*/ 1579100 h 1788650"/>
              <a:gd name="connsiteX8" fmla="*/ 739140 w 967740"/>
              <a:gd name="connsiteY8" fmla="*/ 1529570 h 1788650"/>
              <a:gd name="connsiteX9" fmla="*/ 742950 w 967740"/>
              <a:gd name="connsiteY9" fmla="*/ 1514330 h 1788650"/>
              <a:gd name="connsiteX10" fmla="*/ 746760 w 967740"/>
              <a:gd name="connsiteY10" fmla="*/ 1472420 h 1788650"/>
              <a:gd name="connsiteX11" fmla="*/ 750570 w 967740"/>
              <a:gd name="connsiteY11" fmla="*/ 1457180 h 1788650"/>
              <a:gd name="connsiteX12" fmla="*/ 754380 w 967740"/>
              <a:gd name="connsiteY12" fmla="*/ 1426700 h 1788650"/>
              <a:gd name="connsiteX13" fmla="*/ 758190 w 967740"/>
              <a:gd name="connsiteY13" fmla="*/ 1400030 h 1788650"/>
              <a:gd name="connsiteX14" fmla="*/ 762000 w 967740"/>
              <a:gd name="connsiteY14" fmla="*/ 1339070 h 1788650"/>
              <a:gd name="connsiteX15" fmla="*/ 765810 w 967740"/>
              <a:gd name="connsiteY15" fmla="*/ 1316210 h 1788650"/>
              <a:gd name="connsiteX16" fmla="*/ 758190 w 967740"/>
              <a:gd name="connsiteY16" fmla="*/ 1209530 h 1788650"/>
              <a:gd name="connsiteX17" fmla="*/ 754380 w 967740"/>
              <a:gd name="connsiteY17" fmla="*/ 1190480 h 1788650"/>
              <a:gd name="connsiteX18" fmla="*/ 746760 w 967740"/>
              <a:gd name="connsiteY18" fmla="*/ 1137140 h 1788650"/>
              <a:gd name="connsiteX19" fmla="*/ 735330 w 967740"/>
              <a:gd name="connsiteY19" fmla="*/ 1087610 h 1788650"/>
              <a:gd name="connsiteX20" fmla="*/ 731520 w 967740"/>
              <a:gd name="connsiteY20" fmla="*/ 1076180 h 1788650"/>
              <a:gd name="connsiteX21" fmla="*/ 723900 w 967740"/>
              <a:gd name="connsiteY21" fmla="*/ 1019030 h 1788650"/>
              <a:gd name="connsiteX22" fmla="*/ 716280 w 967740"/>
              <a:gd name="connsiteY22" fmla="*/ 980930 h 1788650"/>
              <a:gd name="connsiteX23" fmla="*/ 712470 w 967740"/>
              <a:gd name="connsiteY23" fmla="*/ 942830 h 1788650"/>
              <a:gd name="connsiteX24" fmla="*/ 704850 w 967740"/>
              <a:gd name="connsiteY24" fmla="*/ 916160 h 1788650"/>
              <a:gd name="connsiteX25" fmla="*/ 701040 w 967740"/>
              <a:gd name="connsiteY25" fmla="*/ 897110 h 1788650"/>
              <a:gd name="connsiteX26" fmla="*/ 693420 w 967740"/>
              <a:gd name="connsiteY26" fmla="*/ 881870 h 1788650"/>
              <a:gd name="connsiteX27" fmla="*/ 685800 w 967740"/>
              <a:gd name="connsiteY27" fmla="*/ 859010 h 1788650"/>
              <a:gd name="connsiteX28" fmla="*/ 674370 w 967740"/>
              <a:gd name="connsiteY28" fmla="*/ 832340 h 1788650"/>
              <a:gd name="connsiteX29" fmla="*/ 666750 w 967740"/>
              <a:gd name="connsiteY29" fmla="*/ 817100 h 1788650"/>
              <a:gd name="connsiteX30" fmla="*/ 659130 w 967740"/>
              <a:gd name="connsiteY30" fmla="*/ 794240 h 1788650"/>
              <a:gd name="connsiteX31" fmla="*/ 655320 w 967740"/>
              <a:gd name="connsiteY31" fmla="*/ 779000 h 1788650"/>
              <a:gd name="connsiteX32" fmla="*/ 647700 w 967740"/>
              <a:gd name="connsiteY32" fmla="*/ 767570 h 1788650"/>
              <a:gd name="connsiteX33" fmla="*/ 640080 w 967740"/>
              <a:gd name="connsiteY33" fmla="*/ 737090 h 1788650"/>
              <a:gd name="connsiteX34" fmla="*/ 636270 w 967740"/>
              <a:gd name="connsiteY34" fmla="*/ 725660 h 1788650"/>
              <a:gd name="connsiteX35" fmla="*/ 632460 w 967740"/>
              <a:gd name="connsiteY35" fmla="*/ 710420 h 1788650"/>
              <a:gd name="connsiteX36" fmla="*/ 624840 w 967740"/>
              <a:gd name="connsiteY36" fmla="*/ 698990 h 1788650"/>
              <a:gd name="connsiteX37" fmla="*/ 621030 w 967740"/>
              <a:gd name="connsiteY37" fmla="*/ 683750 h 1788650"/>
              <a:gd name="connsiteX38" fmla="*/ 605790 w 967740"/>
              <a:gd name="connsiteY38" fmla="*/ 653270 h 1788650"/>
              <a:gd name="connsiteX39" fmla="*/ 586740 w 967740"/>
              <a:gd name="connsiteY39" fmla="*/ 622790 h 1788650"/>
              <a:gd name="connsiteX40" fmla="*/ 567690 w 967740"/>
              <a:gd name="connsiteY40" fmla="*/ 584690 h 1788650"/>
              <a:gd name="connsiteX41" fmla="*/ 567690 w 967740"/>
              <a:gd name="connsiteY41" fmla="*/ 584690 h 1788650"/>
              <a:gd name="connsiteX42" fmla="*/ 552450 w 967740"/>
              <a:gd name="connsiteY42" fmla="*/ 558020 h 1788650"/>
              <a:gd name="connsiteX43" fmla="*/ 537210 w 967740"/>
              <a:gd name="connsiteY43" fmla="*/ 538970 h 1788650"/>
              <a:gd name="connsiteX44" fmla="*/ 533400 w 967740"/>
              <a:gd name="connsiteY44" fmla="*/ 527540 h 1788650"/>
              <a:gd name="connsiteX45" fmla="*/ 518160 w 967740"/>
              <a:gd name="connsiteY45" fmla="*/ 504680 h 1788650"/>
              <a:gd name="connsiteX46" fmla="*/ 510540 w 967740"/>
              <a:gd name="connsiteY46" fmla="*/ 493250 h 1788650"/>
              <a:gd name="connsiteX47" fmla="*/ 499110 w 967740"/>
              <a:gd name="connsiteY47" fmla="*/ 485630 h 1788650"/>
              <a:gd name="connsiteX48" fmla="*/ 480060 w 967740"/>
              <a:gd name="connsiteY48" fmla="*/ 462770 h 1788650"/>
              <a:gd name="connsiteX49" fmla="*/ 468630 w 967740"/>
              <a:gd name="connsiteY49" fmla="*/ 455150 h 1788650"/>
              <a:gd name="connsiteX50" fmla="*/ 457200 w 967740"/>
              <a:gd name="connsiteY50" fmla="*/ 439910 h 1788650"/>
              <a:gd name="connsiteX51" fmla="*/ 434340 w 967740"/>
              <a:gd name="connsiteY51" fmla="*/ 417050 h 1788650"/>
              <a:gd name="connsiteX52" fmla="*/ 426720 w 967740"/>
              <a:gd name="connsiteY52" fmla="*/ 405620 h 1788650"/>
              <a:gd name="connsiteX53" fmla="*/ 403860 w 967740"/>
              <a:gd name="connsiteY53" fmla="*/ 390380 h 1788650"/>
              <a:gd name="connsiteX54" fmla="*/ 381000 w 967740"/>
              <a:gd name="connsiteY54" fmla="*/ 371330 h 1788650"/>
              <a:gd name="connsiteX55" fmla="*/ 369570 w 967740"/>
              <a:gd name="connsiteY55" fmla="*/ 359900 h 1788650"/>
              <a:gd name="connsiteX56" fmla="*/ 358140 w 967740"/>
              <a:gd name="connsiteY56" fmla="*/ 352280 h 1788650"/>
              <a:gd name="connsiteX57" fmla="*/ 342900 w 967740"/>
              <a:gd name="connsiteY57" fmla="*/ 344660 h 1788650"/>
              <a:gd name="connsiteX58" fmla="*/ 308610 w 967740"/>
              <a:gd name="connsiteY58" fmla="*/ 317990 h 1788650"/>
              <a:gd name="connsiteX59" fmla="*/ 281940 w 967740"/>
              <a:gd name="connsiteY59" fmla="*/ 302750 h 1788650"/>
              <a:gd name="connsiteX60" fmla="*/ 270510 w 967740"/>
              <a:gd name="connsiteY60" fmla="*/ 295130 h 1788650"/>
              <a:gd name="connsiteX61" fmla="*/ 255270 w 967740"/>
              <a:gd name="connsiteY61" fmla="*/ 291320 h 1788650"/>
              <a:gd name="connsiteX62" fmla="*/ 240030 w 967740"/>
              <a:gd name="connsiteY62" fmla="*/ 283700 h 1788650"/>
              <a:gd name="connsiteX63" fmla="*/ 213360 w 967740"/>
              <a:gd name="connsiteY63" fmla="*/ 272270 h 1788650"/>
              <a:gd name="connsiteX64" fmla="*/ 201930 w 967740"/>
              <a:gd name="connsiteY64" fmla="*/ 264650 h 1788650"/>
              <a:gd name="connsiteX65" fmla="*/ 182880 w 967740"/>
              <a:gd name="connsiteY65" fmla="*/ 260840 h 1788650"/>
              <a:gd name="connsiteX66" fmla="*/ 167640 w 967740"/>
              <a:gd name="connsiteY66" fmla="*/ 257030 h 1788650"/>
              <a:gd name="connsiteX67" fmla="*/ 144780 w 967740"/>
              <a:gd name="connsiteY67" fmla="*/ 241790 h 1788650"/>
              <a:gd name="connsiteX68" fmla="*/ 110490 w 967740"/>
              <a:gd name="connsiteY68" fmla="*/ 226550 h 1788650"/>
              <a:gd name="connsiteX69" fmla="*/ 95250 w 967740"/>
              <a:gd name="connsiteY69" fmla="*/ 215120 h 1788650"/>
              <a:gd name="connsiteX70" fmla="*/ 87630 w 967740"/>
              <a:gd name="connsiteY70" fmla="*/ 203690 h 1788650"/>
              <a:gd name="connsiteX71" fmla="*/ 64770 w 967740"/>
              <a:gd name="connsiteY71" fmla="*/ 184640 h 1788650"/>
              <a:gd name="connsiteX72" fmla="*/ 57150 w 967740"/>
              <a:gd name="connsiteY72" fmla="*/ 173210 h 1788650"/>
              <a:gd name="connsiteX73" fmla="*/ 30480 w 967740"/>
              <a:gd name="connsiteY73" fmla="*/ 142730 h 1788650"/>
              <a:gd name="connsiteX74" fmla="*/ 22860 w 967740"/>
              <a:gd name="connsiteY74" fmla="*/ 127490 h 1788650"/>
              <a:gd name="connsiteX75" fmla="*/ 11430 w 967740"/>
              <a:gd name="connsiteY75" fmla="*/ 119870 h 1788650"/>
              <a:gd name="connsiteX76" fmla="*/ 19050 w 967740"/>
              <a:gd name="connsiteY76" fmla="*/ 104630 h 1788650"/>
              <a:gd name="connsiteX77" fmla="*/ 30480 w 967740"/>
              <a:gd name="connsiteY77" fmla="*/ 116060 h 1788650"/>
              <a:gd name="connsiteX78" fmla="*/ 41910 w 967740"/>
              <a:gd name="connsiteY78" fmla="*/ 123680 h 1788650"/>
              <a:gd name="connsiteX79" fmla="*/ 60960 w 967740"/>
              <a:gd name="connsiteY79" fmla="*/ 127490 h 1788650"/>
              <a:gd name="connsiteX80" fmla="*/ 53340 w 967740"/>
              <a:gd name="connsiteY80" fmla="*/ 97010 h 1788650"/>
              <a:gd name="connsiteX81" fmla="*/ 49530 w 967740"/>
              <a:gd name="connsiteY81" fmla="*/ 77960 h 1788650"/>
              <a:gd name="connsiteX82" fmla="*/ 72390 w 967740"/>
              <a:gd name="connsiteY82" fmla="*/ 93200 h 1788650"/>
              <a:gd name="connsiteX83" fmla="*/ 83820 w 967740"/>
              <a:gd name="connsiteY83" fmla="*/ 70340 h 1788650"/>
              <a:gd name="connsiteX84" fmla="*/ 110490 w 967740"/>
              <a:gd name="connsiteY84" fmla="*/ 89390 h 1788650"/>
              <a:gd name="connsiteX85" fmla="*/ 118110 w 967740"/>
              <a:gd name="connsiteY85" fmla="*/ 74150 h 1788650"/>
              <a:gd name="connsiteX86" fmla="*/ 125730 w 967740"/>
              <a:gd name="connsiteY86" fmla="*/ 51290 h 1788650"/>
              <a:gd name="connsiteX87" fmla="*/ 133350 w 967740"/>
              <a:gd name="connsiteY87" fmla="*/ 62720 h 1788650"/>
              <a:gd name="connsiteX88" fmla="*/ 140970 w 967740"/>
              <a:gd name="connsiteY88" fmla="*/ 51290 h 1788650"/>
              <a:gd name="connsiteX89" fmla="*/ 201930 w 967740"/>
              <a:gd name="connsiteY89" fmla="*/ 20810 h 1788650"/>
              <a:gd name="connsiteX90" fmla="*/ 224790 w 967740"/>
              <a:gd name="connsiteY90" fmla="*/ 28430 h 1788650"/>
              <a:gd name="connsiteX91" fmla="*/ 224790 w 967740"/>
              <a:gd name="connsiteY91" fmla="*/ 24620 h 1788650"/>
              <a:gd name="connsiteX92" fmla="*/ 247650 w 967740"/>
              <a:gd name="connsiteY92" fmla="*/ 47480 h 1788650"/>
              <a:gd name="connsiteX93" fmla="*/ 297180 w 967740"/>
              <a:gd name="connsiteY93" fmla="*/ 74150 h 1788650"/>
              <a:gd name="connsiteX94" fmla="*/ 365760 w 967740"/>
              <a:gd name="connsiteY94" fmla="*/ 116060 h 1788650"/>
              <a:gd name="connsiteX95" fmla="*/ 400050 w 967740"/>
              <a:gd name="connsiteY95" fmla="*/ 142730 h 1788650"/>
              <a:gd name="connsiteX96" fmla="*/ 407670 w 967740"/>
              <a:gd name="connsiteY96" fmla="*/ 154160 h 1788650"/>
              <a:gd name="connsiteX97" fmla="*/ 419100 w 967740"/>
              <a:gd name="connsiteY97" fmla="*/ 157970 h 1788650"/>
              <a:gd name="connsiteX98" fmla="*/ 457200 w 967740"/>
              <a:gd name="connsiteY98" fmla="*/ 196070 h 1788650"/>
              <a:gd name="connsiteX99" fmla="*/ 468630 w 967740"/>
              <a:gd name="connsiteY99" fmla="*/ 203690 h 1788650"/>
              <a:gd name="connsiteX100" fmla="*/ 480060 w 967740"/>
              <a:gd name="connsiteY100" fmla="*/ 215120 h 1788650"/>
              <a:gd name="connsiteX101" fmla="*/ 487680 w 967740"/>
              <a:gd name="connsiteY101" fmla="*/ 226550 h 1788650"/>
              <a:gd name="connsiteX102" fmla="*/ 499110 w 967740"/>
              <a:gd name="connsiteY102" fmla="*/ 230360 h 1788650"/>
              <a:gd name="connsiteX103" fmla="*/ 529590 w 967740"/>
              <a:gd name="connsiteY103" fmla="*/ 257030 h 1788650"/>
              <a:gd name="connsiteX104" fmla="*/ 541020 w 967740"/>
              <a:gd name="connsiteY104" fmla="*/ 268460 h 1788650"/>
              <a:gd name="connsiteX105" fmla="*/ 563880 w 967740"/>
              <a:gd name="connsiteY105" fmla="*/ 283700 h 1788650"/>
              <a:gd name="connsiteX106" fmla="*/ 586740 w 967740"/>
              <a:gd name="connsiteY106" fmla="*/ 306560 h 1788650"/>
              <a:gd name="connsiteX107" fmla="*/ 594360 w 967740"/>
              <a:gd name="connsiteY107" fmla="*/ 317990 h 1788650"/>
              <a:gd name="connsiteX108" fmla="*/ 605790 w 967740"/>
              <a:gd name="connsiteY108" fmla="*/ 329420 h 1788650"/>
              <a:gd name="connsiteX109" fmla="*/ 624840 w 967740"/>
              <a:gd name="connsiteY109" fmla="*/ 356090 h 1788650"/>
              <a:gd name="connsiteX110" fmla="*/ 640080 w 967740"/>
              <a:gd name="connsiteY110" fmla="*/ 378950 h 1788650"/>
              <a:gd name="connsiteX111" fmla="*/ 647700 w 967740"/>
              <a:gd name="connsiteY111" fmla="*/ 390380 h 1788650"/>
              <a:gd name="connsiteX112" fmla="*/ 651510 w 967740"/>
              <a:gd name="connsiteY112" fmla="*/ 401810 h 1788650"/>
              <a:gd name="connsiteX113" fmla="*/ 662940 w 967740"/>
              <a:gd name="connsiteY113" fmla="*/ 409430 h 1788650"/>
              <a:gd name="connsiteX114" fmla="*/ 678180 w 967740"/>
              <a:gd name="connsiteY114" fmla="*/ 436100 h 1788650"/>
              <a:gd name="connsiteX115" fmla="*/ 693420 w 967740"/>
              <a:gd name="connsiteY115" fmla="*/ 458960 h 1788650"/>
              <a:gd name="connsiteX116" fmla="*/ 704850 w 967740"/>
              <a:gd name="connsiteY116" fmla="*/ 474200 h 1788650"/>
              <a:gd name="connsiteX117" fmla="*/ 716280 w 967740"/>
              <a:gd name="connsiteY117" fmla="*/ 481820 h 1788650"/>
              <a:gd name="connsiteX118" fmla="*/ 727710 w 967740"/>
              <a:gd name="connsiteY118" fmla="*/ 519920 h 1788650"/>
              <a:gd name="connsiteX119" fmla="*/ 739140 w 967740"/>
              <a:gd name="connsiteY119" fmla="*/ 542780 h 1788650"/>
              <a:gd name="connsiteX120" fmla="*/ 746760 w 967740"/>
              <a:gd name="connsiteY120" fmla="*/ 565640 h 1788650"/>
              <a:gd name="connsiteX121" fmla="*/ 754380 w 967740"/>
              <a:gd name="connsiteY121" fmla="*/ 580880 h 1788650"/>
              <a:gd name="connsiteX122" fmla="*/ 765810 w 967740"/>
              <a:gd name="connsiteY122" fmla="*/ 607550 h 1788650"/>
              <a:gd name="connsiteX123" fmla="*/ 773430 w 967740"/>
              <a:gd name="connsiteY123" fmla="*/ 584690 h 1788650"/>
              <a:gd name="connsiteX124" fmla="*/ 784860 w 967740"/>
              <a:gd name="connsiteY124" fmla="*/ 558020 h 1788650"/>
              <a:gd name="connsiteX125" fmla="*/ 796290 w 967740"/>
              <a:gd name="connsiteY125" fmla="*/ 504680 h 1788650"/>
              <a:gd name="connsiteX126" fmla="*/ 800100 w 967740"/>
              <a:gd name="connsiteY126" fmla="*/ 478010 h 1788650"/>
              <a:gd name="connsiteX127" fmla="*/ 803910 w 967740"/>
              <a:gd name="connsiteY127" fmla="*/ 428480 h 1788650"/>
              <a:gd name="connsiteX128" fmla="*/ 800100 w 967740"/>
              <a:gd name="connsiteY128" fmla="*/ 386570 h 1788650"/>
              <a:gd name="connsiteX129" fmla="*/ 796290 w 967740"/>
              <a:gd name="connsiteY129" fmla="*/ 363710 h 1788650"/>
              <a:gd name="connsiteX130" fmla="*/ 792480 w 967740"/>
              <a:gd name="connsiteY130" fmla="*/ 337040 h 1788650"/>
              <a:gd name="connsiteX131" fmla="*/ 784860 w 967740"/>
              <a:gd name="connsiteY131" fmla="*/ 291320 h 1788650"/>
              <a:gd name="connsiteX132" fmla="*/ 788670 w 967740"/>
              <a:gd name="connsiteY132" fmla="*/ 196070 h 1788650"/>
              <a:gd name="connsiteX133" fmla="*/ 792480 w 967740"/>
              <a:gd name="connsiteY133" fmla="*/ 177020 h 1788650"/>
              <a:gd name="connsiteX134" fmla="*/ 800100 w 967740"/>
              <a:gd name="connsiteY134" fmla="*/ 199880 h 1788650"/>
              <a:gd name="connsiteX135" fmla="*/ 803910 w 967740"/>
              <a:gd name="connsiteY135" fmla="*/ 237980 h 1788650"/>
              <a:gd name="connsiteX136" fmla="*/ 807720 w 967740"/>
              <a:gd name="connsiteY136" fmla="*/ 268460 h 1788650"/>
              <a:gd name="connsiteX137" fmla="*/ 815340 w 967740"/>
              <a:gd name="connsiteY137" fmla="*/ 257030 h 1788650"/>
              <a:gd name="connsiteX138" fmla="*/ 819150 w 967740"/>
              <a:gd name="connsiteY138" fmla="*/ 245600 h 1788650"/>
              <a:gd name="connsiteX139" fmla="*/ 826770 w 967740"/>
              <a:gd name="connsiteY139" fmla="*/ 226550 h 1788650"/>
              <a:gd name="connsiteX140" fmla="*/ 834390 w 967740"/>
              <a:gd name="connsiteY140" fmla="*/ 203690 h 1788650"/>
              <a:gd name="connsiteX141" fmla="*/ 845820 w 967740"/>
              <a:gd name="connsiteY141" fmla="*/ 180830 h 1788650"/>
              <a:gd name="connsiteX142" fmla="*/ 853440 w 967740"/>
              <a:gd name="connsiteY142" fmla="*/ 196070 h 1788650"/>
              <a:gd name="connsiteX143" fmla="*/ 868680 w 967740"/>
              <a:gd name="connsiteY143" fmla="*/ 218930 h 1788650"/>
              <a:gd name="connsiteX144" fmla="*/ 876300 w 967740"/>
              <a:gd name="connsiteY144" fmla="*/ 199880 h 1788650"/>
              <a:gd name="connsiteX145" fmla="*/ 883920 w 967740"/>
              <a:gd name="connsiteY145" fmla="*/ 188450 h 1788650"/>
              <a:gd name="connsiteX146" fmla="*/ 887730 w 967740"/>
              <a:gd name="connsiteY146" fmla="*/ 237980 h 1788650"/>
              <a:gd name="connsiteX147" fmla="*/ 902970 w 967740"/>
              <a:gd name="connsiteY147" fmla="*/ 211310 h 1788650"/>
              <a:gd name="connsiteX148" fmla="*/ 910590 w 967740"/>
              <a:gd name="connsiteY148" fmla="*/ 196070 h 1788650"/>
              <a:gd name="connsiteX149" fmla="*/ 906780 w 967740"/>
              <a:gd name="connsiteY149" fmla="*/ 226550 h 1788650"/>
              <a:gd name="connsiteX150" fmla="*/ 910590 w 967740"/>
              <a:gd name="connsiteY150" fmla="*/ 241790 h 1788650"/>
              <a:gd name="connsiteX151" fmla="*/ 918210 w 967740"/>
              <a:gd name="connsiteY151" fmla="*/ 230360 h 1788650"/>
              <a:gd name="connsiteX152" fmla="*/ 929640 w 967740"/>
              <a:gd name="connsiteY152" fmla="*/ 218930 h 1788650"/>
              <a:gd name="connsiteX153" fmla="*/ 933450 w 967740"/>
              <a:gd name="connsiteY153" fmla="*/ 207500 h 1788650"/>
              <a:gd name="connsiteX154" fmla="*/ 944880 w 967740"/>
              <a:gd name="connsiteY154" fmla="*/ 241790 h 1788650"/>
              <a:gd name="connsiteX155" fmla="*/ 941070 w 967740"/>
              <a:gd name="connsiteY155" fmla="*/ 302750 h 1788650"/>
              <a:gd name="connsiteX156" fmla="*/ 944880 w 967740"/>
              <a:gd name="connsiteY156" fmla="*/ 401810 h 1788650"/>
              <a:gd name="connsiteX157" fmla="*/ 948690 w 967740"/>
              <a:gd name="connsiteY157" fmla="*/ 428480 h 1788650"/>
              <a:gd name="connsiteX158" fmla="*/ 952500 w 967740"/>
              <a:gd name="connsiteY158" fmla="*/ 470390 h 1788650"/>
              <a:gd name="connsiteX159" fmla="*/ 956310 w 967740"/>
              <a:gd name="connsiteY159" fmla="*/ 565640 h 1788650"/>
              <a:gd name="connsiteX160" fmla="*/ 960120 w 967740"/>
              <a:gd name="connsiteY160" fmla="*/ 580880 h 1788650"/>
              <a:gd name="connsiteX161" fmla="*/ 967740 w 967740"/>
              <a:gd name="connsiteY161" fmla="*/ 626600 h 1788650"/>
              <a:gd name="connsiteX162" fmla="*/ 960120 w 967740"/>
              <a:gd name="connsiteY162" fmla="*/ 737090 h 1788650"/>
              <a:gd name="connsiteX163" fmla="*/ 956310 w 967740"/>
              <a:gd name="connsiteY163" fmla="*/ 763760 h 1788650"/>
              <a:gd name="connsiteX164" fmla="*/ 952500 w 967740"/>
              <a:gd name="connsiteY164" fmla="*/ 782810 h 1788650"/>
              <a:gd name="connsiteX165" fmla="*/ 944880 w 967740"/>
              <a:gd name="connsiteY165" fmla="*/ 847580 h 1788650"/>
              <a:gd name="connsiteX166" fmla="*/ 941070 w 967740"/>
              <a:gd name="connsiteY166" fmla="*/ 862820 h 1788650"/>
              <a:gd name="connsiteX167" fmla="*/ 933450 w 967740"/>
              <a:gd name="connsiteY167" fmla="*/ 935210 h 1788650"/>
              <a:gd name="connsiteX168" fmla="*/ 925830 w 967740"/>
              <a:gd name="connsiteY168" fmla="*/ 988550 h 1788650"/>
              <a:gd name="connsiteX169" fmla="*/ 929640 w 967740"/>
              <a:gd name="connsiteY169" fmla="*/ 1057130 h 1788650"/>
              <a:gd name="connsiteX170" fmla="*/ 941070 w 967740"/>
              <a:gd name="connsiteY170" fmla="*/ 1133330 h 1788650"/>
              <a:gd name="connsiteX171" fmla="*/ 933450 w 967740"/>
              <a:gd name="connsiteY171" fmla="*/ 1217150 h 1788650"/>
              <a:gd name="connsiteX172" fmla="*/ 925830 w 967740"/>
              <a:gd name="connsiteY172" fmla="*/ 1262870 h 1788650"/>
              <a:gd name="connsiteX173" fmla="*/ 918210 w 967740"/>
              <a:gd name="connsiteY173" fmla="*/ 1346690 h 1788650"/>
              <a:gd name="connsiteX174" fmla="*/ 914400 w 967740"/>
              <a:gd name="connsiteY174" fmla="*/ 1361930 h 1788650"/>
              <a:gd name="connsiteX175" fmla="*/ 910590 w 967740"/>
              <a:gd name="connsiteY175" fmla="*/ 1380980 h 1788650"/>
              <a:gd name="connsiteX176" fmla="*/ 902970 w 967740"/>
              <a:gd name="connsiteY176" fmla="*/ 1403840 h 1788650"/>
              <a:gd name="connsiteX177" fmla="*/ 891540 w 967740"/>
              <a:gd name="connsiteY177" fmla="*/ 1430510 h 1788650"/>
              <a:gd name="connsiteX178" fmla="*/ 887730 w 967740"/>
              <a:gd name="connsiteY178" fmla="*/ 1457180 h 1788650"/>
              <a:gd name="connsiteX179" fmla="*/ 883920 w 967740"/>
              <a:gd name="connsiteY179" fmla="*/ 1468610 h 1788650"/>
              <a:gd name="connsiteX180" fmla="*/ 876300 w 967740"/>
              <a:gd name="connsiteY180" fmla="*/ 1495280 h 1788650"/>
              <a:gd name="connsiteX181" fmla="*/ 876300 w 967740"/>
              <a:gd name="connsiteY181" fmla="*/ 1586720 h 1788650"/>
              <a:gd name="connsiteX182" fmla="*/ 887730 w 967740"/>
              <a:gd name="connsiteY182" fmla="*/ 1609580 h 1788650"/>
              <a:gd name="connsiteX183" fmla="*/ 891540 w 967740"/>
              <a:gd name="connsiteY183" fmla="*/ 1617200 h 1788650"/>
              <a:gd name="connsiteX0" fmla="*/ 697230 w 967740"/>
              <a:gd name="connsiteY0" fmla="*/ 1788650 h 1788650"/>
              <a:gd name="connsiteX1" fmla="*/ 704850 w 967740"/>
              <a:gd name="connsiteY1" fmla="*/ 1758170 h 1788650"/>
              <a:gd name="connsiteX2" fmla="*/ 708660 w 967740"/>
              <a:gd name="connsiteY2" fmla="*/ 1742930 h 1788650"/>
              <a:gd name="connsiteX3" fmla="*/ 712470 w 967740"/>
              <a:gd name="connsiteY3" fmla="*/ 1716260 h 1788650"/>
              <a:gd name="connsiteX4" fmla="*/ 716280 w 967740"/>
              <a:gd name="connsiteY4" fmla="*/ 1697210 h 1788650"/>
              <a:gd name="connsiteX5" fmla="*/ 723900 w 967740"/>
              <a:gd name="connsiteY5" fmla="*/ 1674350 h 1788650"/>
              <a:gd name="connsiteX6" fmla="*/ 731520 w 967740"/>
              <a:gd name="connsiteY6" fmla="*/ 1590530 h 1788650"/>
              <a:gd name="connsiteX7" fmla="*/ 735330 w 967740"/>
              <a:gd name="connsiteY7" fmla="*/ 1579100 h 1788650"/>
              <a:gd name="connsiteX8" fmla="*/ 739140 w 967740"/>
              <a:gd name="connsiteY8" fmla="*/ 1529570 h 1788650"/>
              <a:gd name="connsiteX9" fmla="*/ 742950 w 967740"/>
              <a:gd name="connsiteY9" fmla="*/ 1514330 h 1788650"/>
              <a:gd name="connsiteX10" fmla="*/ 746760 w 967740"/>
              <a:gd name="connsiteY10" fmla="*/ 1472420 h 1788650"/>
              <a:gd name="connsiteX11" fmla="*/ 750570 w 967740"/>
              <a:gd name="connsiteY11" fmla="*/ 1457180 h 1788650"/>
              <a:gd name="connsiteX12" fmla="*/ 754380 w 967740"/>
              <a:gd name="connsiteY12" fmla="*/ 1426700 h 1788650"/>
              <a:gd name="connsiteX13" fmla="*/ 758190 w 967740"/>
              <a:gd name="connsiteY13" fmla="*/ 1400030 h 1788650"/>
              <a:gd name="connsiteX14" fmla="*/ 762000 w 967740"/>
              <a:gd name="connsiteY14" fmla="*/ 1339070 h 1788650"/>
              <a:gd name="connsiteX15" fmla="*/ 765810 w 967740"/>
              <a:gd name="connsiteY15" fmla="*/ 1316210 h 1788650"/>
              <a:gd name="connsiteX16" fmla="*/ 758190 w 967740"/>
              <a:gd name="connsiteY16" fmla="*/ 1209530 h 1788650"/>
              <a:gd name="connsiteX17" fmla="*/ 754380 w 967740"/>
              <a:gd name="connsiteY17" fmla="*/ 1190480 h 1788650"/>
              <a:gd name="connsiteX18" fmla="*/ 746760 w 967740"/>
              <a:gd name="connsiteY18" fmla="*/ 1137140 h 1788650"/>
              <a:gd name="connsiteX19" fmla="*/ 735330 w 967740"/>
              <a:gd name="connsiteY19" fmla="*/ 1087610 h 1788650"/>
              <a:gd name="connsiteX20" fmla="*/ 731520 w 967740"/>
              <a:gd name="connsiteY20" fmla="*/ 1076180 h 1788650"/>
              <a:gd name="connsiteX21" fmla="*/ 723900 w 967740"/>
              <a:gd name="connsiteY21" fmla="*/ 1019030 h 1788650"/>
              <a:gd name="connsiteX22" fmla="*/ 716280 w 967740"/>
              <a:gd name="connsiteY22" fmla="*/ 980930 h 1788650"/>
              <a:gd name="connsiteX23" fmla="*/ 712470 w 967740"/>
              <a:gd name="connsiteY23" fmla="*/ 942830 h 1788650"/>
              <a:gd name="connsiteX24" fmla="*/ 704850 w 967740"/>
              <a:gd name="connsiteY24" fmla="*/ 916160 h 1788650"/>
              <a:gd name="connsiteX25" fmla="*/ 701040 w 967740"/>
              <a:gd name="connsiteY25" fmla="*/ 897110 h 1788650"/>
              <a:gd name="connsiteX26" fmla="*/ 693420 w 967740"/>
              <a:gd name="connsiteY26" fmla="*/ 881870 h 1788650"/>
              <a:gd name="connsiteX27" fmla="*/ 685800 w 967740"/>
              <a:gd name="connsiteY27" fmla="*/ 859010 h 1788650"/>
              <a:gd name="connsiteX28" fmla="*/ 674370 w 967740"/>
              <a:gd name="connsiteY28" fmla="*/ 832340 h 1788650"/>
              <a:gd name="connsiteX29" fmla="*/ 666750 w 967740"/>
              <a:gd name="connsiteY29" fmla="*/ 817100 h 1788650"/>
              <a:gd name="connsiteX30" fmla="*/ 659130 w 967740"/>
              <a:gd name="connsiteY30" fmla="*/ 794240 h 1788650"/>
              <a:gd name="connsiteX31" fmla="*/ 655320 w 967740"/>
              <a:gd name="connsiteY31" fmla="*/ 779000 h 1788650"/>
              <a:gd name="connsiteX32" fmla="*/ 647700 w 967740"/>
              <a:gd name="connsiteY32" fmla="*/ 767570 h 1788650"/>
              <a:gd name="connsiteX33" fmla="*/ 640080 w 967740"/>
              <a:gd name="connsiteY33" fmla="*/ 737090 h 1788650"/>
              <a:gd name="connsiteX34" fmla="*/ 636270 w 967740"/>
              <a:gd name="connsiteY34" fmla="*/ 725660 h 1788650"/>
              <a:gd name="connsiteX35" fmla="*/ 632460 w 967740"/>
              <a:gd name="connsiteY35" fmla="*/ 710420 h 1788650"/>
              <a:gd name="connsiteX36" fmla="*/ 624840 w 967740"/>
              <a:gd name="connsiteY36" fmla="*/ 698990 h 1788650"/>
              <a:gd name="connsiteX37" fmla="*/ 621030 w 967740"/>
              <a:gd name="connsiteY37" fmla="*/ 683750 h 1788650"/>
              <a:gd name="connsiteX38" fmla="*/ 605790 w 967740"/>
              <a:gd name="connsiteY38" fmla="*/ 653270 h 1788650"/>
              <a:gd name="connsiteX39" fmla="*/ 586740 w 967740"/>
              <a:gd name="connsiteY39" fmla="*/ 622790 h 1788650"/>
              <a:gd name="connsiteX40" fmla="*/ 567690 w 967740"/>
              <a:gd name="connsiteY40" fmla="*/ 584690 h 1788650"/>
              <a:gd name="connsiteX41" fmla="*/ 567690 w 967740"/>
              <a:gd name="connsiteY41" fmla="*/ 584690 h 1788650"/>
              <a:gd name="connsiteX42" fmla="*/ 552450 w 967740"/>
              <a:gd name="connsiteY42" fmla="*/ 558020 h 1788650"/>
              <a:gd name="connsiteX43" fmla="*/ 537210 w 967740"/>
              <a:gd name="connsiteY43" fmla="*/ 538970 h 1788650"/>
              <a:gd name="connsiteX44" fmla="*/ 533400 w 967740"/>
              <a:gd name="connsiteY44" fmla="*/ 527540 h 1788650"/>
              <a:gd name="connsiteX45" fmla="*/ 518160 w 967740"/>
              <a:gd name="connsiteY45" fmla="*/ 504680 h 1788650"/>
              <a:gd name="connsiteX46" fmla="*/ 510540 w 967740"/>
              <a:gd name="connsiteY46" fmla="*/ 493250 h 1788650"/>
              <a:gd name="connsiteX47" fmla="*/ 499110 w 967740"/>
              <a:gd name="connsiteY47" fmla="*/ 485630 h 1788650"/>
              <a:gd name="connsiteX48" fmla="*/ 480060 w 967740"/>
              <a:gd name="connsiteY48" fmla="*/ 462770 h 1788650"/>
              <a:gd name="connsiteX49" fmla="*/ 468630 w 967740"/>
              <a:gd name="connsiteY49" fmla="*/ 455150 h 1788650"/>
              <a:gd name="connsiteX50" fmla="*/ 457200 w 967740"/>
              <a:gd name="connsiteY50" fmla="*/ 439910 h 1788650"/>
              <a:gd name="connsiteX51" fmla="*/ 434340 w 967740"/>
              <a:gd name="connsiteY51" fmla="*/ 417050 h 1788650"/>
              <a:gd name="connsiteX52" fmla="*/ 426720 w 967740"/>
              <a:gd name="connsiteY52" fmla="*/ 405620 h 1788650"/>
              <a:gd name="connsiteX53" fmla="*/ 403860 w 967740"/>
              <a:gd name="connsiteY53" fmla="*/ 390380 h 1788650"/>
              <a:gd name="connsiteX54" fmla="*/ 381000 w 967740"/>
              <a:gd name="connsiteY54" fmla="*/ 371330 h 1788650"/>
              <a:gd name="connsiteX55" fmla="*/ 369570 w 967740"/>
              <a:gd name="connsiteY55" fmla="*/ 359900 h 1788650"/>
              <a:gd name="connsiteX56" fmla="*/ 358140 w 967740"/>
              <a:gd name="connsiteY56" fmla="*/ 352280 h 1788650"/>
              <a:gd name="connsiteX57" fmla="*/ 342900 w 967740"/>
              <a:gd name="connsiteY57" fmla="*/ 344660 h 1788650"/>
              <a:gd name="connsiteX58" fmla="*/ 308610 w 967740"/>
              <a:gd name="connsiteY58" fmla="*/ 317990 h 1788650"/>
              <a:gd name="connsiteX59" fmla="*/ 281940 w 967740"/>
              <a:gd name="connsiteY59" fmla="*/ 302750 h 1788650"/>
              <a:gd name="connsiteX60" fmla="*/ 270510 w 967740"/>
              <a:gd name="connsiteY60" fmla="*/ 295130 h 1788650"/>
              <a:gd name="connsiteX61" fmla="*/ 255270 w 967740"/>
              <a:gd name="connsiteY61" fmla="*/ 291320 h 1788650"/>
              <a:gd name="connsiteX62" fmla="*/ 240030 w 967740"/>
              <a:gd name="connsiteY62" fmla="*/ 283700 h 1788650"/>
              <a:gd name="connsiteX63" fmla="*/ 213360 w 967740"/>
              <a:gd name="connsiteY63" fmla="*/ 272270 h 1788650"/>
              <a:gd name="connsiteX64" fmla="*/ 201930 w 967740"/>
              <a:gd name="connsiteY64" fmla="*/ 264650 h 1788650"/>
              <a:gd name="connsiteX65" fmla="*/ 182880 w 967740"/>
              <a:gd name="connsiteY65" fmla="*/ 260840 h 1788650"/>
              <a:gd name="connsiteX66" fmla="*/ 167640 w 967740"/>
              <a:gd name="connsiteY66" fmla="*/ 257030 h 1788650"/>
              <a:gd name="connsiteX67" fmla="*/ 144780 w 967740"/>
              <a:gd name="connsiteY67" fmla="*/ 241790 h 1788650"/>
              <a:gd name="connsiteX68" fmla="*/ 110490 w 967740"/>
              <a:gd name="connsiteY68" fmla="*/ 226550 h 1788650"/>
              <a:gd name="connsiteX69" fmla="*/ 95250 w 967740"/>
              <a:gd name="connsiteY69" fmla="*/ 215120 h 1788650"/>
              <a:gd name="connsiteX70" fmla="*/ 87630 w 967740"/>
              <a:gd name="connsiteY70" fmla="*/ 203690 h 1788650"/>
              <a:gd name="connsiteX71" fmla="*/ 57150 w 967740"/>
              <a:gd name="connsiteY71" fmla="*/ 173210 h 1788650"/>
              <a:gd name="connsiteX72" fmla="*/ 30480 w 967740"/>
              <a:gd name="connsiteY72" fmla="*/ 142730 h 1788650"/>
              <a:gd name="connsiteX73" fmla="*/ 22860 w 967740"/>
              <a:gd name="connsiteY73" fmla="*/ 127490 h 1788650"/>
              <a:gd name="connsiteX74" fmla="*/ 11430 w 967740"/>
              <a:gd name="connsiteY74" fmla="*/ 119870 h 1788650"/>
              <a:gd name="connsiteX75" fmla="*/ 19050 w 967740"/>
              <a:gd name="connsiteY75" fmla="*/ 104630 h 1788650"/>
              <a:gd name="connsiteX76" fmla="*/ 30480 w 967740"/>
              <a:gd name="connsiteY76" fmla="*/ 116060 h 1788650"/>
              <a:gd name="connsiteX77" fmla="*/ 41910 w 967740"/>
              <a:gd name="connsiteY77" fmla="*/ 123680 h 1788650"/>
              <a:gd name="connsiteX78" fmla="*/ 60960 w 967740"/>
              <a:gd name="connsiteY78" fmla="*/ 127490 h 1788650"/>
              <a:gd name="connsiteX79" fmla="*/ 53340 w 967740"/>
              <a:gd name="connsiteY79" fmla="*/ 97010 h 1788650"/>
              <a:gd name="connsiteX80" fmla="*/ 49530 w 967740"/>
              <a:gd name="connsiteY80" fmla="*/ 77960 h 1788650"/>
              <a:gd name="connsiteX81" fmla="*/ 72390 w 967740"/>
              <a:gd name="connsiteY81" fmla="*/ 93200 h 1788650"/>
              <a:gd name="connsiteX82" fmla="*/ 83820 w 967740"/>
              <a:gd name="connsiteY82" fmla="*/ 70340 h 1788650"/>
              <a:gd name="connsiteX83" fmla="*/ 110490 w 967740"/>
              <a:gd name="connsiteY83" fmla="*/ 89390 h 1788650"/>
              <a:gd name="connsiteX84" fmla="*/ 118110 w 967740"/>
              <a:gd name="connsiteY84" fmla="*/ 74150 h 1788650"/>
              <a:gd name="connsiteX85" fmla="*/ 125730 w 967740"/>
              <a:gd name="connsiteY85" fmla="*/ 51290 h 1788650"/>
              <a:gd name="connsiteX86" fmla="*/ 133350 w 967740"/>
              <a:gd name="connsiteY86" fmla="*/ 62720 h 1788650"/>
              <a:gd name="connsiteX87" fmla="*/ 140970 w 967740"/>
              <a:gd name="connsiteY87" fmla="*/ 51290 h 1788650"/>
              <a:gd name="connsiteX88" fmla="*/ 201930 w 967740"/>
              <a:gd name="connsiteY88" fmla="*/ 20810 h 1788650"/>
              <a:gd name="connsiteX89" fmla="*/ 224790 w 967740"/>
              <a:gd name="connsiteY89" fmla="*/ 28430 h 1788650"/>
              <a:gd name="connsiteX90" fmla="*/ 224790 w 967740"/>
              <a:gd name="connsiteY90" fmla="*/ 24620 h 1788650"/>
              <a:gd name="connsiteX91" fmla="*/ 247650 w 967740"/>
              <a:gd name="connsiteY91" fmla="*/ 47480 h 1788650"/>
              <a:gd name="connsiteX92" fmla="*/ 297180 w 967740"/>
              <a:gd name="connsiteY92" fmla="*/ 74150 h 1788650"/>
              <a:gd name="connsiteX93" fmla="*/ 365760 w 967740"/>
              <a:gd name="connsiteY93" fmla="*/ 116060 h 1788650"/>
              <a:gd name="connsiteX94" fmla="*/ 400050 w 967740"/>
              <a:gd name="connsiteY94" fmla="*/ 142730 h 1788650"/>
              <a:gd name="connsiteX95" fmla="*/ 407670 w 967740"/>
              <a:gd name="connsiteY95" fmla="*/ 154160 h 1788650"/>
              <a:gd name="connsiteX96" fmla="*/ 419100 w 967740"/>
              <a:gd name="connsiteY96" fmla="*/ 157970 h 1788650"/>
              <a:gd name="connsiteX97" fmla="*/ 457200 w 967740"/>
              <a:gd name="connsiteY97" fmla="*/ 196070 h 1788650"/>
              <a:gd name="connsiteX98" fmla="*/ 468630 w 967740"/>
              <a:gd name="connsiteY98" fmla="*/ 203690 h 1788650"/>
              <a:gd name="connsiteX99" fmla="*/ 480060 w 967740"/>
              <a:gd name="connsiteY99" fmla="*/ 215120 h 1788650"/>
              <a:gd name="connsiteX100" fmla="*/ 487680 w 967740"/>
              <a:gd name="connsiteY100" fmla="*/ 226550 h 1788650"/>
              <a:gd name="connsiteX101" fmla="*/ 499110 w 967740"/>
              <a:gd name="connsiteY101" fmla="*/ 230360 h 1788650"/>
              <a:gd name="connsiteX102" fmla="*/ 529590 w 967740"/>
              <a:gd name="connsiteY102" fmla="*/ 257030 h 1788650"/>
              <a:gd name="connsiteX103" fmla="*/ 541020 w 967740"/>
              <a:gd name="connsiteY103" fmla="*/ 268460 h 1788650"/>
              <a:gd name="connsiteX104" fmla="*/ 563880 w 967740"/>
              <a:gd name="connsiteY104" fmla="*/ 283700 h 1788650"/>
              <a:gd name="connsiteX105" fmla="*/ 586740 w 967740"/>
              <a:gd name="connsiteY105" fmla="*/ 306560 h 1788650"/>
              <a:gd name="connsiteX106" fmla="*/ 594360 w 967740"/>
              <a:gd name="connsiteY106" fmla="*/ 317990 h 1788650"/>
              <a:gd name="connsiteX107" fmla="*/ 605790 w 967740"/>
              <a:gd name="connsiteY107" fmla="*/ 329420 h 1788650"/>
              <a:gd name="connsiteX108" fmla="*/ 624840 w 967740"/>
              <a:gd name="connsiteY108" fmla="*/ 356090 h 1788650"/>
              <a:gd name="connsiteX109" fmla="*/ 640080 w 967740"/>
              <a:gd name="connsiteY109" fmla="*/ 378950 h 1788650"/>
              <a:gd name="connsiteX110" fmla="*/ 647700 w 967740"/>
              <a:gd name="connsiteY110" fmla="*/ 390380 h 1788650"/>
              <a:gd name="connsiteX111" fmla="*/ 651510 w 967740"/>
              <a:gd name="connsiteY111" fmla="*/ 401810 h 1788650"/>
              <a:gd name="connsiteX112" fmla="*/ 662940 w 967740"/>
              <a:gd name="connsiteY112" fmla="*/ 409430 h 1788650"/>
              <a:gd name="connsiteX113" fmla="*/ 678180 w 967740"/>
              <a:gd name="connsiteY113" fmla="*/ 436100 h 1788650"/>
              <a:gd name="connsiteX114" fmla="*/ 693420 w 967740"/>
              <a:gd name="connsiteY114" fmla="*/ 458960 h 1788650"/>
              <a:gd name="connsiteX115" fmla="*/ 704850 w 967740"/>
              <a:gd name="connsiteY115" fmla="*/ 474200 h 1788650"/>
              <a:gd name="connsiteX116" fmla="*/ 716280 w 967740"/>
              <a:gd name="connsiteY116" fmla="*/ 481820 h 1788650"/>
              <a:gd name="connsiteX117" fmla="*/ 727710 w 967740"/>
              <a:gd name="connsiteY117" fmla="*/ 519920 h 1788650"/>
              <a:gd name="connsiteX118" fmla="*/ 739140 w 967740"/>
              <a:gd name="connsiteY118" fmla="*/ 542780 h 1788650"/>
              <a:gd name="connsiteX119" fmla="*/ 746760 w 967740"/>
              <a:gd name="connsiteY119" fmla="*/ 565640 h 1788650"/>
              <a:gd name="connsiteX120" fmla="*/ 754380 w 967740"/>
              <a:gd name="connsiteY120" fmla="*/ 580880 h 1788650"/>
              <a:gd name="connsiteX121" fmla="*/ 765810 w 967740"/>
              <a:gd name="connsiteY121" fmla="*/ 607550 h 1788650"/>
              <a:gd name="connsiteX122" fmla="*/ 773430 w 967740"/>
              <a:gd name="connsiteY122" fmla="*/ 584690 h 1788650"/>
              <a:gd name="connsiteX123" fmla="*/ 784860 w 967740"/>
              <a:gd name="connsiteY123" fmla="*/ 558020 h 1788650"/>
              <a:gd name="connsiteX124" fmla="*/ 796290 w 967740"/>
              <a:gd name="connsiteY124" fmla="*/ 504680 h 1788650"/>
              <a:gd name="connsiteX125" fmla="*/ 800100 w 967740"/>
              <a:gd name="connsiteY125" fmla="*/ 478010 h 1788650"/>
              <a:gd name="connsiteX126" fmla="*/ 803910 w 967740"/>
              <a:gd name="connsiteY126" fmla="*/ 428480 h 1788650"/>
              <a:gd name="connsiteX127" fmla="*/ 800100 w 967740"/>
              <a:gd name="connsiteY127" fmla="*/ 386570 h 1788650"/>
              <a:gd name="connsiteX128" fmla="*/ 796290 w 967740"/>
              <a:gd name="connsiteY128" fmla="*/ 363710 h 1788650"/>
              <a:gd name="connsiteX129" fmla="*/ 792480 w 967740"/>
              <a:gd name="connsiteY129" fmla="*/ 337040 h 1788650"/>
              <a:gd name="connsiteX130" fmla="*/ 784860 w 967740"/>
              <a:gd name="connsiteY130" fmla="*/ 291320 h 1788650"/>
              <a:gd name="connsiteX131" fmla="*/ 788670 w 967740"/>
              <a:gd name="connsiteY131" fmla="*/ 196070 h 1788650"/>
              <a:gd name="connsiteX132" fmla="*/ 792480 w 967740"/>
              <a:gd name="connsiteY132" fmla="*/ 177020 h 1788650"/>
              <a:gd name="connsiteX133" fmla="*/ 800100 w 967740"/>
              <a:gd name="connsiteY133" fmla="*/ 199880 h 1788650"/>
              <a:gd name="connsiteX134" fmla="*/ 803910 w 967740"/>
              <a:gd name="connsiteY134" fmla="*/ 237980 h 1788650"/>
              <a:gd name="connsiteX135" fmla="*/ 807720 w 967740"/>
              <a:gd name="connsiteY135" fmla="*/ 268460 h 1788650"/>
              <a:gd name="connsiteX136" fmla="*/ 815340 w 967740"/>
              <a:gd name="connsiteY136" fmla="*/ 257030 h 1788650"/>
              <a:gd name="connsiteX137" fmla="*/ 819150 w 967740"/>
              <a:gd name="connsiteY137" fmla="*/ 245600 h 1788650"/>
              <a:gd name="connsiteX138" fmla="*/ 826770 w 967740"/>
              <a:gd name="connsiteY138" fmla="*/ 226550 h 1788650"/>
              <a:gd name="connsiteX139" fmla="*/ 834390 w 967740"/>
              <a:gd name="connsiteY139" fmla="*/ 203690 h 1788650"/>
              <a:gd name="connsiteX140" fmla="*/ 845820 w 967740"/>
              <a:gd name="connsiteY140" fmla="*/ 180830 h 1788650"/>
              <a:gd name="connsiteX141" fmla="*/ 853440 w 967740"/>
              <a:gd name="connsiteY141" fmla="*/ 196070 h 1788650"/>
              <a:gd name="connsiteX142" fmla="*/ 868680 w 967740"/>
              <a:gd name="connsiteY142" fmla="*/ 218930 h 1788650"/>
              <a:gd name="connsiteX143" fmla="*/ 876300 w 967740"/>
              <a:gd name="connsiteY143" fmla="*/ 199880 h 1788650"/>
              <a:gd name="connsiteX144" fmla="*/ 883920 w 967740"/>
              <a:gd name="connsiteY144" fmla="*/ 188450 h 1788650"/>
              <a:gd name="connsiteX145" fmla="*/ 887730 w 967740"/>
              <a:gd name="connsiteY145" fmla="*/ 237980 h 1788650"/>
              <a:gd name="connsiteX146" fmla="*/ 902970 w 967740"/>
              <a:gd name="connsiteY146" fmla="*/ 211310 h 1788650"/>
              <a:gd name="connsiteX147" fmla="*/ 910590 w 967740"/>
              <a:gd name="connsiteY147" fmla="*/ 196070 h 1788650"/>
              <a:gd name="connsiteX148" fmla="*/ 906780 w 967740"/>
              <a:gd name="connsiteY148" fmla="*/ 226550 h 1788650"/>
              <a:gd name="connsiteX149" fmla="*/ 910590 w 967740"/>
              <a:gd name="connsiteY149" fmla="*/ 241790 h 1788650"/>
              <a:gd name="connsiteX150" fmla="*/ 918210 w 967740"/>
              <a:gd name="connsiteY150" fmla="*/ 230360 h 1788650"/>
              <a:gd name="connsiteX151" fmla="*/ 929640 w 967740"/>
              <a:gd name="connsiteY151" fmla="*/ 218930 h 1788650"/>
              <a:gd name="connsiteX152" fmla="*/ 933450 w 967740"/>
              <a:gd name="connsiteY152" fmla="*/ 207500 h 1788650"/>
              <a:gd name="connsiteX153" fmla="*/ 944880 w 967740"/>
              <a:gd name="connsiteY153" fmla="*/ 241790 h 1788650"/>
              <a:gd name="connsiteX154" fmla="*/ 941070 w 967740"/>
              <a:gd name="connsiteY154" fmla="*/ 302750 h 1788650"/>
              <a:gd name="connsiteX155" fmla="*/ 944880 w 967740"/>
              <a:gd name="connsiteY155" fmla="*/ 401810 h 1788650"/>
              <a:gd name="connsiteX156" fmla="*/ 948690 w 967740"/>
              <a:gd name="connsiteY156" fmla="*/ 428480 h 1788650"/>
              <a:gd name="connsiteX157" fmla="*/ 952500 w 967740"/>
              <a:gd name="connsiteY157" fmla="*/ 470390 h 1788650"/>
              <a:gd name="connsiteX158" fmla="*/ 956310 w 967740"/>
              <a:gd name="connsiteY158" fmla="*/ 565640 h 1788650"/>
              <a:gd name="connsiteX159" fmla="*/ 960120 w 967740"/>
              <a:gd name="connsiteY159" fmla="*/ 580880 h 1788650"/>
              <a:gd name="connsiteX160" fmla="*/ 967740 w 967740"/>
              <a:gd name="connsiteY160" fmla="*/ 626600 h 1788650"/>
              <a:gd name="connsiteX161" fmla="*/ 960120 w 967740"/>
              <a:gd name="connsiteY161" fmla="*/ 737090 h 1788650"/>
              <a:gd name="connsiteX162" fmla="*/ 956310 w 967740"/>
              <a:gd name="connsiteY162" fmla="*/ 763760 h 1788650"/>
              <a:gd name="connsiteX163" fmla="*/ 952500 w 967740"/>
              <a:gd name="connsiteY163" fmla="*/ 782810 h 1788650"/>
              <a:gd name="connsiteX164" fmla="*/ 944880 w 967740"/>
              <a:gd name="connsiteY164" fmla="*/ 847580 h 1788650"/>
              <a:gd name="connsiteX165" fmla="*/ 941070 w 967740"/>
              <a:gd name="connsiteY165" fmla="*/ 862820 h 1788650"/>
              <a:gd name="connsiteX166" fmla="*/ 933450 w 967740"/>
              <a:gd name="connsiteY166" fmla="*/ 935210 h 1788650"/>
              <a:gd name="connsiteX167" fmla="*/ 925830 w 967740"/>
              <a:gd name="connsiteY167" fmla="*/ 988550 h 1788650"/>
              <a:gd name="connsiteX168" fmla="*/ 929640 w 967740"/>
              <a:gd name="connsiteY168" fmla="*/ 1057130 h 1788650"/>
              <a:gd name="connsiteX169" fmla="*/ 941070 w 967740"/>
              <a:gd name="connsiteY169" fmla="*/ 1133330 h 1788650"/>
              <a:gd name="connsiteX170" fmla="*/ 933450 w 967740"/>
              <a:gd name="connsiteY170" fmla="*/ 1217150 h 1788650"/>
              <a:gd name="connsiteX171" fmla="*/ 925830 w 967740"/>
              <a:gd name="connsiteY171" fmla="*/ 1262870 h 1788650"/>
              <a:gd name="connsiteX172" fmla="*/ 918210 w 967740"/>
              <a:gd name="connsiteY172" fmla="*/ 1346690 h 1788650"/>
              <a:gd name="connsiteX173" fmla="*/ 914400 w 967740"/>
              <a:gd name="connsiteY173" fmla="*/ 1361930 h 1788650"/>
              <a:gd name="connsiteX174" fmla="*/ 910590 w 967740"/>
              <a:gd name="connsiteY174" fmla="*/ 1380980 h 1788650"/>
              <a:gd name="connsiteX175" fmla="*/ 902970 w 967740"/>
              <a:gd name="connsiteY175" fmla="*/ 1403840 h 1788650"/>
              <a:gd name="connsiteX176" fmla="*/ 891540 w 967740"/>
              <a:gd name="connsiteY176" fmla="*/ 1430510 h 1788650"/>
              <a:gd name="connsiteX177" fmla="*/ 887730 w 967740"/>
              <a:gd name="connsiteY177" fmla="*/ 1457180 h 1788650"/>
              <a:gd name="connsiteX178" fmla="*/ 883920 w 967740"/>
              <a:gd name="connsiteY178" fmla="*/ 1468610 h 1788650"/>
              <a:gd name="connsiteX179" fmla="*/ 876300 w 967740"/>
              <a:gd name="connsiteY179" fmla="*/ 1495280 h 1788650"/>
              <a:gd name="connsiteX180" fmla="*/ 876300 w 967740"/>
              <a:gd name="connsiteY180" fmla="*/ 1586720 h 1788650"/>
              <a:gd name="connsiteX181" fmla="*/ 887730 w 967740"/>
              <a:gd name="connsiteY181" fmla="*/ 1609580 h 1788650"/>
              <a:gd name="connsiteX182" fmla="*/ 891540 w 967740"/>
              <a:gd name="connsiteY182" fmla="*/ 1617200 h 1788650"/>
              <a:gd name="connsiteX0" fmla="*/ 697230 w 967740"/>
              <a:gd name="connsiteY0" fmla="*/ 1788650 h 1788650"/>
              <a:gd name="connsiteX1" fmla="*/ 704850 w 967740"/>
              <a:gd name="connsiteY1" fmla="*/ 1758170 h 1788650"/>
              <a:gd name="connsiteX2" fmla="*/ 708660 w 967740"/>
              <a:gd name="connsiteY2" fmla="*/ 1742930 h 1788650"/>
              <a:gd name="connsiteX3" fmla="*/ 712470 w 967740"/>
              <a:gd name="connsiteY3" fmla="*/ 1716260 h 1788650"/>
              <a:gd name="connsiteX4" fmla="*/ 716280 w 967740"/>
              <a:gd name="connsiteY4" fmla="*/ 1697210 h 1788650"/>
              <a:gd name="connsiteX5" fmla="*/ 723900 w 967740"/>
              <a:gd name="connsiteY5" fmla="*/ 1674350 h 1788650"/>
              <a:gd name="connsiteX6" fmla="*/ 731520 w 967740"/>
              <a:gd name="connsiteY6" fmla="*/ 1590530 h 1788650"/>
              <a:gd name="connsiteX7" fmla="*/ 735330 w 967740"/>
              <a:gd name="connsiteY7" fmla="*/ 1579100 h 1788650"/>
              <a:gd name="connsiteX8" fmla="*/ 739140 w 967740"/>
              <a:gd name="connsiteY8" fmla="*/ 1529570 h 1788650"/>
              <a:gd name="connsiteX9" fmla="*/ 742950 w 967740"/>
              <a:gd name="connsiteY9" fmla="*/ 1514330 h 1788650"/>
              <a:gd name="connsiteX10" fmla="*/ 746760 w 967740"/>
              <a:gd name="connsiteY10" fmla="*/ 1472420 h 1788650"/>
              <a:gd name="connsiteX11" fmla="*/ 750570 w 967740"/>
              <a:gd name="connsiteY11" fmla="*/ 1457180 h 1788650"/>
              <a:gd name="connsiteX12" fmla="*/ 754380 w 967740"/>
              <a:gd name="connsiteY12" fmla="*/ 1426700 h 1788650"/>
              <a:gd name="connsiteX13" fmla="*/ 758190 w 967740"/>
              <a:gd name="connsiteY13" fmla="*/ 1400030 h 1788650"/>
              <a:gd name="connsiteX14" fmla="*/ 762000 w 967740"/>
              <a:gd name="connsiteY14" fmla="*/ 1339070 h 1788650"/>
              <a:gd name="connsiteX15" fmla="*/ 765810 w 967740"/>
              <a:gd name="connsiteY15" fmla="*/ 1316210 h 1788650"/>
              <a:gd name="connsiteX16" fmla="*/ 758190 w 967740"/>
              <a:gd name="connsiteY16" fmla="*/ 1209530 h 1788650"/>
              <a:gd name="connsiteX17" fmla="*/ 754380 w 967740"/>
              <a:gd name="connsiteY17" fmla="*/ 1190480 h 1788650"/>
              <a:gd name="connsiteX18" fmla="*/ 746760 w 967740"/>
              <a:gd name="connsiteY18" fmla="*/ 1137140 h 1788650"/>
              <a:gd name="connsiteX19" fmla="*/ 735330 w 967740"/>
              <a:gd name="connsiteY19" fmla="*/ 1087610 h 1788650"/>
              <a:gd name="connsiteX20" fmla="*/ 731520 w 967740"/>
              <a:gd name="connsiteY20" fmla="*/ 1076180 h 1788650"/>
              <a:gd name="connsiteX21" fmla="*/ 723900 w 967740"/>
              <a:gd name="connsiteY21" fmla="*/ 1019030 h 1788650"/>
              <a:gd name="connsiteX22" fmla="*/ 716280 w 967740"/>
              <a:gd name="connsiteY22" fmla="*/ 980930 h 1788650"/>
              <a:gd name="connsiteX23" fmla="*/ 712470 w 967740"/>
              <a:gd name="connsiteY23" fmla="*/ 942830 h 1788650"/>
              <a:gd name="connsiteX24" fmla="*/ 704850 w 967740"/>
              <a:gd name="connsiteY24" fmla="*/ 916160 h 1788650"/>
              <a:gd name="connsiteX25" fmla="*/ 701040 w 967740"/>
              <a:gd name="connsiteY25" fmla="*/ 897110 h 1788650"/>
              <a:gd name="connsiteX26" fmla="*/ 693420 w 967740"/>
              <a:gd name="connsiteY26" fmla="*/ 881870 h 1788650"/>
              <a:gd name="connsiteX27" fmla="*/ 685800 w 967740"/>
              <a:gd name="connsiteY27" fmla="*/ 859010 h 1788650"/>
              <a:gd name="connsiteX28" fmla="*/ 674370 w 967740"/>
              <a:gd name="connsiteY28" fmla="*/ 832340 h 1788650"/>
              <a:gd name="connsiteX29" fmla="*/ 666750 w 967740"/>
              <a:gd name="connsiteY29" fmla="*/ 817100 h 1788650"/>
              <a:gd name="connsiteX30" fmla="*/ 659130 w 967740"/>
              <a:gd name="connsiteY30" fmla="*/ 794240 h 1788650"/>
              <a:gd name="connsiteX31" fmla="*/ 655320 w 967740"/>
              <a:gd name="connsiteY31" fmla="*/ 779000 h 1788650"/>
              <a:gd name="connsiteX32" fmla="*/ 647700 w 967740"/>
              <a:gd name="connsiteY32" fmla="*/ 767570 h 1788650"/>
              <a:gd name="connsiteX33" fmla="*/ 640080 w 967740"/>
              <a:gd name="connsiteY33" fmla="*/ 737090 h 1788650"/>
              <a:gd name="connsiteX34" fmla="*/ 636270 w 967740"/>
              <a:gd name="connsiteY34" fmla="*/ 725660 h 1788650"/>
              <a:gd name="connsiteX35" fmla="*/ 632460 w 967740"/>
              <a:gd name="connsiteY35" fmla="*/ 710420 h 1788650"/>
              <a:gd name="connsiteX36" fmla="*/ 624840 w 967740"/>
              <a:gd name="connsiteY36" fmla="*/ 698990 h 1788650"/>
              <a:gd name="connsiteX37" fmla="*/ 621030 w 967740"/>
              <a:gd name="connsiteY37" fmla="*/ 683750 h 1788650"/>
              <a:gd name="connsiteX38" fmla="*/ 605790 w 967740"/>
              <a:gd name="connsiteY38" fmla="*/ 653270 h 1788650"/>
              <a:gd name="connsiteX39" fmla="*/ 586740 w 967740"/>
              <a:gd name="connsiteY39" fmla="*/ 622790 h 1788650"/>
              <a:gd name="connsiteX40" fmla="*/ 567690 w 967740"/>
              <a:gd name="connsiteY40" fmla="*/ 584690 h 1788650"/>
              <a:gd name="connsiteX41" fmla="*/ 567690 w 967740"/>
              <a:gd name="connsiteY41" fmla="*/ 584690 h 1788650"/>
              <a:gd name="connsiteX42" fmla="*/ 552450 w 967740"/>
              <a:gd name="connsiteY42" fmla="*/ 558020 h 1788650"/>
              <a:gd name="connsiteX43" fmla="*/ 537210 w 967740"/>
              <a:gd name="connsiteY43" fmla="*/ 538970 h 1788650"/>
              <a:gd name="connsiteX44" fmla="*/ 533400 w 967740"/>
              <a:gd name="connsiteY44" fmla="*/ 527540 h 1788650"/>
              <a:gd name="connsiteX45" fmla="*/ 518160 w 967740"/>
              <a:gd name="connsiteY45" fmla="*/ 504680 h 1788650"/>
              <a:gd name="connsiteX46" fmla="*/ 510540 w 967740"/>
              <a:gd name="connsiteY46" fmla="*/ 493250 h 1788650"/>
              <a:gd name="connsiteX47" fmla="*/ 499110 w 967740"/>
              <a:gd name="connsiteY47" fmla="*/ 485630 h 1788650"/>
              <a:gd name="connsiteX48" fmla="*/ 480060 w 967740"/>
              <a:gd name="connsiteY48" fmla="*/ 462770 h 1788650"/>
              <a:gd name="connsiteX49" fmla="*/ 468630 w 967740"/>
              <a:gd name="connsiteY49" fmla="*/ 455150 h 1788650"/>
              <a:gd name="connsiteX50" fmla="*/ 457200 w 967740"/>
              <a:gd name="connsiteY50" fmla="*/ 439910 h 1788650"/>
              <a:gd name="connsiteX51" fmla="*/ 434340 w 967740"/>
              <a:gd name="connsiteY51" fmla="*/ 417050 h 1788650"/>
              <a:gd name="connsiteX52" fmla="*/ 426720 w 967740"/>
              <a:gd name="connsiteY52" fmla="*/ 405620 h 1788650"/>
              <a:gd name="connsiteX53" fmla="*/ 403860 w 967740"/>
              <a:gd name="connsiteY53" fmla="*/ 390380 h 1788650"/>
              <a:gd name="connsiteX54" fmla="*/ 381000 w 967740"/>
              <a:gd name="connsiteY54" fmla="*/ 371330 h 1788650"/>
              <a:gd name="connsiteX55" fmla="*/ 369570 w 967740"/>
              <a:gd name="connsiteY55" fmla="*/ 359900 h 1788650"/>
              <a:gd name="connsiteX56" fmla="*/ 358140 w 967740"/>
              <a:gd name="connsiteY56" fmla="*/ 352280 h 1788650"/>
              <a:gd name="connsiteX57" fmla="*/ 342900 w 967740"/>
              <a:gd name="connsiteY57" fmla="*/ 344660 h 1788650"/>
              <a:gd name="connsiteX58" fmla="*/ 308610 w 967740"/>
              <a:gd name="connsiteY58" fmla="*/ 317990 h 1788650"/>
              <a:gd name="connsiteX59" fmla="*/ 281940 w 967740"/>
              <a:gd name="connsiteY59" fmla="*/ 302750 h 1788650"/>
              <a:gd name="connsiteX60" fmla="*/ 270510 w 967740"/>
              <a:gd name="connsiteY60" fmla="*/ 295130 h 1788650"/>
              <a:gd name="connsiteX61" fmla="*/ 255270 w 967740"/>
              <a:gd name="connsiteY61" fmla="*/ 291320 h 1788650"/>
              <a:gd name="connsiteX62" fmla="*/ 240030 w 967740"/>
              <a:gd name="connsiteY62" fmla="*/ 283700 h 1788650"/>
              <a:gd name="connsiteX63" fmla="*/ 213360 w 967740"/>
              <a:gd name="connsiteY63" fmla="*/ 272270 h 1788650"/>
              <a:gd name="connsiteX64" fmla="*/ 201930 w 967740"/>
              <a:gd name="connsiteY64" fmla="*/ 264650 h 1788650"/>
              <a:gd name="connsiteX65" fmla="*/ 182880 w 967740"/>
              <a:gd name="connsiteY65" fmla="*/ 260840 h 1788650"/>
              <a:gd name="connsiteX66" fmla="*/ 167640 w 967740"/>
              <a:gd name="connsiteY66" fmla="*/ 257030 h 1788650"/>
              <a:gd name="connsiteX67" fmla="*/ 144780 w 967740"/>
              <a:gd name="connsiteY67" fmla="*/ 241790 h 1788650"/>
              <a:gd name="connsiteX68" fmla="*/ 95250 w 967740"/>
              <a:gd name="connsiteY68" fmla="*/ 215120 h 1788650"/>
              <a:gd name="connsiteX69" fmla="*/ 87630 w 967740"/>
              <a:gd name="connsiteY69" fmla="*/ 203690 h 1788650"/>
              <a:gd name="connsiteX70" fmla="*/ 57150 w 967740"/>
              <a:gd name="connsiteY70" fmla="*/ 173210 h 1788650"/>
              <a:gd name="connsiteX71" fmla="*/ 30480 w 967740"/>
              <a:gd name="connsiteY71" fmla="*/ 142730 h 1788650"/>
              <a:gd name="connsiteX72" fmla="*/ 22860 w 967740"/>
              <a:gd name="connsiteY72" fmla="*/ 127490 h 1788650"/>
              <a:gd name="connsiteX73" fmla="*/ 11430 w 967740"/>
              <a:gd name="connsiteY73" fmla="*/ 119870 h 1788650"/>
              <a:gd name="connsiteX74" fmla="*/ 19050 w 967740"/>
              <a:gd name="connsiteY74" fmla="*/ 104630 h 1788650"/>
              <a:gd name="connsiteX75" fmla="*/ 30480 w 967740"/>
              <a:gd name="connsiteY75" fmla="*/ 116060 h 1788650"/>
              <a:gd name="connsiteX76" fmla="*/ 41910 w 967740"/>
              <a:gd name="connsiteY76" fmla="*/ 123680 h 1788650"/>
              <a:gd name="connsiteX77" fmla="*/ 60960 w 967740"/>
              <a:gd name="connsiteY77" fmla="*/ 127490 h 1788650"/>
              <a:gd name="connsiteX78" fmla="*/ 53340 w 967740"/>
              <a:gd name="connsiteY78" fmla="*/ 97010 h 1788650"/>
              <a:gd name="connsiteX79" fmla="*/ 49530 w 967740"/>
              <a:gd name="connsiteY79" fmla="*/ 77960 h 1788650"/>
              <a:gd name="connsiteX80" fmla="*/ 72390 w 967740"/>
              <a:gd name="connsiteY80" fmla="*/ 93200 h 1788650"/>
              <a:gd name="connsiteX81" fmla="*/ 83820 w 967740"/>
              <a:gd name="connsiteY81" fmla="*/ 70340 h 1788650"/>
              <a:gd name="connsiteX82" fmla="*/ 110490 w 967740"/>
              <a:gd name="connsiteY82" fmla="*/ 89390 h 1788650"/>
              <a:gd name="connsiteX83" fmla="*/ 118110 w 967740"/>
              <a:gd name="connsiteY83" fmla="*/ 74150 h 1788650"/>
              <a:gd name="connsiteX84" fmla="*/ 125730 w 967740"/>
              <a:gd name="connsiteY84" fmla="*/ 51290 h 1788650"/>
              <a:gd name="connsiteX85" fmla="*/ 133350 w 967740"/>
              <a:gd name="connsiteY85" fmla="*/ 62720 h 1788650"/>
              <a:gd name="connsiteX86" fmla="*/ 140970 w 967740"/>
              <a:gd name="connsiteY86" fmla="*/ 51290 h 1788650"/>
              <a:gd name="connsiteX87" fmla="*/ 201930 w 967740"/>
              <a:gd name="connsiteY87" fmla="*/ 20810 h 1788650"/>
              <a:gd name="connsiteX88" fmla="*/ 224790 w 967740"/>
              <a:gd name="connsiteY88" fmla="*/ 28430 h 1788650"/>
              <a:gd name="connsiteX89" fmla="*/ 224790 w 967740"/>
              <a:gd name="connsiteY89" fmla="*/ 24620 h 1788650"/>
              <a:gd name="connsiteX90" fmla="*/ 247650 w 967740"/>
              <a:gd name="connsiteY90" fmla="*/ 47480 h 1788650"/>
              <a:gd name="connsiteX91" fmla="*/ 297180 w 967740"/>
              <a:gd name="connsiteY91" fmla="*/ 74150 h 1788650"/>
              <a:gd name="connsiteX92" fmla="*/ 365760 w 967740"/>
              <a:gd name="connsiteY92" fmla="*/ 116060 h 1788650"/>
              <a:gd name="connsiteX93" fmla="*/ 400050 w 967740"/>
              <a:gd name="connsiteY93" fmla="*/ 142730 h 1788650"/>
              <a:gd name="connsiteX94" fmla="*/ 407670 w 967740"/>
              <a:gd name="connsiteY94" fmla="*/ 154160 h 1788650"/>
              <a:gd name="connsiteX95" fmla="*/ 419100 w 967740"/>
              <a:gd name="connsiteY95" fmla="*/ 157970 h 1788650"/>
              <a:gd name="connsiteX96" fmla="*/ 457200 w 967740"/>
              <a:gd name="connsiteY96" fmla="*/ 196070 h 1788650"/>
              <a:gd name="connsiteX97" fmla="*/ 468630 w 967740"/>
              <a:gd name="connsiteY97" fmla="*/ 203690 h 1788650"/>
              <a:gd name="connsiteX98" fmla="*/ 480060 w 967740"/>
              <a:gd name="connsiteY98" fmla="*/ 215120 h 1788650"/>
              <a:gd name="connsiteX99" fmla="*/ 487680 w 967740"/>
              <a:gd name="connsiteY99" fmla="*/ 226550 h 1788650"/>
              <a:gd name="connsiteX100" fmla="*/ 499110 w 967740"/>
              <a:gd name="connsiteY100" fmla="*/ 230360 h 1788650"/>
              <a:gd name="connsiteX101" fmla="*/ 529590 w 967740"/>
              <a:gd name="connsiteY101" fmla="*/ 257030 h 1788650"/>
              <a:gd name="connsiteX102" fmla="*/ 541020 w 967740"/>
              <a:gd name="connsiteY102" fmla="*/ 268460 h 1788650"/>
              <a:gd name="connsiteX103" fmla="*/ 563880 w 967740"/>
              <a:gd name="connsiteY103" fmla="*/ 283700 h 1788650"/>
              <a:gd name="connsiteX104" fmla="*/ 586740 w 967740"/>
              <a:gd name="connsiteY104" fmla="*/ 306560 h 1788650"/>
              <a:gd name="connsiteX105" fmla="*/ 594360 w 967740"/>
              <a:gd name="connsiteY105" fmla="*/ 317990 h 1788650"/>
              <a:gd name="connsiteX106" fmla="*/ 605790 w 967740"/>
              <a:gd name="connsiteY106" fmla="*/ 329420 h 1788650"/>
              <a:gd name="connsiteX107" fmla="*/ 624840 w 967740"/>
              <a:gd name="connsiteY107" fmla="*/ 356090 h 1788650"/>
              <a:gd name="connsiteX108" fmla="*/ 640080 w 967740"/>
              <a:gd name="connsiteY108" fmla="*/ 378950 h 1788650"/>
              <a:gd name="connsiteX109" fmla="*/ 647700 w 967740"/>
              <a:gd name="connsiteY109" fmla="*/ 390380 h 1788650"/>
              <a:gd name="connsiteX110" fmla="*/ 651510 w 967740"/>
              <a:gd name="connsiteY110" fmla="*/ 401810 h 1788650"/>
              <a:gd name="connsiteX111" fmla="*/ 662940 w 967740"/>
              <a:gd name="connsiteY111" fmla="*/ 409430 h 1788650"/>
              <a:gd name="connsiteX112" fmla="*/ 678180 w 967740"/>
              <a:gd name="connsiteY112" fmla="*/ 436100 h 1788650"/>
              <a:gd name="connsiteX113" fmla="*/ 693420 w 967740"/>
              <a:gd name="connsiteY113" fmla="*/ 458960 h 1788650"/>
              <a:gd name="connsiteX114" fmla="*/ 704850 w 967740"/>
              <a:gd name="connsiteY114" fmla="*/ 474200 h 1788650"/>
              <a:gd name="connsiteX115" fmla="*/ 716280 w 967740"/>
              <a:gd name="connsiteY115" fmla="*/ 481820 h 1788650"/>
              <a:gd name="connsiteX116" fmla="*/ 727710 w 967740"/>
              <a:gd name="connsiteY116" fmla="*/ 519920 h 1788650"/>
              <a:gd name="connsiteX117" fmla="*/ 739140 w 967740"/>
              <a:gd name="connsiteY117" fmla="*/ 542780 h 1788650"/>
              <a:gd name="connsiteX118" fmla="*/ 746760 w 967740"/>
              <a:gd name="connsiteY118" fmla="*/ 565640 h 1788650"/>
              <a:gd name="connsiteX119" fmla="*/ 754380 w 967740"/>
              <a:gd name="connsiteY119" fmla="*/ 580880 h 1788650"/>
              <a:gd name="connsiteX120" fmla="*/ 765810 w 967740"/>
              <a:gd name="connsiteY120" fmla="*/ 607550 h 1788650"/>
              <a:gd name="connsiteX121" fmla="*/ 773430 w 967740"/>
              <a:gd name="connsiteY121" fmla="*/ 584690 h 1788650"/>
              <a:gd name="connsiteX122" fmla="*/ 784860 w 967740"/>
              <a:gd name="connsiteY122" fmla="*/ 558020 h 1788650"/>
              <a:gd name="connsiteX123" fmla="*/ 796290 w 967740"/>
              <a:gd name="connsiteY123" fmla="*/ 504680 h 1788650"/>
              <a:gd name="connsiteX124" fmla="*/ 800100 w 967740"/>
              <a:gd name="connsiteY124" fmla="*/ 478010 h 1788650"/>
              <a:gd name="connsiteX125" fmla="*/ 803910 w 967740"/>
              <a:gd name="connsiteY125" fmla="*/ 428480 h 1788650"/>
              <a:gd name="connsiteX126" fmla="*/ 800100 w 967740"/>
              <a:gd name="connsiteY126" fmla="*/ 386570 h 1788650"/>
              <a:gd name="connsiteX127" fmla="*/ 796290 w 967740"/>
              <a:gd name="connsiteY127" fmla="*/ 363710 h 1788650"/>
              <a:gd name="connsiteX128" fmla="*/ 792480 w 967740"/>
              <a:gd name="connsiteY128" fmla="*/ 337040 h 1788650"/>
              <a:gd name="connsiteX129" fmla="*/ 784860 w 967740"/>
              <a:gd name="connsiteY129" fmla="*/ 291320 h 1788650"/>
              <a:gd name="connsiteX130" fmla="*/ 788670 w 967740"/>
              <a:gd name="connsiteY130" fmla="*/ 196070 h 1788650"/>
              <a:gd name="connsiteX131" fmla="*/ 792480 w 967740"/>
              <a:gd name="connsiteY131" fmla="*/ 177020 h 1788650"/>
              <a:gd name="connsiteX132" fmla="*/ 800100 w 967740"/>
              <a:gd name="connsiteY132" fmla="*/ 199880 h 1788650"/>
              <a:gd name="connsiteX133" fmla="*/ 803910 w 967740"/>
              <a:gd name="connsiteY133" fmla="*/ 237980 h 1788650"/>
              <a:gd name="connsiteX134" fmla="*/ 807720 w 967740"/>
              <a:gd name="connsiteY134" fmla="*/ 268460 h 1788650"/>
              <a:gd name="connsiteX135" fmla="*/ 815340 w 967740"/>
              <a:gd name="connsiteY135" fmla="*/ 257030 h 1788650"/>
              <a:gd name="connsiteX136" fmla="*/ 819150 w 967740"/>
              <a:gd name="connsiteY136" fmla="*/ 245600 h 1788650"/>
              <a:gd name="connsiteX137" fmla="*/ 826770 w 967740"/>
              <a:gd name="connsiteY137" fmla="*/ 226550 h 1788650"/>
              <a:gd name="connsiteX138" fmla="*/ 834390 w 967740"/>
              <a:gd name="connsiteY138" fmla="*/ 203690 h 1788650"/>
              <a:gd name="connsiteX139" fmla="*/ 845820 w 967740"/>
              <a:gd name="connsiteY139" fmla="*/ 180830 h 1788650"/>
              <a:gd name="connsiteX140" fmla="*/ 853440 w 967740"/>
              <a:gd name="connsiteY140" fmla="*/ 196070 h 1788650"/>
              <a:gd name="connsiteX141" fmla="*/ 868680 w 967740"/>
              <a:gd name="connsiteY141" fmla="*/ 218930 h 1788650"/>
              <a:gd name="connsiteX142" fmla="*/ 876300 w 967740"/>
              <a:gd name="connsiteY142" fmla="*/ 199880 h 1788650"/>
              <a:gd name="connsiteX143" fmla="*/ 883920 w 967740"/>
              <a:gd name="connsiteY143" fmla="*/ 188450 h 1788650"/>
              <a:gd name="connsiteX144" fmla="*/ 887730 w 967740"/>
              <a:gd name="connsiteY144" fmla="*/ 237980 h 1788650"/>
              <a:gd name="connsiteX145" fmla="*/ 902970 w 967740"/>
              <a:gd name="connsiteY145" fmla="*/ 211310 h 1788650"/>
              <a:gd name="connsiteX146" fmla="*/ 910590 w 967740"/>
              <a:gd name="connsiteY146" fmla="*/ 196070 h 1788650"/>
              <a:gd name="connsiteX147" fmla="*/ 906780 w 967740"/>
              <a:gd name="connsiteY147" fmla="*/ 226550 h 1788650"/>
              <a:gd name="connsiteX148" fmla="*/ 910590 w 967740"/>
              <a:gd name="connsiteY148" fmla="*/ 241790 h 1788650"/>
              <a:gd name="connsiteX149" fmla="*/ 918210 w 967740"/>
              <a:gd name="connsiteY149" fmla="*/ 230360 h 1788650"/>
              <a:gd name="connsiteX150" fmla="*/ 929640 w 967740"/>
              <a:gd name="connsiteY150" fmla="*/ 218930 h 1788650"/>
              <a:gd name="connsiteX151" fmla="*/ 933450 w 967740"/>
              <a:gd name="connsiteY151" fmla="*/ 207500 h 1788650"/>
              <a:gd name="connsiteX152" fmla="*/ 944880 w 967740"/>
              <a:gd name="connsiteY152" fmla="*/ 241790 h 1788650"/>
              <a:gd name="connsiteX153" fmla="*/ 941070 w 967740"/>
              <a:gd name="connsiteY153" fmla="*/ 302750 h 1788650"/>
              <a:gd name="connsiteX154" fmla="*/ 944880 w 967740"/>
              <a:gd name="connsiteY154" fmla="*/ 401810 h 1788650"/>
              <a:gd name="connsiteX155" fmla="*/ 948690 w 967740"/>
              <a:gd name="connsiteY155" fmla="*/ 428480 h 1788650"/>
              <a:gd name="connsiteX156" fmla="*/ 952500 w 967740"/>
              <a:gd name="connsiteY156" fmla="*/ 470390 h 1788650"/>
              <a:gd name="connsiteX157" fmla="*/ 956310 w 967740"/>
              <a:gd name="connsiteY157" fmla="*/ 565640 h 1788650"/>
              <a:gd name="connsiteX158" fmla="*/ 960120 w 967740"/>
              <a:gd name="connsiteY158" fmla="*/ 580880 h 1788650"/>
              <a:gd name="connsiteX159" fmla="*/ 967740 w 967740"/>
              <a:gd name="connsiteY159" fmla="*/ 626600 h 1788650"/>
              <a:gd name="connsiteX160" fmla="*/ 960120 w 967740"/>
              <a:gd name="connsiteY160" fmla="*/ 737090 h 1788650"/>
              <a:gd name="connsiteX161" fmla="*/ 956310 w 967740"/>
              <a:gd name="connsiteY161" fmla="*/ 763760 h 1788650"/>
              <a:gd name="connsiteX162" fmla="*/ 952500 w 967740"/>
              <a:gd name="connsiteY162" fmla="*/ 782810 h 1788650"/>
              <a:gd name="connsiteX163" fmla="*/ 944880 w 967740"/>
              <a:gd name="connsiteY163" fmla="*/ 847580 h 1788650"/>
              <a:gd name="connsiteX164" fmla="*/ 941070 w 967740"/>
              <a:gd name="connsiteY164" fmla="*/ 862820 h 1788650"/>
              <a:gd name="connsiteX165" fmla="*/ 933450 w 967740"/>
              <a:gd name="connsiteY165" fmla="*/ 935210 h 1788650"/>
              <a:gd name="connsiteX166" fmla="*/ 925830 w 967740"/>
              <a:gd name="connsiteY166" fmla="*/ 988550 h 1788650"/>
              <a:gd name="connsiteX167" fmla="*/ 929640 w 967740"/>
              <a:gd name="connsiteY167" fmla="*/ 1057130 h 1788650"/>
              <a:gd name="connsiteX168" fmla="*/ 941070 w 967740"/>
              <a:gd name="connsiteY168" fmla="*/ 1133330 h 1788650"/>
              <a:gd name="connsiteX169" fmla="*/ 933450 w 967740"/>
              <a:gd name="connsiteY169" fmla="*/ 1217150 h 1788650"/>
              <a:gd name="connsiteX170" fmla="*/ 925830 w 967740"/>
              <a:gd name="connsiteY170" fmla="*/ 1262870 h 1788650"/>
              <a:gd name="connsiteX171" fmla="*/ 918210 w 967740"/>
              <a:gd name="connsiteY171" fmla="*/ 1346690 h 1788650"/>
              <a:gd name="connsiteX172" fmla="*/ 914400 w 967740"/>
              <a:gd name="connsiteY172" fmla="*/ 1361930 h 1788650"/>
              <a:gd name="connsiteX173" fmla="*/ 910590 w 967740"/>
              <a:gd name="connsiteY173" fmla="*/ 1380980 h 1788650"/>
              <a:gd name="connsiteX174" fmla="*/ 902970 w 967740"/>
              <a:gd name="connsiteY174" fmla="*/ 1403840 h 1788650"/>
              <a:gd name="connsiteX175" fmla="*/ 891540 w 967740"/>
              <a:gd name="connsiteY175" fmla="*/ 1430510 h 1788650"/>
              <a:gd name="connsiteX176" fmla="*/ 887730 w 967740"/>
              <a:gd name="connsiteY176" fmla="*/ 1457180 h 1788650"/>
              <a:gd name="connsiteX177" fmla="*/ 883920 w 967740"/>
              <a:gd name="connsiteY177" fmla="*/ 1468610 h 1788650"/>
              <a:gd name="connsiteX178" fmla="*/ 876300 w 967740"/>
              <a:gd name="connsiteY178" fmla="*/ 1495280 h 1788650"/>
              <a:gd name="connsiteX179" fmla="*/ 876300 w 967740"/>
              <a:gd name="connsiteY179" fmla="*/ 1586720 h 1788650"/>
              <a:gd name="connsiteX180" fmla="*/ 887730 w 967740"/>
              <a:gd name="connsiteY180" fmla="*/ 1609580 h 1788650"/>
              <a:gd name="connsiteX181" fmla="*/ 891540 w 967740"/>
              <a:gd name="connsiteY181" fmla="*/ 1617200 h 1788650"/>
              <a:gd name="connsiteX0" fmla="*/ 697230 w 967740"/>
              <a:gd name="connsiteY0" fmla="*/ 1788650 h 1788650"/>
              <a:gd name="connsiteX1" fmla="*/ 704850 w 967740"/>
              <a:gd name="connsiteY1" fmla="*/ 1758170 h 1788650"/>
              <a:gd name="connsiteX2" fmla="*/ 708660 w 967740"/>
              <a:gd name="connsiteY2" fmla="*/ 1742930 h 1788650"/>
              <a:gd name="connsiteX3" fmla="*/ 712470 w 967740"/>
              <a:gd name="connsiteY3" fmla="*/ 1716260 h 1788650"/>
              <a:gd name="connsiteX4" fmla="*/ 716280 w 967740"/>
              <a:gd name="connsiteY4" fmla="*/ 1697210 h 1788650"/>
              <a:gd name="connsiteX5" fmla="*/ 723900 w 967740"/>
              <a:gd name="connsiteY5" fmla="*/ 1674350 h 1788650"/>
              <a:gd name="connsiteX6" fmla="*/ 731520 w 967740"/>
              <a:gd name="connsiteY6" fmla="*/ 1590530 h 1788650"/>
              <a:gd name="connsiteX7" fmla="*/ 735330 w 967740"/>
              <a:gd name="connsiteY7" fmla="*/ 1579100 h 1788650"/>
              <a:gd name="connsiteX8" fmla="*/ 739140 w 967740"/>
              <a:gd name="connsiteY8" fmla="*/ 1529570 h 1788650"/>
              <a:gd name="connsiteX9" fmla="*/ 742950 w 967740"/>
              <a:gd name="connsiteY9" fmla="*/ 1514330 h 1788650"/>
              <a:gd name="connsiteX10" fmla="*/ 746760 w 967740"/>
              <a:gd name="connsiteY10" fmla="*/ 1472420 h 1788650"/>
              <a:gd name="connsiteX11" fmla="*/ 750570 w 967740"/>
              <a:gd name="connsiteY11" fmla="*/ 1457180 h 1788650"/>
              <a:gd name="connsiteX12" fmla="*/ 754380 w 967740"/>
              <a:gd name="connsiteY12" fmla="*/ 1426700 h 1788650"/>
              <a:gd name="connsiteX13" fmla="*/ 758190 w 967740"/>
              <a:gd name="connsiteY13" fmla="*/ 1400030 h 1788650"/>
              <a:gd name="connsiteX14" fmla="*/ 762000 w 967740"/>
              <a:gd name="connsiteY14" fmla="*/ 1339070 h 1788650"/>
              <a:gd name="connsiteX15" fmla="*/ 765810 w 967740"/>
              <a:gd name="connsiteY15" fmla="*/ 1316210 h 1788650"/>
              <a:gd name="connsiteX16" fmla="*/ 758190 w 967740"/>
              <a:gd name="connsiteY16" fmla="*/ 1209530 h 1788650"/>
              <a:gd name="connsiteX17" fmla="*/ 754380 w 967740"/>
              <a:gd name="connsiteY17" fmla="*/ 1190480 h 1788650"/>
              <a:gd name="connsiteX18" fmla="*/ 746760 w 967740"/>
              <a:gd name="connsiteY18" fmla="*/ 1137140 h 1788650"/>
              <a:gd name="connsiteX19" fmla="*/ 735330 w 967740"/>
              <a:gd name="connsiteY19" fmla="*/ 1087610 h 1788650"/>
              <a:gd name="connsiteX20" fmla="*/ 731520 w 967740"/>
              <a:gd name="connsiteY20" fmla="*/ 1076180 h 1788650"/>
              <a:gd name="connsiteX21" fmla="*/ 723900 w 967740"/>
              <a:gd name="connsiteY21" fmla="*/ 1019030 h 1788650"/>
              <a:gd name="connsiteX22" fmla="*/ 716280 w 967740"/>
              <a:gd name="connsiteY22" fmla="*/ 980930 h 1788650"/>
              <a:gd name="connsiteX23" fmla="*/ 712470 w 967740"/>
              <a:gd name="connsiteY23" fmla="*/ 942830 h 1788650"/>
              <a:gd name="connsiteX24" fmla="*/ 704850 w 967740"/>
              <a:gd name="connsiteY24" fmla="*/ 916160 h 1788650"/>
              <a:gd name="connsiteX25" fmla="*/ 701040 w 967740"/>
              <a:gd name="connsiteY25" fmla="*/ 897110 h 1788650"/>
              <a:gd name="connsiteX26" fmla="*/ 693420 w 967740"/>
              <a:gd name="connsiteY26" fmla="*/ 881870 h 1788650"/>
              <a:gd name="connsiteX27" fmla="*/ 685800 w 967740"/>
              <a:gd name="connsiteY27" fmla="*/ 859010 h 1788650"/>
              <a:gd name="connsiteX28" fmla="*/ 674370 w 967740"/>
              <a:gd name="connsiteY28" fmla="*/ 832340 h 1788650"/>
              <a:gd name="connsiteX29" fmla="*/ 666750 w 967740"/>
              <a:gd name="connsiteY29" fmla="*/ 817100 h 1788650"/>
              <a:gd name="connsiteX30" fmla="*/ 659130 w 967740"/>
              <a:gd name="connsiteY30" fmla="*/ 794240 h 1788650"/>
              <a:gd name="connsiteX31" fmla="*/ 655320 w 967740"/>
              <a:gd name="connsiteY31" fmla="*/ 779000 h 1788650"/>
              <a:gd name="connsiteX32" fmla="*/ 647700 w 967740"/>
              <a:gd name="connsiteY32" fmla="*/ 767570 h 1788650"/>
              <a:gd name="connsiteX33" fmla="*/ 640080 w 967740"/>
              <a:gd name="connsiteY33" fmla="*/ 737090 h 1788650"/>
              <a:gd name="connsiteX34" fmla="*/ 636270 w 967740"/>
              <a:gd name="connsiteY34" fmla="*/ 725660 h 1788650"/>
              <a:gd name="connsiteX35" fmla="*/ 632460 w 967740"/>
              <a:gd name="connsiteY35" fmla="*/ 710420 h 1788650"/>
              <a:gd name="connsiteX36" fmla="*/ 624840 w 967740"/>
              <a:gd name="connsiteY36" fmla="*/ 698990 h 1788650"/>
              <a:gd name="connsiteX37" fmla="*/ 621030 w 967740"/>
              <a:gd name="connsiteY37" fmla="*/ 683750 h 1788650"/>
              <a:gd name="connsiteX38" fmla="*/ 605790 w 967740"/>
              <a:gd name="connsiteY38" fmla="*/ 653270 h 1788650"/>
              <a:gd name="connsiteX39" fmla="*/ 586740 w 967740"/>
              <a:gd name="connsiteY39" fmla="*/ 622790 h 1788650"/>
              <a:gd name="connsiteX40" fmla="*/ 567690 w 967740"/>
              <a:gd name="connsiteY40" fmla="*/ 584690 h 1788650"/>
              <a:gd name="connsiteX41" fmla="*/ 567690 w 967740"/>
              <a:gd name="connsiteY41" fmla="*/ 584690 h 1788650"/>
              <a:gd name="connsiteX42" fmla="*/ 552450 w 967740"/>
              <a:gd name="connsiteY42" fmla="*/ 558020 h 1788650"/>
              <a:gd name="connsiteX43" fmla="*/ 537210 w 967740"/>
              <a:gd name="connsiteY43" fmla="*/ 538970 h 1788650"/>
              <a:gd name="connsiteX44" fmla="*/ 533400 w 967740"/>
              <a:gd name="connsiteY44" fmla="*/ 527540 h 1788650"/>
              <a:gd name="connsiteX45" fmla="*/ 518160 w 967740"/>
              <a:gd name="connsiteY45" fmla="*/ 504680 h 1788650"/>
              <a:gd name="connsiteX46" fmla="*/ 510540 w 967740"/>
              <a:gd name="connsiteY46" fmla="*/ 493250 h 1788650"/>
              <a:gd name="connsiteX47" fmla="*/ 499110 w 967740"/>
              <a:gd name="connsiteY47" fmla="*/ 485630 h 1788650"/>
              <a:gd name="connsiteX48" fmla="*/ 480060 w 967740"/>
              <a:gd name="connsiteY48" fmla="*/ 462770 h 1788650"/>
              <a:gd name="connsiteX49" fmla="*/ 468630 w 967740"/>
              <a:gd name="connsiteY49" fmla="*/ 455150 h 1788650"/>
              <a:gd name="connsiteX50" fmla="*/ 457200 w 967740"/>
              <a:gd name="connsiteY50" fmla="*/ 439910 h 1788650"/>
              <a:gd name="connsiteX51" fmla="*/ 434340 w 967740"/>
              <a:gd name="connsiteY51" fmla="*/ 417050 h 1788650"/>
              <a:gd name="connsiteX52" fmla="*/ 426720 w 967740"/>
              <a:gd name="connsiteY52" fmla="*/ 405620 h 1788650"/>
              <a:gd name="connsiteX53" fmla="*/ 403860 w 967740"/>
              <a:gd name="connsiteY53" fmla="*/ 390380 h 1788650"/>
              <a:gd name="connsiteX54" fmla="*/ 381000 w 967740"/>
              <a:gd name="connsiteY54" fmla="*/ 371330 h 1788650"/>
              <a:gd name="connsiteX55" fmla="*/ 369570 w 967740"/>
              <a:gd name="connsiteY55" fmla="*/ 359900 h 1788650"/>
              <a:gd name="connsiteX56" fmla="*/ 358140 w 967740"/>
              <a:gd name="connsiteY56" fmla="*/ 352280 h 1788650"/>
              <a:gd name="connsiteX57" fmla="*/ 342900 w 967740"/>
              <a:gd name="connsiteY57" fmla="*/ 344660 h 1788650"/>
              <a:gd name="connsiteX58" fmla="*/ 308610 w 967740"/>
              <a:gd name="connsiteY58" fmla="*/ 317990 h 1788650"/>
              <a:gd name="connsiteX59" fmla="*/ 281940 w 967740"/>
              <a:gd name="connsiteY59" fmla="*/ 302750 h 1788650"/>
              <a:gd name="connsiteX60" fmla="*/ 270510 w 967740"/>
              <a:gd name="connsiteY60" fmla="*/ 295130 h 1788650"/>
              <a:gd name="connsiteX61" fmla="*/ 255270 w 967740"/>
              <a:gd name="connsiteY61" fmla="*/ 291320 h 1788650"/>
              <a:gd name="connsiteX62" fmla="*/ 240030 w 967740"/>
              <a:gd name="connsiteY62" fmla="*/ 283700 h 1788650"/>
              <a:gd name="connsiteX63" fmla="*/ 213360 w 967740"/>
              <a:gd name="connsiteY63" fmla="*/ 272270 h 1788650"/>
              <a:gd name="connsiteX64" fmla="*/ 201930 w 967740"/>
              <a:gd name="connsiteY64" fmla="*/ 264650 h 1788650"/>
              <a:gd name="connsiteX65" fmla="*/ 182880 w 967740"/>
              <a:gd name="connsiteY65" fmla="*/ 260840 h 1788650"/>
              <a:gd name="connsiteX66" fmla="*/ 167640 w 967740"/>
              <a:gd name="connsiteY66" fmla="*/ 257030 h 1788650"/>
              <a:gd name="connsiteX67" fmla="*/ 95250 w 967740"/>
              <a:gd name="connsiteY67" fmla="*/ 215120 h 1788650"/>
              <a:gd name="connsiteX68" fmla="*/ 87630 w 967740"/>
              <a:gd name="connsiteY68" fmla="*/ 203690 h 1788650"/>
              <a:gd name="connsiteX69" fmla="*/ 57150 w 967740"/>
              <a:gd name="connsiteY69" fmla="*/ 173210 h 1788650"/>
              <a:gd name="connsiteX70" fmla="*/ 30480 w 967740"/>
              <a:gd name="connsiteY70" fmla="*/ 142730 h 1788650"/>
              <a:gd name="connsiteX71" fmla="*/ 22860 w 967740"/>
              <a:gd name="connsiteY71" fmla="*/ 127490 h 1788650"/>
              <a:gd name="connsiteX72" fmla="*/ 11430 w 967740"/>
              <a:gd name="connsiteY72" fmla="*/ 119870 h 1788650"/>
              <a:gd name="connsiteX73" fmla="*/ 19050 w 967740"/>
              <a:gd name="connsiteY73" fmla="*/ 104630 h 1788650"/>
              <a:gd name="connsiteX74" fmla="*/ 30480 w 967740"/>
              <a:gd name="connsiteY74" fmla="*/ 116060 h 1788650"/>
              <a:gd name="connsiteX75" fmla="*/ 41910 w 967740"/>
              <a:gd name="connsiteY75" fmla="*/ 123680 h 1788650"/>
              <a:gd name="connsiteX76" fmla="*/ 60960 w 967740"/>
              <a:gd name="connsiteY76" fmla="*/ 127490 h 1788650"/>
              <a:gd name="connsiteX77" fmla="*/ 53340 w 967740"/>
              <a:gd name="connsiteY77" fmla="*/ 97010 h 1788650"/>
              <a:gd name="connsiteX78" fmla="*/ 49530 w 967740"/>
              <a:gd name="connsiteY78" fmla="*/ 77960 h 1788650"/>
              <a:gd name="connsiteX79" fmla="*/ 72390 w 967740"/>
              <a:gd name="connsiteY79" fmla="*/ 93200 h 1788650"/>
              <a:gd name="connsiteX80" fmla="*/ 83820 w 967740"/>
              <a:gd name="connsiteY80" fmla="*/ 70340 h 1788650"/>
              <a:gd name="connsiteX81" fmla="*/ 110490 w 967740"/>
              <a:gd name="connsiteY81" fmla="*/ 89390 h 1788650"/>
              <a:gd name="connsiteX82" fmla="*/ 118110 w 967740"/>
              <a:gd name="connsiteY82" fmla="*/ 74150 h 1788650"/>
              <a:gd name="connsiteX83" fmla="*/ 125730 w 967740"/>
              <a:gd name="connsiteY83" fmla="*/ 51290 h 1788650"/>
              <a:gd name="connsiteX84" fmla="*/ 133350 w 967740"/>
              <a:gd name="connsiteY84" fmla="*/ 62720 h 1788650"/>
              <a:gd name="connsiteX85" fmla="*/ 140970 w 967740"/>
              <a:gd name="connsiteY85" fmla="*/ 51290 h 1788650"/>
              <a:gd name="connsiteX86" fmla="*/ 201930 w 967740"/>
              <a:gd name="connsiteY86" fmla="*/ 20810 h 1788650"/>
              <a:gd name="connsiteX87" fmla="*/ 224790 w 967740"/>
              <a:gd name="connsiteY87" fmla="*/ 28430 h 1788650"/>
              <a:gd name="connsiteX88" fmla="*/ 224790 w 967740"/>
              <a:gd name="connsiteY88" fmla="*/ 24620 h 1788650"/>
              <a:gd name="connsiteX89" fmla="*/ 247650 w 967740"/>
              <a:gd name="connsiteY89" fmla="*/ 47480 h 1788650"/>
              <a:gd name="connsiteX90" fmla="*/ 297180 w 967740"/>
              <a:gd name="connsiteY90" fmla="*/ 74150 h 1788650"/>
              <a:gd name="connsiteX91" fmla="*/ 365760 w 967740"/>
              <a:gd name="connsiteY91" fmla="*/ 116060 h 1788650"/>
              <a:gd name="connsiteX92" fmla="*/ 400050 w 967740"/>
              <a:gd name="connsiteY92" fmla="*/ 142730 h 1788650"/>
              <a:gd name="connsiteX93" fmla="*/ 407670 w 967740"/>
              <a:gd name="connsiteY93" fmla="*/ 154160 h 1788650"/>
              <a:gd name="connsiteX94" fmla="*/ 419100 w 967740"/>
              <a:gd name="connsiteY94" fmla="*/ 157970 h 1788650"/>
              <a:gd name="connsiteX95" fmla="*/ 457200 w 967740"/>
              <a:gd name="connsiteY95" fmla="*/ 196070 h 1788650"/>
              <a:gd name="connsiteX96" fmla="*/ 468630 w 967740"/>
              <a:gd name="connsiteY96" fmla="*/ 203690 h 1788650"/>
              <a:gd name="connsiteX97" fmla="*/ 480060 w 967740"/>
              <a:gd name="connsiteY97" fmla="*/ 215120 h 1788650"/>
              <a:gd name="connsiteX98" fmla="*/ 487680 w 967740"/>
              <a:gd name="connsiteY98" fmla="*/ 226550 h 1788650"/>
              <a:gd name="connsiteX99" fmla="*/ 499110 w 967740"/>
              <a:gd name="connsiteY99" fmla="*/ 230360 h 1788650"/>
              <a:gd name="connsiteX100" fmla="*/ 529590 w 967740"/>
              <a:gd name="connsiteY100" fmla="*/ 257030 h 1788650"/>
              <a:gd name="connsiteX101" fmla="*/ 541020 w 967740"/>
              <a:gd name="connsiteY101" fmla="*/ 268460 h 1788650"/>
              <a:gd name="connsiteX102" fmla="*/ 563880 w 967740"/>
              <a:gd name="connsiteY102" fmla="*/ 283700 h 1788650"/>
              <a:gd name="connsiteX103" fmla="*/ 586740 w 967740"/>
              <a:gd name="connsiteY103" fmla="*/ 306560 h 1788650"/>
              <a:gd name="connsiteX104" fmla="*/ 594360 w 967740"/>
              <a:gd name="connsiteY104" fmla="*/ 317990 h 1788650"/>
              <a:gd name="connsiteX105" fmla="*/ 605790 w 967740"/>
              <a:gd name="connsiteY105" fmla="*/ 329420 h 1788650"/>
              <a:gd name="connsiteX106" fmla="*/ 624840 w 967740"/>
              <a:gd name="connsiteY106" fmla="*/ 356090 h 1788650"/>
              <a:gd name="connsiteX107" fmla="*/ 640080 w 967740"/>
              <a:gd name="connsiteY107" fmla="*/ 378950 h 1788650"/>
              <a:gd name="connsiteX108" fmla="*/ 647700 w 967740"/>
              <a:gd name="connsiteY108" fmla="*/ 390380 h 1788650"/>
              <a:gd name="connsiteX109" fmla="*/ 651510 w 967740"/>
              <a:gd name="connsiteY109" fmla="*/ 401810 h 1788650"/>
              <a:gd name="connsiteX110" fmla="*/ 662940 w 967740"/>
              <a:gd name="connsiteY110" fmla="*/ 409430 h 1788650"/>
              <a:gd name="connsiteX111" fmla="*/ 678180 w 967740"/>
              <a:gd name="connsiteY111" fmla="*/ 436100 h 1788650"/>
              <a:gd name="connsiteX112" fmla="*/ 693420 w 967740"/>
              <a:gd name="connsiteY112" fmla="*/ 458960 h 1788650"/>
              <a:gd name="connsiteX113" fmla="*/ 704850 w 967740"/>
              <a:gd name="connsiteY113" fmla="*/ 474200 h 1788650"/>
              <a:gd name="connsiteX114" fmla="*/ 716280 w 967740"/>
              <a:gd name="connsiteY114" fmla="*/ 481820 h 1788650"/>
              <a:gd name="connsiteX115" fmla="*/ 727710 w 967740"/>
              <a:gd name="connsiteY115" fmla="*/ 519920 h 1788650"/>
              <a:gd name="connsiteX116" fmla="*/ 739140 w 967740"/>
              <a:gd name="connsiteY116" fmla="*/ 542780 h 1788650"/>
              <a:gd name="connsiteX117" fmla="*/ 746760 w 967740"/>
              <a:gd name="connsiteY117" fmla="*/ 565640 h 1788650"/>
              <a:gd name="connsiteX118" fmla="*/ 754380 w 967740"/>
              <a:gd name="connsiteY118" fmla="*/ 580880 h 1788650"/>
              <a:gd name="connsiteX119" fmla="*/ 765810 w 967740"/>
              <a:gd name="connsiteY119" fmla="*/ 607550 h 1788650"/>
              <a:gd name="connsiteX120" fmla="*/ 773430 w 967740"/>
              <a:gd name="connsiteY120" fmla="*/ 584690 h 1788650"/>
              <a:gd name="connsiteX121" fmla="*/ 784860 w 967740"/>
              <a:gd name="connsiteY121" fmla="*/ 558020 h 1788650"/>
              <a:gd name="connsiteX122" fmla="*/ 796290 w 967740"/>
              <a:gd name="connsiteY122" fmla="*/ 504680 h 1788650"/>
              <a:gd name="connsiteX123" fmla="*/ 800100 w 967740"/>
              <a:gd name="connsiteY123" fmla="*/ 478010 h 1788650"/>
              <a:gd name="connsiteX124" fmla="*/ 803910 w 967740"/>
              <a:gd name="connsiteY124" fmla="*/ 428480 h 1788650"/>
              <a:gd name="connsiteX125" fmla="*/ 800100 w 967740"/>
              <a:gd name="connsiteY125" fmla="*/ 386570 h 1788650"/>
              <a:gd name="connsiteX126" fmla="*/ 796290 w 967740"/>
              <a:gd name="connsiteY126" fmla="*/ 363710 h 1788650"/>
              <a:gd name="connsiteX127" fmla="*/ 792480 w 967740"/>
              <a:gd name="connsiteY127" fmla="*/ 337040 h 1788650"/>
              <a:gd name="connsiteX128" fmla="*/ 784860 w 967740"/>
              <a:gd name="connsiteY128" fmla="*/ 291320 h 1788650"/>
              <a:gd name="connsiteX129" fmla="*/ 788670 w 967740"/>
              <a:gd name="connsiteY129" fmla="*/ 196070 h 1788650"/>
              <a:gd name="connsiteX130" fmla="*/ 792480 w 967740"/>
              <a:gd name="connsiteY130" fmla="*/ 177020 h 1788650"/>
              <a:gd name="connsiteX131" fmla="*/ 800100 w 967740"/>
              <a:gd name="connsiteY131" fmla="*/ 199880 h 1788650"/>
              <a:gd name="connsiteX132" fmla="*/ 803910 w 967740"/>
              <a:gd name="connsiteY132" fmla="*/ 237980 h 1788650"/>
              <a:gd name="connsiteX133" fmla="*/ 807720 w 967740"/>
              <a:gd name="connsiteY133" fmla="*/ 268460 h 1788650"/>
              <a:gd name="connsiteX134" fmla="*/ 815340 w 967740"/>
              <a:gd name="connsiteY134" fmla="*/ 257030 h 1788650"/>
              <a:gd name="connsiteX135" fmla="*/ 819150 w 967740"/>
              <a:gd name="connsiteY135" fmla="*/ 245600 h 1788650"/>
              <a:gd name="connsiteX136" fmla="*/ 826770 w 967740"/>
              <a:gd name="connsiteY136" fmla="*/ 226550 h 1788650"/>
              <a:gd name="connsiteX137" fmla="*/ 834390 w 967740"/>
              <a:gd name="connsiteY137" fmla="*/ 203690 h 1788650"/>
              <a:gd name="connsiteX138" fmla="*/ 845820 w 967740"/>
              <a:gd name="connsiteY138" fmla="*/ 180830 h 1788650"/>
              <a:gd name="connsiteX139" fmla="*/ 853440 w 967740"/>
              <a:gd name="connsiteY139" fmla="*/ 196070 h 1788650"/>
              <a:gd name="connsiteX140" fmla="*/ 868680 w 967740"/>
              <a:gd name="connsiteY140" fmla="*/ 218930 h 1788650"/>
              <a:gd name="connsiteX141" fmla="*/ 876300 w 967740"/>
              <a:gd name="connsiteY141" fmla="*/ 199880 h 1788650"/>
              <a:gd name="connsiteX142" fmla="*/ 883920 w 967740"/>
              <a:gd name="connsiteY142" fmla="*/ 188450 h 1788650"/>
              <a:gd name="connsiteX143" fmla="*/ 887730 w 967740"/>
              <a:gd name="connsiteY143" fmla="*/ 237980 h 1788650"/>
              <a:gd name="connsiteX144" fmla="*/ 902970 w 967740"/>
              <a:gd name="connsiteY144" fmla="*/ 211310 h 1788650"/>
              <a:gd name="connsiteX145" fmla="*/ 910590 w 967740"/>
              <a:gd name="connsiteY145" fmla="*/ 196070 h 1788650"/>
              <a:gd name="connsiteX146" fmla="*/ 906780 w 967740"/>
              <a:gd name="connsiteY146" fmla="*/ 226550 h 1788650"/>
              <a:gd name="connsiteX147" fmla="*/ 910590 w 967740"/>
              <a:gd name="connsiteY147" fmla="*/ 241790 h 1788650"/>
              <a:gd name="connsiteX148" fmla="*/ 918210 w 967740"/>
              <a:gd name="connsiteY148" fmla="*/ 230360 h 1788650"/>
              <a:gd name="connsiteX149" fmla="*/ 929640 w 967740"/>
              <a:gd name="connsiteY149" fmla="*/ 218930 h 1788650"/>
              <a:gd name="connsiteX150" fmla="*/ 933450 w 967740"/>
              <a:gd name="connsiteY150" fmla="*/ 207500 h 1788650"/>
              <a:gd name="connsiteX151" fmla="*/ 944880 w 967740"/>
              <a:gd name="connsiteY151" fmla="*/ 241790 h 1788650"/>
              <a:gd name="connsiteX152" fmla="*/ 941070 w 967740"/>
              <a:gd name="connsiteY152" fmla="*/ 302750 h 1788650"/>
              <a:gd name="connsiteX153" fmla="*/ 944880 w 967740"/>
              <a:gd name="connsiteY153" fmla="*/ 401810 h 1788650"/>
              <a:gd name="connsiteX154" fmla="*/ 948690 w 967740"/>
              <a:gd name="connsiteY154" fmla="*/ 428480 h 1788650"/>
              <a:gd name="connsiteX155" fmla="*/ 952500 w 967740"/>
              <a:gd name="connsiteY155" fmla="*/ 470390 h 1788650"/>
              <a:gd name="connsiteX156" fmla="*/ 956310 w 967740"/>
              <a:gd name="connsiteY156" fmla="*/ 565640 h 1788650"/>
              <a:gd name="connsiteX157" fmla="*/ 960120 w 967740"/>
              <a:gd name="connsiteY157" fmla="*/ 580880 h 1788650"/>
              <a:gd name="connsiteX158" fmla="*/ 967740 w 967740"/>
              <a:gd name="connsiteY158" fmla="*/ 626600 h 1788650"/>
              <a:gd name="connsiteX159" fmla="*/ 960120 w 967740"/>
              <a:gd name="connsiteY159" fmla="*/ 737090 h 1788650"/>
              <a:gd name="connsiteX160" fmla="*/ 956310 w 967740"/>
              <a:gd name="connsiteY160" fmla="*/ 763760 h 1788650"/>
              <a:gd name="connsiteX161" fmla="*/ 952500 w 967740"/>
              <a:gd name="connsiteY161" fmla="*/ 782810 h 1788650"/>
              <a:gd name="connsiteX162" fmla="*/ 944880 w 967740"/>
              <a:gd name="connsiteY162" fmla="*/ 847580 h 1788650"/>
              <a:gd name="connsiteX163" fmla="*/ 941070 w 967740"/>
              <a:gd name="connsiteY163" fmla="*/ 862820 h 1788650"/>
              <a:gd name="connsiteX164" fmla="*/ 933450 w 967740"/>
              <a:gd name="connsiteY164" fmla="*/ 935210 h 1788650"/>
              <a:gd name="connsiteX165" fmla="*/ 925830 w 967740"/>
              <a:gd name="connsiteY165" fmla="*/ 988550 h 1788650"/>
              <a:gd name="connsiteX166" fmla="*/ 929640 w 967740"/>
              <a:gd name="connsiteY166" fmla="*/ 1057130 h 1788650"/>
              <a:gd name="connsiteX167" fmla="*/ 941070 w 967740"/>
              <a:gd name="connsiteY167" fmla="*/ 1133330 h 1788650"/>
              <a:gd name="connsiteX168" fmla="*/ 933450 w 967740"/>
              <a:gd name="connsiteY168" fmla="*/ 1217150 h 1788650"/>
              <a:gd name="connsiteX169" fmla="*/ 925830 w 967740"/>
              <a:gd name="connsiteY169" fmla="*/ 1262870 h 1788650"/>
              <a:gd name="connsiteX170" fmla="*/ 918210 w 967740"/>
              <a:gd name="connsiteY170" fmla="*/ 1346690 h 1788650"/>
              <a:gd name="connsiteX171" fmla="*/ 914400 w 967740"/>
              <a:gd name="connsiteY171" fmla="*/ 1361930 h 1788650"/>
              <a:gd name="connsiteX172" fmla="*/ 910590 w 967740"/>
              <a:gd name="connsiteY172" fmla="*/ 1380980 h 1788650"/>
              <a:gd name="connsiteX173" fmla="*/ 902970 w 967740"/>
              <a:gd name="connsiteY173" fmla="*/ 1403840 h 1788650"/>
              <a:gd name="connsiteX174" fmla="*/ 891540 w 967740"/>
              <a:gd name="connsiteY174" fmla="*/ 1430510 h 1788650"/>
              <a:gd name="connsiteX175" fmla="*/ 887730 w 967740"/>
              <a:gd name="connsiteY175" fmla="*/ 1457180 h 1788650"/>
              <a:gd name="connsiteX176" fmla="*/ 883920 w 967740"/>
              <a:gd name="connsiteY176" fmla="*/ 1468610 h 1788650"/>
              <a:gd name="connsiteX177" fmla="*/ 876300 w 967740"/>
              <a:gd name="connsiteY177" fmla="*/ 1495280 h 1788650"/>
              <a:gd name="connsiteX178" fmla="*/ 876300 w 967740"/>
              <a:gd name="connsiteY178" fmla="*/ 1586720 h 1788650"/>
              <a:gd name="connsiteX179" fmla="*/ 887730 w 967740"/>
              <a:gd name="connsiteY179" fmla="*/ 1609580 h 1788650"/>
              <a:gd name="connsiteX180" fmla="*/ 891540 w 967740"/>
              <a:gd name="connsiteY180" fmla="*/ 1617200 h 1788650"/>
              <a:gd name="connsiteX0" fmla="*/ 697230 w 967740"/>
              <a:gd name="connsiteY0" fmla="*/ 1788650 h 1788650"/>
              <a:gd name="connsiteX1" fmla="*/ 704850 w 967740"/>
              <a:gd name="connsiteY1" fmla="*/ 1758170 h 1788650"/>
              <a:gd name="connsiteX2" fmla="*/ 708660 w 967740"/>
              <a:gd name="connsiteY2" fmla="*/ 1742930 h 1788650"/>
              <a:gd name="connsiteX3" fmla="*/ 712470 w 967740"/>
              <a:gd name="connsiteY3" fmla="*/ 1716260 h 1788650"/>
              <a:gd name="connsiteX4" fmla="*/ 716280 w 967740"/>
              <a:gd name="connsiteY4" fmla="*/ 1697210 h 1788650"/>
              <a:gd name="connsiteX5" fmla="*/ 723900 w 967740"/>
              <a:gd name="connsiteY5" fmla="*/ 1674350 h 1788650"/>
              <a:gd name="connsiteX6" fmla="*/ 731520 w 967740"/>
              <a:gd name="connsiteY6" fmla="*/ 1590530 h 1788650"/>
              <a:gd name="connsiteX7" fmla="*/ 735330 w 967740"/>
              <a:gd name="connsiteY7" fmla="*/ 1579100 h 1788650"/>
              <a:gd name="connsiteX8" fmla="*/ 739140 w 967740"/>
              <a:gd name="connsiteY8" fmla="*/ 1529570 h 1788650"/>
              <a:gd name="connsiteX9" fmla="*/ 742950 w 967740"/>
              <a:gd name="connsiteY9" fmla="*/ 1514330 h 1788650"/>
              <a:gd name="connsiteX10" fmla="*/ 746760 w 967740"/>
              <a:gd name="connsiteY10" fmla="*/ 1472420 h 1788650"/>
              <a:gd name="connsiteX11" fmla="*/ 750570 w 967740"/>
              <a:gd name="connsiteY11" fmla="*/ 1457180 h 1788650"/>
              <a:gd name="connsiteX12" fmla="*/ 754380 w 967740"/>
              <a:gd name="connsiteY12" fmla="*/ 1426700 h 1788650"/>
              <a:gd name="connsiteX13" fmla="*/ 758190 w 967740"/>
              <a:gd name="connsiteY13" fmla="*/ 1400030 h 1788650"/>
              <a:gd name="connsiteX14" fmla="*/ 762000 w 967740"/>
              <a:gd name="connsiteY14" fmla="*/ 1339070 h 1788650"/>
              <a:gd name="connsiteX15" fmla="*/ 765810 w 967740"/>
              <a:gd name="connsiteY15" fmla="*/ 1316210 h 1788650"/>
              <a:gd name="connsiteX16" fmla="*/ 758190 w 967740"/>
              <a:gd name="connsiteY16" fmla="*/ 1209530 h 1788650"/>
              <a:gd name="connsiteX17" fmla="*/ 754380 w 967740"/>
              <a:gd name="connsiteY17" fmla="*/ 1190480 h 1788650"/>
              <a:gd name="connsiteX18" fmla="*/ 746760 w 967740"/>
              <a:gd name="connsiteY18" fmla="*/ 1137140 h 1788650"/>
              <a:gd name="connsiteX19" fmla="*/ 735330 w 967740"/>
              <a:gd name="connsiteY19" fmla="*/ 1087610 h 1788650"/>
              <a:gd name="connsiteX20" fmla="*/ 731520 w 967740"/>
              <a:gd name="connsiteY20" fmla="*/ 1076180 h 1788650"/>
              <a:gd name="connsiteX21" fmla="*/ 723900 w 967740"/>
              <a:gd name="connsiteY21" fmla="*/ 1019030 h 1788650"/>
              <a:gd name="connsiteX22" fmla="*/ 716280 w 967740"/>
              <a:gd name="connsiteY22" fmla="*/ 980930 h 1788650"/>
              <a:gd name="connsiteX23" fmla="*/ 712470 w 967740"/>
              <a:gd name="connsiteY23" fmla="*/ 942830 h 1788650"/>
              <a:gd name="connsiteX24" fmla="*/ 704850 w 967740"/>
              <a:gd name="connsiteY24" fmla="*/ 916160 h 1788650"/>
              <a:gd name="connsiteX25" fmla="*/ 701040 w 967740"/>
              <a:gd name="connsiteY25" fmla="*/ 897110 h 1788650"/>
              <a:gd name="connsiteX26" fmla="*/ 693420 w 967740"/>
              <a:gd name="connsiteY26" fmla="*/ 881870 h 1788650"/>
              <a:gd name="connsiteX27" fmla="*/ 685800 w 967740"/>
              <a:gd name="connsiteY27" fmla="*/ 859010 h 1788650"/>
              <a:gd name="connsiteX28" fmla="*/ 674370 w 967740"/>
              <a:gd name="connsiteY28" fmla="*/ 832340 h 1788650"/>
              <a:gd name="connsiteX29" fmla="*/ 666750 w 967740"/>
              <a:gd name="connsiteY29" fmla="*/ 817100 h 1788650"/>
              <a:gd name="connsiteX30" fmla="*/ 659130 w 967740"/>
              <a:gd name="connsiteY30" fmla="*/ 794240 h 1788650"/>
              <a:gd name="connsiteX31" fmla="*/ 655320 w 967740"/>
              <a:gd name="connsiteY31" fmla="*/ 779000 h 1788650"/>
              <a:gd name="connsiteX32" fmla="*/ 647700 w 967740"/>
              <a:gd name="connsiteY32" fmla="*/ 767570 h 1788650"/>
              <a:gd name="connsiteX33" fmla="*/ 640080 w 967740"/>
              <a:gd name="connsiteY33" fmla="*/ 737090 h 1788650"/>
              <a:gd name="connsiteX34" fmla="*/ 636270 w 967740"/>
              <a:gd name="connsiteY34" fmla="*/ 725660 h 1788650"/>
              <a:gd name="connsiteX35" fmla="*/ 632460 w 967740"/>
              <a:gd name="connsiteY35" fmla="*/ 710420 h 1788650"/>
              <a:gd name="connsiteX36" fmla="*/ 624840 w 967740"/>
              <a:gd name="connsiteY36" fmla="*/ 698990 h 1788650"/>
              <a:gd name="connsiteX37" fmla="*/ 621030 w 967740"/>
              <a:gd name="connsiteY37" fmla="*/ 683750 h 1788650"/>
              <a:gd name="connsiteX38" fmla="*/ 605790 w 967740"/>
              <a:gd name="connsiteY38" fmla="*/ 653270 h 1788650"/>
              <a:gd name="connsiteX39" fmla="*/ 586740 w 967740"/>
              <a:gd name="connsiteY39" fmla="*/ 622790 h 1788650"/>
              <a:gd name="connsiteX40" fmla="*/ 567690 w 967740"/>
              <a:gd name="connsiteY40" fmla="*/ 584690 h 1788650"/>
              <a:gd name="connsiteX41" fmla="*/ 567690 w 967740"/>
              <a:gd name="connsiteY41" fmla="*/ 584690 h 1788650"/>
              <a:gd name="connsiteX42" fmla="*/ 552450 w 967740"/>
              <a:gd name="connsiteY42" fmla="*/ 558020 h 1788650"/>
              <a:gd name="connsiteX43" fmla="*/ 537210 w 967740"/>
              <a:gd name="connsiteY43" fmla="*/ 538970 h 1788650"/>
              <a:gd name="connsiteX44" fmla="*/ 533400 w 967740"/>
              <a:gd name="connsiteY44" fmla="*/ 527540 h 1788650"/>
              <a:gd name="connsiteX45" fmla="*/ 518160 w 967740"/>
              <a:gd name="connsiteY45" fmla="*/ 504680 h 1788650"/>
              <a:gd name="connsiteX46" fmla="*/ 510540 w 967740"/>
              <a:gd name="connsiteY46" fmla="*/ 493250 h 1788650"/>
              <a:gd name="connsiteX47" fmla="*/ 499110 w 967740"/>
              <a:gd name="connsiteY47" fmla="*/ 485630 h 1788650"/>
              <a:gd name="connsiteX48" fmla="*/ 480060 w 967740"/>
              <a:gd name="connsiteY48" fmla="*/ 462770 h 1788650"/>
              <a:gd name="connsiteX49" fmla="*/ 468630 w 967740"/>
              <a:gd name="connsiteY49" fmla="*/ 455150 h 1788650"/>
              <a:gd name="connsiteX50" fmla="*/ 457200 w 967740"/>
              <a:gd name="connsiteY50" fmla="*/ 439910 h 1788650"/>
              <a:gd name="connsiteX51" fmla="*/ 434340 w 967740"/>
              <a:gd name="connsiteY51" fmla="*/ 417050 h 1788650"/>
              <a:gd name="connsiteX52" fmla="*/ 426720 w 967740"/>
              <a:gd name="connsiteY52" fmla="*/ 405620 h 1788650"/>
              <a:gd name="connsiteX53" fmla="*/ 403860 w 967740"/>
              <a:gd name="connsiteY53" fmla="*/ 390380 h 1788650"/>
              <a:gd name="connsiteX54" fmla="*/ 381000 w 967740"/>
              <a:gd name="connsiteY54" fmla="*/ 371330 h 1788650"/>
              <a:gd name="connsiteX55" fmla="*/ 369570 w 967740"/>
              <a:gd name="connsiteY55" fmla="*/ 359900 h 1788650"/>
              <a:gd name="connsiteX56" fmla="*/ 358140 w 967740"/>
              <a:gd name="connsiteY56" fmla="*/ 352280 h 1788650"/>
              <a:gd name="connsiteX57" fmla="*/ 342900 w 967740"/>
              <a:gd name="connsiteY57" fmla="*/ 344660 h 1788650"/>
              <a:gd name="connsiteX58" fmla="*/ 308610 w 967740"/>
              <a:gd name="connsiteY58" fmla="*/ 317990 h 1788650"/>
              <a:gd name="connsiteX59" fmla="*/ 281940 w 967740"/>
              <a:gd name="connsiteY59" fmla="*/ 302750 h 1788650"/>
              <a:gd name="connsiteX60" fmla="*/ 270510 w 967740"/>
              <a:gd name="connsiteY60" fmla="*/ 295130 h 1788650"/>
              <a:gd name="connsiteX61" fmla="*/ 255270 w 967740"/>
              <a:gd name="connsiteY61" fmla="*/ 291320 h 1788650"/>
              <a:gd name="connsiteX62" fmla="*/ 240030 w 967740"/>
              <a:gd name="connsiteY62" fmla="*/ 283700 h 1788650"/>
              <a:gd name="connsiteX63" fmla="*/ 213360 w 967740"/>
              <a:gd name="connsiteY63" fmla="*/ 272270 h 1788650"/>
              <a:gd name="connsiteX64" fmla="*/ 201930 w 967740"/>
              <a:gd name="connsiteY64" fmla="*/ 264650 h 1788650"/>
              <a:gd name="connsiteX65" fmla="*/ 182880 w 967740"/>
              <a:gd name="connsiteY65" fmla="*/ 260840 h 1788650"/>
              <a:gd name="connsiteX66" fmla="*/ 95250 w 967740"/>
              <a:gd name="connsiteY66" fmla="*/ 215120 h 1788650"/>
              <a:gd name="connsiteX67" fmla="*/ 87630 w 967740"/>
              <a:gd name="connsiteY67" fmla="*/ 203690 h 1788650"/>
              <a:gd name="connsiteX68" fmla="*/ 57150 w 967740"/>
              <a:gd name="connsiteY68" fmla="*/ 173210 h 1788650"/>
              <a:gd name="connsiteX69" fmla="*/ 30480 w 967740"/>
              <a:gd name="connsiteY69" fmla="*/ 142730 h 1788650"/>
              <a:gd name="connsiteX70" fmla="*/ 22860 w 967740"/>
              <a:gd name="connsiteY70" fmla="*/ 127490 h 1788650"/>
              <a:gd name="connsiteX71" fmla="*/ 11430 w 967740"/>
              <a:gd name="connsiteY71" fmla="*/ 119870 h 1788650"/>
              <a:gd name="connsiteX72" fmla="*/ 19050 w 967740"/>
              <a:gd name="connsiteY72" fmla="*/ 104630 h 1788650"/>
              <a:gd name="connsiteX73" fmla="*/ 30480 w 967740"/>
              <a:gd name="connsiteY73" fmla="*/ 116060 h 1788650"/>
              <a:gd name="connsiteX74" fmla="*/ 41910 w 967740"/>
              <a:gd name="connsiteY74" fmla="*/ 123680 h 1788650"/>
              <a:gd name="connsiteX75" fmla="*/ 60960 w 967740"/>
              <a:gd name="connsiteY75" fmla="*/ 127490 h 1788650"/>
              <a:gd name="connsiteX76" fmla="*/ 53340 w 967740"/>
              <a:gd name="connsiteY76" fmla="*/ 97010 h 1788650"/>
              <a:gd name="connsiteX77" fmla="*/ 49530 w 967740"/>
              <a:gd name="connsiteY77" fmla="*/ 77960 h 1788650"/>
              <a:gd name="connsiteX78" fmla="*/ 72390 w 967740"/>
              <a:gd name="connsiteY78" fmla="*/ 93200 h 1788650"/>
              <a:gd name="connsiteX79" fmla="*/ 83820 w 967740"/>
              <a:gd name="connsiteY79" fmla="*/ 70340 h 1788650"/>
              <a:gd name="connsiteX80" fmla="*/ 110490 w 967740"/>
              <a:gd name="connsiteY80" fmla="*/ 89390 h 1788650"/>
              <a:gd name="connsiteX81" fmla="*/ 118110 w 967740"/>
              <a:gd name="connsiteY81" fmla="*/ 74150 h 1788650"/>
              <a:gd name="connsiteX82" fmla="*/ 125730 w 967740"/>
              <a:gd name="connsiteY82" fmla="*/ 51290 h 1788650"/>
              <a:gd name="connsiteX83" fmla="*/ 133350 w 967740"/>
              <a:gd name="connsiteY83" fmla="*/ 62720 h 1788650"/>
              <a:gd name="connsiteX84" fmla="*/ 140970 w 967740"/>
              <a:gd name="connsiteY84" fmla="*/ 51290 h 1788650"/>
              <a:gd name="connsiteX85" fmla="*/ 201930 w 967740"/>
              <a:gd name="connsiteY85" fmla="*/ 20810 h 1788650"/>
              <a:gd name="connsiteX86" fmla="*/ 224790 w 967740"/>
              <a:gd name="connsiteY86" fmla="*/ 28430 h 1788650"/>
              <a:gd name="connsiteX87" fmla="*/ 224790 w 967740"/>
              <a:gd name="connsiteY87" fmla="*/ 24620 h 1788650"/>
              <a:gd name="connsiteX88" fmla="*/ 247650 w 967740"/>
              <a:gd name="connsiteY88" fmla="*/ 47480 h 1788650"/>
              <a:gd name="connsiteX89" fmla="*/ 297180 w 967740"/>
              <a:gd name="connsiteY89" fmla="*/ 74150 h 1788650"/>
              <a:gd name="connsiteX90" fmla="*/ 365760 w 967740"/>
              <a:gd name="connsiteY90" fmla="*/ 116060 h 1788650"/>
              <a:gd name="connsiteX91" fmla="*/ 400050 w 967740"/>
              <a:gd name="connsiteY91" fmla="*/ 142730 h 1788650"/>
              <a:gd name="connsiteX92" fmla="*/ 407670 w 967740"/>
              <a:gd name="connsiteY92" fmla="*/ 154160 h 1788650"/>
              <a:gd name="connsiteX93" fmla="*/ 419100 w 967740"/>
              <a:gd name="connsiteY93" fmla="*/ 157970 h 1788650"/>
              <a:gd name="connsiteX94" fmla="*/ 457200 w 967740"/>
              <a:gd name="connsiteY94" fmla="*/ 196070 h 1788650"/>
              <a:gd name="connsiteX95" fmla="*/ 468630 w 967740"/>
              <a:gd name="connsiteY95" fmla="*/ 203690 h 1788650"/>
              <a:gd name="connsiteX96" fmla="*/ 480060 w 967740"/>
              <a:gd name="connsiteY96" fmla="*/ 215120 h 1788650"/>
              <a:gd name="connsiteX97" fmla="*/ 487680 w 967740"/>
              <a:gd name="connsiteY97" fmla="*/ 226550 h 1788650"/>
              <a:gd name="connsiteX98" fmla="*/ 499110 w 967740"/>
              <a:gd name="connsiteY98" fmla="*/ 230360 h 1788650"/>
              <a:gd name="connsiteX99" fmla="*/ 529590 w 967740"/>
              <a:gd name="connsiteY99" fmla="*/ 257030 h 1788650"/>
              <a:gd name="connsiteX100" fmla="*/ 541020 w 967740"/>
              <a:gd name="connsiteY100" fmla="*/ 268460 h 1788650"/>
              <a:gd name="connsiteX101" fmla="*/ 563880 w 967740"/>
              <a:gd name="connsiteY101" fmla="*/ 283700 h 1788650"/>
              <a:gd name="connsiteX102" fmla="*/ 586740 w 967740"/>
              <a:gd name="connsiteY102" fmla="*/ 306560 h 1788650"/>
              <a:gd name="connsiteX103" fmla="*/ 594360 w 967740"/>
              <a:gd name="connsiteY103" fmla="*/ 317990 h 1788650"/>
              <a:gd name="connsiteX104" fmla="*/ 605790 w 967740"/>
              <a:gd name="connsiteY104" fmla="*/ 329420 h 1788650"/>
              <a:gd name="connsiteX105" fmla="*/ 624840 w 967740"/>
              <a:gd name="connsiteY105" fmla="*/ 356090 h 1788650"/>
              <a:gd name="connsiteX106" fmla="*/ 640080 w 967740"/>
              <a:gd name="connsiteY106" fmla="*/ 378950 h 1788650"/>
              <a:gd name="connsiteX107" fmla="*/ 647700 w 967740"/>
              <a:gd name="connsiteY107" fmla="*/ 390380 h 1788650"/>
              <a:gd name="connsiteX108" fmla="*/ 651510 w 967740"/>
              <a:gd name="connsiteY108" fmla="*/ 401810 h 1788650"/>
              <a:gd name="connsiteX109" fmla="*/ 662940 w 967740"/>
              <a:gd name="connsiteY109" fmla="*/ 409430 h 1788650"/>
              <a:gd name="connsiteX110" fmla="*/ 678180 w 967740"/>
              <a:gd name="connsiteY110" fmla="*/ 436100 h 1788650"/>
              <a:gd name="connsiteX111" fmla="*/ 693420 w 967740"/>
              <a:gd name="connsiteY111" fmla="*/ 458960 h 1788650"/>
              <a:gd name="connsiteX112" fmla="*/ 704850 w 967740"/>
              <a:gd name="connsiteY112" fmla="*/ 474200 h 1788650"/>
              <a:gd name="connsiteX113" fmla="*/ 716280 w 967740"/>
              <a:gd name="connsiteY113" fmla="*/ 481820 h 1788650"/>
              <a:gd name="connsiteX114" fmla="*/ 727710 w 967740"/>
              <a:gd name="connsiteY114" fmla="*/ 519920 h 1788650"/>
              <a:gd name="connsiteX115" fmla="*/ 739140 w 967740"/>
              <a:gd name="connsiteY115" fmla="*/ 542780 h 1788650"/>
              <a:gd name="connsiteX116" fmla="*/ 746760 w 967740"/>
              <a:gd name="connsiteY116" fmla="*/ 565640 h 1788650"/>
              <a:gd name="connsiteX117" fmla="*/ 754380 w 967740"/>
              <a:gd name="connsiteY117" fmla="*/ 580880 h 1788650"/>
              <a:gd name="connsiteX118" fmla="*/ 765810 w 967740"/>
              <a:gd name="connsiteY118" fmla="*/ 607550 h 1788650"/>
              <a:gd name="connsiteX119" fmla="*/ 773430 w 967740"/>
              <a:gd name="connsiteY119" fmla="*/ 584690 h 1788650"/>
              <a:gd name="connsiteX120" fmla="*/ 784860 w 967740"/>
              <a:gd name="connsiteY120" fmla="*/ 558020 h 1788650"/>
              <a:gd name="connsiteX121" fmla="*/ 796290 w 967740"/>
              <a:gd name="connsiteY121" fmla="*/ 504680 h 1788650"/>
              <a:gd name="connsiteX122" fmla="*/ 800100 w 967740"/>
              <a:gd name="connsiteY122" fmla="*/ 478010 h 1788650"/>
              <a:gd name="connsiteX123" fmla="*/ 803910 w 967740"/>
              <a:gd name="connsiteY123" fmla="*/ 428480 h 1788650"/>
              <a:gd name="connsiteX124" fmla="*/ 800100 w 967740"/>
              <a:gd name="connsiteY124" fmla="*/ 386570 h 1788650"/>
              <a:gd name="connsiteX125" fmla="*/ 796290 w 967740"/>
              <a:gd name="connsiteY125" fmla="*/ 363710 h 1788650"/>
              <a:gd name="connsiteX126" fmla="*/ 792480 w 967740"/>
              <a:gd name="connsiteY126" fmla="*/ 337040 h 1788650"/>
              <a:gd name="connsiteX127" fmla="*/ 784860 w 967740"/>
              <a:gd name="connsiteY127" fmla="*/ 291320 h 1788650"/>
              <a:gd name="connsiteX128" fmla="*/ 788670 w 967740"/>
              <a:gd name="connsiteY128" fmla="*/ 196070 h 1788650"/>
              <a:gd name="connsiteX129" fmla="*/ 792480 w 967740"/>
              <a:gd name="connsiteY129" fmla="*/ 177020 h 1788650"/>
              <a:gd name="connsiteX130" fmla="*/ 800100 w 967740"/>
              <a:gd name="connsiteY130" fmla="*/ 199880 h 1788650"/>
              <a:gd name="connsiteX131" fmla="*/ 803910 w 967740"/>
              <a:gd name="connsiteY131" fmla="*/ 237980 h 1788650"/>
              <a:gd name="connsiteX132" fmla="*/ 807720 w 967740"/>
              <a:gd name="connsiteY132" fmla="*/ 268460 h 1788650"/>
              <a:gd name="connsiteX133" fmla="*/ 815340 w 967740"/>
              <a:gd name="connsiteY133" fmla="*/ 257030 h 1788650"/>
              <a:gd name="connsiteX134" fmla="*/ 819150 w 967740"/>
              <a:gd name="connsiteY134" fmla="*/ 245600 h 1788650"/>
              <a:gd name="connsiteX135" fmla="*/ 826770 w 967740"/>
              <a:gd name="connsiteY135" fmla="*/ 226550 h 1788650"/>
              <a:gd name="connsiteX136" fmla="*/ 834390 w 967740"/>
              <a:gd name="connsiteY136" fmla="*/ 203690 h 1788650"/>
              <a:gd name="connsiteX137" fmla="*/ 845820 w 967740"/>
              <a:gd name="connsiteY137" fmla="*/ 180830 h 1788650"/>
              <a:gd name="connsiteX138" fmla="*/ 853440 w 967740"/>
              <a:gd name="connsiteY138" fmla="*/ 196070 h 1788650"/>
              <a:gd name="connsiteX139" fmla="*/ 868680 w 967740"/>
              <a:gd name="connsiteY139" fmla="*/ 218930 h 1788650"/>
              <a:gd name="connsiteX140" fmla="*/ 876300 w 967740"/>
              <a:gd name="connsiteY140" fmla="*/ 199880 h 1788650"/>
              <a:gd name="connsiteX141" fmla="*/ 883920 w 967740"/>
              <a:gd name="connsiteY141" fmla="*/ 188450 h 1788650"/>
              <a:gd name="connsiteX142" fmla="*/ 887730 w 967740"/>
              <a:gd name="connsiteY142" fmla="*/ 237980 h 1788650"/>
              <a:gd name="connsiteX143" fmla="*/ 902970 w 967740"/>
              <a:gd name="connsiteY143" fmla="*/ 211310 h 1788650"/>
              <a:gd name="connsiteX144" fmla="*/ 910590 w 967740"/>
              <a:gd name="connsiteY144" fmla="*/ 196070 h 1788650"/>
              <a:gd name="connsiteX145" fmla="*/ 906780 w 967740"/>
              <a:gd name="connsiteY145" fmla="*/ 226550 h 1788650"/>
              <a:gd name="connsiteX146" fmla="*/ 910590 w 967740"/>
              <a:gd name="connsiteY146" fmla="*/ 241790 h 1788650"/>
              <a:gd name="connsiteX147" fmla="*/ 918210 w 967740"/>
              <a:gd name="connsiteY147" fmla="*/ 230360 h 1788650"/>
              <a:gd name="connsiteX148" fmla="*/ 929640 w 967740"/>
              <a:gd name="connsiteY148" fmla="*/ 218930 h 1788650"/>
              <a:gd name="connsiteX149" fmla="*/ 933450 w 967740"/>
              <a:gd name="connsiteY149" fmla="*/ 207500 h 1788650"/>
              <a:gd name="connsiteX150" fmla="*/ 944880 w 967740"/>
              <a:gd name="connsiteY150" fmla="*/ 241790 h 1788650"/>
              <a:gd name="connsiteX151" fmla="*/ 941070 w 967740"/>
              <a:gd name="connsiteY151" fmla="*/ 302750 h 1788650"/>
              <a:gd name="connsiteX152" fmla="*/ 944880 w 967740"/>
              <a:gd name="connsiteY152" fmla="*/ 401810 h 1788650"/>
              <a:gd name="connsiteX153" fmla="*/ 948690 w 967740"/>
              <a:gd name="connsiteY153" fmla="*/ 428480 h 1788650"/>
              <a:gd name="connsiteX154" fmla="*/ 952500 w 967740"/>
              <a:gd name="connsiteY154" fmla="*/ 470390 h 1788650"/>
              <a:gd name="connsiteX155" fmla="*/ 956310 w 967740"/>
              <a:gd name="connsiteY155" fmla="*/ 565640 h 1788650"/>
              <a:gd name="connsiteX156" fmla="*/ 960120 w 967740"/>
              <a:gd name="connsiteY156" fmla="*/ 580880 h 1788650"/>
              <a:gd name="connsiteX157" fmla="*/ 967740 w 967740"/>
              <a:gd name="connsiteY157" fmla="*/ 626600 h 1788650"/>
              <a:gd name="connsiteX158" fmla="*/ 960120 w 967740"/>
              <a:gd name="connsiteY158" fmla="*/ 737090 h 1788650"/>
              <a:gd name="connsiteX159" fmla="*/ 956310 w 967740"/>
              <a:gd name="connsiteY159" fmla="*/ 763760 h 1788650"/>
              <a:gd name="connsiteX160" fmla="*/ 952500 w 967740"/>
              <a:gd name="connsiteY160" fmla="*/ 782810 h 1788650"/>
              <a:gd name="connsiteX161" fmla="*/ 944880 w 967740"/>
              <a:gd name="connsiteY161" fmla="*/ 847580 h 1788650"/>
              <a:gd name="connsiteX162" fmla="*/ 941070 w 967740"/>
              <a:gd name="connsiteY162" fmla="*/ 862820 h 1788650"/>
              <a:gd name="connsiteX163" fmla="*/ 933450 w 967740"/>
              <a:gd name="connsiteY163" fmla="*/ 935210 h 1788650"/>
              <a:gd name="connsiteX164" fmla="*/ 925830 w 967740"/>
              <a:gd name="connsiteY164" fmla="*/ 988550 h 1788650"/>
              <a:gd name="connsiteX165" fmla="*/ 929640 w 967740"/>
              <a:gd name="connsiteY165" fmla="*/ 1057130 h 1788650"/>
              <a:gd name="connsiteX166" fmla="*/ 941070 w 967740"/>
              <a:gd name="connsiteY166" fmla="*/ 1133330 h 1788650"/>
              <a:gd name="connsiteX167" fmla="*/ 933450 w 967740"/>
              <a:gd name="connsiteY167" fmla="*/ 1217150 h 1788650"/>
              <a:gd name="connsiteX168" fmla="*/ 925830 w 967740"/>
              <a:gd name="connsiteY168" fmla="*/ 1262870 h 1788650"/>
              <a:gd name="connsiteX169" fmla="*/ 918210 w 967740"/>
              <a:gd name="connsiteY169" fmla="*/ 1346690 h 1788650"/>
              <a:gd name="connsiteX170" fmla="*/ 914400 w 967740"/>
              <a:gd name="connsiteY170" fmla="*/ 1361930 h 1788650"/>
              <a:gd name="connsiteX171" fmla="*/ 910590 w 967740"/>
              <a:gd name="connsiteY171" fmla="*/ 1380980 h 1788650"/>
              <a:gd name="connsiteX172" fmla="*/ 902970 w 967740"/>
              <a:gd name="connsiteY172" fmla="*/ 1403840 h 1788650"/>
              <a:gd name="connsiteX173" fmla="*/ 891540 w 967740"/>
              <a:gd name="connsiteY173" fmla="*/ 1430510 h 1788650"/>
              <a:gd name="connsiteX174" fmla="*/ 887730 w 967740"/>
              <a:gd name="connsiteY174" fmla="*/ 1457180 h 1788650"/>
              <a:gd name="connsiteX175" fmla="*/ 883920 w 967740"/>
              <a:gd name="connsiteY175" fmla="*/ 1468610 h 1788650"/>
              <a:gd name="connsiteX176" fmla="*/ 876300 w 967740"/>
              <a:gd name="connsiteY176" fmla="*/ 1495280 h 1788650"/>
              <a:gd name="connsiteX177" fmla="*/ 876300 w 967740"/>
              <a:gd name="connsiteY177" fmla="*/ 1586720 h 1788650"/>
              <a:gd name="connsiteX178" fmla="*/ 887730 w 967740"/>
              <a:gd name="connsiteY178" fmla="*/ 1609580 h 1788650"/>
              <a:gd name="connsiteX179" fmla="*/ 891540 w 967740"/>
              <a:gd name="connsiteY179" fmla="*/ 1617200 h 1788650"/>
              <a:gd name="connsiteX0" fmla="*/ 697230 w 967740"/>
              <a:gd name="connsiteY0" fmla="*/ 1788650 h 1788650"/>
              <a:gd name="connsiteX1" fmla="*/ 704850 w 967740"/>
              <a:gd name="connsiteY1" fmla="*/ 1758170 h 1788650"/>
              <a:gd name="connsiteX2" fmla="*/ 708660 w 967740"/>
              <a:gd name="connsiteY2" fmla="*/ 1742930 h 1788650"/>
              <a:gd name="connsiteX3" fmla="*/ 712470 w 967740"/>
              <a:gd name="connsiteY3" fmla="*/ 1716260 h 1788650"/>
              <a:gd name="connsiteX4" fmla="*/ 716280 w 967740"/>
              <a:gd name="connsiteY4" fmla="*/ 1697210 h 1788650"/>
              <a:gd name="connsiteX5" fmla="*/ 723900 w 967740"/>
              <a:gd name="connsiteY5" fmla="*/ 1674350 h 1788650"/>
              <a:gd name="connsiteX6" fmla="*/ 731520 w 967740"/>
              <a:gd name="connsiteY6" fmla="*/ 1590530 h 1788650"/>
              <a:gd name="connsiteX7" fmla="*/ 735330 w 967740"/>
              <a:gd name="connsiteY7" fmla="*/ 1579100 h 1788650"/>
              <a:gd name="connsiteX8" fmla="*/ 739140 w 967740"/>
              <a:gd name="connsiteY8" fmla="*/ 1529570 h 1788650"/>
              <a:gd name="connsiteX9" fmla="*/ 742950 w 967740"/>
              <a:gd name="connsiteY9" fmla="*/ 1514330 h 1788650"/>
              <a:gd name="connsiteX10" fmla="*/ 746760 w 967740"/>
              <a:gd name="connsiteY10" fmla="*/ 1472420 h 1788650"/>
              <a:gd name="connsiteX11" fmla="*/ 750570 w 967740"/>
              <a:gd name="connsiteY11" fmla="*/ 1457180 h 1788650"/>
              <a:gd name="connsiteX12" fmla="*/ 754380 w 967740"/>
              <a:gd name="connsiteY12" fmla="*/ 1426700 h 1788650"/>
              <a:gd name="connsiteX13" fmla="*/ 758190 w 967740"/>
              <a:gd name="connsiteY13" fmla="*/ 1400030 h 1788650"/>
              <a:gd name="connsiteX14" fmla="*/ 762000 w 967740"/>
              <a:gd name="connsiteY14" fmla="*/ 1339070 h 1788650"/>
              <a:gd name="connsiteX15" fmla="*/ 765810 w 967740"/>
              <a:gd name="connsiteY15" fmla="*/ 1316210 h 1788650"/>
              <a:gd name="connsiteX16" fmla="*/ 758190 w 967740"/>
              <a:gd name="connsiteY16" fmla="*/ 1209530 h 1788650"/>
              <a:gd name="connsiteX17" fmla="*/ 754380 w 967740"/>
              <a:gd name="connsiteY17" fmla="*/ 1190480 h 1788650"/>
              <a:gd name="connsiteX18" fmla="*/ 746760 w 967740"/>
              <a:gd name="connsiteY18" fmla="*/ 1137140 h 1788650"/>
              <a:gd name="connsiteX19" fmla="*/ 735330 w 967740"/>
              <a:gd name="connsiteY19" fmla="*/ 1087610 h 1788650"/>
              <a:gd name="connsiteX20" fmla="*/ 731520 w 967740"/>
              <a:gd name="connsiteY20" fmla="*/ 1076180 h 1788650"/>
              <a:gd name="connsiteX21" fmla="*/ 723900 w 967740"/>
              <a:gd name="connsiteY21" fmla="*/ 1019030 h 1788650"/>
              <a:gd name="connsiteX22" fmla="*/ 716280 w 967740"/>
              <a:gd name="connsiteY22" fmla="*/ 980930 h 1788650"/>
              <a:gd name="connsiteX23" fmla="*/ 712470 w 967740"/>
              <a:gd name="connsiteY23" fmla="*/ 942830 h 1788650"/>
              <a:gd name="connsiteX24" fmla="*/ 704850 w 967740"/>
              <a:gd name="connsiteY24" fmla="*/ 916160 h 1788650"/>
              <a:gd name="connsiteX25" fmla="*/ 701040 w 967740"/>
              <a:gd name="connsiteY25" fmla="*/ 897110 h 1788650"/>
              <a:gd name="connsiteX26" fmla="*/ 693420 w 967740"/>
              <a:gd name="connsiteY26" fmla="*/ 881870 h 1788650"/>
              <a:gd name="connsiteX27" fmla="*/ 685800 w 967740"/>
              <a:gd name="connsiteY27" fmla="*/ 859010 h 1788650"/>
              <a:gd name="connsiteX28" fmla="*/ 674370 w 967740"/>
              <a:gd name="connsiteY28" fmla="*/ 832340 h 1788650"/>
              <a:gd name="connsiteX29" fmla="*/ 666750 w 967740"/>
              <a:gd name="connsiteY29" fmla="*/ 817100 h 1788650"/>
              <a:gd name="connsiteX30" fmla="*/ 659130 w 967740"/>
              <a:gd name="connsiteY30" fmla="*/ 794240 h 1788650"/>
              <a:gd name="connsiteX31" fmla="*/ 655320 w 967740"/>
              <a:gd name="connsiteY31" fmla="*/ 779000 h 1788650"/>
              <a:gd name="connsiteX32" fmla="*/ 647700 w 967740"/>
              <a:gd name="connsiteY32" fmla="*/ 767570 h 1788650"/>
              <a:gd name="connsiteX33" fmla="*/ 640080 w 967740"/>
              <a:gd name="connsiteY33" fmla="*/ 737090 h 1788650"/>
              <a:gd name="connsiteX34" fmla="*/ 636270 w 967740"/>
              <a:gd name="connsiteY34" fmla="*/ 725660 h 1788650"/>
              <a:gd name="connsiteX35" fmla="*/ 632460 w 967740"/>
              <a:gd name="connsiteY35" fmla="*/ 710420 h 1788650"/>
              <a:gd name="connsiteX36" fmla="*/ 624840 w 967740"/>
              <a:gd name="connsiteY36" fmla="*/ 698990 h 1788650"/>
              <a:gd name="connsiteX37" fmla="*/ 621030 w 967740"/>
              <a:gd name="connsiteY37" fmla="*/ 683750 h 1788650"/>
              <a:gd name="connsiteX38" fmla="*/ 605790 w 967740"/>
              <a:gd name="connsiteY38" fmla="*/ 653270 h 1788650"/>
              <a:gd name="connsiteX39" fmla="*/ 586740 w 967740"/>
              <a:gd name="connsiteY39" fmla="*/ 622790 h 1788650"/>
              <a:gd name="connsiteX40" fmla="*/ 567690 w 967740"/>
              <a:gd name="connsiteY40" fmla="*/ 584690 h 1788650"/>
              <a:gd name="connsiteX41" fmla="*/ 567690 w 967740"/>
              <a:gd name="connsiteY41" fmla="*/ 584690 h 1788650"/>
              <a:gd name="connsiteX42" fmla="*/ 552450 w 967740"/>
              <a:gd name="connsiteY42" fmla="*/ 558020 h 1788650"/>
              <a:gd name="connsiteX43" fmla="*/ 537210 w 967740"/>
              <a:gd name="connsiteY43" fmla="*/ 538970 h 1788650"/>
              <a:gd name="connsiteX44" fmla="*/ 533400 w 967740"/>
              <a:gd name="connsiteY44" fmla="*/ 527540 h 1788650"/>
              <a:gd name="connsiteX45" fmla="*/ 518160 w 967740"/>
              <a:gd name="connsiteY45" fmla="*/ 504680 h 1788650"/>
              <a:gd name="connsiteX46" fmla="*/ 510540 w 967740"/>
              <a:gd name="connsiteY46" fmla="*/ 493250 h 1788650"/>
              <a:gd name="connsiteX47" fmla="*/ 499110 w 967740"/>
              <a:gd name="connsiteY47" fmla="*/ 485630 h 1788650"/>
              <a:gd name="connsiteX48" fmla="*/ 480060 w 967740"/>
              <a:gd name="connsiteY48" fmla="*/ 462770 h 1788650"/>
              <a:gd name="connsiteX49" fmla="*/ 468630 w 967740"/>
              <a:gd name="connsiteY49" fmla="*/ 455150 h 1788650"/>
              <a:gd name="connsiteX50" fmla="*/ 457200 w 967740"/>
              <a:gd name="connsiteY50" fmla="*/ 439910 h 1788650"/>
              <a:gd name="connsiteX51" fmla="*/ 434340 w 967740"/>
              <a:gd name="connsiteY51" fmla="*/ 417050 h 1788650"/>
              <a:gd name="connsiteX52" fmla="*/ 426720 w 967740"/>
              <a:gd name="connsiteY52" fmla="*/ 405620 h 1788650"/>
              <a:gd name="connsiteX53" fmla="*/ 403860 w 967740"/>
              <a:gd name="connsiteY53" fmla="*/ 390380 h 1788650"/>
              <a:gd name="connsiteX54" fmla="*/ 381000 w 967740"/>
              <a:gd name="connsiteY54" fmla="*/ 371330 h 1788650"/>
              <a:gd name="connsiteX55" fmla="*/ 369570 w 967740"/>
              <a:gd name="connsiteY55" fmla="*/ 359900 h 1788650"/>
              <a:gd name="connsiteX56" fmla="*/ 358140 w 967740"/>
              <a:gd name="connsiteY56" fmla="*/ 352280 h 1788650"/>
              <a:gd name="connsiteX57" fmla="*/ 342900 w 967740"/>
              <a:gd name="connsiteY57" fmla="*/ 344660 h 1788650"/>
              <a:gd name="connsiteX58" fmla="*/ 308610 w 967740"/>
              <a:gd name="connsiteY58" fmla="*/ 317990 h 1788650"/>
              <a:gd name="connsiteX59" fmla="*/ 281940 w 967740"/>
              <a:gd name="connsiteY59" fmla="*/ 302750 h 1788650"/>
              <a:gd name="connsiteX60" fmla="*/ 270510 w 967740"/>
              <a:gd name="connsiteY60" fmla="*/ 295130 h 1788650"/>
              <a:gd name="connsiteX61" fmla="*/ 255270 w 967740"/>
              <a:gd name="connsiteY61" fmla="*/ 291320 h 1788650"/>
              <a:gd name="connsiteX62" fmla="*/ 240030 w 967740"/>
              <a:gd name="connsiteY62" fmla="*/ 283700 h 1788650"/>
              <a:gd name="connsiteX63" fmla="*/ 213360 w 967740"/>
              <a:gd name="connsiteY63" fmla="*/ 272270 h 1788650"/>
              <a:gd name="connsiteX64" fmla="*/ 182880 w 967740"/>
              <a:gd name="connsiteY64" fmla="*/ 260840 h 1788650"/>
              <a:gd name="connsiteX65" fmla="*/ 95250 w 967740"/>
              <a:gd name="connsiteY65" fmla="*/ 215120 h 1788650"/>
              <a:gd name="connsiteX66" fmla="*/ 87630 w 967740"/>
              <a:gd name="connsiteY66" fmla="*/ 203690 h 1788650"/>
              <a:gd name="connsiteX67" fmla="*/ 57150 w 967740"/>
              <a:gd name="connsiteY67" fmla="*/ 173210 h 1788650"/>
              <a:gd name="connsiteX68" fmla="*/ 30480 w 967740"/>
              <a:gd name="connsiteY68" fmla="*/ 142730 h 1788650"/>
              <a:gd name="connsiteX69" fmla="*/ 22860 w 967740"/>
              <a:gd name="connsiteY69" fmla="*/ 127490 h 1788650"/>
              <a:gd name="connsiteX70" fmla="*/ 11430 w 967740"/>
              <a:gd name="connsiteY70" fmla="*/ 119870 h 1788650"/>
              <a:gd name="connsiteX71" fmla="*/ 19050 w 967740"/>
              <a:gd name="connsiteY71" fmla="*/ 104630 h 1788650"/>
              <a:gd name="connsiteX72" fmla="*/ 30480 w 967740"/>
              <a:gd name="connsiteY72" fmla="*/ 116060 h 1788650"/>
              <a:gd name="connsiteX73" fmla="*/ 41910 w 967740"/>
              <a:gd name="connsiteY73" fmla="*/ 123680 h 1788650"/>
              <a:gd name="connsiteX74" fmla="*/ 60960 w 967740"/>
              <a:gd name="connsiteY74" fmla="*/ 127490 h 1788650"/>
              <a:gd name="connsiteX75" fmla="*/ 53340 w 967740"/>
              <a:gd name="connsiteY75" fmla="*/ 97010 h 1788650"/>
              <a:gd name="connsiteX76" fmla="*/ 49530 w 967740"/>
              <a:gd name="connsiteY76" fmla="*/ 77960 h 1788650"/>
              <a:gd name="connsiteX77" fmla="*/ 72390 w 967740"/>
              <a:gd name="connsiteY77" fmla="*/ 93200 h 1788650"/>
              <a:gd name="connsiteX78" fmla="*/ 83820 w 967740"/>
              <a:gd name="connsiteY78" fmla="*/ 70340 h 1788650"/>
              <a:gd name="connsiteX79" fmla="*/ 110490 w 967740"/>
              <a:gd name="connsiteY79" fmla="*/ 89390 h 1788650"/>
              <a:gd name="connsiteX80" fmla="*/ 118110 w 967740"/>
              <a:gd name="connsiteY80" fmla="*/ 74150 h 1788650"/>
              <a:gd name="connsiteX81" fmla="*/ 125730 w 967740"/>
              <a:gd name="connsiteY81" fmla="*/ 51290 h 1788650"/>
              <a:gd name="connsiteX82" fmla="*/ 133350 w 967740"/>
              <a:gd name="connsiteY82" fmla="*/ 62720 h 1788650"/>
              <a:gd name="connsiteX83" fmla="*/ 140970 w 967740"/>
              <a:gd name="connsiteY83" fmla="*/ 51290 h 1788650"/>
              <a:gd name="connsiteX84" fmla="*/ 201930 w 967740"/>
              <a:gd name="connsiteY84" fmla="*/ 20810 h 1788650"/>
              <a:gd name="connsiteX85" fmla="*/ 224790 w 967740"/>
              <a:gd name="connsiteY85" fmla="*/ 28430 h 1788650"/>
              <a:gd name="connsiteX86" fmla="*/ 224790 w 967740"/>
              <a:gd name="connsiteY86" fmla="*/ 24620 h 1788650"/>
              <a:gd name="connsiteX87" fmla="*/ 247650 w 967740"/>
              <a:gd name="connsiteY87" fmla="*/ 47480 h 1788650"/>
              <a:gd name="connsiteX88" fmla="*/ 297180 w 967740"/>
              <a:gd name="connsiteY88" fmla="*/ 74150 h 1788650"/>
              <a:gd name="connsiteX89" fmla="*/ 365760 w 967740"/>
              <a:gd name="connsiteY89" fmla="*/ 116060 h 1788650"/>
              <a:gd name="connsiteX90" fmla="*/ 400050 w 967740"/>
              <a:gd name="connsiteY90" fmla="*/ 142730 h 1788650"/>
              <a:gd name="connsiteX91" fmla="*/ 407670 w 967740"/>
              <a:gd name="connsiteY91" fmla="*/ 154160 h 1788650"/>
              <a:gd name="connsiteX92" fmla="*/ 419100 w 967740"/>
              <a:gd name="connsiteY92" fmla="*/ 157970 h 1788650"/>
              <a:gd name="connsiteX93" fmla="*/ 457200 w 967740"/>
              <a:gd name="connsiteY93" fmla="*/ 196070 h 1788650"/>
              <a:gd name="connsiteX94" fmla="*/ 468630 w 967740"/>
              <a:gd name="connsiteY94" fmla="*/ 203690 h 1788650"/>
              <a:gd name="connsiteX95" fmla="*/ 480060 w 967740"/>
              <a:gd name="connsiteY95" fmla="*/ 215120 h 1788650"/>
              <a:gd name="connsiteX96" fmla="*/ 487680 w 967740"/>
              <a:gd name="connsiteY96" fmla="*/ 226550 h 1788650"/>
              <a:gd name="connsiteX97" fmla="*/ 499110 w 967740"/>
              <a:gd name="connsiteY97" fmla="*/ 230360 h 1788650"/>
              <a:gd name="connsiteX98" fmla="*/ 529590 w 967740"/>
              <a:gd name="connsiteY98" fmla="*/ 257030 h 1788650"/>
              <a:gd name="connsiteX99" fmla="*/ 541020 w 967740"/>
              <a:gd name="connsiteY99" fmla="*/ 268460 h 1788650"/>
              <a:gd name="connsiteX100" fmla="*/ 563880 w 967740"/>
              <a:gd name="connsiteY100" fmla="*/ 283700 h 1788650"/>
              <a:gd name="connsiteX101" fmla="*/ 586740 w 967740"/>
              <a:gd name="connsiteY101" fmla="*/ 306560 h 1788650"/>
              <a:gd name="connsiteX102" fmla="*/ 594360 w 967740"/>
              <a:gd name="connsiteY102" fmla="*/ 317990 h 1788650"/>
              <a:gd name="connsiteX103" fmla="*/ 605790 w 967740"/>
              <a:gd name="connsiteY103" fmla="*/ 329420 h 1788650"/>
              <a:gd name="connsiteX104" fmla="*/ 624840 w 967740"/>
              <a:gd name="connsiteY104" fmla="*/ 356090 h 1788650"/>
              <a:gd name="connsiteX105" fmla="*/ 640080 w 967740"/>
              <a:gd name="connsiteY105" fmla="*/ 378950 h 1788650"/>
              <a:gd name="connsiteX106" fmla="*/ 647700 w 967740"/>
              <a:gd name="connsiteY106" fmla="*/ 390380 h 1788650"/>
              <a:gd name="connsiteX107" fmla="*/ 651510 w 967740"/>
              <a:gd name="connsiteY107" fmla="*/ 401810 h 1788650"/>
              <a:gd name="connsiteX108" fmla="*/ 662940 w 967740"/>
              <a:gd name="connsiteY108" fmla="*/ 409430 h 1788650"/>
              <a:gd name="connsiteX109" fmla="*/ 678180 w 967740"/>
              <a:gd name="connsiteY109" fmla="*/ 436100 h 1788650"/>
              <a:gd name="connsiteX110" fmla="*/ 693420 w 967740"/>
              <a:gd name="connsiteY110" fmla="*/ 458960 h 1788650"/>
              <a:gd name="connsiteX111" fmla="*/ 704850 w 967740"/>
              <a:gd name="connsiteY111" fmla="*/ 474200 h 1788650"/>
              <a:gd name="connsiteX112" fmla="*/ 716280 w 967740"/>
              <a:gd name="connsiteY112" fmla="*/ 481820 h 1788650"/>
              <a:gd name="connsiteX113" fmla="*/ 727710 w 967740"/>
              <a:gd name="connsiteY113" fmla="*/ 519920 h 1788650"/>
              <a:gd name="connsiteX114" fmla="*/ 739140 w 967740"/>
              <a:gd name="connsiteY114" fmla="*/ 542780 h 1788650"/>
              <a:gd name="connsiteX115" fmla="*/ 746760 w 967740"/>
              <a:gd name="connsiteY115" fmla="*/ 565640 h 1788650"/>
              <a:gd name="connsiteX116" fmla="*/ 754380 w 967740"/>
              <a:gd name="connsiteY116" fmla="*/ 580880 h 1788650"/>
              <a:gd name="connsiteX117" fmla="*/ 765810 w 967740"/>
              <a:gd name="connsiteY117" fmla="*/ 607550 h 1788650"/>
              <a:gd name="connsiteX118" fmla="*/ 773430 w 967740"/>
              <a:gd name="connsiteY118" fmla="*/ 584690 h 1788650"/>
              <a:gd name="connsiteX119" fmla="*/ 784860 w 967740"/>
              <a:gd name="connsiteY119" fmla="*/ 558020 h 1788650"/>
              <a:gd name="connsiteX120" fmla="*/ 796290 w 967740"/>
              <a:gd name="connsiteY120" fmla="*/ 504680 h 1788650"/>
              <a:gd name="connsiteX121" fmla="*/ 800100 w 967740"/>
              <a:gd name="connsiteY121" fmla="*/ 478010 h 1788650"/>
              <a:gd name="connsiteX122" fmla="*/ 803910 w 967740"/>
              <a:gd name="connsiteY122" fmla="*/ 428480 h 1788650"/>
              <a:gd name="connsiteX123" fmla="*/ 800100 w 967740"/>
              <a:gd name="connsiteY123" fmla="*/ 386570 h 1788650"/>
              <a:gd name="connsiteX124" fmla="*/ 796290 w 967740"/>
              <a:gd name="connsiteY124" fmla="*/ 363710 h 1788650"/>
              <a:gd name="connsiteX125" fmla="*/ 792480 w 967740"/>
              <a:gd name="connsiteY125" fmla="*/ 337040 h 1788650"/>
              <a:gd name="connsiteX126" fmla="*/ 784860 w 967740"/>
              <a:gd name="connsiteY126" fmla="*/ 291320 h 1788650"/>
              <a:gd name="connsiteX127" fmla="*/ 788670 w 967740"/>
              <a:gd name="connsiteY127" fmla="*/ 196070 h 1788650"/>
              <a:gd name="connsiteX128" fmla="*/ 792480 w 967740"/>
              <a:gd name="connsiteY128" fmla="*/ 177020 h 1788650"/>
              <a:gd name="connsiteX129" fmla="*/ 800100 w 967740"/>
              <a:gd name="connsiteY129" fmla="*/ 199880 h 1788650"/>
              <a:gd name="connsiteX130" fmla="*/ 803910 w 967740"/>
              <a:gd name="connsiteY130" fmla="*/ 237980 h 1788650"/>
              <a:gd name="connsiteX131" fmla="*/ 807720 w 967740"/>
              <a:gd name="connsiteY131" fmla="*/ 268460 h 1788650"/>
              <a:gd name="connsiteX132" fmla="*/ 815340 w 967740"/>
              <a:gd name="connsiteY132" fmla="*/ 257030 h 1788650"/>
              <a:gd name="connsiteX133" fmla="*/ 819150 w 967740"/>
              <a:gd name="connsiteY133" fmla="*/ 245600 h 1788650"/>
              <a:gd name="connsiteX134" fmla="*/ 826770 w 967740"/>
              <a:gd name="connsiteY134" fmla="*/ 226550 h 1788650"/>
              <a:gd name="connsiteX135" fmla="*/ 834390 w 967740"/>
              <a:gd name="connsiteY135" fmla="*/ 203690 h 1788650"/>
              <a:gd name="connsiteX136" fmla="*/ 845820 w 967740"/>
              <a:gd name="connsiteY136" fmla="*/ 180830 h 1788650"/>
              <a:gd name="connsiteX137" fmla="*/ 853440 w 967740"/>
              <a:gd name="connsiteY137" fmla="*/ 196070 h 1788650"/>
              <a:gd name="connsiteX138" fmla="*/ 868680 w 967740"/>
              <a:gd name="connsiteY138" fmla="*/ 218930 h 1788650"/>
              <a:gd name="connsiteX139" fmla="*/ 876300 w 967740"/>
              <a:gd name="connsiteY139" fmla="*/ 199880 h 1788650"/>
              <a:gd name="connsiteX140" fmla="*/ 883920 w 967740"/>
              <a:gd name="connsiteY140" fmla="*/ 188450 h 1788650"/>
              <a:gd name="connsiteX141" fmla="*/ 887730 w 967740"/>
              <a:gd name="connsiteY141" fmla="*/ 237980 h 1788650"/>
              <a:gd name="connsiteX142" fmla="*/ 902970 w 967740"/>
              <a:gd name="connsiteY142" fmla="*/ 211310 h 1788650"/>
              <a:gd name="connsiteX143" fmla="*/ 910590 w 967740"/>
              <a:gd name="connsiteY143" fmla="*/ 196070 h 1788650"/>
              <a:gd name="connsiteX144" fmla="*/ 906780 w 967740"/>
              <a:gd name="connsiteY144" fmla="*/ 226550 h 1788650"/>
              <a:gd name="connsiteX145" fmla="*/ 910590 w 967740"/>
              <a:gd name="connsiteY145" fmla="*/ 241790 h 1788650"/>
              <a:gd name="connsiteX146" fmla="*/ 918210 w 967740"/>
              <a:gd name="connsiteY146" fmla="*/ 230360 h 1788650"/>
              <a:gd name="connsiteX147" fmla="*/ 929640 w 967740"/>
              <a:gd name="connsiteY147" fmla="*/ 218930 h 1788650"/>
              <a:gd name="connsiteX148" fmla="*/ 933450 w 967740"/>
              <a:gd name="connsiteY148" fmla="*/ 207500 h 1788650"/>
              <a:gd name="connsiteX149" fmla="*/ 944880 w 967740"/>
              <a:gd name="connsiteY149" fmla="*/ 241790 h 1788650"/>
              <a:gd name="connsiteX150" fmla="*/ 941070 w 967740"/>
              <a:gd name="connsiteY150" fmla="*/ 302750 h 1788650"/>
              <a:gd name="connsiteX151" fmla="*/ 944880 w 967740"/>
              <a:gd name="connsiteY151" fmla="*/ 401810 h 1788650"/>
              <a:gd name="connsiteX152" fmla="*/ 948690 w 967740"/>
              <a:gd name="connsiteY152" fmla="*/ 428480 h 1788650"/>
              <a:gd name="connsiteX153" fmla="*/ 952500 w 967740"/>
              <a:gd name="connsiteY153" fmla="*/ 470390 h 1788650"/>
              <a:gd name="connsiteX154" fmla="*/ 956310 w 967740"/>
              <a:gd name="connsiteY154" fmla="*/ 565640 h 1788650"/>
              <a:gd name="connsiteX155" fmla="*/ 960120 w 967740"/>
              <a:gd name="connsiteY155" fmla="*/ 580880 h 1788650"/>
              <a:gd name="connsiteX156" fmla="*/ 967740 w 967740"/>
              <a:gd name="connsiteY156" fmla="*/ 626600 h 1788650"/>
              <a:gd name="connsiteX157" fmla="*/ 960120 w 967740"/>
              <a:gd name="connsiteY157" fmla="*/ 737090 h 1788650"/>
              <a:gd name="connsiteX158" fmla="*/ 956310 w 967740"/>
              <a:gd name="connsiteY158" fmla="*/ 763760 h 1788650"/>
              <a:gd name="connsiteX159" fmla="*/ 952500 w 967740"/>
              <a:gd name="connsiteY159" fmla="*/ 782810 h 1788650"/>
              <a:gd name="connsiteX160" fmla="*/ 944880 w 967740"/>
              <a:gd name="connsiteY160" fmla="*/ 847580 h 1788650"/>
              <a:gd name="connsiteX161" fmla="*/ 941070 w 967740"/>
              <a:gd name="connsiteY161" fmla="*/ 862820 h 1788650"/>
              <a:gd name="connsiteX162" fmla="*/ 933450 w 967740"/>
              <a:gd name="connsiteY162" fmla="*/ 935210 h 1788650"/>
              <a:gd name="connsiteX163" fmla="*/ 925830 w 967740"/>
              <a:gd name="connsiteY163" fmla="*/ 988550 h 1788650"/>
              <a:gd name="connsiteX164" fmla="*/ 929640 w 967740"/>
              <a:gd name="connsiteY164" fmla="*/ 1057130 h 1788650"/>
              <a:gd name="connsiteX165" fmla="*/ 941070 w 967740"/>
              <a:gd name="connsiteY165" fmla="*/ 1133330 h 1788650"/>
              <a:gd name="connsiteX166" fmla="*/ 933450 w 967740"/>
              <a:gd name="connsiteY166" fmla="*/ 1217150 h 1788650"/>
              <a:gd name="connsiteX167" fmla="*/ 925830 w 967740"/>
              <a:gd name="connsiteY167" fmla="*/ 1262870 h 1788650"/>
              <a:gd name="connsiteX168" fmla="*/ 918210 w 967740"/>
              <a:gd name="connsiteY168" fmla="*/ 1346690 h 1788650"/>
              <a:gd name="connsiteX169" fmla="*/ 914400 w 967740"/>
              <a:gd name="connsiteY169" fmla="*/ 1361930 h 1788650"/>
              <a:gd name="connsiteX170" fmla="*/ 910590 w 967740"/>
              <a:gd name="connsiteY170" fmla="*/ 1380980 h 1788650"/>
              <a:gd name="connsiteX171" fmla="*/ 902970 w 967740"/>
              <a:gd name="connsiteY171" fmla="*/ 1403840 h 1788650"/>
              <a:gd name="connsiteX172" fmla="*/ 891540 w 967740"/>
              <a:gd name="connsiteY172" fmla="*/ 1430510 h 1788650"/>
              <a:gd name="connsiteX173" fmla="*/ 887730 w 967740"/>
              <a:gd name="connsiteY173" fmla="*/ 1457180 h 1788650"/>
              <a:gd name="connsiteX174" fmla="*/ 883920 w 967740"/>
              <a:gd name="connsiteY174" fmla="*/ 1468610 h 1788650"/>
              <a:gd name="connsiteX175" fmla="*/ 876300 w 967740"/>
              <a:gd name="connsiteY175" fmla="*/ 1495280 h 1788650"/>
              <a:gd name="connsiteX176" fmla="*/ 876300 w 967740"/>
              <a:gd name="connsiteY176" fmla="*/ 1586720 h 1788650"/>
              <a:gd name="connsiteX177" fmla="*/ 887730 w 967740"/>
              <a:gd name="connsiteY177" fmla="*/ 1609580 h 1788650"/>
              <a:gd name="connsiteX178" fmla="*/ 891540 w 967740"/>
              <a:gd name="connsiteY178" fmla="*/ 1617200 h 1788650"/>
              <a:gd name="connsiteX0" fmla="*/ 697230 w 967740"/>
              <a:gd name="connsiteY0" fmla="*/ 1788650 h 1788650"/>
              <a:gd name="connsiteX1" fmla="*/ 704850 w 967740"/>
              <a:gd name="connsiteY1" fmla="*/ 1758170 h 1788650"/>
              <a:gd name="connsiteX2" fmla="*/ 708660 w 967740"/>
              <a:gd name="connsiteY2" fmla="*/ 1742930 h 1788650"/>
              <a:gd name="connsiteX3" fmla="*/ 712470 w 967740"/>
              <a:gd name="connsiteY3" fmla="*/ 1716260 h 1788650"/>
              <a:gd name="connsiteX4" fmla="*/ 716280 w 967740"/>
              <a:gd name="connsiteY4" fmla="*/ 1697210 h 1788650"/>
              <a:gd name="connsiteX5" fmla="*/ 723900 w 967740"/>
              <a:gd name="connsiteY5" fmla="*/ 1674350 h 1788650"/>
              <a:gd name="connsiteX6" fmla="*/ 731520 w 967740"/>
              <a:gd name="connsiteY6" fmla="*/ 1590530 h 1788650"/>
              <a:gd name="connsiteX7" fmla="*/ 735330 w 967740"/>
              <a:gd name="connsiteY7" fmla="*/ 1579100 h 1788650"/>
              <a:gd name="connsiteX8" fmla="*/ 739140 w 967740"/>
              <a:gd name="connsiteY8" fmla="*/ 1529570 h 1788650"/>
              <a:gd name="connsiteX9" fmla="*/ 742950 w 967740"/>
              <a:gd name="connsiteY9" fmla="*/ 1514330 h 1788650"/>
              <a:gd name="connsiteX10" fmla="*/ 746760 w 967740"/>
              <a:gd name="connsiteY10" fmla="*/ 1472420 h 1788650"/>
              <a:gd name="connsiteX11" fmla="*/ 750570 w 967740"/>
              <a:gd name="connsiteY11" fmla="*/ 1457180 h 1788650"/>
              <a:gd name="connsiteX12" fmla="*/ 754380 w 967740"/>
              <a:gd name="connsiteY12" fmla="*/ 1426700 h 1788650"/>
              <a:gd name="connsiteX13" fmla="*/ 758190 w 967740"/>
              <a:gd name="connsiteY13" fmla="*/ 1400030 h 1788650"/>
              <a:gd name="connsiteX14" fmla="*/ 762000 w 967740"/>
              <a:gd name="connsiteY14" fmla="*/ 1339070 h 1788650"/>
              <a:gd name="connsiteX15" fmla="*/ 765810 w 967740"/>
              <a:gd name="connsiteY15" fmla="*/ 1316210 h 1788650"/>
              <a:gd name="connsiteX16" fmla="*/ 758190 w 967740"/>
              <a:gd name="connsiteY16" fmla="*/ 1209530 h 1788650"/>
              <a:gd name="connsiteX17" fmla="*/ 754380 w 967740"/>
              <a:gd name="connsiteY17" fmla="*/ 1190480 h 1788650"/>
              <a:gd name="connsiteX18" fmla="*/ 746760 w 967740"/>
              <a:gd name="connsiteY18" fmla="*/ 1137140 h 1788650"/>
              <a:gd name="connsiteX19" fmla="*/ 735330 w 967740"/>
              <a:gd name="connsiteY19" fmla="*/ 1087610 h 1788650"/>
              <a:gd name="connsiteX20" fmla="*/ 731520 w 967740"/>
              <a:gd name="connsiteY20" fmla="*/ 1076180 h 1788650"/>
              <a:gd name="connsiteX21" fmla="*/ 723900 w 967740"/>
              <a:gd name="connsiteY21" fmla="*/ 1019030 h 1788650"/>
              <a:gd name="connsiteX22" fmla="*/ 716280 w 967740"/>
              <a:gd name="connsiteY22" fmla="*/ 980930 h 1788650"/>
              <a:gd name="connsiteX23" fmla="*/ 712470 w 967740"/>
              <a:gd name="connsiteY23" fmla="*/ 942830 h 1788650"/>
              <a:gd name="connsiteX24" fmla="*/ 704850 w 967740"/>
              <a:gd name="connsiteY24" fmla="*/ 916160 h 1788650"/>
              <a:gd name="connsiteX25" fmla="*/ 701040 w 967740"/>
              <a:gd name="connsiteY25" fmla="*/ 897110 h 1788650"/>
              <a:gd name="connsiteX26" fmla="*/ 693420 w 967740"/>
              <a:gd name="connsiteY26" fmla="*/ 881870 h 1788650"/>
              <a:gd name="connsiteX27" fmla="*/ 685800 w 967740"/>
              <a:gd name="connsiteY27" fmla="*/ 859010 h 1788650"/>
              <a:gd name="connsiteX28" fmla="*/ 674370 w 967740"/>
              <a:gd name="connsiteY28" fmla="*/ 832340 h 1788650"/>
              <a:gd name="connsiteX29" fmla="*/ 666750 w 967740"/>
              <a:gd name="connsiteY29" fmla="*/ 817100 h 1788650"/>
              <a:gd name="connsiteX30" fmla="*/ 659130 w 967740"/>
              <a:gd name="connsiteY30" fmla="*/ 794240 h 1788650"/>
              <a:gd name="connsiteX31" fmla="*/ 655320 w 967740"/>
              <a:gd name="connsiteY31" fmla="*/ 779000 h 1788650"/>
              <a:gd name="connsiteX32" fmla="*/ 647700 w 967740"/>
              <a:gd name="connsiteY32" fmla="*/ 767570 h 1788650"/>
              <a:gd name="connsiteX33" fmla="*/ 640080 w 967740"/>
              <a:gd name="connsiteY33" fmla="*/ 737090 h 1788650"/>
              <a:gd name="connsiteX34" fmla="*/ 636270 w 967740"/>
              <a:gd name="connsiteY34" fmla="*/ 725660 h 1788650"/>
              <a:gd name="connsiteX35" fmla="*/ 632460 w 967740"/>
              <a:gd name="connsiteY35" fmla="*/ 710420 h 1788650"/>
              <a:gd name="connsiteX36" fmla="*/ 624840 w 967740"/>
              <a:gd name="connsiteY36" fmla="*/ 698990 h 1788650"/>
              <a:gd name="connsiteX37" fmla="*/ 621030 w 967740"/>
              <a:gd name="connsiteY37" fmla="*/ 683750 h 1788650"/>
              <a:gd name="connsiteX38" fmla="*/ 605790 w 967740"/>
              <a:gd name="connsiteY38" fmla="*/ 653270 h 1788650"/>
              <a:gd name="connsiteX39" fmla="*/ 586740 w 967740"/>
              <a:gd name="connsiteY39" fmla="*/ 622790 h 1788650"/>
              <a:gd name="connsiteX40" fmla="*/ 567690 w 967740"/>
              <a:gd name="connsiteY40" fmla="*/ 584690 h 1788650"/>
              <a:gd name="connsiteX41" fmla="*/ 567690 w 967740"/>
              <a:gd name="connsiteY41" fmla="*/ 584690 h 1788650"/>
              <a:gd name="connsiteX42" fmla="*/ 552450 w 967740"/>
              <a:gd name="connsiteY42" fmla="*/ 558020 h 1788650"/>
              <a:gd name="connsiteX43" fmla="*/ 537210 w 967740"/>
              <a:gd name="connsiteY43" fmla="*/ 538970 h 1788650"/>
              <a:gd name="connsiteX44" fmla="*/ 533400 w 967740"/>
              <a:gd name="connsiteY44" fmla="*/ 527540 h 1788650"/>
              <a:gd name="connsiteX45" fmla="*/ 518160 w 967740"/>
              <a:gd name="connsiteY45" fmla="*/ 504680 h 1788650"/>
              <a:gd name="connsiteX46" fmla="*/ 510540 w 967740"/>
              <a:gd name="connsiteY46" fmla="*/ 493250 h 1788650"/>
              <a:gd name="connsiteX47" fmla="*/ 499110 w 967740"/>
              <a:gd name="connsiteY47" fmla="*/ 485630 h 1788650"/>
              <a:gd name="connsiteX48" fmla="*/ 480060 w 967740"/>
              <a:gd name="connsiteY48" fmla="*/ 462770 h 1788650"/>
              <a:gd name="connsiteX49" fmla="*/ 468630 w 967740"/>
              <a:gd name="connsiteY49" fmla="*/ 455150 h 1788650"/>
              <a:gd name="connsiteX50" fmla="*/ 457200 w 967740"/>
              <a:gd name="connsiteY50" fmla="*/ 439910 h 1788650"/>
              <a:gd name="connsiteX51" fmla="*/ 434340 w 967740"/>
              <a:gd name="connsiteY51" fmla="*/ 417050 h 1788650"/>
              <a:gd name="connsiteX52" fmla="*/ 426720 w 967740"/>
              <a:gd name="connsiteY52" fmla="*/ 405620 h 1788650"/>
              <a:gd name="connsiteX53" fmla="*/ 403860 w 967740"/>
              <a:gd name="connsiteY53" fmla="*/ 390380 h 1788650"/>
              <a:gd name="connsiteX54" fmla="*/ 381000 w 967740"/>
              <a:gd name="connsiteY54" fmla="*/ 371330 h 1788650"/>
              <a:gd name="connsiteX55" fmla="*/ 369570 w 967740"/>
              <a:gd name="connsiteY55" fmla="*/ 359900 h 1788650"/>
              <a:gd name="connsiteX56" fmla="*/ 358140 w 967740"/>
              <a:gd name="connsiteY56" fmla="*/ 352280 h 1788650"/>
              <a:gd name="connsiteX57" fmla="*/ 342900 w 967740"/>
              <a:gd name="connsiteY57" fmla="*/ 344660 h 1788650"/>
              <a:gd name="connsiteX58" fmla="*/ 308610 w 967740"/>
              <a:gd name="connsiteY58" fmla="*/ 317990 h 1788650"/>
              <a:gd name="connsiteX59" fmla="*/ 281940 w 967740"/>
              <a:gd name="connsiteY59" fmla="*/ 302750 h 1788650"/>
              <a:gd name="connsiteX60" fmla="*/ 270510 w 967740"/>
              <a:gd name="connsiteY60" fmla="*/ 295130 h 1788650"/>
              <a:gd name="connsiteX61" fmla="*/ 255270 w 967740"/>
              <a:gd name="connsiteY61" fmla="*/ 291320 h 1788650"/>
              <a:gd name="connsiteX62" fmla="*/ 213360 w 967740"/>
              <a:gd name="connsiteY62" fmla="*/ 272270 h 1788650"/>
              <a:gd name="connsiteX63" fmla="*/ 182880 w 967740"/>
              <a:gd name="connsiteY63" fmla="*/ 260840 h 1788650"/>
              <a:gd name="connsiteX64" fmla="*/ 95250 w 967740"/>
              <a:gd name="connsiteY64" fmla="*/ 215120 h 1788650"/>
              <a:gd name="connsiteX65" fmla="*/ 87630 w 967740"/>
              <a:gd name="connsiteY65" fmla="*/ 203690 h 1788650"/>
              <a:gd name="connsiteX66" fmla="*/ 57150 w 967740"/>
              <a:gd name="connsiteY66" fmla="*/ 173210 h 1788650"/>
              <a:gd name="connsiteX67" fmla="*/ 30480 w 967740"/>
              <a:gd name="connsiteY67" fmla="*/ 142730 h 1788650"/>
              <a:gd name="connsiteX68" fmla="*/ 22860 w 967740"/>
              <a:gd name="connsiteY68" fmla="*/ 127490 h 1788650"/>
              <a:gd name="connsiteX69" fmla="*/ 11430 w 967740"/>
              <a:gd name="connsiteY69" fmla="*/ 119870 h 1788650"/>
              <a:gd name="connsiteX70" fmla="*/ 19050 w 967740"/>
              <a:gd name="connsiteY70" fmla="*/ 104630 h 1788650"/>
              <a:gd name="connsiteX71" fmla="*/ 30480 w 967740"/>
              <a:gd name="connsiteY71" fmla="*/ 116060 h 1788650"/>
              <a:gd name="connsiteX72" fmla="*/ 41910 w 967740"/>
              <a:gd name="connsiteY72" fmla="*/ 123680 h 1788650"/>
              <a:gd name="connsiteX73" fmla="*/ 60960 w 967740"/>
              <a:gd name="connsiteY73" fmla="*/ 127490 h 1788650"/>
              <a:gd name="connsiteX74" fmla="*/ 53340 w 967740"/>
              <a:gd name="connsiteY74" fmla="*/ 97010 h 1788650"/>
              <a:gd name="connsiteX75" fmla="*/ 49530 w 967740"/>
              <a:gd name="connsiteY75" fmla="*/ 77960 h 1788650"/>
              <a:gd name="connsiteX76" fmla="*/ 72390 w 967740"/>
              <a:gd name="connsiteY76" fmla="*/ 93200 h 1788650"/>
              <a:gd name="connsiteX77" fmla="*/ 83820 w 967740"/>
              <a:gd name="connsiteY77" fmla="*/ 70340 h 1788650"/>
              <a:gd name="connsiteX78" fmla="*/ 110490 w 967740"/>
              <a:gd name="connsiteY78" fmla="*/ 89390 h 1788650"/>
              <a:gd name="connsiteX79" fmla="*/ 118110 w 967740"/>
              <a:gd name="connsiteY79" fmla="*/ 74150 h 1788650"/>
              <a:gd name="connsiteX80" fmla="*/ 125730 w 967740"/>
              <a:gd name="connsiteY80" fmla="*/ 51290 h 1788650"/>
              <a:gd name="connsiteX81" fmla="*/ 133350 w 967740"/>
              <a:gd name="connsiteY81" fmla="*/ 62720 h 1788650"/>
              <a:gd name="connsiteX82" fmla="*/ 140970 w 967740"/>
              <a:gd name="connsiteY82" fmla="*/ 51290 h 1788650"/>
              <a:gd name="connsiteX83" fmla="*/ 201930 w 967740"/>
              <a:gd name="connsiteY83" fmla="*/ 20810 h 1788650"/>
              <a:gd name="connsiteX84" fmla="*/ 224790 w 967740"/>
              <a:gd name="connsiteY84" fmla="*/ 28430 h 1788650"/>
              <a:gd name="connsiteX85" fmla="*/ 224790 w 967740"/>
              <a:gd name="connsiteY85" fmla="*/ 24620 h 1788650"/>
              <a:gd name="connsiteX86" fmla="*/ 247650 w 967740"/>
              <a:gd name="connsiteY86" fmla="*/ 47480 h 1788650"/>
              <a:gd name="connsiteX87" fmla="*/ 297180 w 967740"/>
              <a:gd name="connsiteY87" fmla="*/ 74150 h 1788650"/>
              <a:gd name="connsiteX88" fmla="*/ 365760 w 967740"/>
              <a:gd name="connsiteY88" fmla="*/ 116060 h 1788650"/>
              <a:gd name="connsiteX89" fmla="*/ 400050 w 967740"/>
              <a:gd name="connsiteY89" fmla="*/ 142730 h 1788650"/>
              <a:gd name="connsiteX90" fmla="*/ 407670 w 967740"/>
              <a:gd name="connsiteY90" fmla="*/ 154160 h 1788650"/>
              <a:gd name="connsiteX91" fmla="*/ 419100 w 967740"/>
              <a:gd name="connsiteY91" fmla="*/ 157970 h 1788650"/>
              <a:gd name="connsiteX92" fmla="*/ 457200 w 967740"/>
              <a:gd name="connsiteY92" fmla="*/ 196070 h 1788650"/>
              <a:gd name="connsiteX93" fmla="*/ 468630 w 967740"/>
              <a:gd name="connsiteY93" fmla="*/ 203690 h 1788650"/>
              <a:gd name="connsiteX94" fmla="*/ 480060 w 967740"/>
              <a:gd name="connsiteY94" fmla="*/ 215120 h 1788650"/>
              <a:gd name="connsiteX95" fmla="*/ 487680 w 967740"/>
              <a:gd name="connsiteY95" fmla="*/ 226550 h 1788650"/>
              <a:gd name="connsiteX96" fmla="*/ 499110 w 967740"/>
              <a:gd name="connsiteY96" fmla="*/ 230360 h 1788650"/>
              <a:gd name="connsiteX97" fmla="*/ 529590 w 967740"/>
              <a:gd name="connsiteY97" fmla="*/ 257030 h 1788650"/>
              <a:gd name="connsiteX98" fmla="*/ 541020 w 967740"/>
              <a:gd name="connsiteY98" fmla="*/ 268460 h 1788650"/>
              <a:gd name="connsiteX99" fmla="*/ 563880 w 967740"/>
              <a:gd name="connsiteY99" fmla="*/ 283700 h 1788650"/>
              <a:gd name="connsiteX100" fmla="*/ 586740 w 967740"/>
              <a:gd name="connsiteY100" fmla="*/ 306560 h 1788650"/>
              <a:gd name="connsiteX101" fmla="*/ 594360 w 967740"/>
              <a:gd name="connsiteY101" fmla="*/ 317990 h 1788650"/>
              <a:gd name="connsiteX102" fmla="*/ 605790 w 967740"/>
              <a:gd name="connsiteY102" fmla="*/ 329420 h 1788650"/>
              <a:gd name="connsiteX103" fmla="*/ 624840 w 967740"/>
              <a:gd name="connsiteY103" fmla="*/ 356090 h 1788650"/>
              <a:gd name="connsiteX104" fmla="*/ 640080 w 967740"/>
              <a:gd name="connsiteY104" fmla="*/ 378950 h 1788650"/>
              <a:gd name="connsiteX105" fmla="*/ 647700 w 967740"/>
              <a:gd name="connsiteY105" fmla="*/ 390380 h 1788650"/>
              <a:gd name="connsiteX106" fmla="*/ 651510 w 967740"/>
              <a:gd name="connsiteY106" fmla="*/ 401810 h 1788650"/>
              <a:gd name="connsiteX107" fmla="*/ 662940 w 967740"/>
              <a:gd name="connsiteY107" fmla="*/ 409430 h 1788650"/>
              <a:gd name="connsiteX108" fmla="*/ 678180 w 967740"/>
              <a:gd name="connsiteY108" fmla="*/ 436100 h 1788650"/>
              <a:gd name="connsiteX109" fmla="*/ 693420 w 967740"/>
              <a:gd name="connsiteY109" fmla="*/ 458960 h 1788650"/>
              <a:gd name="connsiteX110" fmla="*/ 704850 w 967740"/>
              <a:gd name="connsiteY110" fmla="*/ 474200 h 1788650"/>
              <a:gd name="connsiteX111" fmla="*/ 716280 w 967740"/>
              <a:gd name="connsiteY111" fmla="*/ 481820 h 1788650"/>
              <a:gd name="connsiteX112" fmla="*/ 727710 w 967740"/>
              <a:gd name="connsiteY112" fmla="*/ 519920 h 1788650"/>
              <a:gd name="connsiteX113" fmla="*/ 739140 w 967740"/>
              <a:gd name="connsiteY113" fmla="*/ 542780 h 1788650"/>
              <a:gd name="connsiteX114" fmla="*/ 746760 w 967740"/>
              <a:gd name="connsiteY114" fmla="*/ 565640 h 1788650"/>
              <a:gd name="connsiteX115" fmla="*/ 754380 w 967740"/>
              <a:gd name="connsiteY115" fmla="*/ 580880 h 1788650"/>
              <a:gd name="connsiteX116" fmla="*/ 765810 w 967740"/>
              <a:gd name="connsiteY116" fmla="*/ 607550 h 1788650"/>
              <a:gd name="connsiteX117" fmla="*/ 773430 w 967740"/>
              <a:gd name="connsiteY117" fmla="*/ 584690 h 1788650"/>
              <a:gd name="connsiteX118" fmla="*/ 784860 w 967740"/>
              <a:gd name="connsiteY118" fmla="*/ 558020 h 1788650"/>
              <a:gd name="connsiteX119" fmla="*/ 796290 w 967740"/>
              <a:gd name="connsiteY119" fmla="*/ 504680 h 1788650"/>
              <a:gd name="connsiteX120" fmla="*/ 800100 w 967740"/>
              <a:gd name="connsiteY120" fmla="*/ 478010 h 1788650"/>
              <a:gd name="connsiteX121" fmla="*/ 803910 w 967740"/>
              <a:gd name="connsiteY121" fmla="*/ 428480 h 1788650"/>
              <a:gd name="connsiteX122" fmla="*/ 800100 w 967740"/>
              <a:gd name="connsiteY122" fmla="*/ 386570 h 1788650"/>
              <a:gd name="connsiteX123" fmla="*/ 796290 w 967740"/>
              <a:gd name="connsiteY123" fmla="*/ 363710 h 1788650"/>
              <a:gd name="connsiteX124" fmla="*/ 792480 w 967740"/>
              <a:gd name="connsiteY124" fmla="*/ 337040 h 1788650"/>
              <a:gd name="connsiteX125" fmla="*/ 784860 w 967740"/>
              <a:gd name="connsiteY125" fmla="*/ 291320 h 1788650"/>
              <a:gd name="connsiteX126" fmla="*/ 788670 w 967740"/>
              <a:gd name="connsiteY126" fmla="*/ 196070 h 1788650"/>
              <a:gd name="connsiteX127" fmla="*/ 792480 w 967740"/>
              <a:gd name="connsiteY127" fmla="*/ 177020 h 1788650"/>
              <a:gd name="connsiteX128" fmla="*/ 800100 w 967740"/>
              <a:gd name="connsiteY128" fmla="*/ 199880 h 1788650"/>
              <a:gd name="connsiteX129" fmla="*/ 803910 w 967740"/>
              <a:gd name="connsiteY129" fmla="*/ 237980 h 1788650"/>
              <a:gd name="connsiteX130" fmla="*/ 807720 w 967740"/>
              <a:gd name="connsiteY130" fmla="*/ 268460 h 1788650"/>
              <a:gd name="connsiteX131" fmla="*/ 815340 w 967740"/>
              <a:gd name="connsiteY131" fmla="*/ 257030 h 1788650"/>
              <a:gd name="connsiteX132" fmla="*/ 819150 w 967740"/>
              <a:gd name="connsiteY132" fmla="*/ 245600 h 1788650"/>
              <a:gd name="connsiteX133" fmla="*/ 826770 w 967740"/>
              <a:gd name="connsiteY133" fmla="*/ 226550 h 1788650"/>
              <a:gd name="connsiteX134" fmla="*/ 834390 w 967740"/>
              <a:gd name="connsiteY134" fmla="*/ 203690 h 1788650"/>
              <a:gd name="connsiteX135" fmla="*/ 845820 w 967740"/>
              <a:gd name="connsiteY135" fmla="*/ 180830 h 1788650"/>
              <a:gd name="connsiteX136" fmla="*/ 853440 w 967740"/>
              <a:gd name="connsiteY136" fmla="*/ 196070 h 1788650"/>
              <a:gd name="connsiteX137" fmla="*/ 868680 w 967740"/>
              <a:gd name="connsiteY137" fmla="*/ 218930 h 1788650"/>
              <a:gd name="connsiteX138" fmla="*/ 876300 w 967740"/>
              <a:gd name="connsiteY138" fmla="*/ 199880 h 1788650"/>
              <a:gd name="connsiteX139" fmla="*/ 883920 w 967740"/>
              <a:gd name="connsiteY139" fmla="*/ 188450 h 1788650"/>
              <a:gd name="connsiteX140" fmla="*/ 887730 w 967740"/>
              <a:gd name="connsiteY140" fmla="*/ 237980 h 1788650"/>
              <a:gd name="connsiteX141" fmla="*/ 902970 w 967740"/>
              <a:gd name="connsiteY141" fmla="*/ 211310 h 1788650"/>
              <a:gd name="connsiteX142" fmla="*/ 910590 w 967740"/>
              <a:gd name="connsiteY142" fmla="*/ 196070 h 1788650"/>
              <a:gd name="connsiteX143" fmla="*/ 906780 w 967740"/>
              <a:gd name="connsiteY143" fmla="*/ 226550 h 1788650"/>
              <a:gd name="connsiteX144" fmla="*/ 910590 w 967740"/>
              <a:gd name="connsiteY144" fmla="*/ 241790 h 1788650"/>
              <a:gd name="connsiteX145" fmla="*/ 918210 w 967740"/>
              <a:gd name="connsiteY145" fmla="*/ 230360 h 1788650"/>
              <a:gd name="connsiteX146" fmla="*/ 929640 w 967740"/>
              <a:gd name="connsiteY146" fmla="*/ 218930 h 1788650"/>
              <a:gd name="connsiteX147" fmla="*/ 933450 w 967740"/>
              <a:gd name="connsiteY147" fmla="*/ 207500 h 1788650"/>
              <a:gd name="connsiteX148" fmla="*/ 944880 w 967740"/>
              <a:gd name="connsiteY148" fmla="*/ 241790 h 1788650"/>
              <a:gd name="connsiteX149" fmla="*/ 941070 w 967740"/>
              <a:gd name="connsiteY149" fmla="*/ 302750 h 1788650"/>
              <a:gd name="connsiteX150" fmla="*/ 944880 w 967740"/>
              <a:gd name="connsiteY150" fmla="*/ 401810 h 1788650"/>
              <a:gd name="connsiteX151" fmla="*/ 948690 w 967740"/>
              <a:gd name="connsiteY151" fmla="*/ 428480 h 1788650"/>
              <a:gd name="connsiteX152" fmla="*/ 952500 w 967740"/>
              <a:gd name="connsiteY152" fmla="*/ 470390 h 1788650"/>
              <a:gd name="connsiteX153" fmla="*/ 956310 w 967740"/>
              <a:gd name="connsiteY153" fmla="*/ 565640 h 1788650"/>
              <a:gd name="connsiteX154" fmla="*/ 960120 w 967740"/>
              <a:gd name="connsiteY154" fmla="*/ 580880 h 1788650"/>
              <a:gd name="connsiteX155" fmla="*/ 967740 w 967740"/>
              <a:gd name="connsiteY155" fmla="*/ 626600 h 1788650"/>
              <a:gd name="connsiteX156" fmla="*/ 960120 w 967740"/>
              <a:gd name="connsiteY156" fmla="*/ 737090 h 1788650"/>
              <a:gd name="connsiteX157" fmla="*/ 956310 w 967740"/>
              <a:gd name="connsiteY157" fmla="*/ 763760 h 1788650"/>
              <a:gd name="connsiteX158" fmla="*/ 952500 w 967740"/>
              <a:gd name="connsiteY158" fmla="*/ 782810 h 1788650"/>
              <a:gd name="connsiteX159" fmla="*/ 944880 w 967740"/>
              <a:gd name="connsiteY159" fmla="*/ 847580 h 1788650"/>
              <a:gd name="connsiteX160" fmla="*/ 941070 w 967740"/>
              <a:gd name="connsiteY160" fmla="*/ 862820 h 1788650"/>
              <a:gd name="connsiteX161" fmla="*/ 933450 w 967740"/>
              <a:gd name="connsiteY161" fmla="*/ 935210 h 1788650"/>
              <a:gd name="connsiteX162" fmla="*/ 925830 w 967740"/>
              <a:gd name="connsiteY162" fmla="*/ 988550 h 1788650"/>
              <a:gd name="connsiteX163" fmla="*/ 929640 w 967740"/>
              <a:gd name="connsiteY163" fmla="*/ 1057130 h 1788650"/>
              <a:gd name="connsiteX164" fmla="*/ 941070 w 967740"/>
              <a:gd name="connsiteY164" fmla="*/ 1133330 h 1788650"/>
              <a:gd name="connsiteX165" fmla="*/ 933450 w 967740"/>
              <a:gd name="connsiteY165" fmla="*/ 1217150 h 1788650"/>
              <a:gd name="connsiteX166" fmla="*/ 925830 w 967740"/>
              <a:gd name="connsiteY166" fmla="*/ 1262870 h 1788650"/>
              <a:gd name="connsiteX167" fmla="*/ 918210 w 967740"/>
              <a:gd name="connsiteY167" fmla="*/ 1346690 h 1788650"/>
              <a:gd name="connsiteX168" fmla="*/ 914400 w 967740"/>
              <a:gd name="connsiteY168" fmla="*/ 1361930 h 1788650"/>
              <a:gd name="connsiteX169" fmla="*/ 910590 w 967740"/>
              <a:gd name="connsiteY169" fmla="*/ 1380980 h 1788650"/>
              <a:gd name="connsiteX170" fmla="*/ 902970 w 967740"/>
              <a:gd name="connsiteY170" fmla="*/ 1403840 h 1788650"/>
              <a:gd name="connsiteX171" fmla="*/ 891540 w 967740"/>
              <a:gd name="connsiteY171" fmla="*/ 1430510 h 1788650"/>
              <a:gd name="connsiteX172" fmla="*/ 887730 w 967740"/>
              <a:gd name="connsiteY172" fmla="*/ 1457180 h 1788650"/>
              <a:gd name="connsiteX173" fmla="*/ 883920 w 967740"/>
              <a:gd name="connsiteY173" fmla="*/ 1468610 h 1788650"/>
              <a:gd name="connsiteX174" fmla="*/ 876300 w 967740"/>
              <a:gd name="connsiteY174" fmla="*/ 1495280 h 1788650"/>
              <a:gd name="connsiteX175" fmla="*/ 876300 w 967740"/>
              <a:gd name="connsiteY175" fmla="*/ 1586720 h 1788650"/>
              <a:gd name="connsiteX176" fmla="*/ 887730 w 967740"/>
              <a:gd name="connsiteY176" fmla="*/ 1609580 h 1788650"/>
              <a:gd name="connsiteX177" fmla="*/ 891540 w 967740"/>
              <a:gd name="connsiteY177" fmla="*/ 1617200 h 1788650"/>
              <a:gd name="connsiteX0" fmla="*/ 697230 w 967740"/>
              <a:gd name="connsiteY0" fmla="*/ 1788650 h 1788650"/>
              <a:gd name="connsiteX1" fmla="*/ 704850 w 967740"/>
              <a:gd name="connsiteY1" fmla="*/ 1758170 h 1788650"/>
              <a:gd name="connsiteX2" fmla="*/ 708660 w 967740"/>
              <a:gd name="connsiteY2" fmla="*/ 1742930 h 1788650"/>
              <a:gd name="connsiteX3" fmla="*/ 712470 w 967740"/>
              <a:gd name="connsiteY3" fmla="*/ 1716260 h 1788650"/>
              <a:gd name="connsiteX4" fmla="*/ 716280 w 967740"/>
              <a:gd name="connsiteY4" fmla="*/ 1697210 h 1788650"/>
              <a:gd name="connsiteX5" fmla="*/ 723900 w 967740"/>
              <a:gd name="connsiteY5" fmla="*/ 1674350 h 1788650"/>
              <a:gd name="connsiteX6" fmla="*/ 731520 w 967740"/>
              <a:gd name="connsiteY6" fmla="*/ 1590530 h 1788650"/>
              <a:gd name="connsiteX7" fmla="*/ 735330 w 967740"/>
              <a:gd name="connsiteY7" fmla="*/ 1579100 h 1788650"/>
              <a:gd name="connsiteX8" fmla="*/ 739140 w 967740"/>
              <a:gd name="connsiteY8" fmla="*/ 1529570 h 1788650"/>
              <a:gd name="connsiteX9" fmla="*/ 742950 w 967740"/>
              <a:gd name="connsiteY9" fmla="*/ 1514330 h 1788650"/>
              <a:gd name="connsiteX10" fmla="*/ 746760 w 967740"/>
              <a:gd name="connsiteY10" fmla="*/ 1472420 h 1788650"/>
              <a:gd name="connsiteX11" fmla="*/ 750570 w 967740"/>
              <a:gd name="connsiteY11" fmla="*/ 1457180 h 1788650"/>
              <a:gd name="connsiteX12" fmla="*/ 754380 w 967740"/>
              <a:gd name="connsiteY12" fmla="*/ 1426700 h 1788650"/>
              <a:gd name="connsiteX13" fmla="*/ 758190 w 967740"/>
              <a:gd name="connsiteY13" fmla="*/ 1400030 h 1788650"/>
              <a:gd name="connsiteX14" fmla="*/ 762000 w 967740"/>
              <a:gd name="connsiteY14" fmla="*/ 1339070 h 1788650"/>
              <a:gd name="connsiteX15" fmla="*/ 765810 w 967740"/>
              <a:gd name="connsiteY15" fmla="*/ 1316210 h 1788650"/>
              <a:gd name="connsiteX16" fmla="*/ 758190 w 967740"/>
              <a:gd name="connsiteY16" fmla="*/ 1209530 h 1788650"/>
              <a:gd name="connsiteX17" fmla="*/ 754380 w 967740"/>
              <a:gd name="connsiteY17" fmla="*/ 1190480 h 1788650"/>
              <a:gd name="connsiteX18" fmla="*/ 746760 w 967740"/>
              <a:gd name="connsiteY18" fmla="*/ 1137140 h 1788650"/>
              <a:gd name="connsiteX19" fmla="*/ 735330 w 967740"/>
              <a:gd name="connsiteY19" fmla="*/ 1087610 h 1788650"/>
              <a:gd name="connsiteX20" fmla="*/ 731520 w 967740"/>
              <a:gd name="connsiteY20" fmla="*/ 1076180 h 1788650"/>
              <a:gd name="connsiteX21" fmla="*/ 723900 w 967740"/>
              <a:gd name="connsiteY21" fmla="*/ 1019030 h 1788650"/>
              <a:gd name="connsiteX22" fmla="*/ 716280 w 967740"/>
              <a:gd name="connsiteY22" fmla="*/ 980930 h 1788650"/>
              <a:gd name="connsiteX23" fmla="*/ 712470 w 967740"/>
              <a:gd name="connsiteY23" fmla="*/ 942830 h 1788650"/>
              <a:gd name="connsiteX24" fmla="*/ 704850 w 967740"/>
              <a:gd name="connsiteY24" fmla="*/ 916160 h 1788650"/>
              <a:gd name="connsiteX25" fmla="*/ 701040 w 967740"/>
              <a:gd name="connsiteY25" fmla="*/ 897110 h 1788650"/>
              <a:gd name="connsiteX26" fmla="*/ 693420 w 967740"/>
              <a:gd name="connsiteY26" fmla="*/ 881870 h 1788650"/>
              <a:gd name="connsiteX27" fmla="*/ 685800 w 967740"/>
              <a:gd name="connsiteY27" fmla="*/ 859010 h 1788650"/>
              <a:gd name="connsiteX28" fmla="*/ 674370 w 967740"/>
              <a:gd name="connsiteY28" fmla="*/ 832340 h 1788650"/>
              <a:gd name="connsiteX29" fmla="*/ 666750 w 967740"/>
              <a:gd name="connsiteY29" fmla="*/ 817100 h 1788650"/>
              <a:gd name="connsiteX30" fmla="*/ 659130 w 967740"/>
              <a:gd name="connsiteY30" fmla="*/ 794240 h 1788650"/>
              <a:gd name="connsiteX31" fmla="*/ 655320 w 967740"/>
              <a:gd name="connsiteY31" fmla="*/ 779000 h 1788650"/>
              <a:gd name="connsiteX32" fmla="*/ 647700 w 967740"/>
              <a:gd name="connsiteY32" fmla="*/ 767570 h 1788650"/>
              <a:gd name="connsiteX33" fmla="*/ 640080 w 967740"/>
              <a:gd name="connsiteY33" fmla="*/ 737090 h 1788650"/>
              <a:gd name="connsiteX34" fmla="*/ 636270 w 967740"/>
              <a:gd name="connsiteY34" fmla="*/ 725660 h 1788650"/>
              <a:gd name="connsiteX35" fmla="*/ 632460 w 967740"/>
              <a:gd name="connsiteY35" fmla="*/ 710420 h 1788650"/>
              <a:gd name="connsiteX36" fmla="*/ 624840 w 967740"/>
              <a:gd name="connsiteY36" fmla="*/ 698990 h 1788650"/>
              <a:gd name="connsiteX37" fmla="*/ 621030 w 967740"/>
              <a:gd name="connsiteY37" fmla="*/ 683750 h 1788650"/>
              <a:gd name="connsiteX38" fmla="*/ 605790 w 967740"/>
              <a:gd name="connsiteY38" fmla="*/ 653270 h 1788650"/>
              <a:gd name="connsiteX39" fmla="*/ 586740 w 967740"/>
              <a:gd name="connsiteY39" fmla="*/ 622790 h 1788650"/>
              <a:gd name="connsiteX40" fmla="*/ 567690 w 967740"/>
              <a:gd name="connsiteY40" fmla="*/ 584690 h 1788650"/>
              <a:gd name="connsiteX41" fmla="*/ 567690 w 967740"/>
              <a:gd name="connsiteY41" fmla="*/ 584690 h 1788650"/>
              <a:gd name="connsiteX42" fmla="*/ 552450 w 967740"/>
              <a:gd name="connsiteY42" fmla="*/ 558020 h 1788650"/>
              <a:gd name="connsiteX43" fmla="*/ 537210 w 967740"/>
              <a:gd name="connsiteY43" fmla="*/ 538970 h 1788650"/>
              <a:gd name="connsiteX44" fmla="*/ 533400 w 967740"/>
              <a:gd name="connsiteY44" fmla="*/ 527540 h 1788650"/>
              <a:gd name="connsiteX45" fmla="*/ 518160 w 967740"/>
              <a:gd name="connsiteY45" fmla="*/ 504680 h 1788650"/>
              <a:gd name="connsiteX46" fmla="*/ 510540 w 967740"/>
              <a:gd name="connsiteY46" fmla="*/ 493250 h 1788650"/>
              <a:gd name="connsiteX47" fmla="*/ 499110 w 967740"/>
              <a:gd name="connsiteY47" fmla="*/ 485630 h 1788650"/>
              <a:gd name="connsiteX48" fmla="*/ 480060 w 967740"/>
              <a:gd name="connsiteY48" fmla="*/ 462770 h 1788650"/>
              <a:gd name="connsiteX49" fmla="*/ 468630 w 967740"/>
              <a:gd name="connsiteY49" fmla="*/ 455150 h 1788650"/>
              <a:gd name="connsiteX50" fmla="*/ 457200 w 967740"/>
              <a:gd name="connsiteY50" fmla="*/ 439910 h 1788650"/>
              <a:gd name="connsiteX51" fmla="*/ 434340 w 967740"/>
              <a:gd name="connsiteY51" fmla="*/ 417050 h 1788650"/>
              <a:gd name="connsiteX52" fmla="*/ 426720 w 967740"/>
              <a:gd name="connsiteY52" fmla="*/ 405620 h 1788650"/>
              <a:gd name="connsiteX53" fmla="*/ 403860 w 967740"/>
              <a:gd name="connsiteY53" fmla="*/ 390380 h 1788650"/>
              <a:gd name="connsiteX54" fmla="*/ 381000 w 967740"/>
              <a:gd name="connsiteY54" fmla="*/ 371330 h 1788650"/>
              <a:gd name="connsiteX55" fmla="*/ 369570 w 967740"/>
              <a:gd name="connsiteY55" fmla="*/ 359900 h 1788650"/>
              <a:gd name="connsiteX56" fmla="*/ 358140 w 967740"/>
              <a:gd name="connsiteY56" fmla="*/ 352280 h 1788650"/>
              <a:gd name="connsiteX57" fmla="*/ 342900 w 967740"/>
              <a:gd name="connsiteY57" fmla="*/ 344660 h 1788650"/>
              <a:gd name="connsiteX58" fmla="*/ 308610 w 967740"/>
              <a:gd name="connsiteY58" fmla="*/ 317990 h 1788650"/>
              <a:gd name="connsiteX59" fmla="*/ 281940 w 967740"/>
              <a:gd name="connsiteY59" fmla="*/ 302750 h 1788650"/>
              <a:gd name="connsiteX60" fmla="*/ 270510 w 967740"/>
              <a:gd name="connsiteY60" fmla="*/ 295130 h 1788650"/>
              <a:gd name="connsiteX61" fmla="*/ 213360 w 967740"/>
              <a:gd name="connsiteY61" fmla="*/ 272270 h 1788650"/>
              <a:gd name="connsiteX62" fmla="*/ 182880 w 967740"/>
              <a:gd name="connsiteY62" fmla="*/ 260840 h 1788650"/>
              <a:gd name="connsiteX63" fmla="*/ 95250 w 967740"/>
              <a:gd name="connsiteY63" fmla="*/ 215120 h 1788650"/>
              <a:gd name="connsiteX64" fmla="*/ 87630 w 967740"/>
              <a:gd name="connsiteY64" fmla="*/ 203690 h 1788650"/>
              <a:gd name="connsiteX65" fmla="*/ 57150 w 967740"/>
              <a:gd name="connsiteY65" fmla="*/ 173210 h 1788650"/>
              <a:gd name="connsiteX66" fmla="*/ 30480 w 967740"/>
              <a:gd name="connsiteY66" fmla="*/ 142730 h 1788650"/>
              <a:gd name="connsiteX67" fmla="*/ 22860 w 967740"/>
              <a:gd name="connsiteY67" fmla="*/ 127490 h 1788650"/>
              <a:gd name="connsiteX68" fmla="*/ 11430 w 967740"/>
              <a:gd name="connsiteY68" fmla="*/ 119870 h 1788650"/>
              <a:gd name="connsiteX69" fmla="*/ 19050 w 967740"/>
              <a:gd name="connsiteY69" fmla="*/ 104630 h 1788650"/>
              <a:gd name="connsiteX70" fmla="*/ 30480 w 967740"/>
              <a:gd name="connsiteY70" fmla="*/ 116060 h 1788650"/>
              <a:gd name="connsiteX71" fmla="*/ 41910 w 967740"/>
              <a:gd name="connsiteY71" fmla="*/ 123680 h 1788650"/>
              <a:gd name="connsiteX72" fmla="*/ 60960 w 967740"/>
              <a:gd name="connsiteY72" fmla="*/ 127490 h 1788650"/>
              <a:gd name="connsiteX73" fmla="*/ 53340 w 967740"/>
              <a:gd name="connsiteY73" fmla="*/ 97010 h 1788650"/>
              <a:gd name="connsiteX74" fmla="*/ 49530 w 967740"/>
              <a:gd name="connsiteY74" fmla="*/ 77960 h 1788650"/>
              <a:gd name="connsiteX75" fmla="*/ 72390 w 967740"/>
              <a:gd name="connsiteY75" fmla="*/ 93200 h 1788650"/>
              <a:gd name="connsiteX76" fmla="*/ 83820 w 967740"/>
              <a:gd name="connsiteY76" fmla="*/ 70340 h 1788650"/>
              <a:gd name="connsiteX77" fmla="*/ 110490 w 967740"/>
              <a:gd name="connsiteY77" fmla="*/ 89390 h 1788650"/>
              <a:gd name="connsiteX78" fmla="*/ 118110 w 967740"/>
              <a:gd name="connsiteY78" fmla="*/ 74150 h 1788650"/>
              <a:gd name="connsiteX79" fmla="*/ 125730 w 967740"/>
              <a:gd name="connsiteY79" fmla="*/ 51290 h 1788650"/>
              <a:gd name="connsiteX80" fmla="*/ 133350 w 967740"/>
              <a:gd name="connsiteY80" fmla="*/ 62720 h 1788650"/>
              <a:gd name="connsiteX81" fmla="*/ 140970 w 967740"/>
              <a:gd name="connsiteY81" fmla="*/ 51290 h 1788650"/>
              <a:gd name="connsiteX82" fmla="*/ 201930 w 967740"/>
              <a:gd name="connsiteY82" fmla="*/ 20810 h 1788650"/>
              <a:gd name="connsiteX83" fmla="*/ 224790 w 967740"/>
              <a:gd name="connsiteY83" fmla="*/ 28430 h 1788650"/>
              <a:gd name="connsiteX84" fmla="*/ 224790 w 967740"/>
              <a:gd name="connsiteY84" fmla="*/ 24620 h 1788650"/>
              <a:gd name="connsiteX85" fmla="*/ 247650 w 967740"/>
              <a:gd name="connsiteY85" fmla="*/ 47480 h 1788650"/>
              <a:gd name="connsiteX86" fmla="*/ 297180 w 967740"/>
              <a:gd name="connsiteY86" fmla="*/ 74150 h 1788650"/>
              <a:gd name="connsiteX87" fmla="*/ 365760 w 967740"/>
              <a:gd name="connsiteY87" fmla="*/ 116060 h 1788650"/>
              <a:gd name="connsiteX88" fmla="*/ 400050 w 967740"/>
              <a:gd name="connsiteY88" fmla="*/ 142730 h 1788650"/>
              <a:gd name="connsiteX89" fmla="*/ 407670 w 967740"/>
              <a:gd name="connsiteY89" fmla="*/ 154160 h 1788650"/>
              <a:gd name="connsiteX90" fmla="*/ 419100 w 967740"/>
              <a:gd name="connsiteY90" fmla="*/ 157970 h 1788650"/>
              <a:gd name="connsiteX91" fmla="*/ 457200 w 967740"/>
              <a:gd name="connsiteY91" fmla="*/ 196070 h 1788650"/>
              <a:gd name="connsiteX92" fmla="*/ 468630 w 967740"/>
              <a:gd name="connsiteY92" fmla="*/ 203690 h 1788650"/>
              <a:gd name="connsiteX93" fmla="*/ 480060 w 967740"/>
              <a:gd name="connsiteY93" fmla="*/ 215120 h 1788650"/>
              <a:gd name="connsiteX94" fmla="*/ 487680 w 967740"/>
              <a:gd name="connsiteY94" fmla="*/ 226550 h 1788650"/>
              <a:gd name="connsiteX95" fmla="*/ 499110 w 967740"/>
              <a:gd name="connsiteY95" fmla="*/ 230360 h 1788650"/>
              <a:gd name="connsiteX96" fmla="*/ 529590 w 967740"/>
              <a:gd name="connsiteY96" fmla="*/ 257030 h 1788650"/>
              <a:gd name="connsiteX97" fmla="*/ 541020 w 967740"/>
              <a:gd name="connsiteY97" fmla="*/ 268460 h 1788650"/>
              <a:gd name="connsiteX98" fmla="*/ 563880 w 967740"/>
              <a:gd name="connsiteY98" fmla="*/ 283700 h 1788650"/>
              <a:gd name="connsiteX99" fmla="*/ 586740 w 967740"/>
              <a:gd name="connsiteY99" fmla="*/ 306560 h 1788650"/>
              <a:gd name="connsiteX100" fmla="*/ 594360 w 967740"/>
              <a:gd name="connsiteY100" fmla="*/ 317990 h 1788650"/>
              <a:gd name="connsiteX101" fmla="*/ 605790 w 967740"/>
              <a:gd name="connsiteY101" fmla="*/ 329420 h 1788650"/>
              <a:gd name="connsiteX102" fmla="*/ 624840 w 967740"/>
              <a:gd name="connsiteY102" fmla="*/ 356090 h 1788650"/>
              <a:gd name="connsiteX103" fmla="*/ 640080 w 967740"/>
              <a:gd name="connsiteY103" fmla="*/ 378950 h 1788650"/>
              <a:gd name="connsiteX104" fmla="*/ 647700 w 967740"/>
              <a:gd name="connsiteY104" fmla="*/ 390380 h 1788650"/>
              <a:gd name="connsiteX105" fmla="*/ 651510 w 967740"/>
              <a:gd name="connsiteY105" fmla="*/ 401810 h 1788650"/>
              <a:gd name="connsiteX106" fmla="*/ 662940 w 967740"/>
              <a:gd name="connsiteY106" fmla="*/ 409430 h 1788650"/>
              <a:gd name="connsiteX107" fmla="*/ 678180 w 967740"/>
              <a:gd name="connsiteY107" fmla="*/ 436100 h 1788650"/>
              <a:gd name="connsiteX108" fmla="*/ 693420 w 967740"/>
              <a:gd name="connsiteY108" fmla="*/ 458960 h 1788650"/>
              <a:gd name="connsiteX109" fmla="*/ 704850 w 967740"/>
              <a:gd name="connsiteY109" fmla="*/ 474200 h 1788650"/>
              <a:gd name="connsiteX110" fmla="*/ 716280 w 967740"/>
              <a:gd name="connsiteY110" fmla="*/ 481820 h 1788650"/>
              <a:gd name="connsiteX111" fmla="*/ 727710 w 967740"/>
              <a:gd name="connsiteY111" fmla="*/ 519920 h 1788650"/>
              <a:gd name="connsiteX112" fmla="*/ 739140 w 967740"/>
              <a:gd name="connsiteY112" fmla="*/ 542780 h 1788650"/>
              <a:gd name="connsiteX113" fmla="*/ 746760 w 967740"/>
              <a:gd name="connsiteY113" fmla="*/ 565640 h 1788650"/>
              <a:gd name="connsiteX114" fmla="*/ 754380 w 967740"/>
              <a:gd name="connsiteY114" fmla="*/ 580880 h 1788650"/>
              <a:gd name="connsiteX115" fmla="*/ 765810 w 967740"/>
              <a:gd name="connsiteY115" fmla="*/ 607550 h 1788650"/>
              <a:gd name="connsiteX116" fmla="*/ 773430 w 967740"/>
              <a:gd name="connsiteY116" fmla="*/ 584690 h 1788650"/>
              <a:gd name="connsiteX117" fmla="*/ 784860 w 967740"/>
              <a:gd name="connsiteY117" fmla="*/ 558020 h 1788650"/>
              <a:gd name="connsiteX118" fmla="*/ 796290 w 967740"/>
              <a:gd name="connsiteY118" fmla="*/ 504680 h 1788650"/>
              <a:gd name="connsiteX119" fmla="*/ 800100 w 967740"/>
              <a:gd name="connsiteY119" fmla="*/ 478010 h 1788650"/>
              <a:gd name="connsiteX120" fmla="*/ 803910 w 967740"/>
              <a:gd name="connsiteY120" fmla="*/ 428480 h 1788650"/>
              <a:gd name="connsiteX121" fmla="*/ 800100 w 967740"/>
              <a:gd name="connsiteY121" fmla="*/ 386570 h 1788650"/>
              <a:gd name="connsiteX122" fmla="*/ 796290 w 967740"/>
              <a:gd name="connsiteY122" fmla="*/ 363710 h 1788650"/>
              <a:gd name="connsiteX123" fmla="*/ 792480 w 967740"/>
              <a:gd name="connsiteY123" fmla="*/ 337040 h 1788650"/>
              <a:gd name="connsiteX124" fmla="*/ 784860 w 967740"/>
              <a:gd name="connsiteY124" fmla="*/ 291320 h 1788650"/>
              <a:gd name="connsiteX125" fmla="*/ 788670 w 967740"/>
              <a:gd name="connsiteY125" fmla="*/ 196070 h 1788650"/>
              <a:gd name="connsiteX126" fmla="*/ 792480 w 967740"/>
              <a:gd name="connsiteY126" fmla="*/ 177020 h 1788650"/>
              <a:gd name="connsiteX127" fmla="*/ 800100 w 967740"/>
              <a:gd name="connsiteY127" fmla="*/ 199880 h 1788650"/>
              <a:gd name="connsiteX128" fmla="*/ 803910 w 967740"/>
              <a:gd name="connsiteY128" fmla="*/ 237980 h 1788650"/>
              <a:gd name="connsiteX129" fmla="*/ 807720 w 967740"/>
              <a:gd name="connsiteY129" fmla="*/ 268460 h 1788650"/>
              <a:gd name="connsiteX130" fmla="*/ 815340 w 967740"/>
              <a:gd name="connsiteY130" fmla="*/ 257030 h 1788650"/>
              <a:gd name="connsiteX131" fmla="*/ 819150 w 967740"/>
              <a:gd name="connsiteY131" fmla="*/ 245600 h 1788650"/>
              <a:gd name="connsiteX132" fmla="*/ 826770 w 967740"/>
              <a:gd name="connsiteY132" fmla="*/ 226550 h 1788650"/>
              <a:gd name="connsiteX133" fmla="*/ 834390 w 967740"/>
              <a:gd name="connsiteY133" fmla="*/ 203690 h 1788650"/>
              <a:gd name="connsiteX134" fmla="*/ 845820 w 967740"/>
              <a:gd name="connsiteY134" fmla="*/ 180830 h 1788650"/>
              <a:gd name="connsiteX135" fmla="*/ 853440 w 967740"/>
              <a:gd name="connsiteY135" fmla="*/ 196070 h 1788650"/>
              <a:gd name="connsiteX136" fmla="*/ 868680 w 967740"/>
              <a:gd name="connsiteY136" fmla="*/ 218930 h 1788650"/>
              <a:gd name="connsiteX137" fmla="*/ 876300 w 967740"/>
              <a:gd name="connsiteY137" fmla="*/ 199880 h 1788650"/>
              <a:gd name="connsiteX138" fmla="*/ 883920 w 967740"/>
              <a:gd name="connsiteY138" fmla="*/ 188450 h 1788650"/>
              <a:gd name="connsiteX139" fmla="*/ 887730 w 967740"/>
              <a:gd name="connsiteY139" fmla="*/ 237980 h 1788650"/>
              <a:gd name="connsiteX140" fmla="*/ 902970 w 967740"/>
              <a:gd name="connsiteY140" fmla="*/ 211310 h 1788650"/>
              <a:gd name="connsiteX141" fmla="*/ 910590 w 967740"/>
              <a:gd name="connsiteY141" fmla="*/ 196070 h 1788650"/>
              <a:gd name="connsiteX142" fmla="*/ 906780 w 967740"/>
              <a:gd name="connsiteY142" fmla="*/ 226550 h 1788650"/>
              <a:gd name="connsiteX143" fmla="*/ 910590 w 967740"/>
              <a:gd name="connsiteY143" fmla="*/ 241790 h 1788650"/>
              <a:gd name="connsiteX144" fmla="*/ 918210 w 967740"/>
              <a:gd name="connsiteY144" fmla="*/ 230360 h 1788650"/>
              <a:gd name="connsiteX145" fmla="*/ 929640 w 967740"/>
              <a:gd name="connsiteY145" fmla="*/ 218930 h 1788650"/>
              <a:gd name="connsiteX146" fmla="*/ 933450 w 967740"/>
              <a:gd name="connsiteY146" fmla="*/ 207500 h 1788650"/>
              <a:gd name="connsiteX147" fmla="*/ 944880 w 967740"/>
              <a:gd name="connsiteY147" fmla="*/ 241790 h 1788650"/>
              <a:gd name="connsiteX148" fmla="*/ 941070 w 967740"/>
              <a:gd name="connsiteY148" fmla="*/ 302750 h 1788650"/>
              <a:gd name="connsiteX149" fmla="*/ 944880 w 967740"/>
              <a:gd name="connsiteY149" fmla="*/ 401810 h 1788650"/>
              <a:gd name="connsiteX150" fmla="*/ 948690 w 967740"/>
              <a:gd name="connsiteY150" fmla="*/ 428480 h 1788650"/>
              <a:gd name="connsiteX151" fmla="*/ 952500 w 967740"/>
              <a:gd name="connsiteY151" fmla="*/ 470390 h 1788650"/>
              <a:gd name="connsiteX152" fmla="*/ 956310 w 967740"/>
              <a:gd name="connsiteY152" fmla="*/ 565640 h 1788650"/>
              <a:gd name="connsiteX153" fmla="*/ 960120 w 967740"/>
              <a:gd name="connsiteY153" fmla="*/ 580880 h 1788650"/>
              <a:gd name="connsiteX154" fmla="*/ 967740 w 967740"/>
              <a:gd name="connsiteY154" fmla="*/ 626600 h 1788650"/>
              <a:gd name="connsiteX155" fmla="*/ 960120 w 967740"/>
              <a:gd name="connsiteY155" fmla="*/ 737090 h 1788650"/>
              <a:gd name="connsiteX156" fmla="*/ 956310 w 967740"/>
              <a:gd name="connsiteY156" fmla="*/ 763760 h 1788650"/>
              <a:gd name="connsiteX157" fmla="*/ 952500 w 967740"/>
              <a:gd name="connsiteY157" fmla="*/ 782810 h 1788650"/>
              <a:gd name="connsiteX158" fmla="*/ 944880 w 967740"/>
              <a:gd name="connsiteY158" fmla="*/ 847580 h 1788650"/>
              <a:gd name="connsiteX159" fmla="*/ 941070 w 967740"/>
              <a:gd name="connsiteY159" fmla="*/ 862820 h 1788650"/>
              <a:gd name="connsiteX160" fmla="*/ 933450 w 967740"/>
              <a:gd name="connsiteY160" fmla="*/ 935210 h 1788650"/>
              <a:gd name="connsiteX161" fmla="*/ 925830 w 967740"/>
              <a:gd name="connsiteY161" fmla="*/ 988550 h 1788650"/>
              <a:gd name="connsiteX162" fmla="*/ 929640 w 967740"/>
              <a:gd name="connsiteY162" fmla="*/ 1057130 h 1788650"/>
              <a:gd name="connsiteX163" fmla="*/ 941070 w 967740"/>
              <a:gd name="connsiteY163" fmla="*/ 1133330 h 1788650"/>
              <a:gd name="connsiteX164" fmla="*/ 933450 w 967740"/>
              <a:gd name="connsiteY164" fmla="*/ 1217150 h 1788650"/>
              <a:gd name="connsiteX165" fmla="*/ 925830 w 967740"/>
              <a:gd name="connsiteY165" fmla="*/ 1262870 h 1788650"/>
              <a:gd name="connsiteX166" fmla="*/ 918210 w 967740"/>
              <a:gd name="connsiteY166" fmla="*/ 1346690 h 1788650"/>
              <a:gd name="connsiteX167" fmla="*/ 914400 w 967740"/>
              <a:gd name="connsiteY167" fmla="*/ 1361930 h 1788650"/>
              <a:gd name="connsiteX168" fmla="*/ 910590 w 967740"/>
              <a:gd name="connsiteY168" fmla="*/ 1380980 h 1788650"/>
              <a:gd name="connsiteX169" fmla="*/ 902970 w 967740"/>
              <a:gd name="connsiteY169" fmla="*/ 1403840 h 1788650"/>
              <a:gd name="connsiteX170" fmla="*/ 891540 w 967740"/>
              <a:gd name="connsiteY170" fmla="*/ 1430510 h 1788650"/>
              <a:gd name="connsiteX171" fmla="*/ 887730 w 967740"/>
              <a:gd name="connsiteY171" fmla="*/ 1457180 h 1788650"/>
              <a:gd name="connsiteX172" fmla="*/ 883920 w 967740"/>
              <a:gd name="connsiteY172" fmla="*/ 1468610 h 1788650"/>
              <a:gd name="connsiteX173" fmla="*/ 876300 w 967740"/>
              <a:gd name="connsiteY173" fmla="*/ 1495280 h 1788650"/>
              <a:gd name="connsiteX174" fmla="*/ 876300 w 967740"/>
              <a:gd name="connsiteY174" fmla="*/ 1586720 h 1788650"/>
              <a:gd name="connsiteX175" fmla="*/ 887730 w 967740"/>
              <a:gd name="connsiteY175" fmla="*/ 1609580 h 1788650"/>
              <a:gd name="connsiteX176" fmla="*/ 891540 w 967740"/>
              <a:gd name="connsiteY176" fmla="*/ 1617200 h 1788650"/>
              <a:gd name="connsiteX0" fmla="*/ 697230 w 967740"/>
              <a:gd name="connsiteY0" fmla="*/ 1788650 h 1788650"/>
              <a:gd name="connsiteX1" fmla="*/ 704850 w 967740"/>
              <a:gd name="connsiteY1" fmla="*/ 1758170 h 1788650"/>
              <a:gd name="connsiteX2" fmla="*/ 708660 w 967740"/>
              <a:gd name="connsiteY2" fmla="*/ 1742930 h 1788650"/>
              <a:gd name="connsiteX3" fmla="*/ 712470 w 967740"/>
              <a:gd name="connsiteY3" fmla="*/ 1716260 h 1788650"/>
              <a:gd name="connsiteX4" fmla="*/ 716280 w 967740"/>
              <a:gd name="connsiteY4" fmla="*/ 1697210 h 1788650"/>
              <a:gd name="connsiteX5" fmla="*/ 723900 w 967740"/>
              <a:gd name="connsiteY5" fmla="*/ 1674350 h 1788650"/>
              <a:gd name="connsiteX6" fmla="*/ 731520 w 967740"/>
              <a:gd name="connsiteY6" fmla="*/ 1590530 h 1788650"/>
              <a:gd name="connsiteX7" fmla="*/ 735330 w 967740"/>
              <a:gd name="connsiteY7" fmla="*/ 1579100 h 1788650"/>
              <a:gd name="connsiteX8" fmla="*/ 739140 w 967740"/>
              <a:gd name="connsiteY8" fmla="*/ 1529570 h 1788650"/>
              <a:gd name="connsiteX9" fmla="*/ 742950 w 967740"/>
              <a:gd name="connsiteY9" fmla="*/ 1514330 h 1788650"/>
              <a:gd name="connsiteX10" fmla="*/ 746760 w 967740"/>
              <a:gd name="connsiteY10" fmla="*/ 1472420 h 1788650"/>
              <a:gd name="connsiteX11" fmla="*/ 750570 w 967740"/>
              <a:gd name="connsiteY11" fmla="*/ 1457180 h 1788650"/>
              <a:gd name="connsiteX12" fmla="*/ 754380 w 967740"/>
              <a:gd name="connsiteY12" fmla="*/ 1426700 h 1788650"/>
              <a:gd name="connsiteX13" fmla="*/ 758190 w 967740"/>
              <a:gd name="connsiteY13" fmla="*/ 1400030 h 1788650"/>
              <a:gd name="connsiteX14" fmla="*/ 762000 w 967740"/>
              <a:gd name="connsiteY14" fmla="*/ 1339070 h 1788650"/>
              <a:gd name="connsiteX15" fmla="*/ 765810 w 967740"/>
              <a:gd name="connsiteY15" fmla="*/ 1316210 h 1788650"/>
              <a:gd name="connsiteX16" fmla="*/ 758190 w 967740"/>
              <a:gd name="connsiteY16" fmla="*/ 1209530 h 1788650"/>
              <a:gd name="connsiteX17" fmla="*/ 754380 w 967740"/>
              <a:gd name="connsiteY17" fmla="*/ 1190480 h 1788650"/>
              <a:gd name="connsiteX18" fmla="*/ 746760 w 967740"/>
              <a:gd name="connsiteY18" fmla="*/ 1137140 h 1788650"/>
              <a:gd name="connsiteX19" fmla="*/ 735330 w 967740"/>
              <a:gd name="connsiteY19" fmla="*/ 1087610 h 1788650"/>
              <a:gd name="connsiteX20" fmla="*/ 731520 w 967740"/>
              <a:gd name="connsiteY20" fmla="*/ 1076180 h 1788650"/>
              <a:gd name="connsiteX21" fmla="*/ 723900 w 967740"/>
              <a:gd name="connsiteY21" fmla="*/ 1019030 h 1788650"/>
              <a:gd name="connsiteX22" fmla="*/ 716280 w 967740"/>
              <a:gd name="connsiteY22" fmla="*/ 980930 h 1788650"/>
              <a:gd name="connsiteX23" fmla="*/ 712470 w 967740"/>
              <a:gd name="connsiteY23" fmla="*/ 942830 h 1788650"/>
              <a:gd name="connsiteX24" fmla="*/ 704850 w 967740"/>
              <a:gd name="connsiteY24" fmla="*/ 916160 h 1788650"/>
              <a:gd name="connsiteX25" fmla="*/ 701040 w 967740"/>
              <a:gd name="connsiteY25" fmla="*/ 897110 h 1788650"/>
              <a:gd name="connsiteX26" fmla="*/ 693420 w 967740"/>
              <a:gd name="connsiteY26" fmla="*/ 881870 h 1788650"/>
              <a:gd name="connsiteX27" fmla="*/ 685800 w 967740"/>
              <a:gd name="connsiteY27" fmla="*/ 859010 h 1788650"/>
              <a:gd name="connsiteX28" fmla="*/ 674370 w 967740"/>
              <a:gd name="connsiteY28" fmla="*/ 832340 h 1788650"/>
              <a:gd name="connsiteX29" fmla="*/ 666750 w 967740"/>
              <a:gd name="connsiteY29" fmla="*/ 817100 h 1788650"/>
              <a:gd name="connsiteX30" fmla="*/ 659130 w 967740"/>
              <a:gd name="connsiteY30" fmla="*/ 794240 h 1788650"/>
              <a:gd name="connsiteX31" fmla="*/ 655320 w 967740"/>
              <a:gd name="connsiteY31" fmla="*/ 779000 h 1788650"/>
              <a:gd name="connsiteX32" fmla="*/ 647700 w 967740"/>
              <a:gd name="connsiteY32" fmla="*/ 767570 h 1788650"/>
              <a:gd name="connsiteX33" fmla="*/ 640080 w 967740"/>
              <a:gd name="connsiteY33" fmla="*/ 737090 h 1788650"/>
              <a:gd name="connsiteX34" fmla="*/ 636270 w 967740"/>
              <a:gd name="connsiteY34" fmla="*/ 725660 h 1788650"/>
              <a:gd name="connsiteX35" fmla="*/ 632460 w 967740"/>
              <a:gd name="connsiteY35" fmla="*/ 710420 h 1788650"/>
              <a:gd name="connsiteX36" fmla="*/ 624840 w 967740"/>
              <a:gd name="connsiteY36" fmla="*/ 698990 h 1788650"/>
              <a:gd name="connsiteX37" fmla="*/ 621030 w 967740"/>
              <a:gd name="connsiteY37" fmla="*/ 683750 h 1788650"/>
              <a:gd name="connsiteX38" fmla="*/ 605790 w 967740"/>
              <a:gd name="connsiteY38" fmla="*/ 653270 h 1788650"/>
              <a:gd name="connsiteX39" fmla="*/ 586740 w 967740"/>
              <a:gd name="connsiteY39" fmla="*/ 622790 h 1788650"/>
              <a:gd name="connsiteX40" fmla="*/ 567690 w 967740"/>
              <a:gd name="connsiteY40" fmla="*/ 584690 h 1788650"/>
              <a:gd name="connsiteX41" fmla="*/ 567690 w 967740"/>
              <a:gd name="connsiteY41" fmla="*/ 584690 h 1788650"/>
              <a:gd name="connsiteX42" fmla="*/ 552450 w 967740"/>
              <a:gd name="connsiteY42" fmla="*/ 558020 h 1788650"/>
              <a:gd name="connsiteX43" fmla="*/ 537210 w 967740"/>
              <a:gd name="connsiteY43" fmla="*/ 538970 h 1788650"/>
              <a:gd name="connsiteX44" fmla="*/ 533400 w 967740"/>
              <a:gd name="connsiteY44" fmla="*/ 527540 h 1788650"/>
              <a:gd name="connsiteX45" fmla="*/ 518160 w 967740"/>
              <a:gd name="connsiteY45" fmla="*/ 504680 h 1788650"/>
              <a:gd name="connsiteX46" fmla="*/ 510540 w 967740"/>
              <a:gd name="connsiteY46" fmla="*/ 493250 h 1788650"/>
              <a:gd name="connsiteX47" fmla="*/ 499110 w 967740"/>
              <a:gd name="connsiteY47" fmla="*/ 485630 h 1788650"/>
              <a:gd name="connsiteX48" fmla="*/ 480060 w 967740"/>
              <a:gd name="connsiteY48" fmla="*/ 462770 h 1788650"/>
              <a:gd name="connsiteX49" fmla="*/ 468630 w 967740"/>
              <a:gd name="connsiteY49" fmla="*/ 455150 h 1788650"/>
              <a:gd name="connsiteX50" fmla="*/ 457200 w 967740"/>
              <a:gd name="connsiteY50" fmla="*/ 439910 h 1788650"/>
              <a:gd name="connsiteX51" fmla="*/ 434340 w 967740"/>
              <a:gd name="connsiteY51" fmla="*/ 417050 h 1788650"/>
              <a:gd name="connsiteX52" fmla="*/ 426720 w 967740"/>
              <a:gd name="connsiteY52" fmla="*/ 405620 h 1788650"/>
              <a:gd name="connsiteX53" fmla="*/ 403860 w 967740"/>
              <a:gd name="connsiteY53" fmla="*/ 390380 h 1788650"/>
              <a:gd name="connsiteX54" fmla="*/ 381000 w 967740"/>
              <a:gd name="connsiteY54" fmla="*/ 371330 h 1788650"/>
              <a:gd name="connsiteX55" fmla="*/ 369570 w 967740"/>
              <a:gd name="connsiteY55" fmla="*/ 359900 h 1788650"/>
              <a:gd name="connsiteX56" fmla="*/ 342900 w 967740"/>
              <a:gd name="connsiteY56" fmla="*/ 344660 h 1788650"/>
              <a:gd name="connsiteX57" fmla="*/ 308610 w 967740"/>
              <a:gd name="connsiteY57" fmla="*/ 317990 h 1788650"/>
              <a:gd name="connsiteX58" fmla="*/ 281940 w 967740"/>
              <a:gd name="connsiteY58" fmla="*/ 302750 h 1788650"/>
              <a:gd name="connsiteX59" fmla="*/ 270510 w 967740"/>
              <a:gd name="connsiteY59" fmla="*/ 295130 h 1788650"/>
              <a:gd name="connsiteX60" fmla="*/ 213360 w 967740"/>
              <a:gd name="connsiteY60" fmla="*/ 272270 h 1788650"/>
              <a:gd name="connsiteX61" fmla="*/ 182880 w 967740"/>
              <a:gd name="connsiteY61" fmla="*/ 260840 h 1788650"/>
              <a:gd name="connsiteX62" fmla="*/ 95250 w 967740"/>
              <a:gd name="connsiteY62" fmla="*/ 215120 h 1788650"/>
              <a:gd name="connsiteX63" fmla="*/ 87630 w 967740"/>
              <a:gd name="connsiteY63" fmla="*/ 203690 h 1788650"/>
              <a:gd name="connsiteX64" fmla="*/ 57150 w 967740"/>
              <a:gd name="connsiteY64" fmla="*/ 173210 h 1788650"/>
              <a:gd name="connsiteX65" fmla="*/ 30480 w 967740"/>
              <a:gd name="connsiteY65" fmla="*/ 142730 h 1788650"/>
              <a:gd name="connsiteX66" fmla="*/ 22860 w 967740"/>
              <a:gd name="connsiteY66" fmla="*/ 127490 h 1788650"/>
              <a:gd name="connsiteX67" fmla="*/ 11430 w 967740"/>
              <a:gd name="connsiteY67" fmla="*/ 119870 h 1788650"/>
              <a:gd name="connsiteX68" fmla="*/ 19050 w 967740"/>
              <a:gd name="connsiteY68" fmla="*/ 104630 h 1788650"/>
              <a:gd name="connsiteX69" fmla="*/ 30480 w 967740"/>
              <a:gd name="connsiteY69" fmla="*/ 116060 h 1788650"/>
              <a:gd name="connsiteX70" fmla="*/ 41910 w 967740"/>
              <a:gd name="connsiteY70" fmla="*/ 123680 h 1788650"/>
              <a:gd name="connsiteX71" fmla="*/ 60960 w 967740"/>
              <a:gd name="connsiteY71" fmla="*/ 127490 h 1788650"/>
              <a:gd name="connsiteX72" fmla="*/ 53340 w 967740"/>
              <a:gd name="connsiteY72" fmla="*/ 97010 h 1788650"/>
              <a:gd name="connsiteX73" fmla="*/ 49530 w 967740"/>
              <a:gd name="connsiteY73" fmla="*/ 77960 h 1788650"/>
              <a:gd name="connsiteX74" fmla="*/ 72390 w 967740"/>
              <a:gd name="connsiteY74" fmla="*/ 93200 h 1788650"/>
              <a:gd name="connsiteX75" fmla="*/ 83820 w 967740"/>
              <a:gd name="connsiteY75" fmla="*/ 70340 h 1788650"/>
              <a:gd name="connsiteX76" fmla="*/ 110490 w 967740"/>
              <a:gd name="connsiteY76" fmla="*/ 89390 h 1788650"/>
              <a:gd name="connsiteX77" fmla="*/ 118110 w 967740"/>
              <a:gd name="connsiteY77" fmla="*/ 74150 h 1788650"/>
              <a:gd name="connsiteX78" fmla="*/ 125730 w 967740"/>
              <a:gd name="connsiteY78" fmla="*/ 51290 h 1788650"/>
              <a:gd name="connsiteX79" fmla="*/ 133350 w 967740"/>
              <a:gd name="connsiteY79" fmla="*/ 62720 h 1788650"/>
              <a:gd name="connsiteX80" fmla="*/ 140970 w 967740"/>
              <a:gd name="connsiteY80" fmla="*/ 51290 h 1788650"/>
              <a:gd name="connsiteX81" fmla="*/ 201930 w 967740"/>
              <a:gd name="connsiteY81" fmla="*/ 20810 h 1788650"/>
              <a:gd name="connsiteX82" fmla="*/ 224790 w 967740"/>
              <a:gd name="connsiteY82" fmla="*/ 28430 h 1788650"/>
              <a:gd name="connsiteX83" fmla="*/ 224790 w 967740"/>
              <a:gd name="connsiteY83" fmla="*/ 24620 h 1788650"/>
              <a:gd name="connsiteX84" fmla="*/ 247650 w 967740"/>
              <a:gd name="connsiteY84" fmla="*/ 47480 h 1788650"/>
              <a:gd name="connsiteX85" fmla="*/ 297180 w 967740"/>
              <a:gd name="connsiteY85" fmla="*/ 74150 h 1788650"/>
              <a:gd name="connsiteX86" fmla="*/ 365760 w 967740"/>
              <a:gd name="connsiteY86" fmla="*/ 116060 h 1788650"/>
              <a:gd name="connsiteX87" fmla="*/ 400050 w 967740"/>
              <a:gd name="connsiteY87" fmla="*/ 142730 h 1788650"/>
              <a:gd name="connsiteX88" fmla="*/ 407670 w 967740"/>
              <a:gd name="connsiteY88" fmla="*/ 154160 h 1788650"/>
              <a:gd name="connsiteX89" fmla="*/ 419100 w 967740"/>
              <a:gd name="connsiteY89" fmla="*/ 157970 h 1788650"/>
              <a:gd name="connsiteX90" fmla="*/ 457200 w 967740"/>
              <a:gd name="connsiteY90" fmla="*/ 196070 h 1788650"/>
              <a:gd name="connsiteX91" fmla="*/ 468630 w 967740"/>
              <a:gd name="connsiteY91" fmla="*/ 203690 h 1788650"/>
              <a:gd name="connsiteX92" fmla="*/ 480060 w 967740"/>
              <a:gd name="connsiteY92" fmla="*/ 215120 h 1788650"/>
              <a:gd name="connsiteX93" fmla="*/ 487680 w 967740"/>
              <a:gd name="connsiteY93" fmla="*/ 226550 h 1788650"/>
              <a:gd name="connsiteX94" fmla="*/ 499110 w 967740"/>
              <a:gd name="connsiteY94" fmla="*/ 230360 h 1788650"/>
              <a:gd name="connsiteX95" fmla="*/ 529590 w 967740"/>
              <a:gd name="connsiteY95" fmla="*/ 257030 h 1788650"/>
              <a:gd name="connsiteX96" fmla="*/ 541020 w 967740"/>
              <a:gd name="connsiteY96" fmla="*/ 268460 h 1788650"/>
              <a:gd name="connsiteX97" fmla="*/ 563880 w 967740"/>
              <a:gd name="connsiteY97" fmla="*/ 283700 h 1788650"/>
              <a:gd name="connsiteX98" fmla="*/ 586740 w 967740"/>
              <a:gd name="connsiteY98" fmla="*/ 306560 h 1788650"/>
              <a:gd name="connsiteX99" fmla="*/ 594360 w 967740"/>
              <a:gd name="connsiteY99" fmla="*/ 317990 h 1788650"/>
              <a:gd name="connsiteX100" fmla="*/ 605790 w 967740"/>
              <a:gd name="connsiteY100" fmla="*/ 329420 h 1788650"/>
              <a:gd name="connsiteX101" fmla="*/ 624840 w 967740"/>
              <a:gd name="connsiteY101" fmla="*/ 356090 h 1788650"/>
              <a:gd name="connsiteX102" fmla="*/ 640080 w 967740"/>
              <a:gd name="connsiteY102" fmla="*/ 378950 h 1788650"/>
              <a:gd name="connsiteX103" fmla="*/ 647700 w 967740"/>
              <a:gd name="connsiteY103" fmla="*/ 390380 h 1788650"/>
              <a:gd name="connsiteX104" fmla="*/ 651510 w 967740"/>
              <a:gd name="connsiteY104" fmla="*/ 401810 h 1788650"/>
              <a:gd name="connsiteX105" fmla="*/ 662940 w 967740"/>
              <a:gd name="connsiteY105" fmla="*/ 409430 h 1788650"/>
              <a:gd name="connsiteX106" fmla="*/ 678180 w 967740"/>
              <a:gd name="connsiteY106" fmla="*/ 436100 h 1788650"/>
              <a:gd name="connsiteX107" fmla="*/ 693420 w 967740"/>
              <a:gd name="connsiteY107" fmla="*/ 458960 h 1788650"/>
              <a:gd name="connsiteX108" fmla="*/ 704850 w 967740"/>
              <a:gd name="connsiteY108" fmla="*/ 474200 h 1788650"/>
              <a:gd name="connsiteX109" fmla="*/ 716280 w 967740"/>
              <a:gd name="connsiteY109" fmla="*/ 481820 h 1788650"/>
              <a:gd name="connsiteX110" fmla="*/ 727710 w 967740"/>
              <a:gd name="connsiteY110" fmla="*/ 519920 h 1788650"/>
              <a:gd name="connsiteX111" fmla="*/ 739140 w 967740"/>
              <a:gd name="connsiteY111" fmla="*/ 542780 h 1788650"/>
              <a:gd name="connsiteX112" fmla="*/ 746760 w 967740"/>
              <a:gd name="connsiteY112" fmla="*/ 565640 h 1788650"/>
              <a:gd name="connsiteX113" fmla="*/ 754380 w 967740"/>
              <a:gd name="connsiteY113" fmla="*/ 580880 h 1788650"/>
              <a:gd name="connsiteX114" fmla="*/ 765810 w 967740"/>
              <a:gd name="connsiteY114" fmla="*/ 607550 h 1788650"/>
              <a:gd name="connsiteX115" fmla="*/ 773430 w 967740"/>
              <a:gd name="connsiteY115" fmla="*/ 584690 h 1788650"/>
              <a:gd name="connsiteX116" fmla="*/ 784860 w 967740"/>
              <a:gd name="connsiteY116" fmla="*/ 558020 h 1788650"/>
              <a:gd name="connsiteX117" fmla="*/ 796290 w 967740"/>
              <a:gd name="connsiteY117" fmla="*/ 504680 h 1788650"/>
              <a:gd name="connsiteX118" fmla="*/ 800100 w 967740"/>
              <a:gd name="connsiteY118" fmla="*/ 478010 h 1788650"/>
              <a:gd name="connsiteX119" fmla="*/ 803910 w 967740"/>
              <a:gd name="connsiteY119" fmla="*/ 428480 h 1788650"/>
              <a:gd name="connsiteX120" fmla="*/ 800100 w 967740"/>
              <a:gd name="connsiteY120" fmla="*/ 386570 h 1788650"/>
              <a:gd name="connsiteX121" fmla="*/ 796290 w 967740"/>
              <a:gd name="connsiteY121" fmla="*/ 363710 h 1788650"/>
              <a:gd name="connsiteX122" fmla="*/ 792480 w 967740"/>
              <a:gd name="connsiteY122" fmla="*/ 337040 h 1788650"/>
              <a:gd name="connsiteX123" fmla="*/ 784860 w 967740"/>
              <a:gd name="connsiteY123" fmla="*/ 291320 h 1788650"/>
              <a:gd name="connsiteX124" fmla="*/ 788670 w 967740"/>
              <a:gd name="connsiteY124" fmla="*/ 196070 h 1788650"/>
              <a:gd name="connsiteX125" fmla="*/ 792480 w 967740"/>
              <a:gd name="connsiteY125" fmla="*/ 177020 h 1788650"/>
              <a:gd name="connsiteX126" fmla="*/ 800100 w 967740"/>
              <a:gd name="connsiteY126" fmla="*/ 199880 h 1788650"/>
              <a:gd name="connsiteX127" fmla="*/ 803910 w 967740"/>
              <a:gd name="connsiteY127" fmla="*/ 237980 h 1788650"/>
              <a:gd name="connsiteX128" fmla="*/ 807720 w 967740"/>
              <a:gd name="connsiteY128" fmla="*/ 268460 h 1788650"/>
              <a:gd name="connsiteX129" fmla="*/ 815340 w 967740"/>
              <a:gd name="connsiteY129" fmla="*/ 257030 h 1788650"/>
              <a:gd name="connsiteX130" fmla="*/ 819150 w 967740"/>
              <a:gd name="connsiteY130" fmla="*/ 245600 h 1788650"/>
              <a:gd name="connsiteX131" fmla="*/ 826770 w 967740"/>
              <a:gd name="connsiteY131" fmla="*/ 226550 h 1788650"/>
              <a:gd name="connsiteX132" fmla="*/ 834390 w 967740"/>
              <a:gd name="connsiteY132" fmla="*/ 203690 h 1788650"/>
              <a:gd name="connsiteX133" fmla="*/ 845820 w 967740"/>
              <a:gd name="connsiteY133" fmla="*/ 180830 h 1788650"/>
              <a:gd name="connsiteX134" fmla="*/ 853440 w 967740"/>
              <a:gd name="connsiteY134" fmla="*/ 196070 h 1788650"/>
              <a:gd name="connsiteX135" fmla="*/ 868680 w 967740"/>
              <a:gd name="connsiteY135" fmla="*/ 218930 h 1788650"/>
              <a:gd name="connsiteX136" fmla="*/ 876300 w 967740"/>
              <a:gd name="connsiteY136" fmla="*/ 199880 h 1788650"/>
              <a:gd name="connsiteX137" fmla="*/ 883920 w 967740"/>
              <a:gd name="connsiteY137" fmla="*/ 188450 h 1788650"/>
              <a:gd name="connsiteX138" fmla="*/ 887730 w 967740"/>
              <a:gd name="connsiteY138" fmla="*/ 237980 h 1788650"/>
              <a:gd name="connsiteX139" fmla="*/ 902970 w 967740"/>
              <a:gd name="connsiteY139" fmla="*/ 211310 h 1788650"/>
              <a:gd name="connsiteX140" fmla="*/ 910590 w 967740"/>
              <a:gd name="connsiteY140" fmla="*/ 196070 h 1788650"/>
              <a:gd name="connsiteX141" fmla="*/ 906780 w 967740"/>
              <a:gd name="connsiteY141" fmla="*/ 226550 h 1788650"/>
              <a:gd name="connsiteX142" fmla="*/ 910590 w 967740"/>
              <a:gd name="connsiteY142" fmla="*/ 241790 h 1788650"/>
              <a:gd name="connsiteX143" fmla="*/ 918210 w 967740"/>
              <a:gd name="connsiteY143" fmla="*/ 230360 h 1788650"/>
              <a:gd name="connsiteX144" fmla="*/ 929640 w 967740"/>
              <a:gd name="connsiteY144" fmla="*/ 218930 h 1788650"/>
              <a:gd name="connsiteX145" fmla="*/ 933450 w 967740"/>
              <a:gd name="connsiteY145" fmla="*/ 207500 h 1788650"/>
              <a:gd name="connsiteX146" fmla="*/ 944880 w 967740"/>
              <a:gd name="connsiteY146" fmla="*/ 241790 h 1788650"/>
              <a:gd name="connsiteX147" fmla="*/ 941070 w 967740"/>
              <a:gd name="connsiteY147" fmla="*/ 302750 h 1788650"/>
              <a:gd name="connsiteX148" fmla="*/ 944880 w 967740"/>
              <a:gd name="connsiteY148" fmla="*/ 401810 h 1788650"/>
              <a:gd name="connsiteX149" fmla="*/ 948690 w 967740"/>
              <a:gd name="connsiteY149" fmla="*/ 428480 h 1788650"/>
              <a:gd name="connsiteX150" fmla="*/ 952500 w 967740"/>
              <a:gd name="connsiteY150" fmla="*/ 470390 h 1788650"/>
              <a:gd name="connsiteX151" fmla="*/ 956310 w 967740"/>
              <a:gd name="connsiteY151" fmla="*/ 565640 h 1788650"/>
              <a:gd name="connsiteX152" fmla="*/ 960120 w 967740"/>
              <a:gd name="connsiteY152" fmla="*/ 580880 h 1788650"/>
              <a:gd name="connsiteX153" fmla="*/ 967740 w 967740"/>
              <a:gd name="connsiteY153" fmla="*/ 626600 h 1788650"/>
              <a:gd name="connsiteX154" fmla="*/ 960120 w 967740"/>
              <a:gd name="connsiteY154" fmla="*/ 737090 h 1788650"/>
              <a:gd name="connsiteX155" fmla="*/ 956310 w 967740"/>
              <a:gd name="connsiteY155" fmla="*/ 763760 h 1788650"/>
              <a:gd name="connsiteX156" fmla="*/ 952500 w 967740"/>
              <a:gd name="connsiteY156" fmla="*/ 782810 h 1788650"/>
              <a:gd name="connsiteX157" fmla="*/ 944880 w 967740"/>
              <a:gd name="connsiteY157" fmla="*/ 847580 h 1788650"/>
              <a:gd name="connsiteX158" fmla="*/ 941070 w 967740"/>
              <a:gd name="connsiteY158" fmla="*/ 862820 h 1788650"/>
              <a:gd name="connsiteX159" fmla="*/ 933450 w 967740"/>
              <a:gd name="connsiteY159" fmla="*/ 935210 h 1788650"/>
              <a:gd name="connsiteX160" fmla="*/ 925830 w 967740"/>
              <a:gd name="connsiteY160" fmla="*/ 988550 h 1788650"/>
              <a:gd name="connsiteX161" fmla="*/ 929640 w 967740"/>
              <a:gd name="connsiteY161" fmla="*/ 1057130 h 1788650"/>
              <a:gd name="connsiteX162" fmla="*/ 941070 w 967740"/>
              <a:gd name="connsiteY162" fmla="*/ 1133330 h 1788650"/>
              <a:gd name="connsiteX163" fmla="*/ 933450 w 967740"/>
              <a:gd name="connsiteY163" fmla="*/ 1217150 h 1788650"/>
              <a:gd name="connsiteX164" fmla="*/ 925830 w 967740"/>
              <a:gd name="connsiteY164" fmla="*/ 1262870 h 1788650"/>
              <a:gd name="connsiteX165" fmla="*/ 918210 w 967740"/>
              <a:gd name="connsiteY165" fmla="*/ 1346690 h 1788650"/>
              <a:gd name="connsiteX166" fmla="*/ 914400 w 967740"/>
              <a:gd name="connsiteY166" fmla="*/ 1361930 h 1788650"/>
              <a:gd name="connsiteX167" fmla="*/ 910590 w 967740"/>
              <a:gd name="connsiteY167" fmla="*/ 1380980 h 1788650"/>
              <a:gd name="connsiteX168" fmla="*/ 902970 w 967740"/>
              <a:gd name="connsiteY168" fmla="*/ 1403840 h 1788650"/>
              <a:gd name="connsiteX169" fmla="*/ 891540 w 967740"/>
              <a:gd name="connsiteY169" fmla="*/ 1430510 h 1788650"/>
              <a:gd name="connsiteX170" fmla="*/ 887730 w 967740"/>
              <a:gd name="connsiteY170" fmla="*/ 1457180 h 1788650"/>
              <a:gd name="connsiteX171" fmla="*/ 883920 w 967740"/>
              <a:gd name="connsiteY171" fmla="*/ 1468610 h 1788650"/>
              <a:gd name="connsiteX172" fmla="*/ 876300 w 967740"/>
              <a:gd name="connsiteY172" fmla="*/ 1495280 h 1788650"/>
              <a:gd name="connsiteX173" fmla="*/ 876300 w 967740"/>
              <a:gd name="connsiteY173" fmla="*/ 1586720 h 1788650"/>
              <a:gd name="connsiteX174" fmla="*/ 887730 w 967740"/>
              <a:gd name="connsiteY174" fmla="*/ 1609580 h 1788650"/>
              <a:gd name="connsiteX175" fmla="*/ 891540 w 967740"/>
              <a:gd name="connsiteY175" fmla="*/ 1617200 h 1788650"/>
              <a:gd name="connsiteX0" fmla="*/ 697230 w 967740"/>
              <a:gd name="connsiteY0" fmla="*/ 1788650 h 1788650"/>
              <a:gd name="connsiteX1" fmla="*/ 704850 w 967740"/>
              <a:gd name="connsiteY1" fmla="*/ 1758170 h 1788650"/>
              <a:gd name="connsiteX2" fmla="*/ 708660 w 967740"/>
              <a:gd name="connsiteY2" fmla="*/ 1742930 h 1788650"/>
              <a:gd name="connsiteX3" fmla="*/ 712470 w 967740"/>
              <a:gd name="connsiteY3" fmla="*/ 1716260 h 1788650"/>
              <a:gd name="connsiteX4" fmla="*/ 716280 w 967740"/>
              <a:gd name="connsiteY4" fmla="*/ 1697210 h 1788650"/>
              <a:gd name="connsiteX5" fmla="*/ 723900 w 967740"/>
              <a:gd name="connsiteY5" fmla="*/ 1674350 h 1788650"/>
              <a:gd name="connsiteX6" fmla="*/ 731520 w 967740"/>
              <a:gd name="connsiteY6" fmla="*/ 1590530 h 1788650"/>
              <a:gd name="connsiteX7" fmla="*/ 735330 w 967740"/>
              <a:gd name="connsiteY7" fmla="*/ 1579100 h 1788650"/>
              <a:gd name="connsiteX8" fmla="*/ 739140 w 967740"/>
              <a:gd name="connsiteY8" fmla="*/ 1529570 h 1788650"/>
              <a:gd name="connsiteX9" fmla="*/ 742950 w 967740"/>
              <a:gd name="connsiteY9" fmla="*/ 1514330 h 1788650"/>
              <a:gd name="connsiteX10" fmla="*/ 746760 w 967740"/>
              <a:gd name="connsiteY10" fmla="*/ 1472420 h 1788650"/>
              <a:gd name="connsiteX11" fmla="*/ 750570 w 967740"/>
              <a:gd name="connsiteY11" fmla="*/ 1457180 h 1788650"/>
              <a:gd name="connsiteX12" fmla="*/ 754380 w 967740"/>
              <a:gd name="connsiteY12" fmla="*/ 1426700 h 1788650"/>
              <a:gd name="connsiteX13" fmla="*/ 758190 w 967740"/>
              <a:gd name="connsiteY13" fmla="*/ 1400030 h 1788650"/>
              <a:gd name="connsiteX14" fmla="*/ 762000 w 967740"/>
              <a:gd name="connsiteY14" fmla="*/ 1339070 h 1788650"/>
              <a:gd name="connsiteX15" fmla="*/ 765810 w 967740"/>
              <a:gd name="connsiteY15" fmla="*/ 1316210 h 1788650"/>
              <a:gd name="connsiteX16" fmla="*/ 758190 w 967740"/>
              <a:gd name="connsiteY16" fmla="*/ 1209530 h 1788650"/>
              <a:gd name="connsiteX17" fmla="*/ 754380 w 967740"/>
              <a:gd name="connsiteY17" fmla="*/ 1190480 h 1788650"/>
              <a:gd name="connsiteX18" fmla="*/ 746760 w 967740"/>
              <a:gd name="connsiteY18" fmla="*/ 1137140 h 1788650"/>
              <a:gd name="connsiteX19" fmla="*/ 735330 w 967740"/>
              <a:gd name="connsiteY19" fmla="*/ 1087610 h 1788650"/>
              <a:gd name="connsiteX20" fmla="*/ 731520 w 967740"/>
              <a:gd name="connsiteY20" fmla="*/ 1076180 h 1788650"/>
              <a:gd name="connsiteX21" fmla="*/ 723900 w 967740"/>
              <a:gd name="connsiteY21" fmla="*/ 1019030 h 1788650"/>
              <a:gd name="connsiteX22" fmla="*/ 716280 w 967740"/>
              <a:gd name="connsiteY22" fmla="*/ 980930 h 1788650"/>
              <a:gd name="connsiteX23" fmla="*/ 712470 w 967740"/>
              <a:gd name="connsiteY23" fmla="*/ 942830 h 1788650"/>
              <a:gd name="connsiteX24" fmla="*/ 704850 w 967740"/>
              <a:gd name="connsiteY24" fmla="*/ 916160 h 1788650"/>
              <a:gd name="connsiteX25" fmla="*/ 701040 w 967740"/>
              <a:gd name="connsiteY25" fmla="*/ 897110 h 1788650"/>
              <a:gd name="connsiteX26" fmla="*/ 693420 w 967740"/>
              <a:gd name="connsiteY26" fmla="*/ 881870 h 1788650"/>
              <a:gd name="connsiteX27" fmla="*/ 685800 w 967740"/>
              <a:gd name="connsiteY27" fmla="*/ 859010 h 1788650"/>
              <a:gd name="connsiteX28" fmla="*/ 674370 w 967740"/>
              <a:gd name="connsiteY28" fmla="*/ 832340 h 1788650"/>
              <a:gd name="connsiteX29" fmla="*/ 666750 w 967740"/>
              <a:gd name="connsiteY29" fmla="*/ 817100 h 1788650"/>
              <a:gd name="connsiteX30" fmla="*/ 659130 w 967740"/>
              <a:gd name="connsiteY30" fmla="*/ 794240 h 1788650"/>
              <a:gd name="connsiteX31" fmla="*/ 655320 w 967740"/>
              <a:gd name="connsiteY31" fmla="*/ 779000 h 1788650"/>
              <a:gd name="connsiteX32" fmla="*/ 647700 w 967740"/>
              <a:gd name="connsiteY32" fmla="*/ 767570 h 1788650"/>
              <a:gd name="connsiteX33" fmla="*/ 640080 w 967740"/>
              <a:gd name="connsiteY33" fmla="*/ 737090 h 1788650"/>
              <a:gd name="connsiteX34" fmla="*/ 636270 w 967740"/>
              <a:gd name="connsiteY34" fmla="*/ 725660 h 1788650"/>
              <a:gd name="connsiteX35" fmla="*/ 632460 w 967740"/>
              <a:gd name="connsiteY35" fmla="*/ 710420 h 1788650"/>
              <a:gd name="connsiteX36" fmla="*/ 624840 w 967740"/>
              <a:gd name="connsiteY36" fmla="*/ 698990 h 1788650"/>
              <a:gd name="connsiteX37" fmla="*/ 621030 w 967740"/>
              <a:gd name="connsiteY37" fmla="*/ 683750 h 1788650"/>
              <a:gd name="connsiteX38" fmla="*/ 605790 w 967740"/>
              <a:gd name="connsiteY38" fmla="*/ 653270 h 1788650"/>
              <a:gd name="connsiteX39" fmla="*/ 586740 w 967740"/>
              <a:gd name="connsiteY39" fmla="*/ 622790 h 1788650"/>
              <a:gd name="connsiteX40" fmla="*/ 567690 w 967740"/>
              <a:gd name="connsiteY40" fmla="*/ 584690 h 1788650"/>
              <a:gd name="connsiteX41" fmla="*/ 567690 w 967740"/>
              <a:gd name="connsiteY41" fmla="*/ 584690 h 1788650"/>
              <a:gd name="connsiteX42" fmla="*/ 552450 w 967740"/>
              <a:gd name="connsiteY42" fmla="*/ 558020 h 1788650"/>
              <a:gd name="connsiteX43" fmla="*/ 537210 w 967740"/>
              <a:gd name="connsiteY43" fmla="*/ 538970 h 1788650"/>
              <a:gd name="connsiteX44" fmla="*/ 533400 w 967740"/>
              <a:gd name="connsiteY44" fmla="*/ 527540 h 1788650"/>
              <a:gd name="connsiteX45" fmla="*/ 518160 w 967740"/>
              <a:gd name="connsiteY45" fmla="*/ 504680 h 1788650"/>
              <a:gd name="connsiteX46" fmla="*/ 510540 w 967740"/>
              <a:gd name="connsiteY46" fmla="*/ 493250 h 1788650"/>
              <a:gd name="connsiteX47" fmla="*/ 499110 w 967740"/>
              <a:gd name="connsiteY47" fmla="*/ 485630 h 1788650"/>
              <a:gd name="connsiteX48" fmla="*/ 480060 w 967740"/>
              <a:gd name="connsiteY48" fmla="*/ 462770 h 1788650"/>
              <a:gd name="connsiteX49" fmla="*/ 468630 w 967740"/>
              <a:gd name="connsiteY49" fmla="*/ 455150 h 1788650"/>
              <a:gd name="connsiteX50" fmla="*/ 457200 w 967740"/>
              <a:gd name="connsiteY50" fmla="*/ 439910 h 1788650"/>
              <a:gd name="connsiteX51" fmla="*/ 434340 w 967740"/>
              <a:gd name="connsiteY51" fmla="*/ 417050 h 1788650"/>
              <a:gd name="connsiteX52" fmla="*/ 426720 w 967740"/>
              <a:gd name="connsiteY52" fmla="*/ 405620 h 1788650"/>
              <a:gd name="connsiteX53" fmla="*/ 403860 w 967740"/>
              <a:gd name="connsiteY53" fmla="*/ 390380 h 1788650"/>
              <a:gd name="connsiteX54" fmla="*/ 369570 w 967740"/>
              <a:gd name="connsiteY54" fmla="*/ 359900 h 1788650"/>
              <a:gd name="connsiteX55" fmla="*/ 342900 w 967740"/>
              <a:gd name="connsiteY55" fmla="*/ 344660 h 1788650"/>
              <a:gd name="connsiteX56" fmla="*/ 308610 w 967740"/>
              <a:gd name="connsiteY56" fmla="*/ 317990 h 1788650"/>
              <a:gd name="connsiteX57" fmla="*/ 281940 w 967740"/>
              <a:gd name="connsiteY57" fmla="*/ 302750 h 1788650"/>
              <a:gd name="connsiteX58" fmla="*/ 270510 w 967740"/>
              <a:gd name="connsiteY58" fmla="*/ 295130 h 1788650"/>
              <a:gd name="connsiteX59" fmla="*/ 213360 w 967740"/>
              <a:gd name="connsiteY59" fmla="*/ 272270 h 1788650"/>
              <a:gd name="connsiteX60" fmla="*/ 182880 w 967740"/>
              <a:gd name="connsiteY60" fmla="*/ 260840 h 1788650"/>
              <a:gd name="connsiteX61" fmla="*/ 95250 w 967740"/>
              <a:gd name="connsiteY61" fmla="*/ 215120 h 1788650"/>
              <a:gd name="connsiteX62" fmla="*/ 87630 w 967740"/>
              <a:gd name="connsiteY62" fmla="*/ 203690 h 1788650"/>
              <a:gd name="connsiteX63" fmla="*/ 57150 w 967740"/>
              <a:gd name="connsiteY63" fmla="*/ 173210 h 1788650"/>
              <a:gd name="connsiteX64" fmla="*/ 30480 w 967740"/>
              <a:gd name="connsiteY64" fmla="*/ 142730 h 1788650"/>
              <a:gd name="connsiteX65" fmla="*/ 22860 w 967740"/>
              <a:gd name="connsiteY65" fmla="*/ 127490 h 1788650"/>
              <a:gd name="connsiteX66" fmla="*/ 11430 w 967740"/>
              <a:gd name="connsiteY66" fmla="*/ 119870 h 1788650"/>
              <a:gd name="connsiteX67" fmla="*/ 19050 w 967740"/>
              <a:gd name="connsiteY67" fmla="*/ 104630 h 1788650"/>
              <a:gd name="connsiteX68" fmla="*/ 30480 w 967740"/>
              <a:gd name="connsiteY68" fmla="*/ 116060 h 1788650"/>
              <a:gd name="connsiteX69" fmla="*/ 41910 w 967740"/>
              <a:gd name="connsiteY69" fmla="*/ 123680 h 1788650"/>
              <a:gd name="connsiteX70" fmla="*/ 60960 w 967740"/>
              <a:gd name="connsiteY70" fmla="*/ 127490 h 1788650"/>
              <a:gd name="connsiteX71" fmla="*/ 53340 w 967740"/>
              <a:gd name="connsiteY71" fmla="*/ 97010 h 1788650"/>
              <a:gd name="connsiteX72" fmla="*/ 49530 w 967740"/>
              <a:gd name="connsiteY72" fmla="*/ 77960 h 1788650"/>
              <a:gd name="connsiteX73" fmla="*/ 72390 w 967740"/>
              <a:gd name="connsiteY73" fmla="*/ 93200 h 1788650"/>
              <a:gd name="connsiteX74" fmla="*/ 83820 w 967740"/>
              <a:gd name="connsiteY74" fmla="*/ 70340 h 1788650"/>
              <a:gd name="connsiteX75" fmla="*/ 110490 w 967740"/>
              <a:gd name="connsiteY75" fmla="*/ 89390 h 1788650"/>
              <a:gd name="connsiteX76" fmla="*/ 118110 w 967740"/>
              <a:gd name="connsiteY76" fmla="*/ 74150 h 1788650"/>
              <a:gd name="connsiteX77" fmla="*/ 125730 w 967740"/>
              <a:gd name="connsiteY77" fmla="*/ 51290 h 1788650"/>
              <a:gd name="connsiteX78" fmla="*/ 133350 w 967740"/>
              <a:gd name="connsiteY78" fmla="*/ 62720 h 1788650"/>
              <a:gd name="connsiteX79" fmla="*/ 140970 w 967740"/>
              <a:gd name="connsiteY79" fmla="*/ 51290 h 1788650"/>
              <a:gd name="connsiteX80" fmla="*/ 201930 w 967740"/>
              <a:gd name="connsiteY80" fmla="*/ 20810 h 1788650"/>
              <a:gd name="connsiteX81" fmla="*/ 224790 w 967740"/>
              <a:gd name="connsiteY81" fmla="*/ 28430 h 1788650"/>
              <a:gd name="connsiteX82" fmla="*/ 224790 w 967740"/>
              <a:gd name="connsiteY82" fmla="*/ 24620 h 1788650"/>
              <a:gd name="connsiteX83" fmla="*/ 247650 w 967740"/>
              <a:gd name="connsiteY83" fmla="*/ 47480 h 1788650"/>
              <a:gd name="connsiteX84" fmla="*/ 297180 w 967740"/>
              <a:gd name="connsiteY84" fmla="*/ 74150 h 1788650"/>
              <a:gd name="connsiteX85" fmla="*/ 365760 w 967740"/>
              <a:gd name="connsiteY85" fmla="*/ 116060 h 1788650"/>
              <a:gd name="connsiteX86" fmla="*/ 400050 w 967740"/>
              <a:gd name="connsiteY86" fmla="*/ 142730 h 1788650"/>
              <a:gd name="connsiteX87" fmla="*/ 407670 w 967740"/>
              <a:gd name="connsiteY87" fmla="*/ 154160 h 1788650"/>
              <a:gd name="connsiteX88" fmla="*/ 419100 w 967740"/>
              <a:gd name="connsiteY88" fmla="*/ 157970 h 1788650"/>
              <a:gd name="connsiteX89" fmla="*/ 457200 w 967740"/>
              <a:gd name="connsiteY89" fmla="*/ 196070 h 1788650"/>
              <a:gd name="connsiteX90" fmla="*/ 468630 w 967740"/>
              <a:gd name="connsiteY90" fmla="*/ 203690 h 1788650"/>
              <a:gd name="connsiteX91" fmla="*/ 480060 w 967740"/>
              <a:gd name="connsiteY91" fmla="*/ 215120 h 1788650"/>
              <a:gd name="connsiteX92" fmla="*/ 487680 w 967740"/>
              <a:gd name="connsiteY92" fmla="*/ 226550 h 1788650"/>
              <a:gd name="connsiteX93" fmla="*/ 499110 w 967740"/>
              <a:gd name="connsiteY93" fmla="*/ 230360 h 1788650"/>
              <a:gd name="connsiteX94" fmla="*/ 529590 w 967740"/>
              <a:gd name="connsiteY94" fmla="*/ 257030 h 1788650"/>
              <a:gd name="connsiteX95" fmla="*/ 541020 w 967740"/>
              <a:gd name="connsiteY95" fmla="*/ 268460 h 1788650"/>
              <a:gd name="connsiteX96" fmla="*/ 563880 w 967740"/>
              <a:gd name="connsiteY96" fmla="*/ 283700 h 1788650"/>
              <a:gd name="connsiteX97" fmla="*/ 586740 w 967740"/>
              <a:gd name="connsiteY97" fmla="*/ 306560 h 1788650"/>
              <a:gd name="connsiteX98" fmla="*/ 594360 w 967740"/>
              <a:gd name="connsiteY98" fmla="*/ 317990 h 1788650"/>
              <a:gd name="connsiteX99" fmla="*/ 605790 w 967740"/>
              <a:gd name="connsiteY99" fmla="*/ 329420 h 1788650"/>
              <a:gd name="connsiteX100" fmla="*/ 624840 w 967740"/>
              <a:gd name="connsiteY100" fmla="*/ 356090 h 1788650"/>
              <a:gd name="connsiteX101" fmla="*/ 640080 w 967740"/>
              <a:gd name="connsiteY101" fmla="*/ 378950 h 1788650"/>
              <a:gd name="connsiteX102" fmla="*/ 647700 w 967740"/>
              <a:gd name="connsiteY102" fmla="*/ 390380 h 1788650"/>
              <a:gd name="connsiteX103" fmla="*/ 651510 w 967740"/>
              <a:gd name="connsiteY103" fmla="*/ 401810 h 1788650"/>
              <a:gd name="connsiteX104" fmla="*/ 662940 w 967740"/>
              <a:gd name="connsiteY104" fmla="*/ 409430 h 1788650"/>
              <a:gd name="connsiteX105" fmla="*/ 678180 w 967740"/>
              <a:gd name="connsiteY105" fmla="*/ 436100 h 1788650"/>
              <a:gd name="connsiteX106" fmla="*/ 693420 w 967740"/>
              <a:gd name="connsiteY106" fmla="*/ 458960 h 1788650"/>
              <a:gd name="connsiteX107" fmla="*/ 704850 w 967740"/>
              <a:gd name="connsiteY107" fmla="*/ 474200 h 1788650"/>
              <a:gd name="connsiteX108" fmla="*/ 716280 w 967740"/>
              <a:gd name="connsiteY108" fmla="*/ 481820 h 1788650"/>
              <a:gd name="connsiteX109" fmla="*/ 727710 w 967740"/>
              <a:gd name="connsiteY109" fmla="*/ 519920 h 1788650"/>
              <a:gd name="connsiteX110" fmla="*/ 739140 w 967740"/>
              <a:gd name="connsiteY110" fmla="*/ 542780 h 1788650"/>
              <a:gd name="connsiteX111" fmla="*/ 746760 w 967740"/>
              <a:gd name="connsiteY111" fmla="*/ 565640 h 1788650"/>
              <a:gd name="connsiteX112" fmla="*/ 754380 w 967740"/>
              <a:gd name="connsiteY112" fmla="*/ 580880 h 1788650"/>
              <a:gd name="connsiteX113" fmla="*/ 765810 w 967740"/>
              <a:gd name="connsiteY113" fmla="*/ 607550 h 1788650"/>
              <a:gd name="connsiteX114" fmla="*/ 773430 w 967740"/>
              <a:gd name="connsiteY114" fmla="*/ 584690 h 1788650"/>
              <a:gd name="connsiteX115" fmla="*/ 784860 w 967740"/>
              <a:gd name="connsiteY115" fmla="*/ 558020 h 1788650"/>
              <a:gd name="connsiteX116" fmla="*/ 796290 w 967740"/>
              <a:gd name="connsiteY116" fmla="*/ 504680 h 1788650"/>
              <a:gd name="connsiteX117" fmla="*/ 800100 w 967740"/>
              <a:gd name="connsiteY117" fmla="*/ 478010 h 1788650"/>
              <a:gd name="connsiteX118" fmla="*/ 803910 w 967740"/>
              <a:gd name="connsiteY118" fmla="*/ 428480 h 1788650"/>
              <a:gd name="connsiteX119" fmla="*/ 800100 w 967740"/>
              <a:gd name="connsiteY119" fmla="*/ 386570 h 1788650"/>
              <a:gd name="connsiteX120" fmla="*/ 796290 w 967740"/>
              <a:gd name="connsiteY120" fmla="*/ 363710 h 1788650"/>
              <a:gd name="connsiteX121" fmla="*/ 792480 w 967740"/>
              <a:gd name="connsiteY121" fmla="*/ 337040 h 1788650"/>
              <a:gd name="connsiteX122" fmla="*/ 784860 w 967740"/>
              <a:gd name="connsiteY122" fmla="*/ 291320 h 1788650"/>
              <a:gd name="connsiteX123" fmla="*/ 788670 w 967740"/>
              <a:gd name="connsiteY123" fmla="*/ 196070 h 1788650"/>
              <a:gd name="connsiteX124" fmla="*/ 792480 w 967740"/>
              <a:gd name="connsiteY124" fmla="*/ 177020 h 1788650"/>
              <a:gd name="connsiteX125" fmla="*/ 800100 w 967740"/>
              <a:gd name="connsiteY125" fmla="*/ 199880 h 1788650"/>
              <a:gd name="connsiteX126" fmla="*/ 803910 w 967740"/>
              <a:gd name="connsiteY126" fmla="*/ 237980 h 1788650"/>
              <a:gd name="connsiteX127" fmla="*/ 807720 w 967740"/>
              <a:gd name="connsiteY127" fmla="*/ 268460 h 1788650"/>
              <a:gd name="connsiteX128" fmla="*/ 815340 w 967740"/>
              <a:gd name="connsiteY128" fmla="*/ 257030 h 1788650"/>
              <a:gd name="connsiteX129" fmla="*/ 819150 w 967740"/>
              <a:gd name="connsiteY129" fmla="*/ 245600 h 1788650"/>
              <a:gd name="connsiteX130" fmla="*/ 826770 w 967740"/>
              <a:gd name="connsiteY130" fmla="*/ 226550 h 1788650"/>
              <a:gd name="connsiteX131" fmla="*/ 834390 w 967740"/>
              <a:gd name="connsiteY131" fmla="*/ 203690 h 1788650"/>
              <a:gd name="connsiteX132" fmla="*/ 845820 w 967740"/>
              <a:gd name="connsiteY132" fmla="*/ 180830 h 1788650"/>
              <a:gd name="connsiteX133" fmla="*/ 853440 w 967740"/>
              <a:gd name="connsiteY133" fmla="*/ 196070 h 1788650"/>
              <a:gd name="connsiteX134" fmla="*/ 868680 w 967740"/>
              <a:gd name="connsiteY134" fmla="*/ 218930 h 1788650"/>
              <a:gd name="connsiteX135" fmla="*/ 876300 w 967740"/>
              <a:gd name="connsiteY135" fmla="*/ 199880 h 1788650"/>
              <a:gd name="connsiteX136" fmla="*/ 883920 w 967740"/>
              <a:gd name="connsiteY136" fmla="*/ 188450 h 1788650"/>
              <a:gd name="connsiteX137" fmla="*/ 887730 w 967740"/>
              <a:gd name="connsiteY137" fmla="*/ 237980 h 1788650"/>
              <a:gd name="connsiteX138" fmla="*/ 902970 w 967740"/>
              <a:gd name="connsiteY138" fmla="*/ 211310 h 1788650"/>
              <a:gd name="connsiteX139" fmla="*/ 910590 w 967740"/>
              <a:gd name="connsiteY139" fmla="*/ 196070 h 1788650"/>
              <a:gd name="connsiteX140" fmla="*/ 906780 w 967740"/>
              <a:gd name="connsiteY140" fmla="*/ 226550 h 1788650"/>
              <a:gd name="connsiteX141" fmla="*/ 910590 w 967740"/>
              <a:gd name="connsiteY141" fmla="*/ 241790 h 1788650"/>
              <a:gd name="connsiteX142" fmla="*/ 918210 w 967740"/>
              <a:gd name="connsiteY142" fmla="*/ 230360 h 1788650"/>
              <a:gd name="connsiteX143" fmla="*/ 929640 w 967740"/>
              <a:gd name="connsiteY143" fmla="*/ 218930 h 1788650"/>
              <a:gd name="connsiteX144" fmla="*/ 933450 w 967740"/>
              <a:gd name="connsiteY144" fmla="*/ 207500 h 1788650"/>
              <a:gd name="connsiteX145" fmla="*/ 944880 w 967740"/>
              <a:gd name="connsiteY145" fmla="*/ 241790 h 1788650"/>
              <a:gd name="connsiteX146" fmla="*/ 941070 w 967740"/>
              <a:gd name="connsiteY146" fmla="*/ 302750 h 1788650"/>
              <a:gd name="connsiteX147" fmla="*/ 944880 w 967740"/>
              <a:gd name="connsiteY147" fmla="*/ 401810 h 1788650"/>
              <a:gd name="connsiteX148" fmla="*/ 948690 w 967740"/>
              <a:gd name="connsiteY148" fmla="*/ 428480 h 1788650"/>
              <a:gd name="connsiteX149" fmla="*/ 952500 w 967740"/>
              <a:gd name="connsiteY149" fmla="*/ 470390 h 1788650"/>
              <a:gd name="connsiteX150" fmla="*/ 956310 w 967740"/>
              <a:gd name="connsiteY150" fmla="*/ 565640 h 1788650"/>
              <a:gd name="connsiteX151" fmla="*/ 960120 w 967740"/>
              <a:gd name="connsiteY151" fmla="*/ 580880 h 1788650"/>
              <a:gd name="connsiteX152" fmla="*/ 967740 w 967740"/>
              <a:gd name="connsiteY152" fmla="*/ 626600 h 1788650"/>
              <a:gd name="connsiteX153" fmla="*/ 960120 w 967740"/>
              <a:gd name="connsiteY153" fmla="*/ 737090 h 1788650"/>
              <a:gd name="connsiteX154" fmla="*/ 956310 w 967740"/>
              <a:gd name="connsiteY154" fmla="*/ 763760 h 1788650"/>
              <a:gd name="connsiteX155" fmla="*/ 952500 w 967740"/>
              <a:gd name="connsiteY155" fmla="*/ 782810 h 1788650"/>
              <a:gd name="connsiteX156" fmla="*/ 944880 w 967740"/>
              <a:gd name="connsiteY156" fmla="*/ 847580 h 1788650"/>
              <a:gd name="connsiteX157" fmla="*/ 941070 w 967740"/>
              <a:gd name="connsiteY157" fmla="*/ 862820 h 1788650"/>
              <a:gd name="connsiteX158" fmla="*/ 933450 w 967740"/>
              <a:gd name="connsiteY158" fmla="*/ 935210 h 1788650"/>
              <a:gd name="connsiteX159" fmla="*/ 925830 w 967740"/>
              <a:gd name="connsiteY159" fmla="*/ 988550 h 1788650"/>
              <a:gd name="connsiteX160" fmla="*/ 929640 w 967740"/>
              <a:gd name="connsiteY160" fmla="*/ 1057130 h 1788650"/>
              <a:gd name="connsiteX161" fmla="*/ 941070 w 967740"/>
              <a:gd name="connsiteY161" fmla="*/ 1133330 h 1788650"/>
              <a:gd name="connsiteX162" fmla="*/ 933450 w 967740"/>
              <a:gd name="connsiteY162" fmla="*/ 1217150 h 1788650"/>
              <a:gd name="connsiteX163" fmla="*/ 925830 w 967740"/>
              <a:gd name="connsiteY163" fmla="*/ 1262870 h 1788650"/>
              <a:gd name="connsiteX164" fmla="*/ 918210 w 967740"/>
              <a:gd name="connsiteY164" fmla="*/ 1346690 h 1788650"/>
              <a:gd name="connsiteX165" fmla="*/ 914400 w 967740"/>
              <a:gd name="connsiteY165" fmla="*/ 1361930 h 1788650"/>
              <a:gd name="connsiteX166" fmla="*/ 910590 w 967740"/>
              <a:gd name="connsiteY166" fmla="*/ 1380980 h 1788650"/>
              <a:gd name="connsiteX167" fmla="*/ 902970 w 967740"/>
              <a:gd name="connsiteY167" fmla="*/ 1403840 h 1788650"/>
              <a:gd name="connsiteX168" fmla="*/ 891540 w 967740"/>
              <a:gd name="connsiteY168" fmla="*/ 1430510 h 1788650"/>
              <a:gd name="connsiteX169" fmla="*/ 887730 w 967740"/>
              <a:gd name="connsiteY169" fmla="*/ 1457180 h 1788650"/>
              <a:gd name="connsiteX170" fmla="*/ 883920 w 967740"/>
              <a:gd name="connsiteY170" fmla="*/ 1468610 h 1788650"/>
              <a:gd name="connsiteX171" fmla="*/ 876300 w 967740"/>
              <a:gd name="connsiteY171" fmla="*/ 1495280 h 1788650"/>
              <a:gd name="connsiteX172" fmla="*/ 876300 w 967740"/>
              <a:gd name="connsiteY172" fmla="*/ 1586720 h 1788650"/>
              <a:gd name="connsiteX173" fmla="*/ 887730 w 967740"/>
              <a:gd name="connsiteY173" fmla="*/ 1609580 h 1788650"/>
              <a:gd name="connsiteX174" fmla="*/ 891540 w 967740"/>
              <a:gd name="connsiteY174" fmla="*/ 1617200 h 1788650"/>
              <a:gd name="connsiteX0" fmla="*/ 697230 w 967740"/>
              <a:gd name="connsiteY0" fmla="*/ 1788650 h 1788650"/>
              <a:gd name="connsiteX1" fmla="*/ 704850 w 967740"/>
              <a:gd name="connsiteY1" fmla="*/ 1758170 h 1788650"/>
              <a:gd name="connsiteX2" fmla="*/ 708660 w 967740"/>
              <a:gd name="connsiteY2" fmla="*/ 1742930 h 1788650"/>
              <a:gd name="connsiteX3" fmla="*/ 712470 w 967740"/>
              <a:gd name="connsiteY3" fmla="*/ 1716260 h 1788650"/>
              <a:gd name="connsiteX4" fmla="*/ 716280 w 967740"/>
              <a:gd name="connsiteY4" fmla="*/ 1697210 h 1788650"/>
              <a:gd name="connsiteX5" fmla="*/ 723900 w 967740"/>
              <a:gd name="connsiteY5" fmla="*/ 1674350 h 1788650"/>
              <a:gd name="connsiteX6" fmla="*/ 731520 w 967740"/>
              <a:gd name="connsiteY6" fmla="*/ 1590530 h 1788650"/>
              <a:gd name="connsiteX7" fmla="*/ 735330 w 967740"/>
              <a:gd name="connsiteY7" fmla="*/ 1579100 h 1788650"/>
              <a:gd name="connsiteX8" fmla="*/ 739140 w 967740"/>
              <a:gd name="connsiteY8" fmla="*/ 1529570 h 1788650"/>
              <a:gd name="connsiteX9" fmla="*/ 742950 w 967740"/>
              <a:gd name="connsiteY9" fmla="*/ 1514330 h 1788650"/>
              <a:gd name="connsiteX10" fmla="*/ 746760 w 967740"/>
              <a:gd name="connsiteY10" fmla="*/ 1472420 h 1788650"/>
              <a:gd name="connsiteX11" fmla="*/ 750570 w 967740"/>
              <a:gd name="connsiteY11" fmla="*/ 1457180 h 1788650"/>
              <a:gd name="connsiteX12" fmla="*/ 754380 w 967740"/>
              <a:gd name="connsiteY12" fmla="*/ 1426700 h 1788650"/>
              <a:gd name="connsiteX13" fmla="*/ 758190 w 967740"/>
              <a:gd name="connsiteY13" fmla="*/ 1400030 h 1788650"/>
              <a:gd name="connsiteX14" fmla="*/ 762000 w 967740"/>
              <a:gd name="connsiteY14" fmla="*/ 1339070 h 1788650"/>
              <a:gd name="connsiteX15" fmla="*/ 765810 w 967740"/>
              <a:gd name="connsiteY15" fmla="*/ 1316210 h 1788650"/>
              <a:gd name="connsiteX16" fmla="*/ 758190 w 967740"/>
              <a:gd name="connsiteY16" fmla="*/ 1209530 h 1788650"/>
              <a:gd name="connsiteX17" fmla="*/ 754380 w 967740"/>
              <a:gd name="connsiteY17" fmla="*/ 1190480 h 1788650"/>
              <a:gd name="connsiteX18" fmla="*/ 746760 w 967740"/>
              <a:gd name="connsiteY18" fmla="*/ 1137140 h 1788650"/>
              <a:gd name="connsiteX19" fmla="*/ 735330 w 967740"/>
              <a:gd name="connsiteY19" fmla="*/ 1087610 h 1788650"/>
              <a:gd name="connsiteX20" fmla="*/ 731520 w 967740"/>
              <a:gd name="connsiteY20" fmla="*/ 1076180 h 1788650"/>
              <a:gd name="connsiteX21" fmla="*/ 723900 w 967740"/>
              <a:gd name="connsiteY21" fmla="*/ 1019030 h 1788650"/>
              <a:gd name="connsiteX22" fmla="*/ 716280 w 967740"/>
              <a:gd name="connsiteY22" fmla="*/ 980930 h 1788650"/>
              <a:gd name="connsiteX23" fmla="*/ 712470 w 967740"/>
              <a:gd name="connsiteY23" fmla="*/ 942830 h 1788650"/>
              <a:gd name="connsiteX24" fmla="*/ 704850 w 967740"/>
              <a:gd name="connsiteY24" fmla="*/ 916160 h 1788650"/>
              <a:gd name="connsiteX25" fmla="*/ 701040 w 967740"/>
              <a:gd name="connsiteY25" fmla="*/ 897110 h 1788650"/>
              <a:gd name="connsiteX26" fmla="*/ 693420 w 967740"/>
              <a:gd name="connsiteY26" fmla="*/ 881870 h 1788650"/>
              <a:gd name="connsiteX27" fmla="*/ 685800 w 967740"/>
              <a:gd name="connsiteY27" fmla="*/ 859010 h 1788650"/>
              <a:gd name="connsiteX28" fmla="*/ 674370 w 967740"/>
              <a:gd name="connsiteY28" fmla="*/ 832340 h 1788650"/>
              <a:gd name="connsiteX29" fmla="*/ 666750 w 967740"/>
              <a:gd name="connsiteY29" fmla="*/ 817100 h 1788650"/>
              <a:gd name="connsiteX30" fmla="*/ 659130 w 967740"/>
              <a:gd name="connsiteY30" fmla="*/ 794240 h 1788650"/>
              <a:gd name="connsiteX31" fmla="*/ 655320 w 967740"/>
              <a:gd name="connsiteY31" fmla="*/ 779000 h 1788650"/>
              <a:gd name="connsiteX32" fmla="*/ 647700 w 967740"/>
              <a:gd name="connsiteY32" fmla="*/ 767570 h 1788650"/>
              <a:gd name="connsiteX33" fmla="*/ 640080 w 967740"/>
              <a:gd name="connsiteY33" fmla="*/ 737090 h 1788650"/>
              <a:gd name="connsiteX34" fmla="*/ 636270 w 967740"/>
              <a:gd name="connsiteY34" fmla="*/ 725660 h 1788650"/>
              <a:gd name="connsiteX35" fmla="*/ 632460 w 967740"/>
              <a:gd name="connsiteY35" fmla="*/ 710420 h 1788650"/>
              <a:gd name="connsiteX36" fmla="*/ 624840 w 967740"/>
              <a:gd name="connsiteY36" fmla="*/ 698990 h 1788650"/>
              <a:gd name="connsiteX37" fmla="*/ 621030 w 967740"/>
              <a:gd name="connsiteY37" fmla="*/ 683750 h 1788650"/>
              <a:gd name="connsiteX38" fmla="*/ 605790 w 967740"/>
              <a:gd name="connsiteY38" fmla="*/ 653270 h 1788650"/>
              <a:gd name="connsiteX39" fmla="*/ 586740 w 967740"/>
              <a:gd name="connsiteY39" fmla="*/ 622790 h 1788650"/>
              <a:gd name="connsiteX40" fmla="*/ 567690 w 967740"/>
              <a:gd name="connsiteY40" fmla="*/ 584690 h 1788650"/>
              <a:gd name="connsiteX41" fmla="*/ 567690 w 967740"/>
              <a:gd name="connsiteY41" fmla="*/ 584690 h 1788650"/>
              <a:gd name="connsiteX42" fmla="*/ 552450 w 967740"/>
              <a:gd name="connsiteY42" fmla="*/ 558020 h 1788650"/>
              <a:gd name="connsiteX43" fmla="*/ 537210 w 967740"/>
              <a:gd name="connsiteY43" fmla="*/ 538970 h 1788650"/>
              <a:gd name="connsiteX44" fmla="*/ 533400 w 967740"/>
              <a:gd name="connsiteY44" fmla="*/ 527540 h 1788650"/>
              <a:gd name="connsiteX45" fmla="*/ 518160 w 967740"/>
              <a:gd name="connsiteY45" fmla="*/ 504680 h 1788650"/>
              <a:gd name="connsiteX46" fmla="*/ 510540 w 967740"/>
              <a:gd name="connsiteY46" fmla="*/ 493250 h 1788650"/>
              <a:gd name="connsiteX47" fmla="*/ 499110 w 967740"/>
              <a:gd name="connsiteY47" fmla="*/ 485630 h 1788650"/>
              <a:gd name="connsiteX48" fmla="*/ 480060 w 967740"/>
              <a:gd name="connsiteY48" fmla="*/ 462770 h 1788650"/>
              <a:gd name="connsiteX49" fmla="*/ 468630 w 967740"/>
              <a:gd name="connsiteY49" fmla="*/ 455150 h 1788650"/>
              <a:gd name="connsiteX50" fmla="*/ 457200 w 967740"/>
              <a:gd name="connsiteY50" fmla="*/ 439910 h 1788650"/>
              <a:gd name="connsiteX51" fmla="*/ 434340 w 967740"/>
              <a:gd name="connsiteY51" fmla="*/ 417050 h 1788650"/>
              <a:gd name="connsiteX52" fmla="*/ 403860 w 967740"/>
              <a:gd name="connsiteY52" fmla="*/ 390380 h 1788650"/>
              <a:gd name="connsiteX53" fmla="*/ 369570 w 967740"/>
              <a:gd name="connsiteY53" fmla="*/ 359900 h 1788650"/>
              <a:gd name="connsiteX54" fmla="*/ 342900 w 967740"/>
              <a:gd name="connsiteY54" fmla="*/ 344660 h 1788650"/>
              <a:gd name="connsiteX55" fmla="*/ 308610 w 967740"/>
              <a:gd name="connsiteY55" fmla="*/ 317990 h 1788650"/>
              <a:gd name="connsiteX56" fmla="*/ 281940 w 967740"/>
              <a:gd name="connsiteY56" fmla="*/ 302750 h 1788650"/>
              <a:gd name="connsiteX57" fmla="*/ 270510 w 967740"/>
              <a:gd name="connsiteY57" fmla="*/ 295130 h 1788650"/>
              <a:gd name="connsiteX58" fmla="*/ 213360 w 967740"/>
              <a:gd name="connsiteY58" fmla="*/ 272270 h 1788650"/>
              <a:gd name="connsiteX59" fmla="*/ 182880 w 967740"/>
              <a:gd name="connsiteY59" fmla="*/ 260840 h 1788650"/>
              <a:gd name="connsiteX60" fmla="*/ 95250 w 967740"/>
              <a:gd name="connsiteY60" fmla="*/ 215120 h 1788650"/>
              <a:gd name="connsiteX61" fmla="*/ 87630 w 967740"/>
              <a:gd name="connsiteY61" fmla="*/ 203690 h 1788650"/>
              <a:gd name="connsiteX62" fmla="*/ 57150 w 967740"/>
              <a:gd name="connsiteY62" fmla="*/ 173210 h 1788650"/>
              <a:gd name="connsiteX63" fmla="*/ 30480 w 967740"/>
              <a:gd name="connsiteY63" fmla="*/ 142730 h 1788650"/>
              <a:gd name="connsiteX64" fmla="*/ 22860 w 967740"/>
              <a:gd name="connsiteY64" fmla="*/ 127490 h 1788650"/>
              <a:gd name="connsiteX65" fmla="*/ 11430 w 967740"/>
              <a:gd name="connsiteY65" fmla="*/ 119870 h 1788650"/>
              <a:gd name="connsiteX66" fmla="*/ 19050 w 967740"/>
              <a:gd name="connsiteY66" fmla="*/ 104630 h 1788650"/>
              <a:gd name="connsiteX67" fmla="*/ 30480 w 967740"/>
              <a:gd name="connsiteY67" fmla="*/ 116060 h 1788650"/>
              <a:gd name="connsiteX68" fmla="*/ 41910 w 967740"/>
              <a:gd name="connsiteY68" fmla="*/ 123680 h 1788650"/>
              <a:gd name="connsiteX69" fmla="*/ 60960 w 967740"/>
              <a:gd name="connsiteY69" fmla="*/ 127490 h 1788650"/>
              <a:gd name="connsiteX70" fmla="*/ 53340 w 967740"/>
              <a:gd name="connsiteY70" fmla="*/ 97010 h 1788650"/>
              <a:gd name="connsiteX71" fmla="*/ 49530 w 967740"/>
              <a:gd name="connsiteY71" fmla="*/ 77960 h 1788650"/>
              <a:gd name="connsiteX72" fmla="*/ 72390 w 967740"/>
              <a:gd name="connsiteY72" fmla="*/ 93200 h 1788650"/>
              <a:gd name="connsiteX73" fmla="*/ 83820 w 967740"/>
              <a:gd name="connsiteY73" fmla="*/ 70340 h 1788650"/>
              <a:gd name="connsiteX74" fmla="*/ 110490 w 967740"/>
              <a:gd name="connsiteY74" fmla="*/ 89390 h 1788650"/>
              <a:gd name="connsiteX75" fmla="*/ 118110 w 967740"/>
              <a:gd name="connsiteY75" fmla="*/ 74150 h 1788650"/>
              <a:gd name="connsiteX76" fmla="*/ 125730 w 967740"/>
              <a:gd name="connsiteY76" fmla="*/ 51290 h 1788650"/>
              <a:gd name="connsiteX77" fmla="*/ 133350 w 967740"/>
              <a:gd name="connsiteY77" fmla="*/ 62720 h 1788650"/>
              <a:gd name="connsiteX78" fmla="*/ 140970 w 967740"/>
              <a:gd name="connsiteY78" fmla="*/ 51290 h 1788650"/>
              <a:gd name="connsiteX79" fmla="*/ 201930 w 967740"/>
              <a:gd name="connsiteY79" fmla="*/ 20810 h 1788650"/>
              <a:gd name="connsiteX80" fmla="*/ 224790 w 967740"/>
              <a:gd name="connsiteY80" fmla="*/ 28430 h 1788650"/>
              <a:gd name="connsiteX81" fmla="*/ 224790 w 967740"/>
              <a:gd name="connsiteY81" fmla="*/ 24620 h 1788650"/>
              <a:gd name="connsiteX82" fmla="*/ 247650 w 967740"/>
              <a:gd name="connsiteY82" fmla="*/ 47480 h 1788650"/>
              <a:gd name="connsiteX83" fmla="*/ 297180 w 967740"/>
              <a:gd name="connsiteY83" fmla="*/ 74150 h 1788650"/>
              <a:gd name="connsiteX84" fmla="*/ 365760 w 967740"/>
              <a:gd name="connsiteY84" fmla="*/ 116060 h 1788650"/>
              <a:gd name="connsiteX85" fmla="*/ 400050 w 967740"/>
              <a:gd name="connsiteY85" fmla="*/ 142730 h 1788650"/>
              <a:gd name="connsiteX86" fmla="*/ 407670 w 967740"/>
              <a:gd name="connsiteY86" fmla="*/ 154160 h 1788650"/>
              <a:gd name="connsiteX87" fmla="*/ 419100 w 967740"/>
              <a:gd name="connsiteY87" fmla="*/ 157970 h 1788650"/>
              <a:gd name="connsiteX88" fmla="*/ 457200 w 967740"/>
              <a:gd name="connsiteY88" fmla="*/ 196070 h 1788650"/>
              <a:gd name="connsiteX89" fmla="*/ 468630 w 967740"/>
              <a:gd name="connsiteY89" fmla="*/ 203690 h 1788650"/>
              <a:gd name="connsiteX90" fmla="*/ 480060 w 967740"/>
              <a:gd name="connsiteY90" fmla="*/ 215120 h 1788650"/>
              <a:gd name="connsiteX91" fmla="*/ 487680 w 967740"/>
              <a:gd name="connsiteY91" fmla="*/ 226550 h 1788650"/>
              <a:gd name="connsiteX92" fmla="*/ 499110 w 967740"/>
              <a:gd name="connsiteY92" fmla="*/ 230360 h 1788650"/>
              <a:gd name="connsiteX93" fmla="*/ 529590 w 967740"/>
              <a:gd name="connsiteY93" fmla="*/ 257030 h 1788650"/>
              <a:gd name="connsiteX94" fmla="*/ 541020 w 967740"/>
              <a:gd name="connsiteY94" fmla="*/ 268460 h 1788650"/>
              <a:gd name="connsiteX95" fmla="*/ 563880 w 967740"/>
              <a:gd name="connsiteY95" fmla="*/ 283700 h 1788650"/>
              <a:gd name="connsiteX96" fmla="*/ 586740 w 967740"/>
              <a:gd name="connsiteY96" fmla="*/ 306560 h 1788650"/>
              <a:gd name="connsiteX97" fmla="*/ 594360 w 967740"/>
              <a:gd name="connsiteY97" fmla="*/ 317990 h 1788650"/>
              <a:gd name="connsiteX98" fmla="*/ 605790 w 967740"/>
              <a:gd name="connsiteY98" fmla="*/ 329420 h 1788650"/>
              <a:gd name="connsiteX99" fmla="*/ 624840 w 967740"/>
              <a:gd name="connsiteY99" fmla="*/ 356090 h 1788650"/>
              <a:gd name="connsiteX100" fmla="*/ 640080 w 967740"/>
              <a:gd name="connsiteY100" fmla="*/ 378950 h 1788650"/>
              <a:gd name="connsiteX101" fmla="*/ 647700 w 967740"/>
              <a:gd name="connsiteY101" fmla="*/ 390380 h 1788650"/>
              <a:gd name="connsiteX102" fmla="*/ 651510 w 967740"/>
              <a:gd name="connsiteY102" fmla="*/ 401810 h 1788650"/>
              <a:gd name="connsiteX103" fmla="*/ 662940 w 967740"/>
              <a:gd name="connsiteY103" fmla="*/ 409430 h 1788650"/>
              <a:gd name="connsiteX104" fmla="*/ 678180 w 967740"/>
              <a:gd name="connsiteY104" fmla="*/ 436100 h 1788650"/>
              <a:gd name="connsiteX105" fmla="*/ 693420 w 967740"/>
              <a:gd name="connsiteY105" fmla="*/ 458960 h 1788650"/>
              <a:gd name="connsiteX106" fmla="*/ 704850 w 967740"/>
              <a:gd name="connsiteY106" fmla="*/ 474200 h 1788650"/>
              <a:gd name="connsiteX107" fmla="*/ 716280 w 967740"/>
              <a:gd name="connsiteY107" fmla="*/ 481820 h 1788650"/>
              <a:gd name="connsiteX108" fmla="*/ 727710 w 967740"/>
              <a:gd name="connsiteY108" fmla="*/ 519920 h 1788650"/>
              <a:gd name="connsiteX109" fmla="*/ 739140 w 967740"/>
              <a:gd name="connsiteY109" fmla="*/ 542780 h 1788650"/>
              <a:gd name="connsiteX110" fmla="*/ 746760 w 967740"/>
              <a:gd name="connsiteY110" fmla="*/ 565640 h 1788650"/>
              <a:gd name="connsiteX111" fmla="*/ 754380 w 967740"/>
              <a:gd name="connsiteY111" fmla="*/ 580880 h 1788650"/>
              <a:gd name="connsiteX112" fmla="*/ 765810 w 967740"/>
              <a:gd name="connsiteY112" fmla="*/ 607550 h 1788650"/>
              <a:gd name="connsiteX113" fmla="*/ 773430 w 967740"/>
              <a:gd name="connsiteY113" fmla="*/ 584690 h 1788650"/>
              <a:gd name="connsiteX114" fmla="*/ 784860 w 967740"/>
              <a:gd name="connsiteY114" fmla="*/ 558020 h 1788650"/>
              <a:gd name="connsiteX115" fmla="*/ 796290 w 967740"/>
              <a:gd name="connsiteY115" fmla="*/ 504680 h 1788650"/>
              <a:gd name="connsiteX116" fmla="*/ 800100 w 967740"/>
              <a:gd name="connsiteY116" fmla="*/ 478010 h 1788650"/>
              <a:gd name="connsiteX117" fmla="*/ 803910 w 967740"/>
              <a:gd name="connsiteY117" fmla="*/ 428480 h 1788650"/>
              <a:gd name="connsiteX118" fmla="*/ 800100 w 967740"/>
              <a:gd name="connsiteY118" fmla="*/ 386570 h 1788650"/>
              <a:gd name="connsiteX119" fmla="*/ 796290 w 967740"/>
              <a:gd name="connsiteY119" fmla="*/ 363710 h 1788650"/>
              <a:gd name="connsiteX120" fmla="*/ 792480 w 967740"/>
              <a:gd name="connsiteY120" fmla="*/ 337040 h 1788650"/>
              <a:gd name="connsiteX121" fmla="*/ 784860 w 967740"/>
              <a:gd name="connsiteY121" fmla="*/ 291320 h 1788650"/>
              <a:gd name="connsiteX122" fmla="*/ 788670 w 967740"/>
              <a:gd name="connsiteY122" fmla="*/ 196070 h 1788650"/>
              <a:gd name="connsiteX123" fmla="*/ 792480 w 967740"/>
              <a:gd name="connsiteY123" fmla="*/ 177020 h 1788650"/>
              <a:gd name="connsiteX124" fmla="*/ 800100 w 967740"/>
              <a:gd name="connsiteY124" fmla="*/ 199880 h 1788650"/>
              <a:gd name="connsiteX125" fmla="*/ 803910 w 967740"/>
              <a:gd name="connsiteY125" fmla="*/ 237980 h 1788650"/>
              <a:gd name="connsiteX126" fmla="*/ 807720 w 967740"/>
              <a:gd name="connsiteY126" fmla="*/ 268460 h 1788650"/>
              <a:gd name="connsiteX127" fmla="*/ 815340 w 967740"/>
              <a:gd name="connsiteY127" fmla="*/ 257030 h 1788650"/>
              <a:gd name="connsiteX128" fmla="*/ 819150 w 967740"/>
              <a:gd name="connsiteY128" fmla="*/ 245600 h 1788650"/>
              <a:gd name="connsiteX129" fmla="*/ 826770 w 967740"/>
              <a:gd name="connsiteY129" fmla="*/ 226550 h 1788650"/>
              <a:gd name="connsiteX130" fmla="*/ 834390 w 967740"/>
              <a:gd name="connsiteY130" fmla="*/ 203690 h 1788650"/>
              <a:gd name="connsiteX131" fmla="*/ 845820 w 967740"/>
              <a:gd name="connsiteY131" fmla="*/ 180830 h 1788650"/>
              <a:gd name="connsiteX132" fmla="*/ 853440 w 967740"/>
              <a:gd name="connsiteY132" fmla="*/ 196070 h 1788650"/>
              <a:gd name="connsiteX133" fmla="*/ 868680 w 967740"/>
              <a:gd name="connsiteY133" fmla="*/ 218930 h 1788650"/>
              <a:gd name="connsiteX134" fmla="*/ 876300 w 967740"/>
              <a:gd name="connsiteY134" fmla="*/ 199880 h 1788650"/>
              <a:gd name="connsiteX135" fmla="*/ 883920 w 967740"/>
              <a:gd name="connsiteY135" fmla="*/ 188450 h 1788650"/>
              <a:gd name="connsiteX136" fmla="*/ 887730 w 967740"/>
              <a:gd name="connsiteY136" fmla="*/ 237980 h 1788650"/>
              <a:gd name="connsiteX137" fmla="*/ 902970 w 967740"/>
              <a:gd name="connsiteY137" fmla="*/ 211310 h 1788650"/>
              <a:gd name="connsiteX138" fmla="*/ 910590 w 967740"/>
              <a:gd name="connsiteY138" fmla="*/ 196070 h 1788650"/>
              <a:gd name="connsiteX139" fmla="*/ 906780 w 967740"/>
              <a:gd name="connsiteY139" fmla="*/ 226550 h 1788650"/>
              <a:gd name="connsiteX140" fmla="*/ 910590 w 967740"/>
              <a:gd name="connsiteY140" fmla="*/ 241790 h 1788650"/>
              <a:gd name="connsiteX141" fmla="*/ 918210 w 967740"/>
              <a:gd name="connsiteY141" fmla="*/ 230360 h 1788650"/>
              <a:gd name="connsiteX142" fmla="*/ 929640 w 967740"/>
              <a:gd name="connsiteY142" fmla="*/ 218930 h 1788650"/>
              <a:gd name="connsiteX143" fmla="*/ 933450 w 967740"/>
              <a:gd name="connsiteY143" fmla="*/ 207500 h 1788650"/>
              <a:gd name="connsiteX144" fmla="*/ 944880 w 967740"/>
              <a:gd name="connsiteY144" fmla="*/ 241790 h 1788650"/>
              <a:gd name="connsiteX145" fmla="*/ 941070 w 967740"/>
              <a:gd name="connsiteY145" fmla="*/ 302750 h 1788650"/>
              <a:gd name="connsiteX146" fmla="*/ 944880 w 967740"/>
              <a:gd name="connsiteY146" fmla="*/ 401810 h 1788650"/>
              <a:gd name="connsiteX147" fmla="*/ 948690 w 967740"/>
              <a:gd name="connsiteY147" fmla="*/ 428480 h 1788650"/>
              <a:gd name="connsiteX148" fmla="*/ 952500 w 967740"/>
              <a:gd name="connsiteY148" fmla="*/ 470390 h 1788650"/>
              <a:gd name="connsiteX149" fmla="*/ 956310 w 967740"/>
              <a:gd name="connsiteY149" fmla="*/ 565640 h 1788650"/>
              <a:gd name="connsiteX150" fmla="*/ 960120 w 967740"/>
              <a:gd name="connsiteY150" fmla="*/ 580880 h 1788650"/>
              <a:gd name="connsiteX151" fmla="*/ 967740 w 967740"/>
              <a:gd name="connsiteY151" fmla="*/ 626600 h 1788650"/>
              <a:gd name="connsiteX152" fmla="*/ 960120 w 967740"/>
              <a:gd name="connsiteY152" fmla="*/ 737090 h 1788650"/>
              <a:gd name="connsiteX153" fmla="*/ 956310 w 967740"/>
              <a:gd name="connsiteY153" fmla="*/ 763760 h 1788650"/>
              <a:gd name="connsiteX154" fmla="*/ 952500 w 967740"/>
              <a:gd name="connsiteY154" fmla="*/ 782810 h 1788650"/>
              <a:gd name="connsiteX155" fmla="*/ 944880 w 967740"/>
              <a:gd name="connsiteY155" fmla="*/ 847580 h 1788650"/>
              <a:gd name="connsiteX156" fmla="*/ 941070 w 967740"/>
              <a:gd name="connsiteY156" fmla="*/ 862820 h 1788650"/>
              <a:gd name="connsiteX157" fmla="*/ 933450 w 967740"/>
              <a:gd name="connsiteY157" fmla="*/ 935210 h 1788650"/>
              <a:gd name="connsiteX158" fmla="*/ 925830 w 967740"/>
              <a:gd name="connsiteY158" fmla="*/ 988550 h 1788650"/>
              <a:gd name="connsiteX159" fmla="*/ 929640 w 967740"/>
              <a:gd name="connsiteY159" fmla="*/ 1057130 h 1788650"/>
              <a:gd name="connsiteX160" fmla="*/ 941070 w 967740"/>
              <a:gd name="connsiteY160" fmla="*/ 1133330 h 1788650"/>
              <a:gd name="connsiteX161" fmla="*/ 933450 w 967740"/>
              <a:gd name="connsiteY161" fmla="*/ 1217150 h 1788650"/>
              <a:gd name="connsiteX162" fmla="*/ 925830 w 967740"/>
              <a:gd name="connsiteY162" fmla="*/ 1262870 h 1788650"/>
              <a:gd name="connsiteX163" fmla="*/ 918210 w 967740"/>
              <a:gd name="connsiteY163" fmla="*/ 1346690 h 1788650"/>
              <a:gd name="connsiteX164" fmla="*/ 914400 w 967740"/>
              <a:gd name="connsiteY164" fmla="*/ 1361930 h 1788650"/>
              <a:gd name="connsiteX165" fmla="*/ 910590 w 967740"/>
              <a:gd name="connsiteY165" fmla="*/ 1380980 h 1788650"/>
              <a:gd name="connsiteX166" fmla="*/ 902970 w 967740"/>
              <a:gd name="connsiteY166" fmla="*/ 1403840 h 1788650"/>
              <a:gd name="connsiteX167" fmla="*/ 891540 w 967740"/>
              <a:gd name="connsiteY167" fmla="*/ 1430510 h 1788650"/>
              <a:gd name="connsiteX168" fmla="*/ 887730 w 967740"/>
              <a:gd name="connsiteY168" fmla="*/ 1457180 h 1788650"/>
              <a:gd name="connsiteX169" fmla="*/ 883920 w 967740"/>
              <a:gd name="connsiteY169" fmla="*/ 1468610 h 1788650"/>
              <a:gd name="connsiteX170" fmla="*/ 876300 w 967740"/>
              <a:gd name="connsiteY170" fmla="*/ 1495280 h 1788650"/>
              <a:gd name="connsiteX171" fmla="*/ 876300 w 967740"/>
              <a:gd name="connsiteY171" fmla="*/ 1586720 h 1788650"/>
              <a:gd name="connsiteX172" fmla="*/ 887730 w 967740"/>
              <a:gd name="connsiteY172" fmla="*/ 1609580 h 1788650"/>
              <a:gd name="connsiteX173" fmla="*/ 891540 w 967740"/>
              <a:gd name="connsiteY173" fmla="*/ 1617200 h 1788650"/>
              <a:gd name="connsiteX0" fmla="*/ 697230 w 967740"/>
              <a:gd name="connsiteY0" fmla="*/ 1788650 h 1788650"/>
              <a:gd name="connsiteX1" fmla="*/ 704850 w 967740"/>
              <a:gd name="connsiteY1" fmla="*/ 1758170 h 1788650"/>
              <a:gd name="connsiteX2" fmla="*/ 708660 w 967740"/>
              <a:gd name="connsiteY2" fmla="*/ 1742930 h 1788650"/>
              <a:gd name="connsiteX3" fmla="*/ 712470 w 967740"/>
              <a:gd name="connsiteY3" fmla="*/ 1716260 h 1788650"/>
              <a:gd name="connsiteX4" fmla="*/ 716280 w 967740"/>
              <a:gd name="connsiteY4" fmla="*/ 1697210 h 1788650"/>
              <a:gd name="connsiteX5" fmla="*/ 723900 w 967740"/>
              <a:gd name="connsiteY5" fmla="*/ 1674350 h 1788650"/>
              <a:gd name="connsiteX6" fmla="*/ 731520 w 967740"/>
              <a:gd name="connsiteY6" fmla="*/ 1590530 h 1788650"/>
              <a:gd name="connsiteX7" fmla="*/ 735330 w 967740"/>
              <a:gd name="connsiteY7" fmla="*/ 1579100 h 1788650"/>
              <a:gd name="connsiteX8" fmla="*/ 739140 w 967740"/>
              <a:gd name="connsiteY8" fmla="*/ 1529570 h 1788650"/>
              <a:gd name="connsiteX9" fmla="*/ 742950 w 967740"/>
              <a:gd name="connsiteY9" fmla="*/ 1514330 h 1788650"/>
              <a:gd name="connsiteX10" fmla="*/ 746760 w 967740"/>
              <a:gd name="connsiteY10" fmla="*/ 1472420 h 1788650"/>
              <a:gd name="connsiteX11" fmla="*/ 750570 w 967740"/>
              <a:gd name="connsiteY11" fmla="*/ 1457180 h 1788650"/>
              <a:gd name="connsiteX12" fmla="*/ 754380 w 967740"/>
              <a:gd name="connsiteY12" fmla="*/ 1426700 h 1788650"/>
              <a:gd name="connsiteX13" fmla="*/ 758190 w 967740"/>
              <a:gd name="connsiteY13" fmla="*/ 1400030 h 1788650"/>
              <a:gd name="connsiteX14" fmla="*/ 762000 w 967740"/>
              <a:gd name="connsiteY14" fmla="*/ 1339070 h 1788650"/>
              <a:gd name="connsiteX15" fmla="*/ 765810 w 967740"/>
              <a:gd name="connsiteY15" fmla="*/ 1316210 h 1788650"/>
              <a:gd name="connsiteX16" fmla="*/ 758190 w 967740"/>
              <a:gd name="connsiteY16" fmla="*/ 1209530 h 1788650"/>
              <a:gd name="connsiteX17" fmla="*/ 754380 w 967740"/>
              <a:gd name="connsiteY17" fmla="*/ 1190480 h 1788650"/>
              <a:gd name="connsiteX18" fmla="*/ 746760 w 967740"/>
              <a:gd name="connsiteY18" fmla="*/ 1137140 h 1788650"/>
              <a:gd name="connsiteX19" fmla="*/ 735330 w 967740"/>
              <a:gd name="connsiteY19" fmla="*/ 1087610 h 1788650"/>
              <a:gd name="connsiteX20" fmla="*/ 731520 w 967740"/>
              <a:gd name="connsiteY20" fmla="*/ 1076180 h 1788650"/>
              <a:gd name="connsiteX21" fmla="*/ 723900 w 967740"/>
              <a:gd name="connsiteY21" fmla="*/ 1019030 h 1788650"/>
              <a:gd name="connsiteX22" fmla="*/ 716280 w 967740"/>
              <a:gd name="connsiteY22" fmla="*/ 980930 h 1788650"/>
              <a:gd name="connsiteX23" fmla="*/ 712470 w 967740"/>
              <a:gd name="connsiteY23" fmla="*/ 942830 h 1788650"/>
              <a:gd name="connsiteX24" fmla="*/ 704850 w 967740"/>
              <a:gd name="connsiteY24" fmla="*/ 916160 h 1788650"/>
              <a:gd name="connsiteX25" fmla="*/ 701040 w 967740"/>
              <a:gd name="connsiteY25" fmla="*/ 897110 h 1788650"/>
              <a:gd name="connsiteX26" fmla="*/ 693420 w 967740"/>
              <a:gd name="connsiteY26" fmla="*/ 881870 h 1788650"/>
              <a:gd name="connsiteX27" fmla="*/ 685800 w 967740"/>
              <a:gd name="connsiteY27" fmla="*/ 859010 h 1788650"/>
              <a:gd name="connsiteX28" fmla="*/ 674370 w 967740"/>
              <a:gd name="connsiteY28" fmla="*/ 832340 h 1788650"/>
              <a:gd name="connsiteX29" fmla="*/ 666750 w 967740"/>
              <a:gd name="connsiteY29" fmla="*/ 817100 h 1788650"/>
              <a:gd name="connsiteX30" fmla="*/ 659130 w 967740"/>
              <a:gd name="connsiteY30" fmla="*/ 794240 h 1788650"/>
              <a:gd name="connsiteX31" fmla="*/ 655320 w 967740"/>
              <a:gd name="connsiteY31" fmla="*/ 779000 h 1788650"/>
              <a:gd name="connsiteX32" fmla="*/ 647700 w 967740"/>
              <a:gd name="connsiteY32" fmla="*/ 767570 h 1788650"/>
              <a:gd name="connsiteX33" fmla="*/ 640080 w 967740"/>
              <a:gd name="connsiteY33" fmla="*/ 737090 h 1788650"/>
              <a:gd name="connsiteX34" fmla="*/ 636270 w 967740"/>
              <a:gd name="connsiteY34" fmla="*/ 725660 h 1788650"/>
              <a:gd name="connsiteX35" fmla="*/ 632460 w 967740"/>
              <a:gd name="connsiteY35" fmla="*/ 710420 h 1788650"/>
              <a:gd name="connsiteX36" fmla="*/ 624840 w 967740"/>
              <a:gd name="connsiteY36" fmla="*/ 698990 h 1788650"/>
              <a:gd name="connsiteX37" fmla="*/ 621030 w 967740"/>
              <a:gd name="connsiteY37" fmla="*/ 683750 h 1788650"/>
              <a:gd name="connsiteX38" fmla="*/ 605790 w 967740"/>
              <a:gd name="connsiteY38" fmla="*/ 653270 h 1788650"/>
              <a:gd name="connsiteX39" fmla="*/ 586740 w 967740"/>
              <a:gd name="connsiteY39" fmla="*/ 622790 h 1788650"/>
              <a:gd name="connsiteX40" fmla="*/ 567690 w 967740"/>
              <a:gd name="connsiteY40" fmla="*/ 584690 h 1788650"/>
              <a:gd name="connsiteX41" fmla="*/ 567690 w 967740"/>
              <a:gd name="connsiteY41" fmla="*/ 584690 h 1788650"/>
              <a:gd name="connsiteX42" fmla="*/ 552450 w 967740"/>
              <a:gd name="connsiteY42" fmla="*/ 558020 h 1788650"/>
              <a:gd name="connsiteX43" fmla="*/ 537210 w 967740"/>
              <a:gd name="connsiteY43" fmla="*/ 538970 h 1788650"/>
              <a:gd name="connsiteX44" fmla="*/ 533400 w 967740"/>
              <a:gd name="connsiteY44" fmla="*/ 527540 h 1788650"/>
              <a:gd name="connsiteX45" fmla="*/ 518160 w 967740"/>
              <a:gd name="connsiteY45" fmla="*/ 504680 h 1788650"/>
              <a:gd name="connsiteX46" fmla="*/ 510540 w 967740"/>
              <a:gd name="connsiteY46" fmla="*/ 493250 h 1788650"/>
              <a:gd name="connsiteX47" fmla="*/ 499110 w 967740"/>
              <a:gd name="connsiteY47" fmla="*/ 485630 h 1788650"/>
              <a:gd name="connsiteX48" fmla="*/ 480060 w 967740"/>
              <a:gd name="connsiteY48" fmla="*/ 462770 h 1788650"/>
              <a:gd name="connsiteX49" fmla="*/ 468630 w 967740"/>
              <a:gd name="connsiteY49" fmla="*/ 455150 h 1788650"/>
              <a:gd name="connsiteX50" fmla="*/ 434340 w 967740"/>
              <a:gd name="connsiteY50" fmla="*/ 417050 h 1788650"/>
              <a:gd name="connsiteX51" fmla="*/ 403860 w 967740"/>
              <a:gd name="connsiteY51" fmla="*/ 390380 h 1788650"/>
              <a:gd name="connsiteX52" fmla="*/ 369570 w 967740"/>
              <a:gd name="connsiteY52" fmla="*/ 359900 h 1788650"/>
              <a:gd name="connsiteX53" fmla="*/ 342900 w 967740"/>
              <a:gd name="connsiteY53" fmla="*/ 344660 h 1788650"/>
              <a:gd name="connsiteX54" fmla="*/ 308610 w 967740"/>
              <a:gd name="connsiteY54" fmla="*/ 317990 h 1788650"/>
              <a:gd name="connsiteX55" fmla="*/ 281940 w 967740"/>
              <a:gd name="connsiteY55" fmla="*/ 302750 h 1788650"/>
              <a:gd name="connsiteX56" fmla="*/ 270510 w 967740"/>
              <a:gd name="connsiteY56" fmla="*/ 295130 h 1788650"/>
              <a:gd name="connsiteX57" fmla="*/ 213360 w 967740"/>
              <a:gd name="connsiteY57" fmla="*/ 272270 h 1788650"/>
              <a:gd name="connsiteX58" fmla="*/ 182880 w 967740"/>
              <a:gd name="connsiteY58" fmla="*/ 260840 h 1788650"/>
              <a:gd name="connsiteX59" fmla="*/ 95250 w 967740"/>
              <a:gd name="connsiteY59" fmla="*/ 215120 h 1788650"/>
              <a:gd name="connsiteX60" fmla="*/ 87630 w 967740"/>
              <a:gd name="connsiteY60" fmla="*/ 203690 h 1788650"/>
              <a:gd name="connsiteX61" fmla="*/ 57150 w 967740"/>
              <a:gd name="connsiteY61" fmla="*/ 173210 h 1788650"/>
              <a:gd name="connsiteX62" fmla="*/ 30480 w 967740"/>
              <a:gd name="connsiteY62" fmla="*/ 142730 h 1788650"/>
              <a:gd name="connsiteX63" fmla="*/ 22860 w 967740"/>
              <a:gd name="connsiteY63" fmla="*/ 127490 h 1788650"/>
              <a:gd name="connsiteX64" fmla="*/ 11430 w 967740"/>
              <a:gd name="connsiteY64" fmla="*/ 119870 h 1788650"/>
              <a:gd name="connsiteX65" fmla="*/ 19050 w 967740"/>
              <a:gd name="connsiteY65" fmla="*/ 104630 h 1788650"/>
              <a:gd name="connsiteX66" fmla="*/ 30480 w 967740"/>
              <a:gd name="connsiteY66" fmla="*/ 116060 h 1788650"/>
              <a:gd name="connsiteX67" fmla="*/ 41910 w 967740"/>
              <a:gd name="connsiteY67" fmla="*/ 123680 h 1788650"/>
              <a:gd name="connsiteX68" fmla="*/ 60960 w 967740"/>
              <a:gd name="connsiteY68" fmla="*/ 127490 h 1788650"/>
              <a:gd name="connsiteX69" fmla="*/ 53340 w 967740"/>
              <a:gd name="connsiteY69" fmla="*/ 97010 h 1788650"/>
              <a:gd name="connsiteX70" fmla="*/ 49530 w 967740"/>
              <a:gd name="connsiteY70" fmla="*/ 77960 h 1788650"/>
              <a:gd name="connsiteX71" fmla="*/ 72390 w 967740"/>
              <a:gd name="connsiteY71" fmla="*/ 93200 h 1788650"/>
              <a:gd name="connsiteX72" fmla="*/ 83820 w 967740"/>
              <a:gd name="connsiteY72" fmla="*/ 70340 h 1788650"/>
              <a:gd name="connsiteX73" fmla="*/ 110490 w 967740"/>
              <a:gd name="connsiteY73" fmla="*/ 89390 h 1788650"/>
              <a:gd name="connsiteX74" fmla="*/ 118110 w 967740"/>
              <a:gd name="connsiteY74" fmla="*/ 74150 h 1788650"/>
              <a:gd name="connsiteX75" fmla="*/ 125730 w 967740"/>
              <a:gd name="connsiteY75" fmla="*/ 51290 h 1788650"/>
              <a:gd name="connsiteX76" fmla="*/ 133350 w 967740"/>
              <a:gd name="connsiteY76" fmla="*/ 62720 h 1788650"/>
              <a:gd name="connsiteX77" fmla="*/ 140970 w 967740"/>
              <a:gd name="connsiteY77" fmla="*/ 51290 h 1788650"/>
              <a:gd name="connsiteX78" fmla="*/ 201930 w 967740"/>
              <a:gd name="connsiteY78" fmla="*/ 20810 h 1788650"/>
              <a:gd name="connsiteX79" fmla="*/ 224790 w 967740"/>
              <a:gd name="connsiteY79" fmla="*/ 28430 h 1788650"/>
              <a:gd name="connsiteX80" fmla="*/ 224790 w 967740"/>
              <a:gd name="connsiteY80" fmla="*/ 24620 h 1788650"/>
              <a:gd name="connsiteX81" fmla="*/ 247650 w 967740"/>
              <a:gd name="connsiteY81" fmla="*/ 47480 h 1788650"/>
              <a:gd name="connsiteX82" fmla="*/ 297180 w 967740"/>
              <a:gd name="connsiteY82" fmla="*/ 74150 h 1788650"/>
              <a:gd name="connsiteX83" fmla="*/ 365760 w 967740"/>
              <a:gd name="connsiteY83" fmla="*/ 116060 h 1788650"/>
              <a:gd name="connsiteX84" fmla="*/ 400050 w 967740"/>
              <a:gd name="connsiteY84" fmla="*/ 142730 h 1788650"/>
              <a:gd name="connsiteX85" fmla="*/ 407670 w 967740"/>
              <a:gd name="connsiteY85" fmla="*/ 154160 h 1788650"/>
              <a:gd name="connsiteX86" fmla="*/ 419100 w 967740"/>
              <a:gd name="connsiteY86" fmla="*/ 157970 h 1788650"/>
              <a:gd name="connsiteX87" fmla="*/ 457200 w 967740"/>
              <a:gd name="connsiteY87" fmla="*/ 196070 h 1788650"/>
              <a:gd name="connsiteX88" fmla="*/ 468630 w 967740"/>
              <a:gd name="connsiteY88" fmla="*/ 203690 h 1788650"/>
              <a:gd name="connsiteX89" fmla="*/ 480060 w 967740"/>
              <a:gd name="connsiteY89" fmla="*/ 215120 h 1788650"/>
              <a:gd name="connsiteX90" fmla="*/ 487680 w 967740"/>
              <a:gd name="connsiteY90" fmla="*/ 226550 h 1788650"/>
              <a:gd name="connsiteX91" fmla="*/ 499110 w 967740"/>
              <a:gd name="connsiteY91" fmla="*/ 230360 h 1788650"/>
              <a:gd name="connsiteX92" fmla="*/ 529590 w 967740"/>
              <a:gd name="connsiteY92" fmla="*/ 257030 h 1788650"/>
              <a:gd name="connsiteX93" fmla="*/ 541020 w 967740"/>
              <a:gd name="connsiteY93" fmla="*/ 268460 h 1788650"/>
              <a:gd name="connsiteX94" fmla="*/ 563880 w 967740"/>
              <a:gd name="connsiteY94" fmla="*/ 283700 h 1788650"/>
              <a:gd name="connsiteX95" fmla="*/ 586740 w 967740"/>
              <a:gd name="connsiteY95" fmla="*/ 306560 h 1788650"/>
              <a:gd name="connsiteX96" fmla="*/ 594360 w 967740"/>
              <a:gd name="connsiteY96" fmla="*/ 317990 h 1788650"/>
              <a:gd name="connsiteX97" fmla="*/ 605790 w 967740"/>
              <a:gd name="connsiteY97" fmla="*/ 329420 h 1788650"/>
              <a:gd name="connsiteX98" fmla="*/ 624840 w 967740"/>
              <a:gd name="connsiteY98" fmla="*/ 356090 h 1788650"/>
              <a:gd name="connsiteX99" fmla="*/ 640080 w 967740"/>
              <a:gd name="connsiteY99" fmla="*/ 378950 h 1788650"/>
              <a:gd name="connsiteX100" fmla="*/ 647700 w 967740"/>
              <a:gd name="connsiteY100" fmla="*/ 390380 h 1788650"/>
              <a:gd name="connsiteX101" fmla="*/ 651510 w 967740"/>
              <a:gd name="connsiteY101" fmla="*/ 401810 h 1788650"/>
              <a:gd name="connsiteX102" fmla="*/ 662940 w 967740"/>
              <a:gd name="connsiteY102" fmla="*/ 409430 h 1788650"/>
              <a:gd name="connsiteX103" fmla="*/ 678180 w 967740"/>
              <a:gd name="connsiteY103" fmla="*/ 436100 h 1788650"/>
              <a:gd name="connsiteX104" fmla="*/ 693420 w 967740"/>
              <a:gd name="connsiteY104" fmla="*/ 458960 h 1788650"/>
              <a:gd name="connsiteX105" fmla="*/ 704850 w 967740"/>
              <a:gd name="connsiteY105" fmla="*/ 474200 h 1788650"/>
              <a:gd name="connsiteX106" fmla="*/ 716280 w 967740"/>
              <a:gd name="connsiteY106" fmla="*/ 481820 h 1788650"/>
              <a:gd name="connsiteX107" fmla="*/ 727710 w 967740"/>
              <a:gd name="connsiteY107" fmla="*/ 519920 h 1788650"/>
              <a:gd name="connsiteX108" fmla="*/ 739140 w 967740"/>
              <a:gd name="connsiteY108" fmla="*/ 542780 h 1788650"/>
              <a:gd name="connsiteX109" fmla="*/ 746760 w 967740"/>
              <a:gd name="connsiteY109" fmla="*/ 565640 h 1788650"/>
              <a:gd name="connsiteX110" fmla="*/ 754380 w 967740"/>
              <a:gd name="connsiteY110" fmla="*/ 580880 h 1788650"/>
              <a:gd name="connsiteX111" fmla="*/ 765810 w 967740"/>
              <a:gd name="connsiteY111" fmla="*/ 607550 h 1788650"/>
              <a:gd name="connsiteX112" fmla="*/ 773430 w 967740"/>
              <a:gd name="connsiteY112" fmla="*/ 584690 h 1788650"/>
              <a:gd name="connsiteX113" fmla="*/ 784860 w 967740"/>
              <a:gd name="connsiteY113" fmla="*/ 558020 h 1788650"/>
              <a:gd name="connsiteX114" fmla="*/ 796290 w 967740"/>
              <a:gd name="connsiteY114" fmla="*/ 504680 h 1788650"/>
              <a:gd name="connsiteX115" fmla="*/ 800100 w 967740"/>
              <a:gd name="connsiteY115" fmla="*/ 478010 h 1788650"/>
              <a:gd name="connsiteX116" fmla="*/ 803910 w 967740"/>
              <a:gd name="connsiteY116" fmla="*/ 428480 h 1788650"/>
              <a:gd name="connsiteX117" fmla="*/ 800100 w 967740"/>
              <a:gd name="connsiteY117" fmla="*/ 386570 h 1788650"/>
              <a:gd name="connsiteX118" fmla="*/ 796290 w 967740"/>
              <a:gd name="connsiteY118" fmla="*/ 363710 h 1788650"/>
              <a:gd name="connsiteX119" fmla="*/ 792480 w 967740"/>
              <a:gd name="connsiteY119" fmla="*/ 337040 h 1788650"/>
              <a:gd name="connsiteX120" fmla="*/ 784860 w 967740"/>
              <a:gd name="connsiteY120" fmla="*/ 291320 h 1788650"/>
              <a:gd name="connsiteX121" fmla="*/ 788670 w 967740"/>
              <a:gd name="connsiteY121" fmla="*/ 196070 h 1788650"/>
              <a:gd name="connsiteX122" fmla="*/ 792480 w 967740"/>
              <a:gd name="connsiteY122" fmla="*/ 177020 h 1788650"/>
              <a:gd name="connsiteX123" fmla="*/ 800100 w 967740"/>
              <a:gd name="connsiteY123" fmla="*/ 199880 h 1788650"/>
              <a:gd name="connsiteX124" fmla="*/ 803910 w 967740"/>
              <a:gd name="connsiteY124" fmla="*/ 237980 h 1788650"/>
              <a:gd name="connsiteX125" fmla="*/ 807720 w 967740"/>
              <a:gd name="connsiteY125" fmla="*/ 268460 h 1788650"/>
              <a:gd name="connsiteX126" fmla="*/ 815340 w 967740"/>
              <a:gd name="connsiteY126" fmla="*/ 257030 h 1788650"/>
              <a:gd name="connsiteX127" fmla="*/ 819150 w 967740"/>
              <a:gd name="connsiteY127" fmla="*/ 245600 h 1788650"/>
              <a:gd name="connsiteX128" fmla="*/ 826770 w 967740"/>
              <a:gd name="connsiteY128" fmla="*/ 226550 h 1788650"/>
              <a:gd name="connsiteX129" fmla="*/ 834390 w 967740"/>
              <a:gd name="connsiteY129" fmla="*/ 203690 h 1788650"/>
              <a:gd name="connsiteX130" fmla="*/ 845820 w 967740"/>
              <a:gd name="connsiteY130" fmla="*/ 180830 h 1788650"/>
              <a:gd name="connsiteX131" fmla="*/ 853440 w 967740"/>
              <a:gd name="connsiteY131" fmla="*/ 196070 h 1788650"/>
              <a:gd name="connsiteX132" fmla="*/ 868680 w 967740"/>
              <a:gd name="connsiteY132" fmla="*/ 218930 h 1788650"/>
              <a:gd name="connsiteX133" fmla="*/ 876300 w 967740"/>
              <a:gd name="connsiteY133" fmla="*/ 199880 h 1788650"/>
              <a:gd name="connsiteX134" fmla="*/ 883920 w 967740"/>
              <a:gd name="connsiteY134" fmla="*/ 188450 h 1788650"/>
              <a:gd name="connsiteX135" fmla="*/ 887730 w 967740"/>
              <a:gd name="connsiteY135" fmla="*/ 237980 h 1788650"/>
              <a:gd name="connsiteX136" fmla="*/ 902970 w 967740"/>
              <a:gd name="connsiteY136" fmla="*/ 211310 h 1788650"/>
              <a:gd name="connsiteX137" fmla="*/ 910590 w 967740"/>
              <a:gd name="connsiteY137" fmla="*/ 196070 h 1788650"/>
              <a:gd name="connsiteX138" fmla="*/ 906780 w 967740"/>
              <a:gd name="connsiteY138" fmla="*/ 226550 h 1788650"/>
              <a:gd name="connsiteX139" fmla="*/ 910590 w 967740"/>
              <a:gd name="connsiteY139" fmla="*/ 241790 h 1788650"/>
              <a:gd name="connsiteX140" fmla="*/ 918210 w 967740"/>
              <a:gd name="connsiteY140" fmla="*/ 230360 h 1788650"/>
              <a:gd name="connsiteX141" fmla="*/ 929640 w 967740"/>
              <a:gd name="connsiteY141" fmla="*/ 218930 h 1788650"/>
              <a:gd name="connsiteX142" fmla="*/ 933450 w 967740"/>
              <a:gd name="connsiteY142" fmla="*/ 207500 h 1788650"/>
              <a:gd name="connsiteX143" fmla="*/ 944880 w 967740"/>
              <a:gd name="connsiteY143" fmla="*/ 241790 h 1788650"/>
              <a:gd name="connsiteX144" fmla="*/ 941070 w 967740"/>
              <a:gd name="connsiteY144" fmla="*/ 302750 h 1788650"/>
              <a:gd name="connsiteX145" fmla="*/ 944880 w 967740"/>
              <a:gd name="connsiteY145" fmla="*/ 401810 h 1788650"/>
              <a:gd name="connsiteX146" fmla="*/ 948690 w 967740"/>
              <a:gd name="connsiteY146" fmla="*/ 428480 h 1788650"/>
              <a:gd name="connsiteX147" fmla="*/ 952500 w 967740"/>
              <a:gd name="connsiteY147" fmla="*/ 470390 h 1788650"/>
              <a:gd name="connsiteX148" fmla="*/ 956310 w 967740"/>
              <a:gd name="connsiteY148" fmla="*/ 565640 h 1788650"/>
              <a:gd name="connsiteX149" fmla="*/ 960120 w 967740"/>
              <a:gd name="connsiteY149" fmla="*/ 580880 h 1788650"/>
              <a:gd name="connsiteX150" fmla="*/ 967740 w 967740"/>
              <a:gd name="connsiteY150" fmla="*/ 626600 h 1788650"/>
              <a:gd name="connsiteX151" fmla="*/ 960120 w 967740"/>
              <a:gd name="connsiteY151" fmla="*/ 737090 h 1788650"/>
              <a:gd name="connsiteX152" fmla="*/ 956310 w 967740"/>
              <a:gd name="connsiteY152" fmla="*/ 763760 h 1788650"/>
              <a:gd name="connsiteX153" fmla="*/ 952500 w 967740"/>
              <a:gd name="connsiteY153" fmla="*/ 782810 h 1788650"/>
              <a:gd name="connsiteX154" fmla="*/ 944880 w 967740"/>
              <a:gd name="connsiteY154" fmla="*/ 847580 h 1788650"/>
              <a:gd name="connsiteX155" fmla="*/ 941070 w 967740"/>
              <a:gd name="connsiteY155" fmla="*/ 862820 h 1788650"/>
              <a:gd name="connsiteX156" fmla="*/ 933450 w 967740"/>
              <a:gd name="connsiteY156" fmla="*/ 935210 h 1788650"/>
              <a:gd name="connsiteX157" fmla="*/ 925830 w 967740"/>
              <a:gd name="connsiteY157" fmla="*/ 988550 h 1788650"/>
              <a:gd name="connsiteX158" fmla="*/ 929640 w 967740"/>
              <a:gd name="connsiteY158" fmla="*/ 1057130 h 1788650"/>
              <a:gd name="connsiteX159" fmla="*/ 941070 w 967740"/>
              <a:gd name="connsiteY159" fmla="*/ 1133330 h 1788650"/>
              <a:gd name="connsiteX160" fmla="*/ 933450 w 967740"/>
              <a:gd name="connsiteY160" fmla="*/ 1217150 h 1788650"/>
              <a:gd name="connsiteX161" fmla="*/ 925830 w 967740"/>
              <a:gd name="connsiteY161" fmla="*/ 1262870 h 1788650"/>
              <a:gd name="connsiteX162" fmla="*/ 918210 w 967740"/>
              <a:gd name="connsiteY162" fmla="*/ 1346690 h 1788650"/>
              <a:gd name="connsiteX163" fmla="*/ 914400 w 967740"/>
              <a:gd name="connsiteY163" fmla="*/ 1361930 h 1788650"/>
              <a:gd name="connsiteX164" fmla="*/ 910590 w 967740"/>
              <a:gd name="connsiteY164" fmla="*/ 1380980 h 1788650"/>
              <a:gd name="connsiteX165" fmla="*/ 902970 w 967740"/>
              <a:gd name="connsiteY165" fmla="*/ 1403840 h 1788650"/>
              <a:gd name="connsiteX166" fmla="*/ 891540 w 967740"/>
              <a:gd name="connsiteY166" fmla="*/ 1430510 h 1788650"/>
              <a:gd name="connsiteX167" fmla="*/ 887730 w 967740"/>
              <a:gd name="connsiteY167" fmla="*/ 1457180 h 1788650"/>
              <a:gd name="connsiteX168" fmla="*/ 883920 w 967740"/>
              <a:gd name="connsiteY168" fmla="*/ 1468610 h 1788650"/>
              <a:gd name="connsiteX169" fmla="*/ 876300 w 967740"/>
              <a:gd name="connsiteY169" fmla="*/ 1495280 h 1788650"/>
              <a:gd name="connsiteX170" fmla="*/ 876300 w 967740"/>
              <a:gd name="connsiteY170" fmla="*/ 1586720 h 1788650"/>
              <a:gd name="connsiteX171" fmla="*/ 887730 w 967740"/>
              <a:gd name="connsiteY171" fmla="*/ 1609580 h 1788650"/>
              <a:gd name="connsiteX172" fmla="*/ 891540 w 967740"/>
              <a:gd name="connsiteY172" fmla="*/ 1617200 h 1788650"/>
              <a:gd name="connsiteX0" fmla="*/ 697230 w 967740"/>
              <a:gd name="connsiteY0" fmla="*/ 1788650 h 1788650"/>
              <a:gd name="connsiteX1" fmla="*/ 704850 w 967740"/>
              <a:gd name="connsiteY1" fmla="*/ 1758170 h 1788650"/>
              <a:gd name="connsiteX2" fmla="*/ 708660 w 967740"/>
              <a:gd name="connsiteY2" fmla="*/ 1742930 h 1788650"/>
              <a:gd name="connsiteX3" fmla="*/ 712470 w 967740"/>
              <a:gd name="connsiteY3" fmla="*/ 1716260 h 1788650"/>
              <a:gd name="connsiteX4" fmla="*/ 716280 w 967740"/>
              <a:gd name="connsiteY4" fmla="*/ 1697210 h 1788650"/>
              <a:gd name="connsiteX5" fmla="*/ 723900 w 967740"/>
              <a:gd name="connsiteY5" fmla="*/ 1674350 h 1788650"/>
              <a:gd name="connsiteX6" fmla="*/ 731520 w 967740"/>
              <a:gd name="connsiteY6" fmla="*/ 1590530 h 1788650"/>
              <a:gd name="connsiteX7" fmla="*/ 735330 w 967740"/>
              <a:gd name="connsiteY7" fmla="*/ 1579100 h 1788650"/>
              <a:gd name="connsiteX8" fmla="*/ 739140 w 967740"/>
              <a:gd name="connsiteY8" fmla="*/ 1529570 h 1788650"/>
              <a:gd name="connsiteX9" fmla="*/ 742950 w 967740"/>
              <a:gd name="connsiteY9" fmla="*/ 1514330 h 1788650"/>
              <a:gd name="connsiteX10" fmla="*/ 746760 w 967740"/>
              <a:gd name="connsiteY10" fmla="*/ 1472420 h 1788650"/>
              <a:gd name="connsiteX11" fmla="*/ 750570 w 967740"/>
              <a:gd name="connsiteY11" fmla="*/ 1457180 h 1788650"/>
              <a:gd name="connsiteX12" fmla="*/ 754380 w 967740"/>
              <a:gd name="connsiteY12" fmla="*/ 1426700 h 1788650"/>
              <a:gd name="connsiteX13" fmla="*/ 758190 w 967740"/>
              <a:gd name="connsiteY13" fmla="*/ 1400030 h 1788650"/>
              <a:gd name="connsiteX14" fmla="*/ 762000 w 967740"/>
              <a:gd name="connsiteY14" fmla="*/ 1339070 h 1788650"/>
              <a:gd name="connsiteX15" fmla="*/ 765810 w 967740"/>
              <a:gd name="connsiteY15" fmla="*/ 1316210 h 1788650"/>
              <a:gd name="connsiteX16" fmla="*/ 758190 w 967740"/>
              <a:gd name="connsiteY16" fmla="*/ 1209530 h 1788650"/>
              <a:gd name="connsiteX17" fmla="*/ 754380 w 967740"/>
              <a:gd name="connsiteY17" fmla="*/ 1190480 h 1788650"/>
              <a:gd name="connsiteX18" fmla="*/ 746760 w 967740"/>
              <a:gd name="connsiteY18" fmla="*/ 1137140 h 1788650"/>
              <a:gd name="connsiteX19" fmla="*/ 735330 w 967740"/>
              <a:gd name="connsiteY19" fmla="*/ 1087610 h 1788650"/>
              <a:gd name="connsiteX20" fmla="*/ 731520 w 967740"/>
              <a:gd name="connsiteY20" fmla="*/ 1076180 h 1788650"/>
              <a:gd name="connsiteX21" fmla="*/ 723900 w 967740"/>
              <a:gd name="connsiteY21" fmla="*/ 1019030 h 1788650"/>
              <a:gd name="connsiteX22" fmla="*/ 716280 w 967740"/>
              <a:gd name="connsiteY22" fmla="*/ 980930 h 1788650"/>
              <a:gd name="connsiteX23" fmla="*/ 712470 w 967740"/>
              <a:gd name="connsiteY23" fmla="*/ 942830 h 1788650"/>
              <a:gd name="connsiteX24" fmla="*/ 704850 w 967740"/>
              <a:gd name="connsiteY24" fmla="*/ 916160 h 1788650"/>
              <a:gd name="connsiteX25" fmla="*/ 701040 w 967740"/>
              <a:gd name="connsiteY25" fmla="*/ 897110 h 1788650"/>
              <a:gd name="connsiteX26" fmla="*/ 693420 w 967740"/>
              <a:gd name="connsiteY26" fmla="*/ 881870 h 1788650"/>
              <a:gd name="connsiteX27" fmla="*/ 685800 w 967740"/>
              <a:gd name="connsiteY27" fmla="*/ 859010 h 1788650"/>
              <a:gd name="connsiteX28" fmla="*/ 674370 w 967740"/>
              <a:gd name="connsiteY28" fmla="*/ 832340 h 1788650"/>
              <a:gd name="connsiteX29" fmla="*/ 666750 w 967740"/>
              <a:gd name="connsiteY29" fmla="*/ 817100 h 1788650"/>
              <a:gd name="connsiteX30" fmla="*/ 659130 w 967740"/>
              <a:gd name="connsiteY30" fmla="*/ 794240 h 1788650"/>
              <a:gd name="connsiteX31" fmla="*/ 655320 w 967740"/>
              <a:gd name="connsiteY31" fmla="*/ 779000 h 1788650"/>
              <a:gd name="connsiteX32" fmla="*/ 647700 w 967740"/>
              <a:gd name="connsiteY32" fmla="*/ 767570 h 1788650"/>
              <a:gd name="connsiteX33" fmla="*/ 640080 w 967740"/>
              <a:gd name="connsiteY33" fmla="*/ 737090 h 1788650"/>
              <a:gd name="connsiteX34" fmla="*/ 636270 w 967740"/>
              <a:gd name="connsiteY34" fmla="*/ 725660 h 1788650"/>
              <a:gd name="connsiteX35" fmla="*/ 632460 w 967740"/>
              <a:gd name="connsiteY35" fmla="*/ 710420 h 1788650"/>
              <a:gd name="connsiteX36" fmla="*/ 624840 w 967740"/>
              <a:gd name="connsiteY36" fmla="*/ 698990 h 1788650"/>
              <a:gd name="connsiteX37" fmla="*/ 621030 w 967740"/>
              <a:gd name="connsiteY37" fmla="*/ 683750 h 1788650"/>
              <a:gd name="connsiteX38" fmla="*/ 605790 w 967740"/>
              <a:gd name="connsiteY38" fmla="*/ 653270 h 1788650"/>
              <a:gd name="connsiteX39" fmla="*/ 586740 w 967740"/>
              <a:gd name="connsiteY39" fmla="*/ 622790 h 1788650"/>
              <a:gd name="connsiteX40" fmla="*/ 567690 w 967740"/>
              <a:gd name="connsiteY40" fmla="*/ 584690 h 1788650"/>
              <a:gd name="connsiteX41" fmla="*/ 567690 w 967740"/>
              <a:gd name="connsiteY41" fmla="*/ 584690 h 1788650"/>
              <a:gd name="connsiteX42" fmla="*/ 552450 w 967740"/>
              <a:gd name="connsiteY42" fmla="*/ 558020 h 1788650"/>
              <a:gd name="connsiteX43" fmla="*/ 537210 w 967740"/>
              <a:gd name="connsiteY43" fmla="*/ 538970 h 1788650"/>
              <a:gd name="connsiteX44" fmla="*/ 533400 w 967740"/>
              <a:gd name="connsiteY44" fmla="*/ 527540 h 1788650"/>
              <a:gd name="connsiteX45" fmla="*/ 518160 w 967740"/>
              <a:gd name="connsiteY45" fmla="*/ 504680 h 1788650"/>
              <a:gd name="connsiteX46" fmla="*/ 510540 w 967740"/>
              <a:gd name="connsiteY46" fmla="*/ 493250 h 1788650"/>
              <a:gd name="connsiteX47" fmla="*/ 499110 w 967740"/>
              <a:gd name="connsiteY47" fmla="*/ 485630 h 1788650"/>
              <a:gd name="connsiteX48" fmla="*/ 468630 w 967740"/>
              <a:gd name="connsiteY48" fmla="*/ 455150 h 1788650"/>
              <a:gd name="connsiteX49" fmla="*/ 434340 w 967740"/>
              <a:gd name="connsiteY49" fmla="*/ 417050 h 1788650"/>
              <a:gd name="connsiteX50" fmla="*/ 403860 w 967740"/>
              <a:gd name="connsiteY50" fmla="*/ 390380 h 1788650"/>
              <a:gd name="connsiteX51" fmla="*/ 369570 w 967740"/>
              <a:gd name="connsiteY51" fmla="*/ 359900 h 1788650"/>
              <a:gd name="connsiteX52" fmla="*/ 342900 w 967740"/>
              <a:gd name="connsiteY52" fmla="*/ 344660 h 1788650"/>
              <a:gd name="connsiteX53" fmla="*/ 308610 w 967740"/>
              <a:gd name="connsiteY53" fmla="*/ 317990 h 1788650"/>
              <a:gd name="connsiteX54" fmla="*/ 281940 w 967740"/>
              <a:gd name="connsiteY54" fmla="*/ 302750 h 1788650"/>
              <a:gd name="connsiteX55" fmla="*/ 270510 w 967740"/>
              <a:gd name="connsiteY55" fmla="*/ 295130 h 1788650"/>
              <a:gd name="connsiteX56" fmla="*/ 213360 w 967740"/>
              <a:gd name="connsiteY56" fmla="*/ 272270 h 1788650"/>
              <a:gd name="connsiteX57" fmla="*/ 182880 w 967740"/>
              <a:gd name="connsiteY57" fmla="*/ 260840 h 1788650"/>
              <a:gd name="connsiteX58" fmla="*/ 95250 w 967740"/>
              <a:gd name="connsiteY58" fmla="*/ 215120 h 1788650"/>
              <a:gd name="connsiteX59" fmla="*/ 87630 w 967740"/>
              <a:gd name="connsiteY59" fmla="*/ 203690 h 1788650"/>
              <a:gd name="connsiteX60" fmla="*/ 57150 w 967740"/>
              <a:gd name="connsiteY60" fmla="*/ 173210 h 1788650"/>
              <a:gd name="connsiteX61" fmla="*/ 30480 w 967740"/>
              <a:gd name="connsiteY61" fmla="*/ 142730 h 1788650"/>
              <a:gd name="connsiteX62" fmla="*/ 22860 w 967740"/>
              <a:gd name="connsiteY62" fmla="*/ 127490 h 1788650"/>
              <a:gd name="connsiteX63" fmla="*/ 11430 w 967740"/>
              <a:gd name="connsiteY63" fmla="*/ 119870 h 1788650"/>
              <a:gd name="connsiteX64" fmla="*/ 19050 w 967740"/>
              <a:gd name="connsiteY64" fmla="*/ 104630 h 1788650"/>
              <a:gd name="connsiteX65" fmla="*/ 30480 w 967740"/>
              <a:gd name="connsiteY65" fmla="*/ 116060 h 1788650"/>
              <a:gd name="connsiteX66" fmla="*/ 41910 w 967740"/>
              <a:gd name="connsiteY66" fmla="*/ 123680 h 1788650"/>
              <a:gd name="connsiteX67" fmla="*/ 60960 w 967740"/>
              <a:gd name="connsiteY67" fmla="*/ 127490 h 1788650"/>
              <a:gd name="connsiteX68" fmla="*/ 53340 w 967740"/>
              <a:gd name="connsiteY68" fmla="*/ 97010 h 1788650"/>
              <a:gd name="connsiteX69" fmla="*/ 49530 w 967740"/>
              <a:gd name="connsiteY69" fmla="*/ 77960 h 1788650"/>
              <a:gd name="connsiteX70" fmla="*/ 72390 w 967740"/>
              <a:gd name="connsiteY70" fmla="*/ 93200 h 1788650"/>
              <a:gd name="connsiteX71" fmla="*/ 83820 w 967740"/>
              <a:gd name="connsiteY71" fmla="*/ 70340 h 1788650"/>
              <a:gd name="connsiteX72" fmla="*/ 110490 w 967740"/>
              <a:gd name="connsiteY72" fmla="*/ 89390 h 1788650"/>
              <a:gd name="connsiteX73" fmla="*/ 118110 w 967740"/>
              <a:gd name="connsiteY73" fmla="*/ 74150 h 1788650"/>
              <a:gd name="connsiteX74" fmla="*/ 125730 w 967740"/>
              <a:gd name="connsiteY74" fmla="*/ 51290 h 1788650"/>
              <a:gd name="connsiteX75" fmla="*/ 133350 w 967740"/>
              <a:gd name="connsiteY75" fmla="*/ 62720 h 1788650"/>
              <a:gd name="connsiteX76" fmla="*/ 140970 w 967740"/>
              <a:gd name="connsiteY76" fmla="*/ 51290 h 1788650"/>
              <a:gd name="connsiteX77" fmla="*/ 201930 w 967740"/>
              <a:gd name="connsiteY77" fmla="*/ 20810 h 1788650"/>
              <a:gd name="connsiteX78" fmla="*/ 224790 w 967740"/>
              <a:gd name="connsiteY78" fmla="*/ 28430 h 1788650"/>
              <a:gd name="connsiteX79" fmla="*/ 224790 w 967740"/>
              <a:gd name="connsiteY79" fmla="*/ 24620 h 1788650"/>
              <a:gd name="connsiteX80" fmla="*/ 247650 w 967740"/>
              <a:gd name="connsiteY80" fmla="*/ 47480 h 1788650"/>
              <a:gd name="connsiteX81" fmla="*/ 297180 w 967740"/>
              <a:gd name="connsiteY81" fmla="*/ 74150 h 1788650"/>
              <a:gd name="connsiteX82" fmla="*/ 365760 w 967740"/>
              <a:gd name="connsiteY82" fmla="*/ 116060 h 1788650"/>
              <a:gd name="connsiteX83" fmla="*/ 400050 w 967740"/>
              <a:gd name="connsiteY83" fmla="*/ 142730 h 1788650"/>
              <a:gd name="connsiteX84" fmla="*/ 407670 w 967740"/>
              <a:gd name="connsiteY84" fmla="*/ 154160 h 1788650"/>
              <a:gd name="connsiteX85" fmla="*/ 419100 w 967740"/>
              <a:gd name="connsiteY85" fmla="*/ 157970 h 1788650"/>
              <a:gd name="connsiteX86" fmla="*/ 457200 w 967740"/>
              <a:gd name="connsiteY86" fmla="*/ 196070 h 1788650"/>
              <a:gd name="connsiteX87" fmla="*/ 468630 w 967740"/>
              <a:gd name="connsiteY87" fmla="*/ 203690 h 1788650"/>
              <a:gd name="connsiteX88" fmla="*/ 480060 w 967740"/>
              <a:gd name="connsiteY88" fmla="*/ 215120 h 1788650"/>
              <a:gd name="connsiteX89" fmla="*/ 487680 w 967740"/>
              <a:gd name="connsiteY89" fmla="*/ 226550 h 1788650"/>
              <a:gd name="connsiteX90" fmla="*/ 499110 w 967740"/>
              <a:gd name="connsiteY90" fmla="*/ 230360 h 1788650"/>
              <a:gd name="connsiteX91" fmla="*/ 529590 w 967740"/>
              <a:gd name="connsiteY91" fmla="*/ 257030 h 1788650"/>
              <a:gd name="connsiteX92" fmla="*/ 541020 w 967740"/>
              <a:gd name="connsiteY92" fmla="*/ 268460 h 1788650"/>
              <a:gd name="connsiteX93" fmla="*/ 563880 w 967740"/>
              <a:gd name="connsiteY93" fmla="*/ 283700 h 1788650"/>
              <a:gd name="connsiteX94" fmla="*/ 586740 w 967740"/>
              <a:gd name="connsiteY94" fmla="*/ 306560 h 1788650"/>
              <a:gd name="connsiteX95" fmla="*/ 594360 w 967740"/>
              <a:gd name="connsiteY95" fmla="*/ 317990 h 1788650"/>
              <a:gd name="connsiteX96" fmla="*/ 605790 w 967740"/>
              <a:gd name="connsiteY96" fmla="*/ 329420 h 1788650"/>
              <a:gd name="connsiteX97" fmla="*/ 624840 w 967740"/>
              <a:gd name="connsiteY97" fmla="*/ 356090 h 1788650"/>
              <a:gd name="connsiteX98" fmla="*/ 640080 w 967740"/>
              <a:gd name="connsiteY98" fmla="*/ 378950 h 1788650"/>
              <a:gd name="connsiteX99" fmla="*/ 647700 w 967740"/>
              <a:gd name="connsiteY99" fmla="*/ 390380 h 1788650"/>
              <a:gd name="connsiteX100" fmla="*/ 651510 w 967740"/>
              <a:gd name="connsiteY100" fmla="*/ 401810 h 1788650"/>
              <a:gd name="connsiteX101" fmla="*/ 662940 w 967740"/>
              <a:gd name="connsiteY101" fmla="*/ 409430 h 1788650"/>
              <a:gd name="connsiteX102" fmla="*/ 678180 w 967740"/>
              <a:gd name="connsiteY102" fmla="*/ 436100 h 1788650"/>
              <a:gd name="connsiteX103" fmla="*/ 693420 w 967740"/>
              <a:gd name="connsiteY103" fmla="*/ 458960 h 1788650"/>
              <a:gd name="connsiteX104" fmla="*/ 704850 w 967740"/>
              <a:gd name="connsiteY104" fmla="*/ 474200 h 1788650"/>
              <a:gd name="connsiteX105" fmla="*/ 716280 w 967740"/>
              <a:gd name="connsiteY105" fmla="*/ 481820 h 1788650"/>
              <a:gd name="connsiteX106" fmla="*/ 727710 w 967740"/>
              <a:gd name="connsiteY106" fmla="*/ 519920 h 1788650"/>
              <a:gd name="connsiteX107" fmla="*/ 739140 w 967740"/>
              <a:gd name="connsiteY107" fmla="*/ 542780 h 1788650"/>
              <a:gd name="connsiteX108" fmla="*/ 746760 w 967740"/>
              <a:gd name="connsiteY108" fmla="*/ 565640 h 1788650"/>
              <a:gd name="connsiteX109" fmla="*/ 754380 w 967740"/>
              <a:gd name="connsiteY109" fmla="*/ 580880 h 1788650"/>
              <a:gd name="connsiteX110" fmla="*/ 765810 w 967740"/>
              <a:gd name="connsiteY110" fmla="*/ 607550 h 1788650"/>
              <a:gd name="connsiteX111" fmla="*/ 773430 w 967740"/>
              <a:gd name="connsiteY111" fmla="*/ 584690 h 1788650"/>
              <a:gd name="connsiteX112" fmla="*/ 784860 w 967740"/>
              <a:gd name="connsiteY112" fmla="*/ 558020 h 1788650"/>
              <a:gd name="connsiteX113" fmla="*/ 796290 w 967740"/>
              <a:gd name="connsiteY113" fmla="*/ 504680 h 1788650"/>
              <a:gd name="connsiteX114" fmla="*/ 800100 w 967740"/>
              <a:gd name="connsiteY114" fmla="*/ 478010 h 1788650"/>
              <a:gd name="connsiteX115" fmla="*/ 803910 w 967740"/>
              <a:gd name="connsiteY115" fmla="*/ 428480 h 1788650"/>
              <a:gd name="connsiteX116" fmla="*/ 800100 w 967740"/>
              <a:gd name="connsiteY116" fmla="*/ 386570 h 1788650"/>
              <a:gd name="connsiteX117" fmla="*/ 796290 w 967740"/>
              <a:gd name="connsiteY117" fmla="*/ 363710 h 1788650"/>
              <a:gd name="connsiteX118" fmla="*/ 792480 w 967740"/>
              <a:gd name="connsiteY118" fmla="*/ 337040 h 1788650"/>
              <a:gd name="connsiteX119" fmla="*/ 784860 w 967740"/>
              <a:gd name="connsiteY119" fmla="*/ 291320 h 1788650"/>
              <a:gd name="connsiteX120" fmla="*/ 788670 w 967740"/>
              <a:gd name="connsiteY120" fmla="*/ 196070 h 1788650"/>
              <a:gd name="connsiteX121" fmla="*/ 792480 w 967740"/>
              <a:gd name="connsiteY121" fmla="*/ 177020 h 1788650"/>
              <a:gd name="connsiteX122" fmla="*/ 800100 w 967740"/>
              <a:gd name="connsiteY122" fmla="*/ 199880 h 1788650"/>
              <a:gd name="connsiteX123" fmla="*/ 803910 w 967740"/>
              <a:gd name="connsiteY123" fmla="*/ 237980 h 1788650"/>
              <a:gd name="connsiteX124" fmla="*/ 807720 w 967740"/>
              <a:gd name="connsiteY124" fmla="*/ 268460 h 1788650"/>
              <a:gd name="connsiteX125" fmla="*/ 815340 w 967740"/>
              <a:gd name="connsiteY125" fmla="*/ 257030 h 1788650"/>
              <a:gd name="connsiteX126" fmla="*/ 819150 w 967740"/>
              <a:gd name="connsiteY126" fmla="*/ 245600 h 1788650"/>
              <a:gd name="connsiteX127" fmla="*/ 826770 w 967740"/>
              <a:gd name="connsiteY127" fmla="*/ 226550 h 1788650"/>
              <a:gd name="connsiteX128" fmla="*/ 834390 w 967740"/>
              <a:gd name="connsiteY128" fmla="*/ 203690 h 1788650"/>
              <a:gd name="connsiteX129" fmla="*/ 845820 w 967740"/>
              <a:gd name="connsiteY129" fmla="*/ 180830 h 1788650"/>
              <a:gd name="connsiteX130" fmla="*/ 853440 w 967740"/>
              <a:gd name="connsiteY130" fmla="*/ 196070 h 1788650"/>
              <a:gd name="connsiteX131" fmla="*/ 868680 w 967740"/>
              <a:gd name="connsiteY131" fmla="*/ 218930 h 1788650"/>
              <a:gd name="connsiteX132" fmla="*/ 876300 w 967740"/>
              <a:gd name="connsiteY132" fmla="*/ 199880 h 1788650"/>
              <a:gd name="connsiteX133" fmla="*/ 883920 w 967740"/>
              <a:gd name="connsiteY133" fmla="*/ 188450 h 1788650"/>
              <a:gd name="connsiteX134" fmla="*/ 887730 w 967740"/>
              <a:gd name="connsiteY134" fmla="*/ 237980 h 1788650"/>
              <a:gd name="connsiteX135" fmla="*/ 902970 w 967740"/>
              <a:gd name="connsiteY135" fmla="*/ 211310 h 1788650"/>
              <a:gd name="connsiteX136" fmla="*/ 910590 w 967740"/>
              <a:gd name="connsiteY136" fmla="*/ 196070 h 1788650"/>
              <a:gd name="connsiteX137" fmla="*/ 906780 w 967740"/>
              <a:gd name="connsiteY137" fmla="*/ 226550 h 1788650"/>
              <a:gd name="connsiteX138" fmla="*/ 910590 w 967740"/>
              <a:gd name="connsiteY138" fmla="*/ 241790 h 1788650"/>
              <a:gd name="connsiteX139" fmla="*/ 918210 w 967740"/>
              <a:gd name="connsiteY139" fmla="*/ 230360 h 1788650"/>
              <a:gd name="connsiteX140" fmla="*/ 929640 w 967740"/>
              <a:gd name="connsiteY140" fmla="*/ 218930 h 1788650"/>
              <a:gd name="connsiteX141" fmla="*/ 933450 w 967740"/>
              <a:gd name="connsiteY141" fmla="*/ 207500 h 1788650"/>
              <a:gd name="connsiteX142" fmla="*/ 944880 w 967740"/>
              <a:gd name="connsiteY142" fmla="*/ 241790 h 1788650"/>
              <a:gd name="connsiteX143" fmla="*/ 941070 w 967740"/>
              <a:gd name="connsiteY143" fmla="*/ 302750 h 1788650"/>
              <a:gd name="connsiteX144" fmla="*/ 944880 w 967740"/>
              <a:gd name="connsiteY144" fmla="*/ 401810 h 1788650"/>
              <a:gd name="connsiteX145" fmla="*/ 948690 w 967740"/>
              <a:gd name="connsiteY145" fmla="*/ 428480 h 1788650"/>
              <a:gd name="connsiteX146" fmla="*/ 952500 w 967740"/>
              <a:gd name="connsiteY146" fmla="*/ 470390 h 1788650"/>
              <a:gd name="connsiteX147" fmla="*/ 956310 w 967740"/>
              <a:gd name="connsiteY147" fmla="*/ 565640 h 1788650"/>
              <a:gd name="connsiteX148" fmla="*/ 960120 w 967740"/>
              <a:gd name="connsiteY148" fmla="*/ 580880 h 1788650"/>
              <a:gd name="connsiteX149" fmla="*/ 967740 w 967740"/>
              <a:gd name="connsiteY149" fmla="*/ 626600 h 1788650"/>
              <a:gd name="connsiteX150" fmla="*/ 960120 w 967740"/>
              <a:gd name="connsiteY150" fmla="*/ 737090 h 1788650"/>
              <a:gd name="connsiteX151" fmla="*/ 956310 w 967740"/>
              <a:gd name="connsiteY151" fmla="*/ 763760 h 1788650"/>
              <a:gd name="connsiteX152" fmla="*/ 952500 w 967740"/>
              <a:gd name="connsiteY152" fmla="*/ 782810 h 1788650"/>
              <a:gd name="connsiteX153" fmla="*/ 944880 w 967740"/>
              <a:gd name="connsiteY153" fmla="*/ 847580 h 1788650"/>
              <a:gd name="connsiteX154" fmla="*/ 941070 w 967740"/>
              <a:gd name="connsiteY154" fmla="*/ 862820 h 1788650"/>
              <a:gd name="connsiteX155" fmla="*/ 933450 w 967740"/>
              <a:gd name="connsiteY155" fmla="*/ 935210 h 1788650"/>
              <a:gd name="connsiteX156" fmla="*/ 925830 w 967740"/>
              <a:gd name="connsiteY156" fmla="*/ 988550 h 1788650"/>
              <a:gd name="connsiteX157" fmla="*/ 929640 w 967740"/>
              <a:gd name="connsiteY157" fmla="*/ 1057130 h 1788650"/>
              <a:gd name="connsiteX158" fmla="*/ 941070 w 967740"/>
              <a:gd name="connsiteY158" fmla="*/ 1133330 h 1788650"/>
              <a:gd name="connsiteX159" fmla="*/ 933450 w 967740"/>
              <a:gd name="connsiteY159" fmla="*/ 1217150 h 1788650"/>
              <a:gd name="connsiteX160" fmla="*/ 925830 w 967740"/>
              <a:gd name="connsiteY160" fmla="*/ 1262870 h 1788650"/>
              <a:gd name="connsiteX161" fmla="*/ 918210 w 967740"/>
              <a:gd name="connsiteY161" fmla="*/ 1346690 h 1788650"/>
              <a:gd name="connsiteX162" fmla="*/ 914400 w 967740"/>
              <a:gd name="connsiteY162" fmla="*/ 1361930 h 1788650"/>
              <a:gd name="connsiteX163" fmla="*/ 910590 w 967740"/>
              <a:gd name="connsiteY163" fmla="*/ 1380980 h 1788650"/>
              <a:gd name="connsiteX164" fmla="*/ 902970 w 967740"/>
              <a:gd name="connsiteY164" fmla="*/ 1403840 h 1788650"/>
              <a:gd name="connsiteX165" fmla="*/ 891540 w 967740"/>
              <a:gd name="connsiteY165" fmla="*/ 1430510 h 1788650"/>
              <a:gd name="connsiteX166" fmla="*/ 887730 w 967740"/>
              <a:gd name="connsiteY166" fmla="*/ 1457180 h 1788650"/>
              <a:gd name="connsiteX167" fmla="*/ 883920 w 967740"/>
              <a:gd name="connsiteY167" fmla="*/ 1468610 h 1788650"/>
              <a:gd name="connsiteX168" fmla="*/ 876300 w 967740"/>
              <a:gd name="connsiteY168" fmla="*/ 1495280 h 1788650"/>
              <a:gd name="connsiteX169" fmla="*/ 876300 w 967740"/>
              <a:gd name="connsiteY169" fmla="*/ 1586720 h 1788650"/>
              <a:gd name="connsiteX170" fmla="*/ 887730 w 967740"/>
              <a:gd name="connsiteY170" fmla="*/ 1609580 h 1788650"/>
              <a:gd name="connsiteX171" fmla="*/ 891540 w 967740"/>
              <a:gd name="connsiteY171" fmla="*/ 1617200 h 1788650"/>
              <a:gd name="connsiteX0" fmla="*/ 697230 w 967740"/>
              <a:gd name="connsiteY0" fmla="*/ 1788650 h 1788650"/>
              <a:gd name="connsiteX1" fmla="*/ 704850 w 967740"/>
              <a:gd name="connsiteY1" fmla="*/ 1758170 h 1788650"/>
              <a:gd name="connsiteX2" fmla="*/ 708660 w 967740"/>
              <a:gd name="connsiteY2" fmla="*/ 1742930 h 1788650"/>
              <a:gd name="connsiteX3" fmla="*/ 712470 w 967740"/>
              <a:gd name="connsiteY3" fmla="*/ 1716260 h 1788650"/>
              <a:gd name="connsiteX4" fmla="*/ 716280 w 967740"/>
              <a:gd name="connsiteY4" fmla="*/ 1697210 h 1788650"/>
              <a:gd name="connsiteX5" fmla="*/ 723900 w 967740"/>
              <a:gd name="connsiteY5" fmla="*/ 1674350 h 1788650"/>
              <a:gd name="connsiteX6" fmla="*/ 731520 w 967740"/>
              <a:gd name="connsiteY6" fmla="*/ 1590530 h 1788650"/>
              <a:gd name="connsiteX7" fmla="*/ 735330 w 967740"/>
              <a:gd name="connsiteY7" fmla="*/ 1579100 h 1788650"/>
              <a:gd name="connsiteX8" fmla="*/ 739140 w 967740"/>
              <a:gd name="connsiteY8" fmla="*/ 1529570 h 1788650"/>
              <a:gd name="connsiteX9" fmla="*/ 742950 w 967740"/>
              <a:gd name="connsiteY9" fmla="*/ 1514330 h 1788650"/>
              <a:gd name="connsiteX10" fmla="*/ 746760 w 967740"/>
              <a:gd name="connsiteY10" fmla="*/ 1472420 h 1788650"/>
              <a:gd name="connsiteX11" fmla="*/ 750570 w 967740"/>
              <a:gd name="connsiteY11" fmla="*/ 1457180 h 1788650"/>
              <a:gd name="connsiteX12" fmla="*/ 754380 w 967740"/>
              <a:gd name="connsiteY12" fmla="*/ 1426700 h 1788650"/>
              <a:gd name="connsiteX13" fmla="*/ 758190 w 967740"/>
              <a:gd name="connsiteY13" fmla="*/ 1400030 h 1788650"/>
              <a:gd name="connsiteX14" fmla="*/ 762000 w 967740"/>
              <a:gd name="connsiteY14" fmla="*/ 1339070 h 1788650"/>
              <a:gd name="connsiteX15" fmla="*/ 765810 w 967740"/>
              <a:gd name="connsiteY15" fmla="*/ 1316210 h 1788650"/>
              <a:gd name="connsiteX16" fmla="*/ 758190 w 967740"/>
              <a:gd name="connsiteY16" fmla="*/ 1209530 h 1788650"/>
              <a:gd name="connsiteX17" fmla="*/ 754380 w 967740"/>
              <a:gd name="connsiteY17" fmla="*/ 1190480 h 1788650"/>
              <a:gd name="connsiteX18" fmla="*/ 746760 w 967740"/>
              <a:gd name="connsiteY18" fmla="*/ 1137140 h 1788650"/>
              <a:gd name="connsiteX19" fmla="*/ 735330 w 967740"/>
              <a:gd name="connsiteY19" fmla="*/ 1087610 h 1788650"/>
              <a:gd name="connsiteX20" fmla="*/ 731520 w 967740"/>
              <a:gd name="connsiteY20" fmla="*/ 1076180 h 1788650"/>
              <a:gd name="connsiteX21" fmla="*/ 723900 w 967740"/>
              <a:gd name="connsiteY21" fmla="*/ 1019030 h 1788650"/>
              <a:gd name="connsiteX22" fmla="*/ 716280 w 967740"/>
              <a:gd name="connsiteY22" fmla="*/ 980930 h 1788650"/>
              <a:gd name="connsiteX23" fmla="*/ 712470 w 967740"/>
              <a:gd name="connsiteY23" fmla="*/ 942830 h 1788650"/>
              <a:gd name="connsiteX24" fmla="*/ 704850 w 967740"/>
              <a:gd name="connsiteY24" fmla="*/ 916160 h 1788650"/>
              <a:gd name="connsiteX25" fmla="*/ 701040 w 967740"/>
              <a:gd name="connsiteY25" fmla="*/ 897110 h 1788650"/>
              <a:gd name="connsiteX26" fmla="*/ 693420 w 967740"/>
              <a:gd name="connsiteY26" fmla="*/ 881870 h 1788650"/>
              <a:gd name="connsiteX27" fmla="*/ 685800 w 967740"/>
              <a:gd name="connsiteY27" fmla="*/ 859010 h 1788650"/>
              <a:gd name="connsiteX28" fmla="*/ 674370 w 967740"/>
              <a:gd name="connsiteY28" fmla="*/ 832340 h 1788650"/>
              <a:gd name="connsiteX29" fmla="*/ 666750 w 967740"/>
              <a:gd name="connsiteY29" fmla="*/ 817100 h 1788650"/>
              <a:gd name="connsiteX30" fmla="*/ 659130 w 967740"/>
              <a:gd name="connsiteY30" fmla="*/ 794240 h 1788650"/>
              <a:gd name="connsiteX31" fmla="*/ 655320 w 967740"/>
              <a:gd name="connsiteY31" fmla="*/ 779000 h 1788650"/>
              <a:gd name="connsiteX32" fmla="*/ 647700 w 967740"/>
              <a:gd name="connsiteY32" fmla="*/ 767570 h 1788650"/>
              <a:gd name="connsiteX33" fmla="*/ 640080 w 967740"/>
              <a:gd name="connsiteY33" fmla="*/ 737090 h 1788650"/>
              <a:gd name="connsiteX34" fmla="*/ 636270 w 967740"/>
              <a:gd name="connsiteY34" fmla="*/ 725660 h 1788650"/>
              <a:gd name="connsiteX35" fmla="*/ 632460 w 967740"/>
              <a:gd name="connsiteY35" fmla="*/ 710420 h 1788650"/>
              <a:gd name="connsiteX36" fmla="*/ 624840 w 967740"/>
              <a:gd name="connsiteY36" fmla="*/ 698990 h 1788650"/>
              <a:gd name="connsiteX37" fmla="*/ 621030 w 967740"/>
              <a:gd name="connsiteY37" fmla="*/ 683750 h 1788650"/>
              <a:gd name="connsiteX38" fmla="*/ 605790 w 967740"/>
              <a:gd name="connsiteY38" fmla="*/ 653270 h 1788650"/>
              <a:gd name="connsiteX39" fmla="*/ 586740 w 967740"/>
              <a:gd name="connsiteY39" fmla="*/ 622790 h 1788650"/>
              <a:gd name="connsiteX40" fmla="*/ 567690 w 967740"/>
              <a:gd name="connsiteY40" fmla="*/ 584690 h 1788650"/>
              <a:gd name="connsiteX41" fmla="*/ 567690 w 967740"/>
              <a:gd name="connsiteY41" fmla="*/ 584690 h 1788650"/>
              <a:gd name="connsiteX42" fmla="*/ 552450 w 967740"/>
              <a:gd name="connsiteY42" fmla="*/ 558020 h 1788650"/>
              <a:gd name="connsiteX43" fmla="*/ 537210 w 967740"/>
              <a:gd name="connsiteY43" fmla="*/ 538970 h 1788650"/>
              <a:gd name="connsiteX44" fmla="*/ 533400 w 967740"/>
              <a:gd name="connsiteY44" fmla="*/ 527540 h 1788650"/>
              <a:gd name="connsiteX45" fmla="*/ 518160 w 967740"/>
              <a:gd name="connsiteY45" fmla="*/ 504680 h 1788650"/>
              <a:gd name="connsiteX46" fmla="*/ 510540 w 967740"/>
              <a:gd name="connsiteY46" fmla="*/ 493250 h 1788650"/>
              <a:gd name="connsiteX47" fmla="*/ 468630 w 967740"/>
              <a:gd name="connsiteY47" fmla="*/ 455150 h 1788650"/>
              <a:gd name="connsiteX48" fmla="*/ 434340 w 967740"/>
              <a:gd name="connsiteY48" fmla="*/ 417050 h 1788650"/>
              <a:gd name="connsiteX49" fmla="*/ 403860 w 967740"/>
              <a:gd name="connsiteY49" fmla="*/ 390380 h 1788650"/>
              <a:gd name="connsiteX50" fmla="*/ 369570 w 967740"/>
              <a:gd name="connsiteY50" fmla="*/ 359900 h 1788650"/>
              <a:gd name="connsiteX51" fmla="*/ 342900 w 967740"/>
              <a:gd name="connsiteY51" fmla="*/ 344660 h 1788650"/>
              <a:gd name="connsiteX52" fmla="*/ 308610 w 967740"/>
              <a:gd name="connsiteY52" fmla="*/ 317990 h 1788650"/>
              <a:gd name="connsiteX53" fmla="*/ 281940 w 967740"/>
              <a:gd name="connsiteY53" fmla="*/ 302750 h 1788650"/>
              <a:gd name="connsiteX54" fmla="*/ 270510 w 967740"/>
              <a:gd name="connsiteY54" fmla="*/ 295130 h 1788650"/>
              <a:gd name="connsiteX55" fmla="*/ 213360 w 967740"/>
              <a:gd name="connsiteY55" fmla="*/ 272270 h 1788650"/>
              <a:gd name="connsiteX56" fmla="*/ 182880 w 967740"/>
              <a:gd name="connsiteY56" fmla="*/ 260840 h 1788650"/>
              <a:gd name="connsiteX57" fmla="*/ 95250 w 967740"/>
              <a:gd name="connsiteY57" fmla="*/ 215120 h 1788650"/>
              <a:gd name="connsiteX58" fmla="*/ 87630 w 967740"/>
              <a:gd name="connsiteY58" fmla="*/ 203690 h 1788650"/>
              <a:gd name="connsiteX59" fmla="*/ 57150 w 967740"/>
              <a:gd name="connsiteY59" fmla="*/ 173210 h 1788650"/>
              <a:gd name="connsiteX60" fmla="*/ 30480 w 967740"/>
              <a:gd name="connsiteY60" fmla="*/ 142730 h 1788650"/>
              <a:gd name="connsiteX61" fmla="*/ 22860 w 967740"/>
              <a:gd name="connsiteY61" fmla="*/ 127490 h 1788650"/>
              <a:gd name="connsiteX62" fmla="*/ 11430 w 967740"/>
              <a:gd name="connsiteY62" fmla="*/ 119870 h 1788650"/>
              <a:gd name="connsiteX63" fmla="*/ 19050 w 967740"/>
              <a:gd name="connsiteY63" fmla="*/ 104630 h 1788650"/>
              <a:gd name="connsiteX64" fmla="*/ 30480 w 967740"/>
              <a:gd name="connsiteY64" fmla="*/ 116060 h 1788650"/>
              <a:gd name="connsiteX65" fmla="*/ 41910 w 967740"/>
              <a:gd name="connsiteY65" fmla="*/ 123680 h 1788650"/>
              <a:gd name="connsiteX66" fmla="*/ 60960 w 967740"/>
              <a:gd name="connsiteY66" fmla="*/ 127490 h 1788650"/>
              <a:gd name="connsiteX67" fmla="*/ 53340 w 967740"/>
              <a:gd name="connsiteY67" fmla="*/ 97010 h 1788650"/>
              <a:gd name="connsiteX68" fmla="*/ 49530 w 967740"/>
              <a:gd name="connsiteY68" fmla="*/ 77960 h 1788650"/>
              <a:gd name="connsiteX69" fmla="*/ 72390 w 967740"/>
              <a:gd name="connsiteY69" fmla="*/ 93200 h 1788650"/>
              <a:gd name="connsiteX70" fmla="*/ 83820 w 967740"/>
              <a:gd name="connsiteY70" fmla="*/ 70340 h 1788650"/>
              <a:gd name="connsiteX71" fmla="*/ 110490 w 967740"/>
              <a:gd name="connsiteY71" fmla="*/ 89390 h 1788650"/>
              <a:gd name="connsiteX72" fmla="*/ 118110 w 967740"/>
              <a:gd name="connsiteY72" fmla="*/ 74150 h 1788650"/>
              <a:gd name="connsiteX73" fmla="*/ 125730 w 967740"/>
              <a:gd name="connsiteY73" fmla="*/ 51290 h 1788650"/>
              <a:gd name="connsiteX74" fmla="*/ 133350 w 967740"/>
              <a:gd name="connsiteY74" fmla="*/ 62720 h 1788650"/>
              <a:gd name="connsiteX75" fmla="*/ 140970 w 967740"/>
              <a:gd name="connsiteY75" fmla="*/ 51290 h 1788650"/>
              <a:gd name="connsiteX76" fmla="*/ 201930 w 967740"/>
              <a:gd name="connsiteY76" fmla="*/ 20810 h 1788650"/>
              <a:gd name="connsiteX77" fmla="*/ 224790 w 967740"/>
              <a:gd name="connsiteY77" fmla="*/ 28430 h 1788650"/>
              <a:gd name="connsiteX78" fmla="*/ 224790 w 967740"/>
              <a:gd name="connsiteY78" fmla="*/ 24620 h 1788650"/>
              <a:gd name="connsiteX79" fmla="*/ 247650 w 967740"/>
              <a:gd name="connsiteY79" fmla="*/ 47480 h 1788650"/>
              <a:gd name="connsiteX80" fmla="*/ 297180 w 967740"/>
              <a:gd name="connsiteY80" fmla="*/ 74150 h 1788650"/>
              <a:gd name="connsiteX81" fmla="*/ 365760 w 967740"/>
              <a:gd name="connsiteY81" fmla="*/ 116060 h 1788650"/>
              <a:gd name="connsiteX82" fmla="*/ 400050 w 967740"/>
              <a:gd name="connsiteY82" fmla="*/ 142730 h 1788650"/>
              <a:gd name="connsiteX83" fmla="*/ 407670 w 967740"/>
              <a:gd name="connsiteY83" fmla="*/ 154160 h 1788650"/>
              <a:gd name="connsiteX84" fmla="*/ 419100 w 967740"/>
              <a:gd name="connsiteY84" fmla="*/ 157970 h 1788650"/>
              <a:gd name="connsiteX85" fmla="*/ 457200 w 967740"/>
              <a:gd name="connsiteY85" fmla="*/ 196070 h 1788650"/>
              <a:gd name="connsiteX86" fmla="*/ 468630 w 967740"/>
              <a:gd name="connsiteY86" fmla="*/ 203690 h 1788650"/>
              <a:gd name="connsiteX87" fmla="*/ 480060 w 967740"/>
              <a:gd name="connsiteY87" fmla="*/ 215120 h 1788650"/>
              <a:gd name="connsiteX88" fmla="*/ 487680 w 967740"/>
              <a:gd name="connsiteY88" fmla="*/ 226550 h 1788650"/>
              <a:gd name="connsiteX89" fmla="*/ 499110 w 967740"/>
              <a:gd name="connsiteY89" fmla="*/ 230360 h 1788650"/>
              <a:gd name="connsiteX90" fmla="*/ 529590 w 967740"/>
              <a:gd name="connsiteY90" fmla="*/ 257030 h 1788650"/>
              <a:gd name="connsiteX91" fmla="*/ 541020 w 967740"/>
              <a:gd name="connsiteY91" fmla="*/ 268460 h 1788650"/>
              <a:gd name="connsiteX92" fmla="*/ 563880 w 967740"/>
              <a:gd name="connsiteY92" fmla="*/ 283700 h 1788650"/>
              <a:gd name="connsiteX93" fmla="*/ 586740 w 967740"/>
              <a:gd name="connsiteY93" fmla="*/ 306560 h 1788650"/>
              <a:gd name="connsiteX94" fmla="*/ 594360 w 967740"/>
              <a:gd name="connsiteY94" fmla="*/ 317990 h 1788650"/>
              <a:gd name="connsiteX95" fmla="*/ 605790 w 967740"/>
              <a:gd name="connsiteY95" fmla="*/ 329420 h 1788650"/>
              <a:gd name="connsiteX96" fmla="*/ 624840 w 967740"/>
              <a:gd name="connsiteY96" fmla="*/ 356090 h 1788650"/>
              <a:gd name="connsiteX97" fmla="*/ 640080 w 967740"/>
              <a:gd name="connsiteY97" fmla="*/ 378950 h 1788650"/>
              <a:gd name="connsiteX98" fmla="*/ 647700 w 967740"/>
              <a:gd name="connsiteY98" fmla="*/ 390380 h 1788650"/>
              <a:gd name="connsiteX99" fmla="*/ 651510 w 967740"/>
              <a:gd name="connsiteY99" fmla="*/ 401810 h 1788650"/>
              <a:gd name="connsiteX100" fmla="*/ 662940 w 967740"/>
              <a:gd name="connsiteY100" fmla="*/ 409430 h 1788650"/>
              <a:gd name="connsiteX101" fmla="*/ 678180 w 967740"/>
              <a:gd name="connsiteY101" fmla="*/ 436100 h 1788650"/>
              <a:gd name="connsiteX102" fmla="*/ 693420 w 967740"/>
              <a:gd name="connsiteY102" fmla="*/ 458960 h 1788650"/>
              <a:gd name="connsiteX103" fmla="*/ 704850 w 967740"/>
              <a:gd name="connsiteY103" fmla="*/ 474200 h 1788650"/>
              <a:gd name="connsiteX104" fmla="*/ 716280 w 967740"/>
              <a:gd name="connsiteY104" fmla="*/ 481820 h 1788650"/>
              <a:gd name="connsiteX105" fmla="*/ 727710 w 967740"/>
              <a:gd name="connsiteY105" fmla="*/ 519920 h 1788650"/>
              <a:gd name="connsiteX106" fmla="*/ 739140 w 967740"/>
              <a:gd name="connsiteY106" fmla="*/ 542780 h 1788650"/>
              <a:gd name="connsiteX107" fmla="*/ 746760 w 967740"/>
              <a:gd name="connsiteY107" fmla="*/ 565640 h 1788650"/>
              <a:gd name="connsiteX108" fmla="*/ 754380 w 967740"/>
              <a:gd name="connsiteY108" fmla="*/ 580880 h 1788650"/>
              <a:gd name="connsiteX109" fmla="*/ 765810 w 967740"/>
              <a:gd name="connsiteY109" fmla="*/ 607550 h 1788650"/>
              <a:gd name="connsiteX110" fmla="*/ 773430 w 967740"/>
              <a:gd name="connsiteY110" fmla="*/ 584690 h 1788650"/>
              <a:gd name="connsiteX111" fmla="*/ 784860 w 967740"/>
              <a:gd name="connsiteY111" fmla="*/ 558020 h 1788650"/>
              <a:gd name="connsiteX112" fmla="*/ 796290 w 967740"/>
              <a:gd name="connsiteY112" fmla="*/ 504680 h 1788650"/>
              <a:gd name="connsiteX113" fmla="*/ 800100 w 967740"/>
              <a:gd name="connsiteY113" fmla="*/ 478010 h 1788650"/>
              <a:gd name="connsiteX114" fmla="*/ 803910 w 967740"/>
              <a:gd name="connsiteY114" fmla="*/ 428480 h 1788650"/>
              <a:gd name="connsiteX115" fmla="*/ 800100 w 967740"/>
              <a:gd name="connsiteY115" fmla="*/ 386570 h 1788650"/>
              <a:gd name="connsiteX116" fmla="*/ 796290 w 967740"/>
              <a:gd name="connsiteY116" fmla="*/ 363710 h 1788650"/>
              <a:gd name="connsiteX117" fmla="*/ 792480 w 967740"/>
              <a:gd name="connsiteY117" fmla="*/ 337040 h 1788650"/>
              <a:gd name="connsiteX118" fmla="*/ 784860 w 967740"/>
              <a:gd name="connsiteY118" fmla="*/ 291320 h 1788650"/>
              <a:gd name="connsiteX119" fmla="*/ 788670 w 967740"/>
              <a:gd name="connsiteY119" fmla="*/ 196070 h 1788650"/>
              <a:gd name="connsiteX120" fmla="*/ 792480 w 967740"/>
              <a:gd name="connsiteY120" fmla="*/ 177020 h 1788650"/>
              <a:gd name="connsiteX121" fmla="*/ 800100 w 967740"/>
              <a:gd name="connsiteY121" fmla="*/ 199880 h 1788650"/>
              <a:gd name="connsiteX122" fmla="*/ 803910 w 967740"/>
              <a:gd name="connsiteY122" fmla="*/ 237980 h 1788650"/>
              <a:gd name="connsiteX123" fmla="*/ 807720 w 967740"/>
              <a:gd name="connsiteY123" fmla="*/ 268460 h 1788650"/>
              <a:gd name="connsiteX124" fmla="*/ 815340 w 967740"/>
              <a:gd name="connsiteY124" fmla="*/ 257030 h 1788650"/>
              <a:gd name="connsiteX125" fmla="*/ 819150 w 967740"/>
              <a:gd name="connsiteY125" fmla="*/ 245600 h 1788650"/>
              <a:gd name="connsiteX126" fmla="*/ 826770 w 967740"/>
              <a:gd name="connsiteY126" fmla="*/ 226550 h 1788650"/>
              <a:gd name="connsiteX127" fmla="*/ 834390 w 967740"/>
              <a:gd name="connsiteY127" fmla="*/ 203690 h 1788650"/>
              <a:gd name="connsiteX128" fmla="*/ 845820 w 967740"/>
              <a:gd name="connsiteY128" fmla="*/ 180830 h 1788650"/>
              <a:gd name="connsiteX129" fmla="*/ 853440 w 967740"/>
              <a:gd name="connsiteY129" fmla="*/ 196070 h 1788650"/>
              <a:gd name="connsiteX130" fmla="*/ 868680 w 967740"/>
              <a:gd name="connsiteY130" fmla="*/ 218930 h 1788650"/>
              <a:gd name="connsiteX131" fmla="*/ 876300 w 967740"/>
              <a:gd name="connsiteY131" fmla="*/ 199880 h 1788650"/>
              <a:gd name="connsiteX132" fmla="*/ 883920 w 967740"/>
              <a:gd name="connsiteY132" fmla="*/ 188450 h 1788650"/>
              <a:gd name="connsiteX133" fmla="*/ 887730 w 967740"/>
              <a:gd name="connsiteY133" fmla="*/ 237980 h 1788650"/>
              <a:gd name="connsiteX134" fmla="*/ 902970 w 967740"/>
              <a:gd name="connsiteY134" fmla="*/ 211310 h 1788650"/>
              <a:gd name="connsiteX135" fmla="*/ 910590 w 967740"/>
              <a:gd name="connsiteY135" fmla="*/ 196070 h 1788650"/>
              <a:gd name="connsiteX136" fmla="*/ 906780 w 967740"/>
              <a:gd name="connsiteY136" fmla="*/ 226550 h 1788650"/>
              <a:gd name="connsiteX137" fmla="*/ 910590 w 967740"/>
              <a:gd name="connsiteY137" fmla="*/ 241790 h 1788650"/>
              <a:gd name="connsiteX138" fmla="*/ 918210 w 967740"/>
              <a:gd name="connsiteY138" fmla="*/ 230360 h 1788650"/>
              <a:gd name="connsiteX139" fmla="*/ 929640 w 967740"/>
              <a:gd name="connsiteY139" fmla="*/ 218930 h 1788650"/>
              <a:gd name="connsiteX140" fmla="*/ 933450 w 967740"/>
              <a:gd name="connsiteY140" fmla="*/ 207500 h 1788650"/>
              <a:gd name="connsiteX141" fmla="*/ 944880 w 967740"/>
              <a:gd name="connsiteY141" fmla="*/ 241790 h 1788650"/>
              <a:gd name="connsiteX142" fmla="*/ 941070 w 967740"/>
              <a:gd name="connsiteY142" fmla="*/ 302750 h 1788650"/>
              <a:gd name="connsiteX143" fmla="*/ 944880 w 967740"/>
              <a:gd name="connsiteY143" fmla="*/ 401810 h 1788650"/>
              <a:gd name="connsiteX144" fmla="*/ 948690 w 967740"/>
              <a:gd name="connsiteY144" fmla="*/ 428480 h 1788650"/>
              <a:gd name="connsiteX145" fmla="*/ 952500 w 967740"/>
              <a:gd name="connsiteY145" fmla="*/ 470390 h 1788650"/>
              <a:gd name="connsiteX146" fmla="*/ 956310 w 967740"/>
              <a:gd name="connsiteY146" fmla="*/ 565640 h 1788650"/>
              <a:gd name="connsiteX147" fmla="*/ 960120 w 967740"/>
              <a:gd name="connsiteY147" fmla="*/ 580880 h 1788650"/>
              <a:gd name="connsiteX148" fmla="*/ 967740 w 967740"/>
              <a:gd name="connsiteY148" fmla="*/ 626600 h 1788650"/>
              <a:gd name="connsiteX149" fmla="*/ 960120 w 967740"/>
              <a:gd name="connsiteY149" fmla="*/ 737090 h 1788650"/>
              <a:gd name="connsiteX150" fmla="*/ 956310 w 967740"/>
              <a:gd name="connsiteY150" fmla="*/ 763760 h 1788650"/>
              <a:gd name="connsiteX151" fmla="*/ 952500 w 967740"/>
              <a:gd name="connsiteY151" fmla="*/ 782810 h 1788650"/>
              <a:gd name="connsiteX152" fmla="*/ 944880 w 967740"/>
              <a:gd name="connsiteY152" fmla="*/ 847580 h 1788650"/>
              <a:gd name="connsiteX153" fmla="*/ 941070 w 967740"/>
              <a:gd name="connsiteY153" fmla="*/ 862820 h 1788650"/>
              <a:gd name="connsiteX154" fmla="*/ 933450 w 967740"/>
              <a:gd name="connsiteY154" fmla="*/ 935210 h 1788650"/>
              <a:gd name="connsiteX155" fmla="*/ 925830 w 967740"/>
              <a:gd name="connsiteY155" fmla="*/ 988550 h 1788650"/>
              <a:gd name="connsiteX156" fmla="*/ 929640 w 967740"/>
              <a:gd name="connsiteY156" fmla="*/ 1057130 h 1788650"/>
              <a:gd name="connsiteX157" fmla="*/ 941070 w 967740"/>
              <a:gd name="connsiteY157" fmla="*/ 1133330 h 1788650"/>
              <a:gd name="connsiteX158" fmla="*/ 933450 w 967740"/>
              <a:gd name="connsiteY158" fmla="*/ 1217150 h 1788650"/>
              <a:gd name="connsiteX159" fmla="*/ 925830 w 967740"/>
              <a:gd name="connsiteY159" fmla="*/ 1262870 h 1788650"/>
              <a:gd name="connsiteX160" fmla="*/ 918210 w 967740"/>
              <a:gd name="connsiteY160" fmla="*/ 1346690 h 1788650"/>
              <a:gd name="connsiteX161" fmla="*/ 914400 w 967740"/>
              <a:gd name="connsiteY161" fmla="*/ 1361930 h 1788650"/>
              <a:gd name="connsiteX162" fmla="*/ 910590 w 967740"/>
              <a:gd name="connsiteY162" fmla="*/ 1380980 h 1788650"/>
              <a:gd name="connsiteX163" fmla="*/ 902970 w 967740"/>
              <a:gd name="connsiteY163" fmla="*/ 1403840 h 1788650"/>
              <a:gd name="connsiteX164" fmla="*/ 891540 w 967740"/>
              <a:gd name="connsiteY164" fmla="*/ 1430510 h 1788650"/>
              <a:gd name="connsiteX165" fmla="*/ 887730 w 967740"/>
              <a:gd name="connsiteY165" fmla="*/ 1457180 h 1788650"/>
              <a:gd name="connsiteX166" fmla="*/ 883920 w 967740"/>
              <a:gd name="connsiteY166" fmla="*/ 1468610 h 1788650"/>
              <a:gd name="connsiteX167" fmla="*/ 876300 w 967740"/>
              <a:gd name="connsiteY167" fmla="*/ 1495280 h 1788650"/>
              <a:gd name="connsiteX168" fmla="*/ 876300 w 967740"/>
              <a:gd name="connsiteY168" fmla="*/ 1586720 h 1788650"/>
              <a:gd name="connsiteX169" fmla="*/ 887730 w 967740"/>
              <a:gd name="connsiteY169" fmla="*/ 1609580 h 1788650"/>
              <a:gd name="connsiteX170" fmla="*/ 891540 w 967740"/>
              <a:gd name="connsiteY170" fmla="*/ 1617200 h 1788650"/>
              <a:gd name="connsiteX0" fmla="*/ 697230 w 967740"/>
              <a:gd name="connsiteY0" fmla="*/ 1788650 h 1788650"/>
              <a:gd name="connsiteX1" fmla="*/ 704850 w 967740"/>
              <a:gd name="connsiteY1" fmla="*/ 1758170 h 1788650"/>
              <a:gd name="connsiteX2" fmla="*/ 708660 w 967740"/>
              <a:gd name="connsiteY2" fmla="*/ 1742930 h 1788650"/>
              <a:gd name="connsiteX3" fmla="*/ 712470 w 967740"/>
              <a:gd name="connsiteY3" fmla="*/ 1716260 h 1788650"/>
              <a:gd name="connsiteX4" fmla="*/ 716280 w 967740"/>
              <a:gd name="connsiteY4" fmla="*/ 1697210 h 1788650"/>
              <a:gd name="connsiteX5" fmla="*/ 723900 w 967740"/>
              <a:gd name="connsiteY5" fmla="*/ 1674350 h 1788650"/>
              <a:gd name="connsiteX6" fmla="*/ 731520 w 967740"/>
              <a:gd name="connsiteY6" fmla="*/ 1590530 h 1788650"/>
              <a:gd name="connsiteX7" fmla="*/ 735330 w 967740"/>
              <a:gd name="connsiteY7" fmla="*/ 1579100 h 1788650"/>
              <a:gd name="connsiteX8" fmla="*/ 739140 w 967740"/>
              <a:gd name="connsiteY8" fmla="*/ 1529570 h 1788650"/>
              <a:gd name="connsiteX9" fmla="*/ 742950 w 967740"/>
              <a:gd name="connsiteY9" fmla="*/ 1514330 h 1788650"/>
              <a:gd name="connsiteX10" fmla="*/ 746760 w 967740"/>
              <a:gd name="connsiteY10" fmla="*/ 1472420 h 1788650"/>
              <a:gd name="connsiteX11" fmla="*/ 750570 w 967740"/>
              <a:gd name="connsiteY11" fmla="*/ 1457180 h 1788650"/>
              <a:gd name="connsiteX12" fmla="*/ 754380 w 967740"/>
              <a:gd name="connsiteY12" fmla="*/ 1426700 h 1788650"/>
              <a:gd name="connsiteX13" fmla="*/ 758190 w 967740"/>
              <a:gd name="connsiteY13" fmla="*/ 1400030 h 1788650"/>
              <a:gd name="connsiteX14" fmla="*/ 762000 w 967740"/>
              <a:gd name="connsiteY14" fmla="*/ 1339070 h 1788650"/>
              <a:gd name="connsiteX15" fmla="*/ 765810 w 967740"/>
              <a:gd name="connsiteY15" fmla="*/ 1316210 h 1788650"/>
              <a:gd name="connsiteX16" fmla="*/ 758190 w 967740"/>
              <a:gd name="connsiteY16" fmla="*/ 1209530 h 1788650"/>
              <a:gd name="connsiteX17" fmla="*/ 754380 w 967740"/>
              <a:gd name="connsiteY17" fmla="*/ 1190480 h 1788650"/>
              <a:gd name="connsiteX18" fmla="*/ 746760 w 967740"/>
              <a:gd name="connsiteY18" fmla="*/ 1137140 h 1788650"/>
              <a:gd name="connsiteX19" fmla="*/ 735330 w 967740"/>
              <a:gd name="connsiteY19" fmla="*/ 1087610 h 1788650"/>
              <a:gd name="connsiteX20" fmla="*/ 731520 w 967740"/>
              <a:gd name="connsiteY20" fmla="*/ 1076180 h 1788650"/>
              <a:gd name="connsiteX21" fmla="*/ 723900 w 967740"/>
              <a:gd name="connsiteY21" fmla="*/ 1019030 h 1788650"/>
              <a:gd name="connsiteX22" fmla="*/ 716280 w 967740"/>
              <a:gd name="connsiteY22" fmla="*/ 980930 h 1788650"/>
              <a:gd name="connsiteX23" fmla="*/ 712470 w 967740"/>
              <a:gd name="connsiteY23" fmla="*/ 942830 h 1788650"/>
              <a:gd name="connsiteX24" fmla="*/ 704850 w 967740"/>
              <a:gd name="connsiteY24" fmla="*/ 916160 h 1788650"/>
              <a:gd name="connsiteX25" fmla="*/ 701040 w 967740"/>
              <a:gd name="connsiteY25" fmla="*/ 897110 h 1788650"/>
              <a:gd name="connsiteX26" fmla="*/ 693420 w 967740"/>
              <a:gd name="connsiteY26" fmla="*/ 881870 h 1788650"/>
              <a:gd name="connsiteX27" fmla="*/ 685800 w 967740"/>
              <a:gd name="connsiteY27" fmla="*/ 859010 h 1788650"/>
              <a:gd name="connsiteX28" fmla="*/ 674370 w 967740"/>
              <a:gd name="connsiteY28" fmla="*/ 832340 h 1788650"/>
              <a:gd name="connsiteX29" fmla="*/ 666750 w 967740"/>
              <a:gd name="connsiteY29" fmla="*/ 817100 h 1788650"/>
              <a:gd name="connsiteX30" fmla="*/ 659130 w 967740"/>
              <a:gd name="connsiteY30" fmla="*/ 794240 h 1788650"/>
              <a:gd name="connsiteX31" fmla="*/ 655320 w 967740"/>
              <a:gd name="connsiteY31" fmla="*/ 779000 h 1788650"/>
              <a:gd name="connsiteX32" fmla="*/ 647700 w 967740"/>
              <a:gd name="connsiteY32" fmla="*/ 767570 h 1788650"/>
              <a:gd name="connsiteX33" fmla="*/ 640080 w 967740"/>
              <a:gd name="connsiteY33" fmla="*/ 737090 h 1788650"/>
              <a:gd name="connsiteX34" fmla="*/ 636270 w 967740"/>
              <a:gd name="connsiteY34" fmla="*/ 725660 h 1788650"/>
              <a:gd name="connsiteX35" fmla="*/ 632460 w 967740"/>
              <a:gd name="connsiteY35" fmla="*/ 710420 h 1788650"/>
              <a:gd name="connsiteX36" fmla="*/ 624840 w 967740"/>
              <a:gd name="connsiteY36" fmla="*/ 698990 h 1788650"/>
              <a:gd name="connsiteX37" fmla="*/ 621030 w 967740"/>
              <a:gd name="connsiteY37" fmla="*/ 683750 h 1788650"/>
              <a:gd name="connsiteX38" fmla="*/ 605790 w 967740"/>
              <a:gd name="connsiteY38" fmla="*/ 653270 h 1788650"/>
              <a:gd name="connsiteX39" fmla="*/ 586740 w 967740"/>
              <a:gd name="connsiteY39" fmla="*/ 622790 h 1788650"/>
              <a:gd name="connsiteX40" fmla="*/ 567690 w 967740"/>
              <a:gd name="connsiteY40" fmla="*/ 584690 h 1788650"/>
              <a:gd name="connsiteX41" fmla="*/ 567690 w 967740"/>
              <a:gd name="connsiteY41" fmla="*/ 584690 h 1788650"/>
              <a:gd name="connsiteX42" fmla="*/ 552450 w 967740"/>
              <a:gd name="connsiteY42" fmla="*/ 558020 h 1788650"/>
              <a:gd name="connsiteX43" fmla="*/ 537210 w 967740"/>
              <a:gd name="connsiteY43" fmla="*/ 538970 h 1788650"/>
              <a:gd name="connsiteX44" fmla="*/ 518160 w 967740"/>
              <a:gd name="connsiteY44" fmla="*/ 504680 h 1788650"/>
              <a:gd name="connsiteX45" fmla="*/ 510540 w 967740"/>
              <a:gd name="connsiteY45" fmla="*/ 493250 h 1788650"/>
              <a:gd name="connsiteX46" fmla="*/ 468630 w 967740"/>
              <a:gd name="connsiteY46" fmla="*/ 455150 h 1788650"/>
              <a:gd name="connsiteX47" fmla="*/ 434340 w 967740"/>
              <a:gd name="connsiteY47" fmla="*/ 417050 h 1788650"/>
              <a:gd name="connsiteX48" fmla="*/ 403860 w 967740"/>
              <a:gd name="connsiteY48" fmla="*/ 390380 h 1788650"/>
              <a:gd name="connsiteX49" fmla="*/ 369570 w 967740"/>
              <a:gd name="connsiteY49" fmla="*/ 359900 h 1788650"/>
              <a:gd name="connsiteX50" fmla="*/ 342900 w 967740"/>
              <a:gd name="connsiteY50" fmla="*/ 344660 h 1788650"/>
              <a:gd name="connsiteX51" fmla="*/ 308610 w 967740"/>
              <a:gd name="connsiteY51" fmla="*/ 317990 h 1788650"/>
              <a:gd name="connsiteX52" fmla="*/ 281940 w 967740"/>
              <a:gd name="connsiteY52" fmla="*/ 302750 h 1788650"/>
              <a:gd name="connsiteX53" fmla="*/ 270510 w 967740"/>
              <a:gd name="connsiteY53" fmla="*/ 295130 h 1788650"/>
              <a:gd name="connsiteX54" fmla="*/ 213360 w 967740"/>
              <a:gd name="connsiteY54" fmla="*/ 272270 h 1788650"/>
              <a:gd name="connsiteX55" fmla="*/ 182880 w 967740"/>
              <a:gd name="connsiteY55" fmla="*/ 260840 h 1788650"/>
              <a:gd name="connsiteX56" fmla="*/ 95250 w 967740"/>
              <a:gd name="connsiteY56" fmla="*/ 215120 h 1788650"/>
              <a:gd name="connsiteX57" fmla="*/ 87630 w 967740"/>
              <a:gd name="connsiteY57" fmla="*/ 203690 h 1788650"/>
              <a:gd name="connsiteX58" fmla="*/ 57150 w 967740"/>
              <a:gd name="connsiteY58" fmla="*/ 173210 h 1788650"/>
              <a:gd name="connsiteX59" fmla="*/ 30480 w 967740"/>
              <a:gd name="connsiteY59" fmla="*/ 142730 h 1788650"/>
              <a:gd name="connsiteX60" fmla="*/ 22860 w 967740"/>
              <a:gd name="connsiteY60" fmla="*/ 127490 h 1788650"/>
              <a:gd name="connsiteX61" fmla="*/ 11430 w 967740"/>
              <a:gd name="connsiteY61" fmla="*/ 119870 h 1788650"/>
              <a:gd name="connsiteX62" fmla="*/ 19050 w 967740"/>
              <a:gd name="connsiteY62" fmla="*/ 104630 h 1788650"/>
              <a:gd name="connsiteX63" fmla="*/ 30480 w 967740"/>
              <a:gd name="connsiteY63" fmla="*/ 116060 h 1788650"/>
              <a:gd name="connsiteX64" fmla="*/ 41910 w 967740"/>
              <a:gd name="connsiteY64" fmla="*/ 123680 h 1788650"/>
              <a:gd name="connsiteX65" fmla="*/ 60960 w 967740"/>
              <a:gd name="connsiteY65" fmla="*/ 127490 h 1788650"/>
              <a:gd name="connsiteX66" fmla="*/ 53340 w 967740"/>
              <a:gd name="connsiteY66" fmla="*/ 97010 h 1788650"/>
              <a:gd name="connsiteX67" fmla="*/ 49530 w 967740"/>
              <a:gd name="connsiteY67" fmla="*/ 77960 h 1788650"/>
              <a:gd name="connsiteX68" fmla="*/ 72390 w 967740"/>
              <a:gd name="connsiteY68" fmla="*/ 93200 h 1788650"/>
              <a:gd name="connsiteX69" fmla="*/ 83820 w 967740"/>
              <a:gd name="connsiteY69" fmla="*/ 70340 h 1788650"/>
              <a:gd name="connsiteX70" fmla="*/ 110490 w 967740"/>
              <a:gd name="connsiteY70" fmla="*/ 89390 h 1788650"/>
              <a:gd name="connsiteX71" fmla="*/ 118110 w 967740"/>
              <a:gd name="connsiteY71" fmla="*/ 74150 h 1788650"/>
              <a:gd name="connsiteX72" fmla="*/ 125730 w 967740"/>
              <a:gd name="connsiteY72" fmla="*/ 51290 h 1788650"/>
              <a:gd name="connsiteX73" fmla="*/ 133350 w 967740"/>
              <a:gd name="connsiteY73" fmla="*/ 62720 h 1788650"/>
              <a:gd name="connsiteX74" fmla="*/ 140970 w 967740"/>
              <a:gd name="connsiteY74" fmla="*/ 51290 h 1788650"/>
              <a:gd name="connsiteX75" fmla="*/ 201930 w 967740"/>
              <a:gd name="connsiteY75" fmla="*/ 20810 h 1788650"/>
              <a:gd name="connsiteX76" fmla="*/ 224790 w 967740"/>
              <a:gd name="connsiteY76" fmla="*/ 28430 h 1788650"/>
              <a:gd name="connsiteX77" fmla="*/ 224790 w 967740"/>
              <a:gd name="connsiteY77" fmla="*/ 24620 h 1788650"/>
              <a:gd name="connsiteX78" fmla="*/ 247650 w 967740"/>
              <a:gd name="connsiteY78" fmla="*/ 47480 h 1788650"/>
              <a:gd name="connsiteX79" fmla="*/ 297180 w 967740"/>
              <a:gd name="connsiteY79" fmla="*/ 74150 h 1788650"/>
              <a:gd name="connsiteX80" fmla="*/ 365760 w 967740"/>
              <a:gd name="connsiteY80" fmla="*/ 116060 h 1788650"/>
              <a:gd name="connsiteX81" fmla="*/ 400050 w 967740"/>
              <a:gd name="connsiteY81" fmla="*/ 142730 h 1788650"/>
              <a:gd name="connsiteX82" fmla="*/ 407670 w 967740"/>
              <a:gd name="connsiteY82" fmla="*/ 154160 h 1788650"/>
              <a:gd name="connsiteX83" fmla="*/ 419100 w 967740"/>
              <a:gd name="connsiteY83" fmla="*/ 157970 h 1788650"/>
              <a:gd name="connsiteX84" fmla="*/ 457200 w 967740"/>
              <a:gd name="connsiteY84" fmla="*/ 196070 h 1788650"/>
              <a:gd name="connsiteX85" fmla="*/ 468630 w 967740"/>
              <a:gd name="connsiteY85" fmla="*/ 203690 h 1788650"/>
              <a:gd name="connsiteX86" fmla="*/ 480060 w 967740"/>
              <a:gd name="connsiteY86" fmla="*/ 215120 h 1788650"/>
              <a:gd name="connsiteX87" fmla="*/ 487680 w 967740"/>
              <a:gd name="connsiteY87" fmla="*/ 226550 h 1788650"/>
              <a:gd name="connsiteX88" fmla="*/ 499110 w 967740"/>
              <a:gd name="connsiteY88" fmla="*/ 230360 h 1788650"/>
              <a:gd name="connsiteX89" fmla="*/ 529590 w 967740"/>
              <a:gd name="connsiteY89" fmla="*/ 257030 h 1788650"/>
              <a:gd name="connsiteX90" fmla="*/ 541020 w 967740"/>
              <a:gd name="connsiteY90" fmla="*/ 268460 h 1788650"/>
              <a:gd name="connsiteX91" fmla="*/ 563880 w 967740"/>
              <a:gd name="connsiteY91" fmla="*/ 283700 h 1788650"/>
              <a:gd name="connsiteX92" fmla="*/ 586740 w 967740"/>
              <a:gd name="connsiteY92" fmla="*/ 306560 h 1788650"/>
              <a:gd name="connsiteX93" fmla="*/ 594360 w 967740"/>
              <a:gd name="connsiteY93" fmla="*/ 317990 h 1788650"/>
              <a:gd name="connsiteX94" fmla="*/ 605790 w 967740"/>
              <a:gd name="connsiteY94" fmla="*/ 329420 h 1788650"/>
              <a:gd name="connsiteX95" fmla="*/ 624840 w 967740"/>
              <a:gd name="connsiteY95" fmla="*/ 356090 h 1788650"/>
              <a:gd name="connsiteX96" fmla="*/ 640080 w 967740"/>
              <a:gd name="connsiteY96" fmla="*/ 378950 h 1788650"/>
              <a:gd name="connsiteX97" fmla="*/ 647700 w 967740"/>
              <a:gd name="connsiteY97" fmla="*/ 390380 h 1788650"/>
              <a:gd name="connsiteX98" fmla="*/ 651510 w 967740"/>
              <a:gd name="connsiteY98" fmla="*/ 401810 h 1788650"/>
              <a:gd name="connsiteX99" fmla="*/ 662940 w 967740"/>
              <a:gd name="connsiteY99" fmla="*/ 409430 h 1788650"/>
              <a:gd name="connsiteX100" fmla="*/ 678180 w 967740"/>
              <a:gd name="connsiteY100" fmla="*/ 436100 h 1788650"/>
              <a:gd name="connsiteX101" fmla="*/ 693420 w 967740"/>
              <a:gd name="connsiteY101" fmla="*/ 458960 h 1788650"/>
              <a:gd name="connsiteX102" fmla="*/ 704850 w 967740"/>
              <a:gd name="connsiteY102" fmla="*/ 474200 h 1788650"/>
              <a:gd name="connsiteX103" fmla="*/ 716280 w 967740"/>
              <a:gd name="connsiteY103" fmla="*/ 481820 h 1788650"/>
              <a:gd name="connsiteX104" fmla="*/ 727710 w 967740"/>
              <a:gd name="connsiteY104" fmla="*/ 519920 h 1788650"/>
              <a:gd name="connsiteX105" fmla="*/ 739140 w 967740"/>
              <a:gd name="connsiteY105" fmla="*/ 542780 h 1788650"/>
              <a:gd name="connsiteX106" fmla="*/ 746760 w 967740"/>
              <a:gd name="connsiteY106" fmla="*/ 565640 h 1788650"/>
              <a:gd name="connsiteX107" fmla="*/ 754380 w 967740"/>
              <a:gd name="connsiteY107" fmla="*/ 580880 h 1788650"/>
              <a:gd name="connsiteX108" fmla="*/ 765810 w 967740"/>
              <a:gd name="connsiteY108" fmla="*/ 607550 h 1788650"/>
              <a:gd name="connsiteX109" fmla="*/ 773430 w 967740"/>
              <a:gd name="connsiteY109" fmla="*/ 584690 h 1788650"/>
              <a:gd name="connsiteX110" fmla="*/ 784860 w 967740"/>
              <a:gd name="connsiteY110" fmla="*/ 558020 h 1788650"/>
              <a:gd name="connsiteX111" fmla="*/ 796290 w 967740"/>
              <a:gd name="connsiteY111" fmla="*/ 504680 h 1788650"/>
              <a:gd name="connsiteX112" fmla="*/ 800100 w 967740"/>
              <a:gd name="connsiteY112" fmla="*/ 478010 h 1788650"/>
              <a:gd name="connsiteX113" fmla="*/ 803910 w 967740"/>
              <a:gd name="connsiteY113" fmla="*/ 428480 h 1788650"/>
              <a:gd name="connsiteX114" fmla="*/ 800100 w 967740"/>
              <a:gd name="connsiteY114" fmla="*/ 386570 h 1788650"/>
              <a:gd name="connsiteX115" fmla="*/ 796290 w 967740"/>
              <a:gd name="connsiteY115" fmla="*/ 363710 h 1788650"/>
              <a:gd name="connsiteX116" fmla="*/ 792480 w 967740"/>
              <a:gd name="connsiteY116" fmla="*/ 337040 h 1788650"/>
              <a:gd name="connsiteX117" fmla="*/ 784860 w 967740"/>
              <a:gd name="connsiteY117" fmla="*/ 291320 h 1788650"/>
              <a:gd name="connsiteX118" fmla="*/ 788670 w 967740"/>
              <a:gd name="connsiteY118" fmla="*/ 196070 h 1788650"/>
              <a:gd name="connsiteX119" fmla="*/ 792480 w 967740"/>
              <a:gd name="connsiteY119" fmla="*/ 177020 h 1788650"/>
              <a:gd name="connsiteX120" fmla="*/ 800100 w 967740"/>
              <a:gd name="connsiteY120" fmla="*/ 199880 h 1788650"/>
              <a:gd name="connsiteX121" fmla="*/ 803910 w 967740"/>
              <a:gd name="connsiteY121" fmla="*/ 237980 h 1788650"/>
              <a:gd name="connsiteX122" fmla="*/ 807720 w 967740"/>
              <a:gd name="connsiteY122" fmla="*/ 268460 h 1788650"/>
              <a:gd name="connsiteX123" fmla="*/ 815340 w 967740"/>
              <a:gd name="connsiteY123" fmla="*/ 257030 h 1788650"/>
              <a:gd name="connsiteX124" fmla="*/ 819150 w 967740"/>
              <a:gd name="connsiteY124" fmla="*/ 245600 h 1788650"/>
              <a:gd name="connsiteX125" fmla="*/ 826770 w 967740"/>
              <a:gd name="connsiteY125" fmla="*/ 226550 h 1788650"/>
              <a:gd name="connsiteX126" fmla="*/ 834390 w 967740"/>
              <a:gd name="connsiteY126" fmla="*/ 203690 h 1788650"/>
              <a:gd name="connsiteX127" fmla="*/ 845820 w 967740"/>
              <a:gd name="connsiteY127" fmla="*/ 180830 h 1788650"/>
              <a:gd name="connsiteX128" fmla="*/ 853440 w 967740"/>
              <a:gd name="connsiteY128" fmla="*/ 196070 h 1788650"/>
              <a:gd name="connsiteX129" fmla="*/ 868680 w 967740"/>
              <a:gd name="connsiteY129" fmla="*/ 218930 h 1788650"/>
              <a:gd name="connsiteX130" fmla="*/ 876300 w 967740"/>
              <a:gd name="connsiteY130" fmla="*/ 199880 h 1788650"/>
              <a:gd name="connsiteX131" fmla="*/ 883920 w 967740"/>
              <a:gd name="connsiteY131" fmla="*/ 188450 h 1788650"/>
              <a:gd name="connsiteX132" fmla="*/ 887730 w 967740"/>
              <a:gd name="connsiteY132" fmla="*/ 237980 h 1788650"/>
              <a:gd name="connsiteX133" fmla="*/ 902970 w 967740"/>
              <a:gd name="connsiteY133" fmla="*/ 211310 h 1788650"/>
              <a:gd name="connsiteX134" fmla="*/ 910590 w 967740"/>
              <a:gd name="connsiteY134" fmla="*/ 196070 h 1788650"/>
              <a:gd name="connsiteX135" fmla="*/ 906780 w 967740"/>
              <a:gd name="connsiteY135" fmla="*/ 226550 h 1788650"/>
              <a:gd name="connsiteX136" fmla="*/ 910590 w 967740"/>
              <a:gd name="connsiteY136" fmla="*/ 241790 h 1788650"/>
              <a:gd name="connsiteX137" fmla="*/ 918210 w 967740"/>
              <a:gd name="connsiteY137" fmla="*/ 230360 h 1788650"/>
              <a:gd name="connsiteX138" fmla="*/ 929640 w 967740"/>
              <a:gd name="connsiteY138" fmla="*/ 218930 h 1788650"/>
              <a:gd name="connsiteX139" fmla="*/ 933450 w 967740"/>
              <a:gd name="connsiteY139" fmla="*/ 207500 h 1788650"/>
              <a:gd name="connsiteX140" fmla="*/ 944880 w 967740"/>
              <a:gd name="connsiteY140" fmla="*/ 241790 h 1788650"/>
              <a:gd name="connsiteX141" fmla="*/ 941070 w 967740"/>
              <a:gd name="connsiteY141" fmla="*/ 302750 h 1788650"/>
              <a:gd name="connsiteX142" fmla="*/ 944880 w 967740"/>
              <a:gd name="connsiteY142" fmla="*/ 401810 h 1788650"/>
              <a:gd name="connsiteX143" fmla="*/ 948690 w 967740"/>
              <a:gd name="connsiteY143" fmla="*/ 428480 h 1788650"/>
              <a:gd name="connsiteX144" fmla="*/ 952500 w 967740"/>
              <a:gd name="connsiteY144" fmla="*/ 470390 h 1788650"/>
              <a:gd name="connsiteX145" fmla="*/ 956310 w 967740"/>
              <a:gd name="connsiteY145" fmla="*/ 565640 h 1788650"/>
              <a:gd name="connsiteX146" fmla="*/ 960120 w 967740"/>
              <a:gd name="connsiteY146" fmla="*/ 580880 h 1788650"/>
              <a:gd name="connsiteX147" fmla="*/ 967740 w 967740"/>
              <a:gd name="connsiteY147" fmla="*/ 626600 h 1788650"/>
              <a:gd name="connsiteX148" fmla="*/ 960120 w 967740"/>
              <a:gd name="connsiteY148" fmla="*/ 737090 h 1788650"/>
              <a:gd name="connsiteX149" fmla="*/ 956310 w 967740"/>
              <a:gd name="connsiteY149" fmla="*/ 763760 h 1788650"/>
              <a:gd name="connsiteX150" fmla="*/ 952500 w 967740"/>
              <a:gd name="connsiteY150" fmla="*/ 782810 h 1788650"/>
              <a:gd name="connsiteX151" fmla="*/ 944880 w 967740"/>
              <a:gd name="connsiteY151" fmla="*/ 847580 h 1788650"/>
              <a:gd name="connsiteX152" fmla="*/ 941070 w 967740"/>
              <a:gd name="connsiteY152" fmla="*/ 862820 h 1788650"/>
              <a:gd name="connsiteX153" fmla="*/ 933450 w 967740"/>
              <a:gd name="connsiteY153" fmla="*/ 935210 h 1788650"/>
              <a:gd name="connsiteX154" fmla="*/ 925830 w 967740"/>
              <a:gd name="connsiteY154" fmla="*/ 988550 h 1788650"/>
              <a:gd name="connsiteX155" fmla="*/ 929640 w 967740"/>
              <a:gd name="connsiteY155" fmla="*/ 1057130 h 1788650"/>
              <a:gd name="connsiteX156" fmla="*/ 941070 w 967740"/>
              <a:gd name="connsiteY156" fmla="*/ 1133330 h 1788650"/>
              <a:gd name="connsiteX157" fmla="*/ 933450 w 967740"/>
              <a:gd name="connsiteY157" fmla="*/ 1217150 h 1788650"/>
              <a:gd name="connsiteX158" fmla="*/ 925830 w 967740"/>
              <a:gd name="connsiteY158" fmla="*/ 1262870 h 1788650"/>
              <a:gd name="connsiteX159" fmla="*/ 918210 w 967740"/>
              <a:gd name="connsiteY159" fmla="*/ 1346690 h 1788650"/>
              <a:gd name="connsiteX160" fmla="*/ 914400 w 967740"/>
              <a:gd name="connsiteY160" fmla="*/ 1361930 h 1788650"/>
              <a:gd name="connsiteX161" fmla="*/ 910590 w 967740"/>
              <a:gd name="connsiteY161" fmla="*/ 1380980 h 1788650"/>
              <a:gd name="connsiteX162" fmla="*/ 902970 w 967740"/>
              <a:gd name="connsiteY162" fmla="*/ 1403840 h 1788650"/>
              <a:gd name="connsiteX163" fmla="*/ 891540 w 967740"/>
              <a:gd name="connsiteY163" fmla="*/ 1430510 h 1788650"/>
              <a:gd name="connsiteX164" fmla="*/ 887730 w 967740"/>
              <a:gd name="connsiteY164" fmla="*/ 1457180 h 1788650"/>
              <a:gd name="connsiteX165" fmla="*/ 883920 w 967740"/>
              <a:gd name="connsiteY165" fmla="*/ 1468610 h 1788650"/>
              <a:gd name="connsiteX166" fmla="*/ 876300 w 967740"/>
              <a:gd name="connsiteY166" fmla="*/ 1495280 h 1788650"/>
              <a:gd name="connsiteX167" fmla="*/ 876300 w 967740"/>
              <a:gd name="connsiteY167" fmla="*/ 1586720 h 1788650"/>
              <a:gd name="connsiteX168" fmla="*/ 887730 w 967740"/>
              <a:gd name="connsiteY168" fmla="*/ 1609580 h 1788650"/>
              <a:gd name="connsiteX169" fmla="*/ 891540 w 967740"/>
              <a:gd name="connsiteY169" fmla="*/ 1617200 h 1788650"/>
              <a:gd name="connsiteX0" fmla="*/ 697230 w 967740"/>
              <a:gd name="connsiteY0" fmla="*/ 1788650 h 1788650"/>
              <a:gd name="connsiteX1" fmla="*/ 704850 w 967740"/>
              <a:gd name="connsiteY1" fmla="*/ 1758170 h 1788650"/>
              <a:gd name="connsiteX2" fmla="*/ 708660 w 967740"/>
              <a:gd name="connsiteY2" fmla="*/ 1742930 h 1788650"/>
              <a:gd name="connsiteX3" fmla="*/ 712470 w 967740"/>
              <a:gd name="connsiteY3" fmla="*/ 1716260 h 1788650"/>
              <a:gd name="connsiteX4" fmla="*/ 716280 w 967740"/>
              <a:gd name="connsiteY4" fmla="*/ 1697210 h 1788650"/>
              <a:gd name="connsiteX5" fmla="*/ 723900 w 967740"/>
              <a:gd name="connsiteY5" fmla="*/ 1674350 h 1788650"/>
              <a:gd name="connsiteX6" fmla="*/ 731520 w 967740"/>
              <a:gd name="connsiteY6" fmla="*/ 1590530 h 1788650"/>
              <a:gd name="connsiteX7" fmla="*/ 735330 w 967740"/>
              <a:gd name="connsiteY7" fmla="*/ 1579100 h 1788650"/>
              <a:gd name="connsiteX8" fmla="*/ 739140 w 967740"/>
              <a:gd name="connsiteY8" fmla="*/ 1529570 h 1788650"/>
              <a:gd name="connsiteX9" fmla="*/ 742950 w 967740"/>
              <a:gd name="connsiteY9" fmla="*/ 1514330 h 1788650"/>
              <a:gd name="connsiteX10" fmla="*/ 746760 w 967740"/>
              <a:gd name="connsiteY10" fmla="*/ 1472420 h 1788650"/>
              <a:gd name="connsiteX11" fmla="*/ 750570 w 967740"/>
              <a:gd name="connsiteY11" fmla="*/ 1457180 h 1788650"/>
              <a:gd name="connsiteX12" fmla="*/ 754380 w 967740"/>
              <a:gd name="connsiteY12" fmla="*/ 1426700 h 1788650"/>
              <a:gd name="connsiteX13" fmla="*/ 758190 w 967740"/>
              <a:gd name="connsiteY13" fmla="*/ 1400030 h 1788650"/>
              <a:gd name="connsiteX14" fmla="*/ 762000 w 967740"/>
              <a:gd name="connsiteY14" fmla="*/ 1339070 h 1788650"/>
              <a:gd name="connsiteX15" fmla="*/ 765810 w 967740"/>
              <a:gd name="connsiteY15" fmla="*/ 1316210 h 1788650"/>
              <a:gd name="connsiteX16" fmla="*/ 758190 w 967740"/>
              <a:gd name="connsiteY16" fmla="*/ 1209530 h 1788650"/>
              <a:gd name="connsiteX17" fmla="*/ 754380 w 967740"/>
              <a:gd name="connsiteY17" fmla="*/ 1190480 h 1788650"/>
              <a:gd name="connsiteX18" fmla="*/ 746760 w 967740"/>
              <a:gd name="connsiteY18" fmla="*/ 1137140 h 1788650"/>
              <a:gd name="connsiteX19" fmla="*/ 735330 w 967740"/>
              <a:gd name="connsiteY19" fmla="*/ 1087610 h 1788650"/>
              <a:gd name="connsiteX20" fmla="*/ 731520 w 967740"/>
              <a:gd name="connsiteY20" fmla="*/ 1076180 h 1788650"/>
              <a:gd name="connsiteX21" fmla="*/ 723900 w 967740"/>
              <a:gd name="connsiteY21" fmla="*/ 1019030 h 1788650"/>
              <a:gd name="connsiteX22" fmla="*/ 716280 w 967740"/>
              <a:gd name="connsiteY22" fmla="*/ 980930 h 1788650"/>
              <a:gd name="connsiteX23" fmla="*/ 712470 w 967740"/>
              <a:gd name="connsiteY23" fmla="*/ 942830 h 1788650"/>
              <a:gd name="connsiteX24" fmla="*/ 704850 w 967740"/>
              <a:gd name="connsiteY24" fmla="*/ 916160 h 1788650"/>
              <a:gd name="connsiteX25" fmla="*/ 701040 w 967740"/>
              <a:gd name="connsiteY25" fmla="*/ 897110 h 1788650"/>
              <a:gd name="connsiteX26" fmla="*/ 693420 w 967740"/>
              <a:gd name="connsiteY26" fmla="*/ 881870 h 1788650"/>
              <a:gd name="connsiteX27" fmla="*/ 685800 w 967740"/>
              <a:gd name="connsiteY27" fmla="*/ 859010 h 1788650"/>
              <a:gd name="connsiteX28" fmla="*/ 674370 w 967740"/>
              <a:gd name="connsiteY28" fmla="*/ 832340 h 1788650"/>
              <a:gd name="connsiteX29" fmla="*/ 666750 w 967740"/>
              <a:gd name="connsiteY29" fmla="*/ 817100 h 1788650"/>
              <a:gd name="connsiteX30" fmla="*/ 659130 w 967740"/>
              <a:gd name="connsiteY30" fmla="*/ 794240 h 1788650"/>
              <a:gd name="connsiteX31" fmla="*/ 655320 w 967740"/>
              <a:gd name="connsiteY31" fmla="*/ 779000 h 1788650"/>
              <a:gd name="connsiteX32" fmla="*/ 647700 w 967740"/>
              <a:gd name="connsiteY32" fmla="*/ 767570 h 1788650"/>
              <a:gd name="connsiteX33" fmla="*/ 640080 w 967740"/>
              <a:gd name="connsiteY33" fmla="*/ 737090 h 1788650"/>
              <a:gd name="connsiteX34" fmla="*/ 636270 w 967740"/>
              <a:gd name="connsiteY34" fmla="*/ 725660 h 1788650"/>
              <a:gd name="connsiteX35" fmla="*/ 632460 w 967740"/>
              <a:gd name="connsiteY35" fmla="*/ 710420 h 1788650"/>
              <a:gd name="connsiteX36" fmla="*/ 624840 w 967740"/>
              <a:gd name="connsiteY36" fmla="*/ 698990 h 1788650"/>
              <a:gd name="connsiteX37" fmla="*/ 621030 w 967740"/>
              <a:gd name="connsiteY37" fmla="*/ 683750 h 1788650"/>
              <a:gd name="connsiteX38" fmla="*/ 605790 w 967740"/>
              <a:gd name="connsiteY38" fmla="*/ 653270 h 1788650"/>
              <a:gd name="connsiteX39" fmla="*/ 586740 w 967740"/>
              <a:gd name="connsiteY39" fmla="*/ 622790 h 1788650"/>
              <a:gd name="connsiteX40" fmla="*/ 567690 w 967740"/>
              <a:gd name="connsiteY40" fmla="*/ 584690 h 1788650"/>
              <a:gd name="connsiteX41" fmla="*/ 567690 w 967740"/>
              <a:gd name="connsiteY41" fmla="*/ 584690 h 1788650"/>
              <a:gd name="connsiteX42" fmla="*/ 537210 w 967740"/>
              <a:gd name="connsiteY42" fmla="*/ 538970 h 1788650"/>
              <a:gd name="connsiteX43" fmla="*/ 518160 w 967740"/>
              <a:gd name="connsiteY43" fmla="*/ 504680 h 1788650"/>
              <a:gd name="connsiteX44" fmla="*/ 510540 w 967740"/>
              <a:gd name="connsiteY44" fmla="*/ 493250 h 1788650"/>
              <a:gd name="connsiteX45" fmla="*/ 468630 w 967740"/>
              <a:gd name="connsiteY45" fmla="*/ 455150 h 1788650"/>
              <a:gd name="connsiteX46" fmla="*/ 434340 w 967740"/>
              <a:gd name="connsiteY46" fmla="*/ 417050 h 1788650"/>
              <a:gd name="connsiteX47" fmla="*/ 403860 w 967740"/>
              <a:gd name="connsiteY47" fmla="*/ 390380 h 1788650"/>
              <a:gd name="connsiteX48" fmla="*/ 369570 w 967740"/>
              <a:gd name="connsiteY48" fmla="*/ 359900 h 1788650"/>
              <a:gd name="connsiteX49" fmla="*/ 342900 w 967740"/>
              <a:gd name="connsiteY49" fmla="*/ 344660 h 1788650"/>
              <a:gd name="connsiteX50" fmla="*/ 308610 w 967740"/>
              <a:gd name="connsiteY50" fmla="*/ 317990 h 1788650"/>
              <a:gd name="connsiteX51" fmla="*/ 281940 w 967740"/>
              <a:gd name="connsiteY51" fmla="*/ 302750 h 1788650"/>
              <a:gd name="connsiteX52" fmla="*/ 270510 w 967740"/>
              <a:gd name="connsiteY52" fmla="*/ 295130 h 1788650"/>
              <a:gd name="connsiteX53" fmla="*/ 213360 w 967740"/>
              <a:gd name="connsiteY53" fmla="*/ 272270 h 1788650"/>
              <a:gd name="connsiteX54" fmla="*/ 182880 w 967740"/>
              <a:gd name="connsiteY54" fmla="*/ 260840 h 1788650"/>
              <a:gd name="connsiteX55" fmla="*/ 95250 w 967740"/>
              <a:gd name="connsiteY55" fmla="*/ 215120 h 1788650"/>
              <a:gd name="connsiteX56" fmla="*/ 87630 w 967740"/>
              <a:gd name="connsiteY56" fmla="*/ 203690 h 1788650"/>
              <a:gd name="connsiteX57" fmla="*/ 57150 w 967740"/>
              <a:gd name="connsiteY57" fmla="*/ 173210 h 1788650"/>
              <a:gd name="connsiteX58" fmla="*/ 30480 w 967740"/>
              <a:gd name="connsiteY58" fmla="*/ 142730 h 1788650"/>
              <a:gd name="connsiteX59" fmla="*/ 22860 w 967740"/>
              <a:gd name="connsiteY59" fmla="*/ 127490 h 1788650"/>
              <a:gd name="connsiteX60" fmla="*/ 11430 w 967740"/>
              <a:gd name="connsiteY60" fmla="*/ 119870 h 1788650"/>
              <a:gd name="connsiteX61" fmla="*/ 19050 w 967740"/>
              <a:gd name="connsiteY61" fmla="*/ 104630 h 1788650"/>
              <a:gd name="connsiteX62" fmla="*/ 30480 w 967740"/>
              <a:gd name="connsiteY62" fmla="*/ 116060 h 1788650"/>
              <a:gd name="connsiteX63" fmla="*/ 41910 w 967740"/>
              <a:gd name="connsiteY63" fmla="*/ 123680 h 1788650"/>
              <a:gd name="connsiteX64" fmla="*/ 60960 w 967740"/>
              <a:gd name="connsiteY64" fmla="*/ 127490 h 1788650"/>
              <a:gd name="connsiteX65" fmla="*/ 53340 w 967740"/>
              <a:gd name="connsiteY65" fmla="*/ 97010 h 1788650"/>
              <a:gd name="connsiteX66" fmla="*/ 49530 w 967740"/>
              <a:gd name="connsiteY66" fmla="*/ 77960 h 1788650"/>
              <a:gd name="connsiteX67" fmla="*/ 72390 w 967740"/>
              <a:gd name="connsiteY67" fmla="*/ 93200 h 1788650"/>
              <a:gd name="connsiteX68" fmla="*/ 83820 w 967740"/>
              <a:gd name="connsiteY68" fmla="*/ 70340 h 1788650"/>
              <a:gd name="connsiteX69" fmla="*/ 110490 w 967740"/>
              <a:gd name="connsiteY69" fmla="*/ 89390 h 1788650"/>
              <a:gd name="connsiteX70" fmla="*/ 118110 w 967740"/>
              <a:gd name="connsiteY70" fmla="*/ 74150 h 1788650"/>
              <a:gd name="connsiteX71" fmla="*/ 125730 w 967740"/>
              <a:gd name="connsiteY71" fmla="*/ 51290 h 1788650"/>
              <a:gd name="connsiteX72" fmla="*/ 133350 w 967740"/>
              <a:gd name="connsiteY72" fmla="*/ 62720 h 1788650"/>
              <a:gd name="connsiteX73" fmla="*/ 140970 w 967740"/>
              <a:gd name="connsiteY73" fmla="*/ 51290 h 1788650"/>
              <a:gd name="connsiteX74" fmla="*/ 201930 w 967740"/>
              <a:gd name="connsiteY74" fmla="*/ 20810 h 1788650"/>
              <a:gd name="connsiteX75" fmla="*/ 224790 w 967740"/>
              <a:gd name="connsiteY75" fmla="*/ 28430 h 1788650"/>
              <a:gd name="connsiteX76" fmla="*/ 224790 w 967740"/>
              <a:gd name="connsiteY76" fmla="*/ 24620 h 1788650"/>
              <a:gd name="connsiteX77" fmla="*/ 247650 w 967740"/>
              <a:gd name="connsiteY77" fmla="*/ 47480 h 1788650"/>
              <a:gd name="connsiteX78" fmla="*/ 297180 w 967740"/>
              <a:gd name="connsiteY78" fmla="*/ 74150 h 1788650"/>
              <a:gd name="connsiteX79" fmla="*/ 365760 w 967740"/>
              <a:gd name="connsiteY79" fmla="*/ 116060 h 1788650"/>
              <a:gd name="connsiteX80" fmla="*/ 400050 w 967740"/>
              <a:gd name="connsiteY80" fmla="*/ 142730 h 1788650"/>
              <a:gd name="connsiteX81" fmla="*/ 407670 w 967740"/>
              <a:gd name="connsiteY81" fmla="*/ 154160 h 1788650"/>
              <a:gd name="connsiteX82" fmla="*/ 419100 w 967740"/>
              <a:gd name="connsiteY82" fmla="*/ 157970 h 1788650"/>
              <a:gd name="connsiteX83" fmla="*/ 457200 w 967740"/>
              <a:gd name="connsiteY83" fmla="*/ 196070 h 1788650"/>
              <a:gd name="connsiteX84" fmla="*/ 468630 w 967740"/>
              <a:gd name="connsiteY84" fmla="*/ 203690 h 1788650"/>
              <a:gd name="connsiteX85" fmla="*/ 480060 w 967740"/>
              <a:gd name="connsiteY85" fmla="*/ 215120 h 1788650"/>
              <a:gd name="connsiteX86" fmla="*/ 487680 w 967740"/>
              <a:gd name="connsiteY86" fmla="*/ 226550 h 1788650"/>
              <a:gd name="connsiteX87" fmla="*/ 499110 w 967740"/>
              <a:gd name="connsiteY87" fmla="*/ 230360 h 1788650"/>
              <a:gd name="connsiteX88" fmla="*/ 529590 w 967740"/>
              <a:gd name="connsiteY88" fmla="*/ 257030 h 1788650"/>
              <a:gd name="connsiteX89" fmla="*/ 541020 w 967740"/>
              <a:gd name="connsiteY89" fmla="*/ 268460 h 1788650"/>
              <a:gd name="connsiteX90" fmla="*/ 563880 w 967740"/>
              <a:gd name="connsiteY90" fmla="*/ 283700 h 1788650"/>
              <a:gd name="connsiteX91" fmla="*/ 586740 w 967740"/>
              <a:gd name="connsiteY91" fmla="*/ 306560 h 1788650"/>
              <a:gd name="connsiteX92" fmla="*/ 594360 w 967740"/>
              <a:gd name="connsiteY92" fmla="*/ 317990 h 1788650"/>
              <a:gd name="connsiteX93" fmla="*/ 605790 w 967740"/>
              <a:gd name="connsiteY93" fmla="*/ 329420 h 1788650"/>
              <a:gd name="connsiteX94" fmla="*/ 624840 w 967740"/>
              <a:gd name="connsiteY94" fmla="*/ 356090 h 1788650"/>
              <a:gd name="connsiteX95" fmla="*/ 640080 w 967740"/>
              <a:gd name="connsiteY95" fmla="*/ 378950 h 1788650"/>
              <a:gd name="connsiteX96" fmla="*/ 647700 w 967740"/>
              <a:gd name="connsiteY96" fmla="*/ 390380 h 1788650"/>
              <a:gd name="connsiteX97" fmla="*/ 651510 w 967740"/>
              <a:gd name="connsiteY97" fmla="*/ 401810 h 1788650"/>
              <a:gd name="connsiteX98" fmla="*/ 662940 w 967740"/>
              <a:gd name="connsiteY98" fmla="*/ 409430 h 1788650"/>
              <a:gd name="connsiteX99" fmla="*/ 678180 w 967740"/>
              <a:gd name="connsiteY99" fmla="*/ 436100 h 1788650"/>
              <a:gd name="connsiteX100" fmla="*/ 693420 w 967740"/>
              <a:gd name="connsiteY100" fmla="*/ 458960 h 1788650"/>
              <a:gd name="connsiteX101" fmla="*/ 704850 w 967740"/>
              <a:gd name="connsiteY101" fmla="*/ 474200 h 1788650"/>
              <a:gd name="connsiteX102" fmla="*/ 716280 w 967740"/>
              <a:gd name="connsiteY102" fmla="*/ 481820 h 1788650"/>
              <a:gd name="connsiteX103" fmla="*/ 727710 w 967740"/>
              <a:gd name="connsiteY103" fmla="*/ 519920 h 1788650"/>
              <a:gd name="connsiteX104" fmla="*/ 739140 w 967740"/>
              <a:gd name="connsiteY104" fmla="*/ 542780 h 1788650"/>
              <a:gd name="connsiteX105" fmla="*/ 746760 w 967740"/>
              <a:gd name="connsiteY105" fmla="*/ 565640 h 1788650"/>
              <a:gd name="connsiteX106" fmla="*/ 754380 w 967740"/>
              <a:gd name="connsiteY106" fmla="*/ 580880 h 1788650"/>
              <a:gd name="connsiteX107" fmla="*/ 765810 w 967740"/>
              <a:gd name="connsiteY107" fmla="*/ 607550 h 1788650"/>
              <a:gd name="connsiteX108" fmla="*/ 773430 w 967740"/>
              <a:gd name="connsiteY108" fmla="*/ 584690 h 1788650"/>
              <a:gd name="connsiteX109" fmla="*/ 784860 w 967740"/>
              <a:gd name="connsiteY109" fmla="*/ 558020 h 1788650"/>
              <a:gd name="connsiteX110" fmla="*/ 796290 w 967740"/>
              <a:gd name="connsiteY110" fmla="*/ 504680 h 1788650"/>
              <a:gd name="connsiteX111" fmla="*/ 800100 w 967740"/>
              <a:gd name="connsiteY111" fmla="*/ 478010 h 1788650"/>
              <a:gd name="connsiteX112" fmla="*/ 803910 w 967740"/>
              <a:gd name="connsiteY112" fmla="*/ 428480 h 1788650"/>
              <a:gd name="connsiteX113" fmla="*/ 800100 w 967740"/>
              <a:gd name="connsiteY113" fmla="*/ 386570 h 1788650"/>
              <a:gd name="connsiteX114" fmla="*/ 796290 w 967740"/>
              <a:gd name="connsiteY114" fmla="*/ 363710 h 1788650"/>
              <a:gd name="connsiteX115" fmla="*/ 792480 w 967740"/>
              <a:gd name="connsiteY115" fmla="*/ 337040 h 1788650"/>
              <a:gd name="connsiteX116" fmla="*/ 784860 w 967740"/>
              <a:gd name="connsiteY116" fmla="*/ 291320 h 1788650"/>
              <a:gd name="connsiteX117" fmla="*/ 788670 w 967740"/>
              <a:gd name="connsiteY117" fmla="*/ 196070 h 1788650"/>
              <a:gd name="connsiteX118" fmla="*/ 792480 w 967740"/>
              <a:gd name="connsiteY118" fmla="*/ 177020 h 1788650"/>
              <a:gd name="connsiteX119" fmla="*/ 800100 w 967740"/>
              <a:gd name="connsiteY119" fmla="*/ 199880 h 1788650"/>
              <a:gd name="connsiteX120" fmla="*/ 803910 w 967740"/>
              <a:gd name="connsiteY120" fmla="*/ 237980 h 1788650"/>
              <a:gd name="connsiteX121" fmla="*/ 807720 w 967740"/>
              <a:gd name="connsiteY121" fmla="*/ 268460 h 1788650"/>
              <a:gd name="connsiteX122" fmla="*/ 815340 w 967740"/>
              <a:gd name="connsiteY122" fmla="*/ 257030 h 1788650"/>
              <a:gd name="connsiteX123" fmla="*/ 819150 w 967740"/>
              <a:gd name="connsiteY123" fmla="*/ 245600 h 1788650"/>
              <a:gd name="connsiteX124" fmla="*/ 826770 w 967740"/>
              <a:gd name="connsiteY124" fmla="*/ 226550 h 1788650"/>
              <a:gd name="connsiteX125" fmla="*/ 834390 w 967740"/>
              <a:gd name="connsiteY125" fmla="*/ 203690 h 1788650"/>
              <a:gd name="connsiteX126" fmla="*/ 845820 w 967740"/>
              <a:gd name="connsiteY126" fmla="*/ 180830 h 1788650"/>
              <a:gd name="connsiteX127" fmla="*/ 853440 w 967740"/>
              <a:gd name="connsiteY127" fmla="*/ 196070 h 1788650"/>
              <a:gd name="connsiteX128" fmla="*/ 868680 w 967740"/>
              <a:gd name="connsiteY128" fmla="*/ 218930 h 1788650"/>
              <a:gd name="connsiteX129" fmla="*/ 876300 w 967740"/>
              <a:gd name="connsiteY129" fmla="*/ 199880 h 1788650"/>
              <a:gd name="connsiteX130" fmla="*/ 883920 w 967740"/>
              <a:gd name="connsiteY130" fmla="*/ 188450 h 1788650"/>
              <a:gd name="connsiteX131" fmla="*/ 887730 w 967740"/>
              <a:gd name="connsiteY131" fmla="*/ 237980 h 1788650"/>
              <a:gd name="connsiteX132" fmla="*/ 902970 w 967740"/>
              <a:gd name="connsiteY132" fmla="*/ 211310 h 1788650"/>
              <a:gd name="connsiteX133" fmla="*/ 910590 w 967740"/>
              <a:gd name="connsiteY133" fmla="*/ 196070 h 1788650"/>
              <a:gd name="connsiteX134" fmla="*/ 906780 w 967740"/>
              <a:gd name="connsiteY134" fmla="*/ 226550 h 1788650"/>
              <a:gd name="connsiteX135" fmla="*/ 910590 w 967740"/>
              <a:gd name="connsiteY135" fmla="*/ 241790 h 1788650"/>
              <a:gd name="connsiteX136" fmla="*/ 918210 w 967740"/>
              <a:gd name="connsiteY136" fmla="*/ 230360 h 1788650"/>
              <a:gd name="connsiteX137" fmla="*/ 929640 w 967740"/>
              <a:gd name="connsiteY137" fmla="*/ 218930 h 1788650"/>
              <a:gd name="connsiteX138" fmla="*/ 933450 w 967740"/>
              <a:gd name="connsiteY138" fmla="*/ 207500 h 1788650"/>
              <a:gd name="connsiteX139" fmla="*/ 944880 w 967740"/>
              <a:gd name="connsiteY139" fmla="*/ 241790 h 1788650"/>
              <a:gd name="connsiteX140" fmla="*/ 941070 w 967740"/>
              <a:gd name="connsiteY140" fmla="*/ 302750 h 1788650"/>
              <a:gd name="connsiteX141" fmla="*/ 944880 w 967740"/>
              <a:gd name="connsiteY141" fmla="*/ 401810 h 1788650"/>
              <a:gd name="connsiteX142" fmla="*/ 948690 w 967740"/>
              <a:gd name="connsiteY142" fmla="*/ 428480 h 1788650"/>
              <a:gd name="connsiteX143" fmla="*/ 952500 w 967740"/>
              <a:gd name="connsiteY143" fmla="*/ 470390 h 1788650"/>
              <a:gd name="connsiteX144" fmla="*/ 956310 w 967740"/>
              <a:gd name="connsiteY144" fmla="*/ 565640 h 1788650"/>
              <a:gd name="connsiteX145" fmla="*/ 960120 w 967740"/>
              <a:gd name="connsiteY145" fmla="*/ 580880 h 1788650"/>
              <a:gd name="connsiteX146" fmla="*/ 967740 w 967740"/>
              <a:gd name="connsiteY146" fmla="*/ 626600 h 1788650"/>
              <a:gd name="connsiteX147" fmla="*/ 960120 w 967740"/>
              <a:gd name="connsiteY147" fmla="*/ 737090 h 1788650"/>
              <a:gd name="connsiteX148" fmla="*/ 956310 w 967740"/>
              <a:gd name="connsiteY148" fmla="*/ 763760 h 1788650"/>
              <a:gd name="connsiteX149" fmla="*/ 952500 w 967740"/>
              <a:gd name="connsiteY149" fmla="*/ 782810 h 1788650"/>
              <a:gd name="connsiteX150" fmla="*/ 944880 w 967740"/>
              <a:gd name="connsiteY150" fmla="*/ 847580 h 1788650"/>
              <a:gd name="connsiteX151" fmla="*/ 941070 w 967740"/>
              <a:gd name="connsiteY151" fmla="*/ 862820 h 1788650"/>
              <a:gd name="connsiteX152" fmla="*/ 933450 w 967740"/>
              <a:gd name="connsiteY152" fmla="*/ 935210 h 1788650"/>
              <a:gd name="connsiteX153" fmla="*/ 925830 w 967740"/>
              <a:gd name="connsiteY153" fmla="*/ 988550 h 1788650"/>
              <a:gd name="connsiteX154" fmla="*/ 929640 w 967740"/>
              <a:gd name="connsiteY154" fmla="*/ 1057130 h 1788650"/>
              <a:gd name="connsiteX155" fmla="*/ 941070 w 967740"/>
              <a:gd name="connsiteY155" fmla="*/ 1133330 h 1788650"/>
              <a:gd name="connsiteX156" fmla="*/ 933450 w 967740"/>
              <a:gd name="connsiteY156" fmla="*/ 1217150 h 1788650"/>
              <a:gd name="connsiteX157" fmla="*/ 925830 w 967740"/>
              <a:gd name="connsiteY157" fmla="*/ 1262870 h 1788650"/>
              <a:gd name="connsiteX158" fmla="*/ 918210 w 967740"/>
              <a:gd name="connsiteY158" fmla="*/ 1346690 h 1788650"/>
              <a:gd name="connsiteX159" fmla="*/ 914400 w 967740"/>
              <a:gd name="connsiteY159" fmla="*/ 1361930 h 1788650"/>
              <a:gd name="connsiteX160" fmla="*/ 910590 w 967740"/>
              <a:gd name="connsiteY160" fmla="*/ 1380980 h 1788650"/>
              <a:gd name="connsiteX161" fmla="*/ 902970 w 967740"/>
              <a:gd name="connsiteY161" fmla="*/ 1403840 h 1788650"/>
              <a:gd name="connsiteX162" fmla="*/ 891540 w 967740"/>
              <a:gd name="connsiteY162" fmla="*/ 1430510 h 1788650"/>
              <a:gd name="connsiteX163" fmla="*/ 887730 w 967740"/>
              <a:gd name="connsiteY163" fmla="*/ 1457180 h 1788650"/>
              <a:gd name="connsiteX164" fmla="*/ 883920 w 967740"/>
              <a:gd name="connsiteY164" fmla="*/ 1468610 h 1788650"/>
              <a:gd name="connsiteX165" fmla="*/ 876300 w 967740"/>
              <a:gd name="connsiteY165" fmla="*/ 1495280 h 1788650"/>
              <a:gd name="connsiteX166" fmla="*/ 876300 w 967740"/>
              <a:gd name="connsiteY166" fmla="*/ 1586720 h 1788650"/>
              <a:gd name="connsiteX167" fmla="*/ 887730 w 967740"/>
              <a:gd name="connsiteY167" fmla="*/ 1609580 h 1788650"/>
              <a:gd name="connsiteX168" fmla="*/ 891540 w 967740"/>
              <a:gd name="connsiteY168" fmla="*/ 1617200 h 1788650"/>
              <a:gd name="connsiteX0" fmla="*/ 697230 w 967740"/>
              <a:gd name="connsiteY0" fmla="*/ 1788650 h 1788650"/>
              <a:gd name="connsiteX1" fmla="*/ 704850 w 967740"/>
              <a:gd name="connsiteY1" fmla="*/ 1758170 h 1788650"/>
              <a:gd name="connsiteX2" fmla="*/ 708660 w 967740"/>
              <a:gd name="connsiteY2" fmla="*/ 1742930 h 1788650"/>
              <a:gd name="connsiteX3" fmla="*/ 712470 w 967740"/>
              <a:gd name="connsiteY3" fmla="*/ 1716260 h 1788650"/>
              <a:gd name="connsiteX4" fmla="*/ 716280 w 967740"/>
              <a:gd name="connsiteY4" fmla="*/ 1697210 h 1788650"/>
              <a:gd name="connsiteX5" fmla="*/ 723900 w 967740"/>
              <a:gd name="connsiteY5" fmla="*/ 1674350 h 1788650"/>
              <a:gd name="connsiteX6" fmla="*/ 731520 w 967740"/>
              <a:gd name="connsiteY6" fmla="*/ 1590530 h 1788650"/>
              <a:gd name="connsiteX7" fmla="*/ 735330 w 967740"/>
              <a:gd name="connsiteY7" fmla="*/ 1579100 h 1788650"/>
              <a:gd name="connsiteX8" fmla="*/ 739140 w 967740"/>
              <a:gd name="connsiteY8" fmla="*/ 1529570 h 1788650"/>
              <a:gd name="connsiteX9" fmla="*/ 742950 w 967740"/>
              <a:gd name="connsiteY9" fmla="*/ 1514330 h 1788650"/>
              <a:gd name="connsiteX10" fmla="*/ 746760 w 967740"/>
              <a:gd name="connsiteY10" fmla="*/ 1472420 h 1788650"/>
              <a:gd name="connsiteX11" fmla="*/ 750570 w 967740"/>
              <a:gd name="connsiteY11" fmla="*/ 1457180 h 1788650"/>
              <a:gd name="connsiteX12" fmla="*/ 754380 w 967740"/>
              <a:gd name="connsiteY12" fmla="*/ 1426700 h 1788650"/>
              <a:gd name="connsiteX13" fmla="*/ 758190 w 967740"/>
              <a:gd name="connsiteY13" fmla="*/ 1400030 h 1788650"/>
              <a:gd name="connsiteX14" fmla="*/ 762000 w 967740"/>
              <a:gd name="connsiteY14" fmla="*/ 1339070 h 1788650"/>
              <a:gd name="connsiteX15" fmla="*/ 765810 w 967740"/>
              <a:gd name="connsiteY15" fmla="*/ 1316210 h 1788650"/>
              <a:gd name="connsiteX16" fmla="*/ 758190 w 967740"/>
              <a:gd name="connsiteY16" fmla="*/ 1209530 h 1788650"/>
              <a:gd name="connsiteX17" fmla="*/ 754380 w 967740"/>
              <a:gd name="connsiteY17" fmla="*/ 1190480 h 1788650"/>
              <a:gd name="connsiteX18" fmla="*/ 746760 w 967740"/>
              <a:gd name="connsiteY18" fmla="*/ 1137140 h 1788650"/>
              <a:gd name="connsiteX19" fmla="*/ 735330 w 967740"/>
              <a:gd name="connsiteY19" fmla="*/ 1087610 h 1788650"/>
              <a:gd name="connsiteX20" fmla="*/ 731520 w 967740"/>
              <a:gd name="connsiteY20" fmla="*/ 1076180 h 1788650"/>
              <a:gd name="connsiteX21" fmla="*/ 723900 w 967740"/>
              <a:gd name="connsiteY21" fmla="*/ 1019030 h 1788650"/>
              <a:gd name="connsiteX22" fmla="*/ 716280 w 967740"/>
              <a:gd name="connsiteY22" fmla="*/ 980930 h 1788650"/>
              <a:gd name="connsiteX23" fmla="*/ 712470 w 967740"/>
              <a:gd name="connsiteY23" fmla="*/ 942830 h 1788650"/>
              <a:gd name="connsiteX24" fmla="*/ 704850 w 967740"/>
              <a:gd name="connsiteY24" fmla="*/ 916160 h 1788650"/>
              <a:gd name="connsiteX25" fmla="*/ 701040 w 967740"/>
              <a:gd name="connsiteY25" fmla="*/ 897110 h 1788650"/>
              <a:gd name="connsiteX26" fmla="*/ 693420 w 967740"/>
              <a:gd name="connsiteY26" fmla="*/ 881870 h 1788650"/>
              <a:gd name="connsiteX27" fmla="*/ 685800 w 967740"/>
              <a:gd name="connsiteY27" fmla="*/ 859010 h 1788650"/>
              <a:gd name="connsiteX28" fmla="*/ 674370 w 967740"/>
              <a:gd name="connsiteY28" fmla="*/ 832340 h 1788650"/>
              <a:gd name="connsiteX29" fmla="*/ 666750 w 967740"/>
              <a:gd name="connsiteY29" fmla="*/ 817100 h 1788650"/>
              <a:gd name="connsiteX30" fmla="*/ 659130 w 967740"/>
              <a:gd name="connsiteY30" fmla="*/ 794240 h 1788650"/>
              <a:gd name="connsiteX31" fmla="*/ 655320 w 967740"/>
              <a:gd name="connsiteY31" fmla="*/ 779000 h 1788650"/>
              <a:gd name="connsiteX32" fmla="*/ 647700 w 967740"/>
              <a:gd name="connsiteY32" fmla="*/ 767570 h 1788650"/>
              <a:gd name="connsiteX33" fmla="*/ 640080 w 967740"/>
              <a:gd name="connsiteY33" fmla="*/ 737090 h 1788650"/>
              <a:gd name="connsiteX34" fmla="*/ 636270 w 967740"/>
              <a:gd name="connsiteY34" fmla="*/ 725660 h 1788650"/>
              <a:gd name="connsiteX35" fmla="*/ 632460 w 967740"/>
              <a:gd name="connsiteY35" fmla="*/ 710420 h 1788650"/>
              <a:gd name="connsiteX36" fmla="*/ 624840 w 967740"/>
              <a:gd name="connsiteY36" fmla="*/ 698990 h 1788650"/>
              <a:gd name="connsiteX37" fmla="*/ 621030 w 967740"/>
              <a:gd name="connsiteY37" fmla="*/ 683750 h 1788650"/>
              <a:gd name="connsiteX38" fmla="*/ 605790 w 967740"/>
              <a:gd name="connsiteY38" fmla="*/ 653270 h 1788650"/>
              <a:gd name="connsiteX39" fmla="*/ 586740 w 967740"/>
              <a:gd name="connsiteY39" fmla="*/ 622790 h 1788650"/>
              <a:gd name="connsiteX40" fmla="*/ 567690 w 967740"/>
              <a:gd name="connsiteY40" fmla="*/ 584690 h 1788650"/>
              <a:gd name="connsiteX41" fmla="*/ 567690 w 967740"/>
              <a:gd name="connsiteY41" fmla="*/ 584690 h 1788650"/>
              <a:gd name="connsiteX42" fmla="*/ 537210 w 967740"/>
              <a:gd name="connsiteY42" fmla="*/ 538970 h 1788650"/>
              <a:gd name="connsiteX43" fmla="*/ 518160 w 967740"/>
              <a:gd name="connsiteY43" fmla="*/ 504680 h 1788650"/>
              <a:gd name="connsiteX44" fmla="*/ 510540 w 967740"/>
              <a:gd name="connsiteY44" fmla="*/ 493250 h 1788650"/>
              <a:gd name="connsiteX45" fmla="*/ 468630 w 967740"/>
              <a:gd name="connsiteY45" fmla="*/ 455150 h 1788650"/>
              <a:gd name="connsiteX46" fmla="*/ 434340 w 967740"/>
              <a:gd name="connsiteY46" fmla="*/ 417050 h 1788650"/>
              <a:gd name="connsiteX47" fmla="*/ 403860 w 967740"/>
              <a:gd name="connsiteY47" fmla="*/ 390380 h 1788650"/>
              <a:gd name="connsiteX48" fmla="*/ 369570 w 967740"/>
              <a:gd name="connsiteY48" fmla="*/ 359900 h 1788650"/>
              <a:gd name="connsiteX49" fmla="*/ 342900 w 967740"/>
              <a:gd name="connsiteY49" fmla="*/ 344660 h 1788650"/>
              <a:gd name="connsiteX50" fmla="*/ 308610 w 967740"/>
              <a:gd name="connsiteY50" fmla="*/ 317990 h 1788650"/>
              <a:gd name="connsiteX51" fmla="*/ 281940 w 967740"/>
              <a:gd name="connsiteY51" fmla="*/ 302750 h 1788650"/>
              <a:gd name="connsiteX52" fmla="*/ 270510 w 967740"/>
              <a:gd name="connsiteY52" fmla="*/ 295130 h 1788650"/>
              <a:gd name="connsiteX53" fmla="*/ 213360 w 967740"/>
              <a:gd name="connsiteY53" fmla="*/ 272270 h 1788650"/>
              <a:gd name="connsiteX54" fmla="*/ 182880 w 967740"/>
              <a:gd name="connsiteY54" fmla="*/ 260840 h 1788650"/>
              <a:gd name="connsiteX55" fmla="*/ 95250 w 967740"/>
              <a:gd name="connsiteY55" fmla="*/ 215120 h 1788650"/>
              <a:gd name="connsiteX56" fmla="*/ 87630 w 967740"/>
              <a:gd name="connsiteY56" fmla="*/ 203690 h 1788650"/>
              <a:gd name="connsiteX57" fmla="*/ 57150 w 967740"/>
              <a:gd name="connsiteY57" fmla="*/ 173210 h 1788650"/>
              <a:gd name="connsiteX58" fmla="*/ 30480 w 967740"/>
              <a:gd name="connsiteY58" fmla="*/ 142730 h 1788650"/>
              <a:gd name="connsiteX59" fmla="*/ 22860 w 967740"/>
              <a:gd name="connsiteY59" fmla="*/ 127490 h 1788650"/>
              <a:gd name="connsiteX60" fmla="*/ 11430 w 967740"/>
              <a:gd name="connsiteY60" fmla="*/ 119870 h 1788650"/>
              <a:gd name="connsiteX61" fmla="*/ 19050 w 967740"/>
              <a:gd name="connsiteY61" fmla="*/ 104630 h 1788650"/>
              <a:gd name="connsiteX62" fmla="*/ 30480 w 967740"/>
              <a:gd name="connsiteY62" fmla="*/ 116060 h 1788650"/>
              <a:gd name="connsiteX63" fmla="*/ 41910 w 967740"/>
              <a:gd name="connsiteY63" fmla="*/ 123680 h 1788650"/>
              <a:gd name="connsiteX64" fmla="*/ 60960 w 967740"/>
              <a:gd name="connsiteY64" fmla="*/ 127490 h 1788650"/>
              <a:gd name="connsiteX65" fmla="*/ 53340 w 967740"/>
              <a:gd name="connsiteY65" fmla="*/ 97010 h 1788650"/>
              <a:gd name="connsiteX66" fmla="*/ 49530 w 967740"/>
              <a:gd name="connsiteY66" fmla="*/ 77960 h 1788650"/>
              <a:gd name="connsiteX67" fmla="*/ 72390 w 967740"/>
              <a:gd name="connsiteY67" fmla="*/ 93200 h 1788650"/>
              <a:gd name="connsiteX68" fmla="*/ 83820 w 967740"/>
              <a:gd name="connsiteY68" fmla="*/ 70340 h 1788650"/>
              <a:gd name="connsiteX69" fmla="*/ 110490 w 967740"/>
              <a:gd name="connsiteY69" fmla="*/ 89390 h 1788650"/>
              <a:gd name="connsiteX70" fmla="*/ 118110 w 967740"/>
              <a:gd name="connsiteY70" fmla="*/ 74150 h 1788650"/>
              <a:gd name="connsiteX71" fmla="*/ 125730 w 967740"/>
              <a:gd name="connsiteY71" fmla="*/ 51290 h 1788650"/>
              <a:gd name="connsiteX72" fmla="*/ 133350 w 967740"/>
              <a:gd name="connsiteY72" fmla="*/ 62720 h 1788650"/>
              <a:gd name="connsiteX73" fmla="*/ 140970 w 967740"/>
              <a:gd name="connsiteY73" fmla="*/ 51290 h 1788650"/>
              <a:gd name="connsiteX74" fmla="*/ 201930 w 967740"/>
              <a:gd name="connsiteY74" fmla="*/ 20810 h 1788650"/>
              <a:gd name="connsiteX75" fmla="*/ 224790 w 967740"/>
              <a:gd name="connsiteY75" fmla="*/ 28430 h 1788650"/>
              <a:gd name="connsiteX76" fmla="*/ 224790 w 967740"/>
              <a:gd name="connsiteY76" fmla="*/ 24620 h 1788650"/>
              <a:gd name="connsiteX77" fmla="*/ 247650 w 967740"/>
              <a:gd name="connsiteY77" fmla="*/ 47480 h 1788650"/>
              <a:gd name="connsiteX78" fmla="*/ 297180 w 967740"/>
              <a:gd name="connsiteY78" fmla="*/ 74150 h 1788650"/>
              <a:gd name="connsiteX79" fmla="*/ 365760 w 967740"/>
              <a:gd name="connsiteY79" fmla="*/ 116060 h 1788650"/>
              <a:gd name="connsiteX80" fmla="*/ 400050 w 967740"/>
              <a:gd name="connsiteY80" fmla="*/ 142730 h 1788650"/>
              <a:gd name="connsiteX81" fmla="*/ 407670 w 967740"/>
              <a:gd name="connsiteY81" fmla="*/ 154160 h 1788650"/>
              <a:gd name="connsiteX82" fmla="*/ 419100 w 967740"/>
              <a:gd name="connsiteY82" fmla="*/ 157970 h 1788650"/>
              <a:gd name="connsiteX83" fmla="*/ 457200 w 967740"/>
              <a:gd name="connsiteY83" fmla="*/ 196070 h 1788650"/>
              <a:gd name="connsiteX84" fmla="*/ 480060 w 967740"/>
              <a:gd name="connsiteY84" fmla="*/ 215120 h 1788650"/>
              <a:gd name="connsiteX85" fmla="*/ 487680 w 967740"/>
              <a:gd name="connsiteY85" fmla="*/ 226550 h 1788650"/>
              <a:gd name="connsiteX86" fmla="*/ 499110 w 967740"/>
              <a:gd name="connsiteY86" fmla="*/ 230360 h 1788650"/>
              <a:gd name="connsiteX87" fmla="*/ 529590 w 967740"/>
              <a:gd name="connsiteY87" fmla="*/ 257030 h 1788650"/>
              <a:gd name="connsiteX88" fmla="*/ 541020 w 967740"/>
              <a:gd name="connsiteY88" fmla="*/ 268460 h 1788650"/>
              <a:gd name="connsiteX89" fmla="*/ 563880 w 967740"/>
              <a:gd name="connsiteY89" fmla="*/ 283700 h 1788650"/>
              <a:gd name="connsiteX90" fmla="*/ 586740 w 967740"/>
              <a:gd name="connsiteY90" fmla="*/ 306560 h 1788650"/>
              <a:gd name="connsiteX91" fmla="*/ 594360 w 967740"/>
              <a:gd name="connsiteY91" fmla="*/ 317990 h 1788650"/>
              <a:gd name="connsiteX92" fmla="*/ 605790 w 967740"/>
              <a:gd name="connsiteY92" fmla="*/ 329420 h 1788650"/>
              <a:gd name="connsiteX93" fmla="*/ 624840 w 967740"/>
              <a:gd name="connsiteY93" fmla="*/ 356090 h 1788650"/>
              <a:gd name="connsiteX94" fmla="*/ 640080 w 967740"/>
              <a:gd name="connsiteY94" fmla="*/ 378950 h 1788650"/>
              <a:gd name="connsiteX95" fmla="*/ 647700 w 967740"/>
              <a:gd name="connsiteY95" fmla="*/ 390380 h 1788650"/>
              <a:gd name="connsiteX96" fmla="*/ 651510 w 967740"/>
              <a:gd name="connsiteY96" fmla="*/ 401810 h 1788650"/>
              <a:gd name="connsiteX97" fmla="*/ 662940 w 967740"/>
              <a:gd name="connsiteY97" fmla="*/ 409430 h 1788650"/>
              <a:gd name="connsiteX98" fmla="*/ 678180 w 967740"/>
              <a:gd name="connsiteY98" fmla="*/ 436100 h 1788650"/>
              <a:gd name="connsiteX99" fmla="*/ 693420 w 967740"/>
              <a:gd name="connsiteY99" fmla="*/ 458960 h 1788650"/>
              <a:gd name="connsiteX100" fmla="*/ 704850 w 967740"/>
              <a:gd name="connsiteY100" fmla="*/ 474200 h 1788650"/>
              <a:gd name="connsiteX101" fmla="*/ 716280 w 967740"/>
              <a:gd name="connsiteY101" fmla="*/ 481820 h 1788650"/>
              <a:gd name="connsiteX102" fmla="*/ 727710 w 967740"/>
              <a:gd name="connsiteY102" fmla="*/ 519920 h 1788650"/>
              <a:gd name="connsiteX103" fmla="*/ 739140 w 967740"/>
              <a:gd name="connsiteY103" fmla="*/ 542780 h 1788650"/>
              <a:gd name="connsiteX104" fmla="*/ 746760 w 967740"/>
              <a:gd name="connsiteY104" fmla="*/ 565640 h 1788650"/>
              <a:gd name="connsiteX105" fmla="*/ 754380 w 967740"/>
              <a:gd name="connsiteY105" fmla="*/ 580880 h 1788650"/>
              <a:gd name="connsiteX106" fmla="*/ 765810 w 967740"/>
              <a:gd name="connsiteY106" fmla="*/ 607550 h 1788650"/>
              <a:gd name="connsiteX107" fmla="*/ 773430 w 967740"/>
              <a:gd name="connsiteY107" fmla="*/ 584690 h 1788650"/>
              <a:gd name="connsiteX108" fmla="*/ 784860 w 967740"/>
              <a:gd name="connsiteY108" fmla="*/ 558020 h 1788650"/>
              <a:gd name="connsiteX109" fmla="*/ 796290 w 967740"/>
              <a:gd name="connsiteY109" fmla="*/ 504680 h 1788650"/>
              <a:gd name="connsiteX110" fmla="*/ 800100 w 967740"/>
              <a:gd name="connsiteY110" fmla="*/ 478010 h 1788650"/>
              <a:gd name="connsiteX111" fmla="*/ 803910 w 967740"/>
              <a:gd name="connsiteY111" fmla="*/ 428480 h 1788650"/>
              <a:gd name="connsiteX112" fmla="*/ 800100 w 967740"/>
              <a:gd name="connsiteY112" fmla="*/ 386570 h 1788650"/>
              <a:gd name="connsiteX113" fmla="*/ 796290 w 967740"/>
              <a:gd name="connsiteY113" fmla="*/ 363710 h 1788650"/>
              <a:gd name="connsiteX114" fmla="*/ 792480 w 967740"/>
              <a:gd name="connsiteY114" fmla="*/ 337040 h 1788650"/>
              <a:gd name="connsiteX115" fmla="*/ 784860 w 967740"/>
              <a:gd name="connsiteY115" fmla="*/ 291320 h 1788650"/>
              <a:gd name="connsiteX116" fmla="*/ 788670 w 967740"/>
              <a:gd name="connsiteY116" fmla="*/ 196070 h 1788650"/>
              <a:gd name="connsiteX117" fmla="*/ 792480 w 967740"/>
              <a:gd name="connsiteY117" fmla="*/ 177020 h 1788650"/>
              <a:gd name="connsiteX118" fmla="*/ 800100 w 967740"/>
              <a:gd name="connsiteY118" fmla="*/ 199880 h 1788650"/>
              <a:gd name="connsiteX119" fmla="*/ 803910 w 967740"/>
              <a:gd name="connsiteY119" fmla="*/ 237980 h 1788650"/>
              <a:gd name="connsiteX120" fmla="*/ 807720 w 967740"/>
              <a:gd name="connsiteY120" fmla="*/ 268460 h 1788650"/>
              <a:gd name="connsiteX121" fmla="*/ 815340 w 967740"/>
              <a:gd name="connsiteY121" fmla="*/ 257030 h 1788650"/>
              <a:gd name="connsiteX122" fmla="*/ 819150 w 967740"/>
              <a:gd name="connsiteY122" fmla="*/ 245600 h 1788650"/>
              <a:gd name="connsiteX123" fmla="*/ 826770 w 967740"/>
              <a:gd name="connsiteY123" fmla="*/ 226550 h 1788650"/>
              <a:gd name="connsiteX124" fmla="*/ 834390 w 967740"/>
              <a:gd name="connsiteY124" fmla="*/ 203690 h 1788650"/>
              <a:gd name="connsiteX125" fmla="*/ 845820 w 967740"/>
              <a:gd name="connsiteY125" fmla="*/ 180830 h 1788650"/>
              <a:gd name="connsiteX126" fmla="*/ 853440 w 967740"/>
              <a:gd name="connsiteY126" fmla="*/ 196070 h 1788650"/>
              <a:gd name="connsiteX127" fmla="*/ 868680 w 967740"/>
              <a:gd name="connsiteY127" fmla="*/ 218930 h 1788650"/>
              <a:gd name="connsiteX128" fmla="*/ 876300 w 967740"/>
              <a:gd name="connsiteY128" fmla="*/ 199880 h 1788650"/>
              <a:gd name="connsiteX129" fmla="*/ 883920 w 967740"/>
              <a:gd name="connsiteY129" fmla="*/ 188450 h 1788650"/>
              <a:gd name="connsiteX130" fmla="*/ 887730 w 967740"/>
              <a:gd name="connsiteY130" fmla="*/ 237980 h 1788650"/>
              <a:gd name="connsiteX131" fmla="*/ 902970 w 967740"/>
              <a:gd name="connsiteY131" fmla="*/ 211310 h 1788650"/>
              <a:gd name="connsiteX132" fmla="*/ 910590 w 967740"/>
              <a:gd name="connsiteY132" fmla="*/ 196070 h 1788650"/>
              <a:gd name="connsiteX133" fmla="*/ 906780 w 967740"/>
              <a:gd name="connsiteY133" fmla="*/ 226550 h 1788650"/>
              <a:gd name="connsiteX134" fmla="*/ 910590 w 967740"/>
              <a:gd name="connsiteY134" fmla="*/ 241790 h 1788650"/>
              <a:gd name="connsiteX135" fmla="*/ 918210 w 967740"/>
              <a:gd name="connsiteY135" fmla="*/ 230360 h 1788650"/>
              <a:gd name="connsiteX136" fmla="*/ 929640 w 967740"/>
              <a:gd name="connsiteY136" fmla="*/ 218930 h 1788650"/>
              <a:gd name="connsiteX137" fmla="*/ 933450 w 967740"/>
              <a:gd name="connsiteY137" fmla="*/ 207500 h 1788650"/>
              <a:gd name="connsiteX138" fmla="*/ 944880 w 967740"/>
              <a:gd name="connsiteY138" fmla="*/ 241790 h 1788650"/>
              <a:gd name="connsiteX139" fmla="*/ 941070 w 967740"/>
              <a:gd name="connsiteY139" fmla="*/ 302750 h 1788650"/>
              <a:gd name="connsiteX140" fmla="*/ 944880 w 967740"/>
              <a:gd name="connsiteY140" fmla="*/ 401810 h 1788650"/>
              <a:gd name="connsiteX141" fmla="*/ 948690 w 967740"/>
              <a:gd name="connsiteY141" fmla="*/ 428480 h 1788650"/>
              <a:gd name="connsiteX142" fmla="*/ 952500 w 967740"/>
              <a:gd name="connsiteY142" fmla="*/ 470390 h 1788650"/>
              <a:gd name="connsiteX143" fmla="*/ 956310 w 967740"/>
              <a:gd name="connsiteY143" fmla="*/ 565640 h 1788650"/>
              <a:gd name="connsiteX144" fmla="*/ 960120 w 967740"/>
              <a:gd name="connsiteY144" fmla="*/ 580880 h 1788650"/>
              <a:gd name="connsiteX145" fmla="*/ 967740 w 967740"/>
              <a:gd name="connsiteY145" fmla="*/ 626600 h 1788650"/>
              <a:gd name="connsiteX146" fmla="*/ 960120 w 967740"/>
              <a:gd name="connsiteY146" fmla="*/ 737090 h 1788650"/>
              <a:gd name="connsiteX147" fmla="*/ 956310 w 967740"/>
              <a:gd name="connsiteY147" fmla="*/ 763760 h 1788650"/>
              <a:gd name="connsiteX148" fmla="*/ 952500 w 967740"/>
              <a:gd name="connsiteY148" fmla="*/ 782810 h 1788650"/>
              <a:gd name="connsiteX149" fmla="*/ 944880 w 967740"/>
              <a:gd name="connsiteY149" fmla="*/ 847580 h 1788650"/>
              <a:gd name="connsiteX150" fmla="*/ 941070 w 967740"/>
              <a:gd name="connsiteY150" fmla="*/ 862820 h 1788650"/>
              <a:gd name="connsiteX151" fmla="*/ 933450 w 967740"/>
              <a:gd name="connsiteY151" fmla="*/ 935210 h 1788650"/>
              <a:gd name="connsiteX152" fmla="*/ 925830 w 967740"/>
              <a:gd name="connsiteY152" fmla="*/ 988550 h 1788650"/>
              <a:gd name="connsiteX153" fmla="*/ 929640 w 967740"/>
              <a:gd name="connsiteY153" fmla="*/ 1057130 h 1788650"/>
              <a:gd name="connsiteX154" fmla="*/ 941070 w 967740"/>
              <a:gd name="connsiteY154" fmla="*/ 1133330 h 1788650"/>
              <a:gd name="connsiteX155" fmla="*/ 933450 w 967740"/>
              <a:gd name="connsiteY155" fmla="*/ 1217150 h 1788650"/>
              <a:gd name="connsiteX156" fmla="*/ 925830 w 967740"/>
              <a:gd name="connsiteY156" fmla="*/ 1262870 h 1788650"/>
              <a:gd name="connsiteX157" fmla="*/ 918210 w 967740"/>
              <a:gd name="connsiteY157" fmla="*/ 1346690 h 1788650"/>
              <a:gd name="connsiteX158" fmla="*/ 914400 w 967740"/>
              <a:gd name="connsiteY158" fmla="*/ 1361930 h 1788650"/>
              <a:gd name="connsiteX159" fmla="*/ 910590 w 967740"/>
              <a:gd name="connsiteY159" fmla="*/ 1380980 h 1788650"/>
              <a:gd name="connsiteX160" fmla="*/ 902970 w 967740"/>
              <a:gd name="connsiteY160" fmla="*/ 1403840 h 1788650"/>
              <a:gd name="connsiteX161" fmla="*/ 891540 w 967740"/>
              <a:gd name="connsiteY161" fmla="*/ 1430510 h 1788650"/>
              <a:gd name="connsiteX162" fmla="*/ 887730 w 967740"/>
              <a:gd name="connsiteY162" fmla="*/ 1457180 h 1788650"/>
              <a:gd name="connsiteX163" fmla="*/ 883920 w 967740"/>
              <a:gd name="connsiteY163" fmla="*/ 1468610 h 1788650"/>
              <a:gd name="connsiteX164" fmla="*/ 876300 w 967740"/>
              <a:gd name="connsiteY164" fmla="*/ 1495280 h 1788650"/>
              <a:gd name="connsiteX165" fmla="*/ 876300 w 967740"/>
              <a:gd name="connsiteY165" fmla="*/ 1586720 h 1788650"/>
              <a:gd name="connsiteX166" fmla="*/ 887730 w 967740"/>
              <a:gd name="connsiteY166" fmla="*/ 1609580 h 1788650"/>
              <a:gd name="connsiteX167" fmla="*/ 891540 w 967740"/>
              <a:gd name="connsiteY167" fmla="*/ 1617200 h 1788650"/>
              <a:gd name="connsiteX0" fmla="*/ 697230 w 967740"/>
              <a:gd name="connsiteY0" fmla="*/ 1788650 h 1788650"/>
              <a:gd name="connsiteX1" fmla="*/ 704850 w 967740"/>
              <a:gd name="connsiteY1" fmla="*/ 1758170 h 1788650"/>
              <a:gd name="connsiteX2" fmla="*/ 708660 w 967740"/>
              <a:gd name="connsiteY2" fmla="*/ 1742930 h 1788650"/>
              <a:gd name="connsiteX3" fmla="*/ 712470 w 967740"/>
              <a:gd name="connsiteY3" fmla="*/ 1716260 h 1788650"/>
              <a:gd name="connsiteX4" fmla="*/ 716280 w 967740"/>
              <a:gd name="connsiteY4" fmla="*/ 1697210 h 1788650"/>
              <a:gd name="connsiteX5" fmla="*/ 723900 w 967740"/>
              <a:gd name="connsiteY5" fmla="*/ 1674350 h 1788650"/>
              <a:gd name="connsiteX6" fmla="*/ 731520 w 967740"/>
              <a:gd name="connsiteY6" fmla="*/ 1590530 h 1788650"/>
              <a:gd name="connsiteX7" fmla="*/ 735330 w 967740"/>
              <a:gd name="connsiteY7" fmla="*/ 1579100 h 1788650"/>
              <a:gd name="connsiteX8" fmla="*/ 739140 w 967740"/>
              <a:gd name="connsiteY8" fmla="*/ 1529570 h 1788650"/>
              <a:gd name="connsiteX9" fmla="*/ 742950 w 967740"/>
              <a:gd name="connsiteY9" fmla="*/ 1514330 h 1788650"/>
              <a:gd name="connsiteX10" fmla="*/ 746760 w 967740"/>
              <a:gd name="connsiteY10" fmla="*/ 1472420 h 1788650"/>
              <a:gd name="connsiteX11" fmla="*/ 750570 w 967740"/>
              <a:gd name="connsiteY11" fmla="*/ 1457180 h 1788650"/>
              <a:gd name="connsiteX12" fmla="*/ 754380 w 967740"/>
              <a:gd name="connsiteY12" fmla="*/ 1426700 h 1788650"/>
              <a:gd name="connsiteX13" fmla="*/ 758190 w 967740"/>
              <a:gd name="connsiteY13" fmla="*/ 1400030 h 1788650"/>
              <a:gd name="connsiteX14" fmla="*/ 762000 w 967740"/>
              <a:gd name="connsiteY14" fmla="*/ 1339070 h 1788650"/>
              <a:gd name="connsiteX15" fmla="*/ 765810 w 967740"/>
              <a:gd name="connsiteY15" fmla="*/ 1316210 h 1788650"/>
              <a:gd name="connsiteX16" fmla="*/ 758190 w 967740"/>
              <a:gd name="connsiteY16" fmla="*/ 1209530 h 1788650"/>
              <a:gd name="connsiteX17" fmla="*/ 754380 w 967740"/>
              <a:gd name="connsiteY17" fmla="*/ 1190480 h 1788650"/>
              <a:gd name="connsiteX18" fmla="*/ 746760 w 967740"/>
              <a:gd name="connsiteY18" fmla="*/ 1137140 h 1788650"/>
              <a:gd name="connsiteX19" fmla="*/ 735330 w 967740"/>
              <a:gd name="connsiteY19" fmla="*/ 1087610 h 1788650"/>
              <a:gd name="connsiteX20" fmla="*/ 731520 w 967740"/>
              <a:gd name="connsiteY20" fmla="*/ 1076180 h 1788650"/>
              <a:gd name="connsiteX21" fmla="*/ 723900 w 967740"/>
              <a:gd name="connsiteY21" fmla="*/ 1019030 h 1788650"/>
              <a:gd name="connsiteX22" fmla="*/ 716280 w 967740"/>
              <a:gd name="connsiteY22" fmla="*/ 980930 h 1788650"/>
              <a:gd name="connsiteX23" fmla="*/ 712470 w 967740"/>
              <a:gd name="connsiteY23" fmla="*/ 942830 h 1788650"/>
              <a:gd name="connsiteX24" fmla="*/ 704850 w 967740"/>
              <a:gd name="connsiteY24" fmla="*/ 916160 h 1788650"/>
              <a:gd name="connsiteX25" fmla="*/ 701040 w 967740"/>
              <a:gd name="connsiteY25" fmla="*/ 897110 h 1788650"/>
              <a:gd name="connsiteX26" fmla="*/ 693420 w 967740"/>
              <a:gd name="connsiteY26" fmla="*/ 881870 h 1788650"/>
              <a:gd name="connsiteX27" fmla="*/ 685800 w 967740"/>
              <a:gd name="connsiteY27" fmla="*/ 859010 h 1788650"/>
              <a:gd name="connsiteX28" fmla="*/ 674370 w 967740"/>
              <a:gd name="connsiteY28" fmla="*/ 832340 h 1788650"/>
              <a:gd name="connsiteX29" fmla="*/ 666750 w 967740"/>
              <a:gd name="connsiteY29" fmla="*/ 817100 h 1788650"/>
              <a:gd name="connsiteX30" fmla="*/ 659130 w 967740"/>
              <a:gd name="connsiteY30" fmla="*/ 794240 h 1788650"/>
              <a:gd name="connsiteX31" fmla="*/ 655320 w 967740"/>
              <a:gd name="connsiteY31" fmla="*/ 779000 h 1788650"/>
              <a:gd name="connsiteX32" fmla="*/ 647700 w 967740"/>
              <a:gd name="connsiteY32" fmla="*/ 767570 h 1788650"/>
              <a:gd name="connsiteX33" fmla="*/ 640080 w 967740"/>
              <a:gd name="connsiteY33" fmla="*/ 737090 h 1788650"/>
              <a:gd name="connsiteX34" fmla="*/ 636270 w 967740"/>
              <a:gd name="connsiteY34" fmla="*/ 725660 h 1788650"/>
              <a:gd name="connsiteX35" fmla="*/ 632460 w 967740"/>
              <a:gd name="connsiteY35" fmla="*/ 710420 h 1788650"/>
              <a:gd name="connsiteX36" fmla="*/ 624840 w 967740"/>
              <a:gd name="connsiteY36" fmla="*/ 698990 h 1788650"/>
              <a:gd name="connsiteX37" fmla="*/ 621030 w 967740"/>
              <a:gd name="connsiteY37" fmla="*/ 683750 h 1788650"/>
              <a:gd name="connsiteX38" fmla="*/ 605790 w 967740"/>
              <a:gd name="connsiteY38" fmla="*/ 653270 h 1788650"/>
              <a:gd name="connsiteX39" fmla="*/ 586740 w 967740"/>
              <a:gd name="connsiteY39" fmla="*/ 622790 h 1788650"/>
              <a:gd name="connsiteX40" fmla="*/ 567690 w 967740"/>
              <a:gd name="connsiteY40" fmla="*/ 584690 h 1788650"/>
              <a:gd name="connsiteX41" fmla="*/ 567690 w 967740"/>
              <a:gd name="connsiteY41" fmla="*/ 584690 h 1788650"/>
              <a:gd name="connsiteX42" fmla="*/ 537210 w 967740"/>
              <a:gd name="connsiteY42" fmla="*/ 538970 h 1788650"/>
              <a:gd name="connsiteX43" fmla="*/ 518160 w 967740"/>
              <a:gd name="connsiteY43" fmla="*/ 504680 h 1788650"/>
              <a:gd name="connsiteX44" fmla="*/ 510540 w 967740"/>
              <a:gd name="connsiteY44" fmla="*/ 493250 h 1788650"/>
              <a:gd name="connsiteX45" fmla="*/ 468630 w 967740"/>
              <a:gd name="connsiteY45" fmla="*/ 455150 h 1788650"/>
              <a:gd name="connsiteX46" fmla="*/ 434340 w 967740"/>
              <a:gd name="connsiteY46" fmla="*/ 417050 h 1788650"/>
              <a:gd name="connsiteX47" fmla="*/ 403860 w 967740"/>
              <a:gd name="connsiteY47" fmla="*/ 390380 h 1788650"/>
              <a:gd name="connsiteX48" fmla="*/ 369570 w 967740"/>
              <a:gd name="connsiteY48" fmla="*/ 359900 h 1788650"/>
              <a:gd name="connsiteX49" fmla="*/ 342900 w 967740"/>
              <a:gd name="connsiteY49" fmla="*/ 344660 h 1788650"/>
              <a:gd name="connsiteX50" fmla="*/ 308610 w 967740"/>
              <a:gd name="connsiteY50" fmla="*/ 317990 h 1788650"/>
              <a:gd name="connsiteX51" fmla="*/ 281940 w 967740"/>
              <a:gd name="connsiteY51" fmla="*/ 302750 h 1788650"/>
              <a:gd name="connsiteX52" fmla="*/ 270510 w 967740"/>
              <a:gd name="connsiteY52" fmla="*/ 295130 h 1788650"/>
              <a:gd name="connsiteX53" fmla="*/ 213360 w 967740"/>
              <a:gd name="connsiteY53" fmla="*/ 272270 h 1788650"/>
              <a:gd name="connsiteX54" fmla="*/ 182880 w 967740"/>
              <a:gd name="connsiteY54" fmla="*/ 260840 h 1788650"/>
              <a:gd name="connsiteX55" fmla="*/ 95250 w 967740"/>
              <a:gd name="connsiteY55" fmla="*/ 215120 h 1788650"/>
              <a:gd name="connsiteX56" fmla="*/ 87630 w 967740"/>
              <a:gd name="connsiteY56" fmla="*/ 203690 h 1788650"/>
              <a:gd name="connsiteX57" fmla="*/ 57150 w 967740"/>
              <a:gd name="connsiteY57" fmla="*/ 173210 h 1788650"/>
              <a:gd name="connsiteX58" fmla="*/ 30480 w 967740"/>
              <a:gd name="connsiteY58" fmla="*/ 142730 h 1788650"/>
              <a:gd name="connsiteX59" fmla="*/ 22860 w 967740"/>
              <a:gd name="connsiteY59" fmla="*/ 127490 h 1788650"/>
              <a:gd name="connsiteX60" fmla="*/ 11430 w 967740"/>
              <a:gd name="connsiteY60" fmla="*/ 119870 h 1788650"/>
              <a:gd name="connsiteX61" fmla="*/ 19050 w 967740"/>
              <a:gd name="connsiteY61" fmla="*/ 104630 h 1788650"/>
              <a:gd name="connsiteX62" fmla="*/ 30480 w 967740"/>
              <a:gd name="connsiteY62" fmla="*/ 116060 h 1788650"/>
              <a:gd name="connsiteX63" fmla="*/ 41910 w 967740"/>
              <a:gd name="connsiteY63" fmla="*/ 123680 h 1788650"/>
              <a:gd name="connsiteX64" fmla="*/ 60960 w 967740"/>
              <a:gd name="connsiteY64" fmla="*/ 127490 h 1788650"/>
              <a:gd name="connsiteX65" fmla="*/ 53340 w 967740"/>
              <a:gd name="connsiteY65" fmla="*/ 97010 h 1788650"/>
              <a:gd name="connsiteX66" fmla="*/ 49530 w 967740"/>
              <a:gd name="connsiteY66" fmla="*/ 77960 h 1788650"/>
              <a:gd name="connsiteX67" fmla="*/ 72390 w 967740"/>
              <a:gd name="connsiteY67" fmla="*/ 93200 h 1788650"/>
              <a:gd name="connsiteX68" fmla="*/ 83820 w 967740"/>
              <a:gd name="connsiteY68" fmla="*/ 70340 h 1788650"/>
              <a:gd name="connsiteX69" fmla="*/ 110490 w 967740"/>
              <a:gd name="connsiteY69" fmla="*/ 89390 h 1788650"/>
              <a:gd name="connsiteX70" fmla="*/ 118110 w 967740"/>
              <a:gd name="connsiteY70" fmla="*/ 74150 h 1788650"/>
              <a:gd name="connsiteX71" fmla="*/ 125730 w 967740"/>
              <a:gd name="connsiteY71" fmla="*/ 51290 h 1788650"/>
              <a:gd name="connsiteX72" fmla="*/ 133350 w 967740"/>
              <a:gd name="connsiteY72" fmla="*/ 62720 h 1788650"/>
              <a:gd name="connsiteX73" fmla="*/ 140970 w 967740"/>
              <a:gd name="connsiteY73" fmla="*/ 51290 h 1788650"/>
              <a:gd name="connsiteX74" fmla="*/ 201930 w 967740"/>
              <a:gd name="connsiteY74" fmla="*/ 20810 h 1788650"/>
              <a:gd name="connsiteX75" fmla="*/ 224790 w 967740"/>
              <a:gd name="connsiteY75" fmla="*/ 28430 h 1788650"/>
              <a:gd name="connsiteX76" fmla="*/ 224790 w 967740"/>
              <a:gd name="connsiteY76" fmla="*/ 24620 h 1788650"/>
              <a:gd name="connsiteX77" fmla="*/ 247650 w 967740"/>
              <a:gd name="connsiteY77" fmla="*/ 47480 h 1788650"/>
              <a:gd name="connsiteX78" fmla="*/ 297180 w 967740"/>
              <a:gd name="connsiteY78" fmla="*/ 74150 h 1788650"/>
              <a:gd name="connsiteX79" fmla="*/ 365760 w 967740"/>
              <a:gd name="connsiteY79" fmla="*/ 116060 h 1788650"/>
              <a:gd name="connsiteX80" fmla="*/ 400050 w 967740"/>
              <a:gd name="connsiteY80" fmla="*/ 142730 h 1788650"/>
              <a:gd name="connsiteX81" fmla="*/ 407670 w 967740"/>
              <a:gd name="connsiteY81" fmla="*/ 154160 h 1788650"/>
              <a:gd name="connsiteX82" fmla="*/ 419100 w 967740"/>
              <a:gd name="connsiteY82" fmla="*/ 157970 h 1788650"/>
              <a:gd name="connsiteX83" fmla="*/ 457200 w 967740"/>
              <a:gd name="connsiteY83" fmla="*/ 196070 h 1788650"/>
              <a:gd name="connsiteX84" fmla="*/ 480060 w 967740"/>
              <a:gd name="connsiteY84" fmla="*/ 215120 h 1788650"/>
              <a:gd name="connsiteX85" fmla="*/ 499110 w 967740"/>
              <a:gd name="connsiteY85" fmla="*/ 230360 h 1788650"/>
              <a:gd name="connsiteX86" fmla="*/ 529590 w 967740"/>
              <a:gd name="connsiteY86" fmla="*/ 257030 h 1788650"/>
              <a:gd name="connsiteX87" fmla="*/ 541020 w 967740"/>
              <a:gd name="connsiteY87" fmla="*/ 268460 h 1788650"/>
              <a:gd name="connsiteX88" fmla="*/ 563880 w 967740"/>
              <a:gd name="connsiteY88" fmla="*/ 283700 h 1788650"/>
              <a:gd name="connsiteX89" fmla="*/ 586740 w 967740"/>
              <a:gd name="connsiteY89" fmla="*/ 306560 h 1788650"/>
              <a:gd name="connsiteX90" fmla="*/ 594360 w 967740"/>
              <a:gd name="connsiteY90" fmla="*/ 317990 h 1788650"/>
              <a:gd name="connsiteX91" fmla="*/ 605790 w 967740"/>
              <a:gd name="connsiteY91" fmla="*/ 329420 h 1788650"/>
              <a:gd name="connsiteX92" fmla="*/ 624840 w 967740"/>
              <a:gd name="connsiteY92" fmla="*/ 356090 h 1788650"/>
              <a:gd name="connsiteX93" fmla="*/ 640080 w 967740"/>
              <a:gd name="connsiteY93" fmla="*/ 378950 h 1788650"/>
              <a:gd name="connsiteX94" fmla="*/ 647700 w 967740"/>
              <a:gd name="connsiteY94" fmla="*/ 390380 h 1788650"/>
              <a:gd name="connsiteX95" fmla="*/ 651510 w 967740"/>
              <a:gd name="connsiteY95" fmla="*/ 401810 h 1788650"/>
              <a:gd name="connsiteX96" fmla="*/ 662940 w 967740"/>
              <a:gd name="connsiteY96" fmla="*/ 409430 h 1788650"/>
              <a:gd name="connsiteX97" fmla="*/ 678180 w 967740"/>
              <a:gd name="connsiteY97" fmla="*/ 436100 h 1788650"/>
              <a:gd name="connsiteX98" fmla="*/ 693420 w 967740"/>
              <a:gd name="connsiteY98" fmla="*/ 458960 h 1788650"/>
              <a:gd name="connsiteX99" fmla="*/ 704850 w 967740"/>
              <a:gd name="connsiteY99" fmla="*/ 474200 h 1788650"/>
              <a:gd name="connsiteX100" fmla="*/ 716280 w 967740"/>
              <a:gd name="connsiteY100" fmla="*/ 481820 h 1788650"/>
              <a:gd name="connsiteX101" fmla="*/ 727710 w 967740"/>
              <a:gd name="connsiteY101" fmla="*/ 519920 h 1788650"/>
              <a:gd name="connsiteX102" fmla="*/ 739140 w 967740"/>
              <a:gd name="connsiteY102" fmla="*/ 542780 h 1788650"/>
              <a:gd name="connsiteX103" fmla="*/ 746760 w 967740"/>
              <a:gd name="connsiteY103" fmla="*/ 565640 h 1788650"/>
              <a:gd name="connsiteX104" fmla="*/ 754380 w 967740"/>
              <a:gd name="connsiteY104" fmla="*/ 580880 h 1788650"/>
              <a:gd name="connsiteX105" fmla="*/ 765810 w 967740"/>
              <a:gd name="connsiteY105" fmla="*/ 607550 h 1788650"/>
              <a:gd name="connsiteX106" fmla="*/ 773430 w 967740"/>
              <a:gd name="connsiteY106" fmla="*/ 584690 h 1788650"/>
              <a:gd name="connsiteX107" fmla="*/ 784860 w 967740"/>
              <a:gd name="connsiteY107" fmla="*/ 558020 h 1788650"/>
              <a:gd name="connsiteX108" fmla="*/ 796290 w 967740"/>
              <a:gd name="connsiteY108" fmla="*/ 504680 h 1788650"/>
              <a:gd name="connsiteX109" fmla="*/ 800100 w 967740"/>
              <a:gd name="connsiteY109" fmla="*/ 478010 h 1788650"/>
              <a:gd name="connsiteX110" fmla="*/ 803910 w 967740"/>
              <a:gd name="connsiteY110" fmla="*/ 428480 h 1788650"/>
              <a:gd name="connsiteX111" fmla="*/ 800100 w 967740"/>
              <a:gd name="connsiteY111" fmla="*/ 386570 h 1788650"/>
              <a:gd name="connsiteX112" fmla="*/ 796290 w 967740"/>
              <a:gd name="connsiteY112" fmla="*/ 363710 h 1788650"/>
              <a:gd name="connsiteX113" fmla="*/ 792480 w 967740"/>
              <a:gd name="connsiteY113" fmla="*/ 337040 h 1788650"/>
              <a:gd name="connsiteX114" fmla="*/ 784860 w 967740"/>
              <a:gd name="connsiteY114" fmla="*/ 291320 h 1788650"/>
              <a:gd name="connsiteX115" fmla="*/ 788670 w 967740"/>
              <a:gd name="connsiteY115" fmla="*/ 196070 h 1788650"/>
              <a:gd name="connsiteX116" fmla="*/ 792480 w 967740"/>
              <a:gd name="connsiteY116" fmla="*/ 177020 h 1788650"/>
              <a:gd name="connsiteX117" fmla="*/ 800100 w 967740"/>
              <a:gd name="connsiteY117" fmla="*/ 199880 h 1788650"/>
              <a:gd name="connsiteX118" fmla="*/ 803910 w 967740"/>
              <a:gd name="connsiteY118" fmla="*/ 237980 h 1788650"/>
              <a:gd name="connsiteX119" fmla="*/ 807720 w 967740"/>
              <a:gd name="connsiteY119" fmla="*/ 268460 h 1788650"/>
              <a:gd name="connsiteX120" fmla="*/ 815340 w 967740"/>
              <a:gd name="connsiteY120" fmla="*/ 257030 h 1788650"/>
              <a:gd name="connsiteX121" fmla="*/ 819150 w 967740"/>
              <a:gd name="connsiteY121" fmla="*/ 245600 h 1788650"/>
              <a:gd name="connsiteX122" fmla="*/ 826770 w 967740"/>
              <a:gd name="connsiteY122" fmla="*/ 226550 h 1788650"/>
              <a:gd name="connsiteX123" fmla="*/ 834390 w 967740"/>
              <a:gd name="connsiteY123" fmla="*/ 203690 h 1788650"/>
              <a:gd name="connsiteX124" fmla="*/ 845820 w 967740"/>
              <a:gd name="connsiteY124" fmla="*/ 180830 h 1788650"/>
              <a:gd name="connsiteX125" fmla="*/ 853440 w 967740"/>
              <a:gd name="connsiteY125" fmla="*/ 196070 h 1788650"/>
              <a:gd name="connsiteX126" fmla="*/ 868680 w 967740"/>
              <a:gd name="connsiteY126" fmla="*/ 218930 h 1788650"/>
              <a:gd name="connsiteX127" fmla="*/ 876300 w 967740"/>
              <a:gd name="connsiteY127" fmla="*/ 199880 h 1788650"/>
              <a:gd name="connsiteX128" fmla="*/ 883920 w 967740"/>
              <a:gd name="connsiteY128" fmla="*/ 188450 h 1788650"/>
              <a:gd name="connsiteX129" fmla="*/ 887730 w 967740"/>
              <a:gd name="connsiteY129" fmla="*/ 237980 h 1788650"/>
              <a:gd name="connsiteX130" fmla="*/ 902970 w 967740"/>
              <a:gd name="connsiteY130" fmla="*/ 211310 h 1788650"/>
              <a:gd name="connsiteX131" fmla="*/ 910590 w 967740"/>
              <a:gd name="connsiteY131" fmla="*/ 196070 h 1788650"/>
              <a:gd name="connsiteX132" fmla="*/ 906780 w 967740"/>
              <a:gd name="connsiteY132" fmla="*/ 226550 h 1788650"/>
              <a:gd name="connsiteX133" fmla="*/ 910590 w 967740"/>
              <a:gd name="connsiteY133" fmla="*/ 241790 h 1788650"/>
              <a:gd name="connsiteX134" fmla="*/ 918210 w 967740"/>
              <a:gd name="connsiteY134" fmla="*/ 230360 h 1788650"/>
              <a:gd name="connsiteX135" fmla="*/ 929640 w 967740"/>
              <a:gd name="connsiteY135" fmla="*/ 218930 h 1788650"/>
              <a:gd name="connsiteX136" fmla="*/ 933450 w 967740"/>
              <a:gd name="connsiteY136" fmla="*/ 207500 h 1788650"/>
              <a:gd name="connsiteX137" fmla="*/ 944880 w 967740"/>
              <a:gd name="connsiteY137" fmla="*/ 241790 h 1788650"/>
              <a:gd name="connsiteX138" fmla="*/ 941070 w 967740"/>
              <a:gd name="connsiteY138" fmla="*/ 302750 h 1788650"/>
              <a:gd name="connsiteX139" fmla="*/ 944880 w 967740"/>
              <a:gd name="connsiteY139" fmla="*/ 401810 h 1788650"/>
              <a:gd name="connsiteX140" fmla="*/ 948690 w 967740"/>
              <a:gd name="connsiteY140" fmla="*/ 428480 h 1788650"/>
              <a:gd name="connsiteX141" fmla="*/ 952500 w 967740"/>
              <a:gd name="connsiteY141" fmla="*/ 470390 h 1788650"/>
              <a:gd name="connsiteX142" fmla="*/ 956310 w 967740"/>
              <a:gd name="connsiteY142" fmla="*/ 565640 h 1788650"/>
              <a:gd name="connsiteX143" fmla="*/ 960120 w 967740"/>
              <a:gd name="connsiteY143" fmla="*/ 580880 h 1788650"/>
              <a:gd name="connsiteX144" fmla="*/ 967740 w 967740"/>
              <a:gd name="connsiteY144" fmla="*/ 626600 h 1788650"/>
              <a:gd name="connsiteX145" fmla="*/ 960120 w 967740"/>
              <a:gd name="connsiteY145" fmla="*/ 737090 h 1788650"/>
              <a:gd name="connsiteX146" fmla="*/ 956310 w 967740"/>
              <a:gd name="connsiteY146" fmla="*/ 763760 h 1788650"/>
              <a:gd name="connsiteX147" fmla="*/ 952500 w 967740"/>
              <a:gd name="connsiteY147" fmla="*/ 782810 h 1788650"/>
              <a:gd name="connsiteX148" fmla="*/ 944880 w 967740"/>
              <a:gd name="connsiteY148" fmla="*/ 847580 h 1788650"/>
              <a:gd name="connsiteX149" fmla="*/ 941070 w 967740"/>
              <a:gd name="connsiteY149" fmla="*/ 862820 h 1788650"/>
              <a:gd name="connsiteX150" fmla="*/ 933450 w 967740"/>
              <a:gd name="connsiteY150" fmla="*/ 935210 h 1788650"/>
              <a:gd name="connsiteX151" fmla="*/ 925830 w 967740"/>
              <a:gd name="connsiteY151" fmla="*/ 988550 h 1788650"/>
              <a:gd name="connsiteX152" fmla="*/ 929640 w 967740"/>
              <a:gd name="connsiteY152" fmla="*/ 1057130 h 1788650"/>
              <a:gd name="connsiteX153" fmla="*/ 941070 w 967740"/>
              <a:gd name="connsiteY153" fmla="*/ 1133330 h 1788650"/>
              <a:gd name="connsiteX154" fmla="*/ 933450 w 967740"/>
              <a:gd name="connsiteY154" fmla="*/ 1217150 h 1788650"/>
              <a:gd name="connsiteX155" fmla="*/ 925830 w 967740"/>
              <a:gd name="connsiteY155" fmla="*/ 1262870 h 1788650"/>
              <a:gd name="connsiteX156" fmla="*/ 918210 w 967740"/>
              <a:gd name="connsiteY156" fmla="*/ 1346690 h 1788650"/>
              <a:gd name="connsiteX157" fmla="*/ 914400 w 967740"/>
              <a:gd name="connsiteY157" fmla="*/ 1361930 h 1788650"/>
              <a:gd name="connsiteX158" fmla="*/ 910590 w 967740"/>
              <a:gd name="connsiteY158" fmla="*/ 1380980 h 1788650"/>
              <a:gd name="connsiteX159" fmla="*/ 902970 w 967740"/>
              <a:gd name="connsiteY159" fmla="*/ 1403840 h 1788650"/>
              <a:gd name="connsiteX160" fmla="*/ 891540 w 967740"/>
              <a:gd name="connsiteY160" fmla="*/ 1430510 h 1788650"/>
              <a:gd name="connsiteX161" fmla="*/ 887730 w 967740"/>
              <a:gd name="connsiteY161" fmla="*/ 1457180 h 1788650"/>
              <a:gd name="connsiteX162" fmla="*/ 883920 w 967740"/>
              <a:gd name="connsiteY162" fmla="*/ 1468610 h 1788650"/>
              <a:gd name="connsiteX163" fmla="*/ 876300 w 967740"/>
              <a:gd name="connsiteY163" fmla="*/ 1495280 h 1788650"/>
              <a:gd name="connsiteX164" fmla="*/ 876300 w 967740"/>
              <a:gd name="connsiteY164" fmla="*/ 1586720 h 1788650"/>
              <a:gd name="connsiteX165" fmla="*/ 887730 w 967740"/>
              <a:gd name="connsiteY165" fmla="*/ 1609580 h 1788650"/>
              <a:gd name="connsiteX166" fmla="*/ 891540 w 967740"/>
              <a:gd name="connsiteY166" fmla="*/ 1617200 h 1788650"/>
              <a:gd name="connsiteX0" fmla="*/ 697230 w 967740"/>
              <a:gd name="connsiteY0" fmla="*/ 1788650 h 1788650"/>
              <a:gd name="connsiteX1" fmla="*/ 704850 w 967740"/>
              <a:gd name="connsiteY1" fmla="*/ 1758170 h 1788650"/>
              <a:gd name="connsiteX2" fmla="*/ 708660 w 967740"/>
              <a:gd name="connsiteY2" fmla="*/ 1742930 h 1788650"/>
              <a:gd name="connsiteX3" fmla="*/ 712470 w 967740"/>
              <a:gd name="connsiteY3" fmla="*/ 1716260 h 1788650"/>
              <a:gd name="connsiteX4" fmla="*/ 716280 w 967740"/>
              <a:gd name="connsiteY4" fmla="*/ 1697210 h 1788650"/>
              <a:gd name="connsiteX5" fmla="*/ 723900 w 967740"/>
              <a:gd name="connsiteY5" fmla="*/ 1674350 h 1788650"/>
              <a:gd name="connsiteX6" fmla="*/ 731520 w 967740"/>
              <a:gd name="connsiteY6" fmla="*/ 1590530 h 1788650"/>
              <a:gd name="connsiteX7" fmla="*/ 735330 w 967740"/>
              <a:gd name="connsiteY7" fmla="*/ 1579100 h 1788650"/>
              <a:gd name="connsiteX8" fmla="*/ 739140 w 967740"/>
              <a:gd name="connsiteY8" fmla="*/ 1529570 h 1788650"/>
              <a:gd name="connsiteX9" fmla="*/ 742950 w 967740"/>
              <a:gd name="connsiteY9" fmla="*/ 1514330 h 1788650"/>
              <a:gd name="connsiteX10" fmla="*/ 746760 w 967740"/>
              <a:gd name="connsiteY10" fmla="*/ 1472420 h 1788650"/>
              <a:gd name="connsiteX11" fmla="*/ 750570 w 967740"/>
              <a:gd name="connsiteY11" fmla="*/ 1457180 h 1788650"/>
              <a:gd name="connsiteX12" fmla="*/ 754380 w 967740"/>
              <a:gd name="connsiteY12" fmla="*/ 1426700 h 1788650"/>
              <a:gd name="connsiteX13" fmla="*/ 758190 w 967740"/>
              <a:gd name="connsiteY13" fmla="*/ 1400030 h 1788650"/>
              <a:gd name="connsiteX14" fmla="*/ 762000 w 967740"/>
              <a:gd name="connsiteY14" fmla="*/ 1339070 h 1788650"/>
              <a:gd name="connsiteX15" fmla="*/ 765810 w 967740"/>
              <a:gd name="connsiteY15" fmla="*/ 1316210 h 1788650"/>
              <a:gd name="connsiteX16" fmla="*/ 758190 w 967740"/>
              <a:gd name="connsiteY16" fmla="*/ 1209530 h 1788650"/>
              <a:gd name="connsiteX17" fmla="*/ 754380 w 967740"/>
              <a:gd name="connsiteY17" fmla="*/ 1190480 h 1788650"/>
              <a:gd name="connsiteX18" fmla="*/ 746760 w 967740"/>
              <a:gd name="connsiteY18" fmla="*/ 1137140 h 1788650"/>
              <a:gd name="connsiteX19" fmla="*/ 735330 w 967740"/>
              <a:gd name="connsiteY19" fmla="*/ 1087610 h 1788650"/>
              <a:gd name="connsiteX20" fmla="*/ 731520 w 967740"/>
              <a:gd name="connsiteY20" fmla="*/ 1076180 h 1788650"/>
              <a:gd name="connsiteX21" fmla="*/ 723900 w 967740"/>
              <a:gd name="connsiteY21" fmla="*/ 1019030 h 1788650"/>
              <a:gd name="connsiteX22" fmla="*/ 716280 w 967740"/>
              <a:gd name="connsiteY22" fmla="*/ 980930 h 1788650"/>
              <a:gd name="connsiteX23" fmla="*/ 712470 w 967740"/>
              <a:gd name="connsiteY23" fmla="*/ 942830 h 1788650"/>
              <a:gd name="connsiteX24" fmla="*/ 704850 w 967740"/>
              <a:gd name="connsiteY24" fmla="*/ 916160 h 1788650"/>
              <a:gd name="connsiteX25" fmla="*/ 701040 w 967740"/>
              <a:gd name="connsiteY25" fmla="*/ 897110 h 1788650"/>
              <a:gd name="connsiteX26" fmla="*/ 693420 w 967740"/>
              <a:gd name="connsiteY26" fmla="*/ 881870 h 1788650"/>
              <a:gd name="connsiteX27" fmla="*/ 685800 w 967740"/>
              <a:gd name="connsiteY27" fmla="*/ 859010 h 1788650"/>
              <a:gd name="connsiteX28" fmla="*/ 674370 w 967740"/>
              <a:gd name="connsiteY28" fmla="*/ 832340 h 1788650"/>
              <a:gd name="connsiteX29" fmla="*/ 666750 w 967740"/>
              <a:gd name="connsiteY29" fmla="*/ 817100 h 1788650"/>
              <a:gd name="connsiteX30" fmla="*/ 659130 w 967740"/>
              <a:gd name="connsiteY30" fmla="*/ 794240 h 1788650"/>
              <a:gd name="connsiteX31" fmla="*/ 655320 w 967740"/>
              <a:gd name="connsiteY31" fmla="*/ 779000 h 1788650"/>
              <a:gd name="connsiteX32" fmla="*/ 647700 w 967740"/>
              <a:gd name="connsiteY32" fmla="*/ 767570 h 1788650"/>
              <a:gd name="connsiteX33" fmla="*/ 640080 w 967740"/>
              <a:gd name="connsiteY33" fmla="*/ 737090 h 1788650"/>
              <a:gd name="connsiteX34" fmla="*/ 636270 w 967740"/>
              <a:gd name="connsiteY34" fmla="*/ 725660 h 1788650"/>
              <a:gd name="connsiteX35" fmla="*/ 632460 w 967740"/>
              <a:gd name="connsiteY35" fmla="*/ 710420 h 1788650"/>
              <a:gd name="connsiteX36" fmla="*/ 624840 w 967740"/>
              <a:gd name="connsiteY36" fmla="*/ 698990 h 1788650"/>
              <a:gd name="connsiteX37" fmla="*/ 621030 w 967740"/>
              <a:gd name="connsiteY37" fmla="*/ 683750 h 1788650"/>
              <a:gd name="connsiteX38" fmla="*/ 605790 w 967740"/>
              <a:gd name="connsiteY38" fmla="*/ 653270 h 1788650"/>
              <a:gd name="connsiteX39" fmla="*/ 586740 w 967740"/>
              <a:gd name="connsiteY39" fmla="*/ 622790 h 1788650"/>
              <a:gd name="connsiteX40" fmla="*/ 567690 w 967740"/>
              <a:gd name="connsiteY40" fmla="*/ 584690 h 1788650"/>
              <a:gd name="connsiteX41" fmla="*/ 567690 w 967740"/>
              <a:gd name="connsiteY41" fmla="*/ 584690 h 1788650"/>
              <a:gd name="connsiteX42" fmla="*/ 537210 w 967740"/>
              <a:gd name="connsiteY42" fmla="*/ 538970 h 1788650"/>
              <a:gd name="connsiteX43" fmla="*/ 518160 w 967740"/>
              <a:gd name="connsiteY43" fmla="*/ 504680 h 1788650"/>
              <a:gd name="connsiteX44" fmla="*/ 510540 w 967740"/>
              <a:gd name="connsiteY44" fmla="*/ 493250 h 1788650"/>
              <a:gd name="connsiteX45" fmla="*/ 468630 w 967740"/>
              <a:gd name="connsiteY45" fmla="*/ 455150 h 1788650"/>
              <a:gd name="connsiteX46" fmla="*/ 434340 w 967740"/>
              <a:gd name="connsiteY46" fmla="*/ 417050 h 1788650"/>
              <a:gd name="connsiteX47" fmla="*/ 403860 w 967740"/>
              <a:gd name="connsiteY47" fmla="*/ 390380 h 1788650"/>
              <a:gd name="connsiteX48" fmla="*/ 369570 w 967740"/>
              <a:gd name="connsiteY48" fmla="*/ 359900 h 1788650"/>
              <a:gd name="connsiteX49" fmla="*/ 342900 w 967740"/>
              <a:gd name="connsiteY49" fmla="*/ 344660 h 1788650"/>
              <a:gd name="connsiteX50" fmla="*/ 308610 w 967740"/>
              <a:gd name="connsiteY50" fmla="*/ 317990 h 1788650"/>
              <a:gd name="connsiteX51" fmla="*/ 281940 w 967740"/>
              <a:gd name="connsiteY51" fmla="*/ 302750 h 1788650"/>
              <a:gd name="connsiteX52" fmla="*/ 270510 w 967740"/>
              <a:gd name="connsiteY52" fmla="*/ 295130 h 1788650"/>
              <a:gd name="connsiteX53" fmla="*/ 213360 w 967740"/>
              <a:gd name="connsiteY53" fmla="*/ 272270 h 1788650"/>
              <a:gd name="connsiteX54" fmla="*/ 182880 w 967740"/>
              <a:gd name="connsiteY54" fmla="*/ 260840 h 1788650"/>
              <a:gd name="connsiteX55" fmla="*/ 95250 w 967740"/>
              <a:gd name="connsiteY55" fmla="*/ 215120 h 1788650"/>
              <a:gd name="connsiteX56" fmla="*/ 87630 w 967740"/>
              <a:gd name="connsiteY56" fmla="*/ 203690 h 1788650"/>
              <a:gd name="connsiteX57" fmla="*/ 57150 w 967740"/>
              <a:gd name="connsiteY57" fmla="*/ 173210 h 1788650"/>
              <a:gd name="connsiteX58" fmla="*/ 30480 w 967740"/>
              <a:gd name="connsiteY58" fmla="*/ 142730 h 1788650"/>
              <a:gd name="connsiteX59" fmla="*/ 22860 w 967740"/>
              <a:gd name="connsiteY59" fmla="*/ 127490 h 1788650"/>
              <a:gd name="connsiteX60" fmla="*/ 11430 w 967740"/>
              <a:gd name="connsiteY60" fmla="*/ 119870 h 1788650"/>
              <a:gd name="connsiteX61" fmla="*/ 19050 w 967740"/>
              <a:gd name="connsiteY61" fmla="*/ 104630 h 1788650"/>
              <a:gd name="connsiteX62" fmla="*/ 30480 w 967740"/>
              <a:gd name="connsiteY62" fmla="*/ 116060 h 1788650"/>
              <a:gd name="connsiteX63" fmla="*/ 41910 w 967740"/>
              <a:gd name="connsiteY63" fmla="*/ 123680 h 1788650"/>
              <a:gd name="connsiteX64" fmla="*/ 60960 w 967740"/>
              <a:gd name="connsiteY64" fmla="*/ 127490 h 1788650"/>
              <a:gd name="connsiteX65" fmla="*/ 53340 w 967740"/>
              <a:gd name="connsiteY65" fmla="*/ 97010 h 1788650"/>
              <a:gd name="connsiteX66" fmla="*/ 49530 w 967740"/>
              <a:gd name="connsiteY66" fmla="*/ 77960 h 1788650"/>
              <a:gd name="connsiteX67" fmla="*/ 72390 w 967740"/>
              <a:gd name="connsiteY67" fmla="*/ 93200 h 1788650"/>
              <a:gd name="connsiteX68" fmla="*/ 83820 w 967740"/>
              <a:gd name="connsiteY68" fmla="*/ 70340 h 1788650"/>
              <a:gd name="connsiteX69" fmla="*/ 110490 w 967740"/>
              <a:gd name="connsiteY69" fmla="*/ 89390 h 1788650"/>
              <a:gd name="connsiteX70" fmla="*/ 118110 w 967740"/>
              <a:gd name="connsiteY70" fmla="*/ 74150 h 1788650"/>
              <a:gd name="connsiteX71" fmla="*/ 125730 w 967740"/>
              <a:gd name="connsiteY71" fmla="*/ 51290 h 1788650"/>
              <a:gd name="connsiteX72" fmla="*/ 133350 w 967740"/>
              <a:gd name="connsiteY72" fmla="*/ 62720 h 1788650"/>
              <a:gd name="connsiteX73" fmla="*/ 140970 w 967740"/>
              <a:gd name="connsiteY73" fmla="*/ 51290 h 1788650"/>
              <a:gd name="connsiteX74" fmla="*/ 201930 w 967740"/>
              <a:gd name="connsiteY74" fmla="*/ 20810 h 1788650"/>
              <a:gd name="connsiteX75" fmla="*/ 224790 w 967740"/>
              <a:gd name="connsiteY75" fmla="*/ 28430 h 1788650"/>
              <a:gd name="connsiteX76" fmla="*/ 224790 w 967740"/>
              <a:gd name="connsiteY76" fmla="*/ 24620 h 1788650"/>
              <a:gd name="connsiteX77" fmla="*/ 247650 w 967740"/>
              <a:gd name="connsiteY77" fmla="*/ 47480 h 1788650"/>
              <a:gd name="connsiteX78" fmla="*/ 297180 w 967740"/>
              <a:gd name="connsiteY78" fmla="*/ 74150 h 1788650"/>
              <a:gd name="connsiteX79" fmla="*/ 365760 w 967740"/>
              <a:gd name="connsiteY79" fmla="*/ 116060 h 1788650"/>
              <a:gd name="connsiteX80" fmla="*/ 400050 w 967740"/>
              <a:gd name="connsiteY80" fmla="*/ 142730 h 1788650"/>
              <a:gd name="connsiteX81" fmla="*/ 407670 w 967740"/>
              <a:gd name="connsiteY81" fmla="*/ 154160 h 1788650"/>
              <a:gd name="connsiteX82" fmla="*/ 419100 w 967740"/>
              <a:gd name="connsiteY82" fmla="*/ 157970 h 1788650"/>
              <a:gd name="connsiteX83" fmla="*/ 457200 w 967740"/>
              <a:gd name="connsiteY83" fmla="*/ 196070 h 1788650"/>
              <a:gd name="connsiteX84" fmla="*/ 480060 w 967740"/>
              <a:gd name="connsiteY84" fmla="*/ 215120 h 1788650"/>
              <a:gd name="connsiteX85" fmla="*/ 529590 w 967740"/>
              <a:gd name="connsiteY85" fmla="*/ 257030 h 1788650"/>
              <a:gd name="connsiteX86" fmla="*/ 541020 w 967740"/>
              <a:gd name="connsiteY86" fmla="*/ 268460 h 1788650"/>
              <a:gd name="connsiteX87" fmla="*/ 563880 w 967740"/>
              <a:gd name="connsiteY87" fmla="*/ 283700 h 1788650"/>
              <a:gd name="connsiteX88" fmla="*/ 586740 w 967740"/>
              <a:gd name="connsiteY88" fmla="*/ 306560 h 1788650"/>
              <a:gd name="connsiteX89" fmla="*/ 594360 w 967740"/>
              <a:gd name="connsiteY89" fmla="*/ 317990 h 1788650"/>
              <a:gd name="connsiteX90" fmla="*/ 605790 w 967740"/>
              <a:gd name="connsiteY90" fmla="*/ 329420 h 1788650"/>
              <a:gd name="connsiteX91" fmla="*/ 624840 w 967740"/>
              <a:gd name="connsiteY91" fmla="*/ 356090 h 1788650"/>
              <a:gd name="connsiteX92" fmla="*/ 640080 w 967740"/>
              <a:gd name="connsiteY92" fmla="*/ 378950 h 1788650"/>
              <a:gd name="connsiteX93" fmla="*/ 647700 w 967740"/>
              <a:gd name="connsiteY93" fmla="*/ 390380 h 1788650"/>
              <a:gd name="connsiteX94" fmla="*/ 651510 w 967740"/>
              <a:gd name="connsiteY94" fmla="*/ 401810 h 1788650"/>
              <a:gd name="connsiteX95" fmla="*/ 662940 w 967740"/>
              <a:gd name="connsiteY95" fmla="*/ 409430 h 1788650"/>
              <a:gd name="connsiteX96" fmla="*/ 678180 w 967740"/>
              <a:gd name="connsiteY96" fmla="*/ 436100 h 1788650"/>
              <a:gd name="connsiteX97" fmla="*/ 693420 w 967740"/>
              <a:gd name="connsiteY97" fmla="*/ 458960 h 1788650"/>
              <a:gd name="connsiteX98" fmla="*/ 704850 w 967740"/>
              <a:gd name="connsiteY98" fmla="*/ 474200 h 1788650"/>
              <a:gd name="connsiteX99" fmla="*/ 716280 w 967740"/>
              <a:gd name="connsiteY99" fmla="*/ 481820 h 1788650"/>
              <a:gd name="connsiteX100" fmla="*/ 727710 w 967740"/>
              <a:gd name="connsiteY100" fmla="*/ 519920 h 1788650"/>
              <a:gd name="connsiteX101" fmla="*/ 739140 w 967740"/>
              <a:gd name="connsiteY101" fmla="*/ 542780 h 1788650"/>
              <a:gd name="connsiteX102" fmla="*/ 746760 w 967740"/>
              <a:gd name="connsiteY102" fmla="*/ 565640 h 1788650"/>
              <a:gd name="connsiteX103" fmla="*/ 754380 w 967740"/>
              <a:gd name="connsiteY103" fmla="*/ 580880 h 1788650"/>
              <a:gd name="connsiteX104" fmla="*/ 765810 w 967740"/>
              <a:gd name="connsiteY104" fmla="*/ 607550 h 1788650"/>
              <a:gd name="connsiteX105" fmla="*/ 773430 w 967740"/>
              <a:gd name="connsiteY105" fmla="*/ 584690 h 1788650"/>
              <a:gd name="connsiteX106" fmla="*/ 784860 w 967740"/>
              <a:gd name="connsiteY106" fmla="*/ 558020 h 1788650"/>
              <a:gd name="connsiteX107" fmla="*/ 796290 w 967740"/>
              <a:gd name="connsiteY107" fmla="*/ 504680 h 1788650"/>
              <a:gd name="connsiteX108" fmla="*/ 800100 w 967740"/>
              <a:gd name="connsiteY108" fmla="*/ 478010 h 1788650"/>
              <a:gd name="connsiteX109" fmla="*/ 803910 w 967740"/>
              <a:gd name="connsiteY109" fmla="*/ 428480 h 1788650"/>
              <a:gd name="connsiteX110" fmla="*/ 800100 w 967740"/>
              <a:gd name="connsiteY110" fmla="*/ 386570 h 1788650"/>
              <a:gd name="connsiteX111" fmla="*/ 796290 w 967740"/>
              <a:gd name="connsiteY111" fmla="*/ 363710 h 1788650"/>
              <a:gd name="connsiteX112" fmla="*/ 792480 w 967740"/>
              <a:gd name="connsiteY112" fmla="*/ 337040 h 1788650"/>
              <a:gd name="connsiteX113" fmla="*/ 784860 w 967740"/>
              <a:gd name="connsiteY113" fmla="*/ 291320 h 1788650"/>
              <a:gd name="connsiteX114" fmla="*/ 788670 w 967740"/>
              <a:gd name="connsiteY114" fmla="*/ 196070 h 1788650"/>
              <a:gd name="connsiteX115" fmla="*/ 792480 w 967740"/>
              <a:gd name="connsiteY115" fmla="*/ 177020 h 1788650"/>
              <a:gd name="connsiteX116" fmla="*/ 800100 w 967740"/>
              <a:gd name="connsiteY116" fmla="*/ 199880 h 1788650"/>
              <a:gd name="connsiteX117" fmla="*/ 803910 w 967740"/>
              <a:gd name="connsiteY117" fmla="*/ 237980 h 1788650"/>
              <a:gd name="connsiteX118" fmla="*/ 807720 w 967740"/>
              <a:gd name="connsiteY118" fmla="*/ 268460 h 1788650"/>
              <a:gd name="connsiteX119" fmla="*/ 815340 w 967740"/>
              <a:gd name="connsiteY119" fmla="*/ 257030 h 1788650"/>
              <a:gd name="connsiteX120" fmla="*/ 819150 w 967740"/>
              <a:gd name="connsiteY120" fmla="*/ 245600 h 1788650"/>
              <a:gd name="connsiteX121" fmla="*/ 826770 w 967740"/>
              <a:gd name="connsiteY121" fmla="*/ 226550 h 1788650"/>
              <a:gd name="connsiteX122" fmla="*/ 834390 w 967740"/>
              <a:gd name="connsiteY122" fmla="*/ 203690 h 1788650"/>
              <a:gd name="connsiteX123" fmla="*/ 845820 w 967740"/>
              <a:gd name="connsiteY123" fmla="*/ 180830 h 1788650"/>
              <a:gd name="connsiteX124" fmla="*/ 853440 w 967740"/>
              <a:gd name="connsiteY124" fmla="*/ 196070 h 1788650"/>
              <a:gd name="connsiteX125" fmla="*/ 868680 w 967740"/>
              <a:gd name="connsiteY125" fmla="*/ 218930 h 1788650"/>
              <a:gd name="connsiteX126" fmla="*/ 876300 w 967740"/>
              <a:gd name="connsiteY126" fmla="*/ 199880 h 1788650"/>
              <a:gd name="connsiteX127" fmla="*/ 883920 w 967740"/>
              <a:gd name="connsiteY127" fmla="*/ 188450 h 1788650"/>
              <a:gd name="connsiteX128" fmla="*/ 887730 w 967740"/>
              <a:gd name="connsiteY128" fmla="*/ 237980 h 1788650"/>
              <a:gd name="connsiteX129" fmla="*/ 902970 w 967740"/>
              <a:gd name="connsiteY129" fmla="*/ 211310 h 1788650"/>
              <a:gd name="connsiteX130" fmla="*/ 910590 w 967740"/>
              <a:gd name="connsiteY130" fmla="*/ 196070 h 1788650"/>
              <a:gd name="connsiteX131" fmla="*/ 906780 w 967740"/>
              <a:gd name="connsiteY131" fmla="*/ 226550 h 1788650"/>
              <a:gd name="connsiteX132" fmla="*/ 910590 w 967740"/>
              <a:gd name="connsiteY132" fmla="*/ 241790 h 1788650"/>
              <a:gd name="connsiteX133" fmla="*/ 918210 w 967740"/>
              <a:gd name="connsiteY133" fmla="*/ 230360 h 1788650"/>
              <a:gd name="connsiteX134" fmla="*/ 929640 w 967740"/>
              <a:gd name="connsiteY134" fmla="*/ 218930 h 1788650"/>
              <a:gd name="connsiteX135" fmla="*/ 933450 w 967740"/>
              <a:gd name="connsiteY135" fmla="*/ 207500 h 1788650"/>
              <a:gd name="connsiteX136" fmla="*/ 944880 w 967740"/>
              <a:gd name="connsiteY136" fmla="*/ 241790 h 1788650"/>
              <a:gd name="connsiteX137" fmla="*/ 941070 w 967740"/>
              <a:gd name="connsiteY137" fmla="*/ 302750 h 1788650"/>
              <a:gd name="connsiteX138" fmla="*/ 944880 w 967740"/>
              <a:gd name="connsiteY138" fmla="*/ 401810 h 1788650"/>
              <a:gd name="connsiteX139" fmla="*/ 948690 w 967740"/>
              <a:gd name="connsiteY139" fmla="*/ 428480 h 1788650"/>
              <a:gd name="connsiteX140" fmla="*/ 952500 w 967740"/>
              <a:gd name="connsiteY140" fmla="*/ 470390 h 1788650"/>
              <a:gd name="connsiteX141" fmla="*/ 956310 w 967740"/>
              <a:gd name="connsiteY141" fmla="*/ 565640 h 1788650"/>
              <a:gd name="connsiteX142" fmla="*/ 960120 w 967740"/>
              <a:gd name="connsiteY142" fmla="*/ 580880 h 1788650"/>
              <a:gd name="connsiteX143" fmla="*/ 967740 w 967740"/>
              <a:gd name="connsiteY143" fmla="*/ 626600 h 1788650"/>
              <a:gd name="connsiteX144" fmla="*/ 960120 w 967740"/>
              <a:gd name="connsiteY144" fmla="*/ 737090 h 1788650"/>
              <a:gd name="connsiteX145" fmla="*/ 956310 w 967740"/>
              <a:gd name="connsiteY145" fmla="*/ 763760 h 1788650"/>
              <a:gd name="connsiteX146" fmla="*/ 952500 w 967740"/>
              <a:gd name="connsiteY146" fmla="*/ 782810 h 1788650"/>
              <a:gd name="connsiteX147" fmla="*/ 944880 w 967740"/>
              <a:gd name="connsiteY147" fmla="*/ 847580 h 1788650"/>
              <a:gd name="connsiteX148" fmla="*/ 941070 w 967740"/>
              <a:gd name="connsiteY148" fmla="*/ 862820 h 1788650"/>
              <a:gd name="connsiteX149" fmla="*/ 933450 w 967740"/>
              <a:gd name="connsiteY149" fmla="*/ 935210 h 1788650"/>
              <a:gd name="connsiteX150" fmla="*/ 925830 w 967740"/>
              <a:gd name="connsiteY150" fmla="*/ 988550 h 1788650"/>
              <a:gd name="connsiteX151" fmla="*/ 929640 w 967740"/>
              <a:gd name="connsiteY151" fmla="*/ 1057130 h 1788650"/>
              <a:gd name="connsiteX152" fmla="*/ 941070 w 967740"/>
              <a:gd name="connsiteY152" fmla="*/ 1133330 h 1788650"/>
              <a:gd name="connsiteX153" fmla="*/ 933450 w 967740"/>
              <a:gd name="connsiteY153" fmla="*/ 1217150 h 1788650"/>
              <a:gd name="connsiteX154" fmla="*/ 925830 w 967740"/>
              <a:gd name="connsiteY154" fmla="*/ 1262870 h 1788650"/>
              <a:gd name="connsiteX155" fmla="*/ 918210 w 967740"/>
              <a:gd name="connsiteY155" fmla="*/ 1346690 h 1788650"/>
              <a:gd name="connsiteX156" fmla="*/ 914400 w 967740"/>
              <a:gd name="connsiteY156" fmla="*/ 1361930 h 1788650"/>
              <a:gd name="connsiteX157" fmla="*/ 910590 w 967740"/>
              <a:gd name="connsiteY157" fmla="*/ 1380980 h 1788650"/>
              <a:gd name="connsiteX158" fmla="*/ 902970 w 967740"/>
              <a:gd name="connsiteY158" fmla="*/ 1403840 h 1788650"/>
              <a:gd name="connsiteX159" fmla="*/ 891540 w 967740"/>
              <a:gd name="connsiteY159" fmla="*/ 1430510 h 1788650"/>
              <a:gd name="connsiteX160" fmla="*/ 887730 w 967740"/>
              <a:gd name="connsiteY160" fmla="*/ 1457180 h 1788650"/>
              <a:gd name="connsiteX161" fmla="*/ 883920 w 967740"/>
              <a:gd name="connsiteY161" fmla="*/ 1468610 h 1788650"/>
              <a:gd name="connsiteX162" fmla="*/ 876300 w 967740"/>
              <a:gd name="connsiteY162" fmla="*/ 1495280 h 1788650"/>
              <a:gd name="connsiteX163" fmla="*/ 876300 w 967740"/>
              <a:gd name="connsiteY163" fmla="*/ 1586720 h 1788650"/>
              <a:gd name="connsiteX164" fmla="*/ 887730 w 967740"/>
              <a:gd name="connsiteY164" fmla="*/ 1609580 h 1788650"/>
              <a:gd name="connsiteX165" fmla="*/ 891540 w 967740"/>
              <a:gd name="connsiteY165" fmla="*/ 1617200 h 1788650"/>
              <a:gd name="connsiteX0" fmla="*/ 697230 w 967740"/>
              <a:gd name="connsiteY0" fmla="*/ 1788650 h 1788650"/>
              <a:gd name="connsiteX1" fmla="*/ 704850 w 967740"/>
              <a:gd name="connsiteY1" fmla="*/ 1758170 h 1788650"/>
              <a:gd name="connsiteX2" fmla="*/ 708660 w 967740"/>
              <a:gd name="connsiteY2" fmla="*/ 1742930 h 1788650"/>
              <a:gd name="connsiteX3" fmla="*/ 712470 w 967740"/>
              <a:gd name="connsiteY3" fmla="*/ 1716260 h 1788650"/>
              <a:gd name="connsiteX4" fmla="*/ 716280 w 967740"/>
              <a:gd name="connsiteY4" fmla="*/ 1697210 h 1788650"/>
              <a:gd name="connsiteX5" fmla="*/ 723900 w 967740"/>
              <a:gd name="connsiteY5" fmla="*/ 1674350 h 1788650"/>
              <a:gd name="connsiteX6" fmla="*/ 731520 w 967740"/>
              <a:gd name="connsiteY6" fmla="*/ 1590530 h 1788650"/>
              <a:gd name="connsiteX7" fmla="*/ 735330 w 967740"/>
              <a:gd name="connsiteY7" fmla="*/ 1579100 h 1788650"/>
              <a:gd name="connsiteX8" fmla="*/ 739140 w 967740"/>
              <a:gd name="connsiteY8" fmla="*/ 1529570 h 1788650"/>
              <a:gd name="connsiteX9" fmla="*/ 742950 w 967740"/>
              <a:gd name="connsiteY9" fmla="*/ 1514330 h 1788650"/>
              <a:gd name="connsiteX10" fmla="*/ 746760 w 967740"/>
              <a:gd name="connsiteY10" fmla="*/ 1472420 h 1788650"/>
              <a:gd name="connsiteX11" fmla="*/ 750570 w 967740"/>
              <a:gd name="connsiteY11" fmla="*/ 1457180 h 1788650"/>
              <a:gd name="connsiteX12" fmla="*/ 754380 w 967740"/>
              <a:gd name="connsiteY12" fmla="*/ 1426700 h 1788650"/>
              <a:gd name="connsiteX13" fmla="*/ 758190 w 967740"/>
              <a:gd name="connsiteY13" fmla="*/ 1400030 h 1788650"/>
              <a:gd name="connsiteX14" fmla="*/ 762000 w 967740"/>
              <a:gd name="connsiteY14" fmla="*/ 1339070 h 1788650"/>
              <a:gd name="connsiteX15" fmla="*/ 765810 w 967740"/>
              <a:gd name="connsiteY15" fmla="*/ 1316210 h 1788650"/>
              <a:gd name="connsiteX16" fmla="*/ 758190 w 967740"/>
              <a:gd name="connsiteY16" fmla="*/ 1209530 h 1788650"/>
              <a:gd name="connsiteX17" fmla="*/ 754380 w 967740"/>
              <a:gd name="connsiteY17" fmla="*/ 1190480 h 1788650"/>
              <a:gd name="connsiteX18" fmla="*/ 746760 w 967740"/>
              <a:gd name="connsiteY18" fmla="*/ 1137140 h 1788650"/>
              <a:gd name="connsiteX19" fmla="*/ 735330 w 967740"/>
              <a:gd name="connsiteY19" fmla="*/ 1087610 h 1788650"/>
              <a:gd name="connsiteX20" fmla="*/ 731520 w 967740"/>
              <a:gd name="connsiteY20" fmla="*/ 1076180 h 1788650"/>
              <a:gd name="connsiteX21" fmla="*/ 723900 w 967740"/>
              <a:gd name="connsiteY21" fmla="*/ 1019030 h 1788650"/>
              <a:gd name="connsiteX22" fmla="*/ 716280 w 967740"/>
              <a:gd name="connsiteY22" fmla="*/ 980930 h 1788650"/>
              <a:gd name="connsiteX23" fmla="*/ 712470 w 967740"/>
              <a:gd name="connsiteY23" fmla="*/ 942830 h 1788650"/>
              <a:gd name="connsiteX24" fmla="*/ 704850 w 967740"/>
              <a:gd name="connsiteY24" fmla="*/ 916160 h 1788650"/>
              <a:gd name="connsiteX25" fmla="*/ 701040 w 967740"/>
              <a:gd name="connsiteY25" fmla="*/ 897110 h 1788650"/>
              <a:gd name="connsiteX26" fmla="*/ 693420 w 967740"/>
              <a:gd name="connsiteY26" fmla="*/ 881870 h 1788650"/>
              <a:gd name="connsiteX27" fmla="*/ 685800 w 967740"/>
              <a:gd name="connsiteY27" fmla="*/ 859010 h 1788650"/>
              <a:gd name="connsiteX28" fmla="*/ 674370 w 967740"/>
              <a:gd name="connsiteY28" fmla="*/ 832340 h 1788650"/>
              <a:gd name="connsiteX29" fmla="*/ 666750 w 967740"/>
              <a:gd name="connsiteY29" fmla="*/ 817100 h 1788650"/>
              <a:gd name="connsiteX30" fmla="*/ 659130 w 967740"/>
              <a:gd name="connsiteY30" fmla="*/ 794240 h 1788650"/>
              <a:gd name="connsiteX31" fmla="*/ 655320 w 967740"/>
              <a:gd name="connsiteY31" fmla="*/ 779000 h 1788650"/>
              <a:gd name="connsiteX32" fmla="*/ 647700 w 967740"/>
              <a:gd name="connsiteY32" fmla="*/ 767570 h 1788650"/>
              <a:gd name="connsiteX33" fmla="*/ 640080 w 967740"/>
              <a:gd name="connsiteY33" fmla="*/ 737090 h 1788650"/>
              <a:gd name="connsiteX34" fmla="*/ 636270 w 967740"/>
              <a:gd name="connsiteY34" fmla="*/ 725660 h 1788650"/>
              <a:gd name="connsiteX35" fmla="*/ 632460 w 967740"/>
              <a:gd name="connsiteY35" fmla="*/ 710420 h 1788650"/>
              <a:gd name="connsiteX36" fmla="*/ 624840 w 967740"/>
              <a:gd name="connsiteY36" fmla="*/ 698990 h 1788650"/>
              <a:gd name="connsiteX37" fmla="*/ 621030 w 967740"/>
              <a:gd name="connsiteY37" fmla="*/ 683750 h 1788650"/>
              <a:gd name="connsiteX38" fmla="*/ 605790 w 967740"/>
              <a:gd name="connsiteY38" fmla="*/ 653270 h 1788650"/>
              <a:gd name="connsiteX39" fmla="*/ 586740 w 967740"/>
              <a:gd name="connsiteY39" fmla="*/ 622790 h 1788650"/>
              <a:gd name="connsiteX40" fmla="*/ 567690 w 967740"/>
              <a:gd name="connsiteY40" fmla="*/ 584690 h 1788650"/>
              <a:gd name="connsiteX41" fmla="*/ 567690 w 967740"/>
              <a:gd name="connsiteY41" fmla="*/ 584690 h 1788650"/>
              <a:gd name="connsiteX42" fmla="*/ 537210 w 967740"/>
              <a:gd name="connsiteY42" fmla="*/ 538970 h 1788650"/>
              <a:gd name="connsiteX43" fmla="*/ 518160 w 967740"/>
              <a:gd name="connsiteY43" fmla="*/ 504680 h 1788650"/>
              <a:gd name="connsiteX44" fmla="*/ 510540 w 967740"/>
              <a:gd name="connsiteY44" fmla="*/ 493250 h 1788650"/>
              <a:gd name="connsiteX45" fmla="*/ 468630 w 967740"/>
              <a:gd name="connsiteY45" fmla="*/ 455150 h 1788650"/>
              <a:gd name="connsiteX46" fmla="*/ 434340 w 967740"/>
              <a:gd name="connsiteY46" fmla="*/ 417050 h 1788650"/>
              <a:gd name="connsiteX47" fmla="*/ 403860 w 967740"/>
              <a:gd name="connsiteY47" fmla="*/ 390380 h 1788650"/>
              <a:gd name="connsiteX48" fmla="*/ 369570 w 967740"/>
              <a:gd name="connsiteY48" fmla="*/ 359900 h 1788650"/>
              <a:gd name="connsiteX49" fmla="*/ 342900 w 967740"/>
              <a:gd name="connsiteY49" fmla="*/ 344660 h 1788650"/>
              <a:gd name="connsiteX50" fmla="*/ 308610 w 967740"/>
              <a:gd name="connsiteY50" fmla="*/ 317990 h 1788650"/>
              <a:gd name="connsiteX51" fmla="*/ 281940 w 967740"/>
              <a:gd name="connsiteY51" fmla="*/ 302750 h 1788650"/>
              <a:gd name="connsiteX52" fmla="*/ 270510 w 967740"/>
              <a:gd name="connsiteY52" fmla="*/ 295130 h 1788650"/>
              <a:gd name="connsiteX53" fmla="*/ 213360 w 967740"/>
              <a:gd name="connsiteY53" fmla="*/ 272270 h 1788650"/>
              <a:gd name="connsiteX54" fmla="*/ 182880 w 967740"/>
              <a:gd name="connsiteY54" fmla="*/ 260840 h 1788650"/>
              <a:gd name="connsiteX55" fmla="*/ 95250 w 967740"/>
              <a:gd name="connsiteY55" fmla="*/ 215120 h 1788650"/>
              <a:gd name="connsiteX56" fmla="*/ 87630 w 967740"/>
              <a:gd name="connsiteY56" fmla="*/ 203690 h 1788650"/>
              <a:gd name="connsiteX57" fmla="*/ 57150 w 967740"/>
              <a:gd name="connsiteY57" fmla="*/ 173210 h 1788650"/>
              <a:gd name="connsiteX58" fmla="*/ 30480 w 967740"/>
              <a:gd name="connsiteY58" fmla="*/ 142730 h 1788650"/>
              <a:gd name="connsiteX59" fmla="*/ 22860 w 967740"/>
              <a:gd name="connsiteY59" fmla="*/ 127490 h 1788650"/>
              <a:gd name="connsiteX60" fmla="*/ 11430 w 967740"/>
              <a:gd name="connsiteY60" fmla="*/ 119870 h 1788650"/>
              <a:gd name="connsiteX61" fmla="*/ 19050 w 967740"/>
              <a:gd name="connsiteY61" fmla="*/ 104630 h 1788650"/>
              <a:gd name="connsiteX62" fmla="*/ 30480 w 967740"/>
              <a:gd name="connsiteY62" fmla="*/ 116060 h 1788650"/>
              <a:gd name="connsiteX63" fmla="*/ 41910 w 967740"/>
              <a:gd name="connsiteY63" fmla="*/ 123680 h 1788650"/>
              <a:gd name="connsiteX64" fmla="*/ 60960 w 967740"/>
              <a:gd name="connsiteY64" fmla="*/ 127490 h 1788650"/>
              <a:gd name="connsiteX65" fmla="*/ 53340 w 967740"/>
              <a:gd name="connsiteY65" fmla="*/ 97010 h 1788650"/>
              <a:gd name="connsiteX66" fmla="*/ 49530 w 967740"/>
              <a:gd name="connsiteY66" fmla="*/ 77960 h 1788650"/>
              <a:gd name="connsiteX67" fmla="*/ 72390 w 967740"/>
              <a:gd name="connsiteY67" fmla="*/ 93200 h 1788650"/>
              <a:gd name="connsiteX68" fmla="*/ 83820 w 967740"/>
              <a:gd name="connsiteY68" fmla="*/ 70340 h 1788650"/>
              <a:gd name="connsiteX69" fmla="*/ 110490 w 967740"/>
              <a:gd name="connsiteY69" fmla="*/ 89390 h 1788650"/>
              <a:gd name="connsiteX70" fmla="*/ 118110 w 967740"/>
              <a:gd name="connsiteY70" fmla="*/ 74150 h 1788650"/>
              <a:gd name="connsiteX71" fmla="*/ 125730 w 967740"/>
              <a:gd name="connsiteY71" fmla="*/ 51290 h 1788650"/>
              <a:gd name="connsiteX72" fmla="*/ 133350 w 967740"/>
              <a:gd name="connsiteY72" fmla="*/ 62720 h 1788650"/>
              <a:gd name="connsiteX73" fmla="*/ 140970 w 967740"/>
              <a:gd name="connsiteY73" fmla="*/ 51290 h 1788650"/>
              <a:gd name="connsiteX74" fmla="*/ 201930 w 967740"/>
              <a:gd name="connsiteY74" fmla="*/ 20810 h 1788650"/>
              <a:gd name="connsiteX75" fmla="*/ 224790 w 967740"/>
              <a:gd name="connsiteY75" fmla="*/ 28430 h 1788650"/>
              <a:gd name="connsiteX76" fmla="*/ 224790 w 967740"/>
              <a:gd name="connsiteY76" fmla="*/ 24620 h 1788650"/>
              <a:gd name="connsiteX77" fmla="*/ 247650 w 967740"/>
              <a:gd name="connsiteY77" fmla="*/ 47480 h 1788650"/>
              <a:gd name="connsiteX78" fmla="*/ 297180 w 967740"/>
              <a:gd name="connsiteY78" fmla="*/ 74150 h 1788650"/>
              <a:gd name="connsiteX79" fmla="*/ 365760 w 967740"/>
              <a:gd name="connsiteY79" fmla="*/ 116060 h 1788650"/>
              <a:gd name="connsiteX80" fmla="*/ 400050 w 967740"/>
              <a:gd name="connsiteY80" fmla="*/ 142730 h 1788650"/>
              <a:gd name="connsiteX81" fmla="*/ 407670 w 967740"/>
              <a:gd name="connsiteY81" fmla="*/ 154160 h 1788650"/>
              <a:gd name="connsiteX82" fmla="*/ 419100 w 967740"/>
              <a:gd name="connsiteY82" fmla="*/ 157970 h 1788650"/>
              <a:gd name="connsiteX83" fmla="*/ 457200 w 967740"/>
              <a:gd name="connsiteY83" fmla="*/ 196070 h 1788650"/>
              <a:gd name="connsiteX84" fmla="*/ 480060 w 967740"/>
              <a:gd name="connsiteY84" fmla="*/ 215120 h 1788650"/>
              <a:gd name="connsiteX85" fmla="*/ 529590 w 967740"/>
              <a:gd name="connsiteY85" fmla="*/ 257030 h 1788650"/>
              <a:gd name="connsiteX86" fmla="*/ 563880 w 967740"/>
              <a:gd name="connsiteY86" fmla="*/ 283700 h 1788650"/>
              <a:gd name="connsiteX87" fmla="*/ 586740 w 967740"/>
              <a:gd name="connsiteY87" fmla="*/ 306560 h 1788650"/>
              <a:gd name="connsiteX88" fmla="*/ 594360 w 967740"/>
              <a:gd name="connsiteY88" fmla="*/ 317990 h 1788650"/>
              <a:gd name="connsiteX89" fmla="*/ 605790 w 967740"/>
              <a:gd name="connsiteY89" fmla="*/ 329420 h 1788650"/>
              <a:gd name="connsiteX90" fmla="*/ 624840 w 967740"/>
              <a:gd name="connsiteY90" fmla="*/ 356090 h 1788650"/>
              <a:gd name="connsiteX91" fmla="*/ 640080 w 967740"/>
              <a:gd name="connsiteY91" fmla="*/ 378950 h 1788650"/>
              <a:gd name="connsiteX92" fmla="*/ 647700 w 967740"/>
              <a:gd name="connsiteY92" fmla="*/ 390380 h 1788650"/>
              <a:gd name="connsiteX93" fmla="*/ 651510 w 967740"/>
              <a:gd name="connsiteY93" fmla="*/ 401810 h 1788650"/>
              <a:gd name="connsiteX94" fmla="*/ 662940 w 967740"/>
              <a:gd name="connsiteY94" fmla="*/ 409430 h 1788650"/>
              <a:gd name="connsiteX95" fmla="*/ 678180 w 967740"/>
              <a:gd name="connsiteY95" fmla="*/ 436100 h 1788650"/>
              <a:gd name="connsiteX96" fmla="*/ 693420 w 967740"/>
              <a:gd name="connsiteY96" fmla="*/ 458960 h 1788650"/>
              <a:gd name="connsiteX97" fmla="*/ 704850 w 967740"/>
              <a:gd name="connsiteY97" fmla="*/ 474200 h 1788650"/>
              <a:gd name="connsiteX98" fmla="*/ 716280 w 967740"/>
              <a:gd name="connsiteY98" fmla="*/ 481820 h 1788650"/>
              <a:gd name="connsiteX99" fmla="*/ 727710 w 967740"/>
              <a:gd name="connsiteY99" fmla="*/ 519920 h 1788650"/>
              <a:gd name="connsiteX100" fmla="*/ 739140 w 967740"/>
              <a:gd name="connsiteY100" fmla="*/ 542780 h 1788650"/>
              <a:gd name="connsiteX101" fmla="*/ 746760 w 967740"/>
              <a:gd name="connsiteY101" fmla="*/ 565640 h 1788650"/>
              <a:gd name="connsiteX102" fmla="*/ 754380 w 967740"/>
              <a:gd name="connsiteY102" fmla="*/ 580880 h 1788650"/>
              <a:gd name="connsiteX103" fmla="*/ 765810 w 967740"/>
              <a:gd name="connsiteY103" fmla="*/ 607550 h 1788650"/>
              <a:gd name="connsiteX104" fmla="*/ 773430 w 967740"/>
              <a:gd name="connsiteY104" fmla="*/ 584690 h 1788650"/>
              <a:gd name="connsiteX105" fmla="*/ 784860 w 967740"/>
              <a:gd name="connsiteY105" fmla="*/ 558020 h 1788650"/>
              <a:gd name="connsiteX106" fmla="*/ 796290 w 967740"/>
              <a:gd name="connsiteY106" fmla="*/ 504680 h 1788650"/>
              <a:gd name="connsiteX107" fmla="*/ 800100 w 967740"/>
              <a:gd name="connsiteY107" fmla="*/ 478010 h 1788650"/>
              <a:gd name="connsiteX108" fmla="*/ 803910 w 967740"/>
              <a:gd name="connsiteY108" fmla="*/ 428480 h 1788650"/>
              <a:gd name="connsiteX109" fmla="*/ 800100 w 967740"/>
              <a:gd name="connsiteY109" fmla="*/ 386570 h 1788650"/>
              <a:gd name="connsiteX110" fmla="*/ 796290 w 967740"/>
              <a:gd name="connsiteY110" fmla="*/ 363710 h 1788650"/>
              <a:gd name="connsiteX111" fmla="*/ 792480 w 967740"/>
              <a:gd name="connsiteY111" fmla="*/ 337040 h 1788650"/>
              <a:gd name="connsiteX112" fmla="*/ 784860 w 967740"/>
              <a:gd name="connsiteY112" fmla="*/ 291320 h 1788650"/>
              <a:gd name="connsiteX113" fmla="*/ 788670 w 967740"/>
              <a:gd name="connsiteY113" fmla="*/ 196070 h 1788650"/>
              <a:gd name="connsiteX114" fmla="*/ 792480 w 967740"/>
              <a:gd name="connsiteY114" fmla="*/ 177020 h 1788650"/>
              <a:gd name="connsiteX115" fmla="*/ 800100 w 967740"/>
              <a:gd name="connsiteY115" fmla="*/ 199880 h 1788650"/>
              <a:gd name="connsiteX116" fmla="*/ 803910 w 967740"/>
              <a:gd name="connsiteY116" fmla="*/ 237980 h 1788650"/>
              <a:gd name="connsiteX117" fmla="*/ 807720 w 967740"/>
              <a:gd name="connsiteY117" fmla="*/ 268460 h 1788650"/>
              <a:gd name="connsiteX118" fmla="*/ 815340 w 967740"/>
              <a:gd name="connsiteY118" fmla="*/ 257030 h 1788650"/>
              <a:gd name="connsiteX119" fmla="*/ 819150 w 967740"/>
              <a:gd name="connsiteY119" fmla="*/ 245600 h 1788650"/>
              <a:gd name="connsiteX120" fmla="*/ 826770 w 967740"/>
              <a:gd name="connsiteY120" fmla="*/ 226550 h 1788650"/>
              <a:gd name="connsiteX121" fmla="*/ 834390 w 967740"/>
              <a:gd name="connsiteY121" fmla="*/ 203690 h 1788650"/>
              <a:gd name="connsiteX122" fmla="*/ 845820 w 967740"/>
              <a:gd name="connsiteY122" fmla="*/ 180830 h 1788650"/>
              <a:gd name="connsiteX123" fmla="*/ 853440 w 967740"/>
              <a:gd name="connsiteY123" fmla="*/ 196070 h 1788650"/>
              <a:gd name="connsiteX124" fmla="*/ 868680 w 967740"/>
              <a:gd name="connsiteY124" fmla="*/ 218930 h 1788650"/>
              <a:gd name="connsiteX125" fmla="*/ 876300 w 967740"/>
              <a:gd name="connsiteY125" fmla="*/ 199880 h 1788650"/>
              <a:gd name="connsiteX126" fmla="*/ 883920 w 967740"/>
              <a:gd name="connsiteY126" fmla="*/ 188450 h 1788650"/>
              <a:gd name="connsiteX127" fmla="*/ 887730 w 967740"/>
              <a:gd name="connsiteY127" fmla="*/ 237980 h 1788650"/>
              <a:gd name="connsiteX128" fmla="*/ 902970 w 967740"/>
              <a:gd name="connsiteY128" fmla="*/ 211310 h 1788650"/>
              <a:gd name="connsiteX129" fmla="*/ 910590 w 967740"/>
              <a:gd name="connsiteY129" fmla="*/ 196070 h 1788650"/>
              <a:gd name="connsiteX130" fmla="*/ 906780 w 967740"/>
              <a:gd name="connsiteY130" fmla="*/ 226550 h 1788650"/>
              <a:gd name="connsiteX131" fmla="*/ 910590 w 967740"/>
              <a:gd name="connsiteY131" fmla="*/ 241790 h 1788650"/>
              <a:gd name="connsiteX132" fmla="*/ 918210 w 967740"/>
              <a:gd name="connsiteY132" fmla="*/ 230360 h 1788650"/>
              <a:gd name="connsiteX133" fmla="*/ 929640 w 967740"/>
              <a:gd name="connsiteY133" fmla="*/ 218930 h 1788650"/>
              <a:gd name="connsiteX134" fmla="*/ 933450 w 967740"/>
              <a:gd name="connsiteY134" fmla="*/ 207500 h 1788650"/>
              <a:gd name="connsiteX135" fmla="*/ 944880 w 967740"/>
              <a:gd name="connsiteY135" fmla="*/ 241790 h 1788650"/>
              <a:gd name="connsiteX136" fmla="*/ 941070 w 967740"/>
              <a:gd name="connsiteY136" fmla="*/ 302750 h 1788650"/>
              <a:gd name="connsiteX137" fmla="*/ 944880 w 967740"/>
              <a:gd name="connsiteY137" fmla="*/ 401810 h 1788650"/>
              <a:gd name="connsiteX138" fmla="*/ 948690 w 967740"/>
              <a:gd name="connsiteY138" fmla="*/ 428480 h 1788650"/>
              <a:gd name="connsiteX139" fmla="*/ 952500 w 967740"/>
              <a:gd name="connsiteY139" fmla="*/ 470390 h 1788650"/>
              <a:gd name="connsiteX140" fmla="*/ 956310 w 967740"/>
              <a:gd name="connsiteY140" fmla="*/ 565640 h 1788650"/>
              <a:gd name="connsiteX141" fmla="*/ 960120 w 967740"/>
              <a:gd name="connsiteY141" fmla="*/ 580880 h 1788650"/>
              <a:gd name="connsiteX142" fmla="*/ 967740 w 967740"/>
              <a:gd name="connsiteY142" fmla="*/ 626600 h 1788650"/>
              <a:gd name="connsiteX143" fmla="*/ 960120 w 967740"/>
              <a:gd name="connsiteY143" fmla="*/ 737090 h 1788650"/>
              <a:gd name="connsiteX144" fmla="*/ 956310 w 967740"/>
              <a:gd name="connsiteY144" fmla="*/ 763760 h 1788650"/>
              <a:gd name="connsiteX145" fmla="*/ 952500 w 967740"/>
              <a:gd name="connsiteY145" fmla="*/ 782810 h 1788650"/>
              <a:gd name="connsiteX146" fmla="*/ 944880 w 967740"/>
              <a:gd name="connsiteY146" fmla="*/ 847580 h 1788650"/>
              <a:gd name="connsiteX147" fmla="*/ 941070 w 967740"/>
              <a:gd name="connsiteY147" fmla="*/ 862820 h 1788650"/>
              <a:gd name="connsiteX148" fmla="*/ 933450 w 967740"/>
              <a:gd name="connsiteY148" fmla="*/ 935210 h 1788650"/>
              <a:gd name="connsiteX149" fmla="*/ 925830 w 967740"/>
              <a:gd name="connsiteY149" fmla="*/ 988550 h 1788650"/>
              <a:gd name="connsiteX150" fmla="*/ 929640 w 967740"/>
              <a:gd name="connsiteY150" fmla="*/ 1057130 h 1788650"/>
              <a:gd name="connsiteX151" fmla="*/ 941070 w 967740"/>
              <a:gd name="connsiteY151" fmla="*/ 1133330 h 1788650"/>
              <a:gd name="connsiteX152" fmla="*/ 933450 w 967740"/>
              <a:gd name="connsiteY152" fmla="*/ 1217150 h 1788650"/>
              <a:gd name="connsiteX153" fmla="*/ 925830 w 967740"/>
              <a:gd name="connsiteY153" fmla="*/ 1262870 h 1788650"/>
              <a:gd name="connsiteX154" fmla="*/ 918210 w 967740"/>
              <a:gd name="connsiteY154" fmla="*/ 1346690 h 1788650"/>
              <a:gd name="connsiteX155" fmla="*/ 914400 w 967740"/>
              <a:gd name="connsiteY155" fmla="*/ 1361930 h 1788650"/>
              <a:gd name="connsiteX156" fmla="*/ 910590 w 967740"/>
              <a:gd name="connsiteY156" fmla="*/ 1380980 h 1788650"/>
              <a:gd name="connsiteX157" fmla="*/ 902970 w 967740"/>
              <a:gd name="connsiteY157" fmla="*/ 1403840 h 1788650"/>
              <a:gd name="connsiteX158" fmla="*/ 891540 w 967740"/>
              <a:gd name="connsiteY158" fmla="*/ 1430510 h 1788650"/>
              <a:gd name="connsiteX159" fmla="*/ 887730 w 967740"/>
              <a:gd name="connsiteY159" fmla="*/ 1457180 h 1788650"/>
              <a:gd name="connsiteX160" fmla="*/ 883920 w 967740"/>
              <a:gd name="connsiteY160" fmla="*/ 1468610 h 1788650"/>
              <a:gd name="connsiteX161" fmla="*/ 876300 w 967740"/>
              <a:gd name="connsiteY161" fmla="*/ 1495280 h 1788650"/>
              <a:gd name="connsiteX162" fmla="*/ 876300 w 967740"/>
              <a:gd name="connsiteY162" fmla="*/ 1586720 h 1788650"/>
              <a:gd name="connsiteX163" fmla="*/ 887730 w 967740"/>
              <a:gd name="connsiteY163" fmla="*/ 1609580 h 1788650"/>
              <a:gd name="connsiteX164" fmla="*/ 891540 w 967740"/>
              <a:gd name="connsiteY164" fmla="*/ 1617200 h 1788650"/>
              <a:gd name="connsiteX0" fmla="*/ 697230 w 967740"/>
              <a:gd name="connsiteY0" fmla="*/ 1788650 h 1788650"/>
              <a:gd name="connsiteX1" fmla="*/ 704850 w 967740"/>
              <a:gd name="connsiteY1" fmla="*/ 1758170 h 1788650"/>
              <a:gd name="connsiteX2" fmla="*/ 708660 w 967740"/>
              <a:gd name="connsiteY2" fmla="*/ 1742930 h 1788650"/>
              <a:gd name="connsiteX3" fmla="*/ 712470 w 967740"/>
              <a:gd name="connsiteY3" fmla="*/ 1716260 h 1788650"/>
              <a:gd name="connsiteX4" fmla="*/ 716280 w 967740"/>
              <a:gd name="connsiteY4" fmla="*/ 1697210 h 1788650"/>
              <a:gd name="connsiteX5" fmla="*/ 723900 w 967740"/>
              <a:gd name="connsiteY5" fmla="*/ 1674350 h 1788650"/>
              <a:gd name="connsiteX6" fmla="*/ 731520 w 967740"/>
              <a:gd name="connsiteY6" fmla="*/ 1590530 h 1788650"/>
              <a:gd name="connsiteX7" fmla="*/ 735330 w 967740"/>
              <a:gd name="connsiteY7" fmla="*/ 1579100 h 1788650"/>
              <a:gd name="connsiteX8" fmla="*/ 739140 w 967740"/>
              <a:gd name="connsiteY8" fmla="*/ 1529570 h 1788650"/>
              <a:gd name="connsiteX9" fmla="*/ 742950 w 967740"/>
              <a:gd name="connsiteY9" fmla="*/ 1514330 h 1788650"/>
              <a:gd name="connsiteX10" fmla="*/ 746760 w 967740"/>
              <a:gd name="connsiteY10" fmla="*/ 1472420 h 1788650"/>
              <a:gd name="connsiteX11" fmla="*/ 750570 w 967740"/>
              <a:gd name="connsiteY11" fmla="*/ 1457180 h 1788650"/>
              <a:gd name="connsiteX12" fmla="*/ 754380 w 967740"/>
              <a:gd name="connsiteY12" fmla="*/ 1426700 h 1788650"/>
              <a:gd name="connsiteX13" fmla="*/ 758190 w 967740"/>
              <a:gd name="connsiteY13" fmla="*/ 1400030 h 1788650"/>
              <a:gd name="connsiteX14" fmla="*/ 762000 w 967740"/>
              <a:gd name="connsiteY14" fmla="*/ 1339070 h 1788650"/>
              <a:gd name="connsiteX15" fmla="*/ 765810 w 967740"/>
              <a:gd name="connsiteY15" fmla="*/ 1316210 h 1788650"/>
              <a:gd name="connsiteX16" fmla="*/ 758190 w 967740"/>
              <a:gd name="connsiteY16" fmla="*/ 1209530 h 1788650"/>
              <a:gd name="connsiteX17" fmla="*/ 754380 w 967740"/>
              <a:gd name="connsiteY17" fmla="*/ 1190480 h 1788650"/>
              <a:gd name="connsiteX18" fmla="*/ 746760 w 967740"/>
              <a:gd name="connsiteY18" fmla="*/ 1137140 h 1788650"/>
              <a:gd name="connsiteX19" fmla="*/ 735330 w 967740"/>
              <a:gd name="connsiteY19" fmla="*/ 1087610 h 1788650"/>
              <a:gd name="connsiteX20" fmla="*/ 731520 w 967740"/>
              <a:gd name="connsiteY20" fmla="*/ 1076180 h 1788650"/>
              <a:gd name="connsiteX21" fmla="*/ 723900 w 967740"/>
              <a:gd name="connsiteY21" fmla="*/ 1019030 h 1788650"/>
              <a:gd name="connsiteX22" fmla="*/ 716280 w 967740"/>
              <a:gd name="connsiteY22" fmla="*/ 980930 h 1788650"/>
              <a:gd name="connsiteX23" fmla="*/ 712470 w 967740"/>
              <a:gd name="connsiteY23" fmla="*/ 942830 h 1788650"/>
              <a:gd name="connsiteX24" fmla="*/ 704850 w 967740"/>
              <a:gd name="connsiteY24" fmla="*/ 916160 h 1788650"/>
              <a:gd name="connsiteX25" fmla="*/ 701040 w 967740"/>
              <a:gd name="connsiteY25" fmla="*/ 897110 h 1788650"/>
              <a:gd name="connsiteX26" fmla="*/ 693420 w 967740"/>
              <a:gd name="connsiteY26" fmla="*/ 881870 h 1788650"/>
              <a:gd name="connsiteX27" fmla="*/ 685800 w 967740"/>
              <a:gd name="connsiteY27" fmla="*/ 859010 h 1788650"/>
              <a:gd name="connsiteX28" fmla="*/ 674370 w 967740"/>
              <a:gd name="connsiteY28" fmla="*/ 832340 h 1788650"/>
              <a:gd name="connsiteX29" fmla="*/ 666750 w 967740"/>
              <a:gd name="connsiteY29" fmla="*/ 817100 h 1788650"/>
              <a:gd name="connsiteX30" fmla="*/ 659130 w 967740"/>
              <a:gd name="connsiteY30" fmla="*/ 794240 h 1788650"/>
              <a:gd name="connsiteX31" fmla="*/ 655320 w 967740"/>
              <a:gd name="connsiteY31" fmla="*/ 779000 h 1788650"/>
              <a:gd name="connsiteX32" fmla="*/ 647700 w 967740"/>
              <a:gd name="connsiteY32" fmla="*/ 767570 h 1788650"/>
              <a:gd name="connsiteX33" fmla="*/ 640080 w 967740"/>
              <a:gd name="connsiteY33" fmla="*/ 737090 h 1788650"/>
              <a:gd name="connsiteX34" fmla="*/ 636270 w 967740"/>
              <a:gd name="connsiteY34" fmla="*/ 725660 h 1788650"/>
              <a:gd name="connsiteX35" fmla="*/ 632460 w 967740"/>
              <a:gd name="connsiteY35" fmla="*/ 710420 h 1788650"/>
              <a:gd name="connsiteX36" fmla="*/ 624840 w 967740"/>
              <a:gd name="connsiteY36" fmla="*/ 698990 h 1788650"/>
              <a:gd name="connsiteX37" fmla="*/ 621030 w 967740"/>
              <a:gd name="connsiteY37" fmla="*/ 683750 h 1788650"/>
              <a:gd name="connsiteX38" fmla="*/ 605790 w 967740"/>
              <a:gd name="connsiteY38" fmla="*/ 653270 h 1788650"/>
              <a:gd name="connsiteX39" fmla="*/ 586740 w 967740"/>
              <a:gd name="connsiteY39" fmla="*/ 622790 h 1788650"/>
              <a:gd name="connsiteX40" fmla="*/ 567690 w 967740"/>
              <a:gd name="connsiteY40" fmla="*/ 584690 h 1788650"/>
              <a:gd name="connsiteX41" fmla="*/ 567690 w 967740"/>
              <a:gd name="connsiteY41" fmla="*/ 584690 h 1788650"/>
              <a:gd name="connsiteX42" fmla="*/ 537210 w 967740"/>
              <a:gd name="connsiteY42" fmla="*/ 538970 h 1788650"/>
              <a:gd name="connsiteX43" fmla="*/ 518160 w 967740"/>
              <a:gd name="connsiteY43" fmla="*/ 504680 h 1788650"/>
              <a:gd name="connsiteX44" fmla="*/ 510540 w 967740"/>
              <a:gd name="connsiteY44" fmla="*/ 493250 h 1788650"/>
              <a:gd name="connsiteX45" fmla="*/ 468630 w 967740"/>
              <a:gd name="connsiteY45" fmla="*/ 455150 h 1788650"/>
              <a:gd name="connsiteX46" fmla="*/ 434340 w 967740"/>
              <a:gd name="connsiteY46" fmla="*/ 417050 h 1788650"/>
              <a:gd name="connsiteX47" fmla="*/ 403860 w 967740"/>
              <a:gd name="connsiteY47" fmla="*/ 390380 h 1788650"/>
              <a:gd name="connsiteX48" fmla="*/ 369570 w 967740"/>
              <a:gd name="connsiteY48" fmla="*/ 359900 h 1788650"/>
              <a:gd name="connsiteX49" fmla="*/ 342900 w 967740"/>
              <a:gd name="connsiteY49" fmla="*/ 344660 h 1788650"/>
              <a:gd name="connsiteX50" fmla="*/ 308610 w 967740"/>
              <a:gd name="connsiteY50" fmla="*/ 317990 h 1788650"/>
              <a:gd name="connsiteX51" fmla="*/ 281940 w 967740"/>
              <a:gd name="connsiteY51" fmla="*/ 302750 h 1788650"/>
              <a:gd name="connsiteX52" fmla="*/ 270510 w 967740"/>
              <a:gd name="connsiteY52" fmla="*/ 295130 h 1788650"/>
              <a:gd name="connsiteX53" fmla="*/ 213360 w 967740"/>
              <a:gd name="connsiteY53" fmla="*/ 272270 h 1788650"/>
              <a:gd name="connsiteX54" fmla="*/ 182880 w 967740"/>
              <a:gd name="connsiteY54" fmla="*/ 260840 h 1788650"/>
              <a:gd name="connsiteX55" fmla="*/ 95250 w 967740"/>
              <a:gd name="connsiteY55" fmla="*/ 215120 h 1788650"/>
              <a:gd name="connsiteX56" fmla="*/ 87630 w 967740"/>
              <a:gd name="connsiteY56" fmla="*/ 203690 h 1788650"/>
              <a:gd name="connsiteX57" fmla="*/ 57150 w 967740"/>
              <a:gd name="connsiteY57" fmla="*/ 173210 h 1788650"/>
              <a:gd name="connsiteX58" fmla="*/ 30480 w 967740"/>
              <a:gd name="connsiteY58" fmla="*/ 142730 h 1788650"/>
              <a:gd name="connsiteX59" fmla="*/ 22860 w 967740"/>
              <a:gd name="connsiteY59" fmla="*/ 127490 h 1788650"/>
              <a:gd name="connsiteX60" fmla="*/ 11430 w 967740"/>
              <a:gd name="connsiteY60" fmla="*/ 119870 h 1788650"/>
              <a:gd name="connsiteX61" fmla="*/ 19050 w 967740"/>
              <a:gd name="connsiteY61" fmla="*/ 104630 h 1788650"/>
              <a:gd name="connsiteX62" fmla="*/ 30480 w 967740"/>
              <a:gd name="connsiteY62" fmla="*/ 116060 h 1788650"/>
              <a:gd name="connsiteX63" fmla="*/ 41910 w 967740"/>
              <a:gd name="connsiteY63" fmla="*/ 123680 h 1788650"/>
              <a:gd name="connsiteX64" fmla="*/ 60960 w 967740"/>
              <a:gd name="connsiteY64" fmla="*/ 127490 h 1788650"/>
              <a:gd name="connsiteX65" fmla="*/ 53340 w 967740"/>
              <a:gd name="connsiteY65" fmla="*/ 97010 h 1788650"/>
              <a:gd name="connsiteX66" fmla="*/ 49530 w 967740"/>
              <a:gd name="connsiteY66" fmla="*/ 77960 h 1788650"/>
              <a:gd name="connsiteX67" fmla="*/ 72390 w 967740"/>
              <a:gd name="connsiteY67" fmla="*/ 93200 h 1788650"/>
              <a:gd name="connsiteX68" fmla="*/ 83820 w 967740"/>
              <a:gd name="connsiteY68" fmla="*/ 70340 h 1788650"/>
              <a:gd name="connsiteX69" fmla="*/ 110490 w 967740"/>
              <a:gd name="connsiteY69" fmla="*/ 89390 h 1788650"/>
              <a:gd name="connsiteX70" fmla="*/ 118110 w 967740"/>
              <a:gd name="connsiteY70" fmla="*/ 74150 h 1788650"/>
              <a:gd name="connsiteX71" fmla="*/ 125730 w 967740"/>
              <a:gd name="connsiteY71" fmla="*/ 51290 h 1788650"/>
              <a:gd name="connsiteX72" fmla="*/ 133350 w 967740"/>
              <a:gd name="connsiteY72" fmla="*/ 62720 h 1788650"/>
              <a:gd name="connsiteX73" fmla="*/ 140970 w 967740"/>
              <a:gd name="connsiteY73" fmla="*/ 51290 h 1788650"/>
              <a:gd name="connsiteX74" fmla="*/ 201930 w 967740"/>
              <a:gd name="connsiteY74" fmla="*/ 20810 h 1788650"/>
              <a:gd name="connsiteX75" fmla="*/ 224790 w 967740"/>
              <a:gd name="connsiteY75" fmla="*/ 28430 h 1788650"/>
              <a:gd name="connsiteX76" fmla="*/ 224790 w 967740"/>
              <a:gd name="connsiteY76" fmla="*/ 24620 h 1788650"/>
              <a:gd name="connsiteX77" fmla="*/ 247650 w 967740"/>
              <a:gd name="connsiteY77" fmla="*/ 47480 h 1788650"/>
              <a:gd name="connsiteX78" fmla="*/ 297180 w 967740"/>
              <a:gd name="connsiteY78" fmla="*/ 74150 h 1788650"/>
              <a:gd name="connsiteX79" fmla="*/ 365760 w 967740"/>
              <a:gd name="connsiteY79" fmla="*/ 116060 h 1788650"/>
              <a:gd name="connsiteX80" fmla="*/ 400050 w 967740"/>
              <a:gd name="connsiteY80" fmla="*/ 142730 h 1788650"/>
              <a:gd name="connsiteX81" fmla="*/ 407670 w 967740"/>
              <a:gd name="connsiteY81" fmla="*/ 154160 h 1788650"/>
              <a:gd name="connsiteX82" fmla="*/ 419100 w 967740"/>
              <a:gd name="connsiteY82" fmla="*/ 157970 h 1788650"/>
              <a:gd name="connsiteX83" fmla="*/ 457200 w 967740"/>
              <a:gd name="connsiteY83" fmla="*/ 196070 h 1788650"/>
              <a:gd name="connsiteX84" fmla="*/ 480060 w 967740"/>
              <a:gd name="connsiteY84" fmla="*/ 215120 h 1788650"/>
              <a:gd name="connsiteX85" fmla="*/ 529590 w 967740"/>
              <a:gd name="connsiteY85" fmla="*/ 257030 h 1788650"/>
              <a:gd name="connsiteX86" fmla="*/ 563880 w 967740"/>
              <a:gd name="connsiteY86" fmla="*/ 283700 h 1788650"/>
              <a:gd name="connsiteX87" fmla="*/ 594360 w 967740"/>
              <a:gd name="connsiteY87" fmla="*/ 317990 h 1788650"/>
              <a:gd name="connsiteX88" fmla="*/ 605790 w 967740"/>
              <a:gd name="connsiteY88" fmla="*/ 329420 h 1788650"/>
              <a:gd name="connsiteX89" fmla="*/ 624840 w 967740"/>
              <a:gd name="connsiteY89" fmla="*/ 356090 h 1788650"/>
              <a:gd name="connsiteX90" fmla="*/ 640080 w 967740"/>
              <a:gd name="connsiteY90" fmla="*/ 378950 h 1788650"/>
              <a:gd name="connsiteX91" fmla="*/ 647700 w 967740"/>
              <a:gd name="connsiteY91" fmla="*/ 390380 h 1788650"/>
              <a:gd name="connsiteX92" fmla="*/ 651510 w 967740"/>
              <a:gd name="connsiteY92" fmla="*/ 401810 h 1788650"/>
              <a:gd name="connsiteX93" fmla="*/ 662940 w 967740"/>
              <a:gd name="connsiteY93" fmla="*/ 409430 h 1788650"/>
              <a:gd name="connsiteX94" fmla="*/ 678180 w 967740"/>
              <a:gd name="connsiteY94" fmla="*/ 436100 h 1788650"/>
              <a:gd name="connsiteX95" fmla="*/ 693420 w 967740"/>
              <a:gd name="connsiteY95" fmla="*/ 458960 h 1788650"/>
              <a:gd name="connsiteX96" fmla="*/ 704850 w 967740"/>
              <a:gd name="connsiteY96" fmla="*/ 474200 h 1788650"/>
              <a:gd name="connsiteX97" fmla="*/ 716280 w 967740"/>
              <a:gd name="connsiteY97" fmla="*/ 481820 h 1788650"/>
              <a:gd name="connsiteX98" fmla="*/ 727710 w 967740"/>
              <a:gd name="connsiteY98" fmla="*/ 519920 h 1788650"/>
              <a:gd name="connsiteX99" fmla="*/ 739140 w 967740"/>
              <a:gd name="connsiteY99" fmla="*/ 542780 h 1788650"/>
              <a:gd name="connsiteX100" fmla="*/ 746760 w 967740"/>
              <a:gd name="connsiteY100" fmla="*/ 565640 h 1788650"/>
              <a:gd name="connsiteX101" fmla="*/ 754380 w 967740"/>
              <a:gd name="connsiteY101" fmla="*/ 580880 h 1788650"/>
              <a:gd name="connsiteX102" fmla="*/ 765810 w 967740"/>
              <a:gd name="connsiteY102" fmla="*/ 607550 h 1788650"/>
              <a:gd name="connsiteX103" fmla="*/ 773430 w 967740"/>
              <a:gd name="connsiteY103" fmla="*/ 584690 h 1788650"/>
              <a:gd name="connsiteX104" fmla="*/ 784860 w 967740"/>
              <a:gd name="connsiteY104" fmla="*/ 558020 h 1788650"/>
              <a:gd name="connsiteX105" fmla="*/ 796290 w 967740"/>
              <a:gd name="connsiteY105" fmla="*/ 504680 h 1788650"/>
              <a:gd name="connsiteX106" fmla="*/ 800100 w 967740"/>
              <a:gd name="connsiteY106" fmla="*/ 478010 h 1788650"/>
              <a:gd name="connsiteX107" fmla="*/ 803910 w 967740"/>
              <a:gd name="connsiteY107" fmla="*/ 428480 h 1788650"/>
              <a:gd name="connsiteX108" fmla="*/ 800100 w 967740"/>
              <a:gd name="connsiteY108" fmla="*/ 386570 h 1788650"/>
              <a:gd name="connsiteX109" fmla="*/ 796290 w 967740"/>
              <a:gd name="connsiteY109" fmla="*/ 363710 h 1788650"/>
              <a:gd name="connsiteX110" fmla="*/ 792480 w 967740"/>
              <a:gd name="connsiteY110" fmla="*/ 337040 h 1788650"/>
              <a:gd name="connsiteX111" fmla="*/ 784860 w 967740"/>
              <a:gd name="connsiteY111" fmla="*/ 291320 h 1788650"/>
              <a:gd name="connsiteX112" fmla="*/ 788670 w 967740"/>
              <a:gd name="connsiteY112" fmla="*/ 196070 h 1788650"/>
              <a:gd name="connsiteX113" fmla="*/ 792480 w 967740"/>
              <a:gd name="connsiteY113" fmla="*/ 177020 h 1788650"/>
              <a:gd name="connsiteX114" fmla="*/ 800100 w 967740"/>
              <a:gd name="connsiteY114" fmla="*/ 199880 h 1788650"/>
              <a:gd name="connsiteX115" fmla="*/ 803910 w 967740"/>
              <a:gd name="connsiteY115" fmla="*/ 237980 h 1788650"/>
              <a:gd name="connsiteX116" fmla="*/ 807720 w 967740"/>
              <a:gd name="connsiteY116" fmla="*/ 268460 h 1788650"/>
              <a:gd name="connsiteX117" fmla="*/ 815340 w 967740"/>
              <a:gd name="connsiteY117" fmla="*/ 257030 h 1788650"/>
              <a:gd name="connsiteX118" fmla="*/ 819150 w 967740"/>
              <a:gd name="connsiteY118" fmla="*/ 245600 h 1788650"/>
              <a:gd name="connsiteX119" fmla="*/ 826770 w 967740"/>
              <a:gd name="connsiteY119" fmla="*/ 226550 h 1788650"/>
              <a:gd name="connsiteX120" fmla="*/ 834390 w 967740"/>
              <a:gd name="connsiteY120" fmla="*/ 203690 h 1788650"/>
              <a:gd name="connsiteX121" fmla="*/ 845820 w 967740"/>
              <a:gd name="connsiteY121" fmla="*/ 180830 h 1788650"/>
              <a:gd name="connsiteX122" fmla="*/ 853440 w 967740"/>
              <a:gd name="connsiteY122" fmla="*/ 196070 h 1788650"/>
              <a:gd name="connsiteX123" fmla="*/ 868680 w 967740"/>
              <a:gd name="connsiteY123" fmla="*/ 218930 h 1788650"/>
              <a:gd name="connsiteX124" fmla="*/ 876300 w 967740"/>
              <a:gd name="connsiteY124" fmla="*/ 199880 h 1788650"/>
              <a:gd name="connsiteX125" fmla="*/ 883920 w 967740"/>
              <a:gd name="connsiteY125" fmla="*/ 188450 h 1788650"/>
              <a:gd name="connsiteX126" fmla="*/ 887730 w 967740"/>
              <a:gd name="connsiteY126" fmla="*/ 237980 h 1788650"/>
              <a:gd name="connsiteX127" fmla="*/ 902970 w 967740"/>
              <a:gd name="connsiteY127" fmla="*/ 211310 h 1788650"/>
              <a:gd name="connsiteX128" fmla="*/ 910590 w 967740"/>
              <a:gd name="connsiteY128" fmla="*/ 196070 h 1788650"/>
              <a:gd name="connsiteX129" fmla="*/ 906780 w 967740"/>
              <a:gd name="connsiteY129" fmla="*/ 226550 h 1788650"/>
              <a:gd name="connsiteX130" fmla="*/ 910590 w 967740"/>
              <a:gd name="connsiteY130" fmla="*/ 241790 h 1788650"/>
              <a:gd name="connsiteX131" fmla="*/ 918210 w 967740"/>
              <a:gd name="connsiteY131" fmla="*/ 230360 h 1788650"/>
              <a:gd name="connsiteX132" fmla="*/ 929640 w 967740"/>
              <a:gd name="connsiteY132" fmla="*/ 218930 h 1788650"/>
              <a:gd name="connsiteX133" fmla="*/ 933450 w 967740"/>
              <a:gd name="connsiteY133" fmla="*/ 207500 h 1788650"/>
              <a:gd name="connsiteX134" fmla="*/ 944880 w 967740"/>
              <a:gd name="connsiteY134" fmla="*/ 241790 h 1788650"/>
              <a:gd name="connsiteX135" fmla="*/ 941070 w 967740"/>
              <a:gd name="connsiteY135" fmla="*/ 302750 h 1788650"/>
              <a:gd name="connsiteX136" fmla="*/ 944880 w 967740"/>
              <a:gd name="connsiteY136" fmla="*/ 401810 h 1788650"/>
              <a:gd name="connsiteX137" fmla="*/ 948690 w 967740"/>
              <a:gd name="connsiteY137" fmla="*/ 428480 h 1788650"/>
              <a:gd name="connsiteX138" fmla="*/ 952500 w 967740"/>
              <a:gd name="connsiteY138" fmla="*/ 470390 h 1788650"/>
              <a:gd name="connsiteX139" fmla="*/ 956310 w 967740"/>
              <a:gd name="connsiteY139" fmla="*/ 565640 h 1788650"/>
              <a:gd name="connsiteX140" fmla="*/ 960120 w 967740"/>
              <a:gd name="connsiteY140" fmla="*/ 580880 h 1788650"/>
              <a:gd name="connsiteX141" fmla="*/ 967740 w 967740"/>
              <a:gd name="connsiteY141" fmla="*/ 626600 h 1788650"/>
              <a:gd name="connsiteX142" fmla="*/ 960120 w 967740"/>
              <a:gd name="connsiteY142" fmla="*/ 737090 h 1788650"/>
              <a:gd name="connsiteX143" fmla="*/ 956310 w 967740"/>
              <a:gd name="connsiteY143" fmla="*/ 763760 h 1788650"/>
              <a:gd name="connsiteX144" fmla="*/ 952500 w 967740"/>
              <a:gd name="connsiteY144" fmla="*/ 782810 h 1788650"/>
              <a:gd name="connsiteX145" fmla="*/ 944880 w 967740"/>
              <a:gd name="connsiteY145" fmla="*/ 847580 h 1788650"/>
              <a:gd name="connsiteX146" fmla="*/ 941070 w 967740"/>
              <a:gd name="connsiteY146" fmla="*/ 862820 h 1788650"/>
              <a:gd name="connsiteX147" fmla="*/ 933450 w 967740"/>
              <a:gd name="connsiteY147" fmla="*/ 935210 h 1788650"/>
              <a:gd name="connsiteX148" fmla="*/ 925830 w 967740"/>
              <a:gd name="connsiteY148" fmla="*/ 988550 h 1788650"/>
              <a:gd name="connsiteX149" fmla="*/ 929640 w 967740"/>
              <a:gd name="connsiteY149" fmla="*/ 1057130 h 1788650"/>
              <a:gd name="connsiteX150" fmla="*/ 941070 w 967740"/>
              <a:gd name="connsiteY150" fmla="*/ 1133330 h 1788650"/>
              <a:gd name="connsiteX151" fmla="*/ 933450 w 967740"/>
              <a:gd name="connsiteY151" fmla="*/ 1217150 h 1788650"/>
              <a:gd name="connsiteX152" fmla="*/ 925830 w 967740"/>
              <a:gd name="connsiteY152" fmla="*/ 1262870 h 1788650"/>
              <a:gd name="connsiteX153" fmla="*/ 918210 w 967740"/>
              <a:gd name="connsiteY153" fmla="*/ 1346690 h 1788650"/>
              <a:gd name="connsiteX154" fmla="*/ 914400 w 967740"/>
              <a:gd name="connsiteY154" fmla="*/ 1361930 h 1788650"/>
              <a:gd name="connsiteX155" fmla="*/ 910590 w 967740"/>
              <a:gd name="connsiteY155" fmla="*/ 1380980 h 1788650"/>
              <a:gd name="connsiteX156" fmla="*/ 902970 w 967740"/>
              <a:gd name="connsiteY156" fmla="*/ 1403840 h 1788650"/>
              <a:gd name="connsiteX157" fmla="*/ 891540 w 967740"/>
              <a:gd name="connsiteY157" fmla="*/ 1430510 h 1788650"/>
              <a:gd name="connsiteX158" fmla="*/ 887730 w 967740"/>
              <a:gd name="connsiteY158" fmla="*/ 1457180 h 1788650"/>
              <a:gd name="connsiteX159" fmla="*/ 883920 w 967740"/>
              <a:gd name="connsiteY159" fmla="*/ 1468610 h 1788650"/>
              <a:gd name="connsiteX160" fmla="*/ 876300 w 967740"/>
              <a:gd name="connsiteY160" fmla="*/ 1495280 h 1788650"/>
              <a:gd name="connsiteX161" fmla="*/ 876300 w 967740"/>
              <a:gd name="connsiteY161" fmla="*/ 1586720 h 1788650"/>
              <a:gd name="connsiteX162" fmla="*/ 887730 w 967740"/>
              <a:gd name="connsiteY162" fmla="*/ 1609580 h 1788650"/>
              <a:gd name="connsiteX163" fmla="*/ 891540 w 967740"/>
              <a:gd name="connsiteY163" fmla="*/ 1617200 h 1788650"/>
              <a:gd name="connsiteX0" fmla="*/ 697230 w 967740"/>
              <a:gd name="connsiteY0" fmla="*/ 1788650 h 1788650"/>
              <a:gd name="connsiteX1" fmla="*/ 704850 w 967740"/>
              <a:gd name="connsiteY1" fmla="*/ 1758170 h 1788650"/>
              <a:gd name="connsiteX2" fmla="*/ 708660 w 967740"/>
              <a:gd name="connsiteY2" fmla="*/ 1742930 h 1788650"/>
              <a:gd name="connsiteX3" fmla="*/ 712470 w 967740"/>
              <a:gd name="connsiteY3" fmla="*/ 1716260 h 1788650"/>
              <a:gd name="connsiteX4" fmla="*/ 716280 w 967740"/>
              <a:gd name="connsiteY4" fmla="*/ 1697210 h 1788650"/>
              <a:gd name="connsiteX5" fmla="*/ 723900 w 967740"/>
              <a:gd name="connsiteY5" fmla="*/ 1674350 h 1788650"/>
              <a:gd name="connsiteX6" fmla="*/ 731520 w 967740"/>
              <a:gd name="connsiteY6" fmla="*/ 1590530 h 1788650"/>
              <a:gd name="connsiteX7" fmla="*/ 735330 w 967740"/>
              <a:gd name="connsiteY7" fmla="*/ 1579100 h 1788650"/>
              <a:gd name="connsiteX8" fmla="*/ 739140 w 967740"/>
              <a:gd name="connsiteY8" fmla="*/ 1529570 h 1788650"/>
              <a:gd name="connsiteX9" fmla="*/ 742950 w 967740"/>
              <a:gd name="connsiteY9" fmla="*/ 1514330 h 1788650"/>
              <a:gd name="connsiteX10" fmla="*/ 746760 w 967740"/>
              <a:gd name="connsiteY10" fmla="*/ 1472420 h 1788650"/>
              <a:gd name="connsiteX11" fmla="*/ 750570 w 967740"/>
              <a:gd name="connsiteY11" fmla="*/ 1457180 h 1788650"/>
              <a:gd name="connsiteX12" fmla="*/ 754380 w 967740"/>
              <a:gd name="connsiteY12" fmla="*/ 1426700 h 1788650"/>
              <a:gd name="connsiteX13" fmla="*/ 758190 w 967740"/>
              <a:gd name="connsiteY13" fmla="*/ 1400030 h 1788650"/>
              <a:gd name="connsiteX14" fmla="*/ 762000 w 967740"/>
              <a:gd name="connsiteY14" fmla="*/ 1339070 h 1788650"/>
              <a:gd name="connsiteX15" fmla="*/ 765810 w 967740"/>
              <a:gd name="connsiteY15" fmla="*/ 1316210 h 1788650"/>
              <a:gd name="connsiteX16" fmla="*/ 758190 w 967740"/>
              <a:gd name="connsiteY16" fmla="*/ 1209530 h 1788650"/>
              <a:gd name="connsiteX17" fmla="*/ 754380 w 967740"/>
              <a:gd name="connsiteY17" fmla="*/ 1190480 h 1788650"/>
              <a:gd name="connsiteX18" fmla="*/ 746760 w 967740"/>
              <a:gd name="connsiteY18" fmla="*/ 1137140 h 1788650"/>
              <a:gd name="connsiteX19" fmla="*/ 735330 w 967740"/>
              <a:gd name="connsiteY19" fmla="*/ 1087610 h 1788650"/>
              <a:gd name="connsiteX20" fmla="*/ 731520 w 967740"/>
              <a:gd name="connsiteY20" fmla="*/ 1076180 h 1788650"/>
              <a:gd name="connsiteX21" fmla="*/ 723900 w 967740"/>
              <a:gd name="connsiteY21" fmla="*/ 1019030 h 1788650"/>
              <a:gd name="connsiteX22" fmla="*/ 716280 w 967740"/>
              <a:gd name="connsiteY22" fmla="*/ 980930 h 1788650"/>
              <a:gd name="connsiteX23" fmla="*/ 712470 w 967740"/>
              <a:gd name="connsiteY23" fmla="*/ 942830 h 1788650"/>
              <a:gd name="connsiteX24" fmla="*/ 704850 w 967740"/>
              <a:gd name="connsiteY24" fmla="*/ 916160 h 1788650"/>
              <a:gd name="connsiteX25" fmla="*/ 701040 w 967740"/>
              <a:gd name="connsiteY25" fmla="*/ 897110 h 1788650"/>
              <a:gd name="connsiteX26" fmla="*/ 693420 w 967740"/>
              <a:gd name="connsiteY26" fmla="*/ 881870 h 1788650"/>
              <a:gd name="connsiteX27" fmla="*/ 685800 w 967740"/>
              <a:gd name="connsiteY27" fmla="*/ 859010 h 1788650"/>
              <a:gd name="connsiteX28" fmla="*/ 674370 w 967740"/>
              <a:gd name="connsiteY28" fmla="*/ 832340 h 1788650"/>
              <a:gd name="connsiteX29" fmla="*/ 666750 w 967740"/>
              <a:gd name="connsiteY29" fmla="*/ 817100 h 1788650"/>
              <a:gd name="connsiteX30" fmla="*/ 659130 w 967740"/>
              <a:gd name="connsiteY30" fmla="*/ 794240 h 1788650"/>
              <a:gd name="connsiteX31" fmla="*/ 655320 w 967740"/>
              <a:gd name="connsiteY31" fmla="*/ 779000 h 1788650"/>
              <a:gd name="connsiteX32" fmla="*/ 647700 w 967740"/>
              <a:gd name="connsiteY32" fmla="*/ 767570 h 1788650"/>
              <a:gd name="connsiteX33" fmla="*/ 640080 w 967740"/>
              <a:gd name="connsiteY33" fmla="*/ 737090 h 1788650"/>
              <a:gd name="connsiteX34" fmla="*/ 636270 w 967740"/>
              <a:gd name="connsiteY34" fmla="*/ 725660 h 1788650"/>
              <a:gd name="connsiteX35" fmla="*/ 632460 w 967740"/>
              <a:gd name="connsiteY35" fmla="*/ 710420 h 1788650"/>
              <a:gd name="connsiteX36" fmla="*/ 624840 w 967740"/>
              <a:gd name="connsiteY36" fmla="*/ 698990 h 1788650"/>
              <a:gd name="connsiteX37" fmla="*/ 621030 w 967740"/>
              <a:gd name="connsiteY37" fmla="*/ 683750 h 1788650"/>
              <a:gd name="connsiteX38" fmla="*/ 605790 w 967740"/>
              <a:gd name="connsiteY38" fmla="*/ 653270 h 1788650"/>
              <a:gd name="connsiteX39" fmla="*/ 586740 w 967740"/>
              <a:gd name="connsiteY39" fmla="*/ 622790 h 1788650"/>
              <a:gd name="connsiteX40" fmla="*/ 567690 w 967740"/>
              <a:gd name="connsiteY40" fmla="*/ 584690 h 1788650"/>
              <a:gd name="connsiteX41" fmla="*/ 567690 w 967740"/>
              <a:gd name="connsiteY41" fmla="*/ 584690 h 1788650"/>
              <a:gd name="connsiteX42" fmla="*/ 537210 w 967740"/>
              <a:gd name="connsiteY42" fmla="*/ 538970 h 1788650"/>
              <a:gd name="connsiteX43" fmla="*/ 518160 w 967740"/>
              <a:gd name="connsiteY43" fmla="*/ 504680 h 1788650"/>
              <a:gd name="connsiteX44" fmla="*/ 510540 w 967740"/>
              <a:gd name="connsiteY44" fmla="*/ 493250 h 1788650"/>
              <a:gd name="connsiteX45" fmla="*/ 468630 w 967740"/>
              <a:gd name="connsiteY45" fmla="*/ 455150 h 1788650"/>
              <a:gd name="connsiteX46" fmla="*/ 434340 w 967740"/>
              <a:gd name="connsiteY46" fmla="*/ 417050 h 1788650"/>
              <a:gd name="connsiteX47" fmla="*/ 403860 w 967740"/>
              <a:gd name="connsiteY47" fmla="*/ 390380 h 1788650"/>
              <a:gd name="connsiteX48" fmla="*/ 369570 w 967740"/>
              <a:gd name="connsiteY48" fmla="*/ 359900 h 1788650"/>
              <a:gd name="connsiteX49" fmla="*/ 342900 w 967740"/>
              <a:gd name="connsiteY49" fmla="*/ 344660 h 1788650"/>
              <a:gd name="connsiteX50" fmla="*/ 308610 w 967740"/>
              <a:gd name="connsiteY50" fmla="*/ 317990 h 1788650"/>
              <a:gd name="connsiteX51" fmla="*/ 281940 w 967740"/>
              <a:gd name="connsiteY51" fmla="*/ 302750 h 1788650"/>
              <a:gd name="connsiteX52" fmla="*/ 270510 w 967740"/>
              <a:gd name="connsiteY52" fmla="*/ 295130 h 1788650"/>
              <a:gd name="connsiteX53" fmla="*/ 213360 w 967740"/>
              <a:gd name="connsiteY53" fmla="*/ 272270 h 1788650"/>
              <a:gd name="connsiteX54" fmla="*/ 182880 w 967740"/>
              <a:gd name="connsiteY54" fmla="*/ 260840 h 1788650"/>
              <a:gd name="connsiteX55" fmla="*/ 95250 w 967740"/>
              <a:gd name="connsiteY55" fmla="*/ 215120 h 1788650"/>
              <a:gd name="connsiteX56" fmla="*/ 87630 w 967740"/>
              <a:gd name="connsiteY56" fmla="*/ 203690 h 1788650"/>
              <a:gd name="connsiteX57" fmla="*/ 57150 w 967740"/>
              <a:gd name="connsiteY57" fmla="*/ 173210 h 1788650"/>
              <a:gd name="connsiteX58" fmla="*/ 30480 w 967740"/>
              <a:gd name="connsiteY58" fmla="*/ 142730 h 1788650"/>
              <a:gd name="connsiteX59" fmla="*/ 22860 w 967740"/>
              <a:gd name="connsiteY59" fmla="*/ 127490 h 1788650"/>
              <a:gd name="connsiteX60" fmla="*/ 11430 w 967740"/>
              <a:gd name="connsiteY60" fmla="*/ 119870 h 1788650"/>
              <a:gd name="connsiteX61" fmla="*/ 19050 w 967740"/>
              <a:gd name="connsiteY61" fmla="*/ 104630 h 1788650"/>
              <a:gd name="connsiteX62" fmla="*/ 30480 w 967740"/>
              <a:gd name="connsiteY62" fmla="*/ 116060 h 1788650"/>
              <a:gd name="connsiteX63" fmla="*/ 41910 w 967740"/>
              <a:gd name="connsiteY63" fmla="*/ 123680 h 1788650"/>
              <a:gd name="connsiteX64" fmla="*/ 60960 w 967740"/>
              <a:gd name="connsiteY64" fmla="*/ 127490 h 1788650"/>
              <a:gd name="connsiteX65" fmla="*/ 53340 w 967740"/>
              <a:gd name="connsiteY65" fmla="*/ 97010 h 1788650"/>
              <a:gd name="connsiteX66" fmla="*/ 49530 w 967740"/>
              <a:gd name="connsiteY66" fmla="*/ 77960 h 1788650"/>
              <a:gd name="connsiteX67" fmla="*/ 72390 w 967740"/>
              <a:gd name="connsiteY67" fmla="*/ 93200 h 1788650"/>
              <a:gd name="connsiteX68" fmla="*/ 83820 w 967740"/>
              <a:gd name="connsiteY68" fmla="*/ 70340 h 1788650"/>
              <a:gd name="connsiteX69" fmla="*/ 110490 w 967740"/>
              <a:gd name="connsiteY69" fmla="*/ 89390 h 1788650"/>
              <a:gd name="connsiteX70" fmla="*/ 118110 w 967740"/>
              <a:gd name="connsiteY70" fmla="*/ 74150 h 1788650"/>
              <a:gd name="connsiteX71" fmla="*/ 125730 w 967740"/>
              <a:gd name="connsiteY71" fmla="*/ 51290 h 1788650"/>
              <a:gd name="connsiteX72" fmla="*/ 133350 w 967740"/>
              <a:gd name="connsiteY72" fmla="*/ 62720 h 1788650"/>
              <a:gd name="connsiteX73" fmla="*/ 140970 w 967740"/>
              <a:gd name="connsiteY73" fmla="*/ 51290 h 1788650"/>
              <a:gd name="connsiteX74" fmla="*/ 201930 w 967740"/>
              <a:gd name="connsiteY74" fmla="*/ 20810 h 1788650"/>
              <a:gd name="connsiteX75" fmla="*/ 224790 w 967740"/>
              <a:gd name="connsiteY75" fmla="*/ 28430 h 1788650"/>
              <a:gd name="connsiteX76" fmla="*/ 224790 w 967740"/>
              <a:gd name="connsiteY76" fmla="*/ 24620 h 1788650"/>
              <a:gd name="connsiteX77" fmla="*/ 247650 w 967740"/>
              <a:gd name="connsiteY77" fmla="*/ 47480 h 1788650"/>
              <a:gd name="connsiteX78" fmla="*/ 297180 w 967740"/>
              <a:gd name="connsiteY78" fmla="*/ 74150 h 1788650"/>
              <a:gd name="connsiteX79" fmla="*/ 365760 w 967740"/>
              <a:gd name="connsiteY79" fmla="*/ 116060 h 1788650"/>
              <a:gd name="connsiteX80" fmla="*/ 400050 w 967740"/>
              <a:gd name="connsiteY80" fmla="*/ 142730 h 1788650"/>
              <a:gd name="connsiteX81" fmla="*/ 407670 w 967740"/>
              <a:gd name="connsiteY81" fmla="*/ 154160 h 1788650"/>
              <a:gd name="connsiteX82" fmla="*/ 419100 w 967740"/>
              <a:gd name="connsiteY82" fmla="*/ 157970 h 1788650"/>
              <a:gd name="connsiteX83" fmla="*/ 457200 w 967740"/>
              <a:gd name="connsiteY83" fmla="*/ 196070 h 1788650"/>
              <a:gd name="connsiteX84" fmla="*/ 480060 w 967740"/>
              <a:gd name="connsiteY84" fmla="*/ 215120 h 1788650"/>
              <a:gd name="connsiteX85" fmla="*/ 529590 w 967740"/>
              <a:gd name="connsiteY85" fmla="*/ 257030 h 1788650"/>
              <a:gd name="connsiteX86" fmla="*/ 563880 w 967740"/>
              <a:gd name="connsiteY86" fmla="*/ 283700 h 1788650"/>
              <a:gd name="connsiteX87" fmla="*/ 594360 w 967740"/>
              <a:gd name="connsiteY87" fmla="*/ 317990 h 1788650"/>
              <a:gd name="connsiteX88" fmla="*/ 624840 w 967740"/>
              <a:gd name="connsiteY88" fmla="*/ 356090 h 1788650"/>
              <a:gd name="connsiteX89" fmla="*/ 640080 w 967740"/>
              <a:gd name="connsiteY89" fmla="*/ 378950 h 1788650"/>
              <a:gd name="connsiteX90" fmla="*/ 647700 w 967740"/>
              <a:gd name="connsiteY90" fmla="*/ 390380 h 1788650"/>
              <a:gd name="connsiteX91" fmla="*/ 651510 w 967740"/>
              <a:gd name="connsiteY91" fmla="*/ 401810 h 1788650"/>
              <a:gd name="connsiteX92" fmla="*/ 662940 w 967740"/>
              <a:gd name="connsiteY92" fmla="*/ 409430 h 1788650"/>
              <a:gd name="connsiteX93" fmla="*/ 678180 w 967740"/>
              <a:gd name="connsiteY93" fmla="*/ 436100 h 1788650"/>
              <a:gd name="connsiteX94" fmla="*/ 693420 w 967740"/>
              <a:gd name="connsiteY94" fmla="*/ 458960 h 1788650"/>
              <a:gd name="connsiteX95" fmla="*/ 704850 w 967740"/>
              <a:gd name="connsiteY95" fmla="*/ 474200 h 1788650"/>
              <a:gd name="connsiteX96" fmla="*/ 716280 w 967740"/>
              <a:gd name="connsiteY96" fmla="*/ 481820 h 1788650"/>
              <a:gd name="connsiteX97" fmla="*/ 727710 w 967740"/>
              <a:gd name="connsiteY97" fmla="*/ 519920 h 1788650"/>
              <a:gd name="connsiteX98" fmla="*/ 739140 w 967740"/>
              <a:gd name="connsiteY98" fmla="*/ 542780 h 1788650"/>
              <a:gd name="connsiteX99" fmla="*/ 746760 w 967740"/>
              <a:gd name="connsiteY99" fmla="*/ 565640 h 1788650"/>
              <a:gd name="connsiteX100" fmla="*/ 754380 w 967740"/>
              <a:gd name="connsiteY100" fmla="*/ 580880 h 1788650"/>
              <a:gd name="connsiteX101" fmla="*/ 765810 w 967740"/>
              <a:gd name="connsiteY101" fmla="*/ 607550 h 1788650"/>
              <a:gd name="connsiteX102" fmla="*/ 773430 w 967740"/>
              <a:gd name="connsiteY102" fmla="*/ 584690 h 1788650"/>
              <a:gd name="connsiteX103" fmla="*/ 784860 w 967740"/>
              <a:gd name="connsiteY103" fmla="*/ 558020 h 1788650"/>
              <a:gd name="connsiteX104" fmla="*/ 796290 w 967740"/>
              <a:gd name="connsiteY104" fmla="*/ 504680 h 1788650"/>
              <a:gd name="connsiteX105" fmla="*/ 800100 w 967740"/>
              <a:gd name="connsiteY105" fmla="*/ 478010 h 1788650"/>
              <a:gd name="connsiteX106" fmla="*/ 803910 w 967740"/>
              <a:gd name="connsiteY106" fmla="*/ 428480 h 1788650"/>
              <a:gd name="connsiteX107" fmla="*/ 800100 w 967740"/>
              <a:gd name="connsiteY107" fmla="*/ 386570 h 1788650"/>
              <a:gd name="connsiteX108" fmla="*/ 796290 w 967740"/>
              <a:gd name="connsiteY108" fmla="*/ 363710 h 1788650"/>
              <a:gd name="connsiteX109" fmla="*/ 792480 w 967740"/>
              <a:gd name="connsiteY109" fmla="*/ 337040 h 1788650"/>
              <a:gd name="connsiteX110" fmla="*/ 784860 w 967740"/>
              <a:gd name="connsiteY110" fmla="*/ 291320 h 1788650"/>
              <a:gd name="connsiteX111" fmla="*/ 788670 w 967740"/>
              <a:gd name="connsiteY111" fmla="*/ 196070 h 1788650"/>
              <a:gd name="connsiteX112" fmla="*/ 792480 w 967740"/>
              <a:gd name="connsiteY112" fmla="*/ 177020 h 1788650"/>
              <a:gd name="connsiteX113" fmla="*/ 800100 w 967740"/>
              <a:gd name="connsiteY113" fmla="*/ 199880 h 1788650"/>
              <a:gd name="connsiteX114" fmla="*/ 803910 w 967740"/>
              <a:gd name="connsiteY114" fmla="*/ 237980 h 1788650"/>
              <a:gd name="connsiteX115" fmla="*/ 807720 w 967740"/>
              <a:gd name="connsiteY115" fmla="*/ 268460 h 1788650"/>
              <a:gd name="connsiteX116" fmla="*/ 815340 w 967740"/>
              <a:gd name="connsiteY116" fmla="*/ 257030 h 1788650"/>
              <a:gd name="connsiteX117" fmla="*/ 819150 w 967740"/>
              <a:gd name="connsiteY117" fmla="*/ 245600 h 1788650"/>
              <a:gd name="connsiteX118" fmla="*/ 826770 w 967740"/>
              <a:gd name="connsiteY118" fmla="*/ 226550 h 1788650"/>
              <a:gd name="connsiteX119" fmla="*/ 834390 w 967740"/>
              <a:gd name="connsiteY119" fmla="*/ 203690 h 1788650"/>
              <a:gd name="connsiteX120" fmla="*/ 845820 w 967740"/>
              <a:gd name="connsiteY120" fmla="*/ 180830 h 1788650"/>
              <a:gd name="connsiteX121" fmla="*/ 853440 w 967740"/>
              <a:gd name="connsiteY121" fmla="*/ 196070 h 1788650"/>
              <a:gd name="connsiteX122" fmla="*/ 868680 w 967740"/>
              <a:gd name="connsiteY122" fmla="*/ 218930 h 1788650"/>
              <a:gd name="connsiteX123" fmla="*/ 876300 w 967740"/>
              <a:gd name="connsiteY123" fmla="*/ 199880 h 1788650"/>
              <a:gd name="connsiteX124" fmla="*/ 883920 w 967740"/>
              <a:gd name="connsiteY124" fmla="*/ 188450 h 1788650"/>
              <a:gd name="connsiteX125" fmla="*/ 887730 w 967740"/>
              <a:gd name="connsiteY125" fmla="*/ 237980 h 1788650"/>
              <a:gd name="connsiteX126" fmla="*/ 902970 w 967740"/>
              <a:gd name="connsiteY126" fmla="*/ 211310 h 1788650"/>
              <a:gd name="connsiteX127" fmla="*/ 910590 w 967740"/>
              <a:gd name="connsiteY127" fmla="*/ 196070 h 1788650"/>
              <a:gd name="connsiteX128" fmla="*/ 906780 w 967740"/>
              <a:gd name="connsiteY128" fmla="*/ 226550 h 1788650"/>
              <a:gd name="connsiteX129" fmla="*/ 910590 w 967740"/>
              <a:gd name="connsiteY129" fmla="*/ 241790 h 1788650"/>
              <a:gd name="connsiteX130" fmla="*/ 918210 w 967740"/>
              <a:gd name="connsiteY130" fmla="*/ 230360 h 1788650"/>
              <a:gd name="connsiteX131" fmla="*/ 929640 w 967740"/>
              <a:gd name="connsiteY131" fmla="*/ 218930 h 1788650"/>
              <a:gd name="connsiteX132" fmla="*/ 933450 w 967740"/>
              <a:gd name="connsiteY132" fmla="*/ 207500 h 1788650"/>
              <a:gd name="connsiteX133" fmla="*/ 944880 w 967740"/>
              <a:gd name="connsiteY133" fmla="*/ 241790 h 1788650"/>
              <a:gd name="connsiteX134" fmla="*/ 941070 w 967740"/>
              <a:gd name="connsiteY134" fmla="*/ 302750 h 1788650"/>
              <a:gd name="connsiteX135" fmla="*/ 944880 w 967740"/>
              <a:gd name="connsiteY135" fmla="*/ 401810 h 1788650"/>
              <a:gd name="connsiteX136" fmla="*/ 948690 w 967740"/>
              <a:gd name="connsiteY136" fmla="*/ 428480 h 1788650"/>
              <a:gd name="connsiteX137" fmla="*/ 952500 w 967740"/>
              <a:gd name="connsiteY137" fmla="*/ 470390 h 1788650"/>
              <a:gd name="connsiteX138" fmla="*/ 956310 w 967740"/>
              <a:gd name="connsiteY138" fmla="*/ 565640 h 1788650"/>
              <a:gd name="connsiteX139" fmla="*/ 960120 w 967740"/>
              <a:gd name="connsiteY139" fmla="*/ 580880 h 1788650"/>
              <a:gd name="connsiteX140" fmla="*/ 967740 w 967740"/>
              <a:gd name="connsiteY140" fmla="*/ 626600 h 1788650"/>
              <a:gd name="connsiteX141" fmla="*/ 960120 w 967740"/>
              <a:gd name="connsiteY141" fmla="*/ 737090 h 1788650"/>
              <a:gd name="connsiteX142" fmla="*/ 956310 w 967740"/>
              <a:gd name="connsiteY142" fmla="*/ 763760 h 1788650"/>
              <a:gd name="connsiteX143" fmla="*/ 952500 w 967740"/>
              <a:gd name="connsiteY143" fmla="*/ 782810 h 1788650"/>
              <a:gd name="connsiteX144" fmla="*/ 944880 w 967740"/>
              <a:gd name="connsiteY144" fmla="*/ 847580 h 1788650"/>
              <a:gd name="connsiteX145" fmla="*/ 941070 w 967740"/>
              <a:gd name="connsiteY145" fmla="*/ 862820 h 1788650"/>
              <a:gd name="connsiteX146" fmla="*/ 933450 w 967740"/>
              <a:gd name="connsiteY146" fmla="*/ 935210 h 1788650"/>
              <a:gd name="connsiteX147" fmla="*/ 925830 w 967740"/>
              <a:gd name="connsiteY147" fmla="*/ 988550 h 1788650"/>
              <a:gd name="connsiteX148" fmla="*/ 929640 w 967740"/>
              <a:gd name="connsiteY148" fmla="*/ 1057130 h 1788650"/>
              <a:gd name="connsiteX149" fmla="*/ 941070 w 967740"/>
              <a:gd name="connsiteY149" fmla="*/ 1133330 h 1788650"/>
              <a:gd name="connsiteX150" fmla="*/ 933450 w 967740"/>
              <a:gd name="connsiteY150" fmla="*/ 1217150 h 1788650"/>
              <a:gd name="connsiteX151" fmla="*/ 925830 w 967740"/>
              <a:gd name="connsiteY151" fmla="*/ 1262870 h 1788650"/>
              <a:gd name="connsiteX152" fmla="*/ 918210 w 967740"/>
              <a:gd name="connsiteY152" fmla="*/ 1346690 h 1788650"/>
              <a:gd name="connsiteX153" fmla="*/ 914400 w 967740"/>
              <a:gd name="connsiteY153" fmla="*/ 1361930 h 1788650"/>
              <a:gd name="connsiteX154" fmla="*/ 910590 w 967740"/>
              <a:gd name="connsiteY154" fmla="*/ 1380980 h 1788650"/>
              <a:gd name="connsiteX155" fmla="*/ 902970 w 967740"/>
              <a:gd name="connsiteY155" fmla="*/ 1403840 h 1788650"/>
              <a:gd name="connsiteX156" fmla="*/ 891540 w 967740"/>
              <a:gd name="connsiteY156" fmla="*/ 1430510 h 1788650"/>
              <a:gd name="connsiteX157" fmla="*/ 887730 w 967740"/>
              <a:gd name="connsiteY157" fmla="*/ 1457180 h 1788650"/>
              <a:gd name="connsiteX158" fmla="*/ 883920 w 967740"/>
              <a:gd name="connsiteY158" fmla="*/ 1468610 h 1788650"/>
              <a:gd name="connsiteX159" fmla="*/ 876300 w 967740"/>
              <a:gd name="connsiteY159" fmla="*/ 1495280 h 1788650"/>
              <a:gd name="connsiteX160" fmla="*/ 876300 w 967740"/>
              <a:gd name="connsiteY160" fmla="*/ 1586720 h 1788650"/>
              <a:gd name="connsiteX161" fmla="*/ 887730 w 967740"/>
              <a:gd name="connsiteY161" fmla="*/ 1609580 h 1788650"/>
              <a:gd name="connsiteX162" fmla="*/ 891540 w 967740"/>
              <a:gd name="connsiteY162" fmla="*/ 1617200 h 1788650"/>
              <a:gd name="connsiteX0" fmla="*/ 697230 w 967740"/>
              <a:gd name="connsiteY0" fmla="*/ 1788650 h 1788650"/>
              <a:gd name="connsiteX1" fmla="*/ 704850 w 967740"/>
              <a:gd name="connsiteY1" fmla="*/ 1758170 h 1788650"/>
              <a:gd name="connsiteX2" fmla="*/ 708660 w 967740"/>
              <a:gd name="connsiteY2" fmla="*/ 1742930 h 1788650"/>
              <a:gd name="connsiteX3" fmla="*/ 712470 w 967740"/>
              <a:gd name="connsiteY3" fmla="*/ 1716260 h 1788650"/>
              <a:gd name="connsiteX4" fmla="*/ 716280 w 967740"/>
              <a:gd name="connsiteY4" fmla="*/ 1697210 h 1788650"/>
              <a:gd name="connsiteX5" fmla="*/ 723900 w 967740"/>
              <a:gd name="connsiteY5" fmla="*/ 1674350 h 1788650"/>
              <a:gd name="connsiteX6" fmla="*/ 731520 w 967740"/>
              <a:gd name="connsiteY6" fmla="*/ 1590530 h 1788650"/>
              <a:gd name="connsiteX7" fmla="*/ 735330 w 967740"/>
              <a:gd name="connsiteY7" fmla="*/ 1579100 h 1788650"/>
              <a:gd name="connsiteX8" fmla="*/ 739140 w 967740"/>
              <a:gd name="connsiteY8" fmla="*/ 1529570 h 1788650"/>
              <a:gd name="connsiteX9" fmla="*/ 742950 w 967740"/>
              <a:gd name="connsiteY9" fmla="*/ 1514330 h 1788650"/>
              <a:gd name="connsiteX10" fmla="*/ 746760 w 967740"/>
              <a:gd name="connsiteY10" fmla="*/ 1472420 h 1788650"/>
              <a:gd name="connsiteX11" fmla="*/ 750570 w 967740"/>
              <a:gd name="connsiteY11" fmla="*/ 1457180 h 1788650"/>
              <a:gd name="connsiteX12" fmla="*/ 754380 w 967740"/>
              <a:gd name="connsiteY12" fmla="*/ 1426700 h 1788650"/>
              <a:gd name="connsiteX13" fmla="*/ 758190 w 967740"/>
              <a:gd name="connsiteY13" fmla="*/ 1400030 h 1788650"/>
              <a:gd name="connsiteX14" fmla="*/ 762000 w 967740"/>
              <a:gd name="connsiteY14" fmla="*/ 1339070 h 1788650"/>
              <a:gd name="connsiteX15" fmla="*/ 765810 w 967740"/>
              <a:gd name="connsiteY15" fmla="*/ 1316210 h 1788650"/>
              <a:gd name="connsiteX16" fmla="*/ 758190 w 967740"/>
              <a:gd name="connsiteY16" fmla="*/ 1209530 h 1788650"/>
              <a:gd name="connsiteX17" fmla="*/ 754380 w 967740"/>
              <a:gd name="connsiteY17" fmla="*/ 1190480 h 1788650"/>
              <a:gd name="connsiteX18" fmla="*/ 746760 w 967740"/>
              <a:gd name="connsiteY18" fmla="*/ 1137140 h 1788650"/>
              <a:gd name="connsiteX19" fmla="*/ 735330 w 967740"/>
              <a:gd name="connsiteY19" fmla="*/ 1087610 h 1788650"/>
              <a:gd name="connsiteX20" fmla="*/ 731520 w 967740"/>
              <a:gd name="connsiteY20" fmla="*/ 1076180 h 1788650"/>
              <a:gd name="connsiteX21" fmla="*/ 723900 w 967740"/>
              <a:gd name="connsiteY21" fmla="*/ 1019030 h 1788650"/>
              <a:gd name="connsiteX22" fmla="*/ 716280 w 967740"/>
              <a:gd name="connsiteY22" fmla="*/ 980930 h 1788650"/>
              <a:gd name="connsiteX23" fmla="*/ 712470 w 967740"/>
              <a:gd name="connsiteY23" fmla="*/ 942830 h 1788650"/>
              <a:gd name="connsiteX24" fmla="*/ 704850 w 967740"/>
              <a:gd name="connsiteY24" fmla="*/ 916160 h 1788650"/>
              <a:gd name="connsiteX25" fmla="*/ 701040 w 967740"/>
              <a:gd name="connsiteY25" fmla="*/ 897110 h 1788650"/>
              <a:gd name="connsiteX26" fmla="*/ 693420 w 967740"/>
              <a:gd name="connsiteY26" fmla="*/ 881870 h 1788650"/>
              <a:gd name="connsiteX27" fmla="*/ 685800 w 967740"/>
              <a:gd name="connsiteY27" fmla="*/ 859010 h 1788650"/>
              <a:gd name="connsiteX28" fmla="*/ 674370 w 967740"/>
              <a:gd name="connsiteY28" fmla="*/ 832340 h 1788650"/>
              <a:gd name="connsiteX29" fmla="*/ 666750 w 967740"/>
              <a:gd name="connsiteY29" fmla="*/ 817100 h 1788650"/>
              <a:gd name="connsiteX30" fmla="*/ 659130 w 967740"/>
              <a:gd name="connsiteY30" fmla="*/ 794240 h 1788650"/>
              <a:gd name="connsiteX31" fmla="*/ 655320 w 967740"/>
              <a:gd name="connsiteY31" fmla="*/ 779000 h 1788650"/>
              <a:gd name="connsiteX32" fmla="*/ 647700 w 967740"/>
              <a:gd name="connsiteY32" fmla="*/ 767570 h 1788650"/>
              <a:gd name="connsiteX33" fmla="*/ 640080 w 967740"/>
              <a:gd name="connsiteY33" fmla="*/ 737090 h 1788650"/>
              <a:gd name="connsiteX34" fmla="*/ 636270 w 967740"/>
              <a:gd name="connsiteY34" fmla="*/ 725660 h 1788650"/>
              <a:gd name="connsiteX35" fmla="*/ 632460 w 967740"/>
              <a:gd name="connsiteY35" fmla="*/ 710420 h 1788650"/>
              <a:gd name="connsiteX36" fmla="*/ 624840 w 967740"/>
              <a:gd name="connsiteY36" fmla="*/ 698990 h 1788650"/>
              <a:gd name="connsiteX37" fmla="*/ 621030 w 967740"/>
              <a:gd name="connsiteY37" fmla="*/ 683750 h 1788650"/>
              <a:gd name="connsiteX38" fmla="*/ 605790 w 967740"/>
              <a:gd name="connsiteY38" fmla="*/ 653270 h 1788650"/>
              <a:gd name="connsiteX39" fmla="*/ 586740 w 967740"/>
              <a:gd name="connsiteY39" fmla="*/ 622790 h 1788650"/>
              <a:gd name="connsiteX40" fmla="*/ 567690 w 967740"/>
              <a:gd name="connsiteY40" fmla="*/ 584690 h 1788650"/>
              <a:gd name="connsiteX41" fmla="*/ 567690 w 967740"/>
              <a:gd name="connsiteY41" fmla="*/ 584690 h 1788650"/>
              <a:gd name="connsiteX42" fmla="*/ 537210 w 967740"/>
              <a:gd name="connsiteY42" fmla="*/ 538970 h 1788650"/>
              <a:gd name="connsiteX43" fmla="*/ 518160 w 967740"/>
              <a:gd name="connsiteY43" fmla="*/ 504680 h 1788650"/>
              <a:gd name="connsiteX44" fmla="*/ 510540 w 967740"/>
              <a:gd name="connsiteY44" fmla="*/ 493250 h 1788650"/>
              <a:gd name="connsiteX45" fmla="*/ 468630 w 967740"/>
              <a:gd name="connsiteY45" fmla="*/ 455150 h 1788650"/>
              <a:gd name="connsiteX46" fmla="*/ 434340 w 967740"/>
              <a:gd name="connsiteY46" fmla="*/ 417050 h 1788650"/>
              <a:gd name="connsiteX47" fmla="*/ 403860 w 967740"/>
              <a:gd name="connsiteY47" fmla="*/ 390380 h 1788650"/>
              <a:gd name="connsiteX48" fmla="*/ 369570 w 967740"/>
              <a:gd name="connsiteY48" fmla="*/ 359900 h 1788650"/>
              <a:gd name="connsiteX49" fmla="*/ 342900 w 967740"/>
              <a:gd name="connsiteY49" fmla="*/ 344660 h 1788650"/>
              <a:gd name="connsiteX50" fmla="*/ 308610 w 967740"/>
              <a:gd name="connsiteY50" fmla="*/ 317990 h 1788650"/>
              <a:gd name="connsiteX51" fmla="*/ 281940 w 967740"/>
              <a:gd name="connsiteY51" fmla="*/ 302750 h 1788650"/>
              <a:gd name="connsiteX52" fmla="*/ 270510 w 967740"/>
              <a:gd name="connsiteY52" fmla="*/ 295130 h 1788650"/>
              <a:gd name="connsiteX53" fmla="*/ 213360 w 967740"/>
              <a:gd name="connsiteY53" fmla="*/ 272270 h 1788650"/>
              <a:gd name="connsiteX54" fmla="*/ 182880 w 967740"/>
              <a:gd name="connsiteY54" fmla="*/ 260840 h 1788650"/>
              <a:gd name="connsiteX55" fmla="*/ 95250 w 967740"/>
              <a:gd name="connsiteY55" fmla="*/ 215120 h 1788650"/>
              <a:gd name="connsiteX56" fmla="*/ 87630 w 967740"/>
              <a:gd name="connsiteY56" fmla="*/ 203690 h 1788650"/>
              <a:gd name="connsiteX57" fmla="*/ 57150 w 967740"/>
              <a:gd name="connsiteY57" fmla="*/ 173210 h 1788650"/>
              <a:gd name="connsiteX58" fmla="*/ 30480 w 967740"/>
              <a:gd name="connsiteY58" fmla="*/ 142730 h 1788650"/>
              <a:gd name="connsiteX59" fmla="*/ 22860 w 967740"/>
              <a:gd name="connsiteY59" fmla="*/ 127490 h 1788650"/>
              <a:gd name="connsiteX60" fmla="*/ 11430 w 967740"/>
              <a:gd name="connsiteY60" fmla="*/ 119870 h 1788650"/>
              <a:gd name="connsiteX61" fmla="*/ 19050 w 967740"/>
              <a:gd name="connsiteY61" fmla="*/ 104630 h 1788650"/>
              <a:gd name="connsiteX62" fmla="*/ 30480 w 967740"/>
              <a:gd name="connsiteY62" fmla="*/ 116060 h 1788650"/>
              <a:gd name="connsiteX63" fmla="*/ 41910 w 967740"/>
              <a:gd name="connsiteY63" fmla="*/ 123680 h 1788650"/>
              <a:gd name="connsiteX64" fmla="*/ 60960 w 967740"/>
              <a:gd name="connsiteY64" fmla="*/ 127490 h 1788650"/>
              <a:gd name="connsiteX65" fmla="*/ 53340 w 967740"/>
              <a:gd name="connsiteY65" fmla="*/ 97010 h 1788650"/>
              <a:gd name="connsiteX66" fmla="*/ 49530 w 967740"/>
              <a:gd name="connsiteY66" fmla="*/ 77960 h 1788650"/>
              <a:gd name="connsiteX67" fmla="*/ 72390 w 967740"/>
              <a:gd name="connsiteY67" fmla="*/ 93200 h 1788650"/>
              <a:gd name="connsiteX68" fmla="*/ 83820 w 967740"/>
              <a:gd name="connsiteY68" fmla="*/ 70340 h 1788650"/>
              <a:gd name="connsiteX69" fmla="*/ 110490 w 967740"/>
              <a:gd name="connsiteY69" fmla="*/ 89390 h 1788650"/>
              <a:gd name="connsiteX70" fmla="*/ 118110 w 967740"/>
              <a:gd name="connsiteY70" fmla="*/ 74150 h 1788650"/>
              <a:gd name="connsiteX71" fmla="*/ 125730 w 967740"/>
              <a:gd name="connsiteY71" fmla="*/ 51290 h 1788650"/>
              <a:gd name="connsiteX72" fmla="*/ 133350 w 967740"/>
              <a:gd name="connsiteY72" fmla="*/ 62720 h 1788650"/>
              <a:gd name="connsiteX73" fmla="*/ 140970 w 967740"/>
              <a:gd name="connsiteY73" fmla="*/ 51290 h 1788650"/>
              <a:gd name="connsiteX74" fmla="*/ 201930 w 967740"/>
              <a:gd name="connsiteY74" fmla="*/ 20810 h 1788650"/>
              <a:gd name="connsiteX75" fmla="*/ 224790 w 967740"/>
              <a:gd name="connsiteY75" fmla="*/ 28430 h 1788650"/>
              <a:gd name="connsiteX76" fmla="*/ 224790 w 967740"/>
              <a:gd name="connsiteY76" fmla="*/ 24620 h 1788650"/>
              <a:gd name="connsiteX77" fmla="*/ 247650 w 967740"/>
              <a:gd name="connsiteY77" fmla="*/ 47480 h 1788650"/>
              <a:gd name="connsiteX78" fmla="*/ 297180 w 967740"/>
              <a:gd name="connsiteY78" fmla="*/ 74150 h 1788650"/>
              <a:gd name="connsiteX79" fmla="*/ 365760 w 967740"/>
              <a:gd name="connsiteY79" fmla="*/ 116060 h 1788650"/>
              <a:gd name="connsiteX80" fmla="*/ 400050 w 967740"/>
              <a:gd name="connsiteY80" fmla="*/ 142730 h 1788650"/>
              <a:gd name="connsiteX81" fmla="*/ 407670 w 967740"/>
              <a:gd name="connsiteY81" fmla="*/ 154160 h 1788650"/>
              <a:gd name="connsiteX82" fmla="*/ 419100 w 967740"/>
              <a:gd name="connsiteY82" fmla="*/ 157970 h 1788650"/>
              <a:gd name="connsiteX83" fmla="*/ 457200 w 967740"/>
              <a:gd name="connsiteY83" fmla="*/ 196070 h 1788650"/>
              <a:gd name="connsiteX84" fmla="*/ 480060 w 967740"/>
              <a:gd name="connsiteY84" fmla="*/ 215120 h 1788650"/>
              <a:gd name="connsiteX85" fmla="*/ 529590 w 967740"/>
              <a:gd name="connsiteY85" fmla="*/ 257030 h 1788650"/>
              <a:gd name="connsiteX86" fmla="*/ 563880 w 967740"/>
              <a:gd name="connsiteY86" fmla="*/ 283700 h 1788650"/>
              <a:gd name="connsiteX87" fmla="*/ 594360 w 967740"/>
              <a:gd name="connsiteY87" fmla="*/ 317990 h 1788650"/>
              <a:gd name="connsiteX88" fmla="*/ 624840 w 967740"/>
              <a:gd name="connsiteY88" fmla="*/ 356090 h 1788650"/>
              <a:gd name="connsiteX89" fmla="*/ 647700 w 967740"/>
              <a:gd name="connsiteY89" fmla="*/ 390380 h 1788650"/>
              <a:gd name="connsiteX90" fmla="*/ 651510 w 967740"/>
              <a:gd name="connsiteY90" fmla="*/ 401810 h 1788650"/>
              <a:gd name="connsiteX91" fmla="*/ 662940 w 967740"/>
              <a:gd name="connsiteY91" fmla="*/ 409430 h 1788650"/>
              <a:gd name="connsiteX92" fmla="*/ 678180 w 967740"/>
              <a:gd name="connsiteY92" fmla="*/ 436100 h 1788650"/>
              <a:gd name="connsiteX93" fmla="*/ 693420 w 967740"/>
              <a:gd name="connsiteY93" fmla="*/ 458960 h 1788650"/>
              <a:gd name="connsiteX94" fmla="*/ 704850 w 967740"/>
              <a:gd name="connsiteY94" fmla="*/ 474200 h 1788650"/>
              <a:gd name="connsiteX95" fmla="*/ 716280 w 967740"/>
              <a:gd name="connsiteY95" fmla="*/ 481820 h 1788650"/>
              <a:gd name="connsiteX96" fmla="*/ 727710 w 967740"/>
              <a:gd name="connsiteY96" fmla="*/ 519920 h 1788650"/>
              <a:gd name="connsiteX97" fmla="*/ 739140 w 967740"/>
              <a:gd name="connsiteY97" fmla="*/ 542780 h 1788650"/>
              <a:gd name="connsiteX98" fmla="*/ 746760 w 967740"/>
              <a:gd name="connsiteY98" fmla="*/ 565640 h 1788650"/>
              <a:gd name="connsiteX99" fmla="*/ 754380 w 967740"/>
              <a:gd name="connsiteY99" fmla="*/ 580880 h 1788650"/>
              <a:gd name="connsiteX100" fmla="*/ 765810 w 967740"/>
              <a:gd name="connsiteY100" fmla="*/ 607550 h 1788650"/>
              <a:gd name="connsiteX101" fmla="*/ 773430 w 967740"/>
              <a:gd name="connsiteY101" fmla="*/ 584690 h 1788650"/>
              <a:gd name="connsiteX102" fmla="*/ 784860 w 967740"/>
              <a:gd name="connsiteY102" fmla="*/ 558020 h 1788650"/>
              <a:gd name="connsiteX103" fmla="*/ 796290 w 967740"/>
              <a:gd name="connsiteY103" fmla="*/ 504680 h 1788650"/>
              <a:gd name="connsiteX104" fmla="*/ 800100 w 967740"/>
              <a:gd name="connsiteY104" fmla="*/ 478010 h 1788650"/>
              <a:gd name="connsiteX105" fmla="*/ 803910 w 967740"/>
              <a:gd name="connsiteY105" fmla="*/ 428480 h 1788650"/>
              <a:gd name="connsiteX106" fmla="*/ 800100 w 967740"/>
              <a:gd name="connsiteY106" fmla="*/ 386570 h 1788650"/>
              <a:gd name="connsiteX107" fmla="*/ 796290 w 967740"/>
              <a:gd name="connsiteY107" fmla="*/ 363710 h 1788650"/>
              <a:gd name="connsiteX108" fmla="*/ 792480 w 967740"/>
              <a:gd name="connsiteY108" fmla="*/ 337040 h 1788650"/>
              <a:gd name="connsiteX109" fmla="*/ 784860 w 967740"/>
              <a:gd name="connsiteY109" fmla="*/ 291320 h 1788650"/>
              <a:gd name="connsiteX110" fmla="*/ 788670 w 967740"/>
              <a:gd name="connsiteY110" fmla="*/ 196070 h 1788650"/>
              <a:gd name="connsiteX111" fmla="*/ 792480 w 967740"/>
              <a:gd name="connsiteY111" fmla="*/ 177020 h 1788650"/>
              <a:gd name="connsiteX112" fmla="*/ 800100 w 967740"/>
              <a:gd name="connsiteY112" fmla="*/ 199880 h 1788650"/>
              <a:gd name="connsiteX113" fmla="*/ 803910 w 967740"/>
              <a:gd name="connsiteY113" fmla="*/ 237980 h 1788650"/>
              <a:gd name="connsiteX114" fmla="*/ 807720 w 967740"/>
              <a:gd name="connsiteY114" fmla="*/ 268460 h 1788650"/>
              <a:gd name="connsiteX115" fmla="*/ 815340 w 967740"/>
              <a:gd name="connsiteY115" fmla="*/ 257030 h 1788650"/>
              <a:gd name="connsiteX116" fmla="*/ 819150 w 967740"/>
              <a:gd name="connsiteY116" fmla="*/ 245600 h 1788650"/>
              <a:gd name="connsiteX117" fmla="*/ 826770 w 967740"/>
              <a:gd name="connsiteY117" fmla="*/ 226550 h 1788650"/>
              <a:gd name="connsiteX118" fmla="*/ 834390 w 967740"/>
              <a:gd name="connsiteY118" fmla="*/ 203690 h 1788650"/>
              <a:gd name="connsiteX119" fmla="*/ 845820 w 967740"/>
              <a:gd name="connsiteY119" fmla="*/ 180830 h 1788650"/>
              <a:gd name="connsiteX120" fmla="*/ 853440 w 967740"/>
              <a:gd name="connsiteY120" fmla="*/ 196070 h 1788650"/>
              <a:gd name="connsiteX121" fmla="*/ 868680 w 967740"/>
              <a:gd name="connsiteY121" fmla="*/ 218930 h 1788650"/>
              <a:gd name="connsiteX122" fmla="*/ 876300 w 967740"/>
              <a:gd name="connsiteY122" fmla="*/ 199880 h 1788650"/>
              <a:gd name="connsiteX123" fmla="*/ 883920 w 967740"/>
              <a:gd name="connsiteY123" fmla="*/ 188450 h 1788650"/>
              <a:gd name="connsiteX124" fmla="*/ 887730 w 967740"/>
              <a:gd name="connsiteY124" fmla="*/ 237980 h 1788650"/>
              <a:gd name="connsiteX125" fmla="*/ 902970 w 967740"/>
              <a:gd name="connsiteY125" fmla="*/ 211310 h 1788650"/>
              <a:gd name="connsiteX126" fmla="*/ 910590 w 967740"/>
              <a:gd name="connsiteY126" fmla="*/ 196070 h 1788650"/>
              <a:gd name="connsiteX127" fmla="*/ 906780 w 967740"/>
              <a:gd name="connsiteY127" fmla="*/ 226550 h 1788650"/>
              <a:gd name="connsiteX128" fmla="*/ 910590 w 967740"/>
              <a:gd name="connsiteY128" fmla="*/ 241790 h 1788650"/>
              <a:gd name="connsiteX129" fmla="*/ 918210 w 967740"/>
              <a:gd name="connsiteY129" fmla="*/ 230360 h 1788650"/>
              <a:gd name="connsiteX130" fmla="*/ 929640 w 967740"/>
              <a:gd name="connsiteY130" fmla="*/ 218930 h 1788650"/>
              <a:gd name="connsiteX131" fmla="*/ 933450 w 967740"/>
              <a:gd name="connsiteY131" fmla="*/ 207500 h 1788650"/>
              <a:gd name="connsiteX132" fmla="*/ 944880 w 967740"/>
              <a:gd name="connsiteY132" fmla="*/ 241790 h 1788650"/>
              <a:gd name="connsiteX133" fmla="*/ 941070 w 967740"/>
              <a:gd name="connsiteY133" fmla="*/ 302750 h 1788650"/>
              <a:gd name="connsiteX134" fmla="*/ 944880 w 967740"/>
              <a:gd name="connsiteY134" fmla="*/ 401810 h 1788650"/>
              <a:gd name="connsiteX135" fmla="*/ 948690 w 967740"/>
              <a:gd name="connsiteY135" fmla="*/ 428480 h 1788650"/>
              <a:gd name="connsiteX136" fmla="*/ 952500 w 967740"/>
              <a:gd name="connsiteY136" fmla="*/ 470390 h 1788650"/>
              <a:gd name="connsiteX137" fmla="*/ 956310 w 967740"/>
              <a:gd name="connsiteY137" fmla="*/ 565640 h 1788650"/>
              <a:gd name="connsiteX138" fmla="*/ 960120 w 967740"/>
              <a:gd name="connsiteY138" fmla="*/ 580880 h 1788650"/>
              <a:gd name="connsiteX139" fmla="*/ 967740 w 967740"/>
              <a:gd name="connsiteY139" fmla="*/ 626600 h 1788650"/>
              <a:gd name="connsiteX140" fmla="*/ 960120 w 967740"/>
              <a:gd name="connsiteY140" fmla="*/ 737090 h 1788650"/>
              <a:gd name="connsiteX141" fmla="*/ 956310 w 967740"/>
              <a:gd name="connsiteY141" fmla="*/ 763760 h 1788650"/>
              <a:gd name="connsiteX142" fmla="*/ 952500 w 967740"/>
              <a:gd name="connsiteY142" fmla="*/ 782810 h 1788650"/>
              <a:gd name="connsiteX143" fmla="*/ 944880 w 967740"/>
              <a:gd name="connsiteY143" fmla="*/ 847580 h 1788650"/>
              <a:gd name="connsiteX144" fmla="*/ 941070 w 967740"/>
              <a:gd name="connsiteY144" fmla="*/ 862820 h 1788650"/>
              <a:gd name="connsiteX145" fmla="*/ 933450 w 967740"/>
              <a:gd name="connsiteY145" fmla="*/ 935210 h 1788650"/>
              <a:gd name="connsiteX146" fmla="*/ 925830 w 967740"/>
              <a:gd name="connsiteY146" fmla="*/ 988550 h 1788650"/>
              <a:gd name="connsiteX147" fmla="*/ 929640 w 967740"/>
              <a:gd name="connsiteY147" fmla="*/ 1057130 h 1788650"/>
              <a:gd name="connsiteX148" fmla="*/ 941070 w 967740"/>
              <a:gd name="connsiteY148" fmla="*/ 1133330 h 1788650"/>
              <a:gd name="connsiteX149" fmla="*/ 933450 w 967740"/>
              <a:gd name="connsiteY149" fmla="*/ 1217150 h 1788650"/>
              <a:gd name="connsiteX150" fmla="*/ 925830 w 967740"/>
              <a:gd name="connsiteY150" fmla="*/ 1262870 h 1788650"/>
              <a:gd name="connsiteX151" fmla="*/ 918210 w 967740"/>
              <a:gd name="connsiteY151" fmla="*/ 1346690 h 1788650"/>
              <a:gd name="connsiteX152" fmla="*/ 914400 w 967740"/>
              <a:gd name="connsiteY152" fmla="*/ 1361930 h 1788650"/>
              <a:gd name="connsiteX153" fmla="*/ 910590 w 967740"/>
              <a:gd name="connsiteY153" fmla="*/ 1380980 h 1788650"/>
              <a:gd name="connsiteX154" fmla="*/ 902970 w 967740"/>
              <a:gd name="connsiteY154" fmla="*/ 1403840 h 1788650"/>
              <a:gd name="connsiteX155" fmla="*/ 891540 w 967740"/>
              <a:gd name="connsiteY155" fmla="*/ 1430510 h 1788650"/>
              <a:gd name="connsiteX156" fmla="*/ 887730 w 967740"/>
              <a:gd name="connsiteY156" fmla="*/ 1457180 h 1788650"/>
              <a:gd name="connsiteX157" fmla="*/ 883920 w 967740"/>
              <a:gd name="connsiteY157" fmla="*/ 1468610 h 1788650"/>
              <a:gd name="connsiteX158" fmla="*/ 876300 w 967740"/>
              <a:gd name="connsiteY158" fmla="*/ 1495280 h 1788650"/>
              <a:gd name="connsiteX159" fmla="*/ 876300 w 967740"/>
              <a:gd name="connsiteY159" fmla="*/ 1586720 h 1788650"/>
              <a:gd name="connsiteX160" fmla="*/ 887730 w 967740"/>
              <a:gd name="connsiteY160" fmla="*/ 1609580 h 1788650"/>
              <a:gd name="connsiteX161" fmla="*/ 891540 w 967740"/>
              <a:gd name="connsiteY161" fmla="*/ 1617200 h 1788650"/>
              <a:gd name="connsiteX0" fmla="*/ 697230 w 967740"/>
              <a:gd name="connsiteY0" fmla="*/ 1788650 h 1788650"/>
              <a:gd name="connsiteX1" fmla="*/ 704850 w 967740"/>
              <a:gd name="connsiteY1" fmla="*/ 1758170 h 1788650"/>
              <a:gd name="connsiteX2" fmla="*/ 708660 w 967740"/>
              <a:gd name="connsiteY2" fmla="*/ 1742930 h 1788650"/>
              <a:gd name="connsiteX3" fmla="*/ 712470 w 967740"/>
              <a:gd name="connsiteY3" fmla="*/ 1716260 h 1788650"/>
              <a:gd name="connsiteX4" fmla="*/ 716280 w 967740"/>
              <a:gd name="connsiteY4" fmla="*/ 1697210 h 1788650"/>
              <a:gd name="connsiteX5" fmla="*/ 723900 w 967740"/>
              <a:gd name="connsiteY5" fmla="*/ 1674350 h 1788650"/>
              <a:gd name="connsiteX6" fmla="*/ 731520 w 967740"/>
              <a:gd name="connsiteY6" fmla="*/ 1590530 h 1788650"/>
              <a:gd name="connsiteX7" fmla="*/ 735330 w 967740"/>
              <a:gd name="connsiteY7" fmla="*/ 1579100 h 1788650"/>
              <a:gd name="connsiteX8" fmla="*/ 739140 w 967740"/>
              <a:gd name="connsiteY8" fmla="*/ 1529570 h 1788650"/>
              <a:gd name="connsiteX9" fmla="*/ 742950 w 967740"/>
              <a:gd name="connsiteY9" fmla="*/ 1514330 h 1788650"/>
              <a:gd name="connsiteX10" fmla="*/ 746760 w 967740"/>
              <a:gd name="connsiteY10" fmla="*/ 1472420 h 1788650"/>
              <a:gd name="connsiteX11" fmla="*/ 750570 w 967740"/>
              <a:gd name="connsiteY11" fmla="*/ 1457180 h 1788650"/>
              <a:gd name="connsiteX12" fmla="*/ 754380 w 967740"/>
              <a:gd name="connsiteY12" fmla="*/ 1426700 h 1788650"/>
              <a:gd name="connsiteX13" fmla="*/ 758190 w 967740"/>
              <a:gd name="connsiteY13" fmla="*/ 1400030 h 1788650"/>
              <a:gd name="connsiteX14" fmla="*/ 762000 w 967740"/>
              <a:gd name="connsiteY14" fmla="*/ 1339070 h 1788650"/>
              <a:gd name="connsiteX15" fmla="*/ 765810 w 967740"/>
              <a:gd name="connsiteY15" fmla="*/ 1316210 h 1788650"/>
              <a:gd name="connsiteX16" fmla="*/ 758190 w 967740"/>
              <a:gd name="connsiteY16" fmla="*/ 1209530 h 1788650"/>
              <a:gd name="connsiteX17" fmla="*/ 754380 w 967740"/>
              <a:gd name="connsiteY17" fmla="*/ 1190480 h 1788650"/>
              <a:gd name="connsiteX18" fmla="*/ 746760 w 967740"/>
              <a:gd name="connsiteY18" fmla="*/ 1137140 h 1788650"/>
              <a:gd name="connsiteX19" fmla="*/ 735330 w 967740"/>
              <a:gd name="connsiteY19" fmla="*/ 1087610 h 1788650"/>
              <a:gd name="connsiteX20" fmla="*/ 731520 w 967740"/>
              <a:gd name="connsiteY20" fmla="*/ 1076180 h 1788650"/>
              <a:gd name="connsiteX21" fmla="*/ 723900 w 967740"/>
              <a:gd name="connsiteY21" fmla="*/ 1019030 h 1788650"/>
              <a:gd name="connsiteX22" fmla="*/ 716280 w 967740"/>
              <a:gd name="connsiteY22" fmla="*/ 980930 h 1788650"/>
              <a:gd name="connsiteX23" fmla="*/ 712470 w 967740"/>
              <a:gd name="connsiteY23" fmla="*/ 942830 h 1788650"/>
              <a:gd name="connsiteX24" fmla="*/ 704850 w 967740"/>
              <a:gd name="connsiteY24" fmla="*/ 916160 h 1788650"/>
              <a:gd name="connsiteX25" fmla="*/ 701040 w 967740"/>
              <a:gd name="connsiteY25" fmla="*/ 897110 h 1788650"/>
              <a:gd name="connsiteX26" fmla="*/ 693420 w 967740"/>
              <a:gd name="connsiteY26" fmla="*/ 881870 h 1788650"/>
              <a:gd name="connsiteX27" fmla="*/ 685800 w 967740"/>
              <a:gd name="connsiteY27" fmla="*/ 859010 h 1788650"/>
              <a:gd name="connsiteX28" fmla="*/ 674370 w 967740"/>
              <a:gd name="connsiteY28" fmla="*/ 832340 h 1788650"/>
              <a:gd name="connsiteX29" fmla="*/ 666750 w 967740"/>
              <a:gd name="connsiteY29" fmla="*/ 817100 h 1788650"/>
              <a:gd name="connsiteX30" fmla="*/ 659130 w 967740"/>
              <a:gd name="connsiteY30" fmla="*/ 794240 h 1788650"/>
              <a:gd name="connsiteX31" fmla="*/ 655320 w 967740"/>
              <a:gd name="connsiteY31" fmla="*/ 779000 h 1788650"/>
              <a:gd name="connsiteX32" fmla="*/ 647700 w 967740"/>
              <a:gd name="connsiteY32" fmla="*/ 767570 h 1788650"/>
              <a:gd name="connsiteX33" fmla="*/ 640080 w 967740"/>
              <a:gd name="connsiteY33" fmla="*/ 737090 h 1788650"/>
              <a:gd name="connsiteX34" fmla="*/ 636270 w 967740"/>
              <a:gd name="connsiteY34" fmla="*/ 725660 h 1788650"/>
              <a:gd name="connsiteX35" fmla="*/ 632460 w 967740"/>
              <a:gd name="connsiteY35" fmla="*/ 710420 h 1788650"/>
              <a:gd name="connsiteX36" fmla="*/ 624840 w 967740"/>
              <a:gd name="connsiteY36" fmla="*/ 698990 h 1788650"/>
              <a:gd name="connsiteX37" fmla="*/ 621030 w 967740"/>
              <a:gd name="connsiteY37" fmla="*/ 683750 h 1788650"/>
              <a:gd name="connsiteX38" fmla="*/ 605790 w 967740"/>
              <a:gd name="connsiteY38" fmla="*/ 653270 h 1788650"/>
              <a:gd name="connsiteX39" fmla="*/ 586740 w 967740"/>
              <a:gd name="connsiteY39" fmla="*/ 622790 h 1788650"/>
              <a:gd name="connsiteX40" fmla="*/ 567690 w 967740"/>
              <a:gd name="connsiteY40" fmla="*/ 584690 h 1788650"/>
              <a:gd name="connsiteX41" fmla="*/ 567690 w 967740"/>
              <a:gd name="connsiteY41" fmla="*/ 584690 h 1788650"/>
              <a:gd name="connsiteX42" fmla="*/ 537210 w 967740"/>
              <a:gd name="connsiteY42" fmla="*/ 538970 h 1788650"/>
              <a:gd name="connsiteX43" fmla="*/ 518160 w 967740"/>
              <a:gd name="connsiteY43" fmla="*/ 504680 h 1788650"/>
              <a:gd name="connsiteX44" fmla="*/ 510540 w 967740"/>
              <a:gd name="connsiteY44" fmla="*/ 493250 h 1788650"/>
              <a:gd name="connsiteX45" fmla="*/ 468630 w 967740"/>
              <a:gd name="connsiteY45" fmla="*/ 455150 h 1788650"/>
              <a:gd name="connsiteX46" fmla="*/ 434340 w 967740"/>
              <a:gd name="connsiteY46" fmla="*/ 417050 h 1788650"/>
              <a:gd name="connsiteX47" fmla="*/ 403860 w 967740"/>
              <a:gd name="connsiteY47" fmla="*/ 390380 h 1788650"/>
              <a:gd name="connsiteX48" fmla="*/ 369570 w 967740"/>
              <a:gd name="connsiteY48" fmla="*/ 359900 h 1788650"/>
              <a:gd name="connsiteX49" fmla="*/ 342900 w 967740"/>
              <a:gd name="connsiteY49" fmla="*/ 344660 h 1788650"/>
              <a:gd name="connsiteX50" fmla="*/ 308610 w 967740"/>
              <a:gd name="connsiteY50" fmla="*/ 317990 h 1788650"/>
              <a:gd name="connsiteX51" fmla="*/ 281940 w 967740"/>
              <a:gd name="connsiteY51" fmla="*/ 302750 h 1788650"/>
              <a:gd name="connsiteX52" fmla="*/ 270510 w 967740"/>
              <a:gd name="connsiteY52" fmla="*/ 295130 h 1788650"/>
              <a:gd name="connsiteX53" fmla="*/ 213360 w 967740"/>
              <a:gd name="connsiteY53" fmla="*/ 272270 h 1788650"/>
              <a:gd name="connsiteX54" fmla="*/ 182880 w 967740"/>
              <a:gd name="connsiteY54" fmla="*/ 260840 h 1788650"/>
              <a:gd name="connsiteX55" fmla="*/ 95250 w 967740"/>
              <a:gd name="connsiteY55" fmla="*/ 215120 h 1788650"/>
              <a:gd name="connsiteX56" fmla="*/ 87630 w 967740"/>
              <a:gd name="connsiteY56" fmla="*/ 203690 h 1788650"/>
              <a:gd name="connsiteX57" fmla="*/ 57150 w 967740"/>
              <a:gd name="connsiteY57" fmla="*/ 173210 h 1788650"/>
              <a:gd name="connsiteX58" fmla="*/ 30480 w 967740"/>
              <a:gd name="connsiteY58" fmla="*/ 142730 h 1788650"/>
              <a:gd name="connsiteX59" fmla="*/ 22860 w 967740"/>
              <a:gd name="connsiteY59" fmla="*/ 127490 h 1788650"/>
              <a:gd name="connsiteX60" fmla="*/ 11430 w 967740"/>
              <a:gd name="connsiteY60" fmla="*/ 119870 h 1788650"/>
              <a:gd name="connsiteX61" fmla="*/ 19050 w 967740"/>
              <a:gd name="connsiteY61" fmla="*/ 104630 h 1788650"/>
              <a:gd name="connsiteX62" fmla="*/ 30480 w 967740"/>
              <a:gd name="connsiteY62" fmla="*/ 116060 h 1788650"/>
              <a:gd name="connsiteX63" fmla="*/ 41910 w 967740"/>
              <a:gd name="connsiteY63" fmla="*/ 123680 h 1788650"/>
              <a:gd name="connsiteX64" fmla="*/ 60960 w 967740"/>
              <a:gd name="connsiteY64" fmla="*/ 127490 h 1788650"/>
              <a:gd name="connsiteX65" fmla="*/ 53340 w 967740"/>
              <a:gd name="connsiteY65" fmla="*/ 97010 h 1788650"/>
              <a:gd name="connsiteX66" fmla="*/ 49530 w 967740"/>
              <a:gd name="connsiteY66" fmla="*/ 77960 h 1788650"/>
              <a:gd name="connsiteX67" fmla="*/ 72390 w 967740"/>
              <a:gd name="connsiteY67" fmla="*/ 93200 h 1788650"/>
              <a:gd name="connsiteX68" fmla="*/ 83820 w 967740"/>
              <a:gd name="connsiteY68" fmla="*/ 70340 h 1788650"/>
              <a:gd name="connsiteX69" fmla="*/ 110490 w 967740"/>
              <a:gd name="connsiteY69" fmla="*/ 89390 h 1788650"/>
              <a:gd name="connsiteX70" fmla="*/ 118110 w 967740"/>
              <a:gd name="connsiteY70" fmla="*/ 74150 h 1788650"/>
              <a:gd name="connsiteX71" fmla="*/ 125730 w 967740"/>
              <a:gd name="connsiteY71" fmla="*/ 51290 h 1788650"/>
              <a:gd name="connsiteX72" fmla="*/ 133350 w 967740"/>
              <a:gd name="connsiteY72" fmla="*/ 62720 h 1788650"/>
              <a:gd name="connsiteX73" fmla="*/ 140970 w 967740"/>
              <a:gd name="connsiteY73" fmla="*/ 51290 h 1788650"/>
              <a:gd name="connsiteX74" fmla="*/ 201930 w 967740"/>
              <a:gd name="connsiteY74" fmla="*/ 20810 h 1788650"/>
              <a:gd name="connsiteX75" fmla="*/ 224790 w 967740"/>
              <a:gd name="connsiteY75" fmla="*/ 28430 h 1788650"/>
              <a:gd name="connsiteX76" fmla="*/ 224790 w 967740"/>
              <a:gd name="connsiteY76" fmla="*/ 24620 h 1788650"/>
              <a:gd name="connsiteX77" fmla="*/ 247650 w 967740"/>
              <a:gd name="connsiteY77" fmla="*/ 47480 h 1788650"/>
              <a:gd name="connsiteX78" fmla="*/ 297180 w 967740"/>
              <a:gd name="connsiteY78" fmla="*/ 74150 h 1788650"/>
              <a:gd name="connsiteX79" fmla="*/ 365760 w 967740"/>
              <a:gd name="connsiteY79" fmla="*/ 116060 h 1788650"/>
              <a:gd name="connsiteX80" fmla="*/ 400050 w 967740"/>
              <a:gd name="connsiteY80" fmla="*/ 142730 h 1788650"/>
              <a:gd name="connsiteX81" fmla="*/ 407670 w 967740"/>
              <a:gd name="connsiteY81" fmla="*/ 154160 h 1788650"/>
              <a:gd name="connsiteX82" fmla="*/ 419100 w 967740"/>
              <a:gd name="connsiteY82" fmla="*/ 157970 h 1788650"/>
              <a:gd name="connsiteX83" fmla="*/ 457200 w 967740"/>
              <a:gd name="connsiteY83" fmla="*/ 196070 h 1788650"/>
              <a:gd name="connsiteX84" fmla="*/ 480060 w 967740"/>
              <a:gd name="connsiteY84" fmla="*/ 215120 h 1788650"/>
              <a:gd name="connsiteX85" fmla="*/ 529590 w 967740"/>
              <a:gd name="connsiteY85" fmla="*/ 257030 h 1788650"/>
              <a:gd name="connsiteX86" fmla="*/ 563880 w 967740"/>
              <a:gd name="connsiteY86" fmla="*/ 283700 h 1788650"/>
              <a:gd name="connsiteX87" fmla="*/ 594360 w 967740"/>
              <a:gd name="connsiteY87" fmla="*/ 317990 h 1788650"/>
              <a:gd name="connsiteX88" fmla="*/ 624840 w 967740"/>
              <a:gd name="connsiteY88" fmla="*/ 356090 h 1788650"/>
              <a:gd name="connsiteX89" fmla="*/ 647700 w 967740"/>
              <a:gd name="connsiteY89" fmla="*/ 390380 h 1788650"/>
              <a:gd name="connsiteX90" fmla="*/ 651510 w 967740"/>
              <a:gd name="connsiteY90" fmla="*/ 401810 h 1788650"/>
              <a:gd name="connsiteX91" fmla="*/ 678180 w 967740"/>
              <a:gd name="connsiteY91" fmla="*/ 436100 h 1788650"/>
              <a:gd name="connsiteX92" fmla="*/ 693420 w 967740"/>
              <a:gd name="connsiteY92" fmla="*/ 458960 h 1788650"/>
              <a:gd name="connsiteX93" fmla="*/ 704850 w 967740"/>
              <a:gd name="connsiteY93" fmla="*/ 474200 h 1788650"/>
              <a:gd name="connsiteX94" fmla="*/ 716280 w 967740"/>
              <a:gd name="connsiteY94" fmla="*/ 481820 h 1788650"/>
              <a:gd name="connsiteX95" fmla="*/ 727710 w 967740"/>
              <a:gd name="connsiteY95" fmla="*/ 519920 h 1788650"/>
              <a:gd name="connsiteX96" fmla="*/ 739140 w 967740"/>
              <a:gd name="connsiteY96" fmla="*/ 542780 h 1788650"/>
              <a:gd name="connsiteX97" fmla="*/ 746760 w 967740"/>
              <a:gd name="connsiteY97" fmla="*/ 565640 h 1788650"/>
              <a:gd name="connsiteX98" fmla="*/ 754380 w 967740"/>
              <a:gd name="connsiteY98" fmla="*/ 580880 h 1788650"/>
              <a:gd name="connsiteX99" fmla="*/ 765810 w 967740"/>
              <a:gd name="connsiteY99" fmla="*/ 607550 h 1788650"/>
              <a:gd name="connsiteX100" fmla="*/ 773430 w 967740"/>
              <a:gd name="connsiteY100" fmla="*/ 584690 h 1788650"/>
              <a:gd name="connsiteX101" fmla="*/ 784860 w 967740"/>
              <a:gd name="connsiteY101" fmla="*/ 558020 h 1788650"/>
              <a:gd name="connsiteX102" fmla="*/ 796290 w 967740"/>
              <a:gd name="connsiteY102" fmla="*/ 504680 h 1788650"/>
              <a:gd name="connsiteX103" fmla="*/ 800100 w 967740"/>
              <a:gd name="connsiteY103" fmla="*/ 478010 h 1788650"/>
              <a:gd name="connsiteX104" fmla="*/ 803910 w 967740"/>
              <a:gd name="connsiteY104" fmla="*/ 428480 h 1788650"/>
              <a:gd name="connsiteX105" fmla="*/ 800100 w 967740"/>
              <a:gd name="connsiteY105" fmla="*/ 386570 h 1788650"/>
              <a:gd name="connsiteX106" fmla="*/ 796290 w 967740"/>
              <a:gd name="connsiteY106" fmla="*/ 363710 h 1788650"/>
              <a:gd name="connsiteX107" fmla="*/ 792480 w 967740"/>
              <a:gd name="connsiteY107" fmla="*/ 337040 h 1788650"/>
              <a:gd name="connsiteX108" fmla="*/ 784860 w 967740"/>
              <a:gd name="connsiteY108" fmla="*/ 291320 h 1788650"/>
              <a:gd name="connsiteX109" fmla="*/ 788670 w 967740"/>
              <a:gd name="connsiteY109" fmla="*/ 196070 h 1788650"/>
              <a:gd name="connsiteX110" fmla="*/ 792480 w 967740"/>
              <a:gd name="connsiteY110" fmla="*/ 177020 h 1788650"/>
              <a:gd name="connsiteX111" fmla="*/ 800100 w 967740"/>
              <a:gd name="connsiteY111" fmla="*/ 199880 h 1788650"/>
              <a:gd name="connsiteX112" fmla="*/ 803910 w 967740"/>
              <a:gd name="connsiteY112" fmla="*/ 237980 h 1788650"/>
              <a:gd name="connsiteX113" fmla="*/ 807720 w 967740"/>
              <a:gd name="connsiteY113" fmla="*/ 268460 h 1788650"/>
              <a:gd name="connsiteX114" fmla="*/ 815340 w 967740"/>
              <a:gd name="connsiteY114" fmla="*/ 257030 h 1788650"/>
              <a:gd name="connsiteX115" fmla="*/ 819150 w 967740"/>
              <a:gd name="connsiteY115" fmla="*/ 245600 h 1788650"/>
              <a:gd name="connsiteX116" fmla="*/ 826770 w 967740"/>
              <a:gd name="connsiteY116" fmla="*/ 226550 h 1788650"/>
              <a:gd name="connsiteX117" fmla="*/ 834390 w 967740"/>
              <a:gd name="connsiteY117" fmla="*/ 203690 h 1788650"/>
              <a:gd name="connsiteX118" fmla="*/ 845820 w 967740"/>
              <a:gd name="connsiteY118" fmla="*/ 180830 h 1788650"/>
              <a:gd name="connsiteX119" fmla="*/ 853440 w 967740"/>
              <a:gd name="connsiteY119" fmla="*/ 196070 h 1788650"/>
              <a:gd name="connsiteX120" fmla="*/ 868680 w 967740"/>
              <a:gd name="connsiteY120" fmla="*/ 218930 h 1788650"/>
              <a:gd name="connsiteX121" fmla="*/ 876300 w 967740"/>
              <a:gd name="connsiteY121" fmla="*/ 199880 h 1788650"/>
              <a:gd name="connsiteX122" fmla="*/ 883920 w 967740"/>
              <a:gd name="connsiteY122" fmla="*/ 188450 h 1788650"/>
              <a:gd name="connsiteX123" fmla="*/ 887730 w 967740"/>
              <a:gd name="connsiteY123" fmla="*/ 237980 h 1788650"/>
              <a:gd name="connsiteX124" fmla="*/ 902970 w 967740"/>
              <a:gd name="connsiteY124" fmla="*/ 211310 h 1788650"/>
              <a:gd name="connsiteX125" fmla="*/ 910590 w 967740"/>
              <a:gd name="connsiteY125" fmla="*/ 196070 h 1788650"/>
              <a:gd name="connsiteX126" fmla="*/ 906780 w 967740"/>
              <a:gd name="connsiteY126" fmla="*/ 226550 h 1788650"/>
              <a:gd name="connsiteX127" fmla="*/ 910590 w 967740"/>
              <a:gd name="connsiteY127" fmla="*/ 241790 h 1788650"/>
              <a:gd name="connsiteX128" fmla="*/ 918210 w 967740"/>
              <a:gd name="connsiteY128" fmla="*/ 230360 h 1788650"/>
              <a:gd name="connsiteX129" fmla="*/ 929640 w 967740"/>
              <a:gd name="connsiteY129" fmla="*/ 218930 h 1788650"/>
              <a:gd name="connsiteX130" fmla="*/ 933450 w 967740"/>
              <a:gd name="connsiteY130" fmla="*/ 207500 h 1788650"/>
              <a:gd name="connsiteX131" fmla="*/ 944880 w 967740"/>
              <a:gd name="connsiteY131" fmla="*/ 241790 h 1788650"/>
              <a:gd name="connsiteX132" fmla="*/ 941070 w 967740"/>
              <a:gd name="connsiteY132" fmla="*/ 302750 h 1788650"/>
              <a:gd name="connsiteX133" fmla="*/ 944880 w 967740"/>
              <a:gd name="connsiteY133" fmla="*/ 401810 h 1788650"/>
              <a:gd name="connsiteX134" fmla="*/ 948690 w 967740"/>
              <a:gd name="connsiteY134" fmla="*/ 428480 h 1788650"/>
              <a:gd name="connsiteX135" fmla="*/ 952500 w 967740"/>
              <a:gd name="connsiteY135" fmla="*/ 470390 h 1788650"/>
              <a:gd name="connsiteX136" fmla="*/ 956310 w 967740"/>
              <a:gd name="connsiteY136" fmla="*/ 565640 h 1788650"/>
              <a:gd name="connsiteX137" fmla="*/ 960120 w 967740"/>
              <a:gd name="connsiteY137" fmla="*/ 580880 h 1788650"/>
              <a:gd name="connsiteX138" fmla="*/ 967740 w 967740"/>
              <a:gd name="connsiteY138" fmla="*/ 626600 h 1788650"/>
              <a:gd name="connsiteX139" fmla="*/ 960120 w 967740"/>
              <a:gd name="connsiteY139" fmla="*/ 737090 h 1788650"/>
              <a:gd name="connsiteX140" fmla="*/ 956310 w 967740"/>
              <a:gd name="connsiteY140" fmla="*/ 763760 h 1788650"/>
              <a:gd name="connsiteX141" fmla="*/ 952500 w 967740"/>
              <a:gd name="connsiteY141" fmla="*/ 782810 h 1788650"/>
              <a:gd name="connsiteX142" fmla="*/ 944880 w 967740"/>
              <a:gd name="connsiteY142" fmla="*/ 847580 h 1788650"/>
              <a:gd name="connsiteX143" fmla="*/ 941070 w 967740"/>
              <a:gd name="connsiteY143" fmla="*/ 862820 h 1788650"/>
              <a:gd name="connsiteX144" fmla="*/ 933450 w 967740"/>
              <a:gd name="connsiteY144" fmla="*/ 935210 h 1788650"/>
              <a:gd name="connsiteX145" fmla="*/ 925830 w 967740"/>
              <a:gd name="connsiteY145" fmla="*/ 988550 h 1788650"/>
              <a:gd name="connsiteX146" fmla="*/ 929640 w 967740"/>
              <a:gd name="connsiteY146" fmla="*/ 1057130 h 1788650"/>
              <a:gd name="connsiteX147" fmla="*/ 941070 w 967740"/>
              <a:gd name="connsiteY147" fmla="*/ 1133330 h 1788650"/>
              <a:gd name="connsiteX148" fmla="*/ 933450 w 967740"/>
              <a:gd name="connsiteY148" fmla="*/ 1217150 h 1788650"/>
              <a:gd name="connsiteX149" fmla="*/ 925830 w 967740"/>
              <a:gd name="connsiteY149" fmla="*/ 1262870 h 1788650"/>
              <a:gd name="connsiteX150" fmla="*/ 918210 w 967740"/>
              <a:gd name="connsiteY150" fmla="*/ 1346690 h 1788650"/>
              <a:gd name="connsiteX151" fmla="*/ 914400 w 967740"/>
              <a:gd name="connsiteY151" fmla="*/ 1361930 h 1788650"/>
              <a:gd name="connsiteX152" fmla="*/ 910590 w 967740"/>
              <a:gd name="connsiteY152" fmla="*/ 1380980 h 1788650"/>
              <a:gd name="connsiteX153" fmla="*/ 902970 w 967740"/>
              <a:gd name="connsiteY153" fmla="*/ 1403840 h 1788650"/>
              <a:gd name="connsiteX154" fmla="*/ 891540 w 967740"/>
              <a:gd name="connsiteY154" fmla="*/ 1430510 h 1788650"/>
              <a:gd name="connsiteX155" fmla="*/ 887730 w 967740"/>
              <a:gd name="connsiteY155" fmla="*/ 1457180 h 1788650"/>
              <a:gd name="connsiteX156" fmla="*/ 883920 w 967740"/>
              <a:gd name="connsiteY156" fmla="*/ 1468610 h 1788650"/>
              <a:gd name="connsiteX157" fmla="*/ 876300 w 967740"/>
              <a:gd name="connsiteY157" fmla="*/ 1495280 h 1788650"/>
              <a:gd name="connsiteX158" fmla="*/ 876300 w 967740"/>
              <a:gd name="connsiteY158" fmla="*/ 1586720 h 1788650"/>
              <a:gd name="connsiteX159" fmla="*/ 887730 w 967740"/>
              <a:gd name="connsiteY159" fmla="*/ 1609580 h 1788650"/>
              <a:gd name="connsiteX160" fmla="*/ 891540 w 967740"/>
              <a:gd name="connsiteY160" fmla="*/ 1617200 h 1788650"/>
              <a:gd name="connsiteX0" fmla="*/ 697230 w 967740"/>
              <a:gd name="connsiteY0" fmla="*/ 1788650 h 1788650"/>
              <a:gd name="connsiteX1" fmla="*/ 704850 w 967740"/>
              <a:gd name="connsiteY1" fmla="*/ 1758170 h 1788650"/>
              <a:gd name="connsiteX2" fmla="*/ 708660 w 967740"/>
              <a:gd name="connsiteY2" fmla="*/ 1742930 h 1788650"/>
              <a:gd name="connsiteX3" fmla="*/ 712470 w 967740"/>
              <a:gd name="connsiteY3" fmla="*/ 1716260 h 1788650"/>
              <a:gd name="connsiteX4" fmla="*/ 716280 w 967740"/>
              <a:gd name="connsiteY4" fmla="*/ 1697210 h 1788650"/>
              <a:gd name="connsiteX5" fmla="*/ 723900 w 967740"/>
              <a:gd name="connsiteY5" fmla="*/ 1674350 h 1788650"/>
              <a:gd name="connsiteX6" fmla="*/ 731520 w 967740"/>
              <a:gd name="connsiteY6" fmla="*/ 1590530 h 1788650"/>
              <a:gd name="connsiteX7" fmla="*/ 735330 w 967740"/>
              <a:gd name="connsiteY7" fmla="*/ 1579100 h 1788650"/>
              <a:gd name="connsiteX8" fmla="*/ 739140 w 967740"/>
              <a:gd name="connsiteY8" fmla="*/ 1529570 h 1788650"/>
              <a:gd name="connsiteX9" fmla="*/ 742950 w 967740"/>
              <a:gd name="connsiteY9" fmla="*/ 1514330 h 1788650"/>
              <a:gd name="connsiteX10" fmla="*/ 746760 w 967740"/>
              <a:gd name="connsiteY10" fmla="*/ 1472420 h 1788650"/>
              <a:gd name="connsiteX11" fmla="*/ 750570 w 967740"/>
              <a:gd name="connsiteY11" fmla="*/ 1457180 h 1788650"/>
              <a:gd name="connsiteX12" fmla="*/ 754380 w 967740"/>
              <a:gd name="connsiteY12" fmla="*/ 1426700 h 1788650"/>
              <a:gd name="connsiteX13" fmla="*/ 758190 w 967740"/>
              <a:gd name="connsiteY13" fmla="*/ 1400030 h 1788650"/>
              <a:gd name="connsiteX14" fmla="*/ 762000 w 967740"/>
              <a:gd name="connsiteY14" fmla="*/ 1339070 h 1788650"/>
              <a:gd name="connsiteX15" fmla="*/ 765810 w 967740"/>
              <a:gd name="connsiteY15" fmla="*/ 1316210 h 1788650"/>
              <a:gd name="connsiteX16" fmla="*/ 758190 w 967740"/>
              <a:gd name="connsiteY16" fmla="*/ 1209530 h 1788650"/>
              <a:gd name="connsiteX17" fmla="*/ 754380 w 967740"/>
              <a:gd name="connsiteY17" fmla="*/ 1190480 h 1788650"/>
              <a:gd name="connsiteX18" fmla="*/ 746760 w 967740"/>
              <a:gd name="connsiteY18" fmla="*/ 1137140 h 1788650"/>
              <a:gd name="connsiteX19" fmla="*/ 735330 w 967740"/>
              <a:gd name="connsiteY19" fmla="*/ 1087610 h 1788650"/>
              <a:gd name="connsiteX20" fmla="*/ 731520 w 967740"/>
              <a:gd name="connsiteY20" fmla="*/ 1076180 h 1788650"/>
              <a:gd name="connsiteX21" fmla="*/ 723900 w 967740"/>
              <a:gd name="connsiteY21" fmla="*/ 1019030 h 1788650"/>
              <a:gd name="connsiteX22" fmla="*/ 716280 w 967740"/>
              <a:gd name="connsiteY22" fmla="*/ 980930 h 1788650"/>
              <a:gd name="connsiteX23" fmla="*/ 712470 w 967740"/>
              <a:gd name="connsiteY23" fmla="*/ 942830 h 1788650"/>
              <a:gd name="connsiteX24" fmla="*/ 704850 w 967740"/>
              <a:gd name="connsiteY24" fmla="*/ 916160 h 1788650"/>
              <a:gd name="connsiteX25" fmla="*/ 701040 w 967740"/>
              <a:gd name="connsiteY25" fmla="*/ 897110 h 1788650"/>
              <a:gd name="connsiteX26" fmla="*/ 693420 w 967740"/>
              <a:gd name="connsiteY26" fmla="*/ 881870 h 1788650"/>
              <a:gd name="connsiteX27" fmla="*/ 685800 w 967740"/>
              <a:gd name="connsiteY27" fmla="*/ 859010 h 1788650"/>
              <a:gd name="connsiteX28" fmla="*/ 674370 w 967740"/>
              <a:gd name="connsiteY28" fmla="*/ 832340 h 1788650"/>
              <a:gd name="connsiteX29" fmla="*/ 666750 w 967740"/>
              <a:gd name="connsiteY29" fmla="*/ 817100 h 1788650"/>
              <a:gd name="connsiteX30" fmla="*/ 659130 w 967740"/>
              <a:gd name="connsiteY30" fmla="*/ 794240 h 1788650"/>
              <a:gd name="connsiteX31" fmla="*/ 655320 w 967740"/>
              <a:gd name="connsiteY31" fmla="*/ 779000 h 1788650"/>
              <a:gd name="connsiteX32" fmla="*/ 647700 w 967740"/>
              <a:gd name="connsiteY32" fmla="*/ 767570 h 1788650"/>
              <a:gd name="connsiteX33" fmla="*/ 640080 w 967740"/>
              <a:gd name="connsiteY33" fmla="*/ 737090 h 1788650"/>
              <a:gd name="connsiteX34" fmla="*/ 636270 w 967740"/>
              <a:gd name="connsiteY34" fmla="*/ 725660 h 1788650"/>
              <a:gd name="connsiteX35" fmla="*/ 632460 w 967740"/>
              <a:gd name="connsiteY35" fmla="*/ 710420 h 1788650"/>
              <a:gd name="connsiteX36" fmla="*/ 624840 w 967740"/>
              <a:gd name="connsiteY36" fmla="*/ 698990 h 1788650"/>
              <a:gd name="connsiteX37" fmla="*/ 621030 w 967740"/>
              <a:gd name="connsiteY37" fmla="*/ 683750 h 1788650"/>
              <a:gd name="connsiteX38" fmla="*/ 605790 w 967740"/>
              <a:gd name="connsiteY38" fmla="*/ 653270 h 1788650"/>
              <a:gd name="connsiteX39" fmla="*/ 586740 w 967740"/>
              <a:gd name="connsiteY39" fmla="*/ 622790 h 1788650"/>
              <a:gd name="connsiteX40" fmla="*/ 567690 w 967740"/>
              <a:gd name="connsiteY40" fmla="*/ 584690 h 1788650"/>
              <a:gd name="connsiteX41" fmla="*/ 567690 w 967740"/>
              <a:gd name="connsiteY41" fmla="*/ 584690 h 1788650"/>
              <a:gd name="connsiteX42" fmla="*/ 537210 w 967740"/>
              <a:gd name="connsiteY42" fmla="*/ 538970 h 1788650"/>
              <a:gd name="connsiteX43" fmla="*/ 518160 w 967740"/>
              <a:gd name="connsiteY43" fmla="*/ 504680 h 1788650"/>
              <a:gd name="connsiteX44" fmla="*/ 510540 w 967740"/>
              <a:gd name="connsiteY44" fmla="*/ 493250 h 1788650"/>
              <a:gd name="connsiteX45" fmla="*/ 468630 w 967740"/>
              <a:gd name="connsiteY45" fmla="*/ 455150 h 1788650"/>
              <a:gd name="connsiteX46" fmla="*/ 434340 w 967740"/>
              <a:gd name="connsiteY46" fmla="*/ 417050 h 1788650"/>
              <a:gd name="connsiteX47" fmla="*/ 403860 w 967740"/>
              <a:gd name="connsiteY47" fmla="*/ 390380 h 1788650"/>
              <a:gd name="connsiteX48" fmla="*/ 369570 w 967740"/>
              <a:gd name="connsiteY48" fmla="*/ 359900 h 1788650"/>
              <a:gd name="connsiteX49" fmla="*/ 342900 w 967740"/>
              <a:gd name="connsiteY49" fmla="*/ 344660 h 1788650"/>
              <a:gd name="connsiteX50" fmla="*/ 308610 w 967740"/>
              <a:gd name="connsiteY50" fmla="*/ 317990 h 1788650"/>
              <a:gd name="connsiteX51" fmla="*/ 281940 w 967740"/>
              <a:gd name="connsiteY51" fmla="*/ 302750 h 1788650"/>
              <a:gd name="connsiteX52" fmla="*/ 270510 w 967740"/>
              <a:gd name="connsiteY52" fmla="*/ 295130 h 1788650"/>
              <a:gd name="connsiteX53" fmla="*/ 213360 w 967740"/>
              <a:gd name="connsiteY53" fmla="*/ 272270 h 1788650"/>
              <a:gd name="connsiteX54" fmla="*/ 182880 w 967740"/>
              <a:gd name="connsiteY54" fmla="*/ 260840 h 1788650"/>
              <a:gd name="connsiteX55" fmla="*/ 95250 w 967740"/>
              <a:gd name="connsiteY55" fmla="*/ 215120 h 1788650"/>
              <a:gd name="connsiteX56" fmla="*/ 87630 w 967740"/>
              <a:gd name="connsiteY56" fmla="*/ 203690 h 1788650"/>
              <a:gd name="connsiteX57" fmla="*/ 57150 w 967740"/>
              <a:gd name="connsiteY57" fmla="*/ 173210 h 1788650"/>
              <a:gd name="connsiteX58" fmla="*/ 30480 w 967740"/>
              <a:gd name="connsiteY58" fmla="*/ 142730 h 1788650"/>
              <a:gd name="connsiteX59" fmla="*/ 22860 w 967740"/>
              <a:gd name="connsiteY59" fmla="*/ 127490 h 1788650"/>
              <a:gd name="connsiteX60" fmla="*/ 11430 w 967740"/>
              <a:gd name="connsiteY60" fmla="*/ 119870 h 1788650"/>
              <a:gd name="connsiteX61" fmla="*/ 19050 w 967740"/>
              <a:gd name="connsiteY61" fmla="*/ 104630 h 1788650"/>
              <a:gd name="connsiteX62" fmla="*/ 30480 w 967740"/>
              <a:gd name="connsiteY62" fmla="*/ 116060 h 1788650"/>
              <a:gd name="connsiteX63" fmla="*/ 41910 w 967740"/>
              <a:gd name="connsiteY63" fmla="*/ 123680 h 1788650"/>
              <a:gd name="connsiteX64" fmla="*/ 60960 w 967740"/>
              <a:gd name="connsiteY64" fmla="*/ 127490 h 1788650"/>
              <a:gd name="connsiteX65" fmla="*/ 53340 w 967740"/>
              <a:gd name="connsiteY65" fmla="*/ 97010 h 1788650"/>
              <a:gd name="connsiteX66" fmla="*/ 49530 w 967740"/>
              <a:gd name="connsiteY66" fmla="*/ 77960 h 1788650"/>
              <a:gd name="connsiteX67" fmla="*/ 72390 w 967740"/>
              <a:gd name="connsiteY67" fmla="*/ 93200 h 1788650"/>
              <a:gd name="connsiteX68" fmla="*/ 83820 w 967740"/>
              <a:gd name="connsiteY68" fmla="*/ 70340 h 1788650"/>
              <a:gd name="connsiteX69" fmla="*/ 110490 w 967740"/>
              <a:gd name="connsiteY69" fmla="*/ 89390 h 1788650"/>
              <a:gd name="connsiteX70" fmla="*/ 118110 w 967740"/>
              <a:gd name="connsiteY70" fmla="*/ 74150 h 1788650"/>
              <a:gd name="connsiteX71" fmla="*/ 125730 w 967740"/>
              <a:gd name="connsiteY71" fmla="*/ 51290 h 1788650"/>
              <a:gd name="connsiteX72" fmla="*/ 133350 w 967740"/>
              <a:gd name="connsiteY72" fmla="*/ 62720 h 1788650"/>
              <a:gd name="connsiteX73" fmla="*/ 140970 w 967740"/>
              <a:gd name="connsiteY73" fmla="*/ 51290 h 1788650"/>
              <a:gd name="connsiteX74" fmla="*/ 201930 w 967740"/>
              <a:gd name="connsiteY74" fmla="*/ 20810 h 1788650"/>
              <a:gd name="connsiteX75" fmla="*/ 224790 w 967740"/>
              <a:gd name="connsiteY75" fmla="*/ 28430 h 1788650"/>
              <a:gd name="connsiteX76" fmla="*/ 224790 w 967740"/>
              <a:gd name="connsiteY76" fmla="*/ 24620 h 1788650"/>
              <a:gd name="connsiteX77" fmla="*/ 247650 w 967740"/>
              <a:gd name="connsiteY77" fmla="*/ 47480 h 1788650"/>
              <a:gd name="connsiteX78" fmla="*/ 297180 w 967740"/>
              <a:gd name="connsiteY78" fmla="*/ 74150 h 1788650"/>
              <a:gd name="connsiteX79" fmla="*/ 365760 w 967740"/>
              <a:gd name="connsiteY79" fmla="*/ 116060 h 1788650"/>
              <a:gd name="connsiteX80" fmla="*/ 400050 w 967740"/>
              <a:gd name="connsiteY80" fmla="*/ 142730 h 1788650"/>
              <a:gd name="connsiteX81" fmla="*/ 407670 w 967740"/>
              <a:gd name="connsiteY81" fmla="*/ 154160 h 1788650"/>
              <a:gd name="connsiteX82" fmla="*/ 419100 w 967740"/>
              <a:gd name="connsiteY82" fmla="*/ 157970 h 1788650"/>
              <a:gd name="connsiteX83" fmla="*/ 457200 w 967740"/>
              <a:gd name="connsiteY83" fmla="*/ 196070 h 1788650"/>
              <a:gd name="connsiteX84" fmla="*/ 480060 w 967740"/>
              <a:gd name="connsiteY84" fmla="*/ 215120 h 1788650"/>
              <a:gd name="connsiteX85" fmla="*/ 529590 w 967740"/>
              <a:gd name="connsiteY85" fmla="*/ 257030 h 1788650"/>
              <a:gd name="connsiteX86" fmla="*/ 563880 w 967740"/>
              <a:gd name="connsiteY86" fmla="*/ 283700 h 1788650"/>
              <a:gd name="connsiteX87" fmla="*/ 594360 w 967740"/>
              <a:gd name="connsiteY87" fmla="*/ 317990 h 1788650"/>
              <a:gd name="connsiteX88" fmla="*/ 624840 w 967740"/>
              <a:gd name="connsiteY88" fmla="*/ 356090 h 1788650"/>
              <a:gd name="connsiteX89" fmla="*/ 647700 w 967740"/>
              <a:gd name="connsiteY89" fmla="*/ 390380 h 1788650"/>
              <a:gd name="connsiteX90" fmla="*/ 651510 w 967740"/>
              <a:gd name="connsiteY90" fmla="*/ 401810 h 1788650"/>
              <a:gd name="connsiteX91" fmla="*/ 678180 w 967740"/>
              <a:gd name="connsiteY91" fmla="*/ 436100 h 1788650"/>
              <a:gd name="connsiteX92" fmla="*/ 704850 w 967740"/>
              <a:gd name="connsiteY92" fmla="*/ 474200 h 1788650"/>
              <a:gd name="connsiteX93" fmla="*/ 716280 w 967740"/>
              <a:gd name="connsiteY93" fmla="*/ 481820 h 1788650"/>
              <a:gd name="connsiteX94" fmla="*/ 727710 w 967740"/>
              <a:gd name="connsiteY94" fmla="*/ 519920 h 1788650"/>
              <a:gd name="connsiteX95" fmla="*/ 739140 w 967740"/>
              <a:gd name="connsiteY95" fmla="*/ 542780 h 1788650"/>
              <a:gd name="connsiteX96" fmla="*/ 746760 w 967740"/>
              <a:gd name="connsiteY96" fmla="*/ 565640 h 1788650"/>
              <a:gd name="connsiteX97" fmla="*/ 754380 w 967740"/>
              <a:gd name="connsiteY97" fmla="*/ 580880 h 1788650"/>
              <a:gd name="connsiteX98" fmla="*/ 765810 w 967740"/>
              <a:gd name="connsiteY98" fmla="*/ 607550 h 1788650"/>
              <a:gd name="connsiteX99" fmla="*/ 773430 w 967740"/>
              <a:gd name="connsiteY99" fmla="*/ 584690 h 1788650"/>
              <a:gd name="connsiteX100" fmla="*/ 784860 w 967740"/>
              <a:gd name="connsiteY100" fmla="*/ 558020 h 1788650"/>
              <a:gd name="connsiteX101" fmla="*/ 796290 w 967740"/>
              <a:gd name="connsiteY101" fmla="*/ 504680 h 1788650"/>
              <a:gd name="connsiteX102" fmla="*/ 800100 w 967740"/>
              <a:gd name="connsiteY102" fmla="*/ 478010 h 1788650"/>
              <a:gd name="connsiteX103" fmla="*/ 803910 w 967740"/>
              <a:gd name="connsiteY103" fmla="*/ 428480 h 1788650"/>
              <a:gd name="connsiteX104" fmla="*/ 800100 w 967740"/>
              <a:gd name="connsiteY104" fmla="*/ 386570 h 1788650"/>
              <a:gd name="connsiteX105" fmla="*/ 796290 w 967740"/>
              <a:gd name="connsiteY105" fmla="*/ 363710 h 1788650"/>
              <a:gd name="connsiteX106" fmla="*/ 792480 w 967740"/>
              <a:gd name="connsiteY106" fmla="*/ 337040 h 1788650"/>
              <a:gd name="connsiteX107" fmla="*/ 784860 w 967740"/>
              <a:gd name="connsiteY107" fmla="*/ 291320 h 1788650"/>
              <a:gd name="connsiteX108" fmla="*/ 788670 w 967740"/>
              <a:gd name="connsiteY108" fmla="*/ 196070 h 1788650"/>
              <a:gd name="connsiteX109" fmla="*/ 792480 w 967740"/>
              <a:gd name="connsiteY109" fmla="*/ 177020 h 1788650"/>
              <a:gd name="connsiteX110" fmla="*/ 800100 w 967740"/>
              <a:gd name="connsiteY110" fmla="*/ 199880 h 1788650"/>
              <a:gd name="connsiteX111" fmla="*/ 803910 w 967740"/>
              <a:gd name="connsiteY111" fmla="*/ 237980 h 1788650"/>
              <a:gd name="connsiteX112" fmla="*/ 807720 w 967740"/>
              <a:gd name="connsiteY112" fmla="*/ 268460 h 1788650"/>
              <a:gd name="connsiteX113" fmla="*/ 815340 w 967740"/>
              <a:gd name="connsiteY113" fmla="*/ 257030 h 1788650"/>
              <a:gd name="connsiteX114" fmla="*/ 819150 w 967740"/>
              <a:gd name="connsiteY114" fmla="*/ 245600 h 1788650"/>
              <a:gd name="connsiteX115" fmla="*/ 826770 w 967740"/>
              <a:gd name="connsiteY115" fmla="*/ 226550 h 1788650"/>
              <a:gd name="connsiteX116" fmla="*/ 834390 w 967740"/>
              <a:gd name="connsiteY116" fmla="*/ 203690 h 1788650"/>
              <a:gd name="connsiteX117" fmla="*/ 845820 w 967740"/>
              <a:gd name="connsiteY117" fmla="*/ 180830 h 1788650"/>
              <a:gd name="connsiteX118" fmla="*/ 853440 w 967740"/>
              <a:gd name="connsiteY118" fmla="*/ 196070 h 1788650"/>
              <a:gd name="connsiteX119" fmla="*/ 868680 w 967740"/>
              <a:gd name="connsiteY119" fmla="*/ 218930 h 1788650"/>
              <a:gd name="connsiteX120" fmla="*/ 876300 w 967740"/>
              <a:gd name="connsiteY120" fmla="*/ 199880 h 1788650"/>
              <a:gd name="connsiteX121" fmla="*/ 883920 w 967740"/>
              <a:gd name="connsiteY121" fmla="*/ 188450 h 1788650"/>
              <a:gd name="connsiteX122" fmla="*/ 887730 w 967740"/>
              <a:gd name="connsiteY122" fmla="*/ 237980 h 1788650"/>
              <a:gd name="connsiteX123" fmla="*/ 902970 w 967740"/>
              <a:gd name="connsiteY123" fmla="*/ 211310 h 1788650"/>
              <a:gd name="connsiteX124" fmla="*/ 910590 w 967740"/>
              <a:gd name="connsiteY124" fmla="*/ 196070 h 1788650"/>
              <a:gd name="connsiteX125" fmla="*/ 906780 w 967740"/>
              <a:gd name="connsiteY125" fmla="*/ 226550 h 1788650"/>
              <a:gd name="connsiteX126" fmla="*/ 910590 w 967740"/>
              <a:gd name="connsiteY126" fmla="*/ 241790 h 1788650"/>
              <a:gd name="connsiteX127" fmla="*/ 918210 w 967740"/>
              <a:gd name="connsiteY127" fmla="*/ 230360 h 1788650"/>
              <a:gd name="connsiteX128" fmla="*/ 929640 w 967740"/>
              <a:gd name="connsiteY128" fmla="*/ 218930 h 1788650"/>
              <a:gd name="connsiteX129" fmla="*/ 933450 w 967740"/>
              <a:gd name="connsiteY129" fmla="*/ 207500 h 1788650"/>
              <a:gd name="connsiteX130" fmla="*/ 944880 w 967740"/>
              <a:gd name="connsiteY130" fmla="*/ 241790 h 1788650"/>
              <a:gd name="connsiteX131" fmla="*/ 941070 w 967740"/>
              <a:gd name="connsiteY131" fmla="*/ 302750 h 1788650"/>
              <a:gd name="connsiteX132" fmla="*/ 944880 w 967740"/>
              <a:gd name="connsiteY132" fmla="*/ 401810 h 1788650"/>
              <a:gd name="connsiteX133" fmla="*/ 948690 w 967740"/>
              <a:gd name="connsiteY133" fmla="*/ 428480 h 1788650"/>
              <a:gd name="connsiteX134" fmla="*/ 952500 w 967740"/>
              <a:gd name="connsiteY134" fmla="*/ 470390 h 1788650"/>
              <a:gd name="connsiteX135" fmla="*/ 956310 w 967740"/>
              <a:gd name="connsiteY135" fmla="*/ 565640 h 1788650"/>
              <a:gd name="connsiteX136" fmla="*/ 960120 w 967740"/>
              <a:gd name="connsiteY136" fmla="*/ 580880 h 1788650"/>
              <a:gd name="connsiteX137" fmla="*/ 967740 w 967740"/>
              <a:gd name="connsiteY137" fmla="*/ 626600 h 1788650"/>
              <a:gd name="connsiteX138" fmla="*/ 960120 w 967740"/>
              <a:gd name="connsiteY138" fmla="*/ 737090 h 1788650"/>
              <a:gd name="connsiteX139" fmla="*/ 956310 w 967740"/>
              <a:gd name="connsiteY139" fmla="*/ 763760 h 1788650"/>
              <a:gd name="connsiteX140" fmla="*/ 952500 w 967740"/>
              <a:gd name="connsiteY140" fmla="*/ 782810 h 1788650"/>
              <a:gd name="connsiteX141" fmla="*/ 944880 w 967740"/>
              <a:gd name="connsiteY141" fmla="*/ 847580 h 1788650"/>
              <a:gd name="connsiteX142" fmla="*/ 941070 w 967740"/>
              <a:gd name="connsiteY142" fmla="*/ 862820 h 1788650"/>
              <a:gd name="connsiteX143" fmla="*/ 933450 w 967740"/>
              <a:gd name="connsiteY143" fmla="*/ 935210 h 1788650"/>
              <a:gd name="connsiteX144" fmla="*/ 925830 w 967740"/>
              <a:gd name="connsiteY144" fmla="*/ 988550 h 1788650"/>
              <a:gd name="connsiteX145" fmla="*/ 929640 w 967740"/>
              <a:gd name="connsiteY145" fmla="*/ 1057130 h 1788650"/>
              <a:gd name="connsiteX146" fmla="*/ 941070 w 967740"/>
              <a:gd name="connsiteY146" fmla="*/ 1133330 h 1788650"/>
              <a:gd name="connsiteX147" fmla="*/ 933450 w 967740"/>
              <a:gd name="connsiteY147" fmla="*/ 1217150 h 1788650"/>
              <a:gd name="connsiteX148" fmla="*/ 925830 w 967740"/>
              <a:gd name="connsiteY148" fmla="*/ 1262870 h 1788650"/>
              <a:gd name="connsiteX149" fmla="*/ 918210 w 967740"/>
              <a:gd name="connsiteY149" fmla="*/ 1346690 h 1788650"/>
              <a:gd name="connsiteX150" fmla="*/ 914400 w 967740"/>
              <a:gd name="connsiteY150" fmla="*/ 1361930 h 1788650"/>
              <a:gd name="connsiteX151" fmla="*/ 910590 w 967740"/>
              <a:gd name="connsiteY151" fmla="*/ 1380980 h 1788650"/>
              <a:gd name="connsiteX152" fmla="*/ 902970 w 967740"/>
              <a:gd name="connsiteY152" fmla="*/ 1403840 h 1788650"/>
              <a:gd name="connsiteX153" fmla="*/ 891540 w 967740"/>
              <a:gd name="connsiteY153" fmla="*/ 1430510 h 1788650"/>
              <a:gd name="connsiteX154" fmla="*/ 887730 w 967740"/>
              <a:gd name="connsiteY154" fmla="*/ 1457180 h 1788650"/>
              <a:gd name="connsiteX155" fmla="*/ 883920 w 967740"/>
              <a:gd name="connsiteY155" fmla="*/ 1468610 h 1788650"/>
              <a:gd name="connsiteX156" fmla="*/ 876300 w 967740"/>
              <a:gd name="connsiteY156" fmla="*/ 1495280 h 1788650"/>
              <a:gd name="connsiteX157" fmla="*/ 876300 w 967740"/>
              <a:gd name="connsiteY157" fmla="*/ 1586720 h 1788650"/>
              <a:gd name="connsiteX158" fmla="*/ 887730 w 967740"/>
              <a:gd name="connsiteY158" fmla="*/ 1609580 h 1788650"/>
              <a:gd name="connsiteX159" fmla="*/ 891540 w 967740"/>
              <a:gd name="connsiteY159" fmla="*/ 1617200 h 1788650"/>
              <a:gd name="connsiteX0" fmla="*/ 697230 w 967740"/>
              <a:gd name="connsiteY0" fmla="*/ 1788650 h 1788650"/>
              <a:gd name="connsiteX1" fmla="*/ 704850 w 967740"/>
              <a:gd name="connsiteY1" fmla="*/ 1758170 h 1788650"/>
              <a:gd name="connsiteX2" fmla="*/ 708660 w 967740"/>
              <a:gd name="connsiteY2" fmla="*/ 1742930 h 1788650"/>
              <a:gd name="connsiteX3" fmla="*/ 712470 w 967740"/>
              <a:gd name="connsiteY3" fmla="*/ 1716260 h 1788650"/>
              <a:gd name="connsiteX4" fmla="*/ 716280 w 967740"/>
              <a:gd name="connsiteY4" fmla="*/ 1697210 h 1788650"/>
              <a:gd name="connsiteX5" fmla="*/ 723900 w 967740"/>
              <a:gd name="connsiteY5" fmla="*/ 1674350 h 1788650"/>
              <a:gd name="connsiteX6" fmla="*/ 731520 w 967740"/>
              <a:gd name="connsiteY6" fmla="*/ 1590530 h 1788650"/>
              <a:gd name="connsiteX7" fmla="*/ 735330 w 967740"/>
              <a:gd name="connsiteY7" fmla="*/ 1579100 h 1788650"/>
              <a:gd name="connsiteX8" fmla="*/ 739140 w 967740"/>
              <a:gd name="connsiteY8" fmla="*/ 1529570 h 1788650"/>
              <a:gd name="connsiteX9" fmla="*/ 742950 w 967740"/>
              <a:gd name="connsiteY9" fmla="*/ 1514330 h 1788650"/>
              <a:gd name="connsiteX10" fmla="*/ 746760 w 967740"/>
              <a:gd name="connsiteY10" fmla="*/ 1472420 h 1788650"/>
              <a:gd name="connsiteX11" fmla="*/ 750570 w 967740"/>
              <a:gd name="connsiteY11" fmla="*/ 1457180 h 1788650"/>
              <a:gd name="connsiteX12" fmla="*/ 754380 w 967740"/>
              <a:gd name="connsiteY12" fmla="*/ 1426700 h 1788650"/>
              <a:gd name="connsiteX13" fmla="*/ 758190 w 967740"/>
              <a:gd name="connsiteY13" fmla="*/ 1400030 h 1788650"/>
              <a:gd name="connsiteX14" fmla="*/ 762000 w 967740"/>
              <a:gd name="connsiteY14" fmla="*/ 1339070 h 1788650"/>
              <a:gd name="connsiteX15" fmla="*/ 765810 w 967740"/>
              <a:gd name="connsiteY15" fmla="*/ 1316210 h 1788650"/>
              <a:gd name="connsiteX16" fmla="*/ 758190 w 967740"/>
              <a:gd name="connsiteY16" fmla="*/ 1209530 h 1788650"/>
              <a:gd name="connsiteX17" fmla="*/ 754380 w 967740"/>
              <a:gd name="connsiteY17" fmla="*/ 1190480 h 1788650"/>
              <a:gd name="connsiteX18" fmla="*/ 746760 w 967740"/>
              <a:gd name="connsiteY18" fmla="*/ 1137140 h 1788650"/>
              <a:gd name="connsiteX19" fmla="*/ 735330 w 967740"/>
              <a:gd name="connsiteY19" fmla="*/ 1087610 h 1788650"/>
              <a:gd name="connsiteX20" fmla="*/ 731520 w 967740"/>
              <a:gd name="connsiteY20" fmla="*/ 1076180 h 1788650"/>
              <a:gd name="connsiteX21" fmla="*/ 723900 w 967740"/>
              <a:gd name="connsiteY21" fmla="*/ 1019030 h 1788650"/>
              <a:gd name="connsiteX22" fmla="*/ 716280 w 967740"/>
              <a:gd name="connsiteY22" fmla="*/ 980930 h 1788650"/>
              <a:gd name="connsiteX23" fmla="*/ 712470 w 967740"/>
              <a:gd name="connsiteY23" fmla="*/ 942830 h 1788650"/>
              <a:gd name="connsiteX24" fmla="*/ 704850 w 967740"/>
              <a:gd name="connsiteY24" fmla="*/ 916160 h 1788650"/>
              <a:gd name="connsiteX25" fmla="*/ 701040 w 967740"/>
              <a:gd name="connsiteY25" fmla="*/ 897110 h 1788650"/>
              <a:gd name="connsiteX26" fmla="*/ 693420 w 967740"/>
              <a:gd name="connsiteY26" fmla="*/ 881870 h 1788650"/>
              <a:gd name="connsiteX27" fmla="*/ 685800 w 967740"/>
              <a:gd name="connsiteY27" fmla="*/ 859010 h 1788650"/>
              <a:gd name="connsiteX28" fmla="*/ 674370 w 967740"/>
              <a:gd name="connsiteY28" fmla="*/ 832340 h 1788650"/>
              <a:gd name="connsiteX29" fmla="*/ 666750 w 967740"/>
              <a:gd name="connsiteY29" fmla="*/ 817100 h 1788650"/>
              <a:gd name="connsiteX30" fmla="*/ 659130 w 967740"/>
              <a:gd name="connsiteY30" fmla="*/ 794240 h 1788650"/>
              <a:gd name="connsiteX31" fmla="*/ 655320 w 967740"/>
              <a:gd name="connsiteY31" fmla="*/ 779000 h 1788650"/>
              <a:gd name="connsiteX32" fmla="*/ 647700 w 967740"/>
              <a:gd name="connsiteY32" fmla="*/ 767570 h 1788650"/>
              <a:gd name="connsiteX33" fmla="*/ 640080 w 967740"/>
              <a:gd name="connsiteY33" fmla="*/ 737090 h 1788650"/>
              <a:gd name="connsiteX34" fmla="*/ 636270 w 967740"/>
              <a:gd name="connsiteY34" fmla="*/ 725660 h 1788650"/>
              <a:gd name="connsiteX35" fmla="*/ 632460 w 967740"/>
              <a:gd name="connsiteY35" fmla="*/ 710420 h 1788650"/>
              <a:gd name="connsiteX36" fmla="*/ 624840 w 967740"/>
              <a:gd name="connsiteY36" fmla="*/ 698990 h 1788650"/>
              <a:gd name="connsiteX37" fmla="*/ 621030 w 967740"/>
              <a:gd name="connsiteY37" fmla="*/ 683750 h 1788650"/>
              <a:gd name="connsiteX38" fmla="*/ 605790 w 967740"/>
              <a:gd name="connsiteY38" fmla="*/ 653270 h 1788650"/>
              <a:gd name="connsiteX39" fmla="*/ 586740 w 967740"/>
              <a:gd name="connsiteY39" fmla="*/ 622790 h 1788650"/>
              <a:gd name="connsiteX40" fmla="*/ 567690 w 967740"/>
              <a:gd name="connsiteY40" fmla="*/ 584690 h 1788650"/>
              <a:gd name="connsiteX41" fmla="*/ 567690 w 967740"/>
              <a:gd name="connsiteY41" fmla="*/ 584690 h 1788650"/>
              <a:gd name="connsiteX42" fmla="*/ 537210 w 967740"/>
              <a:gd name="connsiteY42" fmla="*/ 538970 h 1788650"/>
              <a:gd name="connsiteX43" fmla="*/ 518160 w 967740"/>
              <a:gd name="connsiteY43" fmla="*/ 504680 h 1788650"/>
              <a:gd name="connsiteX44" fmla="*/ 510540 w 967740"/>
              <a:gd name="connsiteY44" fmla="*/ 493250 h 1788650"/>
              <a:gd name="connsiteX45" fmla="*/ 468630 w 967740"/>
              <a:gd name="connsiteY45" fmla="*/ 455150 h 1788650"/>
              <a:gd name="connsiteX46" fmla="*/ 434340 w 967740"/>
              <a:gd name="connsiteY46" fmla="*/ 417050 h 1788650"/>
              <a:gd name="connsiteX47" fmla="*/ 403860 w 967740"/>
              <a:gd name="connsiteY47" fmla="*/ 390380 h 1788650"/>
              <a:gd name="connsiteX48" fmla="*/ 369570 w 967740"/>
              <a:gd name="connsiteY48" fmla="*/ 359900 h 1788650"/>
              <a:gd name="connsiteX49" fmla="*/ 342900 w 967740"/>
              <a:gd name="connsiteY49" fmla="*/ 344660 h 1788650"/>
              <a:gd name="connsiteX50" fmla="*/ 308610 w 967740"/>
              <a:gd name="connsiteY50" fmla="*/ 317990 h 1788650"/>
              <a:gd name="connsiteX51" fmla="*/ 281940 w 967740"/>
              <a:gd name="connsiteY51" fmla="*/ 302750 h 1788650"/>
              <a:gd name="connsiteX52" fmla="*/ 270510 w 967740"/>
              <a:gd name="connsiteY52" fmla="*/ 295130 h 1788650"/>
              <a:gd name="connsiteX53" fmla="*/ 213360 w 967740"/>
              <a:gd name="connsiteY53" fmla="*/ 272270 h 1788650"/>
              <a:gd name="connsiteX54" fmla="*/ 182880 w 967740"/>
              <a:gd name="connsiteY54" fmla="*/ 260840 h 1788650"/>
              <a:gd name="connsiteX55" fmla="*/ 95250 w 967740"/>
              <a:gd name="connsiteY55" fmla="*/ 215120 h 1788650"/>
              <a:gd name="connsiteX56" fmla="*/ 87630 w 967740"/>
              <a:gd name="connsiteY56" fmla="*/ 203690 h 1788650"/>
              <a:gd name="connsiteX57" fmla="*/ 57150 w 967740"/>
              <a:gd name="connsiteY57" fmla="*/ 173210 h 1788650"/>
              <a:gd name="connsiteX58" fmla="*/ 30480 w 967740"/>
              <a:gd name="connsiteY58" fmla="*/ 142730 h 1788650"/>
              <a:gd name="connsiteX59" fmla="*/ 22860 w 967740"/>
              <a:gd name="connsiteY59" fmla="*/ 127490 h 1788650"/>
              <a:gd name="connsiteX60" fmla="*/ 11430 w 967740"/>
              <a:gd name="connsiteY60" fmla="*/ 119870 h 1788650"/>
              <a:gd name="connsiteX61" fmla="*/ 19050 w 967740"/>
              <a:gd name="connsiteY61" fmla="*/ 104630 h 1788650"/>
              <a:gd name="connsiteX62" fmla="*/ 30480 w 967740"/>
              <a:gd name="connsiteY62" fmla="*/ 116060 h 1788650"/>
              <a:gd name="connsiteX63" fmla="*/ 41910 w 967740"/>
              <a:gd name="connsiteY63" fmla="*/ 123680 h 1788650"/>
              <a:gd name="connsiteX64" fmla="*/ 60960 w 967740"/>
              <a:gd name="connsiteY64" fmla="*/ 127490 h 1788650"/>
              <a:gd name="connsiteX65" fmla="*/ 53340 w 967740"/>
              <a:gd name="connsiteY65" fmla="*/ 97010 h 1788650"/>
              <a:gd name="connsiteX66" fmla="*/ 49530 w 967740"/>
              <a:gd name="connsiteY66" fmla="*/ 77960 h 1788650"/>
              <a:gd name="connsiteX67" fmla="*/ 72390 w 967740"/>
              <a:gd name="connsiteY67" fmla="*/ 93200 h 1788650"/>
              <a:gd name="connsiteX68" fmla="*/ 83820 w 967740"/>
              <a:gd name="connsiteY68" fmla="*/ 70340 h 1788650"/>
              <a:gd name="connsiteX69" fmla="*/ 110490 w 967740"/>
              <a:gd name="connsiteY69" fmla="*/ 89390 h 1788650"/>
              <a:gd name="connsiteX70" fmla="*/ 118110 w 967740"/>
              <a:gd name="connsiteY70" fmla="*/ 74150 h 1788650"/>
              <a:gd name="connsiteX71" fmla="*/ 125730 w 967740"/>
              <a:gd name="connsiteY71" fmla="*/ 51290 h 1788650"/>
              <a:gd name="connsiteX72" fmla="*/ 133350 w 967740"/>
              <a:gd name="connsiteY72" fmla="*/ 62720 h 1788650"/>
              <a:gd name="connsiteX73" fmla="*/ 140970 w 967740"/>
              <a:gd name="connsiteY73" fmla="*/ 51290 h 1788650"/>
              <a:gd name="connsiteX74" fmla="*/ 201930 w 967740"/>
              <a:gd name="connsiteY74" fmla="*/ 20810 h 1788650"/>
              <a:gd name="connsiteX75" fmla="*/ 224790 w 967740"/>
              <a:gd name="connsiteY75" fmla="*/ 28430 h 1788650"/>
              <a:gd name="connsiteX76" fmla="*/ 224790 w 967740"/>
              <a:gd name="connsiteY76" fmla="*/ 24620 h 1788650"/>
              <a:gd name="connsiteX77" fmla="*/ 247650 w 967740"/>
              <a:gd name="connsiteY77" fmla="*/ 47480 h 1788650"/>
              <a:gd name="connsiteX78" fmla="*/ 297180 w 967740"/>
              <a:gd name="connsiteY78" fmla="*/ 74150 h 1788650"/>
              <a:gd name="connsiteX79" fmla="*/ 365760 w 967740"/>
              <a:gd name="connsiteY79" fmla="*/ 116060 h 1788650"/>
              <a:gd name="connsiteX80" fmla="*/ 400050 w 967740"/>
              <a:gd name="connsiteY80" fmla="*/ 142730 h 1788650"/>
              <a:gd name="connsiteX81" fmla="*/ 407670 w 967740"/>
              <a:gd name="connsiteY81" fmla="*/ 154160 h 1788650"/>
              <a:gd name="connsiteX82" fmla="*/ 419100 w 967740"/>
              <a:gd name="connsiteY82" fmla="*/ 157970 h 1788650"/>
              <a:gd name="connsiteX83" fmla="*/ 457200 w 967740"/>
              <a:gd name="connsiteY83" fmla="*/ 196070 h 1788650"/>
              <a:gd name="connsiteX84" fmla="*/ 480060 w 967740"/>
              <a:gd name="connsiteY84" fmla="*/ 215120 h 1788650"/>
              <a:gd name="connsiteX85" fmla="*/ 529590 w 967740"/>
              <a:gd name="connsiteY85" fmla="*/ 257030 h 1788650"/>
              <a:gd name="connsiteX86" fmla="*/ 563880 w 967740"/>
              <a:gd name="connsiteY86" fmla="*/ 283700 h 1788650"/>
              <a:gd name="connsiteX87" fmla="*/ 594360 w 967740"/>
              <a:gd name="connsiteY87" fmla="*/ 317990 h 1788650"/>
              <a:gd name="connsiteX88" fmla="*/ 624840 w 967740"/>
              <a:gd name="connsiteY88" fmla="*/ 356090 h 1788650"/>
              <a:gd name="connsiteX89" fmla="*/ 647700 w 967740"/>
              <a:gd name="connsiteY89" fmla="*/ 390380 h 1788650"/>
              <a:gd name="connsiteX90" fmla="*/ 651510 w 967740"/>
              <a:gd name="connsiteY90" fmla="*/ 401810 h 1788650"/>
              <a:gd name="connsiteX91" fmla="*/ 678180 w 967740"/>
              <a:gd name="connsiteY91" fmla="*/ 436100 h 1788650"/>
              <a:gd name="connsiteX92" fmla="*/ 704850 w 967740"/>
              <a:gd name="connsiteY92" fmla="*/ 474200 h 1788650"/>
              <a:gd name="connsiteX93" fmla="*/ 727710 w 967740"/>
              <a:gd name="connsiteY93" fmla="*/ 519920 h 1788650"/>
              <a:gd name="connsiteX94" fmla="*/ 739140 w 967740"/>
              <a:gd name="connsiteY94" fmla="*/ 542780 h 1788650"/>
              <a:gd name="connsiteX95" fmla="*/ 746760 w 967740"/>
              <a:gd name="connsiteY95" fmla="*/ 565640 h 1788650"/>
              <a:gd name="connsiteX96" fmla="*/ 754380 w 967740"/>
              <a:gd name="connsiteY96" fmla="*/ 580880 h 1788650"/>
              <a:gd name="connsiteX97" fmla="*/ 765810 w 967740"/>
              <a:gd name="connsiteY97" fmla="*/ 607550 h 1788650"/>
              <a:gd name="connsiteX98" fmla="*/ 773430 w 967740"/>
              <a:gd name="connsiteY98" fmla="*/ 584690 h 1788650"/>
              <a:gd name="connsiteX99" fmla="*/ 784860 w 967740"/>
              <a:gd name="connsiteY99" fmla="*/ 558020 h 1788650"/>
              <a:gd name="connsiteX100" fmla="*/ 796290 w 967740"/>
              <a:gd name="connsiteY100" fmla="*/ 504680 h 1788650"/>
              <a:gd name="connsiteX101" fmla="*/ 800100 w 967740"/>
              <a:gd name="connsiteY101" fmla="*/ 478010 h 1788650"/>
              <a:gd name="connsiteX102" fmla="*/ 803910 w 967740"/>
              <a:gd name="connsiteY102" fmla="*/ 428480 h 1788650"/>
              <a:gd name="connsiteX103" fmla="*/ 800100 w 967740"/>
              <a:gd name="connsiteY103" fmla="*/ 386570 h 1788650"/>
              <a:gd name="connsiteX104" fmla="*/ 796290 w 967740"/>
              <a:gd name="connsiteY104" fmla="*/ 363710 h 1788650"/>
              <a:gd name="connsiteX105" fmla="*/ 792480 w 967740"/>
              <a:gd name="connsiteY105" fmla="*/ 337040 h 1788650"/>
              <a:gd name="connsiteX106" fmla="*/ 784860 w 967740"/>
              <a:gd name="connsiteY106" fmla="*/ 291320 h 1788650"/>
              <a:gd name="connsiteX107" fmla="*/ 788670 w 967740"/>
              <a:gd name="connsiteY107" fmla="*/ 196070 h 1788650"/>
              <a:gd name="connsiteX108" fmla="*/ 792480 w 967740"/>
              <a:gd name="connsiteY108" fmla="*/ 177020 h 1788650"/>
              <a:gd name="connsiteX109" fmla="*/ 800100 w 967740"/>
              <a:gd name="connsiteY109" fmla="*/ 199880 h 1788650"/>
              <a:gd name="connsiteX110" fmla="*/ 803910 w 967740"/>
              <a:gd name="connsiteY110" fmla="*/ 237980 h 1788650"/>
              <a:gd name="connsiteX111" fmla="*/ 807720 w 967740"/>
              <a:gd name="connsiteY111" fmla="*/ 268460 h 1788650"/>
              <a:gd name="connsiteX112" fmla="*/ 815340 w 967740"/>
              <a:gd name="connsiteY112" fmla="*/ 257030 h 1788650"/>
              <a:gd name="connsiteX113" fmla="*/ 819150 w 967740"/>
              <a:gd name="connsiteY113" fmla="*/ 245600 h 1788650"/>
              <a:gd name="connsiteX114" fmla="*/ 826770 w 967740"/>
              <a:gd name="connsiteY114" fmla="*/ 226550 h 1788650"/>
              <a:gd name="connsiteX115" fmla="*/ 834390 w 967740"/>
              <a:gd name="connsiteY115" fmla="*/ 203690 h 1788650"/>
              <a:gd name="connsiteX116" fmla="*/ 845820 w 967740"/>
              <a:gd name="connsiteY116" fmla="*/ 180830 h 1788650"/>
              <a:gd name="connsiteX117" fmla="*/ 853440 w 967740"/>
              <a:gd name="connsiteY117" fmla="*/ 196070 h 1788650"/>
              <a:gd name="connsiteX118" fmla="*/ 868680 w 967740"/>
              <a:gd name="connsiteY118" fmla="*/ 218930 h 1788650"/>
              <a:gd name="connsiteX119" fmla="*/ 876300 w 967740"/>
              <a:gd name="connsiteY119" fmla="*/ 199880 h 1788650"/>
              <a:gd name="connsiteX120" fmla="*/ 883920 w 967740"/>
              <a:gd name="connsiteY120" fmla="*/ 188450 h 1788650"/>
              <a:gd name="connsiteX121" fmla="*/ 887730 w 967740"/>
              <a:gd name="connsiteY121" fmla="*/ 237980 h 1788650"/>
              <a:gd name="connsiteX122" fmla="*/ 902970 w 967740"/>
              <a:gd name="connsiteY122" fmla="*/ 211310 h 1788650"/>
              <a:gd name="connsiteX123" fmla="*/ 910590 w 967740"/>
              <a:gd name="connsiteY123" fmla="*/ 196070 h 1788650"/>
              <a:gd name="connsiteX124" fmla="*/ 906780 w 967740"/>
              <a:gd name="connsiteY124" fmla="*/ 226550 h 1788650"/>
              <a:gd name="connsiteX125" fmla="*/ 910590 w 967740"/>
              <a:gd name="connsiteY125" fmla="*/ 241790 h 1788650"/>
              <a:gd name="connsiteX126" fmla="*/ 918210 w 967740"/>
              <a:gd name="connsiteY126" fmla="*/ 230360 h 1788650"/>
              <a:gd name="connsiteX127" fmla="*/ 929640 w 967740"/>
              <a:gd name="connsiteY127" fmla="*/ 218930 h 1788650"/>
              <a:gd name="connsiteX128" fmla="*/ 933450 w 967740"/>
              <a:gd name="connsiteY128" fmla="*/ 207500 h 1788650"/>
              <a:gd name="connsiteX129" fmla="*/ 944880 w 967740"/>
              <a:gd name="connsiteY129" fmla="*/ 241790 h 1788650"/>
              <a:gd name="connsiteX130" fmla="*/ 941070 w 967740"/>
              <a:gd name="connsiteY130" fmla="*/ 302750 h 1788650"/>
              <a:gd name="connsiteX131" fmla="*/ 944880 w 967740"/>
              <a:gd name="connsiteY131" fmla="*/ 401810 h 1788650"/>
              <a:gd name="connsiteX132" fmla="*/ 948690 w 967740"/>
              <a:gd name="connsiteY132" fmla="*/ 428480 h 1788650"/>
              <a:gd name="connsiteX133" fmla="*/ 952500 w 967740"/>
              <a:gd name="connsiteY133" fmla="*/ 470390 h 1788650"/>
              <a:gd name="connsiteX134" fmla="*/ 956310 w 967740"/>
              <a:gd name="connsiteY134" fmla="*/ 565640 h 1788650"/>
              <a:gd name="connsiteX135" fmla="*/ 960120 w 967740"/>
              <a:gd name="connsiteY135" fmla="*/ 580880 h 1788650"/>
              <a:gd name="connsiteX136" fmla="*/ 967740 w 967740"/>
              <a:gd name="connsiteY136" fmla="*/ 626600 h 1788650"/>
              <a:gd name="connsiteX137" fmla="*/ 960120 w 967740"/>
              <a:gd name="connsiteY137" fmla="*/ 737090 h 1788650"/>
              <a:gd name="connsiteX138" fmla="*/ 956310 w 967740"/>
              <a:gd name="connsiteY138" fmla="*/ 763760 h 1788650"/>
              <a:gd name="connsiteX139" fmla="*/ 952500 w 967740"/>
              <a:gd name="connsiteY139" fmla="*/ 782810 h 1788650"/>
              <a:gd name="connsiteX140" fmla="*/ 944880 w 967740"/>
              <a:gd name="connsiteY140" fmla="*/ 847580 h 1788650"/>
              <a:gd name="connsiteX141" fmla="*/ 941070 w 967740"/>
              <a:gd name="connsiteY141" fmla="*/ 862820 h 1788650"/>
              <a:gd name="connsiteX142" fmla="*/ 933450 w 967740"/>
              <a:gd name="connsiteY142" fmla="*/ 935210 h 1788650"/>
              <a:gd name="connsiteX143" fmla="*/ 925830 w 967740"/>
              <a:gd name="connsiteY143" fmla="*/ 988550 h 1788650"/>
              <a:gd name="connsiteX144" fmla="*/ 929640 w 967740"/>
              <a:gd name="connsiteY144" fmla="*/ 1057130 h 1788650"/>
              <a:gd name="connsiteX145" fmla="*/ 941070 w 967740"/>
              <a:gd name="connsiteY145" fmla="*/ 1133330 h 1788650"/>
              <a:gd name="connsiteX146" fmla="*/ 933450 w 967740"/>
              <a:gd name="connsiteY146" fmla="*/ 1217150 h 1788650"/>
              <a:gd name="connsiteX147" fmla="*/ 925830 w 967740"/>
              <a:gd name="connsiteY147" fmla="*/ 1262870 h 1788650"/>
              <a:gd name="connsiteX148" fmla="*/ 918210 w 967740"/>
              <a:gd name="connsiteY148" fmla="*/ 1346690 h 1788650"/>
              <a:gd name="connsiteX149" fmla="*/ 914400 w 967740"/>
              <a:gd name="connsiteY149" fmla="*/ 1361930 h 1788650"/>
              <a:gd name="connsiteX150" fmla="*/ 910590 w 967740"/>
              <a:gd name="connsiteY150" fmla="*/ 1380980 h 1788650"/>
              <a:gd name="connsiteX151" fmla="*/ 902970 w 967740"/>
              <a:gd name="connsiteY151" fmla="*/ 1403840 h 1788650"/>
              <a:gd name="connsiteX152" fmla="*/ 891540 w 967740"/>
              <a:gd name="connsiteY152" fmla="*/ 1430510 h 1788650"/>
              <a:gd name="connsiteX153" fmla="*/ 887730 w 967740"/>
              <a:gd name="connsiteY153" fmla="*/ 1457180 h 1788650"/>
              <a:gd name="connsiteX154" fmla="*/ 883920 w 967740"/>
              <a:gd name="connsiteY154" fmla="*/ 1468610 h 1788650"/>
              <a:gd name="connsiteX155" fmla="*/ 876300 w 967740"/>
              <a:gd name="connsiteY155" fmla="*/ 1495280 h 1788650"/>
              <a:gd name="connsiteX156" fmla="*/ 876300 w 967740"/>
              <a:gd name="connsiteY156" fmla="*/ 1586720 h 1788650"/>
              <a:gd name="connsiteX157" fmla="*/ 887730 w 967740"/>
              <a:gd name="connsiteY157" fmla="*/ 1609580 h 1788650"/>
              <a:gd name="connsiteX158" fmla="*/ 891540 w 967740"/>
              <a:gd name="connsiteY158" fmla="*/ 1617200 h 1788650"/>
              <a:gd name="connsiteX0" fmla="*/ 697230 w 967740"/>
              <a:gd name="connsiteY0" fmla="*/ 1788650 h 1788650"/>
              <a:gd name="connsiteX1" fmla="*/ 704850 w 967740"/>
              <a:gd name="connsiteY1" fmla="*/ 1758170 h 1788650"/>
              <a:gd name="connsiteX2" fmla="*/ 708660 w 967740"/>
              <a:gd name="connsiteY2" fmla="*/ 1742930 h 1788650"/>
              <a:gd name="connsiteX3" fmla="*/ 712470 w 967740"/>
              <a:gd name="connsiteY3" fmla="*/ 1716260 h 1788650"/>
              <a:gd name="connsiteX4" fmla="*/ 716280 w 967740"/>
              <a:gd name="connsiteY4" fmla="*/ 1697210 h 1788650"/>
              <a:gd name="connsiteX5" fmla="*/ 723900 w 967740"/>
              <a:gd name="connsiteY5" fmla="*/ 1674350 h 1788650"/>
              <a:gd name="connsiteX6" fmla="*/ 731520 w 967740"/>
              <a:gd name="connsiteY6" fmla="*/ 1590530 h 1788650"/>
              <a:gd name="connsiteX7" fmla="*/ 735330 w 967740"/>
              <a:gd name="connsiteY7" fmla="*/ 1579100 h 1788650"/>
              <a:gd name="connsiteX8" fmla="*/ 739140 w 967740"/>
              <a:gd name="connsiteY8" fmla="*/ 1529570 h 1788650"/>
              <a:gd name="connsiteX9" fmla="*/ 742950 w 967740"/>
              <a:gd name="connsiteY9" fmla="*/ 1514330 h 1788650"/>
              <a:gd name="connsiteX10" fmla="*/ 746760 w 967740"/>
              <a:gd name="connsiteY10" fmla="*/ 1472420 h 1788650"/>
              <a:gd name="connsiteX11" fmla="*/ 750570 w 967740"/>
              <a:gd name="connsiteY11" fmla="*/ 1457180 h 1788650"/>
              <a:gd name="connsiteX12" fmla="*/ 754380 w 967740"/>
              <a:gd name="connsiteY12" fmla="*/ 1426700 h 1788650"/>
              <a:gd name="connsiteX13" fmla="*/ 758190 w 967740"/>
              <a:gd name="connsiteY13" fmla="*/ 1400030 h 1788650"/>
              <a:gd name="connsiteX14" fmla="*/ 762000 w 967740"/>
              <a:gd name="connsiteY14" fmla="*/ 1339070 h 1788650"/>
              <a:gd name="connsiteX15" fmla="*/ 765810 w 967740"/>
              <a:gd name="connsiteY15" fmla="*/ 1316210 h 1788650"/>
              <a:gd name="connsiteX16" fmla="*/ 758190 w 967740"/>
              <a:gd name="connsiteY16" fmla="*/ 1209530 h 1788650"/>
              <a:gd name="connsiteX17" fmla="*/ 754380 w 967740"/>
              <a:gd name="connsiteY17" fmla="*/ 1190480 h 1788650"/>
              <a:gd name="connsiteX18" fmla="*/ 746760 w 967740"/>
              <a:gd name="connsiteY18" fmla="*/ 1137140 h 1788650"/>
              <a:gd name="connsiteX19" fmla="*/ 735330 w 967740"/>
              <a:gd name="connsiteY19" fmla="*/ 1087610 h 1788650"/>
              <a:gd name="connsiteX20" fmla="*/ 731520 w 967740"/>
              <a:gd name="connsiteY20" fmla="*/ 1076180 h 1788650"/>
              <a:gd name="connsiteX21" fmla="*/ 723900 w 967740"/>
              <a:gd name="connsiteY21" fmla="*/ 1019030 h 1788650"/>
              <a:gd name="connsiteX22" fmla="*/ 716280 w 967740"/>
              <a:gd name="connsiteY22" fmla="*/ 980930 h 1788650"/>
              <a:gd name="connsiteX23" fmla="*/ 712470 w 967740"/>
              <a:gd name="connsiteY23" fmla="*/ 942830 h 1788650"/>
              <a:gd name="connsiteX24" fmla="*/ 704850 w 967740"/>
              <a:gd name="connsiteY24" fmla="*/ 916160 h 1788650"/>
              <a:gd name="connsiteX25" fmla="*/ 701040 w 967740"/>
              <a:gd name="connsiteY25" fmla="*/ 897110 h 1788650"/>
              <a:gd name="connsiteX26" fmla="*/ 693420 w 967740"/>
              <a:gd name="connsiteY26" fmla="*/ 881870 h 1788650"/>
              <a:gd name="connsiteX27" fmla="*/ 685800 w 967740"/>
              <a:gd name="connsiteY27" fmla="*/ 859010 h 1788650"/>
              <a:gd name="connsiteX28" fmla="*/ 674370 w 967740"/>
              <a:gd name="connsiteY28" fmla="*/ 832340 h 1788650"/>
              <a:gd name="connsiteX29" fmla="*/ 666750 w 967740"/>
              <a:gd name="connsiteY29" fmla="*/ 817100 h 1788650"/>
              <a:gd name="connsiteX30" fmla="*/ 659130 w 967740"/>
              <a:gd name="connsiteY30" fmla="*/ 794240 h 1788650"/>
              <a:gd name="connsiteX31" fmla="*/ 655320 w 967740"/>
              <a:gd name="connsiteY31" fmla="*/ 779000 h 1788650"/>
              <a:gd name="connsiteX32" fmla="*/ 647700 w 967740"/>
              <a:gd name="connsiteY32" fmla="*/ 767570 h 1788650"/>
              <a:gd name="connsiteX33" fmla="*/ 640080 w 967740"/>
              <a:gd name="connsiteY33" fmla="*/ 737090 h 1788650"/>
              <a:gd name="connsiteX34" fmla="*/ 636270 w 967740"/>
              <a:gd name="connsiteY34" fmla="*/ 725660 h 1788650"/>
              <a:gd name="connsiteX35" fmla="*/ 632460 w 967740"/>
              <a:gd name="connsiteY35" fmla="*/ 710420 h 1788650"/>
              <a:gd name="connsiteX36" fmla="*/ 624840 w 967740"/>
              <a:gd name="connsiteY36" fmla="*/ 698990 h 1788650"/>
              <a:gd name="connsiteX37" fmla="*/ 621030 w 967740"/>
              <a:gd name="connsiteY37" fmla="*/ 683750 h 1788650"/>
              <a:gd name="connsiteX38" fmla="*/ 605790 w 967740"/>
              <a:gd name="connsiteY38" fmla="*/ 653270 h 1788650"/>
              <a:gd name="connsiteX39" fmla="*/ 586740 w 967740"/>
              <a:gd name="connsiteY39" fmla="*/ 622790 h 1788650"/>
              <a:gd name="connsiteX40" fmla="*/ 567690 w 967740"/>
              <a:gd name="connsiteY40" fmla="*/ 584690 h 1788650"/>
              <a:gd name="connsiteX41" fmla="*/ 567690 w 967740"/>
              <a:gd name="connsiteY41" fmla="*/ 584690 h 1788650"/>
              <a:gd name="connsiteX42" fmla="*/ 537210 w 967740"/>
              <a:gd name="connsiteY42" fmla="*/ 538970 h 1788650"/>
              <a:gd name="connsiteX43" fmla="*/ 518160 w 967740"/>
              <a:gd name="connsiteY43" fmla="*/ 504680 h 1788650"/>
              <a:gd name="connsiteX44" fmla="*/ 510540 w 967740"/>
              <a:gd name="connsiteY44" fmla="*/ 493250 h 1788650"/>
              <a:gd name="connsiteX45" fmla="*/ 468630 w 967740"/>
              <a:gd name="connsiteY45" fmla="*/ 455150 h 1788650"/>
              <a:gd name="connsiteX46" fmla="*/ 434340 w 967740"/>
              <a:gd name="connsiteY46" fmla="*/ 417050 h 1788650"/>
              <a:gd name="connsiteX47" fmla="*/ 403860 w 967740"/>
              <a:gd name="connsiteY47" fmla="*/ 390380 h 1788650"/>
              <a:gd name="connsiteX48" fmla="*/ 369570 w 967740"/>
              <a:gd name="connsiteY48" fmla="*/ 359900 h 1788650"/>
              <a:gd name="connsiteX49" fmla="*/ 342900 w 967740"/>
              <a:gd name="connsiteY49" fmla="*/ 344660 h 1788650"/>
              <a:gd name="connsiteX50" fmla="*/ 308610 w 967740"/>
              <a:gd name="connsiteY50" fmla="*/ 317990 h 1788650"/>
              <a:gd name="connsiteX51" fmla="*/ 281940 w 967740"/>
              <a:gd name="connsiteY51" fmla="*/ 302750 h 1788650"/>
              <a:gd name="connsiteX52" fmla="*/ 270510 w 967740"/>
              <a:gd name="connsiteY52" fmla="*/ 295130 h 1788650"/>
              <a:gd name="connsiteX53" fmla="*/ 213360 w 967740"/>
              <a:gd name="connsiteY53" fmla="*/ 272270 h 1788650"/>
              <a:gd name="connsiteX54" fmla="*/ 182880 w 967740"/>
              <a:gd name="connsiteY54" fmla="*/ 260840 h 1788650"/>
              <a:gd name="connsiteX55" fmla="*/ 95250 w 967740"/>
              <a:gd name="connsiteY55" fmla="*/ 215120 h 1788650"/>
              <a:gd name="connsiteX56" fmla="*/ 87630 w 967740"/>
              <a:gd name="connsiteY56" fmla="*/ 203690 h 1788650"/>
              <a:gd name="connsiteX57" fmla="*/ 57150 w 967740"/>
              <a:gd name="connsiteY57" fmla="*/ 173210 h 1788650"/>
              <a:gd name="connsiteX58" fmla="*/ 30480 w 967740"/>
              <a:gd name="connsiteY58" fmla="*/ 142730 h 1788650"/>
              <a:gd name="connsiteX59" fmla="*/ 22860 w 967740"/>
              <a:gd name="connsiteY59" fmla="*/ 127490 h 1788650"/>
              <a:gd name="connsiteX60" fmla="*/ 11430 w 967740"/>
              <a:gd name="connsiteY60" fmla="*/ 119870 h 1788650"/>
              <a:gd name="connsiteX61" fmla="*/ 19050 w 967740"/>
              <a:gd name="connsiteY61" fmla="*/ 104630 h 1788650"/>
              <a:gd name="connsiteX62" fmla="*/ 30480 w 967740"/>
              <a:gd name="connsiteY62" fmla="*/ 116060 h 1788650"/>
              <a:gd name="connsiteX63" fmla="*/ 41910 w 967740"/>
              <a:gd name="connsiteY63" fmla="*/ 123680 h 1788650"/>
              <a:gd name="connsiteX64" fmla="*/ 60960 w 967740"/>
              <a:gd name="connsiteY64" fmla="*/ 127490 h 1788650"/>
              <a:gd name="connsiteX65" fmla="*/ 53340 w 967740"/>
              <a:gd name="connsiteY65" fmla="*/ 97010 h 1788650"/>
              <a:gd name="connsiteX66" fmla="*/ 49530 w 967740"/>
              <a:gd name="connsiteY66" fmla="*/ 77960 h 1788650"/>
              <a:gd name="connsiteX67" fmla="*/ 72390 w 967740"/>
              <a:gd name="connsiteY67" fmla="*/ 93200 h 1788650"/>
              <a:gd name="connsiteX68" fmla="*/ 83820 w 967740"/>
              <a:gd name="connsiteY68" fmla="*/ 70340 h 1788650"/>
              <a:gd name="connsiteX69" fmla="*/ 110490 w 967740"/>
              <a:gd name="connsiteY69" fmla="*/ 89390 h 1788650"/>
              <a:gd name="connsiteX70" fmla="*/ 118110 w 967740"/>
              <a:gd name="connsiteY70" fmla="*/ 74150 h 1788650"/>
              <a:gd name="connsiteX71" fmla="*/ 125730 w 967740"/>
              <a:gd name="connsiteY71" fmla="*/ 51290 h 1788650"/>
              <a:gd name="connsiteX72" fmla="*/ 133350 w 967740"/>
              <a:gd name="connsiteY72" fmla="*/ 62720 h 1788650"/>
              <a:gd name="connsiteX73" fmla="*/ 140970 w 967740"/>
              <a:gd name="connsiteY73" fmla="*/ 51290 h 1788650"/>
              <a:gd name="connsiteX74" fmla="*/ 201930 w 967740"/>
              <a:gd name="connsiteY74" fmla="*/ 20810 h 1788650"/>
              <a:gd name="connsiteX75" fmla="*/ 224790 w 967740"/>
              <a:gd name="connsiteY75" fmla="*/ 28430 h 1788650"/>
              <a:gd name="connsiteX76" fmla="*/ 224790 w 967740"/>
              <a:gd name="connsiteY76" fmla="*/ 24620 h 1788650"/>
              <a:gd name="connsiteX77" fmla="*/ 247650 w 967740"/>
              <a:gd name="connsiteY77" fmla="*/ 47480 h 1788650"/>
              <a:gd name="connsiteX78" fmla="*/ 297180 w 967740"/>
              <a:gd name="connsiteY78" fmla="*/ 74150 h 1788650"/>
              <a:gd name="connsiteX79" fmla="*/ 365760 w 967740"/>
              <a:gd name="connsiteY79" fmla="*/ 116060 h 1788650"/>
              <a:gd name="connsiteX80" fmla="*/ 400050 w 967740"/>
              <a:gd name="connsiteY80" fmla="*/ 142730 h 1788650"/>
              <a:gd name="connsiteX81" fmla="*/ 407670 w 967740"/>
              <a:gd name="connsiteY81" fmla="*/ 154160 h 1788650"/>
              <a:gd name="connsiteX82" fmla="*/ 419100 w 967740"/>
              <a:gd name="connsiteY82" fmla="*/ 157970 h 1788650"/>
              <a:gd name="connsiteX83" fmla="*/ 457200 w 967740"/>
              <a:gd name="connsiteY83" fmla="*/ 196070 h 1788650"/>
              <a:gd name="connsiteX84" fmla="*/ 480060 w 967740"/>
              <a:gd name="connsiteY84" fmla="*/ 215120 h 1788650"/>
              <a:gd name="connsiteX85" fmla="*/ 529590 w 967740"/>
              <a:gd name="connsiteY85" fmla="*/ 257030 h 1788650"/>
              <a:gd name="connsiteX86" fmla="*/ 563880 w 967740"/>
              <a:gd name="connsiteY86" fmla="*/ 283700 h 1788650"/>
              <a:gd name="connsiteX87" fmla="*/ 594360 w 967740"/>
              <a:gd name="connsiteY87" fmla="*/ 317990 h 1788650"/>
              <a:gd name="connsiteX88" fmla="*/ 624840 w 967740"/>
              <a:gd name="connsiteY88" fmla="*/ 356090 h 1788650"/>
              <a:gd name="connsiteX89" fmla="*/ 647700 w 967740"/>
              <a:gd name="connsiteY89" fmla="*/ 390380 h 1788650"/>
              <a:gd name="connsiteX90" fmla="*/ 651510 w 967740"/>
              <a:gd name="connsiteY90" fmla="*/ 401810 h 1788650"/>
              <a:gd name="connsiteX91" fmla="*/ 678180 w 967740"/>
              <a:gd name="connsiteY91" fmla="*/ 436100 h 1788650"/>
              <a:gd name="connsiteX92" fmla="*/ 704850 w 967740"/>
              <a:gd name="connsiteY92" fmla="*/ 474200 h 1788650"/>
              <a:gd name="connsiteX93" fmla="*/ 739140 w 967740"/>
              <a:gd name="connsiteY93" fmla="*/ 542780 h 1788650"/>
              <a:gd name="connsiteX94" fmla="*/ 746760 w 967740"/>
              <a:gd name="connsiteY94" fmla="*/ 565640 h 1788650"/>
              <a:gd name="connsiteX95" fmla="*/ 754380 w 967740"/>
              <a:gd name="connsiteY95" fmla="*/ 580880 h 1788650"/>
              <a:gd name="connsiteX96" fmla="*/ 765810 w 967740"/>
              <a:gd name="connsiteY96" fmla="*/ 607550 h 1788650"/>
              <a:gd name="connsiteX97" fmla="*/ 773430 w 967740"/>
              <a:gd name="connsiteY97" fmla="*/ 584690 h 1788650"/>
              <a:gd name="connsiteX98" fmla="*/ 784860 w 967740"/>
              <a:gd name="connsiteY98" fmla="*/ 558020 h 1788650"/>
              <a:gd name="connsiteX99" fmla="*/ 796290 w 967740"/>
              <a:gd name="connsiteY99" fmla="*/ 504680 h 1788650"/>
              <a:gd name="connsiteX100" fmla="*/ 800100 w 967740"/>
              <a:gd name="connsiteY100" fmla="*/ 478010 h 1788650"/>
              <a:gd name="connsiteX101" fmla="*/ 803910 w 967740"/>
              <a:gd name="connsiteY101" fmla="*/ 428480 h 1788650"/>
              <a:gd name="connsiteX102" fmla="*/ 800100 w 967740"/>
              <a:gd name="connsiteY102" fmla="*/ 386570 h 1788650"/>
              <a:gd name="connsiteX103" fmla="*/ 796290 w 967740"/>
              <a:gd name="connsiteY103" fmla="*/ 363710 h 1788650"/>
              <a:gd name="connsiteX104" fmla="*/ 792480 w 967740"/>
              <a:gd name="connsiteY104" fmla="*/ 337040 h 1788650"/>
              <a:gd name="connsiteX105" fmla="*/ 784860 w 967740"/>
              <a:gd name="connsiteY105" fmla="*/ 291320 h 1788650"/>
              <a:gd name="connsiteX106" fmla="*/ 788670 w 967740"/>
              <a:gd name="connsiteY106" fmla="*/ 196070 h 1788650"/>
              <a:gd name="connsiteX107" fmla="*/ 792480 w 967740"/>
              <a:gd name="connsiteY107" fmla="*/ 177020 h 1788650"/>
              <a:gd name="connsiteX108" fmla="*/ 800100 w 967740"/>
              <a:gd name="connsiteY108" fmla="*/ 199880 h 1788650"/>
              <a:gd name="connsiteX109" fmla="*/ 803910 w 967740"/>
              <a:gd name="connsiteY109" fmla="*/ 237980 h 1788650"/>
              <a:gd name="connsiteX110" fmla="*/ 807720 w 967740"/>
              <a:gd name="connsiteY110" fmla="*/ 268460 h 1788650"/>
              <a:gd name="connsiteX111" fmla="*/ 815340 w 967740"/>
              <a:gd name="connsiteY111" fmla="*/ 257030 h 1788650"/>
              <a:gd name="connsiteX112" fmla="*/ 819150 w 967740"/>
              <a:gd name="connsiteY112" fmla="*/ 245600 h 1788650"/>
              <a:gd name="connsiteX113" fmla="*/ 826770 w 967740"/>
              <a:gd name="connsiteY113" fmla="*/ 226550 h 1788650"/>
              <a:gd name="connsiteX114" fmla="*/ 834390 w 967740"/>
              <a:gd name="connsiteY114" fmla="*/ 203690 h 1788650"/>
              <a:gd name="connsiteX115" fmla="*/ 845820 w 967740"/>
              <a:gd name="connsiteY115" fmla="*/ 180830 h 1788650"/>
              <a:gd name="connsiteX116" fmla="*/ 853440 w 967740"/>
              <a:gd name="connsiteY116" fmla="*/ 196070 h 1788650"/>
              <a:gd name="connsiteX117" fmla="*/ 868680 w 967740"/>
              <a:gd name="connsiteY117" fmla="*/ 218930 h 1788650"/>
              <a:gd name="connsiteX118" fmla="*/ 876300 w 967740"/>
              <a:gd name="connsiteY118" fmla="*/ 199880 h 1788650"/>
              <a:gd name="connsiteX119" fmla="*/ 883920 w 967740"/>
              <a:gd name="connsiteY119" fmla="*/ 188450 h 1788650"/>
              <a:gd name="connsiteX120" fmla="*/ 887730 w 967740"/>
              <a:gd name="connsiteY120" fmla="*/ 237980 h 1788650"/>
              <a:gd name="connsiteX121" fmla="*/ 902970 w 967740"/>
              <a:gd name="connsiteY121" fmla="*/ 211310 h 1788650"/>
              <a:gd name="connsiteX122" fmla="*/ 910590 w 967740"/>
              <a:gd name="connsiteY122" fmla="*/ 196070 h 1788650"/>
              <a:gd name="connsiteX123" fmla="*/ 906780 w 967740"/>
              <a:gd name="connsiteY123" fmla="*/ 226550 h 1788650"/>
              <a:gd name="connsiteX124" fmla="*/ 910590 w 967740"/>
              <a:gd name="connsiteY124" fmla="*/ 241790 h 1788650"/>
              <a:gd name="connsiteX125" fmla="*/ 918210 w 967740"/>
              <a:gd name="connsiteY125" fmla="*/ 230360 h 1788650"/>
              <a:gd name="connsiteX126" fmla="*/ 929640 w 967740"/>
              <a:gd name="connsiteY126" fmla="*/ 218930 h 1788650"/>
              <a:gd name="connsiteX127" fmla="*/ 933450 w 967740"/>
              <a:gd name="connsiteY127" fmla="*/ 207500 h 1788650"/>
              <a:gd name="connsiteX128" fmla="*/ 944880 w 967740"/>
              <a:gd name="connsiteY128" fmla="*/ 241790 h 1788650"/>
              <a:gd name="connsiteX129" fmla="*/ 941070 w 967740"/>
              <a:gd name="connsiteY129" fmla="*/ 302750 h 1788650"/>
              <a:gd name="connsiteX130" fmla="*/ 944880 w 967740"/>
              <a:gd name="connsiteY130" fmla="*/ 401810 h 1788650"/>
              <a:gd name="connsiteX131" fmla="*/ 948690 w 967740"/>
              <a:gd name="connsiteY131" fmla="*/ 428480 h 1788650"/>
              <a:gd name="connsiteX132" fmla="*/ 952500 w 967740"/>
              <a:gd name="connsiteY132" fmla="*/ 470390 h 1788650"/>
              <a:gd name="connsiteX133" fmla="*/ 956310 w 967740"/>
              <a:gd name="connsiteY133" fmla="*/ 565640 h 1788650"/>
              <a:gd name="connsiteX134" fmla="*/ 960120 w 967740"/>
              <a:gd name="connsiteY134" fmla="*/ 580880 h 1788650"/>
              <a:gd name="connsiteX135" fmla="*/ 967740 w 967740"/>
              <a:gd name="connsiteY135" fmla="*/ 626600 h 1788650"/>
              <a:gd name="connsiteX136" fmla="*/ 960120 w 967740"/>
              <a:gd name="connsiteY136" fmla="*/ 737090 h 1788650"/>
              <a:gd name="connsiteX137" fmla="*/ 956310 w 967740"/>
              <a:gd name="connsiteY137" fmla="*/ 763760 h 1788650"/>
              <a:gd name="connsiteX138" fmla="*/ 952500 w 967740"/>
              <a:gd name="connsiteY138" fmla="*/ 782810 h 1788650"/>
              <a:gd name="connsiteX139" fmla="*/ 944880 w 967740"/>
              <a:gd name="connsiteY139" fmla="*/ 847580 h 1788650"/>
              <a:gd name="connsiteX140" fmla="*/ 941070 w 967740"/>
              <a:gd name="connsiteY140" fmla="*/ 862820 h 1788650"/>
              <a:gd name="connsiteX141" fmla="*/ 933450 w 967740"/>
              <a:gd name="connsiteY141" fmla="*/ 935210 h 1788650"/>
              <a:gd name="connsiteX142" fmla="*/ 925830 w 967740"/>
              <a:gd name="connsiteY142" fmla="*/ 988550 h 1788650"/>
              <a:gd name="connsiteX143" fmla="*/ 929640 w 967740"/>
              <a:gd name="connsiteY143" fmla="*/ 1057130 h 1788650"/>
              <a:gd name="connsiteX144" fmla="*/ 941070 w 967740"/>
              <a:gd name="connsiteY144" fmla="*/ 1133330 h 1788650"/>
              <a:gd name="connsiteX145" fmla="*/ 933450 w 967740"/>
              <a:gd name="connsiteY145" fmla="*/ 1217150 h 1788650"/>
              <a:gd name="connsiteX146" fmla="*/ 925830 w 967740"/>
              <a:gd name="connsiteY146" fmla="*/ 1262870 h 1788650"/>
              <a:gd name="connsiteX147" fmla="*/ 918210 w 967740"/>
              <a:gd name="connsiteY147" fmla="*/ 1346690 h 1788650"/>
              <a:gd name="connsiteX148" fmla="*/ 914400 w 967740"/>
              <a:gd name="connsiteY148" fmla="*/ 1361930 h 1788650"/>
              <a:gd name="connsiteX149" fmla="*/ 910590 w 967740"/>
              <a:gd name="connsiteY149" fmla="*/ 1380980 h 1788650"/>
              <a:gd name="connsiteX150" fmla="*/ 902970 w 967740"/>
              <a:gd name="connsiteY150" fmla="*/ 1403840 h 1788650"/>
              <a:gd name="connsiteX151" fmla="*/ 891540 w 967740"/>
              <a:gd name="connsiteY151" fmla="*/ 1430510 h 1788650"/>
              <a:gd name="connsiteX152" fmla="*/ 887730 w 967740"/>
              <a:gd name="connsiteY152" fmla="*/ 1457180 h 1788650"/>
              <a:gd name="connsiteX153" fmla="*/ 883920 w 967740"/>
              <a:gd name="connsiteY153" fmla="*/ 1468610 h 1788650"/>
              <a:gd name="connsiteX154" fmla="*/ 876300 w 967740"/>
              <a:gd name="connsiteY154" fmla="*/ 1495280 h 1788650"/>
              <a:gd name="connsiteX155" fmla="*/ 876300 w 967740"/>
              <a:gd name="connsiteY155" fmla="*/ 1586720 h 1788650"/>
              <a:gd name="connsiteX156" fmla="*/ 887730 w 967740"/>
              <a:gd name="connsiteY156" fmla="*/ 1609580 h 1788650"/>
              <a:gd name="connsiteX157" fmla="*/ 891540 w 967740"/>
              <a:gd name="connsiteY157" fmla="*/ 1617200 h 1788650"/>
              <a:gd name="connsiteX0" fmla="*/ 697230 w 967740"/>
              <a:gd name="connsiteY0" fmla="*/ 1788650 h 1788650"/>
              <a:gd name="connsiteX1" fmla="*/ 704850 w 967740"/>
              <a:gd name="connsiteY1" fmla="*/ 1758170 h 1788650"/>
              <a:gd name="connsiteX2" fmla="*/ 708660 w 967740"/>
              <a:gd name="connsiteY2" fmla="*/ 1742930 h 1788650"/>
              <a:gd name="connsiteX3" fmla="*/ 712470 w 967740"/>
              <a:gd name="connsiteY3" fmla="*/ 1716260 h 1788650"/>
              <a:gd name="connsiteX4" fmla="*/ 716280 w 967740"/>
              <a:gd name="connsiteY4" fmla="*/ 1697210 h 1788650"/>
              <a:gd name="connsiteX5" fmla="*/ 723900 w 967740"/>
              <a:gd name="connsiteY5" fmla="*/ 1674350 h 1788650"/>
              <a:gd name="connsiteX6" fmla="*/ 731520 w 967740"/>
              <a:gd name="connsiteY6" fmla="*/ 1590530 h 1788650"/>
              <a:gd name="connsiteX7" fmla="*/ 735330 w 967740"/>
              <a:gd name="connsiteY7" fmla="*/ 1579100 h 1788650"/>
              <a:gd name="connsiteX8" fmla="*/ 739140 w 967740"/>
              <a:gd name="connsiteY8" fmla="*/ 1529570 h 1788650"/>
              <a:gd name="connsiteX9" fmla="*/ 742950 w 967740"/>
              <a:gd name="connsiteY9" fmla="*/ 1514330 h 1788650"/>
              <a:gd name="connsiteX10" fmla="*/ 746760 w 967740"/>
              <a:gd name="connsiteY10" fmla="*/ 1472420 h 1788650"/>
              <a:gd name="connsiteX11" fmla="*/ 750570 w 967740"/>
              <a:gd name="connsiteY11" fmla="*/ 1457180 h 1788650"/>
              <a:gd name="connsiteX12" fmla="*/ 754380 w 967740"/>
              <a:gd name="connsiteY12" fmla="*/ 1426700 h 1788650"/>
              <a:gd name="connsiteX13" fmla="*/ 758190 w 967740"/>
              <a:gd name="connsiteY13" fmla="*/ 1400030 h 1788650"/>
              <a:gd name="connsiteX14" fmla="*/ 762000 w 967740"/>
              <a:gd name="connsiteY14" fmla="*/ 1339070 h 1788650"/>
              <a:gd name="connsiteX15" fmla="*/ 765810 w 967740"/>
              <a:gd name="connsiteY15" fmla="*/ 1316210 h 1788650"/>
              <a:gd name="connsiteX16" fmla="*/ 758190 w 967740"/>
              <a:gd name="connsiteY16" fmla="*/ 1209530 h 1788650"/>
              <a:gd name="connsiteX17" fmla="*/ 754380 w 967740"/>
              <a:gd name="connsiteY17" fmla="*/ 1190480 h 1788650"/>
              <a:gd name="connsiteX18" fmla="*/ 746760 w 967740"/>
              <a:gd name="connsiteY18" fmla="*/ 1137140 h 1788650"/>
              <a:gd name="connsiteX19" fmla="*/ 735330 w 967740"/>
              <a:gd name="connsiteY19" fmla="*/ 1087610 h 1788650"/>
              <a:gd name="connsiteX20" fmla="*/ 731520 w 967740"/>
              <a:gd name="connsiteY20" fmla="*/ 1076180 h 1788650"/>
              <a:gd name="connsiteX21" fmla="*/ 723900 w 967740"/>
              <a:gd name="connsiteY21" fmla="*/ 1019030 h 1788650"/>
              <a:gd name="connsiteX22" fmla="*/ 716280 w 967740"/>
              <a:gd name="connsiteY22" fmla="*/ 980930 h 1788650"/>
              <a:gd name="connsiteX23" fmla="*/ 712470 w 967740"/>
              <a:gd name="connsiteY23" fmla="*/ 942830 h 1788650"/>
              <a:gd name="connsiteX24" fmla="*/ 704850 w 967740"/>
              <a:gd name="connsiteY24" fmla="*/ 916160 h 1788650"/>
              <a:gd name="connsiteX25" fmla="*/ 701040 w 967740"/>
              <a:gd name="connsiteY25" fmla="*/ 897110 h 1788650"/>
              <a:gd name="connsiteX26" fmla="*/ 693420 w 967740"/>
              <a:gd name="connsiteY26" fmla="*/ 881870 h 1788650"/>
              <a:gd name="connsiteX27" fmla="*/ 685800 w 967740"/>
              <a:gd name="connsiteY27" fmla="*/ 859010 h 1788650"/>
              <a:gd name="connsiteX28" fmla="*/ 674370 w 967740"/>
              <a:gd name="connsiteY28" fmla="*/ 832340 h 1788650"/>
              <a:gd name="connsiteX29" fmla="*/ 666750 w 967740"/>
              <a:gd name="connsiteY29" fmla="*/ 817100 h 1788650"/>
              <a:gd name="connsiteX30" fmla="*/ 659130 w 967740"/>
              <a:gd name="connsiteY30" fmla="*/ 794240 h 1788650"/>
              <a:gd name="connsiteX31" fmla="*/ 655320 w 967740"/>
              <a:gd name="connsiteY31" fmla="*/ 779000 h 1788650"/>
              <a:gd name="connsiteX32" fmla="*/ 647700 w 967740"/>
              <a:gd name="connsiteY32" fmla="*/ 767570 h 1788650"/>
              <a:gd name="connsiteX33" fmla="*/ 640080 w 967740"/>
              <a:gd name="connsiteY33" fmla="*/ 737090 h 1788650"/>
              <a:gd name="connsiteX34" fmla="*/ 636270 w 967740"/>
              <a:gd name="connsiteY34" fmla="*/ 725660 h 1788650"/>
              <a:gd name="connsiteX35" fmla="*/ 632460 w 967740"/>
              <a:gd name="connsiteY35" fmla="*/ 710420 h 1788650"/>
              <a:gd name="connsiteX36" fmla="*/ 624840 w 967740"/>
              <a:gd name="connsiteY36" fmla="*/ 698990 h 1788650"/>
              <a:gd name="connsiteX37" fmla="*/ 621030 w 967740"/>
              <a:gd name="connsiteY37" fmla="*/ 683750 h 1788650"/>
              <a:gd name="connsiteX38" fmla="*/ 605790 w 967740"/>
              <a:gd name="connsiteY38" fmla="*/ 653270 h 1788650"/>
              <a:gd name="connsiteX39" fmla="*/ 586740 w 967740"/>
              <a:gd name="connsiteY39" fmla="*/ 622790 h 1788650"/>
              <a:gd name="connsiteX40" fmla="*/ 567690 w 967740"/>
              <a:gd name="connsiteY40" fmla="*/ 584690 h 1788650"/>
              <a:gd name="connsiteX41" fmla="*/ 567690 w 967740"/>
              <a:gd name="connsiteY41" fmla="*/ 584690 h 1788650"/>
              <a:gd name="connsiteX42" fmla="*/ 537210 w 967740"/>
              <a:gd name="connsiteY42" fmla="*/ 538970 h 1788650"/>
              <a:gd name="connsiteX43" fmla="*/ 518160 w 967740"/>
              <a:gd name="connsiteY43" fmla="*/ 504680 h 1788650"/>
              <a:gd name="connsiteX44" fmla="*/ 510540 w 967740"/>
              <a:gd name="connsiteY44" fmla="*/ 493250 h 1788650"/>
              <a:gd name="connsiteX45" fmla="*/ 468630 w 967740"/>
              <a:gd name="connsiteY45" fmla="*/ 455150 h 1788650"/>
              <a:gd name="connsiteX46" fmla="*/ 434340 w 967740"/>
              <a:gd name="connsiteY46" fmla="*/ 417050 h 1788650"/>
              <a:gd name="connsiteX47" fmla="*/ 403860 w 967740"/>
              <a:gd name="connsiteY47" fmla="*/ 390380 h 1788650"/>
              <a:gd name="connsiteX48" fmla="*/ 369570 w 967740"/>
              <a:gd name="connsiteY48" fmla="*/ 359900 h 1788650"/>
              <a:gd name="connsiteX49" fmla="*/ 342900 w 967740"/>
              <a:gd name="connsiteY49" fmla="*/ 344660 h 1788650"/>
              <a:gd name="connsiteX50" fmla="*/ 308610 w 967740"/>
              <a:gd name="connsiteY50" fmla="*/ 317990 h 1788650"/>
              <a:gd name="connsiteX51" fmla="*/ 281940 w 967740"/>
              <a:gd name="connsiteY51" fmla="*/ 302750 h 1788650"/>
              <a:gd name="connsiteX52" fmla="*/ 270510 w 967740"/>
              <a:gd name="connsiteY52" fmla="*/ 295130 h 1788650"/>
              <a:gd name="connsiteX53" fmla="*/ 213360 w 967740"/>
              <a:gd name="connsiteY53" fmla="*/ 272270 h 1788650"/>
              <a:gd name="connsiteX54" fmla="*/ 182880 w 967740"/>
              <a:gd name="connsiteY54" fmla="*/ 260840 h 1788650"/>
              <a:gd name="connsiteX55" fmla="*/ 95250 w 967740"/>
              <a:gd name="connsiteY55" fmla="*/ 215120 h 1788650"/>
              <a:gd name="connsiteX56" fmla="*/ 87630 w 967740"/>
              <a:gd name="connsiteY56" fmla="*/ 203690 h 1788650"/>
              <a:gd name="connsiteX57" fmla="*/ 57150 w 967740"/>
              <a:gd name="connsiteY57" fmla="*/ 173210 h 1788650"/>
              <a:gd name="connsiteX58" fmla="*/ 30480 w 967740"/>
              <a:gd name="connsiteY58" fmla="*/ 142730 h 1788650"/>
              <a:gd name="connsiteX59" fmla="*/ 22860 w 967740"/>
              <a:gd name="connsiteY59" fmla="*/ 127490 h 1788650"/>
              <a:gd name="connsiteX60" fmla="*/ 11430 w 967740"/>
              <a:gd name="connsiteY60" fmla="*/ 119870 h 1788650"/>
              <a:gd name="connsiteX61" fmla="*/ 19050 w 967740"/>
              <a:gd name="connsiteY61" fmla="*/ 104630 h 1788650"/>
              <a:gd name="connsiteX62" fmla="*/ 30480 w 967740"/>
              <a:gd name="connsiteY62" fmla="*/ 116060 h 1788650"/>
              <a:gd name="connsiteX63" fmla="*/ 41910 w 967740"/>
              <a:gd name="connsiteY63" fmla="*/ 123680 h 1788650"/>
              <a:gd name="connsiteX64" fmla="*/ 60960 w 967740"/>
              <a:gd name="connsiteY64" fmla="*/ 127490 h 1788650"/>
              <a:gd name="connsiteX65" fmla="*/ 53340 w 967740"/>
              <a:gd name="connsiteY65" fmla="*/ 97010 h 1788650"/>
              <a:gd name="connsiteX66" fmla="*/ 49530 w 967740"/>
              <a:gd name="connsiteY66" fmla="*/ 77960 h 1788650"/>
              <a:gd name="connsiteX67" fmla="*/ 72390 w 967740"/>
              <a:gd name="connsiteY67" fmla="*/ 93200 h 1788650"/>
              <a:gd name="connsiteX68" fmla="*/ 83820 w 967740"/>
              <a:gd name="connsiteY68" fmla="*/ 70340 h 1788650"/>
              <a:gd name="connsiteX69" fmla="*/ 110490 w 967740"/>
              <a:gd name="connsiteY69" fmla="*/ 89390 h 1788650"/>
              <a:gd name="connsiteX70" fmla="*/ 118110 w 967740"/>
              <a:gd name="connsiteY70" fmla="*/ 74150 h 1788650"/>
              <a:gd name="connsiteX71" fmla="*/ 125730 w 967740"/>
              <a:gd name="connsiteY71" fmla="*/ 51290 h 1788650"/>
              <a:gd name="connsiteX72" fmla="*/ 133350 w 967740"/>
              <a:gd name="connsiteY72" fmla="*/ 62720 h 1788650"/>
              <a:gd name="connsiteX73" fmla="*/ 140970 w 967740"/>
              <a:gd name="connsiteY73" fmla="*/ 51290 h 1788650"/>
              <a:gd name="connsiteX74" fmla="*/ 201930 w 967740"/>
              <a:gd name="connsiteY74" fmla="*/ 20810 h 1788650"/>
              <a:gd name="connsiteX75" fmla="*/ 224790 w 967740"/>
              <a:gd name="connsiteY75" fmla="*/ 28430 h 1788650"/>
              <a:gd name="connsiteX76" fmla="*/ 224790 w 967740"/>
              <a:gd name="connsiteY76" fmla="*/ 24620 h 1788650"/>
              <a:gd name="connsiteX77" fmla="*/ 247650 w 967740"/>
              <a:gd name="connsiteY77" fmla="*/ 47480 h 1788650"/>
              <a:gd name="connsiteX78" fmla="*/ 297180 w 967740"/>
              <a:gd name="connsiteY78" fmla="*/ 74150 h 1788650"/>
              <a:gd name="connsiteX79" fmla="*/ 365760 w 967740"/>
              <a:gd name="connsiteY79" fmla="*/ 116060 h 1788650"/>
              <a:gd name="connsiteX80" fmla="*/ 400050 w 967740"/>
              <a:gd name="connsiteY80" fmla="*/ 142730 h 1788650"/>
              <a:gd name="connsiteX81" fmla="*/ 407670 w 967740"/>
              <a:gd name="connsiteY81" fmla="*/ 154160 h 1788650"/>
              <a:gd name="connsiteX82" fmla="*/ 419100 w 967740"/>
              <a:gd name="connsiteY82" fmla="*/ 157970 h 1788650"/>
              <a:gd name="connsiteX83" fmla="*/ 457200 w 967740"/>
              <a:gd name="connsiteY83" fmla="*/ 196070 h 1788650"/>
              <a:gd name="connsiteX84" fmla="*/ 480060 w 967740"/>
              <a:gd name="connsiteY84" fmla="*/ 215120 h 1788650"/>
              <a:gd name="connsiteX85" fmla="*/ 529590 w 967740"/>
              <a:gd name="connsiteY85" fmla="*/ 257030 h 1788650"/>
              <a:gd name="connsiteX86" fmla="*/ 563880 w 967740"/>
              <a:gd name="connsiteY86" fmla="*/ 283700 h 1788650"/>
              <a:gd name="connsiteX87" fmla="*/ 594360 w 967740"/>
              <a:gd name="connsiteY87" fmla="*/ 317990 h 1788650"/>
              <a:gd name="connsiteX88" fmla="*/ 624840 w 967740"/>
              <a:gd name="connsiteY88" fmla="*/ 356090 h 1788650"/>
              <a:gd name="connsiteX89" fmla="*/ 647700 w 967740"/>
              <a:gd name="connsiteY89" fmla="*/ 390380 h 1788650"/>
              <a:gd name="connsiteX90" fmla="*/ 651510 w 967740"/>
              <a:gd name="connsiteY90" fmla="*/ 401810 h 1788650"/>
              <a:gd name="connsiteX91" fmla="*/ 678180 w 967740"/>
              <a:gd name="connsiteY91" fmla="*/ 436100 h 1788650"/>
              <a:gd name="connsiteX92" fmla="*/ 704850 w 967740"/>
              <a:gd name="connsiteY92" fmla="*/ 474200 h 1788650"/>
              <a:gd name="connsiteX93" fmla="*/ 746760 w 967740"/>
              <a:gd name="connsiteY93" fmla="*/ 565640 h 1788650"/>
              <a:gd name="connsiteX94" fmla="*/ 754380 w 967740"/>
              <a:gd name="connsiteY94" fmla="*/ 580880 h 1788650"/>
              <a:gd name="connsiteX95" fmla="*/ 765810 w 967740"/>
              <a:gd name="connsiteY95" fmla="*/ 607550 h 1788650"/>
              <a:gd name="connsiteX96" fmla="*/ 773430 w 967740"/>
              <a:gd name="connsiteY96" fmla="*/ 584690 h 1788650"/>
              <a:gd name="connsiteX97" fmla="*/ 784860 w 967740"/>
              <a:gd name="connsiteY97" fmla="*/ 558020 h 1788650"/>
              <a:gd name="connsiteX98" fmla="*/ 796290 w 967740"/>
              <a:gd name="connsiteY98" fmla="*/ 504680 h 1788650"/>
              <a:gd name="connsiteX99" fmla="*/ 800100 w 967740"/>
              <a:gd name="connsiteY99" fmla="*/ 478010 h 1788650"/>
              <a:gd name="connsiteX100" fmla="*/ 803910 w 967740"/>
              <a:gd name="connsiteY100" fmla="*/ 428480 h 1788650"/>
              <a:gd name="connsiteX101" fmla="*/ 800100 w 967740"/>
              <a:gd name="connsiteY101" fmla="*/ 386570 h 1788650"/>
              <a:gd name="connsiteX102" fmla="*/ 796290 w 967740"/>
              <a:gd name="connsiteY102" fmla="*/ 363710 h 1788650"/>
              <a:gd name="connsiteX103" fmla="*/ 792480 w 967740"/>
              <a:gd name="connsiteY103" fmla="*/ 337040 h 1788650"/>
              <a:gd name="connsiteX104" fmla="*/ 784860 w 967740"/>
              <a:gd name="connsiteY104" fmla="*/ 291320 h 1788650"/>
              <a:gd name="connsiteX105" fmla="*/ 788670 w 967740"/>
              <a:gd name="connsiteY105" fmla="*/ 196070 h 1788650"/>
              <a:gd name="connsiteX106" fmla="*/ 792480 w 967740"/>
              <a:gd name="connsiteY106" fmla="*/ 177020 h 1788650"/>
              <a:gd name="connsiteX107" fmla="*/ 800100 w 967740"/>
              <a:gd name="connsiteY107" fmla="*/ 199880 h 1788650"/>
              <a:gd name="connsiteX108" fmla="*/ 803910 w 967740"/>
              <a:gd name="connsiteY108" fmla="*/ 237980 h 1788650"/>
              <a:gd name="connsiteX109" fmla="*/ 807720 w 967740"/>
              <a:gd name="connsiteY109" fmla="*/ 268460 h 1788650"/>
              <a:gd name="connsiteX110" fmla="*/ 815340 w 967740"/>
              <a:gd name="connsiteY110" fmla="*/ 257030 h 1788650"/>
              <a:gd name="connsiteX111" fmla="*/ 819150 w 967740"/>
              <a:gd name="connsiteY111" fmla="*/ 245600 h 1788650"/>
              <a:gd name="connsiteX112" fmla="*/ 826770 w 967740"/>
              <a:gd name="connsiteY112" fmla="*/ 226550 h 1788650"/>
              <a:gd name="connsiteX113" fmla="*/ 834390 w 967740"/>
              <a:gd name="connsiteY113" fmla="*/ 203690 h 1788650"/>
              <a:gd name="connsiteX114" fmla="*/ 845820 w 967740"/>
              <a:gd name="connsiteY114" fmla="*/ 180830 h 1788650"/>
              <a:gd name="connsiteX115" fmla="*/ 853440 w 967740"/>
              <a:gd name="connsiteY115" fmla="*/ 196070 h 1788650"/>
              <a:gd name="connsiteX116" fmla="*/ 868680 w 967740"/>
              <a:gd name="connsiteY116" fmla="*/ 218930 h 1788650"/>
              <a:gd name="connsiteX117" fmla="*/ 876300 w 967740"/>
              <a:gd name="connsiteY117" fmla="*/ 199880 h 1788650"/>
              <a:gd name="connsiteX118" fmla="*/ 883920 w 967740"/>
              <a:gd name="connsiteY118" fmla="*/ 188450 h 1788650"/>
              <a:gd name="connsiteX119" fmla="*/ 887730 w 967740"/>
              <a:gd name="connsiteY119" fmla="*/ 237980 h 1788650"/>
              <a:gd name="connsiteX120" fmla="*/ 902970 w 967740"/>
              <a:gd name="connsiteY120" fmla="*/ 211310 h 1788650"/>
              <a:gd name="connsiteX121" fmla="*/ 910590 w 967740"/>
              <a:gd name="connsiteY121" fmla="*/ 196070 h 1788650"/>
              <a:gd name="connsiteX122" fmla="*/ 906780 w 967740"/>
              <a:gd name="connsiteY122" fmla="*/ 226550 h 1788650"/>
              <a:gd name="connsiteX123" fmla="*/ 910590 w 967740"/>
              <a:gd name="connsiteY123" fmla="*/ 241790 h 1788650"/>
              <a:gd name="connsiteX124" fmla="*/ 918210 w 967740"/>
              <a:gd name="connsiteY124" fmla="*/ 230360 h 1788650"/>
              <a:gd name="connsiteX125" fmla="*/ 929640 w 967740"/>
              <a:gd name="connsiteY125" fmla="*/ 218930 h 1788650"/>
              <a:gd name="connsiteX126" fmla="*/ 933450 w 967740"/>
              <a:gd name="connsiteY126" fmla="*/ 207500 h 1788650"/>
              <a:gd name="connsiteX127" fmla="*/ 944880 w 967740"/>
              <a:gd name="connsiteY127" fmla="*/ 241790 h 1788650"/>
              <a:gd name="connsiteX128" fmla="*/ 941070 w 967740"/>
              <a:gd name="connsiteY128" fmla="*/ 302750 h 1788650"/>
              <a:gd name="connsiteX129" fmla="*/ 944880 w 967740"/>
              <a:gd name="connsiteY129" fmla="*/ 401810 h 1788650"/>
              <a:gd name="connsiteX130" fmla="*/ 948690 w 967740"/>
              <a:gd name="connsiteY130" fmla="*/ 428480 h 1788650"/>
              <a:gd name="connsiteX131" fmla="*/ 952500 w 967740"/>
              <a:gd name="connsiteY131" fmla="*/ 470390 h 1788650"/>
              <a:gd name="connsiteX132" fmla="*/ 956310 w 967740"/>
              <a:gd name="connsiteY132" fmla="*/ 565640 h 1788650"/>
              <a:gd name="connsiteX133" fmla="*/ 960120 w 967740"/>
              <a:gd name="connsiteY133" fmla="*/ 580880 h 1788650"/>
              <a:gd name="connsiteX134" fmla="*/ 967740 w 967740"/>
              <a:gd name="connsiteY134" fmla="*/ 626600 h 1788650"/>
              <a:gd name="connsiteX135" fmla="*/ 960120 w 967740"/>
              <a:gd name="connsiteY135" fmla="*/ 737090 h 1788650"/>
              <a:gd name="connsiteX136" fmla="*/ 956310 w 967740"/>
              <a:gd name="connsiteY136" fmla="*/ 763760 h 1788650"/>
              <a:gd name="connsiteX137" fmla="*/ 952500 w 967740"/>
              <a:gd name="connsiteY137" fmla="*/ 782810 h 1788650"/>
              <a:gd name="connsiteX138" fmla="*/ 944880 w 967740"/>
              <a:gd name="connsiteY138" fmla="*/ 847580 h 1788650"/>
              <a:gd name="connsiteX139" fmla="*/ 941070 w 967740"/>
              <a:gd name="connsiteY139" fmla="*/ 862820 h 1788650"/>
              <a:gd name="connsiteX140" fmla="*/ 933450 w 967740"/>
              <a:gd name="connsiteY140" fmla="*/ 935210 h 1788650"/>
              <a:gd name="connsiteX141" fmla="*/ 925830 w 967740"/>
              <a:gd name="connsiteY141" fmla="*/ 988550 h 1788650"/>
              <a:gd name="connsiteX142" fmla="*/ 929640 w 967740"/>
              <a:gd name="connsiteY142" fmla="*/ 1057130 h 1788650"/>
              <a:gd name="connsiteX143" fmla="*/ 941070 w 967740"/>
              <a:gd name="connsiteY143" fmla="*/ 1133330 h 1788650"/>
              <a:gd name="connsiteX144" fmla="*/ 933450 w 967740"/>
              <a:gd name="connsiteY144" fmla="*/ 1217150 h 1788650"/>
              <a:gd name="connsiteX145" fmla="*/ 925830 w 967740"/>
              <a:gd name="connsiteY145" fmla="*/ 1262870 h 1788650"/>
              <a:gd name="connsiteX146" fmla="*/ 918210 w 967740"/>
              <a:gd name="connsiteY146" fmla="*/ 1346690 h 1788650"/>
              <a:gd name="connsiteX147" fmla="*/ 914400 w 967740"/>
              <a:gd name="connsiteY147" fmla="*/ 1361930 h 1788650"/>
              <a:gd name="connsiteX148" fmla="*/ 910590 w 967740"/>
              <a:gd name="connsiteY148" fmla="*/ 1380980 h 1788650"/>
              <a:gd name="connsiteX149" fmla="*/ 902970 w 967740"/>
              <a:gd name="connsiteY149" fmla="*/ 1403840 h 1788650"/>
              <a:gd name="connsiteX150" fmla="*/ 891540 w 967740"/>
              <a:gd name="connsiteY150" fmla="*/ 1430510 h 1788650"/>
              <a:gd name="connsiteX151" fmla="*/ 887730 w 967740"/>
              <a:gd name="connsiteY151" fmla="*/ 1457180 h 1788650"/>
              <a:gd name="connsiteX152" fmla="*/ 883920 w 967740"/>
              <a:gd name="connsiteY152" fmla="*/ 1468610 h 1788650"/>
              <a:gd name="connsiteX153" fmla="*/ 876300 w 967740"/>
              <a:gd name="connsiteY153" fmla="*/ 1495280 h 1788650"/>
              <a:gd name="connsiteX154" fmla="*/ 876300 w 967740"/>
              <a:gd name="connsiteY154" fmla="*/ 1586720 h 1788650"/>
              <a:gd name="connsiteX155" fmla="*/ 887730 w 967740"/>
              <a:gd name="connsiteY155" fmla="*/ 1609580 h 1788650"/>
              <a:gd name="connsiteX156" fmla="*/ 891540 w 967740"/>
              <a:gd name="connsiteY156" fmla="*/ 1617200 h 1788650"/>
              <a:gd name="connsiteX0" fmla="*/ 697230 w 967740"/>
              <a:gd name="connsiteY0" fmla="*/ 1788650 h 1788650"/>
              <a:gd name="connsiteX1" fmla="*/ 704850 w 967740"/>
              <a:gd name="connsiteY1" fmla="*/ 1758170 h 1788650"/>
              <a:gd name="connsiteX2" fmla="*/ 708660 w 967740"/>
              <a:gd name="connsiteY2" fmla="*/ 1742930 h 1788650"/>
              <a:gd name="connsiteX3" fmla="*/ 712470 w 967740"/>
              <a:gd name="connsiteY3" fmla="*/ 1716260 h 1788650"/>
              <a:gd name="connsiteX4" fmla="*/ 716280 w 967740"/>
              <a:gd name="connsiteY4" fmla="*/ 1697210 h 1788650"/>
              <a:gd name="connsiteX5" fmla="*/ 723900 w 967740"/>
              <a:gd name="connsiteY5" fmla="*/ 1674350 h 1788650"/>
              <a:gd name="connsiteX6" fmla="*/ 731520 w 967740"/>
              <a:gd name="connsiteY6" fmla="*/ 1590530 h 1788650"/>
              <a:gd name="connsiteX7" fmla="*/ 735330 w 967740"/>
              <a:gd name="connsiteY7" fmla="*/ 1579100 h 1788650"/>
              <a:gd name="connsiteX8" fmla="*/ 739140 w 967740"/>
              <a:gd name="connsiteY8" fmla="*/ 1529570 h 1788650"/>
              <a:gd name="connsiteX9" fmla="*/ 742950 w 967740"/>
              <a:gd name="connsiteY9" fmla="*/ 1514330 h 1788650"/>
              <a:gd name="connsiteX10" fmla="*/ 746760 w 967740"/>
              <a:gd name="connsiteY10" fmla="*/ 1472420 h 1788650"/>
              <a:gd name="connsiteX11" fmla="*/ 750570 w 967740"/>
              <a:gd name="connsiteY11" fmla="*/ 1457180 h 1788650"/>
              <a:gd name="connsiteX12" fmla="*/ 754380 w 967740"/>
              <a:gd name="connsiteY12" fmla="*/ 1426700 h 1788650"/>
              <a:gd name="connsiteX13" fmla="*/ 758190 w 967740"/>
              <a:gd name="connsiteY13" fmla="*/ 1400030 h 1788650"/>
              <a:gd name="connsiteX14" fmla="*/ 762000 w 967740"/>
              <a:gd name="connsiteY14" fmla="*/ 1339070 h 1788650"/>
              <a:gd name="connsiteX15" fmla="*/ 765810 w 967740"/>
              <a:gd name="connsiteY15" fmla="*/ 1316210 h 1788650"/>
              <a:gd name="connsiteX16" fmla="*/ 758190 w 967740"/>
              <a:gd name="connsiteY16" fmla="*/ 1209530 h 1788650"/>
              <a:gd name="connsiteX17" fmla="*/ 754380 w 967740"/>
              <a:gd name="connsiteY17" fmla="*/ 1190480 h 1788650"/>
              <a:gd name="connsiteX18" fmla="*/ 746760 w 967740"/>
              <a:gd name="connsiteY18" fmla="*/ 1137140 h 1788650"/>
              <a:gd name="connsiteX19" fmla="*/ 735330 w 967740"/>
              <a:gd name="connsiteY19" fmla="*/ 1087610 h 1788650"/>
              <a:gd name="connsiteX20" fmla="*/ 731520 w 967740"/>
              <a:gd name="connsiteY20" fmla="*/ 1076180 h 1788650"/>
              <a:gd name="connsiteX21" fmla="*/ 723900 w 967740"/>
              <a:gd name="connsiteY21" fmla="*/ 1019030 h 1788650"/>
              <a:gd name="connsiteX22" fmla="*/ 716280 w 967740"/>
              <a:gd name="connsiteY22" fmla="*/ 980930 h 1788650"/>
              <a:gd name="connsiteX23" fmla="*/ 712470 w 967740"/>
              <a:gd name="connsiteY23" fmla="*/ 942830 h 1788650"/>
              <a:gd name="connsiteX24" fmla="*/ 704850 w 967740"/>
              <a:gd name="connsiteY24" fmla="*/ 916160 h 1788650"/>
              <a:gd name="connsiteX25" fmla="*/ 701040 w 967740"/>
              <a:gd name="connsiteY25" fmla="*/ 897110 h 1788650"/>
              <a:gd name="connsiteX26" fmla="*/ 693420 w 967740"/>
              <a:gd name="connsiteY26" fmla="*/ 881870 h 1788650"/>
              <a:gd name="connsiteX27" fmla="*/ 685800 w 967740"/>
              <a:gd name="connsiteY27" fmla="*/ 859010 h 1788650"/>
              <a:gd name="connsiteX28" fmla="*/ 674370 w 967740"/>
              <a:gd name="connsiteY28" fmla="*/ 832340 h 1788650"/>
              <a:gd name="connsiteX29" fmla="*/ 666750 w 967740"/>
              <a:gd name="connsiteY29" fmla="*/ 817100 h 1788650"/>
              <a:gd name="connsiteX30" fmla="*/ 659130 w 967740"/>
              <a:gd name="connsiteY30" fmla="*/ 794240 h 1788650"/>
              <a:gd name="connsiteX31" fmla="*/ 655320 w 967740"/>
              <a:gd name="connsiteY31" fmla="*/ 779000 h 1788650"/>
              <a:gd name="connsiteX32" fmla="*/ 647700 w 967740"/>
              <a:gd name="connsiteY32" fmla="*/ 767570 h 1788650"/>
              <a:gd name="connsiteX33" fmla="*/ 640080 w 967740"/>
              <a:gd name="connsiteY33" fmla="*/ 737090 h 1788650"/>
              <a:gd name="connsiteX34" fmla="*/ 636270 w 967740"/>
              <a:gd name="connsiteY34" fmla="*/ 725660 h 1788650"/>
              <a:gd name="connsiteX35" fmla="*/ 632460 w 967740"/>
              <a:gd name="connsiteY35" fmla="*/ 710420 h 1788650"/>
              <a:gd name="connsiteX36" fmla="*/ 624840 w 967740"/>
              <a:gd name="connsiteY36" fmla="*/ 698990 h 1788650"/>
              <a:gd name="connsiteX37" fmla="*/ 621030 w 967740"/>
              <a:gd name="connsiteY37" fmla="*/ 683750 h 1788650"/>
              <a:gd name="connsiteX38" fmla="*/ 605790 w 967740"/>
              <a:gd name="connsiteY38" fmla="*/ 653270 h 1788650"/>
              <a:gd name="connsiteX39" fmla="*/ 586740 w 967740"/>
              <a:gd name="connsiteY39" fmla="*/ 622790 h 1788650"/>
              <a:gd name="connsiteX40" fmla="*/ 567690 w 967740"/>
              <a:gd name="connsiteY40" fmla="*/ 584690 h 1788650"/>
              <a:gd name="connsiteX41" fmla="*/ 567690 w 967740"/>
              <a:gd name="connsiteY41" fmla="*/ 584690 h 1788650"/>
              <a:gd name="connsiteX42" fmla="*/ 537210 w 967740"/>
              <a:gd name="connsiteY42" fmla="*/ 538970 h 1788650"/>
              <a:gd name="connsiteX43" fmla="*/ 518160 w 967740"/>
              <a:gd name="connsiteY43" fmla="*/ 504680 h 1788650"/>
              <a:gd name="connsiteX44" fmla="*/ 510540 w 967740"/>
              <a:gd name="connsiteY44" fmla="*/ 493250 h 1788650"/>
              <a:gd name="connsiteX45" fmla="*/ 468630 w 967740"/>
              <a:gd name="connsiteY45" fmla="*/ 455150 h 1788650"/>
              <a:gd name="connsiteX46" fmla="*/ 434340 w 967740"/>
              <a:gd name="connsiteY46" fmla="*/ 417050 h 1788650"/>
              <a:gd name="connsiteX47" fmla="*/ 403860 w 967740"/>
              <a:gd name="connsiteY47" fmla="*/ 390380 h 1788650"/>
              <a:gd name="connsiteX48" fmla="*/ 369570 w 967740"/>
              <a:gd name="connsiteY48" fmla="*/ 359900 h 1788650"/>
              <a:gd name="connsiteX49" fmla="*/ 342900 w 967740"/>
              <a:gd name="connsiteY49" fmla="*/ 344660 h 1788650"/>
              <a:gd name="connsiteX50" fmla="*/ 308610 w 967740"/>
              <a:gd name="connsiteY50" fmla="*/ 317990 h 1788650"/>
              <a:gd name="connsiteX51" fmla="*/ 281940 w 967740"/>
              <a:gd name="connsiteY51" fmla="*/ 302750 h 1788650"/>
              <a:gd name="connsiteX52" fmla="*/ 270510 w 967740"/>
              <a:gd name="connsiteY52" fmla="*/ 295130 h 1788650"/>
              <a:gd name="connsiteX53" fmla="*/ 213360 w 967740"/>
              <a:gd name="connsiteY53" fmla="*/ 272270 h 1788650"/>
              <a:gd name="connsiteX54" fmla="*/ 182880 w 967740"/>
              <a:gd name="connsiteY54" fmla="*/ 260840 h 1788650"/>
              <a:gd name="connsiteX55" fmla="*/ 95250 w 967740"/>
              <a:gd name="connsiteY55" fmla="*/ 215120 h 1788650"/>
              <a:gd name="connsiteX56" fmla="*/ 87630 w 967740"/>
              <a:gd name="connsiteY56" fmla="*/ 203690 h 1788650"/>
              <a:gd name="connsiteX57" fmla="*/ 57150 w 967740"/>
              <a:gd name="connsiteY57" fmla="*/ 173210 h 1788650"/>
              <a:gd name="connsiteX58" fmla="*/ 30480 w 967740"/>
              <a:gd name="connsiteY58" fmla="*/ 142730 h 1788650"/>
              <a:gd name="connsiteX59" fmla="*/ 22860 w 967740"/>
              <a:gd name="connsiteY59" fmla="*/ 127490 h 1788650"/>
              <a:gd name="connsiteX60" fmla="*/ 11430 w 967740"/>
              <a:gd name="connsiteY60" fmla="*/ 119870 h 1788650"/>
              <a:gd name="connsiteX61" fmla="*/ 19050 w 967740"/>
              <a:gd name="connsiteY61" fmla="*/ 104630 h 1788650"/>
              <a:gd name="connsiteX62" fmla="*/ 30480 w 967740"/>
              <a:gd name="connsiteY62" fmla="*/ 116060 h 1788650"/>
              <a:gd name="connsiteX63" fmla="*/ 41910 w 967740"/>
              <a:gd name="connsiteY63" fmla="*/ 123680 h 1788650"/>
              <a:gd name="connsiteX64" fmla="*/ 60960 w 967740"/>
              <a:gd name="connsiteY64" fmla="*/ 127490 h 1788650"/>
              <a:gd name="connsiteX65" fmla="*/ 53340 w 967740"/>
              <a:gd name="connsiteY65" fmla="*/ 97010 h 1788650"/>
              <a:gd name="connsiteX66" fmla="*/ 49530 w 967740"/>
              <a:gd name="connsiteY66" fmla="*/ 77960 h 1788650"/>
              <a:gd name="connsiteX67" fmla="*/ 72390 w 967740"/>
              <a:gd name="connsiteY67" fmla="*/ 93200 h 1788650"/>
              <a:gd name="connsiteX68" fmla="*/ 83820 w 967740"/>
              <a:gd name="connsiteY68" fmla="*/ 70340 h 1788650"/>
              <a:gd name="connsiteX69" fmla="*/ 110490 w 967740"/>
              <a:gd name="connsiteY69" fmla="*/ 89390 h 1788650"/>
              <a:gd name="connsiteX70" fmla="*/ 118110 w 967740"/>
              <a:gd name="connsiteY70" fmla="*/ 74150 h 1788650"/>
              <a:gd name="connsiteX71" fmla="*/ 125730 w 967740"/>
              <a:gd name="connsiteY71" fmla="*/ 51290 h 1788650"/>
              <a:gd name="connsiteX72" fmla="*/ 133350 w 967740"/>
              <a:gd name="connsiteY72" fmla="*/ 62720 h 1788650"/>
              <a:gd name="connsiteX73" fmla="*/ 140970 w 967740"/>
              <a:gd name="connsiteY73" fmla="*/ 51290 h 1788650"/>
              <a:gd name="connsiteX74" fmla="*/ 201930 w 967740"/>
              <a:gd name="connsiteY74" fmla="*/ 20810 h 1788650"/>
              <a:gd name="connsiteX75" fmla="*/ 224790 w 967740"/>
              <a:gd name="connsiteY75" fmla="*/ 28430 h 1788650"/>
              <a:gd name="connsiteX76" fmla="*/ 224790 w 967740"/>
              <a:gd name="connsiteY76" fmla="*/ 24620 h 1788650"/>
              <a:gd name="connsiteX77" fmla="*/ 247650 w 967740"/>
              <a:gd name="connsiteY77" fmla="*/ 47480 h 1788650"/>
              <a:gd name="connsiteX78" fmla="*/ 297180 w 967740"/>
              <a:gd name="connsiteY78" fmla="*/ 74150 h 1788650"/>
              <a:gd name="connsiteX79" fmla="*/ 365760 w 967740"/>
              <a:gd name="connsiteY79" fmla="*/ 116060 h 1788650"/>
              <a:gd name="connsiteX80" fmla="*/ 400050 w 967740"/>
              <a:gd name="connsiteY80" fmla="*/ 142730 h 1788650"/>
              <a:gd name="connsiteX81" fmla="*/ 407670 w 967740"/>
              <a:gd name="connsiteY81" fmla="*/ 154160 h 1788650"/>
              <a:gd name="connsiteX82" fmla="*/ 419100 w 967740"/>
              <a:gd name="connsiteY82" fmla="*/ 157970 h 1788650"/>
              <a:gd name="connsiteX83" fmla="*/ 457200 w 967740"/>
              <a:gd name="connsiteY83" fmla="*/ 196070 h 1788650"/>
              <a:gd name="connsiteX84" fmla="*/ 480060 w 967740"/>
              <a:gd name="connsiteY84" fmla="*/ 215120 h 1788650"/>
              <a:gd name="connsiteX85" fmla="*/ 529590 w 967740"/>
              <a:gd name="connsiteY85" fmla="*/ 257030 h 1788650"/>
              <a:gd name="connsiteX86" fmla="*/ 563880 w 967740"/>
              <a:gd name="connsiteY86" fmla="*/ 283700 h 1788650"/>
              <a:gd name="connsiteX87" fmla="*/ 594360 w 967740"/>
              <a:gd name="connsiteY87" fmla="*/ 317990 h 1788650"/>
              <a:gd name="connsiteX88" fmla="*/ 624840 w 967740"/>
              <a:gd name="connsiteY88" fmla="*/ 356090 h 1788650"/>
              <a:gd name="connsiteX89" fmla="*/ 647700 w 967740"/>
              <a:gd name="connsiteY89" fmla="*/ 390380 h 1788650"/>
              <a:gd name="connsiteX90" fmla="*/ 651510 w 967740"/>
              <a:gd name="connsiteY90" fmla="*/ 401810 h 1788650"/>
              <a:gd name="connsiteX91" fmla="*/ 678180 w 967740"/>
              <a:gd name="connsiteY91" fmla="*/ 436100 h 1788650"/>
              <a:gd name="connsiteX92" fmla="*/ 704850 w 967740"/>
              <a:gd name="connsiteY92" fmla="*/ 474200 h 1788650"/>
              <a:gd name="connsiteX93" fmla="*/ 746760 w 967740"/>
              <a:gd name="connsiteY93" fmla="*/ 565640 h 1788650"/>
              <a:gd name="connsiteX94" fmla="*/ 754380 w 967740"/>
              <a:gd name="connsiteY94" fmla="*/ 580880 h 1788650"/>
              <a:gd name="connsiteX95" fmla="*/ 765810 w 967740"/>
              <a:gd name="connsiteY95" fmla="*/ 607550 h 1788650"/>
              <a:gd name="connsiteX96" fmla="*/ 773430 w 967740"/>
              <a:gd name="connsiteY96" fmla="*/ 584690 h 1788650"/>
              <a:gd name="connsiteX97" fmla="*/ 796290 w 967740"/>
              <a:gd name="connsiteY97" fmla="*/ 504680 h 1788650"/>
              <a:gd name="connsiteX98" fmla="*/ 800100 w 967740"/>
              <a:gd name="connsiteY98" fmla="*/ 478010 h 1788650"/>
              <a:gd name="connsiteX99" fmla="*/ 803910 w 967740"/>
              <a:gd name="connsiteY99" fmla="*/ 428480 h 1788650"/>
              <a:gd name="connsiteX100" fmla="*/ 800100 w 967740"/>
              <a:gd name="connsiteY100" fmla="*/ 386570 h 1788650"/>
              <a:gd name="connsiteX101" fmla="*/ 796290 w 967740"/>
              <a:gd name="connsiteY101" fmla="*/ 363710 h 1788650"/>
              <a:gd name="connsiteX102" fmla="*/ 792480 w 967740"/>
              <a:gd name="connsiteY102" fmla="*/ 337040 h 1788650"/>
              <a:gd name="connsiteX103" fmla="*/ 784860 w 967740"/>
              <a:gd name="connsiteY103" fmla="*/ 291320 h 1788650"/>
              <a:gd name="connsiteX104" fmla="*/ 788670 w 967740"/>
              <a:gd name="connsiteY104" fmla="*/ 196070 h 1788650"/>
              <a:gd name="connsiteX105" fmla="*/ 792480 w 967740"/>
              <a:gd name="connsiteY105" fmla="*/ 177020 h 1788650"/>
              <a:gd name="connsiteX106" fmla="*/ 800100 w 967740"/>
              <a:gd name="connsiteY106" fmla="*/ 199880 h 1788650"/>
              <a:gd name="connsiteX107" fmla="*/ 803910 w 967740"/>
              <a:gd name="connsiteY107" fmla="*/ 237980 h 1788650"/>
              <a:gd name="connsiteX108" fmla="*/ 807720 w 967740"/>
              <a:gd name="connsiteY108" fmla="*/ 268460 h 1788650"/>
              <a:gd name="connsiteX109" fmla="*/ 815340 w 967740"/>
              <a:gd name="connsiteY109" fmla="*/ 257030 h 1788650"/>
              <a:gd name="connsiteX110" fmla="*/ 819150 w 967740"/>
              <a:gd name="connsiteY110" fmla="*/ 245600 h 1788650"/>
              <a:gd name="connsiteX111" fmla="*/ 826770 w 967740"/>
              <a:gd name="connsiteY111" fmla="*/ 226550 h 1788650"/>
              <a:gd name="connsiteX112" fmla="*/ 834390 w 967740"/>
              <a:gd name="connsiteY112" fmla="*/ 203690 h 1788650"/>
              <a:gd name="connsiteX113" fmla="*/ 845820 w 967740"/>
              <a:gd name="connsiteY113" fmla="*/ 180830 h 1788650"/>
              <a:gd name="connsiteX114" fmla="*/ 853440 w 967740"/>
              <a:gd name="connsiteY114" fmla="*/ 196070 h 1788650"/>
              <a:gd name="connsiteX115" fmla="*/ 868680 w 967740"/>
              <a:gd name="connsiteY115" fmla="*/ 218930 h 1788650"/>
              <a:gd name="connsiteX116" fmla="*/ 876300 w 967740"/>
              <a:gd name="connsiteY116" fmla="*/ 199880 h 1788650"/>
              <a:gd name="connsiteX117" fmla="*/ 883920 w 967740"/>
              <a:gd name="connsiteY117" fmla="*/ 188450 h 1788650"/>
              <a:gd name="connsiteX118" fmla="*/ 887730 w 967740"/>
              <a:gd name="connsiteY118" fmla="*/ 237980 h 1788650"/>
              <a:gd name="connsiteX119" fmla="*/ 902970 w 967740"/>
              <a:gd name="connsiteY119" fmla="*/ 211310 h 1788650"/>
              <a:gd name="connsiteX120" fmla="*/ 910590 w 967740"/>
              <a:gd name="connsiteY120" fmla="*/ 196070 h 1788650"/>
              <a:gd name="connsiteX121" fmla="*/ 906780 w 967740"/>
              <a:gd name="connsiteY121" fmla="*/ 226550 h 1788650"/>
              <a:gd name="connsiteX122" fmla="*/ 910590 w 967740"/>
              <a:gd name="connsiteY122" fmla="*/ 241790 h 1788650"/>
              <a:gd name="connsiteX123" fmla="*/ 918210 w 967740"/>
              <a:gd name="connsiteY123" fmla="*/ 230360 h 1788650"/>
              <a:gd name="connsiteX124" fmla="*/ 929640 w 967740"/>
              <a:gd name="connsiteY124" fmla="*/ 218930 h 1788650"/>
              <a:gd name="connsiteX125" fmla="*/ 933450 w 967740"/>
              <a:gd name="connsiteY125" fmla="*/ 207500 h 1788650"/>
              <a:gd name="connsiteX126" fmla="*/ 944880 w 967740"/>
              <a:gd name="connsiteY126" fmla="*/ 241790 h 1788650"/>
              <a:gd name="connsiteX127" fmla="*/ 941070 w 967740"/>
              <a:gd name="connsiteY127" fmla="*/ 302750 h 1788650"/>
              <a:gd name="connsiteX128" fmla="*/ 944880 w 967740"/>
              <a:gd name="connsiteY128" fmla="*/ 401810 h 1788650"/>
              <a:gd name="connsiteX129" fmla="*/ 948690 w 967740"/>
              <a:gd name="connsiteY129" fmla="*/ 428480 h 1788650"/>
              <a:gd name="connsiteX130" fmla="*/ 952500 w 967740"/>
              <a:gd name="connsiteY130" fmla="*/ 470390 h 1788650"/>
              <a:gd name="connsiteX131" fmla="*/ 956310 w 967740"/>
              <a:gd name="connsiteY131" fmla="*/ 565640 h 1788650"/>
              <a:gd name="connsiteX132" fmla="*/ 960120 w 967740"/>
              <a:gd name="connsiteY132" fmla="*/ 580880 h 1788650"/>
              <a:gd name="connsiteX133" fmla="*/ 967740 w 967740"/>
              <a:gd name="connsiteY133" fmla="*/ 626600 h 1788650"/>
              <a:gd name="connsiteX134" fmla="*/ 960120 w 967740"/>
              <a:gd name="connsiteY134" fmla="*/ 737090 h 1788650"/>
              <a:gd name="connsiteX135" fmla="*/ 956310 w 967740"/>
              <a:gd name="connsiteY135" fmla="*/ 763760 h 1788650"/>
              <a:gd name="connsiteX136" fmla="*/ 952500 w 967740"/>
              <a:gd name="connsiteY136" fmla="*/ 782810 h 1788650"/>
              <a:gd name="connsiteX137" fmla="*/ 944880 w 967740"/>
              <a:gd name="connsiteY137" fmla="*/ 847580 h 1788650"/>
              <a:gd name="connsiteX138" fmla="*/ 941070 w 967740"/>
              <a:gd name="connsiteY138" fmla="*/ 862820 h 1788650"/>
              <a:gd name="connsiteX139" fmla="*/ 933450 w 967740"/>
              <a:gd name="connsiteY139" fmla="*/ 935210 h 1788650"/>
              <a:gd name="connsiteX140" fmla="*/ 925830 w 967740"/>
              <a:gd name="connsiteY140" fmla="*/ 988550 h 1788650"/>
              <a:gd name="connsiteX141" fmla="*/ 929640 w 967740"/>
              <a:gd name="connsiteY141" fmla="*/ 1057130 h 1788650"/>
              <a:gd name="connsiteX142" fmla="*/ 941070 w 967740"/>
              <a:gd name="connsiteY142" fmla="*/ 1133330 h 1788650"/>
              <a:gd name="connsiteX143" fmla="*/ 933450 w 967740"/>
              <a:gd name="connsiteY143" fmla="*/ 1217150 h 1788650"/>
              <a:gd name="connsiteX144" fmla="*/ 925830 w 967740"/>
              <a:gd name="connsiteY144" fmla="*/ 1262870 h 1788650"/>
              <a:gd name="connsiteX145" fmla="*/ 918210 w 967740"/>
              <a:gd name="connsiteY145" fmla="*/ 1346690 h 1788650"/>
              <a:gd name="connsiteX146" fmla="*/ 914400 w 967740"/>
              <a:gd name="connsiteY146" fmla="*/ 1361930 h 1788650"/>
              <a:gd name="connsiteX147" fmla="*/ 910590 w 967740"/>
              <a:gd name="connsiteY147" fmla="*/ 1380980 h 1788650"/>
              <a:gd name="connsiteX148" fmla="*/ 902970 w 967740"/>
              <a:gd name="connsiteY148" fmla="*/ 1403840 h 1788650"/>
              <a:gd name="connsiteX149" fmla="*/ 891540 w 967740"/>
              <a:gd name="connsiteY149" fmla="*/ 1430510 h 1788650"/>
              <a:gd name="connsiteX150" fmla="*/ 887730 w 967740"/>
              <a:gd name="connsiteY150" fmla="*/ 1457180 h 1788650"/>
              <a:gd name="connsiteX151" fmla="*/ 883920 w 967740"/>
              <a:gd name="connsiteY151" fmla="*/ 1468610 h 1788650"/>
              <a:gd name="connsiteX152" fmla="*/ 876300 w 967740"/>
              <a:gd name="connsiteY152" fmla="*/ 1495280 h 1788650"/>
              <a:gd name="connsiteX153" fmla="*/ 876300 w 967740"/>
              <a:gd name="connsiteY153" fmla="*/ 1586720 h 1788650"/>
              <a:gd name="connsiteX154" fmla="*/ 887730 w 967740"/>
              <a:gd name="connsiteY154" fmla="*/ 1609580 h 1788650"/>
              <a:gd name="connsiteX155" fmla="*/ 891540 w 967740"/>
              <a:gd name="connsiteY155" fmla="*/ 1617200 h 1788650"/>
              <a:gd name="connsiteX0" fmla="*/ 697230 w 967740"/>
              <a:gd name="connsiteY0" fmla="*/ 1788650 h 1788650"/>
              <a:gd name="connsiteX1" fmla="*/ 704850 w 967740"/>
              <a:gd name="connsiteY1" fmla="*/ 1758170 h 1788650"/>
              <a:gd name="connsiteX2" fmla="*/ 708660 w 967740"/>
              <a:gd name="connsiteY2" fmla="*/ 1742930 h 1788650"/>
              <a:gd name="connsiteX3" fmla="*/ 712470 w 967740"/>
              <a:gd name="connsiteY3" fmla="*/ 1716260 h 1788650"/>
              <a:gd name="connsiteX4" fmla="*/ 716280 w 967740"/>
              <a:gd name="connsiteY4" fmla="*/ 1697210 h 1788650"/>
              <a:gd name="connsiteX5" fmla="*/ 723900 w 967740"/>
              <a:gd name="connsiteY5" fmla="*/ 1674350 h 1788650"/>
              <a:gd name="connsiteX6" fmla="*/ 731520 w 967740"/>
              <a:gd name="connsiteY6" fmla="*/ 1590530 h 1788650"/>
              <a:gd name="connsiteX7" fmla="*/ 735330 w 967740"/>
              <a:gd name="connsiteY7" fmla="*/ 1579100 h 1788650"/>
              <a:gd name="connsiteX8" fmla="*/ 739140 w 967740"/>
              <a:gd name="connsiteY8" fmla="*/ 1529570 h 1788650"/>
              <a:gd name="connsiteX9" fmla="*/ 742950 w 967740"/>
              <a:gd name="connsiteY9" fmla="*/ 1514330 h 1788650"/>
              <a:gd name="connsiteX10" fmla="*/ 746760 w 967740"/>
              <a:gd name="connsiteY10" fmla="*/ 1472420 h 1788650"/>
              <a:gd name="connsiteX11" fmla="*/ 750570 w 967740"/>
              <a:gd name="connsiteY11" fmla="*/ 1457180 h 1788650"/>
              <a:gd name="connsiteX12" fmla="*/ 754380 w 967740"/>
              <a:gd name="connsiteY12" fmla="*/ 1426700 h 1788650"/>
              <a:gd name="connsiteX13" fmla="*/ 758190 w 967740"/>
              <a:gd name="connsiteY13" fmla="*/ 1400030 h 1788650"/>
              <a:gd name="connsiteX14" fmla="*/ 762000 w 967740"/>
              <a:gd name="connsiteY14" fmla="*/ 1339070 h 1788650"/>
              <a:gd name="connsiteX15" fmla="*/ 765810 w 967740"/>
              <a:gd name="connsiteY15" fmla="*/ 1316210 h 1788650"/>
              <a:gd name="connsiteX16" fmla="*/ 758190 w 967740"/>
              <a:gd name="connsiteY16" fmla="*/ 1209530 h 1788650"/>
              <a:gd name="connsiteX17" fmla="*/ 754380 w 967740"/>
              <a:gd name="connsiteY17" fmla="*/ 1190480 h 1788650"/>
              <a:gd name="connsiteX18" fmla="*/ 746760 w 967740"/>
              <a:gd name="connsiteY18" fmla="*/ 1137140 h 1788650"/>
              <a:gd name="connsiteX19" fmla="*/ 735330 w 967740"/>
              <a:gd name="connsiteY19" fmla="*/ 1087610 h 1788650"/>
              <a:gd name="connsiteX20" fmla="*/ 731520 w 967740"/>
              <a:gd name="connsiteY20" fmla="*/ 1076180 h 1788650"/>
              <a:gd name="connsiteX21" fmla="*/ 723900 w 967740"/>
              <a:gd name="connsiteY21" fmla="*/ 1019030 h 1788650"/>
              <a:gd name="connsiteX22" fmla="*/ 716280 w 967740"/>
              <a:gd name="connsiteY22" fmla="*/ 980930 h 1788650"/>
              <a:gd name="connsiteX23" fmla="*/ 712470 w 967740"/>
              <a:gd name="connsiteY23" fmla="*/ 942830 h 1788650"/>
              <a:gd name="connsiteX24" fmla="*/ 704850 w 967740"/>
              <a:gd name="connsiteY24" fmla="*/ 916160 h 1788650"/>
              <a:gd name="connsiteX25" fmla="*/ 701040 w 967740"/>
              <a:gd name="connsiteY25" fmla="*/ 897110 h 1788650"/>
              <a:gd name="connsiteX26" fmla="*/ 693420 w 967740"/>
              <a:gd name="connsiteY26" fmla="*/ 881870 h 1788650"/>
              <a:gd name="connsiteX27" fmla="*/ 685800 w 967740"/>
              <a:gd name="connsiteY27" fmla="*/ 859010 h 1788650"/>
              <a:gd name="connsiteX28" fmla="*/ 674370 w 967740"/>
              <a:gd name="connsiteY28" fmla="*/ 832340 h 1788650"/>
              <a:gd name="connsiteX29" fmla="*/ 666750 w 967740"/>
              <a:gd name="connsiteY29" fmla="*/ 817100 h 1788650"/>
              <a:gd name="connsiteX30" fmla="*/ 659130 w 967740"/>
              <a:gd name="connsiteY30" fmla="*/ 794240 h 1788650"/>
              <a:gd name="connsiteX31" fmla="*/ 655320 w 967740"/>
              <a:gd name="connsiteY31" fmla="*/ 779000 h 1788650"/>
              <a:gd name="connsiteX32" fmla="*/ 647700 w 967740"/>
              <a:gd name="connsiteY32" fmla="*/ 767570 h 1788650"/>
              <a:gd name="connsiteX33" fmla="*/ 640080 w 967740"/>
              <a:gd name="connsiteY33" fmla="*/ 737090 h 1788650"/>
              <a:gd name="connsiteX34" fmla="*/ 636270 w 967740"/>
              <a:gd name="connsiteY34" fmla="*/ 725660 h 1788650"/>
              <a:gd name="connsiteX35" fmla="*/ 632460 w 967740"/>
              <a:gd name="connsiteY35" fmla="*/ 710420 h 1788650"/>
              <a:gd name="connsiteX36" fmla="*/ 624840 w 967740"/>
              <a:gd name="connsiteY36" fmla="*/ 698990 h 1788650"/>
              <a:gd name="connsiteX37" fmla="*/ 621030 w 967740"/>
              <a:gd name="connsiteY37" fmla="*/ 683750 h 1788650"/>
              <a:gd name="connsiteX38" fmla="*/ 605790 w 967740"/>
              <a:gd name="connsiteY38" fmla="*/ 653270 h 1788650"/>
              <a:gd name="connsiteX39" fmla="*/ 586740 w 967740"/>
              <a:gd name="connsiteY39" fmla="*/ 622790 h 1788650"/>
              <a:gd name="connsiteX40" fmla="*/ 567690 w 967740"/>
              <a:gd name="connsiteY40" fmla="*/ 584690 h 1788650"/>
              <a:gd name="connsiteX41" fmla="*/ 567690 w 967740"/>
              <a:gd name="connsiteY41" fmla="*/ 584690 h 1788650"/>
              <a:gd name="connsiteX42" fmla="*/ 537210 w 967740"/>
              <a:gd name="connsiteY42" fmla="*/ 538970 h 1788650"/>
              <a:gd name="connsiteX43" fmla="*/ 518160 w 967740"/>
              <a:gd name="connsiteY43" fmla="*/ 504680 h 1788650"/>
              <a:gd name="connsiteX44" fmla="*/ 510540 w 967740"/>
              <a:gd name="connsiteY44" fmla="*/ 493250 h 1788650"/>
              <a:gd name="connsiteX45" fmla="*/ 468630 w 967740"/>
              <a:gd name="connsiteY45" fmla="*/ 455150 h 1788650"/>
              <a:gd name="connsiteX46" fmla="*/ 434340 w 967740"/>
              <a:gd name="connsiteY46" fmla="*/ 417050 h 1788650"/>
              <a:gd name="connsiteX47" fmla="*/ 403860 w 967740"/>
              <a:gd name="connsiteY47" fmla="*/ 390380 h 1788650"/>
              <a:gd name="connsiteX48" fmla="*/ 369570 w 967740"/>
              <a:gd name="connsiteY48" fmla="*/ 359900 h 1788650"/>
              <a:gd name="connsiteX49" fmla="*/ 342900 w 967740"/>
              <a:gd name="connsiteY49" fmla="*/ 344660 h 1788650"/>
              <a:gd name="connsiteX50" fmla="*/ 308610 w 967740"/>
              <a:gd name="connsiteY50" fmla="*/ 317990 h 1788650"/>
              <a:gd name="connsiteX51" fmla="*/ 281940 w 967740"/>
              <a:gd name="connsiteY51" fmla="*/ 302750 h 1788650"/>
              <a:gd name="connsiteX52" fmla="*/ 270510 w 967740"/>
              <a:gd name="connsiteY52" fmla="*/ 295130 h 1788650"/>
              <a:gd name="connsiteX53" fmla="*/ 213360 w 967740"/>
              <a:gd name="connsiteY53" fmla="*/ 272270 h 1788650"/>
              <a:gd name="connsiteX54" fmla="*/ 182880 w 967740"/>
              <a:gd name="connsiteY54" fmla="*/ 260840 h 1788650"/>
              <a:gd name="connsiteX55" fmla="*/ 95250 w 967740"/>
              <a:gd name="connsiteY55" fmla="*/ 215120 h 1788650"/>
              <a:gd name="connsiteX56" fmla="*/ 87630 w 967740"/>
              <a:gd name="connsiteY56" fmla="*/ 203690 h 1788650"/>
              <a:gd name="connsiteX57" fmla="*/ 57150 w 967740"/>
              <a:gd name="connsiteY57" fmla="*/ 173210 h 1788650"/>
              <a:gd name="connsiteX58" fmla="*/ 30480 w 967740"/>
              <a:gd name="connsiteY58" fmla="*/ 142730 h 1788650"/>
              <a:gd name="connsiteX59" fmla="*/ 22860 w 967740"/>
              <a:gd name="connsiteY59" fmla="*/ 127490 h 1788650"/>
              <a:gd name="connsiteX60" fmla="*/ 11430 w 967740"/>
              <a:gd name="connsiteY60" fmla="*/ 119870 h 1788650"/>
              <a:gd name="connsiteX61" fmla="*/ 19050 w 967740"/>
              <a:gd name="connsiteY61" fmla="*/ 104630 h 1788650"/>
              <a:gd name="connsiteX62" fmla="*/ 30480 w 967740"/>
              <a:gd name="connsiteY62" fmla="*/ 116060 h 1788650"/>
              <a:gd name="connsiteX63" fmla="*/ 41910 w 967740"/>
              <a:gd name="connsiteY63" fmla="*/ 123680 h 1788650"/>
              <a:gd name="connsiteX64" fmla="*/ 60960 w 967740"/>
              <a:gd name="connsiteY64" fmla="*/ 127490 h 1788650"/>
              <a:gd name="connsiteX65" fmla="*/ 53340 w 967740"/>
              <a:gd name="connsiteY65" fmla="*/ 97010 h 1788650"/>
              <a:gd name="connsiteX66" fmla="*/ 49530 w 967740"/>
              <a:gd name="connsiteY66" fmla="*/ 77960 h 1788650"/>
              <a:gd name="connsiteX67" fmla="*/ 72390 w 967740"/>
              <a:gd name="connsiteY67" fmla="*/ 93200 h 1788650"/>
              <a:gd name="connsiteX68" fmla="*/ 83820 w 967740"/>
              <a:gd name="connsiteY68" fmla="*/ 70340 h 1788650"/>
              <a:gd name="connsiteX69" fmla="*/ 110490 w 967740"/>
              <a:gd name="connsiteY69" fmla="*/ 89390 h 1788650"/>
              <a:gd name="connsiteX70" fmla="*/ 118110 w 967740"/>
              <a:gd name="connsiteY70" fmla="*/ 74150 h 1788650"/>
              <a:gd name="connsiteX71" fmla="*/ 125730 w 967740"/>
              <a:gd name="connsiteY71" fmla="*/ 51290 h 1788650"/>
              <a:gd name="connsiteX72" fmla="*/ 133350 w 967740"/>
              <a:gd name="connsiteY72" fmla="*/ 62720 h 1788650"/>
              <a:gd name="connsiteX73" fmla="*/ 140970 w 967740"/>
              <a:gd name="connsiteY73" fmla="*/ 51290 h 1788650"/>
              <a:gd name="connsiteX74" fmla="*/ 201930 w 967740"/>
              <a:gd name="connsiteY74" fmla="*/ 20810 h 1788650"/>
              <a:gd name="connsiteX75" fmla="*/ 224790 w 967740"/>
              <a:gd name="connsiteY75" fmla="*/ 28430 h 1788650"/>
              <a:gd name="connsiteX76" fmla="*/ 224790 w 967740"/>
              <a:gd name="connsiteY76" fmla="*/ 24620 h 1788650"/>
              <a:gd name="connsiteX77" fmla="*/ 247650 w 967740"/>
              <a:gd name="connsiteY77" fmla="*/ 47480 h 1788650"/>
              <a:gd name="connsiteX78" fmla="*/ 297180 w 967740"/>
              <a:gd name="connsiteY78" fmla="*/ 74150 h 1788650"/>
              <a:gd name="connsiteX79" fmla="*/ 365760 w 967740"/>
              <a:gd name="connsiteY79" fmla="*/ 116060 h 1788650"/>
              <a:gd name="connsiteX80" fmla="*/ 400050 w 967740"/>
              <a:gd name="connsiteY80" fmla="*/ 142730 h 1788650"/>
              <a:gd name="connsiteX81" fmla="*/ 407670 w 967740"/>
              <a:gd name="connsiteY81" fmla="*/ 154160 h 1788650"/>
              <a:gd name="connsiteX82" fmla="*/ 419100 w 967740"/>
              <a:gd name="connsiteY82" fmla="*/ 157970 h 1788650"/>
              <a:gd name="connsiteX83" fmla="*/ 457200 w 967740"/>
              <a:gd name="connsiteY83" fmla="*/ 196070 h 1788650"/>
              <a:gd name="connsiteX84" fmla="*/ 480060 w 967740"/>
              <a:gd name="connsiteY84" fmla="*/ 215120 h 1788650"/>
              <a:gd name="connsiteX85" fmla="*/ 529590 w 967740"/>
              <a:gd name="connsiteY85" fmla="*/ 257030 h 1788650"/>
              <a:gd name="connsiteX86" fmla="*/ 563880 w 967740"/>
              <a:gd name="connsiteY86" fmla="*/ 283700 h 1788650"/>
              <a:gd name="connsiteX87" fmla="*/ 594360 w 967740"/>
              <a:gd name="connsiteY87" fmla="*/ 317990 h 1788650"/>
              <a:gd name="connsiteX88" fmla="*/ 624840 w 967740"/>
              <a:gd name="connsiteY88" fmla="*/ 356090 h 1788650"/>
              <a:gd name="connsiteX89" fmla="*/ 647700 w 967740"/>
              <a:gd name="connsiteY89" fmla="*/ 390380 h 1788650"/>
              <a:gd name="connsiteX90" fmla="*/ 651510 w 967740"/>
              <a:gd name="connsiteY90" fmla="*/ 401810 h 1788650"/>
              <a:gd name="connsiteX91" fmla="*/ 678180 w 967740"/>
              <a:gd name="connsiteY91" fmla="*/ 436100 h 1788650"/>
              <a:gd name="connsiteX92" fmla="*/ 704850 w 967740"/>
              <a:gd name="connsiteY92" fmla="*/ 474200 h 1788650"/>
              <a:gd name="connsiteX93" fmla="*/ 746760 w 967740"/>
              <a:gd name="connsiteY93" fmla="*/ 565640 h 1788650"/>
              <a:gd name="connsiteX94" fmla="*/ 754380 w 967740"/>
              <a:gd name="connsiteY94" fmla="*/ 580880 h 1788650"/>
              <a:gd name="connsiteX95" fmla="*/ 765810 w 967740"/>
              <a:gd name="connsiteY95" fmla="*/ 607550 h 1788650"/>
              <a:gd name="connsiteX96" fmla="*/ 773430 w 967740"/>
              <a:gd name="connsiteY96" fmla="*/ 584690 h 1788650"/>
              <a:gd name="connsiteX97" fmla="*/ 796290 w 967740"/>
              <a:gd name="connsiteY97" fmla="*/ 504680 h 1788650"/>
              <a:gd name="connsiteX98" fmla="*/ 803910 w 967740"/>
              <a:gd name="connsiteY98" fmla="*/ 428480 h 1788650"/>
              <a:gd name="connsiteX99" fmla="*/ 800100 w 967740"/>
              <a:gd name="connsiteY99" fmla="*/ 386570 h 1788650"/>
              <a:gd name="connsiteX100" fmla="*/ 796290 w 967740"/>
              <a:gd name="connsiteY100" fmla="*/ 363710 h 1788650"/>
              <a:gd name="connsiteX101" fmla="*/ 792480 w 967740"/>
              <a:gd name="connsiteY101" fmla="*/ 337040 h 1788650"/>
              <a:gd name="connsiteX102" fmla="*/ 784860 w 967740"/>
              <a:gd name="connsiteY102" fmla="*/ 291320 h 1788650"/>
              <a:gd name="connsiteX103" fmla="*/ 788670 w 967740"/>
              <a:gd name="connsiteY103" fmla="*/ 196070 h 1788650"/>
              <a:gd name="connsiteX104" fmla="*/ 792480 w 967740"/>
              <a:gd name="connsiteY104" fmla="*/ 177020 h 1788650"/>
              <a:gd name="connsiteX105" fmla="*/ 800100 w 967740"/>
              <a:gd name="connsiteY105" fmla="*/ 199880 h 1788650"/>
              <a:gd name="connsiteX106" fmla="*/ 803910 w 967740"/>
              <a:gd name="connsiteY106" fmla="*/ 237980 h 1788650"/>
              <a:gd name="connsiteX107" fmla="*/ 807720 w 967740"/>
              <a:gd name="connsiteY107" fmla="*/ 268460 h 1788650"/>
              <a:gd name="connsiteX108" fmla="*/ 815340 w 967740"/>
              <a:gd name="connsiteY108" fmla="*/ 257030 h 1788650"/>
              <a:gd name="connsiteX109" fmla="*/ 819150 w 967740"/>
              <a:gd name="connsiteY109" fmla="*/ 245600 h 1788650"/>
              <a:gd name="connsiteX110" fmla="*/ 826770 w 967740"/>
              <a:gd name="connsiteY110" fmla="*/ 226550 h 1788650"/>
              <a:gd name="connsiteX111" fmla="*/ 834390 w 967740"/>
              <a:gd name="connsiteY111" fmla="*/ 203690 h 1788650"/>
              <a:gd name="connsiteX112" fmla="*/ 845820 w 967740"/>
              <a:gd name="connsiteY112" fmla="*/ 180830 h 1788650"/>
              <a:gd name="connsiteX113" fmla="*/ 853440 w 967740"/>
              <a:gd name="connsiteY113" fmla="*/ 196070 h 1788650"/>
              <a:gd name="connsiteX114" fmla="*/ 868680 w 967740"/>
              <a:gd name="connsiteY114" fmla="*/ 218930 h 1788650"/>
              <a:gd name="connsiteX115" fmla="*/ 876300 w 967740"/>
              <a:gd name="connsiteY115" fmla="*/ 199880 h 1788650"/>
              <a:gd name="connsiteX116" fmla="*/ 883920 w 967740"/>
              <a:gd name="connsiteY116" fmla="*/ 188450 h 1788650"/>
              <a:gd name="connsiteX117" fmla="*/ 887730 w 967740"/>
              <a:gd name="connsiteY117" fmla="*/ 237980 h 1788650"/>
              <a:gd name="connsiteX118" fmla="*/ 902970 w 967740"/>
              <a:gd name="connsiteY118" fmla="*/ 211310 h 1788650"/>
              <a:gd name="connsiteX119" fmla="*/ 910590 w 967740"/>
              <a:gd name="connsiteY119" fmla="*/ 196070 h 1788650"/>
              <a:gd name="connsiteX120" fmla="*/ 906780 w 967740"/>
              <a:gd name="connsiteY120" fmla="*/ 226550 h 1788650"/>
              <a:gd name="connsiteX121" fmla="*/ 910590 w 967740"/>
              <a:gd name="connsiteY121" fmla="*/ 241790 h 1788650"/>
              <a:gd name="connsiteX122" fmla="*/ 918210 w 967740"/>
              <a:gd name="connsiteY122" fmla="*/ 230360 h 1788650"/>
              <a:gd name="connsiteX123" fmla="*/ 929640 w 967740"/>
              <a:gd name="connsiteY123" fmla="*/ 218930 h 1788650"/>
              <a:gd name="connsiteX124" fmla="*/ 933450 w 967740"/>
              <a:gd name="connsiteY124" fmla="*/ 207500 h 1788650"/>
              <a:gd name="connsiteX125" fmla="*/ 944880 w 967740"/>
              <a:gd name="connsiteY125" fmla="*/ 241790 h 1788650"/>
              <a:gd name="connsiteX126" fmla="*/ 941070 w 967740"/>
              <a:gd name="connsiteY126" fmla="*/ 302750 h 1788650"/>
              <a:gd name="connsiteX127" fmla="*/ 944880 w 967740"/>
              <a:gd name="connsiteY127" fmla="*/ 401810 h 1788650"/>
              <a:gd name="connsiteX128" fmla="*/ 948690 w 967740"/>
              <a:gd name="connsiteY128" fmla="*/ 428480 h 1788650"/>
              <a:gd name="connsiteX129" fmla="*/ 952500 w 967740"/>
              <a:gd name="connsiteY129" fmla="*/ 470390 h 1788650"/>
              <a:gd name="connsiteX130" fmla="*/ 956310 w 967740"/>
              <a:gd name="connsiteY130" fmla="*/ 565640 h 1788650"/>
              <a:gd name="connsiteX131" fmla="*/ 960120 w 967740"/>
              <a:gd name="connsiteY131" fmla="*/ 580880 h 1788650"/>
              <a:gd name="connsiteX132" fmla="*/ 967740 w 967740"/>
              <a:gd name="connsiteY132" fmla="*/ 626600 h 1788650"/>
              <a:gd name="connsiteX133" fmla="*/ 960120 w 967740"/>
              <a:gd name="connsiteY133" fmla="*/ 737090 h 1788650"/>
              <a:gd name="connsiteX134" fmla="*/ 956310 w 967740"/>
              <a:gd name="connsiteY134" fmla="*/ 763760 h 1788650"/>
              <a:gd name="connsiteX135" fmla="*/ 952500 w 967740"/>
              <a:gd name="connsiteY135" fmla="*/ 782810 h 1788650"/>
              <a:gd name="connsiteX136" fmla="*/ 944880 w 967740"/>
              <a:gd name="connsiteY136" fmla="*/ 847580 h 1788650"/>
              <a:gd name="connsiteX137" fmla="*/ 941070 w 967740"/>
              <a:gd name="connsiteY137" fmla="*/ 862820 h 1788650"/>
              <a:gd name="connsiteX138" fmla="*/ 933450 w 967740"/>
              <a:gd name="connsiteY138" fmla="*/ 935210 h 1788650"/>
              <a:gd name="connsiteX139" fmla="*/ 925830 w 967740"/>
              <a:gd name="connsiteY139" fmla="*/ 988550 h 1788650"/>
              <a:gd name="connsiteX140" fmla="*/ 929640 w 967740"/>
              <a:gd name="connsiteY140" fmla="*/ 1057130 h 1788650"/>
              <a:gd name="connsiteX141" fmla="*/ 941070 w 967740"/>
              <a:gd name="connsiteY141" fmla="*/ 1133330 h 1788650"/>
              <a:gd name="connsiteX142" fmla="*/ 933450 w 967740"/>
              <a:gd name="connsiteY142" fmla="*/ 1217150 h 1788650"/>
              <a:gd name="connsiteX143" fmla="*/ 925830 w 967740"/>
              <a:gd name="connsiteY143" fmla="*/ 1262870 h 1788650"/>
              <a:gd name="connsiteX144" fmla="*/ 918210 w 967740"/>
              <a:gd name="connsiteY144" fmla="*/ 1346690 h 1788650"/>
              <a:gd name="connsiteX145" fmla="*/ 914400 w 967740"/>
              <a:gd name="connsiteY145" fmla="*/ 1361930 h 1788650"/>
              <a:gd name="connsiteX146" fmla="*/ 910590 w 967740"/>
              <a:gd name="connsiteY146" fmla="*/ 1380980 h 1788650"/>
              <a:gd name="connsiteX147" fmla="*/ 902970 w 967740"/>
              <a:gd name="connsiteY147" fmla="*/ 1403840 h 1788650"/>
              <a:gd name="connsiteX148" fmla="*/ 891540 w 967740"/>
              <a:gd name="connsiteY148" fmla="*/ 1430510 h 1788650"/>
              <a:gd name="connsiteX149" fmla="*/ 887730 w 967740"/>
              <a:gd name="connsiteY149" fmla="*/ 1457180 h 1788650"/>
              <a:gd name="connsiteX150" fmla="*/ 883920 w 967740"/>
              <a:gd name="connsiteY150" fmla="*/ 1468610 h 1788650"/>
              <a:gd name="connsiteX151" fmla="*/ 876300 w 967740"/>
              <a:gd name="connsiteY151" fmla="*/ 1495280 h 1788650"/>
              <a:gd name="connsiteX152" fmla="*/ 876300 w 967740"/>
              <a:gd name="connsiteY152" fmla="*/ 1586720 h 1788650"/>
              <a:gd name="connsiteX153" fmla="*/ 887730 w 967740"/>
              <a:gd name="connsiteY153" fmla="*/ 1609580 h 1788650"/>
              <a:gd name="connsiteX154" fmla="*/ 891540 w 967740"/>
              <a:gd name="connsiteY154" fmla="*/ 1617200 h 1788650"/>
              <a:gd name="connsiteX0" fmla="*/ 697230 w 967740"/>
              <a:gd name="connsiteY0" fmla="*/ 1788650 h 1788650"/>
              <a:gd name="connsiteX1" fmla="*/ 704850 w 967740"/>
              <a:gd name="connsiteY1" fmla="*/ 1758170 h 1788650"/>
              <a:gd name="connsiteX2" fmla="*/ 708660 w 967740"/>
              <a:gd name="connsiteY2" fmla="*/ 1742930 h 1788650"/>
              <a:gd name="connsiteX3" fmla="*/ 712470 w 967740"/>
              <a:gd name="connsiteY3" fmla="*/ 1716260 h 1788650"/>
              <a:gd name="connsiteX4" fmla="*/ 716280 w 967740"/>
              <a:gd name="connsiteY4" fmla="*/ 1697210 h 1788650"/>
              <a:gd name="connsiteX5" fmla="*/ 723900 w 967740"/>
              <a:gd name="connsiteY5" fmla="*/ 1674350 h 1788650"/>
              <a:gd name="connsiteX6" fmla="*/ 731520 w 967740"/>
              <a:gd name="connsiteY6" fmla="*/ 1590530 h 1788650"/>
              <a:gd name="connsiteX7" fmla="*/ 735330 w 967740"/>
              <a:gd name="connsiteY7" fmla="*/ 1579100 h 1788650"/>
              <a:gd name="connsiteX8" fmla="*/ 739140 w 967740"/>
              <a:gd name="connsiteY8" fmla="*/ 1529570 h 1788650"/>
              <a:gd name="connsiteX9" fmla="*/ 742950 w 967740"/>
              <a:gd name="connsiteY9" fmla="*/ 1514330 h 1788650"/>
              <a:gd name="connsiteX10" fmla="*/ 746760 w 967740"/>
              <a:gd name="connsiteY10" fmla="*/ 1472420 h 1788650"/>
              <a:gd name="connsiteX11" fmla="*/ 750570 w 967740"/>
              <a:gd name="connsiteY11" fmla="*/ 1457180 h 1788650"/>
              <a:gd name="connsiteX12" fmla="*/ 754380 w 967740"/>
              <a:gd name="connsiteY12" fmla="*/ 1426700 h 1788650"/>
              <a:gd name="connsiteX13" fmla="*/ 758190 w 967740"/>
              <a:gd name="connsiteY13" fmla="*/ 1400030 h 1788650"/>
              <a:gd name="connsiteX14" fmla="*/ 762000 w 967740"/>
              <a:gd name="connsiteY14" fmla="*/ 1339070 h 1788650"/>
              <a:gd name="connsiteX15" fmla="*/ 765810 w 967740"/>
              <a:gd name="connsiteY15" fmla="*/ 1316210 h 1788650"/>
              <a:gd name="connsiteX16" fmla="*/ 758190 w 967740"/>
              <a:gd name="connsiteY16" fmla="*/ 1209530 h 1788650"/>
              <a:gd name="connsiteX17" fmla="*/ 754380 w 967740"/>
              <a:gd name="connsiteY17" fmla="*/ 1190480 h 1788650"/>
              <a:gd name="connsiteX18" fmla="*/ 746760 w 967740"/>
              <a:gd name="connsiteY18" fmla="*/ 1137140 h 1788650"/>
              <a:gd name="connsiteX19" fmla="*/ 735330 w 967740"/>
              <a:gd name="connsiteY19" fmla="*/ 1087610 h 1788650"/>
              <a:gd name="connsiteX20" fmla="*/ 731520 w 967740"/>
              <a:gd name="connsiteY20" fmla="*/ 1076180 h 1788650"/>
              <a:gd name="connsiteX21" fmla="*/ 723900 w 967740"/>
              <a:gd name="connsiteY21" fmla="*/ 1019030 h 1788650"/>
              <a:gd name="connsiteX22" fmla="*/ 716280 w 967740"/>
              <a:gd name="connsiteY22" fmla="*/ 980930 h 1788650"/>
              <a:gd name="connsiteX23" fmla="*/ 712470 w 967740"/>
              <a:gd name="connsiteY23" fmla="*/ 942830 h 1788650"/>
              <a:gd name="connsiteX24" fmla="*/ 704850 w 967740"/>
              <a:gd name="connsiteY24" fmla="*/ 916160 h 1788650"/>
              <a:gd name="connsiteX25" fmla="*/ 701040 w 967740"/>
              <a:gd name="connsiteY25" fmla="*/ 897110 h 1788650"/>
              <a:gd name="connsiteX26" fmla="*/ 693420 w 967740"/>
              <a:gd name="connsiteY26" fmla="*/ 881870 h 1788650"/>
              <a:gd name="connsiteX27" fmla="*/ 685800 w 967740"/>
              <a:gd name="connsiteY27" fmla="*/ 859010 h 1788650"/>
              <a:gd name="connsiteX28" fmla="*/ 674370 w 967740"/>
              <a:gd name="connsiteY28" fmla="*/ 832340 h 1788650"/>
              <a:gd name="connsiteX29" fmla="*/ 666750 w 967740"/>
              <a:gd name="connsiteY29" fmla="*/ 817100 h 1788650"/>
              <a:gd name="connsiteX30" fmla="*/ 659130 w 967740"/>
              <a:gd name="connsiteY30" fmla="*/ 794240 h 1788650"/>
              <a:gd name="connsiteX31" fmla="*/ 655320 w 967740"/>
              <a:gd name="connsiteY31" fmla="*/ 779000 h 1788650"/>
              <a:gd name="connsiteX32" fmla="*/ 647700 w 967740"/>
              <a:gd name="connsiteY32" fmla="*/ 767570 h 1788650"/>
              <a:gd name="connsiteX33" fmla="*/ 640080 w 967740"/>
              <a:gd name="connsiteY33" fmla="*/ 737090 h 1788650"/>
              <a:gd name="connsiteX34" fmla="*/ 636270 w 967740"/>
              <a:gd name="connsiteY34" fmla="*/ 725660 h 1788650"/>
              <a:gd name="connsiteX35" fmla="*/ 632460 w 967740"/>
              <a:gd name="connsiteY35" fmla="*/ 710420 h 1788650"/>
              <a:gd name="connsiteX36" fmla="*/ 624840 w 967740"/>
              <a:gd name="connsiteY36" fmla="*/ 698990 h 1788650"/>
              <a:gd name="connsiteX37" fmla="*/ 621030 w 967740"/>
              <a:gd name="connsiteY37" fmla="*/ 683750 h 1788650"/>
              <a:gd name="connsiteX38" fmla="*/ 605790 w 967740"/>
              <a:gd name="connsiteY38" fmla="*/ 653270 h 1788650"/>
              <a:gd name="connsiteX39" fmla="*/ 586740 w 967740"/>
              <a:gd name="connsiteY39" fmla="*/ 622790 h 1788650"/>
              <a:gd name="connsiteX40" fmla="*/ 567690 w 967740"/>
              <a:gd name="connsiteY40" fmla="*/ 584690 h 1788650"/>
              <a:gd name="connsiteX41" fmla="*/ 567690 w 967740"/>
              <a:gd name="connsiteY41" fmla="*/ 584690 h 1788650"/>
              <a:gd name="connsiteX42" fmla="*/ 537210 w 967740"/>
              <a:gd name="connsiteY42" fmla="*/ 538970 h 1788650"/>
              <a:gd name="connsiteX43" fmla="*/ 518160 w 967740"/>
              <a:gd name="connsiteY43" fmla="*/ 504680 h 1788650"/>
              <a:gd name="connsiteX44" fmla="*/ 510540 w 967740"/>
              <a:gd name="connsiteY44" fmla="*/ 493250 h 1788650"/>
              <a:gd name="connsiteX45" fmla="*/ 468630 w 967740"/>
              <a:gd name="connsiteY45" fmla="*/ 455150 h 1788650"/>
              <a:gd name="connsiteX46" fmla="*/ 434340 w 967740"/>
              <a:gd name="connsiteY46" fmla="*/ 417050 h 1788650"/>
              <a:gd name="connsiteX47" fmla="*/ 403860 w 967740"/>
              <a:gd name="connsiteY47" fmla="*/ 390380 h 1788650"/>
              <a:gd name="connsiteX48" fmla="*/ 369570 w 967740"/>
              <a:gd name="connsiteY48" fmla="*/ 359900 h 1788650"/>
              <a:gd name="connsiteX49" fmla="*/ 342900 w 967740"/>
              <a:gd name="connsiteY49" fmla="*/ 344660 h 1788650"/>
              <a:gd name="connsiteX50" fmla="*/ 308610 w 967740"/>
              <a:gd name="connsiteY50" fmla="*/ 317990 h 1788650"/>
              <a:gd name="connsiteX51" fmla="*/ 281940 w 967740"/>
              <a:gd name="connsiteY51" fmla="*/ 302750 h 1788650"/>
              <a:gd name="connsiteX52" fmla="*/ 270510 w 967740"/>
              <a:gd name="connsiteY52" fmla="*/ 295130 h 1788650"/>
              <a:gd name="connsiteX53" fmla="*/ 213360 w 967740"/>
              <a:gd name="connsiteY53" fmla="*/ 272270 h 1788650"/>
              <a:gd name="connsiteX54" fmla="*/ 182880 w 967740"/>
              <a:gd name="connsiteY54" fmla="*/ 260840 h 1788650"/>
              <a:gd name="connsiteX55" fmla="*/ 95250 w 967740"/>
              <a:gd name="connsiteY55" fmla="*/ 215120 h 1788650"/>
              <a:gd name="connsiteX56" fmla="*/ 87630 w 967740"/>
              <a:gd name="connsiteY56" fmla="*/ 203690 h 1788650"/>
              <a:gd name="connsiteX57" fmla="*/ 57150 w 967740"/>
              <a:gd name="connsiteY57" fmla="*/ 173210 h 1788650"/>
              <a:gd name="connsiteX58" fmla="*/ 30480 w 967740"/>
              <a:gd name="connsiteY58" fmla="*/ 142730 h 1788650"/>
              <a:gd name="connsiteX59" fmla="*/ 22860 w 967740"/>
              <a:gd name="connsiteY59" fmla="*/ 127490 h 1788650"/>
              <a:gd name="connsiteX60" fmla="*/ 11430 w 967740"/>
              <a:gd name="connsiteY60" fmla="*/ 119870 h 1788650"/>
              <a:gd name="connsiteX61" fmla="*/ 19050 w 967740"/>
              <a:gd name="connsiteY61" fmla="*/ 104630 h 1788650"/>
              <a:gd name="connsiteX62" fmla="*/ 30480 w 967740"/>
              <a:gd name="connsiteY62" fmla="*/ 116060 h 1788650"/>
              <a:gd name="connsiteX63" fmla="*/ 41910 w 967740"/>
              <a:gd name="connsiteY63" fmla="*/ 123680 h 1788650"/>
              <a:gd name="connsiteX64" fmla="*/ 60960 w 967740"/>
              <a:gd name="connsiteY64" fmla="*/ 127490 h 1788650"/>
              <a:gd name="connsiteX65" fmla="*/ 53340 w 967740"/>
              <a:gd name="connsiteY65" fmla="*/ 97010 h 1788650"/>
              <a:gd name="connsiteX66" fmla="*/ 49530 w 967740"/>
              <a:gd name="connsiteY66" fmla="*/ 77960 h 1788650"/>
              <a:gd name="connsiteX67" fmla="*/ 72390 w 967740"/>
              <a:gd name="connsiteY67" fmla="*/ 93200 h 1788650"/>
              <a:gd name="connsiteX68" fmla="*/ 83820 w 967740"/>
              <a:gd name="connsiteY68" fmla="*/ 70340 h 1788650"/>
              <a:gd name="connsiteX69" fmla="*/ 110490 w 967740"/>
              <a:gd name="connsiteY69" fmla="*/ 89390 h 1788650"/>
              <a:gd name="connsiteX70" fmla="*/ 118110 w 967740"/>
              <a:gd name="connsiteY70" fmla="*/ 74150 h 1788650"/>
              <a:gd name="connsiteX71" fmla="*/ 125730 w 967740"/>
              <a:gd name="connsiteY71" fmla="*/ 51290 h 1788650"/>
              <a:gd name="connsiteX72" fmla="*/ 133350 w 967740"/>
              <a:gd name="connsiteY72" fmla="*/ 62720 h 1788650"/>
              <a:gd name="connsiteX73" fmla="*/ 140970 w 967740"/>
              <a:gd name="connsiteY73" fmla="*/ 51290 h 1788650"/>
              <a:gd name="connsiteX74" fmla="*/ 201930 w 967740"/>
              <a:gd name="connsiteY74" fmla="*/ 20810 h 1788650"/>
              <a:gd name="connsiteX75" fmla="*/ 224790 w 967740"/>
              <a:gd name="connsiteY75" fmla="*/ 28430 h 1788650"/>
              <a:gd name="connsiteX76" fmla="*/ 224790 w 967740"/>
              <a:gd name="connsiteY76" fmla="*/ 24620 h 1788650"/>
              <a:gd name="connsiteX77" fmla="*/ 247650 w 967740"/>
              <a:gd name="connsiteY77" fmla="*/ 47480 h 1788650"/>
              <a:gd name="connsiteX78" fmla="*/ 297180 w 967740"/>
              <a:gd name="connsiteY78" fmla="*/ 74150 h 1788650"/>
              <a:gd name="connsiteX79" fmla="*/ 365760 w 967740"/>
              <a:gd name="connsiteY79" fmla="*/ 116060 h 1788650"/>
              <a:gd name="connsiteX80" fmla="*/ 400050 w 967740"/>
              <a:gd name="connsiteY80" fmla="*/ 142730 h 1788650"/>
              <a:gd name="connsiteX81" fmla="*/ 407670 w 967740"/>
              <a:gd name="connsiteY81" fmla="*/ 154160 h 1788650"/>
              <a:gd name="connsiteX82" fmla="*/ 419100 w 967740"/>
              <a:gd name="connsiteY82" fmla="*/ 157970 h 1788650"/>
              <a:gd name="connsiteX83" fmla="*/ 457200 w 967740"/>
              <a:gd name="connsiteY83" fmla="*/ 196070 h 1788650"/>
              <a:gd name="connsiteX84" fmla="*/ 480060 w 967740"/>
              <a:gd name="connsiteY84" fmla="*/ 215120 h 1788650"/>
              <a:gd name="connsiteX85" fmla="*/ 529590 w 967740"/>
              <a:gd name="connsiteY85" fmla="*/ 257030 h 1788650"/>
              <a:gd name="connsiteX86" fmla="*/ 563880 w 967740"/>
              <a:gd name="connsiteY86" fmla="*/ 283700 h 1788650"/>
              <a:gd name="connsiteX87" fmla="*/ 594360 w 967740"/>
              <a:gd name="connsiteY87" fmla="*/ 317990 h 1788650"/>
              <a:gd name="connsiteX88" fmla="*/ 624840 w 967740"/>
              <a:gd name="connsiteY88" fmla="*/ 356090 h 1788650"/>
              <a:gd name="connsiteX89" fmla="*/ 647700 w 967740"/>
              <a:gd name="connsiteY89" fmla="*/ 390380 h 1788650"/>
              <a:gd name="connsiteX90" fmla="*/ 651510 w 967740"/>
              <a:gd name="connsiteY90" fmla="*/ 401810 h 1788650"/>
              <a:gd name="connsiteX91" fmla="*/ 678180 w 967740"/>
              <a:gd name="connsiteY91" fmla="*/ 436100 h 1788650"/>
              <a:gd name="connsiteX92" fmla="*/ 704850 w 967740"/>
              <a:gd name="connsiteY92" fmla="*/ 474200 h 1788650"/>
              <a:gd name="connsiteX93" fmla="*/ 746760 w 967740"/>
              <a:gd name="connsiteY93" fmla="*/ 565640 h 1788650"/>
              <a:gd name="connsiteX94" fmla="*/ 754380 w 967740"/>
              <a:gd name="connsiteY94" fmla="*/ 580880 h 1788650"/>
              <a:gd name="connsiteX95" fmla="*/ 765810 w 967740"/>
              <a:gd name="connsiteY95" fmla="*/ 607550 h 1788650"/>
              <a:gd name="connsiteX96" fmla="*/ 773430 w 967740"/>
              <a:gd name="connsiteY96" fmla="*/ 584690 h 1788650"/>
              <a:gd name="connsiteX97" fmla="*/ 796290 w 967740"/>
              <a:gd name="connsiteY97" fmla="*/ 504680 h 1788650"/>
              <a:gd name="connsiteX98" fmla="*/ 803910 w 967740"/>
              <a:gd name="connsiteY98" fmla="*/ 428480 h 1788650"/>
              <a:gd name="connsiteX99" fmla="*/ 796290 w 967740"/>
              <a:gd name="connsiteY99" fmla="*/ 401810 h 1788650"/>
              <a:gd name="connsiteX100" fmla="*/ 800100 w 967740"/>
              <a:gd name="connsiteY100" fmla="*/ 386570 h 1788650"/>
              <a:gd name="connsiteX101" fmla="*/ 796290 w 967740"/>
              <a:gd name="connsiteY101" fmla="*/ 363710 h 1788650"/>
              <a:gd name="connsiteX102" fmla="*/ 792480 w 967740"/>
              <a:gd name="connsiteY102" fmla="*/ 337040 h 1788650"/>
              <a:gd name="connsiteX103" fmla="*/ 784860 w 967740"/>
              <a:gd name="connsiteY103" fmla="*/ 291320 h 1788650"/>
              <a:gd name="connsiteX104" fmla="*/ 788670 w 967740"/>
              <a:gd name="connsiteY104" fmla="*/ 196070 h 1788650"/>
              <a:gd name="connsiteX105" fmla="*/ 792480 w 967740"/>
              <a:gd name="connsiteY105" fmla="*/ 177020 h 1788650"/>
              <a:gd name="connsiteX106" fmla="*/ 800100 w 967740"/>
              <a:gd name="connsiteY106" fmla="*/ 199880 h 1788650"/>
              <a:gd name="connsiteX107" fmla="*/ 803910 w 967740"/>
              <a:gd name="connsiteY107" fmla="*/ 237980 h 1788650"/>
              <a:gd name="connsiteX108" fmla="*/ 807720 w 967740"/>
              <a:gd name="connsiteY108" fmla="*/ 268460 h 1788650"/>
              <a:gd name="connsiteX109" fmla="*/ 815340 w 967740"/>
              <a:gd name="connsiteY109" fmla="*/ 257030 h 1788650"/>
              <a:gd name="connsiteX110" fmla="*/ 819150 w 967740"/>
              <a:gd name="connsiteY110" fmla="*/ 245600 h 1788650"/>
              <a:gd name="connsiteX111" fmla="*/ 826770 w 967740"/>
              <a:gd name="connsiteY111" fmla="*/ 226550 h 1788650"/>
              <a:gd name="connsiteX112" fmla="*/ 834390 w 967740"/>
              <a:gd name="connsiteY112" fmla="*/ 203690 h 1788650"/>
              <a:gd name="connsiteX113" fmla="*/ 845820 w 967740"/>
              <a:gd name="connsiteY113" fmla="*/ 180830 h 1788650"/>
              <a:gd name="connsiteX114" fmla="*/ 853440 w 967740"/>
              <a:gd name="connsiteY114" fmla="*/ 196070 h 1788650"/>
              <a:gd name="connsiteX115" fmla="*/ 868680 w 967740"/>
              <a:gd name="connsiteY115" fmla="*/ 218930 h 1788650"/>
              <a:gd name="connsiteX116" fmla="*/ 876300 w 967740"/>
              <a:gd name="connsiteY116" fmla="*/ 199880 h 1788650"/>
              <a:gd name="connsiteX117" fmla="*/ 883920 w 967740"/>
              <a:gd name="connsiteY117" fmla="*/ 188450 h 1788650"/>
              <a:gd name="connsiteX118" fmla="*/ 887730 w 967740"/>
              <a:gd name="connsiteY118" fmla="*/ 237980 h 1788650"/>
              <a:gd name="connsiteX119" fmla="*/ 902970 w 967740"/>
              <a:gd name="connsiteY119" fmla="*/ 211310 h 1788650"/>
              <a:gd name="connsiteX120" fmla="*/ 910590 w 967740"/>
              <a:gd name="connsiteY120" fmla="*/ 196070 h 1788650"/>
              <a:gd name="connsiteX121" fmla="*/ 906780 w 967740"/>
              <a:gd name="connsiteY121" fmla="*/ 226550 h 1788650"/>
              <a:gd name="connsiteX122" fmla="*/ 910590 w 967740"/>
              <a:gd name="connsiteY122" fmla="*/ 241790 h 1788650"/>
              <a:gd name="connsiteX123" fmla="*/ 918210 w 967740"/>
              <a:gd name="connsiteY123" fmla="*/ 230360 h 1788650"/>
              <a:gd name="connsiteX124" fmla="*/ 929640 w 967740"/>
              <a:gd name="connsiteY124" fmla="*/ 218930 h 1788650"/>
              <a:gd name="connsiteX125" fmla="*/ 933450 w 967740"/>
              <a:gd name="connsiteY125" fmla="*/ 207500 h 1788650"/>
              <a:gd name="connsiteX126" fmla="*/ 944880 w 967740"/>
              <a:gd name="connsiteY126" fmla="*/ 241790 h 1788650"/>
              <a:gd name="connsiteX127" fmla="*/ 941070 w 967740"/>
              <a:gd name="connsiteY127" fmla="*/ 302750 h 1788650"/>
              <a:gd name="connsiteX128" fmla="*/ 944880 w 967740"/>
              <a:gd name="connsiteY128" fmla="*/ 401810 h 1788650"/>
              <a:gd name="connsiteX129" fmla="*/ 948690 w 967740"/>
              <a:gd name="connsiteY129" fmla="*/ 428480 h 1788650"/>
              <a:gd name="connsiteX130" fmla="*/ 952500 w 967740"/>
              <a:gd name="connsiteY130" fmla="*/ 470390 h 1788650"/>
              <a:gd name="connsiteX131" fmla="*/ 956310 w 967740"/>
              <a:gd name="connsiteY131" fmla="*/ 565640 h 1788650"/>
              <a:gd name="connsiteX132" fmla="*/ 960120 w 967740"/>
              <a:gd name="connsiteY132" fmla="*/ 580880 h 1788650"/>
              <a:gd name="connsiteX133" fmla="*/ 967740 w 967740"/>
              <a:gd name="connsiteY133" fmla="*/ 626600 h 1788650"/>
              <a:gd name="connsiteX134" fmla="*/ 960120 w 967740"/>
              <a:gd name="connsiteY134" fmla="*/ 737090 h 1788650"/>
              <a:gd name="connsiteX135" fmla="*/ 956310 w 967740"/>
              <a:gd name="connsiteY135" fmla="*/ 763760 h 1788650"/>
              <a:gd name="connsiteX136" fmla="*/ 952500 w 967740"/>
              <a:gd name="connsiteY136" fmla="*/ 782810 h 1788650"/>
              <a:gd name="connsiteX137" fmla="*/ 944880 w 967740"/>
              <a:gd name="connsiteY137" fmla="*/ 847580 h 1788650"/>
              <a:gd name="connsiteX138" fmla="*/ 941070 w 967740"/>
              <a:gd name="connsiteY138" fmla="*/ 862820 h 1788650"/>
              <a:gd name="connsiteX139" fmla="*/ 933450 w 967740"/>
              <a:gd name="connsiteY139" fmla="*/ 935210 h 1788650"/>
              <a:gd name="connsiteX140" fmla="*/ 925830 w 967740"/>
              <a:gd name="connsiteY140" fmla="*/ 988550 h 1788650"/>
              <a:gd name="connsiteX141" fmla="*/ 929640 w 967740"/>
              <a:gd name="connsiteY141" fmla="*/ 1057130 h 1788650"/>
              <a:gd name="connsiteX142" fmla="*/ 941070 w 967740"/>
              <a:gd name="connsiteY142" fmla="*/ 1133330 h 1788650"/>
              <a:gd name="connsiteX143" fmla="*/ 933450 w 967740"/>
              <a:gd name="connsiteY143" fmla="*/ 1217150 h 1788650"/>
              <a:gd name="connsiteX144" fmla="*/ 925830 w 967740"/>
              <a:gd name="connsiteY144" fmla="*/ 1262870 h 1788650"/>
              <a:gd name="connsiteX145" fmla="*/ 918210 w 967740"/>
              <a:gd name="connsiteY145" fmla="*/ 1346690 h 1788650"/>
              <a:gd name="connsiteX146" fmla="*/ 914400 w 967740"/>
              <a:gd name="connsiteY146" fmla="*/ 1361930 h 1788650"/>
              <a:gd name="connsiteX147" fmla="*/ 910590 w 967740"/>
              <a:gd name="connsiteY147" fmla="*/ 1380980 h 1788650"/>
              <a:gd name="connsiteX148" fmla="*/ 902970 w 967740"/>
              <a:gd name="connsiteY148" fmla="*/ 1403840 h 1788650"/>
              <a:gd name="connsiteX149" fmla="*/ 891540 w 967740"/>
              <a:gd name="connsiteY149" fmla="*/ 1430510 h 1788650"/>
              <a:gd name="connsiteX150" fmla="*/ 887730 w 967740"/>
              <a:gd name="connsiteY150" fmla="*/ 1457180 h 1788650"/>
              <a:gd name="connsiteX151" fmla="*/ 883920 w 967740"/>
              <a:gd name="connsiteY151" fmla="*/ 1468610 h 1788650"/>
              <a:gd name="connsiteX152" fmla="*/ 876300 w 967740"/>
              <a:gd name="connsiteY152" fmla="*/ 1495280 h 1788650"/>
              <a:gd name="connsiteX153" fmla="*/ 876300 w 967740"/>
              <a:gd name="connsiteY153" fmla="*/ 1586720 h 1788650"/>
              <a:gd name="connsiteX154" fmla="*/ 887730 w 967740"/>
              <a:gd name="connsiteY154" fmla="*/ 1609580 h 1788650"/>
              <a:gd name="connsiteX155" fmla="*/ 891540 w 967740"/>
              <a:gd name="connsiteY155" fmla="*/ 1617200 h 1788650"/>
              <a:gd name="connsiteX0" fmla="*/ 697230 w 967740"/>
              <a:gd name="connsiteY0" fmla="*/ 1788650 h 1788650"/>
              <a:gd name="connsiteX1" fmla="*/ 704850 w 967740"/>
              <a:gd name="connsiteY1" fmla="*/ 1758170 h 1788650"/>
              <a:gd name="connsiteX2" fmla="*/ 708660 w 967740"/>
              <a:gd name="connsiteY2" fmla="*/ 1742930 h 1788650"/>
              <a:gd name="connsiteX3" fmla="*/ 712470 w 967740"/>
              <a:gd name="connsiteY3" fmla="*/ 1716260 h 1788650"/>
              <a:gd name="connsiteX4" fmla="*/ 716280 w 967740"/>
              <a:gd name="connsiteY4" fmla="*/ 1697210 h 1788650"/>
              <a:gd name="connsiteX5" fmla="*/ 723900 w 967740"/>
              <a:gd name="connsiteY5" fmla="*/ 1674350 h 1788650"/>
              <a:gd name="connsiteX6" fmla="*/ 731520 w 967740"/>
              <a:gd name="connsiteY6" fmla="*/ 1590530 h 1788650"/>
              <a:gd name="connsiteX7" fmla="*/ 735330 w 967740"/>
              <a:gd name="connsiteY7" fmla="*/ 1579100 h 1788650"/>
              <a:gd name="connsiteX8" fmla="*/ 739140 w 967740"/>
              <a:gd name="connsiteY8" fmla="*/ 1529570 h 1788650"/>
              <a:gd name="connsiteX9" fmla="*/ 742950 w 967740"/>
              <a:gd name="connsiteY9" fmla="*/ 1514330 h 1788650"/>
              <a:gd name="connsiteX10" fmla="*/ 746760 w 967740"/>
              <a:gd name="connsiteY10" fmla="*/ 1472420 h 1788650"/>
              <a:gd name="connsiteX11" fmla="*/ 750570 w 967740"/>
              <a:gd name="connsiteY11" fmla="*/ 1457180 h 1788650"/>
              <a:gd name="connsiteX12" fmla="*/ 754380 w 967740"/>
              <a:gd name="connsiteY12" fmla="*/ 1426700 h 1788650"/>
              <a:gd name="connsiteX13" fmla="*/ 758190 w 967740"/>
              <a:gd name="connsiteY13" fmla="*/ 1400030 h 1788650"/>
              <a:gd name="connsiteX14" fmla="*/ 762000 w 967740"/>
              <a:gd name="connsiteY14" fmla="*/ 1339070 h 1788650"/>
              <a:gd name="connsiteX15" fmla="*/ 765810 w 967740"/>
              <a:gd name="connsiteY15" fmla="*/ 1316210 h 1788650"/>
              <a:gd name="connsiteX16" fmla="*/ 758190 w 967740"/>
              <a:gd name="connsiteY16" fmla="*/ 1209530 h 1788650"/>
              <a:gd name="connsiteX17" fmla="*/ 754380 w 967740"/>
              <a:gd name="connsiteY17" fmla="*/ 1190480 h 1788650"/>
              <a:gd name="connsiteX18" fmla="*/ 746760 w 967740"/>
              <a:gd name="connsiteY18" fmla="*/ 1137140 h 1788650"/>
              <a:gd name="connsiteX19" fmla="*/ 735330 w 967740"/>
              <a:gd name="connsiteY19" fmla="*/ 1087610 h 1788650"/>
              <a:gd name="connsiteX20" fmla="*/ 731520 w 967740"/>
              <a:gd name="connsiteY20" fmla="*/ 1076180 h 1788650"/>
              <a:gd name="connsiteX21" fmla="*/ 723900 w 967740"/>
              <a:gd name="connsiteY21" fmla="*/ 1019030 h 1788650"/>
              <a:gd name="connsiteX22" fmla="*/ 716280 w 967740"/>
              <a:gd name="connsiteY22" fmla="*/ 980930 h 1788650"/>
              <a:gd name="connsiteX23" fmla="*/ 712470 w 967740"/>
              <a:gd name="connsiteY23" fmla="*/ 942830 h 1788650"/>
              <a:gd name="connsiteX24" fmla="*/ 704850 w 967740"/>
              <a:gd name="connsiteY24" fmla="*/ 916160 h 1788650"/>
              <a:gd name="connsiteX25" fmla="*/ 701040 w 967740"/>
              <a:gd name="connsiteY25" fmla="*/ 897110 h 1788650"/>
              <a:gd name="connsiteX26" fmla="*/ 693420 w 967740"/>
              <a:gd name="connsiteY26" fmla="*/ 881870 h 1788650"/>
              <a:gd name="connsiteX27" fmla="*/ 685800 w 967740"/>
              <a:gd name="connsiteY27" fmla="*/ 859010 h 1788650"/>
              <a:gd name="connsiteX28" fmla="*/ 674370 w 967740"/>
              <a:gd name="connsiteY28" fmla="*/ 832340 h 1788650"/>
              <a:gd name="connsiteX29" fmla="*/ 666750 w 967740"/>
              <a:gd name="connsiteY29" fmla="*/ 817100 h 1788650"/>
              <a:gd name="connsiteX30" fmla="*/ 659130 w 967740"/>
              <a:gd name="connsiteY30" fmla="*/ 794240 h 1788650"/>
              <a:gd name="connsiteX31" fmla="*/ 655320 w 967740"/>
              <a:gd name="connsiteY31" fmla="*/ 779000 h 1788650"/>
              <a:gd name="connsiteX32" fmla="*/ 647700 w 967740"/>
              <a:gd name="connsiteY32" fmla="*/ 767570 h 1788650"/>
              <a:gd name="connsiteX33" fmla="*/ 640080 w 967740"/>
              <a:gd name="connsiteY33" fmla="*/ 737090 h 1788650"/>
              <a:gd name="connsiteX34" fmla="*/ 636270 w 967740"/>
              <a:gd name="connsiteY34" fmla="*/ 725660 h 1788650"/>
              <a:gd name="connsiteX35" fmla="*/ 632460 w 967740"/>
              <a:gd name="connsiteY35" fmla="*/ 710420 h 1788650"/>
              <a:gd name="connsiteX36" fmla="*/ 624840 w 967740"/>
              <a:gd name="connsiteY36" fmla="*/ 698990 h 1788650"/>
              <a:gd name="connsiteX37" fmla="*/ 621030 w 967740"/>
              <a:gd name="connsiteY37" fmla="*/ 683750 h 1788650"/>
              <a:gd name="connsiteX38" fmla="*/ 605790 w 967740"/>
              <a:gd name="connsiteY38" fmla="*/ 653270 h 1788650"/>
              <a:gd name="connsiteX39" fmla="*/ 586740 w 967740"/>
              <a:gd name="connsiteY39" fmla="*/ 622790 h 1788650"/>
              <a:gd name="connsiteX40" fmla="*/ 567690 w 967740"/>
              <a:gd name="connsiteY40" fmla="*/ 584690 h 1788650"/>
              <a:gd name="connsiteX41" fmla="*/ 567690 w 967740"/>
              <a:gd name="connsiteY41" fmla="*/ 584690 h 1788650"/>
              <a:gd name="connsiteX42" fmla="*/ 537210 w 967740"/>
              <a:gd name="connsiteY42" fmla="*/ 538970 h 1788650"/>
              <a:gd name="connsiteX43" fmla="*/ 518160 w 967740"/>
              <a:gd name="connsiteY43" fmla="*/ 504680 h 1788650"/>
              <a:gd name="connsiteX44" fmla="*/ 510540 w 967740"/>
              <a:gd name="connsiteY44" fmla="*/ 493250 h 1788650"/>
              <a:gd name="connsiteX45" fmla="*/ 468630 w 967740"/>
              <a:gd name="connsiteY45" fmla="*/ 455150 h 1788650"/>
              <a:gd name="connsiteX46" fmla="*/ 434340 w 967740"/>
              <a:gd name="connsiteY46" fmla="*/ 417050 h 1788650"/>
              <a:gd name="connsiteX47" fmla="*/ 403860 w 967740"/>
              <a:gd name="connsiteY47" fmla="*/ 390380 h 1788650"/>
              <a:gd name="connsiteX48" fmla="*/ 369570 w 967740"/>
              <a:gd name="connsiteY48" fmla="*/ 359900 h 1788650"/>
              <a:gd name="connsiteX49" fmla="*/ 342900 w 967740"/>
              <a:gd name="connsiteY49" fmla="*/ 344660 h 1788650"/>
              <a:gd name="connsiteX50" fmla="*/ 308610 w 967740"/>
              <a:gd name="connsiteY50" fmla="*/ 317990 h 1788650"/>
              <a:gd name="connsiteX51" fmla="*/ 281940 w 967740"/>
              <a:gd name="connsiteY51" fmla="*/ 302750 h 1788650"/>
              <a:gd name="connsiteX52" fmla="*/ 270510 w 967740"/>
              <a:gd name="connsiteY52" fmla="*/ 295130 h 1788650"/>
              <a:gd name="connsiteX53" fmla="*/ 213360 w 967740"/>
              <a:gd name="connsiteY53" fmla="*/ 272270 h 1788650"/>
              <a:gd name="connsiteX54" fmla="*/ 182880 w 967740"/>
              <a:gd name="connsiteY54" fmla="*/ 260840 h 1788650"/>
              <a:gd name="connsiteX55" fmla="*/ 95250 w 967740"/>
              <a:gd name="connsiteY55" fmla="*/ 215120 h 1788650"/>
              <a:gd name="connsiteX56" fmla="*/ 87630 w 967740"/>
              <a:gd name="connsiteY56" fmla="*/ 203690 h 1788650"/>
              <a:gd name="connsiteX57" fmla="*/ 57150 w 967740"/>
              <a:gd name="connsiteY57" fmla="*/ 173210 h 1788650"/>
              <a:gd name="connsiteX58" fmla="*/ 30480 w 967740"/>
              <a:gd name="connsiteY58" fmla="*/ 142730 h 1788650"/>
              <a:gd name="connsiteX59" fmla="*/ 22860 w 967740"/>
              <a:gd name="connsiteY59" fmla="*/ 127490 h 1788650"/>
              <a:gd name="connsiteX60" fmla="*/ 11430 w 967740"/>
              <a:gd name="connsiteY60" fmla="*/ 119870 h 1788650"/>
              <a:gd name="connsiteX61" fmla="*/ 19050 w 967740"/>
              <a:gd name="connsiteY61" fmla="*/ 104630 h 1788650"/>
              <a:gd name="connsiteX62" fmla="*/ 30480 w 967740"/>
              <a:gd name="connsiteY62" fmla="*/ 116060 h 1788650"/>
              <a:gd name="connsiteX63" fmla="*/ 41910 w 967740"/>
              <a:gd name="connsiteY63" fmla="*/ 123680 h 1788650"/>
              <a:gd name="connsiteX64" fmla="*/ 60960 w 967740"/>
              <a:gd name="connsiteY64" fmla="*/ 127490 h 1788650"/>
              <a:gd name="connsiteX65" fmla="*/ 53340 w 967740"/>
              <a:gd name="connsiteY65" fmla="*/ 97010 h 1788650"/>
              <a:gd name="connsiteX66" fmla="*/ 49530 w 967740"/>
              <a:gd name="connsiteY66" fmla="*/ 77960 h 1788650"/>
              <a:gd name="connsiteX67" fmla="*/ 72390 w 967740"/>
              <a:gd name="connsiteY67" fmla="*/ 93200 h 1788650"/>
              <a:gd name="connsiteX68" fmla="*/ 83820 w 967740"/>
              <a:gd name="connsiteY68" fmla="*/ 70340 h 1788650"/>
              <a:gd name="connsiteX69" fmla="*/ 110490 w 967740"/>
              <a:gd name="connsiteY69" fmla="*/ 89390 h 1788650"/>
              <a:gd name="connsiteX70" fmla="*/ 118110 w 967740"/>
              <a:gd name="connsiteY70" fmla="*/ 74150 h 1788650"/>
              <a:gd name="connsiteX71" fmla="*/ 125730 w 967740"/>
              <a:gd name="connsiteY71" fmla="*/ 51290 h 1788650"/>
              <a:gd name="connsiteX72" fmla="*/ 133350 w 967740"/>
              <a:gd name="connsiteY72" fmla="*/ 62720 h 1788650"/>
              <a:gd name="connsiteX73" fmla="*/ 140970 w 967740"/>
              <a:gd name="connsiteY73" fmla="*/ 51290 h 1788650"/>
              <a:gd name="connsiteX74" fmla="*/ 201930 w 967740"/>
              <a:gd name="connsiteY74" fmla="*/ 20810 h 1788650"/>
              <a:gd name="connsiteX75" fmla="*/ 224790 w 967740"/>
              <a:gd name="connsiteY75" fmla="*/ 28430 h 1788650"/>
              <a:gd name="connsiteX76" fmla="*/ 224790 w 967740"/>
              <a:gd name="connsiteY76" fmla="*/ 24620 h 1788650"/>
              <a:gd name="connsiteX77" fmla="*/ 247650 w 967740"/>
              <a:gd name="connsiteY77" fmla="*/ 47480 h 1788650"/>
              <a:gd name="connsiteX78" fmla="*/ 297180 w 967740"/>
              <a:gd name="connsiteY78" fmla="*/ 74150 h 1788650"/>
              <a:gd name="connsiteX79" fmla="*/ 365760 w 967740"/>
              <a:gd name="connsiteY79" fmla="*/ 116060 h 1788650"/>
              <a:gd name="connsiteX80" fmla="*/ 400050 w 967740"/>
              <a:gd name="connsiteY80" fmla="*/ 142730 h 1788650"/>
              <a:gd name="connsiteX81" fmla="*/ 407670 w 967740"/>
              <a:gd name="connsiteY81" fmla="*/ 154160 h 1788650"/>
              <a:gd name="connsiteX82" fmla="*/ 419100 w 967740"/>
              <a:gd name="connsiteY82" fmla="*/ 157970 h 1788650"/>
              <a:gd name="connsiteX83" fmla="*/ 457200 w 967740"/>
              <a:gd name="connsiteY83" fmla="*/ 196070 h 1788650"/>
              <a:gd name="connsiteX84" fmla="*/ 480060 w 967740"/>
              <a:gd name="connsiteY84" fmla="*/ 215120 h 1788650"/>
              <a:gd name="connsiteX85" fmla="*/ 529590 w 967740"/>
              <a:gd name="connsiteY85" fmla="*/ 257030 h 1788650"/>
              <a:gd name="connsiteX86" fmla="*/ 563880 w 967740"/>
              <a:gd name="connsiteY86" fmla="*/ 283700 h 1788650"/>
              <a:gd name="connsiteX87" fmla="*/ 594360 w 967740"/>
              <a:gd name="connsiteY87" fmla="*/ 317990 h 1788650"/>
              <a:gd name="connsiteX88" fmla="*/ 624840 w 967740"/>
              <a:gd name="connsiteY88" fmla="*/ 356090 h 1788650"/>
              <a:gd name="connsiteX89" fmla="*/ 647700 w 967740"/>
              <a:gd name="connsiteY89" fmla="*/ 390380 h 1788650"/>
              <a:gd name="connsiteX90" fmla="*/ 651510 w 967740"/>
              <a:gd name="connsiteY90" fmla="*/ 401810 h 1788650"/>
              <a:gd name="connsiteX91" fmla="*/ 678180 w 967740"/>
              <a:gd name="connsiteY91" fmla="*/ 436100 h 1788650"/>
              <a:gd name="connsiteX92" fmla="*/ 704850 w 967740"/>
              <a:gd name="connsiteY92" fmla="*/ 474200 h 1788650"/>
              <a:gd name="connsiteX93" fmla="*/ 746760 w 967740"/>
              <a:gd name="connsiteY93" fmla="*/ 565640 h 1788650"/>
              <a:gd name="connsiteX94" fmla="*/ 754380 w 967740"/>
              <a:gd name="connsiteY94" fmla="*/ 580880 h 1788650"/>
              <a:gd name="connsiteX95" fmla="*/ 765810 w 967740"/>
              <a:gd name="connsiteY95" fmla="*/ 607550 h 1788650"/>
              <a:gd name="connsiteX96" fmla="*/ 773430 w 967740"/>
              <a:gd name="connsiteY96" fmla="*/ 584690 h 1788650"/>
              <a:gd name="connsiteX97" fmla="*/ 796290 w 967740"/>
              <a:gd name="connsiteY97" fmla="*/ 504680 h 1788650"/>
              <a:gd name="connsiteX98" fmla="*/ 803910 w 967740"/>
              <a:gd name="connsiteY98" fmla="*/ 428480 h 1788650"/>
              <a:gd name="connsiteX99" fmla="*/ 796290 w 967740"/>
              <a:gd name="connsiteY99" fmla="*/ 401810 h 1788650"/>
              <a:gd name="connsiteX100" fmla="*/ 800100 w 967740"/>
              <a:gd name="connsiteY100" fmla="*/ 386570 h 1788650"/>
              <a:gd name="connsiteX101" fmla="*/ 796290 w 967740"/>
              <a:gd name="connsiteY101" fmla="*/ 363710 h 1788650"/>
              <a:gd name="connsiteX102" fmla="*/ 792480 w 967740"/>
              <a:gd name="connsiteY102" fmla="*/ 337040 h 1788650"/>
              <a:gd name="connsiteX103" fmla="*/ 784860 w 967740"/>
              <a:gd name="connsiteY103" fmla="*/ 291320 h 1788650"/>
              <a:gd name="connsiteX104" fmla="*/ 788670 w 967740"/>
              <a:gd name="connsiteY104" fmla="*/ 196070 h 1788650"/>
              <a:gd name="connsiteX105" fmla="*/ 792480 w 967740"/>
              <a:gd name="connsiteY105" fmla="*/ 177020 h 1788650"/>
              <a:gd name="connsiteX106" fmla="*/ 800100 w 967740"/>
              <a:gd name="connsiteY106" fmla="*/ 199880 h 1788650"/>
              <a:gd name="connsiteX107" fmla="*/ 803910 w 967740"/>
              <a:gd name="connsiteY107" fmla="*/ 237980 h 1788650"/>
              <a:gd name="connsiteX108" fmla="*/ 807720 w 967740"/>
              <a:gd name="connsiteY108" fmla="*/ 268460 h 1788650"/>
              <a:gd name="connsiteX109" fmla="*/ 815340 w 967740"/>
              <a:gd name="connsiteY109" fmla="*/ 257030 h 1788650"/>
              <a:gd name="connsiteX110" fmla="*/ 819150 w 967740"/>
              <a:gd name="connsiteY110" fmla="*/ 245600 h 1788650"/>
              <a:gd name="connsiteX111" fmla="*/ 826770 w 967740"/>
              <a:gd name="connsiteY111" fmla="*/ 226550 h 1788650"/>
              <a:gd name="connsiteX112" fmla="*/ 834390 w 967740"/>
              <a:gd name="connsiteY112" fmla="*/ 203690 h 1788650"/>
              <a:gd name="connsiteX113" fmla="*/ 845820 w 967740"/>
              <a:gd name="connsiteY113" fmla="*/ 180830 h 1788650"/>
              <a:gd name="connsiteX114" fmla="*/ 853440 w 967740"/>
              <a:gd name="connsiteY114" fmla="*/ 196070 h 1788650"/>
              <a:gd name="connsiteX115" fmla="*/ 868680 w 967740"/>
              <a:gd name="connsiteY115" fmla="*/ 218930 h 1788650"/>
              <a:gd name="connsiteX116" fmla="*/ 876300 w 967740"/>
              <a:gd name="connsiteY116" fmla="*/ 199880 h 1788650"/>
              <a:gd name="connsiteX117" fmla="*/ 883920 w 967740"/>
              <a:gd name="connsiteY117" fmla="*/ 188450 h 1788650"/>
              <a:gd name="connsiteX118" fmla="*/ 887730 w 967740"/>
              <a:gd name="connsiteY118" fmla="*/ 237980 h 1788650"/>
              <a:gd name="connsiteX119" fmla="*/ 902970 w 967740"/>
              <a:gd name="connsiteY119" fmla="*/ 211310 h 1788650"/>
              <a:gd name="connsiteX120" fmla="*/ 910590 w 967740"/>
              <a:gd name="connsiteY120" fmla="*/ 196070 h 1788650"/>
              <a:gd name="connsiteX121" fmla="*/ 906780 w 967740"/>
              <a:gd name="connsiteY121" fmla="*/ 226550 h 1788650"/>
              <a:gd name="connsiteX122" fmla="*/ 910590 w 967740"/>
              <a:gd name="connsiteY122" fmla="*/ 241790 h 1788650"/>
              <a:gd name="connsiteX123" fmla="*/ 918210 w 967740"/>
              <a:gd name="connsiteY123" fmla="*/ 230360 h 1788650"/>
              <a:gd name="connsiteX124" fmla="*/ 929640 w 967740"/>
              <a:gd name="connsiteY124" fmla="*/ 218930 h 1788650"/>
              <a:gd name="connsiteX125" fmla="*/ 933450 w 967740"/>
              <a:gd name="connsiteY125" fmla="*/ 207500 h 1788650"/>
              <a:gd name="connsiteX126" fmla="*/ 944880 w 967740"/>
              <a:gd name="connsiteY126" fmla="*/ 241790 h 1788650"/>
              <a:gd name="connsiteX127" fmla="*/ 941070 w 967740"/>
              <a:gd name="connsiteY127" fmla="*/ 302750 h 1788650"/>
              <a:gd name="connsiteX128" fmla="*/ 944880 w 967740"/>
              <a:gd name="connsiteY128" fmla="*/ 401810 h 1788650"/>
              <a:gd name="connsiteX129" fmla="*/ 948690 w 967740"/>
              <a:gd name="connsiteY129" fmla="*/ 428480 h 1788650"/>
              <a:gd name="connsiteX130" fmla="*/ 952500 w 967740"/>
              <a:gd name="connsiteY130" fmla="*/ 470390 h 1788650"/>
              <a:gd name="connsiteX131" fmla="*/ 956310 w 967740"/>
              <a:gd name="connsiteY131" fmla="*/ 565640 h 1788650"/>
              <a:gd name="connsiteX132" fmla="*/ 967740 w 967740"/>
              <a:gd name="connsiteY132" fmla="*/ 626600 h 1788650"/>
              <a:gd name="connsiteX133" fmla="*/ 960120 w 967740"/>
              <a:gd name="connsiteY133" fmla="*/ 737090 h 1788650"/>
              <a:gd name="connsiteX134" fmla="*/ 956310 w 967740"/>
              <a:gd name="connsiteY134" fmla="*/ 763760 h 1788650"/>
              <a:gd name="connsiteX135" fmla="*/ 952500 w 967740"/>
              <a:gd name="connsiteY135" fmla="*/ 782810 h 1788650"/>
              <a:gd name="connsiteX136" fmla="*/ 944880 w 967740"/>
              <a:gd name="connsiteY136" fmla="*/ 847580 h 1788650"/>
              <a:gd name="connsiteX137" fmla="*/ 941070 w 967740"/>
              <a:gd name="connsiteY137" fmla="*/ 862820 h 1788650"/>
              <a:gd name="connsiteX138" fmla="*/ 933450 w 967740"/>
              <a:gd name="connsiteY138" fmla="*/ 935210 h 1788650"/>
              <a:gd name="connsiteX139" fmla="*/ 925830 w 967740"/>
              <a:gd name="connsiteY139" fmla="*/ 988550 h 1788650"/>
              <a:gd name="connsiteX140" fmla="*/ 929640 w 967740"/>
              <a:gd name="connsiteY140" fmla="*/ 1057130 h 1788650"/>
              <a:gd name="connsiteX141" fmla="*/ 941070 w 967740"/>
              <a:gd name="connsiteY141" fmla="*/ 1133330 h 1788650"/>
              <a:gd name="connsiteX142" fmla="*/ 933450 w 967740"/>
              <a:gd name="connsiteY142" fmla="*/ 1217150 h 1788650"/>
              <a:gd name="connsiteX143" fmla="*/ 925830 w 967740"/>
              <a:gd name="connsiteY143" fmla="*/ 1262870 h 1788650"/>
              <a:gd name="connsiteX144" fmla="*/ 918210 w 967740"/>
              <a:gd name="connsiteY144" fmla="*/ 1346690 h 1788650"/>
              <a:gd name="connsiteX145" fmla="*/ 914400 w 967740"/>
              <a:gd name="connsiteY145" fmla="*/ 1361930 h 1788650"/>
              <a:gd name="connsiteX146" fmla="*/ 910590 w 967740"/>
              <a:gd name="connsiteY146" fmla="*/ 1380980 h 1788650"/>
              <a:gd name="connsiteX147" fmla="*/ 902970 w 967740"/>
              <a:gd name="connsiteY147" fmla="*/ 1403840 h 1788650"/>
              <a:gd name="connsiteX148" fmla="*/ 891540 w 967740"/>
              <a:gd name="connsiteY148" fmla="*/ 1430510 h 1788650"/>
              <a:gd name="connsiteX149" fmla="*/ 887730 w 967740"/>
              <a:gd name="connsiteY149" fmla="*/ 1457180 h 1788650"/>
              <a:gd name="connsiteX150" fmla="*/ 883920 w 967740"/>
              <a:gd name="connsiteY150" fmla="*/ 1468610 h 1788650"/>
              <a:gd name="connsiteX151" fmla="*/ 876300 w 967740"/>
              <a:gd name="connsiteY151" fmla="*/ 1495280 h 1788650"/>
              <a:gd name="connsiteX152" fmla="*/ 876300 w 967740"/>
              <a:gd name="connsiteY152" fmla="*/ 1586720 h 1788650"/>
              <a:gd name="connsiteX153" fmla="*/ 887730 w 967740"/>
              <a:gd name="connsiteY153" fmla="*/ 1609580 h 1788650"/>
              <a:gd name="connsiteX154" fmla="*/ 891540 w 967740"/>
              <a:gd name="connsiteY154" fmla="*/ 1617200 h 1788650"/>
              <a:gd name="connsiteX0" fmla="*/ 697230 w 967740"/>
              <a:gd name="connsiteY0" fmla="*/ 1788650 h 1788650"/>
              <a:gd name="connsiteX1" fmla="*/ 704850 w 967740"/>
              <a:gd name="connsiteY1" fmla="*/ 1758170 h 1788650"/>
              <a:gd name="connsiteX2" fmla="*/ 708660 w 967740"/>
              <a:gd name="connsiteY2" fmla="*/ 1742930 h 1788650"/>
              <a:gd name="connsiteX3" fmla="*/ 712470 w 967740"/>
              <a:gd name="connsiteY3" fmla="*/ 1716260 h 1788650"/>
              <a:gd name="connsiteX4" fmla="*/ 716280 w 967740"/>
              <a:gd name="connsiteY4" fmla="*/ 1697210 h 1788650"/>
              <a:gd name="connsiteX5" fmla="*/ 723900 w 967740"/>
              <a:gd name="connsiteY5" fmla="*/ 1674350 h 1788650"/>
              <a:gd name="connsiteX6" fmla="*/ 731520 w 967740"/>
              <a:gd name="connsiteY6" fmla="*/ 1590530 h 1788650"/>
              <a:gd name="connsiteX7" fmla="*/ 735330 w 967740"/>
              <a:gd name="connsiteY7" fmla="*/ 1579100 h 1788650"/>
              <a:gd name="connsiteX8" fmla="*/ 739140 w 967740"/>
              <a:gd name="connsiteY8" fmla="*/ 1529570 h 1788650"/>
              <a:gd name="connsiteX9" fmla="*/ 742950 w 967740"/>
              <a:gd name="connsiteY9" fmla="*/ 1514330 h 1788650"/>
              <a:gd name="connsiteX10" fmla="*/ 746760 w 967740"/>
              <a:gd name="connsiteY10" fmla="*/ 1472420 h 1788650"/>
              <a:gd name="connsiteX11" fmla="*/ 750570 w 967740"/>
              <a:gd name="connsiteY11" fmla="*/ 1457180 h 1788650"/>
              <a:gd name="connsiteX12" fmla="*/ 754380 w 967740"/>
              <a:gd name="connsiteY12" fmla="*/ 1426700 h 1788650"/>
              <a:gd name="connsiteX13" fmla="*/ 758190 w 967740"/>
              <a:gd name="connsiteY13" fmla="*/ 1400030 h 1788650"/>
              <a:gd name="connsiteX14" fmla="*/ 762000 w 967740"/>
              <a:gd name="connsiteY14" fmla="*/ 1339070 h 1788650"/>
              <a:gd name="connsiteX15" fmla="*/ 765810 w 967740"/>
              <a:gd name="connsiteY15" fmla="*/ 1316210 h 1788650"/>
              <a:gd name="connsiteX16" fmla="*/ 758190 w 967740"/>
              <a:gd name="connsiteY16" fmla="*/ 1209530 h 1788650"/>
              <a:gd name="connsiteX17" fmla="*/ 754380 w 967740"/>
              <a:gd name="connsiteY17" fmla="*/ 1190480 h 1788650"/>
              <a:gd name="connsiteX18" fmla="*/ 746760 w 967740"/>
              <a:gd name="connsiteY18" fmla="*/ 1137140 h 1788650"/>
              <a:gd name="connsiteX19" fmla="*/ 735330 w 967740"/>
              <a:gd name="connsiteY19" fmla="*/ 1087610 h 1788650"/>
              <a:gd name="connsiteX20" fmla="*/ 731520 w 967740"/>
              <a:gd name="connsiteY20" fmla="*/ 1076180 h 1788650"/>
              <a:gd name="connsiteX21" fmla="*/ 723900 w 967740"/>
              <a:gd name="connsiteY21" fmla="*/ 1019030 h 1788650"/>
              <a:gd name="connsiteX22" fmla="*/ 716280 w 967740"/>
              <a:gd name="connsiteY22" fmla="*/ 980930 h 1788650"/>
              <a:gd name="connsiteX23" fmla="*/ 712470 w 967740"/>
              <a:gd name="connsiteY23" fmla="*/ 942830 h 1788650"/>
              <a:gd name="connsiteX24" fmla="*/ 704850 w 967740"/>
              <a:gd name="connsiteY24" fmla="*/ 916160 h 1788650"/>
              <a:gd name="connsiteX25" fmla="*/ 701040 w 967740"/>
              <a:gd name="connsiteY25" fmla="*/ 897110 h 1788650"/>
              <a:gd name="connsiteX26" fmla="*/ 693420 w 967740"/>
              <a:gd name="connsiteY26" fmla="*/ 881870 h 1788650"/>
              <a:gd name="connsiteX27" fmla="*/ 685800 w 967740"/>
              <a:gd name="connsiteY27" fmla="*/ 859010 h 1788650"/>
              <a:gd name="connsiteX28" fmla="*/ 674370 w 967740"/>
              <a:gd name="connsiteY28" fmla="*/ 832340 h 1788650"/>
              <a:gd name="connsiteX29" fmla="*/ 666750 w 967740"/>
              <a:gd name="connsiteY29" fmla="*/ 817100 h 1788650"/>
              <a:gd name="connsiteX30" fmla="*/ 659130 w 967740"/>
              <a:gd name="connsiteY30" fmla="*/ 794240 h 1788650"/>
              <a:gd name="connsiteX31" fmla="*/ 655320 w 967740"/>
              <a:gd name="connsiteY31" fmla="*/ 779000 h 1788650"/>
              <a:gd name="connsiteX32" fmla="*/ 647700 w 967740"/>
              <a:gd name="connsiteY32" fmla="*/ 767570 h 1788650"/>
              <a:gd name="connsiteX33" fmla="*/ 640080 w 967740"/>
              <a:gd name="connsiteY33" fmla="*/ 737090 h 1788650"/>
              <a:gd name="connsiteX34" fmla="*/ 636270 w 967740"/>
              <a:gd name="connsiteY34" fmla="*/ 725660 h 1788650"/>
              <a:gd name="connsiteX35" fmla="*/ 632460 w 967740"/>
              <a:gd name="connsiteY35" fmla="*/ 710420 h 1788650"/>
              <a:gd name="connsiteX36" fmla="*/ 624840 w 967740"/>
              <a:gd name="connsiteY36" fmla="*/ 698990 h 1788650"/>
              <a:gd name="connsiteX37" fmla="*/ 621030 w 967740"/>
              <a:gd name="connsiteY37" fmla="*/ 683750 h 1788650"/>
              <a:gd name="connsiteX38" fmla="*/ 605790 w 967740"/>
              <a:gd name="connsiteY38" fmla="*/ 653270 h 1788650"/>
              <a:gd name="connsiteX39" fmla="*/ 586740 w 967740"/>
              <a:gd name="connsiteY39" fmla="*/ 622790 h 1788650"/>
              <a:gd name="connsiteX40" fmla="*/ 567690 w 967740"/>
              <a:gd name="connsiteY40" fmla="*/ 584690 h 1788650"/>
              <a:gd name="connsiteX41" fmla="*/ 567690 w 967740"/>
              <a:gd name="connsiteY41" fmla="*/ 584690 h 1788650"/>
              <a:gd name="connsiteX42" fmla="*/ 537210 w 967740"/>
              <a:gd name="connsiteY42" fmla="*/ 538970 h 1788650"/>
              <a:gd name="connsiteX43" fmla="*/ 518160 w 967740"/>
              <a:gd name="connsiteY43" fmla="*/ 504680 h 1788650"/>
              <a:gd name="connsiteX44" fmla="*/ 510540 w 967740"/>
              <a:gd name="connsiteY44" fmla="*/ 493250 h 1788650"/>
              <a:gd name="connsiteX45" fmla="*/ 468630 w 967740"/>
              <a:gd name="connsiteY45" fmla="*/ 455150 h 1788650"/>
              <a:gd name="connsiteX46" fmla="*/ 434340 w 967740"/>
              <a:gd name="connsiteY46" fmla="*/ 417050 h 1788650"/>
              <a:gd name="connsiteX47" fmla="*/ 403860 w 967740"/>
              <a:gd name="connsiteY47" fmla="*/ 390380 h 1788650"/>
              <a:gd name="connsiteX48" fmla="*/ 369570 w 967740"/>
              <a:gd name="connsiteY48" fmla="*/ 359900 h 1788650"/>
              <a:gd name="connsiteX49" fmla="*/ 342900 w 967740"/>
              <a:gd name="connsiteY49" fmla="*/ 344660 h 1788650"/>
              <a:gd name="connsiteX50" fmla="*/ 308610 w 967740"/>
              <a:gd name="connsiteY50" fmla="*/ 317990 h 1788650"/>
              <a:gd name="connsiteX51" fmla="*/ 281940 w 967740"/>
              <a:gd name="connsiteY51" fmla="*/ 302750 h 1788650"/>
              <a:gd name="connsiteX52" fmla="*/ 270510 w 967740"/>
              <a:gd name="connsiteY52" fmla="*/ 295130 h 1788650"/>
              <a:gd name="connsiteX53" fmla="*/ 213360 w 967740"/>
              <a:gd name="connsiteY53" fmla="*/ 272270 h 1788650"/>
              <a:gd name="connsiteX54" fmla="*/ 182880 w 967740"/>
              <a:gd name="connsiteY54" fmla="*/ 260840 h 1788650"/>
              <a:gd name="connsiteX55" fmla="*/ 144236 w 967740"/>
              <a:gd name="connsiteY55" fmla="*/ 231448 h 1788650"/>
              <a:gd name="connsiteX56" fmla="*/ 87630 w 967740"/>
              <a:gd name="connsiteY56" fmla="*/ 203690 h 1788650"/>
              <a:gd name="connsiteX57" fmla="*/ 57150 w 967740"/>
              <a:gd name="connsiteY57" fmla="*/ 173210 h 1788650"/>
              <a:gd name="connsiteX58" fmla="*/ 30480 w 967740"/>
              <a:gd name="connsiteY58" fmla="*/ 142730 h 1788650"/>
              <a:gd name="connsiteX59" fmla="*/ 22860 w 967740"/>
              <a:gd name="connsiteY59" fmla="*/ 127490 h 1788650"/>
              <a:gd name="connsiteX60" fmla="*/ 11430 w 967740"/>
              <a:gd name="connsiteY60" fmla="*/ 119870 h 1788650"/>
              <a:gd name="connsiteX61" fmla="*/ 19050 w 967740"/>
              <a:gd name="connsiteY61" fmla="*/ 104630 h 1788650"/>
              <a:gd name="connsiteX62" fmla="*/ 30480 w 967740"/>
              <a:gd name="connsiteY62" fmla="*/ 116060 h 1788650"/>
              <a:gd name="connsiteX63" fmla="*/ 41910 w 967740"/>
              <a:gd name="connsiteY63" fmla="*/ 123680 h 1788650"/>
              <a:gd name="connsiteX64" fmla="*/ 60960 w 967740"/>
              <a:gd name="connsiteY64" fmla="*/ 127490 h 1788650"/>
              <a:gd name="connsiteX65" fmla="*/ 53340 w 967740"/>
              <a:gd name="connsiteY65" fmla="*/ 97010 h 1788650"/>
              <a:gd name="connsiteX66" fmla="*/ 49530 w 967740"/>
              <a:gd name="connsiteY66" fmla="*/ 77960 h 1788650"/>
              <a:gd name="connsiteX67" fmla="*/ 72390 w 967740"/>
              <a:gd name="connsiteY67" fmla="*/ 93200 h 1788650"/>
              <a:gd name="connsiteX68" fmla="*/ 83820 w 967740"/>
              <a:gd name="connsiteY68" fmla="*/ 70340 h 1788650"/>
              <a:gd name="connsiteX69" fmla="*/ 110490 w 967740"/>
              <a:gd name="connsiteY69" fmla="*/ 89390 h 1788650"/>
              <a:gd name="connsiteX70" fmla="*/ 118110 w 967740"/>
              <a:gd name="connsiteY70" fmla="*/ 74150 h 1788650"/>
              <a:gd name="connsiteX71" fmla="*/ 125730 w 967740"/>
              <a:gd name="connsiteY71" fmla="*/ 51290 h 1788650"/>
              <a:gd name="connsiteX72" fmla="*/ 133350 w 967740"/>
              <a:gd name="connsiteY72" fmla="*/ 62720 h 1788650"/>
              <a:gd name="connsiteX73" fmla="*/ 140970 w 967740"/>
              <a:gd name="connsiteY73" fmla="*/ 51290 h 1788650"/>
              <a:gd name="connsiteX74" fmla="*/ 201930 w 967740"/>
              <a:gd name="connsiteY74" fmla="*/ 20810 h 1788650"/>
              <a:gd name="connsiteX75" fmla="*/ 224790 w 967740"/>
              <a:gd name="connsiteY75" fmla="*/ 28430 h 1788650"/>
              <a:gd name="connsiteX76" fmla="*/ 224790 w 967740"/>
              <a:gd name="connsiteY76" fmla="*/ 24620 h 1788650"/>
              <a:gd name="connsiteX77" fmla="*/ 247650 w 967740"/>
              <a:gd name="connsiteY77" fmla="*/ 47480 h 1788650"/>
              <a:gd name="connsiteX78" fmla="*/ 297180 w 967740"/>
              <a:gd name="connsiteY78" fmla="*/ 74150 h 1788650"/>
              <a:gd name="connsiteX79" fmla="*/ 365760 w 967740"/>
              <a:gd name="connsiteY79" fmla="*/ 116060 h 1788650"/>
              <a:gd name="connsiteX80" fmla="*/ 400050 w 967740"/>
              <a:gd name="connsiteY80" fmla="*/ 142730 h 1788650"/>
              <a:gd name="connsiteX81" fmla="*/ 407670 w 967740"/>
              <a:gd name="connsiteY81" fmla="*/ 154160 h 1788650"/>
              <a:gd name="connsiteX82" fmla="*/ 419100 w 967740"/>
              <a:gd name="connsiteY82" fmla="*/ 157970 h 1788650"/>
              <a:gd name="connsiteX83" fmla="*/ 457200 w 967740"/>
              <a:gd name="connsiteY83" fmla="*/ 196070 h 1788650"/>
              <a:gd name="connsiteX84" fmla="*/ 480060 w 967740"/>
              <a:gd name="connsiteY84" fmla="*/ 215120 h 1788650"/>
              <a:gd name="connsiteX85" fmla="*/ 529590 w 967740"/>
              <a:gd name="connsiteY85" fmla="*/ 257030 h 1788650"/>
              <a:gd name="connsiteX86" fmla="*/ 563880 w 967740"/>
              <a:gd name="connsiteY86" fmla="*/ 283700 h 1788650"/>
              <a:gd name="connsiteX87" fmla="*/ 594360 w 967740"/>
              <a:gd name="connsiteY87" fmla="*/ 317990 h 1788650"/>
              <a:gd name="connsiteX88" fmla="*/ 624840 w 967740"/>
              <a:gd name="connsiteY88" fmla="*/ 356090 h 1788650"/>
              <a:gd name="connsiteX89" fmla="*/ 647700 w 967740"/>
              <a:gd name="connsiteY89" fmla="*/ 390380 h 1788650"/>
              <a:gd name="connsiteX90" fmla="*/ 651510 w 967740"/>
              <a:gd name="connsiteY90" fmla="*/ 401810 h 1788650"/>
              <a:gd name="connsiteX91" fmla="*/ 678180 w 967740"/>
              <a:gd name="connsiteY91" fmla="*/ 436100 h 1788650"/>
              <a:gd name="connsiteX92" fmla="*/ 704850 w 967740"/>
              <a:gd name="connsiteY92" fmla="*/ 474200 h 1788650"/>
              <a:gd name="connsiteX93" fmla="*/ 746760 w 967740"/>
              <a:gd name="connsiteY93" fmla="*/ 565640 h 1788650"/>
              <a:gd name="connsiteX94" fmla="*/ 754380 w 967740"/>
              <a:gd name="connsiteY94" fmla="*/ 580880 h 1788650"/>
              <a:gd name="connsiteX95" fmla="*/ 765810 w 967740"/>
              <a:gd name="connsiteY95" fmla="*/ 607550 h 1788650"/>
              <a:gd name="connsiteX96" fmla="*/ 773430 w 967740"/>
              <a:gd name="connsiteY96" fmla="*/ 584690 h 1788650"/>
              <a:gd name="connsiteX97" fmla="*/ 796290 w 967740"/>
              <a:gd name="connsiteY97" fmla="*/ 504680 h 1788650"/>
              <a:gd name="connsiteX98" fmla="*/ 803910 w 967740"/>
              <a:gd name="connsiteY98" fmla="*/ 428480 h 1788650"/>
              <a:gd name="connsiteX99" fmla="*/ 796290 w 967740"/>
              <a:gd name="connsiteY99" fmla="*/ 401810 h 1788650"/>
              <a:gd name="connsiteX100" fmla="*/ 800100 w 967740"/>
              <a:gd name="connsiteY100" fmla="*/ 386570 h 1788650"/>
              <a:gd name="connsiteX101" fmla="*/ 796290 w 967740"/>
              <a:gd name="connsiteY101" fmla="*/ 363710 h 1788650"/>
              <a:gd name="connsiteX102" fmla="*/ 792480 w 967740"/>
              <a:gd name="connsiteY102" fmla="*/ 337040 h 1788650"/>
              <a:gd name="connsiteX103" fmla="*/ 784860 w 967740"/>
              <a:gd name="connsiteY103" fmla="*/ 291320 h 1788650"/>
              <a:gd name="connsiteX104" fmla="*/ 788670 w 967740"/>
              <a:gd name="connsiteY104" fmla="*/ 196070 h 1788650"/>
              <a:gd name="connsiteX105" fmla="*/ 792480 w 967740"/>
              <a:gd name="connsiteY105" fmla="*/ 177020 h 1788650"/>
              <a:gd name="connsiteX106" fmla="*/ 800100 w 967740"/>
              <a:gd name="connsiteY106" fmla="*/ 199880 h 1788650"/>
              <a:gd name="connsiteX107" fmla="*/ 803910 w 967740"/>
              <a:gd name="connsiteY107" fmla="*/ 237980 h 1788650"/>
              <a:gd name="connsiteX108" fmla="*/ 807720 w 967740"/>
              <a:gd name="connsiteY108" fmla="*/ 268460 h 1788650"/>
              <a:gd name="connsiteX109" fmla="*/ 815340 w 967740"/>
              <a:gd name="connsiteY109" fmla="*/ 257030 h 1788650"/>
              <a:gd name="connsiteX110" fmla="*/ 819150 w 967740"/>
              <a:gd name="connsiteY110" fmla="*/ 245600 h 1788650"/>
              <a:gd name="connsiteX111" fmla="*/ 826770 w 967740"/>
              <a:gd name="connsiteY111" fmla="*/ 226550 h 1788650"/>
              <a:gd name="connsiteX112" fmla="*/ 834390 w 967740"/>
              <a:gd name="connsiteY112" fmla="*/ 203690 h 1788650"/>
              <a:gd name="connsiteX113" fmla="*/ 845820 w 967740"/>
              <a:gd name="connsiteY113" fmla="*/ 180830 h 1788650"/>
              <a:gd name="connsiteX114" fmla="*/ 853440 w 967740"/>
              <a:gd name="connsiteY114" fmla="*/ 196070 h 1788650"/>
              <a:gd name="connsiteX115" fmla="*/ 868680 w 967740"/>
              <a:gd name="connsiteY115" fmla="*/ 218930 h 1788650"/>
              <a:gd name="connsiteX116" fmla="*/ 876300 w 967740"/>
              <a:gd name="connsiteY116" fmla="*/ 199880 h 1788650"/>
              <a:gd name="connsiteX117" fmla="*/ 883920 w 967740"/>
              <a:gd name="connsiteY117" fmla="*/ 188450 h 1788650"/>
              <a:gd name="connsiteX118" fmla="*/ 887730 w 967740"/>
              <a:gd name="connsiteY118" fmla="*/ 237980 h 1788650"/>
              <a:gd name="connsiteX119" fmla="*/ 902970 w 967740"/>
              <a:gd name="connsiteY119" fmla="*/ 211310 h 1788650"/>
              <a:gd name="connsiteX120" fmla="*/ 910590 w 967740"/>
              <a:gd name="connsiteY120" fmla="*/ 196070 h 1788650"/>
              <a:gd name="connsiteX121" fmla="*/ 906780 w 967740"/>
              <a:gd name="connsiteY121" fmla="*/ 226550 h 1788650"/>
              <a:gd name="connsiteX122" fmla="*/ 910590 w 967740"/>
              <a:gd name="connsiteY122" fmla="*/ 241790 h 1788650"/>
              <a:gd name="connsiteX123" fmla="*/ 918210 w 967740"/>
              <a:gd name="connsiteY123" fmla="*/ 230360 h 1788650"/>
              <a:gd name="connsiteX124" fmla="*/ 929640 w 967740"/>
              <a:gd name="connsiteY124" fmla="*/ 218930 h 1788650"/>
              <a:gd name="connsiteX125" fmla="*/ 933450 w 967740"/>
              <a:gd name="connsiteY125" fmla="*/ 207500 h 1788650"/>
              <a:gd name="connsiteX126" fmla="*/ 944880 w 967740"/>
              <a:gd name="connsiteY126" fmla="*/ 241790 h 1788650"/>
              <a:gd name="connsiteX127" fmla="*/ 941070 w 967740"/>
              <a:gd name="connsiteY127" fmla="*/ 302750 h 1788650"/>
              <a:gd name="connsiteX128" fmla="*/ 944880 w 967740"/>
              <a:gd name="connsiteY128" fmla="*/ 401810 h 1788650"/>
              <a:gd name="connsiteX129" fmla="*/ 948690 w 967740"/>
              <a:gd name="connsiteY129" fmla="*/ 428480 h 1788650"/>
              <a:gd name="connsiteX130" fmla="*/ 952500 w 967740"/>
              <a:gd name="connsiteY130" fmla="*/ 470390 h 1788650"/>
              <a:gd name="connsiteX131" fmla="*/ 956310 w 967740"/>
              <a:gd name="connsiteY131" fmla="*/ 565640 h 1788650"/>
              <a:gd name="connsiteX132" fmla="*/ 967740 w 967740"/>
              <a:gd name="connsiteY132" fmla="*/ 626600 h 1788650"/>
              <a:gd name="connsiteX133" fmla="*/ 960120 w 967740"/>
              <a:gd name="connsiteY133" fmla="*/ 737090 h 1788650"/>
              <a:gd name="connsiteX134" fmla="*/ 956310 w 967740"/>
              <a:gd name="connsiteY134" fmla="*/ 763760 h 1788650"/>
              <a:gd name="connsiteX135" fmla="*/ 952500 w 967740"/>
              <a:gd name="connsiteY135" fmla="*/ 782810 h 1788650"/>
              <a:gd name="connsiteX136" fmla="*/ 944880 w 967740"/>
              <a:gd name="connsiteY136" fmla="*/ 847580 h 1788650"/>
              <a:gd name="connsiteX137" fmla="*/ 941070 w 967740"/>
              <a:gd name="connsiteY137" fmla="*/ 862820 h 1788650"/>
              <a:gd name="connsiteX138" fmla="*/ 933450 w 967740"/>
              <a:gd name="connsiteY138" fmla="*/ 935210 h 1788650"/>
              <a:gd name="connsiteX139" fmla="*/ 925830 w 967740"/>
              <a:gd name="connsiteY139" fmla="*/ 988550 h 1788650"/>
              <a:gd name="connsiteX140" fmla="*/ 929640 w 967740"/>
              <a:gd name="connsiteY140" fmla="*/ 1057130 h 1788650"/>
              <a:gd name="connsiteX141" fmla="*/ 941070 w 967740"/>
              <a:gd name="connsiteY141" fmla="*/ 1133330 h 1788650"/>
              <a:gd name="connsiteX142" fmla="*/ 933450 w 967740"/>
              <a:gd name="connsiteY142" fmla="*/ 1217150 h 1788650"/>
              <a:gd name="connsiteX143" fmla="*/ 925830 w 967740"/>
              <a:gd name="connsiteY143" fmla="*/ 1262870 h 1788650"/>
              <a:gd name="connsiteX144" fmla="*/ 918210 w 967740"/>
              <a:gd name="connsiteY144" fmla="*/ 1346690 h 1788650"/>
              <a:gd name="connsiteX145" fmla="*/ 914400 w 967740"/>
              <a:gd name="connsiteY145" fmla="*/ 1361930 h 1788650"/>
              <a:gd name="connsiteX146" fmla="*/ 910590 w 967740"/>
              <a:gd name="connsiteY146" fmla="*/ 1380980 h 1788650"/>
              <a:gd name="connsiteX147" fmla="*/ 902970 w 967740"/>
              <a:gd name="connsiteY147" fmla="*/ 1403840 h 1788650"/>
              <a:gd name="connsiteX148" fmla="*/ 891540 w 967740"/>
              <a:gd name="connsiteY148" fmla="*/ 1430510 h 1788650"/>
              <a:gd name="connsiteX149" fmla="*/ 887730 w 967740"/>
              <a:gd name="connsiteY149" fmla="*/ 1457180 h 1788650"/>
              <a:gd name="connsiteX150" fmla="*/ 883920 w 967740"/>
              <a:gd name="connsiteY150" fmla="*/ 1468610 h 1788650"/>
              <a:gd name="connsiteX151" fmla="*/ 876300 w 967740"/>
              <a:gd name="connsiteY151" fmla="*/ 1495280 h 1788650"/>
              <a:gd name="connsiteX152" fmla="*/ 876300 w 967740"/>
              <a:gd name="connsiteY152" fmla="*/ 1586720 h 1788650"/>
              <a:gd name="connsiteX153" fmla="*/ 887730 w 967740"/>
              <a:gd name="connsiteY153" fmla="*/ 1609580 h 1788650"/>
              <a:gd name="connsiteX154" fmla="*/ 891540 w 967740"/>
              <a:gd name="connsiteY154" fmla="*/ 1617200 h 1788650"/>
              <a:gd name="connsiteX0" fmla="*/ 697230 w 967740"/>
              <a:gd name="connsiteY0" fmla="*/ 1788650 h 1788650"/>
              <a:gd name="connsiteX1" fmla="*/ 704850 w 967740"/>
              <a:gd name="connsiteY1" fmla="*/ 1758170 h 1788650"/>
              <a:gd name="connsiteX2" fmla="*/ 708660 w 967740"/>
              <a:gd name="connsiteY2" fmla="*/ 1742930 h 1788650"/>
              <a:gd name="connsiteX3" fmla="*/ 712470 w 967740"/>
              <a:gd name="connsiteY3" fmla="*/ 1716260 h 1788650"/>
              <a:gd name="connsiteX4" fmla="*/ 716280 w 967740"/>
              <a:gd name="connsiteY4" fmla="*/ 1697210 h 1788650"/>
              <a:gd name="connsiteX5" fmla="*/ 723900 w 967740"/>
              <a:gd name="connsiteY5" fmla="*/ 1674350 h 1788650"/>
              <a:gd name="connsiteX6" fmla="*/ 731520 w 967740"/>
              <a:gd name="connsiteY6" fmla="*/ 1590530 h 1788650"/>
              <a:gd name="connsiteX7" fmla="*/ 735330 w 967740"/>
              <a:gd name="connsiteY7" fmla="*/ 1579100 h 1788650"/>
              <a:gd name="connsiteX8" fmla="*/ 739140 w 967740"/>
              <a:gd name="connsiteY8" fmla="*/ 1529570 h 1788650"/>
              <a:gd name="connsiteX9" fmla="*/ 742950 w 967740"/>
              <a:gd name="connsiteY9" fmla="*/ 1514330 h 1788650"/>
              <a:gd name="connsiteX10" fmla="*/ 746760 w 967740"/>
              <a:gd name="connsiteY10" fmla="*/ 1472420 h 1788650"/>
              <a:gd name="connsiteX11" fmla="*/ 750570 w 967740"/>
              <a:gd name="connsiteY11" fmla="*/ 1457180 h 1788650"/>
              <a:gd name="connsiteX12" fmla="*/ 754380 w 967740"/>
              <a:gd name="connsiteY12" fmla="*/ 1426700 h 1788650"/>
              <a:gd name="connsiteX13" fmla="*/ 758190 w 967740"/>
              <a:gd name="connsiteY13" fmla="*/ 1400030 h 1788650"/>
              <a:gd name="connsiteX14" fmla="*/ 762000 w 967740"/>
              <a:gd name="connsiteY14" fmla="*/ 1339070 h 1788650"/>
              <a:gd name="connsiteX15" fmla="*/ 765810 w 967740"/>
              <a:gd name="connsiteY15" fmla="*/ 1316210 h 1788650"/>
              <a:gd name="connsiteX16" fmla="*/ 758190 w 967740"/>
              <a:gd name="connsiteY16" fmla="*/ 1209530 h 1788650"/>
              <a:gd name="connsiteX17" fmla="*/ 754380 w 967740"/>
              <a:gd name="connsiteY17" fmla="*/ 1190480 h 1788650"/>
              <a:gd name="connsiteX18" fmla="*/ 746760 w 967740"/>
              <a:gd name="connsiteY18" fmla="*/ 1137140 h 1788650"/>
              <a:gd name="connsiteX19" fmla="*/ 735330 w 967740"/>
              <a:gd name="connsiteY19" fmla="*/ 1087610 h 1788650"/>
              <a:gd name="connsiteX20" fmla="*/ 731520 w 967740"/>
              <a:gd name="connsiteY20" fmla="*/ 1076180 h 1788650"/>
              <a:gd name="connsiteX21" fmla="*/ 723900 w 967740"/>
              <a:gd name="connsiteY21" fmla="*/ 1019030 h 1788650"/>
              <a:gd name="connsiteX22" fmla="*/ 716280 w 967740"/>
              <a:gd name="connsiteY22" fmla="*/ 980930 h 1788650"/>
              <a:gd name="connsiteX23" fmla="*/ 712470 w 967740"/>
              <a:gd name="connsiteY23" fmla="*/ 942830 h 1788650"/>
              <a:gd name="connsiteX24" fmla="*/ 704850 w 967740"/>
              <a:gd name="connsiteY24" fmla="*/ 916160 h 1788650"/>
              <a:gd name="connsiteX25" fmla="*/ 701040 w 967740"/>
              <a:gd name="connsiteY25" fmla="*/ 897110 h 1788650"/>
              <a:gd name="connsiteX26" fmla="*/ 693420 w 967740"/>
              <a:gd name="connsiteY26" fmla="*/ 881870 h 1788650"/>
              <a:gd name="connsiteX27" fmla="*/ 685800 w 967740"/>
              <a:gd name="connsiteY27" fmla="*/ 859010 h 1788650"/>
              <a:gd name="connsiteX28" fmla="*/ 674370 w 967740"/>
              <a:gd name="connsiteY28" fmla="*/ 832340 h 1788650"/>
              <a:gd name="connsiteX29" fmla="*/ 666750 w 967740"/>
              <a:gd name="connsiteY29" fmla="*/ 817100 h 1788650"/>
              <a:gd name="connsiteX30" fmla="*/ 659130 w 967740"/>
              <a:gd name="connsiteY30" fmla="*/ 794240 h 1788650"/>
              <a:gd name="connsiteX31" fmla="*/ 655320 w 967740"/>
              <a:gd name="connsiteY31" fmla="*/ 779000 h 1788650"/>
              <a:gd name="connsiteX32" fmla="*/ 647700 w 967740"/>
              <a:gd name="connsiteY32" fmla="*/ 767570 h 1788650"/>
              <a:gd name="connsiteX33" fmla="*/ 640080 w 967740"/>
              <a:gd name="connsiteY33" fmla="*/ 737090 h 1788650"/>
              <a:gd name="connsiteX34" fmla="*/ 636270 w 967740"/>
              <a:gd name="connsiteY34" fmla="*/ 725660 h 1788650"/>
              <a:gd name="connsiteX35" fmla="*/ 632460 w 967740"/>
              <a:gd name="connsiteY35" fmla="*/ 710420 h 1788650"/>
              <a:gd name="connsiteX36" fmla="*/ 624840 w 967740"/>
              <a:gd name="connsiteY36" fmla="*/ 698990 h 1788650"/>
              <a:gd name="connsiteX37" fmla="*/ 621030 w 967740"/>
              <a:gd name="connsiteY37" fmla="*/ 683750 h 1788650"/>
              <a:gd name="connsiteX38" fmla="*/ 605790 w 967740"/>
              <a:gd name="connsiteY38" fmla="*/ 653270 h 1788650"/>
              <a:gd name="connsiteX39" fmla="*/ 586740 w 967740"/>
              <a:gd name="connsiteY39" fmla="*/ 622790 h 1788650"/>
              <a:gd name="connsiteX40" fmla="*/ 567690 w 967740"/>
              <a:gd name="connsiteY40" fmla="*/ 584690 h 1788650"/>
              <a:gd name="connsiteX41" fmla="*/ 567690 w 967740"/>
              <a:gd name="connsiteY41" fmla="*/ 584690 h 1788650"/>
              <a:gd name="connsiteX42" fmla="*/ 537210 w 967740"/>
              <a:gd name="connsiteY42" fmla="*/ 538970 h 1788650"/>
              <a:gd name="connsiteX43" fmla="*/ 518160 w 967740"/>
              <a:gd name="connsiteY43" fmla="*/ 504680 h 1788650"/>
              <a:gd name="connsiteX44" fmla="*/ 510540 w 967740"/>
              <a:gd name="connsiteY44" fmla="*/ 493250 h 1788650"/>
              <a:gd name="connsiteX45" fmla="*/ 468630 w 967740"/>
              <a:gd name="connsiteY45" fmla="*/ 455150 h 1788650"/>
              <a:gd name="connsiteX46" fmla="*/ 434340 w 967740"/>
              <a:gd name="connsiteY46" fmla="*/ 417050 h 1788650"/>
              <a:gd name="connsiteX47" fmla="*/ 403860 w 967740"/>
              <a:gd name="connsiteY47" fmla="*/ 390380 h 1788650"/>
              <a:gd name="connsiteX48" fmla="*/ 369570 w 967740"/>
              <a:gd name="connsiteY48" fmla="*/ 359900 h 1788650"/>
              <a:gd name="connsiteX49" fmla="*/ 342900 w 967740"/>
              <a:gd name="connsiteY49" fmla="*/ 344660 h 1788650"/>
              <a:gd name="connsiteX50" fmla="*/ 308610 w 967740"/>
              <a:gd name="connsiteY50" fmla="*/ 317990 h 1788650"/>
              <a:gd name="connsiteX51" fmla="*/ 281940 w 967740"/>
              <a:gd name="connsiteY51" fmla="*/ 302750 h 1788650"/>
              <a:gd name="connsiteX52" fmla="*/ 270510 w 967740"/>
              <a:gd name="connsiteY52" fmla="*/ 295130 h 1788650"/>
              <a:gd name="connsiteX53" fmla="*/ 213360 w 967740"/>
              <a:gd name="connsiteY53" fmla="*/ 272270 h 1788650"/>
              <a:gd name="connsiteX54" fmla="*/ 188323 w 967740"/>
              <a:gd name="connsiteY54" fmla="*/ 247232 h 1788650"/>
              <a:gd name="connsiteX55" fmla="*/ 144236 w 967740"/>
              <a:gd name="connsiteY55" fmla="*/ 231448 h 1788650"/>
              <a:gd name="connsiteX56" fmla="*/ 87630 w 967740"/>
              <a:gd name="connsiteY56" fmla="*/ 203690 h 1788650"/>
              <a:gd name="connsiteX57" fmla="*/ 57150 w 967740"/>
              <a:gd name="connsiteY57" fmla="*/ 173210 h 1788650"/>
              <a:gd name="connsiteX58" fmla="*/ 30480 w 967740"/>
              <a:gd name="connsiteY58" fmla="*/ 142730 h 1788650"/>
              <a:gd name="connsiteX59" fmla="*/ 22860 w 967740"/>
              <a:gd name="connsiteY59" fmla="*/ 127490 h 1788650"/>
              <a:gd name="connsiteX60" fmla="*/ 11430 w 967740"/>
              <a:gd name="connsiteY60" fmla="*/ 119870 h 1788650"/>
              <a:gd name="connsiteX61" fmla="*/ 19050 w 967740"/>
              <a:gd name="connsiteY61" fmla="*/ 104630 h 1788650"/>
              <a:gd name="connsiteX62" fmla="*/ 30480 w 967740"/>
              <a:gd name="connsiteY62" fmla="*/ 116060 h 1788650"/>
              <a:gd name="connsiteX63" fmla="*/ 41910 w 967740"/>
              <a:gd name="connsiteY63" fmla="*/ 123680 h 1788650"/>
              <a:gd name="connsiteX64" fmla="*/ 60960 w 967740"/>
              <a:gd name="connsiteY64" fmla="*/ 127490 h 1788650"/>
              <a:gd name="connsiteX65" fmla="*/ 53340 w 967740"/>
              <a:gd name="connsiteY65" fmla="*/ 97010 h 1788650"/>
              <a:gd name="connsiteX66" fmla="*/ 49530 w 967740"/>
              <a:gd name="connsiteY66" fmla="*/ 77960 h 1788650"/>
              <a:gd name="connsiteX67" fmla="*/ 72390 w 967740"/>
              <a:gd name="connsiteY67" fmla="*/ 93200 h 1788650"/>
              <a:gd name="connsiteX68" fmla="*/ 83820 w 967740"/>
              <a:gd name="connsiteY68" fmla="*/ 70340 h 1788650"/>
              <a:gd name="connsiteX69" fmla="*/ 110490 w 967740"/>
              <a:gd name="connsiteY69" fmla="*/ 89390 h 1788650"/>
              <a:gd name="connsiteX70" fmla="*/ 118110 w 967740"/>
              <a:gd name="connsiteY70" fmla="*/ 74150 h 1788650"/>
              <a:gd name="connsiteX71" fmla="*/ 125730 w 967740"/>
              <a:gd name="connsiteY71" fmla="*/ 51290 h 1788650"/>
              <a:gd name="connsiteX72" fmla="*/ 133350 w 967740"/>
              <a:gd name="connsiteY72" fmla="*/ 62720 h 1788650"/>
              <a:gd name="connsiteX73" fmla="*/ 140970 w 967740"/>
              <a:gd name="connsiteY73" fmla="*/ 51290 h 1788650"/>
              <a:gd name="connsiteX74" fmla="*/ 201930 w 967740"/>
              <a:gd name="connsiteY74" fmla="*/ 20810 h 1788650"/>
              <a:gd name="connsiteX75" fmla="*/ 224790 w 967740"/>
              <a:gd name="connsiteY75" fmla="*/ 28430 h 1788650"/>
              <a:gd name="connsiteX76" fmla="*/ 224790 w 967740"/>
              <a:gd name="connsiteY76" fmla="*/ 24620 h 1788650"/>
              <a:gd name="connsiteX77" fmla="*/ 247650 w 967740"/>
              <a:gd name="connsiteY77" fmla="*/ 47480 h 1788650"/>
              <a:gd name="connsiteX78" fmla="*/ 297180 w 967740"/>
              <a:gd name="connsiteY78" fmla="*/ 74150 h 1788650"/>
              <a:gd name="connsiteX79" fmla="*/ 365760 w 967740"/>
              <a:gd name="connsiteY79" fmla="*/ 116060 h 1788650"/>
              <a:gd name="connsiteX80" fmla="*/ 400050 w 967740"/>
              <a:gd name="connsiteY80" fmla="*/ 142730 h 1788650"/>
              <a:gd name="connsiteX81" fmla="*/ 407670 w 967740"/>
              <a:gd name="connsiteY81" fmla="*/ 154160 h 1788650"/>
              <a:gd name="connsiteX82" fmla="*/ 419100 w 967740"/>
              <a:gd name="connsiteY82" fmla="*/ 157970 h 1788650"/>
              <a:gd name="connsiteX83" fmla="*/ 457200 w 967740"/>
              <a:gd name="connsiteY83" fmla="*/ 196070 h 1788650"/>
              <a:gd name="connsiteX84" fmla="*/ 480060 w 967740"/>
              <a:gd name="connsiteY84" fmla="*/ 215120 h 1788650"/>
              <a:gd name="connsiteX85" fmla="*/ 529590 w 967740"/>
              <a:gd name="connsiteY85" fmla="*/ 257030 h 1788650"/>
              <a:gd name="connsiteX86" fmla="*/ 563880 w 967740"/>
              <a:gd name="connsiteY86" fmla="*/ 283700 h 1788650"/>
              <a:gd name="connsiteX87" fmla="*/ 594360 w 967740"/>
              <a:gd name="connsiteY87" fmla="*/ 317990 h 1788650"/>
              <a:gd name="connsiteX88" fmla="*/ 624840 w 967740"/>
              <a:gd name="connsiteY88" fmla="*/ 356090 h 1788650"/>
              <a:gd name="connsiteX89" fmla="*/ 647700 w 967740"/>
              <a:gd name="connsiteY89" fmla="*/ 390380 h 1788650"/>
              <a:gd name="connsiteX90" fmla="*/ 651510 w 967740"/>
              <a:gd name="connsiteY90" fmla="*/ 401810 h 1788650"/>
              <a:gd name="connsiteX91" fmla="*/ 678180 w 967740"/>
              <a:gd name="connsiteY91" fmla="*/ 436100 h 1788650"/>
              <a:gd name="connsiteX92" fmla="*/ 704850 w 967740"/>
              <a:gd name="connsiteY92" fmla="*/ 474200 h 1788650"/>
              <a:gd name="connsiteX93" fmla="*/ 746760 w 967740"/>
              <a:gd name="connsiteY93" fmla="*/ 565640 h 1788650"/>
              <a:gd name="connsiteX94" fmla="*/ 754380 w 967740"/>
              <a:gd name="connsiteY94" fmla="*/ 580880 h 1788650"/>
              <a:gd name="connsiteX95" fmla="*/ 765810 w 967740"/>
              <a:gd name="connsiteY95" fmla="*/ 607550 h 1788650"/>
              <a:gd name="connsiteX96" fmla="*/ 773430 w 967740"/>
              <a:gd name="connsiteY96" fmla="*/ 584690 h 1788650"/>
              <a:gd name="connsiteX97" fmla="*/ 796290 w 967740"/>
              <a:gd name="connsiteY97" fmla="*/ 504680 h 1788650"/>
              <a:gd name="connsiteX98" fmla="*/ 803910 w 967740"/>
              <a:gd name="connsiteY98" fmla="*/ 428480 h 1788650"/>
              <a:gd name="connsiteX99" fmla="*/ 796290 w 967740"/>
              <a:gd name="connsiteY99" fmla="*/ 401810 h 1788650"/>
              <a:gd name="connsiteX100" fmla="*/ 800100 w 967740"/>
              <a:gd name="connsiteY100" fmla="*/ 386570 h 1788650"/>
              <a:gd name="connsiteX101" fmla="*/ 796290 w 967740"/>
              <a:gd name="connsiteY101" fmla="*/ 363710 h 1788650"/>
              <a:gd name="connsiteX102" fmla="*/ 792480 w 967740"/>
              <a:gd name="connsiteY102" fmla="*/ 337040 h 1788650"/>
              <a:gd name="connsiteX103" fmla="*/ 784860 w 967740"/>
              <a:gd name="connsiteY103" fmla="*/ 291320 h 1788650"/>
              <a:gd name="connsiteX104" fmla="*/ 788670 w 967740"/>
              <a:gd name="connsiteY104" fmla="*/ 196070 h 1788650"/>
              <a:gd name="connsiteX105" fmla="*/ 792480 w 967740"/>
              <a:gd name="connsiteY105" fmla="*/ 177020 h 1788650"/>
              <a:gd name="connsiteX106" fmla="*/ 800100 w 967740"/>
              <a:gd name="connsiteY106" fmla="*/ 199880 h 1788650"/>
              <a:gd name="connsiteX107" fmla="*/ 803910 w 967740"/>
              <a:gd name="connsiteY107" fmla="*/ 237980 h 1788650"/>
              <a:gd name="connsiteX108" fmla="*/ 807720 w 967740"/>
              <a:gd name="connsiteY108" fmla="*/ 268460 h 1788650"/>
              <a:gd name="connsiteX109" fmla="*/ 815340 w 967740"/>
              <a:gd name="connsiteY109" fmla="*/ 257030 h 1788650"/>
              <a:gd name="connsiteX110" fmla="*/ 819150 w 967740"/>
              <a:gd name="connsiteY110" fmla="*/ 245600 h 1788650"/>
              <a:gd name="connsiteX111" fmla="*/ 826770 w 967740"/>
              <a:gd name="connsiteY111" fmla="*/ 226550 h 1788650"/>
              <a:gd name="connsiteX112" fmla="*/ 834390 w 967740"/>
              <a:gd name="connsiteY112" fmla="*/ 203690 h 1788650"/>
              <a:gd name="connsiteX113" fmla="*/ 845820 w 967740"/>
              <a:gd name="connsiteY113" fmla="*/ 180830 h 1788650"/>
              <a:gd name="connsiteX114" fmla="*/ 853440 w 967740"/>
              <a:gd name="connsiteY114" fmla="*/ 196070 h 1788650"/>
              <a:gd name="connsiteX115" fmla="*/ 868680 w 967740"/>
              <a:gd name="connsiteY115" fmla="*/ 218930 h 1788650"/>
              <a:gd name="connsiteX116" fmla="*/ 876300 w 967740"/>
              <a:gd name="connsiteY116" fmla="*/ 199880 h 1788650"/>
              <a:gd name="connsiteX117" fmla="*/ 883920 w 967740"/>
              <a:gd name="connsiteY117" fmla="*/ 188450 h 1788650"/>
              <a:gd name="connsiteX118" fmla="*/ 887730 w 967740"/>
              <a:gd name="connsiteY118" fmla="*/ 237980 h 1788650"/>
              <a:gd name="connsiteX119" fmla="*/ 902970 w 967740"/>
              <a:gd name="connsiteY119" fmla="*/ 211310 h 1788650"/>
              <a:gd name="connsiteX120" fmla="*/ 910590 w 967740"/>
              <a:gd name="connsiteY120" fmla="*/ 196070 h 1788650"/>
              <a:gd name="connsiteX121" fmla="*/ 906780 w 967740"/>
              <a:gd name="connsiteY121" fmla="*/ 226550 h 1788650"/>
              <a:gd name="connsiteX122" fmla="*/ 910590 w 967740"/>
              <a:gd name="connsiteY122" fmla="*/ 241790 h 1788650"/>
              <a:gd name="connsiteX123" fmla="*/ 918210 w 967740"/>
              <a:gd name="connsiteY123" fmla="*/ 230360 h 1788650"/>
              <a:gd name="connsiteX124" fmla="*/ 929640 w 967740"/>
              <a:gd name="connsiteY124" fmla="*/ 218930 h 1788650"/>
              <a:gd name="connsiteX125" fmla="*/ 933450 w 967740"/>
              <a:gd name="connsiteY125" fmla="*/ 207500 h 1788650"/>
              <a:gd name="connsiteX126" fmla="*/ 944880 w 967740"/>
              <a:gd name="connsiteY126" fmla="*/ 241790 h 1788650"/>
              <a:gd name="connsiteX127" fmla="*/ 941070 w 967740"/>
              <a:gd name="connsiteY127" fmla="*/ 302750 h 1788650"/>
              <a:gd name="connsiteX128" fmla="*/ 944880 w 967740"/>
              <a:gd name="connsiteY128" fmla="*/ 401810 h 1788650"/>
              <a:gd name="connsiteX129" fmla="*/ 948690 w 967740"/>
              <a:gd name="connsiteY129" fmla="*/ 428480 h 1788650"/>
              <a:gd name="connsiteX130" fmla="*/ 952500 w 967740"/>
              <a:gd name="connsiteY130" fmla="*/ 470390 h 1788650"/>
              <a:gd name="connsiteX131" fmla="*/ 956310 w 967740"/>
              <a:gd name="connsiteY131" fmla="*/ 565640 h 1788650"/>
              <a:gd name="connsiteX132" fmla="*/ 967740 w 967740"/>
              <a:gd name="connsiteY132" fmla="*/ 626600 h 1788650"/>
              <a:gd name="connsiteX133" fmla="*/ 960120 w 967740"/>
              <a:gd name="connsiteY133" fmla="*/ 737090 h 1788650"/>
              <a:gd name="connsiteX134" fmla="*/ 956310 w 967740"/>
              <a:gd name="connsiteY134" fmla="*/ 763760 h 1788650"/>
              <a:gd name="connsiteX135" fmla="*/ 952500 w 967740"/>
              <a:gd name="connsiteY135" fmla="*/ 782810 h 1788650"/>
              <a:gd name="connsiteX136" fmla="*/ 944880 w 967740"/>
              <a:gd name="connsiteY136" fmla="*/ 847580 h 1788650"/>
              <a:gd name="connsiteX137" fmla="*/ 941070 w 967740"/>
              <a:gd name="connsiteY137" fmla="*/ 862820 h 1788650"/>
              <a:gd name="connsiteX138" fmla="*/ 933450 w 967740"/>
              <a:gd name="connsiteY138" fmla="*/ 935210 h 1788650"/>
              <a:gd name="connsiteX139" fmla="*/ 925830 w 967740"/>
              <a:gd name="connsiteY139" fmla="*/ 988550 h 1788650"/>
              <a:gd name="connsiteX140" fmla="*/ 929640 w 967740"/>
              <a:gd name="connsiteY140" fmla="*/ 1057130 h 1788650"/>
              <a:gd name="connsiteX141" fmla="*/ 941070 w 967740"/>
              <a:gd name="connsiteY141" fmla="*/ 1133330 h 1788650"/>
              <a:gd name="connsiteX142" fmla="*/ 933450 w 967740"/>
              <a:gd name="connsiteY142" fmla="*/ 1217150 h 1788650"/>
              <a:gd name="connsiteX143" fmla="*/ 925830 w 967740"/>
              <a:gd name="connsiteY143" fmla="*/ 1262870 h 1788650"/>
              <a:gd name="connsiteX144" fmla="*/ 918210 w 967740"/>
              <a:gd name="connsiteY144" fmla="*/ 1346690 h 1788650"/>
              <a:gd name="connsiteX145" fmla="*/ 914400 w 967740"/>
              <a:gd name="connsiteY145" fmla="*/ 1361930 h 1788650"/>
              <a:gd name="connsiteX146" fmla="*/ 910590 w 967740"/>
              <a:gd name="connsiteY146" fmla="*/ 1380980 h 1788650"/>
              <a:gd name="connsiteX147" fmla="*/ 902970 w 967740"/>
              <a:gd name="connsiteY147" fmla="*/ 1403840 h 1788650"/>
              <a:gd name="connsiteX148" fmla="*/ 891540 w 967740"/>
              <a:gd name="connsiteY148" fmla="*/ 1430510 h 1788650"/>
              <a:gd name="connsiteX149" fmla="*/ 887730 w 967740"/>
              <a:gd name="connsiteY149" fmla="*/ 1457180 h 1788650"/>
              <a:gd name="connsiteX150" fmla="*/ 883920 w 967740"/>
              <a:gd name="connsiteY150" fmla="*/ 1468610 h 1788650"/>
              <a:gd name="connsiteX151" fmla="*/ 876300 w 967740"/>
              <a:gd name="connsiteY151" fmla="*/ 1495280 h 1788650"/>
              <a:gd name="connsiteX152" fmla="*/ 876300 w 967740"/>
              <a:gd name="connsiteY152" fmla="*/ 1586720 h 1788650"/>
              <a:gd name="connsiteX153" fmla="*/ 887730 w 967740"/>
              <a:gd name="connsiteY153" fmla="*/ 1609580 h 1788650"/>
              <a:gd name="connsiteX154" fmla="*/ 891540 w 967740"/>
              <a:gd name="connsiteY154" fmla="*/ 1617200 h 1788650"/>
              <a:gd name="connsiteX0" fmla="*/ 697230 w 967740"/>
              <a:gd name="connsiteY0" fmla="*/ 1788650 h 1788650"/>
              <a:gd name="connsiteX1" fmla="*/ 704850 w 967740"/>
              <a:gd name="connsiteY1" fmla="*/ 1758170 h 1788650"/>
              <a:gd name="connsiteX2" fmla="*/ 708660 w 967740"/>
              <a:gd name="connsiteY2" fmla="*/ 1742930 h 1788650"/>
              <a:gd name="connsiteX3" fmla="*/ 712470 w 967740"/>
              <a:gd name="connsiteY3" fmla="*/ 1716260 h 1788650"/>
              <a:gd name="connsiteX4" fmla="*/ 716280 w 967740"/>
              <a:gd name="connsiteY4" fmla="*/ 1697210 h 1788650"/>
              <a:gd name="connsiteX5" fmla="*/ 723900 w 967740"/>
              <a:gd name="connsiteY5" fmla="*/ 1674350 h 1788650"/>
              <a:gd name="connsiteX6" fmla="*/ 731520 w 967740"/>
              <a:gd name="connsiteY6" fmla="*/ 1590530 h 1788650"/>
              <a:gd name="connsiteX7" fmla="*/ 735330 w 967740"/>
              <a:gd name="connsiteY7" fmla="*/ 1579100 h 1788650"/>
              <a:gd name="connsiteX8" fmla="*/ 739140 w 967740"/>
              <a:gd name="connsiteY8" fmla="*/ 1529570 h 1788650"/>
              <a:gd name="connsiteX9" fmla="*/ 742950 w 967740"/>
              <a:gd name="connsiteY9" fmla="*/ 1514330 h 1788650"/>
              <a:gd name="connsiteX10" fmla="*/ 746760 w 967740"/>
              <a:gd name="connsiteY10" fmla="*/ 1472420 h 1788650"/>
              <a:gd name="connsiteX11" fmla="*/ 750570 w 967740"/>
              <a:gd name="connsiteY11" fmla="*/ 1457180 h 1788650"/>
              <a:gd name="connsiteX12" fmla="*/ 754380 w 967740"/>
              <a:gd name="connsiteY12" fmla="*/ 1426700 h 1788650"/>
              <a:gd name="connsiteX13" fmla="*/ 758190 w 967740"/>
              <a:gd name="connsiteY13" fmla="*/ 1400030 h 1788650"/>
              <a:gd name="connsiteX14" fmla="*/ 762000 w 967740"/>
              <a:gd name="connsiteY14" fmla="*/ 1339070 h 1788650"/>
              <a:gd name="connsiteX15" fmla="*/ 765810 w 967740"/>
              <a:gd name="connsiteY15" fmla="*/ 1316210 h 1788650"/>
              <a:gd name="connsiteX16" fmla="*/ 758190 w 967740"/>
              <a:gd name="connsiteY16" fmla="*/ 1209530 h 1788650"/>
              <a:gd name="connsiteX17" fmla="*/ 754380 w 967740"/>
              <a:gd name="connsiteY17" fmla="*/ 1190480 h 1788650"/>
              <a:gd name="connsiteX18" fmla="*/ 746760 w 967740"/>
              <a:gd name="connsiteY18" fmla="*/ 1137140 h 1788650"/>
              <a:gd name="connsiteX19" fmla="*/ 735330 w 967740"/>
              <a:gd name="connsiteY19" fmla="*/ 1087610 h 1788650"/>
              <a:gd name="connsiteX20" fmla="*/ 731520 w 967740"/>
              <a:gd name="connsiteY20" fmla="*/ 1076180 h 1788650"/>
              <a:gd name="connsiteX21" fmla="*/ 723900 w 967740"/>
              <a:gd name="connsiteY21" fmla="*/ 1019030 h 1788650"/>
              <a:gd name="connsiteX22" fmla="*/ 716280 w 967740"/>
              <a:gd name="connsiteY22" fmla="*/ 980930 h 1788650"/>
              <a:gd name="connsiteX23" fmla="*/ 712470 w 967740"/>
              <a:gd name="connsiteY23" fmla="*/ 942830 h 1788650"/>
              <a:gd name="connsiteX24" fmla="*/ 704850 w 967740"/>
              <a:gd name="connsiteY24" fmla="*/ 916160 h 1788650"/>
              <a:gd name="connsiteX25" fmla="*/ 701040 w 967740"/>
              <a:gd name="connsiteY25" fmla="*/ 897110 h 1788650"/>
              <a:gd name="connsiteX26" fmla="*/ 693420 w 967740"/>
              <a:gd name="connsiteY26" fmla="*/ 881870 h 1788650"/>
              <a:gd name="connsiteX27" fmla="*/ 685800 w 967740"/>
              <a:gd name="connsiteY27" fmla="*/ 859010 h 1788650"/>
              <a:gd name="connsiteX28" fmla="*/ 674370 w 967740"/>
              <a:gd name="connsiteY28" fmla="*/ 832340 h 1788650"/>
              <a:gd name="connsiteX29" fmla="*/ 666750 w 967740"/>
              <a:gd name="connsiteY29" fmla="*/ 817100 h 1788650"/>
              <a:gd name="connsiteX30" fmla="*/ 659130 w 967740"/>
              <a:gd name="connsiteY30" fmla="*/ 794240 h 1788650"/>
              <a:gd name="connsiteX31" fmla="*/ 655320 w 967740"/>
              <a:gd name="connsiteY31" fmla="*/ 779000 h 1788650"/>
              <a:gd name="connsiteX32" fmla="*/ 647700 w 967740"/>
              <a:gd name="connsiteY32" fmla="*/ 767570 h 1788650"/>
              <a:gd name="connsiteX33" fmla="*/ 640080 w 967740"/>
              <a:gd name="connsiteY33" fmla="*/ 737090 h 1788650"/>
              <a:gd name="connsiteX34" fmla="*/ 636270 w 967740"/>
              <a:gd name="connsiteY34" fmla="*/ 725660 h 1788650"/>
              <a:gd name="connsiteX35" fmla="*/ 632460 w 967740"/>
              <a:gd name="connsiteY35" fmla="*/ 710420 h 1788650"/>
              <a:gd name="connsiteX36" fmla="*/ 624840 w 967740"/>
              <a:gd name="connsiteY36" fmla="*/ 698990 h 1788650"/>
              <a:gd name="connsiteX37" fmla="*/ 621030 w 967740"/>
              <a:gd name="connsiteY37" fmla="*/ 683750 h 1788650"/>
              <a:gd name="connsiteX38" fmla="*/ 605790 w 967740"/>
              <a:gd name="connsiteY38" fmla="*/ 653270 h 1788650"/>
              <a:gd name="connsiteX39" fmla="*/ 586740 w 967740"/>
              <a:gd name="connsiteY39" fmla="*/ 622790 h 1788650"/>
              <a:gd name="connsiteX40" fmla="*/ 567690 w 967740"/>
              <a:gd name="connsiteY40" fmla="*/ 584690 h 1788650"/>
              <a:gd name="connsiteX41" fmla="*/ 567690 w 967740"/>
              <a:gd name="connsiteY41" fmla="*/ 584690 h 1788650"/>
              <a:gd name="connsiteX42" fmla="*/ 537210 w 967740"/>
              <a:gd name="connsiteY42" fmla="*/ 538970 h 1788650"/>
              <a:gd name="connsiteX43" fmla="*/ 518160 w 967740"/>
              <a:gd name="connsiteY43" fmla="*/ 504680 h 1788650"/>
              <a:gd name="connsiteX44" fmla="*/ 510540 w 967740"/>
              <a:gd name="connsiteY44" fmla="*/ 493250 h 1788650"/>
              <a:gd name="connsiteX45" fmla="*/ 468630 w 967740"/>
              <a:gd name="connsiteY45" fmla="*/ 455150 h 1788650"/>
              <a:gd name="connsiteX46" fmla="*/ 434340 w 967740"/>
              <a:gd name="connsiteY46" fmla="*/ 417050 h 1788650"/>
              <a:gd name="connsiteX47" fmla="*/ 403860 w 967740"/>
              <a:gd name="connsiteY47" fmla="*/ 390380 h 1788650"/>
              <a:gd name="connsiteX48" fmla="*/ 369570 w 967740"/>
              <a:gd name="connsiteY48" fmla="*/ 359900 h 1788650"/>
              <a:gd name="connsiteX49" fmla="*/ 342900 w 967740"/>
              <a:gd name="connsiteY49" fmla="*/ 344660 h 1788650"/>
              <a:gd name="connsiteX50" fmla="*/ 308610 w 967740"/>
              <a:gd name="connsiteY50" fmla="*/ 317990 h 1788650"/>
              <a:gd name="connsiteX51" fmla="*/ 281940 w 967740"/>
              <a:gd name="connsiteY51" fmla="*/ 302750 h 1788650"/>
              <a:gd name="connsiteX52" fmla="*/ 270510 w 967740"/>
              <a:gd name="connsiteY52" fmla="*/ 295130 h 1788650"/>
              <a:gd name="connsiteX53" fmla="*/ 224246 w 967740"/>
              <a:gd name="connsiteY53" fmla="*/ 264106 h 1788650"/>
              <a:gd name="connsiteX54" fmla="*/ 188323 w 967740"/>
              <a:gd name="connsiteY54" fmla="*/ 247232 h 1788650"/>
              <a:gd name="connsiteX55" fmla="*/ 144236 w 967740"/>
              <a:gd name="connsiteY55" fmla="*/ 231448 h 1788650"/>
              <a:gd name="connsiteX56" fmla="*/ 87630 w 967740"/>
              <a:gd name="connsiteY56" fmla="*/ 203690 h 1788650"/>
              <a:gd name="connsiteX57" fmla="*/ 57150 w 967740"/>
              <a:gd name="connsiteY57" fmla="*/ 173210 h 1788650"/>
              <a:gd name="connsiteX58" fmla="*/ 30480 w 967740"/>
              <a:gd name="connsiteY58" fmla="*/ 142730 h 1788650"/>
              <a:gd name="connsiteX59" fmla="*/ 22860 w 967740"/>
              <a:gd name="connsiteY59" fmla="*/ 127490 h 1788650"/>
              <a:gd name="connsiteX60" fmla="*/ 11430 w 967740"/>
              <a:gd name="connsiteY60" fmla="*/ 119870 h 1788650"/>
              <a:gd name="connsiteX61" fmla="*/ 19050 w 967740"/>
              <a:gd name="connsiteY61" fmla="*/ 104630 h 1788650"/>
              <a:gd name="connsiteX62" fmla="*/ 30480 w 967740"/>
              <a:gd name="connsiteY62" fmla="*/ 116060 h 1788650"/>
              <a:gd name="connsiteX63" fmla="*/ 41910 w 967740"/>
              <a:gd name="connsiteY63" fmla="*/ 123680 h 1788650"/>
              <a:gd name="connsiteX64" fmla="*/ 60960 w 967740"/>
              <a:gd name="connsiteY64" fmla="*/ 127490 h 1788650"/>
              <a:gd name="connsiteX65" fmla="*/ 53340 w 967740"/>
              <a:gd name="connsiteY65" fmla="*/ 97010 h 1788650"/>
              <a:gd name="connsiteX66" fmla="*/ 49530 w 967740"/>
              <a:gd name="connsiteY66" fmla="*/ 77960 h 1788650"/>
              <a:gd name="connsiteX67" fmla="*/ 72390 w 967740"/>
              <a:gd name="connsiteY67" fmla="*/ 93200 h 1788650"/>
              <a:gd name="connsiteX68" fmla="*/ 83820 w 967740"/>
              <a:gd name="connsiteY68" fmla="*/ 70340 h 1788650"/>
              <a:gd name="connsiteX69" fmla="*/ 110490 w 967740"/>
              <a:gd name="connsiteY69" fmla="*/ 89390 h 1788650"/>
              <a:gd name="connsiteX70" fmla="*/ 118110 w 967740"/>
              <a:gd name="connsiteY70" fmla="*/ 74150 h 1788650"/>
              <a:gd name="connsiteX71" fmla="*/ 125730 w 967740"/>
              <a:gd name="connsiteY71" fmla="*/ 51290 h 1788650"/>
              <a:gd name="connsiteX72" fmla="*/ 133350 w 967740"/>
              <a:gd name="connsiteY72" fmla="*/ 62720 h 1788650"/>
              <a:gd name="connsiteX73" fmla="*/ 140970 w 967740"/>
              <a:gd name="connsiteY73" fmla="*/ 51290 h 1788650"/>
              <a:gd name="connsiteX74" fmla="*/ 201930 w 967740"/>
              <a:gd name="connsiteY74" fmla="*/ 20810 h 1788650"/>
              <a:gd name="connsiteX75" fmla="*/ 224790 w 967740"/>
              <a:gd name="connsiteY75" fmla="*/ 28430 h 1788650"/>
              <a:gd name="connsiteX76" fmla="*/ 224790 w 967740"/>
              <a:gd name="connsiteY76" fmla="*/ 24620 h 1788650"/>
              <a:gd name="connsiteX77" fmla="*/ 247650 w 967740"/>
              <a:gd name="connsiteY77" fmla="*/ 47480 h 1788650"/>
              <a:gd name="connsiteX78" fmla="*/ 297180 w 967740"/>
              <a:gd name="connsiteY78" fmla="*/ 74150 h 1788650"/>
              <a:gd name="connsiteX79" fmla="*/ 365760 w 967740"/>
              <a:gd name="connsiteY79" fmla="*/ 116060 h 1788650"/>
              <a:gd name="connsiteX80" fmla="*/ 400050 w 967740"/>
              <a:gd name="connsiteY80" fmla="*/ 142730 h 1788650"/>
              <a:gd name="connsiteX81" fmla="*/ 407670 w 967740"/>
              <a:gd name="connsiteY81" fmla="*/ 154160 h 1788650"/>
              <a:gd name="connsiteX82" fmla="*/ 419100 w 967740"/>
              <a:gd name="connsiteY82" fmla="*/ 157970 h 1788650"/>
              <a:gd name="connsiteX83" fmla="*/ 457200 w 967740"/>
              <a:gd name="connsiteY83" fmla="*/ 196070 h 1788650"/>
              <a:gd name="connsiteX84" fmla="*/ 480060 w 967740"/>
              <a:gd name="connsiteY84" fmla="*/ 215120 h 1788650"/>
              <a:gd name="connsiteX85" fmla="*/ 529590 w 967740"/>
              <a:gd name="connsiteY85" fmla="*/ 257030 h 1788650"/>
              <a:gd name="connsiteX86" fmla="*/ 563880 w 967740"/>
              <a:gd name="connsiteY86" fmla="*/ 283700 h 1788650"/>
              <a:gd name="connsiteX87" fmla="*/ 594360 w 967740"/>
              <a:gd name="connsiteY87" fmla="*/ 317990 h 1788650"/>
              <a:gd name="connsiteX88" fmla="*/ 624840 w 967740"/>
              <a:gd name="connsiteY88" fmla="*/ 356090 h 1788650"/>
              <a:gd name="connsiteX89" fmla="*/ 647700 w 967740"/>
              <a:gd name="connsiteY89" fmla="*/ 390380 h 1788650"/>
              <a:gd name="connsiteX90" fmla="*/ 651510 w 967740"/>
              <a:gd name="connsiteY90" fmla="*/ 401810 h 1788650"/>
              <a:gd name="connsiteX91" fmla="*/ 678180 w 967740"/>
              <a:gd name="connsiteY91" fmla="*/ 436100 h 1788650"/>
              <a:gd name="connsiteX92" fmla="*/ 704850 w 967740"/>
              <a:gd name="connsiteY92" fmla="*/ 474200 h 1788650"/>
              <a:gd name="connsiteX93" fmla="*/ 746760 w 967740"/>
              <a:gd name="connsiteY93" fmla="*/ 565640 h 1788650"/>
              <a:gd name="connsiteX94" fmla="*/ 754380 w 967740"/>
              <a:gd name="connsiteY94" fmla="*/ 580880 h 1788650"/>
              <a:gd name="connsiteX95" fmla="*/ 765810 w 967740"/>
              <a:gd name="connsiteY95" fmla="*/ 607550 h 1788650"/>
              <a:gd name="connsiteX96" fmla="*/ 773430 w 967740"/>
              <a:gd name="connsiteY96" fmla="*/ 584690 h 1788650"/>
              <a:gd name="connsiteX97" fmla="*/ 796290 w 967740"/>
              <a:gd name="connsiteY97" fmla="*/ 504680 h 1788650"/>
              <a:gd name="connsiteX98" fmla="*/ 803910 w 967740"/>
              <a:gd name="connsiteY98" fmla="*/ 428480 h 1788650"/>
              <a:gd name="connsiteX99" fmla="*/ 796290 w 967740"/>
              <a:gd name="connsiteY99" fmla="*/ 401810 h 1788650"/>
              <a:gd name="connsiteX100" fmla="*/ 800100 w 967740"/>
              <a:gd name="connsiteY100" fmla="*/ 386570 h 1788650"/>
              <a:gd name="connsiteX101" fmla="*/ 796290 w 967740"/>
              <a:gd name="connsiteY101" fmla="*/ 363710 h 1788650"/>
              <a:gd name="connsiteX102" fmla="*/ 792480 w 967740"/>
              <a:gd name="connsiteY102" fmla="*/ 337040 h 1788650"/>
              <a:gd name="connsiteX103" fmla="*/ 784860 w 967740"/>
              <a:gd name="connsiteY103" fmla="*/ 291320 h 1788650"/>
              <a:gd name="connsiteX104" fmla="*/ 788670 w 967740"/>
              <a:gd name="connsiteY104" fmla="*/ 196070 h 1788650"/>
              <a:gd name="connsiteX105" fmla="*/ 792480 w 967740"/>
              <a:gd name="connsiteY105" fmla="*/ 177020 h 1788650"/>
              <a:gd name="connsiteX106" fmla="*/ 800100 w 967740"/>
              <a:gd name="connsiteY106" fmla="*/ 199880 h 1788650"/>
              <a:gd name="connsiteX107" fmla="*/ 803910 w 967740"/>
              <a:gd name="connsiteY107" fmla="*/ 237980 h 1788650"/>
              <a:gd name="connsiteX108" fmla="*/ 807720 w 967740"/>
              <a:gd name="connsiteY108" fmla="*/ 268460 h 1788650"/>
              <a:gd name="connsiteX109" fmla="*/ 815340 w 967740"/>
              <a:gd name="connsiteY109" fmla="*/ 257030 h 1788650"/>
              <a:gd name="connsiteX110" fmla="*/ 819150 w 967740"/>
              <a:gd name="connsiteY110" fmla="*/ 245600 h 1788650"/>
              <a:gd name="connsiteX111" fmla="*/ 826770 w 967740"/>
              <a:gd name="connsiteY111" fmla="*/ 226550 h 1788650"/>
              <a:gd name="connsiteX112" fmla="*/ 834390 w 967740"/>
              <a:gd name="connsiteY112" fmla="*/ 203690 h 1788650"/>
              <a:gd name="connsiteX113" fmla="*/ 845820 w 967740"/>
              <a:gd name="connsiteY113" fmla="*/ 180830 h 1788650"/>
              <a:gd name="connsiteX114" fmla="*/ 853440 w 967740"/>
              <a:gd name="connsiteY114" fmla="*/ 196070 h 1788650"/>
              <a:gd name="connsiteX115" fmla="*/ 868680 w 967740"/>
              <a:gd name="connsiteY115" fmla="*/ 218930 h 1788650"/>
              <a:gd name="connsiteX116" fmla="*/ 876300 w 967740"/>
              <a:gd name="connsiteY116" fmla="*/ 199880 h 1788650"/>
              <a:gd name="connsiteX117" fmla="*/ 883920 w 967740"/>
              <a:gd name="connsiteY117" fmla="*/ 188450 h 1788650"/>
              <a:gd name="connsiteX118" fmla="*/ 887730 w 967740"/>
              <a:gd name="connsiteY118" fmla="*/ 237980 h 1788650"/>
              <a:gd name="connsiteX119" fmla="*/ 902970 w 967740"/>
              <a:gd name="connsiteY119" fmla="*/ 211310 h 1788650"/>
              <a:gd name="connsiteX120" fmla="*/ 910590 w 967740"/>
              <a:gd name="connsiteY120" fmla="*/ 196070 h 1788650"/>
              <a:gd name="connsiteX121" fmla="*/ 906780 w 967740"/>
              <a:gd name="connsiteY121" fmla="*/ 226550 h 1788650"/>
              <a:gd name="connsiteX122" fmla="*/ 910590 w 967740"/>
              <a:gd name="connsiteY122" fmla="*/ 241790 h 1788650"/>
              <a:gd name="connsiteX123" fmla="*/ 918210 w 967740"/>
              <a:gd name="connsiteY123" fmla="*/ 230360 h 1788650"/>
              <a:gd name="connsiteX124" fmla="*/ 929640 w 967740"/>
              <a:gd name="connsiteY124" fmla="*/ 218930 h 1788650"/>
              <a:gd name="connsiteX125" fmla="*/ 933450 w 967740"/>
              <a:gd name="connsiteY125" fmla="*/ 207500 h 1788650"/>
              <a:gd name="connsiteX126" fmla="*/ 944880 w 967740"/>
              <a:gd name="connsiteY126" fmla="*/ 241790 h 1788650"/>
              <a:gd name="connsiteX127" fmla="*/ 941070 w 967740"/>
              <a:gd name="connsiteY127" fmla="*/ 302750 h 1788650"/>
              <a:gd name="connsiteX128" fmla="*/ 944880 w 967740"/>
              <a:gd name="connsiteY128" fmla="*/ 401810 h 1788650"/>
              <a:gd name="connsiteX129" fmla="*/ 948690 w 967740"/>
              <a:gd name="connsiteY129" fmla="*/ 428480 h 1788650"/>
              <a:gd name="connsiteX130" fmla="*/ 952500 w 967740"/>
              <a:gd name="connsiteY130" fmla="*/ 470390 h 1788650"/>
              <a:gd name="connsiteX131" fmla="*/ 956310 w 967740"/>
              <a:gd name="connsiteY131" fmla="*/ 565640 h 1788650"/>
              <a:gd name="connsiteX132" fmla="*/ 967740 w 967740"/>
              <a:gd name="connsiteY132" fmla="*/ 626600 h 1788650"/>
              <a:gd name="connsiteX133" fmla="*/ 960120 w 967740"/>
              <a:gd name="connsiteY133" fmla="*/ 737090 h 1788650"/>
              <a:gd name="connsiteX134" fmla="*/ 956310 w 967740"/>
              <a:gd name="connsiteY134" fmla="*/ 763760 h 1788650"/>
              <a:gd name="connsiteX135" fmla="*/ 952500 w 967740"/>
              <a:gd name="connsiteY135" fmla="*/ 782810 h 1788650"/>
              <a:gd name="connsiteX136" fmla="*/ 944880 w 967740"/>
              <a:gd name="connsiteY136" fmla="*/ 847580 h 1788650"/>
              <a:gd name="connsiteX137" fmla="*/ 941070 w 967740"/>
              <a:gd name="connsiteY137" fmla="*/ 862820 h 1788650"/>
              <a:gd name="connsiteX138" fmla="*/ 933450 w 967740"/>
              <a:gd name="connsiteY138" fmla="*/ 935210 h 1788650"/>
              <a:gd name="connsiteX139" fmla="*/ 925830 w 967740"/>
              <a:gd name="connsiteY139" fmla="*/ 988550 h 1788650"/>
              <a:gd name="connsiteX140" fmla="*/ 929640 w 967740"/>
              <a:gd name="connsiteY140" fmla="*/ 1057130 h 1788650"/>
              <a:gd name="connsiteX141" fmla="*/ 941070 w 967740"/>
              <a:gd name="connsiteY141" fmla="*/ 1133330 h 1788650"/>
              <a:gd name="connsiteX142" fmla="*/ 933450 w 967740"/>
              <a:gd name="connsiteY142" fmla="*/ 1217150 h 1788650"/>
              <a:gd name="connsiteX143" fmla="*/ 925830 w 967740"/>
              <a:gd name="connsiteY143" fmla="*/ 1262870 h 1788650"/>
              <a:gd name="connsiteX144" fmla="*/ 918210 w 967740"/>
              <a:gd name="connsiteY144" fmla="*/ 1346690 h 1788650"/>
              <a:gd name="connsiteX145" fmla="*/ 914400 w 967740"/>
              <a:gd name="connsiteY145" fmla="*/ 1361930 h 1788650"/>
              <a:gd name="connsiteX146" fmla="*/ 910590 w 967740"/>
              <a:gd name="connsiteY146" fmla="*/ 1380980 h 1788650"/>
              <a:gd name="connsiteX147" fmla="*/ 902970 w 967740"/>
              <a:gd name="connsiteY147" fmla="*/ 1403840 h 1788650"/>
              <a:gd name="connsiteX148" fmla="*/ 891540 w 967740"/>
              <a:gd name="connsiteY148" fmla="*/ 1430510 h 1788650"/>
              <a:gd name="connsiteX149" fmla="*/ 887730 w 967740"/>
              <a:gd name="connsiteY149" fmla="*/ 1457180 h 1788650"/>
              <a:gd name="connsiteX150" fmla="*/ 883920 w 967740"/>
              <a:gd name="connsiteY150" fmla="*/ 1468610 h 1788650"/>
              <a:gd name="connsiteX151" fmla="*/ 876300 w 967740"/>
              <a:gd name="connsiteY151" fmla="*/ 1495280 h 1788650"/>
              <a:gd name="connsiteX152" fmla="*/ 876300 w 967740"/>
              <a:gd name="connsiteY152" fmla="*/ 1586720 h 1788650"/>
              <a:gd name="connsiteX153" fmla="*/ 887730 w 967740"/>
              <a:gd name="connsiteY153" fmla="*/ 1609580 h 1788650"/>
              <a:gd name="connsiteX154" fmla="*/ 891540 w 967740"/>
              <a:gd name="connsiteY154" fmla="*/ 1617200 h 1788650"/>
              <a:gd name="connsiteX0" fmla="*/ 697230 w 967740"/>
              <a:gd name="connsiteY0" fmla="*/ 1788650 h 1788650"/>
              <a:gd name="connsiteX1" fmla="*/ 704850 w 967740"/>
              <a:gd name="connsiteY1" fmla="*/ 1758170 h 1788650"/>
              <a:gd name="connsiteX2" fmla="*/ 708660 w 967740"/>
              <a:gd name="connsiteY2" fmla="*/ 1742930 h 1788650"/>
              <a:gd name="connsiteX3" fmla="*/ 712470 w 967740"/>
              <a:gd name="connsiteY3" fmla="*/ 1716260 h 1788650"/>
              <a:gd name="connsiteX4" fmla="*/ 716280 w 967740"/>
              <a:gd name="connsiteY4" fmla="*/ 1697210 h 1788650"/>
              <a:gd name="connsiteX5" fmla="*/ 723900 w 967740"/>
              <a:gd name="connsiteY5" fmla="*/ 1674350 h 1788650"/>
              <a:gd name="connsiteX6" fmla="*/ 731520 w 967740"/>
              <a:gd name="connsiteY6" fmla="*/ 1590530 h 1788650"/>
              <a:gd name="connsiteX7" fmla="*/ 735330 w 967740"/>
              <a:gd name="connsiteY7" fmla="*/ 1579100 h 1788650"/>
              <a:gd name="connsiteX8" fmla="*/ 739140 w 967740"/>
              <a:gd name="connsiteY8" fmla="*/ 1529570 h 1788650"/>
              <a:gd name="connsiteX9" fmla="*/ 742950 w 967740"/>
              <a:gd name="connsiteY9" fmla="*/ 1514330 h 1788650"/>
              <a:gd name="connsiteX10" fmla="*/ 746760 w 967740"/>
              <a:gd name="connsiteY10" fmla="*/ 1472420 h 1788650"/>
              <a:gd name="connsiteX11" fmla="*/ 750570 w 967740"/>
              <a:gd name="connsiteY11" fmla="*/ 1457180 h 1788650"/>
              <a:gd name="connsiteX12" fmla="*/ 754380 w 967740"/>
              <a:gd name="connsiteY12" fmla="*/ 1426700 h 1788650"/>
              <a:gd name="connsiteX13" fmla="*/ 758190 w 967740"/>
              <a:gd name="connsiteY13" fmla="*/ 1400030 h 1788650"/>
              <a:gd name="connsiteX14" fmla="*/ 762000 w 967740"/>
              <a:gd name="connsiteY14" fmla="*/ 1339070 h 1788650"/>
              <a:gd name="connsiteX15" fmla="*/ 765810 w 967740"/>
              <a:gd name="connsiteY15" fmla="*/ 1316210 h 1788650"/>
              <a:gd name="connsiteX16" fmla="*/ 758190 w 967740"/>
              <a:gd name="connsiteY16" fmla="*/ 1209530 h 1788650"/>
              <a:gd name="connsiteX17" fmla="*/ 754380 w 967740"/>
              <a:gd name="connsiteY17" fmla="*/ 1190480 h 1788650"/>
              <a:gd name="connsiteX18" fmla="*/ 746760 w 967740"/>
              <a:gd name="connsiteY18" fmla="*/ 1137140 h 1788650"/>
              <a:gd name="connsiteX19" fmla="*/ 735330 w 967740"/>
              <a:gd name="connsiteY19" fmla="*/ 1087610 h 1788650"/>
              <a:gd name="connsiteX20" fmla="*/ 731520 w 967740"/>
              <a:gd name="connsiteY20" fmla="*/ 1076180 h 1788650"/>
              <a:gd name="connsiteX21" fmla="*/ 723900 w 967740"/>
              <a:gd name="connsiteY21" fmla="*/ 1019030 h 1788650"/>
              <a:gd name="connsiteX22" fmla="*/ 716280 w 967740"/>
              <a:gd name="connsiteY22" fmla="*/ 980930 h 1788650"/>
              <a:gd name="connsiteX23" fmla="*/ 712470 w 967740"/>
              <a:gd name="connsiteY23" fmla="*/ 942830 h 1788650"/>
              <a:gd name="connsiteX24" fmla="*/ 704850 w 967740"/>
              <a:gd name="connsiteY24" fmla="*/ 916160 h 1788650"/>
              <a:gd name="connsiteX25" fmla="*/ 701040 w 967740"/>
              <a:gd name="connsiteY25" fmla="*/ 897110 h 1788650"/>
              <a:gd name="connsiteX26" fmla="*/ 693420 w 967740"/>
              <a:gd name="connsiteY26" fmla="*/ 881870 h 1788650"/>
              <a:gd name="connsiteX27" fmla="*/ 685800 w 967740"/>
              <a:gd name="connsiteY27" fmla="*/ 859010 h 1788650"/>
              <a:gd name="connsiteX28" fmla="*/ 674370 w 967740"/>
              <a:gd name="connsiteY28" fmla="*/ 832340 h 1788650"/>
              <a:gd name="connsiteX29" fmla="*/ 666750 w 967740"/>
              <a:gd name="connsiteY29" fmla="*/ 817100 h 1788650"/>
              <a:gd name="connsiteX30" fmla="*/ 659130 w 967740"/>
              <a:gd name="connsiteY30" fmla="*/ 794240 h 1788650"/>
              <a:gd name="connsiteX31" fmla="*/ 655320 w 967740"/>
              <a:gd name="connsiteY31" fmla="*/ 779000 h 1788650"/>
              <a:gd name="connsiteX32" fmla="*/ 647700 w 967740"/>
              <a:gd name="connsiteY32" fmla="*/ 767570 h 1788650"/>
              <a:gd name="connsiteX33" fmla="*/ 640080 w 967740"/>
              <a:gd name="connsiteY33" fmla="*/ 737090 h 1788650"/>
              <a:gd name="connsiteX34" fmla="*/ 636270 w 967740"/>
              <a:gd name="connsiteY34" fmla="*/ 725660 h 1788650"/>
              <a:gd name="connsiteX35" fmla="*/ 632460 w 967740"/>
              <a:gd name="connsiteY35" fmla="*/ 710420 h 1788650"/>
              <a:gd name="connsiteX36" fmla="*/ 624840 w 967740"/>
              <a:gd name="connsiteY36" fmla="*/ 698990 h 1788650"/>
              <a:gd name="connsiteX37" fmla="*/ 621030 w 967740"/>
              <a:gd name="connsiteY37" fmla="*/ 683750 h 1788650"/>
              <a:gd name="connsiteX38" fmla="*/ 605790 w 967740"/>
              <a:gd name="connsiteY38" fmla="*/ 653270 h 1788650"/>
              <a:gd name="connsiteX39" fmla="*/ 586740 w 967740"/>
              <a:gd name="connsiteY39" fmla="*/ 622790 h 1788650"/>
              <a:gd name="connsiteX40" fmla="*/ 567690 w 967740"/>
              <a:gd name="connsiteY40" fmla="*/ 584690 h 1788650"/>
              <a:gd name="connsiteX41" fmla="*/ 567690 w 967740"/>
              <a:gd name="connsiteY41" fmla="*/ 584690 h 1788650"/>
              <a:gd name="connsiteX42" fmla="*/ 537210 w 967740"/>
              <a:gd name="connsiteY42" fmla="*/ 538970 h 1788650"/>
              <a:gd name="connsiteX43" fmla="*/ 518160 w 967740"/>
              <a:gd name="connsiteY43" fmla="*/ 504680 h 1788650"/>
              <a:gd name="connsiteX44" fmla="*/ 510540 w 967740"/>
              <a:gd name="connsiteY44" fmla="*/ 493250 h 1788650"/>
              <a:gd name="connsiteX45" fmla="*/ 468630 w 967740"/>
              <a:gd name="connsiteY45" fmla="*/ 455150 h 1788650"/>
              <a:gd name="connsiteX46" fmla="*/ 434340 w 967740"/>
              <a:gd name="connsiteY46" fmla="*/ 417050 h 1788650"/>
              <a:gd name="connsiteX47" fmla="*/ 403860 w 967740"/>
              <a:gd name="connsiteY47" fmla="*/ 390380 h 1788650"/>
              <a:gd name="connsiteX48" fmla="*/ 369570 w 967740"/>
              <a:gd name="connsiteY48" fmla="*/ 359900 h 1788650"/>
              <a:gd name="connsiteX49" fmla="*/ 342900 w 967740"/>
              <a:gd name="connsiteY49" fmla="*/ 344660 h 1788650"/>
              <a:gd name="connsiteX50" fmla="*/ 308610 w 967740"/>
              <a:gd name="connsiteY50" fmla="*/ 317990 h 1788650"/>
              <a:gd name="connsiteX51" fmla="*/ 281940 w 967740"/>
              <a:gd name="connsiteY51" fmla="*/ 302750 h 1788650"/>
              <a:gd name="connsiteX52" fmla="*/ 270510 w 967740"/>
              <a:gd name="connsiteY52" fmla="*/ 295130 h 1788650"/>
              <a:gd name="connsiteX53" fmla="*/ 224246 w 967740"/>
              <a:gd name="connsiteY53" fmla="*/ 264106 h 1788650"/>
              <a:gd name="connsiteX54" fmla="*/ 188323 w 967740"/>
              <a:gd name="connsiteY54" fmla="*/ 247232 h 1788650"/>
              <a:gd name="connsiteX55" fmla="*/ 144236 w 967740"/>
              <a:gd name="connsiteY55" fmla="*/ 231448 h 1788650"/>
              <a:gd name="connsiteX56" fmla="*/ 117566 w 967740"/>
              <a:gd name="connsiteY56" fmla="*/ 195526 h 1788650"/>
              <a:gd name="connsiteX57" fmla="*/ 57150 w 967740"/>
              <a:gd name="connsiteY57" fmla="*/ 173210 h 1788650"/>
              <a:gd name="connsiteX58" fmla="*/ 30480 w 967740"/>
              <a:gd name="connsiteY58" fmla="*/ 142730 h 1788650"/>
              <a:gd name="connsiteX59" fmla="*/ 22860 w 967740"/>
              <a:gd name="connsiteY59" fmla="*/ 127490 h 1788650"/>
              <a:gd name="connsiteX60" fmla="*/ 11430 w 967740"/>
              <a:gd name="connsiteY60" fmla="*/ 119870 h 1788650"/>
              <a:gd name="connsiteX61" fmla="*/ 19050 w 967740"/>
              <a:gd name="connsiteY61" fmla="*/ 104630 h 1788650"/>
              <a:gd name="connsiteX62" fmla="*/ 30480 w 967740"/>
              <a:gd name="connsiteY62" fmla="*/ 116060 h 1788650"/>
              <a:gd name="connsiteX63" fmla="*/ 41910 w 967740"/>
              <a:gd name="connsiteY63" fmla="*/ 123680 h 1788650"/>
              <a:gd name="connsiteX64" fmla="*/ 60960 w 967740"/>
              <a:gd name="connsiteY64" fmla="*/ 127490 h 1788650"/>
              <a:gd name="connsiteX65" fmla="*/ 53340 w 967740"/>
              <a:gd name="connsiteY65" fmla="*/ 97010 h 1788650"/>
              <a:gd name="connsiteX66" fmla="*/ 49530 w 967740"/>
              <a:gd name="connsiteY66" fmla="*/ 77960 h 1788650"/>
              <a:gd name="connsiteX67" fmla="*/ 72390 w 967740"/>
              <a:gd name="connsiteY67" fmla="*/ 93200 h 1788650"/>
              <a:gd name="connsiteX68" fmla="*/ 83820 w 967740"/>
              <a:gd name="connsiteY68" fmla="*/ 70340 h 1788650"/>
              <a:gd name="connsiteX69" fmla="*/ 110490 w 967740"/>
              <a:gd name="connsiteY69" fmla="*/ 89390 h 1788650"/>
              <a:gd name="connsiteX70" fmla="*/ 118110 w 967740"/>
              <a:gd name="connsiteY70" fmla="*/ 74150 h 1788650"/>
              <a:gd name="connsiteX71" fmla="*/ 125730 w 967740"/>
              <a:gd name="connsiteY71" fmla="*/ 51290 h 1788650"/>
              <a:gd name="connsiteX72" fmla="*/ 133350 w 967740"/>
              <a:gd name="connsiteY72" fmla="*/ 62720 h 1788650"/>
              <a:gd name="connsiteX73" fmla="*/ 140970 w 967740"/>
              <a:gd name="connsiteY73" fmla="*/ 51290 h 1788650"/>
              <a:gd name="connsiteX74" fmla="*/ 201930 w 967740"/>
              <a:gd name="connsiteY74" fmla="*/ 20810 h 1788650"/>
              <a:gd name="connsiteX75" fmla="*/ 224790 w 967740"/>
              <a:gd name="connsiteY75" fmla="*/ 28430 h 1788650"/>
              <a:gd name="connsiteX76" fmla="*/ 224790 w 967740"/>
              <a:gd name="connsiteY76" fmla="*/ 24620 h 1788650"/>
              <a:gd name="connsiteX77" fmla="*/ 247650 w 967740"/>
              <a:gd name="connsiteY77" fmla="*/ 47480 h 1788650"/>
              <a:gd name="connsiteX78" fmla="*/ 297180 w 967740"/>
              <a:gd name="connsiteY78" fmla="*/ 74150 h 1788650"/>
              <a:gd name="connsiteX79" fmla="*/ 365760 w 967740"/>
              <a:gd name="connsiteY79" fmla="*/ 116060 h 1788650"/>
              <a:gd name="connsiteX80" fmla="*/ 400050 w 967740"/>
              <a:gd name="connsiteY80" fmla="*/ 142730 h 1788650"/>
              <a:gd name="connsiteX81" fmla="*/ 407670 w 967740"/>
              <a:gd name="connsiteY81" fmla="*/ 154160 h 1788650"/>
              <a:gd name="connsiteX82" fmla="*/ 419100 w 967740"/>
              <a:gd name="connsiteY82" fmla="*/ 157970 h 1788650"/>
              <a:gd name="connsiteX83" fmla="*/ 457200 w 967740"/>
              <a:gd name="connsiteY83" fmla="*/ 196070 h 1788650"/>
              <a:gd name="connsiteX84" fmla="*/ 480060 w 967740"/>
              <a:gd name="connsiteY84" fmla="*/ 215120 h 1788650"/>
              <a:gd name="connsiteX85" fmla="*/ 529590 w 967740"/>
              <a:gd name="connsiteY85" fmla="*/ 257030 h 1788650"/>
              <a:gd name="connsiteX86" fmla="*/ 563880 w 967740"/>
              <a:gd name="connsiteY86" fmla="*/ 283700 h 1788650"/>
              <a:gd name="connsiteX87" fmla="*/ 594360 w 967740"/>
              <a:gd name="connsiteY87" fmla="*/ 317990 h 1788650"/>
              <a:gd name="connsiteX88" fmla="*/ 624840 w 967740"/>
              <a:gd name="connsiteY88" fmla="*/ 356090 h 1788650"/>
              <a:gd name="connsiteX89" fmla="*/ 647700 w 967740"/>
              <a:gd name="connsiteY89" fmla="*/ 390380 h 1788650"/>
              <a:gd name="connsiteX90" fmla="*/ 651510 w 967740"/>
              <a:gd name="connsiteY90" fmla="*/ 401810 h 1788650"/>
              <a:gd name="connsiteX91" fmla="*/ 678180 w 967740"/>
              <a:gd name="connsiteY91" fmla="*/ 436100 h 1788650"/>
              <a:gd name="connsiteX92" fmla="*/ 704850 w 967740"/>
              <a:gd name="connsiteY92" fmla="*/ 474200 h 1788650"/>
              <a:gd name="connsiteX93" fmla="*/ 746760 w 967740"/>
              <a:gd name="connsiteY93" fmla="*/ 565640 h 1788650"/>
              <a:gd name="connsiteX94" fmla="*/ 754380 w 967740"/>
              <a:gd name="connsiteY94" fmla="*/ 580880 h 1788650"/>
              <a:gd name="connsiteX95" fmla="*/ 765810 w 967740"/>
              <a:gd name="connsiteY95" fmla="*/ 607550 h 1788650"/>
              <a:gd name="connsiteX96" fmla="*/ 773430 w 967740"/>
              <a:gd name="connsiteY96" fmla="*/ 584690 h 1788650"/>
              <a:gd name="connsiteX97" fmla="*/ 796290 w 967740"/>
              <a:gd name="connsiteY97" fmla="*/ 504680 h 1788650"/>
              <a:gd name="connsiteX98" fmla="*/ 803910 w 967740"/>
              <a:gd name="connsiteY98" fmla="*/ 428480 h 1788650"/>
              <a:gd name="connsiteX99" fmla="*/ 796290 w 967740"/>
              <a:gd name="connsiteY99" fmla="*/ 401810 h 1788650"/>
              <a:gd name="connsiteX100" fmla="*/ 800100 w 967740"/>
              <a:gd name="connsiteY100" fmla="*/ 386570 h 1788650"/>
              <a:gd name="connsiteX101" fmla="*/ 796290 w 967740"/>
              <a:gd name="connsiteY101" fmla="*/ 363710 h 1788650"/>
              <a:gd name="connsiteX102" fmla="*/ 792480 w 967740"/>
              <a:gd name="connsiteY102" fmla="*/ 337040 h 1788650"/>
              <a:gd name="connsiteX103" fmla="*/ 784860 w 967740"/>
              <a:gd name="connsiteY103" fmla="*/ 291320 h 1788650"/>
              <a:gd name="connsiteX104" fmla="*/ 788670 w 967740"/>
              <a:gd name="connsiteY104" fmla="*/ 196070 h 1788650"/>
              <a:gd name="connsiteX105" fmla="*/ 792480 w 967740"/>
              <a:gd name="connsiteY105" fmla="*/ 177020 h 1788650"/>
              <a:gd name="connsiteX106" fmla="*/ 800100 w 967740"/>
              <a:gd name="connsiteY106" fmla="*/ 199880 h 1788650"/>
              <a:gd name="connsiteX107" fmla="*/ 803910 w 967740"/>
              <a:gd name="connsiteY107" fmla="*/ 237980 h 1788650"/>
              <a:gd name="connsiteX108" fmla="*/ 807720 w 967740"/>
              <a:gd name="connsiteY108" fmla="*/ 268460 h 1788650"/>
              <a:gd name="connsiteX109" fmla="*/ 815340 w 967740"/>
              <a:gd name="connsiteY109" fmla="*/ 257030 h 1788650"/>
              <a:gd name="connsiteX110" fmla="*/ 819150 w 967740"/>
              <a:gd name="connsiteY110" fmla="*/ 245600 h 1788650"/>
              <a:gd name="connsiteX111" fmla="*/ 826770 w 967740"/>
              <a:gd name="connsiteY111" fmla="*/ 226550 h 1788650"/>
              <a:gd name="connsiteX112" fmla="*/ 834390 w 967740"/>
              <a:gd name="connsiteY112" fmla="*/ 203690 h 1788650"/>
              <a:gd name="connsiteX113" fmla="*/ 845820 w 967740"/>
              <a:gd name="connsiteY113" fmla="*/ 180830 h 1788650"/>
              <a:gd name="connsiteX114" fmla="*/ 853440 w 967740"/>
              <a:gd name="connsiteY114" fmla="*/ 196070 h 1788650"/>
              <a:gd name="connsiteX115" fmla="*/ 868680 w 967740"/>
              <a:gd name="connsiteY115" fmla="*/ 218930 h 1788650"/>
              <a:gd name="connsiteX116" fmla="*/ 876300 w 967740"/>
              <a:gd name="connsiteY116" fmla="*/ 199880 h 1788650"/>
              <a:gd name="connsiteX117" fmla="*/ 883920 w 967740"/>
              <a:gd name="connsiteY117" fmla="*/ 188450 h 1788650"/>
              <a:gd name="connsiteX118" fmla="*/ 887730 w 967740"/>
              <a:gd name="connsiteY118" fmla="*/ 237980 h 1788650"/>
              <a:gd name="connsiteX119" fmla="*/ 902970 w 967740"/>
              <a:gd name="connsiteY119" fmla="*/ 211310 h 1788650"/>
              <a:gd name="connsiteX120" fmla="*/ 910590 w 967740"/>
              <a:gd name="connsiteY120" fmla="*/ 196070 h 1788650"/>
              <a:gd name="connsiteX121" fmla="*/ 906780 w 967740"/>
              <a:gd name="connsiteY121" fmla="*/ 226550 h 1788650"/>
              <a:gd name="connsiteX122" fmla="*/ 910590 w 967740"/>
              <a:gd name="connsiteY122" fmla="*/ 241790 h 1788650"/>
              <a:gd name="connsiteX123" fmla="*/ 918210 w 967740"/>
              <a:gd name="connsiteY123" fmla="*/ 230360 h 1788650"/>
              <a:gd name="connsiteX124" fmla="*/ 929640 w 967740"/>
              <a:gd name="connsiteY124" fmla="*/ 218930 h 1788650"/>
              <a:gd name="connsiteX125" fmla="*/ 933450 w 967740"/>
              <a:gd name="connsiteY125" fmla="*/ 207500 h 1788650"/>
              <a:gd name="connsiteX126" fmla="*/ 944880 w 967740"/>
              <a:gd name="connsiteY126" fmla="*/ 241790 h 1788650"/>
              <a:gd name="connsiteX127" fmla="*/ 941070 w 967740"/>
              <a:gd name="connsiteY127" fmla="*/ 302750 h 1788650"/>
              <a:gd name="connsiteX128" fmla="*/ 944880 w 967740"/>
              <a:gd name="connsiteY128" fmla="*/ 401810 h 1788650"/>
              <a:gd name="connsiteX129" fmla="*/ 948690 w 967740"/>
              <a:gd name="connsiteY129" fmla="*/ 428480 h 1788650"/>
              <a:gd name="connsiteX130" fmla="*/ 952500 w 967740"/>
              <a:gd name="connsiteY130" fmla="*/ 470390 h 1788650"/>
              <a:gd name="connsiteX131" fmla="*/ 956310 w 967740"/>
              <a:gd name="connsiteY131" fmla="*/ 565640 h 1788650"/>
              <a:gd name="connsiteX132" fmla="*/ 967740 w 967740"/>
              <a:gd name="connsiteY132" fmla="*/ 626600 h 1788650"/>
              <a:gd name="connsiteX133" fmla="*/ 960120 w 967740"/>
              <a:gd name="connsiteY133" fmla="*/ 737090 h 1788650"/>
              <a:gd name="connsiteX134" fmla="*/ 956310 w 967740"/>
              <a:gd name="connsiteY134" fmla="*/ 763760 h 1788650"/>
              <a:gd name="connsiteX135" fmla="*/ 952500 w 967740"/>
              <a:gd name="connsiteY135" fmla="*/ 782810 h 1788650"/>
              <a:gd name="connsiteX136" fmla="*/ 944880 w 967740"/>
              <a:gd name="connsiteY136" fmla="*/ 847580 h 1788650"/>
              <a:gd name="connsiteX137" fmla="*/ 941070 w 967740"/>
              <a:gd name="connsiteY137" fmla="*/ 862820 h 1788650"/>
              <a:gd name="connsiteX138" fmla="*/ 933450 w 967740"/>
              <a:gd name="connsiteY138" fmla="*/ 935210 h 1788650"/>
              <a:gd name="connsiteX139" fmla="*/ 925830 w 967740"/>
              <a:gd name="connsiteY139" fmla="*/ 988550 h 1788650"/>
              <a:gd name="connsiteX140" fmla="*/ 929640 w 967740"/>
              <a:gd name="connsiteY140" fmla="*/ 1057130 h 1788650"/>
              <a:gd name="connsiteX141" fmla="*/ 941070 w 967740"/>
              <a:gd name="connsiteY141" fmla="*/ 1133330 h 1788650"/>
              <a:gd name="connsiteX142" fmla="*/ 933450 w 967740"/>
              <a:gd name="connsiteY142" fmla="*/ 1217150 h 1788650"/>
              <a:gd name="connsiteX143" fmla="*/ 925830 w 967740"/>
              <a:gd name="connsiteY143" fmla="*/ 1262870 h 1788650"/>
              <a:gd name="connsiteX144" fmla="*/ 918210 w 967740"/>
              <a:gd name="connsiteY144" fmla="*/ 1346690 h 1788650"/>
              <a:gd name="connsiteX145" fmla="*/ 914400 w 967740"/>
              <a:gd name="connsiteY145" fmla="*/ 1361930 h 1788650"/>
              <a:gd name="connsiteX146" fmla="*/ 910590 w 967740"/>
              <a:gd name="connsiteY146" fmla="*/ 1380980 h 1788650"/>
              <a:gd name="connsiteX147" fmla="*/ 902970 w 967740"/>
              <a:gd name="connsiteY147" fmla="*/ 1403840 h 1788650"/>
              <a:gd name="connsiteX148" fmla="*/ 891540 w 967740"/>
              <a:gd name="connsiteY148" fmla="*/ 1430510 h 1788650"/>
              <a:gd name="connsiteX149" fmla="*/ 887730 w 967740"/>
              <a:gd name="connsiteY149" fmla="*/ 1457180 h 1788650"/>
              <a:gd name="connsiteX150" fmla="*/ 883920 w 967740"/>
              <a:gd name="connsiteY150" fmla="*/ 1468610 h 1788650"/>
              <a:gd name="connsiteX151" fmla="*/ 876300 w 967740"/>
              <a:gd name="connsiteY151" fmla="*/ 1495280 h 1788650"/>
              <a:gd name="connsiteX152" fmla="*/ 876300 w 967740"/>
              <a:gd name="connsiteY152" fmla="*/ 1586720 h 1788650"/>
              <a:gd name="connsiteX153" fmla="*/ 887730 w 967740"/>
              <a:gd name="connsiteY153" fmla="*/ 1609580 h 1788650"/>
              <a:gd name="connsiteX154" fmla="*/ 891540 w 967740"/>
              <a:gd name="connsiteY154" fmla="*/ 1617200 h 1788650"/>
              <a:gd name="connsiteX0" fmla="*/ 697230 w 967740"/>
              <a:gd name="connsiteY0" fmla="*/ 1788650 h 1788650"/>
              <a:gd name="connsiteX1" fmla="*/ 704850 w 967740"/>
              <a:gd name="connsiteY1" fmla="*/ 1758170 h 1788650"/>
              <a:gd name="connsiteX2" fmla="*/ 708660 w 967740"/>
              <a:gd name="connsiteY2" fmla="*/ 1742930 h 1788650"/>
              <a:gd name="connsiteX3" fmla="*/ 712470 w 967740"/>
              <a:gd name="connsiteY3" fmla="*/ 1716260 h 1788650"/>
              <a:gd name="connsiteX4" fmla="*/ 716280 w 967740"/>
              <a:gd name="connsiteY4" fmla="*/ 1697210 h 1788650"/>
              <a:gd name="connsiteX5" fmla="*/ 723900 w 967740"/>
              <a:gd name="connsiteY5" fmla="*/ 1674350 h 1788650"/>
              <a:gd name="connsiteX6" fmla="*/ 731520 w 967740"/>
              <a:gd name="connsiteY6" fmla="*/ 1590530 h 1788650"/>
              <a:gd name="connsiteX7" fmla="*/ 735330 w 967740"/>
              <a:gd name="connsiteY7" fmla="*/ 1579100 h 1788650"/>
              <a:gd name="connsiteX8" fmla="*/ 739140 w 967740"/>
              <a:gd name="connsiteY8" fmla="*/ 1529570 h 1788650"/>
              <a:gd name="connsiteX9" fmla="*/ 742950 w 967740"/>
              <a:gd name="connsiteY9" fmla="*/ 1514330 h 1788650"/>
              <a:gd name="connsiteX10" fmla="*/ 746760 w 967740"/>
              <a:gd name="connsiteY10" fmla="*/ 1472420 h 1788650"/>
              <a:gd name="connsiteX11" fmla="*/ 750570 w 967740"/>
              <a:gd name="connsiteY11" fmla="*/ 1457180 h 1788650"/>
              <a:gd name="connsiteX12" fmla="*/ 754380 w 967740"/>
              <a:gd name="connsiteY12" fmla="*/ 1426700 h 1788650"/>
              <a:gd name="connsiteX13" fmla="*/ 758190 w 967740"/>
              <a:gd name="connsiteY13" fmla="*/ 1400030 h 1788650"/>
              <a:gd name="connsiteX14" fmla="*/ 762000 w 967740"/>
              <a:gd name="connsiteY14" fmla="*/ 1339070 h 1788650"/>
              <a:gd name="connsiteX15" fmla="*/ 765810 w 967740"/>
              <a:gd name="connsiteY15" fmla="*/ 1316210 h 1788650"/>
              <a:gd name="connsiteX16" fmla="*/ 758190 w 967740"/>
              <a:gd name="connsiteY16" fmla="*/ 1209530 h 1788650"/>
              <a:gd name="connsiteX17" fmla="*/ 754380 w 967740"/>
              <a:gd name="connsiteY17" fmla="*/ 1190480 h 1788650"/>
              <a:gd name="connsiteX18" fmla="*/ 746760 w 967740"/>
              <a:gd name="connsiteY18" fmla="*/ 1137140 h 1788650"/>
              <a:gd name="connsiteX19" fmla="*/ 735330 w 967740"/>
              <a:gd name="connsiteY19" fmla="*/ 1087610 h 1788650"/>
              <a:gd name="connsiteX20" fmla="*/ 731520 w 967740"/>
              <a:gd name="connsiteY20" fmla="*/ 1076180 h 1788650"/>
              <a:gd name="connsiteX21" fmla="*/ 723900 w 967740"/>
              <a:gd name="connsiteY21" fmla="*/ 1019030 h 1788650"/>
              <a:gd name="connsiteX22" fmla="*/ 716280 w 967740"/>
              <a:gd name="connsiteY22" fmla="*/ 980930 h 1788650"/>
              <a:gd name="connsiteX23" fmla="*/ 712470 w 967740"/>
              <a:gd name="connsiteY23" fmla="*/ 942830 h 1788650"/>
              <a:gd name="connsiteX24" fmla="*/ 704850 w 967740"/>
              <a:gd name="connsiteY24" fmla="*/ 916160 h 1788650"/>
              <a:gd name="connsiteX25" fmla="*/ 701040 w 967740"/>
              <a:gd name="connsiteY25" fmla="*/ 897110 h 1788650"/>
              <a:gd name="connsiteX26" fmla="*/ 693420 w 967740"/>
              <a:gd name="connsiteY26" fmla="*/ 881870 h 1788650"/>
              <a:gd name="connsiteX27" fmla="*/ 685800 w 967740"/>
              <a:gd name="connsiteY27" fmla="*/ 859010 h 1788650"/>
              <a:gd name="connsiteX28" fmla="*/ 674370 w 967740"/>
              <a:gd name="connsiteY28" fmla="*/ 832340 h 1788650"/>
              <a:gd name="connsiteX29" fmla="*/ 666750 w 967740"/>
              <a:gd name="connsiteY29" fmla="*/ 817100 h 1788650"/>
              <a:gd name="connsiteX30" fmla="*/ 659130 w 967740"/>
              <a:gd name="connsiteY30" fmla="*/ 794240 h 1788650"/>
              <a:gd name="connsiteX31" fmla="*/ 655320 w 967740"/>
              <a:gd name="connsiteY31" fmla="*/ 779000 h 1788650"/>
              <a:gd name="connsiteX32" fmla="*/ 647700 w 967740"/>
              <a:gd name="connsiteY32" fmla="*/ 767570 h 1788650"/>
              <a:gd name="connsiteX33" fmla="*/ 640080 w 967740"/>
              <a:gd name="connsiteY33" fmla="*/ 737090 h 1788650"/>
              <a:gd name="connsiteX34" fmla="*/ 636270 w 967740"/>
              <a:gd name="connsiteY34" fmla="*/ 725660 h 1788650"/>
              <a:gd name="connsiteX35" fmla="*/ 632460 w 967740"/>
              <a:gd name="connsiteY35" fmla="*/ 710420 h 1788650"/>
              <a:gd name="connsiteX36" fmla="*/ 624840 w 967740"/>
              <a:gd name="connsiteY36" fmla="*/ 698990 h 1788650"/>
              <a:gd name="connsiteX37" fmla="*/ 621030 w 967740"/>
              <a:gd name="connsiteY37" fmla="*/ 683750 h 1788650"/>
              <a:gd name="connsiteX38" fmla="*/ 605790 w 967740"/>
              <a:gd name="connsiteY38" fmla="*/ 653270 h 1788650"/>
              <a:gd name="connsiteX39" fmla="*/ 586740 w 967740"/>
              <a:gd name="connsiteY39" fmla="*/ 622790 h 1788650"/>
              <a:gd name="connsiteX40" fmla="*/ 567690 w 967740"/>
              <a:gd name="connsiteY40" fmla="*/ 584690 h 1788650"/>
              <a:gd name="connsiteX41" fmla="*/ 567690 w 967740"/>
              <a:gd name="connsiteY41" fmla="*/ 584690 h 1788650"/>
              <a:gd name="connsiteX42" fmla="*/ 537210 w 967740"/>
              <a:gd name="connsiteY42" fmla="*/ 538970 h 1788650"/>
              <a:gd name="connsiteX43" fmla="*/ 518160 w 967740"/>
              <a:gd name="connsiteY43" fmla="*/ 504680 h 1788650"/>
              <a:gd name="connsiteX44" fmla="*/ 510540 w 967740"/>
              <a:gd name="connsiteY44" fmla="*/ 493250 h 1788650"/>
              <a:gd name="connsiteX45" fmla="*/ 468630 w 967740"/>
              <a:gd name="connsiteY45" fmla="*/ 455150 h 1788650"/>
              <a:gd name="connsiteX46" fmla="*/ 434340 w 967740"/>
              <a:gd name="connsiteY46" fmla="*/ 417050 h 1788650"/>
              <a:gd name="connsiteX47" fmla="*/ 403860 w 967740"/>
              <a:gd name="connsiteY47" fmla="*/ 390380 h 1788650"/>
              <a:gd name="connsiteX48" fmla="*/ 369570 w 967740"/>
              <a:gd name="connsiteY48" fmla="*/ 359900 h 1788650"/>
              <a:gd name="connsiteX49" fmla="*/ 342900 w 967740"/>
              <a:gd name="connsiteY49" fmla="*/ 344660 h 1788650"/>
              <a:gd name="connsiteX50" fmla="*/ 308610 w 967740"/>
              <a:gd name="connsiteY50" fmla="*/ 317990 h 1788650"/>
              <a:gd name="connsiteX51" fmla="*/ 281940 w 967740"/>
              <a:gd name="connsiteY51" fmla="*/ 302750 h 1788650"/>
              <a:gd name="connsiteX52" fmla="*/ 270510 w 967740"/>
              <a:gd name="connsiteY52" fmla="*/ 295130 h 1788650"/>
              <a:gd name="connsiteX53" fmla="*/ 224246 w 967740"/>
              <a:gd name="connsiteY53" fmla="*/ 264106 h 1788650"/>
              <a:gd name="connsiteX54" fmla="*/ 188323 w 967740"/>
              <a:gd name="connsiteY54" fmla="*/ 247232 h 1788650"/>
              <a:gd name="connsiteX55" fmla="*/ 144236 w 967740"/>
              <a:gd name="connsiteY55" fmla="*/ 231448 h 1788650"/>
              <a:gd name="connsiteX56" fmla="*/ 117566 w 967740"/>
              <a:gd name="connsiteY56" fmla="*/ 195526 h 1788650"/>
              <a:gd name="connsiteX57" fmla="*/ 76200 w 967740"/>
              <a:gd name="connsiteY57" fmla="*/ 167768 h 1788650"/>
              <a:gd name="connsiteX58" fmla="*/ 30480 w 967740"/>
              <a:gd name="connsiteY58" fmla="*/ 142730 h 1788650"/>
              <a:gd name="connsiteX59" fmla="*/ 22860 w 967740"/>
              <a:gd name="connsiteY59" fmla="*/ 127490 h 1788650"/>
              <a:gd name="connsiteX60" fmla="*/ 11430 w 967740"/>
              <a:gd name="connsiteY60" fmla="*/ 119870 h 1788650"/>
              <a:gd name="connsiteX61" fmla="*/ 19050 w 967740"/>
              <a:gd name="connsiteY61" fmla="*/ 104630 h 1788650"/>
              <a:gd name="connsiteX62" fmla="*/ 30480 w 967740"/>
              <a:gd name="connsiteY62" fmla="*/ 116060 h 1788650"/>
              <a:gd name="connsiteX63" fmla="*/ 41910 w 967740"/>
              <a:gd name="connsiteY63" fmla="*/ 123680 h 1788650"/>
              <a:gd name="connsiteX64" fmla="*/ 60960 w 967740"/>
              <a:gd name="connsiteY64" fmla="*/ 127490 h 1788650"/>
              <a:gd name="connsiteX65" fmla="*/ 53340 w 967740"/>
              <a:gd name="connsiteY65" fmla="*/ 97010 h 1788650"/>
              <a:gd name="connsiteX66" fmla="*/ 49530 w 967740"/>
              <a:gd name="connsiteY66" fmla="*/ 77960 h 1788650"/>
              <a:gd name="connsiteX67" fmla="*/ 72390 w 967740"/>
              <a:gd name="connsiteY67" fmla="*/ 93200 h 1788650"/>
              <a:gd name="connsiteX68" fmla="*/ 83820 w 967740"/>
              <a:gd name="connsiteY68" fmla="*/ 70340 h 1788650"/>
              <a:gd name="connsiteX69" fmla="*/ 110490 w 967740"/>
              <a:gd name="connsiteY69" fmla="*/ 89390 h 1788650"/>
              <a:gd name="connsiteX70" fmla="*/ 118110 w 967740"/>
              <a:gd name="connsiteY70" fmla="*/ 74150 h 1788650"/>
              <a:gd name="connsiteX71" fmla="*/ 125730 w 967740"/>
              <a:gd name="connsiteY71" fmla="*/ 51290 h 1788650"/>
              <a:gd name="connsiteX72" fmla="*/ 133350 w 967740"/>
              <a:gd name="connsiteY72" fmla="*/ 62720 h 1788650"/>
              <a:gd name="connsiteX73" fmla="*/ 140970 w 967740"/>
              <a:gd name="connsiteY73" fmla="*/ 51290 h 1788650"/>
              <a:gd name="connsiteX74" fmla="*/ 201930 w 967740"/>
              <a:gd name="connsiteY74" fmla="*/ 20810 h 1788650"/>
              <a:gd name="connsiteX75" fmla="*/ 224790 w 967740"/>
              <a:gd name="connsiteY75" fmla="*/ 28430 h 1788650"/>
              <a:gd name="connsiteX76" fmla="*/ 224790 w 967740"/>
              <a:gd name="connsiteY76" fmla="*/ 24620 h 1788650"/>
              <a:gd name="connsiteX77" fmla="*/ 247650 w 967740"/>
              <a:gd name="connsiteY77" fmla="*/ 47480 h 1788650"/>
              <a:gd name="connsiteX78" fmla="*/ 297180 w 967740"/>
              <a:gd name="connsiteY78" fmla="*/ 74150 h 1788650"/>
              <a:gd name="connsiteX79" fmla="*/ 365760 w 967740"/>
              <a:gd name="connsiteY79" fmla="*/ 116060 h 1788650"/>
              <a:gd name="connsiteX80" fmla="*/ 400050 w 967740"/>
              <a:gd name="connsiteY80" fmla="*/ 142730 h 1788650"/>
              <a:gd name="connsiteX81" fmla="*/ 407670 w 967740"/>
              <a:gd name="connsiteY81" fmla="*/ 154160 h 1788650"/>
              <a:gd name="connsiteX82" fmla="*/ 419100 w 967740"/>
              <a:gd name="connsiteY82" fmla="*/ 157970 h 1788650"/>
              <a:gd name="connsiteX83" fmla="*/ 457200 w 967740"/>
              <a:gd name="connsiteY83" fmla="*/ 196070 h 1788650"/>
              <a:gd name="connsiteX84" fmla="*/ 480060 w 967740"/>
              <a:gd name="connsiteY84" fmla="*/ 215120 h 1788650"/>
              <a:gd name="connsiteX85" fmla="*/ 529590 w 967740"/>
              <a:gd name="connsiteY85" fmla="*/ 257030 h 1788650"/>
              <a:gd name="connsiteX86" fmla="*/ 563880 w 967740"/>
              <a:gd name="connsiteY86" fmla="*/ 283700 h 1788650"/>
              <a:gd name="connsiteX87" fmla="*/ 594360 w 967740"/>
              <a:gd name="connsiteY87" fmla="*/ 317990 h 1788650"/>
              <a:gd name="connsiteX88" fmla="*/ 624840 w 967740"/>
              <a:gd name="connsiteY88" fmla="*/ 356090 h 1788650"/>
              <a:gd name="connsiteX89" fmla="*/ 647700 w 967740"/>
              <a:gd name="connsiteY89" fmla="*/ 390380 h 1788650"/>
              <a:gd name="connsiteX90" fmla="*/ 651510 w 967740"/>
              <a:gd name="connsiteY90" fmla="*/ 401810 h 1788650"/>
              <a:gd name="connsiteX91" fmla="*/ 678180 w 967740"/>
              <a:gd name="connsiteY91" fmla="*/ 436100 h 1788650"/>
              <a:gd name="connsiteX92" fmla="*/ 704850 w 967740"/>
              <a:gd name="connsiteY92" fmla="*/ 474200 h 1788650"/>
              <a:gd name="connsiteX93" fmla="*/ 746760 w 967740"/>
              <a:gd name="connsiteY93" fmla="*/ 565640 h 1788650"/>
              <a:gd name="connsiteX94" fmla="*/ 754380 w 967740"/>
              <a:gd name="connsiteY94" fmla="*/ 580880 h 1788650"/>
              <a:gd name="connsiteX95" fmla="*/ 765810 w 967740"/>
              <a:gd name="connsiteY95" fmla="*/ 607550 h 1788650"/>
              <a:gd name="connsiteX96" fmla="*/ 773430 w 967740"/>
              <a:gd name="connsiteY96" fmla="*/ 584690 h 1788650"/>
              <a:gd name="connsiteX97" fmla="*/ 796290 w 967740"/>
              <a:gd name="connsiteY97" fmla="*/ 504680 h 1788650"/>
              <a:gd name="connsiteX98" fmla="*/ 803910 w 967740"/>
              <a:gd name="connsiteY98" fmla="*/ 428480 h 1788650"/>
              <a:gd name="connsiteX99" fmla="*/ 796290 w 967740"/>
              <a:gd name="connsiteY99" fmla="*/ 401810 h 1788650"/>
              <a:gd name="connsiteX100" fmla="*/ 800100 w 967740"/>
              <a:gd name="connsiteY100" fmla="*/ 386570 h 1788650"/>
              <a:gd name="connsiteX101" fmla="*/ 796290 w 967740"/>
              <a:gd name="connsiteY101" fmla="*/ 363710 h 1788650"/>
              <a:gd name="connsiteX102" fmla="*/ 792480 w 967740"/>
              <a:gd name="connsiteY102" fmla="*/ 337040 h 1788650"/>
              <a:gd name="connsiteX103" fmla="*/ 784860 w 967740"/>
              <a:gd name="connsiteY103" fmla="*/ 291320 h 1788650"/>
              <a:gd name="connsiteX104" fmla="*/ 788670 w 967740"/>
              <a:gd name="connsiteY104" fmla="*/ 196070 h 1788650"/>
              <a:gd name="connsiteX105" fmla="*/ 792480 w 967740"/>
              <a:gd name="connsiteY105" fmla="*/ 177020 h 1788650"/>
              <a:gd name="connsiteX106" fmla="*/ 800100 w 967740"/>
              <a:gd name="connsiteY106" fmla="*/ 199880 h 1788650"/>
              <a:gd name="connsiteX107" fmla="*/ 803910 w 967740"/>
              <a:gd name="connsiteY107" fmla="*/ 237980 h 1788650"/>
              <a:gd name="connsiteX108" fmla="*/ 807720 w 967740"/>
              <a:gd name="connsiteY108" fmla="*/ 268460 h 1788650"/>
              <a:gd name="connsiteX109" fmla="*/ 815340 w 967740"/>
              <a:gd name="connsiteY109" fmla="*/ 257030 h 1788650"/>
              <a:gd name="connsiteX110" fmla="*/ 819150 w 967740"/>
              <a:gd name="connsiteY110" fmla="*/ 245600 h 1788650"/>
              <a:gd name="connsiteX111" fmla="*/ 826770 w 967740"/>
              <a:gd name="connsiteY111" fmla="*/ 226550 h 1788650"/>
              <a:gd name="connsiteX112" fmla="*/ 834390 w 967740"/>
              <a:gd name="connsiteY112" fmla="*/ 203690 h 1788650"/>
              <a:gd name="connsiteX113" fmla="*/ 845820 w 967740"/>
              <a:gd name="connsiteY113" fmla="*/ 180830 h 1788650"/>
              <a:gd name="connsiteX114" fmla="*/ 853440 w 967740"/>
              <a:gd name="connsiteY114" fmla="*/ 196070 h 1788650"/>
              <a:gd name="connsiteX115" fmla="*/ 868680 w 967740"/>
              <a:gd name="connsiteY115" fmla="*/ 218930 h 1788650"/>
              <a:gd name="connsiteX116" fmla="*/ 876300 w 967740"/>
              <a:gd name="connsiteY116" fmla="*/ 199880 h 1788650"/>
              <a:gd name="connsiteX117" fmla="*/ 883920 w 967740"/>
              <a:gd name="connsiteY117" fmla="*/ 188450 h 1788650"/>
              <a:gd name="connsiteX118" fmla="*/ 887730 w 967740"/>
              <a:gd name="connsiteY118" fmla="*/ 237980 h 1788650"/>
              <a:gd name="connsiteX119" fmla="*/ 902970 w 967740"/>
              <a:gd name="connsiteY119" fmla="*/ 211310 h 1788650"/>
              <a:gd name="connsiteX120" fmla="*/ 910590 w 967740"/>
              <a:gd name="connsiteY120" fmla="*/ 196070 h 1788650"/>
              <a:gd name="connsiteX121" fmla="*/ 906780 w 967740"/>
              <a:gd name="connsiteY121" fmla="*/ 226550 h 1788650"/>
              <a:gd name="connsiteX122" fmla="*/ 910590 w 967740"/>
              <a:gd name="connsiteY122" fmla="*/ 241790 h 1788650"/>
              <a:gd name="connsiteX123" fmla="*/ 918210 w 967740"/>
              <a:gd name="connsiteY123" fmla="*/ 230360 h 1788650"/>
              <a:gd name="connsiteX124" fmla="*/ 929640 w 967740"/>
              <a:gd name="connsiteY124" fmla="*/ 218930 h 1788650"/>
              <a:gd name="connsiteX125" fmla="*/ 933450 w 967740"/>
              <a:gd name="connsiteY125" fmla="*/ 207500 h 1788650"/>
              <a:gd name="connsiteX126" fmla="*/ 944880 w 967740"/>
              <a:gd name="connsiteY126" fmla="*/ 241790 h 1788650"/>
              <a:gd name="connsiteX127" fmla="*/ 941070 w 967740"/>
              <a:gd name="connsiteY127" fmla="*/ 302750 h 1788650"/>
              <a:gd name="connsiteX128" fmla="*/ 944880 w 967740"/>
              <a:gd name="connsiteY128" fmla="*/ 401810 h 1788650"/>
              <a:gd name="connsiteX129" fmla="*/ 948690 w 967740"/>
              <a:gd name="connsiteY129" fmla="*/ 428480 h 1788650"/>
              <a:gd name="connsiteX130" fmla="*/ 952500 w 967740"/>
              <a:gd name="connsiteY130" fmla="*/ 470390 h 1788650"/>
              <a:gd name="connsiteX131" fmla="*/ 956310 w 967740"/>
              <a:gd name="connsiteY131" fmla="*/ 565640 h 1788650"/>
              <a:gd name="connsiteX132" fmla="*/ 967740 w 967740"/>
              <a:gd name="connsiteY132" fmla="*/ 626600 h 1788650"/>
              <a:gd name="connsiteX133" fmla="*/ 960120 w 967740"/>
              <a:gd name="connsiteY133" fmla="*/ 737090 h 1788650"/>
              <a:gd name="connsiteX134" fmla="*/ 956310 w 967740"/>
              <a:gd name="connsiteY134" fmla="*/ 763760 h 1788650"/>
              <a:gd name="connsiteX135" fmla="*/ 952500 w 967740"/>
              <a:gd name="connsiteY135" fmla="*/ 782810 h 1788650"/>
              <a:gd name="connsiteX136" fmla="*/ 944880 w 967740"/>
              <a:gd name="connsiteY136" fmla="*/ 847580 h 1788650"/>
              <a:gd name="connsiteX137" fmla="*/ 941070 w 967740"/>
              <a:gd name="connsiteY137" fmla="*/ 862820 h 1788650"/>
              <a:gd name="connsiteX138" fmla="*/ 933450 w 967740"/>
              <a:gd name="connsiteY138" fmla="*/ 935210 h 1788650"/>
              <a:gd name="connsiteX139" fmla="*/ 925830 w 967740"/>
              <a:gd name="connsiteY139" fmla="*/ 988550 h 1788650"/>
              <a:gd name="connsiteX140" fmla="*/ 929640 w 967740"/>
              <a:gd name="connsiteY140" fmla="*/ 1057130 h 1788650"/>
              <a:gd name="connsiteX141" fmla="*/ 941070 w 967740"/>
              <a:gd name="connsiteY141" fmla="*/ 1133330 h 1788650"/>
              <a:gd name="connsiteX142" fmla="*/ 933450 w 967740"/>
              <a:gd name="connsiteY142" fmla="*/ 1217150 h 1788650"/>
              <a:gd name="connsiteX143" fmla="*/ 925830 w 967740"/>
              <a:gd name="connsiteY143" fmla="*/ 1262870 h 1788650"/>
              <a:gd name="connsiteX144" fmla="*/ 918210 w 967740"/>
              <a:gd name="connsiteY144" fmla="*/ 1346690 h 1788650"/>
              <a:gd name="connsiteX145" fmla="*/ 914400 w 967740"/>
              <a:gd name="connsiteY145" fmla="*/ 1361930 h 1788650"/>
              <a:gd name="connsiteX146" fmla="*/ 910590 w 967740"/>
              <a:gd name="connsiteY146" fmla="*/ 1380980 h 1788650"/>
              <a:gd name="connsiteX147" fmla="*/ 902970 w 967740"/>
              <a:gd name="connsiteY147" fmla="*/ 1403840 h 1788650"/>
              <a:gd name="connsiteX148" fmla="*/ 891540 w 967740"/>
              <a:gd name="connsiteY148" fmla="*/ 1430510 h 1788650"/>
              <a:gd name="connsiteX149" fmla="*/ 887730 w 967740"/>
              <a:gd name="connsiteY149" fmla="*/ 1457180 h 1788650"/>
              <a:gd name="connsiteX150" fmla="*/ 883920 w 967740"/>
              <a:gd name="connsiteY150" fmla="*/ 1468610 h 1788650"/>
              <a:gd name="connsiteX151" fmla="*/ 876300 w 967740"/>
              <a:gd name="connsiteY151" fmla="*/ 1495280 h 1788650"/>
              <a:gd name="connsiteX152" fmla="*/ 876300 w 967740"/>
              <a:gd name="connsiteY152" fmla="*/ 1586720 h 1788650"/>
              <a:gd name="connsiteX153" fmla="*/ 887730 w 967740"/>
              <a:gd name="connsiteY153" fmla="*/ 1609580 h 1788650"/>
              <a:gd name="connsiteX154" fmla="*/ 891540 w 967740"/>
              <a:gd name="connsiteY154" fmla="*/ 1617200 h 1788650"/>
              <a:gd name="connsiteX0" fmla="*/ 697230 w 967740"/>
              <a:gd name="connsiteY0" fmla="*/ 1788650 h 1788650"/>
              <a:gd name="connsiteX1" fmla="*/ 704850 w 967740"/>
              <a:gd name="connsiteY1" fmla="*/ 1758170 h 1788650"/>
              <a:gd name="connsiteX2" fmla="*/ 708660 w 967740"/>
              <a:gd name="connsiteY2" fmla="*/ 1742930 h 1788650"/>
              <a:gd name="connsiteX3" fmla="*/ 712470 w 967740"/>
              <a:gd name="connsiteY3" fmla="*/ 1716260 h 1788650"/>
              <a:gd name="connsiteX4" fmla="*/ 716280 w 967740"/>
              <a:gd name="connsiteY4" fmla="*/ 1697210 h 1788650"/>
              <a:gd name="connsiteX5" fmla="*/ 723900 w 967740"/>
              <a:gd name="connsiteY5" fmla="*/ 1674350 h 1788650"/>
              <a:gd name="connsiteX6" fmla="*/ 731520 w 967740"/>
              <a:gd name="connsiteY6" fmla="*/ 1590530 h 1788650"/>
              <a:gd name="connsiteX7" fmla="*/ 735330 w 967740"/>
              <a:gd name="connsiteY7" fmla="*/ 1579100 h 1788650"/>
              <a:gd name="connsiteX8" fmla="*/ 739140 w 967740"/>
              <a:gd name="connsiteY8" fmla="*/ 1529570 h 1788650"/>
              <a:gd name="connsiteX9" fmla="*/ 742950 w 967740"/>
              <a:gd name="connsiteY9" fmla="*/ 1514330 h 1788650"/>
              <a:gd name="connsiteX10" fmla="*/ 746760 w 967740"/>
              <a:gd name="connsiteY10" fmla="*/ 1472420 h 1788650"/>
              <a:gd name="connsiteX11" fmla="*/ 750570 w 967740"/>
              <a:gd name="connsiteY11" fmla="*/ 1457180 h 1788650"/>
              <a:gd name="connsiteX12" fmla="*/ 754380 w 967740"/>
              <a:gd name="connsiteY12" fmla="*/ 1426700 h 1788650"/>
              <a:gd name="connsiteX13" fmla="*/ 758190 w 967740"/>
              <a:gd name="connsiteY13" fmla="*/ 1400030 h 1788650"/>
              <a:gd name="connsiteX14" fmla="*/ 762000 w 967740"/>
              <a:gd name="connsiteY14" fmla="*/ 1339070 h 1788650"/>
              <a:gd name="connsiteX15" fmla="*/ 765810 w 967740"/>
              <a:gd name="connsiteY15" fmla="*/ 1316210 h 1788650"/>
              <a:gd name="connsiteX16" fmla="*/ 758190 w 967740"/>
              <a:gd name="connsiteY16" fmla="*/ 1209530 h 1788650"/>
              <a:gd name="connsiteX17" fmla="*/ 754380 w 967740"/>
              <a:gd name="connsiteY17" fmla="*/ 1190480 h 1788650"/>
              <a:gd name="connsiteX18" fmla="*/ 746760 w 967740"/>
              <a:gd name="connsiteY18" fmla="*/ 1137140 h 1788650"/>
              <a:gd name="connsiteX19" fmla="*/ 735330 w 967740"/>
              <a:gd name="connsiteY19" fmla="*/ 1087610 h 1788650"/>
              <a:gd name="connsiteX20" fmla="*/ 731520 w 967740"/>
              <a:gd name="connsiteY20" fmla="*/ 1076180 h 1788650"/>
              <a:gd name="connsiteX21" fmla="*/ 723900 w 967740"/>
              <a:gd name="connsiteY21" fmla="*/ 1019030 h 1788650"/>
              <a:gd name="connsiteX22" fmla="*/ 716280 w 967740"/>
              <a:gd name="connsiteY22" fmla="*/ 980930 h 1788650"/>
              <a:gd name="connsiteX23" fmla="*/ 712470 w 967740"/>
              <a:gd name="connsiteY23" fmla="*/ 942830 h 1788650"/>
              <a:gd name="connsiteX24" fmla="*/ 704850 w 967740"/>
              <a:gd name="connsiteY24" fmla="*/ 916160 h 1788650"/>
              <a:gd name="connsiteX25" fmla="*/ 701040 w 967740"/>
              <a:gd name="connsiteY25" fmla="*/ 897110 h 1788650"/>
              <a:gd name="connsiteX26" fmla="*/ 693420 w 967740"/>
              <a:gd name="connsiteY26" fmla="*/ 881870 h 1788650"/>
              <a:gd name="connsiteX27" fmla="*/ 685800 w 967740"/>
              <a:gd name="connsiteY27" fmla="*/ 859010 h 1788650"/>
              <a:gd name="connsiteX28" fmla="*/ 674370 w 967740"/>
              <a:gd name="connsiteY28" fmla="*/ 832340 h 1788650"/>
              <a:gd name="connsiteX29" fmla="*/ 666750 w 967740"/>
              <a:gd name="connsiteY29" fmla="*/ 817100 h 1788650"/>
              <a:gd name="connsiteX30" fmla="*/ 659130 w 967740"/>
              <a:gd name="connsiteY30" fmla="*/ 794240 h 1788650"/>
              <a:gd name="connsiteX31" fmla="*/ 655320 w 967740"/>
              <a:gd name="connsiteY31" fmla="*/ 779000 h 1788650"/>
              <a:gd name="connsiteX32" fmla="*/ 647700 w 967740"/>
              <a:gd name="connsiteY32" fmla="*/ 767570 h 1788650"/>
              <a:gd name="connsiteX33" fmla="*/ 640080 w 967740"/>
              <a:gd name="connsiteY33" fmla="*/ 737090 h 1788650"/>
              <a:gd name="connsiteX34" fmla="*/ 636270 w 967740"/>
              <a:gd name="connsiteY34" fmla="*/ 725660 h 1788650"/>
              <a:gd name="connsiteX35" fmla="*/ 632460 w 967740"/>
              <a:gd name="connsiteY35" fmla="*/ 710420 h 1788650"/>
              <a:gd name="connsiteX36" fmla="*/ 624840 w 967740"/>
              <a:gd name="connsiteY36" fmla="*/ 698990 h 1788650"/>
              <a:gd name="connsiteX37" fmla="*/ 621030 w 967740"/>
              <a:gd name="connsiteY37" fmla="*/ 683750 h 1788650"/>
              <a:gd name="connsiteX38" fmla="*/ 605790 w 967740"/>
              <a:gd name="connsiteY38" fmla="*/ 653270 h 1788650"/>
              <a:gd name="connsiteX39" fmla="*/ 586740 w 967740"/>
              <a:gd name="connsiteY39" fmla="*/ 622790 h 1788650"/>
              <a:gd name="connsiteX40" fmla="*/ 567690 w 967740"/>
              <a:gd name="connsiteY40" fmla="*/ 584690 h 1788650"/>
              <a:gd name="connsiteX41" fmla="*/ 567690 w 967740"/>
              <a:gd name="connsiteY41" fmla="*/ 584690 h 1788650"/>
              <a:gd name="connsiteX42" fmla="*/ 537210 w 967740"/>
              <a:gd name="connsiteY42" fmla="*/ 538970 h 1788650"/>
              <a:gd name="connsiteX43" fmla="*/ 518160 w 967740"/>
              <a:gd name="connsiteY43" fmla="*/ 504680 h 1788650"/>
              <a:gd name="connsiteX44" fmla="*/ 510540 w 967740"/>
              <a:gd name="connsiteY44" fmla="*/ 493250 h 1788650"/>
              <a:gd name="connsiteX45" fmla="*/ 468630 w 967740"/>
              <a:gd name="connsiteY45" fmla="*/ 455150 h 1788650"/>
              <a:gd name="connsiteX46" fmla="*/ 434340 w 967740"/>
              <a:gd name="connsiteY46" fmla="*/ 417050 h 1788650"/>
              <a:gd name="connsiteX47" fmla="*/ 403860 w 967740"/>
              <a:gd name="connsiteY47" fmla="*/ 390380 h 1788650"/>
              <a:gd name="connsiteX48" fmla="*/ 369570 w 967740"/>
              <a:gd name="connsiteY48" fmla="*/ 359900 h 1788650"/>
              <a:gd name="connsiteX49" fmla="*/ 342900 w 967740"/>
              <a:gd name="connsiteY49" fmla="*/ 344660 h 1788650"/>
              <a:gd name="connsiteX50" fmla="*/ 308610 w 967740"/>
              <a:gd name="connsiteY50" fmla="*/ 317990 h 1788650"/>
              <a:gd name="connsiteX51" fmla="*/ 281940 w 967740"/>
              <a:gd name="connsiteY51" fmla="*/ 302750 h 1788650"/>
              <a:gd name="connsiteX52" fmla="*/ 270510 w 967740"/>
              <a:gd name="connsiteY52" fmla="*/ 295130 h 1788650"/>
              <a:gd name="connsiteX53" fmla="*/ 224246 w 967740"/>
              <a:gd name="connsiteY53" fmla="*/ 264106 h 1788650"/>
              <a:gd name="connsiteX54" fmla="*/ 188323 w 967740"/>
              <a:gd name="connsiteY54" fmla="*/ 247232 h 1788650"/>
              <a:gd name="connsiteX55" fmla="*/ 163286 w 967740"/>
              <a:gd name="connsiteY55" fmla="*/ 215120 h 1788650"/>
              <a:gd name="connsiteX56" fmla="*/ 117566 w 967740"/>
              <a:gd name="connsiteY56" fmla="*/ 195526 h 1788650"/>
              <a:gd name="connsiteX57" fmla="*/ 76200 w 967740"/>
              <a:gd name="connsiteY57" fmla="*/ 167768 h 1788650"/>
              <a:gd name="connsiteX58" fmla="*/ 30480 w 967740"/>
              <a:gd name="connsiteY58" fmla="*/ 142730 h 1788650"/>
              <a:gd name="connsiteX59" fmla="*/ 22860 w 967740"/>
              <a:gd name="connsiteY59" fmla="*/ 127490 h 1788650"/>
              <a:gd name="connsiteX60" fmla="*/ 11430 w 967740"/>
              <a:gd name="connsiteY60" fmla="*/ 119870 h 1788650"/>
              <a:gd name="connsiteX61" fmla="*/ 19050 w 967740"/>
              <a:gd name="connsiteY61" fmla="*/ 104630 h 1788650"/>
              <a:gd name="connsiteX62" fmla="*/ 30480 w 967740"/>
              <a:gd name="connsiteY62" fmla="*/ 116060 h 1788650"/>
              <a:gd name="connsiteX63" fmla="*/ 41910 w 967740"/>
              <a:gd name="connsiteY63" fmla="*/ 123680 h 1788650"/>
              <a:gd name="connsiteX64" fmla="*/ 60960 w 967740"/>
              <a:gd name="connsiteY64" fmla="*/ 127490 h 1788650"/>
              <a:gd name="connsiteX65" fmla="*/ 53340 w 967740"/>
              <a:gd name="connsiteY65" fmla="*/ 97010 h 1788650"/>
              <a:gd name="connsiteX66" fmla="*/ 49530 w 967740"/>
              <a:gd name="connsiteY66" fmla="*/ 77960 h 1788650"/>
              <a:gd name="connsiteX67" fmla="*/ 72390 w 967740"/>
              <a:gd name="connsiteY67" fmla="*/ 93200 h 1788650"/>
              <a:gd name="connsiteX68" fmla="*/ 83820 w 967740"/>
              <a:gd name="connsiteY68" fmla="*/ 70340 h 1788650"/>
              <a:gd name="connsiteX69" fmla="*/ 110490 w 967740"/>
              <a:gd name="connsiteY69" fmla="*/ 89390 h 1788650"/>
              <a:gd name="connsiteX70" fmla="*/ 118110 w 967740"/>
              <a:gd name="connsiteY70" fmla="*/ 74150 h 1788650"/>
              <a:gd name="connsiteX71" fmla="*/ 125730 w 967740"/>
              <a:gd name="connsiteY71" fmla="*/ 51290 h 1788650"/>
              <a:gd name="connsiteX72" fmla="*/ 133350 w 967740"/>
              <a:gd name="connsiteY72" fmla="*/ 62720 h 1788650"/>
              <a:gd name="connsiteX73" fmla="*/ 140970 w 967740"/>
              <a:gd name="connsiteY73" fmla="*/ 51290 h 1788650"/>
              <a:gd name="connsiteX74" fmla="*/ 201930 w 967740"/>
              <a:gd name="connsiteY74" fmla="*/ 20810 h 1788650"/>
              <a:gd name="connsiteX75" fmla="*/ 224790 w 967740"/>
              <a:gd name="connsiteY75" fmla="*/ 28430 h 1788650"/>
              <a:gd name="connsiteX76" fmla="*/ 224790 w 967740"/>
              <a:gd name="connsiteY76" fmla="*/ 24620 h 1788650"/>
              <a:gd name="connsiteX77" fmla="*/ 247650 w 967740"/>
              <a:gd name="connsiteY77" fmla="*/ 47480 h 1788650"/>
              <a:gd name="connsiteX78" fmla="*/ 297180 w 967740"/>
              <a:gd name="connsiteY78" fmla="*/ 74150 h 1788650"/>
              <a:gd name="connsiteX79" fmla="*/ 365760 w 967740"/>
              <a:gd name="connsiteY79" fmla="*/ 116060 h 1788650"/>
              <a:gd name="connsiteX80" fmla="*/ 400050 w 967740"/>
              <a:gd name="connsiteY80" fmla="*/ 142730 h 1788650"/>
              <a:gd name="connsiteX81" fmla="*/ 407670 w 967740"/>
              <a:gd name="connsiteY81" fmla="*/ 154160 h 1788650"/>
              <a:gd name="connsiteX82" fmla="*/ 419100 w 967740"/>
              <a:gd name="connsiteY82" fmla="*/ 157970 h 1788650"/>
              <a:gd name="connsiteX83" fmla="*/ 457200 w 967740"/>
              <a:gd name="connsiteY83" fmla="*/ 196070 h 1788650"/>
              <a:gd name="connsiteX84" fmla="*/ 480060 w 967740"/>
              <a:gd name="connsiteY84" fmla="*/ 215120 h 1788650"/>
              <a:gd name="connsiteX85" fmla="*/ 529590 w 967740"/>
              <a:gd name="connsiteY85" fmla="*/ 257030 h 1788650"/>
              <a:gd name="connsiteX86" fmla="*/ 563880 w 967740"/>
              <a:gd name="connsiteY86" fmla="*/ 283700 h 1788650"/>
              <a:gd name="connsiteX87" fmla="*/ 594360 w 967740"/>
              <a:gd name="connsiteY87" fmla="*/ 317990 h 1788650"/>
              <a:gd name="connsiteX88" fmla="*/ 624840 w 967740"/>
              <a:gd name="connsiteY88" fmla="*/ 356090 h 1788650"/>
              <a:gd name="connsiteX89" fmla="*/ 647700 w 967740"/>
              <a:gd name="connsiteY89" fmla="*/ 390380 h 1788650"/>
              <a:gd name="connsiteX90" fmla="*/ 651510 w 967740"/>
              <a:gd name="connsiteY90" fmla="*/ 401810 h 1788650"/>
              <a:gd name="connsiteX91" fmla="*/ 678180 w 967740"/>
              <a:gd name="connsiteY91" fmla="*/ 436100 h 1788650"/>
              <a:gd name="connsiteX92" fmla="*/ 704850 w 967740"/>
              <a:gd name="connsiteY92" fmla="*/ 474200 h 1788650"/>
              <a:gd name="connsiteX93" fmla="*/ 746760 w 967740"/>
              <a:gd name="connsiteY93" fmla="*/ 565640 h 1788650"/>
              <a:gd name="connsiteX94" fmla="*/ 754380 w 967740"/>
              <a:gd name="connsiteY94" fmla="*/ 580880 h 1788650"/>
              <a:gd name="connsiteX95" fmla="*/ 765810 w 967740"/>
              <a:gd name="connsiteY95" fmla="*/ 607550 h 1788650"/>
              <a:gd name="connsiteX96" fmla="*/ 773430 w 967740"/>
              <a:gd name="connsiteY96" fmla="*/ 584690 h 1788650"/>
              <a:gd name="connsiteX97" fmla="*/ 796290 w 967740"/>
              <a:gd name="connsiteY97" fmla="*/ 504680 h 1788650"/>
              <a:gd name="connsiteX98" fmla="*/ 803910 w 967740"/>
              <a:gd name="connsiteY98" fmla="*/ 428480 h 1788650"/>
              <a:gd name="connsiteX99" fmla="*/ 796290 w 967740"/>
              <a:gd name="connsiteY99" fmla="*/ 401810 h 1788650"/>
              <a:gd name="connsiteX100" fmla="*/ 800100 w 967740"/>
              <a:gd name="connsiteY100" fmla="*/ 386570 h 1788650"/>
              <a:gd name="connsiteX101" fmla="*/ 796290 w 967740"/>
              <a:gd name="connsiteY101" fmla="*/ 363710 h 1788650"/>
              <a:gd name="connsiteX102" fmla="*/ 792480 w 967740"/>
              <a:gd name="connsiteY102" fmla="*/ 337040 h 1788650"/>
              <a:gd name="connsiteX103" fmla="*/ 784860 w 967740"/>
              <a:gd name="connsiteY103" fmla="*/ 291320 h 1788650"/>
              <a:gd name="connsiteX104" fmla="*/ 788670 w 967740"/>
              <a:gd name="connsiteY104" fmla="*/ 196070 h 1788650"/>
              <a:gd name="connsiteX105" fmla="*/ 792480 w 967740"/>
              <a:gd name="connsiteY105" fmla="*/ 177020 h 1788650"/>
              <a:gd name="connsiteX106" fmla="*/ 800100 w 967740"/>
              <a:gd name="connsiteY106" fmla="*/ 199880 h 1788650"/>
              <a:gd name="connsiteX107" fmla="*/ 803910 w 967740"/>
              <a:gd name="connsiteY107" fmla="*/ 237980 h 1788650"/>
              <a:gd name="connsiteX108" fmla="*/ 807720 w 967740"/>
              <a:gd name="connsiteY108" fmla="*/ 268460 h 1788650"/>
              <a:gd name="connsiteX109" fmla="*/ 815340 w 967740"/>
              <a:gd name="connsiteY109" fmla="*/ 257030 h 1788650"/>
              <a:gd name="connsiteX110" fmla="*/ 819150 w 967740"/>
              <a:gd name="connsiteY110" fmla="*/ 245600 h 1788650"/>
              <a:gd name="connsiteX111" fmla="*/ 826770 w 967740"/>
              <a:gd name="connsiteY111" fmla="*/ 226550 h 1788650"/>
              <a:gd name="connsiteX112" fmla="*/ 834390 w 967740"/>
              <a:gd name="connsiteY112" fmla="*/ 203690 h 1788650"/>
              <a:gd name="connsiteX113" fmla="*/ 845820 w 967740"/>
              <a:gd name="connsiteY113" fmla="*/ 180830 h 1788650"/>
              <a:gd name="connsiteX114" fmla="*/ 853440 w 967740"/>
              <a:gd name="connsiteY114" fmla="*/ 196070 h 1788650"/>
              <a:gd name="connsiteX115" fmla="*/ 868680 w 967740"/>
              <a:gd name="connsiteY115" fmla="*/ 218930 h 1788650"/>
              <a:gd name="connsiteX116" fmla="*/ 876300 w 967740"/>
              <a:gd name="connsiteY116" fmla="*/ 199880 h 1788650"/>
              <a:gd name="connsiteX117" fmla="*/ 883920 w 967740"/>
              <a:gd name="connsiteY117" fmla="*/ 188450 h 1788650"/>
              <a:gd name="connsiteX118" fmla="*/ 887730 w 967740"/>
              <a:gd name="connsiteY118" fmla="*/ 237980 h 1788650"/>
              <a:gd name="connsiteX119" fmla="*/ 902970 w 967740"/>
              <a:gd name="connsiteY119" fmla="*/ 211310 h 1788650"/>
              <a:gd name="connsiteX120" fmla="*/ 910590 w 967740"/>
              <a:gd name="connsiteY120" fmla="*/ 196070 h 1788650"/>
              <a:gd name="connsiteX121" fmla="*/ 906780 w 967740"/>
              <a:gd name="connsiteY121" fmla="*/ 226550 h 1788650"/>
              <a:gd name="connsiteX122" fmla="*/ 910590 w 967740"/>
              <a:gd name="connsiteY122" fmla="*/ 241790 h 1788650"/>
              <a:gd name="connsiteX123" fmla="*/ 918210 w 967740"/>
              <a:gd name="connsiteY123" fmla="*/ 230360 h 1788650"/>
              <a:gd name="connsiteX124" fmla="*/ 929640 w 967740"/>
              <a:gd name="connsiteY124" fmla="*/ 218930 h 1788650"/>
              <a:gd name="connsiteX125" fmla="*/ 933450 w 967740"/>
              <a:gd name="connsiteY125" fmla="*/ 207500 h 1788650"/>
              <a:gd name="connsiteX126" fmla="*/ 944880 w 967740"/>
              <a:gd name="connsiteY126" fmla="*/ 241790 h 1788650"/>
              <a:gd name="connsiteX127" fmla="*/ 941070 w 967740"/>
              <a:gd name="connsiteY127" fmla="*/ 302750 h 1788650"/>
              <a:gd name="connsiteX128" fmla="*/ 944880 w 967740"/>
              <a:gd name="connsiteY128" fmla="*/ 401810 h 1788650"/>
              <a:gd name="connsiteX129" fmla="*/ 948690 w 967740"/>
              <a:gd name="connsiteY129" fmla="*/ 428480 h 1788650"/>
              <a:gd name="connsiteX130" fmla="*/ 952500 w 967740"/>
              <a:gd name="connsiteY130" fmla="*/ 470390 h 1788650"/>
              <a:gd name="connsiteX131" fmla="*/ 956310 w 967740"/>
              <a:gd name="connsiteY131" fmla="*/ 565640 h 1788650"/>
              <a:gd name="connsiteX132" fmla="*/ 967740 w 967740"/>
              <a:gd name="connsiteY132" fmla="*/ 626600 h 1788650"/>
              <a:gd name="connsiteX133" fmla="*/ 960120 w 967740"/>
              <a:gd name="connsiteY133" fmla="*/ 737090 h 1788650"/>
              <a:gd name="connsiteX134" fmla="*/ 956310 w 967740"/>
              <a:gd name="connsiteY134" fmla="*/ 763760 h 1788650"/>
              <a:gd name="connsiteX135" fmla="*/ 952500 w 967740"/>
              <a:gd name="connsiteY135" fmla="*/ 782810 h 1788650"/>
              <a:gd name="connsiteX136" fmla="*/ 944880 w 967740"/>
              <a:gd name="connsiteY136" fmla="*/ 847580 h 1788650"/>
              <a:gd name="connsiteX137" fmla="*/ 941070 w 967740"/>
              <a:gd name="connsiteY137" fmla="*/ 862820 h 1788650"/>
              <a:gd name="connsiteX138" fmla="*/ 933450 w 967740"/>
              <a:gd name="connsiteY138" fmla="*/ 935210 h 1788650"/>
              <a:gd name="connsiteX139" fmla="*/ 925830 w 967740"/>
              <a:gd name="connsiteY139" fmla="*/ 988550 h 1788650"/>
              <a:gd name="connsiteX140" fmla="*/ 929640 w 967740"/>
              <a:gd name="connsiteY140" fmla="*/ 1057130 h 1788650"/>
              <a:gd name="connsiteX141" fmla="*/ 941070 w 967740"/>
              <a:gd name="connsiteY141" fmla="*/ 1133330 h 1788650"/>
              <a:gd name="connsiteX142" fmla="*/ 933450 w 967740"/>
              <a:gd name="connsiteY142" fmla="*/ 1217150 h 1788650"/>
              <a:gd name="connsiteX143" fmla="*/ 925830 w 967740"/>
              <a:gd name="connsiteY143" fmla="*/ 1262870 h 1788650"/>
              <a:gd name="connsiteX144" fmla="*/ 918210 w 967740"/>
              <a:gd name="connsiteY144" fmla="*/ 1346690 h 1788650"/>
              <a:gd name="connsiteX145" fmla="*/ 914400 w 967740"/>
              <a:gd name="connsiteY145" fmla="*/ 1361930 h 1788650"/>
              <a:gd name="connsiteX146" fmla="*/ 910590 w 967740"/>
              <a:gd name="connsiteY146" fmla="*/ 1380980 h 1788650"/>
              <a:gd name="connsiteX147" fmla="*/ 902970 w 967740"/>
              <a:gd name="connsiteY147" fmla="*/ 1403840 h 1788650"/>
              <a:gd name="connsiteX148" fmla="*/ 891540 w 967740"/>
              <a:gd name="connsiteY148" fmla="*/ 1430510 h 1788650"/>
              <a:gd name="connsiteX149" fmla="*/ 887730 w 967740"/>
              <a:gd name="connsiteY149" fmla="*/ 1457180 h 1788650"/>
              <a:gd name="connsiteX150" fmla="*/ 883920 w 967740"/>
              <a:gd name="connsiteY150" fmla="*/ 1468610 h 1788650"/>
              <a:gd name="connsiteX151" fmla="*/ 876300 w 967740"/>
              <a:gd name="connsiteY151" fmla="*/ 1495280 h 1788650"/>
              <a:gd name="connsiteX152" fmla="*/ 876300 w 967740"/>
              <a:gd name="connsiteY152" fmla="*/ 1586720 h 1788650"/>
              <a:gd name="connsiteX153" fmla="*/ 887730 w 967740"/>
              <a:gd name="connsiteY153" fmla="*/ 1609580 h 1788650"/>
              <a:gd name="connsiteX154" fmla="*/ 891540 w 967740"/>
              <a:gd name="connsiteY154" fmla="*/ 1617200 h 1788650"/>
              <a:gd name="connsiteX0" fmla="*/ 697230 w 967740"/>
              <a:gd name="connsiteY0" fmla="*/ 1788650 h 1788650"/>
              <a:gd name="connsiteX1" fmla="*/ 704850 w 967740"/>
              <a:gd name="connsiteY1" fmla="*/ 1758170 h 1788650"/>
              <a:gd name="connsiteX2" fmla="*/ 708660 w 967740"/>
              <a:gd name="connsiteY2" fmla="*/ 1742930 h 1788650"/>
              <a:gd name="connsiteX3" fmla="*/ 712470 w 967740"/>
              <a:gd name="connsiteY3" fmla="*/ 1716260 h 1788650"/>
              <a:gd name="connsiteX4" fmla="*/ 716280 w 967740"/>
              <a:gd name="connsiteY4" fmla="*/ 1697210 h 1788650"/>
              <a:gd name="connsiteX5" fmla="*/ 723900 w 967740"/>
              <a:gd name="connsiteY5" fmla="*/ 1674350 h 1788650"/>
              <a:gd name="connsiteX6" fmla="*/ 731520 w 967740"/>
              <a:gd name="connsiteY6" fmla="*/ 1590530 h 1788650"/>
              <a:gd name="connsiteX7" fmla="*/ 735330 w 967740"/>
              <a:gd name="connsiteY7" fmla="*/ 1579100 h 1788650"/>
              <a:gd name="connsiteX8" fmla="*/ 739140 w 967740"/>
              <a:gd name="connsiteY8" fmla="*/ 1529570 h 1788650"/>
              <a:gd name="connsiteX9" fmla="*/ 742950 w 967740"/>
              <a:gd name="connsiteY9" fmla="*/ 1514330 h 1788650"/>
              <a:gd name="connsiteX10" fmla="*/ 746760 w 967740"/>
              <a:gd name="connsiteY10" fmla="*/ 1472420 h 1788650"/>
              <a:gd name="connsiteX11" fmla="*/ 750570 w 967740"/>
              <a:gd name="connsiteY11" fmla="*/ 1457180 h 1788650"/>
              <a:gd name="connsiteX12" fmla="*/ 754380 w 967740"/>
              <a:gd name="connsiteY12" fmla="*/ 1426700 h 1788650"/>
              <a:gd name="connsiteX13" fmla="*/ 758190 w 967740"/>
              <a:gd name="connsiteY13" fmla="*/ 1400030 h 1788650"/>
              <a:gd name="connsiteX14" fmla="*/ 762000 w 967740"/>
              <a:gd name="connsiteY14" fmla="*/ 1339070 h 1788650"/>
              <a:gd name="connsiteX15" fmla="*/ 765810 w 967740"/>
              <a:gd name="connsiteY15" fmla="*/ 1316210 h 1788650"/>
              <a:gd name="connsiteX16" fmla="*/ 758190 w 967740"/>
              <a:gd name="connsiteY16" fmla="*/ 1209530 h 1788650"/>
              <a:gd name="connsiteX17" fmla="*/ 754380 w 967740"/>
              <a:gd name="connsiteY17" fmla="*/ 1190480 h 1788650"/>
              <a:gd name="connsiteX18" fmla="*/ 746760 w 967740"/>
              <a:gd name="connsiteY18" fmla="*/ 1137140 h 1788650"/>
              <a:gd name="connsiteX19" fmla="*/ 735330 w 967740"/>
              <a:gd name="connsiteY19" fmla="*/ 1087610 h 1788650"/>
              <a:gd name="connsiteX20" fmla="*/ 731520 w 967740"/>
              <a:gd name="connsiteY20" fmla="*/ 1076180 h 1788650"/>
              <a:gd name="connsiteX21" fmla="*/ 723900 w 967740"/>
              <a:gd name="connsiteY21" fmla="*/ 1019030 h 1788650"/>
              <a:gd name="connsiteX22" fmla="*/ 716280 w 967740"/>
              <a:gd name="connsiteY22" fmla="*/ 980930 h 1788650"/>
              <a:gd name="connsiteX23" fmla="*/ 712470 w 967740"/>
              <a:gd name="connsiteY23" fmla="*/ 942830 h 1788650"/>
              <a:gd name="connsiteX24" fmla="*/ 704850 w 967740"/>
              <a:gd name="connsiteY24" fmla="*/ 916160 h 1788650"/>
              <a:gd name="connsiteX25" fmla="*/ 701040 w 967740"/>
              <a:gd name="connsiteY25" fmla="*/ 897110 h 1788650"/>
              <a:gd name="connsiteX26" fmla="*/ 693420 w 967740"/>
              <a:gd name="connsiteY26" fmla="*/ 881870 h 1788650"/>
              <a:gd name="connsiteX27" fmla="*/ 685800 w 967740"/>
              <a:gd name="connsiteY27" fmla="*/ 859010 h 1788650"/>
              <a:gd name="connsiteX28" fmla="*/ 674370 w 967740"/>
              <a:gd name="connsiteY28" fmla="*/ 832340 h 1788650"/>
              <a:gd name="connsiteX29" fmla="*/ 666750 w 967740"/>
              <a:gd name="connsiteY29" fmla="*/ 817100 h 1788650"/>
              <a:gd name="connsiteX30" fmla="*/ 659130 w 967740"/>
              <a:gd name="connsiteY30" fmla="*/ 794240 h 1788650"/>
              <a:gd name="connsiteX31" fmla="*/ 655320 w 967740"/>
              <a:gd name="connsiteY31" fmla="*/ 779000 h 1788650"/>
              <a:gd name="connsiteX32" fmla="*/ 647700 w 967740"/>
              <a:gd name="connsiteY32" fmla="*/ 767570 h 1788650"/>
              <a:gd name="connsiteX33" fmla="*/ 640080 w 967740"/>
              <a:gd name="connsiteY33" fmla="*/ 737090 h 1788650"/>
              <a:gd name="connsiteX34" fmla="*/ 636270 w 967740"/>
              <a:gd name="connsiteY34" fmla="*/ 725660 h 1788650"/>
              <a:gd name="connsiteX35" fmla="*/ 632460 w 967740"/>
              <a:gd name="connsiteY35" fmla="*/ 710420 h 1788650"/>
              <a:gd name="connsiteX36" fmla="*/ 624840 w 967740"/>
              <a:gd name="connsiteY36" fmla="*/ 698990 h 1788650"/>
              <a:gd name="connsiteX37" fmla="*/ 621030 w 967740"/>
              <a:gd name="connsiteY37" fmla="*/ 683750 h 1788650"/>
              <a:gd name="connsiteX38" fmla="*/ 605790 w 967740"/>
              <a:gd name="connsiteY38" fmla="*/ 653270 h 1788650"/>
              <a:gd name="connsiteX39" fmla="*/ 586740 w 967740"/>
              <a:gd name="connsiteY39" fmla="*/ 622790 h 1788650"/>
              <a:gd name="connsiteX40" fmla="*/ 567690 w 967740"/>
              <a:gd name="connsiteY40" fmla="*/ 584690 h 1788650"/>
              <a:gd name="connsiteX41" fmla="*/ 567690 w 967740"/>
              <a:gd name="connsiteY41" fmla="*/ 584690 h 1788650"/>
              <a:gd name="connsiteX42" fmla="*/ 537210 w 967740"/>
              <a:gd name="connsiteY42" fmla="*/ 538970 h 1788650"/>
              <a:gd name="connsiteX43" fmla="*/ 518160 w 967740"/>
              <a:gd name="connsiteY43" fmla="*/ 504680 h 1788650"/>
              <a:gd name="connsiteX44" fmla="*/ 510540 w 967740"/>
              <a:gd name="connsiteY44" fmla="*/ 493250 h 1788650"/>
              <a:gd name="connsiteX45" fmla="*/ 468630 w 967740"/>
              <a:gd name="connsiteY45" fmla="*/ 455150 h 1788650"/>
              <a:gd name="connsiteX46" fmla="*/ 434340 w 967740"/>
              <a:gd name="connsiteY46" fmla="*/ 417050 h 1788650"/>
              <a:gd name="connsiteX47" fmla="*/ 403860 w 967740"/>
              <a:gd name="connsiteY47" fmla="*/ 390380 h 1788650"/>
              <a:gd name="connsiteX48" fmla="*/ 369570 w 967740"/>
              <a:gd name="connsiteY48" fmla="*/ 359900 h 1788650"/>
              <a:gd name="connsiteX49" fmla="*/ 342900 w 967740"/>
              <a:gd name="connsiteY49" fmla="*/ 344660 h 1788650"/>
              <a:gd name="connsiteX50" fmla="*/ 308610 w 967740"/>
              <a:gd name="connsiteY50" fmla="*/ 317990 h 1788650"/>
              <a:gd name="connsiteX51" fmla="*/ 281940 w 967740"/>
              <a:gd name="connsiteY51" fmla="*/ 302750 h 1788650"/>
              <a:gd name="connsiteX52" fmla="*/ 270510 w 967740"/>
              <a:gd name="connsiteY52" fmla="*/ 295130 h 1788650"/>
              <a:gd name="connsiteX53" fmla="*/ 224246 w 967740"/>
              <a:gd name="connsiteY53" fmla="*/ 264106 h 1788650"/>
              <a:gd name="connsiteX54" fmla="*/ 188323 w 967740"/>
              <a:gd name="connsiteY54" fmla="*/ 247232 h 1788650"/>
              <a:gd name="connsiteX55" fmla="*/ 163286 w 967740"/>
              <a:gd name="connsiteY55" fmla="*/ 215120 h 1788650"/>
              <a:gd name="connsiteX56" fmla="*/ 117566 w 967740"/>
              <a:gd name="connsiteY56" fmla="*/ 195526 h 1788650"/>
              <a:gd name="connsiteX57" fmla="*/ 76200 w 967740"/>
              <a:gd name="connsiteY57" fmla="*/ 167768 h 1788650"/>
              <a:gd name="connsiteX58" fmla="*/ 30480 w 967740"/>
              <a:gd name="connsiteY58" fmla="*/ 142730 h 1788650"/>
              <a:gd name="connsiteX59" fmla="*/ 22860 w 967740"/>
              <a:gd name="connsiteY59" fmla="*/ 127490 h 1788650"/>
              <a:gd name="connsiteX60" fmla="*/ 11430 w 967740"/>
              <a:gd name="connsiteY60" fmla="*/ 119870 h 1788650"/>
              <a:gd name="connsiteX61" fmla="*/ 19050 w 967740"/>
              <a:gd name="connsiteY61" fmla="*/ 104630 h 1788650"/>
              <a:gd name="connsiteX62" fmla="*/ 30480 w 967740"/>
              <a:gd name="connsiteY62" fmla="*/ 116060 h 1788650"/>
              <a:gd name="connsiteX63" fmla="*/ 41910 w 967740"/>
              <a:gd name="connsiteY63" fmla="*/ 123680 h 1788650"/>
              <a:gd name="connsiteX64" fmla="*/ 60960 w 967740"/>
              <a:gd name="connsiteY64" fmla="*/ 127490 h 1788650"/>
              <a:gd name="connsiteX65" fmla="*/ 53340 w 967740"/>
              <a:gd name="connsiteY65" fmla="*/ 97010 h 1788650"/>
              <a:gd name="connsiteX66" fmla="*/ 49530 w 967740"/>
              <a:gd name="connsiteY66" fmla="*/ 77960 h 1788650"/>
              <a:gd name="connsiteX67" fmla="*/ 72390 w 967740"/>
              <a:gd name="connsiteY67" fmla="*/ 93200 h 1788650"/>
              <a:gd name="connsiteX68" fmla="*/ 83820 w 967740"/>
              <a:gd name="connsiteY68" fmla="*/ 70340 h 1788650"/>
              <a:gd name="connsiteX69" fmla="*/ 110490 w 967740"/>
              <a:gd name="connsiteY69" fmla="*/ 89390 h 1788650"/>
              <a:gd name="connsiteX70" fmla="*/ 118110 w 967740"/>
              <a:gd name="connsiteY70" fmla="*/ 74150 h 1788650"/>
              <a:gd name="connsiteX71" fmla="*/ 125730 w 967740"/>
              <a:gd name="connsiteY71" fmla="*/ 51290 h 1788650"/>
              <a:gd name="connsiteX72" fmla="*/ 133350 w 967740"/>
              <a:gd name="connsiteY72" fmla="*/ 62720 h 1788650"/>
              <a:gd name="connsiteX73" fmla="*/ 140970 w 967740"/>
              <a:gd name="connsiteY73" fmla="*/ 51290 h 1788650"/>
              <a:gd name="connsiteX74" fmla="*/ 182880 w 967740"/>
              <a:gd name="connsiteY74" fmla="*/ 39860 h 1788650"/>
              <a:gd name="connsiteX75" fmla="*/ 224790 w 967740"/>
              <a:gd name="connsiteY75" fmla="*/ 28430 h 1788650"/>
              <a:gd name="connsiteX76" fmla="*/ 224790 w 967740"/>
              <a:gd name="connsiteY76" fmla="*/ 24620 h 1788650"/>
              <a:gd name="connsiteX77" fmla="*/ 247650 w 967740"/>
              <a:gd name="connsiteY77" fmla="*/ 47480 h 1788650"/>
              <a:gd name="connsiteX78" fmla="*/ 297180 w 967740"/>
              <a:gd name="connsiteY78" fmla="*/ 74150 h 1788650"/>
              <a:gd name="connsiteX79" fmla="*/ 365760 w 967740"/>
              <a:gd name="connsiteY79" fmla="*/ 116060 h 1788650"/>
              <a:gd name="connsiteX80" fmla="*/ 400050 w 967740"/>
              <a:gd name="connsiteY80" fmla="*/ 142730 h 1788650"/>
              <a:gd name="connsiteX81" fmla="*/ 407670 w 967740"/>
              <a:gd name="connsiteY81" fmla="*/ 154160 h 1788650"/>
              <a:gd name="connsiteX82" fmla="*/ 419100 w 967740"/>
              <a:gd name="connsiteY82" fmla="*/ 157970 h 1788650"/>
              <a:gd name="connsiteX83" fmla="*/ 457200 w 967740"/>
              <a:gd name="connsiteY83" fmla="*/ 196070 h 1788650"/>
              <a:gd name="connsiteX84" fmla="*/ 480060 w 967740"/>
              <a:gd name="connsiteY84" fmla="*/ 215120 h 1788650"/>
              <a:gd name="connsiteX85" fmla="*/ 529590 w 967740"/>
              <a:gd name="connsiteY85" fmla="*/ 257030 h 1788650"/>
              <a:gd name="connsiteX86" fmla="*/ 563880 w 967740"/>
              <a:gd name="connsiteY86" fmla="*/ 283700 h 1788650"/>
              <a:gd name="connsiteX87" fmla="*/ 594360 w 967740"/>
              <a:gd name="connsiteY87" fmla="*/ 317990 h 1788650"/>
              <a:gd name="connsiteX88" fmla="*/ 624840 w 967740"/>
              <a:gd name="connsiteY88" fmla="*/ 356090 h 1788650"/>
              <a:gd name="connsiteX89" fmla="*/ 647700 w 967740"/>
              <a:gd name="connsiteY89" fmla="*/ 390380 h 1788650"/>
              <a:gd name="connsiteX90" fmla="*/ 651510 w 967740"/>
              <a:gd name="connsiteY90" fmla="*/ 401810 h 1788650"/>
              <a:gd name="connsiteX91" fmla="*/ 678180 w 967740"/>
              <a:gd name="connsiteY91" fmla="*/ 436100 h 1788650"/>
              <a:gd name="connsiteX92" fmla="*/ 704850 w 967740"/>
              <a:gd name="connsiteY92" fmla="*/ 474200 h 1788650"/>
              <a:gd name="connsiteX93" fmla="*/ 746760 w 967740"/>
              <a:gd name="connsiteY93" fmla="*/ 565640 h 1788650"/>
              <a:gd name="connsiteX94" fmla="*/ 754380 w 967740"/>
              <a:gd name="connsiteY94" fmla="*/ 580880 h 1788650"/>
              <a:gd name="connsiteX95" fmla="*/ 765810 w 967740"/>
              <a:gd name="connsiteY95" fmla="*/ 607550 h 1788650"/>
              <a:gd name="connsiteX96" fmla="*/ 773430 w 967740"/>
              <a:gd name="connsiteY96" fmla="*/ 584690 h 1788650"/>
              <a:gd name="connsiteX97" fmla="*/ 796290 w 967740"/>
              <a:gd name="connsiteY97" fmla="*/ 504680 h 1788650"/>
              <a:gd name="connsiteX98" fmla="*/ 803910 w 967740"/>
              <a:gd name="connsiteY98" fmla="*/ 428480 h 1788650"/>
              <a:gd name="connsiteX99" fmla="*/ 796290 w 967740"/>
              <a:gd name="connsiteY99" fmla="*/ 401810 h 1788650"/>
              <a:gd name="connsiteX100" fmla="*/ 800100 w 967740"/>
              <a:gd name="connsiteY100" fmla="*/ 386570 h 1788650"/>
              <a:gd name="connsiteX101" fmla="*/ 796290 w 967740"/>
              <a:gd name="connsiteY101" fmla="*/ 363710 h 1788650"/>
              <a:gd name="connsiteX102" fmla="*/ 792480 w 967740"/>
              <a:gd name="connsiteY102" fmla="*/ 337040 h 1788650"/>
              <a:gd name="connsiteX103" fmla="*/ 784860 w 967740"/>
              <a:gd name="connsiteY103" fmla="*/ 291320 h 1788650"/>
              <a:gd name="connsiteX104" fmla="*/ 788670 w 967740"/>
              <a:gd name="connsiteY104" fmla="*/ 196070 h 1788650"/>
              <a:gd name="connsiteX105" fmla="*/ 792480 w 967740"/>
              <a:gd name="connsiteY105" fmla="*/ 177020 h 1788650"/>
              <a:gd name="connsiteX106" fmla="*/ 800100 w 967740"/>
              <a:gd name="connsiteY106" fmla="*/ 199880 h 1788650"/>
              <a:gd name="connsiteX107" fmla="*/ 803910 w 967740"/>
              <a:gd name="connsiteY107" fmla="*/ 237980 h 1788650"/>
              <a:gd name="connsiteX108" fmla="*/ 807720 w 967740"/>
              <a:gd name="connsiteY108" fmla="*/ 268460 h 1788650"/>
              <a:gd name="connsiteX109" fmla="*/ 815340 w 967740"/>
              <a:gd name="connsiteY109" fmla="*/ 257030 h 1788650"/>
              <a:gd name="connsiteX110" fmla="*/ 819150 w 967740"/>
              <a:gd name="connsiteY110" fmla="*/ 245600 h 1788650"/>
              <a:gd name="connsiteX111" fmla="*/ 826770 w 967740"/>
              <a:gd name="connsiteY111" fmla="*/ 226550 h 1788650"/>
              <a:gd name="connsiteX112" fmla="*/ 834390 w 967740"/>
              <a:gd name="connsiteY112" fmla="*/ 203690 h 1788650"/>
              <a:gd name="connsiteX113" fmla="*/ 845820 w 967740"/>
              <a:gd name="connsiteY113" fmla="*/ 180830 h 1788650"/>
              <a:gd name="connsiteX114" fmla="*/ 853440 w 967740"/>
              <a:gd name="connsiteY114" fmla="*/ 196070 h 1788650"/>
              <a:gd name="connsiteX115" fmla="*/ 868680 w 967740"/>
              <a:gd name="connsiteY115" fmla="*/ 218930 h 1788650"/>
              <a:gd name="connsiteX116" fmla="*/ 876300 w 967740"/>
              <a:gd name="connsiteY116" fmla="*/ 199880 h 1788650"/>
              <a:gd name="connsiteX117" fmla="*/ 883920 w 967740"/>
              <a:gd name="connsiteY117" fmla="*/ 188450 h 1788650"/>
              <a:gd name="connsiteX118" fmla="*/ 887730 w 967740"/>
              <a:gd name="connsiteY118" fmla="*/ 237980 h 1788650"/>
              <a:gd name="connsiteX119" fmla="*/ 902970 w 967740"/>
              <a:gd name="connsiteY119" fmla="*/ 211310 h 1788650"/>
              <a:gd name="connsiteX120" fmla="*/ 910590 w 967740"/>
              <a:gd name="connsiteY120" fmla="*/ 196070 h 1788650"/>
              <a:gd name="connsiteX121" fmla="*/ 906780 w 967740"/>
              <a:gd name="connsiteY121" fmla="*/ 226550 h 1788650"/>
              <a:gd name="connsiteX122" fmla="*/ 910590 w 967740"/>
              <a:gd name="connsiteY122" fmla="*/ 241790 h 1788650"/>
              <a:gd name="connsiteX123" fmla="*/ 918210 w 967740"/>
              <a:gd name="connsiteY123" fmla="*/ 230360 h 1788650"/>
              <a:gd name="connsiteX124" fmla="*/ 929640 w 967740"/>
              <a:gd name="connsiteY124" fmla="*/ 218930 h 1788650"/>
              <a:gd name="connsiteX125" fmla="*/ 933450 w 967740"/>
              <a:gd name="connsiteY125" fmla="*/ 207500 h 1788650"/>
              <a:gd name="connsiteX126" fmla="*/ 944880 w 967740"/>
              <a:gd name="connsiteY126" fmla="*/ 241790 h 1788650"/>
              <a:gd name="connsiteX127" fmla="*/ 941070 w 967740"/>
              <a:gd name="connsiteY127" fmla="*/ 302750 h 1788650"/>
              <a:gd name="connsiteX128" fmla="*/ 944880 w 967740"/>
              <a:gd name="connsiteY128" fmla="*/ 401810 h 1788650"/>
              <a:gd name="connsiteX129" fmla="*/ 948690 w 967740"/>
              <a:gd name="connsiteY129" fmla="*/ 428480 h 1788650"/>
              <a:gd name="connsiteX130" fmla="*/ 952500 w 967740"/>
              <a:gd name="connsiteY130" fmla="*/ 470390 h 1788650"/>
              <a:gd name="connsiteX131" fmla="*/ 956310 w 967740"/>
              <a:gd name="connsiteY131" fmla="*/ 565640 h 1788650"/>
              <a:gd name="connsiteX132" fmla="*/ 967740 w 967740"/>
              <a:gd name="connsiteY132" fmla="*/ 626600 h 1788650"/>
              <a:gd name="connsiteX133" fmla="*/ 960120 w 967740"/>
              <a:gd name="connsiteY133" fmla="*/ 737090 h 1788650"/>
              <a:gd name="connsiteX134" fmla="*/ 956310 w 967740"/>
              <a:gd name="connsiteY134" fmla="*/ 763760 h 1788650"/>
              <a:gd name="connsiteX135" fmla="*/ 952500 w 967740"/>
              <a:gd name="connsiteY135" fmla="*/ 782810 h 1788650"/>
              <a:gd name="connsiteX136" fmla="*/ 944880 w 967740"/>
              <a:gd name="connsiteY136" fmla="*/ 847580 h 1788650"/>
              <a:gd name="connsiteX137" fmla="*/ 941070 w 967740"/>
              <a:gd name="connsiteY137" fmla="*/ 862820 h 1788650"/>
              <a:gd name="connsiteX138" fmla="*/ 933450 w 967740"/>
              <a:gd name="connsiteY138" fmla="*/ 935210 h 1788650"/>
              <a:gd name="connsiteX139" fmla="*/ 925830 w 967740"/>
              <a:gd name="connsiteY139" fmla="*/ 988550 h 1788650"/>
              <a:gd name="connsiteX140" fmla="*/ 929640 w 967740"/>
              <a:gd name="connsiteY140" fmla="*/ 1057130 h 1788650"/>
              <a:gd name="connsiteX141" fmla="*/ 941070 w 967740"/>
              <a:gd name="connsiteY141" fmla="*/ 1133330 h 1788650"/>
              <a:gd name="connsiteX142" fmla="*/ 933450 w 967740"/>
              <a:gd name="connsiteY142" fmla="*/ 1217150 h 1788650"/>
              <a:gd name="connsiteX143" fmla="*/ 925830 w 967740"/>
              <a:gd name="connsiteY143" fmla="*/ 1262870 h 1788650"/>
              <a:gd name="connsiteX144" fmla="*/ 918210 w 967740"/>
              <a:gd name="connsiteY144" fmla="*/ 1346690 h 1788650"/>
              <a:gd name="connsiteX145" fmla="*/ 914400 w 967740"/>
              <a:gd name="connsiteY145" fmla="*/ 1361930 h 1788650"/>
              <a:gd name="connsiteX146" fmla="*/ 910590 w 967740"/>
              <a:gd name="connsiteY146" fmla="*/ 1380980 h 1788650"/>
              <a:gd name="connsiteX147" fmla="*/ 902970 w 967740"/>
              <a:gd name="connsiteY147" fmla="*/ 1403840 h 1788650"/>
              <a:gd name="connsiteX148" fmla="*/ 891540 w 967740"/>
              <a:gd name="connsiteY148" fmla="*/ 1430510 h 1788650"/>
              <a:gd name="connsiteX149" fmla="*/ 887730 w 967740"/>
              <a:gd name="connsiteY149" fmla="*/ 1457180 h 1788650"/>
              <a:gd name="connsiteX150" fmla="*/ 883920 w 967740"/>
              <a:gd name="connsiteY150" fmla="*/ 1468610 h 1788650"/>
              <a:gd name="connsiteX151" fmla="*/ 876300 w 967740"/>
              <a:gd name="connsiteY151" fmla="*/ 1495280 h 1788650"/>
              <a:gd name="connsiteX152" fmla="*/ 876300 w 967740"/>
              <a:gd name="connsiteY152" fmla="*/ 1586720 h 1788650"/>
              <a:gd name="connsiteX153" fmla="*/ 887730 w 967740"/>
              <a:gd name="connsiteY153" fmla="*/ 1609580 h 1788650"/>
              <a:gd name="connsiteX154" fmla="*/ 891540 w 967740"/>
              <a:gd name="connsiteY154" fmla="*/ 1617200 h 1788650"/>
              <a:gd name="connsiteX0" fmla="*/ 697230 w 967740"/>
              <a:gd name="connsiteY0" fmla="*/ 1788650 h 1788650"/>
              <a:gd name="connsiteX1" fmla="*/ 704850 w 967740"/>
              <a:gd name="connsiteY1" fmla="*/ 1758170 h 1788650"/>
              <a:gd name="connsiteX2" fmla="*/ 708660 w 967740"/>
              <a:gd name="connsiteY2" fmla="*/ 1742930 h 1788650"/>
              <a:gd name="connsiteX3" fmla="*/ 712470 w 967740"/>
              <a:gd name="connsiteY3" fmla="*/ 1716260 h 1788650"/>
              <a:gd name="connsiteX4" fmla="*/ 716280 w 967740"/>
              <a:gd name="connsiteY4" fmla="*/ 1697210 h 1788650"/>
              <a:gd name="connsiteX5" fmla="*/ 723900 w 967740"/>
              <a:gd name="connsiteY5" fmla="*/ 1674350 h 1788650"/>
              <a:gd name="connsiteX6" fmla="*/ 731520 w 967740"/>
              <a:gd name="connsiteY6" fmla="*/ 1590530 h 1788650"/>
              <a:gd name="connsiteX7" fmla="*/ 735330 w 967740"/>
              <a:gd name="connsiteY7" fmla="*/ 1579100 h 1788650"/>
              <a:gd name="connsiteX8" fmla="*/ 739140 w 967740"/>
              <a:gd name="connsiteY8" fmla="*/ 1529570 h 1788650"/>
              <a:gd name="connsiteX9" fmla="*/ 742950 w 967740"/>
              <a:gd name="connsiteY9" fmla="*/ 1514330 h 1788650"/>
              <a:gd name="connsiteX10" fmla="*/ 746760 w 967740"/>
              <a:gd name="connsiteY10" fmla="*/ 1472420 h 1788650"/>
              <a:gd name="connsiteX11" fmla="*/ 750570 w 967740"/>
              <a:gd name="connsiteY11" fmla="*/ 1457180 h 1788650"/>
              <a:gd name="connsiteX12" fmla="*/ 754380 w 967740"/>
              <a:gd name="connsiteY12" fmla="*/ 1426700 h 1788650"/>
              <a:gd name="connsiteX13" fmla="*/ 758190 w 967740"/>
              <a:gd name="connsiteY13" fmla="*/ 1400030 h 1788650"/>
              <a:gd name="connsiteX14" fmla="*/ 762000 w 967740"/>
              <a:gd name="connsiteY14" fmla="*/ 1339070 h 1788650"/>
              <a:gd name="connsiteX15" fmla="*/ 765810 w 967740"/>
              <a:gd name="connsiteY15" fmla="*/ 1316210 h 1788650"/>
              <a:gd name="connsiteX16" fmla="*/ 758190 w 967740"/>
              <a:gd name="connsiteY16" fmla="*/ 1209530 h 1788650"/>
              <a:gd name="connsiteX17" fmla="*/ 754380 w 967740"/>
              <a:gd name="connsiteY17" fmla="*/ 1190480 h 1788650"/>
              <a:gd name="connsiteX18" fmla="*/ 746760 w 967740"/>
              <a:gd name="connsiteY18" fmla="*/ 1137140 h 1788650"/>
              <a:gd name="connsiteX19" fmla="*/ 735330 w 967740"/>
              <a:gd name="connsiteY19" fmla="*/ 1087610 h 1788650"/>
              <a:gd name="connsiteX20" fmla="*/ 731520 w 967740"/>
              <a:gd name="connsiteY20" fmla="*/ 1076180 h 1788650"/>
              <a:gd name="connsiteX21" fmla="*/ 723900 w 967740"/>
              <a:gd name="connsiteY21" fmla="*/ 1019030 h 1788650"/>
              <a:gd name="connsiteX22" fmla="*/ 716280 w 967740"/>
              <a:gd name="connsiteY22" fmla="*/ 980930 h 1788650"/>
              <a:gd name="connsiteX23" fmla="*/ 712470 w 967740"/>
              <a:gd name="connsiteY23" fmla="*/ 942830 h 1788650"/>
              <a:gd name="connsiteX24" fmla="*/ 704850 w 967740"/>
              <a:gd name="connsiteY24" fmla="*/ 916160 h 1788650"/>
              <a:gd name="connsiteX25" fmla="*/ 701040 w 967740"/>
              <a:gd name="connsiteY25" fmla="*/ 897110 h 1788650"/>
              <a:gd name="connsiteX26" fmla="*/ 693420 w 967740"/>
              <a:gd name="connsiteY26" fmla="*/ 881870 h 1788650"/>
              <a:gd name="connsiteX27" fmla="*/ 685800 w 967740"/>
              <a:gd name="connsiteY27" fmla="*/ 859010 h 1788650"/>
              <a:gd name="connsiteX28" fmla="*/ 674370 w 967740"/>
              <a:gd name="connsiteY28" fmla="*/ 832340 h 1788650"/>
              <a:gd name="connsiteX29" fmla="*/ 666750 w 967740"/>
              <a:gd name="connsiteY29" fmla="*/ 817100 h 1788650"/>
              <a:gd name="connsiteX30" fmla="*/ 659130 w 967740"/>
              <a:gd name="connsiteY30" fmla="*/ 794240 h 1788650"/>
              <a:gd name="connsiteX31" fmla="*/ 655320 w 967740"/>
              <a:gd name="connsiteY31" fmla="*/ 779000 h 1788650"/>
              <a:gd name="connsiteX32" fmla="*/ 647700 w 967740"/>
              <a:gd name="connsiteY32" fmla="*/ 767570 h 1788650"/>
              <a:gd name="connsiteX33" fmla="*/ 640080 w 967740"/>
              <a:gd name="connsiteY33" fmla="*/ 737090 h 1788650"/>
              <a:gd name="connsiteX34" fmla="*/ 636270 w 967740"/>
              <a:gd name="connsiteY34" fmla="*/ 725660 h 1788650"/>
              <a:gd name="connsiteX35" fmla="*/ 632460 w 967740"/>
              <a:gd name="connsiteY35" fmla="*/ 710420 h 1788650"/>
              <a:gd name="connsiteX36" fmla="*/ 624840 w 967740"/>
              <a:gd name="connsiteY36" fmla="*/ 698990 h 1788650"/>
              <a:gd name="connsiteX37" fmla="*/ 621030 w 967740"/>
              <a:gd name="connsiteY37" fmla="*/ 683750 h 1788650"/>
              <a:gd name="connsiteX38" fmla="*/ 605790 w 967740"/>
              <a:gd name="connsiteY38" fmla="*/ 653270 h 1788650"/>
              <a:gd name="connsiteX39" fmla="*/ 586740 w 967740"/>
              <a:gd name="connsiteY39" fmla="*/ 622790 h 1788650"/>
              <a:gd name="connsiteX40" fmla="*/ 567690 w 967740"/>
              <a:gd name="connsiteY40" fmla="*/ 584690 h 1788650"/>
              <a:gd name="connsiteX41" fmla="*/ 567690 w 967740"/>
              <a:gd name="connsiteY41" fmla="*/ 584690 h 1788650"/>
              <a:gd name="connsiteX42" fmla="*/ 537210 w 967740"/>
              <a:gd name="connsiteY42" fmla="*/ 538970 h 1788650"/>
              <a:gd name="connsiteX43" fmla="*/ 518160 w 967740"/>
              <a:gd name="connsiteY43" fmla="*/ 504680 h 1788650"/>
              <a:gd name="connsiteX44" fmla="*/ 510540 w 967740"/>
              <a:gd name="connsiteY44" fmla="*/ 493250 h 1788650"/>
              <a:gd name="connsiteX45" fmla="*/ 468630 w 967740"/>
              <a:gd name="connsiteY45" fmla="*/ 455150 h 1788650"/>
              <a:gd name="connsiteX46" fmla="*/ 434340 w 967740"/>
              <a:gd name="connsiteY46" fmla="*/ 417050 h 1788650"/>
              <a:gd name="connsiteX47" fmla="*/ 403860 w 967740"/>
              <a:gd name="connsiteY47" fmla="*/ 390380 h 1788650"/>
              <a:gd name="connsiteX48" fmla="*/ 369570 w 967740"/>
              <a:gd name="connsiteY48" fmla="*/ 359900 h 1788650"/>
              <a:gd name="connsiteX49" fmla="*/ 342900 w 967740"/>
              <a:gd name="connsiteY49" fmla="*/ 344660 h 1788650"/>
              <a:gd name="connsiteX50" fmla="*/ 308610 w 967740"/>
              <a:gd name="connsiteY50" fmla="*/ 317990 h 1788650"/>
              <a:gd name="connsiteX51" fmla="*/ 281940 w 967740"/>
              <a:gd name="connsiteY51" fmla="*/ 302750 h 1788650"/>
              <a:gd name="connsiteX52" fmla="*/ 270510 w 967740"/>
              <a:gd name="connsiteY52" fmla="*/ 295130 h 1788650"/>
              <a:gd name="connsiteX53" fmla="*/ 224246 w 967740"/>
              <a:gd name="connsiteY53" fmla="*/ 264106 h 1788650"/>
              <a:gd name="connsiteX54" fmla="*/ 188323 w 967740"/>
              <a:gd name="connsiteY54" fmla="*/ 247232 h 1788650"/>
              <a:gd name="connsiteX55" fmla="*/ 163286 w 967740"/>
              <a:gd name="connsiteY55" fmla="*/ 215120 h 1788650"/>
              <a:gd name="connsiteX56" fmla="*/ 117566 w 967740"/>
              <a:gd name="connsiteY56" fmla="*/ 195526 h 1788650"/>
              <a:gd name="connsiteX57" fmla="*/ 76200 w 967740"/>
              <a:gd name="connsiteY57" fmla="*/ 167768 h 1788650"/>
              <a:gd name="connsiteX58" fmla="*/ 30480 w 967740"/>
              <a:gd name="connsiteY58" fmla="*/ 142730 h 1788650"/>
              <a:gd name="connsiteX59" fmla="*/ 22860 w 967740"/>
              <a:gd name="connsiteY59" fmla="*/ 127490 h 1788650"/>
              <a:gd name="connsiteX60" fmla="*/ 11430 w 967740"/>
              <a:gd name="connsiteY60" fmla="*/ 119870 h 1788650"/>
              <a:gd name="connsiteX61" fmla="*/ 19050 w 967740"/>
              <a:gd name="connsiteY61" fmla="*/ 104630 h 1788650"/>
              <a:gd name="connsiteX62" fmla="*/ 30480 w 967740"/>
              <a:gd name="connsiteY62" fmla="*/ 116060 h 1788650"/>
              <a:gd name="connsiteX63" fmla="*/ 41910 w 967740"/>
              <a:gd name="connsiteY63" fmla="*/ 123680 h 1788650"/>
              <a:gd name="connsiteX64" fmla="*/ 60960 w 967740"/>
              <a:gd name="connsiteY64" fmla="*/ 127490 h 1788650"/>
              <a:gd name="connsiteX65" fmla="*/ 53340 w 967740"/>
              <a:gd name="connsiteY65" fmla="*/ 97010 h 1788650"/>
              <a:gd name="connsiteX66" fmla="*/ 49530 w 967740"/>
              <a:gd name="connsiteY66" fmla="*/ 77960 h 1788650"/>
              <a:gd name="connsiteX67" fmla="*/ 72390 w 967740"/>
              <a:gd name="connsiteY67" fmla="*/ 93200 h 1788650"/>
              <a:gd name="connsiteX68" fmla="*/ 83820 w 967740"/>
              <a:gd name="connsiteY68" fmla="*/ 70340 h 1788650"/>
              <a:gd name="connsiteX69" fmla="*/ 110490 w 967740"/>
              <a:gd name="connsiteY69" fmla="*/ 89390 h 1788650"/>
              <a:gd name="connsiteX70" fmla="*/ 118110 w 967740"/>
              <a:gd name="connsiteY70" fmla="*/ 74150 h 1788650"/>
              <a:gd name="connsiteX71" fmla="*/ 125730 w 967740"/>
              <a:gd name="connsiteY71" fmla="*/ 51290 h 1788650"/>
              <a:gd name="connsiteX72" fmla="*/ 133350 w 967740"/>
              <a:gd name="connsiteY72" fmla="*/ 62720 h 1788650"/>
              <a:gd name="connsiteX73" fmla="*/ 140970 w 967740"/>
              <a:gd name="connsiteY73" fmla="*/ 51290 h 1788650"/>
              <a:gd name="connsiteX74" fmla="*/ 182880 w 967740"/>
              <a:gd name="connsiteY74" fmla="*/ 39860 h 1788650"/>
              <a:gd name="connsiteX75" fmla="*/ 224790 w 967740"/>
              <a:gd name="connsiteY75" fmla="*/ 28430 h 1788650"/>
              <a:gd name="connsiteX76" fmla="*/ 211182 w 967740"/>
              <a:gd name="connsiteY76" fmla="*/ 51834 h 1788650"/>
              <a:gd name="connsiteX77" fmla="*/ 247650 w 967740"/>
              <a:gd name="connsiteY77" fmla="*/ 47480 h 1788650"/>
              <a:gd name="connsiteX78" fmla="*/ 297180 w 967740"/>
              <a:gd name="connsiteY78" fmla="*/ 74150 h 1788650"/>
              <a:gd name="connsiteX79" fmla="*/ 365760 w 967740"/>
              <a:gd name="connsiteY79" fmla="*/ 116060 h 1788650"/>
              <a:gd name="connsiteX80" fmla="*/ 400050 w 967740"/>
              <a:gd name="connsiteY80" fmla="*/ 142730 h 1788650"/>
              <a:gd name="connsiteX81" fmla="*/ 407670 w 967740"/>
              <a:gd name="connsiteY81" fmla="*/ 154160 h 1788650"/>
              <a:gd name="connsiteX82" fmla="*/ 419100 w 967740"/>
              <a:gd name="connsiteY82" fmla="*/ 157970 h 1788650"/>
              <a:gd name="connsiteX83" fmla="*/ 457200 w 967740"/>
              <a:gd name="connsiteY83" fmla="*/ 196070 h 1788650"/>
              <a:gd name="connsiteX84" fmla="*/ 480060 w 967740"/>
              <a:gd name="connsiteY84" fmla="*/ 215120 h 1788650"/>
              <a:gd name="connsiteX85" fmla="*/ 529590 w 967740"/>
              <a:gd name="connsiteY85" fmla="*/ 257030 h 1788650"/>
              <a:gd name="connsiteX86" fmla="*/ 563880 w 967740"/>
              <a:gd name="connsiteY86" fmla="*/ 283700 h 1788650"/>
              <a:gd name="connsiteX87" fmla="*/ 594360 w 967740"/>
              <a:gd name="connsiteY87" fmla="*/ 317990 h 1788650"/>
              <a:gd name="connsiteX88" fmla="*/ 624840 w 967740"/>
              <a:gd name="connsiteY88" fmla="*/ 356090 h 1788650"/>
              <a:gd name="connsiteX89" fmla="*/ 647700 w 967740"/>
              <a:gd name="connsiteY89" fmla="*/ 390380 h 1788650"/>
              <a:gd name="connsiteX90" fmla="*/ 651510 w 967740"/>
              <a:gd name="connsiteY90" fmla="*/ 401810 h 1788650"/>
              <a:gd name="connsiteX91" fmla="*/ 678180 w 967740"/>
              <a:gd name="connsiteY91" fmla="*/ 436100 h 1788650"/>
              <a:gd name="connsiteX92" fmla="*/ 704850 w 967740"/>
              <a:gd name="connsiteY92" fmla="*/ 474200 h 1788650"/>
              <a:gd name="connsiteX93" fmla="*/ 746760 w 967740"/>
              <a:gd name="connsiteY93" fmla="*/ 565640 h 1788650"/>
              <a:gd name="connsiteX94" fmla="*/ 754380 w 967740"/>
              <a:gd name="connsiteY94" fmla="*/ 580880 h 1788650"/>
              <a:gd name="connsiteX95" fmla="*/ 765810 w 967740"/>
              <a:gd name="connsiteY95" fmla="*/ 607550 h 1788650"/>
              <a:gd name="connsiteX96" fmla="*/ 773430 w 967740"/>
              <a:gd name="connsiteY96" fmla="*/ 584690 h 1788650"/>
              <a:gd name="connsiteX97" fmla="*/ 796290 w 967740"/>
              <a:gd name="connsiteY97" fmla="*/ 504680 h 1788650"/>
              <a:gd name="connsiteX98" fmla="*/ 803910 w 967740"/>
              <a:gd name="connsiteY98" fmla="*/ 428480 h 1788650"/>
              <a:gd name="connsiteX99" fmla="*/ 796290 w 967740"/>
              <a:gd name="connsiteY99" fmla="*/ 401810 h 1788650"/>
              <a:gd name="connsiteX100" fmla="*/ 800100 w 967740"/>
              <a:gd name="connsiteY100" fmla="*/ 386570 h 1788650"/>
              <a:gd name="connsiteX101" fmla="*/ 796290 w 967740"/>
              <a:gd name="connsiteY101" fmla="*/ 363710 h 1788650"/>
              <a:gd name="connsiteX102" fmla="*/ 792480 w 967740"/>
              <a:gd name="connsiteY102" fmla="*/ 337040 h 1788650"/>
              <a:gd name="connsiteX103" fmla="*/ 784860 w 967740"/>
              <a:gd name="connsiteY103" fmla="*/ 291320 h 1788650"/>
              <a:gd name="connsiteX104" fmla="*/ 788670 w 967740"/>
              <a:gd name="connsiteY104" fmla="*/ 196070 h 1788650"/>
              <a:gd name="connsiteX105" fmla="*/ 792480 w 967740"/>
              <a:gd name="connsiteY105" fmla="*/ 177020 h 1788650"/>
              <a:gd name="connsiteX106" fmla="*/ 800100 w 967740"/>
              <a:gd name="connsiteY106" fmla="*/ 199880 h 1788650"/>
              <a:gd name="connsiteX107" fmla="*/ 803910 w 967740"/>
              <a:gd name="connsiteY107" fmla="*/ 237980 h 1788650"/>
              <a:gd name="connsiteX108" fmla="*/ 807720 w 967740"/>
              <a:gd name="connsiteY108" fmla="*/ 268460 h 1788650"/>
              <a:gd name="connsiteX109" fmla="*/ 815340 w 967740"/>
              <a:gd name="connsiteY109" fmla="*/ 257030 h 1788650"/>
              <a:gd name="connsiteX110" fmla="*/ 819150 w 967740"/>
              <a:gd name="connsiteY110" fmla="*/ 245600 h 1788650"/>
              <a:gd name="connsiteX111" fmla="*/ 826770 w 967740"/>
              <a:gd name="connsiteY111" fmla="*/ 226550 h 1788650"/>
              <a:gd name="connsiteX112" fmla="*/ 834390 w 967740"/>
              <a:gd name="connsiteY112" fmla="*/ 203690 h 1788650"/>
              <a:gd name="connsiteX113" fmla="*/ 845820 w 967740"/>
              <a:gd name="connsiteY113" fmla="*/ 180830 h 1788650"/>
              <a:gd name="connsiteX114" fmla="*/ 853440 w 967740"/>
              <a:gd name="connsiteY114" fmla="*/ 196070 h 1788650"/>
              <a:gd name="connsiteX115" fmla="*/ 868680 w 967740"/>
              <a:gd name="connsiteY115" fmla="*/ 218930 h 1788650"/>
              <a:gd name="connsiteX116" fmla="*/ 876300 w 967740"/>
              <a:gd name="connsiteY116" fmla="*/ 199880 h 1788650"/>
              <a:gd name="connsiteX117" fmla="*/ 883920 w 967740"/>
              <a:gd name="connsiteY117" fmla="*/ 188450 h 1788650"/>
              <a:gd name="connsiteX118" fmla="*/ 887730 w 967740"/>
              <a:gd name="connsiteY118" fmla="*/ 237980 h 1788650"/>
              <a:gd name="connsiteX119" fmla="*/ 902970 w 967740"/>
              <a:gd name="connsiteY119" fmla="*/ 211310 h 1788650"/>
              <a:gd name="connsiteX120" fmla="*/ 910590 w 967740"/>
              <a:gd name="connsiteY120" fmla="*/ 196070 h 1788650"/>
              <a:gd name="connsiteX121" fmla="*/ 906780 w 967740"/>
              <a:gd name="connsiteY121" fmla="*/ 226550 h 1788650"/>
              <a:gd name="connsiteX122" fmla="*/ 910590 w 967740"/>
              <a:gd name="connsiteY122" fmla="*/ 241790 h 1788650"/>
              <a:gd name="connsiteX123" fmla="*/ 918210 w 967740"/>
              <a:gd name="connsiteY123" fmla="*/ 230360 h 1788650"/>
              <a:gd name="connsiteX124" fmla="*/ 929640 w 967740"/>
              <a:gd name="connsiteY124" fmla="*/ 218930 h 1788650"/>
              <a:gd name="connsiteX125" fmla="*/ 933450 w 967740"/>
              <a:gd name="connsiteY125" fmla="*/ 207500 h 1788650"/>
              <a:gd name="connsiteX126" fmla="*/ 944880 w 967740"/>
              <a:gd name="connsiteY126" fmla="*/ 241790 h 1788650"/>
              <a:gd name="connsiteX127" fmla="*/ 941070 w 967740"/>
              <a:gd name="connsiteY127" fmla="*/ 302750 h 1788650"/>
              <a:gd name="connsiteX128" fmla="*/ 944880 w 967740"/>
              <a:gd name="connsiteY128" fmla="*/ 401810 h 1788650"/>
              <a:gd name="connsiteX129" fmla="*/ 948690 w 967740"/>
              <a:gd name="connsiteY129" fmla="*/ 428480 h 1788650"/>
              <a:gd name="connsiteX130" fmla="*/ 952500 w 967740"/>
              <a:gd name="connsiteY130" fmla="*/ 470390 h 1788650"/>
              <a:gd name="connsiteX131" fmla="*/ 956310 w 967740"/>
              <a:gd name="connsiteY131" fmla="*/ 565640 h 1788650"/>
              <a:gd name="connsiteX132" fmla="*/ 967740 w 967740"/>
              <a:gd name="connsiteY132" fmla="*/ 626600 h 1788650"/>
              <a:gd name="connsiteX133" fmla="*/ 960120 w 967740"/>
              <a:gd name="connsiteY133" fmla="*/ 737090 h 1788650"/>
              <a:gd name="connsiteX134" fmla="*/ 956310 w 967740"/>
              <a:gd name="connsiteY134" fmla="*/ 763760 h 1788650"/>
              <a:gd name="connsiteX135" fmla="*/ 952500 w 967740"/>
              <a:gd name="connsiteY135" fmla="*/ 782810 h 1788650"/>
              <a:gd name="connsiteX136" fmla="*/ 944880 w 967740"/>
              <a:gd name="connsiteY136" fmla="*/ 847580 h 1788650"/>
              <a:gd name="connsiteX137" fmla="*/ 941070 w 967740"/>
              <a:gd name="connsiteY137" fmla="*/ 862820 h 1788650"/>
              <a:gd name="connsiteX138" fmla="*/ 933450 w 967740"/>
              <a:gd name="connsiteY138" fmla="*/ 935210 h 1788650"/>
              <a:gd name="connsiteX139" fmla="*/ 925830 w 967740"/>
              <a:gd name="connsiteY139" fmla="*/ 988550 h 1788650"/>
              <a:gd name="connsiteX140" fmla="*/ 929640 w 967740"/>
              <a:gd name="connsiteY140" fmla="*/ 1057130 h 1788650"/>
              <a:gd name="connsiteX141" fmla="*/ 941070 w 967740"/>
              <a:gd name="connsiteY141" fmla="*/ 1133330 h 1788650"/>
              <a:gd name="connsiteX142" fmla="*/ 933450 w 967740"/>
              <a:gd name="connsiteY142" fmla="*/ 1217150 h 1788650"/>
              <a:gd name="connsiteX143" fmla="*/ 925830 w 967740"/>
              <a:gd name="connsiteY143" fmla="*/ 1262870 h 1788650"/>
              <a:gd name="connsiteX144" fmla="*/ 918210 w 967740"/>
              <a:gd name="connsiteY144" fmla="*/ 1346690 h 1788650"/>
              <a:gd name="connsiteX145" fmla="*/ 914400 w 967740"/>
              <a:gd name="connsiteY145" fmla="*/ 1361930 h 1788650"/>
              <a:gd name="connsiteX146" fmla="*/ 910590 w 967740"/>
              <a:gd name="connsiteY146" fmla="*/ 1380980 h 1788650"/>
              <a:gd name="connsiteX147" fmla="*/ 902970 w 967740"/>
              <a:gd name="connsiteY147" fmla="*/ 1403840 h 1788650"/>
              <a:gd name="connsiteX148" fmla="*/ 891540 w 967740"/>
              <a:gd name="connsiteY148" fmla="*/ 1430510 h 1788650"/>
              <a:gd name="connsiteX149" fmla="*/ 887730 w 967740"/>
              <a:gd name="connsiteY149" fmla="*/ 1457180 h 1788650"/>
              <a:gd name="connsiteX150" fmla="*/ 883920 w 967740"/>
              <a:gd name="connsiteY150" fmla="*/ 1468610 h 1788650"/>
              <a:gd name="connsiteX151" fmla="*/ 876300 w 967740"/>
              <a:gd name="connsiteY151" fmla="*/ 1495280 h 1788650"/>
              <a:gd name="connsiteX152" fmla="*/ 876300 w 967740"/>
              <a:gd name="connsiteY152" fmla="*/ 1586720 h 1788650"/>
              <a:gd name="connsiteX153" fmla="*/ 887730 w 967740"/>
              <a:gd name="connsiteY153" fmla="*/ 1609580 h 1788650"/>
              <a:gd name="connsiteX154" fmla="*/ 891540 w 967740"/>
              <a:gd name="connsiteY154" fmla="*/ 1617200 h 1788650"/>
              <a:gd name="connsiteX0" fmla="*/ 697230 w 967740"/>
              <a:gd name="connsiteY0" fmla="*/ 1788650 h 1788650"/>
              <a:gd name="connsiteX1" fmla="*/ 704850 w 967740"/>
              <a:gd name="connsiteY1" fmla="*/ 1758170 h 1788650"/>
              <a:gd name="connsiteX2" fmla="*/ 708660 w 967740"/>
              <a:gd name="connsiteY2" fmla="*/ 1742930 h 1788650"/>
              <a:gd name="connsiteX3" fmla="*/ 712470 w 967740"/>
              <a:gd name="connsiteY3" fmla="*/ 1716260 h 1788650"/>
              <a:gd name="connsiteX4" fmla="*/ 716280 w 967740"/>
              <a:gd name="connsiteY4" fmla="*/ 1697210 h 1788650"/>
              <a:gd name="connsiteX5" fmla="*/ 723900 w 967740"/>
              <a:gd name="connsiteY5" fmla="*/ 1674350 h 1788650"/>
              <a:gd name="connsiteX6" fmla="*/ 731520 w 967740"/>
              <a:gd name="connsiteY6" fmla="*/ 1590530 h 1788650"/>
              <a:gd name="connsiteX7" fmla="*/ 735330 w 967740"/>
              <a:gd name="connsiteY7" fmla="*/ 1579100 h 1788650"/>
              <a:gd name="connsiteX8" fmla="*/ 739140 w 967740"/>
              <a:gd name="connsiteY8" fmla="*/ 1529570 h 1788650"/>
              <a:gd name="connsiteX9" fmla="*/ 742950 w 967740"/>
              <a:gd name="connsiteY9" fmla="*/ 1514330 h 1788650"/>
              <a:gd name="connsiteX10" fmla="*/ 746760 w 967740"/>
              <a:gd name="connsiteY10" fmla="*/ 1472420 h 1788650"/>
              <a:gd name="connsiteX11" fmla="*/ 750570 w 967740"/>
              <a:gd name="connsiteY11" fmla="*/ 1457180 h 1788650"/>
              <a:gd name="connsiteX12" fmla="*/ 754380 w 967740"/>
              <a:gd name="connsiteY12" fmla="*/ 1426700 h 1788650"/>
              <a:gd name="connsiteX13" fmla="*/ 758190 w 967740"/>
              <a:gd name="connsiteY13" fmla="*/ 1400030 h 1788650"/>
              <a:gd name="connsiteX14" fmla="*/ 762000 w 967740"/>
              <a:gd name="connsiteY14" fmla="*/ 1339070 h 1788650"/>
              <a:gd name="connsiteX15" fmla="*/ 765810 w 967740"/>
              <a:gd name="connsiteY15" fmla="*/ 1316210 h 1788650"/>
              <a:gd name="connsiteX16" fmla="*/ 758190 w 967740"/>
              <a:gd name="connsiteY16" fmla="*/ 1209530 h 1788650"/>
              <a:gd name="connsiteX17" fmla="*/ 754380 w 967740"/>
              <a:gd name="connsiteY17" fmla="*/ 1190480 h 1788650"/>
              <a:gd name="connsiteX18" fmla="*/ 746760 w 967740"/>
              <a:gd name="connsiteY18" fmla="*/ 1137140 h 1788650"/>
              <a:gd name="connsiteX19" fmla="*/ 735330 w 967740"/>
              <a:gd name="connsiteY19" fmla="*/ 1087610 h 1788650"/>
              <a:gd name="connsiteX20" fmla="*/ 731520 w 967740"/>
              <a:gd name="connsiteY20" fmla="*/ 1076180 h 1788650"/>
              <a:gd name="connsiteX21" fmla="*/ 723900 w 967740"/>
              <a:gd name="connsiteY21" fmla="*/ 1019030 h 1788650"/>
              <a:gd name="connsiteX22" fmla="*/ 716280 w 967740"/>
              <a:gd name="connsiteY22" fmla="*/ 980930 h 1788650"/>
              <a:gd name="connsiteX23" fmla="*/ 712470 w 967740"/>
              <a:gd name="connsiteY23" fmla="*/ 942830 h 1788650"/>
              <a:gd name="connsiteX24" fmla="*/ 704850 w 967740"/>
              <a:gd name="connsiteY24" fmla="*/ 916160 h 1788650"/>
              <a:gd name="connsiteX25" fmla="*/ 701040 w 967740"/>
              <a:gd name="connsiteY25" fmla="*/ 897110 h 1788650"/>
              <a:gd name="connsiteX26" fmla="*/ 693420 w 967740"/>
              <a:gd name="connsiteY26" fmla="*/ 881870 h 1788650"/>
              <a:gd name="connsiteX27" fmla="*/ 685800 w 967740"/>
              <a:gd name="connsiteY27" fmla="*/ 859010 h 1788650"/>
              <a:gd name="connsiteX28" fmla="*/ 674370 w 967740"/>
              <a:gd name="connsiteY28" fmla="*/ 832340 h 1788650"/>
              <a:gd name="connsiteX29" fmla="*/ 666750 w 967740"/>
              <a:gd name="connsiteY29" fmla="*/ 817100 h 1788650"/>
              <a:gd name="connsiteX30" fmla="*/ 659130 w 967740"/>
              <a:gd name="connsiteY30" fmla="*/ 794240 h 1788650"/>
              <a:gd name="connsiteX31" fmla="*/ 655320 w 967740"/>
              <a:gd name="connsiteY31" fmla="*/ 779000 h 1788650"/>
              <a:gd name="connsiteX32" fmla="*/ 647700 w 967740"/>
              <a:gd name="connsiteY32" fmla="*/ 767570 h 1788650"/>
              <a:gd name="connsiteX33" fmla="*/ 640080 w 967740"/>
              <a:gd name="connsiteY33" fmla="*/ 737090 h 1788650"/>
              <a:gd name="connsiteX34" fmla="*/ 636270 w 967740"/>
              <a:gd name="connsiteY34" fmla="*/ 725660 h 1788650"/>
              <a:gd name="connsiteX35" fmla="*/ 632460 w 967740"/>
              <a:gd name="connsiteY35" fmla="*/ 710420 h 1788650"/>
              <a:gd name="connsiteX36" fmla="*/ 624840 w 967740"/>
              <a:gd name="connsiteY36" fmla="*/ 698990 h 1788650"/>
              <a:gd name="connsiteX37" fmla="*/ 621030 w 967740"/>
              <a:gd name="connsiteY37" fmla="*/ 683750 h 1788650"/>
              <a:gd name="connsiteX38" fmla="*/ 605790 w 967740"/>
              <a:gd name="connsiteY38" fmla="*/ 653270 h 1788650"/>
              <a:gd name="connsiteX39" fmla="*/ 586740 w 967740"/>
              <a:gd name="connsiteY39" fmla="*/ 622790 h 1788650"/>
              <a:gd name="connsiteX40" fmla="*/ 567690 w 967740"/>
              <a:gd name="connsiteY40" fmla="*/ 584690 h 1788650"/>
              <a:gd name="connsiteX41" fmla="*/ 567690 w 967740"/>
              <a:gd name="connsiteY41" fmla="*/ 584690 h 1788650"/>
              <a:gd name="connsiteX42" fmla="*/ 537210 w 967740"/>
              <a:gd name="connsiteY42" fmla="*/ 538970 h 1788650"/>
              <a:gd name="connsiteX43" fmla="*/ 518160 w 967740"/>
              <a:gd name="connsiteY43" fmla="*/ 504680 h 1788650"/>
              <a:gd name="connsiteX44" fmla="*/ 510540 w 967740"/>
              <a:gd name="connsiteY44" fmla="*/ 493250 h 1788650"/>
              <a:gd name="connsiteX45" fmla="*/ 468630 w 967740"/>
              <a:gd name="connsiteY45" fmla="*/ 455150 h 1788650"/>
              <a:gd name="connsiteX46" fmla="*/ 434340 w 967740"/>
              <a:gd name="connsiteY46" fmla="*/ 417050 h 1788650"/>
              <a:gd name="connsiteX47" fmla="*/ 403860 w 967740"/>
              <a:gd name="connsiteY47" fmla="*/ 390380 h 1788650"/>
              <a:gd name="connsiteX48" fmla="*/ 369570 w 967740"/>
              <a:gd name="connsiteY48" fmla="*/ 359900 h 1788650"/>
              <a:gd name="connsiteX49" fmla="*/ 342900 w 967740"/>
              <a:gd name="connsiteY49" fmla="*/ 344660 h 1788650"/>
              <a:gd name="connsiteX50" fmla="*/ 308610 w 967740"/>
              <a:gd name="connsiteY50" fmla="*/ 317990 h 1788650"/>
              <a:gd name="connsiteX51" fmla="*/ 281940 w 967740"/>
              <a:gd name="connsiteY51" fmla="*/ 302750 h 1788650"/>
              <a:gd name="connsiteX52" fmla="*/ 270510 w 967740"/>
              <a:gd name="connsiteY52" fmla="*/ 295130 h 1788650"/>
              <a:gd name="connsiteX53" fmla="*/ 224246 w 967740"/>
              <a:gd name="connsiteY53" fmla="*/ 264106 h 1788650"/>
              <a:gd name="connsiteX54" fmla="*/ 188323 w 967740"/>
              <a:gd name="connsiteY54" fmla="*/ 247232 h 1788650"/>
              <a:gd name="connsiteX55" fmla="*/ 163286 w 967740"/>
              <a:gd name="connsiteY55" fmla="*/ 215120 h 1788650"/>
              <a:gd name="connsiteX56" fmla="*/ 117566 w 967740"/>
              <a:gd name="connsiteY56" fmla="*/ 195526 h 1788650"/>
              <a:gd name="connsiteX57" fmla="*/ 76200 w 967740"/>
              <a:gd name="connsiteY57" fmla="*/ 167768 h 1788650"/>
              <a:gd name="connsiteX58" fmla="*/ 30480 w 967740"/>
              <a:gd name="connsiteY58" fmla="*/ 142730 h 1788650"/>
              <a:gd name="connsiteX59" fmla="*/ 22860 w 967740"/>
              <a:gd name="connsiteY59" fmla="*/ 127490 h 1788650"/>
              <a:gd name="connsiteX60" fmla="*/ 11430 w 967740"/>
              <a:gd name="connsiteY60" fmla="*/ 119870 h 1788650"/>
              <a:gd name="connsiteX61" fmla="*/ 19050 w 967740"/>
              <a:gd name="connsiteY61" fmla="*/ 104630 h 1788650"/>
              <a:gd name="connsiteX62" fmla="*/ 30480 w 967740"/>
              <a:gd name="connsiteY62" fmla="*/ 116060 h 1788650"/>
              <a:gd name="connsiteX63" fmla="*/ 41910 w 967740"/>
              <a:gd name="connsiteY63" fmla="*/ 123680 h 1788650"/>
              <a:gd name="connsiteX64" fmla="*/ 60960 w 967740"/>
              <a:gd name="connsiteY64" fmla="*/ 127490 h 1788650"/>
              <a:gd name="connsiteX65" fmla="*/ 53340 w 967740"/>
              <a:gd name="connsiteY65" fmla="*/ 97010 h 1788650"/>
              <a:gd name="connsiteX66" fmla="*/ 49530 w 967740"/>
              <a:gd name="connsiteY66" fmla="*/ 77960 h 1788650"/>
              <a:gd name="connsiteX67" fmla="*/ 72390 w 967740"/>
              <a:gd name="connsiteY67" fmla="*/ 93200 h 1788650"/>
              <a:gd name="connsiteX68" fmla="*/ 83820 w 967740"/>
              <a:gd name="connsiteY68" fmla="*/ 70340 h 1788650"/>
              <a:gd name="connsiteX69" fmla="*/ 110490 w 967740"/>
              <a:gd name="connsiteY69" fmla="*/ 89390 h 1788650"/>
              <a:gd name="connsiteX70" fmla="*/ 118110 w 967740"/>
              <a:gd name="connsiteY70" fmla="*/ 74150 h 1788650"/>
              <a:gd name="connsiteX71" fmla="*/ 125730 w 967740"/>
              <a:gd name="connsiteY71" fmla="*/ 51290 h 1788650"/>
              <a:gd name="connsiteX72" fmla="*/ 133350 w 967740"/>
              <a:gd name="connsiteY72" fmla="*/ 62720 h 1788650"/>
              <a:gd name="connsiteX73" fmla="*/ 140970 w 967740"/>
              <a:gd name="connsiteY73" fmla="*/ 51290 h 1788650"/>
              <a:gd name="connsiteX74" fmla="*/ 182880 w 967740"/>
              <a:gd name="connsiteY74" fmla="*/ 39860 h 1788650"/>
              <a:gd name="connsiteX75" fmla="*/ 211182 w 967740"/>
              <a:gd name="connsiteY75" fmla="*/ 51834 h 1788650"/>
              <a:gd name="connsiteX76" fmla="*/ 247650 w 967740"/>
              <a:gd name="connsiteY76" fmla="*/ 47480 h 1788650"/>
              <a:gd name="connsiteX77" fmla="*/ 297180 w 967740"/>
              <a:gd name="connsiteY77" fmla="*/ 74150 h 1788650"/>
              <a:gd name="connsiteX78" fmla="*/ 365760 w 967740"/>
              <a:gd name="connsiteY78" fmla="*/ 116060 h 1788650"/>
              <a:gd name="connsiteX79" fmla="*/ 400050 w 967740"/>
              <a:gd name="connsiteY79" fmla="*/ 142730 h 1788650"/>
              <a:gd name="connsiteX80" fmla="*/ 407670 w 967740"/>
              <a:gd name="connsiteY80" fmla="*/ 154160 h 1788650"/>
              <a:gd name="connsiteX81" fmla="*/ 419100 w 967740"/>
              <a:gd name="connsiteY81" fmla="*/ 157970 h 1788650"/>
              <a:gd name="connsiteX82" fmla="*/ 457200 w 967740"/>
              <a:gd name="connsiteY82" fmla="*/ 196070 h 1788650"/>
              <a:gd name="connsiteX83" fmla="*/ 480060 w 967740"/>
              <a:gd name="connsiteY83" fmla="*/ 215120 h 1788650"/>
              <a:gd name="connsiteX84" fmla="*/ 529590 w 967740"/>
              <a:gd name="connsiteY84" fmla="*/ 257030 h 1788650"/>
              <a:gd name="connsiteX85" fmla="*/ 563880 w 967740"/>
              <a:gd name="connsiteY85" fmla="*/ 283700 h 1788650"/>
              <a:gd name="connsiteX86" fmla="*/ 594360 w 967740"/>
              <a:gd name="connsiteY86" fmla="*/ 317990 h 1788650"/>
              <a:gd name="connsiteX87" fmla="*/ 624840 w 967740"/>
              <a:gd name="connsiteY87" fmla="*/ 356090 h 1788650"/>
              <a:gd name="connsiteX88" fmla="*/ 647700 w 967740"/>
              <a:gd name="connsiteY88" fmla="*/ 390380 h 1788650"/>
              <a:gd name="connsiteX89" fmla="*/ 651510 w 967740"/>
              <a:gd name="connsiteY89" fmla="*/ 401810 h 1788650"/>
              <a:gd name="connsiteX90" fmla="*/ 678180 w 967740"/>
              <a:gd name="connsiteY90" fmla="*/ 436100 h 1788650"/>
              <a:gd name="connsiteX91" fmla="*/ 704850 w 967740"/>
              <a:gd name="connsiteY91" fmla="*/ 474200 h 1788650"/>
              <a:gd name="connsiteX92" fmla="*/ 746760 w 967740"/>
              <a:gd name="connsiteY92" fmla="*/ 565640 h 1788650"/>
              <a:gd name="connsiteX93" fmla="*/ 754380 w 967740"/>
              <a:gd name="connsiteY93" fmla="*/ 580880 h 1788650"/>
              <a:gd name="connsiteX94" fmla="*/ 765810 w 967740"/>
              <a:gd name="connsiteY94" fmla="*/ 607550 h 1788650"/>
              <a:gd name="connsiteX95" fmla="*/ 773430 w 967740"/>
              <a:gd name="connsiteY95" fmla="*/ 584690 h 1788650"/>
              <a:gd name="connsiteX96" fmla="*/ 796290 w 967740"/>
              <a:gd name="connsiteY96" fmla="*/ 504680 h 1788650"/>
              <a:gd name="connsiteX97" fmla="*/ 803910 w 967740"/>
              <a:gd name="connsiteY97" fmla="*/ 428480 h 1788650"/>
              <a:gd name="connsiteX98" fmla="*/ 796290 w 967740"/>
              <a:gd name="connsiteY98" fmla="*/ 401810 h 1788650"/>
              <a:gd name="connsiteX99" fmla="*/ 800100 w 967740"/>
              <a:gd name="connsiteY99" fmla="*/ 386570 h 1788650"/>
              <a:gd name="connsiteX100" fmla="*/ 796290 w 967740"/>
              <a:gd name="connsiteY100" fmla="*/ 363710 h 1788650"/>
              <a:gd name="connsiteX101" fmla="*/ 792480 w 967740"/>
              <a:gd name="connsiteY101" fmla="*/ 337040 h 1788650"/>
              <a:gd name="connsiteX102" fmla="*/ 784860 w 967740"/>
              <a:gd name="connsiteY102" fmla="*/ 291320 h 1788650"/>
              <a:gd name="connsiteX103" fmla="*/ 788670 w 967740"/>
              <a:gd name="connsiteY103" fmla="*/ 196070 h 1788650"/>
              <a:gd name="connsiteX104" fmla="*/ 792480 w 967740"/>
              <a:gd name="connsiteY104" fmla="*/ 177020 h 1788650"/>
              <a:gd name="connsiteX105" fmla="*/ 800100 w 967740"/>
              <a:gd name="connsiteY105" fmla="*/ 199880 h 1788650"/>
              <a:gd name="connsiteX106" fmla="*/ 803910 w 967740"/>
              <a:gd name="connsiteY106" fmla="*/ 237980 h 1788650"/>
              <a:gd name="connsiteX107" fmla="*/ 807720 w 967740"/>
              <a:gd name="connsiteY107" fmla="*/ 268460 h 1788650"/>
              <a:gd name="connsiteX108" fmla="*/ 815340 w 967740"/>
              <a:gd name="connsiteY108" fmla="*/ 257030 h 1788650"/>
              <a:gd name="connsiteX109" fmla="*/ 819150 w 967740"/>
              <a:gd name="connsiteY109" fmla="*/ 245600 h 1788650"/>
              <a:gd name="connsiteX110" fmla="*/ 826770 w 967740"/>
              <a:gd name="connsiteY110" fmla="*/ 226550 h 1788650"/>
              <a:gd name="connsiteX111" fmla="*/ 834390 w 967740"/>
              <a:gd name="connsiteY111" fmla="*/ 203690 h 1788650"/>
              <a:gd name="connsiteX112" fmla="*/ 845820 w 967740"/>
              <a:gd name="connsiteY112" fmla="*/ 180830 h 1788650"/>
              <a:gd name="connsiteX113" fmla="*/ 853440 w 967740"/>
              <a:gd name="connsiteY113" fmla="*/ 196070 h 1788650"/>
              <a:gd name="connsiteX114" fmla="*/ 868680 w 967740"/>
              <a:gd name="connsiteY114" fmla="*/ 218930 h 1788650"/>
              <a:gd name="connsiteX115" fmla="*/ 876300 w 967740"/>
              <a:gd name="connsiteY115" fmla="*/ 199880 h 1788650"/>
              <a:gd name="connsiteX116" fmla="*/ 883920 w 967740"/>
              <a:gd name="connsiteY116" fmla="*/ 188450 h 1788650"/>
              <a:gd name="connsiteX117" fmla="*/ 887730 w 967740"/>
              <a:gd name="connsiteY117" fmla="*/ 237980 h 1788650"/>
              <a:gd name="connsiteX118" fmla="*/ 902970 w 967740"/>
              <a:gd name="connsiteY118" fmla="*/ 211310 h 1788650"/>
              <a:gd name="connsiteX119" fmla="*/ 910590 w 967740"/>
              <a:gd name="connsiteY119" fmla="*/ 196070 h 1788650"/>
              <a:gd name="connsiteX120" fmla="*/ 906780 w 967740"/>
              <a:gd name="connsiteY120" fmla="*/ 226550 h 1788650"/>
              <a:gd name="connsiteX121" fmla="*/ 910590 w 967740"/>
              <a:gd name="connsiteY121" fmla="*/ 241790 h 1788650"/>
              <a:gd name="connsiteX122" fmla="*/ 918210 w 967740"/>
              <a:gd name="connsiteY122" fmla="*/ 230360 h 1788650"/>
              <a:gd name="connsiteX123" fmla="*/ 929640 w 967740"/>
              <a:gd name="connsiteY123" fmla="*/ 218930 h 1788650"/>
              <a:gd name="connsiteX124" fmla="*/ 933450 w 967740"/>
              <a:gd name="connsiteY124" fmla="*/ 207500 h 1788650"/>
              <a:gd name="connsiteX125" fmla="*/ 944880 w 967740"/>
              <a:gd name="connsiteY125" fmla="*/ 241790 h 1788650"/>
              <a:gd name="connsiteX126" fmla="*/ 941070 w 967740"/>
              <a:gd name="connsiteY126" fmla="*/ 302750 h 1788650"/>
              <a:gd name="connsiteX127" fmla="*/ 944880 w 967740"/>
              <a:gd name="connsiteY127" fmla="*/ 401810 h 1788650"/>
              <a:gd name="connsiteX128" fmla="*/ 948690 w 967740"/>
              <a:gd name="connsiteY128" fmla="*/ 428480 h 1788650"/>
              <a:gd name="connsiteX129" fmla="*/ 952500 w 967740"/>
              <a:gd name="connsiteY129" fmla="*/ 470390 h 1788650"/>
              <a:gd name="connsiteX130" fmla="*/ 956310 w 967740"/>
              <a:gd name="connsiteY130" fmla="*/ 565640 h 1788650"/>
              <a:gd name="connsiteX131" fmla="*/ 967740 w 967740"/>
              <a:gd name="connsiteY131" fmla="*/ 626600 h 1788650"/>
              <a:gd name="connsiteX132" fmla="*/ 960120 w 967740"/>
              <a:gd name="connsiteY132" fmla="*/ 737090 h 1788650"/>
              <a:gd name="connsiteX133" fmla="*/ 956310 w 967740"/>
              <a:gd name="connsiteY133" fmla="*/ 763760 h 1788650"/>
              <a:gd name="connsiteX134" fmla="*/ 952500 w 967740"/>
              <a:gd name="connsiteY134" fmla="*/ 782810 h 1788650"/>
              <a:gd name="connsiteX135" fmla="*/ 944880 w 967740"/>
              <a:gd name="connsiteY135" fmla="*/ 847580 h 1788650"/>
              <a:gd name="connsiteX136" fmla="*/ 941070 w 967740"/>
              <a:gd name="connsiteY136" fmla="*/ 862820 h 1788650"/>
              <a:gd name="connsiteX137" fmla="*/ 933450 w 967740"/>
              <a:gd name="connsiteY137" fmla="*/ 935210 h 1788650"/>
              <a:gd name="connsiteX138" fmla="*/ 925830 w 967740"/>
              <a:gd name="connsiteY138" fmla="*/ 988550 h 1788650"/>
              <a:gd name="connsiteX139" fmla="*/ 929640 w 967740"/>
              <a:gd name="connsiteY139" fmla="*/ 1057130 h 1788650"/>
              <a:gd name="connsiteX140" fmla="*/ 941070 w 967740"/>
              <a:gd name="connsiteY140" fmla="*/ 1133330 h 1788650"/>
              <a:gd name="connsiteX141" fmla="*/ 933450 w 967740"/>
              <a:gd name="connsiteY141" fmla="*/ 1217150 h 1788650"/>
              <a:gd name="connsiteX142" fmla="*/ 925830 w 967740"/>
              <a:gd name="connsiteY142" fmla="*/ 1262870 h 1788650"/>
              <a:gd name="connsiteX143" fmla="*/ 918210 w 967740"/>
              <a:gd name="connsiteY143" fmla="*/ 1346690 h 1788650"/>
              <a:gd name="connsiteX144" fmla="*/ 914400 w 967740"/>
              <a:gd name="connsiteY144" fmla="*/ 1361930 h 1788650"/>
              <a:gd name="connsiteX145" fmla="*/ 910590 w 967740"/>
              <a:gd name="connsiteY145" fmla="*/ 1380980 h 1788650"/>
              <a:gd name="connsiteX146" fmla="*/ 902970 w 967740"/>
              <a:gd name="connsiteY146" fmla="*/ 1403840 h 1788650"/>
              <a:gd name="connsiteX147" fmla="*/ 891540 w 967740"/>
              <a:gd name="connsiteY147" fmla="*/ 1430510 h 1788650"/>
              <a:gd name="connsiteX148" fmla="*/ 887730 w 967740"/>
              <a:gd name="connsiteY148" fmla="*/ 1457180 h 1788650"/>
              <a:gd name="connsiteX149" fmla="*/ 883920 w 967740"/>
              <a:gd name="connsiteY149" fmla="*/ 1468610 h 1788650"/>
              <a:gd name="connsiteX150" fmla="*/ 876300 w 967740"/>
              <a:gd name="connsiteY150" fmla="*/ 1495280 h 1788650"/>
              <a:gd name="connsiteX151" fmla="*/ 876300 w 967740"/>
              <a:gd name="connsiteY151" fmla="*/ 1586720 h 1788650"/>
              <a:gd name="connsiteX152" fmla="*/ 887730 w 967740"/>
              <a:gd name="connsiteY152" fmla="*/ 1609580 h 1788650"/>
              <a:gd name="connsiteX153" fmla="*/ 891540 w 967740"/>
              <a:gd name="connsiteY153" fmla="*/ 1617200 h 1788650"/>
              <a:gd name="connsiteX0" fmla="*/ 697230 w 967740"/>
              <a:gd name="connsiteY0" fmla="*/ 1788650 h 1788650"/>
              <a:gd name="connsiteX1" fmla="*/ 704850 w 967740"/>
              <a:gd name="connsiteY1" fmla="*/ 1758170 h 1788650"/>
              <a:gd name="connsiteX2" fmla="*/ 708660 w 967740"/>
              <a:gd name="connsiteY2" fmla="*/ 1742930 h 1788650"/>
              <a:gd name="connsiteX3" fmla="*/ 712470 w 967740"/>
              <a:gd name="connsiteY3" fmla="*/ 1716260 h 1788650"/>
              <a:gd name="connsiteX4" fmla="*/ 716280 w 967740"/>
              <a:gd name="connsiteY4" fmla="*/ 1697210 h 1788650"/>
              <a:gd name="connsiteX5" fmla="*/ 723900 w 967740"/>
              <a:gd name="connsiteY5" fmla="*/ 1674350 h 1788650"/>
              <a:gd name="connsiteX6" fmla="*/ 731520 w 967740"/>
              <a:gd name="connsiteY6" fmla="*/ 1590530 h 1788650"/>
              <a:gd name="connsiteX7" fmla="*/ 735330 w 967740"/>
              <a:gd name="connsiteY7" fmla="*/ 1579100 h 1788650"/>
              <a:gd name="connsiteX8" fmla="*/ 739140 w 967740"/>
              <a:gd name="connsiteY8" fmla="*/ 1529570 h 1788650"/>
              <a:gd name="connsiteX9" fmla="*/ 742950 w 967740"/>
              <a:gd name="connsiteY9" fmla="*/ 1514330 h 1788650"/>
              <a:gd name="connsiteX10" fmla="*/ 746760 w 967740"/>
              <a:gd name="connsiteY10" fmla="*/ 1472420 h 1788650"/>
              <a:gd name="connsiteX11" fmla="*/ 750570 w 967740"/>
              <a:gd name="connsiteY11" fmla="*/ 1457180 h 1788650"/>
              <a:gd name="connsiteX12" fmla="*/ 754380 w 967740"/>
              <a:gd name="connsiteY12" fmla="*/ 1426700 h 1788650"/>
              <a:gd name="connsiteX13" fmla="*/ 758190 w 967740"/>
              <a:gd name="connsiteY13" fmla="*/ 1400030 h 1788650"/>
              <a:gd name="connsiteX14" fmla="*/ 762000 w 967740"/>
              <a:gd name="connsiteY14" fmla="*/ 1339070 h 1788650"/>
              <a:gd name="connsiteX15" fmla="*/ 765810 w 967740"/>
              <a:gd name="connsiteY15" fmla="*/ 1316210 h 1788650"/>
              <a:gd name="connsiteX16" fmla="*/ 758190 w 967740"/>
              <a:gd name="connsiteY16" fmla="*/ 1209530 h 1788650"/>
              <a:gd name="connsiteX17" fmla="*/ 754380 w 967740"/>
              <a:gd name="connsiteY17" fmla="*/ 1190480 h 1788650"/>
              <a:gd name="connsiteX18" fmla="*/ 746760 w 967740"/>
              <a:gd name="connsiteY18" fmla="*/ 1137140 h 1788650"/>
              <a:gd name="connsiteX19" fmla="*/ 735330 w 967740"/>
              <a:gd name="connsiteY19" fmla="*/ 1087610 h 1788650"/>
              <a:gd name="connsiteX20" fmla="*/ 731520 w 967740"/>
              <a:gd name="connsiteY20" fmla="*/ 1076180 h 1788650"/>
              <a:gd name="connsiteX21" fmla="*/ 723900 w 967740"/>
              <a:gd name="connsiteY21" fmla="*/ 1019030 h 1788650"/>
              <a:gd name="connsiteX22" fmla="*/ 716280 w 967740"/>
              <a:gd name="connsiteY22" fmla="*/ 980930 h 1788650"/>
              <a:gd name="connsiteX23" fmla="*/ 712470 w 967740"/>
              <a:gd name="connsiteY23" fmla="*/ 942830 h 1788650"/>
              <a:gd name="connsiteX24" fmla="*/ 704850 w 967740"/>
              <a:gd name="connsiteY24" fmla="*/ 916160 h 1788650"/>
              <a:gd name="connsiteX25" fmla="*/ 701040 w 967740"/>
              <a:gd name="connsiteY25" fmla="*/ 897110 h 1788650"/>
              <a:gd name="connsiteX26" fmla="*/ 693420 w 967740"/>
              <a:gd name="connsiteY26" fmla="*/ 881870 h 1788650"/>
              <a:gd name="connsiteX27" fmla="*/ 685800 w 967740"/>
              <a:gd name="connsiteY27" fmla="*/ 859010 h 1788650"/>
              <a:gd name="connsiteX28" fmla="*/ 674370 w 967740"/>
              <a:gd name="connsiteY28" fmla="*/ 832340 h 1788650"/>
              <a:gd name="connsiteX29" fmla="*/ 666750 w 967740"/>
              <a:gd name="connsiteY29" fmla="*/ 817100 h 1788650"/>
              <a:gd name="connsiteX30" fmla="*/ 659130 w 967740"/>
              <a:gd name="connsiteY30" fmla="*/ 794240 h 1788650"/>
              <a:gd name="connsiteX31" fmla="*/ 655320 w 967740"/>
              <a:gd name="connsiteY31" fmla="*/ 779000 h 1788650"/>
              <a:gd name="connsiteX32" fmla="*/ 647700 w 967740"/>
              <a:gd name="connsiteY32" fmla="*/ 767570 h 1788650"/>
              <a:gd name="connsiteX33" fmla="*/ 640080 w 967740"/>
              <a:gd name="connsiteY33" fmla="*/ 737090 h 1788650"/>
              <a:gd name="connsiteX34" fmla="*/ 636270 w 967740"/>
              <a:gd name="connsiteY34" fmla="*/ 725660 h 1788650"/>
              <a:gd name="connsiteX35" fmla="*/ 632460 w 967740"/>
              <a:gd name="connsiteY35" fmla="*/ 710420 h 1788650"/>
              <a:gd name="connsiteX36" fmla="*/ 624840 w 967740"/>
              <a:gd name="connsiteY36" fmla="*/ 698990 h 1788650"/>
              <a:gd name="connsiteX37" fmla="*/ 621030 w 967740"/>
              <a:gd name="connsiteY37" fmla="*/ 683750 h 1788650"/>
              <a:gd name="connsiteX38" fmla="*/ 605790 w 967740"/>
              <a:gd name="connsiteY38" fmla="*/ 653270 h 1788650"/>
              <a:gd name="connsiteX39" fmla="*/ 586740 w 967740"/>
              <a:gd name="connsiteY39" fmla="*/ 622790 h 1788650"/>
              <a:gd name="connsiteX40" fmla="*/ 567690 w 967740"/>
              <a:gd name="connsiteY40" fmla="*/ 584690 h 1788650"/>
              <a:gd name="connsiteX41" fmla="*/ 567690 w 967740"/>
              <a:gd name="connsiteY41" fmla="*/ 584690 h 1788650"/>
              <a:gd name="connsiteX42" fmla="*/ 537210 w 967740"/>
              <a:gd name="connsiteY42" fmla="*/ 538970 h 1788650"/>
              <a:gd name="connsiteX43" fmla="*/ 518160 w 967740"/>
              <a:gd name="connsiteY43" fmla="*/ 504680 h 1788650"/>
              <a:gd name="connsiteX44" fmla="*/ 510540 w 967740"/>
              <a:gd name="connsiteY44" fmla="*/ 493250 h 1788650"/>
              <a:gd name="connsiteX45" fmla="*/ 468630 w 967740"/>
              <a:gd name="connsiteY45" fmla="*/ 455150 h 1788650"/>
              <a:gd name="connsiteX46" fmla="*/ 434340 w 967740"/>
              <a:gd name="connsiteY46" fmla="*/ 417050 h 1788650"/>
              <a:gd name="connsiteX47" fmla="*/ 403860 w 967740"/>
              <a:gd name="connsiteY47" fmla="*/ 390380 h 1788650"/>
              <a:gd name="connsiteX48" fmla="*/ 369570 w 967740"/>
              <a:gd name="connsiteY48" fmla="*/ 359900 h 1788650"/>
              <a:gd name="connsiteX49" fmla="*/ 342900 w 967740"/>
              <a:gd name="connsiteY49" fmla="*/ 344660 h 1788650"/>
              <a:gd name="connsiteX50" fmla="*/ 308610 w 967740"/>
              <a:gd name="connsiteY50" fmla="*/ 317990 h 1788650"/>
              <a:gd name="connsiteX51" fmla="*/ 281940 w 967740"/>
              <a:gd name="connsiteY51" fmla="*/ 302750 h 1788650"/>
              <a:gd name="connsiteX52" fmla="*/ 270510 w 967740"/>
              <a:gd name="connsiteY52" fmla="*/ 295130 h 1788650"/>
              <a:gd name="connsiteX53" fmla="*/ 224246 w 967740"/>
              <a:gd name="connsiteY53" fmla="*/ 264106 h 1788650"/>
              <a:gd name="connsiteX54" fmla="*/ 188323 w 967740"/>
              <a:gd name="connsiteY54" fmla="*/ 247232 h 1788650"/>
              <a:gd name="connsiteX55" fmla="*/ 163286 w 967740"/>
              <a:gd name="connsiteY55" fmla="*/ 215120 h 1788650"/>
              <a:gd name="connsiteX56" fmla="*/ 117566 w 967740"/>
              <a:gd name="connsiteY56" fmla="*/ 195526 h 1788650"/>
              <a:gd name="connsiteX57" fmla="*/ 76200 w 967740"/>
              <a:gd name="connsiteY57" fmla="*/ 167768 h 1788650"/>
              <a:gd name="connsiteX58" fmla="*/ 30480 w 967740"/>
              <a:gd name="connsiteY58" fmla="*/ 142730 h 1788650"/>
              <a:gd name="connsiteX59" fmla="*/ 22860 w 967740"/>
              <a:gd name="connsiteY59" fmla="*/ 127490 h 1788650"/>
              <a:gd name="connsiteX60" fmla="*/ 11430 w 967740"/>
              <a:gd name="connsiteY60" fmla="*/ 119870 h 1788650"/>
              <a:gd name="connsiteX61" fmla="*/ 19050 w 967740"/>
              <a:gd name="connsiteY61" fmla="*/ 104630 h 1788650"/>
              <a:gd name="connsiteX62" fmla="*/ 30480 w 967740"/>
              <a:gd name="connsiteY62" fmla="*/ 116060 h 1788650"/>
              <a:gd name="connsiteX63" fmla="*/ 41910 w 967740"/>
              <a:gd name="connsiteY63" fmla="*/ 123680 h 1788650"/>
              <a:gd name="connsiteX64" fmla="*/ 60960 w 967740"/>
              <a:gd name="connsiteY64" fmla="*/ 127490 h 1788650"/>
              <a:gd name="connsiteX65" fmla="*/ 53340 w 967740"/>
              <a:gd name="connsiteY65" fmla="*/ 97010 h 1788650"/>
              <a:gd name="connsiteX66" fmla="*/ 49530 w 967740"/>
              <a:gd name="connsiteY66" fmla="*/ 77960 h 1788650"/>
              <a:gd name="connsiteX67" fmla="*/ 72390 w 967740"/>
              <a:gd name="connsiteY67" fmla="*/ 93200 h 1788650"/>
              <a:gd name="connsiteX68" fmla="*/ 83820 w 967740"/>
              <a:gd name="connsiteY68" fmla="*/ 70340 h 1788650"/>
              <a:gd name="connsiteX69" fmla="*/ 110490 w 967740"/>
              <a:gd name="connsiteY69" fmla="*/ 89390 h 1788650"/>
              <a:gd name="connsiteX70" fmla="*/ 118110 w 967740"/>
              <a:gd name="connsiteY70" fmla="*/ 74150 h 1788650"/>
              <a:gd name="connsiteX71" fmla="*/ 125730 w 967740"/>
              <a:gd name="connsiteY71" fmla="*/ 51290 h 1788650"/>
              <a:gd name="connsiteX72" fmla="*/ 133350 w 967740"/>
              <a:gd name="connsiteY72" fmla="*/ 62720 h 1788650"/>
              <a:gd name="connsiteX73" fmla="*/ 140970 w 967740"/>
              <a:gd name="connsiteY73" fmla="*/ 51290 h 1788650"/>
              <a:gd name="connsiteX74" fmla="*/ 182880 w 967740"/>
              <a:gd name="connsiteY74" fmla="*/ 39860 h 1788650"/>
              <a:gd name="connsiteX75" fmla="*/ 211182 w 967740"/>
              <a:gd name="connsiteY75" fmla="*/ 51834 h 1788650"/>
              <a:gd name="connsiteX76" fmla="*/ 242207 w 967740"/>
              <a:gd name="connsiteY76" fmla="*/ 74695 h 1788650"/>
              <a:gd name="connsiteX77" fmla="*/ 297180 w 967740"/>
              <a:gd name="connsiteY77" fmla="*/ 74150 h 1788650"/>
              <a:gd name="connsiteX78" fmla="*/ 365760 w 967740"/>
              <a:gd name="connsiteY78" fmla="*/ 116060 h 1788650"/>
              <a:gd name="connsiteX79" fmla="*/ 400050 w 967740"/>
              <a:gd name="connsiteY79" fmla="*/ 142730 h 1788650"/>
              <a:gd name="connsiteX80" fmla="*/ 407670 w 967740"/>
              <a:gd name="connsiteY80" fmla="*/ 154160 h 1788650"/>
              <a:gd name="connsiteX81" fmla="*/ 419100 w 967740"/>
              <a:gd name="connsiteY81" fmla="*/ 157970 h 1788650"/>
              <a:gd name="connsiteX82" fmla="*/ 457200 w 967740"/>
              <a:gd name="connsiteY82" fmla="*/ 196070 h 1788650"/>
              <a:gd name="connsiteX83" fmla="*/ 480060 w 967740"/>
              <a:gd name="connsiteY83" fmla="*/ 215120 h 1788650"/>
              <a:gd name="connsiteX84" fmla="*/ 529590 w 967740"/>
              <a:gd name="connsiteY84" fmla="*/ 257030 h 1788650"/>
              <a:gd name="connsiteX85" fmla="*/ 563880 w 967740"/>
              <a:gd name="connsiteY85" fmla="*/ 283700 h 1788650"/>
              <a:gd name="connsiteX86" fmla="*/ 594360 w 967740"/>
              <a:gd name="connsiteY86" fmla="*/ 317990 h 1788650"/>
              <a:gd name="connsiteX87" fmla="*/ 624840 w 967740"/>
              <a:gd name="connsiteY87" fmla="*/ 356090 h 1788650"/>
              <a:gd name="connsiteX88" fmla="*/ 647700 w 967740"/>
              <a:gd name="connsiteY88" fmla="*/ 390380 h 1788650"/>
              <a:gd name="connsiteX89" fmla="*/ 651510 w 967740"/>
              <a:gd name="connsiteY89" fmla="*/ 401810 h 1788650"/>
              <a:gd name="connsiteX90" fmla="*/ 678180 w 967740"/>
              <a:gd name="connsiteY90" fmla="*/ 436100 h 1788650"/>
              <a:gd name="connsiteX91" fmla="*/ 704850 w 967740"/>
              <a:gd name="connsiteY91" fmla="*/ 474200 h 1788650"/>
              <a:gd name="connsiteX92" fmla="*/ 746760 w 967740"/>
              <a:gd name="connsiteY92" fmla="*/ 565640 h 1788650"/>
              <a:gd name="connsiteX93" fmla="*/ 754380 w 967740"/>
              <a:gd name="connsiteY93" fmla="*/ 580880 h 1788650"/>
              <a:gd name="connsiteX94" fmla="*/ 765810 w 967740"/>
              <a:gd name="connsiteY94" fmla="*/ 607550 h 1788650"/>
              <a:gd name="connsiteX95" fmla="*/ 773430 w 967740"/>
              <a:gd name="connsiteY95" fmla="*/ 584690 h 1788650"/>
              <a:gd name="connsiteX96" fmla="*/ 796290 w 967740"/>
              <a:gd name="connsiteY96" fmla="*/ 504680 h 1788650"/>
              <a:gd name="connsiteX97" fmla="*/ 803910 w 967740"/>
              <a:gd name="connsiteY97" fmla="*/ 428480 h 1788650"/>
              <a:gd name="connsiteX98" fmla="*/ 796290 w 967740"/>
              <a:gd name="connsiteY98" fmla="*/ 401810 h 1788650"/>
              <a:gd name="connsiteX99" fmla="*/ 800100 w 967740"/>
              <a:gd name="connsiteY99" fmla="*/ 386570 h 1788650"/>
              <a:gd name="connsiteX100" fmla="*/ 796290 w 967740"/>
              <a:gd name="connsiteY100" fmla="*/ 363710 h 1788650"/>
              <a:gd name="connsiteX101" fmla="*/ 792480 w 967740"/>
              <a:gd name="connsiteY101" fmla="*/ 337040 h 1788650"/>
              <a:gd name="connsiteX102" fmla="*/ 784860 w 967740"/>
              <a:gd name="connsiteY102" fmla="*/ 291320 h 1788650"/>
              <a:gd name="connsiteX103" fmla="*/ 788670 w 967740"/>
              <a:gd name="connsiteY103" fmla="*/ 196070 h 1788650"/>
              <a:gd name="connsiteX104" fmla="*/ 792480 w 967740"/>
              <a:gd name="connsiteY104" fmla="*/ 177020 h 1788650"/>
              <a:gd name="connsiteX105" fmla="*/ 800100 w 967740"/>
              <a:gd name="connsiteY105" fmla="*/ 199880 h 1788650"/>
              <a:gd name="connsiteX106" fmla="*/ 803910 w 967740"/>
              <a:gd name="connsiteY106" fmla="*/ 237980 h 1788650"/>
              <a:gd name="connsiteX107" fmla="*/ 807720 w 967740"/>
              <a:gd name="connsiteY107" fmla="*/ 268460 h 1788650"/>
              <a:gd name="connsiteX108" fmla="*/ 815340 w 967740"/>
              <a:gd name="connsiteY108" fmla="*/ 257030 h 1788650"/>
              <a:gd name="connsiteX109" fmla="*/ 819150 w 967740"/>
              <a:gd name="connsiteY109" fmla="*/ 245600 h 1788650"/>
              <a:gd name="connsiteX110" fmla="*/ 826770 w 967740"/>
              <a:gd name="connsiteY110" fmla="*/ 226550 h 1788650"/>
              <a:gd name="connsiteX111" fmla="*/ 834390 w 967740"/>
              <a:gd name="connsiteY111" fmla="*/ 203690 h 1788650"/>
              <a:gd name="connsiteX112" fmla="*/ 845820 w 967740"/>
              <a:gd name="connsiteY112" fmla="*/ 180830 h 1788650"/>
              <a:gd name="connsiteX113" fmla="*/ 853440 w 967740"/>
              <a:gd name="connsiteY113" fmla="*/ 196070 h 1788650"/>
              <a:gd name="connsiteX114" fmla="*/ 868680 w 967740"/>
              <a:gd name="connsiteY114" fmla="*/ 218930 h 1788650"/>
              <a:gd name="connsiteX115" fmla="*/ 876300 w 967740"/>
              <a:gd name="connsiteY115" fmla="*/ 199880 h 1788650"/>
              <a:gd name="connsiteX116" fmla="*/ 883920 w 967740"/>
              <a:gd name="connsiteY116" fmla="*/ 188450 h 1788650"/>
              <a:gd name="connsiteX117" fmla="*/ 887730 w 967740"/>
              <a:gd name="connsiteY117" fmla="*/ 237980 h 1788650"/>
              <a:gd name="connsiteX118" fmla="*/ 902970 w 967740"/>
              <a:gd name="connsiteY118" fmla="*/ 211310 h 1788650"/>
              <a:gd name="connsiteX119" fmla="*/ 910590 w 967740"/>
              <a:gd name="connsiteY119" fmla="*/ 196070 h 1788650"/>
              <a:gd name="connsiteX120" fmla="*/ 906780 w 967740"/>
              <a:gd name="connsiteY120" fmla="*/ 226550 h 1788650"/>
              <a:gd name="connsiteX121" fmla="*/ 910590 w 967740"/>
              <a:gd name="connsiteY121" fmla="*/ 241790 h 1788650"/>
              <a:gd name="connsiteX122" fmla="*/ 918210 w 967740"/>
              <a:gd name="connsiteY122" fmla="*/ 230360 h 1788650"/>
              <a:gd name="connsiteX123" fmla="*/ 929640 w 967740"/>
              <a:gd name="connsiteY123" fmla="*/ 218930 h 1788650"/>
              <a:gd name="connsiteX124" fmla="*/ 933450 w 967740"/>
              <a:gd name="connsiteY124" fmla="*/ 207500 h 1788650"/>
              <a:gd name="connsiteX125" fmla="*/ 944880 w 967740"/>
              <a:gd name="connsiteY125" fmla="*/ 241790 h 1788650"/>
              <a:gd name="connsiteX126" fmla="*/ 941070 w 967740"/>
              <a:gd name="connsiteY126" fmla="*/ 302750 h 1788650"/>
              <a:gd name="connsiteX127" fmla="*/ 944880 w 967740"/>
              <a:gd name="connsiteY127" fmla="*/ 401810 h 1788650"/>
              <a:gd name="connsiteX128" fmla="*/ 948690 w 967740"/>
              <a:gd name="connsiteY128" fmla="*/ 428480 h 1788650"/>
              <a:gd name="connsiteX129" fmla="*/ 952500 w 967740"/>
              <a:gd name="connsiteY129" fmla="*/ 470390 h 1788650"/>
              <a:gd name="connsiteX130" fmla="*/ 956310 w 967740"/>
              <a:gd name="connsiteY130" fmla="*/ 565640 h 1788650"/>
              <a:gd name="connsiteX131" fmla="*/ 967740 w 967740"/>
              <a:gd name="connsiteY131" fmla="*/ 626600 h 1788650"/>
              <a:gd name="connsiteX132" fmla="*/ 960120 w 967740"/>
              <a:gd name="connsiteY132" fmla="*/ 737090 h 1788650"/>
              <a:gd name="connsiteX133" fmla="*/ 956310 w 967740"/>
              <a:gd name="connsiteY133" fmla="*/ 763760 h 1788650"/>
              <a:gd name="connsiteX134" fmla="*/ 952500 w 967740"/>
              <a:gd name="connsiteY134" fmla="*/ 782810 h 1788650"/>
              <a:gd name="connsiteX135" fmla="*/ 944880 w 967740"/>
              <a:gd name="connsiteY135" fmla="*/ 847580 h 1788650"/>
              <a:gd name="connsiteX136" fmla="*/ 941070 w 967740"/>
              <a:gd name="connsiteY136" fmla="*/ 862820 h 1788650"/>
              <a:gd name="connsiteX137" fmla="*/ 933450 w 967740"/>
              <a:gd name="connsiteY137" fmla="*/ 935210 h 1788650"/>
              <a:gd name="connsiteX138" fmla="*/ 925830 w 967740"/>
              <a:gd name="connsiteY138" fmla="*/ 988550 h 1788650"/>
              <a:gd name="connsiteX139" fmla="*/ 929640 w 967740"/>
              <a:gd name="connsiteY139" fmla="*/ 1057130 h 1788650"/>
              <a:gd name="connsiteX140" fmla="*/ 941070 w 967740"/>
              <a:gd name="connsiteY140" fmla="*/ 1133330 h 1788650"/>
              <a:gd name="connsiteX141" fmla="*/ 933450 w 967740"/>
              <a:gd name="connsiteY141" fmla="*/ 1217150 h 1788650"/>
              <a:gd name="connsiteX142" fmla="*/ 925830 w 967740"/>
              <a:gd name="connsiteY142" fmla="*/ 1262870 h 1788650"/>
              <a:gd name="connsiteX143" fmla="*/ 918210 w 967740"/>
              <a:gd name="connsiteY143" fmla="*/ 1346690 h 1788650"/>
              <a:gd name="connsiteX144" fmla="*/ 914400 w 967740"/>
              <a:gd name="connsiteY144" fmla="*/ 1361930 h 1788650"/>
              <a:gd name="connsiteX145" fmla="*/ 910590 w 967740"/>
              <a:gd name="connsiteY145" fmla="*/ 1380980 h 1788650"/>
              <a:gd name="connsiteX146" fmla="*/ 902970 w 967740"/>
              <a:gd name="connsiteY146" fmla="*/ 1403840 h 1788650"/>
              <a:gd name="connsiteX147" fmla="*/ 891540 w 967740"/>
              <a:gd name="connsiteY147" fmla="*/ 1430510 h 1788650"/>
              <a:gd name="connsiteX148" fmla="*/ 887730 w 967740"/>
              <a:gd name="connsiteY148" fmla="*/ 1457180 h 1788650"/>
              <a:gd name="connsiteX149" fmla="*/ 883920 w 967740"/>
              <a:gd name="connsiteY149" fmla="*/ 1468610 h 1788650"/>
              <a:gd name="connsiteX150" fmla="*/ 876300 w 967740"/>
              <a:gd name="connsiteY150" fmla="*/ 1495280 h 1788650"/>
              <a:gd name="connsiteX151" fmla="*/ 876300 w 967740"/>
              <a:gd name="connsiteY151" fmla="*/ 1586720 h 1788650"/>
              <a:gd name="connsiteX152" fmla="*/ 887730 w 967740"/>
              <a:gd name="connsiteY152" fmla="*/ 1609580 h 1788650"/>
              <a:gd name="connsiteX153" fmla="*/ 891540 w 967740"/>
              <a:gd name="connsiteY153" fmla="*/ 1617200 h 1788650"/>
              <a:gd name="connsiteX0" fmla="*/ 697230 w 967740"/>
              <a:gd name="connsiteY0" fmla="*/ 1788650 h 1788650"/>
              <a:gd name="connsiteX1" fmla="*/ 704850 w 967740"/>
              <a:gd name="connsiteY1" fmla="*/ 1758170 h 1788650"/>
              <a:gd name="connsiteX2" fmla="*/ 708660 w 967740"/>
              <a:gd name="connsiteY2" fmla="*/ 1742930 h 1788650"/>
              <a:gd name="connsiteX3" fmla="*/ 712470 w 967740"/>
              <a:gd name="connsiteY3" fmla="*/ 1716260 h 1788650"/>
              <a:gd name="connsiteX4" fmla="*/ 716280 w 967740"/>
              <a:gd name="connsiteY4" fmla="*/ 1697210 h 1788650"/>
              <a:gd name="connsiteX5" fmla="*/ 723900 w 967740"/>
              <a:gd name="connsiteY5" fmla="*/ 1674350 h 1788650"/>
              <a:gd name="connsiteX6" fmla="*/ 731520 w 967740"/>
              <a:gd name="connsiteY6" fmla="*/ 1590530 h 1788650"/>
              <a:gd name="connsiteX7" fmla="*/ 735330 w 967740"/>
              <a:gd name="connsiteY7" fmla="*/ 1579100 h 1788650"/>
              <a:gd name="connsiteX8" fmla="*/ 739140 w 967740"/>
              <a:gd name="connsiteY8" fmla="*/ 1529570 h 1788650"/>
              <a:gd name="connsiteX9" fmla="*/ 742950 w 967740"/>
              <a:gd name="connsiteY9" fmla="*/ 1514330 h 1788650"/>
              <a:gd name="connsiteX10" fmla="*/ 746760 w 967740"/>
              <a:gd name="connsiteY10" fmla="*/ 1472420 h 1788650"/>
              <a:gd name="connsiteX11" fmla="*/ 750570 w 967740"/>
              <a:gd name="connsiteY11" fmla="*/ 1457180 h 1788650"/>
              <a:gd name="connsiteX12" fmla="*/ 754380 w 967740"/>
              <a:gd name="connsiteY12" fmla="*/ 1426700 h 1788650"/>
              <a:gd name="connsiteX13" fmla="*/ 758190 w 967740"/>
              <a:gd name="connsiteY13" fmla="*/ 1400030 h 1788650"/>
              <a:gd name="connsiteX14" fmla="*/ 762000 w 967740"/>
              <a:gd name="connsiteY14" fmla="*/ 1339070 h 1788650"/>
              <a:gd name="connsiteX15" fmla="*/ 765810 w 967740"/>
              <a:gd name="connsiteY15" fmla="*/ 1316210 h 1788650"/>
              <a:gd name="connsiteX16" fmla="*/ 758190 w 967740"/>
              <a:gd name="connsiteY16" fmla="*/ 1209530 h 1788650"/>
              <a:gd name="connsiteX17" fmla="*/ 754380 w 967740"/>
              <a:gd name="connsiteY17" fmla="*/ 1190480 h 1788650"/>
              <a:gd name="connsiteX18" fmla="*/ 746760 w 967740"/>
              <a:gd name="connsiteY18" fmla="*/ 1137140 h 1788650"/>
              <a:gd name="connsiteX19" fmla="*/ 735330 w 967740"/>
              <a:gd name="connsiteY19" fmla="*/ 1087610 h 1788650"/>
              <a:gd name="connsiteX20" fmla="*/ 731520 w 967740"/>
              <a:gd name="connsiteY20" fmla="*/ 1076180 h 1788650"/>
              <a:gd name="connsiteX21" fmla="*/ 723900 w 967740"/>
              <a:gd name="connsiteY21" fmla="*/ 1019030 h 1788650"/>
              <a:gd name="connsiteX22" fmla="*/ 716280 w 967740"/>
              <a:gd name="connsiteY22" fmla="*/ 980930 h 1788650"/>
              <a:gd name="connsiteX23" fmla="*/ 712470 w 967740"/>
              <a:gd name="connsiteY23" fmla="*/ 942830 h 1788650"/>
              <a:gd name="connsiteX24" fmla="*/ 704850 w 967740"/>
              <a:gd name="connsiteY24" fmla="*/ 916160 h 1788650"/>
              <a:gd name="connsiteX25" fmla="*/ 701040 w 967740"/>
              <a:gd name="connsiteY25" fmla="*/ 897110 h 1788650"/>
              <a:gd name="connsiteX26" fmla="*/ 693420 w 967740"/>
              <a:gd name="connsiteY26" fmla="*/ 881870 h 1788650"/>
              <a:gd name="connsiteX27" fmla="*/ 685800 w 967740"/>
              <a:gd name="connsiteY27" fmla="*/ 859010 h 1788650"/>
              <a:gd name="connsiteX28" fmla="*/ 674370 w 967740"/>
              <a:gd name="connsiteY28" fmla="*/ 832340 h 1788650"/>
              <a:gd name="connsiteX29" fmla="*/ 666750 w 967740"/>
              <a:gd name="connsiteY29" fmla="*/ 817100 h 1788650"/>
              <a:gd name="connsiteX30" fmla="*/ 659130 w 967740"/>
              <a:gd name="connsiteY30" fmla="*/ 794240 h 1788650"/>
              <a:gd name="connsiteX31" fmla="*/ 655320 w 967740"/>
              <a:gd name="connsiteY31" fmla="*/ 779000 h 1788650"/>
              <a:gd name="connsiteX32" fmla="*/ 647700 w 967740"/>
              <a:gd name="connsiteY32" fmla="*/ 767570 h 1788650"/>
              <a:gd name="connsiteX33" fmla="*/ 640080 w 967740"/>
              <a:gd name="connsiteY33" fmla="*/ 737090 h 1788650"/>
              <a:gd name="connsiteX34" fmla="*/ 636270 w 967740"/>
              <a:gd name="connsiteY34" fmla="*/ 725660 h 1788650"/>
              <a:gd name="connsiteX35" fmla="*/ 632460 w 967740"/>
              <a:gd name="connsiteY35" fmla="*/ 710420 h 1788650"/>
              <a:gd name="connsiteX36" fmla="*/ 624840 w 967740"/>
              <a:gd name="connsiteY36" fmla="*/ 698990 h 1788650"/>
              <a:gd name="connsiteX37" fmla="*/ 621030 w 967740"/>
              <a:gd name="connsiteY37" fmla="*/ 683750 h 1788650"/>
              <a:gd name="connsiteX38" fmla="*/ 605790 w 967740"/>
              <a:gd name="connsiteY38" fmla="*/ 653270 h 1788650"/>
              <a:gd name="connsiteX39" fmla="*/ 586740 w 967740"/>
              <a:gd name="connsiteY39" fmla="*/ 622790 h 1788650"/>
              <a:gd name="connsiteX40" fmla="*/ 567690 w 967740"/>
              <a:gd name="connsiteY40" fmla="*/ 584690 h 1788650"/>
              <a:gd name="connsiteX41" fmla="*/ 567690 w 967740"/>
              <a:gd name="connsiteY41" fmla="*/ 584690 h 1788650"/>
              <a:gd name="connsiteX42" fmla="*/ 537210 w 967740"/>
              <a:gd name="connsiteY42" fmla="*/ 538970 h 1788650"/>
              <a:gd name="connsiteX43" fmla="*/ 518160 w 967740"/>
              <a:gd name="connsiteY43" fmla="*/ 504680 h 1788650"/>
              <a:gd name="connsiteX44" fmla="*/ 510540 w 967740"/>
              <a:gd name="connsiteY44" fmla="*/ 493250 h 1788650"/>
              <a:gd name="connsiteX45" fmla="*/ 468630 w 967740"/>
              <a:gd name="connsiteY45" fmla="*/ 455150 h 1788650"/>
              <a:gd name="connsiteX46" fmla="*/ 434340 w 967740"/>
              <a:gd name="connsiteY46" fmla="*/ 417050 h 1788650"/>
              <a:gd name="connsiteX47" fmla="*/ 403860 w 967740"/>
              <a:gd name="connsiteY47" fmla="*/ 390380 h 1788650"/>
              <a:gd name="connsiteX48" fmla="*/ 369570 w 967740"/>
              <a:gd name="connsiteY48" fmla="*/ 359900 h 1788650"/>
              <a:gd name="connsiteX49" fmla="*/ 342900 w 967740"/>
              <a:gd name="connsiteY49" fmla="*/ 344660 h 1788650"/>
              <a:gd name="connsiteX50" fmla="*/ 308610 w 967740"/>
              <a:gd name="connsiteY50" fmla="*/ 317990 h 1788650"/>
              <a:gd name="connsiteX51" fmla="*/ 281940 w 967740"/>
              <a:gd name="connsiteY51" fmla="*/ 302750 h 1788650"/>
              <a:gd name="connsiteX52" fmla="*/ 270510 w 967740"/>
              <a:gd name="connsiteY52" fmla="*/ 295130 h 1788650"/>
              <a:gd name="connsiteX53" fmla="*/ 224246 w 967740"/>
              <a:gd name="connsiteY53" fmla="*/ 264106 h 1788650"/>
              <a:gd name="connsiteX54" fmla="*/ 188323 w 967740"/>
              <a:gd name="connsiteY54" fmla="*/ 247232 h 1788650"/>
              <a:gd name="connsiteX55" fmla="*/ 163286 w 967740"/>
              <a:gd name="connsiteY55" fmla="*/ 215120 h 1788650"/>
              <a:gd name="connsiteX56" fmla="*/ 117566 w 967740"/>
              <a:gd name="connsiteY56" fmla="*/ 195526 h 1788650"/>
              <a:gd name="connsiteX57" fmla="*/ 76200 w 967740"/>
              <a:gd name="connsiteY57" fmla="*/ 167768 h 1788650"/>
              <a:gd name="connsiteX58" fmla="*/ 30480 w 967740"/>
              <a:gd name="connsiteY58" fmla="*/ 142730 h 1788650"/>
              <a:gd name="connsiteX59" fmla="*/ 22860 w 967740"/>
              <a:gd name="connsiteY59" fmla="*/ 127490 h 1788650"/>
              <a:gd name="connsiteX60" fmla="*/ 11430 w 967740"/>
              <a:gd name="connsiteY60" fmla="*/ 119870 h 1788650"/>
              <a:gd name="connsiteX61" fmla="*/ 19050 w 967740"/>
              <a:gd name="connsiteY61" fmla="*/ 104630 h 1788650"/>
              <a:gd name="connsiteX62" fmla="*/ 30480 w 967740"/>
              <a:gd name="connsiteY62" fmla="*/ 116060 h 1788650"/>
              <a:gd name="connsiteX63" fmla="*/ 41910 w 967740"/>
              <a:gd name="connsiteY63" fmla="*/ 123680 h 1788650"/>
              <a:gd name="connsiteX64" fmla="*/ 60960 w 967740"/>
              <a:gd name="connsiteY64" fmla="*/ 127490 h 1788650"/>
              <a:gd name="connsiteX65" fmla="*/ 53340 w 967740"/>
              <a:gd name="connsiteY65" fmla="*/ 97010 h 1788650"/>
              <a:gd name="connsiteX66" fmla="*/ 49530 w 967740"/>
              <a:gd name="connsiteY66" fmla="*/ 77960 h 1788650"/>
              <a:gd name="connsiteX67" fmla="*/ 72390 w 967740"/>
              <a:gd name="connsiteY67" fmla="*/ 93200 h 1788650"/>
              <a:gd name="connsiteX68" fmla="*/ 83820 w 967740"/>
              <a:gd name="connsiteY68" fmla="*/ 70340 h 1788650"/>
              <a:gd name="connsiteX69" fmla="*/ 110490 w 967740"/>
              <a:gd name="connsiteY69" fmla="*/ 89390 h 1788650"/>
              <a:gd name="connsiteX70" fmla="*/ 118110 w 967740"/>
              <a:gd name="connsiteY70" fmla="*/ 74150 h 1788650"/>
              <a:gd name="connsiteX71" fmla="*/ 125730 w 967740"/>
              <a:gd name="connsiteY71" fmla="*/ 51290 h 1788650"/>
              <a:gd name="connsiteX72" fmla="*/ 133350 w 967740"/>
              <a:gd name="connsiteY72" fmla="*/ 62720 h 1788650"/>
              <a:gd name="connsiteX73" fmla="*/ 140970 w 967740"/>
              <a:gd name="connsiteY73" fmla="*/ 51290 h 1788650"/>
              <a:gd name="connsiteX74" fmla="*/ 182880 w 967740"/>
              <a:gd name="connsiteY74" fmla="*/ 39860 h 1788650"/>
              <a:gd name="connsiteX75" fmla="*/ 211182 w 967740"/>
              <a:gd name="connsiteY75" fmla="*/ 51834 h 1788650"/>
              <a:gd name="connsiteX76" fmla="*/ 242207 w 967740"/>
              <a:gd name="connsiteY76" fmla="*/ 74695 h 1788650"/>
              <a:gd name="connsiteX77" fmla="*/ 283573 w 967740"/>
              <a:gd name="connsiteY77" fmla="*/ 104085 h 1788650"/>
              <a:gd name="connsiteX78" fmla="*/ 365760 w 967740"/>
              <a:gd name="connsiteY78" fmla="*/ 116060 h 1788650"/>
              <a:gd name="connsiteX79" fmla="*/ 400050 w 967740"/>
              <a:gd name="connsiteY79" fmla="*/ 142730 h 1788650"/>
              <a:gd name="connsiteX80" fmla="*/ 407670 w 967740"/>
              <a:gd name="connsiteY80" fmla="*/ 154160 h 1788650"/>
              <a:gd name="connsiteX81" fmla="*/ 419100 w 967740"/>
              <a:gd name="connsiteY81" fmla="*/ 157970 h 1788650"/>
              <a:gd name="connsiteX82" fmla="*/ 457200 w 967740"/>
              <a:gd name="connsiteY82" fmla="*/ 196070 h 1788650"/>
              <a:gd name="connsiteX83" fmla="*/ 480060 w 967740"/>
              <a:gd name="connsiteY83" fmla="*/ 215120 h 1788650"/>
              <a:gd name="connsiteX84" fmla="*/ 529590 w 967740"/>
              <a:gd name="connsiteY84" fmla="*/ 257030 h 1788650"/>
              <a:gd name="connsiteX85" fmla="*/ 563880 w 967740"/>
              <a:gd name="connsiteY85" fmla="*/ 283700 h 1788650"/>
              <a:gd name="connsiteX86" fmla="*/ 594360 w 967740"/>
              <a:gd name="connsiteY86" fmla="*/ 317990 h 1788650"/>
              <a:gd name="connsiteX87" fmla="*/ 624840 w 967740"/>
              <a:gd name="connsiteY87" fmla="*/ 356090 h 1788650"/>
              <a:gd name="connsiteX88" fmla="*/ 647700 w 967740"/>
              <a:gd name="connsiteY88" fmla="*/ 390380 h 1788650"/>
              <a:gd name="connsiteX89" fmla="*/ 651510 w 967740"/>
              <a:gd name="connsiteY89" fmla="*/ 401810 h 1788650"/>
              <a:gd name="connsiteX90" fmla="*/ 678180 w 967740"/>
              <a:gd name="connsiteY90" fmla="*/ 436100 h 1788650"/>
              <a:gd name="connsiteX91" fmla="*/ 704850 w 967740"/>
              <a:gd name="connsiteY91" fmla="*/ 474200 h 1788650"/>
              <a:gd name="connsiteX92" fmla="*/ 746760 w 967740"/>
              <a:gd name="connsiteY92" fmla="*/ 565640 h 1788650"/>
              <a:gd name="connsiteX93" fmla="*/ 754380 w 967740"/>
              <a:gd name="connsiteY93" fmla="*/ 580880 h 1788650"/>
              <a:gd name="connsiteX94" fmla="*/ 765810 w 967740"/>
              <a:gd name="connsiteY94" fmla="*/ 607550 h 1788650"/>
              <a:gd name="connsiteX95" fmla="*/ 773430 w 967740"/>
              <a:gd name="connsiteY95" fmla="*/ 584690 h 1788650"/>
              <a:gd name="connsiteX96" fmla="*/ 796290 w 967740"/>
              <a:gd name="connsiteY96" fmla="*/ 504680 h 1788650"/>
              <a:gd name="connsiteX97" fmla="*/ 803910 w 967740"/>
              <a:gd name="connsiteY97" fmla="*/ 428480 h 1788650"/>
              <a:gd name="connsiteX98" fmla="*/ 796290 w 967740"/>
              <a:gd name="connsiteY98" fmla="*/ 401810 h 1788650"/>
              <a:gd name="connsiteX99" fmla="*/ 800100 w 967740"/>
              <a:gd name="connsiteY99" fmla="*/ 386570 h 1788650"/>
              <a:gd name="connsiteX100" fmla="*/ 796290 w 967740"/>
              <a:gd name="connsiteY100" fmla="*/ 363710 h 1788650"/>
              <a:gd name="connsiteX101" fmla="*/ 792480 w 967740"/>
              <a:gd name="connsiteY101" fmla="*/ 337040 h 1788650"/>
              <a:gd name="connsiteX102" fmla="*/ 784860 w 967740"/>
              <a:gd name="connsiteY102" fmla="*/ 291320 h 1788650"/>
              <a:gd name="connsiteX103" fmla="*/ 788670 w 967740"/>
              <a:gd name="connsiteY103" fmla="*/ 196070 h 1788650"/>
              <a:gd name="connsiteX104" fmla="*/ 792480 w 967740"/>
              <a:gd name="connsiteY104" fmla="*/ 177020 h 1788650"/>
              <a:gd name="connsiteX105" fmla="*/ 800100 w 967740"/>
              <a:gd name="connsiteY105" fmla="*/ 199880 h 1788650"/>
              <a:gd name="connsiteX106" fmla="*/ 803910 w 967740"/>
              <a:gd name="connsiteY106" fmla="*/ 237980 h 1788650"/>
              <a:gd name="connsiteX107" fmla="*/ 807720 w 967740"/>
              <a:gd name="connsiteY107" fmla="*/ 268460 h 1788650"/>
              <a:gd name="connsiteX108" fmla="*/ 815340 w 967740"/>
              <a:gd name="connsiteY108" fmla="*/ 257030 h 1788650"/>
              <a:gd name="connsiteX109" fmla="*/ 819150 w 967740"/>
              <a:gd name="connsiteY109" fmla="*/ 245600 h 1788650"/>
              <a:gd name="connsiteX110" fmla="*/ 826770 w 967740"/>
              <a:gd name="connsiteY110" fmla="*/ 226550 h 1788650"/>
              <a:gd name="connsiteX111" fmla="*/ 834390 w 967740"/>
              <a:gd name="connsiteY111" fmla="*/ 203690 h 1788650"/>
              <a:gd name="connsiteX112" fmla="*/ 845820 w 967740"/>
              <a:gd name="connsiteY112" fmla="*/ 180830 h 1788650"/>
              <a:gd name="connsiteX113" fmla="*/ 853440 w 967740"/>
              <a:gd name="connsiteY113" fmla="*/ 196070 h 1788650"/>
              <a:gd name="connsiteX114" fmla="*/ 868680 w 967740"/>
              <a:gd name="connsiteY114" fmla="*/ 218930 h 1788650"/>
              <a:gd name="connsiteX115" fmla="*/ 876300 w 967740"/>
              <a:gd name="connsiteY115" fmla="*/ 199880 h 1788650"/>
              <a:gd name="connsiteX116" fmla="*/ 883920 w 967740"/>
              <a:gd name="connsiteY116" fmla="*/ 188450 h 1788650"/>
              <a:gd name="connsiteX117" fmla="*/ 887730 w 967740"/>
              <a:gd name="connsiteY117" fmla="*/ 237980 h 1788650"/>
              <a:gd name="connsiteX118" fmla="*/ 902970 w 967740"/>
              <a:gd name="connsiteY118" fmla="*/ 211310 h 1788650"/>
              <a:gd name="connsiteX119" fmla="*/ 910590 w 967740"/>
              <a:gd name="connsiteY119" fmla="*/ 196070 h 1788650"/>
              <a:gd name="connsiteX120" fmla="*/ 906780 w 967740"/>
              <a:gd name="connsiteY120" fmla="*/ 226550 h 1788650"/>
              <a:gd name="connsiteX121" fmla="*/ 910590 w 967740"/>
              <a:gd name="connsiteY121" fmla="*/ 241790 h 1788650"/>
              <a:gd name="connsiteX122" fmla="*/ 918210 w 967740"/>
              <a:gd name="connsiteY122" fmla="*/ 230360 h 1788650"/>
              <a:gd name="connsiteX123" fmla="*/ 929640 w 967740"/>
              <a:gd name="connsiteY123" fmla="*/ 218930 h 1788650"/>
              <a:gd name="connsiteX124" fmla="*/ 933450 w 967740"/>
              <a:gd name="connsiteY124" fmla="*/ 207500 h 1788650"/>
              <a:gd name="connsiteX125" fmla="*/ 944880 w 967740"/>
              <a:gd name="connsiteY125" fmla="*/ 241790 h 1788650"/>
              <a:gd name="connsiteX126" fmla="*/ 941070 w 967740"/>
              <a:gd name="connsiteY126" fmla="*/ 302750 h 1788650"/>
              <a:gd name="connsiteX127" fmla="*/ 944880 w 967740"/>
              <a:gd name="connsiteY127" fmla="*/ 401810 h 1788650"/>
              <a:gd name="connsiteX128" fmla="*/ 948690 w 967740"/>
              <a:gd name="connsiteY128" fmla="*/ 428480 h 1788650"/>
              <a:gd name="connsiteX129" fmla="*/ 952500 w 967740"/>
              <a:gd name="connsiteY129" fmla="*/ 470390 h 1788650"/>
              <a:gd name="connsiteX130" fmla="*/ 956310 w 967740"/>
              <a:gd name="connsiteY130" fmla="*/ 565640 h 1788650"/>
              <a:gd name="connsiteX131" fmla="*/ 967740 w 967740"/>
              <a:gd name="connsiteY131" fmla="*/ 626600 h 1788650"/>
              <a:gd name="connsiteX132" fmla="*/ 960120 w 967740"/>
              <a:gd name="connsiteY132" fmla="*/ 737090 h 1788650"/>
              <a:gd name="connsiteX133" fmla="*/ 956310 w 967740"/>
              <a:gd name="connsiteY133" fmla="*/ 763760 h 1788650"/>
              <a:gd name="connsiteX134" fmla="*/ 952500 w 967740"/>
              <a:gd name="connsiteY134" fmla="*/ 782810 h 1788650"/>
              <a:gd name="connsiteX135" fmla="*/ 944880 w 967740"/>
              <a:gd name="connsiteY135" fmla="*/ 847580 h 1788650"/>
              <a:gd name="connsiteX136" fmla="*/ 941070 w 967740"/>
              <a:gd name="connsiteY136" fmla="*/ 862820 h 1788650"/>
              <a:gd name="connsiteX137" fmla="*/ 933450 w 967740"/>
              <a:gd name="connsiteY137" fmla="*/ 935210 h 1788650"/>
              <a:gd name="connsiteX138" fmla="*/ 925830 w 967740"/>
              <a:gd name="connsiteY138" fmla="*/ 988550 h 1788650"/>
              <a:gd name="connsiteX139" fmla="*/ 929640 w 967740"/>
              <a:gd name="connsiteY139" fmla="*/ 1057130 h 1788650"/>
              <a:gd name="connsiteX140" fmla="*/ 941070 w 967740"/>
              <a:gd name="connsiteY140" fmla="*/ 1133330 h 1788650"/>
              <a:gd name="connsiteX141" fmla="*/ 933450 w 967740"/>
              <a:gd name="connsiteY141" fmla="*/ 1217150 h 1788650"/>
              <a:gd name="connsiteX142" fmla="*/ 925830 w 967740"/>
              <a:gd name="connsiteY142" fmla="*/ 1262870 h 1788650"/>
              <a:gd name="connsiteX143" fmla="*/ 918210 w 967740"/>
              <a:gd name="connsiteY143" fmla="*/ 1346690 h 1788650"/>
              <a:gd name="connsiteX144" fmla="*/ 914400 w 967740"/>
              <a:gd name="connsiteY144" fmla="*/ 1361930 h 1788650"/>
              <a:gd name="connsiteX145" fmla="*/ 910590 w 967740"/>
              <a:gd name="connsiteY145" fmla="*/ 1380980 h 1788650"/>
              <a:gd name="connsiteX146" fmla="*/ 902970 w 967740"/>
              <a:gd name="connsiteY146" fmla="*/ 1403840 h 1788650"/>
              <a:gd name="connsiteX147" fmla="*/ 891540 w 967740"/>
              <a:gd name="connsiteY147" fmla="*/ 1430510 h 1788650"/>
              <a:gd name="connsiteX148" fmla="*/ 887730 w 967740"/>
              <a:gd name="connsiteY148" fmla="*/ 1457180 h 1788650"/>
              <a:gd name="connsiteX149" fmla="*/ 883920 w 967740"/>
              <a:gd name="connsiteY149" fmla="*/ 1468610 h 1788650"/>
              <a:gd name="connsiteX150" fmla="*/ 876300 w 967740"/>
              <a:gd name="connsiteY150" fmla="*/ 1495280 h 1788650"/>
              <a:gd name="connsiteX151" fmla="*/ 876300 w 967740"/>
              <a:gd name="connsiteY151" fmla="*/ 1586720 h 1788650"/>
              <a:gd name="connsiteX152" fmla="*/ 887730 w 967740"/>
              <a:gd name="connsiteY152" fmla="*/ 1609580 h 1788650"/>
              <a:gd name="connsiteX153" fmla="*/ 891540 w 967740"/>
              <a:gd name="connsiteY153" fmla="*/ 1617200 h 1788650"/>
              <a:gd name="connsiteX0" fmla="*/ 697230 w 967740"/>
              <a:gd name="connsiteY0" fmla="*/ 1788650 h 1788650"/>
              <a:gd name="connsiteX1" fmla="*/ 704850 w 967740"/>
              <a:gd name="connsiteY1" fmla="*/ 1758170 h 1788650"/>
              <a:gd name="connsiteX2" fmla="*/ 708660 w 967740"/>
              <a:gd name="connsiteY2" fmla="*/ 1742930 h 1788650"/>
              <a:gd name="connsiteX3" fmla="*/ 712470 w 967740"/>
              <a:gd name="connsiteY3" fmla="*/ 1716260 h 1788650"/>
              <a:gd name="connsiteX4" fmla="*/ 716280 w 967740"/>
              <a:gd name="connsiteY4" fmla="*/ 1697210 h 1788650"/>
              <a:gd name="connsiteX5" fmla="*/ 723900 w 967740"/>
              <a:gd name="connsiteY5" fmla="*/ 1674350 h 1788650"/>
              <a:gd name="connsiteX6" fmla="*/ 731520 w 967740"/>
              <a:gd name="connsiteY6" fmla="*/ 1590530 h 1788650"/>
              <a:gd name="connsiteX7" fmla="*/ 735330 w 967740"/>
              <a:gd name="connsiteY7" fmla="*/ 1579100 h 1788650"/>
              <a:gd name="connsiteX8" fmla="*/ 739140 w 967740"/>
              <a:gd name="connsiteY8" fmla="*/ 1529570 h 1788650"/>
              <a:gd name="connsiteX9" fmla="*/ 742950 w 967740"/>
              <a:gd name="connsiteY9" fmla="*/ 1514330 h 1788650"/>
              <a:gd name="connsiteX10" fmla="*/ 746760 w 967740"/>
              <a:gd name="connsiteY10" fmla="*/ 1472420 h 1788650"/>
              <a:gd name="connsiteX11" fmla="*/ 750570 w 967740"/>
              <a:gd name="connsiteY11" fmla="*/ 1457180 h 1788650"/>
              <a:gd name="connsiteX12" fmla="*/ 754380 w 967740"/>
              <a:gd name="connsiteY12" fmla="*/ 1426700 h 1788650"/>
              <a:gd name="connsiteX13" fmla="*/ 758190 w 967740"/>
              <a:gd name="connsiteY13" fmla="*/ 1400030 h 1788650"/>
              <a:gd name="connsiteX14" fmla="*/ 762000 w 967740"/>
              <a:gd name="connsiteY14" fmla="*/ 1339070 h 1788650"/>
              <a:gd name="connsiteX15" fmla="*/ 765810 w 967740"/>
              <a:gd name="connsiteY15" fmla="*/ 1316210 h 1788650"/>
              <a:gd name="connsiteX16" fmla="*/ 758190 w 967740"/>
              <a:gd name="connsiteY16" fmla="*/ 1209530 h 1788650"/>
              <a:gd name="connsiteX17" fmla="*/ 754380 w 967740"/>
              <a:gd name="connsiteY17" fmla="*/ 1190480 h 1788650"/>
              <a:gd name="connsiteX18" fmla="*/ 746760 w 967740"/>
              <a:gd name="connsiteY18" fmla="*/ 1137140 h 1788650"/>
              <a:gd name="connsiteX19" fmla="*/ 735330 w 967740"/>
              <a:gd name="connsiteY19" fmla="*/ 1087610 h 1788650"/>
              <a:gd name="connsiteX20" fmla="*/ 731520 w 967740"/>
              <a:gd name="connsiteY20" fmla="*/ 1076180 h 1788650"/>
              <a:gd name="connsiteX21" fmla="*/ 723900 w 967740"/>
              <a:gd name="connsiteY21" fmla="*/ 1019030 h 1788650"/>
              <a:gd name="connsiteX22" fmla="*/ 716280 w 967740"/>
              <a:gd name="connsiteY22" fmla="*/ 980930 h 1788650"/>
              <a:gd name="connsiteX23" fmla="*/ 712470 w 967740"/>
              <a:gd name="connsiteY23" fmla="*/ 942830 h 1788650"/>
              <a:gd name="connsiteX24" fmla="*/ 704850 w 967740"/>
              <a:gd name="connsiteY24" fmla="*/ 916160 h 1788650"/>
              <a:gd name="connsiteX25" fmla="*/ 701040 w 967740"/>
              <a:gd name="connsiteY25" fmla="*/ 897110 h 1788650"/>
              <a:gd name="connsiteX26" fmla="*/ 693420 w 967740"/>
              <a:gd name="connsiteY26" fmla="*/ 881870 h 1788650"/>
              <a:gd name="connsiteX27" fmla="*/ 685800 w 967740"/>
              <a:gd name="connsiteY27" fmla="*/ 859010 h 1788650"/>
              <a:gd name="connsiteX28" fmla="*/ 674370 w 967740"/>
              <a:gd name="connsiteY28" fmla="*/ 832340 h 1788650"/>
              <a:gd name="connsiteX29" fmla="*/ 666750 w 967740"/>
              <a:gd name="connsiteY29" fmla="*/ 817100 h 1788650"/>
              <a:gd name="connsiteX30" fmla="*/ 659130 w 967740"/>
              <a:gd name="connsiteY30" fmla="*/ 794240 h 1788650"/>
              <a:gd name="connsiteX31" fmla="*/ 655320 w 967740"/>
              <a:gd name="connsiteY31" fmla="*/ 779000 h 1788650"/>
              <a:gd name="connsiteX32" fmla="*/ 647700 w 967740"/>
              <a:gd name="connsiteY32" fmla="*/ 767570 h 1788650"/>
              <a:gd name="connsiteX33" fmla="*/ 640080 w 967740"/>
              <a:gd name="connsiteY33" fmla="*/ 737090 h 1788650"/>
              <a:gd name="connsiteX34" fmla="*/ 636270 w 967740"/>
              <a:gd name="connsiteY34" fmla="*/ 725660 h 1788650"/>
              <a:gd name="connsiteX35" fmla="*/ 632460 w 967740"/>
              <a:gd name="connsiteY35" fmla="*/ 710420 h 1788650"/>
              <a:gd name="connsiteX36" fmla="*/ 624840 w 967740"/>
              <a:gd name="connsiteY36" fmla="*/ 698990 h 1788650"/>
              <a:gd name="connsiteX37" fmla="*/ 621030 w 967740"/>
              <a:gd name="connsiteY37" fmla="*/ 683750 h 1788650"/>
              <a:gd name="connsiteX38" fmla="*/ 605790 w 967740"/>
              <a:gd name="connsiteY38" fmla="*/ 653270 h 1788650"/>
              <a:gd name="connsiteX39" fmla="*/ 586740 w 967740"/>
              <a:gd name="connsiteY39" fmla="*/ 622790 h 1788650"/>
              <a:gd name="connsiteX40" fmla="*/ 567690 w 967740"/>
              <a:gd name="connsiteY40" fmla="*/ 584690 h 1788650"/>
              <a:gd name="connsiteX41" fmla="*/ 567690 w 967740"/>
              <a:gd name="connsiteY41" fmla="*/ 584690 h 1788650"/>
              <a:gd name="connsiteX42" fmla="*/ 537210 w 967740"/>
              <a:gd name="connsiteY42" fmla="*/ 538970 h 1788650"/>
              <a:gd name="connsiteX43" fmla="*/ 518160 w 967740"/>
              <a:gd name="connsiteY43" fmla="*/ 504680 h 1788650"/>
              <a:gd name="connsiteX44" fmla="*/ 510540 w 967740"/>
              <a:gd name="connsiteY44" fmla="*/ 493250 h 1788650"/>
              <a:gd name="connsiteX45" fmla="*/ 468630 w 967740"/>
              <a:gd name="connsiteY45" fmla="*/ 455150 h 1788650"/>
              <a:gd name="connsiteX46" fmla="*/ 434340 w 967740"/>
              <a:gd name="connsiteY46" fmla="*/ 417050 h 1788650"/>
              <a:gd name="connsiteX47" fmla="*/ 403860 w 967740"/>
              <a:gd name="connsiteY47" fmla="*/ 390380 h 1788650"/>
              <a:gd name="connsiteX48" fmla="*/ 369570 w 967740"/>
              <a:gd name="connsiteY48" fmla="*/ 359900 h 1788650"/>
              <a:gd name="connsiteX49" fmla="*/ 342900 w 967740"/>
              <a:gd name="connsiteY49" fmla="*/ 344660 h 1788650"/>
              <a:gd name="connsiteX50" fmla="*/ 308610 w 967740"/>
              <a:gd name="connsiteY50" fmla="*/ 317990 h 1788650"/>
              <a:gd name="connsiteX51" fmla="*/ 281940 w 967740"/>
              <a:gd name="connsiteY51" fmla="*/ 302750 h 1788650"/>
              <a:gd name="connsiteX52" fmla="*/ 270510 w 967740"/>
              <a:gd name="connsiteY52" fmla="*/ 295130 h 1788650"/>
              <a:gd name="connsiteX53" fmla="*/ 224246 w 967740"/>
              <a:gd name="connsiteY53" fmla="*/ 264106 h 1788650"/>
              <a:gd name="connsiteX54" fmla="*/ 188323 w 967740"/>
              <a:gd name="connsiteY54" fmla="*/ 247232 h 1788650"/>
              <a:gd name="connsiteX55" fmla="*/ 163286 w 967740"/>
              <a:gd name="connsiteY55" fmla="*/ 215120 h 1788650"/>
              <a:gd name="connsiteX56" fmla="*/ 117566 w 967740"/>
              <a:gd name="connsiteY56" fmla="*/ 195526 h 1788650"/>
              <a:gd name="connsiteX57" fmla="*/ 76200 w 967740"/>
              <a:gd name="connsiteY57" fmla="*/ 167768 h 1788650"/>
              <a:gd name="connsiteX58" fmla="*/ 30480 w 967740"/>
              <a:gd name="connsiteY58" fmla="*/ 142730 h 1788650"/>
              <a:gd name="connsiteX59" fmla="*/ 22860 w 967740"/>
              <a:gd name="connsiteY59" fmla="*/ 127490 h 1788650"/>
              <a:gd name="connsiteX60" fmla="*/ 11430 w 967740"/>
              <a:gd name="connsiteY60" fmla="*/ 119870 h 1788650"/>
              <a:gd name="connsiteX61" fmla="*/ 19050 w 967740"/>
              <a:gd name="connsiteY61" fmla="*/ 104630 h 1788650"/>
              <a:gd name="connsiteX62" fmla="*/ 30480 w 967740"/>
              <a:gd name="connsiteY62" fmla="*/ 116060 h 1788650"/>
              <a:gd name="connsiteX63" fmla="*/ 41910 w 967740"/>
              <a:gd name="connsiteY63" fmla="*/ 123680 h 1788650"/>
              <a:gd name="connsiteX64" fmla="*/ 60960 w 967740"/>
              <a:gd name="connsiteY64" fmla="*/ 127490 h 1788650"/>
              <a:gd name="connsiteX65" fmla="*/ 53340 w 967740"/>
              <a:gd name="connsiteY65" fmla="*/ 97010 h 1788650"/>
              <a:gd name="connsiteX66" fmla="*/ 49530 w 967740"/>
              <a:gd name="connsiteY66" fmla="*/ 77960 h 1788650"/>
              <a:gd name="connsiteX67" fmla="*/ 72390 w 967740"/>
              <a:gd name="connsiteY67" fmla="*/ 93200 h 1788650"/>
              <a:gd name="connsiteX68" fmla="*/ 83820 w 967740"/>
              <a:gd name="connsiteY68" fmla="*/ 70340 h 1788650"/>
              <a:gd name="connsiteX69" fmla="*/ 110490 w 967740"/>
              <a:gd name="connsiteY69" fmla="*/ 89390 h 1788650"/>
              <a:gd name="connsiteX70" fmla="*/ 118110 w 967740"/>
              <a:gd name="connsiteY70" fmla="*/ 74150 h 1788650"/>
              <a:gd name="connsiteX71" fmla="*/ 125730 w 967740"/>
              <a:gd name="connsiteY71" fmla="*/ 51290 h 1788650"/>
              <a:gd name="connsiteX72" fmla="*/ 133350 w 967740"/>
              <a:gd name="connsiteY72" fmla="*/ 62720 h 1788650"/>
              <a:gd name="connsiteX73" fmla="*/ 140970 w 967740"/>
              <a:gd name="connsiteY73" fmla="*/ 51290 h 1788650"/>
              <a:gd name="connsiteX74" fmla="*/ 182880 w 967740"/>
              <a:gd name="connsiteY74" fmla="*/ 39860 h 1788650"/>
              <a:gd name="connsiteX75" fmla="*/ 211182 w 967740"/>
              <a:gd name="connsiteY75" fmla="*/ 51834 h 1788650"/>
              <a:gd name="connsiteX76" fmla="*/ 242207 w 967740"/>
              <a:gd name="connsiteY76" fmla="*/ 74695 h 1788650"/>
              <a:gd name="connsiteX77" fmla="*/ 283573 w 967740"/>
              <a:gd name="connsiteY77" fmla="*/ 104085 h 1788650"/>
              <a:gd name="connsiteX78" fmla="*/ 357596 w 967740"/>
              <a:gd name="connsiteY78" fmla="*/ 132389 h 1788650"/>
              <a:gd name="connsiteX79" fmla="*/ 400050 w 967740"/>
              <a:gd name="connsiteY79" fmla="*/ 142730 h 1788650"/>
              <a:gd name="connsiteX80" fmla="*/ 407670 w 967740"/>
              <a:gd name="connsiteY80" fmla="*/ 154160 h 1788650"/>
              <a:gd name="connsiteX81" fmla="*/ 419100 w 967740"/>
              <a:gd name="connsiteY81" fmla="*/ 157970 h 1788650"/>
              <a:gd name="connsiteX82" fmla="*/ 457200 w 967740"/>
              <a:gd name="connsiteY82" fmla="*/ 196070 h 1788650"/>
              <a:gd name="connsiteX83" fmla="*/ 480060 w 967740"/>
              <a:gd name="connsiteY83" fmla="*/ 215120 h 1788650"/>
              <a:gd name="connsiteX84" fmla="*/ 529590 w 967740"/>
              <a:gd name="connsiteY84" fmla="*/ 257030 h 1788650"/>
              <a:gd name="connsiteX85" fmla="*/ 563880 w 967740"/>
              <a:gd name="connsiteY85" fmla="*/ 283700 h 1788650"/>
              <a:gd name="connsiteX86" fmla="*/ 594360 w 967740"/>
              <a:gd name="connsiteY86" fmla="*/ 317990 h 1788650"/>
              <a:gd name="connsiteX87" fmla="*/ 624840 w 967740"/>
              <a:gd name="connsiteY87" fmla="*/ 356090 h 1788650"/>
              <a:gd name="connsiteX88" fmla="*/ 647700 w 967740"/>
              <a:gd name="connsiteY88" fmla="*/ 390380 h 1788650"/>
              <a:gd name="connsiteX89" fmla="*/ 651510 w 967740"/>
              <a:gd name="connsiteY89" fmla="*/ 401810 h 1788650"/>
              <a:gd name="connsiteX90" fmla="*/ 678180 w 967740"/>
              <a:gd name="connsiteY90" fmla="*/ 436100 h 1788650"/>
              <a:gd name="connsiteX91" fmla="*/ 704850 w 967740"/>
              <a:gd name="connsiteY91" fmla="*/ 474200 h 1788650"/>
              <a:gd name="connsiteX92" fmla="*/ 746760 w 967740"/>
              <a:gd name="connsiteY92" fmla="*/ 565640 h 1788650"/>
              <a:gd name="connsiteX93" fmla="*/ 754380 w 967740"/>
              <a:gd name="connsiteY93" fmla="*/ 580880 h 1788650"/>
              <a:gd name="connsiteX94" fmla="*/ 765810 w 967740"/>
              <a:gd name="connsiteY94" fmla="*/ 607550 h 1788650"/>
              <a:gd name="connsiteX95" fmla="*/ 773430 w 967740"/>
              <a:gd name="connsiteY95" fmla="*/ 584690 h 1788650"/>
              <a:gd name="connsiteX96" fmla="*/ 796290 w 967740"/>
              <a:gd name="connsiteY96" fmla="*/ 504680 h 1788650"/>
              <a:gd name="connsiteX97" fmla="*/ 803910 w 967740"/>
              <a:gd name="connsiteY97" fmla="*/ 428480 h 1788650"/>
              <a:gd name="connsiteX98" fmla="*/ 796290 w 967740"/>
              <a:gd name="connsiteY98" fmla="*/ 401810 h 1788650"/>
              <a:gd name="connsiteX99" fmla="*/ 800100 w 967740"/>
              <a:gd name="connsiteY99" fmla="*/ 386570 h 1788650"/>
              <a:gd name="connsiteX100" fmla="*/ 796290 w 967740"/>
              <a:gd name="connsiteY100" fmla="*/ 363710 h 1788650"/>
              <a:gd name="connsiteX101" fmla="*/ 792480 w 967740"/>
              <a:gd name="connsiteY101" fmla="*/ 337040 h 1788650"/>
              <a:gd name="connsiteX102" fmla="*/ 784860 w 967740"/>
              <a:gd name="connsiteY102" fmla="*/ 291320 h 1788650"/>
              <a:gd name="connsiteX103" fmla="*/ 788670 w 967740"/>
              <a:gd name="connsiteY103" fmla="*/ 196070 h 1788650"/>
              <a:gd name="connsiteX104" fmla="*/ 792480 w 967740"/>
              <a:gd name="connsiteY104" fmla="*/ 177020 h 1788650"/>
              <a:gd name="connsiteX105" fmla="*/ 800100 w 967740"/>
              <a:gd name="connsiteY105" fmla="*/ 199880 h 1788650"/>
              <a:gd name="connsiteX106" fmla="*/ 803910 w 967740"/>
              <a:gd name="connsiteY106" fmla="*/ 237980 h 1788650"/>
              <a:gd name="connsiteX107" fmla="*/ 807720 w 967740"/>
              <a:gd name="connsiteY107" fmla="*/ 268460 h 1788650"/>
              <a:gd name="connsiteX108" fmla="*/ 815340 w 967740"/>
              <a:gd name="connsiteY108" fmla="*/ 257030 h 1788650"/>
              <a:gd name="connsiteX109" fmla="*/ 819150 w 967740"/>
              <a:gd name="connsiteY109" fmla="*/ 245600 h 1788650"/>
              <a:gd name="connsiteX110" fmla="*/ 826770 w 967740"/>
              <a:gd name="connsiteY110" fmla="*/ 226550 h 1788650"/>
              <a:gd name="connsiteX111" fmla="*/ 834390 w 967740"/>
              <a:gd name="connsiteY111" fmla="*/ 203690 h 1788650"/>
              <a:gd name="connsiteX112" fmla="*/ 845820 w 967740"/>
              <a:gd name="connsiteY112" fmla="*/ 180830 h 1788650"/>
              <a:gd name="connsiteX113" fmla="*/ 853440 w 967740"/>
              <a:gd name="connsiteY113" fmla="*/ 196070 h 1788650"/>
              <a:gd name="connsiteX114" fmla="*/ 868680 w 967740"/>
              <a:gd name="connsiteY114" fmla="*/ 218930 h 1788650"/>
              <a:gd name="connsiteX115" fmla="*/ 876300 w 967740"/>
              <a:gd name="connsiteY115" fmla="*/ 199880 h 1788650"/>
              <a:gd name="connsiteX116" fmla="*/ 883920 w 967740"/>
              <a:gd name="connsiteY116" fmla="*/ 188450 h 1788650"/>
              <a:gd name="connsiteX117" fmla="*/ 887730 w 967740"/>
              <a:gd name="connsiteY117" fmla="*/ 237980 h 1788650"/>
              <a:gd name="connsiteX118" fmla="*/ 902970 w 967740"/>
              <a:gd name="connsiteY118" fmla="*/ 211310 h 1788650"/>
              <a:gd name="connsiteX119" fmla="*/ 910590 w 967740"/>
              <a:gd name="connsiteY119" fmla="*/ 196070 h 1788650"/>
              <a:gd name="connsiteX120" fmla="*/ 906780 w 967740"/>
              <a:gd name="connsiteY120" fmla="*/ 226550 h 1788650"/>
              <a:gd name="connsiteX121" fmla="*/ 910590 w 967740"/>
              <a:gd name="connsiteY121" fmla="*/ 241790 h 1788650"/>
              <a:gd name="connsiteX122" fmla="*/ 918210 w 967740"/>
              <a:gd name="connsiteY122" fmla="*/ 230360 h 1788650"/>
              <a:gd name="connsiteX123" fmla="*/ 929640 w 967740"/>
              <a:gd name="connsiteY123" fmla="*/ 218930 h 1788650"/>
              <a:gd name="connsiteX124" fmla="*/ 933450 w 967740"/>
              <a:gd name="connsiteY124" fmla="*/ 207500 h 1788650"/>
              <a:gd name="connsiteX125" fmla="*/ 944880 w 967740"/>
              <a:gd name="connsiteY125" fmla="*/ 241790 h 1788650"/>
              <a:gd name="connsiteX126" fmla="*/ 941070 w 967740"/>
              <a:gd name="connsiteY126" fmla="*/ 302750 h 1788650"/>
              <a:gd name="connsiteX127" fmla="*/ 944880 w 967740"/>
              <a:gd name="connsiteY127" fmla="*/ 401810 h 1788650"/>
              <a:gd name="connsiteX128" fmla="*/ 948690 w 967740"/>
              <a:gd name="connsiteY128" fmla="*/ 428480 h 1788650"/>
              <a:gd name="connsiteX129" fmla="*/ 952500 w 967740"/>
              <a:gd name="connsiteY129" fmla="*/ 470390 h 1788650"/>
              <a:gd name="connsiteX130" fmla="*/ 956310 w 967740"/>
              <a:gd name="connsiteY130" fmla="*/ 565640 h 1788650"/>
              <a:gd name="connsiteX131" fmla="*/ 967740 w 967740"/>
              <a:gd name="connsiteY131" fmla="*/ 626600 h 1788650"/>
              <a:gd name="connsiteX132" fmla="*/ 960120 w 967740"/>
              <a:gd name="connsiteY132" fmla="*/ 737090 h 1788650"/>
              <a:gd name="connsiteX133" fmla="*/ 956310 w 967740"/>
              <a:gd name="connsiteY133" fmla="*/ 763760 h 1788650"/>
              <a:gd name="connsiteX134" fmla="*/ 952500 w 967740"/>
              <a:gd name="connsiteY134" fmla="*/ 782810 h 1788650"/>
              <a:gd name="connsiteX135" fmla="*/ 944880 w 967740"/>
              <a:gd name="connsiteY135" fmla="*/ 847580 h 1788650"/>
              <a:gd name="connsiteX136" fmla="*/ 941070 w 967740"/>
              <a:gd name="connsiteY136" fmla="*/ 862820 h 1788650"/>
              <a:gd name="connsiteX137" fmla="*/ 933450 w 967740"/>
              <a:gd name="connsiteY137" fmla="*/ 935210 h 1788650"/>
              <a:gd name="connsiteX138" fmla="*/ 925830 w 967740"/>
              <a:gd name="connsiteY138" fmla="*/ 988550 h 1788650"/>
              <a:gd name="connsiteX139" fmla="*/ 929640 w 967740"/>
              <a:gd name="connsiteY139" fmla="*/ 1057130 h 1788650"/>
              <a:gd name="connsiteX140" fmla="*/ 941070 w 967740"/>
              <a:gd name="connsiteY140" fmla="*/ 1133330 h 1788650"/>
              <a:gd name="connsiteX141" fmla="*/ 933450 w 967740"/>
              <a:gd name="connsiteY141" fmla="*/ 1217150 h 1788650"/>
              <a:gd name="connsiteX142" fmla="*/ 925830 w 967740"/>
              <a:gd name="connsiteY142" fmla="*/ 1262870 h 1788650"/>
              <a:gd name="connsiteX143" fmla="*/ 918210 w 967740"/>
              <a:gd name="connsiteY143" fmla="*/ 1346690 h 1788650"/>
              <a:gd name="connsiteX144" fmla="*/ 914400 w 967740"/>
              <a:gd name="connsiteY144" fmla="*/ 1361930 h 1788650"/>
              <a:gd name="connsiteX145" fmla="*/ 910590 w 967740"/>
              <a:gd name="connsiteY145" fmla="*/ 1380980 h 1788650"/>
              <a:gd name="connsiteX146" fmla="*/ 902970 w 967740"/>
              <a:gd name="connsiteY146" fmla="*/ 1403840 h 1788650"/>
              <a:gd name="connsiteX147" fmla="*/ 891540 w 967740"/>
              <a:gd name="connsiteY147" fmla="*/ 1430510 h 1788650"/>
              <a:gd name="connsiteX148" fmla="*/ 887730 w 967740"/>
              <a:gd name="connsiteY148" fmla="*/ 1457180 h 1788650"/>
              <a:gd name="connsiteX149" fmla="*/ 883920 w 967740"/>
              <a:gd name="connsiteY149" fmla="*/ 1468610 h 1788650"/>
              <a:gd name="connsiteX150" fmla="*/ 876300 w 967740"/>
              <a:gd name="connsiteY150" fmla="*/ 1495280 h 1788650"/>
              <a:gd name="connsiteX151" fmla="*/ 876300 w 967740"/>
              <a:gd name="connsiteY151" fmla="*/ 1586720 h 1788650"/>
              <a:gd name="connsiteX152" fmla="*/ 887730 w 967740"/>
              <a:gd name="connsiteY152" fmla="*/ 1609580 h 1788650"/>
              <a:gd name="connsiteX153" fmla="*/ 891540 w 967740"/>
              <a:gd name="connsiteY153" fmla="*/ 1617200 h 1788650"/>
              <a:gd name="connsiteX0" fmla="*/ 697230 w 967740"/>
              <a:gd name="connsiteY0" fmla="*/ 1788650 h 1788650"/>
              <a:gd name="connsiteX1" fmla="*/ 704850 w 967740"/>
              <a:gd name="connsiteY1" fmla="*/ 1758170 h 1788650"/>
              <a:gd name="connsiteX2" fmla="*/ 708660 w 967740"/>
              <a:gd name="connsiteY2" fmla="*/ 1742930 h 1788650"/>
              <a:gd name="connsiteX3" fmla="*/ 712470 w 967740"/>
              <a:gd name="connsiteY3" fmla="*/ 1716260 h 1788650"/>
              <a:gd name="connsiteX4" fmla="*/ 716280 w 967740"/>
              <a:gd name="connsiteY4" fmla="*/ 1697210 h 1788650"/>
              <a:gd name="connsiteX5" fmla="*/ 723900 w 967740"/>
              <a:gd name="connsiteY5" fmla="*/ 1674350 h 1788650"/>
              <a:gd name="connsiteX6" fmla="*/ 731520 w 967740"/>
              <a:gd name="connsiteY6" fmla="*/ 1590530 h 1788650"/>
              <a:gd name="connsiteX7" fmla="*/ 735330 w 967740"/>
              <a:gd name="connsiteY7" fmla="*/ 1579100 h 1788650"/>
              <a:gd name="connsiteX8" fmla="*/ 739140 w 967740"/>
              <a:gd name="connsiteY8" fmla="*/ 1529570 h 1788650"/>
              <a:gd name="connsiteX9" fmla="*/ 742950 w 967740"/>
              <a:gd name="connsiteY9" fmla="*/ 1514330 h 1788650"/>
              <a:gd name="connsiteX10" fmla="*/ 746760 w 967740"/>
              <a:gd name="connsiteY10" fmla="*/ 1472420 h 1788650"/>
              <a:gd name="connsiteX11" fmla="*/ 750570 w 967740"/>
              <a:gd name="connsiteY11" fmla="*/ 1457180 h 1788650"/>
              <a:gd name="connsiteX12" fmla="*/ 754380 w 967740"/>
              <a:gd name="connsiteY12" fmla="*/ 1426700 h 1788650"/>
              <a:gd name="connsiteX13" fmla="*/ 758190 w 967740"/>
              <a:gd name="connsiteY13" fmla="*/ 1400030 h 1788650"/>
              <a:gd name="connsiteX14" fmla="*/ 762000 w 967740"/>
              <a:gd name="connsiteY14" fmla="*/ 1339070 h 1788650"/>
              <a:gd name="connsiteX15" fmla="*/ 765810 w 967740"/>
              <a:gd name="connsiteY15" fmla="*/ 1316210 h 1788650"/>
              <a:gd name="connsiteX16" fmla="*/ 758190 w 967740"/>
              <a:gd name="connsiteY16" fmla="*/ 1209530 h 1788650"/>
              <a:gd name="connsiteX17" fmla="*/ 754380 w 967740"/>
              <a:gd name="connsiteY17" fmla="*/ 1190480 h 1788650"/>
              <a:gd name="connsiteX18" fmla="*/ 746760 w 967740"/>
              <a:gd name="connsiteY18" fmla="*/ 1137140 h 1788650"/>
              <a:gd name="connsiteX19" fmla="*/ 735330 w 967740"/>
              <a:gd name="connsiteY19" fmla="*/ 1087610 h 1788650"/>
              <a:gd name="connsiteX20" fmla="*/ 731520 w 967740"/>
              <a:gd name="connsiteY20" fmla="*/ 1076180 h 1788650"/>
              <a:gd name="connsiteX21" fmla="*/ 723900 w 967740"/>
              <a:gd name="connsiteY21" fmla="*/ 1019030 h 1788650"/>
              <a:gd name="connsiteX22" fmla="*/ 716280 w 967740"/>
              <a:gd name="connsiteY22" fmla="*/ 980930 h 1788650"/>
              <a:gd name="connsiteX23" fmla="*/ 712470 w 967740"/>
              <a:gd name="connsiteY23" fmla="*/ 942830 h 1788650"/>
              <a:gd name="connsiteX24" fmla="*/ 704850 w 967740"/>
              <a:gd name="connsiteY24" fmla="*/ 916160 h 1788650"/>
              <a:gd name="connsiteX25" fmla="*/ 701040 w 967740"/>
              <a:gd name="connsiteY25" fmla="*/ 897110 h 1788650"/>
              <a:gd name="connsiteX26" fmla="*/ 693420 w 967740"/>
              <a:gd name="connsiteY26" fmla="*/ 881870 h 1788650"/>
              <a:gd name="connsiteX27" fmla="*/ 685800 w 967740"/>
              <a:gd name="connsiteY27" fmla="*/ 859010 h 1788650"/>
              <a:gd name="connsiteX28" fmla="*/ 674370 w 967740"/>
              <a:gd name="connsiteY28" fmla="*/ 832340 h 1788650"/>
              <a:gd name="connsiteX29" fmla="*/ 666750 w 967740"/>
              <a:gd name="connsiteY29" fmla="*/ 817100 h 1788650"/>
              <a:gd name="connsiteX30" fmla="*/ 659130 w 967740"/>
              <a:gd name="connsiteY30" fmla="*/ 794240 h 1788650"/>
              <a:gd name="connsiteX31" fmla="*/ 655320 w 967740"/>
              <a:gd name="connsiteY31" fmla="*/ 779000 h 1788650"/>
              <a:gd name="connsiteX32" fmla="*/ 647700 w 967740"/>
              <a:gd name="connsiteY32" fmla="*/ 767570 h 1788650"/>
              <a:gd name="connsiteX33" fmla="*/ 640080 w 967740"/>
              <a:gd name="connsiteY33" fmla="*/ 737090 h 1788650"/>
              <a:gd name="connsiteX34" fmla="*/ 636270 w 967740"/>
              <a:gd name="connsiteY34" fmla="*/ 725660 h 1788650"/>
              <a:gd name="connsiteX35" fmla="*/ 632460 w 967740"/>
              <a:gd name="connsiteY35" fmla="*/ 710420 h 1788650"/>
              <a:gd name="connsiteX36" fmla="*/ 624840 w 967740"/>
              <a:gd name="connsiteY36" fmla="*/ 698990 h 1788650"/>
              <a:gd name="connsiteX37" fmla="*/ 621030 w 967740"/>
              <a:gd name="connsiteY37" fmla="*/ 683750 h 1788650"/>
              <a:gd name="connsiteX38" fmla="*/ 605790 w 967740"/>
              <a:gd name="connsiteY38" fmla="*/ 653270 h 1788650"/>
              <a:gd name="connsiteX39" fmla="*/ 586740 w 967740"/>
              <a:gd name="connsiteY39" fmla="*/ 622790 h 1788650"/>
              <a:gd name="connsiteX40" fmla="*/ 567690 w 967740"/>
              <a:gd name="connsiteY40" fmla="*/ 584690 h 1788650"/>
              <a:gd name="connsiteX41" fmla="*/ 567690 w 967740"/>
              <a:gd name="connsiteY41" fmla="*/ 584690 h 1788650"/>
              <a:gd name="connsiteX42" fmla="*/ 537210 w 967740"/>
              <a:gd name="connsiteY42" fmla="*/ 538970 h 1788650"/>
              <a:gd name="connsiteX43" fmla="*/ 518160 w 967740"/>
              <a:gd name="connsiteY43" fmla="*/ 504680 h 1788650"/>
              <a:gd name="connsiteX44" fmla="*/ 510540 w 967740"/>
              <a:gd name="connsiteY44" fmla="*/ 493250 h 1788650"/>
              <a:gd name="connsiteX45" fmla="*/ 468630 w 967740"/>
              <a:gd name="connsiteY45" fmla="*/ 455150 h 1788650"/>
              <a:gd name="connsiteX46" fmla="*/ 434340 w 967740"/>
              <a:gd name="connsiteY46" fmla="*/ 417050 h 1788650"/>
              <a:gd name="connsiteX47" fmla="*/ 403860 w 967740"/>
              <a:gd name="connsiteY47" fmla="*/ 390380 h 1788650"/>
              <a:gd name="connsiteX48" fmla="*/ 369570 w 967740"/>
              <a:gd name="connsiteY48" fmla="*/ 359900 h 1788650"/>
              <a:gd name="connsiteX49" fmla="*/ 342900 w 967740"/>
              <a:gd name="connsiteY49" fmla="*/ 344660 h 1788650"/>
              <a:gd name="connsiteX50" fmla="*/ 308610 w 967740"/>
              <a:gd name="connsiteY50" fmla="*/ 317990 h 1788650"/>
              <a:gd name="connsiteX51" fmla="*/ 281940 w 967740"/>
              <a:gd name="connsiteY51" fmla="*/ 302750 h 1788650"/>
              <a:gd name="connsiteX52" fmla="*/ 270510 w 967740"/>
              <a:gd name="connsiteY52" fmla="*/ 295130 h 1788650"/>
              <a:gd name="connsiteX53" fmla="*/ 224246 w 967740"/>
              <a:gd name="connsiteY53" fmla="*/ 264106 h 1788650"/>
              <a:gd name="connsiteX54" fmla="*/ 188323 w 967740"/>
              <a:gd name="connsiteY54" fmla="*/ 247232 h 1788650"/>
              <a:gd name="connsiteX55" fmla="*/ 163286 w 967740"/>
              <a:gd name="connsiteY55" fmla="*/ 215120 h 1788650"/>
              <a:gd name="connsiteX56" fmla="*/ 117566 w 967740"/>
              <a:gd name="connsiteY56" fmla="*/ 195526 h 1788650"/>
              <a:gd name="connsiteX57" fmla="*/ 76200 w 967740"/>
              <a:gd name="connsiteY57" fmla="*/ 167768 h 1788650"/>
              <a:gd name="connsiteX58" fmla="*/ 30480 w 967740"/>
              <a:gd name="connsiteY58" fmla="*/ 142730 h 1788650"/>
              <a:gd name="connsiteX59" fmla="*/ 22860 w 967740"/>
              <a:gd name="connsiteY59" fmla="*/ 127490 h 1788650"/>
              <a:gd name="connsiteX60" fmla="*/ 11430 w 967740"/>
              <a:gd name="connsiteY60" fmla="*/ 119870 h 1788650"/>
              <a:gd name="connsiteX61" fmla="*/ 19050 w 967740"/>
              <a:gd name="connsiteY61" fmla="*/ 104630 h 1788650"/>
              <a:gd name="connsiteX62" fmla="*/ 30480 w 967740"/>
              <a:gd name="connsiteY62" fmla="*/ 116060 h 1788650"/>
              <a:gd name="connsiteX63" fmla="*/ 41910 w 967740"/>
              <a:gd name="connsiteY63" fmla="*/ 123680 h 1788650"/>
              <a:gd name="connsiteX64" fmla="*/ 60960 w 967740"/>
              <a:gd name="connsiteY64" fmla="*/ 127490 h 1788650"/>
              <a:gd name="connsiteX65" fmla="*/ 53340 w 967740"/>
              <a:gd name="connsiteY65" fmla="*/ 97010 h 1788650"/>
              <a:gd name="connsiteX66" fmla="*/ 49530 w 967740"/>
              <a:gd name="connsiteY66" fmla="*/ 77960 h 1788650"/>
              <a:gd name="connsiteX67" fmla="*/ 72390 w 967740"/>
              <a:gd name="connsiteY67" fmla="*/ 93200 h 1788650"/>
              <a:gd name="connsiteX68" fmla="*/ 83820 w 967740"/>
              <a:gd name="connsiteY68" fmla="*/ 70340 h 1788650"/>
              <a:gd name="connsiteX69" fmla="*/ 110490 w 967740"/>
              <a:gd name="connsiteY69" fmla="*/ 89390 h 1788650"/>
              <a:gd name="connsiteX70" fmla="*/ 118110 w 967740"/>
              <a:gd name="connsiteY70" fmla="*/ 74150 h 1788650"/>
              <a:gd name="connsiteX71" fmla="*/ 125730 w 967740"/>
              <a:gd name="connsiteY71" fmla="*/ 51290 h 1788650"/>
              <a:gd name="connsiteX72" fmla="*/ 133350 w 967740"/>
              <a:gd name="connsiteY72" fmla="*/ 62720 h 1788650"/>
              <a:gd name="connsiteX73" fmla="*/ 140970 w 967740"/>
              <a:gd name="connsiteY73" fmla="*/ 51290 h 1788650"/>
              <a:gd name="connsiteX74" fmla="*/ 182880 w 967740"/>
              <a:gd name="connsiteY74" fmla="*/ 39860 h 1788650"/>
              <a:gd name="connsiteX75" fmla="*/ 211182 w 967740"/>
              <a:gd name="connsiteY75" fmla="*/ 51834 h 1788650"/>
              <a:gd name="connsiteX76" fmla="*/ 242207 w 967740"/>
              <a:gd name="connsiteY76" fmla="*/ 74695 h 1788650"/>
              <a:gd name="connsiteX77" fmla="*/ 283573 w 967740"/>
              <a:gd name="connsiteY77" fmla="*/ 104085 h 1788650"/>
              <a:gd name="connsiteX78" fmla="*/ 357596 w 967740"/>
              <a:gd name="connsiteY78" fmla="*/ 132389 h 1788650"/>
              <a:gd name="connsiteX79" fmla="*/ 400050 w 967740"/>
              <a:gd name="connsiteY79" fmla="*/ 142730 h 1788650"/>
              <a:gd name="connsiteX80" fmla="*/ 407670 w 967740"/>
              <a:gd name="connsiteY80" fmla="*/ 154160 h 1788650"/>
              <a:gd name="connsiteX81" fmla="*/ 457200 w 967740"/>
              <a:gd name="connsiteY81" fmla="*/ 196070 h 1788650"/>
              <a:gd name="connsiteX82" fmla="*/ 480060 w 967740"/>
              <a:gd name="connsiteY82" fmla="*/ 215120 h 1788650"/>
              <a:gd name="connsiteX83" fmla="*/ 529590 w 967740"/>
              <a:gd name="connsiteY83" fmla="*/ 257030 h 1788650"/>
              <a:gd name="connsiteX84" fmla="*/ 563880 w 967740"/>
              <a:gd name="connsiteY84" fmla="*/ 283700 h 1788650"/>
              <a:gd name="connsiteX85" fmla="*/ 594360 w 967740"/>
              <a:gd name="connsiteY85" fmla="*/ 317990 h 1788650"/>
              <a:gd name="connsiteX86" fmla="*/ 624840 w 967740"/>
              <a:gd name="connsiteY86" fmla="*/ 356090 h 1788650"/>
              <a:gd name="connsiteX87" fmla="*/ 647700 w 967740"/>
              <a:gd name="connsiteY87" fmla="*/ 390380 h 1788650"/>
              <a:gd name="connsiteX88" fmla="*/ 651510 w 967740"/>
              <a:gd name="connsiteY88" fmla="*/ 401810 h 1788650"/>
              <a:gd name="connsiteX89" fmla="*/ 678180 w 967740"/>
              <a:gd name="connsiteY89" fmla="*/ 436100 h 1788650"/>
              <a:gd name="connsiteX90" fmla="*/ 704850 w 967740"/>
              <a:gd name="connsiteY90" fmla="*/ 474200 h 1788650"/>
              <a:gd name="connsiteX91" fmla="*/ 746760 w 967740"/>
              <a:gd name="connsiteY91" fmla="*/ 565640 h 1788650"/>
              <a:gd name="connsiteX92" fmla="*/ 754380 w 967740"/>
              <a:gd name="connsiteY92" fmla="*/ 580880 h 1788650"/>
              <a:gd name="connsiteX93" fmla="*/ 765810 w 967740"/>
              <a:gd name="connsiteY93" fmla="*/ 607550 h 1788650"/>
              <a:gd name="connsiteX94" fmla="*/ 773430 w 967740"/>
              <a:gd name="connsiteY94" fmla="*/ 584690 h 1788650"/>
              <a:gd name="connsiteX95" fmla="*/ 796290 w 967740"/>
              <a:gd name="connsiteY95" fmla="*/ 504680 h 1788650"/>
              <a:gd name="connsiteX96" fmla="*/ 803910 w 967740"/>
              <a:gd name="connsiteY96" fmla="*/ 428480 h 1788650"/>
              <a:gd name="connsiteX97" fmla="*/ 796290 w 967740"/>
              <a:gd name="connsiteY97" fmla="*/ 401810 h 1788650"/>
              <a:gd name="connsiteX98" fmla="*/ 800100 w 967740"/>
              <a:gd name="connsiteY98" fmla="*/ 386570 h 1788650"/>
              <a:gd name="connsiteX99" fmla="*/ 796290 w 967740"/>
              <a:gd name="connsiteY99" fmla="*/ 363710 h 1788650"/>
              <a:gd name="connsiteX100" fmla="*/ 792480 w 967740"/>
              <a:gd name="connsiteY100" fmla="*/ 337040 h 1788650"/>
              <a:gd name="connsiteX101" fmla="*/ 784860 w 967740"/>
              <a:gd name="connsiteY101" fmla="*/ 291320 h 1788650"/>
              <a:gd name="connsiteX102" fmla="*/ 788670 w 967740"/>
              <a:gd name="connsiteY102" fmla="*/ 196070 h 1788650"/>
              <a:gd name="connsiteX103" fmla="*/ 792480 w 967740"/>
              <a:gd name="connsiteY103" fmla="*/ 177020 h 1788650"/>
              <a:gd name="connsiteX104" fmla="*/ 800100 w 967740"/>
              <a:gd name="connsiteY104" fmla="*/ 199880 h 1788650"/>
              <a:gd name="connsiteX105" fmla="*/ 803910 w 967740"/>
              <a:gd name="connsiteY105" fmla="*/ 237980 h 1788650"/>
              <a:gd name="connsiteX106" fmla="*/ 807720 w 967740"/>
              <a:gd name="connsiteY106" fmla="*/ 268460 h 1788650"/>
              <a:gd name="connsiteX107" fmla="*/ 815340 w 967740"/>
              <a:gd name="connsiteY107" fmla="*/ 257030 h 1788650"/>
              <a:gd name="connsiteX108" fmla="*/ 819150 w 967740"/>
              <a:gd name="connsiteY108" fmla="*/ 245600 h 1788650"/>
              <a:gd name="connsiteX109" fmla="*/ 826770 w 967740"/>
              <a:gd name="connsiteY109" fmla="*/ 226550 h 1788650"/>
              <a:gd name="connsiteX110" fmla="*/ 834390 w 967740"/>
              <a:gd name="connsiteY110" fmla="*/ 203690 h 1788650"/>
              <a:gd name="connsiteX111" fmla="*/ 845820 w 967740"/>
              <a:gd name="connsiteY111" fmla="*/ 180830 h 1788650"/>
              <a:gd name="connsiteX112" fmla="*/ 853440 w 967740"/>
              <a:gd name="connsiteY112" fmla="*/ 196070 h 1788650"/>
              <a:gd name="connsiteX113" fmla="*/ 868680 w 967740"/>
              <a:gd name="connsiteY113" fmla="*/ 218930 h 1788650"/>
              <a:gd name="connsiteX114" fmla="*/ 876300 w 967740"/>
              <a:gd name="connsiteY114" fmla="*/ 199880 h 1788650"/>
              <a:gd name="connsiteX115" fmla="*/ 883920 w 967740"/>
              <a:gd name="connsiteY115" fmla="*/ 188450 h 1788650"/>
              <a:gd name="connsiteX116" fmla="*/ 887730 w 967740"/>
              <a:gd name="connsiteY116" fmla="*/ 237980 h 1788650"/>
              <a:gd name="connsiteX117" fmla="*/ 902970 w 967740"/>
              <a:gd name="connsiteY117" fmla="*/ 211310 h 1788650"/>
              <a:gd name="connsiteX118" fmla="*/ 910590 w 967740"/>
              <a:gd name="connsiteY118" fmla="*/ 196070 h 1788650"/>
              <a:gd name="connsiteX119" fmla="*/ 906780 w 967740"/>
              <a:gd name="connsiteY119" fmla="*/ 226550 h 1788650"/>
              <a:gd name="connsiteX120" fmla="*/ 910590 w 967740"/>
              <a:gd name="connsiteY120" fmla="*/ 241790 h 1788650"/>
              <a:gd name="connsiteX121" fmla="*/ 918210 w 967740"/>
              <a:gd name="connsiteY121" fmla="*/ 230360 h 1788650"/>
              <a:gd name="connsiteX122" fmla="*/ 929640 w 967740"/>
              <a:gd name="connsiteY122" fmla="*/ 218930 h 1788650"/>
              <a:gd name="connsiteX123" fmla="*/ 933450 w 967740"/>
              <a:gd name="connsiteY123" fmla="*/ 207500 h 1788650"/>
              <a:gd name="connsiteX124" fmla="*/ 944880 w 967740"/>
              <a:gd name="connsiteY124" fmla="*/ 241790 h 1788650"/>
              <a:gd name="connsiteX125" fmla="*/ 941070 w 967740"/>
              <a:gd name="connsiteY125" fmla="*/ 302750 h 1788650"/>
              <a:gd name="connsiteX126" fmla="*/ 944880 w 967740"/>
              <a:gd name="connsiteY126" fmla="*/ 401810 h 1788650"/>
              <a:gd name="connsiteX127" fmla="*/ 948690 w 967740"/>
              <a:gd name="connsiteY127" fmla="*/ 428480 h 1788650"/>
              <a:gd name="connsiteX128" fmla="*/ 952500 w 967740"/>
              <a:gd name="connsiteY128" fmla="*/ 470390 h 1788650"/>
              <a:gd name="connsiteX129" fmla="*/ 956310 w 967740"/>
              <a:gd name="connsiteY129" fmla="*/ 565640 h 1788650"/>
              <a:gd name="connsiteX130" fmla="*/ 967740 w 967740"/>
              <a:gd name="connsiteY130" fmla="*/ 626600 h 1788650"/>
              <a:gd name="connsiteX131" fmla="*/ 960120 w 967740"/>
              <a:gd name="connsiteY131" fmla="*/ 737090 h 1788650"/>
              <a:gd name="connsiteX132" fmla="*/ 956310 w 967740"/>
              <a:gd name="connsiteY132" fmla="*/ 763760 h 1788650"/>
              <a:gd name="connsiteX133" fmla="*/ 952500 w 967740"/>
              <a:gd name="connsiteY133" fmla="*/ 782810 h 1788650"/>
              <a:gd name="connsiteX134" fmla="*/ 944880 w 967740"/>
              <a:gd name="connsiteY134" fmla="*/ 847580 h 1788650"/>
              <a:gd name="connsiteX135" fmla="*/ 941070 w 967740"/>
              <a:gd name="connsiteY135" fmla="*/ 862820 h 1788650"/>
              <a:gd name="connsiteX136" fmla="*/ 933450 w 967740"/>
              <a:gd name="connsiteY136" fmla="*/ 935210 h 1788650"/>
              <a:gd name="connsiteX137" fmla="*/ 925830 w 967740"/>
              <a:gd name="connsiteY137" fmla="*/ 988550 h 1788650"/>
              <a:gd name="connsiteX138" fmla="*/ 929640 w 967740"/>
              <a:gd name="connsiteY138" fmla="*/ 1057130 h 1788650"/>
              <a:gd name="connsiteX139" fmla="*/ 941070 w 967740"/>
              <a:gd name="connsiteY139" fmla="*/ 1133330 h 1788650"/>
              <a:gd name="connsiteX140" fmla="*/ 933450 w 967740"/>
              <a:gd name="connsiteY140" fmla="*/ 1217150 h 1788650"/>
              <a:gd name="connsiteX141" fmla="*/ 925830 w 967740"/>
              <a:gd name="connsiteY141" fmla="*/ 1262870 h 1788650"/>
              <a:gd name="connsiteX142" fmla="*/ 918210 w 967740"/>
              <a:gd name="connsiteY142" fmla="*/ 1346690 h 1788650"/>
              <a:gd name="connsiteX143" fmla="*/ 914400 w 967740"/>
              <a:gd name="connsiteY143" fmla="*/ 1361930 h 1788650"/>
              <a:gd name="connsiteX144" fmla="*/ 910590 w 967740"/>
              <a:gd name="connsiteY144" fmla="*/ 1380980 h 1788650"/>
              <a:gd name="connsiteX145" fmla="*/ 902970 w 967740"/>
              <a:gd name="connsiteY145" fmla="*/ 1403840 h 1788650"/>
              <a:gd name="connsiteX146" fmla="*/ 891540 w 967740"/>
              <a:gd name="connsiteY146" fmla="*/ 1430510 h 1788650"/>
              <a:gd name="connsiteX147" fmla="*/ 887730 w 967740"/>
              <a:gd name="connsiteY147" fmla="*/ 1457180 h 1788650"/>
              <a:gd name="connsiteX148" fmla="*/ 883920 w 967740"/>
              <a:gd name="connsiteY148" fmla="*/ 1468610 h 1788650"/>
              <a:gd name="connsiteX149" fmla="*/ 876300 w 967740"/>
              <a:gd name="connsiteY149" fmla="*/ 1495280 h 1788650"/>
              <a:gd name="connsiteX150" fmla="*/ 876300 w 967740"/>
              <a:gd name="connsiteY150" fmla="*/ 1586720 h 1788650"/>
              <a:gd name="connsiteX151" fmla="*/ 887730 w 967740"/>
              <a:gd name="connsiteY151" fmla="*/ 1609580 h 1788650"/>
              <a:gd name="connsiteX152" fmla="*/ 891540 w 967740"/>
              <a:gd name="connsiteY152" fmla="*/ 1617200 h 1788650"/>
              <a:gd name="connsiteX0" fmla="*/ 697230 w 967740"/>
              <a:gd name="connsiteY0" fmla="*/ 1788650 h 1788650"/>
              <a:gd name="connsiteX1" fmla="*/ 704850 w 967740"/>
              <a:gd name="connsiteY1" fmla="*/ 1758170 h 1788650"/>
              <a:gd name="connsiteX2" fmla="*/ 708660 w 967740"/>
              <a:gd name="connsiteY2" fmla="*/ 1742930 h 1788650"/>
              <a:gd name="connsiteX3" fmla="*/ 712470 w 967740"/>
              <a:gd name="connsiteY3" fmla="*/ 1716260 h 1788650"/>
              <a:gd name="connsiteX4" fmla="*/ 716280 w 967740"/>
              <a:gd name="connsiteY4" fmla="*/ 1697210 h 1788650"/>
              <a:gd name="connsiteX5" fmla="*/ 723900 w 967740"/>
              <a:gd name="connsiteY5" fmla="*/ 1674350 h 1788650"/>
              <a:gd name="connsiteX6" fmla="*/ 731520 w 967740"/>
              <a:gd name="connsiteY6" fmla="*/ 1590530 h 1788650"/>
              <a:gd name="connsiteX7" fmla="*/ 735330 w 967740"/>
              <a:gd name="connsiteY7" fmla="*/ 1579100 h 1788650"/>
              <a:gd name="connsiteX8" fmla="*/ 739140 w 967740"/>
              <a:gd name="connsiteY8" fmla="*/ 1529570 h 1788650"/>
              <a:gd name="connsiteX9" fmla="*/ 742950 w 967740"/>
              <a:gd name="connsiteY9" fmla="*/ 1514330 h 1788650"/>
              <a:gd name="connsiteX10" fmla="*/ 746760 w 967740"/>
              <a:gd name="connsiteY10" fmla="*/ 1472420 h 1788650"/>
              <a:gd name="connsiteX11" fmla="*/ 750570 w 967740"/>
              <a:gd name="connsiteY11" fmla="*/ 1457180 h 1788650"/>
              <a:gd name="connsiteX12" fmla="*/ 754380 w 967740"/>
              <a:gd name="connsiteY12" fmla="*/ 1426700 h 1788650"/>
              <a:gd name="connsiteX13" fmla="*/ 758190 w 967740"/>
              <a:gd name="connsiteY13" fmla="*/ 1400030 h 1788650"/>
              <a:gd name="connsiteX14" fmla="*/ 762000 w 967740"/>
              <a:gd name="connsiteY14" fmla="*/ 1339070 h 1788650"/>
              <a:gd name="connsiteX15" fmla="*/ 765810 w 967740"/>
              <a:gd name="connsiteY15" fmla="*/ 1316210 h 1788650"/>
              <a:gd name="connsiteX16" fmla="*/ 758190 w 967740"/>
              <a:gd name="connsiteY16" fmla="*/ 1209530 h 1788650"/>
              <a:gd name="connsiteX17" fmla="*/ 754380 w 967740"/>
              <a:gd name="connsiteY17" fmla="*/ 1190480 h 1788650"/>
              <a:gd name="connsiteX18" fmla="*/ 746760 w 967740"/>
              <a:gd name="connsiteY18" fmla="*/ 1137140 h 1788650"/>
              <a:gd name="connsiteX19" fmla="*/ 735330 w 967740"/>
              <a:gd name="connsiteY19" fmla="*/ 1087610 h 1788650"/>
              <a:gd name="connsiteX20" fmla="*/ 731520 w 967740"/>
              <a:gd name="connsiteY20" fmla="*/ 1076180 h 1788650"/>
              <a:gd name="connsiteX21" fmla="*/ 723900 w 967740"/>
              <a:gd name="connsiteY21" fmla="*/ 1019030 h 1788650"/>
              <a:gd name="connsiteX22" fmla="*/ 716280 w 967740"/>
              <a:gd name="connsiteY22" fmla="*/ 980930 h 1788650"/>
              <a:gd name="connsiteX23" fmla="*/ 712470 w 967740"/>
              <a:gd name="connsiteY23" fmla="*/ 942830 h 1788650"/>
              <a:gd name="connsiteX24" fmla="*/ 704850 w 967740"/>
              <a:gd name="connsiteY24" fmla="*/ 916160 h 1788650"/>
              <a:gd name="connsiteX25" fmla="*/ 701040 w 967740"/>
              <a:gd name="connsiteY25" fmla="*/ 897110 h 1788650"/>
              <a:gd name="connsiteX26" fmla="*/ 693420 w 967740"/>
              <a:gd name="connsiteY26" fmla="*/ 881870 h 1788650"/>
              <a:gd name="connsiteX27" fmla="*/ 685800 w 967740"/>
              <a:gd name="connsiteY27" fmla="*/ 859010 h 1788650"/>
              <a:gd name="connsiteX28" fmla="*/ 674370 w 967740"/>
              <a:gd name="connsiteY28" fmla="*/ 832340 h 1788650"/>
              <a:gd name="connsiteX29" fmla="*/ 666750 w 967740"/>
              <a:gd name="connsiteY29" fmla="*/ 817100 h 1788650"/>
              <a:gd name="connsiteX30" fmla="*/ 659130 w 967740"/>
              <a:gd name="connsiteY30" fmla="*/ 794240 h 1788650"/>
              <a:gd name="connsiteX31" fmla="*/ 655320 w 967740"/>
              <a:gd name="connsiteY31" fmla="*/ 779000 h 1788650"/>
              <a:gd name="connsiteX32" fmla="*/ 647700 w 967740"/>
              <a:gd name="connsiteY32" fmla="*/ 767570 h 1788650"/>
              <a:gd name="connsiteX33" fmla="*/ 640080 w 967740"/>
              <a:gd name="connsiteY33" fmla="*/ 737090 h 1788650"/>
              <a:gd name="connsiteX34" fmla="*/ 636270 w 967740"/>
              <a:gd name="connsiteY34" fmla="*/ 725660 h 1788650"/>
              <a:gd name="connsiteX35" fmla="*/ 632460 w 967740"/>
              <a:gd name="connsiteY35" fmla="*/ 710420 h 1788650"/>
              <a:gd name="connsiteX36" fmla="*/ 624840 w 967740"/>
              <a:gd name="connsiteY36" fmla="*/ 698990 h 1788650"/>
              <a:gd name="connsiteX37" fmla="*/ 621030 w 967740"/>
              <a:gd name="connsiteY37" fmla="*/ 683750 h 1788650"/>
              <a:gd name="connsiteX38" fmla="*/ 605790 w 967740"/>
              <a:gd name="connsiteY38" fmla="*/ 653270 h 1788650"/>
              <a:gd name="connsiteX39" fmla="*/ 586740 w 967740"/>
              <a:gd name="connsiteY39" fmla="*/ 622790 h 1788650"/>
              <a:gd name="connsiteX40" fmla="*/ 567690 w 967740"/>
              <a:gd name="connsiteY40" fmla="*/ 584690 h 1788650"/>
              <a:gd name="connsiteX41" fmla="*/ 567690 w 967740"/>
              <a:gd name="connsiteY41" fmla="*/ 584690 h 1788650"/>
              <a:gd name="connsiteX42" fmla="*/ 537210 w 967740"/>
              <a:gd name="connsiteY42" fmla="*/ 538970 h 1788650"/>
              <a:gd name="connsiteX43" fmla="*/ 518160 w 967740"/>
              <a:gd name="connsiteY43" fmla="*/ 504680 h 1788650"/>
              <a:gd name="connsiteX44" fmla="*/ 510540 w 967740"/>
              <a:gd name="connsiteY44" fmla="*/ 493250 h 1788650"/>
              <a:gd name="connsiteX45" fmla="*/ 468630 w 967740"/>
              <a:gd name="connsiteY45" fmla="*/ 455150 h 1788650"/>
              <a:gd name="connsiteX46" fmla="*/ 434340 w 967740"/>
              <a:gd name="connsiteY46" fmla="*/ 417050 h 1788650"/>
              <a:gd name="connsiteX47" fmla="*/ 403860 w 967740"/>
              <a:gd name="connsiteY47" fmla="*/ 390380 h 1788650"/>
              <a:gd name="connsiteX48" fmla="*/ 369570 w 967740"/>
              <a:gd name="connsiteY48" fmla="*/ 359900 h 1788650"/>
              <a:gd name="connsiteX49" fmla="*/ 342900 w 967740"/>
              <a:gd name="connsiteY49" fmla="*/ 344660 h 1788650"/>
              <a:gd name="connsiteX50" fmla="*/ 308610 w 967740"/>
              <a:gd name="connsiteY50" fmla="*/ 317990 h 1788650"/>
              <a:gd name="connsiteX51" fmla="*/ 281940 w 967740"/>
              <a:gd name="connsiteY51" fmla="*/ 302750 h 1788650"/>
              <a:gd name="connsiteX52" fmla="*/ 270510 w 967740"/>
              <a:gd name="connsiteY52" fmla="*/ 295130 h 1788650"/>
              <a:gd name="connsiteX53" fmla="*/ 224246 w 967740"/>
              <a:gd name="connsiteY53" fmla="*/ 264106 h 1788650"/>
              <a:gd name="connsiteX54" fmla="*/ 188323 w 967740"/>
              <a:gd name="connsiteY54" fmla="*/ 247232 h 1788650"/>
              <a:gd name="connsiteX55" fmla="*/ 163286 w 967740"/>
              <a:gd name="connsiteY55" fmla="*/ 215120 h 1788650"/>
              <a:gd name="connsiteX56" fmla="*/ 117566 w 967740"/>
              <a:gd name="connsiteY56" fmla="*/ 195526 h 1788650"/>
              <a:gd name="connsiteX57" fmla="*/ 76200 w 967740"/>
              <a:gd name="connsiteY57" fmla="*/ 167768 h 1788650"/>
              <a:gd name="connsiteX58" fmla="*/ 30480 w 967740"/>
              <a:gd name="connsiteY58" fmla="*/ 142730 h 1788650"/>
              <a:gd name="connsiteX59" fmla="*/ 22860 w 967740"/>
              <a:gd name="connsiteY59" fmla="*/ 127490 h 1788650"/>
              <a:gd name="connsiteX60" fmla="*/ 11430 w 967740"/>
              <a:gd name="connsiteY60" fmla="*/ 119870 h 1788650"/>
              <a:gd name="connsiteX61" fmla="*/ 19050 w 967740"/>
              <a:gd name="connsiteY61" fmla="*/ 104630 h 1788650"/>
              <a:gd name="connsiteX62" fmla="*/ 30480 w 967740"/>
              <a:gd name="connsiteY62" fmla="*/ 116060 h 1788650"/>
              <a:gd name="connsiteX63" fmla="*/ 41910 w 967740"/>
              <a:gd name="connsiteY63" fmla="*/ 123680 h 1788650"/>
              <a:gd name="connsiteX64" fmla="*/ 60960 w 967740"/>
              <a:gd name="connsiteY64" fmla="*/ 127490 h 1788650"/>
              <a:gd name="connsiteX65" fmla="*/ 53340 w 967740"/>
              <a:gd name="connsiteY65" fmla="*/ 97010 h 1788650"/>
              <a:gd name="connsiteX66" fmla="*/ 49530 w 967740"/>
              <a:gd name="connsiteY66" fmla="*/ 77960 h 1788650"/>
              <a:gd name="connsiteX67" fmla="*/ 72390 w 967740"/>
              <a:gd name="connsiteY67" fmla="*/ 93200 h 1788650"/>
              <a:gd name="connsiteX68" fmla="*/ 83820 w 967740"/>
              <a:gd name="connsiteY68" fmla="*/ 70340 h 1788650"/>
              <a:gd name="connsiteX69" fmla="*/ 110490 w 967740"/>
              <a:gd name="connsiteY69" fmla="*/ 89390 h 1788650"/>
              <a:gd name="connsiteX70" fmla="*/ 118110 w 967740"/>
              <a:gd name="connsiteY70" fmla="*/ 74150 h 1788650"/>
              <a:gd name="connsiteX71" fmla="*/ 125730 w 967740"/>
              <a:gd name="connsiteY71" fmla="*/ 51290 h 1788650"/>
              <a:gd name="connsiteX72" fmla="*/ 133350 w 967740"/>
              <a:gd name="connsiteY72" fmla="*/ 62720 h 1788650"/>
              <a:gd name="connsiteX73" fmla="*/ 140970 w 967740"/>
              <a:gd name="connsiteY73" fmla="*/ 51290 h 1788650"/>
              <a:gd name="connsiteX74" fmla="*/ 182880 w 967740"/>
              <a:gd name="connsiteY74" fmla="*/ 39860 h 1788650"/>
              <a:gd name="connsiteX75" fmla="*/ 211182 w 967740"/>
              <a:gd name="connsiteY75" fmla="*/ 51834 h 1788650"/>
              <a:gd name="connsiteX76" fmla="*/ 242207 w 967740"/>
              <a:gd name="connsiteY76" fmla="*/ 74695 h 1788650"/>
              <a:gd name="connsiteX77" fmla="*/ 283573 w 967740"/>
              <a:gd name="connsiteY77" fmla="*/ 104085 h 1788650"/>
              <a:gd name="connsiteX78" fmla="*/ 357596 w 967740"/>
              <a:gd name="connsiteY78" fmla="*/ 132389 h 1788650"/>
              <a:gd name="connsiteX79" fmla="*/ 400050 w 967740"/>
              <a:gd name="connsiteY79" fmla="*/ 142730 h 1788650"/>
              <a:gd name="connsiteX80" fmla="*/ 421277 w 967740"/>
              <a:gd name="connsiteY80" fmla="*/ 181374 h 1788650"/>
              <a:gd name="connsiteX81" fmla="*/ 457200 w 967740"/>
              <a:gd name="connsiteY81" fmla="*/ 196070 h 1788650"/>
              <a:gd name="connsiteX82" fmla="*/ 480060 w 967740"/>
              <a:gd name="connsiteY82" fmla="*/ 215120 h 1788650"/>
              <a:gd name="connsiteX83" fmla="*/ 529590 w 967740"/>
              <a:gd name="connsiteY83" fmla="*/ 257030 h 1788650"/>
              <a:gd name="connsiteX84" fmla="*/ 563880 w 967740"/>
              <a:gd name="connsiteY84" fmla="*/ 283700 h 1788650"/>
              <a:gd name="connsiteX85" fmla="*/ 594360 w 967740"/>
              <a:gd name="connsiteY85" fmla="*/ 317990 h 1788650"/>
              <a:gd name="connsiteX86" fmla="*/ 624840 w 967740"/>
              <a:gd name="connsiteY86" fmla="*/ 356090 h 1788650"/>
              <a:gd name="connsiteX87" fmla="*/ 647700 w 967740"/>
              <a:gd name="connsiteY87" fmla="*/ 390380 h 1788650"/>
              <a:gd name="connsiteX88" fmla="*/ 651510 w 967740"/>
              <a:gd name="connsiteY88" fmla="*/ 401810 h 1788650"/>
              <a:gd name="connsiteX89" fmla="*/ 678180 w 967740"/>
              <a:gd name="connsiteY89" fmla="*/ 436100 h 1788650"/>
              <a:gd name="connsiteX90" fmla="*/ 704850 w 967740"/>
              <a:gd name="connsiteY90" fmla="*/ 474200 h 1788650"/>
              <a:gd name="connsiteX91" fmla="*/ 746760 w 967740"/>
              <a:gd name="connsiteY91" fmla="*/ 565640 h 1788650"/>
              <a:gd name="connsiteX92" fmla="*/ 754380 w 967740"/>
              <a:gd name="connsiteY92" fmla="*/ 580880 h 1788650"/>
              <a:gd name="connsiteX93" fmla="*/ 765810 w 967740"/>
              <a:gd name="connsiteY93" fmla="*/ 607550 h 1788650"/>
              <a:gd name="connsiteX94" fmla="*/ 773430 w 967740"/>
              <a:gd name="connsiteY94" fmla="*/ 584690 h 1788650"/>
              <a:gd name="connsiteX95" fmla="*/ 796290 w 967740"/>
              <a:gd name="connsiteY95" fmla="*/ 504680 h 1788650"/>
              <a:gd name="connsiteX96" fmla="*/ 803910 w 967740"/>
              <a:gd name="connsiteY96" fmla="*/ 428480 h 1788650"/>
              <a:gd name="connsiteX97" fmla="*/ 796290 w 967740"/>
              <a:gd name="connsiteY97" fmla="*/ 401810 h 1788650"/>
              <a:gd name="connsiteX98" fmla="*/ 800100 w 967740"/>
              <a:gd name="connsiteY98" fmla="*/ 386570 h 1788650"/>
              <a:gd name="connsiteX99" fmla="*/ 796290 w 967740"/>
              <a:gd name="connsiteY99" fmla="*/ 363710 h 1788650"/>
              <a:gd name="connsiteX100" fmla="*/ 792480 w 967740"/>
              <a:gd name="connsiteY100" fmla="*/ 337040 h 1788650"/>
              <a:gd name="connsiteX101" fmla="*/ 784860 w 967740"/>
              <a:gd name="connsiteY101" fmla="*/ 291320 h 1788650"/>
              <a:gd name="connsiteX102" fmla="*/ 788670 w 967740"/>
              <a:gd name="connsiteY102" fmla="*/ 196070 h 1788650"/>
              <a:gd name="connsiteX103" fmla="*/ 792480 w 967740"/>
              <a:gd name="connsiteY103" fmla="*/ 177020 h 1788650"/>
              <a:gd name="connsiteX104" fmla="*/ 800100 w 967740"/>
              <a:gd name="connsiteY104" fmla="*/ 199880 h 1788650"/>
              <a:gd name="connsiteX105" fmla="*/ 803910 w 967740"/>
              <a:gd name="connsiteY105" fmla="*/ 237980 h 1788650"/>
              <a:gd name="connsiteX106" fmla="*/ 807720 w 967740"/>
              <a:gd name="connsiteY106" fmla="*/ 268460 h 1788650"/>
              <a:gd name="connsiteX107" fmla="*/ 815340 w 967740"/>
              <a:gd name="connsiteY107" fmla="*/ 257030 h 1788650"/>
              <a:gd name="connsiteX108" fmla="*/ 819150 w 967740"/>
              <a:gd name="connsiteY108" fmla="*/ 245600 h 1788650"/>
              <a:gd name="connsiteX109" fmla="*/ 826770 w 967740"/>
              <a:gd name="connsiteY109" fmla="*/ 226550 h 1788650"/>
              <a:gd name="connsiteX110" fmla="*/ 834390 w 967740"/>
              <a:gd name="connsiteY110" fmla="*/ 203690 h 1788650"/>
              <a:gd name="connsiteX111" fmla="*/ 845820 w 967740"/>
              <a:gd name="connsiteY111" fmla="*/ 180830 h 1788650"/>
              <a:gd name="connsiteX112" fmla="*/ 853440 w 967740"/>
              <a:gd name="connsiteY112" fmla="*/ 196070 h 1788650"/>
              <a:gd name="connsiteX113" fmla="*/ 868680 w 967740"/>
              <a:gd name="connsiteY113" fmla="*/ 218930 h 1788650"/>
              <a:gd name="connsiteX114" fmla="*/ 876300 w 967740"/>
              <a:gd name="connsiteY114" fmla="*/ 199880 h 1788650"/>
              <a:gd name="connsiteX115" fmla="*/ 883920 w 967740"/>
              <a:gd name="connsiteY115" fmla="*/ 188450 h 1788650"/>
              <a:gd name="connsiteX116" fmla="*/ 887730 w 967740"/>
              <a:gd name="connsiteY116" fmla="*/ 237980 h 1788650"/>
              <a:gd name="connsiteX117" fmla="*/ 902970 w 967740"/>
              <a:gd name="connsiteY117" fmla="*/ 211310 h 1788650"/>
              <a:gd name="connsiteX118" fmla="*/ 910590 w 967740"/>
              <a:gd name="connsiteY118" fmla="*/ 196070 h 1788650"/>
              <a:gd name="connsiteX119" fmla="*/ 906780 w 967740"/>
              <a:gd name="connsiteY119" fmla="*/ 226550 h 1788650"/>
              <a:gd name="connsiteX120" fmla="*/ 910590 w 967740"/>
              <a:gd name="connsiteY120" fmla="*/ 241790 h 1788650"/>
              <a:gd name="connsiteX121" fmla="*/ 918210 w 967740"/>
              <a:gd name="connsiteY121" fmla="*/ 230360 h 1788650"/>
              <a:gd name="connsiteX122" fmla="*/ 929640 w 967740"/>
              <a:gd name="connsiteY122" fmla="*/ 218930 h 1788650"/>
              <a:gd name="connsiteX123" fmla="*/ 933450 w 967740"/>
              <a:gd name="connsiteY123" fmla="*/ 207500 h 1788650"/>
              <a:gd name="connsiteX124" fmla="*/ 944880 w 967740"/>
              <a:gd name="connsiteY124" fmla="*/ 241790 h 1788650"/>
              <a:gd name="connsiteX125" fmla="*/ 941070 w 967740"/>
              <a:gd name="connsiteY125" fmla="*/ 302750 h 1788650"/>
              <a:gd name="connsiteX126" fmla="*/ 944880 w 967740"/>
              <a:gd name="connsiteY126" fmla="*/ 401810 h 1788650"/>
              <a:gd name="connsiteX127" fmla="*/ 948690 w 967740"/>
              <a:gd name="connsiteY127" fmla="*/ 428480 h 1788650"/>
              <a:gd name="connsiteX128" fmla="*/ 952500 w 967740"/>
              <a:gd name="connsiteY128" fmla="*/ 470390 h 1788650"/>
              <a:gd name="connsiteX129" fmla="*/ 956310 w 967740"/>
              <a:gd name="connsiteY129" fmla="*/ 565640 h 1788650"/>
              <a:gd name="connsiteX130" fmla="*/ 967740 w 967740"/>
              <a:gd name="connsiteY130" fmla="*/ 626600 h 1788650"/>
              <a:gd name="connsiteX131" fmla="*/ 960120 w 967740"/>
              <a:gd name="connsiteY131" fmla="*/ 737090 h 1788650"/>
              <a:gd name="connsiteX132" fmla="*/ 956310 w 967740"/>
              <a:gd name="connsiteY132" fmla="*/ 763760 h 1788650"/>
              <a:gd name="connsiteX133" fmla="*/ 952500 w 967740"/>
              <a:gd name="connsiteY133" fmla="*/ 782810 h 1788650"/>
              <a:gd name="connsiteX134" fmla="*/ 944880 w 967740"/>
              <a:gd name="connsiteY134" fmla="*/ 847580 h 1788650"/>
              <a:gd name="connsiteX135" fmla="*/ 941070 w 967740"/>
              <a:gd name="connsiteY135" fmla="*/ 862820 h 1788650"/>
              <a:gd name="connsiteX136" fmla="*/ 933450 w 967740"/>
              <a:gd name="connsiteY136" fmla="*/ 935210 h 1788650"/>
              <a:gd name="connsiteX137" fmla="*/ 925830 w 967740"/>
              <a:gd name="connsiteY137" fmla="*/ 988550 h 1788650"/>
              <a:gd name="connsiteX138" fmla="*/ 929640 w 967740"/>
              <a:gd name="connsiteY138" fmla="*/ 1057130 h 1788650"/>
              <a:gd name="connsiteX139" fmla="*/ 941070 w 967740"/>
              <a:gd name="connsiteY139" fmla="*/ 1133330 h 1788650"/>
              <a:gd name="connsiteX140" fmla="*/ 933450 w 967740"/>
              <a:gd name="connsiteY140" fmla="*/ 1217150 h 1788650"/>
              <a:gd name="connsiteX141" fmla="*/ 925830 w 967740"/>
              <a:gd name="connsiteY141" fmla="*/ 1262870 h 1788650"/>
              <a:gd name="connsiteX142" fmla="*/ 918210 w 967740"/>
              <a:gd name="connsiteY142" fmla="*/ 1346690 h 1788650"/>
              <a:gd name="connsiteX143" fmla="*/ 914400 w 967740"/>
              <a:gd name="connsiteY143" fmla="*/ 1361930 h 1788650"/>
              <a:gd name="connsiteX144" fmla="*/ 910590 w 967740"/>
              <a:gd name="connsiteY144" fmla="*/ 1380980 h 1788650"/>
              <a:gd name="connsiteX145" fmla="*/ 902970 w 967740"/>
              <a:gd name="connsiteY145" fmla="*/ 1403840 h 1788650"/>
              <a:gd name="connsiteX146" fmla="*/ 891540 w 967740"/>
              <a:gd name="connsiteY146" fmla="*/ 1430510 h 1788650"/>
              <a:gd name="connsiteX147" fmla="*/ 887730 w 967740"/>
              <a:gd name="connsiteY147" fmla="*/ 1457180 h 1788650"/>
              <a:gd name="connsiteX148" fmla="*/ 883920 w 967740"/>
              <a:gd name="connsiteY148" fmla="*/ 1468610 h 1788650"/>
              <a:gd name="connsiteX149" fmla="*/ 876300 w 967740"/>
              <a:gd name="connsiteY149" fmla="*/ 1495280 h 1788650"/>
              <a:gd name="connsiteX150" fmla="*/ 876300 w 967740"/>
              <a:gd name="connsiteY150" fmla="*/ 1586720 h 1788650"/>
              <a:gd name="connsiteX151" fmla="*/ 887730 w 967740"/>
              <a:gd name="connsiteY151" fmla="*/ 1609580 h 1788650"/>
              <a:gd name="connsiteX152" fmla="*/ 891540 w 967740"/>
              <a:gd name="connsiteY152" fmla="*/ 1617200 h 1788650"/>
              <a:gd name="connsiteX0" fmla="*/ 697230 w 967740"/>
              <a:gd name="connsiteY0" fmla="*/ 1788650 h 1788650"/>
              <a:gd name="connsiteX1" fmla="*/ 704850 w 967740"/>
              <a:gd name="connsiteY1" fmla="*/ 1758170 h 1788650"/>
              <a:gd name="connsiteX2" fmla="*/ 708660 w 967740"/>
              <a:gd name="connsiteY2" fmla="*/ 1742930 h 1788650"/>
              <a:gd name="connsiteX3" fmla="*/ 712470 w 967740"/>
              <a:gd name="connsiteY3" fmla="*/ 1716260 h 1788650"/>
              <a:gd name="connsiteX4" fmla="*/ 716280 w 967740"/>
              <a:gd name="connsiteY4" fmla="*/ 1697210 h 1788650"/>
              <a:gd name="connsiteX5" fmla="*/ 723900 w 967740"/>
              <a:gd name="connsiteY5" fmla="*/ 1674350 h 1788650"/>
              <a:gd name="connsiteX6" fmla="*/ 731520 w 967740"/>
              <a:gd name="connsiteY6" fmla="*/ 1590530 h 1788650"/>
              <a:gd name="connsiteX7" fmla="*/ 735330 w 967740"/>
              <a:gd name="connsiteY7" fmla="*/ 1579100 h 1788650"/>
              <a:gd name="connsiteX8" fmla="*/ 739140 w 967740"/>
              <a:gd name="connsiteY8" fmla="*/ 1529570 h 1788650"/>
              <a:gd name="connsiteX9" fmla="*/ 742950 w 967740"/>
              <a:gd name="connsiteY9" fmla="*/ 1514330 h 1788650"/>
              <a:gd name="connsiteX10" fmla="*/ 746760 w 967740"/>
              <a:gd name="connsiteY10" fmla="*/ 1472420 h 1788650"/>
              <a:gd name="connsiteX11" fmla="*/ 750570 w 967740"/>
              <a:gd name="connsiteY11" fmla="*/ 1457180 h 1788650"/>
              <a:gd name="connsiteX12" fmla="*/ 754380 w 967740"/>
              <a:gd name="connsiteY12" fmla="*/ 1426700 h 1788650"/>
              <a:gd name="connsiteX13" fmla="*/ 758190 w 967740"/>
              <a:gd name="connsiteY13" fmla="*/ 1400030 h 1788650"/>
              <a:gd name="connsiteX14" fmla="*/ 762000 w 967740"/>
              <a:gd name="connsiteY14" fmla="*/ 1339070 h 1788650"/>
              <a:gd name="connsiteX15" fmla="*/ 765810 w 967740"/>
              <a:gd name="connsiteY15" fmla="*/ 1316210 h 1788650"/>
              <a:gd name="connsiteX16" fmla="*/ 758190 w 967740"/>
              <a:gd name="connsiteY16" fmla="*/ 1209530 h 1788650"/>
              <a:gd name="connsiteX17" fmla="*/ 754380 w 967740"/>
              <a:gd name="connsiteY17" fmla="*/ 1190480 h 1788650"/>
              <a:gd name="connsiteX18" fmla="*/ 746760 w 967740"/>
              <a:gd name="connsiteY18" fmla="*/ 1137140 h 1788650"/>
              <a:gd name="connsiteX19" fmla="*/ 735330 w 967740"/>
              <a:gd name="connsiteY19" fmla="*/ 1087610 h 1788650"/>
              <a:gd name="connsiteX20" fmla="*/ 731520 w 967740"/>
              <a:gd name="connsiteY20" fmla="*/ 1076180 h 1788650"/>
              <a:gd name="connsiteX21" fmla="*/ 723900 w 967740"/>
              <a:gd name="connsiteY21" fmla="*/ 1019030 h 1788650"/>
              <a:gd name="connsiteX22" fmla="*/ 716280 w 967740"/>
              <a:gd name="connsiteY22" fmla="*/ 980930 h 1788650"/>
              <a:gd name="connsiteX23" fmla="*/ 712470 w 967740"/>
              <a:gd name="connsiteY23" fmla="*/ 942830 h 1788650"/>
              <a:gd name="connsiteX24" fmla="*/ 704850 w 967740"/>
              <a:gd name="connsiteY24" fmla="*/ 916160 h 1788650"/>
              <a:gd name="connsiteX25" fmla="*/ 701040 w 967740"/>
              <a:gd name="connsiteY25" fmla="*/ 897110 h 1788650"/>
              <a:gd name="connsiteX26" fmla="*/ 693420 w 967740"/>
              <a:gd name="connsiteY26" fmla="*/ 881870 h 1788650"/>
              <a:gd name="connsiteX27" fmla="*/ 685800 w 967740"/>
              <a:gd name="connsiteY27" fmla="*/ 859010 h 1788650"/>
              <a:gd name="connsiteX28" fmla="*/ 674370 w 967740"/>
              <a:gd name="connsiteY28" fmla="*/ 832340 h 1788650"/>
              <a:gd name="connsiteX29" fmla="*/ 666750 w 967740"/>
              <a:gd name="connsiteY29" fmla="*/ 817100 h 1788650"/>
              <a:gd name="connsiteX30" fmla="*/ 659130 w 967740"/>
              <a:gd name="connsiteY30" fmla="*/ 794240 h 1788650"/>
              <a:gd name="connsiteX31" fmla="*/ 655320 w 967740"/>
              <a:gd name="connsiteY31" fmla="*/ 779000 h 1788650"/>
              <a:gd name="connsiteX32" fmla="*/ 647700 w 967740"/>
              <a:gd name="connsiteY32" fmla="*/ 767570 h 1788650"/>
              <a:gd name="connsiteX33" fmla="*/ 640080 w 967740"/>
              <a:gd name="connsiteY33" fmla="*/ 737090 h 1788650"/>
              <a:gd name="connsiteX34" fmla="*/ 636270 w 967740"/>
              <a:gd name="connsiteY34" fmla="*/ 725660 h 1788650"/>
              <a:gd name="connsiteX35" fmla="*/ 632460 w 967740"/>
              <a:gd name="connsiteY35" fmla="*/ 710420 h 1788650"/>
              <a:gd name="connsiteX36" fmla="*/ 624840 w 967740"/>
              <a:gd name="connsiteY36" fmla="*/ 698990 h 1788650"/>
              <a:gd name="connsiteX37" fmla="*/ 621030 w 967740"/>
              <a:gd name="connsiteY37" fmla="*/ 683750 h 1788650"/>
              <a:gd name="connsiteX38" fmla="*/ 605790 w 967740"/>
              <a:gd name="connsiteY38" fmla="*/ 653270 h 1788650"/>
              <a:gd name="connsiteX39" fmla="*/ 586740 w 967740"/>
              <a:gd name="connsiteY39" fmla="*/ 622790 h 1788650"/>
              <a:gd name="connsiteX40" fmla="*/ 567690 w 967740"/>
              <a:gd name="connsiteY40" fmla="*/ 584690 h 1788650"/>
              <a:gd name="connsiteX41" fmla="*/ 567690 w 967740"/>
              <a:gd name="connsiteY41" fmla="*/ 584690 h 1788650"/>
              <a:gd name="connsiteX42" fmla="*/ 537210 w 967740"/>
              <a:gd name="connsiteY42" fmla="*/ 538970 h 1788650"/>
              <a:gd name="connsiteX43" fmla="*/ 518160 w 967740"/>
              <a:gd name="connsiteY43" fmla="*/ 504680 h 1788650"/>
              <a:gd name="connsiteX44" fmla="*/ 510540 w 967740"/>
              <a:gd name="connsiteY44" fmla="*/ 493250 h 1788650"/>
              <a:gd name="connsiteX45" fmla="*/ 468630 w 967740"/>
              <a:gd name="connsiteY45" fmla="*/ 455150 h 1788650"/>
              <a:gd name="connsiteX46" fmla="*/ 434340 w 967740"/>
              <a:gd name="connsiteY46" fmla="*/ 417050 h 1788650"/>
              <a:gd name="connsiteX47" fmla="*/ 403860 w 967740"/>
              <a:gd name="connsiteY47" fmla="*/ 390380 h 1788650"/>
              <a:gd name="connsiteX48" fmla="*/ 369570 w 967740"/>
              <a:gd name="connsiteY48" fmla="*/ 359900 h 1788650"/>
              <a:gd name="connsiteX49" fmla="*/ 342900 w 967740"/>
              <a:gd name="connsiteY49" fmla="*/ 344660 h 1788650"/>
              <a:gd name="connsiteX50" fmla="*/ 308610 w 967740"/>
              <a:gd name="connsiteY50" fmla="*/ 317990 h 1788650"/>
              <a:gd name="connsiteX51" fmla="*/ 281940 w 967740"/>
              <a:gd name="connsiteY51" fmla="*/ 302750 h 1788650"/>
              <a:gd name="connsiteX52" fmla="*/ 270510 w 967740"/>
              <a:gd name="connsiteY52" fmla="*/ 295130 h 1788650"/>
              <a:gd name="connsiteX53" fmla="*/ 224246 w 967740"/>
              <a:gd name="connsiteY53" fmla="*/ 264106 h 1788650"/>
              <a:gd name="connsiteX54" fmla="*/ 188323 w 967740"/>
              <a:gd name="connsiteY54" fmla="*/ 247232 h 1788650"/>
              <a:gd name="connsiteX55" fmla="*/ 163286 w 967740"/>
              <a:gd name="connsiteY55" fmla="*/ 215120 h 1788650"/>
              <a:gd name="connsiteX56" fmla="*/ 117566 w 967740"/>
              <a:gd name="connsiteY56" fmla="*/ 195526 h 1788650"/>
              <a:gd name="connsiteX57" fmla="*/ 76200 w 967740"/>
              <a:gd name="connsiteY57" fmla="*/ 167768 h 1788650"/>
              <a:gd name="connsiteX58" fmla="*/ 30480 w 967740"/>
              <a:gd name="connsiteY58" fmla="*/ 142730 h 1788650"/>
              <a:gd name="connsiteX59" fmla="*/ 22860 w 967740"/>
              <a:gd name="connsiteY59" fmla="*/ 127490 h 1788650"/>
              <a:gd name="connsiteX60" fmla="*/ 11430 w 967740"/>
              <a:gd name="connsiteY60" fmla="*/ 119870 h 1788650"/>
              <a:gd name="connsiteX61" fmla="*/ 19050 w 967740"/>
              <a:gd name="connsiteY61" fmla="*/ 104630 h 1788650"/>
              <a:gd name="connsiteX62" fmla="*/ 30480 w 967740"/>
              <a:gd name="connsiteY62" fmla="*/ 116060 h 1788650"/>
              <a:gd name="connsiteX63" fmla="*/ 41910 w 967740"/>
              <a:gd name="connsiteY63" fmla="*/ 123680 h 1788650"/>
              <a:gd name="connsiteX64" fmla="*/ 60960 w 967740"/>
              <a:gd name="connsiteY64" fmla="*/ 127490 h 1788650"/>
              <a:gd name="connsiteX65" fmla="*/ 53340 w 967740"/>
              <a:gd name="connsiteY65" fmla="*/ 97010 h 1788650"/>
              <a:gd name="connsiteX66" fmla="*/ 49530 w 967740"/>
              <a:gd name="connsiteY66" fmla="*/ 77960 h 1788650"/>
              <a:gd name="connsiteX67" fmla="*/ 72390 w 967740"/>
              <a:gd name="connsiteY67" fmla="*/ 93200 h 1788650"/>
              <a:gd name="connsiteX68" fmla="*/ 83820 w 967740"/>
              <a:gd name="connsiteY68" fmla="*/ 70340 h 1788650"/>
              <a:gd name="connsiteX69" fmla="*/ 110490 w 967740"/>
              <a:gd name="connsiteY69" fmla="*/ 89390 h 1788650"/>
              <a:gd name="connsiteX70" fmla="*/ 118110 w 967740"/>
              <a:gd name="connsiteY70" fmla="*/ 74150 h 1788650"/>
              <a:gd name="connsiteX71" fmla="*/ 125730 w 967740"/>
              <a:gd name="connsiteY71" fmla="*/ 51290 h 1788650"/>
              <a:gd name="connsiteX72" fmla="*/ 133350 w 967740"/>
              <a:gd name="connsiteY72" fmla="*/ 62720 h 1788650"/>
              <a:gd name="connsiteX73" fmla="*/ 140970 w 967740"/>
              <a:gd name="connsiteY73" fmla="*/ 51290 h 1788650"/>
              <a:gd name="connsiteX74" fmla="*/ 182880 w 967740"/>
              <a:gd name="connsiteY74" fmla="*/ 39860 h 1788650"/>
              <a:gd name="connsiteX75" fmla="*/ 211182 w 967740"/>
              <a:gd name="connsiteY75" fmla="*/ 51834 h 1788650"/>
              <a:gd name="connsiteX76" fmla="*/ 242207 w 967740"/>
              <a:gd name="connsiteY76" fmla="*/ 74695 h 1788650"/>
              <a:gd name="connsiteX77" fmla="*/ 283573 w 967740"/>
              <a:gd name="connsiteY77" fmla="*/ 104085 h 1788650"/>
              <a:gd name="connsiteX78" fmla="*/ 357596 w 967740"/>
              <a:gd name="connsiteY78" fmla="*/ 132389 h 1788650"/>
              <a:gd name="connsiteX79" fmla="*/ 389165 w 967740"/>
              <a:gd name="connsiteY79" fmla="*/ 159058 h 1788650"/>
              <a:gd name="connsiteX80" fmla="*/ 421277 w 967740"/>
              <a:gd name="connsiteY80" fmla="*/ 181374 h 1788650"/>
              <a:gd name="connsiteX81" fmla="*/ 457200 w 967740"/>
              <a:gd name="connsiteY81" fmla="*/ 196070 h 1788650"/>
              <a:gd name="connsiteX82" fmla="*/ 480060 w 967740"/>
              <a:gd name="connsiteY82" fmla="*/ 215120 h 1788650"/>
              <a:gd name="connsiteX83" fmla="*/ 529590 w 967740"/>
              <a:gd name="connsiteY83" fmla="*/ 257030 h 1788650"/>
              <a:gd name="connsiteX84" fmla="*/ 563880 w 967740"/>
              <a:gd name="connsiteY84" fmla="*/ 283700 h 1788650"/>
              <a:gd name="connsiteX85" fmla="*/ 594360 w 967740"/>
              <a:gd name="connsiteY85" fmla="*/ 317990 h 1788650"/>
              <a:gd name="connsiteX86" fmla="*/ 624840 w 967740"/>
              <a:gd name="connsiteY86" fmla="*/ 356090 h 1788650"/>
              <a:gd name="connsiteX87" fmla="*/ 647700 w 967740"/>
              <a:gd name="connsiteY87" fmla="*/ 390380 h 1788650"/>
              <a:gd name="connsiteX88" fmla="*/ 651510 w 967740"/>
              <a:gd name="connsiteY88" fmla="*/ 401810 h 1788650"/>
              <a:gd name="connsiteX89" fmla="*/ 678180 w 967740"/>
              <a:gd name="connsiteY89" fmla="*/ 436100 h 1788650"/>
              <a:gd name="connsiteX90" fmla="*/ 704850 w 967740"/>
              <a:gd name="connsiteY90" fmla="*/ 474200 h 1788650"/>
              <a:gd name="connsiteX91" fmla="*/ 746760 w 967740"/>
              <a:gd name="connsiteY91" fmla="*/ 565640 h 1788650"/>
              <a:gd name="connsiteX92" fmla="*/ 754380 w 967740"/>
              <a:gd name="connsiteY92" fmla="*/ 580880 h 1788650"/>
              <a:gd name="connsiteX93" fmla="*/ 765810 w 967740"/>
              <a:gd name="connsiteY93" fmla="*/ 607550 h 1788650"/>
              <a:gd name="connsiteX94" fmla="*/ 773430 w 967740"/>
              <a:gd name="connsiteY94" fmla="*/ 584690 h 1788650"/>
              <a:gd name="connsiteX95" fmla="*/ 796290 w 967740"/>
              <a:gd name="connsiteY95" fmla="*/ 504680 h 1788650"/>
              <a:gd name="connsiteX96" fmla="*/ 803910 w 967740"/>
              <a:gd name="connsiteY96" fmla="*/ 428480 h 1788650"/>
              <a:gd name="connsiteX97" fmla="*/ 796290 w 967740"/>
              <a:gd name="connsiteY97" fmla="*/ 401810 h 1788650"/>
              <a:gd name="connsiteX98" fmla="*/ 800100 w 967740"/>
              <a:gd name="connsiteY98" fmla="*/ 386570 h 1788650"/>
              <a:gd name="connsiteX99" fmla="*/ 796290 w 967740"/>
              <a:gd name="connsiteY99" fmla="*/ 363710 h 1788650"/>
              <a:gd name="connsiteX100" fmla="*/ 792480 w 967740"/>
              <a:gd name="connsiteY100" fmla="*/ 337040 h 1788650"/>
              <a:gd name="connsiteX101" fmla="*/ 784860 w 967740"/>
              <a:gd name="connsiteY101" fmla="*/ 291320 h 1788650"/>
              <a:gd name="connsiteX102" fmla="*/ 788670 w 967740"/>
              <a:gd name="connsiteY102" fmla="*/ 196070 h 1788650"/>
              <a:gd name="connsiteX103" fmla="*/ 792480 w 967740"/>
              <a:gd name="connsiteY103" fmla="*/ 177020 h 1788650"/>
              <a:gd name="connsiteX104" fmla="*/ 800100 w 967740"/>
              <a:gd name="connsiteY104" fmla="*/ 199880 h 1788650"/>
              <a:gd name="connsiteX105" fmla="*/ 803910 w 967740"/>
              <a:gd name="connsiteY105" fmla="*/ 237980 h 1788650"/>
              <a:gd name="connsiteX106" fmla="*/ 807720 w 967740"/>
              <a:gd name="connsiteY106" fmla="*/ 268460 h 1788650"/>
              <a:gd name="connsiteX107" fmla="*/ 815340 w 967740"/>
              <a:gd name="connsiteY107" fmla="*/ 257030 h 1788650"/>
              <a:gd name="connsiteX108" fmla="*/ 819150 w 967740"/>
              <a:gd name="connsiteY108" fmla="*/ 245600 h 1788650"/>
              <a:gd name="connsiteX109" fmla="*/ 826770 w 967740"/>
              <a:gd name="connsiteY109" fmla="*/ 226550 h 1788650"/>
              <a:gd name="connsiteX110" fmla="*/ 834390 w 967740"/>
              <a:gd name="connsiteY110" fmla="*/ 203690 h 1788650"/>
              <a:gd name="connsiteX111" fmla="*/ 845820 w 967740"/>
              <a:gd name="connsiteY111" fmla="*/ 180830 h 1788650"/>
              <a:gd name="connsiteX112" fmla="*/ 853440 w 967740"/>
              <a:gd name="connsiteY112" fmla="*/ 196070 h 1788650"/>
              <a:gd name="connsiteX113" fmla="*/ 868680 w 967740"/>
              <a:gd name="connsiteY113" fmla="*/ 218930 h 1788650"/>
              <a:gd name="connsiteX114" fmla="*/ 876300 w 967740"/>
              <a:gd name="connsiteY114" fmla="*/ 199880 h 1788650"/>
              <a:gd name="connsiteX115" fmla="*/ 883920 w 967740"/>
              <a:gd name="connsiteY115" fmla="*/ 188450 h 1788650"/>
              <a:gd name="connsiteX116" fmla="*/ 887730 w 967740"/>
              <a:gd name="connsiteY116" fmla="*/ 237980 h 1788650"/>
              <a:gd name="connsiteX117" fmla="*/ 902970 w 967740"/>
              <a:gd name="connsiteY117" fmla="*/ 211310 h 1788650"/>
              <a:gd name="connsiteX118" fmla="*/ 910590 w 967740"/>
              <a:gd name="connsiteY118" fmla="*/ 196070 h 1788650"/>
              <a:gd name="connsiteX119" fmla="*/ 906780 w 967740"/>
              <a:gd name="connsiteY119" fmla="*/ 226550 h 1788650"/>
              <a:gd name="connsiteX120" fmla="*/ 910590 w 967740"/>
              <a:gd name="connsiteY120" fmla="*/ 241790 h 1788650"/>
              <a:gd name="connsiteX121" fmla="*/ 918210 w 967740"/>
              <a:gd name="connsiteY121" fmla="*/ 230360 h 1788650"/>
              <a:gd name="connsiteX122" fmla="*/ 929640 w 967740"/>
              <a:gd name="connsiteY122" fmla="*/ 218930 h 1788650"/>
              <a:gd name="connsiteX123" fmla="*/ 933450 w 967740"/>
              <a:gd name="connsiteY123" fmla="*/ 207500 h 1788650"/>
              <a:gd name="connsiteX124" fmla="*/ 944880 w 967740"/>
              <a:gd name="connsiteY124" fmla="*/ 241790 h 1788650"/>
              <a:gd name="connsiteX125" fmla="*/ 941070 w 967740"/>
              <a:gd name="connsiteY125" fmla="*/ 302750 h 1788650"/>
              <a:gd name="connsiteX126" fmla="*/ 944880 w 967740"/>
              <a:gd name="connsiteY126" fmla="*/ 401810 h 1788650"/>
              <a:gd name="connsiteX127" fmla="*/ 948690 w 967740"/>
              <a:gd name="connsiteY127" fmla="*/ 428480 h 1788650"/>
              <a:gd name="connsiteX128" fmla="*/ 952500 w 967740"/>
              <a:gd name="connsiteY128" fmla="*/ 470390 h 1788650"/>
              <a:gd name="connsiteX129" fmla="*/ 956310 w 967740"/>
              <a:gd name="connsiteY129" fmla="*/ 565640 h 1788650"/>
              <a:gd name="connsiteX130" fmla="*/ 967740 w 967740"/>
              <a:gd name="connsiteY130" fmla="*/ 626600 h 1788650"/>
              <a:gd name="connsiteX131" fmla="*/ 960120 w 967740"/>
              <a:gd name="connsiteY131" fmla="*/ 737090 h 1788650"/>
              <a:gd name="connsiteX132" fmla="*/ 956310 w 967740"/>
              <a:gd name="connsiteY132" fmla="*/ 763760 h 1788650"/>
              <a:gd name="connsiteX133" fmla="*/ 952500 w 967740"/>
              <a:gd name="connsiteY133" fmla="*/ 782810 h 1788650"/>
              <a:gd name="connsiteX134" fmla="*/ 944880 w 967740"/>
              <a:gd name="connsiteY134" fmla="*/ 847580 h 1788650"/>
              <a:gd name="connsiteX135" fmla="*/ 941070 w 967740"/>
              <a:gd name="connsiteY135" fmla="*/ 862820 h 1788650"/>
              <a:gd name="connsiteX136" fmla="*/ 933450 w 967740"/>
              <a:gd name="connsiteY136" fmla="*/ 935210 h 1788650"/>
              <a:gd name="connsiteX137" fmla="*/ 925830 w 967740"/>
              <a:gd name="connsiteY137" fmla="*/ 988550 h 1788650"/>
              <a:gd name="connsiteX138" fmla="*/ 929640 w 967740"/>
              <a:gd name="connsiteY138" fmla="*/ 1057130 h 1788650"/>
              <a:gd name="connsiteX139" fmla="*/ 941070 w 967740"/>
              <a:gd name="connsiteY139" fmla="*/ 1133330 h 1788650"/>
              <a:gd name="connsiteX140" fmla="*/ 933450 w 967740"/>
              <a:gd name="connsiteY140" fmla="*/ 1217150 h 1788650"/>
              <a:gd name="connsiteX141" fmla="*/ 925830 w 967740"/>
              <a:gd name="connsiteY141" fmla="*/ 1262870 h 1788650"/>
              <a:gd name="connsiteX142" fmla="*/ 918210 w 967740"/>
              <a:gd name="connsiteY142" fmla="*/ 1346690 h 1788650"/>
              <a:gd name="connsiteX143" fmla="*/ 914400 w 967740"/>
              <a:gd name="connsiteY143" fmla="*/ 1361930 h 1788650"/>
              <a:gd name="connsiteX144" fmla="*/ 910590 w 967740"/>
              <a:gd name="connsiteY144" fmla="*/ 1380980 h 1788650"/>
              <a:gd name="connsiteX145" fmla="*/ 902970 w 967740"/>
              <a:gd name="connsiteY145" fmla="*/ 1403840 h 1788650"/>
              <a:gd name="connsiteX146" fmla="*/ 891540 w 967740"/>
              <a:gd name="connsiteY146" fmla="*/ 1430510 h 1788650"/>
              <a:gd name="connsiteX147" fmla="*/ 887730 w 967740"/>
              <a:gd name="connsiteY147" fmla="*/ 1457180 h 1788650"/>
              <a:gd name="connsiteX148" fmla="*/ 883920 w 967740"/>
              <a:gd name="connsiteY148" fmla="*/ 1468610 h 1788650"/>
              <a:gd name="connsiteX149" fmla="*/ 876300 w 967740"/>
              <a:gd name="connsiteY149" fmla="*/ 1495280 h 1788650"/>
              <a:gd name="connsiteX150" fmla="*/ 876300 w 967740"/>
              <a:gd name="connsiteY150" fmla="*/ 1586720 h 1788650"/>
              <a:gd name="connsiteX151" fmla="*/ 887730 w 967740"/>
              <a:gd name="connsiteY151" fmla="*/ 1609580 h 1788650"/>
              <a:gd name="connsiteX152" fmla="*/ 891540 w 967740"/>
              <a:gd name="connsiteY152" fmla="*/ 1617200 h 1788650"/>
              <a:gd name="connsiteX0" fmla="*/ 697230 w 967740"/>
              <a:gd name="connsiteY0" fmla="*/ 1788650 h 1788650"/>
              <a:gd name="connsiteX1" fmla="*/ 704850 w 967740"/>
              <a:gd name="connsiteY1" fmla="*/ 1758170 h 1788650"/>
              <a:gd name="connsiteX2" fmla="*/ 708660 w 967740"/>
              <a:gd name="connsiteY2" fmla="*/ 1742930 h 1788650"/>
              <a:gd name="connsiteX3" fmla="*/ 712470 w 967740"/>
              <a:gd name="connsiteY3" fmla="*/ 1716260 h 1788650"/>
              <a:gd name="connsiteX4" fmla="*/ 716280 w 967740"/>
              <a:gd name="connsiteY4" fmla="*/ 1697210 h 1788650"/>
              <a:gd name="connsiteX5" fmla="*/ 723900 w 967740"/>
              <a:gd name="connsiteY5" fmla="*/ 1674350 h 1788650"/>
              <a:gd name="connsiteX6" fmla="*/ 731520 w 967740"/>
              <a:gd name="connsiteY6" fmla="*/ 1590530 h 1788650"/>
              <a:gd name="connsiteX7" fmla="*/ 735330 w 967740"/>
              <a:gd name="connsiteY7" fmla="*/ 1579100 h 1788650"/>
              <a:gd name="connsiteX8" fmla="*/ 739140 w 967740"/>
              <a:gd name="connsiteY8" fmla="*/ 1529570 h 1788650"/>
              <a:gd name="connsiteX9" fmla="*/ 742950 w 967740"/>
              <a:gd name="connsiteY9" fmla="*/ 1514330 h 1788650"/>
              <a:gd name="connsiteX10" fmla="*/ 746760 w 967740"/>
              <a:gd name="connsiteY10" fmla="*/ 1472420 h 1788650"/>
              <a:gd name="connsiteX11" fmla="*/ 750570 w 967740"/>
              <a:gd name="connsiteY11" fmla="*/ 1457180 h 1788650"/>
              <a:gd name="connsiteX12" fmla="*/ 754380 w 967740"/>
              <a:gd name="connsiteY12" fmla="*/ 1426700 h 1788650"/>
              <a:gd name="connsiteX13" fmla="*/ 758190 w 967740"/>
              <a:gd name="connsiteY13" fmla="*/ 1400030 h 1788650"/>
              <a:gd name="connsiteX14" fmla="*/ 762000 w 967740"/>
              <a:gd name="connsiteY14" fmla="*/ 1339070 h 1788650"/>
              <a:gd name="connsiteX15" fmla="*/ 765810 w 967740"/>
              <a:gd name="connsiteY15" fmla="*/ 1316210 h 1788650"/>
              <a:gd name="connsiteX16" fmla="*/ 758190 w 967740"/>
              <a:gd name="connsiteY16" fmla="*/ 1209530 h 1788650"/>
              <a:gd name="connsiteX17" fmla="*/ 754380 w 967740"/>
              <a:gd name="connsiteY17" fmla="*/ 1190480 h 1788650"/>
              <a:gd name="connsiteX18" fmla="*/ 746760 w 967740"/>
              <a:gd name="connsiteY18" fmla="*/ 1137140 h 1788650"/>
              <a:gd name="connsiteX19" fmla="*/ 735330 w 967740"/>
              <a:gd name="connsiteY19" fmla="*/ 1087610 h 1788650"/>
              <a:gd name="connsiteX20" fmla="*/ 731520 w 967740"/>
              <a:gd name="connsiteY20" fmla="*/ 1076180 h 1788650"/>
              <a:gd name="connsiteX21" fmla="*/ 723900 w 967740"/>
              <a:gd name="connsiteY21" fmla="*/ 1019030 h 1788650"/>
              <a:gd name="connsiteX22" fmla="*/ 716280 w 967740"/>
              <a:gd name="connsiteY22" fmla="*/ 980930 h 1788650"/>
              <a:gd name="connsiteX23" fmla="*/ 712470 w 967740"/>
              <a:gd name="connsiteY23" fmla="*/ 942830 h 1788650"/>
              <a:gd name="connsiteX24" fmla="*/ 704850 w 967740"/>
              <a:gd name="connsiteY24" fmla="*/ 916160 h 1788650"/>
              <a:gd name="connsiteX25" fmla="*/ 701040 w 967740"/>
              <a:gd name="connsiteY25" fmla="*/ 897110 h 1788650"/>
              <a:gd name="connsiteX26" fmla="*/ 693420 w 967740"/>
              <a:gd name="connsiteY26" fmla="*/ 881870 h 1788650"/>
              <a:gd name="connsiteX27" fmla="*/ 685800 w 967740"/>
              <a:gd name="connsiteY27" fmla="*/ 859010 h 1788650"/>
              <a:gd name="connsiteX28" fmla="*/ 674370 w 967740"/>
              <a:gd name="connsiteY28" fmla="*/ 832340 h 1788650"/>
              <a:gd name="connsiteX29" fmla="*/ 666750 w 967740"/>
              <a:gd name="connsiteY29" fmla="*/ 817100 h 1788650"/>
              <a:gd name="connsiteX30" fmla="*/ 659130 w 967740"/>
              <a:gd name="connsiteY30" fmla="*/ 794240 h 1788650"/>
              <a:gd name="connsiteX31" fmla="*/ 655320 w 967740"/>
              <a:gd name="connsiteY31" fmla="*/ 779000 h 1788650"/>
              <a:gd name="connsiteX32" fmla="*/ 647700 w 967740"/>
              <a:gd name="connsiteY32" fmla="*/ 767570 h 1788650"/>
              <a:gd name="connsiteX33" fmla="*/ 640080 w 967740"/>
              <a:gd name="connsiteY33" fmla="*/ 737090 h 1788650"/>
              <a:gd name="connsiteX34" fmla="*/ 636270 w 967740"/>
              <a:gd name="connsiteY34" fmla="*/ 725660 h 1788650"/>
              <a:gd name="connsiteX35" fmla="*/ 632460 w 967740"/>
              <a:gd name="connsiteY35" fmla="*/ 710420 h 1788650"/>
              <a:gd name="connsiteX36" fmla="*/ 624840 w 967740"/>
              <a:gd name="connsiteY36" fmla="*/ 698990 h 1788650"/>
              <a:gd name="connsiteX37" fmla="*/ 621030 w 967740"/>
              <a:gd name="connsiteY37" fmla="*/ 683750 h 1788650"/>
              <a:gd name="connsiteX38" fmla="*/ 605790 w 967740"/>
              <a:gd name="connsiteY38" fmla="*/ 653270 h 1788650"/>
              <a:gd name="connsiteX39" fmla="*/ 586740 w 967740"/>
              <a:gd name="connsiteY39" fmla="*/ 622790 h 1788650"/>
              <a:gd name="connsiteX40" fmla="*/ 567690 w 967740"/>
              <a:gd name="connsiteY40" fmla="*/ 584690 h 1788650"/>
              <a:gd name="connsiteX41" fmla="*/ 567690 w 967740"/>
              <a:gd name="connsiteY41" fmla="*/ 584690 h 1788650"/>
              <a:gd name="connsiteX42" fmla="*/ 537210 w 967740"/>
              <a:gd name="connsiteY42" fmla="*/ 538970 h 1788650"/>
              <a:gd name="connsiteX43" fmla="*/ 518160 w 967740"/>
              <a:gd name="connsiteY43" fmla="*/ 504680 h 1788650"/>
              <a:gd name="connsiteX44" fmla="*/ 510540 w 967740"/>
              <a:gd name="connsiteY44" fmla="*/ 493250 h 1788650"/>
              <a:gd name="connsiteX45" fmla="*/ 468630 w 967740"/>
              <a:gd name="connsiteY45" fmla="*/ 455150 h 1788650"/>
              <a:gd name="connsiteX46" fmla="*/ 434340 w 967740"/>
              <a:gd name="connsiteY46" fmla="*/ 417050 h 1788650"/>
              <a:gd name="connsiteX47" fmla="*/ 403860 w 967740"/>
              <a:gd name="connsiteY47" fmla="*/ 390380 h 1788650"/>
              <a:gd name="connsiteX48" fmla="*/ 369570 w 967740"/>
              <a:gd name="connsiteY48" fmla="*/ 359900 h 1788650"/>
              <a:gd name="connsiteX49" fmla="*/ 342900 w 967740"/>
              <a:gd name="connsiteY49" fmla="*/ 344660 h 1788650"/>
              <a:gd name="connsiteX50" fmla="*/ 308610 w 967740"/>
              <a:gd name="connsiteY50" fmla="*/ 317990 h 1788650"/>
              <a:gd name="connsiteX51" fmla="*/ 281940 w 967740"/>
              <a:gd name="connsiteY51" fmla="*/ 302750 h 1788650"/>
              <a:gd name="connsiteX52" fmla="*/ 270510 w 967740"/>
              <a:gd name="connsiteY52" fmla="*/ 295130 h 1788650"/>
              <a:gd name="connsiteX53" fmla="*/ 224246 w 967740"/>
              <a:gd name="connsiteY53" fmla="*/ 264106 h 1788650"/>
              <a:gd name="connsiteX54" fmla="*/ 188323 w 967740"/>
              <a:gd name="connsiteY54" fmla="*/ 247232 h 1788650"/>
              <a:gd name="connsiteX55" fmla="*/ 163286 w 967740"/>
              <a:gd name="connsiteY55" fmla="*/ 215120 h 1788650"/>
              <a:gd name="connsiteX56" fmla="*/ 117566 w 967740"/>
              <a:gd name="connsiteY56" fmla="*/ 195526 h 1788650"/>
              <a:gd name="connsiteX57" fmla="*/ 76200 w 967740"/>
              <a:gd name="connsiteY57" fmla="*/ 167768 h 1788650"/>
              <a:gd name="connsiteX58" fmla="*/ 30480 w 967740"/>
              <a:gd name="connsiteY58" fmla="*/ 142730 h 1788650"/>
              <a:gd name="connsiteX59" fmla="*/ 22860 w 967740"/>
              <a:gd name="connsiteY59" fmla="*/ 127490 h 1788650"/>
              <a:gd name="connsiteX60" fmla="*/ 11430 w 967740"/>
              <a:gd name="connsiteY60" fmla="*/ 119870 h 1788650"/>
              <a:gd name="connsiteX61" fmla="*/ 19050 w 967740"/>
              <a:gd name="connsiteY61" fmla="*/ 104630 h 1788650"/>
              <a:gd name="connsiteX62" fmla="*/ 30480 w 967740"/>
              <a:gd name="connsiteY62" fmla="*/ 116060 h 1788650"/>
              <a:gd name="connsiteX63" fmla="*/ 41910 w 967740"/>
              <a:gd name="connsiteY63" fmla="*/ 123680 h 1788650"/>
              <a:gd name="connsiteX64" fmla="*/ 60960 w 967740"/>
              <a:gd name="connsiteY64" fmla="*/ 127490 h 1788650"/>
              <a:gd name="connsiteX65" fmla="*/ 53340 w 967740"/>
              <a:gd name="connsiteY65" fmla="*/ 97010 h 1788650"/>
              <a:gd name="connsiteX66" fmla="*/ 49530 w 967740"/>
              <a:gd name="connsiteY66" fmla="*/ 77960 h 1788650"/>
              <a:gd name="connsiteX67" fmla="*/ 72390 w 967740"/>
              <a:gd name="connsiteY67" fmla="*/ 93200 h 1788650"/>
              <a:gd name="connsiteX68" fmla="*/ 83820 w 967740"/>
              <a:gd name="connsiteY68" fmla="*/ 70340 h 1788650"/>
              <a:gd name="connsiteX69" fmla="*/ 110490 w 967740"/>
              <a:gd name="connsiteY69" fmla="*/ 89390 h 1788650"/>
              <a:gd name="connsiteX70" fmla="*/ 118110 w 967740"/>
              <a:gd name="connsiteY70" fmla="*/ 74150 h 1788650"/>
              <a:gd name="connsiteX71" fmla="*/ 125730 w 967740"/>
              <a:gd name="connsiteY71" fmla="*/ 51290 h 1788650"/>
              <a:gd name="connsiteX72" fmla="*/ 133350 w 967740"/>
              <a:gd name="connsiteY72" fmla="*/ 62720 h 1788650"/>
              <a:gd name="connsiteX73" fmla="*/ 140970 w 967740"/>
              <a:gd name="connsiteY73" fmla="*/ 51290 h 1788650"/>
              <a:gd name="connsiteX74" fmla="*/ 182880 w 967740"/>
              <a:gd name="connsiteY74" fmla="*/ 39860 h 1788650"/>
              <a:gd name="connsiteX75" fmla="*/ 211182 w 967740"/>
              <a:gd name="connsiteY75" fmla="*/ 51834 h 1788650"/>
              <a:gd name="connsiteX76" fmla="*/ 242207 w 967740"/>
              <a:gd name="connsiteY76" fmla="*/ 74695 h 1788650"/>
              <a:gd name="connsiteX77" fmla="*/ 283573 w 967740"/>
              <a:gd name="connsiteY77" fmla="*/ 104085 h 1788650"/>
              <a:gd name="connsiteX78" fmla="*/ 357596 w 967740"/>
              <a:gd name="connsiteY78" fmla="*/ 132389 h 1788650"/>
              <a:gd name="connsiteX79" fmla="*/ 389165 w 967740"/>
              <a:gd name="connsiteY79" fmla="*/ 159058 h 1788650"/>
              <a:gd name="connsiteX80" fmla="*/ 421277 w 967740"/>
              <a:gd name="connsiteY80" fmla="*/ 181374 h 1788650"/>
              <a:gd name="connsiteX81" fmla="*/ 457200 w 967740"/>
              <a:gd name="connsiteY81" fmla="*/ 209677 h 1788650"/>
              <a:gd name="connsiteX82" fmla="*/ 480060 w 967740"/>
              <a:gd name="connsiteY82" fmla="*/ 215120 h 1788650"/>
              <a:gd name="connsiteX83" fmla="*/ 529590 w 967740"/>
              <a:gd name="connsiteY83" fmla="*/ 257030 h 1788650"/>
              <a:gd name="connsiteX84" fmla="*/ 563880 w 967740"/>
              <a:gd name="connsiteY84" fmla="*/ 283700 h 1788650"/>
              <a:gd name="connsiteX85" fmla="*/ 594360 w 967740"/>
              <a:gd name="connsiteY85" fmla="*/ 317990 h 1788650"/>
              <a:gd name="connsiteX86" fmla="*/ 624840 w 967740"/>
              <a:gd name="connsiteY86" fmla="*/ 356090 h 1788650"/>
              <a:gd name="connsiteX87" fmla="*/ 647700 w 967740"/>
              <a:gd name="connsiteY87" fmla="*/ 390380 h 1788650"/>
              <a:gd name="connsiteX88" fmla="*/ 651510 w 967740"/>
              <a:gd name="connsiteY88" fmla="*/ 401810 h 1788650"/>
              <a:gd name="connsiteX89" fmla="*/ 678180 w 967740"/>
              <a:gd name="connsiteY89" fmla="*/ 436100 h 1788650"/>
              <a:gd name="connsiteX90" fmla="*/ 704850 w 967740"/>
              <a:gd name="connsiteY90" fmla="*/ 474200 h 1788650"/>
              <a:gd name="connsiteX91" fmla="*/ 746760 w 967740"/>
              <a:gd name="connsiteY91" fmla="*/ 565640 h 1788650"/>
              <a:gd name="connsiteX92" fmla="*/ 754380 w 967740"/>
              <a:gd name="connsiteY92" fmla="*/ 580880 h 1788650"/>
              <a:gd name="connsiteX93" fmla="*/ 765810 w 967740"/>
              <a:gd name="connsiteY93" fmla="*/ 607550 h 1788650"/>
              <a:gd name="connsiteX94" fmla="*/ 773430 w 967740"/>
              <a:gd name="connsiteY94" fmla="*/ 584690 h 1788650"/>
              <a:gd name="connsiteX95" fmla="*/ 796290 w 967740"/>
              <a:gd name="connsiteY95" fmla="*/ 504680 h 1788650"/>
              <a:gd name="connsiteX96" fmla="*/ 803910 w 967740"/>
              <a:gd name="connsiteY96" fmla="*/ 428480 h 1788650"/>
              <a:gd name="connsiteX97" fmla="*/ 796290 w 967740"/>
              <a:gd name="connsiteY97" fmla="*/ 401810 h 1788650"/>
              <a:gd name="connsiteX98" fmla="*/ 800100 w 967740"/>
              <a:gd name="connsiteY98" fmla="*/ 386570 h 1788650"/>
              <a:gd name="connsiteX99" fmla="*/ 796290 w 967740"/>
              <a:gd name="connsiteY99" fmla="*/ 363710 h 1788650"/>
              <a:gd name="connsiteX100" fmla="*/ 792480 w 967740"/>
              <a:gd name="connsiteY100" fmla="*/ 337040 h 1788650"/>
              <a:gd name="connsiteX101" fmla="*/ 784860 w 967740"/>
              <a:gd name="connsiteY101" fmla="*/ 291320 h 1788650"/>
              <a:gd name="connsiteX102" fmla="*/ 788670 w 967740"/>
              <a:gd name="connsiteY102" fmla="*/ 196070 h 1788650"/>
              <a:gd name="connsiteX103" fmla="*/ 792480 w 967740"/>
              <a:gd name="connsiteY103" fmla="*/ 177020 h 1788650"/>
              <a:gd name="connsiteX104" fmla="*/ 800100 w 967740"/>
              <a:gd name="connsiteY104" fmla="*/ 199880 h 1788650"/>
              <a:gd name="connsiteX105" fmla="*/ 803910 w 967740"/>
              <a:gd name="connsiteY105" fmla="*/ 237980 h 1788650"/>
              <a:gd name="connsiteX106" fmla="*/ 807720 w 967740"/>
              <a:gd name="connsiteY106" fmla="*/ 268460 h 1788650"/>
              <a:gd name="connsiteX107" fmla="*/ 815340 w 967740"/>
              <a:gd name="connsiteY107" fmla="*/ 257030 h 1788650"/>
              <a:gd name="connsiteX108" fmla="*/ 819150 w 967740"/>
              <a:gd name="connsiteY108" fmla="*/ 245600 h 1788650"/>
              <a:gd name="connsiteX109" fmla="*/ 826770 w 967740"/>
              <a:gd name="connsiteY109" fmla="*/ 226550 h 1788650"/>
              <a:gd name="connsiteX110" fmla="*/ 834390 w 967740"/>
              <a:gd name="connsiteY110" fmla="*/ 203690 h 1788650"/>
              <a:gd name="connsiteX111" fmla="*/ 845820 w 967740"/>
              <a:gd name="connsiteY111" fmla="*/ 180830 h 1788650"/>
              <a:gd name="connsiteX112" fmla="*/ 853440 w 967740"/>
              <a:gd name="connsiteY112" fmla="*/ 196070 h 1788650"/>
              <a:gd name="connsiteX113" fmla="*/ 868680 w 967740"/>
              <a:gd name="connsiteY113" fmla="*/ 218930 h 1788650"/>
              <a:gd name="connsiteX114" fmla="*/ 876300 w 967740"/>
              <a:gd name="connsiteY114" fmla="*/ 199880 h 1788650"/>
              <a:gd name="connsiteX115" fmla="*/ 883920 w 967740"/>
              <a:gd name="connsiteY115" fmla="*/ 188450 h 1788650"/>
              <a:gd name="connsiteX116" fmla="*/ 887730 w 967740"/>
              <a:gd name="connsiteY116" fmla="*/ 237980 h 1788650"/>
              <a:gd name="connsiteX117" fmla="*/ 902970 w 967740"/>
              <a:gd name="connsiteY117" fmla="*/ 211310 h 1788650"/>
              <a:gd name="connsiteX118" fmla="*/ 910590 w 967740"/>
              <a:gd name="connsiteY118" fmla="*/ 196070 h 1788650"/>
              <a:gd name="connsiteX119" fmla="*/ 906780 w 967740"/>
              <a:gd name="connsiteY119" fmla="*/ 226550 h 1788650"/>
              <a:gd name="connsiteX120" fmla="*/ 910590 w 967740"/>
              <a:gd name="connsiteY120" fmla="*/ 241790 h 1788650"/>
              <a:gd name="connsiteX121" fmla="*/ 918210 w 967740"/>
              <a:gd name="connsiteY121" fmla="*/ 230360 h 1788650"/>
              <a:gd name="connsiteX122" fmla="*/ 929640 w 967740"/>
              <a:gd name="connsiteY122" fmla="*/ 218930 h 1788650"/>
              <a:gd name="connsiteX123" fmla="*/ 933450 w 967740"/>
              <a:gd name="connsiteY123" fmla="*/ 207500 h 1788650"/>
              <a:gd name="connsiteX124" fmla="*/ 944880 w 967740"/>
              <a:gd name="connsiteY124" fmla="*/ 241790 h 1788650"/>
              <a:gd name="connsiteX125" fmla="*/ 941070 w 967740"/>
              <a:gd name="connsiteY125" fmla="*/ 302750 h 1788650"/>
              <a:gd name="connsiteX126" fmla="*/ 944880 w 967740"/>
              <a:gd name="connsiteY126" fmla="*/ 401810 h 1788650"/>
              <a:gd name="connsiteX127" fmla="*/ 948690 w 967740"/>
              <a:gd name="connsiteY127" fmla="*/ 428480 h 1788650"/>
              <a:gd name="connsiteX128" fmla="*/ 952500 w 967740"/>
              <a:gd name="connsiteY128" fmla="*/ 470390 h 1788650"/>
              <a:gd name="connsiteX129" fmla="*/ 956310 w 967740"/>
              <a:gd name="connsiteY129" fmla="*/ 565640 h 1788650"/>
              <a:gd name="connsiteX130" fmla="*/ 967740 w 967740"/>
              <a:gd name="connsiteY130" fmla="*/ 626600 h 1788650"/>
              <a:gd name="connsiteX131" fmla="*/ 960120 w 967740"/>
              <a:gd name="connsiteY131" fmla="*/ 737090 h 1788650"/>
              <a:gd name="connsiteX132" fmla="*/ 956310 w 967740"/>
              <a:gd name="connsiteY132" fmla="*/ 763760 h 1788650"/>
              <a:gd name="connsiteX133" fmla="*/ 952500 w 967740"/>
              <a:gd name="connsiteY133" fmla="*/ 782810 h 1788650"/>
              <a:gd name="connsiteX134" fmla="*/ 944880 w 967740"/>
              <a:gd name="connsiteY134" fmla="*/ 847580 h 1788650"/>
              <a:gd name="connsiteX135" fmla="*/ 941070 w 967740"/>
              <a:gd name="connsiteY135" fmla="*/ 862820 h 1788650"/>
              <a:gd name="connsiteX136" fmla="*/ 933450 w 967740"/>
              <a:gd name="connsiteY136" fmla="*/ 935210 h 1788650"/>
              <a:gd name="connsiteX137" fmla="*/ 925830 w 967740"/>
              <a:gd name="connsiteY137" fmla="*/ 988550 h 1788650"/>
              <a:gd name="connsiteX138" fmla="*/ 929640 w 967740"/>
              <a:gd name="connsiteY138" fmla="*/ 1057130 h 1788650"/>
              <a:gd name="connsiteX139" fmla="*/ 941070 w 967740"/>
              <a:gd name="connsiteY139" fmla="*/ 1133330 h 1788650"/>
              <a:gd name="connsiteX140" fmla="*/ 933450 w 967740"/>
              <a:gd name="connsiteY140" fmla="*/ 1217150 h 1788650"/>
              <a:gd name="connsiteX141" fmla="*/ 925830 w 967740"/>
              <a:gd name="connsiteY141" fmla="*/ 1262870 h 1788650"/>
              <a:gd name="connsiteX142" fmla="*/ 918210 w 967740"/>
              <a:gd name="connsiteY142" fmla="*/ 1346690 h 1788650"/>
              <a:gd name="connsiteX143" fmla="*/ 914400 w 967740"/>
              <a:gd name="connsiteY143" fmla="*/ 1361930 h 1788650"/>
              <a:gd name="connsiteX144" fmla="*/ 910590 w 967740"/>
              <a:gd name="connsiteY144" fmla="*/ 1380980 h 1788650"/>
              <a:gd name="connsiteX145" fmla="*/ 902970 w 967740"/>
              <a:gd name="connsiteY145" fmla="*/ 1403840 h 1788650"/>
              <a:gd name="connsiteX146" fmla="*/ 891540 w 967740"/>
              <a:gd name="connsiteY146" fmla="*/ 1430510 h 1788650"/>
              <a:gd name="connsiteX147" fmla="*/ 887730 w 967740"/>
              <a:gd name="connsiteY147" fmla="*/ 1457180 h 1788650"/>
              <a:gd name="connsiteX148" fmla="*/ 883920 w 967740"/>
              <a:gd name="connsiteY148" fmla="*/ 1468610 h 1788650"/>
              <a:gd name="connsiteX149" fmla="*/ 876300 w 967740"/>
              <a:gd name="connsiteY149" fmla="*/ 1495280 h 1788650"/>
              <a:gd name="connsiteX150" fmla="*/ 876300 w 967740"/>
              <a:gd name="connsiteY150" fmla="*/ 1586720 h 1788650"/>
              <a:gd name="connsiteX151" fmla="*/ 887730 w 967740"/>
              <a:gd name="connsiteY151" fmla="*/ 1609580 h 1788650"/>
              <a:gd name="connsiteX152" fmla="*/ 891540 w 967740"/>
              <a:gd name="connsiteY152" fmla="*/ 1617200 h 1788650"/>
              <a:gd name="connsiteX0" fmla="*/ 697230 w 967740"/>
              <a:gd name="connsiteY0" fmla="*/ 1788650 h 1788650"/>
              <a:gd name="connsiteX1" fmla="*/ 704850 w 967740"/>
              <a:gd name="connsiteY1" fmla="*/ 1758170 h 1788650"/>
              <a:gd name="connsiteX2" fmla="*/ 708660 w 967740"/>
              <a:gd name="connsiteY2" fmla="*/ 1742930 h 1788650"/>
              <a:gd name="connsiteX3" fmla="*/ 712470 w 967740"/>
              <a:gd name="connsiteY3" fmla="*/ 1716260 h 1788650"/>
              <a:gd name="connsiteX4" fmla="*/ 716280 w 967740"/>
              <a:gd name="connsiteY4" fmla="*/ 1697210 h 1788650"/>
              <a:gd name="connsiteX5" fmla="*/ 723900 w 967740"/>
              <a:gd name="connsiteY5" fmla="*/ 1674350 h 1788650"/>
              <a:gd name="connsiteX6" fmla="*/ 731520 w 967740"/>
              <a:gd name="connsiteY6" fmla="*/ 1590530 h 1788650"/>
              <a:gd name="connsiteX7" fmla="*/ 735330 w 967740"/>
              <a:gd name="connsiteY7" fmla="*/ 1579100 h 1788650"/>
              <a:gd name="connsiteX8" fmla="*/ 739140 w 967740"/>
              <a:gd name="connsiteY8" fmla="*/ 1529570 h 1788650"/>
              <a:gd name="connsiteX9" fmla="*/ 742950 w 967740"/>
              <a:gd name="connsiteY9" fmla="*/ 1514330 h 1788650"/>
              <a:gd name="connsiteX10" fmla="*/ 746760 w 967740"/>
              <a:gd name="connsiteY10" fmla="*/ 1472420 h 1788650"/>
              <a:gd name="connsiteX11" fmla="*/ 750570 w 967740"/>
              <a:gd name="connsiteY11" fmla="*/ 1457180 h 1788650"/>
              <a:gd name="connsiteX12" fmla="*/ 754380 w 967740"/>
              <a:gd name="connsiteY12" fmla="*/ 1426700 h 1788650"/>
              <a:gd name="connsiteX13" fmla="*/ 758190 w 967740"/>
              <a:gd name="connsiteY13" fmla="*/ 1400030 h 1788650"/>
              <a:gd name="connsiteX14" fmla="*/ 762000 w 967740"/>
              <a:gd name="connsiteY14" fmla="*/ 1339070 h 1788650"/>
              <a:gd name="connsiteX15" fmla="*/ 765810 w 967740"/>
              <a:gd name="connsiteY15" fmla="*/ 1316210 h 1788650"/>
              <a:gd name="connsiteX16" fmla="*/ 758190 w 967740"/>
              <a:gd name="connsiteY16" fmla="*/ 1209530 h 1788650"/>
              <a:gd name="connsiteX17" fmla="*/ 754380 w 967740"/>
              <a:gd name="connsiteY17" fmla="*/ 1190480 h 1788650"/>
              <a:gd name="connsiteX18" fmla="*/ 746760 w 967740"/>
              <a:gd name="connsiteY18" fmla="*/ 1137140 h 1788650"/>
              <a:gd name="connsiteX19" fmla="*/ 735330 w 967740"/>
              <a:gd name="connsiteY19" fmla="*/ 1087610 h 1788650"/>
              <a:gd name="connsiteX20" fmla="*/ 731520 w 967740"/>
              <a:gd name="connsiteY20" fmla="*/ 1076180 h 1788650"/>
              <a:gd name="connsiteX21" fmla="*/ 723900 w 967740"/>
              <a:gd name="connsiteY21" fmla="*/ 1019030 h 1788650"/>
              <a:gd name="connsiteX22" fmla="*/ 716280 w 967740"/>
              <a:gd name="connsiteY22" fmla="*/ 980930 h 1788650"/>
              <a:gd name="connsiteX23" fmla="*/ 712470 w 967740"/>
              <a:gd name="connsiteY23" fmla="*/ 942830 h 1788650"/>
              <a:gd name="connsiteX24" fmla="*/ 704850 w 967740"/>
              <a:gd name="connsiteY24" fmla="*/ 916160 h 1788650"/>
              <a:gd name="connsiteX25" fmla="*/ 701040 w 967740"/>
              <a:gd name="connsiteY25" fmla="*/ 897110 h 1788650"/>
              <a:gd name="connsiteX26" fmla="*/ 693420 w 967740"/>
              <a:gd name="connsiteY26" fmla="*/ 881870 h 1788650"/>
              <a:gd name="connsiteX27" fmla="*/ 685800 w 967740"/>
              <a:gd name="connsiteY27" fmla="*/ 859010 h 1788650"/>
              <a:gd name="connsiteX28" fmla="*/ 674370 w 967740"/>
              <a:gd name="connsiteY28" fmla="*/ 832340 h 1788650"/>
              <a:gd name="connsiteX29" fmla="*/ 666750 w 967740"/>
              <a:gd name="connsiteY29" fmla="*/ 817100 h 1788650"/>
              <a:gd name="connsiteX30" fmla="*/ 659130 w 967740"/>
              <a:gd name="connsiteY30" fmla="*/ 794240 h 1788650"/>
              <a:gd name="connsiteX31" fmla="*/ 655320 w 967740"/>
              <a:gd name="connsiteY31" fmla="*/ 779000 h 1788650"/>
              <a:gd name="connsiteX32" fmla="*/ 647700 w 967740"/>
              <a:gd name="connsiteY32" fmla="*/ 767570 h 1788650"/>
              <a:gd name="connsiteX33" fmla="*/ 640080 w 967740"/>
              <a:gd name="connsiteY33" fmla="*/ 737090 h 1788650"/>
              <a:gd name="connsiteX34" fmla="*/ 636270 w 967740"/>
              <a:gd name="connsiteY34" fmla="*/ 725660 h 1788650"/>
              <a:gd name="connsiteX35" fmla="*/ 632460 w 967740"/>
              <a:gd name="connsiteY35" fmla="*/ 710420 h 1788650"/>
              <a:gd name="connsiteX36" fmla="*/ 624840 w 967740"/>
              <a:gd name="connsiteY36" fmla="*/ 698990 h 1788650"/>
              <a:gd name="connsiteX37" fmla="*/ 621030 w 967740"/>
              <a:gd name="connsiteY37" fmla="*/ 683750 h 1788650"/>
              <a:gd name="connsiteX38" fmla="*/ 605790 w 967740"/>
              <a:gd name="connsiteY38" fmla="*/ 653270 h 1788650"/>
              <a:gd name="connsiteX39" fmla="*/ 586740 w 967740"/>
              <a:gd name="connsiteY39" fmla="*/ 622790 h 1788650"/>
              <a:gd name="connsiteX40" fmla="*/ 567690 w 967740"/>
              <a:gd name="connsiteY40" fmla="*/ 584690 h 1788650"/>
              <a:gd name="connsiteX41" fmla="*/ 567690 w 967740"/>
              <a:gd name="connsiteY41" fmla="*/ 584690 h 1788650"/>
              <a:gd name="connsiteX42" fmla="*/ 537210 w 967740"/>
              <a:gd name="connsiteY42" fmla="*/ 538970 h 1788650"/>
              <a:gd name="connsiteX43" fmla="*/ 518160 w 967740"/>
              <a:gd name="connsiteY43" fmla="*/ 504680 h 1788650"/>
              <a:gd name="connsiteX44" fmla="*/ 510540 w 967740"/>
              <a:gd name="connsiteY44" fmla="*/ 493250 h 1788650"/>
              <a:gd name="connsiteX45" fmla="*/ 468630 w 967740"/>
              <a:gd name="connsiteY45" fmla="*/ 455150 h 1788650"/>
              <a:gd name="connsiteX46" fmla="*/ 434340 w 967740"/>
              <a:gd name="connsiteY46" fmla="*/ 417050 h 1788650"/>
              <a:gd name="connsiteX47" fmla="*/ 403860 w 967740"/>
              <a:gd name="connsiteY47" fmla="*/ 390380 h 1788650"/>
              <a:gd name="connsiteX48" fmla="*/ 369570 w 967740"/>
              <a:gd name="connsiteY48" fmla="*/ 359900 h 1788650"/>
              <a:gd name="connsiteX49" fmla="*/ 342900 w 967740"/>
              <a:gd name="connsiteY49" fmla="*/ 344660 h 1788650"/>
              <a:gd name="connsiteX50" fmla="*/ 308610 w 967740"/>
              <a:gd name="connsiteY50" fmla="*/ 317990 h 1788650"/>
              <a:gd name="connsiteX51" fmla="*/ 281940 w 967740"/>
              <a:gd name="connsiteY51" fmla="*/ 302750 h 1788650"/>
              <a:gd name="connsiteX52" fmla="*/ 270510 w 967740"/>
              <a:gd name="connsiteY52" fmla="*/ 295130 h 1788650"/>
              <a:gd name="connsiteX53" fmla="*/ 224246 w 967740"/>
              <a:gd name="connsiteY53" fmla="*/ 264106 h 1788650"/>
              <a:gd name="connsiteX54" fmla="*/ 188323 w 967740"/>
              <a:gd name="connsiteY54" fmla="*/ 247232 h 1788650"/>
              <a:gd name="connsiteX55" fmla="*/ 163286 w 967740"/>
              <a:gd name="connsiteY55" fmla="*/ 215120 h 1788650"/>
              <a:gd name="connsiteX56" fmla="*/ 117566 w 967740"/>
              <a:gd name="connsiteY56" fmla="*/ 195526 h 1788650"/>
              <a:gd name="connsiteX57" fmla="*/ 76200 w 967740"/>
              <a:gd name="connsiteY57" fmla="*/ 167768 h 1788650"/>
              <a:gd name="connsiteX58" fmla="*/ 30480 w 967740"/>
              <a:gd name="connsiteY58" fmla="*/ 142730 h 1788650"/>
              <a:gd name="connsiteX59" fmla="*/ 22860 w 967740"/>
              <a:gd name="connsiteY59" fmla="*/ 127490 h 1788650"/>
              <a:gd name="connsiteX60" fmla="*/ 11430 w 967740"/>
              <a:gd name="connsiteY60" fmla="*/ 119870 h 1788650"/>
              <a:gd name="connsiteX61" fmla="*/ 19050 w 967740"/>
              <a:gd name="connsiteY61" fmla="*/ 104630 h 1788650"/>
              <a:gd name="connsiteX62" fmla="*/ 30480 w 967740"/>
              <a:gd name="connsiteY62" fmla="*/ 116060 h 1788650"/>
              <a:gd name="connsiteX63" fmla="*/ 41910 w 967740"/>
              <a:gd name="connsiteY63" fmla="*/ 123680 h 1788650"/>
              <a:gd name="connsiteX64" fmla="*/ 60960 w 967740"/>
              <a:gd name="connsiteY64" fmla="*/ 127490 h 1788650"/>
              <a:gd name="connsiteX65" fmla="*/ 53340 w 967740"/>
              <a:gd name="connsiteY65" fmla="*/ 97010 h 1788650"/>
              <a:gd name="connsiteX66" fmla="*/ 49530 w 967740"/>
              <a:gd name="connsiteY66" fmla="*/ 77960 h 1788650"/>
              <a:gd name="connsiteX67" fmla="*/ 72390 w 967740"/>
              <a:gd name="connsiteY67" fmla="*/ 93200 h 1788650"/>
              <a:gd name="connsiteX68" fmla="*/ 83820 w 967740"/>
              <a:gd name="connsiteY68" fmla="*/ 70340 h 1788650"/>
              <a:gd name="connsiteX69" fmla="*/ 110490 w 967740"/>
              <a:gd name="connsiteY69" fmla="*/ 89390 h 1788650"/>
              <a:gd name="connsiteX70" fmla="*/ 118110 w 967740"/>
              <a:gd name="connsiteY70" fmla="*/ 74150 h 1788650"/>
              <a:gd name="connsiteX71" fmla="*/ 125730 w 967740"/>
              <a:gd name="connsiteY71" fmla="*/ 51290 h 1788650"/>
              <a:gd name="connsiteX72" fmla="*/ 133350 w 967740"/>
              <a:gd name="connsiteY72" fmla="*/ 62720 h 1788650"/>
              <a:gd name="connsiteX73" fmla="*/ 140970 w 967740"/>
              <a:gd name="connsiteY73" fmla="*/ 51290 h 1788650"/>
              <a:gd name="connsiteX74" fmla="*/ 182880 w 967740"/>
              <a:gd name="connsiteY74" fmla="*/ 39860 h 1788650"/>
              <a:gd name="connsiteX75" fmla="*/ 211182 w 967740"/>
              <a:gd name="connsiteY75" fmla="*/ 51834 h 1788650"/>
              <a:gd name="connsiteX76" fmla="*/ 242207 w 967740"/>
              <a:gd name="connsiteY76" fmla="*/ 74695 h 1788650"/>
              <a:gd name="connsiteX77" fmla="*/ 283573 w 967740"/>
              <a:gd name="connsiteY77" fmla="*/ 104085 h 1788650"/>
              <a:gd name="connsiteX78" fmla="*/ 349431 w 967740"/>
              <a:gd name="connsiteY78" fmla="*/ 132389 h 1788650"/>
              <a:gd name="connsiteX79" fmla="*/ 389165 w 967740"/>
              <a:gd name="connsiteY79" fmla="*/ 159058 h 1788650"/>
              <a:gd name="connsiteX80" fmla="*/ 421277 w 967740"/>
              <a:gd name="connsiteY80" fmla="*/ 181374 h 1788650"/>
              <a:gd name="connsiteX81" fmla="*/ 457200 w 967740"/>
              <a:gd name="connsiteY81" fmla="*/ 209677 h 1788650"/>
              <a:gd name="connsiteX82" fmla="*/ 480060 w 967740"/>
              <a:gd name="connsiteY82" fmla="*/ 215120 h 1788650"/>
              <a:gd name="connsiteX83" fmla="*/ 529590 w 967740"/>
              <a:gd name="connsiteY83" fmla="*/ 257030 h 1788650"/>
              <a:gd name="connsiteX84" fmla="*/ 563880 w 967740"/>
              <a:gd name="connsiteY84" fmla="*/ 283700 h 1788650"/>
              <a:gd name="connsiteX85" fmla="*/ 594360 w 967740"/>
              <a:gd name="connsiteY85" fmla="*/ 317990 h 1788650"/>
              <a:gd name="connsiteX86" fmla="*/ 624840 w 967740"/>
              <a:gd name="connsiteY86" fmla="*/ 356090 h 1788650"/>
              <a:gd name="connsiteX87" fmla="*/ 647700 w 967740"/>
              <a:gd name="connsiteY87" fmla="*/ 390380 h 1788650"/>
              <a:gd name="connsiteX88" fmla="*/ 651510 w 967740"/>
              <a:gd name="connsiteY88" fmla="*/ 401810 h 1788650"/>
              <a:gd name="connsiteX89" fmla="*/ 678180 w 967740"/>
              <a:gd name="connsiteY89" fmla="*/ 436100 h 1788650"/>
              <a:gd name="connsiteX90" fmla="*/ 704850 w 967740"/>
              <a:gd name="connsiteY90" fmla="*/ 474200 h 1788650"/>
              <a:gd name="connsiteX91" fmla="*/ 746760 w 967740"/>
              <a:gd name="connsiteY91" fmla="*/ 565640 h 1788650"/>
              <a:gd name="connsiteX92" fmla="*/ 754380 w 967740"/>
              <a:gd name="connsiteY92" fmla="*/ 580880 h 1788650"/>
              <a:gd name="connsiteX93" fmla="*/ 765810 w 967740"/>
              <a:gd name="connsiteY93" fmla="*/ 607550 h 1788650"/>
              <a:gd name="connsiteX94" fmla="*/ 773430 w 967740"/>
              <a:gd name="connsiteY94" fmla="*/ 584690 h 1788650"/>
              <a:gd name="connsiteX95" fmla="*/ 796290 w 967740"/>
              <a:gd name="connsiteY95" fmla="*/ 504680 h 1788650"/>
              <a:gd name="connsiteX96" fmla="*/ 803910 w 967740"/>
              <a:gd name="connsiteY96" fmla="*/ 428480 h 1788650"/>
              <a:gd name="connsiteX97" fmla="*/ 796290 w 967740"/>
              <a:gd name="connsiteY97" fmla="*/ 401810 h 1788650"/>
              <a:gd name="connsiteX98" fmla="*/ 800100 w 967740"/>
              <a:gd name="connsiteY98" fmla="*/ 386570 h 1788650"/>
              <a:gd name="connsiteX99" fmla="*/ 796290 w 967740"/>
              <a:gd name="connsiteY99" fmla="*/ 363710 h 1788650"/>
              <a:gd name="connsiteX100" fmla="*/ 792480 w 967740"/>
              <a:gd name="connsiteY100" fmla="*/ 337040 h 1788650"/>
              <a:gd name="connsiteX101" fmla="*/ 784860 w 967740"/>
              <a:gd name="connsiteY101" fmla="*/ 291320 h 1788650"/>
              <a:gd name="connsiteX102" fmla="*/ 788670 w 967740"/>
              <a:gd name="connsiteY102" fmla="*/ 196070 h 1788650"/>
              <a:gd name="connsiteX103" fmla="*/ 792480 w 967740"/>
              <a:gd name="connsiteY103" fmla="*/ 177020 h 1788650"/>
              <a:gd name="connsiteX104" fmla="*/ 800100 w 967740"/>
              <a:gd name="connsiteY104" fmla="*/ 199880 h 1788650"/>
              <a:gd name="connsiteX105" fmla="*/ 803910 w 967740"/>
              <a:gd name="connsiteY105" fmla="*/ 237980 h 1788650"/>
              <a:gd name="connsiteX106" fmla="*/ 807720 w 967740"/>
              <a:gd name="connsiteY106" fmla="*/ 268460 h 1788650"/>
              <a:gd name="connsiteX107" fmla="*/ 815340 w 967740"/>
              <a:gd name="connsiteY107" fmla="*/ 257030 h 1788650"/>
              <a:gd name="connsiteX108" fmla="*/ 819150 w 967740"/>
              <a:gd name="connsiteY108" fmla="*/ 245600 h 1788650"/>
              <a:gd name="connsiteX109" fmla="*/ 826770 w 967740"/>
              <a:gd name="connsiteY109" fmla="*/ 226550 h 1788650"/>
              <a:gd name="connsiteX110" fmla="*/ 834390 w 967740"/>
              <a:gd name="connsiteY110" fmla="*/ 203690 h 1788650"/>
              <a:gd name="connsiteX111" fmla="*/ 845820 w 967740"/>
              <a:gd name="connsiteY111" fmla="*/ 180830 h 1788650"/>
              <a:gd name="connsiteX112" fmla="*/ 853440 w 967740"/>
              <a:gd name="connsiteY112" fmla="*/ 196070 h 1788650"/>
              <a:gd name="connsiteX113" fmla="*/ 868680 w 967740"/>
              <a:gd name="connsiteY113" fmla="*/ 218930 h 1788650"/>
              <a:gd name="connsiteX114" fmla="*/ 876300 w 967740"/>
              <a:gd name="connsiteY114" fmla="*/ 199880 h 1788650"/>
              <a:gd name="connsiteX115" fmla="*/ 883920 w 967740"/>
              <a:gd name="connsiteY115" fmla="*/ 188450 h 1788650"/>
              <a:gd name="connsiteX116" fmla="*/ 887730 w 967740"/>
              <a:gd name="connsiteY116" fmla="*/ 237980 h 1788650"/>
              <a:gd name="connsiteX117" fmla="*/ 902970 w 967740"/>
              <a:gd name="connsiteY117" fmla="*/ 211310 h 1788650"/>
              <a:gd name="connsiteX118" fmla="*/ 910590 w 967740"/>
              <a:gd name="connsiteY118" fmla="*/ 196070 h 1788650"/>
              <a:gd name="connsiteX119" fmla="*/ 906780 w 967740"/>
              <a:gd name="connsiteY119" fmla="*/ 226550 h 1788650"/>
              <a:gd name="connsiteX120" fmla="*/ 910590 w 967740"/>
              <a:gd name="connsiteY120" fmla="*/ 241790 h 1788650"/>
              <a:gd name="connsiteX121" fmla="*/ 918210 w 967740"/>
              <a:gd name="connsiteY121" fmla="*/ 230360 h 1788650"/>
              <a:gd name="connsiteX122" fmla="*/ 929640 w 967740"/>
              <a:gd name="connsiteY122" fmla="*/ 218930 h 1788650"/>
              <a:gd name="connsiteX123" fmla="*/ 933450 w 967740"/>
              <a:gd name="connsiteY123" fmla="*/ 207500 h 1788650"/>
              <a:gd name="connsiteX124" fmla="*/ 944880 w 967740"/>
              <a:gd name="connsiteY124" fmla="*/ 241790 h 1788650"/>
              <a:gd name="connsiteX125" fmla="*/ 941070 w 967740"/>
              <a:gd name="connsiteY125" fmla="*/ 302750 h 1788650"/>
              <a:gd name="connsiteX126" fmla="*/ 944880 w 967740"/>
              <a:gd name="connsiteY126" fmla="*/ 401810 h 1788650"/>
              <a:gd name="connsiteX127" fmla="*/ 948690 w 967740"/>
              <a:gd name="connsiteY127" fmla="*/ 428480 h 1788650"/>
              <a:gd name="connsiteX128" fmla="*/ 952500 w 967740"/>
              <a:gd name="connsiteY128" fmla="*/ 470390 h 1788650"/>
              <a:gd name="connsiteX129" fmla="*/ 956310 w 967740"/>
              <a:gd name="connsiteY129" fmla="*/ 565640 h 1788650"/>
              <a:gd name="connsiteX130" fmla="*/ 967740 w 967740"/>
              <a:gd name="connsiteY130" fmla="*/ 626600 h 1788650"/>
              <a:gd name="connsiteX131" fmla="*/ 960120 w 967740"/>
              <a:gd name="connsiteY131" fmla="*/ 737090 h 1788650"/>
              <a:gd name="connsiteX132" fmla="*/ 956310 w 967740"/>
              <a:gd name="connsiteY132" fmla="*/ 763760 h 1788650"/>
              <a:gd name="connsiteX133" fmla="*/ 952500 w 967740"/>
              <a:gd name="connsiteY133" fmla="*/ 782810 h 1788650"/>
              <a:gd name="connsiteX134" fmla="*/ 944880 w 967740"/>
              <a:gd name="connsiteY134" fmla="*/ 847580 h 1788650"/>
              <a:gd name="connsiteX135" fmla="*/ 941070 w 967740"/>
              <a:gd name="connsiteY135" fmla="*/ 862820 h 1788650"/>
              <a:gd name="connsiteX136" fmla="*/ 933450 w 967740"/>
              <a:gd name="connsiteY136" fmla="*/ 935210 h 1788650"/>
              <a:gd name="connsiteX137" fmla="*/ 925830 w 967740"/>
              <a:gd name="connsiteY137" fmla="*/ 988550 h 1788650"/>
              <a:gd name="connsiteX138" fmla="*/ 929640 w 967740"/>
              <a:gd name="connsiteY138" fmla="*/ 1057130 h 1788650"/>
              <a:gd name="connsiteX139" fmla="*/ 941070 w 967740"/>
              <a:gd name="connsiteY139" fmla="*/ 1133330 h 1788650"/>
              <a:gd name="connsiteX140" fmla="*/ 933450 w 967740"/>
              <a:gd name="connsiteY140" fmla="*/ 1217150 h 1788650"/>
              <a:gd name="connsiteX141" fmla="*/ 925830 w 967740"/>
              <a:gd name="connsiteY141" fmla="*/ 1262870 h 1788650"/>
              <a:gd name="connsiteX142" fmla="*/ 918210 w 967740"/>
              <a:gd name="connsiteY142" fmla="*/ 1346690 h 1788650"/>
              <a:gd name="connsiteX143" fmla="*/ 914400 w 967740"/>
              <a:gd name="connsiteY143" fmla="*/ 1361930 h 1788650"/>
              <a:gd name="connsiteX144" fmla="*/ 910590 w 967740"/>
              <a:gd name="connsiteY144" fmla="*/ 1380980 h 1788650"/>
              <a:gd name="connsiteX145" fmla="*/ 902970 w 967740"/>
              <a:gd name="connsiteY145" fmla="*/ 1403840 h 1788650"/>
              <a:gd name="connsiteX146" fmla="*/ 891540 w 967740"/>
              <a:gd name="connsiteY146" fmla="*/ 1430510 h 1788650"/>
              <a:gd name="connsiteX147" fmla="*/ 887730 w 967740"/>
              <a:gd name="connsiteY147" fmla="*/ 1457180 h 1788650"/>
              <a:gd name="connsiteX148" fmla="*/ 883920 w 967740"/>
              <a:gd name="connsiteY148" fmla="*/ 1468610 h 1788650"/>
              <a:gd name="connsiteX149" fmla="*/ 876300 w 967740"/>
              <a:gd name="connsiteY149" fmla="*/ 1495280 h 1788650"/>
              <a:gd name="connsiteX150" fmla="*/ 876300 w 967740"/>
              <a:gd name="connsiteY150" fmla="*/ 1586720 h 1788650"/>
              <a:gd name="connsiteX151" fmla="*/ 887730 w 967740"/>
              <a:gd name="connsiteY151" fmla="*/ 1609580 h 1788650"/>
              <a:gd name="connsiteX152" fmla="*/ 891540 w 967740"/>
              <a:gd name="connsiteY152" fmla="*/ 1617200 h 1788650"/>
              <a:gd name="connsiteX0" fmla="*/ 697230 w 967740"/>
              <a:gd name="connsiteY0" fmla="*/ 1788650 h 1788650"/>
              <a:gd name="connsiteX1" fmla="*/ 704850 w 967740"/>
              <a:gd name="connsiteY1" fmla="*/ 1758170 h 1788650"/>
              <a:gd name="connsiteX2" fmla="*/ 708660 w 967740"/>
              <a:gd name="connsiteY2" fmla="*/ 1742930 h 1788650"/>
              <a:gd name="connsiteX3" fmla="*/ 712470 w 967740"/>
              <a:gd name="connsiteY3" fmla="*/ 1716260 h 1788650"/>
              <a:gd name="connsiteX4" fmla="*/ 716280 w 967740"/>
              <a:gd name="connsiteY4" fmla="*/ 1697210 h 1788650"/>
              <a:gd name="connsiteX5" fmla="*/ 723900 w 967740"/>
              <a:gd name="connsiteY5" fmla="*/ 1674350 h 1788650"/>
              <a:gd name="connsiteX6" fmla="*/ 731520 w 967740"/>
              <a:gd name="connsiteY6" fmla="*/ 1590530 h 1788650"/>
              <a:gd name="connsiteX7" fmla="*/ 735330 w 967740"/>
              <a:gd name="connsiteY7" fmla="*/ 1579100 h 1788650"/>
              <a:gd name="connsiteX8" fmla="*/ 739140 w 967740"/>
              <a:gd name="connsiteY8" fmla="*/ 1529570 h 1788650"/>
              <a:gd name="connsiteX9" fmla="*/ 742950 w 967740"/>
              <a:gd name="connsiteY9" fmla="*/ 1514330 h 1788650"/>
              <a:gd name="connsiteX10" fmla="*/ 746760 w 967740"/>
              <a:gd name="connsiteY10" fmla="*/ 1472420 h 1788650"/>
              <a:gd name="connsiteX11" fmla="*/ 750570 w 967740"/>
              <a:gd name="connsiteY11" fmla="*/ 1457180 h 1788650"/>
              <a:gd name="connsiteX12" fmla="*/ 754380 w 967740"/>
              <a:gd name="connsiteY12" fmla="*/ 1426700 h 1788650"/>
              <a:gd name="connsiteX13" fmla="*/ 758190 w 967740"/>
              <a:gd name="connsiteY13" fmla="*/ 1400030 h 1788650"/>
              <a:gd name="connsiteX14" fmla="*/ 762000 w 967740"/>
              <a:gd name="connsiteY14" fmla="*/ 1339070 h 1788650"/>
              <a:gd name="connsiteX15" fmla="*/ 765810 w 967740"/>
              <a:gd name="connsiteY15" fmla="*/ 1316210 h 1788650"/>
              <a:gd name="connsiteX16" fmla="*/ 758190 w 967740"/>
              <a:gd name="connsiteY16" fmla="*/ 1209530 h 1788650"/>
              <a:gd name="connsiteX17" fmla="*/ 754380 w 967740"/>
              <a:gd name="connsiteY17" fmla="*/ 1190480 h 1788650"/>
              <a:gd name="connsiteX18" fmla="*/ 746760 w 967740"/>
              <a:gd name="connsiteY18" fmla="*/ 1137140 h 1788650"/>
              <a:gd name="connsiteX19" fmla="*/ 735330 w 967740"/>
              <a:gd name="connsiteY19" fmla="*/ 1087610 h 1788650"/>
              <a:gd name="connsiteX20" fmla="*/ 731520 w 967740"/>
              <a:gd name="connsiteY20" fmla="*/ 1076180 h 1788650"/>
              <a:gd name="connsiteX21" fmla="*/ 723900 w 967740"/>
              <a:gd name="connsiteY21" fmla="*/ 1019030 h 1788650"/>
              <a:gd name="connsiteX22" fmla="*/ 716280 w 967740"/>
              <a:gd name="connsiteY22" fmla="*/ 980930 h 1788650"/>
              <a:gd name="connsiteX23" fmla="*/ 712470 w 967740"/>
              <a:gd name="connsiteY23" fmla="*/ 942830 h 1788650"/>
              <a:gd name="connsiteX24" fmla="*/ 704850 w 967740"/>
              <a:gd name="connsiteY24" fmla="*/ 916160 h 1788650"/>
              <a:gd name="connsiteX25" fmla="*/ 701040 w 967740"/>
              <a:gd name="connsiteY25" fmla="*/ 897110 h 1788650"/>
              <a:gd name="connsiteX26" fmla="*/ 693420 w 967740"/>
              <a:gd name="connsiteY26" fmla="*/ 881870 h 1788650"/>
              <a:gd name="connsiteX27" fmla="*/ 685800 w 967740"/>
              <a:gd name="connsiteY27" fmla="*/ 859010 h 1788650"/>
              <a:gd name="connsiteX28" fmla="*/ 674370 w 967740"/>
              <a:gd name="connsiteY28" fmla="*/ 832340 h 1788650"/>
              <a:gd name="connsiteX29" fmla="*/ 666750 w 967740"/>
              <a:gd name="connsiteY29" fmla="*/ 817100 h 1788650"/>
              <a:gd name="connsiteX30" fmla="*/ 659130 w 967740"/>
              <a:gd name="connsiteY30" fmla="*/ 794240 h 1788650"/>
              <a:gd name="connsiteX31" fmla="*/ 655320 w 967740"/>
              <a:gd name="connsiteY31" fmla="*/ 779000 h 1788650"/>
              <a:gd name="connsiteX32" fmla="*/ 647700 w 967740"/>
              <a:gd name="connsiteY32" fmla="*/ 767570 h 1788650"/>
              <a:gd name="connsiteX33" fmla="*/ 640080 w 967740"/>
              <a:gd name="connsiteY33" fmla="*/ 737090 h 1788650"/>
              <a:gd name="connsiteX34" fmla="*/ 636270 w 967740"/>
              <a:gd name="connsiteY34" fmla="*/ 725660 h 1788650"/>
              <a:gd name="connsiteX35" fmla="*/ 632460 w 967740"/>
              <a:gd name="connsiteY35" fmla="*/ 710420 h 1788650"/>
              <a:gd name="connsiteX36" fmla="*/ 624840 w 967740"/>
              <a:gd name="connsiteY36" fmla="*/ 698990 h 1788650"/>
              <a:gd name="connsiteX37" fmla="*/ 621030 w 967740"/>
              <a:gd name="connsiteY37" fmla="*/ 683750 h 1788650"/>
              <a:gd name="connsiteX38" fmla="*/ 605790 w 967740"/>
              <a:gd name="connsiteY38" fmla="*/ 653270 h 1788650"/>
              <a:gd name="connsiteX39" fmla="*/ 586740 w 967740"/>
              <a:gd name="connsiteY39" fmla="*/ 622790 h 1788650"/>
              <a:gd name="connsiteX40" fmla="*/ 567690 w 967740"/>
              <a:gd name="connsiteY40" fmla="*/ 584690 h 1788650"/>
              <a:gd name="connsiteX41" fmla="*/ 567690 w 967740"/>
              <a:gd name="connsiteY41" fmla="*/ 584690 h 1788650"/>
              <a:gd name="connsiteX42" fmla="*/ 537210 w 967740"/>
              <a:gd name="connsiteY42" fmla="*/ 538970 h 1788650"/>
              <a:gd name="connsiteX43" fmla="*/ 518160 w 967740"/>
              <a:gd name="connsiteY43" fmla="*/ 504680 h 1788650"/>
              <a:gd name="connsiteX44" fmla="*/ 510540 w 967740"/>
              <a:gd name="connsiteY44" fmla="*/ 493250 h 1788650"/>
              <a:gd name="connsiteX45" fmla="*/ 468630 w 967740"/>
              <a:gd name="connsiteY45" fmla="*/ 455150 h 1788650"/>
              <a:gd name="connsiteX46" fmla="*/ 434340 w 967740"/>
              <a:gd name="connsiteY46" fmla="*/ 417050 h 1788650"/>
              <a:gd name="connsiteX47" fmla="*/ 403860 w 967740"/>
              <a:gd name="connsiteY47" fmla="*/ 390380 h 1788650"/>
              <a:gd name="connsiteX48" fmla="*/ 369570 w 967740"/>
              <a:gd name="connsiteY48" fmla="*/ 359900 h 1788650"/>
              <a:gd name="connsiteX49" fmla="*/ 342900 w 967740"/>
              <a:gd name="connsiteY49" fmla="*/ 344660 h 1788650"/>
              <a:gd name="connsiteX50" fmla="*/ 308610 w 967740"/>
              <a:gd name="connsiteY50" fmla="*/ 317990 h 1788650"/>
              <a:gd name="connsiteX51" fmla="*/ 281940 w 967740"/>
              <a:gd name="connsiteY51" fmla="*/ 302750 h 1788650"/>
              <a:gd name="connsiteX52" fmla="*/ 270510 w 967740"/>
              <a:gd name="connsiteY52" fmla="*/ 295130 h 1788650"/>
              <a:gd name="connsiteX53" fmla="*/ 224246 w 967740"/>
              <a:gd name="connsiteY53" fmla="*/ 264106 h 1788650"/>
              <a:gd name="connsiteX54" fmla="*/ 188323 w 967740"/>
              <a:gd name="connsiteY54" fmla="*/ 247232 h 1788650"/>
              <a:gd name="connsiteX55" fmla="*/ 163286 w 967740"/>
              <a:gd name="connsiteY55" fmla="*/ 215120 h 1788650"/>
              <a:gd name="connsiteX56" fmla="*/ 117566 w 967740"/>
              <a:gd name="connsiteY56" fmla="*/ 195526 h 1788650"/>
              <a:gd name="connsiteX57" fmla="*/ 76200 w 967740"/>
              <a:gd name="connsiteY57" fmla="*/ 167768 h 1788650"/>
              <a:gd name="connsiteX58" fmla="*/ 30480 w 967740"/>
              <a:gd name="connsiteY58" fmla="*/ 142730 h 1788650"/>
              <a:gd name="connsiteX59" fmla="*/ 22860 w 967740"/>
              <a:gd name="connsiteY59" fmla="*/ 127490 h 1788650"/>
              <a:gd name="connsiteX60" fmla="*/ 11430 w 967740"/>
              <a:gd name="connsiteY60" fmla="*/ 119870 h 1788650"/>
              <a:gd name="connsiteX61" fmla="*/ 19050 w 967740"/>
              <a:gd name="connsiteY61" fmla="*/ 104630 h 1788650"/>
              <a:gd name="connsiteX62" fmla="*/ 30480 w 967740"/>
              <a:gd name="connsiteY62" fmla="*/ 116060 h 1788650"/>
              <a:gd name="connsiteX63" fmla="*/ 41910 w 967740"/>
              <a:gd name="connsiteY63" fmla="*/ 123680 h 1788650"/>
              <a:gd name="connsiteX64" fmla="*/ 60960 w 967740"/>
              <a:gd name="connsiteY64" fmla="*/ 127490 h 1788650"/>
              <a:gd name="connsiteX65" fmla="*/ 53340 w 967740"/>
              <a:gd name="connsiteY65" fmla="*/ 97010 h 1788650"/>
              <a:gd name="connsiteX66" fmla="*/ 49530 w 967740"/>
              <a:gd name="connsiteY66" fmla="*/ 77960 h 1788650"/>
              <a:gd name="connsiteX67" fmla="*/ 72390 w 967740"/>
              <a:gd name="connsiteY67" fmla="*/ 93200 h 1788650"/>
              <a:gd name="connsiteX68" fmla="*/ 83820 w 967740"/>
              <a:gd name="connsiteY68" fmla="*/ 70340 h 1788650"/>
              <a:gd name="connsiteX69" fmla="*/ 110490 w 967740"/>
              <a:gd name="connsiteY69" fmla="*/ 89390 h 1788650"/>
              <a:gd name="connsiteX70" fmla="*/ 118110 w 967740"/>
              <a:gd name="connsiteY70" fmla="*/ 74150 h 1788650"/>
              <a:gd name="connsiteX71" fmla="*/ 125730 w 967740"/>
              <a:gd name="connsiteY71" fmla="*/ 51290 h 1788650"/>
              <a:gd name="connsiteX72" fmla="*/ 133350 w 967740"/>
              <a:gd name="connsiteY72" fmla="*/ 62720 h 1788650"/>
              <a:gd name="connsiteX73" fmla="*/ 140970 w 967740"/>
              <a:gd name="connsiteY73" fmla="*/ 51290 h 1788650"/>
              <a:gd name="connsiteX74" fmla="*/ 182880 w 967740"/>
              <a:gd name="connsiteY74" fmla="*/ 39860 h 1788650"/>
              <a:gd name="connsiteX75" fmla="*/ 211182 w 967740"/>
              <a:gd name="connsiteY75" fmla="*/ 51834 h 1788650"/>
              <a:gd name="connsiteX76" fmla="*/ 242207 w 967740"/>
              <a:gd name="connsiteY76" fmla="*/ 74695 h 1788650"/>
              <a:gd name="connsiteX77" fmla="*/ 283573 w 967740"/>
              <a:gd name="connsiteY77" fmla="*/ 104085 h 1788650"/>
              <a:gd name="connsiteX78" fmla="*/ 349431 w 967740"/>
              <a:gd name="connsiteY78" fmla="*/ 132389 h 1788650"/>
              <a:gd name="connsiteX79" fmla="*/ 389165 w 967740"/>
              <a:gd name="connsiteY79" fmla="*/ 159058 h 1788650"/>
              <a:gd name="connsiteX80" fmla="*/ 421277 w 967740"/>
              <a:gd name="connsiteY80" fmla="*/ 181374 h 1788650"/>
              <a:gd name="connsiteX81" fmla="*/ 457200 w 967740"/>
              <a:gd name="connsiteY81" fmla="*/ 209677 h 1788650"/>
              <a:gd name="connsiteX82" fmla="*/ 529590 w 967740"/>
              <a:gd name="connsiteY82" fmla="*/ 257030 h 1788650"/>
              <a:gd name="connsiteX83" fmla="*/ 563880 w 967740"/>
              <a:gd name="connsiteY83" fmla="*/ 283700 h 1788650"/>
              <a:gd name="connsiteX84" fmla="*/ 594360 w 967740"/>
              <a:gd name="connsiteY84" fmla="*/ 317990 h 1788650"/>
              <a:gd name="connsiteX85" fmla="*/ 624840 w 967740"/>
              <a:gd name="connsiteY85" fmla="*/ 356090 h 1788650"/>
              <a:gd name="connsiteX86" fmla="*/ 647700 w 967740"/>
              <a:gd name="connsiteY86" fmla="*/ 390380 h 1788650"/>
              <a:gd name="connsiteX87" fmla="*/ 651510 w 967740"/>
              <a:gd name="connsiteY87" fmla="*/ 401810 h 1788650"/>
              <a:gd name="connsiteX88" fmla="*/ 678180 w 967740"/>
              <a:gd name="connsiteY88" fmla="*/ 436100 h 1788650"/>
              <a:gd name="connsiteX89" fmla="*/ 704850 w 967740"/>
              <a:gd name="connsiteY89" fmla="*/ 474200 h 1788650"/>
              <a:gd name="connsiteX90" fmla="*/ 746760 w 967740"/>
              <a:gd name="connsiteY90" fmla="*/ 565640 h 1788650"/>
              <a:gd name="connsiteX91" fmla="*/ 754380 w 967740"/>
              <a:gd name="connsiteY91" fmla="*/ 580880 h 1788650"/>
              <a:gd name="connsiteX92" fmla="*/ 765810 w 967740"/>
              <a:gd name="connsiteY92" fmla="*/ 607550 h 1788650"/>
              <a:gd name="connsiteX93" fmla="*/ 773430 w 967740"/>
              <a:gd name="connsiteY93" fmla="*/ 584690 h 1788650"/>
              <a:gd name="connsiteX94" fmla="*/ 796290 w 967740"/>
              <a:gd name="connsiteY94" fmla="*/ 504680 h 1788650"/>
              <a:gd name="connsiteX95" fmla="*/ 803910 w 967740"/>
              <a:gd name="connsiteY95" fmla="*/ 428480 h 1788650"/>
              <a:gd name="connsiteX96" fmla="*/ 796290 w 967740"/>
              <a:gd name="connsiteY96" fmla="*/ 401810 h 1788650"/>
              <a:gd name="connsiteX97" fmla="*/ 800100 w 967740"/>
              <a:gd name="connsiteY97" fmla="*/ 386570 h 1788650"/>
              <a:gd name="connsiteX98" fmla="*/ 796290 w 967740"/>
              <a:gd name="connsiteY98" fmla="*/ 363710 h 1788650"/>
              <a:gd name="connsiteX99" fmla="*/ 792480 w 967740"/>
              <a:gd name="connsiteY99" fmla="*/ 337040 h 1788650"/>
              <a:gd name="connsiteX100" fmla="*/ 784860 w 967740"/>
              <a:gd name="connsiteY100" fmla="*/ 291320 h 1788650"/>
              <a:gd name="connsiteX101" fmla="*/ 788670 w 967740"/>
              <a:gd name="connsiteY101" fmla="*/ 196070 h 1788650"/>
              <a:gd name="connsiteX102" fmla="*/ 792480 w 967740"/>
              <a:gd name="connsiteY102" fmla="*/ 177020 h 1788650"/>
              <a:gd name="connsiteX103" fmla="*/ 800100 w 967740"/>
              <a:gd name="connsiteY103" fmla="*/ 199880 h 1788650"/>
              <a:gd name="connsiteX104" fmla="*/ 803910 w 967740"/>
              <a:gd name="connsiteY104" fmla="*/ 237980 h 1788650"/>
              <a:gd name="connsiteX105" fmla="*/ 807720 w 967740"/>
              <a:gd name="connsiteY105" fmla="*/ 268460 h 1788650"/>
              <a:gd name="connsiteX106" fmla="*/ 815340 w 967740"/>
              <a:gd name="connsiteY106" fmla="*/ 257030 h 1788650"/>
              <a:gd name="connsiteX107" fmla="*/ 819150 w 967740"/>
              <a:gd name="connsiteY107" fmla="*/ 245600 h 1788650"/>
              <a:gd name="connsiteX108" fmla="*/ 826770 w 967740"/>
              <a:gd name="connsiteY108" fmla="*/ 226550 h 1788650"/>
              <a:gd name="connsiteX109" fmla="*/ 834390 w 967740"/>
              <a:gd name="connsiteY109" fmla="*/ 203690 h 1788650"/>
              <a:gd name="connsiteX110" fmla="*/ 845820 w 967740"/>
              <a:gd name="connsiteY110" fmla="*/ 180830 h 1788650"/>
              <a:gd name="connsiteX111" fmla="*/ 853440 w 967740"/>
              <a:gd name="connsiteY111" fmla="*/ 196070 h 1788650"/>
              <a:gd name="connsiteX112" fmla="*/ 868680 w 967740"/>
              <a:gd name="connsiteY112" fmla="*/ 218930 h 1788650"/>
              <a:gd name="connsiteX113" fmla="*/ 876300 w 967740"/>
              <a:gd name="connsiteY113" fmla="*/ 199880 h 1788650"/>
              <a:gd name="connsiteX114" fmla="*/ 883920 w 967740"/>
              <a:gd name="connsiteY114" fmla="*/ 188450 h 1788650"/>
              <a:gd name="connsiteX115" fmla="*/ 887730 w 967740"/>
              <a:gd name="connsiteY115" fmla="*/ 237980 h 1788650"/>
              <a:gd name="connsiteX116" fmla="*/ 902970 w 967740"/>
              <a:gd name="connsiteY116" fmla="*/ 211310 h 1788650"/>
              <a:gd name="connsiteX117" fmla="*/ 910590 w 967740"/>
              <a:gd name="connsiteY117" fmla="*/ 196070 h 1788650"/>
              <a:gd name="connsiteX118" fmla="*/ 906780 w 967740"/>
              <a:gd name="connsiteY118" fmla="*/ 226550 h 1788650"/>
              <a:gd name="connsiteX119" fmla="*/ 910590 w 967740"/>
              <a:gd name="connsiteY119" fmla="*/ 241790 h 1788650"/>
              <a:gd name="connsiteX120" fmla="*/ 918210 w 967740"/>
              <a:gd name="connsiteY120" fmla="*/ 230360 h 1788650"/>
              <a:gd name="connsiteX121" fmla="*/ 929640 w 967740"/>
              <a:gd name="connsiteY121" fmla="*/ 218930 h 1788650"/>
              <a:gd name="connsiteX122" fmla="*/ 933450 w 967740"/>
              <a:gd name="connsiteY122" fmla="*/ 207500 h 1788650"/>
              <a:gd name="connsiteX123" fmla="*/ 944880 w 967740"/>
              <a:gd name="connsiteY123" fmla="*/ 241790 h 1788650"/>
              <a:gd name="connsiteX124" fmla="*/ 941070 w 967740"/>
              <a:gd name="connsiteY124" fmla="*/ 302750 h 1788650"/>
              <a:gd name="connsiteX125" fmla="*/ 944880 w 967740"/>
              <a:gd name="connsiteY125" fmla="*/ 401810 h 1788650"/>
              <a:gd name="connsiteX126" fmla="*/ 948690 w 967740"/>
              <a:gd name="connsiteY126" fmla="*/ 428480 h 1788650"/>
              <a:gd name="connsiteX127" fmla="*/ 952500 w 967740"/>
              <a:gd name="connsiteY127" fmla="*/ 470390 h 1788650"/>
              <a:gd name="connsiteX128" fmla="*/ 956310 w 967740"/>
              <a:gd name="connsiteY128" fmla="*/ 565640 h 1788650"/>
              <a:gd name="connsiteX129" fmla="*/ 967740 w 967740"/>
              <a:gd name="connsiteY129" fmla="*/ 626600 h 1788650"/>
              <a:gd name="connsiteX130" fmla="*/ 960120 w 967740"/>
              <a:gd name="connsiteY130" fmla="*/ 737090 h 1788650"/>
              <a:gd name="connsiteX131" fmla="*/ 956310 w 967740"/>
              <a:gd name="connsiteY131" fmla="*/ 763760 h 1788650"/>
              <a:gd name="connsiteX132" fmla="*/ 952500 w 967740"/>
              <a:gd name="connsiteY132" fmla="*/ 782810 h 1788650"/>
              <a:gd name="connsiteX133" fmla="*/ 944880 w 967740"/>
              <a:gd name="connsiteY133" fmla="*/ 847580 h 1788650"/>
              <a:gd name="connsiteX134" fmla="*/ 941070 w 967740"/>
              <a:gd name="connsiteY134" fmla="*/ 862820 h 1788650"/>
              <a:gd name="connsiteX135" fmla="*/ 933450 w 967740"/>
              <a:gd name="connsiteY135" fmla="*/ 935210 h 1788650"/>
              <a:gd name="connsiteX136" fmla="*/ 925830 w 967740"/>
              <a:gd name="connsiteY136" fmla="*/ 988550 h 1788650"/>
              <a:gd name="connsiteX137" fmla="*/ 929640 w 967740"/>
              <a:gd name="connsiteY137" fmla="*/ 1057130 h 1788650"/>
              <a:gd name="connsiteX138" fmla="*/ 941070 w 967740"/>
              <a:gd name="connsiteY138" fmla="*/ 1133330 h 1788650"/>
              <a:gd name="connsiteX139" fmla="*/ 933450 w 967740"/>
              <a:gd name="connsiteY139" fmla="*/ 1217150 h 1788650"/>
              <a:gd name="connsiteX140" fmla="*/ 925830 w 967740"/>
              <a:gd name="connsiteY140" fmla="*/ 1262870 h 1788650"/>
              <a:gd name="connsiteX141" fmla="*/ 918210 w 967740"/>
              <a:gd name="connsiteY141" fmla="*/ 1346690 h 1788650"/>
              <a:gd name="connsiteX142" fmla="*/ 914400 w 967740"/>
              <a:gd name="connsiteY142" fmla="*/ 1361930 h 1788650"/>
              <a:gd name="connsiteX143" fmla="*/ 910590 w 967740"/>
              <a:gd name="connsiteY143" fmla="*/ 1380980 h 1788650"/>
              <a:gd name="connsiteX144" fmla="*/ 902970 w 967740"/>
              <a:gd name="connsiteY144" fmla="*/ 1403840 h 1788650"/>
              <a:gd name="connsiteX145" fmla="*/ 891540 w 967740"/>
              <a:gd name="connsiteY145" fmla="*/ 1430510 h 1788650"/>
              <a:gd name="connsiteX146" fmla="*/ 887730 w 967740"/>
              <a:gd name="connsiteY146" fmla="*/ 1457180 h 1788650"/>
              <a:gd name="connsiteX147" fmla="*/ 883920 w 967740"/>
              <a:gd name="connsiteY147" fmla="*/ 1468610 h 1788650"/>
              <a:gd name="connsiteX148" fmla="*/ 876300 w 967740"/>
              <a:gd name="connsiteY148" fmla="*/ 1495280 h 1788650"/>
              <a:gd name="connsiteX149" fmla="*/ 876300 w 967740"/>
              <a:gd name="connsiteY149" fmla="*/ 1586720 h 1788650"/>
              <a:gd name="connsiteX150" fmla="*/ 887730 w 967740"/>
              <a:gd name="connsiteY150" fmla="*/ 1609580 h 1788650"/>
              <a:gd name="connsiteX151" fmla="*/ 891540 w 967740"/>
              <a:gd name="connsiteY151" fmla="*/ 1617200 h 1788650"/>
              <a:gd name="connsiteX0" fmla="*/ 697230 w 967740"/>
              <a:gd name="connsiteY0" fmla="*/ 1788650 h 1788650"/>
              <a:gd name="connsiteX1" fmla="*/ 704850 w 967740"/>
              <a:gd name="connsiteY1" fmla="*/ 1758170 h 1788650"/>
              <a:gd name="connsiteX2" fmla="*/ 708660 w 967740"/>
              <a:gd name="connsiteY2" fmla="*/ 1742930 h 1788650"/>
              <a:gd name="connsiteX3" fmla="*/ 712470 w 967740"/>
              <a:gd name="connsiteY3" fmla="*/ 1716260 h 1788650"/>
              <a:gd name="connsiteX4" fmla="*/ 716280 w 967740"/>
              <a:gd name="connsiteY4" fmla="*/ 1697210 h 1788650"/>
              <a:gd name="connsiteX5" fmla="*/ 723900 w 967740"/>
              <a:gd name="connsiteY5" fmla="*/ 1674350 h 1788650"/>
              <a:gd name="connsiteX6" fmla="*/ 731520 w 967740"/>
              <a:gd name="connsiteY6" fmla="*/ 1590530 h 1788650"/>
              <a:gd name="connsiteX7" fmla="*/ 735330 w 967740"/>
              <a:gd name="connsiteY7" fmla="*/ 1579100 h 1788650"/>
              <a:gd name="connsiteX8" fmla="*/ 739140 w 967740"/>
              <a:gd name="connsiteY8" fmla="*/ 1529570 h 1788650"/>
              <a:gd name="connsiteX9" fmla="*/ 742950 w 967740"/>
              <a:gd name="connsiteY9" fmla="*/ 1514330 h 1788650"/>
              <a:gd name="connsiteX10" fmla="*/ 746760 w 967740"/>
              <a:gd name="connsiteY10" fmla="*/ 1472420 h 1788650"/>
              <a:gd name="connsiteX11" fmla="*/ 750570 w 967740"/>
              <a:gd name="connsiteY11" fmla="*/ 1457180 h 1788650"/>
              <a:gd name="connsiteX12" fmla="*/ 754380 w 967740"/>
              <a:gd name="connsiteY12" fmla="*/ 1426700 h 1788650"/>
              <a:gd name="connsiteX13" fmla="*/ 758190 w 967740"/>
              <a:gd name="connsiteY13" fmla="*/ 1400030 h 1788650"/>
              <a:gd name="connsiteX14" fmla="*/ 762000 w 967740"/>
              <a:gd name="connsiteY14" fmla="*/ 1339070 h 1788650"/>
              <a:gd name="connsiteX15" fmla="*/ 765810 w 967740"/>
              <a:gd name="connsiteY15" fmla="*/ 1316210 h 1788650"/>
              <a:gd name="connsiteX16" fmla="*/ 758190 w 967740"/>
              <a:gd name="connsiteY16" fmla="*/ 1209530 h 1788650"/>
              <a:gd name="connsiteX17" fmla="*/ 754380 w 967740"/>
              <a:gd name="connsiteY17" fmla="*/ 1190480 h 1788650"/>
              <a:gd name="connsiteX18" fmla="*/ 746760 w 967740"/>
              <a:gd name="connsiteY18" fmla="*/ 1137140 h 1788650"/>
              <a:gd name="connsiteX19" fmla="*/ 735330 w 967740"/>
              <a:gd name="connsiteY19" fmla="*/ 1087610 h 1788650"/>
              <a:gd name="connsiteX20" fmla="*/ 731520 w 967740"/>
              <a:gd name="connsiteY20" fmla="*/ 1076180 h 1788650"/>
              <a:gd name="connsiteX21" fmla="*/ 723900 w 967740"/>
              <a:gd name="connsiteY21" fmla="*/ 1019030 h 1788650"/>
              <a:gd name="connsiteX22" fmla="*/ 716280 w 967740"/>
              <a:gd name="connsiteY22" fmla="*/ 980930 h 1788650"/>
              <a:gd name="connsiteX23" fmla="*/ 712470 w 967740"/>
              <a:gd name="connsiteY23" fmla="*/ 942830 h 1788650"/>
              <a:gd name="connsiteX24" fmla="*/ 704850 w 967740"/>
              <a:gd name="connsiteY24" fmla="*/ 916160 h 1788650"/>
              <a:gd name="connsiteX25" fmla="*/ 701040 w 967740"/>
              <a:gd name="connsiteY25" fmla="*/ 897110 h 1788650"/>
              <a:gd name="connsiteX26" fmla="*/ 693420 w 967740"/>
              <a:gd name="connsiteY26" fmla="*/ 881870 h 1788650"/>
              <a:gd name="connsiteX27" fmla="*/ 685800 w 967740"/>
              <a:gd name="connsiteY27" fmla="*/ 859010 h 1788650"/>
              <a:gd name="connsiteX28" fmla="*/ 674370 w 967740"/>
              <a:gd name="connsiteY28" fmla="*/ 832340 h 1788650"/>
              <a:gd name="connsiteX29" fmla="*/ 666750 w 967740"/>
              <a:gd name="connsiteY29" fmla="*/ 817100 h 1788650"/>
              <a:gd name="connsiteX30" fmla="*/ 659130 w 967740"/>
              <a:gd name="connsiteY30" fmla="*/ 794240 h 1788650"/>
              <a:gd name="connsiteX31" fmla="*/ 655320 w 967740"/>
              <a:gd name="connsiteY31" fmla="*/ 779000 h 1788650"/>
              <a:gd name="connsiteX32" fmla="*/ 647700 w 967740"/>
              <a:gd name="connsiteY32" fmla="*/ 767570 h 1788650"/>
              <a:gd name="connsiteX33" fmla="*/ 640080 w 967740"/>
              <a:gd name="connsiteY33" fmla="*/ 737090 h 1788650"/>
              <a:gd name="connsiteX34" fmla="*/ 636270 w 967740"/>
              <a:gd name="connsiteY34" fmla="*/ 725660 h 1788650"/>
              <a:gd name="connsiteX35" fmla="*/ 632460 w 967740"/>
              <a:gd name="connsiteY35" fmla="*/ 710420 h 1788650"/>
              <a:gd name="connsiteX36" fmla="*/ 624840 w 967740"/>
              <a:gd name="connsiteY36" fmla="*/ 698990 h 1788650"/>
              <a:gd name="connsiteX37" fmla="*/ 621030 w 967740"/>
              <a:gd name="connsiteY37" fmla="*/ 683750 h 1788650"/>
              <a:gd name="connsiteX38" fmla="*/ 605790 w 967740"/>
              <a:gd name="connsiteY38" fmla="*/ 653270 h 1788650"/>
              <a:gd name="connsiteX39" fmla="*/ 586740 w 967740"/>
              <a:gd name="connsiteY39" fmla="*/ 622790 h 1788650"/>
              <a:gd name="connsiteX40" fmla="*/ 567690 w 967740"/>
              <a:gd name="connsiteY40" fmla="*/ 584690 h 1788650"/>
              <a:gd name="connsiteX41" fmla="*/ 567690 w 967740"/>
              <a:gd name="connsiteY41" fmla="*/ 584690 h 1788650"/>
              <a:gd name="connsiteX42" fmla="*/ 537210 w 967740"/>
              <a:gd name="connsiteY42" fmla="*/ 538970 h 1788650"/>
              <a:gd name="connsiteX43" fmla="*/ 518160 w 967740"/>
              <a:gd name="connsiteY43" fmla="*/ 504680 h 1788650"/>
              <a:gd name="connsiteX44" fmla="*/ 510540 w 967740"/>
              <a:gd name="connsiteY44" fmla="*/ 493250 h 1788650"/>
              <a:gd name="connsiteX45" fmla="*/ 468630 w 967740"/>
              <a:gd name="connsiteY45" fmla="*/ 455150 h 1788650"/>
              <a:gd name="connsiteX46" fmla="*/ 434340 w 967740"/>
              <a:gd name="connsiteY46" fmla="*/ 417050 h 1788650"/>
              <a:gd name="connsiteX47" fmla="*/ 403860 w 967740"/>
              <a:gd name="connsiteY47" fmla="*/ 390380 h 1788650"/>
              <a:gd name="connsiteX48" fmla="*/ 369570 w 967740"/>
              <a:gd name="connsiteY48" fmla="*/ 359900 h 1788650"/>
              <a:gd name="connsiteX49" fmla="*/ 342900 w 967740"/>
              <a:gd name="connsiteY49" fmla="*/ 344660 h 1788650"/>
              <a:gd name="connsiteX50" fmla="*/ 308610 w 967740"/>
              <a:gd name="connsiteY50" fmla="*/ 317990 h 1788650"/>
              <a:gd name="connsiteX51" fmla="*/ 281940 w 967740"/>
              <a:gd name="connsiteY51" fmla="*/ 302750 h 1788650"/>
              <a:gd name="connsiteX52" fmla="*/ 270510 w 967740"/>
              <a:gd name="connsiteY52" fmla="*/ 295130 h 1788650"/>
              <a:gd name="connsiteX53" fmla="*/ 224246 w 967740"/>
              <a:gd name="connsiteY53" fmla="*/ 264106 h 1788650"/>
              <a:gd name="connsiteX54" fmla="*/ 188323 w 967740"/>
              <a:gd name="connsiteY54" fmla="*/ 247232 h 1788650"/>
              <a:gd name="connsiteX55" fmla="*/ 163286 w 967740"/>
              <a:gd name="connsiteY55" fmla="*/ 215120 h 1788650"/>
              <a:gd name="connsiteX56" fmla="*/ 117566 w 967740"/>
              <a:gd name="connsiteY56" fmla="*/ 195526 h 1788650"/>
              <a:gd name="connsiteX57" fmla="*/ 76200 w 967740"/>
              <a:gd name="connsiteY57" fmla="*/ 167768 h 1788650"/>
              <a:gd name="connsiteX58" fmla="*/ 30480 w 967740"/>
              <a:gd name="connsiteY58" fmla="*/ 142730 h 1788650"/>
              <a:gd name="connsiteX59" fmla="*/ 22860 w 967740"/>
              <a:gd name="connsiteY59" fmla="*/ 127490 h 1788650"/>
              <a:gd name="connsiteX60" fmla="*/ 11430 w 967740"/>
              <a:gd name="connsiteY60" fmla="*/ 119870 h 1788650"/>
              <a:gd name="connsiteX61" fmla="*/ 19050 w 967740"/>
              <a:gd name="connsiteY61" fmla="*/ 104630 h 1788650"/>
              <a:gd name="connsiteX62" fmla="*/ 30480 w 967740"/>
              <a:gd name="connsiteY62" fmla="*/ 116060 h 1788650"/>
              <a:gd name="connsiteX63" fmla="*/ 41910 w 967740"/>
              <a:gd name="connsiteY63" fmla="*/ 123680 h 1788650"/>
              <a:gd name="connsiteX64" fmla="*/ 60960 w 967740"/>
              <a:gd name="connsiteY64" fmla="*/ 127490 h 1788650"/>
              <a:gd name="connsiteX65" fmla="*/ 53340 w 967740"/>
              <a:gd name="connsiteY65" fmla="*/ 97010 h 1788650"/>
              <a:gd name="connsiteX66" fmla="*/ 49530 w 967740"/>
              <a:gd name="connsiteY66" fmla="*/ 77960 h 1788650"/>
              <a:gd name="connsiteX67" fmla="*/ 72390 w 967740"/>
              <a:gd name="connsiteY67" fmla="*/ 93200 h 1788650"/>
              <a:gd name="connsiteX68" fmla="*/ 83820 w 967740"/>
              <a:gd name="connsiteY68" fmla="*/ 70340 h 1788650"/>
              <a:gd name="connsiteX69" fmla="*/ 110490 w 967740"/>
              <a:gd name="connsiteY69" fmla="*/ 89390 h 1788650"/>
              <a:gd name="connsiteX70" fmla="*/ 118110 w 967740"/>
              <a:gd name="connsiteY70" fmla="*/ 74150 h 1788650"/>
              <a:gd name="connsiteX71" fmla="*/ 125730 w 967740"/>
              <a:gd name="connsiteY71" fmla="*/ 51290 h 1788650"/>
              <a:gd name="connsiteX72" fmla="*/ 133350 w 967740"/>
              <a:gd name="connsiteY72" fmla="*/ 62720 h 1788650"/>
              <a:gd name="connsiteX73" fmla="*/ 140970 w 967740"/>
              <a:gd name="connsiteY73" fmla="*/ 51290 h 1788650"/>
              <a:gd name="connsiteX74" fmla="*/ 182880 w 967740"/>
              <a:gd name="connsiteY74" fmla="*/ 39860 h 1788650"/>
              <a:gd name="connsiteX75" fmla="*/ 211182 w 967740"/>
              <a:gd name="connsiteY75" fmla="*/ 51834 h 1788650"/>
              <a:gd name="connsiteX76" fmla="*/ 242207 w 967740"/>
              <a:gd name="connsiteY76" fmla="*/ 74695 h 1788650"/>
              <a:gd name="connsiteX77" fmla="*/ 283573 w 967740"/>
              <a:gd name="connsiteY77" fmla="*/ 104085 h 1788650"/>
              <a:gd name="connsiteX78" fmla="*/ 349431 w 967740"/>
              <a:gd name="connsiteY78" fmla="*/ 132389 h 1788650"/>
              <a:gd name="connsiteX79" fmla="*/ 389165 w 967740"/>
              <a:gd name="connsiteY79" fmla="*/ 159058 h 1788650"/>
              <a:gd name="connsiteX80" fmla="*/ 421277 w 967740"/>
              <a:gd name="connsiteY80" fmla="*/ 181374 h 1788650"/>
              <a:gd name="connsiteX81" fmla="*/ 457200 w 967740"/>
              <a:gd name="connsiteY81" fmla="*/ 209677 h 1788650"/>
              <a:gd name="connsiteX82" fmla="*/ 524147 w 967740"/>
              <a:gd name="connsiteY82" fmla="*/ 265195 h 1788650"/>
              <a:gd name="connsiteX83" fmla="*/ 563880 w 967740"/>
              <a:gd name="connsiteY83" fmla="*/ 283700 h 1788650"/>
              <a:gd name="connsiteX84" fmla="*/ 594360 w 967740"/>
              <a:gd name="connsiteY84" fmla="*/ 317990 h 1788650"/>
              <a:gd name="connsiteX85" fmla="*/ 624840 w 967740"/>
              <a:gd name="connsiteY85" fmla="*/ 356090 h 1788650"/>
              <a:gd name="connsiteX86" fmla="*/ 647700 w 967740"/>
              <a:gd name="connsiteY86" fmla="*/ 390380 h 1788650"/>
              <a:gd name="connsiteX87" fmla="*/ 651510 w 967740"/>
              <a:gd name="connsiteY87" fmla="*/ 401810 h 1788650"/>
              <a:gd name="connsiteX88" fmla="*/ 678180 w 967740"/>
              <a:gd name="connsiteY88" fmla="*/ 436100 h 1788650"/>
              <a:gd name="connsiteX89" fmla="*/ 704850 w 967740"/>
              <a:gd name="connsiteY89" fmla="*/ 474200 h 1788650"/>
              <a:gd name="connsiteX90" fmla="*/ 746760 w 967740"/>
              <a:gd name="connsiteY90" fmla="*/ 565640 h 1788650"/>
              <a:gd name="connsiteX91" fmla="*/ 754380 w 967740"/>
              <a:gd name="connsiteY91" fmla="*/ 580880 h 1788650"/>
              <a:gd name="connsiteX92" fmla="*/ 765810 w 967740"/>
              <a:gd name="connsiteY92" fmla="*/ 607550 h 1788650"/>
              <a:gd name="connsiteX93" fmla="*/ 773430 w 967740"/>
              <a:gd name="connsiteY93" fmla="*/ 584690 h 1788650"/>
              <a:gd name="connsiteX94" fmla="*/ 796290 w 967740"/>
              <a:gd name="connsiteY94" fmla="*/ 504680 h 1788650"/>
              <a:gd name="connsiteX95" fmla="*/ 803910 w 967740"/>
              <a:gd name="connsiteY95" fmla="*/ 428480 h 1788650"/>
              <a:gd name="connsiteX96" fmla="*/ 796290 w 967740"/>
              <a:gd name="connsiteY96" fmla="*/ 401810 h 1788650"/>
              <a:gd name="connsiteX97" fmla="*/ 800100 w 967740"/>
              <a:gd name="connsiteY97" fmla="*/ 386570 h 1788650"/>
              <a:gd name="connsiteX98" fmla="*/ 796290 w 967740"/>
              <a:gd name="connsiteY98" fmla="*/ 363710 h 1788650"/>
              <a:gd name="connsiteX99" fmla="*/ 792480 w 967740"/>
              <a:gd name="connsiteY99" fmla="*/ 337040 h 1788650"/>
              <a:gd name="connsiteX100" fmla="*/ 784860 w 967740"/>
              <a:gd name="connsiteY100" fmla="*/ 291320 h 1788650"/>
              <a:gd name="connsiteX101" fmla="*/ 788670 w 967740"/>
              <a:gd name="connsiteY101" fmla="*/ 196070 h 1788650"/>
              <a:gd name="connsiteX102" fmla="*/ 792480 w 967740"/>
              <a:gd name="connsiteY102" fmla="*/ 177020 h 1788650"/>
              <a:gd name="connsiteX103" fmla="*/ 800100 w 967740"/>
              <a:gd name="connsiteY103" fmla="*/ 199880 h 1788650"/>
              <a:gd name="connsiteX104" fmla="*/ 803910 w 967740"/>
              <a:gd name="connsiteY104" fmla="*/ 237980 h 1788650"/>
              <a:gd name="connsiteX105" fmla="*/ 807720 w 967740"/>
              <a:gd name="connsiteY105" fmla="*/ 268460 h 1788650"/>
              <a:gd name="connsiteX106" fmla="*/ 815340 w 967740"/>
              <a:gd name="connsiteY106" fmla="*/ 257030 h 1788650"/>
              <a:gd name="connsiteX107" fmla="*/ 819150 w 967740"/>
              <a:gd name="connsiteY107" fmla="*/ 245600 h 1788650"/>
              <a:gd name="connsiteX108" fmla="*/ 826770 w 967740"/>
              <a:gd name="connsiteY108" fmla="*/ 226550 h 1788650"/>
              <a:gd name="connsiteX109" fmla="*/ 834390 w 967740"/>
              <a:gd name="connsiteY109" fmla="*/ 203690 h 1788650"/>
              <a:gd name="connsiteX110" fmla="*/ 845820 w 967740"/>
              <a:gd name="connsiteY110" fmla="*/ 180830 h 1788650"/>
              <a:gd name="connsiteX111" fmla="*/ 853440 w 967740"/>
              <a:gd name="connsiteY111" fmla="*/ 196070 h 1788650"/>
              <a:gd name="connsiteX112" fmla="*/ 868680 w 967740"/>
              <a:gd name="connsiteY112" fmla="*/ 218930 h 1788650"/>
              <a:gd name="connsiteX113" fmla="*/ 876300 w 967740"/>
              <a:gd name="connsiteY113" fmla="*/ 199880 h 1788650"/>
              <a:gd name="connsiteX114" fmla="*/ 883920 w 967740"/>
              <a:gd name="connsiteY114" fmla="*/ 188450 h 1788650"/>
              <a:gd name="connsiteX115" fmla="*/ 887730 w 967740"/>
              <a:gd name="connsiteY115" fmla="*/ 237980 h 1788650"/>
              <a:gd name="connsiteX116" fmla="*/ 902970 w 967740"/>
              <a:gd name="connsiteY116" fmla="*/ 211310 h 1788650"/>
              <a:gd name="connsiteX117" fmla="*/ 910590 w 967740"/>
              <a:gd name="connsiteY117" fmla="*/ 196070 h 1788650"/>
              <a:gd name="connsiteX118" fmla="*/ 906780 w 967740"/>
              <a:gd name="connsiteY118" fmla="*/ 226550 h 1788650"/>
              <a:gd name="connsiteX119" fmla="*/ 910590 w 967740"/>
              <a:gd name="connsiteY119" fmla="*/ 241790 h 1788650"/>
              <a:gd name="connsiteX120" fmla="*/ 918210 w 967740"/>
              <a:gd name="connsiteY120" fmla="*/ 230360 h 1788650"/>
              <a:gd name="connsiteX121" fmla="*/ 929640 w 967740"/>
              <a:gd name="connsiteY121" fmla="*/ 218930 h 1788650"/>
              <a:gd name="connsiteX122" fmla="*/ 933450 w 967740"/>
              <a:gd name="connsiteY122" fmla="*/ 207500 h 1788650"/>
              <a:gd name="connsiteX123" fmla="*/ 944880 w 967740"/>
              <a:gd name="connsiteY123" fmla="*/ 241790 h 1788650"/>
              <a:gd name="connsiteX124" fmla="*/ 941070 w 967740"/>
              <a:gd name="connsiteY124" fmla="*/ 302750 h 1788650"/>
              <a:gd name="connsiteX125" fmla="*/ 944880 w 967740"/>
              <a:gd name="connsiteY125" fmla="*/ 401810 h 1788650"/>
              <a:gd name="connsiteX126" fmla="*/ 948690 w 967740"/>
              <a:gd name="connsiteY126" fmla="*/ 428480 h 1788650"/>
              <a:gd name="connsiteX127" fmla="*/ 952500 w 967740"/>
              <a:gd name="connsiteY127" fmla="*/ 470390 h 1788650"/>
              <a:gd name="connsiteX128" fmla="*/ 956310 w 967740"/>
              <a:gd name="connsiteY128" fmla="*/ 565640 h 1788650"/>
              <a:gd name="connsiteX129" fmla="*/ 967740 w 967740"/>
              <a:gd name="connsiteY129" fmla="*/ 626600 h 1788650"/>
              <a:gd name="connsiteX130" fmla="*/ 960120 w 967740"/>
              <a:gd name="connsiteY130" fmla="*/ 737090 h 1788650"/>
              <a:gd name="connsiteX131" fmla="*/ 956310 w 967740"/>
              <a:gd name="connsiteY131" fmla="*/ 763760 h 1788650"/>
              <a:gd name="connsiteX132" fmla="*/ 952500 w 967740"/>
              <a:gd name="connsiteY132" fmla="*/ 782810 h 1788650"/>
              <a:gd name="connsiteX133" fmla="*/ 944880 w 967740"/>
              <a:gd name="connsiteY133" fmla="*/ 847580 h 1788650"/>
              <a:gd name="connsiteX134" fmla="*/ 941070 w 967740"/>
              <a:gd name="connsiteY134" fmla="*/ 862820 h 1788650"/>
              <a:gd name="connsiteX135" fmla="*/ 933450 w 967740"/>
              <a:gd name="connsiteY135" fmla="*/ 935210 h 1788650"/>
              <a:gd name="connsiteX136" fmla="*/ 925830 w 967740"/>
              <a:gd name="connsiteY136" fmla="*/ 988550 h 1788650"/>
              <a:gd name="connsiteX137" fmla="*/ 929640 w 967740"/>
              <a:gd name="connsiteY137" fmla="*/ 1057130 h 1788650"/>
              <a:gd name="connsiteX138" fmla="*/ 941070 w 967740"/>
              <a:gd name="connsiteY138" fmla="*/ 1133330 h 1788650"/>
              <a:gd name="connsiteX139" fmla="*/ 933450 w 967740"/>
              <a:gd name="connsiteY139" fmla="*/ 1217150 h 1788650"/>
              <a:gd name="connsiteX140" fmla="*/ 925830 w 967740"/>
              <a:gd name="connsiteY140" fmla="*/ 1262870 h 1788650"/>
              <a:gd name="connsiteX141" fmla="*/ 918210 w 967740"/>
              <a:gd name="connsiteY141" fmla="*/ 1346690 h 1788650"/>
              <a:gd name="connsiteX142" fmla="*/ 914400 w 967740"/>
              <a:gd name="connsiteY142" fmla="*/ 1361930 h 1788650"/>
              <a:gd name="connsiteX143" fmla="*/ 910590 w 967740"/>
              <a:gd name="connsiteY143" fmla="*/ 1380980 h 1788650"/>
              <a:gd name="connsiteX144" fmla="*/ 902970 w 967740"/>
              <a:gd name="connsiteY144" fmla="*/ 1403840 h 1788650"/>
              <a:gd name="connsiteX145" fmla="*/ 891540 w 967740"/>
              <a:gd name="connsiteY145" fmla="*/ 1430510 h 1788650"/>
              <a:gd name="connsiteX146" fmla="*/ 887730 w 967740"/>
              <a:gd name="connsiteY146" fmla="*/ 1457180 h 1788650"/>
              <a:gd name="connsiteX147" fmla="*/ 883920 w 967740"/>
              <a:gd name="connsiteY147" fmla="*/ 1468610 h 1788650"/>
              <a:gd name="connsiteX148" fmla="*/ 876300 w 967740"/>
              <a:gd name="connsiteY148" fmla="*/ 1495280 h 1788650"/>
              <a:gd name="connsiteX149" fmla="*/ 876300 w 967740"/>
              <a:gd name="connsiteY149" fmla="*/ 1586720 h 1788650"/>
              <a:gd name="connsiteX150" fmla="*/ 887730 w 967740"/>
              <a:gd name="connsiteY150" fmla="*/ 1609580 h 1788650"/>
              <a:gd name="connsiteX151" fmla="*/ 891540 w 967740"/>
              <a:gd name="connsiteY151" fmla="*/ 1617200 h 1788650"/>
              <a:gd name="connsiteX0" fmla="*/ 697230 w 967740"/>
              <a:gd name="connsiteY0" fmla="*/ 1788650 h 1788650"/>
              <a:gd name="connsiteX1" fmla="*/ 704850 w 967740"/>
              <a:gd name="connsiteY1" fmla="*/ 1758170 h 1788650"/>
              <a:gd name="connsiteX2" fmla="*/ 708660 w 967740"/>
              <a:gd name="connsiteY2" fmla="*/ 1742930 h 1788650"/>
              <a:gd name="connsiteX3" fmla="*/ 712470 w 967740"/>
              <a:gd name="connsiteY3" fmla="*/ 1716260 h 1788650"/>
              <a:gd name="connsiteX4" fmla="*/ 716280 w 967740"/>
              <a:gd name="connsiteY4" fmla="*/ 1697210 h 1788650"/>
              <a:gd name="connsiteX5" fmla="*/ 723900 w 967740"/>
              <a:gd name="connsiteY5" fmla="*/ 1674350 h 1788650"/>
              <a:gd name="connsiteX6" fmla="*/ 731520 w 967740"/>
              <a:gd name="connsiteY6" fmla="*/ 1590530 h 1788650"/>
              <a:gd name="connsiteX7" fmla="*/ 735330 w 967740"/>
              <a:gd name="connsiteY7" fmla="*/ 1579100 h 1788650"/>
              <a:gd name="connsiteX8" fmla="*/ 739140 w 967740"/>
              <a:gd name="connsiteY8" fmla="*/ 1529570 h 1788650"/>
              <a:gd name="connsiteX9" fmla="*/ 742950 w 967740"/>
              <a:gd name="connsiteY9" fmla="*/ 1514330 h 1788650"/>
              <a:gd name="connsiteX10" fmla="*/ 746760 w 967740"/>
              <a:gd name="connsiteY10" fmla="*/ 1472420 h 1788650"/>
              <a:gd name="connsiteX11" fmla="*/ 750570 w 967740"/>
              <a:gd name="connsiteY11" fmla="*/ 1457180 h 1788650"/>
              <a:gd name="connsiteX12" fmla="*/ 754380 w 967740"/>
              <a:gd name="connsiteY12" fmla="*/ 1426700 h 1788650"/>
              <a:gd name="connsiteX13" fmla="*/ 758190 w 967740"/>
              <a:gd name="connsiteY13" fmla="*/ 1400030 h 1788650"/>
              <a:gd name="connsiteX14" fmla="*/ 762000 w 967740"/>
              <a:gd name="connsiteY14" fmla="*/ 1339070 h 1788650"/>
              <a:gd name="connsiteX15" fmla="*/ 765810 w 967740"/>
              <a:gd name="connsiteY15" fmla="*/ 1316210 h 1788650"/>
              <a:gd name="connsiteX16" fmla="*/ 758190 w 967740"/>
              <a:gd name="connsiteY16" fmla="*/ 1209530 h 1788650"/>
              <a:gd name="connsiteX17" fmla="*/ 754380 w 967740"/>
              <a:gd name="connsiteY17" fmla="*/ 1190480 h 1788650"/>
              <a:gd name="connsiteX18" fmla="*/ 746760 w 967740"/>
              <a:gd name="connsiteY18" fmla="*/ 1137140 h 1788650"/>
              <a:gd name="connsiteX19" fmla="*/ 735330 w 967740"/>
              <a:gd name="connsiteY19" fmla="*/ 1087610 h 1788650"/>
              <a:gd name="connsiteX20" fmla="*/ 731520 w 967740"/>
              <a:gd name="connsiteY20" fmla="*/ 1076180 h 1788650"/>
              <a:gd name="connsiteX21" fmla="*/ 723900 w 967740"/>
              <a:gd name="connsiteY21" fmla="*/ 1019030 h 1788650"/>
              <a:gd name="connsiteX22" fmla="*/ 716280 w 967740"/>
              <a:gd name="connsiteY22" fmla="*/ 980930 h 1788650"/>
              <a:gd name="connsiteX23" fmla="*/ 712470 w 967740"/>
              <a:gd name="connsiteY23" fmla="*/ 942830 h 1788650"/>
              <a:gd name="connsiteX24" fmla="*/ 704850 w 967740"/>
              <a:gd name="connsiteY24" fmla="*/ 916160 h 1788650"/>
              <a:gd name="connsiteX25" fmla="*/ 701040 w 967740"/>
              <a:gd name="connsiteY25" fmla="*/ 897110 h 1788650"/>
              <a:gd name="connsiteX26" fmla="*/ 693420 w 967740"/>
              <a:gd name="connsiteY26" fmla="*/ 881870 h 1788650"/>
              <a:gd name="connsiteX27" fmla="*/ 685800 w 967740"/>
              <a:gd name="connsiteY27" fmla="*/ 859010 h 1788650"/>
              <a:gd name="connsiteX28" fmla="*/ 674370 w 967740"/>
              <a:gd name="connsiteY28" fmla="*/ 832340 h 1788650"/>
              <a:gd name="connsiteX29" fmla="*/ 666750 w 967740"/>
              <a:gd name="connsiteY29" fmla="*/ 817100 h 1788650"/>
              <a:gd name="connsiteX30" fmla="*/ 659130 w 967740"/>
              <a:gd name="connsiteY30" fmla="*/ 794240 h 1788650"/>
              <a:gd name="connsiteX31" fmla="*/ 655320 w 967740"/>
              <a:gd name="connsiteY31" fmla="*/ 779000 h 1788650"/>
              <a:gd name="connsiteX32" fmla="*/ 647700 w 967740"/>
              <a:gd name="connsiteY32" fmla="*/ 767570 h 1788650"/>
              <a:gd name="connsiteX33" fmla="*/ 640080 w 967740"/>
              <a:gd name="connsiteY33" fmla="*/ 737090 h 1788650"/>
              <a:gd name="connsiteX34" fmla="*/ 636270 w 967740"/>
              <a:gd name="connsiteY34" fmla="*/ 725660 h 1788650"/>
              <a:gd name="connsiteX35" fmla="*/ 632460 w 967740"/>
              <a:gd name="connsiteY35" fmla="*/ 710420 h 1788650"/>
              <a:gd name="connsiteX36" fmla="*/ 624840 w 967740"/>
              <a:gd name="connsiteY36" fmla="*/ 698990 h 1788650"/>
              <a:gd name="connsiteX37" fmla="*/ 621030 w 967740"/>
              <a:gd name="connsiteY37" fmla="*/ 683750 h 1788650"/>
              <a:gd name="connsiteX38" fmla="*/ 605790 w 967740"/>
              <a:gd name="connsiteY38" fmla="*/ 653270 h 1788650"/>
              <a:gd name="connsiteX39" fmla="*/ 586740 w 967740"/>
              <a:gd name="connsiteY39" fmla="*/ 622790 h 1788650"/>
              <a:gd name="connsiteX40" fmla="*/ 567690 w 967740"/>
              <a:gd name="connsiteY40" fmla="*/ 584690 h 1788650"/>
              <a:gd name="connsiteX41" fmla="*/ 567690 w 967740"/>
              <a:gd name="connsiteY41" fmla="*/ 584690 h 1788650"/>
              <a:gd name="connsiteX42" fmla="*/ 537210 w 967740"/>
              <a:gd name="connsiteY42" fmla="*/ 538970 h 1788650"/>
              <a:gd name="connsiteX43" fmla="*/ 518160 w 967740"/>
              <a:gd name="connsiteY43" fmla="*/ 504680 h 1788650"/>
              <a:gd name="connsiteX44" fmla="*/ 510540 w 967740"/>
              <a:gd name="connsiteY44" fmla="*/ 493250 h 1788650"/>
              <a:gd name="connsiteX45" fmla="*/ 468630 w 967740"/>
              <a:gd name="connsiteY45" fmla="*/ 455150 h 1788650"/>
              <a:gd name="connsiteX46" fmla="*/ 434340 w 967740"/>
              <a:gd name="connsiteY46" fmla="*/ 417050 h 1788650"/>
              <a:gd name="connsiteX47" fmla="*/ 403860 w 967740"/>
              <a:gd name="connsiteY47" fmla="*/ 390380 h 1788650"/>
              <a:gd name="connsiteX48" fmla="*/ 369570 w 967740"/>
              <a:gd name="connsiteY48" fmla="*/ 359900 h 1788650"/>
              <a:gd name="connsiteX49" fmla="*/ 342900 w 967740"/>
              <a:gd name="connsiteY49" fmla="*/ 344660 h 1788650"/>
              <a:gd name="connsiteX50" fmla="*/ 308610 w 967740"/>
              <a:gd name="connsiteY50" fmla="*/ 317990 h 1788650"/>
              <a:gd name="connsiteX51" fmla="*/ 281940 w 967740"/>
              <a:gd name="connsiteY51" fmla="*/ 302750 h 1788650"/>
              <a:gd name="connsiteX52" fmla="*/ 270510 w 967740"/>
              <a:gd name="connsiteY52" fmla="*/ 295130 h 1788650"/>
              <a:gd name="connsiteX53" fmla="*/ 224246 w 967740"/>
              <a:gd name="connsiteY53" fmla="*/ 264106 h 1788650"/>
              <a:gd name="connsiteX54" fmla="*/ 188323 w 967740"/>
              <a:gd name="connsiteY54" fmla="*/ 247232 h 1788650"/>
              <a:gd name="connsiteX55" fmla="*/ 163286 w 967740"/>
              <a:gd name="connsiteY55" fmla="*/ 215120 h 1788650"/>
              <a:gd name="connsiteX56" fmla="*/ 117566 w 967740"/>
              <a:gd name="connsiteY56" fmla="*/ 195526 h 1788650"/>
              <a:gd name="connsiteX57" fmla="*/ 76200 w 967740"/>
              <a:gd name="connsiteY57" fmla="*/ 167768 h 1788650"/>
              <a:gd name="connsiteX58" fmla="*/ 30480 w 967740"/>
              <a:gd name="connsiteY58" fmla="*/ 142730 h 1788650"/>
              <a:gd name="connsiteX59" fmla="*/ 22860 w 967740"/>
              <a:gd name="connsiteY59" fmla="*/ 127490 h 1788650"/>
              <a:gd name="connsiteX60" fmla="*/ 11430 w 967740"/>
              <a:gd name="connsiteY60" fmla="*/ 119870 h 1788650"/>
              <a:gd name="connsiteX61" fmla="*/ 19050 w 967740"/>
              <a:gd name="connsiteY61" fmla="*/ 104630 h 1788650"/>
              <a:gd name="connsiteX62" fmla="*/ 30480 w 967740"/>
              <a:gd name="connsiteY62" fmla="*/ 116060 h 1788650"/>
              <a:gd name="connsiteX63" fmla="*/ 41910 w 967740"/>
              <a:gd name="connsiteY63" fmla="*/ 123680 h 1788650"/>
              <a:gd name="connsiteX64" fmla="*/ 60960 w 967740"/>
              <a:gd name="connsiteY64" fmla="*/ 127490 h 1788650"/>
              <a:gd name="connsiteX65" fmla="*/ 53340 w 967740"/>
              <a:gd name="connsiteY65" fmla="*/ 97010 h 1788650"/>
              <a:gd name="connsiteX66" fmla="*/ 49530 w 967740"/>
              <a:gd name="connsiteY66" fmla="*/ 77960 h 1788650"/>
              <a:gd name="connsiteX67" fmla="*/ 72390 w 967740"/>
              <a:gd name="connsiteY67" fmla="*/ 93200 h 1788650"/>
              <a:gd name="connsiteX68" fmla="*/ 83820 w 967740"/>
              <a:gd name="connsiteY68" fmla="*/ 70340 h 1788650"/>
              <a:gd name="connsiteX69" fmla="*/ 110490 w 967740"/>
              <a:gd name="connsiteY69" fmla="*/ 89390 h 1788650"/>
              <a:gd name="connsiteX70" fmla="*/ 118110 w 967740"/>
              <a:gd name="connsiteY70" fmla="*/ 74150 h 1788650"/>
              <a:gd name="connsiteX71" fmla="*/ 125730 w 967740"/>
              <a:gd name="connsiteY71" fmla="*/ 51290 h 1788650"/>
              <a:gd name="connsiteX72" fmla="*/ 133350 w 967740"/>
              <a:gd name="connsiteY72" fmla="*/ 62720 h 1788650"/>
              <a:gd name="connsiteX73" fmla="*/ 140970 w 967740"/>
              <a:gd name="connsiteY73" fmla="*/ 51290 h 1788650"/>
              <a:gd name="connsiteX74" fmla="*/ 182880 w 967740"/>
              <a:gd name="connsiteY74" fmla="*/ 39860 h 1788650"/>
              <a:gd name="connsiteX75" fmla="*/ 211182 w 967740"/>
              <a:gd name="connsiteY75" fmla="*/ 51834 h 1788650"/>
              <a:gd name="connsiteX76" fmla="*/ 242207 w 967740"/>
              <a:gd name="connsiteY76" fmla="*/ 74695 h 1788650"/>
              <a:gd name="connsiteX77" fmla="*/ 283573 w 967740"/>
              <a:gd name="connsiteY77" fmla="*/ 104085 h 1788650"/>
              <a:gd name="connsiteX78" fmla="*/ 349431 w 967740"/>
              <a:gd name="connsiteY78" fmla="*/ 132389 h 1788650"/>
              <a:gd name="connsiteX79" fmla="*/ 389165 w 967740"/>
              <a:gd name="connsiteY79" fmla="*/ 159058 h 1788650"/>
              <a:gd name="connsiteX80" fmla="*/ 421277 w 967740"/>
              <a:gd name="connsiteY80" fmla="*/ 181374 h 1788650"/>
              <a:gd name="connsiteX81" fmla="*/ 457200 w 967740"/>
              <a:gd name="connsiteY81" fmla="*/ 209677 h 1788650"/>
              <a:gd name="connsiteX82" fmla="*/ 524147 w 967740"/>
              <a:gd name="connsiteY82" fmla="*/ 265195 h 1788650"/>
              <a:gd name="connsiteX83" fmla="*/ 555716 w 967740"/>
              <a:gd name="connsiteY83" fmla="*/ 294586 h 1788650"/>
              <a:gd name="connsiteX84" fmla="*/ 594360 w 967740"/>
              <a:gd name="connsiteY84" fmla="*/ 317990 h 1788650"/>
              <a:gd name="connsiteX85" fmla="*/ 624840 w 967740"/>
              <a:gd name="connsiteY85" fmla="*/ 356090 h 1788650"/>
              <a:gd name="connsiteX86" fmla="*/ 647700 w 967740"/>
              <a:gd name="connsiteY86" fmla="*/ 390380 h 1788650"/>
              <a:gd name="connsiteX87" fmla="*/ 651510 w 967740"/>
              <a:gd name="connsiteY87" fmla="*/ 401810 h 1788650"/>
              <a:gd name="connsiteX88" fmla="*/ 678180 w 967740"/>
              <a:gd name="connsiteY88" fmla="*/ 436100 h 1788650"/>
              <a:gd name="connsiteX89" fmla="*/ 704850 w 967740"/>
              <a:gd name="connsiteY89" fmla="*/ 474200 h 1788650"/>
              <a:gd name="connsiteX90" fmla="*/ 746760 w 967740"/>
              <a:gd name="connsiteY90" fmla="*/ 565640 h 1788650"/>
              <a:gd name="connsiteX91" fmla="*/ 754380 w 967740"/>
              <a:gd name="connsiteY91" fmla="*/ 580880 h 1788650"/>
              <a:gd name="connsiteX92" fmla="*/ 765810 w 967740"/>
              <a:gd name="connsiteY92" fmla="*/ 607550 h 1788650"/>
              <a:gd name="connsiteX93" fmla="*/ 773430 w 967740"/>
              <a:gd name="connsiteY93" fmla="*/ 584690 h 1788650"/>
              <a:gd name="connsiteX94" fmla="*/ 796290 w 967740"/>
              <a:gd name="connsiteY94" fmla="*/ 504680 h 1788650"/>
              <a:gd name="connsiteX95" fmla="*/ 803910 w 967740"/>
              <a:gd name="connsiteY95" fmla="*/ 428480 h 1788650"/>
              <a:gd name="connsiteX96" fmla="*/ 796290 w 967740"/>
              <a:gd name="connsiteY96" fmla="*/ 401810 h 1788650"/>
              <a:gd name="connsiteX97" fmla="*/ 800100 w 967740"/>
              <a:gd name="connsiteY97" fmla="*/ 386570 h 1788650"/>
              <a:gd name="connsiteX98" fmla="*/ 796290 w 967740"/>
              <a:gd name="connsiteY98" fmla="*/ 363710 h 1788650"/>
              <a:gd name="connsiteX99" fmla="*/ 792480 w 967740"/>
              <a:gd name="connsiteY99" fmla="*/ 337040 h 1788650"/>
              <a:gd name="connsiteX100" fmla="*/ 784860 w 967740"/>
              <a:gd name="connsiteY100" fmla="*/ 291320 h 1788650"/>
              <a:gd name="connsiteX101" fmla="*/ 788670 w 967740"/>
              <a:gd name="connsiteY101" fmla="*/ 196070 h 1788650"/>
              <a:gd name="connsiteX102" fmla="*/ 792480 w 967740"/>
              <a:gd name="connsiteY102" fmla="*/ 177020 h 1788650"/>
              <a:gd name="connsiteX103" fmla="*/ 800100 w 967740"/>
              <a:gd name="connsiteY103" fmla="*/ 199880 h 1788650"/>
              <a:gd name="connsiteX104" fmla="*/ 803910 w 967740"/>
              <a:gd name="connsiteY104" fmla="*/ 237980 h 1788650"/>
              <a:gd name="connsiteX105" fmla="*/ 807720 w 967740"/>
              <a:gd name="connsiteY105" fmla="*/ 268460 h 1788650"/>
              <a:gd name="connsiteX106" fmla="*/ 815340 w 967740"/>
              <a:gd name="connsiteY106" fmla="*/ 257030 h 1788650"/>
              <a:gd name="connsiteX107" fmla="*/ 819150 w 967740"/>
              <a:gd name="connsiteY107" fmla="*/ 245600 h 1788650"/>
              <a:gd name="connsiteX108" fmla="*/ 826770 w 967740"/>
              <a:gd name="connsiteY108" fmla="*/ 226550 h 1788650"/>
              <a:gd name="connsiteX109" fmla="*/ 834390 w 967740"/>
              <a:gd name="connsiteY109" fmla="*/ 203690 h 1788650"/>
              <a:gd name="connsiteX110" fmla="*/ 845820 w 967740"/>
              <a:gd name="connsiteY110" fmla="*/ 180830 h 1788650"/>
              <a:gd name="connsiteX111" fmla="*/ 853440 w 967740"/>
              <a:gd name="connsiteY111" fmla="*/ 196070 h 1788650"/>
              <a:gd name="connsiteX112" fmla="*/ 868680 w 967740"/>
              <a:gd name="connsiteY112" fmla="*/ 218930 h 1788650"/>
              <a:gd name="connsiteX113" fmla="*/ 876300 w 967740"/>
              <a:gd name="connsiteY113" fmla="*/ 199880 h 1788650"/>
              <a:gd name="connsiteX114" fmla="*/ 883920 w 967740"/>
              <a:gd name="connsiteY114" fmla="*/ 188450 h 1788650"/>
              <a:gd name="connsiteX115" fmla="*/ 887730 w 967740"/>
              <a:gd name="connsiteY115" fmla="*/ 237980 h 1788650"/>
              <a:gd name="connsiteX116" fmla="*/ 902970 w 967740"/>
              <a:gd name="connsiteY116" fmla="*/ 211310 h 1788650"/>
              <a:gd name="connsiteX117" fmla="*/ 910590 w 967740"/>
              <a:gd name="connsiteY117" fmla="*/ 196070 h 1788650"/>
              <a:gd name="connsiteX118" fmla="*/ 906780 w 967740"/>
              <a:gd name="connsiteY118" fmla="*/ 226550 h 1788650"/>
              <a:gd name="connsiteX119" fmla="*/ 910590 w 967740"/>
              <a:gd name="connsiteY119" fmla="*/ 241790 h 1788650"/>
              <a:gd name="connsiteX120" fmla="*/ 918210 w 967740"/>
              <a:gd name="connsiteY120" fmla="*/ 230360 h 1788650"/>
              <a:gd name="connsiteX121" fmla="*/ 929640 w 967740"/>
              <a:gd name="connsiteY121" fmla="*/ 218930 h 1788650"/>
              <a:gd name="connsiteX122" fmla="*/ 933450 w 967740"/>
              <a:gd name="connsiteY122" fmla="*/ 207500 h 1788650"/>
              <a:gd name="connsiteX123" fmla="*/ 944880 w 967740"/>
              <a:gd name="connsiteY123" fmla="*/ 241790 h 1788650"/>
              <a:gd name="connsiteX124" fmla="*/ 941070 w 967740"/>
              <a:gd name="connsiteY124" fmla="*/ 302750 h 1788650"/>
              <a:gd name="connsiteX125" fmla="*/ 944880 w 967740"/>
              <a:gd name="connsiteY125" fmla="*/ 401810 h 1788650"/>
              <a:gd name="connsiteX126" fmla="*/ 948690 w 967740"/>
              <a:gd name="connsiteY126" fmla="*/ 428480 h 1788650"/>
              <a:gd name="connsiteX127" fmla="*/ 952500 w 967740"/>
              <a:gd name="connsiteY127" fmla="*/ 470390 h 1788650"/>
              <a:gd name="connsiteX128" fmla="*/ 956310 w 967740"/>
              <a:gd name="connsiteY128" fmla="*/ 565640 h 1788650"/>
              <a:gd name="connsiteX129" fmla="*/ 967740 w 967740"/>
              <a:gd name="connsiteY129" fmla="*/ 626600 h 1788650"/>
              <a:gd name="connsiteX130" fmla="*/ 960120 w 967740"/>
              <a:gd name="connsiteY130" fmla="*/ 737090 h 1788650"/>
              <a:gd name="connsiteX131" fmla="*/ 956310 w 967740"/>
              <a:gd name="connsiteY131" fmla="*/ 763760 h 1788650"/>
              <a:gd name="connsiteX132" fmla="*/ 952500 w 967740"/>
              <a:gd name="connsiteY132" fmla="*/ 782810 h 1788650"/>
              <a:gd name="connsiteX133" fmla="*/ 944880 w 967740"/>
              <a:gd name="connsiteY133" fmla="*/ 847580 h 1788650"/>
              <a:gd name="connsiteX134" fmla="*/ 941070 w 967740"/>
              <a:gd name="connsiteY134" fmla="*/ 862820 h 1788650"/>
              <a:gd name="connsiteX135" fmla="*/ 933450 w 967740"/>
              <a:gd name="connsiteY135" fmla="*/ 935210 h 1788650"/>
              <a:gd name="connsiteX136" fmla="*/ 925830 w 967740"/>
              <a:gd name="connsiteY136" fmla="*/ 988550 h 1788650"/>
              <a:gd name="connsiteX137" fmla="*/ 929640 w 967740"/>
              <a:gd name="connsiteY137" fmla="*/ 1057130 h 1788650"/>
              <a:gd name="connsiteX138" fmla="*/ 941070 w 967740"/>
              <a:gd name="connsiteY138" fmla="*/ 1133330 h 1788650"/>
              <a:gd name="connsiteX139" fmla="*/ 933450 w 967740"/>
              <a:gd name="connsiteY139" fmla="*/ 1217150 h 1788650"/>
              <a:gd name="connsiteX140" fmla="*/ 925830 w 967740"/>
              <a:gd name="connsiteY140" fmla="*/ 1262870 h 1788650"/>
              <a:gd name="connsiteX141" fmla="*/ 918210 w 967740"/>
              <a:gd name="connsiteY141" fmla="*/ 1346690 h 1788650"/>
              <a:gd name="connsiteX142" fmla="*/ 914400 w 967740"/>
              <a:gd name="connsiteY142" fmla="*/ 1361930 h 1788650"/>
              <a:gd name="connsiteX143" fmla="*/ 910590 w 967740"/>
              <a:gd name="connsiteY143" fmla="*/ 1380980 h 1788650"/>
              <a:gd name="connsiteX144" fmla="*/ 902970 w 967740"/>
              <a:gd name="connsiteY144" fmla="*/ 1403840 h 1788650"/>
              <a:gd name="connsiteX145" fmla="*/ 891540 w 967740"/>
              <a:gd name="connsiteY145" fmla="*/ 1430510 h 1788650"/>
              <a:gd name="connsiteX146" fmla="*/ 887730 w 967740"/>
              <a:gd name="connsiteY146" fmla="*/ 1457180 h 1788650"/>
              <a:gd name="connsiteX147" fmla="*/ 883920 w 967740"/>
              <a:gd name="connsiteY147" fmla="*/ 1468610 h 1788650"/>
              <a:gd name="connsiteX148" fmla="*/ 876300 w 967740"/>
              <a:gd name="connsiteY148" fmla="*/ 1495280 h 1788650"/>
              <a:gd name="connsiteX149" fmla="*/ 876300 w 967740"/>
              <a:gd name="connsiteY149" fmla="*/ 1586720 h 1788650"/>
              <a:gd name="connsiteX150" fmla="*/ 887730 w 967740"/>
              <a:gd name="connsiteY150" fmla="*/ 1609580 h 1788650"/>
              <a:gd name="connsiteX151" fmla="*/ 891540 w 967740"/>
              <a:gd name="connsiteY151" fmla="*/ 1617200 h 1788650"/>
              <a:gd name="connsiteX0" fmla="*/ 697230 w 967740"/>
              <a:gd name="connsiteY0" fmla="*/ 1788650 h 1788650"/>
              <a:gd name="connsiteX1" fmla="*/ 704850 w 967740"/>
              <a:gd name="connsiteY1" fmla="*/ 1758170 h 1788650"/>
              <a:gd name="connsiteX2" fmla="*/ 708660 w 967740"/>
              <a:gd name="connsiteY2" fmla="*/ 1742930 h 1788650"/>
              <a:gd name="connsiteX3" fmla="*/ 712470 w 967740"/>
              <a:gd name="connsiteY3" fmla="*/ 1716260 h 1788650"/>
              <a:gd name="connsiteX4" fmla="*/ 716280 w 967740"/>
              <a:gd name="connsiteY4" fmla="*/ 1697210 h 1788650"/>
              <a:gd name="connsiteX5" fmla="*/ 723900 w 967740"/>
              <a:gd name="connsiteY5" fmla="*/ 1674350 h 1788650"/>
              <a:gd name="connsiteX6" fmla="*/ 731520 w 967740"/>
              <a:gd name="connsiteY6" fmla="*/ 1590530 h 1788650"/>
              <a:gd name="connsiteX7" fmla="*/ 735330 w 967740"/>
              <a:gd name="connsiteY7" fmla="*/ 1579100 h 1788650"/>
              <a:gd name="connsiteX8" fmla="*/ 739140 w 967740"/>
              <a:gd name="connsiteY8" fmla="*/ 1529570 h 1788650"/>
              <a:gd name="connsiteX9" fmla="*/ 742950 w 967740"/>
              <a:gd name="connsiteY9" fmla="*/ 1514330 h 1788650"/>
              <a:gd name="connsiteX10" fmla="*/ 746760 w 967740"/>
              <a:gd name="connsiteY10" fmla="*/ 1472420 h 1788650"/>
              <a:gd name="connsiteX11" fmla="*/ 750570 w 967740"/>
              <a:gd name="connsiteY11" fmla="*/ 1457180 h 1788650"/>
              <a:gd name="connsiteX12" fmla="*/ 754380 w 967740"/>
              <a:gd name="connsiteY12" fmla="*/ 1426700 h 1788650"/>
              <a:gd name="connsiteX13" fmla="*/ 758190 w 967740"/>
              <a:gd name="connsiteY13" fmla="*/ 1400030 h 1788650"/>
              <a:gd name="connsiteX14" fmla="*/ 762000 w 967740"/>
              <a:gd name="connsiteY14" fmla="*/ 1339070 h 1788650"/>
              <a:gd name="connsiteX15" fmla="*/ 765810 w 967740"/>
              <a:gd name="connsiteY15" fmla="*/ 1316210 h 1788650"/>
              <a:gd name="connsiteX16" fmla="*/ 758190 w 967740"/>
              <a:gd name="connsiteY16" fmla="*/ 1209530 h 1788650"/>
              <a:gd name="connsiteX17" fmla="*/ 754380 w 967740"/>
              <a:gd name="connsiteY17" fmla="*/ 1190480 h 1788650"/>
              <a:gd name="connsiteX18" fmla="*/ 746760 w 967740"/>
              <a:gd name="connsiteY18" fmla="*/ 1137140 h 1788650"/>
              <a:gd name="connsiteX19" fmla="*/ 735330 w 967740"/>
              <a:gd name="connsiteY19" fmla="*/ 1087610 h 1788650"/>
              <a:gd name="connsiteX20" fmla="*/ 731520 w 967740"/>
              <a:gd name="connsiteY20" fmla="*/ 1076180 h 1788650"/>
              <a:gd name="connsiteX21" fmla="*/ 723900 w 967740"/>
              <a:gd name="connsiteY21" fmla="*/ 1019030 h 1788650"/>
              <a:gd name="connsiteX22" fmla="*/ 716280 w 967740"/>
              <a:gd name="connsiteY22" fmla="*/ 980930 h 1788650"/>
              <a:gd name="connsiteX23" fmla="*/ 712470 w 967740"/>
              <a:gd name="connsiteY23" fmla="*/ 942830 h 1788650"/>
              <a:gd name="connsiteX24" fmla="*/ 704850 w 967740"/>
              <a:gd name="connsiteY24" fmla="*/ 916160 h 1788650"/>
              <a:gd name="connsiteX25" fmla="*/ 701040 w 967740"/>
              <a:gd name="connsiteY25" fmla="*/ 897110 h 1788650"/>
              <a:gd name="connsiteX26" fmla="*/ 693420 w 967740"/>
              <a:gd name="connsiteY26" fmla="*/ 881870 h 1788650"/>
              <a:gd name="connsiteX27" fmla="*/ 685800 w 967740"/>
              <a:gd name="connsiteY27" fmla="*/ 859010 h 1788650"/>
              <a:gd name="connsiteX28" fmla="*/ 674370 w 967740"/>
              <a:gd name="connsiteY28" fmla="*/ 832340 h 1788650"/>
              <a:gd name="connsiteX29" fmla="*/ 666750 w 967740"/>
              <a:gd name="connsiteY29" fmla="*/ 817100 h 1788650"/>
              <a:gd name="connsiteX30" fmla="*/ 659130 w 967740"/>
              <a:gd name="connsiteY30" fmla="*/ 794240 h 1788650"/>
              <a:gd name="connsiteX31" fmla="*/ 655320 w 967740"/>
              <a:gd name="connsiteY31" fmla="*/ 779000 h 1788650"/>
              <a:gd name="connsiteX32" fmla="*/ 647700 w 967740"/>
              <a:gd name="connsiteY32" fmla="*/ 767570 h 1788650"/>
              <a:gd name="connsiteX33" fmla="*/ 640080 w 967740"/>
              <a:gd name="connsiteY33" fmla="*/ 737090 h 1788650"/>
              <a:gd name="connsiteX34" fmla="*/ 636270 w 967740"/>
              <a:gd name="connsiteY34" fmla="*/ 725660 h 1788650"/>
              <a:gd name="connsiteX35" fmla="*/ 632460 w 967740"/>
              <a:gd name="connsiteY35" fmla="*/ 710420 h 1788650"/>
              <a:gd name="connsiteX36" fmla="*/ 624840 w 967740"/>
              <a:gd name="connsiteY36" fmla="*/ 698990 h 1788650"/>
              <a:gd name="connsiteX37" fmla="*/ 621030 w 967740"/>
              <a:gd name="connsiteY37" fmla="*/ 683750 h 1788650"/>
              <a:gd name="connsiteX38" fmla="*/ 605790 w 967740"/>
              <a:gd name="connsiteY38" fmla="*/ 653270 h 1788650"/>
              <a:gd name="connsiteX39" fmla="*/ 586740 w 967740"/>
              <a:gd name="connsiteY39" fmla="*/ 622790 h 1788650"/>
              <a:gd name="connsiteX40" fmla="*/ 567690 w 967740"/>
              <a:gd name="connsiteY40" fmla="*/ 584690 h 1788650"/>
              <a:gd name="connsiteX41" fmla="*/ 567690 w 967740"/>
              <a:gd name="connsiteY41" fmla="*/ 584690 h 1788650"/>
              <a:gd name="connsiteX42" fmla="*/ 537210 w 967740"/>
              <a:gd name="connsiteY42" fmla="*/ 538970 h 1788650"/>
              <a:gd name="connsiteX43" fmla="*/ 518160 w 967740"/>
              <a:gd name="connsiteY43" fmla="*/ 504680 h 1788650"/>
              <a:gd name="connsiteX44" fmla="*/ 510540 w 967740"/>
              <a:gd name="connsiteY44" fmla="*/ 493250 h 1788650"/>
              <a:gd name="connsiteX45" fmla="*/ 468630 w 967740"/>
              <a:gd name="connsiteY45" fmla="*/ 455150 h 1788650"/>
              <a:gd name="connsiteX46" fmla="*/ 434340 w 967740"/>
              <a:gd name="connsiteY46" fmla="*/ 417050 h 1788650"/>
              <a:gd name="connsiteX47" fmla="*/ 403860 w 967740"/>
              <a:gd name="connsiteY47" fmla="*/ 390380 h 1788650"/>
              <a:gd name="connsiteX48" fmla="*/ 369570 w 967740"/>
              <a:gd name="connsiteY48" fmla="*/ 359900 h 1788650"/>
              <a:gd name="connsiteX49" fmla="*/ 342900 w 967740"/>
              <a:gd name="connsiteY49" fmla="*/ 344660 h 1788650"/>
              <a:gd name="connsiteX50" fmla="*/ 308610 w 967740"/>
              <a:gd name="connsiteY50" fmla="*/ 317990 h 1788650"/>
              <a:gd name="connsiteX51" fmla="*/ 281940 w 967740"/>
              <a:gd name="connsiteY51" fmla="*/ 302750 h 1788650"/>
              <a:gd name="connsiteX52" fmla="*/ 270510 w 967740"/>
              <a:gd name="connsiteY52" fmla="*/ 295130 h 1788650"/>
              <a:gd name="connsiteX53" fmla="*/ 224246 w 967740"/>
              <a:gd name="connsiteY53" fmla="*/ 264106 h 1788650"/>
              <a:gd name="connsiteX54" fmla="*/ 188323 w 967740"/>
              <a:gd name="connsiteY54" fmla="*/ 247232 h 1788650"/>
              <a:gd name="connsiteX55" fmla="*/ 163286 w 967740"/>
              <a:gd name="connsiteY55" fmla="*/ 215120 h 1788650"/>
              <a:gd name="connsiteX56" fmla="*/ 117566 w 967740"/>
              <a:gd name="connsiteY56" fmla="*/ 195526 h 1788650"/>
              <a:gd name="connsiteX57" fmla="*/ 76200 w 967740"/>
              <a:gd name="connsiteY57" fmla="*/ 167768 h 1788650"/>
              <a:gd name="connsiteX58" fmla="*/ 30480 w 967740"/>
              <a:gd name="connsiteY58" fmla="*/ 142730 h 1788650"/>
              <a:gd name="connsiteX59" fmla="*/ 22860 w 967740"/>
              <a:gd name="connsiteY59" fmla="*/ 127490 h 1788650"/>
              <a:gd name="connsiteX60" fmla="*/ 11430 w 967740"/>
              <a:gd name="connsiteY60" fmla="*/ 119870 h 1788650"/>
              <a:gd name="connsiteX61" fmla="*/ 19050 w 967740"/>
              <a:gd name="connsiteY61" fmla="*/ 104630 h 1788650"/>
              <a:gd name="connsiteX62" fmla="*/ 30480 w 967740"/>
              <a:gd name="connsiteY62" fmla="*/ 116060 h 1788650"/>
              <a:gd name="connsiteX63" fmla="*/ 41910 w 967740"/>
              <a:gd name="connsiteY63" fmla="*/ 123680 h 1788650"/>
              <a:gd name="connsiteX64" fmla="*/ 60960 w 967740"/>
              <a:gd name="connsiteY64" fmla="*/ 127490 h 1788650"/>
              <a:gd name="connsiteX65" fmla="*/ 53340 w 967740"/>
              <a:gd name="connsiteY65" fmla="*/ 97010 h 1788650"/>
              <a:gd name="connsiteX66" fmla="*/ 49530 w 967740"/>
              <a:gd name="connsiteY66" fmla="*/ 77960 h 1788650"/>
              <a:gd name="connsiteX67" fmla="*/ 72390 w 967740"/>
              <a:gd name="connsiteY67" fmla="*/ 93200 h 1788650"/>
              <a:gd name="connsiteX68" fmla="*/ 83820 w 967740"/>
              <a:gd name="connsiteY68" fmla="*/ 70340 h 1788650"/>
              <a:gd name="connsiteX69" fmla="*/ 110490 w 967740"/>
              <a:gd name="connsiteY69" fmla="*/ 89390 h 1788650"/>
              <a:gd name="connsiteX70" fmla="*/ 118110 w 967740"/>
              <a:gd name="connsiteY70" fmla="*/ 74150 h 1788650"/>
              <a:gd name="connsiteX71" fmla="*/ 125730 w 967740"/>
              <a:gd name="connsiteY71" fmla="*/ 51290 h 1788650"/>
              <a:gd name="connsiteX72" fmla="*/ 133350 w 967740"/>
              <a:gd name="connsiteY72" fmla="*/ 62720 h 1788650"/>
              <a:gd name="connsiteX73" fmla="*/ 140970 w 967740"/>
              <a:gd name="connsiteY73" fmla="*/ 51290 h 1788650"/>
              <a:gd name="connsiteX74" fmla="*/ 182880 w 967740"/>
              <a:gd name="connsiteY74" fmla="*/ 39860 h 1788650"/>
              <a:gd name="connsiteX75" fmla="*/ 211182 w 967740"/>
              <a:gd name="connsiteY75" fmla="*/ 51834 h 1788650"/>
              <a:gd name="connsiteX76" fmla="*/ 242207 w 967740"/>
              <a:gd name="connsiteY76" fmla="*/ 74695 h 1788650"/>
              <a:gd name="connsiteX77" fmla="*/ 283573 w 967740"/>
              <a:gd name="connsiteY77" fmla="*/ 104085 h 1788650"/>
              <a:gd name="connsiteX78" fmla="*/ 349431 w 967740"/>
              <a:gd name="connsiteY78" fmla="*/ 132389 h 1788650"/>
              <a:gd name="connsiteX79" fmla="*/ 389165 w 967740"/>
              <a:gd name="connsiteY79" fmla="*/ 159058 h 1788650"/>
              <a:gd name="connsiteX80" fmla="*/ 421277 w 967740"/>
              <a:gd name="connsiteY80" fmla="*/ 181374 h 1788650"/>
              <a:gd name="connsiteX81" fmla="*/ 457200 w 967740"/>
              <a:gd name="connsiteY81" fmla="*/ 209677 h 1788650"/>
              <a:gd name="connsiteX82" fmla="*/ 524147 w 967740"/>
              <a:gd name="connsiteY82" fmla="*/ 265195 h 1788650"/>
              <a:gd name="connsiteX83" fmla="*/ 555716 w 967740"/>
              <a:gd name="connsiteY83" fmla="*/ 294586 h 1788650"/>
              <a:gd name="connsiteX84" fmla="*/ 594360 w 967740"/>
              <a:gd name="connsiteY84" fmla="*/ 317990 h 1788650"/>
              <a:gd name="connsiteX85" fmla="*/ 624840 w 967740"/>
              <a:gd name="connsiteY85" fmla="*/ 356090 h 1788650"/>
              <a:gd name="connsiteX86" fmla="*/ 647700 w 967740"/>
              <a:gd name="connsiteY86" fmla="*/ 390380 h 1788650"/>
              <a:gd name="connsiteX87" fmla="*/ 651510 w 967740"/>
              <a:gd name="connsiteY87" fmla="*/ 401810 h 1788650"/>
              <a:gd name="connsiteX88" fmla="*/ 678180 w 967740"/>
              <a:gd name="connsiteY88" fmla="*/ 436100 h 1788650"/>
              <a:gd name="connsiteX89" fmla="*/ 704850 w 967740"/>
              <a:gd name="connsiteY89" fmla="*/ 474200 h 1788650"/>
              <a:gd name="connsiteX90" fmla="*/ 746760 w 967740"/>
              <a:gd name="connsiteY90" fmla="*/ 565640 h 1788650"/>
              <a:gd name="connsiteX91" fmla="*/ 754380 w 967740"/>
              <a:gd name="connsiteY91" fmla="*/ 580880 h 1788650"/>
              <a:gd name="connsiteX92" fmla="*/ 798467 w 967740"/>
              <a:gd name="connsiteY92" fmla="*/ 651093 h 1788650"/>
              <a:gd name="connsiteX93" fmla="*/ 773430 w 967740"/>
              <a:gd name="connsiteY93" fmla="*/ 584690 h 1788650"/>
              <a:gd name="connsiteX94" fmla="*/ 796290 w 967740"/>
              <a:gd name="connsiteY94" fmla="*/ 504680 h 1788650"/>
              <a:gd name="connsiteX95" fmla="*/ 803910 w 967740"/>
              <a:gd name="connsiteY95" fmla="*/ 428480 h 1788650"/>
              <a:gd name="connsiteX96" fmla="*/ 796290 w 967740"/>
              <a:gd name="connsiteY96" fmla="*/ 401810 h 1788650"/>
              <a:gd name="connsiteX97" fmla="*/ 800100 w 967740"/>
              <a:gd name="connsiteY97" fmla="*/ 386570 h 1788650"/>
              <a:gd name="connsiteX98" fmla="*/ 796290 w 967740"/>
              <a:gd name="connsiteY98" fmla="*/ 363710 h 1788650"/>
              <a:gd name="connsiteX99" fmla="*/ 792480 w 967740"/>
              <a:gd name="connsiteY99" fmla="*/ 337040 h 1788650"/>
              <a:gd name="connsiteX100" fmla="*/ 784860 w 967740"/>
              <a:gd name="connsiteY100" fmla="*/ 291320 h 1788650"/>
              <a:gd name="connsiteX101" fmla="*/ 788670 w 967740"/>
              <a:gd name="connsiteY101" fmla="*/ 196070 h 1788650"/>
              <a:gd name="connsiteX102" fmla="*/ 792480 w 967740"/>
              <a:gd name="connsiteY102" fmla="*/ 177020 h 1788650"/>
              <a:gd name="connsiteX103" fmla="*/ 800100 w 967740"/>
              <a:gd name="connsiteY103" fmla="*/ 199880 h 1788650"/>
              <a:gd name="connsiteX104" fmla="*/ 803910 w 967740"/>
              <a:gd name="connsiteY104" fmla="*/ 237980 h 1788650"/>
              <a:gd name="connsiteX105" fmla="*/ 807720 w 967740"/>
              <a:gd name="connsiteY105" fmla="*/ 268460 h 1788650"/>
              <a:gd name="connsiteX106" fmla="*/ 815340 w 967740"/>
              <a:gd name="connsiteY106" fmla="*/ 257030 h 1788650"/>
              <a:gd name="connsiteX107" fmla="*/ 819150 w 967740"/>
              <a:gd name="connsiteY107" fmla="*/ 245600 h 1788650"/>
              <a:gd name="connsiteX108" fmla="*/ 826770 w 967740"/>
              <a:gd name="connsiteY108" fmla="*/ 226550 h 1788650"/>
              <a:gd name="connsiteX109" fmla="*/ 834390 w 967740"/>
              <a:gd name="connsiteY109" fmla="*/ 203690 h 1788650"/>
              <a:gd name="connsiteX110" fmla="*/ 845820 w 967740"/>
              <a:gd name="connsiteY110" fmla="*/ 180830 h 1788650"/>
              <a:gd name="connsiteX111" fmla="*/ 853440 w 967740"/>
              <a:gd name="connsiteY111" fmla="*/ 196070 h 1788650"/>
              <a:gd name="connsiteX112" fmla="*/ 868680 w 967740"/>
              <a:gd name="connsiteY112" fmla="*/ 218930 h 1788650"/>
              <a:gd name="connsiteX113" fmla="*/ 876300 w 967740"/>
              <a:gd name="connsiteY113" fmla="*/ 199880 h 1788650"/>
              <a:gd name="connsiteX114" fmla="*/ 883920 w 967740"/>
              <a:gd name="connsiteY114" fmla="*/ 188450 h 1788650"/>
              <a:gd name="connsiteX115" fmla="*/ 887730 w 967740"/>
              <a:gd name="connsiteY115" fmla="*/ 237980 h 1788650"/>
              <a:gd name="connsiteX116" fmla="*/ 902970 w 967740"/>
              <a:gd name="connsiteY116" fmla="*/ 211310 h 1788650"/>
              <a:gd name="connsiteX117" fmla="*/ 910590 w 967740"/>
              <a:gd name="connsiteY117" fmla="*/ 196070 h 1788650"/>
              <a:gd name="connsiteX118" fmla="*/ 906780 w 967740"/>
              <a:gd name="connsiteY118" fmla="*/ 226550 h 1788650"/>
              <a:gd name="connsiteX119" fmla="*/ 910590 w 967740"/>
              <a:gd name="connsiteY119" fmla="*/ 241790 h 1788650"/>
              <a:gd name="connsiteX120" fmla="*/ 918210 w 967740"/>
              <a:gd name="connsiteY120" fmla="*/ 230360 h 1788650"/>
              <a:gd name="connsiteX121" fmla="*/ 929640 w 967740"/>
              <a:gd name="connsiteY121" fmla="*/ 218930 h 1788650"/>
              <a:gd name="connsiteX122" fmla="*/ 933450 w 967740"/>
              <a:gd name="connsiteY122" fmla="*/ 207500 h 1788650"/>
              <a:gd name="connsiteX123" fmla="*/ 944880 w 967740"/>
              <a:gd name="connsiteY123" fmla="*/ 241790 h 1788650"/>
              <a:gd name="connsiteX124" fmla="*/ 941070 w 967740"/>
              <a:gd name="connsiteY124" fmla="*/ 302750 h 1788650"/>
              <a:gd name="connsiteX125" fmla="*/ 944880 w 967740"/>
              <a:gd name="connsiteY125" fmla="*/ 401810 h 1788650"/>
              <a:gd name="connsiteX126" fmla="*/ 948690 w 967740"/>
              <a:gd name="connsiteY126" fmla="*/ 428480 h 1788650"/>
              <a:gd name="connsiteX127" fmla="*/ 952500 w 967740"/>
              <a:gd name="connsiteY127" fmla="*/ 470390 h 1788650"/>
              <a:gd name="connsiteX128" fmla="*/ 956310 w 967740"/>
              <a:gd name="connsiteY128" fmla="*/ 565640 h 1788650"/>
              <a:gd name="connsiteX129" fmla="*/ 967740 w 967740"/>
              <a:gd name="connsiteY129" fmla="*/ 626600 h 1788650"/>
              <a:gd name="connsiteX130" fmla="*/ 960120 w 967740"/>
              <a:gd name="connsiteY130" fmla="*/ 737090 h 1788650"/>
              <a:gd name="connsiteX131" fmla="*/ 956310 w 967740"/>
              <a:gd name="connsiteY131" fmla="*/ 763760 h 1788650"/>
              <a:gd name="connsiteX132" fmla="*/ 952500 w 967740"/>
              <a:gd name="connsiteY132" fmla="*/ 782810 h 1788650"/>
              <a:gd name="connsiteX133" fmla="*/ 944880 w 967740"/>
              <a:gd name="connsiteY133" fmla="*/ 847580 h 1788650"/>
              <a:gd name="connsiteX134" fmla="*/ 941070 w 967740"/>
              <a:gd name="connsiteY134" fmla="*/ 862820 h 1788650"/>
              <a:gd name="connsiteX135" fmla="*/ 933450 w 967740"/>
              <a:gd name="connsiteY135" fmla="*/ 935210 h 1788650"/>
              <a:gd name="connsiteX136" fmla="*/ 925830 w 967740"/>
              <a:gd name="connsiteY136" fmla="*/ 988550 h 1788650"/>
              <a:gd name="connsiteX137" fmla="*/ 929640 w 967740"/>
              <a:gd name="connsiteY137" fmla="*/ 1057130 h 1788650"/>
              <a:gd name="connsiteX138" fmla="*/ 941070 w 967740"/>
              <a:gd name="connsiteY138" fmla="*/ 1133330 h 1788650"/>
              <a:gd name="connsiteX139" fmla="*/ 933450 w 967740"/>
              <a:gd name="connsiteY139" fmla="*/ 1217150 h 1788650"/>
              <a:gd name="connsiteX140" fmla="*/ 925830 w 967740"/>
              <a:gd name="connsiteY140" fmla="*/ 1262870 h 1788650"/>
              <a:gd name="connsiteX141" fmla="*/ 918210 w 967740"/>
              <a:gd name="connsiteY141" fmla="*/ 1346690 h 1788650"/>
              <a:gd name="connsiteX142" fmla="*/ 914400 w 967740"/>
              <a:gd name="connsiteY142" fmla="*/ 1361930 h 1788650"/>
              <a:gd name="connsiteX143" fmla="*/ 910590 w 967740"/>
              <a:gd name="connsiteY143" fmla="*/ 1380980 h 1788650"/>
              <a:gd name="connsiteX144" fmla="*/ 902970 w 967740"/>
              <a:gd name="connsiteY144" fmla="*/ 1403840 h 1788650"/>
              <a:gd name="connsiteX145" fmla="*/ 891540 w 967740"/>
              <a:gd name="connsiteY145" fmla="*/ 1430510 h 1788650"/>
              <a:gd name="connsiteX146" fmla="*/ 887730 w 967740"/>
              <a:gd name="connsiteY146" fmla="*/ 1457180 h 1788650"/>
              <a:gd name="connsiteX147" fmla="*/ 883920 w 967740"/>
              <a:gd name="connsiteY147" fmla="*/ 1468610 h 1788650"/>
              <a:gd name="connsiteX148" fmla="*/ 876300 w 967740"/>
              <a:gd name="connsiteY148" fmla="*/ 1495280 h 1788650"/>
              <a:gd name="connsiteX149" fmla="*/ 876300 w 967740"/>
              <a:gd name="connsiteY149" fmla="*/ 1586720 h 1788650"/>
              <a:gd name="connsiteX150" fmla="*/ 887730 w 967740"/>
              <a:gd name="connsiteY150" fmla="*/ 1609580 h 1788650"/>
              <a:gd name="connsiteX151" fmla="*/ 891540 w 967740"/>
              <a:gd name="connsiteY151" fmla="*/ 1617200 h 1788650"/>
              <a:gd name="connsiteX0" fmla="*/ 697230 w 967740"/>
              <a:gd name="connsiteY0" fmla="*/ 1788650 h 1788650"/>
              <a:gd name="connsiteX1" fmla="*/ 704850 w 967740"/>
              <a:gd name="connsiteY1" fmla="*/ 1758170 h 1788650"/>
              <a:gd name="connsiteX2" fmla="*/ 708660 w 967740"/>
              <a:gd name="connsiteY2" fmla="*/ 1742930 h 1788650"/>
              <a:gd name="connsiteX3" fmla="*/ 712470 w 967740"/>
              <a:gd name="connsiteY3" fmla="*/ 1716260 h 1788650"/>
              <a:gd name="connsiteX4" fmla="*/ 716280 w 967740"/>
              <a:gd name="connsiteY4" fmla="*/ 1697210 h 1788650"/>
              <a:gd name="connsiteX5" fmla="*/ 723900 w 967740"/>
              <a:gd name="connsiteY5" fmla="*/ 1674350 h 1788650"/>
              <a:gd name="connsiteX6" fmla="*/ 731520 w 967740"/>
              <a:gd name="connsiteY6" fmla="*/ 1590530 h 1788650"/>
              <a:gd name="connsiteX7" fmla="*/ 735330 w 967740"/>
              <a:gd name="connsiteY7" fmla="*/ 1579100 h 1788650"/>
              <a:gd name="connsiteX8" fmla="*/ 739140 w 967740"/>
              <a:gd name="connsiteY8" fmla="*/ 1529570 h 1788650"/>
              <a:gd name="connsiteX9" fmla="*/ 742950 w 967740"/>
              <a:gd name="connsiteY9" fmla="*/ 1514330 h 1788650"/>
              <a:gd name="connsiteX10" fmla="*/ 746760 w 967740"/>
              <a:gd name="connsiteY10" fmla="*/ 1472420 h 1788650"/>
              <a:gd name="connsiteX11" fmla="*/ 750570 w 967740"/>
              <a:gd name="connsiteY11" fmla="*/ 1457180 h 1788650"/>
              <a:gd name="connsiteX12" fmla="*/ 754380 w 967740"/>
              <a:gd name="connsiteY12" fmla="*/ 1426700 h 1788650"/>
              <a:gd name="connsiteX13" fmla="*/ 758190 w 967740"/>
              <a:gd name="connsiteY13" fmla="*/ 1400030 h 1788650"/>
              <a:gd name="connsiteX14" fmla="*/ 762000 w 967740"/>
              <a:gd name="connsiteY14" fmla="*/ 1339070 h 1788650"/>
              <a:gd name="connsiteX15" fmla="*/ 765810 w 967740"/>
              <a:gd name="connsiteY15" fmla="*/ 1316210 h 1788650"/>
              <a:gd name="connsiteX16" fmla="*/ 758190 w 967740"/>
              <a:gd name="connsiteY16" fmla="*/ 1209530 h 1788650"/>
              <a:gd name="connsiteX17" fmla="*/ 754380 w 967740"/>
              <a:gd name="connsiteY17" fmla="*/ 1190480 h 1788650"/>
              <a:gd name="connsiteX18" fmla="*/ 746760 w 967740"/>
              <a:gd name="connsiteY18" fmla="*/ 1137140 h 1788650"/>
              <a:gd name="connsiteX19" fmla="*/ 735330 w 967740"/>
              <a:gd name="connsiteY19" fmla="*/ 1087610 h 1788650"/>
              <a:gd name="connsiteX20" fmla="*/ 731520 w 967740"/>
              <a:gd name="connsiteY20" fmla="*/ 1076180 h 1788650"/>
              <a:gd name="connsiteX21" fmla="*/ 723900 w 967740"/>
              <a:gd name="connsiteY21" fmla="*/ 1019030 h 1788650"/>
              <a:gd name="connsiteX22" fmla="*/ 716280 w 967740"/>
              <a:gd name="connsiteY22" fmla="*/ 980930 h 1788650"/>
              <a:gd name="connsiteX23" fmla="*/ 712470 w 967740"/>
              <a:gd name="connsiteY23" fmla="*/ 942830 h 1788650"/>
              <a:gd name="connsiteX24" fmla="*/ 704850 w 967740"/>
              <a:gd name="connsiteY24" fmla="*/ 916160 h 1788650"/>
              <a:gd name="connsiteX25" fmla="*/ 701040 w 967740"/>
              <a:gd name="connsiteY25" fmla="*/ 897110 h 1788650"/>
              <a:gd name="connsiteX26" fmla="*/ 693420 w 967740"/>
              <a:gd name="connsiteY26" fmla="*/ 881870 h 1788650"/>
              <a:gd name="connsiteX27" fmla="*/ 685800 w 967740"/>
              <a:gd name="connsiteY27" fmla="*/ 859010 h 1788650"/>
              <a:gd name="connsiteX28" fmla="*/ 674370 w 967740"/>
              <a:gd name="connsiteY28" fmla="*/ 832340 h 1788650"/>
              <a:gd name="connsiteX29" fmla="*/ 666750 w 967740"/>
              <a:gd name="connsiteY29" fmla="*/ 817100 h 1788650"/>
              <a:gd name="connsiteX30" fmla="*/ 659130 w 967740"/>
              <a:gd name="connsiteY30" fmla="*/ 794240 h 1788650"/>
              <a:gd name="connsiteX31" fmla="*/ 655320 w 967740"/>
              <a:gd name="connsiteY31" fmla="*/ 779000 h 1788650"/>
              <a:gd name="connsiteX32" fmla="*/ 647700 w 967740"/>
              <a:gd name="connsiteY32" fmla="*/ 767570 h 1788650"/>
              <a:gd name="connsiteX33" fmla="*/ 640080 w 967740"/>
              <a:gd name="connsiteY33" fmla="*/ 737090 h 1788650"/>
              <a:gd name="connsiteX34" fmla="*/ 636270 w 967740"/>
              <a:gd name="connsiteY34" fmla="*/ 725660 h 1788650"/>
              <a:gd name="connsiteX35" fmla="*/ 632460 w 967740"/>
              <a:gd name="connsiteY35" fmla="*/ 710420 h 1788650"/>
              <a:gd name="connsiteX36" fmla="*/ 624840 w 967740"/>
              <a:gd name="connsiteY36" fmla="*/ 698990 h 1788650"/>
              <a:gd name="connsiteX37" fmla="*/ 621030 w 967740"/>
              <a:gd name="connsiteY37" fmla="*/ 683750 h 1788650"/>
              <a:gd name="connsiteX38" fmla="*/ 605790 w 967740"/>
              <a:gd name="connsiteY38" fmla="*/ 653270 h 1788650"/>
              <a:gd name="connsiteX39" fmla="*/ 586740 w 967740"/>
              <a:gd name="connsiteY39" fmla="*/ 622790 h 1788650"/>
              <a:gd name="connsiteX40" fmla="*/ 567690 w 967740"/>
              <a:gd name="connsiteY40" fmla="*/ 584690 h 1788650"/>
              <a:gd name="connsiteX41" fmla="*/ 567690 w 967740"/>
              <a:gd name="connsiteY41" fmla="*/ 584690 h 1788650"/>
              <a:gd name="connsiteX42" fmla="*/ 537210 w 967740"/>
              <a:gd name="connsiteY42" fmla="*/ 538970 h 1788650"/>
              <a:gd name="connsiteX43" fmla="*/ 518160 w 967740"/>
              <a:gd name="connsiteY43" fmla="*/ 504680 h 1788650"/>
              <a:gd name="connsiteX44" fmla="*/ 510540 w 967740"/>
              <a:gd name="connsiteY44" fmla="*/ 493250 h 1788650"/>
              <a:gd name="connsiteX45" fmla="*/ 468630 w 967740"/>
              <a:gd name="connsiteY45" fmla="*/ 455150 h 1788650"/>
              <a:gd name="connsiteX46" fmla="*/ 434340 w 967740"/>
              <a:gd name="connsiteY46" fmla="*/ 417050 h 1788650"/>
              <a:gd name="connsiteX47" fmla="*/ 403860 w 967740"/>
              <a:gd name="connsiteY47" fmla="*/ 390380 h 1788650"/>
              <a:gd name="connsiteX48" fmla="*/ 369570 w 967740"/>
              <a:gd name="connsiteY48" fmla="*/ 359900 h 1788650"/>
              <a:gd name="connsiteX49" fmla="*/ 342900 w 967740"/>
              <a:gd name="connsiteY49" fmla="*/ 344660 h 1788650"/>
              <a:gd name="connsiteX50" fmla="*/ 308610 w 967740"/>
              <a:gd name="connsiteY50" fmla="*/ 317990 h 1788650"/>
              <a:gd name="connsiteX51" fmla="*/ 281940 w 967740"/>
              <a:gd name="connsiteY51" fmla="*/ 302750 h 1788650"/>
              <a:gd name="connsiteX52" fmla="*/ 270510 w 967740"/>
              <a:gd name="connsiteY52" fmla="*/ 295130 h 1788650"/>
              <a:gd name="connsiteX53" fmla="*/ 224246 w 967740"/>
              <a:gd name="connsiteY53" fmla="*/ 264106 h 1788650"/>
              <a:gd name="connsiteX54" fmla="*/ 188323 w 967740"/>
              <a:gd name="connsiteY54" fmla="*/ 247232 h 1788650"/>
              <a:gd name="connsiteX55" fmla="*/ 163286 w 967740"/>
              <a:gd name="connsiteY55" fmla="*/ 215120 h 1788650"/>
              <a:gd name="connsiteX56" fmla="*/ 117566 w 967740"/>
              <a:gd name="connsiteY56" fmla="*/ 195526 h 1788650"/>
              <a:gd name="connsiteX57" fmla="*/ 76200 w 967740"/>
              <a:gd name="connsiteY57" fmla="*/ 167768 h 1788650"/>
              <a:gd name="connsiteX58" fmla="*/ 30480 w 967740"/>
              <a:gd name="connsiteY58" fmla="*/ 142730 h 1788650"/>
              <a:gd name="connsiteX59" fmla="*/ 22860 w 967740"/>
              <a:gd name="connsiteY59" fmla="*/ 127490 h 1788650"/>
              <a:gd name="connsiteX60" fmla="*/ 11430 w 967740"/>
              <a:gd name="connsiteY60" fmla="*/ 119870 h 1788650"/>
              <a:gd name="connsiteX61" fmla="*/ 19050 w 967740"/>
              <a:gd name="connsiteY61" fmla="*/ 104630 h 1788650"/>
              <a:gd name="connsiteX62" fmla="*/ 30480 w 967740"/>
              <a:gd name="connsiteY62" fmla="*/ 116060 h 1788650"/>
              <a:gd name="connsiteX63" fmla="*/ 41910 w 967740"/>
              <a:gd name="connsiteY63" fmla="*/ 123680 h 1788650"/>
              <a:gd name="connsiteX64" fmla="*/ 60960 w 967740"/>
              <a:gd name="connsiteY64" fmla="*/ 127490 h 1788650"/>
              <a:gd name="connsiteX65" fmla="*/ 53340 w 967740"/>
              <a:gd name="connsiteY65" fmla="*/ 97010 h 1788650"/>
              <a:gd name="connsiteX66" fmla="*/ 49530 w 967740"/>
              <a:gd name="connsiteY66" fmla="*/ 77960 h 1788650"/>
              <a:gd name="connsiteX67" fmla="*/ 72390 w 967740"/>
              <a:gd name="connsiteY67" fmla="*/ 93200 h 1788650"/>
              <a:gd name="connsiteX68" fmla="*/ 83820 w 967740"/>
              <a:gd name="connsiteY68" fmla="*/ 70340 h 1788650"/>
              <a:gd name="connsiteX69" fmla="*/ 110490 w 967740"/>
              <a:gd name="connsiteY69" fmla="*/ 89390 h 1788650"/>
              <a:gd name="connsiteX70" fmla="*/ 118110 w 967740"/>
              <a:gd name="connsiteY70" fmla="*/ 74150 h 1788650"/>
              <a:gd name="connsiteX71" fmla="*/ 125730 w 967740"/>
              <a:gd name="connsiteY71" fmla="*/ 51290 h 1788650"/>
              <a:gd name="connsiteX72" fmla="*/ 133350 w 967740"/>
              <a:gd name="connsiteY72" fmla="*/ 62720 h 1788650"/>
              <a:gd name="connsiteX73" fmla="*/ 140970 w 967740"/>
              <a:gd name="connsiteY73" fmla="*/ 51290 h 1788650"/>
              <a:gd name="connsiteX74" fmla="*/ 182880 w 967740"/>
              <a:gd name="connsiteY74" fmla="*/ 39860 h 1788650"/>
              <a:gd name="connsiteX75" fmla="*/ 211182 w 967740"/>
              <a:gd name="connsiteY75" fmla="*/ 51834 h 1788650"/>
              <a:gd name="connsiteX76" fmla="*/ 242207 w 967740"/>
              <a:gd name="connsiteY76" fmla="*/ 74695 h 1788650"/>
              <a:gd name="connsiteX77" fmla="*/ 283573 w 967740"/>
              <a:gd name="connsiteY77" fmla="*/ 104085 h 1788650"/>
              <a:gd name="connsiteX78" fmla="*/ 349431 w 967740"/>
              <a:gd name="connsiteY78" fmla="*/ 132389 h 1788650"/>
              <a:gd name="connsiteX79" fmla="*/ 389165 w 967740"/>
              <a:gd name="connsiteY79" fmla="*/ 159058 h 1788650"/>
              <a:gd name="connsiteX80" fmla="*/ 421277 w 967740"/>
              <a:gd name="connsiteY80" fmla="*/ 181374 h 1788650"/>
              <a:gd name="connsiteX81" fmla="*/ 457200 w 967740"/>
              <a:gd name="connsiteY81" fmla="*/ 209677 h 1788650"/>
              <a:gd name="connsiteX82" fmla="*/ 524147 w 967740"/>
              <a:gd name="connsiteY82" fmla="*/ 265195 h 1788650"/>
              <a:gd name="connsiteX83" fmla="*/ 555716 w 967740"/>
              <a:gd name="connsiteY83" fmla="*/ 294586 h 1788650"/>
              <a:gd name="connsiteX84" fmla="*/ 594360 w 967740"/>
              <a:gd name="connsiteY84" fmla="*/ 317990 h 1788650"/>
              <a:gd name="connsiteX85" fmla="*/ 624840 w 967740"/>
              <a:gd name="connsiteY85" fmla="*/ 356090 h 1788650"/>
              <a:gd name="connsiteX86" fmla="*/ 647700 w 967740"/>
              <a:gd name="connsiteY86" fmla="*/ 390380 h 1788650"/>
              <a:gd name="connsiteX87" fmla="*/ 651510 w 967740"/>
              <a:gd name="connsiteY87" fmla="*/ 401810 h 1788650"/>
              <a:gd name="connsiteX88" fmla="*/ 678180 w 967740"/>
              <a:gd name="connsiteY88" fmla="*/ 436100 h 1788650"/>
              <a:gd name="connsiteX89" fmla="*/ 704850 w 967740"/>
              <a:gd name="connsiteY89" fmla="*/ 474200 h 1788650"/>
              <a:gd name="connsiteX90" fmla="*/ 746760 w 967740"/>
              <a:gd name="connsiteY90" fmla="*/ 565640 h 1788650"/>
              <a:gd name="connsiteX91" fmla="*/ 754380 w 967740"/>
              <a:gd name="connsiteY91" fmla="*/ 580880 h 1788650"/>
              <a:gd name="connsiteX92" fmla="*/ 798467 w 967740"/>
              <a:gd name="connsiteY92" fmla="*/ 651093 h 1788650"/>
              <a:gd name="connsiteX93" fmla="*/ 796290 w 967740"/>
              <a:gd name="connsiteY93" fmla="*/ 504680 h 1788650"/>
              <a:gd name="connsiteX94" fmla="*/ 803910 w 967740"/>
              <a:gd name="connsiteY94" fmla="*/ 428480 h 1788650"/>
              <a:gd name="connsiteX95" fmla="*/ 796290 w 967740"/>
              <a:gd name="connsiteY95" fmla="*/ 401810 h 1788650"/>
              <a:gd name="connsiteX96" fmla="*/ 800100 w 967740"/>
              <a:gd name="connsiteY96" fmla="*/ 386570 h 1788650"/>
              <a:gd name="connsiteX97" fmla="*/ 796290 w 967740"/>
              <a:gd name="connsiteY97" fmla="*/ 363710 h 1788650"/>
              <a:gd name="connsiteX98" fmla="*/ 792480 w 967740"/>
              <a:gd name="connsiteY98" fmla="*/ 337040 h 1788650"/>
              <a:gd name="connsiteX99" fmla="*/ 784860 w 967740"/>
              <a:gd name="connsiteY99" fmla="*/ 291320 h 1788650"/>
              <a:gd name="connsiteX100" fmla="*/ 788670 w 967740"/>
              <a:gd name="connsiteY100" fmla="*/ 196070 h 1788650"/>
              <a:gd name="connsiteX101" fmla="*/ 792480 w 967740"/>
              <a:gd name="connsiteY101" fmla="*/ 177020 h 1788650"/>
              <a:gd name="connsiteX102" fmla="*/ 800100 w 967740"/>
              <a:gd name="connsiteY102" fmla="*/ 199880 h 1788650"/>
              <a:gd name="connsiteX103" fmla="*/ 803910 w 967740"/>
              <a:gd name="connsiteY103" fmla="*/ 237980 h 1788650"/>
              <a:gd name="connsiteX104" fmla="*/ 807720 w 967740"/>
              <a:gd name="connsiteY104" fmla="*/ 268460 h 1788650"/>
              <a:gd name="connsiteX105" fmla="*/ 815340 w 967740"/>
              <a:gd name="connsiteY105" fmla="*/ 257030 h 1788650"/>
              <a:gd name="connsiteX106" fmla="*/ 819150 w 967740"/>
              <a:gd name="connsiteY106" fmla="*/ 245600 h 1788650"/>
              <a:gd name="connsiteX107" fmla="*/ 826770 w 967740"/>
              <a:gd name="connsiteY107" fmla="*/ 226550 h 1788650"/>
              <a:gd name="connsiteX108" fmla="*/ 834390 w 967740"/>
              <a:gd name="connsiteY108" fmla="*/ 203690 h 1788650"/>
              <a:gd name="connsiteX109" fmla="*/ 845820 w 967740"/>
              <a:gd name="connsiteY109" fmla="*/ 180830 h 1788650"/>
              <a:gd name="connsiteX110" fmla="*/ 853440 w 967740"/>
              <a:gd name="connsiteY110" fmla="*/ 196070 h 1788650"/>
              <a:gd name="connsiteX111" fmla="*/ 868680 w 967740"/>
              <a:gd name="connsiteY111" fmla="*/ 218930 h 1788650"/>
              <a:gd name="connsiteX112" fmla="*/ 876300 w 967740"/>
              <a:gd name="connsiteY112" fmla="*/ 199880 h 1788650"/>
              <a:gd name="connsiteX113" fmla="*/ 883920 w 967740"/>
              <a:gd name="connsiteY113" fmla="*/ 188450 h 1788650"/>
              <a:gd name="connsiteX114" fmla="*/ 887730 w 967740"/>
              <a:gd name="connsiteY114" fmla="*/ 237980 h 1788650"/>
              <a:gd name="connsiteX115" fmla="*/ 902970 w 967740"/>
              <a:gd name="connsiteY115" fmla="*/ 211310 h 1788650"/>
              <a:gd name="connsiteX116" fmla="*/ 910590 w 967740"/>
              <a:gd name="connsiteY116" fmla="*/ 196070 h 1788650"/>
              <a:gd name="connsiteX117" fmla="*/ 906780 w 967740"/>
              <a:gd name="connsiteY117" fmla="*/ 226550 h 1788650"/>
              <a:gd name="connsiteX118" fmla="*/ 910590 w 967740"/>
              <a:gd name="connsiteY118" fmla="*/ 241790 h 1788650"/>
              <a:gd name="connsiteX119" fmla="*/ 918210 w 967740"/>
              <a:gd name="connsiteY119" fmla="*/ 230360 h 1788650"/>
              <a:gd name="connsiteX120" fmla="*/ 929640 w 967740"/>
              <a:gd name="connsiteY120" fmla="*/ 218930 h 1788650"/>
              <a:gd name="connsiteX121" fmla="*/ 933450 w 967740"/>
              <a:gd name="connsiteY121" fmla="*/ 207500 h 1788650"/>
              <a:gd name="connsiteX122" fmla="*/ 944880 w 967740"/>
              <a:gd name="connsiteY122" fmla="*/ 241790 h 1788650"/>
              <a:gd name="connsiteX123" fmla="*/ 941070 w 967740"/>
              <a:gd name="connsiteY123" fmla="*/ 302750 h 1788650"/>
              <a:gd name="connsiteX124" fmla="*/ 944880 w 967740"/>
              <a:gd name="connsiteY124" fmla="*/ 401810 h 1788650"/>
              <a:gd name="connsiteX125" fmla="*/ 948690 w 967740"/>
              <a:gd name="connsiteY125" fmla="*/ 428480 h 1788650"/>
              <a:gd name="connsiteX126" fmla="*/ 952500 w 967740"/>
              <a:gd name="connsiteY126" fmla="*/ 470390 h 1788650"/>
              <a:gd name="connsiteX127" fmla="*/ 956310 w 967740"/>
              <a:gd name="connsiteY127" fmla="*/ 565640 h 1788650"/>
              <a:gd name="connsiteX128" fmla="*/ 967740 w 967740"/>
              <a:gd name="connsiteY128" fmla="*/ 626600 h 1788650"/>
              <a:gd name="connsiteX129" fmla="*/ 960120 w 967740"/>
              <a:gd name="connsiteY129" fmla="*/ 737090 h 1788650"/>
              <a:gd name="connsiteX130" fmla="*/ 956310 w 967740"/>
              <a:gd name="connsiteY130" fmla="*/ 763760 h 1788650"/>
              <a:gd name="connsiteX131" fmla="*/ 952500 w 967740"/>
              <a:gd name="connsiteY131" fmla="*/ 782810 h 1788650"/>
              <a:gd name="connsiteX132" fmla="*/ 944880 w 967740"/>
              <a:gd name="connsiteY132" fmla="*/ 847580 h 1788650"/>
              <a:gd name="connsiteX133" fmla="*/ 941070 w 967740"/>
              <a:gd name="connsiteY133" fmla="*/ 862820 h 1788650"/>
              <a:gd name="connsiteX134" fmla="*/ 933450 w 967740"/>
              <a:gd name="connsiteY134" fmla="*/ 935210 h 1788650"/>
              <a:gd name="connsiteX135" fmla="*/ 925830 w 967740"/>
              <a:gd name="connsiteY135" fmla="*/ 988550 h 1788650"/>
              <a:gd name="connsiteX136" fmla="*/ 929640 w 967740"/>
              <a:gd name="connsiteY136" fmla="*/ 1057130 h 1788650"/>
              <a:gd name="connsiteX137" fmla="*/ 941070 w 967740"/>
              <a:gd name="connsiteY137" fmla="*/ 1133330 h 1788650"/>
              <a:gd name="connsiteX138" fmla="*/ 933450 w 967740"/>
              <a:gd name="connsiteY138" fmla="*/ 1217150 h 1788650"/>
              <a:gd name="connsiteX139" fmla="*/ 925830 w 967740"/>
              <a:gd name="connsiteY139" fmla="*/ 1262870 h 1788650"/>
              <a:gd name="connsiteX140" fmla="*/ 918210 w 967740"/>
              <a:gd name="connsiteY140" fmla="*/ 1346690 h 1788650"/>
              <a:gd name="connsiteX141" fmla="*/ 914400 w 967740"/>
              <a:gd name="connsiteY141" fmla="*/ 1361930 h 1788650"/>
              <a:gd name="connsiteX142" fmla="*/ 910590 w 967740"/>
              <a:gd name="connsiteY142" fmla="*/ 1380980 h 1788650"/>
              <a:gd name="connsiteX143" fmla="*/ 902970 w 967740"/>
              <a:gd name="connsiteY143" fmla="*/ 1403840 h 1788650"/>
              <a:gd name="connsiteX144" fmla="*/ 891540 w 967740"/>
              <a:gd name="connsiteY144" fmla="*/ 1430510 h 1788650"/>
              <a:gd name="connsiteX145" fmla="*/ 887730 w 967740"/>
              <a:gd name="connsiteY145" fmla="*/ 1457180 h 1788650"/>
              <a:gd name="connsiteX146" fmla="*/ 883920 w 967740"/>
              <a:gd name="connsiteY146" fmla="*/ 1468610 h 1788650"/>
              <a:gd name="connsiteX147" fmla="*/ 876300 w 967740"/>
              <a:gd name="connsiteY147" fmla="*/ 1495280 h 1788650"/>
              <a:gd name="connsiteX148" fmla="*/ 876300 w 967740"/>
              <a:gd name="connsiteY148" fmla="*/ 1586720 h 1788650"/>
              <a:gd name="connsiteX149" fmla="*/ 887730 w 967740"/>
              <a:gd name="connsiteY149" fmla="*/ 1609580 h 1788650"/>
              <a:gd name="connsiteX150" fmla="*/ 891540 w 967740"/>
              <a:gd name="connsiteY150" fmla="*/ 1617200 h 1788650"/>
              <a:gd name="connsiteX0" fmla="*/ 697230 w 967740"/>
              <a:gd name="connsiteY0" fmla="*/ 1788650 h 1788650"/>
              <a:gd name="connsiteX1" fmla="*/ 704850 w 967740"/>
              <a:gd name="connsiteY1" fmla="*/ 1758170 h 1788650"/>
              <a:gd name="connsiteX2" fmla="*/ 708660 w 967740"/>
              <a:gd name="connsiteY2" fmla="*/ 1742930 h 1788650"/>
              <a:gd name="connsiteX3" fmla="*/ 712470 w 967740"/>
              <a:gd name="connsiteY3" fmla="*/ 1716260 h 1788650"/>
              <a:gd name="connsiteX4" fmla="*/ 716280 w 967740"/>
              <a:gd name="connsiteY4" fmla="*/ 1697210 h 1788650"/>
              <a:gd name="connsiteX5" fmla="*/ 723900 w 967740"/>
              <a:gd name="connsiteY5" fmla="*/ 1674350 h 1788650"/>
              <a:gd name="connsiteX6" fmla="*/ 731520 w 967740"/>
              <a:gd name="connsiteY6" fmla="*/ 1590530 h 1788650"/>
              <a:gd name="connsiteX7" fmla="*/ 735330 w 967740"/>
              <a:gd name="connsiteY7" fmla="*/ 1579100 h 1788650"/>
              <a:gd name="connsiteX8" fmla="*/ 739140 w 967740"/>
              <a:gd name="connsiteY8" fmla="*/ 1529570 h 1788650"/>
              <a:gd name="connsiteX9" fmla="*/ 742950 w 967740"/>
              <a:gd name="connsiteY9" fmla="*/ 1514330 h 1788650"/>
              <a:gd name="connsiteX10" fmla="*/ 746760 w 967740"/>
              <a:gd name="connsiteY10" fmla="*/ 1472420 h 1788650"/>
              <a:gd name="connsiteX11" fmla="*/ 750570 w 967740"/>
              <a:gd name="connsiteY11" fmla="*/ 1457180 h 1788650"/>
              <a:gd name="connsiteX12" fmla="*/ 754380 w 967740"/>
              <a:gd name="connsiteY12" fmla="*/ 1426700 h 1788650"/>
              <a:gd name="connsiteX13" fmla="*/ 758190 w 967740"/>
              <a:gd name="connsiteY13" fmla="*/ 1400030 h 1788650"/>
              <a:gd name="connsiteX14" fmla="*/ 762000 w 967740"/>
              <a:gd name="connsiteY14" fmla="*/ 1339070 h 1788650"/>
              <a:gd name="connsiteX15" fmla="*/ 765810 w 967740"/>
              <a:gd name="connsiteY15" fmla="*/ 1316210 h 1788650"/>
              <a:gd name="connsiteX16" fmla="*/ 758190 w 967740"/>
              <a:gd name="connsiteY16" fmla="*/ 1209530 h 1788650"/>
              <a:gd name="connsiteX17" fmla="*/ 754380 w 967740"/>
              <a:gd name="connsiteY17" fmla="*/ 1190480 h 1788650"/>
              <a:gd name="connsiteX18" fmla="*/ 746760 w 967740"/>
              <a:gd name="connsiteY18" fmla="*/ 1137140 h 1788650"/>
              <a:gd name="connsiteX19" fmla="*/ 735330 w 967740"/>
              <a:gd name="connsiteY19" fmla="*/ 1087610 h 1788650"/>
              <a:gd name="connsiteX20" fmla="*/ 731520 w 967740"/>
              <a:gd name="connsiteY20" fmla="*/ 1076180 h 1788650"/>
              <a:gd name="connsiteX21" fmla="*/ 723900 w 967740"/>
              <a:gd name="connsiteY21" fmla="*/ 1019030 h 1788650"/>
              <a:gd name="connsiteX22" fmla="*/ 716280 w 967740"/>
              <a:gd name="connsiteY22" fmla="*/ 980930 h 1788650"/>
              <a:gd name="connsiteX23" fmla="*/ 712470 w 967740"/>
              <a:gd name="connsiteY23" fmla="*/ 942830 h 1788650"/>
              <a:gd name="connsiteX24" fmla="*/ 704850 w 967740"/>
              <a:gd name="connsiteY24" fmla="*/ 916160 h 1788650"/>
              <a:gd name="connsiteX25" fmla="*/ 701040 w 967740"/>
              <a:gd name="connsiteY25" fmla="*/ 897110 h 1788650"/>
              <a:gd name="connsiteX26" fmla="*/ 693420 w 967740"/>
              <a:gd name="connsiteY26" fmla="*/ 881870 h 1788650"/>
              <a:gd name="connsiteX27" fmla="*/ 685800 w 967740"/>
              <a:gd name="connsiteY27" fmla="*/ 859010 h 1788650"/>
              <a:gd name="connsiteX28" fmla="*/ 674370 w 967740"/>
              <a:gd name="connsiteY28" fmla="*/ 832340 h 1788650"/>
              <a:gd name="connsiteX29" fmla="*/ 666750 w 967740"/>
              <a:gd name="connsiteY29" fmla="*/ 817100 h 1788650"/>
              <a:gd name="connsiteX30" fmla="*/ 659130 w 967740"/>
              <a:gd name="connsiteY30" fmla="*/ 794240 h 1788650"/>
              <a:gd name="connsiteX31" fmla="*/ 655320 w 967740"/>
              <a:gd name="connsiteY31" fmla="*/ 779000 h 1788650"/>
              <a:gd name="connsiteX32" fmla="*/ 647700 w 967740"/>
              <a:gd name="connsiteY32" fmla="*/ 767570 h 1788650"/>
              <a:gd name="connsiteX33" fmla="*/ 640080 w 967740"/>
              <a:gd name="connsiteY33" fmla="*/ 737090 h 1788650"/>
              <a:gd name="connsiteX34" fmla="*/ 636270 w 967740"/>
              <a:gd name="connsiteY34" fmla="*/ 725660 h 1788650"/>
              <a:gd name="connsiteX35" fmla="*/ 632460 w 967740"/>
              <a:gd name="connsiteY35" fmla="*/ 710420 h 1788650"/>
              <a:gd name="connsiteX36" fmla="*/ 624840 w 967740"/>
              <a:gd name="connsiteY36" fmla="*/ 698990 h 1788650"/>
              <a:gd name="connsiteX37" fmla="*/ 621030 w 967740"/>
              <a:gd name="connsiteY37" fmla="*/ 683750 h 1788650"/>
              <a:gd name="connsiteX38" fmla="*/ 605790 w 967740"/>
              <a:gd name="connsiteY38" fmla="*/ 653270 h 1788650"/>
              <a:gd name="connsiteX39" fmla="*/ 586740 w 967740"/>
              <a:gd name="connsiteY39" fmla="*/ 622790 h 1788650"/>
              <a:gd name="connsiteX40" fmla="*/ 567690 w 967740"/>
              <a:gd name="connsiteY40" fmla="*/ 584690 h 1788650"/>
              <a:gd name="connsiteX41" fmla="*/ 567690 w 967740"/>
              <a:gd name="connsiteY41" fmla="*/ 584690 h 1788650"/>
              <a:gd name="connsiteX42" fmla="*/ 537210 w 967740"/>
              <a:gd name="connsiteY42" fmla="*/ 538970 h 1788650"/>
              <a:gd name="connsiteX43" fmla="*/ 518160 w 967740"/>
              <a:gd name="connsiteY43" fmla="*/ 504680 h 1788650"/>
              <a:gd name="connsiteX44" fmla="*/ 510540 w 967740"/>
              <a:gd name="connsiteY44" fmla="*/ 493250 h 1788650"/>
              <a:gd name="connsiteX45" fmla="*/ 468630 w 967740"/>
              <a:gd name="connsiteY45" fmla="*/ 455150 h 1788650"/>
              <a:gd name="connsiteX46" fmla="*/ 434340 w 967740"/>
              <a:gd name="connsiteY46" fmla="*/ 417050 h 1788650"/>
              <a:gd name="connsiteX47" fmla="*/ 403860 w 967740"/>
              <a:gd name="connsiteY47" fmla="*/ 390380 h 1788650"/>
              <a:gd name="connsiteX48" fmla="*/ 369570 w 967740"/>
              <a:gd name="connsiteY48" fmla="*/ 359900 h 1788650"/>
              <a:gd name="connsiteX49" fmla="*/ 342900 w 967740"/>
              <a:gd name="connsiteY49" fmla="*/ 344660 h 1788650"/>
              <a:gd name="connsiteX50" fmla="*/ 308610 w 967740"/>
              <a:gd name="connsiteY50" fmla="*/ 317990 h 1788650"/>
              <a:gd name="connsiteX51" fmla="*/ 281940 w 967740"/>
              <a:gd name="connsiteY51" fmla="*/ 302750 h 1788650"/>
              <a:gd name="connsiteX52" fmla="*/ 270510 w 967740"/>
              <a:gd name="connsiteY52" fmla="*/ 295130 h 1788650"/>
              <a:gd name="connsiteX53" fmla="*/ 224246 w 967740"/>
              <a:gd name="connsiteY53" fmla="*/ 264106 h 1788650"/>
              <a:gd name="connsiteX54" fmla="*/ 188323 w 967740"/>
              <a:gd name="connsiteY54" fmla="*/ 247232 h 1788650"/>
              <a:gd name="connsiteX55" fmla="*/ 163286 w 967740"/>
              <a:gd name="connsiteY55" fmla="*/ 215120 h 1788650"/>
              <a:gd name="connsiteX56" fmla="*/ 117566 w 967740"/>
              <a:gd name="connsiteY56" fmla="*/ 195526 h 1788650"/>
              <a:gd name="connsiteX57" fmla="*/ 76200 w 967740"/>
              <a:gd name="connsiteY57" fmla="*/ 167768 h 1788650"/>
              <a:gd name="connsiteX58" fmla="*/ 30480 w 967740"/>
              <a:gd name="connsiteY58" fmla="*/ 142730 h 1788650"/>
              <a:gd name="connsiteX59" fmla="*/ 22860 w 967740"/>
              <a:gd name="connsiteY59" fmla="*/ 127490 h 1788650"/>
              <a:gd name="connsiteX60" fmla="*/ 11430 w 967740"/>
              <a:gd name="connsiteY60" fmla="*/ 119870 h 1788650"/>
              <a:gd name="connsiteX61" fmla="*/ 19050 w 967740"/>
              <a:gd name="connsiteY61" fmla="*/ 104630 h 1788650"/>
              <a:gd name="connsiteX62" fmla="*/ 30480 w 967740"/>
              <a:gd name="connsiteY62" fmla="*/ 116060 h 1788650"/>
              <a:gd name="connsiteX63" fmla="*/ 41910 w 967740"/>
              <a:gd name="connsiteY63" fmla="*/ 123680 h 1788650"/>
              <a:gd name="connsiteX64" fmla="*/ 60960 w 967740"/>
              <a:gd name="connsiteY64" fmla="*/ 127490 h 1788650"/>
              <a:gd name="connsiteX65" fmla="*/ 53340 w 967740"/>
              <a:gd name="connsiteY65" fmla="*/ 97010 h 1788650"/>
              <a:gd name="connsiteX66" fmla="*/ 49530 w 967740"/>
              <a:gd name="connsiteY66" fmla="*/ 77960 h 1788650"/>
              <a:gd name="connsiteX67" fmla="*/ 72390 w 967740"/>
              <a:gd name="connsiteY67" fmla="*/ 93200 h 1788650"/>
              <a:gd name="connsiteX68" fmla="*/ 83820 w 967740"/>
              <a:gd name="connsiteY68" fmla="*/ 70340 h 1788650"/>
              <a:gd name="connsiteX69" fmla="*/ 110490 w 967740"/>
              <a:gd name="connsiteY69" fmla="*/ 89390 h 1788650"/>
              <a:gd name="connsiteX70" fmla="*/ 118110 w 967740"/>
              <a:gd name="connsiteY70" fmla="*/ 74150 h 1788650"/>
              <a:gd name="connsiteX71" fmla="*/ 125730 w 967740"/>
              <a:gd name="connsiteY71" fmla="*/ 51290 h 1788650"/>
              <a:gd name="connsiteX72" fmla="*/ 133350 w 967740"/>
              <a:gd name="connsiteY72" fmla="*/ 62720 h 1788650"/>
              <a:gd name="connsiteX73" fmla="*/ 140970 w 967740"/>
              <a:gd name="connsiteY73" fmla="*/ 51290 h 1788650"/>
              <a:gd name="connsiteX74" fmla="*/ 182880 w 967740"/>
              <a:gd name="connsiteY74" fmla="*/ 39860 h 1788650"/>
              <a:gd name="connsiteX75" fmla="*/ 211182 w 967740"/>
              <a:gd name="connsiteY75" fmla="*/ 51834 h 1788650"/>
              <a:gd name="connsiteX76" fmla="*/ 242207 w 967740"/>
              <a:gd name="connsiteY76" fmla="*/ 74695 h 1788650"/>
              <a:gd name="connsiteX77" fmla="*/ 283573 w 967740"/>
              <a:gd name="connsiteY77" fmla="*/ 104085 h 1788650"/>
              <a:gd name="connsiteX78" fmla="*/ 349431 w 967740"/>
              <a:gd name="connsiteY78" fmla="*/ 132389 h 1788650"/>
              <a:gd name="connsiteX79" fmla="*/ 389165 w 967740"/>
              <a:gd name="connsiteY79" fmla="*/ 159058 h 1788650"/>
              <a:gd name="connsiteX80" fmla="*/ 421277 w 967740"/>
              <a:gd name="connsiteY80" fmla="*/ 181374 h 1788650"/>
              <a:gd name="connsiteX81" fmla="*/ 457200 w 967740"/>
              <a:gd name="connsiteY81" fmla="*/ 209677 h 1788650"/>
              <a:gd name="connsiteX82" fmla="*/ 524147 w 967740"/>
              <a:gd name="connsiteY82" fmla="*/ 265195 h 1788650"/>
              <a:gd name="connsiteX83" fmla="*/ 555716 w 967740"/>
              <a:gd name="connsiteY83" fmla="*/ 294586 h 1788650"/>
              <a:gd name="connsiteX84" fmla="*/ 594360 w 967740"/>
              <a:gd name="connsiteY84" fmla="*/ 317990 h 1788650"/>
              <a:gd name="connsiteX85" fmla="*/ 624840 w 967740"/>
              <a:gd name="connsiteY85" fmla="*/ 356090 h 1788650"/>
              <a:gd name="connsiteX86" fmla="*/ 647700 w 967740"/>
              <a:gd name="connsiteY86" fmla="*/ 390380 h 1788650"/>
              <a:gd name="connsiteX87" fmla="*/ 651510 w 967740"/>
              <a:gd name="connsiteY87" fmla="*/ 401810 h 1788650"/>
              <a:gd name="connsiteX88" fmla="*/ 678180 w 967740"/>
              <a:gd name="connsiteY88" fmla="*/ 436100 h 1788650"/>
              <a:gd name="connsiteX89" fmla="*/ 704850 w 967740"/>
              <a:gd name="connsiteY89" fmla="*/ 474200 h 1788650"/>
              <a:gd name="connsiteX90" fmla="*/ 746760 w 967740"/>
              <a:gd name="connsiteY90" fmla="*/ 565640 h 1788650"/>
              <a:gd name="connsiteX91" fmla="*/ 754380 w 967740"/>
              <a:gd name="connsiteY91" fmla="*/ 580880 h 1788650"/>
              <a:gd name="connsiteX92" fmla="*/ 798467 w 967740"/>
              <a:gd name="connsiteY92" fmla="*/ 651093 h 1788650"/>
              <a:gd name="connsiteX93" fmla="*/ 807176 w 967740"/>
              <a:gd name="connsiteY93" fmla="*/ 567273 h 1788650"/>
              <a:gd name="connsiteX94" fmla="*/ 803910 w 967740"/>
              <a:gd name="connsiteY94" fmla="*/ 428480 h 1788650"/>
              <a:gd name="connsiteX95" fmla="*/ 796290 w 967740"/>
              <a:gd name="connsiteY95" fmla="*/ 401810 h 1788650"/>
              <a:gd name="connsiteX96" fmla="*/ 800100 w 967740"/>
              <a:gd name="connsiteY96" fmla="*/ 386570 h 1788650"/>
              <a:gd name="connsiteX97" fmla="*/ 796290 w 967740"/>
              <a:gd name="connsiteY97" fmla="*/ 363710 h 1788650"/>
              <a:gd name="connsiteX98" fmla="*/ 792480 w 967740"/>
              <a:gd name="connsiteY98" fmla="*/ 337040 h 1788650"/>
              <a:gd name="connsiteX99" fmla="*/ 784860 w 967740"/>
              <a:gd name="connsiteY99" fmla="*/ 291320 h 1788650"/>
              <a:gd name="connsiteX100" fmla="*/ 788670 w 967740"/>
              <a:gd name="connsiteY100" fmla="*/ 196070 h 1788650"/>
              <a:gd name="connsiteX101" fmla="*/ 792480 w 967740"/>
              <a:gd name="connsiteY101" fmla="*/ 177020 h 1788650"/>
              <a:gd name="connsiteX102" fmla="*/ 800100 w 967740"/>
              <a:gd name="connsiteY102" fmla="*/ 199880 h 1788650"/>
              <a:gd name="connsiteX103" fmla="*/ 803910 w 967740"/>
              <a:gd name="connsiteY103" fmla="*/ 237980 h 1788650"/>
              <a:gd name="connsiteX104" fmla="*/ 807720 w 967740"/>
              <a:gd name="connsiteY104" fmla="*/ 268460 h 1788650"/>
              <a:gd name="connsiteX105" fmla="*/ 815340 w 967740"/>
              <a:gd name="connsiteY105" fmla="*/ 257030 h 1788650"/>
              <a:gd name="connsiteX106" fmla="*/ 819150 w 967740"/>
              <a:gd name="connsiteY106" fmla="*/ 245600 h 1788650"/>
              <a:gd name="connsiteX107" fmla="*/ 826770 w 967740"/>
              <a:gd name="connsiteY107" fmla="*/ 226550 h 1788650"/>
              <a:gd name="connsiteX108" fmla="*/ 834390 w 967740"/>
              <a:gd name="connsiteY108" fmla="*/ 203690 h 1788650"/>
              <a:gd name="connsiteX109" fmla="*/ 845820 w 967740"/>
              <a:gd name="connsiteY109" fmla="*/ 180830 h 1788650"/>
              <a:gd name="connsiteX110" fmla="*/ 853440 w 967740"/>
              <a:gd name="connsiteY110" fmla="*/ 196070 h 1788650"/>
              <a:gd name="connsiteX111" fmla="*/ 868680 w 967740"/>
              <a:gd name="connsiteY111" fmla="*/ 218930 h 1788650"/>
              <a:gd name="connsiteX112" fmla="*/ 876300 w 967740"/>
              <a:gd name="connsiteY112" fmla="*/ 199880 h 1788650"/>
              <a:gd name="connsiteX113" fmla="*/ 883920 w 967740"/>
              <a:gd name="connsiteY113" fmla="*/ 188450 h 1788650"/>
              <a:gd name="connsiteX114" fmla="*/ 887730 w 967740"/>
              <a:gd name="connsiteY114" fmla="*/ 237980 h 1788650"/>
              <a:gd name="connsiteX115" fmla="*/ 902970 w 967740"/>
              <a:gd name="connsiteY115" fmla="*/ 211310 h 1788650"/>
              <a:gd name="connsiteX116" fmla="*/ 910590 w 967740"/>
              <a:gd name="connsiteY116" fmla="*/ 196070 h 1788650"/>
              <a:gd name="connsiteX117" fmla="*/ 906780 w 967740"/>
              <a:gd name="connsiteY117" fmla="*/ 226550 h 1788650"/>
              <a:gd name="connsiteX118" fmla="*/ 910590 w 967740"/>
              <a:gd name="connsiteY118" fmla="*/ 241790 h 1788650"/>
              <a:gd name="connsiteX119" fmla="*/ 918210 w 967740"/>
              <a:gd name="connsiteY119" fmla="*/ 230360 h 1788650"/>
              <a:gd name="connsiteX120" fmla="*/ 929640 w 967740"/>
              <a:gd name="connsiteY120" fmla="*/ 218930 h 1788650"/>
              <a:gd name="connsiteX121" fmla="*/ 933450 w 967740"/>
              <a:gd name="connsiteY121" fmla="*/ 207500 h 1788650"/>
              <a:gd name="connsiteX122" fmla="*/ 944880 w 967740"/>
              <a:gd name="connsiteY122" fmla="*/ 241790 h 1788650"/>
              <a:gd name="connsiteX123" fmla="*/ 941070 w 967740"/>
              <a:gd name="connsiteY123" fmla="*/ 302750 h 1788650"/>
              <a:gd name="connsiteX124" fmla="*/ 944880 w 967740"/>
              <a:gd name="connsiteY124" fmla="*/ 401810 h 1788650"/>
              <a:gd name="connsiteX125" fmla="*/ 948690 w 967740"/>
              <a:gd name="connsiteY125" fmla="*/ 428480 h 1788650"/>
              <a:gd name="connsiteX126" fmla="*/ 952500 w 967740"/>
              <a:gd name="connsiteY126" fmla="*/ 470390 h 1788650"/>
              <a:gd name="connsiteX127" fmla="*/ 956310 w 967740"/>
              <a:gd name="connsiteY127" fmla="*/ 565640 h 1788650"/>
              <a:gd name="connsiteX128" fmla="*/ 967740 w 967740"/>
              <a:gd name="connsiteY128" fmla="*/ 626600 h 1788650"/>
              <a:gd name="connsiteX129" fmla="*/ 960120 w 967740"/>
              <a:gd name="connsiteY129" fmla="*/ 737090 h 1788650"/>
              <a:gd name="connsiteX130" fmla="*/ 956310 w 967740"/>
              <a:gd name="connsiteY130" fmla="*/ 763760 h 1788650"/>
              <a:gd name="connsiteX131" fmla="*/ 952500 w 967740"/>
              <a:gd name="connsiteY131" fmla="*/ 782810 h 1788650"/>
              <a:gd name="connsiteX132" fmla="*/ 944880 w 967740"/>
              <a:gd name="connsiteY132" fmla="*/ 847580 h 1788650"/>
              <a:gd name="connsiteX133" fmla="*/ 941070 w 967740"/>
              <a:gd name="connsiteY133" fmla="*/ 862820 h 1788650"/>
              <a:gd name="connsiteX134" fmla="*/ 933450 w 967740"/>
              <a:gd name="connsiteY134" fmla="*/ 935210 h 1788650"/>
              <a:gd name="connsiteX135" fmla="*/ 925830 w 967740"/>
              <a:gd name="connsiteY135" fmla="*/ 988550 h 1788650"/>
              <a:gd name="connsiteX136" fmla="*/ 929640 w 967740"/>
              <a:gd name="connsiteY136" fmla="*/ 1057130 h 1788650"/>
              <a:gd name="connsiteX137" fmla="*/ 941070 w 967740"/>
              <a:gd name="connsiteY137" fmla="*/ 1133330 h 1788650"/>
              <a:gd name="connsiteX138" fmla="*/ 933450 w 967740"/>
              <a:gd name="connsiteY138" fmla="*/ 1217150 h 1788650"/>
              <a:gd name="connsiteX139" fmla="*/ 925830 w 967740"/>
              <a:gd name="connsiteY139" fmla="*/ 1262870 h 1788650"/>
              <a:gd name="connsiteX140" fmla="*/ 918210 w 967740"/>
              <a:gd name="connsiteY140" fmla="*/ 1346690 h 1788650"/>
              <a:gd name="connsiteX141" fmla="*/ 914400 w 967740"/>
              <a:gd name="connsiteY141" fmla="*/ 1361930 h 1788650"/>
              <a:gd name="connsiteX142" fmla="*/ 910590 w 967740"/>
              <a:gd name="connsiteY142" fmla="*/ 1380980 h 1788650"/>
              <a:gd name="connsiteX143" fmla="*/ 902970 w 967740"/>
              <a:gd name="connsiteY143" fmla="*/ 1403840 h 1788650"/>
              <a:gd name="connsiteX144" fmla="*/ 891540 w 967740"/>
              <a:gd name="connsiteY144" fmla="*/ 1430510 h 1788650"/>
              <a:gd name="connsiteX145" fmla="*/ 887730 w 967740"/>
              <a:gd name="connsiteY145" fmla="*/ 1457180 h 1788650"/>
              <a:gd name="connsiteX146" fmla="*/ 883920 w 967740"/>
              <a:gd name="connsiteY146" fmla="*/ 1468610 h 1788650"/>
              <a:gd name="connsiteX147" fmla="*/ 876300 w 967740"/>
              <a:gd name="connsiteY147" fmla="*/ 1495280 h 1788650"/>
              <a:gd name="connsiteX148" fmla="*/ 876300 w 967740"/>
              <a:gd name="connsiteY148" fmla="*/ 1586720 h 1788650"/>
              <a:gd name="connsiteX149" fmla="*/ 887730 w 967740"/>
              <a:gd name="connsiteY149" fmla="*/ 1609580 h 1788650"/>
              <a:gd name="connsiteX150" fmla="*/ 891540 w 967740"/>
              <a:gd name="connsiteY150" fmla="*/ 1617200 h 1788650"/>
              <a:gd name="connsiteX0" fmla="*/ 697230 w 967740"/>
              <a:gd name="connsiteY0" fmla="*/ 1788650 h 1788650"/>
              <a:gd name="connsiteX1" fmla="*/ 704850 w 967740"/>
              <a:gd name="connsiteY1" fmla="*/ 1758170 h 1788650"/>
              <a:gd name="connsiteX2" fmla="*/ 708660 w 967740"/>
              <a:gd name="connsiteY2" fmla="*/ 1742930 h 1788650"/>
              <a:gd name="connsiteX3" fmla="*/ 712470 w 967740"/>
              <a:gd name="connsiteY3" fmla="*/ 1716260 h 1788650"/>
              <a:gd name="connsiteX4" fmla="*/ 716280 w 967740"/>
              <a:gd name="connsiteY4" fmla="*/ 1697210 h 1788650"/>
              <a:gd name="connsiteX5" fmla="*/ 723900 w 967740"/>
              <a:gd name="connsiteY5" fmla="*/ 1674350 h 1788650"/>
              <a:gd name="connsiteX6" fmla="*/ 731520 w 967740"/>
              <a:gd name="connsiteY6" fmla="*/ 1590530 h 1788650"/>
              <a:gd name="connsiteX7" fmla="*/ 735330 w 967740"/>
              <a:gd name="connsiteY7" fmla="*/ 1579100 h 1788650"/>
              <a:gd name="connsiteX8" fmla="*/ 739140 w 967740"/>
              <a:gd name="connsiteY8" fmla="*/ 1529570 h 1788650"/>
              <a:gd name="connsiteX9" fmla="*/ 742950 w 967740"/>
              <a:gd name="connsiteY9" fmla="*/ 1514330 h 1788650"/>
              <a:gd name="connsiteX10" fmla="*/ 746760 w 967740"/>
              <a:gd name="connsiteY10" fmla="*/ 1472420 h 1788650"/>
              <a:gd name="connsiteX11" fmla="*/ 750570 w 967740"/>
              <a:gd name="connsiteY11" fmla="*/ 1457180 h 1788650"/>
              <a:gd name="connsiteX12" fmla="*/ 754380 w 967740"/>
              <a:gd name="connsiteY12" fmla="*/ 1426700 h 1788650"/>
              <a:gd name="connsiteX13" fmla="*/ 758190 w 967740"/>
              <a:gd name="connsiteY13" fmla="*/ 1400030 h 1788650"/>
              <a:gd name="connsiteX14" fmla="*/ 762000 w 967740"/>
              <a:gd name="connsiteY14" fmla="*/ 1339070 h 1788650"/>
              <a:gd name="connsiteX15" fmla="*/ 765810 w 967740"/>
              <a:gd name="connsiteY15" fmla="*/ 1316210 h 1788650"/>
              <a:gd name="connsiteX16" fmla="*/ 758190 w 967740"/>
              <a:gd name="connsiteY16" fmla="*/ 1209530 h 1788650"/>
              <a:gd name="connsiteX17" fmla="*/ 754380 w 967740"/>
              <a:gd name="connsiteY17" fmla="*/ 1190480 h 1788650"/>
              <a:gd name="connsiteX18" fmla="*/ 746760 w 967740"/>
              <a:gd name="connsiteY18" fmla="*/ 1137140 h 1788650"/>
              <a:gd name="connsiteX19" fmla="*/ 735330 w 967740"/>
              <a:gd name="connsiteY19" fmla="*/ 1087610 h 1788650"/>
              <a:gd name="connsiteX20" fmla="*/ 731520 w 967740"/>
              <a:gd name="connsiteY20" fmla="*/ 1076180 h 1788650"/>
              <a:gd name="connsiteX21" fmla="*/ 723900 w 967740"/>
              <a:gd name="connsiteY21" fmla="*/ 1019030 h 1788650"/>
              <a:gd name="connsiteX22" fmla="*/ 716280 w 967740"/>
              <a:gd name="connsiteY22" fmla="*/ 980930 h 1788650"/>
              <a:gd name="connsiteX23" fmla="*/ 712470 w 967740"/>
              <a:gd name="connsiteY23" fmla="*/ 942830 h 1788650"/>
              <a:gd name="connsiteX24" fmla="*/ 704850 w 967740"/>
              <a:gd name="connsiteY24" fmla="*/ 916160 h 1788650"/>
              <a:gd name="connsiteX25" fmla="*/ 701040 w 967740"/>
              <a:gd name="connsiteY25" fmla="*/ 897110 h 1788650"/>
              <a:gd name="connsiteX26" fmla="*/ 693420 w 967740"/>
              <a:gd name="connsiteY26" fmla="*/ 881870 h 1788650"/>
              <a:gd name="connsiteX27" fmla="*/ 685800 w 967740"/>
              <a:gd name="connsiteY27" fmla="*/ 859010 h 1788650"/>
              <a:gd name="connsiteX28" fmla="*/ 674370 w 967740"/>
              <a:gd name="connsiteY28" fmla="*/ 832340 h 1788650"/>
              <a:gd name="connsiteX29" fmla="*/ 666750 w 967740"/>
              <a:gd name="connsiteY29" fmla="*/ 817100 h 1788650"/>
              <a:gd name="connsiteX30" fmla="*/ 659130 w 967740"/>
              <a:gd name="connsiteY30" fmla="*/ 794240 h 1788650"/>
              <a:gd name="connsiteX31" fmla="*/ 655320 w 967740"/>
              <a:gd name="connsiteY31" fmla="*/ 779000 h 1788650"/>
              <a:gd name="connsiteX32" fmla="*/ 647700 w 967740"/>
              <a:gd name="connsiteY32" fmla="*/ 767570 h 1788650"/>
              <a:gd name="connsiteX33" fmla="*/ 640080 w 967740"/>
              <a:gd name="connsiteY33" fmla="*/ 737090 h 1788650"/>
              <a:gd name="connsiteX34" fmla="*/ 636270 w 967740"/>
              <a:gd name="connsiteY34" fmla="*/ 725660 h 1788650"/>
              <a:gd name="connsiteX35" fmla="*/ 632460 w 967740"/>
              <a:gd name="connsiteY35" fmla="*/ 710420 h 1788650"/>
              <a:gd name="connsiteX36" fmla="*/ 624840 w 967740"/>
              <a:gd name="connsiteY36" fmla="*/ 698990 h 1788650"/>
              <a:gd name="connsiteX37" fmla="*/ 621030 w 967740"/>
              <a:gd name="connsiteY37" fmla="*/ 683750 h 1788650"/>
              <a:gd name="connsiteX38" fmla="*/ 605790 w 967740"/>
              <a:gd name="connsiteY38" fmla="*/ 653270 h 1788650"/>
              <a:gd name="connsiteX39" fmla="*/ 586740 w 967740"/>
              <a:gd name="connsiteY39" fmla="*/ 622790 h 1788650"/>
              <a:gd name="connsiteX40" fmla="*/ 567690 w 967740"/>
              <a:gd name="connsiteY40" fmla="*/ 584690 h 1788650"/>
              <a:gd name="connsiteX41" fmla="*/ 567690 w 967740"/>
              <a:gd name="connsiteY41" fmla="*/ 584690 h 1788650"/>
              <a:gd name="connsiteX42" fmla="*/ 537210 w 967740"/>
              <a:gd name="connsiteY42" fmla="*/ 538970 h 1788650"/>
              <a:gd name="connsiteX43" fmla="*/ 518160 w 967740"/>
              <a:gd name="connsiteY43" fmla="*/ 504680 h 1788650"/>
              <a:gd name="connsiteX44" fmla="*/ 510540 w 967740"/>
              <a:gd name="connsiteY44" fmla="*/ 493250 h 1788650"/>
              <a:gd name="connsiteX45" fmla="*/ 468630 w 967740"/>
              <a:gd name="connsiteY45" fmla="*/ 455150 h 1788650"/>
              <a:gd name="connsiteX46" fmla="*/ 434340 w 967740"/>
              <a:gd name="connsiteY46" fmla="*/ 417050 h 1788650"/>
              <a:gd name="connsiteX47" fmla="*/ 403860 w 967740"/>
              <a:gd name="connsiteY47" fmla="*/ 390380 h 1788650"/>
              <a:gd name="connsiteX48" fmla="*/ 369570 w 967740"/>
              <a:gd name="connsiteY48" fmla="*/ 359900 h 1788650"/>
              <a:gd name="connsiteX49" fmla="*/ 342900 w 967740"/>
              <a:gd name="connsiteY49" fmla="*/ 344660 h 1788650"/>
              <a:gd name="connsiteX50" fmla="*/ 308610 w 967740"/>
              <a:gd name="connsiteY50" fmla="*/ 317990 h 1788650"/>
              <a:gd name="connsiteX51" fmla="*/ 281940 w 967740"/>
              <a:gd name="connsiteY51" fmla="*/ 302750 h 1788650"/>
              <a:gd name="connsiteX52" fmla="*/ 270510 w 967740"/>
              <a:gd name="connsiteY52" fmla="*/ 295130 h 1788650"/>
              <a:gd name="connsiteX53" fmla="*/ 224246 w 967740"/>
              <a:gd name="connsiteY53" fmla="*/ 264106 h 1788650"/>
              <a:gd name="connsiteX54" fmla="*/ 188323 w 967740"/>
              <a:gd name="connsiteY54" fmla="*/ 247232 h 1788650"/>
              <a:gd name="connsiteX55" fmla="*/ 163286 w 967740"/>
              <a:gd name="connsiteY55" fmla="*/ 215120 h 1788650"/>
              <a:gd name="connsiteX56" fmla="*/ 117566 w 967740"/>
              <a:gd name="connsiteY56" fmla="*/ 195526 h 1788650"/>
              <a:gd name="connsiteX57" fmla="*/ 76200 w 967740"/>
              <a:gd name="connsiteY57" fmla="*/ 167768 h 1788650"/>
              <a:gd name="connsiteX58" fmla="*/ 30480 w 967740"/>
              <a:gd name="connsiteY58" fmla="*/ 142730 h 1788650"/>
              <a:gd name="connsiteX59" fmla="*/ 22860 w 967740"/>
              <a:gd name="connsiteY59" fmla="*/ 127490 h 1788650"/>
              <a:gd name="connsiteX60" fmla="*/ 11430 w 967740"/>
              <a:gd name="connsiteY60" fmla="*/ 119870 h 1788650"/>
              <a:gd name="connsiteX61" fmla="*/ 19050 w 967740"/>
              <a:gd name="connsiteY61" fmla="*/ 104630 h 1788650"/>
              <a:gd name="connsiteX62" fmla="*/ 30480 w 967740"/>
              <a:gd name="connsiteY62" fmla="*/ 116060 h 1788650"/>
              <a:gd name="connsiteX63" fmla="*/ 41910 w 967740"/>
              <a:gd name="connsiteY63" fmla="*/ 123680 h 1788650"/>
              <a:gd name="connsiteX64" fmla="*/ 60960 w 967740"/>
              <a:gd name="connsiteY64" fmla="*/ 127490 h 1788650"/>
              <a:gd name="connsiteX65" fmla="*/ 53340 w 967740"/>
              <a:gd name="connsiteY65" fmla="*/ 97010 h 1788650"/>
              <a:gd name="connsiteX66" fmla="*/ 49530 w 967740"/>
              <a:gd name="connsiteY66" fmla="*/ 77960 h 1788650"/>
              <a:gd name="connsiteX67" fmla="*/ 72390 w 967740"/>
              <a:gd name="connsiteY67" fmla="*/ 93200 h 1788650"/>
              <a:gd name="connsiteX68" fmla="*/ 83820 w 967740"/>
              <a:gd name="connsiteY68" fmla="*/ 70340 h 1788650"/>
              <a:gd name="connsiteX69" fmla="*/ 110490 w 967740"/>
              <a:gd name="connsiteY69" fmla="*/ 89390 h 1788650"/>
              <a:gd name="connsiteX70" fmla="*/ 118110 w 967740"/>
              <a:gd name="connsiteY70" fmla="*/ 74150 h 1788650"/>
              <a:gd name="connsiteX71" fmla="*/ 125730 w 967740"/>
              <a:gd name="connsiteY71" fmla="*/ 51290 h 1788650"/>
              <a:gd name="connsiteX72" fmla="*/ 133350 w 967740"/>
              <a:gd name="connsiteY72" fmla="*/ 62720 h 1788650"/>
              <a:gd name="connsiteX73" fmla="*/ 140970 w 967740"/>
              <a:gd name="connsiteY73" fmla="*/ 51290 h 1788650"/>
              <a:gd name="connsiteX74" fmla="*/ 182880 w 967740"/>
              <a:gd name="connsiteY74" fmla="*/ 39860 h 1788650"/>
              <a:gd name="connsiteX75" fmla="*/ 211182 w 967740"/>
              <a:gd name="connsiteY75" fmla="*/ 51834 h 1788650"/>
              <a:gd name="connsiteX76" fmla="*/ 242207 w 967740"/>
              <a:gd name="connsiteY76" fmla="*/ 74695 h 1788650"/>
              <a:gd name="connsiteX77" fmla="*/ 283573 w 967740"/>
              <a:gd name="connsiteY77" fmla="*/ 104085 h 1788650"/>
              <a:gd name="connsiteX78" fmla="*/ 349431 w 967740"/>
              <a:gd name="connsiteY78" fmla="*/ 132389 h 1788650"/>
              <a:gd name="connsiteX79" fmla="*/ 389165 w 967740"/>
              <a:gd name="connsiteY79" fmla="*/ 159058 h 1788650"/>
              <a:gd name="connsiteX80" fmla="*/ 421277 w 967740"/>
              <a:gd name="connsiteY80" fmla="*/ 181374 h 1788650"/>
              <a:gd name="connsiteX81" fmla="*/ 457200 w 967740"/>
              <a:gd name="connsiteY81" fmla="*/ 209677 h 1788650"/>
              <a:gd name="connsiteX82" fmla="*/ 524147 w 967740"/>
              <a:gd name="connsiteY82" fmla="*/ 265195 h 1788650"/>
              <a:gd name="connsiteX83" fmla="*/ 555716 w 967740"/>
              <a:gd name="connsiteY83" fmla="*/ 294586 h 1788650"/>
              <a:gd name="connsiteX84" fmla="*/ 594360 w 967740"/>
              <a:gd name="connsiteY84" fmla="*/ 317990 h 1788650"/>
              <a:gd name="connsiteX85" fmla="*/ 624840 w 967740"/>
              <a:gd name="connsiteY85" fmla="*/ 356090 h 1788650"/>
              <a:gd name="connsiteX86" fmla="*/ 647700 w 967740"/>
              <a:gd name="connsiteY86" fmla="*/ 390380 h 1788650"/>
              <a:gd name="connsiteX87" fmla="*/ 651510 w 967740"/>
              <a:gd name="connsiteY87" fmla="*/ 401810 h 1788650"/>
              <a:gd name="connsiteX88" fmla="*/ 678180 w 967740"/>
              <a:gd name="connsiteY88" fmla="*/ 436100 h 1788650"/>
              <a:gd name="connsiteX89" fmla="*/ 704850 w 967740"/>
              <a:gd name="connsiteY89" fmla="*/ 474200 h 1788650"/>
              <a:gd name="connsiteX90" fmla="*/ 741317 w 967740"/>
              <a:gd name="connsiteY90" fmla="*/ 549312 h 1788650"/>
              <a:gd name="connsiteX91" fmla="*/ 754380 w 967740"/>
              <a:gd name="connsiteY91" fmla="*/ 580880 h 1788650"/>
              <a:gd name="connsiteX92" fmla="*/ 798467 w 967740"/>
              <a:gd name="connsiteY92" fmla="*/ 651093 h 1788650"/>
              <a:gd name="connsiteX93" fmla="*/ 807176 w 967740"/>
              <a:gd name="connsiteY93" fmla="*/ 567273 h 1788650"/>
              <a:gd name="connsiteX94" fmla="*/ 803910 w 967740"/>
              <a:gd name="connsiteY94" fmla="*/ 428480 h 1788650"/>
              <a:gd name="connsiteX95" fmla="*/ 796290 w 967740"/>
              <a:gd name="connsiteY95" fmla="*/ 401810 h 1788650"/>
              <a:gd name="connsiteX96" fmla="*/ 800100 w 967740"/>
              <a:gd name="connsiteY96" fmla="*/ 386570 h 1788650"/>
              <a:gd name="connsiteX97" fmla="*/ 796290 w 967740"/>
              <a:gd name="connsiteY97" fmla="*/ 363710 h 1788650"/>
              <a:gd name="connsiteX98" fmla="*/ 792480 w 967740"/>
              <a:gd name="connsiteY98" fmla="*/ 337040 h 1788650"/>
              <a:gd name="connsiteX99" fmla="*/ 784860 w 967740"/>
              <a:gd name="connsiteY99" fmla="*/ 291320 h 1788650"/>
              <a:gd name="connsiteX100" fmla="*/ 788670 w 967740"/>
              <a:gd name="connsiteY100" fmla="*/ 196070 h 1788650"/>
              <a:gd name="connsiteX101" fmla="*/ 792480 w 967740"/>
              <a:gd name="connsiteY101" fmla="*/ 177020 h 1788650"/>
              <a:gd name="connsiteX102" fmla="*/ 800100 w 967740"/>
              <a:gd name="connsiteY102" fmla="*/ 199880 h 1788650"/>
              <a:gd name="connsiteX103" fmla="*/ 803910 w 967740"/>
              <a:gd name="connsiteY103" fmla="*/ 237980 h 1788650"/>
              <a:gd name="connsiteX104" fmla="*/ 807720 w 967740"/>
              <a:gd name="connsiteY104" fmla="*/ 268460 h 1788650"/>
              <a:gd name="connsiteX105" fmla="*/ 815340 w 967740"/>
              <a:gd name="connsiteY105" fmla="*/ 257030 h 1788650"/>
              <a:gd name="connsiteX106" fmla="*/ 819150 w 967740"/>
              <a:gd name="connsiteY106" fmla="*/ 245600 h 1788650"/>
              <a:gd name="connsiteX107" fmla="*/ 826770 w 967740"/>
              <a:gd name="connsiteY107" fmla="*/ 226550 h 1788650"/>
              <a:gd name="connsiteX108" fmla="*/ 834390 w 967740"/>
              <a:gd name="connsiteY108" fmla="*/ 203690 h 1788650"/>
              <a:gd name="connsiteX109" fmla="*/ 845820 w 967740"/>
              <a:gd name="connsiteY109" fmla="*/ 180830 h 1788650"/>
              <a:gd name="connsiteX110" fmla="*/ 853440 w 967740"/>
              <a:gd name="connsiteY110" fmla="*/ 196070 h 1788650"/>
              <a:gd name="connsiteX111" fmla="*/ 868680 w 967740"/>
              <a:gd name="connsiteY111" fmla="*/ 218930 h 1788650"/>
              <a:gd name="connsiteX112" fmla="*/ 876300 w 967740"/>
              <a:gd name="connsiteY112" fmla="*/ 199880 h 1788650"/>
              <a:gd name="connsiteX113" fmla="*/ 883920 w 967740"/>
              <a:gd name="connsiteY113" fmla="*/ 188450 h 1788650"/>
              <a:gd name="connsiteX114" fmla="*/ 887730 w 967740"/>
              <a:gd name="connsiteY114" fmla="*/ 237980 h 1788650"/>
              <a:gd name="connsiteX115" fmla="*/ 902970 w 967740"/>
              <a:gd name="connsiteY115" fmla="*/ 211310 h 1788650"/>
              <a:gd name="connsiteX116" fmla="*/ 910590 w 967740"/>
              <a:gd name="connsiteY116" fmla="*/ 196070 h 1788650"/>
              <a:gd name="connsiteX117" fmla="*/ 906780 w 967740"/>
              <a:gd name="connsiteY117" fmla="*/ 226550 h 1788650"/>
              <a:gd name="connsiteX118" fmla="*/ 910590 w 967740"/>
              <a:gd name="connsiteY118" fmla="*/ 241790 h 1788650"/>
              <a:gd name="connsiteX119" fmla="*/ 918210 w 967740"/>
              <a:gd name="connsiteY119" fmla="*/ 230360 h 1788650"/>
              <a:gd name="connsiteX120" fmla="*/ 929640 w 967740"/>
              <a:gd name="connsiteY120" fmla="*/ 218930 h 1788650"/>
              <a:gd name="connsiteX121" fmla="*/ 933450 w 967740"/>
              <a:gd name="connsiteY121" fmla="*/ 207500 h 1788650"/>
              <a:gd name="connsiteX122" fmla="*/ 944880 w 967740"/>
              <a:gd name="connsiteY122" fmla="*/ 241790 h 1788650"/>
              <a:gd name="connsiteX123" fmla="*/ 941070 w 967740"/>
              <a:gd name="connsiteY123" fmla="*/ 302750 h 1788650"/>
              <a:gd name="connsiteX124" fmla="*/ 944880 w 967740"/>
              <a:gd name="connsiteY124" fmla="*/ 401810 h 1788650"/>
              <a:gd name="connsiteX125" fmla="*/ 948690 w 967740"/>
              <a:gd name="connsiteY125" fmla="*/ 428480 h 1788650"/>
              <a:gd name="connsiteX126" fmla="*/ 952500 w 967740"/>
              <a:gd name="connsiteY126" fmla="*/ 470390 h 1788650"/>
              <a:gd name="connsiteX127" fmla="*/ 956310 w 967740"/>
              <a:gd name="connsiteY127" fmla="*/ 565640 h 1788650"/>
              <a:gd name="connsiteX128" fmla="*/ 967740 w 967740"/>
              <a:gd name="connsiteY128" fmla="*/ 626600 h 1788650"/>
              <a:gd name="connsiteX129" fmla="*/ 960120 w 967740"/>
              <a:gd name="connsiteY129" fmla="*/ 737090 h 1788650"/>
              <a:gd name="connsiteX130" fmla="*/ 956310 w 967740"/>
              <a:gd name="connsiteY130" fmla="*/ 763760 h 1788650"/>
              <a:gd name="connsiteX131" fmla="*/ 952500 w 967740"/>
              <a:gd name="connsiteY131" fmla="*/ 782810 h 1788650"/>
              <a:gd name="connsiteX132" fmla="*/ 944880 w 967740"/>
              <a:gd name="connsiteY132" fmla="*/ 847580 h 1788650"/>
              <a:gd name="connsiteX133" fmla="*/ 941070 w 967740"/>
              <a:gd name="connsiteY133" fmla="*/ 862820 h 1788650"/>
              <a:gd name="connsiteX134" fmla="*/ 933450 w 967740"/>
              <a:gd name="connsiteY134" fmla="*/ 935210 h 1788650"/>
              <a:gd name="connsiteX135" fmla="*/ 925830 w 967740"/>
              <a:gd name="connsiteY135" fmla="*/ 988550 h 1788650"/>
              <a:gd name="connsiteX136" fmla="*/ 929640 w 967740"/>
              <a:gd name="connsiteY136" fmla="*/ 1057130 h 1788650"/>
              <a:gd name="connsiteX137" fmla="*/ 941070 w 967740"/>
              <a:gd name="connsiteY137" fmla="*/ 1133330 h 1788650"/>
              <a:gd name="connsiteX138" fmla="*/ 933450 w 967740"/>
              <a:gd name="connsiteY138" fmla="*/ 1217150 h 1788650"/>
              <a:gd name="connsiteX139" fmla="*/ 925830 w 967740"/>
              <a:gd name="connsiteY139" fmla="*/ 1262870 h 1788650"/>
              <a:gd name="connsiteX140" fmla="*/ 918210 w 967740"/>
              <a:gd name="connsiteY140" fmla="*/ 1346690 h 1788650"/>
              <a:gd name="connsiteX141" fmla="*/ 914400 w 967740"/>
              <a:gd name="connsiteY141" fmla="*/ 1361930 h 1788650"/>
              <a:gd name="connsiteX142" fmla="*/ 910590 w 967740"/>
              <a:gd name="connsiteY142" fmla="*/ 1380980 h 1788650"/>
              <a:gd name="connsiteX143" fmla="*/ 902970 w 967740"/>
              <a:gd name="connsiteY143" fmla="*/ 1403840 h 1788650"/>
              <a:gd name="connsiteX144" fmla="*/ 891540 w 967740"/>
              <a:gd name="connsiteY144" fmla="*/ 1430510 h 1788650"/>
              <a:gd name="connsiteX145" fmla="*/ 887730 w 967740"/>
              <a:gd name="connsiteY145" fmla="*/ 1457180 h 1788650"/>
              <a:gd name="connsiteX146" fmla="*/ 883920 w 967740"/>
              <a:gd name="connsiteY146" fmla="*/ 1468610 h 1788650"/>
              <a:gd name="connsiteX147" fmla="*/ 876300 w 967740"/>
              <a:gd name="connsiteY147" fmla="*/ 1495280 h 1788650"/>
              <a:gd name="connsiteX148" fmla="*/ 876300 w 967740"/>
              <a:gd name="connsiteY148" fmla="*/ 1586720 h 1788650"/>
              <a:gd name="connsiteX149" fmla="*/ 887730 w 967740"/>
              <a:gd name="connsiteY149" fmla="*/ 1609580 h 1788650"/>
              <a:gd name="connsiteX150" fmla="*/ 891540 w 967740"/>
              <a:gd name="connsiteY150" fmla="*/ 1617200 h 1788650"/>
              <a:gd name="connsiteX0" fmla="*/ 697230 w 967740"/>
              <a:gd name="connsiteY0" fmla="*/ 1788650 h 1788650"/>
              <a:gd name="connsiteX1" fmla="*/ 704850 w 967740"/>
              <a:gd name="connsiteY1" fmla="*/ 1758170 h 1788650"/>
              <a:gd name="connsiteX2" fmla="*/ 708660 w 967740"/>
              <a:gd name="connsiteY2" fmla="*/ 1742930 h 1788650"/>
              <a:gd name="connsiteX3" fmla="*/ 712470 w 967740"/>
              <a:gd name="connsiteY3" fmla="*/ 1716260 h 1788650"/>
              <a:gd name="connsiteX4" fmla="*/ 716280 w 967740"/>
              <a:gd name="connsiteY4" fmla="*/ 1697210 h 1788650"/>
              <a:gd name="connsiteX5" fmla="*/ 723900 w 967740"/>
              <a:gd name="connsiteY5" fmla="*/ 1674350 h 1788650"/>
              <a:gd name="connsiteX6" fmla="*/ 731520 w 967740"/>
              <a:gd name="connsiteY6" fmla="*/ 1590530 h 1788650"/>
              <a:gd name="connsiteX7" fmla="*/ 735330 w 967740"/>
              <a:gd name="connsiteY7" fmla="*/ 1579100 h 1788650"/>
              <a:gd name="connsiteX8" fmla="*/ 739140 w 967740"/>
              <a:gd name="connsiteY8" fmla="*/ 1529570 h 1788650"/>
              <a:gd name="connsiteX9" fmla="*/ 742950 w 967740"/>
              <a:gd name="connsiteY9" fmla="*/ 1514330 h 1788650"/>
              <a:gd name="connsiteX10" fmla="*/ 746760 w 967740"/>
              <a:gd name="connsiteY10" fmla="*/ 1472420 h 1788650"/>
              <a:gd name="connsiteX11" fmla="*/ 750570 w 967740"/>
              <a:gd name="connsiteY11" fmla="*/ 1457180 h 1788650"/>
              <a:gd name="connsiteX12" fmla="*/ 754380 w 967740"/>
              <a:gd name="connsiteY12" fmla="*/ 1426700 h 1788650"/>
              <a:gd name="connsiteX13" fmla="*/ 758190 w 967740"/>
              <a:gd name="connsiteY13" fmla="*/ 1400030 h 1788650"/>
              <a:gd name="connsiteX14" fmla="*/ 762000 w 967740"/>
              <a:gd name="connsiteY14" fmla="*/ 1339070 h 1788650"/>
              <a:gd name="connsiteX15" fmla="*/ 765810 w 967740"/>
              <a:gd name="connsiteY15" fmla="*/ 1316210 h 1788650"/>
              <a:gd name="connsiteX16" fmla="*/ 758190 w 967740"/>
              <a:gd name="connsiteY16" fmla="*/ 1209530 h 1788650"/>
              <a:gd name="connsiteX17" fmla="*/ 754380 w 967740"/>
              <a:gd name="connsiteY17" fmla="*/ 1190480 h 1788650"/>
              <a:gd name="connsiteX18" fmla="*/ 746760 w 967740"/>
              <a:gd name="connsiteY18" fmla="*/ 1137140 h 1788650"/>
              <a:gd name="connsiteX19" fmla="*/ 735330 w 967740"/>
              <a:gd name="connsiteY19" fmla="*/ 1087610 h 1788650"/>
              <a:gd name="connsiteX20" fmla="*/ 731520 w 967740"/>
              <a:gd name="connsiteY20" fmla="*/ 1076180 h 1788650"/>
              <a:gd name="connsiteX21" fmla="*/ 723900 w 967740"/>
              <a:gd name="connsiteY21" fmla="*/ 1019030 h 1788650"/>
              <a:gd name="connsiteX22" fmla="*/ 716280 w 967740"/>
              <a:gd name="connsiteY22" fmla="*/ 980930 h 1788650"/>
              <a:gd name="connsiteX23" fmla="*/ 712470 w 967740"/>
              <a:gd name="connsiteY23" fmla="*/ 942830 h 1788650"/>
              <a:gd name="connsiteX24" fmla="*/ 704850 w 967740"/>
              <a:gd name="connsiteY24" fmla="*/ 916160 h 1788650"/>
              <a:gd name="connsiteX25" fmla="*/ 701040 w 967740"/>
              <a:gd name="connsiteY25" fmla="*/ 897110 h 1788650"/>
              <a:gd name="connsiteX26" fmla="*/ 693420 w 967740"/>
              <a:gd name="connsiteY26" fmla="*/ 881870 h 1788650"/>
              <a:gd name="connsiteX27" fmla="*/ 685800 w 967740"/>
              <a:gd name="connsiteY27" fmla="*/ 859010 h 1788650"/>
              <a:gd name="connsiteX28" fmla="*/ 674370 w 967740"/>
              <a:gd name="connsiteY28" fmla="*/ 832340 h 1788650"/>
              <a:gd name="connsiteX29" fmla="*/ 666750 w 967740"/>
              <a:gd name="connsiteY29" fmla="*/ 817100 h 1788650"/>
              <a:gd name="connsiteX30" fmla="*/ 659130 w 967740"/>
              <a:gd name="connsiteY30" fmla="*/ 794240 h 1788650"/>
              <a:gd name="connsiteX31" fmla="*/ 655320 w 967740"/>
              <a:gd name="connsiteY31" fmla="*/ 779000 h 1788650"/>
              <a:gd name="connsiteX32" fmla="*/ 647700 w 967740"/>
              <a:gd name="connsiteY32" fmla="*/ 767570 h 1788650"/>
              <a:gd name="connsiteX33" fmla="*/ 640080 w 967740"/>
              <a:gd name="connsiteY33" fmla="*/ 737090 h 1788650"/>
              <a:gd name="connsiteX34" fmla="*/ 636270 w 967740"/>
              <a:gd name="connsiteY34" fmla="*/ 725660 h 1788650"/>
              <a:gd name="connsiteX35" fmla="*/ 632460 w 967740"/>
              <a:gd name="connsiteY35" fmla="*/ 710420 h 1788650"/>
              <a:gd name="connsiteX36" fmla="*/ 624840 w 967740"/>
              <a:gd name="connsiteY36" fmla="*/ 698990 h 1788650"/>
              <a:gd name="connsiteX37" fmla="*/ 621030 w 967740"/>
              <a:gd name="connsiteY37" fmla="*/ 683750 h 1788650"/>
              <a:gd name="connsiteX38" fmla="*/ 605790 w 967740"/>
              <a:gd name="connsiteY38" fmla="*/ 653270 h 1788650"/>
              <a:gd name="connsiteX39" fmla="*/ 586740 w 967740"/>
              <a:gd name="connsiteY39" fmla="*/ 622790 h 1788650"/>
              <a:gd name="connsiteX40" fmla="*/ 567690 w 967740"/>
              <a:gd name="connsiteY40" fmla="*/ 584690 h 1788650"/>
              <a:gd name="connsiteX41" fmla="*/ 567690 w 967740"/>
              <a:gd name="connsiteY41" fmla="*/ 584690 h 1788650"/>
              <a:gd name="connsiteX42" fmla="*/ 537210 w 967740"/>
              <a:gd name="connsiteY42" fmla="*/ 538970 h 1788650"/>
              <a:gd name="connsiteX43" fmla="*/ 518160 w 967740"/>
              <a:gd name="connsiteY43" fmla="*/ 504680 h 1788650"/>
              <a:gd name="connsiteX44" fmla="*/ 510540 w 967740"/>
              <a:gd name="connsiteY44" fmla="*/ 493250 h 1788650"/>
              <a:gd name="connsiteX45" fmla="*/ 468630 w 967740"/>
              <a:gd name="connsiteY45" fmla="*/ 455150 h 1788650"/>
              <a:gd name="connsiteX46" fmla="*/ 434340 w 967740"/>
              <a:gd name="connsiteY46" fmla="*/ 417050 h 1788650"/>
              <a:gd name="connsiteX47" fmla="*/ 403860 w 967740"/>
              <a:gd name="connsiteY47" fmla="*/ 390380 h 1788650"/>
              <a:gd name="connsiteX48" fmla="*/ 369570 w 967740"/>
              <a:gd name="connsiteY48" fmla="*/ 359900 h 1788650"/>
              <a:gd name="connsiteX49" fmla="*/ 342900 w 967740"/>
              <a:gd name="connsiteY49" fmla="*/ 344660 h 1788650"/>
              <a:gd name="connsiteX50" fmla="*/ 308610 w 967740"/>
              <a:gd name="connsiteY50" fmla="*/ 317990 h 1788650"/>
              <a:gd name="connsiteX51" fmla="*/ 281940 w 967740"/>
              <a:gd name="connsiteY51" fmla="*/ 302750 h 1788650"/>
              <a:gd name="connsiteX52" fmla="*/ 270510 w 967740"/>
              <a:gd name="connsiteY52" fmla="*/ 295130 h 1788650"/>
              <a:gd name="connsiteX53" fmla="*/ 224246 w 967740"/>
              <a:gd name="connsiteY53" fmla="*/ 264106 h 1788650"/>
              <a:gd name="connsiteX54" fmla="*/ 188323 w 967740"/>
              <a:gd name="connsiteY54" fmla="*/ 247232 h 1788650"/>
              <a:gd name="connsiteX55" fmla="*/ 163286 w 967740"/>
              <a:gd name="connsiteY55" fmla="*/ 215120 h 1788650"/>
              <a:gd name="connsiteX56" fmla="*/ 117566 w 967740"/>
              <a:gd name="connsiteY56" fmla="*/ 195526 h 1788650"/>
              <a:gd name="connsiteX57" fmla="*/ 76200 w 967740"/>
              <a:gd name="connsiteY57" fmla="*/ 167768 h 1788650"/>
              <a:gd name="connsiteX58" fmla="*/ 30480 w 967740"/>
              <a:gd name="connsiteY58" fmla="*/ 142730 h 1788650"/>
              <a:gd name="connsiteX59" fmla="*/ 22860 w 967740"/>
              <a:gd name="connsiteY59" fmla="*/ 127490 h 1788650"/>
              <a:gd name="connsiteX60" fmla="*/ 11430 w 967740"/>
              <a:gd name="connsiteY60" fmla="*/ 119870 h 1788650"/>
              <a:gd name="connsiteX61" fmla="*/ 19050 w 967740"/>
              <a:gd name="connsiteY61" fmla="*/ 104630 h 1788650"/>
              <a:gd name="connsiteX62" fmla="*/ 30480 w 967740"/>
              <a:gd name="connsiteY62" fmla="*/ 116060 h 1788650"/>
              <a:gd name="connsiteX63" fmla="*/ 41910 w 967740"/>
              <a:gd name="connsiteY63" fmla="*/ 123680 h 1788650"/>
              <a:gd name="connsiteX64" fmla="*/ 60960 w 967740"/>
              <a:gd name="connsiteY64" fmla="*/ 127490 h 1788650"/>
              <a:gd name="connsiteX65" fmla="*/ 53340 w 967740"/>
              <a:gd name="connsiteY65" fmla="*/ 97010 h 1788650"/>
              <a:gd name="connsiteX66" fmla="*/ 49530 w 967740"/>
              <a:gd name="connsiteY66" fmla="*/ 77960 h 1788650"/>
              <a:gd name="connsiteX67" fmla="*/ 72390 w 967740"/>
              <a:gd name="connsiteY67" fmla="*/ 93200 h 1788650"/>
              <a:gd name="connsiteX68" fmla="*/ 83820 w 967740"/>
              <a:gd name="connsiteY68" fmla="*/ 70340 h 1788650"/>
              <a:gd name="connsiteX69" fmla="*/ 110490 w 967740"/>
              <a:gd name="connsiteY69" fmla="*/ 89390 h 1788650"/>
              <a:gd name="connsiteX70" fmla="*/ 118110 w 967740"/>
              <a:gd name="connsiteY70" fmla="*/ 74150 h 1788650"/>
              <a:gd name="connsiteX71" fmla="*/ 125730 w 967740"/>
              <a:gd name="connsiteY71" fmla="*/ 51290 h 1788650"/>
              <a:gd name="connsiteX72" fmla="*/ 133350 w 967740"/>
              <a:gd name="connsiteY72" fmla="*/ 62720 h 1788650"/>
              <a:gd name="connsiteX73" fmla="*/ 140970 w 967740"/>
              <a:gd name="connsiteY73" fmla="*/ 51290 h 1788650"/>
              <a:gd name="connsiteX74" fmla="*/ 182880 w 967740"/>
              <a:gd name="connsiteY74" fmla="*/ 39860 h 1788650"/>
              <a:gd name="connsiteX75" fmla="*/ 211182 w 967740"/>
              <a:gd name="connsiteY75" fmla="*/ 51834 h 1788650"/>
              <a:gd name="connsiteX76" fmla="*/ 242207 w 967740"/>
              <a:gd name="connsiteY76" fmla="*/ 74695 h 1788650"/>
              <a:gd name="connsiteX77" fmla="*/ 283573 w 967740"/>
              <a:gd name="connsiteY77" fmla="*/ 104085 h 1788650"/>
              <a:gd name="connsiteX78" fmla="*/ 349431 w 967740"/>
              <a:gd name="connsiteY78" fmla="*/ 132389 h 1788650"/>
              <a:gd name="connsiteX79" fmla="*/ 389165 w 967740"/>
              <a:gd name="connsiteY79" fmla="*/ 159058 h 1788650"/>
              <a:gd name="connsiteX80" fmla="*/ 421277 w 967740"/>
              <a:gd name="connsiteY80" fmla="*/ 181374 h 1788650"/>
              <a:gd name="connsiteX81" fmla="*/ 457200 w 967740"/>
              <a:gd name="connsiteY81" fmla="*/ 209677 h 1788650"/>
              <a:gd name="connsiteX82" fmla="*/ 524147 w 967740"/>
              <a:gd name="connsiteY82" fmla="*/ 265195 h 1788650"/>
              <a:gd name="connsiteX83" fmla="*/ 555716 w 967740"/>
              <a:gd name="connsiteY83" fmla="*/ 294586 h 1788650"/>
              <a:gd name="connsiteX84" fmla="*/ 594360 w 967740"/>
              <a:gd name="connsiteY84" fmla="*/ 317990 h 1788650"/>
              <a:gd name="connsiteX85" fmla="*/ 624840 w 967740"/>
              <a:gd name="connsiteY85" fmla="*/ 356090 h 1788650"/>
              <a:gd name="connsiteX86" fmla="*/ 647700 w 967740"/>
              <a:gd name="connsiteY86" fmla="*/ 390380 h 1788650"/>
              <a:gd name="connsiteX87" fmla="*/ 651510 w 967740"/>
              <a:gd name="connsiteY87" fmla="*/ 401810 h 1788650"/>
              <a:gd name="connsiteX88" fmla="*/ 678180 w 967740"/>
              <a:gd name="connsiteY88" fmla="*/ 436100 h 1788650"/>
              <a:gd name="connsiteX89" fmla="*/ 704850 w 967740"/>
              <a:gd name="connsiteY89" fmla="*/ 474200 h 1788650"/>
              <a:gd name="connsiteX90" fmla="*/ 741317 w 967740"/>
              <a:gd name="connsiteY90" fmla="*/ 549312 h 1788650"/>
              <a:gd name="connsiteX91" fmla="*/ 767987 w 967740"/>
              <a:gd name="connsiteY91" fmla="*/ 599930 h 1788650"/>
              <a:gd name="connsiteX92" fmla="*/ 798467 w 967740"/>
              <a:gd name="connsiteY92" fmla="*/ 651093 h 1788650"/>
              <a:gd name="connsiteX93" fmla="*/ 807176 w 967740"/>
              <a:gd name="connsiteY93" fmla="*/ 567273 h 1788650"/>
              <a:gd name="connsiteX94" fmla="*/ 803910 w 967740"/>
              <a:gd name="connsiteY94" fmla="*/ 428480 h 1788650"/>
              <a:gd name="connsiteX95" fmla="*/ 796290 w 967740"/>
              <a:gd name="connsiteY95" fmla="*/ 401810 h 1788650"/>
              <a:gd name="connsiteX96" fmla="*/ 800100 w 967740"/>
              <a:gd name="connsiteY96" fmla="*/ 386570 h 1788650"/>
              <a:gd name="connsiteX97" fmla="*/ 796290 w 967740"/>
              <a:gd name="connsiteY97" fmla="*/ 363710 h 1788650"/>
              <a:gd name="connsiteX98" fmla="*/ 792480 w 967740"/>
              <a:gd name="connsiteY98" fmla="*/ 337040 h 1788650"/>
              <a:gd name="connsiteX99" fmla="*/ 784860 w 967740"/>
              <a:gd name="connsiteY99" fmla="*/ 291320 h 1788650"/>
              <a:gd name="connsiteX100" fmla="*/ 788670 w 967740"/>
              <a:gd name="connsiteY100" fmla="*/ 196070 h 1788650"/>
              <a:gd name="connsiteX101" fmla="*/ 792480 w 967740"/>
              <a:gd name="connsiteY101" fmla="*/ 177020 h 1788650"/>
              <a:gd name="connsiteX102" fmla="*/ 800100 w 967740"/>
              <a:gd name="connsiteY102" fmla="*/ 199880 h 1788650"/>
              <a:gd name="connsiteX103" fmla="*/ 803910 w 967740"/>
              <a:gd name="connsiteY103" fmla="*/ 237980 h 1788650"/>
              <a:gd name="connsiteX104" fmla="*/ 807720 w 967740"/>
              <a:gd name="connsiteY104" fmla="*/ 268460 h 1788650"/>
              <a:gd name="connsiteX105" fmla="*/ 815340 w 967740"/>
              <a:gd name="connsiteY105" fmla="*/ 257030 h 1788650"/>
              <a:gd name="connsiteX106" fmla="*/ 819150 w 967740"/>
              <a:gd name="connsiteY106" fmla="*/ 245600 h 1788650"/>
              <a:gd name="connsiteX107" fmla="*/ 826770 w 967740"/>
              <a:gd name="connsiteY107" fmla="*/ 226550 h 1788650"/>
              <a:gd name="connsiteX108" fmla="*/ 834390 w 967740"/>
              <a:gd name="connsiteY108" fmla="*/ 203690 h 1788650"/>
              <a:gd name="connsiteX109" fmla="*/ 845820 w 967740"/>
              <a:gd name="connsiteY109" fmla="*/ 180830 h 1788650"/>
              <a:gd name="connsiteX110" fmla="*/ 853440 w 967740"/>
              <a:gd name="connsiteY110" fmla="*/ 196070 h 1788650"/>
              <a:gd name="connsiteX111" fmla="*/ 868680 w 967740"/>
              <a:gd name="connsiteY111" fmla="*/ 218930 h 1788650"/>
              <a:gd name="connsiteX112" fmla="*/ 876300 w 967740"/>
              <a:gd name="connsiteY112" fmla="*/ 199880 h 1788650"/>
              <a:gd name="connsiteX113" fmla="*/ 883920 w 967740"/>
              <a:gd name="connsiteY113" fmla="*/ 188450 h 1788650"/>
              <a:gd name="connsiteX114" fmla="*/ 887730 w 967740"/>
              <a:gd name="connsiteY114" fmla="*/ 237980 h 1788650"/>
              <a:gd name="connsiteX115" fmla="*/ 902970 w 967740"/>
              <a:gd name="connsiteY115" fmla="*/ 211310 h 1788650"/>
              <a:gd name="connsiteX116" fmla="*/ 910590 w 967740"/>
              <a:gd name="connsiteY116" fmla="*/ 196070 h 1788650"/>
              <a:gd name="connsiteX117" fmla="*/ 906780 w 967740"/>
              <a:gd name="connsiteY117" fmla="*/ 226550 h 1788650"/>
              <a:gd name="connsiteX118" fmla="*/ 910590 w 967740"/>
              <a:gd name="connsiteY118" fmla="*/ 241790 h 1788650"/>
              <a:gd name="connsiteX119" fmla="*/ 918210 w 967740"/>
              <a:gd name="connsiteY119" fmla="*/ 230360 h 1788650"/>
              <a:gd name="connsiteX120" fmla="*/ 929640 w 967740"/>
              <a:gd name="connsiteY120" fmla="*/ 218930 h 1788650"/>
              <a:gd name="connsiteX121" fmla="*/ 933450 w 967740"/>
              <a:gd name="connsiteY121" fmla="*/ 207500 h 1788650"/>
              <a:gd name="connsiteX122" fmla="*/ 944880 w 967740"/>
              <a:gd name="connsiteY122" fmla="*/ 241790 h 1788650"/>
              <a:gd name="connsiteX123" fmla="*/ 941070 w 967740"/>
              <a:gd name="connsiteY123" fmla="*/ 302750 h 1788650"/>
              <a:gd name="connsiteX124" fmla="*/ 944880 w 967740"/>
              <a:gd name="connsiteY124" fmla="*/ 401810 h 1788650"/>
              <a:gd name="connsiteX125" fmla="*/ 948690 w 967740"/>
              <a:gd name="connsiteY125" fmla="*/ 428480 h 1788650"/>
              <a:gd name="connsiteX126" fmla="*/ 952500 w 967740"/>
              <a:gd name="connsiteY126" fmla="*/ 470390 h 1788650"/>
              <a:gd name="connsiteX127" fmla="*/ 956310 w 967740"/>
              <a:gd name="connsiteY127" fmla="*/ 565640 h 1788650"/>
              <a:gd name="connsiteX128" fmla="*/ 967740 w 967740"/>
              <a:gd name="connsiteY128" fmla="*/ 626600 h 1788650"/>
              <a:gd name="connsiteX129" fmla="*/ 960120 w 967740"/>
              <a:gd name="connsiteY129" fmla="*/ 737090 h 1788650"/>
              <a:gd name="connsiteX130" fmla="*/ 956310 w 967740"/>
              <a:gd name="connsiteY130" fmla="*/ 763760 h 1788650"/>
              <a:gd name="connsiteX131" fmla="*/ 952500 w 967740"/>
              <a:gd name="connsiteY131" fmla="*/ 782810 h 1788650"/>
              <a:gd name="connsiteX132" fmla="*/ 944880 w 967740"/>
              <a:gd name="connsiteY132" fmla="*/ 847580 h 1788650"/>
              <a:gd name="connsiteX133" fmla="*/ 941070 w 967740"/>
              <a:gd name="connsiteY133" fmla="*/ 862820 h 1788650"/>
              <a:gd name="connsiteX134" fmla="*/ 933450 w 967740"/>
              <a:gd name="connsiteY134" fmla="*/ 935210 h 1788650"/>
              <a:gd name="connsiteX135" fmla="*/ 925830 w 967740"/>
              <a:gd name="connsiteY135" fmla="*/ 988550 h 1788650"/>
              <a:gd name="connsiteX136" fmla="*/ 929640 w 967740"/>
              <a:gd name="connsiteY136" fmla="*/ 1057130 h 1788650"/>
              <a:gd name="connsiteX137" fmla="*/ 941070 w 967740"/>
              <a:gd name="connsiteY137" fmla="*/ 1133330 h 1788650"/>
              <a:gd name="connsiteX138" fmla="*/ 933450 w 967740"/>
              <a:gd name="connsiteY138" fmla="*/ 1217150 h 1788650"/>
              <a:gd name="connsiteX139" fmla="*/ 925830 w 967740"/>
              <a:gd name="connsiteY139" fmla="*/ 1262870 h 1788650"/>
              <a:gd name="connsiteX140" fmla="*/ 918210 w 967740"/>
              <a:gd name="connsiteY140" fmla="*/ 1346690 h 1788650"/>
              <a:gd name="connsiteX141" fmla="*/ 914400 w 967740"/>
              <a:gd name="connsiteY141" fmla="*/ 1361930 h 1788650"/>
              <a:gd name="connsiteX142" fmla="*/ 910590 w 967740"/>
              <a:gd name="connsiteY142" fmla="*/ 1380980 h 1788650"/>
              <a:gd name="connsiteX143" fmla="*/ 902970 w 967740"/>
              <a:gd name="connsiteY143" fmla="*/ 1403840 h 1788650"/>
              <a:gd name="connsiteX144" fmla="*/ 891540 w 967740"/>
              <a:gd name="connsiteY144" fmla="*/ 1430510 h 1788650"/>
              <a:gd name="connsiteX145" fmla="*/ 887730 w 967740"/>
              <a:gd name="connsiteY145" fmla="*/ 1457180 h 1788650"/>
              <a:gd name="connsiteX146" fmla="*/ 883920 w 967740"/>
              <a:gd name="connsiteY146" fmla="*/ 1468610 h 1788650"/>
              <a:gd name="connsiteX147" fmla="*/ 876300 w 967740"/>
              <a:gd name="connsiteY147" fmla="*/ 1495280 h 1788650"/>
              <a:gd name="connsiteX148" fmla="*/ 876300 w 967740"/>
              <a:gd name="connsiteY148" fmla="*/ 1586720 h 1788650"/>
              <a:gd name="connsiteX149" fmla="*/ 887730 w 967740"/>
              <a:gd name="connsiteY149" fmla="*/ 1609580 h 1788650"/>
              <a:gd name="connsiteX150" fmla="*/ 891540 w 967740"/>
              <a:gd name="connsiteY150" fmla="*/ 1617200 h 1788650"/>
              <a:gd name="connsiteX0" fmla="*/ 697230 w 967740"/>
              <a:gd name="connsiteY0" fmla="*/ 1788650 h 1788650"/>
              <a:gd name="connsiteX1" fmla="*/ 704850 w 967740"/>
              <a:gd name="connsiteY1" fmla="*/ 1758170 h 1788650"/>
              <a:gd name="connsiteX2" fmla="*/ 708660 w 967740"/>
              <a:gd name="connsiteY2" fmla="*/ 1742930 h 1788650"/>
              <a:gd name="connsiteX3" fmla="*/ 712470 w 967740"/>
              <a:gd name="connsiteY3" fmla="*/ 1716260 h 1788650"/>
              <a:gd name="connsiteX4" fmla="*/ 716280 w 967740"/>
              <a:gd name="connsiteY4" fmla="*/ 1697210 h 1788650"/>
              <a:gd name="connsiteX5" fmla="*/ 723900 w 967740"/>
              <a:gd name="connsiteY5" fmla="*/ 1674350 h 1788650"/>
              <a:gd name="connsiteX6" fmla="*/ 731520 w 967740"/>
              <a:gd name="connsiteY6" fmla="*/ 1590530 h 1788650"/>
              <a:gd name="connsiteX7" fmla="*/ 735330 w 967740"/>
              <a:gd name="connsiteY7" fmla="*/ 1579100 h 1788650"/>
              <a:gd name="connsiteX8" fmla="*/ 739140 w 967740"/>
              <a:gd name="connsiteY8" fmla="*/ 1529570 h 1788650"/>
              <a:gd name="connsiteX9" fmla="*/ 742950 w 967740"/>
              <a:gd name="connsiteY9" fmla="*/ 1514330 h 1788650"/>
              <a:gd name="connsiteX10" fmla="*/ 746760 w 967740"/>
              <a:gd name="connsiteY10" fmla="*/ 1472420 h 1788650"/>
              <a:gd name="connsiteX11" fmla="*/ 750570 w 967740"/>
              <a:gd name="connsiteY11" fmla="*/ 1457180 h 1788650"/>
              <a:gd name="connsiteX12" fmla="*/ 754380 w 967740"/>
              <a:gd name="connsiteY12" fmla="*/ 1426700 h 1788650"/>
              <a:gd name="connsiteX13" fmla="*/ 758190 w 967740"/>
              <a:gd name="connsiteY13" fmla="*/ 1400030 h 1788650"/>
              <a:gd name="connsiteX14" fmla="*/ 762000 w 967740"/>
              <a:gd name="connsiteY14" fmla="*/ 1339070 h 1788650"/>
              <a:gd name="connsiteX15" fmla="*/ 765810 w 967740"/>
              <a:gd name="connsiteY15" fmla="*/ 1316210 h 1788650"/>
              <a:gd name="connsiteX16" fmla="*/ 758190 w 967740"/>
              <a:gd name="connsiteY16" fmla="*/ 1209530 h 1788650"/>
              <a:gd name="connsiteX17" fmla="*/ 754380 w 967740"/>
              <a:gd name="connsiteY17" fmla="*/ 1190480 h 1788650"/>
              <a:gd name="connsiteX18" fmla="*/ 746760 w 967740"/>
              <a:gd name="connsiteY18" fmla="*/ 1137140 h 1788650"/>
              <a:gd name="connsiteX19" fmla="*/ 735330 w 967740"/>
              <a:gd name="connsiteY19" fmla="*/ 1087610 h 1788650"/>
              <a:gd name="connsiteX20" fmla="*/ 731520 w 967740"/>
              <a:gd name="connsiteY20" fmla="*/ 1076180 h 1788650"/>
              <a:gd name="connsiteX21" fmla="*/ 723900 w 967740"/>
              <a:gd name="connsiteY21" fmla="*/ 1019030 h 1788650"/>
              <a:gd name="connsiteX22" fmla="*/ 716280 w 967740"/>
              <a:gd name="connsiteY22" fmla="*/ 980930 h 1788650"/>
              <a:gd name="connsiteX23" fmla="*/ 712470 w 967740"/>
              <a:gd name="connsiteY23" fmla="*/ 942830 h 1788650"/>
              <a:gd name="connsiteX24" fmla="*/ 704850 w 967740"/>
              <a:gd name="connsiteY24" fmla="*/ 916160 h 1788650"/>
              <a:gd name="connsiteX25" fmla="*/ 701040 w 967740"/>
              <a:gd name="connsiteY25" fmla="*/ 897110 h 1788650"/>
              <a:gd name="connsiteX26" fmla="*/ 693420 w 967740"/>
              <a:gd name="connsiteY26" fmla="*/ 881870 h 1788650"/>
              <a:gd name="connsiteX27" fmla="*/ 685800 w 967740"/>
              <a:gd name="connsiteY27" fmla="*/ 859010 h 1788650"/>
              <a:gd name="connsiteX28" fmla="*/ 674370 w 967740"/>
              <a:gd name="connsiteY28" fmla="*/ 832340 h 1788650"/>
              <a:gd name="connsiteX29" fmla="*/ 666750 w 967740"/>
              <a:gd name="connsiteY29" fmla="*/ 817100 h 1788650"/>
              <a:gd name="connsiteX30" fmla="*/ 659130 w 967740"/>
              <a:gd name="connsiteY30" fmla="*/ 794240 h 1788650"/>
              <a:gd name="connsiteX31" fmla="*/ 655320 w 967740"/>
              <a:gd name="connsiteY31" fmla="*/ 779000 h 1788650"/>
              <a:gd name="connsiteX32" fmla="*/ 647700 w 967740"/>
              <a:gd name="connsiteY32" fmla="*/ 767570 h 1788650"/>
              <a:gd name="connsiteX33" fmla="*/ 640080 w 967740"/>
              <a:gd name="connsiteY33" fmla="*/ 737090 h 1788650"/>
              <a:gd name="connsiteX34" fmla="*/ 636270 w 967740"/>
              <a:gd name="connsiteY34" fmla="*/ 725660 h 1788650"/>
              <a:gd name="connsiteX35" fmla="*/ 632460 w 967740"/>
              <a:gd name="connsiteY35" fmla="*/ 710420 h 1788650"/>
              <a:gd name="connsiteX36" fmla="*/ 624840 w 967740"/>
              <a:gd name="connsiteY36" fmla="*/ 698990 h 1788650"/>
              <a:gd name="connsiteX37" fmla="*/ 621030 w 967740"/>
              <a:gd name="connsiteY37" fmla="*/ 683750 h 1788650"/>
              <a:gd name="connsiteX38" fmla="*/ 605790 w 967740"/>
              <a:gd name="connsiteY38" fmla="*/ 653270 h 1788650"/>
              <a:gd name="connsiteX39" fmla="*/ 586740 w 967740"/>
              <a:gd name="connsiteY39" fmla="*/ 622790 h 1788650"/>
              <a:gd name="connsiteX40" fmla="*/ 567690 w 967740"/>
              <a:gd name="connsiteY40" fmla="*/ 584690 h 1788650"/>
              <a:gd name="connsiteX41" fmla="*/ 567690 w 967740"/>
              <a:gd name="connsiteY41" fmla="*/ 584690 h 1788650"/>
              <a:gd name="connsiteX42" fmla="*/ 537210 w 967740"/>
              <a:gd name="connsiteY42" fmla="*/ 538970 h 1788650"/>
              <a:gd name="connsiteX43" fmla="*/ 518160 w 967740"/>
              <a:gd name="connsiteY43" fmla="*/ 504680 h 1788650"/>
              <a:gd name="connsiteX44" fmla="*/ 510540 w 967740"/>
              <a:gd name="connsiteY44" fmla="*/ 493250 h 1788650"/>
              <a:gd name="connsiteX45" fmla="*/ 468630 w 967740"/>
              <a:gd name="connsiteY45" fmla="*/ 455150 h 1788650"/>
              <a:gd name="connsiteX46" fmla="*/ 434340 w 967740"/>
              <a:gd name="connsiteY46" fmla="*/ 417050 h 1788650"/>
              <a:gd name="connsiteX47" fmla="*/ 403860 w 967740"/>
              <a:gd name="connsiteY47" fmla="*/ 390380 h 1788650"/>
              <a:gd name="connsiteX48" fmla="*/ 369570 w 967740"/>
              <a:gd name="connsiteY48" fmla="*/ 359900 h 1788650"/>
              <a:gd name="connsiteX49" fmla="*/ 342900 w 967740"/>
              <a:gd name="connsiteY49" fmla="*/ 344660 h 1788650"/>
              <a:gd name="connsiteX50" fmla="*/ 308610 w 967740"/>
              <a:gd name="connsiteY50" fmla="*/ 317990 h 1788650"/>
              <a:gd name="connsiteX51" fmla="*/ 281940 w 967740"/>
              <a:gd name="connsiteY51" fmla="*/ 302750 h 1788650"/>
              <a:gd name="connsiteX52" fmla="*/ 270510 w 967740"/>
              <a:gd name="connsiteY52" fmla="*/ 295130 h 1788650"/>
              <a:gd name="connsiteX53" fmla="*/ 224246 w 967740"/>
              <a:gd name="connsiteY53" fmla="*/ 264106 h 1788650"/>
              <a:gd name="connsiteX54" fmla="*/ 188323 w 967740"/>
              <a:gd name="connsiteY54" fmla="*/ 247232 h 1788650"/>
              <a:gd name="connsiteX55" fmla="*/ 163286 w 967740"/>
              <a:gd name="connsiteY55" fmla="*/ 215120 h 1788650"/>
              <a:gd name="connsiteX56" fmla="*/ 117566 w 967740"/>
              <a:gd name="connsiteY56" fmla="*/ 195526 h 1788650"/>
              <a:gd name="connsiteX57" fmla="*/ 76200 w 967740"/>
              <a:gd name="connsiteY57" fmla="*/ 167768 h 1788650"/>
              <a:gd name="connsiteX58" fmla="*/ 30480 w 967740"/>
              <a:gd name="connsiteY58" fmla="*/ 142730 h 1788650"/>
              <a:gd name="connsiteX59" fmla="*/ 22860 w 967740"/>
              <a:gd name="connsiteY59" fmla="*/ 127490 h 1788650"/>
              <a:gd name="connsiteX60" fmla="*/ 11430 w 967740"/>
              <a:gd name="connsiteY60" fmla="*/ 119870 h 1788650"/>
              <a:gd name="connsiteX61" fmla="*/ 19050 w 967740"/>
              <a:gd name="connsiteY61" fmla="*/ 104630 h 1788650"/>
              <a:gd name="connsiteX62" fmla="*/ 30480 w 967740"/>
              <a:gd name="connsiteY62" fmla="*/ 116060 h 1788650"/>
              <a:gd name="connsiteX63" fmla="*/ 41910 w 967740"/>
              <a:gd name="connsiteY63" fmla="*/ 123680 h 1788650"/>
              <a:gd name="connsiteX64" fmla="*/ 60960 w 967740"/>
              <a:gd name="connsiteY64" fmla="*/ 127490 h 1788650"/>
              <a:gd name="connsiteX65" fmla="*/ 53340 w 967740"/>
              <a:gd name="connsiteY65" fmla="*/ 97010 h 1788650"/>
              <a:gd name="connsiteX66" fmla="*/ 49530 w 967740"/>
              <a:gd name="connsiteY66" fmla="*/ 77960 h 1788650"/>
              <a:gd name="connsiteX67" fmla="*/ 72390 w 967740"/>
              <a:gd name="connsiteY67" fmla="*/ 93200 h 1788650"/>
              <a:gd name="connsiteX68" fmla="*/ 83820 w 967740"/>
              <a:gd name="connsiteY68" fmla="*/ 70340 h 1788650"/>
              <a:gd name="connsiteX69" fmla="*/ 110490 w 967740"/>
              <a:gd name="connsiteY69" fmla="*/ 89390 h 1788650"/>
              <a:gd name="connsiteX70" fmla="*/ 118110 w 967740"/>
              <a:gd name="connsiteY70" fmla="*/ 74150 h 1788650"/>
              <a:gd name="connsiteX71" fmla="*/ 125730 w 967740"/>
              <a:gd name="connsiteY71" fmla="*/ 51290 h 1788650"/>
              <a:gd name="connsiteX72" fmla="*/ 133350 w 967740"/>
              <a:gd name="connsiteY72" fmla="*/ 62720 h 1788650"/>
              <a:gd name="connsiteX73" fmla="*/ 140970 w 967740"/>
              <a:gd name="connsiteY73" fmla="*/ 51290 h 1788650"/>
              <a:gd name="connsiteX74" fmla="*/ 182880 w 967740"/>
              <a:gd name="connsiteY74" fmla="*/ 39860 h 1788650"/>
              <a:gd name="connsiteX75" fmla="*/ 211182 w 967740"/>
              <a:gd name="connsiteY75" fmla="*/ 51834 h 1788650"/>
              <a:gd name="connsiteX76" fmla="*/ 242207 w 967740"/>
              <a:gd name="connsiteY76" fmla="*/ 74695 h 1788650"/>
              <a:gd name="connsiteX77" fmla="*/ 283573 w 967740"/>
              <a:gd name="connsiteY77" fmla="*/ 104085 h 1788650"/>
              <a:gd name="connsiteX78" fmla="*/ 349431 w 967740"/>
              <a:gd name="connsiteY78" fmla="*/ 132389 h 1788650"/>
              <a:gd name="connsiteX79" fmla="*/ 389165 w 967740"/>
              <a:gd name="connsiteY79" fmla="*/ 159058 h 1788650"/>
              <a:gd name="connsiteX80" fmla="*/ 421277 w 967740"/>
              <a:gd name="connsiteY80" fmla="*/ 181374 h 1788650"/>
              <a:gd name="connsiteX81" fmla="*/ 457200 w 967740"/>
              <a:gd name="connsiteY81" fmla="*/ 209677 h 1788650"/>
              <a:gd name="connsiteX82" fmla="*/ 524147 w 967740"/>
              <a:gd name="connsiteY82" fmla="*/ 265195 h 1788650"/>
              <a:gd name="connsiteX83" fmla="*/ 555716 w 967740"/>
              <a:gd name="connsiteY83" fmla="*/ 294586 h 1788650"/>
              <a:gd name="connsiteX84" fmla="*/ 594360 w 967740"/>
              <a:gd name="connsiteY84" fmla="*/ 317990 h 1788650"/>
              <a:gd name="connsiteX85" fmla="*/ 624840 w 967740"/>
              <a:gd name="connsiteY85" fmla="*/ 356090 h 1788650"/>
              <a:gd name="connsiteX86" fmla="*/ 647700 w 967740"/>
              <a:gd name="connsiteY86" fmla="*/ 390380 h 1788650"/>
              <a:gd name="connsiteX87" fmla="*/ 651510 w 967740"/>
              <a:gd name="connsiteY87" fmla="*/ 401810 h 1788650"/>
              <a:gd name="connsiteX88" fmla="*/ 678180 w 967740"/>
              <a:gd name="connsiteY88" fmla="*/ 436100 h 1788650"/>
              <a:gd name="connsiteX89" fmla="*/ 704850 w 967740"/>
              <a:gd name="connsiteY89" fmla="*/ 474200 h 1788650"/>
              <a:gd name="connsiteX90" fmla="*/ 741317 w 967740"/>
              <a:gd name="connsiteY90" fmla="*/ 549312 h 1788650"/>
              <a:gd name="connsiteX91" fmla="*/ 767987 w 967740"/>
              <a:gd name="connsiteY91" fmla="*/ 599930 h 1788650"/>
              <a:gd name="connsiteX92" fmla="*/ 798467 w 967740"/>
              <a:gd name="connsiteY92" fmla="*/ 651093 h 1788650"/>
              <a:gd name="connsiteX93" fmla="*/ 807176 w 967740"/>
              <a:gd name="connsiteY93" fmla="*/ 567273 h 1788650"/>
              <a:gd name="connsiteX94" fmla="*/ 809353 w 967740"/>
              <a:gd name="connsiteY94" fmla="*/ 463859 h 1788650"/>
              <a:gd name="connsiteX95" fmla="*/ 796290 w 967740"/>
              <a:gd name="connsiteY95" fmla="*/ 401810 h 1788650"/>
              <a:gd name="connsiteX96" fmla="*/ 800100 w 967740"/>
              <a:gd name="connsiteY96" fmla="*/ 386570 h 1788650"/>
              <a:gd name="connsiteX97" fmla="*/ 796290 w 967740"/>
              <a:gd name="connsiteY97" fmla="*/ 363710 h 1788650"/>
              <a:gd name="connsiteX98" fmla="*/ 792480 w 967740"/>
              <a:gd name="connsiteY98" fmla="*/ 337040 h 1788650"/>
              <a:gd name="connsiteX99" fmla="*/ 784860 w 967740"/>
              <a:gd name="connsiteY99" fmla="*/ 291320 h 1788650"/>
              <a:gd name="connsiteX100" fmla="*/ 788670 w 967740"/>
              <a:gd name="connsiteY100" fmla="*/ 196070 h 1788650"/>
              <a:gd name="connsiteX101" fmla="*/ 792480 w 967740"/>
              <a:gd name="connsiteY101" fmla="*/ 177020 h 1788650"/>
              <a:gd name="connsiteX102" fmla="*/ 800100 w 967740"/>
              <a:gd name="connsiteY102" fmla="*/ 199880 h 1788650"/>
              <a:gd name="connsiteX103" fmla="*/ 803910 w 967740"/>
              <a:gd name="connsiteY103" fmla="*/ 237980 h 1788650"/>
              <a:gd name="connsiteX104" fmla="*/ 807720 w 967740"/>
              <a:gd name="connsiteY104" fmla="*/ 268460 h 1788650"/>
              <a:gd name="connsiteX105" fmla="*/ 815340 w 967740"/>
              <a:gd name="connsiteY105" fmla="*/ 257030 h 1788650"/>
              <a:gd name="connsiteX106" fmla="*/ 819150 w 967740"/>
              <a:gd name="connsiteY106" fmla="*/ 245600 h 1788650"/>
              <a:gd name="connsiteX107" fmla="*/ 826770 w 967740"/>
              <a:gd name="connsiteY107" fmla="*/ 226550 h 1788650"/>
              <a:gd name="connsiteX108" fmla="*/ 834390 w 967740"/>
              <a:gd name="connsiteY108" fmla="*/ 203690 h 1788650"/>
              <a:gd name="connsiteX109" fmla="*/ 845820 w 967740"/>
              <a:gd name="connsiteY109" fmla="*/ 180830 h 1788650"/>
              <a:gd name="connsiteX110" fmla="*/ 853440 w 967740"/>
              <a:gd name="connsiteY110" fmla="*/ 196070 h 1788650"/>
              <a:gd name="connsiteX111" fmla="*/ 868680 w 967740"/>
              <a:gd name="connsiteY111" fmla="*/ 218930 h 1788650"/>
              <a:gd name="connsiteX112" fmla="*/ 876300 w 967740"/>
              <a:gd name="connsiteY112" fmla="*/ 199880 h 1788650"/>
              <a:gd name="connsiteX113" fmla="*/ 883920 w 967740"/>
              <a:gd name="connsiteY113" fmla="*/ 188450 h 1788650"/>
              <a:gd name="connsiteX114" fmla="*/ 887730 w 967740"/>
              <a:gd name="connsiteY114" fmla="*/ 237980 h 1788650"/>
              <a:gd name="connsiteX115" fmla="*/ 902970 w 967740"/>
              <a:gd name="connsiteY115" fmla="*/ 211310 h 1788650"/>
              <a:gd name="connsiteX116" fmla="*/ 910590 w 967740"/>
              <a:gd name="connsiteY116" fmla="*/ 196070 h 1788650"/>
              <a:gd name="connsiteX117" fmla="*/ 906780 w 967740"/>
              <a:gd name="connsiteY117" fmla="*/ 226550 h 1788650"/>
              <a:gd name="connsiteX118" fmla="*/ 910590 w 967740"/>
              <a:gd name="connsiteY118" fmla="*/ 241790 h 1788650"/>
              <a:gd name="connsiteX119" fmla="*/ 918210 w 967740"/>
              <a:gd name="connsiteY119" fmla="*/ 230360 h 1788650"/>
              <a:gd name="connsiteX120" fmla="*/ 929640 w 967740"/>
              <a:gd name="connsiteY120" fmla="*/ 218930 h 1788650"/>
              <a:gd name="connsiteX121" fmla="*/ 933450 w 967740"/>
              <a:gd name="connsiteY121" fmla="*/ 207500 h 1788650"/>
              <a:gd name="connsiteX122" fmla="*/ 944880 w 967740"/>
              <a:gd name="connsiteY122" fmla="*/ 241790 h 1788650"/>
              <a:gd name="connsiteX123" fmla="*/ 941070 w 967740"/>
              <a:gd name="connsiteY123" fmla="*/ 302750 h 1788650"/>
              <a:gd name="connsiteX124" fmla="*/ 944880 w 967740"/>
              <a:gd name="connsiteY124" fmla="*/ 401810 h 1788650"/>
              <a:gd name="connsiteX125" fmla="*/ 948690 w 967740"/>
              <a:gd name="connsiteY125" fmla="*/ 428480 h 1788650"/>
              <a:gd name="connsiteX126" fmla="*/ 952500 w 967740"/>
              <a:gd name="connsiteY126" fmla="*/ 470390 h 1788650"/>
              <a:gd name="connsiteX127" fmla="*/ 956310 w 967740"/>
              <a:gd name="connsiteY127" fmla="*/ 565640 h 1788650"/>
              <a:gd name="connsiteX128" fmla="*/ 967740 w 967740"/>
              <a:gd name="connsiteY128" fmla="*/ 626600 h 1788650"/>
              <a:gd name="connsiteX129" fmla="*/ 960120 w 967740"/>
              <a:gd name="connsiteY129" fmla="*/ 737090 h 1788650"/>
              <a:gd name="connsiteX130" fmla="*/ 956310 w 967740"/>
              <a:gd name="connsiteY130" fmla="*/ 763760 h 1788650"/>
              <a:gd name="connsiteX131" fmla="*/ 952500 w 967740"/>
              <a:gd name="connsiteY131" fmla="*/ 782810 h 1788650"/>
              <a:gd name="connsiteX132" fmla="*/ 944880 w 967740"/>
              <a:gd name="connsiteY132" fmla="*/ 847580 h 1788650"/>
              <a:gd name="connsiteX133" fmla="*/ 941070 w 967740"/>
              <a:gd name="connsiteY133" fmla="*/ 862820 h 1788650"/>
              <a:gd name="connsiteX134" fmla="*/ 933450 w 967740"/>
              <a:gd name="connsiteY134" fmla="*/ 935210 h 1788650"/>
              <a:gd name="connsiteX135" fmla="*/ 925830 w 967740"/>
              <a:gd name="connsiteY135" fmla="*/ 988550 h 1788650"/>
              <a:gd name="connsiteX136" fmla="*/ 929640 w 967740"/>
              <a:gd name="connsiteY136" fmla="*/ 1057130 h 1788650"/>
              <a:gd name="connsiteX137" fmla="*/ 941070 w 967740"/>
              <a:gd name="connsiteY137" fmla="*/ 1133330 h 1788650"/>
              <a:gd name="connsiteX138" fmla="*/ 933450 w 967740"/>
              <a:gd name="connsiteY138" fmla="*/ 1217150 h 1788650"/>
              <a:gd name="connsiteX139" fmla="*/ 925830 w 967740"/>
              <a:gd name="connsiteY139" fmla="*/ 1262870 h 1788650"/>
              <a:gd name="connsiteX140" fmla="*/ 918210 w 967740"/>
              <a:gd name="connsiteY140" fmla="*/ 1346690 h 1788650"/>
              <a:gd name="connsiteX141" fmla="*/ 914400 w 967740"/>
              <a:gd name="connsiteY141" fmla="*/ 1361930 h 1788650"/>
              <a:gd name="connsiteX142" fmla="*/ 910590 w 967740"/>
              <a:gd name="connsiteY142" fmla="*/ 1380980 h 1788650"/>
              <a:gd name="connsiteX143" fmla="*/ 902970 w 967740"/>
              <a:gd name="connsiteY143" fmla="*/ 1403840 h 1788650"/>
              <a:gd name="connsiteX144" fmla="*/ 891540 w 967740"/>
              <a:gd name="connsiteY144" fmla="*/ 1430510 h 1788650"/>
              <a:gd name="connsiteX145" fmla="*/ 887730 w 967740"/>
              <a:gd name="connsiteY145" fmla="*/ 1457180 h 1788650"/>
              <a:gd name="connsiteX146" fmla="*/ 883920 w 967740"/>
              <a:gd name="connsiteY146" fmla="*/ 1468610 h 1788650"/>
              <a:gd name="connsiteX147" fmla="*/ 876300 w 967740"/>
              <a:gd name="connsiteY147" fmla="*/ 1495280 h 1788650"/>
              <a:gd name="connsiteX148" fmla="*/ 876300 w 967740"/>
              <a:gd name="connsiteY148" fmla="*/ 1586720 h 1788650"/>
              <a:gd name="connsiteX149" fmla="*/ 887730 w 967740"/>
              <a:gd name="connsiteY149" fmla="*/ 1609580 h 1788650"/>
              <a:gd name="connsiteX150" fmla="*/ 891540 w 967740"/>
              <a:gd name="connsiteY150" fmla="*/ 1617200 h 1788650"/>
              <a:gd name="connsiteX0" fmla="*/ 697230 w 967740"/>
              <a:gd name="connsiteY0" fmla="*/ 1788650 h 1788650"/>
              <a:gd name="connsiteX1" fmla="*/ 704850 w 967740"/>
              <a:gd name="connsiteY1" fmla="*/ 1758170 h 1788650"/>
              <a:gd name="connsiteX2" fmla="*/ 708660 w 967740"/>
              <a:gd name="connsiteY2" fmla="*/ 1742930 h 1788650"/>
              <a:gd name="connsiteX3" fmla="*/ 712470 w 967740"/>
              <a:gd name="connsiteY3" fmla="*/ 1716260 h 1788650"/>
              <a:gd name="connsiteX4" fmla="*/ 716280 w 967740"/>
              <a:gd name="connsiteY4" fmla="*/ 1697210 h 1788650"/>
              <a:gd name="connsiteX5" fmla="*/ 723900 w 967740"/>
              <a:gd name="connsiteY5" fmla="*/ 1674350 h 1788650"/>
              <a:gd name="connsiteX6" fmla="*/ 731520 w 967740"/>
              <a:gd name="connsiteY6" fmla="*/ 1590530 h 1788650"/>
              <a:gd name="connsiteX7" fmla="*/ 735330 w 967740"/>
              <a:gd name="connsiteY7" fmla="*/ 1579100 h 1788650"/>
              <a:gd name="connsiteX8" fmla="*/ 739140 w 967740"/>
              <a:gd name="connsiteY8" fmla="*/ 1529570 h 1788650"/>
              <a:gd name="connsiteX9" fmla="*/ 742950 w 967740"/>
              <a:gd name="connsiteY9" fmla="*/ 1514330 h 1788650"/>
              <a:gd name="connsiteX10" fmla="*/ 746760 w 967740"/>
              <a:gd name="connsiteY10" fmla="*/ 1472420 h 1788650"/>
              <a:gd name="connsiteX11" fmla="*/ 750570 w 967740"/>
              <a:gd name="connsiteY11" fmla="*/ 1457180 h 1788650"/>
              <a:gd name="connsiteX12" fmla="*/ 754380 w 967740"/>
              <a:gd name="connsiteY12" fmla="*/ 1426700 h 1788650"/>
              <a:gd name="connsiteX13" fmla="*/ 758190 w 967740"/>
              <a:gd name="connsiteY13" fmla="*/ 1400030 h 1788650"/>
              <a:gd name="connsiteX14" fmla="*/ 762000 w 967740"/>
              <a:gd name="connsiteY14" fmla="*/ 1339070 h 1788650"/>
              <a:gd name="connsiteX15" fmla="*/ 765810 w 967740"/>
              <a:gd name="connsiteY15" fmla="*/ 1316210 h 1788650"/>
              <a:gd name="connsiteX16" fmla="*/ 758190 w 967740"/>
              <a:gd name="connsiteY16" fmla="*/ 1209530 h 1788650"/>
              <a:gd name="connsiteX17" fmla="*/ 754380 w 967740"/>
              <a:gd name="connsiteY17" fmla="*/ 1190480 h 1788650"/>
              <a:gd name="connsiteX18" fmla="*/ 746760 w 967740"/>
              <a:gd name="connsiteY18" fmla="*/ 1137140 h 1788650"/>
              <a:gd name="connsiteX19" fmla="*/ 735330 w 967740"/>
              <a:gd name="connsiteY19" fmla="*/ 1087610 h 1788650"/>
              <a:gd name="connsiteX20" fmla="*/ 731520 w 967740"/>
              <a:gd name="connsiteY20" fmla="*/ 1076180 h 1788650"/>
              <a:gd name="connsiteX21" fmla="*/ 723900 w 967740"/>
              <a:gd name="connsiteY21" fmla="*/ 1019030 h 1788650"/>
              <a:gd name="connsiteX22" fmla="*/ 716280 w 967740"/>
              <a:gd name="connsiteY22" fmla="*/ 980930 h 1788650"/>
              <a:gd name="connsiteX23" fmla="*/ 712470 w 967740"/>
              <a:gd name="connsiteY23" fmla="*/ 942830 h 1788650"/>
              <a:gd name="connsiteX24" fmla="*/ 704850 w 967740"/>
              <a:gd name="connsiteY24" fmla="*/ 916160 h 1788650"/>
              <a:gd name="connsiteX25" fmla="*/ 701040 w 967740"/>
              <a:gd name="connsiteY25" fmla="*/ 897110 h 1788650"/>
              <a:gd name="connsiteX26" fmla="*/ 693420 w 967740"/>
              <a:gd name="connsiteY26" fmla="*/ 881870 h 1788650"/>
              <a:gd name="connsiteX27" fmla="*/ 685800 w 967740"/>
              <a:gd name="connsiteY27" fmla="*/ 859010 h 1788650"/>
              <a:gd name="connsiteX28" fmla="*/ 674370 w 967740"/>
              <a:gd name="connsiteY28" fmla="*/ 832340 h 1788650"/>
              <a:gd name="connsiteX29" fmla="*/ 666750 w 967740"/>
              <a:gd name="connsiteY29" fmla="*/ 817100 h 1788650"/>
              <a:gd name="connsiteX30" fmla="*/ 659130 w 967740"/>
              <a:gd name="connsiteY30" fmla="*/ 794240 h 1788650"/>
              <a:gd name="connsiteX31" fmla="*/ 655320 w 967740"/>
              <a:gd name="connsiteY31" fmla="*/ 779000 h 1788650"/>
              <a:gd name="connsiteX32" fmla="*/ 647700 w 967740"/>
              <a:gd name="connsiteY32" fmla="*/ 767570 h 1788650"/>
              <a:gd name="connsiteX33" fmla="*/ 640080 w 967740"/>
              <a:gd name="connsiteY33" fmla="*/ 737090 h 1788650"/>
              <a:gd name="connsiteX34" fmla="*/ 636270 w 967740"/>
              <a:gd name="connsiteY34" fmla="*/ 725660 h 1788650"/>
              <a:gd name="connsiteX35" fmla="*/ 632460 w 967740"/>
              <a:gd name="connsiteY35" fmla="*/ 710420 h 1788650"/>
              <a:gd name="connsiteX36" fmla="*/ 624840 w 967740"/>
              <a:gd name="connsiteY36" fmla="*/ 698990 h 1788650"/>
              <a:gd name="connsiteX37" fmla="*/ 621030 w 967740"/>
              <a:gd name="connsiteY37" fmla="*/ 683750 h 1788650"/>
              <a:gd name="connsiteX38" fmla="*/ 605790 w 967740"/>
              <a:gd name="connsiteY38" fmla="*/ 653270 h 1788650"/>
              <a:gd name="connsiteX39" fmla="*/ 586740 w 967740"/>
              <a:gd name="connsiteY39" fmla="*/ 622790 h 1788650"/>
              <a:gd name="connsiteX40" fmla="*/ 567690 w 967740"/>
              <a:gd name="connsiteY40" fmla="*/ 584690 h 1788650"/>
              <a:gd name="connsiteX41" fmla="*/ 567690 w 967740"/>
              <a:gd name="connsiteY41" fmla="*/ 584690 h 1788650"/>
              <a:gd name="connsiteX42" fmla="*/ 537210 w 967740"/>
              <a:gd name="connsiteY42" fmla="*/ 538970 h 1788650"/>
              <a:gd name="connsiteX43" fmla="*/ 518160 w 967740"/>
              <a:gd name="connsiteY43" fmla="*/ 504680 h 1788650"/>
              <a:gd name="connsiteX44" fmla="*/ 510540 w 967740"/>
              <a:gd name="connsiteY44" fmla="*/ 493250 h 1788650"/>
              <a:gd name="connsiteX45" fmla="*/ 468630 w 967740"/>
              <a:gd name="connsiteY45" fmla="*/ 455150 h 1788650"/>
              <a:gd name="connsiteX46" fmla="*/ 434340 w 967740"/>
              <a:gd name="connsiteY46" fmla="*/ 417050 h 1788650"/>
              <a:gd name="connsiteX47" fmla="*/ 403860 w 967740"/>
              <a:gd name="connsiteY47" fmla="*/ 390380 h 1788650"/>
              <a:gd name="connsiteX48" fmla="*/ 369570 w 967740"/>
              <a:gd name="connsiteY48" fmla="*/ 359900 h 1788650"/>
              <a:gd name="connsiteX49" fmla="*/ 342900 w 967740"/>
              <a:gd name="connsiteY49" fmla="*/ 344660 h 1788650"/>
              <a:gd name="connsiteX50" fmla="*/ 308610 w 967740"/>
              <a:gd name="connsiteY50" fmla="*/ 317990 h 1788650"/>
              <a:gd name="connsiteX51" fmla="*/ 281940 w 967740"/>
              <a:gd name="connsiteY51" fmla="*/ 302750 h 1788650"/>
              <a:gd name="connsiteX52" fmla="*/ 270510 w 967740"/>
              <a:gd name="connsiteY52" fmla="*/ 295130 h 1788650"/>
              <a:gd name="connsiteX53" fmla="*/ 224246 w 967740"/>
              <a:gd name="connsiteY53" fmla="*/ 264106 h 1788650"/>
              <a:gd name="connsiteX54" fmla="*/ 188323 w 967740"/>
              <a:gd name="connsiteY54" fmla="*/ 247232 h 1788650"/>
              <a:gd name="connsiteX55" fmla="*/ 163286 w 967740"/>
              <a:gd name="connsiteY55" fmla="*/ 215120 h 1788650"/>
              <a:gd name="connsiteX56" fmla="*/ 117566 w 967740"/>
              <a:gd name="connsiteY56" fmla="*/ 195526 h 1788650"/>
              <a:gd name="connsiteX57" fmla="*/ 76200 w 967740"/>
              <a:gd name="connsiteY57" fmla="*/ 167768 h 1788650"/>
              <a:gd name="connsiteX58" fmla="*/ 30480 w 967740"/>
              <a:gd name="connsiteY58" fmla="*/ 142730 h 1788650"/>
              <a:gd name="connsiteX59" fmla="*/ 22860 w 967740"/>
              <a:gd name="connsiteY59" fmla="*/ 127490 h 1788650"/>
              <a:gd name="connsiteX60" fmla="*/ 11430 w 967740"/>
              <a:gd name="connsiteY60" fmla="*/ 119870 h 1788650"/>
              <a:gd name="connsiteX61" fmla="*/ 19050 w 967740"/>
              <a:gd name="connsiteY61" fmla="*/ 104630 h 1788650"/>
              <a:gd name="connsiteX62" fmla="*/ 30480 w 967740"/>
              <a:gd name="connsiteY62" fmla="*/ 116060 h 1788650"/>
              <a:gd name="connsiteX63" fmla="*/ 41910 w 967740"/>
              <a:gd name="connsiteY63" fmla="*/ 123680 h 1788650"/>
              <a:gd name="connsiteX64" fmla="*/ 60960 w 967740"/>
              <a:gd name="connsiteY64" fmla="*/ 127490 h 1788650"/>
              <a:gd name="connsiteX65" fmla="*/ 53340 w 967740"/>
              <a:gd name="connsiteY65" fmla="*/ 97010 h 1788650"/>
              <a:gd name="connsiteX66" fmla="*/ 49530 w 967740"/>
              <a:gd name="connsiteY66" fmla="*/ 77960 h 1788650"/>
              <a:gd name="connsiteX67" fmla="*/ 72390 w 967740"/>
              <a:gd name="connsiteY67" fmla="*/ 93200 h 1788650"/>
              <a:gd name="connsiteX68" fmla="*/ 83820 w 967740"/>
              <a:gd name="connsiteY68" fmla="*/ 70340 h 1788650"/>
              <a:gd name="connsiteX69" fmla="*/ 110490 w 967740"/>
              <a:gd name="connsiteY69" fmla="*/ 89390 h 1788650"/>
              <a:gd name="connsiteX70" fmla="*/ 118110 w 967740"/>
              <a:gd name="connsiteY70" fmla="*/ 74150 h 1788650"/>
              <a:gd name="connsiteX71" fmla="*/ 125730 w 967740"/>
              <a:gd name="connsiteY71" fmla="*/ 51290 h 1788650"/>
              <a:gd name="connsiteX72" fmla="*/ 133350 w 967740"/>
              <a:gd name="connsiteY72" fmla="*/ 62720 h 1788650"/>
              <a:gd name="connsiteX73" fmla="*/ 140970 w 967740"/>
              <a:gd name="connsiteY73" fmla="*/ 51290 h 1788650"/>
              <a:gd name="connsiteX74" fmla="*/ 182880 w 967740"/>
              <a:gd name="connsiteY74" fmla="*/ 39860 h 1788650"/>
              <a:gd name="connsiteX75" fmla="*/ 211182 w 967740"/>
              <a:gd name="connsiteY75" fmla="*/ 51834 h 1788650"/>
              <a:gd name="connsiteX76" fmla="*/ 242207 w 967740"/>
              <a:gd name="connsiteY76" fmla="*/ 74695 h 1788650"/>
              <a:gd name="connsiteX77" fmla="*/ 283573 w 967740"/>
              <a:gd name="connsiteY77" fmla="*/ 104085 h 1788650"/>
              <a:gd name="connsiteX78" fmla="*/ 349431 w 967740"/>
              <a:gd name="connsiteY78" fmla="*/ 132389 h 1788650"/>
              <a:gd name="connsiteX79" fmla="*/ 389165 w 967740"/>
              <a:gd name="connsiteY79" fmla="*/ 159058 h 1788650"/>
              <a:gd name="connsiteX80" fmla="*/ 421277 w 967740"/>
              <a:gd name="connsiteY80" fmla="*/ 181374 h 1788650"/>
              <a:gd name="connsiteX81" fmla="*/ 457200 w 967740"/>
              <a:gd name="connsiteY81" fmla="*/ 209677 h 1788650"/>
              <a:gd name="connsiteX82" fmla="*/ 524147 w 967740"/>
              <a:gd name="connsiteY82" fmla="*/ 265195 h 1788650"/>
              <a:gd name="connsiteX83" fmla="*/ 555716 w 967740"/>
              <a:gd name="connsiteY83" fmla="*/ 294586 h 1788650"/>
              <a:gd name="connsiteX84" fmla="*/ 594360 w 967740"/>
              <a:gd name="connsiteY84" fmla="*/ 317990 h 1788650"/>
              <a:gd name="connsiteX85" fmla="*/ 624840 w 967740"/>
              <a:gd name="connsiteY85" fmla="*/ 356090 h 1788650"/>
              <a:gd name="connsiteX86" fmla="*/ 647700 w 967740"/>
              <a:gd name="connsiteY86" fmla="*/ 390380 h 1788650"/>
              <a:gd name="connsiteX87" fmla="*/ 651510 w 967740"/>
              <a:gd name="connsiteY87" fmla="*/ 401810 h 1788650"/>
              <a:gd name="connsiteX88" fmla="*/ 678180 w 967740"/>
              <a:gd name="connsiteY88" fmla="*/ 436100 h 1788650"/>
              <a:gd name="connsiteX89" fmla="*/ 704850 w 967740"/>
              <a:gd name="connsiteY89" fmla="*/ 474200 h 1788650"/>
              <a:gd name="connsiteX90" fmla="*/ 741317 w 967740"/>
              <a:gd name="connsiteY90" fmla="*/ 549312 h 1788650"/>
              <a:gd name="connsiteX91" fmla="*/ 767987 w 967740"/>
              <a:gd name="connsiteY91" fmla="*/ 599930 h 1788650"/>
              <a:gd name="connsiteX92" fmla="*/ 798467 w 967740"/>
              <a:gd name="connsiteY92" fmla="*/ 651093 h 1788650"/>
              <a:gd name="connsiteX93" fmla="*/ 807176 w 967740"/>
              <a:gd name="connsiteY93" fmla="*/ 567273 h 1788650"/>
              <a:gd name="connsiteX94" fmla="*/ 809353 w 967740"/>
              <a:gd name="connsiteY94" fmla="*/ 463859 h 1788650"/>
              <a:gd name="connsiteX95" fmla="*/ 796290 w 967740"/>
              <a:gd name="connsiteY95" fmla="*/ 401810 h 1788650"/>
              <a:gd name="connsiteX96" fmla="*/ 796290 w 967740"/>
              <a:gd name="connsiteY96" fmla="*/ 363710 h 1788650"/>
              <a:gd name="connsiteX97" fmla="*/ 792480 w 967740"/>
              <a:gd name="connsiteY97" fmla="*/ 337040 h 1788650"/>
              <a:gd name="connsiteX98" fmla="*/ 784860 w 967740"/>
              <a:gd name="connsiteY98" fmla="*/ 291320 h 1788650"/>
              <a:gd name="connsiteX99" fmla="*/ 788670 w 967740"/>
              <a:gd name="connsiteY99" fmla="*/ 196070 h 1788650"/>
              <a:gd name="connsiteX100" fmla="*/ 792480 w 967740"/>
              <a:gd name="connsiteY100" fmla="*/ 177020 h 1788650"/>
              <a:gd name="connsiteX101" fmla="*/ 800100 w 967740"/>
              <a:gd name="connsiteY101" fmla="*/ 199880 h 1788650"/>
              <a:gd name="connsiteX102" fmla="*/ 803910 w 967740"/>
              <a:gd name="connsiteY102" fmla="*/ 237980 h 1788650"/>
              <a:gd name="connsiteX103" fmla="*/ 807720 w 967740"/>
              <a:gd name="connsiteY103" fmla="*/ 268460 h 1788650"/>
              <a:gd name="connsiteX104" fmla="*/ 815340 w 967740"/>
              <a:gd name="connsiteY104" fmla="*/ 257030 h 1788650"/>
              <a:gd name="connsiteX105" fmla="*/ 819150 w 967740"/>
              <a:gd name="connsiteY105" fmla="*/ 245600 h 1788650"/>
              <a:gd name="connsiteX106" fmla="*/ 826770 w 967740"/>
              <a:gd name="connsiteY106" fmla="*/ 226550 h 1788650"/>
              <a:gd name="connsiteX107" fmla="*/ 834390 w 967740"/>
              <a:gd name="connsiteY107" fmla="*/ 203690 h 1788650"/>
              <a:gd name="connsiteX108" fmla="*/ 845820 w 967740"/>
              <a:gd name="connsiteY108" fmla="*/ 180830 h 1788650"/>
              <a:gd name="connsiteX109" fmla="*/ 853440 w 967740"/>
              <a:gd name="connsiteY109" fmla="*/ 196070 h 1788650"/>
              <a:gd name="connsiteX110" fmla="*/ 868680 w 967740"/>
              <a:gd name="connsiteY110" fmla="*/ 218930 h 1788650"/>
              <a:gd name="connsiteX111" fmla="*/ 876300 w 967740"/>
              <a:gd name="connsiteY111" fmla="*/ 199880 h 1788650"/>
              <a:gd name="connsiteX112" fmla="*/ 883920 w 967740"/>
              <a:gd name="connsiteY112" fmla="*/ 188450 h 1788650"/>
              <a:gd name="connsiteX113" fmla="*/ 887730 w 967740"/>
              <a:gd name="connsiteY113" fmla="*/ 237980 h 1788650"/>
              <a:gd name="connsiteX114" fmla="*/ 902970 w 967740"/>
              <a:gd name="connsiteY114" fmla="*/ 211310 h 1788650"/>
              <a:gd name="connsiteX115" fmla="*/ 910590 w 967740"/>
              <a:gd name="connsiteY115" fmla="*/ 196070 h 1788650"/>
              <a:gd name="connsiteX116" fmla="*/ 906780 w 967740"/>
              <a:gd name="connsiteY116" fmla="*/ 226550 h 1788650"/>
              <a:gd name="connsiteX117" fmla="*/ 910590 w 967740"/>
              <a:gd name="connsiteY117" fmla="*/ 241790 h 1788650"/>
              <a:gd name="connsiteX118" fmla="*/ 918210 w 967740"/>
              <a:gd name="connsiteY118" fmla="*/ 230360 h 1788650"/>
              <a:gd name="connsiteX119" fmla="*/ 929640 w 967740"/>
              <a:gd name="connsiteY119" fmla="*/ 218930 h 1788650"/>
              <a:gd name="connsiteX120" fmla="*/ 933450 w 967740"/>
              <a:gd name="connsiteY120" fmla="*/ 207500 h 1788650"/>
              <a:gd name="connsiteX121" fmla="*/ 944880 w 967740"/>
              <a:gd name="connsiteY121" fmla="*/ 241790 h 1788650"/>
              <a:gd name="connsiteX122" fmla="*/ 941070 w 967740"/>
              <a:gd name="connsiteY122" fmla="*/ 302750 h 1788650"/>
              <a:gd name="connsiteX123" fmla="*/ 944880 w 967740"/>
              <a:gd name="connsiteY123" fmla="*/ 401810 h 1788650"/>
              <a:gd name="connsiteX124" fmla="*/ 948690 w 967740"/>
              <a:gd name="connsiteY124" fmla="*/ 428480 h 1788650"/>
              <a:gd name="connsiteX125" fmla="*/ 952500 w 967740"/>
              <a:gd name="connsiteY125" fmla="*/ 470390 h 1788650"/>
              <a:gd name="connsiteX126" fmla="*/ 956310 w 967740"/>
              <a:gd name="connsiteY126" fmla="*/ 565640 h 1788650"/>
              <a:gd name="connsiteX127" fmla="*/ 967740 w 967740"/>
              <a:gd name="connsiteY127" fmla="*/ 626600 h 1788650"/>
              <a:gd name="connsiteX128" fmla="*/ 960120 w 967740"/>
              <a:gd name="connsiteY128" fmla="*/ 737090 h 1788650"/>
              <a:gd name="connsiteX129" fmla="*/ 956310 w 967740"/>
              <a:gd name="connsiteY129" fmla="*/ 763760 h 1788650"/>
              <a:gd name="connsiteX130" fmla="*/ 952500 w 967740"/>
              <a:gd name="connsiteY130" fmla="*/ 782810 h 1788650"/>
              <a:gd name="connsiteX131" fmla="*/ 944880 w 967740"/>
              <a:gd name="connsiteY131" fmla="*/ 847580 h 1788650"/>
              <a:gd name="connsiteX132" fmla="*/ 941070 w 967740"/>
              <a:gd name="connsiteY132" fmla="*/ 862820 h 1788650"/>
              <a:gd name="connsiteX133" fmla="*/ 933450 w 967740"/>
              <a:gd name="connsiteY133" fmla="*/ 935210 h 1788650"/>
              <a:gd name="connsiteX134" fmla="*/ 925830 w 967740"/>
              <a:gd name="connsiteY134" fmla="*/ 988550 h 1788650"/>
              <a:gd name="connsiteX135" fmla="*/ 929640 w 967740"/>
              <a:gd name="connsiteY135" fmla="*/ 1057130 h 1788650"/>
              <a:gd name="connsiteX136" fmla="*/ 941070 w 967740"/>
              <a:gd name="connsiteY136" fmla="*/ 1133330 h 1788650"/>
              <a:gd name="connsiteX137" fmla="*/ 933450 w 967740"/>
              <a:gd name="connsiteY137" fmla="*/ 1217150 h 1788650"/>
              <a:gd name="connsiteX138" fmla="*/ 925830 w 967740"/>
              <a:gd name="connsiteY138" fmla="*/ 1262870 h 1788650"/>
              <a:gd name="connsiteX139" fmla="*/ 918210 w 967740"/>
              <a:gd name="connsiteY139" fmla="*/ 1346690 h 1788650"/>
              <a:gd name="connsiteX140" fmla="*/ 914400 w 967740"/>
              <a:gd name="connsiteY140" fmla="*/ 1361930 h 1788650"/>
              <a:gd name="connsiteX141" fmla="*/ 910590 w 967740"/>
              <a:gd name="connsiteY141" fmla="*/ 1380980 h 1788650"/>
              <a:gd name="connsiteX142" fmla="*/ 902970 w 967740"/>
              <a:gd name="connsiteY142" fmla="*/ 1403840 h 1788650"/>
              <a:gd name="connsiteX143" fmla="*/ 891540 w 967740"/>
              <a:gd name="connsiteY143" fmla="*/ 1430510 h 1788650"/>
              <a:gd name="connsiteX144" fmla="*/ 887730 w 967740"/>
              <a:gd name="connsiteY144" fmla="*/ 1457180 h 1788650"/>
              <a:gd name="connsiteX145" fmla="*/ 883920 w 967740"/>
              <a:gd name="connsiteY145" fmla="*/ 1468610 h 1788650"/>
              <a:gd name="connsiteX146" fmla="*/ 876300 w 967740"/>
              <a:gd name="connsiteY146" fmla="*/ 1495280 h 1788650"/>
              <a:gd name="connsiteX147" fmla="*/ 876300 w 967740"/>
              <a:gd name="connsiteY147" fmla="*/ 1586720 h 1788650"/>
              <a:gd name="connsiteX148" fmla="*/ 887730 w 967740"/>
              <a:gd name="connsiteY148" fmla="*/ 1609580 h 1788650"/>
              <a:gd name="connsiteX149" fmla="*/ 891540 w 967740"/>
              <a:gd name="connsiteY149" fmla="*/ 1617200 h 1788650"/>
              <a:gd name="connsiteX0" fmla="*/ 697230 w 967740"/>
              <a:gd name="connsiteY0" fmla="*/ 1788650 h 1788650"/>
              <a:gd name="connsiteX1" fmla="*/ 704850 w 967740"/>
              <a:gd name="connsiteY1" fmla="*/ 1758170 h 1788650"/>
              <a:gd name="connsiteX2" fmla="*/ 708660 w 967740"/>
              <a:gd name="connsiteY2" fmla="*/ 1742930 h 1788650"/>
              <a:gd name="connsiteX3" fmla="*/ 712470 w 967740"/>
              <a:gd name="connsiteY3" fmla="*/ 1716260 h 1788650"/>
              <a:gd name="connsiteX4" fmla="*/ 716280 w 967740"/>
              <a:gd name="connsiteY4" fmla="*/ 1697210 h 1788650"/>
              <a:gd name="connsiteX5" fmla="*/ 723900 w 967740"/>
              <a:gd name="connsiteY5" fmla="*/ 1674350 h 1788650"/>
              <a:gd name="connsiteX6" fmla="*/ 731520 w 967740"/>
              <a:gd name="connsiteY6" fmla="*/ 1590530 h 1788650"/>
              <a:gd name="connsiteX7" fmla="*/ 735330 w 967740"/>
              <a:gd name="connsiteY7" fmla="*/ 1579100 h 1788650"/>
              <a:gd name="connsiteX8" fmla="*/ 739140 w 967740"/>
              <a:gd name="connsiteY8" fmla="*/ 1529570 h 1788650"/>
              <a:gd name="connsiteX9" fmla="*/ 742950 w 967740"/>
              <a:gd name="connsiteY9" fmla="*/ 1514330 h 1788650"/>
              <a:gd name="connsiteX10" fmla="*/ 746760 w 967740"/>
              <a:gd name="connsiteY10" fmla="*/ 1472420 h 1788650"/>
              <a:gd name="connsiteX11" fmla="*/ 750570 w 967740"/>
              <a:gd name="connsiteY11" fmla="*/ 1457180 h 1788650"/>
              <a:gd name="connsiteX12" fmla="*/ 754380 w 967740"/>
              <a:gd name="connsiteY12" fmla="*/ 1426700 h 1788650"/>
              <a:gd name="connsiteX13" fmla="*/ 758190 w 967740"/>
              <a:gd name="connsiteY13" fmla="*/ 1400030 h 1788650"/>
              <a:gd name="connsiteX14" fmla="*/ 762000 w 967740"/>
              <a:gd name="connsiteY14" fmla="*/ 1339070 h 1788650"/>
              <a:gd name="connsiteX15" fmla="*/ 765810 w 967740"/>
              <a:gd name="connsiteY15" fmla="*/ 1316210 h 1788650"/>
              <a:gd name="connsiteX16" fmla="*/ 758190 w 967740"/>
              <a:gd name="connsiteY16" fmla="*/ 1209530 h 1788650"/>
              <a:gd name="connsiteX17" fmla="*/ 754380 w 967740"/>
              <a:gd name="connsiteY17" fmla="*/ 1190480 h 1788650"/>
              <a:gd name="connsiteX18" fmla="*/ 746760 w 967740"/>
              <a:gd name="connsiteY18" fmla="*/ 1137140 h 1788650"/>
              <a:gd name="connsiteX19" fmla="*/ 735330 w 967740"/>
              <a:gd name="connsiteY19" fmla="*/ 1087610 h 1788650"/>
              <a:gd name="connsiteX20" fmla="*/ 731520 w 967740"/>
              <a:gd name="connsiteY20" fmla="*/ 1076180 h 1788650"/>
              <a:gd name="connsiteX21" fmla="*/ 723900 w 967740"/>
              <a:gd name="connsiteY21" fmla="*/ 1019030 h 1788650"/>
              <a:gd name="connsiteX22" fmla="*/ 716280 w 967740"/>
              <a:gd name="connsiteY22" fmla="*/ 980930 h 1788650"/>
              <a:gd name="connsiteX23" fmla="*/ 712470 w 967740"/>
              <a:gd name="connsiteY23" fmla="*/ 942830 h 1788650"/>
              <a:gd name="connsiteX24" fmla="*/ 704850 w 967740"/>
              <a:gd name="connsiteY24" fmla="*/ 916160 h 1788650"/>
              <a:gd name="connsiteX25" fmla="*/ 701040 w 967740"/>
              <a:gd name="connsiteY25" fmla="*/ 897110 h 1788650"/>
              <a:gd name="connsiteX26" fmla="*/ 693420 w 967740"/>
              <a:gd name="connsiteY26" fmla="*/ 881870 h 1788650"/>
              <a:gd name="connsiteX27" fmla="*/ 685800 w 967740"/>
              <a:gd name="connsiteY27" fmla="*/ 859010 h 1788650"/>
              <a:gd name="connsiteX28" fmla="*/ 674370 w 967740"/>
              <a:gd name="connsiteY28" fmla="*/ 832340 h 1788650"/>
              <a:gd name="connsiteX29" fmla="*/ 666750 w 967740"/>
              <a:gd name="connsiteY29" fmla="*/ 817100 h 1788650"/>
              <a:gd name="connsiteX30" fmla="*/ 659130 w 967740"/>
              <a:gd name="connsiteY30" fmla="*/ 794240 h 1788650"/>
              <a:gd name="connsiteX31" fmla="*/ 655320 w 967740"/>
              <a:gd name="connsiteY31" fmla="*/ 779000 h 1788650"/>
              <a:gd name="connsiteX32" fmla="*/ 647700 w 967740"/>
              <a:gd name="connsiteY32" fmla="*/ 767570 h 1788650"/>
              <a:gd name="connsiteX33" fmla="*/ 640080 w 967740"/>
              <a:gd name="connsiteY33" fmla="*/ 737090 h 1788650"/>
              <a:gd name="connsiteX34" fmla="*/ 636270 w 967740"/>
              <a:gd name="connsiteY34" fmla="*/ 725660 h 1788650"/>
              <a:gd name="connsiteX35" fmla="*/ 632460 w 967740"/>
              <a:gd name="connsiteY35" fmla="*/ 710420 h 1788650"/>
              <a:gd name="connsiteX36" fmla="*/ 624840 w 967740"/>
              <a:gd name="connsiteY36" fmla="*/ 698990 h 1788650"/>
              <a:gd name="connsiteX37" fmla="*/ 621030 w 967740"/>
              <a:gd name="connsiteY37" fmla="*/ 683750 h 1788650"/>
              <a:gd name="connsiteX38" fmla="*/ 605790 w 967740"/>
              <a:gd name="connsiteY38" fmla="*/ 653270 h 1788650"/>
              <a:gd name="connsiteX39" fmla="*/ 586740 w 967740"/>
              <a:gd name="connsiteY39" fmla="*/ 622790 h 1788650"/>
              <a:gd name="connsiteX40" fmla="*/ 567690 w 967740"/>
              <a:gd name="connsiteY40" fmla="*/ 584690 h 1788650"/>
              <a:gd name="connsiteX41" fmla="*/ 567690 w 967740"/>
              <a:gd name="connsiteY41" fmla="*/ 584690 h 1788650"/>
              <a:gd name="connsiteX42" fmla="*/ 537210 w 967740"/>
              <a:gd name="connsiteY42" fmla="*/ 538970 h 1788650"/>
              <a:gd name="connsiteX43" fmla="*/ 518160 w 967740"/>
              <a:gd name="connsiteY43" fmla="*/ 504680 h 1788650"/>
              <a:gd name="connsiteX44" fmla="*/ 510540 w 967740"/>
              <a:gd name="connsiteY44" fmla="*/ 493250 h 1788650"/>
              <a:gd name="connsiteX45" fmla="*/ 468630 w 967740"/>
              <a:gd name="connsiteY45" fmla="*/ 455150 h 1788650"/>
              <a:gd name="connsiteX46" fmla="*/ 434340 w 967740"/>
              <a:gd name="connsiteY46" fmla="*/ 417050 h 1788650"/>
              <a:gd name="connsiteX47" fmla="*/ 403860 w 967740"/>
              <a:gd name="connsiteY47" fmla="*/ 390380 h 1788650"/>
              <a:gd name="connsiteX48" fmla="*/ 369570 w 967740"/>
              <a:gd name="connsiteY48" fmla="*/ 359900 h 1788650"/>
              <a:gd name="connsiteX49" fmla="*/ 342900 w 967740"/>
              <a:gd name="connsiteY49" fmla="*/ 344660 h 1788650"/>
              <a:gd name="connsiteX50" fmla="*/ 308610 w 967740"/>
              <a:gd name="connsiteY50" fmla="*/ 317990 h 1788650"/>
              <a:gd name="connsiteX51" fmla="*/ 281940 w 967740"/>
              <a:gd name="connsiteY51" fmla="*/ 302750 h 1788650"/>
              <a:gd name="connsiteX52" fmla="*/ 270510 w 967740"/>
              <a:gd name="connsiteY52" fmla="*/ 295130 h 1788650"/>
              <a:gd name="connsiteX53" fmla="*/ 224246 w 967740"/>
              <a:gd name="connsiteY53" fmla="*/ 264106 h 1788650"/>
              <a:gd name="connsiteX54" fmla="*/ 188323 w 967740"/>
              <a:gd name="connsiteY54" fmla="*/ 247232 h 1788650"/>
              <a:gd name="connsiteX55" fmla="*/ 163286 w 967740"/>
              <a:gd name="connsiteY55" fmla="*/ 215120 h 1788650"/>
              <a:gd name="connsiteX56" fmla="*/ 117566 w 967740"/>
              <a:gd name="connsiteY56" fmla="*/ 195526 h 1788650"/>
              <a:gd name="connsiteX57" fmla="*/ 76200 w 967740"/>
              <a:gd name="connsiteY57" fmla="*/ 167768 h 1788650"/>
              <a:gd name="connsiteX58" fmla="*/ 30480 w 967740"/>
              <a:gd name="connsiteY58" fmla="*/ 142730 h 1788650"/>
              <a:gd name="connsiteX59" fmla="*/ 22860 w 967740"/>
              <a:gd name="connsiteY59" fmla="*/ 127490 h 1788650"/>
              <a:gd name="connsiteX60" fmla="*/ 11430 w 967740"/>
              <a:gd name="connsiteY60" fmla="*/ 119870 h 1788650"/>
              <a:gd name="connsiteX61" fmla="*/ 19050 w 967740"/>
              <a:gd name="connsiteY61" fmla="*/ 104630 h 1788650"/>
              <a:gd name="connsiteX62" fmla="*/ 30480 w 967740"/>
              <a:gd name="connsiteY62" fmla="*/ 116060 h 1788650"/>
              <a:gd name="connsiteX63" fmla="*/ 41910 w 967740"/>
              <a:gd name="connsiteY63" fmla="*/ 123680 h 1788650"/>
              <a:gd name="connsiteX64" fmla="*/ 60960 w 967740"/>
              <a:gd name="connsiteY64" fmla="*/ 127490 h 1788650"/>
              <a:gd name="connsiteX65" fmla="*/ 53340 w 967740"/>
              <a:gd name="connsiteY65" fmla="*/ 97010 h 1788650"/>
              <a:gd name="connsiteX66" fmla="*/ 49530 w 967740"/>
              <a:gd name="connsiteY66" fmla="*/ 77960 h 1788650"/>
              <a:gd name="connsiteX67" fmla="*/ 72390 w 967740"/>
              <a:gd name="connsiteY67" fmla="*/ 93200 h 1788650"/>
              <a:gd name="connsiteX68" fmla="*/ 83820 w 967740"/>
              <a:gd name="connsiteY68" fmla="*/ 70340 h 1788650"/>
              <a:gd name="connsiteX69" fmla="*/ 110490 w 967740"/>
              <a:gd name="connsiteY69" fmla="*/ 89390 h 1788650"/>
              <a:gd name="connsiteX70" fmla="*/ 118110 w 967740"/>
              <a:gd name="connsiteY70" fmla="*/ 74150 h 1788650"/>
              <a:gd name="connsiteX71" fmla="*/ 125730 w 967740"/>
              <a:gd name="connsiteY71" fmla="*/ 51290 h 1788650"/>
              <a:gd name="connsiteX72" fmla="*/ 133350 w 967740"/>
              <a:gd name="connsiteY72" fmla="*/ 62720 h 1788650"/>
              <a:gd name="connsiteX73" fmla="*/ 140970 w 967740"/>
              <a:gd name="connsiteY73" fmla="*/ 51290 h 1788650"/>
              <a:gd name="connsiteX74" fmla="*/ 182880 w 967740"/>
              <a:gd name="connsiteY74" fmla="*/ 39860 h 1788650"/>
              <a:gd name="connsiteX75" fmla="*/ 211182 w 967740"/>
              <a:gd name="connsiteY75" fmla="*/ 51834 h 1788650"/>
              <a:gd name="connsiteX76" fmla="*/ 242207 w 967740"/>
              <a:gd name="connsiteY76" fmla="*/ 74695 h 1788650"/>
              <a:gd name="connsiteX77" fmla="*/ 283573 w 967740"/>
              <a:gd name="connsiteY77" fmla="*/ 104085 h 1788650"/>
              <a:gd name="connsiteX78" fmla="*/ 349431 w 967740"/>
              <a:gd name="connsiteY78" fmla="*/ 132389 h 1788650"/>
              <a:gd name="connsiteX79" fmla="*/ 389165 w 967740"/>
              <a:gd name="connsiteY79" fmla="*/ 159058 h 1788650"/>
              <a:gd name="connsiteX80" fmla="*/ 421277 w 967740"/>
              <a:gd name="connsiteY80" fmla="*/ 181374 h 1788650"/>
              <a:gd name="connsiteX81" fmla="*/ 457200 w 967740"/>
              <a:gd name="connsiteY81" fmla="*/ 209677 h 1788650"/>
              <a:gd name="connsiteX82" fmla="*/ 524147 w 967740"/>
              <a:gd name="connsiteY82" fmla="*/ 265195 h 1788650"/>
              <a:gd name="connsiteX83" fmla="*/ 555716 w 967740"/>
              <a:gd name="connsiteY83" fmla="*/ 294586 h 1788650"/>
              <a:gd name="connsiteX84" fmla="*/ 594360 w 967740"/>
              <a:gd name="connsiteY84" fmla="*/ 317990 h 1788650"/>
              <a:gd name="connsiteX85" fmla="*/ 624840 w 967740"/>
              <a:gd name="connsiteY85" fmla="*/ 356090 h 1788650"/>
              <a:gd name="connsiteX86" fmla="*/ 647700 w 967740"/>
              <a:gd name="connsiteY86" fmla="*/ 390380 h 1788650"/>
              <a:gd name="connsiteX87" fmla="*/ 651510 w 967740"/>
              <a:gd name="connsiteY87" fmla="*/ 401810 h 1788650"/>
              <a:gd name="connsiteX88" fmla="*/ 678180 w 967740"/>
              <a:gd name="connsiteY88" fmla="*/ 436100 h 1788650"/>
              <a:gd name="connsiteX89" fmla="*/ 704850 w 967740"/>
              <a:gd name="connsiteY89" fmla="*/ 474200 h 1788650"/>
              <a:gd name="connsiteX90" fmla="*/ 741317 w 967740"/>
              <a:gd name="connsiteY90" fmla="*/ 549312 h 1788650"/>
              <a:gd name="connsiteX91" fmla="*/ 767987 w 967740"/>
              <a:gd name="connsiteY91" fmla="*/ 599930 h 1788650"/>
              <a:gd name="connsiteX92" fmla="*/ 798467 w 967740"/>
              <a:gd name="connsiteY92" fmla="*/ 651093 h 1788650"/>
              <a:gd name="connsiteX93" fmla="*/ 807176 w 967740"/>
              <a:gd name="connsiteY93" fmla="*/ 567273 h 1788650"/>
              <a:gd name="connsiteX94" fmla="*/ 809353 w 967740"/>
              <a:gd name="connsiteY94" fmla="*/ 463859 h 1788650"/>
              <a:gd name="connsiteX95" fmla="*/ 796290 w 967740"/>
              <a:gd name="connsiteY95" fmla="*/ 401810 h 1788650"/>
              <a:gd name="connsiteX96" fmla="*/ 792480 w 967740"/>
              <a:gd name="connsiteY96" fmla="*/ 337040 h 1788650"/>
              <a:gd name="connsiteX97" fmla="*/ 784860 w 967740"/>
              <a:gd name="connsiteY97" fmla="*/ 291320 h 1788650"/>
              <a:gd name="connsiteX98" fmla="*/ 788670 w 967740"/>
              <a:gd name="connsiteY98" fmla="*/ 196070 h 1788650"/>
              <a:gd name="connsiteX99" fmla="*/ 792480 w 967740"/>
              <a:gd name="connsiteY99" fmla="*/ 177020 h 1788650"/>
              <a:gd name="connsiteX100" fmla="*/ 800100 w 967740"/>
              <a:gd name="connsiteY100" fmla="*/ 199880 h 1788650"/>
              <a:gd name="connsiteX101" fmla="*/ 803910 w 967740"/>
              <a:gd name="connsiteY101" fmla="*/ 237980 h 1788650"/>
              <a:gd name="connsiteX102" fmla="*/ 807720 w 967740"/>
              <a:gd name="connsiteY102" fmla="*/ 268460 h 1788650"/>
              <a:gd name="connsiteX103" fmla="*/ 815340 w 967740"/>
              <a:gd name="connsiteY103" fmla="*/ 257030 h 1788650"/>
              <a:gd name="connsiteX104" fmla="*/ 819150 w 967740"/>
              <a:gd name="connsiteY104" fmla="*/ 245600 h 1788650"/>
              <a:gd name="connsiteX105" fmla="*/ 826770 w 967740"/>
              <a:gd name="connsiteY105" fmla="*/ 226550 h 1788650"/>
              <a:gd name="connsiteX106" fmla="*/ 834390 w 967740"/>
              <a:gd name="connsiteY106" fmla="*/ 203690 h 1788650"/>
              <a:gd name="connsiteX107" fmla="*/ 845820 w 967740"/>
              <a:gd name="connsiteY107" fmla="*/ 180830 h 1788650"/>
              <a:gd name="connsiteX108" fmla="*/ 853440 w 967740"/>
              <a:gd name="connsiteY108" fmla="*/ 196070 h 1788650"/>
              <a:gd name="connsiteX109" fmla="*/ 868680 w 967740"/>
              <a:gd name="connsiteY109" fmla="*/ 218930 h 1788650"/>
              <a:gd name="connsiteX110" fmla="*/ 876300 w 967740"/>
              <a:gd name="connsiteY110" fmla="*/ 199880 h 1788650"/>
              <a:gd name="connsiteX111" fmla="*/ 883920 w 967740"/>
              <a:gd name="connsiteY111" fmla="*/ 188450 h 1788650"/>
              <a:gd name="connsiteX112" fmla="*/ 887730 w 967740"/>
              <a:gd name="connsiteY112" fmla="*/ 237980 h 1788650"/>
              <a:gd name="connsiteX113" fmla="*/ 902970 w 967740"/>
              <a:gd name="connsiteY113" fmla="*/ 211310 h 1788650"/>
              <a:gd name="connsiteX114" fmla="*/ 910590 w 967740"/>
              <a:gd name="connsiteY114" fmla="*/ 196070 h 1788650"/>
              <a:gd name="connsiteX115" fmla="*/ 906780 w 967740"/>
              <a:gd name="connsiteY115" fmla="*/ 226550 h 1788650"/>
              <a:gd name="connsiteX116" fmla="*/ 910590 w 967740"/>
              <a:gd name="connsiteY116" fmla="*/ 241790 h 1788650"/>
              <a:gd name="connsiteX117" fmla="*/ 918210 w 967740"/>
              <a:gd name="connsiteY117" fmla="*/ 230360 h 1788650"/>
              <a:gd name="connsiteX118" fmla="*/ 929640 w 967740"/>
              <a:gd name="connsiteY118" fmla="*/ 218930 h 1788650"/>
              <a:gd name="connsiteX119" fmla="*/ 933450 w 967740"/>
              <a:gd name="connsiteY119" fmla="*/ 207500 h 1788650"/>
              <a:gd name="connsiteX120" fmla="*/ 944880 w 967740"/>
              <a:gd name="connsiteY120" fmla="*/ 241790 h 1788650"/>
              <a:gd name="connsiteX121" fmla="*/ 941070 w 967740"/>
              <a:gd name="connsiteY121" fmla="*/ 302750 h 1788650"/>
              <a:gd name="connsiteX122" fmla="*/ 944880 w 967740"/>
              <a:gd name="connsiteY122" fmla="*/ 401810 h 1788650"/>
              <a:gd name="connsiteX123" fmla="*/ 948690 w 967740"/>
              <a:gd name="connsiteY123" fmla="*/ 428480 h 1788650"/>
              <a:gd name="connsiteX124" fmla="*/ 952500 w 967740"/>
              <a:gd name="connsiteY124" fmla="*/ 470390 h 1788650"/>
              <a:gd name="connsiteX125" fmla="*/ 956310 w 967740"/>
              <a:gd name="connsiteY125" fmla="*/ 565640 h 1788650"/>
              <a:gd name="connsiteX126" fmla="*/ 967740 w 967740"/>
              <a:gd name="connsiteY126" fmla="*/ 626600 h 1788650"/>
              <a:gd name="connsiteX127" fmla="*/ 960120 w 967740"/>
              <a:gd name="connsiteY127" fmla="*/ 737090 h 1788650"/>
              <a:gd name="connsiteX128" fmla="*/ 956310 w 967740"/>
              <a:gd name="connsiteY128" fmla="*/ 763760 h 1788650"/>
              <a:gd name="connsiteX129" fmla="*/ 952500 w 967740"/>
              <a:gd name="connsiteY129" fmla="*/ 782810 h 1788650"/>
              <a:gd name="connsiteX130" fmla="*/ 944880 w 967740"/>
              <a:gd name="connsiteY130" fmla="*/ 847580 h 1788650"/>
              <a:gd name="connsiteX131" fmla="*/ 941070 w 967740"/>
              <a:gd name="connsiteY131" fmla="*/ 862820 h 1788650"/>
              <a:gd name="connsiteX132" fmla="*/ 933450 w 967740"/>
              <a:gd name="connsiteY132" fmla="*/ 935210 h 1788650"/>
              <a:gd name="connsiteX133" fmla="*/ 925830 w 967740"/>
              <a:gd name="connsiteY133" fmla="*/ 988550 h 1788650"/>
              <a:gd name="connsiteX134" fmla="*/ 929640 w 967740"/>
              <a:gd name="connsiteY134" fmla="*/ 1057130 h 1788650"/>
              <a:gd name="connsiteX135" fmla="*/ 941070 w 967740"/>
              <a:gd name="connsiteY135" fmla="*/ 1133330 h 1788650"/>
              <a:gd name="connsiteX136" fmla="*/ 933450 w 967740"/>
              <a:gd name="connsiteY136" fmla="*/ 1217150 h 1788650"/>
              <a:gd name="connsiteX137" fmla="*/ 925830 w 967740"/>
              <a:gd name="connsiteY137" fmla="*/ 1262870 h 1788650"/>
              <a:gd name="connsiteX138" fmla="*/ 918210 w 967740"/>
              <a:gd name="connsiteY138" fmla="*/ 1346690 h 1788650"/>
              <a:gd name="connsiteX139" fmla="*/ 914400 w 967740"/>
              <a:gd name="connsiteY139" fmla="*/ 1361930 h 1788650"/>
              <a:gd name="connsiteX140" fmla="*/ 910590 w 967740"/>
              <a:gd name="connsiteY140" fmla="*/ 1380980 h 1788650"/>
              <a:gd name="connsiteX141" fmla="*/ 902970 w 967740"/>
              <a:gd name="connsiteY141" fmla="*/ 1403840 h 1788650"/>
              <a:gd name="connsiteX142" fmla="*/ 891540 w 967740"/>
              <a:gd name="connsiteY142" fmla="*/ 1430510 h 1788650"/>
              <a:gd name="connsiteX143" fmla="*/ 887730 w 967740"/>
              <a:gd name="connsiteY143" fmla="*/ 1457180 h 1788650"/>
              <a:gd name="connsiteX144" fmla="*/ 883920 w 967740"/>
              <a:gd name="connsiteY144" fmla="*/ 1468610 h 1788650"/>
              <a:gd name="connsiteX145" fmla="*/ 876300 w 967740"/>
              <a:gd name="connsiteY145" fmla="*/ 1495280 h 1788650"/>
              <a:gd name="connsiteX146" fmla="*/ 876300 w 967740"/>
              <a:gd name="connsiteY146" fmla="*/ 1586720 h 1788650"/>
              <a:gd name="connsiteX147" fmla="*/ 887730 w 967740"/>
              <a:gd name="connsiteY147" fmla="*/ 1609580 h 1788650"/>
              <a:gd name="connsiteX148" fmla="*/ 891540 w 967740"/>
              <a:gd name="connsiteY148" fmla="*/ 1617200 h 1788650"/>
              <a:gd name="connsiteX0" fmla="*/ 697230 w 967740"/>
              <a:gd name="connsiteY0" fmla="*/ 1788650 h 1788650"/>
              <a:gd name="connsiteX1" fmla="*/ 704850 w 967740"/>
              <a:gd name="connsiteY1" fmla="*/ 1758170 h 1788650"/>
              <a:gd name="connsiteX2" fmla="*/ 708660 w 967740"/>
              <a:gd name="connsiteY2" fmla="*/ 1742930 h 1788650"/>
              <a:gd name="connsiteX3" fmla="*/ 712470 w 967740"/>
              <a:gd name="connsiteY3" fmla="*/ 1716260 h 1788650"/>
              <a:gd name="connsiteX4" fmla="*/ 716280 w 967740"/>
              <a:gd name="connsiteY4" fmla="*/ 1697210 h 1788650"/>
              <a:gd name="connsiteX5" fmla="*/ 723900 w 967740"/>
              <a:gd name="connsiteY5" fmla="*/ 1674350 h 1788650"/>
              <a:gd name="connsiteX6" fmla="*/ 731520 w 967740"/>
              <a:gd name="connsiteY6" fmla="*/ 1590530 h 1788650"/>
              <a:gd name="connsiteX7" fmla="*/ 735330 w 967740"/>
              <a:gd name="connsiteY7" fmla="*/ 1579100 h 1788650"/>
              <a:gd name="connsiteX8" fmla="*/ 739140 w 967740"/>
              <a:gd name="connsiteY8" fmla="*/ 1529570 h 1788650"/>
              <a:gd name="connsiteX9" fmla="*/ 742950 w 967740"/>
              <a:gd name="connsiteY9" fmla="*/ 1514330 h 1788650"/>
              <a:gd name="connsiteX10" fmla="*/ 746760 w 967740"/>
              <a:gd name="connsiteY10" fmla="*/ 1472420 h 1788650"/>
              <a:gd name="connsiteX11" fmla="*/ 750570 w 967740"/>
              <a:gd name="connsiteY11" fmla="*/ 1457180 h 1788650"/>
              <a:gd name="connsiteX12" fmla="*/ 754380 w 967740"/>
              <a:gd name="connsiteY12" fmla="*/ 1426700 h 1788650"/>
              <a:gd name="connsiteX13" fmla="*/ 758190 w 967740"/>
              <a:gd name="connsiteY13" fmla="*/ 1400030 h 1788650"/>
              <a:gd name="connsiteX14" fmla="*/ 762000 w 967740"/>
              <a:gd name="connsiteY14" fmla="*/ 1339070 h 1788650"/>
              <a:gd name="connsiteX15" fmla="*/ 765810 w 967740"/>
              <a:gd name="connsiteY15" fmla="*/ 1316210 h 1788650"/>
              <a:gd name="connsiteX16" fmla="*/ 758190 w 967740"/>
              <a:gd name="connsiteY16" fmla="*/ 1209530 h 1788650"/>
              <a:gd name="connsiteX17" fmla="*/ 754380 w 967740"/>
              <a:gd name="connsiteY17" fmla="*/ 1190480 h 1788650"/>
              <a:gd name="connsiteX18" fmla="*/ 746760 w 967740"/>
              <a:gd name="connsiteY18" fmla="*/ 1137140 h 1788650"/>
              <a:gd name="connsiteX19" fmla="*/ 735330 w 967740"/>
              <a:gd name="connsiteY19" fmla="*/ 1087610 h 1788650"/>
              <a:gd name="connsiteX20" fmla="*/ 731520 w 967740"/>
              <a:gd name="connsiteY20" fmla="*/ 1076180 h 1788650"/>
              <a:gd name="connsiteX21" fmla="*/ 723900 w 967740"/>
              <a:gd name="connsiteY21" fmla="*/ 1019030 h 1788650"/>
              <a:gd name="connsiteX22" fmla="*/ 716280 w 967740"/>
              <a:gd name="connsiteY22" fmla="*/ 980930 h 1788650"/>
              <a:gd name="connsiteX23" fmla="*/ 712470 w 967740"/>
              <a:gd name="connsiteY23" fmla="*/ 942830 h 1788650"/>
              <a:gd name="connsiteX24" fmla="*/ 704850 w 967740"/>
              <a:gd name="connsiteY24" fmla="*/ 916160 h 1788650"/>
              <a:gd name="connsiteX25" fmla="*/ 701040 w 967740"/>
              <a:gd name="connsiteY25" fmla="*/ 897110 h 1788650"/>
              <a:gd name="connsiteX26" fmla="*/ 693420 w 967740"/>
              <a:gd name="connsiteY26" fmla="*/ 881870 h 1788650"/>
              <a:gd name="connsiteX27" fmla="*/ 685800 w 967740"/>
              <a:gd name="connsiteY27" fmla="*/ 859010 h 1788650"/>
              <a:gd name="connsiteX28" fmla="*/ 674370 w 967740"/>
              <a:gd name="connsiteY28" fmla="*/ 832340 h 1788650"/>
              <a:gd name="connsiteX29" fmla="*/ 666750 w 967740"/>
              <a:gd name="connsiteY29" fmla="*/ 817100 h 1788650"/>
              <a:gd name="connsiteX30" fmla="*/ 659130 w 967740"/>
              <a:gd name="connsiteY30" fmla="*/ 794240 h 1788650"/>
              <a:gd name="connsiteX31" fmla="*/ 655320 w 967740"/>
              <a:gd name="connsiteY31" fmla="*/ 779000 h 1788650"/>
              <a:gd name="connsiteX32" fmla="*/ 647700 w 967740"/>
              <a:gd name="connsiteY32" fmla="*/ 767570 h 1788650"/>
              <a:gd name="connsiteX33" fmla="*/ 640080 w 967740"/>
              <a:gd name="connsiteY33" fmla="*/ 737090 h 1788650"/>
              <a:gd name="connsiteX34" fmla="*/ 636270 w 967740"/>
              <a:gd name="connsiteY34" fmla="*/ 725660 h 1788650"/>
              <a:gd name="connsiteX35" fmla="*/ 632460 w 967740"/>
              <a:gd name="connsiteY35" fmla="*/ 710420 h 1788650"/>
              <a:gd name="connsiteX36" fmla="*/ 624840 w 967740"/>
              <a:gd name="connsiteY36" fmla="*/ 698990 h 1788650"/>
              <a:gd name="connsiteX37" fmla="*/ 621030 w 967740"/>
              <a:gd name="connsiteY37" fmla="*/ 683750 h 1788650"/>
              <a:gd name="connsiteX38" fmla="*/ 605790 w 967740"/>
              <a:gd name="connsiteY38" fmla="*/ 653270 h 1788650"/>
              <a:gd name="connsiteX39" fmla="*/ 586740 w 967740"/>
              <a:gd name="connsiteY39" fmla="*/ 622790 h 1788650"/>
              <a:gd name="connsiteX40" fmla="*/ 567690 w 967740"/>
              <a:gd name="connsiteY40" fmla="*/ 584690 h 1788650"/>
              <a:gd name="connsiteX41" fmla="*/ 567690 w 967740"/>
              <a:gd name="connsiteY41" fmla="*/ 584690 h 1788650"/>
              <a:gd name="connsiteX42" fmla="*/ 537210 w 967740"/>
              <a:gd name="connsiteY42" fmla="*/ 538970 h 1788650"/>
              <a:gd name="connsiteX43" fmla="*/ 518160 w 967740"/>
              <a:gd name="connsiteY43" fmla="*/ 504680 h 1788650"/>
              <a:gd name="connsiteX44" fmla="*/ 510540 w 967740"/>
              <a:gd name="connsiteY44" fmla="*/ 493250 h 1788650"/>
              <a:gd name="connsiteX45" fmla="*/ 468630 w 967740"/>
              <a:gd name="connsiteY45" fmla="*/ 455150 h 1788650"/>
              <a:gd name="connsiteX46" fmla="*/ 434340 w 967740"/>
              <a:gd name="connsiteY46" fmla="*/ 417050 h 1788650"/>
              <a:gd name="connsiteX47" fmla="*/ 403860 w 967740"/>
              <a:gd name="connsiteY47" fmla="*/ 390380 h 1788650"/>
              <a:gd name="connsiteX48" fmla="*/ 369570 w 967740"/>
              <a:gd name="connsiteY48" fmla="*/ 359900 h 1788650"/>
              <a:gd name="connsiteX49" fmla="*/ 342900 w 967740"/>
              <a:gd name="connsiteY49" fmla="*/ 344660 h 1788650"/>
              <a:gd name="connsiteX50" fmla="*/ 308610 w 967740"/>
              <a:gd name="connsiteY50" fmla="*/ 317990 h 1788650"/>
              <a:gd name="connsiteX51" fmla="*/ 281940 w 967740"/>
              <a:gd name="connsiteY51" fmla="*/ 302750 h 1788650"/>
              <a:gd name="connsiteX52" fmla="*/ 270510 w 967740"/>
              <a:gd name="connsiteY52" fmla="*/ 295130 h 1788650"/>
              <a:gd name="connsiteX53" fmla="*/ 224246 w 967740"/>
              <a:gd name="connsiteY53" fmla="*/ 264106 h 1788650"/>
              <a:gd name="connsiteX54" fmla="*/ 188323 w 967740"/>
              <a:gd name="connsiteY54" fmla="*/ 247232 h 1788650"/>
              <a:gd name="connsiteX55" fmla="*/ 163286 w 967740"/>
              <a:gd name="connsiteY55" fmla="*/ 215120 h 1788650"/>
              <a:gd name="connsiteX56" fmla="*/ 117566 w 967740"/>
              <a:gd name="connsiteY56" fmla="*/ 195526 h 1788650"/>
              <a:gd name="connsiteX57" fmla="*/ 76200 w 967740"/>
              <a:gd name="connsiteY57" fmla="*/ 167768 h 1788650"/>
              <a:gd name="connsiteX58" fmla="*/ 30480 w 967740"/>
              <a:gd name="connsiteY58" fmla="*/ 142730 h 1788650"/>
              <a:gd name="connsiteX59" fmla="*/ 22860 w 967740"/>
              <a:gd name="connsiteY59" fmla="*/ 127490 h 1788650"/>
              <a:gd name="connsiteX60" fmla="*/ 11430 w 967740"/>
              <a:gd name="connsiteY60" fmla="*/ 119870 h 1788650"/>
              <a:gd name="connsiteX61" fmla="*/ 19050 w 967740"/>
              <a:gd name="connsiteY61" fmla="*/ 104630 h 1788650"/>
              <a:gd name="connsiteX62" fmla="*/ 30480 w 967740"/>
              <a:gd name="connsiteY62" fmla="*/ 116060 h 1788650"/>
              <a:gd name="connsiteX63" fmla="*/ 41910 w 967740"/>
              <a:gd name="connsiteY63" fmla="*/ 123680 h 1788650"/>
              <a:gd name="connsiteX64" fmla="*/ 60960 w 967740"/>
              <a:gd name="connsiteY64" fmla="*/ 127490 h 1788650"/>
              <a:gd name="connsiteX65" fmla="*/ 53340 w 967740"/>
              <a:gd name="connsiteY65" fmla="*/ 97010 h 1788650"/>
              <a:gd name="connsiteX66" fmla="*/ 49530 w 967740"/>
              <a:gd name="connsiteY66" fmla="*/ 77960 h 1788650"/>
              <a:gd name="connsiteX67" fmla="*/ 72390 w 967740"/>
              <a:gd name="connsiteY67" fmla="*/ 93200 h 1788650"/>
              <a:gd name="connsiteX68" fmla="*/ 83820 w 967740"/>
              <a:gd name="connsiteY68" fmla="*/ 70340 h 1788650"/>
              <a:gd name="connsiteX69" fmla="*/ 110490 w 967740"/>
              <a:gd name="connsiteY69" fmla="*/ 89390 h 1788650"/>
              <a:gd name="connsiteX70" fmla="*/ 118110 w 967740"/>
              <a:gd name="connsiteY70" fmla="*/ 74150 h 1788650"/>
              <a:gd name="connsiteX71" fmla="*/ 125730 w 967740"/>
              <a:gd name="connsiteY71" fmla="*/ 51290 h 1788650"/>
              <a:gd name="connsiteX72" fmla="*/ 133350 w 967740"/>
              <a:gd name="connsiteY72" fmla="*/ 62720 h 1788650"/>
              <a:gd name="connsiteX73" fmla="*/ 140970 w 967740"/>
              <a:gd name="connsiteY73" fmla="*/ 51290 h 1788650"/>
              <a:gd name="connsiteX74" fmla="*/ 182880 w 967740"/>
              <a:gd name="connsiteY74" fmla="*/ 39860 h 1788650"/>
              <a:gd name="connsiteX75" fmla="*/ 211182 w 967740"/>
              <a:gd name="connsiteY75" fmla="*/ 51834 h 1788650"/>
              <a:gd name="connsiteX76" fmla="*/ 242207 w 967740"/>
              <a:gd name="connsiteY76" fmla="*/ 74695 h 1788650"/>
              <a:gd name="connsiteX77" fmla="*/ 283573 w 967740"/>
              <a:gd name="connsiteY77" fmla="*/ 104085 h 1788650"/>
              <a:gd name="connsiteX78" fmla="*/ 349431 w 967740"/>
              <a:gd name="connsiteY78" fmla="*/ 132389 h 1788650"/>
              <a:gd name="connsiteX79" fmla="*/ 389165 w 967740"/>
              <a:gd name="connsiteY79" fmla="*/ 159058 h 1788650"/>
              <a:gd name="connsiteX80" fmla="*/ 421277 w 967740"/>
              <a:gd name="connsiteY80" fmla="*/ 181374 h 1788650"/>
              <a:gd name="connsiteX81" fmla="*/ 457200 w 967740"/>
              <a:gd name="connsiteY81" fmla="*/ 209677 h 1788650"/>
              <a:gd name="connsiteX82" fmla="*/ 524147 w 967740"/>
              <a:gd name="connsiteY82" fmla="*/ 265195 h 1788650"/>
              <a:gd name="connsiteX83" fmla="*/ 555716 w 967740"/>
              <a:gd name="connsiteY83" fmla="*/ 294586 h 1788650"/>
              <a:gd name="connsiteX84" fmla="*/ 594360 w 967740"/>
              <a:gd name="connsiteY84" fmla="*/ 317990 h 1788650"/>
              <a:gd name="connsiteX85" fmla="*/ 624840 w 967740"/>
              <a:gd name="connsiteY85" fmla="*/ 356090 h 1788650"/>
              <a:gd name="connsiteX86" fmla="*/ 647700 w 967740"/>
              <a:gd name="connsiteY86" fmla="*/ 390380 h 1788650"/>
              <a:gd name="connsiteX87" fmla="*/ 651510 w 967740"/>
              <a:gd name="connsiteY87" fmla="*/ 401810 h 1788650"/>
              <a:gd name="connsiteX88" fmla="*/ 678180 w 967740"/>
              <a:gd name="connsiteY88" fmla="*/ 436100 h 1788650"/>
              <a:gd name="connsiteX89" fmla="*/ 704850 w 967740"/>
              <a:gd name="connsiteY89" fmla="*/ 474200 h 1788650"/>
              <a:gd name="connsiteX90" fmla="*/ 741317 w 967740"/>
              <a:gd name="connsiteY90" fmla="*/ 549312 h 1788650"/>
              <a:gd name="connsiteX91" fmla="*/ 767987 w 967740"/>
              <a:gd name="connsiteY91" fmla="*/ 599930 h 1788650"/>
              <a:gd name="connsiteX92" fmla="*/ 798467 w 967740"/>
              <a:gd name="connsiteY92" fmla="*/ 651093 h 1788650"/>
              <a:gd name="connsiteX93" fmla="*/ 807176 w 967740"/>
              <a:gd name="connsiteY93" fmla="*/ 567273 h 1788650"/>
              <a:gd name="connsiteX94" fmla="*/ 801188 w 967740"/>
              <a:gd name="connsiteY94" fmla="*/ 501959 h 1788650"/>
              <a:gd name="connsiteX95" fmla="*/ 796290 w 967740"/>
              <a:gd name="connsiteY95" fmla="*/ 401810 h 1788650"/>
              <a:gd name="connsiteX96" fmla="*/ 792480 w 967740"/>
              <a:gd name="connsiteY96" fmla="*/ 337040 h 1788650"/>
              <a:gd name="connsiteX97" fmla="*/ 784860 w 967740"/>
              <a:gd name="connsiteY97" fmla="*/ 291320 h 1788650"/>
              <a:gd name="connsiteX98" fmla="*/ 788670 w 967740"/>
              <a:gd name="connsiteY98" fmla="*/ 196070 h 1788650"/>
              <a:gd name="connsiteX99" fmla="*/ 792480 w 967740"/>
              <a:gd name="connsiteY99" fmla="*/ 177020 h 1788650"/>
              <a:gd name="connsiteX100" fmla="*/ 800100 w 967740"/>
              <a:gd name="connsiteY100" fmla="*/ 199880 h 1788650"/>
              <a:gd name="connsiteX101" fmla="*/ 803910 w 967740"/>
              <a:gd name="connsiteY101" fmla="*/ 237980 h 1788650"/>
              <a:gd name="connsiteX102" fmla="*/ 807720 w 967740"/>
              <a:gd name="connsiteY102" fmla="*/ 268460 h 1788650"/>
              <a:gd name="connsiteX103" fmla="*/ 815340 w 967740"/>
              <a:gd name="connsiteY103" fmla="*/ 257030 h 1788650"/>
              <a:gd name="connsiteX104" fmla="*/ 819150 w 967740"/>
              <a:gd name="connsiteY104" fmla="*/ 245600 h 1788650"/>
              <a:gd name="connsiteX105" fmla="*/ 826770 w 967740"/>
              <a:gd name="connsiteY105" fmla="*/ 226550 h 1788650"/>
              <a:gd name="connsiteX106" fmla="*/ 834390 w 967740"/>
              <a:gd name="connsiteY106" fmla="*/ 203690 h 1788650"/>
              <a:gd name="connsiteX107" fmla="*/ 845820 w 967740"/>
              <a:gd name="connsiteY107" fmla="*/ 180830 h 1788650"/>
              <a:gd name="connsiteX108" fmla="*/ 853440 w 967740"/>
              <a:gd name="connsiteY108" fmla="*/ 196070 h 1788650"/>
              <a:gd name="connsiteX109" fmla="*/ 868680 w 967740"/>
              <a:gd name="connsiteY109" fmla="*/ 218930 h 1788650"/>
              <a:gd name="connsiteX110" fmla="*/ 876300 w 967740"/>
              <a:gd name="connsiteY110" fmla="*/ 199880 h 1788650"/>
              <a:gd name="connsiteX111" fmla="*/ 883920 w 967740"/>
              <a:gd name="connsiteY111" fmla="*/ 188450 h 1788650"/>
              <a:gd name="connsiteX112" fmla="*/ 887730 w 967740"/>
              <a:gd name="connsiteY112" fmla="*/ 237980 h 1788650"/>
              <a:gd name="connsiteX113" fmla="*/ 902970 w 967740"/>
              <a:gd name="connsiteY113" fmla="*/ 211310 h 1788650"/>
              <a:gd name="connsiteX114" fmla="*/ 910590 w 967740"/>
              <a:gd name="connsiteY114" fmla="*/ 196070 h 1788650"/>
              <a:gd name="connsiteX115" fmla="*/ 906780 w 967740"/>
              <a:gd name="connsiteY115" fmla="*/ 226550 h 1788650"/>
              <a:gd name="connsiteX116" fmla="*/ 910590 w 967740"/>
              <a:gd name="connsiteY116" fmla="*/ 241790 h 1788650"/>
              <a:gd name="connsiteX117" fmla="*/ 918210 w 967740"/>
              <a:gd name="connsiteY117" fmla="*/ 230360 h 1788650"/>
              <a:gd name="connsiteX118" fmla="*/ 929640 w 967740"/>
              <a:gd name="connsiteY118" fmla="*/ 218930 h 1788650"/>
              <a:gd name="connsiteX119" fmla="*/ 933450 w 967740"/>
              <a:gd name="connsiteY119" fmla="*/ 207500 h 1788650"/>
              <a:gd name="connsiteX120" fmla="*/ 944880 w 967740"/>
              <a:gd name="connsiteY120" fmla="*/ 241790 h 1788650"/>
              <a:gd name="connsiteX121" fmla="*/ 941070 w 967740"/>
              <a:gd name="connsiteY121" fmla="*/ 302750 h 1788650"/>
              <a:gd name="connsiteX122" fmla="*/ 944880 w 967740"/>
              <a:gd name="connsiteY122" fmla="*/ 401810 h 1788650"/>
              <a:gd name="connsiteX123" fmla="*/ 948690 w 967740"/>
              <a:gd name="connsiteY123" fmla="*/ 428480 h 1788650"/>
              <a:gd name="connsiteX124" fmla="*/ 952500 w 967740"/>
              <a:gd name="connsiteY124" fmla="*/ 470390 h 1788650"/>
              <a:gd name="connsiteX125" fmla="*/ 956310 w 967740"/>
              <a:gd name="connsiteY125" fmla="*/ 565640 h 1788650"/>
              <a:gd name="connsiteX126" fmla="*/ 967740 w 967740"/>
              <a:gd name="connsiteY126" fmla="*/ 626600 h 1788650"/>
              <a:gd name="connsiteX127" fmla="*/ 960120 w 967740"/>
              <a:gd name="connsiteY127" fmla="*/ 737090 h 1788650"/>
              <a:gd name="connsiteX128" fmla="*/ 956310 w 967740"/>
              <a:gd name="connsiteY128" fmla="*/ 763760 h 1788650"/>
              <a:gd name="connsiteX129" fmla="*/ 952500 w 967740"/>
              <a:gd name="connsiteY129" fmla="*/ 782810 h 1788650"/>
              <a:gd name="connsiteX130" fmla="*/ 944880 w 967740"/>
              <a:gd name="connsiteY130" fmla="*/ 847580 h 1788650"/>
              <a:gd name="connsiteX131" fmla="*/ 941070 w 967740"/>
              <a:gd name="connsiteY131" fmla="*/ 862820 h 1788650"/>
              <a:gd name="connsiteX132" fmla="*/ 933450 w 967740"/>
              <a:gd name="connsiteY132" fmla="*/ 935210 h 1788650"/>
              <a:gd name="connsiteX133" fmla="*/ 925830 w 967740"/>
              <a:gd name="connsiteY133" fmla="*/ 988550 h 1788650"/>
              <a:gd name="connsiteX134" fmla="*/ 929640 w 967740"/>
              <a:gd name="connsiteY134" fmla="*/ 1057130 h 1788650"/>
              <a:gd name="connsiteX135" fmla="*/ 941070 w 967740"/>
              <a:gd name="connsiteY135" fmla="*/ 1133330 h 1788650"/>
              <a:gd name="connsiteX136" fmla="*/ 933450 w 967740"/>
              <a:gd name="connsiteY136" fmla="*/ 1217150 h 1788650"/>
              <a:gd name="connsiteX137" fmla="*/ 925830 w 967740"/>
              <a:gd name="connsiteY137" fmla="*/ 1262870 h 1788650"/>
              <a:gd name="connsiteX138" fmla="*/ 918210 w 967740"/>
              <a:gd name="connsiteY138" fmla="*/ 1346690 h 1788650"/>
              <a:gd name="connsiteX139" fmla="*/ 914400 w 967740"/>
              <a:gd name="connsiteY139" fmla="*/ 1361930 h 1788650"/>
              <a:gd name="connsiteX140" fmla="*/ 910590 w 967740"/>
              <a:gd name="connsiteY140" fmla="*/ 1380980 h 1788650"/>
              <a:gd name="connsiteX141" fmla="*/ 902970 w 967740"/>
              <a:gd name="connsiteY141" fmla="*/ 1403840 h 1788650"/>
              <a:gd name="connsiteX142" fmla="*/ 891540 w 967740"/>
              <a:gd name="connsiteY142" fmla="*/ 1430510 h 1788650"/>
              <a:gd name="connsiteX143" fmla="*/ 887730 w 967740"/>
              <a:gd name="connsiteY143" fmla="*/ 1457180 h 1788650"/>
              <a:gd name="connsiteX144" fmla="*/ 883920 w 967740"/>
              <a:gd name="connsiteY144" fmla="*/ 1468610 h 1788650"/>
              <a:gd name="connsiteX145" fmla="*/ 876300 w 967740"/>
              <a:gd name="connsiteY145" fmla="*/ 1495280 h 1788650"/>
              <a:gd name="connsiteX146" fmla="*/ 876300 w 967740"/>
              <a:gd name="connsiteY146" fmla="*/ 1586720 h 1788650"/>
              <a:gd name="connsiteX147" fmla="*/ 887730 w 967740"/>
              <a:gd name="connsiteY147" fmla="*/ 1609580 h 1788650"/>
              <a:gd name="connsiteX148" fmla="*/ 891540 w 967740"/>
              <a:gd name="connsiteY148" fmla="*/ 1617200 h 1788650"/>
              <a:gd name="connsiteX0" fmla="*/ 697230 w 967740"/>
              <a:gd name="connsiteY0" fmla="*/ 1788650 h 1788650"/>
              <a:gd name="connsiteX1" fmla="*/ 704850 w 967740"/>
              <a:gd name="connsiteY1" fmla="*/ 1758170 h 1788650"/>
              <a:gd name="connsiteX2" fmla="*/ 708660 w 967740"/>
              <a:gd name="connsiteY2" fmla="*/ 1742930 h 1788650"/>
              <a:gd name="connsiteX3" fmla="*/ 712470 w 967740"/>
              <a:gd name="connsiteY3" fmla="*/ 1716260 h 1788650"/>
              <a:gd name="connsiteX4" fmla="*/ 716280 w 967740"/>
              <a:gd name="connsiteY4" fmla="*/ 1697210 h 1788650"/>
              <a:gd name="connsiteX5" fmla="*/ 723900 w 967740"/>
              <a:gd name="connsiteY5" fmla="*/ 1674350 h 1788650"/>
              <a:gd name="connsiteX6" fmla="*/ 731520 w 967740"/>
              <a:gd name="connsiteY6" fmla="*/ 1590530 h 1788650"/>
              <a:gd name="connsiteX7" fmla="*/ 735330 w 967740"/>
              <a:gd name="connsiteY7" fmla="*/ 1579100 h 1788650"/>
              <a:gd name="connsiteX8" fmla="*/ 739140 w 967740"/>
              <a:gd name="connsiteY8" fmla="*/ 1529570 h 1788650"/>
              <a:gd name="connsiteX9" fmla="*/ 742950 w 967740"/>
              <a:gd name="connsiteY9" fmla="*/ 1514330 h 1788650"/>
              <a:gd name="connsiteX10" fmla="*/ 746760 w 967740"/>
              <a:gd name="connsiteY10" fmla="*/ 1472420 h 1788650"/>
              <a:gd name="connsiteX11" fmla="*/ 750570 w 967740"/>
              <a:gd name="connsiteY11" fmla="*/ 1457180 h 1788650"/>
              <a:gd name="connsiteX12" fmla="*/ 754380 w 967740"/>
              <a:gd name="connsiteY12" fmla="*/ 1426700 h 1788650"/>
              <a:gd name="connsiteX13" fmla="*/ 758190 w 967740"/>
              <a:gd name="connsiteY13" fmla="*/ 1400030 h 1788650"/>
              <a:gd name="connsiteX14" fmla="*/ 762000 w 967740"/>
              <a:gd name="connsiteY14" fmla="*/ 1339070 h 1788650"/>
              <a:gd name="connsiteX15" fmla="*/ 765810 w 967740"/>
              <a:gd name="connsiteY15" fmla="*/ 1316210 h 1788650"/>
              <a:gd name="connsiteX16" fmla="*/ 758190 w 967740"/>
              <a:gd name="connsiteY16" fmla="*/ 1209530 h 1788650"/>
              <a:gd name="connsiteX17" fmla="*/ 754380 w 967740"/>
              <a:gd name="connsiteY17" fmla="*/ 1190480 h 1788650"/>
              <a:gd name="connsiteX18" fmla="*/ 746760 w 967740"/>
              <a:gd name="connsiteY18" fmla="*/ 1137140 h 1788650"/>
              <a:gd name="connsiteX19" fmla="*/ 735330 w 967740"/>
              <a:gd name="connsiteY19" fmla="*/ 1087610 h 1788650"/>
              <a:gd name="connsiteX20" fmla="*/ 731520 w 967740"/>
              <a:gd name="connsiteY20" fmla="*/ 1076180 h 1788650"/>
              <a:gd name="connsiteX21" fmla="*/ 723900 w 967740"/>
              <a:gd name="connsiteY21" fmla="*/ 1019030 h 1788650"/>
              <a:gd name="connsiteX22" fmla="*/ 716280 w 967740"/>
              <a:gd name="connsiteY22" fmla="*/ 980930 h 1788650"/>
              <a:gd name="connsiteX23" fmla="*/ 712470 w 967740"/>
              <a:gd name="connsiteY23" fmla="*/ 942830 h 1788650"/>
              <a:gd name="connsiteX24" fmla="*/ 704850 w 967740"/>
              <a:gd name="connsiteY24" fmla="*/ 916160 h 1788650"/>
              <a:gd name="connsiteX25" fmla="*/ 701040 w 967740"/>
              <a:gd name="connsiteY25" fmla="*/ 897110 h 1788650"/>
              <a:gd name="connsiteX26" fmla="*/ 693420 w 967740"/>
              <a:gd name="connsiteY26" fmla="*/ 881870 h 1788650"/>
              <a:gd name="connsiteX27" fmla="*/ 685800 w 967740"/>
              <a:gd name="connsiteY27" fmla="*/ 859010 h 1788650"/>
              <a:gd name="connsiteX28" fmla="*/ 674370 w 967740"/>
              <a:gd name="connsiteY28" fmla="*/ 832340 h 1788650"/>
              <a:gd name="connsiteX29" fmla="*/ 666750 w 967740"/>
              <a:gd name="connsiteY29" fmla="*/ 817100 h 1788650"/>
              <a:gd name="connsiteX30" fmla="*/ 659130 w 967740"/>
              <a:gd name="connsiteY30" fmla="*/ 794240 h 1788650"/>
              <a:gd name="connsiteX31" fmla="*/ 655320 w 967740"/>
              <a:gd name="connsiteY31" fmla="*/ 779000 h 1788650"/>
              <a:gd name="connsiteX32" fmla="*/ 647700 w 967740"/>
              <a:gd name="connsiteY32" fmla="*/ 767570 h 1788650"/>
              <a:gd name="connsiteX33" fmla="*/ 640080 w 967740"/>
              <a:gd name="connsiteY33" fmla="*/ 737090 h 1788650"/>
              <a:gd name="connsiteX34" fmla="*/ 636270 w 967740"/>
              <a:gd name="connsiteY34" fmla="*/ 725660 h 1788650"/>
              <a:gd name="connsiteX35" fmla="*/ 632460 w 967740"/>
              <a:gd name="connsiteY35" fmla="*/ 710420 h 1788650"/>
              <a:gd name="connsiteX36" fmla="*/ 624840 w 967740"/>
              <a:gd name="connsiteY36" fmla="*/ 698990 h 1788650"/>
              <a:gd name="connsiteX37" fmla="*/ 621030 w 967740"/>
              <a:gd name="connsiteY37" fmla="*/ 683750 h 1788650"/>
              <a:gd name="connsiteX38" fmla="*/ 605790 w 967740"/>
              <a:gd name="connsiteY38" fmla="*/ 653270 h 1788650"/>
              <a:gd name="connsiteX39" fmla="*/ 586740 w 967740"/>
              <a:gd name="connsiteY39" fmla="*/ 622790 h 1788650"/>
              <a:gd name="connsiteX40" fmla="*/ 567690 w 967740"/>
              <a:gd name="connsiteY40" fmla="*/ 584690 h 1788650"/>
              <a:gd name="connsiteX41" fmla="*/ 567690 w 967740"/>
              <a:gd name="connsiteY41" fmla="*/ 584690 h 1788650"/>
              <a:gd name="connsiteX42" fmla="*/ 537210 w 967740"/>
              <a:gd name="connsiteY42" fmla="*/ 538970 h 1788650"/>
              <a:gd name="connsiteX43" fmla="*/ 518160 w 967740"/>
              <a:gd name="connsiteY43" fmla="*/ 504680 h 1788650"/>
              <a:gd name="connsiteX44" fmla="*/ 510540 w 967740"/>
              <a:gd name="connsiteY44" fmla="*/ 493250 h 1788650"/>
              <a:gd name="connsiteX45" fmla="*/ 468630 w 967740"/>
              <a:gd name="connsiteY45" fmla="*/ 455150 h 1788650"/>
              <a:gd name="connsiteX46" fmla="*/ 434340 w 967740"/>
              <a:gd name="connsiteY46" fmla="*/ 417050 h 1788650"/>
              <a:gd name="connsiteX47" fmla="*/ 403860 w 967740"/>
              <a:gd name="connsiteY47" fmla="*/ 390380 h 1788650"/>
              <a:gd name="connsiteX48" fmla="*/ 369570 w 967740"/>
              <a:gd name="connsiteY48" fmla="*/ 359900 h 1788650"/>
              <a:gd name="connsiteX49" fmla="*/ 342900 w 967740"/>
              <a:gd name="connsiteY49" fmla="*/ 344660 h 1788650"/>
              <a:gd name="connsiteX50" fmla="*/ 308610 w 967740"/>
              <a:gd name="connsiteY50" fmla="*/ 317990 h 1788650"/>
              <a:gd name="connsiteX51" fmla="*/ 281940 w 967740"/>
              <a:gd name="connsiteY51" fmla="*/ 302750 h 1788650"/>
              <a:gd name="connsiteX52" fmla="*/ 270510 w 967740"/>
              <a:gd name="connsiteY52" fmla="*/ 295130 h 1788650"/>
              <a:gd name="connsiteX53" fmla="*/ 224246 w 967740"/>
              <a:gd name="connsiteY53" fmla="*/ 264106 h 1788650"/>
              <a:gd name="connsiteX54" fmla="*/ 188323 w 967740"/>
              <a:gd name="connsiteY54" fmla="*/ 247232 h 1788650"/>
              <a:gd name="connsiteX55" fmla="*/ 163286 w 967740"/>
              <a:gd name="connsiteY55" fmla="*/ 215120 h 1788650"/>
              <a:gd name="connsiteX56" fmla="*/ 117566 w 967740"/>
              <a:gd name="connsiteY56" fmla="*/ 195526 h 1788650"/>
              <a:gd name="connsiteX57" fmla="*/ 76200 w 967740"/>
              <a:gd name="connsiteY57" fmla="*/ 167768 h 1788650"/>
              <a:gd name="connsiteX58" fmla="*/ 30480 w 967740"/>
              <a:gd name="connsiteY58" fmla="*/ 142730 h 1788650"/>
              <a:gd name="connsiteX59" fmla="*/ 22860 w 967740"/>
              <a:gd name="connsiteY59" fmla="*/ 127490 h 1788650"/>
              <a:gd name="connsiteX60" fmla="*/ 11430 w 967740"/>
              <a:gd name="connsiteY60" fmla="*/ 119870 h 1788650"/>
              <a:gd name="connsiteX61" fmla="*/ 19050 w 967740"/>
              <a:gd name="connsiteY61" fmla="*/ 104630 h 1788650"/>
              <a:gd name="connsiteX62" fmla="*/ 30480 w 967740"/>
              <a:gd name="connsiteY62" fmla="*/ 116060 h 1788650"/>
              <a:gd name="connsiteX63" fmla="*/ 41910 w 967740"/>
              <a:gd name="connsiteY63" fmla="*/ 123680 h 1788650"/>
              <a:gd name="connsiteX64" fmla="*/ 60960 w 967740"/>
              <a:gd name="connsiteY64" fmla="*/ 127490 h 1788650"/>
              <a:gd name="connsiteX65" fmla="*/ 53340 w 967740"/>
              <a:gd name="connsiteY65" fmla="*/ 97010 h 1788650"/>
              <a:gd name="connsiteX66" fmla="*/ 49530 w 967740"/>
              <a:gd name="connsiteY66" fmla="*/ 77960 h 1788650"/>
              <a:gd name="connsiteX67" fmla="*/ 72390 w 967740"/>
              <a:gd name="connsiteY67" fmla="*/ 93200 h 1788650"/>
              <a:gd name="connsiteX68" fmla="*/ 83820 w 967740"/>
              <a:gd name="connsiteY68" fmla="*/ 70340 h 1788650"/>
              <a:gd name="connsiteX69" fmla="*/ 110490 w 967740"/>
              <a:gd name="connsiteY69" fmla="*/ 89390 h 1788650"/>
              <a:gd name="connsiteX70" fmla="*/ 118110 w 967740"/>
              <a:gd name="connsiteY70" fmla="*/ 74150 h 1788650"/>
              <a:gd name="connsiteX71" fmla="*/ 125730 w 967740"/>
              <a:gd name="connsiteY71" fmla="*/ 51290 h 1788650"/>
              <a:gd name="connsiteX72" fmla="*/ 133350 w 967740"/>
              <a:gd name="connsiteY72" fmla="*/ 62720 h 1788650"/>
              <a:gd name="connsiteX73" fmla="*/ 140970 w 967740"/>
              <a:gd name="connsiteY73" fmla="*/ 51290 h 1788650"/>
              <a:gd name="connsiteX74" fmla="*/ 182880 w 967740"/>
              <a:gd name="connsiteY74" fmla="*/ 39860 h 1788650"/>
              <a:gd name="connsiteX75" fmla="*/ 211182 w 967740"/>
              <a:gd name="connsiteY75" fmla="*/ 51834 h 1788650"/>
              <a:gd name="connsiteX76" fmla="*/ 242207 w 967740"/>
              <a:gd name="connsiteY76" fmla="*/ 74695 h 1788650"/>
              <a:gd name="connsiteX77" fmla="*/ 283573 w 967740"/>
              <a:gd name="connsiteY77" fmla="*/ 104085 h 1788650"/>
              <a:gd name="connsiteX78" fmla="*/ 349431 w 967740"/>
              <a:gd name="connsiteY78" fmla="*/ 132389 h 1788650"/>
              <a:gd name="connsiteX79" fmla="*/ 389165 w 967740"/>
              <a:gd name="connsiteY79" fmla="*/ 159058 h 1788650"/>
              <a:gd name="connsiteX80" fmla="*/ 421277 w 967740"/>
              <a:gd name="connsiteY80" fmla="*/ 181374 h 1788650"/>
              <a:gd name="connsiteX81" fmla="*/ 457200 w 967740"/>
              <a:gd name="connsiteY81" fmla="*/ 209677 h 1788650"/>
              <a:gd name="connsiteX82" fmla="*/ 524147 w 967740"/>
              <a:gd name="connsiteY82" fmla="*/ 265195 h 1788650"/>
              <a:gd name="connsiteX83" fmla="*/ 555716 w 967740"/>
              <a:gd name="connsiteY83" fmla="*/ 294586 h 1788650"/>
              <a:gd name="connsiteX84" fmla="*/ 594360 w 967740"/>
              <a:gd name="connsiteY84" fmla="*/ 317990 h 1788650"/>
              <a:gd name="connsiteX85" fmla="*/ 624840 w 967740"/>
              <a:gd name="connsiteY85" fmla="*/ 356090 h 1788650"/>
              <a:gd name="connsiteX86" fmla="*/ 647700 w 967740"/>
              <a:gd name="connsiteY86" fmla="*/ 390380 h 1788650"/>
              <a:gd name="connsiteX87" fmla="*/ 651510 w 967740"/>
              <a:gd name="connsiteY87" fmla="*/ 401810 h 1788650"/>
              <a:gd name="connsiteX88" fmla="*/ 678180 w 967740"/>
              <a:gd name="connsiteY88" fmla="*/ 436100 h 1788650"/>
              <a:gd name="connsiteX89" fmla="*/ 704850 w 967740"/>
              <a:gd name="connsiteY89" fmla="*/ 474200 h 1788650"/>
              <a:gd name="connsiteX90" fmla="*/ 741317 w 967740"/>
              <a:gd name="connsiteY90" fmla="*/ 549312 h 1788650"/>
              <a:gd name="connsiteX91" fmla="*/ 767987 w 967740"/>
              <a:gd name="connsiteY91" fmla="*/ 599930 h 1788650"/>
              <a:gd name="connsiteX92" fmla="*/ 798467 w 967740"/>
              <a:gd name="connsiteY92" fmla="*/ 651093 h 1788650"/>
              <a:gd name="connsiteX93" fmla="*/ 807176 w 967740"/>
              <a:gd name="connsiteY93" fmla="*/ 567273 h 1788650"/>
              <a:gd name="connsiteX94" fmla="*/ 801188 w 967740"/>
              <a:gd name="connsiteY94" fmla="*/ 501959 h 1788650"/>
              <a:gd name="connsiteX95" fmla="*/ 796290 w 967740"/>
              <a:gd name="connsiteY95" fmla="*/ 401810 h 1788650"/>
              <a:gd name="connsiteX96" fmla="*/ 792480 w 967740"/>
              <a:gd name="connsiteY96" fmla="*/ 337040 h 1788650"/>
              <a:gd name="connsiteX97" fmla="*/ 784860 w 967740"/>
              <a:gd name="connsiteY97" fmla="*/ 291320 h 1788650"/>
              <a:gd name="connsiteX98" fmla="*/ 788670 w 967740"/>
              <a:gd name="connsiteY98" fmla="*/ 196070 h 1788650"/>
              <a:gd name="connsiteX99" fmla="*/ 792480 w 967740"/>
              <a:gd name="connsiteY99" fmla="*/ 177020 h 1788650"/>
              <a:gd name="connsiteX100" fmla="*/ 800100 w 967740"/>
              <a:gd name="connsiteY100" fmla="*/ 199880 h 1788650"/>
              <a:gd name="connsiteX101" fmla="*/ 803910 w 967740"/>
              <a:gd name="connsiteY101" fmla="*/ 237980 h 1788650"/>
              <a:gd name="connsiteX102" fmla="*/ 807720 w 967740"/>
              <a:gd name="connsiteY102" fmla="*/ 268460 h 1788650"/>
              <a:gd name="connsiteX103" fmla="*/ 815340 w 967740"/>
              <a:gd name="connsiteY103" fmla="*/ 257030 h 1788650"/>
              <a:gd name="connsiteX104" fmla="*/ 826770 w 967740"/>
              <a:gd name="connsiteY104" fmla="*/ 226550 h 1788650"/>
              <a:gd name="connsiteX105" fmla="*/ 834390 w 967740"/>
              <a:gd name="connsiteY105" fmla="*/ 203690 h 1788650"/>
              <a:gd name="connsiteX106" fmla="*/ 845820 w 967740"/>
              <a:gd name="connsiteY106" fmla="*/ 180830 h 1788650"/>
              <a:gd name="connsiteX107" fmla="*/ 853440 w 967740"/>
              <a:gd name="connsiteY107" fmla="*/ 196070 h 1788650"/>
              <a:gd name="connsiteX108" fmla="*/ 868680 w 967740"/>
              <a:gd name="connsiteY108" fmla="*/ 218930 h 1788650"/>
              <a:gd name="connsiteX109" fmla="*/ 876300 w 967740"/>
              <a:gd name="connsiteY109" fmla="*/ 199880 h 1788650"/>
              <a:gd name="connsiteX110" fmla="*/ 883920 w 967740"/>
              <a:gd name="connsiteY110" fmla="*/ 188450 h 1788650"/>
              <a:gd name="connsiteX111" fmla="*/ 887730 w 967740"/>
              <a:gd name="connsiteY111" fmla="*/ 237980 h 1788650"/>
              <a:gd name="connsiteX112" fmla="*/ 902970 w 967740"/>
              <a:gd name="connsiteY112" fmla="*/ 211310 h 1788650"/>
              <a:gd name="connsiteX113" fmla="*/ 910590 w 967740"/>
              <a:gd name="connsiteY113" fmla="*/ 196070 h 1788650"/>
              <a:gd name="connsiteX114" fmla="*/ 906780 w 967740"/>
              <a:gd name="connsiteY114" fmla="*/ 226550 h 1788650"/>
              <a:gd name="connsiteX115" fmla="*/ 910590 w 967740"/>
              <a:gd name="connsiteY115" fmla="*/ 241790 h 1788650"/>
              <a:gd name="connsiteX116" fmla="*/ 918210 w 967740"/>
              <a:gd name="connsiteY116" fmla="*/ 230360 h 1788650"/>
              <a:gd name="connsiteX117" fmla="*/ 929640 w 967740"/>
              <a:gd name="connsiteY117" fmla="*/ 218930 h 1788650"/>
              <a:gd name="connsiteX118" fmla="*/ 933450 w 967740"/>
              <a:gd name="connsiteY118" fmla="*/ 207500 h 1788650"/>
              <a:gd name="connsiteX119" fmla="*/ 944880 w 967740"/>
              <a:gd name="connsiteY119" fmla="*/ 241790 h 1788650"/>
              <a:gd name="connsiteX120" fmla="*/ 941070 w 967740"/>
              <a:gd name="connsiteY120" fmla="*/ 302750 h 1788650"/>
              <a:gd name="connsiteX121" fmla="*/ 944880 w 967740"/>
              <a:gd name="connsiteY121" fmla="*/ 401810 h 1788650"/>
              <a:gd name="connsiteX122" fmla="*/ 948690 w 967740"/>
              <a:gd name="connsiteY122" fmla="*/ 428480 h 1788650"/>
              <a:gd name="connsiteX123" fmla="*/ 952500 w 967740"/>
              <a:gd name="connsiteY123" fmla="*/ 470390 h 1788650"/>
              <a:gd name="connsiteX124" fmla="*/ 956310 w 967740"/>
              <a:gd name="connsiteY124" fmla="*/ 565640 h 1788650"/>
              <a:gd name="connsiteX125" fmla="*/ 967740 w 967740"/>
              <a:gd name="connsiteY125" fmla="*/ 626600 h 1788650"/>
              <a:gd name="connsiteX126" fmla="*/ 960120 w 967740"/>
              <a:gd name="connsiteY126" fmla="*/ 737090 h 1788650"/>
              <a:gd name="connsiteX127" fmla="*/ 956310 w 967740"/>
              <a:gd name="connsiteY127" fmla="*/ 763760 h 1788650"/>
              <a:gd name="connsiteX128" fmla="*/ 952500 w 967740"/>
              <a:gd name="connsiteY128" fmla="*/ 782810 h 1788650"/>
              <a:gd name="connsiteX129" fmla="*/ 944880 w 967740"/>
              <a:gd name="connsiteY129" fmla="*/ 847580 h 1788650"/>
              <a:gd name="connsiteX130" fmla="*/ 941070 w 967740"/>
              <a:gd name="connsiteY130" fmla="*/ 862820 h 1788650"/>
              <a:gd name="connsiteX131" fmla="*/ 933450 w 967740"/>
              <a:gd name="connsiteY131" fmla="*/ 935210 h 1788650"/>
              <a:gd name="connsiteX132" fmla="*/ 925830 w 967740"/>
              <a:gd name="connsiteY132" fmla="*/ 988550 h 1788650"/>
              <a:gd name="connsiteX133" fmla="*/ 929640 w 967740"/>
              <a:gd name="connsiteY133" fmla="*/ 1057130 h 1788650"/>
              <a:gd name="connsiteX134" fmla="*/ 941070 w 967740"/>
              <a:gd name="connsiteY134" fmla="*/ 1133330 h 1788650"/>
              <a:gd name="connsiteX135" fmla="*/ 933450 w 967740"/>
              <a:gd name="connsiteY135" fmla="*/ 1217150 h 1788650"/>
              <a:gd name="connsiteX136" fmla="*/ 925830 w 967740"/>
              <a:gd name="connsiteY136" fmla="*/ 1262870 h 1788650"/>
              <a:gd name="connsiteX137" fmla="*/ 918210 w 967740"/>
              <a:gd name="connsiteY137" fmla="*/ 1346690 h 1788650"/>
              <a:gd name="connsiteX138" fmla="*/ 914400 w 967740"/>
              <a:gd name="connsiteY138" fmla="*/ 1361930 h 1788650"/>
              <a:gd name="connsiteX139" fmla="*/ 910590 w 967740"/>
              <a:gd name="connsiteY139" fmla="*/ 1380980 h 1788650"/>
              <a:gd name="connsiteX140" fmla="*/ 902970 w 967740"/>
              <a:gd name="connsiteY140" fmla="*/ 1403840 h 1788650"/>
              <a:gd name="connsiteX141" fmla="*/ 891540 w 967740"/>
              <a:gd name="connsiteY141" fmla="*/ 1430510 h 1788650"/>
              <a:gd name="connsiteX142" fmla="*/ 887730 w 967740"/>
              <a:gd name="connsiteY142" fmla="*/ 1457180 h 1788650"/>
              <a:gd name="connsiteX143" fmla="*/ 883920 w 967740"/>
              <a:gd name="connsiteY143" fmla="*/ 1468610 h 1788650"/>
              <a:gd name="connsiteX144" fmla="*/ 876300 w 967740"/>
              <a:gd name="connsiteY144" fmla="*/ 1495280 h 1788650"/>
              <a:gd name="connsiteX145" fmla="*/ 876300 w 967740"/>
              <a:gd name="connsiteY145" fmla="*/ 1586720 h 1788650"/>
              <a:gd name="connsiteX146" fmla="*/ 887730 w 967740"/>
              <a:gd name="connsiteY146" fmla="*/ 1609580 h 1788650"/>
              <a:gd name="connsiteX147" fmla="*/ 891540 w 967740"/>
              <a:gd name="connsiteY147" fmla="*/ 1617200 h 1788650"/>
              <a:gd name="connsiteX0" fmla="*/ 697230 w 967740"/>
              <a:gd name="connsiteY0" fmla="*/ 1788650 h 1788650"/>
              <a:gd name="connsiteX1" fmla="*/ 704850 w 967740"/>
              <a:gd name="connsiteY1" fmla="*/ 1758170 h 1788650"/>
              <a:gd name="connsiteX2" fmla="*/ 708660 w 967740"/>
              <a:gd name="connsiteY2" fmla="*/ 1742930 h 1788650"/>
              <a:gd name="connsiteX3" fmla="*/ 712470 w 967740"/>
              <a:gd name="connsiteY3" fmla="*/ 1716260 h 1788650"/>
              <a:gd name="connsiteX4" fmla="*/ 716280 w 967740"/>
              <a:gd name="connsiteY4" fmla="*/ 1697210 h 1788650"/>
              <a:gd name="connsiteX5" fmla="*/ 723900 w 967740"/>
              <a:gd name="connsiteY5" fmla="*/ 1674350 h 1788650"/>
              <a:gd name="connsiteX6" fmla="*/ 731520 w 967740"/>
              <a:gd name="connsiteY6" fmla="*/ 1590530 h 1788650"/>
              <a:gd name="connsiteX7" fmla="*/ 735330 w 967740"/>
              <a:gd name="connsiteY7" fmla="*/ 1579100 h 1788650"/>
              <a:gd name="connsiteX8" fmla="*/ 739140 w 967740"/>
              <a:gd name="connsiteY8" fmla="*/ 1529570 h 1788650"/>
              <a:gd name="connsiteX9" fmla="*/ 742950 w 967740"/>
              <a:gd name="connsiteY9" fmla="*/ 1514330 h 1788650"/>
              <a:gd name="connsiteX10" fmla="*/ 746760 w 967740"/>
              <a:gd name="connsiteY10" fmla="*/ 1472420 h 1788650"/>
              <a:gd name="connsiteX11" fmla="*/ 750570 w 967740"/>
              <a:gd name="connsiteY11" fmla="*/ 1457180 h 1788650"/>
              <a:gd name="connsiteX12" fmla="*/ 754380 w 967740"/>
              <a:gd name="connsiteY12" fmla="*/ 1426700 h 1788650"/>
              <a:gd name="connsiteX13" fmla="*/ 758190 w 967740"/>
              <a:gd name="connsiteY13" fmla="*/ 1400030 h 1788650"/>
              <a:gd name="connsiteX14" fmla="*/ 762000 w 967740"/>
              <a:gd name="connsiteY14" fmla="*/ 1339070 h 1788650"/>
              <a:gd name="connsiteX15" fmla="*/ 765810 w 967740"/>
              <a:gd name="connsiteY15" fmla="*/ 1316210 h 1788650"/>
              <a:gd name="connsiteX16" fmla="*/ 758190 w 967740"/>
              <a:gd name="connsiteY16" fmla="*/ 1209530 h 1788650"/>
              <a:gd name="connsiteX17" fmla="*/ 754380 w 967740"/>
              <a:gd name="connsiteY17" fmla="*/ 1190480 h 1788650"/>
              <a:gd name="connsiteX18" fmla="*/ 746760 w 967740"/>
              <a:gd name="connsiteY18" fmla="*/ 1137140 h 1788650"/>
              <a:gd name="connsiteX19" fmla="*/ 735330 w 967740"/>
              <a:gd name="connsiteY19" fmla="*/ 1087610 h 1788650"/>
              <a:gd name="connsiteX20" fmla="*/ 731520 w 967740"/>
              <a:gd name="connsiteY20" fmla="*/ 1076180 h 1788650"/>
              <a:gd name="connsiteX21" fmla="*/ 723900 w 967740"/>
              <a:gd name="connsiteY21" fmla="*/ 1019030 h 1788650"/>
              <a:gd name="connsiteX22" fmla="*/ 716280 w 967740"/>
              <a:gd name="connsiteY22" fmla="*/ 980930 h 1788650"/>
              <a:gd name="connsiteX23" fmla="*/ 712470 w 967740"/>
              <a:gd name="connsiteY23" fmla="*/ 942830 h 1788650"/>
              <a:gd name="connsiteX24" fmla="*/ 704850 w 967740"/>
              <a:gd name="connsiteY24" fmla="*/ 916160 h 1788650"/>
              <a:gd name="connsiteX25" fmla="*/ 701040 w 967740"/>
              <a:gd name="connsiteY25" fmla="*/ 897110 h 1788650"/>
              <a:gd name="connsiteX26" fmla="*/ 693420 w 967740"/>
              <a:gd name="connsiteY26" fmla="*/ 881870 h 1788650"/>
              <a:gd name="connsiteX27" fmla="*/ 685800 w 967740"/>
              <a:gd name="connsiteY27" fmla="*/ 859010 h 1788650"/>
              <a:gd name="connsiteX28" fmla="*/ 674370 w 967740"/>
              <a:gd name="connsiteY28" fmla="*/ 832340 h 1788650"/>
              <a:gd name="connsiteX29" fmla="*/ 666750 w 967740"/>
              <a:gd name="connsiteY29" fmla="*/ 817100 h 1788650"/>
              <a:gd name="connsiteX30" fmla="*/ 659130 w 967740"/>
              <a:gd name="connsiteY30" fmla="*/ 794240 h 1788650"/>
              <a:gd name="connsiteX31" fmla="*/ 655320 w 967740"/>
              <a:gd name="connsiteY31" fmla="*/ 779000 h 1788650"/>
              <a:gd name="connsiteX32" fmla="*/ 647700 w 967740"/>
              <a:gd name="connsiteY32" fmla="*/ 767570 h 1788650"/>
              <a:gd name="connsiteX33" fmla="*/ 640080 w 967740"/>
              <a:gd name="connsiteY33" fmla="*/ 737090 h 1788650"/>
              <a:gd name="connsiteX34" fmla="*/ 636270 w 967740"/>
              <a:gd name="connsiteY34" fmla="*/ 725660 h 1788650"/>
              <a:gd name="connsiteX35" fmla="*/ 632460 w 967740"/>
              <a:gd name="connsiteY35" fmla="*/ 710420 h 1788650"/>
              <a:gd name="connsiteX36" fmla="*/ 624840 w 967740"/>
              <a:gd name="connsiteY36" fmla="*/ 698990 h 1788650"/>
              <a:gd name="connsiteX37" fmla="*/ 621030 w 967740"/>
              <a:gd name="connsiteY37" fmla="*/ 683750 h 1788650"/>
              <a:gd name="connsiteX38" fmla="*/ 605790 w 967740"/>
              <a:gd name="connsiteY38" fmla="*/ 653270 h 1788650"/>
              <a:gd name="connsiteX39" fmla="*/ 586740 w 967740"/>
              <a:gd name="connsiteY39" fmla="*/ 622790 h 1788650"/>
              <a:gd name="connsiteX40" fmla="*/ 567690 w 967740"/>
              <a:gd name="connsiteY40" fmla="*/ 584690 h 1788650"/>
              <a:gd name="connsiteX41" fmla="*/ 567690 w 967740"/>
              <a:gd name="connsiteY41" fmla="*/ 584690 h 1788650"/>
              <a:gd name="connsiteX42" fmla="*/ 537210 w 967740"/>
              <a:gd name="connsiteY42" fmla="*/ 538970 h 1788650"/>
              <a:gd name="connsiteX43" fmla="*/ 518160 w 967740"/>
              <a:gd name="connsiteY43" fmla="*/ 504680 h 1788650"/>
              <a:gd name="connsiteX44" fmla="*/ 510540 w 967740"/>
              <a:gd name="connsiteY44" fmla="*/ 493250 h 1788650"/>
              <a:gd name="connsiteX45" fmla="*/ 468630 w 967740"/>
              <a:gd name="connsiteY45" fmla="*/ 455150 h 1788650"/>
              <a:gd name="connsiteX46" fmla="*/ 434340 w 967740"/>
              <a:gd name="connsiteY46" fmla="*/ 417050 h 1788650"/>
              <a:gd name="connsiteX47" fmla="*/ 403860 w 967740"/>
              <a:gd name="connsiteY47" fmla="*/ 390380 h 1788650"/>
              <a:gd name="connsiteX48" fmla="*/ 369570 w 967740"/>
              <a:gd name="connsiteY48" fmla="*/ 359900 h 1788650"/>
              <a:gd name="connsiteX49" fmla="*/ 342900 w 967740"/>
              <a:gd name="connsiteY49" fmla="*/ 344660 h 1788650"/>
              <a:gd name="connsiteX50" fmla="*/ 308610 w 967740"/>
              <a:gd name="connsiteY50" fmla="*/ 317990 h 1788650"/>
              <a:gd name="connsiteX51" fmla="*/ 281940 w 967740"/>
              <a:gd name="connsiteY51" fmla="*/ 302750 h 1788650"/>
              <a:gd name="connsiteX52" fmla="*/ 270510 w 967740"/>
              <a:gd name="connsiteY52" fmla="*/ 295130 h 1788650"/>
              <a:gd name="connsiteX53" fmla="*/ 224246 w 967740"/>
              <a:gd name="connsiteY53" fmla="*/ 264106 h 1788650"/>
              <a:gd name="connsiteX54" fmla="*/ 188323 w 967740"/>
              <a:gd name="connsiteY54" fmla="*/ 247232 h 1788650"/>
              <a:gd name="connsiteX55" fmla="*/ 163286 w 967740"/>
              <a:gd name="connsiteY55" fmla="*/ 215120 h 1788650"/>
              <a:gd name="connsiteX56" fmla="*/ 117566 w 967740"/>
              <a:gd name="connsiteY56" fmla="*/ 195526 h 1788650"/>
              <a:gd name="connsiteX57" fmla="*/ 76200 w 967740"/>
              <a:gd name="connsiteY57" fmla="*/ 167768 h 1788650"/>
              <a:gd name="connsiteX58" fmla="*/ 30480 w 967740"/>
              <a:gd name="connsiteY58" fmla="*/ 142730 h 1788650"/>
              <a:gd name="connsiteX59" fmla="*/ 22860 w 967740"/>
              <a:gd name="connsiteY59" fmla="*/ 127490 h 1788650"/>
              <a:gd name="connsiteX60" fmla="*/ 11430 w 967740"/>
              <a:gd name="connsiteY60" fmla="*/ 119870 h 1788650"/>
              <a:gd name="connsiteX61" fmla="*/ 19050 w 967740"/>
              <a:gd name="connsiteY61" fmla="*/ 104630 h 1788650"/>
              <a:gd name="connsiteX62" fmla="*/ 30480 w 967740"/>
              <a:gd name="connsiteY62" fmla="*/ 116060 h 1788650"/>
              <a:gd name="connsiteX63" fmla="*/ 41910 w 967740"/>
              <a:gd name="connsiteY63" fmla="*/ 123680 h 1788650"/>
              <a:gd name="connsiteX64" fmla="*/ 60960 w 967740"/>
              <a:gd name="connsiteY64" fmla="*/ 127490 h 1788650"/>
              <a:gd name="connsiteX65" fmla="*/ 53340 w 967740"/>
              <a:gd name="connsiteY65" fmla="*/ 97010 h 1788650"/>
              <a:gd name="connsiteX66" fmla="*/ 49530 w 967740"/>
              <a:gd name="connsiteY66" fmla="*/ 77960 h 1788650"/>
              <a:gd name="connsiteX67" fmla="*/ 72390 w 967740"/>
              <a:gd name="connsiteY67" fmla="*/ 93200 h 1788650"/>
              <a:gd name="connsiteX68" fmla="*/ 83820 w 967740"/>
              <a:gd name="connsiteY68" fmla="*/ 70340 h 1788650"/>
              <a:gd name="connsiteX69" fmla="*/ 110490 w 967740"/>
              <a:gd name="connsiteY69" fmla="*/ 89390 h 1788650"/>
              <a:gd name="connsiteX70" fmla="*/ 118110 w 967740"/>
              <a:gd name="connsiteY70" fmla="*/ 74150 h 1788650"/>
              <a:gd name="connsiteX71" fmla="*/ 125730 w 967740"/>
              <a:gd name="connsiteY71" fmla="*/ 51290 h 1788650"/>
              <a:gd name="connsiteX72" fmla="*/ 133350 w 967740"/>
              <a:gd name="connsiteY72" fmla="*/ 62720 h 1788650"/>
              <a:gd name="connsiteX73" fmla="*/ 140970 w 967740"/>
              <a:gd name="connsiteY73" fmla="*/ 51290 h 1788650"/>
              <a:gd name="connsiteX74" fmla="*/ 182880 w 967740"/>
              <a:gd name="connsiteY74" fmla="*/ 39860 h 1788650"/>
              <a:gd name="connsiteX75" fmla="*/ 211182 w 967740"/>
              <a:gd name="connsiteY75" fmla="*/ 51834 h 1788650"/>
              <a:gd name="connsiteX76" fmla="*/ 242207 w 967740"/>
              <a:gd name="connsiteY76" fmla="*/ 74695 h 1788650"/>
              <a:gd name="connsiteX77" fmla="*/ 283573 w 967740"/>
              <a:gd name="connsiteY77" fmla="*/ 104085 h 1788650"/>
              <a:gd name="connsiteX78" fmla="*/ 349431 w 967740"/>
              <a:gd name="connsiteY78" fmla="*/ 132389 h 1788650"/>
              <a:gd name="connsiteX79" fmla="*/ 389165 w 967740"/>
              <a:gd name="connsiteY79" fmla="*/ 159058 h 1788650"/>
              <a:gd name="connsiteX80" fmla="*/ 421277 w 967740"/>
              <a:gd name="connsiteY80" fmla="*/ 181374 h 1788650"/>
              <a:gd name="connsiteX81" fmla="*/ 457200 w 967740"/>
              <a:gd name="connsiteY81" fmla="*/ 209677 h 1788650"/>
              <a:gd name="connsiteX82" fmla="*/ 524147 w 967740"/>
              <a:gd name="connsiteY82" fmla="*/ 265195 h 1788650"/>
              <a:gd name="connsiteX83" fmla="*/ 555716 w 967740"/>
              <a:gd name="connsiteY83" fmla="*/ 294586 h 1788650"/>
              <a:gd name="connsiteX84" fmla="*/ 594360 w 967740"/>
              <a:gd name="connsiteY84" fmla="*/ 317990 h 1788650"/>
              <a:gd name="connsiteX85" fmla="*/ 624840 w 967740"/>
              <a:gd name="connsiteY85" fmla="*/ 356090 h 1788650"/>
              <a:gd name="connsiteX86" fmla="*/ 647700 w 967740"/>
              <a:gd name="connsiteY86" fmla="*/ 390380 h 1788650"/>
              <a:gd name="connsiteX87" fmla="*/ 651510 w 967740"/>
              <a:gd name="connsiteY87" fmla="*/ 401810 h 1788650"/>
              <a:gd name="connsiteX88" fmla="*/ 678180 w 967740"/>
              <a:gd name="connsiteY88" fmla="*/ 436100 h 1788650"/>
              <a:gd name="connsiteX89" fmla="*/ 704850 w 967740"/>
              <a:gd name="connsiteY89" fmla="*/ 474200 h 1788650"/>
              <a:gd name="connsiteX90" fmla="*/ 741317 w 967740"/>
              <a:gd name="connsiteY90" fmla="*/ 549312 h 1788650"/>
              <a:gd name="connsiteX91" fmla="*/ 767987 w 967740"/>
              <a:gd name="connsiteY91" fmla="*/ 599930 h 1788650"/>
              <a:gd name="connsiteX92" fmla="*/ 798467 w 967740"/>
              <a:gd name="connsiteY92" fmla="*/ 651093 h 1788650"/>
              <a:gd name="connsiteX93" fmla="*/ 807176 w 967740"/>
              <a:gd name="connsiteY93" fmla="*/ 567273 h 1788650"/>
              <a:gd name="connsiteX94" fmla="*/ 801188 w 967740"/>
              <a:gd name="connsiteY94" fmla="*/ 501959 h 1788650"/>
              <a:gd name="connsiteX95" fmla="*/ 796290 w 967740"/>
              <a:gd name="connsiteY95" fmla="*/ 401810 h 1788650"/>
              <a:gd name="connsiteX96" fmla="*/ 792480 w 967740"/>
              <a:gd name="connsiteY96" fmla="*/ 337040 h 1788650"/>
              <a:gd name="connsiteX97" fmla="*/ 784860 w 967740"/>
              <a:gd name="connsiteY97" fmla="*/ 291320 h 1788650"/>
              <a:gd name="connsiteX98" fmla="*/ 788670 w 967740"/>
              <a:gd name="connsiteY98" fmla="*/ 196070 h 1788650"/>
              <a:gd name="connsiteX99" fmla="*/ 792480 w 967740"/>
              <a:gd name="connsiteY99" fmla="*/ 177020 h 1788650"/>
              <a:gd name="connsiteX100" fmla="*/ 800100 w 967740"/>
              <a:gd name="connsiteY100" fmla="*/ 199880 h 1788650"/>
              <a:gd name="connsiteX101" fmla="*/ 803910 w 967740"/>
              <a:gd name="connsiteY101" fmla="*/ 237980 h 1788650"/>
              <a:gd name="connsiteX102" fmla="*/ 807720 w 967740"/>
              <a:gd name="connsiteY102" fmla="*/ 268460 h 1788650"/>
              <a:gd name="connsiteX103" fmla="*/ 815340 w 967740"/>
              <a:gd name="connsiteY103" fmla="*/ 257030 h 1788650"/>
              <a:gd name="connsiteX104" fmla="*/ 826770 w 967740"/>
              <a:gd name="connsiteY104" fmla="*/ 226550 h 1788650"/>
              <a:gd name="connsiteX105" fmla="*/ 845820 w 967740"/>
              <a:gd name="connsiteY105" fmla="*/ 180830 h 1788650"/>
              <a:gd name="connsiteX106" fmla="*/ 853440 w 967740"/>
              <a:gd name="connsiteY106" fmla="*/ 196070 h 1788650"/>
              <a:gd name="connsiteX107" fmla="*/ 868680 w 967740"/>
              <a:gd name="connsiteY107" fmla="*/ 218930 h 1788650"/>
              <a:gd name="connsiteX108" fmla="*/ 876300 w 967740"/>
              <a:gd name="connsiteY108" fmla="*/ 199880 h 1788650"/>
              <a:gd name="connsiteX109" fmla="*/ 883920 w 967740"/>
              <a:gd name="connsiteY109" fmla="*/ 188450 h 1788650"/>
              <a:gd name="connsiteX110" fmla="*/ 887730 w 967740"/>
              <a:gd name="connsiteY110" fmla="*/ 237980 h 1788650"/>
              <a:gd name="connsiteX111" fmla="*/ 902970 w 967740"/>
              <a:gd name="connsiteY111" fmla="*/ 211310 h 1788650"/>
              <a:gd name="connsiteX112" fmla="*/ 910590 w 967740"/>
              <a:gd name="connsiteY112" fmla="*/ 196070 h 1788650"/>
              <a:gd name="connsiteX113" fmla="*/ 906780 w 967740"/>
              <a:gd name="connsiteY113" fmla="*/ 226550 h 1788650"/>
              <a:gd name="connsiteX114" fmla="*/ 910590 w 967740"/>
              <a:gd name="connsiteY114" fmla="*/ 241790 h 1788650"/>
              <a:gd name="connsiteX115" fmla="*/ 918210 w 967740"/>
              <a:gd name="connsiteY115" fmla="*/ 230360 h 1788650"/>
              <a:gd name="connsiteX116" fmla="*/ 929640 w 967740"/>
              <a:gd name="connsiteY116" fmla="*/ 218930 h 1788650"/>
              <a:gd name="connsiteX117" fmla="*/ 933450 w 967740"/>
              <a:gd name="connsiteY117" fmla="*/ 207500 h 1788650"/>
              <a:gd name="connsiteX118" fmla="*/ 944880 w 967740"/>
              <a:gd name="connsiteY118" fmla="*/ 241790 h 1788650"/>
              <a:gd name="connsiteX119" fmla="*/ 941070 w 967740"/>
              <a:gd name="connsiteY119" fmla="*/ 302750 h 1788650"/>
              <a:gd name="connsiteX120" fmla="*/ 944880 w 967740"/>
              <a:gd name="connsiteY120" fmla="*/ 401810 h 1788650"/>
              <a:gd name="connsiteX121" fmla="*/ 948690 w 967740"/>
              <a:gd name="connsiteY121" fmla="*/ 428480 h 1788650"/>
              <a:gd name="connsiteX122" fmla="*/ 952500 w 967740"/>
              <a:gd name="connsiteY122" fmla="*/ 470390 h 1788650"/>
              <a:gd name="connsiteX123" fmla="*/ 956310 w 967740"/>
              <a:gd name="connsiteY123" fmla="*/ 565640 h 1788650"/>
              <a:gd name="connsiteX124" fmla="*/ 967740 w 967740"/>
              <a:gd name="connsiteY124" fmla="*/ 626600 h 1788650"/>
              <a:gd name="connsiteX125" fmla="*/ 960120 w 967740"/>
              <a:gd name="connsiteY125" fmla="*/ 737090 h 1788650"/>
              <a:gd name="connsiteX126" fmla="*/ 956310 w 967740"/>
              <a:gd name="connsiteY126" fmla="*/ 763760 h 1788650"/>
              <a:gd name="connsiteX127" fmla="*/ 952500 w 967740"/>
              <a:gd name="connsiteY127" fmla="*/ 782810 h 1788650"/>
              <a:gd name="connsiteX128" fmla="*/ 944880 w 967740"/>
              <a:gd name="connsiteY128" fmla="*/ 847580 h 1788650"/>
              <a:gd name="connsiteX129" fmla="*/ 941070 w 967740"/>
              <a:gd name="connsiteY129" fmla="*/ 862820 h 1788650"/>
              <a:gd name="connsiteX130" fmla="*/ 933450 w 967740"/>
              <a:gd name="connsiteY130" fmla="*/ 935210 h 1788650"/>
              <a:gd name="connsiteX131" fmla="*/ 925830 w 967740"/>
              <a:gd name="connsiteY131" fmla="*/ 988550 h 1788650"/>
              <a:gd name="connsiteX132" fmla="*/ 929640 w 967740"/>
              <a:gd name="connsiteY132" fmla="*/ 1057130 h 1788650"/>
              <a:gd name="connsiteX133" fmla="*/ 941070 w 967740"/>
              <a:gd name="connsiteY133" fmla="*/ 1133330 h 1788650"/>
              <a:gd name="connsiteX134" fmla="*/ 933450 w 967740"/>
              <a:gd name="connsiteY134" fmla="*/ 1217150 h 1788650"/>
              <a:gd name="connsiteX135" fmla="*/ 925830 w 967740"/>
              <a:gd name="connsiteY135" fmla="*/ 1262870 h 1788650"/>
              <a:gd name="connsiteX136" fmla="*/ 918210 w 967740"/>
              <a:gd name="connsiteY136" fmla="*/ 1346690 h 1788650"/>
              <a:gd name="connsiteX137" fmla="*/ 914400 w 967740"/>
              <a:gd name="connsiteY137" fmla="*/ 1361930 h 1788650"/>
              <a:gd name="connsiteX138" fmla="*/ 910590 w 967740"/>
              <a:gd name="connsiteY138" fmla="*/ 1380980 h 1788650"/>
              <a:gd name="connsiteX139" fmla="*/ 902970 w 967740"/>
              <a:gd name="connsiteY139" fmla="*/ 1403840 h 1788650"/>
              <a:gd name="connsiteX140" fmla="*/ 891540 w 967740"/>
              <a:gd name="connsiteY140" fmla="*/ 1430510 h 1788650"/>
              <a:gd name="connsiteX141" fmla="*/ 887730 w 967740"/>
              <a:gd name="connsiteY141" fmla="*/ 1457180 h 1788650"/>
              <a:gd name="connsiteX142" fmla="*/ 883920 w 967740"/>
              <a:gd name="connsiteY142" fmla="*/ 1468610 h 1788650"/>
              <a:gd name="connsiteX143" fmla="*/ 876300 w 967740"/>
              <a:gd name="connsiteY143" fmla="*/ 1495280 h 1788650"/>
              <a:gd name="connsiteX144" fmla="*/ 876300 w 967740"/>
              <a:gd name="connsiteY144" fmla="*/ 1586720 h 1788650"/>
              <a:gd name="connsiteX145" fmla="*/ 887730 w 967740"/>
              <a:gd name="connsiteY145" fmla="*/ 1609580 h 1788650"/>
              <a:gd name="connsiteX146" fmla="*/ 891540 w 967740"/>
              <a:gd name="connsiteY146" fmla="*/ 1617200 h 1788650"/>
              <a:gd name="connsiteX0" fmla="*/ 697230 w 967740"/>
              <a:gd name="connsiteY0" fmla="*/ 1788650 h 1788650"/>
              <a:gd name="connsiteX1" fmla="*/ 704850 w 967740"/>
              <a:gd name="connsiteY1" fmla="*/ 1758170 h 1788650"/>
              <a:gd name="connsiteX2" fmla="*/ 708660 w 967740"/>
              <a:gd name="connsiteY2" fmla="*/ 1742930 h 1788650"/>
              <a:gd name="connsiteX3" fmla="*/ 712470 w 967740"/>
              <a:gd name="connsiteY3" fmla="*/ 1716260 h 1788650"/>
              <a:gd name="connsiteX4" fmla="*/ 716280 w 967740"/>
              <a:gd name="connsiteY4" fmla="*/ 1697210 h 1788650"/>
              <a:gd name="connsiteX5" fmla="*/ 723900 w 967740"/>
              <a:gd name="connsiteY5" fmla="*/ 1674350 h 1788650"/>
              <a:gd name="connsiteX6" fmla="*/ 731520 w 967740"/>
              <a:gd name="connsiteY6" fmla="*/ 1590530 h 1788650"/>
              <a:gd name="connsiteX7" fmla="*/ 735330 w 967740"/>
              <a:gd name="connsiteY7" fmla="*/ 1579100 h 1788650"/>
              <a:gd name="connsiteX8" fmla="*/ 739140 w 967740"/>
              <a:gd name="connsiteY8" fmla="*/ 1529570 h 1788650"/>
              <a:gd name="connsiteX9" fmla="*/ 742950 w 967740"/>
              <a:gd name="connsiteY9" fmla="*/ 1514330 h 1788650"/>
              <a:gd name="connsiteX10" fmla="*/ 746760 w 967740"/>
              <a:gd name="connsiteY10" fmla="*/ 1472420 h 1788650"/>
              <a:gd name="connsiteX11" fmla="*/ 750570 w 967740"/>
              <a:gd name="connsiteY11" fmla="*/ 1457180 h 1788650"/>
              <a:gd name="connsiteX12" fmla="*/ 754380 w 967740"/>
              <a:gd name="connsiteY12" fmla="*/ 1426700 h 1788650"/>
              <a:gd name="connsiteX13" fmla="*/ 758190 w 967740"/>
              <a:gd name="connsiteY13" fmla="*/ 1400030 h 1788650"/>
              <a:gd name="connsiteX14" fmla="*/ 762000 w 967740"/>
              <a:gd name="connsiteY14" fmla="*/ 1339070 h 1788650"/>
              <a:gd name="connsiteX15" fmla="*/ 765810 w 967740"/>
              <a:gd name="connsiteY15" fmla="*/ 1316210 h 1788650"/>
              <a:gd name="connsiteX16" fmla="*/ 758190 w 967740"/>
              <a:gd name="connsiteY16" fmla="*/ 1209530 h 1788650"/>
              <a:gd name="connsiteX17" fmla="*/ 754380 w 967740"/>
              <a:gd name="connsiteY17" fmla="*/ 1190480 h 1788650"/>
              <a:gd name="connsiteX18" fmla="*/ 746760 w 967740"/>
              <a:gd name="connsiteY18" fmla="*/ 1137140 h 1788650"/>
              <a:gd name="connsiteX19" fmla="*/ 735330 w 967740"/>
              <a:gd name="connsiteY19" fmla="*/ 1087610 h 1788650"/>
              <a:gd name="connsiteX20" fmla="*/ 731520 w 967740"/>
              <a:gd name="connsiteY20" fmla="*/ 1076180 h 1788650"/>
              <a:gd name="connsiteX21" fmla="*/ 723900 w 967740"/>
              <a:gd name="connsiteY21" fmla="*/ 1019030 h 1788650"/>
              <a:gd name="connsiteX22" fmla="*/ 716280 w 967740"/>
              <a:gd name="connsiteY22" fmla="*/ 980930 h 1788650"/>
              <a:gd name="connsiteX23" fmla="*/ 712470 w 967740"/>
              <a:gd name="connsiteY23" fmla="*/ 942830 h 1788650"/>
              <a:gd name="connsiteX24" fmla="*/ 704850 w 967740"/>
              <a:gd name="connsiteY24" fmla="*/ 916160 h 1788650"/>
              <a:gd name="connsiteX25" fmla="*/ 701040 w 967740"/>
              <a:gd name="connsiteY25" fmla="*/ 897110 h 1788650"/>
              <a:gd name="connsiteX26" fmla="*/ 693420 w 967740"/>
              <a:gd name="connsiteY26" fmla="*/ 881870 h 1788650"/>
              <a:gd name="connsiteX27" fmla="*/ 685800 w 967740"/>
              <a:gd name="connsiteY27" fmla="*/ 859010 h 1788650"/>
              <a:gd name="connsiteX28" fmla="*/ 674370 w 967740"/>
              <a:gd name="connsiteY28" fmla="*/ 832340 h 1788650"/>
              <a:gd name="connsiteX29" fmla="*/ 666750 w 967740"/>
              <a:gd name="connsiteY29" fmla="*/ 817100 h 1788650"/>
              <a:gd name="connsiteX30" fmla="*/ 659130 w 967740"/>
              <a:gd name="connsiteY30" fmla="*/ 794240 h 1788650"/>
              <a:gd name="connsiteX31" fmla="*/ 655320 w 967740"/>
              <a:gd name="connsiteY31" fmla="*/ 779000 h 1788650"/>
              <a:gd name="connsiteX32" fmla="*/ 647700 w 967740"/>
              <a:gd name="connsiteY32" fmla="*/ 767570 h 1788650"/>
              <a:gd name="connsiteX33" fmla="*/ 640080 w 967740"/>
              <a:gd name="connsiteY33" fmla="*/ 737090 h 1788650"/>
              <a:gd name="connsiteX34" fmla="*/ 636270 w 967740"/>
              <a:gd name="connsiteY34" fmla="*/ 725660 h 1788650"/>
              <a:gd name="connsiteX35" fmla="*/ 632460 w 967740"/>
              <a:gd name="connsiteY35" fmla="*/ 710420 h 1788650"/>
              <a:gd name="connsiteX36" fmla="*/ 624840 w 967740"/>
              <a:gd name="connsiteY36" fmla="*/ 698990 h 1788650"/>
              <a:gd name="connsiteX37" fmla="*/ 621030 w 967740"/>
              <a:gd name="connsiteY37" fmla="*/ 683750 h 1788650"/>
              <a:gd name="connsiteX38" fmla="*/ 605790 w 967740"/>
              <a:gd name="connsiteY38" fmla="*/ 653270 h 1788650"/>
              <a:gd name="connsiteX39" fmla="*/ 586740 w 967740"/>
              <a:gd name="connsiteY39" fmla="*/ 622790 h 1788650"/>
              <a:gd name="connsiteX40" fmla="*/ 567690 w 967740"/>
              <a:gd name="connsiteY40" fmla="*/ 584690 h 1788650"/>
              <a:gd name="connsiteX41" fmla="*/ 567690 w 967740"/>
              <a:gd name="connsiteY41" fmla="*/ 584690 h 1788650"/>
              <a:gd name="connsiteX42" fmla="*/ 537210 w 967740"/>
              <a:gd name="connsiteY42" fmla="*/ 538970 h 1788650"/>
              <a:gd name="connsiteX43" fmla="*/ 518160 w 967740"/>
              <a:gd name="connsiteY43" fmla="*/ 504680 h 1788650"/>
              <a:gd name="connsiteX44" fmla="*/ 510540 w 967740"/>
              <a:gd name="connsiteY44" fmla="*/ 493250 h 1788650"/>
              <a:gd name="connsiteX45" fmla="*/ 468630 w 967740"/>
              <a:gd name="connsiteY45" fmla="*/ 455150 h 1788650"/>
              <a:gd name="connsiteX46" fmla="*/ 434340 w 967740"/>
              <a:gd name="connsiteY46" fmla="*/ 417050 h 1788650"/>
              <a:gd name="connsiteX47" fmla="*/ 403860 w 967740"/>
              <a:gd name="connsiteY47" fmla="*/ 390380 h 1788650"/>
              <a:gd name="connsiteX48" fmla="*/ 369570 w 967740"/>
              <a:gd name="connsiteY48" fmla="*/ 359900 h 1788650"/>
              <a:gd name="connsiteX49" fmla="*/ 342900 w 967740"/>
              <a:gd name="connsiteY49" fmla="*/ 344660 h 1788650"/>
              <a:gd name="connsiteX50" fmla="*/ 308610 w 967740"/>
              <a:gd name="connsiteY50" fmla="*/ 317990 h 1788650"/>
              <a:gd name="connsiteX51" fmla="*/ 281940 w 967740"/>
              <a:gd name="connsiteY51" fmla="*/ 302750 h 1788650"/>
              <a:gd name="connsiteX52" fmla="*/ 270510 w 967740"/>
              <a:gd name="connsiteY52" fmla="*/ 295130 h 1788650"/>
              <a:gd name="connsiteX53" fmla="*/ 224246 w 967740"/>
              <a:gd name="connsiteY53" fmla="*/ 264106 h 1788650"/>
              <a:gd name="connsiteX54" fmla="*/ 188323 w 967740"/>
              <a:gd name="connsiteY54" fmla="*/ 247232 h 1788650"/>
              <a:gd name="connsiteX55" fmla="*/ 163286 w 967740"/>
              <a:gd name="connsiteY55" fmla="*/ 215120 h 1788650"/>
              <a:gd name="connsiteX56" fmla="*/ 117566 w 967740"/>
              <a:gd name="connsiteY56" fmla="*/ 195526 h 1788650"/>
              <a:gd name="connsiteX57" fmla="*/ 76200 w 967740"/>
              <a:gd name="connsiteY57" fmla="*/ 167768 h 1788650"/>
              <a:gd name="connsiteX58" fmla="*/ 30480 w 967740"/>
              <a:gd name="connsiteY58" fmla="*/ 142730 h 1788650"/>
              <a:gd name="connsiteX59" fmla="*/ 22860 w 967740"/>
              <a:gd name="connsiteY59" fmla="*/ 127490 h 1788650"/>
              <a:gd name="connsiteX60" fmla="*/ 11430 w 967740"/>
              <a:gd name="connsiteY60" fmla="*/ 119870 h 1788650"/>
              <a:gd name="connsiteX61" fmla="*/ 19050 w 967740"/>
              <a:gd name="connsiteY61" fmla="*/ 104630 h 1788650"/>
              <a:gd name="connsiteX62" fmla="*/ 30480 w 967740"/>
              <a:gd name="connsiteY62" fmla="*/ 116060 h 1788650"/>
              <a:gd name="connsiteX63" fmla="*/ 41910 w 967740"/>
              <a:gd name="connsiteY63" fmla="*/ 123680 h 1788650"/>
              <a:gd name="connsiteX64" fmla="*/ 60960 w 967740"/>
              <a:gd name="connsiteY64" fmla="*/ 127490 h 1788650"/>
              <a:gd name="connsiteX65" fmla="*/ 53340 w 967740"/>
              <a:gd name="connsiteY65" fmla="*/ 97010 h 1788650"/>
              <a:gd name="connsiteX66" fmla="*/ 49530 w 967740"/>
              <a:gd name="connsiteY66" fmla="*/ 77960 h 1788650"/>
              <a:gd name="connsiteX67" fmla="*/ 72390 w 967740"/>
              <a:gd name="connsiteY67" fmla="*/ 93200 h 1788650"/>
              <a:gd name="connsiteX68" fmla="*/ 83820 w 967740"/>
              <a:gd name="connsiteY68" fmla="*/ 70340 h 1788650"/>
              <a:gd name="connsiteX69" fmla="*/ 110490 w 967740"/>
              <a:gd name="connsiteY69" fmla="*/ 89390 h 1788650"/>
              <a:gd name="connsiteX70" fmla="*/ 118110 w 967740"/>
              <a:gd name="connsiteY70" fmla="*/ 74150 h 1788650"/>
              <a:gd name="connsiteX71" fmla="*/ 125730 w 967740"/>
              <a:gd name="connsiteY71" fmla="*/ 51290 h 1788650"/>
              <a:gd name="connsiteX72" fmla="*/ 133350 w 967740"/>
              <a:gd name="connsiteY72" fmla="*/ 62720 h 1788650"/>
              <a:gd name="connsiteX73" fmla="*/ 140970 w 967740"/>
              <a:gd name="connsiteY73" fmla="*/ 51290 h 1788650"/>
              <a:gd name="connsiteX74" fmla="*/ 182880 w 967740"/>
              <a:gd name="connsiteY74" fmla="*/ 39860 h 1788650"/>
              <a:gd name="connsiteX75" fmla="*/ 211182 w 967740"/>
              <a:gd name="connsiteY75" fmla="*/ 51834 h 1788650"/>
              <a:gd name="connsiteX76" fmla="*/ 242207 w 967740"/>
              <a:gd name="connsiteY76" fmla="*/ 74695 h 1788650"/>
              <a:gd name="connsiteX77" fmla="*/ 283573 w 967740"/>
              <a:gd name="connsiteY77" fmla="*/ 104085 h 1788650"/>
              <a:gd name="connsiteX78" fmla="*/ 349431 w 967740"/>
              <a:gd name="connsiteY78" fmla="*/ 132389 h 1788650"/>
              <a:gd name="connsiteX79" fmla="*/ 389165 w 967740"/>
              <a:gd name="connsiteY79" fmla="*/ 159058 h 1788650"/>
              <a:gd name="connsiteX80" fmla="*/ 421277 w 967740"/>
              <a:gd name="connsiteY80" fmla="*/ 181374 h 1788650"/>
              <a:gd name="connsiteX81" fmla="*/ 457200 w 967740"/>
              <a:gd name="connsiteY81" fmla="*/ 209677 h 1788650"/>
              <a:gd name="connsiteX82" fmla="*/ 524147 w 967740"/>
              <a:gd name="connsiteY82" fmla="*/ 265195 h 1788650"/>
              <a:gd name="connsiteX83" fmla="*/ 555716 w 967740"/>
              <a:gd name="connsiteY83" fmla="*/ 294586 h 1788650"/>
              <a:gd name="connsiteX84" fmla="*/ 594360 w 967740"/>
              <a:gd name="connsiteY84" fmla="*/ 317990 h 1788650"/>
              <a:gd name="connsiteX85" fmla="*/ 624840 w 967740"/>
              <a:gd name="connsiteY85" fmla="*/ 356090 h 1788650"/>
              <a:gd name="connsiteX86" fmla="*/ 647700 w 967740"/>
              <a:gd name="connsiteY86" fmla="*/ 390380 h 1788650"/>
              <a:gd name="connsiteX87" fmla="*/ 651510 w 967740"/>
              <a:gd name="connsiteY87" fmla="*/ 401810 h 1788650"/>
              <a:gd name="connsiteX88" fmla="*/ 678180 w 967740"/>
              <a:gd name="connsiteY88" fmla="*/ 436100 h 1788650"/>
              <a:gd name="connsiteX89" fmla="*/ 704850 w 967740"/>
              <a:gd name="connsiteY89" fmla="*/ 474200 h 1788650"/>
              <a:gd name="connsiteX90" fmla="*/ 741317 w 967740"/>
              <a:gd name="connsiteY90" fmla="*/ 549312 h 1788650"/>
              <a:gd name="connsiteX91" fmla="*/ 767987 w 967740"/>
              <a:gd name="connsiteY91" fmla="*/ 599930 h 1788650"/>
              <a:gd name="connsiteX92" fmla="*/ 798467 w 967740"/>
              <a:gd name="connsiteY92" fmla="*/ 651093 h 1788650"/>
              <a:gd name="connsiteX93" fmla="*/ 807176 w 967740"/>
              <a:gd name="connsiteY93" fmla="*/ 567273 h 1788650"/>
              <a:gd name="connsiteX94" fmla="*/ 801188 w 967740"/>
              <a:gd name="connsiteY94" fmla="*/ 501959 h 1788650"/>
              <a:gd name="connsiteX95" fmla="*/ 796290 w 967740"/>
              <a:gd name="connsiteY95" fmla="*/ 401810 h 1788650"/>
              <a:gd name="connsiteX96" fmla="*/ 792480 w 967740"/>
              <a:gd name="connsiteY96" fmla="*/ 337040 h 1788650"/>
              <a:gd name="connsiteX97" fmla="*/ 784860 w 967740"/>
              <a:gd name="connsiteY97" fmla="*/ 291320 h 1788650"/>
              <a:gd name="connsiteX98" fmla="*/ 788670 w 967740"/>
              <a:gd name="connsiteY98" fmla="*/ 196070 h 1788650"/>
              <a:gd name="connsiteX99" fmla="*/ 792480 w 967740"/>
              <a:gd name="connsiteY99" fmla="*/ 177020 h 1788650"/>
              <a:gd name="connsiteX100" fmla="*/ 800100 w 967740"/>
              <a:gd name="connsiteY100" fmla="*/ 199880 h 1788650"/>
              <a:gd name="connsiteX101" fmla="*/ 803910 w 967740"/>
              <a:gd name="connsiteY101" fmla="*/ 237980 h 1788650"/>
              <a:gd name="connsiteX102" fmla="*/ 807720 w 967740"/>
              <a:gd name="connsiteY102" fmla="*/ 268460 h 1788650"/>
              <a:gd name="connsiteX103" fmla="*/ 815340 w 967740"/>
              <a:gd name="connsiteY103" fmla="*/ 257030 h 1788650"/>
              <a:gd name="connsiteX104" fmla="*/ 826770 w 967740"/>
              <a:gd name="connsiteY104" fmla="*/ 226550 h 1788650"/>
              <a:gd name="connsiteX105" fmla="*/ 845820 w 967740"/>
              <a:gd name="connsiteY105" fmla="*/ 180830 h 1788650"/>
              <a:gd name="connsiteX106" fmla="*/ 853440 w 967740"/>
              <a:gd name="connsiteY106" fmla="*/ 196070 h 1788650"/>
              <a:gd name="connsiteX107" fmla="*/ 868680 w 967740"/>
              <a:gd name="connsiteY107" fmla="*/ 218930 h 1788650"/>
              <a:gd name="connsiteX108" fmla="*/ 876300 w 967740"/>
              <a:gd name="connsiteY108" fmla="*/ 199880 h 1788650"/>
              <a:gd name="connsiteX109" fmla="*/ 883920 w 967740"/>
              <a:gd name="connsiteY109" fmla="*/ 188450 h 1788650"/>
              <a:gd name="connsiteX110" fmla="*/ 887730 w 967740"/>
              <a:gd name="connsiteY110" fmla="*/ 237980 h 1788650"/>
              <a:gd name="connsiteX111" fmla="*/ 902970 w 967740"/>
              <a:gd name="connsiteY111" fmla="*/ 211310 h 1788650"/>
              <a:gd name="connsiteX112" fmla="*/ 910590 w 967740"/>
              <a:gd name="connsiteY112" fmla="*/ 196070 h 1788650"/>
              <a:gd name="connsiteX113" fmla="*/ 906780 w 967740"/>
              <a:gd name="connsiteY113" fmla="*/ 226550 h 1788650"/>
              <a:gd name="connsiteX114" fmla="*/ 910590 w 967740"/>
              <a:gd name="connsiteY114" fmla="*/ 241790 h 1788650"/>
              <a:gd name="connsiteX115" fmla="*/ 929640 w 967740"/>
              <a:gd name="connsiteY115" fmla="*/ 218930 h 1788650"/>
              <a:gd name="connsiteX116" fmla="*/ 933450 w 967740"/>
              <a:gd name="connsiteY116" fmla="*/ 207500 h 1788650"/>
              <a:gd name="connsiteX117" fmla="*/ 944880 w 967740"/>
              <a:gd name="connsiteY117" fmla="*/ 241790 h 1788650"/>
              <a:gd name="connsiteX118" fmla="*/ 941070 w 967740"/>
              <a:gd name="connsiteY118" fmla="*/ 302750 h 1788650"/>
              <a:gd name="connsiteX119" fmla="*/ 944880 w 967740"/>
              <a:gd name="connsiteY119" fmla="*/ 401810 h 1788650"/>
              <a:gd name="connsiteX120" fmla="*/ 948690 w 967740"/>
              <a:gd name="connsiteY120" fmla="*/ 428480 h 1788650"/>
              <a:gd name="connsiteX121" fmla="*/ 952500 w 967740"/>
              <a:gd name="connsiteY121" fmla="*/ 470390 h 1788650"/>
              <a:gd name="connsiteX122" fmla="*/ 956310 w 967740"/>
              <a:gd name="connsiteY122" fmla="*/ 565640 h 1788650"/>
              <a:gd name="connsiteX123" fmla="*/ 967740 w 967740"/>
              <a:gd name="connsiteY123" fmla="*/ 626600 h 1788650"/>
              <a:gd name="connsiteX124" fmla="*/ 960120 w 967740"/>
              <a:gd name="connsiteY124" fmla="*/ 737090 h 1788650"/>
              <a:gd name="connsiteX125" fmla="*/ 956310 w 967740"/>
              <a:gd name="connsiteY125" fmla="*/ 763760 h 1788650"/>
              <a:gd name="connsiteX126" fmla="*/ 952500 w 967740"/>
              <a:gd name="connsiteY126" fmla="*/ 782810 h 1788650"/>
              <a:gd name="connsiteX127" fmla="*/ 944880 w 967740"/>
              <a:gd name="connsiteY127" fmla="*/ 847580 h 1788650"/>
              <a:gd name="connsiteX128" fmla="*/ 941070 w 967740"/>
              <a:gd name="connsiteY128" fmla="*/ 862820 h 1788650"/>
              <a:gd name="connsiteX129" fmla="*/ 933450 w 967740"/>
              <a:gd name="connsiteY129" fmla="*/ 935210 h 1788650"/>
              <a:gd name="connsiteX130" fmla="*/ 925830 w 967740"/>
              <a:gd name="connsiteY130" fmla="*/ 988550 h 1788650"/>
              <a:gd name="connsiteX131" fmla="*/ 929640 w 967740"/>
              <a:gd name="connsiteY131" fmla="*/ 1057130 h 1788650"/>
              <a:gd name="connsiteX132" fmla="*/ 941070 w 967740"/>
              <a:gd name="connsiteY132" fmla="*/ 1133330 h 1788650"/>
              <a:gd name="connsiteX133" fmla="*/ 933450 w 967740"/>
              <a:gd name="connsiteY133" fmla="*/ 1217150 h 1788650"/>
              <a:gd name="connsiteX134" fmla="*/ 925830 w 967740"/>
              <a:gd name="connsiteY134" fmla="*/ 1262870 h 1788650"/>
              <a:gd name="connsiteX135" fmla="*/ 918210 w 967740"/>
              <a:gd name="connsiteY135" fmla="*/ 1346690 h 1788650"/>
              <a:gd name="connsiteX136" fmla="*/ 914400 w 967740"/>
              <a:gd name="connsiteY136" fmla="*/ 1361930 h 1788650"/>
              <a:gd name="connsiteX137" fmla="*/ 910590 w 967740"/>
              <a:gd name="connsiteY137" fmla="*/ 1380980 h 1788650"/>
              <a:gd name="connsiteX138" fmla="*/ 902970 w 967740"/>
              <a:gd name="connsiteY138" fmla="*/ 1403840 h 1788650"/>
              <a:gd name="connsiteX139" fmla="*/ 891540 w 967740"/>
              <a:gd name="connsiteY139" fmla="*/ 1430510 h 1788650"/>
              <a:gd name="connsiteX140" fmla="*/ 887730 w 967740"/>
              <a:gd name="connsiteY140" fmla="*/ 1457180 h 1788650"/>
              <a:gd name="connsiteX141" fmla="*/ 883920 w 967740"/>
              <a:gd name="connsiteY141" fmla="*/ 1468610 h 1788650"/>
              <a:gd name="connsiteX142" fmla="*/ 876300 w 967740"/>
              <a:gd name="connsiteY142" fmla="*/ 1495280 h 1788650"/>
              <a:gd name="connsiteX143" fmla="*/ 876300 w 967740"/>
              <a:gd name="connsiteY143" fmla="*/ 1586720 h 1788650"/>
              <a:gd name="connsiteX144" fmla="*/ 887730 w 967740"/>
              <a:gd name="connsiteY144" fmla="*/ 1609580 h 1788650"/>
              <a:gd name="connsiteX145" fmla="*/ 891540 w 967740"/>
              <a:gd name="connsiteY145" fmla="*/ 1617200 h 1788650"/>
              <a:gd name="connsiteX0" fmla="*/ 697230 w 967740"/>
              <a:gd name="connsiteY0" fmla="*/ 1788650 h 1788650"/>
              <a:gd name="connsiteX1" fmla="*/ 704850 w 967740"/>
              <a:gd name="connsiteY1" fmla="*/ 1758170 h 1788650"/>
              <a:gd name="connsiteX2" fmla="*/ 708660 w 967740"/>
              <a:gd name="connsiteY2" fmla="*/ 1742930 h 1788650"/>
              <a:gd name="connsiteX3" fmla="*/ 712470 w 967740"/>
              <a:gd name="connsiteY3" fmla="*/ 1716260 h 1788650"/>
              <a:gd name="connsiteX4" fmla="*/ 716280 w 967740"/>
              <a:gd name="connsiteY4" fmla="*/ 1697210 h 1788650"/>
              <a:gd name="connsiteX5" fmla="*/ 723900 w 967740"/>
              <a:gd name="connsiteY5" fmla="*/ 1674350 h 1788650"/>
              <a:gd name="connsiteX6" fmla="*/ 731520 w 967740"/>
              <a:gd name="connsiteY6" fmla="*/ 1590530 h 1788650"/>
              <a:gd name="connsiteX7" fmla="*/ 735330 w 967740"/>
              <a:gd name="connsiteY7" fmla="*/ 1579100 h 1788650"/>
              <a:gd name="connsiteX8" fmla="*/ 739140 w 967740"/>
              <a:gd name="connsiteY8" fmla="*/ 1529570 h 1788650"/>
              <a:gd name="connsiteX9" fmla="*/ 742950 w 967740"/>
              <a:gd name="connsiteY9" fmla="*/ 1514330 h 1788650"/>
              <a:gd name="connsiteX10" fmla="*/ 746760 w 967740"/>
              <a:gd name="connsiteY10" fmla="*/ 1472420 h 1788650"/>
              <a:gd name="connsiteX11" fmla="*/ 750570 w 967740"/>
              <a:gd name="connsiteY11" fmla="*/ 1457180 h 1788650"/>
              <a:gd name="connsiteX12" fmla="*/ 754380 w 967740"/>
              <a:gd name="connsiteY12" fmla="*/ 1426700 h 1788650"/>
              <a:gd name="connsiteX13" fmla="*/ 758190 w 967740"/>
              <a:gd name="connsiteY13" fmla="*/ 1400030 h 1788650"/>
              <a:gd name="connsiteX14" fmla="*/ 762000 w 967740"/>
              <a:gd name="connsiteY14" fmla="*/ 1339070 h 1788650"/>
              <a:gd name="connsiteX15" fmla="*/ 765810 w 967740"/>
              <a:gd name="connsiteY15" fmla="*/ 1316210 h 1788650"/>
              <a:gd name="connsiteX16" fmla="*/ 758190 w 967740"/>
              <a:gd name="connsiteY16" fmla="*/ 1209530 h 1788650"/>
              <a:gd name="connsiteX17" fmla="*/ 754380 w 967740"/>
              <a:gd name="connsiteY17" fmla="*/ 1190480 h 1788650"/>
              <a:gd name="connsiteX18" fmla="*/ 746760 w 967740"/>
              <a:gd name="connsiteY18" fmla="*/ 1137140 h 1788650"/>
              <a:gd name="connsiteX19" fmla="*/ 735330 w 967740"/>
              <a:gd name="connsiteY19" fmla="*/ 1087610 h 1788650"/>
              <a:gd name="connsiteX20" fmla="*/ 731520 w 967740"/>
              <a:gd name="connsiteY20" fmla="*/ 1076180 h 1788650"/>
              <a:gd name="connsiteX21" fmla="*/ 723900 w 967740"/>
              <a:gd name="connsiteY21" fmla="*/ 1019030 h 1788650"/>
              <a:gd name="connsiteX22" fmla="*/ 716280 w 967740"/>
              <a:gd name="connsiteY22" fmla="*/ 980930 h 1788650"/>
              <a:gd name="connsiteX23" fmla="*/ 712470 w 967740"/>
              <a:gd name="connsiteY23" fmla="*/ 942830 h 1788650"/>
              <a:gd name="connsiteX24" fmla="*/ 704850 w 967740"/>
              <a:gd name="connsiteY24" fmla="*/ 916160 h 1788650"/>
              <a:gd name="connsiteX25" fmla="*/ 701040 w 967740"/>
              <a:gd name="connsiteY25" fmla="*/ 897110 h 1788650"/>
              <a:gd name="connsiteX26" fmla="*/ 693420 w 967740"/>
              <a:gd name="connsiteY26" fmla="*/ 881870 h 1788650"/>
              <a:gd name="connsiteX27" fmla="*/ 685800 w 967740"/>
              <a:gd name="connsiteY27" fmla="*/ 859010 h 1788650"/>
              <a:gd name="connsiteX28" fmla="*/ 674370 w 967740"/>
              <a:gd name="connsiteY28" fmla="*/ 832340 h 1788650"/>
              <a:gd name="connsiteX29" fmla="*/ 666750 w 967740"/>
              <a:gd name="connsiteY29" fmla="*/ 817100 h 1788650"/>
              <a:gd name="connsiteX30" fmla="*/ 659130 w 967740"/>
              <a:gd name="connsiteY30" fmla="*/ 794240 h 1788650"/>
              <a:gd name="connsiteX31" fmla="*/ 655320 w 967740"/>
              <a:gd name="connsiteY31" fmla="*/ 779000 h 1788650"/>
              <a:gd name="connsiteX32" fmla="*/ 647700 w 967740"/>
              <a:gd name="connsiteY32" fmla="*/ 767570 h 1788650"/>
              <a:gd name="connsiteX33" fmla="*/ 640080 w 967740"/>
              <a:gd name="connsiteY33" fmla="*/ 737090 h 1788650"/>
              <a:gd name="connsiteX34" fmla="*/ 636270 w 967740"/>
              <a:gd name="connsiteY34" fmla="*/ 725660 h 1788650"/>
              <a:gd name="connsiteX35" fmla="*/ 632460 w 967740"/>
              <a:gd name="connsiteY35" fmla="*/ 710420 h 1788650"/>
              <a:gd name="connsiteX36" fmla="*/ 624840 w 967740"/>
              <a:gd name="connsiteY36" fmla="*/ 698990 h 1788650"/>
              <a:gd name="connsiteX37" fmla="*/ 621030 w 967740"/>
              <a:gd name="connsiteY37" fmla="*/ 683750 h 1788650"/>
              <a:gd name="connsiteX38" fmla="*/ 605790 w 967740"/>
              <a:gd name="connsiteY38" fmla="*/ 653270 h 1788650"/>
              <a:gd name="connsiteX39" fmla="*/ 586740 w 967740"/>
              <a:gd name="connsiteY39" fmla="*/ 622790 h 1788650"/>
              <a:gd name="connsiteX40" fmla="*/ 567690 w 967740"/>
              <a:gd name="connsiteY40" fmla="*/ 584690 h 1788650"/>
              <a:gd name="connsiteX41" fmla="*/ 567690 w 967740"/>
              <a:gd name="connsiteY41" fmla="*/ 584690 h 1788650"/>
              <a:gd name="connsiteX42" fmla="*/ 537210 w 967740"/>
              <a:gd name="connsiteY42" fmla="*/ 538970 h 1788650"/>
              <a:gd name="connsiteX43" fmla="*/ 518160 w 967740"/>
              <a:gd name="connsiteY43" fmla="*/ 504680 h 1788650"/>
              <a:gd name="connsiteX44" fmla="*/ 510540 w 967740"/>
              <a:gd name="connsiteY44" fmla="*/ 493250 h 1788650"/>
              <a:gd name="connsiteX45" fmla="*/ 468630 w 967740"/>
              <a:gd name="connsiteY45" fmla="*/ 455150 h 1788650"/>
              <a:gd name="connsiteX46" fmla="*/ 434340 w 967740"/>
              <a:gd name="connsiteY46" fmla="*/ 417050 h 1788650"/>
              <a:gd name="connsiteX47" fmla="*/ 403860 w 967740"/>
              <a:gd name="connsiteY47" fmla="*/ 390380 h 1788650"/>
              <a:gd name="connsiteX48" fmla="*/ 369570 w 967740"/>
              <a:gd name="connsiteY48" fmla="*/ 359900 h 1788650"/>
              <a:gd name="connsiteX49" fmla="*/ 342900 w 967740"/>
              <a:gd name="connsiteY49" fmla="*/ 344660 h 1788650"/>
              <a:gd name="connsiteX50" fmla="*/ 308610 w 967740"/>
              <a:gd name="connsiteY50" fmla="*/ 317990 h 1788650"/>
              <a:gd name="connsiteX51" fmla="*/ 281940 w 967740"/>
              <a:gd name="connsiteY51" fmla="*/ 302750 h 1788650"/>
              <a:gd name="connsiteX52" fmla="*/ 270510 w 967740"/>
              <a:gd name="connsiteY52" fmla="*/ 295130 h 1788650"/>
              <a:gd name="connsiteX53" fmla="*/ 224246 w 967740"/>
              <a:gd name="connsiteY53" fmla="*/ 264106 h 1788650"/>
              <a:gd name="connsiteX54" fmla="*/ 188323 w 967740"/>
              <a:gd name="connsiteY54" fmla="*/ 247232 h 1788650"/>
              <a:gd name="connsiteX55" fmla="*/ 163286 w 967740"/>
              <a:gd name="connsiteY55" fmla="*/ 215120 h 1788650"/>
              <a:gd name="connsiteX56" fmla="*/ 117566 w 967740"/>
              <a:gd name="connsiteY56" fmla="*/ 195526 h 1788650"/>
              <a:gd name="connsiteX57" fmla="*/ 76200 w 967740"/>
              <a:gd name="connsiteY57" fmla="*/ 167768 h 1788650"/>
              <a:gd name="connsiteX58" fmla="*/ 30480 w 967740"/>
              <a:gd name="connsiteY58" fmla="*/ 142730 h 1788650"/>
              <a:gd name="connsiteX59" fmla="*/ 22860 w 967740"/>
              <a:gd name="connsiteY59" fmla="*/ 127490 h 1788650"/>
              <a:gd name="connsiteX60" fmla="*/ 11430 w 967740"/>
              <a:gd name="connsiteY60" fmla="*/ 119870 h 1788650"/>
              <a:gd name="connsiteX61" fmla="*/ 19050 w 967740"/>
              <a:gd name="connsiteY61" fmla="*/ 104630 h 1788650"/>
              <a:gd name="connsiteX62" fmla="*/ 30480 w 967740"/>
              <a:gd name="connsiteY62" fmla="*/ 116060 h 1788650"/>
              <a:gd name="connsiteX63" fmla="*/ 41910 w 967740"/>
              <a:gd name="connsiteY63" fmla="*/ 123680 h 1788650"/>
              <a:gd name="connsiteX64" fmla="*/ 60960 w 967740"/>
              <a:gd name="connsiteY64" fmla="*/ 127490 h 1788650"/>
              <a:gd name="connsiteX65" fmla="*/ 53340 w 967740"/>
              <a:gd name="connsiteY65" fmla="*/ 97010 h 1788650"/>
              <a:gd name="connsiteX66" fmla="*/ 49530 w 967740"/>
              <a:gd name="connsiteY66" fmla="*/ 77960 h 1788650"/>
              <a:gd name="connsiteX67" fmla="*/ 72390 w 967740"/>
              <a:gd name="connsiteY67" fmla="*/ 93200 h 1788650"/>
              <a:gd name="connsiteX68" fmla="*/ 83820 w 967740"/>
              <a:gd name="connsiteY68" fmla="*/ 70340 h 1788650"/>
              <a:gd name="connsiteX69" fmla="*/ 110490 w 967740"/>
              <a:gd name="connsiteY69" fmla="*/ 89390 h 1788650"/>
              <a:gd name="connsiteX70" fmla="*/ 118110 w 967740"/>
              <a:gd name="connsiteY70" fmla="*/ 74150 h 1788650"/>
              <a:gd name="connsiteX71" fmla="*/ 125730 w 967740"/>
              <a:gd name="connsiteY71" fmla="*/ 51290 h 1788650"/>
              <a:gd name="connsiteX72" fmla="*/ 133350 w 967740"/>
              <a:gd name="connsiteY72" fmla="*/ 62720 h 1788650"/>
              <a:gd name="connsiteX73" fmla="*/ 140970 w 967740"/>
              <a:gd name="connsiteY73" fmla="*/ 51290 h 1788650"/>
              <a:gd name="connsiteX74" fmla="*/ 182880 w 967740"/>
              <a:gd name="connsiteY74" fmla="*/ 39860 h 1788650"/>
              <a:gd name="connsiteX75" fmla="*/ 211182 w 967740"/>
              <a:gd name="connsiteY75" fmla="*/ 51834 h 1788650"/>
              <a:gd name="connsiteX76" fmla="*/ 242207 w 967740"/>
              <a:gd name="connsiteY76" fmla="*/ 74695 h 1788650"/>
              <a:gd name="connsiteX77" fmla="*/ 283573 w 967740"/>
              <a:gd name="connsiteY77" fmla="*/ 104085 h 1788650"/>
              <a:gd name="connsiteX78" fmla="*/ 349431 w 967740"/>
              <a:gd name="connsiteY78" fmla="*/ 132389 h 1788650"/>
              <a:gd name="connsiteX79" fmla="*/ 389165 w 967740"/>
              <a:gd name="connsiteY79" fmla="*/ 159058 h 1788650"/>
              <a:gd name="connsiteX80" fmla="*/ 421277 w 967740"/>
              <a:gd name="connsiteY80" fmla="*/ 181374 h 1788650"/>
              <a:gd name="connsiteX81" fmla="*/ 457200 w 967740"/>
              <a:gd name="connsiteY81" fmla="*/ 209677 h 1788650"/>
              <a:gd name="connsiteX82" fmla="*/ 524147 w 967740"/>
              <a:gd name="connsiteY82" fmla="*/ 265195 h 1788650"/>
              <a:gd name="connsiteX83" fmla="*/ 555716 w 967740"/>
              <a:gd name="connsiteY83" fmla="*/ 294586 h 1788650"/>
              <a:gd name="connsiteX84" fmla="*/ 594360 w 967740"/>
              <a:gd name="connsiteY84" fmla="*/ 317990 h 1788650"/>
              <a:gd name="connsiteX85" fmla="*/ 624840 w 967740"/>
              <a:gd name="connsiteY85" fmla="*/ 356090 h 1788650"/>
              <a:gd name="connsiteX86" fmla="*/ 647700 w 967740"/>
              <a:gd name="connsiteY86" fmla="*/ 390380 h 1788650"/>
              <a:gd name="connsiteX87" fmla="*/ 651510 w 967740"/>
              <a:gd name="connsiteY87" fmla="*/ 401810 h 1788650"/>
              <a:gd name="connsiteX88" fmla="*/ 678180 w 967740"/>
              <a:gd name="connsiteY88" fmla="*/ 436100 h 1788650"/>
              <a:gd name="connsiteX89" fmla="*/ 704850 w 967740"/>
              <a:gd name="connsiteY89" fmla="*/ 474200 h 1788650"/>
              <a:gd name="connsiteX90" fmla="*/ 741317 w 967740"/>
              <a:gd name="connsiteY90" fmla="*/ 549312 h 1788650"/>
              <a:gd name="connsiteX91" fmla="*/ 767987 w 967740"/>
              <a:gd name="connsiteY91" fmla="*/ 599930 h 1788650"/>
              <a:gd name="connsiteX92" fmla="*/ 798467 w 967740"/>
              <a:gd name="connsiteY92" fmla="*/ 651093 h 1788650"/>
              <a:gd name="connsiteX93" fmla="*/ 807176 w 967740"/>
              <a:gd name="connsiteY93" fmla="*/ 567273 h 1788650"/>
              <a:gd name="connsiteX94" fmla="*/ 801188 w 967740"/>
              <a:gd name="connsiteY94" fmla="*/ 501959 h 1788650"/>
              <a:gd name="connsiteX95" fmla="*/ 796290 w 967740"/>
              <a:gd name="connsiteY95" fmla="*/ 401810 h 1788650"/>
              <a:gd name="connsiteX96" fmla="*/ 792480 w 967740"/>
              <a:gd name="connsiteY96" fmla="*/ 337040 h 1788650"/>
              <a:gd name="connsiteX97" fmla="*/ 784860 w 967740"/>
              <a:gd name="connsiteY97" fmla="*/ 291320 h 1788650"/>
              <a:gd name="connsiteX98" fmla="*/ 788670 w 967740"/>
              <a:gd name="connsiteY98" fmla="*/ 196070 h 1788650"/>
              <a:gd name="connsiteX99" fmla="*/ 792480 w 967740"/>
              <a:gd name="connsiteY99" fmla="*/ 177020 h 1788650"/>
              <a:gd name="connsiteX100" fmla="*/ 800100 w 967740"/>
              <a:gd name="connsiteY100" fmla="*/ 199880 h 1788650"/>
              <a:gd name="connsiteX101" fmla="*/ 803910 w 967740"/>
              <a:gd name="connsiteY101" fmla="*/ 237980 h 1788650"/>
              <a:gd name="connsiteX102" fmla="*/ 807720 w 967740"/>
              <a:gd name="connsiteY102" fmla="*/ 268460 h 1788650"/>
              <a:gd name="connsiteX103" fmla="*/ 815340 w 967740"/>
              <a:gd name="connsiteY103" fmla="*/ 257030 h 1788650"/>
              <a:gd name="connsiteX104" fmla="*/ 826770 w 967740"/>
              <a:gd name="connsiteY104" fmla="*/ 226550 h 1788650"/>
              <a:gd name="connsiteX105" fmla="*/ 845820 w 967740"/>
              <a:gd name="connsiteY105" fmla="*/ 180830 h 1788650"/>
              <a:gd name="connsiteX106" fmla="*/ 853440 w 967740"/>
              <a:gd name="connsiteY106" fmla="*/ 196070 h 1788650"/>
              <a:gd name="connsiteX107" fmla="*/ 868680 w 967740"/>
              <a:gd name="connsiteY107" fmla="*/ 218930 h 1788650"/>
              <a:gd name="connsiteX108" fmla="*/ 876300 w 967740"/>
              <a:gd name="connsiteY108" fmla="*/ 199880 h 1788650"/>
              <a:gd name="connsiteX109" fmla="*/ 883920 w 967740"/>
              <a:gd name="connsiteY109" fmla="*/ 188450 h 1788650"/>
              <a:gd name="connsiteX110" fmla="*/ 887730 w 967740"/>
              <a:gd name="connsiteY110" fmla="*/ 237980 h 1788650"/>
              <a:gd name="connsiteX111" fmla="*/ 902970 w 967740"/>
              <a:gd name="connsiteY111" fmla="*/ 211310 h 1788650"/>
              <a:gd name="connsiteX112" fmla="*/ 906780 w 967740"/>
              <a:gd name="connsiteY112" fmla="*/ 226550 h 1788650"/>
              <a:gd name="connsiteX113" fmla="*/ 910590 w 967740"/>
              <a:gd name="connsiteY113" fmla="*/ 241790 h 1788650"/>
              <a:gd name="connsiteX114" fmla="*/ 929640 w 967740"/>
              <a:gd name="connsiteY114" fmla="*/ 218930 h 1788650"/>
              <a:gd name="connsiteX115" fmla="*/ 933450 w 967740"/>
              <a:gd name="connsiteY115" fmla="*/ 207500 h 1788650"/>
              <a:gd name="connsiteX116" fmla="*/ 944880 w 967740"/>
              <a:gd name="connsiteY116" fmla="*/ 241790 h 1788650"/>
              <a:gd name="connsiteX117" fmla="*/ 941070 w 967740"/>
              <a:gd name="connsiteY117" fmla="*/ 302750 h 1788650"/>
              <a:gd name="connsiteX118" fmla="*/ 944880 w 967740"/>
              <a:gd name="connsiteY118" fmla="*/ 401810 h 1788650"/>
              <a:gd name="connsiteX119" fmla="*/ 948690 w 967740"/>
              <a:gd name="connsiteY119" fmla="*/ 428480 h 1788650"/>
              <a:gd name="connsiteX120" fmla="*/ 952500 w 967740"/>
              <a:gd name="connsiteY120" fmla="*/ 470390 h 1788650"/>
              <a:gd name="connsiteX121" fmla="*/ 956310 w 967740"/>
              <a:gd name="connsiteY121" fmla="*/ 565640 h 1788650"/>
              <a:gd name="connsiteX122" fmla="*/ 967740 w 967740"/>
              <a:gd name="connsiteY122" fmla="*/ 626600 h 1788650"/>
              <a:gd name="connsiteX123" fmla="*/ 960120 w 967740"/>
              <a:gd name="connsiteY123" fmla="*/ 737090 h 1788650"/>
              <a:gd name="connsiteX124" fmla="*/ 956310 w 967740"/>
              <a:gd name="connsiteY124" fmla="*/ 763760 h 1788650"/>
              <a:gd name="connsiteX125" fmla="*/ 952500 w 967740"/>
              <a:gd name="connsiteY125" fmla="*/ 782810 h 1788650"/>
              <a:gd name="connsiteX126" fmla="*/ 944880 w 967740"/>
              <a:gd name="connsiteY126" fmla="*/ 847580 h 1788650"/>
              <a:gd name="connsiteX127" fmla="*/ 941070 w 967740"/>
              <a:gd name="connsiteY127" fmla="*/ 862820 h 1788650"/>
              <a:gd name="connsiteX128" fmla="*/ 933450 w 967740"/>
              <a:gd name="connsiteY128" fmla="*/ 935210 h 1788650"/>
              <a:gd name="connsiteX129" fmla="*/ 925830 w 967740"/>
              <a:gd name="connsiteY129" fmla="*/ 988550 h 1788650"/>
              <a:gd name="connsiteX130" fmla="*/ 929640 w 967740"/>
              <a:gd name="connsiteY130" fmla="*/ 1057130 h 1788650"/>
              <a:gd name="connsiteX131" fmla="*/ 941070 w 967740"/>
              <a:gd name="connsiteY131" fmla="*/ 1133330 h 1788650"/>
              <a:gd name="connsiteX132" fmla="*/ 933450 w 967740"/>
              <a:gd name="connsiteY132" fmla="*/ 1217150 h 1788650"/>
              <a:gd name="connsiteX133" fmla="*/ 925830 w 967740"/>
              <a:gd name="connsiteY133" fmla="*/ 1262870 h 1788650"/>
              <a:gd name="connsiteX134" fmla="*/ 918210 w 967740"/>
              <a:gd name="connsiteY134" fmla="*/ 1346690 h 1788650"/>
              <a:gd name="connsiteX135" fmla="*/ 914400 w 967740"/>
              <a:gd name="connsiteY135" fmla="*/ 1361930 h 1788650"/>
              <a:gd name="connsiteX136" fmla="*/ 910590 w 967740"/>
              <a:gd name="connsiteY136" fmla="*/ 1380980 h 1788650"/>
              <a:gd name="connsiteX137" fmla="*/ 902970 w 967740"/>
              <a:gd name="connsiteY137" fmla="*/ 1403840 h 1788650"/>
              <a:gd name="connsiteX138" fmla="*/ 891540 w 967740"/>
              <a:gd name="connsiteY138" fmla="*/ 1430510 h 1788650"/>
              <a:gd name="connsiteX139" fmla="*/ 887730 w 967740"/>
              <a:gd name="connsiteY139" fmla="*/ 1457180 h 1788650"/>
              <a:gd name="connsiteX140" fmla="*/ 883920 w 967740"/>
              <a:gd name="connsiteY140" fmla="*/ 1468610 h 1788650"/>
              <a:gd name="connsiteX141" fmla="*/ 876300 w 967740"/>
              <a:gd name="connsiteY141" fmla="*/ 1495280 h 1788650"/>
              <a:gd name="connsiteX142" fmla="*/ 876300 w 967740"/>
              <a:gd name="connsiteY142" fmla="*/ 1586720 h 1788650"/>
              <a:gd name="connsiteX143" fmla="*/ 887730 w 967740"/>
              <a:gd name="connsiteY143" fmla="*/ 1609580 h 1788650"/>
              <a:gd name="connsiteX144" fmla="*/ 891540 w 967740"/>
              <a:gd name="connsiteY144" fmla="*/ 1617200 h 1788650"/>
              <a:gd name="connsiteX0" fmla="*/ 697230 w 967740"/>
              <a:gd name="connsiteY0" fmla="*/ 1788650 h 1788650"/>
              <a:gd name="connsiteX1" fmla="*/ 704850 w 967740"/>
              <a:gd name="connsiteY1" fmla="*/ 1758170 h 1788650"/>
              <a:gd name="connsiteX2" fmla="*/ 708660 w 967740"/>
              <a:gd name="connsiteY2" fmla="*/ 1742930 h 1788650"/>
              <a:gd name="connsiteX3" fmla="*/ 712470 w 967740"/>
              <a:gd name="connsiteY3" fmla="*/ 1716260 h 1788650"/>
              <a:gd name="connsiteX4" fmla="*/ 716280 w 967740"/>
              <a:gd name="connsiteY4" fmla="*/ 1697210 h 1788650"/>
              <a:gd name="connsiteX5" fmla="*/ 723900 w 967740"/>
              <a:gd name="connsiteY5" fmla="*/ 1674350 h 1788650"/>
              <a:gd name="connsiteX6" fmla="*/ 731520 w 967740"/>
              <a:gd name="connsiteY6" fmla="*/ 1590530 h 1788650"/>
              <a:gd name="connsiteX7" fmla="*/ 735330 w 967740"/>
              <a:gd name="connsiteY7" fmla="*/ 1579100 h 1788650"/>
              <a:gd name="connsiteX8" fmla="*/ 739140 w 967740"/>
              <a:gd name="connsiteY8" fmla="*/ 1529570 h 1788650"/>
              <a:gd name="connsiteX9" fmla="*/ 742950 w 967740"/>
              <a:gd name="connsiteY9" fmla="*/ 1514330 h 1788650"/>
              <a:gd name="connsiteX10" fmla="*/ 746760 w 967740"/>
              <a:gd name="connsiteY10" fmla="*/ 1472420 h 1788650"/>
              <a:gd name="connsiteX11" fmla="*/ 750570 w 967740"/>
              <a:gd name="connsiteY11" fmla="*/ 1457180 h 1788650"/>
              <a:gd name="connsiteX12" fmla="*/ 754380 w 967740"/>
              <a:gd name="connsiteY12" fmla="*/ 1426700 h 1788650"/>
              <a:gd name="connsiteX13" fmla="*/ 758190 w 967740"/>
              <a:gd name="connsiteY13" fmla="*/ 1400030 h 1788650"/>
              <a:gd name="connsiteX14" fmla="*/ 762000 w 967740"/>
              <a:gd name="connsiteY14" fmla="*/ 1339070 h 1788650"/>
              <a:gd name="connsiteX15" fmla="*/ 765810 w 967740"/>
              <a:gd name="connsiteY15" fmla="*/ 1316210 h 1788650"/>
              <a:gd name="connsiteX16" fmla="*/ 758190 w 967740"/>
              <a:gd name="connsiteY16" fmla="*/ 1209530 h 1788650"/>
              <a:gd name="connsiteX17" fmla="*/ 754380 w 967740"/>
              <a:gd name="connsiteY17" fmla="*/ 1190480 h 1788650"/>
              <a:gd name="connsiteX18" fmla="*/ 746760 w 967740"/>
              <a:gd name="connsiteY18" fmla="*/ 1137140 h 1788650"/>
              <a:gd name="connsiteX19" fmla="*/ 735330 w 967740"/>
              <a:gd name="connsiteY19" fmla="*/ 1087610 h 1788650"/>
              <a:gd name="connsiteX20" fmla="*/ 731520 w 967740"/>
              <a:gd name="connsiteY20" fmla="*/ 1076180 h 1788650"/>
              <a:gd name="connsiteX21" fmla="*/ 723900 w 967740"/>
              <a:gd name="connsiteY21" fmla="*/ 1019030 h 1788650"/>
              <a:gd name="connsiteX22" fmla="*/ 716280 w 967740"/>
              <a:gd name="connsiteY22" fmla="*/ 980930 h 1788650"/>
              <a:gd name="connsiteX23" fmla="*/ 712470 w 967740"/>
              <a:gd name="connsiteY23" fmla="*/ 942830 h 1788650"/>
              <a:gd name="connsiteX24" fmla="*/ 704850 w 967740"/>
              <a:gd name="connsiteY24" fmla="*/ 916160 h 1788650"/>
              <a:gd name="connsiteX25" fmla="*/ 701040 w 967740"/>
              <a:gd name="connsiteY25" fmla="*/ 897110 h 1788650"/>
              <a:gd name="connsiteX26" fmla="*/ 693420 w 967740"/>
              <a:gd name="connsiteY26" fmla="*/ 881870 h 1788650"/>
              <a:gd name="connsiteX27" fmla="*/ 685800 w 967740"/>
              <a:gd name="connsiteY27" fmla="*/ 859010 h 1788650"/>
              <a:gd name="connsiteX28" fmla="*/ 674370 w 967740"/>
              <a:gd name="connsiteY28" fmla="*/ 832340 h 1788650"/>
              <a:gd name="connsiteX29" fmla="*/ 666750 w 967740"/>
              <a:gd name="connsiteY29" fmla="*/ 817100 h 1788650"/>
              <a:gd name="connsiteX30" fmla="*/ 659130 w 967740"/>
              <a:gd name="connsiteY30" fmla="*/ 794240 h 1788650"/>
              <a:gd name="connsiteX31" fmla="*/ 655320 w 967740"/>
              <a:gd name="connsiteY31" fmla="*/ 779000 h 1788650"/>
              <a:gd name="connsiteX32" fmla="*/ 647700 w 967740"/>
              <a:gd name="connsiteY32" fmla="*/ 767570 h 1788650"/>
              <a:gd name="connsiteX33" fmla="*/ 640080 w 967740"/>
              <a:gd name="connsiteY33" fmla="*/ 737090 h 1788650"/>
              <a:gd name="connsiteX34" fmla="*/ 636270 w 967740"/>
              <a:gd name="connsiteY34" fmla="*/ 725660 h 1788650"/>
              <a:gd name="connsiteX35" fmla="*/ 632460 w 967740"/>
              <a:gd name="connsiteY35" fmla="*/ 710420 h 1788650"/>
              <a:gd name="connsiteX36" fmla="*/ 624840 w 967740"/>
              <a:gd name="connsiteY36" fmla="*/ 698990 h 1788650"/>
              <a:gd name="connsiteX37" fmla="*/ 621030 w 967740"/>
              <a:gd name="connsiteY37" fmla="*/ 683750 h 1788650"/>
              <a:gd name="connsiteX38" fmla="*/ 605790 w 967740"/>
              <a:gd name="connsiteY38" fmla="*/ 653270 h 1788650"/>
              <a:gd name="connsiteX39" fmla="*/ 586740 w 967740"/>
              <a:gd name="connsiteY39" fmla="*/ 622790 h 1788650"/>
              <a:gd name="connsiteX40" fmla="*/ 567690 w 967740"/>
              <a:gd name="connsiteY40" fmla="*/ 584690 h 1788650"/>
              <a:gd name="connsiteX41" fmla="*/ 567690 w 967740"/>
              <a:gd name="connsiteY41" fmla="*/ 584690 h 1788650"/>
              <a:gd name="connsiteX42" fmla="*/ 537210 w 967740"/>
              <a:gd name="connsiteY42" fmla="*/ 538970 h 1788650"/>
              <a:gd name="connsiteX43" fmla="*/ 518160 w 967740"/>
              <a:gd name="connsiteY43" fmla="*/ 504680 h 1788650"/>
              <a:gd name="connsiteX44" fmla="*/ 510540 w 967740"/>
              <a:gd name="connsiteY44" fmla="*/ 493250 h 1788650"/>
              <a:gd name="connsiteX45" fmla="*/ 468630 w 967740"/>
              <a:gd name="connsiteY45" fmla="*/ 455150 h 1788650"/>
              <a:gd name="connsiteX46" fmla="*/ 434340 w 967740"/>
              <a:gd name="connsiteY46" fmla="*/ 417050 h 1788650"/>
              <a:gd name="connsiteX47" fmla="*/ 403860 w 967740"/>
              <a:gd name="connsiteY47" fmla="*/ 390380 h 1788650"/>
              <a:gd name="connsiteX48" fmla="*/ 369570 w 967740"/>
              <a:gd name="connsiteY48" fmla="*/ 359900 h 1788650"/>
              <a:gd name="connsiteX49" fmla="*/ 342900 w 967740"/>
              <a:gd name="connsiteY49" fmla="*/ 344660 h 1788650"/>
              <a:gd name="connsiteX50" fmla="*/ 308610 w 967740"/>
              <a:gd name="connsiteY50" fmla="*/ 317990 h 1788650"/>
              <a:gd name="connsiteX51" fmla="*/ 281940 w 967740"/>
              <a:gd name="connsiteY51" fmla="*/ 302750 h 1788650"/>
              <a:gd name="connsiteX52" fmla="*/ 270510 w 967740"/>
              <a:gd name="connsiteY52" fmla="*/ 295130 h 1788650"/>
              <a:gd name="connsiteX53" fmla="*/ 224246 w 967740"/>
              <a:gd name="connsiteY53" fmla="*/ 264106 h 1788650"/>
              <a:gd name="connsiteX54" fmla="*/ 188323 w 967740"/>
              <a:gd name="connsiteY54" fmla="*/ 247232 h 1788650"/>
              <a:gd name="connsiteX55" fmla="*/ 163286 w 967740"/>
              <a:gd name="connsiteY55" fmla="*/ 215120 h 1788650"/>
              <a:gd name="connsiteX56" fmla="*/ 117566 w 967740"/>
              <a:gd name="connsiteY56" fmla="*/ 195526 h 1788650"/>
              <a:gd name="connsiteX57" fmla="*/ 76200 w 967740"/>
              <a:gd name="connsiteY57" fmla="*/ 167768 h 1788650"/>
              <a:gd name="connsiteX58" fmla="*/ 30480 w 967740"/>
              <a:gd name="connsiteY58" fmla="*/ 142730 h 1788650"/>
              <a:gd name="connsiteX59" fmla="*/ 22860 w 967740"/>
              <a:gd name="connsiteY59" fmla="*/ 127490 h 1788650"/>
              <a:gd name="connsiteX60" fmla="*/ 11430 w 967740"/>
              <a:gd name="connsiteY60" fmla="*/ 119870 h 1788650"/>
              <a:gd name="connsiteX61" fmla="*/ 19050 w 967740"/>
              <a:gd name="connsiteY61" fmla="*/ 104630 h 1788650"/>
              <a:gd name="connsiteX62" fmla="*/ 30480 w 967740"/>
              <a:gd name="connsiteY62" fmla="*/ 116060 h 1788650"/>
              <a:gd name="connsiteX63" fmla="*/ 41910 w 967740"/>
              <a:gd name="connsiteY63" fmla="*/ 123680 h 1788650"/>
              <a:gd name="connsiteX64" fmla="*/ 60960 w 967740"/>
              <a:gd name="connsiteY64" fmla="*/ 127490 h 1788650"/>
              <a:gd name="connsiteX65" fmla="*/ 53340 w 967740"/>
              <a:gd name="connsiteY65" fmla="*/ 97010 h 1788650"/>
              <a:gd name="connsiteX66" fmla="*/ 49530 w 967740"/>
              <a:gd name="connsiteY66" fmla="*/ 77960 h 1788650"/>
              <a:gd name="connsiteX67" fmla="*/ 72390 w 967740"/>
              <a:gd name="connsiteY67" fmla="*/ 93200 h 1788650"/>
              <a:gd name="connsiteX68" fmla="*/ 83820 w 967740"/>
              <a:gd name="connsiteY68" fmla="*/ 70340 h 1788650"/>
              <a:gd name="connsiteX69" fmla="*/ 110490 w 967740"/>
              <a:gd name="connsiteY69" fmla="*/ 89390 h 1788650"/>
              <a:gd name="connsiteX70" fmla="*/ 118110 w 967740"/>
              <a:gd name="connsiteY70" fmla="*/ 74150 h 1788650"/>
              <a:gd name="connsiteX71" fmla="*/ 125730 w 967740"/>
              <a:gd name="connsiteY71" fmla="*/ 51290 h 1788650"/>
              <a:gd name="connsiteX72" fmla="*/ 133350 w 967740"/>
              <a:gd name="connsiteY72" fmla="*/ 62720 h 1788650"/>
              <a:gd name="connsiteX73" fmla="*/ 140970 w 967740"/>
              <a:gd name="connsiteY73" fmla="*/ 51290 h 1788650"/>
              <a:gd name="connsiteX74" fmla="*/ 182880 w 967740"/>
              <a:gd name="connsiteY74" fmla="*/ 39860 h 1788650"/>
              <a:gd name="connsiteX75" fmla="*/ 211182 w 967740"/>
              <a:gd name="connsiteY75" fmla="*/ 51834 h 1788650"/>
              <a:gd name="connsiteX76" fmla="*/ 242207 w 967740"/>
              <a:gd name="connsiteY76" fmla="*/ 74695 h 1788650"/>
              <a:gd name="connsiteX77" fmla="*/ 283573 w 967740"/>
              <a:gd name="connsiteY77" fmla="*/ 104085 h 1788650"/>
              <a:gd name="connsiteX78" fmla="*/ 349431 w 967740"/>
              <a:gd name="connsiteY78" fmla="*/ 132389 h 1788650"/>
              <a:gd name="connsiteX79" fmla="*/ 389165 w 967740"/>
              <a:gd name="connsiteY79" fmla="*/ 159058 h 1788650"/>
              <a:gd name="connsiteX80" fmla="*/ 421277 w 967740"/>
              <a:gd name="connsiteY80" fmla="*/ 181374 h 1788650"/>
              <a:gd name="connsiteX81" fmla="*/ 457200 w 967740"/>
              <a:gd name="connsiteY81" fmla="*/ 209677 h 1788650"/>
              <a:gd name="connsiteX82" fmla="*/ 524147 w 967740"/>
              <a:gd name="connsiteY82" fmla="*/ 265195 h 1788650"/>
              <a:gd name="connsiteX83" fmla="*/ 555716 w 967740"/>
              <a:gd name="connsiteY83" fmla="*/ 294586 h 1788650"/>
              <a:gd name="connsiteX84" fmla="*/ 594360 w 967740"/>
              <a:gd name="connsiteY84" fmla="*/ 317990 h 1788650"/>
              <a:gd name="connsiteX85" fmla="*/ 624840 w 967740"/>
              <a:gd name="connsiteY85" fmla="*/ 356090 h 1788650"/>
              <a:gd name="connsiteX86" fmla="*/ 647700 w 967740"/>
              <a:gd name="connsiteY86" fmla="*/ 390380 h 1788650"/>
              <a:gd name="connsiteX87" fmla="*/ 651510 w 967740"/>
              <a:gd name="connsiteY87" fmla="*/ 401810 h 1788650"/>
              <a:gd name="connsiteX88" fmla="*/ 678180 w 967740"/>
              <a:gd name="connsiteY88" fmla="*/ 436100 h 1788650"/>
              <a:gd name="connsiteX89" fmla="*/ 704850 w 967740"/>
              <a:gd name="connsiteY89" fmla="*/ 474200 h 1788650"/>
              <a:gd name="connsiteX90" fmla="*/ 741317 w 967740"/>
              <a:gd name="connsiteY90" fmla="*/ 549312 h 1788650"/>
              <a:gd name="connsiteX91" fmla="*/ 767987 w 967740"/>
              <a:gd name="connsiteY91" fmla="*/ 599930 h 1788650"/>
              <a:gd name="connsiteX92" fmla="*/ 798467 w 967740"/>
              <a:gd name="connsiteY92" fmla="*/ 651093 h 1788650"/>
              <a:gd name="connsiteX93" fmla="*/ 807176 w 967740"/>
              <a:gd name="connsiteY93" fmla="*/ 567273 h 1788650"/>
              <a:gd name="connsiteX94" fmla="*/ 801188 w 967740"/>
              <a:gd name="connsiteY94" fmla="*/ 501959 h 1788650"/>
              <a:gd name="connsiteX95" fmla="*/ 796290 w 967740"/>
              <a:gd name="connsiteY95" fmla="*/ 401810 h 1788650"/>
              <a:gd name="connsiteX96" fmla="*/ 792480 w 967740"/>
              <a:gd name="connsiteY96" fmla="*/ 337040 h 1788650"/>
              <a:gd name="connsiteX97" fmla="*/ 784860 w 967740"/>
              <a:gd name="connsiteY97" fmla="*/ 291320 h 1788650"/>
              <a:gd name="connsiteX98" fmla="*/ 788670 w 967740"/>
              <a:gd name="connsiteY98" fmla="*/ 196070 h 1788650"/>
              <a:gd name="connsiteX99" fmla="*/ 792480 w 967740"/>
              <a:gd name="connsiteY99" fmla="*/ 177020 h 1788650"/>
              <a:gd name="connsiteX100" fmla="*/ 800100 w 967740"/>
              <a:gd name="connsiteY100" fmla="*/ 199880 h 1788650"/>
              <a:gd name="connsiteX101" fmla="*/ 803910 w 967740"/>
              <a:gd name="connsiteY101" fmla="*/ 237980 h 1788650"/>
              <a:gd name="connsiteX102" fmla="*/ 807720 w 967740"/>
              <a:gd name="connsiteY102" fmla="*/ 268460 h 1788650"/>
              <a:gd name="connsiteX103" fmla="*/ 815340 w 967740"/>
              <a:gd name="connsiteY103" fmla="*/ 257030 h 1788650"/>
              <a:gd name="connsiteX104" fmla="*/ 826770 w 967740"/>
              <a:gd name="connsiteY104" fmla="*/ 226550 h 1788650"/>
              <a:gd name="connsiteX105" fmla="*/ 845820 w 967740"/>
              <a:gd name="connsiteY105" fmla="*/ 180830 h 1788650"/>
              <a:gd name="connsiteX106" fmla="*/ 853440 w 967740"/>
              <a:gd name="connsiteY106" fmla="*/ 196070 h 1788650"/>
              <a:gd name="connsiteX107" fmla="*/ 868680 w 967740"/>
              <a:gd name="connsiteY107" fmla="*/ 218930 h 1788650"/>
              <a:gd name="connsiteX108" fmla="*/ 876300 w 967740"/>
              <a:gd name="connsiteY108" fmla="*/ 199880 h 1788650"/>
              <a:gd name="connsiteX109" fmla="*/ 883920 w 967740"/>
              <a:gd name="connsiteY109" fmla="*/ 188450 h 1788650"/>
              <a:gd name="connsiteX110" fmla="*/ 887730 w 967740"/>
              <a:gd name="connsiteY110" fmla="*/ 237980 h 1788650"/>
              <a:gd name="connsiteX111" fmla="*/ 902970 w 967740"/>
              <a:gd name="connsiteY111" fmla="*/ 211310 h 1788650"/>
              <a:gd name="connsiteX112" fmla="*/ 906780 w 967740"/>
              <a:gd name="connsiteY112" fmla="*/ 226550 h 1788650"/>
              <a:gd name="connsiteX113" fmla="*/ 929640 w 967740"/>
              <a:gd name="connsiteY113" fmla="*/ 218930 h 1788650"/>
              <a:gd name="connsiteX114" fmla="*/ 933450 w 967740"/>
              <a:gd name="connsiteY114" fmla="*/ 207500 h 1788650"/>
              <a:gd name="connsiteX115" fmla="*/ 944880 w 967740"/>
              <a:gd name="connsiteY115" fmla="*/ 241790 h 1788650"/>
              <a:gd name="connsiteX116" fmla="*/ 941070 w 967740"/>
              <a:gd name="connsiteY116" fmla="*/ 302750 h 1788650"/>
              <a:gd name="connsiteX117" fmla="*/ 944880 w 967740"/>
              <a:gd name="connsiteY117" fmla="*/ 401810 h 1788650"/>
              <a:gd name="connsiteX118" fmla="*/ 948690 w 967740"/>
              <a:gd name="connsiteY118" fmla="*/ 428480 h 1788650"/>
              <a:gd name="connsiteX119" fmla="*/ 952500 w 967740"/>
              <a:gd name="connsiteY119" fmla="*/ 470390 h 1788650"/>
              <a:gd name="connsiteX120" fmla="*/ 956310 w 967740"/>
              <a:gd name="connsiteY120" fmla="*/ 565640 h 1788650"/>
              <a:gd name="connsiteX121" fmla="*/ 967740 w 967740"/>
              <a:gd name="connsiteY121" fmla="*/ 626600 h 1788650"/>
              <a:gd name="connsiteX122" fmla="*/ 960120 w 967740"/>
              <a:gd name="connsiteY122" fmla="*/ 737090 h 1788650"/>
              <a:gd name="connsiteX123" fmla="*/ 956310 w 967740"/>
              <a:gd name="connsiteY123" fmla="*/ 763760 h 1788650"/>
              <a:gd name="connsiteX124" fmla="*/ 952500 w 967740"/>
              <a:gd name="connsiteY124" fmla="*/ 782810 h 1788650"/>
              <a:gd name="connsiteX125" fmla="*/ 944880 w 967740"/>
              <a:gd name="connsiteY125" fmla="*/ 847580 h 1788650"/>
              <a:gd name="connsiteX126" fmla="*/ 941070 w 967740"/>
              <a:gd name="connsiteY126" fmla="*/ 862820 h 1788650"/>
              <a:gd name="connsiteX127" fmla="*/ 933450 w 967740"/>
              <a:gd name="connsiteY127" fmla="*/ 935210 h 1788650"/>
              <a:gd name="connsiteX128" fmla="*/ 925830 w 967740"/>
              <a:gd name="connsiteY128" fmla="*/ 988550 h 1788650"/>
              <a:gd name="connsiteX129" fmla="*/ 929640 w 967740"/>
              <a:gd name="connsiteY129" fmla="*/ 1057130 h 1788650"/>
              <a:gd name="connsiteX130" fmla="*/ 941070 w 967740"/>
              <a:gd name="connsiteY130" fmla="*/ 1133330 h 1788650"/>
              <a:gd name="connsiteX131" fmla="*/ 933450 w 967740"/>
              <a:gd name="connsiteY131" fmla="*/ 1217150 h 1788650"/>
              <a:gd name="connsiteX132" fmla="*/ 925830 w 967740"/>
              <a:gd name="connsiteY132" fmla="*/ 1262870 h 1788650"/>
              <a:gd name="connsiteX133" fmla="*/ 918210 w 967740"/>
              <a:gd name="connsiteY133" fmla="*/ 1346690 h 1788650"/>
              <a:gd name="connsiteX134" fmla="*/ 914400 w 967740"/>
              <a:gd name="connsiteY134" fmla="*/ 1361930 h 1788650"/>
              <a:gd name="connsiteX135" fmla="*/ 910590 w 967740"/>
              <a:gd name="connsiteY135" fmla="*/ 1380980 h 1788650"/>
              <a:gd name="connsiteX136" fmla="*/ 902970 w 967740"/>
              <a:gd name="connsiteY136" fmla="*/ 1403840 h 1788650"/>
              <a:gd name="connsiteX137" fmla="*/ 891540 w 967740"/>
              <a:gd name="connsiteY137" fmla="*/ 1430510 h 1788650"/>
              <a:gd name="connsiteX138" fmla="*/ 887730 w 967740"/>
              <a:gd name="connsiteY138" fmla="*/ 1457180 h 1788650"/>
              <a:gd name="connsiteX139" fmla="*/ 883920 w 967740"/>
              <a:gd name="connsiteY139" fmla="*/ 1468610 h 1788650"/>
              <a:gd name="connsiteX140" fmla="*/ 876300 w 967740"/>
              <a:gd name="connsiteY140" fmla="*/ 1495280 h 1788650"/>
              <a:gd name="connsiteX141" fmla="*/ 876300 w 967740"/>
              <a:gd name="connsiteY141" fmla="*/ 1586720 h 1788650"/>
              <a:gd name="connsiteX142" fmla="*/ 887730 w 967740"/>
              <a:gd name="connsiteY142" fmla="*/ 1609580 h 1788650"/>
              <a:gd name="connsiteX143" fmla="*/ 891540 w 967740"/>
              <a:gd name="connsiteY143" fmla="*/ 1617200 h 1788650"/>
              <a:gd name="connsiteX0" fmla="*/ 697230 w 967740"/>
              <a:gd name="connsiteY0" fmla="*/ 1788650 h 1788650"/>
              <a:gd name="connsiteX1" fmla="*/ 704850 w 967740"/>
              <a:gd name="connsiteY1" fmla="*/ 1758170 h 1788650"/>
              <a:gd name="connsiteX2" fmla="*/ 708660 w 967740"/>
              <a:gd name="connsiteY2" fmla="*/ 1742930 h 1788650"/>
              <a:gd name="connsiteX3" fmla="*/ 712470 w 967740"/>
              <a:gd name="connsiteY3" fmla="*/ 1716260 h 1788650"/>
              <a:gd name="connsiteX4" fmla="*/ 716280 w 967740"/>
              <a:gd name="connsiteY4" fmla="*/ 1697210 h 1788650"/>
              <a:gd name="connsiteX5" fmla="*/ 723900 w 967740"/>
              <a:gd name="connsiteY5" fmla="*/ 1674350 h 1788650"/>
              <a:gd name="connsiteX6" fmla="*/ 731520 w 967740"/>
              <a:gd name="connsiteY6" fmla="*/ 1590530 h 1788650"/>
              <a:gd name="connsiteX7" fmla="*/ 735330 w 967740"/>
              <a:gd name="connsiteY7" fmla="*/ 1579100 h 1788650"/>
              <a:gd name="connsiteX8" fmla="*/ 739140 w 967740"/>
              <a:gd name="connsiteY8" fmla="*/ 1529570 h 1788650"/>
              <a:gd name="connsiteX9" fmla="*/ 742950 w 967740"/>
              <a:gd name="connsiteY9" fmla="*/ 1514330 h 1788650"/>
              <a:gd name="connsiteX10" fmla="*/ 746760 w 967740"/>
              <a:gd name="connsiteY10" fmla="*/ 1472420 h 1788650"/>
              <a:gd name="connsiteX11" fmla="*/ 750570 w 967740"/>
              <a:gd name="connsiteY11" fmla="*/ 1457180 h 1788650"/>
              <a:gd name="connsiteX12" fmla="*/ 754380 w 967740"/>
              <a:gd name="connsiteY12" fmla="*/ 1426700 h 1788650"/>
              <a:gd name="connsiteX13" fmla="*/ 758190 w 967740"/>
              <a:gd name="connsiteY13" fmla="*/ 1400030 h 1788650"/>
              <a:gd name="connsiteX14" fmla="*/ 762000 w 967740"/>
              <a:gd name="connsiteY14" fmla="*/ 1339070 h 1788650"/>
              <a:gd name="connsiteX15" fmla="*/ 765810 w 967740"/>
              <a:gd name="connsiteY15" fmla="*/ 1316210 h 1788650"/>
              <a:gd name="connsiteX16" fmla="*/ 758190 w 967740"/>
              <a:gd name="connsiteY16" fmla="*/ 1209530 h 1788650"/>
              <a:gd name="connsiteX17" fmla="*/ 754380 w 967740"/>
              <a:gd name="connsiteY17" fmla="*/ 1190480 h 1788650"/>
              <a:gd name="connsiteX18" fmla="*/ 746760 w 967740"/>
              <a:gd name="connsiteY18" fmla="*/ 1137140 h 1788650"/>
              <a:gd name="connsiteX19" fmla="*/ 735330 w 967740"/>
              <a:gd name="connsiteY19" fmla="*/ 1087610 h 1788650"/>
              <a:gd name="connsiteX20" fmla="*/ 731520 w 967740"/>
              <a:gd name="connsiteY20" fmla="*/ 1076180 h 1788650"/>
              <a:gd name="connsiteX21" fmla="*/ 723900 w 967740"/>
              <a:gd name="connsiteY21" fmla="*/ 1019030 h 1788650"/>
              <a:gd name="connsiteX22" fmla="*/ 716280 w 967740"/>
              <a:gd name="connsiteY22" fmla="*/ 980930 h 1788650"/>
              <a:gd name="connsiteX23" fmla="*/ 712470 w 967740"/>
              <a:gd name="connsiteY23" fmla="*/ 942830 h 1788650"/>
              <a:gd name="connsiteX24" fmla="*/ 704850 w 967740"/>
              <a:gd name="connsiteY24" fmla="*/ 916160 h 1788650"/>
              <a:gd name="connsiteX25" fmla="*/ 701040 w 967740"/>
              <a:gd name="connsiteY25" fmla="*/ 897110 h 1788650"/>
              <a:gd name="connsiteX26" fmla="*/ 693420 w 967740"/>
              <a:gd name="connsiteY26" fmla="*/ 881870 h 1788650"/>
              <a:gd name="connsiteX27" fmla="*/ 685800 w 967740"/>
              <a:gd name="connsiteY27" fmla="*/ 859010 h 1788650"/>
              <a:gd name="connsiteX28" fmla="*/ 674370 w 967740"/>
              <a:gd name="connsiteY28" fmla="*/ 832340 h 1788650"/>
              <a:gd name="connsiteX29" fmla="*/ 666750 w 967740"/>
              <a:gd name="connsiteY29" fmla="*/ 817100 h 1788650"/>
              <a:gd name="connsiteX30" fmla="*/ 659130 w 967740"/>
              <a:gd name="connsiteY30" fmla="*/ 794240 h 1788650"/>
              <a:gd name="connsiteX31" fmla="*/ 655320 w 967740"/>
              <a:gd name="connsiteY31" fmla="*/ 779000 h 1788650"/>
              <a:gd name="connsiteX32" fmla="*/ 647700 w 967740"/>
              <a:gd name="connsiteY32" fmla="*/ 767570 h 1788650"/>
              <a:gd name="connsiteX33" fmla="*/ 640080 w 967740"/>
              <a:gd name="connsiteY33" fmla="*/ 737090 h 1788650"/>
              <a:gd name="connsiteX34" fmla="*/ 636270 w 967740"/>
              <a:gd name="connsiteY34" fmla="*/ 725660 h 1788650"/>
              <a:gd name="connsiteX35" fmla="*/ 632460 w 967740"/>
              <a:gd name="connsiteY35" fmla="*/ 710420 h 1788650"/>
              <a:gd name="connsiteX36" fmla="*/ 624840 w 967740"/>
              <a:gd name="connsiteY36" fmla="*/ 698990 h 1788650"/>
              <a:gd name="connsiteX37" fmla="*/ 621030 w 967740"/>
              <a:gd name="connsiteY37" fmla="*/ 683750 h 1788650"/>
              <a:gd name="connsiteX38" fmla="*/ 605790 w 967740"/>
              <a:gd name="connsiteY38" fmla="*/ 653270 h 1788650"/>
              <a:gd name="connsiteX39" fmla="*/ 586740 w 967740"/>
              <a:gd name="connsiteY39" fmla="*/ 622790 h 1788650"/>
              <a:gd name="connsiteX40" fmla="*/ 567690 w 967740"/>
              <a:gd name="connsiteY40" fmla="*/ 584690 h 1788650"/>
              <a:gd name="connsiteX41" fmla="*/ 567690 w 967740"/>
              <a:gd name="connsiteY41" fmla="*/ 584690 h 1788650"/>
              <a:gd name="connsiteX42" fmla="*/ 537210 w 967740"/>
              <a:gd name="connsiteY42" fmla="*/ 538970 h 1788650"/>
              <a:gd name="connsiteX43" fmla="*/ 518160 w 967740"/>
              <a:gd name="connsiteY43" fmla="*/ 504680 h 1788650"/>
              <a:gd name="connsiteX44" fmla="*/ 510540 w 967740"/>
              <a:gd name="connsiteY44" fmla="*/ 493250 h 1788650"/>
              <a:gd name="connsiteX45" fmla="*/ 468630 w 967740"/>
              <a:gd name="connsiteY45" fmla="*/ 455150 h 1788650"/>
              <a:gd name="connsiteX46" fmla="*/ 434340 w 967740"/>
              <a:gd name="connsiteY46" fmla="*/ 417050 h 1788650"/>
              <a:gd name="connsiteX47" fmla="*/ 403860 w 967740"/>
              <a:gd name="connsiteY47" fmla="*/ 390380 h 1788650"/>
              <a:gd name="connsiteX48" fmla="*/ 369570 w 967740"/>
              <a:gd name="connsiteY48" fmla="*/ 359900 h 1788650"/>
              <a:gd name="connsiteX49" fmla="*/ 342900 w 967740"/>
              <a:gd name="connsiteY49" fmla="*/ 344660 h 1788650"/>
              <a:gd name="connsiteX50" fmla="*/ 308610 w 967740"/>
              <a:gd name="connsiteY50" fmla="*/ 317990 h 1788650"/>
              <a:gd name="connsiteX51" fmla="*/ 281940 w 967740"/>
              <a:gd name="connsiteY51" fmla="*/ 302750 h 1788650"/>
              <a:gd name="connsiteX52" fmla="*/ 270510 w 967740"/>
              <a:gd name="connsiteY52" fmla="*/ 295130 h 1788650"/>
              <a:gd name="connsiteX53" fmla="*/ 224246 w 967740"/>
              <a:gd name="connsiteY53" fmla="*/ 264106 h 1788650"/>
              <a:gd name="connsiteX54" fmla="*/ 188323 w 967740"/>
              <a:gd name="connsiteY54" fmla="*/ 247232 h 1788650"/>
              <a:gd name="connsiteX55" fmla="*/ 163286 w 967740"/>
              <a:gd name="connsiteY55" fmla="*/ 215120 h 1788650"/>
              <a:gd name="connsiteX56" fmla="*/ 117566 w 967740"/>
              <a:gd name="connsiteY56" fmla="*/ 195526 h 1788650"/>
              <a:gd name="connsiteX57" fmla="*/ 76200 w 967740"/>
              <a:gd name="connsiteY57" fmla="*/ 167768 h 1788650"/>
              <a:gd name="connsiteX58" fmla="*/ 30480 w 967740"/>
              <a:gd name="connsiteY58" fmla="*/ 142730 h 1788650"/>
              <a:gd name="connsiteX59" fmla="*/ 22860 w 967740"/>
              <a:gd name="connsiteY59" fmla="*/ 127490 h 1788650"/>
              <a:gd name="connsiteX60" fmla="*/ 11430 w 967740"/>
              <a:gd name="connsiteY60" fmla="*/ 119870 h 1788650"/>
              <a:gd name="connsiteX61" fmla="*/ 19050 w 967740"/>
              <a:gd name="connsiteY61" fmla="*/ 104630 h 1788650"/>
              <a:gd name="connsiteX62" fmla="*/ 30480 w 967740"/>
              <a:gd name="connsiteY62" fmla="*/ 116060 h 1788650"/>
              <a:gd name="connsiteX63" fmla="*/ 41910 w 967740"/>
              <a:gd name="connsiteY63" fmla="*/ 123680 h 1788650"/>
              <a:gd name="connsiteX64" fmla="*/ 60960 w 967740"/>
              <a:gd name="connsiteY64" fmla="*/ 127490 h 1788650"/>
              <a:gd name="connsiteX65" fmla="*/ 53340 w 967740"/>
              <a:gd name="connsiteY65" fmla="*/ 97010 h 1788650"/>
              <a:gd name="connsiteX66" fmla="*/ 49530 w 967740"/>
              <a:gd name="connsiteY66" fmla="*/ 77960 h 1788650"/>
              <a:gd name="connsiteX67" fmla="*/ 72390 w 967740"/>
              <a:gd name="connsiteY67" fmla="*/ 93200 h 1788650"/>
              <a:gd name="connsiteX68" fmla="*/ 83820 w 967740"/>
              <a:gd name="connsiteY68" fmla="*/ 70340 h 1788650"/>
              <a:gd name="connsiteX69" fmla="*/ 110490 w 967740"/>
              <a:gd name="connsiteY69" fmla="*/ 89390 h 1788650"/>
              <a:gd name="connsiteX70" fmla="*/ 118110 w 967740"/>
              <a:gd name="connsiteY70" fmla="*/ 74150 h 1788650"/>
              <a:gd name="connsiteX71" fmla="*/ 125730 w 967740"/>
              <a:gd name="connsiteY71" fmla="*/ 51290 h 1788650"/>
              <a:gd name="connsiteX72" fmla="*/ 133350 w 967740"/>
              <a:gd name="connsiteY72" fmla="*/ 62720 h 1788650"/>
              <a:gd name="connsiteX73" fmla="*/ 140970 w 967740"/>
              <a:gd name="connsiteY73" fmla="*/ 51290 h 1788650"/>
              <a:gd name="connsiteX74" fmla="*/ 182880 w 967740"/>
              <a:gd name="connsiteY74" fmla="*/ 39860 h 1788650"/>
              <a:gd name="connsiteX75" fmla="*/ 211182 w 967740"/>
              <a:gd name="connsiteY75" fmla="*/ 51834 h 1788650"/>
              <a:gd name="connsiteX76" fmla="*/ 242207 w 967740"/>
              <a:gd name="connsiteY76" fmla="*/ 74695 h 1788650"/>
              <a:gd name="connsiteX77" fmla="*/ 283573 w 967740"/>
              <a:gd name="connsiteY77" fmla="*/ 104085 h 1788650"/>
              <a:gd name="connsiteX78" fmla="*/ 349431 w 967740"/>
              <a:gd name="connsiteY78" fmla="*/ 132389 h 1788650"/>
              <a:gd name="connsiteX79" fmla="*/ 389165 w 967740"/>
              <a:gd name="connsiteY79" fmla="*/ 159058 h 1788650"/>
              <a:gd name="connsiteX80" fmla="*/ 421277 w 967740"/>
              <a:gd name="connsiteY80" fmla="*/ 181374 h 1788650"/>
              <a:gd name="connsiteX81" fmla="*/ 457200 w 967740"/>
              <a:gd name="connsiteY81" fmla="*/ 209677 h 1788650"/>
              <a:gd name="connsiteX82" fmla="*/ 524147 w 967740"/>
              <a:gd name="connsiteY82" fmla="*/ 265195 h 1788650"/>
              <a:gd name="connsiteX83" fmla="*/ 555716 w 967740"/>
              <a:gd name="connsiteY83" fmla="*/ 294586 h 1788650"/>
              <a:gd name="connsiteX84" fmla="*/ 594360 w 967740"/>
              <a:gd name="connsiteY84" fmla="*/ 317990 h 1788650"/>
              <a:gd name="connsiteX85" fmla="*/ 624840 w 967740"/>
              <a:gd name="connsiteY85" fmla="*/ 356090 h 1788650"/>
              <a:gd name="connsiteX86" fmla="*/ 647700 w 967740"/>
              <a:gd name="connsiteY86" fmla="*/ 390380 h 1788650"/>
              <a:gd name="connsiteX87" fmla="*/ 651510 w 967740"/>
              <a:gd name="connsiteY87" fmla="*/ 401810 h 1788650"/>
              <a:gd name="connsiteX88" fmla="*/ 678180 w 967740"/>
              <a:gd name="connsiteY88" fmla="*/ 436100 h 1788650"/>
              <a:gd name="connsiteX89" fmla="*/ 704850 w 967740"/>
              <a:gd name="connsiteY89" fmla="*/ 474200 h 1788650"/>
              <a:gd name="connsiteX90" fmla="*/ 741317 w 967740"/>
              <a:gd name="connsiteY90" fmla="*/ 549312 h 1788650"/>
              <a:gd name="connsiteX91" fmla="*/ 767987 w 967740"/>
              <a:gd name="connsiteY91" fmla="*/ 599930 h 1788650"/>
              <a:gd name="connsiteX92" fmla="*/ 798467 w 967740"/>
              <a:gd name="connsiteY92" fmla="*/ 651093 h 1788650"/>
              <a:gd name="connsiteX93" fmla="*/ 807176 w 967740"/>
              <a:gd name="connsiteY93" fmla="*/ 567273 h 1788650"/>
              <a:gd name="connsiteX94" fmla="*/ 801188 w 967740"/>
              <a:gd name="connsiteY94" fmla="*/ 501959 h 1788650"/>
              <a:gd name="connsiteX95" fmla="*/ 796290 w 967740"/>
              <a:gd name="connsiteY95" fmla="*/ 401810 h 1788650"/>
              <a:gd name="connsiteX96" fmla="*/ 792480 w 967740"/>
              <a:gd name="connsiteY96" fmla="*/ 337040 h 1788650"/>
              <a:gd name="connsiteX97" fmla="*/ 784860 w 967740"/>
              <a:gd name="connsiteY97" fmla="*/ 291320 h 1788650"/>
              <a:gd name="connsiteX98" fmla="*/ 788670 w 967740"/>
              <a:gd name="connsiteY98" fmla="*/ 196070 h 1788650"/>
              <a:gd name="connsiteX99" fmla="*/ 792480 w 967740"/>
              <a:gd name="connsiteY99" fmla="*/ 177020 h 1788650"/>
              <a:gd name="connsiteX100" fmla="*/ 800100 w 967740"/>
              <a:gd name="connsiteY100" fmla="*/ 199880 h 1788650"/>
              <a:gd name="connsiteX101" fmla="*/ 803910 w 967740"/>
              <a:gd name="connsiteY101" fmla="*/ 237980 h 1788650"/>
              <a:gd name="connsiteX102" fmla="*/ 807720 w 967740"/>
              <a:gd name="connsiteY102" fmla="*/ 268460 h 1788650"/>
              <a:gd name="connsiteX103" fmla="*/ 815340 w 967740"/>
              <a:gd name="connsiteY103" fmla="*/ 257030 h 1788650"/>
              <a:gd name="connsiteX104" fmla="*/ 826770 w 967740"/>
              <a:gd name="connsiteY104" fmla="*/ 226550 h 1788650"/>
              <a:gd name="connsiteX105" fmla="*/ 845820 w 967740"/>
              <a:gd name="connsiteY105" fmla="*/ 180830 h 1788650"/>
              <a:gd name="connsiteX106" fmla="*/ 853440 w 967740"/>
              <a:gd name="connsiteY106" fmla="*/ 196070 h 1788650"/>
              <a:gd name="connsiteX107" fmla="*/ 868680 w 967740"/>
              <a:gd name="connsiteY107" fmla="*/ 218930 h 1788650"/>
              <a:gd name="connsiteX108" fmla="*/ 876300 w 967740"/>
              <a:gd name="connsiteY108" fmla="*/ 199880 h 1788650"/>
              <a:gd name="connsiteX109" fmla="*/ 883920 w 967740"/>
              <a:gd name="connsiteY109" fmla="*/ 188450 h 1788650"/>
              <a:gd name="connsiteX110" fmla="*/ 887730 w 967740"/>
              <a:gd name="connsiteY110" fmla="*/ 237980 h 1788650"/>
              <a:gd name="connsiteX111" fmla="*/ 894806 w 967740"/>
              <a:gd name="connsiteY111" fmla="*/ 265739 h 1788650"/>
              <a:gd name="connsiteX112" fmla="*/ 906780 w 967740"/>
              <a:gd name="connsiteY112" fmla="*/ 226550 h 1788650"/>
              <a:gd name="connsiteX113" fmla="*/ 929640 w 967740"/>
              <a:gd name="connsiteY113" fmla="*/ 218930 h 1788650"/>
              <a:gd name="connsiteX114" fmla="*/ 933450 w 967740"/>
              <a:gd name="connsiteY114" fmla="*/ 207500 h 1788650"/>
              <a:gd name="connsiteX115" fmla="*/ 944880 w 967740"/>
              <a:gd name="connsiteY115" fmla="*/ 241790 h 1788650"/>
              <a:gd name="connsiteX116" fmla="*/ 941070 w 967740"/>
              <a:gd name="connsiteY116" fmla="*/ 302750 h 1788650"/>
              <a:gd name="connsiteX117" fmla="*/ 944880 w 967740"/>
              <a:gd name="connsiteY117" fmla="*/ 401810 h 1788650"/>
              <a:gd name="connsiteX118" fmla="*/ 948690 w 967740"/>
              <a:gd name="connsiteY118" fmla="*/ 428480 h 1788650"/>
              <a:gd name="connsiteX119" fmla="*/ 952500 w 967740"/>
              <a:gd name="connsiteY119" fmla="*/ 470390 h 1788650"/>
              <a:gd name="connsiteX120" fmla="*/ 956310 w 967740"/>
              <a:gd name="connsiteY120" fmla="*/ 565640 h 1788650"/>
              <a:gd name="connsiteX121" fmla="*/ 967740 w 967740"/>
              <a:gd name="connsiteY121" fmla="*/ 626600 h 1788650"/>
              <a:gd name="connsiteX122" fmla="*/ 960120 w 967740"/>
              <a:gd name="connsiteY122" fmla="*/ 737090 h 1788650"/>
              <a:gd name="connsiteX123" fmla="*/ 956310 w 967740"/>
              <a:gd name="connsiteY123" fmla="*/ 763760 h 1788650"/>
              <a:gd name="connsiteX124" fmla="*/ 952500 w 967740"/>
              <a:gd name="connsiteY124" fmla="*/ 782810 h 1788650"/>
              <a:gd name="connsiteX125" fmla="*/ 944880 w 967740"/>
              <a:gd name="connsiteY125" fmla="*/ 847580 h 1788650"/>
              <a:gd name="connsiteX126" fmla="*/ 941070 w 967740"/>
              <a:gd name="connsiteY126" fmla="*/ 862820 h 1788650"/>
              <a:gd name="connsiteX127" fmla="*/ 933450 w 967740"/>
              <a:gd name="connsiteY127" fmla="*/ 935210 h 1788650"/>
              <a:gd name="connsiteX128" fmla="*/ 925830 w 967740"/>
              <a:gd name="connsiteY128" fmla="*/ 988550 h 1788650"/>
              <a:gd name="connsiteX129" fmla="*/ 929640 w 967740"/>
              <a:gd name="connsiteY129" fmla="*/ 1057130 h 1788650"/>
              <a:gd name="connsiteX130" fmla="*/ 941070 w 967740"/>
              <a:gd name="connsiteY130" fmla="*/ 1133330 h 1788650"/>
              <a:gd name="connsiteX131" fmla="*/ 933450 w 967740"/>
              <a:gd name="connsiteY131" fmla="*/ 1217150 h 1788650"/>
              <a:gd name="connsiteX132" fmla="*/ 925830 w 967740"/>
              <a:gd name="connsiteY132" fmla="*/ 1262870 h 1788650"/>
              <a:gd name="connsiteX133" fmla="*/ 918210 w 967740"/>
              <a:gd name="connsiteY133" fmla="*/ 1346690 h 1788650"/>
              <a:gd name="connsiteX134" fmla="*/ 914400 w 967740"/>
              <a:gd name="connsiteY134" fmla="*/ 1361930 h 1788650"/>
              <a:gd name="connsiteX135" fmla="*/ 910590 w 967740"/>
              <a:gd name="connsiteY135" fmla="*/ 1380980 h 1788650"/>
              <a:gd name="connsiteX136" fmla="*/ 902970 w 967740"/>
              <a:gd name="connsiteY136" fmla="*/ 1403840 h 1788650"/>
              <a:gd name="connsiteX137" fmla="*/ 891540 w 967740"/>
              <a:gd name="connsiteY137" fmla="*/ 1430510 h 1788650"/>
              <a:gd name="connsiteX138" fmla="*/ 887730 w 967740"/>
              <a:gd name="connsiteY138" fmla="*/ 1457180 h 1788650"/>
              <a:gd name="connsiteX139" fmla="*/ 883920 w 967740"/>
              <a:gd name="connsiteY139" fmla="*/ 1468610 h 1788650"/>
              <a:gd name="connsiteX140" fmla="*/ 876300 w 967740"/>
              <a:gd name="connsiteY140" fmla="*/ 1495280 h 1788650"/>
              <a:gd name="connsiteX141" fmla="*/ 876300 w 967740"/>
              <a:gd name="connsiteY141" fmla="*/ 1586720 h 1788650"/>
              <a:gd name="connsiteX142" fmla="*/ 887730 w 967740"/>
              <a:gd name="connsiteY142" fmla="*/ 1609580 h 1788650"/>
              <a:gd name="connsiteX143" fmla="*/ 891540 w 967740"/>
              <a:gd name="connsiteY143" fmla="*/ 1617200 h 1788650"/>
              <a:gd name="connsiteX0" fmla="*/ 697230 w 967740"/>
              <a:gd name="connsiteY0" fmla="*/ 1788650 h 1788650"/>
              <a:gd name="connsiteX1" fmla="*/ 704850 w 967740"/>
              <a:gd name="connsiteY1" fmla="*/ 1758170 h 1788650"/>
              <a:gd name="connsiteX2" fmla="*/ 708660 w 967740"/>
              <a:gd name="connsiteY2" fmla="*/ 1742930 h 1788650"/>
              <a:gd name="connsiteX3" fmla="*/ 712470 w 967740"/>
              <a:gd name="connsiteY3" fmla="*/ 1716260 h 1788650"/>
              <a:gd name="connsiteX4" fmla="*/ 716280 w 967740"/>
              <a:gd name="connsiteY4" fmla="*/ 1697210 h 1788650"/>
              <a:gd name="connsiteX5" fmla="*/ 723900 w 967740"/>
              <a:gd name="connsiteY5" fmla="*/ 1674350 h 1788650"/>
              <a:gd name="connsiteX6" fmla="*/ 731520 w 967740"/>
              <a:gd name="connsiteY6" fmla="*/ 1590530 h 1788650"/>
              <a:gd name="connsiteX7" fmla="*/ 735330 w 967740"/>
              <a:gd name="connsiteY7" fmla="*/ 1579100 h 1788650"/>
              <a:gd name="connsiteX8" fmla="*/ 739140 w 967740"/>
              <a:gd name="connsiteY8" fmla="*/ 1529570 h 1788650"/>
              <a:gd name="connsiteX9" fmla="*/ 742950 w 967740"/>
              <a:gd name="connsiteY9" fmla="*/ 1514330 h 1788650"/>
              <a:gd name="connsiteX10" fmla="*/ 746760 w 967740"/>
              <a:gd name="connsiteY10" fmla="*/ 1472420 h 1788650"/>
              <a:gd name="connsiteX11" fmla="*/ 750570 w 967740"/>
              <a:gd name="connsiteY11" fmla="*/ 1457180 h 1788650"/>
              <a:gd name="connsiteX12" fmla="*/ 754380 w 967740"/>
              <a:gd name="connsiteY12" fmla="*/ 1426700 h 1788650"/>
              <a:gd name="connsiteX13" fmla="*/ 758190 w 967740"/>
              <a:gd name="connsiteY13" fmla="*/ 1400030 h 1788650"/>
              <a:gd name="connsiteX14" fmla="*/ 762000 w 967740"/>
              <a:gd name="connsiteY14" fmla="*/ 1339070 h 1788650"/>
              <a:gd name="connsiteX15" fmla="*/ 765810 w 967740"/>
              <a:gd name="connsiteY15" fmla="*/ 1316210 h 1788650"/>
              <a:gd name="connsiteX16" fmla="*/ 758190 w 967740"/>
              <a:gd name="connsiteY16" fmla="*/ 1209530 h 1788650"/>
              <a:gd name="connsiteX17" fmla="*/ 754380 w 967740"/>
              <a:gd name="connsiteY17" fmla="*/ 1190480 h 1788650"/>
              <a:gd name="connsiteX18" fmla="*/ 746760 w 967740"/>
              <a:gd name="connsiteY18" fmla="*/ 1137140 h 1788650"/>
              <a:gd name="connsiteX19" fmla="*/ 735330 w 967740"/>
              <a:gd name="connsiteY19" fmla="*/ 1087610 h 1788650"/>
              <a:gd name="connsiteX20" fmla="*/ 731520 w 967740"/>
              <a:gd name="connsiteY20" fmla="*/ 1076180 h 1788650"/>
              <a:gd name="connsiteX21" fmla="*/ 723900 w 967740"/>
              <a:gd name="connsiteY21" fmla="*/ 1019030 h 1788650"/>
              <a:gd name="connsiteX22" fmla="*/ 716280 w 967740"/>
              <a:gd name="connsiteY22" fmla="*/ 980930 h 1788650"/>
              <a:gd name="connsiteX23" fmla="*/ 712470 w 967740"/>
              <a:gd name="connsiteY23" fmla="*/ 942830 h 1788650"/>
              <a:gd name="connsiteX24" fmla="*/ 704850 w 967740"/>
              <a:gd name="connsiteY24" fmla="*/ 916160 h 1788650"/>
              <a:gd name="connsiteX25" fmla="*/ 701040 w 967740"/>
              <a:gd name="connsiteY25" fmla="*/ 897110 h 1788650"/>
              <a:gd name="connsiteX26" fmla="*/ 693420 w 967740"/>
              <a:gd name="connsiteY26" fmla="*/ 881870 h 1788650"/>
              <a:gd name="connsiteX27" fmla="*/ 685800 w 967740"/>
              <a:gd name="connsiteY27" fmla="*/ 859010 h 1788650"/>
              <a:gd name="connsiteX28" fmla="*/ 674370 w 967740"/>
              <a:gd name="connsiteY28" fmla="*/ 832340 h 1788650"/>
              <a:gd name="connsiteX29" fmla="*/ 666750 w 967740"/>
              <a:gd name="connsiteY29" fmla="*/ 817100 h 1788650"/>
              <a:gd name="connsiteX30" fmla="*/ 659130 w 967740"/>
              <a:gd name="connsiteY30" fmla="*/ 794240 h 1788650"/>
              <a:gd name="connsiteX31" fmla="*/ 655320 w 967740"/>
              <a:gd name="connsiteY31" fmla="*/ 779000 h 1788650"/>
              <a:gd name="connsiteX32" fmla="*/ 647700 w 967740"/>
              <a:gd name="connsiteY32" fmla="*/ 767570 h 1788650"/>
              <a:gd name="connsiteX33" fmla="*/ 640080 w 967740"/>
              <a:gd name="connsiteY33" fmla="*/ 737090 h 1788650"/>
              <a:gd name="connsiteX34" fmla="*/ 636270 w 967740"/>
              <a:gd name="connsiteY34" fmla="*/ 725660 h 1788650"/>
              <a:gd name="connsiteX35" fmla="*/ 632460 w 967740"/>
              <a:gd name="connsiteY35" fmla="*/ 710420 h 1788650"/>
              <a:gd name="connsiteX36" fmla="*/ 624840 w 967740"/>
              <a:gd name="connsiteY36" fmla="*/ 698990 h 1788650"/>
              <a:gd name="connsiteX37" fmla="*/ 621030 w 967740"/>
              <a:gd name="connsiteY37" fmla="*/ 683750 h 1788650"/>
              <a:gd name="connsiteX38" fmla="*/ 605790 w 967740"/>
              <a:gd name="connsiteY38" fmla="*/ 653270 h 1788650"/>
              <a:gd name="connsiteX39" fmla="*/ 586740 w 967740"/>
              <a:gd name="connsiteY39" fmla="*/ 622790 h 1788650"/>
              <a:gd name="connsiteX40" fmla="*/ 567690 w 967740"/>
              <a:gd name="connsiteY40" fmla="*/ 584690 h 1788650"/>
              <a:gd name="connsiteX41" fmla="*/ 567690 w 967740"/>
              <a:gd name="connsiteY41" fmla="*/ 584690 h 1788650"/>
              <a:gd name="connsiteX42" fmla="*/ 537210 w 967740"/>
              <a:gd name="connsiteY42" fmla="*/ 538970 h 1788650"/>
              <a:gd name="connsiteX43" fmla="*/ 518160 w 967740"/>
              <a:gd name="connsiteY43" fmla="*/ 504680 h 1788650"/>
              <a:gd name="connsiteX44" fmla="*/ 510540 w 967740"/>
              <a:gd name="connsiteY44" fmla="*/ 493250 h 1788650"/>
              <a:gd name="connsiteX45" fmla="*/ 468630 w 967740"/>
              <a:gd name="connsiteY45" fmla="*/ 455150 h 1788650"/>
              <a:gd name="connsiteX46" fmla="*/ 434340 w 967740"/>
              <a:gd name="connsiteY46" fmla="*/ 417050 h 1788650"/>
              <a:gd name="connsiteX47" fmla="*/ 403860 w 967740"/>
              <a:gd name="connsiteY47" fmla="*/ 390380 h 1788650"/>
              <a:gd name="connsiteX48" fmla="*/ 369570 w 967740"/>
              <a:gd name="connsiteY48" fmla="*/ 359900 h 1788650"/>
              <a:gd name="connsiteX49" fmla="*/ 342900 w 967740"/>
              <a:gd name="connsiteY49" fmla="*/ 344660 h 1788650"/>
              <a:gd name="connsiteX50" fmla="*/ 308610 w 967740"/>
              <a:gd name="connsiteY50" fmla="*/ 317990 h 1788650"/>
              <a:gd name="connsiteX51" fmla="*/ 281940 w 967740"/>
              <a:gd name="connsiteY51" fmla="*/ 302750 h 1788650"/>
              <a:gd name="connsiteX52" fmla="*/ 270510 w 967740"/>
              <a:gd name="connsiteY52" fmla="*/ 295130 h 1788650"/>
              <a:gd name="connsiteX53" fmla="*/ 224246 w 967740"/>
              <a:gd name="connsiteY53" fmla="*/ 264106 h 1788650"/>
              <a:gd name="connsiteX54" fmla="*/ 188323 w 967740"/>
              <a:gd name="connsiteY54" fmla="*/ 247232 h 1788650"/>
              <a:gd name="connsiteX55" fmla="*/ 163286 w 967740"/>
              <a:gd name="connsiteY55" fmla="*/ 215120 h 1788650"/>
              <a:gd name="connsiteX56" fmla="*/ 117566 w 967740"/>
              <a:gd name="connsiteY56" fmla="*/ 195526 h 1788650"/>
              <a:gd name="connsiteX57" fmla="*/ 76200 w 967740"/>
              <a:gd name="connsiteY57" fmla="*/ 167768 h 1788650"/>
              <a:gd name="connsiteX58" fmla="*/ 30480 w 967740"/>
              <a:gd name="connsiteY58" fmla="*/ 142730 h 1788650"/>
              <a:gd name="connsiteX59" fmla="*/ 22860 w 967740"/>
              <a:gd name="connsiteY59" fmla="*/ 127490 h 1788650"/>
              <a:gd name="connsiteX60" fmla="*/ 11430 w 967740"/>
              <a:gd name="connsiteY60" fmla="*/ 119870 h 1788650"/>
              <a:gd name="connsiteX61" fmla="*/ 19050 w 967740"/>
              <a:gd name="connsiteY61" fmla="*/ 104630 h 1788650"/>
              <a:gd name="connsiteX62" fmla="*/ 30480 w 967740"/>
              <a:gd name="connsiteY62" fmla="*/ 116060 h 1788650"/>
              <a:gd name="connsiteX63" fmla="*/ 41910 w 967740"/>
              <a:gd name="connsiteY63" fmla="*/ 123680 h 1788650"/>
              <a:gd name="connsiteX64" fmla="*/ 60960 w 967740"/>
              <a:gd name="connsiteY64" fmla="*/ 127490 h 1788650"/>
              <a:gd name="connsiteX65" fmla="*/ 53340 w 967740"/>
              <a:gd name="connsiteY65" fmla="*/ 97010 h 1788650"/>
              <a:gd name="connsiteX66" fmla="*/ 49530 w 967740"/>
              <a:gd name="connsiteY66" fmla="*/ 77960 h 1788650"/>
              <a:gd name="connsiteX67" fmla="*/ 72390 w 967740"/>
              <a:gd name="connsiteY67" fmla="*/ 93200 h 1788650"/>
              <a:gd name="connsiteX68" fmla="*/ 83820 w 967740"/>
              <a:gd name="connsiteY68" fmla="*/ 70340 h 1788650"/>
              <a:gd name="connsiteX69" fmla="*/ 110490 w 967740"/>
              <a:gd name="connsiteY69" fmla="*/ 89390 h 1788650"/>
              <a:gd name="connsiteX70" fmla="*/ 118110 w 967740"/>
              <a:gd name="connsiteY70" fmla="*/ 74150 h 1788650"/>
              <a:gd name="connsiteX71" fmla="*/ 125730 w 967740"/>
              <a:gd name="connsiteY71" fmla="*/ 51290 h 1788650"/>
              <a:gd name="connsiteX72" fmla="*/ 133350 w 967740"/>
              <a:gd name="connsiteY72" fmla="*/ 62720 h 1788650"/>
              <a:gd name="connsiteX73" fmla="*/ 140970 w 967740"/>
              <a:gd name="connsiteY73" fmla="*/ 51290 h 1788650"/>
              <a:gd name="connsiteX74" fmla="*/ 182880 w 967740"/>
              <a:gd name="connsiteY74" fmla="*/ 39860 h 1788650"/>
              <a:gd name="connsiteX75" fmla="*/ 211182 w 967740"/>
              <a:gd name="connsiteY75" fmla="*/ 51834 h 1788650"/>
              <a:gd name="connsiteX76" fmla="*/ 242207 w 967740"/>
              <a:gd name="connsiteY76" fmla="*/ 74695 h 1788650"/>
              <a:gd name="connsiteX77" fmla="*/ 283573 w 967740"/>
              <a:gd name="connsiteY77" fmla="*/ 104085 h 1788650"/>
              <a:gd name="connsiteX78" fmla="*/ 349431 w 967740"/>
              <a:gd name="connsiteY78" fmla="*/ 132389 h 1788650"/>
              <a:gd name="connsiteX79" fmla="*/ 389165 w 967740"/>
              <a:gd name="connsiteY79" fmla="*/ 159058 h 1788650"/>
              <a:gd name="connsiteX80" fmla="*/ 421277 w 967740"/>
              <a:gd name="connsiteY80" fmla="*/ 181374 h 1788650"/>
              <a:gd name="connsiteX81" fmla="*/ 457200 w 967740"/>
              <a:gd name="connsiteY81" fmla="*/ 209677 h 1788650"/>
              <a:gd name="connsiteX82" fmla="*/ 524147 w 967740"/>
              <a:gd name="connsiteY82" fmla="*/ 265195 h 1788650"/>
              <a:gd name="connsiteX83" fmla="*/ 555716 w 967740"/>
              <a:gd name="connsiteY83" fmla="*/ 294586 h 1788650"/>
              <a:gd name="connsiteX84" fmla="*/ 594360 w 967740"/>
              <a:gd name="connsiteY84" fmla="*/ 331597 h 1788650"/>
              <a:gd name="connsiteX85" fmla="*/ 624840 w 967740"/>
              <a:gd name="connsiteY85" fmla="*/ 356090 h 1788650"/>
              <a:gd name="connsiteX86" fmla="*/ 647700 w 967740"/>
              <a:gd name="connsiteY86" fmla="*/ 390380 h 1788650"/>
              <a:gd name="connsiteX87" fmla="*/ 651510 w 967740"/>
              <a:gd name="connsiteY87" fmla="*/ 401810 h 1788650"/>
              <a:gd name="connsiteX88" fmla="*/ 678180 w 967740"/>
              <a:gd name="connsiteY88" fmla="*/ 436100 h 1788650"/>
              <a:gd name="connsiteX89" fmla="*/ 704850 w 967740"/>
              <a:gd name="connsiteY89" fmla="*/ 474200 h 1788650"/>
              <a:gd name="connsiteX90" fmla="*/ 741317 w 967740"/>
              <a:gd name="connsiteY90" fmla="*/ 549312 h 1788650"/>
              <a:gd name="connsiteX91" fmla="*/ 767987 w 967740"/>
              <a:gd name="connsiteY91" fmla="*/ 599930 h 1788650"/>
              <a:gd name="connsiteX92" fmla="*/ 798467 w 967740"/>
              <a:gd name="connsiteY92" fmla="*/ 651093 h 1788650"/>
              <a:gd name="connsiteX93" fmla="*/ 807176 w 967740"/>
              <a:gd name="connsiteY93" fmla="*/ 567273 h 1788650"/>
              <a:gd name="connsiteX94" fmla="*/ 801188 w 967740"/>
              <a:gd name="connsiteY94" fmla="*/ 501959 h 1788650"/>
              <a:gd name="connsiteX95" fmla="*/ 796290 w 967740"/>
              <a:gd name="connsiteY95" fmla="*/ 401810 h 1788650"/>
              <a:gd name="connsiteX96" fmla="*/ 792480 w 967740"/>
              <a:gd name="connsiteY96" fmla="*/ 337040 h 1788650"/>
              <a:gd name="connsiteX97" fmla="*/ 784860 w 967740"/>
              <a:gd name="connsiteY97" fmla="*/ 291320 h 1788650"/>
              <a:gd name="connsiteX98" fmla="*/ 788670 w 967740"/>
              <a:gd name="connsiteY98" fmla="*/ 196070 h 1788650"/>
              <a:gd name="connsiteX99" fmla="*/ 792480 w 967740"/>
              <a:gd name="connsiteY99" fmla="*/ 177020 h 1788650"/>
              <a:gd name="connsiteX100" fmla="*/ 800100 w 967740"/>
              <a:gd name="connsiteY100" fmla="*/ 199880 h 1788650"/>
              <a:gd name="connsiteX101" fmla="*/ 803910 w 967740"/>
              <a:gd name="connsiteY101" fmla="*/ 237980 h 1788650"/>
              <a:gd name="connsiteX102" fmla="*/ 807720 w 967740"/>
              <a:gd name="connsiteY102" fmla="*/ 268460 h 1788650"/>
              <a:gd name="connsiteX103" fmla="*/ 815340 w 967740"/>
              <a:gd name="connsiteY103" fmla="*/ 257030 h 1788650"/>
              <a:gd name="connsiteX104" fmla="*/ 826770 w 967740"/>
              <a:gd name="connsiteY104" fmla="*/ 226550 h 1788650"/>
              <a:gd name="connsiteX105" fmla="*/ 845820 w 967740"/>
              <a:gd name="connsiteY105" fmla="*/ 180830 h 1788650"/>
              <a:gd name="connsiteX106" fmla="*/ 853440 w 967740"/>
              <a:gd name="connsiteY106" fmla="*/ 196070 h 1788650"/>
              <a:gd name="connsiteX107" fmla="*/ 868680 w 967740"/>
              <a:gd name="connsiteY107" fmla="*/ 218930 h 1788650"/>
              <a:gd name="connsiteX108" fmla="*/ 876300 w 967740"/>
              <a:gd name="connsiteY108" fmla="*/ 199880 h 1788650"/>
              <a:gd name="connsiteX109" fmla="*/ 883920 w 967740"/>
              <a:gd name="connsiteY109" fmla="*/ 188450 h 1788650"/>
              <a:gd name="connsiteX110" fmla="*/ 887730 w 967740"/>
              <a:gd name="connsiteY110" fmla="*/ 237980 h 1788650"/>
              <a:gd name="connsiteX111" fmla="*/ 894806 w 967740"/>
              <a:gd name="connsiteY111" fmla="*/ 265739 h 1788650"/>
              <a:gd name="connsiteX112" fmla="*/ 906780 w 967740"/>
              <a:gd name="connsiteY112" fmla="*/ 226550 h 1788650"/>
              <a:gd name="connsiteX113" fmla="*/ 929640 w 967740"/>
              <a:gd name="connsiteY113" fmla="*/ 218930 h 1788650"/>
              <a:gd name="connsiteX114" fmla="*/ 933450 w 967740"/>
              <a:gd name="connsiteY114" fmla="*/ 207500 h 1788650"/>
              <a:gd name="connsiteX115" fmla="*/ 944880 w 967740"/>
              <a:gd name="connsiteY115" fmla="*/ 241790 h 1788650"/>
              <a:gd name="connsiteX116" fmla="*/ 941070 w 967740"/>
              <a:gd name="connsiteY116" fmla="*/ 302750 h 1788650"/>
              <a:gd name="connsiteX117" fmla="*/ 944880 w 967740"/>
              <a:gd name="connsiteY117" fmla="*/ 401810 h 1788650"/>
              <a:gd name="connsiteX118" fmla="*/ 948690 w 967740"/>
              <a:gd name="connsiteY118" fmla="*/ 428480 h 1788650"/>
              <a:gd name="connsiteX119" fmla="*/ 952500 w 967740"/>
              <a:gd name="connsiteY119" fmla="*/ 470390 h 1788650"/>
              <a:gd name="connsiteX120" fmla="*/ 956310 w 967740"/>
              <a:gd name="connsiteY120" fmla="*/ 565640 h 1788650"/>
              <a:gd name="connsiteX121" fmla="*/ 967740 w 967740"/>
              <a:gd name="connsiteY121" fmla="*/ 626600 h 1788650"/>
              <a:gd name="connsiteX122" fmla="*/ 960120 w 967740"/>
              <a:gd name="connsiteY122" fmla="*/ 737090 h 1788650"/>
              <a:gd name="connsiteX123" fmla="*/ 956310 w 967740"/>
              <a:gd name="connsiteY123" fmla="*/ 763760 h 1788650"/>
              <a:gd name="connsiteX124" fmla="*/ 952500 w 967740"/>
              <a:gd name="connsiteY124" fmla="*/ 782810 h 1788650"/>
              <a:gd name="connsiteX125" fmla="*/ 944880 w 967740"/>
              <a:gd name="connsiteY125" fmla="*/ 847580 h 1788650"/>
              <a:gd name="connsiteX126" fmla="*/ 941070 w 967740"/>
              <a:gd name="connsiteY126" fmla="*/ 862820 h 1788650"/>
              <a:gd name="connsiteX127" fmla="*/ 933450 w 967740"/>
              <a:gd name="connsiteY127" fmla="*/ 935210 h 1788650"/>
              <a:gd name="connsiteX128" fmla="*/ 925830 w 967740"/>
              <a:gd name="connsiteY128" fmla="*/ 988550 h 1788650"/>
              <a:gd name="connsiteX129" fmla="*/ 929640 w 967740"/>
              <a:gd name="connsiteY129" fmla="*/ 1057130 h 1788650"/>
              <a:gd name="connsiteX130" fmla="*/ 941070 w 967740"/>
              <a:gd name="connsiteY130" fmla="*/ 1133330 h 1788650"/>
              <a:gd name="connsiteX131" fmla="*/ 933450 w 967740"/>
              <a:gd name="connsiteY131" fmla="*/ 1217150 h 1788650"/>
              <a:gd name="connsiteX132" fmla="*/ 925830 w 967740"/>
              <a:gd name="connsiteY132" fmla="*/ 1262870 h 1788650"/>
              <a:gd name="connsiteX133" fmla="*/ 918210 w 967740"/>
              <a:gd name="connsiteY133" fmla="*/ 1346690 h 1788650"/>
              <a:gd name="connsiteX134" fmla="*/ 914400 w 967740"/>
              <a:gd name="connsiteY134" fmla="*/ 1361930 h 1788650"/>
              <a:gd name="connsiteX135" fmla="*/ 910590 w 967740"/>
              <a:gd name="connsiteY135" fmla="*/ 1380980 h 1788650"/>
              <a:gd name="connsiteX136" fmla="*/ 902970 w 967740"/>
              <a:gd name="connsiteY136" fmla="*/ 1403840 h 1788650"/>
              <a:gd name="connsiteX137" fmla="*/ 891540 w 967740"/>
              <a:gd name="connsiteY137" fmla="*/ 1430510 h 1788650"/>
              <a:gd name="connsiteX138" fmla="*/ 887730 w 967740"/>
              <a:gd name="connsiteY138" fmla="*/ 1457180 h 1788650"/>
              <a:gd name="connsiteX139" fmla="*/ 883920 w 967740"/>
              <a:gd name="connsiteY139" fmla="*/ 1468610 h 1788650"/>
              <a:gd name="connsiteX140" fmla="*/ 876300 w 967740"/>
              <a:gd name="connsiteY140" fmla="*/ 1495280 h 1788650"/>
              <a:gd name="connsiteX141" fmla="*/ 876300 w 967740"/>
              <a:gd name="connsiteY141" fmla="*/ 1586720 h 1788650"/>
              <a:gd name="connsiteX142" fmla="*/ 887730 w 967740"/>
              <a:gd name="connsiteY142" fmla="*/ 1609580 h 1788650"/>
              <a:gd name="connsiteX143" fmla="*/ 891540 w 967740"/>
              <a:gd name="connsiteY143" fmla="*/ 1617200 h 1788650"/>
              <a:gd name="connsiteX0" fmla="*/ 697230 w 967740"/>
              <a:gd name="connsiteY0" fmla="*/ 1788650 h 1788650"/>
              <a:gd name="connsiteX1" fmla="*/ 704850 w 967740"/>
              <a:gd name="connsiteY1" fmla="*/ 1758170 h 1788650"/>
              <a:gd name="connsiteX2" fmla="*/ 708660 w 967740"/>
              <a:gd name="connsiteY2" fmla="*/ 1742930 h 1788650"/>
              <a:gd name="connsiteX3" fmla="*/ 712470 w 967740"/>
              <a:gd name="connsiteY3" fmla="*/ 1716260 h 1788650"/>
              <a:gd name="connsiteX4" fmla="*/ 716280 w 967740"/>
              <a:gd name="connsiteY4" fmla="*/ 1697210 h 1788650"/>
              <a:gd name="connsiteX5" fmla="*/ 723900 w 967740"/>
              <a:gd name="connsiteY5" fmla="*/ 1674350 h 1788650"/>
              <a:gd name="connsiteX6" fmla="*/ 731520 w 967740"/>
              <a:gd name="connsiteY6" fmla="*/ 1590530 h 1788650"/>
              <a:gd name="connsiteX7" fmla="*/ 735330 w 967740"/>
              <a:gd name="connsiteY7" fmla="*/ 1579100 h 1788650"/>
              <a:gd name="connsiteX8" fmla="*/ 739140 w 967740"/>
              <a:gd name="connsiteY8" fmla="*/ 1529570 h 1788650"/>
              <a:gd name="connsiteX9" fmla="*/ 742950 w 967740"/>
              <a:gd name="connsiteY9" fmla="*/ 1514330 h 1788650"/>
              <a:gd name="connsiteX10" fmla="*/ 746760 w 967740"/>
              <a:gd name="connsiteY10" fmla="*/ 1472420 h 1788650"/>
              <a:gd name="connsiteX11" fmla="*/ 750570 w 967740"/>
              <a:gd name="connsiteY11" fmla="*/ 1457180 h 1788650"/>
              <a:gd name="connsiteX12" fmla="*/ 754380 w 967740"/>
              <a:gd name="connsiteY12" fmla="*/ 1426700 h 1788650"/>
              <a:gd name="connsiteX13" fmla="*/ 758190 w 967740"/>
              <a:gd name="connsiteY13" fmla="*/ 1400030 h 1788650"/>
              <a:gd name="connsiteX14" fmla="*/ 762000 w 967740"/>
              <a:gd name="connsiteY14" fmla="*/ 1339070 h 1788650"/>
              <a:gd name="connsiteX15" fmla="*/ 765810 w 967740"/>
              <a:gd name="connsiteY15" fmla="*/ 1316210 h 1788650"/>
              <a:gd name="connsiteX16" fmla="*/ 758190 w 967740"/>
              <a:gd name="connsiteY16" fmla="*/ 1209530 h 1788650"/>
              <a:gd name="connsiteX17" fmla="*/ 754380 w 967740"/>
              <a:gd name="connsiteY17" fmla="*/ 1190480 h 1788650"/>
              <a:gd name="connsiteX18" fmla="*/ 746760 w 967740"/>
              <a:gd name="connsiteY18" fmla="*/ 1137140 h 1788650"/>
              <a:gd name="connsiteX19" fmla="*/ 735330 w 967740"/>
              <a:gd name="connsiteY19" fmla="*/ 1087610 h 1788650"/>
              <a:gd name="connsiteX20" fmla="*/ 731520 w 967740"/>
              <a:gd name="connsiteY20" fmla="*/ 1076180 h 1788650"/>
              <a:gd name="connsiteX21" fmla="*/ 723900 w 967740"/>
              <a:gd name="connsiteY21" fmla="*/ 1019030 h 1788650"/>
              <a:gd name="connsiteX22" fmla="*/ 716280 w 967740"/>
              <a:gd name="connsiteY22" fmla="*/ 980930 h 1788650"/>
              <a:gd name="connsiteX23" fmla="*/ 712470 w 967740"/>
              <a:gd name="connsiteY23" fmla="*/ 942830 h 1788650"/>
              <a:gd name="connsiteX24" fmla="*/ 704850 w 967740"/>
              <a:gd name="connsiteY24" fmla="*/ 916160 h 1788650"/>
              <a:gd name="connsiteX25" fmla="*/ 701040 w 967740"/>
              <a:gd name="connsiteY25" fmla="*/ 897110 h 1788650"/>
              <a:gd name="connsiteX26" fmla="*/ 693420 w 967740"/>
              <a:gd name="connsiteY26" fmla="*/ 881870 h 1788650"/>
              <a:gd name="connsiteX27" fmla="*/ 685800 w 967740"/>
              <a:gd name="connsiteY27" fmla="*/ 859010 h 1788650"/>
              <a:gd name="connsiteX28" fmla="*/ 674370 w 967740"/>
              <a:gd name="connsiteY28" fmla="*/ 832340 h 1788650"/>
              <a:gd name="connsiteX29" fmla="*/ 666750 w 967740"/>
              <a:gd name="connsiteY29" fmla="*/ 817100 h 1788650"/>
              <a:gd name="connsiteX30" fmla="*/ 659130 w 967740"/>
              <a:gd name="connsiteY30" fmla="*/ 794240 h 1788650"/>
              <a:gd name="connsiteX31" fmla="*/ 655320 w 967740"/>
              <a:gd name="connsiteY31" fmla="*/ 779000 h 1788650"/>
              <a:gd name="connsiteX32" fmla="*/ 647700 w 967740"/>
              <a:gd name="connsiteY32" fmla="*/ 767570 h 1788650"/>
              <a:gd name="connsiteX33" fmla="*/ 640080 w 967740"/>
              <a:gd name="connsiteY33" fmla="*/ 737090 h 1788650"/>
              <a:gd name="connsiteX34" fmla="*/ 636270 w 967740"/>
              <a:gd name="connsiteY34" fmla="*/ 725660 h 1788650"/>
              <a:gd name="connsiteX35" fmla="*/ 632460 w 967740"/>
              <a:gd name="connsiteY35" fmla="*/ 710420 h 1788650"/>
              <a:gd name="connsiteX36" fmla="*/ 624840 w 967740"/>
              <a:gd name="connsiteY36" fmla="*/ 698990 h 1788650"/>
              <a:gd name="connsiteX37" fmla="*/ 621030 w 967740"/>
              <a:gd name="connsiteY37" fmla="*/ 683750 h 1788650"/>
              <a:gd name="connsiteX38" fmla="*/ 605790 w 967740"/>
              <a:gd name="connsiteY38" fmla="*/ 653270 h 1788650"/>
              <a:gd name="connsiteX39" fmla="*/ 586740 w 967740"/>
              <a:gd name="connsiteY39" fmla="*/ 622790 h 1788650"/>
              <a:gd name="connsiteX40" fmla="*/ 567690 w 967740"/>
              <a:gd name="connsiteY40" fmla="*/ 584690 h 1788650"/>
              <a:gd name="connsiteX41" fmla="*/ 567690 w 967740"/>
              <a:gd name="connsiteY41" fmla="*/ 584690 h 1788650"/>
              <a:gd name="connsiteX42" fmla="*/ 537210 w 967740"/>
              <a:gd name="connsiteY42" fmla="*/ 538970 h 1788650"/>
              <a:gd name="connsiteX43" fmla="*/ 518160 w 967740"/>
              <a:gd name="connsiteY43" fmla="*/ 504680 h 1788650"/>
              <a:gd name="connsiteX44" fmla="*/ 510540 w 967740"/>
              <a:gd name="connsiteY44" fmla="*/ 493250 h 1788650"/>
              <a:gd name="connsiteX45" fmla="*/ 468630 w 967740"/>
              <a:gd name="connsiteY45" fmla="*/ 455150 h 1788650"/>
              <a:gd name="connsiteX46" fmla="*/ 434340 w 967740"/>
              <a:gd name="connsiteY46" fmla="*/ 417050 h 1788650"/>
              <a:gd name="connsiteX47" fmla="*/ 403860 w 967740"/>
              <a:gd name="connsiteY47" fmla="*/ 390380 h 1788650"/>
              <a:gd name="connsiteX48" fmla="*/ 369570 w 967740"/>
              <a:gd name="connsiteY48" fmla="*/ 359900 h 1788650"/>
              <a:gd name="connsiteX49" fmla="*/ 342900 w 967740"/>
              <a:gd name="connsiteY49" fmla="*/ 344660 h 1788650"/>
              <a:gd name="connsiteX50" fmla="*/ 308610 w 967740"/>
              <a:gd name="connsiteY50" fmla="*/ 317990 h 1788650"/>
              <a:gd name="connsiteX51" fmla="*/ 281940 w 967740"/>
              <a:gd name="connsiteY51" fmla="*/ 302750 h 1788650"/>
              <a:gd name="connsiteX52" fmla="*/ 270510 w 967740"/>
              <a:gd name="connsiteY52" fmla="*/ 295130 h 1788650"/>
              <a:gd name="connsiteX53" fmla="*/ 224246 w 967740"/>
              <a:gd name="connsiteY53" fmla="*/ 264106 h 1788650"/>
              <a:gd name="connsiteX54" fmla="*/ 188323 w 967740"/>
              <a:gd name="connsiteY54" fmla="*/ 247232 h 1788650"/>
              <a:gd name="connsiteX55" fmla="*/ 163286 w 967740"/>
              <a:gd name="connsiteY55" fmla="*/ 215120 h 1788650"/>
              <a:gd name="connsiteX56" fmla="*/ 117566 w 967740"/>
              <a:gd name="connsiteY56" fmla="*/ 195526 h 1788650"/>
              <a:gd name="connsiteX57" fmla="*/ 76200 w 967740"/>
              <a:gd name="connsiteY57" fmla="*/ 167768 h 1788650"/>
              <a:gd name="connsiteX58" fmla="*/ 30480 w 967740"/>
              <a:gd name="connsiteY58" fmla="*/ 142730 h 1788650"/>
              <a:gd name="connsiteX59" fmla="*/ 22860 w 967740"/>
              <a:gd name="connsiteY59" fmla="*/ 127490 h 1788650"/>
              <a:gd name="connsiteX60" fmla="*/ 11430 w 967740"/>
              <a:gd name="connsiteY60" fmla="*/ 119870 h 1788650"/>
              <a:gd name="connsiteX61" fmla="*/ 19050 w 967740"/>
              <a:gd name="connsiteY61" fmla="*/ 104630 h 1788650"/>
              <a:gd name="connsiteX62" fmla="*/ 30480 w 967740"/>
              <a:gd name="connsiteY62" fmla="*/ 116060 h 1788650"/>
              <a:gd name="connsiteX63" fmla="*/ 41910 w 967740"/>
              <a:gd name="connsiteY63" fmla="*/ 123680 h 1788650"/>
              <a:gd name="connsiteX64" fmla="*/ 60960 w 967740"/>
              <a:gd name="connsiteY64" fmla="*/ 127490 h 1788650"/>
              <a:gd name="connsiteX65" fmla="*/ 53340 w 967740"/>
              <a:gd name="connsiteY65" fmla="*/ 97010 h 1788650"/>
              <a:gd name="connsiteX66" fmla="*/ 49530 w 967740"/>
              <a:gd name="connsiteY66" fmla="*/ 77960 h 1788650"/>
              <a:gd name="connsiteX67" fmla="*/ 72390 w 967740"/>
              <a:gd name="connsiteY67" fmla="*/ 93200 h 1788650"/>
              <a:gd name="connsiteX68" fmla="*/ 83820 w 967740"/>
              <a:gd name="connsiteY68" fmla="*/ 70340 h 1788650"/>
              <a:gd name="connsiteX69" fmla="*/ 110490 w 967740"/>
              <a:gd name="connsiteY69" fmla="*/ 89390 h 1788650"/>
              <a:gd name="connsiteX70" fmla="*/ 118110 w 967740"/>
              <a:gd name="connsiteY70" fmla="*/ 74150 h 1788650"/>
              <a:gd name="connsiteX71" fmla="*/ 125730 w 967740"/>
              <a:gd name="connsiteY71" fmla="*/ 51290 h 1788650"/>
              <a:gd name="connsiteX72" fmla="*/ 133350 w 967740"/>
              <a:gd name="connsiteY72" fmla="*/ 62720 h 1788650"/>
              <a:gd name="connsiteX73" fmla="*/ 140970 w 967740"/>
              <a:gd name="connsiteY73" fmla="*/ 51290 h 1788650"/>
              <a:gd name="connsiteX74" fmla="*/ 182880 w 967740"/>
              <a:gd name="connsiteY74" fmla="*/ 39860 h 1788650"/>
              <a:gd name="connsiteX75" fmla="*/ 211182 w 967740"/>
              <a:gd name="connsiteY75" fmla="*/ 51834 h 1788650"/>
              <a:gd name="connsiteX76" fmla="*/ 242207 w 967740"/>
              <a:gd name="connsiteY76" fmla="*/ 74695 h 1788650"/>
              <a:gd name="connsiteX77" fmla="*/ 283573 w 967740"/>
              <a:gd name="connsiteY77" fmla="*/ 104085 h 1788650"/>
              <a:gd name="connsiteX78" fmla="*/ 349431 w 967740"/>
              <a:gd name="connsiteY78" fmla="*/ 132389 h 1788650"/>
              <a:gd name="connsiteX79" fmla="*/ 389165 w 967740"/>
              <a:gd name="connsiteY79" fmla="*/ 159058 h 1788650"/>
              <a:gd name="connsiteX80" fmla="*/ 421277 w 967740"/>
              <a:gd name="connsiteY80" fmla="*/ 181374 h 1788650"/>
              <a:gd name="connsiteX81" fmla="*/ 457200 w 967740"/>
              <a:gd name="connsiteY81" fmla="*/ 209677 h 1788650"/>
              <a:gd name="connsiteX82" fmla="*/ 524147 w 967740"/>
              <a:gd name="connsiteY82" fmla="*/ 265195 h 1788650"/>
              <a:gd name="connsiteX83" fmla="*/ 555716 w 967740"/>
              <a:gd name="connsiteY83" fmla="*/ 294586 h 1788650"/>
              <a:gd name="connsiteX84" fmla="*/ 594360 w 967740"/>
              <a:gd name="connsiteY84" fmla="*/ 331597 h 1788650"/>
              <a:gd name="connsiteX85" fmla="*/ 624840 w 967740"/>
              <a:gd name="connsiteY85" fmla="*/ 356090 h 1788650"/>
              <a:gd name="connsiteX86" fmla="*/ 647700 w 967740"/>
              <a:gd name="connsiteY86" fmla="*/ 390380 h 1788650"/>
              <a:gd name="connsiteX87" fmla="*/ 678180 w 967740"/>
              <a:gd name="connsiteY87" fmla="*/ 436100 h 1788650"/>
              <a:gd name="connsiteX88" fmla="*/ 704850 w 967740"/>
              <a:gd name="connsiteY88" fmla="*/ 474200 h 1788650"/>
              <a:gd name="connsiteX89" fmla="*/ 741317 w 967740"/>
              <a:gd name="connsiteY89" fmla="*/ 549312 h 1788650"/>
              <a:gd name="connsiteX90" fmla="*/ 767987 w 967740"/>
              <a:gd name="connsiteY90" fmla="*/ 599930 h 1788650"/>
              <a:gd name="connsiteX91" fmla="*/ 798467 w 967740"/>
              <a:gd name="connsiteY91" fmla="*/ 651093 h 1788650"/>
              <a:gd name="connsiteX92" fmla="*/ 807176 w 967740"/>
              <a:gd name="connsiteY92" fmla="*/ 567273 h 1788650"/>
              <a:gd name="connsiteX93" fmla="*/ 801188 w 967740"/>
              <a:gd name="connsiteY93" fmla="*/ 501959 h 1788650"/>
              <a:gd name="connsiteX94" fmla="*/ 796290 w 967740"/>
              <a:gd name="connsiteY94" fmla="*/ 401810 h 1788650"/>
              <a:gd name="connsiteX95" fmla="*/ 792480 w 967740"/>
              <a:gd name="connsiteY95" fmla="*/ 337040 h 1788650"/>
              <a:gd name="connsiteX96" fmla="*/ 784860 w 967740"/>
              <a:gd name="connsiteY96" fmla="*/ 291320 h 1788650"/>
              <a:gd name="connsiteX97" fmla="*/ 788670 w 967740"/>
              <a:gd name="connsiteY97" fmla="*/ 196070 h 1788650"/>
              <a:gd name="connsiteX98" fmla="*/ 792480 w 967740"/>
              <a:gd name="connsiteY98" fmla="*/ 177020 h 1788650"/>
              <a:gd name="connsiteX99" fmla="*/ 800100 w 967740"/>
              <a:gd name="connsiteY99" fmla="*/ 199880 h 1788650"/>
              <a:gd name="connsiteX100" fmla="*/ 803910 w 967740"/>
              <a:gd name="connsiteY100" fmla="*/ 237980 h 1788650"/>
              <a:gd name="connsiteX101" fmla="*/ 807720 w 967740"/>
              <a:gd name="connsiteY101" fmla="*/ 268460 h 1788650"/>
              <a:gd name="connsiteX102" fmla="*/ 815340 w 967740"/>
              <a:gd name="connsiteY102" fmla="*/ 257030 h 1788650"/>
              <a:gd name="connsiteX103" fmla="*/ 826770 w 967740"/>
              <a:gd name="connsiteY103" fmla="*/ 226550 h 1788650"/>
              <a:gd name="connsiteX104" fmla="*/ 845820 w 967740"/>
              <a:gd name="connsiteY104" fmla="*/ 180830 h 1788650"/>
              <a:gd name="connsiteX105" fmla="*/ 853440 w 967740"/>
              <a:gd name="connsiteY105" fmla="*/ 196070 h 1788650"/>
              <a:gd name="connsiteX106" fmla="*/ 868680 w 967740"/>
              <a:gd name="connsiteY106" fmla="*/ 218930 h 1788650"/>
              <a:gd name="connsiteX107" fmla="*/ 876300 w 967740"/>
              <a:gd name="connsiteY107" fmla="*/ 199880 h 1788650"/>
              <a:gd name="connsiteX108" fmla="*/ 883920 w 967740"/>
              <a:gd name="connsiteY108" fmla="*/ 188450 h 1788650"/>
              <a:gd name="connsiteX109" fmla="*/ 887730 w 967740"/>
              <a:gd name="connsiteY109" fmla="*/ 237980 h 1788650"/>
              <a:gd name="connsiteX110" fmla="*/ 894806 w 967740"/>
              <a:gd name="connsiteY110" fmla="*/ 265739 h 1788650"/>
              <a:gd name="connsiteX111" fmla="*/ 906780 w 967740"/>
              <a:gd name="connsiteY111" fmla="*/ 226550 h 1788650"/>
              <a:gd name="connsiteX112" fmla="*/ 929640 w 967740"/>
              <a:gd name="connsiteY112" fmla="*/ 218930 h 1788650"/>
              <a:gd name="connsiteX113" fmla="*/ 933450 w 967740"/>
              <a:gd name="connsiteY113" fmla="*/ 207500 h 1788650"/>
              <a:gd name="connsiteX114" fmla="*/ 944880 w 967740"/>
              <a:gd name="connsiteY114" fmla="*/ 241790 h 1788650"/>
              <a:gd name="connsiteX115" fmla="*/ 941070 w 967740"/>
              <a:gd name="connsiteY115" fmla="*/ 302750 h 1788650"/>
              <a:gd name="connsiteX116" fmla="*/ 944880 w 967740"/>
              <a:gd name="connsiteY116" fmla="*/ 401810 h 1788650"/>
              <a:gd name="connsiteX117" fmla="*/ 948690 w 967740"/>
              <a:gd name="connsiteY117" fmla="*/ 428480 h 1788650"/>
              <a:gd name="connsiteX118" fmla="*/ 952500 w 967740"/>
              <a:gd name="connsiteY118" fmla="*/ 470390 h 1788650"/>
              <a:gd name="connsiteX119" fmla="*/ 956310 w 967740"/>
              <a:gd name="connsiteY119" fmla="*/ 565640 h 1788650"/>
              <a:gd name="connsiteX120" fmla="*/ 967740 w 967740"/>
              <a:gd name="connsiteY120" fmla="*/ 626600 h 1788650"/>
              <a:gd name="connsiteX121" fmla="*/ 960120 w 967740"/>
              <a:gd name="connsiteY121" fmla="*/ 737090 h 1788650"/>
              <a:gd name="connsiteX122" fmla="*/ 956310 w 967740"/>
              <a:gd name="connsiteY122" fmla="*/ 763760 h 1788650"/>
              <a:gd name="connsiteX123" fmla="*/ 952500 w 967740"/>
              <a:gd name="connsiteY123" fmla="*/ 782810 h 1788650"/>
              <a:gd name="connsiteX124" fmla="*/ 944880 w 967740"/>
              <a:gd name="connsiteY124" fmla="*/ 847580 h 1788650"/>
              <a:gd name="connsiteX125" fmla="*/ 941070 w 967740"/>
              <a:gd name="connsiteY125" fmla="*/ 862820 h 1788650"/>
              <a:gd name="connsiteX126" fmla="*/ 933450 w 967740"/>
              <a:gd name="connsiteY126" fmla="*/ 935210 h 1788650"/>
              <a:gd name="connsiteX127" fmla="*/ 925830 w 967740"/>
              <a:gd name="connsiteY127" fmla="*/ 988550 h 1788650"/>
              <a:gd name="connsiteX128" fmla="*/ 929640 w 967740"/>
              <a:gd name="connsiteY128" fmla="*/ 1057130 h 1788650"/>
              <a:gd name="connsiteX129" fmla="*/ 941070 w 967740"/>
              <a:gd name="connsiteY129" fmla="*/ 1133330 h 1788650"/>
              <a:gd name="connsiteX130" fmla="*/ 933450 w 967740"/>
              <a:gd name="connsiteY130" fmla="*/ 1217150 h 1788650"/>
              <a:gd name="connsiteX131" fmla="*/ 925830 w 967740"/>
              <a:gd name="connsiteY131" fmla="*/ 1262870 h 1788650"/>
              <a:gd name="connsiteX132" fmla="*/ 918210 w 967740"/>
              <a:gd name="connsiteY132" fmla="*/ 1346690 h 1788650"/>
              <a:gd name="connsiteX133" fmla="*/ 914400 w 967740"/>
              <a:gd name="connsiteY133" fmla="*/ 1361930 h 1788650"/>
              <a:gd name="connsiteX134" fmla="*/ 910590 w 967740"/>
              <a:gd name="connsiteY134" fmla="*/ 1380980 h 1788650"/>
              <a:gd name="connsiteX135" fmla="*/ 902970 w 967740"/>
              <a:gd name="connsiteY135" fmla="*/ 1403840 h 1788650"/>
              <a:gd name="connsiteX136" fmla="*/ 891540 w 967740"/>
              <a:gd name="connsiteY136" fmla="*/ 1430510 h 1788650"/>
              <a:gd name="connsiteX137" fmla="*/ 887730 w 967740"/>
              <a:gd name="connsiteY137" fmla="*/ 1457180 h 1788650"/>
              <a:gd name="connsiteX138" fmla="*/ 883920 w 967740"/>
              <a:gd name="connsiteY138" fmla="*/ 1468610 h 1788650"/>
              <a:gd name="connsiteX139" fmla="*/ 876300 w 967740"/>
              <a:gd name="connsiteY139" fmla="*/ 1495280 h 1788650"/>
              <a:gd name="connsiteX140" fmla="*/ 876300 w 967740"/>
              <a:gd name="connsiteY140" fmla="*/ 1586720 h 1788650"/>
              <a:gd name="connsiteX141" fmla="*/ 887730 w 967740"/>
              <a:gd name="connsiteY141" fmla="*/ 1609580 h 1788650"/>
              <a:gd name="connsiteX142" fmla="*/ 891540 w 967740"/>
              <a:gd name="connsiteY142" fmla="*/ 1617200 h 1788650"/>
              <a:gd name="connsiteX0" fmla="*/ 697230 w 967740"/>
              <a:gd name="connsiteY0" fmla="*/ 1788650 h 1788650"/>
              <a:gd name="connsiteX1" fmla="*/ 704850 w 967740"/>
              <a:gd name="connsiteY1" fmla="*/ 1758170 h 1788650"/>
              <a:gd name="connsiteX2" fmla="*/ 708660 w 967740"/>
              <a:gd name="connsiteY2" fmla="*/ 1742930 h 1788650"/>
              <a:gd name="connsiteX3" fmla="*/ 712470 w 967740"/>
              <a:gd name="connsiteY3" fmla="*/ 1716260 h 1788650"/>
              <a:gd name="connsiteX4" fmla="*/ 716280 w 967740"/>
              <a:gd name="connsiteY4" fmla="*/ 1697210 h 1788650"/>
              <a:gd name="connsiteX5" fmla="*/ 723900 w 967740"/>
              <a:gd name="connsiteY5" fmla="*/ 1674350 h 1788650"/>
              <a:gd name="connsiteX6" fmla="*/ 731520 w 967740"/>
              <a:gd name="connsiteY6" fmla="*/ 1590530 h 1788650"/>
              <a:gd name="connsiteX7" fmla="*/ 735330 w 967740"/>
              <a:gd name="connsiteY7" fmla="*/ 1579100 h 1788650"/>
              <a:gd name="connsiteX8" fmla="*/ 739140 w 967740"/>
              <a:gd name="connsiteY8" fmla="*/ 1529570 h 1788650"/>
              <a:gd name="connsiteX9" fmla="*/ 742950 w 967740"/>
              <a:gd name="connsiteY9" fmla="*/ 1514330 h 1788650"/>
              <a:gd name="connsiteX10" fmla="*/ 746760 w 967740"/>
              <a:gd name="connsiteY10" fmla="*/ 1472420 h 1788650"/>
              <a:gd name="connsiteX11" fmla="*/ 750570 w 967740"/>
              <a:gd name="connsiteY11" fmla="*/ 1457180 h 1788650"/>
              <a:gd name="connsiteX12" fmla="*/ 754380 w 967740"/>
              <a:gd name="connsiteY12" fmla="*/ 1426700 h 1788650"/>
              <a:gd name="connsiteX13" fmla="*/ 758190 w 967740"/>
              <a:gd name="connsiteY13" fmla="*/ 1400030 h 1788650"/>
              <a:gd name="connsiteX14" fmla="*/ 762000 w 967740"/>
              <a:gd name="connsiteY14" fmla="*/ 1339070 h 1788650"/>
              <a:gd name="connsiteX15" fmla="*/ 765810 w 967740"/>
              <a:gd name="connsiteY15" fmla="*/ 1316210 h 1788650"/>
              <a:gd name="connsiteX16" fmla="*/ 758190 w 967740"/>
              <a:gd name="connsiteY16" fmla="*/ 1209530 h 1788650"/>
              <a:gd name="connsiteX17" fmla="*/ 754380 w 967740"/>
              <a:gd name="connsiteY17" fmla="*/ 1190480 h 1788650"/>
              <a:gd name="connsiteX18" fmla="*/ 746760 w 967740"/>
              <a:gd name="connsiteY18" fmla="*/ 1137140 h 1788650"/>
              <a:gd name="connsiteX19" fmla="*/ 735330 w 967740"/>
              <a:gd name="connsiteY19" fmla="*/ 1087610 h 1788650"/>
              <a:gd name="connsiteX20" fmla="*/ 731520 w 967740"/>
              <a:gd name="connsiteY20" fmla="*/ 1076180 h 1788650"/>
              <a:gd name="connsiteX21" fmla="*/ 723900 w 967740"/>
              <a:gd name="connsiteY21" fmla="*/ 1019030 h 1788650"/>
              <a:gd name="connsiteX22" fmla="*/ 716280 w 967740"/>
              <a:gd name="connsiteY22" fmla="*/ 980930 h 1788650"/>
              <a:gd name="connsiteX23" fmla="*/ 712470 w 967740"/>
              <a:gd name="connsiteY23" fmla="*/ 942830 h 1788650"/>
              <a:gd name="connsiteX24" fmla="*/ 704850 w 967740"/>
              <a:gd name="connsiteY24" fmla="*/ 916160 h 1788650"/>
              <a:gd name="connsiteX25" fmla="*/ 701040 w 967740"/>
              <a:gd name="connsiteY25" fmla="*/ 897110 h 1788650"/>
              <a:gd name="connsiteX26" fmla="*/ 693420 w 967740"/>
              <a:gd name="connsiteY26" fmla="*/ 881870 h 1788650"/>
              <a:gd name="connsiteX27" fmla="*/ 685800 w 967740"/>
              <a:gd name="connsiteY27" fmla="*/ 859010 h 1788650"/>
              <a:gd name="connsiteX28" fmla="*/ 674370 w 967740"/>
              <a:gd name="connsiteY28" fmla="*/ 832340 h 1788650"/>
              <a:gd name="connsiteX29" fmla="*/ 666750 w 967740"/>
              <a:gd name="connsiteY29" fmla="*/ 817100 h 1788650"/>
              <a:gd name="connsiteX30" fmla="*/ 659130 w 967740"/>
              <a:gd name="connsiteY30" fmla="*/ 794240 h 1788650"/>
              <a:gd name="connsiteX31" fmla="*/ 655320 w 967740"/>
              <a:gd name="connsiteY31" fmla="*/ 779000 h 1788650"/>
              <a:gd name="connsiteX32" fmla="*/ 647700 w 967740"/>
              <a:gd name="connsiteY32" fmla="*/ 767570 h 1788650"/>
              <a:gd name="connsiteX33" fmla="*/ 640080 w 967740"/>
              <a:gd name="connsiteY33" fmla="*/ 737090 h 1788650"/>
              <a:gd name="connsiteX34" fmla="*/ 636270 w 967740"/>
              <a:gd name="connsiteY34" fmla="*/ 725660 h 1788650"/>
              <a:gd name="connsiteX35" fmla="*/ 632460 w 967740"/>
              <a:gd name="connsiteY35" fmla="*/ 710420 h 1788650"/>
              <a:gd name="connsiteX36" fmla="*/ 624840 w 967740"/>
              <a:gd name="connsiteY36" fmla="*/ 698990 h 1788650"/>
              <a:gd name="connsiteX37" fmla="*/ 621030 w 967740"/>
              <a:gd name="connsiteY37" fmla="*/ 683750 h 1788650"/>
              <a:gd name="connsiteX38" fmla="*/ 605790 w 967740"/>
              <a:gd name="connsiteY38" fmla="*/ 653270 h 1788650"/>
              <a:gd name="connsiteX39" fmla="*/ 586740 w 967740"/>
              <a:gd name="connsiteY39" fmla="*/ 622790 h 1788650"/>
              <a:gd name="connsiteX40" fmla="*/ 567690 w 967740"/>
              <a:gd name="connsiteY40" fmla="*/ 584690 h 1788650"/>
              <a:gd name="connsiteX41" fmla="*/ 567690 w 967740"/>
              <a:gd name="connsiteY41" fmla="*/ 584690 h 1788650"/>
              <a:gd name="connsiteX42" fmla="*/ 537210 w 967740"/>
              <a:gd name="connsiteY42" fmla="*/ 538970 h 1788650"/>
              <a:gd name="connsiteX43" fmla="*/ 518160 w 967740"/>
              <a:gd name="connsiteY43" fmla="*/ 504680 h 1788650"/>
              <a:gd name="connsiteX44" fmla="*/ 510540 w 967740"/>
              <a:gd name="connsiteY44" fmla="*/ 493250 h 1788650"/>
              <a:gd name="connsiteX45" fmla="*/ 468630 w 967740"/>
              <a:gd name="connsiteY45" fmla="*/ 455150 h 1788650"/>
              <a:gd name="connsiteX46" fmla="*/ 434340 w 967740"/>
              <a:gd name="connsiteY46" fmla="*/ 417050 h 1788650"/>
              <a:gd name="connsiteX47" fmla="*/ 403860 w 967740"/>
              <a:gd name="connsiteY47" fmla="*/ 390380 h 1788650"/>
              <a:gd name="connsiteX48" fmla="*/ 369570 w 967740"/>
              <a:gd name="connsiteY48" fmla="*/ 359900 h 1788650"/>
              <a:gd name="connsiteX49" fmla="*/ 342900 w 967740"/>
              <a:gd name="connsiteY49" fmla="*/ 344660 h 1788650"/>
              <a:gd name="connsiteX50" fmla="*/ 308610 w 967740"/>
              <a:gd name="connsiteY50" fmla="*/ 317990 h 1788650"/>
              <a:gd name="connsiteX51" fmla="*/ 281940 w 967740"/>
              <a:gd name="connsiteY51" fmla="*/ 302750 h 1788650"/>
              <a:gd name="connsiteX52" fmla="*/ 270510 w 967740"/>
              <a:gd name="connsiteY52" fmla="*/ 295130 h 1788650"/>
              <a:gd name="connsiteX53" fmla="*/ 224246 w 967740"/>
              <a:gd name="connsiteY53" fmla="*/ 264106 h 1788650"/>
              <a:gd name="connsiteX54" fmla="*/ 188323 w 967740"/>
              <a:gd name="connsiteY54" fmla="*/ 247232 h 1788650"/>
              <a:gd name="connsiteX55" fmla="*/ 163286 w 967740"/>
              <a:gd name="connsiteY55" fmla="*/ 215120 h 1788650"/>
              <a:gd name="connsiteX56" fmla="*/ 117566 w 967740"/>
              <a:gd name="connsiteY56" fmla="*/ 195526 h 1788650"/>
              <a:gd name="connsiteX57" fmla="*/ 76200 w 967740"/>
              <a:gd name="connsiteY57" fmla="*/ 167768 h 1788650"/>
              <a:gd name="connsiteX58" fmla="*/ 30480 w 967740"/>
              <a:gd name="connsiteY58" fmla="*/ 142730 h 1788650"/>
              <a:gd name="connsiteX59" fmla="*/ 22860 w 967740"/>
              <a:gd name="connsiteY59" fmla="*/ 127490 h 1788650"/>
              <a:gd name="connsiteX60" fmla="*/ 11430 w 967740"/>
              <a:gd name="connsiteY60" fmla="*/ 119870 h 1788650"/>
              <a:gd name="connsiteX61" fmla="*/ 19050 w 967740"/>
              <a:gd name="connsiteY61" fmla="*/ 104630 h 1788650"/>
              <a:gd name="connsiteX62" fmla="*/ 30480 w 967740"/>
              <a:gd name="connsiteY62" fmla="*/ 116060 h 1788650"/>
              <a:gd name="connsiteX63" fmla="*/ 41910 w 967740"/>
              <a:gd name="connsiteY63" fmla="*/ 123680 h 1788650"/>
              <a:gd name="connsiteX64" fmla="*/ 60960 w 967740"/>
              <a:gd name="connsiteY64" fmla="*/ 127490 h 1788650"/>
              <a:gd name="connsiteX65" fmla="*/ 53340 w 967740"/>
              <a:gd name="connsiteY65" fmla="*/ 97010 h 1788650"/>
              <a:gd name="connsiteX66" fmla="*/ 49530 w 967740"/>
              <a:gd name="connsiteY66" fmla="*/ 77960 h 1788650"/>
              <a:gd name="connsiteX67" fmla="*/ 72390 w 967740"/>
              <a:gd name="connsiteY67" fmla="*/ 93200 h 1788650"/>
              <a:gd name="connsiteX68" fmla="*/ 83820 w 967740"/>
              <a:gd name="connsiteY68" fmla="*/ 70340 h 1788650"/>
              <a:gd name="connsiteX69" fmla="*/ 110490 w 967740"/>
              <a:gd name="connsiteY69" fmla="*/ 89390 h 1788650"/>
              <a:gd name="connsiteX70" fmla="*/ 118110 w 967740"/>
              <a:gd name="connsiteY70" fmla="*/ 74150 h 1788650"/>
              <a:gd name="connsiteX71" fmla="*/ 125730 w 967740"/>
              <a:gd name="connsiteY71" fmla="*/ 51290 h 1788650"/>
              <a:gd name="connsiteX72" fmla="*/ 133350 w 967740"/>
              <a:gd name="connsiteY72" fmla="*/ 62720 h 1788650"/>
              <a:gd name="connsiteX73" fmla="*/ 140970 w 967740"/>
              <a:gd name="connsiteY73" fmla="*/ 51290 h 1788650"/>
              <a:gd name="connsiteX74" fmla="*/ 182880 w 967740"/>
              <a:gd name="connsiteY74" fmla="*/ 39860 h 1788650"/>
              <a:gd name="connsiteX75" fmla="*/ 211182 w 967740"/>
              <a:gd name="connsiteY75" fmla="*/ 51834 h 1788650"/>
              <a:gd name="connsiteX76" fmla="*/ 242207 w 967740"/>
              <a:gd name="connsiteY76" fmla="*/ 74695 h 1788650"/>
              <a:gd name="connsiteX77" fmla="*/ 283573 w 967740"/>
              <a:gd name="connsiteY77" fmla="*/ 104085 h 1788650"/>
              <a:gd name="connsiteX78" fmla="*/ 349431 w 967740"/>
              <a:gd name="connsiteY78" fmla="*/ 132389 h 1788650"/>
              <a:gd name="connsiteX79" fmla="*/ 389165 w 967740"/>
              <a:gd name="connsiteY79" fmla="*/ 159058 h 1788650"/>
              <a:gd name="connsiteX80" fmla="*/ 421277 w 967740"/>
              <a:gd name="connsiteY80" fmla="*/ 181374 h 1788650"/>
              <a:gd name="connsiteX81" fmla="*/ 457200 w 967740"/>
              <a:gd name="connsiteY81" fmla="*/ 209677 h 1788650"/>
              <a:gd name="connsiteX82" fmla="*/ 524147 w 967740"/>
              <a:gd name="connsiteY82" fmla="*/ 265195 h 1788650"/>
              <a:gd name="connsiteX83" fmla="*/ 555716 w 967740"/>
              <a:gd name="connsiteY83" fmla="*/ 294586 h 1788650"/>
              <a:gd name="connsiteX84" fmla="*/ 594360 w 967740"/>
              <a:gd name="connsiteY84" fmla="*/ 331597 h 1788650"/>
              <a:gd name="connsiteX85" fmla="*/ 622119 w 967740"/>
              <a:gd name="connsiteY85" fmla="*/ 369697 h 1788650"/>
              <a:gd name="connsiteX86" fmla="*/ 647700 w 967740"/>
              <a:gd name="connsiteY86" fmla="*/ 390380 h 1788650"/>
              <a:gd name="connsiteX87" fmla="*/ 678180 w 967740"/>
              <a:gd name="connsiteY87" fmla="*/ 436100 h 1788650"/>
              <a:gd name="connsiteX88" fmla="*/ 704850 w 967740"/>
              <a:gd name="connsiteY88" fmla="*/ 474200 h 1788650"/>
              <a:gd name="connsiteX89" fmla="*/ 741317 w 967740"/>
              <a:gd name="connsiteY89" fmla="*/ 549312 h 1788650"/>
              <a:gd name="connsiteX90" fmla="*/ 767987 w 967740"/>
              <a:gd name="connsiteY90" fmla="*/ 599930 h 1788650"/>
              <a:gd name="connsiteX91" fmla="*/ 798467 w 967740"/>
              <a:gd name="connsiteY91" fmla="*/ 651093 h 1788650"/>
              <a:gd name="connsiteX92" fmla="*/ 807176 w 967740"/>
              <a:gd name="connsiteY92" fmla="*/ 567273 h 1788650"/>
              <a:gd name="connsiteX93" fmla="*/ 801188 w 967740"/>
              <a:gd name="connsiteY93" fmla="*/ 501959 h 1788650"/>
              <a:gd name="connsiteX94" fmla="*/ 796290 w 967740"/>
              <a:gd name="connsiteY94" fmla="*/ 401810 h 1788650"/>
              <a:gd name="connsiteX95" fmla="*/ 792480 w 967740"/>
              <a:gd name="connsiteY95" fmla="*/ 337040 h 1788650"/>
              <a:gd name="connsiteX96" fmla="*/ 784860 w 967740"/>
              <a:gd name="connsiteY96" fmla="*/ 291320 h 1788650"/>
              <a:gd name="connsiteX97" fmla="*/ 788670 w 967740"/>
              <a:gd name="connsiteY97" fmla="*/ 196070 h 1788650"/>
              <a:gd name="connsiteX98" fmla="*/ 792480 w 967740"/>
              <a:gd name="connsiteY98" fmla="*/ 177020 h 1788650"/>
              <a:gd name="connsiteX99" fmla="*/ 800100 w 967740"/>
              <a:gd name="connsiteY99" fmla="*/ 199880 h 1788650"/>
              <a:gd name="connsiteX100" fmla="*/ 803910 w 967740"/>
              <a:gd name="connsiteY100" fmla="*/ 237980 h 1788650"/>
              <a:gd name="connsiteX101" fmla="*/ 807720 w 967740"/>
              <a:gd name="connsiteY101" fmla="*/ 268460 h 1788650"/>
              <a:gd name="connsiteX102" fmla="*/ 815340 w 967740"/>
              <a:gd name="connsiteY102" fmla="*/ 257030 h 1788650"/>
              <a:gd name="connsiteX103" fmla="*/ 826770 w 967740"/>
              <a:gd name="connsiteY103" fmla="*/ 226550 h 1788650"/>
              <a:gd name="connsiteX104" fmla="*/ 845820 w 967740"/>
              <a:gd name="connsiteY104" fmla="*/ 180830 h 1788650"/>
              <a:gd name="connsiteX105" fmla="*/ 853440 w 967740"/>
              <a:gd name="connsiteY105" fmla="*/ 196070 h 1788650"/>
              <a:gd name="connsiteX106" fmla="*/ 868680 w 967740"/>
              <a:gd name="connsiteY106" fmla="*/ 218930 h 1788650"/>
              <a:gd name="connsiteX107" fmla="*/ 876300 w 967740"/>
              <a:gd name="connsiteY107" fmla="*/ 199880 h 1788650"/>
              <a:gd name="connsiteX108" fmla="*/ 883920 w 967740"/>
              <a:gd name="connsiteY108" fmla="*/ 188450 h 1788650"/>
              <a:gd name="connsiteX109" fmla="*/ 887730 w 967740"/>
              <a:gd name="connsiteY109" fmla="*/ 237980 h 1788650"/>
              <a:gd name="connsiteX110" fmla="*/ 894806 w 967740"/>
              <a:gd name="connsiteY110" fmla="*/ 265739 h 1788650"/>
              <a:gd name="connsiteX111" fmla="*/ 906780 w 967740"/>
              <a:gd name="connsiteY111" fmla="*/ 226550 h 1788650"/>
              <a:gd name="connsiteX112" fmla="*/ 929640 w 967740"/>
              <a:gd name="connsiteY112" fmla="*/ 218930 h 1788650"/>
              <a:gd name="connsiteX113" fmla="*/ 933450 w 967740"/>
              <a:gd name="connsiteY113" fmla="*/ 207500 h 1788650"/>
              <a:gd name="connsiteX114" fmla="*/ 944880 w 967740"/>
              <a:gd name="connsiteY114" fmla="*/ 241790 h 1788650"/>
              <a:gd name="connsiteX115" fmla="*/ 941070 w 967740"/>
              <a:gd name="connsiteY115" fmla="*/ 302750 h 1788650"/>
              <a:gd name="connsiteX116" fmla="*/ 944880 w 967740"/>
              <a:gd name="connsiteY116" fmla="*/ 401810 h 1788650"/>
              <a:gd name="connsiteX117" fmla="*/ 948690 w 967740"/>
              <a:gd name="connsiteY117" fmla="*/ 428480 h 1788650"/>
              <a:gd name="connsiteX118" fmla="*/ 952500 w 967740"/>
              <a:gd name="connsiteY118" fmla="*/ 470390 h 1788650"/>
              <a:gd name="connsiteX119" fmla="*/ 956310 w 967740"/>
              <a:gd name="connsiteY119" fmla="*/ 565640 h 1788650"/>
              <a:gd name="connsiteX120" fmla="*/ 967740 w 967740"/>
              <a:gd name="connsiteY120" fmla="*/ 626600 h 1788650"/>
              <a:gd name="connsiteX121" fmla="*/ 960120 w 967740"/>
              <a:gd name="connsiteY121" fmla="*/ 737090 h 1788650"/>
              <a:gd name="connsiteX122" fmla="*/ 956310 w 967740"/>
              <a:gd name="connsiteY122" fmla="*/ 763760 h 1788650"/>
              <a:gd name="connsiteX123" fmla="*/ 952500 w 967740"/>
              <a:gd name="connsiteY123" fmla="*/ 782810 h 1788650"/>
              <a:gd name="connsiteX124" fmla="*/ 944880 w 967740"/>
              <a:gd name="connsiteY124" fmla="*/ 847580 h 1788650"/>
              <a:gd name="connsiteX125" fmla="*/ 941070 w 967740"/>
              <a:gd name="connsiteY125" fmla="*/ 862820 h 1788650"/>
              <a:gd name="connsiteX126" fmla="*/ 933450 w 967740"/>
              <a:gd name="connsiteY126" fmla="*/ 935210 h 1788650"/>
              <a:gd name="connsiteX127" fmla="*/ 925830 w 967740"/>
              <a:gd name="connsiteY127" fmla="*/ 988550 h 1788650"/>
              <a:gd name="connsiteX128" fmla="*/ 929640 w 967740"/>
              <a:gd name="connsiteY128" fmla="*/ 1057130 h 1788650"/>
              <a:gd name="connsiteX129" fmla="*/ 941070 w 967740"/>
              <a:gd name="connsiteY129" fmla="*/ 1133330 h 1788650"/>
              <a:gd name="connsiteX130" fmla="*/ 933450 w 967740"/>
              <a:gd name="connsiteY130" fmla="*/ 1217150 h 1788650"/>
              <a:gd name="connsiteX131" fmla="*/ 925830 w 967740"/>
              <a:gd name="connsiteY131" fmla="*/ 1262870 h 1788650"/>
              <a:gd name="connsiteX132" fmla="*/ 918210 w 967740"/>
              <a:gd name="connsiteY132" fmla="*/ 1346690 h 1788650"/>
              <a:gd name="connsiteX133" fmla="*/ 914400 w 967740"/>
              <a:gd name="connsiteY133" fmla="*/ 1361930 h 1788650"/>
              <a:gd name="connsiteX134" fmla="*/ 910590 w 967740"/>
              <a:gd name="connsiteY134" fmla="*/ 1380980 h 1788650"/>
              <a:gd name="connsiteX135" fmla="*/ 902970 w 967740"/>
              <a:gd name="connsiteY135" fmla="*/ 1403840 h 1788650"/>
              <a:gd name="connsiteX136" fmla="*/ 891540 w 967740"/>
              <a:gd name="connsiteY136" fmla="*/ 1430510 h 1788650"/>
              <a:gd name="connsiteX137" fmla="*/ 887730 w 967740"/>
              <a:gd name="connsiteY137" fmla="*/ 1457180 h 1788650"/>
              <a:gd name="connsiteX138" fmla="*/ 883920 w 967740"/>
              <a:gd name="connsiteY138" fmla="*/ 1468610 h 1788650"/>
              <a:gd name="connsiteX139" fmla="*/ 876300 w 967740"/>
              <a:gd name="connsiteY139" fmla="*/ 1495280 h 1788650"/>
              <a:gd name="connsiteX140" fmla="*/ 876300 w 967740"/>
              <a:gd name="connsiteY140" fmla="*/ 1586720 h 1788650"/>
              <a:gd name="connsiteX141" fmla="*/ 887730 w 967740"/>
              <a:gd name="connsiteY141" fmla="*/ 1609580 h 1788650"/>
              <a:gd name="connsiteX142" fmla="*/ 891540 w 967740"/>
              <a:gd name="connsiteY142" fmla="*/ 1617200 h 1788650"/>
              <a:gd name="connsiteX0" fmla="*/ 697230 w 965341"/>
              <a:gd name="connsiteY0" fmla="*/ 1788650 h 1788650"/>
              <a:gd name="connsiteX1" fmla="*/ 704850 w 965341"/>
              <a:gd name="connsiteY1" fmla="*/ 1758170 h 1788650"/>
              <a:gd name="connsiteX2" fmla="*/ 708660 w 965341"/>
              <a:gd name="connsiteY2" fmla="*/ 1742930 h 1788650"/>
              <a:gd name="connsiteX3" fmla="*/ 712470 w 965341"/>
              <a:gd name="connsiteY3" fmla="*/ 1716260 h 1788650"/>
              <a:gd name="connsiteX4" fmla="*/ 716280 w 965341"/>
              <a:gd name="connsiteY4" fmla="*/ 1697210 h 1788650"/>
              <a:gd name="connsiteX5" fmla="*/ 723900 w 965341"/>
              <a:gd name="connsiteY5" fmla="*/ 1674350 h 1788650"/>
              <a:gd name="connsiteX6" fmla="*/ 731520 w 965341"/>
              <a:gd name="connsiteY6" fmla="*/ 1590530 h 1788650"/>
              <a:gd name="connsiteX7" fmla="*/ 735330 w 965341"/>
              <a:gd name="connsiteY7" fmla="*/ 1579100 h 1788650"/>
              <a:gd name="connsiteX8" fmla="*/ 739140 w 965341"/>
              <a:gd name="connsiteY8" fmla="*/ 1529570 h 1788650"/>
              <a:gd name="connsiteX9" fmla="*/ 742950 w 965341"/>
              <a:gd name="connsiteY9" fmla="*/ 1514330 h 1788650"/>
              <a:gd name="connsiteX10" fmla="*/ 746760 w 965341"/>
              <a:gd name="connsiteY10" fmla="*/ 1472420 h 1788650"/>
              <a:gd name="connsiteX11" fmla="*/ 750570 w 965341"/>
              <a:gd name="connsiteY11" fmla="*/ 1457180 h 1788650"/>
              <a:gd name="connsiteX12" fmla="*/ 754380 w 965341"/>
              <a:gd name="connsiteY12" fmla="*/ 1426700 h 1788650"/>
              <a:gd name="connsiteX13" fmla="*/ 758190 w 965341"/>
              <a:gd name="connsiteY13" fmla="*/ 1400030 h 1788650"/>
              <a:gd name="connsiteX14" fmla="*/ 762000 w 965341"/>
              <a:gd name="connsiteY14" fmla="*/ 1339070 h 1788650"/>
              <a:gd name="connsiteX15" fmla="*/ 765810 w 965341"/>
              <a:gd name="connsiteY15" fmla="*/ 1316210 h 1788650"/>
              <a:gd name="connsiteX16" fmla="*/ 758190 w 965341"/>
              <a:gd name="connsiteY16" fmla="*/ 1209530 h 1788650"/>
              <a:gd name="connsiteX17" fmla="*/ 754380 w 965341"/>
              <a:gd name="connsiteY17" fmla="*/ 1190480 h 1788650"/>
              <a:gd name="connsiteX18" fmla="*/ 746760 w 965341"/>
              <a:gd name="connsiteY18" fmla="*/ 1137140 h 1788650"/>
              <a:gd name="connsiteX19" fmla="*/ 735330 w 965341"/>
              <a:gd name="connsiteY19" fmla="*/ 1087610 h 1788650"/>
              <a:gd name="connsiteX20" fmla="*/ 731520 w 965341"/>
              <a:gd name="connsiteY20" fmla="*/ 1076180 h 1788650"/>
              <a:gd name="connsiteX21" fmla="*/ 723900 w 965341"/>
              <a:gd name="connsiteY21" fmla="*/ 1019030 h 1788650"/>
              <a:gd name="connsiteX22" fmla="*/ 716280 w 965341"/>
              <a:gd name="connsiteY22" fmla="*/ 980930 h 1788650"/>
              <a:gd name="connsiteX23" fmla="*/ 712470 w 965341"/>
              <a:gd name="connsiteY23" fmla="*/ 942830 h 1788650"/>
              <a:gd name="connsiteX24" fmla="*/ 704850 w 965341"/>
              <a:gd name="connsiteY24" fmla="*/ 916160 h 1788650"/>
              <a:gd name="connsiteX25" fmla="*/ 701040 w 965341"/>
              <a:gd name="connsiteY25" fmla="*/ 897110 h 1788650"/>
              <a:gd name="connsiteX26" fmla="*/ 693420 w 965341"/>
              <a:gd name="connsiteY26" fmla="*/ 881870 h 1788650"/>
              <a:gd name="connsiteX27" fmla="*/ 685800 w 965341"/>
              <a:gd name="connsiteY27" fmla="*/ 859010 h 1788650"/>
              <a:gd name="connsiteX28" fmla="*/ 674370 w 965341"/>
              <a:gd name="connsiteY28" fmla="*/ 832340 h 1788650"/>
              <a:gd name="connsiteX29" fmla="*/ 666750 w 965341"/>
              <a:gd name="connsiteY29" fmla="*/ 817100 h 1788650"/>
              <a:gd name="connsiteX30" fmla="*/ 659130 w 965341"/>
              <a:gd name="connsiteY30" fmla="*/ 794240 h 1788650"/>
              <a:gd name="connsiteX31" fmla="*/ 655320 w 965341"/>
              <a:gd name="connsiteY31" fmla="*/ 779000 h 1788650"/>
              <a:gd name="connsiteX32" fmla="*/ 647700 w 965341"/>
              <a:gd name="connsiteY32" fmla="*/ 767570 h 1788650"/>
              <a:gd name="connsiteX33" fmla="*/ 640080 w 965341"/>
              <a:gd name="connsiteY33" fmla="*/ 737090 h 1788650"/>
              <a:gd name="connsiteX34" fmla="*/ 636270 w 965341"/>
              <a:gd name="connsiteY34" fmla="*/ 725660 h 1788650"/>
              <a:gd name="connsiteX35" fmla="*/ 632460 w 965341"/>
              <a:gd name="connsiteY35" fmla="*/ 710420 h 1788650"/>
              <a:gd name="connsiteX36" fmla="*/ 624840 w 965341"/>
              <a:gd name="connsiteY36" fmla="*/ 698990 h 1788650"/>
              <a:gd name="connsiteX37" fmla="*/ 621030 w 965341"/>
              <a:gd name="connsiteY37" fmla="*/ 683750 h 1788650"/>
              <a:gd name="connsiteX38" fmla="*/ 605790 w 965341"/>
              <a:gd name="connsiteY38" fmla="*/ 653270 h 1788650"/>
              <a:gd name="connsiteX39" fmla="*/ 586740 w 965341"/>
              <a:gd name="connsiteY39" fmla="*/ 622790 h 1788650"/>
              <a:gd name="connsiteX40" fmla="*/ 567690 w 965341"/>
              <a:gd name="connsiteY40" fmla="*/ 584690 h 1788650"/>
              <a:gd name="connsiteX41" fmla="*/ 567690 w 965341"/>
              <a:gd name="connsiteY41" fmla="*/ 584690 h 1788650"/>
              <a:gd name="connsiteX42" fmla="*/ 537210 w 965341"/>
              <a:gd name="connsiteY42" fmla="*/ 538970 h 1788650"/>
              <a:gd name="connsiteX43" fmla="*/ 518160 w 965341"/>
              <a:gd name="connsiteY43" fmla="*/ 504680 h 1788650"/>
              <a:gd name="connsiteX44" fmla="*/ 510540 w 965341"/>
              <a:gd name="connsiteY44" fmla="*/ 493250 h 1788650"/>
              <a:gd name="connsiteX45" fmla="*/ 468630 w 965341"/>
              <a:gd name="connsiteY45" fmla="*/ 455150 h 1788650"/>
              <a:gd name="connsiteX46" fmla="*/ 434340 w 965341"/>
              <a:gd name="connsiteY46" fmla="*/ 417050 h 1788650"/>
              <a:gd name="connsiteX47" fmla="*/ 403860 w 965341"/>
              <a:gd name="connsiteY47" fmla="*/ 390380 h 1788650"/>
              <a:gd name="connsiteX48" fmla="*/ 369570 w 965341"/>
              <a:gd name="connsiteY48" fmla="*/ 359900 h 1788650"/>
              <a:gd name="connsiteX49" fmla="*/ 342900 w 965341"/>
              <a:gd name="connsiteY49" fmla="*/ 344660 h 1788650"/>
              <a:gd name="connsiteX50" fmla="*/ 308610 w 965341"/>
              <a:gd name="connsiteY50" fmla="*/ 317990 h 1788650"/>
              <a:gd name="connsiteX51" fmla="*/ 281940 w 965341"/>
              <a:gd name="connsiteY51" fmla="*/ 302750 h 1788650"/>
              <a:gd name="connsiteX52" fmla="*/ 270510 w 965341"/>
              <a:gd name="connsiteY52" fmla="*/ 295130 h 1788650"/>
              <a:gd name="connsiteX53" fmla="*/ 224246 w 965341"/>
              <a:gd name="connsiteY53" fmla="*/ 264106 h 1788650"/>
              <a:gd name="connsiteX54" fmla="*/ 188323 w 965341"/>
              <a:gd name="connsiteY54" fmla="*/ 247232 h 1788650"/>
              <a:gd name="connsiteX55" fmla="*/ 163286 w 965341"/>
              <a:gd name="connsiteY55" fmla="*/ 215120 h 1788650"/>
              <a:gd name="connsiteX56" fmla="*/ 117566 w 965341"/>
              <a:gd name="connsiteY56" fmla="*/ 195526 h 1788650"/>
              <a:gd name="connsiteX57" fmla="*/ 76200 w 965341"/>
              <a:gd name="connsiteY57" fmla="*/ 167768 h 1788650"/>
              <a:gd name="connsiteX58" fmla="*/ 30480 w 965341"/>
              <a:gd name="connsiteY58" fmla="*/ 142730 h 1788650"/>
              <a:gd name="connsiteX59" fmla="*/ 22860 w 965341"/>
              <a:gd name="connsiteY59" fmla="*/ 127490 h 1788650"/>
              <a:gd name="connsiteX60" fmla="*/ 11430 w 965341"/>
              <a:gd name="connsiteY60" fmla="*/ 119870 h 1788650"/>
              <a:gd name="connsiteX61" fmla="*/ 19050 w 965341"/>
              <a:gd name="connsiteY61" fmla="*/ 104630 h 1788650"/>
              <a:gd name="connsiteX62" fmla="*/ 30480 w 965341"/>
              <a:gd name="connsiteY62" fmla="*/ 116060 h 1788650"/>
              <a:gd name="connsiteX63" fmla="*/ 41910 w 965341"/>
              <a:gd name="connsiteY63" fmla="*/ 123680 h 1788650"/>
              <a:gd name="connsiteX64" fmla="*/ 60960 w 965341"/>
              <a:gd name="connsiteY64" fmla="*/ 127490 h 1788650"/>
              <a:gd name="connsiteX65" fmla="*/ 53340 w 965341"/>
              <a:gd name="connsiteY65" fmla="*/ 97010 h 1788650"/>
              <a:gd name="connsiteX66" fmla="*/ 49530 w 965341"/>
              <a:gd name="connsiteY66" fmla="*/ 77960 h 1788650"/>
              <a:gd name="connsiteX67" fmla="*/ 72390 w 965341"/>
              <a:gd name="connsiteY67" fmla="*/ 93200 h 1788650"/>
              <a:gd name="connsiteX68" fmla="*/ 83820 w 965341"/>
              <a:gd name="connsiteY68" fmla="*/ 70340 h 1788650"/>
              <a:gd name="connsiteX69" fmla="*/ 110490 w 965341"/>
              <a:gd name="connsiteY69" fmla="*/ 89390 h 1788650"/>
              <a:gd name="connsiteX70" fmla="*/ 118110 w 965341"/>
              <a:gd name="connsiteY70" fmla="*/ 74150 h 1788650"/>
              <a:gd name="connsiteX71" fmla="*/ 125730 w 965341"/>
              <a:gd name="connsiteY71" fmla="*/ 51290 h 1788650"/>
              <a:gd name="connsiteX72" fmla="*/ 133350 w 965341"/>
              <a:gd name="connsiteY72" fmla="*/ 62720 h 1788650"/>
              <a:gd name="connsiteX73" fmla="*/ 140970 w 965341"/>
              <a:gd name="connsiteY73" fmla="*/ 51290 h 1788650"/>
              <a:gd name="connsiteX74" fmla="*/ 182880 w 965341"/>
              <a:gd name="connsiteY74" fmla="*/ 39860 h 1788650"/>
              <a:gd name="connsiteX75" fmla="*/ 211182 w 965341"/>
              <a:gd name="connsiteY75" fmla="*/ 51834 h 1788650"/>
              <a:gd name="connsiteX76" fmla="*/ 242207 w 965341"/>
              <a:gd name="connsiteY76" fmla="*/ 74695 h 1788650"/>
              <a:gd name="connsiteX77" fmla="*/ 283573 w 965341"/>
              <a:gd name="connsiteY77" fmla="*/ 104085 h 1788650"/>
              <a:gd name="connsiteX78" fmla="*/ 349431 w 965341"/>
              <a:gd name="connsiteY78" fmla="*/ 132389 h 1788650"/>
              <a:gd name="connsiteX79" fmla="*/ 389165 w 965341"/>
              <a:gd name="connsiteY79" fmla="*/ 159058 h 1788650"/>
              <a:gd name="connsiteX80" fmla="*/ 421277 w 965341"/>
              <a:gd name="connsiteY80" fmla="*/ 181374 h 1788650"/>
              <a:gd name="connsiteX81" fmla="*/ 457200 w 965341"/>
              <a:gd name="connsiteY81" fmla="*/ 209677 h 1788650"/>
              <a:gd name="connsiteX82" fmla="*/ 524147 w 965341"/>
              <a:gd name="connsiteY82" fmla="*/ 265195 h 1788650"/>
              <a:gd name="connsiteX83" fmla="*/ 555716 w 965341"/>
              <a:gd name="connsiteY83" fmla="*/ 294586 h 1788650"/>
              <a:gd name="connsiteX84" fmla="*/ 594360 w 965341"/>
              <a:gd name="connsiteY84" fmla="*/ 331597 h 1788650"/>
              <a:gd name="connsiteX85" fmla="*/ 622119 w 965341"/>
              <a:gd name="connsiteY85" fmla="*/ 369697 h 1788650"/>
              <a:gd name="connsiteX86" fmla="*/ 647700 w 965341"/>
              <a:gd name="connsiteY86" fmla="*/ 390380 h 1788650"/>
              <a:gd name="connsiteX87" fmla="*/ 678180 w 965341"/>
              <a:gd name="connsiteY87" fmla="*/ 436100 h 1788650"/>
              <a:gd name="connsiteX88" fmla="*/ 704850 w 965341"/>
              <a:gd name="connsiteY88" fmla="*/ 474200 h 1788650"/>
              <a:gd name="connsiteX89" fmla="*/ 741317 w 965341"/>
              <a:gd name="connsiteY89" fmla="*/ 549312 h 1788650"/>
              <a:gd name="connsiteX90" fmla="*/ 767987 w 965341"/>
              <a:gd name="connsiteY90" fmla="*/ 599930 h 1788650"/>
              <a:gd name="connsiteX91" fmla="*/ 798467 w 965341"/>
              <a:gd name="connsiteY91" fmla="*/ 651093 h 1788650"/>
              <a:gd name="connsiteX92" fmla="*/ 807176 w 965341"/>
              <a:gd name="connsiteY92" fmla="*/ 567273 h 1788650"/>
              <a:gd name="connsiteX93" fmla="*/ 801188 w 965341"/>
              <a:gd name="connsiteY93" fmla="*/ 501959 h 1788650"/>
              <a:gd name="connsiteX94" fmla="*/ 796290 w 965341"/>
              <a:gd name="connsiteY94" fmla="*/ 401810 h 1788650"/>
              <a:gd name="connsiteX95" fmla="*/ 792480 w 965341"/>
              <a:gd name="connsiteY95" fmla="*/ 337040 h 1788650"/>
              <a:gd name="connsiteX96" fmla="*/ 784860 w 965341"/>
              <a:gd name="connsiteY96" fmla="*/ 291320 h 1788650"/>
              <a:gd name="connsiteX97" fmla="*/ 788670 w 965341"/>
              <a:gd name="connsiteY97" fmla="*/ 196070 h 1788650"/>
              <a:gd name="connsiteX98" fmla="*/ 792480 w 965341"/>
              <a:gd name="connsiteY98" fmla="*/ 177020 h 1788650"/>
              <a:gd name="connsiteX99" fmla="*/ 800100 w 965341"/>
              <a:gd name="connsiteY99" fmla="*/ 199880 h 1788650"/>
              <a:gd name="connsiteX100" fmla="*/ 803910 w 965341"/>
              <a:gd name="connsiteY100" fmla="*/ 237980 h 1788650"/>
              <a:gd name="connsiteX101" fmla="*/ 807720 w 965341"/>
              <a:gd name="connsiteY101" fmla="*/ 268460 h 1788650"/>
              <a:gd name="connsiteX102" fmla="*/ 815340 w 965341"/>
              <a:gd name="connsiteY102" fmla="*/ 257030 h 1788650"/>
              <a:gd name="connsiteX103" fmla="*/ 826770 w 965341"/>
              <a:gd name="connsiteY103" fmla="*/ 226550 h 1788650"/>
              <a:gd name="connsiteX104" fmla="*/ 845820 w 965341"/>
              <a:gd name="connsiteY104" fmla="*/ 180830 h 1788650"/>
              <a:gd name="connsiteX105" fmla="*/ 853440 w 965341"/>
              <a:gd name="connsiteY105" fmla="*/ 196070 h 1788650"/>
              <a:gd name="connsiteX106" fmla="*/ 868680 w 965341"/>
              <a:gd name="connsiteY106" fmla="*/ 218930 h 1788650"/>
              <a:gd name="connsiteX107" fmla="*/ 876300 w 965341"/>
              <a:gd name="connsiteY107" fmla="*/ 199880 h 1788650"/>
              <a:gd name="connsiteX108" fmla="*/ 883920 w 965341"/>
              <a:gd name="connsiteY108" fmla="*/ 188450 h 1788650"/>
              <a:gd name="connsiteX109" fmla="*/ 887730 w 965341"/>
              <a:gd name="connsiteY109" fmla="*/ 237980 h 1788650"/>
              <a:gd name="connsiteX110" fmla="*/ 894806 w 965341"/>
              <a:gd name="connsiteY110" fmla="*/ 265739 h 1788650"/>
              <a:gd name="connsiteX111" fmla="*/ 906780 w 965341"/>
              <a:gd name="connsiteY111" fmla="*/ 226550 h 1788650"/>
              <a:gd name="connsiteX112" fmla="*/ 929640 w 965341"/>
              <a:gd name="connsiteY112" fmla="*/ 218930 h 1788650"/>
              <a:gd name="connsiteX113" fmla="*/ 933450 w 965341"/>
              <a:gd name="connsiteY113" fmla="*/ 207500 h 1788650"/>
              <a:gd name="connsiteX114" fmla="*/ 944880 w 965341"/>
              <a:gd name="connsiteY114" fmla="*/ 241790 h 1788650"/>
              <a:gd name="connsiteX115" fmla="*/ 941070 w 965341"/>
              <a:gd name="connsiteY115" fmla="*/ 302750 h 1788650"/>
              <a:gd name="connsiteX116" fmla="*/ 944880 w 965341"/>
              <a:gd name="connsiteY116" fmla="*/ 401810 h 1788650"/>
              <a:gd name="connsiteX117" fmla="*/ 948690 w 965341"/>
              <a:gd name="connsiteY117" fmla="*/ 428480 h 1788650"/>
              <a:gd name="connsiteX118" fmla="*/ 952500 w 965341"/>
              <a:gd name="connsiteY118" fmla="*/ 470390 h 1788650"/>
              <a:gd name="connsiteX119" fmla="*/ 956310 w 965341"/>
              <a:gd name="connsiteY119" fmla="*/ 565640 h 1788650"/>
              <a:gd name="connsiteX120" fmla="*/ 945969 w 965341"/>
              <a:gd name="connsiteY120" fmla="*/ 645650 h 1788650"/>
              <a:gd name="connsiteX121" fmla="*/ 960120 w 965341"/>
              <a:gd name="connsiteY121" fmla="*/ 737090 h 1788650"/>
              <a:gd name="connsiteX122" fmla="*/ 956310 w 965341"/>
              <a:gd name="connsiteY122" fmla="*/ 763760 h 1788650"/>
              <a:gd name="connsiteX123" fmla="*/ 952500 w 965341"/>
              <a:gd name="connsiteY123" fmla="*/ 782810 h 1788650"/>
              <a:gd name="connsiteX124" fmla="*/ 944880 w 965341"/>
              <a:gd name="connsiteY124" fmla="*/ 847580 h 1788650"/>
              <a:gd name="connsiteX125" fmla="*/ 941070 w 965341"/>
              <a:gd name="connsiteY125" fmla="*/ 862820 h 1788650"/>
              <a:gd name="connsiteX126" fmla="*/ 933450 w 965341"/>
              <a:gd name="connsiteY126" fmla="*/ 935210 h 1788650"/>
              <a:gd name="connsiteX127" fmla="*/ 925830 w 965341"/>
              <a:gd name="connsiteY127" fmla="*/ 988550 h 1788650"/>
              <a:gd name="connsiteX128" fmla="*/ 929640 w 965341"/>
              <a:gd name="connsiteY128" fmla="*/ 1057130 h 1788650"/>
              <a:gd name="connsiteX129" fmla="*/ 941070 w 965341"/>
              <a:gd name="connsiteY129" fmla="*/ 1133330 h 1788650"/>
              <a:gd name="connsiteX130" fmla="*/ 933450 w 965341"/>
              <a:gd name="connsiteY130" fmla="*/ 1217150 h 1788650"/>
              <a:gd name="connsiteX131" fmla="*/ 925830 w 965341"/>
              <a:gd name="connsiteY131" fmla="*/ 1262870 h 1788650"/>
              <a:gd name="connsiteX132" fmla="*/ 918210 w 965341"/>
              <a:gd name="connsiteY132" fmla="*/ 1346690 h 1788650"/>
              <a:gd name="connsiteX133" fmla="*/ 914400 w 965341"/>
              <a:gd name="connsiteY133" fmla="*/ 1361930 h 1788650"/>
              <a:gd name="connsiteX134" fmla="*/ 910590 w 965341"/>
              <a:gd name="connsiteY134" fmla="*/ 1380980 h 1788650"/>
              <a:gd name="connsiteX135" fmla="*/ 902970 w 965341"/>
              <a:gd name="connsiteY135" fmla="*/ 1403840 h 1788650"/>
              <a:gd name="connsiteX136" fmla="*/ 891540 w 965341"/>
              <a:gd name="connsiteY136" fmla="*/ 1430510 h 1788650"/>
              <a:gd name="connsiteX137" fmla="*/ 887730 w 965341"/>
              <a:gd name="connsiteY137" fmla="*/ 1457180 h 1788650"/>
              <a:gd name="connsiteX138" fmla="*/ 883920 w 965341"/>
              <a:gd name="connsiteY138" fmla="*/ 1468610 h 1788650"/>
              <a:gd name="connsiteX139" fmla="*/ 876300 w 965341"/>
              <a:gd name="connsiteY139" fmla="*/ 1495280 h 1788650"/>
              <a:gd name="connsiteX140" fmla="*/ 876300 w 965341"/>
              <a:gd name="connsiteY140" fmla="*/ 1586720 h 1788650"/>
              <a:gd name="connsiteX141" fmla="*/ 887730 w 965341"/>
              <a:gd name="connsiteY141" fmla="*/ 1609580 h 1788650"/>
              <a:gd name="connsiteX142" fmla="*/ 891540 w 965341"/>
              <a:gd name="connsiteY142" fmla="*/ 1617200 h 1788650"/>
              <a:gd name="connsiteX0" fmla="*/ 697230 w 958850"/>
              <a:gd name="connsiteY0" fmla="*/ 1788650 h 1788650"/>
              <a:gd name="connsiteX1" fmla="*/ 704850 w 958850"/>
              <a:gd name="connsiteY1" fmla="*/ 1758170 h 1788650"/>
              <a:gd name="connsiteX2" fmla="*/ 708660 w 958850"/>
              <a:gd name="connsiteY2" fmla="*/ 1742930 h 1788650"/>
              <a:gd name="connsiteX3" fmla="*/ 712470 w 958850"/>
              <a:gd name="connsiteY3" fmla="*/ 1716260 h 1788650"/>
              <a:gd name="connsiteX4" fmla="*/ 716280 w 958850"/>
              <a:gd name="connsiteY4" fmla="*/ 1697210 h 1788650"/>
              <a:gd name="connsiteX5" fmla="*/ 723900 w 958850"/>
              <a:gd name="connsiteY5" fmla="*/ 1674350 h 1788650"/>
              <a:gd name="connsiteX6" fmla="*/ 731520 w 958850"/>
              <a:gd name="connsiteY6" fmla="*/ 1590530 h 1788650"/>
              <a:gd name="connsiteX7" fmla="*/ 735330 w 958850"/>
              <a:gd name="connsiteY7" fmla="*/ 1579100 h 1788650"/>
              <a:gd name="connsiteX8" fmla="*/ 739140 w 958850"/>
              <a:gd name="connsiteY8" fmla="*/ 1529570 h 1788650"/>
              <a:gd name="connsiteX9" fmla="*/ 742950 w 958850"/>
              <a:gd name="connsiteY9" fmla="*/ 1514330 h 1788650"/>
              <a:gd name="connsiteX10" fmla="*/ 746760 w 958850"/>
              <a:gd name="connsiteY10" fmla="*/ 1472420 h 1788650"/>
              <a:gd name="connsiteX11" fmla="*/ 750570 w 958850"/>
              <a:gd name="connsiteY11" fmla="*/ 1457180 h 1788650"/>
              <a:gd name="connsiteX12" fmla="*/ 754380 w 958850"/>
              <a:gd name="connsiteY12" fmla="*/ 1426700 h 1788650"/>
              <a:gd name="connsiteX13" fmla="*/ 758190 w 958850"/>
              <a:gd name="connsiteY13" fmla="*/ 1400030 h 1788650"/>
              <a:gd name="connsiteX14" fmla="*/ 762000 w 958850"/>
              <a:gd name="connsiteY14" fmla="*/ 1339070 h 1788650"/>
              <a:gd name="connsiteX15" fmla="*/ 765810 w 958850"/>
              <a:gd name="connsiteY15" fmla="*/ 1316210 h 1788650"/>
              <a:gd name="connsiteX16" fmla="*/ 758190 w 958850"/>
              <a:gd name="connsiteY16" fmla="*/ 1209530 h 1788650"/>
              <a:gd name="connsiteX17" fmla="*/ 754380 w 958850"/>
              <a:gd name="connsiteY17" fmla="*/ 1190480 h 1788650"/>
              <a:gd name="connsiteX18" fmla="*/ 746760 w 958850"/>
              <a:gd name="connsiteY18" fmla="*/ 1137140 h 1788650"/>
              <a:gd name="connsiteX19" fmla="*/ 735330 w 958850"/>
              <a:gd name="connsiteY19" fmla="*/ 1087610 h 1788650"/>
              <a:gd name="connsiteX20" fmla="*/ 731520 w 958850"/>
              <a:gd name="connsiteY20" fmla="*/ 1076180 h 1788650"/>
              <a:gd name="connsiteX21" fmla="*/ 723900 w 958850"/>
              <a:gd name="connsiteY21" fmla="*/ 1019030 h 1788650"/>
              <a:gd name="connsiteX22" fmla="*/ 716280 w 958850"/>
              <a:gd name="connsiteY22" fmla="*/ 980930 h 1788650"/>
              <a:gd name="connsiteX23" fmla="*/ 712470 w 958850"/>
              <a:gd name="connsiteY23" fmla="*/ 942830 h 1788650"/>
              <a:gd name="connsiteX24" fmla="*/ 704850 w 958850"/>
              <a:gd name="connsiteY24" fmla="*/ 916160 h 1788650"/>
              <a:gd name="connsiteX25" fmla="*/ 701040 w 958850"/>
              <a:gd name="connsiteY25" fmla="*/ 897110 h 1788650"/>
              <a:gd name="connsiteX26" fmla="*/ 693420 w 958850"/>
              <a:gd name="connsiteY26" fmla="*/ 881870 h 1788650"/>
              <a:gd name="connsiteX27" fmla="*/ 685800 w 958850"/>
              <a:gd name="connsiteY27" fmla="*/ 859010 h 1788650"/>
              <a:gd name="connsiteX28" fmla="*/ 674370 w 958850"/>
              <a:gd name="connsiteY28" fmla="*/ 832340 h 1788650"/>
              <a:gd name="connsiteX29" fmla="*/ 666750 w 958850"/>
              <a:gd name="connsiteY29" fmla="*/ 817100 h 1788650"/>
              <a:gd name="connsiteX30" fmla="*/ 659130 w 958850"/>
              <a:gd name="connsiteY30" fmla="*/ 794240 h 1788650"/>
              <a:gd name="connsiteX31" fmla="*/ 655320 w 958850"/>
              <a:gd name="connsiteY31" fmla="*/ 779000 h 1788650"/>
              <a:gd name="connsiteX32" fmla="*/ 647700 w 958850"/>
              <a:gd name="connsiteY32" fmla="*/ 767570 h 1788650"/>
              <a:gd name="connsiteX33" fmla="*/ 640080 w 958850"/>
              <a:gd name="connsiteY33" fmla="*/ 737090 h 1788650"/>
              <a:gd name="connsiteX34" fmla="*/ 636270 w 958850"/>
              <a:gd name="connsiteY34" fmla="*/ 725660 h 1788650"/>
              <a:gd name="connsiteX35" fmla="*/ 632460 w 958850"/>
              <a:gd name="connsiteY35" fmla="*/ 710420 h 1788650"/>
              <a:gd name="connsiteX36" fmla="*/ 624840 w 958850"/>
              <a:gd name="connsiteY36" fmla="*/ 698990 h 1788650"/>
              <a:gd name="connsiteX37" fmla="*/ 621030 w 958850"/>
              <a:gd name="connsiteY37" fmla="*/ 683750 h 1788650"/>
              <a:gd name="connsiteX38" fmla="*/ 605790 w 958850"/>
              <a:gd name="connsiteY38" fmla="*/ 653270 h 1788650"/>
              <a:gd name="connsiteX39" fmla="*/ 586740 w 958850"/>
              <a:gd name="connsiteY39" fmla="*/ 622790 h 1788650"/>
              <a:gd name="connsiteX40" fmla="*/ 567690 w 958850"/>
              <a:gd name="connsiteY40" fmla="*/ 584690 h 1788650"/>
              <a:gd name="connsiteX41" fmla="*/ 567690 w 958850"/>
              <a:gd name="connsiteY41" fmla="*/ 584690 h 1788650"/>
              <a:gd name="connsiteX42" fmla="*/ 537210 w 958850"/>
              <a:gd name="connsiteY42" fmla="*/ 538970 h 1788650"/>
              <a:gd name="connsiteX43" fmla="*/ 518160 w 958850"/>
              <a:gd name="connsiteY43" fmla="*/ 504680 h 1788650"/>
              <a:gd name="connsiteX44" fmla="*/ 510540 w 958850"/>
              <a:gd name="connsiteY44" fmla="*/ 493250 h 1788650"/>
              <a:gd name="connsiteX45" fmla="*/ 468630 w 958850"/>
              <a:gd name="connsiteY45" fmla="*/ 455150 h 1788650"/>
              <a:gd name="connsiteX46" fmla="*/ 434340 w 958850"/>
              <a:gd name="connsiteY46" fmla="*/ 417050 h 1788650"/>
              <a:gd name="connsiteX47" fmla="*/ 403860 w 958850"/>
              <a:gd name="connsiteY47" fmla="*/ 390380 h 1788650"/>
              <a:gd name="connsiteX48" fmla="*/ 369570 w 958850"/>
              <a:gd name="connsiteY48" fmla="*/ 359900 h 1788650"/>
              <a:gd name="connsiteX49" fmla="*/ 342900 w 958850"/>
              <a:gd name="connsiteY49" fmla="*/ 344660 h 1788650"/>
              <a:gd name="connsiteX50" fmla="*/ 308610 w 958850"/>
              <a:gd name="connsiteY50" fmla="*/ 317990 h 1788650"/>
              <a:gd name="connsiteX51" fmla="*/ 281940 w 958850"/>
              <a:gd name="connsiteY51" fmla="*/ 302750 h 1788650"/>
              <a:gd name="connsiteX52" fmla="*/ 270510 w 958850"/>
              <a:gd name="connsiteY52" fmla="*/ 295130 h 1788650"/>
              <a:gd name="connsiteX53" fmla="*/ 224246 w 958850"/>
              <a:gd name="connsiteY53" fmla="*/ 264106 h 1788650"/>
              <a:gd name="connsiteX54" fmla="*/ 188323 w 958850"/>
              <a:gd name="connsiteY54" fmla="*/ 247232 h 1788650"/>
              <a:gd name="connsiteX55" fmla="*/ 163286 w 958850"/>
              <a:gd name="connsiteY55" fmla="*/ 215120 h 1788650"/>
              <a:gd name="connsiteX56" fmla="*/ 117566 w 958850"/>
              <a:gd name="connsiteY56" fmla="*/ 195526 h 1788650"/>
              <a:gd name="connsiteX57" fmla="*/ 76200 w 958850"/>
              <a:gd name="connsiteY57" fmla="*/ 167768 h 1788650"/>
              <a:gd name="connsiteX58" fmla="*/ 30480 w 958850"/>
              <a:gd name="connsiteY58" fmla="*/ 142730 h 1788650"/>
              <a:gd name="connsiteX59" fmla="*/ 22860 w 958850"/>
              <a:gd name="connsiteY59" fmla="*/ 127490 h 1788650"/>
              <a:gd name="connsiteX60" fmla="*/ 11430 w 958850"/>
              <a:gd name="connsiteY60" fmla="*/ 119870 h 1788650"/>
              <a:gd name="connsiteX61" fmla="*/ 19050 w 958850"/>
              <a:gd name="connsiteY61" fmla="*/ 104630 h 1788650"/>
              <a:gd name="connsiteX62" fmla="*/ 30480 w 958850"/>
              <a:gd name="connsiteY62" fmla="*/ 116060 h 1788650"/>
              <a:gd name="connsiteX63" fmla="*/ 41910 w 958850"/>
              <a:gd name="connsiteY63" fmla="*/ 123680 h 1788650"/>
              <a:gd name="connsiteX64" fmla="*/ 60960 w 958850"/>
              <a:gd name="connsiteY64" fmla="*/ 127490 h 1788650"/>
              <a:gd name="connsiteX65" fmla="*/ 53340 w 958850"/>
              <a:gd name="connsiteY65" fmla="*/ 97010 h 1788650"/>
              <a:gd name="connsiteX66" fmla="*/ 49530 w 958850"/>
              <a:gd name="connsiteY66" fmla="*/ 77960 h 1788650"/>
              <a:gd name="connsiteX67" fmla="*/ 72390 w 958850"/>
              <a:gd name="connsiteY67" fmla="*/ 93200 h 1788650"/>
              <a:gd name="connsiteX68" fmla="*/ 83820 w 958850"/>
              <a:gd name="connsiteY68" fmla="*/ 70340 h 1788650"/>
              <a:gd name="connsiteX69" fmla="*/ 110490 w 958850"/>
              <a:gd name="connsiteY69" fmla="*/ 89390 h 1788650"/>
              <a:gd name="connsiteX70" fmla="*/ 118110 w 958850"/>
              <a:gd name="connsiteY70" fmla="*/ 74150 h 1788650"/>
              <a:gd name="connsiteX71" fmla="*/ 125730 w 958850"/>
              <a:gd name="connsiteY71" fmla="*/ 51290 h 1788650"/>
              <a:gd name="connsiteX72" fmla="*/ 133350 w 958850"/>
              <a:gd name="connsiteY72" fmla="*/ 62720 h 1788650"/>
              <a:gd name="connsiteX73" fmla="*/ 140970 w 958850"/>
              <a:gd name="connsiteY73" fmla="*/ 51290 h 1788650"/>
              <a:gd name="connsiteX74" fmla="*/ 182880 w 958850"/>
              <a:gd name="connsiteY74" fmla="*/ 39860 h 1788650"/>
              <a:gd name="connsiteX75" fmla="*/ 211182 w 958850"/>
              <a:gd name="connsiteY75" fmla="*/ 51834 h 1788650"/>
              <a:gd name="connsiteX76" fmla="*/ 242207 w 958850"/>
              <a:gd name="connsiteY76" fmla="*/ 74695 h 1788650"/>
              <a:gd name="connsiteX77" fmla="*/ 283573 w 958850"/>
              <a:gd name="connsiteY77" fmla="*/ 104085 h 1788650"/>
              <a:gd name="connsiteX78" fmla="*/ 349431 w 958850"/>
              <a:gd name="connsiteY78" fmla="*/ 132389 h 1788650"/>
              <a:gd name="connsiteX79" fmla="*/ 389165 w 958850"/>
              <a:gd name="connsiteY79" fmla="*/ 159058 h 1788650"/>
              <a:gd name="connsiteX80" fmla="*/ 421277 w 958850"/>
              <a:gd name="connsiteY80" fmla="*/ 181374 h 1788650"/>
              <a:gd name="connsiteX81" fmla="*/ 457200 w 958850"/>
              <a:gd name="connsiteY81" fmla="*/ 209677 h 1788650"/>
              <a:gd name="connsiteX82" fmla="*/ 524147 w 958850"/>
              <a:gd name="connsiteY82" fmla="*/ 265195 h 1788650"/>
              <a:gd name="connsiteX83" fmla="*/ 555716 w 958850"/>
              <a:gd name="connsiteY83" fmla="*/ 294586 h 1788650"/>
              <a:gd name="connsiteX84" fmla="*/ 594360 w 958850"/>
              <a:gd name="connsiteY84" fmla="*/ 331597 h 1788650"/>
              <a:gd name="connsiteX85" fmla="*/ 622119 w 958850"/>
              <a:gd name="connsiteY85" fmla="*/ 369697 h 1788650"/>
              <a:gd name="connsiteX86" fmla="*/ 647700 w 958850"/>
              <a:gd name="connsiteY86" fmla="*/ 390380 h 1788650"/>
              <a:gd name="connsiteX87" fmla="*/ 678180 w 958850"/>
              <a:gd name="connsiteY87" fmla="*/ 436100 h 1788650"/>
              <a:gd name="connsiteX88" fmla="*/ 704850 w 958850"/>
              <a:gd name="connsiteY88" fmla="*/ 474200 h 1788650"/>
              <a:gd name="connsiteX89" fmla="*/ 741317 w 958850"/>
              <a:gd name="connsiteY89" fmla="*/ 549312 h 1788650"/>
              <a:gd name="connsiteX90" fmla="*/ 767987 w 958850"/>
              <a:gd name="connsiteY90" fmla="*/ 599930 h 1788650"/>
              <a:gd name="connsiteX91" fmla="*/ 798467 w 958850"/>
              <a:gd name="connsiteY91" fmla="*/ 651093 h 1788650"/>
              <a:gd name="connsiteX92" fmla="*/ 807176 w 958850"/>
              <a:gd name="connsiteY92" fmla="*/ 567273 h 1788650"/>
              <a:gd name="connsiteX93" fmla="*/ 801188 w 958850"/>
              <a:gd name="connsiteY93" fmla="*/ 501959 h 1788650"/>
              <a:gd name="connsiteX94" fmla="*/ 796290 w 958850"/>
              <a:gd name="connsiteY94" fmla="*/ 401810 h 1788650"/>
              <a:gd name="connsiteX95" fmla="*/ 792480 w 958850"/>
              <a:gd name="connsiteY95" fmla="*/ 337040 h 1788650"/>
              <a:gd name="connsiteX96" fmla="*/ 784860 w 958850"/>
              <a:gd name="connsiteY96" fmla="*/ 291320 h 1788650"/>
              <a:gd name="connsiteX97" fmla="*/ 788670 w 958850"/>
              <a:gd name="connsiteY97" fmla="*/ 196070 h 1788650"/>
              <a:gd name="connsiteX98" fmla="*/ 792480 w 958850"/>
              <a:gd name="connsiteY98" fmla="*/ 177020 h 1788650"/>
              <a:gd name="connsiteX99" fmla="*/ 800100 w 958850"/>
              <a:gd name="connsiteY99" fmla="*/ 199880 h 1788650"/>
              <a:gd name="connsiteX100" fmla="*/ 803910 w 958850"/>
              <a:gd name="connsiteY100" fmla="*/ 237980 h 1788650"/>
              <a:gd name="connsiteX101" fmla="*/ 807720 w 958850"/>
              <a:gd name="connsiteY101" fmla="*/ 268460 h 1788650"/>
              <a:gd name="connsiteX102" fmla="*/ 815340 w 958850"/>
              <a:gd name="connsiteY102" fmla="*/ 257030 h 1788650"/>
              <a:gd name="connsiteX103" fmla="*/ 826770 w 958850"/>
              <a:gd name="connsiteY103" fmla="*/ 226550 h 1788650"/>
              <a:gd name="connsiteX104" fmla="*/ 845820 w 958850"/>
              <a:gd name="connsiteY104" fmla="*/ 180830 h 1788650"/>
              <a:gd name="connsiteX105" fmla="*/ 853440 w 958850"/>
              <a:gd name="connsiteY105" fmla="*/ 196070 h 1788650"/>
              <a:gd name="connsiteX106" fmla="*/ 868680 w 958850"/>
              <a:gd name="connsiteY106" fmla="*/ 218930 h 1788650"/>
              <a:gd name="connsiteX107" fmla="*/ 876300 w 958850"/>
              <a:gd name="connsiteY107" fmla="*/ 199880 h 1788650"/>
              <a:gd name="connsiteX108" fmla="*/ 883920 w 958850"/>
              <a:gd name="connsiteY108" fmla="*/ 188450 h 1788650"/>
              <a:gd name="connsiteX109" fmla="*/ 887730 w 958850"/>
              <a:gd name="connsiteY109" fmla="*/ 237980 h 1788650"/>
              <a:gd name="connsiteX110" fmla="*/ 894806 w 958850"/>
              <a:gd name="connsiteY110" fmla="*/ 265739 h 1788650"/>
              <a:gd name="connsiteX111" fmla="*/ 906780 w 958850"/>
              <a:gd name="connsiteY111" fmla="*/ 226550 h 1788650"/>
              <a:gd name="connsiteX112" fmla="*/ 929640 w 958850"/>
              <a:gd name="connsiteY112" fmla="*/ 218930 h 1788650"/>
              <a:gd name="connsiteX113" fmla="*/ 933450 w 958850"/>
              <a:gd name="connsiteY113" fmla="*/ 207500 h 1788650"/>
              <a:gd name="connsiteX114" fmla="*/ 944880 w 958850"/>
              <a:gd name="connsiteY114" fmla="*/ 241790 h 1788650"/>
              <a:gd name="connsiteX115" fmla="*/ 941070 w 958850"/>
              <a:gd name="connsiteY115" fmla="*/ 302750 h 1788650"/>
              <a:gd name="connsiteX116" fmla="*/ 944880 w 958850"/>
              <a:gd name="connsiteY116" fmla="*/ 401810 h 1788650"/>
              <a:gd name="connsiteX117" fmla="*/ 948690 w 958850"/>
              <a:gd name="connsiteY117" fmla="*/ 428480 h 1788650"/>
              <a:gd name="connsiteX118" fmla="*/ 952500 w 958850"/>
              <a:gd name="connsiteY118" fmla="*/ 470390 h 1788650"/>
              <a:gd name="connsiteX119" fmla="*/ 956310 w 958850"/>
              <a:gd name="connsiteY119" fmla="*/ 565640 h 1788650"/>
              <a:gd name="connsiteX120" fmla="*/ 945969 w 958850"/>
              <a:gd name="connsiteY120" fmla="*/ 645650 h 1788650"/>
              <a:gd name="connsiteX121" fmla="*/ 946513 w 958850"/>
              <a:gd name="connsiteY121" fmla="*/ 731647 h 1788650"/>
              <a:gd name="connsiteX122" fmla="*/ 956310 w 958850"/>
              <a:gd name="connsiteY122" fmla="*/ 763760 h 1788650"/>
              <a:gd name="connsiteX123" fmla="*/ 952500 w 958850"/>
              <a:gd name="connsiteY123" fmla="*/ 782810 h 1788650"/>
              <a:gd name="connsiteX124" fmla="*/ 944880 w 958850"/>
              <a:gd name="connsiteY124" fmla="*/ 847580 h 1788650"/>
              <a:gd name="connsiteX125" fmla="*/ 941070 w 958850"/>
              <a:gd name="connsiteY125" fmla="*/ 862820 h 1788650"/>
              <a:gd name="connsiteX126" fmla="*/ 933450 w 958850"/>
              <a:gd name="connsiteY126" fmla="*/ 935210 h 1788650"/>
              <a:gd name="connsiteX127" fmla="*/ 925830 w 958850"/>
              <a:gd name="connsiteY127" fmla="*/ 988550 h 1788650"/>
              <a:gd name="connsiteX128" fmla="*/ 929640 w 958850"/>
              <a:gd name="connsiteY128" fmla="*/ 1057130 h 1788650"/>
              <a:gd name="connsiteX129" fmla="*/ 941070 w 958850"/>
              <a:gd name="connsiteY129" fmla="*/ 1133330 h 1788650"/>
              <a:gd name="connsiteX130" fmla="*/ 933450 w 958850"/>
              <a:gd name="connsiteY130" fmla="*/ 1217150 h 1788650"/>
              <a:gd name="connsiteX131" fmla="*/ 925830 w 958850"/>
              <a:gd name="connsiteY131" fmla="*/ 1262870 h 1788650"/>
              <a:gd name="connsiteX132" fmla="*/ 918210 w 958850"/>
              <a:gd name="connsiteY132" fmla="*/ 1346690 h 1788650"/>
              <a:gd name="connsiteX133" fmla="*/ 914400 w 958850"/>
              <a:gd name="connsiteY133" fmla="*/ 1361930 h 1788650"/>
              <a:gd name="connsiteX134" fmla="*/ 910590 w 958850"/>
              <a:gd name="connsiteY134" fmla="*/ 1380980 h 1788650"/>
              <a:gd name="connsiteX135" fmla="*/ 902970 w 958850"/>
              <a:gd name="connsiteY135" fmla="*/ 1403840 h 1788650"/>
              <a:gd name="connsiteX136" fmla="*/ 891540 w 958850"/>
              <a:gd name="connsiteY136" fmla="*/ 1430510 h 1788650"/>
              <a:gd name="connsiteX137" fmla="*/ 887730 w 958850"/>
              <a:gd name="connsiteY137" fmla="*/ 1457180 h 1788650"/>
              <a:gd name="connsiteX138" fmla="*/ 883920 w 958850"/>
              <a:gd name="connsiteY138" fmla="*/ 1468610 h 1788650"/>
              <a:gd name="connsiteX139" fmla="*/ 876300 w 958850"/>
              <a:gd name="connsiteY139" fmla="*/ 1495280 h 1788650"/>
              <a:gd name="connsiteX140" fmla="*/ 876300 w 958850"/>
              <a:gd name="connsiteY140" fmla="*/ 1586720 h 1788650"/>
              <a:gd name="connsiteX141" fmla="*/ 887730 w 958850"/>
              <a:gd name="connsiteY141" fmla="*/ 1609580 h 1788650"/>
              <a:gd name="connsiteX142" fmla="*/ 891540 w 958850"/>
              <a:gd name="connsiteY142" fmla="*/ 1617200 h 1788650"/>
              <a:gd name="connsiteX0" fmla="*/ 697230 w 957786"/>
              <a:gd name="connsiteY0" fmla="*/ 1788650 h 1788650"/>
              <a:gd name="connsiteX1" fmla="*/ 704850 w 957786"/>
              <a:gd name="connsiteY1" fmla="*/ 1758170 h 1788650"/>
              <a:gd name="connsiteX2" fmla="*/ 708660 w 957786"/>
              <a:gd name="connsiteY2" fmla="*/ 1742930 h 1788650"/>
              <a:gd name="connsiteX3" fmla="*/ 712470 w 957786"/>
              <a:gd name="connsiteY3" fmla="*/ 1716260 h 1788650"/>
              <a:gd name="connsiteX4" fmla="*/ 716280 w 957786"/>
              <a:gd name="connsiteY4" fmla="*/ 1697210 h 1788650"/>
              <a:gd name="connsiteX5" fmla="*/ 723900 w 957786"/>
              <a:gd name="connsiteY5" fmla="*/ 1674350 h 1788650"/>
              <a:gd name="connsiteX6" fmla="*/ 731520 w 957786"/>
              <a:gd name="connsiteY6" fmla="*/ 1590530 h 1788650"/>
              <a:gd name="connsiteX7" fmla="*/ 735330 w 957786"/>
              <a:gd name="connsiteY7" fmla="*/ 1579100 h 1788650"/>
              <a:gd name="connsiteX8" fmla="*/ 739140 w 957786"/>
              <a:gd name="connsiteY8" fmla="*/ 1529570 h 1788650"/>
              <a:gd name="connsiteX9" fmla="*/ 742950 w 957786"/>
              <a:gd name="connsiteY9" fmla="*/ 1514330 h 1788650"/>
              <a:gd name="connsiteX10" fmla="*/ 746760 w 957786"/>
              <a:gd name="connsiteY10" fmla="*/ 1472420 h 1788650"/>
              <a:gd name="connsiteX11" fmla="*/ 750570 w 957786"/>
              <a:gd name="connsiteY11" fmla="*/ 1457180 h 1788650"/>
              <a:gd name="connsiteX12" fmla="*/ 754380 w 957786"/>
              <a:gd name="connsiteY12" fmla="*/ 1426700 h 1788650"/>
              <a:gd name="connsiteX13" fmla="*/ 758190 w 957786"/>
              <a:gd name="connsiteY13" fmla="*/ 1400030 h 1788650"/>
              <a:gd name="connsiteX14" fmla="*/ 762000 w 957786"/>
              <a:gd name="connsiteY14" fmla="*/ 1339070 h 1788650"/>
              <a:gd name="connsiteX15" fmla="*/ 765810 w 957786"/>
              <a:gd name="connsiteY15" fmla="*/ 1316210 h 1788650"/>
              <a:gd name="connsiteX16" fmla="*/ 758190 w 957786"/>
              <a:gd name="connsiteY16" fmla="*/ 1209530 h 1788650"/>
              <a:gd name="connsiteX17" fmla="*/ 754380 w 957786"/>
              <a:gd name="connsiteY17" fmla="*/ 1190480 h 1788650"/>
              <a:gd name="connsiteX18" fmla="*/ 746760 w 957786"/>
              <a:gd name="connsiteY18" fmla="*/ 1137140 h 1788650"/>
              <a:gd name="connsiteX19" fmla="*/ 735330 w 957786"/>
              <a:gd name="connsiteY19" fmla="*/ 1087610 h 1788650"/>
              <a:gd name="connsiteX20" fmla="*/ 731520 w 957786"/>
              <a:gd name="connsiteY20" fmla="*/ 1076180 h 1788650"/>
              <a:gd name="connsiteX21" fmla="*/ 723900 w 957786"/>
              <a:gd name="connsiteY21" fmla="*/ 1019030 h 1788650"/>
              <a:gd name="connsiteX22" fmla="*/ 716280 w 957786"/>
              <a:gd name="connsiteY22" fmla="*/ 980930 h 1788650"/>
              <a:gd name="connsiteX23" fmla="*/ 712470 w 957786"/>
              <a:gd name="connsiteY23" fmla="*/ 942830 h 1788650"/>
              <a:gd name="connsiteX24" fmla="*/ 704850 w 957786"/>
              <a:gd name="connsiteY24" fmla="*/ 916160 h 1788650"/>
              <a:gd name="connsiteX25" fmla="*/ 701040 w 957786"/>
              <a:gd name="connsiteY25" fmla="*/ 897110 h 1788650"/>
              <a:gd name="connsiteX26" fmla="*/ 693420 w 957786"/>
              <a:gd name="connsiteY26" fmla="*/ 881870 h 1788650"/>
              <a:gd name="connsiteX27" fmla="*/ 685800 w 957786"/>
              <a:gd name="connsiteY27" fmla="*/ 859010 h 1788650"/>
              <a:gd name="connsiteX28" fmla="*/ 674370 w 957786"/>
              <a:gd name="connsiteY28" fmla="*/ 832340 h 1788650"/>
              <a:gd name="connsiteX29" fmla="*/ 666750 w 957786"/>
              <a:gd name="connsiteY29" fmla="*/ 817100 h 1788650"/>
              <a:gd name="connsiteX30" fmla="*/ 659130 w 957786"/>
              <a:gd name="connsiteY30" fmla="*/ 794240 h 1788650"/>
              <a:gd name="connsiteX31" fmla="*/ 655320 w 957786"/>
              <a:gd name="connsiteY31" fmla="*/ 779000 h 1788650"/>
              <a:gd name="connsiteX32" fmla="*/ 647700 w 957786"/>
              <a:gd name="connsiteY32" fmla="*/ 767570 h 1788650"/>
              <a:gd name="connsiteX33" fmla="*/ 640080 w 957786"/>
              <a:gd name="connsiteY33" fmla="*/ 737090 h 1788650"/>
              <a:gd name="connsiteX34" fmla="*/ 636270 w 957786"/>
              <a:gd name="connsiteY34" fmla="*/ 725660 h 1788650"/>
              <a:gd name="connsiteX35" fmla="*/ 632460 w 957786"/>
              <a:gd name="connsiteY35" fmla="*/ 710420 h 1788650"/>
              <a:gd name="connsiteX36" fmla="*/ 624840 w 957786"/>
              <a:gd name="connsiteY36" fmla="*/ 698990 h 1788650"/>
              <a:gd name="connsiteX37" fmla="*/ 621030 w 957786"/>
              <a:gd name="connsiteY37" fmla="*/ 683750 h 1788650"/>
              <a:gd name="connsiteX38" fmla="*/ 605790 w 957786"/>
              <a:gd name="connsiteY38" fmla="*/ 653270 h 1788650"/>
              <a:gd name="connsiteX39" fmla="*/ 586740 w 957786"/>
              <a:gd name="connsiteY39" fmla="*/ 622790 h 1788650"/>
              <a:gd name="connsiteX40" fmla="*/ 567690 w 957786"/>
              <a:gd name="connsiteY40" fmla="*/ 584690 h 1788650"/>
              <a:gd name="connsiteX41" fmla="*/ 567690 w 957786"/>
              <a:gd name="connsiteY41" fmla="*/ 584690 h 1788650"/>
              <a:gd name="connsiteX42" fmla="*/ 537210 w 957786"/>
              <a:gd name="connsiteY42" fmla="*/ 538970 h 1788650"/>
              <a:gd name="connsiteX43" fmla="*/ 518160 w 957786"/>
              <a:gd name="connsiteY43" fmla="*/ 504680 h 1788650"/>
              <a:gd name="connsiteX44" fmla="*/ 510540 w 957786"/>
              <a:gd name="connsiteY44" fmla="*/ 493250 h 1788650"/>
              <a:gd name="connsiteX45" fmla="*/ 468630 w 957786"/>
              <a:gd name="connsiteY45" fmla="*/ 455150 h 1788650"/>
              <a:gd name="connsiteX46" fmla="*/ 434340 w 957786"/>
              <a:gd name="connsiteY46" fmla="*/ 417050 h 1788650"/>
              <a:gd name="connsiteX47" fmla="*/ 403860 w 957786"/>
              <a:gd name="connsiteY47" fmla="*/ 390380 h 1788650"/>
              <a:gd name="connsiteX48" fmla="*/ 369570 w 957786"/>
              <a:gd name="connsiteY48" fmla="*/ 359900 h 1788650"/>
              <a:gd name="connsiteX49" fmla="*/ 342900 w 957786"/>
              <a:gd name="connsiteY49" fmla="*/ 344660 h 1788650"/>
              <a:gd name="connsiteX50" fmla="*/ 308610 w 957786"/>
              <a:gd name="connsiteY50" fmla="*/ 317990 h 1788650"/>
              <a:gd name="connsiteX51" fmla="*/ 281940 w 957786"/>
              <a:gd name="connsiteY51" fmla="*/ 302750 h 1788650"/>
              <a:gd name="connsiteX52" fmla="*/ 270510 w 957786"/>
              <a:gd name="connsiteY52" fmla="*/ 295130 h 1788650"/>
              <a:gd name="connsiteX53" fmla="*/ 224246 w 957786"/>
              <a:gd name="connsiteY53" fmla="*/ 264106 h 1788650"/>
              <a:gd name="connsiteX54" fmla="*/ 188323 w 957786"/>
              <a:gd name="connsiteY54" fmla="*/ 247232 h 1788650"/>
              <a:gd name="connsiteX55" fmla="*/ 163286 w 957786"/>
              <a:gd name="connsiteY55" fmla="*/ 215120 h 1788650"/>
              <a:gd name="connsiteX56" fmla="*/ 117566 w 957786"/>
              <a:gd name="connsiteY56" fmla="*/ 195526 h 1788650"/>
              <a:gd name="connsiteX57" fmla="*/ 76200 w 957786"/>
              <a:gd name="connsiteY57" fmla="*/ 167768 h 1788650"/>
              <a:gd name="connsiteX58" fmla="*/ 30480 w 957786"/>
              <a:gd name="connsiteY58" fmla="*/ 142730 h 1788650"/>
              <a:gd name="connsiteX59" fmla="*/ 22860 w 957786"/>
              <a:gd name="connsiteY59" fmla="*/ 127490 h 1788650"/>
              <a:gd name="connsiteX60" fmla="*/ 11430 w 957786"/>
              <a:gd name="connsiteY60" fmla="*/ 119870 h 1788650"/>
              <a:gd name="connsiteX61" fmla="*/ 19050 w 957786"/>
              <a:gd name="connsiteY61" fmla="*/ 104630 h 1788650"/>
              <a:gd name="connsiteX62" fmla="*/ 30480 w 957786"/>
              <a:gd name="connsiteY62" fmla="*/ 116060 h 1788650"/>
              <a:gd name="connsiteX63" fmla="*/ 41910 w 957786"/>
              <a:gd name="connsiteY63" fmla="*/ 123680 h 1788650"/>
              <a:gd name="connsiteX64" fmla="*/ 60960 w 957786"/>
              <a:gd name="connsiteY64" fmla="*/ 127490 h 1788650"/>
              <a:gd name="connsiteX65" fmla="*/ 53340 w 957786"/>
              <a:gd name="connsiteY65" fmla="*/ 97010 h 1788650"/>
              <a:gd name="connsiteX66" fmla="*/ 49530 w 957786"/>
              <a:gd name="connsiteY66" fmla="*/ 77960 h 1788650"/>
              <a:gd name="connsiteX67" fmla="*/ 72390 w 957786"/>
              <a:gd name="connsiteY67" fmla="*/ 93200 h 1788650"/>
              <a:gd name="connsiteX68" fmla="*/ 83820 w 957786"/>
              <a:gd name="connsiteY68" fmla="*/ 70340 h 1788650"/>
              <a:gd name="connsiteX69" fmla="*/ 110490 w 957786"/>
              <a:gd name="connsiteY69" fmla="*/ 89390 h 1788650"/>
              <a:gd name="connsiteX70" fmla="*/ 118110 w 957786"/>
              <a:gd name="connsiteY70" fmla="*/ 74150 h 1788650"/>
              <a:gd name="connsiteX71" fmla="*/ 125730 w 957786"/>
              <a:gd name="connsiteY71" fmla="*/ 51290 h 1788650"/>
              <a:gd name="connsiteX72" fmla="*/ 133350 w 957786"/>
              <a:gd name="connsiteY72" fmla="*/ 62720 h 1788650"/>
              <a:gd name="connsiteX73" fmla="*/ 140970 w 957786"/>
              <a:gd name="connsiteY73" fmla="*/ 51290 h 1788650"/>
              <a:gd name="connsiteX74" fmla="*/ 182880 w 957786"/>
              <a:gd name="connsiteY74" fmla="*/ 39860 h 1788650"/>
              <a:gd name="connsiteX75" fmla="*/ 211182 w 957786"/>
              <a:gd name="connsiteY75" fmla="*/ 51834 h 1788650"/>
              <a:gd name="connsiteX76" fmla="*/ 242207 w 957786"/>
              <a:gd name="connsiteY76" fmla="*/ 74695 h 1788650"/>
              <a:gd name="connsiteX77" fmla="*/ 283573 w 957786"/>
              <a:gd name="connsiteY77" fmla="*/ 104085 h 1788650"/>
              <a:gd name="connsiteX78" fmla="*/ 349431 w 957786"/>
              <a:gd name="connsiteY78" fmla="*/ 132389 h 1788650"/>
              <a:gd name="connsiteX79" fmla="*/ 389165 w 957786"/>
              <a:gd name="connsiteY79" fmla="*/ 159058 h 1788650"/>
              <a:gd name="connsiteX80" fmla="*/ 421277 w 957786"/>
              <a:gd name="connsiteY80" fmla="*/ 181374 h 1788650"/>
              <a:gd name="connsiteX81" fmla="*/ 457200 w 957786"/>
              <a:gd name="connsiteY81" fmla="*/ 209677 h 1788650"/>
              <a:gd name="connsiteX82" fmla="*/ 524147 w 957786"/>
              <a:gd name="connsiteY82" fmla="*/ 265195 h 1788650"/>
              <a:gd name="connsiteX83" fmla="*/ 555716 w 957786"/>
              <a:gd name="connsiteY83" fmla="*/ 294586 h 1788650"/>
              <a:gd name="connsiteX84" fmla="*/ 594360 w 957786"/>
              <a:gd name="connsiteY84" fmla="*/ 331597 h 1788650"/>
              <a:gd name="connsiteX85" fmla="*/ 622119 w 957786"/>
              <a:gd name="connsiteY85" fmla="*/ 369697 h 1788650"/>
              <a:gd name="connsiteX86" fmla="*/ 647700 w 957786"/>
              <a:gd name="connsiteY86" fmla="*/ 390380 h 1788650"/>
              <a:gd name="connsiteX87" fmla="*/ 678180 w 957786"/>
              <a:gd name="connsiteY87" fmla="*/ 436100 h 1788650"/>
              <a:gd name="connsiteX88" fmla="*/ 704850 w 957786"/>
              <a:gd name="connsiteY88" fmla="*/ 474200 h 1788650"/>
              <a:gd name="connsiteX89" fmla="*/ 741317 w 957786"/>
              <a:gd name="connsiteY89" fmla="*/ 549312 h 1788650"/>
              <a:gd name="connsiteX90" fmla="*/ 767987 w 957786"/>
              <a:gd name="connsiteY90" fmla="*/ 599930 h 1788650"/>
              <a:gd name="connsiteX91" fmla="*/ 798467 w 957786"/>
              <a:gd name="connsiteY91" fmla="*/ 651093 h 1788650"/>
              <a:gd name="connsiteX92" fmla="*/ 807176 w 957786"/>
              <a:gd name="connsiteY92" fmla="*/ 567273 h 1788650"/>
              <a:gd name="connsiteX93" fmla="*/ 801188 w 957786"/>
              <a:gd name="connsiteY93" fmla="*/ 501959 h 1788650"/>
              <a:gd name="connsiteX94" fmla="*/ 796290 w 957786"/>
              <a:gd name="connsiteY94" fmla="*/ 401810 h 1788650"/>
              <a:gd name="connsiteX95" fmla="*/ 792480 w 957786"/>
              <a:gd name="connsiteY95" fmla="*/ 337040 h 1788650"/>
              <a:gd name="connsiteX96" fmla="*/ 784860 w 957786"/>
              <a:gd name="connsiteY96" fmla="*/ 291320 h 1788650"/>
              <a:gd name="connsiteX97" fmla="*/ 788670 w 957786"/>
              <a:gd name="connsiteY97" fmla="*/ 196070 h 1788650"/>
              <a:gd name="connsiteX98" fmla="*/ 792480 w 957786"/>
              <a:gd name="connsiteY98" fmla="*/ 177020 h 1788650"/>
              <a:gd name="connsiteX99" fmla="*/ 800100 w 957786"/>
              <a:gd name="connsiteY99" fmla="*/ 199880 h 1788650"/>
              <a:gd name="connsiteX100" fmla="*/ 803910 w 957786"/>
              <a:gd name="connsiteY100" fmla="*/ 237980 h 1788650"/>
              <a:gd name="connsiteX101" fmla="*/ 807720 w 957786"/>
              <a:gd name="connsiteY101" fmla="*/ 268460 h 1788650"/>
              <a:gd name="connsiteX102" fmla="*/ 815340 w 957786"/>
              <a:gd name="connsiteY102" fmla="*/ 257030 h 1788650"/>
              <a:gd name="connsiteX103" fmla="*/ 826770 w 957786"/>
              <a:gd name="connsiteY103" fmla="*/ 226550 h 1788650"/>
              <a:gd name="connsiteX104" fmla="*/ 845820 w 957786"/>
              <a:gd name="connsiteY104" fmla="*/ 180830 h 1788650"/>
              <a:gd name="connsiteX105" fmla="*/ 853440 w 957786"/>
              <a:gd name="connsiteY105" fmla="*/ 196070 h 1788650"/>
              <a:gd name="connsiteX106" fmla="*/ 868680 w 957786"/>
              <a:gd name="connsiteY106" fmla="*/ 218930 h 1788650"/>
              <a:gd name="connsiteX107" fmla="*/ 876300 w 957786"/>
              <a:gd name="connsiteY107" fmla="*/ 199880 h 1788650"/>
              <a:gd name="connsiteX108" fmla="*/ 883920 w 957786"/>
              <a:gd name="connsiteY108" fmla="*/ 188450 h 1788650"/>
              <a:gd name="connsiteX109" fmla="*/ 887730 w 957786"/>
              <a:gd name="connsiteY109" fmla="*/ 237980 h 1788650"/>
              <a:gd name="connsiteX110" fmla="*/ 894806 w 957786"/>
              <a:gd name="connsiteY110" fmla="*/ 265739 h 1788650"/>
              <a:gd name="connsiteX111" fmla="*/ 906780 w 957786"/>
              <a:gd name="connsiteY111" fmla="*/ 226550 h 1788650"/>
              <a:gd name="connsiteX112" fmla="*/ 929640 w 957786"/>
              <a:gd name="connsiteY112" fmla="*/ 218930 h 1788650"/>
              <a:gd name="connsiteX113" fmla="*/ 933450 w 957786"/>
              <a:gd name="connsiteY113" fmla="*/ 207500 h 1788650"/>
              <a:gd name="connsiteX114" fmla="*/ 944880 w 957786"/>
              <a:gd name="connsiteY114" fmla="*/ 241790 h 1788650"/>
              <a:gd name="connsiteX115" fmla="*/ 941070 w 957786"/>
              <a:gd name="connsiteY115" fmla="*/ 302750 h 1788650"/>
              <a:gd name="connsiteX116" fmla="*/ 944880 w 957786"/>
              <a:gd name="connsiteY116" fmla="*/ 401810 h 1788650"/>
              <a:gd name="connsiteX117" fmla="*/ 948690 w 957786"/>
              <a:gd name="connsiteY117" fmla="*/ 428480 h 1788650"/>
              <a:gd name="connsiteX118" fmla="*/ 952500 w 957786"/>
              <a:gd name="connsiteY118" fmla="*/ 470390 h 1788650"/>
              <a:gd name="connsiteX119" fmla="*/ 950867 w 957786"/>
              <a:gd name="connsiteY119" fmla="*/ 552033 h 1788650"/>
              <a:gd name="connsiteX120" fmla="*/ 945969 w 957786"/>
              <a:gd name="connsiteY120" fmla="*/ 645650 h 1788650"/>
              <a:gd name="connsiteX121" fmla="*/ 946513 w 957786"/>
              <a:gd name="connsiteY121" fmla="*/ 731647 h 1788650"/>
              <a:gd name="connsiteX122" fmla="*/ 956310 w 957786"/>
              <a:gd name="connsiteY122" fmla="*/ 763760 h 1788650"/>
              <a:gd name="connsiteX123" fmla="*/ 952500 w 957786"/>
              <a:gd name="connsiteY123" fmla="*/ 782810 h 1788650"/>
              <a:gd name="connsiteX124" fmla="*/ 944880 w 957786"/>
              <a:gd name="connsiteY124" fmla="*/ 847580 h 1788650"/>
              <a:gd name="connsiteX125" fmla="*/ 941070 w 957786"/>
              <a:gd name="connsiteY125" fmla="*/ 862820 h 1788650"/>
              <a:gd name="connsiteX126" fmla="*/ 933450 w 957786"/>
              <a:gd name="connsiteY126" fmla="*/ 935210 h 1788650"/>
              <a:gd name="connsiteX127" fmla="*/ 925830 w 957786"/>
              <a:gd name="connsiteY127" fmla="*/ 988550 h 1788650"/>
              <a:gd name="connsiteX128" fmla="*/ 929640 w 957786"/>
              <a:gd name="connsiteY128" fmla="*/ 1057130 h 1788650"/>
              <a:gd name="connsiteX129" fmla="*/ 941070 w 957786"/>
              <a:gd name="connsiteY129" fmla="*/ 1133330 h 1788650"/>
              <a:gd name="connsiteX130" fmla="*/ 933450 w 957786"/>
              <a:gd name="connsiteY130" fmla="*/ 1217150 h 1788650"/>
              <a:gd name="connsiteX131" fmla="*/ 925830 w 957786"/>
              <a:gd name="connsiteY131" fmla="*/ 1262870 h 1788650"/>
              <a:gd name="connsiteX132" fmla="*/ 918210 w 957786"/>
              <a:gd name="connsiteY132" fmla="*/ 1346690 h 1788650"/>
              <a:gd name="connsiteX133" fmla="*/ 914400 w 957786"/>
              <a:gd name="connsiteY133" fmla="*/ 1361930 h 1788650"/>
              <a:gd name="connsiteX134" fmla="*/ 910590 w 957786"/>
              <a:gd name="connsiteY134" fmla="*/ 1380980 h 1788650"/>
              <a:gd name="connsiteX135" fmla="*/ 902970 w 957786"/>
              <a:gd name="connsiteY135" fmla="*/ 1403840 h 1788650"/>
              <a:gd name="connsiteX136" fmla="*/ 891540 w 957786"/>
              <a:gd name="connsiteY136" fmla="*/ 1430510 h 1788650"/>
              <a:gd name="connsiteX137" fmla="*/ 887730 w 957786"/>
              <a:gd name="connsiteY137" fmla="*/ 1457180 h 1788650"/>
              <a:gd name="connsiteX138" fmla="*/ 883920 w 957786"/>
              <a:gd name="connsiteY138" fmla="*/ 1468610 h 1788650"/>
              <a:gd name="connsiteX139" fmla="*/ 876300 w 957786"/>
              <a:gd name="connsiteY139" fmla="*/ 1495280 h 1788650"/>
              <a:gd name="connsiteX140" fmla="*/ 876300 w 957786"/>
              <a:gd name="connsiteY140" fmla="*/ 1586720 h 1788650"/>
              <a:gd name="connsiteX141" fmla="*/ 887730 w 957786"/>
              <a:gd name="connsiteY141" fmla="*/ 1609580 h 1788650"/>
              <a:gd name="connsiteX142" fmla="*/ 891540 w 957786"/>
              <a:gd name="connsiteY142" fmla="*/ 1617200 h 1788650"/>
              <a:gd name="connsiteX0" fmla="*/ 697230 w 953770"/>
              <a:gd name="connsiteY0" fmla="*/ 1788650 h 1788650"/>
              <a:gd name="connsiteX1" fmla="*/ 704850 w 953770"/>
              <a:gd name="connsiteY1" fmla="*/ 1758170 h 1788650"/>
              <a:gd name="connsiteX2" fmla="*/ 708660 w 953770"/>
              <a:gd name="connsiteY2" fmla="*/ 1742930 h 1788650"/>
              <a:gd name="connsiteX3" fmla="*/ 712470 w 953770"/>
              <a:gd name="connsiteY3" fmla="*/ 1716260 h 1788650"/>
              <a:gd name="connsiteX4" fmla="*/ 716280 w 953770"/>
              <a:gd name="connsiteY4" fmla="*/ 1697210 h 1788650"/>
              <a:gd name="connsiteX5" fmla="*/ 723900 w 953770"/>
              <a:gd name="connsiteY5" fmla="*/ 1674350 h 1788650"/>
              <a:gd name="connsiteX6" fmla="*/ 731520 w 953770"/>
              <a:gd name="connsiteY6" fmla="*/ 1590530 h 1788650"/>
              <a:gd name="connsiteX7" fmla="*/ 735330 w 953770"/>
              <a:gd name="connsiteY7" fmla="*/ 1579100 h 1788650"/>
              <a:gd name="connsiteX8" fmla="*/ 739140 w 953770"/>
              <a:gd name="connsiteY8" fmla="*/ 1529570 h 1788650"/>
              <a:gd name="connsiteX9" fmla="*/ 742950 w 953770"/>
              <a:gd name="connsiteY9" fmla="*/ 1514330 h 1788650"/>
              <a:gd name="connsiteX10" fmla="*/ 746760 w 953770"/>
              <a:gd name="connsiteY10" fmla="*/ 1472420 h 1788650"/>
              <a:gd name="connsiteX11" fmla="*/ 750570 w 953770"/>
              <a:gd name="connsiteY11" fmla="*/ 1457180 h 1788650"/>
              <a:gd name="connsiteX12" fmla="*/ 754380 w 953770"/>
              <a:gd name="connsiteY12" fmla="*/ 1426700 h 1788650"/>
              <a:gd name="connsiteX13" fmla="*/ 758190 w 953770"/>
              <a:gd name="connsiteY13" fmla="*/ 1400030 h 1788650"/>
              <a:gd name="connsiteX14" fmla="*/ 762000 w 953770"/>
              <a:gd name="connsiteY14" fmla="*/ 1339070 h 1788650"/>
              <a:gd name="connsiteX15" fmla="*/ 765810 w 953770"/>
              <a:gd name="connsiteY15" fmla="*/ 1316210 h 1788650"/>
              <a:gd name="connsiteX16" fmla="*/ 758190 w 953770"/>
              <a:gd name="connsiteY16" fmla="*/ 1209530 h 1788650"/>
              <a:gd name="connsiteX17" fmla="*/ 754380 w 953770"/>
              <a:gd name="connsiteY17" fmla="*/ 1190480 h 1788650"/>
              <a:gd name="connsiteX18" fmla="*/ 746760 w 953770"/>
              <a:gd name="connsiteY18" fmla="*/ 1137140 h 1788650"/>
              <a:gd name="connsiteX19" fmla="*/ 735330 w 953770"/>
              <a:gd name="connsiteY19" fmla="*/ 1087610 h 1788650"/>
              <a:gd name="connsiteX20" fmla="*/ 731520 w 953770"/>
              <a:gd name="connsiteY20" fmla="*/ 1076180 h 1788650"/>
              <a:gd name="connsiteX21" fmla="*/ 723900 w 953770"/>
              <a:gd name="connsiteY21" fmla="*/ 1019030 h 1788650"/>
              <a:gd name="connsiteX22" fmla="*/ 716280 w 953770"/>
              <a:gd name="connsiteY22" fmla="*/ 980930 h 1788650"/>
              <a:gd name="connsiteX23" fmla="*/ 712470 w 953770"/>
              <a:gd name="connsiteY23" fmla="*/ 942830 h 1788650"/>
              <a:gd name="connsiteX24" fmla="*/ 704850 w 953770"/>
              <a:gd name="connsiteY24" fmla="*/ 916160 h 1788650"/>
              <a:gd name="connsiteX25" fmla="*/ 701040 w 953770"/>
              <a:gd name="connsiteY25" fmla="*/ 897110 h 1788650"/>
              <a:gd name="connsiteX26" fmla="*/ 693420 w 953770"/>
              <a:gd name="connsiteY26" fmla="*/ 881870 h 1788650"/>
              <a:gd name="connsiteX27" fmla="*/ 685800 w 953770"/>
              <a:gd name="connsiteY27" fmla="*/ 859010 h 1788650"/>
              <a:gd name="connsiteX28" fmla="*/ 674370 w 953770"/>
              <a:gd name="connsiteY28" fmla="*/ 832340 h 1788650"/>
              <a:gd name="connsiteX29" fmla="*/ 666750 w 953770"/>
              <a:gd name="connsiteY29" fmla="*/ 817100 h 1788650"/>
              <a:gd name="connsiteX30" fmla="*/ 659130 w 953770"/>
              <a:gd name="connsiteY30" fmla="*/ 794240 h 1788650"/>
              <a:gd name="connsiteX31" fmla="*/ 655320 w 953770"/>
              <a:gd name="connsiteY31" fmla="*/ 779000 h 1788650"/>
              <a:gd name="connsiteX32" fmla="*/ 647700 w 953770"/>
              <a:gd name="connsiteY32" fmla="*/ 767570 h 1788650"/>
              <a:gd name="connsiteX33" fmla="*/ 640080 w 953770"/>
              <a:gd name="connsiteY33" fmla="*/ 737090 h 1788650"/>
              <a:gd name="connsiteX34" fmla="*/ 636270 w 953770"/>
              <a:gd name="connsiteY34" fmla="*/ 725660 h 1788650"/>
              <a:gd name="connsiteX35" fmla="*/ 632460 w 953770"/>
              <a:gd name="connsiteY35" fmla="*/ 710420 h 1788650"/>
              <a:gd name="connsiteX36" fmla="*/ 624840 w 953770"/>
              <a:gd name="connsiteY36" fmla="*/ 698990 h 1788650"/>
              <a:gd name="connsiteX37" fmla="*/ 621030 w 953770"/>
              <a:gd name="connsiteY37" fmla="*/ 683750 h 1788650"/>
              <a:gd name="connsiteX38" fmla="*/ 605790 w 953770"/>
              <a:gd name="connsiteY38" fmla="*/ 653270 h 1788650"/>
              <a:gd name="connsiteX39" fmla="*/ 586740 w 953770"/>
              <a:gd name="connsiteY39" fmla="*/ 622790 h 1788650"/>
              <a:gd name="connsiteX40" fmla="*/ 567690 w 953770"/>
              <a:gd name="connsiteY40" fmla="*/ 584690 h 1788650"/>
              <a:gd name="connsiteX41" fmla="*/ 567690 w 953770"/>
              <a:gd name="connsiteY41" fmla="*/ 584690 h 1788650"/>
              <a:gd name="connsiteX42" fmla="*/ 537210 w 953770"/>
              <a:gd name="connsiteY42" fmla="*/ 538970 h 1788650"/>
              <a:gd name="connsiteX43" fmla="*/ 518160 w 953770"/>
              <a:gd name="connsiteY43" fmla="*/ 504680 h 1788650"/>
              <a:gd name="connsiteX44" fmla="*/ 510540 w 953770"/>
              <a:gd name="connsiteY44" fmla="*/ 493250 h 1788650"/>
              <a:gd name="connsiteX45" fmla="*/ 468630 w 953770"/>
              <a:gd name="connsiteY45" fmla="*/ 455150 h 1788650"/>
              <a:gd name="connsiteX46" fmla="*/ 434340 w 953770"/>
              <a:gd name="connsiteY46" fmla="*/ 417050 h 1788650"/>
              <a:gd name="connsiteX47" fmla="*/ 403860 w 953770"/>
              <a:gd name="connsiteY47" fmla="*/ 390380 h 1788650"/>
              <a:gd name="connsiteX48" fmla="*/ 369570 w 953770"/>
              <a:gd name="connsiteY48" fmla="*/ 359900 h 1788650"/>
              <a:gd name="connsiteX49" fmla="*/ 342900 w 953770"/>
              <a:gd name="connsiteY49" fmla="*/ 344660 h 1788650"/>
              <a:gd name="connsiteX50" fmla="*/ 308610 w 953770"/>
              <a:gd name="connsiteY50" fmla="*/ 317990 h 1788650"/>
              <a:gd name="connsiteX51" fmla="*/ 281940 w 953770"/>
              <a:gd name="connsiteY51" fmla="*/ 302750 h 1788650"/>
              <a:gd name="connsiteX52" fmla="*/ 270510 w 953770"/>
              <a:gd name="connsiteY52" fmla="*/ 295130 h 1788650"/>
              <a:gd name="connsiteX53" fmla="*/ 224246 w 953770"/>
              <a:gd name="connsiteY53" fmla="*/ 264106 h 1788650"/>
              <a:gd name="connsiteX54" fmla="*/ 188323 w 953770"/>
              <a:gd name="connsiteY54" fmla="*/ 247232 h 1788650"/>
              <a:gd name="connsiteX55" fmla="*/ 163286 w 953770"/>
              <a:gd name="connsiteY55" fmla="*/ 215120 h 1788650"/>
              <a:gd name="connsiteX56" fmla="*/ 117566 w 953770"/>
              <a:gd name="connsiteY56" fmla="*/ 195526 h 1788650"/>
              <a:gd name="connsiteX57" fmla="*/ 76200 w 953770"/>
              <a:gd name="connsiteY57" fmla="*/ 167768 h 1788650"/>
              <a:gd name="connsiteX58" fmla="*/ 30480 w 953770"/>
              <a:gd name="connsiteY58" fmla="*/ 142730 h 1788650"/>
              <a:gd name="connsiteX59" fmla="*/ 22860 w 953770"/>
              <a:gd name="connsiteY59" fmla="*/ 127490 h 1788650"/>
              <a:gd name="connsiteX60" fmla="*/ 11430 w 953770"/>
              <a:gd name="connsiteY60" fmla="*/ 119870 h 1788650"/>
              <a:gd name="connsiteX61" fmla="*/ 19050 w 953770"/>
              <a:gd name="connsiteY61" fmla="*/ 104630 h 1788650"/>
              <a:gd name="connsiteX62" fmla="*/ 30480 w 953770"/>
              <a:gd name="connsiteY62" fmla="*/ 116060 h 1788650"/>
              <a:gd name="connsiteX63" fmla="*/ 41910 w 953770"/>
              <a:gd name="connsiteY63" fmla="*/ 123680 h 1788650"/>
              <a:gd name="connsiteX64" fmla="*/ 60960 w 953770"/>
              <a:gd name="connsiteY64" fmla="*/ 127490 h 1788650"/>
              <a:gd name="connsiteX65" fmla="*/ 53340 w 953770"/>
              <a:gd name="connsiteY65" fmla="*/ 97010 h 1788650"/>
              <a:gd name="connsiteX66" fmla="*/ 49530 w 953770"/>
              <a:gd name="connsiteY66" fmla="*/ 77960 h 1788650"/>
              <a:gd name="connsiteX67" fmla="*/ 72390 w 953770"/>
              <a:gd name="connsiteY67" fmla="*/ 93200 h 1788650"/>
              <a:gd name="connsiteX68" fmla="*/ 83820 w 953770"/>
              <a:gd name="connsiteY68" fmla="*/ 70340 h 1788650"/>
              <a:gd name="connsiteX69" fmla="*/ 110490 w 953770"/>
              <a:gd name="connsiteY69" fmla="*/ 89390 h 1788650"/>
              <a:gd name="connsiteX70" fmla="*/ 118110 w 953770"/>
              <a:gd name="connsiteY70" fmla="*/ 74150 h 1788650"/>
              <a:gd name="connsiteX71" fmla="*/ 125730 w 953770"/>
              <a:gd name="connsiteY71" fmla="*/ 51290 h 1788650"/>
              <a:gd name="connsiteX72" fmla="*/ 133350 w 953770"/>
              <a:gd name="connsiteY72" fmla="*/ 62720 h 1788650"/>
              <a:gd name="connsiteX73" fmla="*/ 140970 w 953770"/>
              <a:gd name="connsiteY73" fmla="*/ 51290 h 1788650"/>
              <a:gd name="connsiteX74" fmla="*/ 182880 w 953770"/>
              <a:gd name="connsiteY74" fmla="*/ 39860 h 1788650"/>
              <a:gd name="connsiteX75" fmla="*/ 211182 w 953770"/>
              <a:gd name="connsiteY75" fmla="*/ 51834 h 1788650"/>
              <a:gd name="connsiteX76" fmla="*/ 242207 w 953770"/>
              <a:gd name="connsiteY76" fmla="*/ 74695 h 1788650"/>
              <a:gd name="connsiteX77" fmla="*/ 283573 w 953770"/>
              <a:gd name="connsiteY77" fmla="*/ 104085 h 1788650"/>
              <a:gd name="connsiteX78" fmla="*/ 349431 w 953770"/>
              <a:gd name="connsiteY78" fmla="*/ 132389 h 1788650"/>
              <a:gd name="connsiteX79" fmla="*/ 389165 w 953770"/>
              <a:gd name="connsiteY79" fmla="*/ 159058 h 1788650"/>
              <a:gd name="connsiteX80" fmla="*/ 421277 w 953770"/>
              <a:gd name="connsiteY80" fmla="*/ 181374 h 1788650"/>
              <a:gd name="connsiteX81" fmla="*/ 457200 w 953770"/>
              <a:gd name="connsiteY81" fmla="*/ 209677 h 1788650"/>
              <a:gd name="connsiteX82" fmla="*/ 524147 w 953770"/>
              <a:gd name="connsiteY82" fmla="*/ 265195 h 1788650"/>
              <a:gd name="connsiteX83" fmla="*/ 555716 w 953770"/>
              <a:gd name="connsiteY83" fmla="*/ 294586 h 1788650"/>
              <a:gd name="connsiteX84" fmla="*/ 594360 w 953770"/>
              <a:gd name="connsiteY84" fmla="*/ 331597 h 1788650"/>
              <a:gd name="connsiteX85" fmla="*/ 622119 w 953770"/>
              <a:gd name="connsiteY85" fmla="*/ 369697 h 1788650"/>
              <a:gd name="connsiteX86" fmla="*/ 647700 w 953770"/>
              <a:gd name="connsiteY86" fmla="*/ 390380 h 1788650"/>
              <a:gd name="connsiteX87" fmla="*/ 678180 w 953770"/>
              <a:gd name="connsiteY87" fmla="*/ 436100 h 1788650"/>
              <a:gd name="connsiteX88" fmla="*/ 704850 w 953770"/>
              <a:gd name="connsiteY88" fmla="*/ 474200 h 1788650"/>
              <a:gd name="connsiteX89" fmla="*/ 741317 w 953770"/>
              <a:gd name="connsiteY89" fmla="*/ 549312 h 1788650"/>
              <a:gd name="connsiteX90" fmla="*/ 767987 w 953770"/>
              <a:gd name="connsiteY90" fmla="*/ 599930 h 1788650"/>
              <a:gd name="connsiteX91" fmla="*/ 798467 w 953770"/>
              <a:gd name="connsiteY91" fmla="*/ 651093 h 1788650"/>
              <a:gd name="connsiteX92" fmla="*/ 807176 w 953770"/>
              <a:gd name="connsiteY92" fmla="*/ 567273 h 1788650"/>
              <a:gd name="connsiteX93" fmla="*/ 801188 w 953770"/>
              <a:gd name="connsiteY93" fmla="*/ 501959 h 1788650"/>
              <a:gd name="connsiteX94" fmla="*/ 796290 w 953770"/>
              <a:gd name="connsiteY94" fmla="*/ 401810 h 1788650"/>
              <a:gd name="connsiteX95" fmla="*/ 792480 w 953770"/>
              <a:gd name="connsiteY95" fmla="*/ 337040 h 1788650"/>
              <a:gd name="connsiteX96" fmla="*/ 784860 w 953770"/>
              <a:gd name="connsiteY96" fmla="*/ 291320 h 1788650"/>
              <a:gd name="connsiteX97" fmla="*/ 788670 w 953770"/>
              <a:gd name="connsiteY97" fmla="*/ 196070 h 1788650"/>
              <a:gd name="connsiteX98" fmla="*/ 792480 w 953770"/>
              <a:gd name="connsiteY98" fmla="*/ 177020 h 1788650"/>
              <a:gd name="connsiteX99" fmla="*/ 800100 w 953770"/>
              <a:gd name="connsiteY99" fmla="*/ 199880 h 1788650"/>
              <a:gd name="connsiteX100" fmla="*/ 803910 w 953770"/>
              <a:gd name="connsiteY100" fmla="*/ 237980 h 1788650"/>
              <a:gd name="connsiteX101" fmla="*/ 807720 w 953770"/>
              <a:gd name="connsiteY101" fmla="*/ 268460 h 1788650"/>
              <a:gd name="connsiteX102" fmla="*/ 815340 w 953770"/>
              <a:gd name="connsiteY102" fmla="*/ 257030 h 1788650"/>
              <a:gd name="connsiteX103" fmla="*/ 826770 w 953770"/>
              <a:gd name="connsiteY103" fmla="*/ 226550 h 1788650"/>
              <a:gd name="connsiteX104" fmla="*/ 845820 w 953770"/>
              <a:gd name="connsiteY104" fmla="*/ 180830 h 1788650"/>
              <a:gd name="connsiteX105" fmla="*/ 853440 w 953770"/>
              <a:gd name="connsiteY105" fmla="*/ 196070 h 1788650"/>
              <a:gd name="connsiteX106" fmla="*/ 868680 w 953770"/>
              <a:gd name="connsiteY106" fmla="*/ 218930 h 1788650"/>
              <a:gd name="connsiteX107" fmla="*/ 876300 w 953770"/>
              <a:gd name="connsiteY107" fmla="*/ 199880 h 1788650"/>
              <a:gd name="connsiteX108" fmla="*/ 883920 w 953770"/>
              <a:gd name="connsiteY108" fmla="*/ 188450 h 1788650"/>
              <a:gd name="connsiteX109" fmla="*/ 887730 w 953770"/>
              <a:gd name="connsiteY109" fmla="*/ 237980 h 1788650"/>
              <a:gd name="connsiteX110" fmla="*/ 894806 w 953770"/>
              <a:gd name="connsiteY110" fmla="*/ 265739 h 1788650"/>
              <a:gd name="connsiteX111" fmla="*/ 906780 w 953770"/>
              <a:gd name="connsiteY111" fmla="*/ 226550 h 1788650"/>
              <a:gd name="connsiteX112" fmla="*/ 929640 w 953770"/>
              <a:gd name="connsiteY112" fmla="*/ 218930 h 1788650"/>
              <a:gd name="connsiteX113" fmla="*/ 933450 w 953770"/>
              <a:gd name="connsiteY113" fmla="*/ 207500 h 1788650"/>
              <a:gd name="connsiteX114" fmla="*/ 944880 w 953770"/>
              <a:gd name="connsiteY114" fmla="*/ 241790 h 1788650"/>
              <a:gd name="connsiteX115" fmla="*/ 941070 w 953770"/>
              <a:gd name="connsiteY115" fmla="*/ 302750 h 1788650"/>
              <a:gd name="connsiteX116" fmla="*/ 944880 w 953770"/>
              <a:gd name="connsiteY116" fmla="*/ 401810 h 1788650"/>
              <a:gd name="connsiteX117" fmla="*/ 948690 w 953770"/>
              <a:gd name="connsiteY117" fmla="*/ 428480 h 1788650"/>
              <a:gd name="connsiteX118" fmla="*/ 952500 w 953770"/>
              <a:gd name="connsiteY118" fmla="*/ 470390 h 1788650"/>
              <a:gd name="connsiteX119" fmla="*/ 950867 w 953770"/>
              <a:gd name="connsiteY119" fmla="*/ 552033 h 1788650"/>
              <a:gd name="connsiteX120" fmla="*/ 945969 w 953770"/>
              <a:gd name="connsiteY120" fmla="*/ 645650 h 1788650"/>
              <a:gd name="connsiteX121" fmla="*/ 946513 w 953770"/>
              <a:gd name="connsiteY121" fmla="*/ 731647 h 1788650"/>
              <a:gd name="connsiteX122" fmla="*/ 952500 w 953770"/>
              <a:gd name="connsiteY122" fmla="*/ 782810 h 1788650"/>
              <a:gd name="connsiteX123" fmla="*/ 944880 w 953770"/>
              <a:gd name="connsiteY123" fmla="*/ 847580 h 1788650"/>
              <a:gd name="connsiteX124" fmla="*/ 941070 w 953770"/>
              <a:gd name="connsiteY124" fmla="*/ 862820 h 1788650"/>
              <a:gd name="connsiteX125" fmla="*/ 933450 w 953770"/>
              <a:gd name="connsiteY125" fmla="*/ 935210 h 1788650"/>
              <a:gd name="connsiteX126" fmla="*/ 925830 w 953770"/>
              <a:gd name="connsiteY126" fmla="*/ 988550 h 1788650"/>
              <a:gd name="connsiteX127" fmla="*/ 929640 w 953770"/>
              <a:gd name="connsiteY127" fmla="*/ 1057130 h 1788650"/>
              <a:gd name="connsiteX128" fmla="*/ 941070 w 953770"/>
              <a:gd name="connsiteY128" fmla="*/ 1133330 h 1788650"/>
              <a:gd name="connsiteX129" fmla="*/ 933450 w 953770"/>
              <a:gd name="connsiteY129" fmla="*/ 1217150 h 1788650"/>
              <a:gd name="connsiteX130" fmla="*/ 925830 w 953770"/>
              <a:gd name="connsiteY130" fmla="*/ 1262870 h 1788650"/>
              <a:gd name="connsiteX131" fmla="*/ 918210 w 953770"/>
              <a:gd name="connsiteY131" fmla="*/ 1346690 h 1788650"/>
              <a:gd name="connsiteX132" fmla="*/ 914400 w 953770"/>
              <a:gd name="connsiteY132" fmla="*/ 1361930 h 1788650"/>
              <a:gd name="connsiteX133" fmla="*/ 910590 w 953770"/>
              <a:gd name="connsiteY133" fmla="*/ 1380980 h 1788650"/>
              <a:gd name="connsiteX134" fmla="*/ 902970 w 953770"/>
              <a:gd name="connsiteY134" fmla="*/ 1403840 h 1788650"/>
              <a:gd name="connsiteX135" fmla="*/ 891540 w 953770"/>
              <a:gd name="connsiteY135" fmla="*/ 1430510 h 1788650"/>
              <a:gd name="connsiteX136" fmla="*/ 887730 w 953770"/>
              <a:gd name="connsiteY136" fmla="*/ 1457180 h 1788650"/>
              <a:gd name="connsiteX137" fmla="*/ 883920 w 953770"/>
              <a:gd name="connsiteY137" fmla="*/ 1468610 h 1788650"/>
              <a:gd name="connsiteX138" fmla="*/ 876300 w 953770"/>
              <a:gd name="connsiteY138" fmla="*/ 1495280 h 1788650"/>
              <a:gd name="connsiteX139" fmla="*/ 876300 w 953770"/>
              <a:gd name="connsiteY139" fmla="*/ 1586720 h 1788650"/>
              <a:gd name="connsiteX140" fmla="*/ 887730 w 953770"/>
              <a:gd name="connsiteY140" fmla="*/ 1609580 h 1788650"/>
              <a:gd name="connsiteX141" fmla="*/ 891540 w 953770"/>
              <a:gd name="connsiteY141" fmla="*/ 1617200 h 1788650"/>
              <a:gd name="connsiteX0" fmla="*/ 697230 w 953770"/>
              <a:gd name="connsiteY0" fmla="*/ 1788650 h 1788650"/>
              <a:gd name="connsiteX1" fmla="*/ 704850 w 953770"/>
              <a:gd name="connsiteY1" fmla="*/ 1758170 h 1788650"/>
              <a:gd name="connsiteX2" fmla="*/ 708660 w 953770"/>
              <a:gd name="connsiteY2" fmla="*/ 1742930 h 1788650"/>
              <a:gd name="connsiteX3" fmla="*/ 712470 w 953770"/>
              <a:gd name="connsiteY3" fmla="*/ 1716260 h 1788650"/>
              <a:gd name="connsiteX4" fmla="*/ 716280 w 953770"/>
              <a:gd name="connsiteY4" fmla="*/ 1697210 h 1788650"/>
              <a:gd name="connsiteX5" fmla="*/ 723900 w 953770"/>
              <a:gd name="connsiteY5" fmla="*/ 1674350 h 1788650"/>
              <a:gd name="connsiteX6" fmla="*/ 731520 w 953770"/>
              <a:gd name="connsiteY6" fmla="*/ 1590530 h 1788650"/>
              <a:gd name="connsiteX7" fmla="*/ 735330 w 953770"/>
              <a:gd name="connsiteY7" fmla="*/ 1579100 h 1788650"/>
              <a:gd name="connsiteX8" fmla="*/ 739140 w 953770"/>
              <a:gd name="connsiteY8" fmla="*/ 1529570 h 1788650"/>
              <a:gd name="connsiteX9" fmla="*/ 742950 w 953770"/>
              <a:gd name="connsiteY9" fmla="*/ 1514330 h 1788650"/>
              <a:gd name="connsiteX10" fmla="*/ 746760 w 953770"/>
              <a:gd name="connsiteY10" fmla="*/ 1472420 h 1788650"/>
              <a:gd name="connsiteX11" fmla="*/ 750570 w 953770"/>
              <a:gd name="connsiteY11" fmla="*/ 1457180 h 1788650"/>
              <a:gd name="connsiteX12" fmla="*/ 754380 w 953770"/>
              <a:gd name="connsiteY12" fmla="*/ 1426700 h 1788650"/>
              <a:gd name="connsiteX13" fmla="*/ 758190 w 953770"/>
              <a:gd name="connsiteY13" fmla="*/ 1400030 h 1788650"/>
              <a:gd name="connsiteX14" fmla="*/ 762000 w 953770"/>
              <a:gd name="connsiteY14" fmla="*/ 1339070 h 1788650"/>
              <a:gd name="connsiteX15" fmla="*/ 765810 w 953770"/>
              <a:gd name="connsiteY15" fmla="*/ 1316210 h 1788650"/>
              <a:gd name="connsiteX16" fmla="*/ 758190 w 953770"/>
              <a:gd name="connsiteY16" fmla="*/ 1209530 h 1788650"/>
              <a:gd name="connsiteX17" fmla="*/ 754380 w 953770"/>
              <a:gd name="connsiteY17" fmla="*/ 1190480 h 1788650"/>
              <a:gd name="connsiteX18" fmla="*/ 746760 w 953770"/>
              <a:gd name="connsiteY18" fmla="*/ 1137140 h 1788650"/>
              <a:gd name="connsiteX19" fmla="*/ 735330 w 953770"/>
              <a:gd name="connsiteY19" fmla="*/ 1087610 h 1788650"/>
              <a:gd name="connsiteX20" fmla="*/ 731520 w 953770"/>
              <a:gd name="connsiteY20" fmla="*/ 1076180 h 1788650"/>
              <a:gd name="connsiteX21" fmla="*/ 723900 w 953770"/>
              <a:gd name="connsiteY21" fmla="*/ 1019030 h 1788650"/>
              <a:gd name="connsiteX22" fmla="*/ 716280 w 953770"/>
              <a:gd name="connsiteY22" fmla="*/ 980930 h 1788650"/>
              <a:gd name="connsiteX23" fmla="*/ 712470 w 953770"/>
              <a:gd name="connsiteY23" fmla="*/ 942830 h 1788650"/>
              <a:gd name="connsiteX24" fmla="*/ 704850 w 953770"/>
              <a:gd name="connsiteY24" fmla="*/ 916160 h 1788650"/>
              <a:gd name="connsiteX25" fmla="*/ 701040 w 953770"/>
              <a:gd name="connsiteY25" fmla="*/ 897110 h 1788650"/>
              <a:gd name="connsiteX26" fmla="*/ 693420 w 953770"/>
              <a:gd name="connsiteY26" fmla="*/ 881870 h 1788650"/>
              <a:gd name="connsiteX27" fmla="*/ 685800 w 953770"/>
              <a:gd name="connsiteY27" fmla="*/ 859010 h 1788650"/>
              <a:gd name="connsiteX28" fmla="*/ 674370 w 953770"/>
              <a:gd name="connsiteY28" fmla="*/ 832340 h 1788650"/>
              <a:gd name="connsiteX29" fmla="*/ 666750 w 953770"/>
              <a:gd name="connsiteY29" fmla="*/ 817100 h 1788650"/>
              <a:gd name="connsiteX30" fmla="*/ 659130 w 953770"/>
              <a:gd name="connsiteY30" fmla="*/ 794240 h 1788650"/>
              <a:gd name="connsiteX31" fmla="*/ 655320 w 953770"/>
              <a:gd name="connsiteY31" fmla="*/ 779000 h 1788650"/>
              <a:gd name="connsiteX32" fmla="*/ 647700 w 953770"/>
              <a:gd name="connsiteY32" fmla="*/ 767570 h 1788650"/>
              <a:gd name="connsiteX33" fmla="*/ 640080 w 953770"/>
              <a:gd name="connsiteY33" fmla="*/ 737090 h 1788650"/>
              <a:gd name="connsiteX34" fmla="*/ 636270 w 953770"/>
              <a:gd name="connsiteY34" fmla="*/ 725660 h 1788650"/>
              <a:gd name="connsiteX35" fmla="*/ 632460 w 953770"/>
              <a:gd name="connsiteY35" fmla="*/ 710420 h 1788650"/>
              <a:gd name="connsiteX36" fmla="*/ 624840 w 953770"/>
              <a:gd name="connsiteY36" fmla="*/ 698990 h 1788650"/>
              <a:gd name="connsiteX37" fmla="*/ 621030 w 953770"/>
              <a:gd name="connsiteY37" fmla="*/ 683750 h 1788650"/>
              <a:gd name="connsiteX38" fmla="*/ 605790 w 953770"/>
              <a:gd name="connsiteY38" fmla="*/ 653270 h 1788650"/>
              <a:gd name="connsiteX39" fmla="*/ 586740 w 953770"/>
              <a:gd name="connsiteY39" fmla="*/ 622790 h 1788650"/>
              <a:gd name="connsiteX40" fmla="*/ 567690 w 953770"/>
              <a:gd name="connsiteY40" fmla="*/ 584690 h 1788650"/>
              <a:gd name="connsiteX41" fmla="*/ 567690 w 953770"/>
              <a:gd name="connsiteY41" fmla="*/ 584690 h 1788650"/>
              <a:gd name="connsiteX42" fmla="*/ 537210 w 953770"/>
              <a:gd name="connsiteY42" fmla="*/ 538970 h 1788650"/>
              <a:gd name="connsiteX43" fmla="*/ 518160 w 953770"/>
              <a:gd name="connsiteY43" fmla="*/ 504680 h 1788650"/>
              <a:gd name="connsiteX44" fmla="*/ 510540 w 953770"/>
              <a:gd name="connsiteY44" fmla="*/ 493250 h 1788650"/>
              <a:gd name="connsiteX45" fmla="*/ 468630 w 953770"/>
              <a:gd name="connsiteY45" fmla="*/ 455150 h 1788650"/>
              <a:gd name="connsiteX46" fmla="*/ 434340 w 953770"/>
              <a:gd name="connsiteY46" fmla="*/ 417050 h 1788650"/>
              <a:gd name="connsiteX47" fmla="*/ 403860 w 953770"/>
              <a:gd name="connsiteY47" fmla="*/ 390380 h 1788650"/>
              <a:gd name="connsiteX48" fmla="*/ 369570 w 953770"/>
              <a:gd name="connsiteY48" fmla="*/ 359900 h 1788650"/>
              <a:gd name="connsiteX49" fmla="*/ 342900 w 953770"/>
              <a:gd name="connsiteY49" fmla="*/ 344660 h 1788650"/>
              <a:gd name="connsiteX50" fmla="*/ 308610 w 953770"/>
              <a:gd name="connsiteY50" fmla="*/ 317990 h 1788650"/>
              <a:gd name="connsiteX51" fmla="*/ 281940 w 953770"/>
              <a:gd name="connsiteY51" fmla="*/ 302750 h 1788650"/>
              <a:gd name="connsiteX52" fmla="*/ 270510 w 953770"/>
              <a:gd name="connsiteY52" fmla="*/ 295130 h 1788650"/>
              <a:gd name="connsiteX53" fmla="*/ 224246 w 953770"/>
              <a:gd name="connsiteY53" fmla="*/ 264106 h 1788650"/>
              <a:gd name="connsiteX54" fmla="*/ 188323 w 953770"/>
              <a:gd name="connsiteY54" fmla="*/ 247232 h 1788650"/>
              <a:gd name="connsiteX55" fmla="*/ 163286 w 953770"/>
              <a:gd name="connsiteY55" fmla="*/ 215120 h 1788650"/>
              <a:gd name="connsiteX56" fmla="*/ 117566 w 953770"/>
              <a:gd name="connsiteY56" fmla="*/ 195526 h 1788650"/>
              <a:gd name="connsiteX57" fmla="*/ 76200 w 953770"/>
              <a:gd name="connsiteY57" fmla="*/ 167768 h 1788650"/>
              <a:gd name="connsiteX58" fmla="*/ 30480 w 953770"/>
              <a:gd name="connsiteY58" fmla="*/ 142730 h 1788650"/>
              <a:gd name="connsiteX59" fmla="*/ 22860 w 953770"/>
              <a:gd name="connsiteY59" fmla="*/ 127490 h 1788650"/>
              <a:gd name="connsiteX60" fmla="*/ 11430 w 953770"/>
              <a:gd name="connsiteY60" fmla="*/ 119870 h 1788650"/>
              <a:gd name="connsiteX61" fmla="*/ 19050 w 953770"/>
              <a:gd name="connsiteY61" fmla="*/ 104630 h 1788650"/>
              <a:gd name="connsiteX62" fmla="*/ 30480 w 953770"/>
              <a:gd name="connsiteY62" fmla="*/ 116060 h 1788650"/>
              <a:gd name="connsiteX63" fmla="*/ 41910 w 953770"/>
              <a:gd name="connsiteY63" fmla="*/ 123680 h 1788650"/>
              <a:gd name="connsiteX64" fmla="*/ 60960 w 953770"/>
              <a:gd name="connsiteY64" fmla="*/ 127490 h 1788650"/>
              <a:gd name="connsiteX65" fmla="*/ 53340 w 953770"/>
              <a:gd name="connsiteY65" fmla="*/ 97010 h 1788650"/>
              <a:gd name="connsiteX66" fmla="*/ 49530 w 953770"/>
              <a:gd name="connsiteY66" fmla="*/ 77960 h 1788650"/>
              <a:gd name="connsiteX67" fmla="*/ 72390 w 953770"/>
              <a:gd name="connsiteY67" fmla="*/ 93200 h 1788650"/>
              <a:gd name="connsiteX68" fmla="*/ 83820 w 953770"/>
              <a:gd name="connsiteY68" fmla="*/ 70340 h 1788650"/>
              <a:gd name="connsiteX69" fmla="*/ 110490 w 953770"/>
              <a:gd name="connsiteY69" fmla="*/ 89390 h 1788650"/>
              <a:gd name="connsiteX70" fmla="*/ 118110 w 953770"/>
              <a:gd name="connsiteY70" fmla="*/ 74150 h 1788650"/>
              <a:gd name="connsiteX71" fmla="*/ 125730 w 953770"/>
              <a:gd name="connsiteY71" fmla="*/ 51290 h 1788650"/>
              <a:gd name="connsiteX72" fmla="*/ 133350 w 953770"/>
              <a:gd name="connsiteY72" fmla="*/ 62720 h 1788650"/>
              <a:gd name="connsiteX73" fmla="*/ 140970 w 953770"/>
              <a:gd name="connsiteY73" fmla="*/ 51290 h 1788650"/>
              <a:gd name="connsiteX74" fmla="*/ 182880 w 953770"/>
              <a:gd name="connsiteY74" fmla="*/ 39860 h 1788650"/>
              <a:gd name="connsiteX75" fmla="*/ 211182 w 953770"/>
              <a:gd name="connsiteY75" fmla="*/ 51834 h 1788650"/>
              <a:gd name="connsiteX76" fmla="*/ 242207 w 953770"/>
              <a:gd name="connsiteY76" fmla="*/ 74695 h 1788650"/>
              <a:gd name="connsiteX77" fmla="*/ 283573 w 953770"/>
              <a:gd name="connsiteY77" fmla="*/ 104085 h 1788650"/>
              <a:gd name="connsiteX78" fmla="*/ 349431 w 953770"/>
              <a:gd name="connsiteY78" fmla="*/ 132389 h 1788650"/>
              <a:gd name="connsiteX79" fmla="*/ 389165 w 953770"/>
              <a:gd name="connsiteY79" fmla="*/ 159058 h 1788650"/>
              <a:gd name="connsiteX80" fmla="*/ 421277 w 953770"/>
              <a:gd name="connsiteY80" fmla="*/ 181374 h 1788650"/>
              <a:gd name="connsiteX81" fmla="*/ 457200 w 953770"/>
              <a:gd name="connsiteY81" fmla="*/ 209677 h 1788650"/>
              <a:gd name="connsiteX82" fmla="*/ 524147 w 953770"/>
              <a:gd name="connsiteY82" fmla="*/ 265195 h 1788650"/>
              <a:gd name="connsiteX83" fmla="*/ 555716 w 953770"/>
              <a:gd name="connsiteY83" fmla="*/ 294586 h 1788650"/>
              <a:gd name="connsiteX84" fmla="*/ 594360 w 953770"/>
              <a:gd name="connsiteY84" fmla="*/ 331597 h 1788650"/>
              <a:gd name="connsiteX85" fmla="*/ 622119 w 953770"/>
              <a:gd name="connsiteY85" fmla="*/ 369697 h 1788650"/>
              <a:gd name="connsiteX86" fmla="*/ 647700 w 953770"/>
              <a:gd name="connsiteY86" fmla="*/ 390380 h 1788650"/>
              <a:gd name="connsiteX87" fmla="*/ 678180 w 953770"/>
              <a:gd name="connsiteY87" fmla="*/ 436100 h 1788650"/>
              <a:gd name="connsiteX88" fmla="*/ 704850 w 953770"/>
              <a:gd name="connsiteY88" fmla="*/ 474200 h 1788650"/>
              <a:gd name="connsiteX89" fmla="*/ 741317 w 953770"/>
              <a:gd name="connsiteY89" fmla="*/ 549312 h 1788650"/>
              <a:gd name="connsiteX90" fmla="*/ 767987 w 953770"/>
              <a:gd name="connsiteY90" fmla="*/ 599930 h 1788650"/>
              <a:gd name="connsiteX91" fmla="*/ 798467 w 953770"/>
              <a:gd name="connsiteY91" fmla="*/ 651093 h 1788650"/>
              <a:gd name="connsiteX92" fmla="*/ 807176 w 953770"/>
              <a:gd name="connsiteY92" fmla="*/ 567273 h 1788650"/>
              <a:gd name="connsiteX93" fmla="*/ 801188 w 953770"/>
              <a:gd name="connsiteY93" fmla="*/ 501959 h 1788650"/>
              <a:gd name="connsiteX94" fmla="*/ 796290 w 953770"/>
              <a:gd name="connsiteY94" fmla="*/ 401810 h 1788650"/>
              <a:gd name="connsiteX95" fmla="*/ 792480 w 953770"/>
              <a:gd name="connsiteY95" fmla="*/ 337040 h 1788650"/>
              <a:gd name="connsiteX96" fmla="*/ 784860 w 953770"/>
              <a:gd name="connsiteY96" fmla="*/ 291320 h 1788650"/>
              <a:gd name="connsiteX97" fmla="*/ 788670 w 953770"/>
              <a:gd name="connsiteY97" fmla="*/ 196070 h 1788650"/>
              <a:gd name="connsiteX98" fmla="*/ 792480 w 953770"/>
              <a:gd name="connsiteY98" fmla="*/ 177020 h 1788650"/>
              <a:gd name="connsiteX99" fmla="*/ 800100 w 953770"/>
              <a:gd name="connsiteY99" fmla="*/ 199880 h 1788650"/>
              <a:gd name="connsiteX100" fmla="*/ 803910 w 953770"/>
              <a:gd name="connsiteY100" fmla="*/ 237980 h 1788650"/>
              <a:gd name="connsiteX101" fmla="*/ 807720 w 953770"/>
              <a:gd name="connsiteY101" fmla="*/ 268460 h 1788650"/>
              <a:gd name="connsiteX102" fmla="*/ 815340 w 953770"/>
              <a:gd name="connsiteY102" fmla="*/ 257030 h 1788650"/>
              <a:gd name="connsiteX103" fmla="*/ 826770 w 953770"/>
              <a:gd name="connsiteY103" fmla="*/ 226550 h 1788650"/>
              <a:gd name="connsiteX104" fmla="*/ 845820 w 953770"/>
              <a:gd name="connsiteY104" fmla="*/ 180830 h 1788650"/>
              <a:gd name="connsiteX105" fmla="*/ 853440 w 953770"/>
              <a:gd name="connsiteY105" fmla="*/ 196070 h 1788650"/>
              <a:gd name="connsiteX106" fmla="*/ 868680 w 953770"/>
              <a:gd name="connsiteY106" fmla="*/ 218930 h 1788650"/>
              <a:gd name="connsiteX107" fmla="*/ 876300 w 953770"/>
              <a:gd name="connsiteY107" fmla="*/ 199880 h 1788650"/>
              <a:gd name="connsiteX108" fmla="*/ 883920 w 953770"/>
              <a:gd name="connsiteY108" fmla="*/ 188450 h 1788650"/>
              <a:gd name="connsiteX109" fmla="*/ 887730 w 953770"/>
              <a:gd name="connsiteY109" fmla="*/ 237980 h 1788650"/>
              <a:gd name="connsiteX110" fmla="*/ 894806 w 953770"/>
              <a:gd name="connsiteY110" fmla="*/ 265739 h 1788650"/>
              <a:gd name="connsiteX111" fmla="*/ 906780 w 953770"/>
              <a:gd name="connsiteY111" fmla="*/ 226550 h 1788650"/>
              <a:gd name="connsiteX112" fmla="*/ 929640 w 953770"/>
              <a:gd name="connsiteY112" fmla="*/ 218930 h 1788650"/>
              <a:gd name="connsiteX113" fmla="*/ 933450 w 953770"/>
              <a:gd name="connsiteY113" fmla="*/ 207500 h 1788650"/>
              <a:gd name="connsiteX114" fmla="*/ 944880 w 953770"/>
              <a:gd name="connsiteY114" fmla="*/ 241790 h 1788650"/>
              <a:gd name="connsiteX115" fmla="*/ 941070 w 953770"/>
              <a:gd name="connsiteY115" fmla="*/ 302750 h 1788650"/>
              <a:gd name="connsiteX116" fmla="*/ 944880 w 953770"/>
              <a:gd name="connsiteY116" fmla="*/ 401810 h 1788650"/>
              <a:gd name="connsiteX117" fmla="*/ 948690 w 953770"/>
              <a:gd name="connsiteY117" fmla="*/ 428480 h 1788650"/>
              <a:gd name="connsiteX118" fmla="*/ 952500 w 953770"/>
              <a:gd name="connsiteY118" fmla="*/ 470390 h 1788650"/>
              <a:gd name="connsiteX119" fmla="*/ 950867 w 953770"/>
              <a:gd name="connsiteY119" fmla="*/ 552033 h 1788650"/>
              <a:gd name="connsiteX120" fmla="*/ 945969 w 953770"/>
              <a:gd name="connsiteY120" fmla="*/ 645650 h 1788650"/>
              <a:gd name="connsiteX121" fmla="*/ 946513 w 953770"/>
              <a:gd name="connsiteY121" fmla="*/ 731647 h 1788650"/>
              <a:gd name="connsiteX122" fmla="*/ 938893 w 953770"/>
              <a:gd name="connsiteY122" fmla="*/ 788253 h 1788650"/>
              <a:gd name="connsiteX123" fmla="*/ 944880 w 953770"/>
              <a:gd name="connsiteY123" fmla="*/ 847580 h 1788650"/>
              <a:gd name="connsiteX124" fmla="*/ 941070 w 953770"/>
              <a:gd name="connsiteY124" fmla="*/ 862820 h 1788650"/>
              <a:gd name="connsiteX125" fmla="*/ 933450 w 953770"/>
              <a:gd name="connsiteY125" fmla="*/ 935210 h 1788650"/>
              <a:gd name="connsiteX126" fmla="*/ 925830 w 953770"/>
              <a:gd name="connsiteY126" fmla="*/ 988550 h 1788650"/>
              <a:gd name="connsiteX127" fmla="*/ 929640 w 953770"/>
              <a:gd name="connsiteY127" fmla="*/ 1057130 h 1788650"/>
              <a:gd name="connsiteX128" fmla="*/ 941070 w 953770"/>
              <a:gd name="connsiteY128" fmla="*/ 1133330 h 1788650"/>
              <a:gd name="connsiteX129" fmla="*/ 933450 w 953770"/>
              <a:gd name="connsiteY129" fmla="*/ 1217150 h 1788650"/>
              <a:gd name="connsiteX130" fmla="*/ 925830 w 953770"/>
              <a:gd name="connsiteY130" fmla="*/ 1262870 h 1788650"/>
              <a:gd name="connsiteX131" fmla="*/ 918210 w 953770"/>
              <a:gd name="connsiteY131" fmla="*/ 1346690 h 1788650"/>
              <a:gd name="connsiteX132" fmla="*/ 914400 w 953770"/>
              <a:gd name="connsiteY132" fmla="*/ 1361930 h 1788650"/>
              <a:gd name="connsiteX133" fmla="*/ 910590 w 953770"/>
              <a:gd name="connsiteY133" fmla="*/ 1380980 h 1788650"/>
              <a:gd name="connsiteX134" fmla="*/ 902970 w 953770"/>
              <a:gd name="connsiteY134" fmla="*/ 1403840 h 1788650"/>
              <a:gd name="connsiteX135" fmla="*/ 891540 w 953770"/>
              <a:gd name="connsiteY135" fmla="*/ 1430510 h 1788650"/>
              <a:gd name="connsiteX136" fmla="*/ 887730 w 953770"/>
              <a:gd name="connsiteY136" fmla="*/ 1457180 h 1788650"/>
              <a:gd name="connsiteX137" fmla="*/ 883920 w 953770"/>
              <a:gd name="connsiteY137" fmla="*/ 1468610 h 1788650"/>
              <a:gd name="connsiteX138" fmla="*/ 876300 w 953770"/>
              <a:gd name="connsiteY138" fmla="*/ 1495280 h 1788650"/>
              <a:gd name="connsiteX139" fmla="*/ 876300 w 953770"/>
              <a:gd name="connsiteY139" fmla="*/ 1586720 h 1788650"/>
              <a:gd name="connsiteX140" fmla="*/ 887730 w 953770"/>
              <a:gd name="connsiteY140" fmla="*/ 1609580 h 1788650"/>
              <a:gd name="connsiteX141" fmla="*/ 891540 w 953770"/>
              <a:gd name="connsiteY141" fmla="*/ 1617200 h 1788650"/>
              <a:gd name="connsiteX0" fmla="*/ 697230 w 953770"/>
              <a:gd name="connsiteY0" fmla="*/ 1788650 h 1788650"/>
              <a:gd name="connsiteX1" fmla="*/ 704850 w 953770"/>
              <a:gd name="connsiteY1" fmla="*/ 1758170 h 1788650"/>
              <a:gd name="connsiteX2" fmla="*/ 708660 w 953770"/>
              <a:gd name="connsiteY2" fmla="*/ 1742930 h 1788650"/>
              <a:gd name="connsiteX3" fmla="*/ 712470 w 953770"/>
              <a:gd name="connsiteY3" fmla="*/ 1716260 h 1788650"/>
              <a:gd name="connsiteX4" fmla="*/ 716280 w 953770"/>
              <a:gd name="connsiteY4" fmla="*/ 1697210 h 1788650"/>
              <a:gd name="connsiteX5" fmla="*/ 723900 w 953770"/>
              <a:gd name="connsiteY5" fmla="*/ 1674350 h 1788650"/>
              <a:gd name="connsiteX6" fmla="*/ 731520 w 953770"/>
              <a:gd name="connsiteY6" fmla="*/ 1590530 h 1788650"/>
              <a:gd name="connsiteX7" fmla="*/ 735330 w 953770"/>
              <a:gd name="connsiteY7" fmla="*/ 1579100 h 1788650"/>
              <a:gd name="connsiteX8" fmla="*/ 739140 w 953770"/>
              <a:gd name="connsiteY8" fmla="*/ 1529570 h 1788650"/>
              <a:gd name="connsiteX9" fmla="*/ 742950 w 953770"/>
              <a:gd name="connsiteY9" fmla="*/ 1514330 h 1788650"/>
              <a:gd name="connsiteX10" fmla="*/ 746760 w 953770"/>
              <a:gd name="connsiteY10" fmla="*/ 1472420 h 1788650"/>
              <a:gd name="connsiteX11" fmla="*/ 750570 w 953770"/>
              <a:gd name="connsiteY11" fmla="*/ 1457180 h 1788650"/>
              <a:gd name="connsiteX12" fmla="*/ 754380 w 953770"/>
              <a:gd name="connsiteY12" fmla="*/ 1426700 h 1788650"/>
              <a:gd name="connsiteX13" fmla="*/ 758190 w 953770"/>
              <a:gd name="connsiteY13" fmla="*/ 1400030 h 1788650"/>
              <a:gd name="connsiteX14" fmla="*/ 762000 w 953770"/>
              <a:gd name="connsiteY14" fmla="*/ 1339070 h 1788650"/>
              <a:gd name="connsiteX15" fmla="*/ 765810 w 953770"/>
              <a:gd name="connsiteY15" fmla="*/ 1316210 h 1788650"/>
              <a:gd name="connsiteX16" fmla="*/ 758190 w 953770"/>
              <a:gd name="connsiteY16" fmla="*/ 1209530 h 1788650"/>
              <a:gd name="connsiteX17" fmla="*/ 754380 w 953770"/>
              <a:gd name="connsiteY17" fmla="*/ 1190480 h 1788650"/>
              <a:gd name="connsiteX18" fmla="*/ 746760 w 953770"/>
              <a:gd name="connsiteY18" fmla="*/ 1137140 h 1788650"/>
              <a:gd name="connsiteX19" fmla="*/ 735330 w 953770"/>
              <a:gd name="connsiteY19" fmla="*/ 1087610 h 1788650"/>
              <a:gd name="connsiteX20" fmla="*/ 731520 w 953770"/>
              <a:gd name="connsiteY20" fmla="*/ 1076180 h 1788650"/>
              <a:gd name="connsiteX21" fmla="*/ 723900 w 953770"/>
              <a:gd name="connsiteY21" fmla="*/ 1019030 h 1788650"/>
              <a:gd name="connsiteX22" fmla="*/ 716280 w 953770"/>
              <a:gd name="connsiteY22" fmla="*/ 980930 h 1788650"/>
              <a:gd name="connsiteX23" fmla="*/ 712470 w 953770"/>
              <a:gd name="connsiteY23" fmla="*/ 942830 h 1788650"/>
              <a:gd name="connsiteX24" fmla="*/ 704850 w 953770"/>
              <a:gd name="connsiteY24" fmla="*/ 916160 h 1788650"/>
              <a:gd name="connsiteX25" fmla="*/ 701040 w 953770"/>
              <a:gd name="connsiteY25" fmla="*/ 897110 h 1788650"/>
              <a:gd name="connsiteX26" fmla="*/ 693420 w 953770"/>
              <a:gd name="connsiteY26" fmla="*/ 881870 h 1788650"/>
              <a:gd name="connsiteX27" fmla="*/ 685800 w 953770"/>
              <a:gd name="connsiteY27" fmla="*/ 859010 h 1788650"/>
              <a:gd name="connsiteX28" fmla="*/ 674370 w 953770"/>
              <a:gd name="connsiteY28" fmla="*/ 832340 h 1788650"/>
              <a:gd name="connsiteX29" fmla="*/ 666750 w 953770"/>
              <a:gd name="connsiteY29" fmla="*/ 817100 h 1788650"/>
              <a:gd name="connsiteX30" fmla="*/ 659130 w 953770"/>
              <a:gd name="connsiteY30" fmla="*/ 794240 h 1788650"/>
              <a:gd name="connsiteX31" fmla="*/ 655320 w 953770"/>
              <a:gd name="connsiteY31" fmla="*/ 779000 h 1788650"/>
              <a:gd name="connsiteX32" fmla="*/ 647700 w 953770"/>
              <a:gd name="connsiteY32" fmla="*/ 767570 h 1788650"/>
              <a:gd name="connsiteX33" fmla="*/ 640080 w 953770"/>
              <a:gd name="connsiteY33" fmla="*/ 737090 h 1788650"/>
              <a:gd name="connsiteX34" fmla="*/ 636270 w 953770"/>
              <a:gd name="connsiteY34" fmla="*/ 725660 h 1788650"/>
              <a:gd name="connsiteX35" fmla="*/ 632460 w 953770"/>
              <a:gd name="connsiteY35" fmla="*/ 710420 h 1788650"/>
              <a:gd name="connsiteX36" fmla="*/ 624840 w 953770"/>
              <a:gd name="connsiteY36" fmla="*/ 698990 h 1788650"/>
              <a:gd name="connsiteX37" fmla="*/ 621030 w 953770"/>
              <a:gd name="connsiteY37" fmla="*/ 683750 h 1788650"/>
              <a:gd name="connsiteX38" fmla="*/ 605790 w 953770"/>
              <a:gd name="connsiteY38" fmla="*/ 653270 h 1788650"/>
              <a:gd name="connsiteX39" fmla="*/ 586740 w 953770"/>
              <a:gd name="connsiteY39" fmla="*/ 622790 h 1788650"/>
              <a:gd name="connsiteX40" fmla="*/ 567690 w 953770"/>
              <a:gd name="connsiteY40" fmla="*/ 584690 h 1788650"/>
              <a:gd name="connsiteX41" fmla="*/ 567690 w 953770"/>
              <a:gd name="connsiteY41" fmla="*/ 584690 h 1788650"/>
              <a:gd name="connsiteX42" fmla="*/ 537210 w 953770"/>
              <a:gd name="connsiteY42" fmla="*/ 538970 h 1788650"/>
              <a:gd name="connsiteX43" fmla="*/ 518160 w 953770"/>
              <a:gd name="connsiteY43" fmla="*/ 504680 h 1788650"/>
              <a:gd name="connsiteX44" fmla="*/ 510540 w 953770"/>
              <a:gd name="connsiteY44" fmla="*/ 493250 h 1788650"/>
              <a:gd name="connsiteX45" fmla="*/ 468630 w 953770"/>
              <a:gd name="connsiteY45" fmla="*/ 455150 h 1788650"/>
              <a:gd name="connsiteX46" fmla="*/ 434340 w 953770"/>
              <a:gd name="connsiteY46" fmla="*/ 417050 h 1788650"/>
              <a:gd name="connsiteX47" fmla="*/ 403860 w 953770"/>
              <a:gd name="connsiteY47" fmla="*/ 390380 h 1788650"/>
              <a:gd name="connsiteX48" fmla="*/ 369570 w 953770"/>
              <a:gd name="connsiteY48" fmla="*/ 359900 h 1788650"/>
              <a:gd name="connsiteX49" fmla="*/ 342900 w 953770"/>
              <a:gd name="connsiteY49" fmla="*/ 344660 h 1788650"/>
              <a:gd name="connsiteX50" fmla="*/ 308610 w 953770"/>
              <a:gd name="connsiteY50" fmla="*/ 317990 h 1788650"/>
              <a:gd name="connsiteX51" fmla="*/ 281940 w 953770"/>
              <a:gd name="connsiteY51" fmla="*/ 302750 h 1788650"/>
              <a:gd name="connsiteX52" fmla="*/ 270510 w 953770"/>
              <a:gd name="connsiteY52" fmla="*/ 295130 h 1788650"/>
              <a:gd name="connsiteX53" fmla="*/ 224246 w 953770"/>
              <a:gd name="connsiteY53" fmla="*/ 264106 h 1788650"/>
              <a:gd name="connsiteX54" fmla="*/ 188323 w 953770"/>
              <a:gd name="connsiteY54" fmla="*/ 247232 h 1788650"/>
              <a:gd name="connsiteX55" fmla="*/ 163286 w 953770"/>
              <a:gd name="connsiteY55" fmla="*/ 215120 h 1788650"/>
              <a:gd name="connsiteX56" fmla="*/ 117566 w 953770"/>
              <a:gd name="connsiteY56" fmla="*/ 195526 h 1788650"/>
              <a:gd name="connsiteX57" fmla="*/ 76200 w 953770"/>
              <a:gd name="connsiteY57" fmla="*/ 167768 h 1788650"/>
              <a:gd name="connsiteX58" fmla="*/ 30480 w 953770"/>
              <a:gd name="connsiteY58" fmla="*/ 142730 h 1788650"/>
              <a:gd name="connsiteX59" fmla="*/ 22860 w 953770"/>
              <a:gd name="connsiteY59" fmla="*/ 127490 h 1788650"/>
              <a:gd name="connsiteX60" fmla="*/ 11430 w 953770"/>
              <a:gd name="connsiteY60" fmla="*/ 119870 h 1788650"/>
              <a:gd name="connsiteX61" fmla="*/ 19050 w 953770"/>
              <a:gd name="connsiteY61" fmla="*/ 104630 h 1788650"/>
              <a:gd name="connsiteX62" fmla="*/ 30480 w 953770"/>
              <a:gd name="connsiteY62" fmla="*/ 116060 h 1788650"/>
              <a:gd name="connsiteX63" fmla="*/ 41910 w 953770"/>
              <a:gd name="connsiteY63" fmla="*/ 123680 h 1788650"/>
              <a:gd name="connsiteX64" fmla="*/ 60960 w 953770"/>
              <a:gd name="connsiteY64" fmla="*/ 127490 h 1788650"/>
              <a:gd name="connsiteX65" fmla="*/ 53340 w 953770"/>
              <a:gd name="connsiteY65" fmla="*/ 97010 h 1788650"/>
              <a:gd name="connsiteX66" fmla="*/ 49530 w 953770"/>
              <a:gd name="connsiteY66" fmla="*/ 77960 h 1788650"/>
              <a:gd name="connsiteX67" fmla="*/ 72390 w 953770"/>
              <a:gd name="connsiteY67" fmla="*/ 93200 h 1788650"/>
              <a:gd name="connsiteX68" fmla="*/ 83820 w 953770"/>
              <a:gd name="connsiteY68" fmla="*/ 70340 h 1788650"/>
              <a:gd name="connsiteX69" fmla="*/ 110490 w 953770"/>
              <a:gd name="connsiteY69" fmla="*/ 89390 h 1788650"/>
              <a:gd name="connsiteX70" fmla="*/ 118110 w 953770"/>
              <a:gd name="connsiteY70" fmla="*/ 74150 h 1788650"/>
              <a:gd name="connsiteX71" fmla="*/ 125730 w 953770"/>
              <a:gd name="connsiteY71" fmla="*/ 51290 h 1788650"/>
              <a:gd name="connsiteX72" fmla="*/ 133350 w 953770"/>
              <a:gd name="connsiteY72" fmla="*/ 62720 h 1788650"/>
              <a:gd name="connsiteX73" fmla="*/ 140970 w 953770"/>
              <a:gd name="connsiteY73" fmla="*/ 51290 h 1788650"/>
              <a:gd name="connsiteX74" fmla="*/ 182880 w 953770"/>
              <a:gd name="connsiteY74" fmla="*/ 39860 h 1788650"/>
              <a:gd name="connsiteX75" fmla="*/ 211182 w 953770"/>
              <a:gd name="connsiteY75" fmla="*/ 51834 h 1788650"/>
              <a:gd name="connsiteX76" fmla="*/ 242207 w 953770"/>
              <a:gd name="connsiteY76" fmla="*/ 74695 h 1788650"/>
              <a:gd name="connsiteX77" fmla="*/ 283573 w 953770"/>
              <a:gd name="connsiteY77" fmla="*/ 104085 h 1788650"/>
              <a:gd name="connsiteX78" fmla="*/ 349431 w 953770"/>
              <a:gd name="connsiteY78" fmla="*/ 132389 h 1788650"/>
              <a:gd name="connsiteX79" fmla="*/ 389165 w 953770"/>
              <a:gd name="connsiteY79" fmla="*/ 159058 h 1788650"/>
              <a:gd name="connsiteX80" fmla="*/ 421277 w 953770"/>
              <a:gd name="connsiteY80" fmla="*/ 181374 h 1788650"/>
              <a:gd name="connsiteX81" fmla="*/ 457200 w 953770"/>
              <a:gd name="connsiteY81" fmla="*/ 209677 h 1788650"/>
              <a:gd name="connsiteX82" fmla="*/ 524147 w 953770"/>
              <a:gd name="connsiteY82" fmla="*/ 265195 h 1788650"/>
              <a:gd name="connsiteX83" fmla="*/ 555716 w 953770"/>
              <a:gd name="connsiteY83" fmla="*/ 294586 h 1788650"/>
              <a:gd name="connsiteX84" fmla="*/ 594360 w 953770"/>
              <a:gd name="connsiteY84" fmla="*/ 331597 h 1788650"/>
              <a:gd name="connsiteX85" fmla="*/ 622119 w 953770"/>
              <a:gd name="connsiteY85" fmla="*/ 369697 h 1788650"/>
              <a:gd name="connsiteX86" fmla="*/ 647700 w 953770"/>
              <a:gd name="connsiteY86" fmla="*/ 390380 h 1788650"/>
              <a:gd name="connsiteX87" fmla="*/ 678180 w 953770"/>
              <a:gd name="connsiteY87" fmla="*/ 436100 h 1788650"/>
              <a:gd name="connsiteX88" fmla="*/ 704850 w 953770"/>
              <a:gd name="connsiteY88" fmla="*/ 474200 h 1788650"/>
              <a:gd name="connsiteX89" fmla="*/ 741317 w 953770"/>
              <a:gd name="connsiteY89" fmla="*/ 549312 h 1788650"/>
              <a:gd name="connsiteX90" fmla="*/ 767987 w 953770"/>
              <a:gd name="connsiteY90" fmla="*/ 599930 h 1788650"/>
              <a:gd name="connsiteX91" fmla="*/ 798467 w 953770"/>
              <a:gd name="connsiteY91" fmla="*/ 651093 h 1788650"/>
              <a:gd name="connsiteX92" fmla="*/ 807176 w 953770"/>
              <a:gd name="connsiteY92" fmla="*/ 567273 h 1788650"/>
              <a:gd name="connsiteX93" fmla="*/ 801188 w 953770"/>
              <a:gd name="connsiteY93" fmla="*/ 501959 h 1788650"/>
              <a:gd name="connsiteX94" fmla="*/ 796290 w 953770"/>
              <a:gd name="connsiteY94" fmla="*/ 401810 h 1788650"/>
              <a:gd name="connsiteX95" fmla="*/ 792480 w 953770"/>
              <a:gd name="connsiteY95" fmla="*/ 337040 h 1788650"/>
              <a:gd name="connsiteX96" fmla="*/ 784860 w 953770"/>
              <a:gd name="connsiteY96" fmla="*/ 291320 h 1788650"/>
              <a:gd name="connsiteX97" fmla="*/ 788670 w 953770"/>
              <a:gd name="connsiteY97" fmla="*/ 196070 h 1788650"/>
              <a:gd name="connsiteX98" fmla="*/ 792480 w 953770"/>
              <a:gd name="connsiteY98" fmla="*/ 177020 h 1788650"/>
              <a:gd name="connsiteX99" fmla="*/ 800100 w 953770"/>
              <a:gd name="connsiteY99" fmla="*/ 199880 h 1788650"/>
              <a:gd name="connsiteX100" fmla="*/ 803910 w 953770"/>
              <a:gd name="connsiteY100" fmla="*/ 237980 h 1788650"/>
              <a:gd name="connsiteX101" fmla="*/ 807720 w 953770"/>
              <a:gd name="connsiteY101" fmla="*/ 268460 h 1788650"/>
              <a:gd name="connsiteX102" fmla="*/ 815340 w 953770"/>
              <a:gd name="connsiteY102" fmla="*/ 257030 h 1788650"/>
              <a:gd name="connsiteX103" fmla="*/ 826770 w 953770"/>
              <a:gd name="connsiteY103" fmla="*/ 226550 h 1788650"/>
              <a:gd name="connsiteX104" fmla="*/ 845820 w 953770"/>
              <a:gd name="connsiteY104" fmla="*/ 180830 h 1788650"/>
              <a:gd name="connsiteX105" fmla="*/ 853440 w 953770"/>
              <a:gd name="connsiteY105" fmla="*/ 196070 h 1788650"/>
              <a:gd name="connsiteX106" fmla="*/ 868680 w 953770"/>
              <a:gd name="connsiteY106" fmla="*/ 218930 h 1788650"/>
              <a:gd name="connsiteX107" fmla="*/ 876300 w 953770"/>
              <a:gd name="connsiteY107" fmla="*/ 199880 h 1788650"/>
              <a:gd name="connsiteX108" fmla="*/ 883920 w 953770"/>
              <a:gd name="connsiteY108" fmla="*/ 188450 h 1788650"/>
              <a:gd name="connsiteX109" fmla="*/ 887730 w 953770"/>
              <a:gd name="connsiteY109" fmla="*/ 237980 h 1788650"/>
              <a:gd name="connsiteX110" fmla="*/ 894806 w 953770"/>
              <a:gd name="connsiteY110" fmla="*/ 265739 h 1788650"/>
              <a:gd name="connsiteX111" fmla="*/ 906780 w 953770"/>
              <a:gd name="connsiteY111" fmla="*/ 226550 h 1788650"/>
              <a:gd name="connsiteX112" fmla="*/ 929640 w 953770"/>
              <a:gd name="connsiteY112" fmla="*/ 218930 h 1788650"/>
              <a:gd name="connsiteX113" fmla="*/ 933450 w 953770"/>
              <a:gd name="connsiteY113" fmla="*/ 207500 h 1788650"/>
              <a:gd name="connsiteX114" fmla="*/ 944880 w 953770"/>
              <a:gd name="connsiteY114" fmla="*/ 241790 h 1788650"/>
              <a:gd name="connsiteX115" fmla="*/ 941070 w 953770"/>
              <a:gd name="connsiteY115" fmla="*/ 302750 h 1788650"/>
              <a:gd name="connsiteX116" fmla="*/ 944880 w 953770"/>
              <a:gd name="connsiteY116" fmla="*/ 401810 h 1788650"/>
              <a:gd name="connsiteX117" fmla="*/ 948690 w 953770"/>
              <a:gd name="connsiteY117" fmla="*/ 428480 h 1788650"/>
              <a:gd name="connsiteX118" fmla="*/ 952500 w 953770"/>
              <a:gd name="connsiteY118" fmla="*/ 470390 h 1788650"/>
              <a:gd name="connsiteX119" fmla="*/ 950867 w 953770"/>
              <a:gd name="connsiteY119" fmla="*/ 552033 h 1788650"/>
              <a:gd name="connsiteX120" fmla="*/ 945969 w 953770"/>
              <a:gd name="connsiteY120" fmla="*/ 645650 h 1788650"/>
              <a:gd name="connsiteX121" fmla="*/ 946513 w 953770"/>
              <a:gd name="connsiteY121" fmla="*/ 731647 h 1788650"/>
              <a:gd name="connsiteX122" fmla="*/ 938893 w 953770"/>
              <a:gd name="connsiteY122" fmla="*/ 788253 h 1788650"/>
              <a:gd name="connsiteX123" fmla="*/ 941070 w 953770"/>
              <a:gd name="connsiteY123" fmla="*/ 862820 h 1788650"/>
              <a:gd name="connsiteX124" fmla="*/ 933450 w 953770"/>
              <a:gd name="connsiteY124" fmla="*/ 935210 h 1788650"/>
              <a:gd name="connsiteX125" fmla="*/ 925830 w 953770"/>
              <a:gd name="connsiteY125" fmla="*/ 988550 h 1788650"/>
              <a:gd name="connsiteX126" fmla="*/ 929640 w 953770"/>
              <a:gd name="connsiteY126" fmla="*/ 1057130 h 1788650"/>
              <a:gd name="connsiteX127" fmla="*/ 941070 w 953770"/>
              <a:gd name="connsiteY127" fmla="*/ 1133330 h 1788650"/>
              <a:gd name="connsiteX128" fmla="*/ 933450 w 953770"/>
              <a:gd name="connsiteY128" fmla="*/ 1217150 h 1788650"/>
              <a:gd name="connsiteX129" fmla="*/ 925830 w 953770"/>
              <a:gd name="connsiteY129" fmla="*/ 1262870 h 1788650"/>
              <a:gd name="connsiteX130" fmla="*/ 918210 w 953770"/>
              <a:gd name="connsiteY130" fmla="*/ 1346690 h 1788650"/>
              <a:gd name="connsiteX131" fmla="*/ 914400 w 953770"/>
              <a:gd name="connsiteY131" fmla="*/ 1361930 h 1788650"/>
              <a:gd name="connsiteX132" fmla="*/ 910590 w 953770"/>
              <a:gd name="connsiteY132" fmla="*/ 1380980 h 1788650"/>
              <a:gd name="connsiteX133" fmla="*/ 902970 w 953770"/>
              <a:gd name="connsiteY133" fmla="*/ 1403840 h 1788650"/>
              <a:gd name="connsiteX134" fmla="*/ 891540 w 953770"/>
              <a:gd name="connsiteY134" fmla="*/ 1430510 h 1788650"/>
              <a:gd name="connsiteX135" fmla="*/ 887730 w 953770"/>
              <a:gd name="connsiteY135" fmla="*/ 1457180 h 1788650"/>
              <a:gd name="connsiteX136" fmla="*/ 883920 w 953770"/>
              <a:gd name="connsiteY136" fmla="*/ 1468610 h 1788650"/>
              <a:gd name="connsiteX137" fmla="*/ 876300 w 953770"/>
              <a:gd name="connsiteY137" fmla="*/ 1495280 h 1788650"/>
              <a:gd name="connsiteX138" fmla="*/ 876300 w 953770"/>
              <a:gd name="connsiteY138" fmla="*/ 1586720 h 1788650"/>
              <a:gd name="connsiteX139" fmla="*/ 887730 w 953770"/>
              <a:gd name="connsiteY139" fmla="*/ 1609580 h 1788650"/>
              <a:gd name="connsiteX140" fmla="*/ 891540 w 953770"/>
              <a:gd name="connsiteY140" fmla="*/ 1617200 h 1788650"/>
              <a:gd name="connsiteX0" fmla="*/ 697230 w 953770"/>
              <a:gd name="connsiteY0" fmla="*/ 1788650 h 1788650"/>
              <a:gd name="connsiteX1" fmla="*/ 704850 w 953770"/>
              <a:gd name="connsiteY1" fmla="*/ 1758170 h 1788650"/>
              <a:gd name="connsiteX2" fmla="*/ 708660 w 953770"/>
              <a:gd name="connsiteY2" fmla="*/ 1742930 h 1788650"/>
              <a:gd name="connsiteX3" fmla="*/ 712470 w 953770"/>
              <a:gd name="connsiteY3" fmla="*/ 1716260 h 1788650"/>
              <a:gd name="connsiteX4" fmla="*/ 716280 w 953770"/>
              <a:gd name="connsiteY4" fmla="*/ 1697210 h 1788650"/>
              <a:gd name="connsiteX5" fmla="*/ 723900 w 953770"/>
              <a:gd name="connsiteY5" fmla="*/ 1674350 h 1788650"/>
              <a:gd name="connsiteX6" fmla="*/ 731520 w 953770"/>
              <a:gd name="connsiteY6" fmla="*/ 1590530 h 1788650"/>
              <a:gd name="connsiteX7" fmla="*/ 735330 w 953770"/>
              <a:gd name="connsiteY7" fmla="*/ 1579100 h 1788650"/>
              <a:gd name="connsiteX8" fmla="*/ 739140 w 953770"/>
              <a:gd name="connsiteY8" fmla="*/ 1529570 h 1788650"/>
              <a:gd name="connsiteX9" fmla="*/ 742950 w 953770"/>
              <a:gd name="connsiteY9" fmla="*/ 1514330 h 1788650"/>
              <a:gd name="connsiteX10" fmla="*/ 746760 w 953770"/>
              <a:gd name="connsiteY10" fmla="*/ 1472420 h 1788650"/>
              <a:gd name="connsiteX11" fmla="*/ 750570 w 953770"/>
              <a:gd name="connsiteY11" fmla="*/ 1457180 h 1788650"/>
              <a:gd name="connsiteX12" fmla="*/ 754380 w 953770"/>
              <a:gd name="connsiteY12" fmla="*/ 1426700 h 1788650"/>
              <a:gd name="connsiteX13" fmla="*/ 758190 w 953770"/>
              <a:gd name="connsiteY13" fmla="*/ 1400030 h 1788650"/>
              <a:gd name="connsiteX14" fmla="*/ 762000 w 953770"/>
              <a:gd name="connsiteY14" fmla="*/ 1339070 h 1788650"/>
              <a:gd name="connsiteX15" fmla="*/ 765810 w 953770"/>
              <a:gd name="connsiteY15" fmla="*/ 1316210 h 1788650"/>
              <a:gd name="connsiteX16" fmla="*/ 758190 w 953770"/>
              <a:gd name="connsiteY16" fmla="*/ 1209530 h 1788650"/>
              <a:gd name="connsiteX17" fmla="*/ 754380 w 953770"/>
              <a:gd name="connsiteY17" fmla="*/ 1190480 h 1788650"/>
              <a:gd name="connsiteX18" fmla="*/ 746760 w 953770"/>
              <a:gd name="connsiteY18" fmla="*/ 1137140 h 1788650"/>
              <a:gd name="connsiteX19" fmla="*/ 735330 w 953770"/>
              <a:gd name="connsiteY19" fmla="*/ 1087610 h 1788650"/>
              <a:gd name="connsiteX20" fmla="*/ 731520 w 953770"/>
              <a:gd name="connsiteY20" fmla="*/ 1076180 h 1788650"/>
              <a:gd name="connsiteX21" fmla="*/ 723900 w 953770"/>
              <a:gd name="connsiteY21" fmla="*/ 1019030 h 1788650"/>
              <a:gd name="connsiteX22" fmla="*/ 716280 w 953770"/>
              <a:gd name="connsiteY22" fmla="*/ 980930 h 1788650"/>
              <a:gd name="connsiteX23" fmla="*/ 712470 w 953770"/>
              <a:gd name="connsiteY23" fmla="*/ 942830 h 1788650"/>
              <a:gd name="connsiteX24" fmla="*/ 704850 w 953770"/>
              <a:gd name="connsiteY24" fmla="*/ 916160 h 1788650"/>
              <a:gd name="connsiteX25" fmla="*/ 701040 w 953770"/>
              <a:gd name="connsiteY25" fmla="*/ 897110 h 1788650"/>
              <a:gd name="connsiteX26" fmla="*/ 693420 w 953770"/>
              <a:gd name="connsiteY26" fmla="*/ 881870 h 1788650"/>
              <a:gd name="connsiteX27" fmla="*/ 685800 w 953770"/>
              <a:gd name="connsiteY27" fmla="*/ 859010 h 1788650"/>
              <a:gd name="connsiteX28" fmla="*/ 674370 w 953770"/>
              <a:gd name="connsiteY28" fmla="*/ 832340 h 1788650"/>
              <a:gd name="connsiteX29" fmla="*/ 666750 w 953770"/>
              <a:gd name="connsiteY29" fmla="*/ 817100 h 1788650"/>
              <a:gd name="connsiteX30" fmla="*/ 659130 w 953770"/>
              <a:gd name="connsiteY30" fmla="*/ 794240 h 1788650"/>
              <a:gd name="connsiteX31" fmla="*/ 655320 w 953770"/>
              <a:gd name="connsiteY31" fmla="*/ 779000 h 1788650"/>
              <a:gd name="connsiteX32" fmla="*/ 647700 w 953770"/>
              <a:gd name="connsiteY32" fmla="*/ 767570 h 1788650"/>
              <a:gd name="connsiteX33" fmla="*/ 640080 w 953770"/>
              <a:gd name="connsiteY33" fmla="*/ 737090 h 1788650"/>
              <a:gd name="connsiteX34" fmla="*/ 636270 w 953770"/>
              <a:gd name="connsiteY34" fmla="*/ 725660 h 1788650"/>
              <a:gd name="connsiteX35" fmla="*/ 632460 w 953770"/>
              <a:gd name="connsiteY35" fmla="*/ 710420 h 1788650"/>
              <a:gd name="connsiteX36" fmla="*/ 624840 w 953770"/>
              <a:gd name="connsiteY36" fmla="*/ 698990 h 1788650"/>
              <a:gd name="connsiteX37" fmla="*/ 621030 w 953770"/>
              <a:gd name="connsiteY37" fmla="*/ 683750 h 1788650"/>
              <a:gd name="connsiteX38" fmla="*/ 605790 w 953770"/>
              <a:gd name="connsiteY38" fmla="*/ 653270 h 1788650"/>
              <a:gd name="connsiteX39" fmla="*/ 586740 w 953770"/>
              <a:gd name="connsiteY39" fmla="*/ 622790 h 1788650"/>
              <a:gd name="connsiteX40" fmla="*/ 567690 w 953770"/>
              <a:gd name="connsiteY40" fmla="*/ 584690 h 1788650"/>
              <a:gd name="connsiteX41" fmla="*/ 567690 w 953770"/>
              <a:gd name="connsiteY41" fmla="*/ 584690 h 1788650"/>
              <a:gd name="connsiteX42" fmla="*/ 537210 w 953770"/>
              <a:gd name="connsiteY42" fmla="*/ 538970 h 1788650"/>
              <a:gd name="connsiteX43" fmla="*/ 518160 w 953770"/>
              <a:gd name="connsiteY43" fmla="*/ 504680 h 1788650"/>
              <a:gd name="connsiteX44" fmla="*/ 510540 w 953770"/>
              <a:gd name="connsiteY44" fmla="*/ 493250 h 1788650"/>
              <a:gd name="connsiteX45" fmla="*/ 468630 w 953770"/>
              <a:gd name="connsiteY45" fmla="*/ 455150 h 1788650"/>
              <a:gd name="connsiteX46" fmla="*/ 434340 w 953770"/>
              <a:gd name="connsiteY46" fmla="*/ 417050 h 1788650"/>
              <a:gd name="connsiteX47" fmla="*/ 403860 w 953770"/>
              <a:gd name="connsiteY47" fmla="*/ 390380 h 1788650"/>
              <a:gd name="connsiteX48" fmla="*/ 369570 w 953770"/>
              <a:gd name="connsiteY48" fmla="*/ 359900 h 1788650"/>
              <a:gd name="connsiteX49" fmla="*/ 342900 w 953770"/>
              <a:gd name="connsiteY49" fmla="*/ 344660 h 1788650"/>
              <a:gd name="connsiteX50" fmla="*/ 308610 w 953770"/>
              <a:gd name="connsiteY50" fmla="*/ 317990 h 1788650"/>
              <a:gd name="connsiteX51" fmla="*/ 281940 w 953770"/>
              <a:gd name="connsiteY51" fmla="*/ 302750 h 1788650"/>
              <a:gd name="connsiteX52" fmla="*/ 270510 w 953770"/>
              <a:gd name="connsiteY52" fmla="*/ 295130 h 1788650"/>
              <a:gd name="connsiteX53" fmla="*/ 224246 w 953770"/>
              <a:gd name="connsiteY53" fmla="*/ 264106 h 1788650"/>
              <a:gd name="connsiteX54" fmla="*/ 188323 w 953770"/>
              <a:gd name="connsiteY54" fmla="*/ 247232 h 1788650"/>
              <a:gd name="connsiteX55" fmla="*/ 163286 w 953770"/>
              <a:gd name="connsiteY55" fmla="*/ 215120 h 1788650"/>
              <a:gd name="connsiteX56" fmla="*/ 117566 w 953770"/>
              <a:gd name="connsiteY56" fmla="*/ 195526 h 1788650"/>
              <a:gd name="connsiteX57" fmla="*/ 76200 w 953770"/>
              <a:gd name="connsiteY57" fmla="*/ 167768 h 1788650"/>
              <a:gd name="connsiteX58" fmla="*/ 30480 w 953770"/>
              <a:gd name="connsiteY58" fmla="*/ 142730 h 1788650"/>
              <a:gd name="connsiteX59" fmla="*/ 22860 w 953770"/>
              <a:gd name="connsiteY59" fmla="*/ 127490 h 1788650"/>
              <a:gd name="connsiteX60" fmla="*/ 11430 w 953770"/>
              <a:gd name="connsiteY60" fmla="*/ 119870 h 1788650"/>
              <a:gd name="connsiteX61" fmla="*/ 19050 w 953770"/>
              <a:gd name="connsiteY61" fmla="*/ 104630 h 1788650"/>
              <a:gd name="connsiteX62" fmla="*/ 30480 w 953770"/>
              <a:gd name="connsiteY62" fmla="*/ 116060 h 1788650"/>
              <a:gd name="connsiteX63" fmla="*/ 41910 w 953770"/>
              <a:gd name="connsiteY63" fmla="*/ 123680 h 1788650"/>
              <a:gd name="connsiteX64" fmla="*/ 60960 w 953770"/>
              <a:gd name="connsiteY64" fmla="*/ 127490 h 1788650"/>
              <a:gd name="connsiteX65" fmla="*/ 53340 w 953770"/>
              <a:gd name="connsiteY65" fmla="*/ 97010 h 1788650"/>
              <a:gd name="connsiteX66" fmla="*/ 49530 w 953770"/>
              <a:gd name="connsiteY66" fmla="*/ 77960 h 1788650"/>
              <a:gd name="connsiteX67" fmla="*/ 72390 w 953770"/>
              <a:gd name="connsiteY67" fmla="*/ 93200 h 1788650"/>
              <a:gd name="connsiteX68" fmla="*/ 83820 w 953770"/>
              <a:gd name="connsiteY68" fmla="*/ 70340 h 1788650"/>
              <a:gd name="connsiteX69" fmla="*/ 110490 w 953770"/>
              <a:gd name="connsiteY69" fmla="*/ 89390 h 1788650"/>
              <a:gd name="connsiteX70" fmla="*/ 118110 w 953770"/>
              <a:gd name="connsiteY70" fmla="*/ 74150 h 1788650"/>
              <a:gd name="connsiteX71" fmla="*/ 125730 w 953770"/>
              <a:gd name="connsiteY71" fmla="*/ 51290 h 1788650"/>
              <a:gd name="connsiteX72" fmla="*/ 133350 w 953770"/>
              <a:gd name="connsiteY72" fmla="*/ 62720 h 1788650"/>
              <a:gd name="connsiteX73" fmla="*/ 140970 w 953770"/>
              <a:gd name="connsiteY73" fmla="*/ 51290 h 1788650"/>
              <a:gd name="connsiteX74" fmla="*/ 182880 w 953770"/>
              <a:gd name="connsiteY74" fmla="*/ 39860 h 1788650"/>
              <a:gd name="connsiteX75" fmla="*/ 211182 w 953770"/>
              <a:gd name="connsiteY75" fmla="*/ 51834 h 1788650"/>
              <a:gd name="connsiteX76" fmla="*/ 242207 w 953770"/>
              <a:gd name="connsiteY76" fmla="*/ 74695 h 1788650"/>
              <a:gd name="connsiteX77" fmla="*/ 283573 w 953770"/>
              <a:gd name="connsiteY77" fmla="*/ 104085 h 1788650"/>
              <a:gd name="connsiteX78" fmla="*/ 349431 w 953770"/>
              <a:gd name="connsiteY78" fmla="*/ 132389 h 1788650"/>
              <a:gd name="connsiteX79" fmla="*/ 389165 w 953770"/>
              <a:gd name="connsiteY79" fmla="*/ 159058 h 1788650"/>
              <a:gd name="connsiteX80" fmla="*/ 421277 w 953770"/>
              <a:gd name="connsiteY80" fmla="*/ 181374 h 1788650"/>
              <a:gd name="connsiteX81" fmla="*/ 457200 w 953770"/>
              <a:gd name="connsiteY81" fmla="*/ 209677 h 1788650"/>
              <a:gd name="connsiteX82" fmla="*/ 524147 w 953770"/>
              <a:gd name="connsiteY82" fmla="*/ 265195 h 1788650"/>
              <a:gd name="connsiteX83" fmla="*/ 555716 w 953770"/>
              <a:gd name="connsiteY83" fmla="*/ 294586 h 1788650"/>
              <a:gd name="connsiteX84" fmla="*/ 594360 w 953770"/>
              <a:gd name="connsiteY84" fmla="*/ 331597 h 1788650"/>
              <a:gd name="connsiteX85" fmla="*/ 622119 w 953770"/>
              <a:gd name="connsiteY85" fmla="*/ 369697 h 1788650"/>
              <a:gd name="connsiteX86" fmla="*/ 647700 w 953770"/>
              <a:gd name="connsiteY86" fmla="*/ 390380 h 1788650"/>
              <a:gd name="connsiteX87" fmla="*/ 678180 w 953770"/>
              <a:gd name="connsiteY87" fmla="*/ 436100 h 1788650"/>
              <a:gd name="connsiteX88" fmla="*/ 704850 w 953770"/>
              <a:gd name="connsiteY88" fmla="*/ 474200 h 1788650"/>
              <a:gd name="connsiteX89" fmla="*/ 741317 w 953770"/>
              <a:gd name="connsiteY89" fmla="*/ 549312 h 1788650"/>
              <a:gd name="connsiteX90" fmla="*/ 767987 w 953770"/>
              <a:gd name="connsiteY90" fmla="*/ 599930 h 1788650"/>
              <a:gd name="connsiteX91" fmla="*/ 798467 w 953770"/>
              <a:gd name="connsiteY91" fmla="*/ 651093 h 1788650"/>
              <a:gd name="connsiteX92" fmla="*/ 807176 w 953770"/>
              <a:gd name="connsiteY92" fmla="*/ 567273 h 1788650"/>
              <a:gd name="connsiteX93" fmla="*/ 801188 w 953770"/>
              <a:gd name="connsiteY93" fmla="*/ 501959 h 1788650"/>
              <a:gd name="connsiteX94" fmla="*/ 796290 w 953770"/>
              <a:gd name="connsiteY94" fmla="*/ 401810 h 1788650"/>
              <a:gd name="connsiteX95" fmla="*/ 792480 w 953770"/>
              <a:gd name="connsiteY95" fmla="*/ 337040 h 1788650"/>
              <a:gd name="connsiteX96" fmla="*/ 784860 w 953770"/>
              <a:gd name="connsiteY96" fmla="*/ 291320 h 1788650"/>
              <a:gd name="connsiteX97" fmla="*/ 788670 w 953770"/>
              <a:gd name="connsiteY97" fmla="*/ 196070 h 1788650"/>
              <a:gd name="connsiteX98" fmla="*/ 792480 w 953770"/>
              <a:gd name="connsiteY98" fmla="*/ 177020 h 1788650"/>
              <a:gd name="connsiteX99" fmla="*/ 800100 w 953770"/>
              <a:gd name="connsiteY99" fmla="*/ 199880 h 1788650"/>
              <a:gd name="connsiteX100" fmla="*/ 803910 w 953770"/>
              <a:gd name="connsiteY100" fmla="*/ 237980 h 1788650"/>
              <a:gd name="connsiteX101" fmla="*/ 807720 w 953770"/>
              <a:gd name="connsiteY101" fmla="*/ 268460 h 1788650"/>
              <a:gd name="connsiteX102" fmla="*/ 815340 w 953770"/>
              <a:gd name="connsiteY102" fmla="*/ 257030 h 1788650"/>
              <a:gd name="connsiteX103" fmla="*/ 826770 w 953770"/>
              <a:gd name="connsiteY103" fmla="*/ 226550 h 1788650"/>
              <a:gd name="connsiteX104" fmla="*/ 845820 w 953770"/>
              <a:gd name="connsiteY104" fmla="*/ 180830 h 1788650"/>
              <a:gd name="connsiteX105" fmla="*/ 853440 w 953770"/>
              <a:gd name="connsiteY105" fmla="*/ 196070 h 1788650"/>
              <a:gd name="connsiteX106" fmla="*/ 868680 w 953770"/>
              <a:gd name="connsiteY106" fmla="*/ 218930 h 1788650"/>
              <a:gd name="connsiteX107" fmla="*/ 876300 w 953770"/>
              <a:gd name="connsiteY107" fmla="*/ 199880 h 1788650"/>
              <a:gd name="connsiteX108" fmla="*/ 883920 w 953770"/>
              <a:gd name="connsiteY108" fmla="*/ 188450 h 1788650"/>
              <a:gd name="connsiteX109" fmla="*/ 887730 w 953770"/>
              <a:gd name="connsiteY109" fmla="*/ 237980 h 1788650"/>
              <a:gd name="connsiteX110" fmla="*/ 894806 w 953770"/>
              <a:gd name="connsiteY110" fmla="*/ 265739 h 1788650"/>
              <a:gd name="connsiteX111" fmla="*/ 906780 w 953770"/>
              <a:gd name="connsiteY111" fmla="*/ 226550 h 1788650"/>
              <a:gd name="connsiteX112" fmla="*/ 929640 w 953770"/>
              <a:gd name="connsiteY112" fmla="*/ 218930 h 1788650"/>
              <a:gd name="connsiteX113" fmla="*/ 933450 w 953770"/>
              <a:gd name="connsiteY113" fmla="*/ 207500 h 1788650"/>
              <a:gd name="connsiteX114" fmla="*/ 944880 w 953770"/>
              <a:gd name="connsiteY114" fmla="*/ 241790 h 1788650"/>
              <a:gd name="connsiteX115" fmla="*/ 941070 w 953770"/>
              <a:gd name="connsiteY115" fmla="*/ 302750 h 1788650"/>
              <a:gd name="connsiteX116" fmla="*/ 944880 w 953770"/>
              <a:gd name="connsiteY116" fmla="*/ 401810 h 1788650"/>
              <a:gd name="connsiteX117" fmla="*/ 948690 w 953770"/>
              <a:gd name="connsiteY117" fmla="*/ 428480 h 1788650"/>
              <a:gd name="connsiteX118" fmla="*/ 952500 w 953770"/>
              <a:gd name="connsiteY118" fmla="*/ 470390 h 1788650"/>
              <a:gd name="connsiteX119" fmla="*/ 950867 w 953770"/>
              <a:gd name="connsiteY119" fmla="*/ 552033 h 1788650"/>
              <a:gd name="connsiteX120" fmla="*/ 945969 w 953770"/>
              <a:gd name="connsiteY120" fmla="*/ 645650 h 1788650"/>
              <a:gd name="connsiteX121" fmla="*/ 946513 w 953770"/>
              <a:gd name="connsiteY121" fmla="*/ 731647 h 1788650"/>
              <a:gd name="connsiteX122" fmla="*/ 938893 w 953770"/>
              <a:gd name="connsiteY122" fmla="*/ 788253 h 1788650"/>
              <a:gd name="connsiteX123" fmla="*/ 941070 w 953770"/>
              <a:gd name="connsiteY123" fmla="*/ 862820 h 1788650"/>
              <a:gd name="connsiteX124" fmla="*/ 933450 w 953770"/>
              <a:gd name="connsiteY124" fmla="*/ 935210 h 1788650"/>
              <a:gd name="connsiteX125" fmla="*/ 925830 w 953770"/>
              <a:gd name="connsiteY125" fmla="*/ 988550 h 1788650"/>
              <a:gd name="connsiteX126" fmla="*/ 929640 w 953770"/>
              <a:gd name="connsiteY126" fmla="*/ 1057130 h 1788650"/>
              <a:gd name="connsiteX127" fmla="*/ 941070 w 953770"/>
              <a:gd name="connsiteY127" fmla="*/ 1133330 h 1788650"/>
              <a:gd name="connsiteX128" fmla="*/ 933450 w 953770"/>
              <a:gd name="connsiteY128" fmla="*/ 1217150 h 1788650"/>
              <a:gd name="connsiteX129" fmla="*/ 925830 w 953770"/>
              <a:gd name="connsiteY129" fmla="*/ 1262870 h 1788650"/>
              <a:gd name="connsiteX130" fmla="*/ 918210 w 953770"/>
              <a:gd name="connsiteY130" fmla="*/ 1346690 h 1788650"/>
              <a:gd name="connsiteX131" fmla="*/ 914400 w 953770"/>
              <a:gd name="connsiteY131" fmla="*/ 1361930 h 1788650"/>
              <a:gd name="connsiteX132" fmla="*/ 910590 w 953770"/>
              <a:gd name="connsiteY132" fmla="*/ 1380980 h 1788650"/>
              <a:gd name="connsiteX133" fmla="*/ 902970 w 953770"/>
              <a:gd name="connsiteY133" fmla="*/ 1403840 h 1788650"/>
              <a:gd name="connsiteX134" fmla="*/ 891540 w 953770"/>
              <a:gd name="connsiteY134" fmla="*/ 1430510 h 1788650"/>
              <a:gd name="connsiteX135" fmla="*/ 887730 w 953770"/>
              <a:gd name="connsiteY135" fmla="*/ 1457180 h 1788650"/>
              <a:gd name="connsiteX136" fmla="*/ 883920 w 953770"/>
              <a:gd name="connsiteY136" fmla="*/ 1468610 h 1788650"/>
              <a:gd name="connsiteX137" fmla="*/ 892628 w 953770"/>
              <a:gd name="connsiteY137" fmla="*/ 1517051 h 1788650"/>
              <a:gd name="connsiteX138" fmla="*/ 876300 w 953770"/>
              <a:gd name="connsiteY138" fmla="*/ 1586720 h 1788650"/>
              <a:gd name="connsiteX139" fmla="*/ 887730 w 953770"/>
              <a:gd name="connsiteY139" fmla="*/ 1609580 h 1788650"/>
              <a:gd name="connsiteX140" fmla="*/ 891540 w 953770"/>
              <a:gd name="connsiteY140" fmla="*/ 1617200 h 1788650"/>
              <a:gd name="connsiteX0" fmla="*/ 697230 w 953770"/>
              <a:gd name="connsiteY0" fmla="*/ 1788650 h 1788650"/>
              <a:gd name="connsiteX1" fmla="*/ 704850 w 953770"/>
              <a:gd name="connsiteY1" fmla="*/ 1758170 h 1788650"/>
              <a:gd name="connsiteX2" fmla="*/ 708660 w 953770"/>
              <a:gd name="connsiteY2" fmla="*/ 1742930 h 1788650"/>
              <a:gd name="connsiteX3" fmla="*/ 712470 w 953770"/>
              <a:gd name="connsiteY3" fmla="*/ 1716260 h 1788650"/>
              <a:gd name="connsiteX4" fmla="*/ 716280 w 953770"/>
              <a:gd name="connsiteY4" fmla="*/ 1697210 h 1788650"/>
              <a:gd name="connsiteX5" fmla="*/ 723900 w 953770"/>
              <a:gd name="connsiteY5" fmla="*/ 1674350 h 1788650"/>
              <a:gd name="connsiteX6" fmla="*/ 731520 w 953770"/>
              <a:gd name="connsiteY6" fmla="*/ 1590530 h 1788650"/>
              <a:gd name="connsiteX7" fmla="*/ 735330 w 953770"/>
              <a:gd name="connsiteY7" fmla="*/ 1579100 h 1788650"/>
              <a:gd name="connsiteX8" fmla="*/ 739140 w 953770"/>
              <a:gd name="connsiteY8" fmla="*/ 1529570 h 1788650"/>
              <a:gd name="connsiteX9" fmla="*/ 742950 w 953770"/>
              <a:gd name="connsiteY9" fmla="*/ 1514330 h 1788650"/>
              <a:gd name="connsiteX10" fmla="*/ 746760 w 953770"/>
              <a:gd name="connsiteY10" fmla="*/ 1472420 h 1788650"/>
              <a:gd name="connsiteX11" fmla="*/ 750570 w 953770"/>
              <a:gd name="connsiteY11" fmla="*/ 1457180 h 1788650"/>
              <a:gd name="connsiteX12" fmla="*/ 754380 w 953770"/>
              <a:gd name="connsiteY12" fmla="*/ 1426700 h 1788650"/>
              <a:gd name="connsiteX13" fmla="*/ 758190 w 953770"/>
              <a:gd name="connsiteY13" fmla="*/ 1400030 h 1788650"/>
              <a:gd name="connsiteX14" fmla="*/ 762000 w 953770"/>
              <a:gd name="connsiteY14" fmla="*/ 1339070 h 1788650"/>
              <a:gd name="connsiteX15" fmla="*/ 765810 w 953770"/>
              <a:gd name="connsiteY15" fmla="*/ 1316210 h 1788650"/>
              <a:gd name="connsiteX16" fmla="*/ 758190 w 953770"/>
              <a:gd name="connsiteY16" fmla="*/ 1209530 h 1788650"/>
              <a:gd name="connsiteX17" fmla="*/ 754380 w 953770"/>
              <a:gd name="connsiteY17" fmla="*/ 1190480 h 1788650"/>
              <a:gd name="connsiteX18" fmla="*/ 746760 w 953770"/>
              <a:gd name="connsiteY18" fmla="*/ 1137140 h 1788650"/>
              <a:gd name="connsiteX19" fmla="*/ 735330 w 953770"/>
              <a:gd name="connsiteY19" fmla="*/ 1087610 h 1788650"/>
              <a:gd name="connsiteX20" fmla="*/ 731520 w 953770"/>
              <a:gd name="connsiteY20" fmla="*/ 1076180 h 1788650"/>
              <a:gd name="connsiteX21" fmla="*/ 723900 w 953770"/>
              <a:gd name="connsiteY21" fmla="*/ 1019030 h 1788650"/>
              <a:gd name="connsiteX22" fmla="*/ 716280 w 953770"/>
              <a:gd name="connsiteY22" fmla="*/ 980930 h 1788650"/>
              <a:gd name="connsiteX23" fmla="*/ 712470 w 953770"/>
              <a:gd name="connsiteY23" fmla="*/ 942830 h 1788650"/>
              <a:gd name="connsiteX24" fmla="*/ 704850 w 953770"/>
              <a:gd name="connsiteY24" fmla="*/ 916160 h 1788650"/>
              <a:gd name="connsiteX25" fmla="*/ 701040 w 953770"/>
              <a:gd name="connsiteY25" fmla="*/ 897110 h 1788650"/>
              <a:gd name="connsiteX26" fmla="*/ 693420 w 953770"/>
              <a:gd name="connsiteY26" fmla="*/ 881870 h 1788650"/>
              <a:gd name="connsiteX27" fmla="*/ 685800 w 953770"/>
              <a:gd name="connsiteY27" fmla="*/ 859010 h 1788650"/>
              <a:gd name="connsiteX28" fmla="*/ 674370 w 953770"/>
              <a:gd name="connsiteY28" fmla="*/ 832340 h 1788650"/>
              <a:gd name="connsiteX29" fmla="*/ 666750 w 953770"/>
              <a:gd name="connsiteY29" fmla="*/ 817100 h 1788650"/>
              <a:gd name="connsiteX30" fmla="*/ 659130 w 953770"/>
              <a:gd name="connsiteY30" fmla="*/ 794240 h 1788650"/>
              <a:gd name="connsiteX31" fmla="*/ 655320 w 953770"/>
              <a:gd name="connsiteY31" fmla="*/ 779000 h 1788650"/>
              <a:gd name="connsiteX32" fmla="*/ 647700 w 953770"/>
              <a:gd name="connsiteY32" fmla="*/ 767570 h 1788650"/>
              <a:gd name="connsiteX33" fmla="*/ 640080 w 953770"/>
              <a:gd name="connsiteY33" fmla="*/ 737090 h 1788650"/>
              <a:gd name="connsiteX34" fmla="*/ 636270 w 953770"/>
              <a:gd name="connsiteY34" fmla="*/ 725660 h 1788650"/>
              <a:gd name="connsiteX35" fmla="*/ 632460 w 953770"/>
              <a:gd name="connsiteY35" fmla="*/ 710420 h 1788650"/>
              <a:gd name="connsiteX36" fmla="*/ 624840 w 953770"/>
              <a:gd name="connsiteY36" fmla="*/ 698990 h 1788650"/>
              <a:gd name="connsiteX37" fmla="*/ 621030 w 953770"/>
              <a:gd name="connsiteY37" fmla="*/ 683750 h 1788650"/>
              <a:gd name="connsiteX38" fmla="*/ 605790 w 953770"/>
              <a:gd name="connsiteY38" fmla="*/ 653270 h 1788650"/>
              <a:gd name="connsiteX39" fmla="*/ 586740 w 953770"/>
              <a:gd name="connsiteY39" fmla="*/ 622790 h 1788650"/>
              <a:gd name="connsiteX40" fmla="*/ 567690 w 953770"/>
              <a:gd name="connsiteY40" fmla="*/ 584690 h 1788650"/>
              <a:gd name="connsiteX41" fmla="*/ 567690 w 953770"/>
              <a:gd name="connsiteY41" fmla="*/ 584690 h 1788650"/>
              <a:gd name="connsiteX42" fmla="*/ 537210 w 953770"/>
              <a:gd name="connsiteY42" fmla="*/ 538970 h 1788650"/>
              <a:gd name="connsiteX43" fmla="*/ 518160 w 953770"/>
              <a:gd name="connsiteY43" fmla="*/ 504680 h 1788650"/>
              <a:gd name="connsiteX44" fmla="*/ 510540 w 953770"/>
              <a:gd name="connsiteY44" fmla="*/ 493250 h 1788650"/>
              <a:gd name="connsiteX45" fmla="*/ 468630 w 953770"/>
              <a:gd name="connsiteY45" fmla="*/ 455150 h 1788650"/>
              <a:gd name="connsiteX46" fmla="*/ 434340 w 953770"/>
              <a:gd name="connsiteY46" fmla="*/ 417050 h 1788650"/>
              <a:gd name="connsiteX47" fmla="*/ 403860 w 953770"/>
              <a:gd name="connsiteY47" fmla="*/ 390380 h 1788650"/>
              <a:gd name="connsiteX48" fmla="*/ 369570 w 953770"/>
              <a:gd name="connsiteY48" fmla="*/ 359900 h 1788650"/>
              <a:gd name="connsiteX49" fmla="*/ 342900 w 953770"/>
              <a:gd name="connsiteY49" fmla="*/ 344660 h 1788650"/>
              <a:gd name="connsiteX50" fmla="*/ 308610 w 953770"/>
              <a:gd name="connsiteY50" fmla="*/ 317990 h 1788650"/>
              <a:gd name="connsiteX51" fmla="*/ 281940 w 953770"/>
              <a:gd name="connsiteY51" fmla="*/ 302750 h 1788650"/>
              <a:gd name="connsiteX52" fmla="*/ 270510 w 953770"/>
              <a:gd name="connsiteY52" fmla="*/ 295130 h 1788650"/>
              <a:gd name="connsiteX53" fmla="*/ 224246 w 953770"/>
              <a:gd name="connsiteY53" fmla="*/ 264106 h 1788650"/>
              <a:gd name="connsiteX54" fmla="*/ 188323 w 953770"/>
              <a:gd name="connsiteY54" fmla="*/ 247232 h 1788650"/>
              <a:gd name="connsiteX55" fmla="*/ 163286 w 953770"/>
              <a:gd name="connsiteY55" fmla="*/ 215120 h 1788650"/>
              <a:gd name="connsiteX56" fmla="*/ 117566 w 953770"/>
              <a:gd name="connsiteY56" fmla="*/ 195526 h 1788650"/>
              <a:gd name="connsiteX57" fmla="*/ 76200 w 953770"/>
              <a:gd name="connsiteY57" fmla="*/ 167768 h 1788650"/>
              <a:gd name="connsiteX58" fmla="*/ 30480 w 953770"/>
              <a:gd name="connsiteY58" fmla="*/ 142730 h 1788650"/>
              <a:gd name="connsiteX59" fmla="*/ 22860 w 953770"/>
              <a:gd name="connsiteY59" fmla="*/ 127490 h 1788650"/>
              <a:gd name="connsiteX60" fmla="*/ 11430 w 953770"/>
              <a:gd name="connsiteY60" fmla="*/ 119870 h 1788650"/>
              <a:gd name="connsiteX61" fmla="*/ 19050 w 953770"/>
              <a:gd name="connsiteY61" fmla="*/ 104630 h 1788650"/>
              <a:gd name="connsiteX62" fmla="*/ 30480 w 953770"/>
              <a:gd name="connsiteY62" fmla="*/ 116060 h 1788650"/>
              <a:gd name="connsiteX63" fmla="*/ 41910 w 953770"/>
              <a:gd name="connsiteY63" fmla="*/ 123680 h 1788650"/>
              <a:gd name="connsiteX64" fmla="*/ 60960 w 953770"/>
              <a:gd name="connsiteY64" fmla="*/ 127490 h 1788650"/>
              <a:gd name="connsiteX65" fmla="*/ 53340 w 953770"/>
              <a:gd name="connsiteY65" fmla="*/ 97010 h 1788650"/>
              <a:gd name="connsiteX66" fmla="*/ 49530 w 953770"/>
              <a:gd name="connsiteY66" fmla="*/ 77960 h 1788650"/>
              <a:gd name="connsiteX67" fmla="*/ 72390 w 953770"/>
              <a:gd name="connsiteY67" fmla="*/ 93200 h 1788650"/>
              <a:gd name="connsiteX68" fmla="*/ 83820 w 953770"/>
              <a:gd name="connsiteY68" fmla="*/ 70340 h 1788650"/>
              <a:gd name="connsiteX69" fmla="*/ 110490 w 953770"/>
              <a:gd name="connsiteY69" fmla="*/ 89390 h 1788650"/>
              <a:gd name="connsiteX70" fmla="*/ 118110 w 953770"/>
              <a:gd name="connsiteY70" fmla="*/ 74150 h 1788650"/>
              <a:gd name="connsiteX71" fmla="*/ 125730 w 953770"/>
              <a:gd name="connsiteY71" fmla="*/ 51290 h 1788650"/>
              <a:gd name="connsiteX72" fmla="*/ 133350 w 953770"/>
              <a:gd name="connsiteY72" fmla="*/ 62720 h 1788650"/>
              <a:gd name="connsiteX73" fmla="*/ 140970 w 953770"/>
              <a:gd name="connsiteY73" fmla="*/ 51290 h 1788650"/>
              <a:gd name="connsiteX74" fmla="*/ 182880 w 953770"/>
              <a:gd name="connsiteY74" fmla="*/ 39860 h 1788650"/>
              <a:gd name="connsiteX75" fmla="*/ 211182 w 953770"/>
              <a:gd name="connsiteY75" fmla="*/ 51834 h 1788650"/>
              <a:gd name="connsiteX76" fmla="*/ 242207 w 953770"/>
              <a:gd name="connsiteY76" fmla="*/ 74695 h 1788650"/>
              <a:gd name="connsiteX77" fmla="*/ 283573 w 953770"/>
              <a:gd name="connsiteY77" fmla="*/ 104085 h 1788650"/>
              <a:gd name="connsiteX78" fmla="*/ 349431 w 953770"/>
              <a:gd name="connsiteY78" fmla="*/ 132389 h 1788650"/>
              <a:gd name="connsiteX79" fmla="*/ 389165 w 953770"/>
              <a:gd name="connsiteY79" fmla="*/ 159058 h 1788650"/>
              <a:gd name="connsiteX80" fmla="*/ 421277 w 953770"/>
              <a:gd name="connsiteY80" fmla="*/ 181374 h 1788650"/>
              <a:gd name="connsiteX81" fmla="*/ 457200 w 953770"/>
              <a:gd name="connsiteY81" fmla="*/ 209677 h 1788650"/>
              <a:gd name="connsiteX82" fmla="*/ 524147 w 953770"/>
              <a:gd name="connsiteY82" fmla="*/ 265195 h 1788650"/>
              <a:gd name="connsiteX83" fmla="*/ 555716 w 953770"/>
              <a:gd name="connsiteY83" fmla="*/ 294586 h 1788650"/>
              <a:gd name="connsiteX84" fmla="*/ 594360 w 953770"/>
              <a:gd name="connsiteY84" fmla="*/ 331597 h 1788650"/>
              <a:gd name="connsiteX85" fmla="*/ 622119 w 953770"/>
              <a:gd name="connsiteY85" fmla="*/ 369697 h 1788650"/>
              <a:gd name="connsiteX86" fmla="*/ 647700 w 953770"/>
              <a:gd name="connsiteY86" fmla="*/ 390380 h 1788650"/>
              <a:gd name="connsiteX87" fmla="*/ 678180 w 953770"/>
              <a:gd name="connsiteY87" fmla="*/ 436100 h 1788650"/>
              <a:gd name="connsiteX88" fmla="*/ 704850 w 953770"/>
              <a:gd name="connsiteY88" fmla="*/ 474200 h 1788650"/>
              <a:gd name="connsiteX89" fmla="*/ 741317 w 953770"/>
              <a:gd name="connsiteY89" fmla="*/ 549312 h 1788650"/>
              <a:gd name="connsiteX90" fmla="*/ 767987 w 953770"/>
              <a:gd name="connsiteY90" fmla="*/ 599930 h 1788650"/>
              <a:gd name="connsiteX91" fmla="*/ 798467 w 953770"/>
              <a:gd name="connsiteY91" fmla="*/ 651093 h 1788650"/>
              <a:gd name="connsiteX92" fmla="*/ 807176 w 953770"/>
              <a:gd name="connsiteY92" fmla="*/ 567273 h 1788650"/>
              <a:gd name="connsiteX93" fmla="*/ 801188 w 953770"/>
              <a:gd name="connsiteY93" fmla="*/ 501959 h 1788650"/>
              <a:gd name="connsiteX94" fmla="*/ 796290 w 953770"/>
              <a:gd name="connsiteY94" fmla="*/ 401810 h 1788650"/>
              <a:gd name="connsiteX95" fmla="*/ 792480 w 953770"/>
              <a:gd name="connsiteY95" fmla="*/ 337040 h 1788650"/>
              <a:gd name="connsiteX96" fmla="*/ 784860 w 953770"/>
              <a:gd name="connsiteY96" fmla="*/ 291320 h 1788650"/>
              <a:gd name="connsiteX97" fmla="*/ 788670 w 953770"/>
              <a:gd name="connsiteY97" fmla="*/ 196070 h 1788650"/>
              <a:gd name="connsiteX98" fmla="*/ 792480 w 953770"/>
              <a:gd name="connsiteY98" fmla="*/ 177020 h 1788650"/>
              <a:gd name="connsiteX99" fmla="*/ 800100 w 953770"/>
              <a:gd name="connsiteY99" fmla="*/ 199880 h 1788650"/>
              <a:gd name="connsiteX100" fmla="*/ 803910 w 953770"/>
              <a:gd name="connsiteY100" fmla="*/ 237980 h 1788650"/>
              <a:gd name="connsiteX101" fmla="*/ 807720 w 953770"/>
              <a:gd name="connsiteY101" fmla="*/ 268460 h 1788650"/>
              <a:gd name="connsiteX102" fmla="*/ 815340 w 953770"/>
              <a:gd name="connsiteY102" fmla="*/ 257030 h 1788650"/>
              <a:gd name="connsiteX103" fmla="*/ 826770 w 953770"/>
              <a:gd name="connsiteY103" fmla="*/ 226550 h 1788650"/>
              <a:gd name="connsiteX104" fmla="*/ 845820 w 953770"/>
              <a:gd name="connsiteY104" fmla="*/ 180830 h 1788650"/>
              <a:gd name="connsiteX105" fmla="*/ 853440 w 953770"/>
              <a:gd name="connsiteY105" fmla="*/ 196070 h 1788650"/>
              <a:gd name="connsiteX106" fmla="*/ 868680 w 953770"/>
              <a:gd name="connsiteY106" fmla="*/ 218930 h 1788650"/>
              <a:gd name="connsiteX107" fmla="*/ 876300 w 953770"/>
              <a:gd name="connsiteY107" fmla="*/ 199880 h 1788650"/>
              <a:gd name="connsiteX108" fmla="*/ 883920 w 953770"/>
              <a:gd name="connsiteY108" fmla="*/ 188450 h 1788650"/>
              <a:gd name="connsiteX109" fmla="*/ 887730 w 953770"/>
              <a:gd name="connsiteY109" fmla="*/ 237980 h 1788650"/>
              <a:gd name="connsiteX110" fmla="*/ 894806 w 953770"/>
              <a:gd name="connsiteY110" fmla="*/ 265739 h 1788650"/>
              <a:gd name="connsiteX111" fmla="*/ 906780 w 953770"/>
              <a:gd name="connsiteY111" fmla="*/ 226550 h 1788650"/>
              <a:gd name="connsiteX112" fmla="*/ 929640 w 953770"/>
              <a:gd name="connsiteY112" fmla="*/ 218930 h 1788650"/>
              <a:gd name="connsiteX113" fmla="*/ 933450 w 953770"/>
              <a:gd name="connsiteY113" fmla="*/ 207500 h 1788650"/>
              <a:gd name="connsiteX114" fmla="*/ 944880 w 953770"/>
              <a:gd name="connsiteY114" fmla="*/ 241790 h 1788650"/>
              <a:gd name="connsiteX115" fmla="*/ 941070 w 953770"/>
              <a:gd name="connsiteY115" fmla="*/ 302750 h 1788650"/>
              <a:gd name="connsiteX116" fmla="*/ 944880 w 953770"/>
              <a:gd name="connsiteY116" fmla="*/ 401810 h 1788650"/>
              <a:gd name="connsiteX117" fmla="*/ 948690 w 953770"/>
              <a:gd name="connsiteY117" fmla="*/ 428480 h 1788650"/>
              <a:gd name="connsiteX118" fmla="*/ 952500 w 953770"/>
              <a:gd name="connsiteY118" fmla="*/ 470390 h 1788650"/>
              <a:gd name="connsiteX119" fmla="*/ 950867 w 953770"/>
              <a:gd name="connsiteY119" fmla="*/ 552033 h 1788650"/>
              <a:gd name="connsiteX120" fmla="*/ 945969 w 953770"/>
              <a:gd name="connsiteY120" fmla="*/ 645650 h 1788650"/>
              <a:gd name="connsiteX121" fmla="*/ 946513 w 953770"/>
              <a:gd name="connsiteY121" fmla="*/ 731647 h 1788650"/>
              <a:gd name="connsiteX122" fmla="*/ 938893 w 953770"/>
              <a:gd name="connsiteY122" fmla="*/ 788253 h 1788650"/>
              <a:gd name="connsiteX123" fmla="*/ 941070 w 953770"/>
              <a:gd name="connsiteY123" fmla="*/ 862820 h 1788650"/>
              <a:gd name="connsiteX124" fmla="*/ 933450 w 953770"/>
              <a:gd name="connsiteY124" fmla="*/ 935210 h 1788650"/>
              <a:gd name="connsiteX125" fmla="*/ 925830 w 953770"/>
              <a:gd name="connsiteY125" fmla="*/ 988550 h 1788650"/>
              <a:gd name="connsiteX126" fmla="*/ 929640 w 953770"/>
              <a:gd name="connsiteY126" fmla="*/ 1057130 h 1788650"/>
              <a:gd name="connsiteX127" fmla="*/ 941070 w 953770"/>
              <a:gd name="connsiteY127" fmla="*/ 1133330 h 1788650"/>
              <a:gd name="connsiteX128" fmla="*/ 933450 w 953770"/>
              <a:gd name="connsiteY128" fmla="*/ 1217150 h 1788650"/>
              <a:gd name="connsiteX129" fmla="*/ 925830 w 953770"/>
              <a:gd name="connsiteY129" fmla="*/ 1262870 h 1788650"/>
              <a:gd name="connsiteX130" fmla="*/ 918210 w 953770"/>
              <a:gd name="connsiteY130" fmla="*/ 1346690 h 1788650"/>
              <a:gd name="connsiteX131" fmla="*/ 914400 w 953770"/>
              <a:gd name="connsiteY131" fmla="*/ 1361930 h 1788650"/>
              <a:gd name="connsiteX132" fmla="*/ 910590 w 953770"/>
              <a:gd name="connsiteY132" fmla="*/ 1380980 h 1788650"/>
              <a:gd name="connsiteX133" fmla="*/ 902970 w 953770"/>
              <a:gd name="connsiteY133" fmla="*/ 1403840 h 1788650"/>
              <a:gd name="connsiteX134" fmla="*/ 891540 w 953770"/>
              <a:gd name="connsiteY134" fmla="*/ 1430510 h 1788650"/>
              <a:gd name="connsiteX135" fmla="*/ 883920 w 953770"/>
              <a:gd name="connsiteY135" fmla="*/ 1468610 h 1788650"/>
              <a:gd name="connsiteX136" fmla="*/ 892628 w 953770"/>
              <a:gd name="connsiteY136" fmla="*/ 1517051 h 1788650"/>
              <a:gd name="connsiteX137" fmla="*/ 876300 w 953770"/>
              <a:gd name="connsiteY137" fmla="*/ 1586720 h 1788650"/>
              <a:gd name="connsiteX138" fmla="*/ 887730 w 953770"/>
              <a:gd name="connsiteY138" fmla="*/ 1609580 h 1788650"/>
              <a:gd name="connsiteX139" fmla="*/ 891540 w 953770"/>
              <a:gd name="connsiteY139" fmla="*/ 1617200 h 1788650"/>
              <a:gd name="connsiteX0" fmla="*/ 697230 w 953770"/>
              <a:gd name="connsiteY0" fmla="*/ 1788650 h 1788650"/>
              <a:gd name="connsiteX1" fmla="*/ 704850 w 953770"/>
              <a:gd name="connsiteY1" fmla="*/ 1758170 h 1788650"/>
              <a:gd name="connsiteX2" fmla="*/ 708660 w 953770"/>
              <a:gd name="connsiteY2" fmla="*/ 1742930 h 1788650"/>
              <a:gd name="connsiteX3" fmla="*/ 712470 w 953770"/>
              <a:gd name="connsiteY3" fmla="*/ 1716260 h 1788650"/>
              <a:gd name="connsiteX4" fmla="*/ 716280 w 953770"/>
              <a:gd name="connsiteY4" fmla="*/ 1697210 h 1788650"/>
              <a:gd name="connsiteX5" fmla="*/ 723900 w 953770"/>
              <a:gd name="connsiteY5" fmla="*/ 1674350 h 1788650"/>
              <a:gd name="connsiteX6" fmla="*/ 731520 w 953770"/>
              <a:gd name="connsiteY6" fmla="*/ 1590530 h 1788650"/>
              <a:gd name="connsiteX7" fmla="*/ 735330 w 953770"/>
              <a:gd name="connsiteY7" fmla="*/ 1579100 h 1788650"/>
              <a:gd name="connsiteX8" fmla="*/ 739140 w 953770"/>
              <a:gd name="connsiteY8" fmla="*/ 1529570 h 1788650"/>
              <a:gd name="connsiteX9" fmla="*/ 742950 w 953770"/>
              <a:gd name="connsiteY9" fmla="*/ 1514330 h 1788650"/>
              <a:gd name="connsiteX10" fmla="*/ 746760 w 953770"/>
              <a:gd name="connsiteY10" fmla="*/ 1472420 h 1788650"/>
              <a:gd name="connsiteX11" fmla="*/ 750570 w 953770"/>
              <a:gd name="connsiteY11" fmla="*/ 1457180 h 1788650"/>
              <a:gd name="connsiteX12" fmla="*/ 754380 w 953770"/>
              <a:gd name="connsiteY12" fmla="*/ 1426700 h 1788650"/>
              <a:gd name="connsiteX13" fmla="*/ 758190 w 953770"/>
              <a:gd name="connsiteY13" fmla="*/ 1400030 h 1788650"/>
              <a:gd name="connsiteX14" fmla="*/ 762000 w 953770"/>
              <a:gd name="connsiteY14" fmla="*/ 1339070 h 1788650"/>
              <a:gd name="connsiteX15" fmla="*/ 765810 w 953770"/>
              <a:gd name="connsiteY15" fmla="*/ 1316210 h 1788650"/>
              <a:gd name="connsiteX16" fmla="*/ 758190 w 953770"/>
              <a:gd name="connsiteY16" fmla="*/ 1209530 h 1788650"/>
              <a:gd name="connsiteX17" fmla="*/ 754380 w 953770"/>
              <a:gd name="connsiteY17" fmla="*/ 1190480 h 1788650"/>
              <a:gd name="connsiteX18" fmla="*/ 746760 w 953770"/>
              <a:gd name="connsiteY18" fmla="*/ 1137140 h 1788650"/>
              <a:gd name="connsiteX19" fmla="*/ 735330 w 953770"/>
              <a:gd name="connsiteY19" fmla="*/ 1087610 h 1788650"/>
              <a:gd name="connsiteX20" fmla="*/ 731520 w 953770"/>
              <a:gd name="connsiteY20" fmla="*/ 1076180 h 1788650"/>
              <a:gd name="connsiteX21" fmla="*/ 723900 w 953770"/>
              <a:gd name="connsiteY21" fmla="*/ 1019030 h 1788650"/>
              <a:gd name="connsiteX22" fmla="*/ 716280 w 953770"/>
              <a:gd name="connsiteY22" fmla="*/ 980930 h 1788650"/>
              <a:gd name="connsiteX23" fmla="*/ 712470 w 953770"/>
              <a:gd name="connsiteY23" fmla="*/ 942830 h 1788650"/>
              <a:gd name="connsiteX24" fmla="*/ 704850 w 953770"/>
              <a:gd name="connsiteY24" fmla="*/ 916160 h 1788650"/>
              <a:gd name="connsiteX25" fmla="*/ 701040 w 953770"/>
              <a:gd name="connsiteY25" fmla="*/ 897110 h 1788650"/>
              <a:gd name="connsiteX26" fmla="*/ 693420 w 953770"/>
              <a:gd name="connsiteY26" fmla="*/ 881870 h 1788650"/>
              <a:gd name="connsiteX27" fmla="*/ 685800 w 953770"/>
              <a:gd name="connsiteY27" fmla="*/ 859010 h 1788650"/>
              <a:gd name="connsiteX28" fmla="*/ 674370 w 953770"/>
              <a:gd name="connsiteY28" fmla="*/ 832340 h 1788650"/>
              <a:gd name="connsiteX29" fmla="*/ 666750 w 953770"/>
              <a:gd name="connsiteY29" fmla="*/ 817100 h 1788650"/>
              <a:gd name="connsiteX30" fmla="*/ 659130 w 953770"/>
              <a:gd name="connsiteY30" fmla="*/ 794240 h 1788650"/>
              <a:gd name="connsiteX31" fmla="*/ 655320 w 953770"/>
              <a:gd name="connsiteY31" fmla="*/ 779000 h 1788650"/>
              <a:gd name="connsiteX32" fmla="*/ 647700 w 953770"/>
              <a:gd name="connsiteY32" fmla="*/ 767570 h 1788650"/>
              <a:gd name="connsiteX33" fmla="*/ 640080 w 953770"/>
              <a:gd name="connsiteY33" fmla="*/ 737090 h 1788650"/>
              <a:gd name="connsiteX34" fmla="*/ 636270 w 953770"/>
              <a:gd name="connsiteY34" fmla="*/ 725660 h 1788650"/>
              <a:gd name="connsiteX35" fmla="*/ 632460 w 953770"/>
              <a:gd name="connsiteY35" fmla="*/ 710420 h 1788650"/>
              <a:gd name="connsiteX36" fmla="*/ 624840 w 953770"/>
              <a:gd name="connsiteY36" fmla="*/ 698990 h 1788650"/>
              <a:gd name="connsiteX37" fmla="*/ 621030 w 953770"/>
              <a:gd name="connsiteY37" fmla="*/ 683750 h 1788650"/>
              <a:gd name="connsiteX38" fmla="*/ 605790 w 953770"/>
              <a:gd name="connsiteY38" fmla="*/ 653270 h 1788650"/>
              <a:gd name="connsiteX39" fmla="*/ 586740 w 953770"/>
              <a:gd name="connsiteY39" fmla="*/ 622790 h 1788650"/>
              <a:gd name="connsiteX40" fmla="*/ 567690 w 953770"/>
              <a:gd name="connsiteY40" fmla="*/ 584690 h 1788650"/>
              <a:gd name="connsiteX41" fmla="*/ 567690 w 953770"/>
              <a:gd name="connsiteY41" fmla="*/ 584690 h 1788650"/>
              <a:gd name="connsiteX42" fmla="*/ 537210 w 953770"/>
              <a:gd name="connsiteY42" fmla="*/ 538970 h 1788650"/>
              <a:gd name="connsiteX43" fmla="*/ 518160 w 953770"/>
              <a:gd name="connsiteY43" fmla="*/ 504680 h 1788650"/>
              <a:gd name="connsiteX44" fmla="*/ 510540 w 953770"/>
              <a:gd name="connsiteY44" fmla="*/ 493250 h 1788650"/>
              <a:gd name="connsiteX45" fmla="*/ 468630 w 953770"/>
              <a:gd name="connsiteY45" fmla="*/ 455150 h 1788650"/>
              <a:gd name="connsiteX46" fmla="*/ 434340 w 953770"/>
              <a:gd name="connsiteY46" fmla="*/ 417050 h 1788650"/>
              <a:gd name="connsiteX47" fmla="*/ 403860 w 953770"/>
              <a:gd name="connsiteY47" fmla="*/ 390380 h 1788650"/>
              <a:gd name="connsiteX48" fmla="*/ 369570 w 953770"/>
              <a:gd name="connsiteY48" fmla="*/ 359900 h 1788650"/>
              <a:gd name="connsiteX49" fmla="*/ 342900 w 953770"/>
              <a:gd name="connsiteY49" fmla="*/ 344660 h 1788650"/>
              <a:gd name="connsiteX50" fmla="*/ 308610 w 953770"/>
              <a:gd name="connsiteY50" fmla="*/ 317990 h 1788650"/>
              <a:gd name="connsiteX51" fmla="*/ 281940 w 953770"/>
              <a:gd name="connsiteY51" fmla="*/ 302750 h 1788650"/>
              <a:gd name="connsiteX52" fmla="*/ 270510 w 953770"/>
              <a:gd name="connsiteY52" fmla="*/ 295130 h 1788650"/>
              <a:gd name="connsiteX53" fmla="*/ 224246 w 953770"/>
              <a:gd name="connsiteY53" fmla="*/ 264106 h 1788650"/>
              <a:gd name="connsiteX54" fmla="*/ 188323 w 953770"/>
              <a:gd name="connsiteY54" fmla="*/ 247232 h 1788650"/>
              <a:gd name="connsiteX55" fmla="*/ 163286 w 953770"/>
              <a:gd name="connsiteY55" fmla="*/ 215120 h 1788650"/>
              <a:gd name="connsiteX56" fmla="*/ 117566 w 953770"/>
              <a:gd name="connsiteY56" fmla="*/ 195526 h 1788650"/>
              <a:gd name="connsiteX57" fmla="*/ 76200 w 953770"/>
              <a:gd name="connsiteY57" fmla="*/ 167768 h 1788650"/>
              <a:gd name="connsiteX58" fmla="*/ 30480 w 953770"/>
              <a:gd name="connsiteY58" fmla="*/ 142730 h 1788650"/>
              <a:gd name="connsiteX59" fmla="*/ 22860 w 953770"/>
              <a:gd name="connsiteY59" fmla="*/ 127490 h 1788650"/>
              <a:gd name="connsiteX60" fmla="*/ 11430 w 953770"/>
              <a:gd name="connsiteY60" fmla="*/ 119870 h 1788650"/>
              <a:gd name="connsiteX61" fmla="*/ 19050 w 953770"/>
              <a:gd name="connsiteY61" fmla="*/ 104630 h 1788650"/>
              <a:gd name="connsiteX62" fmla="*/ 30480 w 953770"/>
              <a:gd name="connsiteY62" fmla="*/ 116060 h 1788650"/>
              <a:gd name="connsiteX63" fmla="*/ 41910 w 953770"/>
              <a:gd name="connsiteY63" fmla="*/ 123680 h 1788650"/>
              <a:gd name="connsiteX64" fmla="*/ 60960 w 953770"/>
              <a:gd name="connsiteY64" fmla="*/ 127490 h 1788650"/>
              <a:gd name="connsiteX65" fmla="*/ 53340 w 953770"/>
              <a:gd name="connsiteY65" fmla="*/ 97010 h 1788650"/>
              <a:gd name="connsiteX66" fmla="*/ 49530 w 953770"/>
              <a:gd name="connsiteY66" fmla="*/ 77960 h 1788650"/>
              <a:gd name="connsiteX67" fmla="*/ 72390 w 953770"/>
              <a:gd name="connsiteY67" fmla="*/ 93200 h 1788650"/>
              <a:gd name="connsiteX68" fmla="*/ 83820 w 953770"/>
              <a:gd name="connsiteY68" fmla="*/ 70340 h 1788650"/>
              <a:gd name="connsiteX69" fmla="*/ 110490 w 953770"/>
              <a:gd name="connsiteY69" fmla="*/ 89390 h 1788650"/>
              <a:gd name="connsiteX70" fmla="*/ 118110 w 953770"/>
              <a:gd name="connsiteY70" fmla="*/ 74150 h 1788650"/>
              <a:gd name="connsiteX71" fmla="*/ 125730 w 953770"/>
              <a:gd name="connsiteY71" fmla="*/ 51290 h 1788650"/>
              <a:gd name="connsiteX72" fmla="*/ 133350 w 953770"/>
              <a:gd name="connsiteY72" fmla="*/ 62720 h 1788650"/>
              <a:gd name="connsiteX73" fmla="*/ 140970 w 953770"/>
              <a:gd name="connsiteY73" fmla="*/ 51290 h 1788650"/>
              <a:gd name="connsiteX74" fmla="*/ 182880 w 953770"/>
              <a:gd name="connsiteY74" fmla="*/ 39860 h 1788650"/>
              <a:gd name="connsiteX75" fmla="*/ 211182 w 953770"/>
              <a:gd name="connsiteY75" fmla="*/ 51834 h 1788650"/>
              <a:gd name="connsiteX76" fmla="*/ 242207 w 953770"/>
              <a:gd name="connsiteY76" fmla="*/ 74695 h 1788650"/>
              <a:gd name="connsiteX77" fmla="*/ 283573 w 953770"/>
              <a:gd name="connsiteY77" fmla="*/ 104085 h 1788650"/>
              <a:gd name="connsiteX78" fmla="*/ 349431 w 953770"/>
              <a:gd name="connsiteY78" fmla="*/ 132389 h 1788650"/>
              <a:gd name="connsiteX79" fmla="*/ 389165 w 953770"/>
              <a:gd name="connsiteY79" fmla="*/ 159058 h 1788650"/>
              <a:gd name="connsiteX80" fmla="*/ 421277 w 953770"/>
              <a:gd name="connsiteY80" fmla="*/ 181374 h 1788650"/>
              <a:gd name="connsiteX81" fmla="*/ 457200 w 953770"/>
              <a:gd name="connsiteY81" fmla="*/ 209677 h 1788650"/>
              <a:gd name="connsiteX82" fmla="*/ 524147 w 953770"/>
              <a:gd name="connsiteY82" fmla="*/ 265195 h 1788650"/>
              <a:gd name="connsiteX83" fmla="*/ 555716 w 953770"/>
              <a:gd name="connsiteY83" fmla="*/ 294586 h 1788650"/>
              <a:gd name="connsiteX84" fmla="*/ 594360 w 953770"/>
              <a:gd name="connsiteY84" fmla="*/ 331597 h 1788650"/>
              <a:gd name="connsiteX85" fmla="*/ 622119 w 953770"/>
              <a:gd name="connsiteY85" fmla="*/ 369697 h 1788650"/>
              <a:gd name="connsiteX86" fmla="*/ 647700 w 953770"/>
              <a:gd name="connsiteY86" fmla="*/ 390380 h 1788650"/>
              <a:gd name="connsiteX87" fmla="*/ 678180 w 953770"/>
              <a:gd name="connsiteY87" fmla="*/ 436100 h 1788650"/>
              <a:gd name="connsiteX88" fmla="*/ 704850 w 953770"/>
              <a:gd name="connsiteY88" fmla="*/ 474200 h 1788650"/>
              <a:gd name="connsiteX89" fmla="*/ 741317 w 953770"/>
              <a:gd name="connsiteY89" fmla="*/ 549312 h 1788650"/>
              <a:gd name="connsiteX90" fmla="*/ 767987 w 953770"/>
              <a:gd name="connsiteY90" fmla="*/ 599930 h 1788650"/>
              <a:gd name="connsiteX91" fmla="*/ 798467 w 953770"/>
              <a:gd name="connsiteY91" fmla="*/ 651093 h 1788650"/>
              <a:gd name="connsiteX92" fmla="*/ 807176 w 953770"/>
              <a:gd name="connsiteY92" fmla="*/ 567273 h 1788650"/>
              <a:gd name="connsiteX93" fmla="*/ 801188 w 953770"/>
              <a:gd name="connsiteY93" fmla="*/ 501959 h 1788650"/>
              <a:gd name="connsiteX94" fmla="*/ 796290 w 953770"/>
              <a:gd name="connsiteY94" fmla="*/ 401810 h 1788650"/>
              <a:gd name="connsiteX95" fmla="*/ 792480 w 953770"/>
              <a:gd name="connsiteY95" fmla="*/ 337040 h 1788650"/>
              <a:gd name="connsiteX96" fmla="*/ 784860 w 953770"/>
              <a:gd name="connsiteY96" fmla="*/ 291320 h 1788650"/>
              <a:gd name="connsiteX97" fmla="*/ 788670 w 953770"/>
              <a:gd name="connsiteY97" fmla="*/ 196070 h 1788650"/>
              <a:gd name="connsiteX98" fmla="*/ 792480 w 953770"/>
              <a:gd name="connsiteY98" fmla="*/ 177020 h 1788650"/>
              <a:gd name="connsiteX99" fmla="*/ 800100 w 953770"/>
              <a:gd name="connsiteY99" fmla="*/ 199880 h 1788650"/>
              <a:gd name="connsiteX100" fmla="*/ 803910 w 953770"/>
              <a:gd name="connsiteY100" fmla="*/ 237980 h 1788650"/>
              <a:gd name="connsiteX101" fmla="*/ 807720 w 953770"/>
              <a:gd name="connsiteY101" fmla="*/ 268460 h 1788650"/>
              <a:gd name="connsiteX102" fmla="*/ 815340 w 953770"/>
              <a:gd name="connsiteY102" fmla="*/ 257030 h 1788650"/>
              <a:gd name="connsiteX103" fmla="*/ 826770 w 953770"/>
              <a:gd name="connsiteY103" fmla="*/ 226550 h 1788650"/>
              <a:gd name="connsiteX104" fmla="*/ 845820 w 953770"/>
              <a:gd name="connsiteY104" fmla="*/ 180830 h 1788650"/>
              <a:gd name="connsiteX105" fmla="*/ 853440 w 953770"/>
              <a:gd name="connsiteY105" fmla="*/ 196070 h 1788650"/>
              <a:gd name="connsiteX106" fmla="*/ 868680 w 953770"/>
              <a:gd name="connsiteY106" fmla="*/ 218930 h 1788650"/>
              <a:gd name="connsiteX107" fmla="*/ 876300 w 953770"/>
              <a:gd name="connsiteY107" fmla="*/ 199880 h 1788650"/>
              <a:gd name="connsiteX108" fmla="*/ 883920 w 953770"/>
              <a:gd name="connsiteY108" fmla="*/ 188450 h 1788650"/>
              <a:gd name="connsiteX109" fmla="*/ 887730 w 953770"/>
              <a:gd name="connsiteY109" fmla="*/ 237980 h 1788650"/>
              <a:gd name="connsiteX110" fmla="*/ 894806 w 953770"/>
              <a:gd name="connsiteY110" fmla="*/ 265739 h 1788650"/>
              <a:gd name="connsiteX111" fmla="*/ 906780 w 953770"/>
              <a:gd name="connsiteY111" fmla="*/ 226550 h 1788650"/>
              <a:gd name="connsiteX112" fmla="*/ 929640 w 953770"/>
              <a:gd name="connsiteY112" fmla="*/ 218930 h 1788650"/>
              <a:gd name="connsiteX113" fmla="*/ 933450 w 953770"/>
              <a:gd name="connsiteY113" fmla="*/ 207500 h 1788650"/>
              <a:gd name="connsiteX114" fmla="*/ 944880 w 953770"/>
              <a:gd name="connsiteY114" fmla="*/ 241790 h 1788650"/>
              <a:gd name="connsiteX115" fmla="*/ 941070 w 953770"/>
              <a:gd name="connsiteY115" fmla="*/ 302750 h 1788650"/>
              <a:gd name="connsiteX116" fmla="*/ 944880 w 953770"/>
              <a:gd name="connsiteY116" fmla="*/ 401810 h 1788650"/>
              <a:gd name="connsiteX117" fmla="*/ 948690 w 953770"/>
              <a:gd name="connsiteY117" fmla="*/ 428480 h 1788650"/>
              <a:gd name="connsiteX118" fmla="*/ 952500 w 953770"/>
              <a:gd name="connsiteY118" fmla="*/ 470390 h 1788650"/>
              <a:gd name="connsiteX119" fmla="*/ 950867 w 953770"/>
              <a:gd name="connsiteY119" fmla="*/ 552033 h 1788650"/>
              <a:gd name="connsiteX120" fmla="*/ 945969 w 953770"/>
              <a:gd name="connsiteY120" fmla="*/ 645650 h 1788650"/>
              <a:gd name="connsiteX121" fmla="*/ 946513 w 953770"/>
              <a:gd name="connsiteY121" fmla="*/ 731647 h 1788650"/>
              <a:gd name="connsiteX122" fmla="*/ 938893 w 953770"/>
              <a:gd name="connsiteY122" fmla="*/ 788253 h 1788650"/>
              <a:gd name="connsiteX123" fmla="*/ 941070 w 953770"/>
              <a:gd name="connsiteY123" fmla="*/ 862820 h 1788650"/>
              <a:gd name="connsiteX124" fmla="*/ 933450 w 953770"/>
              <a:gd name="connsiteY124" fmla="*/ 935210 h 1788650"/>
              <a:gd name="connsiteX125" fmla="*/ 925830 w 953770"/>
              <a:gd name="connsiteY125" fmla="*/ 988550 h 1788650"/>
              <a:gd name="connsiteX126" fmla="*/ 929640 w 953770"/>
              <a:gd name="connsiteY126" fmla="*/ 1057130 h 1788650"/>
              <a:gd name="connsiteX127" fmla="*/ 941070 w 953770"/>
              <a:gd name="connsiteY127" fmla="*/ 1133330 h 1788650"/>
              <a:gd name="connsiteX128" fmla="*/ 933450 w 953770"/>
              <a:gd name="connsiteY128" fmla="*/ 1217150 h 1788650"/>
              <a:gd name="connsiteX129" fmla="*/ 925830 w 953770"/>
              <a:gd name="connsiteY129" fmla="*/ 1262870 h 1788650"/>
              <a:gd name="connsiteX130" fmla="*/ 918210 w 953770"/>
              <a:gd name="connsiteY130" fmla="*/ 1346690 h 1788650"/>
              <a:gd name="connsiteX131" fmla="*/ 914400 w 953770"/>
              <a:gd name="connsiteY131" fmla="*/ 1361930 h 1788650"/>
              <a:gd name="connsiteX132" fmla="*/ 910590 w 953770"/>
              <a:gd name="connsiteY132" fmla="*/ 1380980 h 1788650"/>
              <a:gd name="connsiteX133" fmla="*/ 902970 w 953770"/>
              <a:gd name="connsiteY133" fmla="*/ 1403840 h 1788650"/>
              <a:gd name="connsiteX134" fmla="*/ 883920 w 953770"/>
              <a:gd name="connsiteY134" fmla="*/ 1468610 h 1788650"/>
              <a:gd name="connsiteX135" fmla="*/ 892628 w 953770"/>
              <a:gd name="connsiteY135" fmla="*/ 1517051 h 1788650"/>
              <a:gd name="connsiteX136" fmla="*/ 876300 w 953770"/>
              <a:gd name="connsiteY136" fmla="*/ 1586720 h 1788650"/>
              <a:gd name="connsiteX137" fmla="*/ 887730 w 953770"/>
              <a:gd name="connsiteY137" fmla="*/ 1609580 h 1788650"/>
              <a:gd name="connsiteX138" fmla="*/ 891540 w 953770"/>
              <a:gd name="connsiteY138" fmla="*/ 1617200 h 1788650"/>
              <a:gd name="connsiteX0" fmla="*/ 697230 w 953770"/>
              <a:gd name="connsiteY0" fmla="*/ 1788650 h 1788650"/>
              <a:gd name="connsiteX1" fmla="*/ 704850 w 953770"/>
              <a:gd name="connsiteY1" fmla="*/ 1758170 h 1788650"/>
              <a:gd name="connsiteX2" fmla="*/ 708660 w 953770"/>
              <a:gd name="connsiteY2" fmla="*/ 1742930 h 1788650"/>
              <a:gd name="connsiteX3" fmla="*/ 712470 w 953770"/>
              <a:gd name="connsiteY3" fmla="*/ 1716260 h 1788650"/>
              <a:gd name="connsiteX4" fmla="*/ 716280 w 953770"/>
              <a:gd name="connsiteY4" fmla="*/ 1697210 h 1788650"/>
              <a:gd name="connsiteX5" fmla="*/ 723900 w 953770"/>
              <a:gd name="connsiteY5" fmla="*/ 1674350 h 1788650"/>
              <a:gd name="connsiteX6" fmla="*/ 731520 w 953770"/>
              <a:gd name="connsiteY6" fmla="*/ 1590530 h 1788650"/>
              <a:gd name="connsiteX7" fmla="*/ 735330 w 953770"/>
              <a:gd name="connsiteY7" fmla="*/ 1579100 h 1788650"/>
              <a:gd name="connsiteX8" fmla="*/ 739140 w 953770"/>
              <a:gd name="connsiteY8" fmla="*/ 1529570 h 1788650"/>
              <a:gd name="connsiteX9" fmla="*/ 742950 w 953770"/>
              <a:gd name="connsiteY9" fmla="*/ 1514330 h 1788650"/>
              <a:gd name="connsiteX10" fmla="*/ 746760 w 953770"/>
              <a:gd name="connsiteY10" fmla="*/ 1472420 h 1788650"/>
              <a:gd name="connsiteX11" fmla="*/ 750570 w 953770"/>
              <a:gd name="connsiteY11" fmla="*/ 1457180 h 1788650"/>
              <a:gd name="connsiteX12" fmla="*/ 754380 w 953770"/>
              <a:gd name="connsiteY12" fmla="*/ 1426700 h 1788650"/>
              <a:gd name="connsiteX13" fmla="*/ 758190 w 953770"/>
              <a:gd name="connsiteY13" fmla="*/ 1400030 h 1788650"/>
              <a:gd name="connsiteX14" fmla="*/ 762000 w 953770"/>
              <a:gd name="connsiteY14" fmla="*/ 1339070 h 1788650"/>
              <a:gd name="connsiteX15" fmla="*/ 765810 w 953770"/>
              <a:gd name="connsiteY15" fmla="*/ 1316210 h 1788650"/>
              <a:gd name="connsiteX16" fmla="*/ 758190 w 953770"/>
              <a:gd name="connsiteY16" fmla="*/ 1209530 h 1788650"/>
              <a:gd name="connsiteX17" fmla="*/ 754380 w 953770"/>
              <a:gd name="connsiteY17" fmla="*/ 1190480 h 1788650"/>
              <a:gd name="connsiteX18" fmla="*/ 746760 w 953770"/>
              <a:gd name="connsiteY18" fmla="*/ 1137140 h 1788650"/>
              <a:gd name="connsiteX19" fmla="*/ 735330 w 953770"/>
              <a:gd name="connsiteY19" fmla="*/ 1087610 h 1788650"/>
              <a:gd name="connsiteX20" fmla="*/ 731520 w 953770"/>
              <a:gd name="connsiteY20" fmla="*/ 1076180 h 1788650"/>
              <a:gd name="connsiteX21" fmla="*/ 723900 w 953770"/>
              <a:gd name="connsiteY21" fmla="*/ 1019030 h 1788650"/>
              <a:gd name="connsiteX22" fmla="*/ 716280 w 953770"/>
              <a:gd name="connsiteY22" fmla="*/ 980930 h 1788650"/>
              <a:gd name="connsiteX23" fmla="*/ 712470 w 953770"/>
              <a:gd name="connsiteY23" fmla="*/ 942830 h 1788650"/>
              <a:gd name="connsiteX24" fmla="*/ 704850 w 953770"/>
              <a:gd name="connsiteY24" fmla="*/ 916160 h 1788650"/>
              <a:gd name="connsiteX25" fmla="*/ 701040 w 953770"/>
              <a:gd name="connsiteY25" fmla="*/ 897110 h 1788650"/>
              <a:gd name="connsiteX26" fmla="*/ 693420 w 953770"/>
              <a:gd name="connsiteY26" fmla="*/ 881870 h 1788650"/>
              <a:gd name="connsiteX27" fmla="*/ 685800 w 953770"/>
              <a:gd name="connsiteY27" fmla="*/ 859010 h 1788650"/>
              <a:gd name="connsiteX28" fmla="*/ 674370 w 953770"/>
              <a:gd name="connsiteY28" fmla="*/ 832340 h 1788650"/>
              <a:gd name="connsiteX29" fmla="*/ 666750 w 953770"/>
              <a:gd name="connsiteY29" fmla="*/ 817100 h 1788650"/>
              <a:gd name="connsiteX30" fmla="*/ 659130 w 953770"/>
              <a:gd name="connsiteY30" fmla="*/ 794240 h 1788650"/>
              <a:gd name="connsiteX31" fmla="*/ 655320 w 953770"/>
              <a:gd name="connsiteY31" fmla="*/ 779000 h 1788650"/>
              <a:gd name="connsiteX32" fmla="*/ 647700 w 953770"/>
              <a:gd name="connsiteY32" fmla="*/ 767570 h 1788650"/>
              <a:gd name="connsiteX33" fmla="*/ 640080 w 953770"/>
              <a:gd name="connsiteY33" fmla="*/ 737090 h 1788650"/>
              <a:gd name="connsiteX34" fmla="*/ 636270 w 953770"/>
              <a:gd name="connsiteY34" fmla="*/ 725660 h 1788650"/>
              <a:gd name="connsiteX35" fmla="*/ 632460 w 953770"/>
              <a:gd name="connsiteY35" fmla="*/ 710420 h 1788650"/>
              <a:gd name="connsiteX36" fmla="*/ 624840 w 953770"/>
              <a:gd name="connsiteY36" fmla="*/ 698990 h 1788650"/>
              <a:gd name="connsiteX37" fmla="*/ 621030 w 953770"/>
              <a:gd name="connsiteY37" fmla="*/ 683750 h 1788650"/>
              <a:gd name="connsiteX38" fmla="*/ 605790 w 953770"/>
              <a:gd name="connsiteY38" fmla="*/ 653270 h 1788650"/>
              <a:gd name="connsiteX39" fmla="*/ 586740 w 953770"/>
              <a:gd name="connsiteY39" fmla="*/ 622790 h 1788650"/>
              <a:gd name="connsiteX40" fmla="*/ 567690 w 953770"/>
              <a:gd name="connsiteY40" fmla="*/ 584690 h 1788650"/>
              <a:gd name="connsiteX41" fmla="*/ 567690 w 953770"/>
              <a:gd name="connsiteY41" fmla="*/ 584690 h 1788650"/>
              <a:gd name="connsiteX42" fmla="*/ 537210 w 953770"/>
              <a:gd name="connsiteY42" fmla="*/ 538970 h 1788650"/>
              <a:gd name="connsiteX43" fmla="*/ 518160 w 953770"/>
              <a:gd name="connsiteY43" fmla="*/ 504680 h 1788650"/>
              <a:gd name="connsiteX44" fmla="*/ 510540 w 953770"/>
              <a:gd name="connsiteY44" fmla="*/ 493250 h 1788650"/>
              <a:gd name="connsiteX45" fmla="*/ 468630 w 953770"/>
              <a:gd name="connsiteY45" fmla="*/ 455150 h 1788650"/>
              <a:gd name="connsiteX46" fmla="*/ 434340 w 953770"/>
              <a:gd name="connsiteY46" fmla="*/ 417050 h 1788650"/>
              <a:gd name="connsiteX47" fmla="*/ 403860 w 953770"/>
              <a:gd name="connsiteY47" fmla="*/ 390380 h 1788650"/>
              <a:gd name="connsiteX48" fmla="*/ 369570 w 953770"/>
              <a:gd name="connsiteY48" fmla="*/ 359900 h 1788650"/>
              <a:gd name="connsiteX49" fmla="*/ 342900 w 953770"/>
              <a:gd name="connsiteY49" fmla="*/ 344660 h 1788650"/>
              <a:gd name="connsiteX50" fmla="*/ 308610 w 953770"/>
              <a:gd name="connsiteY50" fmla="*/ 317990 h 1788650"/>
              <a:gd name="connsiteX51" fmla="*/ 281940 w 953770"/>
              <a:gd name="connsiteY51" fmla="*/ 302750 h 1788650"/>
              <a:gd name="connsiteX52" fmla="*/ 270510 w 953770"/>
              <a:gd name="connsiteY52" fmla="*/ 295130 h 1788650"/>
              <a:gd name="connsiteX53" fmla="*/ 224246 w 953770"/>
              <a:gd name="connsiteY53" fmla="*/ 264106 h 1788650"/>
              <a:gd name="connsiteX54" fmla="*/ 188323 w 953770"/>
              <a:gd name="connsiteY54" fmla="*/ 247232 h 1788650"/>
              <a:gd name="connsiteX55" fmla="*/ 163286 w 953770"/>
              <a:gd name="connsiteY55" fmla="*/ 215120 h 1788650"/>
              <a:gd name="connsiteX56" fmla="*/ 117566 w 953770"/>
              <a:gd name="connsiteY56" fmla="*/ 195526 h 1788650"/>
              <a:gd name="connsiteX57" fmla="*/ 76200 w 953770"/>
              <a:gd name="connsiteY57" fmla="*/ 167768 h 1788650"/>
              <a:gd name="connsiteX58" fmla="*/ 30480 w 953770"/>
              <a:gd name="connsiteY58" fmla="*/ 142730 h 1788650"/>
              <a:gd name="connsiteX59" fmla="*/ 22860 w 953770"/>
              <a:gd name="connsiteY59" fmla="*/ 127490 h 1788650"/>
              <a:gd name="connsiteX60" fmla="*/ 11430 w 953770"/>
              <a:gd name="connsiteY60" fmla="*/ 119870 h 1788650"/>
              <a:gd name="connsiteX61" fmla="*/ 19050 w 953770"/>
              <a:gd name="connsiteY61" fmla="*/ 104630 h 1788650"/>
              <a:gd name="connsiteX62" fmla="*/ 30480 w 953770"/>
              <a:gd name="connsiteY62" fmla="*/ 116060 h 1788650"/>
              <a:gd name="connsiteX63" fmla="*/ 41910 w 953770"/>
              <a:gd name="connsiteY63" fmla="*/ 123680 h 1788650"/>
              <a:gd name="connsiteX64" fmla="*/ 60960 w 953770"/>
              <a:gd name="connsiteY64" fmla="*/ 127490 h 1788650"/>
              <a:gd name="connsiteX65" fmla="*/ 53340 w 953770"/>
              <a:gd name="connsiteY65" fmla="*/ 97010 h 1788650"/>
              <a:gd name="connsiteX66" fmla="*/ 49530 w 953770"/>
              <a:gd name="connsiteY66" fmla="*/ 77960 h 1788650"/>
              <a:gd name="connsiteX67" fmla="*/ 72390 w 953770"/>
              <a:gd name="connsiteY67" fmla="*/ 93200 h 1788650"/>
              <a:gd name="connsiteX68" fmla="*/ 83820 w 953770"/>
              <a:gd name="connsiteY68" fmla="*/ 70340 h 1788650"/>
              <a:gd name="connsiteX69" fmla="*/ 110490 w 953770"/>
              <a:gd name="connsiteY69" fmla="*/ 89390 h 1788650"/>
              <a:gd name="connsiteX70" fmla="*/ 118110 w 953770"/>
              <a:gd name="connsiteY70" fmla="*/ 74150 h 1788650"/>
              <a:gd name="connsiteX71" fmla="*/ 125730 w 953770"/>
              <a:gd name="connsiteY71" fmla="*/ 51290 h 1788650"/>
              <a:gd name="connsiteX72" fmla="*/ 133350 w 953770"/>
              <a:gd name="connsiteY72" fmla="*/ 62720 h 1788650"/>
              <a:gd name="connsiteX73" fmla="*/ 140970 w 953770"/>
              <a:gd name="connsiteY73" fmla="*/ 51290 h 1788650"/>
              <a:gd name="connsiteX74" fmla="*/ 182880 w 953770"/>
              <a:gd name="connsiteY74" fmla="*/ 39860 h 1788650"/>
              <a:gd name="connsiteX75" fmla="*/ 211182 w 953770"/>
              <a:gd name="connsiteY75" fmla="*/ 51834 h 1788650"/>
              <a:gd name="connsiteX76" fmla="*/ 242207 w 953770"/>
              <a:gd name="connsiteY76" fmla="*/ 74695 h 1788650"/>
              <a:gd name="connsiteX77" fmla="*/ 283573 w 953770"/>
              <a:gd name="connsiteY77" fmla="*/ 104085 h 1788650"/>
              <a:gd name="connsiteX78" fmla="*/ 349431 w 953770"/>
              <a:gd name="connsiteY78" fmla="*/ 132389 h 1788650"/>
              <a:gd name="connsiteX79" fmla="*/ 389165 w 953770"/>
              <a:gd name="connsiteY79" fmla="*/ 159058 h 1788650"/>
              <a:gd name="connsiteX80" fmla="*/ 421277 w 953770"/>
              <a:gd name="connsiteY80" fmla="*/ 181374 h 1788650"/>
              <a:gd name="connsiteX81" fmla="*/ 457200 w 953770"/>
              <a:gd name="connsiteY81" fmla="*/ 209677 h 1788650"/>
              <a:gd name="connsiteX82" fmla="*/ 524147 w 953770"/>
              <a:gd name="connsiteY82" fmla="*/ 265195 h 1788650"/>
              <a:gd name="connsiteX83" fmla="*/ 555716 w 953770"/>
              <a:gd name="connsiteY83" fmla="*/ 294586 h 1788650"/>
              <a:gd name="connsiteX84" fmla="*/ 594360 w 953770"/>
              <a:gd name="connsiteY84" fmla="*/ 331597 h 1788650"/>
              <a:gd name="connsiteX85" fmla="*/ 622119 w 953770"/>
              <a:gd name="connsiteY85" fmla="*/ 369697 h 1788650"/>
              <a:gd name="connsiteX86" fmla="*/ 647700 w 953770"/>
              <a:gd name="connsiteY86" fmla="*/ 390380 h 1788650"/>
              <a:gd name="connsiteX87" fmla="*/ 678180 w 953770"/>
              <a:gd name="connsiteY87" fmla="*/ 436100 h 1788650"/>
              <a:gd name="connsiteX88" fmla="*/ 704850 w 953770"/>
              <a:gd name="connsiteY88" fmla="*/ 474200 h 1788650"/>
              <a:gd name="connsiteX89" fmla="*/ 741317 w 953770"/>
              <a:gd name="connsiteY89" fmla="*/ 549312 h 1788650"/>
              <a:gd name="connsiteX90" fmla="*/ 767987 w 953770"/>
              <a:gd name="connsiteY90" fmla="*/ 599930 h 1788650"/>
              <a:gd name="connsiteX91" fmla="*/ 798467 w 953770"/>
              <a:gd name="connsiteY91" fmla="*/ 651093 h 1788650"/>
              <a:gd name="connsiteX92" fmla="*/ 807176 w 953770"/>
              <a:gd name="connsiteY92" fmla="*/ 567273 h 1788650"/>
              <a:gd name="connsiteX93" fmla="*/ 801188 w 953770"/>
              <a:gd name="connsiteY93" fmla="*/ 501959 h 1788650"/>
              <a:gd name="connsiteX94" fmla="*/ 796290 w 953770"/>
              <a:gd name="connsiteY94" fmla="*/ 401810 h 1788650"/>
              <a:gd name="connsiteX95" fmla="*/ 792480 w 953770"/>
              <a:gd name="connsiteY95" fmla="*/ 337040 h 1788650"/>
              <a:gd name="connsiteX96" fmla="*/ 784860 w 953770"/>
              <a:gd name="connsiteY96" fmla="*/ 291320 h 1788650"/>
              <a:gd name="connsiteX97" fmla="*/ 788670 w 953770"/>
              <a:gd name="connsiteY97" fmla="*/ 196070 h 1788650"/>
              <a:gd name="connsiteX98" fmla="*/ 792480 w 953770"/>
              <a:gd name="connsiteY98" fmla="*/ 177020 h 1788650"/>
              <a:gd name="connsiteX99" fmla="*/ 800100 w 953770"/>
              <a:gd name="connsiteY99" fmla="*/ 199880 h 1788650"/>
              <a:gd name="connsiteX100" fmla="*/ 803910 w 953770"/>
              <a:gd name="connsiteY100" fmla="*/ 237980 h 1788650"/>
              <a:gd name="connsiteX101" fmla="*/ 807720 w 953770"/>
              <a:gd name="connsiteY101" fmla="*/ 268460 h 1788650"/>
              <a:gd name="connsiteX102" fmla="*/ 815340 w 953770"/>
              <a:gd name="connsiteY102" fmla="*/ 257030 h 1788650"/>
              <a:gd name="connsiteX103" fmla="*/ 826770 w 953770"/>
              <a:gd name="connsiteY103" fmla="*/ 226550 h 1788650"/>
              <a:gd name="connsiteX104" fmla="*/ 845820 w 953770"/>
              <a:gd name="connsiteY104" fmla="*/ 180830 h 1788650"/>
              <a:gd name="connsiteX105" fmla="*/ 853440 w 953770"/>
              <a:gd name="connsiteY105" fmla="*/ 196070 h 1788650"/>
              <a:gd name="connsiteX106" fmla="*/ 868680 w 953770"/>
              <a:gd name="connsiteY106" fmla="*/ 218930 h 1788650"/>
              <a:gd name="connsiteX107" fmla="*/ 876300 w 953770"/>
              <a:gd name="connsiteY107" fmla="*/ 199880 h 1788650"/>
              <a:gd name="connsiteX108" fmla="*/ 883920 w 953770"/>
              <a:gd name="connsiteY108" fmla="*/ 188450 h 1788650"/>
              <a:gd name="connsiteX109" fmla="*/ 887730 w 953770"/>
              <a:gd name="connsiteY109" fmla="*/ 237980 h 1788650"/>
              <a:gd name="connsiteX110" fmla="*/ 894806 w 953770"/>
              <a:gd name="connsiteY110" fmla="*/ 265739 h 1788650"/>
              <a:gd name="connsiteX111" fmla="*/ 906780 w 953770"/>
              <a:gd name="connsiteY111" fmla="*/ 226550 h 1788650"/>
              <a:gd name="connsiteX112" fmla="*/ 929640 w 953770"/>
              <a:gd name="connsiteY112" fmla="*/ 218930 h 1788650"/>
              <a:gd name="connsiteX113" fmla="*/ 933450 w 953770"/>
              <a:gd name="connsiteY113" fmla="*/ 207500 h 1788650"/>
              <a:gd name="connsiteX114" fmla="*/ 944880 w 953770"/>
              <a:gd name="connsiteY114" fmla="*/ 241790 h 1788650"/>
              <a:gd name="connsiteX115" fmla="*/ 941070 w 953770"/>
              <a:gd name="connsiteY115" fmla="*/ 302750 h 1788650"/>
              <a:gd name="connsiteX116" fmla="*/ 944880 w 953770"/>
              <a:gd name="connsiteY116" fmla="*/ 401810 h 1788650"/>
              <a:gd name="connsiteX117" fmla="*/ 948690 w 953770"/>
              <a:gd name="connsiteY117" fmla="*/ 428480 h 1788650"/>
              <a:gd name="connsiteX118" fmla="*/ 952500 w 953770"/>
              <a:gd name="connsiteY118" fmla="*/ 470390 h 1788650"/>
              <a:gd name="connsiteX119" fmla="*/ 950867 w 953770"/>
              <a:gd name="connsiteY119" fmla="*/ 552033 h 1788650"/>
              <a:gd name="connsiteX120" fmla="*/ 945969 w 953770"/>
              <a:gd name="connsiteY120" fmla="*/ 645650 h 1788650"/>
              <a:gd name="connsiteX121" fmla="*/ 946513 w 953770"/>
              <a:gd name="connsiteY121" fmla="*/ 731647 h 1788650"/>
              <a:gd name="connsiteX122" fmla="*/ 938893 w 953770"/>
              <a:gd name="connsiteY122" fmla="*/ 788253 h 1788650"/>
              <a:gd name="connsiteX123" fmla="*/ 941070 w 953770"/>
              <a:gd name="connsiteY123" fmla="*/ 862820 h 1788650"/>
              <a:gd name="connsiteX124" fmla="*/ 933450 w 953770"/>
              <a:gd name="connsiteY124" fmla="*/ 935210 h 1788650"/>
              <a:gd name="connsiteX125" fmla="*/ 925830 w 953770"/>
              <a:gd name="connsiteY125" fmla="*/ 988550 h 1788650"/>
              <a:gd name="connsiteX126" fmla="*/ 929640 w 953770"/>
              <a:gd name="connsiteY126" fmla="*/ 1057130 h 1788650"/>
              <a:gd name="connsiteX127" fmla="*/ 941070 w 953770"/>
              <a:gd name="connsiteY127" fmla="*/ 1133330 h 1788650"/>
              <a:gd name="connsiteX128" fmla="*/ 933450 w 953770"/>
              <a:gd name="connsiteY128" fmla="*/ 1217150 h 1788650"/>
              <a:gd name="connsiteX129" fmla="*/ 925830 w 953770"/>
              <a:gd name="connsiteY129" fmla="*/ 1262870 h 1788650"/>
              <a:gd name="connsiteX130" fmla="*/ 918210 w 953770"/>
              <a:gd name="connsiteY130" fmla="*/ 1346690 h 1788650"/>
              <a:gd name="connsiteX131" fmla="*/ 914400 w 953770"/>
              <a:gd name="connsiteY131" fmla="*/ 1361930 h 1788650"/>
              <a:gd name="connsiteX132" fmla="*/ 910590 w 953770"/>
              <a:gd name="connsiteY132" fmla="*/ 1380980 h 1788650"/>
              <a:gd name="connsiteX133" fmla="*/ 883920 w 953770"/>
              <a:gd name="connsiteY133" fmla="*/ 1468610 h 1788650"/>
              <a:gd name="connsiteX134" fmla="*/ 892628 w 953770"/>
              <a:gd name="connsiteY134" fmla="*/ 1517051 h 1788650"/>
              <a:gd name="connsiteX135" fmla="*/ 876300 w 953770"/>
              <a:gd name="connsiteY135" fmla="*/ 1586720 h 1788650"/>
              <a:gd name="connsiteX136" fmla="*/ 887730 w 953770"/>
              <a:gd name="connsiteY136" fmla="*/ 1609580 h 1788650"/>
              <a:gd name="connsiteX137" fmla="*/ 891540 w 953770"/>
              <a:gd name="connsiteY137" fmla="*/ 1617200 h 1788650"/>
              <a:gd name="connsiteX0" fmla="*/ 697230 w 953770"/>
              <a:gd name="connsiteY0" fmla="*/ 1788650 h 1788650"/>
              <a:gd name="connsiteX1" fmla="*/ 704850 w 953770"/>
              <a:gd name="connsiteY1" fmla="*/ 1758170 h 1788650"/>
              <a:gd name="connsiteX2" fmla="*/ 708660 w 953770"/>
              <a:gd name="connsiteY2" fmla="*/ 1742930 h 1788650"/>
              <a:gd name="connsiteX3" fmla="*/ 712470 w 953770"/>
              <a:gd name="connsiteY3" fmla="*/ 1716260 h 1788650"/>
              <a:gd name="connsiteX4" fmla="*/ 716280 w 953770"/>
              <a:gd name="connsiteY4" fmla="*/ 1697210 h 1788650"/>
              <a:gd name="connsiteX5" fmla="*/ 723900 w 953770"/>
              <a:gd name="connsiteY5" fmla="*/ 1674350 h 1788650"/>
              <a:gd name="connsiteX6" fmla="*/ 731520 w 953770"/>
              <a:gd name="connsiteY6" fmla="*/ 1590530 h 1788650"/>
              <a:gd name="connsiteX7" fmla="*/ 735330 w 953770"/>
              <a:gd name="connsiteY7" fmla="*/ 1579100 h 1788650"/>
              <a:gd name="connsiteX8" fmla="*/ 739140 w 953770"/>
              <a:gd name="connsiteY8" fmla="*/ 1529570 h 1788650"/>
              <a:gd name="connsiteX9" fmla="*/ 742950 w 953770"/>
              <a:gd name="connsiteY9" fmla="*/ 1514330 h 1788650"/>
              <a:gd name="connsiteX10" fmla="*/ 746760 w 953770"/>
              <a:gd name="connsiteY10" fmla="*/ 1472420 h 1788650"/>
              <a:gd name="connsiteX11" fmla="*/ 750570 w 953770"/>
              <a:gd name="connsiteY11" fmla="*/ 1457180 h 1788650"/>
              <a:gd name="connsiteX12" fmla="*/ 754380 w 953770"/>
              <a:gd name="connsiteY12" fmla="*/ 1426700 h 1788650"/>
              <a:gd name="connsiteX13" fmla="*/ 758190 w 953770"/>
              <a:gd name="connsiteY13" fmla="*/ 1400030 h 1788650"/>
              <a:gd name="connsiteX14" fmla="*/ 762000 w 953770"/>
              <a:gd name="connsiteY14" fmla="*/ 1339070 h 1788650"/>
              <a:gd name="connsiteX15" fmla="*/ 765810 w 953770"/>
              <a:gd name="connsiteY15" fmla="*/ 1316210 h 1788650"/>
              <a:gd name="connsiteX16" fmla="*/ 758190 w 953770"/>
              <a:gd name="connsiteY16" fmla="*/ 1209530 h 1788650"/>
              <a:gd name="connsiteX17" fmla="*/ 754380 w 953770"/>
              <a:gd name="connsiteY17" fmla="*/ 1190480 h 1788650"/>
              <a:gd name="connsiteX18" fmla="*/ 746760 w 953770"/>
              <a:gd name="connsiteY18" fmla="*/ 1137140 h 1788650"/>
              <a:gd name="connsiteX19" fmla="*/ 735330 w 953770"/>
              <a:gd name="connsiteY19" fmla="*/ 1087610 h 1788650"/>
              <a:gd name="connsiteX20" fmla="*/ 731520 w 953770"/>
              <a:gd name="connsiteY20" fmla="*/ 1076180 h 1788650"/>
              <a:gd name="connsiteX21" fmla="*/ 723900 w 953770"/>
              <a:gd name="connsiteY21" fmla="*/ 1019030 h 1788650"/>
              <a:gd name="connsiteX22" fmla="*/ 716280 w 953770"/>
              <a:gd name="connsiteY22" fmla="*/ 980930 h 1788650"/>
              <a:gd name="connsiteX23" fmla="*/ 712470 w 953770"/>
              <a:gd name="connsiteY23" fmla="*/ 942830 h 1788650"/>
              <a:gd name="connsiteX24" fmla="*/ 704850 w 953770"/>
              <a:gd name="connsiteY24" fmla="*/ 916160 h 1788650"/>
              <a:gd name="connsiteX25" fmla="*/ 701040 w 953770"/>
              <a:gd name="connsiteY25" fmla="*/ 897110 h 1788650"/>
              <a:gd name="connsiteX26" fmla="*/ 693420 w 953770"/>
              <a:gd name="connsiteY26" fmla="*/ 881870 h 1788650"/>
              <a:gd name="connsiteX27" fmla="*/ 685800 w 953770"/>
              <a:gd name="connsiteY27" fmla="*/ 859010 h 1788650"/>
              <a:gd name="connsiteX28" fmla="*/ 674370 w 953770"/>
              <a:gd name="connsiteY28" fmla="*/ 832340 h 1788650"/>
              <a:gd name="connsiteX29" fmla="*/ 666750 w 953770"/>
              <a:gd name="connsiteY29" fmla="*/ 817100 h 1788650"/>
              <a:gd name="connsiteX30" fmla="*/ 659130 w 953770"/>
              <a:gd name="connsiteY30" fmla="*/ 794240 h 1788650"/>
              <a:gd name="connsiteX31" fmla="*/ 655320 w 953770"/>
              <a:gd name="connsiteY31" fmla="*/ 779000 h 1788650"/>
              <a:gd name="connsiteX32" fmla="*/ 647700 w 953770"/>
              <a:gd name="connsiteY32" fmla="*/ 767570 h 1788650"/>
              <a:gd name="connsiteX33" fmla="*/ 640080 w 953770"/>
              <a:gd name="connsiteY33" fmla="*/ 737090 h 1788650"/>
              <a:gd name="connsiteX34" fmla="*/ 636270 w 953770"/>
              <a:gd name="connsiteY34" fmla="*/ 725660 h 1788650"/>
              <a:gd name="connsiteX35" fmla="*/ 632460 w 953770"/>
              <a:gd name="connsiteY35" fmla="*/ 710420 h 1788650"/>
              <a:gd name="connsiteX36" fmla="*/ 624840 w 953770"/>
              <a:gd name="connsiteY36" fmla="*/ 698990 h 1788650"/>
              <a:gd name="connsiteX37" fmla="*/ 621030 w 953770"/>
              <a:gd name="connsiteY37" fmla="*/ 683750 h 1788650"/>
              <a:gd name="connsiteX38" fmla="*/ 605790 w 953770"/>
              <a:gd name="connsiteY38" fmla="*/ 653270 h 1788650"/>
              <a:gd name="connsiteX39" fmla="*/ 586740 w 953770"/>
              <a:gd name="connsiteY39" fmla="*/ 622790 h 1788650"/>
              <a:gd name="connsiteX40" fmla="*/ 567690 w 953770"/>
              <a:gd name="connsiteY40" fmla="*/ 584690 h 1788650"/>
              <a:gd name="connsiteX41" fmla="*/ 567690 w 953770"/>
              <a:gd name="connsiteY41" fmla="*/ 584690 h 1788650"/>
              <a:gd name="connsiteX42" fmla="*/ 537210 w 953770"/>
              <a:gd name="connsiteY42" fmla="*/ 538970 h 1788650"/>
              <a:gd name="connsiteX43" fmla="*/ 518160 w 953770"/>
              <a:gd name="connsiteY43" fmla="*/ 504680 h 1788650"/>
              <a:gd name="connsiteX44" fmla="*/ 510540 w 953770"/>
              <a:gd name="connsiteY44" fmla="*/ 493250 h 1788650"/>
              <a:gd name="connsiteX45" fmla="*/ 468630 w 953770"/>
              <a:gd name="connsiteY45" fmla="*/ 455150 h 1788650"/>
              <a:gd name="connsiteX46" fmla="*/ 434340 w 953770"/>
              <a:gd name="connsiteY46" fmla="*/ 417050 h 1788650"/>
              <a:gd name="connsiteX47" fmla="*/ 403860 w 953770"/>
              <a:gd name="connsiteY47" fmla="*/ 390380 h 1788650"/>
              <a:gd name="connsiteX48" fmla="*/ 369570 w 953770"/>
              <a:gd name="connsiteY48" fmla="*/ 359900 h 1788650"/>
              <a:gd name="connsiteX49" fmla="*/ 342900 w 953770"/>
              <a:gd name="connsiteY49" fmla="*/ 344660 h 1788650"/>
              <a:gd name="connsiteX50" fmla="*/ 308610 w 953770"/>
              <a:gd name="connsiteY50" fmla="*/ 317990 h 1788650"/>
              <a:gd name="connsiteX51" fmla="*/ 281940 w 953770"/>
              <a:gd name="connsiteY51" fmla="*/ 302750 h 1788650"/>
              <a:gd name="connsiteX52" fmla="*/ 270510 w 953770"/>
              <a:gd name="connsiteY52" fmla="*/ 295130 h 1788650"/>
              <a:gd name="connsiteX53" fmla="*/ 224246 w 953770"/>
              <a:gd name="connsiteY53" fmla="*/ 264106 h 1788650"/>
              <a:gd name="connsiteX54" fmla="*/ 188323 w 953770"/>
              <a:gd name="connsiteY54" fmla="*/ 247232 h 1788650"/>
              <a:gd name="connsiteX55" fmla="*/ 163286 w 953770"/>
              <a:gd name="connsiteY55" fmla="*/ 215120 h 1788650"/>
              <a:gd name="connsiteX56" fmla="*/ 117566 w 953770"/>
              <a:gd name="connsiteY56" fmla="*/ 195526 h 1788650"/>
              <a:gd name="connsiteX57" fmla="*/ 76200 w 953770"/>
              <a:gd name="connsiteY57" fmla="*/ 167768 h 1788650"/>
              <a:gd name="connsiteX58" fmla="*/ 30480 w 953770"/>
              <a:gd name="connsiteY58" fmla="*/ 142730 h 1788650"/>
              <a:gd name="connsiteX59" fmla="*/ 22860 w 953770"/>
              <a:gd name="connsiteY59" fmla="*/ 127490 h 1788650"/>
              <a:gd name="connsiteX60" fmla="*/ 11430 w 953770"/>
              <a:gd name="connsiteY60" fmla="*/ 119870 h 1788650"/>
              <a:gd name="connsiteX61" fmla="*/ 19050 w 953770"/>
              <a:gd name="connsiteY61" fmla="*/ 104630 h 1788650"/>
              <a:gd name="connsiteX62" fmla="*/ 30480 w 953770"/>
              <a:gd name="connsiteY62" fmla="*/ 116060 h 1788650"/>
              <a:gd name="connsiteX63" fmla="*/ 41910 w 953770"/>
              <a:gd name="connsiteY63" fmla="*/ 123680 h 1788650"/>
              <a:gd name="connsiteX64" fmla="*/ 60960 w 953770"/>
              <a:gd name="connsiteY64" fmla="*/ 127490 h 1788650"/>
              <a:gd name="connsiteX65" fmla="*/ 53340 w 953770"/>
              <a:gd name="connsiteY65" fmla="*/ 97010 h 1788650"/>
              <a:gd name="connsiteX66" fmla="*/ 49530 w 953770"/>
              <a:gd name="connsiteY66" fmla="*/ 77960 h 1788650"/>
              <a:gd name="connsiteX67" fmla="*/ 72390 w 953770"/>
              <a:gd name="connsiteY67" fmla="*/ 93200 h 1788650"/>
              <a:gd name="connsiteX68" fmla="*/ 83820 w 953770"/>
              <a:gd name="connsiteY68" fmla="*/ 70340 h 1788650"/>
              <a:gd name="connsiteX69" fmla="*/ 110490 w 953770"/>
              <a:gd name="connsiteY69" fmla="*/ 89390 h 1788650"/>
              <a:gd name="connsiteX70" fmla="*/ 118110 w 953770"/>
              <a:gd name="connsiteY70" fmla="*/ 74150 h 1788650"/>
              <a:gd name="connsiteX71" fmla="*/ 125730 w 953770"/>
              <a:gd name="connsiteY71" fmla="*/ 51290 h 1788650"/>
              <a:gd name="connsiteX72" fmla="*/ 133350 w 953770"/>
              <a:gd name="connsiteY72" fmla="*/ 62720 h 1788650"/>
              <a:gd name="connsiteX73" fmla="*/ 140970 w 953770"/>
              <a:gd name="connsiteY73" fmla="*/ 51290 h 1788650"/>
              <a:gd name="connsiteX74" fmla="*/ 182880 w 953770"/>
              <a:gd name="connsiteY74" fmla="*/ 39860 h 1788650"/>
              <a:gd name="connsiteX75" fmla="*/ 211182 w 953770"/>
              <a:gd name="connsiteY75" fmla="*/ 51834 h 1788650"/>
              <a:gd name="connsiteX76" fmla="*/ 242207 w 953770"/>
              <a:gd name="connsiteY76" fmla="*/ 74695 h 1788650"/>
              <a:gd name="connsiteX77" fmla="*/ 283573 w 953770"/>
              <a:gd name="connsiteY77" fmla="*/ 104085 h 1788650"/>
              <a:gd name="connsiteX78" fmla="*/ 349431 w 953770"/>
              <a:gd name="connsiteY78" fmla="*/ 132389 h 1788650"/>
              <a:gd name="connsiteX79" fmla="*/ 389165 w 953770"/>
              <a:gd name="connsiteY79" fmla="*/ 159058 h 1788650"/>
              <a:gd name="connsiteX80" fmla="*/ 421277 w 953770"/>
              <a:gd name="connsiteY80" fmla="*/ 181374 h 1788650"/>
              <a:gd name="connsiteX81" fmla="*/ 457200 w 953770"/>
              <a:gd name="connsiteY81" fmla="*/ 209677 h 1788650"/>
              <a:gd name="connsiteX82" fmla="*/ 524147 w 953770"/>
              <a:gd name="connsiteY82" fmla="*/ 265195 h 1788650"/>
              <a:gd name="connsiteX83" fmla="*/ 555716 w 953770"/>
              <a:gd name="connsiteY83" fmla="*/ 294586 h 1788650"/>
              <a:gd name="connsiteX84" fmla="*/ 594360 w 953770"/>
              <a:gd name="connsiteY84" fmla="*/ 331597 h 1788650"/>
              <a:gd name="connsiteX85" fmla="*/ 622119 w 953770"/>
              <a:gd name="connsiteY85" fmla="*/ 369697 h 1788650"/>
              <a:gd name="connsiteX86" fmla="*/ 647700 w 953770"/>
              <a:gd name="connsiteY86" fmla="*/ 390380 h 1788650"/>
              <a:gd name="connsiteX87" fmla="*/ 678180 w 953770"/>
              <a:gd name="connsiteY87" fmla="*/ 436100 h 1788650"/>
              <a:gd name="connsiteX88" fmla="*/ 704850 w 953770"/>
              <a:gd name="connsiteY88" fmla="*/ 474200 h 1788650"/>
              <a:gd name="connsiteX89" fmla="*/ 741317 w 953770"/>
              <a:gd name="connsiteY89" fmla="*/ 549312 h 1788650"/>
              <a:gd name="connsiteX90" fmla="*/ 767987 w 953770"/>
              <a:gd name="connsiteY90" fmla="*/ 599930 h 1788650"/>
              <a:gd name="connsiteX91" fmla="*/ 798467 w 953770"/>
              <a:gd name="connsiteY91" fmla="*/ 651093 h 1788650"/>
              <a:gd name="connsiteX92" fmla="*/ 807176 w 953770"/>
              <a:gd name="connsiteY92" fmla="*/ 567273 h 1788650"/>
              <a:gd name="connsiteX93" fmla="*/ 801188 w 953770"/>
              <a:gd name="connsiteY93" fmla="*/ 501959 h 1788650"/>
              <a:gd name="connsiteX94" fmla="*/ 796290 w 953770"/>
              <a:gd name="connsiteY94" fmla="*/ 401810 h 1788650"/>
              <a:gd name="connsiteX95" fmla="*/ 792480 w 953770"/>
              <a:gd name="connsiteY95" fmla="*/ 337040 h 1788650"/>
              <a:gd name="connsiteX96" fmla="*/ 784860 w 953770"/>
              <a:gd name="connsiteY96" fmla="*/ 291320 h 1788650"/>
              <a:gd name="connsiteX97" fmla="*/ 788670 w 953770"/>
              <a:gd name="connsiteY97" fmla="*/ 196070 h 1788650"/>
              <a:gd name="connsiteX98" fmla="*/ 792480 w 953770"/>
              <a:gd name="connsiteY98" fmla="*/ 177020 h 1788650"/>
              <a:gd name="connsiteX99" fmla="*/ 800100 w 953770"/>
              <a:gd name="connsiteY99" fmla="*/ 199880 h 1788650"/>
              <a:gd name="connsiteX100" fmla="*/ 803910 w 953770"/>
              <a:gd name="connsiteY100" fmla="*/ 237980 h 1788650"/>
              <a:gd name="connsiteX101" fmla="*/ 807720 w 953770"/>
              <a:gd name="connsiteY101" fmla="*/ 268460 h 1788650"/>
              <a:gd name="connsiteX102" fmla="*/ 815340 w 953770"/>
              <a:gd name="connsiteY102" fmla="*/ 257030 h 1788650"/>
              <a:gd name="connsiteX103" fmla="*/ 826770 w 953770"/>
              <a:gd name="connsiteY103" fmla="*/ 226550 h 1788650"/>
              <a:gd name="connsiteX104" fmla="*/ 845820 w 953770"/>
              <a:gd name="connsiteY104" fmla="*/ 180830 h 1788650"/>
              <a:gd name="connsiteX105" fmla="*/ 853440 w 953770"/>
              <a:gd name="connsiteY105" fmla="*/ 196070 h 1788650"/>
              <a:gd name="connsiteX106" fmla="*/ 868680 w 953770"/>
              <a:gd name="connsiteY106" fmla="*/ 218930 h 1788650"/>
              <a:gd name="connsiteX107" fmla="*/ 876300 w 953770"/>
              <a:gd name="connsiteY107" fmla="*/ 199880 h 1788650"/>
              <a:gd name="connsiteX108" fmla="*/ 883920 w 953770"/>
              <a:gd name="connsiteY108" fmla="*/ 188450 h 1788650"/>
              <a:gd name="connsiteX109" fmla="*/ 887730 w 953770"/>
              <a:gd name="connsiteY109" fmla="*/ 237980 h 1788650"/>
              <a:gd name="connsiteX110" fmla="*/ 894806 w 953770"/>
              <a:gd name="connsiteY110" fmla="*/ 265739 h 1788650"/>
              <a:gd name="connsiteX111" fmla="*/ 906780 w 953770"/>
              <a:gd name="connsiteY111" fmla="*/ 226550 h 1788650"/>
              <a:gd name="connsiteX112" fmla="*/ 929640 w 953770"/>
              <a:gd name="connsiteY112" fmla="*/ 218930 h 1788650"/>
              <a:gd name="connsiteX113" fmla="*/ 933450 w 953770"/>
              <a:gd name="connsiteY113" fmla="*/ 207500 h 1788650"/>
              <a:gd name="connsiteX114" fmla="*/ 944880 w 953770"/>
              <a:gd name="connsiteY114" fmla="*/ 241790 h 1788650"/>
              <a:gd name="connsiteX115" fmla="*/ 941070 w 953770"/>
              <a:gd name="connsiteY115" fmla="*/ 302750 h 1788650"/>
              <a:gd name="connsiteX116" fmla="*/ 944880 w 953770"/>
              <a:gd name="connsiteY116" fmla="*/ 401810 h 1788650"/>
              <a:gd name="connsiteX117" fmla="*/ 948690 w 953770"/>
              <a:gd name="connsiteY117" fmla="*/ 428480 h 1788650"/>
              <a:gd name="connsiteX118" fmla="*/ 952500 w 953770"/>
              <a:gd name="connsiteY118" fmla="*/ 470390 h 1788650"/>
              <a:gd name="connsiteX119" fmla="*/ 950867 w 953770"/>
              <a:gd name="connsiteY119" fmla="*/ 552033 h 1788650"/>
              <a:gd name="connsiteX120" fmla="*/ 945969 w 953770"/>
              <a:gd name="connsiteY120" fmla="*/ 645650 h 1788650"/>
              <a:gd name="connsiteX121" fmla="*/ 946513 w 953770"/>
              <a:gd name="connsiteY121" fmla="*/ 731647 h 1788650"/>
              <a:gd name="connsiteX122" fmla="*/ 938893 w 953770"/>
              <a:gd name="connsiteY122" fmla="*/ 788253 h 1788650"/>
              <a:gd name="connsiteX123" fmla="*/ 941070 w 953770"/>
              <a:gd name="connsiteY123" fmla="*/ 862820 h 1788650"/>
              <a:gd name="connsiteX124" fmla="*/ 933450 w 953770"/>
              <a:gd name="connsiteY124" fmla="*/ 935210 h 1788650"/>
              <a:gd name="connsiteX125" fmla="*/ 925830 w 953770"/>
              <a:gd name="connsiteY125" fmla="*/ 988550 h 1788650"/>
              <a:gd name="connsiteX126" fmla="*/ 929640 w 953770"/>
              <a:gd name="connsiteY126" fmla="*/ 1057130 h 1788650"/>
              <a:gd name="connsiteX127" fmla="*/ 941070 w 953770"/>
              <a:gd name="connsiteY127" fmla="*/ 1133330 h 1788650"/>
              <a:gd name="connsiteX128" fmla="*/ 933450 w 953770"/>
              <a:gd name="connsiteY128" fmla="*/ 1217150 h 1788650"/>
              <a:gd name="connsiteX129" fmla="*/ 925830 w 953770"/>
              <a:gd name="connsiteY129" fmla="*/ 1262870 h 1788650"/>
              <a:gd name="connsiteX130" fmla="*/ 918210 w 953770"/>
              <a:gd name="connsiteY130" fmla="*/ 1346690 h 1788650"/>
              <a:gd name="connsiteX131" fmla="*/ 910590 w 953770"/>
              <a:gd name="connsiteY131" fmla="*/ 1380980 h 1788650"/>
              <a:gd name="connsiteX132" fmla="*/ 883920 w 953770"/>
              <a:gd name="connsiteY132" fmla="*/ 1468610 h 1788650"/>
              <a:gd name="connsiteX133" fmla="*/ 892628 w 953770"/>
              <a:gd name="connsiteY133" fmla="*/ 1517051 h 1788650"/>
              <a:gd name="connsiteX134" fmla="*/ 876300 w 953770"/>
              <a:gd name="connsiteY134" fmla="*/ 1586720 h 1788650"/>
              <a:gd name="connsiteX135" fmla="*/ 887730 w 953770"/>
              <a:gd name="connsiteY135" fmla="*/ 1609580 h 1788650"/>
              <a:gd name="connsiteX136" fmla="*/ 891540 w 953770"/>
              <a:gd name="connsiteY136" fmla="*/ 1617200 h 1788650"/>
              <a:gd name="connsiteX0" fmla="*/ 697230 w 953770"/>
              <a:gd name="connsiteY0" fmla="*/ 1788650 h 1788650"/>
              <a:gd name="connsiteX1" fmla="*/ 704850 w 953770"/>
              <a:gd name="connsiteY1" fmla="*/ 1758170 h 1788650"/>
              <a:gd name="connsiteX2" fmla="*/ 708660 w 953770"/>
              <a:gd name="connsiteY2" fmla="*/ 1742930 h 1788650"/>
              <a:gd name="connsiteX3" fmla="*/ 712470 w 953770"/>
              <a:gd name="connsiteY3" fmla="*/ 1716260 h 1788650"/>
              <a:gd name="connsiteX4" fmla="*/ 716280 w 953770"/>
              <a:gd name="connsiteY4" fmla="*/ 1697210 h 1788650"/>
              <a:gd name="connsiteX5" fmla="*/ 723900 w 953770"/>
              <a:gd name="connsiteY5" fmla="*/ 1674350 h 1788650"/>
              <a:gd name="connsiteX6" fmla="*/ 731520 w 953770"/>
              <a:gd name="connsiteY6" fmla="*/ 1590530 h 1788650"/>
              <a:gd name="connsiteX7" fmla="*/ 735330 w 953770"/>
              <a:gd name="connsiteY7" fmla="*/ 1579100 h 1788650"/>
              <a:gd name="connsiteX8" fmla="*/ 739140 w 953770"/>
              <a:gd name="connsiteY8" fmla="*/ 1529570 h 1788650"/>
              <a:gd name="connsiteX9" fmla="*/ 742950 w 953770"/>
              <a:gd name="connsiteY9" fmla="*/ 1514330 h 1788650"/>
              <a:gd name="connsiteX10" fmla="*/ 746760 w 953770"/>
              <a:gd name="connsiteY10" fmla="*/ 1472420 h 1788650"/>
              <a:gd name="connsiteX11" fmla="*/ 750570 w 953770"/>
              <a:gd name="connsiteY11" fmla="*/ 1457180 h 1788650"/>
              <a:gd name="connsiteX12" fmla="*/ 754380 w 953770"/>
              <a:gd name="connsiteY12" fmla="*/ 1426700 h 1788650"/>
              <a:gd name="connsiteX13" fmla="*/ 758190 w 953770"/>
              <a:gd name="connsiteY13" fmla="*/ 1400030 h 1788650"/>
              <a:gd name="connsiteX14" fmla="*/ 762000 w 953770"/>
              <a:gd name="connsiteY14" fmla="*/ 1339070 h 1788650"/>
              <a:gd name="connsiteX15" fmla="*/ 765810 w 953770"/>
              <a:gd name="connsiteY15" fmla="*/ 1316210 h 1788650"/>
              <a:gd name="connsiteX16" fmla="*/ 758190 w 953770"/>
              <a:gd name="connsiteY16" fmla="*/ 1209530 h 1788650"/>
              <a:gd name="connsiteX17" fmla="*/ 754380 w 953770"/>
              <a:gd name="connsiteY17" fmla="*/ 1190480 h 1788650"/>
              <a:gd name="connsiteX18" fmla="*/ 746760 w 953770"/>
              <a:gd name="connsiteY18" fmla="*/ 1137140 h 1788650"/>
              <a:gd name="connsiteX19" fmla="*/ 735330 w 953770"/>
              <a:gd name="connsiteY19" fmla="*/ 1087610 h 1788650"/>
              <a:gd name="connsiteX20" fmla="*/ 731520 w 953770"/>
              <a:gd name="connsiteY20" fmla="*/ 1076180 h 1788650"/>
              <a:gd name="connsiteX21" fmla="*/ 723900 w 953770"/>
              <a:gd name="connsiteY21" fmla="*/ 1019030 h 1788650"/>
              <a:gd name="connsiteX22" fmla="*/ 716280 w 953770"/>
              <a:gd name="connsiteY22" fmla="*/ 980930 h 1788650"/>
              <a:gd name="connsiteX23" fmla="*/ 712470 w 953770"/>
              <a:gd name="connsiteY23" fmla="*/ 942830 h 1788650"/>
              <a:gd name="connsiteX24" fmla="*/ 704850 w 953770"/>
              <a:gd name="connsiteY24" fmla="*/ 916160 h 1788650"/>
              <a:gd name="connsiteX25" fmla="*/ 701040 w 953770"/>
              <a:gd name="connsiteY25" fmla="*/ 897110 h 1788650"/>
              <a:gd name="connsiteX26" fmla="*/ 693420 w 953770"/>
              <a:gd name="connsiteY26" fmla="*/ 881870 h 1788650"/>
              <a:gd name="connsiteX27" fmla="*/ 685800 w 953770"/>
              <a:gd name="connsiteY27" fmla="*/ 859010 h 1788650"/>
              <a:gd name="connsiteX28" fmla="*/ 674370 w 953770"/>
              <a:gd name="connsiteY28" fmla="*/ 832340 h 1788650"/>
              <a:gd name="connsiteX29" fmla="*/ 666750 w 953770"/>
              <a:gd name="connsiteY29" fmla="*/ 817100 h 1788650"/>
              <a:gd name="connsiteX30" fmla="*/ 659130 w 953770"/>
              <a:gd name="connsiteY30" fmla="*/ 794240 h 1788650"/>
              <a:gd name="connsiteX31" fmla="*/ 655320 w 953770"/>
              <a:gd name="connsiteY31" fmla="*/ 779000 h 1788650"/>
              <a:gd name="connsiteX32" fmla="*/ 647700 w 953770"/>
              <a:gd name="connsiteY32" fmla="*/ 767570 h 1788650"/>
              <a:gd name="connsiteX33" fmla="*/ 640080 w 953770"/>
              <a:gd name="connsiteY33" fmla="*/ 737090 h 1788650"/>
              <a:gd name="connsiteX34" fmla="*/ 636270 w 953770"/>
              <a:gd name="connsiteY34" fmla="*/ 725660 h 1788650"/>
              <a:gd name="connsiteX35" fmla="*/ 632460 w 953770"/>
              <a:gd name="connsiteY35" fmla="*/ 710420 h 1788650"/>
              <a:gd name="connsiteX36" fmla="*/ 624840 w 953770"/>
              <a:gd name="connsiteY36" fmla="*/ 698990 h 1788650"/>
              <a:gd name="connsiteX37" fmla="*/ 621030 w 953770"/>
              <a:gd name="connsiteY37" fmla="*/ 683750 h 1788650"/>
              <a:gd name="connsiteX38" fmla="*/ 605790 w 953770"/>
              <a:gd name="connsiteY38" fmla="*/ 653270 h 1788650"/>
              <a:gd name="connsiteX39" fmla="*/ 586740 w 953770"/>
              <a:gd name="connsiteY39" fmla="*/ 622790 h 1788650"/>
              <a:gd name="connsiteX40" fmla="*/ 567690 w 953770"/>
              <a:gd name="connsiteY40" fmla="*/ 584690 h 1788650"/>
              <a:gd name="connsiteX41" fmla="*/ 567690 w 953770"/>
              <a:gd name="connsiteY41" fmla="*/ 584690 h 1788650"/>
              <a:gd name="connsiteX42" fmla="*/ 537210 w 953770"/>
              <a:gd name="connsiteY42" fmla="*/ 538970 h 1788650"/>
              <a:gd name="connsiteX43" fmla="*/ 518160 w 953770"/>
              <a:gd name="connsiteY43" fmla="*/ 504680 h 1788650"/>
              <a:gd name="connsiteX44" fmla="*/ 510540 w 953770"/>
              <a:gd name="connsiteY44" fmla="*/ 493250 h 1788650"/>
              <a:gd name="connsiteX45" fmla="*/ 468630 w 953770"/>
              <a:gd name="connsiteY45" fmla="*/ 455150 h 1788650"/>
              <a:gd name="connsiteX46" fmla="*/ 434340 w 953770"/>
              <a:gd name="connsiteY46" fmla="*/ 417050 h 1788650"/>
              <a:gd name="connsiteX47" fmla="*/ 403860 w 953770"/>
              <a:gd name="connsiteY47" fmla="*/ 390380 h 1788650"/>
              <a:gd name="connsiteX48" fmla="*/ 369570 w 953770"/>
              <a:gd name="connsiteY48" fmla="*/ 359900 h 1788650"/>
              <a:gd name="connsiteX49" fmla="*/ 342900 w 953770"/>
              <a:gd name="connsiteY49" fmla="*/ 344660 h 1788650"/>
              <a:gd name="connsiteX50" fmla="*/ 308610 w 953770"/>
              <a:gd name="connsiteY50" fmla="*/ 317990 h 1788650"/>
              <a:gd name="connsiteX51" fmla="*/ 281940 w 953770"/>
              <a:gd name="connsiteY51" fmla="*/ 302750 h 1788650"/>
              <a:gd name="connsiteX52" fmla="*/ 270510 w 953770"/>
              <a:gd name="connsiteY52" fmla="*/ 295130 h 1788650"/>
              <a:gd name="connsiteX53" fmla="*/ 224246 w 953770"/>
              <a:gd name="connsiteY53" fmla="*/ 264106 h 1788650"/>
              <a:gd name="connsiteX54" fmla="*/ 188323 w 953770"/>
              <a:gd name="connsiteY54" fmla="*/ 247232 h 1788650"/>
              <a:gd name="connsiteX55" fmla="*/ 163286 w 953770"/>
              <a:gd name="connsiteY55" fmla="*/ 215120 h 1788650"/>
              <a:gd name="connsiteX56" fmla="*/ 117566 w 953770"/>
              <a:gd name="connsiteY56" fmla="*/ 195526 h 1788650"/>
              <a:gd name="connsiteX57" fmla="*/ 76200 w 953770"/>
              <a:gd name="connsiteY57" fmla="*/ 167768 h 1788650"/>
              <a:gd name="connsiteX58" fmla="*/ 30480 w 953770"/>
              <a:gd name="connsiteY58" fmla="*/ 142730 h 1788650"/>
              <a:gd name="connsiteX59" fmla="*/ 22860 w 953770"/>
              <a:gd name="connsiteY59" fmla="*/ 127490 h 1788650"/>
              <a:gd name="connsiteX60" fmla="*/ 11430 w 953770"/>
              <a:gd name="connsiteY60" fmla="*/ 119870 h 1788650"/>
              <a:gd name="connsiteX61" fmla="*/ 19050 w 953770"/>
              <a:gd name="connsiteY61" fmla="*/ 104630 h 1788650"/>
              <a:gd name="connsiteX62" fmla="*/ 30480 w 953770"/>
              <a:gd name="connsiteY62" fmla="*/ 116060 h 1788650"/>
              <a:gd name="connsiteX63" fmla="*/ 41910 w 953770"/>
              <a:gd name="connsiteY63" fmla="*/ 123680 h 1788650"/>
              <a:gd name="connsiteX64" fmla="*/ 60960 w 953770"/>
              <a:gd name="connsiteY64" fmla="*/ 127490 h 1788650"/>
              <a:gd name="connsiteX65" fmla="*/ 53340 w 953770"/>
              <a:gd name="connsiteY65" fmla="*/ 97010 h 1788650"/>
              <a:gd name="connsiteX66" fmla="*/ 49530 w 953770"/>
              <a:gd name="connsiteY66" fmla="*/ 77960 h 1788650"/>
              <a:gd name="connsiteX67" fmla="*/ 72390 w 953770"/>
              <a:gd name="connsiteY67" fmla="*/ 93200 h 1788650"/>
              <a:gd name="connsiteX68" fmla="*/ 83820 w 953770"/>
              <a:gd name="connsiteY68" fmla="*/ 70340 h 1788650"/>
              <a:gd name="connsiteX69" fmla="*/ 110490 w 953770"/>
              <a:gd name="connsiteY69" fmla="*/ 89390 h 1788650"/>
              <a:gd name="connsiteX70" fmla="*/ 118110 w 953770"/>
              <a:gd name="connsiteY70" fmla="*/ 74150 h 1788650"/>
              <a:gd name="connsiteX71" fmla="*/ 125730 w 953770"/>
              <a:gd name="connsiteY71" fmla="*/ 51290 h 1788650"/>
              <a:gd name="connsiteX72" fmla="*/ 133350 w 953770"/>
              <a:gd name="connsiteY72" fmla="*/ 62720 h 1788650"/>
              <a:gd name="connsiteX73" fmla="*/ 140970 w 953770"/>
              <a:gd name="connsiteY73" fmla="*/ 51290 h 1788650"/>
              <a:gd name="connsiteX74" fmla="*/ 182880 w 953770"/>
              <a:gd name="connsiteY74" fmla="*/ 39860 h 1788650"/>
              <a:gd name="connsiteX75" fmla="*/ 211182 w 953770"/>
              <a:gd name="connsiteY75" fmla="*/ 51834 h 1788650"/>
              <a:gd name="connsiteX76" fmla="*/ 242207 w 953770"/>
              <a:gd name="connsiteY76" fmla="*/ 74695 h 1788650"/>
              <a:gd name="connsiteX77" fmla="*/ 283573 w 953770"/>
              <a:gd name="connsiteY77" fmla="*/ 104085 h 1788650"/>
              <a:gd name="connsiteX78" fmla="*/ 349431 w 953770"/>
              <a:gd name="connsiteY78" fmla="*/ 132389 h 1788650"/>
              <a:gd name="connsiteX79" fmla="*/ 389165 w 953770"/>
              <a:gd name="connsiteY79" fmla="*/ 159058 h 1788650"/>
              <a:gd name="connsiteX80" fmla="*/ 421277 w 953770"/>
              <a:gd name="connsiteY80" fmla="*/ 181374 h 1788650"/>
              <a:gd name="connsiteX81" fmla="*/ 457200 w 953770"/>
              <a:gd name="connsiteY81" fmla="*/ 209677 h 1788650"/>
              <a:gd name="connsiteX82" fmla="*/ 524147 w 953770"/>
              <a:gd name="connsiteY82" fmla="*/ 265195 h 1788650"/>
              <a:gd name="connsiteX83" fmla="*/ 555716 w 953770"/>
              <a:gd name="connsiteY83" fmla="*/ 294586 h 1788650"/>
              <a:gd name="connsiteX84" fmla="*/ 594360 w 953770"/>
              <a:gd name="connsiteY84" fmla="*/ 331597 h 1788650"/>
              <a:gd name="connsiteX85" fmla="*/ 622119 w 953770"/>
              <a:gd name="connsiteY85" fmla="*/ 369697 h 1788650"/>
              <a:gd name="connsiteX86" fmla="*/ 647700 w 953770"/>
              <a:gd name="connsiteY86" fmla="*/ 390380 h 1788650"/>
              <a:gd name="connsiteX87" fmla="*/ 678180 w 953770"/>
              <a:gd name="connsiteY87" fmla="*/ 436100 h 1788650"/>
              <a:gd name="connsiteX88" fmla="*/ 704850 w 953770"/>
              <a:gd name="connsiteY88" fmla="*/ 474200 h 1788650"/>
              <a:gd name="connsiteX89" fmla="*/ 741317 w 953770"/>
              <a:gd name="connsiteY89" fmla="*/ 549312 h 1788650"/>
              <a:gd name="connsiteX90" fmla="*/ 767987 w 953770"/>
              <a:gd name="connsiteY90" fmla="*/ 599930 h 1788650"/>
              <a:gd name="connsiteX91" fmla="*/ 798467 w 953770"/>
              <a:gd name="connsiteY91" fmla="*/ 651093 h 1788650"/>
              <a:gd name="connsiteX92" fmla="*/ 807176 w 953770"/>
              <a:gd name="connsiteY92" fmla="*/ 567273 h 1788650"/>
              <a:gd name="connsiteX93" fmla="*/ 801188 w 953770"/>
              <a:gd name="connsiteY93" fmla="*/ 501959 h 1788650"/>
              <a:gd name="connsiteX94" fmla="*/ 796290 w 953770"/>
              <a:gd name="connsiteY94" fmla="*/ 401810 h 1788650"/>
              <a:gd name="connsiteX95" fmla="*/ 792480 w 953770"/>
              <a:gd name="connsiteY95" fmla="*/ 337040 h 1788650"/>
              <a:gd name="connsiteX96" fmla="*/ 784860 w 953770"/>
              <a:gd name="connsiteY96" fmla="*/ 291320 h 1788650"/>
              <a:gd name="connsiteX97" fmla="*/ 788670 w 953770"/>
              <a:gd name="connsiteY97" fmla="*/ 196070 h 1788650"/>
              <a:gd name="connsiteX98" fmla="*/ 792480 w 953770"/>
              <a:gd name="connsiteY98" fmla="*/ 177020 h 1788650"/>
              <a:gd name="connsiteX99" fmla="*/ 800100 w 953770"/>
              <a:gd name="connsiteY99" fmla="*/ 199880 h 1788650"/>
              <a:gd name="connsiteX100" fmla="*/ 803910 w 953770"/>
              <a:gd name="connsiteY100" fmla="*/ 237980 h 1788650"/>
              <a:gd name="connsiteX101" fmla="*/ 807720 w 953770"/>
              <a:gd name="connsiteY101" fmla="*/ 268460 h 1788650"/>
              <a:gd name="connsiteX102" fmla="*/ 815340 w 953770"/>
              <a:gd name="connsiteY102" fmla="*/ 257030 h 1788650"/>
              <a:gd name="connsiteX103" fmla="*/ 826770 w 953770"/>
              <a:gd name="connsiteY103" fmla="*/ 226550 h 1788650"/>
              <a:gd name="connsiteX104" fmla="*/ 845820 w 953770"/>
              <a:gd name="connsiteY104" fmla="*/ 180830 h 1788650"/>
              <a:gd name="connsiteX105" fmla="*/ 853440 w 953770"/>
              <a:gd name="connsiteY105" fmla="*/ 196070 h 1788650"/>
              <a:gd name="connsiteX106" fmla="*/ 868680 w 953770"/>
              <a:gd name="connsiteY106" fmla="*/ 218930 h 1788650"/>
              <a:gd name="connsiteX107" fmla="*/ 876300 w 953770"/>
              <a:gd name="connsiteY107" fmla="*/ 199880 h 1788650"/>
              <a:gd name="connsiteX108" fmla="*/ 883920 w 953770"/>
              <a:gd name="connsiteY108" fmla="*/ 188450 h 1788650"/>
              <a:gd name="connsiteX109" fmla="*/ 887730 w 953770"/>
              <a:gd name="connsiteY109" fmla="*/ 237980 h 1788650"/>
              <a:gd name="connsiteX110" fmla="*/ 894806 w 953770"/>
              <a:gd name="connsiteY110" fmla="*/ 265739 h 1788650"/>
              <a:gd name="connsiteX111" fmla="*/ 906780 w 953770"/>
              <a:gd name="connsiteY111" fmla="*/ 226550 h 1788650"/>
              <a:gd name="connsiteX112" fmla="*/ 929640 w 953770"/>
              <a:gd name="connsiteY112" fmla="*/ 218930 h 1788650"/>
              <a:gd name="connsiteX113" fmla="*/ 933450 w 953770"/>
              <a:gd name="connsiteY113" fmla="*/ 207500 h 1788650"/>
              <a:gd name="connsiteX114" fmla="*/ 944880 w 953770"/>
              <a:gd name="connsiteY114" fmla="*/ 241790 h 1788650"/>
              <a:gd name="connsiteX115" fmla="*/ 941070 w 953770"/>
              <a:gd name="connsiteY115" fmla="*/ 302750 h 1788650"/>
              <a:gd name="connsiteX116" fmla="*/ 944880 w 953770"/>
              <a:gd name="connsiteY116" fmla="*/ 401810 h 1788650"/>
              <a:gd name="connsiteX117" fmla="*/ 948690 w 953770"/>
              <a:gd name="connsiteY117" fmla="*/ 428480 h 1788650"/>
              <a:gd name="connsiteX118" fmla="*/ 952500 w 953770"/>
              <a:gd name="connsiteY118" fmla="*/ 470390 h 1788650"/>
              <a:gd name="connsiteX119" fmla="*/ 950867 w 953770"/>
              <a:gd name="connsiteY119" fmla="*/ 552033 h 1788650"/>
              <a:gd name="connsiteX120" fmla="*/ 945969 w 953770"/>
              <a:gd name="connsiteY120" fmla="*/ 645650 h 1788650"/>
              <a:gd name="connsiteX121" fmla="*/ 946513 w 953770"/>
              <a:gd name="connsiteY121" fmla="*/ 731647 h 1788650"/>
              <a:gd name="connsiteX122" fmla="*/ 938893 w 953770"/>
              <a:gd name="connsiteY122" fmla="*/ 788253 h 1788650"/>
              <a:gd name="connsiteX123" fmla="*/ 941070 w 953770"/>
              <a:gd name="connsiteY123" fmla="*/ 862820 h 1788650"/>
              <a:gd name="connsiteX124" fmla="*/ 933450 w 953770"/>
              <a:gd name="connsiteY124" fmla="*/ 935210 h 1788650"/>
              <a:gd name="connsiteX125" fmla="*/ 925830 w 953770"/>
              <a:gd name="connsiteY125" fmla="*/ 988550 h 1788650"/>
              <a:gd name="connsiteX126" fmla="*/ 929640 w 953770"/>
              <a:gd name="connsiteY126" fmla="*/ 1057130 h 1788650"/>
              <a:gd name="connsiteX127" fmla="*/ 941070 w 953770"/>
              <a:gd name="connsiteY127" fmla="*/ 1133330 h 1788650"/>
              <a:gd name="connsiteX128" fmla="*/ 933450 w 953770"/>
              <a:gd name="connsiteY128" fmla="*/ 1217150 h 1788650"/>
              <a:gd name="connsiteX129" fmla="*/ 925830 w 953770"/>
              <a:gd name="connsiteY129" fmla="*/ 1262870 h 1788650"/>
              <a:gd name="connsiteX130" fmla="*/ 918210 w 953770"/>
              <a:gd name="connsiteY130" fmla="*/ 1346690 h 1788650"/>
              <a:gd name="connsiteX131" fmla="*/ 910590 w 953770"/>
              <a:gd name="connsiteY131" fmla="*/ 1380980 h 1788650"/>
              <a:gd name="connsiteX132" fmla="*/ 902970 w 953770"/>
              <a:gd name="connsiteY132" fmla="*/ 1460446 h 1788650"/>
              <a:gd name="connsiteX133" fmla="*/ 892628 w 953770"/>
              <a:gd name="connsiteY133" fmla="*/ 1517051 h 1788650"/>
              <a:gd name="connsiteX134" fmla="*/ 876300 w 953770"/>
              <a:gd name="connsiteY134" fmla="*/ 1586720 h 1788650"/>
              <a:gd name="connsiteX135" fmla="*/ 887730 w 953770"/>
              <a:gd name="connsiteY135" fmla="*/ 1609580 h 1788650"/>
              <a:gd name="connsiteX136" fmla="*/ 891540 w 953770"/>
              <a:gd name="connsiteY136" fmla="*/ 1617200 h 1788650"/>
              <a:gd name="connsiteX0" fmla="*/ 697230 w 953770"/>
              <a:gd name="connsiteY0" fmla="*/ 1788650 h 1788650"/>
              <a:gd name="connsiteX1" fmla="*/ 704850 w 953770"/>
              <a:gd name="connsiteY1" fmla="*/ 1758170 h 1788650"/>
              <a:gd name="connsiteX2" fmla="*/ 708660 w 953770"/>
              <a:gd name="connsiteY2" fmla="*/ 1742930 h 1788650"/>
              <a:gd name="connsiteX3" fmla="*/ 712470 w 953770"/>
              <a:gd name="connsiteY3" fmla="*/ 1716260 h 1788650"/>
              <a:gd name="connsiteX4" fmla="*/ 716280 w 953770"/>
              <a:gd name="connsiteY4" fmla="*/ 1697210 h 1788650"/>
              <a:gd name="connsiteX5" fmla="*/ 723900 w 953770"/>
              <a:gd name="connsiteY5" fmla="*/ 1674350 h 1788650"/>
              <a:gd name="connsiteX6" fmla="*/ 731520 w 953770"/>
              <a:gd name="connsiteY6" fmla="*/ 1590530 h 1788650"/>
              <a:gd name="connsiteX7" fmla="*/ 735330 w 953770"/>
              <a:gd name="connsiteY7" fmla="*/ 1579100 h 1788650"/>
              <a:gd name="connsiteX8" fmla="*/ 739140 w 953770"/>
              <a:gd name="connsiteY8" fmla="*/ 1529570 h 1788650"/>
              <a:gd name="connsiteX9" fmla="*/ 742950 w 953770"/>
              <a:gd name="connsiteY9" fmla="*/ 1514330 h 1788650"/>
              <a:gd name="connsiteX10" fmla="*/ 746760 w 953770"/>
              <a:gd name="connsiteY10" fmla="*/ 1472420 h 1788650"/>
              <a:gd name="connsiteX11" fmla="*/ 750570 w 953770"/>
              <a:gd name="connsiteY11" fmla="*/ 1457180 h 1788650"/>
              <a:gd name="connsiteX12" fmla="*/ 754380 w 953770"/>
              <a:gd name="connsiteY12" fmla="*/ 1426700 h 1788650"/>
              <a:gd name="connsiteX13" fmla="*/ 758190 w 953770"/>
              <a:gd name="connsiteY13" fmla="*/ 1400030 h 1788650"/>
              <a:gd name="connsiteX14" fmla="*/ 762000 w 953770"/>
              <a:gd name="connsiteY14" fmla="*/ 1339070 h 1788650"/>
              <a:gd name="connsiteX15" fmla="*/ 765810 w 953770"/>
              <a:gd name="connsiteY15" fmla="*/ 1316210 h 1788650"/>
              <a:gd name="connsiteX16" fmla="*/ 758190 w 953770"/>
              <a:gd name="connsiteY16" fmla="*/ 1209530 h 1788650"/>
              <a:gd name="connsiteX17" fmla="*/ 754380 w 953770"/>
              <a:gd name="connsiteY17" fmla="*/ 1190480 h 1788650"/>
              <a:gd name="connsiteX18" fmla="*/ 746760 w 953770"/>
              <a:gd name="connsiteY18" fmla="*/ 1137140 h 1788650"/>
              <a:gd name="connsiteX19" fmla="*/ 735330 w 953770"/>
              <a:gd name="connsiteY19" fmla="*/ 1087610 h 1788650"/>
              <a:gd name="connsiteX20" fmla="*/ 731520 w 953770"/>
              <a:gd name="connsiteY20" fmla="*/ 1076180 h 1788650"/>
              <a:gd name="connsiteX21" fmla="*/ 723900 w 953770"/>
              <a:gd name="connsiteY21" fmla="*/ 1019030 h 1788650"/>
              <a:gd name="connsiteX22" fmla="*/ 716280 w 953770"/>
              <a:gd name="connsiteY22" fmla="*/ 980930 h 1788650"/>
              <a:gd name="connsiteX23" fmla="*/ 712470 w 953770"/>
              <a:gd name="connsiteY23" fmla="*/ 942830 h 1788650"/>
              <a:gd name="connsiteX24" fmla="*/ 704850 w 953770"/>
              <a:gd name="connsiteY24" fmla="*/ 916160 h 1788650"/>
              <a:gd name="connsiteX25" fmla="*/ 701040 w 953770"/>
              <a:gd name="connsiteY25" fmla="*/ 897110 h 1788650"/>
              <a:gd name="connsiteX26" fmla="*/ 693420 w 953770"/>
              <a:gd name="connsiteY26" fmla="*/ 881870 h 1788650"/>
              <a:gd name="connsiteX27" fmla="*/ 685800 w 953770"/>
              <a:gd name="connsiteY27" fmla="*/ 859010 h 1788650"/>
              <a:gd name="connsiteX28" fmla="*/ 674370 w 953770"/>
              <a:gd name="connsiteY28" fmla="*/ 832340 h 1788650"/>
              <a:gd name="connsiteX29" fmla="*/ 666750 w 953770"/>
              <a:gd name="connsiteY29" fmla="*/ 817100 h 1788650"/>
              <a:gd name="connsiteX30" fmla="*/ 659130 w 953770"/>
              <a:gd name="connsiteY30" fmla="*/ 794240 h 1788650"/>
              <a:gd name="connsiteX31" fmla="*/ 655320 w 953770"/>
              <a:gd name="connsiteY31" fmla="*/ 779000 h 1788650"/>
              <a:gd name="connsiteX32" fmla="*/ 647700 w 953770"/>
              <a:gd name="connsiteY32" fmla="*/ 767570 h 1788650"/>
              <a:gd name="connsiteX33" fmla="*/ 640080 w 953770"/>
              <a:gd name="connsiteY33" fmla="*/ 737090 h 1788650"/>
              <a:gd name="connsiteX34" fmla="*/ 636270 w 953770"/>
              <a:gd name="connsiteY34" fmla="*/ 725660 h 1788650"/>
              <a:gd name="connsiteX35" fmla="*/ 632460 w 953770"/>
              <a:gd name="connsiteY35" fmla="*/ 710420 h 1788650"/>
              <a:gd name="connsiteX36" fmla="*/ 624840 w 953770"/>
              <a:gd name="connsiteY36" fmla="*/ 698990 h 1788650"/>
              <a:gd name="connsiteX37" fmla="*/ 621030 w 953770"/>
              <a:gd name="connsiteY37" fmla="*/ 683750 h 1788650"/>
              <a:gd name="connsiteX38" fmla="*/ 605790 w 953770"/>
              <a:gd name="connsiteY38" fmla="*/ 653270 h 1788650"/>
              <a:gd name="connsiteX39" fmla="*/ 586740 w 953770"/>
              <a:gd name="connsiteY39" fmla="*/ 622790 h 1788650"/>
              <a:gd name="connsiteX40" fmla="*/ 567690 w 953770"/>
              <a:gd name="connsiteY40" fmla="*/ 584690 h 1788650"/>
              <a:gd name="connsiteX41" fmla="*/ 567690 w 953770"/>
              <a:gd name="connsiteY41" fmla="*/ 584690 h 1788650"/>
              <a:gd name="connsiteX42" fmla="*/ 537210 w 953770"/>
              <a:gd name="connsiteY42" fmla="*/ 538970 h 1788650"/>
              <a:gd name="connsiteX43" fmla="*/ 518160 w 953770"/>
              <a:gd name="connsiteY43" fmla="*/ 504680 h 1788650"/>
              <a:gd name="connsiteX44" fmla="*/ 510540 w 953770"/>
              <a:gd name="connsiteY44" fmla="*/ 493250 h 1788650"/>
              <a:gd name="connsiteX45" fmla="*/ 468630 w 953770"/>
              <a:gd name="connsiteY45" fmla="*/ 455150 h 1788650"/>
              <a:gd name="connsiteX46" fmla="*/ 434340 w 953770"/>
              <a:gd name="connsiteY46" fmla="*/ 417050 h 1788650"/>
              <a:gd name="connsiteX47" fmla="*/ 403860 w 953770"/>
              <a:gd name="connsiteY47" fmla="*/ 390380 h 1788650"/>
              <a:gd name="connsiteX48" fmla="*/ 369570 w 953770"/>
              <a:gd name="connsiteY48" fmla="*/ 359900 h 1788650"/>
              <a:gd name="connsiteX49" fmla="*/ 342900 w 953770"/>
              <a:gd name="connsiteY49" fmla="*/ 344660 h 1788650"/>
              <a:gd name="connsiteX50" fmla="*/ 308610 w 953770"/>
              <a:gd name="connsiteY50" fmla="*/ 317990 h 1788650"/>
              <a:gd name="connsiteX51" fmla="*/ 281940 w 953770"/>
              <a:gd name="connsiteY51" fmla="*/ 302750 h 1788650"/>
              <a:gd name="connsiteX52" fmla="*/ 270510 w 953770"/>
              <a:gd name="connsiteY52" fmla="*/ 295130 h 1788650"/>
              <a:gd name="connsiteX53" fmla="*/ 224246 w 953770"/>
              <a:gd name="connsiteY53" fmla="*/ 264106 h 1788650"/>
              <a:gd name="connsiteX54" fmla="*/ 188323 w 953770"/>
              <a:gd name="connsiteY54" fmla="*/ 247232 h 1788650"/>
              <a:gd name="connsiteX55" fmla="*/ 163286 w 953770"/>
              <a:gd name="connsiteY55" fmla="*/ 215120 h 1788650"/>
              <a:gd name="connsiteX56" fmla="*/ 117566 w 953770"/>
              <a:gd name="connsiteY56" fmla="*/ 195526 h 1788650"/>
              <a:gd name="connsiteX57" fmla="*/ 76200 w 953770"/>
              <a:gd name="connsiteY57" fmla="*/ 167768 h 1788650"/>
              <a:gd name="connsiteX58" fmla="*/ 30480 w 953770"/>
              <a:gd name="connsiteY58" fmla="*/ 142730 h 1788650"/>
              <a:gd name="connsiteX59" fmla="*/ 22860 w 953770"/>
              <a:gd name="connsiteY59" fmla="*/ 127490 h 1788650"/>
              <a:gd name="connsiteX60" fmla="*/ 11430 w 953770"/>
              <a:gd name="connsiteY60" fmla="*/ 119870 h 1788650"/>
              <a:gd name="connsiteX61" fmla="*/ 19050 w 953770"/>
              <a:gd name="connsiteY61" fmla="*/ 104630 h 1788650"/>
              <a:gd name="connsiteX62" fmla="*/ 30480 w 953770"/>
              <a:gd name="connsiteY62" fmla="*/ 116060 h 1788650"/>
              <a:gd name="connsiteX63" fmla="*/ 41910 w 953770"/>
              <a:gd name="connsiteY63" fmla="*/ 123680 h 1788650"/>
              <a:gd name="connsiteX64" fmla="*/ 60960 w 953770"/>
              <a:gd name="connsiteY64" fmla="*/ 127490 h 1788650"/>
              <a:gd name="connsiteX65" fmla="*/ 53340 w 953770"/>
              <a:gd name="connsiteY65" fmla="*/ 97010 h 1788650"/>
              <a:gd name="connsiteX66" fmla="*/ 49530 w 953770"/>
              <a:gd name="connsiteY66" fmla="*/ 77960 h 1788650"/>
              <a:gd name="connsiteX67" fmla="*/ 72390 w 953770"/>
              <a:gd name="connsiteY67" fmla="*/ 93200 h 1788650"/>
              <a:gd name="connsiteX68" fmla="*/ 83820 w 953770"/>
              <a:gd name="connsiteY68" fmla="*/ 70340 h 1788650"/>
              <a:gd name="connsiteX69" fmla="*/ 110490 w 953770"/>
              <a:gd name="connsiteY69" fmla="*/ 89390 h 1788650"/>
              <a:gd name="connsiteX70" fmla="*/ 118110 w 953770"/>
              <a:gd name="connsiteY70" fmla="*/ 74150 h 1788650"/>
              <a:gd name="connsiteX71" fmla="*/ 125730 w 953770"/>
              <a:gd name="connsiteY71" fmla="*/ 51290 h 1788650"/>
              <a:gd name="connsiteX72" fmla="*/ 133350 w 953770"/>
              <a:gd name="connsiteY72" fmla="*/ 62720 h 1788650"/>
              <a:gd name="connsiteX73" fmla="*/ 140970 w 953770"/>
              <a:gd name="connsiteY73" fmla="*/ 51290 h 1788650"/>
              <a:gd name="connsiteX74" fmla="*/ 182880 w 953770"/>
              <a:gd name="connsiteY74" fmla="*/ 39860 h 1788650"/>
              <a:gd name="connsiteX75" fmla="*/ 211182 w 953770"/>
              <a:gd name="connsiteY75" fmla="*/ 51834 h 1788650"/>
              <a:gd name="connsiteX76" fmla="*/ 242207 w 953770"/>
              <a:gd name="connsiteY76" fmla="*/ 74695 h 1788650"/>
              <a:gd name="connsiteX77" fmla="*/ 283573 w 953770"/>
              <a:gd name="connsiteY77" fmla="*/ 104085 h 1788650"/>
              <a:gd name="connsiteX78" fmla="*/ 349431 w 953770"/>
              <a:gd name="connsiteY78" fmla="*/ 132389 h 1788650"/>
              <a:gd name="connsiteX79" fmla="*/ 389165 w 953770"/>
              <a:gd name="connsiteY79" fmla="*/ 159058 h 1788650"/>
              <a:gd name="connsiteX80" fmla="*/ 421277 w 953770"/>
              <a:gd name="connsiteY80" fmla="*/ 181374 h 1788650"/>
              <a:gd name="connsiteX81" fmla="*/ 457200 w 953770"/>
              <a:gd name="connsiteY81" fmla="*/ 209677 h 1788650"/>
              <a:gd name="connsiteX82" fmla="*/ 524147 w 953770"/>
              <a:gd name="connsiteY82" fmla="*/ 265195 h 1788650"/>
              <a:gd name="connsiteX83" fmla="*/ 555716 w 953770"/>
              <a:gd name="connsiteY83" fmla="*/ 294586 h 1788650"/>
              <a:gd name="connsiteX84" fmla="*/ 594360 w 953770"/>
              <a:gd name="connsiteY84" fmla="*/ 331597 h 1788650"/>
              <a:gd name="connsiteX85" fmla="*/ 622119 w 953770"/>
              <a:gd name="connsiteY85" fmla="*/ 369697 h 1788650"/>
              <a:gd name="connsiteX86" fmla="*/ 647700 w 953770"/>
              <a:gd name="connsiteY86" fmla="*/ 390380 h 1788650"/>
              <a:gd name="connsiteX87" fmla="*/ 678180 w 953770"/>
              <a:gd name="connsiteY87" fmla="*/ 436100 h 1788650"/>
              <a:gd name="connsiteX88" fmla="*/ 704850 w 953770"/>
              <a:gd name="connsiteY88" fmla="*/ 474200 h 1788650"/>
              <a:gd name="connsiteX89" fmla="*/ 741317 w 953770"/>
              <a:gd name="connsiteY89" fmla="*/ 549312 h 1788650"/>
              <a:gd name="connsiteX90" fmla="*/ 767987 w 953770"/>
              <a:gd name="connsiteY90" fmla="*/ 599930 h 1788650"/>
              <a:gd name="connsiteX91" fmla="*/ 798467 w 953770"/>
              <a:gd name="connsiteY91" fmla="*/ 651093 h 1788650"/>
              <a:gd name="connsiteX92" fmla="*/ 807176 w 953770"/>
              <a:gd name="connsiteY92" fmla="*/ 567273 h 1788650"/>
              <a:gd name="connsiteX93" fmla="*/ 801188 w 953770"/>
              <a:gd name="connsiteY93" fmla="*/ 501959 h 1788650"/>
              <a:gd name="connsiteX94" fmla="*/ 796290 w 953770"/>
              <a:gd name="connsiteY94" fmla="*/ 401810 h 1788650"/>
              <a:gd name="connsiteX95" fmla="*/ 792480 w 953770"/>
              <a:gd name="connsiteY95" fmla="*/ 337040 h 1788650"/>
              <a:gd name="connsiteX96" fmla="*/ 784860 w 953770"/>
              <a:gd name="connsiteY96" fmla="*/ 291320 h 1788650"/>
              <a:gd name="connsiteX97" fmla="*/ 788670 w 953770"/>
              <a:gd name="connsiteY97" fmla="*/ 196070 h 1788650"/>
              <a:gd name="connsiteX98" fmla="*/ 792480 w 953770"/>
              <a:gd name="connsiteY98" fmla="*/ 177020 h 1788650"/>
              <a:gd name="connsiteX99" fmla="*/ 800100 w 953770"/>
              <a:gd name="connsiteY99" fmla="*/ 199880 h 1788650"/>
              <a:gd name="connsiteX100" fmla="*/ 803910 w 953770"/>
              <a:gd name="connsiteY100" fmla="*/ 237980 h 1788650"/>
              <a:gd name="connsiteX101" fmla="*/ 807720 w 953770"/>
              <a:gd name="connsiteY101" fmla="*/ 268460 h 1788650"/>
              <a:gd name="connsiteX102" fmla="*/ 815340 w 953770"/>
              <a:gd name="connsiteY102" fmla="*/ 257030 h 1788650"/>
              <a:gd name="connsiteX103" fmla="*/ 826770 w 953770"/>
              <a:gd name="connsiteY103" fmla="*/ 226550 h 1788650"/>
              <a:gd name="connsiteX104" fmla="*/ 845820 w 953770"/>
              <a:gd name="connsiteY104" fmla="*/ 180830 h 1788650"/>
              <a:gd name="connsiteX105" fmla="*/ 853440 w 953770"/>
              <a:gd name="connsiteY105" fmla="*/ 196070 h 1788650"/>
              <a:gd name="connsiteX106" fmla="*/ 868680 w 953770"/>
              <a:gd name="connsiteY106" fmla="*/ 218930 h 1788650"/>
              <a:gd name="connsiteX107" fmla="*/ 876300 w 953770"/>
              <a:gd name="connsiteY107" fmla="*/ 199880 h 1788650"/>
              <a:gd name="connsiteX108" fmla="*/ 883920 w 953770"/>
              <a:gd name="connsiteY108" fmla="*/ 188450 h 1788650"/>
              <a:gd name="connsiteX109" fmla="*/ 887730 w 953770"/>
              <a:gd name="connsiteY109" fmla="*/ 237980 h 1788650"/>
              <a:gd name="connsiteX110" fmla="*/ 894806 w 953770"/>
              <a:gd name="connsiteY110" fmla="*/ 265739 h 1788650"/>
              <a:gd name="connsiteX111" fmla="*/ 906780 w 953770"/>
              <a:gd name="connsiteY111" fmla="*/ 226550 h 1788650"/>
              <a:gd name="connsiteX112" fmla="*/ 929640 w 953770"/>
              <a:gd name="connsiteY112" fmla="*/ 218930 h 1788650"/>
              <a:gd name="connsiteX113" fmla="*/ 933450 w 953770"/>
              <a:gd name="connsiteY113" fmla="*/ 207500 h 1788650"/>
              <a:gd name="connsiteX114" fmla="*/ 944880 w 953770"/>
              <a:gd name="connsiteY114" fmla="*/ 241790 h 1788650"/>
              <a:gd name="connsiteX115" fmla="*/ 941070 w 953770"/>
              <a:gd name="connsiteY115" fmla="*/ 302750 h 1788650"/>
              <a:gd name="connsiteX116" fmla="*/ 944880 w 953770"/>
              <a:gd name="connsiteY116" fmla="*/ 401810 h 1788650"/>
              <a:gd name="connsiteX117" fmla="*/ 948690 w 953770"/>
              <a:gd name="connsiteY117" fmla="*/ 428480 h 1788650"/>
              <a:gd name="connsiteX118" fmla="*/ 952500 w 953770"/>
              <a:gd name="connsiteY118" fmla="*/ 470390 h 1788650"/>
              <a:gd name="connsiteX119" fmla="*/ 950867 w 953770"/>
              <a:gd name="connsiteY119" fmla="*/ 552033 h 1788650"/>
              <a:gd name="connsiteX120" fmla="*/ 945969 w 953770"/>
              <a:gd name="connsiteY120" fmla="*/ 645650 h 1788650"/>
              <a:gd name="connsiteX121" fmla="*/ 946513 w 953770"/>
              <a:gd name="connsiteY121" fmla="*/ 731647 h 1788650"/>
              <a:gd name="connsiteX122" fmla="*/ 938893 w 953770"/>
              <a:gd name="connsiteY122" fmla="*/ 788253 h 1788650"/>
              <a:gd name="connsiteX123" fmla="*/ 941070 w 953770"/>
              <a:gd name="connsiteY123" fmla="*/ 862820 h 1788650"/>
              <a:gd name="connsiteX124" fmla="*/ 933450 w 953770"/>
              <a:gd name="connsiteY124" fmla="*/ 935210 h 1788650"/>
              <a:gd name="connsiteX125" fmla="*/ 925830 w 953770"/>
              <a:gd name="connsiteY125" fmla="*/ 988550 h 1788650"/>
              <a:gd name="connsiteX126" fmla="*/ 929640 w 953770"/>
              <a:gd name="connsiteY126" fmla="*/ 1057130 h 1788650"/>
              <a:gd name="connsiteX127" fmla="*/ 941070 w 953770"/>
              <a:gd name="connsiteY127" fmla="*/ 1133330 h 1788650"/>
              <a:gd name="connsiteX128" fmla="*/ 933450 w 953770"/>
              <a:gd name="connsiteY128" fmla="*/ 1217150 h 1788650"/>
              <a:gd name="connsiteX129" fmla="*/ 925830 w 953770"/>
              <a:gd name="connsiteY129" fmla="*/ 1262870 h 1788650"/>
              <a:gd name="connsiteX130" fmla="*/ 918210 w 953770"/>
              <a:gd name="connsiteY130" fmla="*/ 1346690 h 1788650"/>
              <a:gd name="connsiteX131" fmla="*/ 910590 w 953770"/>
              <a:gd name="connsiteY131" fmla="*/ 1380980 h 1788650"/>
              <a:gd name="connsiteX132" fmla="*/ 902970 w 953770"/>
              <a:gd name="connsiteY132" fmla="*/ 1460446 h 1788650"/>
              <a:gd name="connsiteX133" fmla="*/ 892628 w 953770"/>
              <a:gd name="connsiteY133" fmla="*/ 1517051 h 1788650"/>
              <a:gd name="connsiteX134" fmla="*/ 892628 w 953770"/>
              <a:gd name="connsiteY134" fmla="*/ 1573113 h 1788650"/>
              <a:gd name="connsiteX135" fmla="*/ 887730 w 953770"/>
              <a:gd name="connsiteY135" fmla="*/ 1609580 h 1788650"/>
              <a:gd name="connsiteX136" fmla="*/ 891540 w 953770"/>
              <a:gd name="connsiteY136" fmla="*/ 1617200 h 1788650"/>
              <a:gd name="connsiteX0" fmla="*/ 697230 w 953770"/>
              <a:gd name="connsiteY0" fmla="*/ 1788650 h 1788650"/>
              <a:gd name="connsiteX1" fmla="*/ 704850 w 953770"/>
              <a:gd name="connsiteY1" fmla="*/ 1758170 h 1788650"/>
              <a:gd name="connsiteX2" fmla="*/ 708660 w 953770"/>
              <a:gd name="connsiteY2" fmla="*/ 1742930 h 1788650"/>
              <a:gd name="connsiteX3" fmla="*/ 712470 w 953770"/>
              <a:gd name="connsiteY3" fmla="*/ 1716260 h 1788650"/>
              <a:gd name="connsiteX4" fmla="*/ 716280 w 953770"/>
              <a:gd name="connsiteY4" fmla="*/ 1697210 h 1788650"/>
              <a:gd name="connsiteX5" fmla="*/ 723900 w 953770"/>
              <a:gd name="connsiteY5" fmla="*/ 1674350 h 1788650"/>
              <a:gd name="connsiteX6" fmla="*/ 731520 w 953770"/>
              <a:gd name="connsiteY6" fmla="*/ 1590530 h 1788650"/>
              <a:gd name="connsiteX7" fmla="*/ 735330 w 953770"/>
              <a:gd name="connsiteY7" fmla="*/ 1579100 h 1788650"/>
              <a:gd name="connsiteX8" fmla="*/ 739140 w 953770"/>
              <a:gd name="connsiteY8" fmla="*/ 1529570 h 1788650"/>
              <a:gd name="connsiteX9" fmla="*/ 742950 w 953770"/>
              <a:gd name="connsiteY9" fmla="*/ 1514330 h 1788650"/>
              <a:gd name="connsiteX10" fmla="*/ 746760 w 953770"/>
              <a:gd name="connsiteY10" fmla="*/ 1472420 h 1788650"/>
              <a:gd name="connsiteX11" fmla="*/ 750570 w 953770"/>
              <a:gd name="connsiteY11" fmla="*/ 1457180 h 1788650"/>
              <a:gd name="connsiteX12" fmla="*/ 754380 w 953770"/>
              <a:gd name="connsiteY12" fmla="*/ 1426700 h 1788650"/>
              <a:gd name="connsiteX13" fmla="*/ 758190 w 953770"/>
              <a:gd name="connsiteY13" fmla="*/ 1400030 h 1788650"/>
              <a:gd name="connsiteX14" fmla="*/ 762000 w 953770"/>
              <a:gd name="connsiteY14" fmla="*/ 1339070 h 1788650"/>
              <a:gd name="connsiteX15" fmla="*/ 765810 w 953770"/>
              <a:gd name="connsiteY15" fmla="*/ 1316210 h 1788650"/>
              <a:gd name="connsiteX16" fmla="*/ 758190 w 953770"/>
              <a:gd name="connsiteY16" fmla="*/ 1209530 h 1788650"/>
              <a:gd name="connsiteX17" fmla="*/ 754380 w 953770"/>
              <a:gd name="connsiteY17" fmla="*/ 1190480 h 1788650"/>
              <a:gd name="connsiteX18" fmla="*/ 746760 w 953770"/>
              <a:gd name="connsiteY18" fmla="*/ 1137140 h 1788650"/>
              <a:gd name="connsiteX19" fmla="*/ 735330 w 953770"/>
              <a:gd name="connsiteY19" fmla="*/ 1087610 h 1788650"/>
              <a:gd name="connsiteX20" fmla="*/ 731520 w 953770"/>
              <a:gd name="connsiteY20" fmla="*/ 1076180 h 1788650"/>
              <a:gd name="connsiteX21" fmla="*/ 723900 w 953770"/>
              <a:gd name="connsiteY21" fmla="*/ 1019030 h 1788650"/>
              <a:gd name="connsiteX22" fmla="*/ 716280 w 953770"/>
              <a:gd name="connsiteY22" fmla="*/ 980930 h 1788650"/>
              <a:gd name="connsiteX23" fmla="*/ 712470 w 953770"/>
              <a:gd name="connsiteY23" fmla="*/ 942830 h 1788650"/>
              <a:gd name="connsiteX24" fmla="*/ 704850 w 953770"/>
              <a:gd name="connsiteY24" fmla="*/ 916160 h 1788650"/>
              <a:gd name="connsiteX25" fmla="*/ 701040 w 953770"/>
              <a:gd name="connsiteY25" fmla="*/ 897110 h 1788650"/>
              <a:gd name="connsiteX26" fmla="*/ 693420 w 953770"/>
              <a:gd name="connsiteY26" fmla="*/ 881870 h 1788650"/>
              <a:gd name="connsiteX27" fmla="*/ 685800 w 953770"/>
              <a:gd name="connsiteY27" fmla="*/ 859010 h 1788650"/>
              <a:gd name="connsiteX28" fmla="*/ 674370 w 953770"/>
              <a:gd name="connsiteY28" fmla="*/ 832340 h 1788650"/>
              <a:gd name="connsiteX29" fmla="*/ 666750 w 953770"/>
              <a:gd name="connsiteY29" fmla="*/ 817100 h 1788650"/>
              <a:gd name="connsiteX30" fmla="*/ 659130 w 953770"/>
              <a:gd name="connsiteY30" fmla="*/ 794240 h 1788650"/>
              <a:gd name="connsiteX31" fmla="*/ 655320 w 953770"/>
              <a:gd name="connsiteY31" fmla="*/ 779000 h 1788650"/>
              <a:gd name="connsiteX32" fmla="*/ 647700 w 953770"/>
              <a:gd name="connsiteY32" fmla="*/ 767570 h 1788650"/>
              <a:gd name="connsiteX33" fmla="*/ 640080 w 953770"/>
              <a:gd name="connsiteY33" fmla="*/ 737090 h 1788650"/>
              <a:gd name="connsiteX34" fmla="*/ 636270 w 953770"/>
              <a:gd name="connsiteY34" fmla="*/ 725660 h 1788650"/>
              <a:gd name="connsiteX35" fmla="*/ 632460 w 953770"/>
              <a:gd name="connsiteY35" fmla="*/ 710420 h 1788650"/>
              <a:gd name="connsiteX36" fmla="*/ 624840 w 953770"/>
              <a:gd name="connsiteY36" fmla="*/ 698990 h 1788650"/>
              <a:gd name="connsiteX37" fmla="*/ 621030 w 953770"/>
              <a:gd name="connsiteY37" fmla="*/ 683750 h 1788650"/>
              <a:gd name="connsiteX38" fmla="*/ 605790 w 953770"/>
              <a:gd name="connsiteY38" fmla="*/ 653270 h 1788650"/>
              <a:gd name="connsiteX39" fmla="*/ 586740 w 953770"/>
              <a:gd name="connsiteY39" fmla="*/ 622790 h 1788650"/>
              <a:gd name="connsiteX40" fmla="*/ 567690 w 953770"/>
              <a:gd name="connsiteY40" fmla="*/ 584690 h 1788650"/>
              <a:gd name="connsiteX41" fmla="*/ 567690 w 953770"/>
              <a:gd name="connsiteY41" fmla="*/ 584690 h 1788650"/>
              <a:gd name="connsiteX42" fmla="*/ 537210 w 953770"/>
              <a:gd name="connsiteY42" fmla="*/ 538970 h 1788650"/>
              <a:gd name="connsiteX43" fmla="*/ 518160 w 953770"/>
              <a:gd name="connsiteY43" fmla="*/ 504680 h 1788650"/>
              <a:gd name="connsiteX44" fmla="*/ 510540 w 953770"/>
              <a:gd name="connsiteY44" fmla="*/ 493250 h 1788650"/>
              <a:gd name="connsiteX45" fmla="*/ 468630 w 953770"/>
              <a:gd name="connsiteY45" fmla="*/ 455150 h 1788650"/>
              <a:gd name="connsiteX46" fmla="*/ 434340 w 953770"/>
              <a:gd name="connsiteY46" fmla="*/ 417050 h 1788650"/>
              <a:gd name="connsiteX47" fmla="*/ 403860 w 953770"/>
              <a:gd name="connsiteY47" fmla="*/ 390380 h 1788650"/>
              <a:gd name="connsiteX48" fmla="*/ 369570 w 953770"/>
              <a:gd name="connsiteY48" fmla="*/ 359900 h 1788650"/>
              <a:gd name="connsiteX49" fmla="*/ 342900 w 953770"/>
              <a:gd name="connsiteY49" fmla="*/ 344660 h 1788650"/>
              <a:gd name="connsiteX50" fmla="*/ 308610 w 953770"/>
              <a:gd name="connsiteY50" fmla="*/ 317990 h 1788650"/>
              <a:gd name="connsiteX51" fmla="*/ 281940 w 953770"/>
              <a:gd name="connsiteY51" fmla="*/ 302750 h 1788650"/>
              <a:gd name="connsiteX52" fmla="*/ 270510 w 953770"/>
              <a:gd name="connsiteY52" fmla="*/ 295130 h 1788650"/>
              <a:gd name="connsiteX53" fmla="*/ 224246 w 953770"/>
              <a:gd name="connsiteY53" fmla="*/ 264106 h 1788650"/>
              <a:gd name="connsiteX54" fmla="*/ 188323 w 953770"/>
              <a:gd name="connsiteY54" fmla="*/ 247232 h 1788650"/>
              <a:gd name="connsiteX55" fmla="*/ 163286 w 953770"/>
              <a:gd name="connsiteY55" fmla="*/ 215120 h 1788650"/>
              <a:gd name="connsiteX56" fmla="*/ 117566 w 953770"/>
              <a:gd name="connsiteY56" fmla="*/ 195526 h 1788650"/>
              <a:gd name="connsiteX57" fmla="*/ 76200 w 953770"/>
              <a:gd name="connsiteY57" fmla="*/ 167768 h 1788650"/>
              <a:gd name="connsiteX58" fmla="*/ 30480 w 953770"/>
              <a:gd name="connsiteY58" fmla="*/ 142730 h 1788650"/>
              <a:gd name="connsiteX59" fmla="*/ 22860 w 953770"/>
              <a:gd name="connsiteY59" fmla="*/ 127490 h 1788650"/>
              <a:gd name="connsiteX60" fmla="*/ 11430 w 953770"/>
              <a:gd name="connsiteY60" fmla="*/ 119870 h 1788650"/>
              <a:gd name="connsiteX61" fmla="*/ 19050 w 953770"/>
              <a:gd name="connsiteY61" fmla="*/ 104630 h 1788650"/>
              <a:gd name="connsiteX62" fmla="*/ 30480 w 953770"/>
              <a:gd name="connsiteY62" fmla="*/ 116060 h 1788650"/>
              <a:gd name="connsiteX63" fmla="*/ 41910 w 953770"/>
              <a:gd name="connsiteY63" fmla="*/ 123680 h 1788650"/>
              <a:gd name="connsiteX64" fmla="*/ 60960 w 953770"/>
              <a:gd name="connsiteY64" fmla="*/ 127490 h 1788650"/>
              <a:gd name="connsiteX65" fmla="*/ 53340 w 953770"/>
              <a:gd name="connsiteY65" fmla="*/ 97010 h 1788650"/>
              <a:gd name="connsiteX66" fmla="*/ 49530 w 953770"/>
              <a:gd name="connsiteY66" fmla="*/ 77960 h 1788650"/>
              <a:gd name="connsiteX67" fmla="*/ 72390 w 953770"/>
              <a:gd name="connsiteY67" fmla="*/ 93200 h 1788650"/>
              <a:gd name="connsiteX68" fmla="*/ 83820 w 953770"/>
              <a:gd name="connsiteY68" fmla="*/ 70340 h 1788650"/>
              <a:gd name="connsiteX69" fmla="*/ 110490 w 953770"/>
              <a:gd name="connsiteY69" fmla="*/ 89390 h 1788650"/>
              <a:gd name="connsiteX70" fmla="*/ 118110 w 953770"/>
              <a:gd name="connsiteY70" fmla="*/ 74150 h 1788650"/>
              <a:gd name="connsiteX71" fmla="*/ 125730 w 953770"/>
              <a:gd name="connsiteY71" fmla="*/ 51290 h 1788650"/>
              <a:gd name="connsiteX72" fmla="*/ 133350 w 953770"/>
              <a:gd name="connsiteY72" fmla="*/ 62720 h 1788650"/>
              <a:gd name="connsiteX73" fmla="*/ 140970 w 953770"/>
              <a:gd name="connsiteY73" fmla="*/ 51290 h 1788650"/>
              <a:gd name="connsiteX74" fmla="*/ 182880 w 953770"/>
              <a:gd name="connsiteY74" fmla="*/ 39860 h 1788650"/>
              <a:gd name="connsiteX75" fmla="*/ 211182 w 953770"/>
              <a:gd name="connsiteY75" fmla="*/ 51834 h 1788650"/>
              <a:gd name="connsiteX76" fmla="*/ 242207 w 953770"/>
              <a:gd name="connsiteY76" fmla="*/ 74695 h 1788650"/>
              <a:gd name="connsiteX77" fmla="*/ 283573 w 953770"/>
              <a:gd name="connsiteY77" fmla="*/ 104085 h 1788650"/>
              <a:gd name="connsiteX78" fmla="*/ 349431 w 953770"/>
              <a:gd name="connsiteY78" fmla="*/ 132389 h 1788650"/>
              <a:gd name="connsiteX79" fmla="*/ 389165 w 953770"/>
              <a:gd name="connsiteY79" fmla="*/ 159058 h 1788650"/>
              <a:gd name="connsiteX80" fmla="*/ 421277 w 953770"/>
              <a:gd name="connsiteY80" fmla="*/ 181374 h 1788650"/>
              <a:gd name="connsiteX81" fmla="*/ 457200 w 953770"/>
              <a:gd name="connsiteY81" fmla="*/ 209677 h 1788650"/>
              <a:gd name="connsiteX82" fmla="*/ 524147 w 953770"/>
              <a:gd name="connsiteY82" fmla="*/ 265195 h 1788650"/>
              <a:gd name="connsiteX83" fmla="*/ 555716 w 953770"/>
              <a:gd name="connsiteY83" fmla="*/ 294586 h 1788650"/>
              <a:gd name="connsiteX84" fmla="*/ 594360 w 953770"/>
              <a:gd name="connsiteY84" fmla="*/ 331597 h 1788650"/>
              <a:gd name="connsiteX85" fmla="*/ 622119 w 953770"/>
              <a:gd name="connsiteY85" fmla="*/ 369697 h 1788650"/>
              <a:gd name="connsiteX86" fmla="*/ 647700 w 953770"/>
              <a:gd name="connsiteY86" fmla="*/ 390380 h 1788650"/>
              <a:gd name="connsiteX87" fmla="*/ 678180 w 953770"/>
              <a:gd name="connsiteY87" fmla="*/ 436100 h 1788650"/>
              <a:gd name="connsiteX88" fmla="*/ 704850 w 953770"/>
              <a:gd name="connsiteY88" fmla="*/ 474200 h 1788650"/>
              <a:gd name="connsiteX89" fmla="*/ 741317 w 953770"/>
              <a:gd name="connsiteY89" fmla="*/ 549312 h 1788650"/>
              <a:gd name="connsiteX90" fmla="*/ 767987 w 953770"/>
              <a:gd name="connsiteY90" fmla="*/ 599930 h 1788650"/>
              <a:gd name="connsiteX91" fmla="*/ 798467 w 953770"/>
              <a:gd name="connsiteY91" fmla="*/ 651093 h 1788650"/>
              <a:gd name="connsiteX92" fmla="*/ 807176 w 953770"/>
              <a:gd name="connsiteY92" fmla="*/ 567273 h 1788650"/>
              <a:gd name="connsiteX93" fmla="*/ 801188 w 953770"/>
              <a:gd name="connsiteY93" fmla="*/ 501959 h 1788650"/>
              <a:gd name="connsiteX94" fmla="*/ 796290 w 953770"/>
              <a:gd name="connsiteY94" fmla="*/ 401810 h 1788650"/>
              <a:gd name="connsiteX95" fmla="*/ 792480 w 953770"/>
              <a:gd name="connsiteY95" fmla="*/ 337040 h 1788650"/>
              <a:gd name="connsiteX96" fmla="*/ 784860 w 953770"/>
              <a:gd name="connsiteY96" fmla="*/ 291320 h 1788650"/>
              <a:gd name="connsiteX97" fmla="*/ 788670 w 953770"/>
              <a:gd name="connsiteY97" fmla="*/ 196070 h 1788650"/>
              <a:gd name="connsiteX98" fmla="*/ 792480 w 953770"/>
              <a:gd name="connsiteY98" fmla="*/ 177020 h 1788650"/>
              <a:gd name="connsiteX99" fmla="*/ 800100 w 953770"/>
              <a:gd name="connsiteY99" fmla="*/ 199880 h 1788650"/>
              <a:gd name="connsiteX100" fmla="*/ 803910 w 953770"/>
              <a:gd name="connsiteY100" fmla="*/ 237980 h 1788650"/>
              <a:gd name="connsiteX101" fmla="*/ 807720 w 953770"/>
              <a:gd name="connsiteY101" fmla="*/ 268460 h 1788650"/>
              <a:gd name="connsiteX102" fmla="*/ 815340 w 953770"/>
              <a:gd name="connsiteY102" fmla="*/ 257030 h 1788650"/>
              <a:gd name="connsiteX103" fmla="*/ 826770 w 953770"/>
              <a:gd name="connsiteY103" fmla="*/ 226550 h 1788650"/>
              <a:gd name="connsiteX104" fmla="*/ 845820 w 953770"/>
              <a:gd name="connsiteY104" fmla="*/ 180830 h 1788650"/>
              <a:gd name="connsiteX105" fmla="*/ 853440 w 953770"/>
              <a:gd name="connsiteY105" fmla="*/ 196070 h 1788650"/>
              <a:gd name="connsiteX106" fmla="*/ 868680 w 953770"/>
              <a:gd name="connsiteY106" fmla="*/ 218930 h 1788650"/>
              <a:gd name="connsiteX107" fmla="*/ 876300 w 953770"/>
              <a:gd name="connsiteY107" fmla="*/ 199880 h 1788650"/>
              <a:gd name="connsiteX108" fmla="*/ 883920 w 953770"/>
              <a:gd name="connsiteY108" fmla="*/ 188450 h 1788650"/>
              <a:gd name="connsiteX109" fmla="*/ 887730 w 953770"/>
              <a:gd name="connsiteY109" fmla="*/ 237980 h 1788650"/>
              <a:gd name="connsiteX110" fmla="*/ 894806 w 953770"/>
              <a:gd name="connsiteY110" fmla="*/ 265739 h 1788650"/>
              <a:gd name="connsiteX111" fmla="*/ 906780 w 953770"/>
              <a:gd name="connsiteY111" fmla="*/ 226550 h 1788650"/>
              <a:gd name="connsiteX112" fmla="*/ 929640 w 953770"/>
              <a:gd name="connsiteY112" fmla="*/ 218930 h 1788650"/>
              <a:gd name="connsiteX113" fmla="*/ 933450 w 953770"/>
              <a:gd name="connsiteY113" fmla="*/ 207500 h 1788650"/>
              <a:gd name="connsiteX114" fmla="*/ 944880 w 953770"/>
              <a:gd name="connsiteY114" fmla="*/ 241790 h 1788650"/>
              <a:gd name="connsiteX115" fmla="*/ 941070 w 953770"/>
              <a:gd name="connsiteY115" fmla="*/ 302750 h 1788650"/>
              <a:gd name="connsiteX116" fmla="*/ 944880 w 953770"/>
              <a:gd name="connsiteY116" fmla="*/ 401810 h 1788650"/>
              <a:gd name="connsiteX117" fmla="*/ 948690 w 953770"/>
              <a:gd name="connsiteY117" fmla="*/ 428480 h 1788650"/>
              <a:gd name="connsiteX118" fmla="*/ 952500 w 953770"/>
              <a:gd name="connsiteY118" fmla="*/ 470390 h 1788650"/>
              <a:gd name="connsiteX119" fmla="*/ 950867 w 953770"/>
              <a:gd name="connsiteY119" fmla="*/ 552033 h 1788650"/>
              <a:gd name="connsiteX120" fmla="*/ 945969 w 953770"/>
              <a:gd name="connsiteY120" fmla="*/ 645650 h 1788650"/>
              <a:gd name="connsiteX121" fmla="*/ 946513 w 953770"/>
              <a:gd name="connsiteY121" fmla="*/ 731647 h 1788650"/>
              <a:gd name="connsiteX122" fmla="*/ 938893 w 953770"/>
              <a:gd name="connsiteY122" fmla="*/ 788253 h 1788650"/>
              <a:gd name="connsiteX123" fmla="*/ 941070 w 953770"/>
              <a:gd name="connsiteY123" fmla="*/ 862820 h 1788650"/>
              <a:gd name="connsiteX124" fmla="*/ 933450 w 953770"/>
              <a:gd name="connsiteY124" fmla="*/ 935210 h 1788650"/>
              <a:gd name="connsiteX125" fmla="*/ 925830 w 953770"/>
              <a:gd name="connsiteY125" fmla="*/ 988550 h 1788650"/>
              <a:gd name="connsiteX126" fmla="*/ 929640 w 953770"/>
              <a:gd name="connsiteY126" fmla="*/ 1057130 h 1788650"/>
              <a:gd name="connsiteX127" fmla="*/ 941070 w 953770"/>
              <a:gd name="connsiteY127" fmla="*/ 1133330 h 1788650"/>
              <a:gd name="connsiteX128" fmla="*/ 933450 w 953770"/>
              <a:gd name="connsiteY128" fmla="*/ 1217150 h 1788650"/>
              <a:gd name="connsiteX129" fmla="*/ 925830 w 953770"/>
              <a:gd name="connsiteY129" fmla="*/ 1262870 h 1788650"/>
              <a:gd name="connsiteX130" fmla="*/ 918210 w 953770"/>
              <a:gd name="connsiteY130" fmla="*/ 1346690 h 1788650"/>
              <a:gd name="connsiteX131" fmla="*/ 910590 w 953770"/>
              <a:gd name="connsiteY131" fmla="*/ 1380980 h 1788650"/>
              <a:gd name="connsiteX132" fmla="*/ 902970 w 953770"/>
              <a:gd name="connsiteY132" fmla="*/ 1460446 h 1788650"/>
              <a:gd name="connsiteX133" fmla="*/ 898071 w 953770"/>
              <a:gd name="connsiteY133" fmla="*/ 1525216 h 1788650"/>
              <a:gd name="connsiteX134" fmla="*/ 892628 w 953770"/>
              <a:gd name="connsiteY134" fmla="*/ 1573113 h 1788650"/>
              <a:gd name="connsiteX135" fmla="*/ 887730 w 953770"/>
              <a:gd name="connsiteY135" fmla="*/ 1609580 h 1788650"/>
              <a:gd name="connsiteX136" fmla="*/ 891540 w 953770"/>
              <a:gd name="connsiteY136" fmla="*/ 1617200 h 1788650"/>
              <a:gd name="connsiteX0" fmla="*/ 697230 w 953770"/>
              <a:gd name="connsiteY0" fmla="*/ 1788650 h 1788650"/>
              <a:gd name="connsiteX1" fmla="*/ 704850 w 953770"/>
              <a:gd name="connsiteY1" fmla="*/ 1758170 h 1788650"/>
              <a:gd name="connsiteX2" fmla="*/ 708660 w 953770"/>
              <a:gd name="connsiteY2" fmla="*/ 1742930 h 1788650"/>
              <a:gd name="connsiteX3" fmla="*/ 712470 w 953770"/>
              <a:gd name="connsiteY3" fmla="*/ 1716260 h 1788650"/>
              <a:gd name="connsiteX4" fmla="*/ 716280 w 953770"/>
              <a:gd name="connsiteY4" fmla="*/ 1697210 h 1788650"/>
              <a:gd name="connsiteX5" fmla="*/ 723900 w 953770"/>
              <a:gd name="connsiteY5" fmla="*/ 1674350 h 1788650"/>
              <a:gd name="connsiteX6" fmla="*/ 731520 w 953770"/>
              <a:gd name="connsiteY6" fmla="*/ 1590530 h 1788650"/>
              <a:gd name="connsiteX7" fmla="*/ 735330 w 953770"/>
              <a:gd name="connsiteY7" fmla="*/ 1579100 h 1788650"/>
              <a:gd name="connsiteX8" fmla="*/ 739140 w 953770"/>
              <a:gd name="connsiteY8" fmla="*/ 1529570 h 1788650"/>
              <a:gd name="connsiteX9" fmla="*/ 742950 w 953770"/>
              <a:gd name="connsiteY9" fmla="*/ 1514330 h 1788650"/>
              <a:gd name="connsiteX10" fmla="*/ 746760 w 953770"/>
              <a:gd name="connsiteY10" fmla="*/ 1472420 h 1788650"/>
              <a:gd name="connsiteX11" fmla="*/ 750570 w 953770"/>
              <a:gd name="connsiteY11" fmla="*/ 1457180 h 1788650"/>
              <a:gd name="connsiteX12" fmla="*/ 754380 w 953770"/>
              <a:gd name="connsiteY12" fmla="*/ 1426700 h 1788650"/>
              <a:gd name="connsiteX13" fmla="*/ 758190 w 953770"/>
              <a:gd name="connsiteY13" fmla="*/ 1400030 h 1788650"/>
              <a:gd name="connsiteX14" fmla="*/ 762000 w 953770"/>
              <a:gd name="connsiteY14" fmla="*/ 1339070 h 1788650"/>
              <a:gd name="connsiteX15" fmla="*/ 765810 w 953770"/>
              <a:gd name="connsiteY15" fmla="*/ 1316210 h 1788650"/>
              <a:gd name="connsiteX16" fmla="*/ 758190 w 953770"/>
              <a:gd name="connsiteY16" fmla="*/ 1209530 h 1788650"/>
              <a:gd name="connsiteX17" fmla="*/ 754380 w 953770"/>
              <a:gd name="connsiteY17" fmla="*/ 1190480 h 1788650"/>
              <a:gd name="connsiteX18" fmla="*/ 746760 w 953770"/>
              <a:gd name="connsiteY18" fmla="*/ 1137140 h 1788650"/>
              <a:gd name="connsiteX19" fmla="*/ 735330 w 953770"/>
              <a:gd name="connsiteY19" fmla="*/ 1087610 h 1788650"/>
              <a:gd name="connsiteX20" fmla="*/ 731520 w 953770"/>
              <a:gd name="connsiteY20" fmla="*/ 1076180 h 1788650"/>
              <a:gd name="connsiteX21" fmla="*/ 723900 w 953770"/>
              <a:gd name="connsiteY21" fmla="*/ 1019030 h 1788650"/>
              <a:gd name="connsiteX22" fmla="*/ 716280 w 953770"/>
              <a:gd name="connsiteY22" fmla="*/ 980930 h 1788650"/>
              <a:gd name="connsiteX23" fmla="*/ 712470 w 953770"/>
              <a:gd name="connsiteY23" fmla="*/ 942830 h 1788650"/>
              <a:gd name="connsiteX24" fmla="*/ 704850 w 953770"/>
              <a:gd name="connsiteY24" fmla="*/ 916160 h 1788650"/>
              <a:gd name="connsiteX25" fmla="*/ 701040 w 953770"/>
              <a:gd name="connsiteY25" fmla="*/ 897110 h 1788650"/>
              <a:gd name="connsiteX26" fmla="*/ 693420 w 953770"/>
              <a:gd name="connsiteY26" fmla="*/ 881870 h 1788650"/>
              <a:gd name="connsiteX27" fmla="*/ 685800 w 953770"/>
              <a:gd name="connsiteY27" fmla="*/ 859010 h 1788650"/>
              <a:gd name="connsiteX28" fmla="*/ 674370 w 953770"/>
              <a:gd name="connsiteY28" fmla="*/ 832340 h 1788650"/>
              <a:gd name="connsiteX29" fmla="*/ 666750 w 953770"/>
              <a:gd name="connsiteY29" fmla="*/ 817100 h 1788650"/>
              <a:gd name="connsiteX30" fmla="*/ 659130 w 953770"/>
              <a:gd name="connsiteY30" fmla="*/ 794240 h 1788650"/>
              <a:gd name="connsiteX31" fmla="*/ 655320 w 953770"/>
              <a:gd name="connsiteY31" fmla="*/ 779000 h 1788650"/>
              <a:gd name="connsiteX32" fmla="*/ 647700 w 953770"/>
              <a:gd name="connsiteY32" fmla="*/ 767570 h 1788650"/>
              <a:gd name="connsiteX33" fmla="*/ 640080 w 953770"/>
              <a:gd name="connsiteY33" fmla="*/ 737090 h 1788650"/>
              <a:gd name="connsiteX34" fmla="*/ 636270 w 953770"/>
              <a:gd name="connsiteY34" fmla="*/ 725660 h 1788650"/>
              <a:gd name="connsiteX35" fmla="*/ 632460 w 953770"/>
              <a:gd name="connsiteY35" fmla="*/ 710420 h 1788650"/>
              <a:gd name="connsiteX36" fmla="*/ 624840 w 953770"/>
              <a:gd name="connsiteY36" fmla="*/ 698990 h 1788650"/>
              <a:gd name="connsiteX37" fmla="*/ 621030 w 953770"/>
              <a:gd name="connsiteY37" fmla="*/ 683750 h 1788650"/>
              <a:gd name="connsiteX38" fmla="*/ 605790 w 953770"/>
              <a:gd name="connsiteY38" fmla="*/ 653270 h 1788650"/>
              <a:gd name="connsiteX39" fmla="*/ 586740 w 953770"/>
              <a:gd name="connsiteY39" fmla="*/ 622790 h 1788650"/>
              <a:gd name="connsiteX40" fmla="*/ 567690 w 953770"/>
              <a:gd name="connsiteY40" fmla="*/ 584690 h 1788650"/>
              <a:gd name="connsiteX41" fmla="*/ 567690 w 953770"/>
              <a:gd name="connsiteY41" fmla="*/ 584690 h 1788650"/>
              <a:gd name="connsiteX42" fmla="*/ 537210 w 953770"/>
              <a:gd name="connsiteY42" fmla="*/ 538970 h 1788650"/>
              <a:gd name="connsiteX43" fmla="*/ 518160 w 953770"/>
              <a:gd name="connsiteY43" fmla="*/ 504680 h 1788650"/>
              <a:gd name="connsiteX44" fmla="*/ 510540 w 953770"/>
              <a:gd name="connsiteY44" fmla="*/ 493250 h 1788650"/>
              <a:gd name="connsiteX45" fmla="*/ 468630 w 953770"/>
              <a:gd name="connsiteY45" fmla="*/ 455150 h 1788650"/>
              <a:gd name="connsiteX46" fmla="*/ 434340 w 953770"/>
              <a:gd name="connsiteY46" fmla="*/ 417050 h 1788650"/>
              <a:gd name="connsiteX47" fmla="*/ 403860 w 953770"/>
              <a:gd name="connsiteY47" fmla="*/ 390380 h 1788650"/>
              <a:gd name="connsiteX48" fmla="*/ 369570 w 953770"/>
              <a:gd name="connsiteY48" fmla="*/ 359900 h 1788650"/>
              <a:gd name="connsiteX49" fmla="*/ 342900 w 953770"/>
              <a:gd name="connsiteY49" fmla="*/ 344660 h 1788650"/>
              <a:gd name="connsiteX50" fmla="*/ 308610 w 953770"/>
              <a:gd name="connsiteY50" fmla="*/ 317990 h 1788650"/>
              <a:gd name="connsiteX51" fmla="*/ 281940 w 953770"/>
              <a:gd name="connsiteY51" fmla="*/ 302750 h 1788650"/>
              <a:gd name="connsiteX52" fmla="*/ 270510 w 953770"/>
              <a:gd name="connsiteY52" fmla="*/ 295130 h 1788650"/>
              <a:gd name="connsiteX53" fmla="*/ 224246 w 953770"/>
              <a:gd name="connsiteY53" fmla="*/ 264106 h 1788650"/>
              <a:gd name="connsiteX54" fmla="*/ 188323 w 953770"/>
              <a:gd name="connsiteY54" fmla="*/ 247232 h 1788650"/>
              <a:gd name="connsiteX55" fmla="*/ 163286 w 953770"/>
              <a:gd name="connsiteY55" fmla="*/ 215120 h 1788650"/>
              <a:gd name="connsiteX56" fmla="*/ 117566 w 953770"/>
              <a:gd name="connsiteY56" fmla="*/ 195526 h 1788650"/>
              <a:gd name="connsiteX57" fmla="*/ 76200 w 953770"/>
              <a:gd name="connsiteY57" fmla="*/ 167768 h 1788650"/>
              <a:gd name="connsiteX58" fmla="*/ 30480 w 953770"/>
              <a:gd name="connsiteY58" fmla="*/ 142730 h 1788650"/>
              <a:gd name="connsiteX59" fmla="*/ 22860 w 953770"/>
              <a:gd name="connsiteY59" fmla="*/ 127490 h 1788650"/>
              <a:gd name="connsiteX60" fmla="*/ 11430 w 953770"/>
              <a:gd name="connsiteY60" fmla="*/ 119870 h 1788650"/>
              <a:gd name="connsiteX61" fmla="*/ 19050 w 953770"/>
              <a:gd name="connsiteY61" fmla="*/ 104630 h 1788650"/>
              <a:gd name="connsiteX62" fmla="*/ 30480 w 953770"/>
              <a:gd name="connsiteY62" fmla="*/ 116060 h 1788650"/>
              <a:gd name="connsiteX63" fmla="*/ 41910 w 953770"/>
              <a:gd name="connsiteY63" fmla="*/ 123680 h 1788650"/>
              <a:gd name="connsiteX64" fmla="*/ 60960 w 953770"/>
              <a:gd name="connsiteY64" fmla="*/ 127490 h 1788650"/>
              <a:gd name="connsiteX65" fmla="*/ 53340 w 953770"/>
              <a:gd name="connsiteY65" fmla="*/ 97010 h 1788650"/>
              <a:gd name="connsiteX66" fmla="*/ 49530 w 953770"/>
              <a:gd name="connsiteY66" fmla="*/ 77960 h 1788650"/>
              <a:gd name="connsiteX67" fmla="*/ 72390 w 953770"/>
              <a:gd name="connsiteY67" fmla="*/ 93200 h 1788650"/>
              <a:gd name="connsiteX68" fmla="*/ 83820 w 953770"/>
              <a:gd name="connsiteY68" fmla="*/ 70340 h 1788650"/>
              <a:gd name="connsiteX69" fmla="*/ 110490 w 953770"/>
              <a:gd name="connsiteY69" fmla="*/ 89390 h 1788650"/>
              <a:gd name="connsiteX70" fmla="*/ 118110 w 953770"/>
              <a:gd name="connsiteY70" fmla="*/ 74150 h 1788650"/>
              <a:gd name="connsiteX71" fmla="*/ 125730 w 953770"/>
              <a:gd name="connsiteY71" fmla="*/ 51290 h 1788650"/>
              <a:gd name="connsiteX72" fmla="*/ 133350 w 953770"/>
              <a:gd name="connsiteY72" fmla="*/ 62720 h 1788650"/>
              <a:gd name="connsiteX73" fmla="*/ 140970 w 953770"/>
              <a:gd name="connsiteY73" fmla="*/ 51290 h 1788650"/>
              <a:gd name="connsiteX74" fmla="*/ 182880 w 953770"/>
              <a:gd name="connsiteY74" fmla="*/ 39860 h 1788650"/>
              <a:gd name="connsiteX75" fmla="*/ 211182 w 953770"/>
              <a:gd name="connsiteY75" fmla="*/ 51834 h 1788650"/>
              <a:gd name="connsiteX76" fmla="*/ 242207 w 953770"/>
              <a:gd name="connsiteY76" fmla="*/ 74695 h 1788650"/>
              <a:gd name="connsiteX77" fmla="*/ 283573 w 953770"/>
              <a:gd name="connsiteY77" fmla="*/ 104085 h 1788650"/>
              <a:gd name="connsiteX78" fmla="*/ 349431 w 953770"/>
              <a:gd name="connsiteY78" fmla="*/ 132389 h 1788650"/>
              <a:gd name="connsiteX79" fmla="*/ 389165 w 953770"/>
              <a:gd name="connsiteY79" fmla="*/ 159058 h 1788650"/>
              <a:gd name="connsiteX80" fmla="*/ 421277 w 953770"/>
              <a:gd name="connsiteY80" fmla="*/ 181374 h 1788650"/>
              <a:gd name="connsiteX81" fmla="*/ 457200 w 953770"/>
              <a:gd name="connsiteY81" fmla="*/ 209677 h 1788650"/>
              <a:gd name="connsiteX82" fmla="*/ 524147 w 953770"/>
              <a:gd name="connsiteY82" fmla="*/ 265195 h 1788650"/>
              <a:gd name="connsiteX83" fmla="*/ 555716 w 953770"/>
              <a:gd name="connsiteY83" fmla="*/ 294586 h 1788650"/>
              <a:gd name="connsiteX84" fmla="*/ 594360 w 953770"/>
              <a:gd name="connsiteY84" fmla="*/ 331597 h 1788650"/>
              <a:gd name="connsiteX85" fmla="*/ 622119 w 953770"/>
              <a:gd name="connsiteY85" fmla="*/ 369697 h 1788650"/>
              <a:gd name="connsiteX86" fmla="*/ 647700 w 953770"/>
              <a:gd name="connsiteY86" fmla="*/ 390380 h 1788650"/>
              <a:gd name="connsiteX87" fmla="*/ 678180 w 953770"/>
              <a:gd name="connsiteY87" fmla="*/ 436100 h 1788650"/>
              <a:gd name="connsiteX88" fmla="*/ 704850 w 953770"/>
              <a:gd name="connsiteY88" fmla="*/ 474200 h 1788650"/>
              <a:gd name="connsiteX89" fmla="*/ 741317 w 953770"/>
              <a:gd name="connsiteY89" fmla="*/ 549312 h 1788650"/>
              <a:gd name="connsiteX90" fmla="*/ 767987 w 953770"/>
              <a:gd name="connsiteY90" fmla="*/ 599930 h 1788650"/>
              <a:gd name="connsiteX91" fmla="*/ 798467 w 953770"/>
              <a:gd name="connsiteY91" fmla="*/ 651093 h 1788650"/>
              <a:gd name="connsiteX92" fmla="*/ 807176 w 953770"/>
              <a:gd name="connsiteY92" fmla="*/ 567273 h 1788650"/>
              <a:gd name="connsiteX93" fmla="*/ 801188 w 953770"/>
              <a:gd name="connsiteY93" fmla="*/ 501959 h 1788650"/>
              <a:gd name="connsiteX94" fmla="*/ 796290 w 953770"/>
              <a:gd name="connsiteY94" fmla="*/ 401810 h 1788650"/>
              <a:gd name="connsiteX95" fmla="*/ 792480 w 953770"/>
              <a:gd name="connsiteY95" fmla="*/ 337040 h 1788650"/>
              <a:gd name="connsiteX96" fmla="*/ 784860 w 953770"/>
              <a:gd name="connsiteY96" fmla="*/ 291320 h 1788650"/>
              <a:gd name="connsiteX97" fmla="*/ 788670 w 953770"/>
              <a:gd name="connsiteY97" fmla="*/ 196070 h 1788650"/>
              <a:gd name="connsiteX98" fmla="*/ 792480 w 953770"/>
              <a:gd name="connsiteY98" fmla="*/ 177020 h 1788650"/>
              <a:gd name="connsiteX99" fmla="*/ 800100 w 953770"/>
              <a:gd name="connsiteY99" fmla="*/ 199880 h 1788650"/>
              <a:gd name="connsiteX100" fmla="*/ 803910 w 953770"/>
              <a:gd name="connsiteY100" fmla="*/ 237980 h 1788650"/>
              <a:gd name="connsiteX101" fmla="*/ 807720 w 953770"/>
              <a:gd name="connsiteY101" fmla="*/ 268460 h 1788650"/>
              <a:gd name="connsiteX102" fmla="*/ 815340 w 953770"/>
              <a:gd name="connsiteY102" fmla="*/ 257030 h 1788650"/>
              <a:gd name="connsiteX103" fmla="*/ 826770 w 953770"/>
              <a:gd name="connsiteY103" fmla="*/ 226550 h 1788650"/>
              <a:gd name="connsiteX104" fmla="*/ 845820 w 953770"/>
              <a:gd name="connsiteY104" fmla="*/ 180830 h 1788650"/>
              <a:gd name="connsiteX105" fmla="*/ 853440 w 953770"/>
              <a:gd name="connsiteY105" fmla="*/ 196070 h 1788650"/>
              <a:gd name="connsiteX106" fmla="*/ 868680 w 953770"/>
              <a:gd name="connsiteY106" fmla="*/ 218930 h 1788650"/>
              <a:gd name="connsiteX107" fmla="*/ 876300 w 953770"/>
              <a:gd name="connsiteY107" fmla="*/ 199880 h 1788650"/>
              <a:gd name="connsiteX108" fmla="*/ 883920 w 953770"/>
              <a:gd name="connsiteY108" fmla="*/ 188450 h 1788650"/>
              <a:gd name="connsiteX109" fmla="*/ 887730 w 953770"/>
              <a:gd name="connsiteY109" fmla="*/ 237980 h 1788650"/>
              <a:gd name="connsiteX110" fmla="*/ 894806 w 953770"/>
              <a:gd name="connsiteY110" fmla="*/ 265739 h 1788650"/>
              <a:gd name="connsiteX111" fmla="*/ 906780 w 953770"/>
              <a:gd name="connsiteY111" fmla="*/ 226550 h 1788650"/>
              <a:gd name="connsiteX112" fmla="*/ 929640 w 953770"/>
              <a:gd name="connsiteY112" fmla="*/ 218930 h 1788650"/>
              <a:gd name="connsiteX113" fmla="*/ 933450 w 953770"/>
              <a:gd name="connsiteY113" fmla="*/ 207500 h 1788650"/>
              <a:gd name="connsiteX114" fmla="*/ 944880 w 953770"/>
              <a:gd name="connsiteY114" fmla="*/ 241790 h 1788650"/>
              <a:gd name="connsiteX115" fmla="*/ 941070 w 953770"/>
              <a:gd name="connsiteY115" fmla="*/ 302750 h 1788650"/>
              <a:gd name="connsiteX116" fmla="*/ 944880 w 953770"/>
              <a:gd name="connsiteY116" fmla="*/ 401810 h 1788650"/>
              <a:gd name="connsiteX117" fmla="*/ 948690 w 953770"/>
              <a:gd name="connsiteY117" fmla="*/ 428480 h 1788650"/>
              <a:gd name="connsiteX118" fmla="*/ 952500 w 953770"/>
              <a:gd name="connsiteY118" fmla="*/ 470390 h 1788650"/>
              <a:gd name="connsiteX119" fmla="*/ 950867 w 953770"/>
              <a:gd name="connsiteY119" fmla="*/ 552033 h 1788650"/>
              <a:gd name="connsiteX120" fmla="*/ 945969 w 953770"/>
              <a:gd name="connsiteY120" fmla="*/ 645650 h 1788650"/>
              <a:gd name="connsiteX121" fmla="*/ 946513 w 953770"/>
              <a:gd name="connsiteY121" fmla="*/ 731647 h 1788650"/>
              <a:gd name="connsiteX122" fmla="*/ 938893 w 953770"/>
              <a:gd name="connsiteY122" fmla="*/ 788253 h 1788650"/>
              <a:gd name="connsiteX123" fmla="*/ 941070 w 953770"/>
              <a:gd name="connsiteY123" fmla="*/ 862820 h 1788650"/>
              <a:gd name="connsiteX124" fmla="*/ 933450 w 953770"/>
              <a:gd name="connsiteY124" fmla="*/ 935210 h 1788650"/>
              <a:gd name="connsiteX125" fmla="*/ 925830 w 953770"/>
              <a:gd name="connsiteY125" fmla="*/ 988550 h 1788650"/>
              <a:gd name="connsiteX126" fmla="*/ 929640 w 953770"/>
              <a:gd name="connsiteY126" fmla="*/ 1057130 h 1788650"/>
              <a:gd name="connsiteX127" fmla="*/ 941070 w 953770"/>
              <a:gd name="connsiteY127" fmla="*/ 1133330 h 1788650"/>
              <a:gd name="connsiteX128" fmla="*/ 933450 w 953770"/>
              <a:gd name="connsiteY128" fmla="*/ 1217150 h 1788650"/>
              <a:gd name="connsiteX129" fmla="*/ 925830 w 953770"/>
              <a:gd name="connsiteY129" fmla="*/ 1262870 h 1788650"/>
              <a:gd name="connsiteX130" fmla="*/ 918210 w 953770"/>
              <a:gd name="connsiteY130" fmla="*/ 1346690 h 1788650"/>
              <a:gd name="connsiteX131" fmla="*/ 910590 w 953770"/>
              <a:gd name="connsiteY131" fmla="*/ 1380980 h 1788650"/>
              <a:gd name="connsiteX132" fmla="*/ 902970 w 953770"/>
              <a:gd name="connsiteY132" fmla="*/ 1460446 h 1788650"/>
              <a:gd name="connsiteX133" fmla="*/ 898071 w 953770"/>
              <a:gd name="connsiteY133" fmla="*/ 1525216 h 1788650"/>
              <a:gd name="connsiteX134" fmla="*/ 892628 w 953770"/>
              <a:gd name="connsiteY134" fmla="*/ 1573113 h 1788650"/>
              <a:gd name="connsiteX135" fmla="*/ 887730 w 953770"/>
              <a:gd name="connsiteY135" fmla="*/ 1609580 h 1788650"/>
              <a:gd name="connsiteX136" fmla="*/ 891540 w 953770"/>
              <a:gd name="connsiteY136" fmla="*/ 1617200 h 1788650"/>
              <a:gd name="connsiteX0" fmla="*/ 697230 w 953770"/>
              <a:gd name="connsiteY0" fmla="*/ 1788650 h 1788650"/>
              <a:gd name="connsiteX1" fmla="*/ 704850 w 953770"/>
              <a:gd name="connsiteY1" fmla="*/ 1758170 h 1788650"/>
              <a:gd name="connsiteX2" fmla="*/ 708660 w 953770"/>
              <a:gd name="connsiteY2" fmla="*/ 1742930 h 1788650"/>
              <a:gd name="connsiteX3" fmla="*/ 712470 w 953770"/>
              <a:gd name="connsiteY3" fmla="*/ 1716260 h 1788650"/>
              <a:gd name="connsiteX4" fmla="*/ 716280 w 953770"/>
              <a:gd name="connsiteY4" fmla="*/ 1697210 h 1788650"/>
              <a:gd name="connsiteX5" fmla="*/ 723900 w 953770"/>
              <a:gd name="connsiteY5" fmla="*/ 1674350 h 1788650"/>
              <a:gd name="connsiteX6" fmla="*/ 731520 w 953770"/>
              <a:gd name="connsiteY6" fmla="*/ 1590530 h 1788650"/>
              <a:gd name="connsiteX7" fmla="*/ 735330 w 953770"/>
              <a:gd name="connsiteY7" fmla="*/ 1579100 h 1788650"/>
              <a:gd name="connsiteX8" fmla="*/ 739140 w 953770"/>
              <a:gd name="connsiteY8" fmla="*/ 1529570 h 1788650"/>
              <a:gd name="connsiteX9" fmla="*/ 742950 w 953770"/>
              <a:gd name="connsiteY9" fmla="*/ 1514330 h 1788650"/>
              <a:gd name="connsiteX10" fmla="*/ 746760 w 953770"/>
              <a:gd name="connsiteY10" fmla="*/ 1472420 h 1788650"/>
              <a:gd name="connsiteX11" fmla="*/ 750570 w 953770"/>
              <a:gd name="connsiteY11" fmla="*/ 1457180 h 1788650"/>
              <a:gd name="connsiteX12" fmla="*/ 754380 w 953770"/>
              <a:gd name="connsiteY12" fmla="*/ 1426700 h 1788650"/>
              <a:gd name="connsiteX13" fmla="*/ 758190 w 953770"/>
              <a:gd name="connsiteY13" fmla="*/ 1400030 h 1788650"/>
              <a:gd name="connsiteX14" fmla="*/ 762000 w 953770"/>
              <a:gd name="connsiteY14" fmla="*/ 1339070 h 1788650"/>
              <a:gd name="connsiteX15" fmla="*/ 765810 w 953770"/>
              <a:gd name="connsiteY15" fmla="*/ 1316210 h 1788650"/>
              <a:gd name="connsiteX16" fmla="*/ 758190 w 953770"/>
              <a:gd name="connsiteY16" fmla="*/ 1209530 h 1788650"/>
              <a:gd name="connsiteX17" fmla="*/ 754380 w 953770"/>
              <a:gd name="connsiteY17" fmla="*/ 1190480 h 1788650"/>
              <a:gd name="connsiteX18" fmla="*/ 746760 w 953770"/>
              <a:gd name="connsiteY18" fmla="*/ 1137140 h 1788650"/>
              <a:gd name="connsiteX19" fmla="*/ 735330 w 953770"/>
              <a:gd name="connsiteY19" fmla="*/ 1087610 h 1788650"/>
              <a:gd name="connsiteX20" fmla="*/ 731520 w 953770"/>
              <a:gd name="connsiteY20" fmla="*/ 1076180 h 1788650"/>
              <a:gd name="connsiteX21" fmla="*/ 723900 w 953770"/>
              <a:gd name="connsiteY21" fmla="*/ 1019030 h 1788650"/>
              <a:gd name="connsiteX22" fmla="*/ 716280 w 953770"/>
              <a:gd name="connsiteY22" fmla="*/ 980930 h 1788650"/>
              <a:gd name="connsiteX23" fmla="*/ 712470 w 953770"/>
              <a:gd name="connsiteY23" fmla="*/ 942830 h 1788650"/>
              <a:gd name="connsiteX24" fmla="*/ 704850 w 953770"/>
              <a:gd name="connsiteY24" fmla="*/ 916160 h 1788650"/>
              <a:gd name="connsiteX25" fmla="*/ 701040 w 953770"/>
              <a:gd name="connsiteY25" fmla="*/ 897110 h 1788650"/>
              <a:gd name="connsiteX26" fmla="*/ 693420 w 953770"/>
              <a:gd name="connsiteY26" fmla="*/ 881870 h 1788650"/>
              <a:gd name="connsiteX27" fmla="*/ 685800 w 953770"/>
              <a:gd name="connsiteY27" fmla="*/ 859010 h 1788650"/>
              <a:gd name="connsiteX28" fmla="*/ 674370 w 953770"/>
              <a:gd name="connsiteY28" fmla="*/ 832340 h 1788650"/>
              <a:gd name="connsiteX29" fmla="*/ 666750 w 953770"/>
              <a:gd name="connsiteY29" fmla="*/ 817100 h 1788650"/>
              <a:gd name="connsiteX30" fmla="*/ 659130 w 953770"/>
              <a:gd name="connsiteY30" fmla="*/ 794240 h 1788650"/>
              <a:gd name="connsiteX31" fmla="*/ 655320 w 953770"/>
              <a:gd name="connsiteY31" fmla="*/ 779000 h 1788650"/>
              <a:gd name="connsiteX32" fmla="*/ 647700 w 953770"/>
              <a:gd name="connsiteY32" fmla="*/ 767570 h 1788650"/>
              <a:gd name="connsiteX33" fmla="*/ 640080 w 953770"/>
              <a:gd name="connsiteY33" fmla="*/ 737090 h 1788650"/>
              <a:gd name="connsiteX34" fmla="*/ 636270 w 953770"/>
              <a:gd name="connsiteY34" fmla="*/ 725660 h 1788650"/>
              <a:gd name="connsiteX35" fmla="*/ 632460 w 953770"/>
              <a:gd name="connsiteY35" fmla="*/ 710420 h 1788650"/>
              <a:gd name="connsiteX36" fmla="*/ 624840 w 953770"/>
              <a:gd name="connsiteY36" fmla="*/ 698990 h 1788650"/>
              <a:gd name="connsiteX37" fmla="*/ 621030 w 953770"/>
              <a:gd name="connsiteY37" fmla="*/ 683750 h 1788650"/>
              <a:gd name="connsiteX38" fmla="*/ 605790 w 953770"/>
              <a:gd name="connsiteY38" fmla="*/ 653270 h 1788650"/>
              <a:gd name="connsiteX39" fmla="*/ 586740 w 953770"/>
              <a:gd name="connsiteY39" fmla="*/ 622790 h 1788650"/>
              <a:gd name="connsiteX40" fmla="*/ 567690 w 953770"/>
              <a:gd name="connsiteY40" fmla="*/ 584690 h 1788650"/>
              <a:gd name="connsiteX41" fmla="*/ 567690 w 953770"/>
              <a:gd name="connsiteY41" fmla="*/ 584690 h 1788650"/>
              <a:gd name="connsiteX42" fmla="*/ 537210 w 953770"/>
              <a:gd name="connsiteY42" fmla="*/ 538970 h 1788650"/>
              <a:gd name="connsiteX43" fmla="*/ 518160 w 953770"/>
              <a:gd name="connsiteY43" fmla="*/ 504680 h 1788650"/>
              <a:gd name="connsiteX44" fmla="*/ 510540 w 953770"/>
              <a:gd name="connsiteY44" fmla="*/ 493250 h 1788650"/>
              <a:gd name="connsiteX45" fmla="*/ 468630 w 953770"/>
              <a:gd name="connsiteY45" fmla="*/ 455150 h 1788650"/>
              <a:gd name="connsiteX46" fmla="*/ 434340 w 953770"/>
              <a:gd name="connsiteY46" fmla="*/ 417050 h 1788650"/>
              <a:gd name="connsiteX47" fmla="*/ 403860 w 953770"/>
              <a:gd name="connsiteY47" fmla="*/ 390380 h 1788650"/>
              <a:gd name="connsiteX48" fmla="*/ 369570 w 953770"/>
              <a:gd name="connsiteY48" fmla="*/ 359900 h 1788650"/>
              <a:gd name="connsiteX49" fmla="*/ 342900 w 953770"/>
              <a:gd name="connsiteY49" fmla="*/ 344660 h 1788650"/>
              <a:gd name="connsiteX50" fmla="*/ 308610 w 953770"/>
              <a:gd name="connsiteY50" fmla="*/ 317990 h 1788650"/>
              <a:gd name="connsiteX51" fmla="*/ 281940 w 953770"/>
              <a:gd name="connsiteY51" fmla="*/ 302750 h 1788650"/>
              <a:gd name="connsiteX52" fmla="*/ 270510 w 953770"/>
              <a:gd name="connsiteY52" fmla="*/ 295130 h 1788650"/>
              <a:gd name="connsiteX53" fmla="*/ 224246 w 953770"/>
              <a:gd name="connsiteY53" fmla="*/ 264106 h 1788650"/>
              <a:gd name="connsiteX54" fmla="*/ 188323 w 953770"/>
              <a:gd name="connsiteY54" fmla="*/ 247232 h 1788650"/>
              <a:gd name="connsiteX55" fmla="*/ 163286 w 953770"/>
              <a:gd name="connsiteY55" fmla="*/ 215120 h 1788650"/>
              <a:gd name="connsiteX56" fmla="*/ 117566 w 953770"/>
              <a:gd name="connsiteY56" fmla="*/ 195526 h 1788650"/>
              <a:gd name="connsiteX57" fmla="*/ 76200 w 953770"/>
              <a:gd name="connsiteY57" fmla="*/ 167768 h 1788650"/>
              <a:gd name="connsiteX58" fmla="*/ 30480 w 953770"/>
              <a:gd name="connsiteY58" fmla="*/ 142730 h 1788650"/>
              <a:gd name="connsiteX59" fmla="*/ 22860 w 953770"/>
              <a:gd name="connsiteY59" fmla="*/ 127490 h 1788650"/>
              <a:gd name="connsiteX60" fmla="*/ 11430 w 953770"/>
              <a:gd name="connsiteY60" fmla="*/ 119870 h 1788650"/>
              <a:gd name="connsiteX61" fmla="*/ 19050 w 953770"/>
              <a:gd name="connsiteY61" fmla="*/ 104630 h 1788650"/>
              <a:gd name="connsiteX62" fmla="*/ 30480 w 953770"/>
              <a:gd name="connsiteY62" fmla="*/ 116060 h 1788650"/>
              <a:gd name="connsiteX63" fmla="*/ 41910 w 953770"/>
              <a:gd name="connsiteY63" fmla="*/ 123680 h 1788650"/>
              <a:gd name="connsiteX64" fmla="*/ 60960 w 953770"/>
              <a:gd name="connsiteY64" fmla="*/ 127490 h 1788650"/>
              <a:gd name="connsiteX65" fmla="*/ 53340 w 953770"/>
              <a:gd name="connsiteY65" fmla="*/ 97010 h 1788650"/>
              <a:gd name="connsiteX66" fmla="*/ 49530 w 953770"/>
              <a:gd name="connsiteY66" fmla="*/ 77960 h 1788650"/>
              <a:gd name="connsiteX67" fmla="*/ 72390 w 953770"/>
              <a:gd name="connsiteY67" fmla="*/ 93200 h 1788650"/>
              <a:gd name="connsiteX68" fmla="*/ 83820 w 953770"/>
              <a:gd name="connsiteY68" fmla="*/ 70340 h 1788650"/>
              <a:gd name="connsiteX69" fmla="*/ 110490 w 953770"/>
              <a:gd name="connsiteY69" fmla="*/ 89390 h 1788650"/>
              <a:gd name="connsiteX70" fmla="*/ 118110 w 953770"/>
              <a:gd name="connsiteY70" fmla="*/ 74150 h 1788650"/>
              <a:gd name="connsiteX71" fmla="*/ 125730 w 953770"/>
              <a:gd name="connsiteY71" fmla="*/ 51290 h 1788650"/>
              <a:gd name="connsiteX72" fmla="*/ 133350 w 953770"/>
              <a:gd name="connsiteY72" fmla="*/ 62720 h 1788650"/>
              <a:gd name="connsiteX73" fmla="*/ 140970 w 953770"/>
              <a:gd name="connsiteY73" fmla="*/ 51290 h 1788650"/>
              <a:gd name="connsiteX74" fmla="*/ 182880 w 953770"/>
              <a:gd name="connsiteY74" fmla="*/ 39860 h 1788650"/>
              <a:gd name="connsiteX75" fmla="*/ 211182 w 953770"/>
              <a:gd name="connsiteY75" fmla="*/ 51834 h 1788650"/>
              <a:gd name="connsiteX76" fmla="*/ 242207 w 953770"/>
              <a:gd name="connsiteY76" fmla="*/ 74695 h 1788650"/>
              <a:gd name="connsiteX77" fmla="*/ 283573 w 953770"/>
              <a:gd name="connsiteY77" fmla="*/ 104085 h 1788650"/>
              <a:gd name="connsiteX78" fmla="*/ 349431 w 953770"/>
              <a:gd name="connsiteY78" fmla="*/ 132389 h 1788650"/>
              <a:gd name="connsiteX79" fmla="*/ 389165 w 953770"/>
              <a:gd name="connsiteY79" fmla="*/ 159058 h 1788650"/>
              <a:gd name="connsiteX80" fmla="*/ 421277 w 953770"/>
              <a:gd name="connsiteY80" fmla="*/ 181374 h 1788650"/>
              <a:gd name="connsiteX81" fmla="*/ 457200 w 953770"/>
              <a:gd name="connsiteY81" fmla="*/ 209677 h 1788650"/>
              <a:gd name="connsiteX82" fmla="*/ 524147 w 953770"/>
              <a:gd name="connsiteY82" fmla="*/ 265195 h 1788650"/>
              <a:gd name="connsiteX83" fmla="*/ 555716 w 953770"/>
              <a:gd name="connsiteY83" fmla="*/ 294586 h 1788650"/>
              <a:gd name="connsiteX84" fmla="*/ 594360 w 953770"/>
              <a:gd name="connsiteY84" fmla="*/ 331597 h 1788650"/>
              <a:gd name="connsiteX85" fmla="*/ 622119 w 953770"/>
              <a:gd name="connsiteY85" fmla="*/ 369697 h 1788650"/>
              <a:gd name="connsiteX86" fmla="*/ 647700 w 953770"/>
              <a:gd name="connsiteY86" fmla="*/ 390380 h 1788650"/>
              <a:gd name="connsiteX87" fmla="*/ 678180 w 953770"/>
              <a:gd name="connsiteY87" fmla="*/ 436100 h 1788650"/>
              <a:gd name="connsiteX88" fmla="*/ 704850 w 953770"/>
              <a:gd name="connsiteY88" fmla="*/ 474200 h 1788650"/>
              <a:gd name="connsiteX89" fmla="*/ 741317 w 953770"/>
              <a:gd name="connsiteY89" fmla="*/ 549312 h 1788650"/>
              <a:gd name="connsiteX90" fmla="*/ 767987 w 953770"/>
              <a:gd name="connsiteY90" fmla="*/ 599930 h 1788650"/>
              <a:gd name="connsiteX91" fmla="*/ 798467 w 953770"/>
              <a:gd name="connsiteY91" fmla="*/ 651093 h 1788650"/>
              <a:gd name="connsiteX92" fmla="*/ 807176 w 953770"/>
              <a:gd name="connsiteY92" fmla="*/ 567273 h 1788650"/>
              <a:gd name="connsiteX93" fmla="*/ 801188 w 953770"/>
              <a:gd name="connsiteY93" fmla="*/ 501959 h 1788650"/>
              <a:gd name="connsiteX94" fmla="*/ 796290 w 953770"/>
              <a:gd name="connsiteY94" fmla="*/ 401810 h 1788650"/>
              <a:gd name="connsiteX95" fmla="*/ 792480 w 953770"/>
              <a:gd name="connsiteY95" fmla="*/ 337040 h 1788650"/>
              <a:gd name="connsiteX96" fmla="*/ 784860 w 953770"/>
              <a:gd name="connsiteY96" fmla="*/ 291320 h 1788650"/>
              <a:gd name="connsiteX97" fmla="*/ 788670 w 953770"/>
              <a:gd name="connsiteY97" fmla="*/ 196070 h 1788650"/>
              <a:gd name="connsiteX98" fmla="*/ 792480 w 953770"/>
              <a:gd name="connsiteY98" fmla="*/ 177020 h 1788650"/>
              <a:gd name="connsiteX99" fmla="*/ 800100 w 953770"/>
              <a:gd name="connsiteY99" fmla="*/ 199880 h 1788650"/>
              <a:gd name="connsiteX100" fmla="*/ 803910 w 953770"/>
              <a:gd name="connsiteY100" fmla="*/ 237980 h 1788650"/>
              <a:gd name="connsiteX101" fmla="*/ 807720 w 953770"/>
              <a:gd name="connsiteY101" fmla="*/ 268460 h 1788650"/>
              <a:gd name="connsiteX102" fmla="*/ 815340 w 953770"/>
              <a:gd name="connsiteY102" fmla="*/ 257030 h 1788650"/>
              <a:gd name="connsiteX103" fmla="*/ 826770 w 953770"/>
              <a:gd name="connsiteY103" fmla="*/ 226550 h 1788650"/>
              <a:gd name="connsiteX104" fmla="*/ 845820 w 953770"/>
              <a:gd name="connsiteY104" fmla="*/ 180830 h 1788650"/>
              <a:gd name="connsiteX105" fmla="*/ 853440 w 953770"/>
              <a:gd name="connsiteY105" fmla="*/ 196070 h 1788650"/>
              <a:gd name="connsiteX106" fmla="*/ 868680 w 953770"/>
              <a:gd name="connsiteY106" fmla="*/ 218930 h 1788650"/>
              <a:gd name="connsiteX107" fmla="*/ 876300 w 953770"/>
              <a:gd name="connsiteY107" fmla="*/ 199880 h 1788650"/>
              <a:gd name="connsiteX108" fmla="*/ 883920 w 953770"/>
              <a:gd name="connsiteY108" fmla="*/ 188450 h 1788650"/>
              <a:gd name="connsiteX109" fmla="*/ 887730 w 953770"/>
              <a:gd name="connsiteY109" fmla="*/ 237980 h 1788650"/>
              <a:gd name="connsiteX110" fmla="*/ 894806 w 953770"/>
              <a:gd name="connsiteY110" fmla="*/ 265739 h 1788650"/>
              <a:gd name="connsiteX111" fmla="*/ 906780 w 953770"/>
              <a:gd name="connsiteY111" fmla="*/ 226550 h 1788650"/>
              <a:gd name="connsiteX112" fmla="*/ 929640 w 953770"/>
              <a:gd name="connsiteY112" fmla="*/ 218930 h 1788650"/>
              <a:gd name="connsiteX113" fmla="*/ 933450 w 953770"/>
              <a:gd name="connsiteY113" fmla="*/ 207500 h 1788650"/>
              <a:gd name="connsiteX114" fmla="*/ 944880 w 953770"/>
              <a:gd name="connsiteY114" fmla="*/ 241790 h 1788650"/>
              <a:gd name="connsiteX115" fmla="*/ 941070 w 953770"/>
              <a:gd name="connsiteY115" fmla="*/ 302750 h 1788650"/>
              <a:gd name="connsiteX116" fmla="*/ 944880 w 953770"/>
              <a:gd name="connsiteY116" fmla="*/ 401810 h 1788650"/>
              <a:gd name="connsiteX117" fmla="*/ 948690 w 953770"/>
              <a:gd name="connsiteY117" fmla="*/ 428480 h 1788650"/>
              <a:gd name="connsiteX118" fmla="*/ 952500 w 953770"/>
              <a:gd name="connsiteY118" fmla="*/ 470390 h 1788650"/>
              <a:gd name="connsiteX119" fmla="*/ 950867 w 953770"/>
              <a:gd name="connsiteY119" fmla="*/ 552033 h 1788650"/>
              <a:gd name="connsiteX120" fmla="*/ 945969 w 953770"/>
              <a:gd name="connsiteY120" fmla="*/ 645650 h 1788650"/>
              <a:gd name="connsiteX121" fmla="*/ 946513 w 953770"/>
              <a:gd name="connsiteY121" fmla="*/ 731647 h 1788650"/>
              <a:gd name="connsiteX122" fmla="*/ 938893 w 953770"/>
              <a:gd name="connsiteY122" fmla="*/ 788253 h 1788650"/>
              <a:gd name="connsiteX123" fmla="*/ 941070 w 953770"/>
              <a:gd name="connsiteY123" fmla="*/ 862820 h 1788650"/>
              <a:gd name="connsiteX124" fmla="*/ 933450 w 953770"/>
              <a:gd name="connsiteY124" fmla="*/ 935210 h 1788650"/>
              <a:gd name="connsiteX125" fmla="*/ 925830 w 953770"/>
              <a:gd name="connsiteY125" fmla="*/ 988550 h 1788650"/>
              <a:gd name="connsiteX126" fmla="*/ 929640 w 953770"/>
              <a:gd name="connsiteY126" fmla="*/ 1057130 h 1788650"/>
              <a:gd name="connsiteX127" fmla="*/ 941070 w 953770"/>
              <a:gd name="connsiteY127" fmla="*/ 1133330 h 1788650"/>
              <a:gd name="connsiteX128" fmla="*/ 933450 w 953770"/>
              <a:gd name="connsiteY128" fmla="*/ 1217150 h 1788650"/>
              <a:gd name="connsiteX129" fmla="*/ 925830 w 953770"/>
              <a:gd name="connsiteY129" fmla="*/ 1262870 h 1788650"/>
              <a:gd name="connsiteX130" fmla="*/ 918210 w 953770"/>
              <a:gd name="connsiteY130" fmla="*/ 1346690 h 1788650"/>
              <a:gd name="connsiteX131" fmla="*/ 910590 w 953770"/>
              <a:gd name="connsiteY131" fmla="*/ 1380980 h 1788650"/>
              <a:gd name="connsiteX132" fmla="*/ 902970 w 953770"/>
              <a:gd name="connsiteY132" fmla="*/ 1460446 h 1788650"/>
              <a:gd name="connsiteX133" fmla="*/ 898071 w 953770"/>
              <a:gd name="connsiteY133" fmla="*/ 1525216 h 1788650"/>
              <a:gd name="connsiteX134" fmla="*/ 892628 w 953770"/>
              <a:gd name="connsiteY134" fmla="*/ 1573113 h 1788650"/>
              <a:gd name="connsiteX135" fmla="*/ 887730 w 953770"/>
              <a:gd name="connsiteY135" fmla="*/ 1609580 h 1788650"/>
              <a:gd name="connsiteX136" fmla="*/ 891540 w 953770"/>
              <a:gd name="connsiteY136" fmla="*/ 1617200 h 1788650"/>
              <a:gd name="connsiteX0" fmla="*/ 697230 w 953770"/>
              <a:gd name="connsiteY0" fmla="*/ 1788650 h 1788650"/>
              <a:gd name="connsiteX1" fmla="*/ 704850 w 953770"/>
              <a:gd name="connsiteY1" fmla="*/ 1758170 h 1788650"/>
              <a:gd name="connsiteX2" fmla="*/ 708660 w 953770"/>
              <a:gd name="connsiteY2" fmla="*/ 1742930 h 1788650"/>
              <a:gd name="connsiteX3" fmla="*/ 712470 w 953770"/>
              <a:gd name="connsiteY3" fmla="*/ 1716260 h 1788650"/>
              <a:gd name="connsiteX4" fmla="*/ 716280 w 953770"/>
              <a:gd name="connsiteY4" fmla="*/ 1697210 h 1788650"/>
              <a:gd name="connsiteX5" fmla="*/ 723900 w 953770"/>
              <a:gd name="connsiteY5" fmla="*/ 1674350 h 1788650"/>
              <a:gd name="connsiteX6" fmla="*/ 731520 w 953770"/>
              <a:gd name="connsiteY6" fmla="*/ 1590530 h 1788650"/>
              <a:gd name="connsiteX7" fmla="*/ 735330 w 953770"/>
              <a:gd name="connsiteY7" fmla="*/ 1579100 h 1788650"/>
              <a:gd name="connsiteX8" fmla="*/ 739140 w 953770"/>
              <a:gd name="connsiteY8" fmla="*/ 1529570 h 1788650"/>
              <a:gd name="connsiteX9" fmla="*/ 742950 w 953770"/>
              <a:gd name="connsiteY9" fmla="*/ 1514330 h 1788650"/>
              <a:gd name="connsiteX10" fmla="*/ 746760 w 953770"/>
              <a:gd name="connsiteY10" fmla="*/ 1472420 h 1788650"/>
              <a:gd name="connsiteX11" fmla="*/ 750570 w 953770"/>
              <a:gd name="connsiteY11" fmla="*/ 1457180 h 1788650"/>
              <a:gd name="connsiteX12" fmla="*/ 754380 w 953770"/>
              <a:gd name="connsiteY12" fmla="*/ 1426700 h 1788650"/>
              <a:gd name="connsiteX13" fmla="*/ 758190 w 953770"/>
              <a:gd name="connsiteY13" fmla="*/ 1400030 h 1788650"/>
              <a:gd name="connsiteX14" fmla="*/ 762000 w 953770"/>
              <a:gd name="connsiteY14" fmla="*/ 1339070 h 1788650"/>
              <a:gd name="connsiteX15" fmla="*/ 765810 w 953770"/>
              <a:gd name="connsiteY15" fmla="*/ 1316210 h 1788650"/>
              <a:gd name="connsiteX16" fmla="*/ 758190 w 953770"/>
              <a:gd name="connsiteY16" fmla="*/ 1209530 h 1788650"/>
              <a:gd name="connsiteX17" fmla="*/ 754380 w 953770"/>
              <a:gd name="connsiteY17" fmla="*/ 1190480 h 1788650"/>
              <a:gd name="connsiteX18" fmla="*/ 746760 w 953770"/>
              <a:gd name="connsiteY18" fmla="*/ 1137140 h 1788650"/>
              <a:gd name="connsiteX19" fmla="*/ 735330 w 953770"/>
              <a:gd name="connsiteY19" fmla="*/ 1087610 h 1788650"/>
              <a:gd name="connsiteX20" fmla="*/ 731520 w 953770"/>
              <a:gd name="connsiteY20" fmla="*/ 1076180 h 1788650"/>
              <a:gd name="connsiteX21" fmla="*/ 723900 w 953770"/>
              <a:gd name="connsiteY21" fmla="*/ 1019030 h 1788650"/>
              <a:gd name="connsiteX22" fmla="*/ 716280 w 953770"/>
              <a:gd name="connsiteY22" fmla="*/ 980930 h 1788650"/>
              <a:gd name="connsiteX23" fmla="*/ 712470 w 953770"/>
              <a:gd name="connsiteY23" fmla="*/ 942830 h 1788650"/>
              <a:gd name="connsiteX24" fmla="*/ 704850 w 953770"/>
              <a:gd name="connsiteY24" fmla="*/ 916160 h 1788650"/>
              <a:gd name="connsiteX25" fmla="*/ 701040 w 953770"/>
              <a:gd name="connsiteY25" fmla="*/ 897110 h 1788650"/>
              <a:gd name="connsiteX26" fmla="*/ 693420 w 953770"/>
              <a:gd name="connsiteY26" fmla="*/ 881870 h 1788650"/>
              <a:gd name="connsiteX27" fmla="*/ 685800 w 953770"/>
              <a:gd name="connsiteY27" fmla="*/ 859010 h 1788650"/>
              <a:gd name="connsiteX28" fmla="*/ 674370 w 953770"/>
              <a:gd name="connsiteY28" fmla="*/ 832340 h 1788650"/>
              <a:gd name="connsiteX29" fmla="*/ 666750 w 953770"/>
              <a:gd name="connsiteY29" fmla="*/ 817100 h 1788650"/>
              <a:gd name="connsiteX30" fmla="*/ 659130 w 953770"/>
              <a:gd name="connsiteY30" fmla="*/ 794240 h 1788650"/>
              <a:gd name="connsiteX31" fmla="*/ 655320 w 953770"/>
              <a:gd name="connsiteY31" fmla="*/ 779000 h 1788650"/>
              <a:gd name="connsiteX32" fmla="*/ 647700 w 953770"/>
              <a:gd name="connsiteY32" fmla="*/ 767570 h 1788650"/>
              <a:gd name="connsiteX33" fmla="*/ 640080 w 953770"/>
              <a:gd name="connsiteY33" fmla="*/ 737090 h 1788650"/>
              <a:gd name="connsiteX34" fmla="*/ 636270 w 953770"/>
              <a:gd name="connsiteY34" fmla="*/ 725660 h 1788650"/>
              <a:gd name="connsiteX35" fmla="*/ 632460 w 953770"/>
              <a:gd name="connsiteY35" fmla="*/ 710420 h 1788650"/>
              <a:gd name="connsiteX36" fmla="*/ 624840 w 953770"/>
              <a:gd name="connsiteY36" fmla="*/ 698990 h 1788650"/>
              <a:gd name="connsiteX37" fmla="*/ 621030 w 953770"/>
              <a:gd name="connsiteY37" fmla="*/ 683750 h 1788650"/>
              <a:gd name="connsiteX38" fmla="*/ 605790 w 953770"/>
              <a:gd name="connsiteY38" fmla="*/ 653270 h 1788650"/>
              <a:gd name="connsiteX39" fmla="*/ 586740 w 953770"/>
              <a:gd name="connsiteY39" fmla="*/ 622790 h 1788650"/>
              <a:gd name="connsiteX40" fmla="*/ 567690 w 953770"/>
              <a:gd name="connsiteY40" fmla="*/ 584690 h 1788650"/>
              <a:gd name="connsiteX41" fmla="*/ 567690 w 953770"/>
              <a:gd name="connsiteY41" fmla="*/ 584690 h 1788650"/>
              <a:gd name="connsiteX42" fmla="*/ 537210 w 953770"/>
              <a:gd name="connsiteY42" fmla="*/ 538970 h 1788650"/>
              <a:gd name="connsiteX43" fmla="*/ 518160 w 953770"/>
              <a:gd name="connsiteY43" fmla="*/ 504680 h 1788650"/>
              <a:gd name="connsiteX44" fmla="*/ 510540 w 953770"/>
              <a:gd name="connsiteY44" fmla="*/ 493250 h 1788650"/>
              <a:gd name="connsiteX45" fmla="*/ 468630 w 953770"/>
              <a:gd name="connsiteY45" fmla="*/ 455150 h 1788650"/>
              <a:gd name="connsiteX46" fmla="*/ 434340 w 953770"/>
              <a:gd name="connsiteY46" fmla="*/ 417050 h 1788650"/>
              <a:gd name="connsiteX47" fmla="*/ 403860 w 953770"/>
              <a:gd name="connsiteY47" fmla="*/ 390380 h 1788650"/>
              <a:gd name="connsiteX48" fmla="*/ 369570 w 953770"/>
              <a:gd name="connsiteY48" fmla="*/ 359900 h 1788650"/>
              <a:gd name="connsiteX49" fmla="*/ 342900 w 953770"/>
              <a:gd name="connsiteY49" fmla="*/ 344660 h 1788650"/>
              <a:gd name="connsiteX50" fmla="*/ 308610 w 953770"/>
              <a:gd name="connsiteY50" fmla="*/ 317990 h 1788650"/>
              <a:gd name="connsiteX51" fmla="*/ 281940 w 953770"/>
              <a:gd name="connsiteY51" fmla="*/ 302750 h 1788650"/>
              <a:gd name="connsiteX52" fmla="*/ 270510 w 953770"/>
              <a:gd name="connsiteY52" fmla="*/ 295130 h 1788650"/>
              <a:gd name="connsiteX53" fmla="*/ 224246 w 953770"/>
              <a:gd name="connsiteY53" fmla="*/ 264106 h 1788650"/>
              <a:gd name="connsiteX54" fmla="*/ 188323 w 953770"/>
              <a:gd name="connsiteY54" fmla="*/ 247232 h 1788650"/>
              <a:gd name="connsiteX55" fmla="*/ 163286 w 953770"/>
              <a:gd name="connsiteY55" fmla="*/ 215120 h 1788650"/>
              <a:gd name="connsiteX56" fmla="*/ 117566 w 953770"/>
              <a:gd name="connsiteY56" fmla="*/ 195526 h 1788650"/>
              <a:gd name="connsiteX57" fmla="*/ 76200 w 953770"/>
              <a:gd name="connsiteY57" fmla="*/ 167768 h 1788650"/>
              <a:gd name="connsiteX58" fmla="*/ 30480 w 953770"/>
              <a:gd name="connsiteY58" fmla="*/ 142730 h 1788650"/>
              <a:gd name="connsiteX59" fmla="*/ 22860 w 953770"/>
              <a:gd name="connsiteY59" fmla="*/ 127490 h 1788650"/>
              <a:gd name="connsiteX60" fmla="*/ 11430 w 953770"/>
              <a:gd name="connsiteY60" fmla="*/ 119870 h 1788650"/>
              <a:gd name="connsiteX61" fmla="*/ 19050 w 953770"/>
              <a:gd name="connsiteY61" fmla="*/ 104630 h 1788650"/>
              <a:gd name="connsiteX62" fmla="*/ 30480 w 953770"/>
              <a:gd name="connsiteY62" fmla="*/ 116060 h 1788650"/>
              <a:gd name="connsiteX63" fmla="*/ 41910 w 953770"/>
              <a:gd name="connsiteY63" fmla="*/ 123680 h 1788650"/>
              <a:gd name="connsiteX64" fmla="*/ 60960 w 953770"/>
              <a:gd name="connsiteY64" fmla="*/ 127490 h 1788650"/>
              <a:gd name="connsiteX65" fmla="*/ 53340 w 953770"/>
              <a:gd name="connsiteY65" fmla="*/ 97010 h 1788650"/>
              <a:gd name="connsiteX66" fmla="*/ 49530 w 953770"/>
              <a:gd name="connsiteY66" fmla="*/ 77960 h 1788650"/>
              <a:gd name="connsiteX67" fmla="*/ 72390 w 953770"/>
              <a:gd name="connsiteY67" fmla="*/ 93200 h 1788650"/>
              <a:gd name="connsiteX68" fmla="*/ 83820 w 953770"/>
              <a:gd name="connsiteY68" fmla="*/ 70340 h 1788650"/>
              <a:gd name="connsiteX69" fmla="*/ 110490 w 953770"/>
              <a:gd name="connsiteY69" fmla="*/ 89390 h 1788650"/>
              <a:gd name="connsiteX70" fmla="*/ 118110 w 953770"/>
              <a:gd name="connsiteY70" fmla="*/ 74150 h 1788650"/>
              <a:gd name="connsiteX71" fmla="*/ 125730 w 953770"/>
              <a:gd name="connsiteY71" fmla="*/ 51290 h 1788650"/>
              <a:gd name="connsiteX72" fmla="*/ 133350 w 953770"/>
              <a:gd name="connsiteY72" fmla="*/ 62720 h 1788650"/>
              <a:gd name="connsiteX73" fmla="*/ 140970 w 953770"/>
              <a:gd name="connsiteY73" fmla="*/ 51290 h 1788650"/>
              <a:gd name="connsiteX74" fmla="*/ 182880 w 953770"/>
              <a:gd name="connsiteY74" fmla="*/ 39860 h 1788650"/>
              <a:gd name="connsiteX75" fmla="*/ 211182 w 953770"/>
              <a:gd name="connsiteY75" fmla="*/ 51834 h 1788650"/>
              <a:gd name="connsiteX76" fmla="*/ 242207 w 953770"/>
              <a:gd name="connsiteY76" fmla="*/ 74695 h 1788650"/>
              <a:gd name="connsiteX77" fmla="*/ 283573 w 953770"/>
              <a:gd name="connsiteY77" fmla="*/ 104085 h 1788650"/>
              <a:gd name="connsiteX78" fmla="*/ 349431 w 953770"/>
              <a:gd name="connsiteY78" fmla="*/ 132389 h 1788650"/>
              <a:gd name="connsiteX79" fmla="*/ 389165 w 953770"/>
              <a:gd name="connsiteY79" fmla="*/ 159058 h 1788650"/>
              <a:gd name="connsiteX80" fmla="*/ 421277 w 953770"/>
              <a:gd name="connsiteY80" fmla="*/ 181374 h 1788650"/>
              <a:gd name="connsiteX81" fmla="*/ 457200 w 953770"/>
              <a:gd name="connsiteY81" fmla="*/ 209677 h 1788650"/>
              <a:gd name="connsiteX82" fmla="*/ 524147 w 953770"/>
              <a:gd name="connsiteY82" fmla="*/ 265195 h 1788650"/>
              <a:gd name="connsiteX83" fmla="*/ 555716 w 953770"/>
              <a:gd name="connsiteY83" fmla="*/ 294586 h 1788650"/>
              <a:gd name="connsiteX84" fmla="*/ 594360 w 953770"/>
              <a:gd name="connsiteY84" fmla="*/ 331597 h 1788650"/>
              <a:gd name="connsiteX85" fmla="*/ 622119 w 953770"/>
              <a:gd name="connsiteY85" fmla="*/ 369697 h 1788650"/>
              <a:gd name="connsiteX86" fmla="*/ 647700 w 953770"/>
              <a:gd name="connsiteY86" fmla="*/ 390380 h 1788650"/>
              <a:gd name="connsiteX87" fmla="*/ 678180 w 953770"/>
              <a:gd name="connsiteY87" fmla="*/ 436100 h 1788650"/>
              <a:gd name="connsiteX88" fmla="*/ 704850 w 953770"/>
              <a:gd name="connsiteY88" fmla="*/ 474200 h 1788650"/>
              <a:gd name="connsiteX89" fmla="*/ 741317 w 953770"/>
              <a:gd name="connsiteY89" fmla="*/ 549312 h 1788650"/>
              <a:gd name="connsiteX90" fmla="*/ 767987 w 953770"/>
              <a:gd name="connsiteY90" fmla="*/ 599930 h 1788650"/>
              <a:gd name="connsiteX91" fmla="*/ 798467 w 953770"/>
              <a:gd name="connsiteY91" fmla="*/ 651093 h 1788650"/>
              <a:gd name="connsiteX92" fmla="*/ 807176 w 953770"/>
              <a:gd name="connsiteY92" fmla="*/ 567273 h 1788650"/>
              <a:gd name="connsiteX93" fmla="*/ 801188 w 953770"/>
              <a:gd name="connsiteY93" fmla="*/ 501959 h 1788650"/>
              <a:gd name="connsiteX94" fmla="*/ 796290 w 953770"/>
              <a:gd name="connsiteY94" fmla="*/ 401810 h 1788650"/>
              <a:gd name="connsiteX95" fmla="*/ 792480 w 953770"/>
              <a:gd name="connsiteY95" fmla="*/ 337040 h 1788650"/>
              <a:gd name="connsiteX96" fmla="*/ 784860 w 953770"/>
              <a:gd name="connsiteY96" fmla="*/ 291320 h 1788650"/>
              <a:gd name="connsiteX97" fmla="*/ 788670 w 953770"/>
              <a:gd name="connsiteY97" fmla="*/ 196070 h 1788650"/>
              <a:gd name="connsiteX98" fmla="*/ 792480 w 953770"/>
              <a:gd name="connsiteY98" fmla="*/ 177020 h 1788650"/>
              <a:gd name="connsiteX99" fmla="*/ 800100 w 953770"/>
              <a:gd name="connsiteY99" fmla="*/ 199880 h 1788650"/>
              <a:gd name="connsiteX100" fmla="*/ 803910 w 953770"/>
              <a:gd name="connsiteY100" fmla="*/ 237980 h 1788650"/>
              <a:gd name="connsiteX101" fmla="*/ 807720 w 953770"/>
              <a:gd name="connsiteY101" fmla="*/ 268460 h 1788650"/>
              <a:gd name="connsiteX102" fmla="*/ 815340 w 953770"/>
              <a:gd name="connsiteY102" fmla="*/ 257030 h 1788650"/>
              <a:gd name="connsiteX103" fmla="*/ 826770 w 953770"/>
              <a:gd name="connsiteY103" fmla="*/ 226550 h 1788650"/>
              <a:gd name="connsiteX104" fmla="*/ 845820 w 953770"/>
              <a:gd name="connsiteY104" fmla="*/ 180830 h 1788650"/>
              <a:gd name="connsiteX105" fmla="*/ 853440 w 953770"/>
              <a:gd name="connsiteY105" fmla="*/ 196070 h 1788650"/>
              <a:gd name="connsiteX106" fmla="*/ 868680 w 953770"/>
              <a:gd name="connsiteY106" fmla="*/ 218930 h 1788650"/>
              <a:gd name="connsiteX107" fmla="*/ 876300 w 953770"/>
              <a:gd name="connsiteY107" fmla="*/ 199880 h 1788650"/>
              <a:gd name="connsiteX108" fmla="*/ 883920 w 953770"/>
              <a:gd name="connsiteY108" fmla="*/ 188450 h 1788650"/>
              <a:gd name="connsiteX109" fmla="*/ 887730 w 953770"/>
              <a:gd name="connsiteY109" fmla="*/ 237980 h 1788650"/>
              <a:gd name="connsiteX110" fmla="*/ 894806 w 953770"/>
              <a:gd name="connsiteY110" fmla="*/ 265739 h 1788650"/>
              <a:gd name="connsiteX111" fmla="*/ 906780 w 953770"/>
              <a:gd name="connsiteY111" fmla="*/ 226550 h 1788650"/>
              <a:gd name="connsiteX112" fmla="*/ 929640 w 953770"/>
              <a:gd name="connsiteY112" fmla="*/ 218930 h 1788650"/>
              <a:gd name="connsiteX113" fmla="*/ 933450 w 953770"/>
              <a:gd name="connsiteY113" fmla="*/ 207500 h 1788650"/>
              <a:gd name="connsiteX114" fmla="*/ 944880 w 953770"/>
              <a:gd name="connsiteY114" fmla="*/ 241790 h 1788650"/>
              <a:gd name="connsiteX115" fmla="*/ 941070 w 953770"/>
              <a:gd name="connsiteY115" fmla="*/ 302750 h 1788650"/>
              <a:gd name="connsiteX116" fmla="*/ 944880 w 953770"/>
              <a:gd name="connsiteY116" fmla="*/ 401810 h 1788650"/>
              <a:gd name="connsiteX117" fmla="*/ 948690 w 953770"/>
              <a:gd name="connsiteY117" fmla="*/ 428480 h 1788650"/>
              <a:gd name="connsiteX118" fmla="*/ 952500 w 953770"/>
              <a:gd name="connsiteY118" fmla="*/ 470390 h 1788650"/>
              <a:gd name="connsiteX119" fmla="*/ 950867 w 953770"/>
              <a:gd name="connsiteY119" fmla="*/ 552033 h 1788650"/>
              <a:gd name="connsiteX120" fmla="*/ 945969 w 953770"/>
              <a:gd name="connsiteY120" fmla="*/ 645650 h 1788650"/>
              <a:gd name="connsiteX121" fmla="*/ 946513 w 953770"/>
              <a:gd name="connsiteY121" fmla="*/ 731647 h 1788650"/>
              <a:gd name="connsiteX122" fmla="*/ 938893 w 953770"/>
              <a:gd name="connsiteY122" fmla="*/ 788253 h 1788650"/>
              <a:gd name="connsiteX123" fmla="*/ 941070 w 953770"/>
              <a:gd name="connsiteY123" fmla="*/ 862820 h 1788650"/>
              <a:gd name="connsiteX124" fmla="*/ 933450 w 953770"/>
              <a:gd name="connsiteY124" fmla="*/ 935210 h 1788650"/>
              <a:gd name="connsiteX125" fmla="*/ 925830 w 953770"/>
              <a:gd name="connsiteY125" fmla="*/ 988550 h 1788650"/>
              <a:gd name="connsiteX126" fmla="*/ 929640 w 953770"/>
              <a:gd name="connsiteY126" fmla="*/ 1057130 h 1788650"/>
              <a:gd name="connsiteX127" fmla="*/ 941070 w 953770"/>
              <a:gd name="connsiteY127" fmla="*/ 1133330 h 1788650"/>
              <a:gd name="connsiteX128" fmla="*/ 933450 w 953770"/>
              <a:gd name="connsiteY128" fmla="*/ 1217150 h 1788650"/>
              <a:gd name="connsiteX129" fmla="*/ 925830 w 953770"/>
              <a:gd name="connsiteY129" fmla="*/ 1262870 h 1788650"/>
              <a:gd name="connsiteX130" fmla="*/ 918210 w 953770"/>
              <a:gd name="connsiteY130" fmla="*/ 1346690 h 1788650"/>
              <a:gd name="connsiteX131" fmla="*/ 910590 w 953770"/>
              <a:gd name="connsiteY131" fmla="*/ 1380980 h 1788650"/>
              <a:gd name="connsiteX132" fmla="*/ 902970 w 953770"/>
              <a:gd name="connsiteY132" fmla="*/ 1460446 h 1788650"/>
              <a:gd name="connsiteX133" fmla="*/ 898071 w 953770"/>
              <a:gd name="connsiteY133" fmla="*/ 1525216 h 1788650"/>
              <a:gd name="connsiteX134" fmla="*/ 892628 w 953770"/>
              <a:gd name="connsiteY134" fmla="*/ 1573113 h 1788650"/>
              <a:gd name="connsiteX135" fmla="*/ 887730 w 953770"/>
              <a:gd name="connsiteY135" fmla="*/ 1609580 h 1788650"/>
              <a:gd name="connsiteX136" fmla="*/ 891540 w 953770"/>
              <a:gd name="connsiteY136" fmla="*/ 1617200 h 1788650"/>
              <a:gd name="connsiteX0" fmla="*/ 697230 w 953770"/>
              <a:gd name="connsiteY0" fmla="*/ 1788650 h 1788650"/>
              <a:gd name="connsiteX1" fmla="*/ 704850 w 953770"/>
              <a:gd name="connsiteY1" fmla="*/ 1758170 h 1788650"/>
              <a:gd name="connsiteX2" fmla="*/ 708660 w 953770"/>
              <a:gd name="connsiteY2" fmla="*/ 1742930 h 1788650"/>
              <a:gd name="connsiteX3" fmla="*/ 712470 w 953770"/>
              <a:gd name="connsiteY3" fmla="*/ 1716260 h 1788650"/>
              <a:gd name="connsiteX4" fmla="*/ 716280 w 953770"/>
              <a:gd name="connsiteY4" fmla="*/ 1697210 h 1788650"/>
              <a:gd name="connsiteX5" fmla="*/ 723900 w 953770"/>
              <a:gd name="connsiteY5" fmla="*/ 1674350 h 1788650"/>
              <a:gd name="connsiteX6" fmla="*/ 731520 w 953770"/>
              <a:gd name="connsiteY6" fmla="*/ 1590530 h 1788650"/>
              <a:gd name="connsiteX7" fmla="*/ 735330 w 953770"/>
              <a:gd name="connsiteY7" fmla="*/ 1579100 h 1788650"/>
              <a:gd name="connsiteX8" fmla="*/ 739140 w 953770"/>
              <a:gd name="connsiteY8" fmla="*/ 1529570 h 1788650"/>
              <a:gd name="connsiteX9" fmla="*/ 742950 w 953770"/>
              <a:gd name="connsiteY9" fmla="*/ 1514330 h 1788650"/>
              <a:gd name="connsiteX10" fmla="*/ 746760 w 953770"/>
              <a:gd name="connsiteY10" fmla="*/ 1472420 h 1788650"/>
              <a:gd name="connsiteX11" fmla="*/ 750570 w 953770"/>
              <a:gd name="connsiteY11" fmla="*/ 1457180 h 1788650"/>
              <a:gd name="connsiteX12" fmla="*/ 754380 w 953770"/>
              <a:gd name="connsiteY12" fmla="*/ 1426700 h 1788650"/>
              <a:gd name="connsiteX13" fmla="*/ 758190 w 953770"/>
              <a:gd name="connsiteY13" fmla="*/ 1400030 h 1788650"/>
              <a:gd name="connsiteX14" fmla="*/ 762000 w 953770"/>
              <a:gd name="connsiteY14" fmla="*/ 1339070 h 1788650"/>
              <a:gd name="connsiteX15" fmla="*/ 765810 w 953770"/>
              <a:gd name="connsiteY15" fmla="*/ 1316210 h 1788650"/>
              <a:gd name="connsiteX16" fmla="*/ 758190 w 953770"/>
              <a:gd name="connsiteY16" fmla="*/ 1209530 h 1788650"/>
              <a:gd name="connsiteX17" fmla="*/ 754380 w 953770"/>
              <a:gd name="connsiteY17" fmla="*/ 1190480 h 1788650"/>
              <a:gd name="connsiteX18" fmla="*/ 746760 w 953770"/>
              <a:gd name="connsiteY18" fmla="*/ 1137140 h 1788650"/>
              <a:gd name="connsiteX19" fmla="*/ 735330 w 953770"/>
              <a:gd name="connsiteY19" fmla="*/ 1087610 h 1788650"/>
              <a:gd name="connsiteX20" fmla="*/ 731520 w 953770"/>
              <a:gd name="connsiteY20" fmla="*/ 1076180 h 1788650"/>
              <a:gd name="connsiteX21" fmla="*/ 723900 w 953770"/>
              <a:gd name="connsiteY21" fmla="*/ 1019030 h 1788650"/>
              <a:gd name="connsiteX22" fmla="*/ 716280 w 953770"/>
              <a:gd name="connsiteY22" fmla="*/ 980930 h 1788650"/>
              <a:gd name="connsiteX23" fmla="*/ 712470 w 953770"/>
              <a:gd name="connsiteY23" fmla="*/ 942830 h 1788650"/>
              <a:gd name="connsiteX24" fmla="*/ 704850 w 953770"/>
              <a:gd name="connsiteY24" fmla="*/ 916160 h 1788650"/>
              <a:gd name="connsiteX25" fmla="*/ 701040 w 953770"/>
              <a:gd name="connsiteY25" fmla="*/ 897110 h 1788650"/>
              <a:gd name="connsiteX26" fmla="*/ 693420 w 953770"/>
              <a:gd name="connsiteY26" fmla="*/ 881870 h 1788650"/>
              <a:gd name="connsiteX27" fmla="*/ 685800 w 953770"/>
              <a:gd name="connsiteY27" fmla="*/ 859010 h 1788650"/>
              <a:gd name="connsiteX28" fmla="*/ 674370 w 953770"/>
              <a:gd name="connsiteY28" fmla="*/ 832340 h 1788650"/>
              <a:gd name="connsiteX29" fmla="*/ 666750 w 953770"/>
              <a:gd name="connsiteY29" fmla="*/ 817100 h 1788650"/>
              <a:gd name="connsiteX30" fmla="*/ 659130 w 953770"/>
              <a:gd name="connsiteY30" fmla="*/ 794240 h 1788650"/>
              <a:gd name="connsiteX31" fmla="*/ 655320 w 953770"/>
              <a:gd name="connsiteY31" fmla="*/ 779000 h 1788650"/>
              <a:gd name="connsiteX32" fmla="*/ 647700 w 953770"/>
              <a:gd name="connsiteY32" fmla="*/ 767570 h 1788650"/>
              <a:gd name="connsiteX33" fmla="*/ 640080 w 953770"/>
              <a:gd name="connsiteY33" fmla="*/ 737090 h 1788650"/>
              <a:gd name="connsiteX34" fmla="*/ 636270 w 953770"/>
              <a:gd name="connsiteY34" fmla="*/ 725660 h 1788650"/>
              <a:gd name="connsiteX35" fmla="*/ 632460 w 953770"/>
              <a:gd name="connsiteY35" fmla="*/ 710420 h 1788650"/>
              <a:gd name="connsiteX36" fmla="*/ 624840 w 953770"/>
              <a:gd name="connsiteY36" fmla="*/ 698990 h 1788650"/>
              <a:gd name="connsiteX37" fmla="*/ 621030 w 953770"/>
              <a:gd name="connsiteY37" fmla="*/ 683750 h 1788650"/>
              <a:gd name="connsiteX38" fmla="*/ 605790 w 953770"/>
              <a:gd name="connsiteY38" fmla="*/ 653270 h 1788650"/>
              <a:gd name="connsiteX39" fmla="*/ 586740 w 953770"/>
              <a:gd name="connsiteY39" fmla="*/ 622790 h 1788650"/>
              <a:gd name="connsiteX40" fmla="*/ 567690 w 953770"/>
              <a:gd name="connsiteY40" fmla="*/ 584690 h 1788650"/>
              <a:gd name="connsiteX41" fmla="*/ 567690 w 953770"/>
              <a:gd name="connsiteY41" fmla="*/ 584690 h 1788650"/>
              <a:gd name="connsiteX42" fmla="*/ 537210 w 953770"/>
              <a:gd name="connsiteY42" fmla="*/ 538970 h 1788650"/>
              <a:gd name="connsiteX43" fmla="*/ 518160 w 953770"/>
              <a:gd name="connsiteY43" fmla="*/ 504680 h 1788650"/>
              <a:gd name="connsiteX44" fmla="*/ 510540 w 953770"/>
              <a:gd name="connsiteY44" fmla="*/ 493250 h 1788650"/>
              <a:gd name="connsiteX45" fmla="*/ 468630 w 953770"/>
              <a:gd name="connsiteY45" fmla="*/ 455150 h 1788650"/>
              <a:gd name="connsiteX46" fmla="*/ 434340 w 953770"/>
              <a:gd name="connsiteY46" fmla="*/ 417050 h 1788650"/>
              <a:gd name="connsiteX47" fmla="*/ 403860 w 953770"/>
              <a:gd name="connsiteY47" fmla="*/ 390380 h 1788650"/>
              <a:gd name="connsiteX48" fmla="*/ 369570 w 953770"/>
              <a:gd name="connsiteY48" fmla="*/ 359900 h 1788650"/>
              <a:gd name="connsiteX49" fmla="*/ 342900 w 953770"/>
              <a:gd name="connsiteY49" fmla="*/ 344660 h 1788650"/>
              <a:gd name="connsiteX50" fmla="*/ 308610 w 953770"/>
              <a:gd name="connsiteY50" fmla="*/ 317990 h 1788650"/>
              <a:gd name="connsiteX51" fmla="*/ 281940 w 953770"/>
              <a:gd name="connsiteY51" fmla="*/ 302750 h 1788650"/>
              <a:gd name="connsiteX52" fmla="*/ 270510 w 953770"/>
              <a:gd name="connsiteY52" fmla="*/ 295130 h 1788650"/>
              <a:gd name="connsiteX53" fmla="*/ 224246 w 953770"/>
              <a:gd name="connsiteY53" fmla="*/ 264106 h 1788650"/>
              <a:gd name="connsiteX54" fmla="*/ 188323 w 953770"/>
              <a:gd name="connsiteY54" fmla="*/ 247232 h 1788650"/>
              <a:gd name="connsiteX55" fmla="*/ 163286 w 953770"/>
              <a:gd name="connsiteY55" fmla="*/ 215120 h 1788650"/>
              <a:gd name="connsiteX56" fmla="*/ 117566 w 953770"/>
              <a:gd name="connsiteY56" fmla="*/ 195526 h 1788650"/>
              <a:gd name="connsiteX57" fmla="*/ 76200 w 953770"/>
              <a:gd name="connsiteY57" fmla="*/ 167768 h 1788650"/>
              <a:gd name="connsiteX58" fmla="*/ 30480 w 953770"/>
              <a:gd name="connsiteY58" fmla="*/ 142730 h 1788650"/>
              <a:gd name="connsiteX59" fmla="*/ 22860 w 953770"/>
              <a:gd name="connsiteY59" fmla="*/ 127490 h 1788650"/>
              <a:gd name="connsiteX60" fmla="*/ 11430 w 953770"/>
              <a:gd name="connsiteY60" fmla="*/ 119870 h 1788650"/>
              <a:gd name="connsiteX61" fmla="*/ 19050 w 953770"/>
              <a:gd name="connsiteY61" fmla="*/ 104630 h 1788650"/>
              <a:gd name="connsiteX62" fmla="*/ 30480 w 953770"/>
              <a:gd name="connsiteY62" fmla="*/ 116060 h 1788650"/>
              <a:gd name="connsiteX63" fmla="*/ 41910 w 953770"/>
              <a:gd name="connsiteY63" fmla="*/ 123680 h 1788650"/>
              <a:gd name="connsiteX64" fmla="*/ 60960 w 953770"/>
              <a:gd name="connsiteY64" fmla="*/ 127490 h 1788650"/>
              <a:gd name="connsiteX65" fmla="*/ 53340 w 953770"/>
              <a:gd name="connsiteY65" fmla="*/ 97010 h 1788650"/>
              <a:gd name="connsiteX66" fmla="*/ 49530 w 953770"/>
              <a:gd name="connsiteY66" fmla="*/ 77960 h 1788650"/>
              <a:gd name="connsiteX67" fmla="*/ 72390 w 953770"/>
              <a:gd name="connsiteY67" fmla="*/ 93200 h 1788650"/>
              <a:gd name="connsiteX68" fmla="*/ 83820 w 953770"/>
              <a:gd name="connsiteY68" fmla="*/ 70340 h 1788650"/>
              <a:gd name="connsiteX69" fmla="*/ 110490 w 953770"/>
              <a:gd name="connsiteY69" fmla="*/ 89390 h 1788650"/>
              <a:gd name="connsiteX70" fmla="*/ 118110 w 953770"/>
              <a:gd name="connsiteY70" fmla="*/ 74150 h 1788650"/>
              <a:gd name="connsiteX71" fmla="*/ 125730 w 953770"/>
              <a:gd name="connsiteY71" fmla="*/ 51290 h 1788650"/>
              <a:gd name="connsiteX72" fmla="*/ 133350 w 953770"/>
              <a:gd name="connsiteY72" fmla="*/ 62720 h 1788650"/>
              <a:gd name="connsiteX73" fmla="*/ 140970 w 953770"/>
              <a:gd name="connsiteY73" fmla="*/ 51290 h 1788650"/>
              <a:gd name="connsiteX74" fmla="*/ 182880 w 953770"/>
              <a:gd name="connsiteY74" fmla="*/ 39860 h 1788650"/>
              <a:gd name="connsiteX75" fmla="*/ 211182 w 953770"/>
              <a:gd name="connsiteY75" fmla="*/ 51834 h 1788650"/>
              <a:gd name="connsiteX76" fmla="*/ 242207 w 953770"/>
              <a:gd name="connsiteY76" fmla="*/ 74695 h 1788650"/>
              <a:gd name="connsiteX77" fmla="*/ 283573 w 953770"/>
              <a:gd name="connsiteY77" fmla="*/ 104085 h 1788650"/>
              <a:gd name="connsiteX78" fmla="*/ 349431 w 953770"/>
              <a:gd name="connsiteY78" fmla="*/ 132389 h 1788650"/>
              <a:gd name="connsiteX79" fmla="*/ 389165 w 953770"/>
              <a:gd name="connsiteY79" fmla="*/ 159058 h 1788650"/>
              <a:gd name="connsiteX80" fmla="*/ 421277 w 953770"/>
              <a:gd name="connsiteY80" fmla="*/ 181374 h 1788650"/>
              <a:gd name="connsiteX81" fmla="*/ 457200 w 953770"/>
              <a:gd name="connsiteY81" fmla="*/ 209677 h 1788650"/>
              <a:gd name="connsiteX82" fmla="*/ 524147 w 953770"/>
              <a:gd name="connsiteY82" fmla="*/ 265195 h 1788650"/>
              <a:gd name="connsiteX83" fmla="*/ 555716 w 953770"/>
              <a:gd name="connsiteY83" fmla="*/ 294586 h 1788650"/>
              <a:gd name="connsiteX84" fmla="*/ 594360 w 953770"/>
              <a:gd name="connsiteY84" fmla="*/ 331597 h 1788650"/>
              <a:gd name="connsiteX85" fmla="*/ 622119 w 953770"/>
              <a:gd name="connsiteY85" fmla="*/ 369697 h 1788650"/>
              <a:gd name="connsiteX86" fmla="*/ 647700 w 953770"/>
              <a:gd name="connsiteY86" fmla="*/ 390380 h 1788650"/>
              <a:gd name="connsiteX87" fmla="*/ 678180 w 953770"/>
              <a:gd name="connsiteY87" fmla="*/ 436100 h 1788650"/>
              <a:gd name="connsiteX88" fmla="*/ 704850 w 953770"/>
              <a:gd name="connsiteY88" fmla="*/ 474200 h 1788650"/>
              <a:gd name="connsiteX89" fmla="*/ 741317 w 953770"/>
              <a:gd name="connsiteY89" fmla="*/ 549312 h 1788650"/>
              <a:gd name="connsiteX90" fmla="*/ 767987 w 953770"/>
              <a:gd name="connsiteY90" fmla="*/ 599930 h 1788650"/>
              <a:gd name="connsiteX91" fmla="*/ 798467 w 953770"/>
              <a:gd name="connsiteY91" fmla="*/ 651093 h 1788650"/>
              <a:gd name="connsiteX92" fmla="*/ 807176 w 953770"/>
              <a:gd name="connsiteY92" fmla="*/ 567273 h 1788650"/>
              <a:gd name="connsiteX93" fmla="*/ 801188 w 953770"/>
              <a:gd name="connsiteY93" fmla="*/ 501959 h 1788650"/>
              <a:gd name="connsiteX94" fmla="*/ 796290 w 953770"/>
              <a:gd name="connsiteY94" fmla="*/ 401810 h 1788650"/>
              <a:gd name="connsiteX95" fmla="*/ 792480 w 953770"/>
              <a:gd name="connsiteY95" fmla="*/ 337040 h 1788650"/>
              <a:gd name="connsiteX96" fmla="*/ 784860 w 953770"/>
              <a:gd name="connsiteY96" fmla="*/ 291320 h 1788650"/>
              <a:gd name="connsiteX97" fmla="*/ 788670 w 953770"/>
              <a:gd name="connsiteY97" fmla="*/ 196070 h 1788650"/>
              <a:gd name="connsiteX98" fmla="*/ 792480 w 953770"/>
              <a:gd name="connsiteY98" fmla="*/ 177020 h 1788650"/>
              <a:gd name="connsiteX99" fmla="*/ 800100 w 953770"/>
              <a:gd name="connsiteY99" fmla="*/ 199880 h 1788650"/>
              <a:gd name="connsiteX100" fmla="*/ 803910 w 953770"/>
              <a:gd name="connsiteY100" fmla="*/ 237980 h 1788650"/>
              <a:gd name="connsiteX101" fmla="*/ 807720 w 953770"/>
              <a:gd name="connsiteY101" fmla="*/ 268460 h 1788650"/>
              <a:gd name="connsiteX102" fmla="*/ 815340 w 953770"/>
              <a:gd name="connsiteY102" fmla="*/ 257030 h 1788650"/>
              <a:gd name="connsiteX103" fmla="*/ 826770 w 953770"/>
              <a:gd name="connsiteY103" fmla="*/ 226550 h 1788650"/>
              <a:gd name="connsiteX104" fmla="*/ 845820 w 953770"/>
              <a:gd name="connsiteY104" fmla="*/ 180830 h 1788650"/>
              <a:gd name="connsiteX105" fmla="*/ 853440 w 953770"/>
              <a:gd name="connsiteY105" fmla="*/ 196070 h 1788650"/>
              <a:gd name="connsiteX106" fmla="*/ 868680 w 953770"/>
              <a:gd name="connsiteY106" fmla="*/ 218930 h 1788650"/>
              <a:gd name="connsiteX107" fmla="*/ 876300 w 953770"/>
              <a:gd name="connsiteY107" fmla="*/ 199880 h 1788650"/>
              <a:gd name="connsiteX108" fmla="*/ 883920 w 953770"/>
              <a:gd name="connsiteY108" fmla="*/ 188450 h 1788650"/>
              <a:gd name="connsiteX109" fmla="*/ 887730 w 953770"/>
              <a:gd name="connsiteY109" fmla="*/ 237980 h 1788650"/>
              <a:gd name="connsiteX110" fmla="*/ 894806 w 953770"/>
              <a:gd name="connsiteY110" fmla="*/ 265739 h 1788650"/>
              <a:gd name="connsiteX111" fmla="*/ 906780 w 953770"/>
              <a:gd name="connsiteY111" fmla="*/ 226550 h 1788650"/>
              <a:gd name="connsiteX112" fmla="*/ 929640 w 953770"/>
              <a:gd name="connsiteY112" fmla="*/ 218930 h 1788650"/>
              <a:gd name="connsiteX113" fmla="*/ 933450 w 953770"/>
              <a:gd name="connsiteY113" fmla="*/ 207500 h 1788650"/>
              <a:gd name="connsiteX114" fmla="*/ 944880 w 953770"/>
              <a:gd name="connsiteY114" fmla="*/ 241790 h 1788650"/>
              <a:gd name="connsiteX115" fmla="*/ 941070 w 953770"/>
              <a:gd name="connsiteY115" fmla="*/ 302750 h 1788650"/>
              <a:gd name="connsiteX116" fmla="*/ 944880 w 953770"/>
              <a:gd name="connsiteY116" fmla="*/ 401810 h 1788650"/>
              <a:gd name="connsiteX117" fmla="*/ 948690 w 953770"/>
              <a:gd name="connsiteY117" fmla="*/ 428480 h 1788650"/>
              <a:gd name="connsiteX118" fmla="*/ 952500 w 953770"/>
              <a:gd name="connsiteY118" fmla="*/ 470390 h 1788650"/>
              <a:gd name="connsiteX119" fmla="*/ 950867 w 953770"/>
              <a:gd name="connsiteY119" fmla="*/ 552033 h 1788650"/>
              <a:gd name="connsiteX120" fmla="*/ 945969 w 953770"/>
              <a:gd name="connsiteY120" fmla="*/ 645650 h 1788650"/>
              <a:gd name="connsiteX121" fmla="*/ 946513 w 953770"/>
              <a:gd name="connsiteY121" fmla="*/ 731647 h 1788650"/>
              <a:gd name="connsiteX122" fmla="*/ 938893 w 953770"/>
              <a:gd name="connsiteY122" fmla="*/ 788253 h 1788650"/>
              <a:gd name="connsiteX123" fmla="*/ 941070 w 953770"/>
              <a:gd name="connsiteY123" fmla="*/ 862820 h 1788650"/>
              <a:gd name="connsiteX124" fmla="*/ 933450 w 953770"/>
              <a:gd name="connsiteY124" fmla="*/ 935210 h 1788650"/>
              <a:gd name="connsiteX125" fmla="*/ 925830 w 953770"/>
              <a:gd name="connsiteY125" fmla="*/ 988550 h 1788650"/>
              <a:gd name="connsiteX126" fmla="*/ 929640 w 953770"/>
              <a:gd name="connsiteY126" fmla="*/ 1057130 h 1788650"/>
              <a:gd name="connsiteX127" fmla="*/ 941070 w 953770"/>
              <a:gd name="connsiteY127" fmla="*/ 1133330 h 1788650"/>
              <a:gd name="connsiteX128" fmla="*/ 933450 w 953770"/>
              <a:gd name="connsiteY128" fmla="*/ 1217150 h 1788650"/>
              <a:gd name="connsiteX129" fmla="*/ 925830 w 953770"/>
              <a:gd name="connsiteY129" fmla="*/ 1262870 h 1788650"/>
              <a:gd name="connsiteX130" fmla="*/ 918210 w 953770"/>
              <a:gd name="connsiteY130" fmla="*/ 1346690 h 1788650"/>
              <a:gd name="connsiteX131" fmla="*/ 910590 w 953770"/>
              <a:gd name="connsiteY131" fmla="*/ 1380980 h 1788650"/>
              <a:gd name="connsiteX132" fmla="*/ 902970 w 953770"/>
              <a:gd name="connsiteY132" fmla="*/ 1460446 h 1788650"/>
              <a:gd name="connsiteX133" fmla="*/ 898071 w 953770"/>
              <a:gd name="connsiteY133" fmla="*/ 1525216 h 1788650"/>
              <a:gd name="connsiteX134" fmla="*/ 892628 w 953770"/>
              <a:gd name="connsiteY134" fmla="*/ 1573113 h 1788650"/>
              <a:gd name="connsiteX135" fmla="*/ 887730 w 953770"/>
              <a:gd name="connsiteY135" fmla="*/ 1609580 h 1788650"/>
              <a:gd name="connsiteX136" fmla="*/ 891540 w 953770"/>
              <a:gd name="connsiteY136" fmla="*/ 1617200 h 1788650"/>
              <a:gd name="connsiteX0" fmla="*/ 697230 w 953770"/>
              <a:gd name="connsiteY0" fmla="*/ 1788650 h 1788650"/>
              <a:gd name="connsiteX1" fmla="*/ 704850 w 953770"/>
              <a:gd name="connsiteY1" fmla="*/ 1758170 h 1788650"/>
              <a:gd name="connsiteX2" fmla="*/ 708660 w 953770"/>
              <a:gd name="connsiteY2" fmla="*/ 1742930 h 1788650"/>
              <a:gd name="connsiteX3" fmla="*/ 712470 w 953770"/>
              <a:gd name="connsiteY3" fmla="*/ 1716260 h 1788650"/>
              <a:gd name="connsiteX4" fmla="*/ 716280 w 953770"/>
              <a:gd name="connsiteY4" fmla="*/ 1697210 h 1788650"/>
              <a:gd name="connsiteX5" fmla="*/ 723900 w 953770"/>
              <a:gd name="connsiteY5" fmla="*/ 1674350 h 1788650"/>
              <a:gd name="connsiteX6" fmla="*/ 731520 w 953770"/>
              <a:gd name="connsiteY6" fmla="*/ 1590530 h 1788650"/>
              <a:gd name="connsiteX7" fmla="*/ 735330 w 953770"/>
              <a:gd name="connsiteY7" fmla="*/ 1579100 h 1788650"/>
              <a:gd name="connsiteX8" fmla="*/ 739140 w 953770"/>
              <a:gd name="connsiteY8" fmla="*/ 1529570 h 1788650"/>
              <a:gd name="connsiteX9" fmla="*/ 742950 w 953770"/>
              <a:gd name="connsiteY9" fmla="*/ 1514330 h 1788650"/>
              <a:gd name="connsiteX10" fmla="*/ 746760 w 953770"/>
              <a:gd name="connsiteY10" fmla="*/ 1472420 h 1788650"/>
              <a:gd name="connsiteX11" fmla="*/ 750570 w 953770"/>
              <a:gd name="connsiteY11" fmla="*/ 1457180 h 1788650"/>
              <a:gd name="connsiteX12" fmla="*/ 754380 w 953770"/>
              <a:gd name="connsiteY12" fmla="*/ 1426700 h 1788650"/>
              <a:gd name="connsiteX13" fmla="*/ 758190 w 953770"/>
              <a:gd name="connsiteY13" fmla="*/ 1400030 h 1788650"/>
              <a:gd name="connsiteX14" fmla="*/ 762000 w 953770"/>
              <a:gd name="connsiteY14" fmla="*/ 1339070 h 1788650"/>
              <a:gd name="connsiteX15" fmla="*/ 765810 w 953770"/>
              <a:gd name="connsiteY15" fmla="*/ 1316210 h 1788650"/>
              <a:gd name="connsiteX16" fmla="*/ 758190 w 953770"/>
              <a:gd name="connsiteY16" fmla="*/ 1209530 h 1788650"/>
              <a:gd name="connsiteX17" fmla="*/ 754380 w 953770"/>
              <a:gd name="connsiteY17" fmla="*/ 1190480 h 1788650"/>
              <a:gd name="connsiteX18" fmla="*/ 746760 w 953770"/>
              <a:gd name="connsiteY18" fmla="*/ 1137140 h 1788650"/>
              <a:gd name="connsiteX19" fmla="*/ 735330 w 953770"/>
              <a:gd name="connsiteY19" fmla="*/ 1087610 h 1788650"/>
              <a:gd name="connsiteX20" fmla="*/ 731520 w 953770"/>
              <a:gd name="connsiteY20" fmla="*/ 1076180 h 1788650"/>
              <a:gd name="connsiteX21" fmla="*/ 723900 w 953770"/>
              <a:gd name="connsiteY21" fmla="*/ 1019030 h 1788650"/>
              <a:gd name="connsiteX22" fmla="*/ 716280 w 953770"/>
              <a:gd name="connsiteY22" fmla="*/ 980930 h 1788650"/>
              <a:gd name="connsiteX23" fmla="*/ 712470 w 953770"/>
              <a:gd name="connsiteY23" fmla="*/ 942830 h 1788650"/>
              <a:gd name="connsiteX24" fmla="*/ 704850 w 953770"/>
              <a:gd name="connsiteY24" fmla="*/ 916160 h 1788650"/>
              <a:gd name="connsiteX25" fmla="*/ 701040 w 953770"/>
              <a:gd name="connsiteY25" fmla="*/ 897110 h 1788650"/>
              <a:gd name="connsiteX26" fmla="*/ 693420 w 953770"/>
              <a:gd name="connsiteY26" fmla="*/ 881870 h 1788650"/>
              <a:gd name="connsiteX27" fmla="*/ 685800 w 953770"/>
              <a:gd name="connsiteY27" fmla="*/ 859010 h 1788650"/>
              <a:gd name="connsiteX28" fmla="*/ 674370 w 953770"/>
              <a:gd name="connsiteY28" fmla="*/ 832340 h 1788650"/>
              <a:gd name="connsiteX29" fmla="*/ 666750 w 953770"/>
              <a:gd name="connsiteY29" fmla="*/ 817100 h 1788650"/>
              <a:gd name="connsiteX30" fmla="*/ 659130 w 953770"/>
              <a:gd name="connsiteY30" fmla="*/ 794240 h 1788650"/>
              <a:gd name="connsiteX31" fmla="*/ 655320 w 953770"/>
              <a:gd name="connsiteY31" fmla="*/ 779000 h 1788650"/>
              <a:gd name="connsiteX32" fmla="*/ 647700 w 953770"/>
              <a:gd name="connsiteY32" fmla="*/ 767570 h 1788650"/>
              <a:gd name="connsiteX33" fmla="*/ 640080 w 953770"/>
              <a:gd name="connsiteY33" fmla="*/ 737090 h 1788650"/>
              <a:gd name="connsiteX34" fmla="*/ 636270 w 953770"/>
              <a:gd name="connsiteY34" fmla="*/ 725660 h 1788650"/>
              <a:gd name="connsiteX35" fmla="*/ 632460 w 953770"/>
              <a:gd name="connsiteY35" fmla="*/ 710420 h 1788650"/>
              <a:gd name="connsiteX36" fmla="*/ 624840 w 953770"/>
              <a:gd name="connsiteY36" fmla="*/ 698990 h 1788650"/>
              <a:gd name="connsiteX37" fmla="*/ 621030 w 953770"/>
              <a:gd name="connsiteY37" fmla="*/ 683750 h 1788650"/>
              <a:gd name="connsiteX38" fmla="*/ 605790 w 953770"/>
              <a:gd name="connsiteY38" fmla="*/ 653270 h 1788650"/>
              <a:gd name="connsiteX39" fmla="*/ 586740 w 953770"/>
              <a:gd name="connsiteY39" fmla="*/ 622790 h 1788650"/>
              <a:gd name="connsiteX40" fmla="*/ 567690 w 953770"/>
              <a:gd name="connsiteY40" fmla="*/ 584690 h 1788650"/>
              <a:gd name="connsiteX41" fmla="*/ 567690 w 953770"/>
              <a:gd name="connsiteY41" fmla="*/ 584690 h 1788650"/>
              <a:gd name="connsiteX42" fmla="*/ 537210 w 953770"/>
              <a:gd name="connsiteY42" fmla="*/ 538970 h 1788650"/>
              <a:gd name="connsiteX43" fmla="*/ 518160 w 953770"/>
              <a:gd name="connsiteY43" fmla="*/ 504680 h 1788650"/>
              <a:gd name="connsiteX44" fmla="*/ 510540 w 953770"/>
              <a:gd name="connsiteY44" fmla="*/ 493250 h 1788650"/>
              <a:gd name="connsiteX45" fmla="*/ 468630 w 953770"/>
              <a:gd name="connsiteY45" fmla="*/ 455150 h 1788650"/>
              <a:gd name="connsiteX46" fmla="*/ 434340 w 953770"/>
              <a:gd name="connsiteY46" fmla="*/ 417050 h 1788650"/>
              <a:gd name="connsiteX47" fmla="*/ 403860 w 953770"/>
              <a:gd name="connsiteY47" fmla="*/ 390380 h 1788650"/>
              <a:gd name="connsiteX48" fmla="*/ 369570 w 953770"/>
              <a:gd name="connsiteY48" fmla="*/ 359900 h 1788650"/>
              <a:gd name="connsiteX49" fmla="*/ 342900 w 953770"/>
              <a:gd name="connsiteY49" fmla="*/ 344660 h 1788650"/>
              <a:gd name="connsiteX50" fmla="*/ 308610 w 953770"/>
              <a:gd name="connsiteY50" fmla="*/ 317990 h 1788650"/>
              <a:gd name="connsiteX51" fmla="*/ 281940 w 953770"/>
              <a:gd name="connsiteY51" fmla="*/ 302750 h 1788650"/>
              <a:gd name="connsiteX52" fmla="*/ 270510 w 953770"/>
              <a:gd name="connsiteY52" fmla="*/ 295130 h 1788650"/>
              <a:gd name="connsiteX53" fmla="*/ 224246 w 953770"/>
              <a:gd name="connsiteY53" fmla="*/ 264106 h 1788650"/>
              <a:gd name="connsiteX54" fmla="*/ 188323 w 953770"/>
              <a:gd name="connsiteY54" fmla="*/ 247232 h 1788650"/>
              <a:gd name="connsiteX55" fmla="*/ 163286 w 953770"/>
              <a:gd name="connsiteY55" fmla="*/ 215120 h 1788650"/>
              <a:gd name="connsiteX56" fmla="*/ 117566 w 953770"/>
              <a:gd name="connsiteY56" fmla="*/ 195526 h 1788650"/>
              <a:gd name="connsiteX57" fmla="*/ 76200 w 953770"/>
              <a:gd name="connsiteY57" fmla="*/ 167768 h 1788650"/>
              <a:gd name="connsiteX58" fmla="*/ 30480 w 953770"/>
              <a:gd name="connsiteY58" fmla="*/ 142730 h 1788650"/>
              <a:gd name="connsiteX59" fmla="*/ 22860 w 953770"/>
              <a:gd name="connsiteY59" fmla="*/ 127490 h 1788650"/>
              <a:gd name="connsiteX60" fmla="*/ 11430 w 953770"/>
              <a:gd name="connsiteY60" fmla="*/ 119870 h 1788650"/>
              <a:gd name="connsiteX61" fmla="*/ 19050 w 953770"/>
              <a:gd name="connsiteY61" fmla="*/ 104630 h 1788650"/>
              <a:gd name="connsiteX62" fmla="*/ 30480 w 953770"/>
              <a:gd name="connsiteY62" fmla="*/ 116060 h 1788650"/>
              <a:gd name="connsiteX63" fmla="*/ 41910 w 953770"/>
              <a:gd name="connsiteY63" fmla="*/ 123680 h 1788650"/>
              <a:gd name="connsiteX64" fmla="*/ 60960 w 953770"/>
              <a:gd name="connsiteY64" fmla="*/ 127490 h 1788650"/>
              <a:gd name="connsiteX65" fmla="*/ 53340 w 953770"/>
              <a:gd name="connsiteY65" fmla="*/ 97010 h 1788650"/>
              <a:gd name="connsiteX66" fmla="*/ 49530 w 953770"/>
              <a:gd name="connsiteY66" fmla="*/ 77960 h 1788650"/>
              <a:gd name="connsiteX67" fmla="*/ 72390 w 953770"/>
              <a:gd name="connsiteY67" fmla="*/ 93200 h 1788650"/>
              <a:gd name="connsiteX68" fmla="*/ 83820 w 953770"/>
              <a:gd name="connsiteY68" fmla="*/ 70340 h 1788650"/>
              <a:gd name="connsiteX69" fmla="*/ 110490 w 953770"/>
              <a:gd name="connsiteY69" fmla="*/ 89390 h 1788650"/>
              <a:gd name="connsiteX70" fmla="*/ 118110 w 953770"/>
              <a:gd name="connsiteY70" fmla="*/ 74150 h 1788650"/>
              <a:gd name="connsiteX71" fmla="*/ 125730 w 953770"/>
              <a:gd name="connsiteY71" fmla="*/ 51290 h 1788650"/>
              <a:gd name="connsiteX72" fmla="*/ 133350 w 953770"/>
              <a:gd name="connsiteY72" fmla="*/ 62720 h 1788650"/>
              <a:gd name="connsiteX73" fmla="*/ 140970 w 953770"/>
              <a:gd name="connsiteY73" fmla="*/ 51290 h 1788650"/>
              <a:gd name="connsiteX74" fmla="*/ 182880 w 953770"/>
              <a:gd name="connsiteY74" fmla="*/ 39860 h 1788650"/>
              <a:gd name="connsiteX75" fmla="*/ 211182 w 953770"/>
              <a:gd name="connsiteY75" fmla="*/ 51834 h 1788650"/>
              <a:gd name="connsiteX76" fmla="*/ 242207 w 953770"/>
              <a:gd name="connsiteY76" fmla="*/ 74695 h 1788650"/>
              <a:gd name="connsiteX77" fmla="*/ 283573 w 953770"/>
              <a:gd name="connsiteY77" fmla="*/ 104085 h 1788650"/>
              <a:gd name="connsiteX78" fmla="*/ 349431 w 953770"/>
              <a:gd name="connsiteY78" fmla="*/ 132389 h 1788650"/>
              <a:gd name="connsiteX79" fmla="*/ 389165 w 953770"/>
              <a:gd name="connsiteY79" fmla="*/ 159058 h 1788650"/>
              <a:gd name="connsiteX80" fmla="*/ 421277 w 953770"/>
              <a:gd name="connsiteY80" fmla="*/ 181374 h 1788650"/>
              <a:gd name="connsiteX81" fmla="*/ 457200 w 953770"/>
              <a:gd name="connsiteY81" fmla="*/ 209677 h 1788650"/>
              <a:gd name="connsiteX82" fmla="*/ 524147 w 953770"/>
              <a:gd name="connsiteY82" fmla="*/ 265195 h 1788650"/>
              <a:gd name="connsiteX83" fmla="*/ 555716 w 953770"/>
              <a:gd name="connsiteY83" fmla="*/ 294586 h 1788650"/>
              <a:gd name="connsiteX84" fmla="*/ 594360 w 953770"/>
              <a:gd name="connsiteY84" fmla="*/ 331597 h 1788650"/>
              <a:gd name="connsiteX85" fmla="*/ 622119 w 953770"/>
              <a:gd name="connsiteY85" fmla="*/ 369697 h 1788650"/>
              <a:gd name="connsiteX86" fmla="*/ 647700 w 953770"/>
              <a:gd name="connsiteY86" fmla="*/ 390380 h 1788650"/>
              <a:gd name="connsiteX87" fmla="*/ 678180 w 953770"/>
              <a:gd name="connsiteY87" fmla="*/ 436100 h 1788650"/>
              <a:gd name="connsiteX88" fmla="*/ 704850 w 953770"/>
              <a:gd name="connsiteY88" fmla="*/ 474200 h 1788650"/>
              <a:gd name="connsiteX89" fmla="*/ 741317 w 953770"/>
              <a:gd name="connsiteY89" fmla="*/ 549312 h 1788650"/>
              <a:gd name="connsiteX90" fmla="*/ 767987 w 953770"/>
              <a:gd name="connsiteY90" fmla="*/ 599930 h 1788650"/>
              <a:gd name="connsiteX91" fmla="*/ 798467 w 953770"/>
              <a:gd name="connsiteY91" fmla="*/ 651093 h 1788650"/>
              <a:gd name="connsiteX92" fmla="*/ 807176 w 953770"/>
              <a:gd name="connsiteY92" fmla="*/ 567273 h 1788650"/>
              <a:gd name="connsiteX93" fmla="*/ 801188 w 953770"/>
              <a:gd name="connsiteY93" fmla="*/ 501959 h 1788650"/>
              <a:gd name="connsiteX94" fmla="*/ 796290 w 953770"/>
              <a:gd name="connsiteY94" fmla="*/ 401810 h 1788650"/>
              <a:gd name="connsiteX95" fmla="*/ 792480 w 953770"/>
              <a:gd name="connsiteY95" fmla="*/ 337040 h 1788650"/>
              <a:gd name="connsiteX96" fmla="*/ 784860 w 953770"/>
              <a:gd name="connsiteY96" fmla="*/ 291320 h 1788650"/>
              <a:gd name="connsiteX97" fmla="*/ 788670 w 953770"/>
              <a:gd name="connsiteY97" fmla="*/ 196070 h 1788650"/>
              <a:gd name="connsiteX98" fmla="*/ 792480 w 953770"/>
              <a:gd name="connsiteY98" fmla="*/ 177020 h 1788650"/>
              <a:gd name="connsiteX99" fmla="*/ 800100 w 953770"/>
              <a:gd name="connsiteY99" fmla="*/ 199880 h 1788650"/>
              <a:gd name="connsiteX100" fmla="*/ 803910 w 953770"/>
              <a:gd name="connsiteY100" fmla="*/ 237980 h 1788650"/>
              <a:gd name="connsiteX101" fmla="*/ 807720 w 953770"/>
              <a:gd name="connsiteY101" fmla="*/ 268460 h 1788650"/>
              <a:gd name="connsiteX102" fmla="*/ 815340 w 953770"/>
              <a:gd name="connsiteY102" fmla="*/ 257030 h 1788650"/>
              <a:gd name="connsiteX103" fmla="*/ 826770 w 953770"/>
              <a:gd name="connsiteY103" fmla="*/ 226550 h 1788650"/>
              <a:gd name="connsiteX104" fmla="*/ 845820 w 953770"/>
              <a:gd name="connsiteY104" fmla="*/ 180830 h 1788650"/>
              <a:gd name="connsiteX105" fmla="*/ 853440 w 953770"/>
              <a:gd name="connsiteY105" fmla="*/ 196070 h 1788650"/>
              <a:gd name="connsiteX106" fmla="*/ 868680 w 953770"/>
              <a:gd name="connsiteY106" fmla="*/ 218930 h 1788650"/>
              <a:gd name="connsiteX107" fmla="*/ 876300 w 953770"/>
              <a:gd name="connsiteY107" fmla="*/ 199880 h 1788650"/>
              <a:gd name="connsiteX108" fmla="*/ 883920 w 953770"/>
              <a:gd name="connsiteY108" fmla="*/ 188450 h 1788650"/>
              <a:gd name="connsiteX109" fmla="*/ 887730 w 953770"/>
              <a:gd name="connsiteY109" fmla="*/ 237980 h 1788650"/>
              <a:gd name="connsiteX110" fmla="*/ 894806 w 953770"/>
              <a:gd name="connsiteY110" fmla="*/ 265739 h 1788650"/>
              <a:gd name="connsiteX111" fmla="*/ 906780 w 953770"/>
              <a:gd name="connsiteY111" fmla="*/ 226550 h 1788650"/>
              <a:gd name="connsiteX112" fmla="*/ 929640 w 953770"/>
              <a:gd name="connsiteY112" fmla="*/ 218930 h 1788650"/>
              <a:gd name="connsiteX113" fmla="*/ 933450 w 953770"/>
              <a:gd name="connsiteY113" fmla="*/ 207500 h 1788650"/>
              <a:gd name="connsiteX114" fmla="*/ 944880 w 953770"/>
              <a:gd name="connsiteY114" fmla="*/ 241790 h 1788650"/>
              <a:gd name="connsiteX115" fmla="*/ 941070 w 953770"/>
              <a:gd name="connsiteY115" fmla="*/ 302750 h 1788650"/>
              <a:gd name="connsiteX116" fmla="*/ 944880 w 953770"/>
              <a:gd name="connsiteY116" fmla="*/ 401810 h 1788650"/>
              <a:gd name="connsiteX117" fmla="*/ 948690 w 953770"/>
              <a:gd name="connsiteY117" fmla="*/ 428480 h 1788650"/>
              <a:gd name="connsiteX118" fmla="*/ 952500 w 953770"/>
              <a:gd name="connsiteY118" fmla="*/ 470390 h 1788650"/>
              <a:gd name="connsiteX119" fmla="*/ 950867 w 953770"/>
              <a:gd name="connsiteY119" fmla="*/ 552033 h 1788650"/>
              <a:gd name="connsiteX120" fmla="*/ 945969 w 953770"/>
              <a:gd name="connsiteY120" fmla="*/ 645650 h 1788650"/>
              <a:gd name="connsiteX121" fmla="*/ 946513 w 953770"/>
              <a:gd name="connsiteY121" fmla="*/ 731647 h 1788650"/>
              <a:gd name="connsiteX122" fmla="*/ 938893 w 953770"/>
              <a:gd name="connsiteY122" fmla="*/ 788253 h 1788650"/>
              <a:gd name="connsiteX123" fmla="*/ 941070 w 953770"/>
              <a:gd name="connsiteY123" fmla="*/ 862820 h 1788650"/>
              <a:gd name="connsiteX124" fmla="*/ 933450 w 953770"/>
              <a:gd name="connsiteY124" fmla="*/ 935210 h 1788650"/>
              <a:gd name="connsiteX125" fmla="*/ 925830 w 953770"/>
              <a:gd name="connsiteY125" fmla="*/ 988550 h 1788650"/>
              <a:gd name="connsiteX126" fmla="*/ 929640 w 953770"/>
              <a:gd name="connsiteY126" fmla="*/ 1057130 h 1788650"/>
              <a:gd name="connsiteX127" fmla="*/ 927463 w 953770"/>
              <a:gd name="connsiteY127" fmla="*/ 1130608 h 1788650"/>
              <a:gd name="connsiteX128" fmla="*/ 933450 w 953770"/>
              <a:gd name="connsiteY128" fmla="*/ 1217150 h 1788650"/>
              <a:gd name="connsiteX129" fmla="*/ 925830 w 953770"/>
              <a:gd name="connsiteY129" fmla="*/ 1262870 h 1788650"/>
              <a:gd name="connsiteX130" fmla="*/ 918210 w 953770"/>
              <a:gd name="connsiteY130" fmla="*/ 1346690 h 1788650"/>
              <a:gd name="connsiteX131" fmla="*/ 910590 w 953770"/>
              <a:gd name="connsiteY131" fmla="*/ 1380980 h 1788650"/>
              <a:gd name="connsiteX132" fmla="*/ 902970 w 953770"/>
              <a:gd name="connsiteY132" fmla="*/ 1460446 h 1788650"/>
              <a:gd name="connsiteX133" fmla="*/ 898071 w 953770"/>
              <a:gd name="connsiteY133" fmla="*/ 1525216 h 1788650"/>
              <a:gd name="connsiteX134" fmla="*/ 892628 w 953770"/>
              <a:gd name="connsiteY134" fmla="*/ 1573113 h 1788650"/>
              <a:gd name="connsiteX135" fmla="*/ 887730 w 953770"/>
              <a:gd name="connsiteY135" fmla="*/ 1609580 h 1788650"/>
              <a:gd name="connsiteX136" fmla="*/ 891540 w 953770"/>
              <a:gd name="connsiteY136" fmla="*/ 1617200 h 1788650"/>
              <a:gd name="connsiteX0" fmla="*/ 697230 w 953770"/>
              <a:gd name="connsiteY0" fmla="*/ 1788650 h 1788650"/>
              <a:gd name="connsiteX1" fmla="*/ 704850 w 953770"/>
              <a:gd name="connsiteY1" fmla="*/ 1758170 h 1788650"/>
              <a:gd name="connsiteX2" fmla="*/ 708660 w 953770"/>
              <a:gd name="connsiteY2" fmla="*/ 1742930 h 1788650"/>
              <a:gd name="connsiteX3" fmla="*/ 712470 w 953770"/>
              <a:gd name="connsiteY3" fmla="*/ 1716260 h 1788650"/>
              <a:gd name="connsiteX4" fmla="*/ 716280 w 953770"/>
              <a:gd name="connsiteY4" fmla="*/ 1697210 h 1788650"/>
              <a:gd name="connsiteX5" fmla="*/ 723900 w 953770"/>
              <a:gd name="connsiteY5" fmla="*/ 1674350 h 1788650"/>
              <a:gd name="connsiteX6" fmla="*/ 731520 w 953770"/>
              <a:gd name="connsiteY6" fmla="*/ 1590530 h 1788650"/>
              <a:gd name="connsiteX7" fmla="*/ 735330 w 953770"/>
              <a:gd name="connsiteY7" fmla="*/ 1579100 h 1788650"/>
              <a:gd name="connsiteX8" fmla="*/ 739140 w 953770"/>
              <a:gd name="connsiteY8" fmla="*/ 1529570 h 1788650"/>
              <a:gd name="connsiteX9" fmla="*/ 742950 w 953770"/>
              <a:gd name="connsiteY9" fmla="*/ 1514330 h 1788650"/>
              <a:gd name="connsiteX10" fmla="*/ 746760 w 953770"/>
              <a:gd name="connsiteY10" fmla="*/ 1472420 h 1788650"/>
              <a:gd name="connsiteX11" fmla="*/ 750570 w 953770"/>
              <a:gd name="connsiteY11" fmla="*/ 1457180 h 1788650"/>
              <a:gd name="connsiteX12" fmla="*/ 754380 w 953770"/>
              <a:gd name="connsiteY12" fmla="*/ 1426700 h 1788650"/>
              <a:gd name="connsiteX13" fmla="*/ 758190 w 953770"/>
              <a:gd name="connsiteY13" fmla="*/ 1400030 h 1788650"/>
              <a:gd name="connsiteX14" fmla="*/ 762000 w 953770"/>
              <a:gd name="connsiteY14" fmla="*/ 1339070 h 1788650"/>
              <a:gd name="connsiteX15" fmla="*/ 765810 w 953770"/>
              <a:gd name="connsiteY15" fmla="*/ 1316210 h 1788650"/>
              <a:gd name="connsiteX16" fmla="*/ 758190 w 953770"/>
              <a:gd name="connsiteY16" fmla="*/ 1209530 h 1788650"/>
              <a:gd name="connsiteX17" fmla="*/ 754380 w 953770"/>
              <a:gd name="connsiteY17" fmla="*/ 1190480 h 1788650"/>
              <a:gd name="connsiteX18" fmla="*/ 746760 w 953770"/>
              <a:gd name="connsiteY18" fmla="*/ 1137140 h 1788650"/>
              <a:gd name="connsiteX19" fmla="*/ 735330 w 953770"/>
              <a:gd name="connsiteY19" fmla="*/ 1087610 h 1788650"/>
              <a:gd name="connsiteX20" fmla="*/ 731520 w 953770"/>
              <a:gd name="connsiteY20" fmla="*/ 1076180 h 1788650"/>
              <a:gd name="connsiteX21" fmla="*/ 723900 w 953770"/>
              <a:gd name="connsiteY21" fmla="*/ 1019030 h 1788650"/>
              <a:gd name="connsiteX22" fmla="*/ 716280 w 953770"/>
              <a:gd name="connsiteY22" fmla="*/ 980930 h 1788650"/>
              <a:gd name="connsiteX23" fmla="*/ 712470 w 953770"/>
              <a:gd name="connsiteY23" fmla="*/ 942830 h 1788650"/>
              <a:gd name="connsiteX24" fmla="*/ 704850 w 953770"/>
              <a:gd name="connsiteY24" fmla="*/ 916160 h 1788650"/>
              <a:gd name="connsiteX25" fmla="*/ 701040 w 953770"/>
              <a:gd name="connsiteY25" fmla="*/ 897110 h 1788650"/>
              <a:gd name="connsiteX26" fmla="*/ 693420 w 953770"/>
              <a:gd name="connsiteY26" fmla="*/ 881870 h 1788650"/>
              <a:gd name="connsiteX27" fmla="*/ 685800 w 953770"/>
              <a:gd name="connsiteY27" fmla="*/ 859010 h 1788650"/>
              <a:gd name="connsiteX28" fmla="*/ 674370 w 953770"/>
              <a:gd name="connsiteY28" fmla="*/ 832340 h 1788650"/>
              <a:gd name="connsiteX29" fmla="*/ 666750 w 953770"/>
              <a:gd name="connsiteY29" fmla="*/ 817100 h 1788650"/>
              <a:gd name="connsiteX30" fmla="*/ 659130 w 953770"/>
              <a:gd name="connsiteY30" fmla="*/ 794240 h 1788650"/>
              <a:gd name="connsiteX31" fmla="*/ 655320 w 953770"/>
              <a:gd name="connsiteY31" fmla="*/ 779000 h 1788650"/>
              <a:gd name="connsiteX32" fmla="*/ 647700 w 953770"/>
              <a:gd name="connsiteY32" fmla="*/ 767570 h 1788650"/>
              <a:gd name="connsiteX33" fmla="*/ 640080 w 953770"/>
              <a:gd name="connsiteY33" fmla="*/ 737090 h 1788650"/>
              <a:gd name="connsiteX34" fmla="*/ 636270 w 953770"/>
              <a:gd name="connsiteY34" fmla="*/ 725660 h 1788650"/>
              <a:gd name="connsiteX35" fmla="*/ 632460 w 953770"/>
              <a:gd name="connsiteY35" fmla="*/ 710420 h 1788650"/>
              <a:gd name="connsiteX36" fmla="*/ 624840 w 953770"/>
              <a:gd name="connsiteY36" fmla="*/ 698990 h 1788650"/>
              <a:gd name="connsiteX37" fmla="*/ 621030 w 953770"/>
              <a:gd name="connsiteY37" fmla="*/ 683750 h 1788650"/>
              <a:gd name="connsiteX38" fmla="*/ 605790 w 953770"/>
              <a:gd name="connsiteY38" fmla="*/ 653270 h 1788650"/>
              <a:gd name="connsiteX39" fmla="*/ 586740 w 953770"/>
              <a:gd name="connsiteY39" fmla="*/ 622790 h 1788650"/>
              <a:gd name="connsiteX40" fmla="*/ 567690 w 953770"/>
              <a:gd name="connsiteY40" fmla="*/ 584690 h 1788650"/>
              <a:gd name="connsiteX41" fmla="*/ 567690 w 953770"/>
              <a:gd name="connsiteY41" fmla="*/ 584690 h 1788650"/>
              <a:gd name="connsiteX42" fmla="*/ 537210 w 953770"/>
              <a:gd name="connsiteY42" fmla="*/ 538970 h 1788650"/>
              <a:gd name="connsiteX43" fmla="*/ 518160 w 953770"/>
              <a:gd name="connsiteY43" fmla="*/ 504680 h 1788650"/>
              <a:gd name="connsiteX44" fmla="*/ 510540 w 953770"/>
              <a:gd name="connsiteY44" fmla="*/ 493250 h 1788650"/>
              <a:gd name="connsiteX45" fmla="*/ 468630 w 953770"/>
              <a:gd name="connsiteY45" fmla="*/ 455150 h 1788650"/>
              <a:gd name="connsiteX46" fmla="*/ 434340 w 953770"/>
              <a:gd name="connsiteY46" fmla="*/ 417050 h 1788650"/>
              <a:gd name="connsiteX47" fmla="*/ 403860 w 953770"/>
              <a:gd name="connsiteY47" fmla="*/ 390380 h 1788650"/>
              <a:gd name="connsiteX48" fmla="*/ 369570 w 953770"/>
              <a:gd name="connsiteY48" fmla="*/ 359900 h 1788650"/>
              <a:gd name="connsiteX49" fmla="*/ 342900 w 953770"/>
              <a:gd name="connsiteY49" fmla="*/ 344660 h 1788650"/>
              <a:gd name="connsiteX50" fmla="*/ 308610 w 953770"/>
              <a:gd name="connsiteY50" fmla="*/ 317990 h 1788650"/>
              <a:gd name="connsiteX51" fmla="*/ 281940 w 953770"/>
              <a:gd name="connsiteY51" fmla="*/ 302750 h 1788650"/>
              <a:gd name="connsiteX52" fmla="*/ 270510 w 953770"/>
              <a:gd name="connsiteY52" fmla="*/ 295130 h 1788650"/>
              <a:gd name="connsiteX53" fmla="*/ 224246 w 953770"/>
              <a:gd name="connsiteY53" fmla="*/ 264106 h 1788650"/>
              <a:gd name="connsiteX54" fmla="*/ 188323 w 953770"/>
              <a:gd name="connsiteY54" fmla="*/ 247232 h 1788650"/>
              <a:gd name="connsiteX55" fmla="*/ 163286 w 953770"/>
              <a:gd name="connsiteY55" fmla="*/ 215120 h 1788650"/>
              <a:gd name="connsiteX56" fmla="*/ 117566 w 953770"/>
              <a:gd name="connsiteY56" fmla="*/ 195526 h 1788650"/>
              <a:gd name="connsiteX57" fmla="*/ 76200 w 953770"/>
              <a:gd name="connsiteY57" fmla="*/ 167768 h 1788650"/>
              <a:gd name="connsiteX58" fmla="*/ 30480 w 953770"/>
              <a:gd name="connsiteY58" fmla="*/ 142730 h 1788650"/>
              <a:gd name="connsiteX59" fmla="*/ 22860 w 953770"/>
              <a:gd name="connsiteY59" fmla="*/ 127490 h 1788650"/>
              <a:gd name="connsiteX60" fmla="*/ 11430 w 953770"/>
              <a:gd name="connsiteY60" fmla="*/ 119870 h 1788650"/>
              <a:gd name="connsiteX61" fmla="*/ 19050 w 953770"/>
              <a:gd name="connsiteY61" fmla="*/ 104630 h 1788650"/>
              <a:gd name="connsiteX62" fmla="*/ 30480 w 953770"/>
              <a:gd name="connsiteY62" fmla="*/ 116060 h 1788650"/>
              <a:gd name="connsiteX63" fmla="*/ 41910 w 953770"/>
              <a:gd name="connsiteY63" fmla="*/ 123680 h 1788650"/>
              <a:gd name="connsiteX64" fmla="*/ 60960 w 953770"/>
              <a:gd name="connsiteY64" fmla="*/ 127490 h 1788650"/>
              <a:gd name="connsiteX65" fmla="*/ 53340 w 953770"/>
              <a:gd name="connsiteY65" fmla="*/ 97010 h 1788650"/>
              <a:gd name="connsiteX66" fmla="*/ 49530 w 953770"/>
              <a:gd name="connsiteY66" fmla="*/ 77960 h 1788650"/>
              <a:gd name="connsiteX67" fmla="*/ 72390 w 953770"/>
              <a:gd name="connsiteY67" fmla="*/ 93200 h 1788650"/>
              <a:gd name="connsiteX68" fmla="*/ 83820 w 953770"/>
              <a:gd name="connsiteY68" fmla="*/ 70340 h 1788650"/>
              <a:gd name="connsiteX69" fmla="*/ 110490 w 953770"/>
              <a:gd name="connsiteY69" fmla="*/ 89390 h 1788650"/>
              <a:gd name="connsiteX70" fmla="*/ 118110 w 953770"/>
              <a:gd name="connsiteY70" fmla="*/ 74150 h 1788650"/>
              <a:gd name="connsiteX71" fmla="*/ 125730 w 953770"/>
              <a:gd name="connsiteY71" fmla="*/ 51290 h 1788650"/>
              <a:gd name="connsiteX72" fmla="*/ 133350 w 953770"/>
              <a:gd name="connsiteY72" fmla="*/ 62720 h 1788650"/>
              <a:gd name="connsiteX73" fmla="*/ 140970 w 953770"/>
              <a:gd name="connsiteY73" fmla="*/ 51290 h 1788650"/>
              <a:gd name="connsiteX74" fmla="*/ 182880 w 953770"/>
              <a:gd name="connsiteY74" fmla="*/ 39860 h 1788650"/>
              <a:gd name="connsiteX75" fmla="*/ 211182 w 953770"/>
              <a:gd name="connsiteY75" fmla="*/ 51834 h 1788650"/>
              <a:gd name="connsiteX76" fmla="*/ 242207 w 953770"/>
              <a:gd name="connsiteY76" fmla="*/ 74695 h 1788650"/>
              <a:gd name="connsiteX77" fmla="*/ 283573 w 953770"/>
              <a:gd name="connsiteY77" fmla="*/ 104085 h 1788650"/>
              <a:gd name="connsiteX78" fmla="*/ 349431 w 953770"/>
              <a:gd name="connsiteY78" fmla="*/ 132389 h 1788650"/>
              <a:gd name="connsiteX79" fmla="*/ 389165 w 953770"/>
              <a:gd name="connsiteY79" fmla="*/ 159058 h 1788650"/>
              <a:gd name="connsiteX80" fmla="*/ 421277 w 953770"/>
              <a:gd name="connsiteY80" fmla="*/ 181374 h 1788650"/>
              <a:gd name="connsiteX81" fmla="*/ 457200 w 953770"/>
              <a:gd name="connsiteY81" fmla="*/ 209677 h 1788650"/>
              <a:gd name="connsiteX82" fmla="*/ 524147 w 953770"/>
              <a:gd name="connsiteY82" fmla="*/ 265195 h 1788650"/>
              <a:gd name="connsiteX83" fmla="*/ 555716 w 953770"/>
              <a:gd name="connsiteY83" fmla="*/ 294586 h 1788650"/>
              <a:gd name="connsiteX84" fmla="*/ 594360 w 953770"/>
              <a:gd name="connsiteY84" fmla="*/ 331597 h 1788650"/>
              <a:gd name="connsiteX85" fmla="*/ 622119 w 953770"/>
              <a:gd name="connsiteY85" fmla="*/ 369697 h 1788650"/>
              <a:gd name="connsiteX86" fmla="*/ 647700 w 953770"/>
              <a:gd name="connsiteY86" fmla="*/ 390380 h 1788650"/>
              <a:gd name="connsiteX87" fmla="*/ 678180 w 953770"/>
              <a:gd name="connsiteY87" fmla="*/ 436100 h 1788650"/>
              <a:gd name="connsiteX88" fmla="*/ 704850 w 953770"/>
              <a:gd name="connsiteY88" fmla="*/ 474200 h 1788650"/>
              <a:gd name="connsiteX89" fmla="*/ 741317 w 953770"/>
              <a:gd name="connsiteY89" fmla="*/ 549312 h 1788650"/>
              <a:gd name="connsiteX90" fmla="*/ 767987 w 953770"/>
              <a:gd name="connsiteY90" fmla="*/ 599930 h 1788650"/>
              <a:gd name="connsiteX91" fmla="*/ 798467 w 953770"/>
              <a:gd name="connsiteY91" fmla="*/ 651093 h 1788650"/>
              <a:gd name="connsiteX92" fmla="*/ 807176 w 953770"/>
              <a:gd name="connsiteY92" fmla="*/ 567273 h 1788650"/>
              <a:gd name="connsiteX93" fmla="*/ 801188 w 953770"/>
              <a:gd name="connsiteY93" fmla="*/ 501959 h 1788650"/>
              <a:gd name="connsiteX94" fmla="*/ 796290 w 953770"/>
              <a:gd name="connsiteY94" fmla="*/ 401810 h 1788650"/>
              <a:gd name="connsiteX95" fmla="*/ 792480 w 953770"/>
              <a:gd name="connsiteY95" fmla="*/ 337040 h 1788650"/>
              <a:gd name="connsiteX96" fmla="*/ 784860 w 953770"/>
              <a:gd name="connsiteY96" fmla="*/ 291320 h 1788650"/>
              <a:gd name="connsiteX97" fmla="*/ 788670 w 953770"/>
              <a:gd name="connsiteY97" fmla="*/ 196070 h 1788650"/>
              <a:gd name="connsiteX98" fmla="*/ 792480 w 953770"/>
              <a:gd name="connsiteY98" fmla="*/ 177020 h 1788650"/>
              <a:gd name="connsiteX99" fmla="*/ 800100 w 953770"/>
              <a:gd name="connsiteY99" fmla="*/ 199880 h 1788650"/>
              <a:gd name="connsiteX100" fmla="*/ 803910 w 953770"/>
              <a:gd name="connsiteY100" fmla="*/ 237980 h 1788650"/>
              <a:gd name="connsiteX101" fmla="*/ 807720 w 953770"/>
              <a:gd name="connsiteY101" fmla="*/ 268460 h 1788650"/>
              <a:gd name="connsiteX102" fmla="*/ 815340 w 953770"/>
              <a:gd name="connsiteY102" fmla="*/ 257030 h 1788650"/>
              <a:gd name="connsiteX103" fmla="*/ 826770 w 953770"/>
              <a:gd name="connsiteY103" fmla="*/ 226550 h 1788650"/>
              <a:gd name="connsiteX104" fmla="*/ 845820 w 953770"/>
              <a:gd name="connsiteY104" fmla="*/ 180830 h 1788650"/>
              <a:gd name="connsiteX105" fmla="*/ 853440 w 953770"/>
              <a:gd name="connsiteY105" fmla="*/ 196070 h 1788650"/>
              <a:gd name="connsiteX106" fmla="*/ 868680 w 953770"/>
              <a:gd name="connsiteY106" fmla="*/ 218930 h 1788650"/>
              <a:gd name="connsiteX107" fmla="*/ 876300 w 953770"/>
              <a:gd name="connsiteY107" fmla="*/ 199880 h 1788650"/>
              <a:gd name="connsiteX108" fmla="*/ 883920 w 953770"/>
              <a:gd name="connsiteY108" fmla="*/ 188450 h 1788650"/>
              <a:gd name="connsiteX109" fmla="*/ 887730 w 953770"/>
              <a:gd name="connsiteY109" fmla="*/ 237980 h 1788650"/>
              <a:gd name="connsiteX110" fmla="*/ 894806 w 953770"/>
              <a:gd name="connsiteY110" fmla="*/ 265739 h 1788650"/>
              <a:gd name="connsiteX111" fmla="*/ 906780 w 953770"/>
              <a:gd name="connsiteY111" fmla="*/ 226550 h 1788650"/>
              <a:gd name="connsiteX112" fmla="*/ 929640 w 953770"/>
              <a:gd name="connsiteY112" fmla="*/ 218930 h 1788650"/>
              <a:gd name="connsiteX113" fmla="*/ 933450 w 953770"/>
              <a:gd name="connsiteY113" fmla="*/ 207500 h 1788650"/>
              <a:gd name="connsiteX114" fmla="*/ 944880 w 953770"/>
              <a:gd name="connsiteY114" fmla="*/ 241790 h 1788650"/>
              <a:gd name="connsiteX115" fmla="*/ 941070 w 953770"/>
              <a:gd name="connsiteY115" fmla="*/ 302750 h 1788650"/>
              <a:gd name="connsiteX116" fmla="*/ 944880 w 953770"/>
              <a:gd name="connsiteY116" fmla="*/ 401810 h 1788650"/>
              <a:gd name="connsiteX117" fmla="*/ 948690 w 953770"/>
              <a:gd name="connsiteY117" fmla="*/ 428480 h 1788650"/>
              <a:gd name="connsiteX118" fmla="*/ 952500 w 953770"/>
              <a:gd name="connsiteY118" fmla="*/ 470390 h 1788650"/>
              <a:gd name="connsiteX119" fmla="*/ 950867 w 953770"/>
              <a:gd name="connsiteY119" fmla="*/ 552033 h 1788650"/>
              <a:gd name="connsiteX120" fmla="*/ 945969 w 953770"/>
              <a:gd name="connsiteY120" fmla="*/ 645650 h 1788650"/>
              <a:gd name="connsiteX121" fmla="*/ 946513 w 953770"/>
              <a:gd name="connsiteY121" fmla="*/ 731647 h 1788650"/>
              <a:gd name="connsiteX122" fmla="*/ 938893 w 953770"/>
              <a:gd name="connsiteY122" fmla="*/ 788253 h 1788650"/>
              <a:gd name="connsiteX123" fmla="*/ 941070 w 953770"/>
              <a:gd name="connsiteY123" fmla="*/ 862820 h 1788650"/>
              <a:gd name="connsiteX124" fmla="*/ 933450 w 953770"/>
              <a:gd name="connsiteY124" fmla="*/ 935210 h 1788650"/>
              <a:gd name="connsiteX125" fmla="*/ 925830 w 953770"/>
              <a:gd name="connsiteY125" fmla="*/ 988550 h 1788650"/>
              <a:gd name="connsiteX126" fmla="*/ 929640 w 953770"/>
              <a:gd name="connsiteY126" fmla="*/ 1057130 h 1788650"/>
              <a:gd name="connsiteX127" fmla="*/ 927463 w 953770"/>
              <a:gd name="connsiteY127" fmla="*/ 1130608 h 1788650"/>
              <a:gd name="connsiteX128" fmla="*/ 917121 w 953770"/>
              <a:gd name="connsiteY128" fmla="*/ 1211707 h 1788650"/>
              <a:gd name="connsiteX129" fmla="*/ 925830 w 953770"/>
              <a:gd name="connsiteY129" fmla="*/ 1262870 h 1788650"/>
              <a:gd name="connsiteX130" fmla="*/ 918210 w 953770"/>
              <a:gd name="connsiteY130" fmla="*/ 1346690 h 1788650"/>
              <a:gd name="connsiteX131" fmla="*/ 910590 w 953770"/>
              <a:gd name="connsiteY131" fmla="*/ 1380980 h 1788650"/>
              <a:gd name="connsiteX132" fmla="*/ 902970 w 953770"/>
              <a:gd name="connsiteY132" fmla="*/ 1460446 h 1788650"/>
              <a:gd name="connsiteX133" fmla="*/ 898071 w 953770"/>
              <a:gd name="connsiteY133" fmla="*/ 1525216 h 1788650"/>
              <a:gd name="connsiteX134" fmla="*/ 892628 w 953770"/>
              <a:gd name="connsiteY134" fmla="*/ 1573113 h 1788650"/>
              <a:gd name="connsiteX135" fmla="*/ 887730 w 953770"/>
              <a:gd name="connsiteY135" fmla="*/ 1609580 h 1788650"/>
              <a:gd name="connsiteX136" fmla="*/ 891540 w 953770"/>
              <a:gd name="connsiteY136" fmla="*/ 1617200 h 1788650"/>
              <a:gd name="connsiteX0" fmla="*/ 697230 w 953770"/>
              <a:gd name="connsiteY0" fmla="*/ 1788650 h 1788650"/>
              <a:gd name="connsiteX1" fmla="*/ 704850 w 953770"/>
              <a:gd name="connsiteY1" fmla="*/ 1758170 h 1788650"/>
              <a:gd name="connsiteX2" fmla="*/ 708660 w 953770"/>
              <a:gd name="connsiteY2" fmla="*/ 1742930 h 1788650"/>
              <a:gd name="connsiteX3" fmla="*/ 712470 w 953770"/>
              <a:gd name="connsiteY3" fmla="*/ 1716260 h 1788650"/>
              <a:gd name="connsiteX4" fmla="*/ 716280 w 953770"/>
              <a:gd name="connsiteY4" fmla="*/ 1697210 h 1788650"/>
              <a:gd name="connsiteX5" fmla="*/ 723900 w 953770"/>
              <a:gd name="connsiteY5" fmla="*/ 1674350 h 1788650"/>
              <a:gd name="connsiteX6" fmla="*/ 731520 w 953770"/>
              <a:gd name="connsiteY6" fmla="*/ 1590530 h 1788650"/>
              <a:gd name="connsiteX7" fmla="*/ 735330 w 953770"/>
              <a:gd name="connsiteY7" fmla="*/ 1579100 h 1788650"/>
              <a:gd name="connsiteX8" fmla="*/ 739140 w 953770"/>
              <a:gd name="connsiteY8" fmla="*/ 1529570 h 1788650"/>
              <a:gd name="connsiteX9" fmla="*/ 742950 w 953770"/>
              <a:gd name="connsiteY9" fmla="*/ 1514330 h 1788650"/>
              <a:gd name="connsiteX10" fmla="*/ 746760 w 953770"/>
              <a:gd name="connsiteY10" fmla="*/ 1472420 h 1788650"/>
              <a:gd name="connsiteX11" fmla="*/ 750570 w 953770"/>
              <a:gd name="connsiteY11" fmla="*/ 1457180 h 1788650"/>
              <a:gd name="connsiteX12" fmla="*/ 754380 w 953770"/>
              <a:gd name="connsiteY12" fmla="*/ 1426700 h 1788650"/>
              <a:gd name="connsiteX13" fmla="*/ 758190 w 953770"/>
              <a:gd name="connsiteY13" fmla="*/ 1400030 h 1788650"/>
              <a:gd name="connsiteX14" fmla="*/ 762000 w 953770"/>
              <a:gd name="connsiteY14" fmla="*/ 1339070 h 1788650"/>
              <a:gd name="connsiteX15" fmla="*/ 765810 w 953770"/>
              <a:gd name="connsiteY15" fmla="*/ 1316210 h 1788650"/>
              <a:gd name="connsiteX16" fmla="*/ 758190 w 953770"/>
              <a:gd name="connsiteY16" fmla="*/ 1209530 h 1788650"/>
              <a:gd name="connsiteX17" fmla="*/ 754380 w 953770"/>
              <a:gd name="connsiteY17" fmla="*/ 1190480 h 1788650"/>
              <a:gd name="connsiteX18" fmla="*/ 746760 w 953770"/>
              <a:gd name="connsiteY18" fmla="*/ 1137140 h 1788650"/>
              <a:gd name="connsiteX19" fmla="*/ 735330 w 953770"/>
              <a:gd name="connsiteY19" fmla="*/ 1087610 h 1788650"/>
              <a:gd name="connsiteX20" fmla="*/ 731520 w 953770"/>
              <a:gd name="connsiteY20" fmla="*/ 1076180 h 1788650"/>
              <a:gd name="connsiteX21" fmla="*/ 723900 w 953770"/>
              <a:gd name="connsiteY21" fmla="*/ 1019030 h 1788650"/>
              <a:gd name="connsiteX22" fmla="*/ 716280 w 953770"/>
              <a:gd name="connsiteY22" fmla="*/ 980930 h 1788650"/>
              <a:gd name="connsiteX23" fmla="*/ 712470 w 953770"/>
              <a:gd name="connsiteY23" fmla="*/ 942830 h 1788650"/>
              <a:gd name="connsiteX24" fmla="*/ 704850 w 953770"/>
              <a:gd name="connsiteY24" fmla="*/ 916160 h 1788650"/>
              <a:gd name="connsiteX25" fmla="*/ 701040 w 953770"/>
              <a:gd name="connsiteY25" fmla="*/ 897110 h 1788650"/>
              <a:gd name="connsiteX26" fmla="*/ 693420 w 953770"/>
              <a:gd name="connsiteY26" fmla="*/ 881870 h 1788650"/>
              <a:gd name="connsiteX27" fmla="*/ 685800 w 953770"/>
              <a:gd name="connsiteY27" fmla="*/ 859010 h 1788650"/>
              <a:gd name="connsiteX28" fmla="*/ 674370 w 953770"/>
              <a:gd name="connsiteY28" fmla="*/ 832340 h 1788650"/>
              <a:gd name="connsiteX29" fmla="*/ 666750 w 953770"/>
              <a:gd name="connsiteY29" fmla="*/ 817100 h 1788650"/>
              <a:gd name="connsiteX30" fmla="*/ 659130 w 953770"/>
              <a:gd name="connsiteY30" fmla="*/ 794240 h 1788650"/>
              <a:gd name="connsiteX31" fmla="*/ 655320 w 953770"/>
              <a:gd name="connsiteY31" fmla="*/ 779000 h 1788650"/>
              <a:gd name="connsiteX32" fmla="*/ 647700 w 953770"/>
              <a:gd name="connsiteY32" fmla="*/ 767570 h 1788650"/>
              <a:gd name="connsiteX33" fmla="*/ 640080 w 953770"/>
              <a:gd name="connsiteY33" fmla="*/ 737090 h 1788650"/>
              <a:gd name="connsiteX34" fmla="*/ 636270 w 953770"/>
              <a:gd name="connsiteY34" fmla="*/ 725660 h 1788650"/>
              <a:gd name="connsiteX35" fmla="*/ 632460 w 953770"/>
              <a:gd name="connsiteY35" fmla="*/ 710420 h 1788650"/>
              <a:gd name="connsiteX36" fmla="*/ 624840 w 953770"/>
              <a:gd name="connsiteY36" fmla="*/ 698990 h 1788650"/>
              <a:gd name="connsiteX37" fmla="*/ 621030 w 953770"/>
              <a:gd name="connsiteY37" fmla="*/ 683750 h 1788650"/>
              <a:gd name="connsiteX38" fmla="*/ 605790 w 953770"/>
              <a:gd name="connsiteY38" fmla="*/ 653270 h 1788650"/>
              <a:gd name="connsiteX39" fmla="*/ 586740 w 953770"/>
              <a:gd name="connsiteY39" fmla="*/ 622790 h 1788650"/>
              <a:gd name="connsiteX40" fmla="*/ 567690 w 953770"/>
              <a:gd name="connsiteY40" fmla="*/ 584690 h 1788650"/>
              <a:gd name="connsiteX41" fmla="*/ 567690 w 953770"/>
              <a:gd name="connsiteY41" fmla="*/ 584690 h 1788650"/>
              <a:gd name="connsiteX42" fmla="*/ 537210 w 953770"/>
              <a:gd name="connsiteY42" fmla="*/ 538970 h 1788650"/>
              <a:gd name="connsiteX43" fmla="*/ 518160 w 953770"/>
              <a:gd name="connsiteY43" fmla="*/ 504680 h 1788650"/>
              <a:gd name="connsiteX44" fmla="*/ 510540 w 953770"/>
              <a:gd name="connsiteY44" fmla="*/ 493250 h 1788650"/>
              <a:gd name="connsiteX45" fmla="*/ 468630 w 953770"/>
              <a:gd name="connsiteY45" fmla="*/ 455150 h 1788650"/>
              <a:gd name="connsiteX46" fmla="*/ 434340 w 953770"/>
              <a:gd name="connsiteY46" fmla="*/ 417050 h 1788650"/>
              <a:gd name="connsiteX47" fmla="*/ 403860 w 953770"/>
              <a:gd name="connsiteY47" fmla="*/ 390380 h 1788650"/>
              <a:gd name="connsiteX48" fmla="*/ 369570 w 953770"/>
              <a:gd name="connsiteY48" fmla="*/ 359900 h 1788650"/>
              <a:gd name="connsiteX49" fmla="*/ 342900 w 953770"/>
              <a:gd name="connsiteY49" fmla="*/ 344660 h 1788650"/>
              <a:gd name="connsiteX50" fmla="*/ 308610 w 953770"/>
              <a:gd name="connsiteY50" fmla="*/ 317990 h 1788650"/>
              <a:gd name="connsiteX51" fmla="*/ 281940 w 953770"/>
              <a:gd name="connsiteY51" fmla="*/ 302750 h 1788650"/>
              <a:gd name="connsiteX52" fmla="*/ 270510 w 953770"/>
              <a:gd name="connsiteY52" fmla="*/ 295130 h 1788650"/>
              <a:gd name="connsiteX53" fmla="*/ 224246 w 953770"/>
              <a:gd name="connsiteY53" fmla="*/ 264106 h 1788650"/>
              <a:gd name="connsiteX54" fmla="*/ 188323 w 953770"/>
              <a:gd name="connsiteY54" fmla="*/ 247232 h 1788650"/>
              <a:gd name="connsiteX55" fmla="*/ 163286 w 953770"/>
              <a:gd name="connsiteY55" fmla="*/ 215120 h 1788650"/>
              <a:gd name="connsiteX56" fmla="*/ 117566 w 953770"/>
              <a:gd name="connsiteY56" fmla="*/ 195526 h 1788650"/>
              <a:gd name="connsiteX57" fmla="*/ 76200 w 953770"/>
              <a:gd name="connsiteY57" fmla="*/ 167768 h 1788650"/>
              <a:gd name="connsiteX58" fmla="*/ 30480 w 953770"/>
              <a:gd name="connsiteY58" fmla="*/ 142730 h 1788650"/>
              <a:gd name="connsiteX59" fmla="*/ 22860 w 953770"/>
              <a:gd name="connsiteY59" fmla="*/ 127490 h 1788650"/>
              <a:gd name="connsiteX60" fmla="*/ 11430 w 953770"/>
              <a:gd name="connsiteY60" fmla="*/ 119870 h 1788650"/>
              <a:gd name="connsiteX61" fmla="*/ 19050 w 953770"/>
              <a:gd name="connsiteY61" fmla="*/ 104630 h 1788650"/>
              <a:gd name="connsiteX62" fmla="*/ 30480 w 953770"/>
              <a:gd name="connsiteY62" fmla="*/ 116060 h 1788650"/>
              <a:gd name="connsiteX63" fmla="*/ 41910 w 953770"/>
              <a:gd name="connsiteY63" fmla="*/ 123680 h 1788650"/>
              <a:gd name="connsiteX64" fmla="*/ 60960 w 953770"/>
              <a:gd name="connsiteY64" fmla="*/ 127490 h 1788650"/>
              <a:gd name="connsiteX65" fmla="*/ 53340 w 953770"/>
              <a:gd name="connsiteY65" fmla="*/ 97010 h 1788650"/>
              <a:gd name="connsiteX66" fmla="*/ 49530 w 953770"/>
              <a:gd name="connsiteY66" fmla="*/ 77960 h 1788650"/>
              <a:gd name="connsiteX67" fmla="*/ 72390 w 953770"/>
              <a:gd name="connsiteY67" fmla="*/ 93200 h 1788650"/>
              <a:gd name="connsiteX68" fmla="*/ 83820 w 953770"/>
              <a:gd name="connsiteY68" fmla="*/ 70340 h 1788650"/>
              <a:gd name="connsiteX69" fmla="*/ 110490 w 953770"/>
              <a:gd name="connsiteY69" fmla="*/ 89390 h 1788650"/>
              <a:gd name="connsiteX70" fmla="*/ 118110 w 953770"/>
              <a:gd name="connsiteY70" fmla="*/ 74150 h 1788650"/>
              <a:gd name="connsiteX71" fmla="*/ 125730 w 953770"/>
              <a:gd name="connsiteY71" fmla="*/ 51290 h 1788650"/>
              <a:gd name="connsiteX72" fmla="*/ 133350 w 953770"/>
              <a:gd name="connsiteY72" fmla="*/ 62720 h 1788650"/>
              <a:gd name="connsiteX73" fmla="*/ 140970 w 953770"/>
              <a:gd name="connsiteY73" fmla="*/ 51290 h 1788650"/>
              <a:gd name="connsiteX74" fmla="*/ 182880 w 953770"/>
              <a:gd name="connsiteY74" fmla="*/ 39860 h 1788650"/>
              <a:gd name="connsiteX75" fmla="*/ 211182 w 953770"/>
              <a:gd name="connsiteY75" fmla="*/ 51834 h 1788650"/>
              <a:gd name="connsiteX76" fmla="*/ 242207 w 953770"/>
              <a:gd name="connsiteY76" fmla="*/ 74695 h 1788650"/>
              <a:gd name="connsiteX77" fmla="*/ 283573 w 953770"/>
              <a:gd name="connsiteY77" fmla="*/ 104085 h 1788650"/>
              <a:gd name="connsiteX78" fmla="*/ 349431 w 953770"/>
              <a:gd name="connsiteY78" fmla="*/ 132389 h 1788650"/>
              <a:gd name="connsiteX79" fmla="*/ 389165 w 953770"/>
              <a:gd name="connsiteY79" fmla="*/ 159058 h 1788650"/>
              <a:gd name="connsiteX80" fmla="*/ 421277 w 953770"/>
              <a:gd name="connsiteY80" fmla="*/ 181374 h 1788650"/>
              <a:gd name="connsiteX81" fmla="*/ 457200 w 953770"/>
              <a:gd name="connsiteY81" fmla="*/ 209677 h 1788650"/>
              <a:gd name="connsiteX82" fmla="*/ 524147 w 953770"/>
              <a:gd name="connsiteY82" fmla="*/ 265195 h 1788650"/>
              <a:gd name="connsiteX83" fmla="*/ 555716 w 953770"/>
              <a:gd name="connsiteY83" fmla="*/ 294586 h 1788650"/>
              <a:gd name="connsiteX84" fmla="*/ 594360 w 953770"/>
              <a:gd name="connsiteY84" fmla="*/ 331597 h 1788650"/>
              <a:gd name="connsiteX85" fmla="*/ 622119 w 953770"/>
              <a:gd name="connsiteY85" fmla="*/ 369697 h 1788650"/>
              <a:gd name="connsiteX86" fmla="*/ 647700 w 953770"/>
              <a:gd name="connsiteY86" fmla="*/ 390380 h 1788650"/>
              <a:gd name="connsiteX87" fmla="*/ 678180 w 953770"/>
              <a:gd name="connsiteY87" fmla="*/ 436100 h 1788650"/>
              <a:gd name="connsiteX88" fmla="*/ 704850 w 953770"/>
              <a:gd name="connsiteY88" fmla="*/ 474200 h 1788650"/>
              <a:gd name="connsiteX89" fmla="*/ 741317 w 953770"/>
              <a:gd name="connsiteY89" fmla="*/ 549312 h 1788650"/>
              <a:gd name="connsiteX90" fmla="*/ 767987 w 953770"/>
              <a:gd name="connsiteY90" fmla="*/ 599930 h 1788650"/>
              <a:gd name="connsiteX91" fmla="*/ 798467 w 953770"/>
              <a:gd name="connsiteY91" fmla="*/ 651093 h 1788650"/>
              <a:gd name="connsiteX92" fmla="*/ 807176 w 953770"/>
              <a:gd name="connsiteY92" fmla="*/ 567273 h 1788650"/>
              <a:gd name="connsiteX93" fmla="*/ 801188 w 953770"/>
              <a:gd name="connsiteY93" fmla="*/ 501959 h 1788650"/>
              <a:gd name="connsiteX94" fmla="*/ 796290 w 953770"/>
              <a:gd name="connsiteY94" fmla="*/ 401810 h 1788650"/>
              <a:gd name="connsiteX95" fmla="*/ 792480 w 953770"/>
              <a:gd name="connsiteY95" fmla="*/ 337040 h 1788650"/>
              <a:gd name="connsiteX96" fmla="*/ 784860 w 953770"/>
              <a:gd name="connsiteY96" fmla="*/ 291320 h 1788650"/>
              <a:gd name="connsiteX97" fmla="*/ 788670 w 953770"/>
              <a:gd name="connsiteY97" fmla="*/ 196070 h 1788650"/>
              <a:gd name="connsiteX98" fmla="*/ 792480 w 953770"/>
              <a:gd name="connsiteY98" fmla="*/ 177020 h 1788650"/>
              <a:gd name="connsiteX99" fmla="*/ 800100 w 953770"/>
              <a:gd name="connsiteY99" fmla="*/ 199880 h 1788650"/>
              <a:gd name="connsiteX100" fmla="*/ 803910 w 953770"/>
              <a:gd name="connsiteY100" fmla="*/ 237980 h 1788650"/>
              <a:gd name="connsiteX101" fmla="*/ 807720 w 953770"/>
              <a:gd name="connsiteY101" fmla="*/ 268460 h 1788650"/>
              <a:gd name="connsiteX102" fmla="*/ 815340 w 953770"/>
              <a:gd name="connsiteY102" fmla="*/ 257030 h 1788650"/>
              <a:gd name="connsiteX103" fmla="*/ 826770 w 953770"/>
              <a:gd name="connsiteY103" fmla="*/ 226550 h 1788650"/>
              <a:gd name="connsiteX104" fmla="*/ 845820 w 953770"/>
              <a:gd name="connsiteY104" fmla="*/ 180830 h 1788650"/>
              <a:gd name="connsiteX105" fmla="*/ 853440 w 953770"/>
              <a:gd name="connsiteY105" fmla="*/ 196070 h 1788650"/>
              <a:gd name="connsiteX106" fmla="*/ 868680 w 953770"/>
              <a:gd name="connsiteY106" fmla="*/ 218930 h 1788650"/>
              <a:gd name="connsiteX107" fmla="*/ 876300 w 953770"/>
              <a:gd name="connsiteY107" fmla="*/ 199880 h 1788650"/>
              <a:gd name="connsiteX108" fmla="*/ 883920 w 953770"/>
              <a:gd name="connsiteY108" fmla="*/ 188450 h 1788650"/>
              <a:gd name="connsiteX109" fmla="*/ 887730 w 953770"/>
              <a:gd name="connsiteY109" fmla="*/ 237980 h 1788650"/>
              <a:gd name="connsiteX110" fmla="*/ 894806 w 953770"/>
              <a:gd name="connsiteY110" fmla="*/ 265739 h 1788650"/>
              <a:gd name="connsiteX111" fmla="*/ 906780 w 953770"/>
              <a:gd name="connsiteY111" fmla="*/ 226550 h 1788650"/>
              <a:gd name="connsiteX112" fmla="*/ 929640 w 953770"/>
              <a:gd name="connsiteY112" fmla="*/ 218930 h 1788650"/>
              <a:gd name="connsiteX113" fmla="*/ 933450 w 953770"/>
              <a:gd name="connsiteY113" fmla="*/ 207500 h 1788650"/>
              <a:gd name="connsiteX114" fmla="*/ 944880 w 953770"/>
              <a:gd name="connsiteY114" fmla="*/ 241790 h 1788650"/>
              <a:gd name="connsiteX115" fmla="*/ 941070 w 953770"/>
              <a:gd name="connsiteY115" fmla="*/ 302750 h 1788650"/>
              <a:gd name="connsiteX116" fmla="*/ 944880 w 953770"/>
              <a:gd name="connsiteY116" fmla="*/ 401810 h 1788650"/>
              <a:gd name="connsiteX117" fmla="*/ 948690 w 953770"/>
              <a:gd name="connsiteY117" fmla="*/ 428480 h 1788650"/>
              <a:gd name="connsiteX118" fmla="*/ 952500 w 953770"/>
              <a:gd name="connsiteY118" fmla="*/ 470390 h 1788650"/>
              <a:gd name="connsiteX119" fmla="*/ 950867 w 953770"/>
              <a:gd name="connsiteY119" fmla="*/ 552033 h 1788650"/>
              <a:gd name="connsiteX120" fmla="*/ 945969 w 953770"/>
              <a:gd name="connsiteY120" fmla="*/ 645650 h 1788650"/>
              <a:gd name="connsiteX121" fmla="*/ 946513 w 953770"/>
              <a:gd name="connsiteY121" fmla="*/ 731647 h 1788650"/>
              <a:gd name="connsiteX122" fmla="*/ 938893 w 953770"/>
              <a:gd name="connsiteY122" fmla="*/ 788253 h 1788650"/>
              <a:gd name="connsiteX123" fmla="*/ 941070 w 953770"/>
              <a:gd name="connsiteY123" fmla="*/ 862820 h 1788650"/>
              <a:gd name="connsiteX124" fmla="*/ 933450 w 953770"/>
              <a:gd name="connsiteY124" fmla="*/ 935210 h 1788650"/>
              <a:gd name="connsiteX125" fmla="*/ 925830 w 953770"/>
              <a:gd name="connsiteY125" fmla="*/ 988550 h 1788650"/>
              <a:gd name="connsiteX126" fmla="*/ 929640 w 953770"/>
              <a:gd name="connsiteY126" fmla="*/ 1057130 h 1788650"/>
              <a:gd name="connsiteX127" fmla="*/ 927463 w 953770"/>
              <a:gd name="connsiteY127" fmla="*/ 1130608 h 1788650"/>
              <a:gd name="connsiteX128" fmla="*/ 917121 w 953770"/>
              <a:gd name="connsiteY128" fmla="*/ 1211707 h 1788650"/>
              <a:gd name="connsiteX129" fmla="*/ 917665 w 953770"/>
              <a:gd name="connsiteY129" fmla="*/ 1276477 h 1788650"/>
              <a:gd name="connsiteX130" fmla="*/ 918210 w 953770"/>
              <a:gd name="connsiteY130" fmla="*/ 1346690 h 1788650"/>
              <a:gd name="connsiteX131" fmla="*/ 910590 w 953770"/>
              <a:gd name="connsiteY131" fmla="*/ 1380980 h 1788650"/>
              <a:gd name="connsiteX132" fmla="*/ 902970 w 953770"/>
              <a:gd name="connsiteY132" fmla="*/ 1460446 h 1788650"/>
              <a:gd name="connsiteX133" fmla="*/ 898071 w 953770"/>
              <a:gd name="connsiteY133" fmla="*/ 1525216 h 1788650"/>
              <a:gd name="connsiteX134" fmla="*/ 892628 w 953770"/>
              <a:gd name="connsiteY134" fmla="*/ 1573113 h 1788650"/>
              <a:gd name="connsiteX135" fmla="*/ 887730 w 953770"/>
              <a:gd name="connsiteY135" fmla="*/ 1609580 h 1788650"/>
              <a:gd name="connsiteX136" fmla="*/ 891540 w 953770"/>
              <a:gd name="connsiteY136" fmla="*/ 1617200 h 1788650"/>
              <a:gd name="connsiteX0" fmla="*/ 697230 w 953770"/>
              <a:gd name="connsiteY0" fmla="*/ 1788650 h 1788650"/>
              <a:gd name="connsiteX1" fmla="*/ 704850 w 953770"/>
              <a:gd name="connsiteY1" fmla="*/ 1758170 h 1788650"/>
              <a:gd name="connsiteX2" fmla="*/ 708660 w 953770"/>
              <a:gd name="connsiteY2" fmla="*/ 1742930 h 1788650"/>
              <a:gd name="connsiteX3" fmla="*/ 712470 w 953770"/>
              <a:gd name="connsiteY3" fmla="*/ 1716260 h 1788650"/>
              <a:gd name="connsiteX4" fmla="*/ 716280 w 953770"/>
              <a:gd name="connsiteY4" fmla="*/ 1697210 h 1788650"/>
              <a:gd name="connsiteX5" fmla="*/ 723900 w 953770"/>
              <a:gd name="connsiteY5" fmla="*/ 1674350 h 1788650"/>
              <a:gd name="connsiteX6" fmla="*/ 731520 w 953770"/>
              <a:gd name="connsiteY6" fmla="*/ 1590530 h 1788650"/>
              <a:gd name="connsiteX7" fmla="*/ 735330 w 953770"/>
              <a:gd name="connsiteY7" fmla="*/ 1579100 h 1788650"/>
              <a:gd name="connsiteX8" fmla="*/ 739140 w 953770"/>
              <a:gd name="connsiteY8" fmla="*/ 1529570 h 1788650"/>
              <a:gd name="connsiteX9" fmla="*/ 742950 w 953770"/>
              <a:gd name="connsiteY9" fmla="*/ 1514330 h 1788650"/>
              <a:gd name="connsiteX10" fmla="*/ 746760 w 953770"/>
              <a:gd name="connsiteY10" fmla="*/ 1472420 h 1788650"/>
              <a:gd name="connsiteX11" fmla="*/ 750570 w 953770"/>
              <a:gd name="connsiteY11" fmla="*/ 1457180 h 1788650"/>
              <a:gd name="connsiteX12" fmla="*/ 754380 w 953770"/>
              <a:gd name="connsiteY12" fmla="*/ 1426700 h 1788650"/>
              <a:gd name="connsiteX13" fmla="*/ 758190 w 953770"/>
              <a:gd name="connsiteY13" fmla="*/ 1400030 h 1788650"/>
              <a:gd name="connsiteX14" fmla="*/ 762000 w 953770"/>
              <a:gd name="connsiteY14" fmla="*/ 1339070 h 1788650"/>
              <a:gd name="connsiteX15" fmla="*/ 765810 w 953770"/>
              <a:gd name="connsiteY15" fmla="*/ 1316210 h 1788650"/>
              <a:gd name="connsiteX16" fmla="*/ 758190 w 953770"/>
              <a:gd name="connsiteY16" fmla="*/ 1209530 h 1788650"/>
              <a:gd name="connsiteX17" fmla="*/ 754380 w 953770"/>
              <a:gd name="connsiteY17" fmla="*/ 1190480 h 1788650"/>
              <a:gd name="connsiteX18" fmla="*/ 746760 w 953770"/>
              <a:gd name="connsiteY18" fmla="*/ 1137140 h 1788650"/>
              <a:gd name="connsiteX19" fmla="*/ 735330 w 953770"/>
              <a:gd name="connsiteY19" fmla="*/ 1087610 h 1788650"/>
              <a:gd name="connsiteX20" fmla="*/ 731520 w 953770"/>
              <a:gd name="connsiteY20" fmla="*/ 1076180 h 1788650"/>
              <a:gd name="connsiteX21" fmla="*/ 723900 w 953770"/>
              <a:gd name="connsiteY21" fmla="*/ 1019030 h 1788650"/>
              <a:gd name="connsiteX22" fmla="*/ 716280 w 953770"/>
              <a:gd name="connsiteY22" fmla="*/ 980930 h 1788650"/>
              <a:gd name="connsiteX23" fmla="*/ 712470 w 953770"/>
              <a:gd name="connsiteY23" fmla="*/ 942830 h 1788650"/>
              <a:gd name="connsiteX24" fmla="*/ 704850 w 953770"/>
              <a:gd name="connsiteY24" fmla="*/ 916160 h 1788650"/>
              <a:gd name="connsiteX25" fmla="*/ 701040 w 953770"/>
              <a:gd name="connsiteY25" fmla="*/ 897110 h 1788650"/>
              <a:gd name="connsiteX26" fmla="*/ 693420 w 953770"/>
              <a:gd name="connsiteY26" fmla="*/ 881870 h 1788650"/>
              <a:gd name="connsiteX27" fmla="*/ 685800 w 953770"/>
              <a:gd name="connsiteY27" fmla="*/ 859010 h 1788650"/>
              <a:gd name="connsiteX28" fmla="*/ 674370 w 953770"/>
              <a:gd name="connsiteY28" fmla="*/ 832340 h 1788650"/>
              <a:gd name="connsiteX29" fmla="*/ 666750 w 953770"/>
              <a:gd name="connsiteY29" fmla="*/ 817100 h 1788650"/>
              <a:gd name="connsiteX30" fmla="*/ 659130 w 953770"/>
              <a:gd name="connsiteY30" fmla="*/ 794240 h 1788650"/>
              <a:gd name="connsiteX31" fmla="*/ 655320 w 953770"/>
              <a:gd name="connsiteY31" fmla="*/ 779000 h 1788650"/>
              <a:gd name="connsiteX32" fmla="*/ 647700 w 953770"/>
              <a:gd name="connsiteY32" fmla="*/ 767570 h 1788650"/>
              <a:gd name="connsiteX33" fmla="*/ 640080 w 953770"/>
              <a:gd name="connsiteY33" fmla="*/ 737090 h 1788650"/>
              <a:gd name="connsiteX34" fmla="*/ 636270 w 953770"/>
              <a:gd name="connsiteY34" fmla="*/ 725660 h 1788650"/>
              <a:gd name="connsiteX35" fmla="*/ 632460 w 953770"/>
              <a:gd name="connsiteY35" fmla="*/ 710420 h 1788650"/>
              <a:gd name="connsiteX36" fmla="*/ 624840 w 953770"/>
              <a:gd name="connsiteY36" fmla="*/ 698990 h 1788650"/>
              <a:gd name="connsiteX37" fmla="*/ 621030 w 953770"/>
              <a:gd name="connsiteY37" fmla="*/ 683750 h 1788650"/>
              <a:gd name="connsiteX38" fmla="*/ 605790 w 953770"/>
              <a:gd name="connsiteY38" fmla="*/ 653270 h 1788650"/>
              <a:gd name="connsiteX39" fmla="*/ 586740 w 953770"/>
              <a:gd name="connsiteY39" fmla="*/ 622790 h 1788650"/>
              <a:gd name="connsiteX40" fmla="*/ 567690 w 953770"/>
              <a:gd name="connsiteY40" fmla="*/ 584690 h 1788650"/>
              <a:gd name="connsiteX41" fmla="*/ 567690 w 953770"/>
              <a:gd name="connsiteY41" fmla="*/ 584690 h 1788650"/>
              <a:gd name="connsiteX42" fmla="*/ 537210 w 953770"/>
              <a:gd name="connsiteY42" fmla="*/ 538970 h 1788650"/>
              <a:gd name="connsiteX43" fmla="*/ 518160 w 953770"/>
              <a:gd name="connsiteY43" fmla="*/ 504680 h 1788650"/>
              <a:gd name="connsiteX44" fmla="*/ 510540 w 953770"/>
              <a:gd name="connsiteY44" fmla="*/ 493250 h 1788650"/>
              <a:gd name="connsiteX45" fmla="*/ 468630 w 953770"/>
              <a:gd name="connsiteY45" fmla="*/ 455150 h 1788650"/>
              <a:gd name="connsiteX46" fmla="*/ 434340 w 953770"/>
              <a:gd name="connsiteY46" fmla="*/ 417050 h 1788650"/>
              <a:gd name="connsiteX47" fmla="*/ 403860 w 953770"/>
              <a:gd name="connsiteY47" fmla="*/ 390380 h 1788650"/>
              <a:gd name="connsiteX48" fmla="*/ 369570 w 953770"/>
              <a:gd name="connsiteY48" fmla="*/ 359900 h 1788650"/>
              <a:gd name="connsiteX49" fmla="*/ 342900 w 953770"/>
              <a:gd name="connsiteY49" fmla="*/ 344660 h 1788650"/>
              <a:gd name="connsiteX50" fmla="*/ 308610 w 953770"/>
              <a:gd name="connsiteY50" fmla="*/ 317990 h 1788650"/>
              <a:gd name="connsiteX51" fmla="*/ 281940 w 953770"/>
              <a:gd name="connsiteY51" fmla="*/ 302750 h 1788650"/>
              <a:gd name="connsiteX52" fmla="*/ 270510 w 953770"/>
              <a:gd name="connsiteY52" fmla="*/ 295130 h 1788650"/>
              <a:gd name="connsiteX53" fmla="*/ 224246 w 953770"/>
              <a:gd name="connsiteY53" fmla="*/ 264106 h 1788650"/>
              <a:gd name="connsiteX54" fmla="*/ 188323 w 953770"/>
              <a:gd name="connsiteY54" fmla="*/ 247232 h 1788650"/>
              <a:gd name="connsiteX55" fmla="*/ 163286 w 953770"/>
              <a:gd name="connsiteY55" fmla="*/ 215120 h 1788650"/>
              <a:gd name="connsiteX56" fmla="*/ 117566 w 953770"/>
              <a:gd name="connsiteY56" fmla="*/ 195526 h 1788650"/>
              <a:gd name="connsiteX57" fmla="*/ 76200 w 953770"/>
              <a:gd name="connsiteY57" fmla="*/ 167768 h 1788650"/>
              <a:gd name="connsiteX58" fmla="*/ 30480 w 953770"/>
              <a:gd name="connsiteY58" fmla="*/ 142730 h 1788650"/>
              <a:gd name="connsiteX59" fmla="*/ 22860 w 953770"/>
              <a:gd name="connsiteY59" fmla="*/ 127490 h 1788650"/>
              <a:gd name="connsiteX60" fmla="*/ 11430 w 953770"/>
              <a:gd name="connsiteY60" fmla="*/ 119870 h 1788650"/>
              <a:gd name="connsiteX61" fmla="*/ 19050 w 953770"/>
              <a:gd name="connsiteY61" fmla="*/ 104630 h 1788650"/>
              <a:gd name="connsiteX62" fmla="*/ 30480 w 953770"/>
              <a:gd name="connsiteY62" fmla="*/ 116060 h 1788650"/>
              <a:gd name="connsiteX63" fmla="*/ 41910 w 953770"/>
              <a:gd name="connsiteY63" fmla="*/ 123680 h 1788650"/>
              <a:gd name="connsiteX64" fmla="*/ 60960 w 953770"/>
              <a:gd name="connsiteY64" fmla="*/ 127490 h 1788650"/>
              <a:gd name="connsiteX65" fmla="*/ 53340 w 953770"/>
              <a:gd name="connsiteY65" fmla="*/ 97010 h 1788650"/>
              <a:gd name="connsiteX66" fmla="*/ 49530 w 953770"/>
              <a:gd name="connsiteY66" fmla="*/ 77960 h 1788650"/>
              <a:gd name="connsiteX67" fmla="*/ 72390 w 953770"/>
              <a:gd name="connsiteY67" fmla="*/ 93200 h 1788650"/>
              <a:gd name="connsiteX68" fmla="*/ 83820 w 953770"/>
              <a:gd name="connsiteY68" fmla="*/ 70340 h 1788650"/>
              <a:gd name="connsiteX69" fmla="*/ 110490 w 953770"/>
              <a:gd name="connsiteY69" fmla="*/ 89390 h 1788650"/>
              <a:gd name="connsiteX70" fmla="*/ 118110 w 953770"/>
              <a:gd name="connsiteY70" fmla="*/ 74150 h 1788650"/>
              <a:gd name="connsiteX71" fmla="*/ 125730 w 953770"/>
              <a:gd name="connsiteY71" fmla="*/ 51290 h 1788650"/>
              <a:gd name="connsiteX72" fmla="*/ 133350 w 953770"/>
              <a:gd name="connsiteY72" fmla="*/ 62720 h 1788650"/>
              <a:gd name="connsiteX73" fmla="*/ 140970 w 953770"/>
              <a:gd name="connsiteY73" fmla="*/ 51290 h 1788650"/>
              <a:gd name="connsiteX74" fmla="*/ 182880 w 953770"/>
              <a:gd name="connsiteY74" fmla="*/ 39860 h 1788650"/>
              <a:gd name="connsiteX75" fmla="*/ 211182 w 953770"/>
              <a:gd name="connsiteY75" fmla="*/ 51834 h 1788650"/>
              <a:gd name="connsiteX76" fmla="*/ 242207 w 953770"/>
              <a:gd name="connsiteY76" fmla="*/ 74695 h 1788650"/>
              <a:gd name="connsiteX77" fmla="*/ 283573 w 953770"/>
              <a:gd name="connsiteY77" fmla="*/ 104085 h 1788650"/>
              <a:gd name="connsiteX78" fmla="*/ 349431 w 953770"/>
              <a:gd name="connsiteY78" fmla="*/ 132389 h 1788650"/>
              <a:gd name="connsiteX79" fmla="*/ 389165 w 953770"/>
              <a:gd name="connsiteY79" fmla="*/ 159058 h 1788650"/>
              <a:gd name="connsiteX80" fmla="*/ 421277 w 953770"/>
              <a:gd name="connsiteY80" fmla="*/ 181374 h 1788650"/>
              <a:gd name="connsiteX81" fmla="*/ 457200 w 953770"/>
              <a:gd name="connsiteY81" fmla="*/ 209677 h 1788650"/>
              <a:gd name="connsiteX82" fmla="*/ 524147 w 953770"/>
              <a:gd name="connsiteY82" fmla="*/ 265195 h 1788650"/>
              <a:gd name="connsiteX83" fmla="*/ 555716 w 953770"/>
              <a:gd name="connsiteY83" fmla="*/ 294586 h 1788650"/>
              <a:gd name="connsiteX84" fmla="*/ 594360 w 953770"/>
              <a:gd name="connsiteY84" fmla="*/ 331597 h 1788650"/>
              <a:gd name="connsiteX85" fmla="*/ 622119 w 953770"/>
              <a:gd name="connsiteY85" fmla="*/ 369697 h 1788650"/>
              <a:gd name="connsiteX86" fmla="*/ 647700 w 953770"/>
              <a:gd name="connsiteY86" fmla="*/ 390380 h 1788650"/>
              <a:gd name="connsiteX87" fmla="*/ 678180 w 953770"/>
              <a:gd name="connsiteY87" fmla="*/ 436100 h 1788650"/>
              <a:gd name="connsiteX88" fmla="*/ 704850 w 953770"/>
              <a:gd name="connsiteY88" fmla="*/ 474200 h 1788650"/>
              <a:gd name="connsiteX89" fmla="*/ 741317 w 953770"/>
              <a:gd name="connsiteY89" fmla="*/ 549312 h 1788650"/>
              <a:gd name="connsiteX90" fmla="*/ 767987 w 953770"/>
              <a:gd name="connsiteY90" fmla="*/ 599930 h 1788650"/>
              <a:gd name="connsiteX91" fmla="*/ 798467 w 953770"/>
              <a:gd name="connsiteY91" fmla="*/ 651093 h 1788650"/>
              <a:gd name="connsiteX92" fmla="*/ 807176 w 953770"/>
              <a:gd name="connsiteY92" fmla="*/ 567273 h 1788650"/>
              <a:gd name="connsiteX93" fmla="*/ 801188 w 953770"/>
              <a:gd name="connsiteY93" fmla="*/ 501959 h 1788650"/>
              <a:gd name="connsiteX94" fmla="*/ 796290 w 953770"/>
              <a:gd name="connsiteY94" fmla="*/ 401810 h 1788650"/>
              <a:gd name="connsiteX95" fmla="*/ 792480 w 953770"/>
              <a:gd name="connsiteY95" fmla="*/ 337040 h 1788650"/>
              <a:gd name="connsiteX96" fmla="*/ 784860 w 953770"/>
              <a:gd name="connsiteY96" fmla="*/ 291320 h 1788650"/>
              <a:gd name="connsiteX97" fmla="*/ 788670 w 953770"/>
              <a:gd name="connsiteY97" fmla="*/ 196070 h 1788650"/>
              <a:gd name="connsiteX98" fmla="*/ 792480 w 953770"/>
              <a:gd name="connsiteY98" fmla="*/ 177020 h 1788650"/>
              <a:gd name="connsiteX99" fmla="*/ 800100 w 953770"/>
              <a:gd name="connsiteY99" fmla="*/ 199880 h 1788650"/>
              <a:gd name="connsiteX100" fmla="*/ 803910 w 953770"/>
              <a:gd name="connsiteY100" fmla="*/ 237980 h 1788650"/>
              <a:gd name="connsiteX101" fmla="*/ 807720 w 953770"/>
              <a:gd name="connsiteY101" fmla="*/ 268460 h 1788650"/>
              <a:gd name="connsiteX102" fmla="*/ 815340 w 953770"/>
              <a:gd name="connsiteY102" fmla="*/ 257030 h 1788650"/>
              <a:gd name="connsiteX103" fmla="*/ 826770 w 953770"/>
              <a:gd name="connsiteY103" fmla="*/ 226550 h 1788650"/>
              <a:gd name="connsiteX104" fmla="*/ 845820 w 953770"/>
              <a:gd name="connsiteY104" fmla="*/ 180830 h 1788650"/>
              <a:gd name="connsiteX105" fmla="*/ 853440 w 953770"/>
              <a:gd name="connsiteY105" fmla="*/ 196070 h 1788650"/>
              <a:gd name="connsiteX106" fmla="*/ 868680 w 953770"/>
              <a:gd name="connsiteY106" fmla="*/ 218930 h 1788650"/>
              <a:gd name="connsiteX107" fmla="*/ 876300 w 953770"/>
              <a:gd name="connsiteY107" fmla="*/ 199880 h 1788650"/>
              <a:gd name="connsiteX108" fmla="*/ 883920 w 953770"/>
              <a:gd name="connsiteY108" fmla="*/ 188450 h 1788650"/>
              <a:gd name="connsiteX109" fmla="*/ 887730 w 953770"/>
              <a:gd name="connsiteY109" fmla="*/ 237980 h 1788650"/>
              <a:gd name="connsiteX110" fmla="*/ 894806 w 953770"/>
              <a:gd name="connsiteY110" fmla="*/ 265739 h 1788650"/>
              <a:gd name="connsiteX111" fmla="*/ 906780 w 953770"/>
              <a:gd name="connsiteY111" fmla="*/ 226550 h 1788650"/>
              <a:gd name="connsiteX112" fmla="*/ 929640 w 953770"/>
              <a:gd name="connsiteY112" fmla="*/ 218930 h 1788650"/>
              <a:gd name="connsiteX113" fmla="*/ 933450 w 953770"/>
              <a:gd name="connsiteY113" fmla="*/ 207500 h 1788650"/>
              <a:gd name="connsiteX114" fmla="*/ 944880 w 953770"/>
              <a:gd name="connsiteY114" fmla="*/ 241790 h 1788650"/>
              <a:gd name="connsiteX115" fmla="*/ 941070 w 953770"/>
              <a:gd name="connsiteY115" fmla="*/ 302750 h 1788650"/>
              <a:gd name="connsiteX116" fmla="*/ 944880 w 953770"/>
              <a:gd name="connsiteY116" fmla="*/ 401810 h 1788650"/>
              <a:gd name="connsiteX117" fmla="*/ 948690 w 953770"/>
              <a:gd name="connsiteY117" fmla="*/ 428480 h 1788650"/>
              <a:gd name="connsiteX118" fmla="*/ 952500 w 953770"/>
              <a:gd name="connsiteY118" fmla="*/ 470390 h 1788650"/>
              <a:gd name="connsiteX119" fmla="*/ 950867 w 953770"/>
              <a:gd name="connsiteY119" fmla="*/ 552033 h 1788650"/>
              <a:gd name="connsiteX120" fmla="*/ 945969 w 953770"/>
              <a:gd name="connsiteY120" fmla="*/ 645650 h 1788650"/>
              <a:gd name="connsiteX121" fmla="*/ 946513 w 953770"/>
              <a:gd name="connsiteY121" fmla="*/ 731647 h 1788650"/>
              <a:gd name="connsiteX122" fmla="*/ 938893 w 953770"/>
              <a:gd name="connsiteY122" fmla="*/ 788253 h 1788650"/>
              <a:gd name="connsiteX123" fmla="*/ 941070 w 953770"/>
              <a:gd name="connsiteY123" fmla="*/ 862820 h 1788650"/>
              <a:gd name="connsiteX124" fmla="*/ 933450 w 953770"/>
              <a:gd name="connsiteY124" fmla="*/ 935210 h 1788650"/>
              <a:gd name="connsiteX125" fmla="*/ 925830 w 953770"/>
              <a:gd name="connsiteY125" fmla="*/ 988550 h 1788650"/>
              <a:gd name="connsiteX126" fmla="*/ 929640 w 953770"/>
              <a:gd name="connsiteY126" fmla="*/ 1057130 h 1788650"/>
              <a:gd name="connsiteX127" fmla="*/ 927463 w 953770"/>
              <a:gd name="connsiteY127" fmla="*/ 1130608 h 1788650"/>
              <a:gd name="connsiteX128" fmla="*/ 917121 w 953770"/>
              <a:gd name="connsiteY128" fmla="*/ 1211707 h 1788650"/>
              <a:gd name="connsiteX129" fmla="*/ 917665 w 953770"/>
              <a:gd name="connsiteY129" fmla="*/ 1276477 h 1788650"/>
              <a:gd name="connsiteX130" fmla="*/ 907324 w 953770"/>
              <a:gd name="connsiteY130" fmla="*/ 1341247 h 1788650"/>
              <a:gd name="connsiteX131" fmla="*/ 910590 w 953770"/>
              <a:gd name="connsiteY131" fmla="*/ 1380980 h 1788650"/>
              <a:gd name="connsiteX132" fmla="*/ 902970 w 953770"/>
              <a:gd name="connsiteY132" fmla="*/ 1460446 h 1788650"/>
              <a:gd name="connsiteX133" fmla="*/ 898071 w 953770"/>
              <a:gd name="connsiteY133" fmla="*/ 1525216 h 1788650"/>
              <a:gd name="connsiteX134" fmla="*/ 892628 w 953770"/>
              <a:gd name="connsiteY134" fmla="*/ 1573113 h 1788650"/>
              <a:gd name="connsiteX135" fmla="*/ 887730 w 953770"/>
              <a:gd name="connsiteY135" fmla="*/ 1609580 h 1788650"/>
              <a:gd name="connsiteX136" fmla="*/ 891540 w 953770"/>
              <a:gd name="connsiteY136" fmla="*/ 1617200 h 1788650"/>
              <a:gd name="connsiteX0" fmla="*/ 697230 w 953770"/>
              <a:gd name="connsiteY0" fmla="*/ 1788650 h 1788650"/>
              <a:gd name="connsiteX1" fmla="*/ 704850 w 953770"/>
              <a:gd name="connsiteY1" fmla="*/ 1758170 h 1788650"/>
              <a:gd name="connsiteX2" fmla="*/ 708660 w 953770"/>
              <a:gd name="connsiteY2" fmla="*/ 1742930 h 1788650"/>
              <a:gd name="connsiteX3" fmla="*/ 712470 w 953770"/>
              <a:gd name="connsiteY3" fmla="*/ 1716260 h 1788650"/>
              <a:gd name="connsiteX4" fmla="*/ 716280 w 953770"/>
              <a:gd name="connsiteY4" fmla="*/ 1697210 h 1788650"/>
              <a:gd name="connsiteX5" fmla="*/ 723900 w 953770"/>
              <a:gd name="connsiteY5" fmla="*/ 1674350 h 1788650"/>
              <a:gd name="connsiteX6" fmla="*/ 731520 w 953770"/>
              <a:gd name="connsiteY6" fmla="*/ 1590530 h 1788650"/>
              <a:gd name="connsiteX7" fmla="*/ 735330 w 953770"/>
              <a:gd name="connsiteY7" fmla="*/ 1579100 h 1788650"/>
              <a:gd name="connsiteX8" fmla="*/ 739140 w 953770"/>
              <a:gd name="connsiteY8" fmla="*/ 1529570 h 1788650"/>
              <a:gd name="connsiteX9" fmla="*/ 742950 w 953770"/>
              <a:gd name="connsiteY9" fmla="*/ 1514330 h 1788650"/>
              <a:gd name="connsiteX10" fmla="*/ 746760 w 953770"/>
              <a:gd name="connsiteY10" fmla="*/ 1472420 h 1788650"/>
              <a:gd name="connsiteX11" fmla="*/ 750570 w 953770"/>
              <a:gd name="connsiteY11" fmla="*/ 1457180 h 1788650"/>
              <a:gd name="connsiteX12" fmla="*/ 754380 w 953770"/>
              <a:gd name="connsiteY12" fmla="*/ 1426700 h 1788650"/>
              <a:gd name="connsiteX13" fmla="*/ 758190 w 953770"/>
              <a:gd name="connsiteY13" fmla="*/ 1400030 h 1788650"/>
              <a:gd name="connsiteX14" fmla="*/ 762000 w 953770"/>
              <a:gd name="connsiteY14" fmla="*/ 1339070 h 1788650"/>
              <a:gd name="connsiteX15" fmla="*/ 754925 w 953770"/>
              <a:gd name="connsiteY15" fmla="*/ 1291717 h 1788650"/>
              <a:gd name="connsiteX16" fmla="*/ 758190 w 953770"/>
              <a:gd name="connsiteY16" fmla="*/ 1209530 h 1788650"/>
              <a:gd name="connsiteX17" fmla="*/ 754380 w 953770"/>
              <a:gd name="connsiteY17" fmla="*/ 1190480 h 1788650"/>
              <a:gd name="connsiteX18" fmla="*/ 746760 w 953770"/>
              <a:gd name="connsiteY18" fmla="*/ 1137140 h 1788650"/>
              <a:gd name="connsiteX19" fmla="*/ 735330 w 953770"/>
              <a:gd name="connsiteY19" fmla="*/ 1087610 h 1788650"/>
              <a:gd name="connsiteX20" fmla="*/ 731520 w 953770"/>
              <a:gd name="connsiteY20" fmla="*/ 1076180 h 1788650"/>
              <a:gd name="connsiteX21" fmla="*/ 723900 w 953770"/>
              <a:gd name="connsiteY21" fmla="*/ 1019030 h 1788650"/>
              <a:gd name="connsiteX22" fmla="*/ 716280 w 953770"/>
              <a:gd name="connsiteY22" fmla="*/ 980930 h 1788650"/>
              <a:gd name="connsiteX23" fmla="*/ 712470 w 953770"/>
              <a:gd name="connsiteY23" fmla="*/ 942830 h 1788650"/>
              <a:gd name="connsiteX24" fmla="*/ 704850 w 953770"/>
              <a:gd name="connsiteY24" fmla="*/ 916160 h 1788650"/>
              <a:gd name="connsiteX25" fmla="*/ 701040 w 953770"/>
              <a:gd name="connsiteY25" fmla="*/ 897110 h 1788650"/>
              <a:gd name="connsiteX26" fmla="*/ 693420 w 953770"/>
              <a:gd name="connsiteY26" fmla="*/ 881870 h 1788650"/>
              <a:gd name="connsiteX27" fmla="*/ 685800 w 953770"/>
              <a:gd name="connsiteY27" fmla="*/ 859010 h 1788650"/>
              <a:gd name="connsiteX28" fmla="*/ 674370 w 953770"/>
              <a:gd name="connsiteY28" fmla="*/ 832340 h 1788650"/>
              <a:gd name="connsiteX29" fmla="*/ 666750 w 953770"/>
              <a:gd name="connsiteY29" fmla="*/ 817100 h 1788650"/>
              <a:gd name="connsiteX30" fmla="*/ 659130 w 953770"/>
              <a:gd name="connsiteY30" fmla="*/ 794240 h 1788650"/>
              <a:gd name="connsiteX31" fmla="*/ 655320 w 953770"/>
              <a:gd name="connsiteY31" fmla="*/ 779000 h 1788650"/>
              <a:gd name="connsiteX32" fmla="*/ 647700 w 953770"/>
              <a:gd name="connsiteY32" fmla="*/ 767570 h 1788650"/>
              <a:gd name="connsiteX33" fmla="*/ 640080 w 953770"/>
              <a:gd name="connsiteY33" fmla="*/ 737090 h 1788650"/>
              <a:gd name="connsiteX34" fmla="*/ 636270 w 953770"/>
              <a:gd name="connsiteY34" fmla="*/ 725660 h 1788650"/>
              <a:gd name="connsiteX35" fmla="*/ 632460 w 953770"/>
              <a:gd name="connsiteY35" fmla="*/ 710420 h 1788650"/>
              <a:gd name="connsiteX36" fmla="*/ 624840 w 953770"/>
              <a:gd name="connsiteY36" fmla="*/ 698990 h 1788650"/>
              <a:gd name="connsiteX37" fmla="*/ 621030 w 953770"/>
              <a:gd name="connsiteY37" fmla="*/ 683750 h 1788650"/>
              <a:gd name="connsiteX38" fmla="*/ 605790 w 953770"/>
              <a:gd name="connsiteY38" fmla="*/ 653270 h 1788650"/>
              <a:gd name="connsiteX39" fmla="*/ 586740 w 953770"/>
              <a:gd name="connsiteY39" fmla="*/ 622790 h 1788650"/>
              <a:gd name="connsiteX40" fmla="*/ 567690 w 953770"/>
              <a:gd name="connsiteY40" fmla="*/ 584690 h 1788650"/>
              <a:gd name="connsiteX41" fmla="*/ 567690 w 953770"/>
              <a:gd name="connsiteY41" fmla="*/ 584690 h 1788650"/>
              <a:gd name="connsiteX42" fmla="*/ 537210 w 953770"/>
              <a:gd name="connsiteY42" fmla="*/ 538970 h 1788650"/>
              <a:gd name="connsiteX43" fmla="*/ 518160 w 953770"/>
              <a:gd name="connsiteY43" fmla="*/ 504680 h 1788650"/>
              <a:gd name="connsiteX44" fmla="*/ 510540 w 953770"/>
              <a:gd name="connsiteY44" fmla="*/ 493250 h 1788650"/>
              <a:gd name="connsiteX45" fmla="*/ 468630 w 953770"/>
              <a:gd name="connsiteY45" fmla="*/ 455150 h 1788650"/>
              <a:gd name="connsiteX46" fmla="*/ 434340 w 953770"/>
              <a:gd name="connsiteY46" fmla="*/ 417050 h 1788650"/>
              <a:gd name="connsiteX47" fmla="*/ 403860 w 953770"/>
              <a:gd name="connsiteY47" fmla="*/ 390380 h 1788650"/>
              <a:gd name="connsiteX48" fmla="*/ 369570 w 953770"/>
              <a:gd name="connsiteY48" fmla="*/ 359900 h 1788650"/>
              <a:gd name="connsiteX49" fmla="*/ 342900 w 953770"/>
              <a:gd name="connsiteY49" fmla="*/ 344660 h 1788650"/>
              <a:gd name="connsiteX50" fmla="*/ 308610 w 953770"/>
              <a:gd name="connsiteY50" fmla="*/ 317990 h 1788650"/>
              <a:gd name="connsiteX51" fmla="*/ 281940 w 953770"/>
              <a:gd name="connsiteY51" fmla="*/ 302750 h 1788650"/>
              <a:gd name="connsiteX52" fmla="*/ 270510 w 953770"/>
              <a:gd name="connsiteY52" fmla="*/ 295130 h 1788650"/>
              <a:gd name="connsiteX53" fmla="*/ 224246 w 953770"/>
              <a:gd name="connsiteY53" fmla="*/ 264106 h 1788650"/>
              <a:gd name="connsiteX54" fmla="*/ 188323 w 953770"/>
              <a:gd name="connsiteY54" fmla="*/ 247232 h 1788650"/>
              <a:gd name="connsiteX55" fmla="*/ 163286 w 953770"/>
              <a:gd name="connsiteY55" fmla="*/ 215120 h 1788650"/>
              <a:gd name="connsiteX56" fmla="*/ 117566 w 953770"/>
              <a:gd name="connsiteY56" fmla="*/ 195526 h 1788650"/>
              <a:gd name="connsiteX57" fmla="*/ 76200 w 953770"/>
              <a:gd name="connsiteY57" fmla="*/ 167768 h 1788650"/>
              <a:gd name="connsiteX58" fmla="*/ 30480 w 953770"/>
              <a:gd name="connsiteY58" fmla="*/ 142730 h 1788650"/>
              <a:gd name="connsiteX59" fmla="*/ 22860 w 953770"/>
              <a:gd name="connsiteY59" fmla="*/ 127490 h 1788650"/>
              <a:gd name="connsiteX60" fmla="*/ 11430 w 953770"/>
              <a:gd name="connsiteY60" fmla="*/ 119870 h 1788650"/>
              <a:gd name="connsiteX61" fmla="*/ 19050 w 953770"/>
              <a:gd name="connsiteY61" fmla="*/ 104630 h 1788650"/>
              <a:gd name="connsiteX62" fmla="*/ 30480 w 953770"/>
              <a:gd name="connsiteY62" fmla="*/ 116060 h 1788650"/>
              <a:gd name="connsiteX63" fmla="*/ 41910 w 953770"/>
              <a:gd name="connsiteY63" fmla="*/ 123680 h 1788650"/>
              <a:gd name="connsiteX64" fmla="*/ 60960 w 953770"/>
              <a:gd name="connsiteY64" fmla="*/ 127490 h 1788650"/>
              <a:gd name="connsiteX65" fmla="*/ 53340 w 953770"/>
              <a:gd name="connsiteY65" fmla="*/ 97010 h 1788650"/>
              <a:gd name="connsiteX66" fmla="*/ 49530 w 953770"/>
              <a:gd name="connsiteY66" fmla="*/ 77960 h 1788650"/>
              <a:gd name="connsiteX67" fmla="*/ 72390 w 953770"/>
              <a:gd name="connsiteY67" fmla="*/ 93200 h 1788650"/>
              <a:gd name="connsiteX68" fmla="*/ 83820 w 953770"/>
              <a:gd name="connsiteY68" fmla="*/ 70340 h 1788650"/>
              <a:gd name="connsiteX69" fmla="*/ 110490 w 953770"/>
              <a:gd name="connsiteY69" fmla="*/ 89390 h 1788650"/>
              <a:gd name="connsiteX70" fmla="*/ 118110 w 953770"/>
              <a:gd name="connsiteY70" fmla="*/ 74150 h 1788650"/>
              <a:gd name="connsiteX71" fmla="*/ 125730 w 953770"/>
              <a:gd name="connsiteY71" fmla="*/ 51290 h 1788650"/>
              <a:gd name="connsiteX72" fmla="*/ 133350 w 953770"/>
              <a:gd name="connsiteY72" fmla="*/ 62720 h 1788650"/>
              <a:gd name="connsiteX73" fmla="*/ 140970 w 953770"/>
              <a:gd name="connsiteY73" fmla="*/ 51290 h 1788650"/>
              <a:gd name="connsiteX74" fmla="*/ 182880 w 953770"/>
              <a:gd name="connsiteY74" fmla="*/ 39860 h 1788650"/>
              <a:gd name="connsiteX75" fmla="*/ 211182 w 953770"/>
              <a:gd name="connsiteY75" fmla="*/ 51834 h 1788650"/>
              <a:gd name="connsiteX76" fmla="*/ 242207 w 953770"/>
              <a:gd name="connsiteY76" fmla="*/ 74695 h 1788650"/>
              <a:gd name="connsiteX77" fmla="*/ 283573 w 953770"/>
              <a:gd name="connsiteY77" fmla="*/ 104085 h 1788650"/>
              <a:gd name="connsiteX78" fmla="*/ 349431 w 953770"/>
              <a:gd name="connsiteY78" fmla="*/ 132389 h 1788650"/>
              <a:gd name="connsiteX79" fmla="*/ 389165 w 953770"/>
              <a:gd name="connsiteY79" fmla="*/ 159058 h 1788650"/>
              <a:gd name="connsiteX80" fmla="*/ 421277 w 953770"/>
              <a:gd name="connsiteY80" fmla="*/ 181374 h 1788650"/>
              <a:gd name="connsiteX81" fmla="*/ 457200 w 953770"/>
              <a:gd name="connsiteY81" fmla="*/ 209677 h 1788650"/>
              <a:gd name="connsiteX82" fmla="*/ 524147 w 953770"/>
              <a:gd name="connsiteY82" fmla="*/ 265195 h 1788650"/>
              <a:gd name="connsiteX83" fmla="*/ 555716 w 953770"/>
              <a:gd name="connsiteY83" fmla="*/ 294586 h 1788650"/>
              <a:gd name="connsiteX84" fmla="*/ 594360 w 953770"/>
              <a:gd name="connsiteY84" fmla="*/ 331597 h 1788650"/>
              <a:gd name="connsiteX85" fmla="*/ 622119 w 953770"/>
              <a:gd name="connsiteY85" fmla="*/ 369697 h 1788650"/>
              <a:gd name="connsiteX86" fmla="*/ 647700 w 953770"/>
              <a:gd name="connsiteY86" fmla="*/ 390380 h 1788650"/>
              <a:gd name="connsiteX87" fmla="*/ 678180 w 953770"/>
              <a:gd name="connsiteY87" fmla="*/ 436100 h 1788650"/>
              <a:gd name="connsiteX88" fmla="*/ 704850 w 953770"/>
              <a:gd name="connsiteY88" fmla="*/ 474200 h 1788650"/>
              <a:gd name="connsiteX89" fmla="*/ 741317 w 953770"/>
              <a:gd name="connsiteY89" fmla="*/ 549312 h 1788650"/>
              <a:gd name="connsiteX90" fmla="*/ 767987 w 953770"/>
              <a:gd name="connsiteY90" fmla="*/ 599930 h 1788650"/>
              <a:gd name="connsiteX91" fmla="*/ 798467 w 953770"/>
              <a:gd name="connsiteY91" fmla="*/ 651093 h 1788650"/>
              <a:gd name="connsiteX92" fmla="*/ 807176 w 953770"/>
              <a:gd name="connsiteY92" fmla="*/ 567273 h 1788650"/>
              <a:gd name="connsiteX93" fmla="*/ 801188 w 953770"/>
              <a:gd name="connsiteY93" fmla="*/ 501959 h 1788650"/>
              <a:gd name="connsiteX94" fmla="*/ 796290 w 953770"/>
              <a:gd name="connsiteY94" fmla="*/ 401810 h 1788650"/>
              <a:gd name="connsiteX95" fmla="*/ 792480 w 953770"/>
              <a:gd name="connsiteY95" fmla="*/ 337040 h 1788650"/>
              <a:gd name="connsiteX96" fmla="*/ 784860 w 953770"/>
              <a:gd name="connsiteY96" fmla="*/ 291320 h 1788650"/>
              <a:gd name="connsiteX97" fmla="*/ 788670 w 953770"/>
              <a:gd name="connsiteY97" fmla="*/ 196070 h 1788650"/>
              <a:gd name="connsiteX98" fmla="*/ 792480 w 953770"/>
              <a:gd name="connsiteY98" fmla="*/ 177020 h 1788650"/>
              <a:gd name="connsiteX99" fmla="*/ 800100 w 953770"/>
              <a:gd name="connsiteY99" fmla="*/ 199880 h 1788650"/>
              <a:gd name="connsiteX100" fmla="*/ 803910 w 953770"/>
              <a:gd name="connsiteY100" fmla="*/ 237980 h 1788650"/>
              <a:gd name="connsiteX101" fmla="*/ 807720 w 953770"/>
              <a:gd name="connsiteY101" fmla="*/ 268460 h 1788650"/>
              <a:gd name="connsiteX102" fmla="*/ 815340 w 953770"/>
              <a:gd name="connsiteY102" fmla="*/ 257030 h 1788650"/>
              <a:gd name="connsiteX103" fmla="*/ 826770 w 953770"/>
              <a:gd name="connsiteY103" fmla="*/ 226550 h 1788650"/>
              <a:gd name="connsiteX104" fmla="*/ 845820 w 953770"/>
              <a:gd name="connsiteY104" fmla="*/ 180830 h 1788650"/>
              <a:gd name="connsiteX105" fmla="*/ 853440 w 953770"/>
              <a:gd name="connsiteY105" fmla="*/ 196070 h 1788650"/>
              <a:gd name="connsiteX106" fmla="*/ 868680 w 953770"/>
              <a:gd name="connsiteY106" fmla="*/ 218930 h 1788650"/>
              <a:gd name="connsiteX107" fmla="*/ 876300 w 953770"/>
              <a:gd name="connsiteY107" fmla="*/ 199880 h 1788650"/>
              <a:gd name="connsiteX108" fmla="*/ 883920 w 953770"/>
              <a:gd name="connsiteY108" fmla="*/ 188450 h 1788650"/>
              <a:gd name="connsiteX109" fmla="*/ 887730 w 953770"/>
              <a:gd name="connsiteY109" fmla="*/ 237980 h 1788650"/>
              <a:gd name="connsiteX110" fmla="*/ 894806 w 953770"/>
              <a:gd name="connsiteY110" fmla="*/ 265739 h 1788650"/>
              <a:gd name="connsiteX111" fmla="*/ 906780 w 953770"/>
              <a:gd name="connsiteY111" fmla="*/ 226550 h 1788650"/>
              <a:gd name="connsiteX112" fmla="*/ 929640 w 953770"/>
              <a:gd name="connsiteY112" fmla="*/ 218930 h 1788650"/>
              <a:gd name="connsiteX113" fmla="*/ 933450 w 953770"/>
              <a:gd name="connsiteY113" fmla="*/ 207500 h 1788650"/>
              <a:gd name="connsiteX114" fmla="*/ 944880 w 953770"/>
              <a:gd name="connsiteY114" fmla="*/ 241790 h 1788650"/>
              <a:gd name="connsiteX115" fmla="*/ 941070 w 953770"/>
              <a:gd name="connsiteY115" fmla="*/ 302750 h 1788650"/>
              <a:gd name="connsiteX116" fmla="*/ 944880 w 953770"/>
              <a:gd name="connsiteY116" fmla="*/ 401810 h 1788650"/>
              <a:gd name="connsiteX117" fmla="*/ 948690 w 953770"/>
              <a:gd name="connsiteY117" fmla="*/ 428480 h 1788650"/>
              <a:gd name="connsiteX118" fmla="*/ 952500 w 953770"/>
              <a:gd name="connsiteY118" fmla="*/ 470390 h 1788650"/>
              <a:gd name="connsiteX119" fmla="*/ 950867 w 953770"/>
              <a:gd name="connsiteY119" fmla="*/ 552033 h 1788650"/>
              <a:gd name="connsiteX120" fmla="*/ 945969 w 953770"/>
              <a:gd name="connsiteY120" fmla="*/ 645650 h 1788650"/>
              <a:gd name="connsiteX121" fmla="*/ 946513 w 953770"/>
              <a:gd name="connsiteY121" fmla="*/ 731647 h 1788650"/>
              <a:gd name="connsiteX122" fmla="*/ 938893 w 953770"/>
              <a:gd name="connsiteY122" fmla="*/ 788253 h 1788650"/>
              <a:gd name="connsiteX123" fmla="*/ 941070 w 953770"/>
              <a:gd name="connsiteY123" fmla="*/ 862820 h 1788650"/>
              <a:gd name="connsiteX124" fmla="*/ 933450 w 953770"/>
              <a:gd name="connsiteY124" fmla="*/ 935210 h 1788650"/>
              <a:gd name="connsiteX125" fmla="*/ 925830 w 953770"/>
              <a:gd name="connsiteY125" fmla="*/ 988550 h 1788650"/>
              <a:gd name="connsiteX126" fmla="*/ 929640 w 953770"/>
              <a:gd name="connsiteY126" fmla="*/ 1057130 h 1788650"/>
              <a:gd name="connsiteX127" fmla="*/ 927463 w 953770"/>
              <a:gd name="connsiteY127" fmla="*/ 1130608 h 1788650"/>
              <a:gd name="connsiteX128" fmla="*/ 917121 w 953770"/>
              <a:gd name="connsiteY128" fmla="*/ 1211707 h 1788650"/>
              <a:gd name="connsiteX129" fmla="*/ 917665 w 953770"/>
              <a:gd name="connsiteY129" fmla="*/ 1276477 h 1788650"/>
              <a:gd name="connsiteX130" fmla="*/ 907324 w 953770"/>
              <a:gd name="connsiteY130" fmla="*/ 1341247 h 1788650"/>
              <a:gd name="connsiteX131" fmla="*/ 910590 w 953770"/>
              <a:gd name="connsiteY131" fmla="*/ 1380980 h 1788650"/>
              <a:gd name="connsiteX132" fmla="*/ 902970 w 953770"/>
              <a:gd name="connsiteY132" fmla="*/ 1460446 h 1788650"/>
              <a:gd name="connsiteX133" fmla="*/ 898071 w 953770"/>
              <a:gd name="connsiteY133" fmla="*/ 1525216 h 1788650"/>
              <a:gd name="connsiteX134" fmla="*/ 892628 w 953770"/>
              <a:gd name="connsiteY134" fmla="*/ 1573113 h 1788650"/>
              <a:gd name="connsiteX135" fmla="*/ 887730 w 953770"/>
              <a:gd name="connsiteY135" fmla="*/ 1609580 h 1788650"/>
              <a:gd name="connsiteX136" fmla="*/ 891540 w 953770"/>
              <a:gd name="connsiteY136" fmla="*/ 1617200 h 1788650"/>
              <a:gd name="connsiteX0" fmla="*/ 697230 w 953770"/>
              <a:gd name="connsiteY0" fmla="*/ 1788650 h 1788650"/>
              <a:gd name="connsiteX1" fmla="*/ 704850 w 953770"/>
              <a:gd name="connsiteY1" fmla="*/ 1758170 h 1788650"/>
              <a:gd name="connsiteX2" fmla="*/ 708660 w 953770"/>
              <a:gd name="connsiteY2" fmla="*/ 1742930 h 1788650"/>
              <a:gd name="connsiteX3" fmla="*/ 712470 w 953770"/>
              <a:gd name="connsiteY3" fmla="*/ 1716260 h 1788650"/>
              <a:gd name="connsiteX4" fmla="*/ 716280 w 953770"/>
              <a:gd name="connsiteY4" fmla="*/ 1697210 h 1788650"/>
              <a:gd name="connsiteX5" fmla="*/ 723900 w 953770"/>
              <a:gd name="connsiteY5" fmla="*/ 1674350 h 1788650"/>
              <a:gd name="connsiteX6" fmla="*/ 731520 w 953770"/>
              <a:gd name="connsiteY6" fmla="*/ 1590530 h 1788650"/>
              <a:gd name="connsiteX7" fmla="*/ 735330 w 953770"/>
              <a:gd name="connsiteY7" fmla="*/ 1579100 h 1788650"/>
              <a:gd name="connsiteX8" fmla="*/ 739140 w 953770"/>
              <a:gd name="connsiteY8" fmla="*/ 1529570 h 1788650"/>
              <a:gd name="connsiteX9" fmla="*/ 742950 w 953770"/>
              <a:gd name="connsiteY9" fmla="*/ 1514330 h 1788650"/>
              <a:gd name="connsiteX10" fmla="*/ 746760 w 953770"/>
              <a:gd name="connsiteY10" fmla="*/ 1472420 h 1788650"/>
              <a:gd name="connsiteX11" fmla="*/ 750570 w 953770"/>
              <a:gd name="connsiteY11" fmla="*/ 1457180 h 1788650"/>
              <a:gd name="connsiteX12" fmla="*/ 754380 w 953770"/>
              <a:gd name="connsiteY12" fmla="*/ 1426700 h 1788650"/>
              <a:gd name="connsiteX13" fmla="*/ 758190 w 953770"/>
              <a:gd name="connsiteY13" fmla="*/ 1400030 h 1788650"/>
              <a:gd name="connsiteX14" fmla="*/ 751114 w 953770"/>
              <a:gd name="connsiteY14" fmla="*/ 1333627 h 1788650"/>
              <a:gd name="connsiteX15" fmla="*/ 754925 w 953770"/>
              <a:gd name="connsiteY15" fmla="*/ 1291717 h 1788650"/>
              <a:gd name="connsiteX16" fmla="*/ 758190 w 953770"/>
              <a:gd name="connsiteY16" fmla="*/ 1209530 h 1788650"/>
              <a:gd name="connsiteX17" fmla="*/ 754380 w 953770"/>
              <a:gd name="connsiteY17" fmla="*/ 1190480 h 1788650"/>
              <a:gd name="connsiteX18" fmla="*/ 746760 w 953770"/>
              <a:gd name="connsiteY18" fmla="*/ 1137140 h 1788650"/>
              <a:gd name="connsiteX19" fmla="*/ 735330 w 953770"/>
              <a:gd name="connsiteY19" fmla="*/ 1087610 h 1788650"/>
              <a:gd name="connsiteX20" fmla="*/ 731520 w 953770"/>
              <a:gd name="connsiteY20" fmla="*/ 1076180 h 1788650"/>
              <a:gd name="connsiteX21" fmla="*/ 723900 w 953770"/>
              <a:gd name="connsiteY21" fmla="*/ 1019030 h 1788650"/>
              <a:gd name="connsiteX22" fmla="*/ 716280 w 953770"/>
              <a:gd name="connsiteY22" fmla="*/ 980930 h 1788650"/>
              <a:gd name="connsiteX23" fmla="*/ 712470 w 953770"/>
              <a:gd name="connsiteY23" fmla="*/ 942830 h 1788650"/>
              <a:gd name="connsiteX24" fmla="*/ 704850 w 953770"/>
              <a:gd name="connsiteY24" fmla="*/ 916160 h 1788650"/>
              <a:gd name="connsiteX25" fmla="*/ 701040 w 953770"/>
              <a:gd name="connsiteY25" fmla="*/ 897110 h 1788650"/>
              <a:gd name="connsiteX26" fmla="*/ 693420 w 953770"/>
              <a:gd name="connsiteY26" fmla="*/ 881870 h 1788650"/>
              <a:gd name="connsiteX27" fmla="*/ 685800 w 953770"/>
              <a:gd name="connsiteY27" fmla="*/ 859010 h 1788650"/>
              <a:gd name="connsiteX28" fmla="*/ 674370 w 953770"/>
              <a:gd name="connsiteY28" fmla="*/ 832340 h 1788650"/>
              <a:gd name="connsiteX29" fmla="*/ 666750 w 953770"/>
              <a:gd name="connsiteY29" fmla="*/ 817100 h 1788650"/>
              <a:gd name="connsiteX30" fmla="*/ 659130 w 953770"/>
              <a:gd name="connsiteY30" fmla="*/ 794240 h 1788650"/>
              <a:gd name="connsiteX31" fmla="*/ 655320 w 953770"/>
              <a:gd name="connsiteY31" fmla="*/ 779000 h 1788650"/>
              <a:gd name="connsiteX32" fmla="*/ 647700 w 953770"/>
              <a:gd name="connsiteY32" fmla="*/ 767570 h 1788650"/>
              <a:gd name="connsiteX33" fmla="*/ 640080 w 953770"/>
              <a:gd name="connsiteY33" fmla="*/ 737090 h 1788650"/>
              <a:gd name="connsiteX34" fmla="*/ 636270 w 953770"/>
              <a:gd name="connsiteY34" fmla="*/ 725660 h 1788650"/>
              <a:gd name="connsiteX35" fmla="*/ 632460 w 953770"/>
              <a:gd name="connsiteY35" fmla="*/ 710420 h 1788650"/>
              <a:gd name="connsiteX36" fmla="*/ 624840 w 953770"/>
              <a:gd name="connsiteY36" fmla="*/ 698990 h 1788650"/>
              <a:gd name="connsiteX37" fmla="*/ 621030 w 953770"/>
              <a:gd name="connsiteY37" fmla="*/ 683750 h 1788650"/>
              <a:gd name="connsiteX38" fmla="*/ 605790 w 953770"/>
              <a:gd name="connsiteY38" fmla="*/ 653270 h 1788650"/>
              <a:gd name="connsiteX39" fmla="*/ 586740 w 953770"/>
              <a:gd name="connsiteY39" fmla="*/ 622790 h 1788650"/>
              <a:gd name="connsiteX40" fmla="*/ 567690 w 953770"/>
              <a:gd name="connsiteY40" fmla="*/ 584690 h 1788650"/>
              <a:gd name="connsiteX41" fmla="*/ 567690 w 953770"/>
              <a:gd name="connsiteY41" fmla="*/ 584690 h 1788650"/>
              <a:gd name="connsiteX42" fmla="*/ 537210 w 953770"/>
              <a:gd name="connsiteY42" fmla="*/ 538970 h 1788650"/>
              <a:gd name="connsiteX43" fmla="*/ 518160 w 953770"/>
              <a:gd name="connsiteY43" fmla="*/ 504680 h 1788650"/>
              <a:gd name="connsiteX44" fmla="*/ 510540 w 953770"/>
              <a:gd name="connsiteY44" fmla="*/ 493250 h 1788650"/>
              <a:gd name="connsiteX45" fmla="*/ 468630 w 953770"/>
              <a:gd name="connsiteY45" fmla="*/ 455150 h 1788650"/>
              <a:gd name="connsiteX46" fmla="*/ 434340 w 953770"/>
              <a:gd name="connsiteY46" fmla="*/ 417050 h 1788650"/>
              <a:gd name="connsiteX47" fmla="*/ 403860 w 953770"/>
              <a:gd name="connsiteY47" fmla="*/ 390380 h 1788650"/>
              <a:gd name="connsiteX48" fmla="*/ 369570 w 953770"/>
              <a:gd name="connsiteY48" fmla="*/ 359900 h 1788650"/>
              <a:gd name="connsiteX49" fmla="*/ 342900 w 953770"/>
              <a:gd name="connsiteY49" fmla="*/ 344660 h 1788650"/>
              <a:gd name="connsiteX50" fmla="*/ 308610 w 953770"/>
              <a:gd name="connsiteY50" fmla="*/ 317990 h 1788650"/>
              <a:gd name="connsiteX51" fmla="*/ 281940 w 953770"/>
              <a:gd name="connsiteY51" fmla="*/ 302750 h 1788650"/>
              <a:gd name="connsiteX52" fmla="*/ 270510 w 953770"/>
              <a:gd name="connsiteY52" fmla="*/ 295130 h 1788650"/>
              <a:gd name="connsiteX53" fmla="*/ 224246 w 953770"/>
              <a:gd name="connsiteY53" fmla="*/ 264106 h 1788650"/>
              <a:gd name="connsiteX54" fmla="*/ 188323 w 953770"/>
              <a:gd name="connsiteY54" fmla="*/ 247232 h 1788650"/>
              <a:gd name="connsiteX55" fmla="*/ 163286 w 953770"/>
              <a:gd name="connsiteY55" fmla="*/ 215120 h 1788650"/>
              <a:gd name="connsiteX56" fmla="*/ 117566 w 953770"/>
              <a:gd name="connsiteY56" fmla="*/ 195526 h 1788650"/>
              <a:gd name="connsiteX57" fmla="*/ 76200 w 953770"/>
              <a:gd name="connsiteY57" fmla="*/ 167768 h 1788650"/>
              <a:gd name="connsiteX58" fmla="*/ 30480 w 953770"/>
              <a:gd name="connsiteY58" fmla="*/ 142730 h 1788650"/>
              <a:gd name="connsiteX59" fmla="*/ 22860 w 953770"/>
              <a:gd name="connsiteY59" fmla="*/ 127490 h 1788650"/>
              <a:gd name="connsiteX60" fmla="*/ 11430 w 953770"/>
              <a:gd name="connsiteY60" fmla="*/ 119870 h 1788650"/>
              <a:gd name="connsiteX61" fmla="*/ 19050 w 953770"/>
              <a:gd name="connsiteY61" fmla="*/ 104630 h 1788650"/>
              <a:gd name="connsiteX62" fmla="*/ 30480 w 953770"/>
              <a:gd name="connsiteY62" fmla="*/ 116060 h 1788650"/>
              <a:gd name="connsiteX63" fmla="*/ 41910 w 953770"/>
              <a:gd name="connsiteY63" fmla="*/ 123680 h 1788650"/>
              <a:gd name="connsiteX64" fmla="*/ 60960 w 953770"/>
              <a:gd name="connsiteY64" fmla="*/ 127490 h 1788650"/>
              <a:gd name="connsiteX65" fmla="*/ 53340 w 953770"/>
              <a:gd name="connsiteY65" fmla="*/ 97010 h 1788650"/>
              <a:gd name="connsiteX66" fmla="*/ 49530 w 953770"/>
              <a:gd name="connsiteY66" fmla="*/ 77960 h 1788650"/>
              <a:gd name="connsiteX67" fmla="*/ 72390 w 953770"/>
              <a:gd name="connsiteY67" fmla="*/ 93200 h 1788650"/>
              <a:gd name="connsiteX68" fmla="*/ 83820 w 953770"/>
              <a:gd name="connsiteY68" fmla="*/ 70340 h 1788650"/>
              <a:gd name="connsiteX69" fmla="*/ 110490 w 953770"/>
              <a:gd name="connsiteY69" fmla="*/ 89390 h 1788650"/>
              <a:gd name="connsiteX70" fmla="*/ 118110 w 953770"/>
              <a:gd name="connsiteY70" fmla="*/ 74150 h 1788650"/>
              <a:gd name="connsiteX71" fmla="*/ 125730 w 953770"/>
              <a:gd name="connsiteY71" fmla="*/ 51290 h 1788650"/>
              <a:gd name="connsiteX72" fmla="*/ 133350 w 953770"/>
              <a:gd name="connsiteY72" fmla="*/ 62720 h 1788650"/>
              <a:gd name="connsiteX73" fmla="*/ 140970 w 953770"/>
              <a:gd name="connsiteY73" fmla="*/ 51290 h 1788650"/>
              <a:gd name="connsiteX74" fmla="*/ 182880 w 953770"/>
              <a:gd name="connsiteY74" fmla="*/ 39860 h 1788650"/>
              <a:gd name="connsiteX75" fmla="*/ 211182 w 953770"/>
              <a:gd name="connsiteY75" fmla="*/ 51834 h 1788650"/>
              <a:gd name="connsiteX76" fmla="*/ 242207 w 953770"/>
              <a:gd name="connsiteY76" fmla="*/ 74695 h 1788650"/>
              <a:gd name="connsiteX77" fmla="*/ 283573 w 953770"/>
              <a:gd name="connsiteY77" fmla="*/ 104085 h 1788650"/>
              <a:gd name="connsiteX78" fmla="*/ 349431 w 953770"/>
              <a:gd name="connsiteY78" fmla="*/ 132389 h 1788650"/>
              <a:gd name="connsiteX79" fmla="*/ 389165 w 953770"/>
              <a:gd name="connsiteY79" fmla="*/ 159058 h 1788650"/>
              <a:gd name="connsiteX80" fmla="*/ 421277 w 953770"/>
              <a:gd name="connsiteY80" fmla="*/ 181374 h 1788650"/>
              <a:gd name="connsiteX81" fmla="*/ 457200 w 953770"/>
              <a:gd name="connsiteY81" fmla="*/ 209677 h 1788650"/>
              <a:gd name="connsiteX82" fmla="*/ 524147 w 953770"/>
              <a:gd name="connsiteY82" fmla="*/ 265195 h 1788650"/>
              <a:gd name="connsiteX83" fmla="*/ 555716 w 953770"/>
              <a:gd name="connsiteY83" fmla="*/ 294586 h 1788650"/>
              <a:gd name="connsiteX84" fmla="*/ 594360 w 953770"/>
              <a:gd name="connsiteY84" fmla="*/ 331597 h 1788650"/>
              <a:gd name="connsiteX85" fmla="*/ 622119 w 953770"/>
              <a:gd name="connsiteY85" fmla="*/ 369697 h 1788650"/>
              <a:gd name="connsiteX86" fmla="*/ 647700 w 953770"/>
              <a:gd name="connsiteY86" fmla="*/ 390380 h 1788650"/>
              <a:gd name="connsiteX87" fmla="*/ 678180 w 953770"/>
              <a:gd name="connsiteY87" fmla="*/ 436100 h 1788650"/>
              <a:gd name="connsiteX88" fmla="*/ 704850 w 953770"/>
              <a:gd name="connsiteY88" fmla="*/ 474200 h 1788650"/>
              <a:gd name="connsiteX89" fmla="*/ 741317 w 953770"/>
              <a:gd name="connsiteY89" fmla="*/ 549312 h 1788650"/>
              <a:gd name="connsiteX90" fmla="*/ 767987 w 953770"/>
              <a:gd name="connsiteY90" fmla="*/ 599930 h 1788650"/>
              <a:gd name="connsiteX91" fmla="*/ 798467 w 953770"/>
              <a:gd name="connsiteY91" fmla="*/ 651093 h 1788650"/>
              <a:gd name="connsiteX92" fmla="*/ 807176 w 953770"/>
              <a:gd name="connsiteY92" fmla="*/ 567273 h 1788650"/>
              <a:gd name="connsiteX93" fmla="*/ 801188 w 953770"/>
              <a:gd name="connsiteY93" fmla="*/ 501959 h 1788650"/>
              <a:gd name="connsiteX94" fmla="*/ 796290 w 953770"/>
              <a:gd name="connsiteY94" fmla="*/ 401810 h 1788650"/>
              <a:gd name="connsiteX95" fmla="*/ 792480 w 953770"/>
              <a:gd name="connsiteY95" fmla="*/ 337040 h 1788650"/>
              <a:gd name="connsiteX96" fmla="*/ 784860 w 953770"/>
              <a:gd name="connsiteY96" fmla="*/ 291320 h 1788650"/>
              <a:gd name="connsiteX97" fmla="*/ 788670 w 953770"/>
              <a:gd name="connsiteY97" fmla="*/ 196070 h 1788650"/>
              <a:gd name="connsiteX98" fmla="*/ 792480 w 953770"/>
              <a:gd name="connsiteY98" fmla="*/ 177020 h 1788650"/>
              <a:gd name="connsiteX99" fmla="*/ 800100 w 953770"/>
              <a:gd name="connsiteY99" fmla="*/ 199880 h 1788650"/>
              <a:gd name="connsiteX100" fmla="*/ 803910 w 953770"/>
              <a:gd name="connsiteY100" fmla="*/ 237980 h 1788650"/>
              <a:gd name="connsiteX101" fmla="*/ 807720 w 953770"/>
              <a:gd name="connsiteY101" fmla="*/ 268460 h 1788650"/>
              <a:gd name="connsiteX102" fmla="*/ 815340 w 953770"/>
              <a:gd name="connsiteY102" fmla="*/ 257030 h 1788650"/>
              <a:gd name="connsiteX103" fmla="*/ 826770 w 953770"/>
              <a:gd name="connsiteY103" fmla="*/ 226550 h 1788650"/>
              <a:gd name="connsiteX104" fmla="*/ 845820 w 953770"/>
              <a:gd name="connsiteY104" fmla="*/ 180830 h 1788650"/>
              <a:gd name="connsiteX105" fmla="*/ 853440 w 953770"/>
              <a:gd name="connsiteY105" fmla="*/ 196070 h 1788650"/>
              <a:gd name="connsiteX106" fmla="*/ 868680 w 953770"/>
              <a:gd name="connsiteY106" fmla="*/ 218930 h 1788650"/>
              <a:gd name="connsiteX107" fmla="*/ 876300 w 953770"/>
              <a:gd name="connsiteY107" fmla="*/ 199880 h 1788650"/>
              <a:gd name="connsiteX108" fmla="*/ 883920 w 953770"/>
              <a:gd name="connsiteY108" fmla="*/ 188450 h 1788650"/>
              <a:gd name="connsiteX109" fmla="*/ 887730 w 953770"/>
              <a:gd name="connsiteY109" fmla="*/ 237980 h 1788650"/>
              <a:gd name="connsiteX110" fmla="*/ 894806 w 953770"/>
              <a:gd name="connsiteY110" fmla="*/ 265739 h 1788650"/>
              <a:gd name="connsiteX111" fmla="*/ 906780 w 953770"/>
              <a:gd name="connsiteY111" fmla="*/ 226550 h 1788650"/>
              <a:gd name="connsiteX112" fmla="*/ 929640 w 953770"/>
              <a:gd name="connsiteY112" fmla="*/ 218930 h 1788650"/>
              <a:gd name="connsiteX113" fmla="*/ 933450 w 953770"/>
              <a:gd name="connsiteY113" fmla="*/ 207500 h 1788650"/>
              <a:gd name="connsiteX114" fmla="*/ 944880 w 953770"/>
              <a:gd name="connsiteY114" fmla="*/ 241790 h 1788650"/>
              <a:gd name="connsiteX115" fmla="*/ 941070 w 953770"/>
              <a:gd name="connsiteY115" fmla="*/ 302750 h 1788650"/>
              <a:gd name="connsiteX116" fmla="*/ 944880 w 953770"/>
              <a:gd name="connsiteY116" fmla="*/ 401810 h 1788650"/>
              <a:gd name="connsiteX117" fmla="*/ 948690 w 953770"/>
              <a:gd name="connsiteY117" fmla="*/ 428480 h 1788650"/>
              <a:gd name="connsiteX118" fmla="*/ 952500 w 953770"/>
              <a:gd name="connsiteY118" fmla="*/ 470390 h 1788650"/>
              <a:gd name="connsiteX119" fmla="*/ 950867 w 953770"/>
              <a:gd name="connsiteY119" fmla="*/ 552033 h 1788650"/>
              <a:gd name="connsiteX120" fmla="*/ 945969 w 953770"/>
              <a:gd name="connsiteY120" fmla="*/ 645650 h 1788650"/>
              <a:gd name="connsiteX121" fmla="*/ 946513 w 953770"/>
              <a:gd name="connsiteY121" fmla="*/ 731647 h 1788650"/>
              <a:gd name="connsiteX122" fmla="*/ 938893 w 953770"/>
              <a:gd name="connsiteY122" fmla="*/ 788253 h 1788650"/>
              <a:gd name="connsiteX123" fmla="*/ 941070 w 953770"/>
              <a:gd name="connsiteY123" fmla="*/ 862820 h 1788650"/>
              <a:gd name="connsiteX124" fmla="*/ 933450 w 953770"/>
              <a:gd name="connsiteY124" fmla="*/ 935210 h 1788650"/>
              <a:gd name="connsiteX125" fmla="*/ 925830 w 953770"/>
              <a:gd name="connsiteY125" fmla="*/ 988550 h 1788650"/>
              <a:gd name="connsiteX126" fmla="*/ 929640 w 953770"/>
              <a:gd name="connsiteY126" fmla="*/ 1057130 h 1788650"/>
              <a:gd name="connsiteX127" fmla="*/ 927463 w 953770"/>
              <a:gd name="connsiteY127" fmla="*/ 1130608 h 1788650"/>
              <a:gd name="connsiteX128" fmla="*/ 917121 w 953770"/>
              <a:gd name="connsiteY128" fmla="*/ 1211707 h 1788650"/>
              <a:gd name="connsiteX129" fmla="*/ 917665 w 953770"/>
              <a:gd name="connsiteY129" fmla="*/ 1276477 h 1788650"/>
              <a:gd name="connsiteX130" fmla="*/ 907324 w 953770"/>
              <a:gd name="connsiteY130" fmla="*/ 1341247 h 1788650"/>
              <a:gd name="connsiteX131" fmla="*/ 910590 w 953770"/>
              <a:gd name="connsiteY131" fmla="*/ 1380980 h 1788650"/>
              <a:gd name="connsiteX132" fmla="*/ 902970 w 953770"/>
              <a:gd name="connsiteY132" fmla="*/ 1460446 h 1788650"/>
              <a:gd name="connsiteX133" fmla="*/ 898071 w 953770"/>
              <a:gd name="connsiteY133" fmla="*/ 1525216 h 1788650"/>
              <a:gd name="connsiteX134" fmla="*/ 892628 w 953770"/>
              <a:gd name="connsiteY134" fmla="*/ 1573113 h 1788650"/>
              <a:gd name="connsiteX135" fmla="*/ 887730 w 953770"/>
              <a:gd name="connsiteY135" fmla="*/ 1609580 h 1788650"/>
              <a:gd name="connsiteX136" fmla="*/ 891540 w 953770"/>
              <a:gd name="connsiteY136" fmla="*/ 1617200 h 1788650"/>
              <a:gd name="connsiteX0" fmla="*/ 697230 w 953770"/>
              <a:gd name="connsiteY0" fmla="*/ 1788650 h 1788650"/>
              <a:gd name="connsiteX1" fmla="*/ 704850 w 953770"/>
              <a:gd name="connsiteY1" fmla="*/ 1758170 h 1788650"/>
              <a:gd name="connsiteX2" fmla="*/ 708660 w 953770"/>
              <a:gd name="connsiteY2" fmla="*/ 1742930 h 1788650"/>
              <a:gd name="connsiteX3" fmla="*/ 712470 w 953770"/>
              <a:gd name="connsiteY3" fmla="*/ 1716260 h 1788650"/>
              <a:gd name="connsiteX4" fmla="*/ 716280 w 953770"/>
              <a:gd name="connsiteY4" fmla="*/ 1697210 h 1788650"/>
              <a:gd name="connsiteX5" fmla="*/ 723900 w 953770"/>
              <a:gd name="connsiteY5" fmla="*/ 1674350 h 1788650"/>
              <a:gd name="connsiteX6" fmla="*/ 731520 w 953770"/>
              <a:gd name="connsiteY6" fmla="*/ 1590530 h 1788650"/>
              <a:gd name="connsiteX7" fmla="*/ 735330 w 953770"/>
              <a:gd name="connsiteY7" fmla="*/ 1579100 h 1788650"/>
              <a:gd name="connsiteX8" fmla="*/ 739140 w 953770"/>
              <a:gd name="connsiteY8" fmla="*/ 1529570 h 1788650"/>
              <a:gd name="connsiteX9" fmla="*/ 742950 w 953770"/>
              <a:gd name="connsiteY9" fmla="*/ 1514330 h 1788650"/>
              <a:gd name="connsiteX10" fmla="*/ 746760 w 953770"/>
              <a:gd name="connsiteY10" fmla="*/ 1472420 h 1788650"/>
              <a:gd name="connsiteX11" fmla="*/ 750570 w 953770"/>
              <a:gd name="connsiteY11" fmla="*/ 1457180 h 1788650"/>
              <a:gd name="connsiteX12" fmla="*/ 754380 w 953770"/>
              <a:gd name="connsiteY12" fmla="*/ 1426700 h 1788650"/>
              <a:gd name="connsiteX13" fmla="*/ 744583 w 953770"/>
              <a:gd name="connsiteY13" fmla="*/ 1400030 h 1788650"/>
              <a:gd name="connsiteX14" fmla="*/ 751114 w 953770"/>
              <a:gd name="connsiteY14" fmla="*/ 1333627 h 1788650"/>
              <a:gd name="connsiteX15" fmla="*/ 754925 w 953770"/>
              <a:gd name="connsiteY15" fmla="*/ 1291717 h 1788650"/>
              <a:gd name="connsiteX16" fmla="*/ 758190 w 953770"/>
              <a:gd name="connsiteY16" fmla="*/ 1209530 h 1788650"/>
              <a:gd name="connsiteX17" fmla="*/ 754380 w 953770"/>
              <a:gd name="connsiteY17" fmla="*/ 1190480 h 1788650"/>
              <a:gd name="connsiteX18" fmla="*/ 746760 w 953770"/>
              <a:gd name="connsiteY18" fmla="*/ 1137140 h 1788650"/>
              <a:gd name="connsiteX19" fmla="*/ 735330 w 953770"/>
              <a:gd name="connsiteY19" fmla="*/ 1087610 h 1788650"/>
              <a:gd name="connsiteX20" fmla="*/ 731520 w 953770"/>
              <a:gd name="connsiteY20" fmla="*/ 1076180 h 1788650"/>
              <a:gd name="connsiteX21" fmla="*/ 723900 w 953770"/>
              <a:gd name="connsiteY21" fmla="*/ 1019030 h 1788650"/>
              <a:gd name="connsiteX22" fmla="*/ 716280 w 953770"/>
              <a:gd name="connsiteY22" fmla="*/ 980930 h 1788650"/>
              <a:gd name="connsiteX23" fmla="*/ 712470 w 953770"/>
              <a:gd name="connsiteY23" fmla="*/ 942830 h 1788650"/>
              <a:gd name="connsiteX24" fmla="*/ 704850 w 953770"/>
              <a:gd name="connsiteY24" fmla="*/ 916160 h 1788650"/>
              <a:gd name="connsiteX25" fmla="*/ 701040 w 953770"/>
              <a:gd name="connsiteY25" fmla="*/ 897110 h 1788650"/>
              <a:gd name="connsiteX26" fmla="*/ 693420 w 953770"/>
              <a:gd name="connsiteY26" fmla="*/ 881870 h 1788650"/>
              <a:gd name="connsiteX27" fmla="*/ 685800 w 953770"/>
              <a:gd name="connsiteY27" fmla="*/ 859010 h 1788650"/>
              <a:gd name="connsiteX28" fmla="*/ 674370 w 953770"/>
              <a:gd name="connsiteY28" fmla="*/ 832340 h 1788650"/>
              <a:gd name="connsiteX29" fmla="*/ 666750 w 953770"/>
              <a:gd name="connsiteY29" fmla="*/ 817100 h 1788650"/>
              <a:gd name="connsiteX30" fmla="*/ 659130 w 953770"/>
              <a:gd name="connsiteY30" fmla="*/ 794240 h 1788650"/>
              <a:gd name="connsiteX31" fmla="*/ 655320 w 953770"/>
              <a:gd name="connsiteY31" fmla="*/ 779000 h 1788650"/>
              <a:gd name="connsiteX32" fmla="*/ 647700 w 953770"/>
              <a:gd name="connsiteY32" fmla="*/ 767570 h 1788650"/>
              <a:gd name="connsiteX33" fmla="*/ 640080 w 953770"/>
              <a:gd name="connsiteY33" fmla="*/ 737090 h 1788650"/>
              <a:gd name="connsiteX34" fmla="*/ 636270 w 953770"/>
              <a:gd name="connsiteY34" fmla="*/ 725660 h 1788650"/>
              <a:gd name="connsiteX35" fmla="*/ 632460 w 953770"/>
              <a:gd name="connsiteY35" fmla="*/ 710420 h 1788650"/>
              <a:gd name="connsiteX36" fmla="*/ 624840 w 953770"/>
              <a:gd name="connsiteY36" fmla="*/ 698990 h 1788650"/>
              <a:gd name="connsiteX37" fmla="*/ 621030 w 953770"/>
              <a:gd name="connsiteY37" fmla="*/ 683750 h 1788650"/>
              <a:gd name="connsiteX38" fmla="*/ 605790 w 953770"/>
              <a:gd name="connsiteY38" fmla="*/ 653270 h 1788650"/>
              <a:gd name="connsiteX39" fmla="*/ 586740 w 953770"/>
              <a:gd name="connsiteY39" fmla="*/ 622790 h 1788650"/>
              <a:gd name="connsiteX40" fmla="*/ 567690 w 953770"/>
              <a:gd name="connsiteY40" fmla="*/ 584690 h 1788650"/>
              <a:gd name="connsiteX41" fmla="*/ 567690 w 953770"/>
              <a:gd name="connsiteY41" fmla="*/ 584690 h 1788650"/>
              <a:gd name="connsiteX42" fmla="*/ 537210 w 953770"/>
              <a:gd name="connsiteY42" fmla="*/ 538970 h 1788650"/>
              <a:gd name="connsiteX43" fmla="*/ 518160 w 953770"/>
              <a:gd name="connsiteY43" fmla="*/ 504680 h 1788650"/>
              <a:gd name="connsiteX44" fmla="*/ 510540 w 953770"/>
              <a:gd name="connsiteY44" fmla="*/ 493250 h 1788650"/>
              <a:gd name="connsiteX45" fmla="*/ 468630 w 953770"/>
              <a:gd name="connsiteY45" fmla="*/ 455150 h 1788650"/>
              <a:gd name="connsiteX46" fmla="*/ 434340 w 953770"/>
              <a:gd name="connsiteY46" fmla="*/ 417050 h 1788650"/>
              <a:gd name="connsiteX47" fmla="*/ 403860 w 953770"/>
              <a:gd name="connsiteY47" fmla="*/ 390380 h 1788650"/>
              <a:gd name="connsiteX48" fmla="*/ 369570 w 953770"/>
              <a:gd name="connsiteY48" fmla="*/ 359900 h 1788650"/>
              <a:gd name="connsiteX49" fmla="*/ 342900 w 953770"/>
              <a:gd name="connsiteY49" fmla="*/ 344660 h 1788650"/>
              <a:gd name="connsiteX50" fmla="*/ 308610 w 953770"/>
              <a:gd name="connsiteY50" fmla="*/ 317990 h 1788650"/>
              <a:gd name="connsiteX51" fmla="*/ 281940 w 953770"/>
              <a:gd name="connsiteY51" fmla="*/ 302750 h 1788650"/>
              <a:gd name="connsiteX52" fmla="*/ 270510 w 953770"/>
              <a:gd name="connsiteY52" fmla="*/ 295130 h 1788650"/>
              <a:gd name="connsiteX53" fmla="*/ 224246 w 953770"/>
              <a:gd name="connsiteY53" fmla="*/ 264106 h 1788650"/>
              <a:gd name="connsiteX54" fmla="*/ 188323 w 953770"/>
              <a:gd name="connsiteY54" fmla="*/ 247232 h 1788650"/>
              <a:gd name="connsiteX55" fmla="*/ 163286 w 953770"/>
              <a:gd name="connsiteY55" fmla="*/ 215120 h 1788650"/>
              <a:gd name="connsiteX56" fmla="*/ 117566 w 953770"/>
              <a:gd name="connsiteY56" fmla="*/ 195526 h 1788650"/>
              <a:gd name="connsiteX57" fmla="*/ 76200 w 953770"/>
              <a:gd name="connsiteY57" fmla="*/ 167768 h 1788650"/>
              <a:gd name="connsiteX58" fmla="*/ 30480 w 953770"/>
              <a:gd name="connsiteY58" fmla="*/ 142730 h 1788650"/>
              <a:gd name="connsiteX59" fmla="*/ 22860 w 953770"/>
              <a:gd name="connsiteY59" fmla="*/ 127490 h 1788650"/>
              <a:gd name="connsiteX60" fmla="*/ 11430 w 953770"/>
              <a:gd name="connsiteY60" fmla="*/ 119870 h 1788650"/>
              <a:gd name="connsiteX61" fmla="*/ 19050 w 953770"/>
              <a:gd name="connsiteY61" fmla="*/ 104630 h 1788650"/>
              <a:gd name="connsiteX62" fmla="*/ 30480 w 953770"/>
              <a:gd name="connsiteY62" fmla="*/ 116060 h 1788650"/>
              <a:gd name="connsiteX63" fmla="*/ 41910 w 953770"/>
              <a:gd name="connsiteY63" fmla="*/ 123680 h 1788650"/>
              <a:gd name="connsiteX64" fmla="*/ 60960 w 953770"/>
              <a:gd name="connsiteY64" fmla="*/ 127490 h 1788650"/>
              <a:gd name="connsiteX65" fmla="*/ 53340 w 953770"/>
              <a:gd name="connsiteY65" fmla="*/ 97010 h 1788650"/>
              <a:gd name="connsiteX66" fmla="*/ 49530 w 953770"/>
              <a:gd name="connsiteY66" fmla="*/ 77960 h 1788650"/>
              <a:gd name="connsiteX67" fmla="*/ 72390 w 953770"/>
              <a:gd name="connsiteY67" fmla="*/ 93200 h 1788650"/>
              <a:gd name="connsiteX68" fmla="*/ 83820 w 953770"/>
              <a:gd name="connsiteY68" fmla="*/ 70340 h 1788650"/>
              <a:gd name="connsiteX69" fmla="*/ 110490 w 953770"/>
              <a:gd name="connsiteY69" fmla="*/ 89390 h 1788650"/>
              <a:gd name="connsiteX70" fmla="*/ 118110 w 953770"/>
              <a:gd name="connsiteY70" fmla="*/ 74150 h 1788650"/>
              <a:gd name="connsiteX71" fmla="*/ 125730 w 953770"/>
              <a:gd name="connsiteY71" fmla="*/ 51290 h 1788650"/>
              <a:gd name="connsiteX72" fmla="*/ 133350 w 953770"/>
              <a:gd name="connsiteY72" fmla="*/ 62720 h 1788650"/>
              <a:gd name="connsiteX73" fmla="*/ 140970 w 953770"/>
              <a:gd name="connsiteY73" fmla="*/ 51290 h 1788650"/>
              <a:gd name="connsiteX74" fmla="*/ 182880 w 953770"/>
              <a:gd name="connsiteY74" fmla="*/ 39860 h 1788650"/>
              <a:gd name="connsiteX75" fmla="*/ 211182 w 953770"/>
              <a:gd name="connsiteY75" fmla="*/ 51834 h 1788650"/>
              <a:gd name="connsiteX76" fmla="*/ 242207 w 953770"/>
              <a:gd name="connsiteY76" fmla="*/ 74695 h 1788650"/>
              <a:gd name="connsiteX77" fmla="*/ 283573 w 953770"/>
              <a:gd name="connsiteY77" fmla="*/ 104085 h 1788650"/>
              <a:gd name="connsiteX78" fmla="*/ 349431 w 953770"/>
              <a:gd name="connsiteY78" fmla="*/ 132389 h 1788650"/>
              <a:gd name="connsiteX79" fmla="*/ 389165 w 953770"/>
              <a:gd name="connsiteY79" fmla="*/ 159058 h 1788650"/>
              <a:gd name="connsiteX80" fmla="*/ 421277 w 953770"/>
              <a:gd name="connsiteY80" fmla="*/ 181374 h 1788650"/>
              <a:gd name="connsiteX81" fmla="*/ 457200 w 953770"/>
              <a:gd name="connsiteY81" fmla="*/ 209677 h 1788650"/>
              <a:gd name="connsiteX82" fmla="*/ 524147 w 953770"/>
              <a:gd name="connsiteY82" fmla="*/ 265195 h 1788650"/>
              <a:gd name="connsiteX83" fmla="*/ 555716 w 953770"/>
              <a:gd name="connsiteY83" fmla="*/ 294586 h 1788650"/>
              <a:gd name="connsiteX84" fmla="*/ 594360 w 953770"/>
              <a:gd name="connsiteY84" fmla="*/ 331597 h 1788650"/>
              <a:gd name="connsiteX85" fmla="*/ 622119 w 953770"/>
              <a:gd name="connsiteY85" fmla="*/ 369697 h 1788650"/>
              <a:gd name="connsiteX86" fmla="*/ 647700 w 953770"/>
              <a:gd name="connsiteY86" fmla="*/ 390380 h 1788650"/>
              <a:gd name="connsiteX87" fmla="*/ 678180 w 953770"/>
              <a:gd name="connsiteY87" fmla="*/ 436100 h 1788650"/>
              <a:gd name="connsiteX88" fmla="*/ 704850 w 953770"/>
              <a:gd name="connsiteY88" fmla="*/ 474200 h 1788650"/>
              <a:gd name="connsiteX89" fmla="*/ 741317 w 953770"/>
              <a:gd name="connsiteY89" fmla="*/ 549312 h 1788650"/>
              <a:gd name="connsiteX90" fmla="*/ 767987 w 953770"/>
              <a:gd name="connsiteY90" fmla="*/ 599930 h 1788650"/>
              <a:gd name="connsiteX91" fmla="*/ 798467 w 953770"/>
              <a:gd name="connsiteY91" fmla="*/ 651093 h 1788650"/>
              <a:gd name="connsiteX92" fmla="*/ 807176 w 953770"/>
              <a:gd name="connsiteY92" fmla="*/ 567273 h 1788650"/>
              <a:gd name="connsiteX93" fmla="*/ 801188 w 953770"/>
              <a:gd name="connsiteY93" fmla="*/ 501959 h 1788650"/>
              <a:gd name="connsiteX94" fmla="*/ 796290 w 953770"/>
              <a:gd name="connsiteY94" fmla="*/ 401810 h 1788650"/>
              <a:gd name="connsiteX95" fmla="*/ 792480 w 953770"/>
              <a:gd name="connsiteY95" fmla="*/ 337040 h 1788650"/>
              <a:gd name="connsiteX96" fmla="*/ 784860 w 953770"/>
              <a:gd name="connsiteY96" fmla="*/ 291320 h 1788650"/>
              <a:gd name="connsiteX97" fmla="*/ 788670 w 953770"/>
              <a:gd name="connsiteY97" fmla="*/ 196070 h 1788650"/>
              <a:gd name="connsiteX98" fmla="*/ 792480 w 953770"/>
              <a:gd name="connsiteY98" fmla="*/ 177020 h 1788650"/>
              <a:gd name="connsiteX99" fmla="*/ 800100 w 953770"/>
              <a:gd name="connsiteY99" fmla="*/ 199880 h 1788650"/>
              <a:gd name="connsiteX100" fmla="*/ 803910 w 953770"/>
              <a:gd name="connsiteY100" fmla="*/ 237980 h 1788650"/>
              <a:gd name="connsiteX101" fmla="*/ 807720 w 953770"/>
              <a:gd name="connsiteY101" fmla="*/ 268460 h 1788650"/>
              <a:gd name="connsiteX102" fmla="*/ 815340 w 953770"/>
              <a:gd name="connsiteY102" fmla="*/ 257030 h 1788650"/>
              <a:gd name="connsiteX103" fmla="*/ 826770 w 953770"/>
              <a:gd name="connsiteY103" fmla="*/ 226550 h 1788650"/>
              <a:gd name="connsiteX104" fmla="*/ 845820 w 953770"/>
              <a:gd name="connsiteY104" fmla="*/ 180830 h 1788650"/>
              <a:gd name="connsiteX105" fmla="*/ 853440 w 953770"/>
              <a:gd name="connsiteY105" fmla="*/ 196070 h 1788650"/>
              <a:gd name="connsiteX106" fmla="*/ 868680 w 953770"/>
              <a:gd name="connsiteY106" fmla="*/ 218930 h 1788650"/>
              <a:gd name="connsiteX107" fmla="*/ 876300 w 953770"/>
              <a:gd name="connsiteY107" fmla="*/ 199880 h 1788650"/>
              <a:gd name="connsiteX108" fmla="*/ 883920 w 953770"/>
              <a:gd name="connsiteY108" fmla="*/ 188450 h 1788650"/>
              <a:gd name="connsiteX109" fmla="*/ 887730 w 953770"/>
              <a:gd name="connsiteY109" fmla="*/ 237980 h 1788650"/>
              <a:gd name="connsiteX110" fmla="*/ 894806 w 953770"/>
              <a:gd name="connsiteY110" fmla="*/ 265739 h 1788650"/>
              <a:gd name="connsiteX111" fmla="*/ 906780 w 953770"/>
              <a:gd name="connsiteY111" fmla="*/ 226550 h 1788650"/>
              <a:gd name="connsiteX112" fmla="*/ 929640 w 953770"/>
              <a:gd name="connsiteY112" fmla="*/ 218930 h 1788650"/>
              <a:gd name="connsiteX113" fmla="*/ 933450 w 953770"/>
              <a:gd name="connsiteY113" fmla="*/ 207500 h 1788650"/>
              <a:gd name="connsiteX114" fmla="*/ 944880 w 953770"/>
              <a:gd name="connsiteY114" fmla="*/ 241790 h 1788650"/>
              <a:gd name="connsiteX115" fmla="*/ 941070 w 953770"/>
              <a:gd name="connsiteY115" fmla="*/ 302750 h 1788650"/>
              <a:gd name="connsiteX116" fmla="*/ 944880 w 953770"/>
              <a:gd name="connsiteY116" fmla="*/ 401810 h 1788650"/>
              <a:gd name="connsiteX117" fmla="*/ 948690 w 953770"/>
              <a:gd name="connsiteY117" fmla="*/ 428480 h 1788650"/>
              <a:gd name="connsiteX118" fmla="*/ 952500 w 953770"/>
              <a:gd name="connsiteY118" fmla="*/ 470390 h 1788650"/>
              <a:gd name="connsiteX119" fmla="*/ 950867 w 953770"/>
              <a:gd name="connsiteY119" fmla="*/ 552033 h 1788650"/>
              <a:gd name="connsiteX120" fmla="*/ 945969 w 953770"/>
              <a:gd name="connsiteY120" fmla="*/ 645650 h 1788650"/>
              <a:gd name="connsiteX121" fmla="*/ 946513 w 953770"/>
              <a:gd name="connsiteY121" fmla="*/ 731647 h 1788650"/>
              <a:gd name="connsiteX122" fmla="*/ 938893 w 953770"/>
              <a:gd name="connsiteY122" fmla="*/ 788253 h 1788650"/>
              <a:gd name="connsiteX123" fmla="*/ 941070 w 953770"/>
              <a:gd name="connsiteY123" fmla="*/ 862820 h 1788650"/>
              <a:gd name="connsiteX124" fmla="*/ 933450 w 953770"/>
              <a:gd name="connsiteY124" fmla="*/ 935210 h 1788650"/>
              <a:gd name="connsiteX125" fmla="*/ 925830 w 953770"/>
              <a:gd name="connsiteY125" fmla="*/ 988550 h 1788650"/>
              <a:gd name="connsiteX126" fmla="*/ 929640 w 953770"/>
              <a:gd name="connsiteY126" fmla="*/ 1057130 h 1788650"/>
              <a:gd name="connsiteX127" fmla="*/ 927463 w 953770"/>
              <a:gd name="connsiteY127" fmla="*/ 1130608 h 1788650"/>
              <a:gd name="connsiteX128" fmla="*/ 917121 w 953770"/>
              <a:gd name="connsiteY128" fmla="*/ 1211707 h 1788650"/>
              <a:gd name="connsiteX129" fmla="*/ 917665 w 953770"/>
              <a:gd name="connsiteY129" fmla="*/ 1276477 h 1788650"/>
              <a:gd name="connsiteX130" fmla="*/ 907324 w 953770"/>
              <a:gd name="connsiteY130" fmla="*/ 1341247 h 1788650"/>
              <a:gd name="connsiteX131" fmla="*/ 910590 w 953770"/>
              <a:gd name="connsiteY131" fmla="*/ 1380980 h 1788650"/>
              <a:gd name="connsiteX132" fmla="*/ 902970 w 953770"/>
              <a:gd name="connsiteY132" fmla="*/ 1460446 h 1788650"/>
              <a:gd name="connsiteX133" fmla="*/ 898071 w 953770"/>
              <a:gd name="connsiteY133" fmla="*/ 1525216 h 1788650"/>
              <a:gd name="connsiteX134" fmla="*/ 892628 w 953770"/>
              <a:gd name="connsiteY134" fmla="*/ 1573113 h 1788650"/>
              <a:gd name="connsiteX135" fmla="*/ 887730 w 953770"/>
              <a:gd name="connsiteY135" fmla="*/ 1609580 h 1788650"/>
              <a:gd name="connsiteX136" fmla="*/ 891540 w 953770"/>
              <a:gd name="connsiteY136" fmla="*/ 1617200 h 1788650"/>
              <a:gd name="connsiteX0" fmla="*/ 697230 w 953770"/>
              <a:gd name="connsiteY0" fmla="*/ 1788650 h 1788650"/>
              <a:gd name="connsiteX1" fmla="*/ 704850 w 953770"/>
              <a:gd name="connsiteY1" fmla="*/ 1758170 h 1788650"/>
              <a:gd name="connsiteX2" fmla="*/ 708660 w 953770"/>
              <a:gd name="connsiteY2" fmla="*/ 1742930 h 1788650"/>
              <a:gd name="connsiteX3" fmla="*/ 712470 w 953770"/>
              <a:gd name="connsiteY3" fmla="*/ 1716260 h 1788650"/>
              <a:gd name="connsiteX4" fmla="*/ 716280 w 953770"/>
              <a:gd name="connsiteY4" fmla="*/ 1697210 h 1788650"/>
              <a:gd name="connsiteX5" fmla="*/ 723900 w 953770"/>
              <a:gd name="connsiteY5" fmla="*/ 1674350 h 1788650"/>
              <a:gd name="connsiteX6" fmla="*/ 731520 w 953770"/>
              <a:gd name="connsiteY6" fmla="*/ 1590530 h 1788650"/>
              <a:gd name="connsiteX7" fmla="*/ 735330 w 953770"/>
              <a:gd name="connsiteY7" fmla="*/ 1579100 h 1788650"/>
              <a:gd name="connsiteX8" fmla="*/ 739140 w 953770"/>
              <a:gd name="connsiteY8" fmla="*/ 1529570 h 1788650"/>
              <a:gd name="connsiteX9" fmla="*/ 742950 w 953770"/>
              <a:gd name="connsiteY9" fmla="*/ 1514330 h 1788650"/>
              <a:gd name="connsiteX10" fmla="*/ 746760 w 953770"/>
              <a:gd name="connsiteY10" fmla="*/ 1472420 h 1788650"/>
              <a:gd name="connsiteX11" fmla="*/ 750570 w 953770"/>
              <a:gd name="connsiteY11" fmla="*/ 1457180 h 1788650"/>
              <a:gd name="connsiteX12" fmla="*/ 740772 w 953770"/>
              <a:gd name="connsiteY12" fmla="*/ 1423979 h 1788650"/>
              <a:gd name="connsiteX13" fmla="*/ 744583 w 953770"/>
              <a:gd name="connsiteY13" fmla="*/ 1400030 h 1788650"/>
              <a:gd name="connsiteX14" fmla="*/ 751114 w 953770"/>
              <a:gd name="connsiteY14" fmla="*/ 1333627 h 1788650"/>
              <a:gd name="connsiteX15" fmla="*/ 754925 w 953770"/>
              <a:gd name="connsiteY15" fmla="*/ 1291717 h 1788650"/>
              <a:gd name="connsiteX16" fmla="*/ 758190 w 953770"/>
              <a:gd name="connsiteY16" fmla="*/ 1209530 h 1788650"/>
              <a:gd name="connsiteX17" fmla="*/ 754380 w 953770"/>
              <a:gd name="connsiteY17" fmla="*/ 1190480 h 1788650"/>
              <a:gd name="connsiteX18" fmla="*/ 746760 w 953770"/>
              <a:gd name="connsiteY18" fmla="*/ 1137140 h 1788650"/>
              <a:gd name="connsiteX19" fmla="*/ 735330 w 953770"/>
              <a:gd name="connsiteY19" fmla="*/ 1087610 h 1788650"/>
              <a:gd name="connsiteX20" fmla="*/ 731520 w 953770"/>
              <a:gd name="connsiteY20" fmla="*/ 1076180 h 1788650"/>
              <a:gd name="connsiteX21" fmla="*/ 723900 w 953770"/>
              <a:gd name="connsiteY21" fmla="*/ 1019030 h 1788650"/>
              <a:gd name="connsiteX22" fmla="*/ 716280 w 953770"/>
              <a:gd name="connsiteY22" fmla="*/ 980930 h 1788650"/>
              <a:gd name="connsiteX23" fmla="*/ 712470 w 953770"/>
              <a:gd name="connsiteY23" fmla="*/ 942830 h 1788650"/>
              <a:gd name="connsiteX24" fmla="*/ 704850 w 953770"/>
              <a:gd name="connsiteY24" fmla="*/ 916160 h 1788650"/>
              <a:gd name="connsiteX25" fmla="*/ 701040 w 953770"/>
              <a:gd name="connsiteY25" fmla="*/ 897110 h 1788650"/>
              <a:gd name="connsiteX26" fmla="*/ 693420 w 953770"/>
              <a:gd name="connsiteY26" fmla="*/ 881870 h 1788650"/>
              <a:gd name="connsiteX27" fmla="*/ 685800 w 953770"/>
              <a:gd name="connsiteY27" fmla="*/ 859010 h 1788650"/>
              <a:gd name="connsiteX28" fmla="*/ 674370 w 953770"/>
              <a:gd name="connsiteY28" fmla="*/ 832340 h 1788650"/>
              <a:gd name="connsiteX29" fmla="*/ 666750 w 953770"/>
              <a:gd name="connsiteY29" fmla="*/ 817100 h 1788650"/>
              <a:gd name="connsiteX30" fmla="*/ 659130 w 953770"/>
              <a:gd name="connsiteY30" fmla="*/ 794240 h 1788650"/>
              <a:gd name="connsiteX31" fmla="*/ 655320 w 953770"/>
              <a:gd name="connsiteY31" fmla="*/ 779000 h 1788650"/>
              <a:gd name="connsiteX32" fmla="*/ 647700 w 953770"/>
              <a:gd name="connsiteY32" fmla="*/ 767570 h 1788650"/>
              <a:gd name="connsiteX33" fmla="*/ 640080 w 953770"/>
              <a:gd name="connsiteY33" fmla="*/ 737090 h 1788650"/>
              <a:gd name="connsiteX34" fmla="*/ 636270 w 953770"/>
              <a:gd name="connsiteY34" fmla="*/ 725660 h 1788650"/>
              <a:gd name="connsiteX35" fmla="*/ 632460 w 953770"/>
              <a:gd name="connsiteY35" fmla="*/ 710420 h 1788650"/>
              <a:gd name="connsiteX36" fmla="*/ 624840 w 953770"/>
              <a:gd name="connsiteY36" fmla="*/ 698990 h 1788650"/>
              <a:gd name="connsiteX37" fmla="*/ 621030 w 953770"/>
              <a:gd name="connsiteY37" fmla="*/ 683750 h 1788650"/>
              <a:gd name="connsiteX38" fmla="*/ 605790 w 953770"/>
              <a:gd name="connsiteY38" fmla="*/ 653270 h 1788650"/>
              <a:gd name="connsiteX39" fmla="*/ 586740 w 953770"/>
              <a:gd name="connsiteY39" fmla="*/ 622790 h 1788650"/>
              <a:gd name="connsiteX40" fmla="*/ 567690 w 953770"/>
              <a:gd name="connsiteY40" fmla="*/ 584690 h 1788650"/>
              <a:gd name="connsiteX41" fmla="*/ 567690 w 953770"/>
              <a:gd name="connsiteY41" fmla="*/ 584690 h 1788650"/>
              <a:gd name="connsiteX42" fmla="*/ 537210 w 953770"/>
              <a:gd name="connsiteY42" fmla="*/ 538970 h 1788650"/>
              <a:gd name="connsiteX43" fmla="*/ 518160 w 953770"/>
              <a:gd name="connsiteY43" fmla="*/ 504680 h 1788650"/>
              <a:gd name="connsiteX44" fmla="*/ 510540 w 953770"/>
              <a:gd name="connsiteY44" fmla="*/ 493250 h 1788650"/>
              <a:gd name="connsiteX45" fmla="*/ 468630 w 953770"/>
              <a:gd name="connsiteY45" fmla="*/ 455150 h 1788650"/>
              <a:gd name="connsiteX46" fmla="*/ 434340 w 953770"/>
              <a:gd name="connsiteY46" fmla="*/ 417050 h 1788650"/>
              <a:gd name="connsiteX47" fmla="*/ 403860 w 953770"/>
              <a:gd name="connsiteY47" fmla="*/ 390380 h 1788650"/>
              <a:gd name="connsiteX48" fmla="*/ 369570 w 953770"/>
              <a:gd name="connsiteY48" fmla="*/ 359900 h 1788650"/>
              <a:gd name="connsiteX49" fmla="*/ 342900 w 953770"/>
              <a:gd name="connsiteY49" fmla="*/ 344660 h 1788650"/>
              <a:gd name="connsiteX50" fmla="*/ 308610 w 953770"/>
              <a:gd name="connsiteY50" fmla="*/ 317990 h 1788650"/>
              <a:gd name="connsiteX51" fmla="*/ 281940 w 953770"/>
              <a:gd name="connsiteY51" fmla="*/ 302750 h 1788650"/>
              <a:gd name="connsiteX52" fmla="*/ 270510 w 953770"/>
              <a:gd name="connsiteY52" fmla="*/ 295130 h 1788650"/>
              <a:gd name="connsiteX53" fmla="*/ 224246 w 953770"/>
              <a:gd name="connsiteY53" fmla="*/ 264106 h 1788650"/>
              <a:gd name="connsiteX54" fmla="*/ 188323 w 953770"/>
              <a:gd name="connsiteY54" fmla="*/ 247232 h 1788650"/>
              <a:gd name="connsiteX55" fmla="*/ 163286 w 953770"/>
              <a:gd name="connsiteY55" fmla="*/ 215120 h 1788650"/>
              <a:gd name="connsiteX56" fmla="*/ 117566 w 953770"/>
              <a:gd name="connsiteY56" fmla="*/ 195526 h 1788650"/>
              <a:gd name="connsiteX57" fmla="*/ 76200 w 953770"/>
              <a:gd name="connsiteY57" fmla="*/ 167768 h 1788650"/>
              <a:gd name="connsiteX58" fmla="*/ 30480 w 953770"/>
              <a:gd name="connsiteY58" fmla="*/ 142730 h 1788650"/>
              <a:gd name="connsiteX59" fmla="*/ 22860 w 953770"/>
              <a:gd name="connsiteY59" fmla="*/ 127490 h 1788650"/>
              <a:gd name="connsiteX60" fmla="*/ 11430 w 953770"/>
              <a:gd name="connsiteY60" fmla="*/ 119870 h 1788650"/>
              <a:gd name="connsiteX61" fmla="*/ 19050 w 953770"/>
              <a:gd name="connsiteY61" fmla="*/ 104630 h 1788650"/>
              <a:gd name="connsiteX62" fmla="*/ 30480 w 953770"/>
              <a:gd name="connsiteY62" fmla="*/ 116060 h 1788650"/>
              <a:gd name="connsiteX63" fmla="*/ 41910 w 953770"/>
              <a:gd name="connsiteY63" fmla="*/ 123680 h 1788650"/>
              <a:gd name="connsiteX64" fmla="*/ 60960 w 953770"/>
              <a:gd name="connsiteY64" fmla="*/ 127490 h 1788650"/>
              <a:gd name="connsiteX65" fmla="*/ 53340 w 953770"/>
              <a:gd name="connsiteY65" fmla="*/ 97010 h 1788650"/>
              <a:gd name="connsiteX66" fmla="*/ 49530 w 953770"/>
              <a:gd name="connsiteY66" fmla="*/ 77960 h 1788650"/>
              <a:gd name="connsiteX67" fmla="*/ 72390 w 953770"/>
              <a:gd name="connsiteY67" fmla="*/ 93200 h 1788650"/>
              <a:gd name="connsiteX68" fmla="*/ 83820 w 953770"/>
              <a:gd name="connsiteY68" fmla="*/ 70340 h 1788650"/>
              <a:gd name="connsiteX69" fmla="*/ 110490 w 953770"/>
              <a:gd name="connsiteY69" fmla="*/ 89390 h 1788650"/>
              <a:gd name="connsiteX70" fmla="*/ 118110 w 953770"/>
              <a:gd name="connsiteY70" fmla="*/ 74150 h 1788650"/>
              <a:gd name="connsiteX71" fmla="*/ 125730 w 953770"/>
              <a:gd name="connsiteY71" fmla="*/ 51290 h 1788650"/>
              <a:gd name="connsiteX72" fmla="*/ 133350 w 953770"/>
              <a:gd name="connsiteY72" fmla="*/ 62720 h 1788650"/>
              <a:gd name="connsiteX73" fmla="*/ 140970 w 953770"/>
              <a:gd name="connsiteY73" fmla="*/ 51290 h 1788650"/>
              <a:gd name="connsiteX74" fmla="*/ 182880 w 953770"/>
              <a:gd name="connsiteY74" fmla="*/ 39860 h 1788650"/>
              <a:gd name="connsiteX75" fmla="*/ 211182 w 953770"/>
              <a:gd name="connsiteY75" fmla="*/ 51834 h 1788650"/>
              <a:gd name="connsiteX76" fmla="*/ 242207 w 953770"/>
              <a:gd name="connsiteY76" fmla="*/ 74695 h 1788650"/>
              <a:gd name="connsiteX77" fmla="*/ 283573 w 953770"/>
              <a:gd name="connsiteY77" fmla="*/ 104085 h 1788650"/>
              <a:gd name="connsiteX78" fmla="*/ 349431 w 953770"/>
              <a:gd name="connsiteY78" fmla="*/ 132389 h 1788650"/>
              <a:gd name="connsiteX79" fmla="*/ 389165 w 953770"/>
              <a:gd name="connsiteY79" fmla="*/ 159058 h 1788650"/>
              <a:gd name="connsiteX80" fmla="*/ 421277 w 953770"/>
              <a:gd name="connsiteY80" fmla="*/ 181374 h 1788650"/>
              <a:gd name="connsiteX81" fmla="*/ 457200 w 953770"/>
              <a:gd name="connsiteY81" fmla="*/ 209677 h 1788650"/>
              <a:gd name="connsiteX82" fmla="*/ 524147 w 953770"/>
              <a:gd name="connsiteY82" fmla="*/ 265195 h 1788650"/>
              <a:gd name="connsiteX83" fmla="*/ 555716 w 953770"/>
              <a:gd name="connsiteY83" fmla="*/ 294586 h 1788650"/>
              <a:gd name="connsiteX84" fmla="*/ 594360 w 953770"/>
              <a:gd name="connsiteY84" fmla="*/ 331597 h 1788650"/>
              <a:gd name="connsiteX85" fmla="*/ 622119 w 953770"/>
              <a:gd name="connsiteY85" fmla="*/ 369697 h 1788650"/>
              <a:gd name="connsiteX86" fmla="*/ 647700 w 953770"/>
              <a:gd name="connsiteY86" fmla="*/ 390380 h 1788650"/>
              <a:gd name="connsiteX87" fmla="*/ 678180 w 953770"/>
              <a:gd name="connsiteY87" fmla="*/ 436100 h 1788650"/>
              <a:gd name="connsiteX88" fmla="*/ 704850 w 953770"/>
              <a:gd name="connsiteY88" fmla="*/ 474200 h 1788650"/>
              <a:gd name="connsiteX89" fmla="*/ 741317 w 953770"/>
              <a:gd name="connsiteY89" fmla="*/ 549312 h 1788650"/>
              <a:gd name="connsiteX90" fmla="*/ 767987 w 953770"/>
              <a:gd name="connsiteY90" fmla="*/ 599930 h 1788650"/>
              <a:gd name="connsiteX91" fmla="*/ 798467 w 953770"/>
              <a:gd name="connsiteY91" fmla="*/ 651093 h 1788650"/>
              <a:gd name="connsiteX92" fmla="*/ 807176 w 953770"/>
              <a:gd name="connsiteY92" fmla="*/ 567273 h 1788650"/>
              <a:gd name="connsiteX93" fmla="*/ 801188 w 953770"/>
              <a:gd name="connsiteY93" fmla="*/ 501959 h 1788650"/>
              <a:gd name="connsiteX94" fmla="*/ 796290 w 953770"/>
              <a:gd name="connsiteY94" fmla="*/ 401810 h 1788650"/>
              <a:gd name="connsiteX95" fmla="*/ 792480 w 953770"/>
              <a:gd name="connsiteY95" fmla="*/ 337040 h 1788650"/>
              <a:gd name="connsiteX96" fmla="*/ 784860 w 953770"/>
              <a:gd name="connsiteY96" fmla="*/ 291320 h 1788650"/>
              <a:gd name="connsiteX97" fmla="*/ 788670 w 953770"/>
              <a:gd name="connsiteY97" fmla="*/ 196070 h 1788650"/>
              <a:gd name="connsiteX98" fmla="*/ 792480 w 953770"/>
              <a:gd name="connsiteY98" fmla="*/ 177020 h 1788650"/>
              <a:gd name="connsiteX99" fmla="*/ 800100 w 953770"/>
              <a:gd name="connsiteY99" fmla="*/ 199880 h 1788650"/>
              <a:gd name="connsiteX100" fmla="*/ 803910 w 953770"/>
              <a:gd name="connsiteY100" fmla="*/ 237980 h 1788650"/>
              <a:gd name="connsiteX101" fmla="*/ 807720 w 953770"/>
              <a:gd name="connsiteY101" fmla="*/ 268460 h 1788650"/>
              <a:gd name="connsiteX102" fmla="*/ 815340 w 953770"/>
              <a:gd name="connsiteY102" fmla="*/ 257030 h 1788650"/>
              <a:gd name="connsiteX103" fmla="*/ 826770 w 953770"/>
              <a:gd name="connsiteY103" fmla="*/ 226550 h 1788650"/>
              <a:gd name="connsiteX104" fmla="*/ 845820 w 953770"/>
              <a:gd name="connsiteY104" fmla="*/ 180830 h 1788650"/>
              <a:gd name="connsiteX105" fmla="*/ 853440 w 953770"/>
              <a:gd name="connsiteY105" fmla="*/ 196070 h 1788650"/>
              <a:gd name="connsiteX106" fmla="*/ 868680 w 953770"/>
              <a:gd name="connsiteY106" fmla="*/ 218930 h 1788650"/>
              <a:gd name="connsiteX107" fmla="*/ 876300 w 953770"/>
              <a:gd name="connsiteY107" fmla="*/ 199880 h 1788650"/>
              <a:gd name="connsiteX108" fmla="*/ 883920 w 953770"/>
              <a:gd name="connsiteY108" fmla="*/ 188450 h 1788650"/>
              <a:gd name="connsiteX109" fmla="*/ 887730 w 953770"/>
              <a:gd name="connsiteY109" fmla="*/ 237980 h 1788650"/>
              <a:gd name="connsiteX110" fmla="*/ 894806 w 953770"/>
              <a:gd name="connsiteY110" fmla="*/ 265739 h 1788650"/>
              <a:gd name="connsiteX111" fmla="*/ 906780 w 953770"/>
              <a:gd name="connsiteY111" fmla="*/ 226550 h 1788650"/>
              <a:gd name="connsiteX112" fmla="*/ 929640 w 953770"/>
              <a:gd name="connsiteY112" fmla="*/ 218930 h 1788650"/>
              <a:gd name="connsiteX113" fmla="*/ 933450 w 953770"/>
              <a:gd name="connsiteY113" fmla="*/ 207500 h 1788650"/>
              <a:gd name="connsiteX114" fmla="*/ 944880 w 953770"/>
              <a:gd name="connsiteY114" fmla="*/ 241790 h 1788650"/>
              <a:gd name="connsiteX115" fmla="*/ 941070 w 953770"/>
              <a:gd name="connsiteY115" fmla="*/ 302750 h 1788650"/>
              <a:gd name="connsiteX116" fmla="*/ 944880 w 953770"/>
              <a:gd name="connsiteY116" fmla="*/ 401810 h 1788650"/>
              <a:gd name="connsiteX117" fmla="*/ 948690 w 953770"/>
              <a:gd name="connsiteY117" fmla="*/ 428480 h 1788650"/>
              <a:gd name="connsiteX118" fmla="*/ 952500 w 953770"/>
              <a:gd name="connsiteY118" fmla="*/ 470390 h 1788650"/>
              <a:gd name="connsiteX119" fmla="*/ 950867 w 953770"/>
              <a:gd name="connsiteY119" fmla="*/ 552033 h 1788650"/>
              <a:gd name="connsiteX120" fmla="*/ 945969 w 953770"/>
              <a:gd name="connsiteY120" fmla="*/ 645650 h 1788650"/>
              <a:gd name="connsiteX121" fmla="*/ 946513 w 953770"/>
              <a:gd name="connsiteY121" fmla="*/ 731647 h 1788650"/>
              <a:gd name="connsiteX122" fmla="*/ 938893 w 953770"/>
              <a:gd name="connsiteY122" fmla="*/ 788253 h 1788650"/>
              <a:gd name="connsiteX123" fmla="*/ 941070 w 953770"/>
              <a:gd name="connsiteY123" fmla="*/ 862820 h 1788650"/>
              <a:gd name="connsiteX124" fmla="*/ 933450 w 953770"/>
              <a:gd name="connsiteY124" fmla="*/ 935210 h 1788650"/>
              <a:gd name="connsiteX125" fmla="*/ 925830 w 953770"/>
              <a:gd name="connsiteY125" fmla="*/ 988550 h 1788650"/>
              <a:gd name="connsiteX126" fmla="*/ 929640 w 953770"/>
              <a:gd name="connsiteY126" fmla="*/ 1057130 h 1788650"/>
              <a:gd name="connsiteX127" fmla="*/ 927463 w 953770"/>
              <a:gd name="connsiteY127" fmla="*/ 1130608 h 1788650"/>
              <a:gd name="connsiteX128" fmla="*/ 917121 w 953770"/>
              <a:gd name="connsiteY128" fmla="*/ 1211707 h 1788650"/>
              <a:gd name="connsiteX129" fmla="*/ 917665 w 953770"/>
              <a:gd name="connsiteY129" fmla="*/ 1276477 h 1788650"/>
              <a:gd name="connsiteX130" fmla="*/ 907324 w 953770"/>
              <a:gd name="connsiteY130" fmla="*/ 1341247 h 1788650"/>
              <a:gd name="connsiteX131" fmla="*/ 910590 w 953770"/>
              <a:gd name="connsiteY131" fmla="*/ 1380980 h 1788650"/>
              <a:gd name="connsiteX132" fmla="*/ 902970 w 953770"/>
              <a:gd name="connsiteY132" fmla="*/ 1460446 h 1788650"/>
              <a:gd name="connsiteX133" fmla="*/ 898071 w 953770"/>
              <a:gd name="connsiteY133" fmla="*/ 1525216 h 1788650"/>
              <a:gd name="connsiteX134" fmla="*/ 892628 w 953770"/>
              <a:gd name="connsiteY134" fmla="*/ 1573113 h 1788650"/>
              <a:gd name="connsiteX135" fmla="*/ 887730 w 953770"/>
              <a:gd name="connsiteY135" fmla="*/ 1609580 h 1788650"/>
              <a:gd name="connsiteX136" fmla="*/ 891540 w 953770"/>
              <a:gd name="connsiteY136" fmla="*/ 1617200 h 1788650"/>
              <a:gd name="connsiteX0" fmla="*/ 697230 w 953770"/>
              <a:gd name="connsiteY0" fmla="*/ 1788650 h 1788650"/>
              <a:gd name="connsiteX1" fmla="*/ 704850 w 953770"/>
              <a:gd name="connsiteY1" fmla="*/ 1758170 h 1788650"/>
              <a:gd name="connsiteX2" fmla="*/ 708660 w 953770"/>
              <a:gd name="connsiteY2" fmla="*/ 1742930 h 1788650"/>
              <a:gd name="connsiteX3" fmla="*/ 712470 w 953770"/>
              <a:gd name="connsiteY3" fmla="*/ 1716260 h 1788650"/>
              <a:gd name="connsiteX4" fmla="*/ 716280 w 953770"/>
              <a:gd name="connsiteY4" fmla="*/ 1697210 h 1788650"/>
              <a:gd name="connsiteX5" fmla="*/ 723900 w 953770"/>
              <a:gd name="connsiteY5" fmla="*/ 1674350 h 1788650"/>
              <a:gd name="connsiteX6" fmla="*/ 731520 w 953770"/>
              <a:gd name="connsiteY6" fmla="*/ 1590530 h 1788650"/>
              <a:gd name="connsiteX7" fmla="*/ 735330 w 953770"/>
              <a:gd name="connsiteY7" fmla="*/ 1579100 h 1788650"/>
              <a:gd name="connsiteX8" fmla="*/ 739140 w 953770"/>
              <a:gd name="connsiteY8" fmla="*/ 1529570 h 1788650"/>
              <a:gd name="connsiteX9" fmla="*/ 742950 w 953770"/>
              <a:gd name="connsiteY9" fmla="*/ 1514330 h 1788650"/>
              <a:gd name="connsiteX10" fmla="*/ 746760 w 953770"/>
              <a:gd name="connsiteY10" fmla="*/ 1472420 h 1788650"/>
              <a:gd name="connsiteX11" fmla="*/ 740772 w 953770"/>
              <a:gd name="connsiteY11" fmla="*/ 1423979 h 1788650"/>
              <a:gd name="connsiteX12" fmla="*/ 744583 w 953770"/>
              <a:gd name="connsiteY12" fmla="*/ 1400030 h 1788650"/>
              <a:gd name="connsiteX13" fmla="*/ 751114 w 953770"/>
              <a:gd name="connsiteY13" fmla="*/ 1333627 h 1788650"/>
              <a:gd name="connsiteX14" fmla="*/ 754925 w 953770"/>
              <a:gd name="connsiteY14" fmla="*/ 1291717 h 1788650"/>
              <a:gd name="connsiteX15" fmla="*/ 758190 w 953770"/>
              <a:gd name="connsiteY15" fmla="*/ 1209530 h 1788650"/>
              <a:gd name="connsiteX16" fmla="*/ 754380 w 953770"/>
              <a:gd name="connsiteY16" fmla="*/ 1190480 h 1788650"/>
              <a:gd name="connsiteX17" fmla="*/ 746760 w 953770"/>
              <a:gd name="connsiteY17" fmla="*/ 1137140 h 1788650"/>
              <a:gd name="connsiteX18" fmla="*/ 735330 w 953770"/>
              <a:gd name="connsiteY18" fmla="*/ 1087610 h 1788650"/>
              <a:gd name="connsiteX19" fmla="*/ 731520 w 953770"/>
              <a:gd name="connsiteY19" fmla="*/ 1076180 h 1788650"/>
              <a:gd name="connsiteX20" fmla="*/ 723900 w 953770"/>
              <a:gd name="connsiteY20" fmla="*/ 1019030 h 1788650"/>
              <a:gd name="connsiteX21" fmla="*/ 716280 w 953770"/>
              <a:gd name="connsiteY21" fmla="*/ 980930 h 1788650"/>
              <a:gd name="connsiteX22" fmla="*/ 712470 w 953770"/>
              <a:gd name="connsiteY22" fmla="*/ 942830 h 1788650"/>
              <a:gd name="connsiteX23" fmla="*/ 704850 w 953770"/>
              <a:gd name="connsiteY23" fmla="*/ 916160 h 1788650"/>
              <a:gd name="connsiteX24" fmla="*/ 701040 w 953770"/>
              <a:gd name="connsiteY24" fmla="*/ 897110 h 1788650"/>
              <a:gd name="connsiteX25" fmla="*/ 693420 w 953770"/>
              <a:gd name="connsiteY25" fmla="*/ 881870 h 1788650"/>
              <a:gd name="connsiteX26" fmla="*/ 685800 w 953770"/>
              <a:gd name="connsiteY26" fmla="*/ 859010 h 1788650"/>
              <a:gd name="connsiteX27" fmla="*/ 674370 w 953770"/>
              <a:gd name="connsiteY27" fmla="*/ 832340 h 1788650"/>
              <a:gd name="connsiteX28" fmla="*/ 666750 w 953770"/>
              <a:gd name="connsiteY28" fmla="*/ 817100 h 1788650"/>
              <a:gd name="connsiteX29" fmla="*/ 659130 w 953770"/>
              <a:gd name="connsiteY29" fmla="*/ 794240 h 1788650"/>
              <a:gd name="connsiteX30" fmla="*/ 655320 w 953770"/>
              <a:gd name="connsiteY30" fmla="*/ 779000 h 1788650"/>
              <a:gd name="connsiteX31" fmla="*/ 647700 w 953770"/>
              <a:gd name="connsiteY31" fmla="*/ 767570 h 1788650"/>
              <a:gd name="connsiteX32" fmla="*/ 640080 w 953770"/>
              <a:gd name="connsiteY32" fmla="*/ 737090 h 1788650"/>
              <a:gd name="connsiteX33" fmla="*/ 636270 w 953770"/>
              <a:gd name="connsiteY33" fmla="*/ 725660 h 1788650"/>
              <a:gd name="connsiteX34" fmla="*/ 632460 w 953770"/>
              <a:gd name="connsiteY34" fmla="*/ 710420 h 1788650"/>
              <a:gd name="connsiteX35" fmla="*/ 624840 w 953770"/>
              <a:gd name="connsiteY35" fmla="*/ 698990 h 1788650"/>
              <a:gd name="connsiteX36" fmla="*/ 621030 w 953770"/>
              <a:gd name="connsiteY36" fmla="*/ 683750 h 1788650"/>
              <a:gd name="connsiteX37" fmla="*/ 605790 w 953770"/>
              <a:gd name="connsiteY37" fmla="*/ 653270 h 1788650"/>
              <a:gd name="connsiteX38" fmla="*/ 586740 w 953770"/>
              <a:gd name="connsiteY38" fmla="*/ 622790 h 1788650"/>
              <a:gd name="connsiteX39" fmla="*/ 567690 w 953770"/>
              <a:gd name="connsiteY39" fmla="*/ 584690 h 1788650"/>
              <a:gd name="connsiteX40" fmla="*/ 567690 w 953770"/>
              <a:gd name="connsiteY40" fmla="*/ 584690 h 1788650"/>
              <a:gd name="connsiteX41" fmla="*/ 537210 w 953770"/>
              <a:gd name="connsiteY41" fmla="*/ 538970 h 1788650"/>
              <a:gd name="connsiteX42" fmla="*/ 518160 w 953770"/>
              <a:gd name="connsiteY42" fmla="*/ 504680 h 1788650"/>
              <a:gd name="connsiteX43" fmla="*/ 510540 w 953770"/>
              <a:gd name="connsiteY43" fmla="*/ 493250 h 1788650"/>
              <a:gd name="connsiteX44" fmla="*/ 468630 w 953770"/>
              <a:gd name="connsiteY44" fmla="*/ 455150 h 1788650"/>
              <a:gd name="connsiteX45" fmla="*/ 434340 w 953770"/>
              <a:gd name="connsiteY45" fmla="*/ 417050 h 1788650"/>
              <a:gd name="connsiteX46" fmla="*/ 403860 w 953770"/>
              <a:gd name="connsiteY46" fmla="*/ 390380 h 1788650"/>
              <a:gd name="connsiteX47" fmla="*/ 369570 w 953770"/>
              <a:gd name="connsiteY47" fmla="*/ 359900 h 1788650"/>
              <a:gd name="connsiteX48" fmla="*/ 342900 w 953770"/>
              <a:gd name="connsiteY48" fmla="*/ 344660 h 1788650"/>
              <a:gd name="connsiteX49" fmla="*/ 308610 w 953770"/>
              <a:gd name="connsiteY49" fmla="*/ 317990 h 1788650"/>
              <a:gd name="connsiteX50" fmla="*/ 281940 w 953770"/>
              <a:gd name="connsiteY50" fmla="*/ 302750 h 1788650"/>
              <a:gd name="connsiteX51" fmla="*/ 270510 w 953770"/>
              <a:gd name="connsiteY51" fmla="*/ 295130 h 1788650"/>
              <a:gd name="connsiteX52" fmla="*/ 224246 w 953770"/>
              <a:gd name="connsiteY52" fmla="*/ 264106 h 1788650"/>
              <a:gd name="connsiteX53" fmla="*/ 188323 w 953770"/>
              <a:gd name="connsiteY53" fmla="*/ 247232 h 1788650"/>
              <a:gd name="connsiteX54" fmla="*/ 163286 w 953770"/>
              <a:gd name="connsiteY54" fmla="*/ 215120 h 1788650"/>
              <a:gd name="connsiteX55" fmla="*/ 117566 w 953770"/>
              <a:gd name="connsiteY55" fmla="*/ 195526 h 1788650"/>
              <a:gd name="connsiteX56" fmla="*/ 76200 w 953770"/>
              <a:gd name="connsiteY56" fmla="*/ 167768 h 1788650"/>
              <a:gd name="connsiteX57" fmla="*/ 30480 w 953770"/>
              <a:gd name="connsiteY57" fmla="*/ 142730 h 1788650"/>
              <a:gd name="connsiteX58" fmla="*/ 22860 w 953770"/>
              <a:gd name="connsiteY58" fmla="*/ 127490 h 1788650"/>
              <a:gd name="connsiteX59" fmla="*/ 11430 w 953770"/>
              <a:gd name="connsiteY59" fmla="*/ 119870 h 1788650"/>
              <a:gd name="connsiteX60" fmla="*/ 19050 w 953770"/>
              <a:gd name="connsiteY60" fmla="*/ 104630 h 1788650"/>
              <a:gd name="connsiteX61" fmla="*/ 30480 w 953770"/>
              <a:gd name="connsiteY61" fmla="*/ 116060 h 1788650"/>
              <a:gd name="connsiteX62" fmla="*/ 41910 w 953770"/>
              <a:gd name="connsiteY62" fmla="*/ 123680 h 1788650"/>
              <a:gd name="connsiteX63" fmla="*/ 60960 w 953770"/>
              <a:gd name="connsiteY63" fmla="*/ 127490 h 1788650"/>
              <a:gd name="connsiteX64" fmla="*/ 53340 w 953770"/>
              <a:gd name="connsiteY64" fmla="*/ 97010 h 1788650"/>
              <a:gd name="connsiteX65" fmla="*/ 49530 w 953770"/>
              <a:gd name="connsiteY65" fmla="*/ 77960 h 1788650"/>
              <a:gd name="connsiteX66" fmla="*/ 72390 w 953770"/>
              <a:gd name="connsiteY66" fmla="*/ 93200 h 1788650"/>
              <a:gd name="connsiteX67" fmla="*/ 83820 w 953770"/>
              <a:gd name="connsiteY67" fmla="*/ 70340 h 1788650"/>
              <a:gd name="connsiteX68" fmla="*/ 110490 w 953770"/>
              <a:gd name="connsiteY68" fmla="*/ 89390 h 1788650"/>
              <a:gd name="connsiteX69" fmla="*/ 118110 w 953770"/>
              <a:gd name="connsiteY69" fmla="*/ 74150 h 1788650"/>
              <a:gd name="connsiteX70" fmla="*/ 125730 w 953770"/>
              <a:gd name="connsiteY70" fmla="*/ 51290 h 1788650"/>
              <a:gd name="connsiteX71" fmla="*/ 133350 w 953770"/>
              <a:gd name="connsiteY71" fmla="*/ 62720 h 1788650"/>
              <a:gd name="connsiteX72" fmla="*/ 140970 w 953770"/>
              <a:gd name="connsiteY72" fmla="*/ 51290 h 1788650"/>
              <a:gd name="connsiteX73" fmla="*/ 182880 w 953770"/>
              <a:gd name="connsiteY73" fmla="*/ 39860 h 1788650"/>
              <a:gd name="connsiteX74" fmla="*/ 211182 w 953770"/>
              <a:gd name="connsiteY74" fmla="*/ 51834 h 1788650"/>
              <a:gd name="connsiteX75" fmla="*/ 242207 w 953770"/>
              <a:gd name="connsiteY75" fmla="*/ 74695 h 1788650"/>
              <a:gd name="connsiteX76" fmla="*/ 283573 w 953770"/>
              <a:gd name="connsiteY76" fmla="*/ 104085 h 1788650"/>
              <a:gd name="connsiteX77" fmla="*/ 349431 w 953770"/>
              <a:gd name="connsiteY77" fmla="*/ 132389 h 1788650"/>
              <a:gd name="connsiteX78" fmla="*/ 389165 w 953770"/>
              <a:gd name="connsiteY78" fmla="*/ 159058 h 1788650"/>
              <a:gd name="connsiteX79" fmla="*/ 421277 w 953770"/>
              <a:gd name="connsiteY79" fmla="*/ 181374 h 1788650"/>
              <a:gd name="connsiteX80" fmla="*/ 457200 w 953770"/>
              <a:gd name="connsiteY80" fmla="*/ 209677 h 1788650"/>
              <a:gd name="connsiteX81" fmla="*/ 524147 w 953770"/>
              <a:gd name="connsiteY81" fmla="*/ 265195 h 1788650"/>
              <a:gd name="connsiteX82" fmla="*/ 555716 w 953770"/>
              <a:gd name="connsiteY82" fmla="*/ 294586 h 1788650"/>
              <a:gd name="connsiteX83" fmla="*/ 594360 w 953770"/>
              <a:gd name="connsiteY83" fmla="*/ 331597 h 1788650"/>
              <a:gd name="connsiteX84" fmla="*/ 622119 w 953770"/>
              <a:gd name="connsiteY84" fmla="*/ 369697 h 1788650"/>
              <a:gd name="connsiteX85" fmla="*/ 647700 w 953770"/>
              <a:gd name="connsiteY85" fmla="*/ 390380 h 1788650"/>
              <a:gd name="connsiteX86" fmla="*/ 678180 w 953770"/>
              <a:gd name="connsiteY86" fmla="*/ 436100 h 1788650"/>
              <a:gd name="connsiteX87" fmla="*/ 704850 w 953770"/>
              <a:gd name="connsiteY87" fmla="*/ 474200 h 1788650"/>
              <a:gd name="connsiteX88" fmla="*/ 741317 w 953770"/>
              <a:gd name="connsiteY88" fmla="*/ 549312 h 1788650"/>
              <a:gd name="connsiteX89" fmla="*/ 767987 w 953770"/>
              <a:gd name="connsiteY89" fmla="*/ 599930 h 1788650"/>
              <a:gd name="connsiteX90" fmla="*/ 798467 w 953770"/>
              <a:gd name="connsiteY90" fmla="*/ 651093 h 1788650"/>
              <a:gd name="connsiteX91" fmla="*/ 807176 w 953770"/>
              <a:gd name="connsiteY91" fmla="*/ 567273 h 1788650"/>
              <a:gd name="connsiteX92" fmla="*/ 801188 w 953770"/>
              <a:gd name="connsiteY92" fmla="*/ 501959 h 1788650"/>
              <a:gd name="connsiteX93" fmla="*/ 796290 w 953770"/>
              <a:gd name="connsiteY93" fmla="*/ 401810 h 1788650"/>
              <a:gd name="connsiteX94" fmla="*/ 792480 w 953770"/>
              <a:gd name="connsiteY94" fmla="*/ 337040 h 1788650"/>
              <a:gd name="connsiteX95" fmla="*/ 784860 w 953770"/>
              <a:gd name="connsiteY95" fmla="*/ 291320 h 1788650"/>
              <a:gd name="connsiteX96" fmla="*/ 788670 w 953770"/>
              <a:gd name="connsiteY96" fmla="*/ 196070 h 1788650"/>
              <a:gd name="connsiteX97" fmla="*/ 792480 w 953770"/>
              <a:gd name="connsiteY97" fmla="*/ 177020 h 1788650"/>
              <a:gd name="connsiteX98" fmla="*/ 800100 w 953770"/>
              <a:gd name="connsiteY98" fmla="*/ 199880 h 1788650"/>
              <a:gd name="connsiteX99" fmla="*/ 803910 w 953770"/>
              <a:gd name="connsiteY99" fmla="*/ 237980 h 1788650"/>
              <a:gd name="connsiteX100" fmla="*/ 807720 w 953770"/>
              <a:gd name="connsiteY100" fmla="*/ 268460 h 1788650"/>
              <a:gd name="connsiteX101" fmla="*/ 815340 w 953770"/>
              <a:gd name="connsiteY101" fmla="*/ 257030 h 1788650"/>
              <a:gd name="connsiteX102" fmla="*/ 826770 w 953770"/>
              <a:gd name="connsiteY102" fmla="*/ 226550 h 1788650"/>
              <a:gd name="connsiteX103" fmla="*/ 845820 w 953770"/>
              <a:gd name="connsiteY103" fmla="*/ 180830 h 1788650"/>
              <a:gd name="connsiteX104" fmla="*/ 853440 w 953770"/>
              <a:gd name="connsiteY104" fmla="*/ 196070 h 1788650"/>
              <a:gd name="connsiteX105" fmla="*/ 868680 w 953770"/>
              <a:gd name="connsiteY105" fmla="*/ 218930 h 1788650"/>
              <a:gd name="connsiteX106" fmla="*/ 876300 w 953770"/>
              <a:gd name="connsiteY106" fmla="*/ 199880 h 1788650"/>
              <a:gd name="connsiteX107" fmla="*/ 883920 w 953770"/>
              <a:gd name="connsiteY107" fmla="*/ 188450 h 1788650"/>
              <a:gd name="connsiteX108" fmla="*/ 887730 w 953770"/>
              <a:gd name="connsiteY108" fmla="*/ 237980 h 1788650"/>
              <a:gd name="connsiteX109" fmla="*/ 894806 w 953770"/>
              <a:gd name="connsiteY109" fmla="*/ 265739 h 1788650"/>
              <a:gd name="connsiteX110" fmla="*/ 906780 w 953770"/>
              <a:gd name="connsiteY110" fmla="*/ 226550 h 1788650"/>
              <a:gd name="connsiteX111" fmla="*/ 929640 w 953770"/>
              <a:gd name="connsiteY111" fmla="*/ 218930 h 1788650"/>
              <a:gd name="connsiteX112" fmla="*/ 933450 w 953770"/>
              <a:gd name="connsiteY112" fmla="*/ 207500 h 1788650"/>
              <a:gd name="connsiteX113" fmla="*/ 944880 w 953770"/>
              <a:gd name="connsiteY113" fmla="*/ 241790 h 1788650"/>
              <a:gd name="connsiteX114" fmla="*/ 941070 w 953770"/>
              <a:gd name="connsiteY114" fmla="*/ 302750 h 1788650"/>
              <a:gd name="connsiteX115" fmla="*/ 944880 w 953770"/>
              <a:gd name="connsiteY115" fmla="*/ 401810 h 1788650"/>
              <a:gd name="connsiteX116" fmla="*/ 948690 w 953770"/>
              <a:gd name="connsiteY116" fmla="*/ 428480 h 1788650"/>
              <a:gd name="connsiteX117" fmla="*/ 952500 w 953770"/>
              <a:gd name="connsiteY117" fmla="*/ 470390 h 1788650"/>
              <a:gd name="connsiteX118" fmla="*/ 950867 w 953770"/>
              <a:gd name="connsiteY118" fmla="*/ 552033 h 1788650"/>
              <a:gd name="connsiteX119" fmla="*/ 945969 w 953770"/>
              <a:gd name="connsiteY119" fmla="*/ 645650 h 1788650"/>
              <a:gd name="connsiteX120" fmla="*/ 946513 w 953770"/>
              <a:gd name="connsiteY120" fmla="*/ 731647 h 1788650"/>
              <a:gd name="connsiteX121" fmla="*/ 938893 w 953770"/>
              <a:gd name="connsiteY121" fmla="*/ 788253 h 1788650"/>
              <a:gd name="connsiteX122" fmla="*/ 941070 w 953770"/>
              <a:gd name="connsiteY122" fmla="*/ 862820 h 1788650"/>
              <a:gd name="connsiteX123" fmla="*/ 933450 w 953770"/>
              <a:gd name="connsiteY123" fmla="*/ 935210 h 1788650"/>
              <a:gd name="connsiteX124" fmla="*/ 925830 w 953770"/>
              <a:gd name="connsiteY124" fmla="*/ 988550 h 1788650"/>
              <a:gd name="connsiteX125" fmla="*/ 929640 w 953770"/>
              <a:gd name="connsiteY125" fmla="*/ 1057130 h 1788650"/>
              <a:gd name="connsiteX126" fmla="*/ 927463 w 953770"/>
              <a:gd name="connsiteY126" fmla="*/ 1130608 h 1788650"/>
              <a:gd name="connsiteX127" fmla="*/ 917121 w 953770"/>
              <a:gd name="connsiteY127" fmla="*/ 1211707 h 1788650"/>
              <a:gd name="connsiteX128" fmla="*/ 917665 w 953770"/>
              <a:gd name="connsiteY128" fmla="*/ 1276477 h 1788650"/>
              <a:gd name="connsiteX129" fmla="*/ 907324 w 953770"/>
              <a:gd name="connsiteY129" fmla="*/ 1341247 h 1788650"/>
              <a:gd name="connsiteX130" fmla="*/ 910590 w 953770"/>
              <a:gd name="connsiteY130" fmla="*/ 1380980 h 1788650"/>
              <a:gd name="connsiteX131" fmla="*/ 902970 w 953770"/>
              <a:gd name="connsiteY131" fmla="*/ 1460446 h 1788650"/>
              <a:gd name="connsiteX132" fmla="*/ 898071 w 953770"/>
              <a:gd name="connsiteY132" fmla="*/ 1525216 h 1788650"/>
              <a:gd name="connsiteX133" fmla="*/ 892628 w 953770"/>
              <a:gd name="connsiteY133" fmla="*/ 1573113 h 1788650"/>
              <a:gd name="connsiteX134" fmla="*/ 887730 w 953770"/>
              <a:gd name="connsiteY134" fmla="*/ 1609580 h 1788650"/>
              <a:gd name="connsiteX135" fmla="*/ 891540 w 953770"/>
              <a:gd name="connsiteY135" fmla="*/ 1617200 h 1788650"/>
              <a:gd name="connsiteX0" fmla="*/ 697230 w 953770"/>
              <a:gd name="connsiteY0" fmla="*/ 1788650 h 1788650"/>
              <a:gd name="connsiteX1" fmla="*/ 704850 w 953770"/>
              <a:gd name="connsiteY1" fmla="*/ 1758170 h 1788650"/>
              <a:gd name="connsiteX2" fmla="*/ 708660 w 953770"/>
              <a:gd name="connsiteY2" fmla="*/ 1742930 h 1788650"/>
              <a:gd name="connsiteX3" fmla="*/ 712470 w 953770"/>
              <a:gd name="connsiteY3" fmla="*/ 1716260 h 1788650"/>
              <a:gd name="connsiteX4" fmla="*/ 716280 w 953770"/>
              <a:gd name="connsiteY4" fmla="*/ 1697210 h 1788650"/>
              <a:gd name="connsiteX5" fmla="*/ 723900 w 953770"/>
              <a:gd name="connsiteY5" fmla="*/ 1674350 h 1788650"/>
              <a:gd name="connsiteX6" fmla="*/ 731520 w 953770"/>
              <a:gd name="connsiteY6" fmla="*/ 1590530 h 1788650"/>
              <a:gd name="connsiteX7" fmla="*/ 735330 w 953770"/>
              <a:gd name="connsiteY7" fmla="*/ 1579100 h 1788650"/>
              <a:gd name="connsiteX8" fmla="*/ 739140 w 953770"/>
              <a:gd name="connsiteY8" fmla="*/ 1529570 h 1788650"/>
              <a:gd name="connsiteX9" fmla="*/ 742950 w 953770"/>
              <a:gd name="connsiteY9" fmla="*/ 1514330 h 1788650"/>
              <a:gd name="connsiteX10" fmla="*/ 740772 w 953770"/>
              <a:gd name="connsiteY10" fmla="*/ 1423979 h 1788650"/>
              <a:gd name="connsiteX11" fmla="*/ 744583 w 953770"/>
              <a:gd name="connsiteY11" fmla="*/ 1400030 h 1788650"/>
              <a:gd name="connsiteX12" fmla="*/ 751114 w 953770"/>
              <a:gd name="connsiteY12" fmla="*/ 1333627 h 1788650"/>
              <a:gd name="connsiteX13" fmla="*/ 754925 w 953770"/>
              <a:gd name="connsiteY13" fmla="*/ 1291717 h 1788650"/>
              <a:gd name="connsiteX14" fmla="*/ 758190 w 953770"/>
              <a:gd name="connsiteY14" fmla="*/ 1209530 h 1788650"/>
              <a:gd name="connsiteX15" fmla="*/ 754380 w 953770"/>
              <a:gd name="connsiteY15" fmla="*/ 1190480 h 1788650"/>
              <a:gd name="connsiteX16" fmla="*/ 746760 w 953770"/>
              <a:gd name="connsiteY16" fmla="*/ 1137140 h 1788650"/>
              <a:gd name="connsiteX17" fmla="*/ 735330 w 953770"/>
              <a:gd name="connsiteY17" fmla="*/ 1087610 h 1788650"/>
              <a:gd name="connsiteX18" fmla="*/ 731520 w 953770"/>
              <a:gd name="connsiteY18" fmla="*/ 1076180 h 1788650"/>
              <a:gd name="connsiteX19" fmla="*/ 723900 w 953770"/>
              <a:gd name="connsiteY19" fmla="*/ 1019030 h 1788650"/>
              <a:gd name="connsiteX20" fmla="*/ 716280 w 953770"/>
              <a:gd name="connsiteY20" fmla="*/ 980930 h 1788650"/>
              <a:gd name="connsiteX21" fmla="*/ 712470 w 953770"/>
              <a:gd name="connsiteY21" fmla="*/ 942830 h 1788650"/>
              <a:gd name="connsiteX22" fmla="*/ 704850 w 953770"/>
              <a:gd name="connsiteY22" fmla="*/ 916160 h 1788650"/>
              <a:gd name="connsiteX23" fmla="*/ 701040 w 953770"/>
              <a:gd name="connsiteY23" fmla="*/ 897110 h 1788650"/>
              <a:gd name="connsiteX24" fmla="*/ 693420 w 953770"/>
              <a:gd name="connsiteY24" fmla="*/ 881870 h 1788650"/>
              <a:gd name="connsiteX25" fmla="*/ 685800 w 953770"/>
              <a:gd name="connsiteY25" fmla="*/ 859010 h 1788650"/>
              <a:gd name="connsiteX26" fmla="*/ 674370 w 953770"/>
              <a:gd name="connsiteY26" fmla="*/ 832340 h 1788650"/>
              <a:gd name="connsiteX27" fmla="*/ 666750 w 953770"/>
              <a:gd name="connsiteY27" fmla="*/ 817100 h 1788650"/>
              <a:gd name="connsiteX28" fmla="*/ 659130 w 953770"/>
              <a:gd name="connsiteY28" fmla="*/ 794240 h 1788650"/>
              <a:gd name="connsiteX29" fmla="*/ 655320 w 953770"/>
              <a:gd name="connsiteY29" fmla="*/ 779000 h 1788650"/>
              <a:gd name="connsiteX30" fmla="*/ 647700 w 953770"/>
              <a:gd name="connsiteY30" fmla="*/ 767570 h 1788650"/>
              <a:gd name="connsiteX31" fmla="*/ 640080 w 953770"/>
              <a:gd name="connsiteY31" fmla="*/ 737090 h 1788650"/>
              <a:gd name="connsiteX32" fmla="*/ 636270 w 953770"/>
              <a:gd name="connsiteY32" fmla="*/ 725660 h 1788650"/>
              <a:gd name="connsiteX33" fmla="*/ 632460 w 953770"/>
              <a:gd name="connsiteY33" fmla="*/ 710420 h 1788650"/>
              <a:gd name="connsiteX34" fmla="*/ 624840 w 953770"/>
              <a:gd name="connsiteY34" fmla="*/ 698990 h 1788650"/>
              <a:gd name="connsiteX35" fmla="*/ 621030 w 953770"/>
              <a:gd name="connsiteY35" fmla="*/ 683750 h 1788650"/>
              <a:gd name="connsiteX36" fmla="*/ 605790 w 953770"/>
              <a:gd name="connsiteY36" fmla="*/ 653270 h 1788650"/>
              <a:gd name="connsiteX37" fmla="*/ 586740 w 953770"/>
              <a:gd name="connsiteY37" fmla="*/ 622790 h 1788650"/>
              <a:gd name="connsiteX38" fmla="*/ 567690 w 953770"/>
              <a:gd name="connsiteY38" fmla="*/ 584690 h 1788650"/>
              <a:gd name="connsiteX39" fmla="*/ 567690 w 953770"/>
              <a:gd name="connsiteY39" fmla="*/ 584690 h 1788650"/>
              <a:gd name="connsiteX40" fmla="*/ 537210 w 953770"/>
              <a:gd name="connsiteY40" fmla="*/ 538970 h 1788650"/>
              <a:gd name="connsiteX41" fmla="*/ 518160 w 953770"/>
              <a:gd name="connsiteY41" fmla="*/ 504680 h 1788650"/>
              <a:gd name="connsiteX42" fmla="*/ 510540 w 953770"/>
              <a:gd name="connsiteY42" fmla="*/ 493250 h 1788650"/>
              <a:gd name="connsiteX43" fmla="*/ 468630 w 953770"/>
              <a:gd name="connsiteY43" fmla="*/ 455150 h 1788650"/>
              <a:gd name="connsiteX44" fmla="*/ 434340 w 953770"/>
              <a:gd name="connsiteY44" fmla="*/ 417050 h 1788650"/>
              <a:gd name="connsiteX45" fmla="*/ 403860 w 953770"/>
              <a:gd name="connsiteY45" fmla="*/ 390380 h 1788650"/>
              <a:gd name="connsiteX46" fmla="*/ 369570 w 953770"/>
              <a:gd name="connsiteY46" fmla="*/ 359900 h 1788650"/>
              <a:gd name="connsiteX47" fmla="*/ 342900 w 953770"/>
              <a:gd name="connsiteY47" fmla="*/ 344660 h 1788650"/>
              <a:gd name="connsiteX48" fmla="*/ 308610 w 953770"/>
              <a:gd name="connsiteY48" fmla="*/ 317990 h 1788650"/>
              <a:gd name="connsiteX49" fmla="*/ 281940 w 953770"/>
              <a:gd name="connsiteY49" fmla="*/ 302750 h 1788650"/>
              <a:gd name="connsiteX50" fmla="*/ 270510 w 953770"/>
              <a:gd name="connsiteY50" fmla="*/ 295130 h 1788650"/>
              <a:gd name="connsiteX51" fmla="*/ 224246 w 953770"/>
              <a:gd name="connsiteY51" fmla="*/ 264106 h 1788650"/>
              <a:gd name="connsiteX52" fmla="*/ 188323 w 953770"/>
              <a:gd name="connsiteY52" fmla="*/ 247232 h 1788650"/>
              <a:gd name="connsiteX53" fmla="*/ 163286 w 953770"/>
              <a:gd name="connsiteY53" fmla="*/ 215120 h 1788650"/>
              <a:gd name="connsiteX54" fmla="*/ 117566 w 953770"/>
              <a:gd name="connsiteY54" fmla="*/ 195526 h 1788650"/>
              <a:gd name="connsiteX55" fmla="*/ 76200 w 953770"/>
              <a:gd name="connsiteY55" fmla="*/ 167768 h 1788650"/>
              <a:gd name="connsiteX56" fmla="*/ 30480 w 953770"/>
              <a:gd name="connsiteY56" fmla="*/ 142730 h 1788650"/>
              <a:gd name="connsiteX57" fmla="*/ 22860 w 953770"/>
              <a:gd name="connsiteY57" fmla="*/ 127490 h 1788650"/>
              <a:gd name="connsiteX58" fmla="*/ 11430 w 953770"/>
              <a:gd name="connsiteY58" fmla="*/ 119870 h 1788650"/>
              <a:gd name="connsiteX59" fmla="*/ 19050 w 953770"/>
              <a:gd name="connsiteY59" fmla="*/ 104630 h 1788650"/>
              <a:gd name="connsiteX60" fmla="*/ 30480 w 953770"/>
              <a:gd name="connsiteY60" fmla="*/ 116060 h 1788650"/>
              <a:gd name="connsiteX61" fmla="*/ 41910 w 953770"/>
              <a:gd name="connsiteY61" fmla="*/ 123680 h 1788650"/>
              <a:gd name="connsiteX62" fmla="*/ 60960 w 953770"/>
              <a:gd name="connsiteY62" fmla="*/ 127490 h 1788650"/>
              <a:gd name="connsiteX63" fmla="*/ 53340 w 953770"/>
              <a:gd name="connsiteY63" fmla="*/ 97010 h 1788650"/>
              <a:gd name="connsiteX64" fmla="*/ 49530 w 953770"/>
              <a:gd name="connsiteY64" fmla="*/ 77960 h 1788650"/>
              <a:gd name="connsiteX65" fmla="*/ 72390 w 953770"/>
              <a:gd name="connsiteY65" fmla="*/ 93200 h 1788650"/>
              <a:gd name="connsiteX66" fmla="*/ 83820 w 953770"/>
              <a:gd name="connsiteY66" fmla="*/ 70340 h 1788650"/>
              <a:gd name="connsiteX67" fmla="*/ 110490 w 953770"/>
              <a:gd name="connsiteY67" fmla="*/ 89390 h 1788650"/>
              <a:gd name="connsiteX68" fmla="*/ 118110 w 953770"/>
              <a:gd name="connsiteY68" fmla="*/ 74150 h 1788650"/>
              <a:gd name="connsiteX69" fmla="*/ 125730 w 953770"/>
              <a:gd name="connsiteY69" fmla="*/ 51290 h 1788650"/>
              <a:gd name="connsiteX70" fmla="*/ 133350 w 953770"/>
              <a:gd name="connsiteY70" fmla="*/ 62720 h 1788650"/>
              <a:gd name="connsiteX71" fmla="*/ 140970 w 953770"/>
              <a:gd name="connsiteY71" fmla="*/ 51290 h 1788650"/>
              <a:gd name="connsiteX72" fmla="*/ 182880 w 953770"/>
              <a:gd name="connsiteY72" fmla="*/ 39860 h 1788650"/>
              <a:gd name="connsiteX73" fmla="*/ 211182 w 953770"/>
              <a:gd name="connsiteY73" fmla="*/ 51834 h 1788650"/>
              <a:gd name="connsiteX74" fmla="*/ 242207 w 953770"/>
              <a:gd name="connsiteY74" fmla="*/ 74695 h 1788650"/>
              <a:gd name="connsiteX75" fmla="*/ 283573 w 953770"/>
              <a:gd name="connsiteY75" fmla="*/ 104085 h 1788650"/>
              <a:gd name="connsiteX76" fmla="*/ 349431 w 953770"/>
              <a:gd name="connsiteY76" fmla="*/ 132389 h 1788650"/>
              <a:gd name="connsiteX77" fmla="*/ 389165 w 953770"/>
              <a:gd name="connsiteY77" fmla="*/ 159058 h 1788650"/>
              <a:gd name="connsiteX78" fmla="*/ 421277 w 953770"/>
              <a:gd name="connsiteY78" fmla="*/ 181374 h 1788650"/>
              <a:gd name="connsiteX79" fmla="*/ 457200 w 953770"/>
              <a:gd name="connsiteY79" fmla="*/ 209677 h 1788650"/>
              <a:gd name="connsiteX80" fmla="*/ 524147 w 953770"/>
              <a:gd name="connsiteY80" fmla="*/ 265195 h 1788650"/>
              <a:gd name="connsiteX81" fmla="*/ 555716 w 953770"/>
              <a:gd name="connsiteY81" fmla="*/ 294586 h 1788650"/>
              <a:gd name="connsiteX82" fmla="*/ 594360 w 953770"/>
              <a:gd name="connsiteY82" fmla="*/ 331597 h 1788650"/>
              <a:gd name="connsiteX83" fmla="*/ 622119 w 953770"/>
              <a:gd name="connsiteY83" fmla="*/ 369697 h 1788650"/>
              <a:gd name="connsiteX84" fmla="*/ 647700 w 953770"/>
              <a:gd name="connsiteY84" fmla="*/ 390380 h 1788650"/>
              <a:gd name="connsiteX85" fmla="*/ 678180 w 953770"/>
              <a:gd name="connsiteY85" fmla="*/ 436100 h 1788650"/>
              <a:gd name="connsiteX86" fmla="*/ 704850 w 953770"/>
              <a:gd name="connsiteY86" fmla="*/ 474200 h 1788650"/>
              <a:gd name="connsiteX87" fmla="*/ 741317 w 953770"/>
              <a:gd name="connsiteY87" fmla="*/ 549312 h 1788650"/>
              <a:gd name="connsiteX88" fmla="*/ 767987 w 953770"/>
              <a:gd name="connsiteY88" fmla="*/ 599930 h 1788650"/>
              <a:gd name="connsiteX89" fmla="*/ 798467 w 953770"/>
              <a:gd name="connsiteY89" fmla="*/ 651093 h 1788650"/>
              <a:gd name="connsiteX90" fmla="*/ 807176 w 953770"/>
              <a:gd name="connsiteY90" fmla="*/ 567273 h 1788650"/>
              <a:gd name="connsiteX91" fmla="*/ 801188 w 953770"/>
              <a:gd name="connsiteY91" fmla="*/ 501959 h 1788650"/>
              <a:gd name="connsiteX92" fmla="*/ 796290 w 953770"/>
              <a:gd name="connsiteY92" fmla="*/ 401810 h 1788650"/>
              <a:gd name="connsiteX93" fmla="*/ 792480 w 953770"/>
              <a:gd name="connsiteY93" fmla="*/ 337040 h 1788650"/>
              <a:gd name="connsiteX94" fmla="*/ 784860 w 953770"/>
              <a:gd name="connsiteY94" fmla="*/ 291320 h 1788650"/>
              <a:gd name="connsiteX95" fmla="*/ 788670 w 953770"/>
              <a:gd name="connsiteY95" fmla="*/ 196070 h 1788650"/>
              <a:gd name="connsiteX96" fmla="*/ 792480 w 953770"/>
              <a:gd name="connsiteY96" fmla="*/ 177020 h 1788650"/>
              <a:gd name="connsiteX97" fmla="*/ 800100 w 953770"/>
              <a:gd name="connsiteY97" fmla="*/ 199880 h 1788650"/>
              <a:gd name="connsiteX98" fmla="*/ 803910 w 953770"/>
              <a:gd name="connsiteY98" fmla="*/ 237980 h 1788650"/>
              <a:gd name="connsiteX99" fmla="*/ 807720 w 953770"/>
              <a:gd name="connsiteY99" fmla="*/ 268460 h 1788650"/>
              <a:gd name="connsiteX100" fmla="*/ 815340 w 953770"/>
              <a:gd name="connsiteY100" fmla="*/ 257030 h 1788650"/>
              <a:gd name="connsiteX101" fmla="*/ 826770 w 953770"/>
              <a:gd name="connsiteY101" fmla="*/ 226550 h 1788650"/>
              <a:gd name="connsiteX102" fmla="*/ 845820 w 953770"/>
              <a:gd name="connsiteY102" fmla="*/ 180830 h 1788650"/>
              <a:gd name="connsiteX103" fmla="*/ 853440 w 953770"/>
              <a:gd name="connsiteY103" fmla="*/ 196070 h 1788650"/>
              <a:gd name="connsiteX104" fmla="*/ 868680 w 953770"/>
              <a:gd name="connsiteY104" fmla="*/ 218930 h 1788650"/>
              <a:gd name="connsiteX105" fmla="*/ 876300 w 953770"/>
              <a:gd name="connsiteY105" fmla="*/ 199880 h 1788650"/>
              <a:gd name="connsiteX106" fmla="*/ 883920 w 953770"/>
              <a:gd name="connsiteY106" fmla="*/ 188450 h 1788650"/>
              <a:gd name="connsiteX107" fmla="*/ 887730 w 953770"/>
              <a:gd name="connsiteY107" fmla="*/ 237980 h 1788650"/>
              <a:gd name="connsiteX108" fmla="*/ 894806 w 953770"/>
              <a:gd name="connsiteY108" fmla="*/ 265739 h 1788650"/>
              <a:gd name="connsiteX109" fmla="*/ 906780 w 953770"/>
              <a:gd name="connsiteY109" fmla="*/ 226550 h 1788650"/>
              <a:gd name="connsiteX110" fmla="*/ 929640 w 953770"/>
              <a:gd name="connsiteY110" fmla="*/ 218930 h 1788650"/>
              <a:gd name="connsiteX111" fmla="*/ 933450 w 953770"/>
              <a:gd name="connsiteY111" fmla="*/ 207500 h 1788650"/>
              <a:gd name="connsiteX112" fmla="*/ 944880 w 953770"/>
              <a:gd name="connsiteY112" fmla="*/ 241790 h 1788650"/>
              <a:gd name="connsiteX113" fmla="*/ 941070 w 953770"/>
              <a:gd name="connsiteY113" fmla="*/ 302750 h 1788650"/>
              <a:gd name="connsiteX114" fmla="*/ 944880 w 953770"/>
              <a:gd name="connsiteY114" fmla="*/ 401810 h 1788650"/>
              <a:gd name="connsiteX115" fmla="*/ 948690 w 953770"/>
              <a:gd name="connsiteY115" fmla="*/ 428480 h 1788650"/>
              <a:gd name="connsiteX116" fmla="*/ 952500 w 953770"/>
              <a:gd name="connsiteY116" fmla="*/ 470390 h 1788650"/>
              <a:gd name="connsiteX117" fmla="*/ 950867 w 953770"/>
              <a:gd name="connsiteY117" fmla="*/ 552033 h 1788650"/>
              <a:gd name="connsiteX118" fmla="*/ 945969 w 953770"/>
              <a:gd name="connsiteY118" fmla="*/ 645650 h 1788650"/>
              <a:gd name="connsiteX119" fmla="*/ 946513 w 953770"/>
              <a:gd name="connsiteY119" fmla="*/ 731647 h 1788650"/>
              <a:gd name="connsiteX120" fmla="*/ 938893 w 953770"/>
              <a:gd name="connsiteY120" fmla="*/ 788253 h 1788650"/>
              <a:gd name="connsiteX121" fmla="*/ 941070 w 953770"/>
              <a:gd name="connsiteY121" fmla="*/ 862820 h 1788650"/>
              <a:gd name="connsiteX122" fmla="*/ 933450 w 953770"/>
              <a:gd name="connsiteY122" fmla="*/ 935210 h 1788650"/>
              <a:gd name="connsiteX123" fmla="*/ 925830 w 953770"/>
              <a:gd name="connsiteY123" fmla="*/ 988550 h 1788650"/>
              <a:gd name="connsiteX124" fmla="*/ 929640 w 953770"/>
              <a:gd name="connsiteY124" fmla="*/ 1057130 h 1788650"/>
              <a:gd name="connsiteX125" fmla="*/ 927463 w 953770"/>
              <a:gd name="connsiteY125" fmla="*/ 1130608 h 1788650"/>
              <a:gd name="connsiteX126" fmla="*/ 917121 w 953770"/>
              <a:gd name="connsiteY126" fmla="*/ 1211707 h 1788650"/>
              <a:gd name="connsiteX127" fmla="*/ 917665 w 953770"/>
              <a:gd name="connsiteY127" fmla="*/ 1276477 h 1788650"/>
              <a:gd name="connsiteX128" fmla="*/ 907324 w 953770"/>
              <a:gd name="connsiteY128" fmla="*/ 1341247 h 1788650"/>
              <a:gd name="connsiteX129" fmla="*/ 910590 w 953770"/>
              <a:gd name="connsiteY129" fmla="*/ 1380980 h 1788650"/>
              <a:gd name="connsiteX130" fmla="*/ 902970 w 953770"/>
              <a:gd name="connsiteY130" fmla="*/ 1460446 h 1788650"/>
              <a:gd name="connsiteX131" fmla="*/ 898071 w 953770"/>
              <a:gd name="connsiteY131" fmla="*/ 1525216 h 1788650"/>
              <a:gd name="connsiteX132" fmla="*/ 892628 w 953770"/>
              <a:gd name="connsiteY132" fmla="*/ 1573113 h 1788650"/>
              <a:gd name="connsiteX133" fmla="*/ 887730 w 953770"/>
              <a:gd name="connsiteY133" fmla="*/ 1609580 h 1788650"/>
              <a:gd name="connsiteX134" fmla="*/ 891540 w 953770"/>
              <a:gd name="connsiteY134" fmla="*/ 1617200 h 1788650"/>
              <a:gd name="connsiteX0" fmla="*/ 697230 w 953770"/>
              <a:gd name="connsiteY0" fmla="*/ 1788650 h 1788650"/>
              <a:gd name="connsiteX1" fmla="*/ 704850 w 953770"/>
              <a:gd name="connsiteY1" fmla="*/ 1758170 h 1788650"/>
              <a:gd name="connsiteX2" fmla="*/ 708660 w 953770"/>
              <a:gd name="connsiteY2" fmla="*/ 1742930 h 1788650"/>
              <a:gd name="connsiteX3" fmla="*/ 712470 w 953770"/>
              <a:gd name="connsiteY3" fmla="*/ 1716260 h 1788650"/>
              <a:gd name="connsiteX4" fmla="*/ 716280 w 953770"/>
              <a:gd name="connsiteY4" fmla="*/ 1697210 h 1788650"/>
              <a:gd name="connsiteX5" fmla="*/ 723900 w 953770"/>
              <a:gd name="connsiteY5" fmla="*/ 1674350 h 1788650"/>
              <a:gd name="connsiteX6" fmla="*/ 731520 w 953770"/>
              <a:gd name="connsiteY6" fmla="*/ 1590530 h 1788650"/>
              <a:gd name="connsiteX7" fmla="*/ 735330 w 953770"/>
              <a:gd name="connsiteY7" fmla="*/ 1579100 h 1788650"/>
              <a:gd name="connsiteX8" fmla="*/ 739140 w 953770"/>
              <a:gd name="connsiteY8" fmla="*/ 1529570 h 1788650"/>
              <a:gd name="connsiteX9" fmla="*/ 742950 w 953770"/>
              <a:gd name="connsiteY9" fmla="*/ 1514330 h 1788650"/>
              <a:gd name="connsiteX10" fmla="*/ 740772 w 953770"/>
              <a:gd name="connsiteY10" fmla="*/ 1423979 h 1788650"/>
              <a:gd name="connsiteX11" fmla="*/ 744583 w 953770"/>
              <a:gd name="connsiteY11" fmla="*/ 1400030 h 1788650"/>
              <a:gd name="connsiteX12" fmla="*/ 751114 w 953770"/>
              <a:gd name="connsiteY12" fmla="*/ 1333627 h 1788650"/>
              <a:gd name="connsiteX13" fmla="*/ 754925 w 953770"/>
              <a:gd name="connsiteY13" fmla="*/ 1291717 h 1788650"/>
              <a:gd name="connsiteX14" fmla="*/ 758190 w 953770"/>
              <a:gd name="connsiteY14" fmla="*/ 1209530 h 1788650"/>
              <a:gd name="connsiteX15" fmla="*/ 754380 w 953770"/>
              <a:gd name="connsiteY15" fmla="*/ 1190480 h 1788650"/>
              <a:gd name="connsiteX16" fmla="*/ 746760 w 953770"/>
              <a:gd name="connsiteY16" fmla="*/ 1137140 h 1788650"/>
              <a:gd name="connsiteX17" fmla="*/ 735330 w 953770"/>
              <a:gd name="connsiteY17" fmla="*/ 1087610 h 1788650"/>
              <a:gd name="connsiteX18" fmla="*/ 731520 w 953770"/>
              <a:gd name="connsiteY18" fmla="*/ 1076180 h 1788650"/>
              <a:gd name="connsiteX19" fmla="*/ 723900 w 953770"/>
              <a:gd name="connsiteY19" fmla="*/ 1019030 h 1788650"/>
              <a:gd name="connsiteX20" fmla="*/ 712470 w 953770"/>
              <a:gd name="connsiteY20" fmla="*/ 942830 h 1788650"/>
              <a:gd name="connsiteX21" fmla="*/ 704850 w 953770"/>
              <a:gd name="connsiteY21" fmla="*/ 916160 h 1788650"/>
              <a:gd name="connsiteX22" fmla="*/ 701040 w 953770"/>
              <a:gd name="connsiteY22" fmla="*/ 897110 h 1788650"/>
              <a:gd name="connsiteX23" fmla="*/ 693420 w 953770"/>
              <a:gd name="connsiteY23" fmla="*/ 881870 h 1788650"/>
              <a:gd name="connsiteX24" fmla="*/ 685800 w 953770"/>
              <a:gd name="connsiteY24" fmla="*/ 859010 h 1788650"/>
              <a:gd name="connsiteX25" fmla="*/ 674370 w 953770"/>
              <a:gd name="connsiteY25" fmla="*/ 832340 h 1788650"/>
              <a:gd name="connsiteX26" fmla="*/ 666750 w 953770"/>
              <a:gd name="connsiteY26" fmla="*/ 817100 h 1788650"/>
              <a:gd name="connsiteX27" fmla="*/ 659130 w 953770"/>
              <a:gd name="connsiteY27" fmla="*/ 794240 h 1788650"/>
              <a:gd name="connsiteX28" fmla="*/ 655320 w 953770"/>
              <a:gd name="connsiteY28" fmla="*/ 779000 h 1788650"/>
              <a:gd name="connsiteX29" fmla="*/ 647700 w 953770"/>
              <a:gd name="connsiteY29" fmla="*/ 767570 h 1788650"/>
              <a:gd name="connsiteX30" fmla="*/ 640080 w 953770"/>
              <a:gd name="connsiteY30" fmla="*/ 737090 h 1788650"/>
              <a:gd name="connsiteX31" fmla="*/ 636270 w 953770"/>
              <a:gd name="connsiteY31" fmla="*/ 725660 h 1788650"/>
              <a:gd name="connsiteX32" fmla="*/ 632460 w 953770"/>
              <a:gd name="connsiteY32" fmla="*/ 710420 h 1788650"/>
              <a:gd name="connsiteX33" fmla="*/ 624840 w 953770"/>
              <a:gd name="connsiteY33" fmla="*/ 698990 h 1788650"/>
              <a:gd name="connsiteX34" fmla="*/ 621030 w 953770"/>
              <a:gd name="connsiteY34" fmla="*/ 683750 h 1788650"/>
              <a:gd name="connsiteX35" fmla="*/ 605790 w 953770"/>
              <a:gd name="connsiteY35" fmla="*/ 653270 h 1788650"/>
              <a:gd name="connsiteX36" fmla="*/ 586740 w 953770"/>
              <a:gd name="connsiteY36" fmla="*/ 622790 h 1788650"/>
              <a:gd name="connsiteX37" fmla="*/ 567690 w 953770"/>
              <a:gd name="connsiteY37" fmla="*/ 584690 h 1788650"/>
              <a:gd name="connsiteX38" fmla="*/ 567690 w 953770"/>
              <a:gd name="connsiteY38" fmla="*/ 584690 h 1788650"/>
              <a:gd name="connsiteX39" fmla="*/ 537210 w 953770"/>
              <a:gd name="connsiteY39" fmla="*/ 538970 h 1788650"/>
              <a:gd name="connsiteX40" fmla="*/ 518160 w 953770"/>
              <a:gd name="connsiteY40" fmla="*/ 504680 h 1788650"/>
              <a:gd name="connsiteX41" fmla="*/ 510540 w 953770"/>
              <a:gd name="connsiteY41" fmla="*/ 493250 h 1788650"/>
              <a:gd name="connsiteX42" fmla="*/ 468630 w 953770"/>
              <a:gd name="connsiteY42" fmla="*/ 455150 h 1788650"/>
              <a:gd name="connsiteX43" fmla="*/ 434340 w 953770"/>
              <a:gd name="connsiteY43" fmla="*/ 417050 h 1788650"/>
              <a:gd name="connsiteX44" fmla="*/ 403860 w 953770"/>
              <a:gd name="connsiteY44" fmla="*/ 390380 h 1788650"/>
              <a:gd name="connsiteX45" fmla="*/ 369570 w 953770"/>
              <a:gd name="connsiteY45" fmla="*/ 359900 h 1788650"/>
              <a:gd name="connsiteX46" fmla="*/ 342900 w 953770"/>
              <a:gd name="connsiteY46" fmla="*/ 344660 h 1788650"/>
              <a:gd name="connsiteX47" fmla="*/ 308610 w 953770"/>
              <a:gd name="connsiteY47" fmla="*/ 317990 h 1788650"/>
              <a:gd name="connsiteX48" fmla="*/ 281940 w 953770"/>
              <a:gd name="connsiteY48" fmla="*/ 302750 h 1788650"/>
              <a:gd name="connsiteX49" fmla="*/ 270510 w 953770"/>
              <a:gd name="connsiteY49" fmla="*/ 295130 h 1788650"/>
              <a:gd name="connsiteX50" fmla="*/ 224246 w 953770"/>
              <a:gd name="connsiteY50" fmla="*/ 264106 h 1788650"/>
              <a:gd name="connsiteX51" fmla="*/ 188323 w 953770"/>
              <a:gd name="connsiteY51" fmla="*/ 247232 h 1788650"/>
              <a:gd name="connsiteX52" fmla="*/ 163286 w 953770"/>
              <a:gd name="connsiteY52" fmla="*/ 215120 h 1788650"/>
              <a:gd name="connsiteX53" fmla="*/ 117566 w 953770"/>
              <a:gd name="connsiteY53" fmla="*/ 195526 h 1788650"/>
              <a:gd name="connsiteX54" fmla="*/ 76200 w 953770"/>
              <a:gd name="connsiteY54" fmla="*/ 167768 h 1788650"/>
              <a:gd name="connsiteX55" fmla="*/ 30480 w 953770"/>
              <a:gd name="connsiteY55" fmla="*/ 142730 h 1788650"/>
              <a:gd name="connsiteX56" fmla="*/ 22860 w 953770"/>
              <a:gd name="connsiteY56" fmla="*/ 127490 h 1788650"/>
              <a:gd name="connsiteX57" fmla="*/ 11430 w 953770"/>
              <a:gd name="connsiteY57" fmla="*/ 119870 h 1788650"/>
              <a:gd name="connsiteX58" fmla="*/ 19050 w 953770"/>
              <a:gd name="connsiteY58" fmla="*/ 104630 h 1788650"/>
              <a:gd name="connsiteX59" fmla="*/ 30480 w 953770"/>
              <a:gd name="connsiteY59" fmla="*/ 116060 h 1788650"/>
              <a:gd name="connsiteX60" fmla="*/ 41910 w 953770"/>
              <a:gd name="connsiteY60" fmla="*/ 123680 h 1788650"/>
              <a:gd name="connsiteX61" fmla="*/ 60960 w 953770"/>
              <a:gd name="connsiteY61" fmla="*/ 127490 h 1788650"/>
              <a:gd name="connsiteX62" fmla="*/ 53340 w 953770"/>
              <a:gd name="connsiteY62" fmla="*/ 97010 h 1788650"/>
              <a:gd name="connsiteX63" fmla="*/ 49530 w 953770"/>
              <a:gd name="connsiteY63" fmla="*/ 77960 h 1788650"/>
              <a:gd name="connsiteX64" fmla="*/ 72390 w 953770"/>
              <a:gd name="connsiteY64" fmla="*/ 93200 h 1788650"/>
              <a:gd name="connsiteX65" fmla="*/ 83820 w 953770"/>
              <a:gd name="connsiteY65" fmla="*/ 70340 h 1788650"/>
              <a:gd name="connsiteX66" fmla="*/ 110490 w 953770"/>
              <a:gd name="connsiteY66" fmla="*/ 89390 h 1788650"/>
              <a:gd name="connsiteX67" fmla="*/ 118110 w 953770"/>
              <a:gd name="connsiteY67" fmla="*/ 74150 h 1788650"/>
              <a:gd name="connsiteX68" fmla="*/ 125730 w 953770"/>
              <a:gd name="connsiteY68" fmla="*/ 51290 h 1788650"/>
              <a:gd name="connsiteX69" fmla="*/ 133350 w 953770"/>
              <a:gd name="connsiteY69" fmla="*/ 62720 h 1788650"/>
              <a:gd name="connsiteX70" fmla="*/ 140970 w 953770"/>
              <a:gd name="connsiteY70" fmla="*/ 51290 h 1788650"/>
              <a:gd name="connsiteX71" fmla="*/ 182880 w 953770"/>
              <a:gd name="connsiteY71" fmla="*/ 39860 h 1788650"/>
              <a:gd name="connsiteX72" fmla="*/ 211182 w 953770"/>
              <a:gd name="connsiteY72" fmla="*/ 51834 h 1788650"/>
              <a:gd name="connsiteX73" fmla="*/ 242207 w 953770"/>
              <a:gd name="connsiteY73" fmla="*/ 74695 h 1788650"/>
              <a:gd name="connsiteX74" fmla="*/ 283573 w 953770"/>
              <a:gd name="connsiteY74" fmla="*/ 104085 h 1788650"/>
              <a:gd name="connsiteX75" fmla="*/ 349431 w 953770"/>
              <a:gd name="connsiteY75" fmla="*/ 132389 h 1788650"/>
              <a:gd name="connsiteX76" fmla="*/ 389165 w 953770"/>
              <a:gd name="connsiteY76" fmla="*/ 159058 h 1788650"/>
              <a:gd name="connsiteX77" fmla="*/ 421277 w 953770"/>
              <a:gd name="connsiteY77" fmla="*/ 181374 h 1788650"/>
              <a:gd name="connsiteX78" fmla="*/ 457200 w 953770"/>
              <a:gd name="connsiteY78" fmla="*/ 209677 h 1788650"/>
              <a:gd name="connsiteX79" fmla="*/ 524147 w 953770"/>
              <a:gd name="connsiteY79" fmla="*/ 265195 h 1788650"/>
              <a:gd name="connsiteX80" fmla="*/ 555716 w 953770"/>
              <a:gd name="connsiteY80" fmla="*/ 294586 h 1788650"/>
              <a:gd name="connsiteX81" fmla="*/ 594360 w 953770"/>
              <a:gd name="connsiteY81" fmla="*/ 331597 h 1788650"/>
              <a:gd name="connsiteX82" fmla="*/ 622119 w 953770"/>
              <a:gd name="connsiteY82" fmla="*/ 369697 h 1788650"/>
              <a:gd name="connsiteX83" fmla="*/ 647700 w 953770"/>
              <a:gd name="connsiteY83" fmla="*/ 390380 h 1788650"/>
              <a:gd name="connsiteX84" fmla="*/ 678180 w 953770"/>
              <a:gd name="connsiteY84" fmla="*/ 436100 h 1788650"/>
              <a:gd name="connsiteX85" fmla="*/ 704850 w 953770"/>
              <a:gd name="connsiteY85" fmla="*/ 474200 h 1788650"/>
              <a:gd name="connsiteX86" fmla="*/ 741317 w 953770"/>
              <a:gd name="connsiteY86" fmla="*/ 549312 h 1788650"/>
              <a:gd name="connsiteX87" fmla="*/ 767987 w 953770"/>
              <a:gd name="connsiteY87" fmla="*/ 599930 h 1788650"/>
              <a:gd name="connsiteX88" fmla="*/ 798467 w 953770"/>
              <a:gd name="connsiteY88" fmla="*/ 651093 h 1788650"/>
              <a:gd name="connsiteX89" fmla="*/ 807176 w 953770"/>
              <a:gd name="connsiteY89" fmla="*/ 567273 h 1788650"/>
              <a:gd name="connsiteX90" fmla="*/ 801188 w 953770"/>
              <a:gd name="connsiteY90" fmla="*/ 501959 h 1788650"/>
              <a:gd name="connsiteX91" fmla="*/ 796290 w 953770"/>
              <a:gd name="connsiteY91" fmla="*/ 401810 h 1788650"/>
              <a:gd name="connsiteX92" fmla="*/ 792480 w 953770"/>
              <a:gd name="connsiteY92" fmla="*/ 337040 h 1788650"/>
              <a:gd name="connsiteX93" fmla="*/ 784860 w 953770"/>
              <a:gd name="connsiteY93" fmla="*/ 291320 h 1788650"/>
              <a:gd name="connsiteX94" fmla="*/ 788670 w 953770"/>
              <a:gd name="connsiteY94" fmla="*/ 196070 h 1788650"/>
              <a:gd name="connsiteX95" fmla="*/ 792480 w 953770"/>
              <a:gd name="connsiteY95" fmla="*/ 177020 h 1788650"/>
              <a:gd name="connsiteX96" fmla="*/ 800100 w 953770"/>
              <a:gd name="connsiteY96" fmla="*/ 199880 h 1788650"/>
              <a:gd name="connsiteX97" fmla="*/ 803910 w 953770"/>
              <a:gd name="connsiteY97" fmla="*/ 237980 h 1788650"/>
              <a:gd name="connsiteX98" fmla="*/ 807720 w 953770"/>
              <a:gd name="connsiteY98" fmla="*/ 268460 h 1788650"/>
              <a:gd name="connsiteX99" fmla="*/ 815340 w 953770"/>
              <a:gd name="connsiteY99" fmla="*/ 257030 h 1788650"/>
              <a:gd name="connsiteX100" fmla="*/ 826770 w 953770"/>
              <a:gd name="connsiteY100" fmla="*/ 226550 h 1788650"/>
              <a:gd name="connsiteX101" fmla="*/ 845820 w 953770"/>
              <a:gd name="connsiteY101" fmla="*/ 180830 h 1788650"/>
              <a:gd name="connsiteX102" fmla="*/ 853440 w 953770"/>
              <a:gd name="connsiteY102" fmla="*/ 196070 h 1788650"/>
              <a:gd name="connsiteX103" fmla="*/ 868680 w 953770"/>
              <a:gd name="connsiteY103" fmla="*/ 218930 h 1788650"/>
              <a:gd name="connsiteX104" fmla="*/ 876300 w 953770"/>
              <a:gd name="connsiteY104" fmla="*/ 199880 h 1788650"/>
              <a:gd name="connsiteX105" fmla="*/ 883920 w 953770"/>
              <a:gd name="connsiteY105" fmla="*/ 188450 h 1788650"/>
              <a:gd name="connsiteX106" fmla="*/ 887730 w 953770"/>
              <a:gd name="connsiteY106" fmla="*/ 237980 h 1788650"/>
              <a:gd name="connsiteX107" fmla="*/ 894806 w 953770"/>
              <a:gd name="connsiteY107" fmla="*/ 265739 h 1788650"/>
              <a:gd name="connsiteX108" fmla="*/ 906780 w 953770"/>
              <a:gd name="connsiteY108" fmla="*/ 226550 h 1788650"/>
              <a:gd name="connsiteX109" fmla="*/ 929640 w 953770"/>
              <a:gd name="connsiteY109" fmla="*/ 218930 h 1788650"/>
              <a:gd name="connsiteX110" fmla="*/ 933450 w 953770"/>
              <a:gd name="connsiteY110" fmla="*/ 207500 h 1788650"/>
              <a:gd name="connsiteX111" fmla="*/ 944880 w 953770"/>
              <a:gd name="connsiteY111" fmla="*/ 241790 h 1788650"/>
              <a:gd name="connsiteX112" fmla="*/ 941070 w 953770"/>
              <a:gd name="connsiteY112" fmla="*/ 302750 h 1788650"/>
              <a:gd name="connsiteX113" fmla="*/ 944880 w 953770"/>
              <a:gd name="connsiteY113" fmla="*/ 401810 h 1788650"/>
              <a:gd name="connsiteX114" fmla="*/ 948690 w 953770"/>
              <a:gd name="connsiteY114" fmla="*/ 428480 h 1788650"/>
              <a:gd name="connsiteX115" fmla="*/ 952500 w 953770"/>
              <a:gd name="connsiteY115" fmla="*/ 470390 h 1788650"/>
              <a:gd name="connsiteX116" fmla="*/ 950867 w 953770"/>
              <a:gd name="connsiteY116" fmla="*/ 552033 h 1788650"/>
              <a:gd name="connsiteX117" fmla="*/ 945969 w 953770"/>
              <a:gd name="connsiteY117" fmla="*/ 645650 h 1788650"/>
              <a:gd name="connsiteX118" fmla="*/ 946513 w 953770"/>
              <a:gd name="connsiteY118" fmla="*/ 731647 h 1788650"/>
              <a:gd name="connsiteX119" fmla="*/ 938893 w 953770"/>
              <a:gd name="connsiteY119" fmla="*/ 788253 h 1788650"/>
              <a:gd name="connsiteX120" fmla="*/ 941070 w 953770"/>
              <a:gd name="connsiteY120" fmla="*/ 862820 h 1788650"/>
              <a:gd name="connsiteX121" fmla="*/ 933450 w 953770"/>
              <a:gd name="connsiteY121" fmla="*/ 935210 h 1788650"/>
              <a:gd name="connsiteX122" fmla="*/ 925830 w 953770"/>
              <a:gd name="connsiteY122" fmla="*/ 988550 h 1788650"/>
              <a:gd name="connsiteX123" fmla="*/ 929640 w 953770"/>
              <a:gd name="connsiteY123" fmla="*/ 1057130 h 1788650"/>
              <a:gd name="connsiteX124" fmla="*/ 927463 w 953770"/>
              <a:gd name="connsiteY124" fmla="*/ 1130608 h 1788650"/>
              <a:gd name="connsiteX125" fmla="*/ 917121 w 953770"/>
              <a:gd name="connsiteY125" fmla="*/ 1211707 h 1788650"/>
              <a:gd name="connsiteX126" fmla="*/ 917665 w 953770"/>
              <a:gd name="connsiteY126" fmla="*/ 1276477 h 1788650"/>
              <a:gd name="connsiteX127" fmla="*/ 907324 w 953770"/>
              <a:gd name="connsiteY127" fmla="*/ 1341247 h 1788650"/>
              <a:gd name="connsiteX128" fmla="*/ 910590 w 953770"/>
              <a:gd name="connsiteY128" fmla="*/ 1380980 h 1788650"/>
              <a:gd name="connsiteX129" fmla="*/ 902970 w 953770"/>
              <a:gd name="connsiteY129" fmla="*/ 1460446 h 1788650"/>
              <a:gd name="connsiteX130" fmla="*/ 898071 w 953770"/>
              <a:gd name="connsiteY130" fmla="*/ 1525216 h 1788650"/>
              <a:gd name="connsiteX131" fmla="*/ 892628 w 953770"/>
              <a:gd name="connsiteY131" fmla="*/ 1573113 h 1788650"/>
              <a:gd name="connsiteX132" fmla="*/ 887730 w 953770"/>
              <a:gd name="connsiteY132" fmla="*/ 1609580 h 1788650"/>
              <a:gd name="connsiteX133" fmla="*/ 891540 w 953770"/>
              <a:gd name="connsiteY133" fmla="*/ 1617200 h 1788650"/>
              <a:gd name="connsiteX0" fmla="*/ 697230 w 953770"/>
              <a:gd name="connsiteY0" fmla="*/ 1788650 h 1788650"/>
              <a:gd name="connsiteX1" fmla="*/ 704850 w 953770"/>
              <a:gd name="connsiteY1" fmla="*/ 1758170 h 1788650"/>
              <a:gd name="connsiteX2" fmla="*/ 708660 w 953770"/>
              <a:gd name="connsiteY2" fmla="*/ 1742930 h 1788650"/>
              <a:gd name="connsiteX3" fmla="*/ 712470 w 953770"/>
              <a:gd name="connsiteY3" fmla="*/ 1716260 h 1788650"/>
              <a:gd name="connsiteX4" fmla="*/ 716280 w 953770"/>
              <a:gd name="connsiteY4" fmla="*/ 1697210 h 1788650"/>
              <a:gd name="connsiteX5" fmla="*/ 723900 w 953770"/>
              <a:gd name="connsiteY5" fmla="*/ 1674350 h 1788650"/>
              <a:gd name="connsiteX6" fmla="*/ 731520 w 953770"/>
              <a:gd name="connsiteY6" fmla="*/ 1590530 h 1788650"/>
              <a:gd name="connsiteX7" fmla="*/ 735330 w 953770"/>
              <a:gd name="connsiteY7" fmla="*/ 1579100 h 1788650"/>
              <a:gd name="connsiteX8" fmla="*/ 739140 w 953770"/>
              <a:gd name="connsiteY8" fmla="*/ 1529570 h 1788650"/>
              <a:gd name="connsiteX9" fmla="*/ 742950 w 953770"/>
              <a:gd name="connsiteY9" fmla="*/ 1514330 h 1788650"/>
              <a:gd name="connsiteX10" fmla="*/ 740772 w 953770"/>
              <a:gd name="connsiteY10" fmla="*/ 1423979 h 1788650"/>
              <a:gd name="connsiteX11" fmla="*/ 744583 w 953770"/>
              <a:gd name="connsiteY11" fmla="*/ 1400030 h 1788650"/>
              <a:gd name="connsiteX12" fmla="*/ 751114 w 953770"/>
              <a:gd name="connsiteY12" fmla="*/ 1333627 h 1788650"/>
              <a:gd name="connsiteX13" fmla="*/ 754925 w 953770"/>
              <a:gd name="connsiteY13" fmla="*/ 1291717 h 1788650"/>
              <a:gd name="connsiteX14" fmla="*/ 741862 w 953770"/>
              <a:gd name="connsiteY14" fmla="*/ 1234023 h 1788650"/>
              <a:gd name="connsiteX15" fmla="*/ 754380 w 953770"/>
              <a:gd name="connsiteY15" fmla="*/ 1190480 h 1788650"/>
              <a:gd name="connsiteX16" fmla="*/ 746760 w 953770"/>
              <a:gd name="connsiteY16" fmla="*/ 1137140 h 1788650"/>
              <a:gd name="connsiteX17" fmla="*/ 735330 w 953770"/>
              <a:gd name="connsiteY17" fmla="*/ 1087610 h 1788650"/>
              <a:gd name="connsiteX18" fmla="*/ 731520 w 953770"/>
              <a:gd name="connsiteY18" fmla="*/ 1076180 h 1788650"/>
              <a:gd name="connsiteX19" fmla="*/ 723900 w 953770"/>
              <a:gd name="connsiteY19" fmla="*/ 1019030 h 1788650"/>
              <a:gd name="connsiteX20" fmla="*/ 712470 w 953770"/>
              <a:gd name="connsiteY20" fmla="*/ 942830 h 1788650"/>
              <a:gd name="connsiteX21" fmla="*/ 704850 w 953770"/>
              <a:gd name="connsiteY21" fmla="*/ 916160 h 1788650"/>
              <a:gd name="connsiteX22" fmla="*/ 701040 w 953770"/>
              <a:gd name="connsiteY22" fmla="*/ 897110 h 1788650"/>
              <a:gd name="connsiteX23" fmla="*/ 693420 w 953770"/>
              <a:gd name="connsiteY23" fmla="*/ 881870 h 1788650"/>
              <a:gd name="connsiteX24" fmla="*/ 685800 w 953770"/>
              <a:gd name="connsiteY24" fmla="*/ 859010 h 1788650"/>
              <a:gd name="connsiteX25" fmla="*/ 674370 w 953770"/>
              <a:gd name="connsiteY25" fmla="*/ 832340 h 1788650"/>
              <a:gd name="connsiteX26" fmla="*/ 666750 w 953770"/>
              <a:gd name="connsiteY26" fmla="*/ 817100 h 1788650"/>
              <a:gd name="connsiteX27" fmla="*/ 659130 w 953770"/>
              <a:gd name="connsiteY27" fmla="*/ 794240 h 1788650"/>
              <a:gd name="connsiteX28" fmla="*/ 655320 w 953770"/>
              <a:gd name="connsiteY28" fmla="*/ 779000 h 1788650"/>
              <a:gd name="connsiteX29" fmla="*/ 647700 w 953770"/>
              <a:gd name="connsiteY29" fmla="*/ 767570 h 1788650"/>
              <a:gd name="connsiteX30" fmla="*/ 640080 w 953770"/>
              <a:gd name="connsiteY30" fmla="*/ 737090 h 1788650"/>
              <a:gd name="connsiteX31" fmla="*/ 636270 w 953770"/>
              <a:gd name="connsiteY31" fmla="*/ 725660 h 1788650"/>
              <a:gd name="connsiteX32" fmla="*/ 632460 w 953770"/>
              <a:gd name="connsiteY32" fmla="*/ 710420 h 1788650"/>
              <a:gd name="connsiteX33" fmla="*/ 624840 w 953770"/>
              <a:gd name="connsiteY33" fmla="*/ 698990 h 1788650"/>
              <a:gd name="connsiteX34" fmla="*/ 621030 w 953770"/>
              <a:gd name="connsiteY34" fmla="*/ 683750 h 1788650"/>
              <a:gd name="connsiteX35" fmla="*/ 605790 w 953770"/>
              <a:gd name="connsiteY35" fmla="*/ 653270 h 1788650"/>
              <a:gd name="connsiteX36" fmla="*/ 586740 w 953770"/>
              <a:gd name="connsiteY36" fmla="*/ 622790 h 1788650"/>
              <a:gd name="connsiteX37" fmla="*/ 567690 w 953770"/>
              <a:gd name="connsiteY37" fmla="*/ 584690 h 1788650"/>
              <a:gd name="connsiteX38" fmla="*/ 567690 w 953770"/>
              <a:gd name="connsiteY38" fmla="*/ 584690 h 1788650"/>
              <a:gd name="connsiteX39" fmla="*/ 537210 w 953770"/>
              <a:gd name="connsiteY39" fmla="*/ 538970 h 1788650"/>
              <a:gd name="connsiteX40" fmla="*/ 518160 w 953770"/>
              <a:gd name="connsiteY40" fmla="*/ 504680 h 1788650"/>
              <a:gd name="connsiteX41" fmla="*/ 510540 w 953770"/>
              <a:gd name="connsiteY41" fmla="*/ 493250 h 1788650"/>
              <a:gd name="connsiteX42" fmla="*/ 468630 w 953770"/>
              <a:gd name="connsiteY42" fmla="*/ 455150 h 1788650"/>
              <a:gd name="connsiteX43" fmla="*/ 434340 w 953770"/>
              <a:gd name="connsiteY43" fmla="*/ 417050 h 1788650"/>
              <a:gd name="connsiteX44" fmla="*/ 403860 w 953770"/>
              <a:gd name="connsiteY44" fmla="*/ 390380 h 1788650"/>
              <a:gd name="connsiteX45" fmla="*/ 369570 w 953770"/>
              <a:gd name="connsiteY45" fmla="*/ 359900 h 1788650"/>
              <a:gd name="connsiteX46" fmla="*/ 342900 w 953770"/>
              <a:gd name="connsiteY46" fmla="*/ 344660 h 1788650"/>
              <a:gd name="connsiteX47" fmla="*/ 308610 w 953770"/>
              <a:gd name="connsiteY47" fmla="*/ 317990 h 1788650"/>
              <a:gd name="connsiteX48" fmla="*/ 281940 w 953770"/>
              <a:gd name="connsiteY48" fmla="*/ 302750 h 1788650"/>
              <a:gd name="connsiteX49" fmla="*/ 270510 w 953770"/>
              <a:gd name="connsiteY49" fmla="*/ 295130 h 1788650"/>
              <a:gd name="connsiteX50" fmla="*/ 224246 w 953770"/>
              <a:gd name="connsiteY50" fmla="*/ 264106 h 1788650"/>
              <a:gd name="connsiteX51" fmla="*/ 188323 w 953770"/>
              <a:gd name="connsiteY51" fmla="*/ 247232 h 1788650"/>
              <a:gd name="connsiteX52" fmla="*/ 163286 w 953770"/>
              <a:gd name="connsiteY52" fmla="*/ 215120 h 1788650"/>
              <a:gd name="connsiteX53" fmla="*/ 117566 w 953770"/>
              <a:gd name="connsiteY53" fmla="*/ 195526 h 1788650"/>
              <a:gd name="connsiteX54" fmla="*/ 76200 w 953770"/>
              <a:gd name="connsiteY54" fmla="*/ 167768 h 1788650"/>
              <a:gd name="connsiteX55" fmla="*/ 30480 w 953770"/>
              <a:gd name="connsiteY55" fmla="*/ 142730 h 1788650"/>
              <a:gd name="connsiteX56" fmla="*/ 22860 w 953770"/>
              <a:gd name="connsiteY56" fmla="*/ 127490 h 1788650"/>
              <a:gd name="connsiteX57" fmla="*/ 11430 w 953770"/>
              <a:gd name="connsiteY57" fmla="*/ 119870 h 1788650"/>
              <a:gd name="connsiteX58" fmla="*/ 19050 w 953770"/>
              <a:gd name="connsiteY58" fmla="*/ 104630 h 1788650"/>
              <a:gd name="connsiteX59" fmla="*/ 30480 w 953770"/>
              <a:gd name="connsiteY59" fmla="*/ 116060 h 1788650"/>
              <a:gd name="connsiteX60" fmla="*/ 41910 w 953770"/>
              <a:gd name="connsiteY60" fmla="*/ 123680 h 1788650"/>
              <a:gd name="connsiteX61" fmla="*/ 60960 w 953770"/>
              <a:gd name="connsiteY61" fmla="*/ 127490 h 1788650"/>
              <a:gd name="connsiteX62" fmla="*/ 53340 w 953770"/>
              <a:gd name="connsiteY62" fmla="*/ 97010 h 1788650"/>
              <a:gd name="connsiteX63" fmla="*/ 49530 w 953770"/>
              <a:gd name="connsiteY63" fmla="*/ 77960 h 1788650"/>
              <a:gd name="connsiteX64" fmla="*/ 72390 w 953770"/>
              <a:gd name="connsiteY64" fmla="*/ 93200 h 1788650"/>
              <a:gd name="connsiteX65" fmla="*/ 83820 w 953770"/>
              <a:gd name="connsiteY65" fmla="*/ 70340 h 1788650"/>
              <a:gd name="connsiteX66" fmla="*/ 110490 w 953770"/>
              <a:gd name="connsiteY66" fmla="*/ 89390 h 1788650"/>
              <a:gd name="connsiteX67" fmla="*/ 118110 w 953770"/>
              <a:gd name="connsiteY67" fmla="*/ 74150 h 1788650"/>
              <a:gd name="connsiteX68" fmla="*/ 125730 w 953770"/>
              <a:gd name="connsiteY68" fmla="*/ 51290 h 1788650"/>
              <a:gd name="connsiteX69" fmla="*/ 133350 w 953770"/>
              <a:gd name="connsiteY69" fmla="*/ 62720 h 1788650"/>
              <a:gd name="connsiteX70" fmla="*/ 140970 w 953770"/>
              <a:gd name="connsiteY70" fmla="*/ 51290 h 1788650"/>
              <a:gd name="connsiteX71" fmla="*/ 182880 w 953770"/>
              <a:gd name="connsiteY71" fmla="*/ 39860 h 1788650"/>
              <a:gd name="connsiteX72" fmla="*/ 211182 w 953770"/>
              <a:gd name="connsiteY72" fmla="*/ 51834 h 1788650"/>
              <a:gd name="connsiteX73" fmla="*/ 242207 w 953770"/>
              <a:gd name="connsiteY73" fmla="*/ 74695 h 1788650"/>
              <a:gd name="connsiteX74" fmla="*/ 283573 w 953770"/>
              <a:gd name="connsiteY74" fmla="*/ 104085 h 1788650"/>
              <a:gd name="connsiteX75" fmla="*/ 349431 w 953770"/>
              <a:gd name="connsiteY75" fmla="*/ 132389 h 1788650"/>
              <a:gd name="connsiteX76" fmla="*/ 389165 w 953770"/>
              <a:gd name="connsiteY76" fmla="*/ 159058 h 1788650"/>
              <a:gd name="connsiteX77" fmla="*/ 421277 w 953770"/>
              <a:gd name="connsiteY77" fmla="*/ 181374 h 1788650"/>
              <a:gd name="connsiteX78" fmla="*/ 457200 w 953770"/>
              <a:gd name="connsiteY78" fmla="*/ 209677 h 1788650"/>
              <a:gd name="connsiteX79" fmla="*/ 524147 w 953770"/>
              <a:gd name="connsiteY79" fmla="*/ 265195 h 1788650"/>
              <a:gd name="connsiteX80" fmla="*/ 555716 w 953770"/>
              <a:gd name="connsiteY80" fmla="*/ 294586 h 1788650"/>
              <a:gd name="connsiteX81" fmla="*/ 594360 w 953770"/>
              <a:gd name="connsiteY81" fmla="*/ 331597 h 1788650"/>
              <a:gd name="connsiteX82" fmla="*/ 622119 w 953770"/>
              <a:gd name="connsiteY82" fmla="*/ 369697 h 1788650"/>
              <a:gd name="connsiteX83" fmla="*/ 647700 w 953770"/>
              <a:gd name="connsiteY83" fmla="*/ 390380 h 1788650"/>
              <a:gd name="connsiteX84" fmla="*/ 678180 w 953770"/>
              <a:gd name="connsiteY84" fmla="*/ 436100 h 1788650"/>
              <a:gd name="connsiteX85" fmla="*/ 704850 w 953770"/>
              <a:gd name="connsiteY85" fmla="*/ 474200 h 1788650"/>
              <a:gd name="connsiteX86" fmla="*/ 741317 w 953770"/>
              <a:gd name="connsiteY86" fmla="*/ 549312 h 1788650"/>
              <a:gd name="connsiteX87" fmla="*/ 767987 w 953770"/>
              <a:gd name="connsiteY87" fmla="*/ 599930 h 1788650"/>
              <a:gd name="connsiteX88" fmla="*/ 798467 w 953770"/>
              <a:gd name="connsiteY88" fmla="*/ 651093 h 1788650"/>
              <a:gd name="connsiteX89" fmla="*/ 807176 w 953770"/>
              <a:gd name="connsiteY89" fmla="*/ 567273 h 1788650"/>
              <a:gd name="connsiteX90" fmla="*/ 801188 w 953770"/>
              <a:gd name="connsiteY90" fmla="*/ 501959 h 1788650"/>
              <a:gd name="connsiteX91" fmla="*/ 796290 w 953770"/>
              <a:gd name="connsiteY91" fmla="*/ 401810 h 1788650"/>
              <a:gd name="connsiteX92" fmla="*/ 792480 w 953770"/>
              <a:gd name="connsiteY92" fmla="*/ 337040 h 1788650"/>
              <a:gd name="connsiteX93" fmla="*/ 784860 w 953770"/>
              <a:gd name="connsiteY93" fmla="*/ 291320 h 1788650"/>
              <a:gd name="connsiteX94" fmla="*/ 788670 w 953770"/>
              <a:gd name="connsiteY94" fmla="*/ 196070 h 1788650"/>
              <a:gd name="connsiteX95" fmla="*/ 792480 w 953770"/>
              <a:gd name="connsiteY95" fmla="*/ 177020 h 1788650"/>
              <a:gd name="connsiteX96" fmla="*/ 800100 w 953770"/>
              <a:gd name="connsiteY96" fmla="*/ 199880 h 1788650"/>
              <a:gd name="connsiteX97" fmla="*/ 803910 w 953770"/>
              <a:gd name="connsiteY97" fmla="*/ 237980 h 1788650"/>
              <a:gd name="connsiteX98" fmla="*/ 807720 w 953770"/>
              <a:gd name="connsiteY98" fmla="*/ 268460 h 1788650"/>
              <a:gd name="connsiteX99" fmla="*/ 815340 w 953770"/>
              <a:gd name="connsiteY99" fmla="*/ 257030 h 1788650"/>
              <a:gd name="connsiteX100" fmla="*/ 826770 w 953770"/>
              <a:gd name="connsiteY100" fmla="*/ 226550 h 1788650"/>
              <a:gd name="connsiteX101" fmla="*/ 845820 w 953770"/>
              <a:gd name="connsiteY101" fmla="*/ 180830 h 1788650"/>
              <a:gd name="connsiteX102" fmla="*/ 853440 w 953770"/>
              <a:gd name="connsiteY102" fmla="*/ 196070 h 1788650"/>
              <a:gd name="connsiteX103" fmla="*/ 868680 w 953770"/>
              <a:gd name="connsiteY103" fmla="*/ 218930 h 1788650"/>
              <a:gd name="connsiteX104" fmla="*/ 876300 w 953770"/>
              <a:gd name="connsiteY104" fmla="*/ 199880 h 1788650"/>
              <a:gd name="connsiteX105" fmla="*/ 883920 w 953770"/>
              <a:gd name="connsiteY105" fmla="*/ 188450 h 1788650"/>
              <a:gd name="connsiteX106" fmla="*/ 887730 w 953770"/>
              <a:gd name="connsiteY106" fmla="*/ 237980 h 1788650"/>
              <a:gd name="connsiteX107" fmla="*/ 894806 w 953770"/>
              <a:gd name="connsiteY107" fmla="*/ 265739 h 1788650"/>
              <a:gd name="connsiteX108" fmla="*/ 906780 w 953770"/>
              <a:gd name="connsiteY108" fmla="*/ 226550 h 1788650"/>
              <a:gd name="connsiteX109" fmla="*/ 929640 w 953770"/>
              <a:gd name="connsiteY109" fmla="*/ 218930 h 1788650"/>
              <a:gd name="connsiteX110" fmla="*/ 933450 w 953770"/>
              <a:gd name="connsiteY110" fmla="*/ 207500 h 1788650"/>
              <a:gd name="connsiteX111" fmla="*/ 944880 w 953770"/>
              <a:gd name="connsiteY111" fmla="*/ 241790 h 1788650"/>
              <a:gd name="connsiteX112" fmla="*/ 941070 w 953770"/>
              <a:gd name="connsiteY112" fmla="*/ 302750 h 1788650"/>
              <a:gd name="connsiteX113" fmla="*/ 944880 w 953770"/>
              <a:gd name="connsiteY113" fmla="*/ 401810 h 1788650"/>
              <a:gd name="connsiteX114" fmla="*/ 948690 w 953770"/>
              <a:gd name="connsiteY114" fmla="*/ 428480 h 1788650"/>
              <a:gd name="connsiteX115" fmla="*/ 952500 w 953770"/>
              <a:gd name="connsiteY115" fmla="*/ 470390 h 1788650"/>
              <a:gd name="connsiteX116" fmla="*/ 950867 w 953770"/>
              <a:gd name="connsiteY116" fmla="*/ 552033 h 1788650"/>
              <a:gd name="connsiteX117" fmla="*/ 945969 w 953770"/>
              <a:gd name="connsiteY117" fmla="*/ 645650 h 1788650"/>
              <a:gd name="connsiteX118" fmla="*/ 946513 w 953770"/>
              <a:gd name="connsiteY118" fmla="*/ 731647 h 1788650"/>
              <a:gd name="connsiteX119" fmla="*/ 938893 w 953770"/>
              <a:gd name="connsiteY119" fmla="*/ 788253 h 1788650"/>
              <a:gd name="connsiteX120" fmla="*/ 941070 w 953770"/>
              <a:gd name="connsiteY120" fmla="*/ 862820 h 1788650"/>
              <a:gd name="connsiteX121" fmla="*/ 933450 w 953770"/>
              <a:gd name="connsiteY121" fmla="*/ 935210 h 1788650"/>
              <a:gd name="connsiteX122" fmla="*/ 925830 w 953770"/>
              <a:gd name="connsiteY122" fmla="*/ 988550 h 1788650"/>
              <a:gd name="connsiteX123" fmla="*/ 929640 w 953770"/>
              <a:gd name="connsiteY123" fmla="*/ 1057130 h 1788650"/>
              <a:gd name="connsiteX124" fmla="*/ 927463 w 953770"/>
              <a:gd name="connsiteY124" fmla="*/ 1130608 h 1788650"/>
              <a:gd name="connsiteX125" fmla="*/ 917121 w 953770"/>
              <a:gd name="connsiteY125" fmla="*/ 1211707 h 1788650"/>
              <a:gd name="connsiteX126" fmla="*/ 917665 w 953770"/>
              <a:gd name="connsiteY126" fmla="*/ 1276477 h 1788650"/>
              <a:gd name="connsiteX127" fmla="*/ 907324 w 953770"/>
              <a:gd name="connsiteY127" fmla="*/ 1341247 h 1788650"/>
              <a:gd name="connsiteX128" fmla="*/ 910590 w 953770"/>
              <a:gd name="connsiteY128" fmla="*/ 1380980 h 1788650"/>
              <a:gd name="connsiteX129" fmla="*/ 902970 w 953770"/>
              <a:gd name="connsiteY129" fmla="*/ 1460446 h 1788650"/>
              <a:gd name="connsiteX130" fmla="*/ 898071 w 953770"/>
              <a:gd name="connsiteY130" fmla="*/ 1525216 h 1788650"/>
              <a:gd name="connsiteX131" fmla="*/ 892628 w 953770"/>
              <a:gd name="connsiteY131" fmla="*/ 1573113 h 1788650"/>
              <a:gd name="connsiteX132" fmla="*/ 887730 w 953770"/>
              <a:gd name="connsiteY132" fmla="*/ 1609580 h 1788650"/>
              <a:gd name="connsiteX133" fmla="*/ 891540 w 953770"/>
              <a:gd name="connsiteY133" fmla="*/ 1617200 h 1788650"/>
              <a:gd name="connsiteX0" fmla="*/ 697230 w 953770"/>
              <a:gd name="connsiteY0" fmla="*/ 1788650 h 1788650"/>
              <a:gd name="connsiteX1" fmla="*/ 704850 w 953770"/>
              <a:gd name="connsiteY1" fmla="*/ 1758170 h 1788650"/>
              <a:gd name="connsiteX2" fmla="*/ 708660 w 953770"/>
              <a:gd name="connsiteY2" fmla="*/ 1742930 h 1788650"/>
              <a:gd name="connsiteX3" fmla="*/ 712470 w 953770"/>
              <a:gd name="connsiteY3" fmla="*/ 1716260 h 1788650"/>
              <a:gd name="connsiteX4" fmla="*/ 716280 w 953770"/>
              <a:gd name="connsiteY4" fmla="*/ 1697210 h 1788650"/>
              <a:gd name="connsiteX5" fmla="*/ 723900 w 953770"/>
              <a:gd name="connsiteY5" fmla="*/ 1674350 h 1788650"/>
              <a:gd name="connsiteX6" fmla="*/ 731520 w 953770"/>
              <a:gd name="connsiteY6" fmla="*/ 1590530 h 1788650"/>
              <a:gd name="connsiteX7" fmla="*/ 735330 w 953770"/>
              <a:gd name="connsiteY7" fmla="*/ 1579100 h 1788650"/>
              <a:gd name="connsiteX8" fmla="*/ 739140 w 953770"/>
              <a:gd name="connsiteY8" fmla="*/ 1529570 h 1788650"/>
              <a:gd name="connsiteX9" fmla="*/ 742950 w 953770"/>
              <a:gd name="connsiteY9" fmla="*/ 1514330 h 1788650"/>
              <a:gd name="connsiteX10" fmla="*/ 740772 w 953770"/>
              <a:gd name="connsiteY10" fmla="*/ 1423979 h 1788650"/>
              <a:gd name="connsiteX11" fmla="*/ 744583 w 953770"/>
              <a:gd name="connsiteY11" fmla="*/ 1400030 h 1788650"/>
              <a:gd name="connsiteX12" fmla="*/ 751114 w 953770"/>
              <a:gd name="connsiteY12" fmla="*/ 1333627 h 1788650"/>
              <a:gd name="connsiteX13" fmla="*/ 754925 w 953770"/>
              <a:gd name="connsiteY13" fmla="*/ 1291717 h 1788650"/>
              <a:gd name="connsiteX14" fmla="*/ 741862 w 953770"/>
              <a:gd name="connsiteY14" fmla="*/ 1234023 h 1788650"/>
              <a:gd name="connsiteX15" fmla="*/ 740772 w 953770"/>
              <a:gd name="connsiteY15" fmla="*/ 1190480 h 1788650"/>
              <a:gd name="connsiteX16" fmla="*/ 746760 w 953770"/>
              <a:gd name="connsiteY16" fmla="*/ 1137140 h 1788650"/>
              <a:gd name="connsiteX17" fmla="*/ 735330 w 953770"/>
              <a:gd name="connsiteY17" fmla="*/ 1087610 h 1788650"/>
              <a:gd name="connsiteX18" fmla="*/ 731520 w 953770"/>
              <a:gd name="connsiteY18" fmla="*/ 1076180 h 1788650"/>
              <a:gd name="connsiteX19" fmla="*/ 723900 w 953770"/>
              <a:gd name="connsiteY19" fmla="*/ 1019030 h 1788650"/>
              <a:gd name="connsiteX20" fmla="*/ 712470 w 953770"/>
              <a:gd name="connsiteY20" fmla="*/ 942830 h 1788650"/>
              <a:gd name="connsiteX21" fmla="*/ 704850 w 953770"/>
              <a:gd name="connsiteY21" fmla="*/ 916160 h 1788650"/>
              <a:gd name="connsiteX22" fmla="*/ 701040 w 953770"/>
              <a:gd name="connsiteY22" fmla="*/ 897110 h 1788650"/>
              <a:gd name="connsiteX23" fmla="*/ 693420 w 953770"/>
              <a:gd name="connsiteY23" fmla="*/ 881870 h 1788650"/>
              <a:gd name="connsiteX24" fmla="*/ 685800 w 953770"/>
              <a:gd name="connsiteY24" fmla="*/ 859010 h 1788650"/>
              <a:gd name="connsiteX25" fmla="*/ 674370 w 953770"/>
              <a:gd name="connsiteY25" fmla="*/ 832340 h 1788650"/>
              <a:gd name="connsiteX26" fmla="*/ 666750 w 953770"/>
              <a:gd name="connsiteY26" fmla="*/ 817100 h 1788650"/>
              <a:gd name="connsiteX27" fmla="*/ 659130 w 953770"/>
              <a:gd name="connsiteY27" fmla="*/ 794240 h 1788650"/>
              <a:gd name="connsiteX28" fmla="*/ 655320 w 953770"/>
              <a:gd name="connsiteY28" fmla="*/ 779000 h 1788650"/>
              <a:gd name="connsiteX29" fmla="*/ 647700 w 953770"/>
              <a:gd name="connsiteY29" fmla="*/ 767570 h 1788650"/>
              <a:gd name="connsiteX30" fmla="*/ 640080 w 953770"/>
              <a:gd name="connsiteY30" fmla="*/ 737090 h 1788650"/>
              <a:gd name="connsiteX31" fmla="*/ 636270 w 953770"/>
              <a:gd name="connsiteY31" fmla="*/ 725660 h 1788650"/>
              <a:gd name="connsiteX32" fmla="*/ 632460 w 953770"/>
              <a:gd name="connsiteY32" fmla="*/ 710420 h 1788650"/>
              <a:gd name="connsiteX33" fmla="*/ 624840 w 953770"/>
              <a:gd name="connsiteY33" fmla="*/ 698990 h 1788650"/>
              <a:gd name="connsiteX34" fmla="*/ 621030 w 953770"/>
              <a:gd name="connsiteY34" fmla="*/ 683750 h 1788650"/>
              <a:gd name="connsiteX35" fmla="*/ 605790 w 953770"/>
              <a:gd name="connsiteY35" fmla="*/ 653270 h 1788650"/>
              <a:gd name="connsiteX36" fmla="*/ 586740 w 953770"/>
              <a:gd name="connsiteY36" fmla="*/ 622790 h 1788650"/>
              <a:gd name="connsiteX37" fmla="*/ 567690 w 953770"/>
              <a:gd name="connsiteY37" fmla="*/ 584690 h 1788650"/>
              <a:gd name="connsiteX38" fmla="*/ 567690 w 953770"/>
              <a:gd name="connsiteY38" fmla="*/ 584690 h 1788650"/>
              <a:gd name="connsiteX39" fmla="*/ 537210 w 953770"/>
              <a:gd name="connsiteY39" fmla="*/ 538970 h 1788650"/>
              <a:gd name="connsiteX40" fmla="*/ 518160 w 953770"/>
              <a:gd name="connsiteY40" fmla="*/ 504680 h 1788650"/>
              <a:gd name="connsiteX41" fmla="*/ 510540 w 953770"/>
              <a:gd name="connsiteY41" fmla="*/ 493250 h 1788650"/>
              <a:gd name="connsiteX42" fmla="*/ 468630 w 953770"/>
              <a:gd name="connsiteY42" fmla="*/ 455150 h 1788650"/>
              <a:gd name="connsiteX43" fmla="*/ 434340 w 953770"/>
              <a:gd name="connsiteY43" fmla="*/ 417050 h 1788650"/>
              <a:gd name="connsiteX44" fmla="*/ 403860 w 953770"/>
              <a:gd name="connsiteY44" fmla="*/ 390380 h 1788650"/>
              <a:gd name="connsiteX45" fmla="*/ 369570 w 953770"/>
              <a:gd name="connsiteY45" fmla="*/ 359900 h 1788650"/>
              <a:gd name="connsiteX46" fmla="*/ 342900 w 953770"/>
              <a:gd name="connsiteY46" fmla="*/ 344660 h 1788650"/>
              <a:gd name="connsiteX47" fmla="*/ 308610 w 953770"/>
              <a:gd name="connsiteY47" fmla="*/ 317990 h 1788650"/>
              <a:gd name="connsiteX48" fmla="*/ 281940 w 953770"/>
              <a:gd name="connsiteY48" fmla="*/ 302750 h 1788650"/>
              <a:gd name="connsiteX49" fmla="*/ 270510 w 953770"/>
              <a:gd name="connsiteY49" fmla="*/ 295130 h 1788650"/>
              <a:gd name="connsiteX50" fmla="*/ 224246 w 953770"/>
              <a:gd name="connsiteY50" fmla="*/ 264106 h 1788650"/>
              <a:gd name="connsiteX51" fmla="*/ 188323 w 953770"/>
              <a:gd name="connsiteY51" fmla="*/ 247232 h 1788650"/>
              <a:gd name="connsiteX52" fmla="*/ 163286 w 953770"/>
              <a:gd name="connsiteY52" fmla="*/ 215120 h 1788650"/>
              <a:gd name="connsiteX53" fmla="*/ 117566 w 953770"/>
              <a:gd name="connsiteY53" fmla="*/ 195526 h 1788650"/>
              <a:gd name="connsiteX54" fmla="*/ 76200 w 953770"/>
              <a:gd name="connsiteY54" fmla="*/ 167768 h 1788650"/>
              <a:gd name="connsiteX55" fmla="*/ 30480 w 953770"/>
              <a:gd name="connsiteY55" fmla="*/ 142730 h 1788650"/>
              <a:gd name="connsiteX56" fmla="*/ 22860 w 953770"/>
              <a:gd name="connsiteY56" fmla="*/ 127490 h 1788650"/>
              <a:gd name="connsiteX57" fmla="*/ 11430 w 953770"/>
              <a:gd name="connsiteY57" fmla="*/ 119870 h 1788650"/>
              <a:gd name="connsiteX58" fmla="*/ 19050 w 953770"/>
              <a:gd name="connsiteY58" fmla="*/ 104630 h 1788650"/>
              <a:gd name="connsiteX59" fmla="*/ 30480 w 953770"/>
              <a:gd name="connsiteY59" fmla="*/ 116060 h 1788650"/>
              <a:gd name="connsiteX60" fmla="*/ 41910 w 953770"/>
              <a:gd name="connsiteY60" fmla="*/ 123680 h 1788650"/>
              <a:gd name="connsiteX61" fmla="*/ 60960 w 953770"/>
              <a:gd name="connsiteY61" fmla="*/ 127490 h 1788650"/>
              <a:gd name="connsiteX62" fmla="*/ 53340 w 953770"/>
              <a:gd name="connsiteY62" fmla="*/ 97010 h 1788650"/>
              <a:gd name="connsiteX63" fmla="*/ 49530 w 953770"/>
              <a:gd name="connsiteY63" fmla="*/ 77960 h 1788650"/>
              <a:gd name="connsiteX64" fmla="*/ 72390 w 953770"/>
              <a:gd name="connsiteY64" fmla="*/ 93200 h 1788650"/>
              <a:gd name="connsiteX65" fmla="*/ 83820 w 953770"/>
              <a:gd name="connsiteY65" fmla="*/ 70340 h 1788650"/>
              <a:gd name="connsiteX66" fmla="*/ 110490 w 953770"/>
              <a:gd name="connsiteY66" fmla="*/ 89390 h 1788650"/>
              <a:gd name="connsiteX67" fmla="*/ 118110 w 953770"/>
              <a:gd name="connsiteY67" fmla="*/ 74150 h 1788650"/>
              <a:gd name="connsiteX68" fmla="*/ 125730 w 953770"/>
              <a:gd name="connsiteY68" fmla="*/ 51290 h 1788650"/>
              <a:gd name="connsiteX69" fmla="*/ 133350 w 953770"/>
              <a:gd name="connsiteY69" fmla="*/ 62720 h 1788650"/>
              <a:gd name="connsiteX70" fmla="*/ 140970 w 953770"/>
              <a:gd name="connsiteY70" fmla="*/ 51290 h 1788650"/>
              <a:gd name="connsiteX71" fmla="*/ 182880 w 953770"/>
              <a:gd name="connsiteY71" fmla="*/ 39860 h 1788650"/>
              <a:gd name="connsiteX72" fmla="*/ 211182 w 953770"/>
              <a:gd name="connsiteY72" fmla="*/ 51834 h 1788650"/>
              <a:gd name="connsiteX73" fmla="*/ 242207 w 953770"/>
              <a:gd name="connsiteY73" fmla="*/ 74695 h 1788650"/>
              <a:gd name="connsiteX74" fmla="*/ 283573 w 953770"/>
              <a:gd name="connsiteY74" fmla="*/ 104085 h 1788650"/>
              <a:gd name="connsiteX75" fmla="*/ 349431 w 953770"/>
              <a:gd name="connsiteY75" fmla="*/ 132389 h 1788650"/>
              <a:gd name="connsiteX76" fmla="*/ 389165 w 953770"/>
              <a:gd name="connsiteY76" fmla="*/ 159058 h 1788650"/>
              <a:gd name="connsiteX77" fmla="*/ 421277 w 953770"/>
              <a:gd name="connsiteY77" fmla="*/ 181374 h 1788650"/>
              <a:gd name="connsiteX78" fmla="*/ 457200 w 953770"/>
              <a:gd name="connsiteY78" fmla="*/ 209677 h 1788650"/>
              <a:gd name="connsiteX79" fmla="*/ 524147 w 953770"/>
              <a:gd name="connsiteY79" fmla="*/ 265195 h 1788650"/>
              <a:gd name="connsiteX80" fmla="*/ 555716 w 953770"/>
              <a:gd name="connsiteY80" fmla="*/ 294586 h 1788650"/>
              <a:gd name="connsiteX81" fmla="*/ 594360 w 953770"/>
              <a:gd name="connsiteY81" fmla="*/ 331597 h 1788650"/>
              <a:gd name="connsiteX82" fmla="*/ 622119 w 953770"/>
              <a:gd name="connsiteY82" fmla="*/ 369697 h 1788650"/>
              <a:gd name="connsiteX83" fmla="*/ 647700 w 953770"/>
              <a:gd name="connsiteY83" fmla="*/ 390380 h 1788650"/>
              <a:gd name="connsiteX84" fmla="*/ 678180 w 953770"/>
              <a:gd name="connsiteY84" fmla="*/ 436100 h 1788650"/>
              <a:gd name="connsiteX85" fmla="*/ 704850 w 953770"/>
              <a:gd name="connsiteY85" fmla="*/ 474200 h 1788650"/>
              <a:gd name="connsiteX86" fmla="*/ 741317 w 953770"/>
              <a:gd name="connsiteY86" fmla="*/ 549312 h 1788650"/>
              <a:gd name="connsiteX87" fmla="*/ 767987 w 953770"/>
              <a:gd name="connsiteY87" fmla="*/ 599930 h 1788650"/>
              <a:gd name="connsiteX88" fmla="*/ 798467 w 953770"/>
              <a:gd name="connsiteY88" fmla="*/ 651093 h 1788650"/>
              <a:gd name="connsiteX89" fmla="*/ 807176 w 953770"/>
              <a:gd name="connsiteY89" fmla="*/ 567273 h 1788650"/>
              <a:gd name="connsiteX90" fmla="*/ 801188 w 953770"/>
              <a:gd name="connsiteY90" fmla="*/ 501959 h 1788650"/>
              <a:gd name="connsiteX91" fmla="*/ 796290 w 953770"/>
              <a:gd name="connsiteY91" fmla="*/ 401810 h 1788650"/>
              <a:gd name="connsiteX92" fmla="*/ 792480 w 953770"/>
              <a:gd name="connsiteY92" fmla="*/ 337040 h 1788650"/>
              <a:gd name="connsiteX93" fmla="*/ 784860 w 953770"/>
              <a:gd name="connsiteY93" fmla="*/ 291320 h 1788650"/>
              <a:gd name="connsiteX94" fmla="*/ 788670 w 953770"/>
              <a:gd name="connsiteY94" fmla="*/ 196070 h 1788650"/>
              <a:gd name="connsiteX95" fmla="*/ 792480 w 953770"/>
              <a:gd name="connsiteY95" fmla="*/ 177020 h 1788650"/>
              <a:gd name="connsiteX96" fmla="*/ 800100 w 953770"/>
              <a:gd name="connsiteY96" fmla="*/ 199880 h 1788650"/>
              <a:gd name="connsiteX97" fmla="*/ 803910 w 953770"/>
              <a:gd name="connsiteY97" fmla="*/ 237980 h 1788650"/>
              <a:gd name="connsiteX98" fmla="*/ 807720 w 953770"/>
              <a:gd name="connsiteY98" fmla="*/ 268460 h 1788650"/>
              <a:gd name="connsiteX99" fmla="*/ 815340 w 953770"/>
              <a:gd name="connsiteY99" fmla="*/ 257030 h 1788650"/>
              <a:gd name="connsiteX100" fmla="*/ 826770 w 953770"/>
              <a:gd name="connsiteY100" fmla="*/ 226550 h 1788650"/>
              <a:gd name="connsiteX101" fmla="*/ 845820 w 953770"/>
              <a:gd name="connsiteY101" fmla="*/ 180830 h 1788650"/>
              <a:gd name="connsiteX102" fmla="*/ 853440 w 953770"/>
              <a:gd name="connsiteY102" fmla="*/ 196070 h 1788650"/>
              <a:gd name="connsiteX103" fmla="*/ 868680 w 953770"/>
              <a:gd name="connsiteY103" fmla="*/ 218930 h 1788650"/>
              <a:gd name="connsiteX104" fmla="*/ 876300 w 953770"/>
              <a:gd name="connsiteY104" fmla="*/ 199880 h 1788650"/>
              <a:gd name="connsiteX105" fmla="*/ 883920 w 953770"/>
              <a:gd name="connsiteY105" fmla="*/ 188450 h 1788650"/>
              <a:gd name="connsiteX106" fmla="*/ 887730 w 953770"/>
              <a:gd name="connsiteY106" fmla="*/ 237980 h 1788650"/>
              <a:gd name="connsiteX107" fmla="*/ 894806 w 953770"/>
              <a:gd name="connsiteY107" fmla="*/ 265739 h 1788650"/>
              <a:gd name="connsiteX108" fmla="*/ 906780 w 953770"/>
              <a:gd name="connsiteY108" fmla="*/ 226550 h 1788650"/>
              <a:gd name="connsiteX109" fmla="*/ 929640 w 953770"/>
              <a:gd name="connsiteY109" fmla="*/ 218930 h 1788650"/>
              <a:gd name="connsiteX110" fmla="*/ 933450 w 953770"/>
              <a:gd name="connsiteY110" fmla="*/ 207500 h 1788650"/>
              <a:gd name="connsiteX111" fmla="*/ 944880 w 953770"/>
              <a:gd name="connsiteY111" fmla="*/ 241790 h 1788650"/>
              <a:gd name="connsiteX112" fmla="*/ 941070 w 953770"/>
              <a:gd name="connsiteY112" fmla="*/ 302750 h 1788650"/>
              <a:gd name="connsiteX113" fmla="*/ 944880 w 953770"/>
              <a:gd name="connsiteY113" fmla="*/ 401810 h 1788650"/>
              <a:gd name="connsiteX114" fmla="*/ 948690 w 953770"/>
              <a:gd name="connsiteY114" fmla="*/ 428480 h 1788650"/>
              <a:gd name="connsiteX115" fmla="*/ 952500 w 953770"/>
              <a:gd name="connsiteY115" fmla="*/ 470390 h 1788650"/>
              <a:gd name="connsiteX116" fmla="*/ 950867 w 953770"/>
              <a:gd name="connsiteY116" fmla="*/ 552033 h 1788650"/>
              <a:gd name="connsiteX117" fmla="*/ 945969 w 953770"/>
              <a:gd name="connsiteY117" fmla="*/ 645650 h 1788650"/>
              <a:gd name="connsiteX118" fmla="*/ 946513 w 953770"/>
              <a:gd name="connsiteY118" fmla="*/ 731647 h 1788650"/>
              <a:gd name="connsiteX119" fmla="*/ 938893 w 953770"/>
              <a:gd name="connsiteY119" fmla="*/ 788253 h 1788650"/>
              <a:gd name="connsiteX120" fmla="*/ 941070 w 953770"/>
              <a:gd name="connsiteY120" fmla="*/ 862820 h 1788650"/>
              <a:gd name="connsiteX121" fmla="*/ 933450 w 953770"/>
              <a:gd name="connsiteY121" fmla="*/ 935210 h 1788650"/>
              <a:gd name="connsiteX122" fmla="*/ 925830 w 953770"/>
              <a:gd name="connsiteY122" fmla="*/ 988550 h 1788650"/>
              <a:gd name="connsiteX123" fmla="*/ 929640 w 953770"/>
              <a:gd name="connsiteY123" fmla="*/ 1057130 h 1788650"/>
              <a:gd name="connsiteX124" fmla="*/ 927463 w 953770"/>
              <a:gd name="connsiteY124" fmla="*/ 1130608 h 1788650"/>
              <a:gd name="connsiteX125" fmla="*/ 917121 w 953770"/>
              <a:gd name="connsiteY125" fmla="*/ 1211707 h 1788650"/>
              <a:gd name="connsiteX126" fmla="*/ 917665 w 953770"/>
              <a:gd name="connsiteY126" fmla="*/ 1276477 h 1788650"/>
              <a:gd name="connsiteX127" fmla="*/ 907324 w 953770"/>
              <a:gd name="connsiteY127" fmla="*/ 1341247 h 1788650"/>
              <a:gd name="connsiteX128" fmla="*/ 910590 w 953770"/>
              <a:gd name="connsiteY128" fmla="*/ 1380980 h 1788650"/>
              <a:gd name="connsiteX129" fmla="*/ 902970 w 953770"/>
              <a:gd name="connsiteY129" fmla="*/ 1460446 h 1788650"/>
              <a:gd name="connsiteX130" fmla="*/ 898071 w 953770"/>
              <a:gd name="connsiteY130" fmla="*/ 1525216 h 1788650"/>
              <a:gd name="connsiteX131" fmla="*/ 892628 w 953770"/>
              <a:gd name="connsiteY131" fmla="*/ 1573113 h 1788650"/>
              <a:gd name="connsiteX132" fmla="*/ 887730 w 953770"/>
              <a:gd name="connsiteY132" fmla="*/ 1609580 h 1788650"/>
              <a:gd name="connsiteX133" fmla="*/ 891540 w 953770"/>
              <a:gd name="connsiteY133" fmla="*/ 1617200 h 1788650"/>
              <a:gd name="connsiteX0" fmla="*/ 697230 w 953770"/>
              <a:gd name="connsiteY0" fmla="*/ 1788650 h 1788650"/>
              <a:gd name="connsiteX1" fmla="*/ 704850 w 953770"/>
              <a:gd name="connsiteY1" fmla="*/ 1758170 h 1788650"/>
              <a:gd name="connsiteX2" fmla="*/ 708660 w 953770"/>
              <a:gd name="connsiteY2" fmla="*/ 1742930 h 1788650"/>
              <a:gd name="connsiteX3" fmla="*/ 712470 w 953770"/>
              <a:gd name="connsiteY3" fmla="*/ 1716260 h 1788650"/>
              <a:gd name="connsiteX4" fmla="*/ 716280 w 953770"/>
              <a:gd name="connsiteY4" fmla="*/ 1697210 h 1788650"/>
              <a:gd name="connsiteX5" fmla="*/ 723900 w 953770"/>
              <a:gd name="connsiteY5" fmla="*/ 1674350 h 1788650"/>
              <a:gd name="connsiteX6" fmla="*/ 731520 w 953770"/>
              <a:gd name="connsiteY6" fmla="*/ 1590530 h 1788650"/>
              <a:gd name="connsiteX7" fmla="*/ 735330 w 953770"/>
              <a:gd name="connsiteY7" fmla="*/ 1579100 h 1788650"/>
              <a:gd name="connsiteX8" fmla="*/ 739140 w 953770"/>
              <a:gd name="connsiteY8" fmla="*/ 1529570 h 1788650"/>
              <a:gd name="connsiteX9" fmla="*/ 742950 w 953770"/>
              <a:gd name="connsiteY9" fmla="*/ 1514330 h 1788650"/>
              <a:gd name="connsiteX10" fmla="*/ 740772 w 953770"/>
              <a:gd name="connsiteY10" fmla="*/ 1423979 h 1788650"/>
              <a:gd name="connsiteX11" fmla="*/ 744583 w 953770"/>
              <a:gd name="connsiteY11" fmla="*/ 1400030 h 1788650"/>
              <a:gd name="connsiteX12" fmla="*/ 751114 w 953770"/>
              <a:gd name="connsiteY12" fmla="*/ 1333627 h 1788650"/>
              <a:gd name="connsiteX13" fmla="*/ 754925 w 953770"/>
              <a:gd name="connsiteY13" fmla="*/ 1291717 h 1788650"/>
              <a:gd name="connsiteX14" fmla="*/ 741862 w 953770"/>
              <a:gd name="connsiteY14" fmla="*/ 1234023 h 1788650"/>
              <a:gd name="connsiteX15" fmla="*/ 740772 w 953770"/>
              <a:gd name="connsiteY15" fmla="*/ 1190480 h 1788650"/>
              <a:gd name="connsiteX16" fmla="*/ 735874 w 953770"/>
              <a:gd name="connsiteY16" fmla="*/ 1134418 h 1788650"/>
              <a:gd name="connsiteX17" fmla="*/ 735330 w 953770"/>
              <a:gd name="connsiteY17" fmla="*/ 1087610 h 1788650"/>
              <a:gd name="connsiteX18" fmla="*/ 731520 w 953770"/>
              <a:gd name="connsiteY18" fmla="*/ 1076180 h 1788650"/>
              <a:gd name="connsiteX19" fmla="*/ 723900 w 953770"/>
              <a:gd name="connsiteY19" fmla="*/ 1019030 h 1788650"/>
              <a:gd name="connsiteX20" fmla="*/ 712470 w 953770"/>
              <a:gd name="connsiteY20" fmla="*/ 942830 h 1788650"/>
              <a:gd name="connsiteX21" fmla="*/ 704850 w 953770"/>
              <a:gd name="connsiteY21" fmla="*/ 916160 h 1788650"/>
              <a:gd name="connsiteX22" fmla="*/ 701040 w 953770"/>
              <a:gd name="connsiteY22" fmla="*/ 897110 h 1788650"/>
              <a:gd name="connsiteX23" fmla="*/ 693420 w 953770"/>
              <a:gd name="connsiteY23" fmla="*/ 881870 h 1788650"/>
              <a:gd name="connsiteX24" fmla="*/ 685800 w 953770"/>
              <a:gd name="connsiteY24" fmla="*/ 859010 h 1788650"/>
              <a:gd name="connsiteX25" fmla="*/ 674370 w 953770"/>
              <a:gd name="connsiteY25" fmla="*/ 832340 h 1788650"/>
              <a:gd name="connsiteX26" fmla="*/ 666750 w 953770"/>
              <a:gd name="connsiteY26" fmla="*/ 817100 h 1788650"/>
              <a:gd name="connsiteX27" fmla="*/ 659130 w 953770"/>
              <a:gd name="connsiteY27" fmla="*/ 794240 h 1788650"/>
              <a:gd name="connsiteX28" fmla="*/ 655320 w 953770"/>
              <a:gd name="connsiteY28" fmla="*/ 779000 h 1788650"/>
              <a:gd name="connsiteX29" fmla="*/ 647700 w 953770"/>
              <a:gd name="connsiteY29" fmla="*/ 767570 h 1788650"/>
              <a:gd name="connsiteX30" fmla="*/ 640080 w 953770"/>
              <a:gd name="connsiteY30" fmla="*/ 737090 h 1788650"/>
              <a:gd name="connsiteX31" fmla="*/ 636270 w 953770"/>
              <a:gd name="connsiteY31" fmla="*/ 725660 h 1788650"/>
              <a:gd name="connsiteX32" fmla="*/ 632460 w 953770"/>
              <a:gd name="connsiteY32" fmla="*/ 710420 h 1788650"/>
              <a:gd name="connsiteX33" fmla="*/ 624840 w 953770"/>
              <a:gd name="connsiteY33" fmla="*/ 698990 h 1788650"/>
              <a:gd name="connsiteX34" fmla="*/ 621030 w 953770"/>
              <a:gd name="connsiteY34" fmla="*/ 683750 h 1788650"/>
              <a:gd name="connsiteX35" fmla="*/ 605790 w 953770"/>
              <a:gd name="connsiteY35" fmla="*/ 653270 h 1788650"/>
              <a:gd name="connsiteX36" fmla="*/ 586740 w 953770"/>
              <a:gd name="connsiteY36" fmla="*/ 622790 h 1788650"/>
              <a:gd name="connsiteX37" fmla="*/ 567690 w 953770"/>
              <a:gd name="connsiteY37" fmla="*/ 584690 h 1788650"/>
              <a:gd name="connsiteX38" fmla="*/ 567690 w 953770"/>
              <a:gd name="connsiteY38" fmla="*/ 584690 h 1788650"/>
              <a:gd name="connsiteX39" fmla="*/ 537210 w 953770"/>
              <a:gd name="connsiteY39" fmla="*/ 538970 h 1788650"/>
              <a:gd name="connsiteX40" fmla="*/ 518160 w 953770"/>
              <a:gd name="connsiteY40" fmla="*/ 504680 h 1788650"/>
              <a:gd name="connsiteX41" fmla="*/ 510540 w 953770"/>
              <a:gd name="connsiteY41" fmla="*/ 493250 h 1788650"/>
              <a:gd name="connsiteX42" fmla="*/ 468630 w 953770"/>
              <a:gd name="connsiteY42" fmla="*/ 455150 h 1788650"/>
              <a:gd name="connsiteX43" fmla="*/ 434340 w 953770"/>
              <a:gd name="connsiteY43" fmla="*/ 417050 h 1788650"/>
              <a:gd name="connsiteX44" fmla="*/ 403860 w 953770"/>
              <a:gd name="connsiteY44" fmla="*/ 390380 h 1788650"/>
              <a:gd name="connsiteX45" fmla="*/ 369570 w 953770"/>
              <a:gd name="connsiteY45" fmla="*/ 359900 h 1788650"/>
              <a:gd name="connsiteX46" fmla="*/ 342900 w 953770"/>
              <a:gd name="connsiteY46" fmla="*/ 344660 h 1788650"/>
              <a:gd name="connsiteX47" fmla="*/ 308610 w 953770"/>
              <a:gd name="connsiteY47" fmla="*/ 317990 h 1788650"/>
              <a:gd name="connsiteX48" fmla="*/ 281940 w 953770"/>
              <a:gd name="connsiteY48" fmla="*/ 302750 h 1788650"/>
              <a:gd name="connsiteX49" fmla="*/ 270510 w 953770"/>
              <a:gd name="connsiteY49" fmla="*/ 295130 h 1788650"/>
              <a:gd name="connsiteX50" fmla="*/ 224246 w 953770"/>
              <a:gd name="connsiteY50" fmla="*/ 264106 h 1788650"/>
              <a:gd name="connsiteX51" fmla="*/ 188323 w 953770"/>
              <a:gd name="connsiteY51" fmla="*/ 247232 h 1788650"/>
              <a:gd name="connsiteX52" fmla="*/ 163286 w 953770"/>
              <a:gd name="connsiteY52" fmla="*/ 215120 h 1788650"/>
              <a:gd name="connsiteX53" fmla="*/ 117566 w 953770"/>
              <a:gd name="connsiteY53" fmla="*/ 195526 h 1788650"/>
              <a:gd name="connsiteX54" fmla="*/ 76200 w 953770"/>
              <a:gd name="connsiteY54" fmla="*/ 167768 h 1788650"/>
              <a:gd name="connsiteX55" fmla="*/ 30480 w 953770"/>
              <a:gd name="connsiteY55" fmla="*/ 142730 h 1788650"/>
              <a:gd name="connsiteX56" fmla="*/ 22860 w 953770"/>
              <a:gd name="connsiteY56" fmla="*/ 127490 h 1788650"/>
              <a:gd name="connsiteX57" fmla="*/ 11430 w 953770"/>
              <a:gd name="connsiteY57" fmla="*/ 119870 h 1788650"/>
              <a:gd name="connsiteX58" fmla="*/ 19050 w 953770"/>
              <a:gd name="connsiteY58" fmla="*/ 104630 h 1788650"/>
              <a:gd name="connsiteX59" fmla="*/ 30480 w 953770"/>
              <a:gd name="connsiteY59" fmla="*/ 116060 h 1788650"/>
              <a:gd name="connsiteX60" fmla="*/ 41910 w 953770"/>
              <a:gd name="connsiteY60" fmla="*/ 123680 h 1788650"/>
              <a:gd name="connsiteX61" fmla="*/ 60960 w 953770"/>
              <a:gd name="connsiteY61" fmla="*/ 127490 h 1788650"/>
              <a:gd name="connsiteX62" fmla="*/ 53340 w 953770"/>
              <a:gd name="connsiteY62" fmla="*/ 97010 h 1788650"/>
              <a:gd name="connsiteX63" fmla="*/ 49530 w 953770"/>
              <a:gd name="connsiteY63" fmla="*/ 77960 h 1788650"/>
              <a:gd name="connsiteX64" fmla="*/ 72390 w 953770"/>
              <a:gd name="connsiteY64" fmla="*/ 93200 h 1788650"/>
              <a:gd name="connsiteX65" fmla="*/ 83820 w 953770"/>
              <a:gd name="connsiteY65" fmla="*/ 70340 h 1788650"/>
              <a:gd name="connsiteX66" fmla="*/ 110490 w 953770"/>
              <a:gd name="connsiteY66" fmla="*/ 89390 h 1788650"/>
              <a:gd name="connsiteX67" fmla="*/ 118110 w 953770"/>
              <a:gd name="connsiteY67" fmla="*/ 74150 h 1788650"/>
              <a:gd name="connsiteX68" fmla="*/ 125730 w 953770"/>
              <a:gd name="connsiteY68" fmla="*/ 51290 h 1788650"/>
              <a:gd name="connsiteX69" fmla="*/ 133350 w 953770"/>
              <a:gd name="connsiteY69" fmla="*/ 62720 h 1788650"/>
              <a:gd name="connsiteX70" fmla="*/ 140970 w 953770"/>
              <a:gd name="connsiteY70" fmla="*/ 51290 h 1788650"/>
              <a:gd name="connsiteX71" fmla="*/ 182880 w 953770"/>
              <a:gd name="connsiteY71" fmla="*/ 39860 h 1788650"/>
              <a:gd name="connsiteX72" fmla="*/ 211182 w 953770"/>
              <a:gd name="connsiteY72" fmla="*/ 51834 h 1788650"/>
              <a:gd name="connsiteX73" fmla="*/ 242207 w 953770"/>
              <a:gd name="connsiteY73" fmla="*/ 74695 h 1788650"/>
              <a:gd name="connsiteX74" fmla="*/ 283573 w 953770"/>
              <a:gd name="connsiteY74" fmla="*/ 104085 h 1788650"/>
              <a:gd name="connsiteX75" fmla="*/ 349431 w 953770"/>
              <a:gd name="connsiteY75" fmla="*/ 132389 h 1788650"/>
              <a:gd name="connsiteX76" fmla="*/ 389165 w 953770"/>
              <a:gd name="connsiteY76" fmla="*/ 159058 h 1788650"/>
              <a:gd name="connsiteX77" fmla="*/ 421277 w 953770"/>
              <a:gd name="connsiteY77" fmla="*/ 181374 h 1788650"/>
              <a:gd name="connsiteX78" fmla="*/ 457200 w 953770"/>
              <a:gd name="connsiteY78" fmla="*/ 209677 h 1788650"/>
              <a:gd name="connsiteX79" fmla="*/ 524147 w 953770"/>
              <a:gd name="connsiteY79" fmla="*/ 265195 h 1788650"/>
              <a:gd name="connsiteX80" fmla="*/ 555716 w 953770"/>
              <a:gd name="connsiteY80" fmla="*/ 294586 h 1788650"/>
              <a:gd name="connsiteX81" fmla="*/ 594360 w 953770"/>
              <a:gd name="connsiteY81" fmla="*/ 331597 h 1788650"/>
              <a:gd name="connsiteX82" fmla="*/ 622119 w 953770"/>
              <a:gd name="connsiteY82" fmla="*/ 369697 h 1788650"/>
              <a:gd name="connsiteX83" fmla="*/ 647700 w 953770"/>
              <a:gd name="connsiteY83" fmla="*/ 390380 h 1788650"/>
              <a:gd name="connsiteX84" fmla="*/ 678180 w 953770"/>
              <a:gd name="connsiteY84" fmla="*/ 436100 h 1788650"/>
              <a:gd name="connsiteX85" fmla="*/ 704850 w 953770"/>
              <a:gd name="connsiteY85" fmla="*/ 474200 h 1788650"/>
              <a:gd name="connsiteX86" fmla="*/ 741317 w 953770"/>
              <a:gd name="connsiteY86" fmla="*/ 549312 h 1788650"/>
              <a:gd name="connsiteX87" fmla="*/ 767987 w 953770"/>
              <a:gd name="connsiteY87" fmla="*/ 599930 h 1788650"/>
              <a:gd name="connsiteX88" fmla="*/ 798467 w 953770"/>
              <a:gd name="connsiteY88" fmla="*/ 651093 h 1788650"/>
              <a:gd name="connsiteX89" fmla="*/ 807176 w 953770"/>
              <a:gd name="connsiteY89" fmla="*/ 567273 h 1788650"/>
              <a:gd name="connsiteX90" fmla="*/ 801188 w 953770"/>
              <a:gd name="connsiteY90" fmla="*/ 501959 h 1788650"/>
              <a:gd name="connsiteX91" fmla="*/ 796290 w 953770"/>
              <a:gd name="connsiteY91" fmla="*/ 401810 h 1788650"/>
              <a:gd name="connsiteX92" fmla="*/ 792480 w 953770"/>
              <a:gd name="connsiteY92" fmla="*/ 337040 h 1788650"/>
              <a:gd name="connsiteX93" fmla="*/ 784860 w 953770"/>
              <a:gd name="connsiteY93" fmla="*/ 291320 h 1788650"/>
              <a:gd name="connsiteX94" fmla="*/ 788670 w 953770"/>
              <a:gd name="connsiteY94" fmla="*/ 196070 h 1788650"/>
              <a:gd name="connsiteX95" fmla="*/ 792480 w 953770"/>
              <a:gd name="connsiteY95" fmla="*/ 177020 h 1788650"/>
              <a:gd name="connsiteX96" fmla="*/ 800100 w 953770"/>
              <a:gd name="connsiteY96" fmla="*/ 199880 h 1788650"/>
              <a:gd name="connsiteX97" fmla="*/ 803910 w 953770"/>
              <a:gd name="connsiteY97" fmla="*/ 237980 h 1788650"/>
              <a:gd name="connsiteX98" fmla="*/ 807720 w 953770"/>
              <a:gd name="connsiteY98" fmla="*/ 268460 h 1788650"/>
              <a:gd name="connsiteX99" fmla="*/ 815340 w 953770"/>
              <a:gd name="connsiteY99" fmla="*/ 257030 h 1788650"/>
              <a:gd name="connsiteX100" fmla="*/ 826770 w 953770"/>
              <a:gd name="connsiteY100" fmla="*/ 226550 h 1788650"/>
              <a:gd name="connsiteX101" fmla="*/ 845820 w 953770"/>
              <a:gd name="connsiteY101" fmla="*/ 180830 h 1788650"/>
              <a:gd name="connsiteX102" fmla="*/ 853440 w 953770"/>
              <a:gd name="connsiteY102" fmla="*/ 196070 h 1788650"/>
              <a:gd name="connsiteX103" fmla="*/ 868680 w 953770"/>
              <a:gd name="connsiteY103" fmla="*/ 218930 h 1788650"/>
              <a:gd name="connsiteX104" fmla="*/ 876300 w 953770"/>
              <a:gd name="connsiteY104" fmla="*/ 199880 h 1788650"/>
              <a:gd name="connsiteX105" fmla="*/ 883920 w 953770"/>
              <a:gd name="connsiteY105" fmla="*/ 188450 h 1788650"/>
              <a:gd name="connsiteX106" fmla="*/ 887730 w 953770"/>
              <a:gd name="connsiteY106" fmla="*/ 237980 h 1788650"/>
              <a:gd name="connsiteX107" fmla="*/ 894806 w 953770"/>
              <a:gd name="connsiteY107" fmla="*/ 265739 h 1788650"/>
              <a:gd name="connsiteX108" fmla="*/ 906780 w 953770"/>
              <a:gd name="connsiteY108" fmla="*/ 226550 h 1788650"/>
              <a:gd name="connsiteX109" fmla="*/ 929640 w 953770"/>
              <a:gd name="connsiteY109" fmla="*/ 218930 h 1788650"/>
              <a:gd name="connsiteX110" fmla="*/ 933450 w 953770"/>
              <a:gd name="connsiteY110" fmla="*/ 207500 h 1788650"/>
              <a:gd name="connsiteX111" fmla="*/ 944880 w 953770"/>
              <a:gd name="connsiteY111" fmla="*/ 241790 h 1788650"/>
              <a:gd name="connsiteX112" fmla="*/ 941070 w 953770"/>
              <a:gd name="connsiteY112" fmla="*/ 302750 h 1788650"/>
              <a:gd name="connsiteX113" fmla="*/ 944880 w 953770"/>
              <a:gd name="connsiteY113" fmla="*/ 401810 h 1788650"/>
              <a:gd name="connsiteX114" fmla="*/ 948690 w 953770"/>
              <a:gd name="connsiteY114" fmla="*/ 428480 h 1788650"/>
              <a:gd name="connsiteX115" fmla="*/ 952500 w 953770"/>
              <a:gd name="connsiteY115" fmla="*/ 470390 h 1788650"/>
              <a:gd name="connsiteX116" fmla="*/ 950867 w 953770"/>
              <a:gd name="connsiteY116" fmla="*/ 552033 h 1788650"/>
              <a:gd name="connsiteX117" fmla="*/ 945969 w 953770"/>
              <a:gd name="connsiteY117" fmla="*/ 645650 h 1788650"/>
              <a:gd name="connsiteX118" fmla="*/ 946513 w 953770"/>
              <a:gd name="connsiteY118" fmla="*/ 731647 h 1788650"/>
              <a:gd name="connsiteX119" fmla="*/ 938893 w 953770"/>
              <a:gd name="connsiteY119" fmla="*/ 788253 h 1788650"/>
              <a:gd name="connsiteX120" fmla="*/ 941070 w 953770"/>
              <a:gd name="connsiteY120" fmla="*/ 862820 h 1788650"/>
              <a:gd name="connsiteX121" fmla="*/ 933450 w 953770"/>
              <a:gd name="connsiteY121" fmla="*/ 935210 h 1788650"/>
              <a:gd name="connsiteX122" fmla="*/ 925830 w 953770"/>
              <a:gd name="connsiteY122" fmla="*/ 988550 h 1788650"/>
              <a:gd name="connsiteX123" fmla="*/ 929640 w 953770"/>
              <a:gd name="connsiteY123" fmla="*/ 1057130 h 1788650"/>
              <a:gd name="connsiteX124" fmla="*/ 927463 w 953770"/>
              <a:gd name="connsiteY124" fmla="*/ 1130608 h 1788650"/>
              <a:gd name="connsiteX125" fmla="*/ 917121 w 953770"/>
              <a:gd name="connsiteY125" fmla="*/ 1211707 h 1788650"/>
              <a:gd name="connsiteX126" fmla="*/ 917665 w 953770"/>
              <a:gd name="connsiteY126" fmla="*/ 1276477 h 1788650"/>
              <a:gd name="connsiteX127" fmla="*/ 907324 w 953770"/>
              <a:gd name="connsiteY127" fmla="*/ 1341247 h 1788650"/>
              <a:gd name="connsiteX128" fmla="*/ 910590 w 953770"/>
              <a:gd name="connsiteY128" fmla="*/ 1380980 h 1788650"/>
              <a:gd name="connsiteX129" fmla="*/ 902970 w 953770"/>
              <a:gd name="connsiteY129" fmla="*/ 1460446 h 1788650"/>
              <a:gd name="connsiteX130" fmla="*/ 898071 w 953770"/>
              <a:gd name="connsiteY130" fmla="*/ 1525216 h 1788650"/>
              <a:gd name="connsiteX131" fmla="*/ 892628 w 953770"/>
              <a:gd name="connsiteY131" fmla="*/ 1573113 h 1788650"/>
              <a:gd name="connsiteX132" fmla="*/ 887730 w 953770"/>
              <a:gd name="connsiteY132" fmla="*/ 1609580 h 1788650"/>
              <a:gd name="connsiteX133" fmla="*/ 891540 w 953770"/>
              <a:gd name="connsiteY133" fmla="*/ 1617200 h 1788650"/>
              <a:gd name="connsiteX0" fmla="*/ 697230 w 953770"/>
              <a:gd name="connsiteY0" fmla="*/ 1788650 h 1788650"/>
              <a:gd name="connsiteX1" fmla="*/ 704850 w 953770"/>
              <a:gd name="connsiteY1" fmla="*/ 1758170 h 1788650"/>
              <a:gd name="connsiteX2" fmla="*/ 708660 w 953770"/>
              <a:gd name="connsiteY2" fmla="*/ 1742930 h 1788650"/>
              <a:gd name="connsiteX3" fmla="*/ 712470 w 953770"/>
              <a:gd name="connsiteY3" fmla="*/ 1716260 h 1788650"/>
              <a:gd name="connsiteX4" fmla="*/ 716280 w 953770"/>
              <a:gd name="connsiteY4" fmla="*/ 1697210 h 1788650"/>
              <a:gd name="connsiteX5" fmla="*/ 723900 w 953770"/>
              <a:gd name="connsiteY5" fmla="*/ 1674350 h 1788650"/>
              <a:gd name="connsiteX6" fmla="*/ 731520 w 953770"/>
              <a:gd name="connsiteY6" fmla="*/ 1590530 h 1788650"/>
              <a:gd name="connsiteX7" fmla="*/ 735330 w 953770"/>
              <a:gd name="connsiteY7" fmla="*/ 1579100 h 1788650"/>
              <a:gd name="connsiteX8" fmla="*/ 739140 w 953770"/>
              <a:gd name="connsiteY8" fmla="*/ 1529570 h 1788650"/>
              <a:gd name="connsiteX9" fmla="*/ 742950 w 953770"/>
              <a:gd name="connsiteY9" fmla="*/ 1514330 h 1788650"/>
              <a:gd name="connsiteX10" fmla="*/ 740772 w 953770"/>
              <a:gd name="connsiteY10" fmla="*/ 1423979 h 1788650"/>
              <a:gd name="connsiteX11" fmla="*/ 744583 w 953770"/>
              <a:gd name="connsiteY11" fmla="*/ 1400030 h 1788650"/>
              <a:gd name="connsiteX12" fmla="*/ 751114 w 953770"/>
              <a:gd name="connsiteY12" fmla="*/ 1333627 h 1788650"/>
              <a:gd name="connsiteX13" fmla="*/ 744040 w 953770"/>
              <a:gd name="connsiteY13" fmla="*/ 1299881 h 1788650"/>
              <a:gd name="connsiteX14" fmla="*/ 741862 w 953770"/>
              <a:gd name="connsiteY14" fmla="*/ 1234023 h 1788650"/>
              <a:gd name="connsiteX15" fmla="*/ 740772 w 953770"/>
              <a:gd name="connsiteY15" fmla="*/ 1190480 h 1788650"/>
              <a:gd name="connsiteX16" fmla="*/ 735874 w 953770"/>
              <a:gd name="connsiteY16" fmla="*/ 1134418 h 1788650"/>
              <a:gd name="connsiteX17" fmla="*/ 735330 w 953770"/>
              <a:gd name="connsiteY17" fmla="*/ 1087610 h 1788650"/>
              <a:gd name="connsiteX18" fmla="*/ 731520 w 953770"/>
              <a:gd name="connsiteY18" fmla="*/ 1076180 h 1788650"/>
              <a:gd name="connsiteX19" fmla="*/ 723900 w 953770"/>
              <a:gd name="connsiteY19" fmla="*/ 1019030 h 1788650"/>
              <a:gd name="connsiteX20" fmla="*/ 712470 w 953770"/>
              <a:gd name="connsiteY20" fmla="*/ 942830 h 1788650"/>
              <a:gd name="connsiteX21" fmla="*/ 704850 w 953770"/>
              <a:gd name="connsiteY21" fmla="*/ 916160 h 1788650"/>
              <a:gd name="connsiteX22" fmla="*/ 701040 w 953770"/>
              <a:gd name="connsiteY22" fmla="*/ 897110 h 1788650"/>
              <a:gd name="connsiteX23" fmla="*/ 693420 w 953770"/>
              <a:gd name="connsiteY23" fmla="*/ 881870 h 1788650"/>
              <a:gd name="connsiteX24" fmla="*/ 685800 w 953770"/>
              <a:gd name="connsiteY24" fmla="*/ 859010 h 1788650"/>
              <a:gd name="connsiteX25" fmla="*/ 674370 w 953770"/>
              <a:gd name="connsiteY25" fmla="*/ 832340 h 1788650"/>
              <a:gd name="connsiteX26" fmla="*/ 666750 w 953770"/>
              <a:gd name="connsiteY26" fmla="*/ 817100 h 1788650"/>
              <a:gd name="connsiteX27" fmla="*/ 659130 w 953770"/>
              <a:gd name="connsiteY27" fmla="*/ 794240 h 1788650"/>
              <a:gd name="connsiteX28" fmla="*/ 655320 w 953770"/>
              <a:gd name="connsiteY28" fmla="*/ 779000 h 1788650"/>
              <a:gd name="connsiteX29" fmla="*/ 647700 w 953770"/>
              <a:gd name="connsiteY29" fmla="*/ 767570 h 1788650"/>
              <a:gd name="connsiteX30" fmla="*/ 640080 w 953770"/>
              <a:gd name="connsiteY30" fmla="*/ 737090 h 1788650"/>
              <a:gd name="connsiteX31" fmla="*/ 636270 w 953770"/>
              <a:gd name="connsiteY31" fmla="*/ 725660 h 1788650"/>
              <a:gd name="connsiteX32" fmla="*/ 632460 w 953770"/>
              <a:gd name="connsiteY32" fmla="*/ 710420 h 1788650"/>
              <a:gd name="connsiteX33" fmla="*/ 624840 w 953770"/>
              <a:gd name="connsiteY33" fmla="*/ 698990 h 1788650"/>
              <a:gd name="connsiteX34" fmla="*/ 621030 w 953770"/>
              <a:gd name="connsiteY34" fmla="*/ 683750 h 1788650"/>
              <a:gd name="connsiteX35" fmla="*/ 605790 w 953770"/>
              <a:gd name="connsiteY35" fmla="*/ 653270 h 1788650"/>
              <a:gd name="connsiteX36" fmla="*/ 586740 w 953770"/>
              <a:gd name="connsiteY36" fmla="*/ 622790 h 1788650"/>
              <a:gd name="connsiteX37" fmla="*/ 567690 w 953770"/>
              <a:gd name="connsiteY37" fmla="*/ 584690 h 1788650"/>
              <a:gd name="connsiteX38" fmla="*/ 567690 w 953770"/>
              <a:gd name="connsiteY38" fmla="*/ 584690 h 1788650"/>
              <a:gd name="connsiteX39" fmla="*/ 537210 w 953770"/>
              <a:gd name="connsiteY39" fmla="*/ 538970 h 1788650"/>
              <a:gd name="connsiteX40" fmla="*/ 518160 w 953770"/>
              <a:gd name="connsiteY40" fmla="*/ 504680 h 1788650"/>
              <a:gd name="connsiteX41" fmla="*/ 510540 w 953770"/>
              <a:gd name="connsiteY41" fmla="*/ 493250 h 1788650"/>
              <a:gd name="connsiteX42" fmla="*/ 468630 w 953770"/>
              <a:gd name="connsiteY42" fmla="*/ 455150 h 1788650"/>
              <a:gd name="connsiteX43" fmla="*/ 434340 w 953770"/>
              <a:gd name="connsiteY43" fmla="*/ 417050 h 1788650"/>
              <a:gd name="connsiteX44" fmla="*/ 403860 w 953770"/>
              <a:gd name="connsiteY44" fmla="*/ 390380 h 1788650"/>
              <a:gd name="connsiteX45" fmla="*/ 369570 w 953770"/>
              <a:gd name="connsiteY45" fmla="*/ 359900 h 1788650"/>
              <a:gd name="connsiteX46" fmla="*/ 342900 w 953770"/>
              <a:gd name="connsiteY46" fmla="*/ 344660 h 1788650"/>
              <a:gd name="connsiteX47" fmla="*/ 308610 w 953770"/>
              <a:gd name="connsiteY47" fmla="*/ 317990 h 1788650"/>
              <a:gd name="connsiteX48" fmla="*/ 281940 w 953770"/>
              <a:gd name="connsiteY48" fmla="*/ 302750 h 1788650"/>
              <a:gd name="connsiteX49" fmla="*/ 270510 w 953770"/>
              <a:gd name="connsiteY49" fmla="*/ 295130 h 1788650"/>
              <a:gd name="connsiteX50" fmla="*/ 224246 w 953770"/>
              <a:gd name="connsiteY50" fmla="*/ 264106 h 1788650"/>
              <a:gd name="connsiteX51" fmla="*/ 188323 w 953770"/>
              <a:gd name="connsiteY51" fmla="*/ 247232 h 1788650"/>
              <a:gd name="connsiteX52" fmla="*/ 163286 w 953770"/>
              <a:gd name="connsiteY52" fmla="*/ 215120 h 1788650"/>
              <a:gd name="connsiteX53" fmla="*/ 117566 w 953770"/>
              <a:gd name="connsiteY53" fmla="*/ 195526 h 1788650"/>
              <a:gd name="connsiteX54" fmla="*/ 76200 w 953770"/>
              <a:gd name="connsiteY54" fmla="*/ 167768 h 1788650"/>
              <a:gd name="connsiteX55" fmla="*/ 30480 w 953770"/>
              <a:gd name="connsiteY55" fmla="*/ 142730 h 1788650"/>
              <a:gd name="connsiteX56" fmla="*/ 22860 w 953770"/>
              <a:gd name="connsiteY56" fmla="*/ 127490 h 1788650"/>
              <a:gd name="connsiteX57" fmla="*/ 11430 w 953770"/>
              <a:gd name="connsiteY57" fmla="*/ 119870 h 1788650"/>
              <a:gd name="connsiteX58" fmla="*/ 19050 w 953770"/>
              <a:gd name="connsiteY58" fmla="*/ 104630 h 1788650"/>
              <a:gd name="connsiteX59" fmla="*/ 30480 w 953770"/>
              <a:gd name="connsiteY59" fmla="*/ 116060 h 1788650"/>
              <a:gd name="connsiteX60" fmla="*/ 41910 w 953770"/>
              <a:gd name="connsiteY60" fmla="*/ 123680 h 1788650"/>
              <a:gd name="connsiteX61" fmla="*/ 60960 w 953770"/>
              <a:gd name="connsiteY61" fmla="*/ 127490 h 1788650"/>
              <a:gd name="connsiteX62" fmla="*/ 53340 w 953770"/>
              <a:gd name="connsiteY62" fmla="*/ 97010 h 1788650"/>
              <a:gd name="connsiteX63" fmla="*/ 49530 w 953770"/>
              <a:gd name="connsiteY63" fmla="*/ 77960 h 1788650"/>
              <a:gd name="connsiteX64" fmla="*/ 72390 w 953770"/>
              <a:gd name="connsiteY64" fmla="*/ 93200 h 1788650"/>
              <a:gd name="connsiteX65" fmla="*/ 83820 w 953770"/>
              <a:gd name="connsiteY65" fmla="*/ 70340 h 1788650"/>
              <a:gd name="connsiteX66" fmla="*/ 110490 w 953770"/>
              <a:gd name="connsiteY66" fmla="*/ 89390 h 1788650"/>
              <a:gd name="connsiteX67" fmla="*/ 118110 w 953770"/>
              <a:gd name="connsiteY67" fmla="*/ 74150 h 1788650"/>
              <a:gd name="connsiteX68" fmla="*/ 125730 w 953770"/>
              <a:gd name="connsiteY68" fmla="*/ 51290 h 1788650"/>
              <a:gd name="connsiteX69" fmla="*/ 133350 w 953770"/>
              <a:gd name="connsiteY69" fmla="*/ 62720 h 1788650"/>
              <a:gd name="connsiteX70" fmla="*/ 140970 w 953770"/>
              <a:gd name="connsiteY70" fmla="*/ 51290 h 1788650"/>
              <a:gd name="connsiteX71" fmla="*/ 182880 w 953770"/>
              <a:gd name="connsiteY71" fmla="*/ 39860 h 1788650"/>
              <a:gd name="connsiteX72" fmla="*/ 211182 w 953770"/>
              <a:gd name="connsiteY72" fmla="*/ 51834 h 1788650"/>
              <a:gd name="connsiteX73" fmla="*/ 242207 w 953770"/>
              <a:gd name="connsiteY73" fmla="*/ 74695 h 1788650"/>
              <a:gd name="connsiteX74" fmla="*/ 283573 w 953770"/>
              <a:gd name="connsiteY74" fmla="*/ 104085 h 1788650"/>
              <a:gd name="connsiteX75" fmla="*/ 349431 w 953770"/>
              <a:gd name="connsiteY75" fmla="*/ 132389 h 1788650"/>
              <a:gd name="connsiteX76" fmla="*/ 389165 w 953770"/>
              <a:gd name="connsiteY76" fmla="*/ 159058 h 1788650"/>
              <a:gd name="connsiteX77" fmla="*/ 421277 w 953770"/>
              <a:gd name="connsiteY77" fmla="*/ 181374 h 1788650"/>
              <a:gd name="connsiteX78" fmla="*/ 457200 w 953770"/>
              <a:gd name="connsiteY78" fmla="*/ 209677 h 1788650"/>
              <a:gd name="connsiteX79" fmla="*/ 524147 w 953770"/>
              <a:gd name="connsiteY79" fmla="*/ 265195 h 1788650"/>
              <a:gd name="connsiteX80" fmla="*/ 555716 w 953770"/>
              <a:gd name="connsiteY80" fmla="*/ 294586 h 1788650"/>
              <a:gd name="connsiteX81" fmla="*/ 594360 w 953770"/>
              <a:gd name="connsiteY81" fmla="*/ 331597 h 1788650"/>
              <a:gd name="connsiteX82" fmla="*/ 622119 w 953770"/>
              <a:gd name="connsiteY82" fmla="*/ 369697 h 1788650"/>
              <a:gd name="connsiteX83" fmla="*/ 647700 w 953770"/>
              <a:gd name="connsiteY83" fmla="*/ 390380 h 1788650"/>
              <a:gd name="connsiteX84" fmla="*/ 678180 w 953770"/>
              <a:gd name="connsiteY84" fmla="*/ 436100 h 1788650"/>
              <a:gd name="connsiteX85" fmla="*/ 704850 w 953770"/>
              <a:gd name="connsiteY85" fmla="*/ 474200 h 1788650"/>
              <a:gd name="connsiteX86" fmla="*/ 741317 w 953770"/>
              <a:gd name="connsiteY86" fmla="*/ 549312 h 1788650"/>
              <a:gd name="connsiteX87" fmla="*/ 767987 w 953770"/>
              <a:gd name="connsiteY87" fmla="*/ 599930 h 1788650"/>
              <a:gd name="connsiteX88" fmla="*/ 798467 w 953770"/>
              <a:gd name="connsiteY88" fmla="*/ 651093 h 1788650"/>
              <a:gd name="connsiteX89" fmla="*/ 807176 w 953770"/>
              <a:gd name="connsiteY89" fmla="*/ 567273 h 1788650"/>
              <a:gd name="connsiteX90" fmla="*/ 801188 w 953770"/>
              <a:gd name="connsiteY90" fmla="*/ 501959 h 1788650"/>
              <a:gd name="connsiteX91" fmla="*/ 796290 w 953770"/>
              <a:gd name="connsiteY91" fmla="*/ 401810 h 1788650"/>
              <a:gd name="connsiteX92" fmla="*/ 792480 w 953770"/>
              <a:gd name="connsiteY92" fmla="*/ 337040 h 1788650"/>
              <a:gd name="connsiteX93" fmla="*/ 784860 w 953770"/>
              <a:gd name="connsiteY93" fmla="*/ 291320 h 1788650"/>
              <a:gd name="connsiteX94" fmla="*/ 788670 w 953770"/>
              <a:gd name="connsiteY94" fmla="*/ 196070 h 1788650"/>
              <a:gd name="connsiteX95" fmla="*/ 792480 w 953770"/>
              <a:gd name="connsiteY95" fmla="*/ 177020 h 1788650"/>
              <a:gd name="connsiteX96" fmla="*/ 800100 w 953770"/>
              <a:gd name="connsiteY96" fmla="*/ 199880 h 1788650"/>
              <a:gd name="connsiteX97" fmla="*/ 803910 w 953770"/>
              <a:gd name="connsiteY97" fmla="*/ 237980 h 1788650"/>
              <a:gd name="connsiteX98" fmla="*/ 807720 w 953770"/>
              <a:gd name="connsiteY98" fmla="*/ 268460 h 1788650"/>
              <a:gd name="connsiteX99" fmla="*/ 815340 w 953770"/>
              <a:gd name="connsiteY99" fmla="*/ 257030 h 1788650"/>
              <a:gd name="connsiteX100" fmla="*/ 826770 w 953770"/>
              <a:gd name="connsiteY100" fmla="*/ 226550 h 1788650"/>
              <a:gd name="connsiteX101" fmla="*/ 845820 w 953770"/>
              <a:gd name="connsiteY101" fmla="*/ 180830 h 1788650"/>
              <a:gd name="connsiteX102" fmla="*/ 853440 w 953770"/>
              <a:gd name="connsiteY102" fmla="*/ 196070 h 1788650"/>
              <a:gd name="connsiteX103" fmla="*/ 868680 w 953770"/>
              <a:gd name="connsiteY103" fmla="*/ 218930 h 1788650"/>
              <a:gd name="connsiteX104" fmla="*/ 876300 w 953770"/>
              <a:gd name="connsiteY104" fmla="*/ 199880 h 1788650"/>
              <a:gd name="connsiteX105" fmla="*/ 883920 w 953770"/>
              <a:gd name="connsiteY105" fmla="*/ 188450 h 1788650"/>
              <a:gd name="connsiteX106" fmla="*/ 887730 w 953770"/>
              <a:gd name="connsiteY106" fmla="*/ 237980 h 1788650"/>
              <a:gd name="connsiteX107" fmla="*/ 894806 w 953770"/>
              <a:gd name="connsiteY107" fmla="*/ 265739 h 1788650"/>
              <a:gd name="connsiteX108" fmla="*/ 906780 w 953770"/>
              <a:gd name="connsiteY108" fmla="*/ 226550 h 1788650"/>
              <a:gd name="connsiteX109" fmla="*/ 929640 w 953770"/>
              <a:gd name="connsiteY109" fmla="*/ 218930 h 1788650"/>
              <a:gd name="connsiteX110" fmla="*/ 933450 w 953770"/>
              <a:gd name="connsiteY110" fmla="*/ 207500 h 1788650"/>
              <a:gd name="connsiteX111" fmla="*/ 944880 w 953770"/>
              <a:gd name="connsiteY111" fmla="*/ 241790 h 1788650"/>
              <a:gd name="connsiteX112" fmla="*/ 941070 w 953770"/>
              <a:gd name="connsiteY112" fmla="*/ 302750 h 1788650"/>
              <a:gd name="connsiteX113" fmla="*/ 944880 w 953770"/>
              <a:gd name="connsiteY113" fmla="*/ 401810 h 1788650"/>
              <a:gd name="connsiteX114" fmla="*/ 948690 w 953770"/>
              <a:gd name="connsiteY114" fmla="*/ 428480 h 1788650"/>
              <a:gd name="connsiteX115" fmla="*/ 952500 w 953770"/>
              <a:gd name="connsiteY115" fmla="*/ 470390 h 1788650"/>
              <a:gd name="connsiteX116" fmla="*/ 950867 w 953770"/>
              <a:gd name="connsiteY116" fmla="*/ 552033 h 1788650"/>
              <a:gd name="connsiteX117" fmla="*/ 945969 w 953770"/>
              <a:gd name="connsiteY117" fmla="*/ 645650 h 1788650"/>
              <a:gd name="connsiteX118" fmla="*/ 946513 w 953770"/>
              <a:gd name="connsiteY118" fmla="*/ 731647 h 1788650"/>
              <a:gd name="connsiteX119" fmla="*/ 938893 w 953770"/>
              <a:gd name="connsiteY119" fmla="*/ 788253 h 1788650"/>
              <a:gd name="connsiteX120" fmla="*/ 941070 w 953770"/>
              <a:gd name="connsiteY120" fmla="*/ 862820 h 1788650"/>
              <a:gd name="connsiteX121" fmla="*/ 933450 w 953770"/>
              <a:gd name="connsiteY121" fmla="*/ 935210 h 1788650"/>
              <a:gd name="connsiteX122" fmla="*/ 925830 w 953770"/>
              <a:gd name="connsiteY122" fmla="*/ 988550 h 1788650"/>
              <a:gd name="connsiteX123" fmla="*/ 929640 w 953770"/>
              <a:gd name="connsiteY123" fmla="*/ 1057130 h 1788650"/>
              <a:gd name="connsiteX124" fmla="*/ 927463 w 953770"/>
              <a:gd name="connsiteY124" fmla="*/ 1130608 h 1788650"/>
              <a:gd name="connsiteX125" fmla="*/ 917121 w 953770"/>
              <a:gd name="connsiteY125" fmla="*/ 1211707 h 1788650"/>
              <a:gd name="connsiteX126" fmla="*/ 917665 w 953770"/>
              <a:gd name="connsiteY126" fmla="*/ 1276477 h 1788650"/>
              <a:gd name="connsiteX127" fmla="*/ 907324 w 953770"/>
              <a:gd name="connsiteY127" fmla="*/ 1341247 h 1788650"/>
              <a:gd name="connsiteX128" fmla="*/ 910590 w 953770"/>
              <a:gd name="connsiteY128" fmla="*/ 1380980 h 1788650"/>
              <a:gd name="connsiteX129" fmla="*/ 902970 w 953770"/>
              <a:gd name="connsiteY129" fmla="*/ 1460446 h 1788650"/>
              <a:gd name="connsiteX130" fmla="*/ 898071 w 953770"/>
              <a:gd name="connsiteY130" fmla="*/ 1525216 h 1788650"/>
              <a:gd name="connsiteX131" fmla="*/ 892628 w 953770"/>
              <a:gd name="connsiteY131" fmla="*/ 1573113 h 1788650"/>
              <a:gd name="connsiteX132" fmla="*/ 887730 w 953770"/>
              <a:gd name="connsiteY132" fmla="*/ 1609580 h 1788650"/>
              <a:gd name="connsiteX133" fmla="*/ 891540 w 953770"/>
              <a:gd name="connsiteY133" fmla="*/ 1617200 h 1788650"/>
              <a:gd name="connsiteX0" fmla="*/ 697230 w 953770"/>
              <a:gd name="connsiteY0" fmla="*/ 1788650 h 1788650"/>
              <a:gd name="connsiteX1" fmla="*/ 704850 w 953770"/>
              <a:gd name="connsiteY1" fmla="*/ 1758170 h 1788650"/>
              <a:gd name="connsiteX2" fmla="*/ 708660 w 953770"/>
              <a:gd name="connsiteY2" fmla="*/ 1742930 h 1788650"/>
              <a:gd name="connsiteX3" fmla="*/ 712470 w 953770"/>
              <a:gd name="connsiteY3" fmla="*/ 1716260 h 1788650"/>
              <a:gd name="connsiteX4" fmla="*/ 716280 w 953770"/>
              <a:gd name="connsiteY4" fmla="*/ 1697210 h 1788650"/>
              <a:gd name="connsiteX5" fmla="*/ 723900 w 953770"/>
              <a:gd name="connsiteY5" fmla="*/ 1674350 h 1788650"/>
              <a:gd name="connsiteX6" fmla="*/ 731520 w 953770"/>
              <a:gd name="connsiteY6" fmla="*/ 1590530 h 1788650"/>
              <a:gd name="connsiteX7" fmla="*/ 735330 w 953770"/>
              <a:gd name="connsiteY7" fmla="*/ 1579100 h 1788650"/>
              <a:gd name="connsiteX8" fmla="*/ 739140 w 953770"/>
              <a:gd name="connsiteY8" fmla="*/ 1529570 h 1788650"/>
              <a:gd name="connsiteX9" fmla="*/ 742950 w 953770"/>
              <a:gd name="connsiteY9" fmla="*/ 1514330 h 1788650"/>
              <a:gd name="connsiteX10" fmla="*/ 740772 w 953770"/>
              <a:gd name="connsiteY10" fmla="*/ 1423979 h 1788650"/>
              <a:gd name="connsiteX11" fmla="*/ 744583 w 953770"/>
              <a:gd name="connsiteY11" fmla="*/ 1400030 h 1788650"/>
              <a:gd name="connsiteX12" fmla="*/ 740228 w 953770"/>
              <a:gd name="connsiteY12" fmla="*/ 1344513 h 1788650"/>
              <a:gd name="connsiteX13" fmla="*/ 744040 w 953770"/>
              <a:gd name="connsiteY13" fmla="*/ 1299881 h 1788650"/>
              <a:gd name="connsiteX14" fmla="*/ 741862 w 953770"/>
              <a:gd name="connsiteY14" fmla="*/ 1234023 h 1788650"/>
              <a:gd name="connsiteX15" fmla="*/ 740772 w 953770"/>
              <a:gd name="connsiteY15" fmla="*/ 1190480 h 1788650"/>
              <a:gd name="connsiteX16" fmla="*/ 735874 w 953770"/>
              <a:gd name="connsiteY16" fmla="*/ 1134418 h 1788650"/>
              <a:gd name="connsiteX17" fmla="*/ 735330 w 953770"/>
              <a:gd name="connsiteY17" fmla="*/ 1087610 h 1788650"/>
              <a:gd name="connsiteX18" fmla="*/ 731520 w 953770"/>
              <a:gd name="connsiteY18" fmla="*/ 1076180 h 1788650"/>
              <a:gd name="connsiteX19" fmla="*/ 723900 w 953770"/>
              <a:gd name="connsiteY19" fmla="*/ 1019030 h 1788650"/>
              <a:gd name="connsiteX20" fmla="*/ 712470 w 953770"/>
              <a:gd name="connsiteY20" fmla="*/ 942830 h 1788650"/>
              <a:gd name="connsiteX21" fmla="*/ 704850 w 953770"/>
              <a:gd name="connsiteY21" fmla="*/ 916160 h 1788650"/>
              <a:gd name="connsiteX22" fmla="*/ 701040 w 953770"/>
              <a:gd name="connsiteY22" fmla="*/ 897110 h 1788650"/>
              <a:gd name="connsiteX23" fmla="*/ 693420 w 953770"/>
              <a:gd name="connsiteY23" fmla="*/ 881870 h 1788650"/>
              <a:gd name="connsiteX24" fmla="*/ 685800 w 953770"/>
              <a:gd name="connsiteY24" fmla="*/ 859010 h 1788650"/>
              <a:gd name="connsiteX25" fmla="*/ 674370 w 953770"/>
              <a:gd name="connsiteY25" fmla="*/ 832340 h 1788650"/>
              <a:gd name="connsiteX26" fmla="*/ 666750 w 953770"/>
              <a:gd name="connsiteY26" fmla="*/ 817100 h 1788650"/>
              <a:gd name="connsiteX27" fmla="*/ 659130 w 953770"/>
              <a:gd name="connsiteY27" fmla="*/ 794240 h 1788650"/>
              <a:gd name="connsiteX28" fmla="*/ 655320 w 953770"/>
              <a:gd name="connsiteY28" fmla="*/ 779000 h 1788650"/>
              <a:gd name="connsiteX29" fmla="*/ 647700 w 953770"/>
              <a:gd name="connsiteY29" fmla="*/ 767570 h 1788650"/>
              <a:gd name="connsiteX30" fmla="*/ 640080 w 953770"/>
              <a:gd name="connsiteY30" fmla="*/ 737090 h 1788650"/>
              <a:gd name="connsiteX31" fmla="*/ 636270 w 953770"/>
              <a:gd name="connsiteY31" fmla="*/ 725660 h 1788650"/>
              <a:gd name="connsiteX32" fmla="*/ 632460 w 953770"/>
              <a:gd name="connsiteY32" fmla="*/ 710420 h 1788650"/>
              <a:gd name="connsiteX33" fmla="*/ 624840 w 953770"/>
              <a:gd name="connsiteY33" fmla="*/ 698990 h 1788650"/>
              <a:gd name="connsiteX34" fmla="*/ 621030 w 953770"/>
              <a:gd name="connsiteY34" fmla="*/ 683750 h 1788650"/>
              <a:gd name="connsiteX35" fmla="*/ 605790 w 953770"/>
              <a:gd name="connsiteY35" fmla="*/ 653270 h 1788650"/>
              <a:gd name="connsiteX36" fmla="*/ 586740 w 953770"/>
              <a:gd name="connsiteY36" fmla="*/ 622790 h 1788650"/>
              <a:gd name="connsiteX37" fmla="*/ 567690 w 953770"/>
              <a:gd name="connsiteY37" fmla="*/ 584690 h 1788650"/>
              <a:gd name="connsiteX38" fmla="*/ 567690 w 953770"/>
              <a:gd name="connsiteY38" fmla="*/ 584690 h 1788650"/>
              <a:gd name="connsiteX39" fmla="*/ 537210 w 953770"/>
              <a:gd name="connsiteY39" fmla="*/ 538970 h 1788650"/>
              <a:gd name="connsiteX40" fmla="*/ 518160 w 953770"/>
              <a:gd name="connsiteY40" fmla="*/ 504680 h 1788650"/>
              <a:gd name="connsiteX41" fmla="*/ 510540 w 953770"/>
              <a:gd name="connsiteY41" fmla="*/ 493250 h 1788650"/>
              <a:gd name="connsiteX42" fmla="*/ 468630 w 953770"/>
              <a:gd name="connsiteY42" fmla="*/ 455150 h 1788650"/>
              <a:gd name="connsiteX43" fmla="*/ 434340 w 953770"/>
              <a:gd name="connsiteY43" fmla="*/ 417050 h 1788650"/>
              <a:gd name="connsiteX44" fmla="*/ 403860 w 953770"/>
              <a:gd name="connsiteY44" fmla="*/ 390380 h 1788650"/>
              <a:gd name="connsiteX45" fmla="*/ 369570 w 953770"/>
              <a:gd name="connsiteY45" fmla="*/ 359900 h 1788650"/>
              <a:gd name="connsiteX46" fmla="*/ 342900 w 953770"/>
              <a:gd name="connsiteY46" fmla="*/ 344660 h 1788650"/>
              <a:gd name="connsiteX47" fmla="*/ 308610 w 953770"/>
              <a:gd name="connsiteY47" fmla="*/ 317990 h 1788650"/>
              <a:gd name="connsiteX48" fmla="*/ 281940 w 953770"/>
              <a:gd name="connsiteY48" fmla="*/ 302750 h 1788650"/>
              <a:gd name="connsiteX49" fmla="*/ 270510 w 953770"/>
              <a:gd name="connsiteY49" fmla="*/ 295130 h 1788650"/>
              <a:gd name="connsiteX50" fmla="*/ 224246 w 953770"/>
              <a:gd name="connsiteY50" fmla="*/ 264106 h 1788650"/>
              <a:gd name="connsiteX51" fmla="*/ 188323 w 953770"/>
              <a:gd name="connsiteY51" fmla="*/ 247232 h 1788650"/>
              <a:gd name="connsiteX52" fmla="*/ 163286 w 953770"/>
              <a:gd name="connsiteY52" fmla="*/ 215120 h 1788650"/>
              <a:gd name="connsiteX53" fmla="*/ 117566 w 953770"/>
              <a:gd name="connsiteY53" fmla="*/ 195526 h 1788650"/>
              <a:gd name="connsiteX54" fmla="*/ 76200 w 953770"/>
              <a:gd name="connsiteY54" fmla="*/ 167768 h 1788650"/>
              <a:gd name="connsiteX55" fmla="*/ 30480 w 953770"/>
              <a:gd name="connsiteY55" fmla="*/ 142730 h 1788650"/>
              <a:gd name="connsiteX56" fmla="*/ 22860 w 953770"/>
              <a:gd name="connsiteY56" fmla="*/ 127490 h 1788650"/>
              <a:gd name="connsiteX57" fmla="*/ 11430 w 953770"/>
              <a:gd name="connsiteY57" fmla="*/ 119870 h 1788650"/>
              <a:gd name="connsiteX58" fmla="*/ 19050 w 953770"/>
              <a:gd name="connsiteY58" fmla="*/ 104630 h 1788650"/>
              <a:gd name="connsiteX59" fmla="*/ 30480 w 953770"/>
              <a:gd name="connsiteY59" fmla="*/ 116060 h 1788650"/>
              <a:gd name="connsiteX60" fmla="*/ 41910 w 953770"/>
              <a:gd name="connsiteY60" fmla="*/ 123680 h 1788650"/>
              <a:gd name="connsiteX61" fmla="*/ 60960 w 953770"/>
              <a:gd name="connsiteY61" fmla="*/ 127490 h 1788650"/>
              <a:gd name="connsiteX62" fmla="*/ 53340 w 953770"/>
              <a:gd name="connsiteY62" fmla="*/ 97010 h 1788650"/>
              <a:gd name="connsiteX63" fmla="*/ 49530 w 953770"/>
              <a:gd name="connsiteY63" fmla="*/ 77960 h 1788650"/>
              <a:gd name="connsiteX64" fmla="*/ 72390 w 953770"/>
              <a:gd name="connsiteY64" fmla="*/ 93200 h 1788650"/>
              <a:gd name="connsiteX65" fmla="*/ 83820 w 953770"/>
              <a:gd name="connsiteY65" fmla="*/ 70340 h 1788650"/>
              <a:gd name="connsiteX66" fmla="*/ 110490 w 953770"/>
              <a:gd name="connsiteY66" fmla="*/ 89390 h 1788650"/>
              <a:gd name="connsiteX67" fmla="*/ 118110 w 953770"/>
              <a:gd name="connsiteY67" fmla="*/ 74150 h 1788650"/>
              <a:gd name="connsiteX68" fmla="*/ 125730 w 953770"/>
              <a:gd name="connsiteY68" fmla="*/ 51290 h 1788650"/>
              <a:gd name="connsiteX69" fmla="*/ 133350 w 953770"/>
              <a:gd name="connsiteY69" fmla="*/ 62720 h 1788650"/>
              <a:gd name="connsiteX70" fmla="*/ 140970 w 953770"/>
              <a:gd name="connsiteY70" fmla="*/ 51290 h 1788650"/>
              <a:gd name="connsiteX71" fmla="*/ 182880 w 953770"/>
              <a:gd name="connsiteY71" fmla="*/ 39860 h 1788650"/>
              <a:gd name="connsiteX72" fmla="*/ 211182 w 953770"/>
              <a:gd name="connsiteY72" fmla="*/ 51834 h 1788650"/>
              <a:gd name="connsiteX73" fmla="*/ 242207 w 953770"/>
              <a:gd name="connsiteY73" fmla="*/ 74695 h 1788650"/>
              <a:gd name="connsiteX74" fmla="*/ 283573 w 953770"/>
              <a:gd name="connsiteY74" fmla="*/ 104085 h 1788650"/>
              <a:gd name="connsiteX75" fmla="*/ 349431 w 953770"/>
              <a:gd name="connsiteY75" fmla="*/ 132389 h 1788650"/>
              <a:gd name="connsiteX76" fmla="*/ 389165 w 953770"/>
              <a:gd name="connsiteY76" fmla="*/ 159058 h 1788650"/>
              <a:gd name="connsiteX77" fmla="*/ 421277 w 953770"/>
              <a:gd name="connsiteY77" fmla="*/ 181374 h 1788650"/>
              <a:gd name="connsiteX78" fmla="*/ 457200 w 953770"/>
              <a:gd name="connsiteY78" fmla="*/ 209677 h 1788650"/>
              <a:gd name="connsiteX79" fmla="*/ 524147 w 953770"/>
              <a:gd name="connsiteY79" fmla="*/ 265195 h 1788650"/>
              <a:gd name="connsiteX80" fmla="*/ 555716 w 953770"/>
              <a:gd name="connsiteY80" fmla="*/ 294586 h 1788650"/>
              <a:gd name="connsiteX81" fmla="*/ 594360 w 953770"/>
              <a:gd name="connsiteY81" fmla="*/ 331597 h 1788650"/>
              <a:gd name="connsiteX82" fmla="*/ 622119 w 953770"/>
              <a:gd name="connsiteY82" fmla="*/ 369697 h 1788650"/>
              <a:gd name="connsiteX83" fmla="*/ 647700 w 953770"/>
              <a:gd name="connsiteY83" fmla="*/ 390380 h 1788650"/>
              <a:gd name="connsiteX84" fmla="*/ 678180 w 953770"/>
              <a:gd name="connsiteY84" fmla="*/ 436100 h 1788650"/>
              <a:gd name="connsiteX85" fmla="*/ 704850 w 953770"/>
              <a:gd name="connsiteY85" fmla="*/ 474200 h 1788650"/>
              <a:gd name="connsiteX86" fmla="*/ 741317 w 953770"/>
              <a:gd name="connsiteY86" fmla="*/ 549312 h 1788650"/>
              <a:gd name="connsiteX87" fmla="*/ 767987 w 953770"/>
              <a:gd name="connsiteY87" fmla="*/ 599930 h 1788650"/>
              <a:gd name="connsiteX88" fmla="*/ 798467 w 953770"/>
              <a:gd name="connsiteY88" fmla="*/ 651093 h 1788650"/>
              <a:gd name="connsiteX89" fmla="*/ 807176 w 953770"/>
              <a:gd name="connsiteY89" fmla="*/ 567273 h 1788650"/>
              <a:gd name="connsiteX90" fmla="*/ 801188 w 953770"/>
              <a:gd name="connsiteY90" fmla="*/ 501959 h 1788650"/>
              <a:gd name="connsiteX91" fmla="*/ 796290 w 953770"/>
              <a:gd name="connsiteY91" fmla="*/ 401810 h 1788650"/>
              <a:gd name="connsiteX92" fmla="*/ 792480 w 953770"/>
              <a:gd name="connsiteY92" fmla="*/ 337040 h 1788650"/>
              <a:gd name="connsiteX93" fmla="*/ 784860 w 953770"/>
              <a:gd name="connsiteY93" fmla="*/ 291320 h 1788650"/>
              <a:gd name="connsiteX94" fmla="*/ 788670 w 953770"/>
              <a:gd name="connsiteY94" fmla="*/ 196070 h 1788650"/>
              <a:gd name="connsiteX95" fmla="*/ 792480 w 953770"/>
              <a:gd name="connsiteY95" fmla="*/ 177020 h 1788650"/>
              <a:gd name="connsiteX96" fmla="*/ 800100 w 953770"/>
              <a:gd name="connsiteY96" fmla="*/ 199880 h 1788650"/>
              <a:gd name="connsiteX97" fmla="*/ 803910 w 953770"/>
              <a:gd name="connsiteY97" fmla="*/ 237980 h 1788650"/>
              <a:gd name="connsiteX98" fmla="*/ 807720 w 953770"/>
              <a:gd name="connsiteY98" fmla="*/ 268460 h 1788650"/>
              <a:gd name="connsiteX99" fmla="*/ 815340 w 953770"/>
              <a:gd name="connsiteY99" fmla="*/ 257030 h 1788650"/>
              <a:gd name="connsiteX100" fmla="*/ 826770 w 953770"/>
              <a:gd name="connsiteY100" fmla="*/ 226550 h 1788650"/>
              <a:gd name="connsiteX101" fmla="*/ 845820 w 953770"/>
              <a:gd name="connsiteY101" fmla="*/ 180830 h 1788650"/>
              <a:gd name="connsiteX102" fmla="*/ 853440 w 953770"/>
              <a:gd name="connsiteY102" fmla="*/ 196070 h 1788650"/>
              <a:gd name="connsiteX103" fmla="*/ 868680 w 953770"/>
              <a:gd name="connsiteY103" fmla="*/ 218930 h 1788650"/>
              <a:gd name="connsiteX104" fmla="*/ 876300 w 953770"/>
              <a:gd name="connsiteY104" fmla="*/ 199880 h 1788650"/>
              <a:gd name="connsiteX105" fmla="*/ 883920 w 953770"/>
              <a:gd name="connsiteY105" fmla="*/ 188450 h 1788650"/>
              <a:gd name="connsiteX106" fmla="*/ 887730 w 953770"/>
              <a:gd name="connsiteY106" fmla="*/ 237980 h 1788650"/>
              <a:gd name="connsiteX107" fmla="*/ 894806 w 953770"/>
              <a:gd name="connsiteY107" fmla="*/ 265739 h 1788650"/>
              <a:gd name="connsiteX108" fmla="*/ 906780 w 953770"/>
              <a:gd name="connsiteY108" fmla="*/ 226550 h 1788650"/>
              <a:gd name="connsiteX109" fmla="*/ 929640 w 953770"/>
              <a:gd name="connsiteY109" fmla="*/ 218930 h 1788650"/>
              <a:gd name="connsiteX110" fmla="*/ 933450 w 953770"/>
              <a:gd name="connsiteY110" fmla="*/ 207500 h 1788650"/>
              <a:gd name="connsiteX111" fmla="*/ 944880 w 953770"/>
              <a:gd name="connsiteY111" fmla="*/ 241790 h 1788650"/>
              <a:gd name="connsiteX112" fmla="*/ 941070 w 953770"/>
              <a:gd name="connsiteY112" fmla="*/ 302750 h 1788650"/>
              <a:gd name="connsiteX113" fmla="*/ 944880 w 953770"/>
              <a:gd name="connsiteY113" fmla="*/ 401810 h 1788650"/>
              <a:gd name="connsiteX114" fmla="*/ 948690 w 953770"/>
              <a:gd name="connsiteY114" fmla="*/ 428480 h 1788650"/>
              <a:gd name="connsiteX115" fmla="*/ 952500 w 953770"/>
              <a:gd name="connsiteY115" fmla="*/ 470390 h 1788650"/>
              <a:gd name="connsiteX116" fmla="*/ 950867 w 953770"/>
              <a:gd name="connsiteY116" fmla="*/ 552033 h 1788650"/>
              <a:gd name="connsiteX117" fmla="*/ 945969 w 953770"/>
              <a:gd name="connsiteY117" fmla="*/ 645650 h 1788650"/>
              <a:gd name="connsiteX118" fmla="*/ 946513 w 953770"/>
              <a:gd name="connsiteY118" fmla="*/ 731647 h 1788650"/>
              <a:gd name="connsiteX119" fmla="*/ 938893 w 953770"/>
              <a:gd name="connsiteY119" fmla="*/ 788253 h 1788650"/>
              <a:gd name="connsiteX120" fmla="*/ 941070 w 953770"/>
              <a:gd name="connsiteY120" fmla="*/ 862820 h 1788650"/>
              <a:gd name="connsiteX121" fmla="*/ 933450 w 953770"/>
              <a:gd name="connsiteY121" fmla="*/ 935210 h 1788650"/>
              <a:gd name="connsiteX122" fmla="*/ 925830 w 953770"/>
              <a:gd name="connsiteY122" fmla="*/ 988550 h 1788650"/>
              <a:gd name="connsiteX123" fmla="*/ 929640 w 953770"/>
              <a:gd name="connsiteY123" fmla="*/ 1057130 h 1788650"/>
              <a:gd name="connsiteX124" fmla="*/ 927463 w 953770"/>
              <a:gd name="connsiteY124" fmla="*/ 1130608 h 1788650"/>
              <a:gd name="connsiteX125" fmla="*/ 917121 w 953770"/>
              <a:gd name="connsiteY125" fmla="*/ 1211707 h 1788650"/>
              <a:gd name="connsiteX126" fmla="*/ 917665 w 953770"/>
              <a:gd name="connsiteY126" fmla="*/ 1276477 h 1788650"/>
              <a:gd name="connsiteX127" fmla="*/ 907324 w 953770"/>
              <a:gd name="connsiteY127" fmla="*/ 1341247 h 1788650"/>
              <a:gd name="connsiteX128" fmla="*/ 910590 w 953770"/>
              <a:gd name="connsiteY128" fmla="*/ 1380980 h 1788650"/>
              <a:gd name="connsiteX129" fmla="*/ 902970 w 953770"/>
              <a:gd name="connsiteY129" fmla="*/ 1460446 h 1788650"/>
              <a:gd name="connsiteX130" fmla="*/ 898071 w 953770"/>
              <a:gd name="connsiteY130" fmla="*/ 1525216 h 1788650"/>
              <a:gd name="connsiteX131" fmla="*/ 892628 w 953770"/>
              <a:gd name="connsiteY131" fmla="*/ 1573113 h 1788650"/>
              <a:gd name="connsiteX132" fmla="*/ 887730 w 953770"/>
              <a:gd name="connsiteY132" fmla="*/ 1609580 h 1788650"/>
              <a:gd name="connsiteX133" fmla="*/ 891540 w 953770"/>
              <a:gd name="connsiteY133" fmla="*/ 1617200 h 1788650"/>
              <a:gd name="connsiteX0" fmla="*/ 697230 w 953770"/>
              <a:gd name="connsiteY0" fmla="*/ 1788650 h 1788650"/>
              <a:gd name="connsiteX1" fmla="*/ 704850 w 953770"/>
              <a:gd name="connsiteY1" fmla="*/ 1758170 h 1788650"/>
              <a:gd name="connsiteX2" fmla="*/ 708660 w 953770"/>
              <a:gd name="connsiteY2" fmla="*/ 1742930 h 1788650"/>
              <a:gd name="connsiteX3" fmla="*/ 712470 w 953770"/>
              <a:gd name="connsiteY3" fmla="*/ 1716260 h 1788650"/>
              <a:gd name="connsiteX4" fmla="*/ 716280 w 953770"/>
              <a:gd name="connsiteY4" fmla="*/ 1697210 h 1788650"/>
              <a:gd name="connsiteX5" fmla="*/ 723900 w 953770"/>
              <a:gd name="connsiteY5" fmla="*/ 1674350 h 1788650"/>
              <a:gd name="connsiteX6" fmla="*/ 731520 w 953770"/>
              <a:gd name="connsiteY6" fmla="*/ 1590530 h 1788650"/>
              <a:gd name="connsiteX7" fmla="*/ 735330 w 953770"/>
              <a:gd name="connsiteY7" fmla="*/ 1579100 h 1788650"/>
              <a:gd name="connsiteX8" fmla="*/ 739140 w 953770"/>
              <a:gd name="connsiteY8" fmla="*/ 1529570 h 1788650"/>
              <a:gd name="connsiteX9" fmla="*/ 742950 w 953770"/>
              <a:gd name="connsiteY9" fmla="*/ 1514330 h 1788650"/>
              <a:gd name="connsiteX10" fmla="*/ 740772 w 953770"/>
              <a:gd name="connsiteY10" fmla="*/ 1423979 h 1788650"/>
              <a:gd name="connsiteX11" fmla="*/ 744583 w 953770"/>
              <a:gd name="connsiteY11" fmla="*/ 1400030 h 1788650"/>
              <a:gd name="connsiteX12" fmla="*/ 740228 w 953770"/>
              <a:gd name="connsiteY12" fmla="*/ 1344513 h 1788650"/>
              <a:gd name="connsiteX13" fmla="*/ 744040 w 953770"/>
              <a:gd name="connsiteY13" fmla="*/ 1299881 h 1788650"/>
              <a:gd name="connsiteX14" fmla="*/ 733698 w 953770"/>
              <a:gd name="connsiteY14" fmla="*/ 1231302 h 1788650"/>
              <a:gd name="connsiteX15" fmla="*/ 740772 w 953770"/>
              <a:gd name="connsiteY15" fmla="*/ 1190480 h 1788650"/>
              <a:gd name="connsiteX16" fmla="*/ 735874 w 953770"/>
              <a:gd name="connsiteY16" fmla="*/ 1134418 h 1788650"/>
              <a:gd name="connsiteX17" fmla="*/ 735330 w 953770"/>
              <a:gd name="connsiteY17" fmla="*/ 1087610 h 1788650"/>
              <a:gd name="connsiteX18" fmla="*/ 731520 w 953770"/>
              <a:gd name="connsiteY18" fmla="*/ 1076180 h 1788650"/>
              <a:gd name="connsiteX19" fmla="*/ 723900 w 953770"/>
              <a:gd name="connsiteY19" fmla="*/ 1019030 h 1788650"/>
              <a:gd name="connsiteX20" fmla="*/ 712470 w 953770"/>
              <a:gd name="connsiteY20" fmla="*/ 942830 h 1788650"/>
              <a:gd name="connsiteX21" fmla="*/ 704850 w 953770"/>
              <a:gd name="connsiteY21" fmla="*/ 916160 h 1788650"/>
              <a:gd name="connsiteX22" fmla="*/ 701040 w 953770"/>
              <a:gd name="connsiteY22" fmla="*/ 897110 h 1788650"/>
              <a:gd name="connsiteX23" fmla="*/ 693420 w 953770"/>
              <a:gd name="connsiteY23" fmla="*/ 881870 h 1788650"/>
              <a:gd name="connsiteX24" fmla="*/ 685800 w 953770"/>
              <a:gd name="connsiteY24" fmla="*/ 859010 h 1788650"/>
              <a:gd name="connsiteX25" fmla="*/ 674370 w 953770"/>
              <a:gd name="connsiteY25" fmla="*/ 832340 h 1788650"/>
              <a:gd name="connsiteX26" fmla="*/ 666750 w 953770"/>
              <a:gd name="connsiteY26" fmla="*/ 817100 h 1788650"/>
              <a:gd name="connsiteX27" fmla="*/ 659130 w 953770"/>
              <a:gd name="connsiteY27" fmla="*/ 794240 h 1788650"/>
              <a:gd name="connsiteX28" fmla="*/ 655320 w 953770"/>
              <a:gd name="connsiteY28" fmla="*/ 779000 h 1788650"/>
              <a:gd name="connsiteX29" fmla="*/ 647700 w 953770"/>
              <a:gd name="connsiteY29" fmla="*/ 767570 h 1788650"/>
              <a:gd name="connsiteX30" fmla="*/ 640080 w 953770"/>
              <a:gd name="connsiteY30" fmla="*/ 737090 h 1788650"/>
              <a:gd name="connsiteX31" fmla="*/ 636270 w 953770"/>
              <a:gd name="connsiteY31" fmla="*/ 725660 h 1788650"/>
              <a:gd name="connsiteX32" fmla="*/ 632460 w 953770"/>
              <a:gd name="connsiteY32" fmla="*/ 710420 h 1788650"/>
              <a:gd name="connsiteX33" fmla="*/ 624840 w 953770"/>
              <a:gd name="connsiteY33" fmla="*/ 698990 h 1788650"/>
              <a:gd name="connsiteX34" fmla="*/ 621030 w 953770"/>
              <a:gd name="connsiteY34" fmla="*/ 683750 h 1788650"/>
              <a:gd name="connsiteX35" fmla="*/ 605790 w 953770"/>
              <a:gd name="connsiteY35" fmla="*/ 653270 h 1788650"/>
              <a:gd name="connsiteX36" fmla="*/ 586740 w 953770"/>
              <a:gd name="connsiteY36" fmla="*/ 622790 h 1788650"/>
              <a:gd name="connsiteX37" fmla="*/ 567690 w 953770"/>
              <a:gd name="connsiteY37" fmla="*/ 584690 h 1788650"/>
              <a:gd name="connsiteX38" fmla="*/ 567690 w 953770"/>
              <a:gd name="connsiteY38" fmla="*/ 584690 h 1788650"/>
              <a:gd name="connsiteX39" fmla="*/ 537210 w 953770"/>
              <a:gd name="connsiteY39" fmla="*/ 538970 h 1788650"/>
              <a:gd name="connsiteX40" fmla="*/ 518160 w 953770"/>
              <a:gd name="connsiteY40" fmla="*/ 504680 h 1788650"/>
              <a:gd name="connsiteX41" fmla="*/ 510540 w 953770"/>
              <a:gd name="connsiteY41" fmla="*/ 493250 h 1788650"/>
              <a:gd name="connsiteX42" fmla="*/ 468630 w 953770"/>
              <a:gd name="connsiteY42" fmla="*/ 455150 h 1788650"/>
              <a:gd name="connsiteX43" fmla="*/ 434340 w 953770"/>
              <a:gd name="connsiteY43" fmla="*/ 417050 h 1788650"/>
              <a:gd name="connsiteX44" fmla="*/ 403860 w 953770"/>
              <a:gd name="connsiteY44" fmla="*/ 390380 h 1788650"/>
              <a:gd name="connsiteX45" fmla="*/ 369570 w 953770"/>
              <a:gd name="connsiteY45" fmla="*/ 359900 h 1788650"/>
              <a:gd name="connsiteX46" fmla="*/ 342900 w 953770"/>
              <a:gd name="connsiteY46" fmla="*/ 344660 h 1788650"/>
              <a:gd name="connsiteX47" fmla="*/ 308610 w 953770"/>
              <a:gd name="connsiteY47" fmla="*/ 317990 h 1788650"/>
              <a:gd name="connsiteX48" fmla="*/ 281940 w 953770"/>
              <a:gd name="connsiteY48" fmla="*/ 302750 h 1788650"/>
              <a:gd name="connsiteX49" fmla="*/ 270510 w 953770"/>
              <a:gd name="connsiteY49" fmla="*/ 295130 h 1788650"/>
              <a:gd name="connsiteX50" fmla="*/ 224246 w 953770"/>
              <a:gd name="connsiteY50" fmla="*/ 264106 h 1788650"/>
              <a:gd name="connsiteX51" fmla="*/ 188323 w 953770"/>
              <a:gd name="connsiteY51" fmla="*/ 247232 h 1788650"/>
              <a:gd name="connsiteX52" fmla="*/ 163286 w 953770"/>
              <a:gd name="connsiteY52" fmla="*/ 215120 h 1788650"/>
              <a:gd name="connsiteX53" fmla="*/ 117566 w 953770"/>
              <a:gd name="connsiteY53" fmla="*/ 195526 h 1788650"/>
              <a:gd name="connsiteX54" fmla="*/ 76200 w 953770"/>
              <a:gd name="connsiteY54" fmla="*/ 167768 h 1788650"/>
              <a:gd name="connsiteX55" fmla="*/ 30480 w 953770"/>
              <a:gd name="connsiteY55" fmla="*/ 142730 h 1788650"/>
              <a:gd name="connsiteX56" fmla="*/ 22860 w 953770"/>
              <a:gd name="connsiteY56" fmla="*/ 127490 h 1788650"/>
              <a:gd name="connsiteX57" fmla="*/ 11430 w 953770"/>
              <a:gd name="connsiteY57" fmla="*/ 119870 h 1788650"/>
              <a:gd name="connsiteX58" fmla="*/ 19050 w 953770"/>
              <a:gd name="connsiteY58" fmla="*/ 104630 h 1788650"/>
              <a:gd name="connsiteX59" fmla="*/ 30480 w 953770"/>
              <a:gd name="connsiteY59" fmla="*/ 116060 h 1788650"/>
              <a:gd name="connsiteX60" fmla="*/ 41910 w 953770"/>
              <a:gd name="connsiteY60" fmla="*/ 123680 h 1788650"/>
              <a:gd name="connsiteX61" fmla="*/ 60960 w 953770"/>
              <a:gd name="connsiteY61" fmla="*/ 127490 h 1788650"/>
              <a:gd name="connsiteX62" fmla="*/ 53340 w 953770"/>
              <a:gd name="connsiteY62" fmla="*/ 97010 h 1788650"/>
              <a:gd name="connsiteX63" fmla="*/ 49530 w 953770"/>
              <a:gd name="connsiteY63" fmla="*/ 77960 h 1788650"/>
              <a:gd name="connsiteX64" fmla="*/ 72390 w 953770"/>
              <a:gd name="connsiteY64" fmla="*/ 93200 h 1788650"/>
              <a:gd name="connsiteX65" fmla="*/ 83820 w 953770"/>
              <a:gd name="connsiteY65" fmla="*/ 70340 h 1788650"/>
              <a:gd name="connsiteX66" fmla="*/ 110490 w 953770"/>
              <a:gd name="connsiteY66" fmla="*/ 89390 h 1788650"/>
              <a:gd name="connsiteX67" fmla="*/ 118110 w 953770"/>
              <a:gd name="connsiteY67" fmla="*/ 74150 h 1788650"/>
              <a:gd name="connsiteX68" fmla="*/ 125730 w 953770"/>
              <a:gd name="connsiteY68" fmla="*/ 51290 h 1788650"/>
              <a:gd name="connsiteX69" fmla="*/ 133350 w 953770"/>
              <a:gd name="connsiteY69" fmla="*/ 62720 h 1788650"/>
              <a:gd name="connsiteX70" fmla="*/ 140970 w 953770"/>
              <a:gd name="connsiteY70" fmla="*/ 51290 h 1788650"/>
              <a:gd name="connsiteX71" fmla="*/ 182880 w 953770"/>
              <a:gd name="connsiteY71" fmla="*/ 39860 h 1788650"/>
              <a:gd name="connsiteX72" fmla="*/ 211182 w 953770"/>
              <a:gd name="connsiteY72" fmla="*/ 51834 h 1788650"/>
              <a:gd name="connsiteX73" fmla="*/ 242207 w 953770"/>
              <a:gd name="connsiteY73" fmla="*/ 74695 h 1788650"/>
              <a:gd name="connsiteX74" fmla="*/ 283573 w 953770"/>
              <a:gd name="connsiteY74" fmla="*/ 104085 h 1788650"/>
              <a:gd name="connsiteX75" fmla="*/ 349431 w 953770"/>
              <a:gd name="connsiteY75" fmla="*/ 132389 h 1788650"/>
              <a:gd name="connsiteX76" fmla="*/ 389165 w 953770"/>
              <a:gd name="connsiteY76" fmla="*/ 159058 h 1788650"/>
              <a:gd name="connsiteX77" fmla="*/ 421277 w 953770"/>
              <a:gd name="connsiteY77" fmla="*/ 181374 h 1788650"/>
              <a:gd name="connsiteX78" fmla="*/ 457200 w 953770"/>
              <a:gd name="connsiteY78" fmla="*/ 209677 h 1788650"/>
              <a:gd name="connsiteX79" fmla="*/ 524147 w 953770"/>
              <a:gd name="connsiteY79" fmla="*/ 265195 h 1788650"/>
              <a:gd name="connsiteX80" fmla="*/ 555716 w 953770"/>
              <a:gd name="connsiteY80" fmla="*/ 294586 h 1788650"/>
              <a:gd name="connsiteX81" fmla="*/ 594360 w 953770"/>
              <a:gd name="connsiteY81" fmla="*/ 331597 h 1788650"/>
              <a:gd name="connsiteX82" fmla="*/ 622119 w 953770"/>
              <a:gd name="connsiteY82" fmla="*/ 369697 h 1788650"/>
              <a:gd name="connsiteX83" fmla="*/ 647700 w 953770"/>
              <a:gd name="connsiteY83" fmla="*/ 390380 h 1788650"/>
              <a:gd name="connsiteX84" fmla="*/ 678180 w 953770"/>
              <a:gd name="connsiteY84" fmla="*/ 436100 h 1788650"/>
              <a:gd name="connsiteX85" fmla="*/ 704850 w 953770"/>
              <a:gd name="connsiteY85" fmla="*/ 474200 h 1788650"/>
              <a:gd name="connsiteX86" fmla="*/ 741317 w 953770"/>
              <a:gd name="connsiteY86" fmla="*/ 549312 h 1788650"/>
              <a:gd name="connsiteX87" fmla="*/ 767987 w 953770"/>
              <a:gd name="connsiteY87" fmla="*/ 599930 h 1788650"/>
              <a:gd name="connsiteX88" fmla="*/ 798467 w 953770"/>
              <a:gd name="connsiteY88" fmla="*/ 651093 h 1788650"/>
              <a:gd name="connsiteX89" fmla="*/ 807176 w 953770"/>
              <a:gd name="connsiteY89" fmla="*/ 567273 h 1788650"/>
              <a:gd name="connsiteX90" fmla="*/ 801188 w 953770"/>
              <a:gd name="connsiteY90" fmla="*/ 501959 h 1788650"/>
              <a:gd name="connsiteX91" fmla="*/ 796290 w 953770"/>
              <a:gd name="connsiteY91" fmla="*/ 401810 h 1788650"/>
              <a:gd name="connsiteX92" fmla="*/ 792480 w 953770"/>
              <a:gd name="connsiteY92" fmla="*/ 337040 h 1788650"/>
              <a:gd name="connsiteX93" fmla="*/ 784860 w 953770"/>
              <a:gd name="connsiteY93" fmla="*/ 291320 h 1788650"/>
              <a:gd name="connsiteX94" fmla="*/ 788670 w 953770"/>
              <a:gd name="connsiteY94" fmla="*/ 196070 h 1788650"/>
              <a:gd name="connsiteX95" fmla="*/ 792480 w 953770"/>
              <a:gd name="connsiteY95" fmla="*/ 177020 h 1788650"/>
              <a:gd name="connsiteX96" fmla="*/ 800100 w 953770"/>
              <a:gd name="connsiteY96" fmla="*/ 199880 h 1788650"/>
              <a:gd name="connsiteX97" fmla="*/ 803910 w 953770"/>
              <a:gd name="connsiteY97" fmla="*/ 237980 h 1788650"/>
              <a:gd name="connsiteX98" fmla="*/ 807720 w 953770"/>
              <a:gd name="connsiteY98" fmla="*/ 268460 h 1788650"/>
              <a:gd name="connsiteX99" fmla="*/ 815340 w 953770"/>
              <a:gd name="connsiteY99" fmla="*/ 257030 h 1788650"/>
              <a:gd name="connsiteX100" fmla="*/ 826770 w 953770"/>
              <a:gd name="connsiteY100" fmla="*/ 226550 h 1788650"/>
              <a:gd name="connsiteX101" fmla="*/ 845820 w 953770"/>
              <a:gd name="connsiteY101" fmla="*/ 180830 h 1788650"/>
              <a:gd name="connsiteX102" fmla="*/ 853440 w 953770"/>
              <a:gd name="connsiteY102" fmla="*/ 196070 h 1788650"/>
              <a:gd name="connsiteX103" fmla="*/ 868680 w 953770"/>
              <a:gd name="connsiteY103" fmla="*/ 218930 h 1788650"/>
              <a:gd name="connsiteX104" fmla="*/ 876300 w 953770"/>
              <a:gd name="connsiteY104" fmla="*/ 199880 h 1788650"/>
              <a:gd name="connsiteX105" fmla="*/ 883920 w 953770"/>
              <a:gd name="connsiteY105" fmla="*/ 188450 h 1788650"/>
              <a:gd name="connsiteX106" fmla="*/ 887730 w 953770"/>
              <a:gd name="connsiteY106" fmla="*/ 237980 h 1788650"/>
              <a:gd name="connsiteX107" fmla="*/ 894806 w 953770"/>
              <a:gd name="connsiteY107" fmla="*/ 265739 h 1788650"/>
              <a:gd name="connsiteX108" fmla="*/ 906780 w 953770"/>
              <a:gd name="connsiteY108" fmla="*/ 226550 h 1788650"/>
              <a:gd name="connsiteX109" fmla="*/ 929640 w 953770"/>
              <a:gd name="connsiteY109" fmla="*/ 218930 h 1788650"/>
              <a:gd name="connsiteX110" fmla="*/ 933450 w 953770"/>
              <a:gd name="connsiteY110" fmla="*/ 207500 h 1788650"/>
              <a:gd name="connsiteX111" fmla="*/ 944880 w 953770"/>
              <a:gd name="connsiteY111" fmla="*/ 241790 h 1788650"/>
              <a:gd name="connsiteX112" fmla="*/ 941070 w 953770"/>
              <a:gd name="connsiteY112" fmla="*/ 302750 h 1788650"/>
              <a:gd name="connsiteX113" fmla="*/ 944880 w 953770"/>
              <a:gd name="connsiteY113" fmla="*/ 401810 h 1788650"/>
              <a:gd name="connsiteX114" fmla="*/ 948690 w 953770"/>
              <a:gd name="connsiteY114" fmla="*/ 428480 h 1788650"/>
              <a:gd name="connsiteX115" fmla="*/ 952500 w 953770"/>
              <a:gd name="connsiteY115" fmla="*/ 470390 h 1788650"/>
              <a:gd name="connsiteX116" fmla="*/ 950867 w 953770"/>
              <a:gd name="connsiteY116" fmla="*/ 552033 h 1788650"/>
              <a:gd name="connsiteX117" fmla="*/ 945969 w 953770"/>
              <a:gd name="connsiteY117" fmla="*/ 645650 h 1788650"/>
              <a:gd name="connsiteX118" fmla="*/ 946513 w 953770"/>
              <a:gd name="connsiteY118" fmla="*/ 731647 h 1788650"/>
              <a:gd name="connsiteX119" fmla="*/ 938893 w 953770"/>
              <a:gd name="connsiteY119" fmla="*/ 788253 h 1788650"/>
              <a:gd name="connsiteX120" fmla="*/ 941070 w 953770"/>
              <a:gd name="connsiteY120" fmla="*/ 862820 h 1788650"/>
              <a:gd name="connsiteX121" fmla="*/ 933450 w 953770"/>
              <a:gd name="connsiteY121" fmla="*/ 935210 h 1788650"/>
              <a:gd name="connsiteX122" fmla="*/ 925830 w 953770"/>
              <a:gd name="connsiteY122" fmla="*/ 988550 h 1788650"/>
              <a:gd name="connsiteX123" fmla="*/ 929640 w 953770"/>
              <a:gd name="connsiteY123" fmla="*/ 1057130 h 1788650"/>
              <a:gd name="connsiteX124" fmla="*/ 927463 w 953770"/>
              <a:gd name="connsiteY124" fmla="*/ 1130608 h 1788650"/>
              <a:gd name="connsiteX125" fmla="*/ 917121 w 953770"/>
              <a:gd name="connsiteY125" fmla="*/ 1211707 h 1788650"/>
              <a:gd name="connsiteX126" fmla="*/ 917665 w 953770"/>
              <a:gd name="connsiteY126" fmla="*/ 1276477 h 1788650"/>
              <a:gd name="connsiteX127" fmla="*/ 907324 w 953770"/>
              <a:gd name="connsiteY127" fmla="*/ 1341247 h 1788650"/>
              <a:gd name="connsiteX128" fmla="*/ 910590 w 953770"/>
              <a:gd name="connsiteY128" fmla="*/ 1380980 h 1788650"/>
              <a:gd name="connsiteX129" fmla="*/ 902970 w 953770"/>
              <a:gd name="connsiteY129" fmla="*/ 1460446 h 1788650"/>
              <a:gd name="connsiteX130" fmla="*/ 898071 w 953770"/>
              <a:gd name="connsiteY130" fmla="*/ 1525216 h 1788650"/>
              <a:gd name="connsiteX131" fmla="*/ 892628 w 953770"/>
              <a:gd name="connsiteY131" fmla="*/ 1573113 h 1788650"/>
              <a:gd name="connsiteX132" fmla="*/ 887730 w 953770"/>
              <a:gd name="connsiteY132" fmla="*/ 1609580 h 1788650"/>
              <a:gd name="connsiteX133" fmla="*/ 891540 w 953770"/>
              <a:gd name="connsiteY133" fmla="*/ 1617200 h 1788650"/>
              <a:gd name="connsiteX0" fmla="*/ 697230 w 953770"/>
              <a:gd name="connsiteY0" fmla="*/ 1788650 h 1788650"/>
              <a:gd name="connsiteX1" fmla="*/ 704850 w 953770"/>
              <a:gd name="connsiteY1" fmla="*/ 1758170 h 1788650"/>
              <a:gd name="connsiteX2" fmla="*/ 708660 w 953770"/>
              <a:gd name="connsiteY2" fmla="*/ 1742930 h 1788650"/>
              <a:gd name="connsiteX3" fmla="*/ 712470 w 953770"/>
              <a:gd name="connsiteY3" fmla="*/ 1716260 h 1788650"/>
              <a:gd name="connsiteX4" fmla="*/ 716280 w 953770"/>
              <a:gd name="connsiteY4" fmla="*/ 1697210 h 1788650"/>
              <a:gd name="connsiteX5" fmla="*/ 723900 w 953770"/>
              <a:gd name="connsiteY5" fmla="*/ 1674350 h 1788650"/>
              <a:gd name="connsiteX6" fmla="*/ 731520 w 953770"/>
              <a:gd name="connsiteY6" fmla="*/ 1590530 h 1788650"/>
              <a:gd name="connsiteX7" fmla="*/ 735330 w 953770"/>
              <a:gd name="connsiteY7" fmla="*/ 1579100 h 1788650"/>
              <a:gd name="connsiteX8" fmla="*/ 739140 w 953770"/>
              <a:gd name="connsiteY8" fmla="*/ 1529570 h 1788650"/>
              <a:gd name="connsiteX9" fmla="*/ 742950 w 953770"/>
              <a:gd name="connsiteY9" fmla="*/ 1514330 h 1788650"/>
              <a:gd name="connsiteX10" fmla="*/ 740772 w 953770"/>
              <a:gd name="connsiteY10" fmla="*/ 1423979 h 1788650"/>
              <a:gd name="connsiteX11" fmla="*/ 744583 w 953770"/>
              <a:gd name="connsiteY11" fmla="*/ 1400030 h 1788650"/>
              <a:gd name="connsiteX12" fmla="*/ 740228 w 953770"/>
              <a:gd name="connsiteY12" fmla="*/ 1344513 h 1788650"/>
              <a:gd name="connsiteX13" fmla="*/ 744040 w 953770"/>
              <a:gd name="connsiteY13" fmla="*/ 1299881 h 1788650"/>
              <a:gd name="connsiteX14" fmla="*/ 733698 w 953770"/>
              <a:gd name="connsiteY14" fmla="*/ 1231302 h 1788650"/>
              <a:gd name="connsiteX15" fmla="*/ 729887 w 953770"/>
              <a:gd name="connsiteY15" fmla="*/ 1182316 h 1788650"/>
              <a:gd name="connsiteX16" fmla="*/ 735874 w 953770"/>
              <a:gd name="connsiteY16" fmla="*/ 1134418 h 1788650"/>
              <a:gd name="connsiteX17" fmla="*/ 735330 w 953770"/>
              <a:gd name="connsiteY17" fmla="*/ 1087610 h 1788650"/>
              <a:gd name="connsiteX18" fmla="*/ 731520 w 953770"/>
              <a:gd name="connsiteY18" fmla="*/ 1076180 h 1788650"/>
              <a:gd name="connsiteX19" fmla="*/ 723900 w 953770"/>
              <a:gd name="connsiteY19" fmla="*/ 1019030 h 1788650"/>
              <a:gd name="connsiteX20" fmla="*/ 712470 w 953770"/>
              <a:gd name="connsiteY20" fmla="*/ 942830 h 1788650"/>
              <a:gd name="connsiteX21" fmla="*/ 704850 w 953770"/>
              <a:gd name="connsiteY21" fmla="*/ 916160 h 1788650"/>
              <a:gd name="connsiteX22" fmla="*/ 701040 w 953770"/>
              <a:gd name="connsiteY22" fmla="*/ 897110 h 1788650"/>
              <a:gd name="connsiteX23" fmla="*/ 693420 w 953770"/>
              <a:gd name="connsiteY23" fmla="*/ 881870 h 1788650"/>
              <a:gd name="connsiteX24" fmla="*/ 685800 w 953770"/>
              <a:gd name="connsiteY24" fmla="*/ 859010 h 1788650"/>
              <a:gd name="connsiteX25" fmla="*/ 674370 w 953770"/>
              <a:gd name="connsiteY25" fmla="*/ 832340 h 1788650"/>
              <a:gd name="connsiteX26" fmla="*/ 666750 w 953770"/>
              <a:gd name="connsiteY26" fmla="*/ 817100 h 1788650"/>
              <a:gd name="connsiteX27" fmla="*/ 659130 w 953770"/>
              <a:gd name="connsiteY27" fmla="*/ 794240 h 1788650"/>
              <a:gd name="connsiteX28" fmla="*/ 655320 w 953770"/>
              <a:gd name="connsiteY28" fmla="*/ 779000 h 1788650"/>
              <a:gd name="connsiteX29" fmla="*/ 647700 w 953770"/>
              <a:gd name="connsiteY29" fmla="*/ 767570 h 1788650"/>
              <a:gd name="connsiteX30" fmla="*/ 640080 w 953770"/>
              <a:gd name="connsiteY30" fmla="*/ 737090 h 1788650"/>
              <a:gd name="connsiteX31" fmla="*/ 636270 w 953770"/>
              <a:gd name="connsiteY31" fmla="*/ 725660 h 1788650"/>
              <a:gd name="connsiteX32" fmla="*/ 632460 w 953770"/>
              <a:gd name="connsiteY32" fmla="*/ 710420 h 1788650"/>
              <a:gd name="connsiteX33" fmla="*/ 624840 w 953770"/>
              <a:gd name="connsiteY33" fmla="*/ 698990 h 1788650"/>
              <a:gd name="connsiteX34" fmla="*/ 621030 w 953770"/>
              <a:gd name="connsiteY34" fmla="*/ 683750 h 1788650"/>
              <a:gd name="connsiteX35" fmla="*/ 605790 w 953770"/>
              <a:gd name="connsiteY35" fmla="*/ 653270 h 1788650"/>
              <a:gd name="connsiteX36" fmla="*/ 586740 w 953770"/>
              <a:gd name="connsiteY36" fmla="*/ 622790 h 1788650"/>
              <a:gd name="connsiteX37" fmla="*/ 567690 w 953770"/>
              <a:gd name="connsiteY37" fmla="*/ 584690 h 1788650"/>
              <a:gd name="connsiteX38" fmla="*/ 567690 w 953770"/>
              <a:gd name="connsiteY38" fmla="*/ 584690 h 1788650"/>
              <a:gd name="connsiteX39" fmla="*/ 537210 w 953770"/>
              <a:gd name="connsiteY39" fmla="*/ 538970 h 1788650"/>
              <a:gd name="connsiteX40" fmla="*/ 518160 w 953770"/>
              <a:gd name="connsiteY40" fmla="*/ 504680 h 1788650"/>
              <a:gd name="connsiteX41" fmla="*/ 510540 w 953770"/>
              <a:gd name="connsiteY41" fmla="*/ 493250 h 1788650"/>
              <a:gd name="connsiteX42" fmla="*/ 468630 w 953770"/>
              <a:gd name="connsiteY42" fmla="*/ 455150 h 1788650"/>
              <a:gd name="connsiteX43" fmla="*/ 434340 w 953770"/>
              <a:gd name="connsiteY43" fmla="*/ 417050 h 1788650"/>
              <a:gd name="connsiteX44" fmla="*/ 403860 w 953770"/>
              <a:gd name="connsiteY44" fmla="*/ 390380 h 1788650"/>
              <a:gd name="connsiteX45" fmla="*/ 369570 w 953770"/>
              <a:gd name="connsiteY45" fmla="*/ 359900 h 1788650"/>
              <a:gd name="connsiteX46" fmla="*/ 342900 w 953770"/>
              <a:gd name="connsiteY46" fmla="*/ 344660 h 1788650"/>
              <a:gd name="connsiteX47" fmla="*/ 308610 w 953770"/>
              <a:gd name="connsiteY47" fmla="*/ 317990 h 1788650"/>
              <a:gd name="connsiteX48" fmla="*/ 281940 w 953770"/>
              <a:gd name="connsiteY48" fmla="*/ 302750 h 1788650"/>
              <a:gd name="connsiteX49" fmla="*/ 270510 w 953770"/>
              <a:gd name="connsiteY49" fmla="*/ 295130 h 1788650"/>
              <a:gd name="connsiteX50" fmla="*/ 224246 w 953770"/>
              <a:gd name="connsiteY50" fmla="*/ 264106 h 1788650"/>
              <a:gd name="connsiteX51" fmla="*/ 188323 w 953770"/>
              <a:gd name="connsiteY51" fmla="*/ 247232 h 1788650"/>
              <a:gd name="connsiteX52" fmla="*/ 163286 w 953770"/>
              <a:gd name="connsiteY52" fmla="*/ 215120 h 1788650"/>
              <a:gd name="connsiteX53" fmla="*/ 117566 w 953770"/>
              <a:gd name="connsiteY53" fmla="*/ 195526 h 1788650"/>
              <a:gd name="connsiteX54" fmla="*/ 76200 w 953770"/>
              <a:gd name="connsiteY54" fmla="*/ 167768 h 1788650"/>
              <a:gd name="connsiteX55" fmla="*/ 30480 w 953770"/>
              <a:gd name="connsiteY55" fmla="*/ 142730 h 1788650"/>
              <a:gd name="connsiteX56" fmla="*/ 22860 w 953770"/>
              <a:gd name="connsiteY56" fmla="*/ 127490 h 1788650"/>
              <a:gd name="connsiteX57" fmla="*/ 11430 w 953770"/>
              <a:gd name="connsiteY57" fmla="*/ 119870 h 1788650"/>
              <a:gd name="connsiteX58" fmla="*/ 19050 w 953770"/>
              <a:gd name="connsiteY58" fmla="*/ 104630 h 1788650"/>
              <a:gd name="connsiteX59" fmla="*/ 30480 w 953770"/>
              <a:gd name="connsiteY59" fmla="*/ 116060 h 1788650"/>
              <a:gd name="connsiteX60" fmla="*/ 41910 w 953770"/>
              <a:gd name="connsiteY60" fmla="*/ 123680 h 1788650"/>
              <a:gd name="connsiteX61" fmla="*/ 60960 w 953770"/>
              <a:gd name="connsiteY61" fmla="*/ 127490 h 1788650"/>
              <a:gd name="connsiteX62" fmla="*/ 53340 w 953770"/>
              <a:gd name="connsiteY62" fmla="*/ 97010 h 1788650"/>
              <a:gd name="connsiteX63" fmla="*/ 49530 w 953770"/>
              <a:gd name="connsiteY63" fmla="*/ 77960 h 1788650"/>
              <a:gd name="connsiteX64" fmla="*/ 72390 w 953770"/>
              <a:gd name="connsiteY64" fmla="*/ 93200 h 1788650"/>
              <a:gd name="connsiteX65" fmla="*/ 83820 w 953770"/>
              <a:gd name="connsiteY65" fmla="*/ 70340 h 1788650"/>
              <a:gd name="connsiteX66" fmla="*/ 110490 w 953770"/>
              <a:gd name="connsiteY66" fmla="*/ 89390 h 1788650"/>
              <a:gd name="connsiteX67" fmla="*/ 118110 w 953770"/>
              <a:gd name="connsiteY67" fmla="*/ 74150 h 1788650"/>
              <a:gd name="connsiteX68" fmla="*/ 125730 w 953770"/>
              <a:gd name="connsiteY68" fmla="*/ 51290 h 1788650"/>
              <a:gd name="connsiteX69" fmla="*/ 133350 w 953770"/>
              <a:gd name="connsiteY69" fmla="*/ 62720 h 1788650"/>
              <a:gd name="connsiteX70" fmla="*/ 140970 w 953770"/>
              <a:gd name="connsiteY70" fmla="*/ 51290 h 1788650"/>
              <a:gd name="connsiteX71" fmla="*/ 182880 w 953770"/>
              <a:gd name="connsiteY71" fmla="*/ 39860 h 1788650"/>
              <a:gd name="connsiteX72" fmla="*/ 211182 w 953770"/>
              <a:gd name="connsiteY72" fmla="*/ 51834 h 1788650"/>
              <a:gd name="connsiteX73" fmla="*/ 242207 w 953770"/>
              <a:gd name="connsiteY73" fmla="*/ 74695 h 1788650"/>
              <a:gd name="connsiteX74" fmla="*/ 283573 w 953770"/>
              <a:gd name="connsiteY74" fmla="*/ 104085 h 1788650"/>
              <a:gd name="connsiteX75" fmla="*/ 349431 w 953770"/>
              <a:gd name="connsiteY75" fmla="*/ 132389 h 1788650"/>
              <a:gd name="connsiteX76" fmla="*/ 389165 w 953770"/>
              <a:gd name="connsiteY76" fmla="*/ 159058 h 1788650"/>
              <a:gd name="connsiteX77" fmla="*/ 421277 w 953770"/>
              <a:gd name="connsiteY77" fmla="*/ 181374 h 1788650"/>
              <a:gd name="connsiteX78" fmla="*/ 457200 w 953770"/>
              <a:gd name="connsiteY78" fmla="*/ 209677 h 1788650"/>
              <a:gd name="connsiteX79" fmla="*/ 524147 w 953770"/>
              <a:gd name="connsiteY79" fmla="*/ 265195 h 1788650"/>
              <a:gd name="connsiteX80" fmla="*/ 555716 w 953770"/>
              <a:gd name="connsiteY80" fmla="*/ 294586 h 1788650"/>
              <a:gd name="connsiteX81" fmla="*/ 594360 w 953770"/>
              <a:gd name="connsiteY81" fmla="*/ 331597 h 1788650"/>
              <a:gd name="connsiteX82" fmla="*/ 622119 w 953770"/>
              <a:gd name="connsiteY82" fmla="*/ 369697 h 1788650"/>
              <a:gd name="connsiteX83" fmla="*/ 647700 w 953770"/>
              <a:gd name="connsiteY83" fmla="*/ 390380 h 1788650"/>
              <a:gd name="connsiteX84" fmla="*/ 678180 w 953770"/>
              <a:gd name="connsiteY84" fmla="*/ 436100 h 1788650"/>
              <a:gd name="connsiteX85" fmla="*/ 704850 w 953770"/>
              <a:gd name="connsiteY85" fmla="*/ 474200 h 1788650"/>
              <a:gd name="connsiteX86" fmla="*/ 741317 w 953770"/>
              <a:gd name="connsiteY86" fmla="*/ 549312 h 1788650"/>
              <a:gd name="connsiteX87" fmla="*/ 767987 w 953770"/>
              <a:gd name="connsiteY87" fmla="*/ 599930 h 1788650"/>
              <a:gd name="connsiteX88" fmla="*/ 798467 w 953770"/>
              <a:gd name="connsiteY88" fmla="*/ 651093 h 1788650"/>
              <a:gd name="connsiteX89" fmla="*/ 807176 w 953770"/>
              <a:gd name="connsiteY89" fmla="*/ 567273 h 1788650"/>
              <a:gd name="connsiteX90" fmla="*/ 801188 w 953770"/>
              <a:gd name="connsiteY90" fmla="*/ 501959 h 1788650"/>
              <a:gd name="connsiteX91" fmla="*/ 796290 w 953770"/>
              <a:gd name="connsiteY91" fmla="*/ 401810 h 1788650"/>
              <a:gd name="connsiteX92" fmla="*/ 792480 w 953770"/>
              <a:gd name="connsiteY92" fmla="*/ 337040 h 1788650"/>
              <a:gd name="connsiteX93" fmla="*/ 784860 w 953770"/>
              <a:gd name="connsiteY93" fmla="*/ 291320 h 1788650"/>
              <a:gd name="connsiteX94" fmla="*/ 788670 w 953770"/>
              <a:gd name="connsiteY94" fmla="*/ 196070 h 1788650"/>
              <a:gd name="connsiteX95" fmla="*/ 792480 w 953770"/>
              <a:gd name="connsiteY95" fmla="*/ 177020 h 1788650"/>
              <a:gd name="connsiteX96" fmla="*/ 800100 w 953770"/>
              <a:gd name="connsiteY96" fmla="*/ 199880 h 1788650"/>
              <a:gd name="connsiteX97" fmla="*/ 803910 w 953770"/>
              <a:gd name="connsiteY97" fmla="*/ 237980 h 1788650"/>
              <a:gd name="connsiteX98" fmla="*/ 807720 w 953770"/>
              <a:gd name="connsiteY98" fmla="*/ 268460 h 1788650"/>
              <a:gd name="connsiteX99" fmla="*/ 815340 w 953770"/>
              <a:gd name="connsiteY99" fmla="*/ 257030 h 1788650"/>
              <a:gd name="connsiteX100" fmla="*/ 826770 w 953770"/>
              <a:gd name="connsiteY100" fmla="*/ 226550 h 1788650"/>
              <a:gd name="connsiteX101" fmla="*/ 845820 w 953770"/>
              <a:gd name="connsiteY101" fmla="*/ 180830 h 1788650"/>
              <a:gd name="connsiteX102" fmla="*/ 853440 w 953770"/>
              <a:gd name="connsiteY102" fmla="*/ 196070 h 1788650"/>
              <a:gd name="connsiteX103" fmla="*/ 868680 w 953770"/>
              <a:gd name="connsiteY103" fmla="*/ 218930 h 1788650"/>
              <a:gd name="connsiteX104" fmla="*/ 876300 w 953770"/>
              <a:gd name="connsiteY104" fmla="*/ 199880 h 1788650"/>
              <a:gd name="connsiteX105" fmla="*/ 883920 w 953770"/>
              <a:gd name="connsiteY105" fmla="*/ 188450 h 1788650"/>
              <a:gd name="connsiteX106" fmla="*/ 887730 w 953770"/>
              <a:gd name="connsiteY106" fmla="*/ 237980 h 1788650"/>
              <a:gd name="connsiteX107" fmla="*/ 894806 w 953770"/>
              <a:gd name="connsiteY107" fmla="*/ 265739 h 1788650"/>
              <a:gd name="connsiteX108" fmla="*/ 906780 w 953770"/>
              <a:gd name="connsiteY108" fmla="*/ 226550 h 1788650"/>
              <a:gd name="connsiteX109" fmla="*/ 929640 w 953770"/>
              <a:gd name="connsiteY109" fmla="*/ 218930 h 1788650"/>
              <a:gd name="connsiteX110" fmla="*/ 933450 w 953770"/>
              <a:gd name="connsiteY110" fmla="*/ 207500 h 1788650"/>
              <a:gd name="connsiteX111" fmla="*/ 944880 w 953770"/>
              <a:gd name="connsiteY111" fmla="*/ 241790 h 1788650"/>
              <a:gd name="connsiteX112" fmla="*/ 941070 w 953770"/>
              <a:gd name="connsiteY112" fmla="*/ 302750 h 1788650"/>
              <a:gd name="connsiteX113" fmla="*/ 944880 w 953770"/>
              <a:gd name="connsiteY113" fmla="*/ 401810 h 1788650"/>
              <a:gd name="connsiteX114" fmla="*/ 948690 w 953770"/>
              <a:gd name="connsiteY114" fmla="*/ 428480 h 1788650"/>
              <a:gd name="connsiteX115" fmla="*/ 952500 w 953770"/>
              <a:gd name="connsiteY115" fmla="*/ 470390 h 1788650"/>
              <a:gd name="connsiteX116" fmla="*/ 950867 w 953770"/>
              <a:gd name="connsiteY116" fmla="*/ 552033 h 1788650"/>
              <a:gd name="connsiteX117" fmla="*/ 945969 w 953770"/>
              <a:gd name="connsiteY117" fmla="*/ 645650 h 1788650"/>
              <a:gd name="connsiteX118" fmla="*/ 946513 w 953770"/>
              <a:gd name="connsiteY118" fmla="*/ 731647 h 1788650"/>
              <a:gd name="connsiteX119" fmla="*/ 938893 w 953770"/>
              <a:gd name="connsiteY119" fmla="*/ 788253 h 1788650"/>
              <a:gd name="connsiteX120" fmla="*/ 941070 w 953770"/>
              <a:gd name="connsiteY120" fmla="*/ 862820 h 1788650"/>
              <a:gd name="connsiteX121" fmla="*/ 933450 w 953770"/>
              <a:gd name="connsiteY121" fmla="*/ 935210 h 1788650"/>
              <a:gd name="connsiteX122" fmla="*/ 925830 w 953770"/>
              <a:gd name="connsiteY122" fmla="*/ 988550 h 1788650"/>
              <a:gd name="connsiteX123" fmla="*/ 929640 w 953770"/>
              <a:gd name="connsiteY123" fmla="*/ 1057130 h 1788650"/>
              <a:gd name="connsiteX124" fmla="*/ 927463 w 953770"/>
              <a:gd name="connsiteY124" fmla="*/ 1130608 h 1788650"/>
              <a:gd name="connsiteX125" fmla="*/ 917121 w 953770"/>
              <a:gd name="connsiteY125" fmla="*/ 1211707 h 1788650"/>
              <a:gd name="connsiteX126" fmla="*/ 917665 w 953770"/>
              <a:gd name="connsiteY126" fmla="*/ 1276477 h 1788650"/>
              <a:gd name="connsiteX127" fmla="*/ 907324 w 953770"/>
              <a:gd name="connsiteY127" fmla="*/ 1341247 h 1788650"/>
              <a:gd name="connsiteX128" fmla="*/ 910590 w 953770"/>
              <a:gd name="connsiteY128" fmla="*/ 1380980 h 1788650"/>
              <a:gd name="connsiteX129" fmla="*/ 902970 w 953770"/>
              <a:gd name="connsiteY129" fmla="*/ 1460446 h 1788650"/>
              <a:gd name="connsiteX130" fmla="*/ 898071 w 953770"/>
              <a:gd name="connsiteY130" fmla="*/ 1525216 h 1788650"/>
              <a:gd name="connsiteX131" fmla="*/ 892628 w 953770"/>
              <a:gd name="connsiteY131" fmla="*/ 1573113 h 1788650"/>
              <a:gd name="connsiteX132" fmla="*/ 887730 w 953770"/>
              <a:gd name="connsiteY132" fmla="*/ 1609580 h 1788650"/>
              <a:gd name="connsiteX133" fmla="*/ 891540 w 953770"/>
              <a:gd name="connsiteY133" fmla="*/ 1617200 h 1788650"/>
              <a:gd name="connsiteX0" fmla="*/ 697230 w 953770"/>
              <a:gd name="connsiteY0" fmla="*/ 1788650 h 1788650"/>
              <a:gd name="connsiteX1" fmla="*/ 704850 w 953770"/>
              <a:gd name="connsiteY1" fmla="*/ 1758170 h 1788650"/>
              <a:gd name="connsiteX2" fmla="*/ 708660 w 953770"/>
              <a:gd name="connsiteY2" fmla="*/ 1742930 h 1788650"/>
              <a:gd name="connsiteX3" fmla="*/ 712470 w 953770"/>
              <a:gd name="connsiteY3" fmla="*/ 1716260 h 1788650"/>
              <a:gd name="connsiteX4" fmla="*/ 716280 w 953770"/>
              <a:gd name="connsiteY4" fmla="*/ 1697210 h 1788650"/>
              <a:gd name="connsiteX5" fmla="*/ 723900 w 953770"/>
              <a:gd name="connsiteY5" fmla="*/ 1674350 h 1788650"/>
              <a:gd name="connsiteX6" fmla="*/ 731520 w 953770"/>
              <a:gd name="connsiteY6" fmla="*/ 1590530 h 1788650"/>
              <a:gd name="connsiteX7" fmla="*/ 735330 w 953770"/>
              <a:gd name="connsiteY7" fmla="*/ 1579100 h 1788650"/>
              <a:gd name="connsiteX8" fmla="*/ 739140 w 953770"/>
              <a:gd name="connsiteY8" fmla="*/ 1529570 h 1788650"/>
              <a:gd name="connsiteX9" fmla="*/ 742950 w 953770"/>
              <a:gd name="connsiteY9" fmla="*/ 1514330 h 1788650"/>
              <a:gd name="connsiteX10" fmla="*/ 740772 w 953770"/>
              <a:gd name="connsiteY10" fmla="*/ 1423979 h 1788650"/>
              <a:gd name="connsiteX11" fmla="*/ 744583 w 953770"/>
              <a:gd name="connsiteY11" fmla="*/ 1400030 h 1788650"/>
              <a:gd name="connsiteX12" fmla="*/ 740228 w 953770"/>
              <a:gd name="connsiteY12" fmla="*/ 1344513 h 1788650"/>
              <a:gd name="connsiteX13" fmla="*/ 744040 w 953770"/>
              <a:gd name="connsiteY13" fmla="*/ 1299881 h 1788650"/>
              <a:gd name="connsiteX14" fmla="*/ 733698 w 953770"/>
              <a:gd name="connsiteY14" fmla="*/ 1231302 h 1788650"/>
              <a:gd name="connsiteX15" fmla="*/ 729887 w 953770"/>
              <a:gd name="connsiteY15" fmla="*/ 1182316 h 1788650"/>
              <a:gd name="connsiteX16" fmla="*/ 727710 w 953770"/>
              <a:gd name="connsiteY16" fmla="*/ 1123533 h 1788650"/>
              <a:gd name="connsiteX17" fmla="*/ 735330 w 953770"/>
              <a:gd name="connsiteY17" fmla="*/ 1087610 h 1788650"/>
              <a:gd name="connsiteX18" fmla="*/ 731520 w 953770"/>
              <a:gd name="connsiteY18" fmla="*/ 1076180 h 1788650"/>
              <a:gd name="connsiteX19" fmla="*/ 723900 w 953770"/>
              <a:gd name="connsiteY19" fmla="*/ 1019030 h 1788650"/>
              <a:gd name="connsiteX20" fmla="*/ 712470 w 953770"/>
              <a:gd name="connsiteY20" fmla="*/ 942830 h 1788650"/>
              <a:gd name="connsiteX21" fmla="*/ 704850 w 953770"/>
              <a:gd name="connsiteY21" fmla="*/ 916160 h 1788650"/>
              <a:gd name="connsiteX22" fmla="*/ 701040 w 953770"/>
              <a:gd name="connsiteY22" fmla="*/ 897110 h 1788650"/>
              <a:gd name="connsiteX23" fmla="*/ 693420 w 953770"/>
              <a:gd name="connsiteY23" fmla="*/ 881870 h 1788650"/>
              <a:gd name="connsiteX24" fmla="*/ 685800 w 953770"/>
              <a:gd name="connsiteY24" fmla="*/ 859010 h 1788650"/>
              <a:gd name="connsiteX25" fmla="*/ 674370 w 953770"/>
              <a:gd name="connsiteY25" fmla="*/ 832340 h 1788650"/>
              <a:gd name="connsiteX26" fmla="*/ 666750 w 953770"/>
              <a:gd name="connsiteY26" fmla="*/ 817100 h 1788650"/>
              <a:gd name="connsiteX27" fmla="*/ 659130 w 953770"/>
              <a:gd name="connsiteY27" fmla="*/ 794240 h 1788650"/>
              <a:gd name="connsiteX28" fmla="*/ 655320 w 953770"/>
              <a:gd name="connsiteY28" fmla="*/ 779000 h 1788650"/>
              <a:gd name="connsiteX29" fmla="*/ 647700 w 953770"/>
              <a:gd name="connsiteY29" fmla="*/ 767570 h 1788650"/>
              <a:gd name="connsiteX30" fmla="*/ 640080 w 953770"/>
              <a:gd name="connsiteY30" fmla="*/ 737090 h 1788650"/>
              <a:gd name="connsiteX31" fmla="*/ 636270 w 953770"/>
              <a:gd name="connsiteY31" fmla="*/ 725660 h 1788650"/>
              <a:gd name="connsiteX32" fmla="*/ 632460 w 953770"/>
              <a:gd name="connsiteY32" fmla="*/ 710420 h 1788650"/>
              <a:gd name="connsiteX33" fmla="*/ 624840 w 953770"/>
              <a:gd name="connsiteY33" fmla="*/ 698990 h 1788650"/>
              <a:gd name="connsiteX34" fmla="*/ 621030 w 953770"/>
              <a:gd name="connsiteY34" fmla="*/ 683750 h 1788650"/>
              <a:gd name="connsiteX35" fmla="*/ 605790 w 953770"/>
              <a:gd name="connsiteY35" fmla="*/ 653270 h 1788650"/>
              <a:gd name="connsiteX36" fmla="*/ 586740 w 953770"/>
              <a:gd name="connsiteY36" fmla="*/ 622790 h 1788650"/>
              <a:gd name="connsiteX37" fmla="*/ 567690 w 953770"/>
              <a:gd name="connsiteY37" fmla="*/ 584690 h 1788650"/>
              <a:gd name="connsiteX38" fmla="*/ 567690 w 953770"/>
              <a:gd name="connsiteY38" fmla="*/ 584690 h 1788650"/>
              <a:gd name="connsiteX39" fmla="*/ 537210 w 953770"/>
              <a:gd name="connsiteY39" fmla="*/ 538970 h 1788650"/>
              <a:gd name="connsiteX40" fmla="*/ 518160 w 953770"/>
              <a:gd name="connsiteY40" fmla="*/ 504680 h 1788650"/>
              <a:gd name="connsiteX41" fmla="*/ 510540 w 953770"/>
              <a:gd name="connsiteY41" fmla="*/ 493250 h 1788650"/>
              <a:gd name="connsiteX42" fmla="*/ 468630 w 953770"/>
              <a:gd name="connsiteY42" fmla="*/ 455150 h 1788650"/>
              <a:gd name="connsiteX43" fmla="*/ 434340 w 953770"/>
              <a:gd name="connsiteY43" fmla="*/ 417050 h 1788650"/>
              <a:gd name="connsiteX44" fmla="*/ 403860 w 953770"/>
              <a:gd name="connsiteY44" fmla="*/ 390380 h 1788650"/>
              <a:gd name="connsiteX45" fmla="*/ 369570 w 953770"/>
              <a:gd name="connsiteY45" fmla="*/ 359900 h 1788650"/>
              <a:gd name="connsiteX46" fmla="*/ 342900 w 953770"/>
              <a:gd name="connsiteY46" fmla="*/ 344660 h 1788650"/>
              <a:gd name="connsiteX47" fmla="*/ 308610 w 953770"/>
              <a:gd name="connsiteY47" fmla="*/ 317990 h 1788650"/>
              <a:gd name="connsiteX48" fmla="*/ 281940 w 953770"/>
              <a:gd name="connsiteY48" fmla="*/ 302750 h 1788650"/>
              <a:gd name="connsiteX49" fmla="*/ 270510 w 953770"/>
              <a:gd name="connsiteY49" fmla="*/ 295130 h 1788650"/>
              <a:gd name="connsiteX50" fmla="*/ 224246 w 953770"/>
              <a:gd name="connsiteY50" fmla="*/ 264106 h 1788650"/>
              <a:gd name="connsiteX51" fmla="*/ 188323 w 953770"/>
              <a:gd name="connsiteY51" fmla="*/ 247232 h 1788650"/>
              <a:gd name="connsiteX52" fmla="*/ 163286 w 953770"/>
              <a:gd name="connsiteY52" fmla="*/ 215120 h 1788650"/>
              <a:gd name="connsiteX53" fmla="*/ 117566 w 953770"/>
              <a:gd name="connsiteY53" fmla="*/ 195526 h 1788650"/>
              <a:gd name="connsiteX54" fmla="*/ 76200 w 953770"/>
              <a:gd name="connsiteY54" fmla="*/ 167768 h 1788650"/>
              <a:gd name="connsiteX55" fmla="*/ 30480 w 953770"/>
              <a:gd name="connsiteY55" fmla="*/ 142730 h 1788650"/>
              <a:gd name="connsiteX56" fmla="*/ 22860 w 953770"/>
              <a:gd name="connsiteY56" fmla="*/ 127490 h 1788650"/>
              <a:gd name="connsiteX57" fmla="*/ 11430 w 953770"/>
              <a:gd name="connsiteY57" fmla="*/ 119870 h 1788650"/>
              <a:gd name="connsiteX58" fmla="*/ 19050 w 953770"/>
              <a:gd name="connsiteY58" fmla="*/ 104630 h 1788650"/>
              <a:gd name="connsiteX59" fmla="*/ 30480 w 953770"/>
              <a:gd name="connsiteY59" fmla="*/ 116060 h 1788650"/>
              <a:gd name="connsiteX60" fmla="*/ 41910 w 953770"/>
              <a:gd name="connsiteY60" fmla="*/ 123680 h 1788650"/>
              <a:gd name="connsiteX61" fmla="*/ 60960 w 953770"/>
              <a:gd name="connsiteY61" fmla="*/ 127490 h 1788650"/>
              <a:gd name="connsiteX62" fmla="*/ 53340 w 953770"/>
              <a:gd name="connsiteY62" fmla="*/ 97010 h 1788650"/>
              <a:gd name="connsiteX63" fmla="*/ 49530 w 953770"/>
              <a:gd name="connsiteY63" fmla="*/ 77960 h 1788650"/>
              <a:gd name="connsiteX64" fmla="*/ 72390 w 953770"/>
              <a:gd name="connsiteY64" fmla="*/ 93200 h 1788650"/>
              <a:gd name="connsiteX65" fmla="*/ 83820 w 953770"/>
              <a:gd name="connsiteY65" fmla="*/ 70340 h 1788650"/>
              <a:gd name="connsiteX66" fmla="*/ 110490 w 953770"/>
              <a:gd name="connsiteY66" fmla="*/ 89390 h 1788650"/>
              <a:gd name="connsiteX67" fmla="*/ 118110 w 953770"/>
              <a:gd name="connsiteY67" fmla="*/ 74150 h 1788650"/>
              <a:gd name="connsiteX68" fmla="*/ 125730 w 953770"/>
              <a:gd name="connsiteY68" fmla="*/ 51290 h 1788650"/>
              <a:gd name="connsiteX69" fmla="*/ 133350 w 953770"/>
              <a:gd name="connsiteY69" fmla="*/ 62720 h 1788650"/>
              <a:gd name="connsiteX70" fmla="*/ 140970 w 953770"/>
              <a:gd name="connsiteY70" fmla="*/ 51290 h 1788650"/>
              <a:gd name="connsiteX71" fmla="*/ 182880 w 953770"/>
              <a:gd name="connsiteY71" fmla="*/ 39860 h 1788650"/>
              <a:gd name="connsiteX72" fmla="*/ 211182 w 953770"/>
              <a:gd name="connsiteY72" fmla="*/ 51834 h 1788650"/>
              <a:gd name="connsiteX73" fmla="*/ 242207 w 953770"/>
              <a:gd name="connsiteY73" fmla="*/ 74695 h 1788650"/>
              <a:gd name="connsiteX74" fmla="*/ 283573 w 953770"/>
              <a:gd name="connsiteY74" fmla="*/ 104085 h 1788650"/>
              <a:gd name="connsiteX75" fmla="*/ 349431 w 953770"/>
              <a:gd name="connsiteY75" fmla="*/ 132389 h 1788650"/>
              <a:gd name="connsiteX76" fmla="*/ 389165 w 953770"/>
              <a:gd name="connsiteY76" fmla="*/ 159058 h 1788650"/>
              <a:gd name="connsiteX77" fmla="*/ 421277 w 953770"/>
              <a:gd name="connsiteY77" fmla="*/ 181374 h 1788650"/>
              <a:gd name="connsiteX78" fmla="*/ 457200 w 953770"/>
              <a:gd name="connsiteY78" fmla="*/ 209677 h 1788650"/>
              <a:gd name="connsiteX79" fmla="*/ 524147 w 953770"/>
              <a:gd name="connsiteY79" fmla="*/ 265195 h 1788650"/>
              <a:gd name="connsiteX80" fmla="*/ 555716 w 953770"/>
              <a:gd name="connsiteY80" fmla="*/ 294586 h 1788650"/>
              <a:gd name="connsiteX81" fmla="*/ 594360 w 953770"/>
              <a:gd name="connsiteY81" fmla="*/ 331597 h 1788650"/>
              <a:gd name="connsiteX82" fmla="*/ 622119 w 953770"/>
              <a:gd name="connsiteY82" fmla="*/ 369697 h 1788650"/>
              <a:gd name="connsiteX83" fmla="*/ 647700 w 953770"/>
              <a:gd name="connsiteY83" fmla="*/ 390380 h 1788650"/>
              <a:gd name="connsiteX84" fmla="*/ 678180 w 953770"/>
              <a:gd name="connsiteY84" fmla="*/ 436100 h 1788650"/>
              <a:gd name="connsiteX85" fmla="*/ 704850 w 953770"/>
              <a:gd name="connsiteY85" fmla="*/ 474200 h 1788650"/>
              <a:gd name="connsiteX86" fmla="*/ 741317 w 953770"/>
              <a:gd name="connsiteY86" fmla="*/ 549312 h 1788650"/>
              <a:gd name="connsiteX87" fmla="*/ 767987 w 953770"/>
              <a:gd name="connsiteY87" fmla="*/ 599930 h 1788650"/>
              <a:gd name="connsiteX88" fmla="*/ 798467 w 953770"/>
              <a:gd name="connsiteY88" fmla="*/ 651093 h 1788650"/>
              <a:gd name="connsiteX89" fmla="*/ 807176 w 953770"/>
              <a:gd name="connsiteY89" fmla="*/ 567273 h 1788650"/>
              <a:gd name="connsiteX90" fmla="*/ 801188 w 953770"/>
              <a:gd name="connsiteY90" fmla="*/ 501959 h 1788650"/>
              <a:gd name="connsiteX91" fmla="*/ 796290 w 953770"/>
              <a:gd name="connsiteY91" fmla="*/ 401810 h 1788650"/>
              <a:gd name="connsiteX92" fmla="*/ 792480 w 953770"/>
              <a:gd name="connsiteY92" fmla="*/ 337040 h 1788650"/>
              <a:gd name="connsiteX93" fmla="*/ 784860 w 953770"/>
              <a:gd name="connsiteY93" fmla="*/ 291320 h 1788650"/>
              <a:gd name="connsiteX94" fmla="*/ 788670 w 953770"/>
              <a:gd name="connsiteY94" fmla="*/ 196070 h 1788650"/>
              <a:gd name="connsiteX95" fmla="*/ 792480 w 953770"/>
              <a:gd name="connsiteY95" fmla="*/ 177020 h 1788650"/>
              <a:gd name="connsiteX96" fmla="*/ 800100 w 953770"/>
              <a:gd name="connsiteY96" fmla="*/ 199880 h 1788650"/>
              <a:gd name="connsiteX97" fmla="*/ 803910 w 953770"/>
              <a:gd name="connsiteY97" fmla="*/ 237980 h 1788650"/>
              <a:gd name="connsiteX98" fmla="*/ 807720 w 953770"/>
              <a:gd name="connsiteY98" fmla="*/ 268460 h 1788650"/>
              <a:gd name="connsiteX99" fmla="*/ 815340 w 953770"/>
              <a:gd name="connsiteY99" fmla="*/ 257030 h 1788650"/>
              <a:gd name="connsiteX100" fmla="*/ 826770 w 953770"/>
              <a:gd name="connsiteY100" fmla="*/ 226550 h 1788650"/>
              <a:gd name="connsiteX101" fmla="*/ 845820 w 953770"/>
              <a:gd name="connsiteY101" fmla="*/ 180830 h 1788650"/>
              <a:gd name="connsiteX102" fmla="*/ 853440 w 953770"/>
              <a:gd name="connsiteY102" fmla="*/ 196070 h 1788650"/>
              <a:gd name="connsiteX103" fmla="*/ 868680 w 953770"/>
              <a:gd name="connsiteY103" fmla="*/ 218930 h 1788650"/>
              <a:gd name="connsiteX104" fmla="*/ 876300 w 953770"/>
              <a:gd name="connsiteY104" fmla="*/ 199880 h 1788650"/>
              <a:gd name="connsiteX105" fmla="*/ 883920 w 953770"/>
              <a:gd name="connsiteY105" fmla="*/ 188450 h 1788650"/>
              <a:gd name="connsiteX106" fmla="*/ 887730 w 953770"/>
              <a:gd name="connsiteY106" fmla="*/ 237980 h 1788650"/>
              <a:gd name="connsiteX107" fmla="*/ 894806 w 953770"/>
              <a:gd name="connsiteY107" fmla="*/ 265739 h 1788650"/>
              <a:gd name="connsiteX108" fmla="*/ 906780 w 953770"/>
              <a:gd name="connsiteY108" fmla="*/ 226550 h 1788650"/>
              <a:gd name="connsiteX109" fmla="*/ 929640 w 953770"/>
              <a:gd name="connsiteY109" fmla="*/ 218930 h 1788650"/>
              <a:gd name="connsiteX110" fmla="*/ 933450 w 953770"/>
              <a:gd name="connsiteY110" fmla="*/ 207500 h 1788650"/>
              <a:gd name="connsiteX111" fmla="*/ 944880 w 953770"/>
              <a:gd name="connsiteY111" fmla="*/ 241790 h 1788650"/>
              <a:gd name="connsiteX112" fmla="*/ 941070 w 953770"/>
              <a:gd name="connsiteY112" fmla="*/ 302750 h 1788650"/>
              <a:gd name="connsiteX113" fmla="*/ 944880 w 953770"/>
              <a:gd name="connsiteY113" fmla="*/ 401810 h 1788650"/>
              <a:gd name="connsiteX114" fmla="*/ 948690 w 953770"/>
              <a:gd name="connsiteY114" fmla="*/ 428480 h 1788650"/>
              <a:gd name="connsiteX115" fmla="*/ 952500 w 953770"/>
              <a:gd name="connsiteY115" fmla="*/ 470390 h 1788650"/>
              <a:gd name="connsiteX116" fmla="*/ 950867 w 953770"/>
              <a:gd name="connsiteY116" fmla="*/ 552033 h 1788650"/>
              <a:gd name="connsiteX117" fmla="*/ 945969 w 953770"/>
              <a:gd name="connsiteY117" fmla="*/ 645650 h 1788650"/>
              <a:gd name="connsiteX118" fmla="*/ 946513 w 953770"/>
              <a:gd name="connsiteY118" fmla="*/ 731647 h 1788650"/>
              <a:gd name="connsiteX119" fmla="*/ 938893 w 953770"/>
              <a:gd name="connsiteY119" fmla="*/ 788253 h 1788650"/>
              <a:gd name="connsiteX120" fmla="*/ 941070 w 953770"/>
              <a:gd name="connsiteY120" fmla="*/ 862820 h 1788650"/>
              <a:gd name="connsiteX121" fmla="*/ 933450 w 953770"/>
              <a:gd name="connsiteY121" fmla="*/ 935210 h 1788650"/>
              <a:gd name="connsiteX122" fmla="*/ 925830 w 953770"/>
              <a:gd name="connsiteY122" fmla="*/ 988550 h 1788650"/>
              <a:gd name="connsiteX123" fmla="*/ 929640 w 953770"/>
              <a:gd name="connsiteY123" fmla="*/ 1057130 h 1788650"/>
              <a:gd name="connsiteX124" fmla="*/ 927463 w 953770"/>
              <a:gd name="connsiteY124" fmla="*/ 1130608 h 1788650"/>
              <a:gd name="connsiteX125" fmla="*/ 917121 w 953770"/>
              <a:gd name="connsiteY125" fmla="*/ 1211707 h 1788650"/>
              <a:gd name="connsiteX126" fmla="*/ 917665 w 953770"/>
              <a:gd name="connsiteY126" fmla="*/ 1276477 h 1788650"/>
              <a:gd name="connsiteX127" fmla="*/ 907324 w 953770"/>
              <a:gd name="connsiteY127" fmla="*/ 1341247 h 1788650"/>
              <a:gd name="connsiteX128" fmla="*/ 910590 w 953770"/>
              <a:gd name="connsiteY128" fmla="*/ 1380980 h 1788650"/>
              <a:gd name="connsiteX129" fmla="*/ 902970 w 953770"/>
              <a:gd name="connsiteY129" fmla="*/ 1460446 h 1788650"/>
              <a:gd name="connsiteX130" fmla="*/ 898071 w 953770"/>
              <a:gd name="connsiteY130" fmla="*/ 1525216 h 1788650"/>
              <a:gd name="connsiteX131" fmla="*/ 892628 w 953770"/>
              <a:gd name="connsiteY131" fmla="*/ 1573113 h 1788650"/>
              <a:gd name="connsiteX132" fmla="*/ 887730 w 953770"/>
              <a:gd name="connsiteY132" fmla="*/ 1609580 h 1788650"/>
              <a:gd name="connsiteX133" fmla="*/ 891540 w 953770"/>
              <a:gd name="connsiteY133" fmla="*/ 1617200 h 1788650"/>
              <a:gd name="connsiteX0" fmla="*/ 697230 w 953770"/>
              <a:gd name="connsiteY0" fmla="*/ 1788650 h 1788650"/>
              <a:gd name="connsiteX1" fmla="*/ 704850 w 953770"/>
              <a:gd name="connsiteY1" fmla="*/ 1758170 h 1788650"/>
              <a:gd name="connsiteX2" fmla="*/ 708660 w 953770"/>
              <a:gd name="connsiteY2" fmla="*/ 1742930 h 1788650"/>
              <a:gd name="connsiteX3" fmla="*/ 712470 w 953770"/>
              <a:gd name="connsiteY3" fmla="*/ 1716260 h 1788650"/>
              <a:gd name="connsiteX4" fmla="*/ 716280 w 953770"/>
              <a:gd name="connsiteY4" fmla="*/ 1697210 h 1788650"/>
              <a:gd name="connsiteX5" fmla="*/ 723900 w 953770"/>
              <a:gd name="connsiteY5" fmla="*/ 1674350 h 1788650"/>
              <a:gd name="connsiteX6" fmla="*/ 731520 w 953770"/>
              <a:gd name="connsiteY6" fmla="*/ 1590530 h 1788650"/>
              <a:gd name="connsiteX7" fmla="*/ 735330 w 953770"/>
              <a:gd name="connsiteY7" fmla="*/ 1579100 h 1788650"/>
              <a:gd name="connsiteX8" fmla="*/ 739140 w 953770"/>
              <a:gd name="connsiteY8" fmla="*/ 1529570 h 1788650"/>
              <a:gd name="connsiteX9" fmla="*/ 742950 w 953770"/>
              <a:gd name="connsiteY9" fmla="*/ 1514330 h 1788650"/>
              <a:gd name="connsiteX10" fmla="*/ 740772 w 953770"/>
              <a:gd name="connsiteY10" fmla="*/ 1423979 h 1788650"/>
              <a:gd name="connsiteX11" fmla="*/ 744583 w 953770"/>
              <a:gd name="connsiteY11" fmla="*/ 1400030 h 1788650"/>
              <a:gd name="connsiteX12" fmla="*/ 740228 w 953770"/>
              <a:gd name="connsiteY12" fmla="*/ 1344513 h 1788650"/>
              <a:gd name="connsiteX13" fmla="*/ 744040 w 953770"/>
              <a:gd name="connsiteY13" fmla="*/ 1299881 h 1788650"/>
              <a:gd name="connsiteX14" fmla="*/ 733698 w 953770"/>
              <a:gd name="connsiteY14" fmla="*/ 1231302 h 1788650"/>
              <a:gd name="connsiteX15" fmla="*/ 729887 w 953770"/>
              <a:gd name="connsiteY15" fmla="*/ 1182316 h 1788650"/>
              <a:gd name="connsiteX16" fmla="*/ 727710 w 953770"/>
              <a:gd name="connsiteY16" fmla="*/ 1123533 h 1788650"/>
              <a:gd name="connsiteX17" fmla="*/ 735330 w 953770"/>
              <a:gd name="connsiteY17" fmla="*/ 1087610 h 1788650"/>
              <a:gd name="connsiteX18" fmla="*/ 723356 w 953770"/>
              <a:gd name="connsiteY18" fmla="*/ 1068016 h 1788650"/>
              <a:gd name="connsiteX19" fmla="*/ 723900 w 953770"/>
              <a:gd name="connsiteY19" fmla="*/ 1019030 h 1788650"/>
              <a:gd name="connsiteX20" fmla="*/ 712470 w 953770"/>
              <a:gd name="connsiteY20" fmla="*/ 942830 h 1788650"/>
              <a:gd name="connsiteX21" fmla="*/ 704850 w 953770"/>
              <a:gd name="connsiteY21" fmla="*/ 916160 h 1788650"/>
              <a:gd name="connsiteX22" fmla="*/ 701040 w 953770"/>
              <a:gd name="connsiteY22" fmla="*/ 897110 h 1788650"/>
              <a:gd name="connsiteX23" fmla="*/ 693420 w 953770"/>
              <a:gd name="connsiteY23" fmla="*/ 881870 h 1788650"/>
              <a:gd name="connsiteX24" fmla="*/ 685800 w 953770"/>
              <a:gd name="connsiteY24" fmla="*/ 859010 h 1788650"/>
              <a:gd name="connsiteX25" fmla="*/ 674370 w 953770"/>
              <a:gd name="connsiteY25" fmla="*/ 832340 h 1788650"/>
              <a:gd name="connsiteX26" fmla="*/ 666750 w 953770"/>
              <a:gd name="connsiteY26" fmla="*/ 817100 h 1788650"/>
              <a:gd name="connsiteX27" fmla="*/ 659130 w 953770"/>
              <a:gd name="connsiteY27" fmla="*/ 794240 h 1788650"/>
              <a:gd name="connsiteX28" fmla="*/ 655320 w 953770"/>
              <a:gd name="connsiteY28" fmla="*/ 779000 h 1788650"/>
              <a:gd name="connsiteX29" fmla="*/ 647700 w 953770"/>
              <a:gd name="connsiteY29" fmla="*/ 767570 h 1788650"/>
              <a:gd name="connsiteX30" fmla="*/ 640080 w 953770"/>
              <a:gd name="connsiteY30" fmla="*/ 737090 h 1788650"/>
              <a:gd name="connsiteX31" fmla="*/ 636270 w 953770"/>
              <a:gd name="connsiteY31" fmla="*/ 725660 h 1788650"/>
              <a:gd name="connsiteX32" fmla="*/ 632460 w 953770"/>
              <a:gd name="connsiteY32" fmla="*/ 710420 h 1788650"/>
              <a:gd name="connsiteX33" fmla="*/ 624840 w 953770"/>
              <a:gd name="connsiteY33" fmla="*/ 698990 h 1788650"/>
              <a:gd name="connsiteX34" fmla="*/ 621030 w 953770"/>
              <a:gd name="connsiteY34" fmla="*/ 683750 h 1788650"/>
              <a:gd name="connsiteX35" fmla="*/ 605790 w 953770"/>
              <a:gd name="connsiteY35" fmla="*/ 653270 h 1788650"/>
              <a:gd name="connsiteX36" fmla="*/ 586740 w 953770"/>
              <a:gd name="connsiteY36" fmla="*/ 622790 h 1788650"/>
              <a:gd name="connsiteX37" fmla="*/ 567690 w 953770"/>
              <a:gd name="connsiteY37" fmla="*/ 584690 h 1788650"/>
              <a:gd name="connsiteX38" fmla="*/ 567690 w 953770"/>
              <a:gd name="connsiteY38" fmla="*/ 584690 h 1788650"/>
              <a:gd name="connsiteX39" fmla="*/ 537210 w 953770"/>
              <a:gd name="connsiteY39" fmla="*/ 538970 h 1788650"/>
              <a:gd name="connsiteX40" fmla="*/ 518160 w 953770"/>
              <a:gd name="connsiteY40" fmla="*/ 504680 h 1788650"/>
              <a:gd name="connsiteX41" fmla="*/ 510540 w 953770"/>
              <a:gd name="connsiteY41" fmla="*/ 493250 h 1788650"/>
              <a:gd name="connsiteX42" fmla="*/ 468630 w 953770"/>
              <a:gd name="connsiteY42" fmla="*/ 455150 h 1788650"/>
              <a:gd name="connsiteX43" fmla="*/ 434340 w 953770"/>
              <a:gd name="connsiteY43" fmla="*/ 417050 h 1788650"/>
              <a:gd name="connsiteX44" fmla="*/ 403860 w 953770"/>
              <a:gd name="connsiteY44" fmla="*/ 390380 h 1788650"/>
              <a:gd name="connsiteX45" fmla="*/ 369570 w 953770"/>
              <a:gd name="connsiteY45" fmla="*/ 359900 h 1788650"/>
              <a:gd name="connsiteX46" fmla="*/ 342900 w 953770"/>
              <a:gd name="connsiteY46" fmla="*/ 344660 h 1788650"/>
              <a:gd name="connsiteX47" fmla="*/ 308610 w 953770"/>
              <a:gd name="connsiteY47" fmla="*/ 317990 h 1788650"/>
              <a:gd name="connsiteX48" fmla="*/ 281940 w 953770"/>
              <a:gd name="connsiteY48" fmla="*/ 302750 h 1788650"/>
              <a:gd name="connsiteX49" fmla="*/ 270510 w 953770"/>
              <a:gd name="connsiteY49" fmla="*/ 295130 h 1788650"/>
              <a:gd name="connsiteX50" fmla="*/ 224246 w 953770"/>
              <a:gd name="connsiteY50" fmla="*/ 264106 h 1788650"/>
              <a:gd name="connsiteX51" fmla="*/ 188323 w 953770"/>
              <a:gd name="connsiteY51" fmla="*/ 247232 h 1788650"/>
              <a:gd name="connsiteX52" fmla="*/ 163286 w 953770"/>
              <a:gd name="connsiteY52" fmla="*/ 215120 h 1788650"/>
              <a:gd name="connsiteX53" fmla="*/ 117566 w 953770"/>
              <a:gd name="connsiteY53" fmla="*/ 195526 h 1788650"/>
              <a:gd name="connsiteX54" fmla="*/ 76200 w 953770"/>
              <a:gd name="connsiteY54" fmla="*/ 167768 h 1788650"/>
              <a:gd name="connsiteX55" fmla="*/ 30480 w 953770"/>
              <a:gd name="connsiteY55" fmla="*/ 142730 h 1788650"/>
              <a:gd name="connsiteX56" fmla="*/ 22860 w 953770"/>
              <a:gd name="connsiteY56" fmla="*/ 127490 h 1788650"/>
              <a:gd name="connsiteX57" fmla="*/ 11430 w 953770"/>
              <a:gd name="connsiteY57" fmla="*/ 119870 h 1788650"/>
              <a:gd name="connsiteX58" fmla="*/ 19050 w 953770"/>
              <a:gd name="connsiteY58" fmla="*/ 104630 h 1788650"/>
              <a:gd name="connsiteX59" fmla="*/ 30480 w 953770"/>
              <a:gd name="connsiteY59" fmla="*/ 116060 h 1788650"/>
              <a:gd name="connsiteX60" fmla="*/ 41910 w 953770"/>
              <a:gd name="connsiteY60" fmla="*/ 123680 h 1788650"/>
              <a:gd name="connsiteX61" fmla="*/ 60960 w 953770"/>
              <a:gd name="connsiteY61" fmla="*/ 127490 h 1788650"/>
              <a:gd name="connsiteX62" fmla="*/ 53340 w 953770"/>
              <a:gd name="connsiteY62" fmla="*/ 97010 h 1788650"/>
              <a:gd name="connsiteX63" fmla="*/ 49530 w 953770"/>
              <a:gd name="connsiteY63" fmla="*/ 77960 h 1788650"/>
              <a:gd name="connsiteX64" fmla="*/ 72390 w 953770"/>
              <a:gd name="connsiteY64" fmla="*/ 93200 h 1788650"/>
              <a:gd name="connsiteX65" fmla="*/ 83820 w 953770"/>
              <a:gd name="connsiteY65" fmla="*/ 70340 h 1788650"/>
              <a:gd name="connsiteX66" fmla="*/ 110490 w 953770"/>
              <a:gd name="connsiteY66" fmla="*/ 89390 h 1788650"/>
              <a:gd name="connsiteX67" fmla="*/ 118110 w 953770"/>
              <a:gd name="connsiteY67" fmla="*/ 74150 h 1788650"/>
              <a:gd name="connsiteX68" fmla="*/ 125730 w 953770"/>
              <a:gd name="connsiteY68" fmla="*/ 51290 h 1788650"/>
              <a:gd name="connsiteX69" fmla="*/ 133350 w 953770"/>
              <a:gd name="connsiteY69" fmla="*/ 62720 h 1788650"/>
              <a:gd name="connsiteX70" fmla="*/ 140970 w 953770"/>
              <a:gd name="connsiteY70" fmla="*/ 51290 h 1788650"/>
              <a:gd name="connsiteX71" fmla="*/ 182880 w 953770"/>
              <a:gd name="connsiteY71" fmla="*/ 39860 h 1788650"/>
              <a:gd name="connsiteX72" fmla="*/ 211182 w 953770"/>
              <a:gd name="connsiteY72" fmla="*/ 51834 h 1788650"/>
              <a:gd name="connsiteX73" fmla="*/ 242207 w 953770"/>
              <a:gd name="connsiteY73" fmla="*/ 74695 h 1788650"/>
              <a:gd name="connsiteX74" fmla="*/ 283573 w 953770"/>
              <a:gd name="connsiteY74" fmla="*/ 104085 h 1788650"/>
              <a:gd name="connsiteX75" fmla="*/ 349431 w 953770"/>
              <a:gd name="connsiteY75" fmla="*/ 132389 h 1788650"/>
              <a:gd name="connsiteX76" fmla="*/ 389165 w 953770"/>
              <a:gd name="connsiteY76" fmla="*/ 159058 h 1788650"/>
              <a:gd name="connsiteX77" fmla="*/ 421277 w 953770"/>
              <a:gd name="connsiteY77" fmla="*/ 181374 h 1788650"/>
              <a:gd name="connsiteX78" fmla="*/ 457200 w 953770"/>
              <a:gd name="connsiteY78" fmla="*/ 209677 h 1788650"/>
              <a:gd name="connsiteX79" fmla="*/ 524147 w 953770"/>
              <a:gd name="connsiteY79" fmla="*/ 265195 h 1788650"/>
              <a:gd name="connsiteX80" fmla="*/ 555716 w 953770"/>
              <a:gd name="connsiteY80" fmla="*/ 294586 h 1788650"/>
              <a:gd name="connsiteX81" fmla="*/ 594360 w 953770"/>
              <a:gd name="connsiteY81" fmla="*/ 331597 h 1788650"/>
              <a:gd name="connsiteX82" fmla="*/ 622119 w 953770"/>
              <a:gd name="connsiteY82" fmla="*/ 369697 h 1788650"/>
              <a:gd name="connsiteX83" fmla="*/ 647700 w 953770"/>
              <a:gd name="connsiteY83" fmla="*/ 390380 h 1788650"/>
              <a:gd name="connsiteX84" fmla="*/ 678180 w 953770"/>
              <a:gd name="connsiteY84" fmla="*/ 436100 h 1788650"/>
              <a:gd name="connsiteX85" fmla="*/ 704850 w 953770"/>
              <a:gd name="connsiteY85" fmla="*/ 474200 h 1788650"/>
              <a:gd name="connsiteX86" fmla="*/ 741317 w 953770"/>
              <a:gd name="connsiteY86" fmla="*/ 549312 h 1788650"/>
              <a:gd name="connsiteX87" fmla="*/ 767987 w 953770"/>
              <a:gd name="connsiteY87" fmla="*/ 599930 h 1788650"/>
              <a:gd name="connsiteX88" fmla="*/ 798467 w 953770"/>
              <a:gd name="connsiteY88" fmla="*/ 651093 h 1788650"/>
              <a:gd name="connsiteX89" fmla="*/ 807176 w 953770"/>
              <a:gd name="connsiteY89" fmla="*/ 567273 h 1788650"/>
              <a:gd name="connsiteX90" fmla="*/ 801188 w 953770"/>
              <a:gd name="connsiteY90" fmla="*/ 501959 h 1788650"/>
              <a:gd name="connsiteX91" fmla="*/ 796290 w 953770"/>
              <a:gd name="connsiteY91" fmla="*/ 401810 h 1788650"/>
              <a:gd name="connsiteX92" fmla="*/ 792480 w 953770"/>
              <a:gd name="connsiteY92" fmla="*/ 337040 h 1788650"/>
              <a:gd name="connsiteX93" fmla="*/ 784860 w 953770"/>
              <a:gd name="connsiteY93" fmla="*/ 291320 h 1788650"/>
              <a:gd name="connsiteX94" fmla="*/ 788670 w 953770"/>
              <a:gd name="connsiteY94" fmla="*/ 196070 h 1788650"/>
              <a:gd name="connsiteX95" fmla="*/ 792480 w 953770"/>
              <a:gd name="connsiteY95" fmla="*/ 177020 h 1788650"/>
              <a:gd name="connsiteX96" fmla="*/ 800100 w 953770"/>
              <a:gd name="connsiteY96" fmla="*/ 199880 h 1788650"/>
              <a:gd name="connsiteX97" fmla="*/ 803910 w 953770"/>
              <a:gd name="connsiteY97" fmla="*/ 237980 h 1788650"/>
              <a:gd name="connsiteX98" fmla="*/ 807720 w 953770"/>
              <a:gd name="connsiteY98" fmla="*/ 268460 h 1788650"/>
              <a:gd name="connsiteX99" fmla="*/ 815340 w 953770"/>
              <a:gd name="connsiteY99" fmla="*/ 257030 h 1788650"/>
              <a:gd name="connsiteX100" fmla="*/ 826770 w 953770"/>
              <a:gd name="connsiteY100" fmla="*/ 226550 h 1788650"/>
              <a:gd name="connsiteX101" fmla="*/ 845820 w 953770"/>
              <a:gd name="connsiteY101" fmla="*/ 180830 h 1788650"/>
              <a:gd name="connsiteX102" fmla="*/ 853440 w 953770"/>
              <a:gd name="connsiteY102" fmla="*/ 196070 h 1788650"/>
              <a:gd name="connsiteX103" fmla="*/ 868680 w 953770"/>
              <a:gd name="connsiteY103" fmla="*/ 218930 h 1788650"/>
              <a:gd name="connsiteX104" fmla="*/ 876300 w 953770"/>
              <a:gd name="connsiteY104" fmla="*/ 199880 h 1788650"/>
              <a:gd name="connsiteX105" fmla="*/ 883920 w 953770"/>
              <a:gd name="connsiteY105" fmla="*/ 188450 h 1788650"/>
              <a:gd name="connsiteX106" fmla="*/ 887730 w 953770"/>
              <a:gd name="connsiteY106" fmla="*/ 237980 h 1788650"/>
              <a:gd name="connsiteX107" fmla="*/ 894806 w 953770"/>
              <a:gd name="connsiteY107" fmla="*/ 265739 h 1788650"/>
              <a:gd name="connsiteX108" fmla="*/ 906780 w 953770"/>
              <a:gd name="connsiteY108" fmla="*/ 226550 h 1788650"/>
              <a:gd name="connsiteX109" fmla="*/ 929640 w 953770"/>
              <a:gd name="connsiteY109" fmla="*/ 218930 h 1788650"/>
              <a:gd name="connsiteX110" fmla="*/ 933450 w 953770"/>
              <a:gd name="connsiteY110" fmla="*/ 207500 h 1788650"/>
              <a:gd name="connsiteX111" fmla="*/ 944880 w 953770"/>
              <a:gd name="connsiteY111" fmla="*/ 241790 h 1788650"/>
              <a:gd name="connsiteX112" fmla="*/ 941070 w 953770"/>
              <a:gd name="connsiteY112" fmla="*/ 302750 h 1788650"/>
              <a:gd name="connsiteX113" fmla="*/ 944880 w 953770"/>
              <a:gd name="connsiteY113" fmla="*/ 401810 h 1788650"/>
              <a:gd name="connsiteX114" fmla="*/ 948690 w 953770"/>
              <a:gd name="connsiteY114" fmla="*/ 428480 h 1788650"/>
              <a:gd name="connsiteX115" fmla="*/ 952500 w 953770"/>
              <a:gd name="connsiteY115" fmla="*/ 470390 h 1788650"/>
              <a:gd name="connsiteX116" fmla="*/ 950867 w 953770"/>
              <a:gd name="connsiteY116" fmla="*/ 552033 h 1788650"/>
              <a:gd name="connsiteX117" fmla="*/ 945969 w 953770"/>
              <a:gd name="connsiteY117" fmla="*/ 645650 h 1788650"/>
              <a:gd name="connsiteX118" fmla="*/ 946513 w 953770"/>
              <a:gd name="connsiteY118" fmla="*/ 731647 h 1788650"/>
              <a:gd name="connsiteX119" fmla="*/ 938893 w 953770"/>
              <a:gd name="connsiteY119" fmla="*/ 788253 h 1788650"/>
              <a:gd name="connsiteX120" fmla="*/ 941070 w 953770"/>
              <a:gd name="connsiteY120" fmla="*/ 862820 h 1788650"/>
              <a:gd name="connsiteX121" fmla="*/ 933450 w 953770"/>
              <a:gd name="connsiteY121" fmla="*/ 935210 h 1788650"/>
              <a:gd name="connsiteX122" fmla="*/ 925830 w 953770"/>
              <a:gd name="connsiteY122" fmla="*/ 988550 h 1788650"/>
              <a:gd name="connsiteX123" fmla="*/ 929640 w 953770"/>
              <a:gd name="connsiteY123" fmla="*/ 1057130 h 1788650"/>
              <a:gd name="connsiteX124" fmla="*/ 927463 w 953770"/>
              <a:gd name="connsiteY124" fmla="*/ 1130608 h 1788650"/>
              <a:gd name="connsiteX125" fmla="*/ 917121 w 953770"/>
              <a:gd name="connsiteY125" fmla="*/ 1211707 h 1788650"/>
              <a:gd name="connsiteX126" fmla="*/ 917665 w 953770"/>
              <a:gd name="connsiteY126" fmla="*/ 1276477 h 1788650"/>
              <a:gd name="connsiteX127" fmla="*/ 907324 w 953770"/>
              <a:gd name="connsiteY127" fmla="*/ 1341247 h 1788650"/>
              <a:gd name="connsiteX128" fmla="*/ 910590 w 953770"/>
              <a:gd name="connsiteY128" fmla="*/ 1380980 h 1788650"/>
              <a:gd name="connsiteX129" fmla="*/ 902970 w 953770"/>
              <a:gd name="connsiteY129" fmla="*/ 1460446 h 1788650"/>
              <a:gd name="connsiteX130" fmla="*/ 898071 w 953770"/>
              <a:gd name="connsiteY130" fmla="*/ 1525216 h 1788650"/>
              <a:gd name="connsiteX131" fmla="*/ 892628 w 953770"/>
              <a:gd name="connsiteY131" fmla="*/ 1573113 h 1788650"/>
              <a:gd name="connsiteX132" fmla="*/ 887730 w 953770"/>
              <a:gd name="connsiteY132" fmla="*/ 1609580 h 1788650"/>
              <a:gd name="connsiteX133" fmla="*/ 891540 w 953770"/>
              <a:gd name="connsiteY133" fmla="*/ 1617200 h 1788650"/>
              <a:gd name="connsiteX0" fmla="*/ 697230 w 953770"/>
              <a:gd name="connsiteY0" fmla="*/ 1788650 h 1788650"/>
              <a:gd name="connsiteX1" fmla="*/ 704850 w 953770"/>
              <a:gd name="connsiteY1" fmla="*/ 1758170 h 1788650"/>
              <a:gd name="connsiteX2" fmla="*/ 708660 w 953770"/>
              <a:gd name="connsiteY2" fmla="*/ 1742930 h 1788650"/>
              <a:gd name="connsiteX3" fmla="*/ 712470 w 953770"/>
              <a:gd name="connsiteY3" fmla="*/ 1716260 h 1788650"/>
              <a:gd name="connsiteX4" fmla="*/ 716280 w 953770"/>
              <a:gd name="connsiteY4" fmla="*/ 1697210 h 1788650"/>
              <a:gd name="connsiteX5" fmla="*/ 723900 w 953770"/>
              <a:gd name="connsiteY5" fmla="*/ 1674350 h 1788650"/>
              <a:gd name="connsiteX6" fmla="*/ 731520 w 953770"/>
              <a:gd name="connsiteY6" fmla="*/ 1590530 h 1788650"/>
              <a:gd name="connsiteX7" fmla="*/ 735330 w 953770"/>
              <a:gd name="connsiteY7" fmla="*/ 1579100 h 1788650"/>
              <a:gd name="connsiteX8" fmla="*/ 739140 w 953770"/>
              <a:gd name="connsiteY8" fmla="*/ 1529570 h 1788650"/>
              <a:gd name="connsiteX9" fmla="*/ 742950 w 953770"/>
              <a:gd name="connsiteY9" fmla="*/ 1514330 h 1788650"/>
              <a:gd name="connsiteX10" fmla="*/ 740772 w 953770"/>
              <a:gd name="connsiteY10" fmla="*/ 1423979 h 1788650"/>
              <a:gd name="connsiteX11" fmla="*/ 744583 w 953770"/>
              <a:gd name="connsiteY11" fmla="*/ 1400030 h 1788650"/>
              <a:gd name="connsiteX12" fmla="*/ 740228 w 953770"/>
              <a:gd name="connsiteY12" fmla="*/ 1344513 h 1788650"/>
              <a:gd name="connsiteX13" fmla="*/ 744040 w 953770"/>
              <a:gd name="connsiteY13" fmla="*/ 1299881 h 1788650"/>
              <a:gd name="connsiteX14" fmla="*/ 733698 w 953770"/>
              <a:gd name="connsiteY14" fmla="*/ 1231302 h 1788650"/>
              <a:gd name="connsiteX15" fmla="*/ 729887 w 953770"/>
              <a:gd name="connsiteY15" fmla="*/ 1182316 h 1788650"/>
              <a:gd name="connsiteX16" fmla="*/ 727710 w 953770"/>
              <a:gd name="connsiteY16" fmla="*/ 1123533 h 1788650"/>
              <a:gd name="connsiteX17" fmla="*/ 735330 w 953770"/>
              <a:gd name="connsiteY17" fmla="*/ 1087610 h 1788650"/>
              <a:gd name="connsiteX18" fmla="*/ 723356 w 953770"/>
              <a:gd name="connsiteY18" fmla="*/ 1068016 h 1788650"/>
              <a:gd name="connsiteX19" fmla="*/ 723900 w 953770"/>
              <a:gd name="connsiteY19" fmla="*/ 1019030 h 1788650"/>
              <a:gd name="connsiteX20" fmla="*/ 712470 w 953770"/>
              <a:gd name="connsiteY20" fmla="*/ 942830 h 1788650"/>
              <a:gd name="connsiteX21" fmla="*/ 701040 w 953770"/>
              <a:gd name="connsiteY21" fmla="*/ 897110 h 1788650"/>
              <a:gd name="connsiteX22" fmla="*/ 693420 w 953770"/>
              <a:gd name="connsiteY22" fmla="*/ 881870 h 1788650"/>
              <a:gd name="connsiteX23" fmla="*/ 685800 w 953770"/>
              <a:gd name="connsiteY23" fmla="*/ 859010 h 1788650"/>
              <a:gd name="connsiteX24" fmla="*/ 674370 w 953770"/>
              <a:gd name="connsiteY24" fmla="*/ 832340 h 1788650"/>
              <a:gd name="connsiteX25" fmla="*/ 666750 w 953770"/>
              <a:gd name="connsiteY25" fmla="*/ 817100 h 1788650"/>
              <a:gd name="connsiteX26" fmla="*/ 659130 w 953770"/>
              <a:gd name="connsiteY26" fmla="*/ 794240 h 1788650"/>
              <a:gd name="connsiteX27" fmla="*/ 655320 w 953770"/>
              <a:gd name="connsiteY27" fmla="*/ 779000 h 1788650"/>
              <a:gd name="connsiteX28" fmla="*/ 647700 w 953770"/>
              <a:gd name="connsiteY28" fmla="*/ 767570 h 1788650"/>
              <a:gd name="connsiteX29" fmla="*/ 640080 w 953770"/>
              <a:gd name="connsiteY29" fmla="*/ 737090 h 1788650"/>
              <a:gd name="connsiteX30" fmla="*/ 636270 w 953770"/>
              <a:gd name="connsiteY30" fmla="*/ 725660 h 1788650"/>
              <a:gd name="connsiteX31" fmla="*/ 632460 w 953770"/>
              <a:gd name="connsiteY31" fmla="*/ 710420 h 1788650"/>
              <a:gd name="connsiteX32" fmla="*/ 624840 w 953770"/>
              <a:gd name="connsiteY32" fmla="*/ 698990 h 1788650"/>
              <a:gd name="connsiteX33" fmla="*/ 621030 w 953770"/>
              <a:gd name="connsiteY33" fmla="*/ 683750 h 1788650"/>
              <a:gd name="connsiteX34" fmla="*/ 605790 w 953770"/>
              <a:gd name="connsiteY34" fmla="*/ 653270 h 1788650"/>
              <a:gd name="connsiteX35" fmla="*/ 586740 w 953770"/>
              <a:gd name="connsiteY35" fmla="*/ 622790 h 1788650"/>
              <a:gd name="connsiteX36" fmla="*/ 567690 w 953770"/>
              <a:gd name="connsiteY36" fmla="*/ 584690 h 1788650"/>
              <a:gd name="connsiteX37" fmla="*/ 567690 w 953770"/>
              <a:gd name="connsiteY37" fmla="*/ 584690 h 1788650"/>
              <a:gd name="connsiteX38" fmla="*/ 537210 w 953770"/>
              <a:gd name="connsiteY38" fmla="*/ 538970 h 1788650"/>
              <a:gd name="connsiteX39" fmla="*/ 518160 w 953770"/>
              <a:gd name="connsiteY39" fmla="*/ 504680 h 1788650"/>
              <a:gd name="connsiteX40" fmla="*/ 510540 w 953770"/>
              <a:gd name="connsiteY40" fmla="*/ 493250 h 1788650"/>
              <a:gd name="connsiteX41" fmla="*/ 468630 w 953770"/>
              <a:gd name="connsiteY41" fmla="*/ 455150 h 1788650"/>
              <a:gd name="connsiteX42" fmla="*/ 434340 w 953770"/>
              <a:gd name="connsiteY42" fmla="*/ 417050 h 1788650"/>
              <a:gd name="connsiteX43" fmla="*/ 403860 w 953770"/>
              <a:gd name="connsiteY43" fmla="*/ 390380 h 1788650"/>
              <a:gd name="connsiteX44" fmla="*/ 369570 w 953770"/>
              <a:gd name="connsiteY44" fmla="*/ 359900 h 1788650"/>
              <a:gd name="connsiteX45" fmla="*/ 342900 w 953770"/>
              <a:gd name="connsiteY45" fmla="*/ 344660 h 1788650"/>
              <a:gd name="connsiteX46" fmla="*/ 308610 w 953770"/>
              <a:gd name="connsiteY46" fmla="*/ 317990 h 1788650"/>
              <a:gd name="connsiteX47" fmla="*/ 281940 w 953770"/>
              <a:gd name="connsiteY47" fmla="*/ 302750 h 1788650"/>
              <a:gd name="connsiteX48" fmla="*/ 270510 w 953770"/>
              <a:gd name="connsiteY48" fmla="*/ 295130 h 1788650"/>
              <a:gd name="connsiteX49" fmla="*/ 224246 w 953770"/>
              <a:gd name="connsiteY49" fmla="*/ 264106 h 1788650"/>
              <a:gd name="connsiteX50" fmla="*/ 188323 w 953770"/>
              <a:gd name="connsiteY50" fmla="*/ 247232 h 1788650"/>
              <a:gd name="connsiteX51" fmla="*/ 163286 w 953770"/>
              <a:gd name="connsiteY51" fmla="*/ 215120 h 1788650"/>
              <a:gd name="connsiteX52" fmla="*/ 117566 w 953770"/>
              <a:gd name="connsiteY52" fmla="*/ 195526 h 1788650"/>
              <a:gd name="connsiteX53" fmla="*/ 76200 w 953770"/>
              <a:gd name="connsiteY53" fmla="*/ 167768 h 1788650"/>
              <a:gd name="connsiteX54" fmla="*/ 30480 w 953770"/>
              <a:gd name="connsiteY54" fmla="*/ 142730 h 1788650"/>
              <a:gd name="connsiteX55" fmla="*/ 22860 w 953770"/>
              <a:gd name="connsiteY55" fmla="*/ 127490 h 1788650"/>
              <a:gd name="connsiteX56" fmla="*/ 11430 w 953770"/>
              <a:gd name="connsiteY56" fmla="*/ 119870 h 1788650"/>
              <a:gd name="connsiteX57" fmla="*/ 19050 w 953770"/>
              <a:gd name="connsiteY57" fmla="*/ 104630 h 1788650"/>
              <a:gd name="connsiteX58" fmla="*/ 30480 w 953770"/>
              <a:gd name="connsiteY58" fmla="*/ 116060 h 1788650"/>
              <a:gd name="connsiteX59" fmla="*/ 41910 w 953770"/>
              <a:gd name="connsiteY59" fmla="*/ 123680 h 1788650"/>
              <a:gd name="connsiteX60" fmla="*/ 60960 w 953770"/>
              <a:gd name="connsiteY60" fmla="*/ 127490 h 1788650"/>
              <a:gd name="connsiteX61" fmla="*/ 53340 w 953770"/>
              <a:gd name="connsiteY61" fmla="*/ 97010 h 1788650"/>
              <a:gd name="connsiteX62" fmla="*/ 49530 w 953770"/>
              <a:gd name="connsiteY62" fmla="*/ 77960 h 1788650"/>
              <a:gd name="connsiteX63" fmla="*/ 72390 w 953770"/>
              <a:gd name="connsiteY63" fmla="*/ 93200 h 1788650"/>
              <a:gd name="connsiteX64" fmla="*/ 83820 w 953770"/>
              <a:gd name="connsiteY64" fmla="*/ 70340 h 1788650"/>
              <a:gd name="connsiteX65" fmla="*/ 110490 w 953770"/>
              <a:gd name="connsiteY65" fmla="*/ 89390 h 1788650"/>
              <a:gd name="connsiteX66" fmla="*/ 118110 w 953770"/>
              <a:gd name="connsiteY66" fmla="*/ 74150 h 1788650"/>
              <a:gd name="connsiteX67" fmla="*/ 125730 w 953770"/>
              <a:gd name="connsiteY67" fmla="*/ 51290 h 1788650"/>
              <a:gd name="connsiteX68" fmla="*/ 133350 w 953770"/>
              <a:gd name="connsiteY68" fmla="*/ 62720 h 1788650"/>
              <a:gd name="connsiteX69" fmla="*/ 140970 w 953770"/>
              <a:gd name="connsiteY69" fmla="*/ 51290 h 1788650"/>
              <a:gd name="connsiteX70" fmla="*/ 182880 w 953770"/>
              <a:gd name="connsiteY70" fmla="*/ 39860 h 1788650"/>
              <a:gd name="connsiteX71" fmla="*/ 211182 w 953770"/>
              <a:gd name="connsiteY71" fmla="*/ 51834 h 1788650"/>
              <a:gd name="connsiteX72" fmla="*/ 242207 w 953770"/>
              <a:gd name="connsiteY72" fmla="*/ 74695 h 1788650"/>
              <a:gd name="connsiteX73" fmla="*/ 283573 w 953770"/>
              <a:gd name="connsiteY73" fmla="*/ 104085 h 1788650"/>
              <a:gd name="connsiteX74" fmla="*/ 349431 w 953770"/>
              <a:gd name="connsiteY74" fmla="*/ 132389 h 1788650"/>
              <a:gd name="connsiteX75" fmla="*/ 389165 w 953770"/>
              <a:gd name="connsiteY75" fmla="*/ 159058 h 1788650"/>
              <a:gd name="connsiteX76" fmla="*/ 421277 w 953770"/>
              <a:gd name="connsiteY76" fmla="*/ 181374 h 1788650"/>
              <a:gd name="connsiteX77" fmla="*/ 457200 w 953770"/>
              <a:gd name="connsiteY77" fmla="*/ 209677 h 1788650"/>
              <a:gd name="connsiteX78" fmla="*/ 524147 w 953770"/>
              <a:gd name="connsiteY78" fmla="*/ 265195 h 1788650"/>
              <a:gd name="connsiteX79" fmla="*/ 555716 w 953770"/>
              <a:gd name="connsiteY79" fmla="*/ 294586 h 1788650"/>
              <a:gd name="connsiteX80" fmla="*/ 594360 w 953770"/>
              <a:gd name="connsiteY80" fmla="*/ 331597 h 1788650"/>
              <a:gd name="connsiteX81" fmla="*/ 622119 w 953770"/>
              <a:gd name="connsiteY81" fmla="*/ 369697 h 1788650"/>
              <a:gd name="connsiteX82" fmla="*/ 647700 w 953770"/>
              <a:gd name="connsiteY82" fmla="*/ 390380 h 1788650"/>
              <a:gd name="connsiteX83" fmla="*/ 678180 w 953770"/>
              <a:gd name="connsiteY83" fmla="*/ 436100 h 1788650"/>
              <a:gd name="connsiteX84" fmla="*/ 704850 w 953770"/>
              <a:gd name="connsiteY84" fmla="*/ 474200 h 1788650"/>
              <a:gd name="connsiteX85" fmla="*/ 741317 w 953770"/>
              <a:gd name="connsiteY85" fmla="*/ 549312 h 1788650"/>
              <a:gd name="connsiteX86" fmla="*/ 767987 w 953770"/>
              <a:gd name="connsiteY86" fmla="*/ 599930 h 1788650"/>
              <a:gd name="connsiteX87" fmla="*/ 798467 w 953770"/>
              <a:gd name="connsiteY87" fmla="*/ 651093 h 1788650"/>
              <a:gd name="connsiteX88" fmla="*/ 807176 w 953770"/>
              <a:gd name="connsiteY88" fmla="*/ 567273 h 1788650"/>
              <a:gd name="connsiteX89" fmla="*/ 801188 w 953770"/>
              <a:gd name="connsiteY89" fmla="*/ 501959 h 1788650"/>
              <a:gd name="connsiteX90" fmla="*/ 796290 w 953770"/>
              <a:gd name="connsiteY90" fmla="*/ 401810 h 1788650"/>
              <a:gd name="connsiteX91" fmla="*/ 792480 w 953770"/>
              <a:gd name="connsiteY91" fmla="*/ 337040 h 1788650"/>
              <a:gd name="connsiteX92" fmla="*/ 784860 w 953770"/>
              <a:gd name="connsiteY92" fmla="*/ 291320 h 1788650"/>
              <a:gd name="connsiteX93" fmla="*/ 788670 w 953770"/>
              <a:gd name="connsiteY93" fmla="*/ 196070 h 1788650"/>
              <a:gd name="connsiteX94" fmla="*/ 792480 w 953770"/>
              <a:gd name="connsiteY94" fmla="*/ 177020 h 1788650"/>
              <a:gd name="connsiteX95" fmla="*/ 800100 w 953770"/>
              <a:gd name="connsiteY95" fmla="*/ 199880 h 1788650"/>
              <a:gd name="connsiteX96" fmla="*/ 803910 w 953770"/>
              <a:gd name="connsiteY96" fmla="*/ 237980 h 1788650"/>
              <a:gd name="connsiteX97" fmla="*/ 807720 w 953770"/>
              <a:gd name="connsiteY97" fmla="*/ 268460 h 1788650"/>
              <a:gd name="connsiteX98" fmla="*/ 815340 w 953770"/>
              <a:gd name="connsiteY98" fmla="*/ 257030 h 1788650"/>
              <a:gd name="connsiteX99" fmla="*/ 826770 w 953770"/>
              <a:gd name="connsiteY99" fmla="*/ 226550 h 1788650"/>
              <a:gd name="connsiteX100" fmla="*/ 845820 w 953770"/>
              <a:gd name="connsiteY100" fmla="*/ 180830 h 1788650"/>
              <a:gd name="connsiteX101" fmla="*/ 853440 w 953770"/>
              <a:gd name="connsiteY101" fmla="*/ 196070 h 1788650"/>
              <a:gd name="connsiteX102" fmla="*/ 868680 w 953770"/>
              <a:gd name="connsiteY102" fmla="*/ 218930 h 1788650"/>
              <a:gd name="connsiteX103" fmla="*/ 876300 w 953770"/>
              <a:gd name="connsiteY103" fmla="*/ 199880 h 1788650"/>
              <a:gd name="connsiteX104" fmla="*/ 883920 w 953770"/>
              <a:gd name="connsiteY104" fmla="*/ 188450 h 1788650"/>
              <a:gd name="connsiteX105" fmla="*/ 887730 w 953770"/>
              <a:gd name="connsiteY105" fmla="*/ 237980 h 1788650"/>
              <a:gd name="connsiteX106" fmla="*/ 894806 w 953770"/>
              <a:gd name="connsiteY106" fmla="*/ 265739 h 1788650"/>
              <a:gd name="connsiteX107" fmla="*/ 906780 w 953770"/>
              <a:gd name="connsiteY107" fmla="*/ 226550 h 1788650"/>
              <a:gd name="connsiteX108" fmla="*/ 929640 w 953770"/>
              <a:gd name="connsiteY108" fmla="*/ 218930 h 1788650"/>
              <a:gd name="connsiteX109" fmla="*/ 933450 w 953770"/>
              <a:gd name="connsiteY109" fmla="*/ 207500 h 1788650"/>
              <a:gd name="connsiteX110" fmla="*/ 944880 w 953770"/>
              <a:gd name="connsiteY110" fmla="*/ 241790 h 1788650"/>
              <a:gd name="connsiteX111" fmla="*/ 941070 w 953770"/>
              <a:gd name="connsiteY111" fmla="*/ 302750 h 1788650"/>
              <a:gd name="connsiteX112" fmla="*/ 944880 w 953770"/>
              <a:gd name="connsiteY112" fmla="*/ 401810 h 1788650"/>
              <a:gd name="connsiteX113" fmla="*/ 948690 w 953770"/>
              <a:gd name="connsiteY113" fmla="*/ 428480 h 1788650"/>
              <a:gd name="connsiteX114" fmla="*/ 952500 w 953770"/>
              <a:gd name="connsiteY114" fmla="*/ 470390 h 1788650"/>
              <a:gd name="connsiteX115" fmla="*/ 950867 w 953770"/>
              <a:gd name="connsiteY115" fmla="*/ 552033 h 1788650"/>
              <a:gd name="connsiteX116" fmla="*/ 945969 w 953770"/>
              <a:gd name="connsiteY116" fmla="*/ 645650 h 1788650"/>
              <a:gd name="connsiteX117" fmla="*/ 946513 w 953770"/>
              <a:gd name="connsiteY117" fmla="*/ 731647 h 1788650"/>
              <a:gd name="connsiteX118" fmla="*/ 938893 w 953770"/>
              <a:gd name="connsiteY118" fmla="*/ 788253 h 1788650"/>
              <a:gd name="connsiteX119" fmla="*/ 941070 w 953770"/>
              <a:gd name="connsiteY119" fmla="*/ 862820 h 1788650"/>
              <a:gd name="connsiteX120" fmla="*/ 933450 w 953770"/>
              <a:gd name="connsiteY120" fmla="*/ 935210 h 1788650"/>
              <a:gd name="connsiteX121" fmla="*/ 925830 w 953770"/>
              <a:gd name="connsiteY121" fmla="*/ 988550 h 1788650"/>
              <a:gd name="connsiteX122" fmla="*/ 929640 w 953770"/>
              <a:gd name="connsiteY122" fmla="*/ 1057130 h 1788650"/>
              <a:gd name="connsiteX123" fmla="*/ 927463 w 953770"/>
              <a:gd name="connsiteY123" fmla="*/ 1130608 h 1788650"/>
              <a:gd name="connsiteX124" fmla="*/ 917121 w 953770"/>
              <a:gd name="connsiteY124" fmla="*/ 1211707 h 1788650"/>
              <a:gd name="connsiteX125" fmla="*/ 917665 w 953770"/>
              <a:gd name="connsiteY125" fmla="*/ 1276477 h 1788650"/>
              <a:gd name="connsiteX126" fmla="*/ 907324 w 953770"/>
              <a:gd name="connsiteY126" fmla="*/ 1341247 h 1788650"/>
              <a:gd name="connsiteX127" fmla="*/ 910590 w 953770"/>
              <a:gd name="connsiteY127" fmla="*/ 1380980 h 1788650"/>
              <a:gd name="connsiteX128" fmla="*/ 902970 w 953770"/>
              <a:gd name="connsiteY128" fmla="*/ 1460446 h 1788650"/>
              <a:gd name="connsiteX129" fmla="*/ 898071 w 953770"/>
              <a:gd name="connsiteY129" fmla="*/ 1525216 h 1788650"/>
              <a:gd name="connsiteX130" fmla="*/ 892628 w 953770"/>
              <a:gd name="connsiteY130" fmla="*/ 1573113 h 1788650"/>
              <a:gd name="connsiteX131" fmla="*/ 887730 w 953770"/>
              <a:gd name="connsiteY131" fmla="*/ 1609580 h 1788650"/>
              <a:gd name="connsiteX132" fmla="*/ 891540 w 953770"/>
              <a:gd name="connsiteY132" fmla="*/ 1617200 h 1788650"/>
              <a:gd name="connsiteX0" fmla="*/ 697230 w 953770"/>
              <a:gd name="connsiteY0" fmla="*/ 1788650 h 1788650"/>
              <a:gd name="connsiteX1" fmla="*/ 704850 w 953770"/>
              <a:gd name="connsiteY1" fmla="*/ 1758170 h 1788650"/>
              <a:gd name="connsiteX2" fmla="*/ 708660 w 953770"/>
              <a:gd name="connsiteY2" fmla="*/ 1742930 h 1788650"/>
              <a:gd name="connsiteX3" fmla="*/ 712470 w 953770"/>
              <a:gd name="connsiteY3" fmla="*/ 1716260 h 1788650"/>
              <a:gd name="connsiteX4" fmla="*/ 716280 w 953770"/>
              <a:gd name="connsiteY4" fmla="*/ 1697210 h 1788650"/>
              <a:gd name="connsiteX5" fmla="*/ 723900 w 953770"/>
              <a:gd name="connsiteY5" fmla="*/ 1674350 h 1788650"/>
              <a:gd name="connsiteX6" fmla="*/ 731520 w 953770"/>
              <a:gd name="connsiteY6" fmla="*/ 1590530 h 1788650"/>
              <a:gd name="connsiteX7" fmla="*/ 735330 w 953770"/>
              <a:gd name="connsiteY7" fmla="*/ 1579100 h 1788650"/>
              <a:gd name="connsiteX8" fmla="*/ 739140 w 953770"/>
              <a:gd name="connsiteY8" fmla="*/ 1529570 h 1788650"/>
              <a:gd name="connsiteX9" fmla="*/ 742950 w 953770"/>
              <a:gd name="connsiteY9" fmla="*/ 1514330 h 1788650"/>
              <a:gd name="connsiteX10" fmla="*/ 740772 w 953770"/>
              <a:gd name="connsiteY10" fmla="*/ 1423979 h 1788650"/>
              <a:gd name="connsiteX11" fmla="*/ 744583 w 953770"/>
              <a:gd name="connsiteY11" fmla="*/ 1400030 h 1788650"/>
              <a:gd name="connsiteX12" fmla="*/ 740228 w 953770"/>
              <a:gd name="connsiteY12" fmla="*/ 1344513 h 1788650"/>
              <a:gd name="connsiteX13" fmla="*/ 744040 w 953770"/>
              <a:gd name="connsiteY13" fmla="*/ 1299881 h 1788650"/>
              <a:gd name="connsiteX14" fmla="*/ 733698 w 953770"/>
              <a:gd name="connsiteY14" fmla="*/ 1231302 h 1788650"/>
              <a:gd name="connsiteX15" fmla="*/ 729887 w 953770"/>
              <a:gd name="connsiteY15" fmla="*/ 1182316 h 1788650"/>
              <a:gd name="connsiteX16" fmla="*/ 727710 w 953770"/>
              <a:gd name="connsiteY16" fmla="*/ 1123533 h 1788650"/>
              <a:gd name="connsiteX17" fmla="*/ 735330 w 953770"/>
              <a:gd name="connsiteY17" fmla="*/ 1087610 h 1788650"/>
              <a:gd name="connsiteX18" fmla="*/ 723356 w 953770"/>
              <a:gd name="connsiteY18" fmla="*/ 1068016 h 1788650"/>
              <a:gd name="connsiteX19" fmla="*/ 712470 w 953770"/>
              <a:gd name="connsiteY19" fmla="*/ 942830 h 1788650"/>
              <a:gd name="connsiteX20" fmla="*/ 701040 w 953770"/>
              <a:gd name="connsiteY20" fmla="*/ 897110 h 1788650"/>
              <a:gd name="connsiteX21" fmla="*/ 693420 w 953770"/>
              <a:gd name="connsiteY21" fmla="*/ 881870 h 1788650"/>
              <a:gd name="connsiteX22" fmla="*/ 685800 w 953770"/>
              <a:gd name="connsiteY22" fmla="*/ 859010 h 1788650"/>
              <a:gd name="connsiteX23" fmla="*/ 674370 w 953770"/>
              <a:gd name="connsiteY23" fmla="*/ 832340 h 1788650"/>
              <a:gd name="connsiteX24" fmla="*/ 666750 w 953770"/>
              <a:gd name="connsiteY24" fmla="*/ 817100 h 1788650"/>
              <a:gd name="connsiteX25" fmla="*/ 659130 w 953770"/>
              <a:gd name="connsiteY25" fmla="*/ 794240 h 1788650"/>
              <a:gd name="connsiteX26" fmla="*/ 655320 w 953770"/>
              <a:gd name="connsiteY26" fmla="*/ 779000 h 1788650"/>
              <a:gd name="connsiteX27" fmla="*/ 647700 w 953770"/>
              <a:gd name="connsiteY27" fmla="*/ 767570 h 1788650"/>
              <a:gd name="connsiteX28" fmla="*/ 640080 w 953770"/>
              <a:gd name="connsiteY28" fmla="*/ 737090 h 1788650"/>
              <a:gd name="connsiteX29" fmla="*/ 636270 w 953770"/>
              <a:gd name="connsiteY29" fmla="*/ 725660 h 1788650"/>
              <a:gd name="connsiteX30" fmla="*/ 632460 w 953770"/>
              <a:gd name="connsiteY30" fmla="*/ 710420 h 1788650"/>
              <a:gd name="connsiteX31" fmla="*/ 624840 w 953770"/>
              <a:gd name="connsiteY31" fmla="*/ 698990 h 1788650"/>
              <a:gd name="connsiteX32" fmla="*/ 621030 w 953770"/>
              <a:gd name="connsiteY32" fmla="*/ 683750 h 1788650"/>
              <a:gd name="connsiteX33" fmla="*/ 605790 w 953770"/>
              <a:gd name="connsiteY33" fmla="*/ 653270 h 1788650"/>
              <a:gd name="connsiteX34" fmla="*/ 586740 w 953770"/>
              <a:gd name="connsiteY34" fmla="*/ 622790 h 1788650"/>
              <a:gd name="connsiteX35" fmla="*/ 567690 w 953770"/>
              <a:gd name="connsiteY35" fmla="*/ 584690 h 1788650"/>
              <a:gd name="connsiteX36" fmla="*/ 567690 w 953770"/>
              <a:gd name="connsiteY36" fmla="*/ 584690 h 1788650"/>
              <a:gd name="connsiteX37" fmla="*/ 537210 w 953770"/>
              <a:gd name="connsiteY37" fmla="*/ 538970 h 1788650"/>
              <a:gd name="connsiteX38" fmla="*/ 518160 w 953770"/>
              <a:gd name="connsiteY38" fmla="*/ 504680 h 1788650"/>
              <a:gd name="connsiteX39" fmla="*/ 510540 w 953770"/>
              <a:gd name="connsiteY39" fmla="*/ 493250 h 1788650"/>
              <a:gd name="connsiteX40" fmla="*/ 468630 w 953770"/>
              <a:gd name="connsiteY40" fmla="*/ 455150 h 1788650"/>
              <a:gd name="connsiteX41" fmla="*/ 434340 w 953770"/>
              <a:gd name="connsiteY41" fmla="*/ 417050 h 1788650"/>
              <a:gd name="connsiteX42" fmla="*/ 403860 w 953770"/>
              <a:gd name="connsiteY42" fmla="*/ 390380 h 1788650"/>
              <a:gd name="connsiteX43" fmla="*/ 369570 w 953770"/>
              <a:gd name="connsiteY43" fmla="*/ 359900 h 1788650"/>
              <a:gd name="connsiteX44" fmla="*/ 342900 w 953770"/>
              <a:gd name="connsiteY44" fmla="*/ 344660 h 1788650"/>
              <a:gd name="connsiteX45" fmla="*/ 308610 w 953770"/>
              <a:gd name="connsiteY45" fmla="*/ 317990 h 1788650"/>
              <a:gd name="connsiteX46" fmla="*/ 281940 w 953770"/>
              <a:gd name="connsiteY46" fmla="*/ 302750 h 1788650"/>
              <a:gd name="connsiteX47" fmla="*/ 270510 w 953770"/>
              <a:gd name="connsiteY47" fmla="*/ 295130 h 1788650"/>
              <a:gd name="connsiteX48" fmla="*/ 224246 w 953770"/>
              <a:gd name="connsiteY48" fmla="*/ 264106 h 1788650"/>
              <a:gd name="connsiteX49" fmla="*/ 188323 w 953770"/>
              <a:gd name="connsiteY49" fmla="*/ 247232 h 1788650"/>
              <a:gd name="connsiteX50" fmla="*/ 163286 w 953770"/>
              <a:gd name="connsiteY50" fmla="*/ 215120 h 1788650"/>
              <a:gd name="connsiteX51" fmla="*/ 117566 w 953770"/>
              <a:gd name="connsiteY51" fmla="*/ 195526 h 1788650"/>
              <a:gd name="connsiteX52" fmla="*/ 76200 w 953770"/>
              <a:gd name="connsiteY52" fmla="*/ 167768 h 1788650"/>
              <a:gd name="connsiteX53" fmla="*/ 30480 w 953770"/>
              <a:gd name="connsiteY53" fmla="*/ 142730 h 1788650"/>
              <a:gd name="connsiteX54" fmla="*/ 22860 w 953770"/>
              <a:gd name="connsiteY54" fmla="*/ 127490 h 1788650"/>
              <a:gd name="connsiteX55" fmla="*/ 11430 w 953770"/>
              <a:gd name="connsiteY55" fmla="*/ 119870 h 1788650"/>
              <a:gd name="connsiteX56" fmla="*/ 19050 w 953770"/>
              <a:gd name="connsiteY56" fmla="*/ 104630 h 1788650"/>
              <a:gd name="connsiteX57" fmla="*/ 30480 w 953770"/>
              <a:gd name="connsiteY57" fmla="*/ 116060 h 1788650"/>
              <a:gd name="connsiteX58" fmla="*/ 41910 w 953770"/>
              <a:gd name="connsiteY58" fmla="*/ 123680 h 1788650"/>
              <a:gd name="connsiteX59" fmla="*/ 60960 w 953770"/>
              <a:gd name="connsiteY59" fmla="*/ 127490 h 1788650"/>
              <a:gd name="connsiteX60" fmla="*/ 53340 w 953770"/>
              <a:gd name="connsiteY60" fmla="*/ 97010 h 1788650"/>
              <a:gd name="connsiteX61" fmla="*/ 49530 w 953770"/>
              <a:gd name="connsiteY61" fmla="*/ 77960 h 1788650"/>
              <a:gd name="connsiteX62" fmla="*/ 72390 w 953770"/>
              <a:gd name="connsiteY62" fmla="*/ 93200 h 1788650"/>
              <a:gd name="connsiteX63" fmla="*/ 83820 w 953770"/>
              <a:gd name="connsiteY63" fmla="*/ 70340 h 1788650"/>
              <a:gd name="connsiteX64" fmla="*/ 110490 w 953770"/>
              <a:gd name="connsiteY64" fmla="*/ 89390 h 1788650"/>
              <a:gd name="connsiteX65" fmla="*/ 118110 w 953770"/>
              <a:gd name="connsiteY65" fmla="*/ 74150 h 1788650"/>
              <a:gd name="connsiteX66" fmla="*/ 125730 w 953770"/>
              <a:gd name="connsiteY66" fmla="*/ 51290 h 1788650"/>
              <a:gd name="connsiteX67" fmla="*/ 133350 w 953770"/>
              <a:gd name="connsiteY67" fmla="*/ 62720 h 1788650"/>
              <a:gd name="connsiteX68" fmla="*/ 140970 w 953770"/>
              <a:gd name="connsiteY68" fmla="*/ 51290 h 1788650"/>
              <a:gd name="connsiteX69" fmla="*/ 182880 w 953770"/>
              <a:gd name="connsiteY69" fmla="*/ 39860 h 1788650"/>
              <a:gd name="connsiteX70" fmla="*/ 211182 w 953770"/>
              <a:gd name="connsiteY70" fmla="*/ 51834 h 1788650"/>
              <a:gd name="connsiteX71" fmla="*/ 242207 w 953770"/>
              <a:gd name="connsiteY71" fmla="*/ 74695 h 1788650"/>
              <a:gd name="connsiteX72" fmla="*/ 283573 w 953770"/>
              <a:gd name="connsiteY72" fmla="*/ 104085 h 1788650"/>
              <a:gd name="connsiteX73" fmla="*/ 349431 w 953770"/>
              <a:gd name="connsiteY73" fmla="*/ 132389 h 1788650"/>
              <a:gd name="connsiteX74" fmla="*/ 389165 w 953770"/>
              <a:gd name="connsiteY74" fmla="*/ 159058 h 1788650"/>
              <a:gd name="connsiteX75" fmla="*/ 421277 w 953770"/>
              <a:gd name="connsiteY75" fmla="*/ 181374 h 1788650"/>
              <a:gd name="connsiteX76" fmla="*/ 457200 w 953770"/>
              <a:gd name="connsiteY76" fmla="*/ 209677 h 1788650"/>
              <a:gd name="connsiteX77" fmla="*/ 524147 w 953770"/>
              <a:gd name="connsiteY77" fmla="*/ 265195 h 1788650"/>
              <a:gd name="connsiteX78" fmla="*/ 555716 w 953770"/>
              <a:gd name="connsiteY78" fmla="*/ 294586 h 1788650"/>
              <a:gd name="connsiteX79" fmla="*/ 594360 w 953770"/>
              <a:gd name="connsiteY79" fmla="*/ 331597 h 1788650"/>
              <a:gd name="connsiteX80" fmla="*/ 622119 w 953770"/>
              <a:gd name="connsiteY80" fmla="*/ 369697 h 1788650"/>
              <a:gd name="connsiteX81" fmla="*/ 647700 w 953770"/>
              <a:gd name="connsiteY81" fmla="*/ 390380 h 1788650"/>
              <a:gd name="connsiteX82" fmla="*/ 678180 w 953770"/>
              <a:gd name="connsiteY82" fmla="*/ 436100 h 1788650"/>
              <a:gd name="connsiteX83" fmla="*/ 704850 w 953770"/>
              <a:gd name="connsiteY83" fmla="*/ 474200 h 1788650"/>
              <a:gd name="connsiteX84" fmla="*/ 741317 w 953770"/>
              <a:gd name="connsiteY84" fmla="*/ 549312 h 1788650"/>
              <a:gd name="connsiteX85" fmla="*/ 767987 w 953770"/>
              <a:gd name="connsiteY85" fmla="*/ 599930 h 1788650"/>
              <a:gd name="connsiteX86" fmla="*/ 798467 w 953770"/>
              <a:gd name="connsiteY86" fmla="*/ 651093 h 1788650"/>
              <a:gd name="connsiteX87" fmla="*/ 807176 w 953770"/>
              <a:gd name="connsiteY87" fmla="*/ 567273 h 1788650"/>
              <a:gd name="connsiteX88" fmla="*/ 801188 w 953770"/>
              <a:gd name="connsiteY88" fmla="*/ 501959 h 1788650"/>
              <a:gd name="connsiteX89" fmla="*/ 796290 w 953770"/>
              <a:gd name="connsiteY89" fmla="*/ 401810 h 1788650"/>
              <a:gd name="connsiteX90" fmla="*/ 792480 w 953770"/>
              <a:gd name="connsiteY90" fmla="*/ 337040 h 1788650"/>
              <a:gd name="connsiteX91" fmla="*/ 784860 w 953770"/>
              <a:gd name="connsiteY91" fmla="*/ 291320 h 1788650"/>
              <a:gd name="connsiteX92" fmla="*/ 788670 w 953770"/>
              <a:gd name="connsiteY92" fmla="*/ 196070 h 1788650"/>
              <a:gd name="connsiteX93" fmla="*/ 792480 w 953770"/>
              <a:gd name="connsiteY93" fmla="*/ 177020 h 1788650"/>
              <a:gd name="connsiteX94" fmla="*/ 800100 w 953770"/>
              <a:gd name="connsiteY94" fmla="*/ 199880 h 1788650"/>
              <a:gd name="connsiteX95" fmla="*/ 803910 w 953770"/>
              <a:gd name="connsiteY95" fmla="*/ 237980 h 1788650"/>
              <a:gd name="connsiteX96" fmla="*/ 807720 w 953770"/>
              <a:gd name="connsiteY96" fmla="*/ 268460 h 1788650"/>
              <a:gd name="connsiteX97" fmla="*/ 815340 w 953770"/>
              <a:gd name="connsiteY97" fmla="*/ 257030 h 1788650"/>
              <a:gd name="connsiteX98" fmla="*/ 826770 w 953770"/>
              <a:gd name="connsiteY98" fmla="*/ 226550 h 1788650"/>
              <a:gd name="connsiteX99" fmla="*/ 845820 w 953770"/>
              <a:gd name="connsiteY99" fmla="*/ 180830 h 1788650"/>
              <a:gd name="connsiteX100" fmla="*/ 853440 w 953770"/>
              <a:gd name="connsiteY100" fmla="*/ 196070 h 1788650"/>
              <a:gd name="connsiteX101" fmla="*/ 868680 w 953770"/>
              <a:gd name="connsiteY101" fmla="*/ 218930 h 1788650"/>
              <a:gd name="connsiteX102" fmla="*/ 876300 w 953770"/>
              <a:gd name="connsiteY102" fmla="*/ 199880 h 1788650"/>
              <a:gd name="connsiteX103" fmla="*/ 883920 w 953770"/>
              <a:gd name="connsiteY103" fmla="*/ 188450 h 1788650"/>
              <a:gd name="connsiteX104" fmla="*/ 887730 w 953770"/>
              <a:gd name="connsiteY104" fmla="*/ 237980 h 1788650"/>
              <a:gd name="connsiteX105" fmla="*/ 894806 w 953770"/>
              <a:gd name="connsiteY105" fmla="*/ 265739 h 1788650"/>
              <a:gd name="connsiteX106" fmla="*/ 906780 w 953770"/>
              <a:gd name="connsiteY106" fmla="*/ 226550 h 1788650"/>
              <a:gd name="connsiteX107" fmla="*/ 929640 w 953770"/>
              <a:gd name="connsiteY107" fmla="*/ 218930 h 1788650"/>
              <a:gd name="connsiteX108" fmla="*/ 933450 w 953770"/>
              <a:gd name="connsiteY108" fmla="*/ 207500 h 1788650"/>
              <a:gd name="connsiteX109" fmla="*/ 944880 w 953770"/>
              <a:gd name="connsiteY109" fmla="*/ 241790 h 1788650"/>
              <a:gd name="connsiteX110" fmla="*/ 941070 w 953770"/>
              <a:gd name="connsiteY110" fmla="*/ 302750 h 1788650"/>
              <a:gd name="connsiteX111" fmla="*/ 944880 w 953770"/>
              <a:gd name="connsiteY111" fmla="*/ 401810 h 1788650"/>
              <a:gd name="connsiteX112" fmla="*/ 948690 w 953770"/>
              <a:gd name="connsiteY112" fmla="*/ 428480 h 1788650"/>
              <a:gd name="connsiteX113" fmla="*/ 952500 w 953770"/>
              <a:gd name="connsiteY113" fmla="*/ 470390 h 1788650"/>
              <a:gd name="connsiteX114" fmla="*/ 950867 w 953770"/>
              <a:gd name="connsiteY114" fmla="*/ 552033 h 1788650"/>
              <a:gd name="connsiteX115" fmla="*/ 945969 w 953770"/>
              <a:gd name="connsiteY115" fmla="*/ 645650 h 1788650"/>
              <a:gd name="connsiteX116" fmla="*/ 946513 w 953770"/>
              <a:gd name="connsiteY116" fmla="*/ 731647 h 1788650"/>
              <a:gd name="connsiteX117" fmla="*/ 938893 w 953770"/>
              <a:gd name="connsiteY117" fmla="*/ 788253 h 1788650"/>
              <a:gd name="connsiteX118" fmla="*/ 941070 w 953770"/>
              <a:gd name="connsiteY118" fmla="*/ 862820 h 1788650"/>
              <a:gd name="connsiteX119" fmla="*/ 933450 w 953770"/>
              <a:gd name="connsiteY119" fmla="*/ 935210 h 1788650"/>
              <a:gd name="connsiteX120" fmla="*/ 925830 w 953770"/>
              <a:gd name="connsiteY120" fmla="*/ 988550 h 1788650"/>
              <a:gd name="connsiteX121" fmla="*/ 929640 w 953770"/>
              <a:gd name="connsiteY121" fmla="*/ 1057130 h 1788650"/>
              <a:gd name="connsiteX122" fmla="*/ 927463 w 953770"/>
              <a:gd name="connsiteY122" fmla="*/ 1130608 h 1788650"/>
              <a:gd name="connsiteX123" fmla="*/ 917121 w 953770"/>
              <a:gd name="connsiteY123" fmla="*/ 1211707 h 1788650"/>
              <a:gd name="connsiteX124" fmla="*/ 917665 w 953770"/>
              <a:gd name="connsiteY124" fmla="*/ 1276477 h 1788650"/>
              <a:gd name="connsiteX125" fmla="*/ 907324 w 953770"/>
              <a:gd name="connsiteY125" fmla="*/ 1341247 h 1788650"/>
              <a:gd name="connsiteX126" fmla="*/ 910590 w 953770"/>
              <a:gd name="connsiteY126" fmla="*/ 1380980 h 1788650"/>
              <a:gd name="connsiteX127" fmla="*/ 902970 w 953770"/>
              <a:gd name="connsiteY127" fmla="*/ 1460446 h 1788650"/>
              <a:gd name="connsiteX128" fmla="*/ 898071 w 953770"/>
              <a:gd name="connsiteY128" fmla="*/ 1525216 h 1788650"/>
              <a:gd name="connsiteX129" fmla="*/ 892628 w 953770"/>
              <a:gd name="connsiteY129" fmla="*/ 1573113 h 1788650"/>
              <a:gd name="connsiteX130" fmla="*/ 887730 w 953770"/>
              <a:gd name="connsiteY130" fmla="*/ 1609580 h 1788650"/>
              <a:gd name="connsiteX131" fmla="*/ 891540 w 953770"/>
              <a:gd name="connsiteY131" fmla="*/ 1617200 h 1788650"/>
              <a:gd name="connsiteX0" fmla="*/ 697230 w 953770"/>
              <a:gd name="connsiteY0" fmla="*/ 1788650 h 1788650"/>
              <a:gd name="connsiteX1" fmla="*/ 704850 w 953770"/>
              <a:gd name="connsiteY1" fmla="*/ 1758170 h 1788650"/>
              <a:gd name="connsiteX2" fmla="*/ 708660 w 953770"/>
              <a:gd name="connsiteY2" fmla="*/ 1742930 h 1788650"/>
              <a:gd name="connsiteX3" fmla="*/ 712470 w 953770"/>
              <a:gd name="connsiteY3" fmla="*/ 1716260 h 1788650"/>
              <a:gd name="connsiteX4" fmla="*/ 716280 w 953770"/>
              <a:gd name="connsiteY4" fmla="*/ 1697210 h 1788650"/>
              <a:gd name="connsiteX5" fmla="*/ 723900 w 953770"/>
              <a:gd name="connsiteY5" fmla="*/ 1674350 h 1788650"/>
              <a:gd name="connsiteX6" fmla="*/ 731520 w 953770"/>
              <a:gd name="connsiteY6" fmla="*/ 1590530 h 1788650"/>
              <a:gd name="connsiteX7" fmla="*/ 735330 w 953770"/>
              <a:gd name="connsiteY7" fmla="*/ 1579100 h 1788650"/>
              <a:gd name="connsiteX8" fmla="*/ 739140 w 953770"/>
              <a:gd name="connsiteY8" fmla="*/ 1529570 h 1788650"/>
              <a:gd name="connsiteX9" fmla="*/ 742950 w 953770"/>
              <a:gd name="connsiteY9" fmla="*/ 1514330 h 1788650"/>
              <a:gd name="connsiteX10" fmla="*/ 740772 w 953770"/>
              <a:gd name="connsiteY10" fmla="*/ 1423979 h 1788650"/>
              <a:gd name="connsiteX11" fmla="*/ 744583 w 953770"/>
              <a:gd name="connsiteY11" fmla="*/ 1400030 h 1788650"/>
              <a:gd name="connsiteX12" fmla="*/ 740228 w 953770"/>
              <a:gd name="connsiteY12" fmla="*/ 1344513 h 1788650"/>
              <a:gd name="connsiteX13" fmla="*/ 744040 w 953770"/>
              <a:gd name="connsiteY13" fmla="*/ 1299881 h 1788650"/>
              <a:gd name="connsiteX14" fmla="*/ 733698 w 953770"/>
              <a:gd name="connsiteY14" fmla="*/ 1231302 h 1788650"/>
              <a:gd name="connsiteX15" fmla="*/ 729887 w 953770"/>
              <a:gd name="connsiteY15" fmla="*/ 1182316 h 1788650"/>
              <a:gd name="connsiteX16" fmla="*/ 727710 w 953770"/>
              <a:gd name="connsiteY16" fmla="*/ 1123533 h 1788650"/>
              <a:gd name="connsiteX17" fmla="*/ 735330 w 953770"/>
              <a:gd name="connsiteY17" fmla="*/ 1087610 h 1788650"/>
              <a:gd name="connsiteX18" fmla="*/ 712470 w 953770"/>
              <a:gd name="connsiteY18" fmla="*/ 942830 h 1788650"/>
              <a:gd name="connsiteX19" fmla="*/ 701040 w 953770"/>
              <a:gd name="connsiteY19" fmla="*/ 897110 h 1788650"/>
              <a:gd name="connsiteX20" fmla="*/ 693420 w 953770"/>
              <a:gd name="connsiteY20" fmla="*/ 881870 h 1788650"/>
              <a:gd name="connsiteX21" fmla="*/ 685800 w 953770"/>
              <a:gd name="connsiteY21" fmla="*/ 859010 h 1788650"/>
              <a:gd name="connsiteX22" fmla="*/ 674370 w 953770"/>
              <a:gd name="connsiteY22" fmla="*/ 832340 h 1788650"/>
              <a:gd name="connsiteX23" fmla="*/ 666750 w 953770"/>
              <a:gd name="connsiteY23" fmla="*/ 817100 h 1788650"/>
              <a:gd name="connsiteX24" fmla="*/ 659130 w 953770"/>
              <a:gd name="connsiteY24" fmla="*/ 794240 h 1788650"/>
              <a:gd name="connsiteX25" fmla="*/ 655320 w 953770"/>
              <a:gd name="connsiteY25" fmla="*/ 779000 h 1788650"/>
              <a:gd name="connsiteX26" fmla="*/ 647700 w 953770"/>
              <a:gd name="connsiteY26" fmla="*/ 767570 h 1788650"/>
              <a:gd name="connsiteX27" fmla="*/ 640080 w 953770"/>
              <a:gd name="connsiteY27" fmla="*/ 737090 h 1788650"/>
              <a:gd name="connsiteX28" fmla="*/ 636270 w 953770"/>
              <a:gd name="connsiteY28" fmla="*/ 725660 h 1788650"/>
              <a:gd name="connsiteX29" fmla="*/ 632460 w 953770"/>
              <a:gd name="connsiteY29" fmla="*/ 710420 h 1788650"/>
              <a:gd name="connsiteX30" fmla="*/ 624840 w 953770"/>
              <a:gd name="connsiteY30" fmla="*/ 698990 h 1788650"/>
              <a:gd name="connsiteX31" fmla="*/ 621030 w 953770"/>
              <a:gd name="connsiteY31" fmla="*/ 683750 h 1788650"/>
              <a:gd name="connsiteX32" fmla="*/ 605790 w 953770"/>
              <a:gd name="connsiteY32" fmla="*/ 653270 h 1788650"/>
              <a:gd name="connsiteX33" fmla="*/ 586740 w 953770"/>
              <a:gd name="connsiteY33" fmla="*/ 622790 h 1788650"/>
              <a:gd name="connsiteX34" fmla="*/ 567690 w 953770"/>
              <a:gd name="connsiteY34" fmla="*/ 584690 h 1788650"/>
              <a:gd name="connsiteX35" fmla="*/ 567690 w 953770"/>
              <a:gd name="connsiteY35" fmla="*/ 584690 h 1788650"/>
              <a:gd name="connsiteX36" fmla="*/ 537210 w 953770"/>
              <a:gd name="connsiteY36" fmla="*/ 538970 h 1788650"/>
              <a:gd name="connsiteX37" fmla="*/ 518160 w 953770"/>
              <a:gd name="connsiteY37" fmla="*/ 504680 h 1788650"/>
              <a:gd name="connsiteX38" fmla="*/ 510540 w 953770"/>
              <a:gd name="connsiteY38" fmla="*/ 493250 h 1788650"/>
              <a:gd name="connsiteX39" fmla="*/ 468630 w 953770"/>
              <a:gd name="connsiteY39" fmla="*/ 455150 h 1788650"/>
              <a:gd name="connsiteX40" fmla="*/ 434340 w 953770"/>
              <a:gd name="connsiteY40" fmla="*/ 417050 h 1788650"/>
              <a:gd name="connsiteX41" fmla="*/ 403860 w 953770"/>
              <a:gd name="connsiteY41" fmla="*/ 390380 h 1788650"/>
              <a:gd name="connsiteX42" fmla="*/ 369570 w 953770"/>
              <a:gd name="connsiteY42" fmla="*/ 359900 h 1788650"/>
              <a:gd name="connsiteX43" fmla="*/ 342900 w 953770"/>
              <a:gd name="connsiteY43" fmla="*/ 344660 h 1788650"/>
              <a:gd name="connsiteX44" fmla="*/ 308610 w 953770"/>
              <a:gd name="connsiteY44" fmla="*/ 317990 h 1788650"/>
              <a:gd name="connsiteX45" fmla="*/ 281940 w 953770"/>
              <a:gd name="connsiteY45" fmla="*/ 302750 h 1788650"/>
              <a:gd name="connsiteX46" fmla="*/ 270510 w 953770"/>
              <a:gd name="connsiteY46" fmla="*/ 295130 h 1788650"/>
              <a:gd name="connsiteX47" fmla="*/ 224246 w 953770"/>
              <a:gd name="connsiteY47" fmla="*/ 264106 h 1788650"/>
              <a:gd name="connsiteX48" fmla="*/ 188323 w 953770"/>
              <a:gd name="connsiteY48" fmla="*/ 247232 h 1788650"/>
              <a:gd name="connsiteX49" fmla="*/ 163286 w 953770"/>
              <a:gd name="connsiteY49" fmla="*/ 215120 h 1788650"/>
              <a:gd name="connsiteX50" fmla="*/ 117566 w 953770"/>
              <a:gd name="connsiteY50" fmla="*/ 195526 h 1788650"/>
              <a:gd name="connsiteX51" fmla="*/ 76200 w 953770"/>
              <a:gd name="connsiteY51" fmla="*/ 167768 h 1788650"/>
              <a:gd name="connsiteX52" fmla="*/ 30480 w 953770"/>
              <a:gd name="connsiteY52" fmla="*/ 142730 h 1788650"/>
              <a:gd name="connsiteX53" fmla="*/ 22860 w 953770"/>
              <a:gd name="connsiteY53" fmla="*/ 127490 h 1788650"/>
              <a:gd name="connsiteX54" fmla="*/ 11430 w 953770"/>
              <a:gd name="connsiteY54" fmla="*/ 119870 h 1788650"/>
              <a:gd name="connsiteX55" fmla="*/ 19050 w 953770"/>
              <a:gd name="connsiteY55" fmla="*/ 104630 h 1788650"/>
              <a:gd name="connsiteX56" fmla="*/ 30480 w 953770"/>
              <a:gd name="connsiteY56" fmla="*/ 116060 h 1788650"/>
              <a:gd name="connsiteX57" fmla="*/ 41910 w 953770"/>
              <a:gd name="connsiteY57" fmla="*/ 123680 h 1788650"/>
              <a:gd name="connsiteX58" fmla="*/ 60960 w 953770"/>
              <a:gd name="connsiteY58" fmla="*/ 127490 h 1788650"/>
              <a:gd name="connsiteX59" fmla="*/ 53340 w 953770"/>
              <a:gd name="connsiteY59" fmla="*/ 97010 h 1788650"/>
              <a:gd name="connsiteX60" fmla="*/ 49530 w 953770"/>
              <a:gd name="connsiteY60" fmla="*/ 77960 h 1788650"/>
              <a:gd name="connsiteX61" fmla="*/ 72390 w 953770"/>
              <a:gd name="connsiteY61" fmla="*/ 93200 h 1788650"/>
              <a:gd name="connsiteX62" fmla="*/ 83820 w 953770"/>
              <a:gd name="connsiteY62" fmla="*/ 70340 h 1788650"/>
              <a:gd name="connsiteX63" fmla="*/ 110490 w 953770"/>
              <a:gd name="connsiteY63" fmla="*/ 89390 h 1788650"/>
              <a:gd name="connsiteX64" fmla="*/ 118110 w 953770"/>
              <a:gd name="connsiteY64" fmla="*/ 74150 h 1788650"/>
              <a:gd name="connsiteX65" fmla="*/ 125730 w 953770"/>
              <a:gd name="connsiteY65" fmla="*/ 51290 h 1788650"/>
              <a:gd name="connsiteX66" fmla="*/ 133350 w 953770"/>
              <a:gd name="connsiteY66" fmla="*/ 62720 h 1788650"/>
              <a:gd name="connsiteX67" fmla="*/ 140970 w 953770"/>
              <a:gd name="connsiteY67" fmla="*/ 51290 h 1788650"/>
              <a:gd name="connsiteX68" fmla="*/ 182880 w 953770"/>
              <a:gd name="connsiteY68" fmla="*/ 39860 h 1788650"/>
              <a:gd name="connsiteX69" fmla="*/ 211182 w 953770"/>
              <a:gd name="connsiteY69" fmla="*/ 51834 h 1788650"/>
              <a:gd name="connsiteX70" fmla="*/ 242207 w 953770"/>
              <a:gd name="connsiteY70" fmla="*/ 74695 h 1788650"/>
              <a:gd name="connsiteX71" fmla="*/ 283573 w 953770"/>
              <a:gd name="connsiteY71" fmla="*/ 104085 h 1788650"/>
              <a:gd name="connsiteX72" fmla="*/ 349431 w 953770"/>
              <a:gd name="connsiteY72" fmla="*/ 132389 h 1788650"/>
              <a:gd name="connsiteX73" fmla="*/ 389165 w 953770"/>
              <a:gd name="connsiteY73" fmla="*/ 159058 h 1788650"/>
              <a:gd name="connsiteX74" fmla="*/ 421277 w 953770"/>
              <a:gd name="connsiteY74" fmla="*/ 181374 h 1788650"/>
              <a:gd name="connsiteX75" fmla="*/ 457200 w 953770"/>
              <a:gd name="connsiteY75" fmla="*/ 209677 h 1788650"/>
              <a:gd name="connsiteX76" fmla="*/ 524147 w 953770"/>
              <a:gd name="connsiteY76" fmla="*/ 265195 h 1788650"/>
              <a:gd name="connsiteX77" fmla="*/ 555716 w 953770"/>
              <a:gd name="connsiteY77" fmla="*/ 294586 h 1788650"/>
              <a:gd name="connsiteX78" fmla="*/ 594360 w 953770"/>
              <a:gd name="connsiteY78" fmla="*/ 331597 h 1788650"/>
              <a:gd name="connsiteX79" fmla="*/ 622119 w 953770"/>
              <a:gd name="connsiteY79" fmla="*/ 369697 h 1788650"/>
              <a:gd name="connsiteX80" fmla="*/ 647700 w 953770"/>
              <a:gd name="connsiteY80" fmla="*/ 390380 h 1788650"/>
              <a:gd name="connsiteX81" fmla="*/ 678180 w 953770"/>
              <a:gd name="connsiteY81" fmla="*/ 436100 h 1788650"/>
              <a:gd name="connsiteX82" fmla="*/ 704850 w 953770"/>
              <a:gd name="connsiteY82" fmla="*/ 474200 h 1788650"/>
              <a:gd name="connsiteX83" fmla="*/ 741317 w 953770"/>
              <a:gd name="connsiteY83" fmla="*/ 549312 h 1788650"/>
              <a:gd name="connsiteX84" fmla="*/ 767987 w 953770"/>
              <a:gd name="connsiteY84" fmla="*/ 599930 h 1788650"/>
              <a:gd name="connsiteX85" fmla="*/ 798467 w 953770"/>
              <a:gd name="connsiteY85" fmla="*/ 651093 h 1788650"/>
              <a:gd name="connsiteX86" fmla="*/ 807176 w 953770"/>
              <a:gd name="connsiteY86" fmla="*/ 567273 h 1788650"/>
              <a:gd name="connsiteX87" fmla="*/ 801188 w 953770"/>
              <a:gd name="connsiteY87" fmla="*/ 501959 h 1788650"/>
              <a:gd name="connsiteX88" fmla="*/ 796290 w 953770"/>
              <a:gd name="connsiteY88" fmla="*/ 401810 h 1788650"/>
              <a:gd name="connsiteX89" fmla="*/ 792480 w 953770"/>
              <a:gd name="connsiteY89" fmla="*/ 337040 h 1788650"/>
              <a:gd name="connsiteX90" fmla="*/ 784860 w 953770"/>
              <a:gd name="connsiteY90" fmla="*/ 291320 h 1788650"/>
              <a:gd name="connsiteX91" fmla="*/ 788670 w 953770"/>
              <a:gd name="connsiteY91" fmla="*/ 196070 h 1788650"/>
              <a:gd name="connsiteX92" fmla="*/ 792480 w 953770"/>
              <a:gd name="connsiteY92" fmla="*/ 177020 h 1788650"/>
              <a:gd name="connsiteX93" fmla="*/ 800100 w 953770"/>
              <a:gd name="connsiteY93" fmla="*/ 199880 h 1788650"/>
              <a:gd name="connsiteX94" fmla="*/ 803910 w 953770"/>
              <a:gd name="connsiteY94" fmla="*/ 237980 h 1788650"/>
              <a:gd name="connsiteX95" fmla="*/ 807720 w 953770"/>
              <a:gd name="connsiteY95" fmla="*/ 268460 h 1788650"/>
              <a:gd name="connsiteX96" fmla="*/ 815340 w 953770"/>
              <a:gd name="connsiteY96" fmla="*/ 257030 h 1788650"/>
              <a:gd name="connsiteX97" fmla="*/ 826770 w 953770"/>
              <a:gd name="connsiteY97" fmla="*/ 226550 h 1788650"/>
              <a:gd name="connsiteX98" fmla="*/ 845820 w 953770"/>
              <a:gd name="connsiteY98" fmla="*/ 180830 h 1788650"/>
              <a:gd name="connsiteX99" fmla="*/ 853440 w 953770"/>
              <a:gd name="connsiteY99" fmla="*/ 196070 h 1788650"/>
              <a:gd name="connsiteX100" fmla="*/ 868680 w 953770"/>
              <a:gd name="connsiteY100" fmla="*/ 218930 h 1788650"/>
              <a:gd name="connsiteX101" fmla="*/ 876300 w 953770"/>
              <a:gd name="connsiteY101" fmla="*/ 199880 h 1788650"/>
              <a:gd name="connsiteX102" fmla="*/ 883920 w 953770"/>
              <a:gd name="connsiteY102" fmla="*/ 188450 h 1788650"/>
              <a:gd name="connsiteX103" fmla="*/ 887730 w 953770"/>
              <a:gd name="connsiteY103" fmla="*/ 237980 h 1788650"/>
              <a:gd name="connsiteX104" fmla="*/ 894806 w 953770"/>
              <a:gd name="connsiteY104" fmla="*/ 265739 h 1788650"/>
              <a:gd name="connsiteX105" fmla="*/ 906780 w 953770"/>
              <a:gd name="connsiteY105" fmla="*/ 226550 h 1788650"/>
              <a:gd name="connsiteX106" fmla="*/ 929640 w 953770"/>
              <a:gd name="connsiteY106" fmla="*/ 218930 h 1788650"/>
              <a:gd name="connsiteX107" fmla="*/ 933450 w 953770"/>
              <a:gd name="connsiteY107" fmla="*/ 207500 h 1788650"/>
              <a:gd name="connsiteX108" fmla="*/ 944880 w 953770"/>
              <a:gd name="connsiteY108" fmla="*/ 241790 h 1788650"/>
              <a:gd name="connsiteX109" fmla="*/ 941070 w 953770"/>
              <a:gd name="connsiteY109" fmla="*/ 302750 h 1788650"/>
              <a:gd name="connsiteX110" fmla="*/ 944880 w 953770"/>
              <a:gd name="connsiteY110" fmla="*/ 401810 h 1788650"/>
              <a:gd name="connsiteX111" fmla="*/ 948690 w 953770"/>
              <a:gd name="connsiteY111" fmla="*/ 428480 h 1788650"/>
              <a:gd name="connsiteX112" fmla="*/ 952500 w 953770"/>
              <a:gd name="connsiteY112" fmla="*/ 470390 h 1788650"/>
              <a:gd name="connsiteX113" fmla="*/ 950867 w 953770"/>
              <a:gd name="connsiteY113" fmla="*/ 552033 h 1788650"/>
              <a:gd name="connsiteX114" fmla="*/ 945969 w 953770"/>
              <a:gd name="connsiteY114" fmla="*/ 645650 h 1788650"/>
              <a:gd name="connsiteX115" fmla="*/ 946513 w 953770"/>
              <a:gd name="connsiteY115" fmla="*/ 731647 h 1788650"/>
              <a:gd name="connsiteX116" fmla="*/ 938893 w 953770"/>
              <a:gd name="connsiteY116" fmla="*/ 788253 h 1788650"/>
              <a:gd name="connsiteX117" fmla="*/ 941070 w 953770"/>
              <a:gd name="connsiteY117" fmla="*/ 862820 h 1788650"/>
              <a:gd name="connsiteX118" fmla="*/ 933450 w 953770"/>
              <a:gd name="connsiteY118" fmla="*/ 935210 h 1788650"/>
              <a:gd name="connsiteX119" fmla="*/ 925830 w 953770"/>
              <a:gd name="connsiteY119" fmla="*/ 988550 h 1788650"/>
              <a:gd name="connsiteX120" fmla="*/ 929640 w 953770"/>
              <a:gd name="connsiteY120" fmla="*/ 1057130 h 1788650"/>
              <a:gd name="connsiteX121" fmla="*/ 927463 w 953770"/>
              <a:gd name="connsiteY121" fmla="*/ 1130608 h 1788650"/>
              <a:gd name="connsiteX122" fmla="*/ 917121 w 953770"/>
              <a:gd name="connsiteY122" fmla="*/ 1211707 h 1788650"/>
              <a:gd name="connsiteX123" fmla="*/ 917665 w 953770"/>
              <a:gd name="connsiteY123" fmla="*/ 1276477 h 1788650"/>
              <a:gd name="connsiteX124" fmla="*/ 907324 w 953770"/>
              <a:gd name="connsiteY124" fmla="*/ 1341247 h 1788650"/>
              <a:gd name="connsiteX125" fmla="*/ 910590 w 953770"/>
              <a:gd name="connsiteY125" fmla="*/ 1380980 h 1788650"/>
              <a:gd name="connsiteX126" fmla="*/ 902970 w 953770"/>
              <a:gd name="connsiteY126" fmla="*/ 1460446 h 1788650"/>
              <a:gd name="connsiteX127" fmla="*/ 898071 w 953770"/>
              <a:gd name="connsiteY127" fmla="*/ 1525216 h 1788650"/>
              <a:gd name="connsiteX128" fmla="*/ 892628 w 953770"/>
              <a:gd name="connsiteY128" fmla="*/ 1573113 h 1788650"/>
              <a:gd name="connsiteX129" fmla="*/ 887730 w 953770"/>
              <a:gd name="connsiteY129" fmla="*/ 1609580 h 1788650"/>
              <a:gd name="connsiteX130" fmla="*/ 891540 w 953770"/>
              <a:gd name="connsiteY130" fmla="*/ 1617200 h 1788650"/>
              <a:gd name="connsiteX0" fmla="*/ 697230 w 953770"/>
              <a:gd name="connsiteY0" fmla="*/ 1788650 h 1788650"/>
              <a:gd name="connsiteX1" fmla="*/ 704850 w 953770"/>
              <a:gd name="connsiteY1" fmla="*/ 1758170 h 1788650"/>
              <a:gd name="connsiteX2" fmla="*/ 708660 w 953770"/>
              <a:gd name="connsiteY2" fmla="*/ 1742930 h 1788650"/>
              <a:gd name="connsiteX3" fmla="*/ 712470 w 953770"/>
              <a:gd name="connsiteY3" fmla="*/ 1716260 h 1788650"/>
              <a:gd name="connsiteX4" fmla="*/ 716280 w 953770"/>
              <a:gd name="connsiteY4" fmla="*/ 1697210 h 1788650"/>
              <a:gd name="connsiteX5" fmla="*/ 723900 w 953770"/>
              <a:gd name="connsiteY5" fmla="*/ 1674350 h 1788650"/>
              <a:gd name="connsiteX6" fmla="*/ 731520 w 953770"/>
              <a:gd name="connsiteY6" fmla="*/ 1590530 h 1788650"/>
              <a:gd name="connsiteX7" fmla="*/ 735330 w 953770"/>
              <a:gd name="connsiteY7" fmla="*/ 1579100 h 1788650"/>
              <a:gd name="connsiteX8" fmla="*/ 739140 w 953770"/>
              <a:gd name="connsiteY8" fmla="*/ 1529570 h 1788650"/>
              <a:gd name="connsiteX9" fmla="*/ 742950 w 953770"/>
              <a:gd name="connsiteY9" fmla="*/ 1514330 h 1788650"/>
              <a:gd name="connsiteX10" fmla="*/ 740772 w 953770"/>
              <a:gd name="connsiteY10" fmla="*/ 1423979 h 1788650"/>
              <a:gd name="connsiteX11" fmla="*/ 744583 w 953770"/>
              <a:gd name="connsiteY11" fmla="*/ 1400030 h 1788650"/>
              <a:gd name="connsiteX12" fmla="*/ 740228 w 953770"/>
              <a:gd name="connsiteY12" fmla="*/ 1344513 h 1788650"/>
              <a:gd name="connsiteX13" fmla="*/ 744040 w 953770"/>
              <a:gd name="connsiteY13" fmla="*/ 1299881 h 1788650"/>
              <a:gd name="connsiteX14" fmla="*/ 733698 w 953770"/>
              <a:gd name="connsiteY14" fmla="*/ 1231302 h 1788650"/>
              <a:gd name="connsiteX15" fmla="*/ 729887 w 953770"/>
              <a:gd name="connsiteY15" fmla="*/ 1182316 h 1788650"/>
              <a:gd name="connsiteX16" fmla="*/ 727710 w 953770"/>
              <a:gd name="connsiteY16" fmla="*/ 1123533 h 1788650"/>
              <a:gd name="connsiteX17" fmla="*/ 712470 w 953770"/>
              <a:gd name="connsiteY17" fmla="*/ 942830 h 1788650"/>
              <a:gd name="connsiteX18" fmla="*/ 701040 w 953770"/>
              <a:gd name="connsiteY18" fmla="*/ 897110 h 1788650"/>
              <a:gd name="connsiteX19" fmla="*/ 693420 w 953770"/>
              <a:gd name="connsiteY19" fmla="*/ 881870 h 1788650"/>
              <a:gd name="connsiteX20" fmla="*/ 685800 w 953770"/>
              <a:gd name="connsiteY20" fmla="*/ 859010 h 1788650"/>
              <a:gd name="connsiteX21" fmla="*/ 674370 w 953770"/>
              <a:gd name="connsiteY21" fmla="*/ 832340 h 1788650"/>
              <a:gd name="connsiteX22" fmla="*/ 666750 w 953770"/>
              <a:gd name="connsiteY22" fmla="*/ 817100 h 1788650"/>
              <a:gd name="connsiteX23" fmla="*/ 659130 w 953770"/>
              <a:gd name="connsiteY23" fmla="*/ 794240 h 1788650"/>
              <a:gd name="connsiteX24" fmla="*/ 655320 w 953770"/>
              <a:gd name="connsiteY24" fmla="*/ 779000 h 1788650"/>
              <a:gd name="connsiteX25" fmla="*/ 647700 w 953770"/>
              <a:gd name="connsiteY25" fmla="*/ 767570 h 1788650"/>
              <a:gd name="connsiteX26" fmla="*/ 640080 w 953770"/>
              <a:gd name="connsiteY26" fmla="*/ 737090 h 1788650"/>
              <a:gd name="connsiteX27" fmla="*/ 636270 w 953770"/>
              <a:gd name="connsiteY27" fmla="*/ 725660 h 1788650"/>
              <a:gd name="connsiteX28" fmla="*/ 632460 w 953770"/>
              <a:gd name="connsiteY28" fmla="*/ 710420 h 1788650"/>
              <a:gd name="connsiteX29" fmla="*/ 624840 w 953770"/>
              <a:gd name="connsiteY29" fmla="*/ 698990 h 1788650"/>
              <a:gd name="connsiteX30" fmla="*/ 621030 w 953770"/>
              <a:gd name="connsiteY30" fmla="*/ 683750 h 1788650"/>
              <a:gd name="connsiteX31" fmla="*/ 605790 w 953770"/>
              <a:gd name="connsiteY31" fmla="*/ 653270 h 1788650"/>
              <a:gd name="connsiteX32" fmla="*/ 586740 w 953770"/>
              <a:gd name="connsiteY32" fmla="*/ 622790 h 1788650"/>
              <a:gd name="connsiteX33" fmla="*/ 567690 w 953770"/>
              <a:gd name="connsiteY33" fmla="*/ 584690 h 1788650"/>
              <a:gd name="connsiteX34" fmla="*/ 567690 w 953770"/>
              <a:gd name="connsiteY34" fmla="*/ 584690 h 1788650"/>
              <a:gd name="connsiteX35" fmla="*/ 537210 w 953770"/>
              <a:gd name="connsiteY35" fmla="*/ 538970 h 1788650"/>
              <a:gd name="connsiteX36" fmla="*/ 518160 w 953770"/>
              <a:gd name="connsiteY36" fmla="*/ 504680 h 1788650"/>
              <a:gd name="connsiteX37" fmla="*/ 510540 w 953770"/>
              <a:gd name="connsiteY37" fmla="*/ 493250 h 1788650"/>
              <a:gd name="connsiteX38" fmla="*/ 468630 w 953770"/>
              <a:gd name="connsiteY38" fmla="*/ 455150 h 1788650"/>
              <a:gd name="connsiteX39" fmla="*/ 434340 w 953770"/>
              <a:gd name="connsiteY39" fmla="*/ 417050 h 1788650"/>
              <a:gd name="connsiteX40" fmla="*/ 403860 w 953770"/>
              <a:gd name="connsiteY40" fmla="*/ 390380 h 1788650"/>
              <a:gd name="connsiteX41" fmla="*/ 369570 w 953770"/>
              <a:gd name="connsiteY41" fmla="*/ 359900 h 1788650"/>
              <a:gd name="connsiteX42" fmla="*/ 342900 w 953770"/>
              <a:gd name="connsiteY42" fmla="*/ 344660 h 1788650"/>
              <a:gd name="connsiteX43" fmla="*/ 308610 w 953770"/>
              <a:gd name="connsiteY43" fmla="*/ 317990 h 1788650"/>
              <a:gd name="connsiteX44" fmla="*/ 281940 w 953770"/>
              <a:gd name="connsiteY44" fmla="*/ 302750 h 1788650"/>
              <a:gd name="connsiteX45" fmla="*/ 270510 w 953770"/>
              <a:gd name="connsiteY45" fmla="*/ 295130 h 1788650"/>
              <a:gd name="connsiteX46" fmla="*/ 224246 w 953770"/>
              <a:gd name="connsiteY46" fmla="*/ 264106 h 1788650"/>
              <a:gd name="connsiteX47" fmla="*/ 188323 w 953770"/>
              <a:gd name="connsiteY47" fmla="*/ 247232 h 1788650"/>
              <a:gd name="connsiteX48" fmla="*/ 163286 w 953770"/>
              <a:gd name="connsiteY48" fmla="*/ 215120 h 1788650"/>
              <a:gd name="connsiteX49" fmla="*/ 117566 w 953770"/>
              <a:gd name="connsiteY49" fmla="*/ 195526 h 1788650"/>
              <a:gd name="connsiteX50" fmla="*/ 76200 w 953770"/>
              <a:gd name="connsiteY50" fmla="*/ 167768 h 1788650"/>
              <a:gd name="connsiteX51" fmla="*/ 30480 w 953770"/>
              <a:gd name="connsiteY51" fmla="*/ 142730 h 1788650"/>
              <a:gd name="connsiteX52" fmla="*/ 22860 w 953770"/>
              <a:gd name="connsiteY52" fmla="*/ 127490 h 1788650"/>
              <a:gd name="connsiteX53" fmla="*/ 11430 w 953770"/>
              <a:gd name="connsiteY53" fmla="*/ 119870 h 1788650"/>
              <a:gd name="connsiteX54" fmla="*/ 19050 w 953770"/>
              <a:gd name="connsiteY54" fmla="*/ 104630 h 1788650"/>
              <a:gd name="connsiteX55" fmla="*/ 30480 w 953770"/>
              <a:gd name="connsiteY55" fmla="*/ 116060 h 1788650"/>
              <a:gd name="connsiteX56" fmla="*/ 41910 w 953770"/>
              <a:gd name="connsiteY56" fmla="*/ 123680 h 1788650"/>
              <a:gd name="connsiteX57" fmla="*/ 60960 w 953770"/>
              <a:gd name="connsiteY57" fmla="*/ 127490 h 1788650"/>
              <a:gd name="connsiteX58" fmla="*/ 53340 w 953770"/>
              <a:gd name="connsiteY58" fmla="*/ 97010 h 1788650"/>
              <a:gd name="connsiteX59" fmla="*/ 49530 w 953770"/>
              <a:gd name="connsiteY59" fmla="*/ 77960 h 1788650"/>
              <a:gd name="connsiteX60" fmla="*/ 72390 w 953770"/>
              <a:gd name="connsiteY60" fmla="*/ 93200 h 1788650"/>
              <a:gd name="connsiteX61" fmla="*/ 83820 w 953770"/>
              <a:gd name="connsiteY61" fmla="*/ 70340 h 1788650"/>
              <a:gd name="connsiteX62" fmla="*/ 110490 w 953770"/>
              <a:gd name="connsiteY62" fmla="*/ 89390 h 1788650"/>
              <a:gd name="connsiteX63" fmla="*/ 118110 w 953770"/>
              <a:gd name="connsiteY63" fmla="*/ 74150 h 1788650"/>
              <a:gd name="connsiteX64" fmla="*/ 125730 w 953770"/>
              <a:gd name="connsiteY64" fmla="*/ 51290 h 1788650"/>
              <a:gd name="connsiteX65" fmla="*/ 133350 w 953770"/>
              <a:gd name="connsiteY65" fmla="*/ 62720 h 1788650"/>
              <a:gd name="connsiteX66" fmla="*/ 140970 w 953770"/>
              <a:gd name="connsiteY66" fmla="*/ 51290 h 1788650"/>
              <a:gd name="connsiteX67" fmla="*/ 182880 w 953770"/>
              <a:gd name="connsiteY67" fmla="*/ 39860 h 1788650"/>
              <a:gd name="connsiteX68" fmla="*/ 211182 w 953770"/>
              <a:gd name="connsiteY68" fmla="*/ 51834 h 1788650"/>
              <a:gd name="connsiteX69" fmla="*/ 242207 w 953770"/>
              <a:gd name="connsiteY69" fmla="*/ 74695 h 1788650"/>
              <a:gd name="connsiteX70" fmla="*/ 283573 w 953770"/>
              <a:gd name="connsiteY70" fmla="*/ 104085 h 1788650"/>
              <a:gd name="connsiteX71" fmla="*/ 349431 w 953770"/>
              <a:gd name="connsiteY71" fmla="*/ 132389 h 1788650"/>
              <a:gd name="connsiteX72" fmla="*/ 389165 w 953770"/>
              <a:gd name="connsiteY72" fmla="*/ 159058 h 1788650"/>
              <a:gd name="connsiteX73" fmla="*/ 421277 w 953770"/>
              <a:gd name="connsiteY73" fmla="*/ 181374 h 1788650"/>
              <a:gd name="connsiteX74" fmla="*/ 457200 w 953770"/>
              <a:gd name="connsiteY74" fmla="*/ 209677 h 1788650"/>
              <a:gd name="connsiteX75" fmla="*/ 524147 w 953770"/>
              <a:gd name="connsiteY75" fmla="*/ 265195 h 1788650"/>
              <a:gd name="connsiteX76" fmla="*/ 555716 w 953770"/>
              <a:gd name="connsiteY76" fmla="*/ 294586 h 1788650"/>
              <a:gd name="connsiteX77" fmla="*/ 594360 w 953770"/>
              <a:gd name="connsiteY77" fmla="*/ 331597 h 1788650"/>
              <a:gd name="connsiteX78" fmla="*/ 622119 w 953770"/>
              <a:gd name="connsiteY78" fmla="*/ 369697 h 1788650"/>
              <a:gd name="connsiteX79" fmla="*/ 647700 w 953770"/>
              <a:gd name="connsiteY79" fmla="*/ 390380 h 1788650"/>
              <a:gd name="connsiteX80" fmla="*/ 678180 w 953770"/>
              <a:gd name="connsiteY80" fmla="*/ 436100 h 1788650"/>
              <a:gd name="connsiteX81" fmla="*/ 704850 w 953770"/>
              <a:gd name="connsiteY81" fmla="*/ 474200 h 1788650"/>
              <a:gd name="connsiteX82" fmla="*/ 741317 w 953770"/>
              <a:gd name="connsiteY82" fmla="*/ 549312 h 1788650"/>
              <a:gd name="connsiteX83" fmla="*/ 767987 w 953770"/>
              <a:gd name="connsiteY83" fmla="*/ 599930 h 1788650"/>
              <a:gd name="connsiteX84" fmla="*/ 798467 w 953770"/>
              <a:gd name="connsiteY84" fmla="*/ 651093 h 1788650"/>
              <a:gd name="connsiteX85" fmla="*/ 807176 w 953770"/>
              <a:gd name="connsiteY85" fmla="*/ 567273 h 1788650"/>
              <a:gd name="connsiteX86" fmla="*/ 801188 w 953770"/>
              <a:gd name="connsiteY86" fmla="*/ 501959 h 1788650"/>
              <a:gd name="connsiteX87" fmla="*/ 796290 w 953770"/>
              <a:gd name="connsiteY87" fmla="*/ 401810 h 1788650"/>
              <a:gd name="connsiteX88" fmla="*/ 792480 w 953770"/>
              <a:gd name="connsiteY88" fmla="*/ 337040 h 1788650"/>
              <a:gd name="connsiteX89" fmla="*/ 784860 w 953770"/>
              <a:gd name="connsiteY89" fmla="*/ 291320 h 1788650"/>
              <a:gd name="connsiteX90" fmla="*/ 788670 w 953770"/>
              <a:gd name="connsiteY90" fmla="*/ 196070 h 1788650"/>
              <a:gd name="connsiteX91" fmla="*/ 792480 w 953770"/>
              <a:gd name="connsiteY91" fmla="*/ 177020 h 1788650"/>
              <a:gd name="connsiteX92" fmla="*/ 800100 w 953770"/>
              <a:gd name="connsiteY92" fmla="*/ 199880 h 1788650"/>
              <a:gd name="connsiteX93" fmla="*/ 803910 w 953770"/>
              <a:gd name="connsiteY93" fmla="*/ 237980 h 1788650"/>
              <a:gd name="connsiteX94" fmla="*/ 807720 w 953770"/>
              <a:gd name="connsiteY94" fmla="*/ 268460 h 1788650"/>
              <a:gd name="connsiteX95" fmla="*/ 815340 w 953770"/>
              <a:gd name="connsiteY95" fmla="*/ 257030 h 1788650"/>
              <a:gd name="connsiteX96" fmla="*/ 826770 w 953770"/>
              <a:gd name="connsiteY96" fmla="*/ 226550 h 1788650"/>
              <a:gd name="connsiteX97" fmla="*/ 845820 w 953770"/>
              <a:gd name="connsiteY97" fmla="*/ 180830 h 1788650"/>
              <a:gd name="connsiteX98" fmla="*/ 853440 w 953770"/>
              <a:gd name="connsiteY98" fmla="*/ 196070 h 1788650"/>
              <a:gd name="connsiteX99" fmla="*/ 868680 w 953770"/>
              <a:gd name="connsiteY99" fmla="*/ 218930 h 1788650"/>
              <a:gd name="connsiteX100" fmla="*/ 876300 w 953770"/>
              <a:gd name="connsiteY100" fmla="*/ 199880 h 1788650"/>
              <a:gd name="connsiteX101" fmla="*/ 883920 w 953770"/>
              <a:gd name="connsiteY101" fmla="*/ 188450 h 1788650"/>
              <a:gd name="connsiteX102" fmla="*/ 887730 w 953770"/>
              <a:gd name="connsiteY102" fmla="*/ 237980 h 1788650"/>
              <a:gd name="connsiteX103" fmla="*/ 894806 w 953770"/>
              <a:gd name="connsiteY103" fmla="*/ 265739 h 1788650"/>
              <a:gd name="connsiteX104" fmla="*/ 906780 w 953770"/>
              <a:gd name="connsiteY104" fmla="*/ 226550 h 1788650"/>
              <a:gd name="connsiteX105" fmla="*/ 929640 w 953770"/>
              <a:gd name="connsiteY105" fmla="*/ 218930 h 1788650"/>
              <a:gd name="connsiteX106" fmla="*/ 933450 w 953770"/>
              <a:gd name="connsiteY106" fmla="*/ 207500 h 1788650"/>
              <a:gd name="connsiteX107" fmla="*/ 944880 w 953770"/>
              <a:gd name="connsiteY107" fmla="*/ 241790 h 1788650"/>
              <a:gd name="connsiteX108" fmla="*/ 941070 w 953770"/>
              <a:gd name="connsiteY108" fmla="*/ 302750 h 1788650"/>
              <a:gd name="connsiteX109" fmla="*/ 944880 w 953770"/>
              <a:gd name="connsiteY109" fmla="*/ 401810 h 1788650"/>
              <a:gd name="connsiteX110" fmla="*/ 948690 w 953770"/>
              <a:gd name="connsiteY110" fmla="*/ 428480 h 1788650"/>
              <a:gd name="connsiteX111" fmla="*/ 952500 w 953770"/>
              <a:gd name="connsiteY111" fmla="*/ 470390 h 1788650"/>
              <a:gd name="connsiteX112" fmla="*/ 950867 w 953770"/>
              <a:gd name="connsiteY112" fmla="*/ 552033 h 1788650"/>
              <a:gd name="connsiteX113" fmla="*/ 945969 w 953770"/>
              <a:gd name="connsiteY113" fmla="*/ 645650 h 1788650"/>
              <a:gd name="connsiteX114" fmla="*/ 946513 w 953770"/>
              <a:gd name="connsiteY114" fmla="*/ 731647 h 1788650"/>
              <a:gd name="connsiteX115" fmla="*/ 938893 w 953770"/>
              <a:gd name="connsiteY115" fmla="*/ 788253 h 1788650"/>
              <a:gd name="connsiteX116" fmla="*/ 941070 w 953770"/>
              <a:gd name="connsiteY116" fmla="*/ 862820 h 1788650"/>
              <a:gd name="connsiteX117" fmla="*/ 933450 w 953770"/>
              <a:gd name="connsiteY117" fmla="*/ 935210 h 1788650"/>
              <a:gd name="connsiteX118" fmla="*/ 925830 w 953770"/>
              <a:gd name="connsiteY118" fmla="*/ 988550 h 1788650"/>
              <a:gd name="connsiteX119" fmla="*/ 929640 w 953770"/>
              <a:gd name="connsiteY119" fmla="*/ 1057130 h 1788650"/>
              <a:gd name="connsiteX120" fmla="*/ 927463 w 953770"/>
              <a:gd name="connsiteY120" fmla="*/ 1130608 h 1788650"/>
              <a:gd name="connsiteX121" fmla="*/ 917121 w 953770"/>
              <a:gd name="connsiteY121" fmla="*/ 1211707 h 1788650"/>
              <a:gd name="connsiteX122" fmla="*/ 917665 w 953770"/>
              <a:gd name="connsiteY122" fmla="*/ 1276477 h 1788650"/>
              <a:gd name="connsiteX123" fmla="*/ 907324 w 953770"/>
              <a:gd name="connsiteY123" fmla="*/ 1341247 h 1788650"/>
              <a:gd name="connsiteX124" fmla="*/ 910590 w 953770"/>
              <a:gd name="connsiteY124" fmla="*/ 1380980 h 1788650"/>
              <a:gd name="connsiteX125" fmla="*/ 902970 w 953770"/>
              <a:gd name="connsiteY125" fmla="*/ 1460446 h 1788650"/>
              <a:gd name="connsiteX126" fmla="*/ 898071 w 953770"/>
              <a:gd name="connsiteY126" fmla="*/ 1525216 h 1788650"/>
              <a:gd name="connsiteX127" fmla="*/ 892628 w 953770"/>
              <a:gd name="connsiteY127" fmla="*/ 1573113 h 1788650"/>
              <a:gd name="connsiteX128" fmla="*/ 887730 w 953770"/>
              <a:gd name="connsiteY128" fmla="*/ 1609580 h 1788650"/>
              <a:gd name="connsiteX129" fmla="*/ 891540 w 953770"/>
              <a:gd name="connsiteY129" fmla="*/ 1617200 h 1788650"/>
              <a:gd name="connsiteX0" fmla="*/ 697230 w 953770"/>
              <a:gd name="connsiteY0" fmla="*/ 1788650 h 1788650"/>
              <a:gd name="connsiteX1" fmla="*/ 704850 w 953770"/>
              <a:gd name="connsiteY1" fmla="*/ 1758170 h 1788650"/>
              <a:gd name="connsiteX2" fmla="*/ 708660 w 953770"/>
              <a:gd name="connsiteY2" fmla="*/ 1742930 h 1788650"/>
              <a:gd name="connsiteX3" fmla="*/ 712470 w 953770"/>
              <a:gd name="connsiteY3" fmla="*/ 1716260 h 1788650"/>
              <a:gd name="connsiteX4" fmla="*/ 716280 w 953770"/>
              <a:gd name="connsiteY4" fmla="*/ 1697210 h 1788650"/>
              <a:gd name="connsiteX5" fmla="*/ 723900 w 953770"/>
              <a:gd name="connsiteY5" fmla="*/ 1674350 h 1788650"/>
              <a:gd name="connsiteX6" fmla="*/ 731520 w 953770"/>
              <a:gd name="connsiteY6" fmla="*/ 1590530 h 1788650"/>
              <a:gd name="connsiteX7" fmla="*/ 735330 w 953770"/>
              <a:gd name="connsiteY7" fmla="*/ 1579100 h 1788650"/>
              <a:gd name="connsiteX8" fmla="*/ 739140 w 953770"/>
              <a:gd name="connsiteY8" fmla="*/ 1529570 h 1788650"/>
              <a:gd name="connsiteX9" fmla="*/ 742950 w 953770"/>
              <a:gd name="connsiteY9" fmla="*/ 1514330 h 1788650"/>
              <a:gd name="connsiteX10" fmla="*/ 740772 w 953770"/>
              <a:gd name="connsiteY10" fmla="*/ 1423979 h 1788650"/>
              <a:gd name="connsiteX11" fmla="*/ 744583 w 953770"/>
              <a:gd name="connsiteY11" fmla="*/ 1400030 h 1788650"/>
              <a:gd name="connsiteX12" fmla="*/ 740228 w 953770"/>
              <a:gd name="connsiteY12" fmla="*/ 1344513 h 1788650"/>
              <a:gd name="connsiteX13" fmla="*/ 733698 w 953770"/>
              <a:gd name="connsiteY13" fmla="*/ 1231302 h 1788650"/>
              <a:gd name="connsiteX14" fmla="*/ 729887 w 953770"/>
              <a:gd name="connsiteY14" fmla="*/ 1182316 h 1788650"/>
              <a:gd name="connsiteX15" fmla="*/ 727710 w 953770"/>
              <a:gd name="connsiteY15" fmla="*/ 1123533 h 1788650"/>
              <a:gd name="connsiteX16" fmla="*/ 712470 w 953770"/>
              <a:gd name="connsiteY16" fmla="*/ 942830 h 1788650"/>
              <a:gd name="connsiteX17" fmla="*/ 701040 w 953770"/>
              <a:gd name="connsiteY17" fmla="*/ 897110 h 1788650"/>
              <a:gd name="connsiteX18" fmla="*/ 693420 w 953770"/>
              <a:gd name="connsiteY18" fmla="*/ 881870 h 1788650"/>
              <a:gd name="connsiteX19" fmla="*/ 685800 w 953770"/>
              <a:gd name="connsiteY19" fmla="*/ 859010 h 1788650"/>
              <a:gd name="connsiteX20" fmla="*/ 674370 w 953770"/>
              <a:gd name="connsiteY20" fmla="*/ 832340 h 1788650"/>
              <a:gd name="connsiteX21" fmla="*/ 666750 w 953770"/>
              <a:gd name="connsiteY21" fmla="*/ 817100 h 1788650"/>
              <a:gd name="connsiteX22" fmla="*/ 659130 w 953770"/>
              <a:gd name="connsiteY22" fmla="*/ 794240 h 1788650"/>
              <a:gd name="connsiteX23" fmla="*/ 655320 w 953770"/>
              <a:gd name="connsiteY23" fmla="*/ 779000 h 1788650"/>
              <a:gd name="connsiteX24" fmla="*/ 647700 w 953770"/>
              <a:gd name="connsiteY24" fmla="*/ 767570 h 1788650"/>
              <a:gd name="connsiteX25" fmla="*/ 640080 w 953770"/>
              <a:gd name="connsiteY25" fmla="*/ 737090 h 1788650"/>
              <a:gd name="connsiteX26" fmla="*/ 636270 w 953770"/>
              <a:gd name="connsiteY26" fmla="*/ 725660 h 1788650"/>
              <a:gd name="connsiteX27" fmla="*/ 632460 w 953770"/>
              <a:gd name="connsiteY27" fmla="*/ 710420 h 1788650"/>
              <a:gd name="connsiteX28" fmla="*/ 624840 w 953770"/>
              <a:gd name="connsiteY28" fmla="*/ 698990 h 1788650"/>
              <a:gd name="connsiteX29" fmla="*/ 621030 w 953770"/>
              <a:gd name="connsiteY29" fmla="*/ 683750 h 1788650"/>
              <a:gd name="connsiteX30" fmla="*/ 605790 w 953770"/>
              <a:gd name="connsiteY30" fmla="*/ 653270 h 1788650"/>
              <a:gd name="connsiteX31" fmla="*/ 586740 w 953770"/>
              <a:gd name="connsiteY31" fmla="*/ 622790 h 1788650"/>
              <a:gd name="connsiteX32" fmla="*/ 567690 w 953770"/>
              <a:gd name="connsiteY32" fmla="*/ 584690 h 1788650"/>
              <a:gd name="connsiteX33" fmla="*/ 567690 w 953770"/>
              <a:gd name="connsiteY33" fmla="*/ 584690 h 1788650"/>
              <a:gd name="connsiteX34" fmla="*/ 537210 w 953770"/>
              <a:gd name="connsiteY34" fmla="*/ 538970 h 1788650"/>
              <a:gd name="connsiteX35" fmla="*/ 518160 w 953770"/>
              <a:gd name="connsiteY35" fmla="*/ 504680 h 1788650"/>
              <a:gd name="connsiteX36" fmla="*/ 510540 w 953770"/>
              <a:gd name="connsiteY36" fmla="*/ 493250 h 1788650"/>
              <a:gd name="connsiteX37" fmla="*/ 468630 w 953770"/>
              <a:gd name="connsiteY37" fmla="*/ 455150 h 1788650"/>
              <a:gd name="connsiteX38" fmla="*/ 434340 w 953770"/>
              <a:gd name="connsiteY38" fmla="*/ 417050 h 1788650"/>
              <a:gd name="connsiteX39" fmla="*/ 403860 w 953770"/>
              <a:gd name="connsiteY39" fmla="*/ 390380 h 1788650"/>
              <a:gd name="connsiteX40" fmla="*/ 369570 w 953770"/>
              <a:gd name="connsiteY40" fmla="*/ 359900 h 1788650"/>
              <a:gd name="connsiteX41" fmla="*/ 342900 w 953770"/>
              <a:gd name="connsiteY41" fmla="*/ 344660 h 1788650"/>
              <a:gd name="connsiteX42" fmla="*/ 308610 w 953770"/>
              <a:gd name="connsiteY42" fmla="*/ 317990 h 1788650"/>
              <a:gd name="connsiteX43" fmla="*/ 281940 w 953770"/>
              <a:gd name="connsiteY43" fmla="*/ 302750 h 1788650"/>
              <a:gd name="connsiteX44" fmla="*/ 270510 w 953770"/>
              <a:gd name="connsiteY44" fmla="*/ 295130 h 1788650"/>
              <a:gd name="connsiteX45" fmla="*/ 224246 w 953770"/>
              <a:gd name="connsiteY45" fmla="*/ 264106 h 1788650"/>
              <a:gd name="connsiteX46" fmla="*/ 188323 w 953770"/>
              <a:gd name="connsiteY46" fmla="*/ 247232 h 1788650"/>
              <a:gd name="connsiteX47" fmla="*/ 163286 w 953770"/>
              <a:gd name="connsiteY47" fmla="*/ 215120 h 1788650"/>
              <a:gd name="connsiteX48" fmla="*/ 117566 w 953770"/>
              <a:gd name="connsiteY48" fmla="*/ 195526 h 1788650"/>
              <a:gd name="connsiteX49" fmla="*/ 76200 w 953770"/>
              <a:gd name="connsiteY49" fmla="*/ 167768 h 1788650"/>
              <a:gd name="connsiteX50" fmla="*/ 30480 w 953770"/>
              <a:gd name="connsiteY50" fmla="*/ 142730 h 1788650"/>
              <a:gd name="connsiteX51" fmla="*/ 22860 w 953770"/>
              <a:gd name="connsiteY51" fmla="*/ 127490 h 1788650"/>
              <a:gd name="connsiteX52" fmla="*/ 11430 w 953770"/>
              <a:gd name="connsiteY52" fmla="*/ 119870 h 1788650"/>
              <a:gd name="connsiteX53" fmla="*/ 19050 w 953770"/>
              <a:gd name="connsiteY53" fmla="*/ 104630 h 1788650"/>
              <a:gd name="connsiteX54" fmla="*/ 30480 w 953770"/>
              <a:gd name="connsiteY54" fmla="*/ 116060 h 1788650"/>
              <a:gd name="connsiteX55" fmla="*/ 41910 w 953770"/>
              <a:gd name="connsiteY55" fmla="*/ 123680 h 1788650"/>
              <a:gd name="connsiteX56" fmla="*/ 60960 w 953770"/>
              <a:gd name="connsiteY56" fmla="*/ 127490 h 1788650"/>
              <a:gd name="connsiteX57" fmla="*/ 53340 w 953770"/>
              <a:gd name="connsiteY57" fmla="*/ 97010 h 1788650"/>
              <a:gd name="connsiteX58" fmla="*/ 49530 w 953770"/>
              <a:gd name="connsiteY58" fmla="*/ 77960 h 1788650"/>
              <a:gd name="connsiteX59" fmla="*/ 72390 w 953770"/>
              <a:gd name="connsiteY59" fmla="*/ 93200 h 1788650"/>
              <a:gd name="connsiteX60" fmla="*/ 83820 w 953770"/>
              <a:gd name="connsiteY60" fmla="*/ 70340 h 1788650"/>
              <a:gd name="connsiteX61" fmla="*/ 110490 w 953770"/>
              <a:gd name="connsiteY61" fmla="*/ 89390 h 1788650"/>
              <a:gd name="connsiteX62" fmla="*/ 118110 w 953770"/>
              <a:gd name="connsiteY62" fmla="*/ 74150 h 1788650"/>
              <a:gd name="connsiteX63" fmla="*/ 125730 w 953770"/>
              <a:gd name="connsiteY63" fmla="*/ 51290 h 1788650"/>
              <a:gd name="connsiteX64" fmla="*/ 133350 w 953770"/>
              <a:gd name="connsiteY64" fmla="*/ 62720 h 1788650"/>
              <a:gd name="connsiteX65" fmla="*/ 140970 w 953770"/>
              <a:gd name="connsiteY65" fmla="*/ 51290 h 1788650"/>
              <a:gd name="connsiteX66" fmla="*/ 182880 w 953770"/>
              <a:gd name="connsiteY66" fmla="*/ 39860 h 1788650"/>
              <a:gd name="connsiteX67" fmla="*/ 211182 w 953770"/>
              <a:gd name="connsiteY67" fmla="*/ 51834 h 1788650"/>
              <a:gd name="connsiteX68" fmla="*/ 242207 w 953770"/>
              <a:gd name="connsiteY68" fmla="*/ 74695 h 1788650"/>
              <a:gd name="connsiteX69" fmla="*/ 283573 w 953770"/>
              <a:gd name="connsiteY69" fmla="*/ 104085 h 1788650"/>
              <a:gd name="connsiteX70" fmla="*/ 349431 w 953770"/>
              <a:gd name="connsiteY70" fmla="*/ 132389 h 1788650"/>
              <a:gd name="connsiteX71" fmla="*/ 389165 w 953770"/>
              <a:gd name="connsiteY71" fmla="*/ 159058 h 1788650"/>
              <a:gd name="connsiteX72" fmla="*/ 421277 w 953770"/>
              <a:gd name="connsiteY72" fmla="*/ 181374 h 1788650"/>
              <a:gd name="connsiteX73" fmla="*/ 457200 w 953770"/>
              <a:gd name="connsiteY73" fmla="*/ 209677 h 1788650"/>
              <a:gd name="connsiteX74" fmla="*/ 524147 w 953770"/>
              <a:gd name="connsiteY74" fmla="*/ 265195 h 1788650"/>
              <a:gd name="connsiteX75" fmla="*/ 555716 w 953770"/>
              <a:gd name="connsiteY75" fmla="*/ 294586 h 1788650"/>
              <a:gd name="connsiteX76" fmla="*/ 594360 w 953770"/>
              <a:gd name="connsiteY76" fmla="*/ 331597 h 1788650"/>
              <a:gd name="connsiteX77" fmla="*/ 622119 w 953770"/>
              <a:gd name="connsiteY77" fmla="*/ 369697 h 1788650"/>
              <a:gd name="connsiteX78" fmla="*/ 647700 w 953770"/>
              <a:gd name="connsiteY78" fmla="*/ 390380 h 1788650"/>
              <a:gd name="connsiteX79" fmla="*/ 678180 w 953770"/>
              <a:gd name="connsiteY79" fmla="*/ 436100 h 1788650"/>
              <a:gd name="connsiteX80" fmla="*/ 704850 w 953770"/>
              <a:gd name="connsiteY80" fmla="*/ 474200 h 1788650"/>
              <a:gd name="connsiteX81" fmla="*/ 741317 w 953770"/>
              <a:gd name="connsiteY81" fmla="*/ 549312 h 1788650"/>
              <a:gd name="connsiteX82" fmla="*/ 767987 w 953770"/>
              <a:gd name="connsiteY82" fmla="*/ 599930 h 1788650"/>
              <a:gd name="connsiteX83" fmla="*/ 798467 w 953770"/>
              <a:gd name="connsiteY83" fmla="*/ 651093 h 1788650"/>
              <a:gd name="connsiteX84" fmla="*/ 807176 w 953770"/>
              <a:gd name="connsiteY84" fmla="*/ 567273 h 1788650"/>
              <a:gd name="connsiteX85" fmla="*/ 801188 w 953770"/>
              <a:gd name="connsiteY85" fmla="*/ 501959 h 1788650"/>
              <a:gd name="connsiteX86" fmla="*/ 796290 w 953770"/>
              <a:gd name="connsiteY86" fmla="*/ 401810 h 1788650"/>
              <a:gd name="connsiteX87" fmla="*/ 792480 w 953770"/>
              <a:gd name="connsiteY87" fmla="*/ 337040 h 1788650"/>
              <a:gd name="connsiteX88" fmla="*/ 784860 w 953770"/>
              <a:gd name="connsiteY88" fmla="*/ 291320 h 1788650"/>
              <a:gd name="connsiteX89" fmla="*/ 788670 w 953770"/>
              <a:gd name="connsiteY89" fmla="*/ 196070 h 1788650"/>
              <a:gd name="connsiteX90" fmla="*/ 792480 w 953770"/>
              <a:gd name="connsiteY90" fmla="*/ 177020 h 1788650"/>
              <a:gd name="connsiteX91" fmla="*/ 800100 w 953770"/>
              <a:gd name="connsiteY91" fmla="*/ 199880 h 1788650"/>
              <a:gd name="connsiteX92" fmla="*/ 803910 w 953770"/>
              <a:gd name="connsiteY92" fmla="*/ 237980 h 1788650"/>
              <a:gd name="connsiteX93" fmla="*/ 807720 w 953770"/>
              <a:gd name="connsiteY93" fmla="*/ 268460 h 1788650"/>
              <a:gd name="connsiteX94" fmla="*/ 815340 w 953770"/>
              <a:gd name="connsiteY94" fmla="*/ 257030 h 1788650"/>
              <a:gd name="connsiteX95" fmla="*/ 826770 w 953770"/>
              <a:gd name="connsiteY95" fmla="*/ 226550 h 1788650"/>
              <a:gd name="connsiteX96" fmla="*/ 845820 w 953770"/>
              <a:gd name="connsiteY96" fmla="*/ 180830 h 1788650"/>
              <a:gd name="connsiteX97" fmla="*/ 853440 w 953770"/>
              <a:gd name="connsiteY97" fmla="*/ 196070 h 1788650"/>
              <a:gd name="connsiteX98" fmla="*/ 868680 w 953770"/>
              <a:gd name="connsiteY98" fmla="*/ 218930 h 1788650"/>
              <a:gd name="connsiteX99" fmla="*/ 876300 w 953770"/>
              <a:gd name="connsiteY99" fmla="*/ 199880 h 1788650"/>
              <a:gd name="connsiteX100" fmla="*/ 883920 w 953770"/>
              <a:gd name="connsiteY100" fmla="*/ 188450 h 1788650"/>
              <a:gd name="connsiteX101" fmla="*/ 887730 w 953770"/>
              <a:gd name="connsiteY101" fmla="*/ 237980 h 1788650"/>
              <a:gd name="connsiteX102" fmla="*/ 894806 w 953770"/>
              <a:gd name="connsiteY102" fmla="*/ 265739 h 1788650"/>
              <a:gd name="connsiteX103" fmla="*/ 906780 w 953770"/>
              <a:gd name="connsiteY103" fmla="*/ 226550 h 1788650"/>
              <a:gd name="connsiteX104" fmla="*/ 929640 w 953770"/>
              <a:gd name="connsiteY104" fmla="*/ 218930 h 1788650"/>
              <a:gd name="connsiteX105" fmla="*/ 933450 w 953770"/>
              <a:gd name="connsiteY105" fmla="*/ 207500 h 1788650"/>
              <a:gd name="connsiteX106" fmla="*/ 944880 w 953770"/>
              <a:gd name="connsiteY106" fmla="*/ 241790 h 1788650"/>
              <a:gd name="connsiteX107" fmla="*/ 941070 w 953770"/>
              <a:gd name="connsiteY107" fmla="*/ 302750 h 1788650"/>
              <a:gd name="connsiteX108" fmla="*/ 944880 w 953770"/>
              <a:gd name="connsiteY108" fmla="*/ 401810 h 1788650"/>
              <a:gd name="connsiteX109" fmla="*/ 948690 w 953770"/>
              <a:gd name="connsiteY109" fmla="*/ 428480 h 1788650"/>
              <a:gd name="connsiteX110" fmla="*/ 952500 w 953770"/>
              <a:gd name="connsiteY110" fmla="*/ 470390 h 1788650"/>
              <a:gd name="connsiteX111" fmla="*/ 950867 w 953770"/>
              <a:gd name="connsiteY111" fmla="*/ 552033 h 1788650"/>
              <a:gd name="connsiteX112" fmla="*/ 945969 w 953770"/>
              <a:gd name="connsiteY112" fmla="*/ 645650 h 1788650"/>
              <a:gd name="connsiteX113" fmla="*/ 946513 w 953770"/>
              <a:gd name="connsiteY113" fmla="*/ 731647 h 1788650"/>
              <a:gd name="connsiteX114" fmla="*/ 938893 w 953770"/>
              <a:gd name="connsiteY114" fmla="*/ 788253 h 1788650"/>
              <a:gd name="connsiteX115" fmla="*/ 941070 w 953770"/>
              <a:gd name="connsiteY115" fmla="*/ 862820 h 1788650"/>
              <a:gd name="connsiteX116" fmla="*/ 933450 w 953770"/>
              <a:gd name="connsiteY116" fmla="*/ 935210 h 1788650"/>
              <a:gd name="connsiteX117" fmla="*/ 925830 w 953770"/>
              <a:gd name="connsiteY117" fmla="*/ 988550 h 1788650"/>
              <a:gd name="connsiteX118" fmla="*/ 929640 w 953770"/>
              <a:gd name="connsiteY118" fmla="*/ 1057130 h 1788650"/>
              <a:gd name="connsiteX119" fmla="*/ 927463 w 953770"/>
              <a:gd name="connsiteY119" fmla="*/ 1130608 h 1788650"/>
              <a:gd name="connsiteX120" fmla="*/ 917121 w 953770"/>
              <a:gd name="connsiteY120" fmla="*/ 1211707 h 1788650"/>
              <a:gd name="connsiteX121" fmla="*/ 917665 w 953770"/>
              <a:gd name="connsiteY121" fmla="*/ 1276477 h 1788650"/>
              <a:gd name="connsiteX122" fmla="*/ 907324 w 953770"/>
              <a:gd name="connsiteY122" fmla="*/ 1341247 h 1788650"/>
              <a:gd name="connsiteX123" fmla="*/ 910590 w 953770"/>
              <a:gd name="connsiteY123" fmla="*/ 1380980 h 1788650"/>
              <a:gd name="connsiteX124" fmla="*/ 902970 w 953770"/>
              <a:gd name="connsiteY124" fmla="*/ 1460446 h 1788650"/>
              <a:gd name="connsiteX125" fmla="*/ 898071 w 953770"/>
              <a:gd name="connsiteY125" fmla="*/ 1525216 h 1788650"/>
              <a:gd name="connsiteX126" fmla="*/ 892628 w 953770"/>
              <a:gd name="connsiteY126" fmla="*/ 1573113 h 1788650"/>
              <a:gd name="connsiteX127" fmla="*/ 887730 w 953770"/>
              <a:gd name="connsiteY127" fmla="*/ 1609580 h 1788650"/>
              <a:gd name="connsiteX128" fmla="*/ 891540 w 953770"/>
              <a:gd name="connsiteY128" fmla="*/ 1617200 h 1788650"/>
              <a:gd name="connsiteX0" fmla="*/ 697230 w 953770"/>
              <a:gd name="connsiteY0" fmla="*/ 1788650 h 1788650"/>
              <a:gd name="connsiteX1" fmla="*/ 704850 w 953770"/>
              <a:gd name="connsiteY1" fmla="*/ 1758170 h 1788650"/>
              <a:gd name="connsiteX2" fmla="*/ 708660 w 953770"/>
              <a:gd name="connsiteY2" fmla="*/ 1742930 h 1788650"/>
              <a:gd name="connsiteX3" fmla="*/ 712470 w 953770"/>
              <a:gd name="connsiteY3" fmla="*/ 1716260 h 1788650"/>
              <a:gd name="connsiteX4" fmla="*/ 716280 w 953770"/>
              <a:gd name="connsiteY4" fmla="*/ 1697210 h 1788650"/>
              <a:gd name="connsiteX5" fmla="*/ 723900 w 953770"/>
              <a:gd name="connsiteY5" fmla="*/ 1674350 h 1788650"/>
              <a:gd name="connsiteX6" fmla="*/ 731520 w 953770"/>
              <a:gd name="connsiteY6" fmla="*/ 1590530 h 1788650"/>
              <a:gd name="connsiteX7" fmla="*/ 735330 w 953770"/>
              <a:gd name="connsiteY7" fmla="*/ 1579100 h 1788650"/>
              <a:gd name="connsiteX8" fmla="*/ 739140 w 953770"/>
              <a:gd name="connsiteY8" fmla="*/ 1529570 h 1788650"/>
              <a:gd name="connsiteX9" fmla="*/ 742950 w 953770"/>
              <a:gd name="connsiteY9" fmla="*/ 1514330 h 1788650"/>
              <a:gd name="connsiteX10" fmla="*/ 744583 w 953770"/>
              <a:gd name="connsiteY10" fmla="*/ 1400030 h 1788650"/>
              <a:gd name="connsiteX11" fmla="*/ 740228 w 953770"/>
              <a:gd name="connsiteY11" fmla="*/ 1344513 h 1788650"/>
              <a:gd name="connsiteX12" fmla="*/ 733698 w 953770"/>
              <a:gd name="connsiteY12" fmla="*/ 1231302 h 1788650"/>
              <a:gd name="connsiteX13" fmla="*/ 729887 w 953770"/>
              <a:gd name="connsiteY13" fmla="*/ 1182316 h 1788650"/>
              <a:gd name="connsiteX14" fmla="*/ 727710 w 953770"/>
              <a:gd name="connsiteY14" fmla="*/ 1123533 h 1788650"/>
              <a:gd name="connsiteX15" fmla="*/ 712470 w 953770"/>
              <a:gd name="connsiteY15" fmla="*/ 942830 h 1788650"/>
              <a:gd name="connsiteX16" fmla="*/ 701040 w 953770"/>
              <a:gd name="connsiteY16" fmla="*/ 897110 h 1788650"/>
              <a:gd name="connsiteX17" fmla="*/ 693420 w 953770"/>
              <a:gd name="connsiteY17" fmla="*/ 881870 h 1788650"/>
              <a:gd name="connsiteX18" fmla="*/ 685800 w 953770"/>
              <a:gd name="connsiteY18" fmla="*/ 859010 h 1788650"/>
              <a:gd name="connsiteX19" fmla="*/ 674370 w 953770"/>
              <a:gd name="connsiteY19" fmla="*/ 832340 h 1788650"/>
              <a:gd name="connsiteX20" fmla="*/ 666750 w 953770"/>
              <a:gd name="connsiteY20" fmla="*/ 817100 h 1788650"/>
              <a:gd name="connsiteX21" fmla="*/ 659130 w 953770"/>
              <a:gd name="connsiteY21" fmla="*/ 794240 h 1788650"/>
              <a:gd name="connsiteX22" fmla="*/ 655320 w 953770"/>
              <a:gd name="connsiteY22" fmla="*/ 779000 h 1788650"/>
              <a:gd name="connsiteX23" fmla="*/ 647700 w 953770"/>
              <a:gd name="connsiteY23" fmla="*/ 767570 h 1788650"/>
              <a:gd name="connsiteX24" fmla="*/ 640080 w 953770"/>
              <a:gd name="connsiteY24" fmla="*/ 737090 h 1788650"/>
              <a:gd name="connsiteX25" fmla="*/ 636270 w 953770"/>
              <a:gd name="connsiteY25" fmla="*/ 725660 h 1788650"/>
              <a:gd name="connsiteX26" fmla="*/ 632460 w 953770"/>
              <a:gd name="connsiteY26" fmla="*/ 710420 h 1788650"/>
              <a:gd name="connsiteX27" fmla="*/ 624840 w 953770"/>
              <a:gd name="connsiteY27" fmla="*/ 698990 h 1788650"/>
              <a:gd name="connsiteX28" fmla="*/ 621030 w 953770"/>
              <a:gd name="connsiteY28" fmla="*/ 683750 h 1788650"/>
              <a:gd name="connsiteX29" fmla="*/ 605790 w 953770"/>
              <a:gd name="connsiteY29" fmla="*/ 653270 h 1788650"/>
              <a:gd name="connsiteX30" fmla="*/ 586740 w 953770"/>
              <a:gd name="connsiteY30" fmla="*/ 622790 h 1788650"/>
              <a:gd name="connsiteX31" fmla="*/ 567690 w 953770"/>
              <a:gd name="connsiteY31" fmla="*/ 584690 h 1788650"/>
              <a:gd name="connsiteX32" fmla="*/ 567690 w 953770"/>
              <a:gd name="connsiteY32" fmla="*/ 584690 h 1788650"/>
              <a:gd name="connsiteX33" fmla="*/ 537210 w 953770"/>
              <a:gd name="connsiteY33" fmla="*/ 538970 h 1788650"/>
              <a:gd name="connsiteX34" fmla="*/ 518160 w 953770"/>
              <a:gd name="connsiteY34" fmla="*/ 504680 h 1788650"/>
              <a:gd name="connsiteX35" fmla="*/ 510540 w 953770"/>
              <a:gd name="connsiteY35" fmla="*/ 493250 h 1788650"/>
              <a:gd name="connsiteX36" fmla="*/ 468630 w 953770"/>
              <a:gd name="connsiteY36" fmla="*/ 455150 h 1788650"/>
              <a:gd name="connsiteX37" fmla="*/ 434340 w 953770"/>
              <a:gd name="connsiteY37" fmla="*/ 417050 h 1788650"/>
              <a:gd name="connsiteX38" fmla="*/ 403860 w 953770"/>
              <a:gd name="connsiteY38" fmla="*/ 390380 h 1788650"/>
              <a:gd name="connsiteX39" fmla="*/ 369570 w 953770"/>
              <a:gd name="connsiteY39" fmla="*/ 359900 h 1788650"/>
              <a:gd name="connsiteX40" fmla="*/ 342900 w 953770"/>
              <a:gd name="connsiteY40" fmla="*/ 344660 h 1788650"/>
              <a:gd name="connsiteX41" fmla="*/ 308610 w 953770"/>
              <a:gd name="connsiteY41" fmla="*/ 317990 h 1788650"/>
              <a:gd name="connsiteX42" fmla="*/ 281940 w 953770"/>
              <a:gd name="connsiteY42" fmla="*/ 302750 h 1788650"/>
              <a:gd name="connsiteX43" fmla="*/ 270510 w 953770"/>
              <a:gd name="connsiteY43" fmla="*/ 295130 h 1788650"/>
              <a:gd name="connsiteX44" fmla="*/ 224246 w 953770"/>
              <a:gd name="connsiteY44" fmla="*/ 264106 h 1788650"/>
              <a:gd name="connsiteX45" fmla="*/ 188323 w 953770"/>
              <a:gd name="connsiteY45" fmla="*/ 247232 h 1788650"/>
              <a:gd name="connsiteX46" fmla="*/ 163286 w 953770"/>
              <a:gd name="connsiteY46" fmla="*/ 215120 h 1788650"/>
              <a:gd name="connsiteX47" fmla="*/ 117566 w 953770"/>
              <a:gd name="connsiteY47" fmla="*/ 195526 h 1788650"/>
              <a:gd name="connsiteX48" fmla="*/ 76200 w 953770"/>
              <a:gd name="connsiteY48" fmla="*/ 167768 h 1788650"/>
              <a:gd name="connsiteX49" fmla="*/ 30480 w 953770"/>
              <a:gd name="connsiteY49" fmla="*/ 142730 h 1788650"/>
              <a:gd name="connsiteX50" fmla="*/ 22860 w 953770"/>
              <a:gd name="connsiteY50" fmla="*/ 127490 h 1788650"/>
              <a:gd name="connsiteX51" fmla="*/ 11430 w 953770"/>
              <a:gd name="connsiteY51" fmla="*/ 119870 h 1788650"/>
              <a:gd name="connsiteX52" fmla="*/ 19050 w 953770"/>
              <a:gd name="connsiteY52" fmla="*/ 104630 h 1788650"/>
              <a:gd name="connsiteX53" fmla="*/ 30480 w 953770"/>
              <a:gd name="connsiteY53" fmla="*/ 116060 h 1788650"/>
              <a:gd name="connsiteX54" fmla="*/ 41910 w 953770"/>
              <a:gd name="connsiteY54" fmla="*/ 123680 h 1788650"/>
              <a:gd name="connsiteX55" fmla="*/ 60960 w 953770"/>
              <a:gd name="connsiteY55" fmla="*/ 127490 h 1788650"/>
              <a:gd name="connsiteX56" fmla="*/ 53340 w 953770"/>
              <a:gd name="connsiteY56" fmla="*/ 97010 h 1788650"/>
              <a:gd name="connsiteX57" fmla="*/ 49530 w 953770"/>
              <a:gd name="connsiteY57" fmla="*/ 77960 h 1788650"/>
              <a:gd name="connsiteX58" fmla="*/ 72390 w 953770"/>
              <a:gd name="connsiteY58" fmla="*/ 93200 h 1788650"/>
              <a:gd name="connsiteX59" fmla="*/ 83820 w 953770"/>
              <a:gd name="connsiteY59" fmla="*/ 70340 h 1788650"/>
              <a:gd name="connsiteX60" fmla="*/ 110490 w 953770"/>
              <a:gd name="connsiteY60" fmla="*/ 89390 h 1788650"/>
              <a:gd name="connsiteX61" fmla="*/ 118110 w 953770"/>
              <a:gd name="connsiteY61" fmla="*/ 74150 h 1788650"/>
              <a:gd name="connsiteX62" fmla="*/ 125730 w 953770"/>
              <a:gd name="connsiteY62" fmla="*/ 51290 h 1788650"/>
              <a:gd name="connsiteX63" fmla="*/ 133350 w 953770"/>
              <a:gd name="connsiteY63" fmla="*/ 62720 h 1788650"/>
              <a:gd name="connsiteX64" fmla="*/ 140970 w 953770"/>
              <a:gd name="connsiteY64" fmla="*/ 51290 h 1788650"/>
              <a:gd name="connsiteX65" fmla="*/ 182880 w 953770"/>
              <a:gd name="connsiteY65" fmla="*/ 39860 h 1788650"/>
              <a:gd name="connsiteX66" fmla="*/ 211182 w 953770"/>
              <a:gd name="connsiteY66" fmla="*/ 51834 h 1788650"/>
              <a:gd name="connsiteX67" fmla="*/ 242207 w 953770"/>
              <a:gd name="connsiteY67" fmla="*/ 74695 h 1788650"/>
              <a:gd name="connsiteX68" fmla="*/ 283573 w 953770"/>
              <a:gd name="connsiteY68" fmla="*/ 104085 h 1788650"/>
              <a:gd name="connsiteX69" fmla="*/ 349431 w 953770"/>
              <a:gd name="connsiteY69" fmla="*/ 132389 h 1788650"/>
              <a:gd name="connsiteX70" fmla="*/ 389165 w 953770"/>
              <a:gd name="connsiteY70" fmla="*/ 159058 h 1788650"/>
              <a:gd name="connsiteX71" fmla="*/ 421277 w 953770"/>
              <a:gd name="connsiteY71" fmla="*/ 181374 h 1788650"/>
              <a:gd name="connsiteX72" fmla="*/ 457200 w 953770"/>
              <a:gd name="connsiteY72" fmla="*/ 209677 h 1788650"/>
              <a:gd name="connsiteX73" fmla="*/ 524147 w 953770"/>
              <a:gd name="connsiteY73" fmla="*/ 265195 h 1788650"/>
              <a:gd name="connsiteX74" fmla="*/ 555716 w 953770"/>
              <a:gd name="connsiteY74" fmla="*/ 294586 h 1788650"/>
              <a:gd name="connsiteX75" fmla="*/ 594360 w 953770"/>
              <a:gd name="connsiteY75" fmla="*/ 331597 h 1788650"/>
              <a:gd name="connsiteX76" fmla="*/ 622119 w 953770"/>
              <a:gd name="connsiteY76" fmla="*/ 369697 h 1788650"/>
              <a:gd name="connsiteX77" fmla="*/ 647700 w 953770"/>
              <a:gd name="connsiteY77" fmla="*/ 390380 h 1788650"/>
              <a:gd name="connsiteX78" fmla="*/ 678180 w 953770"/>
              <a:gd name="connsiteY78" fmla="*/ 436100 h 1788650"/>
              <a:gd name="connsiteX79" fmla="*/ 704850 w 953770"/>
              <a:gd name="connsiteY79" fmla="*/ 474200 h 1788650"/>
              <a:gd name="connsiteX80" fmla="*/ 741317 w 953770"/>
              <a:gd name="connsiteY80" fmla="*/ 549312 h 1788650"/>
              <a:gd name="connsiteX81" fmla="*/ 767987 w 953770"/>
              <a:gd name="connsiteY81" fmla="*/ 599930 h 1788650"/>
              <a:gd name="connsiteX82" fmla="*/ 798467 w 953770"/>
              <a:gd name="connsiteY82" fmla="*/ 651093 h 1788650"/>
              <a:gd name="connsiteX83" fmla="*/ 807176 w 953770"/>
              <a:gd name="connsiteY83" fmla="*/ 567273 h 1788650"/>
              <a:gd name="connsiteX84" fmla="*/ 801188 w 953770"/>
              <a:gd name="connsiteY84" fmla="*/ 501959 h 1788650"/>
              <a:gd name="connsiteX85" fmla="*/ 796290 w 953770"/>
              <a:gd name="connsiteY85" fmla="*/ 401810 h 1788650"/>
              <a:gd name="connsiteX86" fmla="*/ 792480 w 953770"/>
              <a:gd name="connsiteY86" fmla="*/ 337040 h 1788650"/>
              <a:gd name="connsiteX87" fmla="*/ 784860 w 953770"/>
              <a:gd name="connsiteY87" fmla="*/ 291320 h 1788650"/>
              <a:gd name="connsiteX88" fmla="*/ 788670 w 953770"/>
              <a:gd name="connsiteY88" fmla="*/ 196070 h 1788650"/>
              <a:gd name="connsiteX89" fmla="*/ 792480 w 953770"/>
              <a:gd name="connsiteY89" fmla="*/ 177020 h 1788650"/>
              <a:gd name="connsiteX90" fmla="*/ 800100 w 953770"/>
              <a:gd name="connsiteY90" fmla="*/ 199880 h 1788650"/>
              <a:gd name="connsiteX91" fmla="*/ 803910 w 953770"/>
              <a:gd name="connsiteY91" fmla="*/ 237980 h 1788650"/>
              <a:gd name="connsiteX92" fmla="*/ 807720 w 953770"/>
              <a:gd name="connsiteY92" fmla="*/ 268460 h 1788650"/>
              <a:gd name="connsiteX93" fmla="*/ 815340 w 953770"/>
              <a:gd name="connsiteY93" fmla="*/ 257030 h 1788650"/>
              <a:gd name="connsiteX94" fmla="*/ 826770 w 953770"/>
              <a:gd name="connsiteY94" fmla="*/ 226550 h 1788650"/>
              <a:gd name="connsiteX95" fmla="*/ 845820 w 953770"/>
              <a:gd name="connsiteY95" fmla="*/ 180830 h 1788650"/>
              <a:gd name="connsiteX96" fmla="*/ 853440 w 953770"/>
              <a:gd name="connsiteY96" fmla="*/ 196070 h 1788650"/>
              <a:gd name="connsiteX97" fmla="*/ 868680 w 953770"/>
              <a:gd name="connsiteY97" fmla="*/ 218930 h 1788650"/>
              <a:gd name="connsiteX98" fmla="*/ 876300 w 953770"/>
              <a:gd name="connsiteY98" fmla="*/ 199880 h 1788650"/>
              <a:gd name="connsiteX99" fmla="*/ 883920 w 953770"/>
              <a:gd name="connsiteY99" fmla="*/ 188450 h 1788650"/>
              <a:gd name="connsiteX100" fmla="*/ 887730 w 953770"/>
              <a:gd name="connsiteY100" fmla="*/ 237980 h 1788650"/>
              <a:gd name="connsiteX101" fmla="*/ 894806 w 953770"/>
              <a:gd name="connsiteY101" fmla="*/ 265739 h 1788650"/>
              <a:gd name="connsiteX102" fmla="*/ 906780 w 953770"/>
              <a:gd name="connsiteY102" fmla="*/ 226550 h 1788650"/>
              <a:gd name="connsiteX103" fmla="*/ 929640 w 953770"/>
              <a:gd name="connsiteY103" fmla="*/ 218930 h 1788650"/>
              <a:gd name="connsiteX104" fmla="*/ 933450 w 953770"/>
              <a:gd name="connsiteY104" fmla="*/ 207500 h 1788650"/>
              <a:gd name="connsiteX105" fmla="*/ 944880 w 953770"/>
              <a:gd name="connsiteY105" fmla="*/ 241790 h 1788650"/>
              <a:gd name="connsiteX106" fmla="*/ 941070 w 953770"/>
              <a:gd name="connsiteY106" fmla="*/ 302750 h 1788650"/>
              <a:gd name="connsiteX107" fmla="*/ 944880 w 953770"/>
              <a:gd name="connsiteY107" fmla="*/ 401810 h 1788650"/>
              <a:gd name="connsiteX108" fmla="*/ 948690 w 953770"/>
              <a:gd name="connsiteY108" fmla="*/ 428480 h 1788650"/>
              <a:gd name="connsiteX109" fmla="*/ 952500 w 953770"/>
              <a:gd name="connsiteY109" fmla="*/ 470390 h 1788650"/>
              <a:gd name="connsiteX110" fmla="*/ 950867 w 953770"/>
              <a:gd name="connsiteY110" fmla="*/ 552033 h 1788650"/>
              <a:gd name="connsiteX111" fmla="*/ 945969 w 953770"/>
              <a:gd name="connsiteY111" fmla="*/ 645650 h 1788650"/>
              <a:gd name="connsiteX112" fmla="*/ 946513 w 953770"/>
              <a:gd name="connsiteY112" fmla="*/ 731647 h 1788650"/>
              <a:gd name="connsiteX113" fmla="*/ 938893 w 953770"/>
              <a:gd name="connsiteY113" fmla="*/ 788253 h 1788650"/>
              <a:gd name="connsiteX114" fmla="*/ 941070 w 953770"/>
              <a:gd name="connsiteY114" fmla="*/ 862820 h 1788650"/>
              <a:gd name="connsiteX115" fmla="*/ 933450 w 953770"/>
              <a:gd name="connsiteY115" fmla="*/ 935210 h 1788650"/>
              <a:gd name="connsiteX116" fmla="*/ 925830 w 953770"/>
              <a:gd name="connsiteY116" fmla="*/ 988550 h 1788650"/>
              <a:gd name="connsiteX117" fmla="*/ 929640 w 953770"/>
              <a:gd name="connsiteY117" fmla="*/ 1057130 h 1788650"/>
              <a:gd name="connsiteX118" fmla="*/ 927463 w 953770"/>
              <a:gd name="connsiteY118" fmla="*/ 1130608 h 1788650"/>
              <a:gd name="connsiteX119" fmla="*/ 917121 w 953770"/>
              <a:gd name="connsiteY119" fmla="*/ 1211707 h 1788650"/>
              <a:gd name="connsiteX120" fmla="*/ 917665 w 953770"/>
              <a:gd name="connsiteY120" fmla="*/ 1276477 h 1788650"/>
              <a:gd name="connsiteX121" fmla="*/ 907324 w 953770"/>
              <a:gd name="connsiteY121" fmla="*/ 1341247 h 1788650"/>
              <a:gd name="connsiteX122" fmla="*/ 910590 w 953770"/>
              <a:gd name="connsiteY122" fmla="*/ 1380980 h 1788650"/>
              <a:gd name="connsiteX123" fmla="*/ 902970 w 953770"/>
              <a:gd name="connsiteY123" fmla="*/ 1460446 h 1788650"/>
              <a:gd name="connsiteX124" fmla="*/ 898071 w 953770"/>
              <a:gd name="connsiteY124" fmla="*/ 1525216 h 1788650"/>
              <a:gd name="connsiteX125" fmla="*/ 892628 w 953770"/>
              <a:gd name="connsiteY125" fmla="*/ 1573113 h 1788650"/>
              <a:gd name="connsiteX126" fmla="*/ 887730 w 953770"/>
              <a:gd name="connsiteY126" fmla="*/ 1609580 h 1788650"/>
              <a:gd name="connsiteX127" fmla="*/ 891540 w 953770"/>
              <a:gd name="connsiteY127" fmla="*/ 1617200 h 1788650"/>
              <a:gd name="connsiteX0" fmla="*/ 697230 w 953770"/>
              <a:gd name="connsiteY0" fmla="*/ 1788650 h 1788650"/>
              <a:gd name="connsiteX1" fmla="*/ 704850 w 953770"/>
              <a:gd name="connsiteY1" fmla="*/ 1758170 h 1788650"/>
              <a:gd name="connsiteX2" fmla="*/ 708660 w 953770"/>
              <a:gd name="connsiteY2" fmla="*/ 1742930 h 1788650"/>
              <a:gd name="connsiteX3" fmla="*/ 712470 w 953770"/>
              <a:gd name="connsiteY3" fmla="*/ 1716260 h 1788650"/>
              <a:gd name="connsiteX4" fmla="*/ 716280 w 953770"/>
              <a:gd name="connsiteY4" fmla="*/ 1697210 h 1788650"/>
              <a:gd name="connsiteX5" fmla="*/ 723900 w 953770"/>
              <a:gd name="connsiteY5" fmla="*/ 1674350 h 1788650"/>
              <a:gd name="connsiteX6" fmla="*/ 731520 w 953770"/>
              <a:gd name="connsiteY6" fmla="*/ 1590530 h 1788650"/>
              <a:gd name="connsiteX7" fmla="*/ 735330 w 953770"/>
              <a:gd name="connsiteY7" fmla="*/ 1579100 h 1788650"/>
              <a:gd name="connsiteX8" fmla="*/ 739140 w 953770"/>
              <a:gd name="connsiteY8" fmla="*/ 1529570 h 1788650"/>
              <a:gd name="connsiteX9" fmla="*/ 744583 w 953770"/>
              <a:gd name="connsiteY9" fmla="*/ 1400030 h 1788650"/>
              <a:gd name="connsiteX10" fmla="*/ 740228 w 953770"/>
              <a:gd name="connsiteY10" fmla="*/ 1344513 h 1788650"/>
              <a:gd name="connsiteX11" fmla="*/ 733698 w 953770"/>
              <a:gd name="connsiteY11" fmla="*/ 1231302 h 1788650"/>
              <a:gd name="connsiteX12" fmla="*/ 729887 w 953770"/>
              <a:gd name="connsiteY12" fmla="*/ 1182316 h 1788650"/>
              <a:gd name="connsiteX13" fmla="*/ 727710 w 953770"/>
              <a:gd name="connsiteY13" fmla="*/ 1123533 h 1788650"/>
              <a:gd name="connsiteX14" fmla="*/ 712470 w 953770"/>
              <a:gd name="connsiteY14" fmla="*/ 942830 h 1788650"/>
              <a:gd name="connsiteX15" fmla="*/ 701040 w 953770"/>
              <a:gd name="connsiteY15" fmla="*/ 897110 h 1788650"/>
              <a:gd name="connsiteX16" fmla="*/ 693420 w 953770"/>
              <a:gd name="connsiteY16" fmla="*/ 881870 h 1788650"/>
              <a:gd name="connsiteX17" fmla="*/ 685800 w 953770"/>
              <a:gd name="connsiteY17" fmla="*/ 859010 h 1788650"/>
              <a:gd name="connsiteX18" fmla="*/ 674370 w 953770"/>
              <a:gd name="connsiteY18" fmla="*/ 832340 h 1788650"/>
              <a:gd name="connsiteX19" fmla="*/ 666750 w 953770"/>
              <a:gd name="connsiteY19" fmla="*/ 817100 h 1788650"/>
              <a:gd name="connsiteX20" fmla="*/ 659130 w 953770"/>
              <a:gd name="connsiteY20" fmla="*/ 794240 h 1788650"/>
              <a:gd name="connsiteX21" fmla="*/ 655320 w 953770"/>
              <a:gd name="connsiteY21" fmla="*/ 779000 h 1788650"/>
              <a:gd name="connsiteX22" fmla="*/ 647700 w 953770"/>
              <a:gd name="connsiteY22" fmla="*/ 767570 h 1788650"/>
              <a:gd name="connsiteX23" fmla="*/ 640080 w 953770"/>
              <a:gd name="connsiteY23" fmla="*/ 737090 h 1788650"/>
              <a:gd name="connsiteX24" fmla="*/ 636270 w 953770"/>
              <a:gd name="connsiteY24" fmla="*/ 725660 h 1788650"/>
              <a:gd name="connsiteX25" fmla="*/ 632460 w 953770"/>
              <a:gd name="connsiteY25" fmla="*/ 710420 h 1788650"/>
              <a:gd name="connsiteX26" fmla="*/ 624840 w 953770"/>
              <a:gd name="connsiteY26" fmla="*/ 698990 h 1788650"/>
              <a:gd name="connsiteX27" fmla="*/ 621030 w 953770"/>
              <a:gd name="connsiteY27" fmla="*/ 683750 h 1788650"/>
              <a:gd name="connsiteX28" fmla="*/ 605790 w 953770"/>
              <a:gd name="connsiteY28" fmla="*/ 653270 h 1788650"/>
              <a:gd name="connsiteX29" fmla="*/ 586740 w 953770"/>
              <a:gd name="connsiteY29" fmla="*/ 622790 h 1788650"/>
              <a:gd name="connsiteX30" fmla="*/ 567690 w 953770"/>
              <a:gd name="connsiteY30" fmla="*/ 584690 h 1788650"/>
              <a:gd name="connsiteX31" fmla="*/ 567690 w 953770"/>
              <a:gd name="connsiteY31" fmla="*/ 584690 h 1788650"/>
              <a:gd name="connsiteX32" fmla="*/ 537210 w 953770"/>
              <a:gd name="connsiteY32" fmla="*/ 538970 h 1788650"/>
              <a:gd name="connsiteX33" fmla="*/ 518160 w 953770"/>
              <a:gd name="connsiteY33" fmla="*/ 504680 h 1788650"/>
              <a:gd name="connsiteX34" fmla="*/ 510540 w 953770"/>
              <a:gd name="connsiteY34" fmla="*/ 493250 h 1788650"/>
              <a:gd name="connsiteX35" fmla="*/ 468630 w 953770"/>
              <a:gd name="connsiteY35" fmla="*/ 455150 h 1788650"/>
              <a:gd name="connsiteX36" fmla="*/ 434340 w 953770"/>
              <a:gd name="connsiteY36" fmla="*/ 417050 h 1788650"/>
              <a:gd name="connsiteX37" fmla="*/ 403860 w 953770"/>
              <a:gd name="connsiteY37" fmla="*/ 390380 h 1788650"/>
              <a:gd name="connsiteX38" fmla="*/ 369570 w 953770"/>
              <a:gd name="connsiteY38" fmla="*/ 359900 h 1788650"/>
              <a:gd name="connsiteX39" fmla="*/ 342900 w 953770"/>
              <a:gd name="connsiteY39" fmla="*/ 344660 h 1788650"/>
              <a:gd name="connsiteX40" fmla="*/ 308610 w 953770"/>
              <a:gd name="connsiteY40" fmla="*/ 317990 h 1788650"/>
              <a:gd name="connsiteX41" fmla="*/ 281940 w 953770"/>
              <a:gd name="connsiteY41" fmla="*/ 302750 h 1788650"/>
              <a:gd name="connsiteX42" fmla="*/ 270510 w 953770"/>
              <a:gd name="connsiteY42" fmla="*/ 295130 h 1788650"/>
              <a:gd name="connsiteX43" fmla="*/ 224246 w 953770"/>
              <a:gd name="connsiteY43" fmla="*/ 264106 h 1788650"/>
              <a:gd name="connsiteX44" fmla="*/ 188323 w 953770"/>
              <a:gd name="connsiteY44" fmla="*/ 247232 h 1788650"/>
              <a:gd name="connsiteX45" fmla="*/ 163286 w 953770"/>
              <a:gd name="connsiteY45" fmla="*/ 215120 h 1788650"/>
              <a:gd name="connsiteX46" fmla="*/ 117566 w 953770"/>
              <a:gd name="connsiteY46" fmla="*/ 195526 h 1788650"/>
              <a:gd name="connsiteX47" fmla="*/ 76200 w 953770"/>
              <a:gd name="connsiteY47" fmla="*/ 167768 h 1788650"/>
              <a:gd name="connsiteX48" fmla="*/ 30480 w 953770"/>
              <a:gd name="connsiteY48" fmla="*/ 142730 h 1788650"/>
              <a:gd name="connsiteX49" fmla="*/ 22860 w 953770"/>
              <a:gd name="connsiteY49" fmla="*/ 127490 h 1788650"/>
              <a:gd name="connsiteX50" fmla="*/ 11430 w 953770"/>
              <a:gd name="connsiteY50" fmla="*/ 119870 h 1788650"/>
              <a:gd name="connsiteX51" fmla="*/ 19050 w 953770"/>
              <a:gd name="connsiteY51" fmla="*/ 104630 h 1788650"/>
              <a:gd name="connsiteX52" fmla="*/ 30480 w 953770"/>
              <a:gd name="connsiteY52" fmla="*/ 116060 h 1788650"/>
              <a:gd name="connsiteX53" fmla="*/ 41910 w 953770"/>
              <a:gd name="connsiteY53" fmla="*/ 123680 h 1788650"/>
              <a:gd name="connsiteX54" fmla="*/ 60960 w 953770"/>
              <a:gd name="connsiteY54" fmla="*/ 127490 h 1788650"/>
              <a:gd name="connsiteX55" fmla="*/ 53340 w 953770"/>
              <a:gd name="connsiteY55" fmla="*/ 97010 h 1788650"/>
              <a:gd name="connsiteX56" fmla="*/ 49530 w 953770"/>
              <a:gd name="connsiteY56" fmla="*/ 77960 h 1788650"/>
              <a:gd name="connsiteX57" fmla="*/ 72390 w 953770"/>
              <a:gd name="connsiteY57" fmla="*/ 93200 h 1788650"/>
              <a:gd name="connsiteX58" fmla="*/ 83820 w 953770"/>
              <a:gd name="connsiteY58" fmla="*/ 70340 h 1788650"/>
              <a:gd name="connsiteX59" fmla="*/ 110490 w 953770"/>
              <a:gd name="connsiteY59" fmla="*/ 89390 h 1788650"/>
              <a:gd name="connsiteX60" fmla="*/ 118110 w 953770"/>
              <a:gd name="connsiteY60" fmla="*/ 74150 h 1788650"/>
              <a:gd name="connsiteX61" fmla="*/ 125730 w 953770"/>
              <a:gd name="connsiteY61" fmla="*/ 51290 h 1788650"/>
              <a:gd name="connsiteX62" fmla="*/ 133350 w 953770"/>
              <a:gd name="connsiteY62" fmla="*/ 62720 h 1788650"/>
              <a:gd name="connsiteX63" fmla="*/ 140970 w 953770"/>
              <a:gd name="connsiteY63" fmla="*/ 51290 h 1788650"/>
              <a:gd name="connsiteX64" fmla="*/ 182880 w 953770"/>
              <a:gd name="connsiteY64" fmla="*/ 39860 h 1788650"/>
              <a:gd name="connsiteX65" fmla="*/ 211182 w 953770"/>
              <a:gd name="connsiteY65" fmla="*/ 51834 h 1788650"/>
              <a:gd name="connsiteX66" fmla="*/ 242207 w 953770"/>
              <a:gd name="connsiteY66" fmla="*/ 74695 h 1788650"/>
              <a:gd name="connsiteX67" fmla="*/ 283573 w 953770"/>
              <a:gd name="connsiteY67" fmla="*/ 104085 h 1788650"/>
              <a:gd name="connsiteX68" fmla="*/ 349431 w 953770"/>
              <a:gd name="connsiteY68" fmla="*/ 132389 h 1788650"/>
              <a:gd name="connsiteX69" fmla="*/ 389165 w 953770"/>
              <a:gd name="connsiteY69" fmla="*/ 159058 h 1788650"/>
              <a:gd name="connsiteX70" fmla="*/ 421277 w 953770"/>
              <a:gd name="connsiteY70" fmla="*/ 181374 h 1788650"/>
              <a:gd name="connsiteX71" fmla="*/ 457200 w 953770"/>
              <a:gd name="connsiteY71" fmla="*/ 209677 h 1788650"/>
              <a:gd name="connsiteX72" fmla="*/ 524147 w 953770"/>
              <a:gd name="connsiteY72" fmla="*/ 265195 h 1788650"/>
              <a:gd name="connsiteX73" fmla="*/ 555716 w 953770"/>
              <a:gd name="connsiteY73" fmla="*/ 294586 h 1788650"/>
              <a:gd name="connsiteX74" fmla="*/ 594360 w 953770"/>
              <a:gd name="connsiteY74" fmla="*/ 331597 h 1788650"/>
              <a:gd name="connsiteX75" fmla="*/ 622119 w 953770"/>
              <a:gd name="connsiteY75" fmla="*/ 369697 h 1788650"/>
              <a:gd name="connsiteX76" fmla="*/ 647700 w 953770"/>
              <a:gd name="connsiteY76" fmla="*/ 390380 h 1788650"/>
              <a:gd name="connsiteX77" fmla="*/ 678180 w 953770"/>
              <a:gd name="connsiteY77" fmla="*/ 436100 h 1788650"/>
              <a:gd name="connsiteX78" fmla="*/ 704850 w 953770"/>
              <a:gd name="connsiteY78" fmla="*/ 474200 h 1788650"/>
              <a:gd name="connsiteX79" fmla="*/ 741317 w 953770"/>
              <a:gd name="connsiteY79" fmla="*/ 549312 h 1788650"/>
              <a:gd name="connsiteX80" fmla="*/ 767987 w 953770"/>
              <a:gd name="connsiteY80" fmla="*/ 599930 h 1788650"/>
              <a:gd name="connsiteX81" fmla="*/ 798467 w 953770"/>
              <a:gd name="connsiteY81" fmla="*/ 651093 h 1788650"/>
              <a:gd name="connsiteX82" fmla="*/ 807176 w 953770"/>
              <a:gd name="connsiteY82" fmla="*/ 567273 h 1788650"/>
              <a:gd name="connsiteX83" fmla="*/ 801188 w 953770"/>
              <a:gd name="connsiteY83" fmla="*/ 501959 h 1788650"/>
              <a:gd name="connsiteX84" fmla="*/ 796290 w 953770"/>
              <a:gd name="connsiteY84" fmla="*/ 401810 h 1788650"/>
              <a:gd name="connsiteX85" fmla="*/ 792480 w 953770"/>
              <a:gd name="connsiteY85" fmla="*/ 337040 h 1788650"/>
              <a:gd name="connsiteX86" fmla="*/ 784860 w 953770"/>
              <a:gd name="connsiteY86" fmla="*/ 291320 h 1788650"/>
              <a:gd name="connsiteX87" fmla="*/ 788670 w 953770"/>
              <a:gd name="connsiteY87" fmla="*/ 196070 h 1788650"/>
              <a:gd name="connsiteX88" fmla="*/ 792480 w 953770"/>
              <a:gd name="connsiteY88" fmla="*/ 177020 h 1788650"/>
              <a:gd name="connsiteX89" fmla="*/ 800100 w 953770"/>
              <a:gd name="connsiteY89" fmla="*/ 199880 h 1788650"/>
              <a:gd name="connsiteX90" fmla="*/ 803910 w 953770"/>
              <a:gd name="connsiteY90" fmla="*/ 237980 h 1788650"/>
              <a:gd name="connsiteX91" fmla="*/ 807720 w 953770"/>
              <a:gd name="connsiteY91" fmla="*/ 268460 h 1788650"/>
              <a:gd name="connsiteX92" fmla="*/ 815340 w 953770"/>
              <a:gd name="connsiteY92" fmla="*/ 257030 h 1788650"/>
              <a:gd name="connsiteX93" fmla="*/ 826770 w 953770"/>
              <a:gd name="connsiteY93" fmla="*/ 226550 h 1788650"/>
              <a:gd name="connsiteX94" fmla="*/ 845820 w 953770"/>
              <a:gd name="connsiteY94" fmla="*/ 180830 h 1788650"/>
              <a:gd name="connsiteX95" fmla="*/ 853440 w 953770"/>
              <a:gd name="connsiteY95" fmla="*/ 196070 h 1788650"/>
              <a:gd name="connsiteX96" fmla="*/ 868680 w 953770"/>
              <a:gd name="connsiteY96" fmla="*/ 218930 h 1788650"/>
              <a:gd name="connsiteX97" fmla="*/ 876300 w 953770"/>
              <a:gd name="connsiteY97" fmla="*/ 199880 h 1788650"/>
              <a:gd name="connsiteX98" fmla="*/ 883920 w 953770"/>
              <a:gd name="connsiteY98" fmla="*/ 188450 h 1788650"/>
              <a:gd name="connsiteX99" fmla="*/ 887730 w 953770"/>
              <a:gd name="connsiteY99" fmla="*/ 237980 h 1788650"/>
              <a:gd name="connsiteX100" fmla="*/ 894806 w 953770"/>
              <a:gd name="connsiteY100" fmla="*/ 265739 h 1788650"/>
              <a:gd name="connsiteX101" fmla="*/ 906780 w 953770"/>
              <a:gd name="connsiteY101" fmla="*/ 226550 h 1788650"/>
              <a:gd name="connsiteX102" fmla="*/ 929640 w 953770"/>
              <a:gd name="connsiteY102" fmla="*/ 218930 h 1788650"/>
              <a:gd name="connsiteX103" fmla="*/ 933450 w 953770"/>
              <a:gd name="connsiteY103" fmla="*/ 207500 h 1788650"/>
              <a:gd name="connsiteX104" fmla="*/ 944880 w 953770"/>
              <a:gd name="connsiteY104" fmla="*/ 241790 h 1788650"/>
              <a:gd name="connsiteX105" fmla="*/ 941070 w 953770"/>
              <a:gd name="connsiteY105" fmla="*/ 302750 h 1788650"/>
              <a:gd name="connsiteX106" fmla="*/ 944880 w 953770"/>
              <a:gd name="connsiteY106" fmla="*/ 401810 h 1788650"/>
              <a:gd name="connsiteX107" fmla="*/ 948690 w 953770"/>
              <a:gd name="connsiteY107" fmla="*/ 428480 h 1788650"/>
              <a:gd name="connsiteX108" fmla="*/ 952500 w 953770"/>
              <a:gd name="connsiteY108" fmla="*/ 470390 h 1788650"/>
              <a:gd name="connsiteX109" fmla="*/ 950867 w 953770"/>
              <a:gd name="connsiteY109" fmla="*/ 552033 h 1788650"/>
              <a:gd name="connsiteX110" fmla="*/ 945969 w 953770"/>
              <a:gd name="connsiteY110" fmla="*/ 645650 h 1788650"/>
              <a:gd name="connsiteX111" fmla="*/ 946513 w 953770"/>
              <a:gd name="connsiteY111" fmla="*/ 731647 h 1788650"/>
              <a:gd name="connsiteX112" fmla="*/ 938893 w 953770"/>
              <a:gd name="connsiteY112" fmla="*/ 788253 h 1788650"/>
              <a:gd name="connsiteX113" fmla="*/ 941070 w 953770"/>
              <a:gd name="connsiteY113" fmla="*/ 862820 h 1788650"/>
              <a:gd name="connsiteX114" fmla="*/ 933450 w 953770"/>
              <a:gd name="connsiteY114" fmla="*/ 935210 h 1788650"/>
              <a:gd name="connsiteX115" fmla="*/ 925830 w 953770"/>
              <a:gd name="connsiteY115" fmla="*/ 988550 h 1788650"/>
              <a:gd name="connsiteX116" fmla="*/ 929640 w 953770"/>
              <a:gd name="connsiteY116" fmla="*/ 1057130 h 1788650"/>
              <a:gd name="connsiteX117" fmla="*/ 927463 w 953770"/>
              <a:gd name="connsiteY117" fmla="*/ 1130608 h 1788650"/>
              <a:gd name="connsiteX118" fmla="*/ 917121 w 953770"/>
              <a:gd name="connsiteY118" fmla="*/ 1211707 h 1788650"/>
              <a:gd name="connsiteX119" fmla="*/ 917665 w 953770"/>
              <a:gd name="connsiteY119" fmla="*/ 1276477 h 1788650"/>
              <a:gd name="connsiteX120" fmla="*/ 907324 w 953770"/>
              <a:gd name="connsiteY120" fmla="*/ 1341247 h 1788650"/>
              <a:gd name="connsiteX121" fmla="*/ 910590 w 953770"/>
              <a:gd name="connsiteY121" fmla="*/ 1380980 h 1788650"/>
              <a:gd name="connsiteX122" fmla="*/ 902970 w 953770"/>
              <a:gd name="connsiteY122" fmla="*/ 1460446 h 1788650"/>
              <a:gd name="connsiteX123" fmla="*/ 898071 w 953770"/>
              <a:gd name="connsiteY123" fmla="*/ 1525216 h 1788650"/>
              <a:gd name="connsiteX124" fmla="*/ 892628 w 953770"/>
              <a:gd name="connsiteY124" fmla="*/ 1573113 h 1788650"/>
              <a:gd name="connsiteX125" fmla="*/ 887730 w 953770"/>
              <a:gd name="connsiteY125" fmla="*/ 1609580 h 1788650"/>
              <a:gd name="connsiteX126" fmla="*/ 891540 w 953770"/>
              <a:gd name="connsiteY126" fmla="*/ 1617200 h 1788650"/>
              <a:gd name="connsiteX0" fmla="*/ 697230 w 953770"/>
              <a:gd name="connsiteY0" fmla="*/ 1788650 h 1788650"/>
              <a:gd name="connsiteX1" fmla="*/ 704850 w 953770"/>
              <a:gd name="connsiteY1" fmla="*/ 1758170 h 1788650"/>
              <a:gd name="connsiteX2" fmla="*/ 708660 w 953770"/>
              <a:gd name="connsiteY2" fmla="*/ 1742930 h 1788650"/>
              <a:gd name="connsiteX3" fmla="*/ 712470 w 953770"/>
              <a:gd name="connsiteY3" fmla="*/ 1716260 h 1788650"/>
              <a:gd name="connsiteX4" fmla="*/ 716280 w 953770"/>
              <a:gd name="connsiteY4" fmla="*/ 1697210 h 1788650"/>
              <a:gd name="connsiteX5" fmla="*/ 723900 w 953770"/>
              <a:gd name="connsiteY5" fmla="*/ 1674350 h 1788650"/>
              <a:gd name="connsiteX6" fmla="*/ 731520 w 953770"/>
              <a:gd name="connsiteY6" fmla="*/ 1590530 h 1788650"/>
              <a:gd name="connsiteX7" fmla="*/ 739140 w 953770"/>
              <a:gd name="connsiteY7" fmla="*/ 1529570 h 1788650"/>
              <a:gd name="connsiteX8" fmla="*/ 744583 w 953770"/>
              <a:gd name="connsiteY8" fmla="*/ 1400030 h 1788650"/>
              <a:gd name="connsiteX9" fmla="*/ 740228 w 953770"/>
              <a:gd name="connsiteY9" fmla="*/ 1344513 h 1788650"/>
              <a:gd name="connsiteX10" fmla="*/ 733698 w 953770"/>
              <a:gd name="connsiteY10" fmla="*/ 1231302 h 1788650"/>
              <a:gd name="connsiteX11" fmla="*/ 729887 w 953770"/>
              <a:gd name="connsiteY11" fmla="*/ 1182316 h 1788650"/>
              <a:gd name="connsiteX12" fmla="*/ 727710 w 953770"/>
              <a:gd name="connsiteY12" fmla="*/ 1123533 h 1788650"/>
              <a:gd name="connsiteX13" fmla="*/ 712470 w 953770"/>
              <a:gd name="connsiteY13" fmla="*/ 942830 h 1788650"/>
              <a:gd name="connsiteX14" fmla="*/ 701040 w 953770"/>
              <a:gd name="connsiteY14" fmla="*/ 897110 h 1788650"/>
              <a:gd name="connsiteX15" fmla="*/ 693420 w 953770"/>
              <a:gd name="connsiteY15" fmla="*/ 881870 h 1788650"/>
              <a:gd name="connsiteX16" fmla="*/ 685800 w 953770"/>
              <a:gd name="connsiteY16" fmla="*/ 859010 h 1788650"/>
              <a:gd name="connsiteX17" fmla="*/ 674370 w 953770"/>
              <a:gd name="connsiteY17" fmla="*/ 832340 h 1788650"/>
              <a:gd name="connsiteX18" fmla="*/ 666750 w 953770"/>
              <a:gd name="connsiteY18" fmla="*/ 817100 h 1788650"/>
              <a:gd name="connsiteX19" fmla="*/ 659130 w 953770"/>
              <a:gd name="connsiteY19" fmla="*/ 794240 h 1788650"/>
              <a:gd name="connsiteX20" fmla="*/ 655320 w 953770"/>
              <a:gd name="connsiteY20" fmla="*/ 779000 h 1788650"/>
              <a:gd name="connsiteX21" fmla="*/ 647700 w 953770"/>
              <a:gd name="connsiteY21" fmla="*/ 767570 h 1788650"/>
              <a:gd name="connsiteX22" fmla="*/ 640080 w 953770"/>
              <a:gd name="connsiteY22" fmla="*/ 737090 h 1788650"/>
              <a:gd name="connsiteX23" fmla="*/ 636270 w 953770"/>
              <a:gd name="connsiteY23" fmla="*/ 725660 h 1788650"/>
              <a:gd name="connsiteX24" fmla="*/ 632460 w 953770"/>
              <a:gd name="connsiteY24" fmla="*/ 710420 h 1788650"/>
              <a:gd name="connsiteX25" fmla="*/ 624840 w 953770"/>
              <a:gd name="connsiteY25" fmla="*/ 698990 h 1788650"/>
              <a:gd name="connsiteX26" fmla="*/ 621030 w 953770"/>
              <a:gd name="connsiteY26" fmla="*/ 683750 h 1788650"/>
              <a:gd name="connsiteX27" fmla="*/ 605790 w 953770"/>
              <a:gd name="connsiteY27" fmla="*/ 653270 h 1788650"/>
              <a:gd name="connsiteX28" fmla="*/ 586740 w 953770"/>
              <a:gd name="connsiteY28" fmla="*/ 622790 h 1788650"/>
              <a:gd name="connsiteX29" fmla="*/ 567690 w 953770"/>
              <a:gd name="connsiteY29" fmla="*/ 584690 h 1788650"/>
              <a:gd name="connsiteX30" fmla="*/ 567690 w 953770"/>
              <a:gd name="connsiteY30" fmla="*/ 584690 h 1788650"/>
              <a:gd name="connsiteX31" fmla="*/ 537210 w 953770"/>
              <a:gd name="connsiteY31" fmla="*/ 538970 h 1788650"/>
              <a:gd name="connsiteX32" fmla="*/ 518160 w 953770"/>
              <a:gd name="connsiteY32" fmla="*/ 504680 h 1788650"/>
              <a:gd name="connsiteX33" fmla="*/ 510540 w 953770"/>
              <a:gd name="connsiteY33" fmla="*/ 493250 h 1788650"/>
              <a:gd name="connsiteX34" fmla="*/ 468630 w 953770"/>
              <a:gd name="connsiteY34" fmla="*/ 455150 h 1788650"/>
              <a:gd name="connsiteX35" fmla="*/ 434340 w 953770"/>
              <a:gd name="connsiteY35" fmla="*/ 417050 h 1788650"/>
              <a:gd name="connsiteX36" fmla="*/ 403860 w 953770"/>
              <a:gd name="connsiteY36" fmla="*/ 390380 h 1788650"/>
              <a:gd name="connsiteX37" fmla="*/ 369570 w 953770"/>
              <a:gd name="connsiteY37" fmla="*/ 359900 h 1788650"/>
              <a:gd name="connsiteX38" fmla="*/ 342900 w 953770"/>
              <a:gd name="connsiteY38" fmla="*/ 344660 h 1788650"/>
              <a:gd name="connsiteX39" fmla="*/ 308610 w 953770"/>
              <a:gd name="connsiteY39" fmla="*/ 317990 h 1788650"/>
              <a:gd name="connsiteX40" fmla="*/ 281940 w 953770"/>
              <a:gd name="connsiteY40" fmla="*/ 302750 h 1788650"/>
              <a:gd name="connsiteX41" fmla="*/ 270510 w 953770"/>
              <a:gd name="connsiteY41" fmla="*/ 295130 h 1788650"/>
              <a:gd name="connsiteX42" fmla="*/ 224246 w 953770"/>
              <a:gd name="connsiteY42" fmla="*/ 264106 h 1788650"/>
              <a:gd name="connsiteX43" fmla="*/ 188323 w 953770"/>
              <a:gd name="connsiteY43" fmla="*/ 247232 h 1788650"/>
              <a:gd name="connsiteX44" fmla="*/ 163286 w 953770"/>
              <a:gd name="connsiteY44" fmla="*/ 215120 h 1788650"/>
              <a:gd name="connsiteX45" fmla="*/ 117566 w 953770"/>
              <a:gd name="connsiteY45" fmla="*/ 195526 h 1788650"/>
              <a:gd name="connsiteX46" fmla="*/ 76200 w 953770"/>
              <a:gd name="connsiteY46" fmla="*/ 167768 h 1788650"/>
              <a:gd name="connsiteX47" fmla="*/ 30480 w 953770"/>
              <a:gd name="connsiteY47" fmla="*/ 142730 h 1788650"/>
              <a:gd name="connsiteX48" fmla="*/ 22860 w 953770"/>
              <a:gd name="connsiteY48" fmla="*/ 127490 h 1788650"/>
              <a:gd name="connsiteX49" fmla="*/ 11430 w 953770"/>
              <a:gd name="connsiteY49" fmla="*/ 119870 h 1788650"/>
              <a:gd name="connsiteX50" fmla="*/ 19050 w 953770"/>
              <a:gd name="connsiteY50" fmla="*/ 104630 h 1788650"/>
              <a:gd name="connsiteX51" fmla="*/ 30480 w 953770"/>
              <a:gd name="connsiteY51" fmla="*/ 116060 h 1788650"/>
              <a:gd name="connsiteX52" fmla="*/ 41910 w 953770"/>
              <a:gd name="connsiteY52" fmla="*/ 123680 h 1788650"/>
              <a:gd name="connsiteX53" fmla="*/ 60960 w 953770"/>
              <a:gd name="connsiteY53" fmla="*/ 127490 h 1788650"/>
              <a:gd name="connsiteX54" fmla="*/ 53340 w 953770"/>
              <a:gd name="connsiteY54" fmla="*/ 97010 h 1788650"/>
              <a:gd name="connsiteX55" fmla="*/ 49530 w 953770"/>
              <a:gd name="connsiteY55" fmla="*/ 77960 h 1788650"/>
              <a:gd name="connsiteX56" fmla="*/ 72390 w 953770"/>
              <a:gd name="connsiteY56" fmla="*/ 93200 h 1788650"/>
              <a:gd name="connsiteX57" fmla="*/ 83820 w 953770"/>
              <a:gd name="connsiteY57" fmla="*/ 70340 h 1788650"/>
              <a:gd name="connsiteX58" fmla="*/ 110490 w 953770"/>
              <a:gd name="connsiteY58" fmla="*/ 89390 h 1788650"/>
              <a:gd name="connsiteX59" fmla="*/ 118110 w 953770"/>
              <a:gd name="connsiteY59" fmla="*/ 74150 h 1788650"/>
              <a:gd name="connsiteX60" fmla="*/ 125730 w 953770"/>
              <a:gd name="connsiteY60" fmla="*/ 51290 h 1788650"/>
              <a:gd name="connsiteX61" fmla="*/ 133350 w 953770"/>
              <a:gd name="connsiteY61" fmla="*/ 62720 h 1788650"/>
              <a:gd name="connsiteX62" fmla="*/ 140970 w 953770"/>
              <a:gd name="connsiteY62" fmla="*/ 51290 h 1788650"/>
              <a:gd name="connsiteX63" fmla="*/ 182880 w 953770"/>
              <a:gd name="connsiteY63" fmla="*/ 39860 h 1788650"/>
              <a:gd name="connsiteX64" fmla="*/ 211182 w 953770"/>
              <a:gd name="connsiteY64" fmla="*/ 51834 h 1788650"/>
              <a:gd name="connsiteX65" fmla="*/ 242207 w 953770"/>
              <a:gd name="connsiteY65" fmla="*/ 74695 h 1788650"/>
              <a:gd name="connsiteX66" fmla="*/ 283573 w 953770"/>
              <a:gd name="connsiteY66" fmla="*/ 104085 h 1788650"/>
              <a:gd name="connsiteX67" fmla="*/ 349431 w 953770"/>
              <a:gd name="connsiteY67" fmla="*/ 132389 h 1788650"/>
              <a:gd name="connsiteX68" fmla="*/ 389165 w 953770"/>
              <a:gd name="connsiteY68" fmla="*/ 159058 h 1788650"/>
              <a:gd name="connsiteX69" fmla="*/ 421277 w 953770"/>
              <a:gd name="connsiteY69" fmla="*/ 181374 h 1788650"/>
              <a:gd name="connsiteX70" fmla="*/ 457200 w 953770"/>
              <a:gd name="connsiteY70" fmla="*/ 209677 h 1788650"/>
              <a:gd name="connsiteX71" fmla="*/ 524147 w 953770"/>
              <a:gd name="connsiteY71" fmla="*/ 265195 h 1788650"/>
              <a:gd name="connsiteX72" fmla="*/ 555716 w 953770"/>
              <a:gd name="connsiteY72" fmla="*/ 294586 h 1788650"/>
              <a:gd name="connsiteX73" fmla="*/ 594360 w 953770"/>
              <a:gd name="connsiteY73" fmla="*/ 331597 h 1788650"/>
              <a:gd name="connsiteX74" fmla="*/ 622119 w 953770"/>
              <a:gd name="connsiteY74" fmla="*/ 369697 h 1788650"/>
              <a:gd name="connsiteX75" fmla="*/ 647700 w 953770"/>
              <a:gd name="connsiteY75" fmla="*/ 390380 h 1788650"/>
              <a:gd name="connsiteX76" fmla="*/ 678180 w 953770"/>
              <a:gd name="connsiteY76" fmla="*/ 436100 h 1788650"/>
              <a:gd name="connsiteX77" fmla="*/ 704850 w 953770"/>
              <a:gd name="connsiteY77" fmla="*/ 474200 h 1788650"/>
              <a:gd name="connsiteX78" fmla="*/ 741317 w 953770"/>
              <a:gd name="connsiteY78" fmla="*/ 549312 h 1788650"/>
              <a:gd name="connsiteX79" fmla="*/ 767987 w 953770"/>
              <a:gd name="connsiteY79" fmla="*/ 599930 h 1788650"/>
              <a:gd name="connsiteX80" fmla="*/ 798467 w 953770"/>
              <a:gd name="connsiteY80" fmla="*/ 651093 h 1788650"/>
              <a:gd name="connsiteX81" fmla="*/ 807176 w 953770"/>
              <a:gd name="connsiteY81" fmla="*/ 567273 h 1788650"/>
              <a:gd name="connsiteX82" fmla="*/ 801188 w 953770"/>
              <a:gd name="connsiteY82" fmla="*/ 501959 h 1788650"/>
              <a:gd name="connsiteX83" fmla="*/ 796290 w 953770"/>
              <a:gd name="connsiteY83" fmla="*/ 401810 h 1788650"/>
              <a:gd name="connsiteX84" fmla="*/ 792480 w 953770"/>
              <a:gd name="connsiteY84" fmla="*/ 337040 h 1788650"/>
              <a:gd name="connsiteX85" fmla="*/ 784860 w 953770"/>
              <a:gd name="connsiteY85" fmla="*/ 291320 h 1788650"/>
              <a:gd name="connsiteX86" fmla="*/ 788670 w 953770"/>
              <a:gd name="connsiteY86" fmla="*/ 196070 h 1788650"/>
              <a:gd name="connsiteX87" fmla="*/ 792480 w 953770"/>
              <a:gd name="connsiteY87" fmla="*/ 177020 h 1788650"/>
              <a:gd name="connsiteX88" fmla="*/ 800100 w 953770"/>
              <a:gd name="connsiteY88" fmla="*/ 199880 h 1788650"/>
              <a:gd name="connsiteX89" fmla="*/ 803910 w 953770"/>
              <a:gd name="connsiteY89" fmla="*/ 237980 h 1788650"/>
              <a:gd name="connsiteX90" fmla="*/ 807720 w 953770"/>
              <a:gd name="connsiteY90" fmla="*/ 268460 h 1788650"/>
              <a:gd name="connsiteX91" fmla="*/ 815340 w 953770"/>
              <a:gd name="connsiteY91" fmla="*/ 257030 h 1788650"/>
              <a:gd name="connsiteX92" fmla="*/ 826770 w 953770"/>
              <a:gd name="connsiteY92" fmla="*/ 226550 h 1788650"/>
              <a:gd name="connsiteX93" fmla="*/ 845820 w 953770"/>
              <a:gd name="connsiteY93" fmla="*/ 180830 h 1788650"/>
              <a:gd name="connsiteX94" fmla="*/ 853440 w 953770"/>
              <a:gd name="connsiteY94" fmla="*/ 196070 h 1788650"/>
              <a:gd name="connsiteX95" fmla="*/ 868680 w 953770"/>
              <a:gd name="connsiteY95" fmla="*/ 218930 h 1788650"/>
              <a:gd name="connsiteX96" fmla="*/ 876300 w 953770"/>
              <a:gd name="connsiteY96" fmla="*/ 199880 h 1788650"/>
              <a:gd name="connsiteX97" fmla="*/ 883920 w 953770"/>
              <a:gd name="connsiteY97" fmla="*/ 188450 h 1788650"/>
              <a:gd name="connsiteX98" fmla="*/ 887730 w 953770"/>
              <a:gd name="connsiteY98" fmla="*/ 237980 h 1788650"/>
              <a:gd name="connsiteX99" fmla="*/ 894806 w 953770"/>
              <a:gd name="connsiteY99" fmla="*/ 265739 h 1788650"/>
              <a:gd name="connsiteX100" fmla="*/ 906780 w 953770"/>
              <a:gd name="connsiteY100" fmla="*/ 226550 h 1788650"/>
              <a:gd name="connsiteX101" fmla="*/ 929640 w 953770"/>
              <a:gd name="connsiteY101" fmla="*/ 218930 h 1788650"/>
              <a:gd name="connsiteX102" fmla="*/ 933450 w 953770"/>
              <a:gd name="connsiteY102" fmla="*/ 207500 h 1788650"/>
              <a:gd name="connsiteX103" fmla="*/ 944880 w 953770"/>
              <a:gd name="connsiteY103" fmla="*/ 241790 h 1788650"/>
              <a:gd name="connsiteX104" fmla="*/ 941070 w 953770"/>
              <a:gd name="connsiteY104" fmla="*/ 302750 h 1788650"/>
              <a:gd name="connsiteX105" fmla="*/ 944880 w 953770"/>
              <a:gd name="connsiteY105" fmla="*/ 401810 h 1788650"/>
              <a:gd name="connsiteX106" fmla="*/ 948690 w 953770"/>
              <a:gd name="connsiteY106" fmla="*/ 428480 h 1788650"/>
              <a:gd name="connsiteX107" fmla="*/ 952500 w 953770"/>
              <a:gd name="connsiteY107" fmla="*/ 470390 h 1788650"/>
              <a:gd name="connsiteX108" fmla="*/ 950867 w 953770"/>
              <a:gd name="connsiteY108" fmla="*/ 552033 h 1788650"/>
              <a:gd name="connsiteX109" fmla="*/ 945969 w 953770"/>
              <a:gd name="connsiteY109" fmla="*/ 645650 h 1788650"/>
              <a:gd name="connsiteX110" fmla="*/ 946513 w 953770"/>
              <a:gd name="connsiteY110" fmla="*/ 731647 h 1788650"/>
              <a:gd name="connsiteX111" fmla="*/ 938893 w 953770"/>
              <a:gd name="connsiteY111" fmla="*/ 788253 h 1788650"/>
              <a:gd name="connsiteX112" fmla="*/ 941070 w 953770"/>
              <a:gd name="connsiteY112" fmla="*/ 862820 h 1788650"/>
              <a:gd name="connsiteX113" fmla="*/ 933450 w 953770"/>
              <a:gd name="connsiteY113" fmla="*/ 935210 h 1788650"/>
              <a:gd name="connsiteX114" fmla="*/ 925830 w 953770"/>
              <a:gd name="connsiteY114" fmla="*/ 988550 h 1788650"/>
              <a:gd name="connsiteX115" fmla="*/ 929640 w 953770"/>
              <a:gd name="connsiteY115" fmla="*/ 1057130 h 1788650"/>
              <a:gd name="connsiteX116" fmla="*/ 927463 w 953770"/>
              <a:gd name="connsiteY116" fmla="*/ 1130608 h 1788650"/>
              <a:gd name="connsiteX117" fmla="*/ 917121 w 953770"/>
              <a:gd name="connsiteY117" fmla="*/ 1211707 h 1788650"/>
              <a:gd name="connsiteX118" fmla="*/ 917665 w 953770"/>
              <a:gd name="connsiteY118" fmla="*/ 1276477 h 1788650"/>
              <a:gd name="connsiteX119" fmla="*/ 907324 w 953770"/>
              <a:gd name="connsiteY119" fmla="*/ 1341247 h 1788650"/>
              <a:gd name="connsiteX120" fmla="*/ 910590 w 953770"/>
              <a:gd name="connsiteY120" fmla="*/ 1380980 h 1788650"/>
              <a:gd name="connsiteX121" fmla="*/ 902970 w 953770"/>
              <a:gd name="connsiteY121" fmla="*/ 1460446 h 1788650"/>
              <a:gd name="connsiteX122" fmla="*/ 898071 w 953770"/>
              <a:gd name="connsiteY122" fmla="*/ 1525216 h 1788650"/>
              <a:gd name="connsiteX123" fmla="*/ 892628 w 953770"/>
              <a:gd name="connsiteY123" fmla="*/ 1573113 h 1788650"/>
              <a:gd name="connsiteX124" fmla="*/ 887730 w 953770"/>
              <a:gd name="connsiteY124" fmla="*/ 1609580 h 1788650"/>
              <a:gd name="connsiteX125" fmla="*/ 891540 w 953770"/>
              <a:gd name="connsiteY125" fmla="*/ 1617200 h 1788650"/>
              <a:gd name="connsiteX0" fmla="*/ 697230 w 953770"/>
              <a:gd name="connsiteY0" fmla="*/ 1788650 h 1788650"/>
              <a:gd name="connsiteX1" fmla="*/ 704850 w 953770"/>
              <a:gd name="connsiteY1" fmla="*/ 1758170 h 1788650"/>
              <a:gd name="connsiteX2" fmla="*/ 708660 w 953770"/>
              <a:gd name="connsiteY2" fmla="*/ 1742930 h 1788650"/>
              <a:gd name="connsiteX3" fmla="*/ 712470 w 953770"/>
              <a:gd name="connsiteY3" fmla="*/ 1716260 h 1788650"/>
              <a:gd name="connsiteX4" fmla="*/ 723900 w 953770"/>
              <a:gd name="connsiteY4" fmla="*/ 1674350 h 1788650"/>
              <a:gd name="connsiteX5" fmla="*/ 731520 w 953770"/>
              <a:gd name="connsiteY5" fmla="*/ 1590530 h 1788650"/>
              <a:gd name="connsiteX6" fmla="*/ 739140 w 953770"/>
              <a:gd name="connsiteY6" fmla="*/ 1529570 h 1788650"/>
              <a:gd name="connsiteX7" fmla="*/ 744583 w 953770"/>
              <a:gd name="connsiteY7" fmla="*/ 1400030 h 1788650"/>
              <a:gd name="connsiteX8" fmla="*/ 740228 w 953770"/>
              <a:gd name="connsiteY8" fmla="*/ 1344513 h 1788650"/>
              <a:gd name="connsiteX9" fmla="*/ 733698 w 953770"/>
              <a:gd name="connsiteY9" fmla="*/ 1231302 h 1788650"/>
              <a:gd name="connsiteX10" fmla="*/ 729887 w 953770"/>
              <a:gd name="connsiteY10" fmla="*/ 1182316 h 1788650"/>
              <a:gd name="connsiteX11" fmla="*/ 727710 w 953770"/>
              <a:gd name="connsiteY11" fmla="*/ 1123533 h 1788650"/>
              <a:gd name="connsiteX12" fmla="*/ 712470 w 953770"/>
              <a:gd name="connsiteY12" fmla="*/ 942830 h 1788650"/>
              <a:gd name="connsiteX13" fmla="*/ 701040 w 953770"/>
              <a:gd name="connsiteY13" fmla="*/ 897110 h 1788650"/>
              <a:gd name="connsiteX14" fmla="*/ 693420 w 953770"/>
              <a:gd name="connsiteY14" fmla="*/ 881870 h 1788650"/>
              <a:gd name="connsiteX15" fmla="*/ 685800 w 953770"/>
              <a:gd name="connsiteY15" fmla="*/ 859010 h 1788650"/>
              <a:gd name="connsiteX16" fmla="*/ 674370 w 953770"/>
              <a:gd name="connsiteY16" fmla="*/ 832340 h 1788650"/>
              <a:gd name="connsiteX17" fmla="*/ 666750 w 953770"/>
              <a:gd name="connsiteY17" fmla="*/ 817100 h 1788650"/>
              <a:gd name="connsiteX18" fmla="*/ 659130 w 953770"/>
              <a:gd name="connsiteY18" fmla="*/ 794240 h 1788650"/>
              <a:gd name="connsiteX19" fmla="*/ 655320 w 953770"/>
              <a:gd name="connsiteY19" fmla="*/ 779000 h 1788650"/>
              <a:gd name="connsiteX20" fmla="*/ 647700 w 953770"/>
              <a:gd name="connsiteY20" fmla="*/ 767570 h 1788650"/>
              <a:gd name="connsiteX21" fmla="*/ 640080 w 953770"/>
              <a:gd name="connsiteY21" fmla="*/ 737090 h 1788650"/>
              <a:gd name="connsiteX22" fmla="*/ 636270 w 953770"/>
              <a:gd name="connsiteY22" fmla="*/ 725660 h 1788650"/>
              <a:gd name="connsiteX23" fmla="*/ 632460 w 953770"/>
              <a:gd name="connsiteY23" fmla="*/ 710420 h 1788650"/>
              <a:gd name="connsiteX24" fmla="*/ 624840 w 953770"/>
              <a:gd name="connsiteY24" fmla="*/ 698990 h 1788650"/>
              <a:gd name="connsiteX25" fmla="*/ 621030 w 953770"/>
              <a:gd name="connsiteY25" fmla="*/ 683750 h 1788650"/>
              <a:gd name="connsiteX26" fmla="*/ 605790 w 953770"/>
              <a:gd name="connsiteY26" fmla="*/ 653270 h 1788650"/>
              <a:gd name="connsiteX27" fmla="*/ 586740 w 953770"/>
              <a:gd name="connsiteY27" fmla="*/ 622790 h 1788650"/>
              <a:gd name="connsiteX28" fmla="*/ 567690 w 953770"/>
              <a:gd name="connsiteY28" fmla="*/ 584690 h 1788650"/>
              <a:gd name="connsiteX29" fmla="*/ 567690 w 953770"/>
              <a:gd name="connsiteY29" fmla="*/ 584690 h 1788650"/>
              <a:gd name="connsiteX30" fmla="*/ 537210 w 953770"/>
              <a:gd name="connsiteY30" fmla="*/ 538970 h 1788650"/>
              <a:gd name="connsiteX31" fmla="*/ 518160 w 953770"/>
              <a:gd name="connsiteY31" fmla="*/ 504680 h 1788650"/>
              <a:gd name="connsiteX32" fmla="*/ 510540 w 953770"/>
              <a:gd name="connsiteY32" fmla="*/ 493250 h 1788650"/>
              <a:gd name="connsiteX33" fmla="*/ 468630 w 953770"/>
              <a:gd name="connsiteY33" fmla="*/ 455150 h 1788650"/>
              <a:gd name="connsiteX34" fmla="*/ 434340 w 953770"/>
              <a:gd name="connsiteY34" fmla="*/ 417050 h 1788650"/>
              <a:gd name="connsiteX35" fmla="*/ 403860 w 953770"/>
              <a:gd name="connsiteY35" fmla="*/ 390380 h 1788650"/>
              <a:gd name="connsiteX36" fmla="*/ 369570 w 953770"/>
              <a:gd name="connsiteY36" fmla="*/ 359900 h 1788650"/>
              <a:gd name="connsiteX37" fmla="*/ 342900 w 953770"/>
              <a:gd name="connsiteY37" fmla="*/ 344660 h 1788650"/>
              <a:gd name="connsiteX38" fmla="*/ 308610 w 953770"/>
              <a:gd name="connsiteY38" fmla="*/ 317990 h 1788650"/>
              <a:gd name="connsiteX39" fmla="*/ 281940 w 953770"/>
              <a:gd name="connsiteY39" fmla="*/ 302750 h 1788650"/>
              <a:gd name="connsiteX40" fmla="*/ 270510 w 953770"/>
              <a:gd name="connsiteY40" fmla="*/ 295130 h 1788650"/>
              <a:gd name="connsiteX41" fmla="*/ 224246 w 953770"/>
              <a:gd name="connsiteY41" fmla="*/ 264106 h 1788650"/>
              <a:gd name="connsiteX42" fmla="*/ 188323 w 953770"/>
              <a:gd name="connsiteY42" fmla="*/ 247232 h 1788650"/>
              <a:gd name="connsiteX43" fmla="*/ 163286 w 953770"/>
              <a:gd name="connsiteY43" fmla="*/ 215120 h 1788650"/>
              <a:gd name="connsiteX44" fmla="*/ 117566 w 953770"/>
              <a:gd name="connsiteY44" fmla="*/ 195526 h 1788650"/>
              <a:gd name="connsiteX45" fmla="*/ 76200 w 953770"/>
              <a:gd name="connsiteY45" fmla="*/ 167768 h 1788650"/>
              <a:gd name="connsiteX46" fmla="*/ 30480 w 953770"/>
              <a:gd name="connsiteY46" fmla="*/ 142730 h 1788650"/>
              <a:gd name="connsiteX47" fmla="*/ 22860 w 953770"/>
              <a:gd name="connsiteY47" fmla="*/ 127490 h 1788650"/>
              <a:gd name="connsiteX48" fmla="*/ 11430 w 953770"/>
              <a:gd name="connsiteY48" fmla="*/ 119870 h 1788650"/>
              <a:gd name="connsiteX49" fmla="*/ 19050 w 953770"/>
              <a:gd name="connsiteY49" fmla="*/ 104630 h 1788650"/>
              <a:gd name="connsiteX50" fmla="*/ 30480 w 953770"/>
              <a:gd name="connsiteY50" fmla="*/ 116060 h 1788650"/>
              <a:gd name="connsiteX51" fmla="*/ 41910 w 953770"/>
              <a:gd name="connsiteY51" fmla="*/ 123680 h 1788650"/>
              <a:gd name="connsiteX52" fmla="*/ 60960 w 953770"/>
              <a:gd name="connsiteY52" fmla="*/ 127490 h 1788650"/>
              <a:gd name="connsiteX53" fmla="*/ 53340 w 953770"/>
              <a:gd name="connsiteY53" fmla="*/ 97010 h 1788650"/>
              <a:gd name="connsiteX54" fmla="*/ 49530 w 953770"/>
              <a:gd name="connsiteY54" fmla="*/ 77960 h 1788650"/>
              <a:gd name="connsiteX55" fmla="*/ 72390 w 953770"/>
              <a:gd name="connsiteY55" fmla="*/ 93200 h 1788650"/>
              <a:gd name="connsiteX56" fmla="*/ 83820 w 953770"/>
              <a:gd name="connsiteY56" fmla="*/ 70340 h 1788650"/>
              <a:gd name="connsiteX57" fmla="*/ 110490 w 953770"/>
              <a:gd name="connsiteY57" fmla="*/ 89390 h 1788650"/>
              <a:gd name="connsiteX58" fmla="*/ 118110 w 953770"/>
              <a:gd name="connsiteY58" fmla="*/ 74150 h 1788650"/>
              <a:gd name="connsiteX59" fmla="*/ 125730 w 953770"/>
              <a:gd name="connsiteY59" fmla="*/ 51290 h 1788650"/>
              <a:gd name="connsiteX60" fmla="*/ 133350 w 953770"/>
              <a:gd name="connsiteY60" fmla="*/ 62720 h 1788650"/>
              <a:gd name="connsiteX61" fmla="*/ 140970 w 953770"/>
              <a:gd name="connsiteY61" fmla="*/ 51290 h 1788650"/>
              <a:gd name="connsiteX62" fmla="*/ 182880 w 953770"/>
              <a:gd name="connsiteY62" fmla="*/ 39860 h 1788650"/>
              <a:gd name="connsiteX63" fmla="*/ 211182 w 953770"/>
              <a:gd name="connsiteY63" fmla="*/ 51834 h 1788650"/>
              <a:gd name="connsiteX64" fmla="*/ 242207 w 953770"/>
              <a:gd name="connsiteY64" fmla="*/ 74695 h 1788650"/>
              <a:gd name="connsiteX65" fmla="*/ 283573 w 953770"/>
              <a:gd name="connsiteY65" fmla="*/ 104085 h 1788650"/>
              <a:gd name="connsiteX66" fmla="*/ 349431 w 953770"/>
              <a:gd name="connsiteY66" fmla="*/ 132389 h 1788650"/>
              <a:gd name="connsiteX67" fmla="*/ 389165 w 953770"/>
              <a:gd name="connsiteY67" fmla="*/ 159058 h 1788650"/>
              <a:gd name="connsiteX68" fmla="*/ 421277 w 953770"/>
              <a:gd name="connsiteY68" fmla="*/ 181374 h 1788650"/>
              <a:gd name="connsiteX69" fmla="*/ 457200 w 953770"/>
              <a:gd name="connsiteY69" fmla="*/ 209677 h 1788650"/>
              <a:gd name="connsiteX70" fmla="*/ 524147 w 953770"/>
              <a:gd name="connsiteY70" fmla="*/ 265195 h 1788650"/>
              <a:gd name="connsiteX71" fmla="*/ 555716 w 953770"/>
              <a:gd name="connsiteY71" fmla="*/ 294586 h 1788650"/>
              <a:gd name="connsiteX72" fmla="*/ 594360 w 953770"/>
              <a:gd name="connsiteY72" fmla="*/ 331597 h 1788650"/>
              <a:gd name="connsiteX73" fmla="*/ 622119 w 953770"/>
              <a:gd name="connsiteY73" fmla="*/ 369697 h 1788650"/>
              <a:gd name="connsiteX74" fmla="*/ 647700 w 953770"/>
              <a:gd name="connsiteY74" fmla="*/ 390380 h 1788650"/>
              <a:gd name="connsiteX75" fmla="*/ 678180 w 953770"/>
              <a:gd name="connsiteY75" fmla="*/ 436100 h 1788650"/>
              <a:gd name="connsiteX76" fmla="*/ 704850 w 953770"/>
              <a:gd name="connsiteY76" fmla="*/ 474200 h 1788650"/>
              <a:gd name="connsiteX77" fmla="*/ 741317 w 953770"/>
              <a:gd name="connsiteY77" fmla="*/ 549312 h 1788650"/>
              <a:gd name="connsiteX78" fmla="*/ 767987 w 953770"/>
              <a:gd name="connsiteY78" fmla="*/ 599930 h 1788650"/>
              <a:gd name="connsiteX79" fmla="*/ 798467 w 953770"/>
              <a:gd name="connsiteY79" fmla="*/ 651093 h 1788650"/>
              <a:gd name="connsiteX80" fmla="*/ 807176 w 953770"/>
              <a:gd name="connsiteY80" fmla="*/ 567273 h 1788650"/>
              <a:gd name="connsiteX81" fmla="*/ 801188 w 953770"/>
              <a:gd name="connsiteY81" fmla="*/ 501959 h 1788650"/>
              <a:gd name="connsiteX82" fmla="*/ 796290 w 953770"/>
              <a:gd name="connsiteY82" fmla="*/ 401810 h 1788650"/>
              <a:gd name="connsiteX83" fmla="*/ 792480 w 953770"/>
              <a:gd name="connsiteY83" fmla="*/ 337040 h 1788650"/>
              <a:gd name="connsiteX84" fmla="*/ 784860 w 953770"/>
              <a:gd name="connsiteY84" fmla="*/ 291320 h 1788650"/>
              <a:gd name="connsiteX85" fmla="*/ 788670 w 953770"/>
              <a:gd name="connsiteY85" fmla="*/ 196070 h 1788650"/>
              <a:gd name="connsiteX86" fmla="*/ 792480 w 953770"/>
              <a:gd name="connsiteY86" fmla="*/ 177020 h 1788650"/>
              <a:gd name="connsiteX87" fmla="*/ 800100 w 953770"/>
              <a:gd name="connsiteY87" fmla="*/ 199880 h 1788650"/>
              <a:gd name="connsiteX88" fmla="*/ 803910 w 953770"/>
              <a:gd name="connsiteY88" fmla="*/ 237980 h 1788650"/>
              <a:gd name="connsiteX89" fmla="*/ 807720 w 953770"/>
              <a:gd name="connsiteY89" fmla="*/ 268460 h 1788650"/>
              <a:gd name="connsiteX90" fmla="*/ 815340 w 953770"/>
              <a:gd name="connsiteY90" fmla="*/ 257030 h 1788650"/>
              <a:gd name="connsiteX91" fmla="*/ 826770 w 953770"/>
              <a:gd name="connsiteY91" fmla="*/ 226550 h 1788650"/>
              <a:gd name="connsiteX92" fmla="*/ 845820 w 953770"/>
              <a:gd name="connsiteY92" fmla="*/ 180830 h 1788650"/>
              <a:gd name="connsiteX93" fmla="*/ 853440 w 953770"/>
              <a:gd name="connsiteY93" fmla="*/ 196070 h 1788650"/>
              <a:gd name="connsiteX94" fmla="*/ 868680 w 953770"/>
              <a:gd name="connsiteY94" fmla="*/ 218930 h 1788650"/>
              <a:gd name="connsiteX95" fmla="*/ 876300 w 953770"/>
              <a:gd name="connsiteY95" fmla="*/ 199880 h 1788650"/>
              <a:gd name="connsiteX96" fmla="*/ 883920 w 953770"/>
              <a:gd name="connsiteY96" fmla="*/ 188450 h 1788650"/>
              <a:gd name="connsiteX97" fmla="*/ 887730 w 953770"/>
              <a:gd name="connsiteY97" fmla="*/ 237980 h 1788650"/>
              <a:gd name="connsiteX98" fmla="*/ 894806 w 953770"/>
              <a:gd name="connsiteY98" fmla="*/ 265739 h 1788650"/>
              <a:gd name="connsiteX99" fmla="*/ 906780 w 953770"/>
              <a:gd name="connsiteY99" fmla="*/ 226550 h 1788650"/>
              <a:gd name="connsiteX100" fmla="*/ 929640 w 953770"/>
              <a:gd name="connsiteY100" fmla="*/ 218930 h 1788650"/>
              <a:gd name="connsiteX101" fmla="*/ 933450 w 953770"/>
              <a:gd name="connsiteY101" fmla="*/ 207500 h 1788650"/>
              <a:gd name="connsiteX102" fmla="*/ 944880 w 953770"/>
              <a:gd name="connsiteY102" fmla="*/ 241790 h 1788650"/>
              <a:gd name="connsiteX103" fmla="*/ 941070 w 953770"/>
              <a:gd name="connsiteY103" fmla="*/ 302750 h 1788650"/>
              <a:gd name="connsiteX104" fmla="*/ 944880 w 953770"/>
              <a:gd name="connsiteY104" fmla="*/ 401810 h 1788650"/>
              <a:gd name="connsiteX105" fmla="*/ 948690 w 953770"/>
              <a:gd name="connsiteY105" fmla="*/ 428480 h 1788650"/>
              <a:gd name="connsiteX106" fmla="*/ 952500 w 953770"/>
              <a:gd name="connsiteY106" fmla="*/ 470390 h 1788650"/>
              <a:gd name="connsiteX107" fmla="*/ 950867 w 953770"/>
              <a:gd name="connsiteY107" fmla="*/ 552033 h 1788650"/>
              <a:gd name="connsiteX108" fmla="*/ 945969 w 953770"/>
              <a:gd name="connsiteY108" fmla="*/ 645650 h 1788650"/>
              <a:gd name="connsiteX109" fmla="*/ 946513 w 953770"/>
              <a:gd name="connsiteY109" fmla="*/ 731647 h 1788650"/>
              <a:gd name="connsiteX110" fmla="*/ 938893 w 953770"/>
              <a:gd name="connsiteY110" fmla="*/ 788253 h 1788650"/>
              <a:gd name="connsiteX111" fmla="*/ 941070 w 953770"/>
              <a:gd name="connsiteY111" fmla="*/ 862820 h 1788650"/>
              <a:gd name="connsiteX112" fmla="*/ 933450 w 953770"/>
              <a:gd name="connsiteY112" fmla="*/ 935210 h 1788650"/>
              <a:gd name="connsiteX113" fmla="*/ 925830 w 953770"/>
              <a:gd name="connsiteY113" fmla="*/ 988550 h 1788650"/>
              <a:gd name="connsiteX114" fmla="*/ 929640 w 953770"/>
              <a:gd name="connsiteY114" fmla="*/ 1057130 h 1788650"/>
              <a:gd name="connsiteX115" fmla="*/ 927463 w 953770"/>
              <a:gd name="connsiteY115" fmla="*/ 1130608 h 1788650"/>
              <a:gd name="connsiteX116" fmla="*/ 917121 w 953770"/>
              <a:gd name="connsiteY116" fmla="*/ 1211707 h 1788650"/>
              <a:gd name="connsiteX117" fmla="*/ 917665 w 953770"/>
              <a:gd name="connsiteY117" fmla="*/ 1276477 h 1788650"/>
              <a:gd name="connsiteX118" fmla="*/ 907324 w 953770"/>
              <a:gd name="connsiteY118" fmla="*/ 1341247 h 1788650"/>
              <a:gd name="connsiteX119" fmla="*/ 910590 w 953770"/>
              <a:gd name="connsiteY119" fmla="*/ 1380980 h 1788650"/>
              <a:gd name="connsiteX120" fmla="*/ 902970 w 953770"/>
              <a:gd name="connsiteY120" fmla="*/ 1460446 h 1788650"/>
              <a:gd name="connsiteX121" fmla="*/ 898071 w 953770"/>
              <a:gd name="connsiteY121" fmla="*/ 1525216 h 1788650"/>
              <a:gd name="connsiteX122" fmla="*/ 892628 w 953770"/>
              <a:gd name="connsiteY122" fmla="*/ 1573113 h 1788650"/>
              <a:gd name="connsiteX123" fmla="*/ 887730 w 953770"/>
              <a:gd name="connsiteY123" fmla="*/ 1609580 h 1788650"/>
              <a:gd name="connsiteX124" fmla="*/ 891540 w 953770"/>
              <a:gd name="connsiteY124" fmla="*/ 1617200 h 1788650"/>
              <a:gd name="connsiteX0" fmla="*/ 697230 w 953770"/>
              <a:gd name="connsiteY0" fmla="*/ 1788650 h 1788650"/>
              <a:gd name="connsiteX1" fmla="*/ 704850 w 953770"/>
              <a:gd name="connsiteY1" fmla="*/ 1758170 h 1788650"/>
              <a:gd name="connsiteX2" fmla="*/ 708660 w 953770"/>
              <a:gd name="connsiteY2" fmla="*/ 1742930 h 1788650"/>
              <a:gd name="connsiteX3" fmla="*/ 712470 w 953770"/>
              <a:gd name="connsiteY3" fmla="*/ 1716260 h 1788650"/>
              <a:gd name="connsiteX4" fmla="*/ 723900 w 953770"/>
              <a:gd name="connsiteY4" fmla="*/ 1674350 h 1788650"/>
              <a:gd name="connsiteX5" fmla="*/ 731520 w 953770"/>
              <a:gd name="connsiteY5" fmla="*/ 1590530 h 1788650"/>
              <a:gd name="connsiteX6" fmla="*/ 739140 w 953770"/>
              <a:gd name="connsiteY6" fmla="*/ 1529570 h 1788650"/>
              <a:gd name="connsiteX7" fmla="*/ 744583 w 953770"/>
              <a:gd name="connsiteY7" fmla="*/ 1400030 h 1788650"/>
              <a:gd name="connsiteX8" fmla="*/ 740228 w 953770"/>
              <a:gd name="connsiteY8" fmla="*/ 1344513 h 1788650"/>
              <a:gd name="connsiteX9" fmla="*/ 733698 w 953770"/>
              <a:gd name="connsiteY9" fmla="*/ 1231302 h 1788650"/>
              <a:gd name="connsiteX10" fmla="*/ 729887 w 953770"/>
              <a:gd name="connsiteY10" fmla="*/ 1182316 h 1788650"/>
              <a:gd name="connsiteX11" fmla="*/ 727710 w 953770"/>
              <a:gd name="connsiteY11" fmla="*/ 1123533 h 1788650"/>
              <a:gd name="connsiteX12" fmla="*/ 715192 w 953770"/>
              <a:gd name="connsiteY12" fmla="*/ 1002702 h 1788650"/>
              <a:gd name="connsiteX13" fmla="*/ 701040 w 953770"/>
              <a:gd name="connsiteY13" fmla="*/ 897110 h 1788650"/>
              <a:gd name="connsiteX14" fmla="*/ 693420 w 953770"/>
              <a:gd name="connsiteY14" fmla="*/ 881870 h 1788650"/>
              <a:gd name="connsiteX15" fmla="*/ 685800 w 953770"/>
              <a:gd name="connsiteY15" fmla="*/ 859010 h 1788650"/>
              <a:gd name="connsiteX16" fmla="*/ 674370 w 953770"/>
              <a:gd name="connsiteY16" fmla="*/ 832340 h 1788650"/>
              <a:gd name="connsiteX17" fmla="*/ 666750 w 953770"/>
              <a:gd name="connsiteY17" fmla="*/ 817100 h 1788650"/>
              <a:gd name="connsiteX18" fmla="*/ 659130 w 953770"/>
              <a:gd name="connsiteY18" fmla="*/ 794240 h 1788650"/>
              <a:gd name="connsiteX19" fmla="*/ 655320 w 953770"/>
              <a:gd name="connsiteY19" fmla="*/ 779000 h 1788650"/>
              <a:gd name="connsiteX20" fmla="*/ 647700 w 953770"/>
              <a:gd name="connsiteY20" fmla="*/ 767570 h 1788650"/>
              <a:gd name="connsiteX21" fmla="*/ 640080 w 953770"/>
              <a:gd name="connsiteY21" fmla="*/ 737090 h 1788650"/>
              <a:gd name="connsiteX22" fmla="*/ 636270 w 953770"/>
              <a:gd name="connsiteY22" fmla="*/ 725660 h 1788650"/>
              <a:gd name="connsiteX23" fmla="*/ 632460 w 953770"/>
              <a:gd name="connsiteY23" fmla="*/ 710420 h 1788650"/>
              <a:gd name="connsiteX24" fmla="*/ 624840 w 953770"/>
              <a:gd name="connsiteY24" fmla="*/ 698990 h 1788650"/>
              <a:gd name="connsiteX25" fmla="*/ 621030 w 953770"/>
              <a:gd name="connsiteY25" fmla="*/ 683750 h 1788650"/>
              <a:gd name="connsiteX26" fmla="*/ 605790 w 953770"/>
              <a:gd name="connsiteY26" fmla="*/ 653270 h 1788650"/>
              <a:gd name="connsiteX27" fmla="*/ 586740 w 953770"/>
              <a:gd name="connsiteY27" fmla="*/ 622790 h 1788650"/>
              <a:gd name="connsiteX28" fmla="*/ 567690 w 953770"/>
              <a:gd name="connsiteY28" fmla="*/ 584690 h 1788650"/>
              <a:gd name="connsiteX29" fmla="*/ 567690 w 953770"/>
              <a:gd name="connsiteY29" fmla="*/ 584690 h 1788650"/>
              <a:gd name="connsiteX30" fmla="*/ 537210 w 953770"/>
              <a:gd name="connsiteY30" fmla="*/ 538970 h 1788650"/>
              <a:gd name="connsiteX31" fmla="*/ 518160 w 953770"/>
              <a:gd name="connsiteY31" fmla="*/ 504680 h 1788650"/>
              <a:gd name="connsiteX32" fmla="*/ 510540 w 953770"/>
              <a:gd name="connsiteY32" fmla="*/ 493250 h 1788650"/>
              <a:gd name="connsiteX33" fmla="*/ 468630 w 953770"/>
              <a:gd name="connsiteY33" fmla="*/ 455150 h 1788650"/>
              <a:gd name="connsiteX34" fmla="*/ 434340 w 953770"/>
              <a:gd name="connsiteY34" fmla="*/ 417050 h 1788650"/>
              <a:gd name="connsiteX35" fmla="*/ 403860 w 953770"/>
              <a:gd name="connsiteY35" fmla="*/ 390380 h 1788650"/>
              <a:gd name="connsiteX36" fmla="*/ 369570 w 953770"/>
              <a:gd name="connsiteY36" fmla="*/ 359900 h 1788650"/>
              <a:gd name="connsiteX37" fmla="*/ 342900 w 953770"/>
              <a:gd name="connsiteY37" fmla="*/ 344660 h 1788650"/>
              <a:gd name="connsiteX38" fmla="*/ 308610 w 953770"/>
              <a:gd name="connsiteY38" fmla="*/ 317990 h 1788650"/>
              <a:gd name="connsiteX39" fmla="*/ 281940 w 953770"/>
              <a:gd name="connsiteY39" fmla="*/ 302750 h 1788650"/>
              <a:gd name="connsiteX40" fmla="*/ 270510 w 953770"/>
              <a:gd name="connsiteY40" fmla="*/ 295130 h 1788650"/>
              <a:gd name="connsiteX41" fmla="*/ 224246 w 953770"/>
              <a:gd name="connsiteY41" fmla="*/ 264106 h 1788650"/>
              <a:gd name="connsiteX42" fmla="*/ 188323 w 953770"/>
              <a:gd name="connsiteY42" fmla="*/ 247232 h 1788650"/>
              <a:gd name="connsiteX43" fmla="*/ 163286 w 953770"/>
              <a:gd name="connsiteY43" fmla="*/ 215120 h 1788650"/>
              <a:gd name="connsiteX44" fmla="*/ 117566 w 953770"/>
              <a:gd name="connsiteY44" fmla="*/ 195526 h 1788650"/>
              <a:gd name="connsiteX45" fmla="*/ 76200 w 953770"/>
              <a:gd name="connsiteY45" fmla="*/ 167768 h 1788650"/>
              <a:gd name="connsiteX46" fmla="*/ 30480 w 953770"/>
              <a:gd name="connsiteY46" fmla="*/ 142730 h 1788650"/>
              <a:gd name="connsiteX47" fmla="*/ 22860 w 953770"/>
              <a:gd name="connsiteY47" fmla="*/ 127490 h 1788650"/>
              <a:gd name="connsiteX48" fmla="*/ 11430 w 953770"/>
              <a:gd name="connsiteY48" fmla="*/ 119870 h 1788650"/>
              <a:gd name="connsiteX49" fmla="*/ 19050 w 953770"/>
              <a:gd name="connsiteY49" fmla="*/ 104630 h 1788650"/>
              <a:gd name="connsiteX50" fmla="*/ 30480 w 953770"/>
              <a:gd name="connsiteY50" fmla="*/ 116060 h 1788650"/>
              <a:gd name="connsiteX51" fmla="*/ 41910 w 953770"/>
              <a:gd name="connsiteY51" fmla="*/ 123680 h 1788650"/>
              <a:gd name="connsiteX52" fmla="*/ 60960 w 953770"/>
              <a:gd name="connsiteY52" fmla="*/ 127490 h 1788650"/>
              <a:gd name="connsiteX53" fmla="*/ 53340 w 953770"/>
              <a:gd name="connsiteY53" fmla="*/ 97010 h 1788650"/>
              <a:gd name="connsiteX54" fmla="*/ 49530 w 953770"/>
              <a:gd name="connsiteY54" fmla="*/ 77960 h 1788650"/>
              <a:gd name="connsiteX55" fmla="*/ 72390 w 953770"/>
              <a:gd name="connsiteY55" fmla="*/ 93200 h 1788650"/>
              <a:gd name="connsiteX56" fmla="*/ 83820 w 953770"/>
              <a:gd name="connsiteY56" fmla="*/ 70340 h 1788650"/>
              <a:gd name="connsiteX57" fmla="*/ 110490 w 953770"/>
              <a:gd name="connsiteY57" fmla="*/ 89390 h 1788650"/>
              <a:gd name="connsiteX58" fmla="*/ 118110 w 953770"/>
              <a:gd name="connsiteY58" fmla="*/ 74150 h 1788650"/>
              <a:gd name="connsiteX59" fmla="*/ 125730 w 953770"/>
              <a:gd name="connsiteY59" fmla="*/ 51290 h 1788650"/>
              <a:gd name="connsiteX60" fmla="*/ 133350 w 953770"/>
              <a:gd name="connsiteY60" fmla="*/ 62720 h 1788650"/>
              <a:gd name="connsiteX61" fmla="*/ 140970 w 953770"/>
              <a:gd name="connsiteY61" fmla="*/ 51290 h 1788650"/>
              <a:gd name="connsiteX62" fmla="*/ 182880 w 953770"/>
              <a:gd name="connsiteY62" fmla="*/ 39860 h 1788650"/>
              <a:gd name="connsiteX63" fmla="*/ 211182 w 953770"/>
              <a:gd name="connsiteY63" fmla="*/ 51834 h 1788650"/>
              <a:gd name="connsiteX64" fmla="*/ 242207 w 953770"/>
              <a:gd name="connsiteY64" fmla="*/ 74695 h 1788650"/>
              <a:gd name="connsiteX65" fmla="*/ 283573 w 953770"/>
              <a:gd name="connsiteY65" fmla="*/ 104085 h 1788650"/>
              <a:gd name="connsiteX66" fmla="*/ 349431 w 953770"/>
              <a:gd name="connsiteY66" fmla="*/ 132389 h 1788650"/>
              <a:gd name="connsiteX67" fmla="*/ 389165 w 953770"/>
              <a:gd name="connsiteY67" fmla="*/ 159058 h 1788650"/>
              <a:gd name="connsiteX68" fmla="*/ 421277 w 953770"/>
              <a:gd name="connsiteY68" fmla="*/ 181374 h 1788650"/>
              <a:gd name="connsiteX69" fmla="*/ 457200 w 953770"/>
              <a:gd name="connsiteY69" fmla="*/ 209677 h 1788650"/>
              <a:gd name="connsiteX70" fmla="*/ 524147 w 953770"/>
              <a:gd name="connsiteY70" fmla="*/ 265195 h 1788650"/>
              <a:gd name="connsiteX71" fmla="*/ 555716 w 953770"/>
              <a:gd name="connsiteY71" fmla="*/ 294586 h 1788650"/>
              <a:gd name="connsiteX72" fmla="*/ 594360 w 953770"/>
              <a:gd name="connsiteY72" fmla="*/ 331597 h 1788650"/>
              <a:gd name="connsiteX73" fmla="*/ 622119 w 953770"/>
              <a:gd name="connsiteY73" fmla="*/ 369697 h 1788650"/>
              <a:gd name="connsiteX74" fmla="*/ 647700 w 953770"/>
              <a:gd name="connsiteY74" fmla="*/ 390380 h 1788650"/>
              <a:gd name="connsiteX75" fmla="*/ 678180 w 953770"/>
              <a:gd name="connsiteY75" fmla="*/ 436100 h 1788650"/>
              <a:gd name="connsiteX76" fmla="*/ 704850 w 953770"/>
              <a:gd name="connsiteY76" fmla="*/ 474200 h 1788650"/>
              <a:gd name="connsiteX77" fmla="*/ 741317 w 953770"/>
              <a:gd name="connsiteY77" fmla="*/ 549312 h 1788650"/>
              <a:gd name="connsiteX78" fmla="*/ 767987 w 953770"/>
              <a:gd name="connsiteY78" fmla="*/ 599930 h 1788650"/>
              <a:gd name="connsiteX79" fmla="*/ 798467 w 953770"/>
              <a:gd name="connsiteY79" fmla="*/ 651093 h 1788650"/>
              <a:gd name="connsiteX80" fmla="*/ 807176 w 953770"/>
              <a:gd name="connsiteY80" fmla="*/ 567273 h 1788650"/>
              <a:gd name="connsiteX81" fmla="*/ 801188 w 953770"/>
              <a:gd name="connsiteY81" fmla="*/ 501959 h 1788650"/>
              <a:gd name="connsiteX82" fmla="*/ 796290 w 953770"/>
              <a:gd name="connsiteY82" fmla="*/ 401810 h 1788650"/>
              <a:gd name="connsiteX83" fmla="*/ 792480 w 953770"/>
              <a:gd name="connsiteY83" fmla="*/ 337040 h 1788650"/>
              <a:gd name="connsiteX84" fmla="*/ 784860 w 953770"/>
              <a:gd name="connsiteY84" fmla="*/ 291320 h 1788650"/>
              <a:gd name="connsiteX85" fmla="*/ 788670 w 953770"/>
              <a:gd name="connsiteY85" fmla="*/ 196070 h 1788650"/>
              <a:gd name="connsiteX86" fmla="*/ 792480 w 953770"/>
              <a:gd name="connsiteY86" fmla="*/ 177020 h 1788650"/>
              <a:gd name="connsiteX87" fmla="*/ 800100 w 953770"/>
              <a:gd name="connsiteY87" fmla="*/ 199880 h 1788650"/>
              <a:gd name="connsiteX88" fmla="*/ 803910 w 953770"/>
              <a:gd name="connsiteY88" fmla="*/ 237980 h 1788650"/>
              <a:gd name="connsiteX89" fmla="*/ 807720 w 953770"/>
              <a:gd name="connsiteY89" fmla="*/ 268460 h 1788650"/>
              <a:gd name="connsiteX90" fmla="*/ 815340 w 953770"/>
              <a:gd name="connsiteY90" fmla="*/ 257030 h 1788650"/>
              <a:gd name="connsiteX91" fmla="*/ 826770 w 953770"/>
              <a:gd name="connsiteY91" fmla="*/ 226550 h 1788650"/>
              <a:gd name="connsiteX92" fmla="*/ 845820 w 953770"/>
              <a:gd name="connsiteY92" fmla="*/ 180830 h 1788650"/>
              <a:gd name="connsiteX93" fmla="*/ 853440 w 953770"/>
              <a:gd name="connsiteY93" fmla="*/ 196070 h 1788650"/>
              <a:gd name="connsiteX94" fmla="*/ 868680 w 953770"/>
              <a:gd name="connsiteY94" fmla="*/ 218930 h 1788650"/>
              <a:gd name="connsiteX95" fmla="*/ 876300 w 953770"/>
              <a:gd name="connsiteY95" fmla="*/ 199880 h 1788650"/>
              <a:gd name="connsiteX96" fmla="*/ 883920 w 953770"/>
              <a:gd name="connsiteY96" fmla="*/ 188450 h 1788650"/>
              <a:gd name="connsiteX97" fmla="*/ 887730 w 953770"/>
              <a:gd name="connsiteY97" fmla="*/ 237980 h 1788650"/>
              <a:gd name="connsiteX98" fmla="*/ 894806 w 953770"/>
              <a:gd name="connsiteY98" fmla="*/ 265739 h 1788650"/>
              <a:gd name="connsiteX99" fmla="*/ 906780 w 953770"/>
              <a:gd name="connsiteY99" fmla="*/ 226550 h 1788650"/>
              <a:gd name="connsiteX100" fmla="*/ 929640 w 953770"/>
              <a:gd name="connsiteY100" fmla="*/ 218930 h 1788650"/>
              <a:gd name="connsiteX101" fmla="*/ 933450 w 953770"/>
              <a:gd name="connsiteY101" fmla="*/ 207500 h 1788650"/>
              <a:gd name="connsiteX102" fmla="*/ 944880 w 953770"/>
              <a:gd name="connsiteY102" fmla="*/ 241790 h 1788650"/>
              <a:gd name="connsiteX103" fmla="*/ 941070 w 953770"/>
              <a:gd name="connsiteY103" fmla="*/ 302750 h 1788650"/>
              <a:gd name="connsiteX104" fmla="*/ 944880 w 953770"/>
              <a:gd name="connsiteY104" fmla="*/ 401810 h 1788650"/>
              <a:gd name="connsiteX105" fmla="*/ 948690 w 953770"/>
              <a:gd name="connsiteY105" fmla="*/ 428480 h 1788650"/>
              <a:gd name="connsiteX106" fmla="*/ 952500 w 953770"/>
              <a:gd name="connsiteY106" fmla="*/ 470390 h 1788650"/>
              <a:gd name="connsiteX107" fmla="*/ 950867 w 953770"/>
              <a:gd name="connsiteY107" fmla="*/ 552033 h 1788650"/>
              <a:gd name="connsiteX108" fmla="*/ 945969 w 953770"/>
              <a:gd name="connsiteY108" fmla="*/ 645650 h 1788650"/>
              <a:gd name="connsiteX109" fmla="*/ 946513 w 953770"/>
              <a:gd name="connsiteY109" fmla="*/ 731647 h 1788650"/>
              <a:gd name="connsiteX110" fmla="*/ 938893 w 953770"/>
              <a:gd name="connsiteY110" fmla="*/ 788253 h 1788650"/>
              <a:gd name="connsiteX111" fmla="*/ 941070 w 953770"/>
              <a:gd name="connsiteY111" fmla="*/ 862820 h 1788650"/>
              <a:gd name="connsiteX112" fmla="*/ 933450 w 953770"/>
              <a:gd name="connsiteY112" fmla="*/ 935210 h 1788650"/>
              <a:gd name="connsiteX113" fmla="*/ 925830 w 953770"/>
              <a:gd name="connsiteY113" fmla="*/ 988550 h 1788650"/>
              <a:gd name="connsiteX114" fmla="*/ 929640 w 953770"/>
              <a:gd name="connsiteY114" fmla="*/ 1057130 h 1788650"/>
              <a:gd name="connsiteX115" fmla="*/ 927463 w 953770"/>
              <a:gd name="connsiteY115" fmla="*/ 1130608 h 1788650"/>
              <a:gd name="connsiteX116" fmla="*/ 917121 w 953770"/>
              <a:gd name="connsiteY116" fmla="*/ 1211707 h 1788650"/>
              <a:gd name="connsiteX117" fmla="*/ 917665 w 953770"/>
              <a:gd name="connsiteY117" fmla="*/ 1276477 h 1788650"/>
              <a:gd name="connsiteX118" fmla="*/ 907324 w 953770"/>
              <a:gd name="connsiteY118" fmla="*/ 1341247 h 1788650"/>
              <a:gd name="connsiteX119" fmla="*/ 910590 w 953770"/>
              <a:gd name="connsiteY119" fmla="*/ 1380980 h 1788650"/>
              <a:gd name="connsiteX120" fmla="*/ 902970 w 953770"/>
              <a:gd name="connsiteY120" fmla="*/ 1460446 h 1788650"/>
              <a:gd name="connsiteX121" fmla="*/ 898071 w 953770"/>
              <a:gd name="connsiteY121" fmla="*/ 1525216 h 1788650"/>
              <a:gd name="connsiteX122" fmla="*/ 892628 w 953770"/>
              <a:gd name="connsiteY122" fmla="*/ 1573113 h 1788650"/>
              <a:gd name="connsiteX123" fmla="*/ 887730 w 953770"/>
              <a:gd name="connsiteY123" fmla="*/ 1609580 h 1788650"/>
              <a:gd name="connsiteX124" fmla="*/ 891540 w 953770"/>
              <a:gd name="connsiteY124" fmla="*/ 1617200 h 1788650"/>
              <a:gd name="connsiteX0" fmla="*/ 697230 w 953770"/>
              <a:gd name="connsiteY0" fmla="*/ 1788650 h 1788650"/>
              <a:gd name="connsiteX1" fmla="*/ 704850 w 953770"/>
              <a:gd name="connsiteY1" fmla="*/ 1758170 h 1788650"/>
              <a:gd name="connsiteX2" fmla="*/ 708660 w 953770"/>
              <a:gd name="connsiteY2" fmla="*/ 1742930 h 1788650"/>
              <a:gd name="connsiteX3" fmla="*/ 712470 w 953770"/>
              <a:gd name="connsiteY3" fmla="*/ 1716260 h 1788650"/>
              <a:gd name="connsiteX4" fmla="*/ 723900 w 953770"/>
              <a:gd name="connsiteY4" fmla="*/ 1674350 h 1788650"/>
              <a:gd name="connsiteX5" fmla="*/ 731520 w 953770"/>
              <a:gd name="connsiteY5" fmla="*/ 1590530 h 1788650"/>
              <a:gd name="connsiteX6" fmla="*/ 739140 w 953770"/>
              <a:gd name="connsiteY6" fmla="*/ 1529570 h 1788650"/>
              <a:gd name="connsiteX7" fmla="*/ 744583 w 953770"/>
              <a:gd name="connsiteY7" fmla="*/ 1400030 h 1788650"/>
              <a:gd name="connsiteX8" fmla="*/ 740228 w 953770"/>
              <a:gd name="connsiteY8" fmla="*/ 1344513 h 1788650"/>
              <a:gd name="connsiteX9" fmla="*/ 733698 w 953770"/>
              <a:gd name="connsiteY9" fmla="*/ 1231302 h 1788650"/>
              <a:gd name="connsiteX10" fmla="*/ 729887 w 953770"/>
              <a:gd name="connsiteY10" fmla="*/ 1182316 h 1788650"/>
              <a:gd name="connsiteX11" fmla="*/ 716824 w 953770"/>
              <a:gd name="connsiteY11" fmla="*/ 1120811 h 1788650"/>
              <a:gd name="connsiteX12" fmla="*/ 715192 w 953770"/>
              <a:gd name="connsiteY12" fmla="*/ 1002702 h 1788650"/>
              <a:gd name="connsiteX13" fmla="*/ 701040 w 953770"/>
              <a:gd name="connsiteY13" fmla="*/ 897110 h 1788650"/>
              <a:gd name="connsiteX14" fmla="*/ 693420 w 953770"/>
              <a:gd name="connsiteY14" fmla="*/ 881870 h 1788650"/>
              <a:gd name="connsiteX15" fmla="*/ 685800 w 953770"/>
              <a:gd name="connsiteY15" fmla="*/ 859010 h 1788650"/>
              <a:gd name="connsiteX16" fmla="*/ 674370 w 953770"/>
              <a:gd name="connsiteY16" fmla="*/ 832340 h 1788650"/>
              <a:gd name="connsiteX17" fmla="*/ 666750 w 953770"/>
              <a:gd name="connsiteY17" fmla="*/ 817100 h 1788650"/>
              <a:gd name="connsiteX18" fmla="*/ 659130 w 953770"/>
              <a:gd name="connsiteY18" fmla="*/ 794240 h 1788650"/>
              <a:gd name="connsiteX19" fmla="*/ 655320 w 953770"/>
              <a:gd name="connsiteY19" fmla="*/ 779000 h 1788650"/>
              <a:gd name="connsiteX20" fmla="*/ 647700 w 953770"/>
              <a:gd name="connsiteY20" fmla="*/ 767570 h 1788650"/>
              <a:gd name="connsiteX21" fmla="*/ 640080 w 953770"/>
              <a:gd name="connsiteY21" fmla="*/ 737090 h 1788650"/>
              <a:gd name="connsiteX22" fmla="*/ 636270 w 953770"/>
              <a:gd name="connsiteY22" fmla="*/ 725660 h 1788650"/>
              <a:gd name="connsiteX23" fmla="*/ 632460 w 953770"/>
              <a:gd name="connsiteY23" fmla="*/ 710420 h 1788650"/>
              <a:gd name="connsiteX24" fmla="*/ 624840 w 953770"/>
              <a:gd name="connsiteY24" fmla="*/ 698990 h 1788650"/>
              <a:gd name="connsiteX25" fmla="*/ 621030 w 953770"/>
              <a:gd name="connsiteY25" fmla="*/ 683750 h 1788650"/>
              <a:gd name="connsiteX26" fmla="*/ 605790 w 953770"/>
              <a:gd name="connsiteY26" fmla="*/ 653270 h 1788650"/>
              <a:gd name="connsiteX27" fmla="*/ 586740 w 953770"/>
              <a:gd name="connsiteY27" fmla="*/ 622790 h 1788650"/>
              <a:gd name="connsiteX28" fmla="*/ 567690 w 953770"/>
              <a:gd name="connsiteY28" fmla="*/ 584690 h 1788650"/>
              <a:gd name="connsiteX29" fmla="*/ 567690 w 953770"/>
              <a:gd name="connsiteY29" fmla="*/ 584690 h 1788650"/>
              <a:gd name="connsiteX30" fmla="*/ 537210 w 953770"/>
              <a:gd name="connsiteY30" fmla="*/ 538970 h 1788650"/>
              <a:gd name="connsiteX31" fmla="*/ 518160 w 953770"/>
              <a:gd name="connsiteY31" fmla="*/ 504680 h 1788650"/>
              <a:gd name="connsiteX32" fmla="*/ 510540 w 953770"/>
              <a:gd name="connsiteY32" fmla="*/ 493250 h 1788650"/>
              <a:gd name="connsiteX33" fmla="*/ 468630 w 953770"/>
              <a:gd name="connsiteY33" fmla="*/ 455150 h 1788650"/>
              <a:gd name="connsiteX34" fmla="*/ 434340 w 953770"/>
              <a:gd name="connsiteY34" fmla="*/ 417050 h 1788650"/>
              <a:gd name="connsiteX35" fmla="*/ 403860 w 953770"/>
              <a:gd name="connsiteY35" fmla="*/ 390380 h 1788650"/>
              <a:gd name="connsiteX36" fmla="*/ 369570 w 953770"/>
              <a:gd name="connsiteY36" fmla="*/ 359900 h 1788650"/>
              <a:gd name="connsiteX37" fmla="*/ 342900 w 953770"/>
              <a:gd name="connsiteY37" fmla="*/ 344660 h 1788650"/>
              <a:gd name="connsiteX38" fmla="*/ 308610 w 953770"/>
              <a:gd name="connsiteY38" fmla="*/ 317990 h 1788650"/>
              <a:gd name="connsiteX39" fmla="*/ 281940 w 953770"/>
              <a:gd name="connsiteY39" fmla="*/ 302750 h 1788650"/>
              <a:gd name="connsiteX40" fmla="*/ 270510 w 953770"/>
              <a:gd name="connsiteY40" fmla="*/ 295130 h 1788650"/>
              <a:gd name="connsiteX41" fmla="*/ 224246 w 953770"/>
              <a:gd name="connsiteY41" fmla="*/ 264106 h 1788650"/>
              <a:gd name="connsiteX42" fmla="*/ 188323 w 953770"/>
              <a:gd name="connsiteY42" fmla="*/ 247232 h 1788650"/>
              <a:gd name="connsiteX43" fmla="*/ 163286 w 953770"/>
              <a:gd name="connsiteY43" fmla="*/ 215120 h 1788650"/>
              <a:gd name="connsiteX44" fmla="*/ 117566 w 953770"/>
              <a:gd name="connsiteY44" fmla="*/ 195526 h 1788650"/>
              <a:gd name="connsiteX45" fmla="*/ 76200 w 953770"/>
              <a:gd name="connsiteY45" fmla="*/ 167768 h 1788650"/>
              <a:gd name="connsiteX46" fmla="*/ 30480 w 953770"/>
              <a:gd name="connsiteY46" fmla="*/ 142730 h 1788650"/>
              <a:gd name="connsiteX47" fmla="*/ 22860 w 953770"/>
              <a:gd name="connsiteY47" fmla="*/ 127490 h 1788650"/>
              <a:gd name="connsiteX48" fmla="*/ 11430 w 953770"/>
              <a:gd name="connsiteY48" fmla="*/ 119870 h 1788650"/>
              <a:gd name="connsiteX49" fmla="*/ 19050 w 953770"/>
              <a:gd name="connsiteY49" fmla="*/ 104630 h 1788650"/>
              <a:gd name="connsiteX50" fmla="*/ 30480 w 953770"/>
              <a:gd name="connsiteY50" fmla="*/ 116060 h 1788650"/>
              <a:gd name="connsiteX51" fmla="*/ 41910 w 953770"/>
              <a:gd name="connsiteY51" fmla="*/ 123680 h 1788650"/>
              <a:gd name="connsiteX52" fmla="*/ 60960 w 953770"/>
              <a:gd name="connsiteY52" fmla="*/ 127490 h 1788650"/>
              <a:gd name="connsiteX53" fmla="*/ 53340 w 953770"/>
              <a:gd name="connsiteY53" fmla="*/ 97010 h 1788650"/>
              <a:gd name="connsiteX54" fmla="*/ 49530 w 953770"/>
              <a:gd name="connsiteY54" fmla="*/ 77960 h 1788650"/>
              <a:gd name="connsiteX55" fmla="*/ 72390 w 953770"/>
              <a:gd name="connsiteY55" fmla="*/ 93200 h 1788650"/>
              <a:gd name="connsiteX56" fmla="*/ 83820 w 953770"/>
              <a:gd name="connsiteY56" fmla="*/ 70340 h 1788650"/>
              <a:gd name="connsiteX57" fmla="*/ 110490 w 953770"/>
              <a:gd name="connsiteY57" fmla="*/ 89390 h 1788650"/>
              <a:gd name="connsiteX58" fmla="*/ 118110 w 953770"/>
              <a:gd name="connsiteY58" fmla="*/ 74150 h 1788650"/>
              <a:gd name="connsiteX59" fmla="*/ 125730 w 953770"/>
              <a:gd name="connsiteY59" fmla="*/ 51290 h 1788650"/>
              <a:gd name="connsiteX60" fmla="*/ 133350 w 953770"/>
              <a:gd name="connsiteY60" fmla="*/ 62720 h 1788650"/>
              <a:gd name="connsiteX61" fmla="*/ 140970 w 953770"/>
              <a:gd name="connsiteY61" fmla="*/ 51290 h 1788650"/>
              <a:gd name="connsiteX62" fmla="*/ 182880 w 953770"/>
              <a:gd name="connsiteY62" fmla="*/ 39860 h 1788650"/>
              <a:gd name="connsiteX63" fmla="*/ 211182 w 953770"/>
              <a:gd name="connsiteY63" fmla="*/ 51834 h 1788650"/>
              <a:gd name="connsiteX64" fmla="*/ 242207 w 953770"/>
              <a:gd name="connsiteY64" fmla="*/ 74695 h 1788650"/>
              <a:gd name="connsiteX65" fmla="*/ 283573 w 953770"/>
              <a:gd name="connsiteY65" fmla="*/ 104085 h 1788650"/>
              <a:gd name="connsiteX66" fmla="*/ 349431 w 953770"/>
              <a:gd name="connsiteY66" fmla="*/ 132389 h 1788650"/>
              <a:gd name="connsiteX67" fmla="*/ 389165 w 953770"/>
              <a:gd name="connsiteY67" fmla="*/ 159058 h 1788650"/>
              <a:gd name="connsiteX68" fmla="*/ 421277 w 953770"/>
              <a:gd name="connsiteY68" fmla="*/ 181374 h 1788650"/>
              <a:gd name="connsiteX69" fmla="*/ 457200 w 953770"/>
              <a:gd name="connsiteY69" fmla="*/ 209677 h 1788650"/>
              <a:gd name="connsiteX70" fmla="*/ 524147 w 953770"/>
              <a:gd name="connsiteY70" fmla="*/ 265195 h 1788650"/>
              <a:gd name="connsiteX71" fmla="*/ 555716 w 953770"/>
              <a:gd name="connsiteY71" fmla="*/ 294586 h 1788650"/>
              <a:gd name="connsiteX72" fmla="*/ 594360 w 953770"/>
              <a:gd name="connsiteY72" fmla="*/ 331597 h 1788650"/>
              <a:gd name="connsiteX73" fmla="*/ 622119 w 953770"/>
              <a:gd name="connsiteY73" fmla="*/ 369697 h 1788650"/>
              <a:gd name="connsiteX74" fmla="*/ 647700 w 953770"/>
              <a:gd name="connsiteY74" fmla="*/ 390380 h 1788650"/>
              <a:gd name="connsiteX75" fmla="*/ 678180 w 953770"/>
              <a:gd name="connsiteY75" fmla="*/ 436100 h 1788650"/>
              <a:gd name="connsiteX76" fmla="*/ 704850 w 953770"/>
              <a:gd name="connsiteY76" fmla="*/ 474200 h 1788650"/>
              <a:gd name="connsiteX77" fmla="*/ 741317 w 953770"/>
              <a:gd name="connsiteY77" fmla="*/ 549312 h 1788650"/>
              <a:gd name="connsiteX78" fmla="*/ 767987 w 953770"/>
              <a:gd name="connsiteY78" fmla="*/ 599930 h 1788650"/>
              <a:gd name="connsiteX79" fmla="*/ 798467 w 953770"/>
              <a:gd name="connsiteY79" fmla="*/ 651093 h 1788650"/>
              <a:gd name="connsiteX80" fmla="*/ 807176 w 953770"/>
              <a:gd name="connsiteY80" fmla="*/ 567273 h 1788650"/>
              <a:gd name="connsiteX81" fmla="*/ 801188 w 953770"/>
              <a:gd name="connsiteY81" fmla="*/ 501959 h 1788650"/>
              <a:gd name="connsiteX82" fmla="*/ 796290 w 953770"/>
              <a:gd name="connsiteY82" fmla="*/ 401810 h 1788650"/>
              <a:gd name="connsiteX83" fmla="*/ 792480 w 953770"/>
              <a:gd name="connsiteY83" fmla="*/ 337040 h 1788650"/>
              <a:gd name="connsiteX84" fmla="*/ 784860 w 953770"/>
              <a:gd name="connsiteY84" fmla="*/ 291320 h 1788650"/>
              <a:gd name="connsiteX85" fmla="*/ 788670 w 953770"/>
              <a:gd name="connsiteY85" fmla="*/ 196070 h 1788650"/>
              <a:gd name="connsiteX86" fmla="*/ 792480 w 953770"/>
              <a:gd name="connsiteY86" fmla="*/ 177020 h 1788650"/>
              <a:gd name="connsiteX87" fmla="*/ 800100 w 953770"/>
              <a:gd name="connsiteY87" fmla="*/ 199880 h 1788650"/>
              <a:gd name="connsiteX88" fmla="*/ 803910 w 953770"/>
              <a:gd name="connsiteY88" fmla="*/ 237980 h 1788650"/>
              <a:gd name="connsiteX89" fmla="*/ 807720 w 953770"/>
              <a:gd name="connsiteY89" fmla="*/ 268460 h 1788650"/>
              <a:gd name="connsiteX90" fmla="*/ 815340 w 953770"/>
              <a:gd name="connsiteY90" fmla="*/ 257030 h 1788650"/>
              <a:gd name="connsiteX91" fmla="*/ 826770 w 953770"/>
              <a:gd name="connsiteY91" fmla="*/ 226550 h 1788650"/>
              <a:gd name="connsiteX92" fmla="*/ 845820 w 953770"/>
              <a:gd name="connsiteY92" fmla="*/ 180830 h 1788650"/>
              <a:gd name="connsiteX93" fmla="*/ 853440 w 953770"/>
              <a:gd name="connsiteY93" fmla="*/ 196070 h 1788650"/>
              <a:gd name="connsiteX94" fmla="*/ 868680 w 953770"/>
              <a:gd name="connsiteY94" fmla="*/ 218930 h 1788650"/>
              <a:gd name="connsiteX95" fmla="*/ 876300 w 953770"/>
              <a:gd name="connsiteY95" fmla="*/ 199880 h 1788650"/>
              <a:gd name="connsiteX96" fmla="*/ 883920 w 953770"/>
              <a:gd name="connsiteY96" fmla="*/ 188450 h 1788650"/>
              <a:gd name="connsiteX97" fmla="*/ 887730 w 953770"/>
              <a:gd name="connsiteY97" fmla="*/ 237980 h 1788650"/>
              <a:gd name="connsiteX98" fmla="*/ 894806 w 953770"/>
              <a:gd name="connsiteY98" fmla="*/ 265739 h 1788650"/>
              <a:gd name="connsiteX99" fmla="*/ 906780 w 953770"/>
              <a:gd name="connsiteY99" fmla="*/ 226550 h 1788650"/>
              <a:gd name="connsiteX100" fmla="*/ 929640 w 953770"/>
              <a:gd name="connsiteY100" fmla="*/ 218930 h 1788650"/>
              <a:gd name="connsiteX101" fmla="*/ 933450 w 953770"/>
              <a:gd name="connsiteY101" fmla="*/ 207500 h 1788650"/>
              <a:gd name="connsiteX102" fmla="*/ 944880 w 953770"/>
              <a:gd name="connsiteY102" fmla="*/ 241790 h 1788650"/>
              <a:gd name="connsiteX103" fmla="*/ 941070 w 953770"/>
              <a:gd name="connsiteY103" fmla="*/ 302750 h 1788650"/>
              <a:gd name="connsiteX104" fmla="*/ 944880 w 953770"/>
              <a:gd name="connsiteY104" fmla="*/ 401810 h 1788650"/>
              <a:gd name="connsiteX105" fmla="*/ 948690 w 953770"/>
              <a:gd name="connsiteY105" fmla="*/ 428480 h 1788650"/>
              <a:gd name="connsiteX106" fmla="*/ 952500 w 953770"/>
              <a:gd name="connsiteY106" fmla="*/ 470390 h 1788650"/>
              <a:gd name="connsiteX107" fmla="*/ 950867 w 953770"/>
              <a:gd name="connsiteY107" fmla="*/ 552033 h 1788650"/>
              <a:gd name="connsiteX108" fmla="*/ 945969 w 953770"/>
              <a:gd name="connsiteY108" fmla="*/ 645650 h 1788650"/>
              <a:gd name="connsiteX109" fmla="*/ 946513 w 953770"/>
              <a:gd name="connsiteY109" fmla="*/ 731647 h 1788650"/>
              <a:gd name="connsiteX110" fmla="*/ 938893 w 953770"/>
              <a:gd name="connsiteY110" fmla="*/ 788253 h 1788650"/>
              <a:gd name="connsiteX111" fmla="*/ 941070 w 953770"/>
              <a:gd name="connsiteY111" fmla="*/ 862820 h 1788650"/>
              <a:gd name="connsiteX112" fmla="*/ 933450 w 953770"/>
              <a:gd name="connsiteY112" fmla="*/ 935210 h 1788650"/>
              <a:gd name="connsiteX113" fmla="*/ 925830 w 953770"/>
              <a:gd name="connsiteY113" fmla="*/ 988550 h 1788650"/>
              <a:gd name="connsiteX114" fmla="*/ 929640 w 953770"/>
              <a:gd name="connsiteY114" fmla="*/ 1057130 h 1788650"/>
              <a:gd name="connsiteX115" fmla="*/ 927463 w 953770"/>
              <a:gd name="connsiteY115" fmla="*/ 1130608 h 1788650"/>
              <a:gd name="connsiteX116" fmla="*/ 917121 w 953770"/>
              <a:gd name="connsiteY116" fmla="*/ 1211707 h 1788650"/>
              <a:gd name="connsiteX117" fmla="*/ 917665 w 953770"/>
              <a:gd name="connsiteY117" fmla="*/ 1276477 h 1788650"/>
              <a:gd name="connsiteX118" fmla="*/ 907324 w 953770"/>
              <a:gd name="connsiteY118" fmla="*/ 1341247 h 1788650"/>
              <a:gd name="connsiteX119" fmla="*/ 910590 w 953770"/>
              <a:gd name="connsiteY119" fmla="*/ 1380980 h 1788650"/>
              <a:gd name="connsiteX120" fmla="*/ 902970 w 953770"/>
              <a:gd name="connsiteY120" fmla="*/ 1460446 h 1788650"/>
              <a:gd name="connsiteX121" fmla="*/ 898071 w 953770"/>
              <a:gd name="connsiteY121" fmla="*/ 1525216 h 1788650"/>
              <a:gd name="connsiteX122" fmla="*/ 892628 w 953770"/>
              <a:gd name="connsiteY122" fmla="*/ 1573113 h 1788650"/>
              <a:gd name="connsiteX123" fmla="*/ 887730 w 953770"/>
              <a:gd name="connsiteY123" fmla="*/ 1609580 h 1788650"/>
              <a:gd name="connsiteX124" fmla="*/ 891540 w 953770"/>
              <a:gd name="connsiteY124" fmla="*/ 1617200 h 1788650"/>
              <a:gd name="connsiteX0" fmla="*/ 697230 w 953770"/>
              <a:gd name="connsiteY0" fmla="*/ 1788650 h 1788650"/>
              <a:gd name="connsiteX1" fmla="*/ 704850 w 953770"/>
              <a:gd name="connsiteY1" fmla="*/ 1758170 h 1788650"/>
              <a:gd name="connsiteX2" fmla="*/ 708660 w 953770"/>
              <a:gd name="connsiteY2" fmla="*/ 1742930 h 1788650"/>
              <a:gd name="connsiteX3" fmla="*/ 712470 w 953770"/>
              <a:gd name="connsiteY3" fmla="*/ 1716260 h 1788650"/>
              <a:gd name="connsiteX4" fmla="*/ 723900 w 953770"/>
              <a:gd name="connsiteY4" fmla="*/ 1674350 h 1788650"/>
              <a:gd name="connsiteX5" fmla="*/ 731520 w 953770"/>
              <a:gd name="connsiteY5" fmla="*/ 1590530 h 1788650"/>
              <a:gd name="connsiteX6" fmla="*/ 739140 w 953770"/>
              <a:gd name="connsiteY6" fmla="*/ 1529570 h 1788650"/>
              <a:gd name="connsiteX7" fmla="*/ 744583 w 953770"/>
              <a:gd name="connsiteY7" fmla="*/ 1400030 h 1788650"/>
              <a:gd name="connsiteX8" fmla="*/ 740228 w 953770"/>
              <a:gd name="connsiteY8" fmla="*/ 1344513 h 1788650"/>
              <a:gd name="connsiteX9" fmla="*/ 733698 w 953770"/>
              <a:gd name="connsiteY9" fmla="*/ 1231302 h 1788650"/>
              <a:gd name="connsiteX10" fmla="*/ 724444 w 953770"/>
              <a:gd name="connsiteY10" fmla="*/ 1201366 h 1788650"/>
              <a:gd name="connsiteX11" fmla="*/ 716824 w 953770"/>
              <a:gd name="connsiteY11" fmla="*/ 1120811 h 1788650"/>
              <a:gd name="connsiteX12" fmla="*/ 715192 w 953770"/>
              <a:gd name="connsiteY12" fmla="*/ 1002702 h 1788650"/>
              <a:gd name="connsiteX13" fmla="*/ 701040 w 953770"/>
              <a:gd name="connsiteY13" fmla="*/ 897110 h 1788650"/>
              <a:gd name="connsiteX14" fmla="*/ 693420 w 953770"/>
              <a:gd name="connsiteY14" fmla="*/ 881870 h 1788650"/>
              <a:gd name="connsiteX15" fmla="*/ 685800 w 953770"/>
              <a:gd name="connsiteY15" fmla="*/ 859010 h 1788650"/>
              <a:gd name="connsiteX16" fmla="*/ 674370 w 953770"/>
              <a:gd name="connsiteY16" fmla="*/ 832340 h 1788650"/>
              <a:gd name="connsiteX17" fmla="*/ 666750 w 953770"/>
              <a:gd name="connsiteY17" fmla="*/ 817100 h 1788650"/>
              <a:gd name="connsiteX18" fmla="*/ 659130 w 953770"/>
              <a:gd name="connsiteY18" fmla="*/ 794240 h 1788650"/>
              <a:gd name="connsiteX19" fmla="*/ 655320 w 953770"/>
              <a:gd name="connsiteY19" fmla="*/ 779000 h 1788650"/>
              <a:gd name="connsiteX20" fmla="*/ 647700 w 953770"/>
              <a:gd name="connsiteY20" fmla="*/ 767570 h 1788650"/>
              <a:gd name="connsiteX21" fmla="*/ 640080 w 953770"/>
              <a:gd name="connsiteY21" fmla="*/ 737090 h 1788650"/>
              <a:gd name="connsiteX22" fmla="*/ 636270 w 953770"/>
              <a:gd name="connsiteY22" fmla="*/ 725660 h 1788650"/>
              <a:gd name="connsiteX23" fmla="*/ 632460 w 953770"/>
              <a:gd name="connsiteY23" fmla="*/ 710420 h 1788650"/>
              <a:gd name="connsiteX24" fmla="*/ 624840 w 953770"/>
              <a:gd name="connsiteY24" fmla="*/ 698990 h 1788650"/>
              <a:gd name="connsiteX25" fmla="*/ 621030 w 953770"/>
              <a:gd name="connsiteY25" fmla="*/ 683750 h 1788650"/>
              <a:gd name="connsiteX26" fmla="*/ 605790 w 953770"/>
              <a:gd name="connsiteY26" fmla="*/ 653270 h 1788650"/>
              <a:gd name="connsiteX27" fmla="*/ 586740 w 953770"/>
              <a:gd name="connsiteY27" fmla="*/ 622790 h 1788650"/>
              <a:gd name="connsiteX28" fmla="*/ 567690 w 953770"/>
              <a:gd name="connsiteY28" fmla="*/ 584690 h 1788650"/>
              <a:gd name="connsiteX29" fmla="*/ 567690 w 953770"/>
              <a:gd name="connsiteY29" fmla="*/ 584690 h 1788650"/>
              <a:gd name="connsiteX30" fmla="*/ 537210 w 953770"/>
              <a:gd name="connsiteY30" fmla="*/ 538970 h 1788650"/>
              <a:gd name="connsiteX31" fmla="*/ 518160 w 953770"/>
              <a:gd name="connsiteY31" fmla="*/ 504680 h 1788650"/>
              <a:gd name="connsiteX32" fmla="*/ 510540 w 953770"/>
              <a:gd name="connsiteY32" fmla="*/ 493250 h 1788650"/>
              <a:gd name="connsiteX33" fmla="*/ 468630 w 953770"/>
              <a:gd name="connsiteY33" fmla="*/ 455150 h 1788650"/>
              <a:gd name="connsiteX34" fmla="*/ 434340 w 953770"/>
              <a:gd name="connsiteY34" fmla="*/ 417050 h 1788650"/>
              <a:gd name="connsiteX35" fmla="*/ 403860 w 953770"/>
              <a:gd name="connsiteY35" fmla="*/ 390380 h 1788650"/>
              <a:gd name="connsiteX36" fmla="*/ 369570 w 953770"/>
              <a:gd name="connsiteY36" fmla="*/ 359900 h 1788650"/>
              <a:gd name="connsiteX37" fmla="*/ 342900 w 953770"/>
              <a:gd name="connsiteY37" fmla="*/ 344660 h 1788650"/>
              <a:gd name="connsiteX38" fmla="*/ 308610 w 953770"/>
              <a:gd name="connsiteY38" fmla="*/ 317990 h 1788650"/>
              <a:gd name="connsiteX39" fmla="*/ 281940 w 953770"/>
              <a:gd name="connsiteY39" fmla="*/ 302750 h 1788650"/>
              <a:gd name="connsiteX40" fmla="*/ 270510 w 953770"/>
              <a:gd name="connsiteY40" fmla="*/ 295130 h 1788650"/>
              <a:gd name="connsiteX41" fmla="*/ 224246 w 953770"/>
              <a:gd name="connsiteY41" fmla="*/ 264106 h 1788650"/>
              <a:gd name="connsiteX42" fmla="*/ 188323 w 953770"/>
              <a:gd name="connsiteY42" fmla="*/ 247232 h 1788650"/>
              <a:gd name="connsiteX43" fmla="*/ 163286 w 953770"/>
              <a:gd name="connsiteY43" fmla="*/ 215120 h 1788650"/>
              <a:gd name="connsiteX44" fmla="*/ 117566 w 953770"/>
              <a:gd name="connsiteY44" fmla="*/ 195526 h 1788650"/>
              <a:gd name="connsiteX45" fmla="*/ 76200 w 953770"/>
              <a:gd name="connsiteY45" fmla="*/ 167768 h 1788650"/>
              <a:gd name="connsiteX46" fmla="*/ 30480 w 953770"/>
              <a:gd name="connsiteY46" fmla="*/ 142730 h 1788650"/>
              <a:gd name="connsiteX47" fmla="*/ 22860 w 953770"/>
              <a:gd name="connsiteY47" fmla="*/ 127490 h 1788650"/>
              <a:gd name="connsiteX48" fmla="*/ 11430 w 953770"/>
              <a:gd name="connsiteY48" fmla="*/ 119870 h 1788650"/>
              <a:gd name="connsiteX49" fmla="*/ 19050 w 953770"/>
              <a:gd name="connsiteY49" fmla="*/ 104630 h 1788650"/>
              <a:gd name="connsiteX50" fmla="*/ 30480 w 953770"/>
              <a:gd name="connsiteY50" fmla="*/ 116060 h 1788650"/>
              <a:gd name="connsiteX51" fmla="*/ 41910 w 953770"/>
              <a:gd name="connsiteY51" fmla="*/ 123680 h 1788650"/>
              <a:gd name="connsiteX52" fmla="*/ 60960 w 953770"/>
              <a:gd name="connsiteY52" fmla="*/ 127490 h 1788650"/>
              <a:gd name="connsiteX53" fmla="*/ 53340 w 953770"/>
              <a:gd name="connsiteY53" fmla="*/ 97010 h 1788650"/>
              <a:gd name="connsiteX54" fmla="*/ 49530 w 953770"/>
              <a:gd name="connsiteY54" fmla="*/ 77960 h 1788650"/>
              <a:gd name="connsiteX55" fmla="*/ 72390 w 953770"/>
              <a:gd name="connsiteY55" fmla="*/ 93200 h 1788650"/>
              <a:gd name="connsiteX56" fmla="*/ 83820 w 953770"/>
              <a:gd name="connsiteY56" fmla="*/ 70340 h 1788650"/>
              <a:gd name="connsiteX57" fmla="*/ 110490 w 953770"/>
              <a:gd name="connsiteY57" fmla="*/ 89390 h 1788650"/>
              <a:gd name="connsiteX58" fmla="*/ 118110 w 953770"/>
              <a:gd name="connsiteY58" fmla="*/ 74150 h 1788650"/>
              <a:gd name="connsiteX59" fmla="*/ 125730 w 953770"/>
              <a:gd name="connsiteY59" fmla="*/ 51290 h 1788650"/>
              <a:gd name="connsiteX60" fmla="*/ 133350 w 953770"/>
              <a:gd name="connsiteY60" fmla="*/ 62720 h 1788650"/>
              <a:gd name="connsiteX61" fmla="*/ 140970 w 953770"/>
              <a:gd name="connsiteY61" fmla="*/ 51290 h 1788650"/>
              <a:gd name="connsiteX62" fmla="*/ 182880 w 953770"/>
              <a:gd name="connsiteY62" fmla="*/ 39860 h 1788650"/>
              <a:gd name="connsiteX63" fmla="*/ 211182 w 953770"/>
              <a:gd name="connsiteY63" fmla="*/ 51834 h 1788650"/>
              <a:gd name="connsiteX64" fmla="*/ 242207 w 953770"/>
              <a:gd name="connsiteY64" fmla="*/ 74695 h 1788650"/>
              <a:gd name="connsiteX65" fmla="*/ 283573 w 953770"/>
              <a:gd name="connsiteY65" fmla="*/ 104085 h 1788650"/>
              <a:gd name="connsiteX66" fmla="*/ 349431 w 953770"/>
              <a:gd name="connsiteY66" fmla="*/ 132389 h 1788650"/>
              <a:gd name="connsiteX67" fmla="*/ 389165 w 953770"/>
              <a:gd name="connsiteY67" fmla="*/ 159058 h 1788650"/>
              <a:gd name="connsiteX68" fmla="*/ 421277 w 953770"/>
              <a:gd name="connsiteY68" fmla="*/ 181374 h 1788650"/>
              <a:gd name="connsiteX69" fmla="*/ 457200 w 953770"/>
              <a:gd name="connsiteY69" fmla="*/ 209677 h 1788650"/>
              <a:gd name="connsiteX70" fmla="*/ 524147 w 953770"/>
              <a:gd name="connsiteY70" fmla="*/ 265195 h 1788650"/>
              <a:gd name="connsiteX71" fmla="*/ 555716 w 953770"/>
              <a:gd name="connsiteY71" fmla="*/ 294586 h 1788650"/>
              <a:gd name="connsiteX72" fmla="*/ 594360 w 953770"/>
              <a:gd name="connsiteY72" fmla="*/ 331597 h 1788650"/>
              <a:gd name="connsiteX73" fmla="*/ 622119 w 953770"/>
              <a:gd name="connsiteY73" fmla="*/ 369697 h 1788650"/>
              <a:gd name="connsiteX74" fmla="*/ 647700 w 953770"/>
              <a:gd name="connsiteY74" fmla="*/ 390380 h 1788650"/>
              <a:gd name="connsiteX75" fmla="*/ 678180 w 953770"/>
              <a:gd name="connsiteY75" fmla="*/ 436100 h 1788650"/>
              <a:gd name="connsiteX76" fmla="*/ 704850 w 953770"/>
              <a:gd name="connsiteY76" fmla="*/ 474200 h 1788650"/>
              <a:gd name="connsiteX77" fmla="*/ 741317 w 953770"/>
              <a:gd name="connsiteY77" fmla="*/ 549312 h 1788650"/>
              <a:gd name="connsiteX78" fmla="*/ 767987 w 953770"/>
              <a:gd name="connsiteY78" fmla="*/ 599930 h 1788650"/>
              <a:gd name="connsiteX79" fmla="*/ 798467 w 953770"/>
              <a:gd name="connsiteY79" fmla="*/ 651093 h 1788650"/>
              <a:gd name="connsiteX80" fmla="*/ 807176 w 953770"/>
              <a:gd name="connsiteY80" fmla="*/ 567273 h 1788650"/>
              <a:gd name="connsiteX81" fmla="*/ 801188 w 953770"/>
              <a:gd name="connsiteY81" fmla="*/ 501959 h 1788650"/>
              <a:gd name="connsiteX82" fmla="*/ 796290 w 953770"/>
              <a:gd name="connsiteY82" fmla="*/ 401810 h 1788650"/>
              <a:gd name="connsiteX83" fmla="*/ 792480 w 953770"/>
              <a:gd name="connsiteY83" fmla="*/ 337040 h 1788650"/>
              <a:gd name="connsiteX84" fmla="*/ 784860 w 953770"/>
              <a:gd name="connsiteY84" fmla="*/ 291320 h 1788650"/>
              <a:gd name="connsiteX85" fmla="*/ 788670 w 953770"/>
              <a:gd name="connsiteY85" fmla="*/ 196070 h 1788650"/>
              <a:gd name="connsiteX86" fmla="*/ 792480 w 953770"/>
              <a:gd name="connsiteY86" fmla="*/ 177020 h 1788650"/>
              <a:gd name="connsiteX87" fmla="*/ 800100 w 953770"/>
              <a:gd name="connsiteY87" fmla="*/ 199880 h 1788650"/>
              <a:gd name="connsiteX88" fmla="*/ 803910 w 953770"/>
              <a:gd name="connsiteY88" fmla="*/ 237980 h 1788650"/>
              <a:gd name="connsiteX89" fmla="*/ 807720 w 953770"/>
              <a:gd name="connsiteY89" fmla="*/ 268460 h 1788650"/>
              <a:gd name="connsiteX90" fmla="*/ 815340 w 953770"/>
              <a:gd name="connsiteY90" fmla="*/ 257030 h 1788650"/>
              <a:gd name="connsiteX91" fmla="*/ 826770 w 953770"/>
              <a:gd name="connsiteY91" fmla="*/ 226550 h 1788650"/>
              <a:gd name="connsiteX92" fmla="*/ 845820 w 953770"/>
              <a:gd name="connsiteY92" fmla="*/ 180830 h 1788650"/>
              <a:gd name="connsiteX93" fmla="*/ 853440 w 953770"/>
              <a:gd name="connsiteY93" fmla="*/ 196070 h 1788650"/>
              <a:gd name="connsiteX94" fmla="*/ 868680 w 953770"/>
              <a:gd name="connsiteY94" fmla="*/ 218930 h 1788650"/>
              <a:gd name="connsiteX95" fmla="*/ 876300 w 953770"/>
              <a:gd name="connsiteY95" fmla="*/ 199880 h 1788650"/>
              <a:gd name="connsiteX96" fmla="*/ 883920 w 953770"/>
              <a:gd name="connsiteY96" fmla="*/ 188450 h 1788650"/>
              <a:gd name="connsiteX97" fmla="*/ 887730 w 953770"/>
              <a:gd name="connsiteY97" fmla="*/ 237980 h 1788650"/>
              <a:gd name="connsiteX98" fmla="*/ 894806 w 953770"/>
              <a:gd name="connsiteY98" fmla="*/ 265739 h 1788650"/>
              <a:gd name="connsiteX99" fmla="*/ 906780 w 953770"/>
              <a:gd name="connsiteY99" fmla="*/ 226550 h 1788650"/>
              <a:gd name="connsiteX100" fmla="*/ 929640 w 953770"/>
              <a:gd name="connsiteY100" fmla="*/ 218930 h 1788650"/>
              <a:gd name="connsiteX101" fmla="*/ 933450 w 953770"/>
              <a:gd name="connsiteY101" fmla="*/ 207500 h 1788650"/>
              <a:gd name="connsiteX102" fmla="*/ 944880 w 953770"/>
              <a:gd name="connsiteY102" fmla="*/ 241790 h 1788650"/>
              <a:gd name="connsiteX103" fmla="*/ 941070 w 953770"/>
              <a:gd name="connsiteY103" fmla="*/ 302750 h 1788650"/>
              <a:gd name="connsiteX104" fmla="*/ 944880 w 953770"/>
              <a:gd name="connsiteY104" fmla="*/ 401810 h 1788650"/>
              <a:gd name="connsiteX105" fmla="*/ 948690 w 953770"/>
              <a:gd name="connsiteY105" fmla="*/ 428480 h 1788650"/>
              <a:gd name="connsiteX106" fmla="*/ 952500 w 953770"/>
              <a:gd name="connsiteY106" fmla="*/ 470390 h 1788650"/>
              <a:gd name="connsiteX107" fmla="*/ 950867 w 953770"/>
              <a:gd name="connsiteY107" fmla="*/ 552033 h 1788650"/>
              <a:gd name="connsiteX108" fmla="*/ 945969 w 953770"/>
              <a:gd name="connsiteY108" fmla="*/ 645650 h 1788650"/>
              <a:gd name="connsiteX109" fmla="*/ 946513 w 953770"/>
              <a:gd name="connsiteY109" fmla="*/ 731647 h 1788650"/>
              <a:gd name="connsiteX110" fmla="*/ 938893 w 953770"/>
              <a:gd name="connsiteY110" fmla="*/ 788253 h 1788650"/>
              <a:gd name="connsiteX111" fmla="*/ 941070 w 953770"/>
              <a:gd name="connsiteY111" fmla="*/ 862820 h 1788650"/>
              <a:gd name="connsiteX112" fmla="*/ 933450 w 953770"/>
              <a:gd name="connsiteY112" fmla="*/ 935210 h 1788650"/>
              <a:gd name="connsiteX113" fmla="*/ 925830 w 953770"/>
              <a:gd name="connsiteY113" fmla="*/ 988550 h 1788650"/>
              <a:gd name="connsiteX114" fmla="*/ 929640 w 953770"/>
              <a:gd name="connsiteY114" fmla="*/ 1057130 h 1788650"/>
              <a:gd name="connsiteX115" fmla="*/ 927463 w 953770"/>
              <a:gd name="connsiteY115" fmla="*/ 1130608 h 1788650"/>
              <a:gd name="connsiteX116" fmla="*/ 917121 w 953770"/>
              <a:gd name="connsiteY116" fmla="*/ 1211707 h 1788650"/>
              <a:gd name="connsiteX117" fmla="*/ 917665 w 953770"/>
              <a:gd name="connsiteY117" fmla="*/ 1276477 h 1788650"/>
              <a:gd name="connsiteX118" fmla="*/ 907324 w 953770"/>
              <a:gd name="connsiteY118" fmla="*/ 1341247 h 1788650"/>
              <a:gd name="connsiteX119" fmla="*/ 910590 w 953770"/>
              <a:gd name="connsiteY119" fmla="*/ 1380980 h 1788650"/>
              <a:gd name="connsiteX120" fmla="*/ 902970 w 953770"/>
              <a:gd name="connsiteY120" fmla="*/ 1460446 h 1788650"/>
              <a:gd name="connsiteX121" fmla="*/ 898071 w 953770"/>
              <a:gd name="connsiteY121" fmla="*/ 1525216 h 1788650"/>
              <a:gd name="connsiteX122" fmla="*/ 892628 w 953770"/>
              <a:gd name="connsiteY122" fmla="*/ 1573113 h 1788650"/>
              <a:gd name="connsiteX123" fmla="*/ 887730 w 953770"/>
              <a:gd name="connsiteY123" fmla="*/ 1609580 h 1788650"/>
              <a:gd name="connsiteX124" fmla="*/ 891540 w 953770"/>
              <a:gd name="connsiteY124" fmla="*/ 1617200 h 1788650"/>
              <a:gd name="connsiteX0" fmla="*/ 697230 w 953770"/>
              <a:gd name="connsiteY0" fmla="*/ 1788650 h 1788650"/>
              <a:gd name="connsiteX1" fmla="*/ 704850 w 953770"/>
              <a:gd name="connsiteY1" fmla="*/ 1758170 h 1788650"/>
              <a:gd name="connsiteX2" fmla="*/ 708660 w 953770"/>
              <a:gd name="connsiteY2" fmla="*/ 1742930 h 1788650"/>
              <a:gd name="connsiteX3" fmla="*/ 712470 w 953770"/>
              <a:gd name="connsiteY3" fmla="*/ 1716260 h 1788650"/>
              <a:gd name="connsiteX4" fmla="*/ 723900 w 953770"/>
              <a:gd name="connsiteY4" fmla="*/ 1674350 h 1788650"/>
              <a:gd name="connsiteX5" fmla="*/ 731520 w 953770"/>
              <a:gd name="connsiteY5" fmla="*/ 1590530 h 1788650"/>
              <a:gd name="connsiteX6" fmla="*/ 739140 w 953770"/>
              <a:gd name="connsiteY6" fmla="*/ 1529570 h 1788650"/>
              <a:gd name="connsiteX7" fmla="*/ 744583 w 953770"/>
              <a:gd name="connsiteY7" fmla="*/ 1400030 h 1788650"/>
              <a:gd name="connsiteX8" fmla="*/ 740228 w 953770"/>
              <a:gd name="connsiteY8" fmla="*/ 1344513 h 1788650"/>
              <a:gd name="connsiteX9" fmla="*/ 725534 w 953770"/>
              <a:gd name="connsiteY9" fmla="*/ 1267224 h 1788650"/>
              <a:gd name="connsiteX10" fmla="*/ 733698 w 953770"/>
              <a:gd name="connsiteY10" fmla="*/ 1231302 h 1788650"/>
              <a:gd name="connsiteX11" fmla="*/ 724444 w 953770"/>
              <a:gd name="connsiteY11" fmla="*/ 1201366 h 1788650"/>
              <a:gd name="connsiteX12" fmla="*/ 716824 w 953770"/>
              <a:gd name="connsiteY12" fmla="*/ 1120811 h 1788650"/>
              <a:gd name="connsiteX13" fmla="*/ 715192 w 953770"/>
              <a:gd name="connsiteY13" fmla="*/ 1002702 h 1788650"/>
              <a:gd name="connsiteX14" fmla="*/ 701040 w 953770"/>
              <a:gd name="connsiteY14" fmla="*/ 897110 h 1788650"/>
              <a:gd name="connsiteX15" fmla="*/ 693420 w 953770"/>
              <a:gd name="connsiteY15" fmla="*/ 881870 h 1788650"/>
              <a:gd name="connsiteX16" fmla="*/ 685800 w 953770"/>
              <a:gd name="connsiteY16" fmla="*/ 859010 h 1788650"/>
              <a:gd name="connsiteX17" fmla="*/ 674370 w 953770"/>
              <a:gd name="connsiteY17" fmla="*/ 832340 h 1788650"/>
              <a:gd name="connsiteX18" fmla="*/ 666750 w 953770"/>
              <a:gd name="connsiteY18" fmla="*/ 817100 h 1788650"/>
              <a:gd name="connsiteX19" fmla="*/ 659130 w 953770"/>
              <a:gd name="connsiteY19" fmla="*/ 794240 h 1788650"/>
              <a:gd name="connsiteX20" fmla="*/ 655320 w 953770"/>
              <a:gd name="connsiteY20" fmla="*/ 779000 h 1788650"/>
              <a:gd name="connsiteX21" fmla="*/ 647700 w 953770"/>
              <a:gd name="connsiteY21" fmla="*/ 767570 h 1788650"/>
              <a:gd name="connsiteX22" fmla="*/ 640080 w 953770"/>
              <a:gd name="connsiteY22" fmla="*/ 737090 h 1788650"/>
              <a:gd name="connsiteX23" fmla="*/ 636270 w 953770"/>
              <a:gd name="connsiteY23" fmla="*/ 725660 h 1788650"/>
              <a:gd name="connsiteX24" fmla="*/ 632460 w 953770"/>
              <a:gd name="connsiteY24" fmla="*/ 710420 h 1788650"/>
              <a:gd name="connsiteX25" fmla="*/ 624840 w 953770"/>
              <a:gd name="connsiteY25" fmla="*/ 698990 h 1788650"/>
              <a:gd name="connsiteX26" fmla="*/ 621030 w 953770"/>
              <a:gd name="connsiteY26" fmla="*/ 683750 h 1788650"/>
              <a:gd name="connsiteX27" fmla="*/ 605790 w 953770"/>
              <a:gd name="connsiteY27" fmla="*/ 653270 h 1788650"/>
              <a:gd name="connsiteX28" fmla="*/ 586740 w 953770"/>
              <a:gd name="connsiteY28" fmla="*/ 622790 h 1788650"/>
              <a:gd name="connsiteX29" fmla="*/ 567690 w 953770"/>
              <a:gd name="connsiteY29" fmla="*/ 584690 h 1788650"/>
              <a:gd name="connsiteX30" fmla="*/ 567690 w 953770"/>
              <a:gd name="connsiteY30" fmla="*/ 584690 h 1788650"/>
              <a:gd name="connsiteX31" fmla="*/ 537210 w 953770"/>
              <a:gd name="connsiteY31" fmla="*/ 538970 h 1788650"/>
              <a:gd name="connsiteX32" fmla="*/ 518160 w 953770"/>
              <a:gd name="connsiteY32" fmla="*/ 504680 h 1788650"/>
              <a:gd name="connsiteX33" fmla="*/ 510540 w 953770"/>
              <a:gd name="connsiteY33" fmla="*/ 493250 h 1788650"/>
              <a:gd name="connsiteX34" fmla="*/ 468630 w 953770"/>
              <a:gd name="connsiteY34" fmla="*/ 455150 h 1788650"/>
              <a:gd name="connsiteX35" fmla="*/ 434340 w 953770"/>
              <a:gd name="connsiteY35" fmla="*/ 417050 h 1788650"/>
              <a:gd name="connsiteX36" fmla="*/ 403860 w 953770"/>
              <a:gd name="connsiteY36" fmla="*/ 390380 h 1788650"/>
              <a:gd name="connsiteX37" fmla="*/ 369570 w 953770"/>
              <a:gd name="connsiteY37" fmla="*/ 359900 h 1788650"/>
              <a:gd name="connsiteX38" fmla="*/ 342900 w 953770"/>
              <a:gd name="connsiteY38" fmla="*/ 344660 h 1788650"/>
              <a:gd name="connsiteX39" fmla="*/ 308610 w 953770"/>
              <a:gd name="connsiteY39" fmla="*/ 317990 h 1788650"/>
              <a:gd name="connsiteX40" fmla="*/ 281940 w 953770"/>
              <a:gd name="connsiteY40" fmla="*/ 302750 h 1788650"/>
              <a:gd name="connsiteX41" fmla="*/ 270510 w 953770"/>
              <a:gd name="connsiteY41" fmla="*/ 295130 h 1788650"/>
              <a:gd name="connsiteX42" fmla="*/ 224246 w 953770"/>
              <a:gd name="connsiteY42" fmla="*/ 264106 h 1788650"/>
              <a:gd name="connsiteX43" fmla="*/ 188323 w 953770"/>
              <a:gd name="connsiteY43" fmla="*/ 247232 h 1788650"/>
              <a:gd name="connsiteX44" fmla="*/ 163286 w 953770"/>
              <a:gd name="connsiteY44" fmla="*/ 215120 h 1788650"/>
              <a:gd name="connsiteX45" fmla="*/ 117566 w 953770"/>
              <a:gd name="connsiteY45" fmla="*/ 195526 h 1788650"/>
              <a:gd name="connsiteX46" fmla="*/ 76200 w 953770"/>
              <a:gd name="connsiteY46" fmla="*/ 167768 h 1788650"/>
              <a:gd name="connsiteX47" fmla="*/ 30480 w 953770"/>
              <a:gd name="connsiteY47" fmla="*/ 142730 h 1788650"/>
              <a:gd name="connsiteX48" fmla="*/ 22860 w 953770"/>
              <a:gd name="connsiteY48" fmla="*/ 127490 h 1788650"/>
              <a:gd name="connsiteX49" fmla="*/ 11430 w 953770"/>
              <a:gd name="connsiteY49" fmla="*/ 119870 h 1788650"/>
              <a:gd name="connsiteX50" fmla="*/ 19050 w 953770"/>
              <a:gd name="connsiteY50" fmla="*/ 104630 h 1788650"/>
              <a:gd name="connsiteX51" fmla="*/ 30480 w 953770"/>
              <a:gd name="connsiteY51" fmla="*/ 116060 h 1788650"/>
              <a:gd name="connsiteX52" fmla="*/ 41910 w 953770"/>
              <a:gd name="connsiteY52" fmla="*/ 123680 h 1788650"/>
              <a:gd name="connsiteX53" fmla="*/ 60960 w 953770"/>
              <a:gd name="connsiteY53" fmla="*/ 127490 h 1788650"/>
              <a:gd name="connsiteX54" fmla="*/ 53340 w 953770"/>
              <a:gd name="connsiteY54" fmla="*/ 97010 h 1788650"/>
              <a:gd name="connsiteX55" fmla="*/ 49530 w 953770"/>
              <a:gd name="connsiteY55" fmla="*/ 77960 h 1788650"/>
              <a:gd name="connsiteX56" fmla="*/ 72390 w 953770"/>
              <a:gd name="connsiteY56" fmla="*/ 93200 h 1788650"/>
              <a:gd name="connsiteX57" fmla="*/ 83820 w 953770"/>
              <a:gd name="connsiteY57" fmla="*/ 70340 h 1788650"/>
              <a:gd name="connsiteX58" fmla="*/ 110490 w 953770"/>
              <a:gd name="connsiteY58" fmla="*/ 89390 h 1788650"/>
              <a:gd name="connsiteX59" fmla="*/ 118110 w 953770"/>
              <a:gd name="connsiteY59" fmla="*/ 74150 h 1788650"/>
              <a:gd name="connsiteX60" fmla="*/ 125730 w 953770"/>
              <a:gd name="connsiteY60" fmla="*/ 51290 h 1788650"/>
              <a:gd name="connsiteX61" fmla="*/ 133350 w 953770"/>
              <a:gd name="connsiteY61" fmla="*/ 62720 h 1788650"/>
              <a:gd name="connsiteX62" fmla="*/ 140970 w 953770"/>
              <a:gd name="connsiteY62" fmla="*/ 51290 h 1788650"/>
              <a:gd name="connsiteX63" fmla="*/ 182880 w 953770"/>
              <a:gd name="connsiteY63" fmla="*/ 39860 h 1788650"/>
              <a:gd name="connsiteX64" fmla="*/ 211182 w 953770"/>
              <a:gd name="connsiteY64" fmla="*/ 51834 h 1788650"/>
              <a:gd name="connsiteX65" fmla="*/ 242207 w 953770"/>
              <a:gd name="connsiteY65" fmla="*/ 74695 h 1788650"/>
              <a:gd name="connsiteX66" fmla="*/ 283573 w 953770"/>
              <a:gd name="connsiteY66" fmla="*/ 104085 h 1788650"/>
              <a:gd name="connsiteX67" fmla="*/ 349431 w 953770"/>
              <a:gd name="connsiteY67" fmla="*/ 132389 h 1788650"/>
              <a:gd name="connsiteX68" fmla="*/ 389165 w 953770"/>
              <a:gd name="connsiteY68" fmla="*/ 159058 h 1788650"/>
              <a:gd name="connsiteX69" fmla="*/ 421277 w 953770"/>
              <a:gd name="connsiteY69" fmla="*/ 181374 h 1788650"/>
              <a:gd name="connsiteX70" fmla="*/ 457200 w 953770"/>
              <a:gd name="connsiteY70" fmla="*/ 209677 h 1788650"/>
              <a:gd name="connsiteX71" fmla="*/ 524147 w 953770"/>
              <a:gd name="connsiteY71" fmla="*/ 265195 h 1788650"/>
              <a:gd name="connsiteX72" fmla="*/ 555716 w 953770"/>
              <a:gd name="connsiteY72" fmla="*/ 294586 h 1788650"/>
              <a:gd name="connsiteX73" fmla="*/ 594360 w 953770"/>
              <a:gd name="connsiteY73" fmla="*/ 331597 h 1788650"/>
              <a:gd name="connsiteX74" fmla="*/ 622119 w 953770"/>
              <a:gd name="connsiteY74" fmla="*/ 369697 h 1788650"/>
              <a:gd name="connsiteX75" fmla="*/ 647700 w 953770"/>
              <a:gd name="connsiteY75" fmla="*/ 390380 h 1788650"/>
              <a:gd name="connsiteX76" fmla="*/ 678180 w 953770"/>
              <a:gd name="connsiteY76" fmla="*/ 436100 h 1788650"/>
              <a:gd name="connsiteX77" fmla="*/ 704850 w 953770"/>
              <a:gd name="connsiteY77" fmla="*/ 474200 h 1788650"/>
              <a:gd name="connsiteX78" fmla="*/ 741317 w 953770"/>
              <a:gd name="connsiteY78" fmla="*/ 549312 h 1788650"/>
              <a:gd name="connsiteX79" fmla="*/ 767987 w 953770"/>
              <a:gd name="connsiteY79" fmla="*/ 599930 h 1788650"/>
              <a:gd name="connsiteX80" fmla="*/ 798467 w 953770"/>
              <a:gd name="connsiteY80" fmla="*/ 651093 h 1788650"/>
              <a:gd name="connsiteX81" fmla="*/ 807176 w 953770"/>
              <a:gd name="connsiteY81" fmla="*/ 567273 h 1788650"/>
              <a:gd name="connsiteX82" fmla="*/ 801188 w 953770"/>
              <a:gd name="connsiteY82" fmla="*/ 501959 h 1788650"/>
              <a:gd name="connsiteX83" fmla="*/ 796290 w 953770"/>
              <a:gd name="connsiteY83" fmla="*/ 401810 h 1788650"/>
              <a:gd name="connsiteX84" fmla="*/ 792480 w 953770"/>
              <a:gd name="connsiteY84" fmla="*/ 337040 h 1788650"/>
              <a:gd name="connsiteX85" fmla="*/ 784860 w 953770"/>
              <a:gd name="connsiteY85" fmla="*/ 291320 h 1788650"/>
              <a:gd name="connsiteX86" fmla="*/ 788670 w 953770"/>
              <a:gd name="connsiteY86" fmla="*/ 196070 h 1788650"/>
              <a:gd name="connsiteX87" fmla="*/ 792480 w 953770"/>
              <a:gd name="connsiteY87" fmla="*/ 177020 h 1788650"/>
              <a:gd name="connsiteX88" fmla="*/ 800100 w 953770"/>
              <a:gd name="connsiteY88" fmla="*/ 199880 h 1788650"/>
              <a:gd name="connsiteX89" fmla="*/ 803910 w 953770"/>
              <a:gd name="connsiteY89" fmla="*/ 237980 h 1788650"/>
              <a:gd name="connsiteX90" fmla="*/ 807720 w 953770"/>
              <a:gd name="connsiteY90" fmla="*/ 268460 h 1788650"/>
              <a:gd name="connsiteX91" fmla="*/ 815340 w 953770"/>
              <a:gd name="connsiteY91" fmla="*/ 257030 h 1788650"/>
              <a:gd name="connsiteX92" fmla="*/ 826770 w 953770"/>
              <a:gd name="connsiteY92" fmla="*/ 226550 h 1788650"/>
              <a:gd name="connsiteX93" fmla="*/ 845820 w 953770"/>
              <a:gd name="connsiteY93" fmla="*/ 180830 h 1788650"/>
              <a:gd name="connsiteX94" fmla="*/ 853440 w 953770"/>
              <a:gd name="connsiteY94" fmla="*/ 196070 h 1788650"/>
              <a:gd name="connsiteX95" fmla="*/ 868680 w 953770"/>
              <a:gd name="connsiteY95" fmla="*/ 218930 h 1788650"/>
              <a:gd name="connsiteX96" fmla="*/ 876300 w 953770"/>
              <a:gd name="connsiteY96" fmla="*/ 199880 h 1788650"/>
              <a:gd name="connsiteX97" fmla="*/ 883920 w 953770"/>
              <a:gd name="connsiteY97" fmla="*/ 188450 h 1788650"/>
              <a:gd name="connsiteX98" fmla="*/ 887730 w 953770"/>
              <a:gd name="connsiteY98" fmla="*/ 237980 h 1788650"/>
              <a:gd name="connsiteX99" fmla="*/ 894806 w 953770"/>
              <a:gd name="connsiteY99" fmla="*/ 265739 h 1788650"/>
              <a:gd name="connsiteX100" fmla="*/ 906780 w 953770"/>
              <a:gd name="connsiteY100" fmla="*/ 226550 h 1788650"/>
              <a:gd name="connsiteX101" fmla="*/ 929640 w 953770"/>
              <a:gd name="connsiteY101" fmla="*/ 218930 h 1788650"/>
              <a:gd name="connsiteX102" fmla="*/ 933450 w 953770"/>
              <a:gd name="connsiteY102" fmla="*/ 207500 h 1788650"/>
              <a:gd name="connsiteX103" fmla="*/ 944880 w 953770"/>
              <a:gd name="connsiteY103" fmla="*/ 241790 h 1788650"/>
              <a:gd name="connsiteX104" fmla="*/ 941070 w 953770"/>
              <a:gd name="connsiteY104" fmla="*/ 302750 h 1788650"/>
              <a:gd name="connsiteX105" fmla="*/ 944880 w 953770"/>
              <a:gd name="connsiteY105" fmla="*/ 401810 h 1788650"/>
              <a:gd name="connsiteX106" fmla="*/ 948690 w 953770"/>
              <a:gd name="connsiteY106" fmla="*/ 428480 h 1788650"/>
              <a:gd name="connsiteX107" fmla="*/ 952500 w 953770"/>
              <a:gd name="connsiteY107" fmla="*/ 470390 h 1788650"/>
              <a:gd name="connsiteX108" fmla="*/ 950867 w 953770"/>
              <a:gd name="connsiteY108" fmla="*/ 552033 h 1788650"/>
              <a:gd name="connsiteX109" fmla="*/ 945969 w 953770"/>
              <a:gd name="connsiteY109" fmla="*/ 645650 h 1788650"/>
              <a:gd name="connsiteX110" fmla="*/ 946513 w 953770"/>
              <a:gd name="connsiteY110" fmla="*/ 731647 h 1788650"/>
              <a:gd name="connsiteX111" fmla="*/ 938893 w 953770"/>
              <a:gd name="connsiteY111" fmla="*/ 788253 h 1788650"/>
              <a:gd name="connsiteX112" fmla="*/ 941070 w 953770"/>
              <a:gd name="connsiteY112" fmla="*/ 862820 h 1788650"/>
              <a:gd name="connsiteX113" fmla="*/ 933450 w 953770"/>
              <a:gd name="connsiteY113" fmla="*/ 935210 h 1788650"/>
              <a:gd name="connsiteX114" fmla="*/ 925830 w 953770"/>
              <a:gd name="connsiteY114" fmla="*/ 988550 h 1788650"/>
              <a:gd name="connsiteX115" fmla="*/ 929640 w 953770"/>
              <a:gd name="connsiteY115" fmla="*/ 1057130 h 1788650"/>
              <a:gd name="connsiteX116" fmla="*/ 927463 w 953770"/>
              <a:gd name="connsiteY116" fmla="*/ 1130608 h 1788650"/>
              <a:gd name="connsiteX117" fmla="*/ 917121 w 953770"/>
              <a:gd name="connsiteY117" fmla="*/ 1211707 h 1788650"/>
              <a:gd name="connsiteX118" fmla="*/ 917665 w 953770"/>
              <a:gd name="connsiteY118" fmla="*/ 1276477 h 1788650"/>
              <a:gd name="connsiteX119" fmla="*/ 907324 w 953770"/>
              <a:gd name="connsiteY119" fmla="*/ 1341247 h 1788650"/>
              <a:gd name="connsiteX120" fmla="*/ 910590 w 953770"/>
              <a:gd name="connsiteY120" fmla="*/ 1380980 h 1788650"/>
              <a:gd name="connsiteX121" fmla="*/ 902970 w 953770"/>
              <a:gd name="connsiteY121" fmla="*/ 1460446 h 1788650"/>
              <a:gd name="connsiteX122" fmla="*/ 898071 w 953770"/>
              <a:gd name="connsiteY122" fmla="*/ 1525216 h 1788650"/>
              <a:gd name="connsiteX123" fmla="*/ 892628 w 953770"/>
              <a:gd name="connsiteY123" fmla="*/ 1573113 h 1788650"/>
              <a:gd name="connsiteX124" fmla="*/ 887730 w 953770"/>
              <a:gd name="connsiteY124" fmla="*/ 1609580 h 1788650"/>
              <a:gd name="connsiteX125" fmla="*/ 891540 w 953770"/>
              <a:gd name="connsiteY125" fmla="*/ 1617200 h 1788650"/>
              <a:gd name="connsiteX0" fmla="*/ 697230 w 953770"/>
              <a:gd name="connsiteY0" fmla="*/ 1788650 h 1788650"/>
              <a:gd name="connsiteX1" fmla="*/ 704850 w 953770"/>
              <a:gd name="connsiteY1" fmla="*/ 1758170 h 1788650"/>
              <a:gd name="connsiteX2" fmla="*/ 708660 w 953770"/>
              <a:gd name="connsiteY2" fmla="*/ 1742930 h 1788650"/>
              <a:gd name="connsiteX3" fmla="*/ 712470 w 953770"/>
              <a:gd name="connsiteY3" fmla="*/ 1716260 h 1788650"/>
              <a:gd name="connsiteX4" fmla="*/ 723900 w 953770"/>
              <a:gd name="connsiteY4" fmla="*/ 1674350 h 1788650"/>
              <a:gd name="connsiteX5" fmla="*/ 731520 w 953770"/>
              <a:gd name="connsiteY5" fmla="*/ 1590530 h 1788650"/>
              <a:gd name="connsiteX6" fmla="*/ 739140 w 953770"/>
              <a:gd name="connsiteY6" fmla="*/ 1529570 h 1788650"/>
              <a:gd name="connsiteX7" fmla="*/ 744583 w 953770"/>
              <a:gd name="connsiteY7" fmla="*/ 1400030 h 1788650"/>
              <a:gd name="connsiteX8" fmla="*/ 740228 w 953770"/>
              <a:gd name="connsiteY8" fmla="*/ 1344513 h 1788650"/>
              <a:gd name="connsiteX9" fmla="*/ 725534 w 953770"/>
              <a:gd name="connsiteY9" fmla="*/ 1267224 h 1788650"/>
              <a:gd name="connsiteX10" fmla="*/ 717369 w 953770"/>
              <a:gd name="connsiteY10" fmla="*/ 1236745 h 1788650"/>
              <a:gd name="connsiteX11" fmla="*/ 724444 w 953770"/>
              <a:gd name="connsiteY11" fmla="*/ 1201366 h 1788650"/>
              <a:gd name="connsiteX12" fmla="*/ 716824 w 953770"/>
              <a:gd name="connsiteY12" fmla="*/ 1120811 h 1788650"/>
              <a:gd name="connsiteX13" fmla="*/ 715192 w 953770"/>
              <a:gd name="connsiteY13" fmla="*/ 1002702 h 1788650"/>
              <a:gd name="connsiteX14" fmla="*/ 701040 w 953770"/>
              <a:gd name="connsiteY14" fmla="*/ 897110 h 1788650"/>
              <a:gd name="connsiteX15" fmla="*/ 693420 w 953770"/>
              <a:gd name="connsiteY15" fmla="*/ 881870 h 1788650"/>
              <a:gd name="connsiteX16" fmla="*/ 685800 w 953770"/>
              <a:gd name="connsiteY16" fmla="*/ 859010 h 1788650"/>
              <a:gd name="connsiteX17" fmla="*/ 674370 w 953770"/>
              <a:gd name="connsiteY17" fmla="*/ 832340 h 1788650"/>
              <a:gd name="connsiteX18" fmla="*/ 666750 w 953770"/>
              <a:gd name="connsiteY18" fmla="*/ 817100 h 1788650"/>
              <a:gd name="connsiteX19" fmla="*/ 659130 w 953770"/>
              <a:gd name="connsiteY19" fmla="*/ 794240 h 1788650"/>
              <a:gd name="connsiteX20" fmla="*/ 655320 w 953770"/>
              <a:gd name="connsiteY20" fmla="*/ 779000 h 1788650"/>
              <a:gd name="connsiteX21" fmla="*/ 647700 w 953770"/>
              <a:gd name="connsiteY21" fmla="*/ 767570 h 1788650"/>
              <a:gd name="connsiteX22" fmla="*/ 640080 w 953770"/>
              <a:gd name="connsiteY22" fmla="*/ 737090 h 1788650"/>
              <a:gd name="connsiteX23" fmla="*/ 636270 w 953770"/>
              <a:gd name="connsiteY23" fmla="*/ 725660 h 1788650"/>
              <a:gd name="connsiteX24" fmla="*/ 632460 w 953770"/>
              <a:gd name="connsiteY24" fmla="*/ 710420 h 1788650"/>
              <a:gd name="connsiteX25" fmla="*/ 624840 w 953770"/>
              <a:gd name="connsiteY25" fmla="*/ 698990 h 1788650"/>
              <a:gd name="connsiteX26" fmla="*/ 621030 w 953770"/>
              <a:gd name="connsiteY26" fmla="*/ 683750 h 1788650"/>
              <a:gd name="connsiteX27" fmla="*/ 605790 w 953770"/>
              <a:gd name="connsiteY27" fmla="*/ 653270 h 1788650"/>
              <a:gd name="connsiteX28" fmla="*/ 586740 w 953770"/>
              <a:gd name="connsiteY28" fmla="*/ 622790 h 1788650"/>
              <a:gd name="connsiteX29" fmla="*/ 567690 w 953770"/>
              <a:gd name="connsiteY29" fmla="*/ 584690 h 1788650"/>
              <a:gd name="connsiteX30" fmla="*/ 567690 w 953770"/>
              <a:gd name="connsiteY30" fmla="*/ 584690 h 1788650"/>
              <a:gd name="connsiteX31" fmla="*/ 537210 w 953770"/>
              <a:gd name="connsiteY31" fmla="*/ 538970 h 1788650"/>
              <a:gd name="connsiteX32" fmla="*/ 518160 w 953770"/>
              <a:gd name="connsiteY32" fmla="*/ 504680 h 1788650"/>
              <a:gd name="connsiteX33" fmla="*/ 510540 w 953770"/>
              <a:gd name="connsiteY33" fmla="*/ 493250 h 1788650"/>
              <a:gd name="connsiteX34" fmla="*/ 468630 w 953770"/>
              <a:gd name="connsiteY34" fmla="*/ 455150 h 1788650"/>
              <a:gd name="connsiteX35" fmla="*/ 434340 w 953770"/>
              <a:gd name="connsiteY35" fmla="*/ 417050 h 1788650"/>
              <a:gd name="connsiteX36" fmla="*/ 403860 w 953770"/>
              <a:gd name="connsiteY36" fmla="*/ 390380 h 1788650"/>
              <a:gd name="connsiteX37" fmla="*/ 369570 w 953770"/>
              <a:gd name="connsiteY37" fmla="*/ 359900 h 1788650"/>
              <a:gd name="connsiteX38" fmla="*/ 342900 w 953770"/>
              <a:gd name="connsiteY38" fmla="*/ 344660 h 1788650"/>
              <a:gd name="connsiteX39" fmla="*/ 308610 w 953770"/>
              <a:gd name="connsiteY39" fmla="*/ 317990 h 1788650"/>
              <a:gd name="connsiteX40" fmla="*/ 281940 w 953770"/>
              <a:gd name="connsiteY40" fmla="*/ 302750 h 1788650"/>
              <a:gd name="connsiteX41" fmla="*/ 270510 w 953770"/>
              <a:gd name="connsiteY41" fmla="*/ 295130 h 1788650"/>
              <a:gd name="connsiteX42" fmla="*/ 224246 w 953770"/>
              <a:gd name="connsiteY42" fmla="*/ 264106 h 1788650"/>
              <a:gd name="connsiteX43" fmla="*/ 188323 w 953770"/>
              <a:gd name="connsiteY43" fmla="*/ 247232 h 1788650"/>
              <a:gd name="connsiteX44" fmla="*/ 163286 w 953770"/>
              <a:gd name="connsiteY44" fmla="*/ 215120 h 1788650"/>
              <a:gd name="connsiteX45" fmla="*/ 117566 w 953770"/>
              <a:gd name="connsiteY45" fmla="*/ 195526 h 1788650"/>
              <a:gd name="connsiteX46" fmla="*/ 76200 w 953770"/>
              <a:gd name="connsiteY46" fmla="*/ 167768 h 1788650"/>
              <a:gd name="connsiteX47" fmla="*/ 30480 w 953770"/>
              <a:gd name="connsiteY47" fmla="*/ 142730 h 1788650"/>
              <a:gd name="connsiteX48" fmla="*/ 22860 w 953770"/>
              <a:gd name="connsiteY48" fmla="*/ 127490 h 1788650"/>
              <a:gd name="connsiteX49" fmla="*/ 11430 w 953770"/>
              <a:gd name="connsiteY49" fmla="*/ 119870 h 1788650"/>
              <a:gd name="connsiteX50" fmla="*/ 19050 w 953770"/>
              <a:gd name="connsiteY50" fmla="*/ 104630 h 1788650"/>
              <a:gd name="connsiteX51" fmla="*/ 30480 w 953770"/>
              <a:gd name="connsiteY51" fmla="*/ 116060 h 1788650"/>
              <a:gd name="connsiteX52" fmla="*/ 41910 w 953770"/>
              <a:gd name="connsiteY52" fmla="*/ 123680 h 1788650"/>
              <a:gd name="connsiteX53" fmla="*/ 60960 w 953770"/>
              <a:gd name="connsiteY53" fmla="*/ 127490 h 1788650"/>
              <a:gd name="connsiteX54" fmla="*/ 53340 w 953770"/>
              <a:gd name="connsiteY54" fmla="*/ 97010 h 1788650"/>
              <a:gd name="connsiteX55" fmla="*/ 49530 w 953770"/>
              <a:gd name="connsiteY55" fmla="*/ 77960 h 1788650"/>
              <a:gd name="connsiteX56" fmla="*/ 72390 w 953770"/>
              <a:gd name="connsiteY56" fmla="*/ 93200 h 1788650"/>
              <a:gd name="connsiteX57" fmla="*/ 83820 w 953770"/>
              <a:gd name="connsiteY57" fmla="*/ 70340 h 1788650"/>
              <a:gd name="connsiteX58" fmla="*/ 110490 w 953770"/>
              <a:gd name="connsiteY58" fmla="*/ 89390 h 1788650"/>
              <a:gd name="connsiteX59" fmla="*/ 118110 w 953770"/>
              <a:gd name="connsiteY59" fmla="*/ 74150 h 1788650"/>
              <a:gd name="connsiteX60" fmla="*/ 125730 w 953770"/>
              <a:gd name="connsiteY60" fmla="*/ 51290 h 1788650"/>
              <a:gd name="connsiteX61" fmla="*/ 133350 w 953770"/>
              <a:gd name="connsiteY61" fmla="*/ 62720 h 1788650"/>
              <a:gd name="connsiteX62" fmla="*/ 140970 w 953770"/>
              <a:gd name="connsiteY62" fmla="*/ 51290 h 1788650"/>
              <a:gd name="connsiteX63" fmla="*/ 182880 w 953770"/>
              <a:gd name="connsiteY63" fmla="*/ 39860 h 1788650"/>
              <a:gd name="connsiteX64" fmla="*/ 211182 w 953770"/>
              <a:gd name="connsiteY64" fmla="*/ 51834 h 1788650"/>
              <a:gd name="connsiteX65" fmla="*/ 242207 w 953770"/>
              <a:gd name="connsiteY65" fmla="*/ 74695 h 1788650"/>
              <a:gd name="connsiteX66" fmla="*/ 283573 w 953770"/>
              <a:gd name="connsiteY66" fmla="*/ 104085 h 1788650"/>
              <a:gd name="connsiteX67" fmla="*/ 349431 w 953770"/>
              <a:gd name="connsiteY67" fmla="*/ 132389 h 1788650"/>
              <a:gd name="connsiteX68" fmla="*/ 389165 w 953770"/>
              <a:gd name="connsiteY68" fmla="*/ 159058 h 1788650"/>
              <a:gd name="connsiteX69" fmla="*/ 421277 w 953770"/>
              <a:gd name="connsiteY69" fmla="*/ 181374 h 1788650"/>
              <a:gd name="connsiteX70" fmla="*/ 457200 w 953770"/>
              <a:gd name="connsiteY70" fmla="*/ 209677 h 1788650"/>
              <a:gd name="connsiteX71" fmla="*/ 524147 w 953770"/>
              <a:gd name="connsiteY71" fmla="*/ 265195 h 1788650"/>
              <a:gd name="connsiteX72" fmla="*/ 555716 w 953770"/>
              <a:gd name="connsiteY72" fmla="*/ 294586 h 1788650"/>
              <a:gd name="connsiteX73" fmla="*/ 594360 w 953770"/>
              <a:gd name="connsiteY73" fmla="*/ 331597 h 1788650"/>
              <a:gd name="connsiteX74" fmla="*/ 622119 w 953770"/>
              <a:gd name="connsiteY74" fmla="*/ 369697 h 1788650"/>
              <a:gd name="connsiteX75" fmla="*/ 647700 w 953770"/>
              <a:gd name="connsiteY75" fmla="*/ 390380 h 1788650"/>
              <a:gd name="connsiteX76" fmla="*/ 678180 w 953770"/>
              <a:gd name="connsiteY76" fmla="*/ 436100 h 1788650"/>
              <a:gd name="connsiteX77" fmla="*/ 704850 w 953770"/>
              <a:gd name="connsiteY77" fmla="*/ 474200 h 1788650"/>
              <a:gd name="connsiteX78" fmla="*/ 741317 w 953770"/>
              <a:gd name="connsiteY78" fmla="*/ 549312 h 1788650"/>
              <a:gd name="connsiteX79" fmla="*/ 767987 w 953770"/>
              <a:gd name="connsiteY79" fmla="*/ 599930 h 1788650"/>
              <a:gd name="connsiteX80" fmla="*/ 798467 w 953770"/>
              <a:gd name="connsiteY80" fmla="*/ 651093 h 1788650"/>
              <a:gd name="connsiteX81" fmla="*/ 807176 w 953770"/>
              <a:gd name="connsiteY81" fmla="*/ 567273 h 1788650"/>
              <a:gd name="connsiteX82" fmla="*/ 801188 w 953770"/>
              <a:gd name="connsiteY82" fmla="*/ 501959 h 1788650"/>
              <a:gd name="connsiteX83" fmla="*/ 796290 w 953770"/>
              <a:gd name="connsiteY83" fmla="*/ 401810 h 1788650"/>
              <a:gd name="connsiteX84" fmla="*/ 792480 w 953770"/>
              <a:gd name="connsiteY84" fmla="*/ 337040 h 1788650"/>
              <a:gd name="connsiteX85" fmla="*/ 784860 w 953770"/>
              <a:gd name="connsiteY85" fmla="*/ 291320 h 1788650"/>
              <a:gd name="connsiteX86" fmla="*/ 788670 w 953770"/>
              <a:gd name="connsiteY86" fmla="*/ 196070 h 1788650"/>
              <a:gd name="connsiteX87" fmla="*/ 792480 w 953770"/>
              <a:gd name="connsiteY87" fmla="*/ 177020 h 1788650"/>
              <a:gd name="connsiteX88" fmla="*/ 800100 w 953770"/>
              <a:gd name="connsiteY88" fmla="*/ 199880 h 1788650"/>
              <a:gd name="connsiteX89" fmla="*/ 803910 w 953770"/>
              <a:gd name="connsiteY89" fmla="*/ 237980 h 1788650"/>
              <a:gd name="connsiteX90" fmla="*/ 807720 w 953770"/>
              <a:gd name="connsiteY90" fmla="*/ 268460 h 1788650"/>
              <a:gd name="connsiteX91" fmla="*/ 815340 w 953770"/>
              <a:gd name="connsiteY91" fmla="*/ 257030 h 1788650"/>
              <a:gd name="connsiteX92" fmla="*/ 826770 w 953770"/>
              <a:gd name="connsiteY92" fmla="*/ 226550 h 1788650"/>
              <a:gd name="connsiteX93" fmla="*/ 845820 w 953770"/>
              <a:gd name="connsiteY93" fmla="*/ 180830 h 1788650"/>
              <a:gd name="connsiteX94" fmla="*/ 853440 w 953770"/>
              <a:gd name="connsiteY94" fmla="*/ 196070 h 1788650"/>
              <a:gd name="connsiteX95" fmla="*/ 868680 w 953770"/>
              <a:gd name="connsiteY95" fmla="*/ 218930 h 1788650"/>
              <a:gd name="connsiteX96" fmla="*/ 876300 w 953770"/>
              <a:gd name="connsiteY96" fmla="*/ 199880 h 1788650"/>
              <a:gd name="connsiteX97" fmla="*/ 883920 w 953770"/>
              <a:gd name="connsiteY97" fmla="*/ 188450 h 1788650"/>
              <a:gd name="connsiteX98" fmla="*/ 887730 w 953770"/>
              <a:gd name="connsiteY98" fmla="*/ 237980 h 1788650"/>
              <a:gd name="connsiteX99" fmla="*/ 894806 w 953770"/>
              <a:gd name="connsiteY99" fmla="*/ 265739 h 1788650"/>
              <a:gd name="connsiteX100" fmla="*/ 906780 w 953770"/>
              <a:gd name="connsiteY100" fmla="*/ 226550 h 1788650"/>
              <a:gd name="connsiteX101" fmla="*/ 929640 w 953770"/>
              <a:gd name="connsiteY101" fmla="*/ 218930 h 1788650"/>
              <a:gd name="connsiteX102" fmla="*/ 933450 w 953770"/>
              <a:gd name="connsiteY102" fmla="*/ 207500 h 1788650"/>
              <a:gd name="connsiteX103" fmla="*/ 944880 w 953770"/>
              <a:gd name="connsiteY103" fmla="*/ 241790 h 1788650"/>
              <a:gd name="connsiteX104" fmla="*/ 941070 w 953770"/>
              <a:gd name="connsiteY104" fmla="*/ 302750 h 1788650"/>
              <a:gd name="connsiteX105" fmla="*/ 944880 w 953770"/>
              <a:gd name="connsiteY105" fmla="*/ 401810 h 1788650"/>
              <a:gd name="connsiteX106" fmla="*/ 948690 w 953770"/>
              <a:gd name="connsiteY106" fmla="*/ 428480 h 1788650"/>
              <a:gd name="connsiteX107" fmla="*/ 952500 w 953770"/>
              <a:gd name="connsiteY107" fmla="*/ 470390 h 1788650"/>
              <a:gd name="connsiteX108" fmla="*/ 950867 w 953770"/>
              <a:gd name="connsiteY108" fmla="*/ 552033 h 1788650"/>
              <a:gd name="connsiteX109" fmla="*/ 945969 w 953770"/>
              <a:gd name="connsiteY109" fmla="*/ 645650 h 1788650"/>
              <a:gd name="connsiteX110" fmla="*/ 946513 w 953770"/>
              <a:gd name="connsiteY110" fmla="*/ 731647 h 1788650"/>
              <a:gd name="connsiteX111" fmla="*/ 938893 w 953770"/>
              <a:gd name="connsiteY111" fmla="*/ 788253 h 1788650"/>
              <a:gd name="connsiteX112" fmla="*/ 941070 w 953770"/>
              <a:gd name="connsiteY112" fmla="*/ 862820 h 1788650"/>
              <a:gd name="connsiteX113" fmla="*/ 933450 w 953770"/>
              <a:gd name="connsiteY113" fmla="*/ 935210 h 1788650"/>
              <a:gd name="connsiteX114" fmla="*/ 925830 w 953770"/>
              <a:gd name="connsiteY114" fmla="*/ 988550 h 1788650"/>
              <a:gd name="connsiteX115" fmla="*/ 929640 w 953770"/>
              <a:gd name="connsiteY115" fmla="*/ 1057130 h 1788650"/>
              <a:gd name="connsiteX116" fmla="*/ 927463 w 953770"/>
              <a:gd name="connsiteY116" fmla="*/ 1130608 h 1788650"/>
              <a:gd name="connsiteX117" fmla="*/ 917121 w 953770"/>
              <a:gd name="connsiteY117" fmla="*/ 1211707 h 1788650"/>
              <a:gd name="connsiteX118" fmla="*/ 917665 w 953770"/>
              <a:gd name="connsiteY118" fmla="*/ 1276477 h 1788650"/>
              <a:gd name="connsiteX119" fmla="*/ 907324 w 953770"/>
              <a:gd name="connsiteY119" fmla="*/ 1341247 h 1788650"/>
              <a:gd name="connsiteX120" fmla="*/ 910590 w 953770"/>
              <a:gd name="connsiteY120" fmla="*/ 1380980 h 1788650"/>
              <a:gd name="connsiteX121" fmla="*/ 902970 w 953770"/>
              <a:gd name="connsiteY121" fmla="*/ 1460446 h 1788650"/>
              <a:gd name="connsiteX122" fmla="*/ 898071 w 953770"/>
              <a:gd name="connsiteY122" fmla="*/ 1525216 h 1788650"/>
              <a:gd name="connsiteX123" fmla="*/ 892628 w 953770"/>
              <a:gd name="connsiteY123" fmla="*/ 1573113 h 1788650"/>
              <a:gd name="connsiteX124" fmla="*/ 887730 w 953770"/>
              <a:gd name="connsiteY124" fmla="*/ 1609580 h 1788650"/>
              <a:gd name="connsiteX125" fmla="*/ 891540 w 953770"/>
              <a:gd name="connsiteY125" fmla="*/ 1617200 h 1788650"/>
              <a:gd name="connsiteX0" fmla="*/ 697230 w 953770"/>
              <a:gd name="connsiteY0" fmla="*/ 1788650 h 1788650"/>
              <a:gd name="connsiteX1" fmla="*/ 704850 w 953770"/>
              <a:gd name="connsiteY1" fmla="*/ 1758170 h 1788650"/>
              <a:gd name="connsiteX2" fmla="*/ 708660 w 953770"/>
              <a:gd name="connsiteY2" fmla="*/ 1742930 h 1788650"/>
              <a:gd name="connsiteX3" fmla="*/ 712470 w 953770"/>
              <a:gd name="connsiteY3" fmla="*/ 1716260 h 1788650"/>
              <a:gd name="connsiteX4" fmla="*/ 723900 w 953770"/>
              <a:gd name="connsiteY4" fmla="*/ 1674350 h 1788650"/>
              <a:gd name="connsiteX5" fmla="*/ 731520 w 953770"/>
              <a:gd name="connsiteY5" fmla="*/ 1590530 h 1788650"/>
              <a:gd name="connsiteX6" fmla="*/ 739140 w 953770"/>
              <a:gd name="connsiteY6" fmla="*/ 1529570 h 1788650"/>
              <a:gd name="connsiteX7" fmla="*/ 744583 w 953770"/>
              <a:gd name="connsiteY7" fmla="*/ 1400030 h 1788650"/>
              <a:gd name="connsiteX8" fmla="*/ 729342 w 953770"/>
              <a:gd name="connsiteY8" fmla="*/ 1358120 h 1788650"/>
              <a:gd name="connsiteX9" fmla="*/ 725534 w 953770"/>
              <a:gd name="connsiteY9" fmla="*/ 1267224 h 1788650"/>
              <a:gd name="connsiteX10" fmla="*/ 717369 w 953770"/>
              <a:gd name="connsiteY10" fmla="*/ 1236745 h 1788650"/>
              <a:gd name="connsiteX11" fmla="*/ 724444 w 953770"/>
              <a:gd name="connsiteY11" fmla="*/ 1201366 h 1788650"/>
              <a:gd name="connsiteX12" fmla="*/ 716824 w 953770"/>
              <a:gd name="connsiteY12" fmla="*/ 1120811 h 1788650"/>
              <a:gd name="connsiteX13" fmla="*/ 715192 w 953770"/>
              <a:gd name="connsiteY13" fmla="*/ 1002702 h 1788650"/>
              <a:gd name="connsiteX14" fmla="*/ 701040 w 953770"/>
              <a:gd name="connsiteY14" fmla="*/ 897110 h 1788650"/>
              <a:gd name="connsiteX15" fmla="*/ 693420 w 953770"/>
              <a:gd name="connsiteY15" fmla="*/ 881870 h 1788650"/>
              <a:gd name="connsiteX16" fmla="*/ 685800 w 953770"/>
              <a:gd name="connsiteY16" fmla="*/ 859010 h 1788650"/>
              <a:gd name="connsiteX17" fmla="*/ 674370 w 953770"/>
              <a:gd name="connsiteY17" fmla="*/ 832340 h 1788650"/>
              <a:gd name="connsiteX18" fmla="*/ 666750 w 953770"/>
              <a:gd name="connsiteY18" fmla="*/ 817100 h 1788650"/>
              <a:gd name="connsiteX19" fmla="*/ 659130 w 953770"/>
              <a:gd name="connsiteY19" fmla="*/ 794240 h 1788650"/>
              <a:gd name="connsiteX20" fmla="*/ 655320 w 953770"/>
              <a:gd name="connsiteY20" fmla="*/ 779000 h 1788650"/>
              <a:gd name="connsiteX21" fmla="*/ 647700 w 953770"/>
              <a:gd name="connsiteY21" fmla="*/ 767570 h 1788650"/>
              <a:gd name="connsiteX22" fmla="*/ 640080 w 953770"/>
              <a:gd name="connsiteY22" fmla="*/ 737090 h 1788650"/>
              <a:gd name="connsiteX23" fmla="*/ 636270 w 953770"/>
              <a:gd name="connsiteY23" fmla="*/ 725660 h 1788650"/>
              <a:gd name="connsiteX24" fmla="*/ 632460 w 953770"/>
              <a:gd name="connsiteY24" fmla="*/ 710420 h 1788650"/>
              <a:gd name="connsiteX25" fmla="*/ 624840 w 953770"/>
              <a:gd name="connsiteY25" fmla="*/ 698990 h 1788650"/>
              <a:gd name="connsiteX26" fmla="*/ 621030 w 953770"/>
              <a:gd name="connsiteY26" fmla="*/ 683750 h 1788650"/>
              <a:gd name="connsiteX27" fmla="*/ 605790 w 953770"/>
              <a:gd name="connsiteY27" fmla="*/ 653270 h 1788650"/>
              <a:gd name="connsiteX28" fmla="*/ 586740 w 953770"/>
              <a:gd name="connsiteY28" fmla="*/ 622790 h 1788650"/>
              <a:gd name="connsiteX29" fmla="*/ 567690 w 953770"/>
              <a:gd name="connsiteY29" fmla="*/ 584690 h 1788650"/>
              <a:gd name="connsiteX30" fmla="*/ 567690 w 953770"/>
              <a:gd name="connsiteY30" fmla="*/ 584690 h 1788650"/>
              <a:gd name="connsiteX31" fmla="*/ 537210 w 953770"/>
              <a:gd name="connsiteY31" fmla="*/ 538970 h 1788650"/>
              <a:gd name="connsiteX32" fmla="*/ 518160 w 953770"/>
              <a:gd name="connsiteY32" fmla="*/ 504680 h 1788650"/>
              <a:gd name="connsiteX33" fmla="*/ 510540 w 953770"/>
              <a:gd name="connsiteY33" fmla="*/ 493250 h 1788650"/>
              <a:gd name="connsiteX34" fmla="*/ 468630 w 953770"/>
              <a:gd name="connsiteY34" fmla="*/ 455150 h 1788650"/>
              <a:gd name="connsiteX35" fmla="*/ 434340 w 953770"/>
              <a:gd name="connsiteY35" fmla="*/ 417050 h 1788650"/>
              <a:gd name="connsiteX36" fmla="*/ 403860 w 953770"/>
              <a:gd name="connsiteY36" fmla="*/ 390380 h 1788650"/>
              <a:gd name="connsiteX37" fmla="*/ 369570 w 953770"/>
              <a:gd name="connsiteY37" fmla="*/ 359900 h 1788650"/>
              <a:gd name="connsiteX38" fmla="*/ 342900 w 953770"/>
              <a:gd name="connsiteY38" fmla="*/ 344660 h 1788650"/>
              <a:gd name="connsiteX39" fmla="*/ 308610 w 953770"/>
              <a:gd name="connsiteY39" fmla="*/ 317990 h 1788650"/>
              <a:gd name="connsiteX40" fmla="*/ 281940 w 953770"/>
              <a:gd name="connsiteY40" fmla="*/ 302750 h 1788650"/>
              <a:gd name="connsiteX41" fmla="*/ 270510 w 953770"/>
              <a:gd name="connsiteY41" fmla="*/ 295130 h 1788650"/>
              <a:gd name="connsiteX42" fmla="*/ 224246 w 953770"/>
              <a:gd name="connsiteY42" fmla="*/ 264106 h 1788650"/>
              <a:gd name="connsiteX43" fmla="*/ 188323 w 953770"/>
              <a:gd name="connsiteY43" fmla="*/ 247232 h 1788650"/>
              <a:gd name="connsiteX44" fmla="*/ 163286 w 953770"/>
              <a:gd name="connsiteY44" fmla="*/ 215120 h 1788650"/>
              <a:gd name="connsiteX45" fmla="*/ 117566 w 953770"/>
              <a:gd name="connsiteY45" fmla="*/ 195526 h 1788650"/>
              <a:gd name="connsiteX46" fmla="*/ 76200 w 953770"/>
              <a:gd name="connsiteY46" fmla="*/ 167768 h 1788650"/>
              <a:gd name="connsiteX47" fmla="*/ 30480 w 953770"/>
              <a:gd name="connsiteY47" fmla="*/ 142730 h 1788650"/>
              <a:gd name="connsiteX48" fmla="*/ 22860 w 953770"/>
              <a:gd name="connsiteY48" fmla="*/ 127490 h 1788650"/>
              <a:gd name="connsiteX49" fmla="*/ 11430 w 953770"/>
              <a:gd name="connsiteY49" fmla="*/ 119870 h 1788650"/>
              <a:gd name="connsiteX50" fmla="*/ 19050 w 953770"/>
              <a:gd name="connsiteY50" fmla="*/ 104630 h 1788650"/>
              <a:gd name="connsiteX51" fmla="*/ 30480 w 953770"/>
              <a:gd name="connsiteY51" fmla="*/ 116060 h 1788650"/>
              <a:gd name="connsiteX52" fmla="*/ 41910 w 953770"/>
              <a:gd name="connsiteY52" fmla="*/ 123680 h 1788650"/>
              <a:gd name="connsiteX53" fmla="*/ 60960 w 953770"/>
              <a:gd name="connsiteY53" fmla="*/ 127490 h 1788650"/>
              <a:gd name="connsiteX54" fmla="*/ 53340 w 953770"/>
              <a:gd name="connsiteY54" fmla="*/ 97010 h 1788650"/>
              <a:gd name="connsiteX55" fmla="*/ 49530 w 953770"/>
              <a:gd name="connsiteY55" fmla="*/ 77960 h 1788650"/>
              <a:gd name="connsiteX56" fmla="*/ 72390 w 953770"/>
              <a:gd name="connsiteY56" fmla="*/ 93200 h 1788650"/>
              <a:gd name="connsiteX57" fmla="*/ 83820 w 953770"/>
              <a:gd name="connsiteY57" fmla="*/ 70340 h 1788650"/>
              <a:gd name="connsiteX58" fmla="*/ 110490 w 953770"/>
              <a:gd name="connsiteY58" fmla="*/ 89390 h 1788650"/>
              <a:gd name="connsiteX59" fmla="*/ 118110 w 953770"/>
              <a:gd name="connsiteY59" fmla="*/ 74150 h 1788650"/>
              <a:gd name="connsiteX60" fmla="*/ 125730 w 953770"/>
              <a:gd name="connsiteY60" fmla="*/ 51290 h 1788650"/>
              <a:gd name="connsiteX61" fmla="*/ 133350 w 953770"/>
              <a:gd name="connsiteY61" fmla="*/ 62720 h 1788650"/>
              <a:gd name="connsiteX62" fmla="*/ 140970 w 953770"/>
              <a:gd name="connsiteY62" fmla="*/ 51290 h 1788650"/>
              <a:gd name="connsiteX63" fmla="*/ 182880 w 953770"/>
              <a:gd name="connsiteY63" fmla="*/ 39860 h 1788650"/>
              <a:gd name="connsiteX64" fmla="*/ 211182 w 953770"/>
              <a:gd name="connsiteY64" fmla="*/ 51834 h 1788650"/>
              <a:gd name="connsiteX65" fmla="*/ 242207 w 953770"/>
              <a:gd name="connsiteY65" fmla="*/ 74695 h 1788650"/>
              <a:gd name="connsiteX66" fmla="*/ 283573 w 953770"/>
              <a:gd name="connsiteY66" fmla="*/ 104085 h 1788650"/>
              <a:gd name="connsiteX67" fmla="*/ 349431 w 953770"/>
              <a:gd name="connsiteY67" fmla="*/ 132389 h 1788650"/>
              <a:gd name="connsiteX68" fmla="*/ 389165 w 953770"/>
              <a:gd name="connsiteY68" fmla="*/ 159058 h 1788650"/>
              <a:gd name="connsiteX69" fmla="*/ 421277 w 953770"/>
              <a:gd name="connsiteY69" fmla="*/ 181374 h 1788650"/>
              <a:gd name="connsiteX70" fmla="*/ 457200 w 953770"/>
              <a:gd name="connsiteY70" fmla="*/ 209677 h 1788650"/>
              <a:gd name="connsiteX71" fmla="*/ 524147 w 953770"/>
              <a:gd name="connsiteY71" fmla="*/ 265195 h 1788650"/>
              <a:gd name="connsiteX72" fmla="*/ 555716 w 953770"/>
              <a:gd name="connsiteY72" fmla="*/ 294586 h 1788650"/>
              <a:gd name="connsiteX73" fmla="*/ 594360 w 953770"/>
              <a:gd name="connsiteY73" fmla="*/ 331597 h 1788650"/>
              <a:gd name="connsiteX74" fmla="*/ 622119 w 953770"/>
              <a:gd name="connsiteY74" fmla="*/ 369697 h 1788650"/>
              <a:gd name="connsiteX75" fmla="*/ 647700 w 953770"/>
              <a:gd name="connsiteY75" fmla="*/ 390380 h 1788650"/>
              <a:gd name="connsiteX76" fmla="*/ 678180 w 953770"/>
              <a:gd name="connsiteY76" fmla="*/ 436100 h 1788650"/>
              <a:gd name="connsiteX77" fmla="*/ 704850 w 953770"/>
              <a:gd name="connsiteY77" fmla="*/ 474200 h 1788650"/>
              <a:gd name="connsiteX78" fmla="*/ 741317 w 953770"/>
              <a:gd name="connsiteY78" fmla="*/ 549312 h 1788650"/>
              <a:gd name="connsiteX79" fmla="*/ 767987 w 953770"/>
              <a:gd name="connsiteY79" fmla="*/ 599930 h 1788650"/>
              <a:gd name="connsiteX80" fmla="*/ 798467 w 953770"/>
              <a:gd name="connsiteY80" fmla="*/ 651093 h 1788650"/>
              <a:gd name="connsiteX81" fmla="*/ 807176 w 953770"/>
              <a:gd name="connsiteY81" fmla="*/ 567273 h 1788650"/>
              <a:gd name="connsiteX82" fmla="*/ 801188 w 953770"/>
              <a:gd name="connsiteY82" fmla="*/ 501959 h 1788650"/>
              <a:gd name="connsiteX83" fmla="*/ 796290 w 953770"/>
              <a:gd name="connsiteY83" fmla="*/ 401810 h 1788650"/>
              <a:gd name="connsiteX84" fmla="*/ 792480 w 953770"/>
              <a:gd name="connsiteY84" fmla="*/ 337040 h 1788650"/>
              <a:gd name="connsiteX85" fmla="*/ 784860 w 953770"/>
              <a:gd name="connsiteY85" fmla="*/ 291320 h 1788650"/>
              <a:gd name="connsiteX86" fmla="*/ 788670 w 953770"/>
              <a:gd name="connsiteY86" fmla="*/ 196070 h 1788650"/>
              <a:gd name="connsiteX87" fmla="*/ 792480 w 953770"/>
              <a:gd name="connsiteY87" fmla="*/ 177020 h 1788650"/>
              <a:gd name="connsiteX88" fmla="*/ 800100 w 953770"/>
              <a:gd name="connsiteY88" fmla="*/ 199880 h 1788650"/>
              <a:gd name="connsiteX89" fmla="*/ 803910 w 953770"/>
              <a:gd name="connsiteY89" fmla="*/ 237980 h 1788650"/>
              <a:gd name="connsiteX90" fmla="*/ 807720 w 953770"/>
              <a:gd name="connsiteY90" fmla="*/ 268460 h 1788650"/>
              <a:gd name="connsiteX91" fmla="*/ 815340 w 953770"/>
              <a:gd name="connsiteY91" fmla="*/ 257030 h 1788650"/>
              <a:gd name="connsiteX92" fmla="*/ 826770 w 953770"/>
              <a:gd name="connsiteY92" fmla="*/ 226550 h 1788650"/>
              <a:gd name="connsiteX93" fmla="*/ 845820 w 953770"/>
              <a:gd name="connsiteY93" fmla="*/ 180830 h 1788650"/>
              <a:gd name="connsiteX94" fmla="*/ 853440 w 953770"/>
              <a:gd name="connsiteY94" fmla="*/ 196070 h 1788650"/>
              <a:gd name="connsiteX95" fmla="*/ 868680 w 953770"/>
              <a:gd name="connsiteY95" fmla="*/ 218930 h 1788650"/>
              <a:gd name="connsiteX96" fmla="*/ 876300 w 953770"/>
              <a:gd name="connsiteY96" fmla="*/ 199880 h 1788650"/>
              <a:gd name="connsiteX97" fmla="*/ 883920 w 953770"/>
              <a:gd name="connsiteY97" fmla="*/ 188450 h 1788650"/>
              <a:gd name="connsiteX98" fmla="*/ 887730 w 953770"/>
              <a:gd name="connsiteY98" fmla="*/ 237980 h 1788650"/>
              <a:gd name="connsiteX99" fmla="*/ 894806 w 953770"/>
              <a:gd name="connsiteY99" fmla="*/ 265739 h 1788650"/>
              <a:gd name="connsiteX100" fmla="*/ 906780 w 953770"/>
              <a:gd name="connsiteY100" fmla="*/ 226550 h 1788650"/>
              <a:gd name="connsiteX101" fmla="*/ 929640 w 953770"/>
              <a:gd name="connsiteY101" fmla="*/ 218930 h 1788650"/>
              <a:gd name="connsiteX102" fmla="*/ 933450 w 953770"/>
              <a:gd name="connsiteY102" fmla="*/ 207500 h 1788650"/>
              <a:gd name="connsiteX103" fmla="*/ 944880 w 953770"/>
              <a:gd name="connsiteY103" fmla="*/ 241790 h 1788650"/>
              <a:gd name="connsiteX104" fmla="*/ 941070 w 953770"/>
              <a:gd name="connsiteY104" fmla="*/ 302750 h 1788650"/>
              <a:gd name="connsiteX105" fmla="*/ 944880 w 953770"/>
              <a:gd name="connsiteY105" fmla="*/ 401810 h 1788650"/>
              <a:gd name="connsiteX106" fmla="*/ 948690 w 953770"/>
              <a:gd name="connsiteY106" fmla="*/ 428480 h 1788650"/>
              <a:gd name="connsiteX107" fmla="*/ 952500 w 953770"/>
              <a:gd name="connsiteY107" fmla="*/ 470390 h 1788650"/>
              <a:gd name="connsiteX108" fmla="*/ 950867 w 953770"/>
              <a:gd name="connsiteY108" fmla="*/ 552033 h 1788650"/>
              <a:gd name="connsiteX109" fmla="*/ 945969 w 953770"/>
              <a:gd name="connsiteY109" fmla="*/ 645650 h 1788650"/>
              <a:gd name="connsiteX110" fmla="*/ 946513 w 953770"/>
              <a:gd name="connsiteY110" fmla="*/ 731647 h 1788650"/>
              <a:gd name="connsiteX111" fmla="*/ 938893 w 953770"/>
              <a:gd name="connsiteY111" fmla="*/ 788253 h 1788650"/>
              <a:gd name="connsiteX112" fmla="*/ 941070 w 953770"/>
              <a:gd name="connsiteY112" fmla="*/ 862820 h 1788650"/>
              <a:gd name="connsiteX113" fmla="*/ 933450 w 953770"/>
              <a:gd name="connsiteY113" fmla="*/ 935210 h 1788650"/>
              <a:gd name="connsiteX114" fmla="*/ 925830 w 953770"/>
              <a:gd name="connsiteY114" fmla="*/ 988550 h 1788650"/>
              <a:gd name="connsiteX115" fmla="*/ 929640 w 953770"/>
              <a:gd name="connsiteY115" fmla="*/ 1057130 h 1788650"/>
              <a:gd name="connsiteX116" fmla="*/ 927463 w 953770"/>
              <a:gd name="connsiteY116" fmla="*/ 1130608 h 1788650"/>
              <a:gd name="connsiteX117" fmla="*/ 917121 w 953770"/>
              <a:gd name="connsiteY117" fmla="*/ 1211707 h 1788650"/>
              <a:gd name="connsiteX118" fmla="*/ 917665 w 953770"/>
              <a:gd name="connsiteY118" fmla="*/ 1276477 h 1788650"/>
              <a:gd name="connsiteX119" fmla="*/ 907324 w 953770"/>
              <a:gd name="connsiteY119" fmla="*/ 1341247 h 1788650"/>
              <a:gd name="connsiteX120" fmla="*/ 910590 w 953770"/>
              <a:gd name="connsiteY120" fmla="*/ 1380980 h 1788650"/>
              <a:gd name="connsiteX121" fmla="*/ 902970 w 953770"/>
              <a:gd name="connsiteY121" fmla="*/ 1460446 h 1788650"/>
              <a:gd name="connsiteX122" fmla="*/ 898071 w 953770"/>
              <a:gd name="connsiteY122" fmla="*/ 1525216 h 1788650"/>
              <a:gd name="connsiteX123" fmla="*/ 892628 w 953770"/>
              <a:gd name="connsiteY123" fmla="*/ 1573113 h 1788650"/>
              <a:gd name="connsiteX124" fmla="*/ 887730 w 953770"/>
              <a:gd name="connsiteY124" fmla="*/ 1609580 h 1788650"/>
              <a:gd name="connsiteX125" fmla="*/ 891540 w 953770"/>
              <a:gd name="connsiteY125" fmla="*/ 1617200 h 1788650"/>
              <a:gd name="connsiteX0" fmla="*/ 697230 w 953770"/>
              <a:gd name="connsiteY0" fmla="*/ 1788650 h 1788650"/>
              <a:gd name="connsiteX1" fmla="*/ 704850 w 953770"/>
              <a:gd name="connsiteY1" fmla="*/ 1758170 h 1788650"/>
              <a:gd name="connsiteX2" fmla="*/ 708660 w 953770"/>
              <a:gd name="connsiteY2" fmla="*/ 1742930 h 1788650"/>
              <a:gd name="connsiteX3" fmla="*/ 712470 w 953770"/>
              <a:gd name="connsiteY3" fmla="*/ 1716260 h 1788650"/>
              <a:gd name="connsiteX4" fmla="*/ 723900 w 953770"/>
              <a:gd name="connsiteY4" fmla="*/ 1674350 h 1788650"/>
              <a:gd name="connsiteX5" fmla="*/ 731520 w 953770"/>
              <a:gd name="connsiteY5" fmla="*/ 1590530 h 1788650"/>
              <a:gd name="connsiteX6" fmla="*/ 739140 w 953770"/>
              <a:gd name="connsiteY6" fmla="*/ 1529570 h 1788650"/>
              <a:gd name="connsiteX7" fmla="*/ 725533 w 953770"/>
              <a:gd name="connsiteY7" fmla="*/ 1424522 h 1788650"/>
              <a:gd name="connsiteX8" fmla="*/ 729342 w 953770"/>
              <a:gd name="connsiteY8" fmla="*/ 1358120 h 1788650"/>
              <a:gd name="connsiteX9" fmla="*/ 725534 w 953770"/>
              <a:gd name="connsiteY9" fmla="*/ 1267224 h 1788650"/>
              <a:gd name="connsiteX10" fmla="*/ 717369 w 953770"/>
              <a:gd name="connsiteY10" fmla="*/ 1236745 h 1788650"/>
              <a:gd name="connsiteX11" fmla="*/ 724444 w 953770"/>
              <a:gd name="connsiteY11" fmla="*/ 1201366 h 1788650"/>
              <a:gd name="connsiteX12" fmla="*/ 716824 w 953770"/>
              <a:gd name="connsiteY12" fmla="*/ 1120811 h 1788650"/>
              <a:gd name="connsiteX13" fmla="*/ 715192 w 953770"/>
              <a:gd name="connsiteY13" fmla="*/ 1002702 h 1788650"/>
              <a:gd name="connsiteX14" fmla="*/ 701040 w 953770"/>
              <a:gd name="connsiteY14" fmla="*/ 897110 h 1788650"/>
              <a:gd name="connsiteX15" fmla="*/ 693420 w 953770"/>
              <a:gd name="connsiteY15" fmla="*/ 881870 h 1788650"/>
              <a:gd name="connsiteX16" fmla="*/ 685800 w 953770"/>
              <a:gd name="connsiteY16" fmla="*/ 859010 h 1788650"/>
              <a:gd name="connsiteX17" fmla="*/ 674370 w 953770"/>
              <a:gd name="connsiteY17" fmla="*/ 832340 h 1788650"/>
              <a:gd name="connsiteX18" fmla="*/ 666750 w 953770"/>
              <a:gd name="connsiteY18" fmla="*/ 817100 h 1788650"/>
              <a:gd name="connsiteX19" fmla="*/ 659130 w 953770"/>
              <a:gd name="connsiteY19" fmla="*/ 794240 h 1788650"/>
              <a:gd name="connsiteX20" fmla="*/ 655320 w 953770"/>
              <a:gd name="connsiteY20" fmla="*/ 779000 h 1788650"/>
              <a:gd name="connsiteX21" fmla="*/ 647700 w 953770"/>
              <a:gd name="connsiteY21" fmla="*/ 767570 h 1788650"/>
              <a:gd name="connsiteX22" fmla="*/ 640080 w 953770"/>
              <a:gd name="connsiteY22" fmla="*/ 737090 h 1788650"/>
              <a:gd name="connsiteX23" fmla="*/ 636270 w 953770"/>
              <a:gd name="connsiteY23" fmla="*/ 725660 h 1788650"/>
              <a:gd name="connsiteX24" fmla="*/ 632460 w 953770"/>
              <a:gd name="connsiteY24" fmla="*/ 710420 h 1788650"/>
              <a:gd name="connsiteX25" fmla="*/ 624840 w 953770"/>
              <a:gd name="connsiteY25" fmla="*/ 698990 h 1788650"/>
              <a:gd name="connsiteX26" fmla="*/ 621030 w 953770"/>
              <a:gd name="connsiteY26" fmla="*/ 683750 h 1788650"/>
              <a:gd name="connsiteX27" fmla="*/ 605790 w 953770"/>
              <a:gd name="connsiteY27" fmla="*/ 653270 h 1788650"/>
              <a:gd name="connsiteX28" fmla="*/ 586740 w 953770"/>
              <a:gd name="connsiteY28" fmla="*/ 622790 h 1788650"/>
              <a:gd name="connsiteX29" fmla="*/ 567690 w 953770"/>
              <a:gd name="connsiteY29" fmla="*/ 584690 h 1788650"/>
              <a:gd name="connsiteX30" fmla="*/ 567690 w 953770"/>
              <a:gd name="connsiteY30" fmla="*/ 584690 h 1788650"/>
              <a:gd name="connsiteX31" fmla="*/ 537210 w 953770"/>
              <a:gd name="connsiteY31" fmla="*/ 538970 h 1788650"/>
              <a:gd name="connsiteX32" fmla="*/ 518160 w 953770"/>
              <a:gd name="connsiteY32" fmla="*/ 504680 h 1788650"/>
              <a:gd name="connsiteX33" fmla="*/ 510540 w 953770"/>
              <a:gd name="connsiteY33" fmla="*/ 493250 h 1788650"/>
              <a:gd name="connsiteX34" fmla="*/ 468630 w 953770"/>
              <a:gd name="connsiteY34" fmla="*/ 455150 h 1788650"/>
              <a:gd name="connsiteX35" fmla="*/ 434340 w 953770"/>
              <a:gd name="connsiteY35" fmla="*/ 417050 h 1788650"/>
              <a:gd name="connsiteX36" fmla="*/ 403860 w 953770"/>
              <a:gd name="connsiteY36" fmla="*/ 390380 h 1788650"/>
              <a:gd name="connsiteX37" fmla="*/ 369570 w 953770"/>
              <a:gd name="connsiteY37" fmla="*/ 359900 h 1788650"/>
              <a:gd name="connsiteX38" fmla="*/ 342900 w 953770"/>
              <a:gd name="connsiteY38" fmla="*/ 344660 h 1788650"/>
              <a:gd name="connsiteX39" fmla="*/ 308610 w 953770"/>
              <a:gd name="connsiteY39" fmla="*/ 317990 h 1788650"/>
              <a:gd name="connsiteX40" fmla="*/ 281940 w 953770"/>
              <a:gd name="connsiteY40" fmla="*/ 302750 h 1788650"/>
              <a:gd name="connsiteX41" fmla="*/ 270510 w 953770"/>
              <a:gd name="connsiteY41" fmla="*/ 295130 h 1788650"/>
              <a:gd name="connsiteX42" fmla="*/ 224246 w 953770"/>
              <a:gd name="connsiteY42" fmla="*/ 264106 h 1788650"/>
              <a:gd name="connsiteX43" fmla="*/ 188323 w 953770"/>
              <a:gd name="connsiteY43" fmla="*/ 247232 h 1788650"/>
              <a:gd name="connsiteX44" fmla="*/ 163286 w 953770"/>
              <a:gd name="connsiteY44" fmla="*/ 215120 h 1788650"/>
              <a:gd name="connsiteX45" fmla="*/ 117566 w 953770"/>
              <a:gd name="connsiteY45" fmla="*/ 195526 h 1788650"/>
              <a:gd name="connsiteX46" fmla="*/ 76200 w 953770"/>
              <a:gd name="connsiteY46" fmla="*/ 167768 h 1788650"/>
              <a:gd name="connsiteX47" fmla="*/ 30480 w 953770"/>
              <a:gd name="connsiteY47" fmla="*/ 142730 h 1788650"/>
              <a:gd name="connsiteX48" fmla="*/ 22860 w 953770"/>
              <a:gd name="connsiteY48" fmla="*/ 127490 h 1788650"/>
              <a:gd name="connsiteX49" fmla="*/ 11430 w 953770"/>
              <a:gd name="connsiteY49" fmla="*/ 119870 h 1788650"/>
              <a:gd name="connsiteX50" fmla="*/ 19050 w 953770"/>
              <a:gd name="connsiteY50" fmla="*/ 104630 h 1788650"/>
              <a:gd name="connsiteX51" fmla="*/ 30480 w 953770"/>
              <a:gd name="connsiteY51" fmla="*/ 116060 h 1788650"/>
              <a:gd name="connsiteX52" fmla="*/ 41910 w 953770"/>
              <a:gd name="connsiteY52" fmla="*/ 123680 h 1788650"/>
              <a:gd name="connsiteX53" fmla="*/ 60960 w 953770"/>
              <a:gd name="connsiteY53" fmla="*/ 127490 h 1788650"/>
              <a:gd name="connsiteX54" fmla="*/ 53340 w 953770"/>
              <a:gd name="connsiteY54" fmla="*/ 97010 h 1788650"/>
              <a:gd name="connsiteX55" fmla="*/ 49530 w 953770"/>
              <a:gd name="connsiteY55" fmla="*/ 77960 h 1788650"/>
              <a:gd name="connsiteX56" fmla="*/ 72390 w 953770"/>
              <a:gd name="connsiteY56" fmla="*/ 93200 h 1788650"/>
              <a:gd name="connsiteX57" fmla="*/ 83820 w 953770"/>
              <a:gd name="connsiteY57" fmla="*/ 70340 h 1788650"/>
              <a:gd name="connsiteX58" fmla="*/ 110490 w 953770"/>
              <a:gd name="connsiteY58" fmla="*/ 89390 h 1788650"/>
              <a:gd name="connsiteX59" fmla="*/ 118110 w 953770"/>
              <a:gd name="connsiteY59" fmla="*/ 74150 h 1788650"/>
              <a:gd name="connsiteX60" fmla="*/ 125730 w 953770"/>
              <a:gd name="connsiteY60" fmla="*/ 51290 h 1788650"/>
              <a:gd name="connsiteX61" fmla="*/ 133350 w 953770"/>
              <a:gd name="connsiteY61" fmla="*/ 62720 h 1788650"/>
              <a:gd name="connsiteX62" fmla="*/ 140970 w 953770"/>
              <a:gd name="connsiteY62" fmla="*/ 51290 h 1788650"/>
              <a:gd name="connsiteX63" fmla="*/ 182880 w 953770"/>
              <a:gd name="connsiteY63" fmla="*/ 39860 h 1788650"/>
              <a:gd name="connsiteX64" fmla="*/ 211182 w 953770"/>
              <a:gd name="connsiteY64" fmla="*/ 51834 h 1788650"/>
              <a:gd name="connsiteX65" fmla="*/ 242207 w 953770"/>
              <a:gd name="connsiteY65" fmla="*/ 74695 h 1788650"/>
              <a:gd name="connsiteX66" fmla="*/ 283573 w 953770"/>
              <a:gd name="connsiteY66" fmla="*/ 104085 h 1788650"/>
              <a:gd name="connsiteX67" fmla="*/ 349431 w 953770"/>
              <a:gd name="connsiteY67" fmla="*/ 132389 h 1788650"/>
              <a:gd name="connsiteX68" fmla="*/ 389165 w 953770"/>
              <a:gd name="connsiteY68" fmla="*/ 159058 h 1788650"/>
              <a:gd name="connsiteX69" fmla="*/ 421277 w 953770"/>
              <a:gd name="connsiteY69" fmla="*/ 181374 h 1788650"/>
              <a:gd name="connsiteX70" fmla="*/ 457200 w 953770"/>
              <a:gd name="connsiteY70" fmla="*/ 209677 h 1788650"/>
              <a:gd name="connsiteX71" fmla="*/ 524147 w 953770"/>
              <a:gd name="connsiteY71" fmla="*/ 265195 h 1788650"/>
              <a:gd name="connsiteX72" fmla="*/ 555716 w 953770"/>
              <a:gd name="connsiteY72" fmla="*/ 294586 h 1788650"/>
              <a:gd name="connsiteX73" fmla="*/ 594360 w 953770"/>
              <a:gd name="connsiteY73" fmla="*/ 331597 h 1788650"/>
              <a:gd name="connsiteX74" fmla="*/ 622119 w 953770"/>
              <a:gd name="connsiteY74" fmla="*/ 369697 h 1788650"/>
              <a:gd name="connsiteX75" fmla="*/ 647700 w 953770"/>
              <a:gd name="connsiteY75" fmla="*/ 390380 h 1788650"/>
              <a:gd name="connsiteX76" fmla="*/ 678180 w 953770"/>
              <a:gd name="connsiteY76" fmla="*/ 436100 h 1788650"/>
              <a:gd name="connsiteX77" fmla="*/ 704850 w 953770"/>
              <a:gd name="connsiteY77" fmla="*/ 474200 h 1788650"/>
              <a:gd name="connsiteX78" fmla="*/ 741317 w 953770"/>
              <a:gd name="connsiteY78" fmla="*/ 549312 h 1788650"/>
              <a:gd name="connsiteX79" fmla="*/ 767987 w 953770"/>
              <a:gd name="connsiteY79" fmla="*/ 599930 h 1788650"/>
              <a:gd name="connsiteX80" fmla="*/ 798467 w 953770"/>
              <a:gd name="connsiteY80" fmla="*/ 651093 h 1788650"/>
              <a:gd name="connsiteX81" fmla="*/ 807176 w 953770"/>
              <a:gd name="connsiteY81" fmla="*/ 567273 h 1788650"/>
              <a:gd name="connsiteX82" fmla="*/ 801188 w 953770"/>
              <a:gd name="connsiteY82" fmla="*/ 501959 h 1788650"/>
              <a:gd name="connsiteX83" fmla="*/ 796290 w 953770"/>
              <a:gd name="connsiteY83" fmla="*/ 401810 h 1788650"/>
              <a:gd name="connsiteX84" fmla="*/ 792480 w 953770"/>
              <a:gd name="connsiteY84" fmla="*/ 337040 h 1788650"/>
              <a:gd name="connsiteX85" fmla="*/ 784860 w 953770"/>
              <a:gd name="connsiteY85" fmla="*/ 291320 h 1788650"/>
              <a:gd name="connsiteX86" fmla="*/ 788670 w 953770"/>
              <a:gd name="connsiteY86" fmla="*/ 196070 h 1788650"/>
              <a:gd name="connsiteX87" fmla="*/ 792480 w 953770"/>
              <a:gd name="connsiteY87" fmla="*/ 177020 h 1788650"/>
              <a:gd name="connsiteX88" fmla="*/ 800100 w 953770"/>
              <a:gd name="connsiteY88" fmla="*/ 199880 h 1788650"/>
              <a:gd name="connsiteX89" fmla="*/ 803910 w 953770"/>
              <a:gd name="connsiteY89" fmla="*/ 237980 h 1788650"/>
              <a:gd name="connsiteX90" fmla="*/ 807720 w 953770"/>
              <a:gd name="connsiteY90" fmla="*/ 268460 h 1788650"/>
              <a:gd name="connsiteX91" fmla="*/ 815340 w 953770"/>
              <a:gd name="connsiteY91" fmla="*/ 257030 h 1788650"/>
              <a:gd name="connsiteX92" fmla="*/ 826770 w 953770"/>
              <a:gd name="connsiteY92" fmla="*/ 226550 h 1788650"/>
              <a:gd name="connsiteX93" fmla="*/ 845820 w 953770"/>
              <a:gd name="connsiteY93" fmla="*/ 180830 h 1788650"/>
              <a:gd name="connsiteX94" fmla="*/ 853440 w 953770"/>
              <a:gd name="connsiteY94" fmla="*/ 196070 h 1788650"/>
              <a:gd name="connsiteX95" fmla="*/ 868680 w 953770"/>
              <a:gd name="connsiteY95" fmla="*/ 218930 h 1788650"/>
              <a:gd name="connsiteX96" fmla="*/ 876300 w 953770"/>
              <a:gd name="connsiteY96" fmla="*/ 199880 h 1788650"/>
              <a:gd name="connsiteX97" fmla="*/ 883920 w 953770"/>
              <a:gd name="connsiteY97" fmla="*/ 188450 h 1788650"/>
              <a:gd name="connsiteX98" fmla="*/ 887730 w 953770"/>
              <a:gd name="connsiteY98" fmla="*/ 237980 h 1788650"/>
              <a:gd name="connsiteX99" fmla="*/ 894806 w 953770"/>
              <a:gd name="connsiteY99" fmla="*/ 265739 h 1788650"/>
              <a:gd name="connsiteX100" fmla="*/ 906780 w 953770"/>
              <a:gd name="connsiteY100" fmla="*/ 226550 h 1788650"/>
              <a:gd name="connsiteX101" fmla="*/ 929640 w 953770"/>
              <a:gd name="connsiteY101" fmla="*/ 218930 h 1788650"/>
              <a:gd name="connsiteX102" fmla="*/ 933450 w 953770"/>
              <a:gd name="connsiteY102" fmla="*/ 207500 h 1788650"/>
              <a:gd name="connsiteX103" fmla="*/ 944880 w 953770"/>
              <a:gd name="connsiteY103" fmla="*/ 241790 h 1788650"/>
              <a:gd name="connsiteX104" fmla="*/ 941070 w 953770"/>
              <a:gd name="connsiteY104" fmla="*/ 302750 h 1788650"/>
              <a:gd name="connsiteX105" fmla="*/ 944880 w 953770"/>
              <a:gd name="connsiteY105" fmla="*/ 401810 h 1788650"/>
              <a:gd name="connsiteX106" fmla="*/ 948690 w 953770"/>
              <a:gd name="connsiteY106" fmla="*/ 428480 h 1788650"/>
              <a:gd name="connsiteX107" fmla="*/ 952500 w 953770"/>
              <a:gd name="connsiteY107" fmla="*/ 470390 h 1788650"/>
              <a:gd name="connsiteX108" fmla="*/ 950867 w 953770"/>
              <a:gd name="connsiteY108" fmla="*/ 552033 h 1788650"/>
              <a:gd name="connsiteX109" fmla="*/ 945969 w 953770"/>
              <a:gd name="connsiteY109" fmla="*/ 645650 h 1788650"/>
              <a:gd name="connsiteX110" fmla="*/ 946513 w 953770"/>
              <a:gd name="connsiteY110" fmla="*/ 731647 h 1788650"/>
              <a:gd name="connsiteX111" fmla="*/ 938893 w 953770"/>
              <a:gd name="connsiteY111" fmla="*/ 788253 h 1788650"/>
              <a:gd name="connsiteX112" fmla="*/ 941070 w 953770"/>
              <a:gd name="connsiteY112" fmla="*/ 862820 h 1788650"/>
              <a:gd name="connsiteX113" fmla="*/ 933450 w 953770"/>
              <a:gd name="connsiteY113" fmla="*/ 935210 h 1788650"/>
              <a:gd name="connsiteX114" fmla="*/ 925830 w 953770"/>
              <a:gd name="connsiteY114" fmla="*/ 988550 h 1788650"/>
              <a:gd name="connsiteX115" fmla="*/ 929640 w 953770"/>
              <a:gd name="connsiteY115" fmla="*/ 1057130 h 1788650"/>
              <a:gd name="connsiteX116" fmla="*/ 927463 w 953770"/>
              <a:gd name="connsiteY116" fmla="*/ 1130608 h 1788650"/>
              <a:gd name="connsiteX117" fmla="*/ 917121 w 953770"/>
              <a:gd name="connsiteY117" fmla="*/ 1211707 h 1788650"/>
              <a:gd name="connsiteX118" fmla="*/ 917665 w 953770"/>
              <a:gd name="connsiteY118" fmla="*/ 1276477 h 1788650"/>
              <a:gd name="connsiteX119" fmla="*/ 907324 w 953770"/>
              <a:gd name="connsiteY119" fmla="*/ 1341247 h 1788650"/>
              <a:gd name="connsiteX120" fmla="*/ 910590 w 953770"/>
              <a:gd name="connsiteY120" fmla="*/ 1380980 h 1788650"/>
              <a:gd name="connsiteX121" fmla="*/ 902970 w 953770"/>
              <a:gd name="connsiteY121" fmla="*/ 1460446 h 1788650"/>
              <a:gd name="connsiteX122" fmla="*/ 898071 w 953770"/>
              <a:gd name="connsiteY122" fmla="*/ 1525216 h 1788650"/>
              <a:gd name="connsiteX123" fmla="*/ 892628 w 953770"/>
              <a:gd name="connsiteY123" fmla="*/ 1573113 h 1788650"/>
              <a:gd name="connsiteX124" fmla="*/ 887730 w 953770"/>
              <a:gd name="connsiteY124" fmla="*/ 1609580 h 1788650"/>
              <a:gd name="connsiteX125" fmla="*/ 891540 w 953770"/>
              <a:gd name="connsiteY125" fmla="*/ 1617200 h 1788650"/>
              <a:gd name="connsiteX0" fmla="*/ 697230 w 953770"/>
              <a:gd name="connsiteY0" fmla="*/ 1788650 h 1788650"/>
              <a:gd name="connsiteX1" fmla="*/ 704850 w 953770"/>
              <a:gd name="connsiteY1" fmla="*/ 1758170 h 1788650"/>
              <a:gd name="connsiteX2" fmla="*/ 708660 w 953770"/>
              <a:gd name="connsiteY2" fmla="*/ 1742930 h 1788650"/>
              <a:gd name="connsiteX3" fmla="*/ 712470 w 953770"/>
              <a:gd name="connsiteY3" fmla="*/ 1716260 h 1788650"/>
              <a:gd name="connsiteX4" fmla="*/ 723900 w 953770"/>
              <a:gd name="connsiteY4" fmla="*/ 1674350 h 1788650"/>
              <a:gd name="connsiteX5" fmla="*/ 731520 w 953770"/>
              <a:gd name="connsiteY5" fmla="*/ 1590530 h 1788650"/>
              <a:gd name="connsiteX6" fmla="*/ 730975 w 953770"/>
              <a:gd name="connsiteY6" fmla="*/ 1540456 h 1788650"/>
              <a:gd name="connsiteX7" fmla="*/ 725533 w 953770"/>
              <a:gd name="connsiteY7" fmla="*/ 1424522 h 1788650"/>
              <a:gd name="connsiteX8" fmla="*/ 729342 w 953770"/>
              <a:gd name="connsiteY8" fmla="*/ 1358120 h 1788650"/>
              <a:gd name="connsiteX9" fmla="*/ 725534 w 953770"/>
              <a:gd name="connsiteY9" fmla="*/ 1267224 h 1788650"/>
              <a:gd name="connsiteX10" fmla="*/ 717369 w 953770"/>
              <a:gd name="connsiteY10" fmla="*/ 1236745 h 1788650"/>
              <a:gd name="connsiteX11" fmla="*/ 724444 w 953770"/>
              <a:gd name="connsiteY11" fmla="*/ 1201366 h 1788650"/>
              <a:gd name="connsiteX12" fmla="*/ 716824 w 953770"/>
              <a:gd name="connsiteY12" fmla="*/ 1120811 h 1788650"/>
              <a:gd name="connsiteX13" fmla="*/ 715192 w 953770"/>
              <a:gd name="connsiteY13" fmla="*/ 1002702 h 1788650"/>
              <a:gd name="connsiteX14" fmla="*/ 701040 w 953770"/>
              <a:gd name="connsiteY14" fmla="*/ 897110 h 1788650"/>
              <a:gd name="connsiteX15" fmla="*/ 693420 w 953770"/>
              <a:gd name="connsiteY15" fmla="*/ 881870 h 1788650"/>
              <a:gd name="connsiteX16" fmla="*/ 685800 w 953770"/>
              <a:gd name="connsiteY16" fmla="*/ 859010 h 1788650"/>
              <a:gd name="connsiteX17" fmla="*/ 674370 w 953770"/>
              <a:gd name="connsiteY17" fmla="*/ 832340 h 1788650"/>
              <a:gd name="connsiteX18" fmla="*/ 666750 w 953770"/>
              <a:gd name="connsiteY18" fmla="*/ 817100 h 1788650"/>
              <a:gd name="connsiteX19" fmla="*/ 659130 w 953770"/>
              <a:gd name="connsiteY19" fmla="*/ 794240 h 1788650"/>
              <a:gd name="connsiteX20" fmla="*/ 655320 w 953770"/>
              <a:gd name="connsiteY20" fmla="*/ 779000 h 1788650"/>
              <a:gd name="connsiteX21" fmla="*/ 647700 w 953770"/>
              <a:gd name="connsiteY21" fmla="*/ 767570 h 1788650"/>
              <a:gd name="connsiteX22" fmla="*/ 640080 w 953770"/>
              <a:gd name="connsiteY22" fmla="*/ 737090 h 1788650"/>
              <a:gd name="connsiteX23" fmla="*/ 636270 w 953770"/>
              <a:gd name="connsiteY23" fmla="*/ 725660 h 1788650"/>
              <a:gd name="connsiteX24" fmla="*/ 632460 w 953770"/>
              <a:gd name="connsiteY24" fmla="*/ 710420 h 1788650"/>
              <a:gd name="connsiteX25" fmla="*/ 624840 w 953770"/>
              <a:gd name="connsiteY25" fmla="*/ 698990 h 1788650"/>
              <a:gd name="connsiteX26" fmla="*/ 621030 w 953770"/>
              <a:gd name="connsiteY26" fmla="*/ 683750 h 1788650"/>
              <a:gd name="connsiteX27" fmla="*/ 605790 w 953770"/>
              <a:gd name="connsiteY27" fmla="*/ 653270 h 1788650"/>
              <a:gd name="connsiteX28" fmla="*/ 586740 w 953770"/>
              <a:gd name="connsiteY28" fmla="*/ 622790 h 1788650"/>
              <a:gd name="connsiteX29" fmla="*/ 567690 w 953770"/>
              <a:gd name="connsiteY29" fmla="*/ 584690 h 1788650"/>
              <a:gd name="connsiteX30" fmla="*/ 567690 w 953770"/>
              <a:gd name="connsiteY30" fmla="*/ 584690 h 1788650"/>
              <a:gd name="connsiteX31" fmla="*/ 537210 w 953770"/>
              <a:gd name="connsiteY31" fmla="*/ 538970 h 1788650"/>
              <a:gd name="connsiteX32" fmla="*/ 518160 w 953770"/>
              <a:gd name="connsiteY32" fmla="*/ 504680 h 1788650"/>
              <a:gd name="connsiteX33" fmla="*/ 510540 w 953770"/>
              <a:gd name="connsiteY33" fmla="*/ 493250 h 1788650"/>
              <a:gd name="connsiteX34" fmla="*/ 468630 w 953770"/>
              <a:gd name="connsiteY34" fmla="*/ 455150 h 1788650"/>
              <a:gd name="connsiteX35" fmla="*/ 434340 w 953770"/>
              <a:gd name="connsiteY35" fmla="*/ 417050 h 1788650"/>
              <a:gd name="connsiteX36" fmla="*/ 403860 w 953770"/>
              <a:gd name="connsiteY36" fmla="*/ 390380 h 1788650"/>
              <a:gd name="connsiteX37" fmla="*/ 369570 w 953770"/>
              <a:gd name="connsiteY37" fmla="*/ 359900 h 1788650"/>
              <a:gd name="connsiteX38" fmla="*/ 342900 w 953770"/>
              <a:gd name="connsiteY38" fmla="*/ 344660 h 1788650"/>
              <a:gd name="connsiteX39" fmla="*/ 308610 w 953770"/>
              <a:gd name="connsiteY39" fmla="*/ 317990 h 1788650"/>
              <a:gd name="connsiteX40" fmla="*/ 281940 w 953770"/>
              <a:gd name="connsiteY40" fmla="*/ 302750 h 1788650"/>
              <a:gd name="connsiteX41" fmla="*/ 270510 w 953770"/>
              <a:gd name="connsiteY41" fmla="*/ 295130 h 1788650"/>
              <a:gd name="connsiteX42" fmla="*/ 224246 w 953770"/>
              <a:gd name="connsiteY42" fmla="*/ 264106 h 1788650"/>
              <a:gd name="connsiteX43" fmla="*/ 188323 w 953770"/>
              <a:gd name="connsiteY43" fmla="*/ 247232 h 1788650"/>
              <a:gd name="connsiteX44" fmla="*/ 163286 w 953770"/>
              <a:gd name="connsiteY44" fmla="*/ 215120 h 1788650"/>
              <a:gd name="connsiteX45" fmla="*/ 117566 w 953770"/>
              <a:gd name="connsiteY45" fmla="*/ 195526 h 1788650"/>
              <a:gd name="connsiteX46" fmla="*/ 76200 w 953770"/>
              <a:gd name="connsiteY46" fmla="*/ 167768 h 1788650"/>
              <a:gd name="connsiteX47" fmla="*/ 30480 w 953770"/>
              <a:gd name="connsiteY47" fmla="*/ 142730 h 1788650"/>
              <a:gd name="connsiteX48" fmla="*/ 22860 w 953770"/>
              <a:gd name="connsiteY48" fmla="*/ 127490 h 1788650"/>
              <a:gd name="connsiteX49" fmla="*/ 11430 w 953770"/>
              <a:gd name="connsiteY49" fmla="*/ 119870 h 1788650"/>
              <a:gd name="connsiteX50" fmla="*/ 19050 w 953770"/>
              <a:gd name="connsiteY50" fmla="*/ 104630 h 1788650"/>
              <a:gd name="connsiteX51" fmla="*/ 30480 w 953770"/>
              <a:gd name="connsiteY51" fmla="*/ 116060 h 1788650"/>
              <a:gd name="connsiteX52" fmla="*/ 41910 w 953770"/>
              <a:gd name="connsiteY52" fmla="*/ 123680 h 1788650"/>
              <a:gd name="connsiteX53" fmla="*/ 60960 w 953770"/>
              <a:gd name="connsiteY53" fmla="*/ 127490 h 1788650"/>
              <a:gd name="connsiteX54" fmla="*/ 53340 w 953770"/>
              <a:gd name="connsiteY54" fmla="*/ 97010 h 1788650"/>
              <a:gd name="connsiteX55" fmla="*/ 49530 w 953770"/>
              <a:gd name="connsiteY55" fmla="*/ 77960 h 1788650"/>
              <a:gd name="connsiteX56" fmla="*/ 72390 w 953770"/>
              <a:gd name="connsiteY56" fmla="*/ 93200 h 1788650"/>
              <a:gd name="connsiteX57" fmla="*/ 83820 w 953770"/>
              <a:gd name="connsiteY57" fmla="*/ 70340 h 1788650"/>
              <a:gd name="connsiteX58" fmla="*/ 110490 w 953770"/>
              <a:gd name="connsiteY58" fmla="*/ 89390 h 1788650"/>
              <a:gd name="connsiteX59" fmla="*/ 118110 w 953770"/>
              <a:gd name="connsiteY59" fmla="*/ 74150 h 1788650"/>
              <a:gd name="connsiteX60" fmla="*/ 125730 w 953770"/>
              <a:gd name="connsiteY60" fmla="*/ 51290 h 1788650"/>
              <a:gd name="connsiteX61" fmla="*/ 133350 w 953770"/>
              <a:gd name="connsiteY61" fmla="*/ 62720 h 1788650"/>
              <a:gd name="connsiteX62" fmla="*/ 140970 w 953770"/>
              <a:gd name="connsiteY62" fmla="*/ 51290 h 1788650"/>
              <a:gd name="connsiteX63" fmla="*/ 182880 w 953770"/>
              <a:gd name="connsiteY63" fmla="*/ 39860 h 1788650"/>
              <a:gd name="connsiteX64" fmla="*/ 211182 w 953770"/>
              <a:gd name="connsiteY64" fmla="*/ 51834 h 1788650"/>
              <a:gd name="connsiteX65" fmla="*/ 242207 w 953770"/>
              <a:gd name="connsiteY65" fmla="*/ 74695 h 1788650"/>
              <a:gd name="connsiteX66" fmla="*/ 283573 w 953770"/>
              <a:gd name="connsiteY66" fmla="*/ 104085 h 1788650"/>
              <a:gd name="connsiteX67" fmla="*/ 349431 w 953770"/>
              <a:gd name="connsiteY67" fmla="*/ 132389 h 1788650"/>
              <a:gd name="connsiteX68" fmla="*/ 389165 w 953770"/>
              <a:gd name="connsiteY68" fmla="*/ 159058 h 1788650"/>
              <a:gd name="connsiteX69" fmla="*/ 421277 w 953770"/>
              <a:gd name="connsiteY69" fmla="*/ 181374 h 1788650"/>
              <a:gd name="connsiteX70" fmla="*/ 457200 w 953770"/>
              <a:gd name="connsiteY70" fmla="*/ 209677 h 1788650"/>
              <a:gd name="connsiteX71" fmla="*/ 524147 w 953770"/>
              <a:gd name="connsiteY71" fmla="*/ 265195 h 1788650"/>
              <a:gd name="connsiteX72" fmla="*/ 555716 w 953770"/>
              <a:gd name="connsiteY72" fmla="*/ 294586 h 1788650"/>
              <a:gd name="connsiteX73" fmla="*/ 594360 w 953770"/>
              <a:gd name="connsiteY73" fmla="*/ 331597 h 1788650"/>
              <a:gd name="connsiteX74" fmla="*/ 622119 w 953770"/>
              <a:gd name="connsiteY74" fmla="*/ 369697 h 1788650"/>
              <a:gd name="connsiteX75" fmla="*/ 647700 w 953770"/>
              <a:gd name="connsiteY75" fmla="*/ 390380 h 1788650"/>
              <a:gd name="connsiteX76" fmla="*/ 678180 w 953770"/>
              <a:gd name="connsiteY76" fmla="*/ 436100 h 1788650"/>
              <a:gd name="connsiteX77" fmla="*/ 704850 w 953770"/>
              <a:gd name="connsiteY77" fmla="*/ 474200 h 1788650"/>
              <a:gd name="connsiteX78" fmla="*/ 741317 w 953770"/>
              <a:gd name="connsiteY78" fmla="*/ 549312 h 1788650"/>
              <a:gd name="connsiteX79" fmla="*/ 767987 w 953770"/>
              <a:gd name="connsiteY79" fmla="*/ 599930 h 1788650"/>
              <a:gd name="connsiteX80" fmla="*/ 798467 w 953770"/>
              <a:gd name="connsiteY80" fmla="*/ 651093 h 1788650"/>
              <a:gd name="connsiteX81" fmla="*/ 807176 w 953770"/>
              <a:gd name="connsiteY81" fmla="*/ 567273 h 1788650"/>
              <a:gd name="connsiteX82" fmla="*/ 801188 w 953770"/>
              <a:gd name="connsiteY82" fmla="*/ 501959 h 1788650"/>
              <a:gd name="connsiteX83" fmla="*/ 796290 w 953770"/>
              <a:gd name="connsiteY83" fmla="*/ 401810 h 1788650"/>
              <a:gd name="connsiteX84" fmla="*/ 792480 w 953770"/>
              <a:gd name="connsiteY84" fmla="*/ 337040 h 1788650"/>
              <a:gd name="connsiteX85" fmla="*/ 784860 w 953770"/>
              <a:gd name="connsiteY85" fmla="*/ 291320 h 1788650"/>
              <a:gd name="connsiteX86" fmla="*/ 788670 w 953770"/>
              <a:gd name="connsiteY86" fmla="*/ 196070 h 1788650"/>
              <a:gd name="connsiteX87" fmla="*/ 792480 w 953770"/>
              <a:gd name="connsiteY87" fmla="*/ 177020 h 1788650"/>
              <a:gd name="connsiteX88" fmla="*/ 800100 w 953770"/>
              <a:gd name="connsiteY88" fmla="*/ 199880 h 1788650"/>
              <a:gd name="connsiteX89" fmla="*/ 803910 w 953770"/>
              <a:gd name="connsiteY89" fmla="*/ 237980 h 1788650"/>
              <a:gd name="connsiteX90" fmla="*/ 807720 w 953770"/>
              <a:gd name="connsiteY90" fmla="*/ 268460 h 1788650"/>
              <a:gd name="connsiteX91" fmla="*/ 815340 w 953770"/>
              <a:gd name="connsiteY91" fmla="*/ 257030 h 1788650"/>
              <a:gd name="connsiteX92" fmla="*/ 826770 w 953770"/>
              <a:gd name="connsiteY92" fmla="*/ 226550 h 1788650"/>
              <a:gd name="connsiteX93" fmla="*/ 845820 w 953770"/>
              <a:gd name="connsiteY93" fmla="*/ 180830 h 1788650"/>
              <a:gd name="connsiteX94" fmla="*/ 853440 w 953770"/>
              <a:gd name="connsiteY94" fmla="*/ 196070 h 1788650"/>
              <a:gd name="connsiteX95" fmla="*/ 868680 w 953770"/>
              <a:gd name="connsiteY95" fmla="*/ 218930 h 1788650"/>
              <a:gd name="connsiteX96" fmla="*/ 876300 w 953770"/>
              <a:gd name="connsiteY96" fmla="*/ 199880 h 1788650"/>
              <a:gd name="connsiteX97" fmla="*/ 883920 w 953770"/>
              <a:gd name="connsiteY97" fmla="*/ 188450 h 1788650"/>
              <a:gd name="connsiteX98" fmla="*/ 887730 w 953770"/>
              <a:gd name="connsiteY98" fmla="*/ 237980 h 1788650"/>
              <a:gd name="connsiteX99" fmla="*/ 894806 w 953770"/>
              <a:gd name="connsiteY99" fmla="*/ 265739 h 1788650"/>
              <a:gd name="connsiteX100" fmla="*/ 906780 w 953770"/>
              <a:gd name="connsiteY100" fmla="*/ 226550 h 1788650"/>
              <a:gd name="connsiteX101" fmla="*/ 929640 w 953770"/>
              <a:gd name="connsiteY101" fmla="*/ 218930 h 1788650"/>
              <a:gd name="connsiteX102" fmla="*/ 933450 w 953770"/>
              <a:gd name="connsiteY102" fmla="*/ 207500 h 1788650"/>
              <a:gd name="connsiteX103" fmla="*/ 944880 w 953770"/>
              <a:gd name="connsiteY103" fmla="*/ 241790 h 1788650"/>
              <a:gd name="connsiteX104" fmla="*/ 941070 w 953770"/>
              <a:gd name="connsiteY104" fmla="*/ 302750 h 1788650"/>
              <a:gd name="connsiteX105" fmla="*/ 944880 w 953770"/>
              <a:gd name="connsiteY105" fmla="*/ 401810 h 1788650"/>
              <a:gd name="connsiteX106" fmla="*/ 948690 w 953770"/>
              <a:gd name="connsiteY106" fmla="*/ 428480 h 1788650"/>
              <a:gd name="connsiteX107" fmla="*/ 952500 w 953770"/>
              <a:gd name="connsiteY107" fmla="*/ 470390 h 1788650"/>
              <a:gd name="connsiteX108" fmla="*/ 950867 w 953770"/>
              <a:gd name="connsiteY108" fmla="*/ 552033 h 1788650"/>
              <a:gd name="connsiteX109" fmla="*/ 945969 w 953770"/>
              <a:gd name="connsiteY109" fmla="*/ 645650 h 1788650"/>
              <a:gd name="connsiteX110" fmla="*/ 946513 w 953770"/>
              <a:gd name="connsiteY110" fmla="*/ 731647 h 1788650"/>
              <a:gd name="connsiteX111" fmla="*/ 938893 w 953770"/>
              <a:gd name="connsiteY111" fmla="*/ 788253 h 1788650"/>
              <a:gd name="connsiteX112" fmla="*/ 941070 w 953770"/>
              <a:gd name="connsiteY112" fmla="*/ 862820 h 1788650"/>
              <a:gd name="connsiteX113" fmla="*/ 933450 w 953770"/>
              <a:gd name="connsiteY113" fmla="*/ 935210 h 1788650"/>
              <a:gd name="connsiteX114" fmla="*/ 925830 w 953770"/>
              <a:gd name="connsiteY114" fmla="*/ 988550 h 1788650"/>
              <a:gd name="connsiteX115" fmla="*/ 929640 w 953770"/>
              <a:gd name="connsiteY115" fmla="*/ 1057130 h 1788650"/>
              <a:gd name="connsiteX116" fmla="*/ 927463 w 953770"/>
              <a:gd name="connsiteY116" fmla="*/ 1130608 h 1788650"/>
              <a:gd name="connsiteX117" fmla="*/ 917121 w 953770"/>
              <a:gd name="connsiteY117" fmla="*/ 1211707 h 1788650"/>
              <a:gd name="connsiteX118" fmla="*/ 917665 w 953770"/>
              <a:gd name="connsiteY118" fmla="*/ 1276477 h 1788650"/>
              <a:gd name="connsiteX119" fmla="*/ 907324 w 953770"/>
              <a:gd name="connsiteY119" fmla="*/ 1341247 h 1788650"/>
              <a:gd name="connsiteX120" fmla="*/ 910590 w 953770"/>
              <a:gd name="connsiteY120" fmla="*/ 1380980 h 1788650"/>
              <a:gd name="connsiteX121" fmla="*/ 902970 w 953770"/>
              <a:gd name="connsiteY121" fmla="*/ 1460446 h 1788650"/>
              <a:gd name="connsiteX122" fmla="*/ 898071 w 953770"/>
              <a:gd name="connsiteY122" fmla="*/ 1525216 h 1788650"/>
              <a:gd name="connsiteX123" fmla="*/ 892628 w 953770"/>
              <a:gd name="connsiteY123" fmla="*/ 1573113 h 1788650"/>
              <a:gd name="connsiteX124" fmla="*/ 887730 w 953770"/>
              <a:gd name="connsiteY124" fmla="*/ 1609580 h 1788650"/>
              <a:gd name="connsiteX125" fmla="*/ 891540 w 953770"/>
              <a:gd name="connsiteY125" fmla="*/ 1617200 h 1788650"/>
              <a:gd name="connsiteX0" fmla="*/ 697230 w 953770"/>
              <a:gd name="connsiteY0" fmla="*/ 1788650 h 1788650"/>
              <a:gd name="connsiteX1" fmla="*/ 704850 w 953770"/>
              <a:gd name="connsiteY1" fmla="*/ 1758170 h 1788650"/>
              <a:gd name="connsiteX2" fmla="*/ 708660 w 953770"/>
              <a:gd name="connsiteY2" fmla="*/ 1742930 h 1788650"/>
              <a:gd name="connsiteX3" fmla="*/ 712470 w 953770"/>
              <a:gd name="connsiteY3" fmla="*/ 1716260 h 1788650"/>
              <a:gd name="connsiteX4" fmla="*/ 723900 w 953770"/>
              <a:gd name="connsiteY4" fmla="*/ 1674350 h 1788650"/>
              <a:gd name="connsiteX5" fmla="*/ 717913 w 953770"/>
              <a:gd name="connsiteY5" fmla="*/ 1601416 h 1788650"/>
              <a:gd name="connsiteX6" fmla="*/ 730975 w 953770"/>
              <a:gd name="connsiteY6" fmla="*/ 1540456 h 1788650"/>
              <a:gd name="connsiteX7" fmla="*/ 725533 w 953770"/>
              <a:gd name="connsiteY7" fmla="*/ 1424522 h 1788650"/>
              <a:gd name="connsiteX8" fmla="*/ 729342 w 953770"/>
              <a:gd name="connsiteY8" fmla="*/ 1358120 h 1788650"/>
              <a:gd name="connsiteX9" fmla="*/ 725534 w 953770"/>
              <a:gd name="connsiteY9" fmla="*/ 1267224 h 1788650"/>
              <a:gd name="connsiteX10" fmla="*/ 717369 w 953770"/>
              <a:gd name="connsiteY10" fmla="*/ 1236745 h 1788650"/>
              <a:gd name="connsiteX11" fmla="*/ 724444 w 953770"/>
              <a:gd name="connsiteY11" fmla="*/ 1201366 h 1788650"/>
              <a:gd name="connsiteX12" fmla="*/ 716824 w 953770"/>
              <a:gd name="connsiteY12" fmla="*/ 1120811 h 1788650"/>
              <a:gd name="connsiteX13" fmla="*/ 715192 w 953770"/>
              <a:gd name="connsiteY13" fmla="*/ 1002702 h 1788650"/>
              <a:gd name="connsiteX14" fmla="*/ 701040 w 953770"/>
              <a:gd name="connsiteY14" fmla="*/ 897110 h 1788650"/>
              <a:gd name="connsiteX15" fmla="*/ 693420 w 953770"/>
              <a:gd name="connsiteY15" fmla="*/ 881870 h 1788650"/>
              <a:gd name="connsiteX16" fmla="*/ 685800 w 953770"/>
              <a:gd name="connsiteY16" fmla="*/ 859010 h 1788650"/>
              <a:gd name="connsiteX17" fmla="*/ 674370 w 953770"/>
              <a:gd name="connsiteY17" fmla="*/ 832340 h 1788650"/>
              <a:gd name="connsiteX18" fmla="*/ 666750 w 953770"/>
              <a:gd name="connsiteY18" fmla="*/ 817100 h 1788650"/>
              <a:gd name="connsiteX19" fmla="*/ 659130 w 953770"/>
              <a:gd name="connsiteY19" fmla="*/ 794240 h 1788650"/>
              <a:gd name="connsiteX20" fmla="*/ 655320 w 953770"/>
              <a:gd name="connsiteY20" fmla="*/ 779000 h 1788650"/>
              <a:gd name="connsiteX21" fmla="*/ 647700 w 953770"/>
              <a:gd name="connsiteY21" fmla="*/ 767570 h 1788650"/>
              <a:gd name="connsiteX22" fmla="*/ 640080 w 953770"/>
              <a:gd name="connsiteY22" fmla="*/ 737090 h 1788650"/>
              <a:gd name="connsiteX23" fmla="*/ 636270 w 953770"/>
              <a:gd name="connsiteY23" fmla="*/ 725660 h 1788650"/>
              <a:gd name="connsiteX24" fmla="*/ 632460 w 953770"/>
              <a:gd name="connsiteY24" fmla="*/ 710420 h 1788650"/>
              <a:gd name="connsiteX25" fmla="*/ 624840 w 953770"/>
              <a:gd name="connsiteY25" fmla="*/ 698990 h 1788650"/>
              <a:gd name="connsiteX26" fmla="*/ 621030 w 953770"/>
              <a:gd name="connsiteY26" fmla="*/ 683750 h 1788650"/>
              <a:gd name="connsiteX27" fmla="*/ 605790 w 953770"/>
              <a:gd name="connsiteY27" fmla="*/ 653270 h 1788650"/>
              <a:gd name="connsiteX28" fmla="*/ 586740 w 953770"/>
              <a:gd name="connsiteY28" fmla="*/ 622790 h 1788650"/>
              <a:gd name="connsiteX29" fmla="*/ 567690 w 953770"/>
              <a:gd name="connsiteY29" fmla="*/ 584690 h 1788650"/>
              <a:gd name="connsiteX30" fmla="*/ 567690 w 953770"/>
              <a:gd name="connsiteY30" fmla="*/ 584690 h 1788650"/>
              <a:gd name="connsiteX31" fmla="*/ 537210 w 953770"/>
              <a:gd name="connsiteY31" fmla="*/ 538970 h 1788650"/>
              <a:gd name="connsiteX32" fmla="*/ 518160 w 953770"/>
              <a:gd name="connsiteY32" fmla="*/ 504680 h 1788650"/>
              <a:gd name="connsiteX33" fmla="*/ 510540 w 953770"/>
              <a:gd name="connsiteY33" fmla="*/ 493250 h 1788650"/>
              <a:gd name="connsiteX34" fmla="*/ 468630 w 953770"/>
              <a:gd name="connsiteY34" fmla="*/ 455150 h 1788650"/>
              <a:gd name="connsiteX35" fmla="*/ 434340 w 953770"/>
              <a:gd name="connsiteY35" fmla="*/ 417050 h 1788650"/>
              <a:gd name="connsiteX36" fmla="*/ 403860 w 953770"/>
              <a:gd name="connsiteY36" fmla="*/ 390380 h 1788650"/>
              <a:gd name="connsiteX37" fmla="*/ 369570 w 953770"/>
              <a:gd name="connsiteY37" fmla="*/ 359900 h 1788650"/>
              <a:gd name="connsiteX38" fmla="*/ 342900 w 953770"/>
              <a:gd name="connsiteY38" fmla="*/ 344660 h 1788650"/>
              <a:gd name="connsiteX39" fmla="*/ 308610 w 953770"/>
              <a:gd name="connsiteY39" fmla="*/ 317990 h 1788650"/>
              <a:gd name="connsiteX40" fmla="*/ 281940 w 953770"/>
              <a:gd name="connsiteY40" fmla="*/ 302750 h 1788650"/>
              <a:gd name="connsiteX41" fmla="*/ 270510 w 953770"/>
              <a:gd name="connsiteY41" fmla="*/ 295130 h 1788650"/>
              <a:gd name="connsiteX42" fmla="*/ 224246 w 953770"/>
              <a:gd name="connsiteY42" fmla="*/ 264106 h 1788650"/>
              <a:gd name="connsiteX43" fmla="*/ 188323 w 953770"/>
              <a:gd name="connsiteY43" fmla="*/ 247232 h 1788650"/>
              <a:gd name="connsiteX44" fmla="*/ 163286 w 953770"/>
              <a:gd name="connsiteY44" fmla="*/ 215120 h 1788650"/>
              <a:gd name="connsiteX45" fmla="*/ 117566 w 953770"/>
              <a:gd name="connsiteY45" fmla="*/ 195526 h 1788650"/>
              <a:gd name="connsiteX46" fmla="*/ 76200 w 953770"/>
              <a:gd name="connsiteY46" fmla="*/ 167768 h 1788650"/>
              <a:gd name="connsiteX47" fmla="*/ 30480 w 953770"/>
              <a:gd name="connsiteY47" fmla="*/ 142730 h 1788650"/>
              <a:gd name="connsiteX48" fmla="*/ 22860 w 953770"/>
              <a:gd name="connsiteY48" fmla="*/ 127490 h 1788650"/>
              <a:gd name="connsiteX49" fmla="*/ 11430 w 953770"/>
              <a:gd name="connsiteY49" fmla="*/ 119870 h 1788650"/>
              <a:gd name="connsiteX50" fmla="*/ 19050 w 953770"/>
              <a:gd name="connsiteY50" fmla="*/ 104630 h 1788650"/>
              <a:gd name="connsiteX51" fmla="*/ 30480 w 953770"/>
              <a:gd name="connsiteY51" fmla="*/ 116060 h 1788650"/>
              <a:gd name="connsiteX52" fmla="*/ 41910 w 953770"/>
              <a:gd name="connsiteY52" fmla="*/ 123680 h 1788650"/>
              <a:gd name="connsiteX53" fmla="*/ 60960 w 953770"/>
              <a:gd name="connsiteY53" fmla="*/ 127490 h 1788650"/>
              <a:gd name="connsiteX54" fmla="*/ 53340 w 953770"/>
              <a:gd name="connsiteY54" fmla="*/ 97010 h 1788650"/>
              <a:gd name="connsiteX55" fmla="*/ 49530 w 953770"/>
              <a:gd name="connsiteY55" fmla="*/ 77960 h 1788650"/>
              <a:gd name="connsiteX56" fmla="*/ 72390 w 953770"/>
              <a:gd name="connsiteY56" fmla="*/ 93200 h 1788650"/>
              <a:gd name="connsiteX57" fmla="*/ 83820 w 953770"/>
              <a:gd name="connsiteY57" fmla="*/ 70340 h 1788650"/>
              <a:gd name="connsiteX58" fmla="*/ 110490 w 953770"/>
              <a:gd name="connsiteY58" fmla="*/ 89390 h 1788650"/>
              <a:gd name="connsiteX59" fmla="*/ 118110 w 953770"/>
              <a:gd name="connsiteY59" fmla="*/ 74150 h 1788650"/>
              <a:gd name="connsiteX60" fmla="*/ 125730 w 953770"/>
              <a:gd name="connsiteY60" fmla="*/ 51290 h 1788650"/>
              <a:gd name="connsiteX61" fmla="*/ 133350 w 953770"/>
              <a:gd name="connsiteY61" fmla="*/ 62720 h 1788650"/>
              <a:gd name="connsiteX62" fmla="*/ 140970 w 953770"/>
              <a:gd name="connsiteY62" fmla="*/ 51290 h 1788650"/>
              <a:gd name="connsiteX63" fmla="*/ 182880 w 953770"/>
              <a:gd name="connsiteY63" fmla="*/ 39860 h 1788650"/>
              <a:gd name="connsiteX64" fmla="*/ 211182 w 953770"/>
              <a:gd name="connsiteY64" fmla="*/ 51834 h 1788650"/>
              <a:gd name="connsiteX65" fmla="*/ 242207 w 953770"/>
              <a:gd name="connsiteY65" fmla="*/ 74695 h 1788650"/>
              <a:gd name="connsiteX66" fmla="*/ 283573 w 953770"/>
              <a:gd name="connsiteY66" fmla="*/ 104085 h 1788650"/>
              <a:gd name="connsiteX67" fmla="*/ 349431 w 953770"/>
              <a:gd name="connsiteY67" fmla="*/ 132389 h 1788650"/>
              <a:gd name="connsiteX68" fmla="*/ 389165 w 953770"/>
              <a:gd name="connsiteY68" fmla="*/ 159058 h 1788650"/>
              <a:gd name="connsiteX69" fmla="*/ 421277 w 953770"/>
              <a:gd name="connsiteY69" fmla="*/ 181374 h 1788650"/>
              <a:gd name="connsiteX70" fmla="*/ 457200 w 953770"/>
              <a:gd name="connsiteY70" fmla="*/ 209677 h 1788650"/>
              <a:gd name="connsiteX71" fmla="*/ 524147 w 953770"/>
              <a:gd name="connsiteY71" fmla="*/ 265195 h 1788650"/>
              <a:gd name="connsiteX72" fmla="*/ 555716 w 953770"/>
              <a:gd name="connsiteY72" fmla="*/ 294586 h 1788650"/>
              <a:gd name="connsiteX73" fmla="*/ 594360 w 953770"/>
              <a:gd name="connsiteY73" fmla="*/ 331597 h 1788650"/>
              <a:gd name="connsiteX74" fmla="*/ 622119 w 953770"/>
              <a:gd name="connsiteY74" fmla="*/ 369697 h 1788650"/>
              <a:gd name="connsiteX75" fmla="*/ 647700 w 953770"/>
              <a:gd name="connsiteY75" fmla="*/ 390380 h 1788650"/>
              <a:gd name="connsiteX76" fmla="*/ 678180 w 953770"/>
              <a:gd name="connsiteY76" fmla="*/ 436100 h 1788650"/>
              <a:gd name="connsiteX77" fmla="*/ 704850 w 953770"/>
              <a:gd name="connsiteY77" fmla="*/ 474200 h 1788650"/>
              <a:gd name="connsiteX78" fmla="*/ 741317 w 953770"/>
              <a:gd name="connsiteY78" fmla="*/ 549312 h 1788650"/>
              <a:gd name="connsiteX79" fmla="*/ 767987 w 953770"/>
              <a:gd name="connsiteY79" fmla="*/ 599930 h 1788650"/>
              <a:gd name="connsiteX80" fmla="*/ 798467 w 953770"/>
              <a:gd name="connsiteY80" fmla="*/ 651093 h 1788650"/>
              <a:gd name="connsiteX81" fmla="*/ 807176 w 953770"/>
              <a:gd name="connsiteY81" fmla="*/ 567273 h 1788650"/>
              <a:gd name="connsiteX82" fmla="*/ 801188 w 953770"/>
              <a:gd name="connsiteY82" fmla="*/ 501959 h 1788650"/>
              <a:gd name="connsiteX83" fmla="*/ 796290 w 953770"/>
              <a:gd name="connsiteY83" fmla="*/ 401810 h 1788650"/>
              <a:gd name="connsiteX84" fmla="*/ 792480 w 953770"/>
              <a:gd name="connsiteY84" fmla="*/ 337040 h 1788650"/>
              <a:gd name="connsiteX85" fmla="*/ 784860 w 953770"/>
              <a:gd name="connsiteY85" fmla="*/ 291320 h 1788650"/>
              <a:gd name="connsiteX86" fmla="*/ 788670 w 953770"/>
              <a:gd name="connsiteY86" fmla="*/ 196070 h 1788650"/>
              <a:gd name="connsiteX87" fmla="*/ 792480 w 953770"/>
              <a:gd name="connsiteY87" fmla="*/ 177020 h 1788650"/>
              <a:gd name="connsiteX88" fmla="*/ 800100 w 953770"/>
              <a:gd name="connsiteY88" fmla="*/ 199880 h 1788650"/>
              <a:gd name="connsiteX89" fmla="*/ 803910 w 953770"/>
              <a:gd name="connsiteY89" fmla="*/ 237980 h 1788650"/>
              <a:gd name="connsiteX90" fmla="*/ 807720 w 953770"/>
              <a:gd name="connsiteY90" fmla="*/ 268460 h 1788650"/>
              <a:gd name="connsiteX91" fmla="*/ 815340 w 953770"/>
              <a:gd name="connsiteY91" fmla="*/ 257030 h 1788650"/>
              <a:gd name="connsiteX92" fmla="*/ 826770 w 953770"/>
              <a:gd name="connsiteY92" fmla="*/ 226550 h 1788650"/>
              <a:gd name="connsiteX93" fmla="*/ 845820 w 953770"/>
              <a:gd name="connsiteY93" fmla="*/ 180830 h 1788650"/>
              <a:gd name="connsiteX94" fmla="*/ 853440 w 953770"/>
              <a:gd name="connsiteY94" fmla="*/ 196070 h 1788650"/>
              <a:gd name="connsiteX95" fmla="*/ 868680 w 953770"/>
              <a:gd name="connsiteY95" fmla="*/ 218930 h 1788650"/>
              <a:gd name="connsiteX96" fmla="*/ 876300 w 953770"/>
              <a:gd name="connsiteY96" fmla="*/ 199880 h 1788650"/>
              <a:gd name="connsiteX97" fmla="*/ 883920 w 953770"/>
              <a:gd name="connsiteY97" fmla="*/ 188450 h 1788650"/>
              <a:gd name="connsiteX98" fmla="*/ 887730 w 953770"/>
              <a:gd name="connsiteY98" fmla="*/ 237980 h 1788650"/>
              <a:gd name="connsiteX99" fmla="*/ 894806 w 953770"/>
              <a:gd name="connsiteY99" fmla="*/ 265739 h 1788650"/>
              <a:gd name="connsiteX100" fmla="*/ 906780 w 953770"/>
              <a:gd name="connsiteY100" fmla="*/ 226550 h 1788650"/>
              <a:gd name="connsiteX101" fmla="*/ 929640 w 953770"/>
              <a:gd name="connsiteY101" fmla="*/ 218930 h 1788650"/>
              <a:gd name="connsiteX102" fmla="*/ 933450 w 953770"/>
              <a:gd name="connsiteY102" fmla="*/ 207500 h 1788650"/>
              <a:gd name="connsiteX103" fmla="*/ 944880 w 953770"/>
              <a:gd name="connsiteY103" fmla="*/ 241790 h 1788650"/>
              <a:gd name="connsiteX104" fmla="*/ 941070 w 953770"/>
              <a:gd name="connsiteY104" fmla="*/ 302750 h 1788650"/>
              <a:gd name="connsiteX105" fmla="*/ 944880 w 953770"/>
              <a:gd name="connsiteY105" fmla="*/ 401810 h 1788650"/>
              <a:gd name="connsiteX106" fmla="*/ 948690 w 953770"/>
              <a:gd name="connsiteY106" fmla="*/ 428480 h 1788650"/>
              <a:gd name="connsiteX107" fmla="*/ 952500 w 953770"/>
              <a:gd name="connsiteY107" fmla="*/ 470390 h 1788650"/>
              <a:gd name="connsiteX108" fmla="*/ 950867 w 953770"/>
              <a:gd name="connsiteY108" fmla="*/ 552033 h 1788650"/>
              <a:gd name="connsiteX109" fmla="*/ 945969 w 953770"/>
              <a:gd name="connsiteY109" fmla="*/ 645650 h 1788650"/>
              <a:gd name="connsiteX110" fmla="*/ 946513 w 953770"/>
              <a:gd name="connsiteY110" fmla="*/ 731647 h 1788650"/>
              <a:gd name="connsiteX111" fmla="*/ 938893 w 953770"/>
              <a:gd name="connsiteY111" fmla="*/ 788253 h 1788650"/>
              <a:gd name="connsiteX112" fmla="*/ 941070 w 953770"/>
              <a:gd name="connsiteY112" fmla="*/ 862820 h 1788650"/>
              <a:gd name="connsiteX113" fmla="*/ 933450 w 953770"/>
              <a:gd name="connsiteY113" fmla="*/ 935210 h 1788650"/>
              <a:gd name="connsiteX114" fmla="*/ 925830 w 953770"/>
              <a:gd name="connsiteY114" fmla="*/ 988550 h 1788650"/>
              <a:gd name="connsiteX115" fmla="*/ 929640 w 953770"/>
              <a:gd name="connsiteY115" fmla="*/ 1057130 h 1788650"/>
              <a:gd name="connsiteX116" fmla="*/ 927463 w 953770"/>
              <a:gd name="connsiteY116" fmla="*/ 1130608 h 1788650"/>
              <a:gd name="connsiteX117" fmla="*/ 917121 w 953770"/>
              <a:gd name="connsiteY117" fmla="*/ 1211707 h 1788650"/>
              <a:gd name="connsiteX118" fmla="*/ 917665 w 953770"/>
              <a:gd name="connsiteY118" fmla="*/ 1276477 h 1788650"/>
              <a:gd name="connsiteX119" fmla="*/ 907324 w 953770"/>
              <a:gd name="connsiteY119" fmla="*/ 1341247 h 1788650"/>
              <a:gd name="connsiteX120" fmla="*/ 910590 w 953770"/>
              <a:gd name="connsiteY120" fmla="*/ 1380980 h 1788650"/>
              <a:gd name="connsiteX121" fmla="*/ 902970 w 953770"/>
              <a:gd name="connsiteY121" fmla="*/ 1460446 h 1788650"/>
              <a:gd name="connsiteX122" fmla="*/ 898071 w 953770"/>
              <a:gd name="connsiteY122" fmla="*/ 1525216 h 1788650"/>
              <a:gd name="connsiteX123" fmla="*/ 892628 w 953770"/>
              <a:gd name="connsiteY123" fmla="*/ 1573113 h 1788650"/>
              <a:gd name="connsiteX124" fmla="*/ 887730 w 953770"/>
              <a:gd name="connsiteY124" fmla="*/ 1609580 h 1788650"/>
              <a:gd name="connsiteX125" fmla="*/ 891540 w 953770"/>
              <a:gd name="connsiteY125" fmla="*/ 1617200 h 1788650"/>
              <a:gd name="connsiteX0" fmla="*/ 697230 w 953770"/>
              <a:gd name="connsiteY0" fmla="*/ 1788650 h 1788650"/>
              <a:gd name="connsiteX1" fmla="*/ 704850 w 953770"/>
              <a:gd name="connsiteY1" fmla="*/ 1758170 h 1788650"/>
              <a:gd name="connsiteX2" fmla="*/ 708660 w 953770"/>
              <a:gd name="connsiteY2" fmla="*/ 1742930 h 1788650"/>
              <a:gd name="connsiteX3" fmla="*/ 712470 w 953770"/>
              <a:gd name="connsiteY3" fmla="*/ 1716260 h 1788650"/>
              <a:gd name="connsiteX4" fmla="*/ 699407 w 953770"/>
              <a:gd name="connsiteY4" fmla="*/ 1679793 h 1788650"/>
              <a:gd name="connsiteX5" fmla="*/ 717913 w 953770"/>
              <a:gd name="connsiteY5" fmla="*/ 1601416 h 1788650"/>
              <a:gd name="connsiteX6" fmla="*/ 730975 w 953770"/>
              <a:gd name="connsiteY6" fmla="*/ 1540456 h 1788650"/>
              <a:gd name="connsiteX7" fmla="*/ 725533 w 953770"/>
              <a:gd name="connsiteY7" fmla="*/ 1424522 h 1788650"/>
              <a:gd name="connsiteX8" fmla="*/ 729342 w 953770"/>
              <a:gd name="connsiteY8" fmla="*/ 1358120 h 1788650"/>
              <a:gd name="connsiteX9" fmla="*/ 725534 w 953770"/>
              <a:gd name="connsiteY9" fmla="*/ 1267224 h 1788650"/>
              <a:gd name="connsiteX10" fmla="*/ 717369 w 953770"/>
              <a:gd name="connsiteY10" fmla="*/ 1236745 h 1788650"/>
              <a:gd name="connsiteX11" fmla="*/ 724444 w 953770"/>
              <a:gd name="connsiteY11" fmla="*/ 1201366 h 1788650"/>
              <a:gd name="connsiteX12" fmla="*/ 716824 w 953770"/>
              <a:gd name="connsiteY12" fmla="*/ 1120811 h 1788650"/>
              <a:gd name="connsiteX13" fmla="*/ 715192 w 953770"/>
              <a:gd name="connsiteY13" fmla="*/ 1002702 h 1788650"/>
              <a:gd name="connsiteX14" fmla="*/ 701040 w 953770"/>
              <a:gd name="connsiteY14" fmla="*/ 897110 h 1788650"/>
              <a:gd name="connsiteX15" fmla="*/ 693420 w 953770"/>
              <a:gd name="connsiteY15" fmla="*/ 881870 h 1788650"/>
              <a:gd name="connsiteX16" fmla="*/ 685800 w 953770"/>
              <a:gd name="connsiteY16" fmla="*/ 859010 h 1788650"/>
              <a:gd name="connsiteX17" fmla="*/ 674370 w 953770"/>
              <a:gd name="connsiteY17" fmla="*/ 832340 h 1788650"/>
              <a:gd name="connsiteX18" fmla="*/ 666750 w 953770"/>
              <a:gd name="connsiteY18" fmla="*/ 817100 h 1788650"/>
              <a:gd name="connsiteX19" fmla="*/ 659130 w 953770"/>
              <a:gd name="connsiteY19" fmla="*/ 794240 h 1788650"/>
              <a:gd name="connsiteX20" fmla="*/ 655320 w 953770"/>
              <a:gd name="connsiteY20" fmla="*/ 779000 h 1788650"/>
              <a:gd name="connsiteX21" fmla="*/ 647700 w 953770"/>
              <a:gd name="connsiteY21" fmla="*/ 767570 h 1788650"/>
              <a:gd name="connsiteX22" fmla="*/ 640080 w 953770"/>
              <a:gd name="connsiteY22" fmla="*/ 737090 h 1788650"/>
              <a:gd name="connsiteX23" fmla="*/ 636270 w 953770"/>
              <a:gd name="connsiteY23" fmla="*/ 725660 h 1788650"/>
              <a:gd name="connsiteX24" fmla="*/ 632460 w 953770"/>
              <a:gd name="connsiteY24" fmla="*/ 710420 h 1788650"/>
              <a:gd name="connsiteX25" fmla="*/ 624840 w 953770"/>
              <a:gd name="connsiteY25" fmla="*/ 698990 h 1788650"/>
              <a:gd name="connsiteX26" fmla="*/ 621030 w 953770"/>
              <a:gd name="connsiteY26" fmla="*/ 683750 h 1788650"/>
              <a:gd name="connsiteX27" fmla="*/ 605790 w 953770"/>
              <a:gd name="connsiteY27" fmla="*/ 653270 h 1788650"/>
              <a:gd name="connsiteX28" fmla="*/ 586740 w 953770"/>
              <a:gd name="connsiteY28" fmla="*/ 622790 h 1788650"/>
              <a:gd name="connsiteX29" fmla="*/ 567690 w 953770"/>
              <a:gd name="connsiteY29" fmla="*/ 584690 h 1788650"/>
              <a:gd name="connsiteX30" fmla="*/ 567690 w 953770"/>
              <a:gd name="connsiteY30" fmla="*/ 584690 h 1788650"/>
              <a:gd name="connsiteX31" fmla="*/ 537210 w 953770"/>
              <a:gd name="connsiteY31" fmla="*/ 538970 h 1788650"/>
              <a:gd name="connsiteX32" fmla="*/ 518160 w 953770"/>
              <a:gd name="connsiteY32" fmla="*/ 504680 h 1788650"/>
              <a:gd name="connsiteX33" fmla="*/ 510540 w 953770"/>
              <a:gd name="connsiteY33" fmla="*/ 493250 h 1788650"/>
              <a:gd name="connsiteX34" fmla="*/ 468630 w 953770"/>
              <a:gd name="connsiteY34" fmla="*/ 455150 h 1788650"/>
              <a:gd name="connsiteX35" fmla="*/ 434340 w 953770"/>
              <a:gd name="connsiteY35" fmla="*/ 417050 h 1788650"/>
              <a:gd name="connsiteX36" fmla="*/ 403860 w 953770"/>
              <a:gd name="connsiteY36" fmla="*/ 390380 h 1788650"/>
              <a:gd name="connsiteX37" fmla="*/ 369570 w 953770"/>
              <a:gd name="connsiteY37" fmla="*/ 359900 h 1788650"/>
              <a:gd name="connsiteX38" fmla="*/ 342900 w 953770"/>
              <a:gd name="connsiteY38" fmla="*/ 344660 h 1788650"/>
              <a:gd name="connsiteX39" fmla="*/ 308610 w 953770"/>
              <a:gd name="connsiteY39" fmla="*/ 317990 h 1788650"/>
              <a:gd name="connsiteX40" fmla="*/ 281940 w 953770"/>
              <a:gd name="connsiteY40" fmla="*/ 302750 h 1788650"/>
              <a:gd name="connsiteX41" fmla="*/ 270510 w 953770"/>
              <a:gd name="connsiteY41" fmla="*/ 295130 h 1788650"/>
              <a:gd name="connsiteX42" fmla="*/ 224246 w 953770"/>
              <a:gd name="connsiteY42" fmla="*/ 264106 h 1788650"/>
              <a:gd name="connsiteX43" fmla="*/ 188323 w 953770"/>
              <a:gd name="connsiteY43" fmla="*/ 247232 h 1788650"/>
              <a:gd name="connsiteX44" fmla="*/ 163286 w 953770"/>
              <a:gd name="connsiteY44" fmla="*/ 215120 h 1788650"/>
              <a:gd name="connsiteX45" fmla="*/ 117566 w 953770"/>
              <a:gd name="connsiteY45" fmla="*/ 195526 h 1788650"/>
              <a:gd name="connsiteX46" fmla="*/ 76200 w 953770"/>
              <a:gd name="connsiteY46" fmla="*/ 167768 h 1788650"/>
              <a:gd name="connsiteX47" fmla="*/ 30480 w 953770"/>
              <a:gd name="connsiteY47" fmla="*/ 142730 h 1788650"/>
              <a:gd name="connsiteX48" fmla="*/ 22860 w 953770"/>
              <a:gd name="connsiteY48" fmla="*/ 127490 h 1788650"/>
              <a:gd name="connsiteX49" fmla="*/ 11430 w 953770"/>
              <a:gd name="connsiteY49" fmla="*/ 119870 h 1788650"/>
              <a:gd name="connsiteX50" fmla="*/ 19050 w 953770"/>
              <a:gd name="connsiteY50" fmla="*/ 104630 h 1788650"/>
              <a:gd name="connsiteX51" fmla="*/ 30480 w 953770"/>
              <a:gd name="connsiteY51" fmla="*/ 116060 h 1788650"/>
              <a:gd name="connsiteX52" fmla="*/ 41910 w 953770"/>
              <a:gd name="connsiteY52" fmla="*/ 123680 h 1788650"/>
              <a:gd name="connsiteX53" fmla="*/ 60960 w 953770"/>
              <a:gd name="connsiteY53" fmla="*/ 127490 h 1788650"/>
              <a:gd name="connsiteX54" fmla="*/ 53340 w 953770"/>
              <a:gd name="connsiteY54" fmla="*/ 97010 h 1788650"/>
              <a:gd name="connsiteX55" fmla="*/ 49530 w 953770"/>
              <a:gd name="connsiteY55" fmla="*/ 77960 h 1788650"/>
              <a:gd name="connsiteX56" fmla="*/ 72390 w 953770"/>
              <a:gd name="connsiteY56" fmla="*/ 93200 h 1788650"/>
              <a:gd name="connsiteX57" fmla="*/ 83820 w 953770"/>
              <a:gd name="connsiteY57" fmla="*/ 70340 h 1788650"/>
              <a:gd name="connsiteX58" fmla="*/ 110490 w 953770"/>
              <a:gd name="connsiteY58" fmla="*/ 89390 h 1788650"/>
              <a:gd name="connsiteX59" fmla="*/ 118110 w 953770"/>
              <a:gd name="connsiteY59" fmla="*/ 74150 h 1788650"/>
              <a:gd name="connsiteX60" fmla="*/ 125730 w 953770"/>
              <a:gd name="connsiteY60" fmla="*/ 51290 h 1788650"/>
              <a:gd name="connsiteX61" fmla="*/ 133350 w 953770"/>
              <a:gd name="connsiteY61" fmla="*/ 62720 h 1788650"/>
              <a:gd name="connsiteX62" fmla="*/ 140970 w 953770"/>
              <a:gd name="connsiteY62" fmla="*/ 51290 h 1788650"/>
              <a:gd name="connsiteX63" fmla="*/ 182880 w 953770"/>
              <a:gd name="connsiteY63" fmla="*/ 39860 h 1788650"/>
              <a:gd name="connsiteX64" fmla="*/ 211182 w 953770"/>
              <a:gd name="connsiteY64" fmla="*/ 51834 h 1788650"/>
              <a:gd name="connsiteX65" fmla="*/ 242207 w 953770"/>
              <a:gd name="connsiteY65" fmla="*/ 74695 h 1788650"/>
              <a:gd name="connsiteX66" fmla="*/ 283573 w 953770"/>
              <a:gd name="connsiteY66" fmla="*/ 104085 h 1788650"/>
              <a:gd name="connsiteX67" fmla="*/ 349431 w 953770"/>
              <a:gd name="connsiteY67" fmla="*/ 132389 h 1788650"/>
              <a:gd name="connsiteX68" fmla="*/ 389165 w 953770"/>
              <a:gd name="connsiteY68" fmla="*/ 159058 h 1788650"/>
              <a:gd name="connsiteX69" fmla="*/ 421277 w 953770"/>
              <a:gd name="connsiteY69" fmla="*/ 181374 h 1788650"/>
              <a:gd name="connsiteX70" fmla="*/ 457200 w 953770"/>
              <a:gd name="connsiteY70" fmla="*/ 209677 h 1788650"/>
              <a:gd name="connsiteX71" fmla="*/ 524147 w 953770"/>
              <a:gd name="connsiteY71" fmla="*/ 265195 h 1788650"/>
              <a:gd name="connsiteX72" fmla="*/ 555716 w 953770"/>
              <a:gd name="connsiteY72" fmla="*/ 294586 h 1788650"/>
              <a:gd name="connsiteX73" fmla="*/ 594360 w 953770"/>
              <a:gd name="connsiteY73" fmla="*/ 331597 h 1788650"/>
              <a:gd name="connsiteX74" fmla="*/ 622119 w 953770"/>
              <a:gd name="connsiteY74" fmla="*/ 369697 h 1788650"/>
              <a:gd name="connsiteX75" fmla="*/ 647700 w 953770"/>
              <a:gd name="connsiteY75" fmla="*/ 390380 h 1788650"/>
              <a:gd name="connsiteX76" fmla="*/ 678180 w 953770"/>
              <a:gd name="connsiteY76" fmla="*/ 436100 h 1788650"/>
              <a:gd name="connsiteX77" fmla="*/ 704850 w 953770"/>
              <a:gd name="connsiteY77" fmla="*/ 474200 h 1788650"/>
              <a:gd name="connsiteX78" fmla="*/ 741317 w 953770"/>
              <a:gd name="connsiteY78" fmla="*/ 549312 h 1788650"/>
              <a:gd name="connsiteX79" fmla="*/ 767987 w 953770"/>
              <a:gd name="connsiteY79" fmla="*/ 599930 h 1788650"/>
              <a:gd name="connsiteX80" fmla="*/ 798467 w 953770"/>
              <a:gd name="connsiteY80" fmla="*/ 651093 h 1788650"/>
              <a:gd name="connsiteX81" fmla="*/ 807176 w 953770"/>
              <a:gd name="connsiteY81" fmla="*/ 567273 h 1788650"/>
              <a:gd name="connsiteX82" fmla="*/ 801188 w 953770"/>
              <a:gd name="connsiteY82" fmla="*/ 501959 h 1788650"/>
              <a:gd name="connsiteX83" fmla="*/ 796290 w 953770"/>
              <a:gd name="connsiteY83" fmla="*/ 401810 h 1788650"/>
              <a:gd name="connsiteX84" fmla="*/ 792480 w 953770"/>
              <a:gd name="connsiteY84" fmla="*/ 337040 h 1788650"/>
              <a:gd name="connsiteX85" fmla="*/ 784860 w 953770"/>
              <a:gd name="connsiteY85" fmla="*/ 291320 h 1788650"/>
              <a:gd name="connsiteX86" fmla="*/ 788670 w 953770"/>
              <a:gd name="connsiteY86" fmla="*/ 196070 h 1788650"/>
              <a:gd name="connsiteX87" fmla="*/ 792480 w 953770"/>
              <a:gd name="connsiteY87" fmla="*/ 177020 h 1788650"/>
              <a:gd name="connsiteX88" fmla="*/ 800100 w 953770"/>
              <a:gd name="connsiteY88" fmla="*/ 199880 h 1788650"/>
              <a:gd name="connsiteX89" fmla="*/ 803910 w 953770"/>
              <a:gd name="connsiteY89" fmla="*/ 237980 h 1788650"/>
              <a:gd name="connsiteX90" fmla="*/ 807720 w 953770"/>
              <a:gd name="connsiteY90" fmla="*/ 268460 h 1788650"/>
              <a:gd name="connsiteX91" fmla="*/ 815340 w 953770"/>
              <a:gd name="connsiteY91" fmla="*/ 257030 h 1788650"/>
              <a:gd name="connsiteX92" fmla="*/ 826770 w 953770"/>
              <a:gd name="connsiteY92" fmla="*/ 226550 h 1788650"/>
              <a:gd name="connsiteX93" fmla="*/ 845820 w 953770"/>
              <a:gd name="connsiteY93" fmla="*/ 180830 h 1788650"/>
              <a:gd name="connsiteX94" fmla="*/ 853440 w 953770"/>
              <a:gd name="connsiteY94" fmla="*/ 196070 h 1788650"/>
              <a:gd name="connsiteX95" fmla="*/ 868680 w 953770"/>
              <a:gd name="connsiteY95" fmla="*/ 218930 h 1788650"/>
              <a:gd name="connsiteX96" fmla="*/ 876300 w 953770"/>
              <a:gd name="connsiteY96" fmla="*/ 199880 h 1788650"/>
              <a:gd name="connsiteX97" fmla="*/ 883920 w 953770"/>
              <a:gd name="connsiteY97" fmla="*/ 188450 h 1788650"/>
              <a:gd name="connsiteX98" fmla="*/ 887730 w 953770"/>
              <a:gd name="connsiteY98" fmla="*/ 237980 h 1788650"/>
              <a:gd name="connsiteX99" fmla="*/ 894806 w 953770"/>
              <a:gd name="connsiteY99" fmla="*/ 265739 h 1788650"/>
              <a:gd name="connsiteX100" fmla="*/ 906780 w 953770"/>
              <a:gd name="connsiteY100" fmla="*/ 226550 h 1788650"/>
              <a:gd name="connsiteX101" fmla="*/ 929640 w 953770"/>
              <a:gd name="connsiteY101" fmla="*/ 218930 h 1788650"/>
              <a:gd name="connsiteX102" fmla="*/ 933450 w 953770"/>
              <a:gd name="connsiteY102" fmla="*/ 207500 h 1788650"/>
              <a:gd name="connsiteX103" fmla="*/ 944880 w 953770"/>
              <a:gd name="connsiteY103" fmla="*/ 241790 h 1788650"/>
              <a:gd name="connsiteX104" fmla="*/ 941070 w 953770"/>
              <a:gd name="connsiteY104" fmla="*/ 302750 h 1788650"/>
              <a:gd name="connsiteX105" fmla="*/ 944880 w 953770"/>
              <a:gd name="connsiteY105" fmla="*/ 401810 h 1788650"/>
              <a:gd name="connsiteX106" fmla="*/ 948690 w 953770"/>
              <a:gd name="connsiteY106" fmla="*/ 428480 h 1788650"/>
              <a:gd name="connsiteX107" fmla="*/ 952500 w 953770"/>
              <a:gd name="connsiteY107" fmla="*/ 470390 h 1788650"/>
              <a:gd name="connsiteX108" fmla="*/ 950867 w 953770"/>
              <a:gd name="connsiteY108" fmla="*/ 552033 h 1788650"/>
              <a:gd name="connsiteX109" fmla="*/ 945969 w 953770"/>
              <a:gd name="connsiteY109" fmla="*/ 645650 h 1788650"/>
              <a:gd name="connsiteX110" fmla="*/ 946513 w 953770"/>
              <a:gd name="connsiteY110" fmla="*/ 731647 h 1788650"/>
              <a:gd name="connsiteX111" fmla="*/ 938893 w 953770"/>
              <a:gd name="connsiteY111" fmla="*/ 788253 h 1788650"/>
              <a:gd name="connsiteX112" fmla="*/ 941070 w 953770"/>
              <a:gd name="connsiteY112" fmla="*/ 862820 h 1788650"/>
              <a:gd name="connsiteX113" fmla="*/ 933450 w 953770"/>
              <a:gd name="connsiteY113" fmla="*/ 935210 h 1788650"/>
              <a:gd name="connsiteX114" fmla="*/ 925830 w 953770"/>
              <a:gd name="connsiteY114" fmla="*/ 988550 h 1788650"/>
              <a:gd name="connsiteX115" fmla="*/ 929640 w 953770"/>
              <a:gd name="connsiteY115" fmla="*/ 1057130 h 1788650"/>
              <a:gd name="connsiteX116" fmla="*/ 927463 w 953770"/>
              <a:gd name="connsiteY116" fmla="*/ 1130608 h 1788650"/>
              <a:gd name="connsiteX117" fmla="*/ 917121 w 953770"/>
              <a:gd name="connsiteY117" fmla="*/ 1211707 h 1788650"/>
              <a:gd name="connsiteX118" fmla="*/ 917665 w 953770"/>
              <a:gd name="connsiteY118" fmla="*/ 1276477 h 1788650"/>
              <a:gd name="connsiteX119" fmla="*/ 907324 w 953770"/>
              <a:gd name="connsiteY119" fmla="*/ 1341247 h 1788650"/>
              <a:gd name="connsiteX120" fmla="*/ 910590 w 953770"/>
              <a:gd name="connsiteY120" fmla="*/ 1380980 h 1788650"/>
              <a:gd name="connsiteX121" fmla="*/ 902970 w 953770"/>
              <a:gd name="connsiteY121" fmla="*/ 1460446 h 1788650"/>
              <a:gd name="connsiteX122" fmla="*/ 898071 w 953770"/>
              <a:gd name="connsiteY122" fmla="*/ 1525216 h 1788650"/>
              <a:gd name="connsiteX123" fmla="*/ 892628 w 953770"/>
              <a:gd name="connsiteY123" fmla="*/ 1573113 h 1788650"/>
              <a:gd name="connsiteX124" fmla="*/ 887730 w 953770"/>
              <a:gd name="connsiteY124" fmla="*/ 1609580 h 1788650"/>
              <a:gd name="connsiteX125" fmla="*/ 891540 w 953770"/>
              <a:gd name="connsiteY125" fmla="*/ 1617200 h 1788650"/>
              <a:gd name="connsiteX0" fmla="*/ 697230 w 953770"/>
              <a:gd name="connsiteY0" fmla="*/ 1788650 h 1788650"/>
              <a:gd name="connsiteX1" fmla="*/ 704850 w 953770"/>
              <a:gd name="connsiteY1" fmla="*/ 1758170 h 1788650"/>
              <a:gd name="connsiteX2" fmla="*/ 708660 w 953770"/>
              <a:gd name="connsiteY2" fmla="*/ 1742930 h 1788650"/>
              <a:gd name="connsiteX3" fmla="*/ 704306 w 953770"/>
              <a:gd name="connsiteY3" fmla="*/ 1727146 h 1788650"/>
              <a:gd name="connsiteX4" fmla="*/ 699407 w 953770"/>
              <a:gd name="connsiteY4" fmla="*/ 1679793 h 1788650"/>
              <a:gd name="connsiteX5" fmla="*/ 717913 w 953770"/>
              <a:gd name="connsiteY5" fmla="*/ 1601416 h 1788650"/>
              <a:gd name="connsiteX6" fmla="*/ 730975 w 953770"/>
              <a:gd name="connsiteY6" fmla="*/ 1540456 h 1788650"/>
              <a:gd name="connsiteX7" fmla="*/ 725533 w 953770"/>
              <a:gd name="connsiteY7" fmla="*/ 1424522 h 1788650"/>
              <a:gd name="connsiteX8" fmla="*/ 729342 w 953770"/>
              <a:gd name="connsiteY8" fmla="*/ 1358120 h 1788650"/>
              <a:gd name="connsiteX9" fmla="*/ 725534 w 953770"/>
              <a:gd name="connsiteY9" fmla="*/ 1267224 h 1788650"/>
              <a:gd name="connsiteX10" fmla="*/ 717369 w 953770"/>
              <a:gd name="connsiteY10" fmla="*/ 1236745 h 1788650"/>
              <a:gd name="connsiteX11" fmla="*/ 724444 w 953770"/>
              <a:gd name="connsiteY11" fmla="*/ 1201366 h 1788650"/>
              <a:gd name="connsiteX12" fmla="*/ 716824 w 953770"/>
              <a:gd name="connsiteY12" fmla="*/ 1120811 h 1788650"/>
              <a:gd name="connsiteX13" fmla="*/ 715192 w 953770"/>
              <a:gd name="connsiteY13" fmla="*/ 1002702 h 1788650"/>
              <a:gd name="connsiteX14" fmla="*/ 701040 w 953770"/>
              <a:gd name="connsiteY14" fmla="*/ 897110 h 1788650"/>
              <a:gd name="connsiteX15" fmla="*/ 693420 w 953770"/>
              <a:gd name="connsiteY15" fmla="*/ 881870 h 1788650"/>
              <a:gd name="connsiteX16" fmla="*/ 685800 w 953770"/>
              <a:gd name="connsiteY16" fmla="*/ 859010 h 1788650"/>
              <a:gd name="connsiteX17" fmla="*/ 674370 w 953770"/>
              <a:gd name="connsiteY17" fmla="*/ 832340 h 1788650"/>
              <a:gd name="connsiteX18" fmla="*/ 666750 w 953770"/>
              <a:gd name="connsiteY18" fmla="*/ 817100 h 1788650"/>
              <a:gd name="connsiteX19" fmla="*/ 659130 w 953770"/>
              <a:gd name="connsiteY19" fmla="*/ 794240 h 1788650"/>
              <a:gd name="connsiteX20" fmla="*/ 655320 w 953770"/>
              <a:gd name="connsiteY20" fmla="*/ 779000 h 1788650"/>
              <a:gd name="connsiteX21" fmla="*/ 647700 w 953770"/>
              <a:gd name="connsiteY21" fmla="*/ 767570 h 1788650"/>
              <a:gd name="connsiteX22" fmla="*/ 640080 w 953770"/>
              <a:gd name="connsiteY22" fmla="*/ 737090 h 1788650"/>
              <a:gd name="connsiteX23" fmla="*/ 636270 w 953770"/>
              <a:gd name="connsiteY23" fmla="*/ 725660 h 1788650"/>
              <a:gd name="connsiteX24" fmla="*/ 632460 w 953770"/>
              <a:gd name="connsiteY24" fmla="*/ 710420 h 1788650"/>
              <a:gd name="connsiteX25" fmla="*/ 624840 w 953770"/>
              <a:gd name="connsiteY25" fmla="*/ 698990 h 1788650"/>
              <a:gd name="connsiteX26" fmla="*/ 621030 w 953770"/>
              <a:gd name="connsiteY26" fmla="*/ 683750 h 1788650"/>
              <a:gd name="connsiteX27" fmla="*/ 605790 w 953770"/>
              <a:gd name="connsiteY27" fmla="*/ 653270 h 1788650"/>
              <a:gd name="connsiteX28" fmla="*/ 586740 w 953770"/>
              <a:gd name="connsiteY28" fmla="*/ 622790 h 1788650"/>
              <a:gd name="connsiteX29" fmla="*/ 567690 w 953770"/>
              <a:gd name="connsiteY29" fmla="*/ 584690 h 1788650"/>
              <a:gd name="connsiteX30" fmla="*/ 567690 w 953770"/>
              <a:gd name="connsiteY30" fmla="*/ 584690 h 1788650"/>
              <a:gd name="connsiteX31" fmla="*/ 537210 w 953770"/>
              <a:gd name="connsiteY31" fmla="*/ 538970 h 1788650"/>
              <a:gd name="connsiteX32" fmla="*/ 518160 w 953770"/>
              <a:gd name="connsiteY32" fmla="*/ 504680 h 1788650"/>
              <a:gd name="connsiteX33" fmla="*/ 510540 w 953770"/>
              <a:gd name="connsiteY33" fmla="*/ 493250 h 1788650"/>
              <a:gd name="connsiteX34" fmla="*/ 468630 w 953770"/>
              <a:gd name="connsiteY34" fmla="*/ 455150 h 1788650"/>
              <a:gd name="connsiteX35" fmla="*/ 434340 w 953770"/>
              <a:gd name="connsiteY35" fmla="*/ 417050 h 1788650"/>
              <a:gd name="connsiteX36" fmla="*/ 403860 w 953770"/>
              <a:gd name="connsiteY36" fmla="*/ 390380 h 1788650"/>
              <a:gd name="connsiteX37" fmla="*/ 369570 w 953770"/>
              <a:gd name="connsiteY37" fmla="*/ 359900 h 1788650"/>
              <a:gd name="connsiteX38" fmla="*/ 342900 w 953770"/>
              <a:gd name="connsiteY38" fmla="*/ 344660 h 1788650"/>
              <a:gd name="connsiteX39" fmla="*/ 308610 w 953770"/>
              <a:gd name="connsiteY39" fmla="*/ 317990 h 1788650"/>
              <a:gd name="connsiteX40" fmla="*/ 281940 w 953770"/>
              <a:gd name="connsiteY40" fmla="*/ 302750 h 1788650"/>
              <a:gd name="connsiteX41" fmla="*/ 270510 w 953770"/>
              <a:gd name="connsiteY41" fmla="*/ 295130 h 1788650"/>
              <a:gd name="connsiteX42" fmla="*/ 224246 w 953770"/>
              <a:gd name="connsiteY42" fmla="*/ 264106 h 1788650"/>
              <a:gd name="connsiteX43" fmla="*/ 188323 w 953770"/>
              <a:gd name="connsiteY43" fmla="*/ 247232 h 1788650"/>
              <a:gd name="connsiteX44" fmla="*/ 163286 w 953770"/>
              <a:gd name="connsiteY44" fmla="*/ 215120 h 1788650"/>
              <a:gd name="connsiteX45" fmla="*/ 117566 w 953770"/>
              <a:gd name="connsiteY45" fmla="*/ 195526 h 1788650"/>
              <a:gd name="connsiteX46" fmla="*/ 76200 w 953770"/>
              <a:gd name="connsiteY46" fmla="*/ 167768 h 1788650"/>
              <a:gd name="connsiteX47" fmla="*/ 30480 w 953770"/>
              <a:gd name="connsiteY47" fmla="*/ 142730 h 1788650"/>
              <a:gd name="connsiteX48" fmla="*/ 22860 w 953770"/>
              <a:gd name="connsiteY48" fmla="*/ 127490 h 1788650"/>
              <a:gd name="connsiteX49" fmla="*/ 11430 w 953770"/>
              <a:gd name="connsiteY49" fmla="*/ 119870 h 1788650"/>
              <a:gd name="connsiteX50" fmla="*/ 19050 w 953770"/>
              <a:gd name="connsiteY50" fmla="*/ 104630 h 1788650"/>
              <a:gd name="connsiteX51" fmla="*/ 30480 w 953770"/>
              <a:gd name="connsiteY51" fmla="*/ 116060 h 1788650"/>
              <a:gd name="connsiteX52" fmla="*/ 41910 w 953770"/>
              <a:gd name="connsiteY52" fmla="*/ 123680 h 1788650"/>
              <a:gd name="connsiteX53" fmla="*/ 60960 w 953770"/>
              <a:gd name="connsiteY53" fmla="*/ 127490 h 1788650"/>
              <a:gd name="connsiteX54" fmla="*/ 53340 w 953770"/>
              <a:gd name="connsiteY54" fmla="*/ 97010 h 1788650"/>
              <a:gd name="connsiteX55" fmla="*/ 49530 w 953770"/>
              <a:gd name="connsiteY55" fmla="*/ 77960 h 1788650"/>
              <a:gd name="connsiteX56" fmla="*/ 72390 w 953770"/>
              <a:gd name="connsiteY56" fmla="*/ 93200 h 1788650"/>
              <a:gd name="connsiteX57" fmla="*/ 83820 w 953770"/>
              <a:gd name="connsiteY57" fmla="*/ 70340 h 1788650"/>
              <a:gd name="connsiteX58" fmla="*/ 110490 w 953770"/>
              <a:gd name="connsiteY58" fmla="*/ 89390 h 1788650"/>
              <a:gd name="connsiteX59" fmla="*/ 118110 w 953770"/>
              <a:gd name="connsiteY59" fmla="*/ 74150 h 1788650"/>
              <a:gd name="connsiteX60" fmla="*/ 125730 w 953770"/>
              <a:gd name="connsiteY60" fmla="*/ 51290 h 1788650"/>
              <a:gd name="connsiteX61" fmla="*/ 133350 w 953770"/>
              <a:gd name="connsiteY61" fmla="*/ 62720 h 1788650"/>
              <a:gd name="connsiteX62" fmla="*/ 140970 w 953770"/>
              <a:gd name="connsiteY62" fmla="*/ 51290 h 1788650"/>
              <a:gd name="connsiteX63" fmla="*/ 182880 w 953770"/>
              <a:gd name="connsiteY63" fmla="*/ 39860 h 1788650"/>
              <a:gd name="connsiteX64" fmla="*/ 211182 w 953770"/>
              <a:gd name="connsiteY64" fmla="*/ 51834 h 1788650"/>
              <a:gd name="connsiteX65" fmla="*/ 242207 w 953770"/>
              <a:gd name="connsiteY65" fmla="*/ 74695 h 1788650"/>
              <a:gd name="connsiteX66" fmla="*/ 283573 w 953770"/>
              <a:gd name="connsiteY66" fmla="*/ 104085 h 1788650"/>
              <a:gd name="connsiteX67" fmla="*/ 349431 w 953770"/>
              <a:gd name="connsiteY67" fmla="*/ 132389 h 1788650"/>
              <a:gd name="connsiteX68" fmla="*/ 389165 w 953770"/>
              <a:gd name="connsiteY68" fmla="*/ 159058 h 1788650"/>
              <a:gd name="connsiteX69" fmla="*/ 421277 w 953770"/>
              <a:gd name="connsiteY69" fmla="*/ 181374 h 1788650"/>
              <a:gd name="connsiteX70" fmla="*/ 457200 w 953770"/>
              <a:gd name="connsiteY70" fmla="*/ 209677 h 1788650"/>
              <a:gd name="connsiteX71" fmla="*/ 524147 w 953770"/>
              <a:gd name="connsiteY71" fmla="*/ 265195 h 1788650"/>
              <a:gd name="connsiteX72" fmla="*/ 555716 w 953770"/>
              <a:gd name="connsiteY72" fmla="*/ 294586 h 1788650"/>
              <a:gd name="connsiteX73" fmla="*/ 594360 w 953770"/>
              <a:gd name="connsiteY73" fmla="*/ 331597 h 1788650"/>
              <a:gd name="connsiteX74" fmla="*/ 622119 w 953770"/>
              <a:gd name="connsiteY74" fmla="*/ 369697 h 1788650"/>
              <a:gd name="connsiteX75" fmla="*/ 647700 w 953770"/>
              <a:gd name="connsiteY75" fmla="*/ 390380 h 1788650"/>
              <a:gd name="connsiteX76" fmla="*/ 678180 w 953770"/>
              <a:gd name="connsiteY76" fmla="*/ 436100 h 1788650"/>
              <a:gd name="connsiteX77" fmla="*/ 704850 w 953770"/>
              <a:gd name="connsiteY77" fmla="*/ 474200 h 1788650"/>
              <a:gd name="connsiteX78" fmla="*/ 741317 w 953770"/>
              <a:gd name="connsiteY78" fmla="*/ 549312 h 1788650"/>
              <a:gd name="connsiteX79" fmla="*/ 767987 w 953770"/>
              <a:gd name="connsiteY79" fmla="*/ 599930 h 1788650"/>
              <a:gd name="connsiteX80" fmla="*/ 798467 w 953770"/>
              <a:gd name="connsiteY80" fmla="*/ 651093 h 1788650"/>
              <a:gd name="connsiteX81" fmla="*/ 807176 w 953770"/>
              <a:gd name="connsiteY81" fmla="*/ 567273 h 1788650"/>
              <a:gd name="connsiteX82" fmla="*/ 801188 w 953770"/>
              <a:gd name="connsiteY82" fmla="*/ 501959 h 1788650"/>
              <a:gd name="connsiteX83" fmla="*/ 796290 w 953770"/>
              <a:gd name="connsiteY83" fmla="*/ 401810 h 1788650"/>
              <a:gd name="connsiteX84" fmla="*/ 792480 w 953770"/>
              <a:gd name="connsiteY84" fmla="*/ 337040 h 1788650"/>
              <a:gd name="connsiteX85" fmla="*/ 784860 w 953770"/>
              <a:gd name="connsiteY85" fmla="*/ 291320 h 1788650"/>
              <a:gd name="connsiteX86" fmla="*/ 788670 w 953770"/>
              <a:gd name="connsiteY86" fmla="*/ 196070 h 1788650"/>
              <a:gd name="connsiteX87" fmla="*/ 792480 w 953770"/>
              <a:gd name="connsiteY87" fmla="*/ 177020 h 1788650"/>
              <a:gd name="connsiteX88" fmla="*/ 800100 w 953770"/>
              <a:gd name="connsiteY88" fmla="*/ 199880 h 1788650"/>
              <a:gd name="connsiteX89" fmla="*/ 803910 w 953770"/>
              <a:gd name="connsiteY89" fmla="*/ 237980 h 1788650"/>
              <a:gd name="connsiteX90" fmla="*/ 807720 w 953770"/>
              <a:gd name="connsiteY90" fmla="*/ 268460 h 1788650"/>
              <a:gd name="connsiteX91" fmla="*/ 815340 w 953770"/>
              <a:gd name="connsiteY91" fmla="*/ 257030 h 1788650"/>
              <a:gd name="connsiteX92" fmla="*/ 826770 w 953770"/>
              <a:gd name="connsiteY92" fmla="*/ 226550 h 1788650"/>
              <a:gd name="connsiteX93" fmla="*/ 845820 w 953770"/>
              <a:gd name="connsiteY93" fmla="*/ 180830 h 1788650"/>
              <a:gd name="connsiteX94" fmla="*/ 853440 w 953770"/>
              <a:gd name="connsiteY94" fmla="*/ 196070 h 1788650"/>
              <a:gd name="connsiteX95" fmla="*/ 868680 w 953770"/>
              <a:gd name="connsiteY95" fmla="*/ 218930 h 1788650"/>
              <a:gd name="connsiteX96" fmla="*/ 876300 w 953770"/>
              <a:gd name="connsiteY96" fmla="*/ 199880 h 1788650"/>
              <a:gd name="connsiteX97" fmla="*/ 883920 w 953770"/>
              <a:gd name="connsiteY97" fmla="*/ 188450 h 1788650"/>
              <a:gd name="connsiteX98" fmla="*/ 887730 w 953770"/>
              <a:gd name="connsiteY98" fmla="*/ 237980 h 1788650"/>
              <a:gd name="connsiteX99" fmla="*/ 894806 w 953770"/>
              <a:gd name="connsiteY99" fmla="*/ 265739 h 1788650"/>
              <a:gd name="connsiteX100" fmla="*/ 906780 w 953770"/>
              <a:gd name="connsiteY100" fmla="*/ 226550 h 1788650"/>
              <a:gd name="connsiteX101" fmla="*/ 929640 w 953770"/>
              <a:gd name="connsiteY101" fmla="*/ 218930 h 1788650"/>
              <a:gd name="connsiteX102" fmla="*/ 933450 w 953770"/>
              <a:gd name="connsiteY102" fmla="*/ 207500 h 1788650"/>
              <a:gd name="connsiteX103" fmla="*/ 944880 w 953770"/>
              <a:gd name="connsiteY103" fmla="*/ 241790 h 1788650"/>
              <a:gd name="connsiteX104" fmla="*/ 941070 w 953770"/>
              <a:gd name="connsiteY104" fmla="*/ 302750 h 1788650"/>
              <a:gd name="connsiteX105" fmla="*/ 944880 w 953770"/>
              <a:gd name="connsiteY105" fmla="*/ 401810 h 1788650"/>
              <a:gd name="connsiteX106" fmla="*/ 948690 w 953770"/>
              <a:gd name="connsiteY106" fmla="*/ 428480 h 1788650"/>
              <a:gd name="connsiteX107" fmla="*/ 952500 w 953770"/>
              <a:gd name="connsiteY107" fmla="*/ 470390 h 1788650"/>
              <a:gd name="connsiteX108" fmla="*/ 950867 w 953770"/>
              <a:gd name="connsiteY108" fmla="*/ 552033 h 1788650"/>
              <a:gd name="connsiteX109" fmla="*/ 945969 w 953770"/>
              <a:gd name="connsiteY109" fmla="*/ 645650 h 1788650"/>
              <a:gd name="connsiteX110" fmla="*/ 946513 w 953770"/>
              <a:gd name="connsiteY110" fmla="*/ 731647 h 1788650"/>
              <a:gd name="connsiteX111" fmla="*/ 938893 w 953770"/>
              <a:gd name="connsiteY111" fmla="*/ 788253 h 1788650"/>
              <a:gd name="connsiteX112" fmla="*/ 941070 w 953770"/>
              <a:gd name="connsiteY112" fmla="*/ 862820 h 1788650"/>
              <a:gd name="connsiteX113" fmla="*/ 933450 w 953770"/>
              <a:gd name="connsiteY113" fmla="*/ 935210 h 1788650"/>
              <a:gd name="connsiteX114" fmla="*/ 925830 w 953770"/>
              <a:gd name="connsiteY114" fmla="*/ 988550 h 1788650"/>
              <a:gd name="connsiteX115" fmla="*/ 929640 w 953770"/>
              <a:gd name="connsiteY115" fmla="*/ 1057130 h 1788650"/>
              <a:gd name="connsiteX116" fmla="*/ 927463 w 953770"/>
              <a:gd name="connsiteY116" fmla="*/ 1130608 h 1788650"/>
              <a:gd name="connsiteX117" fmla="*/ 917121 w 953770"/>
              <a:gd name="connsiteY117" fmla="*/ 1211707 h 1788650"/>
              <a:gd name="connsiteX118" fmla="*/ 917665 w 953770"/>
              <a:gd name="connsiteY118" fmla="*/ 1276477 h 1788650"/>
              <a:gd name="connsiteX119" fmla="*/ 907324 w 953770"/>
              <a:gd name="connsiteY119" fmla="*/ 1341247 h 1788650"/>
              <a:gd name="connsiteX120" fmla="*/ 910590 w 953770"/>
              <a:gd name="connsiteY120" fmla="*/ 1380980 h 1788650"/>
              <a:gd name="connsiteX121" fmla="*/ 902970 w 953770"/>
              <a:gd name="connsiteY121" fmla="*/ 1460446 h 1788650"/>
              <a:gd name="connsiteX122" fmla="*/ 898071 w 953770"/>
              <a:gd name="connsiteY122" fmla="*/ 1525216 h 1788650"/>
              <a:gd name="connsiteX123" fmla="*/ 892628 w 953770"/>
              <a:gd name="connsiteY123" fmla="*/ 1573113 h 1788650"/>
              <a:gd name="connsiteX124" fmla="*/ 887730 w 953770"/>
              <a:gd name="connsiteY124" fmla="*/ 1609580 h 1788650"/>
              <a:gd name="connsiteX125" fmla="*/ 891540 w 953770"/>
              <a:gd name="connsiteY125" fmla="*/ 1617200 h 1788650"/>
              <a:gd name="connsiteX0" fmla="*/ 697230 w 953770"/>
              <a:gd name="connsiteY0" fmla="*/ 1788650 h 1788650"/>
              <a:gd name="connsiteX1" fmla="*/ 704850 w 953770"/>
              <a:gd name="connsiteY1" fmla="*/ 1758170 h 1788650"/>
              <a:gd name="connsiteX2" fmla="*/ 708660 w 953770"/>
              <a:gd name="connsiteY2" fmla="*/ 1742930 h 1788650"/>
              <a:gd name="connsiteX3" fmla="*/ 699407 w 953770"/>
              <a:gd name="connsiteY3" fmla="*/ 1679793 h 1788650"/>
              <a:gd name="connsiteX4" fmla="*/ 717913 w 953770"/>
              <a:gd name="connsiteY4" fmla="*/ 1601416 h 1788650"/>
              <a:gd name="connsiteX5" fmla="*/ 730975 w 953770"/>
              <a:gd name="connsiteY5" fmla="*/ 1540456 h 1788650"/>
              <a:gd name="connsiteX6" fmla="*/ 725533 w 953770"/>
              <a:gd name="connsiteY6" fmla="*/ 1424522 h 1788650"/>
              <a:gd name="connsiteX7" fmla="*/ 729342 w 953770"/>
              <a:gd name="connsiteY7" fmla="*/ 1358120 h 1788650"/>
              <a:gd name="connsiteX8" fmla="*/ 725534 w 953770"/>
              <a:gd name="connsiteY8" fmla="*/ 1267224 h 1788650"/>
              <a:gd name="connsiteX9" fmla="*/ 717369 w 953770"/>
              <a:gd name="connsiteY9" fmla="*/ 1236745 h 1788650"/>
              <a:gd name="connsiteX10" fmla="*/ 724444 w 953770"/>
              <a:gd name="connsiteY10" fmla="*/ 1201366 h 1788650"/>
              <a:gd name="connsiteX11" fmla="*/ 716824 w 953770"/>
              <a:gd name="connsiteY11" fmla="*/ 1120811 h 1788650"/>
              <a:gd name="connsiteX12" fmla="*/ 715192 w 953770"/>
              <a:gd name="connsiteY12" fmla="*/ 1002702 h 1788650"/>
              <a:gd name="connsiteX13" fmla="*/ 701040 w 953770"/>
              <a:gd name="connsiteY13" fmla="*/ 897110 h 1788650"/>
              <a:gd name="connsiteX14" fmla="*/ 693420 w 953770"/>
              <a:gd name="connsiteY14" fmla="*/ 881870 h 1788650"/>
              <a:gd name="connsiteX15" fmla="*/ 685800 w 953770"/>
              <a:gd name="connsiteY15" fmla="*/ 859010 h 1788650"/>
              <a:gd name="connsiteX16" fmla="*/ 674370 w 953770"/>
              <a:gd name="connsiteY16" fmla="*/ 832340 h 1788650"/>
              <a:gd name="connsiteX17" fmla="*/ 666750 w 953770"/>
              <a:gd name="connsiteY17" fmla="*/ 817100 h 1788650"/>
              <a:gd name="connsiteX18" fmla="*/ 659130 w 953770"/>
              <a:gd name="connsiteY18" fmla="*/ 794240 h 1788650"/>
              <a:gd name="connsiteX19" fmla="*/ 655320 w 953770"/>
              <a:gd name="connsiteY19" fmla="*/ 779000 h 1788650"/>
              <a:gd name="connsiteX20" fmla="*/ 647700 w 953770"/>
              <a:gd name="connsiteY20" fmla="*/ 767570 h 1788650"/>
              <a:gd name="connsiteX21" fmla="*/ 640080 w 953770"/>
              <a:gd name="connsiteY21" fmla="*/ 737090 h 1788650"/>
              <a:gd name="connsiteX22" fmla="*/ 636270 w 953770"/>
              <a:gd name="connsiteY22" fmla="*/ 725660 h 1788650"/>
              <a:gd name="connsiteX23" fmla="*/ 632460 w 953770"/>
              <a:gd name="connsiteY23" fmla="*/ 710420 h 1788650"/>
              <a:gd name="connsiteX24" fmla="*/ 624840 w 953770"/>
              <a:gd name="connsiteY24" fmla="*/ 698990 h 1788650"/>
              <a:gd name="connsiteX25" fmla="*/ 621030 w 953770"/>
              <a:gd name="connsiteY25" fmla="*/ 683750 h 1788650"/>
              <a:gd name="connsiteX26" fmla="*/ 605790 w 953770"/>
              <a:gd name="connsiteY26" fmla="*/ 653270 h 1788650"/>
              <a:gd name="connsiteX27" fmla="*/ 586740 w 953770"/>
              <a:gd name="connsiteY27" fmla="*/ 622790 h 1788650"/>
              <a:gd name="connsiteX28" fmla="*/ 567690 w 953770"/>
              <a:gd name="connsiteY28" fmla="*/ 584690 h 1788650"/>
              <a:gd name="connsiteX29" fmla="*/ 567690 w 953770"/>
              <a:gd name="connsiteY29" fmla="*/ 584690 h 1788650"/>
              <a:gd name="connsiteX30" fmla="*/ 537210 w 953770"/>
              <a:gd name="connsiteY30" fmla="*/ 538970 h 1788650"/>
              <a:gd name="connsiteX31" fmla="*/ 518160 w 953770"/>
              <a:gd name="connsiteY31" fmla="*/ 504680 h 1788650"/>
              <a:gd name="connsiteX32" fmla="*/ 510540 w 953770"/>
              <a:gd name="connsiteY32" fmla="*/ 493250 h 1788650"/>
              <a:gd name="connsiteX33" fmla="*/ 468630 w 953770"/>
              <a:gd name="connsiteY33" fmla="*/ 455150 h 1788650"/>
              <a:gd name="connsiteX34" fmla="*/ 434340 w 953770"/>
              <a:gd name="connsiteY34" fmla="*/ 417050 h 1788650"/>
              <a:gd name="connsiteX35" fmla="*/ 403860 w 953770"/>
              <a:gd name="connsiteY35" fmla="*/ 390380 h 1788650"/>
              <a:gd name="connsiteX36" fmla="*/ 369570 w 953770"/>
              <a:gd name="connsiteY36" fmla="*/ 359900 h 1788650"/>
              <a:gd name="connsiteX37" fmla="*/ 342900 w 953770"/>
              <a:gd name="connsiteY37" fmla="*/ 344660 h 1788650"/>
              <a:gd name="connsiteX38" fmla="*/ 308610 w 953770"/>
              <a:gd name="connsiteY38" fmla="*/ 317990 h 1788650"/>
              <a:gd name="connsiteX39" fmla="*/ 281940 w 953770"/>
              <a:gd name="connsiteY39" fmla="*/ 302750 h 1788650"/>
              <a:gd name="connsiteX40" fmla="*/ 270510 w 953770"/>
              <a:gd name="connsiteY40" fmla="*/ 295130 h 1788650"/>
              <a:gd name="connsiteX41" fmla="*/ 224246 w 953770"/>
              <a:gd name="connsiteY41" fmla="*/ 264106 h 1788650"/>
              <a:gd name="connsiteX42" fmla="*/ 188323 w 953770"/>
              <a:gd name="connsiteY42" fmla="*/ 247232 h 1788650"/>
              <a:gd name="connsiteX43" fmla="*/ 163286 w 953770"/>
              <a:gd name="connsiteY43" fmla="*/ 215120 h 1788650"/>
              <a:gd name="connsiteX44" fmla="*/ 117566 w 953770"/>
              <a:gd name="connsiteY44" fmla="*/ 195526 h 1788650"/>
              <a:gd name="connsiteX45" fmla="*/ 76200 w 953770"/>
              <a:gd name="connsiteY45" fmla="*/ 167768 h 1788650"/>
              <a:gd name="connsiteX46" fmla="*/ 30480 w 953770"/>
              <a:gd name="connsiteY46" fmla="*/ 142730 h 1788650"/>
              <a:gd name="connsiteX47" fmla="*/ 22860 w 953770"/>
              <a:gd name="connsiteY47" fmla="*/ 127490 h 1788650"/>
              <a:gd name="connsiteX48" fmla="*/ 11430 w 953770"/>
              <a:gd name="connsiteY48" fmla="*/ 119870 h 1788650"/>
              <a:gd name="connsiteX49" fmla="*/ 19050 w 953770"/>
              <a:gd name="connsiteY49" fmla="*/ 104630 h 1788650"/>
              <a:gd name="connsiteX50" fmla="*/ 30480 w 953770"/>
              <a:gd name="connsiteY50" fmla="*/ 116060 h 1788650"/>
              <a:gd name="connsiteX51" fmla="*/ 41910 w 953770"/>
              <a:gd name="connsiteY51" fmla="*/ 123680 h 1788650"/>
              <a:gd name="connsiteX52" fmla="*/ 60960 w 953770"/>
              <a:gd name="connsiteY52" fmla="*/ 127490 h 1788650"/>
              <a:gd name="connsiteX53" fmla="*/ 53340 w 953770"/>
              <a:gd name="connsiteY53" fmla="*/ 97010 h 1788650"/>
              <a:gd name="connsiteX54" fmla="*/ 49530 w 953770"/>
              <a:gd name="connsiteY54" fmla="*/ 77960 h 1788650"/>
              <a:gd name="connsiteX55" fmla="*/ 72390 w 953770"/>
              <a:gd name="connsiteY55" fmla="*/ 93200 h 1788650"/>
              <a:gd name="connsiteX56" fmla="*/ 83820 w 953770"/>
              <a:gd name="connsiteY56" fmla="*/ 70340 h 1788650"/>
              <a:gd name="connsiteX57" fmla="*/ 110490 w 953770"/>
              <a:gd name="connsiteY57" fmla="*/ 89390 h 1788650"/>
              <a:gd name="connsiteX58" fmla="*/ 118110 w 953770"/>
              <a:gd name="connsiteY58" fmla="*/ 74150 h 1788650"/>
              <a:gd name="connsiteX59" fmla="*/ 125730 w 953770"/>
              <a:gd name="connsiteY59" fmla="*/ 51290 h 1788650"/>
              <a:gd name="connsiteX60" fmla="*/ 133350 w 953770"/>
              <a:gd name="connsiteY60" fmla="*/ 62720 h 1788650"/>
              <a:gd name="connsiteX61" fmla="*/ 140970 w 953770"/>
              <a:gd name="connsiteY61" fmla="*/ 51290 h 1788650"/>
              <a:gd name="connsiteX62" fmla="*/ 182880 w 953770"/>
              <a:gd name="connsiteY62" fmla="*/ 39860 h 1788650"/>
              <a:gd name="connsiteX63" fmla="*/ 211182 w 953770"/>
              <a:gd name="connsiteY63" fmla="*/ 51834 h 1788650"/>
              <a:gd name="connsiteX64" fmla="*/ 242207 w 953770"/>
              <a:gd name="connsiteY64" fmla="*/ 74695 h 1788650"/>
              <a:gd name="connsiteX65" fmla="*/ 283573 w 953770"/>
              <a:gd name="connsiteY65" fmla="*/ 104085 h 1788650"/>
              <a:gd name="connsiteX66" fmla="*/ 349431 w 953770"/>
              <a:gd name="connsiteY66" fmla="*/ 132389 h 1788650"/>
              <a:gd name="connsiteX67" fmla="*/ 389165 w 953770"/>
              <a:gd name="connsiteY67" fmla="*/ 159058 h 1788650"/>
              <a:gd name="connsiteX68" fmla="*/ 421277 w 953770"/>
              <a:gd name="connsiteY68" fmla="*/ 181374 h 1788650"/>
              <a:gd name="connsiteX69" fmla="*/ 457200 w 953770"/>
              <a:gd name="connsiteY69" fmla="*/ 209677 h 1788650"/>
              <a:gd name="connsiteX70" fmla="*/ 524147 w 953770"/>
              <a:gd name="connsiteY70" fmla="*/ 265195 h 1788650"/>
              <a:gd name="connsiteX71" fmla="*/ 555716 w 953770"/>
              <a:gd name="connsiteY71" fmla="*/ 294586 h 1788650"/>
              <a:gd name="connsiteX72" fmla="*/ 594360 w 953770"/>
              <a:gd name="connsiteY72" fmla="*/ 331597 h 1788650"/>
              <a:gd name="connsiteX73" fmla="*/ 622119 w 953770"/>
              <a:gd name="connsiteY73" fmla="*/ 369697 h 1788650"/>
              <a:gd name="connsiteX74" fmla="*/ 647700 w 953770"/>
              <a:gd name="connsiteY74" fmla="*/ 390380 h 1788650"/>
              <a:gd name="connsiteX75" fmla="*/ 678180 w 953770"/>
              <a:gd name="connsiteY75" fmla="*/ 436100 h 1788650"/>
              <a:gd name="connsiteX76" fmla="*/ 704850 w 953770"/>
              <a:gd name="connsiteY76" fmla="*/ 474200 h 1788650"/>
              <a:gd name="connsiteX77" fmla="*/ 741317 w 953770"/>
              <a:gd name="connsiteY77" fmla="*/ 549312 h 1788650"/>
              <a:gd name="connsiteX78" fmla="*/ 767987 w 953770"/>
              <a:gd name="connsiteY78" fmla="*/ 599930 h 1788650"/>
              <a:gd name="connsiteX79" fmla="*/ 798467 w 953770"/>
              <a:gd name="connsiteY79" fmla="*/ 651093 h 1788650"/>
              <a:gd name="connsiteX80" fmla="*/ 807176 w 953770"/>
              <a:gd name="connsiteY80" fmla="*/ 567273 h 1788650"/>
              <a:gd name="connsiteX81" fmla="*/ 801188 w 953770"/>
              <a:gd name="connsiteY81" fmla="*/ 501959 h 1788650"/>
              <a:gd name="connsiteX82" fmla="*/ 796290 w 953770"/>
              <a:gd name="connsiteY82" fmla="*/ 401810 h 1788650"/>
              <a:gd name="connsiteX83" fmla="*/ 792480 w 953770"/>
              <a:gd name="connsiteY83" fmla="*/ 337040 h 1788650"/>
              <a:gd name="connsiteX84" fmla="*/ 784860 w 953770"/>
              <a:gd name="connsiteY84" fmla="*/ 291320 h 1788650"/>
              <a:gd name="connsiteX85" fmla="*/ 788670 w 953770"/>
              <a:gd name="connsiteY85" fmla="*/ 196070 h 1788650"/>
              <a:gd name="connsiteX86" fmla="*/ 792480 w 953770"/>
              <a:gd name="connsiteY86" fmla="*/ 177020 h 1788650"/>
              <a:gd name="connsiteX87" fmla="*/ 800100 w 953770"/>
              <a:gd name="connsiteY87" fmla="*/ 199880 h 1788650"/>
              <a:gd name="connsiteX88" fmla="*/ 803910 w 953770"/>
              <a:gd name="connsiteY88" fmla="*/ 237980 h 1788650"/>
              <a:gd name="connsiteX89" fmla="*/ 807720 w 953770"/>
              <a:gd name="connsiteY89" fmla="*/ 268460 h 1788650"/>
              <a:gd name="connsiteX90" fmla="*/ 815340 w 953770"/>
              <a:gd name="connsiteY90" fmla="*/ 257030 h 1788650"/>
              <a:gd name="connsiteX91" fmla="*/ 826770 w 953770"/>
              <a:gd name="connsiteY91" fmla="*/ 226550 h 1788650"/>
              <a:gd name="connsiteX92" fmla="*/ 845820 w 953770"/>
              <a:gd name="connsiteY92" fmla="*/ 180830 h 1788650"/>
              <a:gd name="connsiteX93" fmla="*/ 853440 w 953770"/>
              <a:gd name="connsiteY93" fmla="*/ 196070 h 1788650"/>
              <a:gd name="connsiteX94" fmla="*/ 868680 w 953770"/>
              <a:gd name="connsiteY94" fmla="*/ 218930 h 1788650"/>
              <a:gd name="connsiteX95" fmla="*/ 876300 w 953770"/>
              <a:gd name="connsiteY95" fmla="*/ 199880 h 1788650"/>
              <a:gd name="connsiteX96" fmla="*/ 883920 w 953770"/>
              <a:gd name="connsiteY96" fmla="*/ 188450 h 1788650"/>
              <a:gd name="connsiteX97" fmla="*/ 887730 w 953770"/>
              <a:gd name="connsiteY97" fmla="*/ 237980 h 1788650"/>
              <a:gd name="connsiteX98" fmla="*/ 894806 w 953770"/>
              <a:gd name="connsiteY98" fmla="*/ 265739 h 1788650"/>
              <a:gd name="connsiteX99" fmla="*/ 906780 w 953770"/>
              <a:gd name="connsiteY99" fmla="*/ 226550 h 1788650"/>
              <a:gd name="connsiteX100" fmla="*/ 929640 w 953770"/>
              <a:gd name="connsiteY100" fmla="*/ 218930 h 1788650"/>
              <a:gd name="connsiteX101" fmla="*/ 933450 w 953770"/>
              <a:gd name="connsiteY101" fmla="*/ 207500 h 1788650"/>
              <a:gd name="connsiteX102" fmla="*/ 944880 w 953770"/>
              <a:gd name="connsiteY102" fmla="*/ 241790 h 1788650"/>
              <a:gd name="connsiteX103" fmla="*/ 941070 w 953770"/>
              <a:gd name="connsiteY103" fmla="*/ 302750 h 1788650"/>
              <a:gd name="connsiteX104" fmla="*/ 944880 w 953770"/>
              <a:gd name="connsiteY104" fmla="*/ 401810 h 1788650"/>
              <a:gd name="connsiteX105" fmla="*/ 948690 w 953770"/>
              <a:gd name="connsiteY105" fmla="*/ 428480 h 1788650"/>
              <a:gd name="connsiteX106" fmla="*/ 952500 w 953770"/>
              <a:gd name="connsiteY106" fmla="*/ 470390 h 1788650"/>
              <a:gd name="connsiteX107" fmla="*/ 950867 w 953770"/>
              <a:gd name="connsiteY107" fmla="*/ 552033 h 1788650"/>
              <a:gd name="connsiteX108" fmla="*/ 945969 w 953770"/>
              <a:gd name="connsiteY108" fmla="*/ 645650 h 1788650"/>
              <a:gd name="connsiteX109" fmla="*/ 946513 w 953770"/>
              <a:gd name="connsiteY109" fmla="*/ 731647 h 1788650"/>
              <a:gd name="connsiteX110" fmla="*/ 938893 w 953770"/>
              <a:gd name="connsiteY110" fmla="*/ 788253 h 1788650"/>
              <a:gd name="connsiteX111" fmla="*/ 941070 w 953770"/>
              <a:gd name="connsiteY111" fmla="*/ 862820 h 1788650"/>
              <a:gd name="connsiteX112" fmla="*/ 933450 w 953770"/>
              <a:gd name="connsiteY112" fmla="*/ 935210 h 1788650"/>
              <a:gd name="connsiteX113" fmla="*/ 925830 w 953770"/>
              <a:gd name="connsiteY113" fmla="*/ 988550 h 1788650"/>
              <a:gd name="connsiteX114" fmla="*/ 929640 w 953770"/>
              <a:gd name="connsiteY114" fmla="*/ 1057130 h 1788650"/>
              <a:gd name="connsiteX115" fmla="*/ 927463 w 953770"/>
              <a:gd name="connsiteY115" fmla="*/ 1130608 h 1788650"/>
              <a:gd name="connsiteX116" fmla="*/ 917121 w 953770"/>
              <a:gd name="connsiteY116" fmla="*/ 1211707 h 1788650"/>
              <a:gd name="connsiteX117" fmla="*/ 917665 w 953770"/>
              <a:gd name="connsiteY117" fmla="*/ 1276477 h 1788650"/>
              <a:gd name="connsiteX118" fmla="*/ 907324 w 953770"/>
              <a:gd name="connsiteY118" fmla="*/ 1341247 h 1788650"/>
              <a:gd name="connsiteX119" fmla="*/ 910590 w 953770"/>
              <a:gd name="connsiteY119" fmla="*/ 1380980 h 1788650"/>
              <a:gd name="connsiteX120" fmla="*/ 902970 w 953770"/>
              <a:gd name="connsiteY120" fmla="*/ 1460446 h 1788650"/>
              <a:gd name="connsiteX121" fmla="*/ 898071 w 953770"/>
              <a:gd name="connsiteY121" fmla="*/ 1525216 h 1788650"/>
              <a:gd name="connsiteX122" fmla="*/ 892628 w 953770"/>
              <a:gd name="connsiteY122" fmla="*/ 1573113 h 1788650"/>
              <a:gd name="connsiteX123" fmla="*/ 887730 w 953770"/>
              <a:gd name="connsiteY123" fmla="*/ 1609580 h 1788650"/>
              <a:gd name="connsiteX124" fmla="*/ 891540 w 953770"/>
              <a:gd name="connsiteY124" fmla="*/ 1617200 h 1788650"/>
              <a:gd name="connsiteX0" fmla="*/ 697230 w 953770"/>
              <a:gd name="connsiteY0" fmla="*/ 1788650 h 1788650"/>
              <a:gd name="connsiteX1" fmla="*/ 708660 w 953770"/>
              <a:gd name="connsiteY1" fmla="*/ 1742930 h 1788650"/>
              <a:gd name="connsiteX2" fmla="*/ 699407 w 953770"/>
              <a:gd name="connsiteY2" fmla="*/ 1679793 h 1788650"/>
              <a:gd name="connsiteX3" fmla="*/ 717913 w 953770"/>
              <a:gd name="connsiteY3" fmla="*/ 1601416 h 1788650"/>
              <a:gd name="connsiteX4" fmla="*/ 730975 w 953770"/>
              <a:gd name="connsiteY4" fmla="*/ 1540456 h 1788650"/>
              <a:gd name="connsiteX5" fmla="*/ 725533 w 953770"/>
              <a:gd name="connsiteY5" fmla="*/ 1424522 h 1788650"/>
              <a:gd name="connsiteX6" fmla="*/ 729342 w 953770"/>
              <a:gd name="connsiteY6" fmla="*/ 1358120 h 1788650"/>
              <a:gd name="connsiteX7" fmla="*/ 725534 w 953770"/>
              <a:gd name="connsiteY7" fmla="*/ 1267224 h 1788650"/>
              <a:gd name="connsiteX8" fmla="*/ 717369 w 953770"/>
              <a:gd name="connsiteY8" fmla="*/ 1236745 h 1788650"/>
              <a:gd name="connsiteX9" fmla="*/ 724444 w 953770"/>
              <a:gd name="connsiteY9" fmla="*/ 1201366 h 1788650"/>
              <a:gd name="connsiteX10" fmla="*/ 716824 w 953770"/>
              <a:gd name="connsiteY10" fmla="*/ 1120811 h 1788650"/>
              <a:gd name="connsiteX11" fmla="*/ 715192 w 953770"/>
              <a:gd name="connsiteY11" fmla="*/ 1002702 h 1788650"/>
              <a:gd name="connsiteX12" fmla="*/ 701040 w 953770"/>
              <a:gd name="connsiteY12" fmla="*/ 897110 h 1788650"/>
              <a:gd name="connsiteX13" fmla="*/ 693420 w 953770"/>
              <a:gd name="connsiteY13" fmla="*/ 881870 h 1788650"/>
              <a:gd name="connsiteX14" fmla="*/ 685800 w 953770"/>
              <a:gd name="connsiteY14" fmla="*/ 859010 h 1788650"/>
              <a:gd name="connsiteX15" fmla="*/ 674370 w 953770"/>
              <a:gd name="connsiteY15" fmla="*/ 832340 h 1788650"/>
              <a:gd name="connsiteX16" fmla="*/ 666750 w 953770"/>
              <a:gd name="connsiteY16" fmla="*/ 817100 h 1788650"/>
              <a:gd name="connsiteX17" fmla="*/ 659130 w 953770"/>
              <a:gd name="connsiteY17" fmla="*/ 794240 h 1788650"/>
              <a:gd name="connsiteX18" fmla="*/ 655320 w 953770"/>
              <a:gd name="connsiteY18" fmla="*/ 779000 h 1788650"/>
              <a:gd name="connsiteX19" fmla="*/ 647700 w 953770"/>
              <a:gd name="connsiteY19" fmla="*/ 767570 h 1788650"/>
              <a:gd name="connsiteX20" fmla="*/ 640080 w 953770"/>
              <a:gd name="connsiteY20" fmla="*/ 737090 h 1788650"/>
              <a:gd name="connsiteX21" fmla="*/ 636270 w 953770"/>
              <a:gd name="connsiteY21" fmla="*/ 725660 h 1788650"/>
              <a:gd name="connsiteX22" fmla="*/ 632460 w 953770"/>
              <a:gd name="connsiteY22" fmla="*/ 710420 h 1788650"/>
              <a:gd name="connsiteX23" fmla="*/ 624840 w 953770"/>
              <a:gd name="connsiteY23" fmla="*/ 698990 h 1788650"/>
              <a:gd name="connsiteX24" fmla="*/ 621030 w 953770"/>
              <a:gd name="connsiteY24" fmla="*/ 683750 h 1788650"/>
              <a:gd name="connsiteX25" fmla="*/ 605790 w 953770"/>
              <a:gd name="connsiteY25" fmla="*/ 653270 h 1788650"/>
              <a:gd name="connsiteX26" fmla="*/ 586740 w 953770"/>
              <a:gd name="connsiteY26" fmla="*/ 622790 h 1788650"/>
              <a:gd name="connsiteX27" fmla="*/ 567690 w 953770"/>
              <a:gd name="connsiteY27" fmla="*/ 584690 h 1788650"/>
              <a:gd name="connsiteX28" fmla="*/ 567690 w 953770"/>
              <a:gd name="connsiteY28" fmla="*/ 584690 h 1788650"/>
              <a:gd name="connsiteX29" fmla="*/ 537210 w 953770"/>
              <a:gd name="connsiteY29" fmla="*/ 538970 h 1788650"/>
              <a:gd name="connsiteX30" fmla="*/ 518160 w 953770"/>
              <a:gd name="connsiteY30" fmla="*/ 504680 h 1788650"/>
              <a:gd name="connsiteX31" fmla="*/ 510540 w 953770"/>
              <a:gd name="connsiteY31" fmla="*/ 493250 h 1788650"/>
              <a:gd name="connsiteX32" fmla="*/ 468630 w 953770"/>
              <a:gd name="connsiteY32" fmla="*/ 455150 h 1788650"/>
              <a:gd name="connsiteX33" fmla="*/ 434340 w 953770"/>
              <a:gd name="connsiteY33" fmla="*/ 417050 h 1788650"/>
              <a:gd name="connsiteX34" fmla="*/ 403860 w 953770"/>
              <a:gd name="connsiteY34" fmla="*/ 390380 h 1788650"/>
              <a:gd name="connsiteX35" fmla="*/ 369570 w 953770"/>
              <a:gd name="connsiteY35" fmla="*/ 359900 h 1788650"/>
              <a:gd name="connsiteX36" fmla="*/ 342900 w 953770"/>
              <a:gd name="connsiteY36" fmla="*/ 344660 h 1788650"/>
              <a:gd name="connsiteX37" fmla="*/ 308610 w 953770"/>
              <a:gd name="connsiteY37" fmla="*/ 317990 h 1788650"/>
              <a:gd name="connsiteX38" fmla="*/ 281940 w 953770"/>
              <a:gd name="connsiteY38" fmla="*/ 302750 h 1788650"/>
              <a:gd name="connsiteX39" fmla="*/ 270510 w 953770"/>
              <a:gd name="connsiteY39" fmla="*/ 295130 h 1788650"/>
              <a:gd name="connsiteX40" fmla="*/ 224246 w 953770"/>
              <a:gd name="connsiteY40" fmla="*/ 264106 h 1788650"/>
              <a:gd name="connsiteX41" fmla="*/ 188323 w 953770"/>
              <a:gd name="connsiteY41" fmla="*/ 247232 h 1788650"/>
              <a:gd name="connsiteX42" fmla="*/ 163286 w 953770"/>
              <a:gd name="connsiteY42" fmla="*/ 215120 h 1788650"/>
              <a:gd name="connsiteX43" fmla="*/ 117566 w 953770"/>
              <a:gd name="connsiteY43" fmla="*/ 195526 h 1788650"/>
              <a:gd name="connsiteX44" fmla="*/ 76200 w 953770"/>
              <a:gd name="connsiteY44" fmla="*/ 167768 h 1788650"/>
              <a:gd name="connsiteX45" fmla="*/ 30480 w 953770"/>
              <a:gd name="connsiteY45" fmla="*/ 142730 h 1788650"/>
              <a:gd name="connsiteX46" fmla="*/ 22860 w 953770"/>
              <a:gd name="connsiteY46" fmla="*/ 127490 h 1788650"/>
              <a:gd name="connsiteX47" fmla="*/ 11430 w 953770"/>
              <a:gd name="connsiteY47" fmla="*/ 119870 h 1788650"/>
              <a:gd name="connsiteX48" fmla="*/ 19050 w 953770"/>
              <a:gd name="connsiteY48" fmla="*/ 104630 h 1788650"/>
              <a:gd name="connsiteX49" fmla="*/ 30480 w 953770"/>
              <a:gd name="connsiteY49" fmla="*/ 116060 h 1788650"/>
              <a:gd name="connsiteX50" fmla="*/ 41910 w 953770"/>
              <a:gd name="connsiteY50" fmla="*/ 123680 h 1788650"/>
              <a:gd name="connsiteX51" fmla="*/ 60960 w 953770"/>
              <a:gd name="connsiteY51" fmla="*/ 127490 h 1788650"/>
              <a:gd name="connsiteX52" fmla="*/ 53340 w 953770"/>
              <a:gd name="connsiteY52" fmla="*/ 97010 h 1788650"/>
              <a:gd name="connsiteX53" fmla="*/ 49530 w 953770"/>
              <a:gd name="connsiteY53" fmla="*/ 77960 h 1788650"/>
              <a:gd name="connsiteX54" fmla="*/ 72390 w 953770"/>
              <a:gd name="connsiteY54" fmla="*/ 93200 h 1788650"/>
              <a:gd name="connsiteX55" fmla="*/ 83820 w 953770"/>
              <a:gd name="connsiteY55" fmla="*/ 70340 h 1788650"/>
              <a:gd name="connsiteX56" fmla="*/ 110490 w 953770"/>
              <a:gd name="connsiteY56" fmla="*/ 89390 h 1788650"/>
              <a:gd name="connsiteX57" fmla="*/ 118110 w 953770"/>
              <a:gd name="connsiteY57" fmla="*/ 74150 h 1788650"/>
              <a:gd name="connsiteX58" fmla="*/ 125730 w 953770"/>
              <a:gd name="connsiteY58" fmla="*/ 51290 h 1788650"/>
              <a:gd name="connsiteX59" fmla="*/ 133350 w 953770"/>
              <a:gd name="connsiteY59" fmla="*/ 62720 h 1788650"/>
              <a:gd name="connsiteX60" fmla="*/ 140970 w 953770"/>
              <a:gd name="connsiteY60" fmla="*/ 51290 h 1788650"/>
              <a:gd name="connsiteX61" fmla="*/ 182880 w 953770"/>
              <a:gd name="connsiteY61" fmla="*/ 39860 h 1788650"/>
              <a:gd name="connsiteX62" fmla="*/ 211182 w 953770"/>
              <a:gd name="connsiteY62" fmla="*/ 51834 h 1788650"/>
              <a:gd name="connsiteX63" fmla="*/ 242207 w 953770"/>
              <a:gd name="connsiteY63" fmla="*/ 74695 h 1788650"/>
              <a:gd name="connsiteX64" fmla="*/ 283573 w 953770"/>
              <a:gd name="connsiteY64" fmla="*/ 104085 h 1788650"/>
              <a:gd name="connsiteX65" fmla="*/ 349431 w 953770"/>
              <a:gd name="connsiteY65" fmla="*/ 132389 h 1788650"/>
              <a:gd name="connsiteX66" fmla="*/ 389165 w 953770"/>
              <a:gd name="connsiteY66" fmla="*/ 159058 h 1788650"/>
              <a:gd name="connsiteX67" fmla="*/ 421277 w 953770"/>
              <a:gd name="connsiteY67" fmla="*/ 181374 h 1788650"/>
              <a:gd name="connsiteX68" fmla="*/ 457200 w 953770"/>
              <a:gd name="connsiteY68" fmla="*/ 209677 h 1788650"/>
              <a:gd name="connsiteX69" fmla="*/ 524147 w 953770"/>
              <a:gd name="connsiteY69" fmla="*/ 265195 h 1788650"/>
              <a:gd name="connsiteX70" fmla="*/ 555716 w 953770"/>
              <a:gd name="connsiteY70" fmla="*/ 294586 h 1788650"/>
              <a:gd name="connsiteX71" fmla="*/ 594360 w 953770"/>
              <a:gd name="connsiteY71" fmla="*/ 331597 h 1788650"/>
              <a:gd name="connsiteX72" fmla="*/ 622119 w 953770"/>
              <a:gd name="connsiteY72" fmla="*/ 369697 h 1788650"/>
              <a:gd name="connsiteX73" fmla="*/ 647700 w 953770"/>
              <a:gd name="connsiteY73" fmla="*/ 390380 h 1788650"/>
              <a:gd name="connsiteX74" fmla="*/ 678180 w 953770"/>
              <a:gd name="connsiteY74" fmla="*/ 436100 h 1788650"/>
              <a:gd name="connsiteX75" fmla="*/ 704850 w 953770"/>
              <a:gd name="connsiteY75" fmla="*/ 474200 h 1788650"/>
              <a:gd name="connsiteX76" fmla="*/ 741317 w 953770"/>
              <a:gd name="connsiteY76" fmla="*/ 549312 h 1788650"/>
              <a:gd name="connsiteX77" fmla="*/ 767987 w 953770"/>
              <a:gd name="connsiteY77" fmla="*/ 599930 h 1788650"/>
              <a:gd name="connsiteX78" fmla="*/ 798467 w 953770"/>
              <a:gd name="connsiteY78" fmla="*/ 651093 h 1788650"/>
              <a:gd name="connsiteX79" fmla="*/ 807176 w 953770"/>
              <a:gd name="connsiteY79" fmla="*/ 567273 h 1788650"/>
              <a:gd name="connsiteX80" fmla="*/ 801188 w 953770"/>
              <a:gd name="connsiteY80" fmla="*/ 501959 h 1788650"/>
              <a:gd name="connsiteX81" fmla="*/ 796290 w 953770"/>
              <a:gd name="connsiteY81" fmla="*/ 401810 h 1788650"/>
              <a:gd name="connsiteX82" fmla="*/ 792480 w 953770"/>
              <a:gd name="connsiteY82" fmla="*/ 337040 h 1788650"/>
              <a:gd name="connsiteX83" fmla="*/ 784860 w 953770"/>
              <a:gd name="connsiteY83" fmla="*/ 291320 h 1788650"/>
              <a:gd name="connsiteX84" fmla="*/ 788670 w 953770"/>
              <a:gd name="connsiteY84" fmla="*/ 196070 h 1788650"/>
              <a:gd name="connsiteX85" fmla="*/ 792480 w 953770"/>
              <a:gd name="connsiteY85" fmla="*/ 177020 h 1788650"/>
              <a:gd name="connsiteX86" fmla="*/ 800100 w 953770"/>
              <a:gd name="connsiteY86" fmla="*/ 199880 h 1788650"/>
              <a:gd name="connsiteX87" fmla="*/ 803910 w 953770"/>
              <a:gd name="connsiteY87" fmla="*/ 237980 h 1788650"/>
              <a:gd name="connsiteX88" fmla="*/ 807720 w 953770"/>
              <a:gd name="connsiteY88" fmla="*/ 268460 h 1788650"/>
              <a:gd name="connsiteX89" fmla="*/ 815340 w 953770"/>
              <a:gd name="connsiteY89" fmla="*/ 257030 h 1788650"/>
              <a:gd name="connsiteX90" fmla="*/ 826770 w 953770"/>
              <a:gd name="connsiteY90" fmla="*/ 226550 h 1788650"/>
              <a:gd name="connsiteX91" fmla="*/ 845820 w 953770"/>
              <a:gd name="connsiteY91" fmla="*/ 180830 h 1788650"/>
              <a:gd name="connsiteX92" fmla="*/ 853440 w 953770"/>
              <a:gd name="connsiteY92" fmla="*/ 196070 h 1788650"/>
              <a:gd name="connsiteX93" fmla="*/ 868680 w 953770"/>
              <a:gd name="connsiteY93" fmla="*/ 218930 h 1788650"/>
              <a:gd name="connsiteX94" fmla="*/ 876300 w 953770"/>
              <a:gd name="connsiteY94" fmla="*/ 199880 h 1788650"/>
              <a:gd name="connsiteX95" fmla="*/ 883920 w 953770"/>
              <a:gd name="connsiteY95" fmla="*/ 188450 h 1788650"/>
              <a:gd name="connsiteX96" fmla="*/ 887730 w 953770"/>
              <a:gd name="connsiteY96" fmla="*/ 237980 h 1788650"/>
              <a:gd name="connsiteX97" fmla="*/ 894806 w 953770"/>
              <a:gd name="connsiteY97" fmla="*/ 265739 h 1788650"/>
              <a:gd name="connsiteX98" fmla="*/ 906780 w 953770"/>
              <a:gd name="connsiteY98" fmla="*/ 226550 h 1788650"/>
              <a:gd name="connsiteX99" fmla="*/ 929640 w 953770"/>
              <a:gd name="connsiteY99" fmla="*/ 218930 h 1788650"/>
              <a:gd name="connsiteX100" fmla="*/ 933450 w 953770"/>
              <a:gd name="connsiteY100" fmla="*/ 207500 h 1788650"/>
              <a:gd name="connsiteX101" fmla="*/ 944880 w 953770"/>
              <a:gd name="connsiteY101" fmla="*/ 241790 h 1788650"/>
              <a:gd name="connsiteX102" fmla="*/ 941070 w 953770"/>
              <a:gd name="connsiteY102" fmla="*/ 302750 h 1788650"/>
              <a:gd name="connsiteX103" fmla="*/ 944880 w 953770"/>
              <a:gd name="connsiteY103" fmla="*/ 401810 h 1788650"/>
              <a:gd name="connsiteX104" fmla="*/ 948690 w 953770"/>
              <a:gd name="connsiteY104" fmla="*/ 428480 h 1788650"/>
              <a:gd name="connsiteX105" fmla="*/ 952500 w 953770"/>
              <a:gd name="connsiteY105" fmla="*/ 470390 h 1788650"/>
              <a:gd name="connsiteX106" fmla="*/ 950867 w 953770"/>
              <a:gd name="connsiteY106" fmla="*/ 552033 h 1788650"/>
              <a:gd name="connsiteX107" fmla="*/ 945969 w 953770"/>
              <a:gd name="connsiteY107" fmla="*/ 645650 h 1788650"/>
              <a:gd name="connsiteX108" fmla="*/ 946513 w 953770"/>
              <a:gd name="connsiteY108" fmla="*/ 731647 h 1788650"/>
              <a:gd name="connsiteX109" fmla="*/ 938893 w 953770"/>
              <a:gd name="connsiteY109" fmla="*/ 788253 h 1788650"/>
              <a:gd name="connsiteX110" fmla="*/ 941070 w 953770"/>
              <a:gd name="connsiteY110" fmla="*/ 862820 h 1788650"/>
              <a:gd name="connsiteX111" fmla="*/ 933450 w 953770"/>
              <a:gd name="connsiteY111" fmla="*/ 935210 h 1788650"/>
              <a:gd name="connsiteX112" fmla="*/ 925830 w 953770"/>
              <a:gd name="connsiteY112" fmla="*/ 988550 h 1788650"/>
              <a:gd name="connsiteX113" fmla="*/ 929640 w 953770"/>
              <a:gd name="connsiteY113" fmla="*/ 1057130 h 1788650"/>
              <a:gd name="connsiteX114" fmla="*/ 927463 w 953770"/>
              <a:gd name="connsiteY114" fmla="*/ 1130608 h 1788650"/>
              <a:gd name="connsiteX115" fmla="*/ 917121 w 953770"/>
              <a:gd name="connsiteY115" fmla="*/ 1211707 h 1788650"/>
              <a:gd name="connsiteX116" fmla="*/ 917665 w 953770"/>
              <a:gd name="connsiteY116" fmla="*/ 1276477 h 1788650"/>
              <a:gd name="connsiteX117" fmla="*/ 907324 w 953770"/>
              <a:gd name="connsiteY117" fmla="*/ 1341247 h 1788650"/>
              <a:gd name="connsiteX118" fmla="*/ 910590 w 953770"/>
              <a:gd name="connsiteY118" fmla="*/ 1380980 h 1788650"/>
              <a:gd name="connsiteX119" fmla="*/ 902970 w 953770"/>
              <a:gd name="connsiteY119" fmla="*/ 1460446 h 1788650"/>
              <a:gd name="connsiteX120" fmla="*/ 898071 w 953770"/>
              <a:gd name="connsiteY120" fmla="*/ 1525216 h 1788650"/>
              <a:gd name="connsiteX121" fmla="*/ 892628 w 953770"/>
              <a:gd name="connsiteY121" fmla="*/ 1573113 h 1788650"/>
              <a:gd name="connsiteX122" fmla="*/ 887730 w 953770"/>
              <a:gd name="connsiteY122" fmla="*/ 1609580 h 1788650"/>
              <a:gd name="connsiteX123" fmla="*/ 891540 w 953770"/>
              <a:gd name="connsiteY123" fmla="*/ 1617200 h 1788650"/>
              <a:gd name="connsiteX0" fmla="*/ 697230 w 953770"/>
              <a:gd name="connsiteY0" fmla="*/ 1788650 h 1788650"/>
              <a:gd name="connsiteX1" fmla="*/ 692331 w 953770"/>
              <a:gd name="connsiteY1" fmla="*/ 1751094 h 1788650"/>
              <a:gd name="connsiteX2" fmla="*/ 699407 w 953770"/>
              <a:gd name="connsiteY2" fmla="*/ 1679793 h 1788650"/>
              <a:gd name="connsiteX3" fmla="*/ 717913 w 953770"/>
              <a:gd name="connsiteY3" fmla="*/ 1601416 h 1788650"/>
              <a:gd name="connsiteX4" fmla="*/ 730975 w 953770"/>
              <a:gd name="connsiteY4" fmla="*/ 1540456 h 1788650"/>
              <a:gd name="connsiteX5" fmla="*/ 725533 w 953770"/>
              <a:gd name="connsiteY5" fmla="*/ 1424522 h 1788650"/>
              <a:gd name="connsiteX6" fmla="*/ 729342 w 953770"/>
              <a:gd name="connsiteY6" fmla="*/ 1358120 h 1788650"/>
              <a:gd name="connsiteX7" fmla="*/ 725534 w 953770"/>
              <a:gd name="connsiteY7" fmla="*/ 1267224 h 1788650"/>
              <a:gd name="connsiteX8" fmla="*/ 717369 w 953770"/>
              <a:gd name="connsiteY8" fmla="*/ 1236745 h 1788650"/>
              <a:gd name="connsiteX9" fmla="*/ 724444 w 953770"/>
              <a:gd name="connsiteY9" fmla="*/ 1201366 h 1788650"/>
              <a:gd name="connsiteX10" fmla="*/ 716824 w 953770"/>
              <a:gd name="connsiteY10" fmla="*/ 1120811 h 1788650"/>
              <a:gd name="connsiteX11" fmla="*/ 715192 w 953770"/>
              <a:gd name="connsiteY11" fmla="*/ 1002702 h 1788650"/>
              <a:gd name="connsiteX12" fmla="*/ 701040 w 953770"/>
              <a:gd name="connsiteY12" fmla="*/ 897110 h 1788650"/>
              <a:gd name="connsiteX13" fmla="*/ 693420 w 953770"/>
              <a:gd name="connsiteY13" fmla="*/ 881870 h 1788650"/>
              <a:gd name="connsiteX14" fmla="*/ 685800 w 953770"/>
              <a:gd name="connsiteY14" fmla="*/ 859010 h 1788650"/>
              <a:gd name="connsiteX15" fmla="*/ 674370 w 953770"/>
              <a:gd name="connsiteY15" fmla="*/ 832340 h 1788650"/>
              <a:gd name="connsiteX16" fmla="*/ 666750 w 953770"/>
              <a:gd name="connsiteY16" fmla="*/ 817100 h 1788650"/>
              <a:gd name="connsiteX17" fmla="*/ 659130 w 953770"/>
              <a:gd name="connsiteY17" fmla="*/ 794240 h 1788650"/>
              <a:gd name="connsiteX18" fmla="*/ 655320 w 953770"/>
              <a:gd name="connsiteY18" fmla="*/ 779000 h 1788650"/>
              <a:gd name="connsiteX19" fmla="*/ 647700 w 953770"/>
              <a:gd name="connsiteY19" fmla="*/ 767570 h 1788650"/>
              <a:gd name="connsiteX20" fmla="*/ 640080 w 953770"/>
              <a:gd name="connsiteY20" fmla="*/ 737090 h 1788650"/>
              <a:gd name="connsiteX21" fmla="*/ 636270 w 953770"/>
              <a:gd name="connsiteY21" fmla="*/ 725660 h 1788650"/>
              <a:gd name="connsiteX22" fmla="*/ 632460 w 953770"/>
              <a:gd name="connsiteY22" fmla="*/ 710420 h 1788650"/>
              <a:gd name="connsiteX23" fmla="*/ 624840 w 953770"/>
              <a:gd name="connsiteY23" fmla="*/ 698990 h 1788650"/>
              <a:gd name="connsiteX24" fmla="*/ 621030 w 953770"/>
              <a:gd name="connsiteY24" fmla="*/ 683750 h 1788650"/>
              <a:gd name="connsiteX25" fmla="*/ 605790 w 953770"/>
              <a:gd name="connsiteY25" fmla="*/ 653270 h 1788650"/>
              <a:gd name="connsiteX26" fmla="*/ 586740 w 953770"/>
              <a:gd name="connsiteY26" fmla="*/ 622790 h 1788650"/>
              <a:gd name="connsiteX27" fmla="*/ 567690 w 953770"/>
              <a:gd name="connsiteY27" fmla="*/ 584690 h 1788650"/>
              <a:gd name="connsiteX28" fmla="*/ 567690 w 953770"/>
              <a:gd name="connsiteY28" fmla="*/ 584690 h 1788650"/>
              <a:gd name="connsiteX29" fmla="*/ 537210 w 953770"/>
              <a:gd name="connsiteY29" fmla="*/ 538970 h 1788650"/>
              <a:gd name="connsiteX30" fmla="*/ 518160 w 953770"/>
              <a:gd name="connsiteY30" fmla="*/ 504680 h 1788650"/>
              <a:gd name="connsiteX31" fmla="*/ 510540 w 953770"/>
              <a:gd name="connsiteY31" fmla="*/ 493250 h 1788650"/>
              <a:gd name="connsiteX32" fmla="*/ 468630 w 953770"/>
              <a:gd name="connsiteY32" fmla="*/ 455150 h 1788650"/>
              <a:gd name="connsiteX33" fmla="*/ 434340 w 953770"/>
              <a:gd name="connsiteY33" fmla="*/ 417050 h 1788650"/>
              <a:gd name="connsiteX34" fmla="*/ 403860 w 953770"/>
              <a:gd name="connsiteY34" fmla="*/ 390380 h 1788650"/>
              <a:gd name="connsiteX35" fmla="*/ 369570 w 953770"/>
              <a:gd name="connsiteY35" fmla="*/ 359900 h 1788650"/>
              <a:gd name="connsiteX36" fmla="*/ 342900 w 953770"/>
              <a:gd name="connsiteY36" fmla="*/ 344660 h 1788650"/>
              <a:gd name="connsiteX37" fmla="*/ 308610 w 953770"/>
              <a:gd name="connsiteY37" fmla="*/ 317990 h 1788650"/>
              <a:gd name="connsiteX38" fmla="*/ 281940 w 953770"/>
              <a:gd name="connsiteY38" fmla="*/ 302750 h 1788650"/>
              <a:gd name="connsiteX39" fmla="*/ 270510 w 953770"/>
              <a:gd name="connsiteY39" fmla="*/ 295130 h 1788650"/>
              <a:gd name="connsiteX40" fmla="*/ 224246 w 953770"/>
              <a:gd name="connsiteY40" fmla="*/ 264106 h 1788650"/>
              <a:gd name="connsiteX41" fmla="*/ 188323 w 953770"/>
              <a:gd name="connsiteY41" fmla="*/ 247232 h 1788650"/>
              <a:gd name="connsiteX42" fmla="*/ 163286 w 953770"/>
              <a:gd name="connsiteY42" fmla="*/ 215120 h 1788650"/>
              <a:gd name="connsiteX43" fmla="*/ 117566 w 953770"/>
              <a:gd name="connsiteY43" fmla="*/ 195526 h 1788650"/>
              <a:gd name="connsiteX44" fmla="*/ 76200 w 953770"/>
              <a:gd name="connsiteY44" fmla="*/ 167768 h 1788650"/>
              <a:gd name="connsiteX45" fmla="*/ 30480 w 953770"/>
              <a:gd name="connsiteY45" fmla="*/ 142730 h 1788650"/>
              <a:gd name="connsiteX46" fmla="*/ 22860 w 953770"/>
              <a:gd name="connsiteY46" fmla="*/ 127490 h 1788650"/>
              <a:gd name="connsiteX47" fmla="*/ 11430 w 953770"/>
              <a:gd name="connsiteY47" fmla="*/ 119870 h 1788650"/>
              <a:gd name="connsiteX48" fmla="*/ 19050 w 953770"/>
              <a:gd name="connsiteY48" fmla="*/ 104630 h 1788650"/>
              <a:gd name="connsiteX49" fmla="*/ 30480 w 953770"/>
              <a:gd name="connsiteY49" fmla="*/ 116060 h 1788650"/>
              <a:gd name="connsiteX50" fmla="*/ 41910 w 953770"/>
              <a:gd name="connsiteY50" fmla="*/ 123680 h 1788650"/>
              <a:gd name="connsiteX51" fmla="*/ 60960 w 953770"/>
              <a:gd name="connsiteY51" fmla="*/ 127490 h 1788650"/>
              <a:gd name="connsiteX52" fmla="*/ 53340 w 953770"/>
              <a:gd name="connsiteY52" fmla="*/ 97010 h 1788650"/>
              <a:gd name="connsiteX53" fmla="*/ 49530 w 953770"/>
              <a:gd name="connsiteY53" fmla="*/ 77960 h 1788650"/>
              <a:gd name="connsiteX54" fmla="*/ 72390 w 953770"/>
              <a:gd name="connsiteY54" fmla="*/ 93200 h 1788650"/>
              <a:gd name="connsiteX55" fmla="*/ 83820 w 953770"/>
              <a:gd name="connsiteY55" fmla="*/ 70340 h 1788650"/>
              <a:gd name="connsiteX56" fmla="*/ 110490 w 953770"/>
              <a:gd name="connsiteY56" fmla="*/ 89390 h 1788650"/>
              <a:gd name="connsiteX57" fmla="*/ 118110 w 953770"/>
              <a:gd name="connsiteY57" fmla="*/ 74150 h 1788650"/>
              <a:gd name="connsiteX58" fmla="*/ 125730 w 953770"/>
              <a:gd name="connsiteY58" fmla="*/ 51290 h 1788650"/>
              <a:gd name="connsiteX59" fmla="*/ 133350 w 953770"/>
              <a:gd name="connsiteY59" fmla="*/ 62720 h 1788650"/>
              <a:gd name="connsiteX60" fmla="*/ 140970 w 953770"/>
              <a:gd name="connsiteY60" fmla="*/ 51290 h 1788650"/>
              <a:gd name="connsiteX61" fmla="*/ 182880 w 953770"/>
              <a:gd name="connsiteY61" fmla="*/ 39860 h 1788650"/>
              <a:gd name="connsiteX62" fmla="*/ 211182 w 953770"/>
              <a:gd name="connsiteY62" fmla="*/ 51834 h 1788650"/>
              <a:gd name="connsiteX63" fmla="*/ 242207 w 953770"/>
              <a:gd name="connsiteY63" fmla="*/ 74695 h 1788650"/>
              <a:gd name="connsiteX64" fmla="*/ 283573 w 953770"/>
              <a:gd name="connsiteY64" fmla="*/ 104085 h 1788650"/>
              <a:gd name="connsiteX65" fmla="*/ 349431 w 953770"/>
              <a:gd name="connsiteY65" fmla="*/ 132389 h 1788650"/>
              <a:gd name="connsiteX66" fmla="*/ 389165 w 953770"/>
              <a:gd name="connsiteY66" fmla="*/ 159058 h 1788650"/>
              <a:gd name="connsiteX67" fmla="*/ 421277 w 953770"/>
              <a:gd name="connsiteY67" fmla="*/ 181374 h 1788650"/>
              <a:gd name="connsiteX68" fmla="*/ 457200 w 953770"/>
              <a:gd name="connsiteY68" fmla="*/ 209677 h 1788650"/>
              <a:gd name="connsiteX69" fmla="*/ 524147 w 953770"/>
              <a:gd name="connsiteY69" fmla="*/ 265195 h 1788650"/>
              <a:gd name="connsiteX70" fmla="*/ 555716 w 953770"/>
              <a:gd name="connsiteY70" fmla="*/ 294586 h 1788650"/>
              <a:gd name="connsiteX71" fmla="*/ 594360 w 953770"/>
              <a:gd name="connsiteY71" fmla="*/ 331597 h 1788650"/>
              <a:gd name="connsiteX72" fmla="*/ 622119 w 953770"/>
              <a:gd name="connsiteY72" fmla="*/ 369697 h 1788650"/>
              <a:gd name="connsiteX73" fmla="*/ 647700 w 953770"/>
              <a:gd name="connsiteY73" fmla="*/ 390380 h 1788650"/>
              <a:gd name="connsiteX74" fmla="*/ 678180 w 953770"/>
              <a:gd name="connsiteY74" fmla="*/ 436100 h 1788650"/>
              <a:gd name="connsiteX75" fmla="*/ 704850 w 953770"/>
              <a:gd name="connsiteY75" fmla="*/ 474200 h 1788650"/>
              <a:gd name="connsiteX76" fmla="*/ 741317 w 953770"/>
              <a:gd name="connsiteY76" fmla="*/ 549312 h 1788650"/>
              <a:gd name="connsiteX77" fmla="*/ 767987 w 953770"/>
              <a:gd name="connsiteY77" fmla="*/ 599930 h 1788650"/>
              <a:gd name="connsiteX78" fmla="*/ 798467 w 953770"/>
              <a:gd name="connsiteY78" fmla="*/ 651093 h 1788650"/>
              <a:gd name="connsiteX79" fmla="*/ 807176 w 953770"/>
              <a:gd name="connsiteY79" fmla="*/ 567273 h 1788650"/>
              <a:gd name="connsiteX80" fmla="*/ 801188 w 953770"/>
              <a:gd name="connsiteY80" fmla="*/ 501959 h 1788650"/>
              <a:gd name="connsiteX81" fmla="*/ 796290 w 953770"/>
              <a:gd name="connsiteY81" fmla="*/ 401810 h 1788650"/>
              <a:gd name="connsiteX82" fmla="*/ 792480 w 953770"/>
              <a:gd name="connsiteY82" fmla="*/ 337040 h 1788650"/>
              <a:gd name="connsiteX83" fmla="*/ 784860 w 953770"/>
              <a:gd name="connsiteY83" fmla="*/ 291320 h 1788650"/>
              <a:gd name="connsiteX84" fmla="*/ 788670 w 953770"/>
              <a:gd name="connsiteY84" fmla="*/ 196070 h 1788650"/>
              <a:gd name="connsiteX85" fmla="*/ 792480 w 953770"/>
              <a:gd name="connsiteY85" fmla="*/ 177020 h 1788650"/>
              <a:gd name="connsiteX86" fmla="*/ 800100 w 953770"/>
              <a:gd name="connsiteY86" fmla="*/ 199880 h 1788650"/>
              <a:gd name="connsiteX87" fmla="*/ 803910 w 953770"/>
              <a:gd name="connsiteY87" fmla="*/ 237980 h 1788650"/>
              <a:gd name="connsiteX88" fmla="*/ 807720 w 953770"/>
              <a:gd name="connsiteY88" fmla="*/ 268460 h 1788650"/>
              <a:gd name="connsiteX89" fmla="*/ 815340 w 953770"/>
              <a:gd name="connsiteY89" fmla="*/ 257030 h 1788650"/>
              <a:gd name="connsiteX90" fmla="*/ 826770 w 953770"/>
              <a:gd name="connsiteY90" fmla="*/ 226550 h 1788650"/>
              <a:gd name="connsiteX91" fmla="*/ 845820 w 953770"/>
              <a:gd name="connsiteY91" fmla="*/ 180830 h 1788650"/>
              <a:gd name="connsiteX92" fmla="*/ 853440 w 953770"/>
              <a:gd name="connsiteY92" fmla="*/ 196070 h 1788650"/>
              <a:gd name="connsiteX93" fmla="*/ 868680 w 953770"/>
              <a:gd name="connsiteY93" fmla="*/ 218930 h 1788650"/>
              <a:gd name="connsiteX94" fmla="*/ 876300 w 953770"/>
              <a:gd name="connsiteY94" fmla="*/ 199880 h 1788650"/>
              <a:gd name="connsiteX95" fmla="*/ 883920 w 953770"/>
              <a:gd name="connsiteY95" fmla="*/ 188450 h 1788650"/>
              <a:gd name="connsiteX96" fmla="*/ 887730 w 953770"/>
              <a:gd name="connsiteY96" fmla="*/ 237980 h 1788650"/>
              <a:gd name="connsiteX97" fmla="*/ 894806 w 953770"/>
              <a:gd name="connsiteY97" fmla="*/ 265739 h 1788650"/>
              <a:gd name="connsiteX98" fmla="*/ 906780 w 953770"/>
              <a:gd name="connsiteY98" fmla="*/ 226550 h 1788650"/>
              <a:gd name="connsiteX99" fmla="*/ 929640 w 953770"/>
              <a:gd name="connsiteY99" fmla="*/ 218930 h 1788650"/>
              <a:gd name="connsiteX100" fmla="*/ 933450 w 953770"/>
              <a:gd name="connsiteY100" fmla="*/ 207500 h 1788650"/>
              <a:gd name="connsiteX101" fmla="*/ 944880 w 953770"/>
              <a:gd name="connsiteY101" fmla="*/ 241790 h 1788650"/>
              <a:gd name="connsiteX102" fmla="*/ 941070 w 953770"/>
              <a:gd name="connsiteY102" fmla="*/ 302750 h 1788650"/>
              <a:gd name="connsiteX103" fmla="*/ 944880 w 953770"/>
              <a:gd name="connsiteY103" fmla="*/ 401810 h 1788650"/>
              <a:gd name="connsiteX104" fmla="*/ 948690 w 953770"/>
              <a:gd name="connsiteY104" fmla="*/ 428480 h 1788650"/>
              <a:gd name="connsiteX105" fmla="*/ 952500 w 953770"/>
              <a:gd name="connsiteY105" fmla="*/ 470390 h 1788650"/>
              <a:gd name="connsiteX106" fmla="*/ 950867 w 953770"/>
              <a:gd name="connsiteY106" fmla="*/ 552033 h 1788650"/>
              <a:gd name="connsiteX107" fmla="*/ 945969 w 953770"/>
              <a:gd name="connsiteY107" fmla="*/ 645650 h 1788650"/>
              <a:gd name="connsiteX108" fmla="*/ 946513 w 953770"/>
              <a:gd name="connsiteY108" fmla="*/ 731647 h 1788650"/>
              <a:gd name="connsiteX109" fmla="*/ 938893 w 953770"/>
              <a:gd name="connsiteY109" fmla="*/ 788253 h 1788650"/>
              <a:gd name="connsiteX110" fmla="*/ 941070 w 953770"/>
              <a:gd name="connsiteY110" fmla="*/ 862820 h 1788650"/>
              <a:gd name="connsiteX111" fmla="*/ 933450 w 953770"/>
              <a:gd name="connsiteY111" fmla="*/ 935210 h 1788650"/>
              <a:gd name="connsiteX112" fmla="*/ 925830 w 953770"/>
              <a:gd name="connsiteY112" fmla="*/ 988550 h 1788650"/>
              <a:gd name="connsiteX113" fmla="*/ 929640 w 953770"/>
              <a:gd name="connsiteY113" fmla="*/ 1057130 h 1788650"/>
              <a:gd name="connsiteX114" fmla="*/ 927463 w 953770"/>
              <a:gd name="connsiteY114" fmla="*/ 1130608 h 1788650"/>
              <a:gd name="connsiteX115" fmla="*/ 917121 w 953770"/>
              <a:gd name="connsiteY115" fmla="*/ 1211707 h 1788650"/>
              <a:gd name="connsiteX116" fmla="*/ 917665 w 953770"/>
              <a:gd name="connsiteY116" fmla="*/ 1276477 h 1788650"/>
              <a:gd name="connsiteX117" fmla="*/ 907324 w 953770"/>
              <a:gd name="connsiteY117" fmla="*/ 1341247 h 1788650"/>
              <a:gd name="connsiteX118" fmla="*/ 910590 w 953770"/>
              <a:gd name="connsiteY118" fmla="*/ 1380980 h 1788650"/>
              <a:gd name="connsiteX119" fmla="*/ 902970 w 953770"/>
              <a:gd name="connsiteY119" fmla="*/ 1460446 h 1788650"/>
              <a:gd name="connsiteX120" fmla="*/ 898071 w 953770"/>
              <a:gd name="connsiteY120" fmla="*/ 1525216 h 1788650"/>
              <a:gd name="connsiteX121" fmla="*/ 892628 w 953770"/>
              <a:gd name="connsiteY121" fmla="*/ 1573113 h 1788650"/>
              <a:gd name="connsiteX122" fmla="*/ 887730 w 953770"/>
              <a:gd name="connsiteY122" fmla="*/ 1609580 h 1788650"/>
              <a:gd name="connsiteX123" fmla="*/ 891540 w 953770"/>
              <a:gd name="connsiteY123" fmla="*/ 1617200 h 1788650"/>
              <a:gd name="connsiteX0" fmla="*/ 697230 w 953770"/>
              <a:gd name="connsiteY0" fmla="*/ 1788650 h 1800624"/>
              <a:gd name="connsiteX1" fmla="*/ 684712 w 953770"/>
              <a:gd name="connsiteY1" fmla="*/ 1800624 h 1800624"/>
              <a:gd name="connsiteX2" fmla="*/ 692331 w 953770"/>
              <a:gd name="connsiteY2" fmla="*/ 1751094 h 1800624"/>
              <a:gd name="connsiteX3" fmla="*/ 699407 w 953770"/>
              <a:gd name="connsiteY3" fmla="*/ 1679793 h 1800624"/>
              <a:gd name="connsiteX4" fmla="*/ 717913 w 953770"/>
              <a:gd name="connsiteY4" fmla="*/ 1601416 h 1800624"/>
              <a:gd name="connsiteX5" fmla="*/ 730975 w 953770"/>
              <a:gd name="connsiteY5" fmla="*/ 1540456 h 1800624"/>
              <a:gd name="connsiteX6" fmla="*/ 725533 w 953770"/>
              <a:gd name="connsiteY6" fmla="*/ 1424522 h 1800624"/>
              <a:gd name="connsiteX7" fmla="*/ 729342 w 953770"/>
              <a:gd name="connsiteY7" fmla="*/ 1358120 h 1800624"/>
              <a:gd name="connsiteX8" fmla="*/ 725534 w 953770"/>
              <a:gd name="connsiteY8" fmla="*/ 1267224 h 1800624"/>
              <a:gd name="connsiteX9" fmla="*/ 717369 w 953770"/>
              <a:gd name="connsiteY9" fmla="*/ 1236745 h 1800624"/>
              <a:gd name="connsiteX10" fmla="*/ 724444 w 953770"/>
              <a:gd name="connsiteY10" fmla="*/ 1201366 h 1800624"/>
              <a:gd name="connsiteX11" fmla="*/ 716824 w 953770"/>
              <a:gd name="connsiteY11" fmla="*/ 1120811 h 1800624"/>
              <a:gd name="connsiteX12" fmla="*/ 715192 w 953770"/>
              <a:gd name="connsiteY12" fmla="*/ 1002702 h 1800624"/>
              <a:gd name="connsiteX13" fmla="*/ 701040 w 953770"/>
              <a:gd name="connsiteY13" fmla="*/ 897110 h 1800624"/>
              <a:gd name="connsiteX14" fmla="*/ 693420 w 953770"/>
              <a:gd name="connsiteY14" fmla="*/ 881870 h 1800624"/>
              <a:gd name="connsiteX15" fmla="*/ 685800 w 953770"/>
              <a:gd name="connsiteY15" fmla="*/ 859010 h 1800624"/>
              <a:gd name="connsiteX16" fmla="*/ 674370 w 953770"/>
              <a:gd name="connsiteY16" fmla="*/ 832340 h 1800624"/>
              <a:gd name="connsiteX17" fmla="*/ 666750 w 953770"/>
              <a:gd name="connsiteY17" fmla="*/ 817100 h 1800624"/>
              <a:gd name="connsiteX18" fmla="*/ 659130 w 953770"/>
              <a:gd name="connsiteY18" fmla="*/ 794240 h 1800624"/>
              <a:gd name="connsiteX19" fmla="*/ 655320 w 953770"/>
              <a:gd name="connsiteY19" fmla="*/ 779000 h 1800624"/>
              <a:gd name="connsiteX20" fmla="*/ 647700 w 953770"/>
              <a:gd name="connsiteY20" fmla="*/ 767570 h 1800624"/>
              <a:gd name="connsiteX21" fmla="*/ 640080 w 953770"/>
              <a:gd name="connsiteY21" fmla="*/ 737090 h 1800624"/>
              <a:gd name="connsiteX22" fmla="*/ 636270 w 953770"/>
              <a:gd name="connsiteY22" fmla="*/ 725660 h 1800624"/>
              <a:gd name="connsiteX23" fmla="*/ 632460 w 953770"/>
              <a:gd name="connsiteY23" fmla="*/ 710420 h 1800624"/>
              <a:gd name="connsiteX24" fmla="*/ 624840 w 953770"/>
              <a:gd name="connsiteY24" fmla="*/ 698990 h 1800624"/>
              <a:gd name="connsiteX25" fmla="*/ 621030 w 953770"/>
              <a:gd name="connsiteY25" fmla="*/ 683750 h 1800624"/>
              <a:gd name="connsiteX26" fmla="*/ 605790 w 953770"/>
              <a:gd name="connsiteY26" fmla="*/ 653270 h 1800624"/>
              <a:gd name="connsiteX27" fmla="*/ 586740 w 953770"/>
              <a:gd name="connsiteY27" fmla="*/ 622790 h 1800624"/>
              <a:gd name="connsiteX28" fmla="*/ 567690 w 953770"/>
              <a:gd name="connsiteY28" fmla="*/ 584690 h 1800624"/>
              <a:gd name="connsiteX29" fmla="*/ 567690 w 953770"/>
              <a:gd name="connsiteY29" fmla="*/ 584690 h 1800624"/>
              <a:gd name="connsiteX30" fmla="*/ 537210 w 953770"/>
              <a:gd name="connsiteY30" fmla="*/ 538970 h 1800624"/>
              <a:gd name="connsiteX31" fmla="*/ 518160 w 953770"/>
              <a:gd name="connsiteY31" fmla="*/ 504680 h 1800624"/>
              <a:gd name="connsiteX32" fmla="*/ 510540 w 953770"/>
              <a:gd name="connsiteY32" fmla="*/ 493250 h 1800624"/>
              <a:gd name="connsiteX33" fmla="*/ 468630 w 953770"/>
              <a:gd name="connsiteY33" fmla="*/ 455150 h 1800624"/>
              <a:gd name="connsiteX34" fmla="*/ 434340 w 953770"/>
              <a:gd name="connsiteY34" fmla="*/ 417050 h 1800624"/>
              <a:gd name="connsiteX35" fmla="*/ 403860 w 953770"/>
              <a:gd name="connsiteY35" fmla="*/ 390380 h 1800624"/>
              <a:gd name="connsiteX36" fmla="*/ 369570 w 953770"/>
              <a:gd name="connsiteY36" fmla="*/ 359900 h 1800624"/>
              <a:gd name="connsiteX37" fmla="*/ 342900 w 953770"/>
              <a:gd name="connsiteY37" fmla="*/ 344660 h 1800624"/>
              <a:gd name="connsiteX38" fmla="*/ 308610 w 953770"/>
              <a:gd name="connsiteY38" fmla="*/ 317990 h 1800624"/>
              <a:gd name="connsiteX39" fmla="*/ 281940 w 953770"/>
              <a:gd name="connsiteY39" fmla="*/ 302750 h 1800624"/>
              <a:gd name="connsiteX40" fmla="*/ 270510 w 953770"/>
              <a:gd name="connsiteY40" fmla="*/ 295130 h 1800624"/>
              <a:gd name="connsiteX41" fmla="*/ 224246 w 953770"/>
              <a:gd name="connsiteY41" fmla="*/ 264106 h 1800624"/>
              <a:gd name="connsiteX42" fmla="*/ 188323 w 953770"/>
              <a:gd name="connsiteY42" fmla="*/ 247232 h 1800624"/>
              <a:gd name="connsiteX43" fmla="*/ 163286 w 953770"/>
              <a:gd name="connsiteY43" fmla="*/ 215120 h 1800624"/>
              <a:gd name="connsiteX44" fmla="*/ 117566 w 953770"/>
              <a:gd name="connsiteY44" fmla="*/ 195526 h 1800624"/>
              <a:gd name="connsiteX45" fmla="*/ 76200 w 953770"/>
              <a:gd name="connsiteY45" fmla="*/ 167768 h 1800624"/>
              <a:gd name="connsiteX46" fmla="*/ 30480 w 953770"/>
              <a:gd name="connsiteY46" fmla="*/ 142730 h 1800624"/>
              <a:gd name="connsiteX47" fmla="*/ 22860 w 953770"/>
              <a:gd name="connsiteY47" fmla="*/ 127490 h 1800624"/>
              <a:gd name="connsiteX48" fmla="*/ 11430 w 953770"/>
              <a:gd name="connsiteY48" fmla="*/ 119870 h 1800624"/>
              <a:gd name="connsiteX49" fmla="*/ 19050 w 953770"/>
              <a:gd name="connsiteY49" fmla="*/ 104630 h 1800624"/>
              <a:gd name="connsiteX50" fmla="*/ 30480 w 953770"/>
              <a:gd name="connsiteY50" fmla="*/ 116060 h 1800624"/>
              <a:gd name="connsiteX51" fmla="*/ 41910 w 953770"/>
              <a:gd name="connsiteY51" fmla="*/ 123680 h 1800624"/>
              <a:gd name="connsiteX52" fmla="*/ 60960 w 953770"/>
              <a:gd name="connsiteY52" fmla="*/ 127490 h 1800624"/>
              <a:gd name="connsiteX53" fmla="*/ 53340 w 953770"/>
              <a:gd name="connsiteY53" fmla="*/ 97010 h 1800624"/>
              <a:gd name="connsiteX54" fmla="*/ 49530 w 953770"/>
              <a:gd name="connsiteY54" fmla="*/ 77960 h 1800624"/>
              <a:gd name="connsiteX55" fmla="*/ 72390 w 953770"/>
              <a:gd name="connsiteY55" fmla="*/ 93200 h 1800624"/>
              <a:gd name="connsiteX56" fmla="*/ 83820 w 953770"/>
              <a:gd name="connsiteY56" fmla="*/ 70340 h 1800624"/>
              <a:gd name="connsiteX57" fmla="*/ 110490 w 953770"/>
              <a:gd name="connsiteY57" fmla="*/ 89390 h 1800624"/>
              <a:gd name="connsiteX58" fmla="*/ 118110 w 953770"/>
              <a:gd name="connsiteY58" fmla="*/ 74150 h 1800624"/>
              <a:gd name="connsiteX59" fmla="*/ 125730 w 953770"/>
              <a:gd name="connsiteY59" fmla="*/ 51290 h 1800624"/>
              <a:gd name="connsiteX60" fmla="*/ 133350 w 953770"/>
              <a:gd name="connsiteY60" fmla="*/ 62720 h 1800624"/>
              <a:gd name="connsiteX61" fmla="*/ 140970 w 953770"/>
              <a:gd name="connsiteY61" fmla="*/ 51290 h 1800624"/>
              <a:gd name="connsiteX62" fmla="*/ 182880 w 953770"/>
              <a:gd name="connsiteY62" fmla="*/ 39860 h 1800624"/>
              <a:gd name="connsiteX63" fmla="*/ 211182 w 953770"/>
              <a:gd name="connsiteY63" fmla="*/ 51834 h 1800624"/>
              <a:gd name="connsiteX64" fmla="*/ 242207 w 953770"/>
              <a:gd name="connsiteY64" fmla="*/ 74695 h 1800624"/>
              <a:gd name="connsiteX65" fmla="*/ 283573 w 953770"/>
              <a:gd name="connsiteY65" fmla="*/ 104085 h 1800624"/>
              <a:gd name="connsiteX66" fmla="*/ 349431 w 953770"/>
              <a:gd name="connsiteY66" fmla="*/ 132389 h 1800624"/>
              <a:gd name="connsiteX67" fmla="*/ 389165 w 953770"/>
              <a:gd name="connsiteY67" fmla="*/ 159058 h 1800624"/>
              <a:gd name="connsiteX68" fmla="*/ 421277 w 953770"/>
              <a:gd name="connsiteY68" fmla="*/ 181374 h 1800624"/>
              <a:gd name="connsiteX69" fmla="*/ 457200 w 953770"/>
              <a:gd name="connsiteY69" fmla="*/ 209677 h 1800624"/>
              <a:gd name="connsiteX70" fmla="*/ 524147 w 953770"/>
              <a:gd name="connsiteY70" fmla="*/ 265195 h 1800624"/>
              <a:gd name="connsiteX71" fmla="*/ 555716 w 953770"/>
              <a:gd name="connsiteY71" fmla="*/ 294586 h 1800624"/>
              <a:gd name="connsiteX72" fmla="*/ 594360 w 953770"/>
              <a:gd name="connsiteY72" fmla="*/ 331597 h 1800624"/>
              <a:gd name="connsiteX73" fmla="*/ 622119 w 953770"/>
              <a:gd name="connsiteY73" fmla="*/ 369697 h 1800624"/>
              <a:gd name="connsiteX74" fmla="*/ 647700 w 953770"/>
              <a:gd name="connsiteY74" fmla="*/ 390380 h 1800624"/>
              <a:gd name="connsiteX75" fmla="*/ 678180 w 953770"/>
              <a:gd name="connsiteY75" fmla="*/ 436100 h 1800624"/>
              <a:gd name="connsiteX76" fmla="*/ 704850 w 953770"/>
              <a:gd name="connsiteY76" fmla="*/ 474200 h 1800624"/>
              <a:gd name="connsiteX77" fmla="*/ 741317 w 953770"/>
              <a:gd name="connsiteY77" fmla="*/ 549312 h 1800624"/>
              <a:gd name="connsiteX78" fmla="*/ 767987 w 953770"/>
              <a:gd name="connsiteY78" fmla="*/ 599930 h 1800624"/>
              <a:gd name="connsiteX79" fmla="*/ 798467 w 953770"/>
              <a:gd name="connsiteY79" fmla="*/ 651093 h 1800624"/>
              <a:gd name="connsiteX80" fmla="*/ 807176 w 953770"/>
              <a:gd name="connsiteY80" fmla="*/ 567273 h 1800624"/>
              <a:gd name="connsiteX81" fmla="*/ 801188 w 953770"/>
              <a:gd name="connsiteY81" fmla="*/ 501959 h 1800624"/>
              <a:gd name="connsiteX82" fmla="*/ 796290 w 953770"/>
              <a:gd name="connsiteY82" fmla="*/ 401810 h 1800624"/>
              <a:gd name="connsiteX83" fmla="*/ 792480 w 953770"/>
              <a:gd name="connsiteY83" fmla="*/ 337040 h 1800624"/>
              <a:gd name="connsiteX84" fmla="*/ 784860 w 953770"/>
              <a:gd name="connsiteY84" fmla="*/ 291320 h 1800624"/>
              <a:gd name="connsiteX85" fmla="*/ 788670 w 953770"/>
              <a:gd name="connsiteY85" fmla="*/ 196070 h 1800624"/>
              <a:gd name="connsiteX86" fmla="*/ 792480 w 953770"/>
              <a:gd name="connsiteY86" fmla="*/ 177020 h 1800624"/>
              <a:gd name="connsiteX87" fmla="*/ 800100 w 953770"/>
              <a:gd name="connsiteY87" fmla="*/ 199880 h 1800624"/>
              <a:gd name="connsiteX88" fmla="*/ 803910 w 953770"/>
              <a:gd name="connsiteY88" fmla="*/ 237980 h 1800624"/>
              <a:gd name="connsiteX89" fmla="*/ 807720 w 953770"/>
              <a:gd name="connsiteY89" fmla="*/ 268460 h 1800624"/>
              <a:gd name="connsiteX90" fmla="*/ 815340 w 953770"/>
              <a:gd name="connsiteY90" fmla="*/ 257030 h 1800624"/>
              <a:gd name="connsiteX91" fmla="*/ 826770 w 953770"/>
              <a:gd name="connsiteY91" fmla="*/ 226550 h 1800624"/>
              <a:gd name="connsiteX92" fmla="*/ 845820 w 953770"/>
              <a:gd name="connsiteY92" fmla="*/ 180830 h 1800624"/>
              <a:gd name="connsiteX93" fmla="*/ 853440 w 953770"/>
              <a:gd name="connsiteY93" fmla="*/ 196070 h 1800624"/>
              <a:gd name="connsiteX94" fmla="*/ 868680 w 953770"/>
              <a:gd name="connsiteY94" fmla="*/ 218930 h 1800624"/>
              <a:gd name="connsiteX95" fmla="*/ 876300 w 953770"/>
              <a:gd name="connsiteY95" fmla="*/ 199880 h 1800624"/>
              <a:gd name="connsiteX96" fmla="*/ 883920 w 953770"/>
              <a:gd name="connsiteY96" fmla="*/ 188450 h 1800624"/>
              <a:gd name="connsiteX97" fmla="*/ 887730 w 953770"/>
              <a:gd name="connsiteY97" fmla="*/ 237980 h 1800624"/>
              <a:gd name="connsiteX98" fmla="*/ 894806 w 953770"/>
              <a:gd name="connsiteY98" fmla="*/ 265739 h 1800624"/>
              <a:gd name="connsiteX99" fmla="*/ 906780 w 953770"/>
              <a:gd name="connsiteY99" fmla="*/ 226550 h 1800624"/>
              <a:gd name="connsiteX100" fmla="*/ 929640 w 953770"/>
              <a:gd name="connsiteY100" fmla="*/ 218930 h 1800624"/>
              <a:gd name="connsiteX101" fmla="*/ 933450 w 953770"/>
              <a:gd name="connsiteY101" fmla="*/ 207500 h 1800624"/>
              <a:gd name="connsiteX102" fmla="*/ 944880 w 953770"/>
              <a:gd name="connsiteY102" fmla="*/ 241790 h 1800624"/>
              <a:gd name="connsiteX103" fmla="*/ 941070 w 953770"/>
              <a:gd name="connsiteY103" fmla="*/ 302750 h 1800624"/>
              <a:gd name="connsiteX104" fmla="*/ 944880 w 953770"/>
              <a:gd name="connsiteY104" fmla="*/ 401810 h 1800624"/>
              <a:gd name="connsiteX105" fmla="*/ 948690 w 953770"/>
              <a:gd name="connsiteY105" fmla="*/ 428480 h 1800624"/>
              <a:gd name="connsiteX106" fmla="*/ 952500 w 953770"/>
              <a:gd name="connsiteY106" fmla="*/ 470390 h 1800624"/>
              <a:gd name="connsiteX107" fmla="*/ 950867 w 953770"/>
              <a:gd name="connsiteY107" fmla="*/ 552033 h 1800624"/>
              <a:gd name="connsiteX108" fmla="*/ 945969 w 953770"/>
              <a:gd name="connsiteY108" fmla="*/ 645650 h 1800624"/>
              <a:gd name="connsiteX109" fmla="*/ 946513 w 953770"/>
              <a:gd name="connsiteY109" fmla="*/ 731647 h 1800624"/>
              <a:gd name="connsiteX110" fmla="*/ 938893 w 953770"/>
              <a:gd name="connsiteY110" fmla="*/ 788253 h 1800624"/>
              <a:gd name="connsiteX111" fmla="*/ 941070 w 953770"/>
              <a:gd name="connsiteY111" fmla="*/ 862820 h 1800624"/>
              <a:gd name="connsiteX112" fmla="*/ 933450 w 953770"/>
              <a:gd name="connsiteY112" fmla="*/ 935210 h 1800624"/>
              <a:gd name="connsiteX113" fmla="*/ 925830 w 953770"/>
              <a:gd name="connsiteY113" fmla="*/ 988550 h 1800624"/>
              <a:gd name="connsiteX114" fmla="*/ 929640 w 953770"/>
              <a:gd name="connsiteY114" fmla="*/ 1057130 h 1800624"/>
              <a:gd name="connsiteX115" fmla="*/ 927463 w 953770"/>
              <a:gd name="connsiteY115" fmla="*/ 1130608 h 1800624"/>
              <a:gd name="connsiteX116" fmla="*/ 917121 w 953770"/>
              <a:gd name="connsiteY116" fmla="*/ 1211707 h 1800624"/>
              <a:gd name="connsiteX117" fmla="*/ 917665 w 953770"/>
              <a:gd name="connsiteY117" fmla="*/ 1276477 h 1800624"/>
              <a:gd name="connsiteX118" fmla="*/ 907324 w 953770"/>
              <a:gd name="connsiteY118" fmla="*/ 1341247 h 1800624"/>
              <a:gd name="connsiteX119" fmla="*/ 910590 w 953770"/>
              <a:gd name="connsiteY119" fmla="*/ 1380980 h 1800624"/>
              <a:gd name="connsiteX120" fmla="*/ 902970 w 953770"/>
              <a:gd name="connsiteY120" fmla="*/ 1460446 h 1800624"/>
              <a:gd name="connsiteX121" fmla="*/ 898071 w 953770"/>
              <a:gd name="connsiteY121" fmla="*/ 1525216 h 1800624"/>
              <a:gd name="connsiteX122" fmla="*/ 892628 w 953770"/>
              <a:gd name="connsiteY122" fmla="*/ 1573113 h 1800624"/>
              <a:gd name="connsiteX123" fmla="*/ 887730 w 953770"/>
              <a:gd name="connsiteY123" fmla="*/ 1609580 h 1800624"/>
              <a:gd name="connsiteX124" fmla="*/ 891540 w 953770"/>
              <a:gd name="connsiteY124" fmla="*/ 1617200 h 1800624"/>
              <a:gd name="connsiteX0" fmla="*/ 697230 w 953770"/>
              <a:gd name="connsiteY0" fmla="*/ 1788650 h 1788650"/>
              <a:gd name="connsiteX1" fmla="*/ 692331 w 953770"/>
              <a:gd name="connsiteY1" fmla="*/ 1751094 h 1788650"/>
              <a:gd name="connsiteX2" fmla="*/ 699407 w 953770"/>
              <a:gd name="connsiteY2" fmla="*/ 1679793 h 1788650"/>
              <a:gd name="connsiteX3" fmla="*/ 717913 w 953770"/>
              <a:gd name="connsiteY3" fmla="*/ 1601416 h 1788650"/>
              <a:gd name="connsiteX4" fmla="*/ 730975 w 953770"/>
              <a:gd name="connsiteY4" fmla="*/ 1540456 h 1788650"/>
              <a:gd name="connsiteX5" fmla="*/ 725533 w 953770"/>
              <a:gd name="connsiteY5" fmla="*/ 1424522 h 1788650"/>
              <a:gd name="connsiteX6" fmla="*/ 729342 w 953770"/>
              <a:gd name="connsiteY6" fmla="*/ 1358120 h 1788650"/>
              <a:gd name="connsiteX7" fmla="*/ 725534 w 953770"/>
              <a:gd name="connsiteY7" fmla="*/ 1267224 h 1788650"/>
              <a:gd name="connsiteX8" fmla="*/ 717369 w 953770"/>
              <a:gd name="connsiteY8" fmla="*/ 1236745 h 1788650"/>
              <a:gd name="connsiteX9" fmla="*/ 724444 w 953770"/>
              <a:gd name="connsiteY9" fmla="*/ 1201366 h 1788650"/>
              <a:gd name="connsiteX10" fmla="*/ 716824 w 953770"/>
              <a:gd name="connsiteY10" fmla="*/ 1120811 h 1788650"/>
              <a:gd name="connsiteX11" fmla="*/ 715192 w 953770"/>
              <a:gd name="connsiteY11" fmla="*/ 1002702 h 1788650"/>
              <a:gd name="connsiteX12" fmla="*/ 701040 w 953770"/>
              <a:gd name="connsiteY12" fmla="*/ 897110 h 1788650"/>
              <a:gd name="connsiteX13" fmla="*/ 693420 w 953770"/>
              <a:gd name="connsiteY13" fmla="*/ 881870 h 1788650"/>
              <a:gd name="connsiteX14" fmla="*/ 685800 w 953770"/>
              <a:gd name="connsiteY14" fmla="*/ 859010 h 1788650"/>
              <a:gd name="connsiteX15" fmla="*/ 674370 w 953770"/>
              <a:gd name="connsiteY15" fmla="*/ 832340 h 1788650"/>
              <a:gd name="connsiteX16" fmla="*/ 666750 w 953770"/>
              <a:gd name="connsiteY16" fmla="*/ 817100 h 1788650"/>
              <a:gd name="connsiteX17" fmla="*/ 659130 w 953770"/>
              <a:gd name="connsiteY17" fmla="*/ 794240 h 1788650"/>
              <a:gd name="connsiteX18" fmla="*/ 655320 w 953770"/>
              <a:gd name="connsiteY18" fmla="*/ 779000 h 1788650"/>
              <a:gd name="connsiteX19" fmla="*/ 647700 w 953770"/>
              <a:gd name="connsiteY19" fmla="*/ 767570 h 1788650"/>
              <a:gd name="connsiteX20" fmla="*/ 640080 w 953770"/>
              <a:gd name="connsiteY20" fmla="*/ 737090 h 1788650"/>
              <a:gd name="connsiteX21" fmla="*/ 636270 w 953770"/>
              <a:gd name="connsiteY21" fmla="*/ 725660 h 1788650"/>
              <a:gd name="connsiteX22" fmla="*/ 632460 w 953770"/>
              <a:gd name="connsiteY22" fmla="*/ 710420 h 1788650"/>
              <a:gd name="connsiteX23" fmla="*/ 624840 w 953770"/>
              <a:gd name="connsiteY23" fmla="*/ 698990 h 1788650"/>
              <a:gd name="connsiteX24" fmla="*/ 621030 w 953770"/>
              <a:gd name="connsiteY24" fmla="*/ 683750 h 1788650"/>
              <a:gd name="connsiteX25" fmla="*/ 605790 w 953770"/>
              <a:gd name="connsiteY25" fmla="*/ 653270 h 1788650"/>
              <a:gd name="connsiteX26" fmla="*/ 586740 w 953770"/>
              <a:gd name="connsiteY26" fmla="*/ 622790 h 1788650"/>
              <a:gd name="connsiteX27" fmla="*/ 567690 w 953770"/>
              <a:gd name="connsiteY27" fmla="*/ 584690 h 1788650"/>
              <a:gd name="connsiteX28" fmla="*/ 567690 w 953770"/>
              <a:gd name="connsiteY28" fmla="*/ 584690 h 1788650"/>
              <a:gd name="connsiteX29" fmla="*/ 537210 w 953770"/>
              <a:gd name="connsiteY29" fmla="*/ 538970 h 1788650"/>
              <a:gd name="connsiteX30" fmla="*/ 518160 w 953770"/>
              <a:gd name="connsiteY30" fmla="*/ 504680 h 1788650"/>
              <a:gd name="connsiteX31" fmla="*/ 510540 w 953770"/>
              <a:gd name="connsiteY31" fmla="*/ 493250 h 1788650"/>
              <a:gd name="connsiteX32" fmla="*/ 468630 w 953770"/>
              <a:gd name="connsiteY32" fmla="*/ 455150 h 1788650"/>
              <a:gd name="connsiteX33" fmla="*/ 434340 w 953770"/>
              <a:gd name="connsiteY33" fmla="*/ 417050 h 1788650"/>
              <a:gd name="connsiteX34" fmla="*/ 403860 w 953770"/>
              <a:gd name="connsiteY34" fmla="*/ 390380 h 1788650"/>
              <a:gd name="connsiteX35" fmla="*/ 369570 w 953770"/>
              <a:gd name="connsiteY35" fmla="*/ 359900 h 1788650"/>
              <a:gd name="connsiteX36" fmla="*/ 342900 w 953770"/>
              <a:gd name="connsiteY36" fmla="*/ 344660 h 1788650"/>
              <a:gd name="connsiteX37" fmla="*/ 308610 w 953770"/>
              <a:gd name="connsiteY37" fmla="*/ 317990 h 1788650"/>
              <a:gd name="connsiteX38" fmla="*/ 281940 w 953770"/>
              <a:gd name="connsiteY38" fmla="*/ 302750 h 1788650"/>
              <a:gd name="connsiteX39" fmla="*/ 270510 w 953770"/>
              <a:gd name="connsiteY39" fmla="*/ 295130 h 1788650"/>
              <a:gd name="connsiteX40" fmla="*/ 224246 w 953770"/>
              <a:gd name="connsiteY40" fmla="*/ 264106 h 1788650"/>
              <a:gd name="connsiteX41" fmla="*/ 188323 w 953770"/>
              <a:gd name="connsiteY41" fmla="*/ 247232 h 1788650"/>
              <a:gd name="connsiteX42" fmla="*/ 163286 w 953770"/>
              <a:gd name="connsiteY42" fmla="*/ 215120 h 1788650"/>
              <a:gd name="connsiteX43" fmla="*/ 117566 w 953770"/>
              <a:gd name="connsiteY43" fmla="*/ 195526 h 1788650"/>
              <a:gd name="connsiteX44" fmla="*/ 76200 w 953770"/>
              <a:gd name="connsiteY44" fmla="*/ 167768 h 1788650"/>
              <a:gd name="connsiteX45" fmla="*/ 30480 w 953770"/>
              <a:gd name="connsiteY45" fmla="*/ 142730 h 1788650"/>
              <a:gd name="connsiteX46" fmla="*/ 22860 w 953770"/>
              <a:gd name="connsiteY46" fmla="*/ 127490 h 1788650"/>
              <a:gd name="connsiteX47" fmla="*/ 11430 w 953770"/>
              <a:gd name="connsiteY47" fmla="*/ 119870 h 1788650"/>
              <a:gd name="connsiteX48" fmla="*/ 19050 w 953770"/>
              <a:gd name="connsiteY48" fmla="*/ 104630 h 1788650"/>
              <a:gd name="connsiteX49" fmla="*/ 30480 w 953770"/>
              <a:gd name="connsiteY49" fmla="*/ 116060 h 1788650"/>
              <a:gd name="connsiteX50" fmla="*/ 41910 w 953770"/>
              <a:gd name="connsiteY50" fmla="*/ 123680 h 1788650"/>
              <a:gd name="connsiteX51" fmla="*/ 60960 w 953770"/>
              <a:gd name="connsiteY51" fmla="*/ 127490 h 1788650"/>
              <a:gd name="connsiteX52" fmla="*/ 53340 w 953770"/>
              <a:gd name="connsiteY52" fmla="*/ 97010 h 1788650"/>
              <a:gd name="connsiteX53" fmla="*/ 49530 w 953770"/>
              <a:gd name="connsiteY53" fmla="*/ 77960 h 1788650"/>
              <a:gd name="connsiteX54" fmla="*/ 72390 w 953770"/>
              <a:gd name="connsiteY54" fmla="*/ 93200 h 1788650"/>
              <a:gd name="connsiteX55" fmla="*/ 83820 w 953770"/>
              <a:gd name="connsiteY55" fmla="*/ 70340 h 1788650"/>
              <a:gd name="connsiteX56" fmla="*/ 110490 w 953770"/>
              <a:gd name="connsiteY56" fmla="*/ 89390 h 1788650"/>
              <a:gd name="connsiteX57" fmla="*/ 118110 w 953770"/>
              <a:gd name="connsiteY57" fmla="*/ 74150 h 1788650"/>
              <a:gd name="connsiteX58" fmla="*/ 125730 w 953770"/>
              <a:gd name="connsiteY58" fmla="*/ 51290 h 1788650"/>
              <a:gd name="connsiteX59" fmla="*/ 133350 w 953770"/>
              <a:gd name="connsiteY59" fmla="*/ 62720 h 1788650"/>
              <a:gd name="connsiteX60" fmla="*/ 140970 w 953770"/>
              <a:gd name="connsiteY60" fmla="*/ 51290 h 1788650"/>
              <a:gd name="connsiteX61" fmla="*/ 182880 w 953770"/>
              <a:gd name="connsiteY61" fmla="*/ 39860 h 1788650"/>
              <a:gd name="connsiteX62" fmla="*/ 211182 w 953770"/>
              <a:gd name="connsiteY62" fmla="*/ 51834 h 1788650"/>
              <a:gd name="connsiteX63" fmla="*/ 242207 w 953770"/>
              <a:gd name="connsiteY63" fmla="*/ 74695 h 1788650"/>
              <a:gd name="connsiteX64" fmla="*/ 283573 w 953770"/>
              <a:gd name="connsiteY64" fmla="*/ 104085 h 1788650"/>
              <a:gd name="connsiteX65" fmla="*/ 349431 w 953770"/>
              <a:gd name="connsiteY65" fmla="*/ 132389 h 1788650"/>
              <a:gd name="connsiteX66" fmla="*/ 389165 w 953770"/>
              <a:gd name="connsiteY66" fmla="*/ 159058 h 1788650"/>
              <a:gd name="connsiteX67" fmla="*/ 421277 w 953770"/>
              <a:gd name="connsiteY67" fmla="*/ 181374 h 1788650"/>
              <a:gd name="connsiteX68" fmla="*/ 457200 w 953770"/>
              <a:gd name="connsiteY68" fmla="*/ 209677 h 1788650"/>
              <a:gd name="connsiteX69" fmla="*/ 524147 w 953770"/>
              <a:gd name="connsiteY69" fmla="*/ 265195 h 1788650"/>
              <a:gd name="connsiteX70" fmla="*/ 555716 w 953770"/>
              <a:gd name="connsiteY70" fmla="*/ 294586 h 1788650"/>
              <a:gd name="connsiteX71" fmla="*/ 594360 w 953770"/>
              <a:gd name="connsiteY71" fmla="*/ 331597 h 1788650"/>
              <a:gd name="connsiteX72" fmla="*/ 622119 w 953770"/>
              <a:gd name="connsiteY72" fmla="*/ 369697 h 1788650"/>
              <a:gd name="connsiteX73" fmla="*/ 647700 w 953770"/>
              <a:gd name="connsiteY73" fmla="*/ 390380 h 1788650"/>
              <a:gd name="connsiteX74" fmla="*/ 678180 w 953770"/>
              <a:gd name="connsiteY74" fmla="*/ 436100 h 1788650"/>
              <a:gd name="connsiteX75" fmla="*/ 704850 w 953770"/>
              <a:gd name="connsiteY75" fmla="*/ 474200 h 1788650"/>
              <a:gd name="connsiteX76" fmla="*/ 741317 w 953770"/>
              <a:gd name="connsiteY76" fmla="*/ 549312 h 1788650"/>
              <a:gd name="connsiteX77" fmla="*/ 767987 w 953770"/>
              <a:gd name="connsiteY77" fmla="*/ 599930 h 1788650"/>
              <a:gd name="connsiteX78" fmla="*/ 798467 w 953770"/>
              <a:gd name="connsiteY78" fmla="*/ 651093 h 1788650"/>
              <a:gd name="connsiteX79" fmla="*/ 807176 w 953770"/>
              <a:gd name="connsiteY79" fmla="*/ 567273 h 1788650"/>
              <a:gd name="connsiteX80" fmla="*/ 801188 w 953770"/>
              <a:gd name="connsiteY80" fmla="*/ 501959 h 1788650"/>
              <a:gd name="connsiteX81" fmla="*/ 796290 w 953770"/>
              <a:gd name="connsiteY81" fmla="*/ 401810 h 1788650"/>
              <a:gd name="connsiteX82" fmla="*/ 792480 w 953770"/>
              <a:gd name="connsiteY82" fmla="*/ 337040 h 1788650"/>
              <a:gd name="connsiteX83" fmla="*/ 784860 w 953770"/>
              <a:gd name="connsiteY83" fmla="*/ 291320 h 1788650"/>
              <a:gd name="connsiteX84" fmla="*/ 788670 w 953770"/>
              <a:gd name="connsiteY84" fmla="*/ 196070 h 1788650"/>
              <a:gd name="connsiteX85" fmla="*/ 792480 w 953770"/>
              <a:gd name="connsiteY85" fmla="*/ 177020 h 1788650"/>
              <a:gd name="connsiteX86" fmla="*/ 800100 w 953770"/>
              <a:gd name="connsiteY86" fmla="*/ 199880 h 1788650"/>
              <a:gd name="connsiteX87" fmla="*/ 803910 w 953770"/>
              <a:gd name="connsiteY87" fmla="*/ 237980 h 1788650"/>
              <a:gd name="connsiteX88" fmla="*/ 807720 w 953770"/>
              <a:gd name="connsiteY88" fmla="*/ 268460 h 1788650"/>
              <a:gd name="connsiteX89" fmla="*/ 815340 w 953770"/>
              <a:gd name="connsiteY89" fmla="*/ 257030 h 1788650"/>
              <a:gd name="connsiteX90" fmla="*/ 826770 w 953770"/>
              <a:gd name="connsiteY90" fmla="*/ 226550 h 1788650"/>
              <a:gd name="connsiteX91" fmla="*/ 845820 w 953770"/>
              <a:gd name="connsiteY91" fmla="*/ 180830 h 1788650"/>
              <a:gd name="connsiteX92" fmla="*/ 853440 w 953770"/>
              <a:gd name="connsiteY92" fmla="*/ 196070 h 1788650"/>
              <a:gd name="connsiteX93" fmla="*/ 868680 w 953770"/>
              <a:gd name="connsiteY93" fmla="*/ 218930 h 1788650"/>
              <a:gd name="connsiteX94" fmla="*/ 876300 w 953770"/>
              <a:gd name="connsiteY94" fmla="*/ 199880 h 1788650"/>
              <a:gd name="connsiteX95" fmla="*/ 883920 w 953770"/>
              <a:gd name="connsiteY95" fmla="*/ 188450 h 1788650"/>
              <a:gd name="connsiteX96" fmla="*/ 887730 w 953770"/>
              <a:gd name="connsiteY96" fmla="*/ 237980 h 1788650"/>
              <a:gd name="connsiteX97" fmla="*/ 894806 w 953770"/>
              <a:gd name="connsiteY97" fmla="*/ 265739 h 1788650"/>
              <a:gd name="connsiteX98" fmla="*/ 906780 w 953770"/>
              <a:gd name="connsiteY98" fmla="*/ 226550 h 1788650"/>
              <a:gd name="connsiteX99" fmla="*/ 929640 w 953770"/>
              <a:gd name="connsiteY99" fmla="*/ 218930 h 1788650"/>
              <a:gd name="connsiteX100" fmla="*/ 933450 w 953770"/>
              <a:gd name="connsiteY100" fmla="*/ 207500 h 1788650"/>
              <a:gd name="connsiteX101" fmla="*/ 944880 w 953770"/>
              <a:gd name="connsiteY101" fmla="*/ 241790 h 1788650"/>
              <a:gd name="connsiteX102" fmla="*/ 941070 w 953770"/>
              <a:gd name="connsiteY102" fmla="*/ 302750 h 1788650"/>
              <a:gd name="connsiteX103" fmla="*/ 944880 w 953770"/>
              <a:gd name="connsiteY103" fmla="*/ 401810 h 1788650"/>
              <a:gd name="connsiteX104" fmla="*/ 948690 w 953770"/>
              <a:gd name="connsiteY104" fmla="*/ 428480 h 1788650"/>
              <a:gd name="connsiteX105" fmla="*/ 952500 w 953770"/>
              <a:gd name="connsiteY105" fmla="*/ 470390 h 1788650"/>
              <a:gd name="connsiteX106" fmla="*/ 950867 w 953770"/>
              <a:gd name="connsiteY106" fmla="*/ 552033 h 1788650"/>
              <a:gd name="connsiteX107" fmla="*/ 945969 w 953770"/>
              <a:gd name="connsiteY107" fmla="*/ 645650 h 1788650"/>
              <a:gd name="connsiteX108" fmla="*/ 946513 w 953770"/>
              <a:gd name="connsiteY108" fmla="*/ 731647 h 1788650"/>
              <a:gd name="connsiteX109" fmla="*/ 938893 w 953770"/>
              <a:gd name="connsiteY109" fmla="*/ 788253 h 1788650"/>
              <a:gd name="connsiteX110" fmla="*/ 941070 w 953770"/>
              <a:gd name="connsiteY110" fmla="*/ 862820 h 1788650"/>
              <a:gd name="connsiteX111" fmla="*/ 933450 w 953770"/>
              <a:gd name="connsiteY111" fmla="*/ 935210 h 1788650"/>
              <a:gd name="connsiteX112" fmla="*/ 925830 w 953770"/>
              <a:gd name="connsiteY112" fmla="*/ 988550 h 1788650"/>
              <a:gd name="connsiteX113" fmla="*/ 929640 w 953770"/>
              <a:gd name="connsiteY113" fmla="*/ 1057130 h 1788650"/>
              <a:gd name="connsiteX114" fmla="*/ 927463 w 953770"/>
              <a:gd name="connsiteY114" fmla="*/ 1130608 h 1788650"/>
              <a:gd name="connsiteX115" fmla="*/ 917121 w 953770"/>
              <a:gd name="connsiteY115" fmla="*/ 1211707 h 1788650"/>
              <a:gd name="connsiteX116" fmla="*/ 917665 w 953770"/>
              <a:gd name="connsiteY116" fmla="*/ 1276477 h 1788650"/>
              <a:gd name="connsiteX117" fmla="*/ 907324 w 953770"/>
              <a:gd name="connsiteY117" fmla="*/ 1341247 h 1788650"/>
              <a:gd name="connsiteX118" fmla="*/ 910590 w 953770"/>
              <a:gd name="connsiteY118" fmla="*/ 1380980 h 1788650"/>
              <a:gd name="connsiteX119" fmla="*/ 902970 w 953770"/>
              <a:gd name="connsiteY119" fmla="*/ 1460446 h 1788650"/>
              <a:gd name="connsiteX120" fmla="*/ 898071 w 953770"/>
              <a:gd name="connsiteY120" fmla="*/ 1525216 h 1788650"/>
              <a:gd name="connsiteX121" fmla="*/ 892628 w 953770"/>
              <a:gd name="connsiteY121" fmla="*/ 1573113 h 1788650"/>
              <a:gd name="connsiteX122" fmla="*/ 887730 w 953770"/>
              <a:gd name="connsiteY122" fmla="*/ 1609580 h 1788650"/>
              <a:gd name="connsiteX123" fmla="*/ 891540 w 953770"/>
              <a:gd name="connsiteY123" fmla="*/ 1617200 h 1788650"/>
              <a:gd name="connsiteX0" fmla="*/ 643891 w 953770"/>
              <a:gd name="connsiteY0" fmla="*/ 1849610 h 1849610"/>
              <a:gd name="connsiteX1" fmla="*/ 692331 w 953770"/>
              <a:gd name="connsiteY1" fmla="*/ 1751094 h 1849610"/>
              <a:gd name="connsiteX2" fmla="*/ 699407 w 953770"/>
              <a:gd name="connsiteY2" fmla="*/ 1679793 h 1849610"/>
              <a:gd name="connsiteX3" fmla="*/ 717913 w 953770"/>
              <a:gd name="connsiteY3" fmla="*/ 1601416 h 1849610"/>
              <a:gd name="connsiteX4" fmla="*/ 730975 w 953770"/>
              <a:gd name="connsiteY4" fmla="*/ 1540456 h 1849610"/>
              <a:gd name="connsiteX5" fmla="*/ 725533 w 953770"/>
              <a:gd name="connsiteY5" fmla="*/ 1424522 h 1849610"/>
              <a:gd name="connsiteX6" fmla="*/ 729342 w 953770"/>
              <a:gd name="connsiteY6" fmla="*/ 1358120 h 1849610"/>
              <a:gd name="connsiteX7" fmla="*/ 725534 w 953770"/>
              <a:gd name="connsiteY7" fmla="*/ 1267224 h 1849610"/>
              <a:gd name="connsiteX8" fmla="*/ 717369 w 953770"/>
              <a:gd name="connsiteY8" fmla="*/ 1236745 h 1849610"/>
              <a:gd name="connsiteX9" fmla="*/ 724444 w 953770"/>
              <a:gd name="connsiteY9" fmla="*/ 1201366 h 1849610"/>
              <a:gd name="connsiteX10" fmla="*/ 716824 w 953770"/>
              <a:gd name="connsiteY10" fmla="*/ 1120811 h 1849610"/>
              <a:gd name="connsiteX11" fmla="*/ 715192 w 953770"/>
              <a:gd name="connsiteY11" fmla="*/ 1002702 h 1849610"/>
              <a:gd name="connsiteX12" fmla="*/ 701040 w 953770"/>
              <a:gd name="connsiteY12" fmla="*/ 897110 h 1849610"/>
              <a:gd name="connsiteX13" fmla="*/ 693420 w 953770"/>
              <a:gd name="connsiteY13" fmla="*/ 881870 h 1849610"/>
              <a:gd name="connsiteX14" fmla="*/ 685800 w 953770"/>
              <a:gd name="connsiteY14" fmla="*/ 859010 h 1849610"/>
              <a:gd name="connsiteX15" fmla="*/ 674370 w 953770"/>
              <a:gd name="connsiteY15" fmla="*/ 832340 h 1849610"/>
              <a:gd name="connsiteX16" fmla="*/ 666750 w 953770"/>
              <a:gd name="connsiteY16" fmla="*/ 817100 h 1849610"/>
              <a:gd name="connsiteX17" fmla="*/ 659130 w 953770"/>
              <a:gd name="connsiteY17" fmla="*/ 794240 h 1849610"/>
              <a:gd name="connsiteX18" fmla="*/ 655320 w 953770"/>
              <a:gd name="connsiteY18" fmla="*/ 779000 h 1849610"/>
              <a:gd name="connsiteX19" fmla="*/ 647700 w 953770"/>
              <a:gd name="connsiteY19" fmla="*/ 767570 h 1849610"/>
              <a:gd name="connsiteX20" fmla="*/ 640080 w 953770"/>
              <a:gd name="connsiteY20" fmla="*/ 737090 h 1849610"/>
              <a:gd name="connsiteX21" fmla="*/ 636270 w 953770"/>
              <a:gd name="connsiteY21" fmla="*/ 725660 h 1849610"/>
              <a:gd name="connsiteX22" fmla="*/ 632460 w 953770"/>
              <a:gd name="connsiteY22" fmla="*/ 710420 h 1849610"/>
              <a:gd name="connsiteX23" fmla="*/ 624840 w 953770"/>
              <a:gd name="connsiteY23" fmla="*/ 698990 h 1849610"/>
              <a:gd name="connsiteX24" fmla="*/ 621030 w 953770"/>
              <a:gd name="connsiteY24" fmla="*/ 683750 h 1849610"/>
              <a:gd name="connsiteX25" fmla="*/ 605790 w 953770"/>
              <a:gd name="connsiteY25" fmla="*/ 653270 h 1849610"/>
              <a:gd name="connsiteX26" fmla="*/ 586740 w 953770"/>
              <a:gd name="connsiteY26" fmla="*/ 622790 h 1849610"/>
              <a:gd name="connsiteX27" fmla="*/ 567690 w 953770"/>
              <a:gd name="connsiteY27" fmla="*/ 584690 h 1849610"/>
              <a:gd name="connsiteX28" fmla="*/ 567690 w 953770"/>
              <a:gd name="connsiteY28" fmla="*/ 584690 h 1849610"/>
              <a:gd name="connsiteX29" fmla="*/ 537210 w 953770"/>
              <a:gd name="connsiteY29" fmla="*/ 538970 h 1849610"/>
              <a:gd name="connsiteX30" fmla="*/ 518160 w 953770"/>
              <a:gd name="connsiteY30" fmla="*/ 504680 h 1849610"/>
              <a:gd name="connsiteX31" fmla="*/ 510540 w 953770"/>
              <a:gd name="connsiteY31" fmla="*/ 493250 h 1849610"/>
              <a:gd name="connsiteX32" fmla="*/ 468630 w 953770"/>
              <a:gd name="connsiteY32" fmla="*/ 455150 h 1849610"/>
              <a:gd name="connsiteX33" fmla="*/ 434340 w 953770"/>
              <a:gd name="connsiteY33" fmla="*/ 417050 h 1849610"/>
              <a:gd name="connsiteX34" fmla="*/ 403860 w 953770"/>
              <a:gd name="connsiteY34" fmla="*/ 390380 h 1849610"/>
              <a:gd name="connsiteX35" fmla="*/ 369570 w 953770"/>
              <a:gd name="connsiteY35" fmla="*/ 359900 h 1849610"/>
              <a:gd name="connsiteX36" fmla="*/ 342900 w 953770"/>
              <a:gd name="connsiteY36" fmla="*/ 344660 h 1849610"/>
              <a:gd name="connsiteX37" fmla="*/ 308610 w 953770"/>
              <a:gd name="connsiteY37" fmla="*/ 317990 h 1849610"/>
              <a:gd name="connsiteX38" fmla="*/ 281940 w 953770"/>
              <a:gd name="connsiteY38" fmla="*/ 302750 h 1849610"/>
              <a:gd name="connsiteX39" fmla="*/ 270510 w 953770"/>
              <a:gd name="connsiteY39" fmla="*/ 295130 h 1849610"/>
              <a:gd name="connsiteX40" fmla="*/ 224246 w 953770"/>
              <a:gd name="connsiteY40" fmla="*/ 264106 h 1849610"/>
              <a:gd name="connsiteX41" fmla="*/ 188323 w 953770"/>
              <a:gd name="connsiteY41" fmla="*/ 247232 h 1849610"/>
              <a:gd name="connsiteX42" fmla="*/ 163286 w 953770"/>
              <a:gd name="connsiteY42" fmla="*/ 215120 h 1849610"/>
              <a:gd name="connsiteX43" fmla="*/ 117566 w 953770"/>
              <a:gd name="connsiteY43" fmla="*/ 195526 h 1849610"/>
              <a:gd name="connsiteX44" fmla="*/ 76200 w 953770"/>
              <a:gd name="connsiteY44" fmla="*/ 167768 h 1849610"/>
              <a:gd name="connsiteX45" fmla="*/ 30480 w 953770"/>
              <a:gd name="connsiteY45" fmla="*/ 142730 h 1849610"/>
              <a:gd name="connsiteX46" fmla="*/ 22860 w 953770"/>
              <a:gd name="connsiteY46" fmla="*/ 127490 h 1849610"/>
              <a:gd name="connsiteX47" fmla="*/ 11430 w 953770"/>
              <a:gd name="connsiteY47" fmla="*/ 119870 h 1849610"/>
              <a:gd name="connsiteX48" fmla="*/ 19050 w 953770"/>
              <a:gd name="connsiteY48" fmla="*/ 104630 h 1849610"/>
              <a:gd name="connsiteX49" fmla="*/ 30480 w 953770"/>
              <a:gd name="connsiteY49" fmla="*/ 116060 h 1849610"/>
              <a:gd name="connsiteX50" fmla="*/ 41910 w 953770"/>
              <a:gd name="connsiteY50" fmla="*/ 123680 h 1849610"/>
              <a:gd name="connsiteX51" fmla="*/ 60960 w 953770"/>
              <a:gd name="connsiteY51" fmla="*/ 127490 h 1849610"/>
              <a:gd name="connsiteX52" fmla="*/ 53340 w 953770"/>
              <a:gd name="connsiteY52" fmla="*/ 97010 h 1849610"/>
              <a:gd name="connsiteX53" fmla="*/ 49530 w 953770"/>
              <a:gd name="connsiteY53" fmla="*/ 77960 h 1849610"/>
              <a:gd name="connsiteX54" fmla="*/ 72390 w 953770"/>
              <a:gd name="connsiteY54" fmla="*/ 93200 h 1849610"/>
              <a:gd name="connsiteX55" fmla="*/ 83820 w 953770"/>
              <a:gd name="connsiteY55" fmla="*/ 70340 h 1849610"/>
              <a:gd name="connsiteX56" fmla="*/ 110490 w 953770"/>
              <a:gd name="connsiteY56" fmla="*/ 89390 h 1849610"/>
              <a:gd name="connsiteX57" fmla="*/ 118110 w 953770"/>
              <a:gd name="connsiteY57" fmla="*/ 74150 h 1849610"/>
              <a:gd name="connsiteX58" fmla="*/ 125730 w 953770"/>
              <a:gd name="connsiteY58" fmla="*/ 51290 h 1849610"/>
              <a:gd name="connsiteX59" fmla="*/ 133350 w 953770"/>
              <a:gd name="connsiteY59" fmla="*/ 62720 h 1849610"/>
              <a:gd name="connsiteX60" fmla="*/ 140970 w 953770"/>
              <a:gd name="connsiteY60" fmla="*/ 51290 h 1849610"/>
              <a:gd name="connsiteX61" fmla="*/ 182880 w 953770"/>
              <a:gd name="connsiteY61" fmla="*/ 39860 h 1849610"/>
              <a:gd name="connsiteX62" fmla="*/ 211182 w 953770"/>
              <a:gd name="connsiteY62" fmla="*/ 51834 h 1849610"/>
              <a:gd name="connsiteX63" fmla="*/ 242207 w 953770"/>
              <a:gd name="connsiteY63" fmla="*/ 74695 h 1849610"/>
              <a:gd name="connsiteX64" fmla="*/ 283573 w 953770"/>
              <a:gd name="connsiteY64" fmla="*/ 104085 h 1849610"/>
              <a:gd name="connsiteX65" fmla="*/ 349431 w 953770"/>
              <a:gd name="connsiteY65" fmla="*/ 132389 h 1849610"/>
              <a:gd name="connsiteX66" fmla="*/ 389165 w 953770"/>
              <a:gd name="connsiteY66" fmla="*/ 159058 h 1849610"/>
              <a:gd name="connsiteX67" fmla="*/ 421277 w 953770"/>
              <a:gd name="connsiteY67" fmla="*/ 181374 h 1849610"/>
              <a:gd name="connsiteX68" fmla="*/ 457200 w 953770"/>
              <a:gd name="connsiteY68" fmla="*/ 209677 h 1849610"/>
              <a:gd name="connsiteX69" fmla="*/ 524147 w 953770"/>
              <a:gd name="connsiteY69" fmla="*/ 265195 h 1849610"/>
              <a:gd name="connsiteX70" fmla="*/ 555716 w 953770"/>
              <a:gd name="connsiteY70" fmla="*/ 294586 h 1849610"/>
              <a:gd name="connsiteX71" fmla="*/ 594360 w 953770"/>
              <a:gd name="connsiteY71" fmla="*/ 331597 h 1849610"/>
              <a:gd name="connsiteX72" fmla="*/ 622119 w 953770"/>
              <a:gd name="connsiteY72" fmla="*/ 369697 h 1849610"/>
              <a:gd name="connsiteX73" fmla="*/ 647700 w 953770"/>
              <a:gd name="connsiteY73" fmla="*/ 390380 h 1849610"/>
              <a:gd name="connsiteX74" fmla="*/ 678180 w 953770"/>
              <a:gd name="connsiteY74" fmla="*/ 436100 h 1849610"/>
              <a:gd name="connsiteX75" fmla="*/ 704850 w 953770"/>
              <a:gd name="connsiteY75" fmla="*/ 474200 h 1849610"/>
              <a:gd name="connsiteX76" fmla="*/ 741317 w 953770"/>
              <a:gd name="connsiteY76" fmla="*/ 549312 h 1849610"/>
              <a:gd name="connsiteX77" fmla="*/ 767987 w 953770"/>
              <a:gd name="connsiteY77" fmla="*/ 599930 h 1849610"/>
              <a:gd name="connsiteX78" fmla="*/ 798467 w 953770"/>
              <a:gd name="connsiteY78" fmla="*/ 651093 h 1849610"/>
              <a:gd name="connsiteX79" fmla="*/ 807176 w 953770"/>
              <a:gd name="connsiteY79" fmla="*/ 567273 h 1849610"/>
              <a:gd name="connsiteX80" fmla="*/ 801188 w 953770"/>
              <a:gd name="connsiteY80" fmla="*/ 501959 h 1849610"/>
              <a:gd name="connsiteX81" fmla="*/ 796290 w 953770"/>
              <a:gd name="connsiteY81" fmla="*/ 401810 h 1849610"/>
              <a:gd name="connsiteX82" fmla="*/ 792480 w 953770"/>
              <a:gd name="connsiteY82" fmla="*/ 337040 h 1849610"/>
              <a:gd name="connsiteX83" fmla="*/ 784860 w 953770"/>
              <a:gd name="connsiteY83" fmla="*/ 291320 h 1849610"/>
              <a:gd name="connsiteX84" fmla="*/ 788670 w 953770"/>
              <a:gd name="connsiteY84" fmla="*/ 196070 h 1849610"/>
              <a:gd name="connsiteX85" fmla="*/ 792480 w 953770"/>
              <a:gd name="connsiteY85" fmla="*/ 177020 h 1849610"/>
              <a:gd name="connsiteX86" fmla="*/ 800100 w 953770"/>
              <a:gd name="connsiteY86" fmla="*/ 199880 h 1849610"/>
              <a:gd name="connsiteX87" fmla="*/ 803910 w 953770"/>
              <a:gd name="connsiteY87" fmla="*/ 237980 h 1849610"/>
              <a:gd name="connsiteX88" fmla="*/ 807720 w 953770"/>
              <a:gd name="connsiteY88" fmla="*/ 268460 h 1849610"/>
              <a:gd name="connsiteX89" fmla="*/ 815340 w 953770"/>
              <a:gd name="connsiteY89" fmla="*/ 257030 h 1849610"/>
              <a:gd name="connsiteX90" fmla="*/ 826770 w 953770"/>
              <a:gd name="connsiteY90" fmla="*/ 226550 h 1849610"/>
              <a:gd name="connsiteX91" fmla="*/ 845820 w 953770"/>
              <a:gd name="connsiteY91" fmla="*/ 180830 h 1849610"/>
              <a:gd name="connsiteX92" fmla="*/ 853440 w 953770"/>
              <a:gd name="connsiteY92" fmla="*/ 196070 h 1849610"/>
              <a:gd name="connsiteX93" fmla="*/ 868680 w 953770"/>
              <a:gd name="connsiteY93" fmla="*/ 218930 h 1849610"/>
              <a:gd name="connsiteX94" fmla="*/ 876300 w 953770"/>
              <a:gd name="connsiteY94" fmla="*/ 199880 h 1849610"/>
              <a:gd name="connsiteX95" fmla="*/ 883920 w 953770"/>
              <a:gd name="connsiteY95" fmla="*/ 188450 h 1849610"/>
              <a:gd name="connsiteX96" fmla="*/ 887730 w 953770"/>
              <a:gd name="connsiteY96" fmla="*/ 237980 h 1849610"/>
              <a:gd name="connsiteX97" fmla="*/ 894806 w 953770"/>
              <a:gd name="connsiteY97" fmla="*/ 265739 h 1849610"/>
              <a:gd name="connsiteX98" fmla="*/ 906780 w 953770"/>
              <a:gd name="connsiteY98" fmla="*/ 226550 h 1849610"/>
              <a:gd name="connsiteX99" fmla="*/ 929640 w 953770"/>
              <a:gd name="connsiteY99" fmla="*/ 218930 h 1849610"/>
              <a:gd name="connsiteX100" fmla="*/ 933450 w 953770"/>
              <a:gd name="connsiteY100" fmla="*/ 207500 h 1849610"/>
              <a:gd name="connsiteX101" fmla="*/ 944880 w 953770"/>
              <a:gd name="connsiteY101" fmla="*/ 241790 h 1849610"/>
              <a:gd name="connsiteX102" fmla="*/ 941070 w 953770"/>
              <a:gd name="connsiteY102" fmla="*/ 302750 h 1849610"/>
              <a:gd name="connsiteX103" fmla="*/ 944880 w 953770"/>
              <a:gd name="connsiteY103" fmla="*/ 401810 h 1849610"/>
              <a:gd name="connsiteX104" fmla="*/ 948690 w 953770"/>
              <a:gd name="connsiteY104" fmla="*/ 428480 h 1849610"/>
              <a:gd name="connsiteX105" fmla="*/ 952500 w 953770"/>
              <a:gd name="connsiteY105" fmla="*/ 470390 h 1849610"/>
              <a:gd name="connsiteX106" fmla="*/ 950867 w 953770"/>
              <a:gd name="connsiteY106" fmla="*/ 552033 h 1849610"/>
              <a:gd name="connsiteX107" fmla="*/ 945969 w 953770"/>
              <a:gd name="connsiteY107" fmla="*/ 645650 h 1849610"/>
              <a:gd name="connsiteX108" fmla="*/ 946513 w 953770"/>
              <a:gd name="connsiteY108" fmla="*/ 731647 h 1849610"/>
              <a:gd name="connsiteX109" fmla="*/ 938893 w 953770"/>
              <a:gd name="connsiteY109" fmla="*/ 788253 h 1849610"/>
              <a:gd name="connsiteX110" fmla="*/ 941070 w 953770"/>
              <a:gd name="connsiteY110" fmla="*/ 862820 h 1849610"/>
              <a:gd name="connsiteX111" fmla="*/ 933450 w 953770"/>
              <a:gd name="connsiteY111" fmla="*/ 935210 h 1849610"/>
              <a:gd name="connsiteX112" fmla="*/ 925830 w 953770"/>
              <a:gd name="connsiteY112" fmla="*/ 988550 h 1849610"/>
              <a:gd name="connsiteX113" fmla="*/ 929640 w 953770"/>
              <a:gd name="connsiteY113" fmla="*/ 1057130 h 1849610"/>
              <a:gd name="connsiteX114" fmla="*/ 927463 w 953770"/>
              <a:gd name="connsiteY114" fmla="*/ 1130608 h 1849610"/>
              <a:gd name="connsiteX115" fmla="*/ 917121 w 953770"/>
              <a:gd name="connsiteY115" fmla="*/ 1211707 h 1849610"/>
              <a:gd name="connsiteX116" fmla="*/ 917665 w 953770"/>
              <a:gd name="connsiteY116" fmla="*/ 1276477 h 1849610"/>
              <a:gd name="connsiteX117" fmla="*/ 907324 w 953770"/>
              <a:gd name="connsiteY117" fmla="*/ 1341247 h 1849610"/>
              <a:gd name="connsiteX118" fmla="*/ 910590 w 953770"/>
              <a:gd name="connsiteY118" fmla="*/ 1380980 h 1849610"/>
              <a:gd name="connsiteX119" fmla="*/ 902970 w 953770"/>
              <a:gd name="connsiteY119" fmla="*/ 1460446 h 1849610"/>
              <a:gd name="connsiteX120" fmla="*/ 898071 w 953770"/>
              <a:gd name="connsiteY120" fmla="*/ 1525216 h 1849610"/>
              <a:gd name="connsiteX121" fmla="*/ 892628 w 953770"/>
              <a:gd name="connsiteY121" fmla="*/ 1573113 h 1849610"/>
              <a:gd name="connsiteX122" fmla="*/ 887730 w 953770"/>
              <a:gd name="connsiteY122" fmla="*/ 1609580 h 1849610"/>
              <a:gd name="connsiteX123" fmla="*/ 891540 w 953770"/>
              <a:gd name="connsiteY123" fmla="*/ 1617200 h 1849610"/>
              <a:gd name="connsiteX0" fmla="*/ 643891 w 953770"/>
              <a:gd name="connsiteY0" fmla="*/ 1849610 h 1849610"/>
              <a:gd name="connsiteX1" fmla="*/ 692331 w 953770"/>
              <a:gd name="connsiteY1" fmla="*/ 1751094 h 1849610"/>
              <a:gd name="connsiteX2" fmla="*/ 699407 w 953770"/>
              <a:gd name="connsiteY2" fmla="*/ 1679793 h 1849610"/>
              <a:gd name="connsiteX3" fmla="*/ 717913 w 953770"/>
              <a:gd name="connsiteY3" fmla="*/ 1601416 h 1849610"/>
              <a:gd name="connsiteX4" fmla="*/ 730975 w 953770"/>
              <a:gd name="connsiteY4" fmla="*/ 1540456 h 1849610"/>
              <a:gd name="connsiteX5" fmla="*/ 725533 w 953770"/>
              <a:gd name="connsiteY5" fmla="*/ 1424522 h 1849610"/>
              <a:gd name="connsiteX6" fmla="*/ 729342 w 953770"/>
              <a:gd name="connsiteY6" fmla="*/ 1358120 h 1849610"/>
              <a:gd name="connsiteX7" fmla="*/ 725534 w 953770"/>
              <a:gd name="connsiteY7" fmla="*/ 1267224 h 1849610"/>
              <a:gd name="connsiteX8" fmla="*/ 717369 w 953770"/>
              <a:gd name="connsiteY8" fmla="*/ 1236745 h 1849610"/>
              <a:gd name="connsiteX9" fmla="*/ 724444 w 953770"/>
              <a:gd name="connsiteY9" fmla="*/ 1201366 h 1849610"/>
              <a:gd name="connsiteX10" fmla="*/ 716824 w 953770"/>
              <a:gd name="connsiteY10" fmla="*/ 1120811 h 1849610"/>
              <a:gd name="connsiteX11" fmla="*/ 715192 w 953770"/>
              <a:gd name="connsiteY11" fmla="*/ 1002702 h 1849610"/>
              <a:gd name="connsiteX12" fmla="*/ 701040 w 953770"/>
              <a:gd name="connsiteY12" fmla="*/ 897110 h 1849610"/>
              <a:gd name="connsiteX13" fmla="*/ 693420 w 953770"/>
              <a:gd name="connsiteY13" fmla="*/ 881870 h 1849610"/>
              <a:gd name="connsiteX14" fmla="*/ 685800 w 953770"/>
              <a:gd name="connsiteY14" fmla="*/ 859010 h 1849610"/>
              <a:gd name="connsiteX15" fmla="*/ 674370 w 953770"/>
              <a:gd name="connsiteY15" fmla="*/ 832340 h 1849610"/>
              <a:gd name="connsiteX16" fmla="*/ 666750 w 953770"/>
              <a:gd name="connsiteY16" fmla="*/ 817100 h 1849610"/>
              <a:gd name="connsiteX17" fmla="*/ 659130 w 953770"/>
              <a:gd name="connsiteY17" fmla="*/ 794240 h 1849610"/>
              <a:gd name="connsiteX18" fmla="*/ 655320 w 953770"/>
              <a:gd name="connsiteY18" fmla="*/ 779000 h 1849610"/>
              <a:gd name="connsiteX19" fmla="*/ 647700 w 953770"/>
              <a:gd name="connsiteY19" fmla="*/ 767570 h 1849610"/>
              <a:gd name="connsiteX20" fmla="*/ 640080 w 953770"/>
              <a:gd name="connsiteY20" fmla="*/ 737090 h 1849610"/>
              <a:gd name="connsiteX21" fmla="*/ 636270 w 953770"/>
              <a:gd name="connsiteY21" fmla="*/ 725660 h 1849610"/>
              <a:gd name="connsiteX22" fmla="*/ 632460 w 953770"/>
              <a:gd name="connsiteY22" fmla="*/ 710420 h 1849610"/>
              <a:gd name="connsiteX23" fmla="*/ 624840 w 953770"/>
              <a:gd name="connsiteY23" fmla="*/ 698990 h 1849610"/>
              <a:gd name="connsiteX24" fmla="*/ 621030 w 953770"/>
              <a:gd name="connsiteY24" fmla="*/ 683750 h 1849610"/>
              <a:gd name="connsiteX25" fmla="*/ 605790 w 953770"/>
              <a:gd name="connsiteY25" fmla="*/ 653270 h 1849610"/>
              <a:gd name="connsiteX26" fmla="*/ 586740 w 953770"/>
              <a:gd name="connsiteY26" fmla="*/ 622790 h 1849610"/>
              <a:gd name="connsiteX27" fmla="*/ 567690 w 953770"/>
              <a:gd name="connsiteY27" fmla="*/ 584690 h 1849610"/>
              <a:gd name="connsiteX28" fmla="*/ 567690 w 953770"/>
              <a:gd name="connsiteY28" fmla="*/ 584690 h 1849610"/>
              <a:gd name="connsiteX29" fmla="*/ 537210 w 953770"/>
              <a:gd name="connsiteY29" fmla="*/ 538970 h 1849610"/>
              <a:gd name="connsiteX30" fmla="*/ 518160 w 953770"/>
              <a:gd name="connsiteY30" fmla="*/ 504680 h 1849610"/>
              <a:gd name="connsiteX31" fmla="*/ 510540 w 953770"/>
              <a:gd name="connsiteY31" fmla="*/ 493250 h 1849610"/>
              <a:gd name="connsiteX32" fmla="*/ 468630 w 953770"/>
              <a:gd name="connsiteY32" fmla="*/ 455150 h 1849610"/>
              <a:gd name="connsiteX33" fmla="*/ 434340 w 953770"/>
              <a:gd name="connsiteY33" fmla="*/ 417050 h 1849610"/>
              <a:gd name="connsiteX34" fmla="*/ 403860 w 953770"/>
              <a:gd name="connsiteY34" fmla="*/ 390380 h 1849610"/>
              <a:gd name="connsiteX35" fmla="*/ 369570 w 953770"/>
              <a:gd name="connsiteY35" fmla="*/ 359900 h 1849610"/>
              <a:gd name="connsiteX36" fmla="*/ 342900 w 953770"/>
              <a:gd name="connsiteY36" fmla="*/ 344660 h 1849610"/>
              <a:gd name="connsiteX37" fmla="*/ 308610 w 953770"/>
              <a:gd name="connsiteY37" fmla="*/ 317990 h 1849610"/>
              <a:gd name="connsiteX38" fmla="*/ 281940 w 953770"/>
              <a:gd name="connsiteY38" fmla="*/ 302750 h 1849610"/>
              <a:gd name="connsiteX39" fmla="*/ 270510 w 953770"/>
              <a:gd name="connsiteY39" fmla="*/ 295130 h 1849610"/>
              <a:gd name="connsiteX40" fmla="*/ 224246 w 953770"/>
              <a:gd name="connsiteY40" fmla="*/ 264106 h 1849610"/>
              <a:gd name="connsiteX41" fmla="*/ 188323 w 953770"/>
              <a:gd name="connsiteY41" fmla="*/ 247232 h 1849610"/>
              <a:gd name="connsiteX42" fmla="*/ 163286 w 953770"/>
              <a:gd name="connsiteY42" fmla="*/ 215120 h 1849610"/>
              <a:gd name="connsiteX43" fmla="*/ 117566 w 953770"/>
              <a:gd name="connsiteY43" fmla="*/ 195526 h 1849610"/>
              <a:gd name="connsiteX44" fmla="*/ 76200 w 953770"/>
              <a:gd name="connsiteY44" fmla="*/ 167768 h 1849610"/>
              <a:gd name="connsiteX45" fmla="*/ 30480 w 953770"/>
              <a:gd name="connsiteY45" fmla="*/ 142730 h 1849610"/>
              <a:gd name="connsiteX46" fmla="*/ 22860 w 953770"/>
              <a:gd name="connsiteY46" fmla="*/ 127490 h 1849610"/>
              <a:gd name="connsiteX47" fmla="*/ 11430 w 953770"/>
              <a:gd name="connsiteY47" fmla="*/ 119870 h 1849610"/>
              <a:gd name="connsiteX48" fmla="*/ 19050 w 953770"/>
              <a:gd name="connsiteY48" fmla="*/ 104630 h 1849610"/>
              <a:gd name="connsiteX49" fmla="*/ 30480 w 953770"/>
              <a:gd name="connsiteY49" fmla="*/ 116060 h 1849610"/>
              <a:gd name="connsiteX50" fmla="*/ 41910 w 953770"/>
              <a:gd name="connsiteY50" fmla="*/ 123680 h 1849610"/>
              <a:gd name="connsiteX51" fmla="*/ 60960 w 953770"/>
              <a:gd name="connsiteY51" fmla="*/ 127490 h 1849610"/>
              <a:gd name="connsiteX52" fmla="*/ 53340 w 953770"/>
              <a:gd name="connsiteY52" fmla="*/ 97010 h 1849610"/>
              <a:gd name="connsiteX53" fmla="*/ 49530 w 953770"/>
              <a:gd name="connsiteY53" fmla="*/ 77960 h 1849610"/>
              <a:gd name="connsiteX54" fmla="*/ 72390 w 953770"/>
              <a:gd name="connsiteY54" fmla="*/ 93200 h 1849610"/>
              <a:gd name="connsiteX55" fmla="*/ 83820 w 953770"/>
              <a:gd name="connsiteY55" fmla="*/ 70340 h 1849610"/>
              <a:gd name="connsiteX56" fmla="*/ 110490 w 953770"/>
              <a:gd name="connsiteY56" fmla="*/ 89390 h 1849610"/>
              <a:gd name="connsiteX57" fmla="*/ 118110 w 953770"/>
              <a:gd name="connsiteY57" fmla="*/ 74150 h 1849610"/>
              <a:gd name="connsiteX58" fmla="*/ 125730 w 953770"/>
              <a:gd name="connsiteY58" fmla="*/ 51290 h 1849610"/>
              <a:gd name="connsiteX59" fmla="*/ 133350 w 953770"/>
              <a:gd name="connsiteY59" fmla="*/ 62720 h 1849610"/>
              <a:gd name="connsiteX60" fmla="*/ 140970 w 953770"/>
              <a:gd name="connsiteY60" fmla="*/ 51290 h 1849610"/>
              <a:gd name="connsiteX61" fmla="*/ 182880 w 953770"/>
              <a:gd name="connsiteY61" fmla="*/ 39860 h 1849610"/>
              <a:gd name="connsiteX62" fmla="*/ 211182 w 953770"/>
              <a:gd name="connsiteY62" fmla="*/ 51834 h 1849610"/>
              <a:gd name="connsiteX63" fmla="*/ 242207 w 953770"/>
              <a:gd name="connsiteY63" fmla="*/ 74695 h 1849610"/>
              <a:gd name="connsiteX64" fmla="*/ 283573 w 953770"/>
              <a:gd name="connsiteY64" fmla="*/ 104085 h 1849610"/>
              <a:gd name="connsiteX65" fmla="*/ 349431 w 953770"/>
              <a:gd name="connsiteY65" fmla="*/ 132389 h 1849610"/>
              <a:gd name="connsiteX66" fmla="*/ 389165 w 953770"/>
              <a:gd name="connsiteY66" fmla="*/ 159058 h 1849610"/>
              <a:gd name="connsiteX67" fmla="*/ 421277 w 953770"/>
              <a:gd name="connsiteY67" fmla="*/ 181374 h 1849610"/>
              <a:gd name="connsiteX68" fmla="*/ 457200 w 953770"/>
              <a:gd name="connsiteY68" fmla="*/ 209677 h 1849610"/>
              <a:gd name="connsiteX69" fmla="*/ 524147 w 953770"/>
              <a:gd name="connsiteY69" fmla="*/ 265195 h 1849610"/>
              <a:gd name="connsiteX70" fmla="*/ 555716 w 953770"/>
              <a:gd name="connsiteY70" fmla="*/ 294586 h 1849610"/>
              <a:gd name="connsiteX71" fmla="*/ 594360 w 953770"/>
              <a:gd name="connsiteY71" fmla="*/ 331597 h 1849610"/>
              <a:gd name="connsiteX72" fmla="*/ 622119 w 953770"/>
              <a:gd name="connsiteY72" fmla="*/ 369697 h 1849610"/>
              <a:gd name="connsiteX73" fmla="*/ 647700 w 953770"/>
              <a:gd name="connsiteY73" fmla="*/ 390380 h 1849610"/>
              <a:gd name="connsiteX74" fmla="*/ 678180 w 953770"/>
              <a:gd name="connsiteY74" fmla="*/ 436100 h 1849610"/>
              <a:gd name="connsiteX75" fmla="*/ 704850 w 953770"/>
              <a:gd name="connsiteY75" fmla="*/ 474200 h 1849610"/>
              <a:gd name="connsiteX76" fmla="*/ 741317 w 953770"/>
              <a:gd name="connsiteY76" fmla="*/ 549312 h 1849610"/>
              <a:gd name="connsiteX77" fmla="*/ 767987 w 953770"/>
              <a:gd name="connsiteY77" fmla="*/ 599930 h 1849610"/>
              <a:gd name="connsiteX78" fmla="*/ 798467 w 953770"/>
              <a:gd name="connsiteY78" fmla="*/ 651093 h 1849610"/>
              <a:gd name="connsiteX79" fmla="*/ 807176 w 953770"/>
              <a:gd name="connsiteY79" fmla="*/ 567273 h 1849610"/>
              <a:gd name="connsiteX80" fmla="*/ 801188 w 953770"/>
              <a:gd name="connsiteY80" fmla="*/ 501959 h 1849610"/>
              <a:gd name="connsiteX81" fmla="*/ 796290 w 953770"/>
              <a:gd name="connsiteY81" fmla="*/ 401810 h 1849610"/>
              <a:gd name="connsiteX82" fmla="*/ 792480 w 953770"/>
              <a:gd name="connsiteY82" fmla="*/ 337040 h 1849610"/>
              <a:gd name="connsiteX83" fmla="*/ 784860 w 953770"/>
              <a:gd name="connsiteY83" fmla="*/ 291320 h 1849610"/>
              <a:gd name="connsiteX84" fmla="*/ 788670 w 953770"/>
              <a:gd name="connsiteY84" fmla="*/ 196070 h 1849610"/>
              <a:gd name="connsiteX85" fmla="*/ 792480 w 953770"/>
              <a:gd name="connsiteY85" fmla="*/ 177020 h 1849610"/>
              <a:gd name="connsiteX86" fmla="*/ 800100 w 953770"/>
              <a:gd name="connsiteY86" fmla="*/ 199880 h 1849610"/>
              <a:gd name="connsiteX87" fmla="*/ 803910 w 953770"/>
              <a:gd name="connsiteY87" fmla="*/ 237980 h 1849610"/>
              <a:gd name="connsiteX88" fmla="*/ 807720 w 953770"/>
              <a:gd name="connsiteY88" fmla="*/ 268460 h 1849610"/>
              <a:gd name="connsiteX89" fmla="*/ 815340 w 953770"/>
              <a:gd name="connsiteY89" fmla="*/ 257030 h 1849610"/>
              <a:gd name="connsiteX90" fmla="*/ 826770 w 953770"/>
              <a:gd name="connsiteY90" fmla="*/ 226550 h 1849610"/>
              <a:gd name="connsiteX91" fmla="*/ 845820 w 953770"/>
              <a:gd name="connsiteY91" fmla="*/ 180830 h 1849610"/>
              <a:gd name="connsiteX92" fmla="*/ 853440 w 953770"/>
              <a:gd name="connsiteY92" fmla="*/ 196070 h 1849610"/>
              <a:gd name="connsiteX93" fmla="*/ 868680 w 953770"/>
              <a:gd name="connsiteY93" fmla="*/ 218930 h 1849610"/>
              <a:gd name="connsiteX94" fmla="*/ 876300 w 953770"/>
              <a:gd name="connsiteY94" fmla="*/ 199880 h 1849610"/>
              <a:gd name="connsiteX95" fmla="*/ 883920 w 953770"/>
              <a:gd name="connsiteY95" fmla="*/ 188450 h 1849610"/>
              <a:gd name="connsiteX96" fmla="*/ 887730 w 953770"/>
              <a:gd name="connsiteY96" fmla="*/ 237980 h 1849610"/>
              <a:gd name="connsiteX97" fmla="*/ 894806 w 953770"/>
              <a:gd name="connsiteY97" fmla="*/ 265739 h 1849610"/>
              <a:gd name="connsiteX98" fmla="*/ 906780 w 953770"/>
              <a:gd name="connsiteY98" fmla="*/ 226550 h 1849610"/>
              <a:gd name="connsiteX99" fmla="*/ 929640 w 953770"/>
              <a:gd name="connsiteY99" fmla="*/ 218930 h 1849610"/>
              <a:gd name="connsiteX100" fmla="*/ 933450 w 953770"/>
              <a:gd name="connsiteY100" fmla="*/ 207500 h 1849610"/>
              <a:gd name="connsiteX101" fmla="*/ 944880 w 953770"/>
              <a:gd name="connsiteY101" fmla="*/ 241790 h 1849610"/>
              <a:gd name="connsiteX102" fmla="*/ 941070 w 953770"/>
              <a:gd name="connsiteY102" fmla="*/ 302750 h 1849610"/>
              <a:gd name="connsiteX103" fmla="*/ 944880 w 953770"/>
              <a:gd name="connsiteY103" fmla="*/ 401810 h 1849610"/>
              <a:gd name="connsiteX104" fmla="*/ 948690 w 953770"/>
              <a:gd name="connsiteY104" fmla="*/ 428480 h 1849610"/>
              <a:gd name="connsiteX105" fmla="*/ 952500 w 953770"/>
              <a:gd name="connsiteY105" fmla="*/ 470390 h 1849610"/>
              <a:gd name="connsiteX106" fmla="*/ 950867 w 953770"/>
              <a:gd name="connsiteY106" fmla="*/ 552033 h 1849610"/>
              <a:gd name="connsiteX107" fmla="*/ 945969 w 953770"/>
              <a:gd name="connsiteY107" fmla="*/ 645650 h 1849610"/>
              <a:gd name="connsiteX108" fmla="*/ 946513 w 953770"/>
              <a:gd name="connsiteY108" fmla="*/ 731647 h 1849610"/>
              <a:gd name="connsiteX109" fmla="*/ 938893 w 953770"/>
              <a:gd name="connsiteY109" fmla="*/ 788253 h 1849610"/>
              <a:gd name="connsiteX110" fmla="*/ 941070 w 953770"/>
              <a:gd name="connsiteY110" fmla="*/ 862820 h 1849610"/>
              <a:gd name="connsiteX111" fmla="*/ 933450 w 953770"/>
              <a:gd name="connsiteY111" fmla="*/ 935210 h 1849610"/>
              <a:gd name="connsiteX112" fmla="*/ 925830 w 953770"/>
              <a:gd name="connsiteY112" fmla="*/ 988550 h 1849610"/>
              <a:gd name="connsiteX113" fmla="*/ 929640 w 953770"/>
              <a:gd name="connsiteY113" fmla="*/ 1057130 h 1849610"/>
              <a:gd name="connsiteX114" fmla="*/ 927463 w 953770"/>
              <a:gd name="connsiteY114" fmla="*/ 1130608 h 1849610"/>
              <a:gd name="connsiteX115" fmla="*/ 917121 w 953770"/>
              <a:gd name="connsiteY115" fmla="*/ 1211707 h 1849610"/>
              <a:gd name="connsiteX116" fmla="*/ 917665 w 953770"/>
              <a:gd name="connsiteY116" fmla="*/ 1276477 h 1849610"/>
              <a:gd name="connsiteX117" fmla="*/ 907324 w 953770"/>
              <a:gd name="connsiteY117" fmla="*/ 1341247 h 1849610"/>
              <a:gd name="connsiteX118" fmla="*/ 910590 w 953770"/>
              <a:gd name="connsiteY118" fmla="*/ 1380980 h 1849610"/>
              <a:gd name="connsiteX119" fmla="*/ 902970 w 953770"/>
              <a:gd name="connsiteY119" fmla="*/ 1460446 h 1849610"/>
              <a:gd name="connsiteX120" fmla="*/ 898071 w 953770"/>
              <a:gd name="connsiteY120" fmla="*/ 1525216 h 1849610"/>
              <a:gd name="connsiteX121" fmla="*/ 892628 w 953770"/>
              <a:gd name="connsiteY121" fmla="*/ 1573113 h 1849610"/>
              <a:gd name="connsiteX122" fmla="*/ 887730 w 953770"/>
              <a:gd name="connsiteY122" fmla="*/ 1609580 h 1849610"/>
              <a:gd name="connsiteX123" fmla="*/ 643891 w 953770"/>
              <a:gd name="connsiteY123" fmla="*/ 1849610 h 1849610"/>
              <a:gd name="connsiteX0" fmla="*/ 643891 w 953770"/>
              <a:gd name="connsiteY0" fmla="*/ 1849610 h 1849610"/>
              <a:gd name="connsiteX1" fmla="*/ 692331 w 953770"/>
              <a:gd name="connsiteY1" fmla="*/ 1751094 h 1849610"/>
              <a:gd name="connsiteX2" fmla="*/ 699407 w 953770"/>
              <a:gd name="connsiteY2" fmla="*/ 1679793 h 1849610"/>
              <a:gd name="connsiteX3" fmla="*/ 717913 w 953770"/>
              <a:gd name="connsiteY3" fmla="*/ 1601416 h 1849610"/>
              <a:gd name="connsiteX4" fmla="*/ 730975 w 953770"/>
              <a:gd name="connsiteY4" fmla="*/ 1540456 h 1849610"/>
              <a:gd name="connsiteX5" fmla="*/ 725533 w 953770"/>
              <a:gd name="connsiteY5" fmla="*/ 1424522 h 1849610"/>
              <a:gd name="connsiteX6" fmla="*/ 729342 w 953770"/>
              <a:gd name="connsiteY6" fmla="*/ 1358120 h 1849610"/>
              <a:gd name="connsiteX7" fmla="*/ 725534 w 953770"/>
              <a:gd name="connsiteY7" fmla="*/ 1267224 h 1849610"/>
              <a:gd name="connsiteX8" fmla="*/ 717369 w 953770"/>
              <a:gd name="connsiteY8" fmla="*/ 1236745 h 1849610"/>
              <a:gd name="connsiteX9" fmla="*/ 724444 w 953770"/>
              <a:gd name="connsiteY9" fmla="*/ 1201366 h 1849610"/>
              <a:gd name="connsiteX10" fmla="*/ 716824 w 953770"/>
              <a:gd name="connsiteY10" fmla="*/ 1120811 h 1849610"/>
              <a:gd name="connsiteX11" fmla="*/ 715192 w 953770"/>
              <a:gd name="connsiteY11" fmla="*/ 1002702 h 1849610"/>
              <a:gd name="connsiteX12" fmla="*/ 701040 w 953770"/>
              <a:gd name="connsiteY12" fmla="*/ 897110 h 1849610"/>
              <a:gd name="connsiteX13" fmla="*/ 693420 w 953770"/>
              <a:gd name="connsiteY13" fmla="*/ 881870 h 1849610"/>
              <a:gd name="connsiteX14" fmla="*/ 685800 w 953770"/>
              <a:gd name="connsiteY14" fmla="*/ 859010 h 1849610"/>
              <a:gd name="connsiteX15" fmla="*/ 674370 w 953770"/>
              <a:gd name="connsiteY15" fmla="*/ 832340 h 1849610"/>
              <a:gd name="connsiteX16" fmla="*/ 666750 w 953770"/>
              <a:gd name="connsiteY16" fmla="*/ 817100 h 1849610"/>
              <a:gd name="connsiteX17" fmla="*/ 659130 w 953770"/>
              <a:gd name="connsiteY17" fmla="*/ 794240 h 1849610"/>
              <a:gd name="connsiteX18" fmla="*/ 655320 w 953770"/>
              <a:gd name="connsiteY18" fmla="*/ 779000 h 1849610"/>
              <a:gd name="connsiteX19" fmla="*/ 647700 w 953770"/>
              <a:gd name="connsiteY19" fmla="*/ 767570 h 1849610"/>
              <a:gd name="connsiteX20" fmla="*/ 640080 w 953770"/>
              <a:gd name="connsiteY20" fmla="*/ 737090 h 1849610"/>
              <a:gd name="connsiteX21" fmla="*/ 636270 w 953770"/>
              <a:gd name="connsiteY21" fmla="*/ 725660 h 1849610"/>
              <a:gd name="connsiteX22" fmla="*/ 632460 w 953770"/>
              <a:gd name="connsiteY22" fmla="*/ 710420 h 1849610"/>
              <a:gd name="connsiteX23" fmla="*/ 624840 w 953770"/>
              <a:gd name="connsiteY23" fmla="*/ 698990 h 1849610"/>
              <a:gd name="connsiteX24" fmla="*/ 621030 w 953770"/>
              <a:gd name="connsiteY24" fmla="*/ 683750 h 1849610"/>
              <a:gd name="connsiteX25" fmla="*/ 605790 w 953770"/>
              <a:gd name="connsiteY25" fmla="*/ 653270 h 1849610"/>
              <a:gd name="connsiteX26" fmla="*/ 586740 w 953770"/>
              <a:gd name="connsiteY26" fmla="*/ 622790 h 1849610"/>
              <a:gd name="connsiteX27" fmla="*/ 567690 w 953770"/>
              <a:gd name="connsiteY27" fmla="*/ 584690 h 1849610"/>
              <a:gd name="connsiteX28" fmla="*/ 567690 w 953770"/>
              <a:gd name="connsiteY28" fmla="*/ 584690 h 1849610"/>
              <a:gd name="connsiteX29" fmla="*/ 537210 w 953770"/>
              <a:gd name="connsiteY29" fmla="*/ 538970 h 1849610"/>
              <a:gd name="connsiteX30" fmla="*/ 518160 w 953770"/>
              <a:gd name="connsiteY30" fmla="*/ 504680 h 1849610"/>
              <a:gd name="connsiteX31" fmla="*/ 510540 w 953770"/>
              <a:gd name="connsiteY31" fmla="*/ 493250 h 1849610"/>
              <a:gd name="connsiteX32" fmla="*/ 468630 w 953770"/>
              <a:gd name="connsiteY32" fmla="*/ 455150 h 1849610"/>
              <a:gd name="connsiteX33" fmla="*/ 434340 w 953770"/>
              <a:gd name="connsiteY33" fmla="*/ 417050 h 1849610"/>
              <a:gd name="connsiteX34" fmla="*/ 403860 w 953770"/>
              <a:gd name="connsiteY34" fmla="*/ 390380 h 1849610"/>
              <a:gd name="connsiteX35" fmla="*/ 369570 w 953770"/>
              <a:gd name="connsiteY35" fmla="*/ 359900 h 1849610"/>
              <a:gd name="connsiteX36" fmla="*/ 342900 w 953770"/>
              <a:gd name="connsiteY36" fmla="*/ 344660 h 1849610"/>
              <a:gd name="connsiteX37" fmla="*/ 308610 w 953770"/>
              <a:gd name="connsiteY37" fmla="*/ 317990 h 1849610"/>
              <a:gd name="connsiteX38" fmla="*/ 281940 w 953770"/>
              <a:gd name="connsiteY38" fmla="*/ 302750 h 1849610"/>
              <a:gd name="connsiteX39" fmla="*/ 270510 w 953770"/>
              <a:gd name="connsiteY39" fmla="*/ 295130 h 1849610"/>
              <a:gd name="connsiteX40" fmla="*/ 224246 w 953770"/>
              <a:gd name="connsiteY40" fmla="*/ 264106 h 1849610"/>
              <a:gd name="connsiteX41" fmla="*/ 188323 w 953770"/>
              <a:gd name="connsiteY41" fmla="*/ 247232 h 1849610"/>
              <a:gd name="connsiteX42" fmla="*/ 163286 w 953770"/>
              <a:gd name="connsiteY42" fmla="*/ 215120 h 1849610"/>
              <a:gd name="connsiteX43" fmla="*/ 117566 w 953770"/>
              <a:gd name="connsiteY43" fmla="*/ 195526 h 1849610"/>
              <a:gd name="connsiteX44" fmla="*/ 76200 w 953770"/>
              <a:gd name="connsiteY44" fmla="*/ 167768 h 1849610"/>
              <a:gd name="connsiteX45" fmla="*/ 30480 w 953770"/>
              <a:gd name="connsiteY45" fmla="*/ 142730 h 1849610"/>
              <a:gd name="connsiteX46" fmla="*/ 22860 w 953770"/>
              <a:gd name="connsiteY46" fmla="*/ 127490 h 1849610"/>
              <a:gd name="connsiteX47" fmla="*/ 11430 w 953770"/>
              <a:gd name="connsiteY47" fmla="*/ 119870 h 1849610"/>
              <a:gd name="connsiteX48" fmla="*/ 19050 w 953770"/>
              <a:gd name="connsiteY48" fmla="*/ 104630 h 1849610"/>
              <a:gd name="connsiteX49" fmla="*/ 30480 w 953770"/>
              <a:gd name="connsiteY49" fmla="*/ 116060 h 1849610"/>
              <a:gd name="connsiteX50" fmla="*/ 41910 w 953770"/>
              <a:gd name="connsiteY50" fmla="*/ 123680 h 1849610"/>
              <a:gd name="connsiteX51" fmla="*/ 60960 w 953770"/>
              <a:gd name="connsiteY51" fmla="*/ 127490 h 1849610"/>
              <a:gd name="connsiteX52" fmla="*/ 53340 w 953770"/>
              <a:gd name="connsiteY52" fmla="*/ 97010 h 1849610"/>
              <a:gd name="connsiteX53" fmla="*/ 49530 w 953770"/>
              <a:gd name="connsiteY53" fmla="*/ 77960 h 1849610"/>
              <a:gd name="connsiteX54" fmla="*/ 72390 w 953770"/>
              <a:gd name="connsiteY54" fmla="*/ 93200 h 1849610"/>
              <a:gd name="connsiteX55" fmla="*/ 83820 w 953770"/>
              <a:gd name="connsiteY55" fmla="*/ 70340 h 1849610"/>
              <a:gd name="connsiteX56" fmla="*/ 110490 w 953770"/>
              <a:gd name="connsiteY56" fmla="*/ 89390 h 1849610"/>
              <a:gd name="connsiteX57" fmla="*/ 118110 w 953770"/>
              <a:gd name="connsiteY57" fmla="*/ 74150 h 1849610"/>
              <a:gd name="connsiteX58" fmla="*/ 125730 w 953770"/>
              <a:gd name="connsiteY58" fmla="*/ 51290 h 1849610"/>
              <a:gd name="connsiteX59" fmla="*/ 133350 w 953770"/>
              <a:gd name="connsiteY59" fmla="*/ 62720 h 1849610"/>
              <a:gd name="connsiteX60" fmla="*/ 140970 w 953770"/>
              <a:gd name="connsiteY60" fmla="*/ 51290 h 1849610"/>
              <a:gd name="connsiteX61" fmla="*/ 182880 w 953770"/>
              <a:gd name="connsiteY61" fmla="*/ 39860 h 1849610"/>
              <a:gd name="connsiteX62" fmla="*/ 211182 w 953770"/>
              <a:gd name="connsiteY62" fmla="*/ 51834 h 1849610"/>
              <a:gd name="connsiteX63" fmla="*/ 242207 w 953770"/>
              <a:gd name="connsiteY63" fmla="*/ 74695 h 1849610"/>
              <a:gd name="connsiteX64" fmla="*/ 283573 w 953770"/>
              <a:gd name="connsiteY64" fmla="*/ 104085 h 1849610"/>
              <a:gd name="connsiteX65" fmla="*/ 349431 w 953770"/>
              <a:gd name="connsiteY65" fmla="*/ 132389 h 1849610"/>
              <a:gd name="connsiteX66" fmla="*/ 389165 w 953770"/>
              <a:gd name="connsiteY66" fmla="*/ 159058 h 1849610"/>
              <a:gd name="connsiteX67" fmla="*/ 421277 w 953770"/>
              <a:gd name="connsiteY67" fmla="*/ 181374 h 1849610"/>
              <a:gd name="connsiteX68" fmla="*/ 457200 w 953770"/>
              <a:gd name="connsiteY68" fmla="*/ 209677 h 1849610"/>
              <a:gd name="connsiteX69" fmla="*/ 524147 w 953770"/>
              <a:gd name="connsiteY69" fmla="*/ 265195 h 1849610"/>
              <a:gd name="connsiteX70" fmla="*/ 555716 w 953770"/>
              <a:gd name="connsiteY70" fmla="*/ 294586 h 1849610"/>
              <a:gd name="connsiteX71" fmla="*/ 594360 w 953770"/>
              <a:gd name="connsiteY71" fmla="*/ 331597 h 1849610"/>
              <a:gd name="connsiteX72" fmla="*/ 622119 w 953770"/>
              <a:gd name="connsiteY72" fmla="*/ 369697 h 1849610"/>
              <a:gd name="connsiteX73" fmla="*/ 647700 w 953770"/>
              <a:gd name="connsiteY73" fmla="*/ 390380 h 1849610"/>
              <a:gd name="connsiteX74" fmla="*/ 678180 w 953770"/>
              <a:gd name="connsiteY74" fmla="*/ 436100 h 1849610"/>
              <a:gd name="connsiteX75" fmla="*/ 704850 w 953770"/>
              <a:gd name="connsiteY75" fmla="*/ 474200 h 1849610"/>
              <a:gd name="connsiteX76" fmla="*/ 741317 w 953770"/>
              <a:gd name="connsiteY76" fmla="*/ 549312 h 1849610"/>
              <a:gd name="connsiteX77" fmla="*/ 767987 w 953770"/>
              <a:gd name="connsiteY77" fmla="*/ 599930 h 1849610"/>
              <a:gd name="connsiteX78" fmla="*/ 798467 w 953770"/>
              <a:gd name="connsiteY78" fmla="*/ 651093 h 1849610"/>
              <a:gd name="connsiteX79" fmla="*/ 807176 w 953770"/>
              <a:gd name="connsiteY79" fmla="*/ 567273 h 1849610"/>
              <a:gd name="connsiteX80" fmla="*/ 801188 w 953770"/>
              <a:gd name="connsiteY80" fmla="*/ 501959 h 1849610"/>
              <a:gd name="connsiteX81" fmla="*/ 796290 w 953770"/>
              <a:gd name="connsiteY81" fmla="*/ 401810 h 1849610"/>
              <a:gd name="connsiteX82" fmla="*/ 792480 w 953770"/>
              <a:gd name="connsiteY82" fmla="*/ 337040 h 1849610"/>
              <a:gd name="connsiteX83" fmla="*/ 784860 w 953770"/>
              <a:gd name="connsiteY83" fmla="*/ 291320 h 1849610"/>
              <a:gd name="connsiteX84" fmla="*/ 788670 w 953770"/>
              <a:gd name="connsiteY84" fmla="*/ 196070 h 1849610"/>
              <a:gd name="connsiteX85" fmla="*/ 792480 w 953770"/>
              <a:gd name="connsiteY85" fmla="*/ 177020 h 1849610"/>
              <a:gd name="connsiteX86" fmla="*/ 800100 w 953770"/>
              <a:gd name="connsiteY86" fmla="*/ 199880 h 1849610"/>
              <a:gd name="connsiteX87" fmla="*/ 803910 w 953770"/>
              <a:gd name="connsiteY87" fmla="*/ 237980 h 1849610"/>
              <a:gd name="connsiteX88" fmla="*/ 807720 w 953770"/>
              <a:gd name="connsiteY88" fmla="*/ 268460 h 1849610"/>
              <a:gd name="connsiteX89" fmla="*/ 815340 w 953770"/>
              <a:gd name="connsiteY89" fmla="*/ 257030 h 1849610"/>
              <a:gd name="connsiteX90" fmla="*/ 826770 w 953770"/>
              <a:gd name="connsiteY90" fmla="*/ 226550 h 1849610"/>
              <a:gd name="connsiteX91" fmla="*/ 845820 w 953770"/>
              <a:gd name="connsiteY91" fmla="*/ 180830 h 1849610"/>
              <a:gd name="connsiteX92" fmla="*/ 853440 w 953770"/>
              <a:gd name="connsiteY92" fmla="*/ 196070 h 1849610"/>
              <a:gd name="connsiteX93" fmla="*/ 868680 w 953770"/>
              <a:gd name="connsiteY93" fmla="*/ 218930 h 1849610"/>
              <a:gd name="connsiteX94" fmla="*/ 876300 w 953770"/>
              <a:gd name="connsiteY94" fmla="*/ 199880 h 1849610"/>
              <a:gd name="connsiteX95" fmla="*/ 883920 w 953770"/>
              <a:gd name="connsiteY95" fmla="*/ 188450 h 1849610"/>
              <a:gd name="connsiteX96" fmla="*/ 887730 w 953770"/>
              <a:gd name="connsiteY96" fmla="*/ 237980 h 1849610"/>
              <a:gd name="connsiteX97" fmla="*/ 894806 w 953770"/>
              <a:gd name="connsiteY97" fmla="*/ 265739 h 1849610"/>
              <a:gd name="connsiteX98" fmla="*/ 906780 w 953770"/>
              <a:gd name="connsiteY98" fmla="*/ 226550 h 1849610"/>
              <a:gd name="connsiteX99" fmla="*/ 929640 w 953770"/>
              <a:gd name="connsiteY99" fmla="*/ 218930 h 1849610"/>
              <a:gd name="connsiteX100" fmla="*/ 933450 w 953770"/>
              <a:gd name="connsiteY100" fmla="*/ 207500 h 1849610"/>
              <a:gd name="connsiteX101" fmla="*/ 944880 w 953770"/>
              <a:gd name="connsiteY101" fmla="*/ 241790 h 1849610"/>
              <a:gd name="connsiteX102" fmla="*/ 941070 w 953770"/>
              <a:gd name="connsiteY102" fmla="*/ 302750 h 1849610"/>
              <a:gd name="connsiteX103" fmla="*/ 944880 w 953770"/>
              <a:gd name="connsiteY103" fmla="*/ 401810 h 1849610"/>
              <a:gd name="connsiteX104" fmla="*/ 948690 w 953770"/>
              <a:gd name="connsiteY104" fmla="*/ 428480 h 1849610"/>
              <a:gd name="connsiteX105" fmla="*/ 952500 w 953770"/>
              <a:gd name="connsiteY105" fmla="*/ 470390 h 1849610"/>
              <a:gd name="connsiteX106" fmla="*/ 950867 w 953770"/>
              <a:gd name="connsiteY106" fmla="*/ 552033 h 1849610"/>
              <a:gd name="connsiteX107" fmla="*/ 945969 w 953770"/>
              <a:gd name="connsiteY107" fmla="*/ 645650 h 1849610"/>
              <a:gd name="connsiteX108" fmla="*/ 946513 w 953770"/>
              <a:gd name="connsiteY108" fmla="*/ 731647 h 1849610"/>
              <a:gd name="connsiteX109" fmla="*/ 938893 w 953770"/>
              <a:gd name="connsiteY109" fmla="*/ 788253 h 1849610"/>
              <a:gd name="connsiteX110" fmla="*/ 941070 w 953770"/>
              <a:gd name="connsiteY110" fmla="*/ 862820 h 1849610"/>
              <a:gd name="connsiteX111" fmla="*/ 933450 w 953770"/>
              <a:gd name="connsiteY111" fmla="*/ 935210 h 1849610"/>
              <a:gd name="connsiteX112" fmla="*/ 925830 w 953770"/>
              <a:gd name="connsiteY112" fmla="*/ 988550 h 1849610"/>
              <a:gd name="connsiteX113" fmla="*/ 929640 w 953770"/>
              <a:gd name="connsiteY113" fmla="*/ 1057130 h 1849610"/>
              <a:gd name="connsiteX114" fmla="*/ 927463 w 953770"/>
              <a:gd name="connsiteY114" fmla="*/ 1130608 h 1849610"/>
              <a:gd name="connsiteX115" fmla="*/ 917121 w 953770"/>
              <a:gd name="connsiteY115" fmla="*/ 1211707 h 1849610"/>
              <a:gd name="connsiteX116" fmla="*/ 917665 w 953770"/>
              <a:gd name="connsiteY116" fmla="*/ 1276477 h 1849610"/>
              <a:gd name="connsiteX117" fmla="*/ 907324 w 953770"/>
              <a:gd name="connsiteY117" fmla="*/ 1341247 h 1849610"/>
              <a:gd name="connsiteX118" fmla="*/ 910590 w 953770"/>
              <a:gd name="connsiteY118" fmla="*/ 1380980 h 1849610"/>
              <a:gd name="connsiteX119" fmla="*/ 902970 w 953770"/>
              <a:gd name="connsiteY119" fmla="*/ 1460446 h 1849610"/>
              <a:gd name="connsiteX120" fmla="*/ 898071 w 953770"/>
              <a:gd name="connsiteY120" fmla="*/ 1525216 h 1849610"/>
              <a:gd name="connsiteX121" fmla="*/ 892628 w 953770"/>
              <a:gd name="connsiteY121" fmla="*/ 1573113 h 1849610"/>
              <a:gd name="connsiteX122" fmla="*/ 887730 w 953770"/>
              <a:gd name="connsiteY122" fmla="*/ 1609580 h 1849610"/>
              <a:gd name="connsiteX123" fmla="*/ 643891 w 953770"/>
              <a:gd name="connsiteY123" fmla="*/ 1849610 h 1849610"/>
              <a:gd name="connsiteX124" fmla="*/ 643891 w 953770"/>
              <a:gd name="connsiteY124" fmla="*/ 1849610 h 1849610"/>
              <a:gd name="connsiteX0" fmla="*/ 643891 w 953770"/>
              <a:gd name="connsiteY0" fmla="*/ 1849610 h 1849610"/>
              <a:gd name="connsiteX1" fmla="*/ 692331 w 953770"/>
              <a:gd name="connsiteY1" fmla="*/ 1751094 h 1849610"/>
              <a:gd name="connsiteX2" fmla="*/ 699407 w 953770"/>
              <a:gd name="connsiteY2" fmla="*/ 1679793 h 1849610"/>
              <a:gd name="connsiteX3" fmla="*/ 717913 w 953770"/>
              <a:gd name="connsiteY3" fmla="*/ 1601416 h 1849610"/>
              <a:gd name="connsiteX4" fmla="*/ 730975 w 953770"/>
              <a:gd name="connsiteY4" fmla="*/ 1540456 h 1849610"/>
              <a:gd name="connsiteX5" fmla="*/ 725533 w 953770"/>
              <a:gd name="connsiteY5" fmla="*/ 1424522 h 1849610"/>
              <a:gd name="connsiteX6" fmla="*/ 729342 w 953770"/>
              <a:gd name="connsiteY6" fmla="*/ 1358120 h 1849610"/>
              <a:gd name="connsiteX7" fmla="*/ 725534 w 953770"/>
              <a:gd name="connsiteY7" fmla="*/ 1267224 h 1849610"/>
              <a:gd name="connsiteX8" fmla="*/ 717369 w 953770"/>
              <a:gd name="connsiteY8" fmla="*/ 1236745 h 1849610"/>
              <a:gd name="connsiteX9" fmla="*/ 724444 w 953770"/>
              <a:gd name="connsiteY9" fmla="*/ 1201366 h 1849610"/>
              <a:gd name="connsiteX10" fmla="*/ 716824 w 953770"/>
              <a:gd name="connsiteY10" fmla="*/ 1120811 h 1849610"/>
              <a:gd name="connsiteX11" fmla="*/ 715192 w 953770"/>
              <a:gd name="connsiteY11" fmla="*/ 1002702 h 1849610"/>
              <a:gd name="connsiteX12" fmla="*/ 709204 w 953770"/>
              <a:gd name="connsiteY12" fmla="*/ 946096 h 1849610"/>
              <a:gd name="connsiteX13" fmla="*/ 693420 w 953770"/>
              <a:gd name="connsiteY13" fmla="*/ 881870 h 1849610"/>
              <a:gd name="connsiteX14" fmla="*/ 685800 w 953770"/>
              <a:gd name="connsiteY14" fmla="*/ 859010 h 1849610"/>
              <a:gd name="connsiteX15" fmla="*/ 674370 w 953770"/>
              <a:gd name="connsiteY15" fmla="*/ 832340 h 1849610"/>
              <a:gd name="connsiteX16" fmla="*/ 666750 w 953770"/>
              <a:gd name="connsiteY16" fmla="*/ 817100 h 1849610"/>
              <a:gd name="connsiteX17" fmla="*/ 659130 w 953770"/>
              <a:gd name="connsiteY17" fmla="*/ 794240 h 1849610"/>
              <a:gd name="connsiteX18" fmla="*/ 655320 w 953770"/>
              <a:gd name="connsiteY18" fmla="*/ 779000 h 1849610"/>
              <a:gd name="connsiteX19" fmla="*/ 647700 w 953770"/>
              <a:gd name="connsiteY19" fmla="*/ 767570 h 1849610"/>
              <a:gd name="connsiteX20" fmla="*/ 640080 w 953770"/>
              <a:gd name="connsiteY20" fmla="*/ 737090 h 1849610"/>
              <a:gd name="connsiteX21" fmla="*/ 636270 w 953770"/>
              <a:gd name="connsiteY21" fmla="*/ 725660 h 1849610"/>
              <a:gd name="connsiteX22" fmla="*/ 632460 w 953770"/>
              <a:gd name="connsiteY22" fmla="*/ 710420 h 1849610"/>
              <a:gd name="connsiteX23" fmla="*/ 624840 w 953770"/>
              <a:gd name="connsiteY23" fmla="*/ 698990 h 1849610"/>
              <a:gd name="connsiteX24" fmla="*/ 621030 w 953770"/>
              <a:gd name="connsiteY24" fmla="*/ 683750 h 1849610"/>
              <a:gd name="connsiteX25" fmla="*/ 605790 w 953770"/>
              <a:gd name="connsiteY25" fmla="*/ 653270 h 1849610"/>
              <a:gd name="connsiteX26" fmla="*/ 586740 w 953770"/>
              <a:gd name="connsiteY26" fmla="*/ 622790 h 1849610"/>
              <a:gd name="connsiteX27" fmla="*/ 567690 w 953770"/>
              <a:gd name="connsiteY27" fmla="*/ 584690 h 1849610"/>
              <a:gd name="connsiteX28" fmla="*/ 567690 w 953770"/>
              <a:gd name="connsiteY28" fmla="*/ 584690 h 1849610"/>
              <a:gd name="connsiteX29" fmla="*/ 537210 w 953770"/>
              <a:gd name="connsiteY29" fmla="*/ 538970 h 1849610"/>
              <a:gd name="connsiteX30" fmla="*/ 518160 w 953770"/>
              <a:gd name="connsiteY30" fmla="*/ 504680 h 1849610"/>
              <a:gd name="connsiteX31" fmla="*/ 510540 w 953770"/>
              <a:gd name="connsiteY31" fmla="*/ 493250 h 1849610"/>
              <a:gd name="connsiteX32" fmla="*/ 468630 w 953770"/>
              <a:gd name="connsiteY32" fmla="*/ 455150 h 1849610"/>
              <a:gd name="connsiteX33" fmla="*/ 434340 w 953770"/>
              <a:gd name="connsiteY33" fmla="*/ 417050 h 1849610"/>
              <a:gd name="connsiteX34" fmla="*/ 403860 w 953770"/>
              <a:gd name="connsiteY34" fmla="*/ 390380 h 1849610"/>
              <a:gd name="connsiteX35" fmla="*/ 369570 w 953770"/>
              <a:gd name="connsiteY35" fmla="*/ 359900 h 1849610"/>
              <a:gd name="connsiteX36" fmla="*/ 342900 w 953770"/>
              <a:gd name="connsiteY36" fmla="*/ 344660 h 1849610"/>
              <a:gd name="connsiteX37" fmla="*/ 308610 w 953770"/>
              <a:gd name="connsiteY37" fmla="*/ 317990 h 1849610"/>
              <a:gd name="connsiteX38" fmla="*/ 281940 w 953770"/>
              <a:gd name="connsiteY38" fmla="*/ 302750 h 1849610"/>
              <a:gd name="connsiteX39" fmla="*/ 270510 w 953770"/>
              <a:gd name="connsiteY39" fmla="*/ 295130 h 1849610"/>
              <a:gd name="connsiteX40" fmla="*/ 224246 w 953770"/>
              <a:gd name="connsiteY40" fmla="*/ 264106 h 1849610"/>
              <a:gd name="connsiteX41" fmla="*/ 188323 w 953770"/>
              <a:gd name="connsiteY41" fmla="*/ 247232 h 1849610"/>
              <a:gd name="connsiteX42" fmla="*/ 163286 w 953770"/>
              <a:gd name="connsiteY42" fmla="*/ 215120 h 1849610"/>
              <a:gd name="connsiteX43" fmla="*/ 117566 w 953770"/>
              <a:gd name="connsiteY43" fmla="*/ 195526 h 1849610"/>
              <a:gd name="connsiteX44" fmla="*/ 76200 w 953770"/>
              <a:gd name="connsiteY44" fmla="*/ 167768 h 1849610"/>
              <a:gd name="connsiteX45" fmla="*/ 30480 w 953770"/>
              <a:gd name="connsiteY45" fmla="*/ 142730 h 1849610"/>
              <a:gd name="connsiteX46" fmla="*/ 22860 w 953770"/>
              <a:gd name="connsiteY46" fmla="*/ 127490 h 1849610"/>
              <a:gd name="connsiteX47" fmla="*/ 11430 w 953770"/>
              <a:gd name="connsiteY47" fmla="*/ 119870 h 1849610"/>
              <a:gd name="connsiteX48" fmla="*/ 19050 w 953770"/>
              <a:gd name="connsiteY48" fmla="*/ 104630 h 1849610"/>
              <a:gd name="connsiteX49" fmla="*/ 30480 w 953770"/>
              <a:gd name="connsiteY49" fmla="*/ 116060 h 1849610"/>
              <a:gd name="connsiteX50" fmla="*/ 41910 w 953770"/>
              <a:gd name="connsiteY50" fmla="*/ 123680 h 1849610"/>
              <a:gd name="connsiteX51" fmla="*/ 60960 w 953770"/>
              <a:gd name="connsiteY51" fmla="*/ 127490 h 1849610"/>
              <a:gd name="connsiteX52" fmla="*/ 53340 w 953770"/>
              <a:gd name="connsiteY52" fmla="*/ 97010 h 1849610"/>
              <a:gd name="connsiteX53" fmla="*/ 49530 w 953770"/>
              <a:gd name="connsiteY53" fmla="*/ 77960 h 1849610"/>
              <a:gd name="connsiteX54" fmla="*/ 72390 w 953770"/>
              <a:gd name="connsiteY54" fmla="*/ 93200 h 1849610"/>
              <a:gd name="connsiteX55" fmla="*/ 83820 w 953770"/>
              <a:gd name="connsiteY55" fmla="*/ 70340 h 1849610"/>
              <a:gd name="connsiteX56" fmla="*/ 110490 w 953770"/>
              <a:gd name="connsiteY56" fmla="*/ 89390 h 1849610"/>
              <a:gd name="connsiteX57" fmla="*/ 118110 w 953770"/>
              <a:gd name="connsiteY57" fmla="*/ 74150 h 1849610"/>
              <a:gd name="connsiteX58" fmla="*/ 125730 w 953770"/>
              <a:gd name="connsiteY58" fmla="*/ 51290 h 1849610"/>
              <a:gd name="connsiteX59" fmla="*/ 133350 w 953770"/>
              <a:gd name="connsiteY59" fmla="*/ 62720 h 1849610"/>
              <a:gd name="connsiteX60" fmla="*/ 140970 w 953770"/>
              <a:gd name="connsiteY60" fmla="*/ 51290 h 1849610"/>
              <a:gd name="connsiteX61" fmla="*/ 182880 w 953770"/>
              <a:gd name="connsiteY61" fmla="*/ 39860 h 1849610"/>
              <a:gd name="connsiteX62" fmla="*/ 211182 w 953770"/>
              <a:gd name="connsiteY62" fmla="*/ 51834 h 1849610"/>
              <a:gd name="connsiteX63" fmla="*/ 242207 w 953770"/>
              <a:gd name="connsiteY63" fmla="*/ 74695 h 1849610"/>
              <a:gd name="connsiteX64" fmla="*/ 283573 w 953770"/>
              <a:gd name="connsiteY64" fmla="*/ 104085 h 1849610"/>
              <a:gd name="connsiteX65" fmla="*/ 349431 w 953770"/>
              <a:gd name="connsiteY65" fmla="*/ 132389 h 1849610"/>
              <a:gd name="connsiteX66" fmla="*/ 389165 w 953770"/>
              <a:gd name="connsiteY66" fmla="*/ 159058 h 1849610"/>
              <a:gd name="connsiteX67" fmla="*/ 421277 w 953770"/>
              <a:gd name="connsiteY67" fmla="*/ 181374 h 1849610"/>
              <a:gd name="connsiteX68" fmla="*/ 457200 w 953770"/>
              <a:gd name="connsiteY68" fmla="*/ 209677 h 1849610"/>
              <a:gd name="connsiteX69" fmla="*/ 524147 w 953770"/>
              <a:gd name="connsiteY69" fmla="*/ 265195 h 1849610"/>
              <a:gd name="connsiteX70" fmla="*/ 555716 w 953770"/>
              <a:gd name="connsiteY70" fmla="*/ 294586 h 1849610"/>
              <a:gd name="connsiteX71" fmla="*/ 594360 w 953770"/>
              <a:gd name="connsiteY71" fmla="*/ 331597 h 1849610"/>
              <a:gd name="connsiteX72" fmla="*/ 622119 w 953770"/>
              <a:gd name="connsiteY72" fmla="*/ 369697 h 1849610"/>
              <a:gd name="connsiteX73" fmla="*/ 647700 w 953770"/>
              <a:gd name="connsiteY73" fmla="*/ 390380 h 1849610"/>
              <a:gd name="connsiteX74" fmla="*/ 678180 w 953770"/>
              <a:gd name="connsiteY74" fmla="*/ 436100 h 1849610"/>
              <a:gd name="connsiteX75" fmla="*/ 704850 w 953770"/>
              <a:gd name="connsiteY75" fmla="*/ 474200 h 1849610"/>
              <a:gd name="connsiteX76" fmla="*/ 741317 w 953770"/>
              <a:gd name="connsiteY76" fmla="*/ 549312 h 1849610"/>
              <a:gd name="connsiteX77" fmla="*/ 767987 w 953770"/>
              <a:gd name="connsiteY77" fmla="*/ 599930 h 1849610"/>
              <a:gd name="connsiteX78" fmla="*/ 798467 w 953770"/>
              <a:gd name="connsiteY78" fmla="*/ 651093 h 1849610"/>
              <a:gd name="connsiteX79" fmla="*/ 807176 w 953770"/>
              <a:gd name="connsiteY79" fmla="*/ 567273 h 1849610"/>
              <a:gd name="connsiteX80" fmla="*/ 801188 w 953770"/>
              <a:gd name="connsiteY80" fmla="*/ 501959 h 1849610"/>
              <a:gd name="connsiteX81" fmla="*/ 796290 w 953770"/>
              <a:gd name="connsiteY81" fmla="*/ 401810 h 1849610"/>
              <a:gd name="connsiteX82" fmla="*/ 792480 w 953770"/>
              <a:gd name="connsiteY82" fmla="*/ 337040 h 1849610"/>
              <a:gd name="connsiteX83" fmla="*/ 784860 w 953770"/>
              <a:gd name="connsiteY83" fmla="*/ 291320 h 1849610"/>
              <a:gd name="connsiteX84" fmla="*/ 788670 w 953770"/>
              <a:gd name="connsiteY84" fmla="*/ 196070 h 1849610"/>
              <a:gd name="connsiteX85" fmla="*/ 792480 w 953770"/>
              <a:gd name="connsiteY85" fmla="*/ 177020 h 1849610"/>
              <a:gd name="connsiteX86" fmla="*/ 800100 w 953770"/>
              <a:gd name="connsiteY86" fmla="*/ 199880 h 1849610"/>
              <a:gd name="connsiteX87" fmla="*/ 803910 w 953770"/>
              <a:gd name="connsiteY87" fmla="*/ 237980 h 1849610"/>
              <a:gd name="connsiteX88" fmla="*/ 807720 w 953770"/>
              <a:gd name="connsiteY88" fmla="*/ 268460 h 1849610"/>
              <a:gd name="connsiteX89" fmla="*/ 815340 w 953770"/>
              <a:gd name="connsiteY89" fmla="*/ 257030 h 1849610"/>
              <a:gd name="connsiteX90" fmla="*/ 826770 w 953770"/>
              <a:gd name="connsiteY90" fmla="*/ 226550 h 1849610"/>
              <a:gd name="connsiteX91" fmla="*/ 845820 w 953770"/>
              <a:gd name="connsiteY91" fmla="*/ 180830 h 1849610"/>
              <a:gd name="connsiteX92" fmla="*/ 853440 w 953770"/>
              <a:gd name="connsiteY92" fmla="*/ 196070 h 1849610"/>
              <a:gd name="connsiteX93" fmla="*/ 868680 w 953770"/>
              <a:gd name="connsiteY93" fmla="*/ 218930 h 1849610"/>
              <a:gd name="connsiteX94" fmla="*/ 876300 w 953770"/>
              <a:gd name="connsiteY94" fmla="*/ 199880 h 1849610"/>
              <a:gd name="connsiteX95" fmla="*/ 883920 w 953770"/>
              <a:gd name="connsiteY95" fmla="*/ 188450 h 1849610"/>
              <a:gd name="connsiteX96" fmla="*/ 887730 w 953770"/>
              <a:gd name="connsiteY96" fmla="*/ 237980 h 1849610"/>
              <a:gd name="connsiteX97" fmla="*/ 894806 w 953770"/>
              <a:gd name="connsiteY97" fmla="*/ 265739 h 1849610"/>
              <a:gd name="connsiteX98" fmla="*/ 906780 w 953770"/>
              <a:gd name="connsiteY98" fmla="*/ 226550 h 1849610"/>
              <a:gd name="connsiteX99" fmla="*/ 929640 w 953770"/>
              <a:gd name="connsiteY99" fmla="*/ 218930 h 1849610"/>
              <a:gd name="connsiteX100" fmla="*/ 933450 w 953770"/>
              <a:gd name="connsiteY100" fmla="*/ 207500 h 1849610"/>
              <a:gd name="connsiteX101" fmla="*/ 944880 w 953770"/>
              <a:gd name="connsiteY101" fmla="*/ 241790 h 1849610"/>
              <a:gd name="connsiteX102" fmla="*/ 941070 w 953770"/>
              <a:gd name="connsiteY102" fmla="*/ 302750 h 1849610"/>
              <a:gd name="connsiteX103" fmla="*/ 944880 w 953770"/>
              <a:gd name="connsiteY103" fmla="*/ 401810 h 1849610"/>
              <a:gd name="connsiteX104" fmla="*/ 948690 w 953770"/>
              <a:gd name="connsiteY104" fmla="*/ 428480 h 1849610"/>
              <a:gd name="connsiteX105" fmla="*/ 952500 w 953770"/>
              <a:gd name="connsiteY105" fmla="*/ 470390 h 1849610"/>
              <a:gd name="connsiteX106" fmla="*/ 950867 w 953770"/>
              <a:gd name="connsiteY106" fmla="*/ 552033 h 1849610"/>
              <a:gd name="connsiteX107" fmla="*/ 945969 w 953770"/>
              <a:gd name="connsiteY107" fmla="*/ 645650 h 1849610"/>
              <a:gd name="connsiteX108" fmla="*/ 946513 w 953770"/>
              <a:gd name="connsiteY108" fmla="*/ 731647 h 1849610"/>
              <a:gd name="connsiteX109" fmla="*/ 938893 w 953770"/>
              <a:gd name="connsiteY109" fmla="*/ 788253 h 1849610"/>
              <a:gd name="connsiteX110" fmla="*/ 941070 w 953770"/>
              <a:gd name="connsiteY110" fmla="*/ 862820 h 1849610"/>
              <a:gd name="connsiteX111" fmla="*/ 933450 w 953770"/>
              <a:gd name="connsiteY111" fmla="*/ 935210 h 1849610"/>
              <a:gd name="connsiteX112" fmla="*/ 925830 w 953770"/>
              <a:gd name="connsiteY112" fmla="*/ 988550 h 1849610"/>
              <a:gd name="connsiteX113" fmla="*/ 929640 w 953770"/>
              <a:gd name="connsiteY113" fmla="*/ 1057130 h 1849610"/>
              <a:gd name="connsiteX114" fmla="*/ 927463 w 953770"/>
              <a:gd name="connsiteY114" fmla="*/ 1130608 h 1849610"/>
              <a:gd name="connsiteX115" fmla="*/ 917121 w 953770"/>
              <a:gd name="connsiteY115" fmla="*/ 1211707 h 1849610"/>
              <a:gd name="connsiteX116" fmla="*/ 917665 w 953770"/>
              <a:gd name="connsiteY116" fmla="*/ 1276477 h 1849610"/>
              <a:gd name="connsiteX117" fmla="*/ 907324 w 953770"/>
              <a:gd name="connsiteY117" fmla="*/ 1341247 h 1849610"/>
              <a:gd name="connsiteX118" fmla="*/ 910590 w 953770"/>
              <a:gd name="connsiteY118" fmla="*/ 1380980 h 1849610"/>
              <a:gd name="connsiteX119" fmla="*/ 902970 w 953770"/>
              <a:gd name="connsiteY119" fmla="*/ 1460446 h 1849610"/>
              <a:gd name="connsiteX120" fmla="*/ 898071 w 953770"/>
              <a:gd name="connsiteY120" fmla="*/ 1525216 h 1849610"/>
              <a:gd name="connsiteX121" fmla="*/ 892628 w 953770"/>
              <a:gd name="connsiteY121" fmla="*/ 1573113 h 1849610"/>
              <a:gd name="connsiteX122" fmla="*/ 887730 w 953770"/>
              <a:gd name="connsiteY122" fmla="*/ 1609580 h 1849610"/>
              <a:gd name="connsiteX123" fmla="*/ 643891 w 953770"/>
              <a:gd name="connsiteY123" fmla="*/ 1849610 h 1849610"/>
              <a:gd name="connsiteX124" fmla="*/ 643891 w 953770"/>
              <a:gd name="connsiteY124" fmla="*/ 1849610 h 1849610"/>
              <a:gd name="connsiteX0" fmla="*/ 643891 w 953770"/>
              <a:gd name="connsiteY0" fmla="*/ 1849610 h 1849610"/>
              <a:gd name="connsiteX1" fmla="*/ 692331 w 953770"/>
              <a:gd name="connsiteY1" fmla="*/ 1751094 h 1849610"/>
              <a:gd name="connsiteX2" fmla="*/ 699407 w 953770"/>
              <a:gd name="connsiteY2" fmla="*/ 1679793 h 1849610"/>
              <a:gd name="connsiteX3" fmla="*/ 717913 w 953770"/>
              <a:gd name="connsiteY3" fmla="*/ 1601416 h 1849610"/>
              <a:gd name="connsiteX4" fmla="*/ 730975 w 953770"/>
              <a:gd name="connsiteY4" fmla="*/ 1540456 h 1849610"/>
              <a:gd name="connsiteX5" fmla="*/ 725533 w 953770"/>
              <a:gd name="connsiteY5" fmla="*/ 1424522 h 1849610"/>
              <a:gd name="connsiteX6" fmla="*/ 729342 w 953770"/>
              <a:gd name="connsiteY6" fmla="*/ 1358120 h 1849610"/>
              <a:gd name="connsiteX7" fmla="*/ 725534 w 953770"/>
              <a:gd name="connsiteY7" fmla="*/ 1267224 h 1849610"/>
              <a:gd name="connsiteX8" fmla="*/ 717369 w 953770"/>
              <a:gd name="connsiteY8" fmla="*/ 1236745 h 1849610"/>
              <a:gd name="connsiteX9" fmla="*/ 724444 w 953770"/>
              <a:gd name="connsiteY9" fmla="*/ 1201366 h 1849610"/>
              <a:gd name="connsiteX10" fmla="*/ 716824 w 953770"/>
              <a:gd name="connsiteY10" fmla="*/ 1120811 h 1849610"/>
              <a:gd name="connsiteX11" fmla="*/ 715192 w 953770"/>
              <a:gd name="connsiteY11" fmla="*/ 1002702 h 1849610"/>
              <a:gd name="connsiteX12" fmla="*/ 709204 w 953770"/>
              <a:gd name="connsiteY12" fmla="*/ 946096 h 1849610"/>
              <a:gd name="connsiteX13" fmla="*/ 693420 w 953770"/>
              <a:gd name="connsiteY13" fmla="*/ 881870 h 1849610"/>
              <a:gd name="connsiteX14" fmla="*/ 685800 w 953770"/>
              <a:gd name="connsiteY14" fmla="*/ 859010 h 1849610"/>
              <a:gd name="connsiteX15" fmla="*/ 674370 w 953770"/>
              <a:gd name="connsiteY15" fmla="*/ 832340 h 1849610"/>
              <a:gd name="connsiteX16" fmla="*/ 666750 w 953770"/>
              <a:gd name="connsiteY16" fmla="*/ 817100 h 1849610"/>
              <a:gd name="connsiteX17" fmla="*/ 659130 w 953770"/>
              <a:gd name="connsiteY17" fmla="*/ 794240 h 1849610"/>
              <a:gd name="connsiteX18" fmla="*/ 655320 w 953770"/>
              <a:gd name="connsiteY18" fmla="*/ 779000 h 1849610"/>
              <a:gd name="connsiteX19" fmla="*/ 647700 w 953770"/>
              <a:gd name="connsiteY19" fmla="*/ 767570 h 1849610"/>
              <a:gd name="connsiteX20" fmla="*/ 640080 w 953770"/>
              <a:gd name="connsiteY20" fmla="*/ 737090 h 1849610"/>
              <a:gd name="connsiteX21" fmla="*/ 636270 w 953770"/>
              <a:gd name="connsiteY21" fmla="*/ 725660 h 1849610"/>
              <a:gd name="connsiteX22" fmla="*/ 632460 w 953770"/>
              <a:gd name="connsiteY22" fmla="*/ 710420 h 1849610"/>
              <a:gd name="connsiteX23" fmla="*/ 624840 w 953770"/>
              <a:gd name="connsiteY23" fmla="*/ 698990 h 1849610"/>
              <a:gd name="connsiteX24" fmla="*/ 621030 w 953770"/>
              <a:gd name="connsiteY24" fmla="*/ 683750 h 1849610"/>
              <a:gd name="connsiteX25" fmla="*/ 605790 w 953770"/>
              <a:gd name="connsiteY25" fmla="*/ 653270 h 1849610"/>
              <a:gd name="connsiteX26" fmla="*/ 586740 w 953770"/>
              <a:gd name="connsiteY26" fmla="*/ 622790 h 1849610"/>
              <a:gd name="connsiteX27" fmla="*/ 567690 w 953770"/>
              <a:gd name="connsiteY27" fmla="*/ 584690 h 1849610"/>
              <a:gd name="connsiteX28" fmla="*/ 567690 w 953770"/>
              <a:gd name="connsiteY28" fmla="*/ 584690 h 1849610"/>
              <a:gd name="connsiteX29" fmla="*/ 537210 w 953770"/>
              <a:gd name="connsiteY29" fmla="*/ 538970 h 1849610"/>
              <a:gd name="connsiteX30" fmla="*/ 518160 w 953770"/>
              <a:gd name="connsiteY30" fmla="*/ 504680 h 1849610"/>
              <a:gd name="connsiteX31" fmla="*/ 510540 w 953770"/>
              <a:gd name="connsiteY31" fmla="*/ 493250 h 1849610"/>
              <a:gd name="connsiteX32" fmla="*/ 468630 w 953770"/>
              <a:gd name="connsiteY32" fmla="*/ 455150 h 1849610"/>
              <a:gd name="connsiteX33" fmla="*/ 434340 w 953770"/>
              <a:gd name="connsiteY33" fmla="*/ 417050 h 1849610"/>
              <a:gd name="connsiteX34" fmla="*/ 403860 w 953770"/>
              <a:gd name="connsiteY34" fmla="*/ 390380 h 1849610"/>
              <a:gd name="connsiteX35" fmla="*/ 369570 w 953770"/>
              <a:gd name="connsiteY35" fmla="*/ 359900 h 1849610"/>
              <a:gd name="connsiteX36" fmla="*/ 342900 w 953770"/>
              <a:gd name="connsiteY36" fmla="*/ 344660 h 1849610"/>
              <a:gd name="connsiteX37" fmla="*/ 308610 w 953770"/>
              <a:gd name="connsiteY37" fmla="*/ 317990 h 1849610"/>
              <a:gd name="connsiteX38" fmla="*/ 281940 w 953770"/>
              <a:gd name="connsiteY38" fmla="*/ 302750 h 1849610"/>
              <a:gd name="connsiteX39" fmla="*/ 270510 w 953770"/>
              <a:gd name="connsiteY39" fmla="*/ 295130 h 1849610"/>
              <a:gd name="connsiteX40" fmla="*/ 224246 w 953770"/>
              <a:gd name="connsiteY40" fmla="*/ 264106 h 1849610"/>
              <a:gd name="connsiteX41" fmla="*/ 188323 w 953770"/>
              <a:gd name="connsiteY41" fmla="*/ 247232 h 1849610"/>
              <a:gd name="connsiteX42" fmla="*/ 163286 w 953770"/>
              <a:gd name="connsiteY42" fmla="*/ 215120 h 1849610"/>
              <a:gd name="connsiteX43" fmla="*/ 117566 w 953770"/>
              <a:gd name="connsiteY43" fmla="*/ 195526 h 1849610"/>
              <a:gd name="connsiteX44" fmla="*/ 76200 w 953770"/>
              <a:gd name="connsiteY44" fmla="*/ 167768 h 1849610"/>
              <a:gd name="connsiteX45" fmla="*/ 30480 w 953770"/>
              <a:gd name="connsiteY45" fmla="*/ 142730 h 1849610"/>
              <a:gd name="connsiteX46" fmla="*/ 22860 w 953770"/>
              <a:gd name="connsiteY46" fmla="*/ 127490 h 1849610"/>
              <a:gd name="connsiteX47" fmla="*/ 11430 w 953770"/>
              <a:gd name="connsiteY47" fmla="*/ 119870 h 1849610"/>
              <a:gd name="connsiteX48" fmla="*/ 19050 w 953770"/>
              <a:gd name="connsiteY48" fmla="*/ 104630 h 1849610"/>
              <a:gd name="connsiteX49" fmla="*/ 30480 w 953770"/>
              <a:gd name="connsiteY49" fmla="*/ 116060 h 1849610"/>
              <a:gd name="connsiteX50" fmla="*/ 41910 w 953770"/>
              <a:gd name="connsiteY50" fmla="*/ 123680 h 1849610"/>
              <a:gd name="connsiteX51" fmla="*/ 60960 w 953770"/>
              <a:gd name="connsiteY51" fmla="*/ 127490 h 1849610"/>
              <a:gd name="connsiteX52" fmla="*/ 53340 w 953770"/>
              <a:gd name="connsiteY52" fmla="*/ 97010 h 1849610"/>
              <a:gd name="connsiteX53" fmla="*/ 49530 w 953770"/>
              <a:gd name="connsiteY53" fmla="*/ 77960 h 1849610"/>
              <a:gd name="connsiteX54" fmla="*/ 72390 w 953770"/>
              <a:gd name="connsiteY54" fmla="*/ 93200 h 1849610"/>
              <a:gd name="connsiteX55" fmla="*/ 83820 w 953770"/>
              <a:gd name="connsiteY55" fmla="*/ 70340 h 1849610"/>
              <a:gd name="connsiteX56" fmla="*/ 110490 w 953770"/>
              <a:gd name="connsiteY56" fmla="*/ 89390 h 1849610"/>
              <a:gd name="connsiteX57" fmla="*/ 118110 w 953770"/>
              <a:gd name="connsiteY57" fmla="*/ 74150 h 1849610"/>
              <a:gd name="connsiteX58" fmla="*/ 125730 w 953770"/>
              <a:gd name="connsiteY58" fmla="*/ 51290 h 1849610"/>
              <a:gd name="connsiteX59" fmla="*/ 133350 w 953770"/>
              <a:gd name="connsiteY59" fmla="*/ 62720 h 1849610"/>
              <a:gd name="connsiteX60" fmla="*/ 140970 w 953770"/>
              <a:gd name="connsiteY60" fmla="*/ 51290 h 1849610"/>
              <a:gd name="connsiteX61" fmla="*/ 182880 w 953770"/>
              <a:gd name="connsiteY61" fmla="*/ 39860 h 1849610"/>
              <a:gd name="connsiteX62" fmla="*/ 211182 w 953770"/>
              <a:gd name="connsiteY62" fmla="*/ 51834 h 1849610"/>
              <a:gd name="connsiteX63" fmla="*/ 242207 w 953770"/>
              <a:gd name="connsiteY63" fmla="*/ 74695 h 1849610"/>
              <a:gd name="connsiteX64" fmla="*/ 283573 w 953770"/>
              <a:gd name="connsiteY64" fmla="*/ 104085 h 1849610"/>
              <a:gd name="connsiteX65" fmla="*/ 349431 w 953770"/>
              <a:gd name="connsiteY65" fmla="*/ 132389 h 1849610"/>
              <a:gd name="connsiteX66" fmla="*/ 389165 w 953770"/>
              <a:gd name="connsiteY66" fmla="*/ 159058 h 1849610"/>
              <a:gd name="connsiteX67" fmla="*/ 421277 w 953770"/>
              <a:gd name="connsiteY67" fmla="*/ 181374 h 1849610"/>
              <a:gd name="connsiteX68" fmla="*/ 457200 w 953770"/>
              <a:gd name="connsiteY68" fmla="*/ 209677 h 1849610"/>
              <a:gd name="connsiteX69" fmla="*/ 524147 w 953770"/>
              <a:gd name="connsiteY69" fmla="*/ 265195 h 1849610"/>
              <a:gd name="connsiteX70" fmla="*/ 555716 w 953770"/>
              <a:gd name="connsiteY70" fmla="*/ 294586 h 1849610"/>
              <a:gd name="connsiteX71" fmla="*/ 594360 w 953770"/>
              <a:gd name="connsiteY71" fmla="*/ 331597 h 1849610"/>
              <a:gd name="connsiteX72" fmla="*/ 622119 w 953770"/>
              <a:gd name="connsiteY72" fmla="*/ 369697 h 1849610"/>
              <a:gd name="connsiteX73" fmla="*/ 647700 w 953770"/>
              <a:gd name="connsiteY73" fmla="*/ 390380 h 1849610"/>
              <a:gd name="connsiteX74" fmla="*/ 678180 w 953770"/>
              <a:gd name="connsiteY74" fmla="*/ 436100 h 1849610"/>
              <a:gd name="connsiteX75" fmla="*/ 704850 w 953770"/>
              <a:gd name="connsiteY75" fmla="*/ 474200 h 1849610"/>
              <a:gd name="connsiteX76" fmla="*/ 741317 w 953770"/>
              <a:gd name="connsiteY76" fmla="*/ 549312 h 1849610"/>
              <a:gd name="connsiteX77" fmla="*/ 767987 w 953770"/>
              <a:gd name="connsiteY77" fmla="*/ 599930 h 1849610"/>
              <a:gd name="connsiteX78" fmla="*/ 798467 w 953770"/>
              <a:gd name="connsiteY78" fmla="*/ 651093 h 1849610"/>
              <a:gd name="connsiteX79" fmla="*/ 807176 w 953770"/>
              <a:gd name="connsiteY79" fmla="*/ 567273 h 1849610"/>
              <a:gd name="connsiteX80" fmla="*/ 801188 w 953770"/>
              <a:gd name="connsiteY80" fmla="*/ 501959 h 1849610"/>
              <a:gd name="connsiteX81" fmla="*/ 796290 w 953770"/>
              <a:gd name="connsiteY81" fmla="*/ 401810 h 1849610"/>
              <a:gd name="connsiteX82" fmla="*/ 792480 w 953770"/>
              <a:gd name="connsiteY82" fmla="*/ 337040 h 1849610"/>
              <a:gd name="connsiteX83" fmla="*/ 784860 w 953770"/>
              <a:gd name="connsiteY83" fmla="*/ 291320 h 1849610"/>
              <a:gd name="connsiteX84" fmla="*/ 788670 w 953770"/>
              <a:gd name="connsiteY84" fmla="*/ 196070 h 1849610"/>
              <a:gd name="connsiteX85" fmla="*/ 792480 w 953770"/>
              <a:gd name="connsiteY85" fmla="*/ 177020 h 1849610"/>
              <a:gd name="connsiteX86" fmla="*/ 800100 w 953770"/>
              <a:gd name="connsiteY86" fmla="*/ 199880 h 1849610"/>
              <a:gd name="connsiteX87" fmla="*/ 803910 w 953770"/>
              <a:gd name="connsiteY87" fmla="*/ 237980 h 1849610"/>
              <a:gd name="connsiteX88" fmla="*/ 807720 w 953770"/>
              <a:gd name="connsiteY88" fmla="*/ 268460 h 1849610"/>
              <a:gd name="connsiteX89" fmla="*/ 815340 w 953770"/>
              <a:gd name="connsiteY89" fmla="*/ 257030 h 1849610"/>
              <a:gd name="connsiteX90" fmla="*/ 826770 w 953770"/>
              <a:gd name="connsiteY90" fmla="*/ 226550 h 1849610"/>
              <a:gd name="connsiteX91" fmla="*/ 845820 w 953770"/>
              <a:gd name="connsiteY91" fmla="*/ 180830 h 1849610"/>
              <a:gd name="connsiteX92" fmla="*/ 853440 w 953770"/>
              <a:gd name="connsiteY92" fmla="*/ 196070 h 1849610"/>
              <a:gd name="connsiteX93" fmla="*/ 868680 w 953770"/>
              <a:gd name="connsiteY93" fmla="*/ 218930 h 1849610"/>
              <a:gd name="connsiteX94" fmla="*/ 876300 w 953770"/>
              <a:gd name="connsiteY94" fmla="*/ 199880 h 1849610"/>
              <a:gd name="connsiteX95" fmla="*/ 883920 w 953770"/>
              <a:gd name="connsiteY95" fmla="*/ 188450 h 1849610"/>
              <a:gd name="connsiteX96" fmla="*/ 887730 w 953770"/>
              <a:gd name="connsiteY96" fmla="*/ 237980 h 1849610"/>
              <a:gd name="connsiteX97" fmla="*/ 894806 w 953770"/>
              <a:gd name="connsiteY97" fmla="*/ 265739 h 1849610"/>
              <a:gd name="connsiteX98" fmla="*/ 906780 w 953770"/>
              <a:gd name="connsiteY98" fmla="*/ 226550 h 1849610"/>
              <a:gd name="connsiteX99" fmla="*/ 929640 w 953770"/>
              <a:gd name="connsiteY99" fmla="*/ 218930 h 1849610"/>
              <a:gd name="connsiteX100" fmla="*/ 933450 w 953770"/>
              <a:gd name="connsiteY100" fmla="*/ 207500 h 1849610"/>
              <a:gd name="connsiteX101" fmla="*/ 944880 w 953770"/>
              <a:gd name="connsiteY101" fmla="*/ 241790 h 1849610"/>
              <a:gd name="connsiteX102" fmla="*/ 941070 w 953770"/>
              <a:gd name="connsiteY102" fmla="*/ 302750 h 1849610"/>
              <a:gd name="connsiteX103" fmla="*/ 948690 w 953770"/>
              <a:gd name="connsiteY103" fmla="*/ 428480 h 1849610"/>
              <a:gd name="connsiteX104" fmla="*/ 952500 w 953770"/>
              <a:gd name="connsiteY104" fmla="*/ 470390 h 1849610"/>
              <a:gd name="connsiteX105" fmla="*/ 950867 w 953770"/>
              <a:gd name="connsiteY105" fmla="*/ 552033 h 1849610"/>
              <a:gd name="connsiteX106" fmla="*/ 945969 w 953770"/>
              <a:gd name="connsiteY106" fmla="*/ 645650 h 1849610"/>
              <a:gd name="connsiteX107" fmla="*/ 946513 w 953770"/>
              <a:gd name="connsiteY107" fmla="*/ 731647 h 1849610"/>
              <a:gd name="connsiteX108" fmla="*/ 938893 w 953770"/>
              <a:gd name="connsiteY108" fmla="*/ 788253 h 1849610"/>
              <a:gd name="connsiteX109" fmla="*/ 941070 w 953770"/>
              <a:gd name="connsiteY109" fmla="*/ 862820 h 1849610"/>
              <a:gd name="connsiteX110" fmla="*/ 933450 w 953770"/>
              <a:gd name="connsiteY110" fmla="*/ 935210 h 1849610"/>
              <a:gd name="connsiteX111" fmla="*/ 925830 w 953770"/>
              <a:gd name="connsiteY111" fmla="*/ 988550 h 1849610"/>
              <a:gd name="connsiteX112" fmla="*/ 929640 w 953770"/>
              <a:gd name="connsiteY112" fmla="*/ 1057130 h 1849610"/>
              <a:gd name="connsiteX113" fmla="*/ 927463 w 953770"/>
              <a:gd name="connsiteY113" fmla="*/ 1130608 h 1849610"/>
              <a:gd name="connsiteX114" fmla="*/ 917121 w 953770"/>
              <a:gd name="connsiteY114" fmla="*/ 1211707 h 1849610"/>
              <a:gd name="connsiteX115" fmla="*/ 917665 w 953770"/>
              <a:gd name="connsiteY115" fmla="*/ 1276477 h 1849610"/>
              <a:gd name="connsiteX116" fmla="*/ 907324 w 953770"/>
              <a:gd name="connsiteY116" fmla="*/ 1341247 h 1849610"/>
              <a:gd name="connsiteX117" fmla="*/ 910590 w 953770"/>
              <a:gd name="connsiteY117" fmla="*/ 1380980 h 1849610"/>
              <a:gd name="connsiteX118" fmla="*/ 902970 w 953770"/>
              <a:gd name="connsiteY118" fmla="*/ 1460446 h 1849610"/>
              <a:gd name="connsiteX119" fmla="*/ 898071 w 953770"/>
              <a:gd name="connsiteY119" fmla="*/ 1525216 h 1849610"/>
              <a:gd name="connsiteX120" fmla="*/ 892628 w 953770"/>
              <a:gd name="connsiteY120" fmla="*/ 1573113 h 1849610"/>
              <a:gd name="connsiteX121" fmla="*/ 887730 w 953770"/>
              <a:gd name="connsiteY121" fmla="*/ 1609580 h 1849610"/>
              <a:gd name="connsiteX122" fmla="*/ 643891 w 953770"/>
              <a:gd name="connsiteY122" fmla="*/ 1849610 h 1849610"/>
              <a:gd name="connsiteX123" fmla="*/ 643891 w 953770"/>
              <a:gd name="connsiteY123" fmla="*/ 1849610 h 1849610"/>
              <a:gd name="connsiteX0" fmla="*/ 643891 w 953770"/>
              <a:gd name="connsiteY0" fmla="*/ 1849610 h 1849610"/>
              <a:gd name="connsiteX1" fmla="*/ 692331 w 953770"/>
              <a:gd name="connsiteY1" fmla="*/ 1751094 h 1849610"/>
              <a:gd name="connsiteX2" fmla="*/ 699407 w 953770"/>
              <a:gd name="connsiteY2" fmla="*/ 1679793 h 1849610"/>
              <a:gd name="connsiteX3" fmla="*/ 717913 w 953770"/>
              <a:gd name="connsiteY3" fmla="*/ 1601416 h 1849610"/>
              <a:gd name="connsiteX4" fmla="*/ 730975 w 953770"/>
              <a:gd name="connsiteY4" fmla="*/ 1540456 h 1849610"/>
              <a:gd name="connsiteX5" fmla="*/ 725533 w 953770"/>
              <a:gd name="connsiteY5" fmla="*/ 1424522 h 1849610"/>
              <a:gd name="connsiteX6" fmla="*/ 729342 w 953770"/>
              <a:gd name="connsiteY6" fmla="*/ 1358120 h 1849610"/>
              <a:gd name="connsiteX7" fmla="*/ 725534 w 953770"/>
              <a:gd name="connsiteY7" fmla="*/ 1267224 h 1849610"/>
              <a:gd name="connsiteX8" fmla="*/ 717369 w 953770"/>
              <a:gd name="connsiteY8" fmla="*/ 1236745 h 1849610"/>
              <a:gd name="connsiteX9" fmla="*/ 724444 w 953770"/>
              <a:gd name="connsiteY9" fmla="*/ 1201366 h 1849610"/>
              <a:gd name="connsiteX10" fmla="*/ 716824 w 953770"/>
              <a:gd name="connsiteY10" fmla="*/ 1120811 h 1849610"/>
              <a:gd name="connsiteX11" fmla="*/ 715192 w 953770"/>
              <a:gd name="connsiteY11" fmla="*/ 1002702 h 1849610"/>
              <a:gd name="connsiteX12" fmla="*/ 709204 w 953770"/>
              <a:gd name="connsiteY12" fmla="*/ 946096 h 1849610"/>
              <a:gd name="connsiteX13" fmla="*/ 693420 w 953770"/>
              <a:gd name="connsiteY13" fmla="*/ 881870 h 1849610"/>
              <a:gd name="connsiteX14" fmla="*/ 685800 w 953770"/>
              <a:gd name="connsiteY14" fmla="*/ 859010 h 1849610"/>
              <a:gd name="connsiteX15" fmla="*/ 674370 w 953770"/>
              <a:gd name="connsiteY15" fmla="*/ 832340 h 1849610"/>
              <a:gd name="connsiteX16" fmla="*/ 666750 w 953770"/>
              <a:gd name="connsiteY16" fmla="*/ 817100 h 1849610"/>
              <a:gd name="connsiteX17" fmla="*/ 659130 w 953770"/>
              <a:gd name="connsiteY17" fmla="*/ 794240 h 1849610"/>
              <a:gd name="connsiteX18" fmla="*/ 655320 w 953770"/>
              <a:gd name="connsiteY18" fmla="*/ 779000 h 1849610"/>
              <a:gd name="connsiteX19" fmla="*/ 647700 w 953770"/>
              <a:gd name="connsiteY19" fmla="*/ 767570 h 1849610"/>
              <a:gd name="connsiteX20" fmla="*/ 640080 w 953770"/>
              <a:gd name="connsiteY20" fmla="*/ 737090 h 1849610"/>
              <a:gd name="connsiteX21" fmla="*/ 636270 w 953770"/>
              <a:gd name="connsiteY21" fmla="*/ 725660 h 1849610"/>
              <a:gd name="connsiteX22" fmla="*/ 632460 w 953770"/>
              <a:gd name="connsiteY22" fmla="*/ 710420 h 1849610"/>
              <a:gd name="connsiteX23" fmla="*/ 624840 w 953770"/>
              <a:gd name="connsiteY23" fmla="*/ 698990 h 1849610"/>
              <a:gd name="connsiteX24" fmla="*/ 621030 w 953770"/>
              <a:gd name="connsiteY24" fmla="*/ 683750 h 1849610"/>
              <a:gd name="connsiteX25" fmla="*/ 605790 w 953770"/>
              <a:gd name="connsiteY25" fmla="*/ 653270 h 1849610"/>
              <a:gd name="connsiteX26" fmla="*/ 586740 w 953770"/>
              <a:gd name="connsiteY26" fmla="*/ 622790 h 1849610"/>
              <a:gd name="connsiteX27" fmla="*/ 567690 w 953770"/>
              <a:gd name="connsiteY27" fmla="*/ 584690 h 1849610"/>
              <a:gd name="connsiteX28" fmla="*/ 567690 w 953770"/>
              <a:gd name="connsiteY28" fmla="*/ 584690 h 1849610"/>
              <a:gd name="connsiteX29" fmla="*/ 537210 w 953770"/>
              <a:gd name="connsiteY29" fmla="*/ 538970 h 1849610"/>
              <a:gd name="connsiteX30" fmla="*/ 518160 w 953770"/>
              <a:gd name="connsiteY30" fmla="*/ 504680 h 1849610"/>
              <a:gd name="connsiteX31" fmla="*/ 510540 w 953770"/>
              <a:gd name="connsiteY31" fmla="*/ 493250 h 1849610"/>
              <a:gd name="connsiteX32" fmla="*/ 468630 w 953770"/>
              <a:gd name="connsiteY32" fmla="*/ 455150 h 1849610"/>
              <a:gd name="connsiteX33" fmla="*/ 434340 w 953770"/>
              <a:gd name="connsiteY33" fmla="*/ 417050 h 1849610"/>
              <a:gd name="connsiteX34" fmla="*/ 403860 w 953770"/>
              <a:gd name="connsiteY34" fmla="*/ 390380 h 1849610"/>
              <a:gd name="connsiteX35" fmla="*/ 369570 w 953770"/>
              <a:gd name="connsiteY35" fmla="*/ 359900 h 1849610"/>
              <a:gd name="connsiteX36" fmla="*/ 342900 w 953770"/>
              <a:gd name="connsiteY36" fmla="*/ 344660 h 1849610"/>
              <a:gd name="connsiteX37" fmla="*/ 308610 w 953770"/>
              <a:gd name="connsiteY37" fmla="*/ 317990 h 1849610"/>
              <a:gd name="connsiteX38" fmla="*/ 281940 w 953770"/>
              <a:gd name="connsiteY38" fmla="*/ 302750 h 1849610"/>
              <a:gd name="connsiteX39" fmla="*/ 270510 w 953770"/>
              <a:gd name="connsiteY39" fmla="*/ 295130 h 1849610"/>
              <a:gd name="connsiteX40" fmla="*/ 224246 w 953770"/>
              <a:gd name="connsiteY40" fmla="*/ 264106 h 1849610"/>
              <a:gd name="connsiteX41" fmla="*/ 188323 w 953770"/>
              <a:gd name="connsiteY41" fmla="*/ 247232 h 1849610"/>
              <a:gd name="connsiteX42" fmla="*/ 163286 w 953770"/>
              <a:gd name="connsiteY42" fmla="*/ 215120 h 1849610"/>
              <a:gd name="connsiteX43" fmla="*/ 117566 w 953770"/>
              <a:gd name="connsiteY43" fmla="*/ 195526 h 1849610"/>
              <a:gd name="connsiteX44" fmla="*/ 76200 w 953770"/>
              <a:gd name="connsiteY44" fmla="*/ 167768 h 1849610"/>
              <a:gd name="connsiteX45" fmla="*/ 30480 w 953770"/>
              <a:gd name="connsiteY45" fmla="*/ 142730 h 1849610"/>
              <a:gd name="connsiteX46" fmla="*/ 22860 w 953770"/>
              <a:gd name="connsiteY46" fmla="*/ 127490 h 1849610"/>
              <a:gd name="connsiteX47" fmla="*/ 11430 w 953770"/>
              <a:gd name="connsiteY47" fmla="*/ 119870 h 1849610"/>
              <a:gd name="connsiteX48" fmla="*/ 19050 w 953770"/>
              <a:gd name="connsiteY48" fmla="*/ 104630 h 1849610"/>
              <a:gd name="connsiteX49" fmla="*/ 30480 w 953770"/>
              <a:gd name="connsiteY49" fmla="*/ 116060 h 1849610"/>
              <a:gd name="connsiteX50" fmla="*/ 41910 w 953770"/>
              <a:gd name="connsiteY50" fmla="*/ 123680 h 1849610"/>
              <a:gd name="connsiteX51" fmla="*/ 60960 w 953770"/>
              <a:gd name="connsiteY51" fmla="*/ 127490 h 1849610"/>
              <a:gd name="connsiteX52" fmla="*/ 53340 w 953770"/>
              <a:gd name="connsiteY52" fmla="*/ 97010 h 1849610"/>
              <a:gd name="connsiteX53" fmla="*/ 49530 w 953770"/>
              <a:gd name="connsiteY53" fmla="*/ 77960 h 1849610"/>
              <a:gd name="connsiteX54" fmla="*/ 72390 w 953770"/>
              <a:gd name="connsiteY54" fmla="*/ 93200 h 1849610"/>
              <a:gd name="connsiteX55" fmla="*/ 83820 w 953770"/>
              <a:gd name="connsiteY55" fmla="*/ 70340 h 1849610"/>
              <a:gd name="connsiteX56" fmla="*/ 110490 w 953770"/>
              <a:gd name="connsiteY56" fmla="*/ 89390 h 1849610"/>
              <a:gd name="connsiteX57" fmla="*/ 118110 w 953770"/>
              <a:gd name="connsiteY57" fmla="*/ 74150 h 1849610"/>
              <a:gd name="connsiteX58" fmla="*/ 125730 w 953770"/>
              <a:gd name="connsiteY58" fmla="*/ 51290 h 1849610"/>
              <a:gd name="connsiteX59" fmla="*/ 133350 w 953770"/>
              <a:gd name="connsiteY59" fmla="*/ 62720 h 1849610"/>
              <a:gd name="connsiteX60" fmla="*/ 140970 w 953770"/>
              <a:gd name="connsiteY60" fmla="*/ 51290 h 1849610"/>
              <a:gd name="connsiteX61" fmla="*/ 182880 w 953770"/>
              <a:gd name="connsiteY61" fmla="*/ 39860 h 1849610"/>
              <a:gd name="connsiteX62" fmla="*/ 211182 w 953770"/>
              <a:gd name="connsiteY62" fmla="*/ 51834 h 1849610"/>
              <a:gd name="connsiteX63" fmla="*/ 242207 w 953770"/>
              <a:gd name="connsiteY63" fmla="*/ 74695 h 1849610"/>
              <a:gd name="connsiteX64" fmla="*/ 283573 w 953770"/>
              <a:gd name="connsiteY64" fmla="*/ 104085 h 1849610"/>
              <a:gd name="connsiteX65" fmla="*/ 349431 w 953770"/>
              <a:gd name="connsiteY65" fmla="*/ 132389 h 1849610"/>
              <a:gd name="connsiteX66" fmla="*/ 389165 w 953770"/>
              <a:gd name="connsiteY66" fmla="*/ 159058 h 1849610"/>
              <a:gd name="connsiteX67" fmla="*/ 421277 w 953770"/>
              <a:gd name="connsiteY67" fmla="*/ 181374 h 1849610"/>
              <a:gd name="connsiteX68" fmla="*/ 457200 w 953770"/>
              <a:gd name="connsiteY68" fmla="*/ 209677 h 1849610"/>
              <a:gd name="connsiteX69" fmla="*/ 524147 w 953770"/>
              <a:gd name="connsiteY69" fmla="*/ 265195 h 1849610"/>
              <a:gd name="connsiteX70" fmla="*/ 555716 w 953770"/>
              <a:gd name="connsiteY70" fmla="*/ 294586 h 1849610"/>
              <a:gd name="connsiteX71" fmla="*/ 594360 w 953770"/>
              <a:gd name="connsiteY71" fmla="*/ 331597 h 1849610"/>
              <a:gd name="connsiteX72" fmla="*/ 622119 w 953770"/>
              <a:gd name="connsiteY72" fmla="*/ 369697 h 1849610"/>
              <a:gd name="connsiteX73" fmla="*/ 647700 w 953770"/>
              <a:gd name="connsiteY73" fmla="*/ 390380 h 1849610"/>
              <a:gd name="connsiteX74" fmla="*/ 678180 w 953770"/>
              <a:gd name="connsiteY74" fmla="*/ 436100 h 1849610"/>
              <a:gd name="connsiteX75" fmla="*/ 704850 w 953770"/>
              <a:gd name="connsiteY75" fmla="*/ 474200 h 1849610"/>
              <a:gd name="connsiteX76" fmla="*/ 741317 w 953770"/>
              <a:gd name="connsiteY76" fmla="*/ 549312 h 1849610"/>
              <a:gd name="connsiteX77" fmla="*/ 767987 w 953770"/>
              <a:gd name="connsiteY77" fmla="*/ 599930 h 1849610"/>
              <a:gd name="connsiteX78" fmla="*/ 798467 w 953770"/>
              <a:gd name="connsiteY78" fmla="*/ 651093 h 1849610"/>
              <a:gd name="connsiteX79" fmla="*/ 807176 w 953770"/>
              <a:gd name="connsiteY79" fmla="*/ 567273 h 1849610"/>
              <a:gd name="connsiteX80" fmla="*/ 801188 w 953770"/>
              <a:gd name="connsiteY80" fmla="*/ 501959 h 1849610"/>
              <a:gd name="connsiteX81" fmla="*/ 796290 w 953770"/>
              <a:gd name="connsiteY81" fmla="*/ 401810 h 1849610"/>
              <a:gd name="connsiteX82" fmla="*/ 792480 w 953770"/>
              <a:gd name="connsiteY82" fmla="*/ 337040 h 1849610"/>
              <a:gd name="connsiteX83" fmla="*/ 784860 w 953770"/>
              <a:gd name="connsiteY83" fmla="*/ 291320 h 1849610"/>
              <a:gd name="connsiteX84" fmla="*/ 788670 w 953770"/>
              <a:gd name="connsiteY84" fmla="*/ 196070 h 1849610"/>
              <a:gd name="connsiteX85" fmla="*/ 792480 w 953770"/>
              <a:gd name="connsiteY85" fmla="*/ 177020 h 1849610"/>
              <a:gd name="connsiteX86" fmla="*/ 800100 w 953770"/>
              <a:gd name="connsiteY86" fmla="*/ 199880 h 1849610"/>
              <a:gd name="connsiteX87" fmla="*/ 803910 w 953770"/>
              <a:gd name="connsiteY87" fmla="*/ 237980 h 1849610"/>
              <a:gd name="connsiteX88" fmla="*/ 807720 w 953770"/>
              <a:gd name="connsiteY88" fmla="*/ 268460 h 1849610"/>
              <a:gd name="connsiteX89" fmla="*/ 815340 w 953770"/>
              <a:gd name="connsiteY89" fmla="*/ 257030 h 1849610"/>
              <a:gd name="connsiteX90" fmla="*/ 826770 w 953770"/>
              <a:gd name="connsiteY90" fmla="*/ 226550 h 1849610"/>
              <a:gd name="connsiteX91" fmla="*/ 845820 w 953770"/>
              <a:gd name="connsiteY91" fmla="*/ 180830 h 1849610"/>
              <a:gd name="connsiteX92" fmla="*/ 853440 w 953770"/>
              <a:gd name="connsiteY92" fmla="*/ 196070 h 1849610"/>
              <a:gd name="connsiteX93" fmla="*/ 868680 w 953770"/>
              <a:gd name="connsiteY93" fmla="*/ 218930 h 1849610"/>
              <a:gd name="connsiteX94" fmla="*/ 876300 w 953770"/>
              <a:gd name="connsiteY94" fmla="*/ 199880 h 1849610"/>
              <a:gd name="connsiteX95" fmla="*/ 883920 w 953770"/>
              <a:gd name="connsiteY95" fmla="*/ 188450 h 1849610"/>
              <a:gd name="connsiteX96" fmla="*/ 887730 w 953770"/>
              <a:gd name="connsiteY96" fmla="*/ 237980 h 1849610"/>
              <a:gd name="connsiteX97" fmla="*/ 894806 w 953770"/>
              <a:gd name="connsiteY97" fmla="*/ 265739 h 1849610"/>
              <a:gd name="connsiteX98" fmla="*/ 906780 w 953770"/>
              <a:gd name="connsiteY98" fmla="*/ 226550 h 1849610"/>
              <a:gd name="connsiteX99" fmla="*/ 929640 w 953770"/>
              <a:gd name="connsiteY99" fmla="*/ 218930 h 1849610"/>
              <a:gd name="connsiteX100" fmla="*/ 933450 w 953770"/>
              <a:gd name="connsiteY100" fmla="*/ 207500 h 1849610"/>
              <a:gd name="connsiteX101" fmla="*/ 944880 w 953770"/>
              <a:gd name="connsiteY101" fmla="*/ 241790 h 1849610"/>
              <a:gd name="connsiteX102" fmla="*/ 941070 w 953770"/>
              <a:gd name="connsiteY102" fmla="*/ 302750 h 1849610"/>
              <a:gd name="connsiteX103" fmla="*/ 951412 w 953770"/>
              <a:gd name="connsiteY103" fmla="*/ 384938 h 1849610"/>
              <a:gd name="connsiteX104" fmla="*/ 952500 w 953770"/>
              <a:gd name="connsiteY104" fmla="*/ 470390 h 1849610"/>
              <a:gd name="connsiteX105" fmla="*/ 950867 w 953770"/>
              <a:gd name="connsiteY105" fmla="*/ 552033 h 1849610"/>
              <a:gd name="connsiteX106" fmla="*/ 945969 w 953770"/>
              <a:gd name="connsiteY106" fmla="*/ 645650 h 1849610"/>
              <a:gd name="connsiteX107" fmla="*/ 946513 w 953770"/>
              <a:gd name="connsiteY107" fmla="*/ 731647 h 1849610"/>
              <a:gd name="connsiteX108" fmla="*/ 938893 w 953770"/>
              <a:gd name="connsiteY108" fmla="*/ 788253 h 1849610"/>
              <a:gd name="connsiteX109" fmla="*/ 941070 w 953770"/>
              <a:gd name="connsiteY109" fmla="*/ 862820 h 1849610"/>
              <a:gd name="connsiteX110" fmla="*/ 933450 w 953770"/>
              <a:gd name="connsiteY110" fmla="*/ 935210 h 1849610"/>
              <a:gd name="connsiteX111" fmla="*/ 925830 w 953770"/>
              <a:gd name="connsiteY111" fmla="*/ 988550 h 1849610"/>
              <a:gd name="connsiteX112" fmla="*/ 929640 w 953770"/>
              <a:gd name="connsiteY112" fmla="*/ 1057130 h 1849610"/>
              <a:gd name="connsiteX113" fmla="*/ 927463 w 953770"/>
              <a:gd name="connsiteY113" fmla="*/ 1130608 h 1849610"/>
              <a:gd name="connsiteX114" fmla="*/ 917121 w 953770"/>
              <a:gd name="connsiteY114" fmla="*/ 1211707 h 1849610"/>
              <a:gd name="connsiteX115" fmla="*/ 917665 w 953770"/>
              <a:gd name="connsiteY115" fmla="*/ 1276477 h 1849610"/>
              <a:gd name="connsiteX116" fmla="*/ 907324 w 953770"/>
              <a:gd name="connsiteY116" fmla="*/ 1341247 h 1849610"/>
              <a:gd name="connsiteX117" fmla="*/ 910590 w 953770"/>
              <a:gd name="connsiteY117" fmla="*/ 1380980 h 1849610"/>
              <a:gd name="connsiteX118" fmla="*/ 902970 w 953770"/>
              <a:gd name="connsiteY118" fmla="*/ 1460446 h 1849610"/>
              <a:gd name="connsiteX119" fmla="*/ 898071 w 953770"/>
              <a:gd name="connsiteY119" fmla="*/ 1525216 h 1849610"/>
              <a:gd name="connsiteX120" fmla="*/ 892628 w 953770"/>
              <a:gd name="connsiteY120" fmla="*/ 1573113 h 1849610"/>
              <a:gd name="connsiteX121" fmla="*/ 887730 w 953770"/>
              <a:gd name="connsiteY121" fmla="*/ 1609580 h 1849610"/>
              <a:gd name="connsiteX122" fmla="*/ 643891 w 953770"/>
              <a:gd name="connsiteY122" fmla="*/ 1849610 h 1849610"/>
              <a:gd name="connsiteX123" fmla="*/ 643891 w 953770"/>
              <a:gd name="connsiteY123" fmla="*/ 1849610 h 1849610"/>
              <a:gd name="connsiteX0" fmla="*/ 643891 w 953770"/>
              <a:gd name="connsiteY0" fmla="*/ 1849610 h 1849610"/>
              <a:gd name="connsiteX1" fmla="*/ 692331 w 953770"/>
              <a:gd name="connsiteY1" fmla="*/ 1751094 h 1849610"/>
              <a:gd name="connsiteX2" fmla="*/ 699407 w 953770"/>
              <a:gd name="connsiteY2" fmla="*/ 1679793 h 1849610"/>
              <a:gd name="connsiteX3" fmla="*/ 717913 w 953770"/>
              <a:gd name="connsiteY3" fmla="*/ 1601416 h 1849610"/>
              <a:gd name="connsiteX4" fmla="*/ 730975 w 953770"/>
              <a:gd name="connsiteY4" fmla="*/ 1540456 h 1849610"/>
              <a:gd name="connsiteX5" fmla="*/ 725533 w 953770"/>
              <a:gd name="connsiteY5" fmla="*/ 1424522 h 1849610"/>
              <a:gd name="connsiteX6" fmla="*/ 729342 w 953770"/>
              <a:gd name="connsiteY6" fmla="*/ 1358120 h 1849610"/>
              <a:gd name="connsiteX7" fmla="*/ 725534 w 953770"/>
              <a:gd name="connsiteY7" fmla="*/ 1267224 h 1849610"/>
              <a:gd name="connsiteX8" fmla="*/ 717369 w 953770"/>
              <a:gd name="connsiteY8" fmla="*/ 1236745 h 1849610"/>
              <a:gd name="connsiteX9" fmla="*/ 724444 w 953770"/>
              <a:gd name="connsiteY9" fmla="*/ 1201366 h 1849610"/>
              <a:gd name="connsiteX10" fmla="*/ 716824 w 953770"/>
              <a:gd name="connsiteY10" fmla="*/ 1120811 h 1849610"/>
              <a:gd name="connsiteX11" fmla="*/ 715192 w 953770"/>
              <a:gd name="connsiteY11" fmla="*/ 1002702 h 1849610"/>
              <a:gd name="connsiteX12" fmla="*/ 709204 w 953770"/>
              <a:gd name="connsiteY12" fmla="*/ 946096 h 1849610"/>
              <a:gd name="connsiteX13" fmla="*/ 693420 w 953770"/>
              <a:gd name="connsiteY13" fmla="*/ 881870 h 1849610"/>
              <a:gd name="connsiteX14" fmla="*/ 685800 w 953770"/>
              <a:gd name="connsiteY14" fmla="*/ 859010 h 1849610"/>
              <a:gd name="connsiteX15" fmla="*/ 674370 w 953770"/>
              <a:gd name="connsiteY15" fmla="*/ 832340 h 1849610"/>
              <a:gd name="connsiteX16" fmla="*/ 666750 w 953770"/>
              <a:gd name="connsiteY16" fmla="*/ 817100 h 1849610"/>
              <a:gd name="connsiteX17" fmla="*/ 659130 w 953770"/>
              <a:gd name="connsiteY17" fmla="*/ 794240 h 1849610"/>
              <a:gd name="connsiteX18" fmla="*/ 655320 w 953770"/>
              <a:gd name="connsiteY18" fmla="*/ 779000 h 1849610"/>
              <a:gd name="connsiteX19" fmla="*/ 647700 w 953770"/>
              <a:gd name="connsiteY19" fmla="*/ 767570 h 1849610"/>
              <a:gd name="connsiteX20" fmla="*/ 640080 w 953770"/>
              <a:gd name="connsiteY20" fmla="*/ 737090 h 1849610"/>
              <a:gd name="connsiteX21" fmla="*/ 636270 w 953770"/>
              <a:gd name="connsiteY21" fmla="*/ 725660 h 1849610"/>
              <a:gd name="connsiteX22" fmla="*/ 632460 w 953770"/>
              <a:gd name="connsiteY22" fmla="*/ 710420 h 1849610"/>
              <a:gd name="connsiteX23" fmla="*/ 624840 w 953770"/>
              <a:gd name="connsiteY23" fmla="*/ 698990 h 1849610"/>
              <a:gd name="connsiteX24" fmla="*/ 621030 w 953770"/>
              <a:gd name="connsiteY24" fmla="*/ 683750 h 1849610"/>
              <a:gd name="connsiteX25" fmla="*/ 605790 w 953770"/>
              <a:gd name="connsiteY25" fmla="*/ 653270 h 1849610"/>
              <a:gd name="connsiteX26" fmla="*/ 586740 w 953770"/>
              <a:gd name="connsiteY26" fmla="*/ 622790 h 1849610"/>
              <a:gd name="connsiteX27" fmla="*/ 567690 w 953770"/>
              <a:gd name="connsiteY27" fmla="*/ 584690 h 1849610"/>
              <a:gd name="connsiteX28" fmla="*/ 567690 w 953770"/>
              <a:gd name="connsiteY28" fmla="*/ 584690 h 1849610"/>
              <a:gd name="connsiteX29" fmla="*/ 537210 w 953770"/>
              <a:gd name="connsiteY29" fmla="*/ 538970 h 1849610"/>
              <a:gd name="connsiteX30" fmla="*/ 518160 w 953770"/>
              <a:gd name="connsiteY30" fmla="*/ 504680 h 1849610"/>
              <a:gd name="connsiteX31" fmla="*/ 510540 w 953770"/>
              <a:gd name="connsiteY31" fmla="*/ 493250 h 1849610"/>
              <a:gd name="connsiteX32" fmla="*/ 468630 w 953770"/>
              <a:gd name="connsiteY32" fmla="*/ 455150 h 1849610"/>
              <a:gd name="connsiteX33" fmla="*/ 434340 w 953770"/>
              <a:gd name="connsiteY33" fmla="*/ 417050 h 1849610"/>
              <a:gd name="connsiteX34" fmla="*/ 403860 w 953770"/>
              <a:gd name="connsiteY34" fmla="*/ 390380 h 1849610"/>
              <a:gd name="connsiteX35" fmla="*/ 369570 w 953770"/>
              <a:gd name="connsiteY35" fmla="*/ 359900 h 1849610"/>
              <a:gd name="connsiteX36" fmla="*/ 342900 w 953770"/>
              <a:gd name="connsiteY36" fmla="*/ 344660 h 1849610"/>
              <a:gd name="connsiteX37" fmla="*/ 308610 w 953770"/>
              <a:gd name="connsiteY37" fmla="*/ 317990 h 1849610"/>
              <a:gd name="connsiteX38" fmla="*/ 281940 w 953770"/>
              <a:gd name="connsiteY38" fmla="*/ 302750 h 1849610"/>
              <a:gd name="connsiteX39" fmla="*/ 270510 w 953770"/>
              <a:gd name="connsiteY39" fmla="*/ 295130 h 1849610"/>
              <a:gd name="connsiteX40" fmla="*/ 224246 w 953770"/>
              <a:gd name="connsiteY40" fmla="*/ 264106 h 1849610"/>
              <a:gd name="connsiteX41" fmla="*/ 188323 w 953770"/>
              <a:gd name="connsiteY41" fmla="*/ 247232 h 1849610"/>
              <a:gd name="connsiteX42" fmla="*/ 163286 w 953770"/>
              <a:gd name="connsiteY42" fmla="*/ 215120 h 1849610"/>
              <a:gd name="connsiteX43" fmla="*/ 117566 w 953770"/>
              <a:gd name="connsiteY43" fmla="*/ 195526 h 1849610"/>
              <a:gd name="connsiteX44" fmla="*/ 76200 w 953770"/>
              <a:gd name="connsiteY44" fmla="*/ 167768 h 1849610"/>
              <a:gd name="connsiteX45" fmla="*/ 30480 w 953770"/>
              <a:gd name="connsiteY45" fmla="*/ 142730 h 1849610"/>
              <a:gd name="connsiteX46" fmla="*/ 22860 w 953770"/>
              <a:gd name="connsiteY46" fmla="*/ 127490 h 1849610"/>
              <a:gd name="connsiteX47" fmla="*/ 11430 w 953770"/>
              <a:gd name="connsiteY47" fmla="*/ 119870 h 1849610"/>
              <a:gd name="connsiteX48" fmla="*/ 19050 w 953770"/>
              <a:gd name="connsiteY48" fmla="*/ 104630 h 1849610"/>
              <a:gd name="connsiteX49" fmla="*/ 30480 w 953770"/>
              <a:gd name="connsiteY49" fmla="*/ 116060 h 1849610"/>
              <a:gd name="connsiteX50" fmla="*/ 41910 w 953770"/>
              <a:gd name="connsiteY50" fmla="*/ 123680 h 1849610"/>
              <a:gd name="connsiteX51" fmla="*/ 60960 w 953770"/>
              <a:gd name="connsiteY51" fmla="*/ 127490 h 1849610"/>
              <a:gd name="connsiteX52" fmla="*/ 53340 w 953770"/>
              <a:gd name="connsiteY52" fmla="*/ 97010 h 1849610"/>
              <a:gd name="connsiteX53" fmla="*/ 49530 w 953770"/>
              <a:gd name="connsiteY53" fmla="*/ 77960 h 1849610"/>
              <a:gd name="connsiteX54" fmla="*/ 72390 w 953770"/>
              <a:gd name="connsiteY54" fmla="*/ 93200 h 1849610"/>
              <a:gd name="connsiteX55" fmla="*/ 83820 w 953770"/>
              <a:gd name="connsiteY55" fmla="*/ 70340 h 1849610"/>
              <a:gd name="connsiteX56" fmla="*/ 110490 w 953770"/>
              <a:gd name="connsiteY56" fmla="*/ 89390 h 1849610"/>
              <a:gd name="connsiteX57" fmla="*/ 118110 w 953770"/>
              <a:gd name="connsiteY57" fmla="*/ 74150 h 1849610"/>
              <a:gd name="connsiteX58" fmla="*/ 125730 w 953770"/>
              <a:gd name="connsiteY58" fmla="*/ 51290 h 1849610"/>
              <a:gd name="connsiteX59" fmla="*/ 133350 w 953770"/>
              <a:gd name="connsiteY59" fmla="*/ 62720 h 1849610"/>
              <a:gd name="connsiteX60" fmla="*/ 140970 w 953770"/>
              <a:gd name="connsiteY60" fmla="*/ 51290 h 1849610"/>
              <a:gd name="connsiteX61" fmla="*/ 182880 w 953770"/>
              <a:gd name="connsiteY61" fmla="*/ 39860 h 1849610"/>
              <a:gd name="connsiteX62" fmla="*/ 211182 w 953770"/>
              <a:gd name="connsiteY62" fmla="*/ 51834 h 1849610"/>
              <a:gd name="connsiteX63" fmla="*/ 242207 w 953770"/>
              <a:gd name="connsiteY63" fmla="*/ 74695 h 1849610"/>
              <a:gd name="connsiteX64" fmla="*/ 283573 w 953770"/>
              <a:gd name="connsiteY64" fmla="*/ 104085 h 1849610"/>
              <a:gd name="connsiteX65" fmla="*/ 349431 w 953770"/>
              <a:gd name="connsiteY65" fmla="*/ 132389 h 1849610"/>
              <a:gd name="connsiteX66" fmla="*/ 389165 w 953770"/>
              <a:gd name="connsiteY66" fmla="*/ 159058 h 1849610"/>
              <a:gd name="connsiteX67" fmla="*/ 421277 w 953770"/>
              <a:gd name="connsiteY67" fmla="*/ 181374 h 1849610"/>
              <a:gd name="connsiteX68" fmla="*/ 457200 w 953770"/>
              <a:gd name="connsiteY68" fmla="*/ 209677 h 1849610"/>
              <a:gd name="connsiteX69" fmla="*/ 524147 w 953770"/>
              <a:gd name="connsiteY69" fmla="*/ 265195 h 1849610"/>
              <a:gd name="connsiteX70" fmla="*/ 555716 w 953770"/>
              <a:gd name="connsiteY70" fmla="*/ 294586 h 1849610"/>
              <a:gd name="connsiteX71" fmla="*/ 594360 w 953770"/>
              <a:gd name="connsiteY71" fmla="*/ 331597 h 1849610"/>
              <a:gd name="connsiteX72" fmla="*/ 622119 w 953770"/>
              <a:gd name="connsiteY72" fmla="*/ 369697 h 1849610"/>
              <a:gd name="connsiteX73" fmla="*/ 647700 w 953770"/>
              <a:gd name="connsiteY73" fmla="*/ 390380 h 1849610"/>
              <a:gd name="connsiteX74" fmla="*/ 678180 w 953770"/>
              <a:gd name="connsiteY74" fmla="*/ 436100 h 1849610"/>
              <a:gd name="connsiteX75" fmla="*/ 704850 w 953770"/>
              <a:gd name="connsiteY75" fmla="*/ 474200 h 1849610"/>
              <a:gd name="connsiteX76" fmla="*/ 741317 w 953770"/>
              <a:gd name="connsiteY76" fmla="*/ 549312 h 1849610"/>
              <a:gd name="connsiteX77" fmla="*/ 767987 w 953770"/>
              <a:gd name="connsiteY77" fmla="*/ 599930 h 1849610"/>
              <a:gd name="connsiteX78" fmla="*/ 798467 w 953770"/>
              <a:gd name="connsiteY78" fmla="*/ 651093 h 1849610"/>
              <a:gd name="connsiteX79" fmla="*/ 807176 w 953770"/>
              <a:gd name="connsiteY79" fmla="*/ 567273 h 1849610"/>
              <a:gd name="connsiteX80" fmla="*/ 801188 w 953770"/>
              <a:gd name="connsiteY80" fmla="*/ 501959 h 1849610"/>
              <a:gd name="connsiteX81" fmla="*/ 796290 w 953770"/>
              <a:gd name="connsiteY81" fmla="*/ 401810 h 1849610"/>
              <a:gd name="connsiteX82" fmla="*/ 792480 w 953770"/>
              <a:gd name="connsiteY82" fmla="*/ 337040 h 1849610"/>
              <a:gd name="connsiteX83" fmla="*/ 784860 w 953770"/>
              <a:gd name="connsiteY83" fmla="*/ 291320 h 1849610"/>
              <a:gd name="connsiteX84" fmla="*/ 788670 w 953770"/>
              <a:gd name="connsiteY84" fmla="*/ 196070 h 1849610"/>
              <a:gd name="connsiteX85" fmla="*/ 792480 w 953770"/>
              <a:gd name="connsiteY85" fmla="*/ 177020 h 1849610"/>
              <a:gd name="connsiteX86" fmla="*/ 800100 w 953770"/>
              <a:gd name="connsiteY86" fmla="*/ 199880 h 1849610"/>
              <a:gd name="connsiteX87" fmla="*/ 803910 w 953770"/>
              <a:gd name="connsiteY87" fmla="*/ 237980 h 1849610"/>
              <a:gd name="connsiteX88" fmla="*/ 807720 w 953770"/>
              <a:gd name="connsiteY88" fmla="*/ 268460 h 1849610"/>
              <a:gd name="connsiteX89" fmla="*/ 815340 w 953770"/>
              <a:gd name="connsiteY89" fmla="*/ 257030 h 1849610"/>
              <a:gd name="connsiteX90" fmla="*/ 826770 w 953770"/>
              <a:gd name="connsiteY90" fmla="*/ 226550 h 1849610"/>
              <a:gd name="connsiteX91" fmla="*/ 845820 w 953770"/>
              <a:gd name="connsiteY91" fmla="*/ 180830 h 1849610"/>
              <a:gd name="connsiteX92" fmla="*/ 853440 w 953770"/>
              <a:gd name="connsiteY92" fmla="*/ 196070 h 1849610"/>
              <a:gd name="connsiteX93" fmla="*/ 868680 w 953770"/>
              <a:gd name="connsiteY93" fmla="*/ 218930 h 1849610"/>
              <a:gd name="connsiteX94" fmla="*/ 876300 w 953770"/>
              <a:gd name="connsiteY94" fmla="*/ 199880 h 1849610"/>
              <a:gd name="connsiteX95" fmla="*/ 883920 w 953770"/>
              <a:gd name="connsiteY95" fmla="*/ 188450 h 1849610"/>
              <a:gd name="connsiteX96" fmla="*/ 887730 w 953770"/>
              <a:gd name="connsiteY96" fmla="*/ 237980 h 1849610"/>
              <a:gd name="connsiteX97" fmla="*/ 894806 w 953770"/>
              <a:gd name="connsiteY97" fmla="*/ 265739 h 1849610"/>
              <a:gd name="connsiteX98" fmla="*/ 906780 w 953770"/>
              <a:gd name="connsiteY98" fmla="*/ 226550 h 1849610"/>
              <a:gd name="connsiteX99" fmla="*/ 929640 w 953770"/>
              <a:gd name="connsiteY99" fmla="*/ 218930 h 1849610"/>
              <a:gd name="connsiteX100" fmla="*/ 933450 w 953770"/>
              <a:gd name="connsiteY100" fmla="*/ 207500 h 1849610"/>
              <a:gd name="connsiteX101" fmla="*/ 944880 w 953770"/>
              <a:gd name="connsiteY101" fmla="*/ 241790 h 1849610"/>
              <a:gd name="connsiteX102" fmla="*/ 951956 w 953770"/>
              <a:gd name="connsiteY102" fmla="*/ 310915 h 1849610"/>
              <a:gd name="connsiteX103" fmla="*/ 951412 w 953770"/>
              <a:gd name="connsiteY103" fmla="*/ 384938 h 1849610"/>
              <a:gd name="connsiteX104" fmla="*/ 952500 w 953770"/>
              <a:gd name="connsiteY104" fmla="*/ 470390 h 1849610"/>
              <a:gd name="connsiteX105" fmla="*/ 950867 w 953770"/>
              <a:gd name="connsiteY105" fmla="*/ 552033 h 1849610"/>
              <a:gd name="connsiteX106" fmla="*/ 945969 w 953770"/>
              <a:gd name="connsiteY106" fmla="*/ 645650 h 1849610"/>
              <a:gd name="connsiteX107" fmla="*/ 946513 w 953770"/>
              <a:gd name="connsiteY107" fmla="*/ 731647 h 1849610"/>
              <a:gd name="connsiteX108" fmla="*/ 938893 w 953770"/>
              <a:gd name="connsiteY108" fmla="*/ 788253 h 1849610"/>
              <a:gd name="connsiteX109" fmla="*/ 941070 w 953770"/>
              <a:gd name="connsiteY109" fmla="*/ 862820 h 1849610"/>
              <a:gd name="connsiteX110" fmla="*/ 933450 w 953770"/>
              <a:gd name="connsiteY110" fmla="*/ 935210 h 1849610"/>
              <a:gd name="connsiteX111" fmla="*/ 925830 w 953770"/>
              <a:gd name="connsiteY111" fmla="*/ 988550 h 1849610"/>
              <a:gd name="connsiteX112" fmla="*/ 929640 w 953770"/>
              <a:gd name="connsiteY112" fmla="*/ 1057130 h 1849610"/>
              <a:gd name="connsiteX113" fmla="*/ 927463 w 953770"/>
              <a:gd name="connsiteY113" fmla="*/ 1130608 h 1849610"/>
              <a:gd name="connsiteX114" fmla="*/ 917121 w 953770"/>
              <a:gd name="connsiteY114" fmla="*/ 1211707 h 1849610"/>
              <a:gd name="connsiteX115" fmla="*/ 917665 w 953770"/>
              <a:gd name="connsiteY115" fmla="*/ 1276477 h 1849610"/>
              <a:gd name="connsiteX116" fmla="*/ 907324 w 953770"/>
              <a:gd name="connsiteY116" fmla="*/ 1341247 h 1849610"/>
              <a:gd name="connsiteX117" fmla="*/ 910590 w 953770"/>
              <a:gd name="connsiteY117" fmla="*/ 1380980 h 1849610"/>
              <a:gd name="connsiteX118" fmla="*/ 902970 w 953770"/>
              <a:gd name="connsiteY118" fmla="*/ 1460446 h 1849610"/>
              <a:gd name="connsiteX119" fmla="*/ 898071 w 953770"/>
              <a:gd name="connsiteY119" fmla="*/ 1525216 h 1849610"/>
              <a:gd name="connsiteX120" fmla="*/ 892628 w 953770"/>
              <a:gd name="connsiteY120" fmla="*/ 1573113 h 1849610"/>
              <a:gd name="connsiteX121" fmla="*/ 887730 w 953770"/>
              <a:gd name="connsiteY121" fmla="*/ 1609580 h 1849610"/>
              <a:gd name="connsiteX122" fmla="*/ 643891 w 953770"/>
              <a:gd name="connsiteY122" fmla="*/ 1849610 h 1849610"/>
              <a:gd name="connsiteX123" fmla="*/ 643891 w 953770"/>
              <a:gd name="connsiteY123" fmla="*/ 1849610 h 1849610"/>
              <a:gd name="connsiteX0" fmla="*/ 643891 w 953770"/>
              <a:gd name="connsiteY0" fmla="*/ 1849610 h 1849610"/>
              <a:gd name="connsiteX1" fmla="*/ 692331 w 953770"/>
              <a:gd name="connsiteY1" fmla="*/ 1751094 h 1849610"/>
              <a:gd name="connsiteX2" fmla="*/ 699407 w 953770"/>
              <a:gd name="connsiteY2" fmla="*/ 1679793 h 1849610"/>
              <a:gd name="connsiteX3" fmla="*/ 717913 w 953770"/>
              <a:gd name="connsiteY3" fmla="*/ 1601416 h 1849610"/>
              <a:gd name="connsiteX4" fmla="*/ 730975 w 953770"/>
              <a:gd name="connsiteY4" fmla="*/ 1540456 h 1849610"/>
              <a:gd name="connsiteX5" fmla="*/ 725533 w 953770"/>
              <a:gd name="connsiteY5" fmla="*/ 1424522 h 1849610"/>
              <a:gd name="connsiteX6" fmla="*/ 729342 w 953770"/>
              <a:gd name="connsiteY6" fmla="*/ 1358120 h 1849610"/>
              <a:gd name="connsiteX7" fmla="*/ 725534 w 953770"/>
              <a:gd name="connsiteY7" fmla="*/ 1267224 h 1849610"/>
              <a:gd name="connsiteX8" fmla="*/ 717369 w 953770"/>
              <a:gd name="connsiteY8" fmla="*/ 1236745 h 1849610"/>
              <a:gd name="connsiteX9" fmla="*/ 724444 w 953770"/>
              <a:gd name="connsiteY9" fmla="*/ 1201366 h 1849610"/>
              <a:gd name="connsiteX10" fmla="*/ 716824 w 953770"/>
              <a:gd name="connsiteY10" fmla="*/ 1120811 h 1849610"/>
              <a:gd name="connsiteX11" fmla="*/ 715192 w 953770"/>
              <a:gd name="connsiteY11" fmla="*/ 1002702 h 1849610"/>
              <a:gd name="connsiteX12" fmla="*/ 709204 w 953770"/>
              <a:gd name="connsiteY12" fmla="*/ 946096 h 1849610"/>
              <a:gd name="connsiteX13" fmla="*/ 693420 w 953770"/>
              <a:gd name="connsiteY13" fmla="*/ 881870 h 1849610"/>
              <a:gd name="connsiteX14" fmla="*/ 685800 w 953770"/>
              <a:gd name="connsiteY14" fmla="*/ 859010 h 1849610"/>
              <a:gd name="connsiteX15" fmla="*/ 674370 w 953770"/>
              <a:gd name="connsiteY15" fmla="*/ 832340 h 1849610"/>
              <a:gd name="connsiteX16" fmla="*/ 666750 w 953770"/>
              <a:gd name="connsiteY16" fmla="*/ 817100 h 1849610"/>
              <a:gd name="connsiteX17" fmla="*/ 659130 w 953770"/>
              <a:gd name="connsiteY17" fmla="*/ 794240 h 1849610"/>
              <a:gd name="connsiteX18" fmla="*/ 655320 w 953770"/>
              <a:gd name="connsiteY18" fmla="*/ 779000 h 1849610"/>
              <a:gd name="connsiteX19" fmla="*/ 647700 w 953770"/>
              <a:gd name="connsiteY19" fmla="*/ 767570 h 1849610"/>
              <a:gd name="connsiteX20" fmla="*/ 640080 w 953770"/>
              <a:gd name="connsiteY20" fmla="*/ 737090 h 1849610"/>
              <a:gd name="connsiteX21" fmla="*/ 636270 w 953770"/>
              <a:gd name="connsiteY21" fmla="*/ 725660 h 1849610"/>
              <a:gd name="connsiteX22" fmla="*/ 632460 w 953770"/>
              <a:gd name="connsiteY22" fmla="*/ 710420 h 1849610"/>
              <a:gd name="connsiteX23" fmla="*/ 624840 w 953770"/>
              <a:gd name="connsiteY23" fmla="*/ 698990 h 1849610"/>
              <a:gd name="connsiteX24" fmla="*/ 621030 w 953770"/>
              <a:gd name="connsiteY24" fmla="*/ 683750 h 1849610"/>
              <a:gd name="connsiteX25" fmla="*/ 605790 w 953770"/>
              <a:gd name="connsiteY25" fmla="*/ 653270 h 1849610"/>
              <a:gd name="connsiteX26" fmla="*/ 586740 w 953770"/>
              <a:gd name="connsiteY26" fmla="*/ 622790 h 1849610"/>
              <a:gd name="connsiteX27" fmla="*/ 567690 w 953770"/>
              <a:gd name="connsiteY27" fmla="*/ 584690 h 1849610"/>
              <a:gd name="connsiteX28" fmla="*/ 567690 w 953770"/>
              <a:gd name="connsiteY28" fmla="*/ 584690 h 1849610"/>
              <a:gd name="connsiteX29" fmla="*/ 537210 w 953770"/>
              <a:gd name="connsiteY29" fmla="*/ 538970 h 1849610"/>
              <a:gd name="connsiteX30" fmla="*/ 518160 w 953770"/>
              <a:gd name="connsiteY30" fmla="*/ 504680 h 1849610"/>
              <a:gd name="connsiteX31" fmla="*/ 510540 w 953770"/>
              <a:gd name="connsiteY31" fmla="*/ 493250 h 1849610"/>
              <a:gd name="connsiteX32" fmla="*/ 468630 w 953770"/>
              <a:gd name="connsiteY32" fmla="*/ 455150 h 1849610"/>
              <a:gd name="connsiteX33" fmla="*/ 434340 w 953770"/>
              <a:gd name="connsiteY33" fmla="*/ 417050 h 1849610"/>
              <a:gd name="connsiteX34" fmla="*/ 403860 w 953770"/>
              <a:gd name="connsiteY34" fmla="*/ 390380 h 1849610"/>
              <a:gd name="connsiteX35" fmla="*/ 369570 w 953770"/>
              <a:gd name="connsiteY35" fmla="*/ 359900 h 1849610"/>
              <a:gd name="connsiteX36" fmla="*/ 342900 w 953770"/>
              <a:gd name="connsiteY36" fmla="*/ 344660 h 1849610"/>
              <a:gd name="connsiteX37" fmla="*/ 308610 w 953770"/>
              <a:gd name="connsiteY37" fmla="*/ 317990 h 1849610"/>
              <a:gd name="connsiteX38" fmla="*/ 281940 w 953770"/>
              <a:gd name="connsiteY38" fmla="*/ 302750 h 1849610"/>
              <a:gd name="connsiteX39" fmla="*/ 270510 w 953770"/>
              <a:gd name="connsiteY39" fmla="*/ 295130 h 1849610"/>
              <a:gd name="connsiteX40" fmla="*/ 224246 w 953770"/>
              <a:gd name="connsiteY40" fmla="*/ 264106 h 1849610"/>
              <a:gd name="connsiteX41" fmla="*/ 188323 w 953770"/>
              <a:gd name="connsiteY41" fmla="*/ 247232 h 1849610"/>
              <a:gd name="connsiteX42" fmla="*/ 163286 w 953770"/>
              <a:gd name="connsiteY42" fmla="*/ 215120 h 1849610"/>
              <a:gd name="connsiteX43" fmla="*/ 117566 w 953770"/>
              <a:gd name="connsiteY43" fmla="*/ 195526 h 1849610"/>
              <a:gd name="connsiteX44" fmla="*/ 76200 w 953770"/>
              <a:gd name="connsiteY44" fmla="*/ 167768 h 1849610"/>
              <a:gd name="connsiteX45" fmla="*/ 30480 w 953770"/>
              <a:gd name="connsiteY45" fmla="*/ 142730 h 1849610"/>
              <a:gd name="connsiteX46" fmla="*/ 22860 w 953770"/>
              <a:gd name="connsiteY46" fmla="*/ 127490 h 1849610"/>
              <a:gd name="connsiteX47" fmla="*/ 11430 w 953770"/>
              <a:gd name="connsiteY47" fmla="*/ 119870 h 1849610"/>
              <a:gd name="connsiteX48" fmla="*/ 19050 w 953770"/>
              <a:gd name="connsiteY48" fmla="*/ 104630 h 1849610"/>
              <a:gd name="connsiteX49" fmla="*/ 30480 w 953770"/>
              <a:gd name="connsiteY49" fmla="*/ 116060 h 1849610"/>
              <a:gd name="connsiteX50" fmla="*/ 41910 w 953770"/>
              <a:gd name="connsiteY50" fmla="*/ 123680 h 1849610"/>
              <a:gd name="connsiteX51" fmla="*/ 60960 w 953770"/>
              <a:gd name="connsiteY51" fmla="*/ 127490 h 1849610"/>
              <a:gd name="connsiteX52" fmla="*/ 53340 w 953770"/>
              <a:gd name="connsiteY52" fmla="*/ 97010 h 1849610"/>
              <a:gd name="connsiteX53" fmla="*/ 49530 w 953770"/>
              <a:gd name="connsiteY53" fmla="*/ 77960 h 1849610"/>
              <a:gd name="connsiteX54" fmla="*/ 72390 w 953770"/>
              <a:gd name="connsiteY54" fmla="*/ 93200 h 1849610"/>
              <a:gd name="connsiteX55" fmla="*/ 83820 w 953770"/>
              <a:gd name="connsiteY55" fmla="*/ 70340 h 1849610"/>
              <a:gd name="connsiteX56" fmla="*/ 134983 w 953770"/>
              <a:gd name="connsiteY56" fmla="*/ 105719 h 1849610"/>
              <a:gd name="connsiteX57" fmla="*/ 118110 w 953770"/>
              <a:gd name="connsiteY57" fmla="*/ 74150 h 1849610"/>
              <a:gd name="connsiteX58" fmla="*/ 125730 w 953770"/>
              <a:gd name="connsiteY58" fmla="*/ 51290 h 1849610"/>
              <a:gd name="connsiteX59" fmla="*/ 133350 w 953770"/>
              <a:gd name="connsiteY59" fmla="*/ 62720 h 1849610"/>
              <a:gd name="connsiteX60" fmla="*/ 140970 w 953770"/>
              <a:gd name="connsiteY60" fmla="*/ 51290 h 1849610"/>
              <a:gd name="connsiteX61" fmla="*/ 182880 w 953770"/>
              <a:gd name="connsiteY61" fmla="*/ 39860 h 1849610"/>
              <a:gd name="connsiteX62" fmla="*/ 211182 w 953770"/>
              <a:gd name="connsiteY62" fmla="*/ 51834 h 1849610"/>
              <a:gd name="connsiteX63" fmla="*/ 242207 w 953770"/>
              <a:gd name="connsiteY63" fmla="*/ 74695 h 1849610"/>
              <a:gd name="connsiteX64" fmla="*/ 283573 w 953770"/>
              <a:gd name="connsiteY64" fmla="*/ 104085 h 1849610"/>
              <a:gd name="connsiteX65" fmla="*/ 349431 w 953770"/>
              <a:gd name="connsiteY65" fmla="*/ 132389 h 1849610"/>
              <a:gd name="connsiteX66" fmla="*/ 389165 w 953770"/>
              <a:gd name="connsiteY66" fmla="*/ 159058 h 1849610"/>
              <a:gd name="connsiteX67" fmla="*/ 421277 w 953770"/>
              <a:gd name="connsiteY67" fmla="*/ 181374 h 1849610"/>
              <a:gd name="connsiteX68" fmla="*/ 457200 w 953770"/>
              <a:gd name="connsiteY68" fmla="*/ 209677 h 1849610"/>
              <a:gd name="connsiteX69" fmla="*/ 524147 w 953770"/>
              <a:gd name="connsiteY69" fmla="*/ 265195 h 1849610"/>
              <a:gd name="connsiteX70" fmla="*/ 555716 w 953770"/>
              <a:gd name="connsiteY70" fmla="*/ 294586 h 1849610"/>
              <a:gd name="connsiteX71" fmla="*/ 594360 w 953770"/>
              <a:gd name="connsiteY71" fmla="*/ 331597 h 1849610"/>
              <a:gd name="connsiteX72" fmla="*/ 622119 w 953770"/>
              <a:gd name="connsiteY72" fmla="*/ 369697 h 1849610"/>
              <a:gd name="connsiteX73" fmla="*/ 647700 w 953770"/>
              <a:gd name="connsiteY73" fmla="*/ 390380 h 1849610"/>
              <a:gd name="connsiteX74" fmla="*/ 678180 w 953770"/>
              <a:gd name="connsiteY74" fmla="*/ 436100 h 1849610"/>
              <a:gd name="connsiteX75" fmla="*/ 704850 w 953770"/>
              <a:gd name="connsiteY75" fmla="*/ 474200 h 1849610"/>
              <a:gd name="connsiteX76" fmla="*/ 741317 w 953770"/>
              <a:gd name="connsiteY76" fmla="*/ 549312 h 1849610"/>
              <a:gd name="connsiteX77" fmla="*/ 767987 w 953770"/>
              <a:gd name="connsiteY77" fmla="*/ 599930 h 1849610"/>
              <a:gd name="connsiteX78" fmla="*/ 798467 w 953770"/>
              <a:gd name="connsiteY78" fmla="*/ 651093 h 1849610"/>
              <a:gd name="connsiteX79" fmla="*/ 807176 w 953770"/>
              <a:gd name="connsiteY79" fmla="*/ 567273 h 1849610"/>
              <a:gd name="connsiteX80" fmla="*/ 801188 w 953770"/>
              <a:gd name="connsiteY80" fmla="*/ 501959 h 1849610"/>
              <a:gd name="connsiteX81" fmla="*/ 796290 w 953770"/>
              <a:gd name="connsiteY81" fmla="*/ 401810 h 1849610"/>
              <a:gd name="connsiteX82" fmla="*/ 792480 w 953770"/>
              <a:gd name="connsiteY82" fmla="*/ 337040 h 1849610"/>
              <a:gd name="connsiteX83" fmla="*/ 784860 w 953770"/>
              <a:gd name="connsiteY83" fmla="*/ 291320 h 1849610"/>
              <a:gd name="connsiteX84" fmla="*/ 788670 w 953770"/>
              <a:gd name="connsiteY84" fmla="*/ 196070 h 1849610"/>
              <a:gd name="connsiteX85" fmla="*/ 792480 w 953770"/>
              <a:gd name="connsiteY85" fmla="*/ 177020 h 1849610"/>
              <a:gd name="connsiteX86" fmla="*/ 800100 w 953770"/>
              <a:gd name="connsiteY86" fmla="*/ 199880 h 1849610"/>
              <a:gd name="connsiteX87" fmla="*/ 803910 w 953770"/>
              <a:gd name="connsiteY87" fmla="*/ 237980 h 1849610"/>
              <a:gd name="connsiteX88" fmla="*/ 807720 w 953770"/>
              <a:gd name="connsiteY88" fmla="*/ 268460 h 1849610"/>
              <a:gd name="connsiteX89" fmla="*/ 815340 w 953770"/>
              <a:gd name="connsiteY89" fmla="*/ 257030 h 1849610"/>
              <a:gd name="connsiteX90" fmla="*/ 826770 w 953770"/>
              <a:gd name="connsiteY90" fmla="*/ 226550 h 1849610"/>
              <a:gd name="connsiteX91" fmla="*/ 845820 w 953770"/>
              <a:gd name="connsiteY91" fmla="*/ 180830 h 1849610"/>
              <a:gd name="connsiteX92" fmla="*/ 853440 w 953770"/>
              <a:gd name="connsiteY92" fmla="*/ 196070 h 1849610"/>
              <a:gd name="connsiteX93" fmla="*/ 868680 w 953770"/>
              <a:gd name="connsiteY93" fmla="*/ 218930 h 1849610"/>
              <a:gd name="connsiteX94" fmla="*/ 876300 w 953770"/>
              <a:gd name="connsiteY94" fmla="*/ 199880 h 1849610"/>
              <a:gd name="connsiteX95" fmla="*/ 883920 w 953770"/>
              <a:gd name="connsiteY95" fmla="*/ 188450 h 1849610"/>
              <a:gd name="connsiteX96" fmla="*/ 887730 w 953770"/>
              <a:gd name="connsiteY96" fmla="*/ 237980 h 1849610"/>
              <a:gd name="connsiteX97" fmla="*/ 894806 w 953770"/>
              <a:gd name="connsiteY97" fmla="*/ 265739 h 1849610"/>
              <a:gd name="connsiteX98" fmla="*/ 906780 w 953770"/>
              <a:gd name="connsiteY98" fmla="*/ 226550 h 1849610"/>
              <a:gd name="connsiteX99" fmla="*/ 929640 w 953770"/>
              <a:gd name="connsiteY99" fmla="*/ 218930 h 1849610"/>
              <a:gd name="connsiteX100" fmla="*/ 933450 w 953770"/>
              <a:gd name="connsiteY100" fmla="*/ 207500 h 1849610"/>
              <a:gd name="connsiteX101" fmla="*/ 944880 w 953770"/>
              <a:gd name="connsiteY101" fmla="*/ 241790 h 1849610"/>
              <a:gd name="connsiteX102" fmla="*/ 951956 w 953770"/>
              <a:gd name="connsiteY102" fmla="*/ 310915 h 1849610"/>
              <a:gd name="connsiteX103" fmla="*/ 951412 w 953770"/>
              <a:gd name="connsiteY103" fmla="*/ 384938 h 1849610"/>
              <a:gd name="connsiteX104" fmla="*/ 952500 w 953770"/>
              <a:gd name="connsiteY104" fmla="*/ 470390 h 1849610"/>
              <a:gd name="connsiteX105" fmla="*/ 950867 w 953770"/>
              <a:gd name="connsiteY105" fmla="*/ 552033 h 1849610"/>
              <a:gd name="connsiteX106" fmla="*/ 945969 w 953770"/>
              <a:gd name="connsiteY106" fmla="*/ 645650 h 1849610"/>
              <a:gd name="connsiteX107" fmla="*/ 946513 w 953770"/>
              <a:gd name="connsiteY107" fmla="*/ 731647 h 1849610"/>
              <a:gd name="connsiteX108" fmla="*/ 938893 w 953770"/>
              <a:gd name="connsiteY108" fmla="*/ 788253 h 1849610"/>
              <a:gd name="connsiteX109" fmla="*/ 941070 w 953770"/>
              <a:gd name="connsiteY109" fmla="*/ 862820 h 1849610"/>
              <a:gd name="connsiteX110" fmla="*/ 933450 w 953770"/>
              <a:gd name="connsiteY110" fmla="*/ 935210 h 1849610"/>
              <a:gd name="connsiteX111" fmla="*/ 925830 w 953770"/>
              <a:gd name="connsiteY111" fmla="*/ 988550 h 1849610"/>
              <a:gd name="connsiteX112" fmla="*/ 929640 w 953770"/>
              <a:gd name="connsiteY112" fmla="*/ 1057130 h 1849610"/>
              <a:gd name="connsiteX113" fmla="*/ 927463 w 953770"/>
              <a:gd name="connsiteY113" fmla="*/ 1130608 h 1849610"/>
              <a:gd name="connsiteX114" fmla="*/ 917121 w 953770"/>
              <a:gd name="connsiteY114" fmla="*/ 1211707 h 1849610"/>
              <a:gd name="connsiteX115" fmla="*/ 917665 w 953770"/>
              <a:gd name="connsiteY115" fmla="*/ 1276477 h 1849610"/>
              <a:gd name="connsiteX116" fmla="*/ 907324 w 953770"/>
              <a:gd name="connsiteY116" fmla="*/ 1341247 h 1849610"/>
              <a:gd name="connsiteX117" fmla="*/ 910590 w 953770"/>
              <a:gd name="connsiteY117" fmla="*/ 1380980 h 1849610"/>
              <a:gd name="connsiteX118" fmla="*/ 902970 w 953770"/>
              <a:gd name="connsiteY118" fmla="*/ 1460446 h 1849610"/>
              <a:gd name="connsiteX119" fmla="*/ 898071 w 953770"/>
              <a:gd name="connsiteY119" fmla="*/ 1525216 h 1849610"/>
              <a:gd name="connsiteX120" fmla="*/ 892628 w 953770"/>
              <a:gd name="connsiteY120" fmla="*/ 1573113 h 1849610"/>
              <a:gd name="connsiteX121" fmla="*/ 887730 w 953770"/>
              <a:gd name="connsiteY121" fmla="*/ 1609580 h 1849610"/>
              <a:gd name="connsiteX122" fmla="*/ 643891 w 953770"/>
              <a:gd name="connsiteY122" fmla="*/ 1849610 h 1849610"/>
              <a:gd name="connsiteX123" fmla="*/ 643891 w 953770"/>
              <a:gd name="connsiteY123" fmla="*/ 1849610 h 1849610"/>
              <a:gd name="connsiteX0" fmla="*/ 643891 w 953770"/>
              <a:gd name="connsiteY0" fmla="*/ 1836002 h 1836002"/>
              <a:gd name="connsiteX1" fmla="*/ 692331 w 953770"/>
              <a:gd name="connsiteY1" fmla="*/ 1737486 h 1836002"/>
              <a:gd name="connsiteX2" fmla="*/ 699407 w 953770"/>
              <a:gd name="connsiteY2" fmla="*/ 1666185 h 1836002"/>
              <a:gd name="connsiteX3" fmla="*/ 717913 w 953770"/>
              <a:gd name="connsiteY3" fmla="*/ 1587808 h 1836002"/>
              <a:gd name="connsiteX4" fmla="*/ 730975 w 953770"/>
              <a:gd name="connsiteY4" fmla="*/ 1526848 h 1836002"/>
              <a:gd name="connsiteX5" fmla="*/ 725533 w 953770"/>
              <a:gd name="connsiteY5" fmla="*/ 1410914 h 1836002"/>
              <a:gd name="connsiteX6" fmla="*/ 729342 w 953770"/>
              <a:gd name="connsiteY6" fmla="*/ 1344512 h 1836002"/>
              <a:gd name="connsiteX7" fmla="*/ 725534 w 953770"/>
              <a:gd name="connsiteY7" fmla="*/ 1253616 h 1836002"/>
              <a:gd name="connsiteX8" fmla="*/ 717369 w 953770"/>
              <a:gd name="connsiteY8" fmla="*/ 1223137 h 1836002"/>
              <a:gd name="connsiteX9" fmla="*/ 724444 w 953770"/>
              <a:gd name="connsiteY9" fmla="*/ 1187758 h 1836002"/>
              <a:gd name="connsiteX10" fmla="*/ 716824 w 953770"/>
              <a:gd name="connsiteY10" fmla="*/ 1107203 h 1836002"/>
              <a:gd name="connsiteX11" fmla="*/ 715192 w 953770"/>
              <a:gd name="connsiteY11" fmla="*/ 989094 h 1836002"/>
              <a:gd name="connsiteX12" fmla="*/ 709204 w 953770"/>
              <a:gd name="connsiteY12" fmla="*/ 932488 h 1836002"/>
              <a:gd name="connsiteX13" fmla="*/ 693420 w 953770"/>
              <a:gd name="connsiteY13" fmla="*/ 868262 h 1836002"/>
              <a:gd name="connsiteX14" fmla="*/ 685800 w 953770"/>
              <a:gd name="connsiteY14" fmla="*/ 845402 h 1836002"/>
              <a:gd name="connsiteX15" fmla="*/ 674370 w 953770"/>
              <a:gd name="connsiteY15" fmla="*/ 818732 h 1836002"/>
              <a:gd name="connsiteX16" fmla="*/ 666750 w 953770"/>
              <a:gd name="connsiteY16" fmla="*/ 803492 h 1836002"/>
              <a:gd name="connsiteX17" fmla="*/ 659130 w 953770"/>
              <a:gd name="connsiteY17" fmla="*/ 780632 h 1836002"/>
              <a:gd name="connsiteX18" fmla="*/ 655320 w 953770"/>
              <a:gd name="connsiteY18" fmla="*/ 765392 h 1836002"/>
              <a:gd name="connsiteX19" fmla="*/ 647700 w 953770"/>
              <a:gd name="connsiteY19" fmla="*/ 753962 h 1836002"/>
              <a:gd name="connsiteX20" fmla="*/ 640080 w 953770"/>
              <a:gd name="connsiteY20" fmla="*/ 723482 h 1836002"/>
              <a:gd name="connsiteX21" fmla="*/ 636270 w 953770"/>
              <a:gd name="connsiteY21" fmla="*/ 712052 h 1836002"/>
              <a:gd name="connsiteX22" fmla="*/ 632460 w 953770"/>
              <a:gd name="connsiteY22" fmla="*/ 696812 h 1836002"/>
              <a:gd name="connsiteX23" fmla="*/ 624840 w 953770"/>
              <a:gd name="connsiteY23" fmla="*/ 685382 h 1836002"/>
              <a:gd name="connsiteX24" fmla="*/ 621030 w 953770"/>
              <a:gd name="connsiteY24" fmla="*/ 670142 h 1836002"/>
              <a:gd name="connsiteX25" fmla="*/ 605790 w 953770"/>
              <a:gd name="connsiteY25" fmla="*/ 639662 h 1836002"/>
              <a:gd name="connsiteX26" fmla="*/ 586740 w 953770"/>
              <a:gd name="connsiteY26" fmla="*/ 609182 h 1836002"/>
              <a:gd name="connsiteX27" fmla="*/ 567690 w 953770"/>
              <a:gd name="connsiteY27" fmla="*/ 571082 h 1836002"/>
              <a:gd name="connsiteX28" fmla="*/ 567690 w 953770"/>
              <a:gd name="connsiteY28" fmla="*/ 571082 h 1836002"/>
              <a:gd name="connsiteX29" fmla="*/ 537210 w 953770"/>
              <a:gd name="connsiteY29" fmla="*/ 525362 h 1836002"/>
              <a:gd name="connsiteX30" fmla="*/ 518160 w 953770"/>
              <a:gd name="connsiteY30" fmla="*/ 491072 h 1836002"/>
              <a:gd name="connsiteX31" fmla="*/ 510540 w 953770"/>
              <a:gd name="connsiteY31" fmla="*/ 479642 h 1836002"/>
              <a:gd name="connsiteX32" fmla="*/ 468630 w 953770"/>
              <a:gd name="connsiteY32" fmla="*/ 441542 h 1836002"/>
              <a:gd name="connsiteX33" fmla="*/ 434340 w 953770"/>
              <a:gd name="connsiteY33" fmla="*/ 403442 h 1836002"/>
              <a:gd name="connsiteX34" fmla="*/ 403860 w 953770"/>
              <a:gd name="connsiteY34" fmla="*/ 376772 h 1836002"/>
              <a:gd name="connsiteX35" fmla="*/ 369570 w 953770"/>
              <a:gd name="connsiteY35" fmla="*/ 346292 h 1836002"/>
              <a:gd name="connsiteX36" fmla="*/ 342900 w 953770"/>
              <a:gd name="connsiteY36" fmla="*/ 331052 h 1836002"/>
              <a:gd name="connsiteX37" fmla="*/ 308610 w 953770"/>
              <a:gd name="connsiteY37" fmla="*/ 304382 h 1836002"/>
              <a:gd name="connsiteX38" fmla="*/ 281940 w 953770"/>
              <a:gd name="connsiteY38" fmla="*/ 289142 h 1836002"/>
              <a:gd name="connsiteX39" fmla="*/ 270510 w 953770"/>
              <a:gd name="connsiteY39" fmla="*/ 281522 h 1836002"/>
              <a:gd name="connsiteX40" fmla="*/ 224246 w 953770"/>
              <a:gd name="connsiteY40" fmla="*/ 250498 h 1836002"/>
              <a:gd name="connsiteX41" fmla="*/ 188323 w 953770"/>
              <a:gd name="connsiteY41" fmla="*/ 233624 h 1836002"/>
              <a:gd name="connsiteX42" fmla="*/ 163286 w 953770"/>
              <a:gd name="connsiteY42" fmla="*/ 201512 h 1836002"/>
              <a:gd name="connsiteX43" fmla="*/ 117566 w 953770"/>
              <a:gd name="connsiteY43" fmla="*/ 181918 h 1836002"/>
              <a:gd name="connsiteX44" fmla="*/ 76200 w 953770"/>
              <a:gd name="connsiteY44" fmla="*/ 154160 h 1836002"/>
              <a:gd name="connsiteX45" fmla="*/ 30480 w 953770"/>
              <a:gd name="connsiteY45" fmla="*/ 129122 h 1836002"/>
              <a:gd name="connsiteX46" fmla="*/ 22860 w 953770"/>
              <a:gd name="connsiteY46" fmla="*/ 113882 h 1836002"/>
              <a:gd name="connsiteX47" fmla="*/ 11430 w 953770"/>
              <a:gd name="connsiteY47" fmla="*/ 106262 h 1836002"/>
              <a:gd name="connsiteX48" fmla="*/ 19050 w 953770"/>
              <a:gd name="connsiteY48" fmla="*/ 91022 h 1836002"/>
              <a:gd name="connsiteX49" fmla="*/ 30480 w 953770"/>
              <a:gd name="connsiteY49" fmla="*/ 102452 h 1836002"/>
              <a:gd name="connsiteX50" fmla="*/ 41910 w 953770"/>
              <a:gd name="connsiteY50" fmla="*/ 110072 h 1836002"/>
              <a:gd name="connsiteX51" fmla="*/ 60960 w 953770"/>
              <a:gd name="connsiteY51" fmla="*/ 113882 h 1836002"/>
              <a:gd name="connsiteX52" fmla="*/ 53340 w 953770"/>
              <a:gd name="connsiteY52" fmla="*/ 83402 h 1836002"/>
              <a:gd name="connsiteX53" fmla="*/ 49530 w 953770"/>
              <a:gd name="connsiteY53" fmla="*/ 64352 h 1836002"/>
              <a:gd name="connsiteX54" fmla="*/ 72390 w 953770"/>
              <a:gd name="connsiteY54" fmla="*/ 79592 h 1836002"/>
              <a:gd name="connsiteX55" fmla="*/ 83820 w 953770"/>
              <a:gd name="connsiteY55" fmla="*/ 56732 h 1836002"/>
              <a:gd name="connsiteX56" fmla="*/ 134983 w 953770"/>
              <a:gd name="connsiteY56" fmla="*/ 92111 h 1836002"/>
              <a:gd name="connsiteX57" fmla="*/ 118110 w 953770"/>
              <a:gd name="connsiteY57" fmla="*/ 60542 h 1836002"/>
              <a:gd name="connsiteX58" fmla="*/ 125730 w 953770"/>
              <a:gd name="connsiteY58" fmla="*/ 37682 h 1836002"/>
              <a:gd name="connsiteX59" fmla="*/ 133350 w 953770"/>
              <a:gd name="connsiteY59" fmla="*/ 49112 h 1836002"/>
              <a:gd name="connsiteX60" fmla="*/ 160020 w 953770"/>
              <a:gd name="connsiteY60" fmla="*/ 51290 h 1836002"/>
              <a:gd name="connsiteX61" fmla="*/ 182880 w 953770"/>
              <a:gd name="connsiteY61" fmla="*/ 26252 h 1836002"/>
              <a:gd name="connsiteX62" fmla="*/ 211182 w 953770"/>
              <a:gd name="connsiteY62" fmla="*/ 38226 h 1836002"/>
              <a:gd name="connsiteX63" fmla="*/ 242207 w 953770"/>
              <a:gd name="connsiteY63" fmla="*/ 61087 h 1836002"/>
              <a:gd name="connsiteX64" fmla="*/ 283573 w 953770"/>
              <a:gd name="connsiteY64" fmla="*/ 90477 h 1836002"/>
              <a:gd name="connsiteX65" fmla="*/ 349431 w 953770"/>
              <a:gd name="connsiteY65" fmla="*/ 118781 h 1836002"/>
              <a:gd name="connsiteX66" fmla="*/ 389165 w 953770"/>
              <a:gd name="connsiteY66" fmla="*/ 145450 h 1836002"/>
              <a:gd name="connsiteX67" fmla="*/ 421277 w 953770"/>
              <a:gd name="connsiteY67" fmla="*/ 167766 h 1836002"/>
              <a:gd name="connsiteX68" fmla="*/ 457200 w 953770"/>
              <a:gd name="connsiteY68" fmla="*/ 196069 h 1836002"/>
              <a:gd name="connsiteX69" fmla="*/ 524147 w 953770"/>
              <a:gd name="connsiteY69" fmla="*/ 251587 h 1836002"/>
              <a:gd name="connsiteX70" fmla="*/ 555716 w 953770"/>
              <a:gd name="connsiteY70" fmla="*/ 280978 h 1836002"/>
              <a:gd name="connsiteX71" fmla="*/ 594360 w 953770"/>
              <a:gd name="connsiteY71" fmla="*/ 317989 h 1836002"/>
              <a:gd name="connsiteX72" fmla="*/ 622119 w 953770"/>
              <a:gd name="connsiteY72" fmla="*/ 356089 h 1836002"/>
              <a:gd name="connsiteX73" fmla="*/ 647700 w 953770"/>
              <a:gd name="connsiteY73" fmla="*/ 376772 h 1836002"/>
              <a:gd name="connsiteX74" fmla="*/ 678180 w 953770"/>
              <a:gd name="connsiteY74" fmla="*/ 422492 h 1836002"/>
              <a:gd name="connsiteX75" fmla="*/ 704850 w 953770"/>
              <a:gd name="connsiteY75" fmla="*/ 460592 h 1836002"/>
              <a:gd name="connsiteX76" fmla="*/ 741317 w 953770"/>
              <a:gd name="connsiteY76" fmla="*/ 535704 h 1836002"/>
              <a:gd name="connsiteX77" fmla="*/ 767987 w 953770"/>
              <a:gd name="connsiteY77" fmla="*/ 586322 h 1836002"/>
              <a:gd name="connsiteX78" fmla="*/ 798467 w 953770"/>
              <a:gd name="connsiteY78" fmla="*/ 637485 h 1836002"/>
              <a:gd name="connsiteX79" fmla="*/ 807176 w 953770"/>
              <a:gd name="connsiteY79" fmla="*/ 553665 h 1836002"/>
              <a:gd name="connsiteX80" fmla="*/ 801188 w 953770"/>
              <a:gd name="connsiteY80" fmla="*/ 488351 h 1836002"/>
              <a:gd name="connsiteX81" fmla="*/ 796290 w 953770"/>
              <a:gd name="connsiteY81" fmla="*/ 388202 h 1836002"/>
              <a:gd name="connsiteX82" fmla="*/ 792480 w 953770"/>
              <a:gd name="connsiteY82" fmla="*/ 323432 h 1836002"/>
              <a:gd name="connsiteX83" fmla="*/ 784860 w 953770"/>
              <a:gd name="connsiteY83" fmla="*/ 277712 h 1836002"/>
              <a:gd name="connsiteX84" fmla="*/ 788670 w 953770"/>
              <a:gd name="connsiteY84" fmla="*/ 182462 h 1836002"/>
              <a:gd name="connsiteX85" fmla="*/ 792480 w 953770"/>
              <a:gd name="connsiteY85" fmla="*/ 163412 h 1836002"/>
              <a:gd name="connsiteX86" fmla="*/ 800100 w 953770"/>
              <a:gd name="connsiteY86" fmla="*/ 186272 h 1836002"/>
              <a:gd name="connsiteX87" fmla="*/ 803910 w 953770"/>
              <a:gd name="connsiteY87" fmla="*/ 224372 h 1836002"/>
              <a:gd name="connsiteX88" fmla="*/ 807720 w 953770"/>
              <a:gd name="connsiteY88" fmla="*/ 254852 h 1836002"/>
              <a:gd name="connsiteX89" fmla="*/ 815340 w 953770"/>
              <a:gd name="connsiteY89" fmla="*/ 243422 h 1836002"/>
              <a:gd name="connsiteX90" fmla="*/ 826770 w 953770"/>
              <a:gd name="connsiteY90" fmla="*/ 212942 h 1836002"/>
              <a:gd name="connsiteX91" fmla="*/ 845820 w 953770"/>
              <a:gd name="connsiteY91" fmla="*/ 167222 h 1836002"/>
              <a:gd name="connsiteX92" fmla="*/ 853440 w 953770"/>
              <a:gd name="connsiteY92" fmla="*/ 182462 h 1836002"/>
              <a:gd name="connsiteX93" fmla="*/ 868680 w 953770"/>
              <a:gd name="connsiteY93" fmla="*/ 205322 h 1836002"/>
              <a:gd name="connsiteX94" fmla="*/ 876300 w 953770"/>
              <a:gd name="connsiteY94" fmla="*/ 186272 h 1836002"/>
              <a:gd name="connsiteX95" fmla="*/ 883920 w 953770"/>
              <a:gd name="connsiteY95" fmla="*/ 174842 h 1836002"/>
              <a:gd name="connsiteX96" fmla="*/ 887730 w 953770"/>
              <a:gd name="connsiteY96" fmla="*/ 224372 h 1836002"/>
              <a:gd name="connsiteX97" fmla="*/ 894806 w 953770"/>
              <a:gd name="connsiteY97" fmla="*/ 252131 h 1836002"/>
              <a:gd name="connsiteX98" fmla="*/ 906780 w 953770"/>
              <a:gd name="connsiteY98" fmla="*/ 212942 h 1836002"/>
              <a:gd name="connsiteX99" fmla="*/ 929640 w 953770"/>
              <a:gd name="connsiteY99" fmla="*/ 205322 h 1836002"/>
              <a:gd name="connsiteX100" fmla="*/ 933450 w 953770"/>
              <a:gd name="connsiteY100" fmla="*/ 193892 h 1836002"/>
              <a:gd name="connsiteX101" fmla="*/ 944880 w 953770"/>
              <a:gd name="connsiteY101" fmla="*/ 228182 h 1836002"/>
              <a:gd name="connsiteX102" fmla="*/ 951956 w 953770"/>
              <a:gd name="connsiteY102" fmla="*/ 297307 h 1836002"/>
              <a:gd name="connsiteX103" fmla="*/ 951412 w 953770"/>
              <a:gd name="connsiteY103" fmla="*/ 371330 h 1836002"/>
              <a:gd name="connsiteX104" fmla="*/ 952500 w 953770"/>
              <a:gd name="connsiteY104" fmla="*/ 456782 h 1836002"/>
              <a:gd name="connsiteX105" fmla="*/ 950867 w 953770"/>
              <a:gd name="connsiteY105" fmla="*/ 538425 h 1836002"/>
              <a:gd name="connsiteX106" fmla="*/ 945969 w 953770"/>
              <a:gd name="connsiteY106" fmla="*/ 632042 h 1836002"/>
              <a:gd name="connsiteX107" fmla="*/ 946513 w 953770"/>
              <a:gd name="connsiteY107" fmla="*/ 718039 h 1836002"/>
              <a:gd name="connsiteX108" fmla="*/ 938893 w 953770"/>
              <a:gd name="connsiteY108" fmla="*/ 774645 h 1836002"/>
              <a:gd name="connsiteX109" fmla="*/ 941070 w 953770"/>
              <a:gd name="connsiteY109" fmla="*/ 849212 h 1836002"/>
              <a:gd name="connsiteX110" fmla="*/ 933450 w 953770"/>
              <a:gd name="connsiteY110" fmla="*/ 921602 h 1836002"/>
              <a:gd name="connsiteX111" fmla="*/ 925830 w 953770"/>
              <a:gd name="connsiteY111" fmla="*/ 974942 h 1836002"/>
              <a:gd name="connsiteX112" fmla="*/ 929640 w 953770"/>
              <a:gd name="connsiteY112" fmla="*/ 1043522 h 1836002"/>
              <a:gd name="connsiteX113" fmla="*/ 927463 w 953770"/>
              <a:gd name="connsiteY113" fmla="*/ 1117000 h 1836002"/>
              <a:gd name="connsiteX114" fmla="*/ 917121 w 953770"/>
              <a:gd name="connsiteY114" fmla="*/ 1198099 h 1836002"/>
              <a:gd name="connsiteX115" fmla="*/ 917665 w 953770"/>
              <a:gd name="connsiteY115" fmla="*/ 1262869 h 1836002"/>
              <a:gd name="connsiteX116" fmla="*/ 907324 w 953770"/>
              <a:gd name="connsiteY116" fmla="*/ 1327639 h 1836002"/>
              <a:gd name="connsiteX117" fmla="*/ 910590 w 953770"/>
              <a:gd name="connsiteY117" fmla="*/ 1367372 h 1836002"/>
              <a:gd name="connsiteX118" fmla="*/ 902970 w 953770"/>
              <a:gd name="connsiteY118" fmla="*/ 1446838 h 1836002"/>
              <a:gd name="connsiteX119" fmla="*/ 898071 w 953770"/>
              <a:gd name="connsiteY119" fmla="*/ 1511608 h 1836002"/>
              <a:gd name="connsiteX120" fmla="*/ 892628 w 953770"/>
              <a:gd name="connsiteY120" fmla="*/ 1559505 h 1836002"/>
              <a:gd name="connsiteX121" fmla="*/ 887730 w 953770"/>
              <a:gd name="connsiteY121" fmla="*/ 1595972 h 1836002"/>
              <a:gd name="connsiteX122" fmla="*/ 643891 w 953770"/>
              <a:gd name="connsiteY122" fmla="*/ 1836002 h 1836002"/>
              <a:gd name="connsiteX123" fmla="*/ 643891 w 953770"/>
              <a:gd name="connsiteY123" fmla="*/ 1836002 h 1836002"/>
              <a:gd name="connsiteX0" fmla="*/ 643891 w 953770"/>
              <a:gd name="connsiteY0" fmla="*/ 1912202 h 1912202"/>
              <a:gd name="connsiteX1" fmla="*/ 692331 w 953770"/>
              <a:gd name="connsiteY1" fmla="*/ 1813686 h 1912202"/>
              <a:gd name="connsiteX2" fmla="*/ 699407 w 953770"/>
              <a:gd name="connsiteY2" fmla="*/ 1742385 h 1912202"/>
              <a:gd name="connsiteX3" fmla="*/ 717913 w 953770"/>
              <a:gd name="connsiteY3" fmla="*/ 1664008 h 1912202"/>
              <a:gd name="connsiteX4" fmla="*/ 730975 w 953770"/>
              <a:gd name="connsiteY4" fmla="*/ 1603048 h 1912202"/>
              <a:gd name="connsiteX5" fmla="*/ 725533 w 953770"/>
              <a:gd name="connsiteY5" fmla="*/ 1487114 h 1912202"/>
              <a:gd name="connsiteX6" fmla="*/ 729342 w 953770"/>
              <a:gd name="connsiteY6" fmla="*/ 1420712 h 1912202"/>
              <a:gd name="connsiteX7" fmla="*/ 725534 w 953770"/>
              <a:gd name="connsiteY7" fmla="*/ 1329816 h 1912202"/>
              <a:gd name="connsiteX8" fmla="*/ 717369 w 953770"/>
              <a:gd name="connsiteY8" fmla="*/ 1299337 h 1912202"/>
              <a:gd name="connsiteX9" fmla="*/ 724444 w 953770"/>
              <a:gd name="connsiteY9" fmla="*/ 1263958 h 1912202"/>
              <a:gd name="connsiteX10" fmla="*/ 716824 w 953770"/>
              <a:gd name="connsiteY10" fmla="*/ 1183403 h 1912202"/>
              <a:gd name="connsiteX11" fmla="*/ 715192 w 953770"/>
              <a:gd name="connsiteY11" fmla="*/ 1065294 h 1912202"/>
              <a:gd name="connsiteX12" fmla="*/ 709204 w 953770"/>
              <a:gd name="connsiteY12" fmla="*/ 1008688 h 1912202"/>
              <a:gd name="connsiteX13" fmla="*/ 693420 w 953770"/>
              <a:gd name="connsiteY13" fmla="*/ 944462 h 1912202"/>
              <a:gd name="connsiteX14" fmla="*/ 685800 w 953770"/>
              <a:gd name="connsiteY14" fmla="*/ 921602 h 1912202"/>
              <a:gd name="connsiteX15" fmla="*/ 674370 w 953770"/>
              <a:gd name="connsiteY15" fmla="*/ 894932 h 1912202"/>
              <a:gd name="connsiteX16" fmla="*/ 666750 w 953770"/>
              <a:gd name="connsiteY16" fmla="*/ 879692 h 1912202"/>
              <a:gd name="connsiteX17" fmla="*/ 659130 w 953770"/>
              <a:gd name="connsiteY17" fmla="*/ 856832 h 1912202"/>
              <a:gd name="connsiteX18" fmla="*/ 655320 w 953770"/>
              <a:gd name="connsiteY18" fmla="*/ 841592 h 1912202"/>
              <a:gd name="connsiteX19" fmla="*/ 647700 w 953770"/>
              <a:gd name="connsiteY19" fmla="*/ 830162 h 1912202"/>
              <a:gd name="connsiteX20" fmla="*/ 640080 w 953770"/>
              <a:gd name="connsiteY20" fmla="*/ 799682 h 1912202"/>
              <a:gd name="connsiteX21" fmla="*/ 636270 w 953770"/>
              <a:gd name="connsiteY21" fmla="*/ 788252 h 1912202"/>
              <a:gd name="connsiteX22" fmla="*/ 632460 w 953770"/>
              <a:gd name="connsiteY22" fmla="*/ 773012 h 1912202"/>
              <a:gd name="connsiteX23" fmla="*/ 624840 w 953770"/>
              <a:gd name="connsiteY23" fmla="*/ 761582 h 1912202"/>
              <a:gd name="connsiteX24" fmla="*/ 621030 w 953770"/>
              <a:gd name="connsiteY24" fmla="*/ 746342 h 1912202"/>
              <a:gd name="connsiteX25" fmla="*/ 605790 w 953770"/>
              <a:gd name="connsiteY25" fmla="*/ 715862 h 1912202"/>
              <a:gd name="connsiteX26" fmla="*/ 586740 w 953770"/>
              <a:gd name="connsiteY26" fmla="*/ 685382 h 1912202"/>
              <a:gd name="connsiteX27" fmla="*/ 567690 w 953770"/>
              <a:gd name="connsiteY27" fmla="*/ 647282 h 1912202"/>
              <a:gd name="connsiteX28" fmla="*/ 567690 w 953770"/>
              <a:gd name="connsiteY28" fmla="*/ 647282 h 1912202"/>
              <a:gd name="connsiteX29" fmla="*/ 537210 w 953770"/>
              <a:gd name="connsiteY29" fmla="*/ 601562 h 1912202"/>
              <a:gd name="connsiteX30" fmla="*/ 518160 w 953770"/>
              <a:gd name="connsiteY30" fmla="*/ 567272 h 1912202"/>
              <a:gd name="connsiteX31" fmla="*/ 510540 w 953770"/>
              <a:gd name="connsiteY31" fmla="*/ 555842 h 1912202"/>
              <a:gd name="connsiteX32" fmla="*/ 468630 w 953770"/>
              <a:gd name="connsiteY32" fmla="*/ 517742 h 1912202"/>
              <a:gd name="connsiteX33" fmla="*/ 434340 w 953770"/>
              <a:gd name="connsiteY33" fmla="*/ 479642 h 1912202"/>
              <a:gd name="connsiteX34" fmla="*/ 403860 w 953770"/>
              <a:gd name="connsiteY34" fmla="*/ 452972 h 1912202"/>
              <a:gd name="connsiteX35" fmla="*/ 369570 w 953770"/>
              <a:gd name="connsiteY35" fmla="*/ 422492 h 1912202"/>
              <a:gd name="connsiteX36" fmla="*/ 342900 w 953770"/>
              <a:gd name="connsiteY36" fmla="*/ 407252 h 1912202"/>
              <a:gd name="connsiteX37" fmla="*/ 308610 w 953770"/>
              <a:gd name="connsiteY37" fmla="*/ 380582 h 1912202"/>
              <a:gd name="connsiteX38" fmla="*/ 281940 w 953770"/>
              <a:gd name="connsiteY38" fmla="*/ 365342 h 1912202"/>
              <a:gd name="connsiteX39" fmla="*/ 270510 w 953770"/>
              <a:gd name="connsiteY39" fmla="*/ 357722 h 1912202"/>
              <a:gd name="connsiteX40" fmla="*/ 224246 w 953770"/>
              <a:gd name="connsiteY40" fmla="*/ 326698 h 1912202"/>
              <a:gd name="connsiteX41" fmla="*/ 188323 w 953770"/>
              <a:gd name="connsiteY41" fmla="*/ 309824 h 1912202"/>
              <a:gd name="connsiteX42" fmla="*/ 163286 w 953770"/>
              <a:gd name="connsiteY42" fmla="*/ 277712 h 1912202"/>
              <a:gd name="connsiteX43" fmla="*/ 117566 w 953770"/>
              <a:gd name="connsiteY43" fmla="*/ 258118 h 1912202"/>
              <a:gd name="connsiteX44" fmla="*/ 76200 w 953770"/>
              <a:gd name="connsiteY44" fmla="*/ 230360 h 1912202"/>
              <a:gd name="connsiteX45" fmla="*/ 30480 w 953770"/>
              <a:gd name="connsiteY45" fmla="*/ 205322 h 1912202"/>
              <a:gd name="connsiteX46" fmla="*/ 22860 w 953770"/>
              <a:gd name="connsiteY46" fmla="*/ 190082 h 1912202"/>
              <a:gd name="connsiteX47" fmla="*/ 11430 w 953770"/>
              <a:gd name="connsiteY47" fmla="*/ 182462 h 1912202"/>
              <a:gd name="connsiteX48" fmla="*/ 19050 w 953770"/>
              <a:gd name="connsiteY48" fmla="*/ 167222 h 1912202"/>
              <a:gd name="connsiteX49" fmla="*/ 30480 w 953770"/>
              <a:gd name="connsiteY49" fmla="*/ 178652 h 1912202"/>
              <a:gd name="connsiteX50" fmla="*/ 41910 w 953770"/>
              <a:gd name="connsiteY50" fmla="*/ 186272 h 1912202"/>
              <a:gd name="connsiteX51" fmla="*/ 60960 w 953770"/>
              <a:gd name="connsiteY51" fmla="*/ 190082 h 1912202"/>
              <a:gd name="connsiteX52" fmla="*/ 53340 w 953770"/>
              <a:gd name="connsiteY52" fmla="*/ 159602 h 1912202"/>
              <a:gd name="connsiteX53" fmla="*/ 49530 w 953770"/>
              <a:gd name="connsiteY53" fmla="*/ 140552 h 1912202"/>
              <a:gd name="connsiteX54" fmla="*/ 72390 w 953770"/>
              <a:gd name="connsiteY54" fmla="*/ 155792 h 1912202"/>
              <a:gd name="connsiteX55" fmla="*/ 83820 w 953770"/>
              <a:gd name="connsiteY55" fmla="*/ 132932 h 1912202"/>
              <a:gd name="connsiteX56" fmla="*/ 134983 w 953770"/>
              <a:gd name="connsiteY56" fmla="*/ 168311 h 1912202"/>
              <a:gd name="connsiteX57" fmla="*/ 118110 w 953770"/>
              <a:gd name="connsiteY57" fmla="*/ 136742 h 1912202"/>
              <a:gd name="connsiteX58" fmla="*/ 125730 w 953770"/>
              <a:gd name="connsiteY58" fmla="*/ 113882 h 1912202"/>
              <a:gd name="connsiteX59" fmla="*/ 133350 w 953770"/>
              <a:gd name="connsiteY59" fmla="*/ 125312 h 1912202"/>
              <a:gd name="connsiteX60" fmla="*/ 108313 w 953770"/>
              <a:gd name="connsiteY60" fmla="*/ 51290 h 1912202"/>
              <a:gd name="connsiteX61" fmla="*/ 182880 w 953770"/>
              <a:gd name="connsiteY61" fmla="*/ 102452 h 1912202"/>
              <a:gd name="connsiteX62" fmla="*/ 211182 w 953770"/>
              <a:gd name="connsiteY62" fmla="*/ 114426 h 1912202"/>
              <a:gd name="connsiteX63" fmla="*/ 242207 w 953770"/>
              <a:gd name="connsiteY63" fmla="*/ 137287 h 1912202"/>
              <a:gd name="connsiteX64" fmla="*/ 283573 w 953770"/>
              <a:gd name="connsiteY64" fmla="*/ 166677 h 1912202"/>
              <a:gd name="connsiteX65" fmla="*/ 349431 w 953770"/>
              <a:gd name="connsiteY65" fmla="*/ 194981 h 1912202"/>
              <a:gd name="connsiteX66" fmla="*/ 389165 w 953770"/>
              <a:gd name="connsiteY66" fmla="*/ 221650 h 1912202"/>
              <a:gd name="connsiteX67" fmla="*/ 421277 w 953770"/>
              <a:gd name="connsiteY67" fmla="*/ 243966 h 1912202"/>
              <a:gd name="connsiteX68" fmla="*/ 457200 w 953770"/>
              <a:gd name="connsiteY68" fmla="*/ 272269 h 1912202"/>
              <a:gd name="connsiteX69" fmla="*/ 524147 w 953770"/>
              <a:gd name="connsiteY69" fmla="*/ 327787 h 1912202"/>
              <a:gd name="connsiteX70" fmla="*/ 555716 w 953770"/>
              <a:gd name="connsiteY70" fmla="*/ 357178 h 1912202"/>
              <a:gd name="connsiteX71" fmla="*/ 594360 w 953770"/>
              <a:gd name="connsiteY71" fmla="*/ 394189 h 1912202"/>
              <a:gd name="connsiteX72" fmla="*/ 622119 w 953770"/>
              <a:gd name="connsiteY72" fmla="*/ 432289 h 1912202"/>
              <a:gd name="connsiteX73" fmla="*/ 647700 w 953770"/>
              <a:gd name="connsiteY73" fmla="*/ 452972 h 1912202"/>
              <a:gd name="connsiteX74" fmla="*/ 678180 w 953770"/>
              <a:gd name="connsiteY74" fmla="*/ 498692 h 1912202"/>
              <a:gd name="connsiteX75" fmla="*/ 704850 w 953770"/>
              <a:gd name="connsiteY75" fmla="*/ 536792 h 1912202"/>
              <a:gd name="connsiteX76" fmla="*/ 741317 w 953770"/>
              <a:gd name="connsiteY76" fmla="*/ 611904 h 1912202"/>
              <a:gd name="connsiteX77" fmla="*/ 767987 w 953770"/>
              <a:gd name="connsiteY77" fmla="*/ 662522 h 1912202"/>
              <a:gd name="connsiteX78" fmla="*/ 798467 w 953770"/>
              <a:gd name="connsiteY78" fmla="*/ 713685 h 1912202"/>
              <a:gd name="connsiteX79" fmla="*/ 807176 w 953770"/>
              <a:gd name="connsiteY79" fmla="*/ 629865 h 1912202"/>
              <a:gd name="connsiteX80" fmla="*/ 801188 w 953770"/>
              <a:gd name="connsiteY80" fmla="*/ 564551 h 1912202"/>
              <a:gd name="connsiteX81" fmla="*/ 796290 w 953770"/>
              <a:gd name="connsiteY81" fmla="*/ 464402 h 1912202"/>
              <a:gd name="connsiteX82" fmla="*/ 792480 w 953770"/>
              <a:gd name="connsiteY82" fmla="*/ 399632 h 1912202"/>
              <a:gd name="connsiteX83" fmla="*/ 784860 w 953770"/>
              <a:gd name="connsiteY83" fmla="*/ 353912 h 1912202"/>
              <a:gd name="connsiteX84" fmla="*/ 788670 w 953770"/>
              <a:gd name="connsiteY84" fmla="*/ 258662 h 1912202"/>
              <a:gd name="connsiteX85" fmla="*/ 792480 w 953770"/>
              <a:gd name="connsiteY85" fmla="*/ 239612 h 1912202"/>
              <a:gd name="connsiteX86" fmla="*/ 800100 w 953770"/>
              <a:gd name="connsiteY86" fmla="*/ 262472 h 1912202"/>
              <a:gd name="connsiteX87" fmla="*/ 803910 w 953770"/>
              <a:gd name="connsiteY87" fmla="*/ 300572 h 1912202"/>
              <a:gd name="connsiteX88" fmla="*/ 807720 w 953770"/>
              <a:gd name="connsiteY88" fmla="*/ 331052 h 1912202"/>
              <a:gd name="connsiteX89" fmla="*/ 815340 w 953770"/>
              <a:gd name="connsiteY89" fmla="*/ 319622 h 1912202"/>
              <a:gd name="connsiteX90" fmla="*/ 826770 w 953770"/>
              <a:gd name="connsiteY90" fmla="*/ 289142 h 1912202"/>
              <a:gd name="connsiteX91" fmla="*/ 845820 w 953770"/>
              <a:gd name="connsiteY91" fmla="*/ 243422 h 1912202"/>
              <a:gd name="connsiteX92" fmla="*/ 853440 w 953770"/>
              <a:gd name="connsiteY92" fmla="*/ 258662 h 1912202"/>
              <a:gd name="connsiteX93" fmla="*/ 868680 w 953770"/>
              <a:gd name="connsiteY93" fmla="*/ 281522 h 1912202"/>
              <a:gd name="connsiteX94" fmla="*/ 876300 w 953770"/>
              <a:gd name="connsiteY94" fmla="*/ 262472 h 1912202"/>
              <a:gd name="connsiteX95" fmla="*/ 883920 w 953770"/>
              <a:gd name="connsiteY95" fmla="*/ 251042 h 1912202"/>
              <a:gd name="connsiteX96" fmla="*/ 887730 w 953770"/>
              <a:gd name="connsiteY96" fmla="*/ 300572 h 1912202"/>
              <a:gd name="connsiteX97" fmla="*/ 894806 w 953770"/>
              <a:gd name="connsiteY97" fmla="*/ 328331 h 1912202"/>
              <a:gd name="connsiteX98" fmla="*/ 906780 w 953770"/>
              <a:gd name="connsiteY98" fmla="*/ 289142 h 1912202"/>
              <a:gd name="connsiteX99" fmla="*/ 929640 w 953770"/>
              <a:gd name="connsiteY99" fmla="*/ 281522 h 1912202"/>
              <a:gd name="connsiteX100" fmla="*/ 933450 w 953770"/>
              <a:gd name="connsiteY100" fmla="*/ 270092 h 1912202"/>
              <a:gd name="connsiteX101" fmla="*/ 944880 w 953770"/>
              <a:gd name="connsiteY101" fmla="*/ 304382 h 1912202"/>
              <a:gd name="connsiteX102" fmla="*/ 951956 w 953770"/>
              <a:gd name="connsiteY102" fmla="*/ 373507 h 1912202"/>
              <a:gd name="connsiteX103" fmla="*/ 951412 w 953770"/>
              <a:gd name="connsiteY103" fmla="*/ 447530 h 1912202"/>
              <a:gd name="connsiteX104" fmla="*/ 952500 w 953770"/>
              <a:gd name="connsiteY104" fmla="*/ 532982 h 1912202"/>
              <a:gd name="connsiteX105" fmla="*/ 950867 w 953770"/>
              <a:gd name="connsiteY105" fmla="*/ 614625 h 1912202"/>
              <a:gd name="connsiteX106" fmla="*/ 945969 w 953770"/>
              <a:gd name="connsiteY106" fmla="*/ 708242 h 1912202"/>
              <a:gd name="connsiteX107" fmla="*/ 946513 w 953770"/>
              <a:gd name="connsiteY107" fmla="*/ 794239 h 1912202"/>
              <a:gd name="connsiteX108" fmla="*/ 938893 w 953770"/>
              <a:gd name="connsiteY108" fmla="*/ 850845 h 1912202"/>
              <a:gd name="connsiteX109" fmla="*/ 941070 w 953770"/>
              <a:gd name="connsiteY109" fmla="*/ 925412 h 1912202"/>
              <a:gd name="connsiteX110" fmla="*/ 933450 w 953770"/>
              <a:gd name="connsiteY110" fmla="*/ 997802 h 1912202"/>
              <a:gd name="connsiteX111" fmla="*/ 925830 w 953770"/>
              <a:gd name="connsiteY111" fmla="*/ 1051142 h 1912202"/>
              <a:gd name="connsiteX112" fmla="*/ 929640 w 953770"/>
              <a:gd name="connsiteY112" fmla="*/ 1119722 h 1912202"/>
              <a:gd name="connsiteX113" fmla="*/ 927463 w 953770"/>
              <a:gd name="connsiteY113" fmla="*/ 1193200 h 1912202"/>
              <a:gd name="connsiteX114" fmla="*/ 917121 w 953770"/>
              <a:gd name="connsiteY114" fmla="*/ 1274299 h 1912202"/>
              <a:gd name="connsiteX115" fmla="*/ 917665 w 953770"/>
              <a:gd name="connsiteY115" fmla="*/ 1339069 h 1912202"/>
              <a:gd name="connsiteX116" fmla="*/ 907324 w 953770"/>
              <a:gd name="connsiteY116" fmla="*/ 1403839 h 1912202"/>
              <a:gd name="connsiteX117" fmla="*/ 910590 w 953770"/>
              <a:gd name="connsiteY117" fmla="*/ 1443572 h 1912202"/>
              <a:gd name="connsiteX118" fmla="*/ 902970 w 953770"/>
              <a:gd name="connsiteY118" fmla="*/ 1523038 h 1912202"/>
              <a:gd name="connsiteX119" fmla="*/ 898071 w 953770"/>
              <a:gd name="connsiteY119" fmla="*/ 1587808 h 1912202"/>
              <a:gd name="connsiteX120" fmla="*/ 892628 w 953770"/>
              <a:gd name="connsiteY120" fmla="*/ 1635705 h 1912202"/>
              <a:gd name="connsiteX121" fmla="*/ 887730 w 953770"/>
              <a:gd name="connsiteY121" fmla="*/ 1672172 h 1912202"/>
              <a:gd name="connsiteX122" fmla="*/ 643891 w 953770"/>
              <a:gd name="connsiteY122" fmla="*/ 1912202 h 1912202"/>
              <a:gd name="connsiteX123" fmla="*/ 643891 w 953770"/>
              <a:gd name="connsiteY123" fmla="*/ 1912202 h 1912202"/>
              <a:gd name="connsiteX0" fmla="*/ 643891 w 953770"/>
              <a:gd name="connsiteY0" fmla="*/ 1898595 h 1898595"/>
              <a:gd name="connsiteX1" fmla="*/ 692331 w 953770"/>
              <a:gd name="connsiteY1" fmla="*/ 1800079 h 1898595"/>
              <a:gd name="connsiteX2" fmla="*/ 699407 w 953770"/>
              <a:gd name="connsiteY2" fmla="*/ 1728778 h 1898595"/>
              <a:gd name="connsiteX3" fmla="*/ 717913 w 953770"/>
              <a:gd name="connsiteY3" fmla="*/ 1650401 h 1898595"/>
              <a:gd name="connsiteX4" fmla="*/ 730975 w 953770"/>
              <a:gd name="connsiteY4" fmla="*/ 1589441 h 1898595"/>
              <a:gd name="connsiteX5" fmla="*/ 725533 w 953770"/>
              <a:gd name="connsiteY5" fmla="*/ 1473507 h 1898595"/>
              <a:gd name="connsiteX6" fmla="*/ 729342 w 953770"/>
              <a:gd name="connsiteY6" fmla="*/ 1407105 h 1898595"/>
              <a:gd name="connsiteX7" fmla="*/ 725534 w 953770"/>
              <a:gd name="connsiteY7" fmla="*/ 1316209 h 1898595"/>
              <a:gd name="connsiteX8" fmla="*/ 717369 w 953770"/>
              <a:gd name="connsiteY8" fmla="*/ 1285730 h 1898595"/>
              <a:gd name="connsiteX9" fmla="*/ 724444 w 953770"/>
              <a:gd name="connsiteY9" fmla="*/ 1250351 h 1898595"/>
              <a:gd name="connsiteX10" fmla="*/ 716824 w 953770"/>
              <a:gd name="connsiteY10" fmla="*/ 1169796 h 1898595"/>
              <a:gd name="connsiteX11" fmla="*/ 715192 w 953770"/>
              <a:gd name="connsiteY11" fmla="*/ 1051687 h 1898595"/>
              <a:gd name="connsiteX12" fmla="*/ 709204 w 953770"/>
              <a:gd name="connsiteY12" fmla="*/ 995081 h 1898595"/>
              <a:gd name="connsiteX13" fmla="*/ 693420 w 953770"/>
              <a:gd name="connsiteY13" fmla="*/ 930855 h 1898595"/>
              <a:gd name="connsiteX14" fmla="*/ 685800 w 953770"/>
              <a:gd name="connsiteY14" fmla="*/ 907995 h 1898595"/>
              <a:gd name="connsiteX15" fmla="*/ 674370 w 953770"/>
              <a:gd name="connsiteY15" fmla="*/ 881325 h 1898595"/>
              <a:gd name="connsiteX16" fmla="*/ 666750 w 953770"/>
              <a:gd name="connsiteY16" fmla="*/ 866085 h 1898595"/>
              <a:gd name="connsiteX17" fmla="*/ 659130 w 953770"/>
              <a:gd name="connsiteY17" fmla="*/ 843225 h 1898595"/>
              <a:gd name="connsiteX18" fmla="*/ 655320 w 953770"/>
              <a:gd name="connsiteY18" fmla="*/ 827985 h 1898595"/>
              <a:gd name="connsiteX19" fmla="*/ 647700 w 953770"/>
              <a:gd name="connsiteY19" fmla="*/ 816555 h 1898595"/>
              <a:gd name="connsiteX20" fmla="*/ 640080 w 953770"/>
              <a:gd name="connsiteY20" fmla="*/ 786075 h 1898595"/>
              <a:gd name="connsiteX21" fmla="*/ 636270 w 953770"/>
              <a:gd name="connsiteY21" fmla="*/ 774645 h 1898595"/>
              <a:gd name="connsiteX22" fmla="*/ 632460 w 953770"/>
              <a:gd name="connsiteY22" fmla="*/ 759405 h 1898595"/>
              <a:gd name="connsiteX23" fmla="*/ 624840 w 953770"/>
              <a:gd name="connsiteY23" fmla="*/ 747975 h 1898595"/>
              <a:gd name="connsiteX24" fmla="*/ 621030 w 953770"/>
              <a:gd name="connsiteY24" fmla="*/ 732735 h 1898595"/>
              <a:gd name="connsiteX25" fmla="*/ 605790 w 953770"/>
              <a:gd name="connsiteY25" fmla="*/ 702255 h 1898595"/>
              <a:gd name="connsiteX26" fmla="*/ 586740 w 953770"/>
              <a:gd name="connsiteY26" fmla="*/ 671775 h 1898595"/>
              <a:gd name="connsiteX27" fmla="*/ 567690 w 953770"/>
              <a:gd name="connsiteY27" fmla="*/ 633675 h 1898595"/>
              <a:gd name="connsiteX28" fmla="*/ 567690 w 953770"/>
              <a:gd name="connsiteY28" fmla="*/ 633675 h 1898595"/>
              <a:gd name="connsiteX29" fmla="*/ 537210 w 953770"/>
              <a:gd name="connsiteY29" fmla="*/ 587955 h 1898595"/>
              <a:gd name="connsiteX30" fmla="*/ 518160 w 953770"/>
              <a:gd name="connsiteY30" fmla="*/ 553665 h 1898595"/>
              <a:gd name="connsiteX31" fmla="*/ 510540 w 953770"/>
              <a:gd name="connsiteY31" fmla="*/ 542235 h 1898595"/>
              <a:gd name="connsiteX32" fmla="*/ 468630 w 953770"/>
              <a:gd name="connsiteY32" fmla="*/ 504135 h 1898595"/>
              <a:gd name="connsiteX33" fmla="*/ 434340 w 953770"/>
              <a:gd name="connsiteY33" fmla="*/ 466035 h 1898595"/>
              <a:gd name="connsiteX34" fmla="*/ 403860 w 953770"/>
              <a:gd name="connsiteY34" fmla="*/ 439365 h 1898595"/>
              <a:gd name="connsiteX35" fmla="*/ 369570 w 953770"/>
              <a:gd name="connsiteY35" fmla="*/ 408885 h 1898595"/>
              <a:gd name="connsiteX36" fmla="*/ 342900 w 953770"/>
              <a:gd name="connsiteY36" fmla="*/ 393645 h 1898595"/>
              <a:gd name="connsiteX37" fmla="*/ 308610 w 953770"/>
              <a:gd name="connsiteY37" fmla="*/ 366975 h 1898595"/>
              <a:gd name="connsiteX38" fmla="*/ 281940 w 953770"/>
              <a:gd name="connsiteY38" fmla="*/ 351735 h 1898595"/>
              <a:gd name="connsiteX39" fmla="*/ 270510 w 953770"/>
              <a:gd name="connsiteY39" fmla="*/ 344115 h 1898595"/>
              <a:gd name="connsiteX40" fmla="*/ 224246 w 953770"/>
              <a:gd name="connsiteY40" fmla="*/ 313091 h 1898595"/>
              <a:gd name="connsiteX41" fmla="*/ 188323 w 953770"/>
              <a:gd name="connsiteY41" fmla="*/ 296217 h 1898595"/>
              <a:gd name="connsiteX42" fmla="*/ 163286 w 953770"/>
              <a:gd name="connsiteY42" fmla="*/ 264105 h 1898595"/>
              <a:gd name="connsiteX43" fmla="*/ 117566 w 953770"/>
              <a:gd name="connsiteY43" fmla="*/ 244511 h 1898595"/>
              <a:gd name="connsiteX44" fmla="*/ 76200 w 953770"/>
              <a:gd name="connsiteY44" fmla="*/ 216753 h 1898595"/>
              <a:gd name="connsiteX45" fmla="*/ 30480 w 953770"/>
              <a:gd name="connsiteY45" fmla="*/ 191715 h 1898595"/>
              <a:gd name="connsiteX46" fmla="*/ 22860 w 953770"/>
              <a:gd name="connsiteY46" fmla="*/ 176475 h 1898595"/>
              <a:gd name="connsiteX47" fmla="*/ 11430 w 953770"/>
              <a:gd name="connsiteY47" fmla="*/ 168855 h 1898595"/>
              <a:gd name="connsiteX48" fmla="*/ 19050 w 953770"/>
              <a:gd name="connsiteY48" fmla="*/ 153615 h 1898595"/>
              <a:gd name="connsiteX49" fmla="*/ 30480 w 953770"/>
              <a:gd name="connsiteY49" fmla="*/ 165045 h 1898595"/>
              <a:gd name="connsiteX50" fmla="*/ 41910 w 953770"/>
              <a:gd name="connsiteY50" fmla="*/ 172665 h 1898595"/>
              <a:gd name="connsiteX51" fmla="*/ 60960 w 953770"/>
              <a:gd name="connsiteY51" fmla="*/ 176475 h 1898595"/>
              <a:gd name="connsiteX52" fmla="*/ 53340 w 953770"/>
              <a:gd name="connsiteY52" fmla="*/ 145995 h 1898595"/>
              <a:gd name="connsiteX53" fmla="*/ 49530 w 953770"/>
              <a:gd name="connsiteY53" fmla="*/ 126945 h 1898595"/>
              <a:gd name="connsiteX54" fmla="*/ 72390 w 953770"/>
              <a:gd name="connsiteY54" fmla="*/ 142185 h 1898595"/>
              <a:gd name="connsiteX55" fmla="*/ 83820 w 953770"/>
              <a:gd name="connsiteY55" fmla="*/ 119325 h 1898595"/>
              <a:gd name="connsiteX56" fmla="*/ 134983 w 953770"/>
              <a:gd name="connsiteY56" fmla="*/ 154704 h 1898595"/>
              <a:gd name="connsiteX57" fmla="*/ 118110 w 953770"/>
              <a:gd name="connsiteY57" fmla="*/ 123135 h 1898595"/>
              <a:gd name="connsiteX58" fmla="*/ 125730 w 953770"/>
              <a:gd name="connsiteY58" fmla="*/ 100275 h 1898595"/>
              <a:gd name="connsiteX59" fmla="*/ 133350 w 953770"/>
              <a:gd name="connsiteY59" fmla="*/ 111705 h 1898595"/>
              <a:gd name="connsiteX60" fmla="*/ 124641 w 953770"/>
              <a:gd name="connsiteY60" fmla="*/ 51290 h 1898595"/>
              <a:gd name="connsiteX61" fmla="*/ 182880 w 953770"/>
              <a:gd name="connsiteY61" fmla="*/ 88845 h 1898595"/>
              <a:gd name="connsiteX62" fmla="*/ 211182 w 953770"/>
              <a:gd name="connsiteY62" fmla="*/ 100819 h 1898595"/>
              <a:gd name="connsiteX63" fmla="*/ 242207 w 953770"/>
              <a:gd name="connsiteY63" fmla="*/ 123680 h 1898595"/>
              <a:gd name="connsiteX64" fmla="*/ 283573 w 953770"/>
              <a:gd name="connsiteY64" fmla="*/ 153070 h 1898595"/>
              <a:gd name="connsiteX65" fmla="*/ 349431 w 953770"/>
              <a:gd name="connsiteY65" fmla="*/ 181374 h 1898595"/>
              <a:gd name="connsiteX66" fmla="*/ 389165 w 953770"/>
              <a:gd name="connsiteY66" fmla="*/ 208043 h 1898595"/>
              <a:gd name="connsiteX67" fmla="*/ 421277 w 953770"/>
              <a:gd name="connsiteY67" fmla="*/ 230359 h 1898595"/>
              <a:gd name="connsiteX68" fmla="*/ 457200 w 953770"/>
              <a:gd name="connsiteY68" fmla="*/ 258662 h 1898595"/>
              <a:gd name="connsiteX69" fmla="*/ 524147 w 953770"/>
              <a:gd name="connsiteY69" fmla="*/ 314180 h 1898595"/>
              <a:gd name="connsiteX70" fmla="*/ 555716 w 953770"/>
              <a:gd name="connsiteY70" fmla="*/ 343571 h 1898595"/>
              <a:gd name="connsiteX71" fmla="*/ 594360 w 953770"/>
              <a:gd name="connsiteY71" fmla="*/ 380582 h 1898595"/>
              <a:gd name="connsiteX72" fmla="*/ 622119 w 953770"/>
              <a:gd name="connsiteY72" fmla="*/ 418682 h 1898595"/>
              <a:gd name="connsiteX73" fmla="*/ 647700 w 953770"/>
              <a:gd name="connsiteY73" fmla="*/ 439365 h 1898595"/>
              <a:gd name="connsiteX74" fmla="*/ 678180 w 953770"/>
              <a:gd name="connsiteY74" fmla="*/ 485085 h 1898595"/>
              <a:gd name="connsiteX75" fmla="*/ 704850 w 953770"/>
              <a:gd name="connsiteY75" fmla="*/ 523185 h 1898595"/>
              <a:gd name="connsiteX76" fmla="*/ 741317 w 953770"/>
              <a:gd name="connsiteY76" fmla="*/ 598297 h 1898595"/>
              <a:gd name="connsiteX77" fmla="*/ 767987 w 953770"/>
              <a:gd name="connsiteY77" fmla="*/ 648915 h 1898595"/>
              <a:gd name="connsiteX78" fmla="*/ 798467 w 953770"/>
              <a:gd name="connsiteY78" fmla="*/ 700078 h 1898595"/>
              <a:gd name="connsiteX79" fmla="*/ 807176 w 953770"/>
              <a:gd name="connsiteY79" fmla="*/ 616258 h 1898595"/>
              <a:gd name="connsiteX80" fmla="*/ 801188 w 953770"/>
              <a:gd name="connsiteY80" fmla="*/ 550944 h 1898595"/>
              <a:gd name="connsiteX81" fmla="*/ 796290 w 953770"/>
              <a:gd name="connsiteY81" fmla="*/ 450795 h 1898595"/>
              <a:gd name="connsiteX82" fmla="*/ 792480 w 953770"/>
              <a:gd name="connsiteY82" fmla="*/ 386025 h 1898595"/>
              <a:gd name="connsiteX83" fmla="*/ 784860 w 953770"/>
              <a:gd name="connsiteY83" fmla="*/ 340305 h 1898595"/>
              <a:gd name="connsiteX84" fmla="*/ 788670 w 953770"/>
              <a:gd name="connsiteY84" fmla="*/ 245055 h 1898595"/>
              <a:gd name="connsiteX85" fmla="*/ 792480 w 953770"/>
              <a:gd name="connsiteY85" fmla="*/ 226005 h 1898595"/>
              <a:gd name="connsiteX86" fmla="*/ 800100 w 953770"/>
              <a:gd name="connsiteY86" fmla="*/ 248865 h 1898595"/>
              <a:gd name="connsiteX87" fmla="*/ 803910 w 953770"/>
              <a:gd name="connsiteY87" fmla="*/ 286965 h 1898595"/>
              <a:gd name="connsiteX88" fmla="*/ 807720 w 953770"/>
              <a:gd name="connsiteY88" fmla="*/ 317445 h 1898595"/>
              <a:gd name="connsiteX89" fmla="*/ 815340 w 953770"/>
              <a:gd name="connsiteY89" fmla="*/ 306015 h 1898595"/>
              <a:gd name="connsiteX90" fmla="*/ 826770 w 953770"/>
              <a:gd name="connsiteY90" fmla="*/ 275535 h 1898595"/>
              <a:gd name="connsiteX91" fmla="*/ 845820 w 953770"/>
              <a:gd name="connsiteY91" fmla="*/ 229815 h 1898595"/>
              <a:gd name="connsiteX92" fmla="*/ 853440 w 953770"/>
              <a:gd name="connsiteY92" fmla="*/ 245055 h 1898595"/>
              <a:gd name="connsiteX93" fmla="*/ 868680 w 953770"/>
              <a:gd name="connsiteY93" fmla="*/ 267915 h 1898595"/>
              <a:gd name="connsiteX94" fmla="*/ 876300 w 953770"/>
              <a:gd name="connsiteY94" fmla="*/ 248865 h 1898595"/>
              <a:gd name="connsiteX95" fmla="*/ 883920 w 953770"/>
              <a:gd name="connsiteY95" fmla="*/ 237435 h 1898595"/>
              <a:gd name="connsiteX96" fmla="*/ 887730 w 953770"/>
              <a:gd name="connsiteY96" fmla="*/ 286965 h 1898595"/>
              <a:gd name="connsiteX97" fmla="*/ 894806 w 953770"/>
              <a:gd name="connsiteY97" fmla="*/ 314724 h 1898595"/>
              <a:gd name="connsiteX98" fmla="*/ 906780 w 953770"/>
              <a:gd name="connsiteY98" fmla="*/ 275535 h 1898595"/>
              <a:gd name="connsiteX99" fmla="*/ 929640 w 953770"/>
              <a:gd name="connsiteY99" fmla="*/ 267915 h 1898595"/>
              <a:gd name="connsiteX100" fmla="*/ 933450 w 953770"/>
              <a:gd name="connsiteY100" fmla="*/ 256485 h 1898595"/>
              <a:gd name="connsiteX101" fmla="*/ 944880 w 953770"/>
              <a:gd name="connsiteY101" fmla="*/ 290775 h 1898595"/>
              <a:gd name="connsiteX102" fmla="*/ 951956 w 953770"/>
              <a:gd name="connsiteY102" fmla="*/ 359900 h 1898595"/>
              <a:gd name="connsiteX103" fmla="*/ 951412 w 953770"/>
              <a:gd name="connsiteY103" fmla="*/ 433923 h 1898595"/>
              <a:gd name="connsiteX104" fmla="*/ 952500 w 953770"/>
              <a:gd name="connsiteY104" fmla="*/ 519375 h 1898595"/>
              <a:gd name="connsiteX105" fmla="*/ 950867 w 953770"/>
              <a:gd name="connsiteY105" fmla="*/ 601018 h 1898595"/>
              <a:gd name="connsiteX106" fmla="*/ 945969 w 953770"/>
              <a:gd name="connsiteY106" fmla="*/ 694635 h 1898595"/>
              <a:gd name="connsiteX107" fmla="*/ 946513 w 953770"/>
              <a:gd name="connsiteY107" fmla="*/ 780632 h 1898595"/>
              <a:gd name="connsiteX108" fmla="*/ 938893 w 953770"/>
              <a:gd name="connsiteY108" fmla="*/ 837238 h 1898595"/>
              <a:gd name="connsiteX109" fmla="*/ 941070 w 953770"/>
              <a:gd name="connsiteY109" fmla="*/ 911805 h 1898595"/>
              <a:gd name="connsiteX110" fmla="*/ 933450 w 953770"/>
              <a:gd name="connsiteY110" fmla="*/ 984195 h 1898595"/>
              <a:gd name="connsiteX111" fmla="*/ 925830 w 953770"/>
              <a:gd name="connsiteY111" fmla="*/ 1037535 h 1898595"/>
              <a:gd name="connsiteX112" fmla="*/ 929640 w 953770"/>
              <a:gd name="connsiteY112" fmla="*/ 1106115 h 1898595"/>
              <a:gd name="connsiteX113" fmla="*/ 927463 w 953770"/>
              <a:gd name="connsiteY113" fmla="*/ 1179593 h 1898595"/>
              <a:gd name="connsiteX114" fmla="*/ 917121 w 953770"/>
              <a:gd name="connsiteY114" fmla="*/ 1260692 h 1898595"/>
              <a:gd name="connsiteX115" fmla="*/ 917665 w 953770"/>
              <a:gd name="connsiteY115" fmla="*/ 1325462 h 1898595"/>
              <a:gd name="connsiteX116" fmla="*/ 907324 w 953770"/>
              <a:gd name="connsiteY116" fmla="*/ 1390232 h 1898595"/>
              <a:gd name="connsiteX117" fmla="*/ 910590 w 953770"/>
              <a:gd name="connsiteY117" fmla="*/ 1429965 h 1898595"/>
              <a:gd name="connsiteX118" fmla="*/ 902970 w 953770"/>
              <a:gd name="connsiteY118" fmla="*/ 1509431 h 1898595"/>
              <a:gd name="connsiteX119" fmla="*/ 898071 w 953770"/>
              <a:gd name="connsiteY119" fmla="*/ 1574201 h 1898595"/>
              <a:gd name="connsiteX120" fmla="*/ 892628 w 953770"/>
              <a:gd name="connsiteY120" fmla="*/ 1622098 h 1898595"/>
              <a:gd name="connsiteX121" fmla="*/ 887730 w 953770"/>
              <a:gd name="connsiteY121" fmla="*/ 1658565 h 1898595"/>
              <a:gd name="connsiteX122" fmla="*/ 643891 w 953770"/>
              <a:gd name="connsiteY122" fmla="*/ 1898595 h 1898595"/>
              <a:gd name="connsiteX123" fmla="*/ 643891 w 953770"/>
              <a:gd name="connsiteY123" fmla="*/ 1898595 h 1898595"/>
              <a:gd name="connsiteX0" fmla="*/ 643891 w 953770"/>
              <a:gd name="connsiteY0" fmla="*/ 1847305 h 1847305"/>
              <a:gd name="connsiteX1" fmla="*/ 692331 w 953770"/>
              <a:gd name="connsiteY1" fmla="*/ 1748789 h 1847305"/>
              <a:gd name="connsiteX2" fmla="*/ 699407 w 953770"/>
              <a:gd name="connsiteY2" fmla="*/ 1677488 h 1847305"/>
              <a:gd name="connsiteX3" fmla="*/ 717913 w 953770"/>
              <a:gd name="connsiteY3" fmla="*/ 1599111 h 1847305"/>
              <a:gd name="connsiteX4" fmla="*/ 730975 w 953770"/>
              <a:gd name="connsiteY4" fmla="*/ 1538151 h 1847305"/>
              <a:gd name="connsiteX5" fmla="*/ 725533 w 953770"/>
              <a:gd name="connsiteY5" fmla="*/ 1422217 h 1847305"/>
              <a:gd name="connsiteX6" fmla="*/ 729342 w 953770"/>
              <a:gd name="connsiteY6" fmla="*/ 1355815 h 1847305"/>
              <a:gd name="connsiteX7" fmla="*/ 725534 w 953770"/>
              <a:gd name="connsiteY7" fmla="*/ 1264919 h 1847305"/>
              <a:gd name="connsiteX8" fmla="*/ 717369 w 953770"/>
              <a:gd name="connsiteY8" fmla="*/ 1234440 h 1847305"/>
              <a:gd name="connsiteX9" fmla="*/ 724444 w 953770"/>
              <a:gd name="connsiteY9" fmla="*/ 1199061 h 1847305"/>
              <a:gd name="connsiteX10" fmla="*/ 716824 w 953770"/>
              <a:gd name="connsiteY10" fmla="*/ 1118506 h 1847305"/>
              <a:gd name="connsiteX11" fmla="*/ 715192 w 953770"/>
              <a:gd name="connsiteY11" fmla="*/ 1000397 h 1847305"/>
              <a:gd name="connsiteX12" fmla="*/ 709204 w 953770"/>
              <a:gd name="connsiteY12" fmla="*/ 943791 h 1847305"/>
              <a:gd name="connsiteX13" fmla="*/ 693420 w 953770"/>
              <a:gd name="connsiteY13" fmla="*/ 879565 h 1847305"/>
              <a:gd name="connsiteX14" fmla="*/ 685800 w 953770"/>
              <a:gd name="connsiteY14" fmla="*/ 856705 h 1847305"/>
              <a:gd name="connsiteX15" fmla="*/ 674370 w 953770"/>
              <a:gd name="connsiteY15" fmla="*/ 830035 h 1847305"/>
              <a:gd name="connsiteX16" fmla="*/ 666750 w 953770"/>
              <a:gd name="connsiteY16" fmla="*/ 814795 h 1847305"/>
              <a:gd name="connsiteX17" fmla="*/ 659130 w 953770"/>
              <a:gd name="connsiteY17" fmla="*/ 791935 h 1847305"/>
              <a:gd name="connsiteX18" fmla="*/ 655320 w 953770"/>
              <a:gd name="connsiteY18" fmla="*/ 776695 h 1847305"/>
              <a:gd name="connsiteX19" fmla="*/ 647700 w 953770"/>
              <a:gd name="connsiteY19" fmla="*/ 765265 h 1847305"/>
              <a:gd name="connsiteX20" fmla="*/ 640080 w 953770"/>
              <a:gd name="connsiteY20" fmla="*/ 734785 h 1847305"/>
              <a:gd name="connsiteX21" fmla="*/ 636270 w 953770"/>
              <a:gd name="connsiteY21" fmla="*/ 723355 h 1847305"/>
              <a:gd name="connsiteX22" fmla="*/ 632460 w 953770"/>
              <a:gd name="connsiteY22" fmla="*/ 708115 h 1847305"/>
              <a:gd name="connsiteX23" fmla="*/ 624840 w 953770"/>
              <a:gd name="connsiteY23" fmla="*/ 696685 h 1847305"/>
              <a:gd name="connsiteX24" fmla="*/ 621030 w 953770"/>
              <a:gd name="connsiteY24" fmla="*/ 681445 h 1847305"/>
              <a:gd name="connsiteX25" fmla="*/ 605790 w 953770"/>
              <a:gd name="connsiteY25" fmla="*/ 650965 h 1847305"/>
              <a:gd name="connsiteX26" fmla="*/ 586740 w 953770"/>
              <a:gd name="connsiteY26" fmla="*/ 620485 h 1847305"/>
              <a:gd name="connsiteX27" fmla="*/ 567690 w 953770"/>
              <a:gd name="connsiteY27" fmla="*/ 582385 h 1847305"/>
              <a:gd name="connsiteX28" fmla="*/ 567690 w 953770"/>
              <a:gd name="connsiteY28" fmla="*/ 582385 h 1847305"/>
              <a:gd name="connsiteX29" fmla="*/ 537210 w 953770"/>
              <a:gd name="connsiteY29" fmla="*/ 536665 h 1847305"/>
              <a:gd name="connsiteX30" fmla="*/ 518160 w 953770"/>
              <a:gd name="connsiteY30" fmla="*/ 502375 h 1847305"/>
              <a:gd name="connsiteX31" fmla="*/ 510540 w 953770"/>
              <a:gd name="connsiteY31" fmla="*/ 490945 h 1847305"/>
              <a:gd name="connsiteX32" fmla="*/ 468630 w 953770"/>
              <a:gd name="connsiteY32" fmla="*/ 452845 h 1847305"/>
              <a:gd name="connsiteX33" fmla="*/ 434340 w 953770"/>
              <a:gd name="connsiteY33" fmla="*/ 414745 h 1847305"/>
              <a:gd name="connsiteX34" fmla="*/ 403860 w 953770"/>
              <a:gd name="connsiteY34" fmla="*/ 388075 h 1847305"/>
              <a:gd name="connsiteX35" fmla="*/ 369570 w 953770"/>
              <a:gd name="connsiteY35" fmla="*/ 357595 h 1847305"/>
              <a:gd name="connsiteX36" fmla="*/ 342900 w 953770"/>
              <a:gd name="connsiteY36" fmla="*/ 342355 h 1847305"/>
              <a:gd name="connsiteX37" fmla="*/ 308610 w 953770"/>
              <a:gd name="connsiteY37" fmla="*/ 315685 h 1847305"/>
              <a:gd name="connsiteX38" fmla="*/ 281940 w 953770"/>
              <a:gd name="connsiteY38" fmla="*/ 300445 h 1847305"/>
              <a:gd name="connsiteX39" fmla="*/ 270510 w 953770"/>
              <a:gd name="connsiteY39" fmla="*/ 292825 h 1847305"/>
              <a:gd name="connsiteX40" fmla="*/ 224246 w 953770"/>
              <a:gd name="connsiteY40" fmla="*/ 261801 h 1847305"/>
              <a:gd name="connsiteX41" fmla="*/ 188323 w 953770"/>
              <a:gd name="connsiteY41" fmla="*/ 244927 h 1847305"/>
              <a:gd name="connsiteX42" fmla="*/ 163286 w 953770"/>
              <a:gd name="connsiteY42" fmla="*/ 212815 h 1847305"/>
              <a:gd name="connsiteX43" fmla="*/ 117566 w 953770"/>
              <a:gd name="connsiteY43" fmla="*/ 193221 h 1847305"/>
              <a:gd name="connsiteX44" fmla="*/ 76200 w 953770"/>
              <a:gd name="connsiteY44" fmla="*/ 165463 h 1847305"/>
              <a:gd name="connsiteX45" fmla="*/ 30480 w 953770"/>
              <a:gd name="connsiteY45" fmla="*/ 140425 h 1847305"/>
              <a:gd name="connsiteX46" fmla="*/ 22860 w 953770"/>
              <a:gd name="connsiteY46" fmla="*/ 125185 h 1847305"/>
              <a:gd name="connsiteX47" fmla="*/ 11430 w 953770"/>
              <a:gd name="connsiteY47" fmla="*/ 117565 h 1847305"/>
              <a:gd name="connsiteX48" fmla="*/ 19050 w 953770"/>
              <a:gd name="connsiteY48" fmla="*/ 102325 h 1847305"/>
              <a:gd name="connsiteX49" fmla="*/ 30480 w 953770"/>
              <a:gd name="connsiteY49" fmla="*/ 113755 h 1847305"/>
              <a:gd name="connsiteX50" fmla="*/ 41910 w 953770"/>
              <a:gd name="connsiteY50" fmla="*/ 121375 h 1847305"/>
              <a:gd name="connsiteX51" fmla="*/ 60960 w 953770"/>
              <a:gd name="connsiteY51" fmla="*/ 125185 h 1847305"/>
              <a:gd name="connsiteX52" fmla="*/ 53340 w 953770"/>
              <a:gd name="connsiteY52" fmla="*/ 94705 h 1847305"/>
              <a:gd name="connsiteX53" fmla="*/ 49530 w 953770"/>
              <a:gd name="connsiteY53" fmla="*/ 75655 h 1847305"/>
              <a:gd name="connsiteX54" fmla="*/ 72390 w 953770"/>
              <a:gd name="connsiteY54" fmla="*/ 90895 h 1847305"/>
              <a:gd name="connsiteX55" fmla="*/ 83820 w 953770"/>
              <a:gd name="connsiteY55" fmla="*/ 68035 h 1847305"/>
              <a:gd name="connsiteX56" fmla="*/ 134983 w 953770"/>
              <a:gd name="connsiteY56" fmla="*/ 103414 h 1847305"/>
              <a:gd name="connsiteX57" fmla="*/ 118110 w 953770"/>
              <a:gd name="connsiteY57" fmla="*/ 71845 h 1847305"/>
              <a:gd name="connsiteX58" fmla="*/ 125730 w 953770"/>
              <a:gd name="connsiteY58" fmla="*/ 48985 h 1847305"/>
              <a:gd name="connsiteX59" fmla="*/ 133350 w 953770"/>
              <a:gd name="connsiteY59" fmla="*/ 60415 h 1847305"/>
              <a:gd name="connsiteX60" fmla="*/ 124641 w 953770"/>
              <a:gd name="connsiteY60" fmla="*/ 0 h 1847305"/>
              <a:gd name="connsiteX61" fmla="*/ 182880 w 953770"/>
              <a:gd name="connsiteY61" fmla="*/ 37555 h 1847305"/>
              <a:gd name="connsiteX62" fmla="*/ 211182 w 953770"/>
              <a:gd name="connsiteY62" fmla="*/ 49529 h 1847305"/>
              <a:gd name="connsiteX63" fmla="*/ 242207 w 953770"/>
              <a:gd name="connsiteY63" fmla="*/ 72390 h 1847305"/>
              <a:gd name="connsiteX64" fmla="*/ 283573 w 953770"/>
              <a:gd name="connsiteY64" fmla="*/ 101780 h 1847305"/>
              <a:gd name="connsiteX65" fmla="*/ 349431 w 953770"/>
              <a:gd name="connsiteY65" fmla="*/ 130084 h 1847305"/>
              <a:gd name="connsiteX66" fmla="*/ 389165 w 953770"/>
              <a:gd name="connsiteY66" fmla="*/ 156753 h 1847305"/>
              <a:gd name="connsiteX67" fmla="*/ 421277 w 953770"/>
              <a:gd name="connsiteY67" fmla="*/ 179069 h 1847305"/>
              <a:gd name="connsiteX68" fmla="*/ 457200 w 953770"/>
              <a:gd name="connsiteY68" fmla="*/ 207372 h 1847305"/>
              <a:gd name="connsiteX69" fmla="*/ 524147 w 953770"/>
              <a:gd name="connsiteY69" fmla="*/ 262890 h 1847305"/>
              <a:gd name="connsiteX70" fmla="*/ 555716 w 953770"/>
              <a:gd name="connsiteY70" fmla="*/ 292281 h 1847305"/>
              <a:gd name="connsiteX71" fmla="*/ 594360 w 953770"/>
              <a:gd name="connsiteY71" fmla="*/ 329292 h 1847305"/>
              <a:gd name="connsiteX72" fmla="*/ 622119 w 953770"/>
              <a:gd name="connsiteY72" fmla="*/ 367392 h 1847305"/>
              <a:gd name="connsiteX73" fmla="*/ 647700 w 953770"/>
              <a:gd name="connsiteY73" fmla="*/ 388075 h 1847305"/>
              <a:gd name="connsiteX74" fmla="*/ 678180 w 953770"/>
              <a:gd name="connsiteY74" fmla="*/ 433795 h 1847305"/>
              <a:gd name="connsiteX75" fmla="*/ 704850 w 953770"/>
              <a:gd name="connsiteY75" fmla="*/ 471895 h 1847305"/>
              <a:gd name="connsiteX76" fmla="*/ 741317 w 953770"/>
              <a:gd name="connsiteY76" fmla="*/ 547007 h 1847305"/>
              <a:gd name="connsiteX77" fmla="*/ 767987 w 953770"/>
              <a:gd name="connsiteY77" fmla="*/ 597625 h 1847305"/>
              <a:gd name="connsiteX78" fmla="*/ 798467 w 953770"/>
              <a:gd name="connsiteY78" fmla="*/ 648788 h 1847305"/>
              <a:gd name="connsiteX79" fmla="*/ 807176 w 953770"/>
              <a:gd name="connsiteY79" fmla="*/ 564968 h 1847305"/>
              <a:gd name="connsiteX80" fmla="*/ 801188 w 953770"/>
              <a:gd name="connsiteY80" fmla="*/ 499654 h 1847305"/>
              <a:gd name="connsiteX81" fmla="*/ 796290 w 953770"/>
              <a:gd name="connsiteY81" fmla="*/ 399505 h 1847305"/>
              <a:gd name="connsiteX82" fmla="*/ 792480 w 953770"/>
              <a:gd name="connsiteY82" fmla="*/ 334735 h 1847305"/>
              <a:gd name="connsiteX83" fmla="*/ 784860 w 953770"/>
              <a:gd name="connsiteY83" fmla="*/ 289015 h 1847305"/>
              <a:gd name="connsiteX84" fmla="*/ 788670 w 953770"/>
              <a:gd name="connsiteY84" fmla="*/ 193765 h 1847305"/>
              <a:gd name="connsiteX85" fmla="*/ 792480 w 953770"/>
              <a:gd name="connsiteY85" fmla="*/ 174715 h 1847305"/>
              <a:gd name="connsiteX86" fmla="*/ 800100 w 953770"/>
              <a:gd name="connsiteY86" fmla="*/ 197575 h 1847305"/>
              <a:gd name="connsiteX87" fmla="*/ 803910 w 953770"/>
              <a:gd name="connsiteY87" fmla="*/ 235675 h 1847305"/>
              <a:gd name="connsiteX88" fmla="*/ 807720 w 953770"/>
              <a:gd name="connsiteY88" fmla="*/ 266155 h 1847305"/>
              <a:gd name="connsiteX89" fmla="*/ 815340 w 953770"/>
              <a:gd name="connsiteY89" fmla="*/ 254725 h 1847305"/>
              <a:gd name="connsiteX90" fmla="*/ 826770 w 953770"/>
              <a:gd name="connsiteY90" fmla="*/ 224245 h 1847305"/>
              <a:gd name="connsiteX91" fmla="*/ 845820 w 953770"/>
              <a:gd name="connsiteY91" fmla="*/ 178525 h 1847305"/>
              <a:gd name="connsiteX92" fmla="*/ 853440 w 953770"/>
              <a:gd name="connsiteY92" fmla="*/ 193765 h 1847305"/>
              <a:gd name="connsiteX93" fmla="*/ 868680 w 953770"/>
              <a:gd name="connsiteY93" fmla="*/ 216625 h 1847305"/>
              <a:gd name="connsiteX94" fmla="*/ 876300 w 953770"/>
              <a:gd name="connsiteY94" fmla="*/ 197575 h 1847305"/>
              <a:gd name="connsiteX95" fmla="*/ 883920 w 953770"/>
              <a:gd name="connsiteY95" fmla="*/ 186145 h 1847305"/>
              <a:gd name="connsiteX96" fmla="*/ 887730 w 953770"/>
              <a:gd name="connsiteY96" fmla="*/ 235675 h 1847305"/>
              <a:gd name="connsiteX97" fmla="*/ 894806 w 953770"/>
              <a:gd name="connsiteY97" fmla="*/ 263434 h 1847305"/>
              <a:gd name="connsiteX98" fmla="*/ 906780 w 953770"/>
              <a:gd name="connsiteY98" fmla="*/ 224245 h 1847305"/>
              <a:gd name="connsiteX99" fmla="*/ 929640 w 953770"/>
              <a:gd name="connsiteY99" fmla="*/ 216625 h 1847305"/>
              <a:gd name="connsiteX100" fmla="*/ 933450 w 953770"/>
              <a:gd name="connsiteY100" fmla="*/ 205195 h 1847305"/>
              <a:gd name="connsiteX101" fmla="*/ 944880 w 953770"/>
              <a:gd name="connsiteY101" fmla="*/ 239485 h 1847305"/>
              <a:gd name="connsiteX102" fmla="*/ 951956 w 953770"/>
              <a:gd name="connsiteY102" fmla="*/ 308610 h 1847305"/>
              <a:gd name="connsiteX103" fmla="*/ 951412 w 953770"/>
              <a:gd name="connsiteY103" fmla="*/ 382633 h 1847305"/>
              <a:gd name="connsiteX104" fmla="*/ 952500 w 953770"/>
              <a:gd name="connsiteY104" fmla="*/ 468085 h 1847305"/>
              <a:gd name="connsiteX105" fmla="*/ 950867 w 953770"/>
              <a:gd name="connsiteY105" fmla="*/ 549728 h 1847305"/>
              <a:gd name="connsiteX106" fmla="*/ 945969 w 953770"/>
              <a:gd name="connsiteY106" fmla="*/ 643345 h 1847305"/>
              <a:gd name="connsiteX107" fmla="*/ 946513 w 953770"/>
              <a:gd name="connsiteY107" fmla="*/ 729342 h 1847305"/>
              <a:gd name="connsiteX108" fmla="*/ 938893 w 953770"/>
              <a:gd name="connsiteY108" fmla="*/ 785948 h 1847305"/>
              <a:gd name="connsiteX109" fmla="*/ 941070 w 953770"/>
              <a:gd name="connsiteY109" fmla="*/ 860515 h 1847305"/>
              <a:gd name="connsiteX110" fmla="*/ 933450 w 953770"/>
              <a:gd name="connsiteY110" fmla="*/ 932905 h 1847305"/>
              <a:gd name="connsiteX111" fmla="*/ 925830 w 953770"/>
              <a:gd name="connsiteY111" fmla="*/ 986245 h 1847305"/>
              <a:gd name="connsiteX112" fmla="*/ 929640 w 953770"/>
              <a:gd name="connsiteY112" fmla="*/ 1054825 h 1847305"/>
              <a:gd name="connsiteX113" fmla="*/ 927463 w 953770"/>
              <a:gd name="connsiteY113" fmla="*/ 1128303 h 1847305"/>
              <a:gd name="connsiteX114" fmla="*/ 917121 w 953770"/>
              <a:gd name="connsiteY114" fmla="*/ 1209402 h 1847305"/>
              <a:gd name="connsiteX115" fmla="*/ 917665 w 953770"/>
              <a:gd name="connsiteY115" fmla="*/ 1274172 h 1847305"/>
              <a:gd name="connsiteX116" fmla="*/ 907324 w 953770"/>
              <a:gd name="connsiteY116" fmla="*/ 1338942 h 1847305"/>
              <a:gd name="connsiteX117" fmla="*/ 910590 w 953770"/>
              <a:gd name="connsiteY117" fmla="*/ 1378675 h 1847305"/>
              <a:gd name="connsiteX118" fmla="*/ 902970 w 953770"/>
              <a:gd name="connsiteY118" fmla="*/ 1458141 h 1847305"/>
              <a:gd name="connsiteX119" fmla="*/ 898071 w 953770"/>
              <a:gd name="connsiteY119" fmla="*/ 1522911 h 1847305"/>
              <a:gd name="connsiteX120" fmla="*/ 892628 w 953770"/>
              <a:gd name="connsiteY120" fmla="*/ 1570808 h 1847305"/>
              <a:gd name="connsiteX121" fmla="*/ 887730 w 953770"/>
              <a:gd name="connsiteY121" fmla="*/ 1607275 h 1847305"/>
              <a:gd name="connsiteX122" fmla="*/ 643891 w 953770"/>
              <a:gd name="connsiteY122" fmla="*/ 1847305 h 1847305"/>
              <a:gd name="connsiteX123" fmla="*/ 643891 w 953770"/>
              <a:gd name="connsiteY123" fmla="*/ 1847305 h 1847305"/>
              <a:gd name="connsiteX0" fmla="*/ 643891 w 953770"/>
              <a:gd name="connsiteY0" fmla="*/ 1847305 h 1847305"/>
              <a:gd name="connsiteX1" fmla="*/ 692331 w 953770"/>
              <a:gd name="connsiteY1" fmla="*/ 1748789 h 1847305"/>
              <a:gd name="connsiteX2" fmla="*/ 699407 w 953770"/>
              <a:gd name="connsiteY2" fmla="*/ 1677488 h 1847305"/>
              <a:gd name="connsiteX3" fmla="*/ 717913 w 953770"/>
              <a:gd name="connsiteY3" fmla="*/ 1599111 h 1847305"/>
              <a:gd name="connsiteX4" fmla="*/ 730975 w 953770"/>
              <a:gd name="connsiteY4" fmla="*/ 1538151 h 1847305"/>
              <a:gd name="connsiteX5" fmla="*/ 725533 w 953770"/>
              <a:gd name="connsiteY5" fmla="*/ 1422217 h 1847305"/>
              <a:gd name="connsiteX6" fmla="*/ 729342 w 953770"/>
              <a:gd name="connsiteY6" fmla="*/ 1355815 h 1847305"/>
              <a:gd name="connsiteX7" fmla="*/ 725534 w 953770"/>
              <a:gd name="connsiteY7" fmla="*/ 1264919 h 1847305"/>
              <a:gd name="connsiteX8" fmla="*/ 717369 w 953770"/>
              <a:gd name="connsiteY8" fmla="*/ 1234440 h 1847305"/>
              <a:gd name="connsiteX9" fmla="*/ 724444 w 953770"/>
              <a:gd name="connsiteY9" fmla="*/ 1199061 h 1847305"/>
              <a:gd name="connsiteX10" fmla="*/ 716824 w 953770"/>
              <a:gd name="connsiteY10" fmla="*/ 1118506 h 1847305"/>
              <a:gd name="connsiteX11" fmla="*/ 715192 w 953770"/>
              <a:gd name="connsiteY11" fmla="*/ 1000397 h 1847305"/>
              <a:gd name="connsiteX12" fmla="*/ 709204 w 953770"/>
              <a:gd name="connsiteY12" fmla="*/ 943791 h 1847305"/>
              <a:gd name="connsiteX13" fmla="*/ 693420 w 953770"/>
              <a:gd name="connsiteY13" fmla="*/ 879565 h 1847305"/>
              <a:gd name="connsiteX14" fmla="*/ 685800 w 953770"/>
              <a:gd name="connsiteY14" fmla="*/ 856705 h 1847305"/>
              <a:gd name="connsiteX15" fmla="*/ 674370 w 953770"/>
              <a:gd name="connsiteY15" fmla="*/ 830035 h 1847305"/>
              <a:gd name="connsiteX16" fmla="*/ 666750 w 953770"/>
              <a:gd name="connsiteY16" fmla="*/ 814795 h 1847305"/>
              <a:gd name="connsiteX17" fmla="*/ 659130 w 953770"/>
              <a:gd name="connsiteY17" fmla="*/ 791935 h 1847305"/>
              <a:gd name="connsiteX18" fmla="*/ 655320 w 953770"/>
              <a:gd name="connsiteY18" fmla="*/ 776695 h 1847305"/>
              <a:gd name="connsiteX19" fmla="*/ 647700 w 953770"/>
              <a:gd name="connsiteY19" fmla="*/ 765265 h 1847305"/>
              <a:gd name="connsiteX20" fmla="*/ 640080 w 953770"/>
              <a:gd name="connsiteY20" fmla="*/ 734785 h 1847305"/>
              <a:gd name="connsiteX21" fmla="*/ 636270 w 953770"/>
              <a:gd name="connsiteY21" fmla="*/ 723355 h 1847305"/>
              <a:gd name="connsiteX22" fmla="*/ 632460 w 953770"/>
              <a:gd name="connsiteY22" fmla="*/ 708115 h 1847305"/>
              <a:gd name="connsiteX23" fmla="*/ 624840 w 953770"/>
              <a:gd name="connsiteY23" fmla="*/ 696685 h 1847305"/>
              <a:gd name="connsiteX24" fmla="*/ 621030 w 953770"/>
              <a:gd name="connsiteY24" fmla="*/ 681445 h 1847305"/>
              <a:gd name="connsiteX25" fmla="*/ 605790 w 953770"/>
              <a:gd name="connsiteY25" fmla="*/ 650965 h 1847305"/>
              <a:gd name="connsiteX26" fmla="*/ 586740 w 953770"/>
              <a:gd name="connsiteY26" fmla="*/ 620485 h 1847305"/>
              <a:gd name="connsiteX27" fmla="*/ 567690 w 953770"/>
              <a:gd name="connsiteY27" fmla="*/ 582385 h 1847305"/>
              <a:gd name="connsiteX28" fmla="*/ 567690 w 953770"/>
              <a:gd name="connsiteY28" fmla="*/ 582385 h 1847305"/>
              <a:gd name="connsiteX29" fmla="*/ 537210 w 953770"/>
              <a:gd name="connsiteY29" fmla="*/ 536665 h 1847305"/>
              <a:gd name="connsiteX30" fmla="*/ 518160 w 953770"/>
              <a:gd name="connsiteY30" fmla="*/ 502375 h 1847305"/>
              <a:gd name="connsiteX31" fmla="*/ 510540 w 953770"/>
              <a:gd name="connsiteY31" fmla="*/ 490945 h 1847305"/>
              <a:gd name="connsiteX32" fmla="*/ 468630 w 953770"/>
              <a:gd name="connsiteY32" fmla="*/ 452845 h 1847305"/>
              <a:gd name="connsiteX33" fmla="*/ 434340 w 953770"/>
              <a:gd name="connsiteY33" fmla="*/ 414745 h 1847305"/>
              <a:gd name="connsiteX34" fmla="*/ 403860 w 953770"/>
              <a:gd name="connsiteY34" fmla="*/ 388075 h 1847305"/>
              <a:gd name="connsiteX35" fmla="*/ 369570 w 953770"/>
              <a:gd name="connsiteY35" fmla="*/ 357595 h 1847305"/>
              <a:gd name="connsiteX36" fmla="*/ 342900 w 953770"/>
              <a:gd name="connsiteY36" fmla="*/ 342355 h 1847305"/>
              <a:gd name="connsiteX37" fmla="*/ 308610 w 953770"/>
              <a:gd name="connsiteY37" fmla="*/ 315685 h 1847305"/>
              <a:gd name="connsiteX38" fmla="*/ 281940 w 953770"/>
              <a:gd name="connsiteY38" fmla="*/ 300445 h 1847305"/>
              <a:gd name="connsiteX39" fmla="*/ 270510 w 953770"/>
              <a:gd name="connsiteY39" fmla="*/ 292825 h 1847305"/>
              <a:gd name="connsiteX40" fmla="*/ 224246 w 953770"/>
              <a:gd name="connsiteY40" fmla="*/ 261801 h 1847305"/>
              <a:gd name="connsiteX41" fmla="*/ 188323 w 953770"/>
              <a:gd name="connsiteY41" fmla="*/ 244927 h 1847305"/>
              <a:gd name="connsiteX42" fmla="*/ 163286 w 953770"/>
              <a:gd name="connsiteY42" fmla="*/ 212815 h 1847305"/>
              <a:gd name="connsiteX43" fmla="*/ 117566 w 953770"/>
              <a:gd name="connsiteY43" fmla="*/ 193221 h 1847305"/>
              <a:gd name="connsiteX44" fmla="*/ 76200 w 953770"/>
              <a:gd name="connsiteY44" fmla="*/ 165463 h 1847305"/>
              <a:gd name="connsiteX45" fmla="*/ 30480 w 953770"/>
              <a:gd name="connsiteY45" fmla="*/ 140425 h 1847305"/>
              <a:gd name="connsiteX46" fmla="*/ 22860 w 953770"/>
              <a:gd name="connsiteY46" fmla="*/ 125185 h 1847305"/>
              <a:gd name="connsiteX47" fmla="*/ 11430 w 953770"/>
              <a:gd name="connsiteY47" fmla="*/ 117565 h 1847305"/>
              <a:gd name="connsiteX48" fmla="*/ 19050 w 953770"/>
              <a:gd name="connsiteY48" fmla="*/ 102325 h 1847305"/>
              <a:gd name="connsiteX49" fmla="*/ 30480 w 953770"/>
              <a:gd name="connsiteY49" fmla="*/ 113755 h 1847305"/>
              <a:gd name="connsiteX50" fmla="*/ 41910 w 953770"/>
              <a:gd name="connsiteY50" fmla="*/ 121375 h 1847305"/>
              <a:gd name="connsiteX51" fmla="*/ 60960 w 953770"/>
              <a:gd name="connsiteY51" fmla="*/ 125185 h 1847305"/>
              <a:gd name="connsiteX52" fmla="*/ 53340 w 953770"/>
              <a:gd name="connsiteY52" fmla="*/ 94705 h 1847305"/>
              <a:gd name="connsiteX53" fmla="*/ 49530 w 953770"/>
              <a:gd name="connsiteY53" fmla="*/ 75655 h 1847305"/>
              <a:gd name="connsiteX54" fmla="*/ 72390 w 953770"/>
              <a:gd name="connsiteY54" fmla="*/ 90895 h 1847305"/>
              <a:gd name="connsiteX55" fmla="*/ 83820 w 953770"/>
              <a:gd name="connsiteY55" fmla="*/ 68035 h 1847305"/>
              <a:gd name="connsiteX56" fmla="*/ 134983 w 953770"/>
              <a:gd name="connsiteY56" fmla="*/ 103414 h 1847305"/>
              <a:gd name="connsiteX57" fmla="*/ 118110 w 953770"/>
              <a:gd name="connsiteY57" fmla="*/ 71845 h 1847305"/>
              <a:gd name="connsiteX58" fmla="*/ 125730 w 953770"/>
              <a:gd name="connsiteY58" fmla="*/ 48985 h 1847305"/>
              <a:gd name="connsiteX59" fmla="*/ 133350 w 953770"/>
              <a:gd name="connsiteY59" fmla="*/ 60415 h 1847305"/>
              <a:gd name="connsiteX60" fmla="*/ 124641 w 953770"/>
              <a:gd name="connsiteY60" fmla="*/ 0 h 1847305"/>
              <a:gd name="connsiteX61" fmla="*/ 182880 w 953770"/>
              <a:gd name="connsiteY61" fmla="*/ 37555 h 1847305"/>
              <a:gd name="connsiteX62" fmla="*/ 211182 w 953770"/>
              <a:gd name="connsiteY62" fmla="*/ 49529 h 1847305"/>
              <a:gd name="connsiteX63" fmla="*/ 242207 w 953770"/>
              <a:gd name="connsiteY63" fmla="*/ 72390 h 1847305"/>
              <a:gd name="connsiteX64" fmla="*/ 283573 w 953770"/>
              <a:gd name="connsiteY64" fmla="*/ 101780 h 1847305"/>
              <a:gd name="connsiteX65" fmla="*/ 349431 w 953770"/>
              <a:gd name="connsiteY65" fmla="*/ 130084 h 1847305"/>
              <a:gd name="connsiteX66" fmla="*/ 389165 w 953770"/>
              <a:gd name="connsiteY66" fmla="*/ 156753 h 1847305"/>
              <a:gd name="connsiteX67" fmla="*/ 421277 w 953770"/>
              <a:gd name="connsiteY67" fmla="*/ 179069 h 1847305"/>
              <a:gd name="connsiteX68" fmla="*/ 457200 w 953770"/>
              <a:gd name="connsiteY68" fmla="*/ 207372 h 1847305"/>
              <a:gd name="connsiteX69" fmla="*/ 524147 w 953770"/>
              <a:gd name="connsiteY69" fmla="*/ 262890 h 1847305"/>
              <a:gd name="connsiteX70" fmla="*/ 555716 w 953770"/>
              <a:gd name="connsiteY70" fmla="*/ 292281 h 1847305"/>
              <a:gd name="connsiteX71" fmla="*/ 594360 w 953770"/>
              <a:gd name="connsiteY71" fmla="*/ 329292 h 1847305"/>
              <a:gd name="connsiteX72" fmla="*/ 622119 w 953770"/>
              <a:gd name="connsiteY72" fmla="*/ 367392 h 1847305"/>
              <a:gd name="connsiteX73" fmla="*/ 647700 w 953770"/>
              <a:gd name="connsiteY73" fmla="*/ 388075 h 1847305"/>
              <a:gd name="connsiteX74" fmla="*/ 678180 w 953770"/>
              <a:gd name="connsiteY74" fmla="*/ 433795 h 1847305"/>
              <a:gd name="connsiteX75" fmla="*/ 704850 w 953770"/>
              <a:gd name="connsiteY75" fmla="*/ 471895 h 1847305"/>
              <a:gd name="connsiteX76" fmla="*/ 741317 w 953770"/>
              <a:gd name="connsiteY76" fmla="*/ 547007 h 1847305"/>
              <a:gd name="connsiteX77" fmla="*/ 767987 w 953770"/>
              <a:gd name="connsiteY77" fmla="*/ 597625 h 1847305"/>
              <a:gd name="connsiteX78" fmla="*/ 798467 w 953770"/>
              <a:gd name="connsiteY78" fmla="*/ 648788 h 1847305"/>
              <a:gd name="connsiteX79" fmla="*/ 807176 w 953770"/>
              <a:gd name="connsiteY79" fmla="*/ 564968 h 1847305"/>
              <a:gd name="connsiteX80" fmla="*/ 801188 w 953770"/>
              <a:gd name="connsiteY80" fmla="*/ 499654 h 1847305"/>
              <a:gd name="connsiteX81" fmla="*/ 796290 w 953770"/>
              <a:gd name="connsiteY81" fmla="*/ 399505 h 1847305"/>
              <a:gd name="connsiteX82" fmla="*/ 792480 w 953770"/>
              <a:gd name="connsiteY82" fmla="*/ 334735 h 1847305"/>
              <a:gd name="connsiteX83" fmla="*/ 784860 w 953770"/>
              <a:gd name="connsiteY83" fmla="*/ 289015 h 1847305"/>
              <a:gd name="connsiteX84" fmla="*/ 788670 w 953770"/>
              <a:gd name="connsiteY84" fmla="*/ 193765 h 1847305"/>
              <a:gd name="connsiteX85" fmla="*/ 792480 w 953770"/>
              <a:gd name="connsiteY85" fmla="*/ 174715 h 1847305"/>
              <a:gd name="connsiteX86" fmla="*/ 800100 w 953770"/>
              <a:gd name="connsiteY86" fmla="*/ 197575 h 1847305"/>
              <a:gd name="connsiteX87" fmla="*/ 803910 w 953770"/>
              <a:gd name="connsiteY87" fmla="*/ 235675 h 1847305"/>
              <a:gd name="connsiteX88" fmla="*/ 807720 w 953770"/>
              <a:gd name="connsiteY88" fmla="*/ 266155 h 1847305"/>
              <a:gd name="connsiteX89" fmla="*/ 815340 w 953770"/>
              <a:gd name="connsiteY89" fmla="*/ 254725 h 1847305"/>
              <a:gd name="connsiteX90" fmla="*/ 826770 w 953770"/>
              <a:gd name="connsiteY90" fmla="*/ 224245 h 1847305"/>
              <a:gd name="connsiteX91" fmla="*/ 845820 w 953770"/>
              <a:gd name="connsiteY91" fmla="*/ 178525 h 1847305"/>
              <a:gd name="connsiteX92" fmla="*/ 853440 w 953770"/>
              <a:gd name="connsiteY92" fmla="*/ 193765 h 1847305"/>
              <a:gd name="connsiteX93" fmla="*/ 868680 w 953770"/>
              <a:gd name="connsiteY93" fmla="*/ 216625 h 1847305"/>
              <a:gd name="connsiteX94" fmla="*/ 876300 w 953770"/>
              <a:gd name="connsiteY94" fmla="*/ 197575 h 1847305"/>
              <a:gd name="connsiteX95" fmla="*/ 883920 w 953770"/>
              <a:gd name="connsiteY95" fmla="*/ 186145 h 1847305"/>
              <a:gd name="connsiteX96" fmla="*/ 887730 w 953770"/>
              <a:gd name="connsiteY96" fmla="*/ 235675 h 1847305"/>
              <a:gd name="connsiteX97" fmla="*/ 894806 w 953770"/>
              <a:gd name="connsiteY97" fmla="*/ 263434 h 1847305"/>
              <a:gd name="connsiteX98" fmla="*/ 906780 w 953770"/>
              <a:gd name="connsiteY98" fmla="*/ 224245 h 1847305"/>
              <a:gd name="connsiteX99" fmla="*/ 929640 w 953770"/>
              <a:gd name="connsiteY99" fmla="*/ 216625 h 1847305"/>
              <a:gd name="connsiteX100" fmla="*/ 933450 w 953770"/>
              <a:gd name="connsiteY100" fmla="*/ 205195 h 1847305"/>
              <a:gd name="connsiteX101" fmla="*/ 944880 w 953770"/>
              <a:gd name="connsiteY101" fmla="*/ 239485 h 1847305"/>
              <a:gd name="connsiteX102" fmla="*/ 951956 w 953770"/>
              <a:gd name="connsiteY102" fmla="*/ 308610 h 1847305"/>
              <a:gd name="connsiteX103" fmla="*/ 951412 w 953770"/>
              <a:gd name="connsiteY103" fmla="*/ 382633 h 1847305"/>
              <a:gd name="connsiteX104" fmla="*/ 952500 w 953770"/>
              <a:gd name="connsiteY104" fmla="*/ 468085 h 1847305"/>
              <a:gd name="connsiteX105" fmla="*/ 950867 w 953770"/>
              <a:gd name="connsiteY105" fmla="*/ 549728 h 1847305"/>
              <a:gd name="connsiteX106" fmla="*/ 945969 w 953770"/>
              <a:gd name="connsiteY106" fmla="*/ 643345 h 1847305"/>
              <a:gd name="connsiteX107" fmla="*/ 946513 w 953770"/>
              <a:gd name="connsiteY107" fmla="*/ 729342 h 1847305"/>
              <a:gd name="connsiteX108" fmla="*/ 938893 w 953770"/>
              <a:gd name="connsiteY108" fmla="*/ 785948 h 1847305"/>
              <a:gd name="connsiteX109" fmla="*/ 941070 w 953770"/>
              <a:gd name="connsiteY109" fmla="*/ 860515 h 1847305"/>
              <a:gd name="connsiteX110" fmla="*/ 933450 w 953770"/>
              <a:gd name="connsiteY110" fmla="*/ 932905 h 1847305"/>
              <a:gd name="connsiteX111" fmla="*/ 925830 w 953770"/>
              <a:gd name="connsiteY111" fmla="*/ 986245 h 1847305"/>
              <a:gd name="connsiteX112" fmla="*/ 929640 w 953770"/>
              <a:gd name="connsiteY112" fmla="*/ 1054825 h 1847305"/>
              <a:gd name="connsiteX113" fmla="*/ 927463 w 953770"/>
              <a:gd name="connsiteY113" fmla="*/ 1128303 h 1847305"/>
              <a:gd name="connsiteX114" fmla="*/ 917121 w 953770"/>
              <a:gd name="connsiteY114" fmla="*/ 1209402 h 1847305"/>
              <a:gd name="connsiteX115" fmla="*/ 917665 w 953770"/>
              <a:gd name="connsiteY115" fmla="*/ 1274172 h 1847305"/>
              <a:gd name="connsiteX116" fmla="*/ 907324 w 953770"/>
              <a:gd name="connsiteY116" fmla="*/ 1338942 h 1847305"/>
              <a:gd name="connsiteX117" fmla="*/ 910590 w 953770"/>
              <a:gd name="connsiteY117" fmla="*/ 1378675 h 1847305"/>
              <a:gd name="connsiteX118" fmla="*/ 902970 w 953770"/>
              <a:gd name="connsiteY118" fmla="*/ 1458141 h 1847305"/>
              <a:gd name="connsiteX119" fmla="*/ 898071 w 953770"/>
              <a:gd name="connsiteY119" fmla="*/ 1522911 h 1847305"/>
              <a:gd name="connsiteX120" fmla="*/ 892628 w 953770"/>
              <a:gd name="connsiteY120" fmla="*/ 1570808 h 1847305"/>
              <a:gd name="connsiteX121" fmla="*/ 887730 w 953770"/>
              <a:gd name="connsiteY121" fmla="*/ 1607275 h 1847305"/>
              <a:gd name="connsiteX122" fmla="*/ 643891 w 953770"/>
              <a:gd name="connsiteY122" fmla="*/ 1847305 h 1847305"/>
              <a:gd name="connsiteX123" fmla="*/ 643891 w 953770"/>
              <a:gd name="connsiteY123" fmla="*/ 1847305 h 1847305"/>
              <a:gd name="connsiteX0" fmla="*/ 643891 w 953770"/>
              <a:gd name="connsiteY0" fmla="*/ 1847305 h 1847305"/>
              <a:gd name="connsiteX1" fmla="*/ 692331 w 953770"/>
              <a:gd name="connsiteY1" fmla="*/ 1748789 h 1847305"/>
              <a:gd name="connsiteX2" fmla="*/ 699407 w 953770"/>
              <a:gd name="connsiteY2" fmla="*/ 1677488 h 1847305"/>
              <a:gd name="connsiteX3" fmla="*/ 717913 w 953770"/>
              <a:gd name="connsiteY3" fmla="*/ 1599111 h 1847305"/>
              <a:gd name="connsiteX4" fmla="*/ 730975 w 953770"/>
              <a:gd name="connsiteY4" fmla="*/ 1538151 h 1847305"/>
              <a:gd name="connsiteX5" fmla="*/ 725533 w 953770"/>
              <a:gd name="connsiteY5" fmla="*/ 1422217 h 1847305"/>
              <a:gd name="connsiteX6" fmla="*/ 729342 w 953770"/>
              <a:gd name="connsiteY6" fmla="*/ 1355815 h 1847305"/>
              <a:gd name="connsiteX7" fmla="*/ 725534 w 953770"/>
              <a:gd name="connsiteY7" fmla="*/ 1264919 h 1847305"/>
              <a:gd name="connsiteX8" fmla="*/ 717369 w 953770"/>
              <a:gd name="connsiteY8" fmla="*/ 1234440 h 1847305"/>
              <a:gd name="connsiteX9" fmla="*/ 724444 w 953770"/>
              <a:gd name="connsiteY9" fmla="*/ 1199061 h 1847305"/>
              <a:gd name="connsiteX10" fmla="*/ 716824 w 953770"/>
              <a:gd name="connsiteY10" fmla="*/ 1118506 h 1847305"/>
              <a:gd name="connsiteX11" fmla="*/ 715192 w 953770"/>
              <a:gd name="connsiteY11" fmla="*/ 1000397 h 1847305"/>
              <a:gd name="connsiteX12" fmla="*/ 709204 w 953770"/>
              <a:gd name="connsiteY12" fmla="*/ 943791 h 1847305"/>
              <a:gd name="connsiteX13" fmla="*/ 693420 w 953770"/>
              <a:gd name="connsiteY13" fmla="*/ 879565 h 1847305"/>
              <a:gd name="connsiteX14" fmla="*/ 685800 w 953770"/>
              <a:gd name="connsiteY14" fmla="*/ 856705 h 1847305"/>
              <a:gd name="connsiteX15" fmla="*/ 674370 w 953770"/>
              <a:gd name="connsiteY15" fmla="*/ 830035 h 1847305"/>
              <a:gd name="connsiteX16" fmla="*/ 666750 w 953770"/>
              <a:gd name="connsiteY16" fmla="*/ 814795 h 1847305"/>
              <a:gd name="connsiteX17" fmla="*/ 659130 w 953770"/>
              <a:gd name="connsiteY17" fmla="*/ 791935 h 1847305"/>
              <a:gd name="connsiteX18" fmla="*/ 655320 w 953770"/>
              <a:gd name="connsiteY18" fmla="*/ 776695 h 1847305"/>
              <a:gd name="connsiteX19" fmla="*/ 647700 w 953770"/>
              <a:gd name="connsiteY19" fmla="*/ 765265 h 1847305"/>
              <a:gd name="connsiteX20" fmla="*/ 640080 w 953770"/>
              <a:gd name="connsiteY20" fmla="*/ 734785 h 1847305"/>
              <a:gd name="connsiteX21" fmla="*/ 636270 w 953770"/>
              <a:gd name="connsiteY21" fmla="*/ 723355 h 1847305"/>
              <a:gd name="connsiteX22" fmla="*/ 632460 w 953770"/>
              <a:gd name="connsiteY22" fmla="*/ 708115 h 1847305"/>
              <a:gd name="connsiteX23" fmla="*/ 624840 w 953770"/>
              <a:gd name="connsiteY23" fmla="*/ 696685 h 1847305"/>
              <a:gd name="connsiteX24" fmla="*/ 621030 w 953770"/>
              <a:gd name="connsiteY24" fmla="*/ 681445 h 1847305"/>
              <a:gd name="connsiteX25" fmla="*/ 605790 w 953770"/>
              <a:gd name="connsiteY25" fmla="*/ 650965 h 1847305"/>
              <a:gd name="connsiteX26" fmla="*/ 586740 w 953770"/>
              <a:gd name="connsiteY26" fmla="*/ 620485 h 1847305"/>
              <a:gd name="connsiteX27" fmla="*/ 567690 w 953770"/>
              <a:gd name="connsiteY27" fmla="*/ 582385 h 1847305"/>
              <a:gd name="connsiteX28" fmla="*/ 567690 w 953770"/>
              <a:gd name="connsiteY28" fmla="*/ 582385 h 1847305"/>
              <a:gd name="connsiteX29" fmla="*/ 537210 w 953770"/>
              <a:gd name="connsiteY29" fmla="*/ 536665 h 1847305"/>
              <a:gd name="connsiteX30" fmla="*/ 518160 w 953770"/>
              <a:gd name="connsiteY30" fmla="*/ 502375 h 1847305"/>
              <a:gd name="connsiteX31" fmla="*/ 510540 w 953770"/>
              <a:gd name="connsiteY31" fmla="*/ 490945 h 1847305"/>
              <a:gd name="connsiteX32" fmla="*/ 468630 w 953770"/>
              <a:gd name="connsiteY32" fmla="*/ 452845 h 1847305"/>
              <a:gd name="connsiteX33" fmla="*/ 434340 w 953770"/>
              <a:gd name="connsiteY33" fmla="*/ 414745 h 1847305"/>
              <a:gd name="connsiteX34" fmla="*/ 403860 w 953770"/>
              <a:gd name="connsiteY34" fmla="*/ 388075 h 1847305"/>
              <a:gd name="connsiteX35" fmla="*/ 369570 w 953770"/>
              <a:gd name="connsiteY35" fmla="*/ 357595 h 1847305"/>
              <a:gd name="connsiteX36" fmla="*/ 342900 w 953770"/>
              <a:gd name="connsiteY36" fmla="*/ 342355 h 1847305"/>
              <a:gd name="connsiteX37" fmla="*/ 308610 w 953770"/>
              <a:gd name="connsiteY37" fmla="*/ 315685 h 1847305"/>
              <a:gd name="connsiteX38" fmla="*/ 281940 w 953770"/>
              <a:gd name="connsiteY38" fmla="*/ 300445 h 1847305"/>
              <a:gd name="connsiteX39" fmla="*/ 270510 w 953770"/>
              <a:gd name="connsiteY39" fmla="*/ 292825 h 1847305"/>
              <a:gd name="connsiteX40" fmla="*/ 224246 w 953770"/>
              <a:gd name="connsiteY40" fmla="*/ 261801 h 1847305"/>
              <a:gd name="connsiteX41" fmla="*/ 188323 w 953770"/>
              <a:gd name="connsiteY41" fmla="*/ 244927 h 1847305"/>
              <a:gd name="connsiteX42" fmla="*/ 163286 w 953770"/>
              <a:gd name="connsiteY42" fmla="*/ 212815 h 1847305"/>
              <a:gd name="connsiteX43" fmla="*/ 117566 w 953770"/>
              <a:gd name="connsiteY43" fmla="*/ 193221 h 1847305"/>
              <a:gd name="connsiteX44" fmla="*/ 76200 w 953770"/>
              <a:gd name="connsiteY44" fmla="*/ 165463 h 1847305"/>
              <a:gd name="connsiteX45" fmla="*/ 30480 w 953770"/>
              <a:gd name="connsiteY45" fmla="*/ 140425 h 1847305"/>
              <a:gd name="connsiteX46" fmla="*/ 22860 w 953770"/>
              <a:gd name="connsiteY46" fmla="*/ 125185 h 1847305"/>
              <a:gd name="connsiteX47" fmla="*/ 11430 w 953770"/>
              <a:gd name="connsiteY47" fmla="*/ 117565 h 1847305"/>
              <a:gd name="connsiteX48" fmla="*/ 19050 w 953770"/>
              <a:gd name="connsiteY48" fmla="*/ 102325 h 1847305"/>
              <a:gd name="connsiteX49" fmla="*/ 30480 w 953770"/>
              <a:gd name="connsiteY49" fmla="*/ 113755 h 1847305"/>
              <a:gd name="connsiteX50" fmla="*/ 41910 w 953770"/>
              <a:gd name="connsiteY50" fmla="*/ 121375 h 1847305"/>
              <a:gd name="connsiteX51" fmla="*/ 60960 w 953770"/>
              <a:gd name="connsiteY51" fmla="*/ 125185 h 1847305"/>
              <a:gd name="connsiteX52" fmla="*/ 53340 w 953770"/>
              <a:gd name="connsiteY52" fmla="*/ 94705 h 1847305"/>
              <a:gd name="connsiteX53" fmla="*/ 49530 w 953770"/>
              <a:gd name="connsiteY53" fmla="*/ 75655 h 1847305"/>
              <a:gd name="connsiteX54" fmla="*/ 72390 w 953770"/>
              <a:gd name="connsiteY54" fmla="*/ 90895 h 1847305"/>
              <a:gd name="connsiteX55" fmla="*/ 83820 w 953770"/>
              <a:gd name="connsiteY55" fmla="*/ 68035 h 1847305"/>
              <a:gd name="connsiteX56" fmla="*/ 134983 w 953770"/>
              <a:gd name="connsiteY56" fmla="*/ 103414 h 1847305"/>
              <a:gd name="connsiteX57" fmla="*/ 118110 w 953770"/>
              <a:gd name="connsiteY57" fmla="*/ 71845 h 1847305"/>
              <a:gd name="connsiteX58" fmla="*/ 125730 w 953770"/>
              <a:gd name="connsiteY58" fmla="*/ 48985 h 1847305"/>
              <a:gd name="connsiteX59" fmla="*/ 201386 w 953770"/>
              <a:gd name="connsiteY59" fmla="*/ 120286 h 1847305"/>
              <a:gd name="connsiteX60" fmla="*/ 124641 w 953770"/>
              <a:gd name="connsiteY60" fmla="*/ 0 h 1847305"/>
              <a:gd name="connsiteX61" fmla="*/ 182880 w 953770"/>
              <a:gd name="connsiteY61" fmla="*/ 37555 h 1847305"/>
              <a:gd name="connsiteX62" fmla="*/ 211182 w 953770"/>
              <a:gd name="connsiteY62" fmla="*/ 49529 h 1847305"/>
              <a:gd name="connsiteX63" fmla="*/ 242207 w 953770"/>
              <a:gd name="connsiteY63" fmla="*/ 72390 h 1847305"/>
              <a:gd name="connsiteX64" fmla="*/ 283573 w 953770"/>
              <a:gd name="connsiteY64" fmla="*/ 101780 h 1847305"/>
              <a:gd name="connsiteX65" fmla="*/ 349431 w 953770"/>
              <a:gd name="connsiteY65" fmla="*/ 130084 h 1847305"/>
              <a:gd name="connsiteX66" fmla="*/ 389165 w 953770"/>
              <a:gd name="connsiteY66" fmla="*/ 156753 h 1847305"/>
              <a:gd name="connsiteX67" fmla="*/ 421277 w 953770"/>
              <a:gd name="connsiteY67" fmla="*/ 179069 h 1847305"/>
              <a:gd name="connsiteX68" fmla="*/ 457200 w 953770"/>
              <a:gd name="connsiteY68" fmla="*/ 207372 h 1847305"/>
              <a:gd name="connsiteX69" fmla="*/ 524147 w 953770"/>
              <a:gd name="connsiteY69" fmla="*/ 262890 h 1847305"/>
              <a:gd name="connsiteX70" fmla="*/ 555716 w 953770"/>
              <a:gd name="connsiteY70" fmla="*/ 292281 h 1847305"/>
              <a:gd name="connsiteX71" fmla="*/ 594360 w 953770"/>
              <a:gd name="connsiteY71" fmla="*/ 329292 h 1847305"/>
              <a:gd name="connsiteX72" fmla="*/ 622119 w 953770"/>
              <a:gd name="connsiteY72" fmla="*/ 367392 h 1847305"/>
              <a:gd name="connsiteX73" fmla="*/ 647700 w 953770"/>
              <a:gd name="connsiteY73" fmla="*/ 388075 h 1847305"/>
              <a:gd name="connsiteX74" fmla="*/ 678180 w 953770"/>
              <a:gd name="connsiteY74" fmla="*/ 433795 h 1847305"/>
              <a:gd name="connsiteX75" fmla="*/ 704850 w 953770"/>
              <a:gd name="connsiteY75" fmla="*/ 471895 h 1847305"/>
              <a:gd name="connsiteX76" fmla="*/ 741317 w 953770"/>
              <a:gd name="connsiteY76" fmla="*/ 547007 h 1847305"/>
              <a:gd name="connsiteX77" fmla="*/ 767987 w 953770"/>
              <a:gd name="connsiteY77" fmla="*/ 597625 h 1847305"/>
              <a:gd name="connsiteX78" fmla="*/ 798467 w 953770"/>
              <a:gd name="connsiteY78" fmla="*/ 648788 h 1847305"/>
              <a:gd name="connsiteX79" fmla="*/ 807176 w 953770"/>
              <a:gd name="connsiteY79" fmla="*/ 564968 h 1847305"/>
              <a:gd name="connsiteX80" fmla="*/ 801188 w 953770"/>
              <a:gd name="connsiteY80" fmla="*/ 499654 h 1847305"/>
              <a:gd name="connsiteX81" fmla="*/ 796290 w 953770"/>
              <a:gd name="connsiteY81" fmla="*/ 399505 h 1847305"/>
              <a:gd name="connsiteX82" fmla="*/ 792480 w 953770"/>
              <a:gd name="connsiteY82" fmla="*/ 334735 h 1847305"/>
              <a:gd name="connsiteX83" fmla="*/ 784860 w 953770"/>
              <a:gd name="connsiteY83" fmla="*/ 289015 h 1847305"/>
              <a:gd name="connsiteX84" fmla="*/ 788670 w 953770"/>
              <a:gd name="connsiteY84" fmla="*/ 193765 h 1847305"/>
              <a:gd name="connsiteX85" fmla="*/ 792480 w 953770"/>
              <a:gd name="connsiteY85" fmla="*/ 174715 h 1847305"/>
              <a:gd name="connsiteX86" fmla="*/ 800100 w 953770"/>
              <a:gd name="connsiteY86" fmla="*/ 197575 h 1847305"/>
              <a:gd name="connsiteX87" fmla="*/ 803910 w 953770"/>
              <a:gd name="connsiteY87" fmla="*/ 235675 h 1847305"/>
              <a:gd name="connsiteX88" fmla="*/ 807720 w 953770"/>
              <a:gd name="connsiteY88" fmla="*/ 266155 h 1847305"/>
              <a:gd name="connsiteX89" fmla="*/ 815340 w 953770"/>
              <a:gd name="connsiteY89" fmla="*/ 254725 h 1847305"/>
              <a:gd name="connsiteX90" fmla="*/ 826770 w 953770"/>
              <a:gd name="connsiteY90" fmla="*/ 224245 h 1847305"/>
              <a:gd name="connsiteX91" fmla="*/ 845820 w 953770"/>
              <a:gd name="connsiteY91" fmla="*/ 178525 h 1847305"/>
              <a:gd name="connsiteX92" fmla="*/ 853440 w 953770"/>
              <a:gd name="connsiteY92" fmla="*/ 193765 h 1847305"/>
              <a:gd name="connsiteX93" fmla="*/ 868680 w 953770"/>
              <a:gd name="connsiteY93" fmla="*/ 216625 h 1847305"/>
              <a:gd name="connsiteX94" fmla="*/ 876300 w 953770"/>
              <a:gd name="connsiteY94" fmla="*/ 197575 h 1847305"/>
              <a:gd name="connsiteX95" fmla="*/ 883920 w 953770"/>
              <a:gd name="connsiteY95" fmla="*/ 186145 h 1847305"/>
              <a:gd name="connsiteX96" fmla="*/ 887730 w 953770"/>
              <a:gd name="connsiteY96" fmla="*/ 235675 h 1847305"/>
              <a:gd name="connsiteX97" fmla="*/ 894806 w 953770"/>
              <a:gd name="connsiteY97" fmla="*/ 263434 h 1847305"/>
              <a:gd name="connsiteX98" fmla="*/ 906780 w 953770"/>
              <a:gd name="connsiteY98" fmla="*/ 224245 h 1847305"/>
              <a:gd name="connsiteX99" fmla="*/ 929640 w 953770"/>
              <a:gd name="connsiteY99" fmla="*/ 216625 h 1847305"/>
              <a:gd name="connsiteX100" fmla="*/ 933450 w 953770"/>
              <a:gd name="connsiteY100" fmla="*/ 205195 h 1847305"/>
              <a:gd name="connsiteX101" fmla="*/ 944880 w 953770"/>
              <a:gd name="connsiteY101" fmla="*/ 239485 h 1847305"/>
              <a:gd name="connsiteX102" fmla="*/ 951956 w 953770"/>
              <a:gd name="connsiteY102" fmla="*/ 308610 h 1847305"/>
              <a:gd name="connsiteX103" fmla="*/ 951412 w 953770"/>
              <a:gd name="connsiteY103" fmla="*/ 382633 h 1847305"/>
              <a:gd name="connsiteX104" fmla="*/ 952500 w 953770"/>
              <a:gd name="connsiteY104" fmla="*/ 468085 h 1847305"/>
              <a:gd name="connsiteX105" fmla="*/ 950867 w 953770"/>
              <a:gd name="connsiteY105" fmla="*/ 549728 h 1847305"/>
              <a:gd name="connsiteX106" fmla="*/ 945969 w 953770"/>
              <a:gd name="connsiteY106" fmla="*/ 643345 h 1847305"/>
              <a:gd name="connsiteX107" fmla="*/ 946513 w 953770"/>
              <a:gd name="connsiteY107" fmla="*/ 729342 h 1847305"/>
              <a:gd name="connsiteX108" fmla="*/ 938893 w 953770"/>
              <a:gd name="connsiteY108" fmla="*/ 785948 h 1847305"/>
              <a:gd name="connsiteX109" fmla="*/ 941070 w 953770"/>
              <a:gd name="connsiteY109" fmla="*/ 860515 h 1847305"/>
              <a:gd name="connsiteX110" fmla="*/ 933450 w 953770"/>
              <a:gd name="connsiteY110" fmla="*/ 932905 h 1847305"/>
              <a:gd name="connsiteX111" fmla="*/ 925830 w 953770"/>
              <a:gd name="connsiteY111" fmla="*/ 986245 h 1847305"/>
              <a:gd name="connsiteX112" fmla="*/ 929640 w 953770"/>
              <a:gd name="connsiteY112" fmla="*/ 1054825 h 1847305"/>
              <a:gd name="connsiteX113" fmla="*/ 927463 w 953770"/>
              <a:gd name="connsiteY113" fmla="*/ 1128303 h 1847305"/>
              <a:gd name="connsiteX114" fmla="*/ 917121 w 953770"/>
              <a:gd name="connsiteY114" fmla="*/ 1209402 h 1847305"/>
              <a:gd name="connsiteX115" fmla="*/ 917665 w 953770"/>
              <a:gd name="connsiteY115" fmla="*/ 1274172 h 1847305"/>
              <a:gd name="connsiteX116" fmla="*/ 907324 w 953770"/>
              <a:gd name="connsiteY116" fmla="*/ 1338942 h 1847305"/>
              <a:gd name="connsiteX117" fmla="*/ 910590 w 953770"/>
              <a:gd name="connsiteY117" fmla="*/ 1378675 h 1847305"/>
              <a:gd name="connsiteX118" fmla="*/ 902970 w 953770"/>
              <a:gd name="connsiteY118" fmla="*/ 1458141 h 1847305"/>
              <a:gd name="connsiteX119" fmla="*/ 898071 w 953770"/>
              <a:gd name="connsiteY119" fmla="*/ 1522911 h 1847305"/>
              <a:gd name="connsiteX120" fmla="*/ 892628 w 953770"/>
              <a:gd name="connsiteY120" fmla="*/ 1570808 h 1847305"/>
              <a:gd name="connsiteX121" fmla="*/ 887730 w 953770"/>
              <a:gd name="connsiteY121" fmla="*/ 1607275 h 1847305"/>
              <a:gd name="connsiteX122" fmla="*/ 643891 w 953770"/>
              <a:gd name="connsiteY122" fmla="*/ 1847305 h 1847305"/>
              <a:gd name="connsiteX123" fmla="*/ 643891 w 953770"/>
              <a:gd name="connsiteY123" fmla="*/ 1847305 h 1847305"/>
              <a:gd name="connsiteX0" fmla="*/ 643891 w 953770"/>
              <a:gd name="connsiteY0" fmla="*/ 1847305 h 1847305"/>
              <a:gd name="connsiteX1" fmla="*/ 692331 w 953770"/>
              <a:gd name="connsiteY1" fmla="*/ 1748789 h 1847305"/>
              <a:gd name="connsiteX2" fmla="*/ 699407 w 953770"/>
              <a:gd name="connsiteY2" fmla="*/ 1677488 h 1847305"/>
              <a:gd name="connsiteX3" fmla="*/ 717913 w 953770"/>
              <a:gd name="connsiteY3" fmla="*/ 1599111 h 1847305"/>
              <a:gd name="connsiteX4" fmla="*/ 730975 w 953770"/>
              <a:gd name="connsiteY4" fmla="*/ 1538151 h 1847305"/>
              <a:gd name="connsiteX5" fmla="*/ 725533 w 953770"/>
              <a:gd name="connsiteY5" fmla="*/ 1422217 h 1847305"/>
              <a:gd name="connsiteX6" fmla="*/ 729342 w 953770"/>
              <a:gd name="connsiteY6" fmla="*/ 1355815 h 1847305"/>
              <a:gd name="connsiteX7" fmla="*/ 725534 w 953770"/>
              <a:gd name="connsiteY7" fmla="*/ 1264919 h 1847305"/>
              <a:gd name="connsiteX8" fmla="*/ 717369 w 953770"/>
              <a:gd name="connsiteY8" fmla="*/ 1234440 h 1847305"/>
              <a:gd name="connsiteX9" fmla="*/ 724444 w 953770"/>
              <a:gd name="connsiteY9" fmla="*/ 1199061 h 1847305"/>
              <a:gd name="connsiteX10" fmla="*/ 716824 w 953770"/>
              <a:gd name="connsiteY10" fmla="*/ 1118506 h 1847305"/>
              <a:gd name="connsiteX11" fmla="*/ 715192 w 953770"/>
              <a:gd name="connsiteY11" fmla="*/ 1000397 h 1847305"/>
              <a:gd name="connsiteX12" fmla="*/ 709204 w 953770"/>
              <a:gd name="connsiteY12" fmla="*/ 943791 h 1847305"/>
              <a:gd name="connsiteX13" fmla="*/ 693420 w 953770"/>
              <a:gd name="connsiteY13" fmla="*/ 879565 h 1847305"/>
              <a:gd name="connsiteX14" fmla="*/ 685800 w 953770"/>
              <a:gd name="connsiteY14" fmla="*/ 856705 h 1847305"/>
              <a:gd name="connsiteX15" fmla="*/ 674370 w 953770"/>
              <a:gd name="connsiteY15" fmla="*/ 830035 h 1847305"/>
              <a:gd name="connsiteX16" fmla="*/ 666750 w 953770"/>
              <a:gd name="connsiteY16" fmla="*/ 814795 h 1847305"/>
              <a:gd name="connsiteX17" fmla="*/ 659130 w 953770"/>
              <a:gd name="connsiteY17" fmla="*/ 791935 h 1847305"/>
              <a:gd name="connsiteX18" fmla="*/ 655320 w 953770"/>
              <a:gd name="connsiteY18" fmla="*/ 776695 h 1847305"/>
              <a:gd name="connsiteX19" fmla="*/ 647700 w 953770"/>
              <a:gd name="connsiteY19" fmla="*/ 765265 h 1847305"/>
              <a:gd name="connsiteX20" fmla="*/ 640080 w 953770"/>
              <a:gd name="connsiteY20" fmla="*/ 734785 h 1847305"/>
              <a:gd name="connsiteX21" fmla="*/ 636270 w 953770"/>
              <a:gd name="connsiteY21" fmla="*/ 723355 h 1847305"/>
              <a:gd name="connsiteX22" fmla="*/ 632460 w 953770"/>
              <a:gd name="connsiteY22" fmla="*/ 708115 h 1847305"/>
              <a:gd name="connsiteX23" fmla="*/ 624840 w 953770"/>
              <a:gd name="connsiteY23" fmla="*/ 696685 h 1847305"/>
              <a:gd name="connsiteX24" fmla="*/ 621030 w 953770"/>
              <a:gd name="connsiteY24" fmla="*/ 681445 h 1847305"/>
              <a:gd name="connsiteX25" fmla="*/ 605790 w 953770"/>
              <a:gd name="connsiteY25" fmla="*/ 650965 h 1847305"/>
              <a:gd name="connsiteX26" fmla="*/ 586740 w 953770"/>
              <a:gd name="connsiteY26" fmla="*/ 620485 h 1847305"/>
              <a:gd name="connsiteX27" fmla="*/ 567690 w 953770"/>
              <a:gd name="connsiteY27" fmla="*/ 582385 h 1847305"/>
              <a:gd name="connsiteX28" fmla="*/ 567690 w 953770"/>
              <a:gd name="connsiteY28" fmla="*/ 582385 h 1847305"/>
              <a:gd name="connsiteX29" fmla="*/ 537210 w 953770"/>
              <a:gd name="connsiteY29" fmla="*/ 536665 h 1847305"/>
              <a:gd name="connsiteX30" fmla="*/ 518160 w 953770"/>
              <a:gd name="connsiteY30" fmla="*/ 502375 h 1847305"/>
              <a:gd name="connsiteX31" fmla="*/ 510540 w 953770"/>
              <a:gd name="connsiteY31" fmla="*/ 490945 h 1847305"/>
              <a:gd name="connsiteX32" fmla="*/ 468630 w 953770"/>
              <a:gd name="connsiteY32" fmla="*/ 452845 h 1847305"/>
              <a:gd name="connsiteX33" fmla="*/ 434340 w 953770"/>
              <a:gd name="connsiteY33" fmla="*/ 414745 h 1847305"/>
              <a:gd name="connsiteX34" fmla="*/ 403860 w 953770"/>
              <a:gd name="connsiteY34" fmla="*/ 388075 h 1847305"/>
              <a:gd name="connsiteX35" fmla="*/ 369570 w 953770"/>
              <a:gd name="connsiteY35" fmla="*/ 357595 h 1847305"/>
              <a:gd name="connsiteX36" fmla="*/ 342900 w 953770"/>
              <a:gd name="connsiteY36" fmla="*/ 342355 h 1847305"/>
              <a:gd name="connsiteX37" fmla="*/ 308610 w 953770"/>
              <a:gd name="connsiteY37" fmla="*/ 315685 h 1847305"/>
              <a:gd name="connsiteX38" fmla="*/ 281940 w 953770"/>
              <a:gd name="connsiteY38" fmla="*/ 300445 h 1847305"/>
              <a:gd name="connsiteX39" fmla="*/ 270510 w 953770"/>
              <a:gd name="connsiteY39" fmla="*/ 292825 h 1847305"/>
              <a:gd name="connsiteX40" fmla="*/ 224246 w 953770"/>
              <a:gd name="connsiteY40" fmla="*/ 261801 h 1847305"/>
              <a:gd name="connsiteX41" fmla="*/ 188323 w 953770"/>
              <a:gd name="connsiteY41" fmla="*/ 244927 h 1847305"/>
              <a:gd name="connsiteX42" fmla="*/ 163286 w 953770"/>
              <a:gd name="connsiteY42" fmla="*/ 212815 h 1847305"/>
              <a:gd name="connsiteX43" fmla="*/ 117566 w 953770"/>
              <a:gd name="connsiteY43" fmla="*/ 193221 h 1847305"/>
              <a:gd name="connsiteX44" fmla="*/ 76200 w 953770"/>
              <a:gd name="connsiteY44" fmla="*/ 165463 h 1847305"/>
              <a:gd name="connsiteX45" fmla="*/ 30480 w 953770"/>
              <a:gd name="connsiteY45" fmla="*/ 140425 h 1847305"/>
              <a:gd name="connsiteX46" fmla="*/ 22860 w 953770"/>
              <a:gd name="connsiteY46" fmla="*/ 125185 h 1847305"/>
              <a:gd name="connsiteX47" fmla="*/ 11430 w 953770"/>
              <a:gd name="connsiteY47" fmla="*/ 117565 h 1847305"/>
              <a:gd name="connsiteX48" fmla="*/ 19050 w 953770"/>
              <a:gd name="connsiteY48" fmla="*/ 102325 h 1847305"/>
              <a:gd name="connsiteX49" fmla="*/ 30480 w 953770"/>
              <a:gd name="connsiteY49" fmla="*/ 113755 h 1847305"/>
              <a:gd name="connsiteX50" fmla="*/ 41910 w 953770"/>
              <a:gd name="connsiteY50" fmla="*/ 121375 h 1847305"/>
              <a:gd name="connsiteX51" fmla="*/ 60960 w 953770"/>
              <a:gd name="connsiteY51" fmla="*/ 125185 h 1847305"/>
              <a:gd name="connsiteX52" fmla="*/ 53340 w 953770"/>
              <a:gd name="connsiteY52" fmla="*/ 94705 h 1847305"/>
              <a:gd name="connsiteX53" fmla="*/ 49530 w 953770"/>
              <a:gd name="connsiteY53" fmla="*/ 75655 h 1847305"/>
              <a:gd name="connsiteX54" fmla="*/ 72390 w 953770"/>
              <a:gd name="connsiteY54" fmla="*/ 90895 h 1847305"/>
              <a:gd name="connsiteX55" fmla="*/ 83820 w 953770"/>
              <a:gd name="connsiteY55" fmla="*/ 68035 h 1847305"/>
              <a:gd name="connsiteX56" fmla="*/ 134983 w 953770"/>
              <a:gd name="connsiteY56" fmla="*/ 103414 h 1847305"/>
              <a:gd name="connsiteX57" fmla="*/ 118110 w 953770"/>
              <a:gd name="connsiteY57" fmla="*/ 71845 h 1847305"/>
              <a:gd name="connsiteX58" fmla="*/ 125730 w 953770"/>
              <a:gd name="connsiteY58" fmla="*/ 48985 h 1847305"/>
              <a:gd name="connsiteX59" fmla="*/ 171450 w 953770"/>
              <a:gd name="connsiteY59" fmla="*/ 74022 h 1847305"/>
              <a:gd name="connsiteX60" fmla="*/ 124641 w 953770"/>
              <a:gd name="connsiteY60" fmla="*/ 0 h 1847305"/>
              <a:gd name="connsiteX61" fmla="*/ 182880 w 953770"/>
              <a:gd name="connsiteY61" fmla="*/ 37555 h 1847305"/>
              <a:gd name="connsiteX62" fmla="*/ 211182 w 953770"/>
              <a:gd name="connsiteY62" fmla="*/ 49529 h 1847305"/>
              <a:gd name="connsiteX63" fmla="*/ 242207 w 953770"/>
              <a:gd name="connsiteY63" fmla="*/ 72390 h 1847305"/>
              <a:gd name="connsiteX64" fmla="*/ 283573 w 953770"/>
              <a:gd name="connsiteY64" fmla="*/ 101780 h 1847305"/>
              <a:gd name="connsiteX65" fmla="*/ 349431 w 953770"/>
              <a:gd name="connsiteY65" fmla="*/ 130084 h 1847305"/>
              <a:gd name="connsiteX66" fmla="*/ 389165 w 953770"/>
              <a:gd name="connsiteY66" fmla="*/ 156753 h 1847305"/>
              <a:gd name="connsiteX67" fmla="*/ 421277 w 953770"/>
              <a:gd name="connsiteY67" fmla="*/ 179069 h 1847305"/>
              <a:gd name="connsiteX68" fmla="*/ 457200 w 953770"/>
              <a:gd name="connsiteY68" fmla="*/ 207372 h 1847305"/>
              <a:gd name="connsiteX69" fmla="*/ 524147 w 953770"/>
              <a:gd name="connsiteY69" fmla="*/ 262890 h 1847305"/>
              <a:gd name="connsiteX70" fmla="*/ 555716 w 953770"/>
              <a:gd name="connsiteY70" fmla="*/ 292281 h 1847305"/>
              <a:gd name="connsiteX71" fmla="*/ 594360 w 953770"/>
              <a:gd name="connsiteY71" fmla="*/ 329292 h 1847305"/>
              <a:gd name="connsiteX72" fmla="*/ 622119 w 953770"/>
              <a:gd name="connsiteY72" fmla="*/ 367392 h 1847305"/>
              <a:gd name="connsiteX73" fmla="*/ 647700 w 953770"/>
              <a:gd name="connsiteY73" fmla="*/ 388075 h 1847305"/>
              <a:gd name="connsiteX74" fmla="*/ 678180 w 953770"/>
              <a:gd name="connsiteY74" fmla="*/ 433795 h 1847305"/>
              <a:gd name="connsiteX75" fmla="*/ 704850 w 953770"/>
              <a:gd name="connsiteY75" fmla="*/ 471895 h 1847305"/>
              <a:gd name="connsiteX76" fmla="*/ 741317 w 953770"/>
              <a:gd name="connsiteY76" fmla="*/ 547007 h 1847305"/>
              <a:gd name="connsiteX77" fmla="*/ 767987 w 953770"/>
              <a:gd name="connsiteY77" fmla="*/ 597625 h 1847305"/>
              <a:gd name="connsiteX78" fmla="*/ 798467 w 953770"/>
              <a:gd name="connsiteY78" fmla="*/ 648788 h 1847305"/>
              <a:gd name="connsiteX79" fmla="*/ 807176 w 953770"/>
              <a:gd name="connsiteY79" fmla="*/ 564968 h 1847305"/>
              <a:gd name="connsiteX80" fmla="*/ 801188 w 953770"/>
              <a:gd name="connsiteY80" fmla="*/ 499654 h 1847305"/>
              <a:gd name="connsiteX81" fmla="*/ 796290 w 953770"/>
              <a:gd name="connsiteY81" fmla="*/ 399505 h 1847305"/>
              <a:gd name="connsiteX82" fmla="*/ 792480 w 953770"/>
              <a:gd name="connsiteY82" fmla="*/ 334735 h 1847305"/>
              <a:gd name="connsiteX83" fmla="*/ 784860 w 953770"/>
              <a:gd name="connsiteY83" fmla="*/ 289015 h 1847305"/>
              <a:gd name="connsiteX84" fmla="*/ 788670 w 953770"/>
              <a:gd name="connsiteY84" fmla="*/ 193765 h 1847305"/>
              <a:gd name="connsiteX85" fmla="*/ 792480 w 953770"/>
              <a:gd name="connsiteY85" fmla="*/ 174715 h 1847305"/>
              <a:gd name="connsiteX86" fmla="*/ 800100 w 953770"/>
              <a:gd name="connsiteY86" fmla="*/ 197575 h 1847305"/>
              <a:gd name="connsiteX87" fmla="*/ 803910 w 953770"/>
              <a:gd name="connsiteY87" fmla="*/ 235675 h 1847305"/>
              <a:gd name="connsiteX88" fmla="*/ 807720 w 953770"/>
              <a:gd name="connsiteY88" fmla="*/ 266155 h 1847305"/>
              <a:gd name="connsiteX89" fmla="*/ 815340 w 953770"/>
              <a:gd name="connsiteY89" fmla="*/ 254725 h 1847305"/>
              <a:gd name="connsiteX90" fmla="*/ 826770 w 953770"/>
              <a:gd name="connsiteY90" fmla="*/ 224245 h 1847305"/>
              <a:gd name="connsiteX91" fmla="*/ 845820 w 953770"/>
              <a:gd name="connsiteY91" fmla="*/ 178525 h 1847305"/>
              <a:gd name="connsiteX92" fmla="*/ 853440 w 953770"/>
              <a:gd name="connsiteY92" fmla="*/ 193765 h 1847305"/>
              <a:gd name="connsiteX93" fmla="*/ 868680 w 953770"/>
              <a:gd name="connsiteY93" fmla="*/ 216625 h 1847305"/>
              <a:gd name="connsiteX94" fmla="*/ 876300 w 953770"/>
              <a:gd name="connsiteY94" fmla="*/ 197575 h 1847305"/>
              <a:gd name="connsiteX95" fmla="*/ 883920 w 953770"/>
              <a:gd name="connsiteY95" fmla="*/ 186145 h 1847305"/>
              <a:gd name="connsiteX96" fmla="*/ 887730 w 953770"/>
              <a:gd name="connsiteY96" fmla="*/ 235675 h 1847305"/>
              <a:gd name="connsiteX97" fmla="*/ 894806 w 953770"/>
              <a:gd name="connsiteY97" fmla="*/ 263434 h 1847305"/>
              <a:gd name="connsiteX98" fmla="*/ 906780 w 953770"/>
              <a:gd name="connsiteY98" fmla="*/ 224245 h 1847305"/>
              <a:gd name="connsiteX99" fmla="*/ 929640 w 953770"/>
              <a:gd name="connsiteY99" fmla="*/ 216625 h 1847305"/>
              <a:gd name="connsiteX100" fmla="*/ 933450 w 953770"/>
              <a:gd name="connsiteY100" fmla="*/ 205195 h 1847305"/>
              <a:gd name="connsiteX101" fmla="*/ 944880 w 953770"/>
              <a:gd name="connsiteY101" fmla="*/ 239485 h 1847305"/>
              <a:gd name="connsiteX102" fmla="*/ 951956 w 953770"/>
              <a:gd name="connsiteY102" fmla="*/ 308610 h 1847305"/>
              <a:gd name="connsiteX103" fmla="*/ 951412 w 953770"/>
              <a:gd name="connsiteY103" fmla="*/ 382633 h 1847305"/>
              <a:gd name="connsiteX104" fmla="*/ 952500 w 953770"/>
              <a:gd name="connsiteY104" fmla="*/ 468085 h 1847305"/>
              <a:gd name="connsiteX105" fmla="*/ 950867 w 953770"/>
              <a:gd name="connsiteY105" fmla="*/ 549728 h 1847305"/>
              <a:gd name="connsiteX106" fmla="*/ 945969 w 953770"/>
              <a:gd name="connsiteY106" fmla="*/ 643345 h 1847305"/>
              <a:gd name="connsiteX107" fmla="*/ 946513 w 953770"/>
              <a:gd name="connsiteY107" fmla="*/ 729342 h 1847305"/>
              <a:gd name="connsiteX108" fmla="*/ 938893 w 953770"/>
              <a:gd name="connsiteY108" fmla="*/ 785948 h 1847305"/>
              <a:gd name="connsiteX109" fmla="*/ 941070 w 953770"/>
              <a:gd name="connsiteY109" fmla="*/ 860515 h 1847305"/>
              <a:gd name="connsiteX110" fmla="*/ 933450 w 953770"/>
              <a:gd name="connsiteY110" fmla="*/ 932905 h 1847305"/>
              <a:gd name="connsiteX111" fmla="*/ 925830 w 953770"/>
              <a:gd name="connsiteY111" fmla="*/ 986245 h 1847305"/>
              <a:gd name="connsiteX112" fmla="*/ 929640 w 953770"/>
              <a:gd name="connsiteY112" fmla="*/ 1054825 h 1847305"/>
              <a:gd name="connsiteX113" fmla="*/ 927463 w 953770"/>
              <a:gd name="connsiteY113" fmla="*/ 1128303 h 1847305"/>
              <a:gd name="connsiteX114" fmla="*/ 917121 w 953770"/>
              <a:gd name="connsiteY114" fmla="*/ 1209402 h 1847305"/>
              <a:gd name="connsiteX115" fmla="*/ 917665 w 953770"/>
              <a:gd name="connsiteY115" fmla="*/ 1274172 h 1847305"/>
              <a:gd name="connsiteX116" fmla="*/ 907324 w 953770"/>
              <a:gd name="connsiteY116" fmla="*/ 1338942 h 1847305"/>
              <a:gd name="connsiteX117" fmla="*/ 910590 w 953770"/>
              <a:gd name="connsiteY117" fmla="*/ 1378675 h 1847305"/>
              <a:gd name="connsiteX118" fmla="*/ 902970 w 953770"/>
              <a:gd name="connsiteY118" fmla="*/ 1458141 h 1847305"/>
              <a:gd name="connsiteX119" fmla="*/ 898071 w 953770"/>
              <a:gd name="connsiteY119" fmla="*/ 1522911 h 1847305"/>
              <a:gd name="connsiteX120" fmla="*/ 892628 w 953770"/>
              <a:gd name="connsiteY120" fmla="*/ 1570808 h 1847305"/>
              <a:gd name="connsiteX121" fmla="*/ 887730 w 953770"/>
              <a:gd name="connsiteY121" fmla="*/ 1607275 h 1847305"/>
              <a:gd name="connsiteX122" fmla="*/ 643891 w 953770"/>
              <a:gd name="connsiteY122" fmla="*/ 1847305 h 1847305"/>
              <a:gd name="connsiteX123" fmla="*/ 643891 w 953770"/>
              <a:gd name="connsiteY123" fmla="*/ 1847305 h 1847305"/>
              <a:gd name="connsiteX0" fmla="*/ 643891 w 953770"/>
              <a:gd name="connsiteY0" fmla="*/ 1847305 h 1847305"/>
              <a:gd name="connsiteX1" fmla="*/ 692331 w 953770"/>
              <a:gd name="connsiteY1" fmla="*/ 1748789 h 1847305"/>
              <a:gd name="connsiteX2" fmla="*/ 699407 w 953770"/>
              <a:gd name="connsiteY2" fmla="*/ 1677488 h 1847305"/>
              <a:gd name="connsiteX3" fmla="*/ 717913 w 953770"/>
              <a:gd name="connsiteY3" fmla="*/ 1599111 h 1847305"/>
              <a:gd name="connsiteX4" fmla="*/ 730975 w 953770"/>
              <a:gd name="connsiteY4" fmla="*/ 1538151 h 1847305"/>
              <a:gd name="connsiteX5" fmla="*/ 725533 w 953770"/>
              <a:gd name="connsiteY5" fmla="*/ 1422217 h 1847305"/>
              <a:gd name="connsiteX6" fmla="*/ 729342 w 953770"/>
              <a:gd name="connsiteY6" fmla="*/ 1355815 h 1847305"/>
              <a:gd name="connsiteX7" fmla="*/ 725534 w 953770"/>
              <a:gd name="connsiteY7" fmla="*/ 1264919 h 1847305"/>
              <a:gd name="connsiteX8" fmla="*/ 717369 w 953770"/>
              <a:gd name="connsiteY8" fmla="*/ 1234440 h 1847305"/>
              <a:gd name="connsiteX9" fmla="*/ 724444 w 953770"/>
              <a:gd name="connsiteY9" fmla="*/ 1199061 h 1847305"/>
              <a:gd name="connsiteX10" fmla="*/ 716824 w 953770"/>
              <a:gd name="connsiteY10" fmla="*/ 1118506 h 1847305"/>
              <a:gd name="connsiteX11" fmla="*/ 715192 w 953770"/>
              <a:gd name="connsiteY11" fmla="*/ 1000397 h 1847305"/>
              <a:gd name="connsiteX12" fmla="*/ 709204 w 953770"/>
              <a:gd name="connsiteY12" fmla="*/ 943791 h 1847305"/>
              <a:gd name="connsiteX13" fmla="*/ 693420 w 953770"/>
              <a:gd name="connsiteY13" fmla="*/ 879565 h 1847305"/>
              <a:gd name="connsiteX14" fmla="*/ 685800 w 953770"/>
              <a:gd name="connsiteY14" fmla="*/ 856705 h 1847305"/>
              <a:gd name="connsiteX15" fmla="*/ 674370 w 953770"/>
              <a:gd name="connsiteY15" fmla="*/ 830035 h 1847305"/>
              <a:gd name="connsiteX16" fmla="*/ 666750 w 953770"/>
              <a:gd name="connsiteY16" fmla="*/ 814795 h 1847305"/>
              <a:gd name="connsiteX17" fmla="*/ 659130 w 953770"/>
              <a:gd name="connsiteY17" fmla="*/ 791935 h 1847305"/>
              <a:gd name="connsiteX18" fmla="*/ 655320 w 953770"/>
              <a:gd name="connsiteY18" fmla="*/ 776695 h 1847305"/>
              <a:gd name="connsiteX19" fmla="*/ 647700 w 953770"/>
              <a:gd name="connsiteY19" fmla="*/ 765265 h 1847305"/>
              <a:gd name="connsiteX20" fmla="*/ 640080 w 953770"/>
              <a:gd name="connsiteY20" fmla="*/ 734785 h 1847305"/>
              <a:gd name="connsiteX21" fmla="*/ 636270 w 953770"/>
              <a:gd name="connsiteY21" fmla="*/ 723355 h 1847305"/>
              <a:gd name="connsiteX22" fmla="*/ 632460 w 953770"/>
              <a:gd name="connsiteY22" fmla="*/ 708115 h 1847305"/>
              <a:gd name="connsiteX23" fmla="*/ 624840 w 953770"/>
              <a:gd name="connsiteY23" fmla="*/ 696685 h 1847305"/>
              <a:gd name="connsiteX24" fmla="*/ 621030 w 953770"/>
              <a:gd name="connsiteY24" fmla="*/ 681445 h 1847305"/>
              <a:gd name="connsiteX25" fmla="*/ 605790 w 953770"/>
              <a:gd name="connsiteY25" fmla="*/ 650965 h 1847305"/>
              <a:gd name="connsiteX26" fmla="*/ 586740 w 953770"/>
              <a:gd name="connsiteY26" fmla="*/ 620485 h 1847305"/>
              <a:gd name="connsiteX27" fmla="*/ 567690 w 953770"/>
              <a:gd name="connsiteY27" fmla="*/ 582385 h 1847305"/>
              <a:gd name="connsiteX28" fmla="*/ 567690 w 953770"/>
              <a:gd name="connsiteY28" fmla="*/ 582385 h 1847305"/>
              <a:gd name="connsiteX29" fmla="*/ 537210 w 953770"/>
              <a:gd name="connsiteY29" fmla="*/ 536665 h 1847305"/>
              <a:gd name="connsiteX30" fmla="*/ 518160 w 953770"/>
              <a:gd name="connsiteY30" fmla="*/ 502375 h 1847305"/>
              <a:gd name="connsiteX31" fmla="*/ 510540 w 953770"/>
              <a:gd name="connsiteY31" fmla="*/ 490945 h 1847305"/>
              <a:gd name="connsiteX32" fmla="*/ 468630 w 953770"/>
              <a:gd name="connsiteY32" fmla="*/ 452845 h 1847305"/>
              <a:gd name="connsiteX33" fmla="*/ 434340 w 953770"/>
              <a:gd name="connsiteY33" fmla="*/ 414745 h 1847305"/>
              <a:gd name="connsiteX34" fmla="*/ 403860 w 953770"/>
              <a:gd name="connsiteY34" fmla="*/ 388075 h 1847305"/>
              <a:gd name="connsiteX35" fmla="*/ 369570 w 953770"/>
              <a:gd name="connsiteY35" fmla="*/ 357595 h 1847305"/>
              <a:gd name="connsiteX36" fmla="*/ 342900 w 953770"/>
              <a:gd name="connsiteY36" fmla="*/ 342355 h 1847305"/>
              <a:gd name="connsiteX37" fmla="*/ 308610 w 953770"/>
              <a:gd name="connsiteY37" fmla="*/ 315685 h 1847305"/>
              <a:gd name="connsiteX38" fmla="*/ 281940 w 953770"/>
              <a:gd name="connsiteY38" fmla="*/ 300445 h 1847305"/>
              <a:gd name="connsiteX39" fmla="*/ 270510 w 953770"/>
              <a:gd name="connsiteY39" fmla="*/ 292825 h 1847305"/>
              <a:gd name="connsiteX40" fmla="*/ 224246 w 953770"/>
              <a:gd name="connsiteY40" fmla="*/ 261801 h 1847305"/>
              <a:gd name="connsiteX41" fmla="*/ 188323 w 953770"/>
              <a:gd name="connsiteY41" fmla="*/ 244927 h 1847305"/>
              <a:gd name="connsiteX42" fmla="*/ 163286 w 953770"/>
              <a:gd name="connsiteY42" fmla="*/ 212815 h 1847305"/>
              <a:gd name="connsiteX43" fmla="*/ 117566 w 953770"/>
              <a:gd name="connsiteY43" fmla="*/ 193221 h 1847305"/>
              <a:gd name="connsiteX44" fmla="*/ 76200 w 953770"/>
              <a:gd name="connsiteY44" fmla="*/ 165463 h 1847305"/>
              <a:gd name="connsiteX45" fmla="*/ 30480 w 953770"/>
              <a:gd name="connsiteY45" fmla="*/ 140425 h 1847305"/>
              <a:gd name="connsiteX46" fmla="*/ 22860 w 953770"/>
              <a:gd name="connsiteY46" fmla="*/ 125185 h 1847305"/>
              <a:gd name="connsiteX47" fmla="*/ 11430 w 953770"/>
              <a:gd name="connsiteY47" fmla="*/ 117565 h 1847305"/>
              <a:gd name="connsiteX48" fmla="*/ 19050 w 953770"/>
              <a:gd name="connsiteY48" fmla="*/ 102325 h 1847305"/>
              <a:gd name="connsiteX49" fmla="*/ 30480 w 953770"/>
              <a:gd name="connsiteY49" fmla="*/ 113755 h 1847305"/>
              <a:gd name="connsiteX50" fmla="*/ 41910 w 953770"/>
              <a:gd name="connsiteY50" fmla="*/ 121375 h 1847305"/>
              <a:gd name="connsiteX51" fmla="*/ 88174 w 953770"/>
              <a:gd name="connsiteY51" fmla="*/ 119742 h 1847305"/>
              <a:gd name="connsiteX52" fmla="*/ 53340 w 953770"/>
              <a:gd name="connsiteY52" fmla="*/ 94705 h 1847305"/>
              <a:gd name="connsiteX53" fmla="*/ 49530 w 953770"/>
              <a:gd name="connsiteY53" fmla="*/ 75655 h 1847305"/>
              <a:gd name="connsiteX54" fmla="*/ 72390 w 953770"/>
              <a:gd name="connsiteY54" fmla="*/ 90895 h 1847305"/>
              <a:gd name="connsiteX55" fmla="*/ 83820 w 953770"/>
              <a:gd name="connsiteY55" fmla="*/ 68035 h 1847305"/>
              <a:gd name="connsiteX56" fmla="*/ 134983 w 953770"/>
              <a:gd name="connsiteY56" fmla="*/ 103414 h 1847305"/>
              <a:gd name="connsiteX57" fmla="*/ 118110 w 953770"/>
              <a:gd name="connsiteY57" fmla="*/ 71845 h 1847305"/>
              <a:gd name="connsiteX58" fmla="*/ 125730 w 953770"/>
              <a:gd name="connsiteY58" fmla="*/ 48985 h 1847305"/>
              <a:gd name="connsiteX59" fmla="*/ 171450 w 953770"/>
              <a:gd name="connsiteY59" fmla="*/ 74022 h 1847305"/>
              <a:gd name="connsiteX60" fmla="*/ 124641 w 953770"/>
              <a:gd name="connsiteY60" fmla="*/ 0 h 1847305"/>
              <a:gd name="connsiteX61" fmla="*/ 182880 w 953770"/>
              <a:gd name="connsiteY61" fmla="*/ 37555 h 1847305"/>
              <a:gd name="connsiteX62" fmla="*/ 211182 w 953770"/>
              <a:gd name="connsiteY62" fmla="*/ 49529 h 1847305"/>
              <a:gd name="connsiteX63" fmla="*/ 242207 w 953770"/>
              <a:gd name="connsiteY63" fmla="*/ 72390 h 1847305"/>
              <a:gd name="connsiteX64" fmla="*/ 283573 w 953770"/>
              <a:gd name="connsiteY64" fmla="*/ 101780 h 1847305"/>
              <a:gd name="connsiteX65" fmla="*/ 349431 w 953770"/>
              <a:gd name="connsiteY65" fmla="*/ 130084 h 1847305"/>
              <a:gd name="connsiteX66" fmla="*/ 389165 w 953770"/>
              <a:gd name="connsiteY66" fmla="*/ 156753 h 1847305"/>
              <a:gd name="connsiteX67" fmla="*/ 421277 w 953770"/>
              <a:gd name="connsiteY67" fmla="*/ 179069 h 1847305"/>
              <a:gd name="connsiteX68" fmla="*/ 457200 w 953770"/>
              <a:gd name="connsiteY68" fmla="*/ 207372 h 1847305"/>
              <a:gd name="connsiteX69" fmla="*/ 524147 w 953770"/>
              <a:gd name="connsiteY69" fmla="*/ 262890 h 1847305"/>
              <a:gd name="connsiteX70" fmla="*/ 555716 w 953770"/>
              <a:gd name="connsiteY70" fmla="*/ 292281 h 1847305"/>
              <a:gd name="connsiteX71" fmla="*/ 594360 w 953770"/>
              <a:gd name="connsiteY71" fmla="*/ 329292 h 1847305"/>
              <a:gd name="connsiteX72" fmla="*/ 622119 w 953770"/>
              <a:gd name="connsiteY72" fmla="*/ 367392 h 1847305"/>
              <a:gd name="connsiteX73" fmla="*/ 647700 w 953770"/>
              <a:gd name="connsiteY73" fmla="*/ 388075 h 1847305"/>
              <a:gd name="connsiteX74" fmla="*/ 678180 w 953770"/>
              <a:gd name="connsiteY74" fmla="*/ 433795 h 1847305"/>
              <a:gd name="connsiteX75" fmla="*/ 704850 w 953770"/>
              <a:gd name="connsiteY75" fmla="*/ 471895 h 1847305"/>
              <a:gd name="connsiteX76" fmla="*/ 741317 w 953770"/>
              <a:gd name="connsiteY76" fmla="*/ 547007 h 1847305"/>
              <a:gd name="connsiteX77" fmla="*/ 767987 w 953770"/>
              <a:gd name="connsiteY77" fmla="*/ 597625 h 1847305"/>
              <a:gd name="connsiteX78" fmla="*/ 798467 w 953770"/>
              <a:gd name="connsiteY78" fmla="*/ 648788 h 1847305"/>
              <a:gd name="connsiteX79" fmla="*/ 807176 w 953770"/>
              <a:gd name="connsiteY79" fmla="*/ 564968 h 1847305"/>
              <a:gd name="connsiteX80" fmla="*/ 801188 w 953770"/>
              <a:gd name="connsiteY80" fmla="*/ 499654 h 1847305"/>
              <a:gd name="connsiteX81" fmla="*/ 796290 w 953770"/>
              <a:gd name="connsiteY81" fmla="*/ 399505 h 1847305"/>
              <a:gd name="connsiteX82" fmla="*/ 792480 w 953770"/>
              <a:gd name="connsiteY82" fmla="*/ 334735 h 1847305"/>
              <a:gd name="connsiteX83" fmla="*/ 784860 w 953770"/>
              <a:gd name="connsiteY83" fmla="*/ 289015 h 1847305"/>
              <a:gd name="connsiteX84" fmla="*/ 788670 w 953770"/>
              <a:gd name="connsiteY84" fmla="*/ 193765 h 1847305"/>
              <a:gd name="connsiteX85" fmla="*/ 792480 w 953770"/>
              <a:gd name="connsiteY85" fmla="*/ 174715 h 1847305"/>
              <a:gd name="connsiteX86" fmla="*/ 800100 w 953770"/>
              <a:gd name="connsiteY86" fmla="*/ 197575 h 1847305"/>
              <a:gd name="connsiteX87" fmla="*/ 803910 w 953770"/>
              <a:gd name="connsiteY87" fmla="*/ 235675 h 1847305"/>
              <a:gd name="connsiteX88" fmla="*/ 807720 w 953770"/>
              <a:gd name="connsiteY88" fmla="*/ 266155 h 1847305"/>
              <a:gd name="connsiteX89" fmla="*/ 815340 w 953770"/>
              <a:gd name="connsiteY89" fmla="*/ 254725 h 1847305"/>
              <a:gd name="connsiteX90" fmla="*/ 826770 w 953770"/>
              <a:gd name="connsiteY90" fmla="*/ 224245 h 1847305"/>
              <a:gd name="connsiteX91" fmla="*/ 845820 w 953770"/>
              <a:gd name="connsiteY91" fmla="*/ 178525 h 1847305"/>
              <a:gd name="connsiteX92" fmla="*/ 853440 w 953770"/>
              <a:gd name="connsiteY92" fmla="*/ 193765 h 1847305"/>
              <a:gd name="connsiteX93" fmla="*/ 868680 w 953770"/>
              <a:gd name="connsiteY93" fmla="*/ 216625 h 1847305"/>
              <a:gd name="connsiteX94" fmla="*/ 876300 w 953770"/>
              <a:gd name="connsiteY94" fmla="*/ 197575 h 1847305"/>
              <a:gd name="connsiteX95" fmla="*/ 883920 w 953770"/>
              <a:gd name="connsiteY95" fmla="*/ 186145 h 1847305"/>
              <a:gd name="connsiteX96" fmla="*/ 887730 w 953770"/>
              <a:gd name="connsiteY96" fmla="*/ 235675 h 1847305"/>
              <a:gd name="connsiteX97" fmla="*/ 894806 w 953770"/>
              <a:gd name="connsiteY97" fmla="*/ 263434 h 1847305"/>
              <a:gd name="connsiteX98" fmla="*/ 906780 w 953770"/>
              <a:gd name="connsiteY98" fmla="*/ 224245 h 1847305"/>
              <a:gd name="connsiteX99" fmla="*/ 929640 w 953770"/>
              <a:gd name="connsiteY99" fmla="*/ 216625 h 1847305"/>
              <a:gd name="connsiteX100" fmla="*/ 933450 w 953770"/>
              <a:gd name="connsiteY100" fmla="*/ 205195 h 1847305"/>
              <a:gd name="connsiteX101" fmla="*/ 944880 w 953770"/>
              <a:gd name="connsiteY101" fmla="*/ 239485 h 1847305"/>
              <a:gd name="connsiteX102" fmla="*/ 951956 w 953770"/>
              <a:gd name="connsiteY102" fmla="*/ 308610 h 1847305"/>
              <a:gd name="connsiteX103" fmla="*/ 951412 w 953770"/>
              <a:gd name="connsiteY103" fmla="*/ 382633 h 1847305"/>
              <a:gd name="connsiteX104" fmla="*/ 952500 w 953770"/>
              <a:gd name="connsiteY104" fmla="*/ 468085 h 1847305"/>
              <a:gd name="connsiteX105" fmla="*/ 950867 w 953770"/>
              <a:gd name="connsiteY105" fmla="*/ 549728 h 1847305"/>
              <a:gd name="connsiteX106" fmla="*/ 945969 w 953770"/>
              <a:gd name="connsiteY106" fmla="*/ 643345 h 1847305"/>
              <a:gd name="connsiteX107" fmla="*/ 946513 w 953770"/>
              <a:gd name="connsiteY107" fmla="*/ 729342 h 1847305"/>
              <a:gd name="connsiteX108" fmla="*/ 938893 w 953770"/>
              <a:gd name="connsiteY108" fmla="*/ 785948 h 1847305"/>
              <a:gd name="connsiteX109" fmla="*/ 941070 w 953770"/>
              <a:gd name="connsiteY109" fmla="*/ 860515 h 1847305"/>
              <a:gd name="connsiteX110" fmla="*/ 933450 w 953770"/>
              <a:gd name="connsiteY110" fmla="*/ 932905 h 1847305"/>
              <a:gd name="connsiteX111" fmla="*/ 925830 w 953770"/>
              <a:gd name="connsiteY111" fmla="*/ 986245 h 1847305"/>
              <a:gd name="connsiteX112" fmla="*/ 929640 w 953770"/>
              <a:gd name="connsiteY112" fmla="*/ 1054825 h 1847305"/>
              <a:gd name="connsiteX113" fmla="*/ 927463 w 953770"/>
              <a:gd name="connsiteY113" fmla="*/ 1128303 h 1847305"/>
              <a:gd name="connsiteX114" fmla="*/ 917121 w 953770"/>
              <a:gd name="connsiteY114" fmla="*/ 1209402 h 1847305"/>
              <a:gd name="connsiteX115" fmla="*/ 917665 w 953770"/>
              <a:gd name="connsiteY115" fmla="*/ 1274172 h 1847305"/>
              <a:gd name="connsiteX116" fmla="*/ 907324 w 953770"/>
              <a:gd name="connsiteY116" fmla="*/ 1338942 h 1847305"/>
              <a:gd name="connsiteX117" fmla="*/ 910590 w 953770"/>
              <a:gd name="connsiteY117" fmla="*/ 1378675 h 1847305"/>
              <a:gd name="connsiteX118" fmla="*/ 902970 w 953770"/>
              <a:gd name="connsiteY118" fmla="*/ 1458141 h 1847305"/>
              <a:gd name="connsiteX119" fmla="*/ 898071 w 953770"/>
              <a:gd name="connsiteY119" fmla="*/ 1522911 h 1847305"/>
              <a:gd name="connsiteX120" fmla="*/ 892628 w 953770"/>
              <a:gd name="connsiteY120" fmla="*/ 1570808 h 1847305"/>
              <a:gd name="connsiteX121" fmla="*/ 887730 w 953770"/>
              <a:gd name="connsiteY121" fmla="*/ 1607275 h 1847305"/>
              <a:gd name="connsiteX122" fmla="*/ 643891 w 953770"/>
              <a:gd name="connsiteY122" fmla="*/ 1847305 h 1847305"/>
              <a:gd name="connsiteX123" fmla="*/ 643891 w 953770"/>
              <a:gd name="connsiteY123" fmla="*/ 1847305 h 1847305"/>
              <a:gd name="connsiteX0" fmla="*/ 643891 w 953770"/>
              <a:gd name="connsiteY0" fmla="*/ 1847305 h 1847305"/>
              <a:gd name="connsiteX1" fmla="*/ 692331 w 953770"/>
              <a:gd name="connsiteY1" fmla="*/ 1748789 h 1847305"/>
              <a:gd name="connsiteX2" fmla="*/ 699407 w 953770"/>
              <a:gd name="connsiteY2" fmla="*/ 1677488 h 1847305"/>
              <a:gd name="connsiteX3" fmla="*/ 717913 w 953770"/>
              <a:gd name="connsiteY3" fmla="*/ 1599111 h 1847305"/>
              <a:gd name="connsiteX4" fmla="*/ 730975 w 953770"/>
              <a:gd name="connsiteY4" fmla="*/ 1538151 h 1847305"/>
              <a:gd name="connsiteX5" fmla="*/ 725533 w 953770"/>
              <a:gd name="connsiteY5" fmla="*/ 1422217 h 1847305"/>
              <a:gd name="connsiteX6" fmla="*/ 729342 w 953770"/>
              <a:gd name="connsiteY6" fmla="*/ 1355815 h 1847305"/>
              <a:gd name="connsiteX7" fmla="*/ 725534 w 953770"/>
              <a:gd name="connsiteY7" fmla="*/ 1264919 h 1847305"/>
              <a:gd name="connsiteX8" fmla="*/ 717369 w 953770"/>
              <a:gd name="connsiteY8" fmla="*/ 1234440 h 1847305"/>
              <a:gd name="connsiteX9" fmla="*/ 724444 w 953770"/>
              <a:gd name="connsiteY9" fmla="*/ 1199061 h 1847305"/>
              <a:gd name="connsiteX10" fmla="*/ 716824 w 953770"/>
              <a:gd name="connsiteY10" fmla="*/ 1118506 h 1847305"/>
              <a:gd name="connsiteX11" fmla="*/ 715192 w 953770"/>
              <a:gd name="connsiteY11" fmla="*/ 1000397 h 1847305"/>
              <a:gd name="connsiteX12" fmla="*/ 709204 w 953770"/>
              <a:gd name="connsiteY12" fmla="*/ 943791 h 1847305"/>
              <a:gd name="connsiteX13" fmla="*/ 693420 w 953770"/>
              <a:gd name="connsiteY13" fmla="*/ 879565 h 1847305"/>
              <a:gd name="connsiteX14" fmla="*/ 685800 w 953770"/>
              <a:gd name="connsiteY14" fmla="*/ 856705 h 1847305"/>
              <a:gd name="connsiteX15" fmla="*/ 674370 w 953770"/>
              <a:gd name="connsiteY15" fmla="*/ 830035 h 1847305"/>
              <a:gd name="connsiteX16" fmla="*/ 666750 w 953770"/>
              <a:gd name="connsiteY16" fmla="*/ 814795 h 1847305"/>
              <a:gd name="connsiteX17" fmla="*/ 659130 w 953770"/>
              <a:gd name="connsiteY17" fmla="*/ 791935 h 1847305"/>
              <a:gd name="connsiteX18" fmla="*/ 655320 w 953770"/>
              <a:gd name="connsiteY18" fmla="*/ 776695 h 1847305"/>
              <a:gd name="connsiteX19" fmla="*/ 647700 w 953770"/>
              <a:gd name="connsiteY19" fmla="*/ 765265 h 1847305"/>
              <a:gd name="connsiteX20" fmla="*/ 640080 w 953770"/>
              <a:gd name="connsiteY20" fmla="*/ 734785 h 1847305"/>
              <a:gd name="connsiteX21" fmla="*/ 636270 w 953770"/>
              <a:gd name="connsiteY21" fmla="*/ 723355 h 1847305"/>
              <a:gd name="connsiteX22" fmla="*/ 632460 w 953770"/>
              <a:gd name="connsiteY22" fmla="*/ 708115 h 1847305"/>
              <a:gd name="connsiteX23" fmla="*/ 624840 w 953770"/>
              <a:gd name="connsiteY23" fmla="*/ 696685 h 1847305"/>
              <a:gd name="connsiteX24" fmla="*/ 621030 w 953770"/>
              <a:gd name="connsiteY24" fmla="*/ 681445 h 1847305"/>
              <a:gd name="connsiteX25" fmla="*/ 605790 w 953770"/>
              <a:gd name="connsiteY25" fmla="*/ 650965 h 1847305"/>
              <a:gd name="connsiteX26" fmla="*/ 586740 w 953770"/>
              <a:gd name="connsiteY26" fmla="*/ 620485 h 1847305"/>
              <a:gd name="connsiteX27" fmla="*/ 567690 w 953770"/>
              <a:gd name="connsiteY27" fmla="*/ 582385 h 1847305"/>
              <a:gd name="connsiteX28" fmla="*/ 567690 w 953770"/>
              <a:gd name="connsiteY28" fmla="*/ 582385 h 1847305"/>
              <a:gd name="connsiteX29" fmla="*/ 537210 w 953770"/>
              <a:gd name="connsiteY29" fmla="*/ 536665 h 1847305"/>
              <a:gd name="connsiteX30" fmla="*/ 518160 w 953770"/>
              <a:gd name="connsiteY30" fmla="*/ 502375 h 1847305"/>
              <a:gd name="connsiteX31" fmla="*/ 510540 w 953770"/>
              <a:gd name="connsiteY31" fmla="*/ 490945 h 1847305"/>
              <a:gd name="connsiteX32" fmla="*/ 468630 w 953770"/>
              <a:gd name="connsiteY32" fmla="*/ 452845 h 1847305"/>
              <a:gd name="connsiteX33" fmla="*/ 434340 w 953770"/>
              <a:gd name="connsiteY33" fmla="*/ 414745 h 1847305"/>
              <a:gd name="connsiteX34" fmla="*/ 403860 w 953770"/>
              <a:gd name="connsiteY34" fmla="*/ 388075 h 1847305"/>
              <a:gd name="connsiteX35" fmla="*/ 369570 w 953770"/>
              <a:gd name="connsiteY35" fmla="*/ 357595 h 1847305"/>
              <a:gd name="connsiteX36" fmla="*/ 342900 w 953770"/>
              <a:gd name="connsiteY36" fmla="*/ 342355 h 1847305"/>
              <a:gd name="connsiteX37" fmla="*/ 308610 w 953770"/>
              <a:gd name="connsiteY37" fmla="*/ 315685 h 1847305"/>
              <a:gd name="connsiteX38" fmla="*/ 281940 w 953770"/>
              <a:gd name="connsiteY38" fmla="*/ 300445 h 1847305"/>
              <a:gd name="connsiteX39" fmla="*/ 270510 w 953770"/>
              <a:gd name="connsiteY39" fmla="*/ 292825 h 1847305"/>
              <a:gd name="connsiteX40" fmla="*/ 224246 w 953770"/>
              <a:gd name="connsiteY40" fmla="*/ 261801 h 1847305"/>
              <a:gd name="connsiteX41" fmla="*/ 188323 w 953770"/>
              <a:gd name="connsiteY41" fmla="*/ 244927 h 1847305"/>
              <a:gd name="connsiteX42" fmla="*/ 163286 w 953770"/>
              <a:gd name="connsiteY42" fmla="*/ 212815 h 1847305"/>
              <a:gd name="connsiteX43" fmla="*/ 117566 w 953770"/>
              <a:gd name="connsiteY43" fmla="*/ 193221 h 1847305"/>
              <a:gd name="connsiteX44" fmla="*/ 76200 w 953770"/>
              <a:gd name="connsiteY44" fmla="*/ 165463 h 1847305"/>
              <a:gd name="connsiteX45" fmla="*/ 30480 w 953770"/>
              <a:gd name="connsiteY45" fmla="*/ 140425 h 1847305"/>
              <a:gd name="connsiteX46" fmla="*/ 22860 w 953770"/>
              <a:gd name="connsiteY46" fmla="*/ 125185 h 1847305"/>
              <a:gd name="connsiteX47" fmla="*/ 11430 w 953770"/>
              <a:gd name="connsiteY47" fmla="*/ 117565 h 1847305"/>
              <a:gd name="connsiteX48" fmla="*/ 19050 w 953770"/>
              <a:gd name="connsiteY48" fmla="*/ 102325 h 1847305"/>
              <a:gd name="connsiteX49" fmla="*/ 30480 w 953770"/>
              <a:gd name="connsiteY49" fmla="*/ 113755 h 1847305"/>
              <a:gd name="connsiteX50" fmla="*/ 41910 w 953770"/>
              <a:gd name="connsiteY50" fmla="*/ 121375 h 1847305"/>
              <a:gd name="connsiteX51" fmla="*/ 88174 w 953770"/>
              <a:gd name="connsiteY51" fmla="*/ 119742 h 1847305"/>
              <a:gd name="connsiteX52" fmla="*/ 53340 w 953770"/>
              <a:gd name="connsiteY52" fmla="*/ 94705 h 1847305"/>
              <a:gd name="connsiteX53" fmla="*/ 49530 w 953770"/>
              <a:gd name="connsiteY53" fmla="*/ 75655 h 1847305"/>
              <a:gd name="connsiteX54" fmla="*/ 72390 w 953770"/>
              <a:gd name="connsiteY54" fmla="*/ 90895 h 1847305"/>
              <a:gd name="connsiteX55" fmla="*/ 83820 w 953770"/>
              <a:gd name="connsiteY55" fmla="*/ 68035 h 1847305"/>
              <a:gd name="connsiteX56" fmla="*/ 134983 w 953770"/>
              <a:gd name="connsiteY56" fmla="*/ 103414 h 1847305"/>
              <a:gd name="connsiteX57" fmla="*/ 118110 w 953770"/>
              <a:gd name="connsiteY57" fmla="*/ 71845 h 1847305"/>
              <a:gd name="connsiteX58" fmla="*/ 125730 w 953770"/>
              <a:gd name="connsiteY58" fmla="*/ 48985 h 1847305"/>
              <a:gd name="connsiteX59" fmla="*/ 171450 w 953770"/>
              <a:gd name="connsiteY59" fmla="*/ 74022 h 1847305"/>
              <a:gd name="connsiteX60" fmla="*/ 124641 w 953770"/>
              <a:gd name="connsiteY60" fmla="*/ 0 h 1847305"/>
              <a:gd name="connsiteX61" fmla="*/ 182880 w 953770"/>
              <a:gd name="connsiteY61" fmla="*/ 37555 h 1847305"/>
              <a:gd name="connsiteX62" fmla="*/ 211182 w 953770"/>
              <a:gd name="connsiteY62" fmla="*/ 49529 h 1847305"/>
              <a:gd name="connsiteX63" fmla="*/ 242207 w 953770"/>
              <a:gd name="connsiteY63" fmla="*/ 72390 h 1847305"/>
              <a:gd name="connsiteX64" fmla="*/ 283573 w 953770"/>
              <a:gd name="connsiteY64" fmla="*/ 101780 h 1847305"/>
              <a:gd name="connsiteX65" fmla="*/ 349431 w 953770"/>
              <a:gd name="connsiteY65" fmla="*/ 130084 h 1847305"/>
              <a:gd name="connsiteX66" fmla="*/ 389165 w 953770"/>
              <a:gd name="connsiteY66" fmla="*/ 156753 h 1847305"/>
              <a:gd name="connsiteX67" fmla="*/ 421277 w 953770"/>
              <a:gd name="connsiteY67" fmla="*/ 179069 h 1847305"/>
              <a:gd name="connsiteX68" fmla="*/ 457200 w 953770"/>
              <a:gd name="connsiteY68" fmla="*/ 207372 h 1847305"/>
              <a:gd name="connsiteX69" fmla="*/ 524147 w 953770"/>
              <a:gd name="connsiteY69" fmla="*/ 262890 h 1847305"/>
              <a:gd name="connsiteX70" fmla="*/ 555716 w 953770"/>
              <a:gd name="connsiteY70" fmla="*/ 292281 h 1847305"/>
              <a:gd name="connsiteX71" fmla="*/ 594360 w 953770"/>
              <a:gd name="connsiteY71" fmla="*/ 329292 h 1847305"/>
              <a:gd name="connsiteX72" fmla="*/ 622119 w 953770"/>
              <a:gd name="connsiteY72" fmla="*/ 367392 h 1847305"/>
              <a:gd name="connsiteX73" fmla="*/ 647700 w 953770"/>
              <a:gd name="connsiteY73" fmla="*/ 388075 h 1847305"/>
              <a:gd name="connsiteX74" fmla="*/ 678180 w 953770"/>
              <a:gd name="connsiteY74" fmla="*/ 433795 h 1847305"/>
              <a:gd name="connsiteX75" fmla="*/ 704850 w 953770"/>
              <a:gd name="connsiteY75" fmla="*/ 471895 h 1847305"/>
              <a:gd name="connsiteX76" fmla="*/ 741317 w 953770"/>
              <a:gd name="connsiteY76" fmla="*/ 547007 h 1847305"/>
              <a:gd name="connsiteX77" fmla="*/ 767987 w 953770"/>
              <a:gd name="connsiteY77" fmla="*/ 597625 h 1847305"/>
              <a:gd name="connsiteX78" fmla="*/ 798467 w 953770"/>
              <a:gd name="connsiteY78" fmla="*/ 648788 h 1847305"/>
              <a:gd name="connsiteX79" fmla="*/ 807176 w 953770"/>
              <a:gd name="connsiteY79" fmla="*/ 564968 h 1847305"/>
              <a:gd name="connsiteX80" fmla="*/ 801188 w 953770"/>
              <a:gd name="connsiteY80" fmla="*/ 499654 h 1847305"/>
              <a:gd name="connsiteX81" fmla="*/ 796290 w 953770"/>
              <a:gd name="connsiteY81" fmla="*/ 399505 h 1847305"/>
              <a:gd name="connsiteX82" fmla="*/ 792480 w 953770"/>
              <a:gd name="connsiteY82" fmla="*/ 334735 h 1847305"/>
              <a:gd name="connsiteX83" fmla="*/ 784860 w 953770"/>
              <a:gd name="connsiteY83" fmla="*/ 289015 h 1847305"/>
              <a:gd name="connsiteX84" fmla="*/ 788670 w 953770"/>
              <a:gd name="connsiteY84" fmla="*/ 193765 h 1847305"/>
              <a:gd name="connsiteX85" fmla="*/ 792480 w 953770"/>
              <a:gd name="connsiteY85" fmla="*/ 174715 h 1847305"/>
              <a:gd name="connsiteX86" fmla="*/ 800100 w 953770"/>
              <a:gd name="connsiteY86" fmla="*/ 197575 h 1847305"/>
              <a:gd name="connsiteX87" fmla="*/ 803910 w 953770"/>
              <a:gd name="connsiteY87" fmla="*/ 235675 h 1847305"/>
              <a:gd name="connsiteX88" fmla="*/ 807720 w 953770"/>
              <a:gd name="connsiteY88" fmla="*/ 266155 h 1847305"/>
              <a:gd name="connsiteX89" fmla="*/ 815340 w 953770"/>
              <a:gd name="connsiteY89" fmla="*/ 254725 h 1847305"/>
              <a:gd name="connsiteX90" fmla="*/ 826770 w 953770"/>
              <a:gd name="connsiteY90" fmla="*/ 224245 h 1847305"/>
              <a:gd name="connsiteX91" fmla="*/ 845820 w 953770"/>
              <a:gd name="connsiteY91" fmla="*/ 178525 h 1847305"/>
              <a:gd name="connsiteX92" fmla="*/ 853440 w 953770"/>
              <a:gd name="connsiteY92" fmla="*/ 193765 h 1847305"/>
              <a:gd name="connsiteX93" fmla="*/ 868680 w 953770"/>
              <a:gd name="connsiteY93" fmla="*/ 216625 h 1847305"/>
              <a:gd name="connsiteX94" fmla="*/ 876300 w 953770"/>
              <a:gd name="connsiteY94" fmla="*/ 197575 h 1847305"/>
              <a:gd name="connsiteX95" fmla="*/ 883920 w 953770"/>
              <a:gd name="connsiteY95" fmla="*/ 186145 h 1847305"/>
              <a:gd name="connsiteX96" fmla="*/ 887730 w 953770"/>
              <a:gd name="connsiteY96" fmla="*/ 235675 h 1847305"/>
              <a:gd name="connsiteX97" fmla="*/ 894806 w 953770"/>
              <a:gd name="connsiteY97" fmla="*/ 263434 h 1847305"/>
              <a:gd name="connsiteX98" fmla="*/ 906780 w 953770"/>
              <a:gd name="connsiteY98" fmla="*/ 224245 h 1847305"/>
              <a:gd name="connsiteX99" fmla="*/ 929640 w 953770"/>
              <a:gd name="connsiteY99" fmla="*/ 216625 h 1847305"/>
              <a:gd name="connsiteX100" fmla="*/ 933450 w 953770"/>
              <a:gd name="connsiteY100" fmla="*/ 205195 h 1847305"/>
              <a:gd name="connsiteX101" fmla="*/ 944880 w 953770"/>
              <a:gd name="connsiteY101" fmla="*/ 239485 h 1847305"/>
              <a:gd name="connsiteX102" fmla="*/ 951956 w 953770"/>
              <a:gd name="connsiteY102" fmla="*/ 308610 h 1847305"/>
              <a:gd name="connsiteX103" fmla="*/ 951412 w 953770"/>
              <a:gd name="connsiteY103" fmla="*/ 382633 h 1847305"/>
              <a:gd name="connsiteX104" fmla="*/ 952500 w 953770"/>
              <a:gd name="connsiteY104" fmla="*/ 468085 h 1847305"/>
              <a:gd name="connsiteX105" fmla="*/ 950867 w 953770"/>
              <a:gd name="connsiteY105" fmla="*/ 549728 h 1847305"/>
              <a:gd name="connsiteX106" fmla="*/ 945969 w 953770"/>
              <a:gd name="connsiteY106" fmla="*/ 643345 h 1847305"/>
              <a:gd name="connsiteX107" fmla="*/ 946513 w 953770"/>
              <a:gd name="connsiteY107" fmla="*/ 729342 h 1847305"/>
              <a:gd name="connsiteX108" fmla="*/ 938893 w 953770"/>
              <a:gd name="connsiteY108" fmla="*/ 785948 h 1847305"/>
              <a:gd name="connsiteX109" fmla="*/ 941070 w 953770"/>
              <a:gd name="connsiteY109" fmla="*/ 860515 h 1847305"/>
              <a:gd name="connsiteX110" fmla="*/ 933450 w 953770"/>
              <a:gd name="connsiteY110" fmla="*/ 932905 h 1847305"/>
              <a:gd name="connsiteX111" fmla="*/ 925830 w 953770"/>
              <a:gd name="connsiteY111" fmla="*/ 986245 h 1847305"/>
              <a:gd name="connsiteX112" fmla="*/ 929640 w 953770"/>
              <a:gd name="connsiteY112" fmla="*/ 1054825 h 1847305"/>
              <a:gd name="connsiteX113" fmla="*/ 927463 w 953770"/>
              <a:gd name="connsiteY113" fmla="*/ 1128303 h 1847305"/>
              <a:gd name="connsiteX114" fmla="*/ 917121 w 953770"/>
              <a:gd name="connsiteY114" fmla="*/ 1209402 h 1847305"/>
              <a:gd name="connsiteX115" fmla="*/ 917665 w 953770"/>
              <a:gd name="connsiteY115" fmla="*/ 1274172 h 1847305"/>
              <a:gd name="connsiteX116" fmla="*/ 907324 w 953770"/>
              <a:gd name="connsiteY116" fmla="*/ 1338942 h 1847305"/>
              <a:gd name="connsiteX117" fmla="*/ 910590 w 953770"/>
              <a:gd name="connsiteY117" fmla="*/ 1378675 h 1847305"/>
              <a:gd name="connsiteX118" fmla="*/ 902970 w 953770"/>
              <a:gd name="connsiteY118" fmla="*/ 1458141 h 1847305"/>
              <a:gd name="connsiteX119" fmla="*/ 898071 w 953770"/>
              <a:gd name="connsiteY119" fmla="*/ 1522911 h 1847305"/>
              <a:gd name="connsiteX120" fmla="*/ 892628 w 953770"/>
              <a:gd name="connsiteY120" fmla="*/ 1570808 h 1847305"/>
              <a:gd name="connsiteX121" fmla="*/ 893592 w 953770"/>
              <a:gd name="connsiteY121" fmla="*/ 1608286 h 1847305"/>
              <a:gd name="connsiteX122" fmla="*/ 643891 w 953770"/>
              <a:gd name="connsiteY122" fmla="*/ 1847305 h 1847305"/>
              <a:gd name="connsiteX123" fmla="*/ 643891 w 953770"/>
              <a:gd name="connsiteY123" fmla="*/ 1847305 h 1847305"/>
              <a:gd name="connsiteX0" fmla="*/ 643891 w 953770"/>
              <a:gd name="connsiteY0" fmla="*/ 1847305 h 1847305"/>
              <a:gd name="connsiteX1" fmla="*/ 692331 w 953770"/>
              <a:gd name="connsiteY1" fmla="*/ 1748789 h 1847305"/>
              <a:gd name="connsiteX2" fmla="*/ 699407 w 953770"/>
              <a:gd name="connsiteY2" fmla="*/ 1677488 h 1847305"/>
              <a:gd name="connsiteX3" fmla="*/ 717913 w 953770"/>
              <a:gd name="connsiteY3" fmla="*/ 1599111 h 1847305"/>
              <a:gd name="connsiteX4" fmla="*/ 730975 w 953770"/>
              <a:gd name="connsiteY4" fmla="*/ 1538151 h 1847305"/>
              <a:gd name="connsiteX5" fmla="*/ 725533 w 953770"/>
              <a:gd name="connsiteY5" fmla="*/ 1422217 h 1847305"/>
              <a:gd name="connsiteX6" fmla="*/ 729342 w 953770"/>
              <a:gd name="connsiteY6" fmla="*/ 1355815 h 1847305"/>
              <a:gd name="connsiteX7" fmla="*/ 725534 w 953770"/>
              <a:gd name="connsiteY7" fmla="*/ 1264919 h 1847305"/>
              <a:gd name="connsiteX8" fmla="*/ 717369 w 953770"/>
              <a:gd name="connsiteY8" fmla="*/ 1234440 h 1847305"/>
              <a:gd name="connsiteX9" fmla="*/ 724444 w 953770"/>
              <a:gd name="connsiteY9" fmla="*/ 1199061 h 1847305"/>
              <a:gd name="connsiteX10" fmla="*/ 716824 w 953770"/>
              <a:gd name="connsiteY10" fmla="*/ 1118506 h 1847305"/>
              <a:gd name="connsiteX11" fmla="*/ 715192 w 953770"/>
              <a:gd name="connsiteY11" fmla="*/ 1000397 h 1847305"/>
              <a:gd name="connsiteX12" fmla="*/ 709204 w 953770"/>
              <a:gd name="connsiteY12" fmla="*/ 943791 h 1847305"/>
              <a:gd name="connsiteX13" fmla="*/ 693420 w 953770"/>
              <a:gd name="connsiteY13" fmla="*/ 879565 h 1847305"/>
              <a:gd name="connsiteX14" fmla="*/ 685800 w 953770"/>
              <a:gd name="connsiteY14" fmla="*/ 856705 h 1847305"/>
              <a:gd name="connsiteX15" fmla="*/ 674370 w 953770"/>
              <a:gd name="connsiteY15" fmla="*/ 830035 h 1847305"/>
              <a:gd name="connsiteX16" fmla="*/ 666750 w 953770"/>
              <a:gd name="connsiteY16" fmla="*/ 814795 h 1847305"/>
              <a:gd name="connsiteX17" fmla="*/ 659130 w 953770"/>
              <a:gd name="connsiteY17" fmla="*/ 791935 h 1847305"/>
              <a:gd name="connsiteX18" fmla="*/ 655320 w 953770"/>
              <a:gd name="connsiteY18" fmla="*/ 776695 h 1847305"/>
              <a:gd name="connsiteX19" fmla="*/ 647700 w 953770"/>
              <a:gd name="connsiteY19" fmla="*/ 765265 h 1847305"/>
              <a:gd name="connsiteX20" fmla="*/ 640080 w 953770"/>
              <a:gd name="connsiteY20" fmla="*/ 734785 h 1847305"/>
              <a:gd name="connsiteX21" fmla="*/ 636270 w 953770"/>
              <a:gd name="connsiteY21" fmla="*/ 723355 h 1847305"/>
              <a:gd name="connsiteX22" fmla="*/ 632460 w 953770"/>
              <a:gd name="connsiteY22" fmla="*/ 708115 h 1847305"/>
              <a:gd name="connsiteX23" fmla="*/ 624840 w 953770"/>
              <a:gd name="connsiteY23" fmla="*/ 696685 h 1847305"/>
              <a:gd name="connsiteX24" fmla="*/ 621030 w 953770"/>
              <a:gd name="connsiteY24" fmla="*/ 681445 h 1847305"/>
              <a:gd name="connsiteX25" fmla="*/ 605790 w 953770"/>
              <a:gd name="connsiteY25" fmla="*/ 650965 h 1847305"/>
              <a:gd name="connsiteX26" fmla="*/ 586740 w 953770"/>
              <a:gd name="connsiteY26" fmla="*/ 620485 h 1847305"/>
              <a:gd name="connsiteX27" fmla="*/ 567690 w 953770"/>
              <a:gd name="connsiteY27" fmla="*/ 582385 h 1847305"/>
              <a:gd name="connsiteX28" fmla="*/ 567690 w 953770"/>
              <a:gd name="connsiteY28" fmla="*/ 582385 h 1847305"/>
              <a:gd name="connsiteX29" fmla="*/ 537210 w 953770"/>
              <a:gd name="connsiteY29" fmla="*/ 536665 h 1847305"/>
              <a:gd name="connsiteX30" fmla="*/ 518160 w 953770"/>
              <a:gd name="connsiteY30" fmla="*/ 502375 h 1847305"/>
              <a:gd name="connsiteX31" fmla="*/ 510540 w 953770"/>
              <a:gd name="connsiteY31" fmla="*/ 490945 h 1847305"/>
              <a:gd name="connsiteX32" fmla="*/ 468630 w 953770"/>
              <a:gd name="connsiteY32" fmla="*/ 452845 h 1847305"/>
              <a:gd name="connsiteX33" fmla="*/ 434340 w 953770"/>
              <a:gd name="connsiteY33" fmla="*/ 414745 h 1847305"/>
              <a:gd name="connsiteX34" fmla="*/ 403860 w 953770"/>
              <a:gd name="connsiteY34" fmla="*/ 388075 h 1847305"/>
              <a:gd name="connsiteX35" fmla="*/ 369570 w 953770"/>
              <a:gd name="connsiteY35" fmla="*/ 357595 h 1847305"/>
              <a:gd name="connsiteX36" fmla="*/ 342900 w 953770"/>
              <a:gd name="connsiteY36" fmla="*/ 342355 h 1847305"/>
              <a:gd name="connsiteX37" fmla="*/ 308610 w 953770"/>
              <a:gd name="connsiteY37" fmla="*/ 315685 h 1847305"/>
              <a:gd name="connsiteX38" fmla="*/ 281940 w 953770"/>
              <a:gd name="connsiteY38" fmla="*/ 300445 h 1847305"/>
              <a:gd name="connsiteX39" fmla="*/ 270510 w 953770"/>
              <a:gd name="connsiteY39" fmla="*/ 292825 h 1847305"/>
              <a:gd name="connsiteX40" fmla="*/ 224246 w 953770"/>
              <a:gd name="connsiteY40" fmla="*/ 261801 h 1847305"/>
              <a:gd name="connsiteX41" fmla="*/ 188323 w 953770"/>
              <a:gd name="connsiteY41" fmla="*/ 244927 h 1847305"/>
              <a:gd name="connsiteX42" fmla="*/ 163286 w 953770"/>
              <a:gd name="connsiteY42" fmla="*/ 212815 h 1847305"/>
              <a:gd name="connsiteX43" fmla="*/ 117566 w 953770"/>
              <a:gd name="connsiteY43" fmla="*/ 193221 h 1847305"/>
              <a:gd name="connsiteX44" fmla="*/ 76200 w 953770"/>
              <a:gd name="connsiteY44" fmla="*/ 165463 h 1847305"/>
              <a:gd name="connsiteX45" fmla="*/ 30480 w 953770"/>
              <a:gd name="connsiteY45" fmla="*/ 140425 h 1847305"/>
              <a:gd name="connsiteX46" fmla="*/ 22860 w 953770"/>
              <a:gd name="connsiteY46" fmla="*/ 125185 h 1847305"/>
              <a:gd name="connsiteX47" fmla="*/ 11430 w 953770"/>
              <a:gd name="connsiteY47" fmla="*/ 117565 h 1847305"/>
              <a:gd name="connsiteX48" fmla="*/ 19050 w 953770"/>
              <a:gd name="connsiteY48" fmla="*/ 102325 h 1847305"/>
              <a:gd name="connsiteX49" fmla="*/ 30480 w 953770"/>
              <a:gd name="connsiteY49" fmla="*/ 113755 h 1847305"/>
              <a:gd name="connsiteX50" fmla="*/ 41910 w 953770"/>
              <a:gd name="connsiteY50" fmla="*/ 121375 h 1847305"/>
              <a:gd name="connsiteX51" fmla="*/ 88174 w 953770"/>
              <a:gd name="connsiteY51" fmla="*/ 119742 h 1847305"/>
              <a:gd name="connsiteX52" fmla="*/ 53340 w 953770"/>
              <a:gd name="connsiteY52" fmla="*/ 94705 h 1847305"/>
              <a:gd name="connsiteX53" fmla="*/ 49530 w 953770"/>
              <a:gd name="connsiteY53" fmla="*/ 75655 h 1847305"/>
              <a:gd name="connsiteX54" fmla="*/ 72390 w 953770"/>
              <a:gd name="connsiteY54" fmla="*/ 90895 h 1847305"/>
              <a:gd name="connsiteX55" fmla="*/ 83820 w 953770"/>
              <a:gd name="connsiteY55" fmla="*/ 68035 h 1847305"/>
              <a:gd name="connsiteX56" fmla="*/ 134983 w 953770"/>
              <a:gd name="connsiteY56" fmla="*/ 103414 h 1847305"/>
              <a:gd name="connsiteX57" fmla="*/ 118110 w 953770"/>
              <a:gd name="connsiteY57" fmla="*/ 71845 h 1847305"/>
              <a:gd name="connsiteX58" fmla="*/ 125730 w 953770"/>
              <a:gd name="connsiteY58" fmla="*/ 48985 h 1847305"/>
              <a:gd name="connsiteX59" fmla="*/ 171450 w 953770"/>
              <a:gd name="connsiteY59" fmla="*/ 74022 h 1847305"/>
              <a:gd name="connsiteX60" fmla="*/ 124641 w 953770"/>
              <a:gd name="connsiteY60" fmla="*/ 0 h 1847305"/>
              <a:gd name="connsiteX61" fmla="*/ 182880 w 953770"/>
              <a:gd name="connsiteY61" fmla="*/ 37555 h 1847305"/>
              <a:gd name="connsiteX62" fmla="*/ 211182 w 953770"/>
              <a:gd name="connsiteY62" fmla="*/ 49529 h 1847305"/>
              <a:gd name="connsiteX63" fmla="*/ 242207 w 953770"/>
              <a:gd name="connsiteY63" fmla="*/ 72390 h 1847305"/>
              <a:gd name="connsiteX64" fmla="*/ 283573 w 953770"/>
              <a:gd name="connsiteY64" fmla="*/ 101780 h 1847305"/>
              <a:gd name="connsiteX65" fmla="*/ 349431 w 953770"/>
              <a:gd name="connsiteY65" fmla="*/ 130084 h 1847305"/>
              <a:gd name="connsiteX66" fmla="*/ 389165 w 953770"/>
              <a:gd name="connsiteY66" fmla="*/ 156753 h 1847305"/>
              <a:gd name="connsiteX67" fmla="*/ 421277 w 953770"/>
              <a:gd name="connsiteY67" fmla="*/ 179069 h 1847305"/>
              <a:gd name="connsiteX68" fmla="*/ 457200 w 953770"/>
              <a:gd name="connsiteY68" fmla="*/ 207372 h 1847305"/>
              <a:gd name="connsiteX69" fmla="*/ 524147 w 953770"/>
              <a:gd name="connsiteY69" fmla="*/ 262890 h 1847305"/>
              <a:gd name="connsiteX70" fmla="*/ 555716 w 953770"/>
              <a:gd name="connsiteY70" fmla="*/ 292281 h 1847305"/>
              <a:gd name="connsiteX71" fmla="*/ 594360 w 953770"/>
              <a:gd name="connsiteY71" fmla="*/ 329292 h 1847305"/>
              <a:gd name="connsiteX72" fmla="*/ 622119 w 953770"/>
              <a:gd name="connsiteY72" fmla="*/ 367392 h 1847305"/>
              <a:gd name="connsiteX73" fmla="*/ 647700 w 953770"/>
              <a:gd name="connsiteY73" fmla="*/ 388075 h 1847305"/>
              <a:gd name="connsiteX74" fmla="*/ 678180 w 953770"/>
              <a:gd name="connsiteY74" fmla="*/ 433795 h 1847305"/>
              <a:gd name="connsiteX75" fmla="*/ 704850 w 953770"/>
              <a:gd name="connsiteY75" fmla="*/ 471895 h 1847305"/>
              <a:gd name="connsiteX76" fmla="*/ 741317 w 953770"/>
              <a:gd name="connsiteY76" fmla="*/ 547007 h 1847305"/>
              <a:gd name="connsiteX77" fmla="*/ 767987 w 953770"/>
              <a:gd name="connsiteY77" fmla="*/ 597625 h 1847305"/>
              <a:gd name="connsiteX78" fmla="*/ 798467 w 953770"/>
              <a:gd name="connsiteY78" fmla="*/ 648788 h 1847305"/>
              <a:gd name="connsiteX79" fmla="*/ 807176 w 953770"/>
              <a:gd name="connsiteY79" fmla="*/ 564968 h 1847305"/>
              <a:gd name="connsiteX80" fmla="*/ 801188 w 953770"/>
              <a:gd name="connsiteY80" fmla="*/ 499654 h 1847305"/>
              <a:gd name="connsiteX81" fmla="*/ 796290 w 953770"/>
              <a:gd name="connsiteY81" fmla="*/ 399505 h 1847305"/>
              <a:gd name="connsiteX82" fmla="*/ 792480 w 953770"/>
              <a:gd name="connsiteY82" fmla="*/ 334735 h 1847305"/>
              <a:gd name="connsiteX83" fmla="*/ 784860 w 953770"/>
              <a:gd name="connsiteY83" fmla="*/ 289015 h 1847305"/>
              <a:gd name="connsiteX84" fmla="*/ 788670 w 953770"/>
              <a:gd name="connsiteY84" fmla="*/ 193765 h 1847305"/>
              <a:gd name="connsiteX85" fmla="*/ 792480 w 953770"/>
              <a:gd name="connsiteY85" fmla="*/ 174715 h 1847305"/>
              <a:gd name="connsiteX86" fmla="*/ 800100 w 953770"/>
              <a:gd name="connsiteY86" fmla="*/ 197575 h 1847305"/>
              <a:gd name="connsiteX87" fmla="*/ 803910 w 953770"/>
              <a:gd name="connsiteY87" fmla="*/ 235675 h 1847305"/>
              <a:gd name="connsiteX88" fmla="*/ 807720 w 953770"/>
              <a:gd name="connsiteY88" fmla="*/ 266155 h 1847305"/>
              <a:gd name="connsiteX89" fmla="*/ 815340 w 953770"/>
              <a:gd name="connsiteY89" fmla="*/ 254725 h 1847305"/>
              <a:gd name="connsiteX90" fmla="*/ 826770 w 953770"/>
              <a:gd name="connsiteY90" fmla="*/ 224245 h 1847305"/>
              <a:gd name="connsiteX91" fmla="*/ 845820 w 953770"/>
              <a:gd name="connsiteY91" fmla="*/ 178525 h 1847305"/>
              <a:gd name="connsiteX92" fmla="*/ 853440 w 953770"/>
              <a:gd name="connsiteY92" fmla="*/ 193765 h 1847305"/>
              <a:gd name="connsiteX93" fmla="*/ 868680 w 953770"/>
              <a:gd name="connsiteY93" fmla="*/ 216625 h 1847305"/>
              <a:gd name="connsiteX94" fmla="*/ 876300 w 953770"/>
              <a:gd name="connsiteY94" fmla="*/ 197575 h 1847305"/>
              <a:gd name="connsiteX95" fmla="*/ 883920 w 953770"/>
              <a:gd name="connsiteY95" fmla="*/ 186145 h 1847305"/>
              <a:gd name="connsiteX96" fmla="*/ 887730 w 953770"/>
              <a:gd name="connsiteY96" fmla="*/ 235675 h 1847305"/>
              <a:gd name="connsiteX97" fmla="*/ 894806 w 953770"/>
              <a:gd name="connsiteY97" fmla="*/ 263434 h 1847305"/>
              <a:gd name="connsiteX98" fmla="*/ 906780 w 953770"/>
              <a:gd name="connsiteY98" fmla="*/ 224245 h 1847305"/>
              <a:gd name="connsiteX99" fmla="*/ 929640 w 953770"/>
              <a:gd name="connsiteY99" fmla="*/ 216625 h 1847305"/>
              <a:gd name="connsiteX100" fmla="*/ 933450 w 953770"/>
              <a:gd name="connsiteY100" fmla="*/ 205195 h 1847305"/>
              <a:gd name="connsiteX101" fmla="*/ 944880 w 953770"/>
              <a:gd name="connsiteY101" fmla="*/ 239485 h 1847305"/>
              <a:gd name="connsiteX102" fmla="*/ 951956 w 953770"/>
              <a:gd name="connsiteY102" fmla="*/ 308610 h 1847305"/>
              <a:gd name="connsiteX103" fmla="*/ 951412 w 953770"/>
              <a:gd name="connsiteY103" fmla="*/ 382633 h 1847305"/>
              <a:gd name="connsiteX104" fmla="*/ 952500 w 953770"/>
              <a:gd name="connsiteY104" fmla="*/ 468085 h 1847305"/>
              <a:gd name="connsiteX105" fmla="*/ 950867 w 953770"/>
              <a:gd name="connsiteY105" fmla="*/ 549728 h 1847305"/>
              <a:gd name="connsiteX106" fmla="*/ 945969 w 953770"/>
              <a:gd name="connsiteY106" fmla="*/ 643345 h 1847305"/>
              <a:gd name="connsiteX107" fmla="*/ 946513 w 953770"/>
              <a:gd name="connsiteY107" fmla="*/ 729342 h 1847305"/>
              <a:gd name="connsiteX108" fmla="*/ 938893 w 953770"/>
              <a:gd name="connsiteY108" fmla="*/ 785948 h 1847305"/>
              <a:gd name="connsiteX109" fmla="*/ 941070 w 953770"/>
              <a:gd name="connsiteY109" fmla="*/ 860515 h 1847305"/>
              <a:gd name="connsiteX110" fmla="*/ 933450 w 953770"/>
              <a:gd name="connsiteY110" fmla="*/ 932905 h 1847305"/>
              <a:gd name="connsiteX111" fmla="*/ 925830 w 953770"/>
              <a:gd name="connsiteY111" fmla="*/ 986245 h 1847305"/>
              <a:gd name="connsiteX112" fmla="*/ 929640 w 953770"/>
              <a:gd name="connsiteY112" fmla="*/ 1054825 h 1847305"/>
              <a:gd name="connsiteX113" fmla="*/ 927463 w 953770"/>
              <a:gd name="connsiteY113" fmla="*/ 1128303 h 1847305"/>
              <a:gd name="connsiteX114" fmla="*/ 917121 w 953770"/>
              <a:gd name="connsiteY114" fmla="*/ 1209402 h 1847305"/>
              <a:gd name="connsiteX115" fmla="*/ 917665 w 953770"/>
              <a:gd name="connsiteY115" fmla="*/ 1274172 h 1847305"/>
              <a:gd name="connsiteX116" fmla="*/ 907324 w 953770"/>
              <a:gd name="connsiteY116" fmla="*/ 1338942 h 1847305"/>
              <a:gd name="connsiteX117" fmla="*/ 910590 w 953770"/>
              <a:gd name="connsiteY117" fmla="*/ 1378675 h 1847305"/>
              <a:gd name="connsiteX118" fmla="*/ 902970 w 953770"/>
              <a:gd name="connsiteY118" fmla="*/ 1458141 h 1847305"/>
              <a:gd name="connsiteX119" fmla="*/ 898071 w 953770"/>
              <a:gd name="connsiteY119" fmla="*/ 1522911 h 1847305"/>
              <a:gd name="connsiteX120" fmla="*/ 892628 w 953770"/>
              <a:gd name="connsiteY120" fmla="*/ 1570808 h 1847305"/>
              <a:gd name="connsiteX121" fmla="*/ 893592 w 953770"/>
              <a:gd name="connsiteY121" fmla="*/ 1608286 h 1847305"/>
              <a:gd name="connsiteX122" fmla="*/ 643891 w 953770"/>
              <a:gd name="connsiteY122" fmla="*/ 1847305 h 1847305"/>
              <a:gd name="connsiteX123" fmla="*/ 643891 w 953770"/>
              <a:gd name="connsiteY123" fmla="*/ 1847305 h 1847305"/>
              <a:gd name="connsiteX0" fmla="*/ 643891 w 953770"/>
              <a:gd name="connsiteY0" fmla="*/ 1847305 h 1847305"/>
              <a:gd name="connsiteX1" fmla="*/ 692331 w 953770"/>
              <a:gd name="connsiteY1" fmla="*/ 1748789 h 1847305"/>
              <a:gd name="connsiteX2" fmla="*/ 699407 w 953770"/>
              <a:gd name="connsiteY2" fmla="*/ 1677488 h 1847305"/>
              <a:gd name="connsiteX3" fmla="*/ 717913 w 953770"/>
              <a:gd name="connsiteY3" fmla="*/ 1599111 h 1847305"/>
              <a:gd name="connsiteX4" fmla="*/ 730975 w 953770"/>
              <a:gd name="connsiteY4" fmla="*/ 1538151 h 1847305"/>
              <a:gd name="connsiteX5" fmla="*/ 725533 w 953770"/>
              <a:gd name="connsiteY5" fmla="*/ 1422217 h 1847305"/>
              <a:gd name="connsiteX6" fmla="*/ 729342 w 953770"/>
              <a:gd name="connsiteY6" fmla="*/ 1355815 h 1847305"/>
              <a:gd name="connsiteX7" fmla="*/ 725534 w 953770"/>
              <a:gd name="connsiteY7" fmla="*/ 1264919 h 1847305"/>
              <a:gd name="connsiteX8" fmla="*/ 717369 w 953770"/>
              <a:gd name="connsiteY8" fmla="*/ 1234440 h 1847305"/>
              <a:gd name="connsiteX9" fmla="*/ 724444 w 953770"/>
              <a:gd name="connsiteY9" fmla="*/ 1199061 h 1847305"/>
              <a:gd name="connsiteX10" fmla="*/ 716824 w 953770"/>
              <a:gd name="connsiteY10" fmla="*/ 1118506 h 1847305"/>
              <a:gd name="connsiteX11" fmla="*/ 715192 w 953770"/>
              <a:gd name="connsiteY11" fmla="*/ 1000397 h 1847305"/>
              <a:gd name="connsiteX12" fmla="*/ 709204 w 953770"/>
              <a:gd name="connsiteY12" fmla="*/ 943791 h 1847305"/>
              <a:gd name="connsiteX13" fmla="*/ 693420 w 953770"/>
              <a:gd name="connsiteY13" fmla="*/ 879565 h 1847305"/>
              <a:gd name="connsiteX14" fmla="*/ 685800 w 953770"/>
              <a:gd name="connsiteY14" fmla="*/ 856705 h 1847305"/>
              <a:gd name="connsiteX15" fmla="*/ 674370 w 953770"/>
              <a:gd name="connsiteY15" fmla="*/ 830035 h 1847305"/>
              <a:gd name="connsiteX16" fmla="*/ 666750 w 953770"/>
              <a:gd name="connsiteY16" fmla="*/ 814795 h 1847305"/>
              <a:gd name="connsiteX17" fmla="*/ 659130 w 953770"/>
              <a:gd name="connsiteY17" fmla="*/ 791935 h 1847305"/>
              <a:gd name="connsiteX18" fmla="*/ 655320 w 953770"/>
              <a:gd name="connsiteY18" fmla="*/ 776695 h 1847305"/>
              <a:gd name="connsiteX19" fmla="*/ 647700 w 953770"/>
              <a:gd name="connsiteY19" fmla="*/ 765265 h 1847305"/>
              <a:gd name="connsiteX20" fmla="*/ 640080 w 953770"/>
              <a:gd name="connsiteY20" fmla="*/ 734785 h 1847305"/>
              <a:gd name="connsiteX21" fmla="*/ 636270 w 953770"/>
              <a:gd name="connsiteY21" fmla="*/ 723355 h 1847305"/>
              <a:gd name="connsiteX22" fmla="*/ 632460 w 953770"/>
              <a:gd name="connsiteY22" fmla="*/ 708115 h 1847305"/>
              <a:gd name="connsiteX23" fmla="*/ 624840 w 953770"/>
              <a:gd name="connsiteY23" fmla="*/ 696685 h 1847305"/>
              <a:gd name="connsiteX24" fmla="*/ 621030 w 953770"/>
              <a:gd name="connsiteY24" fmla="*/ 681445 h 1847305"/>
              <a:gd name="connsiteX25" fmla="*/ 605790 w 953770"/>
              <a:gd name="connsiteY25" fmla="*/ 650965 h 1847305"/>
              <a:gd name="connsiteX26" fmla="*/ 586740 w 953770"/>
              <a:gd name="connsiteY26" fmla="*/ 620485 h 1847305"/>
              <a:gd name="connsiteX27" fmla="*/ 567690 w 953770"/>
              <a:gd name="connsiteY27" fmla="*/ 582385 h 1847305"/>
              <a:gd name="connsiteX28" fmla="*/ 567690 w 953770"/>
              <a:gd name="connsiteY28" fmla="*/ 582385 h 1847305"/>
              <a:gd name="connsiteX29" fmla="*/ 537210 w 953770"/>
              <a:gd name="connsiteY29" fmla="*/ 536665 h 1847305"/>
              <a:gd name="connsiteX30" fmla="*/ 518160 w 953770"/>
              <a:gd name="connsiteY30" fmla="*/ 502375 h 1847305"/>
              <a:gd name="connsiteX31" fmla="*/ 510540 w 953770"/>
              <a:gd name="connsiteY31" fmla="*/ 490945 h 1847305"/>
              <a:gd name="connsiteX32" fmla="*/ 468630 w 953770"/>
              <a:gd name="connsiteY32" fmla="*/ 452845 h 1847305"/>
              <a:gd name="connsiteX33" fmla="*/ 434340 w 953770"/>
              <a:gd name="connsiteY33" fmla="*/ 414745 h 1847305"/>
              <a:gd name="connsiteX34" fmla="*/ 403860 w 953770"/>
              <a:gd name="connsiteY34" fmla="*/ 388075 h 1847305"/>
              <a:gd name="connsiteX35" fmla="*/ 369570 w 953770"/>
              <a:gd name="connsiteY35" fmla="*/ 357595 h 1847305"/>
              <a:gd name="connsiteX36" fmla="*/ 342900 w 953770"/>
              <a:gd name="connsiteY36" fmla="*/ 342355 h 1847305"/>
              <a:gd name="connsiteX37" fmla="*/ 308610 w 953770"/>
              <a:gd name="connsiteY37" fmla="*/ 315685 h 1847305"/>
              <a:gd name="connsiteX38" fmla="*/ 281940 w 953770"/>
              <a:gd name="connsiteY38" fmla="*/ 300445 h 1847305"/>
              <a:gd name="connsiteX39" fmla="*/ 270510 w 953770"/>
              <a:gd name="connsiteY39" fmla="*/ 292825 h 1847305"/>
              <a:gd name="connsiteX40" fmla="*/ 224246 w 953770"/>
              <a:gd name="connsiteY40" fmla="*/ 261801 h 1847305"/>
              <a:gd name="connsiteX41" fmla="*/ 188323 w 953770"/>
              <a:gd name="connsiteY41" fmla="*/ 244927 h 1847305"/>
              <a:gd name="connsiteX42" fmla="*/ 163286 w 953770"/>
              <a:gd name="connsiteY42" fmla="*/ 212815 h 1847305"/>
              <a:gd name="connsiteX43" fmla="*/ 117566 w 953770"/>
              <a:gd name="connsiteY43" fmla="*/ 193221 h 1847305"/>
              <a:gd name="connsiteX44" fmla="*/ 76200 w 953770"/>
              <a:gd name="connsiteY44" fmla="*/ 165463 h 1847305"/>
              <a:gd name="connsiteX45" fmla="*/ 30480 w 953770"/>
              <a:gd name="connsiteY45" fmla="*/ 140425 h 1847305"/>
              <a:gd name="connsiteX46" fmla="*/ 22860 w 953770"/>
              <a:gd name="connsiteY46" fmla="*/ 125185 h 1847305"/>
              <a:gd name="connsiteX47" fmla="*/ 11430 w 953770"/>
              <a:gd name="connsiteY47" fmla="*/ 117565 h 1847305"/>
              <a:gd name="connsiteX48" fmla="*/ 19050 w 953770"/>
              <a:gd name="connsiteY48" fmla="*/ 102325 h 1847305"/>
              <a:gd name="connsiteX49" fmla="*/ 30480 w 953770"/>
              <a:gd name="connsiteY49" fmla="*/ 113755 h 1847305"/>
              <a:gd name="connsiteX50" fmla="*/ 41910 w 953770"/>
              <a:gd name="connsiteY50" fmla="*/ 121375 h 1847305"/>
              <a:gd name="connsiteX51" fmla="*/ 88174 w 953770"/>
              <a:gd name="connsiteY51" fmla="*/ 119742 h 1847305"/>
              <a:gd name="connsiteX52" fmla="*/ 53340 w 953770"/>
              <a:gd name="connsiteY52" fmla="*/ 94705 h 1847305"/>
              <a:gd name="connsiteX53" fmla="*/ 49530 w 953770"/>
              <a:gd name="connsiteY53" fmla="*/ 75655 h 1847305"/>
              <a:gd name="connsiteX54" fmla="*/ 72390 w 953770"/>
              <a:gd name="connsiteY54" fmla="*/ 90895 h 1847305"/>
              <a:gd name="connsiteX55" fmla="*/ 83820 w 953770"/>
              <a:gd name="connsiteY55" fmla="*/ 68035 h 1847305"/>
              <a:gd name="connsiteX56" fmla="*/ 134983 w 953770"/>
              <a:gd name="connsiteY56" fmla="*/ 103414 h 1847305"/>
              <a:gd name="connsiteX57" fmla="*/ 118110 w 953770"/>
              <a:gd name="connsiteY57" fmla="*/ 71845 h 1847305"/>
              <a:gd name="connsiteX58" fmla="*/ 125730 w 953770"/>
              <a:gd name="connsiteY58" fmla="*/ 48985 h 1847305"/>
              <a:gd name="connsiteX59" fmla="*/ 171450 w 953770"/>
              <a:gd name="connsiteY59" fmla="*/ 74022 h 1847305"/>
              <a:gd name="connsiteX60" fmla="*/ 124641 w 953770"/>
              <a:gd name="connsiteY60" fmla="*/ 0 h 1847305"/>
              <a:gd name="connsiteX61" fmla="*/ 182880 w 953770"/>
              <a:gd name="connsiteY61" fmla="*/ 37555 h 1847305"/>
              <a:gd name="connsiteX62" fmla="*/ 211182 w 953770"/>
              <a:gd name="connsiteY62" fmla="*/ 49529 h 1847305"/>
              <a:gd name="connsiteX63" fmla="*/ 242207 w 953770"/>
              <a:gd name="connsiteY63" fmla="*/ 72390 h 1847305"/>
              <a:gd name="connsiteX64" fmla="*/ 283573 w 953770"/>
              <a:gd name="connsiteY64" fmla="*/ 101780 h 1847305"/>
              <a:gd name="connsiteX65" fmla="*/ 349431 w 953770"/>
              <a:gd name="connsiteY65" fmla="*/ 130084 h 1847305"/>
              <a:gd name="connsiteX66" fmla="*/ 389165 w 953770"/>
              <a:gd name="connsiteY66" fmla="*/ 156753 h 1847305"/>
              <a:gd name="connsiteX67" fmla="*/ 421277 w 953770"/>
              <a:gd name="connsiteY67" fmla="*/ 179069 h 1847305"/>
              <a:gd name="connsiteX68" fmla="*/ 457200 w 953770"/>
              <a:gd name="connsiteY68" fmla="*/ 207372 h 1847305"/>
              <a:gd name="connsiteX69" fmla="*/ 524147 w 953770"/>
              <a:gd name="connsiteY69" fmla="*/ 262890 h 1847305"/>
              <a:gd name="connsiteX70" fmla="*/ 555716 w 953770"/>
              <a:gd name="connsiteY70" fmla="*/ 292281 h 1847305"/>
              <a:gd name="connsiteX71" fmla="*/ 594360 w 953770"/>
              <a:gd name="connsiteY71" fmla="*/ 329292 h 1847305"/>
              <a:gd name="connsiteX72" fmla="*/ 622119 w 953770"/>
              <a:gd name="connsiteY72" fmla="*/ 367392 h 1847305"/>
              <a:gd name="connsiteX73" fmla="*/ 647700 w 953770"/>
              <a:gd name="connsiteY73" fmla="*/ 388075 h 1847305"/>
              <a:gd name="connsiteX74" fmla="*/ 678180 w 953770"/>
              <a:gd name="connsiteY74" fmla="*/ 433795 h 1847305"/>
              <a:gd name="connsiteX75" fmla="*/ 704850 w 953770"/>
              <a:gd name="connsiteY75" fmla="*/ 471895 h 1847305"/>
              <a:gd name="connsiteX76" fmla="*/ 741317 w 953770"/>
              <a:gd name="connsiteY76" fmla="*/ 547007 h 1847305"/>
              <a:gd name="connsiteX77" fmla="*/ 767987 w 953770"/>
              <a:gd name="connsiteY77" fmla="*/ 597625 h 1847305"/>
              <a:gd name="connsiteX78" fmla="*/ 798467 w 953770"/>
              <a:gd name="connsiteY78" fmla="*/ 648788 h 1847305"/>
              <a:gd name="connsiteX79" fmla="*/ 807176 w 953770"/>
              <a:gd name="connsiteY79" fmla="*/ 564968 h 1847305"/>
              <a:gd name="connsiteX80" fmla="*/ 801188 w 953770"/>
              <a:gd name="connsiteY80" fmla="*/ 499654 h 1847305"/>
              <a:gd name="connsiteX81" fmla="*/ 796290 w 953770"/>
              <a:gd name="connsiteY81" fmla="*/ 399505 h 1847305"/>
              <a:gd name="connsiteX82" fmla="*/ 792480 w 953770"/>
              <a:gd name="connsiteY82" fmla="*/ 334735 h 1847305"/>
              <a:gd name="connsiteX83" fmla="*/ 784860 w 953770"/>
              <a:gd name="connsiteY83" fmla="*/ 289015 h 1847305"/>
              <a:gd name="connsiteX84" fmla="*/ 788670 w 953770"/>
              <a:gd name="connsiteY84" fmla="*/ 193765 h 1847305"/>
              <a:gd name="connsiteX85" fmla="*/ 792480 w 953770"/>
              <a:gd name="connsiteY85" fmla="*/ 174715 h 1847305"/>
              <a:gd name="connsiteX86" fmla="*/ 800100 w 953770"/>
              <a:gd name="connsiteY86" fmla="*/ 197575 h 1847305"/>
              <a:gd name="connsiteX87" fmla="*/ 803910 w 953770"/>
              <a:gd name="connsiteY87" fmla="*/ 235675 h 1847305"/>
              <a:gd name="connsiteX88" fmla="*/ 807720 w 953770"/>
              <a:gd name="connsiteY88" fmla="*/ 266155 h 1847305"/>
              <a:gd name="connsiteX89" fmla="*/ 815340 w 953770"/>
              <a:gd name="connsiteY89" fmla="*/ 254725 h 1847305"/>
              <a:gd name="connsiteX90" fmla="*/ 826770 w 953770"/>
              <a:gd name="connsiteY90" fmla="*/ 224245 h 1847305"/>
              <a:gd name="connsiteX91" fmla="*/ 845820 w 953770"/>
              <a:gd name="connsiteY91" fmla="*/ 178525 h 1847305"/>
              <a:gd name="connsiteX92" fmla="*/ 853440 w 953770"/>
              <a:gd name="connsiteY92" fmla="*/ 193765 h 1847305"/>
              <a:gd name="connsiteX93" fmla="*/ 868680 w 953770"/>
              <a:gd name="connsiteY93" fmla="*/ 216625 h 1847305"/>
              <a:gd name="connsiteX94" fmla="*/ 876300 w 953770"/>
              <a:gd name="connsiteY94" fmla="*/ 197575 h 1847305"/>
              <a:gd name="connsiteX95" fmla="*/ 883920 w 953770"/>
              <a:gd name="connsiteY95" fmla="*/ 186145 h 1847305"/>
              <a:gd name="connsiteX96" fmla="*/ 887730 w 953770"/>
              <a:gd name="connsiteY96" fmla="*/ 235675 h 1847305"/>
              <a:gd name="connsiteX97" fmla="*/ 894806 w 953770"/>
              <a:gd name="connsiteY97" fmla="*/ 263434 h 1847305"/>
              <a:gd name="connsiteX98" fmla="*/ 906780 w 953770"/>
              <a:gd name="connsiteY98" fmla="*/ 224245 h 1847305"/>
              <a:gd name="connsiteX99" fmla="*/ 929640 w 953770"/>
              <a:gd name="connsiteY99" fmla="*/ 216625 h 1847305"/>
              <a:gd name="connsiteX100" fmla="*/ 933450 w 953770"/>
              <a:gd name="connsiteY100" fmla="*/ 205195 h 1847305"/>
              <a:gd name="connsiteX101" fmla="*/ 944880 w 953770"/>
              <a:gd name="connsiteY101" fmla="*/ 239485 h 1847305"/>
              <a:gd name="connsiteX102" fmla="*/ 951956 w 953770"/>
              <a:gd name="connsiteY102" fmla="*/ 308610 h 1847305"/>
              <a:gd name="connsiteX103" fmla="*/ 951412 w 953770"/>
              <a:gd name="connsiteY103" fmla="*/ 382633 h 1847305"/>
              <a:gd name="connsiteX104" fmla="*/ 952500 w 953770"/>
              <a:gd name="connsiteY104" fmla="*/ 468085 h 1847305"/>
              <a:gd name="connsiteX105" fmla="*/ 950867 w 953770"/>
              <a:gd name="connsiteY105" fmla="*/ 549728 h 1847305"/>
              <a:gd name="connsiteX106" fmla="*/ 945969 w 953770"/>
              <a:gd name="connsiteY106" fmla="*/ 643345 h 1847305"/>
              <a:gd name="connsiteX107" fmla="*/ 946513 w 953770"/>
              <a:gd name="connsiteY107" fmla="*/ 729342 h 1847305"/>
              <a:gd name="connsiteX108" fmla="*/ 938893 w 953770"/>
              <a:gd name="connsiteY108" fmla="*/ 785948 h 1847305"/>
              <a:gd name="connsiteX109" fmla="*/ 941070 w 953770"/>
              <a:gd name="connsiteY109" fmla="*/ 860515 h 1847305"/>
              <a:gd name="connsiteX110" fmla="*/ 933450 w 953770"/>
              <a:gd name="connsiteY110" fmla="*/ 932905 h 1847305"/>
              <a:gd name="connsiteX111" fmla="*/ 925830 w 953770"/>
              <a:gd name="connsiteY111" fmla="*/ 986245 h 1847305"/>
              <a:gd name="connsiteX112" fmla="*/ 929640 w 953770"/>
              <a:gd name="connsiteY112" fmla="*/ 1054825 h 1847305"/>
              <a:gd name="connsiteX113" fmla="*/ 927463 w 953770"/>
              <a:gd name="connsiteY113" fmla="*/ 1128303 h 1847305"/>
              <a:gd name="connsiteX114" fmla="*/ 917121 w 953770"/>
              <a:gd name="connsiteY114" fmla="*/ 1209402 h 1847305"/>
              <a:gd name="connsiteX115" fmla="*/ 917665 w 953770"/>
              <a:gd name="connsiteY115" fmla="*/ 1274172 h 1847305"/>
              <a:gd name="connsiteX116" fmla="*/ 907324 w 953770"/>
              <a:gd name="connsiteY116" fmla="*/ 1338942 h 1847305"/>
              <a:gd name="connsiteX117" fmla="*/ 910590 w 953770"/>
              <a:gd name="connsiteY117" fmla="*/ 1378675 h 1847305"/>
              <a:gd name="connsiteX118" fmla="*/ 902970 w 953770"/>
              <a:gd name="connsiteY118" fmla="*/ 1458141 h 1847305"/>
              <a:gd name="connsiteX119" fmla="*/ 898071 w 953770"/>
              <a:gd name="connsiteY119" fmla="*/ 1522911 h 1847305"/>
              <a:gd name="connsiteX120" fmla="*/ 917893 w 953770"/>
              <a:gd name="connsiteY120" fmla="*/ 1616488 h 1847305"/>
              <a:gd name="connsiteX121" fmla="*/ 893592 w 953770"/>
              <a:gd name="connsiteY121" fmla="*/ 1608286 h 1847305"/>
              <a:gd name="connsiteX122" fmla="*/ 643891 w 953770"/>
              <a:gd name="connsiteY122" fmla="*/ 1847305 h 1847305"/>
              <a:gd name="connsiteX123" fmla="*/ 643891 w 953770"/>
              <a:gd name="connsiteY123" fmla="*/ 1847305 h 1847305"/>
              <a:gd name="connsiteX0" fmla="*/ 643891 w 953770"/>
              <a:gd name="connsiteY0" fmla="*/ 1847305 h 1847305"/>
              <a:gd name="connsiteX1" fmla="*/ 692331 w 953770"/>
              <a:gd name="connsiteY1" fmla="*/ 1748789 h 1847305"/>
              <a:gd name="connsiteX2" fmla="*/ 699407 w 953770"/>
              <a:gd name="connsiteY2" fmla="*/ 1677488 h 1847305"/>
              <a:gd name="connsiteX3" fmla="*/ 717913 w 953770"/>
              <a:gd name="connsiteY3" fmla="*/ 1599111 h 1847305"/>
              <a:gd name="connsiteX4" fmla="*/ 730975 w 953770"/>
              <a:gd name="connsiteY4" fmla="*/ 1538151 h 1847305"/>
              <a:gd name="connsiteX5" fmla="*/ 725533 w 953770"/>
              <a:gd name="connsiteY5" fmla="*/ 1422217 h 1847305"/>
              <a:gd name="connsiteX6" fmla="*/ 729342 w 953770"/>
              <a:gd name="connsiteY6" fmla="*/ 1355815 h 1847305"/>
              <a:gd name="connsiteX7" fmla="*/ 725534 w 953770"/>
              <a:gd name="connsiteY7" fmla="*/ 1264919 h 1847305"/>
              <a:gd name="connsiteX8" fmla="*/ 717369 w 953770"/>
              <a:gd name="connsiteY8" fmla="*/ 1234440 h 1847305"/>
              <a:gd name="connsiteX9" fmla="*/ 724444 w 953770"/>
              <a:gd name="connsiteY9" fmla="*/ 1199061 h 1847305"/>
              <a:gd name="connsiteX10" fmla="*/ 716824 w 953770"/>
              <a:gd name="connsiteY10" fmla="*/ 1118506 h 1847305"/>
              <a:gd name="connsiteX11" fmla="*/ 715192 w 953770"/>
              <a:gd name="connsiteY11" fmla="*/ 1000397 h 1847305"/>
              <a:gd name="connsiteX12" fmla="*/ 709204 w 953770"/>
              <a:gd name="connsiteY12" fmla="*/ 943791 h 1847305"/>
              <a:gd name="connsiteX13" fmla="*/ 693420 w 953770"/>
              <a:gd name="connsiteY13" fmla="*/ 879565 h 1847305"/>
              <a:gd name="connsiteX14" fmla="*/ 685800 w 953770"/>
              <a:gd name="connsiteY14" fmla="*/ 856705 h 1847305"/>
              <a:gd name="connsiteX15" fmla="*/ 674370 w 953770"/>
              <a:gd name="connsiteY15" fmla="*/ 830035 h 1847305"/>
              <a:gd name="connsiteX16" fmla="*/ 666750 w 953770"/>
              <a:gd name="connsiteY16" fmla="*/ 814795 h 1847305"/>
              <a:gd name="connsiteX17" fmla="*/ 659130 w 953770"/>
              <a:gd name="connsiteY17" fmla="*/ 791935 h 1847305"/>
              <a:gd name="connsiteX18" fmla="*/ 655320 w 953770"/>
              <a:gd name="connsiteY18" fmla="*/ 776695 h 1847305"/>
              <a:gd name="connsiteX19" fmla="*/ 647700 w 953770"/>
              <a:gd name="connsiteY19" fmla="*/ 765265 h 1847305"/>
              <a:gd name="connsiteX20" fmla="*/ 640080 w 953770"/>
              <a:gd name="connsiteY20" fmla="*/ 734785 h 1847305"/>
              <a:gd name="connsiteX21" fmla="*/ 636270 w 953770"/>
              <a:gd name="connsiteY21" fmla="*/ 723355 h 1847305"/>
              <a:gd name="connsiteX22" fmla="*/ 632460 w 953770"/>
              <a:gd name="connsiteY22" fmla="*/ 708115 h 1847305"/>
              <a:gd name="connsiteX23" fmla="*/ 624840 w 953770"/>
              <a:gd name="connsiteY23" fmla="*/ 696685 h 1847305"/>
              <a:gd name="connsiteX24" fmla="*/ 621030 w 953770"/>
              <a:gd name="connsiteY24" fmla="*/ 681445 h 1847305"/>
              <a:gd name="connsiteX25" fmla="*/ 605790 w 953770"/>
              <a:gd name="connsiteY25" fmla="*/ 650965 h 1847305"/>
              <a:gd name="connsiteX26" fmla="*/ 586740 w 953770"/>
              <a:gd name="connsiteY26" fmla="*/ 620485 h 1847305"/>
              <a:gd name="connsiteX27" fmla="*/ 567690 w 953770"/>
              <a:gd name="connsiteY27" fmla="*/ 582385 h 1847305"/>
              <a:gd name="connsiteX28" fmla="*/ 567690 w 953770"/>
              <a:gd name="connsiteY28" fmla="*/ 582385 h 1847305"/>
              <a:gd name="connsiteX29" fmla="*/ 537210 w 953770"/>
              <a:gd name="connsiteY29" fmla="*/ 536665 h 1847305"/>
              <a:gd name="connsiteX30" fmla="*/ 518160 w 953770"/>
              <a:gd name="connsiteY30" fmla="*/ 502375 h 1847305"/>
              <a:gd name="connsiteX31" fmla="*/ 510540 w 953770"/>
              <a:gd name="connsiteY31" fmla="*/ 490945 h 1847305"/>
              <a:gd name="connsiteX32" fmla="*/ 468630 w 953770"/>
              <a:gd name="connsiteY32" fmla="*/ 452845 h 1847305"/>
              <a:gd name="connsiteX33" fmla="*/ 434340 w 953770"/>
              <a:gd name="connsiteY33" fmla="*/ 414745 h 1847305"/>
              <a:gd name="connsiteX34" fmla="*/ 403860 w 953770"/>
              <a:gd name="connsiteY34" fmla="*/ 388075 h 1847305"/>
              <a:gd name="connsiteX35" fmla="*/ 369570 w 953770"/>
              <a:gd name="connsiteY35" fmla="*/ 357595 h 1847305"/>
              <a:gd name="connsiteX36" fmla="*/ 342900 w 953770"/>
              <a:gd name="connsiteY36" fmla="*/ 342355 h 1847305"/>
              <a:gd name="connsiteX37" fmla="*/ 308610 w 953770"/>
              <a:gd name="connsiteY37" fmla="*/ 315685 h 1847305"/>
              <a:gd name="connsiteX38" fmla="*/ 281940 w 953770"/>
              <a:gd name="connsiteY38" fmla="*/ 300445 h 1847305"/>
              <a:gd name="connsiteX39" fmla="*/ 270510 w 953770"/>
              <a:gd name="connsiteY39" fmla="*/ 292825 h 1847305"/>
              <a:gd name="connsiteX40" fmla="*/ 224246 w 953770"/>
              <a:gd name="connsiteY40" fmla="*/ 261801 h 1847305"/>
              <a:gd name="connsiteX41" fmla="*/ 188323 w 953770"/>
              <a:gd name="connsiteY41" fmla="*/ 244927 h 1847305"/>
              <a:gd name="connsiteX42" fmla="*/ 163286 w 953770"/>
              <a:gd name="connsiteY42" fmla="*/ 212815 h 1847305"/>
              <a:gd name="connsiteX43" fmla="*/ 117566 w 953770"/>
              <a:gd name="connsiteY43" fmla="*/ 193221 h 1847305"/>
              <a:gd name="connsiteX44" fmla="*/ 76200 w 953770"/>
              <a:gd name="connsiteY44" fmla="*/ 165463 h 1847305"/>
              <a:gd name="connsiteX45" fmla="*/ 30480 w 953770"/>
              <a:gd name="connsiteY45" fmla="*/ 140425 h 1847305"/>
              <a:gd name="connsiteX46" fmla="*/ 22860 w 953770"/>
              <a:gd name="connsiteY46" fmla="*/ 125185 h 1847305"/>
              <a:gd name="connsiteX47" fmla="*/ 11430 w 953770"/>
              <a:gd name="connsiteY47" fmla="*/ 117565 h 1847305"/>
              <a:gd name="connsiteX48" fmla="*/ 19050 w 953770"/>
              <a:gd name="connsiteY48" fmla="*/ 102325 h 1847305"/>
              <a:gd name="connsiteX49" fmla="*/ 30480 w 953770"/>
              <a:gd name="connsiteY49" fmla="*/ 113755 h 1847305"/>
              <a:gd name="connsiteX50" fmla="*/ 41910 w 953770"/>
              <a:gd name="connsiteY50" fmla="*/ 121375 h 1847305"/>
              <a:gd name="connsiteX51" fmla="*/ 88174 w 953770"/>
              <a:gd name="connsiteY51" fmla="*/ 119742 h 1847305"/>
              <a:gd name="connsiteX52" fmla="*/ 53340 w 953770"/>
              <a:gd name="connsiteY52" fmla="*/ 94705 h 1847305"/>
              <a:gd name="connsiteX53" fmla="*/ 49530 w 953770"/>
              <a:gd name="connsiteY53" fmla="*/ 75655 h 1847305"/>
              <a:gd name="connsiteX54" fmla="*/ 72390 w 953770"/>
              <a:gd name="connsiteY54" fmla="*/ 90895 h 1847305"/>
              <a:gd name="connsiteX55" fmla="*/ 83820 w 953770"/>
              <a:gd name="connsiteY55" fmla="*/ 68035 h 1847305"/>
              <a:gd name="connsiteX56" fmla="*/ 134983 w 953770"/>
              <a:gd name="connsiteY56" fmla="*/ 103414 h 1847305"/>
              <a:gd name="connsiteX57" fmla="*/ 118110 w 953770"/>
              <a:gd name="connsiteY57" fmla="*/ 71845 h 1847305"/>
              <a:gd name="connsiteX58" fmla="*/ 125730 w 953770"/>
              <a:gd name="connsiteY58" fmla="*/ 48985 h 1847305"/>
              <a:gd name="connsiteX59" fmla="*/ 171450 w 953770"/>
              <a:gd name="connsiteY59" fmla="*/ 74022 h 1847305"/>
              <a:gd name="connsiteX60" fmla="*/ 124641 w 953770"/>
              <a:gd name="connsiteY60" fmla="*/ 0 h 1847305"/>
              <a:gd name="connsiteX61" fmla="*/ 182880 w 953770"/>
              <a:gd name="connsiteY61" fmla="*/ 37555 h 1847305"/>
              <a:gd name="connsiteX62" fmla="*/ 211182 w 953770"/>
              <a:gd name="connsiteY62" fmla="*/ 49529 h 1847305"/>
              <a:gd name="connsiteX63" fmla="*/ 242207 w 953770"/>
              <a:gd name="connsiteY63" fmla="*/ 72390 h 1847305"/>
              <a:gd name="connsiteX64" fmla="*/ 283573 w 953770"/>
              <a:gd name="connsiteY64" fmla="*/ 101780 h 1847305"/>
              <a:gd name="connsiteX65" fmla="*/ 349431 w 953770"/>
              <a:gd name="connsiteY65" fmla="*/ 130084 h 1847305"/>
              <a:gd name="connsiteX66" fmla="*/ 389165 w 953770"/>
              <a:gd name="connsiteY66" fmla="*/ 156753 h 1847305"/>
              <a:gd name="connsiteX67" fmla="*/ 421277 w 953770"/>
              <a:gd name="connsiteY67" fmla="*/ 179069 h 1847305"/>
              <a:gd name="connsiteX68" fmla="*/ 457200 w 953770"/>
              <a:gd name="connsiteY68" fmla="*/ 207372 h 1847305"/>
              <a:gd name="connsiteX69" fmla="*/ 524147 w 953770"/>
              <a:gd name="connsiteY69" fmla="*/ 262890 h 1847305"/>
              <a:gd name="connsiteX70" fmla="*/ 555716 w 953770"/>
              <a:gd name="connsiteY70" fmla="*/ 292281 h 1847305"/>
              <a:gd name="connsiteX71" fmla="*/ 594360 w 953770"/>
              <a:gd name="connsiteY71" fmla="*/ 329292 h 1847305"/>
              <a:gd name="connsiteX72" fmla="*/ 622119 w 953770"/>
              <a:gd name="connsiteY72" fmla="*/ 367392 h 1847305"/>
              <a:gd name="connsiteX73" fmla="*/ 647700 w 953770"/>
              <a:gd name="connsiteY73" fmla="*/ 388075 h 1847305"/>
              <a:gd name="connsiteX74" fmla="*/ 678180 w 953770"/>
              <a:gd name="connsiteY74" fmla="*/ 433795 h 1847305"/>
              <a:gd name="connsiteX75" fmla="*/ 704850 w 953770"/>
              <a:gd name="connsiteY75" fmla="*/ 471895 h 1847305"/>
              <a:gd name="connsiteX76" fmla="*/ 741317 w 953770"/>
              <a:gd name="connsiteY76" fmla="*/ 547007 h 1847305"/>
              <a:gd name="connsiteX77" fmla="*/ 767987 w 953770"/>
              <a:gd name="connsiteY77" fmla="*/ 597625 h 1847305"/>
              <a:gd name="connsiteX78" fmla="*/ 798467 w 953770"/>
              <a:gd name="connsiteY78" fmla="*/ 648788 h 1847305"/>
              <a:gd name="connsiteX79" fmla="*/ 807176 w 953770"/>
              <a:gd name="connsiteY79" fmla="*/ 564968 h 1847305"/>
              <a:gd name="connsiteX80" fmla="*/ 801188 w 953770"/>
              <a:gd name="connsiteY80" fmla="*/ 499654 h 1847305"/>
              <a:gd name="connsiteX81" fmla="*/ 796290 w 953770"/>
              <a:gd name="connsiteY81" fmla="*/ 399505 h 1847305"/>
              <a:gd name="connsiteX82" fmla="*/ 792480 w 953770"/>
              <a:gd name="connsiteY82" fmla="*/ 334735 h 1847305"/>
              <a:gd name="connsiteX83" fmla="*/ 784860 w 953770"/>
              <a:gd name="connsiteY83" fmla="*/ 289015 h 1847305"/>
              <a:gd name="connsiteX84" fmla="*/ 788670 w 953770"/>
              <a:gd name="connsiteY84" fmla="*/ 193765 h 1847305"/>
              <a:gd name="connsiteX85" fmla="*/ 792480 w 953770"/>
              <a:gd name="connsiteY85" fmla="*/ 174715 h 1847305"/>
              <a:gd name="connsiteX86" fmla="*/ 800100 w 953770"/>
              <a:gd name="connsiteY86" fmla="*/ 197575 h 1847305"/>
              <a:gd name="connsiteX87" fmla="*/ 803910 w 953770"/>
              <a:gd name="connsiteY87" fmla="*/ 235675 h 1847305"/>
              <a:gd name="connsiteX88" fmla="*/ 807720 w 953770"/>
              <a:gd name="connsiteY88" fmla="*/ 266155 h 1847305"/>
              <a:gd name="connsiteX89" fmla="*/ 815340 w 953770"/>
              <a:gd name="connsiteY89" fmla="*/ 254725 h 1847305"/>
              <a:gd name="connsiteX90" fmla="*/ 826770 w 953770"/>
              <a:gd name="connsiteY90" fmla="*/ 224245 h 1847305"/>
              <a:gd name="connsiteX91" fmla="*/ 845820 w 953770"/>
              <a:gd name="connsiteY91" fmla="*/ 178525 h 1847305"/>
              <a:gd name="connsiteX92" fmla="*/ 853440 w 953770"/>
              <a:gd name="connsiteY92" fmla="*/ 193765 h 1847305"/>
              <a:gd name="connsiteX93" fmla="*/ 868680 w 953770"/>
              <a:gd name="connsiteY93" fmla="*/ 216625 h 1847305"/>
              <a:gd name="connsiteX94" fmla="*/ 876300 w 953770"/>
              <a:gd name="connsiteY94" fmla="*/ 197575 h 1847305"/>
              <a:gd name="connsiteX95" fmla="*/ 883920 w 953770"/>
              <a:gd name="connsiteY95" fmla="*/ 186145 h 1847305"/>
              <a:gd name="connsiteX96" fmla="*/ 887730 w 953770"/>
              <a:gd name="connsiteY96" fmla="*/ 235675 h 1847305"/>
              <a:gd name="connsiteX97" fmla="*/ 894806 w 953770"/>
              <a:gd name="connsiteY97" fmla="*/ 263434 h 1847305"/>
              <a:gd name="connsiteX98" fmla="*/ 906780 w 953770"/>
              <a:gd name="connsiteY98" fmla="*/ 224245 h 1847305"/>
              <a:gd name="connsiteX99" fmla="*/ 929640 w 953770"/>
              <a:gd name="connsiteY99" fmla="*/ 216625 h 1847305"/>
              <a:gd name="connsiteX100" fmla="*/ 933450 w 953770"/>
              <a:gd name="connsiteY100" fmla="*/ 205195 h 1847305"/>
              <a:gd name="connsiteX101" fmla="*/ 944880 w 953770"/>
              <a:gd name="connsiteY101" fmla="*/ 239485 h 1847305"/>
              <a:gd name="connsiteX102" fmla="*/ 951956 w 953770"/>
              <a:gd name="connsiteY102" fmla="*/ 308610 h 1847305"/>
              <a:gd name="connsiteX103" fmla="*/ 951412 w 953770"/>
              <a:gd name="connsiteY103" fmla="*/ 382633 h 1847305"/>
              <a:gd name="connsiteX104" fmla="*/ 952500 w 953770"/>
              <a:gd name="connsiteY104" fmla="*/ 468085 h 1847305"/>
              <a:gd name="connsiteX105" fmla="*/ 950867 w 953770"/>
              <a:gd name="connsiteY105" fmla="*/ 549728 h 1847305"/>
              <a:gd name="connsiteX106" fmla="*/ 945969 w 953770"/>
              <a:gd name="connsiteY106" fmla="*/ 643345 h 1847305"/>
              <a:gd name="connsiteX107" fmla="*/ 946513 w 953770"/>
              <a:gd name="connsiteY107" fmla="*/ 729342 h 1847305"/>
              <a:gd name="connsiteX108" fmla="*/ 938893 w 953770"/>
              <a:gd name="connsiteY108" fmla="*/ 785948 h 1847305"/>
              <a:gd name="connsiteX109" fmla="*/ 941070 w 953770"/>
              <a:gd name="connsiteY109" fmla="*/ 860515 h 1847305"/>
              <a:gd name="connsiteX110" fmla="*/ 933450 w 953770"/>
              <a:gd name="connsiteY110" fmla="*/ 932905 h 1847305"/>
              <a:gd name="connsiteX111" fmla="*/ 925830 w 953770"/>
              <a:gd name="connsiteY111" fmla="*/ 986245 h 1847305"/>
              <a:gd name="connsiteX112" fmla="*/ 929640 w 953770"/>
              <a:gd name="connsiteY112" fmla="*/ 1054825 h 1847305"/>
              <a:gd name="connsiteX113" fmla="*/ 927463 w 953770"/>
              <a:gd name="connsiteY113" fmla="*/ 1128303 h 1847305"/>
              <a:gd name="connsiteX114" fmla="*/ 917121 w 953770"/>
              <a:gd name="connsiteY114" fmla="*/ 1209402 h 1847305"/>
              <a:gd name="connsiteX115" fmla="*/ 917665 w 953770"/>
              <a:gd name="connsiteY115" fmla="*/ 1274172 h 1847305"/>
              <a:gd name="connsiteX116" fmla="*/ 907324 w 953770"/>
              <a:gd name="connsiteY116" fmla="*/ 1338942 h 1847305"/>
              <a:gd name="connsiteX117" fmla="*/ 910590 w 953770"/>
              <a:gd name="connsiteY117" fmla="*/ 1378675 h 1847305"/>
              <a:gd name="connsiteX118" fmla="*/ 902970 w 953770"/>
              <a:gd name="connsiteY118" fmla="*/ 1458141 h 1847305"/>
              <a:gd name="connsiteX119" fmla="*/ 898071 w 953770"/>
              <a:gd name="connsiteY119" fmla="*/ 1522911 h 1847305"/>
              <a:gd name="connsiteX120" fmla="*/ 917893 w 953770"/>
              <a:gd name="connsiteY120" fmla="*/ 1616488 h 1847305"/>
              <a:gd name="connsiteX121" fmla="*/ 803850 w 953770"/>
              <a:gd name="connsiteY121" fmla="*/ 1668922 h 1847305"/>
              <a:gd name="connsiteX122" fmla="*/ 643891 w 953770"/>
              <a:gd name="connsiteY122" fmla="*/ 1847305 h 1847305"/>
              <a:gd name="connsiteX123" fmla="*/ 643891 w 953770"/>
              <a:gd name="connsiteY123" fmla="*/ 1847305 h 1847305"/>
              <a:gd name="connsiteX0" fmla="*/ 643891 w 953770"/>
              <a:gd name="connsiteY0" fmla="*/ 1847305 h 1847305"/>
              <a:gd name="connsiteX1" fmla="*/ 692331 w 953770"/>
              <a:gd name="connsiteY1" fmla="*/ 1748789 h 1847305"/>
              <a:gd name="connsiteX2" fmla="*/ 699407 w 953770"/>
              <a:gd name="connsiteY2" fmla="*/ 1677488 h 1847305"/>
              <a:gd name="connsiteX3" fmla="*/ 717913 w 953770"/>
              <a:gd name="connsiteY3" fmla="*/ 1599111 h 1847305"/>
              <a:gd name="connsiteX4" fmla="*/ 730975 w 953770"/>
              <a:gd name="connsiteY4" fmla="*/ 1538151 h 1847305"/>
              <a:gd name="connsiteX5" fmla="*/ 725533 w 953770"/>
              <a:gd name="connsiteY5" fmla="*/ 1422217 h 1847305"/>
              <a:gd name="connsiteX6" fmla="*/ 729342 w 953770"/>
              <a:gd name="connsiteY6" fmla="*/ 1355815 h 1847305"/>
              <a:gd name="connsiteX7" fmla="*/ 725534 w 953770"/>
              <a:gd name="connsiteY7" fmla="*/ 1264919 h 1847305"/>
              <a:gd name="connsiteX8" fmla="*/ 717369 w 953770"/>
              <a:gd name="connsiteY8" fmla="*/ 1234440 h 1847305"/>
              <a:gd name="connsiteX9" fmla="*/ 724444 w 953770"/>
              <a:gd name="connsiteY9" fmla="*/ 1199061 h 1847305"/>
              <a:gd name="connsiteX10" fmla="*/ 716824 w 953770"/>
              <a:gd name="connsiteY10" fmla="*/ 1118506 h 1847305"/>
              <a:gd name="connsiteX11" fmla="*/ 715192 w 953770"/>
              <a:gd name="connsiteY11" fmla="*/ 1000397 h 1847305"/>
              <a:gd name="connsiteX12" fmla="*/ 709204 w 953770"/>
              <a:gd name="connsiteY12" fmla="*/ 943791 h 1847305"/>
              <a:gd name="connsiteX13" fmla="*/ 693420 w 953770"/>
              <a:gd name="connsiteY13" fmla="*/ 879565 h 1847305"/>
              <a:gd name="connsiteX14" fmla="*/ 685800 w 953770"/>
              <a:gd name="connsiteY14" fmla="*/ 856705 h 1847305"/>
              <a:gd name="connsiteX15" fmla="*/ 674370 w 953770"/>
              <a:gd name="connsiteY15" fmla="*/ 830035 h 1847305"/>
              <a:gd name="connsiteX16" fmla="*/ 666750 w 953770"/>
              <a:gd name="connsiteY16" fmla="*/ 814795 h 1847305"/>
              <a:gd name="connsiteX17" fmla="*/ 659130 w 953770"/>
              <a:gd name="connsiteY17" fmla="*/ 791935 h 1847305"/>
              <a:gd name="connsiteX18" fmla="*/ 655320 w 953770"/>
              <a:gd name="connsiteY18" fmla="*/ 776695 h 1847305"/>
              <a:gd name="connsiteX19" fmla="*/ 647700 w 953770"/>
              <a:gd name="connsiteY19" fmla="*/ 765265 h 1847305"/>
              <a:gd name="connsiteX20" fmla="*/ 640080 w 953770"/>
              <a:gd name="connsiteY20" fmla="*/ 734785 h 1847305"/>
              <a:gd name="connsiteX21" fmla="*/ 636270 w 953770"/>
              <a:gd name="connsiteY21" fmla="*/ 723355 h 1847305"/>
              <a:gd name="connsiteX22" fmla="*/ 632460 w 953770"/>
              <a:gd name="connsiteY22" fmla="*/ 708115 h 1847305"/>
              <a:gd name="connsiteX23" fmla="*/ 624840 w 953770"/>
              <a:gd name="connsiteY23" fmla="*/ 696685 h 1847305"/>
              <a:gd name="connsiteX24" fmla="*/ 621030 w 953770"/>
              <a:gd name="connsiteY24" fmla="*/ 681445 h 1847305"/>
              <a:gd name="connsiteX25" fmla="*/ 605790 w 953770"/>
              <a:gd name="connsiteY25" fmla="*/ 650965 h 1847305"/>
              <a:gd name="connsiteX26" fmla="*/ 586740 w 953770"/>
              <a:gd name="connsiteY26" fmla="*/ 620485 h 1847305"/>
              <a:gd name="connsiteX27" fmla="*/ 567690 w 953770"/>
              <a:gd name="connsiteY27" fmla="*/ 582385 h 1847305"/>
              <a:gd name="connsiteX28" fmla="*/ 567690 w 953770"/>
              <a:gd name="connsiteY28" fmla="*/ 582385 h 1847305"/>
              <a:gd name="connsiteX29" fmla="*/ 537210 w 953770"/>
              <a:gd name="connsiteY29" fmla="*/ 536665 h 1847305"/>
              <a:gd name="connsiteX30" fmla="*/ 518160 w 953770"/>
              <a:gd name="connsiteY30" fmla="*/ 502375 h 1847305"/>
              <a:gd name="connsiteX31" fmla="*/ 510540 w 953770"/>
              <a:gd name="connsiteY31" fmla="*/ 490945 h 1847305"/>
              <a:gd name="connsiteX32" fmla="*/ 468630 w 953770"/>
              <a:gd name="connsiteY32" fmla="*/ 452845 h 1847305"/>
              <a:gd name="connsiteX33" fmla="*/ 434340 w 953770"/>
              <a:gd name="connsiteY33" fmla="*/ 414745 h 1847305"/>
              <a:gd name="connsiteX34" fmla="*/ 403860 w 953770"/>
              <a:gd name="connsiteY34" fmla="*/ 388075 h 1847305"/>
              <a:gd name="connsiteX35" fmla="*/ 369570 w 953770"/>
              <a:gd name="connsiteY35" fmla="*/ 357595 h 1847305"/>
              <a:gd name="connsiteX36" fmla="*/ 342900 w 953770"/>
              <a:gd name="connsiteY36" fmla="*/ 342355 h 1847305"/>
              <a:gd name="connsiteX37" fmla="*/ 308610 w 953770"/>
              <a:gd name="connsiteY37" fmla="*/ 315685 h 1847305"/>
              <a:gd name="connsiteX38" fmla="*/ 281940 w 953770"/>
              <a:gd name="connsiteY38" fmla="*/ 300445 h 1847305"/>
              <a:gd name="connsiteX39" fmla="*/ 270510 w 953770"/>
              <a:gd name="connsiteY39" fmla="*/ 292825 h 1847305"/>
              <a:gd name="connsiteX40" fmla="*/ 224246 w 953770"/>
              <a:gd name="connsiteY40" fmla="*/ 261801 h 1847305"/>
              <a:gd name="connsiteX41" fmla="*/ 188323 w 953770"/>
              <a:gd name="connsiteY41" fmla="*/ 244927 h 1847305"/>
              <a:gd name="connsiteX42" fmla="*/ 163286 w 953770"/>
              <a:gd name="connsiteY42" fmla="*/ 212815 h 1847305"/>
              <a:gd name="connsiteX43" fmla="*/ 117566 w 953770"/>
              <a:gd name="connsiteY43" fmla="*/ 193221 h 1847305"/>
              <a:gd name="connsiteX44" fmla="*/ 76200 w 953770"/>
              <a:gd name="connsiteY44" fmla="*/ 165463 h 1847305"/>
              <a:gd name="connsiteX45" fmla="*/ 30480 w 953770"/>
              <a:gd name="connsiteY45" fmla="*/ 140425 h 1847305"/>
              <a:gd name="connsiteX46" fmla="*/ 22860 w 953770"/>
              <a:gd name="connsiteY46" fmla="*/ 125185 h 1847305"/>
              <a:gd name="connsiteX47" fmla="*/ 11430 w 953770"/>
              <a:gd name="connsiteY47" fmla="*/ 117565 h 1847305"/>
              <a:gd name="connsiteX48" fmla="*/ 19050 w 953770"/>
              <a:gd name="connsiteY48" fmla="*/ 102325 h 1847305"/>
              <a:gd name="connsiteX49" fmla="*/ 30480 w 953770"/>
              <a:gd name="connsiteY49" fmla="*/ 113755 h 1847305"/>
              <a:gd name="connsiteX50" fmla="*/ 41910 w 953770"/>
              <a:gd name="connsiteY50" fmla="*/ 121375 h 1847305"/>
              <a:gd name="connsiteX51" fmla="*/ 88174 w 953770"/>
              <a:gd name="connsiteY51" fmla="*/ 119742 h 1847305"/>
              <a:gd name="connsiteX52" fmla="*/ 53340 w 953770"/>
              <a:gd name="connsiteY52" fmla="*/ 94705 h 1847305"/>
              <a:gd name="connsiteX53" fmla="*/ 49530 w 953770"/>
              <a:gd name="connsiteY53" fmla="*/ 75655 h 1847305"/>
              <a:gd name="connsiteX54" fmla="*/ 72390 w 953770"/>
              <a:gd name="connsiteY54" fmla="*/ 90895 h 1847305"/>
              <a:gd name="connsiteX55" fmla="*/ 83820 w 953770"/>
              <a:gd name="connsiteY55" fmla="*/ 68035 h 1847305"/>
              <a:gd name="connsiteX56" fmla="*/ 134983 w 953770"/>
              <a:gd name="connsiteY56" fmla="*/ 103414 h 1847305"/>
              <a:gd name="connsiteX57" fmla="*/ 118110 w 953770"/>
              <a:gd name="connsiteY57" fmla="*/ 71845 h 1847305"/>
              <a:gd name="connsiteX58" fmla="*/ 125730 w 953770"/>
              <a:gd name="connsiteY58" fmla="*/ 48985 h 1847305"/>
              <a:gd name="connsiteX59" fmla="*/ 171450 w 953770"/>
              <a:gd name="connsiteY59" fmla="*/ 74022 h 1847305"/>
              <a:gd name="connsiteX60" fmla="*/ 124641 w 953770"/>
              <a:gd name="connsiteY60" fmla="*/ 0 h 1847305"/>
              <a:gd name="connsiteX61" fmla="*/ 182880 w 953770"/>
              <a:gd name="connsiteY61" fmla="*/ 37555 h 1847305"/>
              <a:gd name="connsiteX62" fmla="*/ 211182 w 953770"/>
              <a:gd name="connsiteY62" fmla="*/ 49529 h 1847305"/>
              <a:gd name="connsiteX63" fmla="*/ 242207 w 953770"/>
              <a:gd name="connsiteY63" fmla="*/ 72390 h 1847305"/>
              <a:gd name="connsiteX64" fmla="*/ 283573 w 953770"/>
              <a:gd name="connsiteY64" fmla="*/ 101780 h 1847305"/>
              <a:gd name="connsiteX65" fmla="*/ 349431 w 953770"/>
              <a:gd name="connsiteY65" fmla="*/ 130084 h 1847305"/>
              <a:gd name="connsiteX66" fmla="*/ 389165 w 953770"/>
              <a:gd name="connsiteY66" fmla="*/ 156753 h 1847305"/>
              <a:gd name="connsiteX67" fmla="*/ 421277 w 953770"/>
              <a:gd name="connsiteY67" fmla="*/ 179069 h 1847305"/>
              <a:gd name="connsiteX68" fmla="*/ 457200 w 953770"/>
              <a:gd name="connsiteY68" fmla="*/ 207372 h 1847305"/>
              <a:gd name="connsiteX69" fmla="*/ 524147 w 953770"/>
              <a:gd name="connsiteY69" fmla="*/ 262890 h 1847305"/>
              <a:gd name="connsiteX70" fmla="*/ 555716 w 953770"/>
              <a:gd name="connsiteY70" fmla="*/ 292281 h 1847305"/>
              <a:gd name="connsiteX71" fmla="*/ 594360 w 953770"/>
              <a:gd name="connsiteY71" fmla="*/ 329292 h 1847305"/>
              <a:gd name="connsiteX72" fmla="*/ 622119 w 953770"/>
              <a:gd name="connsiteY72" fmla="*/ 367392 h 1847305"/>
              <a:gd name="connsiteX73" fmla="*/ 647700 w 953770"/>
              <a:gd name="connsiteY73" fmla="*/ 388075 h 1847305"/>
              <a:gd name="connsiteX74" fmla="*/ 678180 w 953770"/>
              <a:gd name="connsiteY74" fmla="*/ 433795 h 1847305"/>
              <a:gd name="connsiteX75" fmla="*/ 704850 w 953770"/>
              <a:gd name="connsiteY75" fmla="*/ 471895 h 1847305"/>
              <a:gd name="connsiteX76" fmla="*/ 741317 w 953770"/>
              <a:gd name="connsiteY76" fmla="*/ 547007 h 1847305"/>
              <a:gd name="connsiteX77" fmla="*/ 767987 w 953770"/>
              <a:gd name="connsiteY77" fmla="*/ 597625 h 1847305"/>
              <a:gd name="connsiteX78" fmla="*/ 798467 w 953770"/>
              <a:gd name="connsiteY78" fmla="*/ 648788 h 1847305"/>
              <a:gd name="connsiteX79" fmla="*/ 807176 w 953770"/>
              <a:gd name="connsiteY79" fmla="*/ 564968 h 1847305"/>
              <a:gd name="connsiteX80" fmla="*/ 801188 w 953770"/>
              <a:gd name="connsiteY80" fmla="*/ 499654 h 1847305"/>
              <a:gd name="connsiteX81" fmla="*/ 796290 w 953770"/>
              <a:gd name="connsiteY81" fmla="*/ 399505 h 1847305"/>
              <a:gd name="connsiteX82" fmla="*/ 792480 w 953770"/>
              <a:gd name="connsiteY82" fmla="*/ 334735 h 1847305"/>
              <a:gd name="connsiteX83" fmla="*/ 784860 w 953770"/>
              <a:gd name="connsiteY83" fmla="*/ 289015 h 1847305"/>
              <a:gd name="connsiteX84" fmla="*/ 788670 w 953770"/>
              <a:gd name="connsiteY84" fmla="*/ 193765 h 1847305"/>
              <a:gd name="connsiteX85" fmla="*/ 792480 w 953770"/>
              <a:gd name="connsiteY85" fmla="*/ 174715 h 1847305"/>
              <a:gd name="connsiteX86" fmla="*/ 800100 w 953770"/>
              <a:gd name="connsiteY86" fmla="*/ 197575 h 1847305"/>
              <a:gd name="connsiteX87" fmla="*/ 803910 w 953770"/>
              <a:gd name="connsiteY87" fmla="*/ 235675 h 1847305"/>
              <a:gd name="connsiteX88" fmla="*/ 807720 w 953770"/>
              <a:gd name="connsiteY88" fmla="*/ 266155 h 1847305"/>
              <a:gd name="connsiteX89" fmla="*/ 815340 w 953770"/>
              <a:gd name="connsiteY89" fmla="*/ 254725 h 1847305"/>
              <a:gd name="connsiteX90" fmla="*/ 826770 w 953770"/>
              <a:gd name="connsiteY90" fmla="*/ 224245 h 1847305"/>
              <a:gd name="connsiteX91" fmla="*/ 845820 w 953770"/>
              <a:gd name="connsiteY91" fmla="*/ 178525 h 1847305"/>
              <a:gd name="connsiteX92" fmla="*/ 853440 w 953770"/>
              <a:gd name="connsiteY92" fmla="*/ 193765 h 1847305"/>
              <a:gd name="connsiteX93" fmla="*/ 868680 w 953770"/>
              <a:gd name="connsiteY93" fmla="*/ 216625 h 1847305"/>
              <a:gd name="connsiteX94" fmla="*/ 876300 w 953770"/>
              <a:gd name="connsiteY94" fmla="*/ 197575 h 1847305"/>
              <a:gd name="connsiteX95" fmla="*/ 883920 w 953770"/>
              <a:gd name="connsiteY95" fmla="*/ 186145 h 1847305"/>
              <a:gd name="connsiteX96" fmla="*/ 887730 w 953770"/>
              <a:gd name="connsiteY96" fmla="*/ 235675 h 1847305"/>
              <a:gd name="connsiteX97" fmla="*/ 894806 w 953770"/>
              <a:gd name="connsiteY97" fmla="*/ 263434 h 1847305"/>
              <a:gd name="connsiteX98" fmla="*/ 906780 w 953770"/>
              <a:gd name="connsiteY98" fmla="*/ 224245 h 1847305"/>
              <a:gd name="connsiteX99" fmla="*/ 929640 w 953770"/>
              <a:gd name="connsiteY99" fmla="*/ 216625 h 1847305"/>
              <a:gd name="connsiteX100" fmla="*/ 933450 w 953770"/>
              <a:gd name="connsiteY100" fmla="*/ 205195 h 1847305"/>
              <a:gd name="connsiteX101" fmla="*/ 944880 w 953770"/>
              <a:gd name="connsiteY101" fmla="*/ 239485 h 1847305"/>
              <a:gd name="connsiteX102" fmla="*/ 951956 w 953770"/>
              <a:gd name="connsiteY102" fmla="*/ 308610 h 1847305"/>
              <a:gd name="connsiteX103" fmla="*/ 951412 w 953770"/>
              <a:gd name="connsiteY103" fmla="*/ 382633 h 1847305"/>
              <a:gd name="connsiteX104" fmla="*/ 952500 w 953770"/>
              <a:gd name="connsiteY104" fmla="*/ 468085 h 1847305"/>
              <a:gd name="connsiteX105" fmla="*/ 950867 w 953770"/>
              <a:gd name="connsiteY105" fmla="*/ 549728 h 1847305"/>
              <a:gd name="connsiteX106" fmla="*/ 945969 w 953770"/>
              <a:gd name="connsiteY106" fmla="*/ 643345 h 1847305"/>
              <a:gd name="connsiteX107" fmla="*/ 946513 w 953770"/>
              <a:gd name="connsiteY107" fmla="*/ 729342 h 1847305"/>
              <a:gd name="connsiteX108" fmla="*/ 938893 w 953770"/>
              <a:gd name="connsiteY108" fmla="*/ 785948 h 1847305"/>
              <a:gd name="connsiteX109" fmla="*/ 941070 w 953770"/>
              <a:gd name="connsiteY109" fmla="*/ 860515 h 1847305"/>
              <a:gd name="connsiteX110" fmla="*/ 933450 w 953770"/>
              <a:gd name="connsiteY110" fmla="*/ 932905 h 1847305"/>
              <a:gd name="connsiteX111" fmla="*/ 925830 w 953770"/>
              <a:gd name="connsiteY111" fmla="*/ 986245 h 1847305"/>
              <a:gd name="connsiteX112" fmla="*/ 929640 w 953770"/>
              <a:gd name="connsiteY112" fmla="*/ 1054825 h 1847305"/>
              <a:gd name="connsiteX113" fmla="*/ 927463 w 953770"/>
              <a:gd name="connsiteY113" fmla="*/ 1128303 h 1847305"/>
              <a:gd name="connsiteX114" fmla="*/ 917121 w 953770"/>
              <a:gd name="connsiteY114" fmla="*/ 1209402 h 1847305"/>
              <a:gd name="connsiteX115" fmla="*/ 917665 w 953770"/>
              <a:gd name="connsiteY115" fmla="*/ 1274172 h 1847305"/>
              <a:gd name="connsiteX116" fmla="*/ 907324 w 953770"/>
              <a:gd name="connsiteY116" fmla="*/ 1338942 h 1847305"/>
              <a:gd name="connsiteX117" fmla="*/ 910590 w 953770"/>
              <a:gd name="connsiteY117" fmla="*/ 1378675 h 1847305"/>
              <a:gd name="connsiteX118" fmla="*/ 902970 w 953770"/>
              <a:gd name="connsiteY118" fmla="*/ 1458141 h 1847305"/>
              <a:gd name="connsiteX119" fmla="*/ 898071 w 953770"/>
              <a:gd name="connsiteY119" fmla="*/ 1522911 h 1847305"/>
              <a:gd name="connsiteX120" fmla="*/ 896063 w 953770"/>
              <a:gd name="connsiteY120" fmla="*/ 1592233 h 1847305"/>
              <a:gd name="connsiteX121" fmla="*/ 803850 w 953770"/>
              <a:gd name="connsiteY121" fmla="*/ 1668922 h 1847305"/>
              <a:gd name="connsiteX122" fmla="*/ 643891 w 953770"/>
              <a:gd name="connsiteY122" fmla="*/ 1847305 h 1847305"/>
              <a:gd name="connsiteX123" fmla="*/ 643891 w 953770"/>
              <a:gd name="connsiteY123" fmla="*/ 1847305 h 1847305"/>
              <a:gd name="connsiteX0" fmla="*/ 643891 w 953770"/>
              <a:gd name="connsiteY0" fmla="*/ 1847305 h 1847305"/>
              <a:gd name="connsiteX1" fmla="*/ 692331 w 953770"/>
              <a:gd name="connsiteY1" fmla="*/ 1748789 h 1847305"/>
              <a:gd name="connsiteX2" fmla="*/ 699407 w 953770"/>
              <a:gd name="connsiteY2" fmla="*/ 1677488 h 1847305"/>
              <a:gd name="connsiteX3" fmla="*/ 717913 w 953770"/>
              <a:gd name="connsiteY3" fmla="*/ 1599111 h 1847305"/>
              <a:gd name="connsiteX4" fmla="*/ 730975 w 953770"/>
              <a:gd name="connsiteY4" fmla="*/ 1538151 h 1847305"/>
              <a:gd name="connsiteX5" fmla="*/ 725533 w 953770"/>
              <a:gd name="connsiteY5" fmla="*/ 1422217 h 1847305"/>
              <a:gd name="connsiteX6" fmla="*/ 729342 w 953770"/>
              <a:gd name="connsiteY6" fmla="*/ 1355815 h 1847305"/>
              <a:gd name="connsiteX7" fmla="*/ 725534 w 953770"/>
              <a:gd name="connsiteY7" fmla="*/ 1264919 h 1847305"/>
              <a:gd name="connsiteX8" fmla="*/ 717369 w 953770"/>
              <a:gd name="connsiteY8" fmla="*/ 1234440 h 1847305"/>
              <a:gd name="connsiteX9" fmla="*/ 724444 w 953770"/>
              <a:gd name="connsiteY9" fmla="*/ 1199061 h 1847305"/>
              <a:gd name="connsiteX10" fmla="*/ 716824 w 953770"/>
              <a:gd name="connsiteY10" fmla="*/ 1118506 h 1847305"/>
              <a:gd name="connsiteX11" fmla="*/ 715192 w 953770"/>
              <a:gd name="connsiteY11" fmla="*/ 1000397 h 1847305"/>
              <a:gd name="connsiteX12" fmla="*/ 709204 w 953770"/>
              <a:gd name="connsiteY12" fmla="*/ 943791 h 1847305"/>
              <a:gd name="connsiteX13" fmla="*/ 693420 w 953770"/>
              <a:gd name="connsiteY13" fmla="*/ 879565 h 1847305"/>
              <a:gd name="connsiteX14" fmla="*/ 685800 w 953770"/>
              <a:gd name="connsiteY14" fmla="*/ 856705 h 1847305"/>
              <a:gd name="connsiteX15" fmla="*/ 674370 w 953770"/>
              <a:gd name="connsiteY15" fmla="*/ 830035 h 1847305"/>
              <a:gd name="connsiteX16" fmla="*/ 666750 w 953770"/>
              <a:gd name="connsiteY16" fmla="*/ 814795 h 1847305"/>
              <a:gd name="connsiteX17" fmla="*/ 659130 w 953770"/>
              <a:gd name="connsiteY17" fmla="*/ 791935 h 1847305"/>
              <a:gd name="connsiteX18" fmla="*/ 655320 w 953770"/>
              <a:gd name="connsiteY18" fmla="*/ 776695 h 1847305"/>
              <a:gd name="connsiteX19" fmla="*/ 647700 w 953770"/>
              <a:gd name="connsiteY19" fmla="*/ 765265 h 1847305"/>
              <a:gd name="connsiteX20" fmla="*/ 640080 w 953770"/>
              <a:gd name="connsiteY20" fmla="*/ 734785 h 1847305"/>
              <a:gd name="connsiteX21" fmla="*/ 636270 w 953770"/>
              <a:gd name="connsiteY21" fmla="*/ 723355 h 1847305"/>
              <a:gd name="connsiteX22" fmla="*/ 632460 w 953770"/>
              <a:gd name="connsiteY22" fmla="*/ 708115 h 1847305"/>
              <a:gd name="connsiteX23" fmla="*/ 624840 w 953770"/>
              <a:gd name="connsiteY23" fmla="*/ 696685 h 1847305"/>
              <a:gd name="connsiteX24" fmla="*/ 621030 w 953770"/>
              <a:gd name="connsiteY24" fmla="*/ 681445 h 1847305"/>
              <a:gd name="connsiteX25" fmla="*/ 605790 w 953770"/>
              <a:gd name="connsiteY25" fmla="*/ 650965 h 1847305"/>
              <a:gd name="connsiteX26" fmla="*/ 586740 w 953770"/>
              <a:gd name="connsiteY26" fmla="*/ 620485 h 1847305"/>
              <a:gd name="connsiteX27" fmla="*/ 567690 w 953770"/>
              <a:gd name="connsiteY27" fmla="*/ 582385 h 1847305"/>
              <a:gd name="connsiteX28" fmla="*/ 567690 w 953770"/>
              <a:gd name="connsiteY28" fmla="*/ 582385 h 1847305"/>
              <a:gd name="connsiteX29" fmla="*/ 537210 w 953770"/>
              <a:gd name="connsiteY29" fmla="*/ 536665 h 1847305"/>
              <a:gd name="connsiteX30" fmla="*/ 518160 w 953770"/>
              <a:gd name="connsiteY30" fmla="*/ 502375 h 1847305"/>
              <a:gd name="connsiteX31" fmla="*/ 510540 w 953770"/>
              <a:gd name="connsiteY31" fmla="*/ 490945 h 1847305"/>
              <a:gd name="connsiteX32" fmla="*/ 468630 w 953770"/>
              <a:gd name="connsiteY32" fmla="*/ 452845 h 1847305"/>
              <a:gd name="connsiteX33" fmla="*/ 434340 w 953770"/>
              <a:gd name="connsiteY33" fmla="*/ 414745 h 1847305"/>
              <a:gd name="connsiteX34" fmla="*/ 403860 w 953770"/>
              <a:gd name="connsiteY34" fmla="*/ 388075 h 1847305"/>
              <a:gd name="connsiteX35" fmla="*/ 369570 w 953770"/>
              <a:gd name="connsiteY35" fmla="*/ 357595 h 1847305"/>
              <a:gd name="connsiteX36" fmla="*/ 342900 w 953770"/>
              <a:gd name="connsiteY36" fmla="*/ 342355 h 1847305"/>
              <a:gd name="connsiteX37" fmla="*/ 308610 w 953770"/>
              <a:gd name="connsiteY37" fmla="*/ 315685 h 1847305"/>
              <a:gd name="connsiteX38" fmla="*/ 281940 w 953770"/>
              <a:gd name="connsiteY38" fmla="*/ 300445 h 1847305"/>
              <a:gd name="connsiteX39" fmla="*/ 270510 w 953770"/>
              <a:gd name="connsiteY39" fmla="*/ 292825 h 1847305"/>
              <a:gd name="connsiteX40" fmla="*/ 224246 w 953770"/>
              <a:gd name="connsiteY40" fmla="*/ 261801 h 1847305"/>
              <a:gd name="connsiteX41" fmla="*/ 188323 w 953770"/>
              <a:gd name="connsiteY41" fmla="*/ 244927 h 1847305"/>
              <a:gd name="connsiteX42" fmla="*/ 163286 w 953770"/>
              <a:gd name="connsiteY42" fmla="*/ 212815 h 1847305"/>
              <a:gd name="connsiteX43" fmla="*/ 117566 w 953770"/>
              <a:gd name="connsiteY43" fmla="*/ 193221 h 1847305"/>
              <a:gd name="connsiteX44" fmla="*/ 76200 w 953770"/>
              <a:gd name="connsiteY44" fmla="*/ 165463 h 1847305"/>
              <a:gd name="connsiteX45" fmla="*/ 30480 w 953770"/>
              <a:gd name="connsiteY45" fmla="*/ 140425 h 1847305"/>
              <a:gd name="connsiteX46" fmla="*/ 22860 w 953770"/>
              <a:gd name="connsiteY46" fmla="*/ 125185 h 1847305"/>
              <a:gd name="connsiteX47" fmla="*/ 11430 w 953770"/>
              <a:gd name="connsiteY47" fmla="*/ 117565 h 1847305"/>
              <a:gd name="connsiteX48" fmla="*/ 19050 w 953770"/>
              <a:gd name="connsiteY48" fmla="*/ 102325 h 1847305"/>
              <a:gd name="connsiteX49" fmla="*/ 30480 w 953770"/>
              <a:gd name="connsiteY49" fmla="*/ 113755 h 1847305"/>
              <a:gd name="connsiteX50" fmla="*/ 41910 w 953770"/>
              <a:gd name="connsiteY50" fmla="*/ 121375 h 1847305"/>
              <a:gd name="connsiteX51" fmla="*/ 88174 w 953770"/>
              <a:gd name="connsiteY51" fmla="*/ 119742 h 1847305"/>
              <a:gd name="connsiteX52" fmla="*/ 53340 w 953770"/>
              <a:gd name="connsiteY52" fmla="*/ 94705 h 1847305"/>
              <a:gd name="connsiteX53" fmla="*/ 49530 w 953770"/>
              <a:gd name="connsiteY53" fmla="*/ 75655 h 1847305"/>
              <a:gd name="connsiteX54" fmla="*/ 72390 w 953770"/>
              <a:gd name="connsiteY54" fmla="*/ 90895 h 1847305"/>
              <a:gd name="connsiteX55" fmla="*/ 83820 w 953770"/>
              <a:gd name="connsiteY55" fmla="*/ 68035 h 1847305"/>
              <a:gd name="connsiteX56" fmla="*/ 134983 w 953770"/>
              <a:gd name="connsiteY56" fmla="*/ 103414 h 1847305"/>
              <a:gd name="connsiteX57" fmla="*/ 118110 w 953770"/>
              <a:gd name="connsiteY57" fmla="*/ 71845 h 1847305"/>
              <a:gd name="connsiteX58" fmla="*/ 125730 w 953770"/>
              <a:gd name="connsiteY58" fmla="*/ 48985 h 1847305"/>
              <a:gd name="connsiteX59" fmla="*/ 171450 w 953770"/>
              <a:gd name="connsiteY59" fmla="*/ 74022 h 1847305"/>
              <a:gd name="connsiteX60" fmla="*/ 124641 w 953770"/>
              <a:gd name="connsiteY60" fmla="*/ 0 h 1847305"/>
              <a:gd name="connsiteX61" fmla="*/ 182880 w 953770"/>
              <a:gd name="connsiteY61" fmla="*/ 37555 h 1847305"/>
              <a:gd name="connsiteX62" fmla="*/ 211182 w 953770"/>
              <a:gd name="connsiteY62" fmla="*/ 49529 h 1847305"/>
              <a:gd name="connsiteX63" fmla="*/ 242207 w 953770"/>
              <a:gd name="connsiteY63" fmla="*/ 72390 h 1847305"/>
              <a:gd name="connsiteX64" fmla="*/ 283573 w 953770"/>
              <a:gd name="connsiteY64" fmla="*/ 101780 h 1847305"/>
              <a:gd name="connsiteX65" fmla="*/ 349431 w 953770"/>
              <a:gd name="connsiteY65" fmla="*/ 130084 h 1847305"/>
              <a:gd name="connsiteX66" fmla="*/ 389165 w 953770"/>
              <a:gd name="connsiteY66" fmla="*/ 156753 h 1847305"/>
              <a:gd name="connsiteX67" fmla="*/ 421277 w 953770"/>
              <a:gd name="connsiteY67" fmla="*/ 179069 h 1847305"/>
              <a:gd name="connsiteX68" fmla="*/ 457200 w 953770"/>
              <a:gd name="connsiteY68" fmla="*/ 207372 h 1847305"/>
              <a:gd name="connsiteX69" fmla="*/ 524147 w 953770"/>
              <a:gd name="connsiteY69" fmla="*/ 262890 h 1847305"/>
              <a:gd name="connsiteX70" fmla="*/ 555716 w 953770"/>
              <a:gd name="connsiteY70" fmla="*/ 292281 h 1847305"/>
              <a:gd name="connsiteX71" fmla="*/ 594360 w 953770"/>
              <a:gd name="connsiteY71" fmla="*/ 329292 h 1847305"/>
              <a:gd name="connsiteX72" fmla="*/ 622119 w 953770"/>
              <a:gd name="connsiteY72" fmla="*/ 367392 h 1847305"/>
              <a:gd name="connsiteX73" fmla="*/ 647700 w 953770"/>
              <a:gd name="connsiteY73" fmla="*/ 388075 h 1847305"/>
              <a:gd name="connsiteX74" fmla="*/ 678180 w 953770"/>
              <a:gd name="connsiteY74" fmla="*/ 433795 h 1847305"/>
              <a:gd name="connsiteX75" fmla="*/ 704850 w 953770"/>
              <a:gd name="connsiteY75" fmla="*/ 471895 h 1847305"/>
              <a:gd name="connsiteX76" fmla="*/ 741317 w 953770"/>
              <a:gd name="connsiteY76" fmla="*/ 547007 h 1847305"/>
              <a:gd name="connsiteX77" fmla="*/ 767987 w 953770"/>
              <a:gd name="connsiteY77" fmla="*/ 597625 h 1847305"/>
              <a:gd name="connsiteX78" fmla="*/ 798467 w 953770"/>
              <a:gd name="connsiteY78" fmla="*/ 648788 h 1847305"/>
              <a:gd name="connsiteX79" fmla="*/ 807176 w 953770"/>
              <a:gd name="connsiteY79" fmla="*/ 564968 h 1847305"/>
              <a:gd name="connsiteX80" fmla="*/ 801188 w 953770"/>
              <a:gd name="connsiteY80" fmla="*/ 499654 h 1847305"/>
              <a:gd name="connsiteX81" fmla="*/ 796290 w 953770"/>
              <a:gd name="connsiteY81" fmla="*/ 399505 h 1847305"/>
              <a:gd name="connsiteX82" fmla="*/ 792480 w 953770"/>
              <a:gd name="connsiteY82" fmla="*/ 334735 h 1847305"/>
              <a:gd name="connsiteX83" fmla="*/ 784860 w 953770"/>
              <a:gd name="connsiteY83" fmla="*/ 289015 h 1847305"/>
              <a:gd name="connsiteX84" fmla="*/ 788670 w 953770"/>
              <a:gd name="connsiteY84" fmla="*/ 193765 h 1847305"/>
              <a:gd name="connsiteX85" fmla="*/ 792480 w 953770"/>
              <a:gd name="connsiteY85" fmla="*/ 174715 h 1847305"/>
              <a:gd name="connsiteX86" fmla="*/ 800100 w 953770"/>
              <a:gd name="connsiteY86" fmla="*/ 197575 h 1847305"/>
              <a:gd name="connsiteX87" fmla="*/ 803910 w 953770"/>
              <a:gd name="connsiteY87" fmla="*/ 235675 h 1847305"/>
              <a:gd name="connsiteX88" fmla="*/ 807720 w 953770"/>
              <a:gd name="connsiteY88" fmla="*/ 266155 h 1847305"/>
              <a:gd name="connsiteX89" fmla="*/ 815340 w 953770"/>
              <a:gd name="connsiteY89" fmla="*/ 254725 h 1847305"/>
              <a:gd name="connsiteX90" fmla="*/ 826770 w 953770"/>
              <a:gd name="connsiteY90" fmla="*/ 224245 h 1847305"/>
              <a:gd name="connsiteX91" fmla="*/ 845820 w 953770"/>
              <a:gd name="connsiteY91" fmla="*/ 178525 h 1847305"/>
              <a:gd name="connsiteX92" fmla="*/ 853440 w 953770"/>
              <a:gd name="connsiteY92" fmla="*/ 193765 h 1847305"/>
              <a:gd name="connsiteX93" fmla="*/ 868680 w 953770"/>
              <a:gd name="connsiteY93" fmla="*/ 216625 h 1847305"/>
              <a:gd name="connsiteX94" fmla="*/ 876300 w 953770"/>
              <a:gd name="connsiteY94" fmla="*/ 197575 h 1847305"/>
              <a:gd name="connsiteX95" fmla="*/ 883920 w 953770"/>
              <a:gd name="connsiteY95" fmla="*/ 186145 h 1847305"/>
              <a:gd name="connsiteX96" fmla="*/ 887730 w 953770"/>
              <a:gd name="connsiteY96" fmla="*/ 235675 h 1847305"/>
              <a:gd name="connsiteX97" fmla="*/ 894806 w 953770"/>
              <a:gd name="connsiteY97" fmla="*/ 263434 h 1847305"/>
              <a:gd name="connsiteX98" fmla="*/ 906780 w 953770"/>
              <a:gd name="connsiteY98" fmla="*/ 224245 h 1847305"/>
              <a:gd name="connsiteX99" fmla="*/ 929640 w 953770"/>
              <a:gd name="connsiteY99" fmla="*/ 216625 h 1847305"/>
              <a:gd name="connsiteX100" fmla="*/ 933450 w 953770"/>
              <a:gd name="connsiteY100" fmla="*/ 205195 h 1847305"/>
              <a:gd name="connsiteX101" fmla="*/ 944880 w 953770"/>
              <a:gd name="connsiteY101" fmla="*/ 239485 h 1847305"/>
              <a:gd name="connsiteX102" fmla="*/ 951956 w 953770"/>
              <a:gd name="connsiteY102" fmla="*/ 308610 h 1847305"/>
              <a:gd name="connsiteX103" fmla="*/ 951412 w 953770"/>
              <a:gd name="connsiteY103" fmla="*/ 382633 h 1847305"/>
              <a:gd name="connsiteX104" fmla="*/ 952500 w 953770"/>
              <a:gd name="connsiteY104" fmla="*/ 468085 h 1847305"/>
              <a:gd name="connsiteX105" fmla="*/ 950867 w 953770"/>
              <a:gd name="connsiteY105" fmla="*/ 549728 h 1847305"/>
              <a:gd name="connsiteX106" fmla="*/ 945969 w 953770"/>
              <a:gd name="connsiteY106" fmla="*/ 643345 h 1847305"/>
              <a:gd name="connsiteX107" fmla="*/ 946513 w 953770"/>
              <a:gd name="connsiteY107" fmla="*/ 729342 h 1847305"/>
              <a:gd name="connsiteX108" fmla="*/ 938893 w 953770"/>
              <a:gd name="connsiteY108" fmla="*/ 785948 h 1847305"/>
              <a:gd name="connsiteX109" fmla="*/ 941070 w 953770"/>
              <a:gd name="connsiteY109" fmla="*/ 860515 h 1847305"/>
              <a:gd name="connsiteX110" fmla="*/ 933450 w 953770"/>
              <a:gd name="connsiteY110" fmla="*/ 932905 h 1847305"/>
              <a:gd name="connsiteX111" fmla="*/ 925830 w 953770"/>
              <a:gd name="connsiteY111" fmla="*/ 986245 h 1847305"/>
              <a:gd name="connsiteX112" fmla="*/ 929640 w 953770"/>
              <a:gd name="connsiteY112" fmla="*/ 1054825 h 1847305"/>
              <a:gd name="connsiteX113" fmla="*/ 927463 w 953770"/>
              <a:gd name="connsiteY113" fmla="*/ 1128303 h 1847305"/>
              <a:gd name="connsiteX114" fmla="*/ 917121 w 953770"/>
              <a:gd name="connsiteY114" fmla="*/ 1209402 h 1847305"/>
              <a:gd name="connsiteX115" fmla="*/ 917665 w 953770"/>
              <a:gd name="connsiteY115" fmla="*/ 1274172 h 1847305"/>
              <a:gd name="connsiteX116" fmla="*/ 907324 w 953770"/>
              <a:gd name="connsiteY116" fmla="*/ 1338942 h 1847305"/>
              <a:gd name="connsiteX117" fmla="*/ 910590 w 953770"/>
              <a:gd name="connsiteY117" fmla="*/ 1378675 h 1847305"/>
              <a:gd name="connsiteX118" fmla="*/ 902970 w 953770"/>
              <a:gd name="connsiteY118" fmla="*/ 1458141 h 1847305"/>
              <a:gd name="connsiteX119" fmla="*/ 898071 w 953770"/>
              <a:gd name="connsiteY119" fmla="*/ 1522911 h 1847305"/>
              <a:gd name="connsiteX120" fmla="*/ 896063 w 953770"/>
              <a:gd name="connsiteY120" fmla="*/ 1592233 h 1847305"/>
              <a:gd name="connsiteX121" fmla="*/ 803850 w 953770"/>
              <a:gd name="connsiteY121" fmla="*/ 1668922 h 1847305"/>
              <a:gd name="connsiteX122" fmla="*/ 643891 w 953770"/>
              <a:gd name="connsiteY122" fmla="*/ 1847305 h 1847305"/>
              <a:gd name="connsiteX123" fmla="*/ 643891 w 953770"/>
              <a:gd name="connsiteY123" fmla="*/ 1847305 h 1847305"/>
              <a:gd name="connsiteX0" fmla="*/ 643891 w 953770"/>
              <a:gd name="connsiteY0" fmla="*/ 1847305 h 1847305"/>
              <a:gd name="connsiteX1" fmla="*/ 692331 w 953770"/>
              <a:gd name="connsiteY1" fmla="*/ 1748789 h 1847305"/>
              <a:gd name="connsiteX2" fmla="*/ 699407 w 953770"/>
              <a:gd name="connsiteY2" fmla="*/ 1677488 h 1847305"/>
              <a:gd name="connsiteX3" fmla="*/ 717913 w 953770"/>
              <a:gd name="connsiteY3" fmla="*/ 1599111 h 1847305"/>
              <a:gd name="connsiteX4" fmla="*/ 730975 w 953770"/>
              <a:gd name="connsiteY4" fmla="*/ 1538151 h 1847305"/>
              <a:gd name="connsiteX5" fmla="*/ 725533 w 953770"/>
              <a:gd name="connsiteY5" fmla="*/ 1422217 h 1847305"/>
              <a:gd name="connsiteX6" fmla="*/ 729342 w 953770"/>
              <a:gd name="connsiteY6" fmla="*/ 1355815 h 1847305"/>
              <a:gd name="connsiteX7" fmla="*/ 725534 w 953770"/>
              <a:gd name="connsiteY7" fmla="*/ 1264919 h 1847305"/>
              <a:gd name="connsiteX8" fmla="*/ 717369 w 953770"/>
              <a:gd name="connsiteY8" fmla="*/ 1234440 h 1847305"/>
              <a:gd name="connsiteX9" fmla="*/ 724444 w 953770"/>
              <a:gd name="connsiteY9" fmla="*/ 1199061 h 1847305"/>
              <a:gd name="connsiteX10" fmla="*/ 716824 w 953770"/>
              <a:gd name="connsiteY10" fmla="*/ 1118506 h 1847305"/>
              <a:gd name="connsiteX11" fmla="*/ 715192 w 953770"/>
              <a:gd name="connsiteY11" fmla="*/ 1000397 h 1847305"/>
              <a:gd name="connsiteX12" fmla="*/ 709204 w 953770"/>
              <a:gd name="connsiteY12" fmla="*/ 943791 h 1847305"/>
              <a:gd name="connsiteX13" fmla="*/ 693420 w 953770"/>
              <a:gd name="connsiteY13" fmla="*/ 879565 h 1847305"/>
              <a:gd name="connsiteX14" fmla="*/ 685800 w 953770"/>
              <a:gd name="connsiteY14" fmla="*/ 856705 h 1847305"/>
              <a:gd name="connsiteX15" fmla="*/ 674370 w 953770"/>
              <a:gd name="connsiteY15" fmla="*/ 830035 h 1847305"/>
              <a:gd name="connsiteX16" fmla="*/ 666750 w 953770"/>
              <a:gd name="connsiteY16" fmla="*/ 814795 h 1847305"/>
              <a:gd name="connsiteX17" fmla="*/ 659130 w 953770"/>
              <a:gd name="connsiteY17" fmla="*/ 791935 h 1847305"/>
              <a:gd name="connsiteX18" fmla="*/ 655320 w 953770"/>
              <a:gd name="connsiteY18" fmla="*/ 776695 h 1847305"/>
              <a:gd name="connsiteX19" fmla="*/ 647700 w 953770"/>
              <a:gd name="connsiteY19" fmla="*/ 765265 h 1847305"/>
              <a:gd name="connsiteX20" fmla="*/ 640080 w 953770"/>
              <a:gd name="connsiteY20" fmla="*/ 734785 h 1847305"/>
              <a:gd name="connsiteX21" fmla="*/ 636270 w 953770"/>
              <a:gd name="connsiteY21" fmla="*/ 723355 h 1847305"/>
              <a:gd name="connsiteX22" fmla="*/ 632460 w 953770"/>
              <a:gd name="connsiteY22" fmla="*/ 708115 h 1847305"/>
              <a:gd name="connsiteX23" fmla="*/ 624840 w 953770"/>
              <a:gd name="connsiteY23" fmla="*/ 696685 h 1847305"/>
              <a:gd name="connsiteX24" fmla="*/ 621030 w 953770"/>
              <a:gd name="connsiteY24" fmla="*/ 681445 h 1847305"/>
              <a:gd name="connsiteX25" fmla="*/ 605790 w 953770"/>
              <a:gd name="connsiteY25" fmla="*/ 650965 h 1847305"/>
              <a:gd name="connsiteX26" fmla="*/ 586740 w 953770"/>
              <a:gd name="connsiteY26" fmla="*/ 620485 h 1847305"/>
              <a:gd name="connsiteX27" fmla="*/ 567690 w 953770"/>
              <a:gd name="connsiteY27" fmla="*/ 582385 h 1847305"/>
              <a:gd name="connsiteX28" fmla="*/ 567690 w 953770"/>
              <a:gd name="connsiteY28" fmla="*/ 582385 h 1847305"/>
              <a:gd name="connsiteX29" fmla="*/ 537210 w 953770"/>
              <a:gd name="connsiteY29" fmla="*/ 536665 h 1847305"/>
              <a:gd name="connsiteX30" fmla="*/ 518160 w 953770"/>
              <a:gd name="connsiteY30" fmla="*/ 502375 h 1847305"/>
              <a:gd name="connsiteX31" fmla="*/ 510540 w 953770"/>
              <a:gd name="connsiteY31" fmla="*/ 490945 h 1847305"/>
              <a:gd name="connsiteX32" fmla="*/ 468630 w 953770"/>
              <a:gd name="connsiteY32" fmla="*/ 452845 h 1847305"/>
              <a:gd name="connsiteX33" fmla="*/ 434340 w 953770"/>
              <a:gd name="connsiteY33" fmla="*/ 414745 h 1847305"/>
              <a:gd name="connsiteX34" fmla="*/ 403860 w 953770"/>
              <a:gd name="connsiteY34" fmla="*/ 388075 h 1847305"/>
              <a:gd name="connsiteX35" fmla="*/ 369570 w 953770"/>
              <a:gd name="connsiteY35" fmla="*/ 357595 h 1847305"/>
              <a:gd name="connsiteX36" fmla="*/ 342900 w 953770"/>
              <a:gd name="connsiteY36" fmla="*/ 342355 h 1847305"/>
              <a:gd name="connsiteX37" fmla="*/ 308610 w 953770"/>
              <a:gd name="connsiteY37" fmla="*/ 315685 h 1847305"/>
              <a:gd name="connsiteX38" fmla="*/ 281940 w 953770"/>
              <a:gd name="connsiteY38" fmla="*/ 300445 h 1847305"/>
              <a:gd name="connsiteX39" fmla="*/ 270510 w 953770"/>
              <a:gd name="connsiteY39" fmla="*/ 292825 h 1847305"/>
              <a:gd name="connsiteX40" fmla="*/ 224246 w 953770"/>
              <a:gd name="connsiteY40" fmla="*/ 261801 h 1847305"/>
              <a:gd name="connsiteX41" fmla="*/ 188323 w 953770"/>
              <a:gd name="connsiteY41" fmla="*/ 244927 h 1847305"/>
              <a:gd name="connsiteX42" fmla="*/ 163286 w 953770"/>
              <a:gd name="connsiteY42" fmla="*/ 212815 h 1847305"/>
              <a:gd name="connsiteX43" fmla="*/ 117566 w 953770"/>
              <a:gd name="connsiteY43" fmla="*/ 193221 h 1847305"/>
              <a:gd name="connsiteX44" fmla="*/ 76200 w 953770"/>
              <a:gd name="connsiteY44" fmla="*/ 165463 h 1847305"/>
              <a:gd name="connsiteX45" fmla="*/ 30480 w 953770"/>
              <a:gd name="connsiteY45" fmla="*/ 140425 h 1847305"/>
              <a:gd name="connsiteX46" fmla="*/ 22860 w 953770"/>
              <a:gd name="connsiteY46" fmla="*/ 125185 h 1847305"/>
              <a:gd name="connsiteX47" fmla="*/ 11430 w 953770"/>
              <a:gd name="connsiteY47" fmla="*/ 117565 h 1847305"/>
              <a:gd name="connsiteX48" fmla="*/ 19050 w 953770"/>
              <a:gd name="connsiteY48" fmla="*/ 102325 h 1847305"/>
              <a:gd name="connsiteX49" fmla="*/ 30480 w 953770"/>
              <a:gd name="connsiteY49" fmla="*/ 113755 h 1847305"/>
              <a:gd name="connsiteX50" fmla="*/ 41910 w 953770"/>
              <a:gd name="connsiteY50" fmla="*/ 121375 h 1847305"/>
              <a:gd name="connsiteX51" fmla="*/ 88174 w 953770"/>
              <a:gd name="connsiteY51" fmla="*/ 119742 h 1847305"/>
              <a:gd name="connsiteX52" fmla="*/ 53340 w 953770"/>
              <a:gd name="connsiteY52" fmla="*/ 94705 h 1847305"/>
              <a:gd name="connsiteX53" fmla="*/ 49530 w 953770"/>
              <a:gd name="connsiteY53" fmla="*/ 75655 h 1847305"/>
              <a:gd name="connsiteX54" fmla="*/ 72390 w 953770"/>
              <a:gd name="connsiteY54" fmla="*/ 90895 h 1847305"/>
              <a:gd name="connsiteX55" fmla="*/ 83820 w 953770"/>
              <a:gd name="connsiteY55" fmla="*/ 68035 h 1847305"/>
              <a:gd name="connsiteX56" fmla="*/ 134983 w 953770"/>
              <a:gd name="connsiteY56" fmla="*/ 103414 h 1847305"/>
              <a:gd name="connsiteX57" fmla="*/ 118110 w 953770"/>
              <a:gd name="connsiteY57" fmla="*/ 71845 h 1847305"/>
              <a:gd name="connsiteX58" fmla="*/ 125730 w 953770"/>
              <a:gd name="connsiteY58" fmla="*/ 48985 h 1847305"/>
              <a:gd name="connsiteX59" fmla="*/ 171450 w 953770"/>
              <a:gd name="connsiteY59" fmla="*/ 74022 h 1847305"/>
              <a:gd name="connsiteX60" fmla="*/ 124641 w 953770"/>
              <a:gd name="connsiteY60" fmla="*/ 0 h 1847305"/>
              <a:gd name="connsiteX61" fmla="*/ 182880 w 953770"/>
              <a:gd name="connsiteY61" fmla="*/ 37555 h 1847305"/>
              <a:gd name="connsiteX62" fmla="*/ 211182 w 953770"/>
              <a:gd name="connsiteY62" fmla="*/ 49529 h 1847305"/>
              <a:gd name="connsiteX63" fmla="*/ 242207 w 953770"/>
              <a:gd name="connsiteY63" fmla="*/ 72390 h 1847305"/>
              <a:gd name="connsiteX64" fmla="*/ 283573 w 953770"/>
              <a:gd name="connsiteY64" fmla="*/ 101780 h 1847305"/>
              <a:gd name="connsiteX65" fmla="*/ 349431 w 953770"/>
              <a:gd name="connsiteY65" fmla="*/ 130084 h 1847305"/>
              <a:gd name="connsiteX66" fmla="*/ 389165 w 953770"/>
              <a:gd name="connsiteY66" fmla="*/ 156753 h 1847305"/>
              <a:gd name="connsiteX67" fmla="*/ 421277 w 953770"/>
              <a:gd name="connsiteY67" fmla="*/ 179069 h 1847305"/>
              <a:gd name="connsiteX68" fmla="*/ 457200 w 953770"/>
              <a:gd name="connsiteY68" fmla="*/ 207372 h 1847305"/>
              <a:gd name="connsiteX69" fmla="*/ 524147 w 953770"/>
              <a:gd name="connsiteY69" fmla="*/ 262890 h 1847305"/>
              <a:gd name="connsiteX70" fmla="*/ 555716 w 953770"/>
              <a:gd name="connsiteY70" fmla="*/ 292281 h 1847305"/>
              <a:gd name="connsiteX71" fmla="*/ 594360 w 953770"/>
              <a:gd name="connsiteY71" fmla="*/ 329292 h 1847305"/>
              <a:gd name="connsiteX72" fmla="*/ 622119 w 953770"/>
              <a:gd name="connsiteY72" fmla="*/ 367392 h 1847305"/>
              <a:gd name="connsiteX73" fmla="*/ 647700 w 953770"/>
              <a:gd name="connsiteY73" fmla="*/ 388075 h 1847305"/>
              <a:gd name="connsiteX74" fmla="*/ 678180 w 953770"/>
              <a:gd name="connsiteY74" fmla="*/ 433795 h 1847305"/>
              <a:gd name="connsiteX75" fmla="*/ 704850 w 953770"/>
              <a:gd name="connsiteY75" fmla="*/ 471895 h 1847305"/>
              <a:gd name="connsiteX76" fmla="*/ 741317 w 953770"/>
              <a:gd name="connsiteY76" fmla="*/ 547007 h 1847305"/>
              <a:gd name="connsiteX77" fmla="*/ 767987 w 953770"/>
              <a:gd name="connsiteY77" fmla="*/ 597625 h 1847305"/>
              <a:gd name="connsiteX78" fmla="*/ 798467 w 953770"/>
              <a:gd name="connsiteY78" fmla="*/ 648788 h 1847305"/>
              <a:gd name="connsiteX79" fmla="*/ 807176 w 953770"/>
              <a:gd name="connsiteY79" fmla="*/ 564968 h 1847305"/>
              <a:gd name="connsiteX80" fmla="*/ 801188 w 953770"/>
              <a:gd name="connsiteY80" fmla="*/ 499654 h 1847305"/>
              <a:gd name="connsiteX81" fmla="*/ 796290 w 953770"/>
              <a:gd name="connsiteY81" fmla="*/ 399505 h 1847305"/>
              <a:gd name="connsiteX82" fmla="*/ 792480 w 953770"/>
              <a:gd name="connsiteY82" fmla="*/ 334735 h 1847305"/>
              <a:gd name="connsiteX83" fmla="*/ 784860 w 953770"/>
              <a:gd name="connsiteY83" fmla="*/ 289015 h 1847305"/>
              <a:gd name="connsiteX84" fmla="*/ 788670 w 953770"/>
              <a:gd name="connsiteY84" fmla="*/ 193765 h 1847305"/>
              <a:gd name="connsiteX85" fmla="*/ 792480 w 953770"/>
              <a:gd name="connsiteY85" fmla="*/ 174715 h 1847305"/>
              <a:gd name="connsiteX86" fmla="*/ 800100 w 953770"/>
              <a:gd name="connsiteY86" fmla="*/ 197575 h 1847305"/>
              <a:gd name="connsiteX87" fmla="*/ 803910 w 953770"/>
              <a:gd name="connsiteY87" fmla="*/ 235675 h 1847305"/>
              <a:gd name="connsiteX88" fmla="*/ 807720 w 953770"/>
              <a:gd name="connsiteY88" fmla="*/ 266155 h 1847305"/>
              <a:gd name="connsiteX89" fmla="*/ 815340 w 953770"/>
              <a:gd name="connsiteY89" fmla="*/ 254725 h 1847305"/>
              <a:gd name="connsiteX90" fmla="*/ 826770 w 953770"/>
              <a:gd name="connsiteY90" fmla="*/ 224245 h 1847305"/>
              <a:gd name="connsiteX91" fmla="*/ 845820 w 953770"/>
              <a:gd name="connsiteY91" fmla="*/ 178525 h 1847305"/>
              <a:gd name="connsiteX92" fmla="*/ 853440 w 953770"/>
              <a:gd name="connsiteY92" fmla="*/ 193765 h 1847305"/>
              <a:gd name="connsiteX93" fmla="*/ 868680 w 953770"/>
              <a:gd name="connsiteY93" fmla="*/ 216625 h 1847305"/>
              <a:gd name="connsiteX94" fmla="*/ 876300 w 953770"/>
              <a:gd name="connsiteY94" fmla="*/ 197575 h 1847305"/>
              <a:gd name="connsiteX95" fmla="*/ 883920 w 953770"/>
              <a:gd name="connsiteY95" fmla="*/ 186145 h 1847305"/>
              <a:gd name="connsiteX96" fmla="*/ 887730 w 953770"/>
              <a:gd name="connsiteY96" fmla="*/ 235675 h 1847305"/>
              <a:gd name="connsiteX97" fmla="*/ 894806 w 953770"/>
              <a:gd name="connsiteY97" fmla="*/ 263434 h 1847305"/>
              <a:gd name="connsiteX98" fmla="*/ 906780 w 953770"/>
              <a:gd name="connsiteY98" fmla="*/ 224245 h 1847305"/>
              <a:gd name="connsiteX99" fmla="*/ 929640 w 953770"/>
              <a:gd name="connsiteY99" fmla="*/ 216625 h 1847305"/>
              <a:gd name="connsiteX100" fmla="*/ 933450 w 953770"/>
              <a:gd name="connsiteY100" fmla="*/ 205195 h 1847305"/>
              <a:gd name="connsiteX101" fmla="*/ 944880 w 953770"/>
              <a:gd name="connsiteY101" fmla="*/ 239485 h 1847305"/>
              <a:gd name="connsiteX102" fmla="*/ 951956 w 953770"/>
              <a:gd name="connsiteY102" fmla="*/ 308610 h 1847305"/>
              <a:gd name="connsiteX103" fmla="*/ 951412 w 953770"/>
              <a:gd name="connsiteY103" fmla="*/ 382633 h 1847305"/>
              <a:gd name="connsiteX104" fmla="*/ 952500 w 953770"/>
              <a:gd name="connsiteY104" fmla="*/ 468085 h 1847305"/>
              <a:gd name="connsiteX105" fmla="*/ 950867 w 953770"/>
              <a:gd name="connsiteY105" fmla="*/ 549728 h 1847305"/>
              <a:gd name="connsiteX106" fmla="*/ 945969 w 953770"/>
              <a:gd name="connsiteY106" fmla="*/ 643345 h 1847305"/>
              <a:gd name="connsiteX107" fmla="*/ 946513 w 953770"/>
              <a:gd name="connsiteY107" fmla="*/ 729342 h 1847305"/>
              <a:gd name="connsiteX108" fmla="*/ 938893 w 953770"/>
              <a:gd name="connsiteY108" fmla="*/ 785948 h 1847305"/>
              <a:gd name="connsiteX109" fmla="*/ 941070 w 953770"/>
              <a:gd name="connsiteY109" fmla="*/ 860515 h 1847305"/>
              <a:gd name="connsiteX110" fmla="*/ 933450 w 953770"/>
              <a:gd name="connsiteY110" fmla="*/ 932905 h 1847305"/>
              <a:gd name="connsiteX111" fmla="*/ 925830 w 953770"/>
              <a:gd name="connsiteY111" fmla="*/ 986245 h 1847305"/>
              <a:gd name="connsiteX112" fmla="*/ 929640 w 953770"/>
              <a:gd name="connsiteY112" fmla="*/ 1054825 h 1847305"/>
              <a:gd name="connsiteX113" fmla="*/ 927463 w 953770"/>
              <a:gd name="connsiteY113" fmla="*/ 1128303 h 1847305"/>
              <a:gd name="connsiteX114" fmla="*/ 917121 w 953770"/>
              <a:gd name="connsiteY114" fmla="*/ 1209402 h 1847305"/>
              <a:gd name="connsiteX115" fmla="*/ 917665 w 953770"/>
              <a:gd name="connsiteY115" fmla="*/ 1274172 h 1847305"/>
              <a:gd name="connsiteX116" fmla="*/ 907324 w 953770"/>
              <a:gd name="connsiteY116" fmla="*/ 1338942 h 1847305"/>
              <a:gd name="connsiteX117" fmla="*/ 910590 w 953770"/>
              <a:gd name="connsiteY117" fmla="*/ 1378675 h 1847305"/>
              <a:gd name="connsiteX118" fmla="*/ 902970 w 953770"/>
              <a:gd name="connsiteY118" fmla="*/ 1458141 h 1847305"/>
              <a:gd name="connsiteX119" fmla="*/ 898071 w 953770"/>
              <a:gd name="connsiteY119" fmla="*/ 1522911 h 1847305"/>
              <a:gd name="connsiteX120" fmla="*/ 896063 w 953770"/>
              <a:gd name="connsiteY120" fmla="*/ 1592233 h 1847305"/>
              <a:gd name="connsiteX121" fmla="*/ 803850 w 953770"/>
              <a:gd name="connsiteY121" fmla="*/ 1668922 h 1847305"/>
              <a:gd name="connsiteX122" fmla="*/ 643891 w 953770"/>
              <a:gd name="connsiteY122" fmla="*/ 1847305 h 1847305"/>
              <a:gd name="connsiteX123" fmla="*/ 643891 w 953770"/>
              <a:gd name="connsiteY123" fmla="*/ 1847305 h 1847305"/>
              <a:gd name="connsiteX0" fmla="*/ 643891 w 953770"/>
              <a:gd name="connsiteY0" fmla="*/ 1847305 h 1847305"/>
              <a:gd name="connsiteX1" fmla="*/ 692331 w 953770"/>
              <a:gd name="connsiteY1" fmla="*/ 1748789 h 1847305"/>
              <a:gd name="connsiteX2" fmla="*/ 699407 w 953770"/>
              <a:gd name="connsiteY2" fmla="*/ 1677488 h 1847305"/>
              <a:gd name="connsiteX3" fmla="*/ 717913 w 953770"/>
              <a:gd name="connsiteY3" fmla="*/ 1599111 h 1847305"/>
              <a:gd name="connsiteX4" fmla="*/ 730975 w 953770"/>
              <a:gd name="connsiteY4" fmla="*/ 1538151 h 1847305"/>
              <a:gd name="connsiteX5" fmla="*/ 725533 w 953770"/>
              <a:gd name="connsiteY5" fmla="*/ 1422217 h 1847305"/>
              <a:gd name="connsiteX6" fmla="*/ 729342 w 953770"/>
              <a:gd name="connsiteY6" fmla="*/ 1355815 h 1847305"/>
              <a:gd name="connsiteX7" fmla="*/ 725534 w 953770"/>
              <a:gd name="connsiteY7" fmla="*/ 1264919 h 1847305"/>
              <a:gd name="connsiteX8" fmla="*/ 717369 w 953770"/>
              <a:gd name="connsiteY8" fmla="*/ 1234440 h 1847305"/>
              <a:gd name="connsiteX9" fmla="*/ 724444 w 953770"/>
              <a:gd name="connsiteY9" fmla="*/ 1199061 h 1847305"/>
              <a:gd name="connsiteX10" fmla="*/ 716824 w 953770"/>
              <a:gd name="connsiteY10" fmla="*/ 1118506 h 1847305"/>
              <a:gd name="connsiteX11" fmla="*/ 715192 w 953770"/>
              <a:gd name="connsiteY11" fmla="*/ 1000397 h 1847305"/>
              <a:gd name="connsiteX12" fmla="*/ 709204 w 953770"/>
              <a:gd name="connsiteY12" fmla="*/ 943791 h 1847305"/>
              <a:gd name="connsiteX13" fmla="*/ 693420 w 953770"/>
              <a:gd name="connsiteY13" fmla="*/ 879565 h 1847305"/>
              <a:gd name="connsiteX14" fmla="*/ 685800 w 953770"/>
              <a:gd name="connsiteY14" fmla="*/ 856705 h 1847305"/>
              <a:gd name="connsiteX15" fmla="*/ 674370 w 953770"/>
              <a:gd name="connsiteY15" fmla="*/ 830035 h 1847305"/>
              <a:gd name="connsiteX16" fmla="*/ 666750 w 953770"/>
              <a:gd name="connsiteY16" fmla="*/ 814795 h 1847305"/>
              <a:gd name="connsiteX17" fmla="*/ 659130 w 953770"/>
              <a:gd name="connsiteY17" fmla="*/ 791935 h 1847305"/>
              <a:gd name="connsiteX18" fmla="*/ 655320 w 953770"/>
              <a:gd name="connsiteY18" fmla="*/ 776695 h 1847305"/>
              <a:gd name="connsiteX19" fmla="*/ 647700 w 953770"/>
              <a:gd name="connsiteY19" fmla="*/ 765265 h 1847305"/>
              <a:gd name="connsiteX20" fmla="*/ 640080 w 953770"/>
              <a:gd name="connsiteY20" fmla="*/ 734785 h 1847305"/>
              <a:gd name="connsiteX21" fmla="*/ 636270 w 953770"/>
              <a:gd name="connsiteY21" fmla="*/ 723355 h 1847305"/>
              <a:gd name="connsiteX22" fmla="*/ 632460 w 953770"/>
              <a:gd name="connsiteY22" fmla="*/ 708115 h 1847305"/>
              <a:gd name="connsiteX23" fmla="*/ 624840 w 953770"/>
              <a:gd name="connsiteY23" fmla="*/ 696685 h 1847305"/>
              <a:gd name="connsiteX24" fmla="*/ 621030 w 953770"/>
              <a:gd name="connsiteY24" fmla="*/ 681445 h 1847305"/>
              <a:gd name="connsiteX25" fmla="*/ 605790 w 953770"/>
              <a:gd name="connsiteY25" fmla="*/ 650965 h 1847305"/>
              <a:gd name="connsiteX26" fmla="*/ 586740 w 953770"/>
              <a:gd name="connsiteY26" fmla="*/ 620485 h 1847305"/>
              <a:gd name="connsiteX27" fmla="*/ 567690 w 953770"/>
              <a:gd name="connsiteY27" fmla="*/ 582385 h 1847305"/>
              <a:gd name="connsiteX28" fmla="*/ 567690 w 953770"/>
              <a:gd name="connsiteY28" fmla="*/ 582385 h 1847305"/>
              <a:gd name="connsiteX29" fmla="*/ 537210 w 953770"/>
              <a:gd name="connsiteY29" fmla="*/ 536665 h 1847305"/>
              <a:gd name="connsiteX30" fmla="*/ 518160 w 953770"/>
              <a:gd name="connsiteY30" fmla="*/ 502375 h 1847305"/>
              <a:gd name="connsiteX31" fmla="*/ 510540 w 953770"/>
              <a:gd name="connsiteY31" fmla="*/ 490945 h 1847305"/>
              <a:gd name="connsiteX32" fmla="*/ 468630 w 953770"/>
              <a:gd name="connsiteY32" fmla="*/ 452845 h 1847305"/>
              <a:gd name="connsiteX33" fmla="*/ 434340 w 953770"/>
              <a:gd name="connsiteY33" fmla="*/ 414745 h 1847305"/>
              <a:gd name="connsiteX34" fmla="*/ 403860 w 953770"/>
              <a:gd name="connsiteY34" fmla="*/ 388075 h 1847305"/>
              <a:gd name="connsiteX35" fmla="*/ 369570 w 953770"/>
              <a:gd name="connsiteY35" fmla="*/ 357595 h 1847305"/>
              <a:gd name="connsiteX36" fmla="*/ 342900 w 953770"/>
              <a:gd name="connsiteY36" fmla="*/ 342355 h 1847305"/>
              <a:gd name="connsiteX37" fmla="*/ 308610 w 953770"/>
              <a:gd name="connsiteY37" fmla="*/ 315685 h 1847305"/>
              <a:gd name="connsiteX38" fmla="*/ 281940 w 953770"/>
              <a:gd name="connsiteY38" fmla="*/ 300445 h 1847305"/>
              <a:gd name="connsiteX39" fmla="*/ 270510 w 953770"/>
              <a:gd name="connsiteY39" fmla="*/ 292825 h 1847305"/>
              <a:gd name="connsiteX40" fmla="*/ 224246 w 953770"/>
              <a:gd name="connsiteY40" fmla="*/ 261801 h 1847305"/>
              <a:gd name="connsiteX41" fmla="*/ 188323 w 953770"/>
              <a:gd name="connsiteY41" fmla="*/ 244927 h 1847305"/>
              <a:gd name="connsiteX42" fmla="*/ 163286 w 953770"/>
              <a:gd name="connsiteY42" fmla="*/ 212815 h 1847305"/>
              <a:gd name="connsiteX43" fmla="*/ 117566 w 953770"/>
              <a:gd name="connsiteY43" fmla="*/ 193221 h 1847305"/>
              <a:gd name="connsiteX44" fmla="*/ 76200 w 953770"/>
              <a:gd name="connsiteY44" fmla="*/ 165463 h 1847305"/>
              <a:gd name="connsiteX45" fmla="*/ 30480 w 953770"/>
              <a:gd name="connsiteY45" fmla="*/ 140425 h 1847305"/>
              <a:gd name="connsiteX46" fmla="*/ 22860 w 953770"/>
              <a:gd name="connsiteY46" fmla="*/ 125185 h 1847305"/>
              <a:gd name="connsiteX47" fmla="*/ 11430 w 953770"/>
              <a:gd name="connsiteY47" fmla="*/ 117565 h 1847305"/>
              <a:gd name="connsiteX48" fmla="*/ 19050 w 953770"/>
              <a:gd name="connsiteY48" fmla="*/ 102325 h 1847305"/>
              <a:gd name="connsiteX49" fmla="*/ 30480 w 953770"/>
              <a:gd name="connsiteY49" fmla="*/ 113755 h 1847305"/>
              <a:gd name="connsiteX50" fmla="*/ 41910 w 953770"/>
              <a:gd name="connsiteY50" fmla="*/ 121375 h 1847305"/>
              <a:gd name="connsiteX51" fmla="*/ 88174 w 953770"/>
              <a:gd name="connsiteY51" fmla="*/ 119742 h 1847305"/>
              <a:gd name="connsiteX52" fmla="*/ 53340 w 953770"/>
              <a:gd name="connsiteY52" fmla="*/ 94705 h 1847305"/>
              <a:gd name="connsiteX53" fmla="*/ 49530 w 953770"/>
              <a:gd name="connsiteY53" fmla="*/ 75655 h 1847305"/>
              <a:gd name="connsiteX54" fmla="*/ 72390 w 953770"/>
              <a:gd name="connsiteY54" fmla="*/ 90895 h 1847305"/>
              <a:gd name="connsiteX55" fmla="*/ 83820 w 953770"/>
              <a:gd name="connsiteY55" fmla="*/ 68035 h 1847305"/>
              <a:gd name="connsiteX56" fmla="*/ 134983 w 953770"/>
              <a:gd name="connsiteY56" fmla="*/ 103414 h 1847305"/>
              <a:gd name="connsiteX57" fmla="*/ 118110 w 953770"/>
              <a:gd name="connsiteY57" fmla="*/ 71845 h 1847305"/>
              <a:gd name="connsiteX58" fmla="*/ 125730 w 953770"/>
              <a:gd name="connsiteY58" fmla="*/ 48985 h 1847305"/>
              <a:gd name="connsiteX59" fmla="*/ 171450 w 953770"/>
              <a:gd name="connsiteY59" fmla="*/ 74022 h 1847305"/>
              <a:gd name="connsiteX60" fmla="*/ 124641 w 953770"/>
              <a:gd name="connsiteY60" fmla="*/ 0 h 1847305"/>
              <a:gd name="connsiteX61" fmla="*/ 182880 w 953770"/>
              <a:gd name="connsiteY61" fmla="*/ 37555 h 1847305"/>
              <a:gd name="connsiteX62" fmla="*/ 211182 w 953770"/>
              <a:gd name="connsiteY62" fmla="*/ 49529 h 1847305"/>
              <a:gd name="connsiteX63" fmla="*/ 242207 w 953770"/>
              <a:gd name="connsiteY63" fmla="*/ 72390 h 1847305"/>
              <a:gd name="connsiteX64" fmla="*/ 283573 w 953770"/>
              <a:gd name="connsiteY64" fmla="*/ 101780 h 1847305"/>
              <a:gd name="connsiteX65" fmla="*/ 349431 w 953770"/>
              <a:gd name="connsiteY65" fmla="*/ 130084 h 1847305"/>
              <a:gd name="connsiteX66" fmla="*/ 389165 w 953770"/>
              <a:gd name="connsiteY66" fmla="*/ 156753 h 1847305"/>
              <a:gd name="connsiteX67" fmla="*/ 421277 w 953770"/>
              <a:gd name="connsiteY67" fmla="*/ 179069 h 1847305"/>
              <a:gd name="connsiteX68" fmla="*/ 457200 w 953770"/>
              <a:gd name="connsiteY68" fmla="*/ 207372 h 1847305"/>
              <a:gd name="connsiteX69" fmla="*/ 524147 w 953770"/>
              <a:gd name="connsiteY69" fmla="*/ 262890 h 1847305"/>
              <a:gd name="connsiteX70" fmla="*/ 555716 w 953770"/>
              <a:gd name="connsiteY70" fmla="*/ 292281 h 1847305"/>
              <a:gd name="connsiteX71" fmla="*/ 594360 w 953770"/>
              <a:gd name="connsiteY71" fmla="*/ 329292 h 1847305"/>
              <a:gd name="connsiteX72" fmla="*/ 622119 w 953770"/>
              <a:gd name="connsiteY72" fmla="*/ 367392 h 1847305"/>
              <a:gd name="connsiteX73" fmla="*/ 647700 w 953770"/>
              <a:gd name="connsiteY73" fmla="*/ 388075 h 1847305"/>
              <a:gd name="connsiteX74" fmla="*/ 678180 w 953770"/>
              <a:gd name="connsiteY74" fmla="*/ 433795 h 1847305"/>
              <a:gd name="connsiteX75" fmla="*/ 704850 w 953770"/>
              <a:gd name="connsiteY75" fmla="*/ 471895 h 1847305"/>
              <a:gd name="connsiteX76" fmla="*/ 741317 w 953770"/>
              <a:gd name="connsiteY76" fmla="*/ 547007 h 1847305"/>
              <a:gd name="connsiteX77" fmla="*/ 767987 w 953770"/>
              <a:gd name="connsiteY77" fmla="*/ 597625 h 1847305"/>
              <a:gd name="connsiteX78" fmla="*/ 798467 w 953770"/>
              <a:gd name="connsiteY78" fmla="*/ 648788 h 1847305"/>
              <a:gd name="connsiteX79" fmla="*/ 807176 w 953770"/>
              <a:gd name="connsiteY79" fmla="*/ 564968 h 1847305"/>
              <a:gd name="connsiteX80" fmla="*/ 801188 w 953770"/>
              <a:gd name="connsiteY80" fmla="*/ 499654 h 1847305"/>
              <a:gd name="connsiteX81" fmla="*/ 796290 w 953770"/>
              <a:gd name="connsiteY81" fmla="*/ 399505 h 1847305"/>
              <a:gd name="connsiteX82" fmla="*/ 792480 w 953770"/>
              <a:gd name="connsiteY82" fmla="*/ 334735 h 1847305"/>
              <a:gd name="connsiteX83" fmla="*/ 784860 w 953770"/>
              <a:gd name="connsiteY83" fmla="*/ 289015 h 1847305"/>
              <a:gd name="connsiteX84" fmla="*/ 788670 w 953770"/>
              <a:gd name="connsiteY84" fmla="*/ 193765 h 1847305"/>
              <a:gd name="connsiteX85" fmla="*/ 792480 w 953770"/>
              <a:gd name="connsiteY85" fmla="*/ 174715 h 1847305"/>
              <a:gd name="connsiteX86" fmla="*/ 800100 w 953770"/>
              <a:gd name="connsiteY86" fmla="*/ 197575 h 1847305"/>
              <a:gd name="connsiteX87" fmla="*/ 803910 w 953770"/>
              <a:gd name="connsiteY87" fmla="*/ 235675 h 1847305"/>
              <a:gd name="connsiteX88" fmla="*/ 807720 w 953770"/>
              <a:gd name="connsiteY88" fmla="*/ 266155 h 1847305"/>
              <a:gd name="connsiteX89" fmla="*/ 815340 w 953770"/>
              <a:gd name="connsiteY89" fmla="*/ 254725 h 1847305"/>
              <a:gd name="connsiteX90" fmla="*/ 826770 w 953770"/>
              <a:gd name="connsiteY90" fmla="*/ 224245 h 1847305"/>
              <a:gd name="connsiteX91" fmla="*/ 845820 w 953770"/>
              <a:gd name="connsiteY91" fmla="*/ 178525 h 1847305"/>
              <a:gd name="connsiteX92" fmla="*/ 853440 w 953770"/>
              <a:gd name="connsiteY92" fmla="*/ 193765 h 1847305"/>
              <a:gd name="connsiteX93" fmla="*/ 868680 w 953770"/>
              <a:gd name="connsiteY93" fmla="*/ 216625 h 1847305"/>
              <a:gd name="connsiteX94" fmla="*/ 876300 w 953770"/>
              <a:gd name="connsiteY94" fmla="*/ 197575 h 1847305"/>
              <a:gd name="connsiteX95" fmla="*/ 883920 w 953770"/>
              <a:gd name="connsiteY95" fmla="*/ 186145 h 1847305"/>
              <a:gd name="connsiteX96" fmla="*/ 887730 w 953770"/>
              <a:gd name="connsiteY96" fmla="*/ 235675 h 1847305"/>
              <a:gd name="connsiteX97" fmla="*/ 894806 w 953770"/>
              <a:gd name="connsiteY97" fmla="*/ 263434 h 1847305"/>
              <a:gd name="connsiteX98" fmla="*/ 906780 w 953770"/>
              <a:gd name="connsiteY98" fmla="*/ 224245 h 1847305"/>
              <a:gd name="connsiteX99" fmla="*/ 929640 w 953770"/>
              <a:gd name="connsiteY99" fmla="*/ 216625 h 1847305"/>
              <a:gd name="connsiteX100" fmla="*/ 933450 w 953770"/>
              <a:gd name="connsiteY100" fmla="*/ 205195 h 1847305"/>
              <a:gd name="connsiteX101" fmla="*/ 944880 w 953770"/>
              <a:gd name="connsiteY101" fmla="*/ 239485 h 1847305"/>
              <a:gd name="connsiteX102" fmla="*/ 951956 w 953770"/>
              <a:gd name="connsiteY102" fmla="*/ 308610 h 1847305"/>
              <a:gd name="connsiteX103" fmla="*/ 951412 w 953770"/>
              <a:gd name="connsiteY103" fmla="*/ 382633 h 1847305"/>
              <a:gd name="connsiteX104" fmla="*/ 952500 w 953770"/>
              <a:gd name="connsiteY104" fmla="*/ 468085 h 1847305"/>
              <a:gd name="connsiteX105" fmla="*/ 950867 w 953770"/>
              <a:gd name="connsiteY105" fmla="*/ 549728 h 1847305"/>
              <a:gd name="connsiteX106" fmla="*/ 945969 w 953770"/>
              <a:gd name="connsiteY106" fmla="*/ 643345 h 1847305"/>
              <a:gd name="connsiteX107" fmla="*/ 946513 w 953770"/>
              <a:gd name="connsiteY107" fmla="*/ 729342 h 1847305"/>
              <a:gd name="connsiteX108" fmla="*/ 938893 w 953770"/>
              <a:gd name="connsiteY108" fmla="*/ 785948 h 1847305"/>
              <a:gd name="connsiteX109" fmla="*/ 941070 w 953770"/>
              <a:gd name="connsiteY109" fmla="*/ 860515 h 1847305"/>
              <a:gd name="connsiteX110" fmla="*/ 933450 w 953770"/>
              <a:gd name="connsiteY110" fmla="*/ 932905 h 1847305"/>
              <a:gd name="connsiteX111" fmla="*/ 925830 w 953770"/>
              <a:gd name="connsiteY111" fmla="*/ 986245 h 1847305"/>
              <a:gd name="connsiteX112" fmla="*/ 929640 w 953770"/>
              <a:gd name="connsiteY112" fmla="*/ 1054825 h 1847305"/>
              <a:gd name="connsiteX113" fmla="*/ 927463 w 953770"/>
              <a:gd name="connsiteY113" fmla="*/ 1128303 h 1847305"/>
              <a:gd name="connsiteX114" fmla="*/ 917121 w 953770"/>
              <a:gd name="connsiteY114" fmla="*/ 1209402 h 1847305"/>
              <a:gd name="connsiteX115" fmla="*/ 917665 w 953770"/>
              <a:gd name="connsiteY115" fmla="*/ 1274172 h 1847305"/>
              <a:gd name="connsiteX116" fmla="*/ 907324 w 953770"/>
              <a:gd name="connsiteY116" fmla="*/ 1338942 h 1847305"/>
              <a:gd name="connsiteX117" fmla="*/ 910590 w 953770"/>
              <a:gd name="connsiteY117" fmla="*/ 1378675 h 1847305"/>
              <a:gd name="connsiteX118" fmla="*/ 902970 w 953770"/>
              <a:gd name="connsiteY118" fmla="*/ 1458141 h 1847305"/>
              <a:gd name="connsiteX119" fmla="*/ 898071 w 953770"/>
              <a:gd name="connsiteY119" fmla="*/ 1522911 h 1847305"/>
              <a:gd name="connsiteX120" fmla="*/ 896063 w 953770"/>
              <a:gd name="connsiteY120" fmla="*/ 1592233 h 1847305"/>
              <a:gd name="connsiteX121" fmla="*/ 803850 w 953770"/>
              <a:gd name="connsiteY121" fmla="*/ 1668922 h 1847305"/>
              <a:gd name="connsiteX122" fmla="*/ 643891 w 953770"/>
              <a:gd name="connsiteY122" fmla="*/ 1847305 h 1847305"/>
              <a:gd name="connsiteX123" fmla="*/ 643891 w 953770"/>
              <a:gd name="connsiteY123" fmla="*/ 1847305 h 1847305"/>
              <a:gd name="connsiteX0" fmla="*/ 643891 w 953770"/>
              <a:gd name="connsiteY0" fmla="*/ 1847305 h 1847305"/>
              <a:gd name="connsiteX1" fmla="*/ 692331 w 953770"/>
              <a:gd name="connsiteY1" fmla="*/ 1748789 h 1847305"/>
              <a:gd name="connsiteX2" fmla="*/ 699407 w 953770"/>
              <a:gd name="connsiteY2" fmla="*/ 1677488 h 1847305"/>
              <a:gd name="connsiteX3" fmla="*/ 717913 w 953770"/>
              <a:gd name="connsiteY3" fmla="*/ 1599111 h 1847305"/>
              <a:gd name="connsiteX4" fmla="*/ 730975 w 953770"/>
              <a:gd name="connsiteY4" fmla="*/ 1538151 h 1847305"/>
              <a:gd name="connsiteX5" fmla="*/ 725533 w 953770"/>
              <a:gd name="connsiteY5" fmla="*/ 1422217 h 1847305"/>
              <a:gd name="connsiteX6" fmla="*/ 729342 w 953770"/>
              <a:gd name="connsiteY6" fmla="*/ 1355815 h 1847305"/>
              <a:gd name="connsiteX7" fmla="*/ 725534 w 953770"/>
              <a:gd name="connsiteY7" fmla="*/ 1264919 h 1847305"/>
              <a:gd name="connsiteX8" fmla="*/ 717369 w 953770"/>
              <a:gd name="connsiteY8" fmla="*/ 1234440 h 1847305"/>
              <a:gd name="connsiteX9" fmla="*/ 724444 w 953770"/>
              <a:gd name="connsiteY9" fmla="*/ 1199061 h 1847305"/>
              <a:gd name="connsiteX10" fmla="*/ 716824 w 953770"/>
              <a:gd name="connsiteY10" fmla="*/ 1118506 h 1847305"/>
              <a:gd name="connsiteX11" fmla="*/ 715192 w 953770"/>
              <a:gd name="connsiteY11" fmla="*/ 1000397 h 1847305"/>
              <a:gd name="connsiteX12" fmla="*/ 709204 w 953770"/>
              <a:gd name="connsiteY12" fmla="*/ 943791 h 1847305"/>
              <a:gd name="connsiteX13" fmla="*/ 693420 w 953770"/>
              <a:gd name="connsiteY13" fmla="*/ 879565 h 1847305"/>
              <a:gd name="connsiteX14" fmla="*/ 685800 w 953770"/>
              <a:gd name="connsiteY14" fmla="*/ 856705 h 1847305"/>
              <a:gd name="connsiteX15" fmla="*/ 674370 w 953770"/>
              <a:gd name="connsiteY15" fmla="*/ 830035 h 1847305"/>
              <a:gd name="connsiteX16" fmla="*/ 666750 w 953770"/>
              <a:gd name="connsiteY16" fmla="*/ 814795 h 1847305"/>
              <a:gd name="connsiteX17" fmla="*/ 659130 w 953770"/>
              <a:gd name="connsiteY17" fmla="*/ 791935 h 1847305"/>
              <a:gd name="connsiteX18" fmla="*/ 655320 w 953770"/>
              <a:gd name="connsiteY18" fmla="*/ 776695 h 1847305"/>
              <a:gd name="connsiteX19" fmla="*/ 647700 w 953770"/>
              <a:gd name="connsiteY19" fmla="*/ 765265 h 1847305"/>
              <a:gd name="connsiteX20" fmla="*/ 640080 w 953770"/>
              <a:gd name="connsiteY20" fmla="*/ 734785 h 1847305"/>
              <a:gd name="connsiteX21" fmla="*/ 636270 w 953770"/>
              <a:gd name="connsiteY21" fmla="*/ 723355 h 1847305"/>
              <a:gd name="connsiteX22" fmla="*/ 632460 w 953770"/>
              <a:gd name="connsiteY22" fmla="*/ 708115 h 1847305"/>
              <a:gd name="connsiteX23" fmla="*/ 624840 w 953770"/>
              <a:gd name="connsiteY23" fmla="*/ 696685 h 1847305"/>
              <a:gd name="connsiteX24" fmla="*/ 621030 w 953770"/>
              <a:gd name="connsiteY24" fmla="*/ 681445 h 1847305"/>
              <a:gd name="connsiteX25" fmla="*/ 605790 w 953770"/>
              <a:gd name="connsiteY25" fmla="*/ 650965 h 1847305"/>
              <a:gd name="connsiteX26" fmla="*/ 586740 w 953770"/>
              <a:gd name="connsiteY26" fmla="*/ 620485 h 1847305"/>
              <a:gd name="connsiteX27" fmla="*/ 567690 w 953770"/>
              <a:gd name="connsiteY27" fmla="*/ 582385 h 1847305"/>
              <a:gd name="connsiteX28" fmla="*/ 567690 w 953770"/>
              <a:gd name="connsiteY28" fmla="*/ 582385 h 1847305"/>
              <a:gd name="connsiteX29" fmla="*/ 537210 w 953770"/>
              <a:gd name="connsiteY29" fmla="*/ 536665 h 1847305"/>
              <a:gd name="connsiteX30" fmla="*/ 518160 w 953770"/>
              <a:gd name="connsiteY30" fmla="*/ 502375 h 1847305"/>
              <a:gd name="connsiteX31" fmla="*/ 510540 w 953770"/>
              <a:gd name="connsiteY31" fmla="*/ 490945 h 1847305"/>
              <a:gd name="connsiteX32" fmla="*/ 468630 w 953770"/>
              <a:gd name="connsiteY32" fmla="*/ 452845 h 1847305"/>
              <a:gd name="connsiteX33" fmla="*/ 434340 w 953770"/>
              <a:gd name="connsiteY33" fmla="*/ 414745 h 1847305"/>
              <a:gd name="connsiteX34" fmla="*/ 403860 w 953770"/>
              <a:gd name="connsiteY34" fmla="*/ 388075 h 1847305"/>
              <a:gd name="connsiteX35" fmla="*/ 369570 w 953770"/>
              <a:gd name="connsiteY35" fmla="*/ 357595 h 1847305"/>
              <a:gd name="connsiteX36" fmla="*/ 342900 w 953770"/>
              <a:gd name="connsiteY36" fmla="*/ 342355 h 1847305"/>
              <a:gd name="connsiteX37" fmla="*/ 308610 w 953770"/>
              <a:gd name="connsiteY37" fmla="*/ 315685 h 1847305"/>
              <a:gd name="connsiteX38" fmla="*/ 281940 w 953770"/>
              <a:gd name="connsiteY38" fmla="*/ 300445 h 1847305"/>
              <a:gd name="connsiteX39" fmla="*/ 270510 w 953770"/>
              <a:gd name="connsiteY39" fmla="*/ 292825 h 1847305"/>
              <a:gd name="connsiteX40" fmla="*/ 224246 w 953770"/>
              <a:gd name="connsiteY40" fmla="*/ 261801 h 1847305"/>
              <a:gd name="connsiteX41" fmla="*/ 188323 w 953770"/>
              <a:gd name="connsiteY41" fmla="*/ 244927 h 1847305"/>
              <a:gd name="connsiteX42" fmla="*/ 163286 w 953770"/>
              <a:gd name="connsiteY42" fmla="*/ 212815 h 1847305"/>
              <a:gd name="connsiteX43" fmla="*/ 117566 w 953770"/>
              <a:gd name="connsiteY43" fmla="*/ 193221 h 1847305"/>
              <a:gd name="connsiteX44" fmla="*/ 76200 w 953770"/>
              <a:gd name="connsiteY44" fmla="*/ 165463 h 1847305"/>
              <a:gd name="connsiteX45" fmla="*/ 30480 w 953770"/>
              <a:gd name="connsiteY45" fmla="*/ 140425 h 1847305"/>
              <a:gd name="connsiteX46" fmla="*/ 22860 w 953770"/>
              <a:gd name="connsiteY46" fmla="*/ 125185 h 1847305"/>
              <a:gd name="connsiteX47" fmla="*/ 11430 w 953770"/>
              <a:gd name="connsiteY47" fmla="*/ 117565 h 1847305"/>
              <a:gd name="connsiteX48" fmla="*/ 19050 w 953770"/>
              <a:gd name="connsiteY48" fmla="*/ 102325 h 1847305"/>
              <a:gd name="connsiteX49" fmla="*/ 30480 w 953770"/>
              <a:gd name="connsiteY49" fmla="*/ 113755 h 1847305"/>
              <a:gd name="connsiteX50" fmla="*/ 41910 w 953770"/>
              <a:gd name="connsiteY50" fmla="*/ 121375 h 1847305"/>
              <a:gd name="connsiteX51" fmla="*/ 88174 w 953770"/>
              <a:gd name="connsiteY51" fmla="*/ 119742 h 1847305"/>
              <a:gd name="connsiteX52" fmla="*/ 53340 w 953770"/>
              <a:gd name="connsiteY52" fmla="*/ 94705 h 1847305"/>
              <a:gd name="connsiteX53" fmla="*/ 49530 w 953770"/>
              <a:gd name="connsiteY53" fmla="*/ 75655 h 1847305"/>
              <a:gd name="connsiteX54" fmla="*/ 72390 w 953770"/>
              <a:gd name="connsiteY54" fmla="*/ 90895 h 1847305"/>
              <a:gd name="connsiteX55" fmla="*/ 83820 w 953770"/>
              <a:gd name="connsiteY55" fmla="*/ 68035 h 1847305"/>
              <a:gd name="connsiteX56" fmla="*/ 134983 w 953770"/>
              <a:gd name="connsiteY56" fmla="*/ 103414 h 1847305"/>
              <a:gd name="connsiteX57" fmla="*/ 118110 w 953770"/>
              <a:gd name="connsiteY57" fmla="*/ 71845 h 1847305"/>
              <a:gd name="connsiteX58" fmla="*/ 125730 w 953770"/>
              <a:gd name="connsiteY58" fmla="*/ 48985 h 1847305"/>
              <a:gd name="connsiteX59" fmla="*/ 171450 w 953770"/>
              <a:gd name="connsiteY59" fmla="*/ 74022 h 1847305"/>
              <a:gd name="connsiteX60" fmla="*/ 124641 w 953770"/>
              <a:gd name="connsiteY60" fmla="*/ 0 h 1847305"/>
              <a:gd name="connsiteX61" fmla="*/ 182880 w 953770"/>
              <a:gd name="connsiteY61" fmla="*/ 37555 h 1847305"/>
              <a:gd name="connsiteX62" fmla="*/ 211182 w 953770"/>
              <a:gd name="connsiteY62" fmla="*/ 49529 h 1847305"/>
              <a:gd name="connsiteX63" fmla="*/ 242207 w 953770"/>
              <a:gd name="connsiteY63" fmla="*/ 72390 h 1847305"/>
              <a:gd name="connsiteX64" fmla="*/ 283573 w 953770"/>
              <a:gd name="connsiteY64" fmla="*/ 101780 h 1847305"/>
              <a:gd name="connsiteX65" fmla="*/ 349431 w 953770"/>
              <a:gd name="connsiteY65" fmla="*/ 130084 h 1847305"/>
              <a:gd name="connsiteX66" fmla="*/ 389165 w 953770"/>
              <a:gd name="connsiteY66" fmla="*/ 156753 h 1847305"/>
              <a:gd name="connsiteX67" fmla="*/ 421277 w 953770"/>
              <a:gd name="connsiteY67" fmla="*/ 179069 h 1847305"/>
              <a:gd name="connsiteX68" fmla="*/ 457200 w 953770"/>
              <a:gd name="connsiteY68" fmla="*/ 207372 h 1847305"/>
              <a:gd name="connsiteX69" fmla="*/ 524147 w 953770"/>
              <a:gd name="connsiteY69" fmla="*/ 262890 h 1847305"/>
              <a:gd name="connsiteX70" fmla="*/ 555716 w 953770"/>
              <a:gd name="connsiteY70" fmla="*/ 292281 h 1847305"/>
              <a:gd name="connsiteX71" fmla="*/ 594360 w 953770"/>
              <a:gd name="connsiteY71" fmla="*/ 329292 h 1847305"/>
              <a:gd name="connsiteX72" fmla="*/ 622119 w 953770"/>
              <a:gd name="connsiteY72" fmla="*/ 367392 h 1847305"/>
              <a:gd name="connsiteX73" fmla="*/ 647700 w 953770"/>
              <a:gd name="connsiteY73" fmla="*/ 388075 h 1847305"/>
              <a:gd name="connsiteX74" fmla="*/ 678180 w 953770"/>
              <a:gd name="connsiteY74" fmla="*/ 433795 h 1847305"/>
              <a:gd name="connsiteX75" fmla="*/ 704850 w 953770"/>
              <a:gd name="connsiteY75" fmla="*/ 471895 h 1847305"/>
              <a:gd name="connsiteX76" fmla="*/ 741317 w 953770"/>
              <a:gd name="connsiteY76" fmla="*/ 547007 h 1847305"/>
              <a:gd name="connsiteX77" fmla="*/ 767987 w 953770"/>
              <a:gd name="connsiteY77" fmla="*/ 597625 h 1847305"/>
              <a:gd name="connsiteX78" fmla="*/ 798467 w 953770"/>
              <a:gd name="connsiteY78" fmla="*/ 648788 h 1847305"/>
              <a:gd name="connsiteX79" fmla="*/ 807176 w 953770"/>
              <a:gd name="connsiteY79" fmla="*/ 564968 h 1847305"/>
              <a:gd name="connsiteX80" fmla="*/ 801188 w 953770"/>
              <a:gd name="connsiteY80" fmla="*/ 499654 h 1847305"/>
              <a:gd name="connsiteX81" fmla="*/ 796290 w 953770"/>
              <a:gd name="connsiteY81" fmla="*/ 399505 h 1847305"/>
              <a:gd name="connsiteX82" fmla="*/ 792480 w 953770"/>
              <a:gd name="connsiteY82" fmla="*/ 334735 h 1847305"/>
              <a:gd name="connsiteX83" fmla="*/ 784860 w 953770"/>
              <a:gd name="connsiteY83" fmla="*/ 289015 h 1847305"/>
              <a:gd name="connsiteX84" fmla="*/ 788670 w 953770"/>
              <a:gd name="connsiteY84" fmla="*/ 193765 h 1847305"/>
              <a:gd name="connsiteX85" fmla="*/ 792480 w 953770"/>
              <a:gd name="connsiteY85" fmla="*/ 174715 h 1847305"/>
              <a:gd name="connsiteX86" fmla="*/ 800100 w 953770"/>
              <a:gd name="connsiteY86" fmla="*/ 197575 h 1847305"/>
              <a:gd name="connsiteX87" fmla="*/ 803910 w 953770"/>
              <a:gd name="connsiteY87" fmla="*/ 235675 h 1847305"/>
              <a:gd name="connsiteX88" fmla="*/ 807720 w 953770"/>
              <a:gd name="connsiteY88" fmla="*/ 266155 h 1847305"/>
              <a:gd name="connsiteX89" fmla="*/ 815340 w 953770"/>
              <a:gd name="connsiteY89" fmla="*/ 254725 h 1847305"/>
              <a:gd name="connsiteX90" fmla="*/ 826770 w 953770"/>
              <a:gd name="connsiteY90" fmla="*/ 224245 h 1847305"/>
              <a:gd name="connsiteX91" fmla="*/ 845820 w 953770"/>
              <a:gd name="connsiteY91" fmla="*/ 178525 h 1847305"/>
              <a:gd name="connsiteX92" fmla="*/ 853440 w 953770"/>
              <a:gd name="connsiteY92" fmla="*/ 193765 h 1847305"/>
              <a:gd name="connsiteX93" fmla="*/ 868680 w 953770"/>
              <a:gd name="connsiteY93" fmla="*/ 216625 h 1847305"/>
              <a:gd name="connsiteX94" fmla="*/ 876300 w 953770"/>
              <a:gd name="connsiteY94" fmla="*/ 197575 h 1847305"/>
              <a:gd name="connsiteX95" fmla="*/ 883920 w 953770"/>
              <a:gd name="connsiteY95" fmla="*/ 186145 h 1847305"/>
              <a:gd name="connsiteX96" fmla="*/ 887730 w 953770"/>
              <a:gd name="connsiteY96" fmla="*/ 235675 h 1847305"/>
              <a:gd name="connsiteX97" fmla="*/ 894806 w 953770"/>
              <a:gd name="connsiteY97" fmla="*/ 263434 h 1847305"/>
              <a:gd name="connsiteX98" fmla="*/ 906780 w 953770"/>
              <a:gd name="connsiteY98" fmla="*/ 224245 h 1847305"/>
              <a:gd name="connsiteX99" fmla="*/ 929640 w 953770"/>
              <a:gd name="connsiteY99" fmla="*/ 216625 h 1847305"/>
              <a:gd name="connsiteX100" fmla="*/ 933450 w 953770"/>
              <a:gd name="connsiteY100" fmla="*/ 205195 h 1847305"/>
              <a:gd name="connsiteX101" fmla="*/ 944880 w 953770"/>
              <a:gd name="connsiteY101" fmla="*/ 239485 h 1847305"/>
              <a:gd name="connsiteX102" fmla="*/ 951956 w 953770"/>
              <a:gd name="connsiteY102" fmla="*/ 308610 h 1847305"/>
              <a:gd name="connsiteX103" fmla="*/ 951412 w 953770"/>
              <a:gd name="connsiteY103" fmla="*/ 382633 h 1847305"/>
              <a:gd name="connsiteX104" fmla="*/ 952500 w 953770"/>
              <a:gd name="connsiteY104" fmla="*/ 468085 h 1847305"/>
              <a:gd name="connsiteX105" fmla="*/ 950867 w 953770"/>
              <a:gd name="connsiteY105" fmla="*/ 549728 h 1847305"/>
              <a:gd name="connsiteX106" fmla="*/ 945969 w 953770"/>
              <a:gd name="connsiteY106" fmla="*/ 643345 h 1847305"/>
              <a:gd name="connsiteX107" fmla="*/ 946513 w 953770"/>
              <a:gd name="connsiteY107" fmla="*/ 729342 h 1847305"/>
              <a:gd name="connsiteX108" fmla="*/ 938893 w 953770"/>
              <a:gd name="connsiteY108" fmla="*/ 785948 h 1847305"/>
              <a:gd name="connsiteX109" fmla="*/ 941070 w 953770"/>
              <a:gd name="connsiteY109" fmla="*/ 860515 h 1847305"/>
              <a:gd name="connsiteX110" fmla="*/ 933450 w 953770"/>
              <a:gd name="connsiteY110" fmla="*/ 932905 h 1847305"/>
              <a:gd name="connsiteX111" fmla="*/ 925830 w 953770"/>
              <a:gd name="connsiteY111" fmla="*/ 986245 h 1847305"/>
              <a:gd name="connsiteX112" fmla="*/ 929640 w 953770"/>
              <a:gd name="connsiteY112" fmla="*/ 1054825 h 1847305"/>
              <a:gd name="connsiteX113" fmla="*/ 927463 w 953770"/>
              <a:gd name="connsiteY113" fmla="*/ 1128303 h 1847305"/>
              <a:gd name="connsiteX114" fmla="*/ 917121 w 953770"/>
              <a:gd name="connsiteY114" fmla="*/ 1209402 h 1847305"/>
              <a:gd name="connsiteX115" fmla="*/ 917665 w 953770"/>
              <a:gd name="connsiteY115" fmla="*/ 1274172 h 1847305"/>
              <a:gd name="connsiteX116" fmla="*/ 907324 w 953770"/>
              <a:gd name="connsiteY116" fmla="*/ 1338942 h 1847305"/>
              <a:gd name="connsiteX117" fmla="*/ 910590 w 953770"/>
              <a:gd name="connsiteY117" fmla="*/ 1378675 h 1847305"/>
              <a:gd name="connsiteX118" fmla="*/ 902970 w 953770"/>
              <a:gd name="connsiteY118" fmla="*/ 1458141 h 1847305"/>
              <a:gd name="connsiteX119" fmla="*/ 898071 w 953770"/>
              <a:gd name="connsiteY119" fmla="*/ 1522911 h 1847305"/>
              <a:gd name="connsiteX120" fmla="*/ 896063 w 953770"/>
              <a:gd name="connsiteY120" fmla="*/ 1592233 h 1847305"/>
              <a:gd name="connsiteX121" fmla="*/ 817185 w 953770"/>
              <a:gd name="connsiteY121" fmla="*/ 1647967 h 1847305"/>
              <a:gd name="connsiteX122" fmla="*/ 643891 w 953770"/>
              <a:gd name="connsiteY122" fmla="*/ 1847305 h 1847305"/>
              <a:gd name="connsiteX123" fmla="*/ 643891 w 953770"/>
              <a:gd name="connsiteY123" fmla="*/ 1847305 h 1847305"/>
              <a:gd name="connsiteX0" fmla="*/ 643891 w 953770"/>
              <a:gd name="connsiteY0" fmla="*/ 1847305 h 1847305"/>
              <a:gd name="connsiteX1" fmla="*/ 692331 w 953770"/>
              <a:gd name="connsiteY1" fmla="*/ 1748789 h 1847305"/>
              <a:gd name="connsiteX2" fmla="*/ 699407 w 953770"/>
              <a:gd name="connsiteY2" fmla="*/ 1677488 h 1847305"/>
              <a:gd name="connsiteX3" fmla="*/ 717913 w 953770"/>
              <a:gd name="connsiteY3" fmla="*/ 1599111 h 1847305"/>
              <a:gd name="connsiteX4" fmla="*/ 730975 w 953770"/>
              <a:gd name="connsiteY4" fmla="*/ 1538151 h 1847305"/>
              <a:gd name="connsiteX5" fmla="*/ 725533 w 953770"/>
              <a:gd name="connsiteY5" fmla="*/ 1422217 h 1847305"/>
              <a:gd name="connsiteX6" fmla="*/ 729342 w 953770"/>
              <a:gd name="connsiteY6" fmla="*/ 1355815 h 1847305"/>
              <a:gd name="connsiteX7" fmla="*/ 725534 w 953770"/>
              <a:gd name="connsiteY7" fmla="*/ 1264919 h 1847305"/>
              <a:gd name="connsiteX8" fmla="*/ 717369 w 953770"/>
              <a:gd name="connsiteY8" fmla="*/ 1234440 h 1847305"/>
              <a:gd name="connsiteX9" fmla="*/ 724444 w 953770"/>
              <a:gd name="connsiteY9" fmla="*/ 1199061 h 1847305"/>
              <a:gd name="connsiteX10" fmla="*/ 716824 w 953770"/>
              <a:gd name="connsiteY10" fmla="*/ 1118506 h 1847305"/>
              <a:gd name="connsiteX11" fmla="*/ 715192 w 953770"/>
              <a:gd name="connsiteY11" fmla="*/ 1000397 h 1847305"/>
              <a:gd name="connsiteX12" fmla="*/ 709204 w 953770"/>
              <a:gd name="connsiteY12" fmla="*/ 943791 h 1847305"/>
              <a:gd name="connsiteX13" fmla="*/ 693420 w 953770"/>
              <a:gd name="connsiteY13" fmla="*/ 879565 h 1847305"/>
              <a:gd name="connsiteX14" fmla="*/ 685800 w 953770"/>
              <a:gd name="connsiteY14" fmla="*/ 856705 h 1847305"/>
              <a:gd name="connsiteX15" fmla="*/ 674370 w 953770"/>
              <a:gd name="connsiteY15" fmla="*/ 830035 h 1847305"/>
              <a:gd name="connsiteX16" fmla="*/ 666750 w 953770"/>
              <a:gd name="connsiteY16" fmla="*/ 814795 h 1847305"/>
              <a:gd name="connsiteX17" fmla="*/ 659130 w 953770"/>
              <a:gd name="connsiteY17" fmla="*/ 791935 h 1847305"/>
              <a:gd name="connsiteX18" fmla="*/ 655320 w 953770"/>
              <a:gd name="connsiteY18" fmla="*/ 776695 h 1847305"/>
              <a:gd name="connsiteX19" fmla="*/ 647700 w 953770"/>
              <a:gd name="connsiteY19" fmla="*/ 765265 h 1847305"/>
              <a:gd name="connsiteX20" fmla="*/ 640080 w 953770"/>
              <a:gd name="connsiteY20" fmla="*/ 734785 h 1847305"/>
              <a:gd name="connsiteX21" fmla="*/ 636270 w 953770"/>
              <a:gd name="connsiteY21" fmla="*/ 723355 h 1847305"/>
              <a:gd name="connsiteX22" fmla="*/ 632460 w 953770"/>
              <a:gd name="connsiteY22" fmla="*/ 708115 h 1847305"/>
              <a:gd name="connsiteX23" fmla="*/ 624840 w 953770"/>
              <a:gd name="connsiteY23" fmla="*/ 696685 h 1847305"/>
              <a:gd name="connsiteX24" fmla="*/ 621030 w 953770"/>
              <a:gd name="connsiteY24" fmla="*/ 681445 h 1847305"/>
              <a:gd name="connsiteX25" fmla="*/ 605790 w 953770"/>
              <a:gd name="connsiteY25" fmla="*/ 650965 h 1847305"/>
              <a:gd name="connsiteX26" fmla="*/ 586740 w 953770"/>
              <a:gd name="connsiteY26" fmla="*/ 620485 h 1847305"/>
              <a:gd name="connsiteX27" fmla="*/ 567690 w 953770"/>
              <a:gd name="connsiteY27" fmla="*/ 582385 h 1847305"/>
              <a:gd name="connsiteX28" fmla="*/ 567690 w 953770"/>
              <a:gd name="connsiteY28" fmla="*/ 582385 h 1847305"/>
              <a:gd name="connsiteX29" fmla="*/ 537210 w 953770"/>
              <a:gd name="connsiteY29" fmla="*/ 536665 h 1847305"/>
              <a:gd name="connsiteX30" fmla="*/ 518160 w 953770"/>
              <a:gd name="connsiteY30" fmla="*/ 502375 h 1847305"/>
              <a:gd name="connsiteX31" fmla="*/ 510540 w 953770"/>
              <a:gd name="connsiteY31" fmla="*/ 490945 h 1847305"/>
              <a:gd name="connsiteX32" fmla="*/ 468630 w 953770"/>
              <a:gd name="connsiteY32" fmla="*/ 452845 h 1847305"/>
              <a:gd name="connsiteX33" fmla="*/ 434340 w 953770"/>
              <a:gd name="connsiteY33" fmla="*/ 414745 h 1847305"/>
              <a:gd name="connsiteX34" fmla="*/ 403860 w 953770"/>
              <a:gd name="connsiteY34" fmla="*/ 388075 h 1847305"/>
              <a:gd name="connsiteX35" fmla="*/ 369570 w 953770"/>
              <a:gd name="connsiteY35" fmla="*/ 357595 h 1847305"/>
              <a:gd name="connsiteX36" fmla="*/ 342900 w 953770"/>
              <a:gd name="connsiteY36" fmla="*/ 342355 h 1847305"/>
              <a:gd name="connsiteX37" fmla="*/ 308610 w 953770"/>
              <a:gd name="connsiteY37" fmla="*/ 315685 h 1847305"/>
              <a:gd name="connsiteX38" fmla="*/ 281940 w 953770"/>
              <a:gd name="connsiteY38" fmla="*/ 300445 h 1847305"/>
              <a:gd name="connsiteX39" fmla="*/ 270510 w 953770"/>
              <a:gd name="connsiteY39" fmla="*/ 292825 h 1847305"/>
              <a:gd name="connsiteX40" fmla="*/ 224246 w 953770"/>
              <a:gd name="connsiteY40" fmla="*/ 261801 h 1847305"/>
              <a:gd name="connsiteX41" fmla="*/ 188323 w 953770"/>
              <a:gd name="connsiteY41" fmla="*/ 244927 h 1847305"/>
              <a:gd name="connsiteX42" fmla="*/ 163286 w 953770"/>
              <a:gd name="connsiteY42" fmla="*/ 212815 h 1847305"/>
              <a:gd name="connsiteX43" fmla="*/ 117566 w 953770"/>
              <a:gd name="connsiteY43" fmla="*/ 193221 h 1847305"/>
              <a:gd name="connsiteX44" fmla="*/ 76200 w 953770"/>
              <a:gd name="connsiteY44" fmla="*/ 165463 h 1847305"/>
              <a:gd name="connsiteX45" fmla="*/ 30480 w 953770"/>
              <a:gd name="connsiteY45" fmla="*/ 140425 h 1847305"/>
              <a:gd name="connsiteX46" fmla="*/ 22860 w 953770"/>
              <a:gd name="connsiteY46" fmla="*/ 125185 h 1847305"/>
              <a:gd name="connsiteX47" fmla="*/ 11430 w 953770"/>
              <a:gd name="connsiteY47" fmla="*/ 117565 h 1847305"/>
              <a:gd name="connsiteX48" fmla="*/ 19050 w 953770"/>
              <a:gd name="connsiteY48" fmla="*/ 102325 h 1847305"/>
              <a:gd name="connsiteX49" fmla="*/ 30480 w 953770"/>
              <a:gd name="connsiteY49" fmla="*/ 113755 h 1847305"/>
              <a:gd name="connsiteX50" fmla="*/ 41910 w 953770"/>
              <a:gd name="connsiteY50" fmla="*/ 121375 h 1847305"/>
              <a:gd name="connsiteX51" fmla="*/ 88174 w 953770"/>
              <a:gd name="connsiteY51" fmla="*/ 119742 h 1847305"/>
              <a:gd name="connsiteX52" fmla="*/ 53340 w 953770"/>
              <a:gd name="connsiteY52" fmla="*/ 94705 h 1847305"/>
              <a:gd name="connsiteX53" fmla="*/ 49530 w 953770"/>
              <a:gd name="connsiteY53" fmla="*/ 75655 h 1847305"/>
              <a:gd name="connsiteX54" fmla="*/ 72390 w 953770"/>
              <a:gd name="connsiteY54" fmla="*/ 90895 h 1847305"/>
              <a:gd name="connsiteX55" fmla="*/ 83820 w 953770"/>
              <a:gd name="connsiteY55" fmla="*/ 68035 h 1847305"/>
              <a:gd name="connsiteX56" fmla="*/ 134983 w 953770"/>
              <a:gd name="connsiteY56" fmla="*/ 103414 h 1847305"/>
              <a:gd name="connsiteX57" fmla="*/ 118110 w 953770"/>
              <a:gd name="connsiteY57" fmla="*/ 71845 h 1847305"/>
              <a:gd name="connsiteX58" fmla="*/ 125730 w 953770"/>
              <a:gd name="connsiteY58" fmla="*/ 48985 h 1847305"/>
              <a:gd name="connsiteX59" fmla="*/ 171450 w 953770"/>
              <a:gd name="connsiteY59" fmla="*/ 74022 h 1847305"/>
              <a:gd name="connsiteX60" fmla="*/ 124641 w 953770"/>
              <a:gd name="connsiteY60" fmla="*/ 0 h 1847305"/>
              <a:gd name="connsiteX61" fmla="*/ 182880 w 953770"/>
              <a:gd name="connsiteY61" fmla="*/ 37555 h 1847305"/>
              <a:gd name="connsiteX62" fmla="*/ 211182 w 953770"/>
              <a:gd name="connsiteY62" fmla="*/ 49529 h 1847305"/>
              <a:gd name="connsiteX63" fmla="*/ 242207 w 953770"/>
              <a:gd name="connsiteY63" fmla="*/ 72390 h 1847305"/>
              <a:gd name="connsiteX64" fmla="*/ 283573 w 953770"/>
              <a:gd name="connsiteY64" fmla="*/ 101780 h 1847305"/>
              <a:gd name="connsiteX65" fmla="*/ 349431 w 953770"/>
              <a:gd name="connsiteY65" fmla="*/ 130084 h 1847305"/>
              <a:gd name="connsiteX66" fmla="*/ 389165 w 953770"/>
              <a:gd name="connsiteY66" fmla="*/ 156753 h 1847305"/>
              <a:gd name="connsiteX67" fmla="*/ 421277 w 953770"/>
              <a:gd name="connsiteY67" fmla="*/ 179069 h 1847305"/>
              <a:gd name="connsiteX68" fmla="*/ 457200 w 953770"/>
              <a:gd name="connsiteY68" fmla="*/ 207372 h 1847305"/>
              <a:gd name="connsiteX69" fmla="*/ 524147 w 953770"/>
              <a:gd name="connsiteY69" fmla="*/ 262890 h 1847305"/>
              <a:gd name="connsiteX70" fmla="*/ 555716 w 953770"/>
              <a:gd name="connsiteY70" fmla="*/ 292281 h 1847305"/>
              <a:gd name="connsiteX71" fmla="*/ 594360 w 953770"/>
              <a:gd name="connsiteY71" fmla="*/ 329292 h 1847305"/>
              <a:gd name="connsiteX72" fmla="*/ 622119 w 953770"/>
              <a:gd name="connsiteY72" fmla="*/ 367392 h 1847305"/>
              <a:gd name="connsiteX73" fmla="*/ 647700 w 953770"/>
              <a:gd name="connsiteY73" fmla="*/ 388075 h 1847305"/>
              <a:gd name="connsiteX74" fmla="*/ 678180 w 953770"/>
              <a:gd name="connsiteY74" fmla="*/ 433795 h 1847305"/>
              <a:gd name="connsiteX75" fmla="*/ 704850 w 953770"/>
              <a:gd name="connsiteY75" fmla="*/ 471895 h 1847305"/>
              <a:gd name="connsiteX76" fmla="*/ 741317 w 953770"/>
              <a:gd name="connsiteY76" fmla="*/ 547007 h 1847305"/>
              <a:gd name="connsiteX77" fmla="*/ 767987 w 953770"/>
              <a:gd name="connsiteY77" fmla="*/ 597625 h 1847305"/>
              <a:gd name="connsiteX78" fmla="*/ 798467 w 953770"/>
              <a:gd name="connsiteY78" fmla="*/ 648788 h 1847305"/>
              <a:gd name="connsiteX79" fmla="*/ 807176 w 953770"/>
              <a:gd name="connsiteY79" fmla="*/ 564968 h 1847305"/>
              <a:gd name="connsiteX80" fmla="*/ 801188 w 953770"/>
              <a:gd name="connsiteY80" fmla="*/ 499654 h 1847305"/>
              <a:gd name="connsiteX81" fmla="*/ 796290 w 953770"/>
              <a:gd name="connsiteY81" fmla="*/ 399505 h 1847305"/>
              <a:gd name="connsiteX82" fmla="*/ 792480 w 953770"/>
              <a:gd name="connsiteY82" fmla="*/ 334735 h 1847305"/>
              <a:gd name="connsiteX83" fmla="*/ 784860 w 953770"/>
              <a:gd name="connsiteY83" fmla="*/ 289015 h 1847305"/>
              <a:gd name="connsiteX84" fmla="*/ 788670 w 953770"/>
              <a:gd name="connsiteY84" fmla="*/ 193765 h 1847305"/>
              <a:gd name="connsiteX85" fmla="*/ 792480 w 953770"/>
              <a:gd name="connsiteY85" fmla="*/ 174715 h 1847305"/>
              <a:gd name="connsiteX86" fmla="*/ 800100 w 953770"/>
              <a:gd name="connsiteY86" fmla="*/ 197575 h 1847305"/>
              <a:gd name="connsiteX87" fmla="*/ 803910 w 953770"/>
              <a:gd name="connsiteY87" fmla="*/ 235675 h 1847305"/>
              <a:gd name="connsiteX88" fmla="*/ 807720 w 953770"/>
              <a:gd name="connsiteY88" fmla="*/ 266155 h 1847305"/>
              <a:gd name="connsiteX89" fmla="*/ 815340 w 953770"/>
              <a:gd name="connsiteY89" fmla="*/ 254725 h 1847305"/>
              <a:gd name="connsiteX90" fmla="*/ 826770 w 953770"/>
              <a:gd name="connsiteY90" fmla="*/ 224245 h 1847305"/>
              <a:gd name="connsiteX91" fmla="*/ 845820 w 953770"/>
              <a:gd name="connsiteY91" fmla="*/ 178525 h 1847305"/>
              <a:gd name="connsiteX92" fmla="*/ 853440 w 953770"/>
              <a:gd name="connsiteY92" fmla="*/ 193765 h 1847305"/>
              <a:gd name="connsiteX93" fmla="*/ 868680 w 953770"/>
              <a:gd name="connsiteY93" fmla="*/ 216625 h 1847305"/>
              <a:gd name="connsiteX94" fmla="*/ 876300 w 953770"/>
              <a:gd name="connsiteY94" fmla="*/ 197575 h 1847305"/>
              <a:gd name="connsiteX95" fmla="*/ 883920 w 953770"/>
              <a:gd name="connsiteY95" fmla="*/ 186145 h 1847305"/>
              <a:gd name="connsiteX96" fmla="*/ 887730 w 953770"/>
              <a:gd name="connsiteY96" fmla="*/ 235675 h 1847305"/>
              <a:gd name="connsiteX97" fmla="*/ 894806 w 953770"/>
              <a:gd name="connsiteY97" fmla="*/ 263434 h 1847305"/>
              <a:gd name="connsiteX98" fmla="*/ 906780 w 953770"/>
              <a:gd name="connsiteY98" fmla="*/ 224245 h 1847305"/>
              <a:gd name="connsiteX99" fmla="*/ 929640 w 953770"/>
              <a:gd name="connsiteY99" fmla="*/ 216625 h 1847305"/>
              <a:gd name="connsiteX100" fmla="*/ 933450 w 953770"/>
              <a:gd name="connsiteY100" fmla="*/ 205195 h 1847305"/>
              <a:gd name="connsiteX101" fmla="*/ 944880 w 953770"/>
              <a:gd name="connsiteY101" fmla="*/ 239485 h 1847305"/>
              <a:gd name="connsiteX102" fmla="*/ 951956 w 953770"/>
              <a:gd name="connsiteY102" fmla="*/ 308610 h 1847305"/>
              <a:gd name="connsiteX103" fmla="*/ 951412 w 953770"/>
              <a:gd name="connsiteY103" fmla="*/ 382633 h 1847305"/>
              <a:gd name="connsiteX104" fmla="*/ 952500 w 953770"/>
              <a:gd name="connsiteY104" fmla="*/ 468085 h 1847305"/>
              <a:gd name="connsiteX105" fmla="*/ 950867 w 953770"/>
              <a:gd name="connsiteY105" fmla="*/ 549728 h 1847305"/>
              <a:gd name="connsiteX106" fmla="*/ 945969 w 953770"/>
              <a:gd name="connsiteY106" fmla="*/ 643345 h 1847305"/>
              <a:gd name="connsiteX107" fmla="*/ 946513 w 953770"/>
              <a:gd name="connsiteY107" fmla="*/ 729342 h 1847305"/>
              <a:gd name="connsiteX108" fmla="*/ 938893 w 953770"/>
              <a:gd name="connsiteY108" fmla="*/ 785948 h 1847305"/>
              <a:gd name="connsiteX109" fmla="*/ 941070 w 953770"/>
              <a:gd name="connsiteY109" fmla="*/ 860515 h 1847305"/>
              <a:gd name="connsiteX110" fmla="*/ 933450 w 953770"/>
              <a:gd name="connsiteY110" fmla="*/ 932905 h 1847305"/>
              <a:gd name="connsiteX111" fmla="*/ 925830 w 953770"/>
              <a:gd name="connsiteY111" fmla="*/ 986245 h 1847305"/>
              <a:gd name="connsiteX112" fmla="*/ 929640 w 953770"/>
              <a:gd name="connsiteY112" fmla="*/ 1054825 h 1847305"/>
              <a:gd name="connsiteX113" fmla="*/ 927463 w 953770"/>
              <a:gd name="connsiteY113" fmla="*/ 1128303 h 1847305"/>
              <a:gd name="connsiteX114" fmla="*/ 917121 w 953770"/>
              <a:gd name="connsiteY114" fmla="*/ 1209402 h 1847305"/>
              <a:gd name="connsiteX115" fmla="*/ 917665 w 953770"/>
              <a:gd name="connsiteY115" fmla="*/ 1274172 h 1847305"/>
              <a:gd name="connsiteX116" fmla="*/ 907324 w 953770"/>
              <a:gd name="connsiteY116" fmla="*/ 1338942 h 1847305"/>
              <a:gd name="connsiteX117" fmla="*/ 910590 w 953770"/>
              <a:gd name="connsiteY117" fmla="*/ 1378675 h 1847305"/>
              <a:gd name="connsiteX118" fmla="*/ 902970 w 953770"/>
              <a:gd name="connsiteY118" fmla="*/ 1458141 h 1847305"/>
              <a:gd name="connsiteX119" fmla="*/ 898071 w 953770"/>
              <a:gd name="connsiteY119" fmla="*/ 1522911 h 1847305"/>
              <a:gd name="connsiteX120" fmla="*/ 896063 w 953770"/>
              <a:gd name="connsiteY120" fmla="*/ 1592233 h 1847305"/>
              <a:gd name="connsiteX121" fmla="*/ 811470 w 953770"/>
              <a:gd name="connsiteY121" fmla="*/ 1665112 h 1847305"/>
              <a:gd name="connsiteX122" fmla="*/ 643891 w 953770"/>
              <a:gd name="connsiteY122" fmla="*/ 1847305 h 1847305"/>
              <a:gd name="connsiteX123" fmla="*/ 643891 w 953770"/>
              <a:gd name="connsiteY123" fmla="*/ 1847305 h 18473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</a:cxnLst>
            <a:rect l="l" t="t" r="r" b="b"/>
            <a:pathLst>
              <a:path w="953770" h="1847305">
                <a:moveTo>
                  <a:pt x="643891" y="1847305"/>
                </a:moveTo>
                <a:lnTo>
                  <a:pt x="692331" y="1748789"/>
                </a:lnTo>
                <a:cubicBezTo>
                  <a:pt x="691424" y="1735726"/>
                  <a:pt x="697865" y="1701074"/>
                  <a:pt x="699407" y="1677488"/>
                </a:cubicBezTo>
                <a:cubicBezTo>
                  <a:pt x="700864" y="1657096"/>
                  <a:pt x="713663" y="1622486"/>
                  <a:pt x="717913" y="1599111"/>
                </a:cubicBezTo>
                <a:cubicBezTo>
                  <a:pt x="720453" y="1574981"/>
                  <a:pt x="728798" y="1569901"/>
                  <a:pt x="730975" y="1538151"/>
                </a:cubicBezTo>
                <a:cubicBezTo>
                  <a:pt x="732517" y="1508306"/>
                  <a:pt x="725352" y="1453060"/>
                  <a:pt x="725533" y="1422217"/>
                </a:cubicBezTo>
                <a:cubicBezTo>
                  <a:pt x="726803" y="1401897"/>
                  <a:pt x="727499" y="1376091"/>
                  <a:pt x="729342" y="1355815"/>
                </a:cubicBezTo>
                <a:cubicBezTo>
                  <a:pt x="727528" y="1331413"/>
                  <a:pt x="727529" y="1285148"/>
                  <a:pt x="725534" y="1264919"/>
                </a:cubicBezTo>
                <a:cubicBezTo>
                  <a:pt x="723539" y="1244690"/>
                  <a:pt x="718911" y="1243149"/>
                  <a:pt x="717369" y="1234440"/>
                </a:cubicBezTo>
                <a:cubicBezTo>
                  <a:pt x="716384" y="1228040"/>
                  <a:pt x="725454" y="1205458"/>
                  <a:pt x="724444" y="1199061"/>
                </a:cubicBezTo>
                <a:cubicBezTo>
                  <a:pt x="721643" y="1181320"/>
                  <a:pt x="720346" y="1136118"/>
                  <a:pt x="716824" y="1118506"/>
                </a:cubicBezTo>
                <a:cubicBezTo>
                  <a:pt x="713921" y="1078592"/>
                  <a:pt x="719637" y="1038134"/>
                  <a:pt x="715192" y="1000397"/>
                </a:cubicBezTo>
                <a:cubicBezTo>
                  <a:pt x="711382" y="980077"/>
                  <a:pt x="712379" y="953951"/>
                  <a:pt x="709204" y="943791"/>
                </a:cubicBezTo>
                <a:cubicBezTo>
                  <a:pt x="707408" y="938403"/>
                  <a:pt x="695529" y="884838"/>
                  <a:pt x="693420" y="879565"/>
                </a:cubicBezTo>
                <a:cubicBezTo>
                  <a:pt x="690437" y="872107"/>
                  <a:pt x="689392" y="863889"/>
                  <a:pt x="685800" y="856705"/>
                </a:cubicBezTo>
                <a:cubicBezTo>
                  <a:pt x="660528" y="806160"/>
                  <a:pt x="691188" y="869277"/>
                  <a:pt x="674370" y="830035"/>
                </a:cubicBezTo>
                <a:cubicBezTo>
                  <a:pt x="672133" y="824815"/>
                  <a:pt x="668859" y="820068"/>
                  <a:pt x="666750" y="814795"/>
                </a:cubicBezTo>
                <a:cubicBezTo>
                  <a:pt x="663767" y="807337"/>
                  <a:pt x="661078" y="799727"/>
                  <a:pt x="659130" y="791935"/>
                </a:cubicBezTo>
                <a:cubicBezTo>
                  <a:pt x="657860" y="786855"/>
                  <a:pt x="657383" y="781508"/>
                  <a:pt x="655320" y="776695"/>
                </a:cubicBezTo>
                <a:cubicBezTo>
                  <a:pt x="653516" y="772486"/>
                  <a:pt x="650240" y="769075"/>
                  <a:pt x="647700" y="765265"/>
                </a:cubicBezTo>
                <a:cubicBezTo>
                  <a:pt x="645160" y="755105"/>
                  <a:pt x="643392" y="744720"/>
                  <a:pt x="640080" y="734785"/>
                </a:cubicBezTo>
                <a:cubicBezTo>
                  <a:pt x="638810" y="730975"/>
                  <a:pt x="637373" y="727217"/>
                  <a:pt x="636270" y="723355"/>
                </a:cubicBezTo>
                <a:cubicBezTo>
                  <a:pt x="634831" y="718320"/>
                  <a:pt x="634523" y="712928"/>
                  <a:pt x="632460" y="708115"/>
                </a:cubicBezTo>
                <a:cubicBezTo>
                  <a:pt x="630656" y="703906"/>
                  <a:pt x="627380" y="700495"/>
                  <a:pt x="624840" y="696685"/>
                </a:cubicBezTo>
                <a:cubicBezTo>
                  <a:pt x="623570" y="691605"/>
                  <a:pt x="623044" y="686279"/>
                  <a:pt x="621030" y="681445"/>
                </a:cubicBezTo>
                <a:cubicBezTo>
                  <a:pt x="616661" y="670960"/>
                  <a:pt x="612091" y="660416"/>
                  <a:pt x="605790" y="650965"/>
                </a:cubicBezTo>
                <a:cubicBezTo>
                  <a:pt x="594062" y="633373"/>
                  <a:pt x="600526" y="643462"/>
                  <a:pt x="586740" y="620485"/>
                </a:cubicBezTo>
                <a:cubicBezTo>
                  <a:pt x="580709" y="596360"/>
                  <a:pt x="585835" y="609602"/>
                  <a:pt x="567690" y="582385"/>
                </a:cubicBezTo>
                <a:lnTo>
                  <a:pt x="567690" y="582385"/>
                </a:lnTo>
                <a:cubicBezTo>
                  <a:pt x="562610" y="574765"/>
                  <a:pt x="545465" y="550000"/>
                  <a:pt x="537210" y="536665"/>
                </a:cubicBezTo>
                <a:cubicBezTo>
                  <a:pt x="531495" y="527775"/>
                  <a:pt x="522605" y="509995"/>
                  <a:pt x="518160" y="502375"/>
                </a:cubicBezTo>
                <a:cubicBezTo>
                  <a:pt x="515620" y="498565"/>
                  <a:pt x="514350" y="493485"/>
                  <a:pt x="510540" y="490945"/>
                </a:cubicBezTo>
                <a:lnTo>
                  <a:pt x="468630" y="452845"/>
                </a:lnTo>
                <a:cubicBezTo>
                  <a:pt x="461010" y="445225"/>
                  <a:pt x="445135" y="425540"/>
                  <a:pt x="434340" y="414745"/>
                </a:cubicBezTo>
                <a:cubicBezTo>
                  <a:pt x="425450" y="406490"/>
                  <a:pt x="414655" y="397600"/>
                  <a:pt x="403860" y="388075"/>
                </a:cubicBezTo>
                <a:cubicBezTo>
                  <a:pt x="394335" y="380455"/>
                  <a:pt x="379730" y="365215"/>
                  <a:pt x="369570" y="357595"/>
                </a:cubicBezTo>
                <a:cubicBezTo>
                  <a:pt x="363220" y="353150"/>
                  <a:pt x="353060" y="349340"/>
                  <a:pt x="342900" y="342355"/>
                </a:cubicBezTo>
                <a:cubicBezTo>
                  <a:pt x="306186" y="312984"/>
                  <a:pt x="334368" y="324271"/>
                  <a:pt x="308610" y="315685"/>
                </a:cubicBezTo>
                <a:cubicBezTo>
                  <a:pt x="271759" y="288047"/>
                  <a:pt x="311030" y="314990"/>
                  <a:pt x="281940" y="300445"/>
                </a:cubicBezTo>
                <a:cubicBezTo>
                  <a:pt x="277844" y="298397"/>
                  <a:pt x="274719" y="294629"/>
                  <a:pt x="270510" y="292825"/>
                </a:cubicBezTo>
                <a:cubicBezTo>
                  <a:pt x="259080" y="287745"/>
                  <a:pt x="238851" y="267516"/>
                  <a:pt x="224246" y="261801"/>
                </a:cubicBezTo>
                <a:cubicBezTo>
                  <a:pt x="214721" y="257991"/>
                  <a:pt x="208008" y="254452"/>
                  <a:pt x="188323" y="244927"/>
                </a:cubicBezTo>
                <a:cubicBezTo>
                  <a:pt x="170543" y="236672"/>
                  <a:pt x="179161" y="222340"/>
                  <a:pt x="163286" y="212815"/>
                </a:cubicBezTo>
                <a:cubicBezTo>
                  <a:pt x="160048" y="209577"/>
                  <a:pt x="120497" y="196739"/>
                  <a:pt x="117566" y="193221"/>
                </a:cubicBezTo>
                <a:cubicBezTo>
                  <a:pt x="111216" y="186236"/>
                  <a:pt x="85725" y="175623"/>
                  <a:pt x="76200" y="165463"/>
                </a:cubicBezTo>
                <a:cubicBezTo>
                  <a:pt x="70485" y="158478"/>
                  <a:pt x="36195" y="148045"/>
                  <a:pt x="30480" y="140425"/>
                </a:cubicBezTo>
                <a:cubicBezTo>
                  <a:pt x="27330" y="135699"/>
                  <a:pt x="26496" y="129548"/>
                  <a:pt x="22860" y="125185"/>
                </a:cubicBezTo>
                <a:cubicBezTo>
                  <a:pt x="19929" y="121667"/>
                  <a:pt x="15240" y="120105"/>
                  <a:pt x="11430" y="117565"/>
                </a:cubicBezTo>
                <a:cubicBezTo>
                  <a:pt x="10160" y="113755"/>
                  <a:pt x="0" y="95975"/>
                  <a:pt x="19050" y="102325"/>
                </a:cubicBezTo>
                <a:cubicBezTo>
                  <a:pt x="24162" y="104029"/>
                  <a:pt x="26341" y="110306"/>
                  <a:pt x="30480" y="113755"/>
                </a:cubicBezTo>
                <a:cubicBezTo>
                  <a:pt x="33998" y="116686"/>
                  <a:pt x="38100" y="118835"/>
                  <a:pt x="41910" y="121375"/>
                </a:cubicBezTo>
                <a:cubicBezTo>
                  <a:pt x="43434" y="123661"/>
                  <a:pt x="81570" y="142856"/>
                  <a:pt x="88174" y="119742"/>
                </a:cubicBezTo>
                <a:cubicBezTo>
                  <a:pt x="90046" y="113189"/>
                  <a:pt x="55185" y="102086"/>
                  <a:pt x="53340" y="94705"/>
                </a:cubicBezTo>
                <a:cubicBezTo>
                  <a:pt x="51769" y="88423"/>
                  <a:pt x="43180" y="76925"/>
                  <a:pt x="49530" y="75655"/>
                </a:cubicBezTo>
                <a:cubicBezTo>
                  <a:pt x="58510" y="73859"/>
                  <a:pt x="72390" y="90895"/>
                  <a:pt x="72390" y="90895"/>
                </a:cubicBezTo>
                <a:cubicBezTo>
                  <a:pt x="73584" y="87314"/>
                  <a:pt x="78606" y="68904"/>
                  <a:pt x="83820" y="68035"/>
                </a:cubicBezTo>
                <a:cubicBezTo>
                  <a:pt x="92417" y="66602"/>
                  <a:pt x="130411" y="98842"/>
                  <a:pt x="134983" y="103414"/>
                </a:cubicBezTo>
                <a:cubicBezTo>
                  <a:pt x="137523" y="98334"/>
                  <a:pt x="116001" y="77118"/>
                  <a:pt x="118110" y="71845"/>
                </a:cubicBezTo>
                <a:cubicBezTo>
                  <a:pt x="121093" y="64387"/>
                  <a:pt x="119304" y="53804"/>
                  <a:pt x="125730" y="48985"/>
                </a:cubicBezTo>
                <a:cubicBezTo>
                  <a:pt x="129393" y="46238"/>
                  <a:pt x="168910" y="70212"/>
                  <a:pt x="171450" y="74022"/>
                </a:cubicBezTo>
                <a:cubicBezTo>
                  <a:pt x="173990" y="70212"/>
                  <a:pt x="123193" y="4344"/>
                  <a:pt x="124641" y="0"/>
                </a:cubicBezTo>
                <a:cubicBezTo>
                  <a:pt x="190724" y="43960"/>
                  <a:pt x="234507" y="62237"/>
                  <a:pt x="182880" y="37555"/>
                </a:cubicBezTo>
                <a:cubicBezTo>
                  <a:pt x="194582" y="37646"/>
                  <a:pt x="200387" y="48259"/>
                  <a:pt x="211182" y="49529"/>
                </a:cubicBezTo>
                <a:cubicBezTo>
                  <a:pt x="221472" y="64965"/>
                  <a:pt x="224485" y="59985"/>
                  <a:pt x="242207" y="72390"/>
                </a:cubicBezTo>
                <a:cubicBezTo>
                  <a:pt x="254272" y="80645"/>
                  <a:pt x="273413" y="95430"/>
                  <a:pt x="283573" y="101780"/>
                </a:cubicBezTo>
                <a:cubicBezTo>
                  <a:pt x="303258" y="113210"/>
                  <a:pt x="332286" y="118654"/>
                  <a:pt x="349431" y="130084"/>
                </a:cubicBezTo>
                <a:cubicBezTo>
                  <a:pt x="362766" y="138974"/>
                  <a:pt x="382180" y="150403"/>
                  <a:pt x="389165" y="156753"/>
                </a:cubicBezTo>
                <a:cubicBezTo>
                  <a:pt x="391705" y="160563"/>
                  <a:pt x="417701" y="176208"/>
                  <a:pt x="421277" y="179069"/>
                </a:cubicBezTo>
                <a:cubicBezTo>
                  <a:pt x="430802" y="187959"/>
                  <a:pt x="445135" y="197212"/>
                  <a:pt x="457200" y="207372"/>
                </a:cubicBezTo>
                <a:cubicBezTo>
                  <a:pt x="475252" y="219981"/>
                  <a:pt x="506367" y="250553"/>
                  <a:pt x="524147" y="262890"/>
                </a:cubicBezTo>
                <a:cubicBezTo>
                  <a:pt x="538117" y="274320"/>
                  <a:pt x="546191" y="284026"/>
                  <a:pt x="555716" y="292281"/>
                </a:cubicBezTo>
                <a:cubicBezTo>
                  <a:pt x="566511" y="302441"/>
                  <a:pt x="587375" y="321672"/>
                  <a:pt x="594360" y="329292"/>
                </a:cubicBezTo>
                <a:cubicBezTo>
                  <a:pt x="604520" y="341357"/>
                  <a:pt x="614499" y="357232"/>
                  <a:pt x="622119" y="367392"/>
                </a:cubicBezTo>
                <a:cubicBezTo>
                  <a:pt x="631009" y="379457"/>
                  <a:pt x="643255" y="380455"/>
                  <a:pt x="647700" y="388075"/>
                </a:cubicBezTo>
                <a:cubicBezTo>
                  <a:pt x="656590" y="401410"/>
                  <a:pt x="668655" y="419825"/>
                  <a:pt x="678180" y="433795"/>
                </a:cubicBezTo>
                <a:cubicBezTo>
                  <a:pt x="687070" y="445860"/>
                  <a:pt x="698500" y="464275"/>
                  <a:pt x="704850" y="471895"/>
                </a:cubicBezTo>
                <a:cubicBezTo>
                  <a:pt x="716280" y="493485"/>
                  <a:pt x="733062" y="529227"/>
                  <a:pt x="741317" y="547007"/>
                </a:cubicBezTo>
                <a:cubicBezTo>
                  <a:pt x="743857" y="552087"/>
                  <a:pt x="765993" y="592307"/>
                  <a:pt x="767987" y="597625"/>
                </a:cubicBezTo>
                <a:cubicBezTo>
                  <a:pt x="778531" y="625743"/>
                  <a:pt x="783025" y="625625"/>
                  <a:pt x="798467" y="648788"/>
                </a:cubicBezTo>
                <a:cubicBezTo>
                  <a:pt x="805452" y="636088"/>
                  <a:pt x="806269" y="602070"/>
                  <a:pt x="807176" y="564968"/>
                </a:cubicBezTo>
                <a:cubicBezTo>
                  <a:pt x="812256" y="538933"/>
                  <a:pt x="800553" y="519339"/>
                  <a:pt x="801188" y="499654"/>
                </a:cubicBezTo>
                <a:cubicBezTo>
                  <a:pt x="802095" y="484323"/>
                  <a:pt x="797741" y="426991"/>
                  <a:pt x="796290" y="399505"/>
                </a:cubicBezTo>
                <a:cubicBezTo>
                  <a:pt x="794839" y="372019"/>
                  <a:pt x="794385" y="353150"/>
                  <a:pt x="792480" y="334735"/>
                </a:cubicBezTo>
                <a:cubicBezTo>
                  <a:pt x="790070" y="319474"/>
                  <a:pt x="784860" y="289015"/>
                  <a:pt x="784860" y="289015"/>
                </a:cubicBezTo>
                <a:cubicBezTo>
                  <a:pt x="786130" y="257265"/>
                  <a:pt x="786556" y="225470"/>
                  <a:pt x="788670" y="193765"/>
                </a:cubicBezTo>
                <a:cubicBezTo>
                  <a:pt x="789101" y="187304"/>
                  <a:pt x="786337" y="172667"/>
                  <a:pt x="792480" y="174715"/>
                </a:cubicBezTo>
                <a:cubicBezTo>
                  <a:pt x="800100" y="177255"/>
                  <a:pt x="800100" y="197575"/>
                  <a:pt x="800100" y="197575"/>
                </a:cubicBezTo>
                <a:cubicBezTo>
                  <a:pt x="801370" y="210275"/>
                  <a:pt x="802501" y="222990"/>
                  <a:pt x="803910" y="235675"/>
                </a:cubicBezTo>
                <a:cubicBezTo>
                  <a:pt x="805041" y="245851"/>
                  <a:pt x="802452" y="257375"/>
                  <a:pt x="807720" y="266155"/>
                </a:cubicBezTo>
                <a:cubicBezTo>
                  <a:pt x="810076" y="270082"/>
                  <a:pt x="813292" y="258821"/>
                  <a:pt x="815340" y="254725"/>
                </a:cubicBezTo>
                <a:cubicBezTo>
                  <a:pt x="818515" y="247740"/>
                  <a:pt x="823595" y="233135"/>
                  <a:pt x="826770" y="224245"/>
                </a:cubicBezTo>
                <a:cubicBezTo>
                  <a:pt x="831850" y="211545"/>
                  <a:pt x="841375" y="183605"/>
                  <a:pt x="845820" y="178525"/>
                </a:cubicBezTo>
                <a:cubicBezTo>
                  <a:pt x="848360" y="183605"/>
                  <a:pt x="852163" y="188231"/>
                  <a:pt x="853440" y="193765"/>
                </a:cubicBezTo>
                <a:cubicBezTo>
                  <a:pt x="861699" y="229556"/>
                  <a:pt x="847312" y="237993"/>
                  <a:pt x="868680" y="216625"/>
                </a:cubicBezTo>
                <a:cubicBezTo>
                  <a:pt x="871220" y="210275"/>
                  <a:pt x="873241" y="203692"/>
                  <a:pt x="876300" y="197575"/>
                </a:cubicBezTo>
                <a:cubicBezTo>
                  <a:pt x="878348" y="193479"/>
                  <a:pt x="882604" y="181759"/>
                  <a:pt x="883920" y="186145"/>
                </a:cubicBezTo>
                <a:cubicBezTo>
                  <a:pt x="888678" y="202005"/>
                  <a:pt x="886460" y="219165"/>
                  <a:pt x="887730" y="235675"/>
                </a:cubicBezTo>
                <a:cubicBezTo>
                  <a:pt x="895215" y="213219"/>
                  <a:pt x="878330" y="289795"/>
                  <a:pt x="894806" y="263434"/>
                </a:cubicBezTo>
                <a:cubicBezTo>
                  <a:pt x="897981" y="261529"/>
                  <a:pt x="905510" y="219165"/>
                  <a:pt x="906780" y="224245"/>
                </a:cubicBezTo>
                <a:cubicBezTo>
                  <a:pt x="911225" y="225515"/>
                  <a:pt x="925195" y="219800"/>
                  <a:pt x="929640" y="216625"/>
                </a:cubicBezTo>
                <a:cubicBezTo>
                  <a:pt x="930910" y="212815"/>
                  <a:pt x="929640" y="203925"/>
                  <a:pt x="933450" y="205195"/>
                </a:cubicBezTo>
                <a:cubicBezTo>
                  <a:pt x="940210" y="207448"/>
                  <a:pt x="944238" y="236277"/>
                  <a:pt x="944880" y="239485"/>
                </a:cubicBezTo>
                <a:cubicBezTo>
                  <a:pt x="943610" y="259805"/>
                  <a:pt x="951956" y="288250"/>
                  <a:pt x="951956" y="308610"/>
                </a:cubicBezTo>
                <a:cubicBezTo>
                  <a:pt x="952591" y="339725"/>
                  <a:pt x="949507" y="354693"/>
                  <a:pt x="951412" y="382633"/>
                </a:cubicBezTo>
                <a:cubicBezTo>
                  <a:pt x="952961" y="396575"/>
                  <a:pt x="951230" y="454115"/>
                  <a:pt x="952500" y="468085"/>
                </a:cubicBezTo>
                <a:cubicBezTo>
                  <a:pt x="953770" y="499835"/>
                  <a:pt x="948681" y="518028"/>
                  <a:pt x="950867" y="549728"/>
                </a:cubicBezTo>
                <a:cubicBezTo>
                  <a:pt x="953407" y="575763"/>
                  <a:pt x="945334" y="614770"/>
                  <a:pt x="945969" y="643345"/>
                </a:cubicBezTo>
                <a:cubicBezTo>
                  <a:pt x="943429" y="680175"/>
                  <a:pt x="951734" y="692796"/>
                  <a:pt x="946513" y="729342"/>
                </a:cubicBezTo>
                <a:cubicBezTo>
                  <a:pt x="947601" y="752202"/>
                  <a:pt x="939165" y="766626"/>
                  <a:pt x="938893" y="785948"/>
                </a:cubicBezTo>
                <a:cubicBezTo>
                  <a:pt x="937986" y="807810"/>
                  <a:pt x="941977" y="836022"/>
                  <a:pt x="941070" y="860515"/>
                </a:cubicBezTo>
                <a:cubicBezTo>
                  <a:pt x="933301" y="969278"/>
                  <a:pt x="942026" y="878588"/>
                  <a:pt x="933450" y="932905"/>
                </a:cubicBezTo>
                <a:cubicBezTo>
                  <a:pt x="930649" y="950646"/>
                  <a:pt x="925830" y="986245"/>
                  <a:pt x="925830" y="986245"/>
                </a:cubicBezTo>
                <a:cubicBezTo>
                  <a:pt x="927100" y="1009105"/>
                  <a:pt x="927503" y="1032030"/>
                  <a:pt x="929640" y="1054825"/>
                </a:cubicBezTo>
                <a:cubicBezTo>
                  <a:pt x="931507" y="1074739"/>
                  <a:pt x="923645" y="1105393"/>
                  <a:pt x="927463" y="1128303"/>
                </a:cubicBezTo>
                <a:cubicBezTo>
                  <a:pt x="921691" y="1226427"/>
                  <a:pt x="925646" y="1161093"/>
                  <a:pt x="917121" y="1209402"/>
                </a:cubicBezTo>
                <a:cubicBezTo>
                  <a:pt x="914436" y="1224617"/>
                  <a:pt x="917665" y="1274172"/>
                  <a:pt x="917665" y="1274172"/>
                </a:cubicBezTo>
                <a:cubicBezTo>
                  <a:pt x="915443" y="1307502"/>
                  <a:pt x="912806" y="1308790"/>
                  <a:pt x="907324" y="1338942"/>
                </a:cubicBezTo>
                <a:cubicBezTo>
                  <a:pt x="904784" y="1358627"/>
                  <a:pt x="916305" y="1358355"/>
                  <a:pt x="910590" y="1378675"/>
                </a:cubicBezTo>
                <a:cubicBezTo>
                  <a:pt x="905510" y="1396455"/>
                  <a:pt x="905964" y="1435463"/>
                  <a:pt x="902970" y="1458141"/>
                </a:cubicBezTo>
                <a:cubicBezTo>
                  <a:pt x="893402" y="1491629"/>
                  <a:pt x="912649" y="1484620"/>
                  <a:pt x="898071" y="1522911"/>
                </a:cubicBezTo>
                <a:cubicBezTo>
                  <a:pt x="892567" y="1566945"/>
                  <a:pt x="912802" y="1548422"/>
                  <a:pt x="896063" y="1592233"/>
                </a:cubicBezTo>
                <a:cubicBezTo>
                  <a:pt x="897142" y="1602481"/>
                  <a:pt x="852066" y="1623695"/>
                  <a:pt x="811470" y="1665112"/>
                </a:cubicBezTo>
                <a:cubicBezTo>
                  <a:pt x="738636" y="1741842"/>
                  <a:pt x="642621" y="1844765"/>
                  <a:pt x="643891" y="1847305"/>
                </a:cubicBezTo>
                <a:lnTo>
                  <a:pt x="643891" y="1847305"/>
                </a:lnTo>
                <a:close/>
              </a:path>
            </a:pathLst>
          </a:custGeom>
          <a:solidFill>
            <a:srgbClr val="FF0000">
              <a:alpha val="30000"/>
            </a:srgbClr>
          </a:solidFill>
          <a:ln>
            <a:noFill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" name="Freeform 22"/>
          <p:cNvSpPr/>
          <p:nvPr/>
        </p:nvSpPr>
        <p:spPr>
          <a:xfrm>
            <a:off x="3692073" y="1012371"/>
            <a:ext cx="602342" cy="1590675"/>
          </a:xfrm>
          <a:custGeom>
            <a:avLst/>
            <a:gdLst>
              <a:gd name="connsiteX0" fmla="*/ 12168 w 610883"/>
              <a:gd name="connsiteY0" fmla="*/ 1581150 h 1625664"/>
              <a:gd name="connsiteX1" fmla="*/ 20333 w 610883"/>
              <a:gd name="connsiteY1" fmla="*/ 1537607 h 1625664"/>
              <a:gd name="connsiteX2" fmla="*/ 23054 w 610883"/>
              <a:gd name="connsiteY2" fmla="*/ 1524000 h 1625664"/>
              <a:gd name="connsiteX3" fmla="*/ 28497 w 610883"/>
              <a:gd name="connsiteY3" fmla="*/ 1475014 h 1625664"/>
              <a:gd name="connsiteX4" fmla="*/ 33940 w 610883"/>
              <a:gd name="connsiteY4" fmla="*/ 1450521 h 1625664"/>
              <a:gd name="connsiteX5" fmla="*/ 36661 w 610883"/>
              <a:gd name="connsiteY5" fmla="*/ 1428750 h 1625664"/>
              <a:gd name="connsiteX6" fmla="*/ 39383 w 610883"/>
              <a:gd name="connsiteY6" fmla="*/ 1417864 h 1625664"/>
              <a:gd name="connsiteX7" fmla="*/ 42104 w 610883"/>
              <a:gd name="connsiteY7" fmla="*/ 1401535 h 1625664"/>
              <a:gd name="connsiteX8" fmla="*/ 44826 w 610883"/>
              <a:gd name="connsiteY8" fmla="*/ 1377043 h 1625664"/>
              <a:gd name="connsiteX9" fmla="*/ 47547 w 610883"/>
              <a:gd name="connsiteY9" fmla="*/ 1363435 h 1625664"/>
              <a:gd name="connsiteX10" fmla="*/ 50268 w 610883"/>
              <a:gd name="connsiteY10" fmla="*/ 1347107 h 1625664"/>
              <a:gd name="connsiteX11" fmla="*/ 55711 w 610883"/>
              <a:gd name="connsiteY11" fmla="*/ 1322614 h 1625664"/>
              <a:gd name="connsiteX12" fmla="*/ 61154 w 610883"/>
              <a:gd name="connsiteY12" fmla="*/ 1295400 h 1625664"/>
              <a:gd name="connsiteX13" fmla="*/ 66597 w 610883"/>
              <a:gd name="connsiteY13" fmla="*/ 1249135 h 1625664"/>
              <a:gd name="connsiteX14" fmla="*/ 72040 w 610883"/>
              <a:gd name="connsiteY14" fmla="*/ 1221921 h 1625664"/>
              <a:gd name="connsiteX15" fmla="*/ 77483 w 610883"/>
              <a:gd name="connsiteY15" fmla="*/ 1183821 h 1625664"/>
              <a:gd name="connsiteX16" fmla="*/ 82926 w 610883"/>
              <a:gd name="connsiteY16" fmla="*/ 1126671 h 1625664"/>
              <a:gd name="connsiteX17" fmla="*/ 85647 w 610883"/>
              <a:gd name="connsiteY17" fmla="*/ 1115785 h 1625664"/>
              <a:gd name="connsiteX18" fmla="*/ 91090 w 610883"/>
              <a:gd name="connsiteY18" fmla="*/ 1061357 h 1625664"/>
              <a:gd name="connsiteX19" fmla="*/ 93811 w 610883"/>
              <a:gd name="connsiteY19" fmla="*/ 1050471 h 1625664"/>
              <a:gd name="connsiteX20" fmla="*/ 96533 w 610883"/>
              <a:gd name="connsiteY20" fmla="*/ 1036864 h 1625664"/>
              <a:gd name="connsiteX21" fmla="*/ 101976 w 610883"/>
              <a:gd name="connsiteY21" fmla="*/ 1012371 h 1625664"/>
              <a:gd name="connsiteX22" fmla="*/ 107418 w 610883"/>
              <a:gd name="connsiteY22" fmla="*/ 974271 h 1625664"/>
              <a:gd name="connsiteX23" fmla="*/ 112861 w 610883"/>
              <a:gd name="connsiteY23" fmla="*/ 952500 h 1625664"/>
              <a:gd name="connsiteX24" fmla="*/ 115583 w 610883"/>
              <a:gd name="connsiteY24" fmla="*/ 941614 h 1625664"/>
              <a:gd name="connsiteX25" fmla="*/ 118304 w 610883"/>
              <a:gd name="connsiteY25" fmla="*/ 911678 h 1625664"/>
              <a:gd name="connsiteX26" fmla="*/ 121026 w 610883"/>
              <a:gd name="connsiteY26" fmla="*/ 892628 h 1625664"/>
              <a:gd name="connsiteX27" fmla="*/ 118304 w 610883"/>
              <a:gd name="connsiteY27" fmla="*/ 821871 h 1625664"/>
              <a:gd name="connsiteX28" fmla="*/ 123747 w 610883"/>
              <a:gd name="connsiteY28" fmla="*/ 742950 h 1625664"/>
              <a:gd name="connsiteX29" fmla="*/ 126468 w 610883"/>
              <a:gd name="connsiteY29" fmla="*/ 732064 h 1625664"/>
              <a:gd name="connsiteX30" fmla="*/ 129190 w 610883"/>
              <a:gd name="connsiteY30" fmla="*/ 696685 h 1625664"/>
              <a:gd name="connsiteX31" fmla="*/ 131911 w 610883"/>
              <a:gd name="connsiteY31" fmla="*/ 683078 h 1625664"/>
              <a:gd name="connsiteX32" fmla="*/ 134633 w 610883"/>
              <a:gd name="connsiteY32" fmla="*/ 666750 h 1625664"/>
              <a:gd name="connsiteX33" fmla="*/ 137354 w 610883"/>
              <a:gd name="connsiteY33" fmla="*/ 653143 h 1625664"/>
              <a:gd name="connsiteX34" fmla="*/ 140076 w 610883"/>
              <a:gd name="connsiteY34" fmla="*/ 628650 h 1625664"/>
              <a:gd name="connsiteX35" fmla="*/ 145518 w 610883"/>
              <a:gd name="connsiteY35" fmla="*/ 606878 h 1625664"/>
              <a:gd name="connsiteX36" fmla="*/ 148240 w 610883"/>
              <a:gd name="connsiteY36" fmla="*/ 595993 h 1625664"/>
              <a:gd name="connsiteX37" fmla="*/ 150961 w 610883"/>
              <a:gd name="connsiteY37" fmla="*/ 587828 h 1625664"/>
              <a:gd name="connsiteX38" fmla="*/ 153683 w 610883"/>
              <a:gd name="connsiteY38" fmla="*/ 571500 h 1625664"/>
              <a:gd name="connsiteX39" fmla="*/ 159126 w 610883"/>
              <a:gd name="connsiteY39" fmla="*/ 555171 h 1625664"/>
              <a:gd name="connsiteX40" fmla="*/ 161847 w 610883"/>
              <a:gd name="connsiteY40" fmla="*/ 547007 h 1625664"/>
              <a:gd name="connsiteX41" fmla="*/ 167290 w 610883"/>
              <a:gd name="connsiteY41" fmla="*/ 538843 h 1625664"/>
              <a:gd name="connsiteX42" fmla="*/ 175454 w 610883"/>
              <a:gd name="connsiteY42" fmla="*/ 519793 h 1625664"/>
              <a:gd name="connsiteX43" fmla="*/ 186340 w 610883"/>
              <a:gd name="connsiteY43" fmla="*/ 495300 h 1625664"/>
              <a:gd name="connsiteX44" fmla="*/ 191783 w 610883"/>
              <a:gd name="connsiteY44" fmla="*/ 478971 h 1625664"/>
              <a:gd name="connsiteX45" fmla="*/ 208111 w 610883"/>
              <a:gd name="connsiteY45" fmla="*/ 454478 h 1625664"/>
              <a:gd name="connsiteX46" fmla="*/ 213554 w 610883"/>
              <a:gd name="connsiteY46" fmla="*/ 446314 h 1625664"/>
              <a:gd name="connsiteX47" fmla="*/ 218997 w 610883"/>
              <a:gd name="connsiteY47" fmla="*/ 438150 h 1625664"/>
              <a:gd name="connsiteX48" fmla="*/ 227161 w 610883"/>
              <a:gd name="connsiteY48" fmla="*/ 429985 h 1625664"/>
              <a:gd name="connsiteX49" fmla="*/ 235326 w 610883"/>
              <a:gd name="connsiteY49" fmla="*/ 419100 h 1625664"/>
              <a:gd name="connsiteX50" fmla="*/ 240768 w 610883"/>
              <a:gd name="connsiteY50" fmla="*/ 410935 h 1625664"/>
              <a:gd name="connsiteX51" fmla="*/ 248933 w 610883"/>
              <a:gd name="connsiteY51" fmla="*/ 402771 h 1625664"/>
              <a:gd name="connsiteX52" fmla="*/ 259818 w 610883"/>
              <a:gd name="connsiteY52" fmla="*/ 386443 h 1625664"/>
              <a:gd name="connsiteX53" fmla="*/ 276147 w 610883"/>
              <a:gd name="connsiteY53" fmla="*/ 370114 h 1625664"/>
              <a:gd name="connsiteX54" fmla="*/ 297918 w 610883"/>
              <a:gd name="connsiteY54" fmla="*/ 348343 h 1625664"/>
              <a:gd name="connsiteX55" fmla="*/ 311526 w 610883"/>
              <a:gd name="connsiteY55" fmla="*/ 329293 h 1625664"/>
              <a:gd name="connsiteX56" fmla="*/ 319690 w 610883"/>
              <a:gd name="connsiteY56" fmla="*/ 321128 h 1625664"/>
              <a:gd name="connsiteX57" fmla="*/ 325133 w 610883"/>
              <a:gd name="connsiteY57" fmla="*/ 312964 h 1625664"/>
              <a:gd name="connsiteX58" fmla="*/ 333297 w 610883"/>
              <a:gd name="connsiteY58" fmla="*/ 304800 h 1625664"/>
              <a:gd name="connsiteX59" fmla="*/ 338740 w 610883"/>
              <a:gd name="connsiteY59" fmla="*/ 296635 h 1625664"/>
              <a:gd name="connsiteX60" fmla="*/ 346904 w 610883"/>
              <a:gd name="connsiteY60" fmla="*/ 291193 h 1625664"/>
              <a:gd name="connsiteX61" fmla="*/ 357790 w 610883"/>
              <a:gd name="connsiteY61" fmla="*/ 274864 h 1625664"/>
              <a:gd name="connsiteX62" fmla="*/ 360511 w 610883"/>
              <a:gd name="connsiteY62" fmla="*/ 266700 h 1625664"/>
              <a:gd name="connsiteX63" fmla="*/ 368676 w 610883"/>
              <a:gd name="connsiteY63" fmla="*/ 261257 h 1625664"/>
              <a:gd name="connsiteX64" fmla="*/ 379561 w 610883"/>
              <a:gd name="connsiteY64" fmla="*/ 242207 h 1625664"/>
              <a:gd name="connsiteX65" fmla="*/ 385004 w 610883"/>
              <a:gd name="connsiteY65" fmla="*/ 234043 h 1625664"/>
              <a:gd name="connsiteX66" fmla="*/ 387726 w 610883"/>
              <a:gd name="connsiteY66" fmla="*/ 225878 h 1625664"/>
              <a:gd name="connsiteX67" fmla="*/ 395890 w 610883"/>
              <a:gd name="connsiteY67" fmla="*/ 217714 h 1625664"/>
              <a:gd name="connsiteX68" fmla="*/ 398611 w 610883"/>
              <a:gd name="connsiteY68" fmla="*/ 206828 h 1625664"/>
              <a:gd name="connsiteX69" fmla="*/ 404054 w 610883"/>
              <a:gd name="connsiteY69" fmla="*/ 198664 h 1625664"/>
              <a:gd name="connsiteX70" fmla="*/ 409497 w 610883"/>
              <a:gd name="connsiteY70" fmla="*/ 187778 h 1625664"/>
              <a:gd name="connsiteX71" fmla="*/ 420383 w 610883"/>
              <a:gd name="connsiteY71" fmla="*/ 171450 h 1625664"/>
              <a:gd name="connsiteX72" fmla="*/ 431268 w 610883"/>
              <a:gd name="connsiteY72" fmla="*/ 149678 h 1625664"/>
              <a:gd name="connsiteX73" fmla="*/ 436711 w 610883"/>
              <a:gd name="connsiteY73" fmla="*/ 136071 h 1625664"/>
              <a:gd name="connsiteX74" fmla="*/ 447597 w 610883"/>
              <a:gd name="connsiteY74" fmla="*/ 117021 h 1625664"/>
              <a:gd name="connsiteX75" fmla="*/ 450318 w 610883"/>
              <a:gd name="connsiteY75" fmla="*/ 108857 h 1625664"/>
              <a:gd name="connsiteX76" fmla="*/ 453040 w 610883"/>
              <a:gd name="connsiteY76" fmla="*/ 97971 h 1625664"/>
              <a:gd name="connsiteX77" fmla="*/ 458483 w 610883"/>
              <a:gd name="connsiteY77" fmla="*/ 87085 h 1625664"/>
              <a:gd name="connsiteX78" fmla="*/ 466647 w 610883"/>
              <a:gd name="connsiteY78" fmla="*/ 68035 h 1625664"/>
              <a:gd name="connsiteX79" fmla="*/ 469368 w 610883"/>
              <a:gd name="connsiteY79" fmla="*/ 54428 h 1625664"/>
              <a:gd name="connsiteX80" fmla="*/ 474811 w 610883"/>
              <a:gd name="connsiteY80" fmla="*/ 24493 h 1625664"/>
              <a:gd name="connsiteX81" fmla="*/ 480254 w 610883"/>
              <a:gd name="connsiteY81" fmla="*/ 8164 h 1625664"/>
              <a:gd name="connsiteX82" fmla="*/ 482976 w 610883"/>
              <a:gd name="connsiteY82" fmla="*/ 0 h 1625664"/>
              <a:gd name="connsiteX83" fmla="*/ 488418 w 610883"/>
              <a:gd name="connsiteY83" fmla="*/ 8164 h 1625664"/>
              <a:gd name="connsiteX84" fmla="*/ 493861 w 610883"/>
              <a:gd name="connsiteY84" fmla="*/ 38100 h 1625664"/>
              <a:gd name="connsiteX85" fmla="*/ 502026 w 610883"/>
              <a:gd name="connsiteY85" fmla="*/ 29935 h 1625664"/>
              <a:gd name="connsiteX86" fmla="*/ 507468 w 610883"/>
              <a:gd name="connsiteY86" fmla="*/ 19050 h 1625664"/>
              <a:gd name="connsiteX87" fmla="*/ 515633 w 610883"/>
              <a:gd name="connsiteY87" fmla="*/ 13607 h 1625664"/>
              <a:gd name="connsiteX88" fmla="*/ 518354 w 610883"/>
              <a:gd name="connsiteY88" fmla="*/ 2721 h 1625664"/>
              <a:gd name="connsiteX89" fmla="*/ 526518 w 610883"/>
              <a:gd name="connsiteY89" fmla="*/ 19050 h 1625664"/>
              <a:gd name="connsiteX90" fmla="*/ 523797 w 610883"/>
              <a:gd name="connsiteY90" fmla="*/ 57150 h 1625664"/>
              <a:gd name="connsiteX91" fmla="*/ 523797 w 610883"/>
              <a:gd name="connsiteY91" fmla="*/ 81643 h 1625664"/>
              <a:gd name="connsiteX92" fmla="*/ 548290 w 610883"/>
              <a:gd name="connsiteY92" fmla="*/ 54428 h 1625664"/>
              <a:gd name="connsiteX93" fmla="*/ 559176 w 610883"/>
              <a:gd name="connsiteY93" fmla="*/ 38100 h 1625664"/>
              <a:gd name="connsiteX94" fmla="*/ 564618 w 610883"/>
              <a:gd name="connsiteY94" fmla="*/ 27214 h 1625664"/>
              <a:gd name="connsiteX95" fmla="*/ 572783 w 610883"/>
              <a:gd name="connsiteY95" fmla="*/ 19050 h 1625664"/>
              <a:gd name="connsiteX96" fmla="*/ 575504 w 610883"/>
              <a:gd name="connsiteY96" fmla="*/ 29935 h 1625664"/>
              <a:gd name="connsiteX97" fmla="*/ 570061 w 610883"/>
              <a:gd name="connsiteY97" fmla="*/ 57150 h 1625664"/>
              <a:gd name="connsiteX98" fmla="*/ 567340 w 610883"/>
              <a:gd name="connsiteY98" fmla="*/ 73478 h 1625664"/>
              <a:gd name="connsiteX99" fmla="*/ 564618 w 610883"/>
              <a:gd name="connsiteY99" fmla="*/ 87085 h 1625664"/>
              <a:gd name="connsiteX100" fmla="*/ 570061 w 610883"/>
              <a:gd name="connsiteY100" fmla="*/ 95250 h 1625664"/>
              <a:gd name="connsiteX101" fmla="*/ 578226 w 610883"/>
              <a:gd name="connsiteY101" fmla="*/ 87085 h 1625664"/>
              <a:gd name="connsiteX102" fmla="*/ 589111 w 610883"/>
              <a:gd name="connsiteY102" fmla="*/ 68035 h 1625664"/>
              <a:gd name="connsiteX103" fmla="*/ 597276 w 610883"/>
              <a:gd name="connsiteY103" fmla="*/ 59871 h 1625664"/>
              <a:gd name="connsiteX104" fmla="*/ 602718 w 610883"/>
              <a:gd name="connsiteY104" fmla="*/ 43543 h 1625664"/>
              <a:gd name="connsiteX105" fmla="*/ 610883 w 610883"/>
              <a:gd name="connsiteY105" fmla="*/ 27214 h 1625664"/>
              <a:gd name="connsiteX106" fmla="*/ 608161 w 610883"/>
              <a:gd name="connsiteY106" fmla="*/ 76200 h 1625664"/>
              <a:gd name="connsiteX107" fmla="*/ 599997 w 610883"/>
              <a:gd name="connsiteY107" fmla="*/ 100693 h 1625664"/>
              <a:gd name="connsiteX108" fmla="*/ 591833 w 610883"/>
              <a:gd name="connsiteY108" fmla="*/ 130628 h 1625664"/>
              <a:gd name="connsiteX109" fmla="*/ 583668 w 610883"/>
              <a:gd name="connsiteY109" fmla="*/ 149678 h 1625664"/>
              <a:gd name="connsiteX110" fmla="*/ 578226 w 610883"/>
              <a:gd name="connsiteY110" fmla="*/ 166007 h 1625664"/>
              <a:gd name="connsiteX111" fmla="*/ 575504 w 610883"/>
              <a:gd name="connsiteY111" fmla="*/ 174171 h 1625664"/>
              <a:gd name="connsiteX112" fmla="*/ 572783 w 610883"/>
              <a:gd name="connsiteY112" fmla="*/ 190500 h 1625664"/>
              <a:gd name="connsiteX113" fmla="*/ 567340 w 610883"/>
              <a:gd name="connsiteY113" fmla="*/ 206828 h 1625664"/>
              <a:gd name="connsiteX114" fmla="*/ 564618 w 610883"/>
              <a:gd name="connsiteY114" fmla="*/ 214993 h 1625664"/>
              <a:gd name="connsiteX115" fmla="*/ 556454 w 610883"/>
              <a:gd name="connsiteY115" fmla="*/ 234043 h 1625664"/>
              <a:gd name="connsiteX116" fmla="*/ 553733 w 610883"/>
              <a:gd name="connsiteY116" fmla="*/ 242207 h 1625664"/>
              <a:gd name="connsiteX117" fmla="*/ 542847 w 610883"/>
              <a:gd name="connsiteY117" fmla="*/ 261257 h 1625664"/>
              <a:gd name="connsiteX118" fmla="*/ 534683 w 610883"/>
              <a:gd name="connsiteY118" fmla="*/ 277585 h 1625664"/>
              <a:gd name="connsiteX119" fmla="*/ 526518 w 610883"/>
              <a:gd name="connsiteY119" fmla="*/ 285750 h 1625664"/>
              <a:gd name="connsiteX120" fmla="*/ 510190 w 610883"/>
              <a:gd name="connsiteY120" fmla="*/ 310243 h 1625664"/>
              <a:gd name="connsiteX121" fmla="*/ 504747 w 610883"/>
              <a:gd name="connsiteY121" fmla="*/ 318407 h 1625664"/>
              <a:gd name="connsiteX122" fmla="*/ 496583 w 610883"/>
              <a:gd name="connsiteY122" fmla="*/ 334735 h 1625664"/>
              <a:gd name="connsiteX123" fmla="*/ 488418 w 610883"/>
              <a:gd name="connsiteY123" fmla="*/ 342900 h 1625664"/>
              <a:gd name="connsiteX124" fmla="*/ 477533 w 610883"/>
              <a:gd name="connsiteY124" fmla="*/ 359228 h 1625664"/>
              <a:gd name="connsiteX125" fmla="*/ 474811 w 610883"/>
              <a:gd name="connsiteY125" fmla="*/ 367393 h 1625664"/>
              <a:gd name="connsiteX126" fmla="*/ 466647 w 610883"/>
              <a:gd name="connsiteY126" fmla="*/ 372835 h 1625664"/>
              <a:gd name="connsiteX127" fmla="*/ 450318 w 610883"/>
              <a:gd name="connsiteY127" fmla="*/ 391885 h 1625664"/>
              <a:gd name="connsiteX128" fmla="*/ 442154 w 610883"/>
              <a:gd name="connsiteY128" fmla="*/ 397328 h 1625664"/>
              <a:gd name="connsiteX129" fmla="*/ 439433 w 610883"/>
              <a:gd name="connsiteY129" fmla="*/ 405493 h 1625664"/>
              <a:gd name="connsiteX130" fmla="*/ 423104 w 610883"/>
              <a:gd name="connsiteY130" fmla="*/ 424543 h 1625664"/>
              <a:gd name="connsiteX131" fmla="*/ 417661 w 610883"/>
              <a:gd name="connsiteY131" fmla="*/ 432707 h 1625664"/>
              <a:gd name="connsiteX132" fmla="*/ 409497 w 610883"/>
              <a:gd name="connsiteY132" fmla="*/ 438150 h 1625664"/>
              <a:gd name="connsiteX133" fmla="*/ 395890 w 610883"/>
              <a:gd name="connsiteY133" fmla="*/ 454478 h 1625664"/>
              <a:gd name="connsiteX134" fmla="*/ 387726 w 610883"/>
              <a:gd name="connsiteY134" fmla="*/ 462643 h 1625664"/>
              <a:gd name="connsiteX135" fmla="*/ 376840 w 610883"/>
              <a:gd name="connsiteY135" fmla="*/ 478971 h 1625664"/>
              <a:gd name="connsiteX136" fmla="*/ 365954 w 610883"/>
              <a:gd name="connsiteY136" fmla="*/ 495300 h 1625664"/>
              <a:gd name="connsiteX137" fmla="*/ 360511 w 610883"/>
              <a:gd name="connsiteY137" fmla="*/ 503464 h 1625664"/>
              <a:gd name="connsiteX138" fmla="*/ 355068 w 610883"/>
              <a:gd name="connsiteY138" fmla="*/ 511628 h 1625664"/>
              <a:gd name="connsiteX139" fmla="*/ 336018 w 610883"/>
              <a:gd name="connsiteY139" fmla="*/ 536121 h 1625664"/>
              <a:gd name="connsiteX140" fmla="*/ 330576 w 610883"/>
              <a:gd name="connsiteY140" fmla="*/ 544285 h 1625664"/>
              <a:gd name="connsiteX141" fmla="*/ 325133 w 610883"/>
              <a:gd name="connsiteY141" fmla="*/ 555171 h 1625664"/>
              <a:gd name="connsiteX142" fmla="*/ 319690 w 610883"/>
              <a:gd name="connsiteY142" fmla="*/ 563335 h 1625664"/>
              <a:gd name="connsiteX143" fmla="*/ 316968 w 610883"/>
              <a:gd name="connsiteY143" fmla="*/ 571500 h 1625664"/>
              <a:gd name="connsiteX144" fmla="*/ 311526 w 610883"/>
              <a:gd name="connsiteY144" fmla="*/ 579664 h 1625664"/>
              <a:gd name="connsiteX145" fmla="*/ 303361 w 610883"/>
              <a:gd name="connsiteY145" fmla="*/ 595993 h 1625664"/>
              <a:gd name="connsiteX146" fmla="*/ 297918 w 610883"/>
              <a:gd name="connsiteY146" fmla="*/ 612321 h 1625664"/>
              <a:gd name="connsiteX147" fmla="*/ 287033 w 610883"/>
              <a:gd name="connsiteY147" fmla="*/ 636814 h 1625664"/>
              <a:gd name="connsiteX148" fmla="*/ 281590 w 610883"/>
              <a:gd name="connsiteY148" fmla="*/ 653143 h 1625664"/>
              <a:gd name="connsiteX149" fmla="*/ 276147 w 610883"/>
              <a:gd name="connsiteY149" fmla="*/ 680357 h 1625664"/>
              <a:gd name="connsiteX150" fmla="*/ 273426 w 610883"/>
              <a:gd name="connsiteY150" fmla="*/ 691243 h 1625664"/>
              <a:gd name="connsiteX151" fmla="*/ 270704 w 610883"/>
              <a:gd name="connsiteY151" fmla="*/ 713014 h 1625664"/>
              <a:gd name="connsiteX152" fmla="*/ 262540 w 610883"/>
              <a:gd name="connsiteY152" fmla="*/ 742950 h 1625664"/>
              <a:gd name="connsiteX153" fmla="*/ 257097 w 610883"/>
              <a:gd name="connsiteY153" fmla="*/ 764721 h 1625664"/>
              <a:gd name="connsiteX154" fmla="*/ 254376 w 610883"/>
              <a:gd name="connsiteY154" fmla="*/ 791935 h 1625664"/>
              <a:gd name="connsiteX155" fmla="*/ 251654 w 610883"/>
              <a:gd name="connsiteY155" fmla="*/ 802821 h 1625664"/>
              <a:gd name="connsiteX156" fmla="*/ 246211 w 610883"/>
              <a:gd name="connsiteY156" fmla="*/ 838200 h 1625664"/>
              <a:gd name="connsiteX157" fmla="*/ 243490 w 610883"/>
              <a:gd name="connsiteY157" fmla="*/ 865414 h 1625664"/>
              <a:gd name="connsiteX158" fmla="*/ 240768 w 610883"/>
              <a:gd name="connsiteY158" fmla="*/ 898071 h 1625664"/>
              <a:gd name="connsiteX159" fmla="*/ 235326 w 610883"/>
              <a:gd name="connsiteY159" fmla="*/ 930728 h 1625664"/>
              <a:gd name="connsiteX160" fmla="*/ 232604 w 610883"/>
              <a:gd name="connsiteY160" fmla="*/ 957943 h 1625664"/>
              <a:gd name="connsiteX161" fmla="*/ 229883 w 610883"/>
              <a:gd name="connsiteY161" fmla="*/ 968828 h 1625664"/>
              <a:gd name="connsiteX162" fmla="*/ 224440 w 610883"/>
              <a:gd name="connsiteY162" fmla="*/ 1012371 h 1625664"/>
              <a:gd name="connsiteX163" fmla="*/ 221718 w 610883"/>
              <a:gd name="connsiteY163" fmla="*/ 1023257 h 1625664"/>
              <a:gd name="connsiteX164" fmla="*/ 218997 w 610883"/>
              <a:gd name="connsiteY164" fmla="*/ 1039585 h 1625664"/>
              <a:gd name="connsiteX165" fmla="*/ 213554 w 610883"/>
              <a:gd name="connsiteY165" fmla="*/ 1094014 h 1625664"/>
              <a:gd name="connsiteX166" fmla="*/ 208111 w 610883"/>
              <a:gd name="connsiteY166" fmla="*/ 1115785 h 1625664"/>
              <a:gd name="connsiteX167" fmla="*/ 205390 w 610883"/>
              <a:gd name="connsiteY167" fmla="*/ 1140278 h 1625664"/>
              <a:gd name="connsiteX168" fmla="*/ 197226 w 610883"/>
              <a:gd name="connsiteY168" fmla="*/ 1178378 h 1625664"/>
              <a:gd name="connsiteX169" fmla="*/ 194504 w 610883"/>
              <a:gd name="connsiteY169" fmla="*/ 1205593 h 1625664"/>
              <a:gd name="connsiteX170" fmla="*/ 191783 w 610883"/>
              <a:gd name="connsiteY170" fmla="*/ 1216478 h 1625664"/>
              <a:gd name="connsiteX171" fmla="*/ 189061 w 610883"/>
              <a:gd name="connsiteY171" fmla="*/ 1232807 h 1625664"/>
              <a:gd name="connsiteX172" fmla="*/ 183618 w 610883"/>
              <a:gd name="connsiteY172" fmla="*/ 1295400 h 1625664"/>
              <a:gd name="connsiteX173" fmla="*/ 180897 w 610883"/>
              <a:gd name="connsiteY173" fmla="*/ 1303564 h 1625664"/>
              <a:gd name="connsiteX174" fmla="*/ 178176 w 610883"/>
              <a:gd name="connsiteY174" fmla="*/ 1338943 h 1625664"/>
              <a:gd name="connsiteX175" fmla="*/ 175454 w 610883"/>
              <a:gd name="connsiteY175" fmla="*/ 1352550 h 1625664"/>
              <a:gd name="connsiteX176" fmla="*/ 172733 w 610883"/>
              <a:gd name="connsiteY176" fmla="*/ 1368878 h 1625664"/>
              <a:gd name="connsiteX177" fmla="*/ 170011 w 610883"/>
              <a:gd name="connsiteY177" fmla="*/ 1401535 h 1625664"/>
              <a:gd name="connsiteX178" fmla="*/ 164568 w 610883"/>
              <a:gd name="connsiteY178" fmla="*/ 1431471 h 1625664"/>
              <a:gd name="connsiteX179" fmla="*/ 159126 w 610883"/>
              <a:gd name="connsiteY179" fmla="*/ 1494064 h 1625664"/>
              <a:gd name="connsiteX180" fmla="*/ 161847 w 610883"/>
              <a:gd name="connsiteY180" fmla="*/ 1524000 h 1625664"/>
              <a:gd name="connsiteX181" fmla="*/ 159126 w 610883"/>
              <a:gd name="connsiteY181" fmla="*/ 1534885 h 1625664"/>
              <a:gd name="connsiteX182" fmla="*/ 150961 w 610883"/>
              <a:gd name="connsiteY182" fmla="*/ 1537607 h 1625664"/>
              <a:gd name="connsiteX183" fmla="*/ 140076 w 610883"/>
              <a:gd name="connsiteY183" fmla="*/ 1543050 h 1625664"/>
              <a:gd name="connsiteX184" fmla="*/ 123747 w 610883"/>
              <a:gd name="connsiteY184" fmla="*/ 1548493 h 1625664"/>
              <a:gd name="connsiteX185" fmla="*/ 107418 w 610883"/>
              <a:gd name="connsiteY185" fmla="*/ 1559378 h 1625664"/>
              <a:gd name="connsiteX186" fmla="*/ 99254 w 610883"/>
              <a:gd name="connsiteY186" fmla="*/ 1562100 h 1625664"/>
              <a:gd name="connsiteX187" fmla="*/ 74761 w 610883"/>
              <a:gd name="connsiteY187" fmla="*/ 1575707 h 1625664"/>
              <a:gd name="connsiteX188" fmla="*/ 58433 w 610883"/>
              <a:gd name="connsiteY188" fmla="*/ 1586593 h 1625664"/>
              <a:gd name="connsiteX189" fmla="*/ 42104 w 610883"/>
              <a:gd name="connsiteY189" fmla="*/ 1597478 h 1625664"/>
              <a:gd name="connsiteX190" fmla="*/ 25776 w 610883"/>
              <a:gd name="connsiteY190" fmla="*/ 1605643 h 1625664"/>
              <a:gd name="connsiteX191" fmla="*/ 17611 w 610883"/>
              <a:gd name="connsiteY191" fmla="*/ 1608364 h 1625664"/>
              <a:gd name="connsiteX192" fmla="*/ 1283 w 610883"/>
              <a:gd name="connsiteY192" fmla="*/ 1619250 h 1625664"/>
              <a:gd name="connsiteX193" fmla="*/ 4004 w 610883"/>
              <a:gd name="connsiteY193" fmla="*/ 1605643 h 1625664"/>
              <a:gd name="connsiteX194" fmla="*/ 12168 w 610883"/>
              <a:gd name="connsiteY194" fmla="*/ 1581150 h 1625664"/>
              <a:gd name="connsiteX0" fmla="*/ 12168 w 610883"/>
              <a:gd name="connsiteY0" fmla="*/ 1581150 h 1625664"/>
              <a:gd name="connsiteX1" fmla="*/ 20333 w 610883"/>
              <a:gd name="connsiteY1" fmla="*/ 1537607 h 1625664"/>
              <a:gd name="connsiteX2" fmla="*/ 23054 w 610883"/>
              <a:gd name="connsiteY2" fmla="*/ 1524000 h 1625664"/>
              <a:gd name="connsiteX3" fmla="*/ 28497 w 610883"/>
              <a:gd name="connsiteY3" fmla="*/ 1475014 h 1625664"/>
              <a:gd name="connsiteX4" fmla="*/ 33940 w 610883"/>
              <a:gd name="connsiteY4" fmla="*/ 1450521 h 1625664"/>
              <a:gd name="connsiteX5" fmla="*/ 36661 w 610883"/>
              <a:gd name="connsiteY5" fmla="*/ 1428750 h 1625664"/>
              <a:gd name="connsiteX6" fmla="*/ 39383 w 610883"/>
              <a:gd name="connsiteY6" fmla="*/ 1417864 h 1625664"/>
              <a:gd name="connsiteX7" fmla="*/ 42104 w 610883"/>
              <a:gd name="connsiteY7" fmla="*/ 1401535 h 1625664"/>
              <a:gd name="connsiteX8" fmla="*/ 44826 w 610883"/>
              <a:gd name="connsiteY8" fmla="*/ 1377043 h 1625664"/>
              <a:gd name="connsiteX9" fmla="*/ 47547 w 610883"/>
              <a:gd name="connsiteY9" fmla="*/ 1363435 h 1625664"/>
              <a:gd name="connsiteX10" fmla="*/ 50268 w 610883"/>
              <a:gd name="connsiteY10" fmla="*/ 1347107 h 1625664"/>
              <a:gd name="connsiteX11" fmla="*/ 55711 w 610883"/>
              <a:gd name="connsiteY11" fmla="*/ 1322614 h 1625664"/>
              <a:gd name="connsiteX12" fmla="*/ 61154 w 610883"/>
              <a:gd name="connsiteY12" fmla="*/ 1295400 h 1625664"/>
              <a:gd name="connsiteX13" fmla="*/ 66597 w 610883"/>
              <a:gd name="connsiteY13" fmla="*/ 1249135 h 1625664"/>
              <a:gd name="connsiteX14" fmla="*/ 72040 w 610883"/>
              <a:gd name="connsiteY14" fmla="*/ 1221921 h 1625664"/>
              <a:gd name="connsiteX15" fmla="*/ 77483 w 610883"/>
              <a:gd name="connsiteY15" fmla="*/ 1183821 h 1625664"/>
              <a:gd name="connsiteX16" fmla="*/ 82926 w 610883"/>
              <a:gd name="connsiteY16" fmla="*/ 1126671 h 1625664"/>
              <a:gd name="connsiteX17" fmla="*/ 85647 w 610883"/>
              <a:gd name="connsiteY17" fmla="*/ 1115785 h 1625664"/>
              <a:gd name="connsiteX18" fmla="*/ 91090 w 610883"/>
              <a:gd name="connsiteY18" fmla="*/ 1061357 h 1625664"/>
              <a:gd name="connsiteX19" fmla="*/ 93811 w 610883"/>
              <a:gd name="connsiteY19" fmla="*/ 1050471 h 1625664"/>
              <a:gd name="connsiteX20" fmla="*/ 96533 w 610883"/>
              <a:gd name="connsiteY20" fmla="*/ 1036864 h 1625664"/>
              <a:gd name="connsiteX21" fmla="*/ 101976 w 610883"/>
              <a:gd name="connsiteY21" fmla="*/ 1012371 h 1625664"/>
              <a:gd name="connsiteX22" fmla="*/ 107418 w 610883"/>
              <a:gd name="connsiteY22" fmla="*/ 974271 h 1625664"/>
              <a:gd name="connsiteX23" fmla="*/ 112861 w 610883"/>
              <a:gd name="connsiteY23" fmla="*/ 952500 h 1625664"/>
              <a:gd name="connsiteX24" fmla="*/ 115583 w 610883"/>
              <a:gd name="connsiteY24" fmla="*/ 941614 h 1625664"/>
              <a:gd name="connsiteX25" fmla="*/ 118304 w 610883"/>
              <a:gd name="connsiteY25" fmla="*/ 911678 h 1625664"/>
              <a:gd name="connsiteX26" fmla="*/ 121026 w 610883"/>
              <a:gd name="connsiteY26" fmla="*/ 892628 h 1625664"/>
              <a:gd name="connsiteX27" fmla="*/ 118304 w 610883"/>
              <a:gd name="connsiteY27" fmla="*/ 821871 h 1625664"/>
              <a:gd name="connsiteX28" fmla="*/ 123747 w 610883"/>
              <a:gd name="connsiteY28" fmla="*/ 742950 h 1625664"/>
              <a:gd name="connsiteX29" fmla="*/ 126468 w 610883"/>
              <a:gd name="connsiteY29" fmla="*/ 732064 h 1625664"/>
              <a:gd name="connsiteX30" fmla="*/ 129190 w 610883"/>
              <a:gd name="connsiteY30" fmla="*/ 696685 h 1625664"/>
              <a:gd name="connsiteX31" fmla="*/ 131911 w 610883"/>
              <a:gd name="connsiteY31" fmla="*/ 683078 h 1625664"/>
              <a:gd name="connsiteX32" fmla="*/ 134633 w 610883"/>
              <a:gd name="connsiteY32" fmla="*/ 666750 h 1625664"/>
              <a:gd name="connsiteX33" fmla="*/ 137354 w 610883"/>
              <a:gd name="connsiteY33" fmla="*/ 653143 h 1625664"/>
              <a:gd name="connsiteX34" fmla="*/ 140076 w 610883"/>
              <a:gd name="connsiteY34" fmla="*/ 628650 h 1625664"/>
              <a:gd name="connsiteX35" fmla="*/ 145518 w 610883"/>
              <a:gd name="connsiteY35" fmla="*/ 606878 h 1625664"/>
              <a:gd name="connsiteX36" fmla="*/ 148240 w 610883"/>
              <a:gd name="connsiteY36" fmla="*/ 595993 h 1625664"/>
              <a:gd name="connsiteX37" fmla="*/ 150961 w 610883"/>
              <a:gd name="connsiteY37" fmla="*/ 587828 h 1625664"/>
              <a:gd name="connsiteX38" fmla="*/ 153683 w 610883"/>
              <a:gd name="connsiteY38" fmla="*/ 571500 h 1625664"/>
              <a:gd name="connsiteX39" fmla="*/ 159126 w 610883"/>
              <a:gd name="connsiteY39" fmla="*/ 555171 h 1625664"/>
              <a:gd name="connsiteX40" fmla="*/ 161847 w 610883"/>
              <a:gd name="connsiteY40" fmla="*/ 547007 h 1625664"/>
              <a:gd name="connsiteX41" fmla="*/ 167290 w 610883"/>
              <a:gd name="connsiteY41" fmla="*/ 538843 h 1625664"/>
              <a:gd name="connsiteX42" fmla="*/ 175454 w 610883"/>
              <a:gd name="connsiteY42" fmla="*/ 519793 h 1625664"/>
              <a:gd name="connsiteX43" fmla="*/ 186340 w 610883"/>
              <a:gd name="connsiteY43" fmla="*/ 495300 h 1625664"/>
              <a:gd name="connsiteX44" fmla="*/ 191783 w 610883"/>
              <a:gd name="connsiteY44" fmla="*/ 478971 h 1625664"/>
              <a:gd name="connsiteX45" fmla="*/ 208111 w 610883"/>
              <a:gd name="connsiteY45" fmla="*/ 454478 h 1625664"/>
              <a:gd name="connsiteX46" fmla="*/ 213554 w 610883"/>
              <a:gd name="connsiteY46" fmla="*/ 446314 h 1625664"/>
              <a:gd name="connsiteX47" fmla="*/ 218997 w 610883"/>
              <a:gd name="connsiteY47" fmla="*/ 438150 h 1625664"/>
              <a:gd name="connsiteX48" fmla="*/ 227161 w 610883"/>
              <a:gd name="connsiteY48" fmla="*/ 429985 h 1625664"/>
              <a:gd name="connsiteX49" fmla="*/ 235326 w 610883"/>
              <a:gd name="connsiteY49" fmla="*/ 419100 h 1625664"/>
              <a:gd name="connsiteX50" fmla="*/ 240768 w 610883"/>
              <a:gd name="connsiteY50" fmla="*/ 410935 h 1625664"/>
              <a:gd name="connsiteX51" fmla="*/ 248933 w 610883"/>
              <a:gd name="connsiteY51" fmla="*/ 402771 h 1625664"/>
              <a:gd name="connsiteX52" fmla="*/ 259818 w 610883"/>
              <a:gd name="connsiteY52" fmla="*/ 386443 h 1625664"/>
              <a:gd name="connsiteX53" fmla="*/ 276147 w 610883"/>
              <a:gd name="connsiteY53" fmla="*/ 370114 h 1625664"/>
              <a:gd name="connsiteX54" fmla="*/ 297918 w 610883"/>
              <a:gd name="connsiteY54" fmla="*/ 348343 h 1625664"/>
              <a:gd name="connsiteX55" fmla="*/ 311526 w 610883"/>
              <a:gd name="connsiteY55" fmla="*/ 329293 h 1625664"/>
              <a:gd name="connsiteX56" fmla="*/ 319690 w 610883"/>
              <a:gd name="connsiteY56" fmla="*/ 321128 h 1625664"/>
              <a:gd name="connsiteX57" fmla="*/ 325133 w 610883"/>
              <a:gd name="connsiteY57" fmla="*/ 312964 h 1625664"/>
              <a:gd name="connsiteX58" fmla="*/ 333297 w 610883"/>
              <a:gd name="connsiteY58" fmla="*/ 304800 h 1625664"/>
              <a:gd name="connsiteX59" fmla="*/ 338740 w 610883"/>
              <a:gd name="connsiteY59" fmla="*/ 296635 h 1625664"/>
              <a:gd name="connsiteX60" fmla="*/ 346904 w 610883"/>
              <a:gd name="connsiteY60" fmla="*/ 291193 h 1625664"/>
              <a:gd name="connsiteX61" fmla="*/ 357790 w 610883"/>
              <a:gd name="connsiteY61" fmla="*/ 274864 h 1625664"/>
              <a:gd name="connsiteX62" fmla="*/ 360511 w 610883"/>
              <a:gd name="connsiteY62" fmla="*/ 266700 h 1625664"/>
              <a:gd name="connsiteX63" fmla="*/ 368676 w 610883"/>
              <a:gd name="connsiteY63" fmla="*/ 261257 h 1625664"/>
              <a:gd name="connsiteX64" fmla="*/ 379561 w 610883"/>
              <a:gd name="connsiteY64" fmla="*/ 242207 h 1625664"/>
              <a:gd name="connsiteX65" fmla="*/ 385004 w 610883"/>
              <a:gd name="connsiteY65" fmla="*/ 234043 h 1625664"/>
              <a:gd name="connsiteX66" fmla="*/ 387726 w 610883"/>
              <a:gd name="connsiteY66" fmla="*/ 225878 h 1625664"/>
              <a:gd name="connsiteX67" fmla="*/ 395890 w 610883"/>
              <a:gd name="connsiteY67" fmla="*/ 217714 h 1625664"/>
              <a:gd name="connsiteX68" fmla="*/ 398611 w 610883"/>
              <a:gd name="connsiteY68" fmla="*/ 206828 h 1625664"/>
              <a:gd name="connsiteX69" fmla="*/ 404054 w 610883"/>
              <a:gd name="connsiteY69" fmla="*/ 198664 h 1625664"/>
              <a:gd name="connsiteX70" fmla="*/ 409497 w 610883"/>
              <a:gd name="connsiteY70" fmla="*/ 187778 h 1625664"/>
              <a:gd name="connsiteX71" fmla="*/ 420383 w 610883"/>
              <a:gd name="connsiteY71" fmla="*/ 171450 h 1625664"/>
              <a:gd name="connsiteX72" fmla="*/ 431268 w 610883"/>
              <a:gd name="connsiteY72" fmla="*/ 149678 h 1625664"/>
              <a:gd name="connsiteX73" fmla="*/ 436711 w 610883"/>
              <a:gd name="connsiteY73" fmla="*/ 136071 h 1625664"/>
              <a:gd name="connsiteX74" fmla="*/ 447597 w 610883"/>
              <a:gd name="connsiteY74" fmla="*/ 117021 h 1625664"/>
              <a:gd name="connsiteX75" fmla="*/ 450318 w 610883"/>
              <a:gd name="connsiteY75" fmla="*/ 108857 h 1625664"/>
              <a:gd name="connsiteX76" fmla="*/ 453040 w 610883"/>
              <a:gd name="connsiteY76" fmla="*/ 97971 h 1625664"/>
              <a:gd name="connsiteX77" fmla="*/ 458483 w 610883"/>
              <a:gd name="connsiteY77" fmla="*/ 87085 h 1625664"/>
              <a:gd name="connsiteX78" fmla="*/ 466647 w 610883"/>
              <a:gd name="connsiteY78" fmla="*/ 68035 h 1625664"/>
              <a:gd name="connsiteX79" fmla="*/ 469368 w 610883"/>
              <a:gd name="connsiteY79" fmla="*/ 54428 h 1625664"/>
              <a:gd name="connsiteX80" fmla="*/ 474811 w 610883"/>
              <a:gd name="connsiteY80" fmla="*/ 24493 h 1625664"/>
              <a:gd name="connsiteX81" fmla="*/ 480254 w 610883"/>
              <a:gd name="connsiteY81" fmla="*/ 8164 h 1625664"/>
              <a:gd name="connsiteX82" fmla="*/ 482976 w 610883"/>
              <a:gd name="connsiteY82" fmla="*/ 0 h 1625664"/>
              <a:gd name="connsiteX83" fmla="*/ 488418 w 610883"/>
              <a:gd name="connsiteY83" fmla="*/ 8164 h 1625664"/>
              <a:gd name="connsiteX84" fmla="*/ 493861 w 610883"/>
              <a:gd name="connsiteY84" fmla="*/ 38100 h 1625664"/>
              <a:gd name="connsiteX85" fmla="*/ 502026 w 610883"/>
              <a:gd name="connsiteY85" fmla="*/ 29935 h 1625664"/>
              <a:gd name="connsiteX86" fmla="*/ 507468 w 610883"/>
              <a:gd name="connsiteY86" fmla="*/ 19050 h 1625664"/>
              <a:gd name="connsiteX87" fmla="*/ 515633 w 610883"/>
              <a:gd name="connsiteY87" fmla="*/ 13607 h 1625664"/>
              <a:gd name="connsiteX88" fmla="*/ 518354 w 610883"/>
              <a:gd name="connsiteY88" fmla="*/ 2721 h 1625664"/>
              <a:gd name="connsiteX89" fmla="*/ 526518 w 610883"/>
              <a:gd name="connsiteY89" fmla="*/ 19050 h 1625664"/>
              <a:gd name="connsiteX90" fmla="*/ 523797 w 610883"/>
              <a:gd name="connsiteY90" fmla="*/ 57150 h 1625664"/>
              <a:gd name="connsiteX91" fmla="*/ 523797 w 610883"/>
              <a:gd name="connsiteY91" fmla="*/ 81643 h 1625664"/>
              <a:gd name="connsiteX92" fmla="*/ 548290 w 610883"/>
              <a:gd name="connsiteY92" fmla="*/ 54428 h 1625664"/>
              <a:gd name="connsiteX93" fmla="*/ 559176 w 610883"/>
              <a:gd name="connsiteY93" fmla="*/ 38100 h 1625664"/>
              <a:gd name="connsiteX94" fmla="*/ 564618 w 610883"/>
              <a:gd name="connsiteY94" fmla="*/ 27214 h 1625664"/>
              <a:gd name="connsiteX95" fmla="*/ 572783 w 610883"/>
              <a:gd name="connsiteY95" fmla="*/ 19050 h 1625664"/>
              <a:gd name="connsiteX96" fmla="*/ 575504 w 610883"/>
              <a:gd name="connsiteY96" fmla="*/ 29935 h 1625664"/>
              <a:gd name="connsiteX97" fmla="*/ 570061 w 610883"/>
              <a:gd name="connsiteY97" fmla="*/ 57150 h 1625664"/>
              <a:gd name="connsiteX98" fmla="*/ 567340 w 610883"/>
              <a:gd name="connsiteY98" fmla="*/ 73478 h 1625664"/>
              <a:gd name="connsiteX99" fmla="*/ 564618 w 610883"/>
              <a:gd name="connsiteY99" fmla="*/ 87085 h 1625664"/>
              <a:gd name="connsiteX100" fmla="*/ 570061 w 610883"/>
              <a:gd name="connsiteY100" fmla="*/ 95250 h 1625664"/>
              <a:gd name="connsiteX101" fmla="*/ 578226 w 610883"/>
              <a:gd name="connsiteY101" fmla="*/ 87085 h 1625664"/>
              <a:gd name="connsiteX102" fmla="*/ 589111 w 610883"/>
              <a:gd name="connsiteY102" fmla="*/ 68035 h 1625664"/>
              <a:gd name="connsiteX103" fmla="*/ 597276 w 610883"/>
              <a:gd name="connsiteY103" fmla="*/ 59871 h 1625664"/>
              <a:gd name="connsiteX104" fmla="*/ 602718 w 610883"/>
              <a:gd name="connsiteY104" fmla="*/ 43543 h 1625664"/>
              <a:gd name="connsiteX105" fmla="*/ 610883 w 610883"/>
              <a:gd name="connsiteY105" fmla="*/ 27214 h 1625664"/>
              <a:gd name="connsiteX106" fmla="*/ 608161 w 610883"/>
              <a:gd name="connsiteY106" fmla="*/ 76200 h 1625664"/>
              <a:gd name="connsiteX107" fmla="*/ 599997 w 610883"/>
              <a:gd name="connsiteY107" fmla="*/ 100693 h 1625664"/>
              <a:gd name="connsiteX108" fmla="*/ 591833 w 610883"/>
              <a:gd name="connsiteY108" fmla="*/ 130628 h 1625664"/>
              <a:gd name="connsiteX109" fmla="*/ 583668 w 610883"/>
              <a:gd name="connsiteY109" fmla="*/ 149678 h 1625664"/>
              <a:gd name="connsiteX110" fmla="*/ 578226 w 610883"/>
              <a:gd name="connsiteY110" fmla="*/ 166007 h 1625664"/>
              <a:gd name="connsiteX111" fmla="*/ 575504 w 610883"/>
              <a:gd name="connsiteY111" fmla="*/ 174171 h 1625664"/>
              <a:gd name="connsiteX112" fmla="*/ 572783 w 610883"/>
              <a:gd name="connsiteY112" fmla="*/ 190500 h 1625664"/>
              <a:gd name="connsiteX113" fmla="*/ 567340 w 610883"/>
              <a:gd name="connsiteY113" fmla="*/ 206828 h 1625664"/>
              <a:gd name="connsiteX114" fmla="*/ 564618 w 610883"/>
              <a:gd name="connsiteY114" fmla="*/ 214993 h 1625664"/>
              <a:gd name="connsiteX115" fmla="*/ 556454 w 610883"/>
              <a:gd name="connsiteY115" fmla="*/ 234043 h 1625664"/>
              <a:gd name="connsiteX116" fmla="*/ 553733 w 610883"/>
              <a:gd name="connsiteY116" fmla="*/ 242207 h 1625664"/>
              <a:gd name="connsiteX117" fmla="*/ 542847 w 610883"/>
              <a:gd name="connsiteY117" fmla="*/ 261257 h 1625664"/>
              <a:gd name="connsiteX118" fmla="*/ 534683 w 610883"/>
              <a:gd name="connsiteY118" fmla="*/ 277585 h 1625664"/>
              <a:gd name="connsiteX119" fmla="*/ 526518 w 610883"/>
              <a:gd name="connsiteY119" fmla="*/ 285750 h 1625664"/>
              <a:gd name="connsiteX120" fmla="*/ 510190 w 610883"/>
              <a:gd name="connsiteY120" fmla="*/ 310243 h 1625664"/>
              <a:gd name="connsiteX121" fmla="*/ 504747 w 610883"/>
              <a:gd name="connsiteY121" fmla="*/ 318407 h 1625664"/>
              <a:gd name="connsiteX122" fmla="*/ 496583 w 610883"/>
              <a:gd name="connsiteY122" fmla="*/ 334735 h 1625664"/>
              <a:gd name="connsiteX123" fmla="*/ 488418 w 610883"/>
              <a:gd name="connsiteY123" fmla="*/ 342900 h 1625664"/>
              <a:gd name="connsiteX124" fmla="*/ 477533 w 610883"/>
              <a:gd name="connsiteY124" fmla="*/ 359228 h 1625664"/>
              <a:gd name="connsiteX125" fmla="*/ 474811 w 610883"/>
              <a:gd name="connsiteY125" fmla="*/ 367393 h 1625664"/>
              <a:gd name="connsiteX126" fmla="*/ 466647 w 610883"/>
              <a:gd name="connsiteY126" fmla="*/ 372835 h 1625664"/>
              <a:gd name="connsiteX127" fmla="*/ 450318 w 610883"/>
              <a:gd name="connsiteY127" fmla="*/ 391885 h 1625664"/>
              <a:gd name="connsiteX128" fmla="*/ 442154 w 610883"/>
              <a:gd name="connsiteY128" fmla="*/ 397328 h 1625664"/>
              <a:gd name="connsiteX129" fmla="*/ 439433 w 610883"/>
              <a:gd name="connsiteY129" fmla="*/ 405493 h 1625664"/>
              <a:gd name="connsiteX130" fmla="*/ 423104 w 610883"/>
              <a:gd name="connsiteY130" fmla="*/ 424543 h 1625664"/>
              <a:gd name="connsiteX131" fmla="*/ 417661 w 610883"/>
              <a:gd name="connsiteY131" fmla="*/ 432707 h 1625664"/>
              <a:gd name="connsiteX132" fmla="*/ 409497 w 610883"/>
              <a:gd name="connsiteY132" fmla="*/ 438150 h 1625664"/>
              <a:gd name="connsiteX133" fmla="*/ 395890 w 610883"/>
              <a:gd name="connsiteY133" fmla="*/ 454478 h 1625664"/>
              <a:gd name="connsiteX134" fmla="*/ 387726 w 610883"/>
              <a:gd name="connsiteY134" fmla="*/ 462643 h 1625664"/>
              <a:gd name="connsiteX135" fmla="*/ 376840 w 610883"/>
              <a:gd name="connsiteY135" fmla="*/ 478971 h 1625664"/>
              <a:gd name="connsiteX136" fmla="*/ 365954 w 610883"/>
              <a:gd name="connsiteY136" fmla="*/ 495300 h 1625664"/>
              <a:gd name="connsiteX137" fmla="*/ 360511 w 610883"/>
              <a:gd name="connsiteY137" fmla="*/ 503464 h 1625664"/>
              <a:gd name="connsiteX138" fmla="*/ 355068 w 610883"/>
              <a:gd name="connsiteY138" fmla="*/ 511628 h 1625664"/>
              <a:gd name="connsiteX139" fmla="*/ 336018 w 610883"/>
              <a:gd name="connsiteY139" fmla="*/ 536121 h 1625664"/>
              <a:gd name="connsiteX140" fmla="*/ 330576 w 610883"/>
              <a:gd name="connsiteY140" fmla="*/ 544285 h 1625664"/>
              <a:gd name="connsiteX141" fmla="*/ 325133 w 610883"/>
              <a:gd name="connsiteY141" fmla="*/ 555171 h 1625664"/>
              <a:gd name="connsiteX142" fmla="*/ 319690 w 610883"/>
              <a:gd name="connsiteY142" fmla="*/ 563335 h 1625664"/>
              <a:gd name="connsiteX143" fmla="*/ 316968 w 610883"/>
              <a:gd name="connsiteY143" fmla="*/ 571500 h 1625664"/>
              <a:gd name="connsiteX144" fmla="*/ 311526 w 610883"/>
              <a:gd name="connsiteY144" fmla="*/ 579664 h 1625664"/>
              <a:gd name="connsiteX145" fmla="*/ 303361 w 610883"/>
              <a:gd name="connsiteY145" fmla="*/ 595993 h 1625664"/>
              <a:gd name="connsiteX146" fmla="*/ 297918 w 610883"/>
              <a:gd name="connsiteY146" fmla="*/ 612321 h 1625664"/>
              <a:gd name="connsiteX147" fmla="*/ 287033 w 610883"/>
              <a:gd name="connsiteY147" fmla="*/ 636814 h 1625664"/>
              <a:gd name="connsiteX148" fmla="*/ 281590 w 610883"/>
              <a:gd name="connsiteY148" fmla="*/ 653143 h 1625664"/>
              <a:gd name="connsiteX149" fmla="*/ 276147 w 610883"/>
              <a:gd name="connsiteY149" fmla="*/ 680357 h 1625664"/>
              <a:gd name="connsiteX150" fmla="*/ 273426 w 610883"/>
              <a:gd name="connsiteY150" fmla="*/ 691243 h 1625664"/>
              <a:gd name="connsiteX151" fmla="*/ 270704 w 610883"/>
              <a:gd name="connsiteY151" fmla="*/ 713014 h 1625664"/>
              <a:gd name="connsiteX152" fmla="*/ 262540 w 610883"/>
              <a:gd name="connsiteY152" fmla="*/ 742950 h 1625664"/>
              <a:gd name="connsiteX153" fmla="*/ 257097 w 610883"/>
              <a:gd name="connsiteY153" fmla="*/ 764721 h 1625664"/>
              <a:gd name="connsiteX154" fmla="*/ 254376 w 610883"/>
              <a:gd name="connsiteY154" fmla="*/ 791935 h 1625664"/>
              <a:gd name="connsiteX155" fmla="*/ 251654 w 610883"/>
              <a:gd name="connsiteY155" fmla="*/ 802821 h 1625664"/>
              <a:gd name="connsiteX156" fmla="*/ 246211 w 610883"/>
              <a:gd name="connsiteY156" fmla="*/ 838200 h 1625664"/>
              <a:gd name="connsiteX157" fmla="*/ 243490 w 610883"/>
              <a:gd name="connsiteY157" fmla="*/ 865414 h 1625664"/>
              <a:gd name="connsiteX158" fmla="*/ 240768 w 610883"/>
              <a:gd name="connsiteY158" fmla="*/ 898071 h 1625664"/>
              <a:gd name="connsiteX159" fmla="*/ 235326 w 610883"/>
              <a:gd name="connsiteY159" fmla="*/ 930728 h 1625664"/>
              <a:gd name="connsiteX160" fmla="*/ 232604 w 610883"/>
              <a:gd name="connsiteY160" fmla="*/ 957943 h 1625664"/>
              <a:gd name="connsiteX161" fmla="*/ 229883 w 610883"/>
              <a:gd name="connsiteY161" fmla="*/ 968828 h 1625664"/>
              <a:gd name="connsiteX162" fmla="*/ 224440 w 610883"/>
              <a:gd name="connsiteY162" fmla="*/ 1012371 h 1625664"/>
              <a:gd name="connsiteX163" fmla="*/ 221718 w 610883"/>
              <a:gd name="connsiteY163" fmla="*/ 1023257 h 1625664"/>
              <a:gd name="connsiteX164" fmla="*/ 218997 w 610883"/>
              <a:gd name="connsiteY164" fmla="*/ 1039585 h 1625664"/>
              <a:gd name="connsiteX165" fmla="*/ 213554 w 610883"/>
              <a:gd name="connsiteY165" fmla="*/ 1094014 h 1625664"/>
              <a:gd name="connsiteX166" fmla="*/ 208111 w 610883"/>
              <a:gd name="connsiteY166" fmla="*/ 1115785 h 1625664"/>
              <a:gd name="connsiteX167" fmla="*/ 205390 w 610883"/>
              <a:gd name="connsiteY167" fmla="*/ 1140278 h 1625664"/>
              <a:gd name="connsiteX168" fmla="*/ 197226 w 610883"/>
              <a:gd name="connsiteY168" fmla="*/ 1178378 h 1625664"/>
              <a:gd name="connsiteX169" fmla="*/ 194504 w 610883"/>
              <a:gd name="connsiteY169" fmla="*/ 1205593 h 1625664"/>
              <a:gd name="connsiteX170" fmla="*/ 191783 w 610883"/>
              <a:gd name="connsiteY170" fmla="*/ 1216478 h 1625664"/>
              <a:gd name="connsiteX171" fmla="*/ 189061 w 610883"/>
              <a:gd name="connsiteY171" fmla="*/ 1232807 h 1625664"/>
              <a:gd name="connsiteX172" fmla="*/ 183618 w 610883"/>
              <a:gd name="connsiteY172" fmla="*/ 1295400 h 1625664"/>
              <a:gd name="connsiteX173" fmla="*/ 180897 w 610883"/>
              <a:gd name="connsiteY173" fmla="*/ 1303564 h 1625664"/>
              <a:gd name="connsiteX174" fmla="*/ 178176 w 610883"/>
              <a:gd name="connsiteY174" fmla="*/ 1338943 h 1625664"/>
              <a:gd name="connsiteX175" fmla="*/ 175454 w 610883"/>
              <a:gd name="connsiteY175" fmla="*/ 1352550 h 1625664"/>
              <a:gd name="connsiteX176" fmla="*/ 172733 w 610883"/>
              <a:gd name="connsiteY176" fmla="*/ 1368878 h 1625664"/>
              <a:gd name="connsiteX177" fmla="*/ 170011 w 610883"/>
              <a:gd name="connsiteY177" fmla="*/ 1401535 h 1625664"/>
              <a:gd name="connsiteX178" fmla="*/ 164568 w 610883"/>
              <a:gd name="connsiteY178" fmla="*/ 1431471 h 1625664"/>
              <a:gd name="connsiteX179" fmla="*/ 159126 w 610883"/>
              <a:gd name="connsiteY179" fmla="*/ 1494064 h 1625664"/>
              <a:gd name="connsiteX180" fmla="*/ 161847 w 610883"/>
              <a:gd name="connsiteY180" fmla="*/ 1524000 h 1625664"/>
              <a:gd name="connsiteX181" fmla="*/ 159126 w 610883"/>
              <a:gd name="connsiteY181" fmla="*/ 1534885 h 1625664"/>
              <a:gd name="connsiteX182" fmla="*/ 150961 w 610883"/>
              <a:gd name="connsiteY182" fmla="*/ 1537607 h 1625664"/>
              <a:gd name="connsiteX183" fmla="*/ 140076 w 610883"/>
              <a:gd name="connsiteY183" fmla="*/ 1543050 h 1625664"/>
              <a:gd name="connsiteX184" fmla="*/ 123747 w 610883"/>
              <a:gd name="connsiteY184" fmla="*/ 1548493 h 1625664"/>
              <a:gd name="connsiteX185" fmla="*/ 107418 w 610883"/>
              <a:gd name="connsiteY185" fmla="*/ 1559378 h 1625664"/>
              <a:gd name="connsiteX186" fmla="*/ 99254 w 610883"/>
              <a:gd name="connsiteY186" fmla="*/ 1562100 h 1625664"/>
              <a:gd name="connsiteX187" fmla="*/ 74761 w 610883"/>
              <a:gd name="connsiteY187" fmla="*/ 1575707 h 1625664"/>
              <a:gd name="connsiteX188" fmla="*/ 58433 w 610883"/>
              <a:gd name="connsiteY188" fmla="*/ 1586593 h 1625664"/>
              <a:gd name="connsiteX189" fmla="*/ 25776 w 610883"/>
              <a:gd name="connsiteY189" fmla="*/ 1605643 h 1625664"/>
              <a:gd name="connsiteX190" fmla="*/ 17611 w 610883"/>
              <a:gd name="connsiteY190" fmla="*/ 1608364 h 1625664"/>
              <a:gd name="connsiteX191" fmla="*/ 1283 w 610883"/>
              <a:gd name="connsiteY191" fmla="*/ 1619250 h 1625664"/>
              <a:gd name="connsiteX192" fmla="*/ 4004 w 610883"/>
              <a:gd name="connsiteY192" fmla="*/ 1605643 h 1625664"/>
              <a:gd name="connsiteX193" fmla="*/ 12168 w 610883"/>
              <a:gd name="connsiteY193" fmla="*/ 1581150 h 1625664"/>
              <a:gd name="connsiteX0" fmla="*/ 12168 w 610883"/>
              <a:gd name="connsiteY0" fmla="*/ 1581150 h 1625664"/>
              <a:gd name="connsiteX1" fmla="*/ 20333 w 610883"/>
              <a:gd name="connsiteY1" fmla="*/ 1537607 h 1625664"/>
              <a:gd name="connsiteX2" fmla="*/ 23054 w 610883"/>
              <a:gd name="connsiteY2" fmla="*/ 1524000 h 1625664"/>
              <a:gd name="connsiteX3" fmla="*/ 28497 w 610883"/>
              <a:gd name="connsiteY3" fmla="*/ 1475014 h 1625664"/>
              <a:gd name="connsiteX4" fmla="*/ 33940 w 610883"/>
              <a:gd name="connsiteY4" fmla="*/ 1450521 h 1625664"/>
              <a:gd name="connsiteX5" fmla="*/ 36661 w 610883"/>
              <a:gd name="connsiteY5" fmla="*/ 1428750 h 1625664"/>
              <a:gd name="connsiteX6" fmla="*/ 39383 w 610883"/>
              <a:gd name="connsiteY6" fmla="*/ 1417864 h 1625664"/>
              <a:gd name="connsiteX7" fmla="*/ 42104 w 610883"/>
              <a:gd name="connsiteY7" fmla="*/ 1401535 h 1625664"/>
              <a:gd name="connsiteX8" fmla="*/ 44826 w 610883"/>
              <a:gd name="connsiteY8" fmla="*/ 1377043 h 1625664"/>
              <a:gd name="connsiteX9" fmla="*/ 47547 w 610883"/>
              <a:gd name="connsiteY9" fmla="*/ 1363435 h 1625664"/>
              <a:gd name="connsiteX10" fmla="*/ 50268 w 610883"/>
              <a:gd name="connsiteY10" fmla="*/ 1347107 h 1625664"/>
              <a:gd name="connsiteX11" fmla="*/ 55711 w 610883"/>
              <a:gd name="connsiteY11" fmla="*/ 1322614 h 1625664"/>
              <a:gd name="connsiteX12" fmla="*/ 61154 w 610883"/>
              <a:gd name="connsiteY12" fmla="*/ 1295400 h 1625664"/>
              <a:gd name="connsiteX13" fmla="*/ 66597 w 610883"/>
              <a:gd name="connsiteY13" fmla="*/ 1249135 h 1625664"/>
              <a:gd name="connsiteX14" fmla="*/ 72040 w 610883"/>
              <a:gd name="connsiteY14" fmla="*/ 1221921 h 1625664"/>
              <a:gd name="connsiteX15" fmla="*/ 77483 w 610883"/>
              <a:gd name="connsiteY15" fmla="*/ 1183821 h 1625664"/>
              <a:gd name="connsiteX16" fmla="*/ 82926 w 610883"/>
              <a:gd name="connsiteY16" fmla="*/ 1126671 h 1625664"/>
              <a:gd name="connsiteX17" fmla="*/ 85647 w 610883"/>
              <a:gd name="connsiteY17" fmla="*/ 1115785 h 1625664"/>
              <a:gd name="connsiteX18" fmla="*/ 91090 w 610883"/>
              <a:gd name="connsiteY18" fmla="*/ 1061357 h 1625664"/>
              <a:gd name="connsiteX19" fmla="*/ 93811 w 610883"/>
              <a:gd name="connsiteY19" fmla="*/ 1050471 h 1625664"/>
              <a:gd name="connsiteX20" fmla="*/ 96533 w 610883"/>
              <a:gd name="connsiteY20" fmla="*/ 1036864 h 1625664"/>
              <a:gd name="connsiteX21" fmla="*/ 101976 w 610883"/>
              <a:gd name="connsiteY21" fmla="*/ 1012371 h 1625664"/>
              <a:gd name="connsiteX22" fmla="*/ 107418 w 610883"/>
              <a:gd name="connsiteY22" fmla="*/ 974271 h 1625664"/>
              <a:gd name="connsiteX23" fmla="*/ 112861 w 610883"/>
              <a:gd name="connsiteY23" fmla="*/ 952500 h 1625664"/>
              <a:gd name="connsiteX24" fmla="*/ 115583 w 610883"/>
              <a:gd name="connsiteY24" fmla="*/ 941614 h 1625664"/>
              <a:gd name="connsiteX25" fmla="*/ 118304 w 610883"/>
              <a:gd name="connsiteY25" fmla="*/ 911678 h 1625664"/>
              <a:gd name="connsiteX26" fmla="*/ 121026 w 610883"/>
              <a:gd name="connsiteY26" fmla="*/ 892628 h 1625664"/>
              <a:gd name="connsiteX27" fmla="*/ 118304 w 610883"/>
              <a:gd name="connsiteY27" fmla="*/ 821871 h 1625664"/>
              <a:gd name="connsiteX28" fmla="*/ 123747 w 610883"/>
              <a:gd name="connsiteY28" fmla="*/ 742950 h 1625664"/>
              <a:gd name="connsiteX29" fmla="*/ 126468 w 610883"/>
              <a:gd name="connsiteY29" fmla="*/ 732064 h 1625664"/>
              <a:gd name="connsiteX30" fmla="*/ 129190 w 610883"/>
              <a:gd name="connsiteY30" fmla="*/ 696685 h 1625664"/>
              <a:gd name="connsiteX31" fmla="*/ 131911 w 610883"/>
              <a:gd name="connsiteY31" fmla="*/ 683078 h 1625664"/>
              <a:gd name="connsiteX32" fmla="*/ 134633 w 610883"/>
              <a:gd name="connsiteY32" fmla="*/ 666750 h 1625664"/>
              <a:gd name="connsiteX33" fmla="*/ 137354 w 610883"/>
              <a:gd name="connsiteY33" fmla="*/ 653143 h 1625664"/>
              <a:gd name="connsiteX34" fmla="*/ 140076 w 610883"/>
              <a:gd name="connsiteY34" fmla="*/ 628650 h 1625664"/>
              <a:gd name="connsiteX35" fmla="*/ 145518 w 610883"/>
              <a:gd name="connsiteY35" fmla="*/ 606878 h 1625664"/>
              <a:gd name="connsiteX36" fmla="*/ 148240 w 610883"/>
              <a:gd name="connsiteY36" fmla="*/ 595993 h 1625664"/>
              <a:gd name="connsiteX37" fmla="*/ 150961 w 610883"/>
              <a:gd name="connsiteY37" fmla="*/ 587828 h 1625664"/>
              <a:gd name="connsiteX38" fmla="*/ 153683 w 610883"/>
              <a:gd name="connsiteY38" fmla="*/ 571500 h 1625664"/>
              <a:gd name="connsiteX39" fmla="*/ 159126 w 610883"/>
              <a:gd name="connsiteY39" fmla="*/ 555171 h 1625664"/>
              <a:gd name="connsiteX40" fmla="*/ 161847 w 610883"/>
              <a:gd name="connsiteY40" fmla="*/ 547007 h 1625664"/>
              <a:gd name="connsiteX41" fmla="*/ 167290 w 610883"/>
              <a:gd name="connsiteY41" fmla="*/ 538843 h 1625664"/>
              <a:gd name="connsiteX42" fmla="*/ 175454 w 610883"/>
              <a:gd name="connsiteY42" fmla="*/ 519793 h 1625664"/>
              <a:gd name="connsiteX43" fmla="*/ 186340 w 610883"/>
              <a:gd name="connsiteY43" fmla="*/ 495300 h 1625664"/>
              <a:gd name="connsiteX44" fmla="*/ 191783 w 610883"/>
              <a:gd name="connsiteY44" fmla="*/ 478971 h 1625664"/>
              <a:gd name="connsiteX45" fmla="*/ 208111 w 610883"/>
              <a:gd name="connsiteY45" fmla="*/ 454478 h 1625664"/>
              <a:gd name="connsiteX46" fmla="*/ 213554 w 610883"/>
              <a:gd name="connsiteY46" fmla="*/ 446314 h 1625664"/>
              <a:gd name="connsiteX47" fmla="*/ 218997 w 610883"/>
              <a:gd name="connsiteY47" fmla="*/ 438150 h 1625664"/>
              <a:gd name="connsiteX48" fmla="*/ 227161 w 610883"/>
              <a:gd name="connsiteY48" fmla="*/ 429985 h 1625664"/>
              <a:gd name="connsiteX49" fmla="*/ 235326 w 610883"/>
              <a:gd name="connsiteY49" fmla="*/ 419100 h 1625664"/>
              <a:gd name="connsiteX50" fmla="*/ 240768 w 610883"/>
              <a:gd name="connsiteY50" fmla="*/ 410935 h 1625664"/>
              <a:gd name="connsiteX51" fmla="*/ 248933 w 610883"/>
              <a:gd name="connsiteY51" fmla="*/ 402771 h 1625664"/>
              <a:gd name="connsiteX52" fmla="*/ 259818 w 610883"/>
              <a:gd name="connsiteY52" fmla="*/ 386443 h 1625664"/>
              <a:gd name="connsiteX53" fmla="*/ 276147 w 610883"/>
              <a:gd name="connsiteY53" fmla="*/ 370114 h 1625664"/>
              <a:gd name="connsiteX54" fmla="*/ 297918 w 610883"/>
              <a:gd name="connsiteY54" fmla="*/ 348343 h 1625664"/>
              <a:gd name="connsiteX55" fmla="*/ 311526 w 610883"/>
              <a:gd name="connsiteY55" fmla="*/ 329293 h 1625664"/>
              <a:gd name="connsiteX56" fmla="*/ 319690 w 610883"/>
              <a:gd name="connsiteY56" fmla="*/ 321128 h 1625664"/>
              <a:gd name="connsiteX57" fmla="*/ 325133 w 610883"/>
              <a:gd name="connsiteY57" fmla="*/ 312964 h 1625664"/>
              <a:gd name="connsiteX58" fmla="*/ 333297 w 610883"/>
              <a:gd name="connsiteY58" fmla="*/ 304800 h 1625664"/>
              <a:gd name="connsiteX59" fmla="*/ 338740 w 610883"/>
              <a:gd name="connsiteY59" fmla="*/ 296635 h 1625664"/>
              <a:gd name="connsiteX60" fmla="*/ 346904 w 610883"/>
              <a:gd name="connsiteY60" fmla="*/ 291193 h 1625664"/>
              <a:gd name="connsiteX61" fmla="*/ 357790 w 610883"/>
              <a:gd name="connsiteY61" fmla="*/ 274864 h 1625664"/>
              <a:gd name="connsiteX62" fmla="*/ 360511 w 610883"/>
              <a:gd name="connsiteY62" fmla="*/ 266700 h 1625664"/>
              <a:gd name="connsiteX63" fmla="*/ 368676 w 610883"/>
              <a:gd name="connsiteY63" fmla="*/ 261257 h 1625664"/>
              <a:gd name="connsiteX64" fmla="*/ 379561 w 610883"/>
              <a:gd name="connsiteY64" fmla="*/ 242207 h 1625664"/>
              <a:gd name="connsiteX65" fmla="*/ 385004 w 610883"/>
              <a:gd name="connsiteY65" fmla="*/ 234043 h 1625664"/>
              <a:gd name="connsiteX66" fmla="*/ 387726 w 610883"/>
              <a:gd name="connsiteY66" fmla="*/ 225878 h 1625664"/>
              <a:gd name="connsiteX67" fmla="*/ 395890 w 610883"/>
              <a:gd name="connsiteY67" fmla="*/ 217714 h 1625664"/>
              <a:gd name="connsiteX68" fmla="*/ 398611 w 610883"/>
              <a:gd name="connsiteY68" fmla="*/ 206828 h 1625664"/>
              <a:gd name="connsiteX69" fmla="*/ 404054 w 610883"/>
              <a:gd name="connsiteY69" fmla="*/ 198664 h 1625664"/>
              <a:gd name="connsiteX70" fmla="*/ 409497 w 610883"/>
              <a:gd name="connsiteY70" fmla="*/ 187778 h 1625664"/>
              <a:gd name="connsiteX71" fmla="*/ 420383 w 610883"/>
              <a:gd name="connsiteY71" fmla="*/ 171450 h 1625664"/>
              <a:gd name="connsiteX72" fmla="*/ 431268 w 610883"/>
              <a:gd name="connsiteY72" fmla="*/ 149678 h 1625664"/>
              <a:gd name="connsiteX73" fmla="*/ 436711 w 610883"/>
              <a:gd name="connsiteY73" fmla="*/ 136071 h 1625664"/>
              <a:gd name="connsiteX74" fmla="*/ 447597 w 610883"/>
              <a:gd name="connsiteY74" fmla="*/ 117021 h 1625664"/>
              <a:gd name="connsiteX75" fmla="*/ 450318 w 610883"/>
              <a:gd name="connsiteY75" fmla="*/ 108857 h 1625664"/>
              <a:gd name="connsiteX76" fmla="*/ 453040 w 610883"/>
              <a:gd name="connsiteY76" fmla="*/ 97971 h 1625664"/>
              <a:gd name="connsiteX77" fmla="*/ 458483 w 610883"/>
              <a:gd name="connsiteY77" fmla="*/ 87085 h 1625664"/>
              <a:gd name="connsiteX78" fmla="*/ 466647 w 610883"/>
              <a:gd name="connsiteY78" fmla="*/ 68035 h 1625664"/>
              <a:gd name="connsiteX79" fmla="*/ 469368 w 610883"/>
              <a:gd name="connsiteY79" fmla="*/ 54428 h 1625664"/>
              <a:gd name="connsiteX80" fmla="*/ 474811 w 610883"/>
              <a:gd name="connsiteY80" fmla="*/ 24493 h 1625664"/>
              <a:gd name="connsiteX81" fmla="*/ 480254 w 610883"/>
              <a:gd name="connsiteY81" fmla="*/ 8164 h 1625664"/>
              <a:gd name="connsiteX82" fmla="*/ 482976 w 610883"/>
              <a:gd name="connsiteY82" fmla="*/ 0 h 1625664"/>
              <a:gd name="connsiteX83" fmla="*/ 488418 w 610883"/>
              <a:gd name="connsiteY83" fmla="*/ 8164 h 1625664"/>
              <a:gd name="connsiteX84" fmla="*/ 493861 w 610883"/>
              <a:gd name="connsiteY84" fmla="*/ 38100 h 1625664"/>
              <a:gd name="connsiteX85" fmla="*/ 502026 w 610883"/>
              <a:gd name="connsiteY85" fmla="*/ 29935 h 1625664"/>
              <a:gd name="connsiteX86" fmla="*/ 507468 w 610883"/>
              <a:gd name="connsiteY86" fmla="*/ 19050 h 1625664"/>
              <a:gd name="connsiteX87" fmla="*/ 515633 w 610883"/>
              <a:gd name="connsiteY87" fmla="*/ 13607 h 1625664"/>
              <a:gd name="connsiteX88" fmla="*/ 518354 w 610883"/>
              <a:gd name="connsiteY88" fmla="*/ 2721 h 1625664"/>
              <a:gd name="connsiteX89" fmla="*/ 526518 w 610883"/>
              <a:gd name="connsiteY89" fmla="*/ 19050 h 1625664"/>
              <a:gd name="connsiteX90" fmla="*/ 523797 w 610883"/>
              <a:gd name="connsiteY90" fmla="*/ 57150 h 1625664"/>
              <a:gd name="connsiteX91" fmla="*/ 523797 w 610883"/>
              <a:gd name="connsiteY91" fmla="*/ 81643 h 1625664"/>
              <a:gd name="connsiteX92" fmla="*/ 548290 w 610883"/>
              <a:gd name="connsiteY92" fmla="*/ 54428 h 1625664"/>
              <a:gd name="connsiteX93" fmla="*/ 559176 w 610883"/>
              <a:gd name="connsiteY93" fmla="*/ 38100 h 1625664"/>
              <a:gd name="connsiteX94" fmla="*/ 564618 w 610883"/>
              <a:gd name="connsiteY94" fmla="*/ 27214 h 1625664"/>
              <a:gd name="connsiteX95" fmla="*/ 572783 w 610883"/>
              <a:gd name="connsiteY95" fmla="*/ 19050 h 1625664"/>
              <a:gd name="connsiteX96" fmla="*/ 575504 w 610883"/>
              <a:gd name="connsiteY96" fmla="*/ 29935 h 1625664"/>
              <a:gd name="connsiteX97" fmla="*/ 570061 w 610883"/>
              <a:gd name="connsiteY97" fmla="*/ 57150 h 1625664"/>
              <a:gd name="connsiteX98" fmla="*/ 567340 w 610883"/>
              <a:gd name="connsiteY98" fmla="*/ 73478 h 1625664"/>
              <a:gd name="connsiteX99" fmla="*/ 564618 w 610883"/>
              <a:gd name="connsiteY99" fmla="*/ 87085 h 1625664"/>
              <a:gd name="connsiteX100" fmla="*/ 570061 w 610883"/>
              <a:gd name="connsiteY100" fmla="*/ 95250 h 1625664"/>
              <a:gd name="connsiteX101" fmla="*/ 578226 w 610883"/>
              <a:gd name="connsiteY101" fmla="*/ 87085 h 1625664"/>
              <a:gd name="connsiteX102" fmla="*/ 589111 w 610883"/>
              <a:gd name="connsiteY102" fmla="*/ 68035 h 1625664"/>
              <a:gd name="connsiteX103" fmla="*/ 597276 w 610883"/>
              <a:gd name="connsiteY103" fmla="*/ 59871 h 1625664"/>
              <a:gd name="connsiteX104" fmla="*/ 602718 w 610883"/>
              <a:gd name="connsiteY104" fmla="*/ 43543 h 1625664"/>
              <a:gd name="connsiteX105" fmla="*/ 610883 w 610883"/>
              <a:gd name="connsiteY105" fmla="*/ 27214 h 1625664"/>
              <a:gd name="connsiteX106" fmla="*/ 608161 w 610883"/>
              <a:gd name="connsiteY106" fmla="*/ 76200 h 1625664"/>
              <a:gd name="connsiteX107" fmla="*/ 599997 w 610883"/>
              <a:gd name="connsiteY107" fmla="*/ 100693 h 1625664"/>
              <a:gd name="connsiteX108" fmla="*/ 591833 w 610883"/>
              <a:gd name="connsiteY108" fmla="*/ 130628 h 1625664"/>
              <a:gd name="connsiteX109" fmla="*/ 583668 w 610883"/>
              <a:gd name="connsiteY109" fmla="*/ 149678 h 1625664"/>
              <a:gd name="connsiteX110" fmla="*/ 578226 w 610883"/>
              <a:gd name="connsiteY110" fmla="*/ 166007 h 1625664"/>
              <a:gd name="connsiteX111" fmla="*/ 575504 w 610883"/>
              <a:gd name="connsiteY111" fmla="*/ 174171 h 1625664"/>
              <a:gd name="connsiteX112" fmla="*/ 572783 w 610883"/>
              <a:gd name="connsiteY112" fmla="*/ 190500 h 1625664"/>
              <a:gd name="connsiteX113" fmla="*/ 567340 w 610883"/>
              <a:gd name="connsiteY113" fmla="*/ 206828 h 1625664"/>
              <a:gd name="connsiteX114" fmla="*/ 564618 w 610883"/>
              <a:gd name="connsiteY114" fmla="*/ 214993 h 1625664"/>
              <a:gd name="connsiteX115" fmla="*/ 556454 w 610883"/>
              <a:gd name="connsiteY115" fmla="*/ 234043 h 1625664"/>
              <a:gd name="connsiteX116" fmla="*/ 553733 w 610883"/>
              <a:gd name="connsiteY116" fmla="*/ 242207 h 1625664"/>
              <a:gd name="connsiteX117" fmla="*/ 542847 w 610883"/>
              <a:gd name="connsiteY117" fmla="*/ 261257 h 1625664"/>
              <a:gd name="connsiteX118" fmla="*/ 534683 w 610883"/>
              <a:gd name="connsiteY118" fmla="*/ 277585 h 1625664"/>
              <a:gd name="connsiteX119" fmla="*/ 526518 w 610883"/>
              <a:gd name="connsiteY119" fmla="*/ 285750 h 1625664"/>
              <a:gd name="connsiteX120" fmla="*/ 510190 w 610883"/>
              <a:gd name="connsiteY120" fmla="*/ 310243 h 1625664"/>
              <a:gd name="connsiteX121" fmla="*/ 504747 w 610883"/>
              <a:gd name="connsiteY121" fmla="*/ 318407 h 1625664"/>
              <a:gd name="connsiteX122" fmla="*/ 496583 w 610883"/>
              <a:gd name="connsiteY122" fmla="*/ 334735 h 1625664"/>
              <a:gd name="connsiteX123" fmla="*/ 488418 w 610883"/>
              <a:gd name="connsiteY123" fmla="*/ 342900 h 1625664"/>
              <a:gd name="connsiteX124" fmla="*/ 477533 w 610883"/>
              <a:gd name="connsiteY124" fmla="*/ 359228 h 1625664"/>
              <a:gd name="connsiteX125" fmla="*/ 474811 w 610883"/>
              <a:gd name="connsiteY125" fmla="*/ 367393 h 1625664"/>
              <a:gd name="connsiteX126" fmla="*/ 466647 w 610883"/>
              <a:gd name="connsiteY126" fmla="*/ 372835 h 1625664"/>
              <a:gd name="connsiteX127" fmla="*/ 450318 w 610883"/>
              <a:gd name="connsiteY127" fmla="*/ 391885 h 1625664"/>
              <a:gd name="connsiteX128" fmla="*/ 442154 w 610883"/>
              <a:gd name="connsiteY128" fmla="*/ 397328 h 1625664"/>
              <a:gd name="connsiteX129" fmla="*/ 439433 w 610883"/>
              <a:gd name="connsiteY129" fmla="*/ 405493 h 1625664"/>
              <a:gd name="connsiteX130" fmla="*/ 423104 w 610883"/>
              <a:gd name="connsiteY130" fmla="*/ 424543 h 1625664"/>
              <a:gd name="connsiteX131" fmla="*/ 417661 w 610883"/>
              <a:gd name="connsiteY131" fmla="*/ 432707 h 1625664"/>
              <a:gd name="connsiteX132" fmla="*/ 409497 w 610883"/>
              <a:gd name="connsiteY132" fmla="*/ 438150 h 1625664"/>
              <a:gd name="connsiteX133" fmla="*/ 395890 w 610883"/>
              <a:gd name="connsiteY133" fmla="*/ 454478 h 1625664"/>
              <a:gd name="connsiteX134" fmla="*/ 387726 w 610883"/>
              <a:gd name="connsiteY134" fmla="*/ 462643 h 1625664"/>
              <a:gd name="connsiteX135" fmla="*/ 376840 w 610883"/>
              <a:gd name="connsiteY135" fmla="*/ 478971 h 1625664"/>
              <a:gd name="connsiteX136" fmla="*/ 365954 w 610883"/>
              <a:gd name="connsiteY136" fmla="*/ 495300 h 1625664"/>
              <a:gd name="connsiteX137" fmla="*/ 360511 w 610883"/>
              <a:gd name="connsiteY137" fmla="*/ 503464 h 1625664"/>
              <a:gd name="connsiteX138" fmla="*/ 355068 w 610883"/>
              <a:gd name="connsiteY138" fmla="*/ 511628 h 1625664"/>
              <a:gd name="connsiteX139" fmla="*/ 336018 w 610883"/>
              <a:gd name="connsiteY139" fmla="*/ 536121 h 1625664"/>
              <a:gd name="connsiteX140" fmla="*/ 330576 w 610883"/>
              <a:gd name="connsiteY140" fmla="*/ 544285 h 1625664"/>
              <a:gd name="connsiteX141" fmla="*/ 325133 w 610883"/>
              <a:gd name="connsiteY141" fmla="*/ 555171 h 1625664"/>
              <a:gd name="connsiteX142" fmla="*/ 319690 w 610883"/>
              <a:gd name="connsiteY142" fmla="*/ 563335 h 1625664"/>
              <a:gd name="connsiteX143" fmla="*/ 316968 w 610883"/>
              <a:gd name="connsiteY143" fmla="*/ 571500 h 1625664"/>
              <a:gd name="connsiteX144" fmla="*/ 311526 w 610883"/>
              <a:gd name="connsiteY144" fmla="*/ 579664 h 1625664"/>
              <a:gd name="connsiteX145" fmla="*/ 303361 w 610883"/>
              <a:gd name="connsiteY145" fmla="*/ 595993 h 1625664"/>
              <a:gd name="connsiteX146" fmla="*/ 297918 w 610883"/>
              <a:gd name="connsiteY146" fmla="*/ 612321 h 1625664"/>
              <a:gd name="connsiteX147" fmla="*/ 287033 w 610883"/>
              <a:gd name="connsiteY147" fmla="*/ 636814 h 1625664"/>
              <a:gd name="connsiteX148" fmla="*/ 281590 w 610883"/>
              <a:gd name="connsiteY148" fmla="*/ 653143 h 1625664"/>
              <a:gd name="connsiteX149" fmla="*/ 276147 w 610883"/>
              <a:gd name="connsiteY149" fmla="*/ 680357 h 1625664"/>
              <a:gd name="connsiteX150" fmla="*/ 273426 w 610883"/>
              <a:gd name="connsiteY150" fmla="*/ 691243 h 1625664"/>
              <a:gd name="connsiteX151" fmla="*/ 270704 w 610883"/>
              <a:gd name="connsiteY151" fmla="*/ 713014 h 1625664"/>
              <a:gd name="connsiteX152" fmla="*/ 262540 w 610883"/>
              <a:gd name="connsiteY152" fmla="*/ 742950 h 1625664"/>
              <a:gd name="connsiteX153" fmla="*/ 257097 w 610883"/>
              <a:gd name="connsiteY153" fmla="*/ 764721 h 1625664"/>
              <a:gd name="connsiteX154" fmla="*/ 254376 w 610883"/>
              <a:gd name="connsiteY154" fmla="*/ 791935 h 1625664"/>
              <a:gd name="connsiteX155" fmla="*/ 251654 w 610883"/>
              <a:gd name="connsiteY155" fmla="*/ 802821 h 1625664"/>
              <a:gd name="connsiteX156" fmla="*/ 246211 w 610883"/>
              <a:gd name="connsiteY156" fmla="*/ 838200 h 1625664"/>
              <a:gd name="connsiteX157" fmla="*/ 243490 w 610883"/>
              <a:gd name="connsiteY157" fmla="*/ 865414 h 1625664"/>
              <a:gd name="connsiteX158" fmla="*/ 240768 w 610883"/>
              <a:gd name="connsiteY158" fmla="*/ 898071 h 1625664"/>
              <a:gd name="connsiteX159" fmla="*/ 235326 w 610883"/>
              <a:gd name="connsiteY159" fmla="*/ 930728 h 1625664"/>
              <a:gd name="connsiteX160" fmla="*/ 232604 w 610883"/>
              <a:gd name="connsiteY160" fmla="*/ 957943 h 1625664"/>
              <a:gd name="connsiteX161" fmla="*/ 229883 w 610883"/>
              <a:gd name="connsiteY161" fmla="*/ 968828 h 1625664"/>
              <a:gd name="connsiteX162" fmla="*/ 224440 w 610883"/>
              <a:gd name="connsiteY162" fmla="*/ 1012371 h 1625664"/>
              <a:gd name="connsiteX163" fmla="*/ 221718 w 610883"/>
              <a:gd name="connsiteY163" fmla="*/ 1023257 h 1625664"/>
              <a:gd name="connsiteX164" fmla="*/ 218997 w 610883"/>
              <a:gd name="connsiteY164" fmla="*/ 1039585 h 1625664"/>
              <a:gd name="connsiteX165" fmla="*/ 213554 w 610883"/>
              <a:gd name="connsiteY165" fmla="*/ 1094014 h 1625664"/>
              <a:gd name="connsiteX166" fmla="*/ 208111 w 610883"/>
              <a:gd name="connsiteY166" fmla="*/ 1115785 h 1625664"/>
              <a:gd name="connsiteX167" fmla="*/ 205390 w 610883"/>
              <a:gd name="connsiteY167" fmla="*/ 1140278 h 1625664"/>
              <a:gd name="connsiteX168" fmla="*/ 197226 w 610883"/>
              <a:gd name="connsiteY168" fmla="*/ 1178378 h 1625664"/>
              <a:gd name="connsiteX169" fmla="*/ 194504 w 610883"/>
              <a:gd name="connsiteY169" fmla="*/ 1205593 h 1625664"/>
              <a:gd name="connsiteX170" fmla="*/ 191783 w 610883"/>
              <a:gd name="connsiteY170" fmla="*/ 1216478 h 1625664"/>
              <a:gd name="connsiteX171" fmla="*/ 189061 w 610883"/>
              <a:gd name="connsiteY171" fmla="*/ 1232807 h 1625664"/>
              <a:gd name="connsiteX172" fmla="*/ 183618 w 610883"/>
              <a:gd name="connsiteY172" fmla="*/ 1295400 h 1625664"/>
              <a:gd name="connsiteX173" fmla="*/ 180897 w 610883"/>
              <a:gd name="connsiteY173" fmla="*/ 1303564 h 1625664"/>
              <a:gd name="connsiteX174" fmla="*/ 178176 w 610883"/>
              <a:gd name="connsiteY174" fmla="*/ 1338943 h 1625664"/>
              <a:gd name="connsiteX175" fmla="*/ 175454 w 610883"/>
              <a:gd name="connsiteY175" fmla="*/ 1352550 h 1625664"/>
              <a:gd name="connsiteX176" fmla="*/ 172733 w 610883"/>
              <a:gd name="connsiteY176" fmla="*/ 1368878 h 1625664"/>
              <a:gd name="connsiteX177" fmla="*/ 170011 w 610883"/>
              <a:gd name="connsiteY177" fmla="*/ 1401535 h 1625664"/>
              <a:gd name="connsiteX178" fmla="*/ 164568 w 610883"/>
              <a:gd name="connsiteY178" fmla="*/ 1431471 h 1625664"/>
              <a:gd name="connsiteX179" fmla="*/ 159126 w 610883"/>
              <a:gd name="connsiteY179" fmla="*/ 1494064 h 1625664"/>
              <a:gd name="connsiteX180" fmla="*/ 161847 w 610883"/>
              <a:gd name="connsiteY180" fmla="*/ 1524000 h 1625664"/>
              <a:gd name="connsiteX181" fmla="*/ 159126 w 610883"/>
              <a:gd name="connsiteY181" fmla="*/ 1534885 h 1625664"/>
              <a:gd name="connsiteX182" fmla="*/ 150961 w 610883"/>
              <a:gd name="connsiteY182" fmla="*/ 1537607 h 1625664"/>
              <a:gd name="connsiteX183" fmla="*/ 140076 w 610883"/>
              <a:gd name="connsiteY183" fmla="*/ 1543050 h 1625664"/>
              <a:gd name="connsiteX184" fmla="*/ 123747 w 610883"/>
              <a:gd name="connsiteY184" fmla="*/ 1548493 h 1625664"/>
              <a:gd name="connsiteX185" fmla="*/ 107418 w 610883"/>
              <a:gd name="connsiteY185" fmla="*/ 1559378 h 1625664"/>
              <a:gd name="connsiteX186" fmla="*/ 99254 w 610883"/>
              <a:gd name="connsiteY186" fmla="*/ 1562100 h 1625664"/>
              <a:gd name="connsiteX187" fmla="*/ 74761 w 610883"/>
              <a:gd name="connsiteY187" fmla="*/ 1575707 h 1625664"/>
              <a:gd name="connsiteX188" fmla="*/ 25776 w 610883"/>
              <a:gd name="connsiteY188" fmla="*/ 1605643 h 1625664"/>
              <a:gd name="connsiteX189" fmla="*/ 17611 w 610883"/>
              <a:gd name="connsiteY189" fmla="*/ 1608364 h 1625664"/>
              <a:gd name="connsiteX190" fmla="*/ 1283 w 610883"/>
              <a:gd name="connsiteY190" fmla="*/ 1619250 h 1625664"/>
              <a:gd name="connsiteX191" fmla="*/ 4004 w 610883"/>
              <a:gd name="connsiteY191" fmla="*/ 1605643 h 1625664"/>
              <a:gd name="connsiteX192" fmla="*/ 12168 w 610883"/>
              <a:gd name="connsiteY192" fmla="*/ 1581150 h 1625664"/>
              <a:gd name="connsiteX0" fmla="*/ 12168 w 610883"/>
              <a:gd name="connsiteY0" fmla="*/ 1581150 h 1625664"/>
              <a:gd name="connsiteX1" fmla="*/ 20333 w 610883"/>
              <a:gd name="connsiteY1" fmla="*/ 1537607 h 1625664"/>
              <a:gd name="connsiteX2" fmla="*/ 23054 w 610883"/>
              <a:gd name="connsiteY2" fmla="*/ 1524000 h 1625664"/>
              <a:gd name="connsiteX3" fmla="*/ 28497 w 610883"/>
              <a:gd name="connsiteY3" fmla="*/ 1475014 h 1625664"/>
              <a:gd name="connsiteX4" fmla="*/ 33940 w 610883"/>
              <a:gd name="connsiteY4" fmla="*/ 1450521 h 1625664"/>
              <a:gd name="connsiteX5" fmla="*/ 36661 w 610883"/>
              <a:gd name="connsiteY5" fmla="*/ 1428750 h 1625664"/>
              <a:gd name="connsiteX6" fmla="*/ 39383 w 610883"/>
              <a:gd name="connsiteY6" fmla="*/ 1417864 h 1625664"/>
              <a:gd name="connsiteX7" fmla="*/ 42104 w 610883"/>
              <a:gd name="connsiteY7" fmla="*/ 1401535 h 1625664"/>
              <a:gd name="connsiteX8" fmla="*/ 44826 w 610883"/>
              <a:gd name="connsiteY8" fmla="*/ 1377043 h 1625664"/>
              <a:gd name="connsiteX9" fmla="*/ 47547 w 610883"/>
              <a:gd name="connsiteY9" fmla="*/ 1363435 h 1625664"/>
              <a:gd name="connsiteX10" fmla="*/ 50268 w 610883"/>
              <a:gd name="connsiteY10" fmla="*/ 1347107 h 1625664"/>
              <a:gd name="connsiteX11" fmla="*/ 55711 w 610883"/>
              <a:gd name="connsiteY11" fmla="*/ 1322614 h 1625664"/>
              <a:gd name="connsiteX12" fmla="*/ 61154 w 610883"/>
              <a:gd name="connsiteY12" fmla="*/ 1295400 h 1625664"/>
              <a:gd name="connsiteX13" fmla="*/ 66597 w 610883"/>
              <a:gd name="connsiteY13" fmla="*/ 1249135 h 1625664"/>
              <a:gd name="connsiteX14" fmla="*/ 72040 w 610883"/>
              <a:gd name="connsiteY14" fmla="*/ 1221921 h 1625664"/>
              <a:gd name="connsiteX15" fmla="*/ 77483 w 610883"/>
              <a:gd name="connsiteY15" fmla="*/ 1183821 h 1625664"/>
              <a:gd name="connsiteX16" fmla="*/ 82926 w 610883"/>
              <a:gd name="connsiteY16" fmla="*/ 1126671 h 1625664"/>
              <a:gd name="connsiteX17" fmla="*/ 85647 w 610883"/>
              <a:gd name="connsiteY17" fmla="*/ 1115785 h 1625664"/>
              <a:gd name="connsiteX18" fmla="*/ 91090 w 610883"/>
              <a:gd name="connsiteY18" fmla="*/ 1061357 h 1625664"/>
              <a:gd name="connsiteX19" fmla="*/ 93811 w 610883"/>
              <a:gd name="connsiteY19" fmla="*/ 1050471 h 1625664"/>
              <a:gd name="connsiteX20" fmla="*/ 96533 w 610883"/>
              <a:gd name="connsiteY20" fmla="*/ 1036864 h 1625664"/>
              <a:gd name="connsiteX21" fmla="*/ 101976 w 610883"/>
              <a:gd name="connsiteY21" fmla="*/ 1012371 h 1625664"/>
              <a:gd name="connsiteX22" fmla="*/ 107418 w 610883"/>
              <a:gd name="connsiteY22" fmla="*/ 974271 h 1625664"/>
              <a:gd name="connsiteX23" fmla="*/ 112861 w 610883"/>
              <a:gd name="connsiteY23" fmla="*/ 952500 h 1625664"/>
              <a:gd name="connsiteX24" fmla="*/ 115583 w 610883"/>
              <a:gd name="connsiteY24" fmla="*/ 941614 h 1625664"/>
              <a:gd name="connsiteX25" fmla="*/ 118304 w 610883"/>
              <a:gd name="connsiteY25" fmla="*/ 911678 h 1625664"/>
              <a:gd name="connsiteX26" fmla="*/ 121026 w 610883"/>
              <a:gd name="connsiteY26" fmla="*/ 892628 h 1625664"/>
              <a:gd name="connsiteX27" fmla="*/ 118304 w 610883"/>
              <a:gd name="connsiteY27" fmla="*/ 821871 h 1625664"/>
              <a:gd name="connsiteX28" fmla="*/ 123747 w 610883"/>
              <a:gd name="connsiteY28" fmla="*/ 742950 h 1625664"/>
              <a:gd name="connsiteX29" fmla="*/ 126468 w 610883"/>
              <a:gd name="connsiteY29" fmla="*/ 732064 h 1625664"/>
              <a:gd name="connsiteX30" fmla="*/ 129190 w 610883"/>
              <a:gd name="connsiteY30" fmla="*/ 696685 h 1625664"/>
              <a:gd name="connsiteX31" fmla="*/ 131911 w 610883"/>
              <a:gd name="connsiteY31" fmla="*/ 683078 h 1625664"/>
              <a:gd name="connsiteX32" fmla="*/ 134633 w 610883"/>
              <a:gd name="connsiteY32" fmla="*/ 666750 h 1625664"/>
              <a:gd name="connsiteX33" fmla="*/ 137354 w 610883"/>
              <a:gd name="connsiteY33" fmla="*/ 653143 h 1625664"/>
              <a:gd name="connsiteX34" fmla="*/ 140076 w 610883"/>
              <a:gd name="connsiteY34" fmla="*/ 628650 h 1625664"/>
              <a:gd name="connsiteX35" fmla="*/ 145518 w 610883"/>
              <a:gd name="connsiteY35" fmla="*/ 606878 h 1625664"/>
              <a:gd name="connsiteX36" fmla="*/ 148240 w 610883"/>
              <a:gd name="connsiteY36" fmla="*/ 595993 h 1625664"/>
              <a:gd name="connsiteX37" fmla="*/ 150961 w 610883"/>
              <a:gd name="connsiteY37" fmla="*/ 587828 h 1625664"/>
              <a:gd name="connsiteX38" fmla="*/ 153683 w 610883"/>
              <a:gd name="connsiteY38" fmla="*/ 571500 h 1625664"/>
              <a:gd name="connsiteX39" fmla="*/ 159126 w 610883"/>
              <a:gd name="connsiteY39" fmla="*/ 555171 h 1625664"/>
              <a:gd name="connsiteX40" fmla="*/ 161847 w 610883"/>
              <a:gd name="connsiteY40" fmla="*/ 547007 h 1625664"/>
              <a:gd name="connsiteX41" fmla="*/ 167290 w 610883"/>
              <a:gd name="connsiteY41" fmla="*/ 538843 h 1625664"/>
              <a:gd name="connsiteX42" fmla="*/ 175454 w 610883"/>
              <a:gd name="connsiteY42" fmla="*/ 519793 h 1625664"/>
              <a:gd name="connsiteX43" fmla="*/ 186340 w 610883"/>
              <a:gd name="connsiteY43" fmla="*/ 495300 h 1625664"/>
              <a:gd name="connsiteX44" fmla="*/ 191783 w 610883"/>
              <a:gd name="connsiteY44" fmla="*/ 478971 h 1625664"/>
              <a:gd name="connsiteX45" fmla="*/ 208111 w 610883"/>
              <a:gd name="connsiteY45" fmla="*/ 454478 h 1625664"/>
              <a:gd name="connsiteX46" fmla="*/ 213554 w 610883"/>
              <a:gd name="connsiteY46" fmla="*/ 446314 h 1625664"/>
              <a:gd name="connsiteX47" fmla="*/ 218997 w 610883"/>
              <a:gd name="connsiteY47" fmla="*/ 438150 h 1625664"/>
              <a:gd name="connsiteX48" fmla="*/ 227161 w 610883"/>
              <a:gd name="connsiteY48" fmla="*/ 429985 h 1625664"/>
              <a:gd name="connsiteX49" fmla="*/ 235326 w 610883"/>
              <a:gd name="connsiteY49" fmla="*/ 419100 h 1625664"/>
              <a:gd name="connsiteX50" fmla="*/ 240768 w 610883"/>
              <a:gd name="connsiteY50" fmla="*/ 410935 h 1625664"/>
              <a:gd name="connsiteX51" fmla="*/ 248933 w 610883"/>
              <a:gd name="connsiteY51" fmla="*/ 402771 h 1625664"/>
              <a:gd name="connsiteX52" fmla="*/ 259818 w 610883"/>
              <a:gd name="connsiteY52" fmla="*/ 386443 h 1625664"/>
              <a:gd name="connsiteX53" fmla="*/ 276147 w 610883"/>
              <a:gd name="connsiteY53" fmla="*/ 370114 h 1625664"/>
              <a:gd name="connsiteX54" fmla="*/ 297918 w 610883"/>
              <a:gd name="connsiteY54" fmla="*/ 348343 h 1625664"/>
              <a:gd name="connsiteX55" fmla="*/ 311526 w 610883"/>
              <a:gd name="connsiteY55" fmla="*/ 329293 h 1625664"/>
              <a:gd name="connsiteX56" fmla="*/ 319690 w 610883"/>
              <a:gd name="connsiteY56" fmla="*/ 321128 h 1625664"/>
              <a:gd name="connsiteX57" fmla="*/ 325133 w 610883"/>
              <a:gd name="connsiteY57" fmla="*/ 312964 h 1625664"/>
              <a:gd name="connsiteX58" fmla="*/ 333297 w 610883"/>
              <a:gd name="connsiteY58" fmla="*/ 304800 h 1625664"/>
              <a:gd name="connsiteX59" fmla="*/ 338740 w 610883"/>
              <a:gd name="connsiteY59" fmla="*/ 296635 h 1625664"/>
              <a:gd name="connsiteX60" fmla="*/ 346904 w 610883"/>
              <a:gd name="connsiteY60" fmla="*/ 291193 h 1625664"/>
              <a:gd name="connsiteX61" fmla="*/ 357790 w 610883"/>
              <a:gd name="connsiteY61" fmla="*/ 274864 h 1625664"/>
              <a:gd name="connsiteX62" fmla="*/ 360511 w 610883"/>
              <a:gd name="connsiteY62" fmla="*/ 266700 h 1625664"/>
              <a:gd name="connsiteX63" fmla="*/ 368676 w 610883"/>
              <a:gd name="connsiteY63" fmla="*/ 261257 h 1625664"/>
              <a:gd name="connsiteX64" fmla="*/ 379561 w 610883"/>
              <a:gd name="connsiteY64" fmla="*/ 242207 h 1625664"/>
              <a:gd name="connsiteX65" fmla="*/ 385004 w 610883"/>
              <a:gd name="connsiteY65" fmla="*/ 234043 h 1625664"/>
              <a:gd name="connsiteX66" fmla="*/ 387726 w 610883"/>
              <a:gd name="connsiteY66" fmla="*/ 225878 h 1625664"/>
              <a:gd name="connsiteX67" fmla="*/ 395890 w 610883"/>
              <a:gd name="connsiteY67" fmla="*/ 217714 h 1625664"/>
              <a:gd name="connsiteX68" fmla="*/ 398611 w 610883"/>
              <a:gd name="connsiteY68" fmla="*/ 206828 h 1625664"/>
              <a:gd name="connsiteX69" fmla="*/ 404054 w 610883"/>
              <a:gd name="connsiteY69" fmla="*/ 198664 h 1625664"/>
              <a:gd name="connsiteX70" fmla="*/ 409497 w 610883"/>
              <a:gd name="connsiteY70" fmla="*/ 187778 h 1625664"/>
              <a:gd name="connsiteX71" fmla="*/ 420383 w 610883"/>
              <a:gd name="connsiteY71" fmla="*/ 171450 h 1625664"/>
              <a:gd name="connsiteX72" fmla="*/ 431268 w 610883"/>
              <a:gd name="connsiteY72" fmla="*/ 149678 h 1625664"/>
              <a:gd name="connsiteX73" fmla="*/ 436711 w 610883"/>
              <a:gd name="connsiteY73" fmla="*/ 136071 h 1625664"/>
              <a:gd name="connsiteX74" fmla="*/ 447597 w 610883"/>
              <a:gd name="connsiteY74" fmla="*/ 117021 h 1625664"/>
              <a:gd name="connsiteX75" fmla="*/ 450318 w 610883"/>
              <a:gd name="connsiteY75" fmla="*/ 108857 h 1625664"/>
              <a:gd name="connsiteX76" fmla="*/ 453040 w 610883"/>
              <a:gd name="connsiteY76" fmla="*/ 97971 h 1625664"/>
              <a:gd name="connsiteX77" fmla="*/ 458483 w 610883"/>
              <a:gd name="connsiteY77" fmla="*/ 87085 h 1625664"/>
              <a:gd name="connsiteX78" fmla="*/ 466647 w 610883"/>
              <a:gd name="connsiteY78" fmla="*/ 68035 h 1625664"/>
              <a:gd name="connsiteX79" fmla="*/ 469368 w 610883"/>
              <a:gd name="connsiteY79" fmla="*/ 54428 h 1625664"/>
              <a:gd name="connsiteX80" fmla="*/ 474811 w 610883"/>
              <a:gd name="connsiteY80" fmla="*/ 24493 h 1625664"/>
              <a:gd name="connsiteX81" fmla="*/ 480254 w 610883"/>
              <a:gd name="connsiteY81" fmla="*/ 8164 h 1625664"/>
              <a:gd name="connsiteX82" fmla="*/ 482976 w 610883"/>
              <a:gd name="connsiteY82" fmla="*/ 0 h 1625664"/>
              <a:gd name="connsiteX83" fmla="*/ 488418 w 610883"/>
              <a:gd name="connsiteY83" fmla="*/ 8164 h 1625664"/>
              <a:gd name="connsiteX84" fmla="*/ 493861 w 610883"/>
              <a:gd name="connsiteY84" fmla="*/ 38100 h 1625664"/>
              <a:gd name="connsiteX85" fmla="*/ 502026 w 610883"/>
              <a:gd name="connsiteY85" fmla="*/ 29935 h 1625664"/>
              <a:gd name="connsiteX86" fmla="*/ 507468 w 610883"/>
              <a:gd name="connsiteY86" fmla="*/ 19050 h 1625664"/>
              <a:gd name="connsiteX87" fmla="*/ 515633 w 610883"/>
              <a:gd name="connsiteY87" fmla="*/ 13607 h 1625664"/>
              <a:gd name="connsiteX88" fmla="*/ 518354 w 610883"/>
              <a:gd name="connsiteY88" fmla="*/ 2721 h 1625664"/>
              <a:gd name="connsiteX89" fmla="*/ 526518 w 610883"/>
              <a:gd name="connsiteY89" fmla="*/ 19050 h 1625664"/>
              <a:gd name="connsiteX90" fmla="*/ 523797 w 610883"/>
              <a:gd name="connsiteY90" fmla="*/ 57150 h 1625664"/>
              <a:gd name="connsiteX91" fmla="*/ 523797 w 610883"/>
              <a:gd name="connsiteY91" fmla="*/ 81643 h 1625664"/>
              <a:gd name="connsiteX92" fmla="*/ 548290 w 610883"/>
              <a:gd name="connsiteY92" fmla="*/ 54428 h 1625664"/>
              <a:gd name="connsiteX93" fmla="*/ 559176 w 610883"/>
              <a:gd name="connsiteY93" fmla="*/ 38100 h 1625664"/>
              <a:gd name="connsiteX94" fmla="*/ 564618 w 610883"/>
              <a:gd name="connsiteY94" fmla="*/ 27214 h 1625664"/>
              <a:gd name="connsiteX95" fmla="*/ 572783 w 610883"/>
              <a:gd name="connsiteY95" fmla="*/ 19050 h 1625664"/>
              <a:gd name="connsiteX96" fmla="*/ 575504 w 610883"/>
              <a:gd name="connsiteY96" fmla="*/ 29935 h 1625664"/>
              <a:gd name="connsiteX97" fmla="*/ 570061 w 610883"/>
              <a:gd name="connsiteY97" fmla="*/ 57150 h 1625664"/>
              <a:gd name="connsiteX98" fmla="*/ 567340 w 610883"/>
              <a:gd name="connsiteY98" fmla="*/ 73478 h 1625664"/>
              <a:gd name="connsiteX99" fmla="*/ 564618 w 610883"/>
              <a:gd name="connsiteY99" fmla="*/ 87085 h 1625664"/>
              <a:gd name="connsiteX100" fmla="*/ 570061 w 610883"/>
              <a:gd name="connsiteY100" fmla="*/ 95250 h 1625664"/>
              <a:gd name="connsiteX101" fmla="*/ 578226 w 610883"/>
              <a:gd name="connsiteY101" fmla="*/ 87085 h 1625664"/>
              <a:gd name="connsiteX102" fmla="*/ 589111 w 610883"/>
              <a:gd name="connsiteY102" fmla="*/ 68035 h 1625664"/>
              <a:gd name="connsiteX103" fmla="*/ 597276 w 610883"/>
              <a:gd name="connsiteY103" fmla="*/ 59871 h 1625664"/>
              <a:gd name="connsiteX104" fmla="*/ 602718 w 610883"/>
              <a:gd name="connsiteY104" fmla="*/ 43543 h 1625664"/>
              <a:gd name="connsiteX105" fmla="*/ 610883 w 610883"/>
              <a:gd name="connsiteY105" fmla="*/ 27214 h 1625664"/>
              <a:gd name="connsiteX106" fmla="*/ 608161 w 610883"/>
              <a:gd name="connsiteY106" fmla="*/ 76200 h 1625664"/>
              <a:gd name="connsiteX107" fmla="*/ 599997 w 610883"/>
              <a:gd name="connsiteY107" fmla="*/ 100693 h 1625664"/>
              <a:gd name="connsiteX108" fmla="*/ 591833 w 610883"/>
              <a:gd name="connsiteY108" fmla="*/ 130628 h 1625664"/>
              <a:gd name="connsiteX109" fmla="*/ 583668 w 610883"/>
              <a:gd name="connsiteY109" fmla="*/ 149678 h 1625664"/>
              <a:gd name="connsiteX110" fmla="*/ 578226 w 610883"/>
              <a:gd name="connsiteY110" fmla="*/ 166007 h 1625664"/>
              <a:gd name="connsiteX111" fmla="*/ 575504 w 610883"/>
              <a:gd name="connsiteY111" fmla="*/ 174171 h 1625664"/>
              <a:gd name="connsiteX112" fmla="*/ 572783 w 610883"/>
              <a:gd name="connsiteY112" fmla="*/ 190500 h 1625664"/>
              <a:gd name="connsiteX113" fmla="*/ 567340 w 610883"/>
              <a:gd name="connsiteY113" fmla="*/ 206828 h 1625664"/>
              <a:gd name="connsiteX114" fmla="*/ 564618 w 610883"/>
              <a:gd name="connsiteY114" fmla="*/ 214993 h 1625664"/>
              <a:gd name="connsiteX115" fmla="*/ 556454 w 610883"/>
              <a:gd name="connsiteY115" fmla="*/ 234043 h 1625664"/>
              <a:gd name="connsiteX116" fmla="*/ 553733 w 610883"/>
              <a:gd name="connsiteY116" fmla="*/ 242207 h 1625664"/>
              <a:gd name="connsiteX117" fmla="*/ 542847 w 610883"/>
              <a:gd name="connsiteY117" fmla="*/ 261257 h 1625664"/>
              <a:gd name="connsiteX118" fmla="*/ 534683 w 610883"/>
              <a:gd name="connsiteY118" fmla="*/ 277585 h 1625664"/>
              <a:gd name="connsiteX119" fmla="*/ 526518 w 610883"/>
              <a:gd name="connsiteY119" fmla="*/ 285750 h 1625664"/>
              <a:gd name="connsiteX120" fmla="*/ 510190 w 610883"/>
              <a:gd name="connsiteY120" fmla="*/ 310243 h 1625664"/>
              <a:gd name="connsiteX121" fmla="*/ 504747 w 610883"/>
              <a:gd name="connsiteY121" fmla="*/ 318407 h 1625664"/>
              <a:gd name="connsiteX122" fmla="*/ 496583 w 610883"/>
              <a:gd name="connsiteY122" fmla="*/ 334735 h 1625664"/>
              <a:gd name="connsiteX123" fmla="*/ 488418 w 610883"/>
              <a:gd name="connsiteY123" fmla="*/ 342900 h 1625664"/>
              <a:gd name="connsiteX124" fmla="*/ 477533 w 610883"/>
              <a:gd name="connsiteY124" fmla="*/ 359228 h 1625664"/>
              <a:gd name="connsiteX125" fmla="*/ 474811 w 610883"/>
              <a:gd name="connsiteY125" fmla="*/ 367393 h 1625664"/>
              <a:gd name="connsiteX126" fmla="*/ 466647 w 610883"/>
              <a:gd name="connsiteY126" fmla="*/ 372835 h 1625664"/>
              <a:gd name="connsiteX127" fmla="*/ 450318 w 610883"/>
              <a:gd name="connsiteY127" fmla="*/ 391885 h 1625664"/>
              <a:gd name="connsiteX128" fmla="*/ 442154 w 610883"/>
              <a:gd name="connsiteY128" fmla="*/ 397328 h 1625664"/>
              <a:gd name="connsiteX129" fmla="*/ 439433 w 610883"/>
              <a:gd name="connsiteY129" fmla="*/ 405493 h 1625664"/>
              <a:gd name="connsiteX130" fmla="*/ 423104 w 610883"/>
              <a:gd name="connsiteY130" fmla="*/ 424543 h 1625664"/>
              <a:gd name="connsiteX131" fmla="*/ 417661 w 610883"/>
              <a:gd name="connsiteY131" fmla="*/ 432707 h 1625664"/>
              <a:gd name="connsiteX132" fmla="*/ 409497 w 610883"/>
              <a:gd name="connsiteY132" fmla="*/ 438150 h 1625664"/>
              <a:gd name="connsiteX133" fmla="*/ 395890 w 610883"/>
              <a:gd name="connsiteY133" fmla="*/ 454478 h 1625664"/>
              <a:gd name="connsiteX134" fmla="*/ 387726 w 610883"/>
              <a:gd name="connsiteY134" fmla="*/ 462643 h 1625664"/>
              <a:gd name="connsiteX135" fmla="*/ 376840 w 610883"/>
              <a:gd name="connsiteY135" fmla="*/ 478971 h 1625664"/>
              <a:gd name="connsiteX136" fmla="*/ 365954 w 610883"/>
              <a:gd name="connsiteY136" fmla="*/ 495300 h 1625664"/>
              <a:gd name="connsiteX137" fmla="*/ 360511 w 610883"/>
              <a:gd name="connsiteY137" fmla="*/ 503464 h 1625664"/>
              <a:gd name="connsiteX138" fmla="*/ 355068 w 610883"/>
              <a:gd name="connsiteY138" fmla="*/ 511628 h 1625664"/>
              <a:gd name="connsiteX139" fmla="*/ 336018 w 610883"/>
              <a:gd name="connsiteY139" fmla="*/ 536121 h 1625664"/>
              <a:gd name="connsiteX140" fmla="*/ 330576 w 610883"/>
              <a:gd name="connsiteY140" fmla="*/ 544285 h 1625664"/>
              <a:gd name="connsiteX141" fmla="*/ 325133 w 610883"/>
              <a:gd name="connsiteY141" fmla="*/ 555171 h 1625664"/>
              <a:gd name="connsiteX142" fmla="*/ 319690 w 610883"/>
              <a:gd name="connsiteY142" fmla="*/ 563335 h 1625664"/>
              <a:gd name="connsiteX143" fmla="*/ 316968 w 610883"/>
              <a:gd name="connsiteY143" fmla="*/ 571500 h 1625664"/>
              <a:gd name="connsiteX144" fmla="*/ 311526 w 610883"/>
              <a:gd name="connsiteY144" fmla="*/ 579664 h 1625664"/>
              <a:gd name="connsiteX145" fmla="*/ 303361 w 610883"/>
              <a:gd name="connsiteY145" fmla="*/ 595993 h 1625664"/>
              <a:gd name="connsiteX146" fmla="*/ 297918 w 610883"/>
              <a:gd name="connsiteY146" fmla="*/ 612321 h 1625664"/>
              <a:gd name="connsiteX147" fmla="*/ 287033 w 610883"/>
              <a:gd name="connsiteY147" fmla="*/ 636814 h 1625664"/>
              <a:gd name="connsiteX148" fmla="*/ 281590 w 610883"/>
              <a:gd name="connsiteY148" fmla="*/ 653143 h 1625664"/>
              <a:gd name="connsiteX149" fmla="*/ 276147 w 610883"/>
              <a:gd name="connsiteY149" fmla="*/ 680357 h 1625664"/>
              <a:gd name="connsiteX150" fmla="*/ 273426 w 610883"/>
              <a:gd name="connsiteY150" fmla="*/ 691243 h 1625664"/>
              <a:gd name="connsiteX151" fmla="*/ 270704 w 610883"/>
              <a:gd name="connsiteY151" fmla="*/ 713014 h 1625664"/>
              <a:gd name="connsiteX152" fmla="*/ 262540 w 610883"/>
              <a:gd name="connsiteY152" fmla="*/ 742950 h 1625664"/>
              <a:gd name="connsiteX153" fmla="*/ 257097 w 610883"/>
              <a:gd name="connsiteY153" fmla="*/ 764721 h 1625664"/>
              <a:gd name="connsiteX154" fmla="*/ 254376 w 610883"/>
              <a:gd name="connsiteY154" fmla="*/ 791935 h 1625664"/>
              <a:gd name="connsiteX155" fmla="*/ 251654 w 610883"/>
              <a:gd name="connsiteY155" fmla="*/ 802821 h 1625664"/>
              <a:gd name="connsiteX156" fmla="*/ 246211 w 610883"/>
              <a:gd name="connsiteY156" fmla="*/ 838200 h 1625664"/>
              <a:gd name="connsiteX157" fmla="*/ 243490 w 610883"/>
              <a:gd name="connsiteY157" fmla="*/ 865414 h 1625664"/>
              <a:gd name="connsiteX158" fmla="*/ 240768 w 610883"/>
              <a:gd name="connsiteY158" fmla="*/ 898071 h 1625664"/>
              <a:gd name="connsiteX159" fmla="*/ 235326 w 610883"/>
              <a:gd name="connsiteY159" fmla="*/ 930728 h 1625664"/>
              <a:gd name="connsiteX160" fmla="*/ 232604 w 610883"/>
              <a:gd name="connsiteY160" fmla="*/ 957943 h 1625664"/>
              <a:gd name="connsiteX161" fmla="*/ 229883 w 610883"/>
              <a:gd name="connsiteY161" fmla="*/ 968828 h 1625664"/>
              <a:gd name="connsiteX162" fmla="*/ 224440 w 610883"/>
              <a:gd name="connsiteY162" fmla="*/ 1012371 h 1625664"/>
              <a:gd name="connsiteX163" fmla="*/ 221718 w 610883"/>
              <a:gd name="connsiteY163" fmla="*/ 1023257 h 1625664"/>
              <a:gd name="connsiteX164" fmla="*/ 218997 w 610883"/>
              <a:gd name="connsiteY164" fmla="*/ 1039585 h 1625664"/>
              <a:gd name="connsiteX165" fmla="*/ 213554 w 610883"/>
              <a:gd name="connsiteY165" fmla="*/ 1094014 h 1625664"/>
              <a:gd name="connsiteX166" fmla="*/ 208111 w 610883"/>
              <a:gd name="connsiteY166" fmla="*/ 1115785 h 1625664"/>
              <a:gd name="connsiteX167" fmla="*/ 205390 w 610883"/>
              <a:gd name="connsiteY167" fmla="*/ 1140278 h 1625664"/>
              <a:gd name="connsiteX168" fmla="*/ 197226 w 610883"/>
              <a:gd name="connsiteY168" fmla="*/ 1178378 h 1625664"/>
              <a:gd name="connsiteX169" fmla="*/ 194504 w 610883"/>
              <a:gd name="connsiteY169" fmla="*/ 1205593 h 1625664"/>
              <a:gd name="connsiteX170" fmla="*/ 191783 w 610883"/>
              <a:gd name="connsiteY170" fmla="*/ 1216478 h 1625664"/>
              <a:gd name="connsiteX171" fmla="*/ 189061 w 610883"/>
              <a:gd name="connsiteY171" fmla="*/ 1232807 h 1625664"/>
              <a:gd name="connsiteX172" fmla="*/ 183618 w 610883"/>
              <a:gd name="connsiteY172" fmla="*/ 1295400 h 1625664"/>
              <a:gd name="connsiteX173" fmla="*/ 180897 w 610883"/>
              <a:gd name="connsiteY173" fmla="*/ 1303564 h 1625664"/>
              <a:gd name="connsiteX174" fmla="*/ 178176 w 610883"/>
              <a:gd name="connsiteY174" fmla="*/ 1338943 h 1625664"/>
              <a:gd name="connsiteX175" fmla="*/ 175454 w 610883"/>
              <a:gd name="connsiteY175" fmla="*/ 1352550 h 1625664"/>
              <a:gd name="connsiteX176" fmla="*/ 172733 w 610883"/>
              <a:gd name="connsiteY176" fmla="*/ 1368878 h 1625664"/>
              <a:gd name="connsiteX177" fmla="*/ 170011 w 610883"/>
              <a:gd name="connsiteY177" fmla="*/ 1401535 h 1625664"/>
              <a:gd name="connsiteX178" fmla="*/ 164568 w 610883"/>
              <a:gd name="connsiteY178" fmla="*/ 1431471 h 1625664"/>
              <a:gd name="connsiteX179" fmla="*/ 159126 w 610883"/>
              <a:gd name="connsiteY179" fmla="*/ 1494064 h 1625664"/>
              <a:gd name="connsiteX180" fmla="*/ 161847 w 610883"/>
              <a:gd name="connsiteY180" fmla="*/ 1524000 h 1625664"/>
              <a:gd name="connsiteX181" fmla="*/ 159126 w 610883"/>
              <a:gd name="connsiteY181" fmla="*/ 1534885 h 1625664"/>
              <a:gd name="connsiteX182" fmla="*/ 150961 w 610883"/>
              <a:gd name="connsiteY182" fmla="*/ 1537607 h 1625664"/>
              <a:gd name="connsiteX183" fmla="*/ 140076 w 610883"/>
              <a:gd name="connsiteY183" fmla="*/ 1543050 h 1625664"/>
              <a:gd name="connsiteX184" fmla="*/ 123747 w 610883"/>
              <a:gd name="connsiteY184" fmla="*/ 1548493 h 1625664"/>
              <a:gd name="connsiteX185" fmla="*/ 107418 w 610883"/>
              <a:gd name="connsiteY185" fmla="*/ 1559378 h 1625664"/>
              <a:gd name="connsiteX186" fmla="*/ 74761 w 610883"/>
              <a:gd name="connsiteY186" fmla="*/ 1575707 h 1625664"/>
              <a:gd name="connsiteX187" fmla="*/ 25776 w 610883"/>
              <a:gd name="connsiteY187" fmla="*/ 1605643 h 1625664"/>
              <a:gd name="connsiteX188" fmla="*/ 17611 w 610883"/>
              <a:gd name="connsiteY188" fmla="*/ 1608364 h 1625664"/>
              <a:gd name="connsiteX189" fmla="*/ 1283 w 610883"/>
              <a:gd name="connsiteY189" fmla="*/ 1619250 h 1625664"/>
              <a:gd name="connsiteX190" fmla="*/ 4004 w 610883"/>
              <a:gd name="connsiteY190" fmla="*/ 1605643 h 1625664"/>
              <a:gd name="connsiteX191" fmla="*/ 12168 w 610883"/>
              <a:gd name="connsiteY191" fmla="*/ 1581150 h 1625664"/>
              <a:gd name="connsiteX0" fmla="*/ 12168 w 610883"/>
              <a:gd name="connsiteY0" fmla="*/ 1581150 h 1625664"/>
              <a:gd name="connsiteX1" fmla="*/ 20333 w 610883"/>
              <a:gd name="connsiteY1" fmla="*/ 1537607 h 1625664"/>
              <a:gd name="connsiteX2" fmla="*/ 23054 w 610883"/>
              <a:gd name="connsiteY2" fmla="*/ 1524000 h 1625664"/>
              <a:gd name="connsiteX3" fmla="*/ 28497 w 610883"/>
              <a:gd name="connsiteY3" fmla="*/ 1475014 h 1625664"/>
              <a:gd name="connsiteX4" fmla="*/ 33940 w 610883"/>
              <a:gd name="connsiteY4" fmla="*/ 1450521 h 1625664"/>
              <a:gd name="connsiteX5" fmla="*/ 36661 w 610883"/>
              <a:gd name="connsiteY5" fmla="*/ 1428750 h 1625664"/>
              <a:gd name="connsiteX6" fmla="*/ 39383 w 610883"/>
              <a:gd name="connsiteY6" fmla="*/ 1417864 h 1625664"/>
              <a:gd name="connsiteX7" fmla="*/ 42104 w 610883"/>
              <a:gd name="connsiteY7" fmla="*/ 1401535 h 1625664"/>
              <a:gd name="connsiteX8" fmla="*/ 44826 w 610883"/>
              <a:gd name="connsiteY8" fmla="*/ 1377043 h 1625664"/>
              <a:gd name="connsiteX9" fmla="*/ 47547 w 610883"/>
              <a:gd name="connsiteY9" fmla="*/ 1363435 h 1625664"/>
              <a:gd name="connsiteX10" fmla="*/ 50268 w 610883"/>
              <a:gd name="connsiteY10" fmla="*/ 1347107 h 1625664"/>
              <a:gd name="connsiteX11" fmla="*/ 55711 w 610883"/>
              <a:gd name="connsiteY11" fmla="*/ 1322614 h 1625664"/>
              <a:gd name="connsiteX12" fmla="*/ 61154 w 610883"/>
              <a:gd name="connsiteY12" fmla="*/ 1295400 h 1625664"/>
              <a:gd name="connsiteX13" fmla="*/ 66597 w 610883"/>
              <a:gd name="connsiteY13" fmla="*/ 1249135 h 1625664"/>
              <a:gd name="connsiteX14" fmla="*/ 72040 w 610883"/>
              <a:gd name="connsiteY14" fmla="*/ 1221921 h 1625664"/>
              <a:gd name="connsiteX15" fmla="*/ 77483 w 610883"/>
              <a:gd name="connsiteY15" fmla="*/ 1183821 h 1625664"/>
              <a:gd name="connsiteX16" fmla="*/ 82926 w 610883"/>
              <a:gd name="connsiteY16" fmla="*/ 1126671 h 1625664"/>
              <a:gd name="connsiteX17" fmla="*/ 85647 w 610883"/>
              <a:gd name="connsiteY17" fmla="*/ 1115785 h 1625664"/>
              <a:gd name="connsiteX18" fmla="*/ 91090 w 610883"/>
              <a:gd name="connsiteY18" fmla="*/ 1061357 h 1625664"/>
              <a:gd name="connsiteX19" fmla="*/ 93811 w 610883"/>
              <a:gd name="connsiteY19" fmla="*/ 1050471 h 1625664"/>
              <a:gd name="connsiteX20" fmla="*/ 96533 w 610883"/>
              <a:gd name="connsiteY20" fmla="*/ 1036864 h 1625664"/>
              <a:gd name="connsiteX21" fmla="*/ 101976 w 610883"/>
              <a:gd name="connsiteY21" fmla="*/ 1012371 h 1625664"/>
              <a:gd name="connsiteX22" fmla="*/ 107418 w 610883"/>
              <a:gd name="connsiteY22" fmla="*/ 974271 h 1625664"/>
              <a:gd name="connsiteX23" fmla="*/ 112861 w 610883"/>
              <a:gd name="connsiteY23" fmla="*/ 952500 h 1625664"/>
              <a:gd name="connsiteX24" fmla="*/ 115583 w 610883"/>
              <a:gd name="connsiteY24" fmla="*/ 941614 h 1625664"/>
              <a:gd name="connsiteX25" fmla="*/ 118304 w 610883"/>
              <a:gd name="connsiteY25" fmla="*/ 911678 h 1625664"/>
              <a:gd name="connsiteX26" fmla="*/ 121026 w 610883"/>
              <a:gd name="connsiteY26" fmla="*/ 892628 h 1625664"/>
              <a:gd name="connsiteX27" fmla="*/ 118304 w 610883"/>
              <a:gd name="connsiteY27" fmla="*/ 821871 h 1625664"/>
              <a:gd name="connsiteX28" fmla="*/ 123747 w 610883"/>
              <a:gd name="connsiteY28" fmla="*/ 742950 h 1625664"/>
              <a:gd name="connsiteX29" fmla="*/ 126468 w 610883"/>
              <a:gd name="connsiteY29" fmla="*/ 732064 h 1625664"/>
              <a:gd name="connsiteX30" fmla="*/ 129190 w 610883"/>
              <a:gd name="connsiteY30" fmla="*/ 696685 h 1625664"/>
              <a:gd name="connsiteX31" fmla="*/ 131911 w 610883"/>
              <a:gd name="connsiteY31" fmla="*/ 683078 h 1625664"/>
              <a:gd name="connsiteX32" fmla="*/ 134633 w 610883"/>
              <a:gd name="connsiteY32" fmla="*/ 666750 h 1625664"/>
              <a:gd name="connsiteX33" fmla="*/ 137354 w 610883"/>
              <a:gd name="connsiteY33" fmla="*/ 653143 h 1625664"/>
              <a:gd name="connsiteX34" fmla="*/ 140076 w 610883"/>
              <a:gd name="connsiteY34" fmla="*/ 628650 h 1625664"/>
              <a:gd name="connsiteX35" fmla="*/ 145518 w 610883"/>
              <a:gd name="connsiteY35" fmla="*/ 606878 h 1625664"/>
              <a:gd name="connsiteX36" fmla="*/ 148240 w 610883"/>
              <a:gd name="connsiteY36" fmla="*/ 595993 h 1625664"/>
              <a:gd name="connsiteX37" fmla="*/ 150961 w 610883"/>
              <a:gd name="connsiteY37" fmla="*/ 587828 h 1625664"/>
              <a:gd name="connsiteX38" fmla="*/ 153683 w 610883"/>
              <a:gd name="connsiteY38" fmla="*/ 571500 h 1625664"/>
              <a:gd name="connsiteX39" fmla="*/ 159126 w 610883"/>
              <a:gd name="connsiteY39" fmla="*/ 555171 h 1625664"/>
              <a:gd name="connsiteX40" fmla="*/ 161847 w 610883"/>
              <a:gd name="connsiteY40" fmla="*/ 547007 h 1625664"/>
              <a:gd name="connsiteX41" fmla="*/ 167290 w 610883"/>
              <a:gd name="connsiteY41" fmla="*/ 538843 h 1625664"/>
              <a:gd name="connsiteX42" fmla="*/ 175454 w 610883"/>
              <a:gd name="connsiteY42" fmla="*/ 519793 h 1625664"/>
              <a:gd name="connsiteX43" fmla="*/ 186340 w 610883"/>
              <a:gd name="connsiteY43" fmla="*/ 495300 h 1625664"/>
              <a:gd name="connsiteX44" fmla="*/ 191783 w 610883"/>
              <a:gd name="connsiteY44" fmla="*/ 478971 h 1625664"/>
              <a:gd name="connsiteX45" fmla="*/ 208111 w 610883"/>
              <a:gd name="connsiteY45" fmla="*/ 454478 h 1625664"/>
              <a:gd name="connsiteX46" fmla="*/ 213554 w 610883"/>
              <a:gd name="connsiteY46" fmla="*/ 446314 h 1625664"/>
              <a:gd name="connsiteX47" fmla="*/ 218997 w 610883"/>
              <a:gd name="connsiteY47" fmla="*/ 438150 h 1625664"/>
              <a:gd name="connsiteX48" fmla="*/ 227161 w 610883"/>
              <a:gd name="connsiteY48" fmla="*/ 429985 h 1625664"/>
              <a:gd name="connsiteX49" fmla="*/ 235326 w 610883"/>
              <a:gd name="connsiteY49" fmla="*/ 419100 h 1625664"/>
              <a:gd name="connsiteX50" fmla="*/ 240768 w 610883"/>
              <a:gd name="connsiteY50" fmla="*/ 410935 h 1625664"/>
              <a:gd name="connsiteX51" fmla="*/ 248933 w 610883"/>
              <a:gd name="connsiteY51" fmla="*/ 402771 h 1625664"/>
              <a:gd name="connsiteX52" fmla="*/ 259818 w 610883"/>
              <a:gd name="connsiteY52" fmla="*/ 386443 h 1625664"/>
              <a:gd name="connsiteX53" fmla="*/ 276147 w 610883"/>
              <a:gd name="connsiteY53" fmla="*/ 370114 h 1625664"/>
              <a:gd name="connsiteX54" fmla="*/ 297918 w 610883"/>
              <a:gd name="connsiteY54" fmla="*/ 348343 h 1625664"/>
              <a:gd name="connsiteX55" fmla="*/ 311526 w 610883"/>
              <a:gd name="connsiteY55" fmla="*/ 329293 h 1625664"/>
              <a:gd name="connsiteX56" fmla="*/ 319690 w 610883"/>
              <a:gd name="connsiteY56" fmla="*/ 321128 h 1625664"/>
              <a:gd name="connsiteX57" fmla="*/ 325133 w 610883"/>
              <a:gd name="connsiteY57" fmla="*/ 312964 h 1625664"/>
              <a:gd name="connsiteX58" fmla="*/ 333297 w 610883"/>
              <a:gd name="connsiteY58" fmla="*/ 304800 h 1625664"/>
              <a:gd name="connsiteX59" fmla="*/ 338740 w 610883"/>
              <a:gd name="connsiteY59" fmla="*/ 296635 h 1625664"/>
              <a:gd name="connsiteX60" fmla="*/ 346904 w 610883"/>
              <a:gd name="connsiteY60" fmla="*/ 291193 h 1625664"/>
              <a:gd name="connsiteX61" fmla="*/ 357790 w 610883"/>
              <a:gd name="connsiteY61" fmla="*/ 274864 h 1625664"/>
              <a:gd name="connsiteX62" fmla="*/ 360511 w 610883"/>
              <a:gd name="connsiteY62" fmla="*/ 266700 h 1625664"/>
              <a:gd name="connsiteX63" fmla="*/ 368676 w 610883"/>
              <a:gd name="connsiteY63" fmla="*/ 261257 h 1625664"/>
              <a:gd name="connsiteX64" fmla="*/ 379561 w 610883"/>
              <a:gd name="connsiteY64" fmla="*/ 242207 h 1625664"/>
              <a:gd name="connsiteX65" fmla="*/ 385004 w 610883"/>
              <a:gd name="connsiteY65" fmla="*/ 234043 h 1625664"/>
              <a:gd name="connsiteX66" fmla="*/ 387726 w 610883"/>
              <a:gd name="connsiteY66" fmla="*/ 225878 h 1625664"/>
              <a:gd name="connsiteX67" fmla="*/ 395890 w 610883"/>
              <a:gd name="connsiteY67" fmla="*/ 217714 h 1625664"/>
              <a:gd name="connsiteX68" fmla="*/ 398611 w 610883"/>
              <a:gd name="connsiteY68" fmla="*/ 206828 h 1625664"/>
              <a:gd name="connsiteX69" fmla="*/ 404054 w 610883"/>
              <a:gd name="connsiteY69" fmla="*/ 198664 h 1625664"/>
              <a:gd name="connsiteX70" fmla="*/ 409497 w 610883"/>
              <a:gd name="connsiteY70" fmla="*/ 187778 h 1625664"/>
              <a:gd name="connsiteX71" fmla="*/ 420383 w 610883"/>
              <a:gd name="connsiteY71" fmla="*/ 171450 h 1625664"/>
              <a:gd name="connsiteX72" fmla="*/ 431268 w 610883"/>
              <a:gd name="connsiteY72" fmla="*/ 149678 h 1625664"/>
              <a:gd name="connsiteX73" fmla="*/ 436711 w 610883"/>
              <a:gd name="connsiteY73" fmla="*/ 136071 h 1625664"/>
              <a:gd name="connsiteX74" fmla="*/ 447597 w 610883"/>
              <a:gd name="connsiteY74" fmla="*/ 117021 h 1625664"/>
              <a:gd name="connsiteX75" fmla="*/ 450318 w 610883"/>
              <a:gd name="connsiteY75" fmla="*/ 108857 h 1625664"/>
              <a:gd name="connsiteX76" fmla="*/ 453040 w 610883"/>
              <a:gd name="connsiteY76" fmla="*/ 97971 h 1625664"/>
              <a:gd name="connsiteX77" fmla="*/ 458483 w 610883"/>
              <a:gd name="connsiteY77" fmla="*/ 87085 h 1625664"/>
              <a:gd name="connsiteX78" fmla="*/ 466647 w 610883"/>
              <a:gd name="connsiteY78" fmla="*/ 68035 h 1625664"/>
              <a:gd name="connsiteX79" fmla="*/ 469368 w 610883"/>
              <a:gd name="connsiteY79" fmla="*/ 54428 h 1625664"/>
              <a:gd name="connsiteX80" fmla="*/ 474811 w 610883"/>
              <a:gd name="connsiteY80" fmla="*/ 24493 h 1625664"/>
              <a:gd name="connsiteX81" fmla="*/ 480254 w 610883"/>
              <a:gd name="connsiteY81" fmla="*/ 8164 h 1625664"/>
              <a:gd name="connsiteX82" fmla="*/ 482976 w 610883"/>
              <a:gd name="connsiteY82" fmla="*/ 0 h 1625664"/>
              <a:gd name="connsiteX83" fmla="*/ 488418 w 610883"/>
              <a:gd name="connsiteY83" fmla="*/ 8164 h 1625664"/>
              <a:gd name="connsiteX84" fmla="*/ 493861 w 610883"/>
              <a:gd name="connsiteY84" fmla="*/ 38100 h 1625664"/>
              <a:gd name="connsiteX85" fmla="*/ 502026 w 610883"/>
              <a:gd name="connsiteY85" fmla="*/ 29935 h 1625664"/>
              <a:gd name="connsiteX86" fmla="*/ 507468 w 610883"/>
              <a:gd name="connsiteY86" fmla="*/ 19050 h 1625664"/>
              <a:gd name="connsiteX87" fmla="*/ 515633 w 610883"/>
              <a:gd name="connsiteY87" fmla="*/ 13607 h 1625664"/>
              <a:gd name="connsiteX88" fmla="*/ 518354 w 610883"/>
              <a:gd name="connsiteY88" fmla="*/ 2721 h 1625664"/>
              <a:gd name="connsiteX89" fmla="*/ 526518 w 610883"/>
              <a:gd name="connsiteY89" fmla="*/ 19050 h 1625664"/>
              <a:gd name="connsiteX90" fmla="*/ 523797 w 610883"/>
              <a:gd name="connsiteY90" fmla="*/ 57150 h 1625664"/>
              <a:gd name="connsiteX91" fmla="*/ 523797 w 610883"/>
              <a:gd name="connsiteY91" fmla="*/ 81643 h 1625664"/>
              <a:gd name="connsiteX92" fmla="*/ 548290 w 610883"/>
              <a:gd name="connsiteY92" fmla="*/ 54428 h 1625664"/>
              <a:gd name="connsiteX93" fmla="*/ 559176 w 610883"/>
              <a:gd name="connsiteY93" fmla="*/ 38100 h 1625664"/>
              <a:gd name="connsiteX94" fmla="*/ 564618 w 610883"/>
              <a:gd name="connsiteY94" fmla="*/ 27214 h 1625664"/>
              <a:gd name="connsiteX95" fmla="*/ 572783 w 610883"/>
              <a:gd name="connsiteY95" fmla="*/ 19050 h 1625664"/>
              <a:gd name="connsiteX96" fmla="*/ 575504 w 610883"/>
              <a:gd name="connsiteY96" fmla="*/ 29935 h 1625664"/>
              <a:gd name="connsiteX97" fmla="*/ 570061 w 610883"/>
              <a:gd name="connsiteY97" fmla="*/ 57150 h 1625664"/>
              <a:gd name="connsiteX98" fmla="*/ 567340 w 610883"/>
              <a:gd name="connsiteY98" fmla="*/ 73478 h 1625664"/>
              <a:gd name="connsiteX99" fmla="*/ 564618 w 610883"/>
              <a:gd name="connsiteY99" fmla="*/ 87085 h 1625664"/>
              <a:gd name="connsiteX100" fmla="*/ 570061 w 610883"/>
              <a:gd name="connsiteY100" fmla="*/ 95250 h 1625664"/>
              <a:gd name="connsiteX101" fmla="*/ 578226 w 610883"/>
              <a:gd name="connsiteY101" fmla="*/ 87085 h 1625664"/>
              <a:gd name="connsiteX102" fmla="*/ 589111 w 610883"/>
              <a:gd name="connsiteY102" fmla="*/ 68035 h 1625664"/>
              <a:gd name="connsiteX103" fmla="*/ 597276 w 610883"/>
              <a:gd name="connsiteY103" fmla="*/ 59871 h 1625664"/>
              <a:gd name="connsiteX104" fmla="*/ 602718 w 610883"/>
              <a:gd name="connsiteY104" fmla="*/ 43543 h 1625664"/>
              <a:gd name="connsiteX105" fmla="*/ 610883 w 610883"/>
              <a:gd name="connsiteY105" fmla="*/ 27214 h 1625664"/>
              <a:gd name="connsiteX106" fmla="*/ 608161 w 610883"/>
              <a:gd name="connsiteY106" fmla="*/ 76200 h 1625664"/>
              <a:gd name="connsiteX107" fmla="*/ 599997 w 610883"/>
              <a:gd name="connsiteY107" fmla="*/ 100693 h 1625664"/>
              <a:gd name="connsiteX108" fmla="*/ 591833 w 610883"/>
              <a:gd name="connsiteY108" fmla="*/ 130628 h 1625664"/>
              <a:gd name="connsiteX109" fmla="*/ 583668 w 610883"/>
              <a:gd name="connsiteY109" fmla="*/ 149678 h 1625664"/>
              <a:gd name="connsiteX110" fmla="*/ 578226 w 610883"/>
              <a:gd name="connsiteY110" fmla="*/ 166007 h 1625664"/>
              <a:gd name="connsiteX111" fmla="*/ 575504 w 610883"/>
              <a:gd name="connsiteY111" fmla="*/ 174171 h 1625664"/>
              <a:gd name="connsiteX112" fmla="*/ 572783 w 610883"/>
              <a:gd name="connsiteY112" fmla="*/ 190500 h 1625664"/>
              <a:gd name="connsiteX113" fmla="*/ 567340 w 610883"/>
              <a:gd name="connsiteY113" fmla="*/ 206828 h 1625664"/>
              <a:gd name="connsiteX114" fmla="*/ 564618 w 610883"/>
              <a:gd name="connsiteY114" fmla="*/ 214993 h 1625664"/>
              <a:gd name="connsiteX115" fmla="*/ 556454 w 610883"/>
              <a:gd name="connsiteY115" fmla="*/ 234043 h 1625664"/>
              <a:gd name="connsiteX116" fmla="*/ 553733 w 610883"/>
              <a:gd name="connsiteY116" fmla="*/ 242207 h 1625664"/>
              <a:gd name="connsiteX117" fmla="*/ 542847 w 610883"/>
              <a:gd name="connsiteY117" fmla="*/ 261257 h 1625664"/>
              <a:gd name="connsiteX118" fmla="*/ 534683 w 610883"/>
              <a:gd name="connsiteY118" fmla="*/ 277585 h 1625664"/>
              <a:gd name="connsiteX119" fmla="*/ 526518 w 610883"/>
              <a:gd name="connsiteY119" fmla="*/ 285750 h 1625664"/>
              <a:gd name="connsiteX120" fmla="*/ 510190 w 610883"/>
              <a:gd name="connsiteY120" fmla="*/ 310243 h 1625664"/>
              <a:gd name="connsiteX121" fmla="*/ 504747 w 610883"/>
              <a:gd name="connsiteY121" fmla="*/ 318407 h 1625664"/>
              <a:gd name="connsiteX122" fmla="*/ 496583 w 610883"/>
              <a:gd name="connsiteY122" fmla="*/ 334735 h 1625664"/>
              <a:gd name="connsiteX123" fmla="*/ 488418 w 610883"/>
              <a:gd name="connsiteY123" fmla="*/ 342900 h 1625664"/>
              <a:gd name="connsiteX124" fmla="*/ 477533 w 610883"/>
              <a:gd name="connsiteY124" fmla="*/ 359228 h 1625664"/>
              <a:gd name="connsiteX125" fmla="*/ 474811 w 610883"/>
              <a:gd name="connsiteY125" fmla="*/ 367393 h 1625664"/>
              <a:gd name="connsiteX126" fmla="*/ 466647 w 610883"/>
              <a:gd name="connsiteY126" fmla="*/ 372835 h 1625664"/>
              <a:gd name="connsiteX127" fmla="*/ 450318 w 610883"/>
              <a:gd name="connsiteY127" fmla="*/ 391885 h 1625664"/>
              <a:gd name="connsiteX128" fmla="*/ 442154 w 610883"/>
              <a:gd name="connsiteY128" fmla="*/ 397328 h 1625664"/>
              <a:gd name="connsiteX129" fmla="*/ 439433 w 610883"/>
              <a:gd name="connsiteY129" fmla="*/ 405493 h 1625664"/>
              <a:gd name="connsiteX130" fmla="*/ 423104 w 610883"/>
              <a:gd name="connsiteY130" fmla="*/ 424543 h 1625664"/>
              <a:gd name="connsiteX131" fmla="*/ 417661 w 610883"/>
              <a:gd name="connsiteY131" fmla="*/ 432707 h 1625664"/>
              <a:gd name="connsiteX132" fmla="*/ 409497 w 610883"/>
              <a:gd name="connsiteY132" fmla="*/ 438150 h 1625664"/>
              <a:gd name="connsiteX133" fmla="*/ 395890 w 610883"/>
              <a:gd name="connsiteY133" fmla="*/ 454478 h 1625664"/>
              <a:gd name="connsiteX134" fmla="*/ 387726 w 610883"/>
              <a:gd name="connsiteY134" fmla="*/ 462643 h 1625664"/>
              <a:gd name="connsiteX135" fmla="*/ 376840 w 610883"/>
              <a:gd name="connsiteY135" fmla="*/ 478971 h 1625664"/>
              <a:gd name="connsiteX136" fmla="*/ 365954 w 610883"/>
              <a:gd name="connsiteY136" fmla="*/ 495300 h 1625664"/>
              <a:gd name="connsiteX137" fmla="*/ 360511 w 610883"/>
              <a:gd name="connsiteY137" fmla="*/ 503464 h 1625664"/>
              <a:gd name="connsiteX138" fmla="*/ 355068 w 610883"/>
              <a:gd name="connsiteY138" fmla="*/ 511628 h 1625664"/>
              <a:gd name="connsiteX139" fmla="*/ 336018 w 610883"/>
              <a:gd name="connsiteY139" fmla="*/ 536121 h 1625664"/>
              <a:gd name="connsiteX140" fmla="*/ 330576 w 610883"/>
              <a:gd name="connsiteY140" fmla="*/ 544285 h 1625664"/>
              <a:gd name="connsiteX141" fmla="*/ 325133 w 610883"/>
              <a:gd name="connsiteY141" fmla="*/ 555171 h 1625664"/>
              <a:gd name="connsiteX142" fmla="*/ 319690 w 610883"/>
              <a:gd name="connsiteY142" fmla="*/ 563335 h 1625664"/>
              <a:gd name="connsiteX143" fmla="*/ 316968 w 610883"/>
              <a:gd name="connsiteY143" fmla="*/ 571500 h 1625664"/>
              <a:gd name="connsiteX144" fmla="*/ 311526 w 610883"/>
              <a:gd name="connsiteY144" fmla="*/ 579664 h 1625664"/>
              <a:gd name="connsiteX145" fmla="*/ 303361 w 610883"/>
              <a:gd name="connsiteY145" fmla="*/ 595993 h 1625664"/>
              <a:gd name="connsiteX146" fmla="*/ 297918 w 610883"/>
              <a:gd name="connsiteY146" fmla="*/ 612321 h 1625664"/>
              <a:gd name="connsiteX147" fmla="*/ 287033 w 610883"/>
              <a:gd name="connsiteY147" fmla="*/ 636814 h 1625664"/>
              <a:gd name="connsiteX148" fmla="*/ 281590 w 610883"/>
              <a:gd name="connsiteY148" fmla="*/ 653143 h 1625664"/>
              <a:gd name="connsiteX149" fmla="*/ 276147 w 610883"/>
              <a:gd name="connsiteY149" fmla="*/ 680357 h 1625664"/>
              <a:gd name="connsiteX150" fmla="*/ 273426 w 610883"/>
              <a:gd name="connsiteY150" fmla="*/ 691243 h 1625664"/>
              <a:gd name="connsiteX151" fmla="*/ 270704 w 610883"/>
              <a:gd name="connsiteY151" fmla="*/ 713014 h 1625664"/>
              <a:gd name="connsiteX152" fmla="*/ 262540 w 610883"/>
              <a:gd name="connsiteY152" fmla="*/ 742950 h 1625664"/>
              <a:gd name="connsiteX153" fmla="*/ 257097 w 610883"/>
              <a:gd name="connsiteY153" fmla="*/ 764721 h 1625664"/>
              <a:gd name="connsiteX154" fmla="*/ 254376 w 610883"/>
              <a:gd name="connsiteY154" fmla="*/ 791935 h 1625664"/>
              <a:gd name="connsiteX155" fmla="*/ 251654 w 610883"/>
              <a:gd name="connsiteY155" fmla="*/ 802821 h 1625664"/>
              <a:gd name="connsiteX156" fmla="*/ 246211 w 610883"/>
              <a:gd name="connsiteY156" fmla="*/ 838200 h 1625664"/>
              <a:gd name="connsiteX157" fmla="*/ 243490 w 610883"/>
              <a:gd name="connsiteY157" fmla="*/ 865414 h 1625664"/>
              <a:gd name="connsiteX158" fmla="*/ 240768 w 610883"/>
              <a:gd name="connsiteY158" fmla="*/ 898071 h 1625664"/>
              <a:gd name="connsiteX159" fmla="*/ 235326 w 610883"/>
              <a:gd name="connsiteY159" fmla="*/ 930728 h 1625664"/>
              <a:gd name="connsiteX160" fmla="*/ 232604 w 610883"/>
              <a:gd name="connsiteY160" fmla="*/ 957943 h 1625664"/>
              <a:gd name="connsiteX161" fmla="*/ 229883 w 610883"/>
              <a:gd name="connsiteY161" fmla="*/ 968828 h 1625664"/>
              <a:gd name="connsiteX162" fmla="*/ 224440 w 610883"/>
              <a:gd name="connsiteY162" fmla="*/ 1012371 h 1625664"/>
              <a:gd name="connsiteX163" fmla="*/ 221718 w 610883"/>
              <a:gd name="connsiteY163" fmla="*/ 1023257 h 1625664"/>
              <a:gd name="connsiteX164" fmla="*/ 218997 w 610883"/>
              <a:gd name="connsiteY164" fmla="*/ 1039585 h 1625664"/>
              <a:gd name="connsiteX165" fmla="*/ 213554 w 610883"/>
              <a:gd name="connsiteY165" fmla="*/ 1094014 h 1625664"/>
              <a:gd name="connsiteX166" fmla="*/ 208111 w 610883"/>
              <a:gd name="connsiteY166" fmla="*/ 1115785 h 1625664"/>
              <a:gd name="connsiteX167" fmla="*/ 205390 w 610883"/>
              <a:gd name="connsiteY167" fmla="*/ 1140278 h 1625664"/>
              <a:gd name="connsiteX168" fmla="*/ 197226 w 610883"/>
              <a:gd name="connsiteY168" fmla="*/ 1178378 h 1625664"/>
              <a:gd name="connsiteX169" fmla="*/ 194504 w 610883"/>
              <a:gd name="connsiteY169" fmla="*/ 1205593 h 1625664"/>
              <a:gd name="connsiteX170" fmla="*/ 191783 w 610883"/>
              <a:gd name="connsiteY170" fmla="*/ 1216478 h 1625664"/>
              <a:gd name="connsiteX171" fmla="*/ 189061 w 610883"/>
              <a:gd name="connsiteY171" fmla="*/ 1232807 h 1625664"/>
              <a:gd name="connsiteX172" fmla="*/ 183618 w 610883"/>
              <a:gd name="connsiteY172" fmla="*/ 1295400 h 1625664"/>
              <a:gd name="connsiteX173" fmla="*/ 180897 w 610883"/>
              <a:gd name="connsiteY173" fmla="*/ 1303564 h 1625664"/>
              <a:gd name="connsiteX174" fmla="*/ 178176 w 610883"/>
              <a:gd name="connsiteY174" fmla="*/ 1338943 h 1625664"/>
              <a:gd name="connsiteX175" fmla="*/ 175454 w 610883"/>
              <a:gd name="connsiteY175" fmla="*/ 1352550 h 1625664"/>
              <a:gd name="connsiteX176" fmla="*/ 172733 w 610883"/>
              <a:gd name="connsiteY176" fmla="*/ 1368878 h 1625664"/>
              <a:gd name="connsiteX177" fmla="*/ 170011 w 610883"/>
              <a:gd name="connsiteY177" fmla="*/ 1401535 h 1625664"/>
              <a:gd name="connsiteX178" fmla="*/ 164568 w 610883"/>
              <a:gd name="connsiteY178" fmla="*/ 1431471 h 1625664"/>
              <a:gd name="connsiteX179" fmla="*/ 159126 w 610883"/>
              <a:gd name="connsiteY179" fmla="*/ 1494064 h 1625664"/>
              <a:gd name="connsiteX180" fmla="*/ 161847 w 610883"/>
              <a:gd name="connsiteY180" fmla="*/ 1524000 h 1625664"/>
              <a:gd name="connsiteX181" fmla="*/ 159126 w 610883"/>
              <a:gd name="connsiteY181" fmla="*/ 1534885 h 1625664"/>
              <a:gd name="connsiteX182" fmla="*/ 150961 w 610883"/>
              <a:gd name="connsiteY182" fmla="*/ 1537607 h 1625664"/>
              <a:gd name="connsiteX183" fmla="*/ 140076 w 610883"/>
              <a:gd name="connsiteY183" fmla="*/ 1543050 h 1625664"/>
              <a:gd name="connsiteX184" fmla="*/ 123747 w 610883"/>
              <a:gd name="connsiteY184" fmla="*/ 1548493 h 1625664"/>
              <a:gd name="connsiteX185" fmla="*/ 74761 w 610883"/>
              <a:gd name="connsiteY185" fmla="*/ 1575707 h 1625664"/>
              <a:gd name="connsiteX186" fmla="*/ 25776 w 610883"/>
              <a:gd name="connsiteY186" fmla="*/ 1605643 h 1625664"/>
              <a:gd name="connsiteX187" fmla="*/ 17611 w 610883"/>
              <a:gd name="connsiteY187" fmla="*/ 1608364 h 1625664"/>
              <a:gd name="connsiteX188" fmla="*/ 1283 w 610883"/>
              <a:gd name="connsiteY188" fmla="*/ 1619250 h 1625664"/>
              <a:gd name="connsiteX189" fmla="*/ 4004 w 610883"/>
              <a:gd name="connsiteY189" fmla="*/ 1605643 h 1625664"/>
              <a:gd name="connsiteX190" fmla="*/ 12168 w 610883"/>
              <a:gd name="connsiteY190" fmla="*/ 1581150 h 1625664"/>
              <a:gd name="connsiteX0" fmla="*/ 12168 w 610883"/>
              <a:gd name="connsiteY0" fmla="*/ 1581150 h 1625664"/>
              <a:gd name="connsiteX1" fmla="*/ 20333 w 610883"/>
              <a:gd name="connsiteY1" fmla="*/ 1537607 h 1625664"/>
              <a:gd name="connsiteX2" fmla="*/ 23054 w 610883"/>
              <a:gd name="connsiteY2" fmla="*/ 1524000 h 1625664"/>
              <a:gd name="connsiteX3" fmla="*/ 28497 w 610883"/>
              <a:gd name="connsiteY3" fmla="*/ 1475014 h 1625664"/>
              <a:gd name="connsiteX4" fmla="*/ 33940 w 610883"/>
              <a:gd name="connsiteY4" fmla="*/ 1450521 h 1625664"/>
              <a:gd name="connsiteX5" fmla="*/ 36661 w 610883"/>
              <a:gd name="connsiteY5" fmla="*/ 1428750 h 1625664"/>
              <a:gd name="connsiteX6" fmla="*/ 39383 w 610883"/>
              <a:gd name="connsiteY6" fmla="*/ 1417864 h 1625664"/>
              <a:gd name="connsiteX7" fmla="*/ 42104 w 610883"/>
              <a:gd name="connsiteY7" fmla="*/ 1401535 h 1625664"/>
              <a:gd name="connsiteX8" fmla="*/ 44826 w 610883"/>
              <a:gd name="connsiteY8" fmla="*/ 1377043 h 1625664"/>
              <a:gd name="connsiteX9" fmla="*/ 47547 w 610883"/>
              <a:gd name="connsiteY9" fmla="*/ 1363435 h 1625664"/>
              <a:gd name="connsiteX10" fmla="*/ 50268 w 610883"/>
              <a:gd name="connsiteY10" fmla="*/ 1347107 h 1625664"/>
              <a:gd name="connsiteX11" fmla="*/ 55711 w 610883"/>
              <a:gd name="connsiteY11" fmla="*/ 1322614 h 1625664"/>
              <a:gd name="connsiteX12" fmla="*/ 61154 w 610883"/>
              <a:gd name="connsiteY12" fmla="*/ 1295400 h 1625664"/>
              <a:gd name="connsiteX13" fmla="*/ 66597 w 610883"/>
              <a:gd name="connsiteY13" fmla="*/ 1249135 h 1625664"/>
              <a:gd name="connsiteX14" fmla="*/ 72040 w 610883"/>
              <a:gd name="connsiteY14" fmla="*/ 1221921 h 1625664"/>
              <a:gd name="connsiteX15" fmla="*/ 77483 w 610883"/>
              <a:gd name="connsiteY15" fmla="*/ 1183821 h 1625664"/>
              <a:gd name="connsiteX16" fmla="*/ 82926 w 610883"/>
              <a:gd name="connsiteY16" fmla="*/ 1126671 h 1625664"/>
              <a:gd name="connsiteX17" fmla="*/ 85647 w 610883"/>
              <a:gd name="connsiteY17" fmla="*/ 1115785 h 1625664"/>
              <a:gd name="connsiteX18" fmla="*/ 91090 w 610883"/>
              <a:gd name="connsiteY18" fmla="*/ 1061357 h 1625664"/>
              <a:gd name="connsiteX19" fmla="*/ 93811 w 610883"/>
              <a:gd name="connsiteY19" fmla="*/ 1050471 h 1625664"/>
              <a:gd name="connsiteX20" fmla="*/ 96533 w 610883"/>
              <a:gd name="connsiteY20" fmla="*/ 1036864 h 1625664"/>
              <a:gd name="connsiteX21" fmla="*/ 101976 w 610883"/>
              <a:gd name="connsiteY21" fmla="*/ 1012371 h 1625664"/>
              <a:gd name="connsiteX22" fmla="*/ 107418 w 610883"/>
              <a:gd name="connsiteY22" fmla="*/ 974271 h 1625664"/>
              <a:gd name="connsiteX23" fmla="*/ 112861 w 610883"/>
              <a:gd name="connsiteY23" fmla="*/ 952500 h 1625664"/>
              <a:gd name="connsiteX24" fmla="*/ 115583 w 610883"/>
              <a:gd name="connsiteY24" fmla="*/ 941614 h 1625664"/>
              <a:gd name="connsiteX25" fmla="*/ 118304 w 610883"/>
              <a:gd name="connsiteY25" fmla="*/ 911678 h 1625664"/>
              <a:gd name="connsiteX26" fmla="*/ 121026 w 610883"/>
              <a:gd name="connsiteY26" fmla="*/ 892628 h 1625664"/>
              <a:gd name="connsiteX27" fmla="*/ 118304 w 610883"/>
              <a:gd name="connsiteY27" fmla="*/ 821871 h 1625664"/>
              <a:gd name="connsiteX28" fmla="*/ 123747 w 610883"/>
              <a:gd name="connsiteY28" fmla="*/ 742950 h 1625664"/>
              <a:gd name="connsiteX29" fmla="*/ 126468 w 610883"/>
              <a:gd name="connsiteY29" fmla="*/ 732064 h 1625664"/>
              <a:gd name="connsiteX30" fmla="*/ 129190 w 610883"/>
              <a:gd name="connsiteY30" fmla="*/ 696685 h 1625664"/>
              <a:gd name="connsiteX31" fmla="*/ 131911 w 610883"/>
              <a:gd name="connsiteY31" fmla="*/ 683078 h 1625664"/>
              <a:gd name="connsiteX32" fmla="*/ 134633 w 610883"/>
              <a:gd name="connsiteY32" fmla="*/ 666750 h 1625664"/>
              <a:gd name="connsiteX33" fmla="*/ 137354 w 610883"/>
              <a:gd name="connsiteY33" fmla="*/ 653143 h 1625664"/>
              <a:gd name="connsiteX34" fmla="*/ 140076 w 610883"/>
              <a:gd name="connsiteY34" fmla="*/ 628650 h 1625664"/>
              <a:gd name="connsiteX35" fmla="*/ 145518 w 610883"/>
              <a:gd name="connsiteY35" fmla="*/ 606878 h 1625664"/>
              <a:gd name="connsiteX36" fmla="*/ 148240 w 610883"/>
              <a:gd name="connsiteY36" fmla="*/ 595993 h 1625664"/>
              <a:gd name="connsiteX37" fmla="*/ 150961 w 610883"/>
              <a:gd name="connsiteY37" fmla="*/ 587828 h 1625664"/>
              <a:gd name="connsiteX38" fmla="*/ 153683 w 610883"/>
              <a:gd name="connsiteY38" fmla="*/ 571500 h 1625664"/>
              <a:gd name="connsiteX39" fmla="*/ 159126 w 610883"/>
              <a:gd name="connsiteY39" fmla="*/ 555171 h 1625664"/>
              <a:gd name="connsiteX40" fmla="*/ 161847 w 610883"/>
              <a:gd name="connsiteY40" fmla="*/ 547007 h 1625664"/>
              <a:gd name="connsiteX41" fmla="*/ 167290 w 610883"/>
              <a:gd name="connsiteY41" fmla="*/ 538843 h 1625664"/>
              <a:gd name="connsiteX42" fmla="*/ 175454 w 610883"/>
              <a:gd name="connsiteY42" fmla="*/ 519793 h 1625664"/>
              <a:gd name="connsiteX43" fmla="*/ 186340 w 610883"/>
              <a:gd name="connsiteY43" fmla="*/ 495300 h 1625664"/>
              <a:gd name="connsiteX44" fmla="*/ 191783 w 610883"/>
              <a:gd name="connsiteY44" fmla="*/ 478971 h 1625664"/>
              <a:gd name="connsiteX45" fmla="*/ 208111 w 610883"/>
              <a:gd name="connsiteY45" fmla="*/ 454478 h 1625664"/>
              <a:gd name="connsiteX46" fmla="*/ 213554 w 610883"/>
              <a:gd name="connsiteY46" fmla="*/ 446314 h 1625664"/>
              <a:gd name="connsiteX47" fmla="*/ 218997 w 610883"/>
              <a:gd name="connsiteY47" fmla="*/ 438150 h 1625664"/>
              <a:gd name="connsiteX48" fmla="*/ 227161 w 610883"/>
              <a:gd name="connsiteY48" fmla="*/ 429985 h 1625664"/>
              <a:gd name="connsiteX49" fmla="*/ 235326 w 610883"/>
              <a:gd name="connsiteY49" fmla="*/ 419100 h 1625664"/>
              <a:gd name="connsiteX50" fmla="*/ 240768 w 610883"/>
              <a:gd name="connsiteY50" fmla="*/ 410935 h 1625664"/>
              <a:gd name="connsiteX51" fmla="*/ 248933 w 610883"/>
              <a:gd name="connsiteY51" fmla="*/ 402771 h 1625664"/>
              <a:gd name="connsiteX52" fmla="*/ 259818 w 610883"/>
              <a:gd name="connsiteY52" fmla="*/ 386443 h 1625664"/>
              <a:gd name="connsiteX53" fmla="*/ 276147 w 610883"/>
              <a:gd name="connsiteY53" fmla="*/ 370114 h 1625664"/>
              <a:gd name="connsiteX54" fmla="*/ 297918 w 610883"/>
              <a:gd name="connsiteY54" fmla="*/ 348343 h 1625664"/>
              <a:gd name="connsiteX55" fmla="*/ 311526 w 610883"/>
              <a:gd name="connsiteY55" fmla="*/ 329293 h 1625664"/>
              <a:gd name="connsiteX56" fmla="*/ 319690 w 610883"/>
              <a:gd name="connsiteY56" fmla="*/ 321128 h 1625664"/>
              <a:gd name="connsiteX57" fmla="*/ 325133 w 610883"/>
              <a:gd name="connsiteY57" fmla="*/ 312964 h 1625664"/>
              <a:gd name="connsiteX58" fmla="*/ 333297 w 610883"/>
              <a:gd name="connsiteY58" fmla="*/ 304800 h 1625664"/>
              <a:gd name="connsiteX59" fmla="*/ 338740 w 610883"/>
              <a:gd name="connsiteY59" fmla="*/ 296635 h 1625664"/>
              <a:gd name="connsiteX60" fmla="*/ 346904 w 610883"/>
              <a:gd name="connsiteY60" fmla="*/ 291193 h 1625664"/>
              <a:gd name="connsiteX61" fmla="*/ 357790 w 610883"/>
              <a:gd name="connsiteY61" fmla="*/ 274864 h 1625664"/>
              <a:gd name="connsiteX62" fmla="*/ 360511 w 610883"/>
              <a:gd name="connsiteY62" fmla="*/ 266700 h 1625664"/>
              <a:gd name="connsiteX63" fmla="*/ 368676 w 610883"/>
              <a:gd name="connsiteY63" fmla="*/ 261257 h 1625664"/>
              <a:gd name="connsiteX64" fmla="*/ 379561 w 610883"/>
              <a:gd name="connsiteY64" fmla="*/ 242207 h 1625664"/>
              <a:gd name="connsiteX65" fmla="*/ 385004 w 610883"/>
              <a:gd name="connsiteY65" fmla="*/ 234043 h 1625664"/>
              <a:gd name="connsiteX66" fmla="*/ 387726 w 610883"/>
              <a:gd name="connsiteY66" fmla="*/ 225878 h 1625664"/>
              <a:gd name="connsiteX67" fmla="*/ 395890 w 610883"/>
              <a:gd name="connsiteY67" fmla="*/ 217714 h 1625664"/>
              <a:gd name="connsiteX68" fmla="*/ 398611 w 610883"/>
              <a:gd name="connsiteY68" fmla="*/ 206828 h 1625664"/>
              <a:gd name="connsiteX69" fmla="*/ 404054 w 610883"/>
              <a:gd name="connsiteY69" fmla="*/ 198664 h 1625664"/>
              <a:gd name="connsiteX70" fmla="*/ 409497 w 610883"/>
              <a:gd name="connsiteY70" fmla="*/ 187778 h 1625664"/>
              <a:gd name="connsiteX71" fmla="*/ 420383 w 610883"/>
              <a:gd name="connsiteY71" fmla="*/ 171450 h 1625664"/>
              <a:gd name="connsiteX72" fmla="*/ 431268 w 610883"/>
              <a:gd name="connsiteY72" fmla="*/ 149678 h 1625664"/>
              <a:gd name="connsiteX73" fmla="*/ 436711 w 610883"/>
              <a:gd name="connsiteY73" fmla="*/ 136071 h 1625664"/>
              <a:gd name="connsiteX74" fmla="*/ 447597 w 610883"/>
              <a:gd name="connsiteY74" fmla="*/ 117021 h 1625664"/>
              <a:gd name="connsiteX75" fmla="*/ 450318 w 610883"/>
              <a:gd name="connsiteY75" fmla="*/ 108857 h 1625664"/>
              <a:gd name="connsiteX76" fmla="*/ 453040 w 610883"/>
              <a:gd name="connsiteY76" fmla="*/ 97971 h 1625664"/>
              <a:gd name="connsiteX77" fmla="*/ 458483 w 610883"/>
              <a:gd name="connsiteY77" fmla="*/ 87085 h 1625664"/>
              <a:gd name="connsiteX78" fmla="*/ 466647 w 610883"/>
              <a:gd name="connsiteY78" fmla="*/ 68035 h 1625664"/>
              <a:gd name="connsiteX79" fmla="*/ 469368 w 610883"/>
              <a:gd name="connsiteY79" fmla="*/ 54428 h 1625664"/>
              <a:gd name="connsiteX80" fmla="*/ 474811 w 610883"/>
              <a:gd name="connsiteY80" fmla="*/ 24493 h 1625664"/>
              <a:gd name="connsiteX81" fmla="*/ 480254 w 610883"/>
              <a:gd name="connsiteY81" fmla="*/ 8164 h 1625664"/>
              <a:gd name="connsiteX82" fmla="*/ 482976 w 610883"/>
              <a:gd name="connsiteY82" fmla="*/ 0 h 1625664"/>
              <a:gd name="connsiteX83" fmla="*/ 488418 w 610883"/>
              <a:gd name="connsiteY83" fmla="*/ 8164 h 1625664"/>
              <a:gd name="connsiteX84" fmla="*/ 493861 w 610883"/>
              <a:gd name="connsiteY84" fmla="*/ 38100 h 1625664"/>
              <a:gd name="connsiteX85" fmla="*/ 502026 w 610883"/>
              <a:gd name="connsiteY85" fmla="*/ 29935 h 1625664"/>
              <a:gd name="connsiteX86" fmla="*/ 507468 w 610883"/>
              <a:gd name="connsiteY86" fmla="*/ 19050 h 1625664"/>
              <a:gd name="connsiteX87" fmla="*/ 515633 w 610883"/>
              <a:gd name="connsiteY87" fmla="*/ 13607 h 1625664"/>
              <a:gd name="connsiteX88" fmla="*/ 518354 w 610883"/>
              <a:gd name="connsiteY88" fmla="*/ 2721 h 1625664"/>
              <a:gd name="connsiteX89" fmla="*/ 526518 w 610883"/>
              <a:gd name="connsiteY89" fmla="*/ 19050 h 1625664"/>
              <a:gd name="connsiteX90" fmla="*/ 523797 w 610883"/>
              <a:gd name="connsiteY90" fmla="*/ 57150 h 1625664"/>
              <a:gd name="connsiteX91" fmla="*/ 523797 w 610883"/>
              <a:gd name="connsiteY91" fmla="*/ 81643 h 1625664"/>
              <a:gd name="connsiteX92" fmla="*/ 548290 w 610883"/>
              <a:gd name="connsiteY92" fmla="*/ 54428 h 1625664"/>
              <a:gd name="connsiteX93" fmla="*/ 559176 w 610883"/>
              <a:gd name="connsiteY93" fmla="*/ 38100 h 1625664"/>
              <a:gd name="connsiteX94" fmla="*/ 564618 w 610883"/>
              <a:gd name="connsiteY94" fmla="*/ 27214 h 1625664"/>
              <a:gd name="connsiteX95" fmla="*/ 572783 w 610883"/>
              <a:gd name="connsiteY95" fmla="*/ 19050 h 1625664"/>
              <a:gd name="connsiteX96" fmla="*/ 575504 w 610883"/>
              <a:gd name="connsiteY96" fmla="*/ 29935 h 1625664"/>
              <a:gd name="connsiteX97" fmla="*/ 570061 w 610883"/>
              <a:gd name="connsiteY97" fmla="*/ 57150 h 1625664"/>
              <a:gd name="connsiteX98" fmla="*/ 567340 w 610883"/>
              <a:gd name="connsiteY98" fmla="*/ 73478 h 1625664"/>
              <a:gd name="connsiteX99" fmla="*/ 564618 w 610883"/>
              <a:gd name="connsiteY99" fmla="*/ 87085 h 1625664"/>
              <a:gd name="connsiteX100" fmla="*/ 570061 w 610883"/>
              <a:gd name="connsiteY100" fmla="*/ 95250 h 1625664"/>
              <a:gd name="connsiteX101" fmla="*/ 578226 w 610883"/>
              <a:gd name="connsiteY101" fmla="*/ 87085 h 1625664"/>
              <a:gd name="connsiteX102" fmla="*/ 589111 w 610883"/>
              <a:gd name="connsiteY102" fmla="*/ 68035 h 1625664"/>
              <a:gd name="connsiteX103" fmla="*/ 597276 w 610883"/>
              <a:gd name="connsiteY103" fmla="*/ 59871 h 1625664"/>
              <a:gd name="connsiteX104" fmla="*/ 602718 w 610883"/>
              <a:gd name="connsiteY104" fmla="*/ 43543 h 1625664"/>
              <a:gd name="connsiteX105" fmla="*/ 610883 w 610883"/>
              <a:gd name="connsiteY105" fmla="*/ 27214 h 1625664"/>
              <a:gd name="connsiteX106" fmla="*/ 608161 w 610883"/>
              <a:gd name="connsiteY106" fmla="*/ 76200 h 1625664"/>
              <a:gd name="connsiteX107" fmla="*/ 599997 w 610883"/>
              <a:gd name="connsiteY107" fmla="*/ 100693 h 1625664"/>
              <a:gd name="connsiteX108" fmla="*/ 591833 w 610883"/>
              <a:gd name="connsiteY108" fmla="*/ 130628 h 1625664"/>
              <a:gd name="connsiteX109" fmla="*/ 583668 w 610883"/>
              <a:gd name="connsiteY109" fmla="*/ 149678 h 1625664"/>
              <a:gd name="connsiteX110" fmla="*/ 578226 w 610883"/>
              <a:gd name="connsiteY110" fmla="*/ 166007 h 1625664"/>
              <a:gd name="connsiteX111" fmla="*/ 575504 w 610883"/>
              <a:gd name="connsiteY111" fmla="*/ 174171 h 1625664"/>
              <a:gd name="connsiteX112" fmla="*/ 572783 w 610883"/>
              <a:gd name="connsiteY112" fmla="*/ 190500 h 1625664"/>
              <a:gd name="connsiteX113" fmla="*/ 567340 w 610883"/>
              <a:gd name="connsiteY113" fmla="*/ 206828 h 1625664"/>
              <a:gd name="connsiteX114" fmla="*/ 564618 w 610883"/>
              <a:gd name="connsiteY114" fmla="*/ 214993 h 1625664"/>
              <a:gd name="connsiteX115" fmla="*/ 556454 w 610883"/>
              <a:gd name="connsiteY115" fmla="*/ 234043 h 1625664"/>
              <a:gd name="connsiteX116" fmla="*/ 553733 w 610883"/>
              <a:gd name="connsiteY116" fmla="*/ 242207 h 1625664"/>
              <a:gd name="connsiteX117" fmla="*/ 542847 w 610883"/>
              <a:gd name="connsiteY117" fmla="*/ 261257 h 1625664"/>
              <a:gd name="connsiteX118" fmla="*/ 534683 w 610883"/>
              <a:gd name="connsiteY118" fmla="*/ 277585 h 1625664"/>
              <a:gd name="connsiteX119" fmla="*/ 526518 w 610883"/>
              <a:gd name="connsiteY119" fmla="*/ 285750 h 1625664"/>
              <a:gd name="connsiteX120" fmla="*/ 510190 w 610883"/>
              <a:gd name="connsiteY120" fmla="*/ 310243 h 1625664"/>
              <a:gd name="connsiteX121" fmla="*/ 504747 w 610883"/>
              <a:gd name="connsiteY121" fmla="*/ 318407 h 1625664"/>
              <a:gd name="connsiteX122" fmla="*/ 496583 w 610883"/>
              <a:gd name="connsiteY122" fmla="*/ 334735 h 1625664"/>
              <a:gd name="connsiteX123" fmla="*/ 488418 w 610883"/>
              <a:gd name="connsiteY123" fmla="*/ 342900 h 1625664"/>
              <a:gd name="connsiteX124" fmla="*/ 477533 w 610883"/>
              <a:gd name="connsiteY124" fmla="*/ 359228 h 1625664"/>
              <a:gd name="connsiteX125" fmla="*/ 474811 w 610883"/>
              <a:gd name="connsiteY125" fmla="*/ 367393 h 1625664"/>
              <a:gd name="connsiteX126" fmla="*/ 466647 w 610883"/>
              <a:gd name="connsiteY126" fmla="*/ 372835 h 1625664"/>
              <a:gd name="connsiteX127" fmla="*/ 450318 w 610883"/>
              <a:gd name="connsiteY127" fmla="*/ 391885 h 1625664"/>
              <a:gd name="connsiteX128" fmla="*/ 442154 w 610883"/>
              <a:gd name="connsiteY128" fmla="*/ 397328 h 1625664"/>
              <a:gd name="connsiteX129" fmla="*/ 439433 w 610883"/>
              <a:gd name="connsiteY129" fmla="*/ 405493 h 1625664"/>
              <a:gd name="connsiteX130" fmla="*/ 423104 w 610883"/>
              <a:gd name="connsiteY130" fmla="*/ 424543 h 1625664"/>
              <a:gd name="connsiteX131" fmla="*/ 417661 w 610883"/>
              <a:gd name="connsiteY131" fmla="*/ 432707 h 1625664"/>
              <a:gd name="connsiteX132" fmla="*/ 409497 w 610883"/>
              <a:gd name="connsiteY132" fmla="*/ 438150 h 1625664"/>
              <a:gd name="connsiteX133" fmla="*/ 395890 w 610883"/>
              <a:gd name="connsiteY133" fmla="*/ 454478 h 1625664"/>
              <a:gd name="connsiteX134" fmla="*/ 387726 w 610883"/>
              <a:gd name="connsiteY134" fmla="*/ 462643 h 1625664"/>
              <a:gd name="connsiteX135" fmla="*/ 376840 w 610883"/>
              <a:gd name="connsiteY135" fmla="*/ 478971 h 1625664"/>
              <a:gd name="connsiteX136" fmla="*/ 365954 w 610883"/>
              <a:gd name="connsiteY136" fmla="*/ 495300 h 1625664"/>
              <a:gd name="connsiteX137" fmla="*/ 360511 w 610883"/>
              <a:gd name="connsiteY137" fmla="*/ 503464 h 1625664"/>
              <a:gd name="connsiteX138" fmla="*/ 355068 w 610883"/>
              <a:gd name="connsiteY138" fmla="*/ 511628 h 1625664"/>
              <a:gd name="connsiteX139" fmla="*/ 336018 w 610883"/>
              <a:gd name="connsiteY139" fmla="*/ 536121 h 1625664"/>
              <a:gd name="connsiteX140" fmla="*/ 330576 w 610883"/>
              <a:gd name="connsiteY140" fmla="*/ 544285 h 1625664"/>
              <a:gd name="connsiteX141" fmla="*/ 325133 w 610883"/>
              <a:gd name="connsiteY141" fmla="*/ 555171 h 1625664"/>
              <a:gd name="connsiteX142" fmla="*/ 319690 w 610883"/>
              <a:gd name="connsiteY142" fmla="*/ 563335 h 1625664"/>
              <a:gd name="connsiteX143" fmla="*/ 316968 w 610883"/>
              <a:gd name="connsiteY143" fmla="*/ 571500 h 1625664"/>
              <a:gd name="connsiteX144" fmla="*/ 311526 w 610883"/>
              <a:gd name="connsiteY144" fmla="*/ 579664 h 1625664"/>
              <a:gd name="connsiteX145" fmla="*/ 303361 w 610883"/>
              <a:gd name="connsiteY145" fmla="*/ 595993 h 1625664"/>
              <a:gd name="connsiteX146" fmla="*/ 297918 w 610883"/>
              <a:gd name="connsiteY146" fmla="*/ 612321 h 1625664"/>
              <a:gd name="connsiteX147" fmla="*/ 287033 w 610883"/>
              <a:gd name="connsiteY147" fmla="*/ 636814 h 1625664"/>
              <a:gd name="connsiteX148" fmla="*/ 281590 w 610883"/>
              <a:gd name="connsiteY148" fmla="*/ 653143 h 1625664"/>
              <a:gd name="connsiteX149" fmla="*/ 276147 w 610883"/>
              <a:gd name="connsiteY149" fmla="*/ 680357 h 1625664"/>
              <a:gd name="connsiteX150" fmla="*/ 273426 w 610883"/>
              <a:gd name="connsiteY150" fmla="*/ 691243 h 1625664"/>
              <a:gd name="connsiteX151" fmla="*/ 270704 w 610883"/>
              <a:gd name="connsiteY151" fmla="*/ 713014 h 1625664"/>
              <a:gd name="connsiteX152" fmla="*/ 262540 w 610883"/>
              <a:gd name="connsiteY152" fmla="*/ 742950 h 1625664"/>
              <a:gd name="connsiteX153" fmla="*/ 257097 w 610883"/>
              <a:gd name="connsiteY153" fmla="*/ 764721 h 1625664"/>
              <a:gd name="connsiteX154" fmla="*/ 254376 w 610883"/>
              <a:gd name="connsiteY154" fmla="*/ 791935 h 1625664"/>
              <a:gd name="connsiteX155" fmla="*/ 251654 w 610883"/>
              <a:gd name="connsiteY155" fmla="*/ 802821 h 1625664"/>
              <a:gd name="connsiteX156" fmla="*/ 246211 w 610883"/>
              <a:gd name="connsiteY156" fmla="*/ 838200 h 1625664"/>
              <a:gd name="connsiteX157" fmla="*/ 243490 w 610883"/>
              <a:gd name="connsiteY157" fmla="*/ 865414 h 1625664"/>
              <a:gd name="connsiteX158" fmla="*/ 240768 w 610883"/>
              <a:gd name="connsiteY158" fmla="*/ 898071 h 1625664"/>
              <a:gd name="connsiteX159" fmla="*/ 235326 w 610883"/>
              <a:gd name="connsiteY159" fmla="*/ 930728 h 1625664"/>
              <a:gd name="connsiteX160" fmla="*/ 232604 w 610883"/>
              <a:gd name="connsiteY160" fmla="*/ 957943 h 1625664"/>
              <a:gd name="connsiteX161" fmla="*/ 229883 w 610883"/>
              <a:gd name="connsiteY161" fmla="*/ 968828 h 1625664"/>
              <a:gd name="connsiteX162" fmla="*/ 224440 w 610883"/>
              <a:gd name="connsiteY162" fmla="*/ 1012371 h 1625664"/>
              <a:gd name="connsiteX163" fmla="*/ 221718 w 610883"/>
              <a:gd name="connsiteY163" fmla="*/ 1023257 h 1625664"/>
              <a:gd name="connsiteX164" fmla="*/ 218997 w 610883"/>
              <a:gd name="connsiteY164" fmla="*/ 1039585 h 1625664"/>
              <a:gd name="connsiteX165" fmla="*/ 213554 w 610883"/>
              <a:gd name="connsiteY165" fmla="*/ 1094014 h 1625664"/>
              <a:gd name="connsiteX166" fmla="*/ 208111 w 610883"/>
              <a:gd name="connsiteY166" fmla="*/ 1115785 h 1625664"/>
              <a:gd name="connsiteX167" fmla="*/ 205390 w 610883"/>
              <a:gd name="connsiteY167" fmla="*/ 1140278 h 1625664"/>
              <a:gd name="connsiteX168" fmla="*/ 197226 w 610883"/>
              <a:gd name="connsiteY168" fmla="*/ 1178378 h 1625664"/>
              <a:gd name="connsiteX169" fmla="*/ 194504 w 610883"/>
              <a:gd name="connsiteY169" fmla="*/ 1205593 h 1625664"/>
              <a:gd name="connsiteX170" fmla="*/ 191783 w 610883"/>
              <a:gd name="connsiteY170" fmla="*/ 1216478 h 1625664"/>
              <a:gd name="connsiteX171" fmla="*/ 189061 w 610883"/>
              <a:gd name="connsiteY171" fmla="*/ 1232807 h 1625664"/>
              <a:gd name="connsiteX172" fmla="*/ 183618 w 610883"/>
              <a:gd name="connsiteY172" fmla="*/ 1295400 h 1625664"/>
              <a:gd name="connsiteX173" fmla="*/ 180897 w 610883"/>
              <a:gd name="connsiteY173" fmla="*/ 1303564 h 1625664"/>
              <a:gd name="connsiteX174" fmla="*/ 178176 w 610883"/>
              <a:gd name="connsiteY174" fmla="*/ 1338943 h 1625664"/>
              <a:gd name="connsiteX175" fmla="*/ 175454 w 610883"/>
              <a:gd name="connsiteY175" fmla="*/ 1352550 h 1625664"/>
              <a:gd name="connsiteX176" fmla="*/ 172733 w 610883"/>
              <a:gd name="connsiteY176" fmla="*/ 1368878 h 1625664"/>
              <a:gd name="connsiteX177" fmla="*/ 170011 w 610883"/>
              <a:gd name="connsiteY177" fmla="*/ 1401535 h 1625664"/>
              <a:gd name="connsiteX178" fmla="*/ 164568 w 610883"/>
              <a:gd name="connsiteY178" fmla="*/ 1431471 h 1625664"/>
              <a:gd name="connsiteX179" fmla="*/ 159126 w 610883"/>
              <a:gd name="connsiteY179" fmla="*/ 1494064 h 1625664"/>
              <a:gd name="connsiteX180" fmla="*/ 161847 w 610883"/>
              <a:gd name="connsiteY180" fmla="*/ 1524000 h 1625664"/>
              <a:gd name="connsiteX181" fmla="*/ 159126 w 610883"/>
              <a:gd name="connsiteY181" fmla="*/ 1534885 h 1625664"/>
              <a:gd name="connsiteX182" fmla="*/ 150961 w 610883"/>
              <a:gd name="connsiteY182" fmla="*/ 1537607 h 1625664"/>
              <a:gd name="connsiteX183" fmla="*/ 123747 w 610883"/>
              <a:gd name="connsiteY183" fmla="*/ 1548493 h 1625664"/>
              <a:gd name="connsiteX184" fmla="*/ 74761 w 610883"/>
              <a:gd name="connsiteY184" fmla="*/ 1575707 h 1625664"/>
              <a:gd name="connsiteX185" fmla="*/ 25776 w 610883"/>
              <a:gd name="connsiteY185" fmla="*/ 1605643 h 1625664"/>
              <a:gd name="connsiteX186" fmla="*/ 17611 w 610883"/>
              <a:gd name="connsiteY186" fmla="*/ 1608364 h 1625664"/>
              <a:gd name="connsiteX187" fmla="*/ 1283 w 610883"/>
              <a:gd name="connsiteY187" fmla="*/ 1619250 h 1625664"/>
              <a:gd name="connsiteX188" fmla="*/ 4004 w 610883"/>
              <a:gd name="connsiteY188" fmla="*/ 1605643 h 1625664"/>
              <a:gd name="connsiteX189" fmla="*/ 12168 w 610883"/>
              <a:gd name="connsiteY189" fmla="*/ 1581150 h 1625664"/>
              <a:gd name="connsiteX0" fmla="*/ 12168 w 610883"/>
              <a:gd name="connsiteY0" fmla="*/ 1581150 h 1625664"/>
              <a:gd name="connsiteX1" fmla="*/ 20333 w 610883"/>
              <a:gd name="connsiteY1" fmla="*/ 1537607 h 1625664"/>
              <a:gd name="connsiteX2" fmla="*/ 23054 w 610883"/>
              <a:gd name="connsiteY2" fmla="*/ 1524000 h 1625664"/>
              <a:gd name="connsiteX3" fmla="*/ 28497 w 610883"/>
              <a:gd name="connsiteY3" fmla="*/ 1475014 h 1625664"/>
              <a:gd name="connsiteX4" fmla="*/ 33940 w 610883"/>
              <a:gd name="connsiteY4" fmla="*/ 1450521 h 1625664"/>
              <a:gd name="connsiteX5" fmla="*/ 36661 w 610883"/>
              <a:gd name="connsiteY5" fmla="*/ 1428750 h 1625664"/>
              <a:gd name="connsiteX6" fmla="*/ 39383 w 610883"/>
              <a:gd name="connsiteY6" fmla="*/ 1417864 h 1625664"/>
              <a:gd name="connsiteX7" fmla="*/ 42104 w 610883"/>
              <a:gd name="connsiteY7" fmla="*/ 1401535 h 1625664"/>
              <a:gd name="connsiteX8" fmla="*/ 44826 w 610883"/>
              <a:gd name="connsiteY8" fmla="*/ 1377043 h 1625664"/>
              <a:gd name="connsiteX9" fmla="*/ 47547 w 610883"/>
              <a:gd name="connsiteY9" fmla="*/ 1363435 h 1625664"/>
              <a:gd name="connsiteX10" fmla="*/ 50268 w 610883"/>
              <a:gd name="connsiteY10" fmla="*/ 1347107 h 1625664"/>
              <a:gd name="connsiteX11" fmla="*/ 55711 w 610883"/>
              <a:gd name="connsiteY11" fmla="*/ 1322614 h 1625664"/>
              <a:gd name="connsiteX12" fmla="*/ 61154 w 610883"/>
              <a:gd name="connsiteY12" fmla="*/ 1295400 h 1625664"/>
              <a:gd name="connsiteX13" fmla="*/ 66597 w 610883"/>
              <a:gd name="connsiteY13" fmla="*/ 1249135 h 1625664"/>
              <a:gd name="connsiteX14" fmla="*/ 72040 w 610883"/>
              <a:gd name="connsiteY14" fmla="*/ 1221921 h 1625664"/>
              <a:gd name="connsiteX15" fmla="*/ 77483 w 610883"/>
              <a:gd name="connsiteY15" fmla="*/ 1183821 h 1625664"/>
              <a:gd name="connsiteX16" fmla="*/ 82926 w 610883"/>
              <a:gd name="connsiteY16" fmla="*/ 1126671 h 1625664"/>
              <a:gd name="connsiteX17" fmla="*/ 85647 w 610883"/>
              <a:gd name="connsiteY17" fmla="*/ 1115785 h 1625664"/>
              <a:gd name="connsiteX18" fmla="*/ 91090 w 610883"/>
              <a:gd name="connsiteY18" fmla="*/ 1061357 h 1625664"/>
              <a:gd name="connsiteX19" fmla="*/ 93811 w 610883"/>
              <a:gd name="connsiteY19" fmla="*/ 1050471 h 1625664"/>
              <a:gd name="connsiteX20" fmla="*/ 96533 w 610883"/>
              <a:gd name="connsiteY20" fmla="*/ 1036864 h 1625664"/>
              <a:gd name="connsiteX21" fmla="*/ 101976 w 610883"/>
              <a:gd name="connsiteY21" fmla="*/ 1012371 h 1625664"/>
              <a:gd name="connsiteX22" fmla="*/ 107418 w 610883"/>
              <a:gd name="connsiteY22" fmla="*/ 974271 h 1625664"/>
              <a:gd name="connsiteX23" fmla="*/ 112861 w 610883"/>
              <a:gd name="connsiteY23" fmla="*/ 952500 h 1625664"/>
              <a:gd name="connsiteX24" fmla="*/ 115583 w 610883"/>
              <a:gd name="connsiteY24" fmla="*/ 941614 h 1625664"/>
              <a:gd name="connsiteX25" fmla="*/ 118304 w 610883"/>
              <a:gd name="connsiteY25" fmla="*/ 911678 h 1625664"/>
              <a:gd name="connsiteX26" fmla="*/ 121026 w 610883"/>
              <a:gd name="connsiteY26" fmla="*/ 892628 h 1625664"/>
              <a:gd name="connsiteX27" fmla="*/ 118304 w 610883"/>
              <a:gd name="connsiteY27" fmla="*/ 821871 h 1625664"/>
              <a:gd name="connsiteX28" fmla="*/ 123747 w 610883"/>
              <a:gd name="connsiteY28" fmla="*/ 742950 h 1625664"/>
              <a:gd name="connsiteX29" fmla="*/ 126468 w 610883"/>
              <a:gd name="connsiteY29" fmla="*/ 732064 h 1625664"/>
              <a:gd name="connsiteX30" fmla="*/ 129190 w 610883"/>
              <a:gd name="connsiteY30" fmla="*/ 696685 h 1625664"/>
              <a:gd name="connsiteX31" fmla="*/ 131911 w 610883"/>
              <a:gd name="connsiteY31" fmla="*/ 683078 h 1625664"/>
              <a:gd name="connsiteX32" fmla="*/ 134633 w 610883"/>
              <a:gd name="connsiteY32" fmla="*/ 666750 h 1625664"/>
              <a:gd name="connsiteX33" fmla="*/ 137354 w 610883"/>
              <a:gd name="connsiteY33" fmla="*/ 653143 h 1625664"/>
              <a:gd name="connsiteX34" fmla="*/ 140076 w 610883"/>
              <a:gd name="connsiteY34" fmla="*/ 628650 h 1625664"/>
              <a:gd name="connsiteX35" fmla="*/ 145518 w 610883"/>
              <a:gd name="connsiteY35" fmla="*/ 606878 h 1625664"/>
              <a:gd name="connsiteX36" fmla="*/ 148240 w 610883"/>
              <a:gd name="connsiteY36" fmla="*/ 595993 h 1625664"/>
              <a:gd name="connsiteX37" fmla="*/ 150961 w 610883"/>
              <a:gd name="connsiteY37" fmla="*/ 587828 h 1625664"/>
              <a:gd name="connsiteX38" fmla="*/ 153683 w 610883"/>
              <a:gd name="connsiteY38" fmla="*/ 571500 h 1625664"/>
              <a:gd name="connsiteX39" fmla="*/ 159126 w 610883"/>
              <a:gd name="connsiteY39" fmla="*/ 555171 h 1625664"/>
              <a:gd name="connsiteX40" fmla="*/ 161847 w 610883"/>
              <a:gd name="connsiteY40" fmla="*/ 547007 h 1625664"/>
              <a:gd name="connsiteX41" fmla="*/ 167290 w 610883"/>
              <a:gd name="connsiteY41" fmla="*/ 538843 h 1625664"/>
              <a:gd name="connsiteX42" fmla="*/ 175454 w 610883"/>
              <a:gd name="connsiteY42" fmla="*/ 519793 h 1625664"/>
              <a:gd name="connsiteX43" fmla="*/ 186340 w 610883"/>
              <a:gd name="connsiteY43" fmla="*/ 495300 h 1625664"/>
              <a:gd name="connsiteX44" fmla="*/ 191783 w 610883"/>
              <a:gd name="connsiteY44" fmla="*/ 478971 h 1625664"/>
              <a:gd name="connsiteX45" fmla="*/ 208111 w 610883"/>
              <a:gd name="connsiteY45" fmla="*/ 454478 h 1625664"/>
              <a:gd name="connsiteX46" fmla="*/ 213554 w 610883"/>
              <a:gd name="connsiteY46" fmla="*/ 446314 h 1625664"/>
              <a:gd name="connsiteX47" fmla="*/ 218997 w 610883"/>
              <a:gd name="connsiteY47" fmla="*/ 438150 h 1625664"/>
              <a:gd name="connsiteX48" fmla="*/ 227161 w 610883"/>
              <a:gd name="connsiteY48" fmla="*/ 429985 h 1625664"/>
              <a:gd name="connsiteX49" fmla="*/ 235326 w 610883"/>
              <a:gd name="connsiteY49" fmla="*/ 419100 h 1625664"/>
              <a:gd name="connsiteX50" fmla="*/ 240768 w 610883"/>
              <a:gd name="connsiteY50" fmla="*/ 410935 h 1625664"/>
              <a:gd name="connsiteX51" fmla="*/ 248933 w 610883"/>
              <a:gd name="connsiteY51" fmla="*/ 402771 h 1625664"/>
              <a:gd name="connsiteX52" fmla="*/ 259818 w 610883"/>
              <a:gd name="connsiteY52" fmla="*/ 386443 h 1625664"/>
              <a:gd name="connsiteX53" fmla="*/ 276147 w 610883"/>
              <a:gd name="connsiteY53" fmla="*/ 370114 h 1625664"/>
              <a:gd name="connsiteX54" fmla="*/ 297918 w 610883"/>
              <a:gd name="connsiteY54" fmla="*/ 348343 h 1625664"/>
              <a:gd name="connsiteX55" fmla="*/ 311526 w 610883"/>
              <a:gd name="connsiteY55" fmla="*/ 329293 h 1625664"/>
              <a:gd name="connsiteX56" fmla="*/ 319690 w 610883"/>
              <a:gd name="connsiteY56" fmla="*/ 321128 h 1625664"/>
              <a:gd name="connsiteX57" fmla="*/ 325133 w 610883"/>
              <a:gd name="connsiteY57" fmla="*/ 312964 h 1625664"/>
              <a:gd name="connsiteX58" fmla="*/ 333297 w 610883"/>
              <a:gd name="connsiteY58" fmla="*/ 304800 h 1625664"/>
              <a:gd name="connsiteX59" fmla="*/ 338740 w 610883"/>
              <a:gd name="connsiteY59" fmla="*/ 296635 h 1625664"/>
              <a:gd name="connsiteX60" fmla="*/ 346904 w 610883"/>
              <a:gd name="connsiteY60" fmla="*/ 291193 h 1625664"/>
              <a:gd name="connsiteX61" fmla="*/ 357790 w 610883"/>
              <a:gd name="connsiteY61" fmla="*/ 274864 h 1625664"/>
              <a:gd name="connsiteX62" fmla="*/ 360511 w 610883"/>
              <a:gd name="connsiteY62" fmla="*/ 266700 h 1625664"/>
              <a:gd name="connsiteX63" fmla="*/ 368676 w 610883"/>
              <a:gd name="connsiteY63" fmla="*/ 261257 h 1625664"/>
              <a:gd name="connsiteX64" fmla="*/ 379561 w 610883"/>
              <a:gd name="connsiteY64" fmla="*/ 242207 h 1625664"/>
              <a:gd name="connsiteX65" fmla="*/ 385004 w 610883"/>
              <a:gd name="connsiteY65" fmla="*/ 234043 h 1625664"/>
              <a:gd name="connsiteX66" fmla="*/ 387726 w 610883"/>
              <a:gd name="connsiteY66" fmla="*/ 225878 h 1625664"/>
              <a:gd name="connsiteX67" fmla="*/ 395890 w 610883"/>
              <a:gd name="connsiteY67" fmla="*/ 217714 h 1625664"/>
              <a:gd name="connsiteX68" fmla="*/ 398611 w 610883"/>
              <a:gd name="connsiteY68" fmla="*/ 206828 h 1625664"/>
              <a:gd name="connsiteX69" fmla="*/ 404054 w 610883"/>
              <a:gd name="connsiteY69" fmla="*/ 198664 h 1625664"/>
              <a:gd name="connsiteX70" fmla="*/ 409497 w 610883"/>
              <a:gd name="connsiteY70" fmla="*/ 187778 h 1625664"/>
              <a:gd name="connsiteX71" fmla="*/ 420383 w 610883"/>
              <a:gd name="connsiteY71" fmla="*/ 171450 h 1625664"/>
              <a:gd name="connsiteX72" fmla="*/ 431268 w 610883"/>
              <a:gd name="connsiteY72" fmla="*/ 149678 h 1625664"/>
              <a:gd name="connsiteX73" fmla="*/ 436711 w 610883"/>
              <a:gd name="connsiteY73" fmla="*/ 136071 h 1625664"/>
              <a:gd name="connsiteX74" fmla="*/ 447597 w 610883"/>
              <a:gd name="connsiteY74" fmla="*/ 117021 h 1625664"/>
              <a:gd name="connsiteX75" fmla="*/ 450318 w 610883"/>
              <a:gd name="connsiteY75" fmla="*/ 108857 h 1625664"/>
              <a:gd name="connsiteX76" fmla="*/ 453040 w 610883"/>
              <a:gd name="connsiteY76" fmla="*/ 97971 h 1625664"/>
              <a:gd name="connsiteX77" fmla="*/ 458483 w 610883"/>
              <a:gd name="connsiteY77" fmla="*/ 87085 h 1625664"/>
              <a:gd name="connsiteX78" fmla="*/ 466647 w 610883"/>
              <a:gd name="connsiteY78" fmla="*/ 68035 h 1625664"/>
              <a:gd name="connsiteX79" fmla="*/ 469368 w 610883"/>
              <a:gd name="connsiteY79" fmla="*/ 54428 h 1625664"/>
              <a:gd name="connsiteX80" fmla="*/ 474811 w 610883"/>
              <a:gd name="connsiteY80" fmla="*/ 24493 h 1625664"/>
              <a:gd name="connsiteX81" fmla="*/ 480254 w 610883"/>
              <a:gd name="connsiteY81" fmla="*/ 8164 h 1625664"/>
              <a:gd name="connsiteX82" fmla="*/ 482976 w 610883"/>
              <a:gd name="connsiteY82" fmla="*/ 0 h 1625664"/>
              <a:gd name="connsiteX83" fmla="*/ 488418 w 610883"/>
              <a:gd name="connsiteY83" fmla="*/ 8164 h 1625664"/>
              <a:gd name="connsiteX84" fmla="*/ 493861 w 610883"/>
              <a:gd name="connsiteY84" fmla="*/ 38100 h 1625664"/>
              <a:gd name="connsiteX85" fmla="*/ 502026 w 610883"/>
              <a:gd name="connsiteY85" fmla="*/ 29935 h 1625664"/>
              <a:gd name="connsiteX86" fmla="*/ 507468 w 610883"/>
              <a:gd name="connsiteY86" fmla="*/ 19050 h 1625664"/>
              <a:gd name="connsiteX87" fmla="*/ 515633 w 610883"/>
              <a:gd name="connsiteY87" fmla="*/ 13607 h 1625664"/>
              <a:gd name="connsiteX88" fmla="*/ 518354 w 610883"/>
              <a:gd name="connsiteY88" fmla="*/ 2721 h 1625664"/>
              <a:gd name="connsiteX89" fmla="*/ 526518 w 610883"/>
              <a:gd name="connsiteY89" fmla="*/ 19050 h 1625664"/>
              <a:gd name="connsiteX90" fmla="*/ 523797 w 610883"/>
              <a:gd name="connsiteY90" fmla="*/ 57150 h 1625664"/>
              <a:gd name="connsiteX91" fmla="*/ 523797 w 610883"/>
              <a:gd name="connsiteY91" fmla="*/ 81643 h 1625664"/>
              <a:gd name="connsiteX92" fmla="*/ 548290 w 610883"/>
              <a:gd name="connsiteY92" fmla="*/ 54428 h 1625664"/>
              <a:gd name="connsiteX93" fmla="*/ 559176 w 610883"/>
              <a:gd name="connsiteY93" fmla="*/ 38100 h 1625664"/>
              <a:gd name="connsiteX94" fmla="*/ 564618 w 610883"/>
              <a:gd name="connsiteY94" fmla="*/ 27214 h 1625664"/>
              <a:gd name="connsiteX95" fmla="*/ 572783 w 610883"/>
              <a:gd name="connsiteY95" fmla="*/ 19050 h 1625664"/>
              <a:gd name="connsiteX96" fmla="*/ 575504 w 610883"/>
              <a:gd name="connsiteY96" fmla="*/ 29935 h 1625664"/>
              <a:gd name="connsiteX97" fmla="*/ 570061 w 610883"/>
              <a:gd name="connsiteY97" fmla="*/ 57150 h 1625664"/>
              <a:gd name="connsiteX98" fmla="*/ 567340 w 610883"/>
              <a:gd name="connsiteY98" fmla="*/ 73478 h 1625664"/>
              <a:gd name="connsiteX99" fmla="*/ 564618 w 610883"/>
              <a:gd name="connsiteY99" fmla="*/ 87085 h 1625664"/>
              <a:gd name="connsiteX100" fmla="*/ 570061 w 610883"/>
              <a:gd name="connsiteY100" fmla="*/ 95250 h 1625664"/>
              <a:gd name="connsiteX101" fmla="*/ 578226 w 610883"/>
              <a:gd name="connsiteY101" fmla="*/ 87085 h 1625664"/>
              <a:gd name="connsiteX102" fmla="*/ 589111 w 610883"/>
              <a:gd name="connsiteY102" fmla="*/ 68035 h 1625664"/>
              <a:gd name="connsiteX103" fmla="*/ 597276 w 610883"/>
              <a:gd name="connsiteY103" fmla="*/ 59871 h 1625664"/>
              <a:gd name="connsiteX104" fmla="*/ 602718 w 610883"/>
              <a:gd name="connsiteY104" fmla="*/ 43543 h 1625664"/>
              <a:gd name="connsiteX105" fmla="*/ 610883 w 610883"/>
              <a:gd name="connsiteY105" fmla="*/ 27214 h 1625664"/>
              <a:gd name="connsiteX106" fmla="*/ 608161 w 610883"/>
              <a:gd name="connsiteY106" fmla="*/ 76200 h 1625664"/>
              <a:gd name="connsiteX107" fmla="*/ 599997 w 610883"/>
              <a:gd name="connsiteY107" fmla="*/ 100693 h 1625664"/>
              <a:gd name="connsiteX108" fmla="*/ 591833 w 610883"/>
              <a:gd name="connsiteY108" fmla="*/ 130628 h 1625664"/>
              <a:gd name="connsiteX109" fmla="*/ 583668 w 610883"/>
              <a:gd name="connsiteY109" fmla="*/ 149678 h 1625664"/>
              <a:gd name="connsiteX110" fmla="*/ 578226 w 610883"/>
              <a:gd name="connsiteY110" fmla="*/ 166007 h 1625664"/>
              <a:gd name="connsiteX111" fmla="*/ 575504 w 610883"/>
              <a:gd name="connsiteY111" fmla="*/ 174171 h 1625664"/>
              <a:gd name="connsiteX112" fmla="*/ 572783 w 610883"/>
              <a:gd name="connsiteY112" fmla="*/ 190500 h 1625664"/>
              <a:gd name="connsiteX113" fmla="*/ 567340 w 610883"/>
              <a:gd name="connsiteY113" fmla="*/ 206828 h 1625664"/>
              <a:gd name="connsiteX114" fmla="*/ 564618 w 610883"/>
              <a:gd name="connsiteY114" fmla="*/ 214993 h 1625664"/>
              <a:gd name="connsiteX115" fmla="*/ 556454 w 610883"/>
              <a:gd name="connsiteY115" fmla="*/ 234043 h 1625664"/>
              <a:gd name="connsiteX116" fmla="*/ 553733 w 610883"/>
              <a:gd name="connsiteY116" fmla="*/ 242207 h 1625664"/>
              <a:gd name="connsiteX117" fmla="*/ 542847 w 610883"/>
              <a:gd name="connsiteY117" fmla="*/ 261257 h 1625664"/>
              <a:gd name="connsiteX118" fmla="*/ 534683 w 610883"/>
              <a:gd name="connsiteY118" fmla="*/ 277585 h 1625664"/>
              <a:gd name="connsiteX119" fmla="*/ 526518 w 610883"/>
              <a:gd name="connsiteY119" fmla="*/ 285750 h 1625664"/>
              <a:gd name="connsiteX120" fmla="*/ 510190 w 610883"/>
              <a:gd name="connsiteY120" fmla="*/ 310243 h 1625664"/>
              <a:gd name="connsiteX121" fmla="*/ 504747 w 610883"/>
              <a:gd name="connsiteY121" fmla="*/ 318407 h 1625664"/>
              <a:gd name="connsiteX122" fmla="*/ 496583 w 610883"/>
              <a:gd name="connsiteY122" fmla="*/ 334735 h 1625664"/>
              <a:gd name="connsiteX123" fmla="*/ 488418 w 610883"/>
              <a:gd name="connsiteY123" fmla="*/ 342900 h 1625664"/>
              <a:gd name="connsiteX124" fmla="*/ 477533 w 610883"/>
              <a:gd name="connsiteY124" fmla="*/ 359228 h 1625664"/>
              <a:gd name="connsiteX125" fmla="*/ 474811 w 610883"/>
              <a:gd name="connsiteY125" fmla="*/ 367393 h 1625664"/>
              <a:gd name="connsiteX126" fmla="*/ 466647 w 610883"/>
              <a:gd name="connsiteY126" fmla="*/ 372835 h 1625664"/>
              <a:gd name="connsiteX127" fmla="*/ 450318 w 610883"/>
              <a:gd name="connsiteY127" fmla="*/ 391885 h 1625664"/>
              <a:gd name="connsiteX128" fmla="*/ 442154 w 610883"/>
              <a:gd name="connsiteY128" fmla="*/ 397328 h 1625664"/>
              <a:gd name="connsiteX129" fmla="*/ 439433 w 610883"/>
              <a:gd name="connsiteY129" fmla="*/ 405493 h 1625664"/>
              <a:gd name="connsiteX130" fmla="*/ 423104 w 610883"/>
              <a:gd name="connsiteY130" fmla="*/ 424543 h 1625664"/>
              <a:gd name="connsiteX131" fmla="*/ 417661 w 610883"/>
              <a:gd name="connsiteY131" fmla="*/ 432707 h 1625664"/>
              <a:gd name="connsiteX132" fmla="*/ 409497 w 610883"/>
              <a:gd name="connsiteY132" fmla="*/ 438150 h 1625664"/>
              <a:gd name="connsiteX133" fmla="*/ 395890 w 610883"/>
              <a:gd name="connsiteY133" fmla="*/ 454478 h 1625664"/>
              <a:gd name="connsiteX134" fmla="*/ 387726 w 610883"/>
              <a:gd name="connsiteY134" fmla="*/ 462643 h 1625664"/>
              <a:gd name="connsiteX135" fmla="*/ 376840 w 610883"/>
              <a:gd name="connsiteY135" fmla="*/ 478971 h 1625664"/>
              <a:gd name="connsiteX136" fmla="*/ 365954 w 610883"/>
              <a:gd name="connsiteY136" fmla="*/ 495300 h 1625664"/>
              <a:gd name="connsiteX137" fmla="*/ 360511 w 610883"/>
              <a:gd name="connsiteY137" fmla="*/ 503464 h 1625664"/>
              <a:gd name="connsiteX138" fmla="*/ 355068 w 610883"/>
              <a:gd name="connsiteY138" fmla="*/ 511628 h 1625664"/>
              <a:gd name="connsiteX139" fmla="*/ 336018 w 610883"/>
              <a:gd name="connsiteY139" fmla="*/ 536121 h 1625664"/>
              <a:gd name="connsiteX140" fmla="*/ 330576 w 610883"/>
              <a:gd name="connsiteY140" fmla="*/ 544285 h 1625664"/>
              <a:gd name="connsiteX141" fmla="*/ 325133 w 610883"/>
              <a:gd name="connsiteY141" fmla="*/ 555171 h 1625664"/>
              <a:gd name="connsiteX142" fmla="*/ 319690 w 610883"/>
              <a:gd name="connsiteY142" fmla="*/ 563335 h 1625664"/>
              <a:gd name="connsiteX143" fmla="*/ 316968 w 610883"/>
              <a:gd name="connsiteY143" fmla="*/ 571500 h 1625664"/>
              <a:gd name="connsiteX144" fmla="*/ 311526 w 610883"/>
              <a:gd name="connsiteY144" fmla="*/ 579664 h 1625664"/>
              <a:gd name="connsiteX145" fmla="*/ 303361 w 610883"/>
              <a:gd name="connsiteY145" fmla="*/ 595993 h 1625664"/>
              <a:gd name="connsiteX146" fmla="*/ 297918 w 610883"/>
              <a:gd name="connsiteY146" fmla="*/ 612321 h 1625664"/>
              <a:gd name="connsiteX147" fmla="*/ 287033 w 610883"/>
              <a:gd name="connsiteY147" fmla="*/ 636814 h 1625664"/>
              <a:gd name="connsiteX148" fmla="*/ 281590 w 610883"/>
              <a:gd name="connsiteY148" fmla="*/ 653143 h 1625664"/>
              <a:gd name="connsiteX149" fmla="*/ 276147 w 610883"/>
              <a:gd name="connsiteY149" fmla="*/ 680357 h 1625664"/>
              <a:gd name="connsiteX150" fmla="*/ 273426 w 610883"/>
              <a:gd name="connsiteY150" fmla="*/ 691243 h 1625664"/>
              <a:gd name="connsiteX151" fmla="*/ 270704 w 610883"/>
              <a:gd name="connsiteY151" fmla="*/ 713014 h 1625664"/>
              <a:gd name="connsiteX152" fmla="*/ 262540 w 610883"/>
              <a:gd name="connsiteY152" fmla="*/ 742950 h 1625664"/>
              <a:gd name="connsiteX153" fmla="*/ 257097 w 610883"/>
              <a:gd name="connsiteY153" fmla="*/ 764721 h 1625664"/>
              <a:gd name="connsiteX154" fmla="*/ 254376 w 610883"/>
              <a:gd name="connsiteY154" fmla="*/ 791935 h 1625664"/>
              <a:gd name="connsiteX155" fmla="*/ 251654 w 610883"/>
              <a:gd name="connsiteY155" fmla="*/ 802821 h 1625664"/>
              <a:gd name="connsiteX156" fmla="*/ 246211 w 610883"/>
              <a:gd name="connsiteY156" fmla="*/ 838200 h 1625664"/>
              <a:gd name="connsiteX157" fmla="*/ 243490 w 610883"/>
              <a:gd name="connsiteY157" fmla="*/ 865414 h 1625664"/>
              <a:gd name="connsiteX158" fmla="*/ 240768 w 610883"/>
              <a:gd name="connsiteY158" fmla="*/ 898071 h 1625664"/>
              <a:gd name="connsiteX159" fmla="*/ 235326 w 610883"/>
              <a:gd name="connsiteY159" fmla="*/ 930728 h 1625664"/>
              <a:gd name="connsiteX160" fmla="*/ 232604 w 610883"/>
              <a:gd name="connsiteY160" fmla="*/ 957943 h 1625664"/>
              <a:gd name="connsiteX161" fmla="*/ 229883 w 610883"/>
              <a:gd name="connsiteY161" fmla="*/ 968828 h 1625664"/>
              <a:gd name="connsiteX162" fmla="*/ 224440 w 610883"/>
              <a:gd name="connsiteY162" fmla="*/ 1012371 h 1625664"/>
              <a:gd name="connsiteX163" fmla="*/ 221718 w 610883"/>
              <a:gd name="connsiteY163" fmla="*/ 1023257 h 1625664"/>
              <a:gd name="connsiteX164" fmla="*/ 218997 w 610883"/>
              <a:gd name="connsiteY164" fmla="*/ 1039585 h 1625664"/>
              <a:gd name="connsiteX165" fmla="*/ 213554 w 610883"/>
              <a:gd name="connsiteY165" fmla="*/ 1094014 h 1625664"/>
              <a:gd name="connsiteX166" fmla="*/ 208111 w 610883"/>
              <a:gd name="connsiteY166" fmla="*/ 1115785 h 1625664"/>
              <a:gd name="connsiteX167" fmla="*/ 205390 w 610883"/>
              <a:gd name="connsiteY167" fmla="*/ 1140278 h 1625664"/>
              <a:gd name="connsiteX168" fmla="*/ 197226 w 610883"/>
              <a:gd name="connsiteY168" fmla="*/ 1178378 h 1625664"/>
              <a:gd name="connsiteX169" fmla="*/ 194504 w 610883"/>
              <a:gd name="connsiteY169" fmla="*/ 1205593 h 1625664"/>
              <a:gd name="connsiteX170" fmla="*/ 191783 w 610883"/>
              <a:gd name="connsiteY170" fmla="*/ 1216478 h 1625664"/>
              <a:gd name="connsiteX171" fmla="*/ 189061 w 610883"/>
              <a:gd name="connsiteY171" fmla="*/ 1232807 h 1625664"/>
              <a:gd name="connsiteX172" fmla="*/ 183618 w 610883"/>
              <a:gd name="connsiteY172" fmla="*/ 1295400 h 1625664"/>
              <a:gd name="connsiteX173" fmla="*/ 180897 w 610883"/>
              <a:gd name="connsiteY173" fmla="*/ 1303564 h 1625664"/>
              <a:gd name="connsiteX174" fmla="*/ 178176 w 610883"/>
              <a:gd name="connsiteY174" fmla="*/ 1338943 h 1625664"/>
              <a:gd name="connsiteX175" fmla="*/ 175454 w 610883"/>
              <a:gd name="connsiteY175" fmla="*/ 1352550 h 1625664"/>
              <a:gd name="connsiteX176" fmla="*/ 172733 w 610883"/>
              <a:gd name="connsiteY176" fmla="*/ 1368878 h 1625664"/>
              <a:gd name="connsiteX177" fmla="*/ 170011 w 610883"/>
              <a:gd name="connsiteY177" fmla="*/ 1401535 h 1625664"/>
              <a:gd name="connsiteX178" fmla="*/ 164568 w 610883"/>
              <a:gd name="connsiteY178" fmla="*/ 1431471 h 1625664"/>
              <a:gd name="connsiteX179" fmla="*/ 159126 w 610883"/>
              <a:gd name="connsiteY179" fmla="*/ 1494064 h 1625664"/>
              <a:gd name="connsiteX180" fmla="*/ 161847 w 610883"/>
              <a:gd name="connsiteY180" fmla="*/ 1524000 h 1625664"/>
              <a:gd name="connsiteX181" fmla="*/ 159126 w 610883"/>
              <a:gd name="connsiteY181" fmla="*/ 1534885 h 1625664"/>
              <a:gd name="connsiteX182" fmla="*/ 150961 w 610883"/>
              <a:gd name="connsiteY182" fmla="*/ 1537607 h 1625664"/>
              <a:gd name="connsiteX183" fmla="*/ 123747 w 610883"/>
              <a:gd name="connsiteY183" fmla="*/ 1548493 h 1625664"/>
              <a:gd name="connsiteX184" fmla="*/ 74761 w 610883"/>
              <a:gd name="connsiteY184" fmla="*/ 1575707 h 1625664"/>
              <a:gd name="connsiteX185" fmla="*/ 25776 w 610883"/>
              <a:gd name="connsiteY185" fmla="*/ 1605643 h 1625664"/>
              <a:gd name="connsiteX186" fmla="*/ 17611 w 610883"/>
              <a:gd name="connsiteY186" fmla="*/ 1608364 h 1625664"/>
              <a:gd name="connsiteX187" fmla="*/ 1283 w 610883"/>
              <a:gd name="connsiteY187" fmla="*/ 1619250 h 1625664"/>
              <a:gd name="connsiteX188" fmla="*/ 12168 w 610883"/>
              <a:gd name="connsiteY188" fmla="*/ 1581150 h 1625664"/>
              <a:gd name="connsiteX0" fmla="*/ 11792 w 610507"/>
              <a:gd name="connsiteY0" fmla="*/ 1581150 h 1623332"/>
              <a:gd name="connsiteX1" fmla="*/ 19957 w 610507"/>
              <a:gd name="connsiteY1" fmla="*/ 1537607 h 1623332"/>
              <a:gd name="connsiteX2" fmla="*/ 22678 w 610507"/>
              <a:gd name="connsiteY2" fmla="*/ 1524000 h 1623332"/>
              <a:gd name="connsiteX3" fmla="*/ 28121 w 610507"/>
              <a:gd name="connsiteY3" fmla="*/ 1475014 h 1623332"/>
              <a:gd name="connsiteX4" fmla="*/ 33564 w 610507"/>
              <a:gd name="connsiteY4" fmla="*/ 1450521 h 1623332"/>
              <a:gd name="connsiteX5" fmla="*/ 36285 w 610507"/>
              <a:gd name="connsiteY5" fmla="*/ 1428750 h 1623332"/>
              <a:gd name="connsiteX6" fmla="*/ 39007 w 610507"/>
              <a:gd name="connsiteY6" fmla="*/ 1417864 h 1623332"/>
              <a:gd name="connsiteX7" fmla="*/ 41728 w 610507"/>
              <a:gd name="connsiteY7" fmla="*/ 1401535 h 1623332"/>
              <a:gd name="connsiteX8" fmla="*/ 44450 w 610507"/>
              <a:gd name="connsiteY8" fmla="*/ 1377043 h 1623332"/>
              <a:gd name="connsiteX9" fmla="*/ 47171 w 610507"/>
              <a:gd name="connsiteY9" fmla="*/ 1363435 h 1623332"/>
              <a:gd name="connsiteX10" fmla="*/ 49892 w 610507"/>
              <a:gd name="connsiteY10" fmla="*/ 1347107 h 1623332"/>
              <a:gd name="connsiteX11" fmla="*/ 55335 w 610507"/>
              <a:gd name="connsiteY11" fmla="*/ 1322614 h 1623332"/>
              <a:gd name="connsiteX12" fmla="*/ 60778 w 610507"/>
              <a:gd name="connsiteY12" fmla="*/ 1295400 h 1623332"/>
              <a:gd name="connsiteX13" fmla="*/ 66221 w 610507"/>
              <a:gd name="connsiteY13" fmla="*/ 1249135 h 1623332"/>
              <a:gd name="connsiteX14" fmla="*/ 71664 w 610507"/>
              <a:gd name="connsiteY14" fmla="*/ 1221921 h 1623332"/>
              <a:gd name="connsiteX15" fmla="*/ 77107 w 610507"/>
              <a:gd name="connsiteY15" fmla="*/ 1183821 h 1623332"/>
              <a:gd name="connsiteX16" fmla="*/ 82550 w 610507"/>
              <a:gd name="connsiteY16" fmla="*/ 1126671 h 1623332"/>
              <a:gd name="connsiteX17" fmla="*/ 85271 w 610507"/>
              <a:gd name="connsiteY17" fmla="*/ 1115785 h 1623332"/>
              <a:gd name="connsiteX18" fmla="*/ 90714 w 610507"/>
              <a:gd name="connsiteY18" fmla="*/ 1061357 h 1623332"/>
              <a:gd name="connsiteX19" fmla="*/ 93435 w 610507"/>
              <a:gd name="connsiteY19" fmla="*/ 1050471 h 1623332"/>
              <a:gd name="connsiteX20" fmla="*/ 96157 w 610507"/>
              <a:gd name="connsiteY20" fmla="*/ 1036864 h 1623332"/>
              <a:gd name="connsiteX21" fmla="*/ 101600 w 610507"/>
              <a:gd name="connsiteY21" fmla="*/ 1012371 h 1623332"/>
              <a:gd name="connsiteX22" fmla="*/ 107042 w 610507"/>
              <a:gd name="connsiteY22" fmla="*/ 974271 h 1623332"/>
              <a:gd name="connsiteX23" fmla="*/ 112485 w 610507"/>
              <a:gd name="connsiteY23" fmla="*/ 952500 h 1623332"/>
              <a:gd name="connsiteX24" fmla="*/ 115207 w 610507"/>
              <a:gd name="connsiteY24" fmla="*/ 941614 h 1623332"/>
              <a:gd name="connsiteX25" fmla="*/ 117928 w 610507"/>
              <a:gd name="connsiteY25" fmla="*/ 911678 h 1623332"/>
              <a:gd name="connsiteX26" fmla="*/ 120650 w 610507"/>
              <a:gd name="connsiteY26" fmla="*/ 892628 h 1623332"/>
              <a:gd name="connsiteX27" fmla="*/ 117928 w 610507"/>
              <a:gd name="connsiteY27" fmla="*/ 821871 h 1623332"/>
              <a:gd name="connsiteX28" fmla="*/ 123371 w 610507"/>
              <a:gd name="connsiteY28" fmla="*/ 742950 h 1623332"/>
              <a:gd name="connsiteX29" fmla="*/ 126092 w 610507"/>
              <a:gd name="connsiteY29" fmla="*/ 732064 h 1623332"/>
              <a:gd name="connsiteX30" fmla="*/ 128814 w 610507"/>
              <a:gd name="connsiteY30" fmla="*/ 696685 h 1623332"/>
              <a:gd name="connsiteX31" fmla="*/ 131535 w 610507"/>
              <a:gd name="connsiteY31" fmla="*/ 683078 h 1623332"/>
              <a:gd name="connsiteX32" fmla="*/ 134257 w 610507"/>
              <a:gd name="connsiteY32" fmla="*/ 666750 h 1623332"/>
              <a:gd name="connsiteX33" fmla="*/ 136978 w 610507"/>
              <a:gd name="connsiteY33" fmla="*/ 653143 h 1623332"/>
              <a:gd name="connsiteX34" fmla="*/ 139700 w 610507"/>
              <a:gd name="connsiteY34" fmla="*/ 628650 h 1623332"/>
              <a:gd name="connsiteX35" fmla="*/ 145142 w 610507"/>
              <a:gd name="connsiteY35" fmla="*/ 606878 h 1623332"/>
              <a:gd name="connsiteX36" fmla="*/ 147864 w 610507"/>
              <a:gd name="connsiteY36" fmla="*/ 595993 h 1623332"/>
              <a:gd name="connsiteX37" fmla="*/ 150585 w 610507"/>
              <a:gd name="connsiteY37" fmla="*/ 587828 h 1623332"/>
              <a:gd name="connsiteX38" fmla="*/ 153307 w 610507"/>
              <a:gd name="connsiteY38" fmla="*/ 571500 h 1623332"/>
              <a:gd name="connsiteX39" fmla="*/ 158750 w 610507"/>
              <a:gd name="connsiteY39" fmla="*/ 555171 h 1623332"/>
              <a:gd name="connsiteX40" fmla="*/ 161471 w 610507"/>
              <a:gd name="connsiteY40" fmla="*/ 547007 h 1623332"/>
              <a:gd name="connsiteX41" fmla="*/ 166914 w 610507"/>
              <a:gd name="connsiteY41" fmla="*/ 538843 h 1623332"/>
              <a:gd name="connsiteX42" fmla="*/ 175078 w 610507"/>
              <a:gd name="connsiteY42" fmla="*/ 519793 h 1623332"/>
              <a:gd name="connsiteX43" fmla="*/ 185964 w 610507"/>
              <a:gd name="connsiteY43" fmla="*/ 495300 h 1623332"/>
              <a:gd name="connsiteX44" fmla="*/ 191407 w 610507"/>
              <a:gd name="connsiteY44" fmla="*/ 478971 h 1623332"/>
              <a:gd name="connsiteX45" fmla="*/ 207735 w 610507"/>
              <a:gd name="connsiteY45" fmla="*/ 454478 h 1623332"/>
              <a:gd name="connsiteX46" fmla="*/ 213178 w 610507"/>
              <a:gd name="connsiteY46" fmla="*/ 446314 h 1623332"/>
              <a:gd name="connsiteX47" fmla="*/ 218621 w 610507"/>
              <a:gd name="connsiteY47" fmla="*/ 438150 h 1623332"/>
              <a:gd name="connsiteX48" fmla="*/ 226785 w 610507"/>
              <a:gd name="connsiteY48" fmla="*/ 429985 h 1623332"/>
              <a:gd name="connsiteX49" fmla="*/ 234950 w 610507"/>
              <a:gd name="connsiteY49" fmla="*/ 419100 h 1623332"/>
              <a:gd name="connsiteX50" fmla="*/ 240392 w 610507"/>
              <a:gd name="connsiteY50" fmla="*/ 410935 h 1623332"/>
              <a:gd name="connsiteX51" fmla="*/ 248557 w 610507"/>
              <a:gd name="connsiteY51" fmla="*/ 402771 h 1623332"/>
              <a:gd name="connsiteX52" fmla="*/ 259442 w 610507"/>
              <a:gd name="connsiteY52" fmla="*/ 386443 h 1623332"/>
              <a:gd name="connsiteX53" fmla="*/ 275771 w 610507"/>
              <a:gd name="connsiteY53" fmla="*/ 370114 h 1623332"/>
              <a:gd name="connsiteX54" fmla="*/ 297542 w 610507"/>
              <a:gd name="connsiteY54" fmla="*/ 348343 h 1623332"/>
              <a:gd name="connsiteX55" fmla="*/ 311150 w 610507"/>
              <a:gd name="connsiteY55" fmla="*/ 329293 h 1623332"/>
              <a:gd name="connsiteX56" fmla="*/ 319314 w 610507"/>
              <a:gd name="connsiteY56" fmla="*/ 321128 h 1623332"/>
              <a:gd name="connsiteX57" fmla="*/ 324757 w 610507"/>
              <a:gd name="connsiteY57" fmla="*/ 312964 h 1623332"/>
              <a:gd name="connsiteX58" fmla="*/ 332921 w 610507"/>
              <a:gd name="connsiteY58" fmla="*/ 304800 h 1623332"/>
              <a:gd name="connsiteX59" fmla="*/ 338364 w 610507"/>
              <a:gd name="connsiteY59" fmla="*/ 296635 h 1623332"/>
              <a:gd name="connsiteX60" fmla="*/ 346528 w 610507"/>
              <a:gd name="connsiteY60" fmla="*/ 291193 h 1623332"/>
              <a:gd name="connsiteX61" fmla="*/ 357414 w 610507"/>
              <a:gd name="connsiteY61" fmla="*/ 274864 h 1623332"/>
              <a:gd name="connsiteX62" fmla="*/ 360135 w 610507"/>
              <a:gd name="connsiteY62" fmla="*/ 266700 h 1623332"/>
              <a:gd name="connsiteX63" fmla="*/ 368300 w 610507"/>
              <a:gd name="connsiteY63" fmla="*/ 261257 h 1623332"/>
              <a:gd name="connsiteX64" fmla="*/ 379185 w 610507"/>
              <a:gd name="connsiteY64" fmla="*/ 242207 h 1623332"/>
              <a:gd name="connsiteX65" fmla="*/ 384628 w 610507"/>
              <a:gd name="connsiteY65" fmla="*/ 234043 h 1623332"/>
              <a:gd name="connsiteX66" fmla="*/ 387350 w 610507"/>
              <a:gd name="connsiteY66" fmla="*/ 225878 h 1623332"/>
              <a:gd name="connsiteX67" fmla="*/ 395514 w 610507"/>
              <a:gd name="connsiteY67" fmla="*/ 217714 h 1623332"/>
              <a:gd name="connsiteX68" fmla="*/ 398235 w 610507"/>
              <a:gd name="connsiteY68" fmla="*/ 206828 h 1623332"/>
              <a:gd name="connsiteX69" fmla="*/ 403678 w 610507"/>
              <a:gd name="connsiteY69" fmla="*/ 198664 h 1623332"/>
              <a:gd name="connsiteX70" fmla="*/ 409121 w 610507"/>
              <a:gd name="connsiteY70" fmla="*/ 187778 h 1623332"/>
              <a:gd name="connsiteX71" fmla="*/ 420007 w 610507"/>
              <a:gd name="connsiteY71" fmla="*/ 171450 h 1623332"/>
              <a:gd name="connsiteX72" fmla="*/ 430892 w 610507"/>
              <a:gd name="connsiteY72" fmla="*/ 149678 h 1623332"/>
              <a:gd name="connsiteX73" fmla="*/ 436335 w 610507"/>
              <a:gd name="connsiteY73" fmla="*/ 136071 h 1623332"/>
              <a:gd name="connsiteX74" fmla="*/ 447221 w 610507"/>
              <a:gd name="connsiteY74" fmla="*/ 117021 h 1623332"/>
              <a:gd name="connsiteX75" fmla="*/ 449942 w 610507"/>
              <a:gd name="connsiteY75" fmla="*/ 108857 h 1623332"/>
              <a:gd name="connsiteX76" fmla="*/ 452664 w 610507"/>
              <a:gd name="connsiteY76" fmla="*/ 97971 h 1623332"/>
              <a:gd name="connsiteX77" fmla="*/ 458107 w 610507"/>
              <a:gd name="connsiteY77" fmla="*/ 87085 h 1623332"/>
              <a:gd name="connsiteX78" fmla="*/ 466271 w 610507"/>
              <a:gd name="connsiteY78" fmla="*/ 68035 h 1623332"/>
              <a:gd name="connsiteX79" fmla="*/ 468992 w 610507"/>
              <a:gd name="connsiteY79" fmla="*/ 54428 h 1623332"/>
              <a:gd name="connsiteX80" fmla="*/ 474435 w 610507"/>
              <a:gd name="connsiteY80" fmla="*/ 24493 h 1623332"/>
              <a:gd name="connsiteX81" fmla="*/ 479878 w 610507"/>
              <a:gd name="connsiteY81" fmla="*/ 8164 h 1623332"/>
              <a:gd name="connsiteX82" fmla="*/ 482600 w 610507"/>
              <a:gd name="connsiteY82" fmla="*/ 0 h 1623332"/>
              <a:gd name="connsiteX83" fmla="*/ 488042 w 610507"/>
              <a:gd name="connsiteY83" fmla="*/ 8164 h 1623332"/>
              <a:gd name="connsiteX84" fmla="*/ 493485 w 610507"/>
              <a:gd name="connsiteY84" fmla="*/ 38100 h 1623332"/>
              <a:gd name="connsiteX85" fmla="*/ 501650 w 610507"/>
              <a:gd name="connsiteY85" fmla="*/ 29935 h 1623332"/>
              <a:gd name="connsiteX86" fmla="*/ 507092 w 610507"/>
              <a:gd name="connsiteY86" fmla="*/ 19050 h 1623332"/>
              <a:gd name="connsiteX87" fmla="*/ 515257 w 610507"/>
              <a:gd name="connsiteY87" fmla="*/ 13607 h 1623332"/>
              <a:gd name="connsiteX88" fmla="*/ 517978 w 610507"/>
              <a:gd name="connsiteY88" fmla="*/ 2721 h 1623332"/>
              <a:gd name="connsiteX89" fmla="*/ 526142 w 610507"/>
              <a:gd name="connsiteY89" fmla="*/ 19050 h 1623332"/>
              <a:gd name="connsiteX90" fmla="*/ 523421 w 610507"/>
              <a:gd name="connsiteY90" fmla="*/ 57150 h 1623332"/>
              <a:gd name="connsiteX91" fmla="*/ 523421 w 610507"/>
              <a:gd name="connsiteY91" fmla="*/ 81643 h 1623332"/>
              <a:gd name="connsiteX92" fmla="*/ 547914 w 610507"/>
              <a:gd name="connsiteY92" fmla="*/ 54428 h 1623332"/>
              <a:gd name="connsiteX93" fmla="*/ 558800 w 610507"/>
              <a:gd name="connsiteY93" fmla="*/ 38100 h 1623332"/>
              <a:gd name="connsiteX94" fmla="*/ 564242 w 610507"/>
              <a:gd name="connsiteY94" fmla="*/ 27214 h 1623332"/>
              <a:gd name="connsiteX95" fmla="*/ 572407 w 610507"/>
              <a:gd name="connsiteY95" fmla="*/ 19050 h 1623332"/>
              <a:gd name="connsiteX96" fmla="*/ 575128 w 610507"/>
              <a:gd name="connsiteY96" fmla="*/ 29935 h 1623332"/>
              <a:gd name="connsiteX97" fmla="*/ 569685 w 610507"/>
              <a:gd name="connsiteY97" fmla="*/ 57150 h 1623332"/>
              <a:gd name="connsiteX98" fmla="*/ 566964 w 610507"/>
              <a:gd name="connsiteY98" fmla="*/ 73478 h 1623332"/>
              <a:gd name="connsiteX99" fmla="*/ 564242 w 610507"/>
              <a:gd name="connsiteY99" fmla="*/ 87085 h 1623332"/>
              <a:gd name="connsiteX100" fmla="*/ 569685 w 610507"/>
              <a:gd name="connsiteY100" fmla="*/ 95250 h 1623332"/>
              <a:gd name="connsiteX101" fmla="*/ 577850 w 610507"/>
              <a:gd name="connsiteY101" fmla="*/ 87085 h 1623332"/>
              <a:gd name="connsiteX102" fmla="*/ 588735 w 610507"/>
              <a:gd name="connsiteY102" fmla="*/ 68035 h 1623332"/>
              <a:gd name="connsiteX103" fmla="*/ 596900 w 610507"/>
              <a:gd name="connsiteY103" fmla="*/ 59871 h 1623332"/>
              <a:gd name="connsiteX104" fmla="*/ 602342 w 610507"/>
              <a:gd name="connsiteY104" fmla="*/ 43543 h 1623332"/>
              <a:gd name="connsiteX105" fmla="*/ 610507 w 610507"/>
              <a:gd name="connsiteY105" fmla="*/ 27214 h 1623332"/>
              <a:gd name="connsiteX106" fmla="*/ 607785 w 610507"/>
              <a:gd name="connsiteY106" fmla="*/ 76200 h 1623332"/>
              <a:gd name="connsiteX107" fmla="*/ 599621 w 610507"/>
              <a:gd name="connsiteY107" fmla="*/ 100693 h 1623332"/>
              <a:gd name="connsiteX108" fmla="*/ 591457 w 610507"/>
              <a:gd name="connsiteY108" fmla="*/ 130628 h 1623332"/>
              <a:gd name="connsiteX109" fmla="*/ 583292 w 610507"/>
              <a:gd name="connsiteY109" fmla="*/ 149678 h 1623332"/>
              <a:gd name="connsiteX110" fmla="*/ 577850 w 610507"/>
              <a:gd name="connsiteY110" fmla="*/ 166007 h 1623332"/>
              <a:gd name="connsiteX111" fmla="*/ 575128 w 610507"/>
              <a:gd name="connsiteY111" fmla="*/ 174171 h 1623332"/>
              <a:gd name="connsiteX112" fmla="*/ 572407 w 610507"/>
              <a:gd name="connsiteY112" fmla="*/ 190500 h 1623332"/>
              <a:gd name="connsiteX113" fmla="*/ 566964 w 610507"/>
              <a:gd name="connsiteY113" fmla="*/ 206828 h 1623332"/>
              <a:gd name="connsiteX114" fmla="*/ 564242 w 610507"/>
              <a:gd name="connsiteY114" fmla="*/ 214993 h 1623332"/>
              <a:gd name="connsiteX115" fmla="*/ 556078 w 610507"/>
              <a:gd name="connsiteY115" fmla="*/ 234043 h 1623332"/>
              <a:gd name="connsiteX116" fmla="*/ 553357 w 610507"/>
              <a:gd name="connsiteY116" fmla="*/ 242207 h 1623332"/>
              <a:gd name="connsiteX117" fmla="*/ 542471 w 610507"/>
              <a:gd name="connsiteY117" fmla="*/ 261257 h 1623332"/>
              <a:gd name="connsiteX118" fmla="*/ 534307 w 610507"/>
              <a:gd name="connsiteY118" fmla="*/ 277585 h 1623332"/>
              <a:gd name="connsiteX119" fmla="*/ 526142 w 610507"/>
              <a:gd name="connsiteY119" fmla="*/ 285750 h 1623332"/>
              <a:gd name="connsiteX120" fmla="*/ 509814 w 610507"/>
              <a:gd name="connsiteY120" fmla="*/ 310243 h 1623332"/>
              <a:gd name="connsiteX121" fmla="*/ 504371 w 610507"/>
              <a:gd name="connsiteY121" fmla="*/ 318407 h 1623332"/>
              <a:gd name="connsiteX122" fmla="*/ 496207 w 610507"/>
              <a:gd name="connsiteY122" fmla="*/ 334735 h 1623332"/>
              <a:gd name="connsiteX123" fmla="*/ 488042 w 610507"/>
              <a:gd name="connsiteY123" fmla="*/ 342900 h 1623332"/>
              <a:gd name="connsiteX124" fmla="*/ 477157 w 610507"/>
              <a:gd name="connsiteY124" fmla="*/ 359228 h 1623332"/>
              <a:gd name="connsiteX125" fmla="*/ 474435 w 610507"/>
              <a:gd name="connsiteY125" fmla="*/ 367393 h 1623332"/>
              <a:gd name="connsiteX126" fmla="*/ 466271 w 610507"/>
              <a:gd name="connsiteY126" fmla="*/ 372835 h 1623332"/>
              <a:gd name="connsiteX127" fmla="*/ 449942 w 610507"/>
              <a:gd name="connsiteY127" fmla="*/ 391885 h 1623332"/>
              <a:gd name="connsiteX128" fmla="*/ 441778 w 610507"/>
              <a:gd name="connsiteY128" fmla="*/ 397328 h 1623332"/>
              <a:gd name="connsiteX129" fmla="*/ 439057 w 610507"/>
              <a:gd name="connsiteY129" fmla="*/ 405493 h 1623332"/>
              <a:gd name="connsiteX130" fmla="*/ 422728 w 610507"/>
              <a:gd name="connsiteY130" fmla="*/ 424543 h 1623332"/>
              <a:gd name="connsiteX131" fmla="*/ 417285 w 610507"/>
              <a:gd name="connsiteY131" fmla="*/ 432707 h 1623332"/>
              <a:gd name="connsiteX132" fmla="*/ 409121 w 610507"/>
              <a:gd name="connsiteY132" fmla="*/ 438150 h 1623332"/>
              <a:gd name="connsiteX133" fmla="*/ 395514 w 610507"/>
              <a:gd name="connsiteY133" fmla="*/ 454478 h 1623332"/>
              <a:gd name="connsiteX134" fmla="*/ 387350 w 610507"/>
              <a:gd name="connsiteY134" fmla="*/ 462643 h 1623332"/>
              <a:gd name="connsiteX135" fmla="*/ 376464 w 610507"/>
              <a:gd name="connsiteY135" fmla="*/ 478971 h 1623332"/>
              <a:gd name="connsiteX136" fmla="*/ 365578 w 610507"/>
              <a:gd name="connsiteY136" fmla="*/ 495300 h 1623332"/>
              <a:gd name="connsiteX137" fmla="*/ 360135 w 610507"/>
              <a:gd name="connsiteY137" fmla="*/ 503464 h 1623332"/>
              <a:gd name="connsiteX138" fmla="*/ 354692 w 610507"/>
              <a:gd name="connsiteY138" fmla="*/ 511628 h 1623332"/>
              <a:gd name="connsiteX139" fmla="*/ 335642 w 610507"/>
              <a:gd name="connsiteY139" fmla="*/ 536121 h 1623332"/>
              <a:gd name="connsiteX140" fmla="*/ 330200 w 610507"/>
              <a:gd name="connsiteY140" fmla="*/ 544285 h 1623332"/>
              <a:gd name="connsiteX141" fmla="*/ 324757 w 610507"/>
              <a:gd name="connsiteY141" fmla="*/ 555171 h 1623332"/>
              <a:gd name="connsiteX142" fmla="*/ 319314 w 610507"/>
              <a:gd name="connsiteY142" fmla="*/ 563335 h 1623332"/>
              <a:gd name="connsiteX143" fmla="*/ 316592 w 610507"/>
              <a:gd name="connsiteY143" fmla="*/ 571500 h 1623332"/>
              <a:gd name="connsiteX144" fmla="*/ 311150 w 610507"/>
              <a:gd name="connsiteY144" fmla="*/ 579664 h 1623332"/>
              <a:gd name="connsiteX145" fmla="*/ 302985 w 610507"/>
              <a:gd name="connsiteY145" fmla="*/ 595993 h 1623332"/>
              <a:gd name="connsiteX146" fmla="*/ 297542 w 610507"/>
              <a:gd name="connsiteY146" fmla="*/ 612321 h 1623332"/>
              <a:gd name="connsiteX147" fmla="*/ 286657 w 610507"/>
              <a:gd name="connsiteY147" fmla="*/ 636814 h 1623332"/>
              <a:gd name="connsiteX148" fmla="*/ 281214 w 610507"/>
              <a:gd name="connsiteY148" fmla="*/ 653143 h 1623332"/>
              <a:gd name="connsiteX149" fmla="*/ 275771 w 610507"/>
              <a:gd name="connsiteY149" fmla="*/ 680357 h 1623332"/>
              <a:gd name="connsiteX150" fmla="*/ 273050 w 610507"/>
              <a:gd name="connsiteY150" fmla="*/ 691243 h 1623332"/>
              <a:gd name="connsiteX151" fmla="*/ 270328 w 610507"/>
              <a:gd name="connsiteY151" fmla="*/ 713014 h 1623332"/>
              <a:gd name="connsiteX152" fmla="*/ 262164 w 610507"/>
              <a:gd name="connsiteY152" fmla="*/ 742950 h 1623332"/>
              <a:gd name="connsiteX153" fmla="*/ 256721 w 610507"/>
              <a:gd name="connsiteY153" fmla="*/ 764721 h 1623332"/>
              <a:gd name="connsiteX154" fmla="*/ 254000 w 610507"/>
              <a:gd name="connsiteY154" fmla="*/ 791935 h 1623332"/>
              <a:gd name="connsiteX155" fmla="*/ 251278 w 610507"/>
              <a:gd name="connsiteY155" fmla="*/ 802821 h 1623332"/>
              <a:gd name="connsiteX156" fmla="*/ 245835 w 610507"/>
              <a:gd name="connsiteY156" fmla="*/ 838200 h 1623332"/>
              <a:gd name="connsiteX157" fmla="*/ 243114 w 610507"/>
              <a:gd name="connsiteY157" fmla="*/ 865414 h 1623332"/>
              <a:gd name="connsiteX158" fmla="*/ 240392 w 610507"/>
              <a:gd name="connsiteY158" fmla="*/ 898071 h 1623332"/>
              <a:gd name="connsiteX159" fmla="*/ 234950 w 610507"/>
              <a:gd name="connsiteY159" fmla="*/ 930728 h 1623332"/>
              <a:gd name="connsiteX160" fmla="*/ 232228 w 610507"/>
              <a:gd name="connsiteY160" fmla="*/ 957943 h 1623332"/>
              <a:gd name="connsiteX161" fmla="*/ 229507 w 610507"/>
              <a:gd name="connsiteY161" fmla="*/ 968828 h 1623332"/>
              <a:gd name="connsiteX162" fmla="*/ 224064 w 610507"/>
              <a:gd name="connsiteY162" fmla="*/ 1012371 h 1623332"/>
              <a:gd name="connsiteX163" fmla="*/ 221342 w 610507"/>
              <a:gd name="connsiteY163" fmla="*/ 1023257 h 1623332"/>
              <a:gd name="connsiteX164" fmla="*/ 218621 w 610507"/>
              <a:gd name="connsiteY164" fmla="*/ 1039585 h 1623332"/>
              <a:gd name="connsiteX165" fmla="*/ 213178 w 610507"/>
              <a:gd name="connsiteY165" fmla="*/ 1094014 h 1623332"/>
              <a:gd name="connsiteX166" fmla="*/ 207735 w 610507"/>
              <a:gd name="connsiteY166" fmla="*/ 1115785 h 1623332"/>
              <a:gd name="connsiteX167" fmla="*/ 205014 w 610507"/>
              <a:gd name="connsiteY167" fmla="*/ 1140278 h 1623332"/>
              <a:gd name="connsiteX168" fmla="*/ 196850 w 610507"/>
              <a:gd name="connsiteY168" fmla="*/ 1178378 h 1623332"/>
              <a:gd name="connsiteX169" fmla="*/ 194128 w 610507"/>
              <a:gd name="connsiteY169" fmla="*/ 1205593 h 1623332"/>
              <a:gd name="connsiteX170" fmla="*/ 191407 w 610507"/>
              <a:gd name="connsiteY170" fmla="*/ 1216478 h 1623332"/>
              <a:gd name="connsiteX171" fmla="*/ 188685 w 610507"/>
              <a:gd name="connsiteY171" fmla="*/ 1232807 h 1623332"/>
              <a:gd name="connsiteX172" fmla="*/ 183242 w 610507"/>
              <a:gd name="connsiteY172" fmla="*/ 1295400 h 1623332"/>
              <a:gd name="connsiteX173" fmla="*/ 180521 w 610507"/>
              <a:gd name="connsiteY173" fmla="*/ 1303564 h 1623332"/>
              <a:gd name="connsiteX174" fmla="*/ 177800 w 610507"/>
              <a:gd name="connsiteY174" fmla="*/ 1338943 h 1623332"/>
              <a:gd name="connsiteX175" fmla="*/ 175078 w 610507"/>
              <a:gd name="connsiteY175" fmla="*/ 1352550 h 1623332"/>
              <a:gd name="connsiteX176" fmla="*/ 172357 w 610507"/>
              <a:gd name="connsiteY176" fmla="*/ 1368878 h 1623332"/>
              <a:gd name="connsiteX177" fmla="*/ 169635 w 610507"/>
              <a:gd name="connsiteY177" fmla="*/ 1401535 h 1623332"/>
              <a:gd name="connsiteX178" fmla="*/ 164192 w 610507"/>
              <a:gd name="connsiteY178" fmla="*/ 1431471 h 1623332"/>
              <a:gd name="connsiteX179" fmla="*/ 158750 w 610507"/>
              <a:gd name="connsiteY179" fmla="*/ 1494064 h 1623332"/>
              <a:gd name="connsiteX180" fmla="*/ 161471 w 610507"/>
              <a:gd name="connsiteY180" fmla="*/ 1524000 h 1623332"/>
              <a:gd name="connsiteX181" fmla="*/ 158750 w 610507"/>
              <a:gd name="connsiteY181" fmla="*/ 1534885 h 1623332"/>
              <a:gd name="connsiteX182" fmla="*/ 150585 w 610507"/>
              <a:gd name="connsiteY182" fmla="*/ 1537607 h 1623332"/>
              <a:gd name="connsiteX183" fmla="*/ 123371 w 610507"/>
              <a:gd name="connsiteY183" fmla="*/ 1548493 h 1623332"/>
              <a:gd name="connsiteX184" fmla="*/ 74385 w 610507"/>
              <a:gd name="connsiteY184" fmla="*/ 1575707 h 1623332"/>
              <a:gd name="connsiteX185" fmla="*/ 25400 w 610507"/>
              <a:gd name="connsiteY185" fmla="*/ 1605643 h 1623332"/>
              <a:gd name="connsiteX186" fmla="*/ 907 w 610507"/>
              <a:gd name="connsiteY186" fmla="*/ 1619250 h 1623332"/>
              <a:gd name="connsiteX187" fmla="*/ 11792 w 610507"/>
              <a:gd name="connsiteY187" fmla="*/ 1581150 h 1623332"/>
              <a:gd name="connsiteX0" fmla="*/ 11792 w 610507"/>
              <a:gd name="connsiteY0" fmla="*/ 1581150 h 1623332"/>
              <a:gd name="connsiteX1" fmla="*/ 19957 w 610507"/>
              <a:gd name="connsiteY1" fmla="*/ 1537607 h 1623332"/>
              <a:gd name="connsiteX2" fmla="*/ 28121 w 610507"/>
              <a:gd name="connsiteY2" fmla="*/ 1475014 h 1623332"/>
              <a:gd name="connsiteX3" fmla="*/ 33564 w 610507"/>
              <a:gd name="connsiteY3" fmla="*/ 1450521 h 1623332"/>
              <a:gd name="connsiteX4" fmla="*/ 36285 w 610507"/>
              <a:gd name="connsiteY4" fmla="*/ 1428750 h 1623332"/>
              <a:gd name="connsiteX5" fmla="*/ 39007 w 610507"/>
              <a:gd name="connsiteY5" fmla="*/ 1417864 h 1623332"/>
              <a:gd name="connsiteX6" fmla="*/ 41728 w 610507"/>
              <a:gd name="connsiteY6" fmla="*/ 1401535 h 1623332"/>
              <a:gd name="connsiteX7" fmla="*/ 44450 w 610507"/>
              <a:gd name="connsiteY7" fmla="*/ 1377043 h 1623332"/>
              <a:gd name="connsiteX8" fmla="*/ 47171 w 610507"/>
              <a:gd name="connsiteY8" fmla="*/ 1363435 h 1623332"/>
              <a:gd name="connsiteX9" fmla="*/ 49892 w 610507"/>
              <a:gd name="connsiteY9" fmla="*/ 1347107 h 1623332"/>
              <a:gd name="connsiteX10" fmla="*/ 55335 w 610507"/>
              <a:gd name="connsiteY10" fmla="*/ 1322614 h 1623332"/>
              <a:gd name="connsiteX11" fmla="*/ 60778 w 610507"/>
              <a:gd name="connsiteY11" fmla="*/ 1295400 h 1623332"/>
              <a:gd name="connsiteX12" fmla="*/ 66221 w 610507"/>
              <a:gd name="connsiteY12" fmla="*/ 1249135 h 1623332"/>
              <a:gd name="connsiteX13" fmla="*/ 71664 w 610507"/>
              <a:gd name="connsiteY13" fmla="*/ 1221921 h 1623332"/>
              <a:gd name="connsiteX14" fmla="*/ 77107 w 610507"/>
              <a:gd name="connsiteY14" fmla="*/ 1183821 h 1623332"/>
              <a:gd name="connsiteX15" fmla="*/ 82550 w 610507"/>
              <a:gd name="connsiteY15" fmla="*/ 1126671 h 1623332"/>
              <a:gd name="connsiteX16" fmla="*/ 85271 w 610507"/>
              <a:gd name="connsiteY16" fmla="*/ 1115785 h 1623332"/>
              <a:gd name="connsiteX17" fmla="*/ 90714 w 610507"/>
              <a:gd name="connsiteY17" fmla="*/ 1061357 h 1623332"/>
              <a:gd name="connsiteX18" fmla="*/ 93435 w 610507"/>
              <a:gd name="connsiteY18" fmla="*/ 1050471 h 1623332"/>
              <a:gd name="connsiteX19" fmla="*/ 96157 w 610507"/>
              <a:gd name="connsiteY19" fmla="*/ 1036864 h 1623332"/>
              <a:gd name="connsiteX20" fmla="*/ 101600 w 610507"/>
              <a:gd name="connsiteY20" fmla="*/ 1012371 h 1623332"/>
              <a:gd name="connsiteX21" fmla="*/ 107042 w 610507"/>
              <a:gd name="connsiteY21" fmla="*/ 974271 h 1623332"/>
              <a:gd name="connsiteX22" fmla="*/ 112485 w 610507"/>
              <a:gd name="connsiteY22" fmla="*/ 952500 h 1623332"/>
              <a:gd name="connsiteX23" fmla="*/ 115207 w 610507"/>
              <a:gd name="connsiteY23" fmla="*/ 941614 h 1623332"/>
              <a:gd name="connsiteX24" fmla="*/ 117928 w 610507"/>
              <a:gd name="connsiteY24" fmla="*/ 911678 h 1623332"/>
              <a:gd name="connsiteX25" fmla="*/ 120650 w 610507"/>
              <a:gd name="connsiteY25" fmla="*/ 892628 h 1623332"/>
              <a:gd name="connsiteX26" fmla="*/ 117928 w 610507"/>
              <a:gd name="connsiteY26" fmla="*/ 821871 h 1623332"/>
              <a:gd name="connsiteX27" fmla="*/ 123371 w 610507"/>
              <a:gd name="connsiteY27" fmla="*/ 742950 h 1623332"/>
              <a:gd name="connsiteX28" fmla="*/ 126092 w 610507"/>
              <a:gd name="connsiteY28" fmla="*/ 732064 h 1623332"/>
              <a:gd name="connsiteX29" fmla="*/ 128814 w 610507"/>
              <a:gd name="connsiteY29" fmla="*/ 696685 h 1623332"/>
              <a:gd name="connsiteX30" fmla="*/ 131535 w 610507"/>
              <a:gd name="connsiteY30" fmla="*/ 683078 h 1623332"/>
              <a:gd name="connsiteX31" fmla="*/ 134257 w 610507"/>
              <a:gd name="connsiteY31" fmla="*/ 666750 h 1623332"/>
              <a:gd name="connsiteX32" fmla="*/ 136978 w 610507"/>
              <a:gd name="connsiteY32" fmla="*/ 653143 h 1623332"/>
              <a:gd name="connsiteX33" fmla="*/ 139700 w 610507"/>
              <a:gd name="connsiteY33" fmla="*/ 628650 h 1623332"/>
              <a:gd name="connsiteX34" fmla="*/ 145142 w 610507"/>
              <a:gd name="connsiteY34" fmla="*/ 606878 h 1623332"/>
              <a:gd name="connsiteX35" fmla="*/ 147864 w 610507"/>
              <a:gd name="connsiteY35" fmla="*/ 595993 h 1623332"/>
              <a:gd name="connsiteX36" fmla="*/ 150585 w 610507"/>
              <a:gd name="connsiteY36" fmla="*/ 587828 h 1623332"/>
              <a:gd name="connsiteX37" fmla="*/ 153307 w 610507"/>
              <a:gd name="connsiteY37" fmla="*/ 571500 h 1623332"/>
              <a:gd name="connsiteX38" fmla="*/ 158750 w 610507"/>
              <a:gd name="connsiteY38" fmla="*/ 555171 h 1623332"/>
              <a:gd name="connsiteX39" fmla="*/ 161471 w 610507"/>
              <a:gd name="connsiteY39" fmla="*/ 547007 h 1623332"/>
              <a:gd name="connsiteX40" fmla="*/ 166914 w 610507"/>
              <a:gd name="connsiteY40" fmla="*/ 538843 h 1623332"/>
              <a:gd name="connsiteX41" fmla="*/ 175078 w 610507"/>
              <a:gd name="connsiteY41" fmla="*/ 519793 h 1623332"/>
              <a:gd name="connsiteX42" fmla="*/ 185964 w 610507"/>
              <a:gd name="connsiteY42" fmla="*/ 495300 h 1623332"/>
              <a:gd name="connsiteX43" fmla="*/ 191407 w 610507"/>
              <a:gd name="connsiteY43" fmla="*/ 478971 h 1623332"/>
              <a:gd name="connsiteX44" fmla="*/ 207735 w 610507"/>
              <a:gd name="connsiteY44" fmla="*/ 454478 h 1623332"/>
              <a:gd name="connsiteX45" fmla="*/ 213178 w 610507"/>
              <a:gd name="connsiteY45" fmla="*/ 446314 h 1623332"/>
              <a:gd name="connsiteX46" fmla="*/ 218621 w 610507"/>
              <a:gd name="connsiteY46" fmla="*/ 438150 h 1623332"/>
              <a:gd name="connsiteX47" fmla="*/ 226785 w 610507"/>
              <a:gd name="connsiteY47" fmla="*/ 429985 h 1623332"/>
              <a:gd name="connsiteX48" fmla="*/ 234950 w 610507"/>
              <a:gd name="connsiteY48" fmla="*/ 419100 h 1623332"/>
              <a:gd name="connsiteX49" fmla="*/ 240392 w 610507"/>
              <a:gd name="connsiteY49" fmla="*/ 410935 h 1623332"/>
              <a:gd name="connsiteX50" fmla="*/ 248557 w 610507"/>
              <a:gd name="connsiteY50" fmla="*/ 402771 h 1623332"/>
              <a:gd name="connsiteX51" fmla="*/ 259442 w 610507"/>
              <a:gd name="connsiteY51" fmla="*/ 386443 h 1623332"/>
              <a:gd name="connsiteX52" fmla="*/ 275771 w 610507"/>
              <a:gd name="connsiteY52" fmla="*/ 370114 h 1623332"/>
              <a:gd name="connsiteX53" fmla="*/ 297542 w 610507"/>
              <a:gd name="connsiteY53" fmla="*/ 348343 h 1623332"/>
              <a:gd name="connsiteX54" fmla="*/ 311150 w 610507"/>
              <a:gd name="connsiteY54" fmla="*/ 329293 h 1623332"/>
              <a:gd name="connsiteX55" fmla="*/ 319314 w 610507"/>
              <a:gd name="connsiteY55" fmla="*/ 321128 h 1623332"/>
              <a:gd name="connsiteX56" fmla="*/ 324757 w 610507"/>
              <a:gd name="connsiteY56" fmla="*/ 312964 h 1623332"/>
              <a:gd name="connsiteX57" fmla="*/ 332921 w 610507"/>
              <a:gd name="connsiteY57" fmla="*/ 304800 h 1623332"/>
              <a:gd name="connsiteX58" fmla="*/ 338364 w 610507"/>
              <a:gd name="connsiteY58" fmla="*/ 296635 h 1623332"/>
              <a:gd name="connsiteX59" fmla="*/ 346528 w 610507"/>
              <a:gd name="connsiteY59" fmla="*/ 291193 h 1623332"/>
              <a:gd name="connsiteX60" fmla="*/ 357414 w 610507"/>
              <a:gd name="connsiteY60" fmla="*/ 274864 h 1623332"/>
              <a:gd name="connsiteX61" fmla="*/ 360135 w 610507"/>
              <a:gd name="connsiteY61" fmla="*/ 266700 h 1623332"/>
              <a:gd name="connsiteX62" fmla="*/ 368300 w 610507"/>
              <a:gd name="connsiteY62" fmla="*/ 261257 h 1623332"/>
              <a:gd name="connsiteX63" fmla="*/ 379185 w 610507"/>
              <a:gd name="connsiteY63" fmla="*/ 242207 h 1623332"/>
              <a:gd name="connsiteX64" fmla="*/ 384628 w 610507"/>
              <a:gd name="connsiteY64" fmla="*/ 234043 h 1623332"/>
              <a:gd name="connsiteX65" fmla="*/ 387350 w 610507"/>
              <a:gd name="connsiteY65" fmla="*/ 225878 h 1623332"/>
              <a:gd name="connsiteX66" fmla="*/ 395514 w 610507"/>
              <a:gd name="connsiteY66" fmla="*/ 217714 h 1623332"/>
              <a:gd name="connsiteX67" fmla="*/ 398235 w 610507"/>
              <a:gd name="connsiteY67" fmla="*/ 206828 h 1623332"/>
              <a:gd name="connsiteX68" fmla="*/ 403678 w 610507"/>
              <a:gd name="connsiteY68" fmla="*/ 198664 h 1623332"/>
              <a:gd name="connsiteX69" fmla="*/ 409121 w 610507"/>
              <a:gd name="connsiteY69" fmla="*/ 187778 h 1623332"/>
              <a:gd name="connsiteX70" fmla="*/ 420007 w 610507"/>
              <a:gd name="connsiteY70" fmla="*/ 171450 h 1623332"/>
              <a:gd name="connsiteX71" fmla="*/ 430892 w 610507"/>
              <a:gd name="connsiteY71" fmla="*/ 149678 h 1623332"/>
              <a:gd name="connsiteX72" fmla="*/ 436335 w 610507"/>
              <a:gd name="connsiteY72" fmla="*/ 136071 h 1623332"/>
              <a:gd name="connsiteX73" fmla="*/ 447221 w 610507"/>
              <a:gd name="connsiteY73" fmla="*/ 117021 h 1623332"/>
              <a:gd name="connsiteX74" fmla="*/ 449942 w 610507"/>
              <a:gd name="connsiteY74" fmla="*/ 108857 h 1623332"/>
              <a:gd name="connsiteX75" fmla="*/ 452664 w 610507"/>
              <a:gd name="connsiteY75" fmla="*/ 97971 h 1623332"/>
              <a:gd name="connsiteX76" fmla="*/ 458107 w 610507"/>
              <a:gd name="connsiteY76" fmla="*/ 87085 h 1623332"/>
              <a:gd name="connsiteX77" fmla="*/ 466271 w 610507"/>
              <a:gd name="connsiteY77" fmla="*/ 68035 h 1623332"/>
              <a:gd name="connsiteX78" fmla="*/ 468992 w 610507"/>
              <a:gd name="connsiteY78" fmla="*/ 54428 h 1623332"/>
              <a:gd name="connsiteX79" fmla="*/ 474435 w 610507"/>
              <a:gd name="connsiteY79" fmla="*/ 24493 h 1623332"/>
              <a:gd name="connsiteX80" fmla="*/ 479878 w 610507"/>
              <a:gd name="connsiteY80" fmla="*/ 8164 h 1623332"/>
              <a:gd name="connsiteX81" fmla="*/ 482600 w 610507"/>
              <a:gd name="connsiteY81" fmla="*/ 0 h 1623332"/>
              <a:gd name="connsiteX82" fmla="*/ 488042 w 610507"/>
              <a:gd name="connsiteY82" fmla="*/ 8164 h 1623332"/>
              <a:gd name="connsiteX83" fmla="*/ 493485 w 610507"/>
              <a:gd name="connsiteY83" fmla="*/ 38100 h 1623332"/>
              <a:gd name="connsiteX84" fmla="*/ 501650 w 610507"/>
              <a:gd name="connsiteY84" fmla="*/ 29935 h 1623332"/>
              <a:gd name="connsiteX85" fmla="*/ 507092 w 610507"/>
              <a:gd name="connsiteY85" fmla="*/ 19050 h 1623332"/>
              <a:gd name="connsiteX86" fmla="*/ 515257 w 610507"/>
              <a:gd name="connsiteY86" fmla="*/ 13607 h 1623332"/>
              <a:gd name="connsiteX87" fmla="*/ 517978 w 610507"/>
              <a:gd name="connsiteY87" fmla="*/ 2721 h 1623332"/>
              <a:gd name="connsiteX88" fmla="*/ 526142 w 610507"/>
              <a:gd name="connsiteY88" fmla="*/ 19050 h 1623332"/>
              <a:gd name="connsiteX89" fmla="*/ 523421 w 610507"/>
              <a:gd name="connsiteY89" fmla="*/ 57150 h 1623332"/>
              <a:gd name="connsiteX90" fmla="*/ 523421 w 610507"/>
              <a:gd name="connsiteY90" fmla="*/ 81643 h 1623332"/>
              <a:gd name="connsiteX91" fmla="*/ 547914 w 610507"/>
              <a:gd name="connsiteY91" fmla="*/ 54428 h 1623332"/>
              <a:gd name="connsiteX92" fmla="*/ 558800 w 610507"/>
              <a:gd name="connsiteY92" fmla="*/ 38100 h 1623332"/>
              <a:gd name="connsiteX93" fmla="*/ 564242 w 610507"/>
              <a:gd name="connsiteY93" fmla="*/ 27214 h 1623332"/>
              <a:gd name="connsiteX94" fmla="*/ 572407 w 610507"/>
              <a:gd name="connsiteY94" fmla="*/ 19050 h 1623332"/>
              <a:gd name="connsiteX95" fmla="*/ 575128 w 610507"/>
              <a:gd name="connsiteY95" fmla="*/ 29935 h 1623332"/>
              <a:gd name="connsiteX96" fmla="*/ 569685 w 610507"/>
              <a:gd name="connsiteY96" fmla="*/ 57150 h 1623332"/>
              <a:gd name="connsiteX97" fmla="*/ 566964 w 610507"/>
              <a:gd name="connsiteY97" fmla="*/ 73478 h 1623332"/>
              <a:gd name="connsiteX98" fmla="*/ 564242 w 610507"/>
              <a:gd name="connsiteY98" fmla="*/ 87085 h 1623332"/>
              <a:gd name="connsiteX99" fmla="*/ 569685 w 610507"/>
              <a:gd name="connsiteY99" fmla="*/ 95250 h 1623332"/>
              <a:gd name="connsiteX100" fmla="*/ 577850 w 610507"/>
              <a:gd name="connsiteY100" fmla="*/ 87085 h 1623332"/>
              <a:gd name="connsiteX101" fmla="*/ 588735 w 610507"/>
              <a:gd name="connsiteY101" fmla="*/ 68035 h 1623332"/>
              <a:gd name="connsiteX102" fmla="*/ 596900 w 610507"/>
              <a:gd name="connsiteY102" fmla="*/ 59871 h 1623332"/>
              <a:gd name="connsiteX103" fmla="*/ 602342 w 610507"/>
              <a:gd name="connsiteY103" fmla="*/ 43543 h 1623332"/>
              <a:gd name="connsiteX104" fmla="*/ 610507 w 610507"/>
              <a:gd name="connsiteY104" fmla="*/ 27214 h 1623332"/>
              <a:gd name="connsiteX105" fmla="*/ 607785 w 610507"/>
              <a:gd name="connsiteY105" fmla="*/ 76200 h 1623332"/>
              <a:gd name="connsiteX106" fmla="*/ 599621 w 610507"/>
              <a:gd name="connsiteY106" fmla="*/ 100693 h 1623332"/>
              <a:gd name="connsiteX107" fmla="*/ 591457 w 610507"/>
              <a:gd name="connsiteY107" fmla="*/ 130628 h 1623332"/>
              <a:gd name="connsiteX108" fmla="*/ 583292 w 610507"/>
              <a:gd name="connsiteY108" fmla="*/ 149678 h 1623332"/>
              <a:gd name="connsiteX109" fmla="*/ 577850 w 610507"/>
              <a:gd name="connsiteY109" fmla="*/ 166007 h 1623332"/>
              <a:gd name="connsiteX110" fmla="*/ 575128 w 610507"/>
              <a:gd name="connsiteY110" fmla="*/ 174171 h 1623332"/>
              <a:gd name="connsiteX111" fmla="*/ 572407 w 610507"/>
              <a:gd name="connsiteY111" fmla="*/ 190500 h 1623332"/>
              <a:gd name="connsiteX112" fmla="*/ 566964 w 610507"/>
              <a:gd name="connsiteY112" fmla="*/ 206828 h 1623332"/>
              <a:gd name="connsiteX113" fmla="*/ 564242 w 610507"/>
              <a:gd name="connsiteY113" fmla="*/ 214993 h 1623332"/>
              <a:gd name="connsiteX114" fmla="*/ 556078 w 610507"/>
              <a:gd name="connsiteY114" fmla="*/ 234043 h 1623332"/>
              <a:gd name="connsiteX115" fmla="*/ 553357 w 610507"/>
              <a:gd name="connsiteY115" fmla="*/ 242207 h 1623332"/>
              <a:gd name="connsiteX116" fmla="*/ 542471 w 610507"/>
              <a:gd name="connsiteY116" fmla="*/ 261257 h 1623332"/>
              <a:gd name="connsiteX117" fmla="*/ 534307 w 610507"/>
              <a:gd name="connsiteY117" fmla="*/ 277585 h 1623332"/>
              <a:gd name="connsiteX118" fmla="*/ 526142 w 610507"/>
              <a:gd name="connsiteY118" fmla="*/ 285750 h 1623332"/>
              <a:gd name="connsiteX119" fmla="*/ 509814 w 610507"/>
              <a:gd name="connsiteY119" fmla="*/ 310243 h 1623332"/>
              <a:gd name="connsiteX120" fmla="*/ 504371 w 610507"/>
              <a:gd name="connsiteY120" fmla="*/ 318407 h 1623332"/>
              <a:gd name="connsiteX121" fmla="*/ 496207 w 610507"/>
              <a:gd name="connsiteY121" fmla="*/ 334735 h 1623332"/>
              <a:gd name="connsiteX122" fmla="*/ 488042 w 610507"/>
              <a:gd name="connsiteY122" fmla="*/ 342900 h 1623332"/>
              <a:gd name="connsiteX123" fmla="*/ 477157 w 610507"/>
              <a:gd name="connsiteY123" fmla="*/ 359228 h 1623332"/>
              <a:gd name="connsiteX124" fmla="*/ 474435 w 610507"/>
              <a:gd name="connsiteY124" fmla="*/ 367393 h 1623332"/>
              <a:gd name="connsiteX125" fmla="*/ 466271 w 610507"/>
              <a:gd name="connsiteY125" fmla="*/ 372835 h 1623332"/>
              <a:gd name="connsiteX126" fmla="*/ 449942 w 610507"/>
              <a:gd name="connsiteY126" fmla="*/ 391885 h 1623332"/>
              <a:gd name="connsiteX127" fmla="*/ 441778 w 610507"/>
              <a:gd name="connsiteY127" fmla="*/ 397328 h 1623332"/>
              <a:gd name="connsiteX128" fmla="*/ 439057 w 610507"/>
              <a:gd name="connsiteY128" fmla="*/ 405493 h 1623332"/>
              <a:gd name="connsiteX129" fmla="*/ 422728 w 610507"/>
              <a:gd name="connsiteY129" fmla="*/ 424543 h 1623332"/>
              <a:gd name="connsiteX130" fmla="*/ 417285 w 610507"/>
              <a:gd name="connsiteY130" fmla="*/ 432707 h 1623332"/>
              <a:gd name="connsiteX131" fmla="*/ 409121 w 610507"/>
              <a:gd name="connsiteY131" fmla="*/ 438150 h 1623332"/>
              <a:gd name="connsiteX132" fmla="*/ 395514 w 610507"/>
              <a:gd name="connsiteY132" fmla="*/ 454478 h 1623332"/>
              <a:gd name="connsiteX133" fmla="*/ 387350 w 610507"/>
              <a:gd name="connsiteY133" fmla="*/ 462643 h 1623332"/>
              <a:gd name="connsiteX134" fmla="*/ 376464 w 610507"/>
              <a:gd name="connsiteY134" fmla="*/ 478971 h 1623332"/>
              <a:gd name="connsiteX135" fmla="*/ 365578 w 610507"/>
              <a:gd name="connsiteY135" fmla="*/ 495300 h 1623332"/>
              <a:gd name="connsiteX136" fmla="*/ 360135 w 610507"/>
              <a:gd name="connsiteY136" fmla="*/ 503464 h 1623332"/>
              <a:gd name="connsiteX137" fmla="*/ 354692 w 610507"/>
              <a:gd name="connsiteY137" fmla="*/ 511628 h 1623332"/>
              <a:gd name="connsiteX138" fmla="*/ 335642 w 610507"/>
              <a:gd name="connsiteY138" fmla="*/ 536121 h 1623332"/>
              <a:gd name="connsiteX139" fmla="*/ 330200 w 610507"/>
              <a:gd name="connsiteY139" fmla="*/ 544285 h 1623332"/>
              <a:gd name="connsiteX140" fmla="*/ 324757 w 610507"/>
              <a:gd name="connsiteY140" fmla="*/ 555171 h 1623332"/>
              <a:gd name="connsiteX141" fmla="*/ 319314 w 610507"/>
              <a:gd name="connsiteY141" fmla="*/ 563335 h 1623332"/>
              <a:gd name="connsiteX142" fmla="*/ 316592 w 610507"/>
              <a:gd name="connsiteY142" fmla="*/ 571500 h 1623332"/>
              <a:gd name="connsiteX143" fmla="*/ 311150 w 610507"/>
              <a:gd name="connsiteY143" fmla="*/ 579664 h 1623332"/>
              <a:gd name="connsiteX144" fmla="*/ 302985 w 610507"/>
              <a:gd name="connsiteY144" fmla="*/ 595993 h 1623332"/>
              <a:gd name="connsiteX145" fmla="*/ 297542 w 610507"/>
              <a:gd name="connsiteY145" fmla="*/ 612321 h 1623332"/>
              <a:gd name="connsiteX146" fmla="*/ 286657 w 610507"/>
              <a:gd name="connsiteY146" fmla="*/ 636814 h 1623332"/>
              <a:gd name="connsiteX147" fmla="*/ 281214 w 610507"/>
              <a:gd name="connsiteY147" fmla="*/ 653143 h 1623332"/>
              <a:gd name="connsiteX148" fmla="*/ 275771 w 610507"/>
              <a:gd name="connsiteY148" fmla="*/ 680357 h 1623332"/>
              <a:gd name="connsiteX149" fmla="*/ 273050 w 610507"/>
              <a:gd name="connsiteY149" fmla="*/ 691243 h 1623332"/>
              <a:gd name="connsiteX150" fmla="*/ 270328 w 610507"/>
              <a:gd name="connsiteY150" fmla="*/ 713014 h 1623332"/>
              <a:gd name="connsiteX151" fmla="*/ 262164 w 610507"/>
              <a:gd name="connsiteY151" fmla="*/ 742950 h 1623332"/>
              <a:gd name="connsiteX152" fmla="*/ 256721 w 610507"/>
              <a:gd name="connsiteY152" fmla="*/ 764721 h 1623332"/>
              <a:gd name="connsiteX153" fmla="*/ 254000 w 610507"/>
              <a:gd name="connsiteY153" fmla="*/ 791935 h 1623332"/>
              <a:gd name="connsiteX154" fmla="*/ 251278 w 610507"/>
              <a:gd name="connsiteY154" fmla="*/ 802821 h 1623332"/>
              <a:gd name="connsiteX155" fmla="*/ 245835 w 610507"/>
              <a:gd name="connsiteY155" fmla="*/ 838200 h 1623332"/>
              <a:gd name="connsiteX156" fmla="*/ 243114 w 610507"/>
              <a:gd name="connsiteY156" fmla="*/ 865414 h 1623332"/>
              <a:gd name="connsiteX157" fmla="*/ 240392 w 610507"/>
              <a:gd name="connsiteY157" fmla="*/ 898071 h 1623332"/>
              <a:gd name="connsiteX158" fmla="*/ 234950 w 610507"/>
              <a:gd name="connsiteY158" fmla="*/ 930728 h 1623332"/>
              <a:gd name="connsiteX159" fmla="*/ 232228 w 610507"/>
              <a:gd name="connsiteY159" fmla="*/ 957943 h 1623332"/>
              <a:gd name="connsiteX160" fmla="*/ 229507 w 610507"/>
              <a:gd name="connsiteY160" fmla="*/ 968828 h 1623332"/>
              <a:gd name="connsiteX161" fmla="*/ 224064 w 610507"/>
              <a:gd name="connsiteY161" fmla="*/ 1012371 h 1623332"/>
              <a:gd name="connsiteX162" fmla="*/ 221342 w 610507"/>
              <a:gd name="connsiteY162" fmla="*/ 1023257 h 1623332"/>
              <a:gd name="connsiteX163" fmla="*/ 218621 w 610507"/>
              <a:gd name="connsiteY163" fmla="*/ 1039585 h 1623332"/>
              <a:gd name="connsiteX164" fmla="*/ 213178 w 610507"/>
              <a:gd name="connsiteY164" fmla="*/ 1094014 h 1623332"/>
              <a:gd name="connsiteX165" fmla="*/ 207735 w 610507"/>
              <a:gd name="connsiteY165" fmla="*/ 1115785 h 1623332"/>
              <a:gd name="connsiteX166" fmla="*/ 205014 w 610507"/>
              <a:gd name="connsiteY166" fmla="*/ 1140278 h 1623332"/>
              <a:gd name="connsiteX167" fmla="*/ 196850 w 610507"/>
              <a:gd name="connsiteY167" fmla="*/ 1178378 h 1623332"/>
              <a:gd name="connsiteX168" fmla="*/ 194128 w 610507"/>
              <a:gd name="connsiteY168" fmla="*/ 1205593 h 1623332"/>
              <a:gd name="connsiteX169" fmla="*/ 191407 w 610507"/>
              <a:gd name="connsiteY169" fmla="*/ 1216478 h 1623332"/>
              <a:gd name="connsiteX170" fmla="*/ 188685 w 610507"/>
              <a:gd name="connsiteY170" fmla="*/ 1232807 h 1623332"/>
              <a:gd name="connsiteX171" fmla="*/ 183242 w 610507"/>
              <a:gd name="connsiteY171" fmla="*/ 1295400 h 1623332"/>
              <a:gd name="connsiteX172" fmla="*/ 180521 w 610507"/>
              <a:gd name="connsiteY172" fmla="*/ 1303564 h 1623332"/>
              <a:gd name="connsiteX173" fmla="*/ 177800 w 610507"/>
              <a:gd name="connsiteY173" fmla="*/ 1338943 h 1623332"/>
              <a:gd name="connsiteX174" fmla="*/ 175078 w 610507"/>
              <a:gd name="connsiteY174" fmla="*/ 1352550 h 1623332"/>
              <a:gd name="connsiteX175" fmla="*/ 172357 w 610507"/>
              <a:gd name="connsiteY175" fmla="*/ 1368878 h 1623332"/>
              <a:gd name="connsiteX176" fmla="*/ 169635 w 610507"/>
              <a:gd name="connsiteY176" fmla="*/ 1401535 h 1623332"/>
              <a:gd name="connsiteX177" fmla="*/ 164192 w 610507"/>
              <a:gd name="connsiteY177" fmla="*/ 1431471 h 1623332"/>
              <a:gd name="connsiteX178" fmla="*/ 158750 w 610507"/>
              <a:gd name="connsiteY178" fmla="*/ 1494064 h 1623332"/>
              <a:gd name="connsiteX179" fmla="*/ 161471 w 610507"/>
              <a:gd name="connsiteY179" fmla="*/ 1524000 h 1623332"/>
              <a:gd name="connsiteX180" fmla="*/ 158750 w 610507"/>
              <a:gd name="connsiteY180" fmla="*/ 1534885 h 1623332"/>
              <a:gd name="connsiteX181" fmla="*/ 150585 w 610507"/>
              <a:gd name="connsiteY181" fmla="*/ 1537607 h 1623332"/>
              <a:gd name="connsiteX182" fmla="*/ 123371 w 610507"/>
              <a:gd name="connsiteY182" fmla="*/ 1548493 h 1623332"/>
              <a:gd name="connsiteX183" fmla="*/ 74385 w 610507"/>
              <a:gd name="connsiteY183" fmla="*/ 1575707 h 1623332"/>
              <a:gd name="connsiteX184" fmla="*/ 25400 w 610507"/>
              <a:gd name="connsiteY184" fmla="*/ 1605643 h 1623332"/>
              <a:gd name="connsiteX185" fmla="*/ 907 w 610507"/>
              <a:gd name="connsiteY185" fmla="*/ 1619250 h 1623332"/>
              <a:gd name="connsiteX186" fmla="*/ 11792 w 610507"/>
              <a:gd name="connsiteY186" fmla="*/ 1581150 h 1623332"/>
              <a:gd name="connsiteX0" fmla="*/ 907 w 610507"/>
              <a:gd name="connsiteY0" fmla="*/ 1619250 h 1623332"/>
              <a:gd name="connsiteX1" fmla="*/ 19957 w 610507"/>
              <a:gd name="connsiteY1" fmla="*/ 1537607 h 1623332"/>
              <a:gd name="connsiteX2" fmla="*/ 28121 w 610507"/>
              <a:gd name="connsiteY2" fmla="*/ 1475014 h 1623332"/>
              <a:gd name="connsiteX3" fmla="*/ 33564 w 610507"/>
              <a:gd name="connsiteY3" fmla="*/ 1450521 h 1623332"/>
              <a:gd name="connsiteX4" fmla="*/ 36285 w 610507"/>
              <a:gd name="connsiteY4" fmla="*/ 1428750 h 1623332"/>
              <a:gd name="connsiteX5" fmla="*/ 39007 w 610507"/>
              <a:gd name="connsiteY5" fmla="*/ 1417864 h 1623332"/>
              <a:gd name="connsiteX6" fmla="*/ 41728 w 610507"/>
              <a:gd name="connsiteY6" fmla="*/ 1401535 h 1623332"/>
              <a:gd name="connsiteX7" fmla="*/ 44450 w 610507"/>
              <a:gd name="connsiteY7" fmla="*/ 1377043 h 1623332"/>
              <a:gd name="connsiteX8" fmla="*/ 47171 w 610507"/>
              <a:gd name="connsiteY8" fmla="*/ 1363435 h 1623332"/>
              <a:gd name="connsiteX9" fmla="*/ 49892 w 610507"/>
              <a:gd name="connsiteY9" fmla="*/ 1347107 h 1623332"/>
              <a:gd name="connsiteX10" fmla="*/ 55335 w 610507"/>
              <a:gd name="connsiteY10" fmla="*/ 1322614 h 1623332"/>
              <a:gd name="connsiteX11" fmla="*/ 60778 w 610507"/>
              <a:gd name="connsiteY11" fmla="*/ 1295400 h 1623332"/>
              <a:gd name="connsiteX12" fmla="*/ 66221 w 610507"/>
              <a:gd name="connsiteY12" fmla="*/ 1249135 h 1623332"/>
              <a:gd name="connsiteX13" fmla="*/ 71664 w 610507"/>
              <a:gd name="connsiteY13" fmla="*/ 1221921 h 1623332"/>
              <a:gd name="connsiteX14" fmla="*/ 77107 w 610507"/>
              <a:gd name="connsiteY14" fmla="*/ 1183821 h 1623332"/>
              <a:gd name="connsiteX15" fmla="*/ 82550 w 610507"/>
              <a:gd name="connsiteY15" fmla="*/ 1126671 h 1623332"/>
              <a:gd name="connsiteX16" fmla="*/ 85271 w 610507"/>
              <a:gd name="connsiteY16" fmla="*/ 1115785 h 1623332"/>
              <a:gd name="connsiteX17" fmla="*/ 90714 w 610507"/>
              <a:gd name="connsiteY17" fmla="*/ 1061357 h 1623332"/>
              <a:gd name="connsiteX18" fmla="*/ 93435 w 610507"/>
              <a:gd name="connsiteY18" fmla="*/ 1050471 h 1623332"/>
              <a:gd name="connsiteX19" fmla="*/ 96157 w 610507"/>
              <a:gd name="connsiteY19" fmla="*/ 1036864 h 1623332"/>
              <a:gd name="connsiteX20" fmla="*/ 101600 w 610507"/>
              <a:gd name="connsiteY20" fmla="*/ 1012371 h 1623332"/>
              <a:gd name="connsiteX21" fmla="*/ 107042 w 610507"/>
              <a:gd name="connsiteY21" fmla="*/ 974271 h 1623332"/>
              <a:gd name="connsiteX22" fmla="*/ 112485 w 610507"/>
              <a:gd name="connsiteY22" fmla="*/ 952500 h 1623332"/>
              <a:gd name="connsiteX23" fmla="*/ 115207 w 610507"/>
              <a:gd name="connsiteY23" fmla="*/ 941614 h 1623332"/>
              <a:gd name="connsiteX24" fmla="*/ 117928 w 610507"/>
              <a:gd name="connsiteY24" fmla="*/ 911678 h 1623332"/>
              <a:gd name="connsiteX25" fmla="*/ 120650 w 610507"/>
              <a:gd name="connsiteY25" fmla="*/ 892628 h 1623332"/>
              <a:gd name="connsiteX26" fmla="*/ 117928 w 610507"/>
              <a:gd name="connsiteY26" fmla="*/ 821871 h 1623332"/>
              <a:gd name="connsiteX27" fmla="*/ 123371 w 610507"/>
              <a:gd name="connsiteY27" fmla="*/ 742950 h 1623332"/>
              <a:gd name="connsiteX28" fmla="*/ 126092 w 610507"/>
              <a:gd name="connsiteY28" fmla="*/ 732064 h 1623332"/>
              <a:gd name="connsiteX29" fmla="*/ 128814 w 610507"/>
              <a:gd name="connsiteY29" fmla="*/ 696685 h 1623332"/>
              <a:gd name="connsiteX30" fmla="*/ 131535 w 610507"/>
              <a:gd name="connsiteY30" fmla="*/ 683078 h 1623332"/>
              <a:gd name="connsiteX31" fmla="*/ 134257 w 610507"/>
              <a:gd name="connsiteY31" fmla="*/ 666750 h 1623332"/>
              <a:gd name="connsiteX32" fmla="*/ 136978 w 610507"/>
              <a:gd name="connsiteY32" fmla="*/ 653143 h 1623332"/>
              <a:gd name="connsiteX33" fmla="*/ 139700 w 610507"/>
              <a:gd name="connsiteY33" fmla="*/ 628650 h 1623332"/>
              <a:gd name="connsiteX34" fmla="*/ 145142 w 610507"/>
              <a:gd name="connsiteY34" fmla="*/ 606878 h 1623332"/>
              <a:gd name="connsiteX35" fmla="*/ 147864 w 610507"/>
              <a:gd name="connsiteY35" fmla="*/ 595993 h 1623332"/>
              <a:gd name="connsiteX36" fmla="*/ 150585 w 610507"/>
              <a:gd name="connsiteY36" fmla="*/ 587828 h 1623332"/>
              <a:gd name="connsiteX37" fmla="*/ 153307 w 610507"/>
              <a:gd name="connsiteY37" fmla="*/ 571500 h 1623332"/>
              <a:gd name="connsiteX38" fmla="*/ 158750 w 610507"/>
              <a:gd name="connsiteY38" fmla="*/ 555171 h 1623332"/>
              <a:gd name="connsiteX39" fmla="*/ 161471 w 610507"/>
              <a:gd name="connsiteY39" fmla="*/ 547007 h 1623332"/>
              <a:gd name="connsiteX40" fmla="*/ 166914 w 610507"/>
              <a:gd name="connsiteY40" fmla="*/ 538843 h 1623332"/>
              <a:gd name="connsiteX41" fmla="*/ 175078 w 610507"/>
              <a:gd name="connsiteY41" fmla="*/ 519793 h 1623332"/>
              <a:gd name="connsiteX42" fmla="*/ 185964 w 610507"/>
              <a:gd name="connsiteY42" fmla="*/ 495300 h 1623332"/>
              <a:gd name="connsiteX43" fmla="*/ 191407 w 610507"/>
              <a:gd name="connsiteY43" fmla="*/ 478971 h 1623332"/>
              <a:gd name="connsiteX44" fmla="*/ 207735 w 610507"/>
              <a:gd name="connsiteY44" fmla="*/ 454478 h 1623332"/>
              <a:gd name="connsiteX45" fmla="*/ 213178 w 610507"/>
              <a:gd name="connsiteY45" fmla="*/ 446314 h 1623332"/>
              <a:gd name="connsiteX46" fmla="*/ 218621 w 610507"/>
              <a:gd name="connsiteY46" fmla="*/ 438150 h 1623332"/>
              <a:gd name="connsiteX47" fmla="*/ 226785 w 610507"/>
              <a:gd name="connsiteY47" fmla="*/ 429985 h 1623332"/>
              <a:gd name="connsiteX48" fmla="*/ 234950 w 610507"/>
              <a:gd name="connsiteY48" fmla="*/ 419100 h 1623332"/>
              <a:gd name="connsiteX49" fmla="*/ 240392 w 610507"/>
              <a:gd name="connsiteY49" fmla="*/ 410935 h 1623332"/>
              <a:gd name="connsiteX50" fmla="*/ 248557 w 610507"/>
              <a:gd name="connsiteY50" fmla="*/ 402771 h 1623332"/>
              <a:gd name="connsiteX51" fmla="*/ 259442 w 610507"/>
              <a:gd name="connsiteY51" fmla="*/ 386443 h 1623332"/>
              <a:gd name="connsiteX52" fmla="*/ 275771 w 610507"/>
              <a:gd name="connsiteY52" fmla="*/ 370114 h 1623332"/>
              <a:gd name="connsiteX53" fmla="*/ 297542 w 610507"/>
              <a:gd name="connsiteY53" fmla="*/ 348343 h 1623332"/>
              <a:gd name="connsiteX54" fmla="*/ 311150 w 610507"/>
              <a:gd name="connsiteY54" fmla="*/ 329293 h 1623332"/>
              <a:gd name="connsiteX55" fmla="*/ 319314 w 610507"/>
              <a:gd name="connsiteY55" fmla="*/ 321128 h 1623332"/>
              <a:gd name="connsiteX56" fmla="*/ 324757 w 610507"/>
              <a:gd name="connsiteY56" fmla="*/ 312964 h 1623332"/>
              <a:gd name="connsiteX57" fmla="*/ 332921 w 610507"/>
              <a:gd name="connsiteY57" fmla="*/ 304800 h 1623332"/>
              <a:gd name="connsiteX58" fmla="*/ 338364 w 610507"/>
              <a:gd name="connsiteY58" fmla="*/ 296635 h 1623332"/>
              <a:gd name="connsiteX59" fmla="*/ 346528 w 610507"/>
              <a:gd name="connsiteY59" fmla="*/ 291193 h 1623332"/>
              <a:gd name="connsiteX60" fmla="*/ 357414 w 610507"/>
              <a:gd name="connsiteY60" fmla="*/ 274864 h 1623332"/>
              <a:gd name="connsiteX61" fmla="*/ 360135 w 610507"/>
              <a:gd name="connsiteY61" fmla="*/ 266700 h 1623332"/>
              <a:gd name="connsiteX62" fmla="*/ 368300 w 610507"/>
              <a:gd name="connsiteY62" fmla="*/ 261257 h 1623332"/>
              <a:gd name="connsiteX63" fmla="*/ 379185 w 610507"/>
              <a:gd name="connsiteY63" fmla="*/ 242207 h 1623332"/>
              <a:gd name="connsiteX64" fmla="*/ 384628 w 610507"/>
              <a:gd name="connsiteY64" fmla="*/ 234043 h 1623332"/>
              <a:gd name="connsiteX65" fmla="*/ 387350 w 610507"/>
              <a:gd name="connsiteY65" fmla="*/ 225878 h 1623332"/>
              <a:gd name="connsiteX66" fmla="*/ 395514 w 610507"/>
              <a:gd name="connsiteY66" fmla="*/ 217714 h 1623332"/>
              <a:gd name="connsiteX67" fmla="*/ 398235 w 610507"/>
              <a:gd name="connsiteY67" fmla="*/ 206828 h 1623332"/>
              <a:gd name="connsiteX68" fmla="*/ 403678 w 610507"/>
              <a:gd name="connsiteY68" fmla="*/ 198664 h 1623332"/>
              <a:gd name="connsiteX69" fmla="*/ 409121 w 610507"/>
              <a:gd name="connsiteY69" fmla="*/ 187778 h 1623332"/>
              <a:gd name="connsiteX70" fmla="*/ 420007 w 610507"/>
              <a:gd name="connsiteY70" fmla="*/ 171450 h 1623332"/>
              <a:gd name="connsiteX71" fmla="*/ 430892 w 610507"/>
              <a:gd name="connsiteY71" fmla="*/ 149678 h 1623332"/>
              <a:gd name="connsiteX72" fmla="*/ 436335 w 610507"/>
              <a:gd name="connsiteY72" fmla="*/ 136071 h 1623332"/>
              <a:gd name="connsiteX73" fmla="*/ 447221 w 610507"/>
              <a:gd name="connsiteY73" fmla="*/ 117021 h 1623332"/>
              <a:gd name="connsiteX74" fmla="*/ 449942 w 610507"/>
              <a:gd name="connsiteY74" fmla="*/ 108857 h 1623332"/>
              <a:gd name="connsiteX75" fmla="*/ 452664 w 610507"/>
              <a:gd name="connsiteY75" fmla="*/ 97971 h 1623332"/>
              <a:gd name="connsiteX76" fmla="*/ 458107 w 610507"/>
              <a:gd name="connsiteY76" fmla="*/ 87085 h 1623332"/>
              <a:gd name="connsiteX77" fmla="*/ 466271 w 610507"/>
              <a:gd name="connsiteY77" fmla="*/ 68035 h 1623332"/>
              <a:gd name="connsiteX78" fmla="*/ 468992 w 610507"/>
              <a:gd name="connsiteY78" fmla="*/ 54428 h 1623332"/>
              <a:gd name="connsiteX79" fmla="*/ 474435 w 610507"/>
              <a:gd name="connsiteY79" fmla="*/ 24493 h 1623332"/>
              <a:gd name="connsiteX80" fmla="*/ 479878 w 610507"/>
              <a:gd name="connsiteY80" fmla="*/ 8164 h 1623332"/>
              <a:gd name="connsiteX81" fmla="*/ 482600 w 610507"/>
              <a:gd name="connsiteY81" fmla="*/ 0 h 1623332"/>
              <a:gd name="connsiteX82" fmla="*/ 488042 w 610507"/>
              <a:gd name="connsiteY82" fmla="*/ 8164 h 1623332"/>
              <a:gd name="connsiteX83" fmla="*/ 493485 w 610507"/>
              <a:gd name="connsiteY83" fmla="*/ 38100 h 1623332"/>
              <a:gd name="connsiteX84" fmla="*/ 501650 w 610507"/>
              <a:gd name="connsiteY84" fmla="*/ 29935 h 1623332"/>
              <a:gd name="connsiteX85" fmla="*/ 507092 w 610507"/>
              <a:gd name="connsiteY85" fmla="*/ 19050 h 1623332"/>
              <a:gd name="connsiteX86" fmla="*/ 515257 w 610507"/>
              <a:gd name="connsiteY86" fmla="*/ 13607 h 1623332"/>
              <a:gd name="connsiteX87" fmla="*/ 517978 w 610507"/>
              <a:gd name="connsiteY87" fmla="*/ 2721 h 1623332"/>
              <a:gd name="connsiteX88" fmla="*/ 526142 w 610507"/>
              <a:gd name="connsiteY88" fmla="*/ 19050 h 1623332"/>
              <a:gd name="connsiteX89" fmla="*/ 523421 w 610507"/>
              <a:gd name="connsiteY89" fmla="*/ 57150 h 1623332"/>
              <a:gd name="connsiteX90" fmla="*/ 523421 w 610507"/>
              <a:gd name="connsiteY90" fmla="*/ 81643 h 1623332"/>
              <a:gd name="connsiteX91" fmla="*/ 547914 w 610507"/>
              <a:gd name="connsiteY91" fmla="*/ 54428 h 1623332"/>
              <a:gd name="connsiteX92" fmla="*/ 558800 w 610507"/>
              <a:gd name="connsiteY92" fmla="*/ 38100 h 1623332"/>
              <a:gd name="connsiteX93" fmla="*/ 564242 w 610507"/>
              <a:gd name="connsiteY93" fmla="*/ 27214 h 1623332"/>
              <a:gd name="connsiteX94" fmla="*/ 572407 w 610507"/>
              <a:gd name="connsiteY94" fmla="*/ 19050 h 1623332"/>
              <a:gd name="connsiteX95" fmla="*/ 575128 w 610507"/>
              <a:gd name="connsiteY95" fmla="*/ 29935 h 1623332"/>
              <a:gd name="connsiteX96" fmla="*/ 569685 w 610507"/>
              <a:gd name="connsiteY96" fmla="*/ 57150 h 1623332"/>
              <a:gd name="connsiteX97" fmla="*/ 566964 w 610507"/>
              <a:gd name="connsiteY97" fmla="*/ 73478 h 1623332"/>
              <a:gd name="connsiteX98" fmla="*/ 564242 w 610507"/>
              <a:gd name="connsiteY98" fmla="*/ 87085 h 1623332"/>
              <a:gd name="connsiteX99" fmla="*/ 569685 w 610507"/>
              <a:gd name="connsiteY99" fmla="*/ 95250 h 1623332"/>
              <a:gd name="connsiteX100" fmla="*/ 577850 w 610507"/>
              <a:gd name="connsiteY100" fmla="*/ 87085 h 1623332"/>
              <a:gd name="connsiteX101" fmla="*/ 588735 w 610507"/>
              <a:gd name="connsiteY101" fmla="*/ 68035 h 1623332"/>
              <a:gd name="connsiteX102" fmla="*/ 596900 w 610507"/>
              <a:gd name="connsiteY102" fmla="*/ 59871 h 1623332"/>
              <a:gd name="connsiteX103" fmla="*/ 602342 w 610507"/>
              <a:gd name="connsiteY103" fmla="*/ 43543 h 1623332"/>
              <a:gd name="connsiteX104" fmla="*/ 610507 w 610507"/>
              <a:gd name="connsiteY104" fmla="*/ 27214 h 1623332"/>
              <a:gd name="connsiteX105" fmla="*/ 607785 w 610507"/>
              <a:gd name="connsiteY105" fmla="*/ 76200 h 1623332"/>
              <a:gd name="connsiteX106" fmla="*/ 599621 w 610507"/>
              <a:gd name="connsiteY106" fmla="*/ 100693 h 1623332"/>
              <a:gd name="connsiteX107" fmla="*/ 591457 w 610507"/>
              <a:gd name="connsiteY107" fmla="*/ 130628 h 1623332"/>
              <a:gd name="connsiteX108" fmla="*/ 583292 w 610507"/>
              <a:gd name="connsiteY108" fmla="*/ 149678 h 1623332"/>
              <a:gd name="connsiteX109" fmla="*/ 577850 w 610507"/>
              <a:gd name="connsiteY109" fmla="*/ 166007 h 1623332"/>
              <a:gd name="connsiteX110" fmla="*/ 575128 w 610507"/>
              <a:gd name="connsiteY110" fmla="*/ 174171 h 1623332"/>
              <a:gd name="connsiteX111" fmla="*/ 572407 w 610507"/>
              <a:gd name="connsiteY111" fmla="*/ 190500 h 1623332"/>
              <a:gd name="connsiteX112" fmla="*/ 566964 w 610507"/>
              <a:gd name="connsiteY112" fmla="*/ 206828 h 1623332"/>
              <a:gd name="connsiteX113" fmla="*/ 564242 w 610507"/>
              <a:gd name="connsiteY113" fmla="*/ 214993 h 1623332"/>
              <a:gd name="connsiteX114" fmla="*/ 556078 w 610507"/>
              <a:gd name="connsiteY114" fmla="*/ 234043 h 1623332"/>
              <a:gd name="connsiteX115" fmla="*/ 553357 w 610507"/>
              <a:gd name="connsiteY115" fmla="*/ 242207 h 1623332"/>
              <a:gd name="connsiteX116" fmla="*/ 542471 w 610507"/>
              <a:gd name="connsiteY116" fmla="*/ 261257 h 1623332"/>
              <a:gd name="connsiteX117" fmla="*/ 534307 w 610507"/>
              <a:gd name="connsiteY117" fmla="*/ 277585 h 1623332"/>
              <a:gd name="connsiteX118" fmla="*/ 526142 w 610507"/>
              <a:gd name="connsiteY118" fmla="*/ 285750 h 1623332"/>
              <a:gd name="connsiteX119" fmla="*/ 509814 w 610507"/>
              <a:gd name="connsiteY119" fmla="*/ 310243 h 1623332"/>
              <a:gd name="connsiteX120" fmla="*/ 504371 w 610507"/>
              <a:gd name="connsiteY120" fmla="*/ 318407 h 1623332"/>
              <a:gd name="connsiteX121" fmla="*/ 496207 w 610507"/>
              <a:gd name="connsiteY121" fmla="*/ 334735 h 1623332"/>
              <a:gd name="connsiteX122" fmla="*/ 488042 w 610507"/>
              <a:gd name="connsiteY122" fmla="*/ 342900 h 1623332"/>
              <a:gd name="connsiteX123" fmla="*/ 477157 w 610507"/>
              <a:gd name="connsiteY123" fmla="*/ 359228 h 1623332"/>
              <a:gd name="connsiteX124" fmla="*/ 474435 w 610507"/>
              <a:gd name="connsiteY124" fmla="*/ 367393 h 1623332"/>
              <a:gd name="connsiteX125" fmla="*/ 466271 w 610507"/>
              <a:gd name="connsiteY125" fmla="*/ 372835 h 1623332"/>
              <a:gd name="connsiteX126" fmla="*/ 449942 w 610507"/>
              <a:gd name="connsiteY126" fmla="*/ 391885 h 1623332"/>
              <a:gd name="connsiteX127" fmla="*/ 441778 w 610507"/>
              <a:gd name="connsiteY127" fmla="*/ 397328 h 1623332"/>
              <a:gd name="connsiteX128" fmla="*/ 439057 w 610507"/>
              <a:gd name="connsiteY128" fmla="*/ 405493 h 1623332"/>
              <a:gd name="connsiteX129" fmla="*/ 422728 w 610507"/>
              <a:gd name="connsiteY129" fmla="*/ 424543 h 1623332"/>
              <a:gd name="connsiteX130" fmla="*/ 417285 w 610507"/>
              <a:gd name="connsiteY130" fmla="*/ 432707 h 1623332"/>
              <a:gd name="connsiteX131" fmla="*/ 409121 w 610507"/>
              <a:gd name="connsiteY131" fmla="*/ 438150 h 1623332"/>
              <a:gd name="connsiteX132" fmla="*/ 395514 w 610507"/>
              <a:gd name="connsiteY132" fmla="*/ 454478 h 1623332"/>
              <a:gd name="connsiteX133" fmla="*/ 387350 w 610507"/>
              <a:gd name="connsiteY133" fmla="*/ 462643 h 1623332"/>
              <a:gd name="connsiteX134" fmla="*/ 376464 w 610507"/>
              <a:gd name="connsiteY134" fmla="*/ 478971 h 1623332"/>
              <a:gd name="connsiteX135" fmla="*/ 365578 w 610507"/>
              <a:gd name="connsiteY135" fmla="*/ 495300 h 1623332"/>
              <a:gd name="connsiteX136" fmla="*/ 360135 w 610507"/>
              <a:gd name="connsiteY136" fmla="*/ 503464 h 1623332"/>
              <a:gd name="connsiteX137" fmla="*/ 354692 w 610507"/>
              <a:gd name="connsiteY137" fmla="*/ 511628 h 1623332"/>
              <a:gd name="connsiteX138" fmla="*/ 335642 w 610507"/>
              <a:gd name="connsiteY138" fmla="*/ 536121 h 1623332"/>
              <a:gd name="connsiteX139" fmla="*/ 330200 w 610507"/>
              <a:gd name="connsiteY139" fmla="*/ 544285 h 1623332"/>
              <a:gd name="connsiteX140" fmla="*/ 324757 w 610507"/>
              <a:gd name="connsiteY140" fmla="*/ 555171 h 1623332"/>
              <a:gd name="connsiteX141" fmla="*/ 319314 w 610507"/>
              <a:gd name="connsiteY141" fmla="*/ 563335 h 1623332"/>
              <a:gd name="connsiteX142" fmla="*/ 316592 w 610507"/>
              <a:gd name="connsiteY142" fmla="*/ 571500 h 1623332"/>
              <a:gd name="connsiteX143" fmla="*/ 311150 w 610507"/>
              <a:gd name="connsiteY143" fmla="*/ 579664 h 1623332"/>
              <a:gd name="connsiteX144" fmla="*/ 302985 w 610507"/>
              <a:gd name="connsiteY144" fmla="*/ 595993 h 1623332"/>
              <a:gd name="connsiteX145" fmla="*/ 297542 w 610507"/>
              <a:gd name="connsiteY145" fmla="*/ 612321 h 1623332"/>
              <a:gd name="connsiteX146" fmla="*/ 286657 w 610507"/>
              <a:gd name="connsiteY146" fmla="*/ 636814 h 1623332"/>
              <a:gd name="connsiteX147" fmla="*/ 281214 w 610507"/>
              <a:gd name="connsiteY147" fmla="*/ 653143 h 1623332"/>
              <a:gd name="connsiteX148" fmla="*/ 275771 w 610507"/>
              <a:gd name="connsiteY148" fmla="*/ 680357 h 1623332"/>
              <a:gd name="connsiteX149" fmla="*/ 273050 w 610507"/>
              <a:gd name="connsiteY149" fmla="*/ 691243 h 1623332"/>
              <a:gd name="connsiteX150" fmla="*/ 270328 w 610507"/>
              <a:gd name="connsiteY150" fmla="*/ 713014 h 1623332"/>
              <a:gd name="connsiteX151" fmla="*/ 262164 w 610507"/>
              <a:gd name="connsiteY151" fmla="*/ 742950 h 1623332"/>
              <a:gd name="connsiteX152" fmla="*/ 256721 w 610507"/>
              <a:gd name="connsiteY152" fmla="*/ 764721 h 1623332"/>
              <a:gd name="connsiteX153" fmla="*/ 254000 w 610507"/>
              <a:gd name="connsiteY153" fmla="*/ 791935 h 1623332"/>
              <a:gd name="connsiteX154" fmla="*/ 251278 w 610507"/>
              <a:gd name="connsiteY154" fmla="*/ 802821 h 1623332"/>
              <a:gd name="connsiteX155" fmla="*/ 245835 w 610507"/>
              <a:gd name="connsiteY155" fmla="*/ 838200 h 1623332"/>
              <a:gd name="connsiteX156" fmla="*/ 243114 w 610507"/>
              <a:gd name="connsiteY156" fmla="*/ 865414 h 1623332"/>
              <a:gd name="connsiteX157" fmla="*/ 240392 w 610507"/>
              <a:gd name="connsiteY157" fmla="*/ 898071 h 1623332"/>
              <a:gd name="connsiteX158" fmla="*/ 234950 w 610507"/>
              <a:gd name="connsiteY158" fmla="*/ 930728 h 1623332"/>
              <a:gd name="connsiteX159" fmla="*/ 232228 w 610507"/>
              <a:gd name="connsiteY159" fmla="*/ 957943 h 1623332"/>
              <a:gd name="connsiteX160" fmla="*/ 229507 w 610507"/>
              <a:gd name="connsiteY160" fmla="*/ 968828 h 1623332"/>
              <a:gd name="connsiteX161" fmla="*/ 224064 w 610507"/>
              <a:gd name="connsiteY161" fmla="*/ 1012371 h 1623332"/>
              <a:gd name="connsiteX162" fmla="*/ 221342 w 610507"/>
              <a:gd name="connsiteY162" fmla="*/ 1023257 h 1623332"/>
              <a:gd name="connsiteX163" fmla="*/ 218621 w 610507"/>
              <a:gd name="connsiteY163" fmla="*/ 1039585 h 1623332"/>
              <a:gd name="connsiteX164" fmla="*/ 213178 w 610507"/>
              <a:gd name="connsiteY164" fmla="*/ 1094014 h 1623332"/>
              <a:gd name="connsiteX165" fmla="*/ 207735 w 610507"/>
              <a:gd name="connsiteY165" fmla="*/ 1115785 h 1623332"/>
              <a:gd name="connsiteX166" fmla="*/ 205014 w 610507"/>
              <a:gd name="connsiteY166" fmla="*/ 1140278 h 1623332"/>
              <a:gd name="connsiteX167" fmla="*/ 196850 w 610507"/>
              <a:gd name="connsiteY167" fmla="*/ 1178378 h 1623332"/>
              <a:gd name="connsiteX168" fmla="*/ 194128 w 610507"/>
              <a:gd name="connsiteY168" fmla="*/ 1205593 h 1623332"/>
              <a:gd name="connsiteX169" fmla="*/ 191407 w 610507"/>
              <a:gd name="connsiteY169" fmla="*/ 1216478 h 1623332"/>
              <a:gd name="connsiteX170" fmla="*/ 188685 w 610507"/>
              <a:gd name="connsiteY170" fmla="*/ 1232807 h 1623332"/>
              <a:gd name="connsiteX171" fmla="*/ 183242 w 610507"/>
              <a:gd name="connsiteY171" fmla="*/ 1295400 h 1623332"/>
              <a:gd name="connsiteX172" fmla="*/ 180521 w 610507"/>
              <a:gd name="connsiteY172" fmla="*/ 1303564 h 1623332"/>
              <a:gd name="connsiteX173" fmla="*/ 177800 w 610507"/>
              <a:gd name="connsiteY173" fmla="*/ 1338943 h 1623332"/>
              <a:gd name="connsiteX174" fmla="*/ 175078 w 610507"/>
              <a:gd name="connsiteY174" fmla="*/ 1352550 h 1623332"/>
              <a:gd name="connsiteX175" fmla="*/ 172357 w 610507"/>
              <a:gd name="connsiteY175" fmla="*/ 1368878 h 1623332"/>
              <a:gd name="connsiteX176" fmla="*/ 169635 w 610507"/>
              <a:gd name="connsiteY176" fmla="*/ 1401535 h 1623332"/>
              <a:gd name="connsiteX177" fmla="*/ 164192 w 610507"/>
              <a:gd name="connsiteY177" fmla="*/ 1431471 h 1623332"/>
              <a:gd name="connsiteX178" fmla="*/ 158750 w 610507"/>
              <a:gd name="connsiteY178" fmla="*/ 1494064 h 1623332"/>
              <a:gd name="connsiteX179" fmla="*/ 161471 w 610507"/>
              <a:gd name="connsiteY179" fmla="*/ 1524000 h 1623332"/>
              <a:gd name="connsiteX180" fmla="*/ 158750 w 610507"/>
              <a:gd name="connsiteY180" fmla="*/ 1534885 h 1623332"/>
              <a:gd name="connsiteX181" fmla="*/ 150585 w 610507"/>
              <a:gd name="connsiteY181" fmla="*/ 1537607 h 1623332"/>
              <a:gd name="connsiteX182" fmla="*/ 123371 w 610507"/>
              <a:gd name="connsiteY182" fmla="*/ 1548493 h 1623332"/>
              <a:gd name="connsiteX183" fmla="*/ 74385 w 610507"/>
              <a:gd name="connsiteY183" fmla="*/ 1575707 h 1623332"/>
              <a:gd name="connsiteX184" fmla="*/ 25400 w 610507"/>
              <a:gd name="connsiteY184" fmla="*/ 1605643 h 1623332"/>
              <a:gd name="connsiteX185" fmla="*/ 907 w 610507"/>
              <a:gd name="connsiteY185" fmla="*/ 1619250 h 1623332"/>
              <a:gd name="connsiteX0" fmla="*/ 907 w 602342"/>
              <a:gd name="connsiteY0" fmla="*/ 1586593 h 1612900"/>
              <a:gd name="connsiteX1" fmla="*/ 11792 w 602342"/>
              <a:gd name="connsiteY1" fmla="*/ 1537607 h 1612900"/>
              <a:gd name="connsiteX2" fmla="*/ 19956 w 602342"/>
              <a:gd name="connsiteY2" fmla="*/ 1475014 h 1612900"/>
              <a:gd name="connsiteX3" fmla="*/ 25399 w 602342"/>
              <a:gd name="connsiteY3" fmla="*/ 1450521 h 1612900"/>
              <a:gd name="connsiteX4" fmla="*/ 28120 w 602342"/>
              <a:gd name="connsiteY4" fmla="*/ 1428750 h 1612900"/>
              <a:gd name="connsiteX5" fmla="*/ 30842 w 602342"/>
              <a:gd name="connsiteY5" fmla="*/ 1417864 h 1612900"/>
              <a:gd name="connsiteX6" fmla="*/ 33563 w 602342"/>
              <a:gd name="connsiteY6" fmla="*/ 1401535 h 1612900"/>
              <a:gd name="connsiteX7" fmla="*/ 36285 w 602342"/>
              <a:gd name="connsiteY7" fmla="*/ 1377043 h 1612900"/>
              <a:gd name="connsiteX8" fmla="*/ 39006 w 602342"/>
              <a:gd name="connsiteY8" fmla="*/ 1363435 h 1612900"/>
              <a:gd name="connsiteX9" fmla="*/ 41727 w 602342"/>
              <a:gd name="connsiteY9" fmla="*/ 1347107 h 1612900"/>
              <a:gd name="connsiteX10" fmla="*/ 47170 w 602342"/>
              <a:gd name="connsiteY10" fmla="*/ 1322614 h 1612900"/>
              <a:gd name="connsiteX11" fmla="*/ 52613 w 602342"/>
              <a:gd name="connsiteY11" fmla="*/ 1295400 h 1612900"/>
              <a:gd name="connsiteX12" fmla="*/ 58056 w 602342"/>
              <a:gd name="connsiteY12" fmla="*/ 1249135 h 1612900"/>
              <a:gd name="connsiteX13" fmla="*/ 63499 w 602342"/>
              <a:gd name="connsiteY13" fmla="*/ 1221921 h 1612900"/>
              <a:gd name="connsiteX14" fmla="*/ 68942 w 602342"/>
              <a:gd name="connsiteY14" fmla="*/ 1183821 h 1612900"/>
              <a:gd name="connsiteX15" fmla="*/ 74385 w 602342"/>
              <a:gd name="connsiteY15" fmla="*/ 1126671 h 1612900"/>
              <a:gd name="connsiteX16" fmla="*/ 77106 w 602342"/>
              <a:gd name="connsiteY16" fmla="*/ 1115785 h 1612900"/>
              <a:gd name="connsiteX17" fmla="*/ 82549 w 602342"/>
              <a:gd name="connsiteY17" fmla="*/ 1061357 h 1612900"/>
              <a:gd name="connsiteX18" fmla="*/ 85270 w 602342"/>
              <a:gd name="connsiteY18" fmla="*/ 1050471 h 1612900"/>
              <a:gd name="connsiteX19" fmla="*/ 87992 w 602342"/>
              <a:gd name="connsiteY19" fmla="*/ 1036864 h 1612900"/>
              <a:gd name="connsiteX20" fmla="*/ 93435 w 602342"/>
              <a:gd name="connsiteY20" fmla="*/ 1012371 h 1612900"/>
              <a:gd name="connsiteX21" fmla="*/ 98877 w 602342"/>
              <a:gd name="connsiteY21" fmla="*/ 974271 h 1612900"/>
              <a:gd name="connsiteX22" fmla="*/ 104320 w 602342"/>
              <a:gd name="connsiteY22" fmla="*/ 952500 h 1612900"/>
              <a:gd name="connsiteX23" fmla="*/ 107042 w 602342"/>
              <a:gd name="connsiteY23" fmla="*/ 941614 h 1612900"/>
              <a:gd name="connsiteX24" fmla="*/ 109763 w 602342"/>
              <a:gd name="connsiteY24" fmla="*/ 911678 h 1612900"/>
              <a:gd name="connsiteX25" fmla="*/ 112485 w 602342"/>
              <a:gd name="connsiteY25" fmla="*/ 892628 h 1612900"/>
              <a:gd name="connsiteX26" fmla="*/ 109763 w 602342"/>
              <a:gd name="connsiteY26" fmla="*/ 821871 h 1612900"/>
              <a:gd name="connsiteX27" fmla="*/ 115206 w 602342"/>
              <a:gd name="connsiteY27" fmla="*/ 742950 h 1612900"/>
              <a:gd name="connsiteX28" fmla="*/ 117927 w 602342"/>
              <a:gd name="connsiteY28" fmla="*/ 732064 h 1612900"/>
              <a:gd name="connsiteX29" fmla="*/ 120649 w 602342"/>
              <a:gd name="connsiteY29" fmla="*/ 696685 h 1612900"/>
              <a:gd name="connsiteX30" fmla="*/ 123370 w 602342"/>
              <a:gd name="connsiteY30" fmla="*/ 683078 h 1612900"/>
              <a:gd name="connsiteX31" fmla="*/ 126092 w 602342"/>
              <a:gd name="connsiteY31" fmla="*/ 666750 h 1612900"/>
              <a:gd name="connsiteX32" fmla="*/ 128813 w 602342"/>
              <a:gd name="connsiteY32" fmla="*/ 653143 h 1612900"/>
              <a:gd name="connsiteX33" fmla="*/ 131535 w 602342"/>
              <a:gd name="connsiteY33" fmla="*/ 628650 h 1612900"/>
              <a:gd name="connsiteX34" fmla="*/ 136977 w 602342"/>
              <a:gd name="connsiteY34" fmla="*/ 606878 h 1612900"/>
              <a:gd name="connsiteX35" fmla="*/ 139699 w 602342"/>
              <a:gd name="connsiteY35" fmla="*/ 595993 h 1612900"/>
              <a:gd name="connsiteX36" fmla="*/ 142420 w 602342"/>
              <a:gd name="connsiteY36" fmla="*/ 587828 h 1612900"/>
              <a:gd name="connsiteX37" fmla="*/ 145142 w 602342"/>
              <a:gd name="connsiteY37" fmla="*/ 571500 h 1612900"/>
              <a:gd name="connsiteX38" fmla="*/ 150585 w 602342"/>
              <a:gd name="connsiteY38" fmla="*/ 555171 h 1612900"/>
              <a:gd name="connsiteX39" fmla="*/ 153306 w 602342"/>
              <a:gd name="connsiteY39" fmla="*/ 547007 h 1612900"/>
              <a:gd name="connsiteX40" fmla="*/ 158749 w 602342"/>
              <a:gd name="connsiteY40" fmla="*/ 538843 h 1612900"/>
              <a:gd name="connsiteX41" fmla="*/ 166913 w 602342"/>
              <a:gd name="connsiteY41" fmla="*/ 519793 h 1612900"/>
              <a:gd name="connsiteX42" fmla="*/ 177799 w 602342"/>
              <a:gd name="connsiteY42" fmla="*/ 495300 h 1612900"/>
              <a:gd name="connsiteX43" fmla="*/ 183242 w 602342"/>
              <a:gd name="connsiteY43" fmla="*/ 478971 h 1612900"/>
              <a:gd name="connsiteX44" fmla="*/ 199570 w 602342"/>
              <a:gd name="connsiteY44" fmla="*/ 454478 h 1612900"/>
              <a:gd name="connsiteX45" fmla="*/ 205013 w 602342"/>
              <a:gd name="connsiteY45" fmla="*/ 446314 h 1612900"/>
              <a:gd name="connsiteX46" fmla="*/ 210456 w 602342"/>
              <a:gd name="connsiteY46" fmla="*/ 438150 h 1612900"/>
              <a:gd name="connsiteX47" fmla="*/ 218620 w 602342"/>
              <a:gd name="connsiteY47" fmla="*/ 429985 h 1612900"/>
              <a:gd name="connsiteX48" fmla="*/ 226785 w 602342"/>
              <a:gd name="connsiteY48" fmla="*/ 419100 h 1612900"/>
              <a:gd name="connsiteX49" fmla="*/ 232227 w 602342"/>
              <a:gd name="connsiteY49" fmla="*/ 410935 h 1612900"/>
              <a:gd name="connsiteX50" fmla="*/ 240392 w 602342"/>
              <a:gd name="connsiteY50" fmla="*/ 402771 h 1612900"/>
              <a:gd name="connsiteX51" fmla="*/ 251277 w 602342"/>
              <a:gd name="connsiteY51" fmla="*/ 386443 h 1612900"/>
              <a:gd name="connsiteX52" fmla="*/ 267606 w 602342"/>
              <a:gd name="connsiteY52" fmla="*/ 370114 h 1612900"/>
              <a:gd name="connsiteX53" fmla="*/ 289377 w 602342"/>
              <a:gd name="connsiteY53" fmla="*/ 348343 h 1612900"/>
              <a:gd name="connsiteX54" fmla="*/ 302985 w 602342"/>
              <a:gd name="connsiteY54" fmla="*/ 329293 h 1612900"/>
              <a:gd name="connsiteX55" fmla="*/ 311149 w 602342"/>
              <a:gd name="connsiteY55" fmla="*/ 321128 h 1612900"/>
              <a:gd name="connsiteX56" fmla="*/ 316592 w 602342"/>
              <a:gd name="connsiteY56" fmla="*/ 312964 h 1612900"/>
              <a:gd name="connsiteX57" fmla="*/ 324756 w 602342"/>
              <a:gd name="connsiteY57" fmla="*/ 304800 h 1612900"/>
              <a:gd name="connsiteX58" fmla="*/ 330199 w 602342"/>
              <a:gd name="connsiteY58" fmla="*/ 296635 h 1612900"/>
              <a:gd name="connsiteX59" fmla="*/ 338363 w 602342"/>
              <a:gd name="connsiteY59" fmla="*/ 291193 h 1612900"/>
              <a:gd name="connsiteX60" fmla="*/ 349249 w 602342"/>
              <a:gd name="connsiteY60" fmla="*/ 274864 h 1612900"/>
              <a:gd name="connsiteX61" fmla="*/ 351970 w 602342"/>
              <a:gd name="connsiteY61" fmla="*/ 266700 h 1612900"/>
              <a:gd name="connsiteX62" fmla="*/ 360135 w 602342"/>
              <a:gd name="connsiteY62" fmla="*/ 261257 h 1612900"/>
              <a:gd name="connsiteX63" fmla="*/ 371020 w 602342"/>
              <a:gd name="connsiteY63" fmla="*/ 242207 h 1612900"/>
              <a:gd name="connsiteX64" fmla="*/ 376463 w 602342"/>
              <a:gd name="connsiteY64" fmla="*/ 234043 h 1612900"/>
              <a:gd name="connsiteX65" fmla="*/ 379185 w 602342"/>
              <a:gd name="connsiteY65" fmla="*/ 225878 h 1612900"/>
              <a:gd name="connsiteX66" fmla="*/ 387349 w 602342"/>
              <a:gd name="connsiteY66" fmla="*/ 217714 h 1612900"/>
              <a:gd name="connsiteX67" fmla="*/ 390070 w 602342"/>
              <a:gd name="connsiteY67" fmla="*/ 206828 h 1612900"/>
              <a:gd name="connsiteX68" fmla="*/ 395513 w 602342"/>
              <a:gd name="connsiteY68" fmla="*/ 198664 h 1612900"/>
              <a:gd name="connsiteX69" fmla="*/ 400956 w 602342"/>
              <a:gd name="connsiteY69" fmla="*/ 187778 h 1612900"/>
              <a:gd name="connsiteX70" fmla="*/ 411842 w 602342"/>
              <a:gd name="connsiteY70" fmla="*/ 171450 h 1612900"/>
              <a:gd name="connsiteX71" fmla="*/ 422727 w 602342"/>
              <a:gd name="connsiteY71" fmla="*/ 149678 h 1612900"/>
              <a:gd name="connsiteX72" fmla="*/ 428170 w 602342"/>
              <a:gd name="connsiteY72" fmla="*/ 136071 h 1612900"/>
              <a:gd name="connsiteX73" fmla="*/ 439056 w 602342"/>
              <a:gd name="connsiteY73" fmla="*/ 117021 h 1612900"/>
              <a:gd name="connsiteX74" fmla="*/ 441777 w 602342"/>
              <a:gd name="connsiteY74" fmla="*/ 108857 h 1612900"/>
              <a:gd name="connsiteX75" fmla="*/ 444499 w 602342"/>
              <a:gd name="connsiteY75" fmla="*/ 97971 h 1612900"/>
              <a:gd name="connsiteX76" fmla="*/ 449942 w 602342"/>
              <a:gd name="connsiteY76" fmla="*/ 87085 h 1612900"/>
              <a:gd name="connsiteX77" fmla="*/ 458106 w 602342"/>
              <a:gd name="connsiteY77" fmla="*/ 68035 h 1612900"/>
              <a:gd name="connsiteX78" fmla="*/ 460827 w 602342"/>
              <a:gd name="connsiteY78" fmla="*/ 54428 h 1612900"/>
              <a:gd name="connsiteX79" fmla="*/ 466270 w 602342"/>
              <a:gd name="connsiteY79" fmla="*/ 24493 h 1612900"/>
              <a:gd name="connsiteX80" fmla="*/ 471713 w 602342"/>
              <a:gd name="connsiteY80" fmla="*/ 8164 h 1612900"/>
              <a:gd name="connsiteX81" fmla="*/ 474435 w 602342"/>
              <a:gd name="connsiteY81" fmla="*/ 0 h 1612900"/>
              <a:gd name="connsiteX82" fmla="*/ 479877 w 602342"/>
              <a:gd name="connsiteY82" fmla="*/ 8164 h 1612900"/>
              <a:gd name="connsiteX83" fmla="*/ 485320 w 602342"/>
              <a:gd name="connsiteY83" fmla="*/ 38100 h 1612900"/>
              <a:gd name="connsiteX84" fmla="*/ 493485 w 602342"/>
              <a:gd name="connsiteY84" fmla="*/ 29935 h 1612900"/>
              <a:gd name="connsiteX85" fmla="*/ 498927 w 602342"/>
              <a:gd name="connsiteY85" fmla="*/ 19050 h 1612900"/>
              <a:gd name="connsiteX86" fmla="*/ 507092 w 602342"/>
              <a:gd name="connsiteY86" fmla="*/ 13607 h 1612900"/>
              <a:gd name="connsiteX87" fmla="*/ 509813 w 602342"/>
              <a:gd name="connsiteY87" fmla="*/ 2721 h 1612900"/>
              <a:gd name="connsiteX88" fmla="*/ 517977 w 602342"/>
              <a:gd name="connsiteY88" fmla="*/ 19050 h 1612900"/>
              <a:gd name="connsiteX89" fmla="*/ 515256 w 602342"/>
              <a:gd name="connsiteY89" fmla="*/ 57150 h 1612900"/>
              <a:gd name="connsiteX90" fmla="*/ 515256 w 602342"/>
              <a:gd name="connsiteY90" fmla="*/ 81643 h 1612900"/>
              <a:gd name="connsiteX91" fmla="*/ 539749 w 602342"/>
              <a:gd name="connsiteY91" fmla="*/ 54428 h 1612900"/>
              <a:gd name="connsiteX92" fmla="*/ 550635 w 602342"/>
              <a:gd name="connsiteY92" fmla="*/ 38100 h 1612900"/>
              <a:gd name="connsiteX93" fmla="*/ 556077 w 602342"/>
              <a:gd name="connsiteY93" fmla="*/ 27214 h 1612900"/>
              <a:gd name="connsiteX94" fmla="*/ 564242 w 602342"/>
              <a:gd name="connsiteY94" fmla="*/ 19050 h 1612900"/>
              <a:gd name="connsiteX95" fmla="*/ 566963 w 602342"/>
              <a:gd name="connsiteY95" fmla="*/ 29935 h 1612900"/>
              <a:gd name="connsiteX96" fmla="*/ 561520 w 602342"/>
              <a:gd name="connsiteY96" fmla="*/ 57150 h 1612900"/>
              <a:gd name="connsiteX97" fmla="*/ 558799 w 602342"/>
              <a:gd name="connsiteY97" fmla="*/ 73478 h 1612900"/>
              <a:gd name="connsiteX98" fmla="*/ 556077 w 602342"/>
              <a:gd name="connsiteY98" fmla="*/ 87085 h 1612900"/>
              <a:gd name="connsiteX99" fmla="*/ 561520 w 602342"/>
              <a:gd name="connsiteY99" fmla="*/ 95250 h 1612900"/>
              <a:gd name="connsiteX100" fmla="*/ 569685 w 602342"/>
              <a:gd name="connsiteY100" fmla="*/ 87085 h 1612900"/>
              <a:gd name="connsiteX101" fmla="*/ 580570 w 602342"/>
              <a:gd name="connsiteY101" fmla="*/ 68035 h 1612900"/>
              <a:gd name="connsiteX102" fmla="*/ 588735 w 602342"/>
              <a:gd name="connsiteY102" fmla="*/ 59871 h 1612900"/>
              <a:gd name="connsiteX103" fmla="*/ 594177 w 602342"/>
              <a:gd name="connsiteY103" fmla="*/ 43543 h 1612900"/>
              <a:gd name="connsiteX104" fmla="*/ 602342 w 602342"/>
              <a:gd name="connsiteY104" fmla="*/ 27214 h 1612900"/>
              <a:gd name="connsiteX105" fmla="*/ 599620 w 602342"/>
              <a:gd name="connsiteY105" fmla="*/ 76200 h 1612900"/>
              <a:gd name="connsiteX106" fmla="*/ 591456 w 602342"/>
              <a:gd name="connsiteY106" fmla="*/ 100693 h 1612900"/>
              <a:gd name="connsiteX107" fmla="*/ 583292 w 602342"/>
              <a:gd name="connsiteY107" fmla="*/ 130628 h 1612900"/>
              <a:gd name="connsiteX108" fmla="*/ 575127 w 602342"/>
              <a:gd name="connsiteY108" fmla="*/ 149678 h 1612900"/>
              <a:gd name="connsiteX109" fmla="*/ 569685 w 602342"/>
              <a:gd name="connsiteY109" fmla="*/ 166007 h 1612900"/>
              <a:gd name="connsiteX110" fmla="*/ 566963 w 602342"/>
              <a:gd name="connsiteY110" fmla="*/ 174171 h 1612900"/>
              <a:gd name="connsiteX111" fmla="*/ 564242 w 602342"/>
              <a:gd name="connsiteY111" fmla="*/ 190500 h 1612900"/>
              <a:gd name="connsiteX112" fmla="*/ 558799 w 602342"/>
              <a:gd name="connsiteY112" fmla="*/ 206828 h 1612900"/>
              <a:gd name="connsiteX113" fmla="*/ 556077 w 602342"/>
              <a:gd name="connsiteY113" fmla="*/ 214993 h 1612900"/>
              <a:gd name="connsiteX114" fmla="*/ 547913 w 602342"/>
              <a:gd name="connsiteY114" fmla="*/ 234043 h 1612900"/>
              <a:gd name="connsiteX115" fmla="*/ 545192 w 602342"/>
              <a:gd name="connsiteY115" fmla="*/ 242207 h 1612900"/>
              <a:gd name="connsiteX116" fmla="*/ 534306 w 602342"/>
              <a:gd name="connsiteY116" fmla="*/ 261257 h 1612900"/>
              <a:gd name="connsiteX117" fmla="*/ 526142 w 602342"/>
              <a:gd name="connsiteY117" fmla="*/ 277585 h 1612900"/>
              <a:gd name="connsiteX118" fmla="*/ 517977 w 602342"/>
              <a:gd name="connsiteY118" fmla="*/ 285750 h 1612900"/>
              <a:gd name="connsiteX119" fmla="*/ 501649 w 602342"/>
              <a:gd name="connsiteY119" fmla="*/ 310243 h 1612900"/>
              <a:gd name="connsiteX120" fmla="*/ 496206 w 602342"/>
              <a:gd name="connsiteY120" fmla="*/ 318407 h 1612900"/>
              <a:gd name="connsiteX121" fmla="*/ 488042 w 602342"/>
              <a:gd name="connsiteY121" fmla="*/ 334735 h 1612900"/>
              <a:gd name="connsiteX122" fmla="*/ 479877 w 602342"/>
              <a:gd name="connsiteY122" fmla="*/ 342900 h 1612900"/>
              <a:gd name="connsiteX123" fmla="*/ 468992 w 602342"/>
              <a:gd name="connsiteY123" fmla="*/ 359228 h 1612900"/>
              <a:gd name="connsiteX124" fmla="*/ 466270 w 602342"/>
              <a:gd name="connsiteY124" fmla="*/ 367393 h 1612900"/>
              <a:gd name="connsiteX125" fmla="*/ 458106 w 602342"/>
              <a:gd name="connsiteY125" fmla="*/ 372835 h 1612900"/>
              <a:gd name="connsiteX126" fmla="*/ 441777 w 602342"/>
              <a:gd name="connsiteY126" fmla="*/ 391885 h 1612900"/>
              <a:gd name="connsiteX127" fmla="*/ 433613 w 602342"/>
              <a:gd name="connsiteY127" fmla="*/ 397328 h 1612900"/>
              <a:gd name="connsiteX128" fmla="*/ 430892 w 602342"/>
              <a:gd name="connsiteY128" fmla="*/ 405493 h 1612900"/>
              <a:gd name="connsiteX129" fmla="*/ 414563 w 602342"/>
              <a:gd name="connsiteY129" fmla="*/ 424543 h 1612900"/>
              <a:gd name="connsiteX130" fmla="*/ 409120 w 602342"/>
              <a:gd name="connsiteY130" fmla="*/ 432707 h 1612900"/>
              <a:gd name="connsiteX131" fmla="*/ 400956 w 602342"/>
              <a:gd name="connsiteY131" fmla="*/ 438150 h 1612900"/>
              <a:gd name="connsiteX132" fmla="*/ 387349 w 602342"/>
              <a:gd name="connsiteY132" fmla="*/ 454478 h 1612900"/>
              <a:gd name="connsiteX133" fmla="*/ 379185 w 602342"/>
              <a:gd name="connsiteY133" fmla="*/ 462643 h 1612900"/>
              <a:gd name="connsiteX134" fmla="*/ 368299 w 602342"/>
              <a:gd name="connsiteY134" fmla="*/ 478971 h 1612900"/>
              <a:gd name="connsiteX135" fmla="*/ 357413 w 602342"/>
              <a:gd name="connsiteY135" fmla="*/ 495300 h 1612900"/>
              <a:gd name="connsiteX136" fmla="*/ 351970 w 602342"/>
              <a:gd name="connsiteY136" fmla="*/ 503464 h 1612900"/>
              <a:gd name="connsiteX137" fmla="*/ 346527 w 602342"/>
              <a:gd name="connsiteY137" fmla="*/ 511628 h 1612900"/>
              <a:gd name="connsiteX138" fmla="*/ 327477 w 602342"/>
              <a:gd name="connsiteY138" fmla="*/ 536121 h 1612900"/>
              <a:gd name="connsiteX139" fmla="*/ 322035 w 602342"/>
              <a:gd name="connsiteY139" fmla="*/ 544285 h 1612900"/>
              <a:gd name="connsiteX140" fmla="*/ 316592 w 602342"/>
              <a:gd name="connsiteY140" fmla="*/ 555171 h 1612900"/>
              <a:gd name="connsiteX141" fmla="*/ 311149 w 602342"/>
              <a:gd name="connsiteY141" fmla="*/ 563335 h 1612900"/>
              <a:gd name="connsiteX142" fmla="*/ 308427 w 602342"/>
              <a:gd name="connsiteY142" fmla="*/ 571500 h 1612900"/>
              <a:gd name="connsiteX143" fmla="*/ 302985 w 602342"/>
              <a:gd name="connsiteY143" fmla="*/ 579664 h 1612900"/>
              <a:gd name="connsiteX144" fmla="*/ 294820 w 602342"/>
              <a:gd name="connsiteY144" fmla="*/ 595993 h 1612900"/>
              <a:gd name="connsiteX145" fmla="*/ 289377 w 602342"/>
              <a:gd name="connsiteY145" fmla="*/ 612321 h 1612900"/>
              <a:gd name="connsiteX146" fmla="*/ 278492 w 602342"/>
              <a:gd name="connsiteY146" fmla="*/ 636814 h 1612900"/>
              <a:gd name="connsiteX147" fmla="*/ 273049 w 602342"/>
              <a:gd name="connsiteY147" fmla="*/ 653143 h 1612900"/>
              <a:gd name="connsiteX148" fmla="*/ 267606 w 602342"/>
              <a:gd name="connsiteY148" fmla="*/ 680357 h 1612900"/>
              <a:gd name="connsiteX149" fmla="*/ 264885 w 602342"/>
              <a:gd name="connsiteY149" fmla="*/ 691243 h 1612900"/>
              <a:gd name="connsiteX150" fmla="*/ 262163 w 602342"/>
              <a:gd name="connsiteY150" fmla="*/ 713014 h 1612900"/>
              <a:gd name="connsiteX151" fmla="*/ 253999 w 602342"/>
              <a:gd name="connsiteY151" fmla="*/ 742950 h 1612900"/>
              <a:gd name="connsiteX152" fmla="*/ 248556 w 602342"/>
              <a:gd name="connsiteY152" fmla="*/ 764721 h 1612900"/>
              <a:gd name="connsiteX153" fmla="*/ 245835 w 602342"/>
              <a:gd name="connsiteY153" fmla="*/ 791935 h 1612900"/>
              <a:gd name="connsiteX154" fmla="*/ 243113 w 602342"/>
              <a:gd name="connsiteY154" fmla="*/ 802821 h 1612900"/>
              <a:gd name="connsiteX155" fmla="*/ 237670 w 602342"/>
              <a:gd name="connsiteY155" fmla="*/ 838200 h 1612900"/>
              <a:gd name="connsiteX156" fmla="*/ 234949 w 602342"/>
              <a:gd name="connsiteY156" fmla="*/ 865414 h 1612900"/>
              <a:gd name="connsiteX157" fmla="*/ 232227 w 602342"/>
              <a:gd name="connsiteY157" fmla="*/ 898071 h 1612900"/>
              <a:gd name="connsiteX158" fmla="*/ 226785 w 602342"/>
              <a:gd name="connsiteY158" fmla="*/ 930728 h 1612900"/>
              <a:gd name="connsiteX159" fmla="*/ 224063 w 602342"/>
              <a:gd name="connsiteY159" fmla="*/ 957943 h 1612900"/>
              <a:gd name="connsiteX160" fmla="*/ 221342 w 602342"/>
              <a:gd name="connsiteY160" fmla="*/ 968828 h 1612900"/>
              <a:gd name="connsiteX161" fmla="*/ 215899 w 602342"/>
              <a:gd name="connsiteY161" fmla="*/ 1012371 h 1612900"/>
              <a:gd name="connsiteX162" fmla="*/ 213177 w 602342"/>
              <a:gd name="connsiteY162" fmla="*/ 1023257 h 1612900"/>
              <a:gd name="connsiteX163" fmla="*/ 210456 w 602342"/>
              <a:gd name="connsiteY163" fmla="*/ 1039585 h 1612900"/>
              <a:gd name="connsiteX164" fmla="*/ 205013 w 602342"/>
              <a:gd name="connsiteY164" fmla="*/ 1094014 h 1612900"/>
              <a:gd name="connsiteX165" fmla="*/ 199570 w 602342"/>
              <a:gd name="connsiteY165" fmla="*/ 1115785 h 1612900"/>
              <a:gd name="connsiteX166" fmla="*/ 196849 w 602342"/>
              <a:gd name="connsiteY166" fmla="*/ 1140278 h 1612900"/>
              <a:gd name="connsiteX167" fmla="*/ 188685 w 602342"/>
              <a:gd name="connsiteY167" fmla="*/ 1178378 h 1612900"/>
              <a:gd name="connsiteX168" fmla="*/ 185963 w 602342"/>
              <a:gd name="connsiteY168" fmla="*/ 1205593 h 1612900"/>
              <a:gd name="connsiteX169" fmla="*/ 183242 w 602342"/>
              <a:gd name="connsiteY169" fmla="*/ 1216478 h 1612900"/>
              <a:gd name="connsiteX170" fmla="*/ 180520 w 602342"/>
              <a:gd name="connsiteY170" fmla="*/ 1232807 h 1612900"/>
              <a:gd name="connsiteX171" fmla="*/ 175077 w 602342"/>
              <a:gd name="connsiteY171" fmla="*/ 1295400 h 1612900"/>
              <a:gd name="connsiteX172" fmla="*/ 172356 w 602342"/>
              <a:gd name="connsiteY172" fmla="*/ 1303564 h 1612900"/>
              <a:gd name="connsiteX173" fmla="*/ 169635 w 602342"/>
              <a:gd name="connsiteY173" fmla="*/ 1338943 h 1612900"/>
              <a:gd name="connsiteX174" fmla="*/ 166913 w 602342"/>
              <a:gd name="connsiteY174" fmla="*/ 1352550 h 1612900"/>
              <a:gd name="connsiteX175" fmla="*/ 164192 w 602342"/>
              <a:gd name="connsiteY175" fmla="*/ 1368878 h 1612900"/>
              <a:gd name="connsiteX176" fmla="*/ 161470 w 602342"/>
              <a:gd name="connsiteY176" fmla="*/ 1401535 h 1612900"/>
              <a:gd name="connsiteX177" fmla="*/ 156027 w 602342"/>
              <a:gd name="connsiteY177" fmla="*/ 1431471 h 1612900"/>
              <a:gd name="connsiteX178" fmla="*/ 150585 w 602342"/>
              <a:gd name="connsiteY178" fmla="*/ 1494064 h 1612900"/>
              <a:gd name="connsiteX179" fmla="*/ 153306 w 602342"/>
              <a:gd name="connsiteY179" fmla="*/ 1524000 h 1612900"/>
              <a:gd name="connsiteX180" fmla="*/ 150585 w 602342"/>
              <a:gd name="connsiteY180" fmla="*/ 1534885 h 1612900"/>
              <a:gd name="connsiteX181" fmla="*/ 142420 w 602342"/>
              <a:gd name="connsiteY181" fmla="*/ 1537607 h 1612900"/>
              <a:gd name="connsiteX182" fmla="*/ 115206 w 602342"/>
              <a:gd name="connsiteY182" fmla="*/ 1548493 h 1612900"/>
              <a:gd name="connsiteX183" fmla="*/ 66220 w 602342"/>
              <a:gd name="connsiteY183" fmla="*/ 1575707 h 1612900"/>
              <a:gd name="connsiteX184" fmla="*/ 17235 w 602342"/>
              <a:gd name="connsiteY184" fmla="*/ 1605643 h 1612900"/>
              <a:gd name="connsiteX185" fmla="*/ 907 w 602342"/>
              <a:gd name="connsiteY185" fmla="*/ 1586593 h 1612900"/>
              <a:gd name="connsiteX0" fmla="*/ 907 w 602342"/>
              <a:gd name="connsiteY0" fmla="*/ 1586593 h 1590675"/>
              <a:gd name="connsiteX1" fmla="*/ 11792 w 602342"/>
              <a:gd name="connsiteY1" fmla="*/ 1537607 h 1590675"/>
              <a:gd name="connsiteX2" fmla="*/ 19956 w 602342"/>
              <a:gd name="connsiteY2" fmla="*/ 1475014 h 1590675"/>
              <a:gd name="connsiteX3" fmla="*/ 25399 w 602342"/>
              <a:gd name="connsiteY3" fmla="*/ 1450521 h 1590675"/>
              <a:gd name="connsiteX4" fmla="*/ 28120 w 602342"/>
              <a:gd name="connsiteY4" fmla="*/ 1428750 h 1590675"/>
              <a:gd name="connsiteX5" fmla="*/ 30842 w 602342"/>
              <a:gd name="connsiteY5" fmla="*/ 1417864 h 1590675"/>
              <a:gd name="connsiteX6" fmla="*/ 33563 w 602342"/>
              <a:gd name="connsiteY6" fmla="*/ 1401535 h 1590675"/>
              <a:gd name="connsiteX7" fmla="*/ 36285 w 602342"/>
              <a:gd name="connsiteY7" fmla="*/ 1377043 h 1590675"/>
              <a:gd name="connsiteX8" fmla="*/ 39006 w 602342"/>
              <a:gd name="connsiteY8" fmla="*/ 1363435 h 1590675"/>
              <a:gd name="connsiteX9" fmla="*/ 41727 w 602342"/>
              <a:gd name="connsiteY9" fmla="*/ 1347107 h 1590675"/>
              <a:gd name="connsiteX10" fmla="*/ 47170 w 602342"/>
              <a:gd name="connsiteY10" fmla="*/ 1322614 h 1590675"/>
              <a:gd name="connsiteX11" fmla="*/ 52613 w 602342"/>
              <a:gd name="connsiteY11" fmla="*/ 1295400 h 1590675"/>
              <a:gd name="connsiteX12" fmla="*/ 58056 w 602342"/>
              <a:gd name="connsiteY12" fmla="*/ 1249135 h 1590675"/>
              <a:gd name="connsiteX13" fmla="*/ 63499 w 602342"/>
              <a:gd name="connsiteY13" fmla="*/ 1221921 h 1590675"/>
              <a:gd name="connsiteX14" fmla="*/ 68942 w 602342"/>
              <a:gd name="connsiteY14" fmla="*/ 1183821 h 1590675"/>
              <a:gd name="connsiteX15" fmla="*/ 74385 w 602342"/>
              <a:gd name="connsiteY15" fmla="*/ 1126671 h 1590675"/>
              <a:gd name="connsiteX16" fmla="*/ 77106 w 602342"/>
              <a:gd name="connsiteY16" fmla="*/ 1115785 h 1590675"/>
              <a:gd name="connsiteX17" fmla="*/ 82549 w 602342"/>
              <a:gd name="connsiteY17" fmla="*/ 1061357 h 1590675"/>
              <a:gd name="connsiteX18" fmla="*/ 85270 w 602342"/>
              <a:gd name="connsiteY18" fmla="*/ 1050471 h 1590675"/>
              <a:gd name="connsiteX19" fmla="*/ 87992 w 602342"/>
              <a:gd name="connsiteY19" fmla="*/ 1036864 h 1590675"/>
              <a:gd name="connsiteX20" fmla="*/ 93435 w 602342"/>
              <a:gd name="connsiteY20" fmla="*/ 1012371 h 1590675"/>
              <a:gd name="connsiteX21" fmla="*/ 98877 w 602342"/>
              <a:gd name="connsiteY21" fmla="*/ 974271 h 1590675"/>
              <a:gd name="connsiteX22" fmla="*/ 104320 w 602342"/>
              <a:gd name="connsiteY22" fmla="*/ 952500 h 1590675"/>
              <a:gd name="connsiteX23" fmla="*/ 107042 w 602342"/>
              <a:gd name="connsiteY23" fmla="*/ 941614 h 1590675"/>
              <a:gd name="connsiteX24" fmla="*/ 109763 w 602342"/>
              <a:gd name="connsiteY24" fmla="*/ 911678 h 1590675"/>
              <a:gd name="connsiteX25" fmla="*/ 112485 w 602342"/>
              <a:gd name="connsiteY25" fmla="*/ 892628 h 1590675"/>
              <a:gd name="connsiteX26" fmla="*/ 109763 w 602342"/>
              <a:gd name="connsiteY26" fmla="*/ 821871 h 1590675"/>
              <a:gd name="connsiteX27" fmla="*/ 115206 w 602342"/>
              <a:gd name="connsiteY27" fmla="*/ 742950 h 1590675"/>
              <a:gd name="connsiteX28" fmla="*/ 117927 w 602342"/>
              <a:gd name="connsiteY28" fmla="*/ 732064 h 1590675"/>
              <a:gd name="connsiteX29" fmla="*/ 120649 w 602342"/>
              <a:gd name="connsiteY29" fmla="*/ 696685 h 1590675"/>
              <a:gd name="connsiteX30" fmla="*/ 123370 w 602342"/>
              <a:gd name="connsiteY30" fmla="*/ 683078 h 1590675"/>
              <a:gd name="connsiteX31" fmla="*/ 126092 w 602342"/>
              <a:gd name="connsiteY31" fmla="*/ 666750 h 1590675"/>
              <a:gd name="connsiteX32" fmla="*/ 128813 w 602342"/>
              <a:gd name="connsiteY32" fmla="*/ 653143 h 1590675"/>
              <a:gd name="connsiteX33" fmla="*/ 131535 w 602342"/>
              <a:gd name="connsiteY33" fmla="*/ 628650 h 1590675"/>
              <a:gd name="connsiteX34" fmla="*/ 136977 w 602342"/>
              <a:gd name="connsiteY34" fmla="*/ 606878 h 1590675"/>
              <a:gd name="connsiteX35" fmla="*/ 139699 w 602342"/>
              <a:gd name="connsiteY35" fmla="*/ 595993 h 1590675"/>
              <a:gd name="connsiteX36" fmla="*/ 142420 w 602342"/>
              <a:gd name="connsiteY36" fmla="*/ 587828 h 1590675"/>
              <a:gd name="connsiteX37" fmla="*/ 145142 w 602342"/>
              <a:gd name="connsiteY37" fmla="*/ 571500 h 1590675"/>
              <a:gd name="connsiteX38" fmla="*/ 150585 w 602342"/>
              <a:gd name="connsiteY38" fmla="*/ 555171 h 1590675"/>
              <a:gd name="connsiteX39" fmla="*/ 153306 w 602342"/>
              <a:gd name="connsiteY39" fmla="*/ 547007 h 1590675"/>
              <a:gd name="connsiteX40" fmla="*/ 158749 w 602342"/>
              <a:gd name="connsiteY40" fmla="*/ 538843 h 1590675"/>
              <a:gd name="connsiteX41" fmla="*/ 166913 w 602342"/>
              <a:gd name="connsiteY41" fmla="*/ 519793 h 1590675"/>
              <a:gd name="connsiteX42" fmla="*/ 177799 w 602342"/>
              <a:gd name="connsiteY42" fmla="*/ 495300 h 1590675"/>
              <a:gd name="connsiteX43" fmla="*/ 183242 w 602342"/>
              <a:gd name="connsiteY43" fmla="*/ 478971 h 1590675"/>
              <a:gd name="connsiteX44" fmla="*/ 199570 w 602342"/>
              <a:gd name="connsiteY44" fmla="*/ 454478 h 1590675"/>
              <a:gd name="connsiteX45" fmla="*/ 205013 w 602342"/>
              <a:gd name="connsiteY45" fmla="*/ 446314 h 1590675"/>
              <a:gd name="connsiteX46" fmla="*/ 210456 w 602342"/>
              <a:gd name="connsiteY46" fmla="*/ 438150 h 1590675"/>
              <a:gd name="connsiteX47" fmla="*/ 218620 w 602342"/>
              <a:gd name="connsiteY47" fmla="*/ 429985 h 1590675"/>
              <a:gd name="connsiteX48" fmla="*/ 226785 w 602342"/>
              <a:gd name="connsiteY48" fmla="*/ 419100 h 1590675"/>
              <a:gd name="connsiteX49" fmla="*/ 232227 w 602342"/>
              <a:gd name="connsiteY49" fmla="*/ 410935 h 1590675"/>
              <a:gd name="connsiteX50" fmla="*/ 240392 w 602342"/>
              <a:gd name="connsiteY50" fmla="*/ 402771 h 1590675"/>
              <a:gd name="connsiteX51" fmla="*/ 251277 w 602342"/>
              <a:gd name="connsiteY51" fmla="*/ 386443 h 1590675"/>
              <a:gd name="connsiteX52" fmla="*/ 267606 w 602342"/>
              <a:gd name="connsiteY52" fmla="*/ 370114 h 1590675"/>
              <a:gd name="connsiteX53" fmla="*/ 289377 w 602342"/>
              <a:gd name="connsiteY53" fmla="*/ 348343 h 1590675"/>
              <a:gd name="connsiteX54" fmla="*/ 302985 w 602342"/>
              <a:gd name="connsiteY54" fmla="*/ 329293 h 1590675"/>
              <a:gd name="connsiteX55" fmla="*/ 311149 w 602342"/>
              <a:gd name="connsiteY55" fmla="*/ 321128 h 1590675"/>
              <a:gd name="connsiteX56" fmla="*/ 316592 w 602342"/>
              <a:gd name="connsiteY56" fmla="*/ 312964 h 1590675"/>
              <a:gd name="connsiteX57" fmla="*/ 324756 w 602342"/>
              <a:gd name="connsiteY57" fmla="*/ 304800 h 1590675"/>
              <a:gd name="connsiteX58" fmla="*/ 330199 w 602342"/>
              <a:gd name="connsiteY58" fmla="*/ 296635 h 1590675"/>
              <a:gd name="connsiteX59" fmla="*/ 338363 w 602342"/>
              <a:gd name="connsiteY59" fmla="*/ 291193 h 1590675"/>
              <a:gd name="connsiteX60" fmla="*/ 349249 w 602342"/>
              <a:gd name="connsiteY60" fmla="*/ 274864 h 1590675"/>
              <a:gd name="connsiteX61" fmla="*/ 351970 w 602342"/>
              <a:gd name="connsiteY61" fmla="*/ 266700 h 1590675"/>
              <a:gd name="connsiteX62" fmla="*/ 360135 w 602342"/>
              <a:gd name="connsiteY62" fmla="*/ 261257 h 1590675"/>
              <a:gd name="connsiteX63" fmla="*/ 371020 w 602342"/>
              <a:gd name="connsiteY63" fmla="*/ 242207 h 1590675"/>
              <a:gd name="connsiteX64" fmla="*/ 376463 w 602342"/>
              <a:gd name="connsiteY64" fmla="*/ 234043 h 1590675"/>
              <a:gd name="connsiteX65" fmla="*/ 379185 w 602342"/>
              <a:gd name="connsiteY65" fmla="*/ 225878 h 1590675"/>
              <a:gd name="connsiteX66" fmla="*/ 387349 w 602342"/>
              <a:gd name="connsiteY66" fmla="*/ 217714 h 1590675"/>
              <a:gd name="connsiteX67" fmla="*/ 390070 w 602342"/>
              <a:gd name="connsiteY67" fmla="*/ 206828 h 1590675"/>
              <a:gd name="connsiteX68" fmla="*/ 395513 w 602342"/>
              <a:gd name="connsiteY68" fmla="*/ 198664 h 1590675"/>
              <a:gd name="connsiteX69" fmla="*/ 400956 w 602342"/>
              <a:gd name="connsiteY69" fmla="*/ 187778 h 1590675"/>
              <a:gd name="connsiteX70" fmla="*/ 411842 w 602342"/>
              <a:gd name="connsiteY70" fmla="*/ 171450 h 1590675"/>
              <a:gd name="connsiteX71" fmla="*/ 422727 w 602342"/>
              <a:gd name="connsiteY71" fmla="*/ 149678 h 1590675"/>
              <a:gd name="connsiteX72" fmla="*/ 428170 w 602342"/>
              <a:gd name="connsiteY72" fmla="*/ 136071 h 1590675"/>
              <a:gd name="connsiteX73" fmla="*/ 439056 w 602342"/>
              <a:gd name="connsiteY73" fmla="*/ 117021 h 1590675"/>
              <a:gd name="connsiteX74" fmla="*/ 441777 w 602342"/>
              <a:gd name="connsiteY74" fmla="*/ 108857 h 1590675"/>
              <a:gd name="connsiteX75" fmla="*/ 444499 w 602342"/>
              <a:gd name="connsiteY75" fmla="*/ 97971 h 1590675"/>
              <a:gd name="connsiteX76" fmla="*/ 449942 w 602342"/>
              <a:gd name="connsiteY76" fmla="*/ 87085 h 1590675"/>
              <a:gd name="connsiteX77" fmla="*/ 458106 w 602342"/>
              <a:gd name="connsiteY77" fmla="*/ 68035 h 1590675"/>
              <a:gd name="connsiteX78" fmla="*/ 460827 w 602342"/>
              <a:gd name="connsiteY78" fmla="*/ 54428 h 1590675"/>
              <a:gd name="connsiteX79" fmla="*/ 466270 w 602342"/>
              <a:gd name="connsiteY79" fmla="*/ 24493 h 1590675"/>
              <a:gd name="connsiteX80" fmla="*/ 471713 w 602342"/>
              <a:gd name="connsiteY80" fmla="*/ 8164 h 1590675"/>
              <a:gd name="connsiteX81" fmla="*/ 474435 w 602342"/>
              <a:gd name="connsiteY81" fmla="*/ 0 h 1590675"/>
              <a:gd name="connsiteX82" fmla="*/ 479877 w 602342"/>
              <a:gd name="connsiteY82" fmla="*/ 8164 h 1590675"/>
              <a:gd name="connsiteX83" fmla="*/ 485320 w 602342"/>
              <a:gd name="connsiteY83" fmla="*/ 38100 h 1590675"/>
              <a:gd name="connsiteX84" fmla="*/ 493485 w 602342"/>
              <a:gd name="connsiteY84" fmla="*/ 29935 h 1590675"/>
              <a:gd name="connsiteX85" fmla="*/ 498927 w 602342"/>
              <a:gd name="connsiteY85" fmla="*/ 19050 h 1590675"/>
              <a:gd name="connsiteX86" fmla="*/ 507092 w 602342"/>
              <a:gd name="connsiteY86" fmla="*/ 13607 h 1590675"/>
              <a:gd name="connsiteX87" fmla="*/ 509813 w 602342"/>
              <a:gd name="connsiteY87" fmla="*/ 2721 h 1590675"/>
              <a:gd name="connsiteX88" fmla="*/ 517977 w 602342"/>
              <a:gd name="connsiteY88" fmla="*/ 19050 h 1590675"/>
              <a:gd name="connsiteX89" fmla="*/ 515256 w 602342"/>
              <a:gd name="connsiteY89" fmla="*/ 57150 h 1590675"/>
              <a:gd name="connsiteX90" fmla="*/ 515256 w 602342"/>
              <a:gd name="connsiteY90" fmla="*/ 81643 h 1590675"/>
              <a:gd name="connsiteX91" fmla="*/ 539749 w 602342"/>
              <a:gd name="connsiteY91" fmla="*/ 54428 h 1590675"/>
              <a:gd name="connsiteX92" fmla="*/ 550635 w 602342"/>
              <a:gd name="connsiteY92" fmla="*/ 38100 h 1590675"/>
              <a:gd name="connsiteX93" fmla="*/ 556077 w 602342"/>
              <a:gd name="connsiteY93" fmla="*/ 27214 h 1590675"/>
              <a:gd name="connsiteX94" fmla="*/ 564242 w 602342"/>
              <a:gd name="connsiteY94" fmla="*/ 19050 h 1590675"/>
              <a:gd name="connsiteX95" fmla="*/ 566963 w 602342"/>
              <a:gd name="connsiteY95" fmla="*/ 29935 h 1590675"/>
              <a:gd name="connsiteX96" fmla="*/ 561520 w 602342"/>
              <a:gd name="connsiteY96" fmla="*/ 57150 h 1590675"/>
              <a:gd name="connsiteX97" fmla="*/ 558799 w 602342"/>
              <a:gd name="connsiteY97" fmla="*/ 73478 h 1590675"/>
              <a:gd name="connsiteX98" fmla="*/ 556077 w 602342"/>
              <a:gd name="connsiteY98" fmla="*/ 87085 h 1590675"/>
              <a:gd name="connsiteX99" fmla="*/ 561520 w 602342"/>
              <a:gd name="connsiteY99" fmla="*/ 95250 h 1590675"/>
              <a:gd name="connsiteX100" fmla="*/ 569685 w 602342"/>
              <a:gd name="connsiteY100" fmla="*/ 87085 h 1590675"/>
              <a:gd name="connsiteX101" fmla="*/ 580570 w 602342"/>
              <a:gd name="connsiteY101" fmla="*/ 68035 h 1590675"/>
              <a:gd name="connsiteX102" fmla="*/ 588735 w 602342"/>
              <a:gd name="connsiteY102" fmla="*/ 59871 h 1590675"/>
              <a:gd name="connsiteX103" fmla="*/ 594177 w 602342"/>
              <a:gd name="connsiteY103" fmla="*/ 43543 h 1590675"/>
              <a:gd name="connsiteX104" fmla="*/ 602342 w 602342"/>
              <a:gd name="connsiteY104" fmla="*/ 27214 h 1590675"/>
              <a:gd name="connsiteX105" fmla="*/ 599620 w 602342"/>
              <a:gd name="connsiteY105" fmla="*/ 76200 h 1590675"/>
              <a:gd name="connsiteX106" fmla="*/ 591456 w 602342"/>
              <a:gd name="connsiteY106" fmla="*/ 100693 h 1590675"/>
              <a:gd name="connsiteX107" fmla="*/ 583292 w 602342"/>
              <a:gd name="connsiteY107" fmla="*/ 130628 h 1590675"/>
              <a:gd name="connsiteX108" fmla="*/ 575127 w 602342"/>
              <a:gd name="connsiteY108" fmla="*/ 149678 h 1590675"/>
              <a:gd name="connsiteX109" fmla="*/ 569685 w 602342"/>
              <a:gd name="connsiteY109" fmla="*/ 166007 h 1590675"/>
              <a:gd name="connsiteX110" fmla="*/ 566963 w 602342"/>
              <a:gd name="connsiteY110" fmla="*/ 174171 h 1590675"/>
              <a:gd name="connsiteX111" fmla="*/ 564242 w 602342"/>
              <a:gd name="connsiteY111" fmla="*/ 190500 h 1590675"/>
              <a:gd name="connsiteX112" fmla="*/ 558799 w 602342"/>
              <a:gd name="connsiteY112" fmla="*/ 206828 h 1590675"/>
              <a:gd name="connsiteX113" fmla="*/ 556077 w 602342"/>
              <a:gd name="connsiteY113" fmla="*/ 214993 h 1590675"/>
              <a:gd name="connsiteX114" fmla="*/ 547913 w 602342"/>
              <a:gd name="connsiteY114" fmla="*/ 234043 h 1590675"/>
              <a:gd name="connsiteX115" fmla="*/ 545192 w 602342"/>
              <a:gd name="connsiteY115" fmla="*/ 242207 h 1590675"/>
              <a:gd name="connsiteX116" fmla="*/ 534306 w 602342"/>
              <a:gd name="connsiteY116" fmla="*/ 261257 h 1590675"/>
              <a:gd name="connsiteX117" fmla="*/ 526142 w 602342"/>
              <a:gd name="connsiteY117" fmla="*/ 277585 h 1590675"/>
              <a:gd name="connsiteX118" fmla="*/ 517977 w 602342"/>
              <a:gd name="connsiteY118" fmla="*/ 285750 h 1590675"/>
              <a:gd name="connsiteX119" fmla="*/ 501649 w 602342"/>
              <a:gd name="connsiteY119" fmla="*/ 310243 h 1590675"/>
              <a:gd name="connsiteX120" fmla="*/ 496206 w 602342"/>
              <a:gd name="connsiteY120" fmla="*/ 318407 h 1590675"/>
              <a:gd name="connsiteX121" fmla="*/ 488042 w 602342"/>
              <a:gd name="connsiteY121" fmla="*/ 334735 h 1590675"/>
              <a:gd name="connsiteX122" fmla="*/ 479877 w 602342"/>
              <a:gd name="connsiteY122" fmla="*/ 342900 h 1590675"/>
              <a:gd name="connsiteX123" fmla="*/ 468992 w 602342"/>
              <a:gd name="connsiteY123" fmla="*/ 359228 h 1590675"/>
              <a:gd name="connsiteX124" fmla="*/ 466270 w 602342"/>
              <a:gd name="connsiteY124" fmla="*/ 367393 h 1590675"/>
              <a:gd name="connsiteX125" fmla="*/ 458106 w 602342"/>
              <a:gd name="connsiteY125" fmla="*/ 372835 h 1590675"/>
              <a:gd name="connsiteX126" fmla="*/ 441777 w 602342"/>
              <a:gd name="connsiteY126" fmla="*/ 391885 h 1590675"/>
              <a:gd name="connsiteX127" fmla="*/ 433613 w 602342"/>
              <a:gd name="connsiteY127" fmla="*/ 397328 h 1590675"/>
              <a:gd name="connsiteX128" fmla="*/ 430892 w 602342"/>
              <a:gd name="connsiteY128" fmla="*/ 405493 h 1590675"/>
              <a:gd name="connsiteX129" fmla="*/ 414563 w 602342"/>
              <a:gd name="connsiteY129" fmla="*/ 424543 h 1590675"/>
              <a:gd name="connsiteX130" fmla="*/ 409120 w 602342"/>
              <a:gd name="connsiteY130" fmla="*/ 432707 h 1590675"/>
              <a:gd name="connsiteX131" fmla="*/ 400956 w 602342"/>
              <a:gd name="connsiteY131" fmla="*/ 438150 h 1590675"/>
              <a:gd name="connsiteX132" fmla="*/ 387349 w 602342"/>
              <a:gd name="connsiteY132" fmla="*/ 454478 h 1590675"/>
              <a:gd name="connsiteX133" fmla="*/ 379185 w 602342"/>
              <a:gd name="connsiteY133" fmla="*/ 462643 h 1590675"/>
              <a:gd name="connsiteX134" fmla="*/ 368299 w 602342"/>
              <a:gd name="connsiteY134" fmla="*/ 478971 h 1590675"/>
              <a:gd name="connsiteX135" fmla="*/ 357413 w 602342"/>
              <a:gd name="connsiteY135" fmla="*/ 495300 h 1590675"/>
              <a:gd name="connsiteX136" fmla="*/ 351970 w 602342"/>
              <a:gd name="connsiteY136" fmla="*/ 503464 h 1590675"/>
              <a:gd name="connsiteX137" fmla="*/ 346527 w 602342"/>
              <a:gd name="connsiteY137" fmla="*/ 511628 h 1590675"/>
              <a:gd name="connsiteX138" fmla="*/ 327477 w 602342"/>
              <a:gd name="connsiteY138" fmla="*/ 536121 h 1590675"/>
              <a:gd name="connsiteX139" fmla="*/ 322035 w 602342"/>
              <a:gd name="connsiteY139" fmla="*/ 544285 h 1590675"/>
              <a:gd name="connsiteX140" fmla="*/ 316592 w 602342"/>
              <a:gd name="connsiteY140" fmla="*/ 555171 h 1590675"/>
              <a:gd name="connsiteX141" fmla="*/ 311149 w 602342"/>
              <a:gd name="connsiteY141" fmla="*/ 563335 h 1590675"/>
              <a:gd name="connsiteX142" fmla="*/ 308427 w 602342"/>
              <a:gd name="connsiteY142" fmla="*/ 571500 h 1590675"/>
              <a:gd name="connsiteX143" fmla="*/ 302985 w 602342"/>
              <a:gd name="connsiteY143" fmla="*/ 579664 h 1590675"/>
              <a:gd name="connsiteX144" fmla="*/ 294820 w 602342"/>
              <a:gd name="connsiteY144" fmla="*/ 595993 h 1590675"/>
              <a:gd name="connsiteX145" fmla="*/ 289377 w 602342"/>
              <a:gd name="connsiteY145" fmla="*/ 612321 h 1590675"/>
              <a:gd name="connsiteX146" fmla="*/ 278492 w 602342"/>
              <a:gd name="connsiteY146" fmla="*/ 636814 h 1590675"/>
              <a:gd name="connsiteX147" fmla="*/ 273049 w 602342"/>
              <a:gd name="connsiteY147" fmla="*/ 653143 h 1590675"/>
              <a:gd name="connsiteX148" fmla="*/ 267606 w 602342"/>
              <a:gd name="connsiteY148" fmla="*/ 680357 h 1590675"/>
              <a:gd name="connsiteX149" fmla="*/ 264885 w 602342"/>
              <a:gd name="connsiteY149" fmla="*/ 691243 h 1590675"/>
              <a:gd name="connsiteX150" fmla="*/ 262163 w 602342"/>
              <a:gd name="connsiteY150" fmla="*/ 713014 h 1590675"/>
              <a:gd name="connsiteX151" fmla="*/ 253999 w 602342"/>
              <a:gd name="connsiteY151" fmla="*/ 742950 h 1590675"/>
              <a:gd name="connsiteX152" fmla="*/ 248556 w 602342"/>
              <a:gd name="connsiteY152" fmla="*/ 764721 h 1590675"/>
              <a:gd name="connsiteX153" fmla="*/ 245835 w 602342"/>
              <a:gd name="connsiteY153" fmla="*/ 791935 h 1590675"/>
              <a:gd name="connsiteX154" fmla="*/ 243113 w 602342"/>
              <a:gd name="connsiteY154" fmla="*/ 802821 h 1590675"/>
              <a:gd name="connsiteX155" fmla="*/ 237670 w 602342"/>
              <a:gd name="connsiteY155" fmla="*/ 838200 h 1590675"/>
              <a:gd name="connsiteX156" fmla="*/ 234949 w 602342"/>
              <a:gd name="connsiteY156" fmla="*/ 865414 h 1590675"/>
              <a:gd name="connsiteX157" fmla="*/ 232227 w 602342"/>
              <a:gd name="connsiteY157" fmla="*/ 898071 h 1590675"/>
              <a:gd name="connsiteX158" fmla="*/ 226785 w 602342"/>
              <a:gd name="connsiteY158" fmla="*/ 930728 h 1590675"/>
              <a:gd name="connsiteX159" fmla="*/ 224063 w 602342"/>
              <a:gd name="connsiteY159" fmla="*/ 957943 h 1590675"/>
              <a:gd name="connsiteX160" fmla="*/ 221342 w 602342"/>
              <a:gd name="connsiteY160" fmla="*/ 968828 h 1590675"/>
              <a:gd name="connsiteX161" fmla="*/ 215899 w 602342"/>
              <a:gd name="connsiteY161" fmla="*/ 1012371 h 1590675"/>
              <a:gd name="connsiteX162" fmla="*/ 213177 w 602342"/>
              <a:gd name="connsiteY162" fmla="*/ 1023257 h 1590675"/>
              <a:gd name="connsiteX163" fmla="*/ 210456 w 602342"/>
              <a:gd name="connsiteY163" fmla="*/ 1039585 h 1590675"/>
              <a:gd name="connsiteX164" fmla="*/ 205013 w 602342"/>
              <a:gd name="connsiteY164" fmla="*/ 1094014 h 1590675"/>
              <a:gd name="connsiteX165" fmla="*/ 199570 w 602342"/>
              <a:gd name="connsiteY165" fmla="*/ 1115785 h 1590675"/>
              <a:gd name="connsiteX166" fmla="*/ 196849 w 602342"/>
              <a:gd name="connsiteY166" fmla="*/ 1140278 h 1590675"/>
              <a:gd name="connsiteX167" fmla="*/ 188685 w 602342"/>
              <a:gd name="connsiteY167" fmla="*/ 1178378 h 1590675"/>
              <a:gd name="connsiteX168" fmla="*/ 185963 w 602342"/>
              <a:gd name="connsiteY168" fmla="*/ 1205593 h 1590675"/>
              <a:gd name="connsiteX169" fmla="*/ 183242 w 602342"/>
              <a:gd name="connsiteY169" fmla="*/ 1216478 h 1590675"/>
              <a:gd name="connsiteX170" fmla="*/ 180520 w 602342"/>
              <a:gd name="connsiteY170" fmla="*/ 1232807 h 1590675"/>
              <a:gd name="connsiteX171" fmla="*/ 175077 w 602342"/>
              <a:gd name="connsiteY171" fmla="*/ 1295400 h 1590675"/>
              <a:gd name="connsiteX172" fmla="*/ 172356 w 602342"/>
              <a:gd name="connsiteY172" fmla="*/ 1303564 h 1590675"/>
              <a:gd name="connsiteX173" fmla="*/ 169635 w 602342"/>
              <a:gd name="connsiteY173" fmla="*/ 1338943 h 1590675"/>
              <a:gd name="connsiteX174" fmla="*/ 166913 w 602342"/>
              <a:gd name="connsiteY174" fmla="*/ 1352550 h 1590675"/>
              <a:gd name="connsiteX175" fmla="*/ 164192 w 602342"/>
              <a:gd name="connsiteY175" fmla="*/ 1368878 h 1590675"/>
              <a:gd name="connsiteX176" fmla="*/ 161470 w 602342"/>
              <a:gd name="connsiteY176" fmla="*/ 1401535 h 1590675"/>
              <a:gd name="connsiteX177" fmla="*/ 156027 w 602342"/>
              <a:gd name="connsiteY177" fmla="*/ 1431471 h 1590675"/>
              <a:gd name="connsiteX178" fmla="*/ 150585 w 602342"/>
              <a:gd name="connsiteY178" fmla="*/ 1494064 h 1590675"/>
              <a:gd name="connsiteX179" fmla="*/ 153306 w 602342"/>
              <a:gd name="connsiteY179" fmla="*/ 1524000 h 1590675"/>
              <a:gd name="connsiteX180" fmla="*/ 150585 w 602342"/>
              <a:gd name="connsiteY180" fmla="*/ 1534885 h 1590675"/>
              <a:gd name="connsiteX181" fmla="*/ 142420 w 602342"/>
              <a:gd name="connsiteY181" fmla="*/ 1537607 h 1590675"/>
              <a:gd name="connsiteX182" fmla="*/ 115206 w 602342"/>
              <a:gd name="connsiteY182" fmla="*/ 1548493 h 1590675"/>
              <a:gd name="connsiteX183" fmla="*/ 66220 w 602342"/>
              <a:gd name="connsiteY183" fmla="*/ 1575707 h 1590675"/>
              <a:gd name="connsiteX184" fmla="*/ 22677 w 602342"/>
              <a:gd name="connsiteY184" fmla="*/ 1567543 h 1590675"/>
              <a:gd name="connsiteX185" fmla="*/ 907 w 602342"/>
              <a:gd name="connsiteY185" fmla="*/ 1586593 h 1590675"/>
              <a:gd name="connsiteX0" fmla="*/ 907 w 602342"/>
              <a:gd name="connsiteY0" fmla="*/ 1586593 h 1590675"/>
              <a:gd name="connsiteX1" fmla="*/ 11792 w 602342"/>
              <a:gd name="connsiteY1" fmla="*/ 1537607 h 1590675"/>
              <a:gd name="connsiteX2" fmla="*/ 19956 w 602342"/>
              <a:gd name="connsiteY2" fmla="*/ 1475014 h 1590675"/>
              <a:gd name="connsiteX3" fmla="*/ 25399 w 602342"/>
              <a:gd name="connsiteY3" fmla="*/ 1450521 h 1590675"/>
              <a:gd name="connsiteX4" fmla="*/ 28120 w 602342"/>
              <a:gd name="connsiteY4" fmla="*/ 1428750 h 1590675"/>
              <a:gd name="connsiteX5" fmla="*/ 30842 w 602342"/>
              <a:gd name="connsiteY5" fmla="*/ 1417864 h 1590675"/>
              <a:gd name="connsiteX6" fmla="*/ 33563 w 602342"/>
              <a:gd name="connsiteY6" fmla="*/ 1401535 h 1590675"/>
              <a:gd name="connsiteX7" fmla="*/ 36285 w 602342"/>
              <a:gd name="connsiteY7" fmla="*/ 1377043 h 1590675"/>
              <a:gd name="connsiteX8" fmla="*/ 39006 w 602342"/>
              <a:gd name="connsiteY8" fmla="*/ 1363435 h 1590675"/>
              <a:gd name="connsiteX9" fmla="*/ 41727 w 602342"/>
              <a:gd name="connsiteY9" fmla="*/ 1347107 h 1590675"/>
              <a:gd name="connsiteX10" fmla="*/ 47170 w 602342"/>
              <a:gd name="connsiteY10" fmla="*/ 1322614 h 1590675"/>
              <a:gd name="connsiteX11" fmla="*/ 52613 w 602342"/>
              <a:gd name="connsiteY11" fmla="*/ 1295400 h 1590675"/>
              <a:gd name="connsiteX12" fmla="*/ 58056 w 602342"/>
              <a:gd name="connsiteY12" fmla="*/ 1249135 h 1590675"/>
              <a:gd name="connsiteX13" fmla="*/ 63499 w 602342"/>
              <a:gd name="connsiteY13" fmla="*/ 1221921 h 1590675"/>
              <a:gd name="connsiteX14" fmla="*/ 68942 w 602342"/>
              <a:gd name="connsiteY14" fmla="*/ 1183821 h 1590675"/>
              <a:gd name="connsiteX15" fmla="*/ 74385 w 602342"/>
              <a:gd name="connsiteY15" fmla="*/ 1126671 h 1590675"/>
              <a:gd name="connsiteX16" fmla="*/ 77106 w 602342"/>
              <a:gd name="connsiteY16" fmla="*/ 1115785 h 1590675"/>
              <a:gd name="connsiteX17" fmla="*/ 82549 w 602342"/>
              <a:gd name="connsiteY17" fmla="*/ 1061357 h 1590675"/>
              <a:gd name="connsiteX18" fmla="*/ 85270 w 602342"/>
              <a:gd name="connsiteY18" fmla="*/ 1050471 h 1590675"/>
              <a:gd name="connsiteX19" fmla="*/ 87992 w 602342"/>
              <a:gd name="connsiteY19" fmla="*/ 1036864 h 1590675"/>
              <a:gd name="connsiteX20" fmla="*/ 93435 w 602342"/>
              <a:gd name="connsiteY20" fmla="*/ 1012371 h 1590675"/>
              <a:gd name="connsiteX21" fmla="*/ 98877 w 602342"/>
              <a:gd name="connsiteY21" fmla="*/ 974271 h 1590675"/>
              <a:gd name="connsiteX22" fmla="*/ 104320 w 602342"/>
              <a:gd name="connsiteY22" fmla="*/ 952500 h 1590675"/>
              <a:gd name="connsiteX23" fmla="*/ 107042 w 602342"/>
              <a:gd name="connsiteY23" fmla="*/ 941614 h 1590675"/>
              <a:gd name="connsiteX24" fmla="*/ 109763 w 602342"/>
              <a:gd name="connsiteY24" fmla="*/ 911678 h 1590675"/>
              <a:gd name="connsiteX25" fmla="*/ 112485 w 602342"/>
              <a:gd name="connsiteY25" fmla="*/ 892628 h 1590675"/>
              <a:gd name="connsiteX26" fmla="*/ 109763 w 602342"/>
              <a:gd name="connsiteY26" fmla="*/ 821871 h 1590675"/>
              <a:gd name="connsiteX27" fmla="*/ 115206 w 602342"/>
              <a:gd name="connsiteY27" fmla="*/ 742950 h 1590675"/>
              <a:gd name="connsiteX28" fmla="*/ 117927 w 602342"/>
              <a:gd name="connsiteY28" fmla="*/ 732064 h 1590675"/>
              <a:gd name="connsiteX29" fmla="*/ 120649 w 602342"/>
              <a:gd name="connsiteY29" fmla="*/ 696685 h 1590675"/>
              <a:gd name="connsiteX30" fmla="*/ 123370 w 602342"/>
              <a:gd name="connsiteY30" fmla="*/ 683078 h 1590675"/>
              <a:gd name="connsiteX31" fmla="*/ 126092 w 602342"/>
              <a:gd name="connsiteY31" fmla="*/ 666750 h 1590675"/>
              <a:gd name="connsiteX32" fmla="*/ 128813 w 602342"/>
              <a:gd name="connsiteY32" fmla="*/ 653143 h 1590675"/>
              <a:gd name="connsiteX33" fmla="*/ 131535 w 602342"/>
              <a:gd name="connsiteY33" fmla="*/ 628650 h 1590675"/>
              <a:gd name="connsiteX34" fmla="*/ 136977 w 602342"/>
              <a:gd name="connsiteY34" fmla="*/ 606878 h 1590675"/>
              <a:gd name="connsiteX35" fmla="*/ 139699 w 602342"/>
              <a:gd name="connsiteY35" fmla="*/ 595993 h 1590675"/>
              <a:gd name="connsiteX36" fmla="*/ 142420 w 602342"/>
              <a:gd name="connsiteY36" fmla="*/ 587828 h 1590675"/>
              <a:gd name="connsiteX37" fmla="*/ 145142 w 602342"/>
              <a:gd name="connsiteY37" fmla="*/ 571500 h 1590675"/>
              <a:gd name="connsiteX38" fmla="*/ 150585 w 602342"/>
              <a:gd name="connsiteY38" fmla="*/ 555171 h 1590675"/>
              <a:gd name="connsiteX39" fmla="*/ 153306 w 602342"/>
              <a:gd name="connsiteY39" fmla="*/ 547007 h 1590675"/>
              <a:gd name="connsiteX40" fmla="*/ 158749 w 602342"/>
              <a:gd name="connsiteY40" fmla="*/ 538843 h 1590675"/>
              <a:gd name="connsiteX41" fmla="*/ 166913 w 602342"/>
              <a:gd name="connsiteY41" fmla="*/ 519793 h 1590675"/>
              <a:gd name="connsiteX42" fmla="*/ 177799 w 602342"/>
              <a:gd name="connsiteY42" fmla="*/ 495300 h 1590675"/>
              <a:gd name="connsiteX43" fmla="*/ 183242 w 602342"/>
              <a:gd name="connsiteY43" fmla="*/ 478971 h 1590675"/>
              <a:gd name="connsiteX44" fmla="*/ 199570 w 602342"/>
              <a:gd name="connsiteY44" fmla="*/ 454478 h 1590675"/>
              <a:gd name="connsiteX45" fmla="*/ 205013 w 602342"/>
              <a:gd name="connsiteY45" fmla="*/ 446314 h 1590675"/>
              <a:gd name="connsiteX46" fmla="*/ 210456 w 602342"/>
              <a:gd name="connsiteY46" fmla="*/ 438150 h 1590675"/>
              <a:gd name="connsiteX47" fmla="*/ 218620 w 602342"/>
              <a:gd name="connsiteY47" fmla="*/ 429985 h 1590675"/>
              <a:gd name="connsiteX48" fmla="*/ 226785 w 602342"/>
              <a:gd name="connsiteY48" fmla="*/ 419100 h 1590675"/>
              <a:gd name="connsiteX49" fmla="*/ 232227 w 602342"/>
              <a:gd name="connsiteY49" fmla="*/ 410935 h 1590675"/>
              <a:gd name="connsiteX50" fmla="*/ 240392 w 602342"/>
              <a:gd name="connsiteY50" fmla="*/ 402771 h 1590675"/>
              <a:gd name="connsiteX51" fmla="*/ 251277 w 602342"/>
              <a:gd name="connsiteY51" fmla="*/ 386443 h 1590675"/>
              <a:gd name="connsiteX52" fmla="*/ 267606 w 602342"/>
              <a:gd name="connsiteY52" fmla="*/ 370114 h 1590675"/>
              <a:gd name="connsiteX53" fmla="*/ 289377 w 602342"/>
              <a:gd name="connsiteY53" fmla="*/ 348343 h 1590675"/>
              <a:gd name="connsiteX54" fmla="*/ 302985 w 602342"/>
              <a:gd name="connsiteY54" fmla="*/ 329293 h 1590675"/>
              <a:gd name="connsiteX55" fmla="*/ 311149 w 602342"/>
              <a:gd name="connsiteY55" fmla="*/ 321128 h 1590675"/>
              <a:gd name="connsiteX56" fmla="*/ 316592 w 602342"/>
              <a:gd name="connsiteY56" fmla="*/ 312964 h 1590675"/>
              <a:gd name="connsiteX57" fmla="*/ 324756 w 602342"/>
              <a:gd name="connsiteY57" fmla="*/ 304800 h 1590675"/>
              <a:gd name="connsiteX58" fmla="*/ 330199 w 602342"/>
              <a:gd name="connsiteY58" fmla="*/ 296635 h 1590675"/>
              <a:gd name="connsiteX59" fmla="*/ 338363 w 602342"/>
              <a:gd name="connsiteY59" fmla="*/ 291193 h 1590675"/>
              <a:gd name="connsiteX60" fmla="*/ 349249 w 602342"/>
              <a:gd name="connsiteY60" fmla="*/ 274864 h 1590675"/>
              <a:gd name="connsiteX61" fmla="*/ 351970 w 602342"/>
              <a:gd name="connsiteY61" fmla="*/ 266700 h 1590675"/>
              <a:gd name="connsiteX62" fmla="*/ 360135 w 602342"/>
              <a:gd name="connsiteY62" fmla="*/ 261257 h 1590675"/>
              <a:gd name="connsiteX63" fmla="*/ 371020 w 602342"/>
              <a:gd name="connsiteY63" fmla="*/ 242207 h 1590675"/>
              <a:gd name="connsiteX64" fmla="*/ 376463 w 602342"/>
              <a:gd name="connsiteY64" fmla="*/ 234043 h 1590675"/>
              <a:gd name="connsiteX65" fmla="*/ 379185 w 602342"/>
              <a:gd name="connsiteY65" fmla="*/ 225878 h 1590675"/>
              <a:gd name="connsiteX66" fmla="*/ 387349 w 602342"/>
              <a:gd name="connsiteY66" fmla="*/ 217714 h 1590675"/>
              <a:gd name="connsiteX67" fmla="*/ 390070 w 602342"/>
              <a:gd name="connsiteY67" fmla="*/ 206828 h 1590675"/>
              <a:gd name="connsiteX68" fmla="*/ 395513 w 602342"/>
              <a:gd name="connsiteY68" fmla="*/ 198664 h 1590675"/>
              <a:gd name="connsiteX69" fmla="*/ 400956 w 602342"/>
              <a:gd name="connsiteY69" fmla="*/ 187778 h 1590675"/>
              <a:gd name="connsiteX70" fmla="*/ 411842 w 602342"/>
              <a:gd name="connsiteY70" fmla="*/ 171450 h 1590675"/>
              <a:gd name="connsiteX71" fmla="*/ 422727 w 602342"/>
              <a:gd name="connsiteY71" fmla="*/ 149678 h 1590675"/>
              <a:gd name="connsiteX72" fmla="*/ 428170 w 602342"/>
              <a:gd name="connsiteY72" fmla="*/ 136071 h 1590675"/>
              <a:gd name="connsiteX73" fmla="*/ 439056 w 602342"/>
              <a:gd name="connsiteY73" fmla="*/ 117021 h 1590675"/>
              <a:gd name="connsiteX74" fmla="*/ 441777 w 602342"/>
              <a:gd name="connsiteY74" fmla="*/ 108857 h 1590675"/>
              <a:gd name="connsiteX75" fmla="*/ 444499 w 602342"/>
              <a:gd name="connsiteY75" fmla="*/ 97971 h 1590675"/>
              <a:gd name="connsiteX76" fmla="*/ 449942 w 602342"/>
              <a:gd name="connsiteY76" fmla="*/ 87085 h 1590675"/>
              <a:gd name="connsiteX77" fmla="*/ 458106 w 602342"/>
              <a:gd name="connsiteY77" fmla="*/ 68035 h 1590675"/>
              <a:gd name="connsiteX78" fmla="*/ 460827 w 602342"/>
              <a:gd name="connsiteY78" fmla="*/ 54428 h 1590675"/>
              <a:gd name="connsiteX79" fmla="*/ 466270 w 602342"/>
              <a:gd name="connsiteY79" fmla="*/ 24493 h 1590675"/>
              <a:gd name="connsiteX80" fmla="*/ 471713 w 602342"/>
              <a:gd name="connsiteY80" fmla="*/ 8164 h 1590675"/>
              <a:gd name="connsiteX81" fmla="*/ 474435 w 602342"/>
              <a:gd name="connsiteY81" fmla="*/ 0 h 1590675"/>
              <a:gd name="connsiteX82" fmla="*/ 479877 w 602342"/>
              <a:gd name="connsiteY82" fmla="*/ 8164 h 1590675"/>
              <a:gd name="connsiteX83" fmla="*/ 485320 w 602342"/>
              <a:gd name="connsiteY83" fmla="*/ 38100 h 1590675"/>
              <a:gd name="connsiteX84" fmla="*/ 493485 w 602342"/>
              <a:gd name="connsiteY84" fmla="*/ 29935 h 1590675"/>
              <a:gd name="connsiteX85" fmla="*/ 498927 w 602342"/>
              <a:gd name="connsiteY85" fmla="*/ 19050 h 1590675"/>
              <a:gd name="connsiteX86" fmla="*/ 507092 w 602342"/>
              <a:gd name="connsiteY86" fmla="*/ 13607 h 1590675"/>
              <a:gd name="connsiteX87" fmla="*/ 509813 w 602342"/>
              <a:gd name="connsiteY87" fmla="*/ 2721 h 1590675"/>
              <a:gd name="connsiteX88" fmla="*/ 517977 w 602342"/>
              <a:gd name="connsiteY88" fmla="*/ 19050 h 1590675"/>
              <a:gd name="connsiteX89" fmla="*/ 515256 w 602342"/>
              <a:gd name="connsiteY89" fmla="*/ 57150 h 1590675"/>
              <a:gd name="connsiteX90" fmla="*/ 515256 w 602342"/>
              <a:gd name="connsiteY90" fmla="*/ 81643 h 1590675"/>
              <a:gd name="connsiteX91" fmla="*/ 539749 w 602342"/>
              <a:gd name="connsiteY91" fmla="*/ 54428 h 1590675"/>
              <a:gd name="connsiteX92" fmla="*/ 550635 w 602342"/>
              <a:gd name="connsiteY92" fmla="*/ 38100 h 1590675"/>
              <a:gd name="connsiteX93" fmla="*/ 556077 w 602342"/>
              <a:gd name="connsiteY93" fmla="*/ 27214 h 1590675"/>
              <a:gd name="connsiteX94" fmla="*/ 564242 w 602342"/>
              <a:gd name="connsiteY94" fmla="*/ 19050 h 1590675"/>
              <a:gd name="connsiteX95" fmla="*/ 566963 w 602342"/>
              <a:gd name="connsiteY95" fmla="*/ 29935 h 1590675"/>
              <a:gd name="connsiteX96" fmla="*/ 561520 w 602342"/>
              <a:gd name="connsiteY96" fmla="*/ 57150 h 1590675"/>
              <a:gd name="connsiteX97" fmla="*/ 558799 w 602342"/>
              <a:gd name="connsiteY97" fmla="*/ 73478 h 1590675"/>
              <a:gd name="connsiteX98" fmla="*/ 556077 w 602342"/>
              <a:gd name="connsiteY98" fmla="*/ 87085 h 1590675"/>
              <a:gd name="connsiteX99" fmla="*/ 561520 w 602342"/>
              <a:gd name="connsiteY99" fmla="*/ 95250 h 1590675"/>
              <a:gd name="connsiteX100" fmla="*/ 569685 w 602342"/>
              <a:gd name="connsiteY100" fmla="*/ 87085 h 1590675"/>
              <a:gd name="connsiteX101" fmla="*/ 580570 w 602342"/>
              <a:gd name="connsiteY101" fmla="*/ 68035 h 1590675"/>
              <a:gd name="connsiteX102" fmla="*/ 588735 w 602342"/>
              <a:gd name="connsiteY102" fmla="*/ 59871 h 1590675"/>
              <a:gd name="connsiteX103" fmla="*/ 594177 w 602342"/>
              <a:gd name="connsiteY103" fmla="*/ 43543 h 1590675"/>
              <a:gd name="connsiteX104" fmla="*/ 602342 w 602342"/>
              <a:gd name="connsiteY104" fmla="*/ 27214 h 1590675"/>
              <a:gd name="connsiteX105" fmla="*/ 599620 w 602342"/>
              <a:gd name="connsiteY105" fmla="*/ 76200 h 1590675"/>
              <a:gd name="connsiteX106" fmla="*/ 591456 w 602342"/>
              <a:gd name="connsiteY106" fmla="*/ 100693 h 1590675"/>
              <a:gd name="connsiteX107" fmla="*/ 583292 w 602342"/>
              <a:gd name="connsiteY107" fmla="*/ 130628 h 1590675"/>
              <a:gd name="connsiteX108" fmla="*/ 575127 w 602342"/>
              <a:gd name="connsiteY108" fmla="*/ 149678 h 1590675"/>
              <a:gd name="connsiteX109" fmla="*/ 569685 w 602342"/>
              <a:gd name="connsiteY109" fmla="*/ 166007 h 1590675"/>
              <a:gd name="connsiteX110" fmla="*/ 566963 w 602342"/>
              <a:gd name="connsiteY110" fmla="*/ 174171 h 1590675"/>
              <a:gd name="connsiteX111" fmla="*/ 564242 w 602342"/>
              <a:gd name="connsiteY111" fmla="*/ 190500 h 1590675"/>
              <a:gd name="connsiteX112" fmla="*/ 558799 w 602342"/>
              <a:gd name="connsiteY112" fmla="*/ 206828 h 1590675"/>
              <a:gd name="connsiteX113" fmla="*/ 556077 w 602342"/>
              <a:gd name="connsiteY113" fmla="*/ 214993 h 1590675"/>
              <a:gd name="connsiteX114" fmla="*/ 547913 w 602342"/>
              <a:gd name="connsiteY114" fmla="*/ 234043 h 1590675"/>
              <a:gd name="connsiteX115" fmla="*/ 545192 w 602342"/>
              <a:gd name="connsiteY115" fmla="*/ 242207 h 1590675"/>
              <a:gd name="connsiteX116" fmla="*/ 534306 w 602342"/>
              <a:gd name="connsiteY116" fmla="*/ 261257 h 1590675"/>
              <a:gd name="connsiteX117" fmla="*/ 526142 w 602342"/>
              <a:gd name="connsiteY117" fmla="*/ 277585 h 1590675"/>
              <a:gd name="connsiteX118" fmla="*/ 517977 w 602342"/>
              <a:gd name="connsiteY118" fmla="*/ 285750 h 1590675"/>
              <a:gd name="connsiteX119" fmla="*/ 501649 w 602342"/>
              <a:gd name="connsiteY119" fmla="*/ 310243 h 1590675"/>
              <a:gd name="connsiteX120" fmla="*/ 496206 w 602342"/>
              <a:gd name="connsiteY120" fmla="*/ 318407 h 1590675"/>
              <a:gd name="connsiteX121" fmla="*/ 488042 w 602342"/>
              <a:gd name="connsiteY121" fmla="*/ 334735 h 1590675"/>
              <a:gd name="connsiteX122" fmla="*/ 479877 w 602342"/>
              <a:gd name="connsiteY122" fmla="*/ 342900 h 1590675"/>
              <a:gd name="connsiteX123" fmla="*/ 468992 w 602342"/>
              <a:gd name="connsiteY123" fmla="*/ 359228 h 1590675"/>
              <a:gd name="connsiteX124" fmla="*/ 466270 w 602342"/>
              <a:gd name="connsiteY124" fmla="*/ 367393 h 1590675"/>
              <a:gd name="connsiteX125" fmla="*/ 458106 w 602342"/>
              <a:gd name="connsiteY125" fmla="*/ 372835 h 1590675"/>
              <a:gd name="connsiteX126" fmla="*/ 441777 w 602342"/>
              <a:gd name="connsiteY126" fmla="*/ 391885 h 1590675"/>
              <a:gd name="connsiteX127" fmla="*/ 433613 w 602342"/>
              <a:gd name="connsiteY127" fmla="*/ 397328 h 1590675"/>
              <a:gd name="connsiteX128" fmla="*/ 430892 w 602342"/>
              <a:gd name="connsiteY128" fmla="*/ 405493 h 1590675"/>
              <a:gd name="connsiteX129" fmla="*/ 414563 w 602342"/>
              <a:gd name="connsiteY129" fmla="*/ 424543 h 1590675"/>
              <a:gd name="connsiteX130" fmla="*/ 409120 w 602342"/>
              <a:gd name="connsiteY130" fmla="*/ 432707 h 1590675"/>
              <a:gd name="connsiteX131" fmla="*/ 400956 w 602342"/>
              <a:gd name="connsiteY131" fmla="*/ 438150 h 1590675"/>
              <a:gd name="connsiteX132" fmla="*/ 387349 w 602342"/>
              <a:gd name="connsiteY132" fmla="*/ 454478 h 1590675"/>
              <a:gd name="connsiteX133" fmla="*/ 379185 w 602342"/>
              <a:gd name="connsiteY133" fmla="*/ 462643 h 1590675"/>
              <a:gd name="connsiteX134" fmla="*/ 368299 w 602342"/>
              <a:gd name="connsiteY134" fmla="*/ 478971 h 1590675"/>
              <a:gd name="connsiteX135" fmla="*/ 357413 w 602342"/>
              <a:gd name="connsiteY135" fmla="*/ 495300 h 1590675"/>
              <a:gd name="connsiteX136" fmla="*/ 351970 w 602342"/>
              <a:gd name="connsiteY136" fmla="*/ 503464 h 1590675"/>
              <a:gd name="connsiteX137" fmla="*/ 346527 w 602342"/>
              <a:gd name="connsiteY137" fmla="*/ 511628 h 1590675"/>
              <a:gd name="connsiteX138" fmla="*/ 327477 w 602342"/>
              <a:gd name="connsiteY138" fmla="*/ 536121 h 1590675"/>
              <a:gd name="connsiteX139" fmla="*/ 322035 w 602342"/>
              <a:gd name="connsiteY139" fmla="*/ 544285 h 1590675"/>
              <a:gd name="connsiteX140" fmla="*/ 316592 w 602342"/>
              <a:gd name="connsiteY140" fmla="*/ 555171 h 1590675"/>
              <a:gd name="connsiteX141" fmla="*/ 311149 w 602342"/>
              <a:gd name="connsiteY141" fmla="*/ 563335 h 1590675"/>
              <a:gd name="connsiteX142" fmla="*/ 308427 w 602342"/>
              <a:gd name="connsiteY142" fmla="*/ 571500 h 1590675"/>
              <a:gd name="connsiteX143" fmla="*/ 302985 w 602342"/>
              <a:gd name="connsiteY143" fmla="*/ 579664 h 1590675"/>
              <a:gd name="connsiteX144" fmla="*/ 294820 w 602342"/>
              <a:gd name="connsiteY144" fmla="*/ 595993 h 1590675"/>
              <a:gd name="connsiteX145" fmla="*/ 289377 w 602342"/>
              <a:gd name="connsiteY145" fmla="*/ 612321 h 1590675"/>
              <a:gd name="connsiteX146" fmla="*/ 278492 w 602342"/>
              <a:gd name="connsiteY146" fmla="*/ 636814 h 1590675"/>
              <a:gd name="connsiteX147" fmla="*/ 273049 w 602342"/>
              <a:gd name="connsiteY147" fmla="*/ 653143 h 1590675"/>
              <a:gd name="connsiteX148" fmla="*/ 267606 w 602342"/>
              <a:gd name="connsiteY148" fmla="*/ 680357 h 1590675"/>
              <a:gd name="connsiteX149" fmla="*/ 264885 w 602342"/>
              <a:gd name="connsiteY149" fmla="*/ 691243 h 1590675"/>
              <a:gd name="connsiteX150" fmla="*/ 262163 w 602342"/>
              <a:gd name="connsiteY150" fmla="*/ 713014 h 1590675"/>
              <a:gd name="connsiteX151" fmla="*/ 253999 w 602342"/>
              <a:gd name="connsiteY151" fmla="*/ 742950 h 1590675"/>
              <a:gd name="connsiteX152" fmla="*/ 248556 w 602342"/>
              <a:gd name="connsiteY152" fmla="*/ 764721 h 1590675"/>
              <a:gd name="connsiteX153" fmla="*/ 245835 w 602342"/>
              <a:gd name="connsiteY153" fmla="*/ 791935 h 1590675"/>
              <a:gd name="connsiteX154" fmla="*/ 243113 w 602342"/>
              <a:gd name="connsiteY154" fmla="*/ 802821 h 1590675"/>
              <a:gd name="connsiteX155" fmla="*/ 237670 w 602342"/>
              <a:gd name="connsiteY155" fmla="*/ 838200 h 1590675"/>
              <a:gd name="connsiteX156" fmla="*/ 234949 w 602342"/>
              <a:gd name="connsiteY156" fmla="*/ 865414 h 1590675"/>
              <a:gd name="connsiteX157" fmla="*/ 232227 w 602342"/>
              <a:gd name="connsiteY157" fmla="*/ 898071 h 1590675"/>
              <a:gd name="connsiteX158" fmla="*/ 226785 w 602342"/>
              <a:gd name="connsiteY158" fmla="*/ 930728 h 1590675"/>
              <a:gd name="connsiteX159" fmla="*/ 224063 w 602342"/>
              <a:gd name="connsiteY159" fmla="*/ 957943 h 1590675"/>
              <a:gd name="connsiteX160" fmla="*/ 221342 w 602342"/>
              <a:gd name="connsiteY160" fmla="*/ 968828 h 1590675"/>
              <a:gd name="connsiteX161" fmla="*/ 215899 w 602342"/>
              <a:gd name="connsiteY161" fmla="*/ 1012371 h 1590675"/>
              <a:gd name="connsiteX162" fmla="*/ 213177 w 602342"/>
              <a:gd name="connsiteY162" fmla="*/ 1023257 h 1590675"/>
              <a:gd name="connsiteX163" fmla="*/ 210456 w 602342"/>
              <a:gd name="connsiteY163" fmla="*/ 1039585 h 1590675"/>
              <a:gd name="connsiteX164" fmla="*/ 205013 w 602342"/>
              <a:gd name="connsiteY164" fmla="*/ 1094014 h 1590675"/>
              <a:gd name="connsiteX165" fmla="*/ 199570 w 602342"/>
              <a:gd name="connsiteY165" fmla="*/ 1115785 h 1590675"/>
              <a:gd name="connsiteX166" fmla="*/ 196849 w 602342"/>
              <a:gd name="connsiteY166" fmla="*/ 1140278 h 1590675"/>
              <a:gd name="connsiteX167" fmla="*/ 188685 w 602342"/>
              <a:gd name="connsiteY167" fmla="*/ 1178378 h 1590675"/>
              <a:gd name="connsiteX168" fmla="*/ 185963 w 602342"/>
              <a:gd name="connsiteY168" fmla="*/ 1205593 h 1590675"/>
              <a:gd name="connsiteX169" fmla="*/ 183242 w 602342"/>
              <a:gd name="connsiteY169" fmla="*/ 1216478 h 1590675"/>
              <a:gd name="connsiteX170" fmla="*/ 180520 w 602342"/>
              <a:gd name="connsiteY170" fmla="*/ 1232807 h 1590675"/>
              <a:gd name="connsiteX171" fmla="*/ 175077 w 602342"/>
              <a:gd name="connsiteY171" fmla="*/ 1295400 h 1590675"/>
              <a:gd name="connsiteX172" fmla="*/ 172356 w 602342"/>
              <a:gd name="connsiteY172" fmla="*/ 1303564 h 1590675"/>
              <a:gd name="connsiteX173" fmla="*/ 169635 w 602342"/>
              <a:gd name="connsiteY173" fmla="*/ 1338943 h 1590675"/>
              <a:gd name="connsiteX174" fmla="*/ 166913 w 602342"/>
              <a:gd name="connsiteY174" fmla="*/ 1352550 h 1590675"/>
              <a:gd name="connsiteX175" fmla="*/ 164192 w 602342"/>
              <a:gd name="connsiteY175" fmla="*/ 1368878 h 1590675"/>
              <a:gd name="connsiteX176" fmla="*/ 161470 w 602342"/>
              <a:gd name="connsiteY176" fmla="*/ 1401535 h 1590675"/>
              <a:gd name="connsiteX177" fmla="*/ 156027 w 602342"/>
              <a:gd name="connsiteY177" fmla="*/ 1431471 h 1590675"/>
              <a:gd name="connsiteX178" fmla="*/ 150585 w 602342"/>
              <a:gd name="connsiteY178" fmla="*/ 1494064 h 1590675"/>
              <a:gd name="connsiteX179" fmla="*/ 153306 w 602342"/>
              <a:gd name="connsiteY179" fmla="*/ 1524000 h 1590675"/>
              <a:gd name="connsiteX180" fmla="*/ 150585 w 602342"/>
              <a:gd name="connsiteY180" fmla="*/ 1534885 h 1590675"/>
              <a:gd name="connsiteX181" fmla="*/ 142420 w 602342"/>
              <a:gd name="connsiteY181" fmla="*/ 1537607 h 1590675"/>
              <a:gd name="connsiteX182" fmla="*/ 115206 w 602342"/>
              <a:gd name="connsiteY182" fmla="*/ 1548493 h 1590675"/>
              <a:gd name="connsiteX183" fmla="*/ 74384 w 602342"/>
              <a:gd name="connsiteY183" fmla="*/ 1543050 h 1590675"/>
              <a:gd name="connsiteX184" fmla="*/ 22677 w 602342"/>
              <a:gd name="connsiteY184" fmla="*/ 1567543 h 1590675"/>
              <a:gd name="connsiteX185" fmla="*/ 907 w 602342"/>
              <a:gd name="connsiteY185" fmla="*/ 1586593 h 1590675"/>
              <a:gd name="connsiteX0" fmla="*/ 907 w 602342"/>
              <a:gd name="connsiteY0" fmla="*/ 1586593 h 1590675"/>
              <a:gd name="connsiteX1" fmla="*/ 11792 w 602342"/>
              <a:gd name="connsiteY1" fmla="*/ 1537607 h 1590675"/>
              <a:gd name="connsiteX2" fmla="*/ 19956 w 602342"/>
              <a:gd name="connsiteY2" fmla="*/ 1475014 h 1590675"/>
              <a:gd name="connsiteX3" fmla="*/ 25399 w 602342"/>
              <a:gd name="connsiteY3" fmla="*/ 1450521 h 1590675"/>
              <a:gd name="connsiteX4" fmla="*/ 28120 w 602342"/>
              <a:gd name="connsiteY4" fmla="*/ 1428750 h 1590675"/>
              <a:gd name="connsiteX5" fmla="*/ 30842 w 602342"/>
              <a:gd name="connsiteY5" fmla="*/ 1417864 h 1590675"/>
              <a:gd name="connsiteX6" fmla="*/ 33563 w 602342"/>
              <a:gd name="connsiteY6" fmla="*/ 1401535 h 1590675"/>
              <a:gd name="connsiteX7" fmla="*/ 36285 w 602342"/>
              <a:gd name="connsiteY7" fmla="*/ 1377043 h 1590675"/>
              <a:gd name="connsiteX8" fmla="*/ 39006 w 602342"/>
              <a:gd name="connsiteY8" fmla="*/ 1363435 h 1590675"/>
              <a:gd name="connsiteX9" fmla="*/ 41727 w 602342"/>
              <a:gd name="connsiteY9" fmla="*/ 1347107 h 1590675"/>
              <a:gd name="connsiteX10" fmla="*/ 47170 w 602342"/>
              <a:gd name="connsiteY10" fmla="*/ 1322614 h 1590675"/>
              <a:gd name="connsiteX11" fmla="*/ 52613 w 602342"/>
              <a:gd name="connsiteY11" fmla="*/ 1295400 h 1590675"/>
              <a:gd name="connsiteX12" fmla="*/ 58056 w 602342"/>
              <a:gd name="connsiteY12" fmla="*/ 1249135 h 1590675"/>
              <a:gd name="connsiteX13" fmla="*/ 63499 w 602342"/>
              <a:gd name="connsiteY13" fmla="*/ 1221921 h 1590675"/>
              <a:gd name="connsiteX14" fmla="*/ 68942 w 602342"/>
              <a:gd name="connsiteY14" fmla="*/ 1183821 h 1590675"/>
              <a:gd name="connsiteX15" fmla="*/ 74385 w 602342"/>
              <a:gd name="connsiteY15" fmla="*/ 1126671 h 1590675"/>
              <a:gd name="connsiteX16" fmla="*/ 77106 w 602342"/>
              <a:gd name="connsiteY16" fmla="*/ 1115785 h 1590675"/>
              <a:gd name="connsiteX17" fmla="*/ 82549 w 602342"/>
              <a:gd name="connsiteY17" fmla="*/ 1061357 h 1590675"/>
              <a:gd name="connsiteX18" fmla="*/ 85270 w 602342"/>
              <a:gd name="connsiteY18" fmla="*/ 1050471 h 1590675"/>
              <a:gd name="connsiteX19" fmla="*/ 87992 w 602342"/>
              <a:gd name="connsiteY19" fmla="*/ 1036864 h 1590675"/>
              <a:gd name="connsiteX20" fmla="*/ 93435 w 602342"/>
              <a:gd name="connsiteY20" fmla="*/ 1012371 h 1590675"/>
              <a:gd name="connsiteX21" fmla="*/ 98877 w 602342"/>
              <a:gd name="connsiteY21" fmla="*/ 974271 h 1590675"/>
              <a:gd name="connsiteX22" fmla="*/ 104320 w 602342"/>
              <a:gd name="connsiteY22" fmla="*/ 952500 h 1590675"/>
              <a:gd name="connsiteX23" fmla="*/ 107042 w 602342"/>
              <a:gd name="connsiteY23" fmla="*/ 941614 h 1590675"/>
              <a:gd name="connsiteX24" fmla="*/ 109763 w 602342"/>
              <a:gd name="connsiteY24" fmla="*/ 911678 h 1590675"/>
              <a:gd name="connsiteX25" fmla="*/ 112485 w 602342"/>
              <a:gd name="connsiteY25" fmla="*/ 892628 h 1590675"/>
              <a:gd name="connsiteX26" fmla="*/ 109763 w 602342"/>
              <a:gd name="connsiteY26" fmla="*/ 821871 h 1590675"/>
              <a:gd name="connsiteX27" fmla="*/ 115206 w 602342"/>
              <a:gd name="connsiteY27" fmla="*/ 742950 h 1590675"/>
              <a:gd name="connsiteX28" fmla="*/ 117927 w 602342"/>
              <a:gd name="connsiteY28" fmla="*/ 732064 h 1590675"/>
              <a:gd name="connsiteX29" fmla="*/ 120649 w 602342"/>
              <a:gd name="connsiteY29" fmla="*/ 696685 h 1590675"/>
              <a:gd name="connsiteX30" fmla="*/ 123370 w 602342"/>
              <a:gd name="connsiteY30" fmla="*/ 683078 h 1590675"/>
              <a:gd name="connsiteX31" fmla="*/ 126092 w 602342"/>
              <a:gd name="connsiteY31" fmla="*/ 666750 h 1590675"/>
              <a:gd name="connsiteX32" fmla="*/ 128813 w 602342"/>
              <a:gd name="connsiteY32" fmla="*/ 653143 h 1590675"/>
              <a:gd name="connsiteX33" fmla="*/ 131535 w 602342"/>
              <a:gd name="connsiteY33" fmla="*/ 628650 h 1590675"/>
              <a:gd name="connsiteX34" fmla="*/ 136977 w 602342"/>
              <a:gd name="connsiteY34" fmla="*/ 606878 h 1590675"/>
              <a:gd name="connsiteX35" fmla="*/ 139699 w 602342"/>
              <a:gd name="connsiteY35" fmla="*/ 595993 h 1590675"/>
              <a:gd name="connsiteX36" fmla="*/ 142420 w 602342"/>
              <a:gd name="connsiteY36" fmla="*/ 587828 h 1590675"/>
              <a:gd name="connsiteX37" fmla="*/ 145142 w 602342"/>
              <a:gd name="connsiteY37" fmla="*/ 571500 h 1590675"/>
              <a:gd name="connsiteX38" fmla="*/ 150585 w 602342"/>
              <a:gd name="connsiteY38" fmla="*/ 555171 h 1590675"/>
              <a:gd name="connsiteX39" fmla="*/ 153306 w 602342"/>
              <a:gd name="connsiteY39" fmla="*/ 547007 h 1590675"/>
              <a:gd name="connsiteX40" fmla="*/ 158749 w 602342"/>
              <a:gd name="connsiteY40" fmla="*/ 538843 h 1590675"/>
              <a:gd name="connsiteX41" fmla="*/ 166913 w 602342"/>
              <a:gd name="connsiteY41" fmla="*/ 519793 h 1590675"/>
              <a:gd name="connsiteX42" fmla="*/ 177799 w 602342"/>
              <a:gd name="connsiteY42" fmla="*/ 495300 h 1590675"/>
              <a:gd name="connsiteX43" fmla="*/ 183242 w 602342"/>
              <a:gd name="connsiteY43" fmla="*/ 478971 h 1590675"/>
              <a:gd name="connsiteX44" fmla="*/ 199570 w 602342"/>
              <a:gd name="connsiteY44" fmla="*/ 454478 h 1590675"/>
              <a:gd name="connsiteX45" fmla="*/ 205013 w 602342"/>
              <a:gd name="connsiteY45" fmla="*/ 446314 h 1590675"/>
              <a:gd name="connsiteX46" fmla="*/ 210456 w 602342"/>
              <a:gd name="connsiteY46" fmla="*/ 438150 h 1590675"/>
              <a:gd name="connsiteX47" fmla="*/ 218620 w 602342"/>
              <a:gd name="connsiteY47" fmla="*/ 429985 h 1590675"/>
              <a:gd name="connsiteX48" fmla="*/ 226785 w 602342"/>
              <a:gd name="connsiteY48" fmla="*/ 419100 h 1590675"/>
              <a:gd name="connsiteX49" fmla="*/ 232227 w 602342"/>
              <a:gd name="connsiteY49" fmla="*/ 410935 h 1590675"/>
              <a:gd name="connsiteX50" fmla="*/ 240392 w 602342"/>
              <a:gd name="connsiteY50" fmla="*/ 402771 h 1590675"/>
              <a:gd name="connsiteX51" fmla="*/ 251277 w 602342"/>
              <a:gd name="connsiteY51" fmla="*/ 386443 h 1590675"/>
              <a:gd name="connsiteX52" fmla="*/ 267606 w 602342"/>
              <a:gd name="connsiteY52" fmla="*/ 370114 h 1590675"/>
              <a:gd name="connsiteX53" fmla="*/ 289377 w 602342"/>
              <a:gd name="connsiteY53" fmla="*/ 348343 h 1590675"/>
              <a:gd name="connsiteX54" fmla="*/ 302985 w 602342"/>
              <a:gd name="connsiteY54" fmla="*/ 329293 h 1590675"/>
              <a:gd name="connsiteX55" fmla="*/ 311149 w 602342"/>
              <a:gd name="connsiteY55" fmla="*/ 321128 h 1590675"/>
              <a:gd name="connsiteX56" fmla="*/ 316592 w 602342"/>
              <a:gd name="connsiteY56" fmla="*/ 312964 h 1590675"/>
              <a:gd name="connsiteX57" fmla="*/ 324756 w 602342"/>
              <a:gd name="connsiteY57" fmla="*/ 304800 h 1590675"/>
              <a:gd name="connsiteX58" fmla="*/ 330199 w 602342"/>
              <a:gd name="connsiteY58" fmla="*/ 296635 h 1590675"/>
              <a:gd name="connsiteX59" fmla="*/ 338363 w 602342"/>
              <a:gd name="connsiteY59" fmla="*/ 291193 h 1590675"/>
              <a:gd name="connsiteX60" fmla="*/ 349249 w 602342"/>
              <a:gd name="connsiteY60" fmla="*/ 274864 h 1590675"/>
              <a:gd name="connsiteX61" fmla="*/ 351970 w 602342"/>
              <a:gd name="connsiteY61" fmla="*/ 266700 h 1590675"/>
              <a:gd name="connsiteX62" fmla="*/ 360135 w 602342"/>
              <a:gd name="connsiteY62" fmla="*/ 261257 h 1590675"/>
              <a:gd name="connsiteX63" fmla="*/ 371020 w 602342"/>
              <a:gd name="connsiteY63" fmla="*/ 242207 h 1590675"/>
              <a:gd name="connsiteX64" fmla="*/ 376463 w 602342"/>
              <a:gd name="connsiteY64" fmla="*/ 234043 h 1590675"/>
              <a:gd name="connsiteX65" fmla="*/ 379185 w 602342"/>
              <a:gd name="connsiteY65" fmla="*/ 225878 h 1590675"/>
              <a:gd name="connsiteX66" fmla="*/ 387349 w 602342"/>
              <a:gd name="connsiteY66" fmla="*/ 217714 h 1590675"/>
              <a:gd name="connsiteX67" fmla="*/ 390070 w 602342"/>
              <a:gd name="connsiteY67" fmla="*/ 206828 h 1590675"/>
              <a:gd name="connsiteX68" fmla="*/ 395513 w 602342"/>
              <a:gd name="connsiteY68" fmla="*/ 198664 h 1590675"/>
              <a:gd name="connsiteX69" fmla="*/ 400956 w 602342"/>
              <a:gd name="connsiteY69" fmla="*/ 187778 h 1590675"/>
              <a:gd name="connsiteX70" fmla="*/ 411842 w 602342"/>
              <a:gd name="connsiteY70" fmla="*/ 171450 h 1590675"/>
              <a:gd name="connsiteX71" fmla="*/ 422727 w 602342"/>
              <a:gd name="connsiteY71" fmla="*/ 149678 h 1590675"/>
              <a:gd name="connsiteX72" fmla="*/ 428170 w 602342"/>
              <a:gd name="connsiteY72" fmla="*/ 136071 h 1590675"/>
              <a:gd name="connsiteX73" fmla="*/ 439056 w 602342"/>
              <a:gd name="connsiteY73" fmla="*/ 117021 h 1590675"/>
              <a:gd name="connsiteX74" fmla="*/ 441777 w 602342"/>
              <a:gd name="connsiteY74" fmla="*/ 108857 h 1590675"/>
              <a:gd name="connsiteX75" fmla="*/ 444499 w 602342"/>
              <a:gd name="connsiteY75" fmla="*/ 97971 h 1590675"/>
              <a:gd name="connsiteX76" fmla="*/ 449942 w 602342"/>
              <a:gd name="connsiteY76" fmla="*/ 87085 h 1590675"/>
              <a:gd name="connsiteX77" fmla="*/ 458106 w 602342"/>
              <a:gd name="connsiteY77" fmla="*/ 68035 h 1590675"/>
              <a:gd name="connsiteX78" fmla="*/ 460827 w 602342"/>
              <a:gd name="connsiteY78" fmla="*/ 54428 h 1590675"/>
              <a:gd name="connsiteX79" fmla="*/ 466270 w 602342"/>
              <a:gd name="connsiteY79" fmla="*/ 24493 h 1590675"/>
              <a:gd name="connsiteX80" fmla="*/ 471713 w 602342"/>
              <a:gd name="connsiteY80" fmla="*/ 8164 h 1590675"/>
              <a:gd name="connsiteX81" fmla="*/ 474435 w 602342"/>
              <a:gd name="connsiteY81" fmla="*/ 0 h 1590675"/>
              <a:gd name="connsiteX82" fmla="*/ 479877 w 602342"/>
              <a:gd name="connsiteY82" fmla="*/ 8164 h 1590675"/>
              <a:gd name="connsiteX83" fmla="*/ 485320 w 602342"/>
              <a:gd name="connsiteY83" fmla="*/ 38100 h 1590675"/>
              <a:gd name="connsiteX84" fmla="*/ 493485 w 602342"/>
              <a:gd name="connsiteY84" fmla="*/ 29935 h 1590675"/>
              <a:gd name="connsiteX85" fmla="*/ 498927 w 602342"/>
              <a:gd name="connsiteY85" fmla="*/ 19050 h 1590675"/>
              <a:gd name="connsiteX86" fmla="*/ 507092 w 602342"/>
              <a:gd name="connsiteY86" fmla="*/ 13607 h 1590675"/>
              <a:gd name="connsiteX87" fmla="*/ 509813 w 602342"/>
              <a:gd name="connsiteY87" fmla="*/ 2721 h 1590675"/>
              <a:gd name="connsiteX88" fmla="*/ 517977 w 602342"/>
              <a:gd name="connsiteY88" fmla="*/ 19050 h 1590675"/>
              <a:gd name="connsiteX89" fmla="*/ 515256 w 602342"/>
              <a:gd name="connsiteY89" fmla="*/ 57150 h 1590675"/>
              <a:gd name="connsiteX90" fmla="*/ 515256 w 602342"/>
              <a:gd name="connsiteY90" fmla="*/ 81643 h 1590675"/>
              <a:gd name="connsiteX91" fmla="*/ 539749 w 602342"/>
              <a:gd name="connsiteY91" fmla="*/ 54428 h 1590675"/>
              <a:gd name="connsiteX92" fmla="*/ 550635 w 602342"/>
              <a:gd name="connsiteY92" fmla="*/ 38100 h 1590675"/>
              <a:gd name="connsiteX93" fmla="*/ 556077 w 602342"/>
              <a:gd name="connsiteY93" fmla="*/ 27214 h 1590675"/>
              <a:gd name="connsiteX94" fmla="*/ 564242 w 602342"/>
              <a:gd name="connsiteY94" fmla="*/ 19050 h 1590675"/>
              <a:gd name="connsiteX95" fmla="*/ 566963 w 602342"/>
              <a:gd name="connsiteY95" fmla="*/ 29935 h 1590675"/>
              <a:gd name="connsiteX96" fmla="*/ 561520 w 602342"/>
              <a:gd name="connsiteY96" fmla="*/ 57150 h 1590675"/>
              <a:gd name="connsiteX97" fmla="*/ 558799 w 602342"/>
              <a:gd name="connsiteY97" fmla="*/ 73478 h 1590675"/>
              <a:gd name="connsiteX98" fmla="*/ 556077 w 602342"/>
              <a:gd name="connsiteY98" fmla="*/ 87085 h 1590675"/>
              <a:gd name="connsiteX99" fmla="*/ 561520 w 602342"/>
              <a:gd name="connsiteY99" fmla="*/ 95250 h 1590675"/>
              <a:gd name="connsiteX100" fmla="*/ 569685 w 602342"/>
              <a:gd name="connsiteY100" fmla="*/ 87085 h 1590675"/>
              <a:gd name="connsiteX101" fmla="*/ 580570 w 602342"/>
              <a:gd name="connsiteY101" fmla="*/ 68035 h 1590675"/>
              <a:gd name="connsiteX102" fmla="*/ 588735 w 602342"/>
              <a:gd name="connsiteY102" fmla="*/ 59871 h 1590675"/>
              <a:gd name="connsiteX103" fmla="*/ 594177 w 602342"/>
              <a:gd name="connsiteY103" fmla="*/ 43543 h 1590675"/>
              <a:gd name="connsiteX104" fmla="*/ 602342 w 602342"/>
              <a:gd name="connsiteY104" fmla="*/ 27214 h 1590675"/>
              <a:gd name="connsiteX105" fmla="*/ 599620 w 602342"/>
              <a:gd name="connsiteY105" fmla="*/ 76200 h 1590675"/>
              <a:gd name="connsiteX106" fmla="*/ 591456 w 602342"/>
              <a:gd name="connsiteY106" fmla="*/ 100693 h 1590675"/>
              <a:gd name="connsiteX107" fmla="*/ 583292 w 602342"/>
              <a:gd name="connsiteY107" fmla="*/ 130628 h 1590675"/>
              <a:gd name="connsiteX108" fmla="*/ 575127 w 602342"/>
              <a:gd name="connsiteY108" fmla="*/ 149678 h 1590675"/>
              <a:gd name="connsiteX109" fmla="*/ 569685 w 602342"/>
              <a:gd name="connsiteY109" fmla="*/ 166007 h 1590675"/>
              <a:gd name="connsiteX110" fmla="*/ 566963 w 602342"/>
              <a:gd name="connsiteY110" fmla="*/ 174171 h 1590675"/>
              <a:gd name="connsiteX111" fmla="*/ 564242 w 602342"/>
              <a:gd name="connsiteY111" fmla="*/ 190500 h 1590675"/>
              <a:gd name="connsiteX112" fmla="*/ 558799 w 602342"/>
              <a:gd name="connsiteY112" fmla="*/ 206828 h 1590675"/>
              <a:gd name="connsiteX113" fmla="*/ 556077 w 602342"/>
              <a:gd name="connsiteY113" fmla="*/ 214993 h 1590675"/>
              <a:gd name="connsiteX114" fmla="*/ 547913 w 602342"/>
              <a:gd name="connsiteY114" fmla="*/ 234043 h 1590675"/>
              <a:gd name="connsiteX115" fmla="*/ 545192 w 602342"/>
              <a:gd name="connsiteY115" fmla="*/ 242207 h 1590675"/>
              <a:gd name="connsiteX116" fmla="*/ 534306 w 602342"/>
              <a:gd name="connsiteY116" fmla="*/ 261257 h 1590675"/>
              <a:gd name="connsiteX117" fmla="*/ 526142 w 602342"/>
              <a:gd name="connsiteY117" fmla="*/ 277585 h 1590675"/>
              <a:gd name="connsiteX118" fmla="*/ 517977 w 602342"/>
              <a:gd name="connsiteY118" fmla="*/ 285750 h 1590675"/>
              <a:gd name="connsiteX119" fmla="*/ 501649 w 602342"/>
              <a:gd name="connsiteY119" fmla="*/ 310243 h 1590675"/>
              <a:gd name="connsiteX120" fmla="*/ 496206 w 602342"/>
              <a:gd name="connsiteY120" fmla="*/ 318407 h 1590675"/>
              <a:gd name="connsiteX121" fmla="*/ 488042 w 602342"/>
              <a:gd name="connsiteY121" fmla="*/ 334735 h 1590675"/>
              <a:gd name="connsiteX122" fmla="*/ 479877 w 602342"/>
              <a:gd name="connsiteY122" fmla="*/ 342900 h 1590675"/>
              <a:gd name="connsiteX123" fmla="*/ 468992 w 602342"/>
              <a:gd name="connsiteY123" fmla="*/ 359228 h 1590675"/>
              <a:gd name="connsiteX124" fmla="*/ 466270 w 602342"/>
              <a:gd name="connsiteY124" fmla="*/ 367393 h 1590675"/>
              <a:gd name="connsiteX125" fmla="*/ 458106 w 602342"/>
              <a:gd name="connsiteY125" fmla="*/ 372835 h 1590675"/>
              <a:gd name="connsiteX126" fmla="*/ 441777 w 602342"/>
              <a:gd name="connsiteY126" fmla="*/ 391885 h 1590675"/>
              <a:gd name="connsiteX127" fmla="*/ 433613 w 602342"/>
              <a:gd name="connsiteY127" fmla="*/ 397328 h 1590675"/>
              <a:gd name="connsiteX128" fmla="*/ 430892 w 602342"/>
              <a:gd name="connsiteY128" fmla="*/ 405493 h 1590675"/>
              <a:gd name="connsiteX129" fmla="*/ 414563 w 602342"/>
              <a:gd name="connsiteY129" fmla="*/ 424543 h 1590675"/>
              <a:gd name="connsiteX130" fmla="*/ 409120 w 602342"/>
              <a:gd name="connsiteY130" fmla="*/ 432707 h 1590675"/>
              <a:gd name="connsiteX131" fmla="*/ 400956 w 602342"/>
              <a:gd name="connsiteY131" fmla="*/ 438150 h 1590675"/>
              <a:gd name="connsiteX132" fmla="*/ 387349 w 602342"/>
              <a:gd name="connsiteY132" fmla="*/ 454478 h 1590675"/>
              <a:gd name="connsiteX133" fmla="*/ 379185 w 602342"/>
              <a:gd name="connsiteY133" fmla="*/ 462643 h 1590675"/>
              <a:gd name="connsiteX134" fmla="*/ 368299 w 602342"/>
              <a:gd name="connsiteY134" fmla="*/ 478971 h 1590675"/>
              <a:gd name="connsiteX135" fmla="*/ 357413 w 602342"/>
              <a:gd name="connsiteY135" fmla="*/ 495300 h 1590675"/>
              <a:gd name="connsiteX136" fmla="*/ 351970 w 602342"/>
              <a:gd name="connsiteY136" fmla="*/ 503464 h 1590675"/>
              <a:gd name="connsiteX137" fmla="*/ 346527 w 602342"/>
              <a:gd name="connsiteY137" fmla="*/ 511628 h 1590675"/>
              <a:gd name="connsiteX138" fmla="*/ 327477 w 602342"/>
              <a:gd name="connsiteY138" fmla="*/ 536121 h 1590675"/>
              <a:gd name="connsiteX139" fmla="*/ 322035 w 602342"/>
              <a:gd name="connsiteY139" fmla="*/ 544285 h 1590675"/>
              <a:gd name="connsiteX140" fmla="*/ 316592 w 602342"/>
              <a:gd name="connsiteY140" fmla="*/ 555171 h 1590675"/>
              <a:gd name="connsiteX141" fmla="*/ 311149 w 602342"/>
              <a:gd name="connsiteY141" fmla="*/ 563335 h 1590675"/>
              <a:gd name="connsiteX142" fmla="*/ 308427 w 602342"/>
              <a:gd name="connsiteY142" fmla="*/ 571500 h 1590675"/>
              <a:gd name="connsiteX143" fmla="*/ 302985 w 602342"/>
              <a:gd name="connsiteY143" fmla="*/ 579664 h 1590675"/>
              <a:gd name="connsiteX144" fmla="*/ 294820 w 602342"/>
              <a:gd name="connsiteY144" fmla="*/ 595993 h 1590675"/>
              <a:gd name="connsiteX145" fmla="*/ 289377 w 602342"/>
              <a:gd name="connsiteY145" fmla="*/ 612321 h 1590675"/>
              <a:gd name="connsiteX146" fmla="*/ 278492 w 602342"/>
              <a:gd name="connsiteY146" fmla="*/ 636814 h 1590675"/>
              <a:gd name="connsiteX147" fmla="*/ 273049 w 602342"/>
              <a:gd name="connsiteY147" fmla="*/ 653143 h 1590675"/>
              <a:gd name="connsiteX148" fmla="*/ 267606 w 602342"/>
              <a:gd name="connsiteY148" fmla="*/ 680357 h 1590675"/>
              <a:gd name="connsiteX149" fmla="*/ 264885 w 602342"/>
              <a:gd name="connsiteY149" fmla="*/ 691243 h 1590675"/>
              <a:gd name="connsiteX150" fmla="*/ 262163 w 602342"/>
              <a:gd name="connsiteY150" fmla="*/ 713014 h 1590675"/>
              <a:gd name="connsiteX151" fmla="*/ 253999 w 602342"/>
              <a:gd name="connsiteY151" fmla="*/ 742950 h 1590675"/>
              <a:gd name="connsiteX152" fmla="*/ 248556 w 602342"/>
              <a:gd name="connsiteY152" fmla="*/ 764721 h 1590675"/>
              <a:gd name="connsiteX153" fmla="*/ 245835 w 602342"/>
              <a:gd name="connsiteY153" fmla="*/ 791935 h 1590675"/>
              <a:gd name="connsiteX154" fmla="*/ 243113 w 602342"/>
              <a:gd name="connsiteY154" fmla="*/ 802821 h 1590675"/>
              <a:gd name="connsiteX155" fmla="*/ 237670 w 602342"/>
              <a:gd name="connsiteY155" fmla="*/ 838200 h 1590675"/>
              <a:gd name="connsiteX156" fmla="*/ 234949 w 602342"/>
              <a:gd name="connsiteY156" fmla="*/ 865414 h 1590675"/>
              <a:gd name="connsiteX157" fmla="*/ 232227 w 602342"/>
              <a:gd name="connsiteY157" fmla="*/ 898071 h 1590675"/>
              <a:gd name="connsiteX158" fmla="*/ 226785 w 602342"/>
              <a:gd name="connsiteY158" fmla="*/ 930728 h 1590675"/>
              <a:gd name="connsiteX159" fmla="*/ 224063 w 602342"/>
              <a:gd name="connsiteY159" fmla="*/ 957943 h 1590675"/>
              <a:gd name="connsiteX160" fmla="*/ 221342 w 602342"/>
              <a:gd name="connsiteY160" fmla="*/ 968828 h 1590675"/>
              <a:gd name="connsiteX161" fmla="*/ 215899 w 602342"/>
              <a:gd name="connsiteY161" fmla="*/ 1012371 h 1590675"/>
              <a:gd name="connsiteX162" fmla="*/ 213177 w 602342"/>
              <a:gd name="connsiteY162" fmla="*/ 1023257 h 1590675"/>
              <a:gd name="connsiteX163" fmla="*/ 210456 w 602342"/>
              <a:gd name="connsiteY163" fmla="*/ 1039585 h 1590675"/>
              <a:gd name="connsiteX164" fmla="*/ 205013 w 602342"/>
              <a:gd name="connsiteY164" fmla="*/ 1094014 h 1590675"/>
              <a:gd name="connsiteX165" fmla="*/ 199570 w 602342"/>
              <a:gd name="connsiteY165" fmla="*/ 1115785 h 1590675"/>
              <a:gd name="connsiteX166" fmla="*/ 196849 w 602342"/>
              <a:gd name="connsiteY166" fmla="*/ 1140278 h 1590675"/>
              <a:gd name="connsiteX167" fmla="*/ 188685 w 602342"/>
              <a:gd name="connsiteY167" fmla="*/ 1178378 h 1590675"/>
              <a:gd name="connsiteX168" fmla="*/ 185963 w 602342"/>
              <a:gd name="connsiteY168" fmla="*/ 1205593 h 1590675"/>
              <a:gd name="connsiteX169" fmla="*/ 183242 w 602342"/>
              <a:gd name="connsiteY169" fmla="*/ 1216478 h 1590675"/>
              <a:gd name="connsiteX170" fmla="*/ 180520 w 602342"/>
              <a:gd name="connsiteY170" fmla="*/ 1232807 h 1590675"/>
              <a:gd name="connsiteX171" fmla="*/ 175077 w 602342"/>
              <a:gd name="connsiteY171" fmla="*/ 1295400 h 1590675"/>
              <a:gd name="connsiteX172" fmla="*/ 172356 w 602342"/>
              <a:gd name="connsiteY172" fmla="*/ 1303564 h 1590675"/>
              <a:gd name="connsiteX173" fmla="*/ 169635 w 602342"/>
              <a:gd name="connsiteY173" fmla="*/ 1338943 h 1590675"/>
              <a:gd name="connsiteX174" fmla="*/ 166913 w 602342"/>
              <a:gd name="connsiteY174" fmla="*/ 1352550 h 1590675"/>
              <a:gd name="connsiteX175" fmla="*/ 164192 w 602342"/>
              <a:gd name="connsiteY175" fmla="*/ 1368878 h 1590675"/>
              <a:gd name="connsiteX176" fmla="*/ 161470 w 602342"/>
              <a:gd name="connsiteY176" fmla="*/ 1401535 h 1590675"/>
              <a:gd name="connsiteX177" fmla="*/ 156027 w 602342"/>
              <a:gd name="connsiteY177" fmla="*/ 1431471 h 1590675"/>
              <a:gd name="connsiteX178" fmla="*/ 150585 w 602342"/>
              <a:gd name="connsiteY178" fmla="*/ 1494064 h 1590675"/>
              <a:gd name="connsiteX179" fmla="*/ 153306 w 602342"/>
              <a:gd name="connsiteY179" fmla="*/ 1524000 h 1590675"/>
              <a:gd name="connsiteX180" fmla="*/ 150585 w 602342"/>
              <a:gd name="connsiteY180" fmla="*/ 1534885 h 1590675"/>
              <a:gd name="connsiteX181" fmla="*/ 142420 w 602342"/>
              <a:gd name="connsiteY181" fmla="*/ 1537607 h 1590675"/>
              <a:gd name="connsiteX182" fmla="*/ 115206 w 602342"/>
              <a:gd name="connsiteY182" fmla="*/ 1537608 h 1590675"/>
              <a:gd name="connsiteX183" fmla="*/ 74384 w 602342"/>
              <a:gd name="connsiteY183" fmla="*/ 1543050 h 1590675"/>
              <a:gd name="connsiteX184" fmla="*/ 22677 w 602342"/>
              <a:gd name="connsiteY184" fmla="*/ 1567543 h 1590675"/>
              <a:gd name="connsiteX185" fmla="*/ 907 w 602342"/>
              <a:gd name="connsiteY185" fmla="*/ 1586593 h 1590675"/>
              <a:gd name="connsiteX0" fmla="*/ 907 w 602342"/>
              <a:gd name="connsiteY0" fmla="*/ 1586593 h 1590675"/>
              <a:gd name="connsiteX1" fmla="*/ 11792 w 602342"/>
              <a:gd name="connsiteY1" fmla="*/ 1537607 h 1590675"/>
              <a:gd name="connsiteX2" fmla="*/ 19956 w 602342"/>
              <a:gd name="connsiteY2" fmla="*/ 1475014 h 1590675"/>
              <a:gd name="connsiteX3" fmla="*/ 25399 w 602342"/>
              <a:gd name="connsiteY3" fmla="*/ 1450521 h 1590675"/>
              <a:gd name="connsiteX4" fmla="*/ 28120 w 602342"/>
              <a:gd name="connsiteY4" fmla="*/ 1428750 h 1590675"/>
              <a:gd name="connsiteX5" fmla="*/ 30842 w 602342"/>
              <a:gd name="connsiteY5" fmla="*/ 1417864 h 1590675"/>
              <a:gd name="connsiteX6" fmla="*/ 33563 w 602342"/>
              <a:gd name="connsiteY6" fmla="*/ 1401535 h 1590675"/>
              <a:gd name="connsiteX7" fmla="*/ 36285 w 602342"/>
              <a:gd name="connsiteY7" fmla="*/ 1377043 h 1590675"/>
              <a:gd name="connsiteX8" fmla="*/ 39006 w 602342"/>
              <a:gd name="connsiteY8" fmla="*/ 1363435 h 1590675"/>
              <a:gd name="connsiteX9" fmla="*/ 41727 w 602342"/>
              <a:gd name="connsiteY9" fmla="*/ 1347107 h 1590675"/>
              <a:gd name="connsiteX10" fmla="*/ 47170 w 602342"/>
              <a:gd name="connsiteY10" fmla="*/ 1322614 h 1590675"/>
              <a:gd name="connsiteX11" fmla="*/ 52613 w 602342"/>
              <a:gd name="connsiteY11" fmla="*/ 1295400 h 1590675"/>
              <a:gd name="connsiteX12" fmla="*/ 58056 w 602342"/>
              <a:gd name="connsiteY12" fmla="*/ 1249135 h 1590675"/>
              <a:gd name="connsiteX13" fmla="*/ 63499 w 602342"/>
              <a:gd name="connsiteY13" fmla="*/ 1221921 h 1590675"/>
              <a:gd name="connsiteX14" fmla="*/ 68942 w 602342"/>
              <a:gd name="connsiteY14" fmla="*/ 1183821 h 1590675"/>
              <a:gd name="connsiteX15" fmla="*/ 74385 w 602342"/>
              <a:gd name="connsiteY15" fmla="*/ 1126671 h 1590675"/>
              <a:gd name="connsiteX16" fmla="*/ 77106 w 602342"/>
              <a:gd name="connsiteY16" fmla="*/ 1115785 h 1590675"/>
              <a:gd name="connsiteX17" fmla="*/ 82549 w 602342"/>
              <a:gd name="connsiteY17" fmla="*/ 1061357 h 1590675"/>
              <a:gd name="connsiteX18" fmla="*/ 85270 w 602342"/>
              <a:gd name="connsiteY18" fmla="*/ 1050471 h 1590675"/>
              <a:gd name="connsiteX19" fmla="*/ 87992 w 602342"/>
              <a:gd name="connsiteY19" fmla="*/ 1036864 h 1590675"/>
              <a:gd name="connsiteX20" fmla="*/ 93435 w 602342"/>
              <a:gd name="connsiteY20" fmla="*/ 1012371 h 1590675"/>
              <a:gd name="connsiteX21" fmla="*/ 98877 w 602342"/>
              <a:gd name="connsiteY21" fmla="*/ 974271 h 1590675"/>
              <a:gd name="connsiteX22" fmla="*/ 104320 w 602342"/>
              <a:gd name="connsiteY22" fmla="*/ 952500 h 1590675"/>
              <a:gd name="connsiteX23" fmla="*/ 107042 w 602342"/>
              <a:gd name="connsiteY23" fmla="*/ 941614 h 1590675"/>
              <a:gd name="connsiteX24" fmla="*/ 109763 w 602342"/>
              <a:gd name="connsiteY24" fmla="*/ 911678 h 1590675"/>
              <a:gd name="connsiteX25" fmla="*/ 112485 w 602342"/>
              <a:gd name="connsiteY25" fmla="*/ 892628 h 1590675"/>
              <a:gd name="connsiteX26" fmla="*/ 109763 w 602342"/>
              <a:gd name="connsiteY26" fmla="*/ 821871 h 1590675"/>
              <a:gd name="connsiteX27" fmla="*/ 115206 w 602342"/>
              <a:gd name="connsiteY27" fmla="*/ 742950 h 1590675"/>
              <a:gd name="connsiteX28" fmla="*/ 117927 w 602342"/>
              <a:gd name="connsiteY28" fmla="*/ 732064 h 1590675"/>
              <a:gd name="connsiteX29" fmla="*/ 120649 w 602342"/>
              <a:gd name="connsiteY29" fmla="*/ 696685 h 1590675"/>
              <a:gd name="connsiteX30" fmla="*/ 123370 w 602342"/>
              <a:gd name="connsiteY30" fmla="*/ 683078 h 1590675"/>
              <a:gd name="connsiteX31" fmla="*/ 126092 w 602342"/>
              <a:gd name="connsiteY31" fmla="*/ 666750 h 1590675"/>
              <a:gd name="connsiteX32" fmla="*/ 128813 w 602342"/>
              <a:gd name="connsiteY32" fmla="*/ 653143 h 1590675"/>
              <a:gd name="connsiteX33" fmla="*/ 131535 w 602342"/>
              <a:gd name="connsiteY33" fmla="*/ 628650 h 1590675"/>
              <a:gd name="connsiteX34" fmla="*/ 136977 w 602342"/>
              <a:gd name="connsiteY34" fmla="*/ 606878 h 1590675"/>
              <a:gd name="connsiteX35" fmla="*/ 139699 w 602342"/>
              <a:gd name="connsiteY35" fmla="*/ 595993 h 1590675"/>
              <a:gd name="connsiteX36" fmla="*/ 142420 w 602342"/>
              <a:gd name="connsiteY36" fmla="*/ 587828 h 1590675"/>
              <a:gd name="connsiteX37" fmla="*/ 145142 w 602342"/>
              <a:gd name="connsiteY37" fmla="*/ 571500 h 1590675"/>
              <a:gd name="connsiteX38" fmla="*/ 150585 w 602342"/>
              <a:gd name="connsiteY38" fmla="*/ 555171 h 1590675"/>
              <a:gd name="connsiteX39" fmla="*/ 153306 w 602342"/>
              <a:gd name="connsiteY39" fmla="*/ 547007 h 1590675"/>
              <a:gd name="connsiteX40" fmla="*/ 158749 w 602342"/>
              <a:gd name="connsiteY40" fmla="*/ 538843 h 1590675"/>
              <a:gd name="connsiteX41" fmla="*/ 166913 w 602342"/>
              <a:gd name="connsiteY41" fmla="*/ 519793 h 1590675"/>
              <a:gd name="connsiteX42" fmla="*/ 177799 w 602342"/>
              <a:gd name="connsiteY42" fmla="*/ 495300 h 1590675"/>
              <a:gd name="connsiteX43" fmla="*/ 183242 w 602342"/>
              <a:gd name="connsiteY43" fmla="*/ 478971 h 1590675"/>
              <a:gd name="connsiteX44" fmla="*/ 199570 w 602342"/>
              <a:gd name="connsiteY44" fmla="*/ 454478 h 1590675"/>
              <a:gd name="connsiteX45" fmla="*/ 205013 w 602342"/>
              <a:gd name="connsiteY45" fmla="*/ 446314 h 1590675"/>
              <a:gd name="connsiteX46" fmla="*/ 210456 w 602342"/>
              <a:gd name="connsiteY46" fmla="*/ 438150 h 1590675"/>
              <a:gd name="connsiteX47" fmla="*/ 218620 w 602342"/>
              <a:gd name="connsiteY47" fmla="*/ 429985 h 1590675"/>
              <a:gd name="connsiteX48" fmla="*/ 226785 w 602342"/>
              <a:gd name="connsiteY48" fmla="*/ 419100 h 1590675"/>
              <a:gd name="connsiteX49" fmla="*/ 232227 w 602342"/>
              <a:gd name="connsiteY49" fmla="*/ 410935 h 1590675"/>
              <a:gd name="connsiteX50" fmla="*/ 240392 w 602342"/>
              <a:gd name="connsiteY50" fmla="*/ 402771 h 1590675"/>
              <a:gd name="connsiteX51" fmla="*/ 251277 w 602342"/>
              <a:gd name="connsiteY51" fmla="*/ 386443 h 1590675"/>
              <a:gd name="connsiteX52" fmla="*/ 267606 w 602342"/>
              <a:gd name="connsiteY52" fmla="*/ 370114 h 1590675"/>
              <a:gd name="connsiteX53" fmla="*/ 289377 w 602342"/>
              <a:gd name="connsiteY53" fmla="*/ 348343 h 1590675"/>
              <a:gd name="connsiteX54" fmla="*/ 302985 w 602342"/>
              <a:gd name="connsiteY54" fmla="*/ 329293 h 1590675"/>
              <a:gd name="connsiteX55" fmla="*/ 311149 w 602342"/>
              <a:gd name="connsiteY55" fmla="*/ 321128 h 1590675"/>
              <a:gd name="connsiteX56" fmla="*/ 316592 w 602342"/>
              <a:gd name="connsiteY56" fmla="*/ 312964 h 1590675"/>
              <a:gd name="connsiteX57" fmla="*/ 324756 w 602342"/>
              <a:gd name="connsiteY57" fmla="*/ 304800 h 1590675"/>
              <a:gd name="connsiteX58" fmla="*/ 330199 w 602342"/>
              <a:gd name="connsiteY58" fmla="*/ 296635 h 1590675"/>
              <a:gd name="connsiteX59" fmla="*/ 338363 w 602342"/>
              <a:gd name="connsiteY59" fmla="*/ 291193 h 1590675"/>
              <a:gd name="connsiteX60" fmla="*/ 349249 w 602342"/>
              <a:gd name="connsiteY60" fmla="*/ 274864 h 1590675"/>
              <a:gd name="connsiteX61" fmla="*/ 351970 w 602342"/>
              <a:gd name="connsiteY61" fmla="*/ 266700 h 1590675"/>
              <a:gd name="connsiteX62" fmla="*/ 360135 w 602342"/>
              <a:gd name="connsiteY62" fmla="*/ 261257 h 1590675"/>
              <a:gd name="connsiteX63" fmla="*/ 371020 w 602342"/>
              <a:gd name="connsiteY63" fmla="*/ 242207 h 1590675"/>
              <a:gd name="connsiteX64" fmla="*/ 376463 w 602342"/>
              <a:gd name="connsiteY64" fmla="*/ 234043 h 1590675"/>
              <a:gd name="connsiteX65" fmla="*/ 379185 w 602342"/>
              <a:gd name="connsiteY65" fmla="*/ 225878 h 1590675"/>
              <a:gd name="connsiteX66" fmla="*/ 387349 w 602342"/>
              <a:gd name="connsiteY66" fmla="*/ 217714 h 1590675"/>
              <a:gd name="connsiteX67" fmla="*/ 390070 w 602342"/>
              <a:gd name="connsiteY67" fmla="*/ 206828 h 1590675"/>
              <a:gd name="connsiteX68" fmla="*/ 395513 w 602342"/>
              <a:gd name="connsiteY68" fmla="*/ 198664 h 1590675"/>
              <a:gd name="connsiteX69" fmla="*/ 400956 w 602342"/>
              <a:gd name="connsiteY69" fmla="*/ 187778 h 1590675"/>
              <a:gd name="connsiteX70" fmla="*/ 411842 w 602342"/>
              <a:gd name="connsiteY70" fmla="*/ 171450 h 1590675"/>
              <a:gd name="connsiteX71" fmla="*/ 422727 w 602342"/>
              <a:gd name="connsiteY71" fmla="*/ 149678 h 1590675"/>
              <a:gd name="connsiteX72" fmla="*/ 428170 w 602342"/>
              <a:gd name="connsiteY72" fmla="*/ 136071 h 1590675"/>
              <a:gd name="connsiteX73" fmla="*/ 439056 w 602342"/>
              <a:gd name="connsiteY73" fmla="*/ 117021 h 1590675"/>
              <a:gd name="connsiteX74" fmla="*/ 441777 w 602342"/>
              <a:gd name="connsiteY74" fmla="*/ 108857 h 1590675"/>
              <a:gd name="connsiteX75" fmla="*/ 444499 w 602342"/>
              <a:gd name="connsiteY75" fmla="*/ 97971 h 1590675"/>
              <a:gd name="connsiteX76" fmla="*/ 449942 w 602342"/>
              <a:gd name="connsiteY76" fmla="*/ 87085 h 1590675"/>
              <a:gd name="connsiteX77" fmla="*/ 458106 w 602342"/>
              <a:gd name="connsiteY77" fmla="*/ 68035 h 1590675"/>
              <a:gd name="connsiteX78" fmla="*/ 460827 w 602342"/>
              <a:gd name="connsiteY78" fmla="*/ 54428 h 1590675"/>
              <a:gd name="connsiteX79" fmla="*/ 466270 w 602342"/>
              <a:gd name="connsiteY79" fmla="*/ 24493 h 1590675"/>
              <a:gd name="connsiteX80" fmla="*/ 471713 w 602342"/>
              <a:gd name="connsiteY80" fmla="*/ 8164 h 1590675"/>
              <a:gd name="connsiteX81" fmla="*/ 474435 w 602342"/>
              <a:gd name="connsiteY81" fmla="*/ 0 h 1590675"/>
              <a:gd name="connsiteX82" fmla="*/ 479877 w 602342"/>
              <a:gd name="connsiteY82" fmla="*/ 8164 h 1590675"/>
              <a:gd name="connsiteX83" fmla="*/ 485320 w 602342"/>
              <a:gd name="connsiteY83" fmla="*/ 38100 h 1590675"/>
              <a:gd name="connsiteX84" fmla="*/ 493485 w 602342"/>
              <a:gd name="connsiteY84" fmla="*/ 29935 h 1590675"/>
              <a:gd name="connsiteX85" fmla="*/ 498927 w 602342"/>
              <a:gd name="connsiteY85" fmla="*/ 19050 h 1590675"/>
              <a:gd name="connsiteX86" fmla="*/ 507092 w 602342"/>
              <a:gd name="connsiteY86" fmla="*/ 13607 h 1590675"/>
              <a:gd name="connsiteX87" fmla="*/ 509813 w 602342"/>
              <a:gd name="connsiteY87" fmla="*/ 2721 h 1590675"/>
              <a:gd name="connsiteX88" fmla="*/ 517977 w 602342"/>
              <a:gd name="connsiteY88" fmla="*/ 19050 h 1590675"/>
              <a:gd name="connsiteX89" fmla="*/ 515256 w 602342"/>
              <a:gd name="connsiteY89" fmla="*/ 57150 h 1590675"/>
              <a:gd name="connsiteX90" fmla="*/ 515256 w 602342"/>
              <a:gd name="connsiteY90" fmla="*/ 81643 h 1590675"/>
              <a:gd name="connsiteX91" fmla="*/ 539749 w 602342"/>
              <a:gd name="connsiteY91" fmla="*/ 54428 h 1590675"/>
              <a:gd name="connsiteX92" fmla="*/ 550635 w 602342"/>
              <a:gd name="connsiteY92" fmla="*/ 38100 h 1590675"/>
              <a:gd name="connsiteX93" fmla="*/ 556077 w 602342"/>
              <a:gd name="connsiteY93" fmla="*/ 27214 h 1590675"/>
              <a:gd name="connsiteX94" fmla="*/ 564242 w 602342"/>
              <a:gd name="connsiteY94" fmla="*/ 19050 h 1590675"/>
              <a:gd name="connsiteX95" fmla="*/ 566963 w 602342"/>
              <a:gd name="connsiteY95" fmla="*/ 29935 h 1590675"/>
              <a:gd name="connsiteX96" fmla="*/ 561520 w 602342"/>
              <a:gd name="connsiteY96" fmla="*/ 57150 h 1590675"/>
              <a:gd name="connsiteX97" fmla="*/ 558799 w 602342"/>
              <a:gd name="connsiteY97" fmla="*/ 73478 h 1590675"/>
              <a:gd name="connsiteX98" fmla="*/ 556077 w 602342"/>
              <a:gd name="connsiteY98" fmla="*/ 87085 h 1590675"/>
              <a:gd name="connsiteX99" fmla="*/ 561520 w 602342"/>
              <a:gd name="connsiteY99" fmla="*/ 95250 h 1590675"/>
              <a:gd name="connsiteX100" fmla="*/ 569685 w 602342"/>
              <a:gd name="connsiteY100" fmla="*/ 87085 h 1590675"/>
              <a:gd name="connsiteX101" fmla="*/ 580570 w 602342"/>
              <a:gd name="connsiteY101" fmla="*/ 68035 h 1590675"/>
              <a:gd name="connsiteX102" fmla="*/ 588735 w 602342"/>
              <a:gd name="connsiteY102" fmla="*/ 59871 h 1590675"/>
              <a:gd name="connsiteX103" fmla="*/ 594177 w 602342"/>
              <a:gd name="connsiteY103" fmla="*/ 43543 h 1590675"/>
              <a:gd name="connsiteX104" fmla="*/ 602342 w 602342"/>
              <a:gd name="connsiteY104" fmla="*/ 27214 h 1590675"/>
              <a:gd name="connsiteX105" fmla="*/ 599620 w 602342"/>
              <a:gd name="connsiteY105" fmla="*/ 76200 h 1590675"/>
              <a:gd name="connsiteX106" fmla="*/ 591456 w 602342"/>
              <a:gd name="connsiteY106" fmla="*/ 100693 h 1590675"/>
              <a:gd name="connsiteX107" fmla="*/ 583292 w 602342"/>
              <a:gd name="connsiteY107" fmla="*/ 130628 h 1590675"/>
              <a:gd name="connsiteX108" fmla="*/ 575127 w 602342"/>
              <a:gd name="connsiteY108" fmla="*/ 149678 h 1590675"/>
              <a:gd name="connsiteX109" fmla="*/ 569685 w 602342"/>
              <a:gd name="connsiteY109" fmla="*/ 166007 h 1590675"/>
              <a:gd name="connsiteX110" fmla="*/ 566963 w 602342"/>
              <a:gd name="connsiteY110" fmla="*/ 174171 h 1590675"/>
              <a:gd name="connsiteX111" fmla="*/ 564242 w 602342"/>
              <a:gd name="connsiteY111" fmla="*/ 190500 h 1590675"/>
              <a:gd name="connsiteX112" fmla="*/ 558799 w 602342"/>
              <a:gd name="connsiteY112" fmla="*/ 206828 h 1590675"/>
              <a:gd name="connsiteX113" fmla="*/ 556077 w 602342"/>
              <a:gd name="connsiteY113" fmla="*/ 214993 h 1590675"/>
              <a:gd name="connsiteX114" fmla="*/ 547913 w 602342"/>
              <a:gd name="connsiteY114" fmla="*/ 234043 h 1590675"/>
              <a:gd name="connsiteX115" fmla="*/ 545192 w 602342"/>
              <a:gd name="connsiteY115" fmla="*/ 242207 h 1590675"/>
              <a:gd name="connsiteX116" fmla="*/ 534306 w 602342"/>
              <a:gd name="connsiteY116" fmla="*/ 261257 h 1590675"/>
              <a:gd name="connsiteX117" fmla="*/ 526142 w 602342"/>
              <a:gd name="connsiteY117" fmla="*/ 277585 h 1590675"/>
              <a:gd name="connsiteX118" fmla="*/ 517977 w 602342"/>
              <a:gd name="connsiteY118" fmla="*/ 285750 h 1590675"/>
              <a:gd name="connsiteX119" fmla="*/ 501649 w 602342"/>
              <a:gd name="connsiteY119" fmla="*/ 310243 h 1590675"/>
              <a:gd name="connsiteX120" fmla="*/ 496206 w 602342"/>
              <a:gd name="connsiteY120" fmla="*/ 318407 h 1590675"/>
              <a:gd name="connsiteX121" fmla="*/ 488042 w 602342"/>
              <a:gd name="connsiteY121" fmla="*/ 334735 h 1590675"/>
              <a:gd name="connsiteX122" fmla="*/ 479877 w 602342"/>
              <a:gd name="connsiteY122" fmla="*/ 342900 h 1590675"/>
              <a:gd name="connsiteX123" fmla="*/ 468992 w 602342"/>
              <a:gd name="connsiteY123" fmla="*/ 359228 h 1590675"/>
              <a:gd name="connsiteX124" fmla="*/ 466270 w 602342"/>
              <a:gd name="connsiteY124" fmla="*/ 367393 h 1590675"/>
              <a:gd name="connsiteX125" fmla="*/ 458106 w 602342"/>
              <a:gd name="connsiteY125" fmla="*/ 372835 h 1590675"/>
              <a:gd name="connsiteX126" fmla="*/ 441777 w 602342"/>
              <a:gd name="connsiteY126" fmla="*/ 391885 h 1590675"/>
              <a:gd name="connsiteX127" fmla="*/ 433613 w 602342"/>
              <a:gd name="connsiteY127" fmla="*/ 397328 h 1590675"/>
              <a:gd name="connsiteX128" fmla="*/ 430892 w 602342"/>
              <a:gd name="connsiteY128" fmla="*/ 405493 h 1590675"/>
              <a:gd name="connsiteX129" fmla="*/ 414563 w 602342"/>
              <a:gd name="connsiteY129" fmla="*/ 424543 h 1590675"/>
              <a:gd name="connsiteX130" fmla="*/ 409120 w 602342"/>
              <a:gd name="connsiteY130" fmla="*/ 432707 h 1590675"/>
              <a:gd name="connsiteX131" fmla="*/ 400956 w 602342"/>
              <a:gd name="connsiteY131" fmla="*/ 438150 h 1590675"/>
              <a:gd name="connsiteX132" fmla="*/ 387349 w 602342"/>
              <a:gd name="connsiteY132" fmla="*/ 454478 h 1590675"/>
              <a:gd name="connsiteX133" fmla="*/ 379185 w 602342"/>
              <a:gd name="connsiteY133" fmla="*/ 462643 h 1590675"/>
              <a:gd name="connsiteX134" fmla="*/ 368299 w 602342"/>
              <a:gd name="connsiteY134" fmla="*/ 478971 h 1590675"/>
              <a:gd name="connsiteX135" fmla="*/ 357413 w 602342"/>
              <a:gd name="connsiteY135" fmla="*/ 495300 h 1590675"/>
              <a:gd name="connsiteX136" fmla="*/ 351970 w 602342"/>
              <a:gd name="connsiteY136" fmla="*/ 503464 h 1590675"/>
              <a:gd name="connsiteX137" fmla="*/ 346527 w 602342"/>
              <a:gd name="connsiteY137" fmla="*/ 511628 h 1590675"/>
              <a:gd name="connsiteX138" fmla="*/ 327477 w 602342"/>
              <a:gd name="connsiteY138" fmla="*/ 536121 h 1590675"/>
              <a:gd name="connsiteX139" fmla="*/ 322035 w 602342"/>
              <a:gd name="connsiteY139" fmla="*/ 544285 h 1590675"/>
              <a:gd name="connsiteX140" fmla="*/ 316592 w 602342"/>
              <a:gd name="connsiteY140" fmla="*/ 555171 h 1590675"/>
              <a:gd name="connsiteX141" fmla="*/ 311149 w 602342"/>
              <a:gd name="connsiteY141" fmla="*/ 563335 h 1590675"/>
              <a:gd name="connsiteX142" fmla="*/ 308427 w 602342"/>
              <a:gd name="connsiteY142" fmla="*/ 571500 h 1590675"/>
              <a:gd name="connsiteX143" fmla="*/ 302985 w 602342"/>
              <a:gd name="connsiteY143" fmla="*/ 579664 h 1590675"/>
              <a:gd name="connsiteX144" fmla="*/ 294820 w 602342"/>
              <a:gd name="connsiteY144" fmla="*/ 595993 h 1590675"/>
              <a:gd name="connsiteX145" fmla="*/ 289377 w 602342"/>
              <a:gd name="connsiteY145" fmla="*/ 612321 h 1590675"/>
              <a:gd name="connsiteX146" fmla="*/ 278492 w 602342"/>
              <a:gd name="connsiteY146" fmla="*/ 636814 h 1590675"/>
              <a:gd name="connsiteX147" fmla="*/ 273049 w 602342"/>
              <a:gd name="connsiteY147" fmla="*/ 653143 h 1590675"/>
              <a:gd name="connsiteX148" fmla="*/ 267606 w 602342"/>
              <a:gd name="connsiteY148" fmla="*/ 680357 h 1590675"/>
              <a:gd name="connsiteX149" fmla="*/ 264885 w 602342"/>
              <a:gd name="connsiteY149" fmla="*/ 691243 h 1590675"/>
              <a:gd name="connsiteX150" fmla="*/ 262163 w 602342"/>
              <a:gd name="connsiteY150" fmla="*/ 713014 h 1590675"/>
              <a:gd name="connsiteX151" fmla="*/ 253999 w 602342"/>
              <a:gd name="connsiteY151" fmla="*/ 742950 h 1590675"/>
              <a:gd name="connsiteX152" fmla="*/ 248556 w 602342"/>
              <a:gd name="connsiteY152" fmla="*/ 764721 h 1590675"/>
              <a:gd name="connsiteX153" fmla="*/ 245835 w 602342"/>
              <a:gd name="connsiteY153" fmla="*/ 791935 h 1590675"/>
              <a:gd name="connsiteX154" fmla="*/ 243113 w 602342"/>
              <a:gd name="connsiteY154" fmla="*/ 802821 h 1590675"/>
              <a:gd name="connsiteX155" fmla="*/ 237670 w 602342"/>
              <a:gd name="connsiteY155" fmla="*/ 838200 h 1590675"/>
              <a:gd name="connsiteX156" fmla="*/ 234949 w 602342"/>
              <a:gd name="connsiteY156" fmla="*/ 865414 h 1590675"/>
              <a:gd name="connsiteX157" fmla="*/ 232227 w 602342"/>
              <a:gd name="connsiteY157" fmla="*/ 898071 h 1590675"/>
              <a:gd name="connsiteX158" fmla="*/ 226785 w 602342"/>
              <a:gd name="connsiteY158" fmla="*/ 930728 h 1590675"/>
              <a:gd name="connsiteX159" fmla="*/ 224063 w 602342"/>
              <a:gd name="connsiteY159" fmla="*/ 957943 h 1590675"/>
              <a:gd name="connsiteX160" fmla="*/ 221342 w 602342"/>
              <a:gd name="connsiteY160" fmla="*/ 968828 h 1590675"/>
              <a:gd name="connsiteX161" fmla="*/ 215899 w 602342"/>
              <a:gd name="connsiteY161" fmla="*/ 1012371 h 1590675"/>
              <a:gd name="connsiteX162" fmla="*/ 213177 w 602342"/>
              <a:gd name="connsiteY162" fmla="*/ 1023257 h 1590675"/>
              <a:gd name="connsiteX163" fmla="*/ 210456 w 602342"/>
              <a:gd name="connsiteY163" fmla="*/ 1039585 h 1590675"/>
              <a:gd name="connsiteX164" fmla="*/ 205013 w 602342"/>
              <a:gd name="connsiteY164" fmla="*/ 1094014 h 1590675"/>
              <a:gd name="connsiteX165" fmla="*/ 199570 w 602342"/>
              <a:gd name="connsiteY165" fmla="*/ 1115785 h 1590675"/>
              <a:gd name="connsiteX166" fmla="*/ 196849 w 602342"/>
              <a:gd name="connsiteY166" fmla="*/ 1140278 h 1590675"/>
              <a:gd name="connsiteX167" fmla="*/ 188685 w 602342"/>
              <a:gd name="connsiteY167" fmla="*/ 1178378 h 1590675"/>
              <a:gd name="connsiteX168" fmla="*/ 185963 w 602342"/>
              <a:gd name="connsiteY168" fmla="*/ 1205593 h 1590675"/>
              <a:gd name="connsiteX169" fmla="*/ 183242 w 602342"/>
              <a:gd name="connsiteY169" fmla="*/ 1216478 h 1590675"/>
              <a:gd name="connsiteX170" fmla="*/ 180520 w 602342"/>
              <a:gd name="connsiteY170" fmla="*/ 1232807 h 1590675"/>
              <a:gd name="connsiteX171" fmla="*/ 175077 w 602342"/>
              <a:gd name="connsiteY171" fmla="*/ 1295400 h 1590675"/>
              <a:gd name="connsiteX172" fmla="*/ 172356 w 602342"/>
              <a:gd name="connsiteY172" fmla="*/ 1303564 h 1590675"/>
              <a:gd name="connsiteX173" fmla="*/ 169635 w 602342"/>
              <a:gd name="connsiteY173" fmla="*/ 1338943 h 1590675"/>
              <a:gd name="connsiteX174" fmla="*/ 166913 w 602342"/>
              <a:gd name="connsiteY174" fmla="*/ 1352550 h 1590675"/>
              <a:gd name="connsiteX175" fmla="*/ 164192 w 602342"/>
              <a:gd name="connsiteY175" fmla="*/ 1368878 h 1590675"/>
              <a:gd name="connsiteX176" fmla="*/ 161470 w 602342"/>
              <a:gd name="connsiteY176" fmla="*/ 1401535 h 1590675"/>
              <a:gd name="connsiteX177" fmla="*/ 156027 w 602342"/>
              <a:gd name="connsiteY177" fmla="*/ 1431471 h 1590675"/>
              <a:gd name="connsiteX178" fmla="*/ 150585 w 602342"/>
              <a:gd name="connsiteY178" fmla="*/ 1494064 h 1590675"/>
              <a:gd name="connsiteX179" fmla="*/ 153306 w 602342"/>
              <a:gd name="connsiteY179" fmla="*/ 1524000 h 1590675"/>
              <a:gd name="connsiteX180" fmla="*/ 150585 w 602342"/>
              <a:gd name="connsiteY180" fmla="*/ 1534885 h 1590675"/>
              <a:gd name="connsiteX181" fmla="*/ 115206 w 602342"/>
              <a:gd name="connsiteY181" fmla="*/ 1537608 h 1590675"/>
              <a:gd name="connsiteX182" fmla="*/ 74384 w 602342"/>
              <a:gd name="connsiteY182" fmla="*/ 1543050 h 1590675"/>
              <a:gd name="connsiteX183" fmla="*/ 22677 w 602342"/>
              <a:gd name="connsiteY183" fmla="*/ 1567543 h 1590675"/>
              <a:gd name="connsiteX184" fmla="*/ 907 w 602342"/>
              <a:gd name="connsiteY184" fmla="*/ 1586593 h 1590675"/>
              <a:gd name="connsiteX0" fmla="*/ 907 w 602342"/>
              <a:gd name="connsiteY0" fmla="*/ 1586593 h 1590675"/>
              <a:gd name="connsiteX1" fmla="*/ 11792 w 602342"/>
              <a:gd name="connsiteY1" fmla="*/ 1537607 h 1590675"/>
              <a:gd name="connsiteX2" fmla="*/ 19956 w 602342"/>
              <a:gd name="connsiteY2" fmla="*/ 1475014 h 1590675"/>
              <a:gd name="connsiteX3" fmla="*/ 25399 w 602342"/>
              <a:gd name="connsiteY3" fmla="*/ 1450521 h 1590675"/>
              <a:gd name="connsiteX4" fmla="*/ 28120 w 602342"/>
              <a:gd name="connsiteY4" fmla="*/ 1428750 h 1590675"/>
              <a:gd name="connsiteX5" fmla="*/ 30842 w 602342"/>
              <a:gd name="connsiteY5" fmla="*/ 1417864 h 1590675"/>
              <a:gd name="connsiteX6" fmla="*/ 33563 w 602342"/>
              <a:gd name="connsiteY6" fmla="*/ 1401535 h 1590675"/>
              <a:gd name="connsiteX7" fmla="*/ 36285 w 602342"/>
              <a:gd name="connsiteY7" fmla="*/ 1377043 h 1590675"/>
              <a:gd name="connsiteX8" fmla="*/ 39006 w 602342"/>
              <a:gd name="connsiteY8" fmla="*/ 1363435 h 1590675"/>
              <a:gd name="connsiteX9" fmla="*/ 41727 w 602342"/>
              <a:gd name="connsiteY9" fmla="*/ 1347107 h 1590675"/>
              <a:gd name="connsiteX10" fmla="*/ 47170 w 602342"/>
              <a:gd name="connsiteY10" fmla="*/ 1322614 h 1590675"/>
              <a:gd name="connsiteX11" fmla="*/ 52613 w 602342"/>
              <a:gd name="connsiteY11" fmla="*/ 1295400 h 1590675"/>
              <a:gd name="connsiteX12" fmla="*/ 58056 w 602342"/>
              <a:gd name="connsiteY12" fmla="*/ 1249135 h 1590675"/>
              <a:gd name="connsiteX13" fmla="*/ 63499 w 602342"/>
              <a:gd name="connsiteY13" fmla="*/ 1221921 h 1590675"/>
              <a:gd name="connsiteX14" fmla="*/ 68942 w 602342"/>
              <a:gd name="connsiteY14" fmla="*/ 1183821 h 1590675"/>
              <a:gd name="connsiteX15" fmla="*/ 74385 w 602342"/>
              <a:gd name="connsiteY15" fmla="*/ 1126671 h 1590675"/>
              <a:gd name="connsiteX16" fmla="*/ 77106 w 602342"/>
              <a:gd name="connsiteY16" fmla="*/ 1115785 h 1590675"/>
              <a:gd name="connsiteX17" fmla="*/ 82549 w 602342"/>
              <a:gd name="connsiteY17" fmla="*/ 1061357 h 1590675"/>
              <a:gd name="connsiteX18" fmla="*/ 85270 w 602342"/>
              <a:gd name="connsiteY18" fmla="*/ 1050471 h 1590675"/>
              <a:gd name="connsiteX19" fmla="*/ 87992 w 602342"/>
              <a:gd name="connsiteY19" fmla="*/ 1036864 h 1590675"/>
              <a:gd name="connsiteX20" fmla="*/ 93435 w 602342"/>
              <a:gd name="connsiteY20" fmla="*/ 1012371 h 1590675"/>
              <a:gd name="connsiteX21" fmla="*/ 98877 w 602342"/>
              <a:gd name="connsiteY21" fmla="*/ 974271 h 1590675"/>
              <a:gd name="connsiteX22" fmla="*/ 104320 w 602342"/>
              <a:gd name="connsiteY22" fmla="*/ 952500 h 1590675"/>
              <a:gd name="connsiteX23" fmla="*/ 107042 w 602342"/>
              <a:gd name="connsiteY23" fmla="*/ 941614 h 1590675"/>
              <a:gd name="connsiteX24" fmla="*/ 109763 w 602342"/>
              <a:gd name="connsiteY24" fmla="*/ 911678 h 1590675"/>
              <a:gd name="connsiteX25" fmla="*/ 112485 w 602342"/>
              <a:gd name="connsiteY25" fmla="*/ 892628 h 1590675"/>
              <a:gd name="connsiteX26" fmla="*/ 109763 w 602342"/>
              <a:gd name="connsiteY26" fmla="*/ 821871 h 1590675"/>
              <a:gd name="connsiteX27" fmla="*/ 115206 w 602342"/>
              <a:gd name="connsiteY27" fmla="*/ 742950 h 1590675"/>
              <a:gd name="connsiteX28" fmla="*/ 117927 w 602342"/>
              <a:gd name="connsiteY28" fmla="*/ 732064 h 1590675"/>
              <a:gd name="connsiteX29" fmla="*/ 120649 w 602342"/>
              <a:gd name="connsiteY29" fmla="*/ 696685 h 1590675"/>
              <a:gd name="connsiteX30" fmla="*/ 123370 w 602342"/>
              <a:gd name="connsiteY30" fmla="*/ 683078 h 1590675"/>
              <a:gd name="connsiteX31" fmla="*/ 126092 w 602342"/>
              <a:gd name="connsiteY31" fmla="*/ 666750 h 1590675"/>
              <a:gd name="connsiteX32" fmla="*/ 128813 w 602342"/>
              <a:gd name="connsiteY32" fmla="*/ 653143 h 1590675"/>
              <a:gd name="connsiteX33" fmla="*/ 131535 w 602342"/>
              <a:gd name="connsiteY33" fmla="*/ 628650 h 1590675"/>
              <a:gd name="connsiteX34" fmla="*/ 136977 w 602342"/>
              <a:gd name="connsiteY34" fmla="*/ 606878 h 1590675"/>
              <a:gd name="connsiteX35" fmla="*/ 139699 w 602342"/>
              <a:gd name="connsiteY35" fmla="*/ 595993 h 1590675"/>
              <a:gd name="connsiteX36" fmla="*/ 142420 w 602342"/>
              <a:gd name="connsiteY36" fmla="*/ 587828 h 1590675"/>
              <a:gd name="connsiteX37" fmla="*/ 145142 w 602342"/>
              <a:gd name="connsiteY37" fmla="*/ 571500 h 1590675"/>
              <a:gd name="connsiteX38" fmla="*/ 150585 w 602342"/>
              <a:gd name="connsiteY38" fmla="*/ 555171 h 1590675"/>
              <a:gd name="connsiteX39" fmla="*/ 153306 w 602342"/>
              <a:gd name="connsiteY39" fmla="*/ 547007 h 1590675"/>
              <a:gd name="connsiteX40" fmla="*/ 158749 w 602342"/>
              <a:gd name="connsiteY40" fmla="*/ 538843 h 1590675"/>
              <a:gd name="connsiteX41" fmla="*/ 166913 w 602342"/>
              <a:gd name="connsiteY41" fmla="*/ 519793 h 1590675"/>
              <a:gd name="connsiteX42" fmla="*/ 177799 w 602342"/>
              <a:gd name="connsiteY42" fmla="*/ 495300 h 1590675"/>
              <a:gd name="connsiteX43" fmla="*/ 183242 w 602342"/>
              <a:gd name="connsiteY43" fmla="*/ 478971 h 1590675"/>
              <a:gd name="connsiteX44" fmla="*/ 199570 w 602342"/>
              <a:gd name="connsiteY44" fmla="*/ 454478 h 1590675"/>
              <a:gd name="connsiteX45" fmla="*/ 205013 w 602342"/>
              <a:gd name="connsiteY45" fmla="*/ 446314 h 1590675"/>
              <a:gd name="connsiteX46" fmla="*/ 210456 w 602342"/>
              <a:gd name="connsiteY46" fmla="*/ 438150 h 1590675"/>
              <a:gd name="connsiteX47" fmla="*/ 218620 w 602342"/>
              <a:gd name="connsiteY47" fmla="*/ 429985 h 1590675"/>
              <a:gd name="connsiteX48" fmla="*/ 226785 w 602342"/>
              <a:gd name="connsiteY48" fmla="*/ 419100 h 1590675"/>
              <a:gd name="connsiteX49" fmla="*/ 232227 w 602342"/>
              <a:gd name="connsiteY49" fmla="*/ 410935 h 1590675"/>
              <a:gd name="connsiteX50" fmla="*/ 240392 w 602342"/>
              <a:gd name="connsiteY50" fmla="*/ 402771 h 1590675"/>
              <a:gd name="connsiteX51" fmla="*/ 251277 w 602342"/>
              <a:gd name="connsiteY51" fmla="*/ 386443 h 1590675"/>
              <a:gd name="connsiteX52" fmla="*/ 267606 w 602342"/>
              <a:gd name="connsiteY52" fmla="*/ 370114 h 1590675"/>
              <a:gd name="connsiteX53" fmla="*/ 289377 w 602342"/>
              <a:gd name="connsiteY53" fmla="*/ 348343 h 1590675"/>
              <a:gd name="connsiteX54" fmla="*/ 302985 w 602342"/>
              <a:gd name="connsiteY54" fmla="*/ 329293 h 1590675"/>
              <a:gd name="connsiteX55" fmla="*/ 311149 w 602342"/>
              <a:gd name="connsiteY55" fmla="*/ 321128 h 1590675"/>
              <a:gd name="connsiteX56" fmla="*/ 316592 w 602342"/>
              <a:gd name="connsiteY56" fmla="*/ 312964 h 1590675"/>
              <a:gd name="connsiteX57" fmla="*/ 324756 w 602342"/>
              <a:gd name="connsiteY57" fmla="*/ 304800 h 1590675"/>
              <a:gd name="connsiteX58" fmla="*/ 330199 w 602342"/>
              <a:gd name="connsiteY58" fmla="*/ 296635 h 1590675"/>
              <a:gd name="connsiteX59" fmla="*/ 338363 w 602342"/>
              <a:gd name="connsiteY59" fmla="*/ 291193 h 1590675"/>
              <a:gd name="connsiteX60" fmla="*/ 349249 w 602342"/>
              <a:gd name="connsiteY60" fmla="*/ 274864 h 1590675"/>
              <a:gd name="connsiteX61" fmla="*/ 351970 w 602342"/>
              <a:gd name="connsiteY61" fmla="*/ 266700 h 1590675"/>
              <a:gd name="connsiteX62" fmla="*/ 360135 w 602342"/>
              <a:gd name="connsiteY62" fmla="*/ 261257 h 1590675"/>
              <a:gd name="connsiteX63" fmla="*/ 371020 w 602342"/>
              <a:gd name="connsiteY63" fmla="*/ 242207 h 1590675"/>
              <a:gd name="connsiteX64" fmla="*/ 376463 w 602342"/>
              <a:gd name="connsiteY64" fmla="*/ 234043 h 1590675"/>
              <a:gd name="connsiteX65" fmla="*/ 379185 w 602342"/>
              <a:gd name="connsiteY65" fmla="*/ 225878 h 1590675"/>
              <a:gd name="connsiteX66" fmla="*/ 387349 w 602342"/>
              <a:gd name="connsiteY66" fmla="*/ 217714 h 1590675"/>
              <a:gd name="connsiteX67" fmla="*/ 390070 w 602342"/>
              <a:gd name="connsiteY67" fmla="*/ 206828 h 1590675"/>
              <a:gd name="connsiteX68" fmla="*/ 395513 w 602342"/>
              <a:gd name="connsiteY68" fmla="*/ 198664 h 1590675"/>
              <a:gd name="connsiteX69" fmla="*/ 400956 w 602342"/>
              <a:gd name="connsiteY69" fmla="*/ 187778 h 1590675"/>
              <a:gd name="connsiteX70" fmla="*/ 411842 w 602342"/>
              <a:gd name="connsiteY70" fmla="*/ 171450 h 1590675"/>
              <a:gd name="connsiteX71" fmla="*/ 422727 w 602342"/>
              <a:gd name="connsiteY71" fmla="*/ 149678 h 1590675"/>
              <a:gd name="connsiteX72" fmla="*/ 428170 w 602342"/>
              <a:gd name="connsiteY72" fmla="*/ 136071 h 1590675"/>
              <a:gd name="connsiteX73" fmla="*/ 439056 w 602342"/>
              <a:gd name="connsiteY73" fmla="*/ 117021 h 1590675"/>
              <a:gd name="connsiteX74" fmla="*/ 441777 w 602342"/>
              <a:gd name="connsiteY74" fmla="*/ 108857 h 1590675"/>
              <a:gd name="connsiteX75" fmla="*/ 444499 w 602342"/>
              <a:gd name="connsiteY75" fmla="*/ 97971 h 1590675"/>
              <a:gd name="connsiteX76" fmla="*/ 449942 w 602342"/>
              <a:gd name="connsiteY76" fmla="*/ 87085 h 1590675"/>
              <a:gd name="connsiteX77" fmla="*/ 458106 w 602342"/>
              <a:gd name="connsiteY77" fmla="*/ 68035 h 1590675"/>
              <a:gd name="connsiteX78" fmla="*/ 460827 w 602342"/>
              <a:gd name="connsiteY78" fmla="*/ 54428 h 1590675"/>
              <a:gd name="connsiteX79" fmla="*/ 466270 w 602342"/>
              <a:gd name="connsiteY79" fmla="*/ 24493 h 1590675"/>
              <a:gd name="connsiteX80" fmla="*/ 471713 w 602342"/>
              <a:gd name="connsiteY80" fmla="*/ 8164 h 1590675"/>
              <a:gd name="connsiteX81" fmla="*/ 474435 w 602342"/>
              <a:gd name="connsiteY81" fmla="*/ 0 h 1590675"/>
              <a:gd name="connsiteX82" fmla="*/ 479877 w 602342"/>
              <a:gd name="connsiteY82" fmla="*/ 8164 h 1590675"/>
              <a:gd name="connsiteX83" fmla="*/ 485320 w 602342"/>
              <a:gd name="connsiteY83" fmla="*/ 38100 h 1590675"/>
              <a:gd name="connsiteX84" fmla="*/ 493485 w 602342"/>
              <a:gd name="connsiteY84" fmla="*/ 29935 h 1590675"/>
              <a:gd name="connsiteX85" fmla="*/ 498927 w 602342"/>
              <a:gd name="connsiteY85" fmla="*/ 19050 h 1590675"/>
              <a:gd name="connsiteX86" fmla="*/ 507092 w 602342"/>
              <a:gd name="connsiteY86" fmla="*/ 13607 h 1590675"/>
              <a:gd name="connsiteX87" fmla="*/ 509813 w 602342"/>
              <a:gd name="connsiteY87" fmla="*/ 2721 h 1590675"/>
              <a:gd name="connsiteX88" fmla="*/ 517977 w 602342"/>
              <a:gd name="connsiteY88" fmla="*/ 19050 h 1590675"/>
              <a:gd name="connsiteX89" fmla="*/ 515256 w 602342"/>
              <a:gd name="connsiteY89" fmla="*/ 57150 h 1590675"/>
              <a:gd name="connsiteX90" fmla="*/ 515256 w 602342"/>
              <a:gd name="connsiteY90" fmla="*/ 81643 h 1590675"/>
              <a:gd name="connsiteX91" fmla="*/ 539749 w 602342"/>
              <a:gd name="connsiteY91" fmla="*/ 54428 h 1590675"/>
              <a:gd name="connsiteX92" fmla="*/ 550635 w 602342"/>
              <a:gd name="connsiteY92" fmla="*/ 38100 h 1590675"/>
              <a:gd name="connsiteX93" fmla="*/ 556077 w 602342"/>
              <a:gd name="connsiteY93" fmla="*/ 27214 h 1590675"/>
              <a:gd name="connsiteX94" fmla="*/ 564242 w 602342"/>
              <a:gd name="connsiteY94" fmla="*/ 19050 h 1590675"/>
              <a:gd name="connsiteX95" fmla="*/ 566963 w 602342"/>
              <a:gd name="connsiteY95" fmla="*/ 29935 h 1590675"/>
              <a:gd name="connsiteX96" fmla="*/ 561520 w 602342"/>
              <a:gd name="connsiteY96" fmla="*/ 57150 h 1590675"/>
              <a:gd name="connsiteX97" fmla="*/ 558799 w 602342"/>
              <a:gd name="connsiteY97" fmla="*/ 73478 h 1590675"/>
              <a:gd name="connsiteX98" fmla="*/ 556077 w 602342"/>
              <a:gd name="connsiteY98" fmla="*/ 87085 h 1590675"/>
              <a:gd name="connsiteX99" fmla="*/ 561520 w 602342"/>
              <a:gd name="connsiteY99" fmla="*/ 95250 h 1590675"/>
              <a:gd name="connsiteX100" fmla="*/ 569685 w 602342"/>
              <a:gd name="connsiteY100" fmla="*/ 87085 h 1590675"/>
              <a:gd name="connsiteX101" fmla="*/ 580570 w 602342"/>
              <a:gd name="connsiteY101" fmla="*/ 68035 h 1590675"/>
              <a:gd name="connsiteX102" fmla="*/ 588735 w 602342"/>
              <a:gd name="connsiteY102" fmla="*/ 59871 h 1590675"/>
              <a:gd name="connsiteX103" fmla="*/ 594177 w 602342"/>
              <a:gd name="connsiteY103" fmla="*/ 43543 h 1590675"/>
              <a:gd name="connsiteX104" fmla="*/ 602342 w 602342"/>
              <a:gd name="connsiteY104" fmla="*/ 27214 h 1590675"/>
              <a:gd name="connsiteX105" fmla="*/ 599620 w 602342"/>
              <a:gd name="connsiteY105" fmla="*/ 76200 h 1590675"/>
              <a:gd name="connsiteX106" fmla="*/ 591456 w 602342"/>
              <a:gd name="connsiteY106" fmla="*/ 100693 h 1590675"/>
              <a:gd name="connsiteX107" fmla="*/ 583292 w 602342"/>
              <a:gd name="connsiteY107" fmla="*/ 130628 h 1590675"/>
              <a:gd name="connsiteX108" fmla="*/ 575127 w 602342"/>
              <a:gd name="connsiteY108" fmla="*/ 149678 h 1590675"/>
              <a:gd name="connsiteX109" fmla="*/ 569685 w 602342"/>
              <a:gd name="connsiteY109" fmla="*/ 166007 h 1590675"/>
              <a:gd name="connsiteX110" fmla="*/ 566963 w 602342"/>
              <a:gd name="connsiteY110" fmla="*/ 174171 h 1590675"/>
              <a:gd name="connsiteX111" fmla="*/ 564242 w 602342"/>
              <a:gd name="connsiteY111" fmla="*/ 190500 h 1590675"/>
              <a:gd name="connsiteX112" fmla="*/ 558799 w 602342"/>
              <a:gd name="connsiteY112" fmla="*/ 206828 h 1590675"/>
              <a:gd name="connsiteX113" fmla="*/ 556077 w 602342"/>
              <a:gd name="connsiteY113" fmla="*/ 214993 h 1590675"/>
              <a:gd name="connsiteX114" fmla="*/ 547913 w 602342"/>
              <a:gd name="connsiteY114" fmla="*/ 234043 h 1590675"/>
              <a:gd name="connsiteX115" fmla="*/ 545192 w 602342"/>
              <a:gd name="connsiteY115" fmla="*/ 242207 h 1590675"/>
              <a:gd name="connsiteX116" fmla="*/ 534306 w 602342"/>
              <a:gd name="connsiteY116" fmla="*/ 261257 h 1590675"/>
              <a:gd name="connsiteX117" fmla="*/ 526142 w 602342"/>
              <a:gd name="connsiteY117" fmla="*/ 277585 h 1590675"/>
              <a:gd name="connsiteX118" fmla="*/ 517977 w 602342"/>
              <a:gd name="connsiteY118" fmla="*/ 285750 h 1590675"/>
              <a:gd name="connsiteX119" fmla="*/ 501649 w 602342"/>
              <a:gd name="connsiteY119" fmla="*/ 310243 h 1590675"/>
              <a:gd name="connsiteX120" fmla="*/ 496206 w 602342"/>
              <a:gd name="connsiteY120" fmla="*/ 318407 h 1590675"/>
              <a:gd name="connsiteX121" fmla="*/ 488042 w 602342"/>
              <a:gd name="connsiteY121" fmla="*/ 334735 h 1590675"/>
              <a:gd name="connsiteX122" fmla="*/ 479877 w 602342"/>
              <a:gd name="connsiteY122" fmla="*/ 342900 h 1590675"/>
              <a:gd name="connsiteX123" fmla="*/ 468992 w 602342"/>
              <a:gd name="connsiteY123" fmla="*/ 359228 h 1590675"/>
              <a:gd name="connsiteX124" fmla="*/ 466270 w 602342"/>
              <a:gd name="connsiteY124" fmla="*/ 367393 h 1590675"/>
              <a:gd name="connsiteX125" fmla="*/ 458106 w 602342"/>
              <a:gd name="connsiteY125" fmla="*/ 372835 h 1590675"/>
              <a:gd name="connsiteX126" fmla="*/ 441777 w 602342"/>
              <a:gd name="connsiteY126" fmla="*/ 391885 h 1590675"/>
              <a:gd name="connsiteX127" fmla="*/ 433613 w 602342"/>
              <a:gd name="connsiteY127" fmla="*/ 397328 h 1590675"/>
              <a:gd name="connsiteX128" fmla="*/ 430892 w 602342"/>
              <a:gd name="connsiteY128" fmla="*/ 405493 h 1590675"/>
              <a:gd name="connsiteX129" fmla="*/ 414563 w 602342"/>
              <a:gd name="connsiteY129" fmla="*/ 424543 h 1590675"/>
              <a:gd name="connsiteX130" fmla="*/ 409120 w 602342"/>
              <a:gd name="connsiteY130" fmla="*/ 432707 h 1590675"/>
              <a:gd name="connsiteX131" fmla="*/ 400956 w 602342"/>
              <a:gd name="connsiteY131" fmla="*/ 438150 h 1590675"/>
              <a:gd name="connsiteX132" fmla="*/ 387349 w 602342"/>
              <a:gd name="connsiteY132" fmla="*/ 454478 h 1590675"/>
              <a:gd name="connsiteX133" fmla="*/ 379185 w 602342"/>
              <a:gd name="connsiteY133" fmla="*/ 462643 h 1590675"/>
              <a:gd name="connsiteX134" fmla="*/ 368299 w 602342"/>
              <a:gd name="connsiteY134" fmla="*/ 478971 h 1590675"/>
              <a:gd name="connsiteX135" fmla="*/ 357413 w 602342"/>
              <a:gd name="connsiteY135" fmla="*/ 495300 h 1590675"/>
              <a:gd name="connsiteX136" fmla="*/ 351970 w 602342"/>
              <a:gd name="connsiteY136" fmla="*/ 503464 h 1590675"/>
              <a:gd name="connsiteX137" fmla="*/ 346527 w 602342"/>
              <a:gd name="connsiteY137" fmla="*/ 511628 h 1590675"/>
              <a:gd name="connsiteX138" fmla="*/ 327477 w 602342"/>
              <a:gd name="connsiteY138" fmla="*/ 536121 h 1590675"/>
              <a:gd name="connsiteX139" fmla="*/ 322035 w 602342"/>
              <a:gd name="connsiteY139" fmla="*/ 544285 h 1590675"/>
              <a:gd name="connsiteX140" fmla="*/ 316592 w 602342"/>
              <a:gd name="connsiteY140" fmla="*/ 555171 h 1590675"/>
              <a:gd name="connsiteX141" fmla="*/ 311149 w 602342"/>
              <a:gd name="connsiteY141" fmla="*/ 563335 h 1590675"/>
              <a:gd name="connsiteX142" fmla="*/ 308427 w 602342"/>
              <a:gd name="connsiteY142" fmla="*/ 571500 h 1590675"/>
              <a:gd name="connsiteX143" fmla="*/ 302985 w 602342"/>
              <a:gd name="connsiteY143" fmla="*/ 579664 h 1590675"/>
              <a:gd name="connsiteX144" fmla="*/ 294820 w 602342"/>
              <a:gd name="connsiteY144" fmla="*/ 595993 h 1590675"/>
              <a:gd name="connsiteX145" fmla="*/ 289377 w 602342"/>
              <a:gd name="connsiteY145" fmla="*/ 612321 h 1590675"/>
              <a:gd name="connsiteX146" fmla="*/ 278492 w 602342"/>
              <a:gd name="connsiteY146" fmla="*/ 636814 h 1590675"/>
              <a:gd name="connsiteX147" fmla="*/ 273049 w 602342"/>
              <a:gd name="connsiteY147" fmla="*/ 653143 h 1590675"/>
              <a:gd name="connsiteX148" fmla="*/ 267606 w 602342"/>
              <a:gd name="connsiteY148" fmla="*/ 680357 h 1590675"/>
              <a:gd name="connsiteX149" fmla="*/ 264885 w 602342"/>
              <a:gd name="connsiteY149" fmla="*/ 691243 h 1590675"/>
              <a:gd name="connsiteX150" fmla="*/ 262163 w 602342"/>
              <a:gd name="connsiteY150" fmla="*/ 713014 h 1590675"/>
              <a:gd name="connsiteX151" fmla="*/ 253999 w 602342"/>
              <a:gd name="connsiteY151" fmla="*/ 742950 h 1590675"/>
              <a:gd name="connsiteX152" fmla="*/ 248556 w 602342"/>
              <a:gd name="connsiteY152" fmla="*/ 764721 h 1590675"/>
              <a:gd name="connsiteX153" fmla="*/ 245835 w 602342"/>
              <a:gd name="connsiteY153" fmla="*/ 791935 h 1590675"/>
              <a:gd name="connsiteX154" fmla="*/ 243113 w 602342"/>
              <a:gd name="connsiteY154" fmla="*/ 802821 h 1590675"/>
              <a:gd name="connsiteX155" fmla="*/ 237670 w 602342"/>
              <a:gd name="connsiteY155" fmla="*/ 838200 h 1590675"/>
              <a:gd name="connsiteX156" fmla="*/ 234949 w 602342"/>
              <a:gd name="connsiteY156" fmla="*/ 865414 h 1590675"/>
              <a:gd name="connsiteX157" fmla="*/ 232227 w 602342"/>
              <a:gd name="connsiteY157" fmla="*/ 898071 h 1590675"/>
              <a:gd name="connsiteX158" fmla="*/ 226785 w 602342"/>
              <a:gd name="connsiteY158" fmla="*/ 930728 h 1590675"/>
              <a:gd name="connsiteX159" fmla="*/ 224063 w 602342"/>
              <a:gd name="connsiteY159" fmla="*/ 957943 h 1590675"/>
              <a:gd name="connsiteX160" fmla="*/ 221342 w 602342"/>
              <a:gd name="connsiteY160" fmla="*/ 968828 h 1590675"/>
              <a:gd name="connsiteX161" fmla="*/ 215899 w 602342"/>
              <a:gd name="connsiteY161" fmla="*/ 1012371 h 1590675"/>
              <a:gd name="connsiteX162" fmla="*/ 213177 w 602342"/>
              <a:gd name="connsiteY162" fmla="*/ 1023257 h 1590675"/>
              <a:gd name="connsiteX163" fmla="*/ 210456 w 602342"/>
              <a:gd name="connsiteY163" fmla="*/ 1039585 h 1590675"/>
              <a:gd name="connsiteX164" fmla="*/ 205013 w 602342"/>
              <a:gd name="connsiteY164" fmla="*/ 1094014 h 1590675"/>
              <a:gd name="connsiteX165" fmla="*/ 199570 w 602342"/>
              <a:gd name="connsiteY165" fmla="*/ 1115785 h 1590675"/>
              <a:gd name="connsiteX166" fmla="*/ 196849 w 602342"/>
              <a:gd name="connsiteY166" fmla="*/ 1140278 h 1590675"/>
              <a:gd name="connsiteX167" fmla="*/ 188685 w 602342"/>
              <a:gd name="connsiteY167" fmla="*/ 1178378 h 1590675"/>
              <a:gd name="connsiteX168" fmla="*/ 185963 w 602342"/>
              <a:gd name="connsiteY168" fmla="*/ 1205593 h 1590675"/>
              <a:gd name="connsiteX169" fmla="*/ 183242 w 602342"/>
              <a:gd name="connsiteY169" fmla="*/ 1216478 h 1590675"/>
              <a:gd name="connsiteX170" fmla="*/ 180520 w 602342"/>
              <a:gd name="connsiteY170" fmla="*/ 1232807 h 1590675"/>
              <a:gd name="connsiteX171" fmla="*/ 175077 w 602342"/>
              <a:gd name="connsiteY171" fmla="*/ 1295400 h 1590675"/>
              <a:gd name="connsiteX172" fmla="*/ 172356 w 602342"/>
              <a:gd name="connsiteY172" fmla="*/ 1303564 h 1590675"/>
              <a:gd name="connsiteX173" fmla="*/ 169635 w 602342"/>
              <a:gd name="connsiteY173" fmla="*/ 1338943 h 1590675"/>
              <a:gd name="connsiteX174" fmla="*/ 166913 w 602342"/>
              <a:gd name="connsiteY174" fmla="*/ 1352550 h 1590675"/>
              <a:gd name="connsiteX175" fmla="*/ 164192 w 602342"/>
              <a:gd name="connsiteY175" fmla="*/ 1368878 h 1590675"/>
              <a:gd name="connsiteX176" fmla="*/ 161470 w 602342"/>
              <a:gd name="connsiteY176" fmla="*/ 1401535 h 1590675"/>
              <a:gd name="connsiteX177" fmla="*/ 156027 w 602342"/>
              <a:gd name="connsiteY177" fmla="*/ 1431471 h 1590675"/>
              <a:gd name="connsiteX178" fmla="*/ 150585 w 602342"/>
              <a:gd name="connsiteY178" fmla="*/ 1494064 h 1590675"/>
              <a:gd name="connsiteX179" fmla="*/ 153306 w 602342"/>
              <a:gd name="connsiteY179" fmla="*/ 1524000 h 1590675"/>
              <a:gd name="connsiteX180" fmla="*/ 115206 w 602342"/>
              <a:gd name="connsiteY180" fmla="*/ 1537608 h 1590675"/>
              <a:gd name="connsiteX181" fmla="*/ 74384 w 602342"/>
              <a:gd name="connsiteY181" fmla="*/ 1543050 h 1590675"/>
              <a:gd name="connsiteX182" fmla="*/ 22677 w 602342"/>
              <a:gd name="connsiteY182" fmla="*/ 1567543 h 1590675"/>
              <a:gd name="connsiteX183" fmla="*/ 907 w 602342"/>
              <a:gd name="connsiteY183" fmla="*/ 1586593 h 1590675"/>
              <a:gd name="connsiteX0" fmla="*/ 907 w 602342"/>
              <a:gd name="connsiteY0" fmla="*/ 1586593 h 1590675"/>
              <a:gd name="connsiteX1" fmla="*/ 11792 w 602342"/>
              <a:gd name="connsiteY1" fmla="*/ 1537607 h 1590675"/>
              <a:gd name="connsiteX2" fmla="*/ 19956 w 602342"/>
              <a:gd name="connsiteY2" fmla="*/ 1475014 h 1590675"/>
              <a:gd name="connsiteX3" fmla="*/ 25399 w 602342"/>
              <a:gd name="connsiteY3" fmla="*/ 1450521 h 1590675"/>
              <a:gd name="connsiteX4" fmla="*/ 28120 w 602342"/>
              <a:gd name="connsiteY4" fmla="*/ 1428750 h 1590675"/>
              <a:gd name="connsiteX5" fmla="*/ 30842 w 602342"/>
              <a:gd name="connsiteY5" fmla="*/ 1417864 h 1590675"/>
              <a:gd name="connsiteX6" fmla="*/ 33563 w 602342"/>
              <a:gd name="connsiteY6" fmla="*/ 1401535 h 1590675"/>
              <a:gd name="connsiteX7" fmla="*/ 36285 w 602342"/>
              <a:gd name="connsiteY7" fmla="*/ 1377043 h 1590675"/>
              <a:gd name="connsiteX8" fmla="*/ 39006 w 602342"/>
              <a:gd name="connsiteY8" fmla="*/ 1363435 h 1590675"/>
              <a:gd name="connsiteX9" fmla="*/ 41727 w 602342"/>
              <a:gd name="connsiteY9" fmla="*/ 1347107 h 1590675"/>
              <a:gd name="connsiteX10" fmla="*/ 47170 w 602342"/>
              <a:gd name="connsiteY10" fmla="*/ 1322614 h 1590675"/>
              <a:gd name="connsiteX11" fmla="*/ 52613 w 602342"/>
              <a:gd name="connsiteY11" fmla="*/ 1295400 h 1590675"/>
              <a:gd name="connsiteX12" fmla="*/ 58056 w 602342"/>
              <a:gd name="connsiteY12" fmla="*/ 1249135 h 1590675"/>
              <a:gd name="connsiteX13" fmla="*/ 63499 w 602342"/>
              <a:gd name="connsiteY13" fmla="*/ 1221921 h 1590675"/>
              <a:gd name="connsiteX14" fmla="*/ 68942 w 602342"/>
              <a:gd name="connsiteY14" fmla="*/ 1183821 h 1590675"/>
              <a:gd name="connsiteX15" fmla="*/ 74385 w 602342"/>
              <a:gd name="connsiteY15" fmla="*/ 1126671 h 1590675"/>
              <a:gd name="connsiteX16" fmla="*/ 77106 w 602342"/>
              <a:gd name="connsiteY16" fmla="*/ 1115785 h 1590675"/>
              <a:gd name="connsiteX17" fmla="*/ 82549 w 602342"/>
              <a:gd name="connsiteY17" fmla="*/ 1061357 h 1590675"/>
              <a:gd name="connsiteX18" fmla="*/ 85270 w 602342"/>
              <a:gd name="connsiteY18" fmla="*/ 1050471 h 1590675"/>
              <a:gd name="connsiteX19" fmla="*/ 87992 w 602342"/>
              <a:gd name="connsiteY19" fmla="*/ 1036864 h 1590675"/>
              <a:gd name="connsiteX20" fmla="*/ 93435 w 602342"/>
              <a:gd name="connsiteY20" fmla="*/ 1012371 h 1590675"/>
              <a:gd name="connsiteX21" fmla="*/ 98877 w 602342"/>
              <a:gd name="connsiteY21" fmla="*/ 974271 h 1590675"/>
              <a:gd name="connsiteX22" fmla="*/ 104320 w 602342"/>
              <a:gd name="connsiteY22" fmla="*/ 952500 h 1590675"/>
              <a:gd name="connsiteX23" fmla="*/ 107042 w 602342"/>
              <a:gd name="connsiteY23" fmla="*/ 941614 h 1590675"/>
              <a:gd name="connsiteX24" fmla="*/ 109763 w 602342"/>
              <a:gd name="connsiteY24" fmla="*/ 911678 h 1590675"/>
              <a:gd name="connsiteX25" fmla="*/ 112485 w 602342"/>
              <a:gd name="connsiteY25" fmla="*/ 892628 h 1590675"/>
              <a:gd name="connsiteX26" fmla="*/ 109763 w 602342"/>
              <a:gd name="connsiteY26" fmla="*/ 821871 h 1590675"/>
              <a:gd name="connsiteX27" fmla="*/ 115206 w 602342"/>
              <a:gd name="connsiteY27" fmla="*/ 742950 h 1590675"/>
              <a:gd name="connsiteX28" fmla="*/ 117927 w 602342"/>
              <a:gd name="connsiteY28" fmla="*/ 732064 h 1590675"/>
              <a:gd name="connsiteX29" fmla="*/ 120649 w 602342"/>
              <a:gd name="connsiteY29" fmla="*/ 696685 h 1590675"/>
              <a:gd name="connsiteX30" fmla="*/ 123370 w 602342"/>
              <a:gd name="connsiteY30" fmla="*/ 683078 h 1590675"/>
              <a:gd name="connsiteX31" fmla="*/ 126092 w 602342"/>
              <a:gd name="connsiteY31" fmla="*/ 666750 h 1590675"/>
              <a:gd name="connsiteX32" fmla="*/ 128813 w 602342"/>
              <a:gd name="connsiteY32" fmla="*/ 653143 h 1590675"/>
              <a:gd name="connsiteX33" fmla="*/ 131535 w 602342"/>
              <a:gd name="connsiteY33" fmla="*/ 628650 h 1590675"/>
              <a:gd name="connsiteX34" fmla="*/ 136977 w 602342"/>
              <a:gd name="connsiteY34" fmla="*/ 606878 h 1590675"/>
              <a:gd name="connsiteX35" fmla="*/ 139699 w 602342"/>
              <a:gd name="connsiteY35" fmla="*/ 595993 h 1590675"/>
              <a:gd name="connsiteX36" fmla="*/ 142420 w 602342"/>
              <a:gd name="connsiteY36" fmla="*/ 587828 h 1590675"/>
              <a:gd name="connsiteX37" fmla="*/ 145142 w 602342"/>
              <a:gd name="connsiteY37" fmla="*/ 571500 h 1590675"/>
              <a:gd name="connsiteX38" fmla="*/ 150585 w 602342"/>
              <a:gd name="connsiteY38" fmla="*/ 555171 h 1590675"/>
              <a:gd name="connsiteX39" fmla="*/ 153306 w 602342"/>
              <a:gd name="connsiteY39" fmla="*/ 547007 h 1590675"/>
              <a:gd name="connsiteX40" fmla="*/ 158749 w 602342"/>
              <a:gd name="connsiteY40" fmla="*/ 538843 h 1590675"/>
              <a:gd name="connsiteX41" fmla="*/ 166913 w 602342"/>
              <a:gd name="connsiteY41" fmla="*/ 519793 h 1590675"/>
              <a:gd name="connsiteX42" fmla="*/ 177799 w 602342"/>
              <a:gd name="connsiteY42" fmla="*/ 495300 h 1590675"/>
              <a:gd name="connsiteX43" fmla="*/ 183242 w 602342"/>
              <a:gd name="connsiteY43" fmla="*/ 478971 h 1590675"/>
              <a:gd name="connsiteX44" fmla="*/ 199570 w 602342"/>
              <a:gd name="connsiteY44" fmla="*/ 454478 h 1590675"/>
              <a:gd name="connsiteX45" fmla="*/ 205013 w 602342"/>
              <a:gd name="connsiteY45" fmla="*/ 446314 h 1590675"/>
              <a:gd name="connsiteX46" fmla="*/ 210456 w 602342"/>
              <a:gd name="connsiteY46" fmla="*/ 438150 h 1590675"/>
              <a:gd name="connsiteX47" fmla="*/ 218620 w 602342"/>
              <a:gd name="connsiteY47" fmla="*/ 429985 h 1590675"/>
              <a:gd name="connsiteX48" fmla="*/ 226785 w 602342"/>
              <a:gd name="connsiteY48" fmla="*/ 419100 h 1590675"/>
              <a:gd name="connsiteX49" fmla="*/ 232227 w 602342"/>
              <a:gd name="connsiteY49" fmla="*/ 410935 h 1590675"/>
              <a:gd name="connsiteX50" fmla="*/ 240392 w 602342"/>
              <a:gd name="connsiteY50" fmla="*/ 402771 h 1590675"/>
              <a:gd name="connsiteX51" fmla="*/ 251277 w 602342"/>
              <a:gd name="connsiteY51" fmla="*/ 386443 h 1590675"/>
              <a:gd name="connsiteX52" fmla="*/ 267606 w 602342"/>
              <a:gd name="connsiteY52" fmla="*/ 370114 h 1590675"/>
              <a:gd name="connsiteX53" fmla="*/ 289377 w 602342"/>
              <a:gd name="connsiteY53" fmla="*/ 348343 h 1590675"/>
              <a:gd name="connsiteX54" fmla="*/ 302985 w 602342"/>
              <a:gd name="connsiteY54" fmla="*/ 329293 h 1590675"/>
              <a:gd name="connsiteX55" fmla="*/ 311149 w 602342"/>
              <a:gd name="connsiteY55" fmla="*/ 321128 h 1590675"/>
              <a:gd name="connsiteX56" fmla="*/ 316592 w 602342"/>
              <a:gd name="connsiteY56" fmla="*/ 312964 h 1590675"/>
              <a:gd name="connsiteX57" fmla="*/ 324756 w 602342"/>
              <a:gd name="connsiteY57" fmla="*/ 304800 h 1590675"/>
              <a:gd name="connsiteX58" fmla="*/ 330199 w 602342"/>
              <a:gd name="connsiteY58" fmla="*/ 296635 h 1590675"/>
              <a:gd name="connsiteX59" fmla="*/ 338363 w 602342"/>
              <a:gd name="connsiteY59" fmla="*/ 291193 h 1590675"/>
              <a:gd name="connsiteX60" fmla="*/ 349249 w 602342"/>
              <a:gd name="connsiteY60" fmla="*/ 274864 h 1590675"/>
              <a:gd name="connsiteX61" fmla="*/ 351970 w 602342"/>
              <a:gd name="connsiteY61" fmla="*/ 266700 h 1590675"/>
              <a:gd name="connsiteX62" fmla="*/ 360135 w 602342"/>
              <a:gd name="connsiteY62" fmla="*/ 261257 h 1590675"/>
              <a:gd name="connsiteX63" fmla="*/ 371020 w 602342"/>
              <a:gd name="connsiteY63" fmla="*/ 242207 h 1590675"/>
              <a:gd name="connsiteX64" fmla="*/ 376463 w 602342"/>
              <a:gd name="connsiteY64" fmla="*/ 234043 h 1590675"/>
              <a:gd name="connsiteX65" fmla="*/ 379185 w 602342"/>
              <a:gd name="connsiteY65" fmla="*/ 225878 h 1590675"/>
              <a:gd name="connsiteX66" fmla="*/ 387349 w 602342"/>
              <a:gd name="connsiteY66" fmla="*/ 217714 h 1590675"/>
              <a:gd name="connsiteX67" fmla="*/ 390070 w 602342"/>
              <a:gd name="connsiteY67" fmla="*/ 206828 h 1590675"/>
              <a:gd name="connsiteX68" fmla="*/ 395513 w 602342"/>
              <a:gd name="connsiteY68" fmla="*/ 198664 h 1590675"/>
              <a:gd name="connsiteX69" fmla="*/ 400956 w 602342"/>
              <a:gd name="connsiteY69" fmla="*/ 187778 h 1590675"/>
              <a:gd name="connsiteX70" fmla="*/ 411842 w 602342"/>
              <a:gd name="connsiteY70" fmla="*/ 171450 h 1590675"/>
              <a:gd name="connsiteX71" fmla="*/ 422727 w 602342"/>
              <a:gd name="connsiteY71" fmla="*/ 149678 h 1590675"/>
              <a:gd name="connsiteX72" fmla="*/ 428170 w 602342"/>
              <a:gd name="connsiteY72" fmla="*/ 136071 h 1590675"/>
              <a:gd name="connsiteX73" fmla="*/ 439056 w 602342"/>
              <a:gd name="connsiteY73" fmla="*/ 117021 h 1590675"/>
              <a:gd name="connsiteX74" fmla="*/ 441777 w 602342"/>
              <a:gd name="connsiteY74" fmla="*/ 108857 h 1590675"/>
              <a:gd name="connsiteX75" fmla="*/ 444499 w 602342"/>
              <a:gd name="connsiteY75" fmla="*/ 97971 h 1590675"/>
              <a:gd name="connsiteX76" fmla="*/ 449942 w 602342"/>
              <a:gd name="connsiteY76" fmla="*/ 87085 h 1590675"/>
              <a:gd name="connsiteX77" fmla="*/ 458106 w 602342"/>
              <a:gd name="connsiteY77" fmla="*/ 68035 h 1590675"/>
              <a:gd name="connsiteX78" fmla="*/ 460827 w 602342"/>
              <a:gd name="connsiteY78" fmla="*/ 54428 h 1590675"/>
              <a:gd name="connsiteX79" fmla="*/ 466270 w 602342"/>
              <a:gd name="connsiteY79" fmla="*/ 24493 h 1590675"/>
              <a:gd name="connsiteX80" fmla="*/ 471713 w 602342"/>
              <a:gd name="connsiteY80" fmla="*/ 8164 h 1590675"/>
              <a:gd name="connsiteX81" fmla="*/ 474435 w 602342"/>
              <a:gd name="connsiteY81" fmla="*/ 0 h 1590675"/>
              <a:gd name="connsiteX82" fmla="*/ 479877 w 602342"/>
              <a:gd name="connsiteY82" fmla="*/ 8164 h 1590675"/>
              <a:gd name="connsiteX83" fmla="*/ 485320 w 602342"/>
              <a:gd name="connsiteY83" fmla="*/ 38100 h 1590675"/>
              <a:gd name="connsiteX84" fmla="*/ 493485 w 602342"/>
              <a:gd name="connsiteY84" fmla="*/ 29935 h 1590675"/>
              <a:gd name="connsiteX85" fmla="*/ 498927 w 602342"/>
              <a:gd name="connsiteY85" fmla="*/ 19050 h 1590675"/>
              <a:gd name="connsiteX86" fmla="*/ 507092 w 602342"/>
              <a:gd name="connsiteY86" fmla="*/ 13607 h 1590675"/>
              <a:gd name="connsiteX87" fmla="*/ 509813 w 602342"/>
              <a:gd name="connsiteY87" fmla="*/ 2721 h 1590675"/>
              <a:gd name="connsiteX88" fmla="*/ 517977 w 602342"/>
              <a:gd name="connsiteY88" fmla="*/ 19050 h 1590675"/>
              <a:gd name="connsiteX89" fmla="*/ 515256 w 602342"/>
              <a:gd name="connsiteY89" fmla="*/ 57150 h 1590675"/>
              <a:gd name="connsiteX90" fmla="*/ 515256 w 602342"/>
              <a:gd name="connsiteY90" fmla="*/ 81643 h 1590675"/>
              <a:gd name="connsiteX91" fmla="*/ 539749 w 602342"/>
              <a:gd name="connsiteY91" fmla="*/ 54428 h 1590675"/>
              <a:gd name="connsiteX92" fmla="*/ 550635 w 602342"/>
              <a:gd name="connsiteY92" fmla="*/ 38100 h 1590675"/>
              <a:gd name="connsiteX93" fmla="*/ 556077 w 602342"/>
              <a:gd name="connsiteY93" fmla="*/ 27214 h 1590675"/>
              <a:gd name="connsiteX94" fmla="*/ 564242 w 602342"/>
              <a:gd name="connsiteY94" fmla="*/ 19050 h 1590675"/>
              <a:gd name="connsiteX95" fmla="*/ 566963 w 602342"/>
              <a:gd name="connsiteY95" fmla="*/ 29935 h 1590675"/>
              <a:gd name="connsiteX96" fmla="*/ 561520 w 602342"/>
              <a:gd name="connsiteY96" fmla="*/ 57150 h 1590675"/>
              <a:gd name="connsiteX97" fmla="*/ 558799 w 602342"/>
              <a:gd name="connsiteY97" fmla="*/ 73478 h 1590675"/>
              <a:gd name="connsiteX98" fmla="*/ 556077 w 602342"/>
              <a:gd name="connsiteY98" fmla="*/ 87085 h 1590675"/>
              <a:gd name="connsiteX99" fmla="*/ 561520 w 602342"/>
              <a:gd name="connsiteY99" fmla="*/ 95250 h 1590675"/>
              <a:gd name="connsiteX100" fmla="*/ 569685 w 602342"/>
              <a:gd name="connsiteY100" fmla="*/ 87085 h 1590675"/>
              <a:gd name="connsiteX101" fmla="*/ 580570 w 602342"/>
              <a:gd name="connsiteY101" fmla="*/ 68035 h 1590675"/>
              <a:gd name="connsiteX102" fmla="*/ 588735 w 602342"/>
              <a:gd name="connsiteY102" fmla="*/ 59871 h 1590675"/>
              <a:gd name="connsiteX103" fmla="*/ 594177 w 602342"/>
              <a:gd name="connsiteY103" fmla="*/ 43543 h 1590675"/>
              <a:gd name="connsiteX104" fmla="*/ 602342 w 602342"/>
              <a:gd name="connsiteY104" fmla="*/ 27214 h 1590675"/>
              <a:gd name="connsiteX105" fmla="*/ 599620 w 602342"/>
              <a:gd name="connsiteY105" fmla="*/ 76200 h 1590675"/>
              <a:gd name="connsiteX106" fmla="*/ 591456 w 602342"/>
              <a:gd name="connsiteY106" fmla="*/ 100693 h 1590675"/>
              <a:gd name="connsiteX107" fmla="*/ 583292 w 602342"/>
              <a:gd name="connsiteY107" fmla="*/ 130628 h 1590675"/>
              <a:gd name="connsiteX108" fmla="*/ 575127 w 602342"/>
              <a:gd name="connsiteY108" fmla="*/ 149678 h 1590675"/>
              <a:gd name="connsiteX109" fmla="*/ 569685 w 602342"/>
              <a:gd name="connsiteY109" fmla="*/ 166007 h 1590675"/>
              <a:gd name="connsiteX110" fmla="*/ 566963 w 602342"/>
              <a:gd name="connsiteY110" fmla="*/ 174171 h 1590675"/>
              <a:gd name="connsiteX111" fmla="*/ 564242 w 602342"/>
              <a:gd name="connsiteY111" fmla="*/ 190500 h 1590675"/>
              <a:gd name="connsiteX112" fmla="*/ 558799 w 602342"/>
              <a:gd name="connsiteY112" fmla="*/ 206828 h 1590675"/>
              <a:gd name="connsiteX113" fmla="*/ 556077 w 602342"/>
              <a:gd name="connsiteY113" fmla="*/ 214993 h 1590675"/>
              <a:gd name="connsiteX114" fmla="*/ 547913 w 602342"/>
              <a:gd name="connsiteY114" fmla="*/ 234043 h 1590675"/>
              <a:gd name="connsiteX115" fmla="*/ 545192 w 602342"/>
              <a:gd name="connsiteY115" fmla="*/ 242207 h 1590675"/>
              <a:gd name="connsiteX116" fmla="*/ 534306 w 602342"/>
              <a:gd name="connsiteY116" fmla="*/ 261257 h 1590675"/>
              <a:gd name="connsiteX117" fmla="*/ 526142 w 602342"/>
              <a:gd name="connsiteY117" fmla="*/ 277585 h 1590675"/>
              <a:gd name="connsiteX118" fmla="*/ 517977 w 602342"/>
              <a:gd name="connsiteY118" fmla="*/ 285750 h 1590675"/>
              <a:gd name="connsiteX119" fmla="*/ 501649 w 602342"/>
              <a:gd name="connsiteY119" fmla="*/ 310243 h 1590675"/>
              <a:gd name="connsiteX120" fmla="*/ 496206 w 602342"/>
              <a:gd name="connsiteY120" fmla="*/ 318407 h 1590675"/>
              <a:gd name="connsiteX121" fmla="*/ 488042 w 602342"/>
              <a:gd name="connsiteY121" fmla="*/ 334735 h 1590675"/>
              <a:gd name="connsiteX122" fmla="*/ 479877 w 602342"/>
              <a:gd name="connsiteY122" fmla="*/ 342900 h 1590675"/>
              <a:gd name="connsiteX123" fmla="*/ 468992 w 602342"/>
              <a:gd name="connsiteY123" fmla="*/ 359228 h 1590675"/>
              <a:gd name="connsiteX124" fmla="*/ 466270 w 602342"/>
              <a:gd name="connsiteY124" fmla="*/ 367393 h 1590675"/>
              <a:gd name="connsiteX125" fmla="*/ 458106 w 602342"/>
              <a:gd name="connsiteY125" fmla="*/ 372835 h 1590675"/>
              <a:gd name="connsiteX126" fmla="*/ 441777 w 602342"/>
              <a:gd name="connsiteY126" fmla="*/ 391885 h 1590675"/>
              <a:gd name="connsiteX127" fmla="*/ 433613 w 602342"/>
              <a:gd name="connsiteY127" fmla="*/ 397328 h 1590675"/>
              <a:gd name="connsiteX128" fmla="*/ 430892 w 602342"/>
              <a:gd name="connsiteY128" fmla="*/ 405493 h 1590675"/>
              <a:gd name="connsiteX129" fmla="*/ 414563 w 602342"/>
              <a:gd name="connsiteY129" fmla="*/ 424543 h 1590675"/>
              <a:gd name="connsiteX130" fmla="*/ 409120 w 602342"/>
              <a:gd name="connsiteY130" fmla="*/ 432707 h 1590675"/>
              <a:gd name="connsiteX131" fmla="*/ 400956 w 602342"/>
              <a:gd name="connsiteY131" fmla="*/ 438150 h 1590675"/>
              <a:gd name="connsiteX132" fmla="*/ 387349 w 602342"/>
              <a:gd name="connsiteY132" fmla="*/ 454478 h 1590675"/>
              <a:gd name="connsiteX133" fmla="*/ 379185 w 602342"/>
              <a:gd name="connsiteY133" fmla="*/ 462643 h 1590675"/>
              <a:gd name="connsiteX134" fmla="*/ 368299 w 602342"/>
              <a:gd name="connsiteY134" fmla="*/ 478971 h 1590675"/>
              <a:gd name="connsiteX135" fmla="*/ 357413 w 602342"/>
              <a:gd name="connsiteY135" fmla="*/ 495300 h 1590675"/>
              <a:gd name="connsiteX136" fmla="*/ 351970 w 602342"/>
              <a:gd name="connsiteY136" fmla="*/ 503464 h 1590675"/>
              <a:gd name="connsiteX137" fmla="*/ 346527 w 602342"/>
              <a:gd name="connsiteY137" fmla="*/ 511628 h 1590675"/>
              <a:gd name="connsiteX138" fmla="*/ 327477 w 602342"/>
              <a:gd name="connsiteY138" fmla="*/ 536121 h 1590675"/>
              <a:gd name="connsiteX139" fmla="*/ 322035 w 602342"/>
              <a:gd name="connsiteY139" fmla="*/ 544285 h 1590675"/>
              <a:gd name="connsiteX140" fmla="*/ 316592 w 602342"/>
              <a:gd name="connsiteY140" fmla="*/ 555171 h 1590675"/>
              <a:gd name="connsiteX141" fmla="*/ 311149 w 602342"/>
              <a:gd name="connsiteY141" fmla="*/ 563335 h 1590675"/>
              <a:gd name="connsiteX142" fmla="*/ 308427 w 602342"/>
              <a:gd name="connsiteY142" fmla="*/ 571500 h 1590675"/>
              <a:gd name="connsiteX143" fmla="*/ 302985 w 602342"/>
              <a:gd name="connsiteY143" fmla="*/ 579664 h 1590675"/>
              <a:gd name="connsiteX144" fmla="*/ 294820 w 602342"/>
              <a:gd name="connsiteY144" fmla="*/ 595993 h 1590675"/>
              <a:gd name="connsiteX145" fmla="*/ 289377 w 602342"/>
              <a:gd name="connsiteY145" fmla="*/ 612321 h 1590675"/>
              <a:gd name="connsiteX146" fmla="*/ 278492 w 602342"/>
              <a:gd name="connsiteY146" fmla="*/ 636814 h 1590675"/>
              <a:gd name="connsiteX147" fmla="*/ 273049 w 602342"/>
              <a:gd name="connsiteY147" fmla="*/ 653143 h 1590675"/>
              <a:gd name="connsiteX148" fmla="*/ 267606 w 602342"/>
              <a:gd name="connsiteY148" fmla="*/ 680357 h 1590675"/>
              <a:gd name="connsiteX149" fmla="*/ 264885 w 602342"/>
              <a:gd name="connsiteY149" fmla="*/ 691243 h 1590675"/>
              <a:gd name="connsiteX150" fmla="*/ 262163 w 602342"/>
              <a:gd name="connsiteY150" fmla="*/ 713014 h 1590675"/>
              <a:gd name="connsiteX151" fmla="*/ 253999 w 602342"/>
              <a:gd name="connsiteY151" fmla="*/ 742950 h 1590675"/>
              <a:gd name="connsiteX152" fmla="*/ 248556 w 602342"/>
              <a:gd name="connsiteY152" fmla="*/ 764721 h 1590675"/>
              <a:gd name="connsiteX153" fmla="*/ 245835 w 602342"/>
              <a:gd name="connsiteY153" fmla="*/ 791935 h 1590675"/>
              <a:gd name="connsiteX154" fmla="*/ 243113 w 602342"/>
              <a:gd name="connsiteY154" fmla="*/ 802821 h 1590675"/>
              <a:gd name="connsiteX155" fmla="*/ 237670 w 602342"/>
              <a:gd name="connsiteY155" fmla="*/ 838200 h 1590675"/>
              <a:gd name="connsiteX156" fmla="*/ 234949 w 602342"/>
              <a:gd name="connsiteY156" fmla="*/ 865414 h 1590675"/>
              <a:gd name="connsiteX157" fmla="*/ 232227 w 602342"/>
              <a:gd name="connsiteY157" fmla="*/ 898071 h 1590675"/>
              <a:gd name="connsiteX158" fmla="*/ 226785 w 602342"/>
              <a:gd name="connsiteY158" fmla="*/ 930728 h 1590675"/>
              <a:gd name="connsiteX159" fmla="*/ 224063 w 602342"/>
              <a:gd name="connsiteY159" fmla="*/ 957943 h 1590675"/>
              <a:gd name="connsiteX160" fmla="*/ 221342 w 602342"/>
              <a:gd name="connsiteY160" fmla="*/ 968828 h 1590675"/>
              <a:gd name="connsiteX161" fmla="*/ 215899 w 602342"/>
              <a:gd name="connsiteY161" fmla="*/ 1012371 h 1590675"/>
              <a:gd name="connsiteX162" fmla="*/ 213177 w 602342"/>
              <a:gd name="connsiteY162" fmla="*/ 1023257 h 1590675"/>
              <a:gd name="connsiteX163" fmla="*/ 210456 w 602342"/>
              <a:gd name="connsiteY163" fmla="*/ 1039585 h 1590675"/>
              <a:gd name="connsiteX164" fmla="*/ 205013 w 602342"/>
              <a:gd name="connsiteY164" fmla="*/ 1094014 h 1590675"/>
              <a:gd name="connsiteX165" fmla="*/ 199570 w 602342"/>
              <a:gd name="connsiteY165" fmla="*/ 1115785 h 1590675"/>
              <a:gd name="connsiteX166" fmla="*/ 196849 w 602342"/>
              <a:gd name="connsiteY166" fmla="*/ 1140278 h 1590675"/>
              <a:gd name="connsiteX167" fmla="*/ 188685 w 602342"/>
              <a:gd name="connsiteY167" fmla="*/ 1178378 h 1590675"/>
              <a:gd name="connsiteX168" fmla="*/ 185963 w 602342"/>
              <a:gd name="connsiteY168" fmla="*/ 1205593 h 1590675"/>
              <a:gd name="connsiteX169" fmla="*/ 183242 w 602342"/>
              <a:gd name="connsiteY169" fmla="*/ 1216478 h 1590675"/>
              <a:gd name="connsiteX170" fmla="*/ 180520 w 602342"/>
              <a:gd name="connsiteY170" fmla="*/ 1232807 h 1590675"/>
              <a:gd name="connsiteX171" fmla="*/ 175077 w 602342"/>
              <a:gd name="connsiteY171" fmla="*/ 1295400 h 1590675"/>
              <a:gd name="connsiteX172" fmla="*/ 172356 w 602342"/>
              <a:gd name="connsiteY172" fmla="*/ 1303564 h 1590675"/>
              <a:gd name="connsiteX173" fmla="*/ 169635 w 602342"/>
              <a:gd name="connsiteY173" fmla="*/ 1338943 h 1590675"/>
              <a:gd name="connsiteX174" fmla="*/ 166913 w 602342"/>
              <a:gd name="connsiteY174" fmla="*/ 1352550 h 1590675"/>
              <a:gd name="connsiteX175" fmla="*/ 164192 w 602342"/>
              <a:gd name="connsiteY175" fmla="*/ 1368878 h 1590675"/>
              <a:gd name="connsiteX176" fmla="*/ 161470 w 602342"/>
              <a:gd name="connsiteY176" fmla="*/ 1401535 h 1590675"/>
              <a:gd name="connsiteX177" fmla="*/ 156027 w 602342"/>
              <a:gd name="connsiteY177" fmla="*/ 1431471 h 1590675"/>
              <a:gd name="connsiteX178" fmla="*/ 150585 w 602342"/>
              <a:gd name="connsiteY178" fmla="*/ 1494064 h 1590675"/>
              <a:gd name="connsiteX179" fmla="*/ 153306 w 602342"/>
              <a:gd name="connsiteY179" fmla="*/ 1524000 h 1590675"/>
              <a:gd name="connsiteX180" fmla="*/ 120649 w 602342"/>
              <a:gd name="connsiteY180" fmla="*/ 1526723 h 1590675"/>
              <a:gd name="connsiteX181" fmla="*/ 74384 w 602342"/>
              <a:gd name="connsiteY181" fmla="*/ 1543050 h 1590675"/>
              <a:gd name="connsiteX182" fmla="*/ 22677 w 602342"/>
              <a:gd name="connsiteY182" fmla="*/ 1567543 h 1590675"/>
              <a:gd name="connsiteX183" fmla="*/ 907 w 602342"/>
              <a:gd name="connsiteY183" fmla="*/ 1586593 h 1590675"/>
              <a:gd name="connsiteX0" fmla="*/ 907 w 602342"/>
              <a:gd name="connsiteY0" fmla="*/ 1586593 h 1590675"/>
              <a:gd name="connsiteX1" fmla="*/ 11792 w 602342"/>
              <a:gd name="connsiteY1" fmla="*/ 1537607 h 1590675"/>
              <a:gd name="connsiteX2" fmla="*/ 19956 w 602342"/>
              <a:gd name="connsiteY2" fmla="*/ 1475014 h 1590675"/>
              <a:gd name="connsiteX3" fmla="*/ 25399 w 602342"/>
              <a:gd name="connsiteY3" fmla="*/ 1450521 h 1590675"/>
              <a:gd name="connsiteX4" fmla="*/ 28120 w 602342"/>
              <a:gd name="connsiteY4" fmla="*/ 1428750 h 1590675"/>
              <a:gd name="connsiteX5" fmla="*/ 30842 w 602342"/>
              <a:gd name="connsiteY5" fmla="*/ 1417864 h 1590675"/>
              <a:gd name="connsiteX6" fmla="*/ 33563 w 602342"/>
              <a:gd name="connsiteY6" fmla="*/ 1401535 h 1590675"/>
              <a:gd name="connsiteX7" fmla="*/ 36285 w 602342"/>
              <a:gd name="connsiteY7" fmla="*/ 1377043 h 1590675"/>
              <a:gd name="connsiteX8" fmla="*/ 39006 w 602342"/>
              <a:gd name="connsiteY8" fmla="*/ 1363435 h 1590675"/>
              <a:gd name="connsiteX9" fmla="*/ 41727 w 602342"/>
              <a:gd name="connsiteY9" fmla="*/ 1347107 h 1590675"/>
              <a:gd name="connsiteX10" fmla="*/ 47170 w 602342"/>
              <a:gd name="connsiteY10" fmla="*/ 1322614 h 1590675"/>
              <a:gd name="connsiteX11" fmla="*/ 52613 w 602342"/>
              <a:gd name="connsiteY11" fmla="*/ 1295400 h 1590675"/>
              <a:gd name="connsiteX12" fmla="*/ 58056 w 602342"/>
              <a:gd name="connsiteY12" fmla="*/ 1249135 h 1590675"/>
              <a:gd name="connsiteX13" fmla="*/ 63499 w 602342"/>
              <a:gd name="connsiteY13" fmla="*/ 1221921 h 1590675"/>
              <a:gd name="connsiteX14" fmla="*/ 68942 w 602342"/>
              <a:gd name="connsiteY14" fmla="*/ 1183821 h 1590675"/>
              <a:gd name="connsiteX15" fmla="*/ 74385 w 602342"/>
              <a:gd name="connsiteY15" fmla="*/ 1126671 h 1590675"/>
              <a:gd name="connsiteX16" fmla="*/ 77106 w 602342"/>
              <a:gd name="connsiteY16" fmla="*/ 1115785 h 1590675"/>
              <a:gd name="connsiteX17" fmla="*/ 82549 w 602342"/>
              <a:gd name="connsiteY17" fmla="*/ 1061357 h 1590675"/>
              <a:gd name="connsiteX18" fmla="*/ 85270 w 602342"/>
              <a:gd name="connsiteY18" fmla="*/ 1050471 h 1590675"/>
              <a:gd name="connsiteX19" fmla="*/ 87992 w 602342"/>
              <a:gd name="connsiteY19" fmla="*/ 1036864 h 1590675"/>
              <a:gd name="connsiteX20" fmla="*/ 93435 w 602342"/>
              <a:gd name="connsiteY20" fmla="*/ 1012371 h 1590675"/>
              <a:gd name="connsiteX21" fmla="*/ 98877 w 602342"/>
              <a:gd name="connsiteY21" fmla="*/ 974271 h 1590675"/>
              <a:gd name="connsiteX22" fmla="*/ 104320 w 602342"/>
              <a:gd name="connsiteY22" fmla="*/ 952500 h 1590675"/>
              <a:gd name="connsiteX23" fmla="*/ 107042 w 602342"/>
              <a:gd name="connsiteY23" fmla="*/ 941614 h 1590675"/>
              <a:gd name="connsiteX24" fmla="*/ 109763 w 602342"/>
              <a:gd name="connsiteY24" fmla="*/ 911678 h 1590675"/>
              <a:gd name="connsiteX25" fmla="*/ 112485 w 602342"/>
              <a:gd name="connsiteY25" fmla="*/ 892628 h 1590675"/>
              <a:gd name="connsiteX26" fmla="*/ 109763 w 602342"/>
              <a:gd name="connsiteY26" fmla="*/ 821871 h 1590675"/>
              <a:gd name="connsiteX27" fmla="*/ 115206 w 602342"/>
              <a:gd name="connsiteY27" fmla="*/ 742950 h 1590675"/>
              <a:gd name="connsiteX28" fmla="*/ 117927 w 602342"/>
              <a:gd name="connsiteY28" fmla="*/ 732064 h 1590675"/>
              <a:gd name="connsiteX29" fmla="*/ 120649 w 602342"/>
              <a:gd name="connsiteY29" fmla="*/ 696685 h 1590675"/>
              <a:gd name="connsiteX30" fmla="*/ 123370 w 602342"/>
              <a:gd name="connsiteY30" fmla="*/ 683078 h 1590675"/>
              <a:gd name="connsiteX31" fmla="*/ 126092 w 602342"/>
              <a:gd name="connsiteY31" fmla="*/ 666750 h 1590675"/>
              <a:gd name="connsiteX32" fmla="*/ 128813 w 602342"/>
              <a:gd name="connsiteY32" fmla="*/ 653143 h 1590675"/>
              <a:gd name="connsiteX33" fmla="*/ 131535 w 602342"/>
              <a:gd name="connsiteY33" fmla="*/ 628650 h 1590675"/>
              <a:gd name="connsiteX34" fmla="*/ 136977 w 602342"/>
              <a:gd name="connsiteY34" fmla="*/ 606878 h 1590675"/>
              <a:gd name="connsiteX35" fmla="*/ 139699 w 602342"/>
              <a:gd name="connsiteY35" fmla="*/ 595993 h 1590675"/>
              <a:gd name="connsiteX36" fmla="*/ 142420 w 602342"/>
              <a:gd name="connsiteY36" fmla="*/ 587828 h 1590675"/>
              <a:gd name="connsiteX37" fmla="*/ 145142 w 602342"/>
              <a:gd name="connsiteY37" fmla="*/ 571500 h 1590675"/>
              <a:gd name="connsiteX38" fmla="*/ 150585 w 602342"/>
              <a:gd name="connsiteY38" fmla="*/ 555171 h 1590675"/>
              <a:gd name="connsiteX39" fmla="*/ 153306 w 602342"/>
              <a:gd name="connsiteY39" fmla="*/ 547007 h 1590675"/>
              <a:gd name="connsiteX40" fmla="*/ 158749 w 602342"/>
              <a:gd name="connsiteY40" fmla="*/ 538843 h 1590675"/>
              <a:gd name="connsiteX41" fmla="*/ 166913 w 602342"/>
              <a:gd name="connsiteY41" fmla="*/ 519793 h 1590675"/>
              <a:gd name="connsiteX42" fmla="*/ 177799 w 602342"/>
              <a:gd name="connsiteY42" fmla="*/ 495300 h 1590675"/>
              <a:gd name="connsiteX43" fmla="*/ 183242 w 602342"/>
              <a:gd name="connsiteY43" fmla="*/ 478971 h 1590675"/>
              <a:gd name="connsiteX44" fmla="*/ 199570 w 602342"/>
              <a:gd name="connsiteY44" fmla="*/ 454478 h 1590675"/>
              <a:gd name="connsiteX45" fmla="*/ 205013 w 602342"/>
              <a:gd name="connsiteY45" fmla="*/ 446314 h 1590675"/>
              <a:gd name="connsiteX46" fmla="*/ 210456 w 602342"/>
              <a:gd name="connsiteY46" fmla="*/ 438150 h 1590675"/>
              <a:gd name="connsiteX47" fmla="*/ 218620 w 602342"/>
              <a:gd name="connsiteY47" fmla="*/ 429985 h 1590675"/>
              <a:gd name="connsiteX48" fmla="*/ 226785 w 602342"/>
              <a:gd name="connsiteY48" fmla="*/ 419100 h 1590675"/>
              <a:gd name="connsiteX49" fmla="*/ 232227 w 602342"/>
              <a:gd name="connsiteY49" fmla="*/ 410935 h 1590675"/>
              <a:gd name="connsiteX50" fmla="*/ 240392 w 602342"/>
              <a:gd name="connsiteY50" fmla="*/ 402771 h 1590675"/>
              <a:gd name="connsiteX51" fmla="*/ 251277 w 602342"/>
              <a:gd name="connsiteY51" fmla="*/ 386443 h 1590675"/>
              <a:gd name="connsiteX52" fmla="*/ 267606 w 602342"/>
              <a:gd name="connsiteY52" fmla="*/ 370114 h 1590675"/>
              <a:gd name="connsiteX53" fmla="*/ 289377 w 602342"/>
              <a:gd name="connsiteY53" fmla="*/ 348343 h 1590675"/>
              <a:gd name="connsiteX54" fmla="*/ 302985 w 602342"/>
              <a:gd name="connsiteY54" fmla="*/ 329293 h 1590675"/>
              <a:gd name="connsiteX55" fmla="*/ 311149 w 602342"/>
              <a:gd name="connsiteY55" fmla="*/ 321128 h 1590675"/>
              <a:gd name="connsiteX56" fmla="*/ 316592 w 602342"/>
              <a:gd name="connsiteY56" fmla="*/ 312964 h 1590675"/>
              <a:gd name="connsiteX57" fmla="*/ 324756 w 602342"/>
              <a:gd name="connsiteY57" fmla="*/ 304800 h 1590675"/>
              <a:gd name="connsiteX58" fmla="*/ 330199 w 602342"/>
              <a:gd name="connsiteY58" fmla="*/ 296635 h 1590675"/>
              <a:gd name="connsiteX59" fmla="*/ 338363 w 602342"/>
              <a:gd name="connsiteY59" fmla="*/ 291193 h 1590675"/>
              <a:gd name="connsiteX60" fmla="*/ 349249 w 602342"/>
              <a:gd name="connsiteY60" fmla="*/ 274864 h 1590675"/>
              <a:gd name="connsiteX61" fmla="*/ 351970 w 602342"/>
              <a:gd name="connsiteY61" fmla="*/ 266700 h 1590675"/>
              <a:gd name="connsiteX62" fmla="*/ 360135 w 602342"/>
              <a:gd name="connsiteY62" fmla="*/ 261257 h 1590675"/>
              <a:gd name="connsiteX63" fmla="*/ 371020 w 602342"/>
              <a:gd name="connsiteY63" fmla="*/ 242207 h 1590675"/>
              <a:gd name="connsiteX64" fmla="*/ 376463 w 602342"/>
              <a:gd name="connsiteY64" fmla="*/ 234043 h 1590675"/>
              <a:gd name="connsiteX65" fmla="*/ 379185 w 602342"/>
              <a:gd name="connsiteY65" fmla="*/ 225878 h 1590675"/>
              <a:gd name="connsiteX66" fmla="*/ 387349 w 602342"/>
              <a:gd name="connsiteY66" fmla="*/ 217714 h 1590675"/>
              <a:gd name="connsiteX67" fmla="*/ 390070 w 602342"/>
              <a:gd name="connsiteY67" fmla="*/ 206828 h 1590675"/>
              <a:gd name="connsiteX68" fmla="*/ 395513 w 602342"/>
              <a:gd name="connsiteY68" fmla="*/ 198664 h 1590675"/>
              <a:gd name="connsiteX69" fmla="*/ 400956 w 602342"/>
              <a:gd name="connsiteY69" fmla="*/ 187778 h 1590675"/>
              <a:gd name="connsiteX70" fmla="*/ 411842 w 602342"/>
              <a:gd name="connsiteY70" fmla="*/ 171450 h 1590675"/>
              <a:gd name="connsiteX71" fmla="*/ 422727 w 602342"/>
              <a:gd name="connsiteY71" fmla="*/ 149678 h 1590675"/>
              <a:gd name="connsiteX72" fmla="*/ 428170 w 602342"/>
              <a:gd name="connsiteY72" fmla="*/ 136071 h 1590675"/>
              <a:gd name="connsiteX73" fmla="*/ 439056 w 602342"/>
              <a:gd name="connsiteY73" fmla="*/ 117021 h 1590675"/>
              <a:gd name="connsiteX74" fmla="*/ 441777 w 602342"/>
              <a:gd name="connsiteY74" fmla="*/ 108857 h 1590675"/>
              <a:gd name="connsiteX75" fmla="*/ 444499 w 602342"/>
              <a:gd name="connsiteY75" fmla="*/ 97971 h 1590675"/>
              <a:gd name="connsiteX76" fmla="*/ 449942 w 602342"/>
              <a:gd name="connsiteY76" fmla="*/ 87085 h 1590675"/>
              <a:gd name="connsiteX77" fmla="*/ 458106 w 602342"/>
              <a:gd name="connsiteY77" fmla="*/ 68035 h 1590675"/>
              <a:gd name="connsiteX78" fmla="*/ 460827 w 602342"/>
              <a:gd name="connsiteY78" fmla="*/ 54428 h 1590675"/>
              <a:gd name="connsiteX79" fmla="*/ 466270 w 602342"/>
              <a:gd name="connsiteY79" fmla="*/ 24493 h 1590675"/>
              <a:gd name="connsiteX80" fmla="*/ 471713 w 602342"/>
              <a:gd name="connsiteY80" fmla="*/ 8164 h 1590675"/>
              <a:gd name="connsiteX81" fmla="*/ 474435 w 602342"/>
              <a:gd name="connsiteY81" fmla="*/ 0 h 1590675"/>
              <a:gd name="connsiteX82" fmla="*/ 479877 w 602342"/>
              <a:gd name="connsiteY82" fmla="*/ 8164 h 1590675"/>
              <a:gd name="connsiteX83" fmla="*/ 485320 w 602342"/>
              <a:gd name="connsiteY83" fmla="*/ 38100 h 1590675"/>
              <a:gd name="connsiteX84" fmla="*/ 493485 w 602342"/>
              <a:gd name="connsiteY84" fmla="*/ 29935 h 1590675"/>
              <a:gd name="connsiteX85" fmla="*/ 498927 w 602342"/>
              <a:gd name="connsiteY85" fmla="*/ 19050 h 1590675"/>
              <a:gd name="connsiteX86" fmla="*/ 507092 w 602342"/>
              <a:gd name="connsiteY86" fmla="*/ 13607 h 1590675"/>
              <a:gd name="connsiteX87" fmla="*/ 509813 w 602342"/>
              <a:gd name="connsiteY87" fmla="*/ 2721 h 1590675"/>
              <a:gd name="connsiteX88" fmla="*/ 517977 w 602342"/>
              <a:gd name="connsiteY88" fmla="*/ 19050 h 1590675"/>
              <a:gd name="connsiteX89" fmla="*/ 515256 w 602342"/>
              <a:gd name="connsiteY89" fmla="*/ 57150 h 1590675"/>
              <a:gd name="connsiteX90" fmla="*/ 515256 w 602342"/>
              <a:gd name="connsiteY90" fmla="*/ 81643 h 1590675"/>
              <a:gd name="connsiteX91" fmla="*/ 539749 w 602342"/>
              <a:gd name="connsiteY91" fmla="*/ 54428 h 1590675"/>
              <a:gd name="connsiteX92" fmla="*/ 550635 w 602342"/>
              <a:gd name="connsiteY92" fmla="*/ 38100 h 1590675"/>
              <a:gd name="connsiteX93" fmla="*/ 556077 w 602342"/>
              <a:gd name="connsiteY93" fmla="*/ 27214 h 1590675"/>
              <a:gd name="connsiteX94" fmla="*/ 564242 w 602342"/>
              <a:gd name="connsiteY94" fmla="*/ 19050 h 1590675"/>
              <a:gd name="connsiteX95" fmla="*/ 566963 w 602342"/>
              <a:gd name="connsiteY95" fmla="*/ 29935 h 1590675"/>
              <a:gd name="connsiteX96" fmla="*/ 561520 w 602342"/>
              <a:gd name="connsiteY96" fmla="*/ 57150 h 1590675"/>
              <a:gd name="connsiteX97" fmla="*/ 558799 w 602342"/>
              <a:gd name="connsiteY97" fmla="*/ 73478 h 1590675"/>
              <a:gd name="connsiteX98" fmla="*/ 556077 w 602342"/>
              <a:gd name="connsiteY98" fmla="*/ 87085 h 1590675"/>
              <a:gd name="connsiteX99" fmla="*/ 561520 w 602342"/>
              <a:gd name="connsiteY99" fmla="*/ 95250 h 1590675"/>
              <a:gd name="connsiteX100" fmla="*/ 569685 w 602342"/>
              <a:gd name="connsiteY100" fmla="*/ 87085 h 1590675"/>
              <a:gd name="connsiteX101" fmla="*/ 580570 w 602342"/>
              <a:gd name="connsiteY101" fmla="*/ 68035 h 1590675"/>
              <a:gd name="connsiteX102" fmla="*/ 588735 w 602342"/>
              <a:gd name="connsiteY102" fmla="*/ 59871 h 1590675"/>
              <a:gd name="connsiteX103" fmla="*/ 594177 w 602342"/>
              <a:gd name="connsiteY103" fmla="*/ 43543 h 1590675"/>
              <a:gd name="connsiteX104" fmla="*/ 602342 w 602342"/>
              <a:gd name="connsiteY104" fmla="*/ 27214 h 1590675"/>
              <a:gd name="connsiteX105" fmla="*/ 599620 w 602342"/>
              <a:gd name="connsiteY105" fmla="*/ 76200 h 1590675"/>
              <a:gd name="connsiteX106" fmla="*/ 591456 w 602342"/>
              <a:gd name="connsiteY106" fmla="*/ 100693 h 1590675"/>
              <a:gd name="connsiteX107" fmla="*/ 583292 w 602342"/>
              <a:gd name="connsiteY107" fmla="*/ 130628 h 1590675"/>
              <a:gd name="connsiteX108" fmla="*/ 575127 w 602342"/>
              <a:gd name="connsiteY108" fmla="*/ 149678 h 1590675"/>
              <a:gd name="connsiteX109" fmla="*/ 569685 w 602342"/>
              <a:gd name="connsiteY109" fmla="*/ 166007 h 1590675"/>
              <a:gd name="connsiteX110" fmla="*/ 566963 w 602342"/>
              <a:gd name="connsiteY110" fmla="*/ 174171 h 1590675"/>
              <a:gd name="connsiteX111" fmla="*/ 564242 w 602342"/>
              <a:gd name="connsiteY111" fmla="*/ 190500 h 1590675"/>
              <a:gd name="connsiteX112" fmla="*/ 558799 w 602342"/>
              <a:gd name="connsiteY112" fmla="*/ 206828 h 1590675"/>
              <a:gd name="connsiteX113" fmla="*/ 556077 w 602342"/>
              <a:gd name="connsiteY113" fmla="*/ 214993 h 1590675"/>
              <a:gd name="connsiteX114" fmla="*/ 547913 w 602342"/>
              <a:gd name="connsiteY114" fmla="*/ 234043 h 1590675"/>
              <a:gd name="connsiteX115" fmla="*/ 545192 w 602342"/>
              <a:gd name="connsiteY115" fmla="*/ 242207 h 1590675"/>
              <a:gd name="connsiteX116" fmla="*/ 534306 w 602342"/>
              <a:gd name="connsiteY116" fmla="*/ 261257 h 1590675"/>
              <a:gd name="connsiteX117" fmla="*/ 526142 w 602342"/>
              <a:gd name="connsiteY117" fmla="*/ 277585 h 1590675"/>
              <a:gd name="connsiteX118" fmla="*/ 517977 w 602342"/>
              <a:gd name="connsiteY118" fmla="*/ 285750 h 1590675"/>
              <a:gd name="connsiteX119" fmla="*/ 501649 w 602342"/>
              <a:gd name="connsiteY119" fmla="*/ 310243 h 1590675"/>
              <a:gd name="connsiteX120" fmla="*/ 496206 w 602342"/>
              <a:gd name="connsiteY120" fmla="*/ 318407 h 1590675"/>
              <a:gd name="connsiteX121" fmla="*/ 488042 w 602342"/>
              <a:gd name="connsiteY121" fmla="*/ 334735 h 1590675"/>
              <a:gd name="connsiteX122" fmla="*/ 479877 w 602342"/>
              <a:gd name="connsiteY122" fmla="*/ 342900 h 1590675"/>
              <a:gd name="connsiteX123" fmla="*/ 468992 w 602342"/>
              <a:gd name="connsiteY123" fmla="*/ 359228 h 1590675"/>
              <a:gd name="connsiteX124" fmla="*/ 466270 w 602342"/>
              <a:gd name="connsiteY124" fmla="*/ 367393 h 1590675"/>
              <a:gd name="connsiteX125" fmla="*/ 458106 w 602342"/>
              <a:gd name="connsiteY125" fmla="*/ 372835 h 1590675"/>
              <a:gd name="connsiteX126" fmla="*/ 441777 w 602342"/>
              <a:gd name="connsiteY126" fmla="*/ 391885 h 1590675"/>
              <a:gd name="connsiteX127" fmla="*/ 433613 w 602342"/>
              <a:gd name="connsiteY127" fmla="*/ 397328 h 1590675"/>
              <a:gd name="connsiteX128" fmla="*/ 430892 w 602342"/>
              <a:gd name="connsiteY128" fmla="*/ 405493 h 1590675"/>
              <a:gd name="connsiteX129" fmla="*/ 414563 w 602342"/>
              <a:gd name="connsiteY129" fmla="*/ 424543 h 1590675"/>
              <a:gd name="connsiteX130" fmla="*/ 409120 w 602342"/>
              <a:gd name="connsiteY130" fmla="*/ 432707 h 1590675"/>
              <a:gd name="connsiteX131" fmla="*/ 400956 w 602342"/>
              <a:gd name="connsiteY131" fmla="*/ 438150 h 1590675"/>
              <a:gd name="connsiteX132" fmla="*/ 387349 w 602342"/>
              <a:gd name="connsiteY132" fmla="*/ 454478 h 1590675"/>
              <a:gd name="connsiteX133" fmla="*/ 379185 w 602342"/>
              <a:gd name="connsiteY133" fmla="*/ 462643 h 1590675"/>
              <a:gd name="connsiteX134" fmla="*/ 368299 w 602342"/>
              <a:gd name="connsiteY134" fmla="*/ 478971 h 1590675"/>
              <a:gd name="connsiteX135" fmla="*/ 357413 w 602342"/>
              <a:gd name="connsiteY135" fmla="*/ 495300 h 1590675"/>
              <a:gd name="connsiteX136" fmla="*/ 351970 w 602342"/>
              <a:gd name="connsiteY136" fmla="*/ 503464 h 1590675"/>
              <a:gd name="connsiteX137" fmla="*/ 346527 w 602342"/>
              <a:gd name="connsiteY137" fmla="*/ 511628 h 1590675"/>
              <a:gd name="connsiteX138" fmla="*/ 327477 w 602342"/>
              <a:gd name="connsiteY138" fmla="*/ 536121 h 1590675"/>
              <a:gd name="connsiteX139" fmla="*/ 322035 w 602342"/>
              <a:gd name="connsiteY139" fmla="*/ 544285 h 1590675"/>
              <a:gd name="connsiteX140" fmla="*/ 316592 w 602342"/>
              <a:gd name="connsiteY140" fmla="*/ 555171 h 1590675"/>
              <a:gd name="connsiteX141" fmla="*/ 311149 w 602342"/>
              <a:gd name="connsiteY141" fmla="*/ 563335 h 1590675"/>
              <a:gd name="connsiteX142" fmla="*/ 308427 w 602342"/>
              <a:gd name="connsiteY142" fmla="*/ 571500 h 1590675"/>
              <a:gd name="connsiteX143" fmla="*/ 302985 w 602342"/>
              <a:gd name="connsiteY143" fmla="*/ 579664 h 1590675"/>
              <a:gd name="connsiteX144" fmla="*/ 294820 w 602342"/>
              <a:gd name="connsiteY144" fmla="*/ 595993 h 1590675"/>
              <a:gd name="connsiteX145" fmla="*/ 289377 w 602342"/>
              <a:gd name="connsiteY145" fmla="*/ 612321 h 1590675"/>
              <a:gd name="connsiteX146" fmla="*/ 278492 w 602342"/>
              <a:gd name="connsiteY146" fmla="*/ 636814 h 1590675"/>
              <a:gd name="connsiteX147" fmla="*/ 273049 w 602342"/>
              <a:gd name="connsiteY147" fmla="*/ 653143 h 1590675"/>
              <a:gd name="connsiteX148" fmla="*/ 267606 w 602342"/>
              <a:gd name="connsiteY148" fmla="*/ 680357 h 1590675"/>
              <a:gd name="connsiteX149" fmla="*/ 264885 w 602342"/>
              <a:gd name="connsiteY149" fmla="*/ 691243 h 1590675"/>
              <a:gd name="connsiteX150" fmla="*/ 262163 w 602342"/>
              <a:gd name="connsiteY150" fmla="*/ 713014 h 1590675"/>
              <a:gd name="connsiteX151" fmla="*/ 253999 w 602342"/>
              <a:gd name="connsiteY151" fmla="*/ 742950 h 1590675"/>
              <a:gd name="connsiteX152" fmla="*/ 248556 w 602342"/>
              <a:gd name="connsiteY152" fmla="*/ 764721 h 1590675"/>
              <a:gd name="connsiteX153" fmla="*/ 245835 w 602342"/>
              <a:gd name="connsiteY153" fmla="*/ 791935 h 1590675"/>
              <a:gd name="connsiteX154" fmla="*/ 243113 w 602342"/>
              <a:gd name="connsiteY154" fmla="*/ 802821 h 1590675"/>
              <a:gd name="connsiteX155" fmla="*/ 237670 w 602342"/>
              <a:gd name="connsiteY155" fmla="*/ 838200 h 1590675"/>
              <a:gd name="connsiteX156" fmla="*/ 234949 w 602342"/>
              <a:gd name="connsiteY156" fmla="*/ 865414 h 1590675"/>
              <a:gd name="connsiteX157" fmla="*/ 232227 w 602342"/>
              <a:gd name="connsiteY157" fmla="*/ 898071 h 1590675"/>
              <a:gd name="connsiteX158" fmla="*/ 226785 w 602342"/>
              <a:gd name="connsiteY158" fmla="*/ 930728 h 1590675"/>
              <a:gd name="connsiteX159" fmla="*/ 224063 w 602342"/>
              <a:gd name="connsiteY159" fmla="*/ 957943 h 1590675"/>
              <a:gd name="connsiteX160" fmla="*/ 221342 w 602342"/>
              <a:gd name="connsiteY160" fmla="*/ 968828 h 1590675"/>
              <a:gd name="connsiteX161" fmla="*/ 215899 w 602342"/>
              <a:gd name="connsiteY161" fmla="*/ 1012371 h 1590675"/>
              <a:gd name="connsiteX162" fmla="*/ 213177 w 602342"/>
              <a:gd name="connsiteY162" fmla="*/ 1023257 h 1590675"/>
              <a:gd name="connsiteX163" fmla="*/ 210456 w 602342"/>
              <a:gd name="connsiteY163" fmla="*/ 1039585 h 1590675"/>
              <a:gd name="connsiteX164" fmla="*/ 205013 w 602342"/>
              <a:gd name="connsiteY164" fmla="*/ 1094014 h 1590675"/>
              <a:gd name="connsiteX165" fmla="*/ 199570 w 602342"/>
              <a:gd name="connsiteY165" fmla="*/ 1115785 h 1590675"/>
              <a:gd name="connsiteX166" fmla="*/ 196849 w 602342"/>
              <a:gd name="connsiteY166" fmla="*/ 1140278 h 1590675"/>
              <a:gd name="connsiteX167" fmla="*/ 188685 w 602342"/>
              <a:gd name="connsiteY167" fmla="*/ 1178378 h 1590675"/>
              <a:gd name="connsiteX168" fmla="*/ 185963 w 602342"/>
              <a:gd name="connsiteY168" fmla="*/ 1205593 h 1590675"/>
              <a:gd name="connsiteX169" fmla="*/ 183242 w 602342"/>
              <a:gd name="connsiteY169" fmla="*/ 1216478 h 1590675"/>
              <a:gd name="connsiteX170" fmla="*/ 180520 w 602342"/>
              <a:gd name="connsiteY170" fmla="*/ 1232807 h 1590675"/>
              <a:gd name="connsiteX171" fmla="*/ 175077 w 602342"/>
              <a:gd name="connsiteY171" fmla="*/ 1295400 h 1590675"/>
              <a:gd name="connsiteX172" fmla="*/ 172356 w 602342"/>
              <a:gd name="connsiteY172" fmla="*/ 1303564 h 1590675"/>
              <a:gd name="connsiteX173" fmla="*/ 169635 w 602342"/>
              <a:gd name="connsiteY173" fmla="*/ 1338943 h 1590675"/>
              <a:gd name="connsiteX174" fmla="*/ 166913 w 602342"/>
              <a:gd name="connsiteY174" fmla="*/ 1352550 h 1590675"/>
              <a:gd name="connsiteX175" fmla="*/ 164192 w 602342"/>
              <a:gd name="connsiteY175" fmla="*/ 1368878 h 1590675"/>
              <a:gd name="connsiteX176" fmla="*/ 161470 w 602342"/>
              <a:gd name="connsiteY176" fmla="*/ 1401535 h 1590675"/>
              <a:gd name="connsiteX177" fmla="*/ 156027 w 602342"/>
              <a:gd name="connsiteY177" fmla="*/ 1431471 h 1590675"/>
              <a:gd name="connsiteX178" fmla="*/ 150585 w 602342"/>
              <a:gd name="connsiteY178" fmla="*/ 1494064 h 1590675"/>
              <a:gd name="connsiteX179" fmla="*/ 145686 w 602342"/>
              <a:gd name="connsiteY179" fmla="*/ 1512570 h 1590675"/>
              <a:gd name="connsiteX180" fmla="*/ 120649 w 602342"/>
              <a:gd name="connsiteY180" fmla="*/ 1526723 h 1590675"/>
              <a:gd name="connsiteX181" fmla="*/ 74384 w 602342"/>
              <a:gd name="connsiteY181" fmla="*/ 1543050 h 1590675"/>
              <a:gd name="connsiteX182" fmla="*/ 22677 w 602342"/>
              <a:gd name="connsiteY182" fmla="*/ 1567543 h 1590675"/>
              <a:gd name="connsiteX183" fmla="*/ 907 w 602342"/>
              <a:gd name="connsiteY183" fmla="*/ 1586593 h 1590675"/>
              <a:gd name="connsiteX0" fmla="*/ 907 w 602342"/>
              <a:gd name="connsiteY0" fmla="*/ 1586593 h 1590675"/>
              <a:gd name="connsiteX1" fmla="*/ 11792 w 602342"/>
              <a:gd name="connsiteY1" fmla="*/ 1537607 h 1590675"/>
              <a:gd name="connsiteX2" fmla="*/ 19956 w 602342"/>
              <a:gd name="connsiteY2" fmla="*/ 1475014 h 1590675"/>
              <a:gd name="connsiteX3" fmla="*/ 25399 w 602342"/>
              <a:gd name="connsiteY3" fmla="*/ 1450521 h 1590675"/>
              <a:gd name="connsiteX4" fmla="*/ 28120 w 602342"/>
              <a:gd name="connsiteY4" fmla="*/ 1428750 h 1590675"/>
              <a:gd name="connsiteX5" fmla="*/ 30842 w 602342"/>
              <a:gd name="connsiteY5" fmla="*/ 1417864 h 1590675"/>
              <a:gd name="connsiteX6" fmla="*/ 33563 w 602342"/>
              <a:gd name="connsiteY6" fmla="*/ 1401535 h 1590675"/>
              <a:gd name="connsiteX7" fmla="*/ 36285 w 602342"/>
              <a:gd name="connsiteY7" fmla="*/ 1377043 h 1590675"/>
              <a:gd name="connsiteX8" fmla="*/ 39006 w 602342"/>
              <a:gd name="connsiteY8" fmla="*/ 1363435 h 1590675"/>
              <a:gd name="connsiteX9" fmla="*/ 41727 w 602342"/>
              <a:gd name="connsiteY9" fmla="*/ 1347107 h 1590675"/>
              <a:gd name="connsiteX10" fmla="*/ 47170 w 602342"/>
              <a:gd name="connsiteY10" fmla="*/ 1322614 h 1590675"/>
              <a:gd name="connsiteX11" fmla="*/ 52613 w 602342"/>
              <a:gd name="connsiteY11" fmla="*/ 1295400 h 1590675"/>
              <a:gd name="connsiteX12" fmla="*/ 58056 w 602342"/>
              <a:gd name="connsiteY12" fmla="*/ 1249135 h 1590675"/>
              <a:gd name="connsiteX13" fmla="*/ 63499 w 602342"/>
              <a:gd name="connsiteY13" fmla="*/ 1221921 h 1590675"/>
              <a:gd name="connsiteX14" fmla="*/ 68942 w 602342"/>
              <a:gd name="connsiteY14" fmla="*/ 1183821 h 1590675"/>
              <a:gd name="connsiteX15" fmla="*/ 74385 w 602342"/>
              <a:gd name="connsiteY15" fmla="*/ 1126671 h 1590675"/>
              <a:gd name="connsiteX16" fmla="*/ 77106 w 602342"/>
              <a:gd name="connsiteY16" fmla="*/ 1115785 h 1590675"/>
              <a:gd name="connsiteX17" fmla="*/ 82549 w 602342"/>
              <a:gd name="connsiteY17" fmla="*/ 1061357 h 1590675"/>
              <a:gd name="connsiteX18" fmla="*/ 85270 w 602342"/>
              <a:gd name="connsiteY18" fmla="*/ 1050471 h 1590675"/>
              <a:gd name="connsiteX19" fmla="*/ 87992 w 602342"/>
              <a:gd name="connsiteY19" fmla="*/ 1036864 h 1590675"/>
              <a:gd name="connsiteX20" fmla="*/ 93435 w 602342"/>
              <a:gd name="connsiteY20" fmla="*/ 1012371 h 1590675"/>
              <a:gd name="connsiteX21" fmla="*/ 98877 w 602342"/>
              <a:gd name="connsiteY21" fmla="*/ 974271 h 1590675"/>
              <a:gd name="connsiteX22" fmla="*/ 104320 w 602342"/>
              <a:gd name="connsiteY22" fmla="*/ 952500 h 1590675"/>
              <a:gd name="connsiteX23" fmla="*/ 107042 w 602342"/>
              <a:gd name="connsiteY23" fmla="*/ 941614 h 1590675"/>
              <a:gd name="connsiteX24" fmla="*/ 109763 w 602342"/>
              <a:gd name="connsiteY24" fmla="*/ 911678 h 1590675"/>
              <a:gd name="connsiteX25" fmla="*/ 112485 w 602342"/>
              <a:gd name="connsiteY25" fmla="*/ 892628 h 1590675"/>
              <a:gd name="connsiteX26" fmla="*/ 109763 w 602342"/>
              <a:gd name="connsiteY26" fmla="*/ 821871 h 1590675"/>
              <a:gd name="connsiteX27" fmla="*/ 115206 w 602342"/>
              <a:gd name="connsiteY27" fmla="*/ 742950 h 1590675"/>
              <a:gd name="connsiteX28" fmla="*/ 117927 w 602342"/>
              <a:gd name="connsiteY28" fmla="*/ 732064 h 1590675"/>
              <a:gd name="connsiteX29" fmla="*/ 120649 w 602342"/>
              <a:gd name="connsiteY29" fmla="*/ 696685 h 1590675"/>
              <a:gd name="connsiteX30" fmla="*/ 123370 w 602342"/>
              <a:gd name="connsiteY30" fmla="*/ 683078 h 1590675"/>
              <a:gd name="connsiteX31" fmla="*/ 126092 w 602342"/>
              <a:gd name="connsiteY31" fmla="*/ 666750 h 1590675"/>
              <a:gd name="connsiteX32" fmla="*/ 128813 w 602342"/>
              <a:gd name="connsiteY32" fmla="*/ 653143 h 1590675"/>
              <a:gd name="connsiteX33" fmla="*/ 131535 w 602342"/>
              <a:gd name="connsiteY33" fmla="*/ 628650 h 1590675"/>
              <a:gd name="connsiteX34" fmla="*/ 136977 w 602342"/>
              <a:gd name="connsiteY34" fmla="*/ 606878 h 1590675"/>
              <a:gd name="connsiteX35" fmla="*/ 139699 w 602342"/>
              <a:gd name="connsiteY35" fmla="*/ 595993 h 1590675"/>
              <a:gd name="connsiteX36" fmla="*/ 142420 w 602342"/>
              <a:gd name="connsiteY36" fmla="*/ 587828 h 1590675"/>
              <a:gd name="connsiteX37" fmla="*/ 145142 w 602342"/>
              <a:gd name="connsiteY37" fmla="*/ 571500 h 1590675"/>
              <a:gd name="connsiteX38" fmla="*/ 150585 w 602342"/>
              <a:gd name="connsiteY38" fmla="*/ 555171 h 1590675"/>
              <a:gd name="connsiteX39" fmla="*/ 153306 w 602342"/>
              <a:gd name="connsiteY39" fmla="*/ 547007 h 1590675"/>
              <a:gd name="connsiteX40" fmla="*/ 158749 w 602342"/>
              <a:gd name="connsiteY40" fmla="*/ 538843 h 1590675"/>
              <a:gd name="connsiteX41" fmla="*/ 166913 w 602342"/>
              <a:gd name="connsiteY41" fmla="*/ 519793 h 1590675"/>
              <a:gd name="connsiteX42" fmla="*/ 177799 w 602342"/>
              <a:gd name="connsiteY42" fmla="*/ 495300 h 1590675"/>
              <a:gd name="connsiteX43" fmla="*/ 183242 w 602342"/>
              <a:gd name="connsiteY43" fmla="*/ 478971 h 1590675"/>
              <a:gd name="connsiteX44" fmla="*/ 199570 w 602342"/>
              <a:gd name="connsiteY44" fmla="*/ 454478 h 1590675"/>
              <a:gd name="connsiteX45" fmla="*/ 205013 w 602342"/>
              <a:gd name="connsiteY45" fmla="*/ 446314 h 1590675"/>
              <a:gd name="connsiteX46" fmla="*/ 210456 w 602342"/>
              <a:gd name="connsiteY46" fmla="*/ 438150 h 1590675"/>
              <a:gd name="connsiteX47" fmla="*/ 218620 w 602342"/>
              <a:gd name="connsiteY47" fmla="*/ 429985 h 1590675"/>
              <a:gd name="connsiteX48" fmla="*/ 226785 w 602342"/>
              <a:gd name="connsiteY48" fmla="*/ 419100 h 1590675"/>
              <a:gd name="connsiteX49" fmla="*/ 232227 w 602342"/>
              <a:gd name="connsiteY49" fmla="*/ 410935 h 1590675"/>
              <a:gd name="connsiteX50" fmla="*/ 240392 w 602342"/>
              <a:gd name="connsiteY50" fmla="*/ 402771 h 1590675"/>
              <a:gd name="connsiteX51" fmla="*/ 251277 w 602342"/>
              <a:gd name="connsiteY51" fmla="*/ 386443 h 1590675"/>
              <a:gd name="connsiteX52" fmla="*/ 267606 w 602342"/>
              <a:gd name="connsiteY52" fmla="*/ 370114 h 1590675"/>
              <a:gd name="connsiteX53" fmla="*/ 289377 w 602342"/>
              <a:gd name="connsiteY53" fmla="*/ 348343 h 1590675"/>
              <a:gd name="connsiteX54" fmla="*/ 302985 w 602342"/>
              <a:gd name="connsiteY54" fmla="*/ 329293 h 1590675"/>
              <a:gd name="connsiteX55" fmla="*/ 311149 w 602342"/>
              <a:gd name="connsiteY55" fmla="*/ 321128 h 1590675"/>
              <a:gd name="connsiteX56" fmla="*/ 316592 w 602342"/>
              <a:gd name="connsiteY56" fmla="*/ 312964 h 1590675"/>
              <a:gd name="connsiteX57" fmla="*/ 324756 w 602342"/>
              <a:gd name="connsiteY57" fmla="*/ 304800 h 1590675"/>
              <a:gd name="connsiteX58" fmla="*/ 330199 w 602342"/>
              <a:gd name="connsiteY58" fmla="*/ 296635 h 1590675"/>
              <a:gd name="connsiteX59" fmla="*/ 338363 w 602342"/>
              <a:gd name="connsiteY59" fmla="*/ 291193 h 1590675"/>
              <a:gd name="connsiteX60" fmla="*/ 349249 w 602342"/>
              <a:gd name="connsiteY60" fmla="*/ 274864 h 1590675"/>
              <a:gd name="connsiteX61" fmla="*/ 351970 w 602342"/>
              <a:gd name="connsiteY61" fmla="*/ 266700 h 1590675"/>
              <a:gd name="connsiteX62" fmla="*/ 360135 w 602342"/>
              <a:gd name="connsiteY62" fmla="*/ 261257 h 1590675"/>
              <a:gd name="connsiteX63" fmla="*/ 371020 w 602342"/>
              <a:gd name="connsiteY63" fmla="*/ 242207 h 1590675"/>
              <a:gd name="connsiteX64" fmla="*/ 376463 w 602342"/>
              <a:gd name="connsiteY64" fmla="*/ 234043 h 1590675"/>
              <a:gd name="connsiteX65" fmla="*/ 379185 w 602342"/>
              <a:gd name="connsiteY65" fmla="*/ 225878 h 1590675"/>
              <a:gd name="connsiteX66" fmla="*/ 387349 w 602342"/>
              <a:gd name="connsiteY66" fmla="*/ 217714 h 1590675"/>
              <a:gd name="connsiteX67" fmla="*/ 390070 w 602342"/>
              <a:gd name="connsiteY67" fmla="*/ 206828 h 1590675"/>
              <a:gd name="connsiteX68" fmla="*/ 395513 w 602342"/>
              <a:gd name="connsiteY68" fmla="*/ 198664 h 1590675"/>
              <a:gd name="connsiteX69" fmla="*/ 400956 w 602342"/>
              <a:gd name="connsiteY69" fmla="*/ 187778 h 1590675"/>
              <a:gd name="connsiteX70" fmla="*/ 411842 w 602342"/>
              <a:gd name="connsiteY70" fmla="*/ 171450 h 1590675"/>
              <a:gd name="connsiteX71" fmla="*/ 422727 w 602342"/>
              <a:gd name="connsiteY71" fmla="*/ 149678 h 1590675"/>
              <a:gd name="connsiteX72" fmla="*/ 428170 w 602342"/>
              <a:gd name="connsiteY72" fmla="*/ 136071 h 1590675"/>
              <a:gd name="connsiteX73" fmla="*/ 439056 w 602342"/>
              <a:gd name="connsiteY73" fmla="*/ 117021 h 1590675"/>
              <a:gd name="connsiteX74" fmla="*/ 441777 w 602342"/>
              <a:gd name="connsiteY74" fmla="*/ 108857 h 1590675"/>
              <a:gd name="connsiteX75" fmla="*/ 444499 w 602342"/>
              <a:gd name="connsiteY75" fmla="*/ 97971 h 1590675"/>
              <a:gd name="connsiteX76" fmla="*/ 449942 w 602342"/>
              <a:gd name="connsiteY76" fmla="*/ 87085 h 1590675"/>
              <a:gd name="connsiteX77" fmla="*/ 458106 w 602342"/>
              <a:gd name="connsiteY77" fmla="*/ 68035 h 1590675"/>
              <a:gd name="connsiteX78" fmla="*/ 460827 w 602342"/>
              <a:gd name="connsiteY78" fmla="*/ 54428 h 1590675"/>
              <a:gd name="connsiteX79" fmla="*/ 466270 w 602342"/>
              <a:gd name="connsiteY79" fmla="*/ 24493 h 1590675"/>
              <a:gd name="connsiteX80" fmla="*/ 471713 w 602342"/>
              <a:gd name="connsiteY80" fmla="*/ 8164 h 1590675"/>
              <a:gd name="connsiteX81" fmla="*/ 474435 w 602342"/>
              <a:gd name="connsiteY81" fmla="*/ 0 h 1590675"/>
              <a:gd name="connsiteX82" fmla="*/ 479877 w 602342"/>
              <a:gd name="connsiteY82" fmla="*/ 8164 h 1590675"/>
              <a:gd name="connsiteX83" fmla="*/ 485320 w 602342"/>
              <a:gd name="connsiteY83" fmla="*/ 38100 h 1590675"/>
              <a:gd name="connsiteX84" fmla="*/ 493485 w 602342"/>
              <a:gd name="connsiteY84" fmla="*/ 29935 h 1590675"/>
              <a:gd name="connsiteX85" fmla="*/ 498927 w 602342"/>
              <a:gd name="connsiteY85" fmla="*/ 19050 h 1590675"/>
              <a:gd name="connsiteX86" fmla="*/ 507092 w 602342"/>
              <a:gd name="connsiteY86" fmla="*/ 13607 h 1590675"/>
              <a:gd name="connsiteX87" fmla="*/ 509813 w 602342"/>
              <a:gd name="connsiteY87" fmla="*/ 2721 h 1590675"/>
              <a:gd name="connsiteX88" fmla="*/ 517977 w 602342"/>
              <a:gd name="connsiteY88" fmla="*/ 19050 h 1590675"/>
              <a:gd name="connsiteX89" fmla="*/ 515256 w 602342"/>
              <a:gd name="connsiteY89" fmla="*/ 57150 h 1590675"/>
              <a:gd name="connsiteX90" fmla="*/ 515256 w 602342"/>
              <a:gd name="connsiteY90" fmla="*/ 81643 h 1590675"/>
              <a:gd name="connsiteX91" fmla="*/ 539749 w 602342"/>
              <a:gd name="connsiteY91" fmla="*/ 54428 h 1590675"/>
              <a:gd name="connsiteX92" fmla="*/ 550635 w 602342"/>
              <a:gd name="connsiteY92" fmla="*/ 38100 h 1590675"/>
              <a:gd name="connsiteX93" fmla="*/ 556077 w 602342"/>
              <a:gd name="connsiteY93" fmla="*/ 27214 h 1590675"/>
              <a:gd name="connsiteX94" fmla="*/ 564242 w 602342"/>
              <a:gd name="connsiteY94" fmla="*/ 19050 h 1590675"/>
              <a:gd name="connsiteX95" fmla="*/ 566963 w 602342"/>
              <a:gd name="connsiteY95" fmla="*/ 29935 h 1590675"/>
              <a:gd name="connsiteX96" fmla="*/ 561520 w 602342"/>
              <a:gd name="connsiteY96" fmla="*/ 57150 h 1590675"/>
              <a:gd name="connsiteX97" fmla="*/ 558799 w 602342"/>
              <a:gd name="connsiteY97" fmla="*/ 73478 h 1590675"/>
              <a:gd name="connsiteX98" fmla="*/ 556077 w 602342"/>
              <a:gd name="connsiteY98" fmla="*/ 87085 h 1590675"/>
              <a:gd name="connsiteX99" fmla="*/ 561520 w 602342"/>
              <a:gd name="connsiteY99" fmla="*/ 95250 h 1590675"/>
              <a:gd name="connsiteX100" fmla="*/ 569685 w 602342"/>
              <a:gd name="connsiteY100" fmla="*/ 87085 h 1590675"/>
              <a:gd name="connsiteX101" fmla="*/ 580570 w 602342"/>
              <a:gd name="connsiteY101" fmla="*/ 68035 h 1590675"/>
              <a:gd name="connsiteX102" fmla="*/ 588735 w 602342"/>
              <a:gd name="connsiteY102" fmla="*/ 59871 h 1590675"/>
              <a:gd name="connsiteX103" fmla="*/ 594177 w 602342"/>
              <a:gd name="connsiteY103" fmla="*/ 43543 h 1590675"/>
              <a:gd name="connsiteX104" fmla="*/ 602342 w 602342"/>
              <a:gd name="connsiteY104" fmla="*/ 27214 h 1590675"/>
              <a:gd name="connsiteX105" fmla="*/ 599620 w 602342"/>
              <a:gd name="connsiteY105" fmla="*/ 76200 h 1590675"/>
              <a:gd name="connsiteX106" fmla="*/ 591456 w 602342"/>
              <a:gd name="connsiteY106" fmla="*/ 100693 h 1590675"/>
              <a:gd name="connsiteX107" fmla="*/ 583292 w 602342"/>
              <a:gd name="connsiteY107" fmla="*/ 130628 h 1590675"/>
              <a:gd name="connsiteX108" fmla="*/ 575127 w 602342"/>
              <a:gd name="connsiteY108" fmla="*/ 149678 h 1590675"/>
              <a:gd name="connsiteX109" fmla="*/ 569685 w 602342"/>
              <a:gd name="connsiteY109" fmla="*/ 166007 h 1590675"/>
              <a:gd name="connsiteX110" fmla="*/ 566963 w 602342"/>
              <a:gd name="connsiteY110" fmla="*/ 174171 h 1590675"/>
              <a:gd name="connsiteX111" fmla="*/ 564242 w 602342"/>
              <a:gd name="connsiteY111" fmla="*/ 190500 h 1590675"/>
              <a:gd name="connsiteX112" fmla="*/ 558799 w 602342"/>
              <a:gd name="connsiteY112" fmla="*/ 206828 h 1590675"/>
              <a:gd name="connsiteX113" fmla="*/ 556077 w 602342"/>
              <a:gd name="connsiteY113" fmla="*/ 214993 h 1590675"/>
              <a:gd name="connsiteX114" fmla="*/ 547913 w 602342"/>
              <a:gd name="connsiteY114" fmla="*/ 234043 h 1590675"/>
              <a:gd name="connsiteX115" fmla="*/ 545192 w 602342"/>
              <a:gd name="connsiteY115" fmla="*/ 242207 h 1590675"/>
              <a:gd name="connsiteX116" fmla="*/ 534306 w 602342"/>
              <a:gd name="connsiteY116" fmla="*/ 261257 h 1590675"/>
              <a:gd name="connsiteX117" fmla="*/ 526142 w 602342"/>
              <a:gd name="connsiteY117" fmla="*/ 277585 h 1590675"/>
              <a:gd name="connsiteX118" fmla="*/ 517977 w 602342"/>
              <a:gd name="connsiteY118" fmla="*/ 285750 h 1590675"/>
              <a:gd name="connsiteX119" fmla="*/ 501649 w 602342"/>
              <a:gd name="connsiteY119" fmla="*/ 310243 h 1590675"/>
              <a:gd name="connsiteX120" fmla="*/ 496206 w 602342"/>
              <a:gd name="connsiteY120" fmla="*/ 318407 h 1590675"/>
              <a:gd name="connsiteX121" fmla="*/ 488042 w 602342"/>
              <a:gd name="connsiteY121" fmla="*/ 334735 h 1590675"/>
              <a:gd name="connsiteX122" fmla="*/ 479877 w 602342"/>
              <a:gd name="connsiteY122" fmla="*/ 342900 h 1590675"/>
              <a:gd name="connsiteX123" fmla="*/ 468992 w 602342"/>
              <a:gd name="connsiteY123" fmla="*/ 359228 h 1590675"/>
              <a:gd name="connsiteX124" fmla="*/ 466270 w 602342"/>
              <a:gd name="connsiteY124" fmla="*/ 367393 h 1590675"/>
              <a:gd name="connsiteX125" fmla="*/ 458106 w 602342"/>
              <a:gd name="connsiteY125" fmla="*/ 372835 h 1590675"/>
              <a:gd name="connsiteX126" fmla="*/ 441777 w 602342"/>
              <a:gd name="connsiteY126" fmla="*/ 391885 h 1590675"/>
              <a:gd name="connsiteX127" fmla="*/ 433613 w 602342"/>
              <a:gd name="connsiteY127" fmla="*/ 397328 h 1590675"/>
              <a:gd name="connsiteX128" fmla="*/ 430892 w 602342"/>
              <a:gd name="connsiteY128" fmla="*/ 405493 h 1590675"/>
              <a:gd name="connsiteX129" fmla="*/ 414563 w 602342"/>
              <a:gd name="connsiteY129" fmla="*/ 424543 h 1590675"/>
              <a:gd name="connsiteX130" fmla="*/ 409120 w 602342"/>
              <a:gd name="connsiteY130" fmla="*/ 432707 h 1590675"/>
              <a:gd name="connsiteX131" fmla="*/ 400956 w 602342"/>
              <a:gd name="connsiteY131" fmla="*/ 438150 h 1590675"/>
              <a:gd name="connsiteX132" fmla="*/ 387349 w 602342"/>
              <a:gd name="connsiteY132" fmla="*/ 454478 h 1590675"/>
              <a:gd name="connsiteX133" fmla="*/ 379185 w 602342"/>
              <a:gd name="connsiteY133" fmla="*/ 462643 h 1590675"/>
              <a:gd name="connsiteX134" fmla="*/ 368299 w 602342"/>
              <a:gd name="connsiteY134" fmla="*/ 478971 h 1590675"/>
              <a:gd name="connsiteX135" fmla="*/ 357413 w 602342"/>
              <a:gd name="connsiteY135" fmla="*/ 495300 h 1590675"/>
              <a:gd name="connsiteX136" fmla="*/ 351970 w 602342"/>
              <a:gd name="connsiteY136" fmla="*/ 503464 h 1590675"/>
              <a:gd name="connsiteX137" fmla="*/ 346527 w 602342"/>
              <a:gd name="connsiteY137" fmla="*/ 511628 h 1590675"/>
              <a:gd name="connsiteX138" fmla="*/ 327477 w 602342"/>
              <a:gd name="connsiteY138" fmla="*/ 536121 h 1590675"/>
              <a:gd name="connsiteX139" fmla="*/ 322035 w 602342"/>
              <a:gd name="connsiteY139" fmla="*/ 544285 h 1590675"/>
              <a:gd name="connsiteX140" fmla="*/ 316592 w 602342"/>
              <a:gd name="connsiteY140" fmla="*/ 555171 h 1590675"/>
              <a:gd name="connsiteX141" fmla="*/ 311149 w 602342"/>
              <a:gd name="connsiteY141" fmla="*/ 563335 h 1590675"/>
              <a:gd name="connsiteX142" fmla="*/ 308427 w 602342"/>
              <a:gd name="connsiteY142" fmla="*/ 571500 h 1590675"/>
              <a:gd name="connsiteX143" fmla="*/ 302985 w 602342"/>
              <a:gd name="connsiteY143" fmla="*/ 579664 h 1590675"/>
              <a:gd name="connsiteX144" fmla="*/ 294820 w 602342"/>
              <a:gd name="connsiteY144" fmla="*/ 595993 h 1590675"/>
              <a:gd name="connsiteX145" fmla="*/ 289377 w 602342"/>
              <a:gd name="connsiteY145" fmla="*/ 612321 h 1590675"/>
              <a:gd name="connsiteX146" fmla="*/ 278492 w 602342"/>
              <a:gd name="connsiteY146" fmla="*/ 636814 h 1590675"/>
              <a:gd name="connsiteX147" fmla="*/ 273049 w 602342"/>
              <a:gd name="connsiteY147" fmla="*/ 653143 h 1590675"/>
              <a:gd name="connsiteX148" fmla="*/ 267606 w 602342"/>
              <a:gd name="connsiteY148" fmla="*/ 680357 h 1590675"/>
              <a:gd name="connsiteX149" fmla="*/ 264885 w 602342"/>
              <a:gd name="connsiteY149" fmla="*/ 691243 h 1590675"/>
              <a:gd name="connsiteX150" fmla="*/ 262163 w 602342"/>
              <a:gd name="connsiteY150" fmla="*/ 713014 h 1590675"/>
              <a:gd name="connsiteX151" fmla="*/ 253999 w 602342"/>
              <a:gd name="connsiteY151" fmla="*/ 742950 h 1590675"/>
              <a:gd name="connsiteX152" fmla="*/ 248556 w 602342"/>
              <a:gd name="connsiteY152" fmla="*/ 764721 h 1590675"/>
              <a:gd name="connsiteX153" fmla="*/ 245835 w 602342"/>
              <a:gd name="connsiteY153" fmla="*/ 791935 h 1590675"/>
              <a:gd name="connsiteX154" fmla="*/ 243113 w 602342"/>
              <a:gd name="connsiteY154" fmla="*/ 802821 h 1590675"/>
              <a:gd name="connsiteX155" fmla="*/ 237670 w 602342"/>
              <a:gd name="connsiteY155" fmla="*/ 838200 h 1590675"/>
              <a:gd name="connsiteX156" fmla="*/ 234949 w 602342"/>
              <a:gd name="connsiteY156" fmla="*/ 865414 h 1590675"/>
              <a:gd name="connsiteX157" fmla="*/ 232227 w 602342"/>
              <a:gd name="connsiteY157" fmla="*/ 898071 h 1590675"/>
              <a:gd name="connsiteX158" fmla="*/ 226785 w 602342"/>
              <a:gd name="connsiteY158" fmla="*/ 930728 h 1590675"/>
              <a:gd name="connsiteX159" fmla="*/ 224063 w 602342"/>
              <a:gd name="connsiteY159" fmla="*/ 957943 h 1590675"/>
              <a:gd name="connsiteX160" fmla="*/ 221342 w 602342"/>
              <a:gd name="connsiteY160" fmla="*/ 968828 h 1590675"/>
              <a:gd name="connsiteX161" fmla="*/ 215899 w 602342"/>
              <a:gd name="connsiteY161" fmla="*/ 1012371 h 1590675"/>
              <a:gd name="connsiteX162" fmla="*/ 213177 w 602342"/>
              <a:gd name="connsiteY162" fmla="*/ 1023257 h 1590675"/>
              <a:gd name="connsiteX163" fmla="*/ 210456 w 602342"/>
              <a:gd name="connsiteY163" fmla="*/ 1039585 h 1590675"/>
              <a:gd name="connsiteX164" fmla="*/ 205013 w 602342"/>
              <a:gd name="connsiteY164" fmla="*/ 1094014 h 1590675"/>
              <a:gd name="connsiteX165" fmla="*/ 199570 w 602342"/>
              <a:gd name="connsiteY165" fmla="*/ 1115785 h 1590675"/>
              <a:gd name="connsiteX166" fmla="*/ 196849 w 602342"/>
              <a:gd name="connsiteY166" fmla="*/ 1140278 h 1590675"/>
              <a:gd name="connsiteX167" fmla="*/ 188685 w 602342"/>
              <a:gd name="connsiteY167" fmla="*/ 1178378 h 1590675"/>
              <a:gd name="connsiteX168" fmla="*/ 185963 w 602342"/>
              <a:gd name="connsiteY168" fmla="*/ 1205593 h 1590675"/>
              <a:gd name="connsiteX169" fmla="*/ 183242 w 602342"/>
              <a:gd name="connsiteY169" fmla="*/ 1216478 h 1590675"/>
              <a:gd name="connsiteX170" fmla="*/ 180520 w 602342"/>
              <a:gd name="connsiteY170" fmla="*/ 1232807 h 1590675"/>
              <a:gd name="connsiteX171" fmla="*/ 175077 w 602342"/>
              <a:gd name="connsiteY171" fmla="*/ 1295400 h 1590675"/>
              <a:gd name="connsiteX172" fmla="*/ 172356 w 602342"/>
              <a:gd name="connsiteY172" fmla="*/ 1303564 h 1590675"/>
              <a:gd name="connsiteX173" fmla="*/ 169635 w 602342"/>
              <a:gd name="connsiteY173" fmla="*/ 1338943 h 1590675"/>
              <a:gd name="connsiteX174" fmla="*/ 166913 w 602342"/>
              <a:gd name="connsiteY174" fmla="*/ 1352550 h 1590675"/>
              <a:gd name="connsiteX175" fmla="*/ 164192 w 602342"/>
              <a:gd name="connsiteY175" fmla="*/ 1368878 h 1590675"/>
              <a:gd name="connsiteX176" fmla="*/ 161470 w 602342"/>
              <a:gd name="connsiteY176" fmla="*/ 1401535 h 1590675"/>
              <a:gd name="connsiteX177" fmla="*/ 156027 w 602342"/>
              <a:gd name="connsiteY177" fmla="*/ 1431471 h 1590675"/>
              <a:gd name="connsiteX178" fmla="*/ 150585 w 602342"/>
              <a:gd name="connsiteY178" fmla="*/ 1494064 h 1590675"/>
              <a:gd name="connsiteX179" fmla="*/ 145686 w 602342"/>
              <a:gd name="connsiteY179" fmla="*/ 1512570 h 1590675"/>
              <a:gd name="connsiteX180" fmla="*/ 118744 w 602342"/>
              <a:gd name="connsiteY180" fmla="*/ 1521008 h 1590675"/>
              <a:gd name="connsiteX181" fmla="*/ 74384 w 602342"/>
              <a:gd name="connsiteY181" fmla="*/ 1543050 h 1590675"/>
              <a:gd name="connsiteX182" fmla="*/ 22677 w 602342"/>
              <a:gd name="connsiteY182" fmla="*/ 1567543 h 1590675"/>
              <a:gd name="connsiteX183" fmla="*/ 907 w 602342"/>
              <a:gd name="connsiteY183" fmla="*/ 1586593 h 1590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</a:cxnLst>
            <a:rect l="l" t="t" r="r" b="b"/>
            <a:pathLst>
              <a:path w="602342" h="1590675">
                <a:moveTo>
                  <a:pt x="907" y="1586593"/>
                </a:moveTo>
                <a:cubicBezTo>
                  <a:pt x="0" y="1575254"/>
                  <a:pt x="7256" y="1561646"/>
                  <a:pt x="11792" y="1537607"/>
                </a:cubicBezTo>
                <a:cubicBezTo>
                  <a:pt x="14513" y="1519918"/>
                  <a:pt x="17688" y="1489528"/>
                  <a:pt x="19956" y="1475014"/>
                </a:cubicBezTo>
                <a:cubicBezTo>
                  <a:pt x="23410" y="1457739"/>
                  <a:pt x="21555" y="1465894"/>
                  <a:pt x="25399" y="1450521"/>
                </a:cubicBezTo>
                <a:cubicBezTo>
                  <a:pt x="26306" y="1443264"/>
                  <a:pt x="26918" y="1435964"/>
                  <a:pt x="28120" y="1428750"/>
                </a:cubicBezTo>
                <a:cubicBezTo>
                  <a:pt x="28735" y="1425061"/>
                  <a:pt x="30108" y="1421532"/>
                  <a:pt x="30842" y="1417864"/>
                </a:cubicBezTo>
                <a:cubicBezTo>
                  <a:pt x="31924" y="1412453"/>
                  <a:pt x="32834" y="1407005"/>
                  <a:pt x="33563" y="1401535"/>
                </a:cubicBezTo>
                <a:cubicBezTo>
                  <a:pt x="34649" y="1393393"/>
                  <a:pt x="35123" y="1385175"/>
                  <a:pt x="36285" y="1377043"/>
                </a:cubicBezTo>
                <a:cubicBezTo>
                  <a:pt x="36939" y="1372464"/>
                  <a:pt x="38179" y="1367986"/>
                  <a:pt x="39006" y="1363435"/>
                </a:cubicBezTo>
                <a:cubicBezTo>
                  <a:pt x="39993" y="1358006"/>
                  <a:pt x="40645" y="1352518"/>
                  <a:pt x="41727" y="1347107"/>
                </a:cubicBezTo>
                <a:cubicBezTo>
                  <a:pt x="50474" y="1303376"/>
                  <a:pt x="37653" y="1374957"/>
                  <a:pt x="47170" y="1322614"/>
                </a:cubicBezTo>
                <a:cubicBezTo>
                  <a:pt x="51617" y="1298154"/>
                  <a:pt x="47801" y="1314649"/>
                  <a:pt x="52613" y="1295400"/>
                </a:cubicBezTo>
                <a:cubicBezTo>
                  <a:pt x="56717" y="1250269"/>
                  <a:pt x="53202" y="1280689"/>
                  <a:pt x="58056" y="1249135"/>
                </a:cubicBezTo>
                <a:cubicBezTo>
                  <a:pt x="61629" y="1225906"/>
                  <a:pt x="58548" y="1236769"/>
                  <a:pt x="63499" y="1221921"/>
                </a:cubicBezTo>
                <a:cubicBezTo>
                  <a:pt x="65313" y="1209221"/>
                  <a:pt x="67958" y="1196612"/>
                  <a:pt x="68942" y="1183821"/>
                </a:cubicBezTo>
                <a:cubicBezTo>
                  <a:pt x="70290" y="1166292"/>
                  <a:pt x="71391" y="1144632"/>
                  <a:pt x="74385" y="1126671"/>
                </a:cubicBezTo>
                <a:cubicBezTo>
                  <a:pt x="75000" y="1122982"/>
                  <a:pt x="76199" y="1119414"/>
                  <a:pt x="77106" y="1115785"/>
                </a:cubicBezTo>
                <a:cubicBezTo>
                  <a:pt x="78987" y="1089443"/>
                  <a:pt x="78268" y="1082763"/>
                  <a:pt x="82549" y="1061357"/>
                </a:cubicBezTo>
                <a:cubicBezTo>
                  <a:pt x="83283" y="1057689"/>
                  <a:pt x="84459" y="1054122"/>
                  <a:pt x="85270" y="1050471"/>
                </a:cubicBezTo>
                <a:cubicBezTo>
                  <a:pt x="86273" y="1045956"/>
                  <a:pt x="86989" y="1041379"/>
                  <a:pt x="87992" y="1036864"/>
                </a:cubicBezTo>
                <a:cubicBezTo>
                  <a:pt x="90847" y="1024017"/>
                  <a:pt x="91201" y="1026521"/>
                  <a:pt x="93435" y="1012371"/>
                </a:cubicBezTo>
                <a:cubicBezTo>
                  <a:pt x="95436" y="999699"/>
                  <a:pt x="95765" y="986717"/>
                  <a:pt x="98877" y="974271"/>
                </a:cubicBezTo>
                <a:lnTo>
                  <a:pt x="104320" y="952500"/>
                </a:lnTo>
                <a:lnTo>
                  <a:pt x="107042" y="941614"/>
                </a:lnTo>
                <a:cubicBezTo>
                  <a:pt x="107949" y="931635"/>
                  <a:pt x="108656" y="921637"/>
                  <a:pt x="109763" y="911678"/>
                </a:cubicBezTo>
                <a:cubicBezTo>
                  <a:pt x="110471" y="905303"/>
                  <a:pt x="112485" y="899042"/>
                  <a:pt x="112485" y="892628"/>
                </a:cubicBezTo>
                <a:cubicBezTo>
                  <a:pt x="112485" y="869025"/>
                  <a:pt x="110670" y="845457"/>
                  <a:pt x="109763" y="821871"/>
                </a:cubicBezTo>
                <a:cubicBezTo>
                  <a:pt x="111205" y="790145"/>
                  <a:pt x="110165" y="770682"/>
                  <a:pt x="115206" y="742950"/>
                </a:cubicBezTo>
                <a:cubicBezTo>
                  <a:pt x="115875" y="739270"/>
                  <a:pt x="117020" y="735693"/>
                  <a:pt x="117927" y="732064"/>
                </a:cubicBezTo>
                <a:cubicBezTo>
                  <a:pt x="118834" y="720271"/>
                  <a:pt x="119343" y="708441"/>
                  <a:pt x="120649" y="696685"/>
                </a:cubicBezTo>
                <a:cubicBezTo>
                  <a:pt x="121160" y="692088"/>
                  <a:pt x="122543" y="687629"/>
                  <a:pt x="123370" y="683078"/>
                </a:cubicBezTo>
                <a:cubicBezTo>
                  <a:pt x="124357" y="677649"/>
                  <a:pt x="125105" y="672179"/>
                  <a:pt x="126092" y="666750"/>
                </a:cubicBezTo>
                <a:cubicBezTo>
                  <a:pt x="126919" y="662199"/>
                  <a:pt x="128159" y="657722"/>
                  <a:pt x="128813" y="653143"/>
                </a:cubicBezTo>
                <a:cubicBezTo>
                  <a:pt x="129975" y="645011"/>
                  <a:pt x="130107" y="636740"/>
                  <a:pt x="131535" y="628650"/>
                </a:cubicBezTo>
                <a:cubicBezTo>
                  <a:pt x="132835" y="621283"/>
                  <a:pt x="135163" y="614135"/>
                  <a:pt x="136977" y="606878"/>
                </a:cubicBezTo>
                <a:cubicBezTo>
                  <a:pt x="137884" y="603250"/>
                  <a:pt x="138517" y="599541"/>
                  <a:pt x="139699" y="595993"/>
                </a:cubicBezTo>
                <a:cubicBezTo>
                  <a:pt x="140606" y="593271"/>
                  <a:pt x="141798" y="590629"/>
                  <a:pt x="142420" y="587828"/>
                </a:cubicBezTo>
                <a:cubicBezTo>
                  <a:pt x="143617" y="582442"/>
                  <a:pt x="143804" y="576853"/>
                  <a:pt x="145142" y="571500"/>
                </a:cubicBezTo>
                <a:cubicBezTo>
                  <a:pt x="146534" y="565934"/>
                  <a:pt x="148771" y="560614"/>
                  <a:pt x="150585" y="555171"/>
                </a:cubicBezTo>
                <a:cubicBezTo>
                  <a:pt x="151492" y="552450"/>
                  <a:pt x="151715" y="549394"/>
                  <a:pt x="153306" y="547007"/>
                </a:cubicBezTo>
                <a:lnTo>
                  <a:pt x="158749" y="538843"/>
                </a:lnTo>
                <a:cubicBezTo>
                  <a:pt x="165946" y="510049"/>
                  <a:pt x="156174" y="543954"/>
                  <a:pt x="166913" y="519793"/>
                </a:cubicBezTo>
                <a:cubicBezTo>
                  <a:pt x="179868" y="490646"/>
                  <a:pt x="165481" y="513776"/>
                  <a:pt x="177799" y="495300"/>
                </a:cubicBezTo>
                <a:cubicBezTo>
                  <a:pt x="179613" y="489857"/>
                  <a:pt x="180060" y="483745"/>
                  <a:pt x="183242" y="478971"/>
                </a:cubicBezTo>
                <a:lnTo>
                  <a:pt x="199570" y="454478"/>
                </a:lnTo>
                <a:lnTo>
                  <a:pt x="205013" y="446314"/>
                </a:lnTo>
                <a:cubicBezTo>
                  <a:pt x="206827" y="443593"/>
                  <a:pt x="208143" y="440463"/>
                  <a:pt x="210456" y="438150"/>
                </a:cubicBezTo>
                <a:cubicBezTo>
                  <a:pt x="213177" y="435428"/>
                  <a:pt x="216115" y="432907"/>
                  <a:pt x="218620" y="429985"/>
                </a:cubicBezTo>
                <a:cubicBezTo>
                  <a:pt x="221572" y="426541"/>
                  <a:pt x="224149" y="422791"/>
                  <a:pt x="226785" y="419100"/>
                </a:cubicBezTo>
                <a:cubicBezTo>
                  <a:pt x="228686" y="416438"/>
                  <a:pt x="230133" y="413448"/>
                  <a:pt x="232227" y="410935"/>
                </a:cubicBezTo>
                <a:cubicBezTo>
                  <a:pt x="234691" y="407978"/>
                  <a:pt x="238029" y="405809"/>
                  <a:pt x="240392" y="402771"/>
                </a:cubicBezTo>
                <a:cubicBezTo>
                  <a:pt x="244408" y="397608"/>
                  <a:pt x="246652" y="391068"/>
                  <a:pt x="251277" y="386443"/>
                </a:cubicBezTo>
                <a:cubicBezTo>
                  <a:pt x="256720" y="381000"/>
                  <a:pt x="263336" y="376519"/>
                  <a:pt x="267606" y="370114"/>
                </a:cubicBezTo>
                <a:cubicBezTo>
                  <a:pt x="280742" y="350410"/>
                  <a:pt x="272641" y="356710"/>
                  <a:pt x="289377" y="348343"/>
                </a:cubicBezTo>
                <a:cubicBezTo>
                  <a:pt x="293689" y="341875"/>
                  <a:pt x="297914" y="335209"/>
                  <a:pt x="302985" y="329293"/>
                </a:cubicBezTo>
                <a:cubicBezTo>
                  <a:pt x="305490" y="326371"/>
                  <a:pt x="308685" y="324085"/>
                  <a:pt x="311149" y="321128"/>
                </a:cubicBezTo>
                <a:cubicBezTo>
                  <a:pt x="313243" y="318615"/>
                  <a:pt x="314498" y="315477"/>
                  <a:pt x="316592" y="312964"/>
                </a:cubicBezTo>
                <a:cubicBezTo>
                  <a:pt x="319056" y="310007"/>
                  <a:pt x="322292" y="307757"/>
                  <a:pt x="324756" y="304800"/>
                </a:cubicBezTo>
                <a:cubicBezTo>
                  <a:pt x="326850" y="302287"/>
                  <a:pt x="327886" y="298948"/>
                  <a:pt x="330199" y="296635"/>
                </a:cubicBezTo>
                <a:cubicBezTo>
                  <a:pt x="332512" y="294322"/>
                  <a:pt x="335642" y="293007"/>
                  <a:pt x="338363" y="291193"/>
                </a:cubicBezTo>
                <a:cubicBezTo>
                  <a:pt x="341992" y="285750"/>
                  <a:pt x="347181" y="281070"/>
                  <a:pt x="349249" y="274864"/>
                </a:cubicBezTo>
                <a:cubicBezTo>
                  <a:pt x="350156" y="272143"/>
                  <a:pt x="350178" y="268940"/>
                  <a:pt x="351970" y="266700"/>
                </a:cubicBezTo>
                <a:cubicBezTo>
                  <a:pt x="354013" y="264146"/>
                  <a:pt x="357413" y="263071"/>
                  <a:pt x="360135" y="261257"/>
                </a:cubicBezTo>
                <a:cubicBezTo>
                  <a:pt x="373400" y="241357"/>
                  <a:pt x="357201" y="266389"/>
                  <a:pt x="371020" y="242207"/>
                </a:cubicBezTo>
                <a:cubicBezTo>
                  <a:pt x="372643" y="239367"/>
                  <a:pt x="375000" y="236968"/>
                  <a:pt x="376463" y="234043"/>
                </a:cubicBezTo>
                <a:cubicBezTo>
                  <a:pt x="377746" y="231477"/>
                  <a:pt x="377594" y="228265"/>
                  <a:pt x="379185" y="225878"/>
                </a:cubicBezTo>
                <a:cubicBezTo>
                  <a:pt x="381320" y="222676"/>
                  <a:pt x="384628" y="220435"/>
                  <a:pt x="387349" y="217714"/>
                </a:cubicBezTo>
                <a:cubicBezTo>
                  <a:pt x="388256" y="214085"/>
                  <a:pt x="388597" y="210266"/>
                  <a:pt x="390070" y="206828"/>
                </a:cubicBezTo>
                <a:cubicBezTo>
                  <a:pt x="391358" y="203822"/>
                  <a:pt x="393890" y="201504"/>
                  <a:pt x="395513" y="198664"/>
                </a:cubicBezTo>
                <a:cubicBezTo>
                  <a:pt x="397526" y="195142"/>
                  <a:pt x="398869" y="191257"/>
                  <a:pt x="400956" y="187778"/>
                </a:cubicBezTo>
                <a:cubicBezTo>
                  <a:pt x="404322" y="182169"/>
                  <a:pt x="411842" y="171450"/>
                  <a:pt x="411842" y="171450"/>
                </a:cubicBezTo>
                <a:cubicBezTo>
                  <a:pt x="417483" y="148883"/>
                  <a:pt x="410112" y="172385"/>
                  <a:pt x="422727" y="149678"/>
                </a:cubicBezTo>
                <a:cubicBezTo>
                  <a:pt x="425099" y="145408"/>
                  <a:pt x="426186" y="140535"/>
                  <a:pt x="428170" y="136071"/>
                </a:cubicBezTo>
                <a:cubicBezTo>
                  <a:pt x="432774" y="125711"/>
                  <a:pt x="433218" y="125778"/>
                  <a:pt x="439056" y="117021"/>
                </a:cubicBezTo>
                <a:cubicBezTo>
                  <a:pt x="439963" y="114300"/>
                  <a:pt x="440989" y="111615"/>
                  <a:pt x="441777" y="108857"/>
                </a:cubicBezTo>
                <a:cubicBezTo>
                  <a:pt x="442805" y="105261"/>
                  <a:pt x="443186" y="101473"/>
                  <a:pt x="444499" y="97971"/>
                </a:cubicBezTo>
                <a:cubicBezTo>
                  <a:pt x="445924" y="94172"/>
                  <a:pt x="448344" y="90814"/>
                  <a:pt x="449942" y="87085"/>
                </a:cubicBezTo>
                <a:cubicBezTo>
                  <a:pt x="461955" y="59054"/>
                  <a:pt x="440053" y="104141"/>
                  <a:pt x="458106" y="68035"/>
                </a:cubicBezTo>
                <a:cubicBezTo>
                  <a:pt x="459013" y="63499"/>
                  <a:pt x="460067" y="58991"/>
                  <a:pt x="460827" y="54428"/>
                </a:cubicBezTo>
                <a:cubicBezTo>
                  <a:pt x="463461" y="38624"/>
                  <a:pt x="462353" y="37550"/>
                  <a:pt x="466270" y="24493"/>
                </a:cubicBezTo>
                <a:cubicBezTo>
                  <a:pt x="467919" y="18998"/>
                  <a:pt x="469899" y="13607"/>
                  <a:pt x="471713" y="8164"/>
                </a:cubicBezTo>
                <a:lnTo>
                  <a:pt x="474435" y="0"/>
                </a:lnTo>
                <a:cubicBezTo>
                  <a:pt x="476249" y="2721"/>
                  <a:pt x="478414" y="5239"/>
                  <a:pt x="479877" y="8164"/>
                </a:cubicBezTo>
                <a:cubicBezTo>
                  <a:pt x="484074" y="16558"/>
                  <a:pt x="484381" y="30585"/>
                  <a:pt x="485320" y="38100"/>
                </a:cubicBezTo>
                <a:cubicBezTo>
                  <a:pt x="488042" y="35378"/>
                  <a:pt x="491248" y="33067"/>
                  <a:pt x="493485" y="29935"/>
                </a:cubicBezTo>
                <a:cubicBezTo>
                  <a:pt x="495843" y="26634"/>
                  <a:pt x="496330" y="22166"/>
                  <a:pt x="498927" y="19050"/>
                </a:cubicBezTo>
                <a:cubicBezTo>
                  <a:pt x="501021" y="16537"/>
                  <a:pt x="504370" y="15421"/>
                  <a:pt x="507092" y="13607"/>
                </a:cubicBezTo>
                <a:cubicBezTo>
                  <a:pt x="507999" y="9978"/>
                  <a:pt x="506265" y="3904"/>
                  <a:pt x="509813" y="2721"/>
                </a:cubicBezTo>
                <a:cubicBezTo>
                  <a:pt x="512979" y="1665"/>
                  <a:pt x="517615" y="17963"/>
                  <a:pt x="517977" y="19050"/>
                </a:cubicBezTo>
                <a:cubicBezTo>
                  <a:pt x="517070" y="31750"/>
                  <a:pt x="516523" y="44481"/>
                  <a:pt x="515256" y="57150"/>
                </a:cubicBezTo>
                <a:cubicBezTo>
                  <a:pt x="513046" y="79256"/>
                  <a:pt x="510280" y="66711"/>
                  <a:pt x="515256" y="81643"/>
                </a:cubicBezTo>
                <a:cubicBezTo>
                  <a:pt x="529976" y="66923"/>
                  <a:pt x="529804" y="68634"/>
                  <a:pt x="539749" y="54428"/>
                </a:cubicBezTo>
                <a:cubicBezTo>
                  <a:pt x="543500" y="49069"/>
                  <a:pt x="547710" y="43951"/>
                  <a:pt x="550635" y="38100"/>
                </a:cubicBezTo>
                <a:cubicBezTo>
                  <a:pt x="552449" y="34471"/>
                  <a:pt x="553719" y="30515"/>
                  <a:pt x="556077" y="27214"/>
                </a:cubicBezTo>
                <a:cubicBezTo>
                  <a:pt x="558314" y="24082"/>
                  <a:pt x="561520" y="21771"/>
                  <a:pt x="564242" y="19050"/>
                </a:cubicBezTo>
                <a:cubicBezTo>
                  <a:pt x="565149" y="22678"/>
                  <a:pt x="566963" y="26195"/>
                  <a:pt x="566963" y="29935"/>
                </a:cubicBezTo>
                <a:cubicBezTo>
                  <a:pt x="566963" y="39269"/>
                  <a:pt x="563319" y="48153"/>
                  <a:pt x="561520" y="57150"/>
                </a:cubicBezTo>
                <a:cubicBezTo>
                  <a:pt x="560438" y="62561"/>
                  <a:pt x="559786" y="68049"/>
                  <a:pt x="558799" y="73478"/>
                </a:cubicBezTo>
                <a:cubicBezTo>
                  <a:pt x="557972" y="78029"/>
                  <a:pt x="556984" y="82549"/>
                  <a:pt x="556077" y="87085"/>
                </a:cubicBezTo>
                <a:cubicBezTo>
                  <a:pt x="557891" y="89807"/>
                  <a:pt x="558249" y="95250"/>
                  <a:pt x="561520" y="95250"/>
                </a:cubicBezTo>
                <a:cubicBezTo>
                  <a:pt x="565369" y="95250"/>
                  <a:pt x="567221" y="90042"/>
                  <a:pt x="569685" y="87085"/>
                </a:cubicBezTo>
                <a:cubicBezTo>
                  <a:pt x="582540" y="71658"/>
                  <a:pt x="567260" y="86668"/>
                  <a:pt x="580570" y="68035"/>
                </a:cubicBezTo>
                <a:cubicBezTo>
                  <a:pt x="582807" y="64903"/>
                  <a:pt x="586013" y="62592"/>
                  <a:pt x="588735" y="59871"/>
                </a:cubicBezTo>
                <a:cubicBezTo>
                  <a:pt x="590549" y="54428"/>
                  <a:pt x="590995" y="48317"/>
                  <a:pt x="594177" y="43543"/>
                </a:cubicBezTo>
                <a:cubicBezTo>
                  <a:pt x="601211" y="32991"/>
                  <a:pt x="598585" y="38481"/>
                  <a:pt x="602342" y="27214"/>
                </a:cubicBezTo>
                <a:cubicBezTo>
                  <a:pt x="601435" y="43543"/>
                  <a:pt x="601649" y="59972"/>
                  <a:pt x="599620" y="76200"/>
                </a:cubicBezTo>
                <a:cubicBezTo>
                  <a:pt x="597809" y="90689"/>
                  <a:pt x="593721" y="89366"/>
                  <a:pt x="591456" y="100693"/>
                </a:cubicBezTo>
                <a:cubicBezTo>
                  <a:pt x="587610" y="119925"/>
                  <a:pt x="590198" y="109913"/>
                  <a:pt x="583292" y="130628"/>
                </a:cubicBezTo>
                <a:cubicBezTo>
                  <a:pt x="574525" y="156928"/>
                  <a:pt x="588587" y="116025"/>
                  <a:pt x="575127" y="149678"/>
                </a:cubicBezTo>
                <a:cubicBezTo>
                  <a:pt x="572996" y="155005"/>
                  <a:pt x="571499" y="160564"/>
                  <a:pt x="569685" y="166007"/>
                </a:cubicBezTo>
                <a:lnTo>
                  <a:pt x="566963" y="174171"/>
                </a:lnTo>
                <a:cubicBezTo>
                  <a:pt x="566056" y="179614"/>
                  <a:pt x="565580" y="185147"/>
                  <a:pt x="564242" y="190500"/>
                </a:cubicBezTo>
                <a:cubicBezTo>
                  <a:pt x="562851" y="196066"/>
                  <a:pt x="560613" y="201385"/>
                  <a:pt x="558799" y="206828"/>
                </a:cubicBezTo>
                <a:cubicBezTo>
                  <a:pt x="557892" y="209550"/>
                  <a:pt x="556773" y="212210"/>
                  <a:pt x="556077" y="214993"/>
                </a:cubicBezTo>
                <a:cubicBezTo>
                  <a:pt x="552563" y="229051"/>
                  <a:pt x="555430" y="222766"/>
                  <a:pt x="547913" y="234043"/>
                </a:cubicBezTo>
                <a:cubicBezTo>
                  <a:pt x="547006" y="236764"/>
                  <a:pt x="546475" y="239641"/>
                  <a:pt x="545192" y="242207"/>
                </a:cubicBezTo>
                <a:cubicBezTo>
                  <a:pt x="531526" y="269538"/>
                  <a:pt x="548620" y="227857"/>
                  <a:pt x="534306" y="261257"/>
                </a:cubicBezTo>
                <a:cubicBezTo>
                  <a:pt x="529974" y="271366"/>
                  <a:pt x="533834" y="268355"/>
                  <a:pt x="526142" y="277585"/>
                </a:cubicBezTo>
                <a:cubicBezTo>
                  <a:pt x="523678" y="280542"/>
                  <a:pt x="520340" y="282712"/>
                  <a:pt x="517977" y="285750"/>
                </a:cubicBezTo>
                <a:cubicBezTo>
                  <a:pt x="517972" y="285756"/>
                  <a:pt x="504372" y="306158"/>
                  <a:pt x="501649" y="310243"/>
                </a:cubicBezTo>
                <a:lnTo>
                  <a:pt x="496206" y="318407"/>
                </a:lnTo>
                <a:cubicBezTo>
                  <a:pt x="493479" y="326590"/>
                  <a:pt x="493904" y="327700"/>
                  <a:pt x="488042" y="334735"/>
                </a:cubicBezTo>
                <a:cubicBezTo>
                  <a:pt x="485578" y="337692"/>
                  <a:pt x="482240" y="339862"/>
                  <a:pt x="479877" y="342900"/>
                </a:cubicBezTo>
                <a:cubicBezTo>
                  <a:pt x="475861" y="348063"/>
                  <a:pt x="471061" y="353023"/>
                  <a:pt x="468992" y="359228"/>
                </a:cubicBezTo>
                <a:cubicBezTo>
                  <a:pt x="468085" y="361950"/>
                  <a:pt x="468062" y="365153"/>
                  <a:pt x="466270" y="367393"/>
                </a:cubicBezTo>
                <a:cubicBezTo>
                  <a:pt x="464227" y="369947"/>
                  <a:pt x="460618" y="370741"/>
                  <a:pt x="458106" y="372835"/>
                </a:cubicBezTo>
                <a:cubicBezTo>
                  <a:pt x="440341" y="387640"/>
                  <a:pt x="459787" y="373876"/>
                  <a:pt x="441777" y="391885"/>
                </a:cubicBezTo>
                <a:cubicBezTo>
                  <a:pt x="439464" y="394198"/>
                  <a:pt x="436334" y="395514"/>
                  <a:pt x="433613" y="397328"/>
                </a:cubicBezTo>
                <a:cubicBezTo>
                  <a:pt x="432706" y="400050"/>
                  <a:pt x="432315" y="403002"/>
                  <a:pt x="430892" y="405493"/>
                </a:cubicBezTo>
                <a:cubicBezTo>
                  <a:pt x="423485" y="418454"/>
                  <a:pt x="423331" y="414021"/>
                  <a:pt x="414563" y="424543"/>
                </a:cubicBezTo>
                <a:cubicBezTo>
                  <a:pt x="412469" y="427056"/>
                  <a:pt x="411433" y="430394"/>
                  <a:pt x="409120" y="432707"/>
                </a:cubicBezTo>
                <a:cubicBezTo>
                  <a:pt x="406807" y="435020"/>
                  <a:pt x="403469" y="436056"/>
                  <a:pt x="400956" y="438150"/>
                </a:cubicBezTo>
                <a:cubicBezTo>
                  <a:pt x="387949" y="448990"/>
                  <a:pt x="397077" y="442804"/>
                  <a:pt x="387349" y="454478"/>
                </a:cubicBezTo>
                <a:cubicBezTo>
                  <a:pt x="384885" y="457435"/>
                  <a:pt x="381548" y="459605"/>
                  <a:pt x="379185" y="462643"/>
                </a:cubicBezTo>
                <a:cubicBezTo>
                  <a:pt x="375169" y="467806"/>
                  <a:pt x="371928" y="473528"/>
                  <a:pt x="368299" y="478971"/>
                </a:cubicBezTo>
                <a:lnTo>
                  <a:pt x="357413" y="495300"/>
                </a:lnTo>
                <a:lnTo>
                  <a:pt x="351970" y="503464"/>
                </a:lnTo>
                <a:cubicBezTo>
                  <a:pt x="350156" y="506185"/>
                  <a:pt x="348840" y="509315"/>
                  <a:pt x="346527" y="511628"/>
                </a:cubicBezTo>
                <a:cubicBezTo>
                  <a:pt x="333739" y="524417"/>
                  <a:pt x="340496" y="516593"/>
                  <a:pt x="327477" y="536121"/>
                </a:cubicBezTo>
                <a:cubicBezTo>
                  <a:pt x="325663" y="538842"/>
                  <a:pt x="323498" y="541360"/>
                  <a:pt x="322035" y="544285"/>
                </a:cubicBezTo>
                <a:cubicBezTo>
                  <a:pt x="320221" y="547914"/>
                  <a:pt x="318605" y="551649"/>
                  <a:pt x="316592" y="555171"/>
                </a:cubicBezTo>
                <a:cubicBezTo>
                  <a:pt x="314969" y="558011"/>
                  <a:pt x="312612" y="560410"/>
                  <a:pt x="311149" y="563335"/>
                </a:cubicBezTo>
                <a:cubicBezTo>
                  <a:pt x="309866" y="565901"/>
                  <a:pt x="309710" y="568934"/>
                  <a:pt x="308427" y="571500"/>
                </a:cubicBezTo>
                <a:cubicBezTo>
                  <a:pt x="306964" y="574425"/>
                  <a:pt x="304448" y="576739"/>
                  <a:pt x="302985" y="579664"/>
                </a:cubicBezTo>
                <a:cubicBezTo>
                  <a:pt x="291719" y="602195"/>
                  <a:pt x="310416" y="572597"/>
                  <a:pt x="294820" y="595993"/>
                </a:cubicBezTo>
                <a:cubicBezTo>
                  <a:pt x="293006" y="601436"/>
                  <a:pt x="292559" y="607547"/>
                  <a:pt x="289377" y="612321"/>
                </a:cubicBezTo>
                <a:cubicBezTo>
                  <a:pt x="280752" y="625260"/>
                  <a:pt x="284970" y="617381"/>
                  <a:pt x="278492" y="636814"/>
                </a:cubicBezTo>
                <a:cubicBezTo>
                  <a:pt x="278488" y="636827"/>
                  <a:pt x="273052" y="653130"/>
                  <a:pt x="273049" y="653143"/>
                </a:cubicBezTo>
                <a:cubicBezTo>
                  <a:pt x="271235" y="662214"/>
                  <a:pt x="269849" y="671382"/>
                  <a:pt x="267606" y="680357"/>
                </a:cubicBezTo>
                <a:cubicBezTo>
                  <a:pt x="266699" y="683986"/>
                  <a:pt x="265500" y="687554"/>
                  <a:pt x="264885" y="691243"/>
                </a:cubicBezTo>
                <a:cubicBezTo>
                  <a:pt x="263683" y="698457"/>
                  <a:pt x="263511" y="705826"/>
                  <a:pt x="262163" y="713014"/>
                </a:cubicBezTo>
                <a:cubicBezTo>
                  <a:pt x="255634" y="747834"/>
                  <a:pt x="259235" y="723751"/>
                  <a:pt x="253999" y="742950"/>
                </a:cubicBezTo>
                <a:cubicBezTo>
                  <a:pt x="252031" y="750167"/>
                  <a:pt x="248556" y="764721"/>
                  <a:pt x="248556" y="764721"/>
                </a:cubicBezTo>
                <a:cubicBezTo>
                  <a:pt x="247649" y="773792"/>
                  <a:pt x="247124" y="782910"/>
                  <a:pt x="245835" y="791935"/>
                </a:cubicBezTo>
                <a:cubicBezTo>
                  <a:pt x="245306" y="795638"/>
                  <a:pt x="243728" y="799132"/>
                  <a:pt x="243113" y="802821"/>
                </a:cubicBezTo>
                <a:cubicBezTo>
                  <a:pt x="233232" y="862110"/>
                  <a:pt x="245992" y="796597"/>
                  <a:pt x="237670" y="838200"/>
                </a:cubicBezTo>
                <a:cubicBezTo>
                  <a:pt x="236763" y="847271"/>
                  <a:pt x="235774" y="856335"/>
                  <a:pt x="234949" y="865414"/>
                </a:cubicBezTo>
                <a:cubicBezTo>
                  <a:pt x="233960" y="876293"/>
                  <a:pt x="233371" y="887208"/>
                  <a:pt x="232227" y="898071"/>
                </a:cubicBezTo>
                <a:cubicBezTo>
                  <a:pt x="226173" y="955579"/>
                  <a:pt x="232695" y="886401"/>
                  <a:pt x="226785" y="930728"/>
                </a:cubicBezTo>
                <a:cubicBezTo>
                  <a:pt x="225580" y="939765"/>
                  <a:pt x="225352" y="948918"/>
                  <a:pt x="224063" y="957943"/>
                </a:cubicBezTo>
                <a:cubicBezTo>
                  <a:pt x="223534" y="961645"/>
                  <a:pt x="222011" y="965148"/>
                  <a:pt x="221342" y="968828"/>
                </a:cubicBezTo>
                <a:cubicBezTo>
                  <a:pt x="216581" y="995013"/>
                  <a:pt x="220452" y="982779"/>
                  <a:pt x="215899" y="1012371"/>
                </a:cubicBezTo>
                <a:cubicBezTo>
                  <a:pt x="215330" y="1016068"/>
                  <a:pt x="213911" y="1019589"/>
                  <a:pt x="213177" y="1023257"/>
                </a:cubicBezTo>
                <a:cubicBezTo>
                  <a:pt x="212095" y="1028668"/>
                  <a:pt x="211363" y="1034142"/>
                  <a:pt x="210456" y="1039585"/>
                </a:cubicBezTo>
                <a:cubicBezTo>
                  <a:pt x="209562" y="1050320"/>
                  <a:pt x="207461" y="1080961"/>
                  <a:pt x="205013" y="1094014"/>
                </a:cubicBezTo>
                <a:cubicBezTo>
                  <a:pt x="203634" y="1101366"/>
                  <a:pt x="199570" y="1115785"/>
                  <a:pt x="199570" y="1115785"/>
                </a:cubicBezTo>
                <a:cubicBezTo>
                  <a:pt x="198663" y="1123949"/>
                  <a:pt x="198130" y="1132164"/>
                  <a:pt x="196849" y="1140278"/>
                </a:cubicBezTo>
                <a:cubicBezTo>
                  <a:pt x="194203" y="1157038"/>
                  <a:pt x="192222" y="1164227"/>
                  <a:pt x="188685" y="1178378"/>
                </a:cubicBezTo>
                <a:cubicBezTo>
                  <a:pt x="187778" y="1187450"/>
                  <a:pt x="187252" y="1196568"/>
                  <a:pt x="185963" y="1205593"/>
                </a:cubicBezTo>
                <a:cubicBezTo>
                  <a:pt x="185434" y="1209295"/>
                  <a:pt x="183975" y="1212811"/>
                  <a:pt x="183242" y="1216478"/>
                </a:cubicBezTo>
                <a:cubicBezTo>
                  <a:pt x="182160" y="1221889"/>
                  <a:pt x="181427" y="1227364"/>
                  <a:pt x="180520" y="1232807"/>
                </a:cubicBezTo>
                <a:cubicBezTo>
                  <a:pt x="179477" y="1248460"/>
                  <a:pt x="178330" y="1277508"/>
                  <a:pt x="175077" y="1295400"/>
                </a:cubicBezTo>
                <a:cubicBezTo>
                  <a:pt x="174564" y="1298222"/>
                  <a:pt x="173263" y="1300843"/>
                  <a:pt x="172356" y="1303564"/>
                </a:cubicBezTo>
                <a:cubicBezTo>
                  <a:pt x="171449" y="1315357"/>
                  <a:pt x="170941" y="1327188"/>
                  <a:pt x="169635" y="1338943"/>
                </a:cubicBezTo>
                <a:cubicBezTo>
                  <a:pt x="169124" y="1343540"/>
                  <a:pt x="167740" y="1347999"/>
                  <a:pt x="166913" y="1352550"/>
                </a:cubicBezTo>
                <a:cubicBezTo>
                  <a:pt x="165926" y="1357979"/>
                  <a:pt x="164801" y="1363394"/>
                  <a:pt x="164192" y="1368878"/>
                </a:cubicBezTo>
                <a:cubicBezTo>
                  <a:pt x="162986" y="1379735"/>
                  <a:pt x="162614" y="1390672"/>
                  <a:pt x="161470" y="1401535"/>
                </a:cubicBezTo>
                <a:cubicBezTo>
                  <a:pt x="159696" y="1418384"/>
                  <a:pt x="159444" y="1417805"/>
                  <a:pt x="156027" y="1431471"/>
                </a:cubicBezTo>
                <a:cubicBezTo>
                  <a:pt x="154033" y="1449418"/>
                  <a:pt x="150585" y="1477531"/>
                  <a:pt x="150585" y="1494064"/>
                </a:cubicBezTo>
                <a:cubicBezTo>
                  <a:pt x="150585" y="1504084"/>
                  <a:pt x="144779" y="1502591"/>
                  <a:pt x="145686" y="1512570"/>
                </a:cubicBezTo>
                <a:cubicBezTo>
                  <a:pt x="139789" y="1519827"/>
                  <a:pt x="131898" y="1517833"/>
                  <a:pt x="118744" y="1521008"/>
                </a:cubicBezTo>
                <a:cubicBezTo>
                  <a:pt x="107858" y="1526451"/>
                  <a:pt x="90712" y="1533525"/>
                  <a:pt x="74384" y="1543050"/>
                </a:cubicBezTo>
                <a:cubicBezTo>
                  <a:pt x="62138" y="1550307"/>
                  <a:pt x="32202" y="1562100"/>
                  <a:pt x="22677" y="1567543"/>
                </a:cubicBezTo>
                <a:cubicBezTo>
                  <a:pt x="10431" y="1574800"/>
                  <a:pt x="3175" y="1590675"/>
                  <a:pt x="907" y="1586593"/>
                </a:cubicBezTo>
                <a:close/>
              </a:path>
            </a:pathLst>
          </a:custGeom>
          <a:solidFill>
            <a:srgbClr val="FF0000">
              <a:alpha val="29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" name="Freeform 25"/>
          <p:cNvSpPr/>
          <p:nvPr/>
        </p:nvSpPr>
        <p:spPr>
          <a:xfrm>
            <a:off x="3995601" y="1284684"/>
            <a:ext cx="842153" cy="1199345"/>
          </a:xfrm>
          <a:custGeom>
            <a:avLst/>
            <a:gdLst>
              <a:gd name="connsiteX0" fmla="*/ 8570 w 850723"/>
              <a:gd name="connsiteY0" fmla="*/ 1185284 h 1215166"/>
              <a:gd name="connsiteX1" fmla="*/ 14013 w 850723"/>
              <a:gd name="connsiteY1" fmla="*/ 1119969 h 1215166"/>
              <a:gd name="connsiteX2" fmla="*/ 16735 w 850723"/>
              <a:gd name="connsiteY2" fmla="*/ 1103641 h 1215166"/>
              <a:gd name="connsiteX3" fmla="*/ 19456 w 850723"/>
              <a:gd name="connsiteY3" fmla="*/ 1076426 h 1215166"/>
              <a:gd name="connsiteX4" fmla="*/ 24899 w 850723"/>
              <a:gd name="connsiteY4" fmla="*/ 1049212 h 1215166"/>
              <a:gd name="connsiteX5" fmla="*/ 27620 w 850723"/>
              <a:gd name="connsiteY5" fmla="*/ 1013834 h 1215166"/>
              <a:gd name="connsiteX6" fmla="*/ 30342 w 850723"/>
              <a:gd name="connsiteY6" fmla="*/ 992062 h 1215166"/>
              <a:gd name="connsiteX7" fmla="*/ 35785 w 850723"/>
              <a:gd name="connsiteY7" fmla="*/ 896812 h 1215166"/>
              <a:gd name="connsiteX8" fmla="*/ 38506 w 850723"/>
              <a:gd name="connsiteY8" fmla="*/ 883205 h 1215166"/>
              <a:gd name="connsiteX9" fmla="*/ 41228 w 850723"/>
              <a:gd name="connsiteY9" fmla="*/ 847826 h 1215166"/>
              <a:gd name="connsiteX10" fmla="*/ 43949 w 850723"/>
              <a:gd name="connsiteY10" fmla="*/ 836941 h 1215166"/>
              <a:gd name="connsiteX11" fmla="*/ 49392 w 850723"/>
              <a:gd name="connsiteY11" fmla="*/ 807005 h 1215166"/>
              <a:gd name="connsiteX12" fmla="*/ 54835 w 850723"/>
              <a:gd name="connsiteY12" fmla="*/ 785234 h 1215166"/>
              <a:gd name="connsiteX13" fmla="*/ 62999 w 850723"/>
              <a:gd name="connsiteY13" fmla="*/ 747134 h 1215166"/>
              <a:gd name="connsiteX14" fmla="*/ 65720 w 850723"/>
              <a:gd name="connsiteY14" fmla="*/ 736248 h 1215166"/>
              <a:gd name="connsiteX15" fmla="*/ 73885 w 850723"/>
              <a:gd name="connsiteY15" fmla="*/ 719919 h 1215166"/>
              <a:gd name="connsiteX16" fmla="*/ 79328 w 850723"/>
              <a:gd name="connsiteY16" fmla="*/ 692705 h 1215166"/>
              <a:gd name="connsiteX17" fmla="*/ 90213 w 850723"/>
              <a:gd name="connsiteY17" fmla="*/ 654605 h 1215166"/>
              <a:gd name="connsiteX18" fmla="*/ 95656 w 850723"/>
              <a:gd name="connsiteY18" fmla="*/ 627391 h 1215166"/>
              <a:gd name="connsiteX19" fmla="*/ 98378 w 850723"/>
              <a:gd name="connsiteY19" fmla="*/ 619226 h 1215166"/>
              <a:gd name="connsiteX20" fmla="*/ 106542 w 850723"/>
              <a:gd name="connsiteY20" fmla="*/ 602898 h 1215166"/>
              <a:gd name="connsiteX21" fmla="*/ 109263 w 850723"/>
              <a:gd name="connsiteY21" fmla="*/ 592012 h 1215166"/>
              <a:gd name="connsiteX22" fmla="*/ 114706 w 850723"/>
              <a:gd name="connsiteY22" fmla="*/ 575684 h 1215166"/>
              <a:gd name="connsiteX23" fmla="*/ 120149 w 850723"/>
              <a:gd name="connsiteY23" fmla="*/ 556634 h 1215166"/>
              <a:gd name="connsiteX24" fmla="*/ 125592 w 850723"/>
              <a:gd name="connsiteY24" fmla="*/ 548469 h 1215166"/>
              <a:gd name="connsiteX25" fmla="*/ 131035 w 850723"/>
              <a:gd name="connsiteY25" fmla="*/ 521255 h 1215166"/>
              <a:gd name="connsiteX26" fmla="*/ 136478 w 850723"/>
              <a:gd name="connsiteY26" fmla="*/ 504926 h 1215166"/>
              <a:gd name="connsiteX27" fmla="*/ 141920 w 850723"/>
              <a:gd name="connsiteY27" fmla="*/ 494041 h 1215166"/>
              <a:gd name="connsiteX28" fmla="*/ 147363 w 850723"/>
              <a:gd name="connsiteY28" fmla="*/ 477712 h 1215166"/>
              <a:gd name="connsiteX29" fmla="*/ 158249 w 850723"/>
              <a:gd name="connsiteY29" fmla="*/ 453219 h 1215166"/>
              <a:gd name="connsiteX30" fmla="*/ 171856 w 850723"/>
              <a:gd name="connsiteY30" fmla="*/ 428726 h 1215166"/>
              <a:gd name="connsiteX31" fmla="*/ 177299 w 850723"/>
              <a:gd name="connsiteY31" fmla="*/ 420562 h 1215166"/>
              <a:gd name="connsiteX32" fmla="*/ 182742 w 850723"/>
              <a:gd name="connsiteY32" fmla="*/ 404234 h 1215166"/>
              <a:gd name="connsiteX33" fmla="*/ 201792 w 850723"/>
              <a:gd name="connsiteY33" fmla="*/ 377019 h 1215166"/>
              <a:gd name="connsiteX34" fmla="*/ 207235 w 850723"/>
              <a:gd name="connsiteY34" fmla="*/ 366134 h 1215166"/>
              <a:gd name="connsiteX35" fmla="*/ 215399 w 850723"/>
              <a:gd name="connsiteY35" fmla="*/ 357969 h 1215166"/>
              <a:gd name="connsiteX36" fmla="*/ 220842 w 850723"/>
              <a:gd name="connsiteY36" fmla="*/ 349805 h 1215166"/>
              <a:gd name="connsiteX37" fmla="*/ 229006 w 850723"/>
              <a:gd name="connsiteY37" fmla="*/ 341641 h 1215166"/>
              <a:gd name="connsiteX38" fmla="*/ 239892 w 850723"/>
              <a:gd name="connsiteY38" fmla="*/ 325312 h 1215166"/>
              <a:gd name="connsiteX39" fmla="*/ 245335 w 850723"/>
              <a:gd name="connsiteY39" fmla="*/ 317148 h 1215166"/>
              <a:gd name="connsiteX40" fmla="*/ 253499 w 850723"/>
              <a:gd name="connsiteY40" fmla="*/ 308984 h 1215166"/>
              <a:gd name="connsiteX41" fmla="*/ 264385 w 850723"/>
              <a:gd name="connsiteY41" fmla="*/ 292655 h 1215166"/>
              <a:gd name="connsiteX42" fmla="*/ 269828 w 850723"/>
              <a:gd name="connsiteY42" fmla="*/ 284491 h 1215166"/>
              <a:gd name="connsiteX43" fmla="*/ 275270 w 850723"/>
              <a:gd name="connsiteY43" fmla="*/ 276326 h 1215166"/>
              <a:gd name="connsiteX44" fmla="*/ 283435 w 850723"/>
              <a:gd name="connsiteY44" fmla="*/ 265441 h 1215166"/>
              <a:gd name="connsiteX45" fmla="*/ 291599 w 850723"/>
              <a:gd name="connsiteY45" fmla="*/ 259998 h 1215166"/>
              <a:gd name="connsiteX46" fmla="*/ 313370 w 850723"/>
              <a:gd name="connsiteY46" fmla="*/ 235505 h 1215166"/>
              <a:gd name="connsiteX47" fmla="*/ 321535 w 850723"/>
              <a:gd name="connsiteY47" fmla="*/ 227341 h 1215166"/>
              <a:gd name="connsiteX48" fmla="*/ 329699 w 850723"/>
              <a:gd name="connsiteY48" fmla="*/ 221898 h 1215166"/>
              <a:gd name="connsiteX49" fmla="*/ 337863 w 850723"/>
              <a:gd name="connsiteY49" fmla="*/ 213734 h 1215166"/>
              <a:gd name="connsiteX50" fmla="*/ 346028 w 850723"/>
              <a:gd name="connsiteY50" fmla="*/ 208291 h 1215166"/>
              <a:gd name="connsiteX51" fmla="*/ 354192 w 850723"/>
              <a:gd name="connsiteY51" fmla="*/ 200126 h 1215166"/>
              <a:gd name="connsiteX52" fmla="*/ 362356 w 850723"/>
              <a:gd name="connsiteY52" fmla="*/ 197405 h 1215166"/>
              <a:gd name="connsiteX53" fmla="*/ 370520 w 850723"/>
              <a:gd name="connsiteY53" fmla="*/ 191962 h 1215166"/>
              <a:gd name="connsiteX54" fmla="*/ 378685 w 850723"/>
              <a:gd name="connsiteY54" fmla="*/ 183798 h 1215166"/>
              <a:gd name="connsiteX55" fmla="*/ 405899 w 850723"/>
              <a:gd name="connsiteY55" fmla="*/ 167469 h 1215166"/>
              <a:gd name="connsiteX56" fmla="*/ 414063 w 850723"/>
              <a:gd name="connsiteY56" fmla="*/ 159305 h 1215166"/>
              <a:gd name="connsiteX57" fmla="*/ 422228 w 850723"/>
              <a:gd name="connsiteY57" fmla="*/ 153862 h 1215166"/>
              <a:gd name="connsiteX58" fmla="*/ 433113 w 850723"/>
              <a:gd name="connsiteY58" fmla="*/ 145698 h 1215166"/>
              <a:gd name="connsiteX59" fmla="*/ 449442 w 850723"/>
              <a:gd name="connsiteY59" fmla="*/ 134812 h 1215166"/>
              <a:gd name="connsiteX60" fmla="*/ 457606 w 850723"/>
              <a:gd name="connsiteY60" fmla="*/ 129369 h 1215166"/>
              <a:gd name="connsiteX61" fmla="*/ 465770 w 850723"/>
              <a:gd name="connsiteY61" fmla="*/ 126648 h 1215166"/>
              <a:gd name="connsiteX62" fmla="*/ 484820 w 850723"/>
              <a:gd name="connsiteY62" fmla="*/ 113041 h 1215166"/>
              <a:gd name="connsiteX63" fmla="*/ 492985 w 850723"/>
              <a:gd name="connsiteY63" fmla="*/ 107598 h 1215166"/>
              <a:gd name="connsiteX64" fmla="*/ 512035 w 850723"/>
              <a:gd name="connsiteY64" fmla="*/ 99434 h 1215166"/>
              <a:gd name="connsiteX65" fmla="*/ 531085 w 850723"/>
              <a:gd name="connsiteY65" fmla="*/ 88548 h 1215166"/>
              <a:gd name="connsiteX66" fmla="*/ 547413 w 850723"/>
              <a:gd name="connsiteY66" fmla="*/ 83105 h 1215166"/>
              <a:gd name="connsiteX67" fmla="*/ 563742 w 850723"/>
              <a:gd name="connsiteY67" fmla="*/ 74941 h 1215166"/>
              <a:gd name="connsiteX68" fmla="*/ 571906 w 850723"/>
              <a:gd name="connsiteY68" fmla="*/ 69498 h 1215166"/>
              <a:gd name="connsiteX69" fmla="*/ 588235 w 850723"/>
              <a:gd name="connsiteY69" fmla="*/ 64055 h 1215166"/>
              <a:gd name="connsiteX70" fmla="*/ 607285 w 850723"/>
              <a:gd name="connsiteY70" fmla="*/ 53169 h 1215166"/>
              <a:gd name="connsiteX71" fmla="*/ 615449 w 850723"/>
              <a:gd name="connsiteY71" fmla="*/ 50448 h 1215166"/>
              <a:gd name="connsiteX72" fmla="*/ 631778 w 850723"/>
              <a:gd name="connsiteY72" fmla="*/ 42284 h 1215166"/>
              <a:gd name="connsiteX73" fmla="*/ 639942 w 850723"/>
              <a:gd name="connsiteY73" fmla="*/ 36841 h 1215166"/>
              <a:gd name="connsiteX74" fmla="*/ 650828 w 850723"/>
              <a:gd name="connsiteY74" fmla="*/ 34119 h 1215166"/>
              <a:gd name="connsiteX75" fmla="*/ 658992 w 850723"/>
              <a:gd name="connsiteY75" fmla="*/ 31398 h 1215166"/>
              <a:gd name="connsiteX76" fmla="*/ 678042 w 850723"/>
              <a:gd name="connsiteY76" fmla="*/ 23234 h 1215166"/>
              <a:gd name="connsiteX77" fmla="*/ 686206 w 850723"/>
              <a:gd name="connsiteY77" fmla="*/ 17791 h 1215166"/>
              <a:gd name="connsiteX78" fmla="*/ 697092 w 850723"/>
              <a:gd name="connsiteY78" fmla="*/ 15069 h 1215166"/>
              <a:gd name="connsiteX79" fmla="*/ 713420 w 850723"/>
              <a:gd name="connsiteY79" fmla="*/ 9626 h 1215166"/>
              <a:gd name="connsiteX80" fmla="*/ 721585 w 850723"/>
              <a:gd name="connsiteY80" fmla="*/ 6905 h 1215166"/>
              <a:gd name="connsiteX81" fmla="*/ 729749 w 850723"/>
              <a:gd name="connsiteY81" fmla="*/ 1462 h 1215166"/>
              <a:gd name="connsiteX82" fmla="*/ 727028 w 850723"/>
              <a:gd name="connsiteY82" fmla="*/ 9626 h 1215166"/>
              <a:gd name="connsiteX83" fmla="*/ 718863 w 850723"/>
              <a:gd name="connsiteY83" fmla="*/ 12348 h 1215166"/>
              <a:gd name="connsiteX84" fmla="*/ 707978 w 850723"/>
              <a:gd name="connsiteY84" fmla="*/ 20512 h 1215166"/>
              <a:gd name="connsiteX85" fmla="*/ 691649 w 850723"/>
              <a:gd name="connsiteY85" fmla="*/ 36841 h 1215166"/>
              <a:gd name="connsiteX86" fmla="*/ 707978 w 850723"/>
              <a:gd name="connsiteY86" fmla="*/ 31398 h 1215166"/>
              <a:gd name="connsiteX87" fmla="*/ 718863 w 850723"/>
              <a:gd name="connsiteY87" fmla="*/ 25955 h 1215166"/>
              <a:gd name="connsiteX88" fmla="*/ 735192 w 850723"/>
              <a:gd name="connsiteY88" fmla="*/ 20512 h 1215166"/>
              <a:gd name="connsiteX89" fmla="*/ 756963 w 850723"/>
              <a:gd name="connsiteY89" fmla="*/ 9626 h 1215166"/>
              <a:gd name="connsiteX90" fmla="*/ 751520 w 850723"/>
              <a:gd name="connsiteY90" fmla="*/ 17791 h 1215166"/>
              <a:gd name="connsiteX91" fmla="*/ 735192 w 850723"/>
              <a:gd name="connsiteY91" fmla="*/ 28676 h 1215166"/>
              <a:gd name="connsiteX92" fmla="*/ 724306 w 850723"/>
              <a:gd name="connsiteY92" fmla="*/ 36841 h 1215166"/>
              <a:gd name="connsiteX93" fmla="*/ 707978 w 850723"/>
              <a:gd name="connsiteY93" fmla="*/ 50448 h 1215166"/>
              <a:gd name="connsiteX94" fmla="*/ 702535 w 850723"/>
              <a:gd name="connsiteY94" fmla="*/ 58612 h 1215166"/>
              <a:gd name="connsiteX95" fmla="*/ 699813 w 850723"/>
              <a:gd name="connsiteY95" fmla="*/ 66776 h 1215166"/>
              <a:gd name="connsiteX96" fmla="*/ 713420 w 850723"/>
              <a:gd name="connsiteY96" fmla="*/ 61334 h 1215166"/>
              <a:gd name="connsiteX97" fmla="*/ 729749 w 850723"/>
              <a:gd name="connsiteY97" fmla="*/ 55891 h 1215166"/>
              <a:gd name="connsiteX98" fmla="*/ 751520 w 850723"/>
              <a:gd name="connsiteY98" fmla="*/ 50448 h 1215166"/>
              <a:gd name="connsiteX99" fmla="*/ 767849 w 850723"/>
              <a:gd name="connsiteY99" fmla="*/ 45005 h 1215166"/>
              <a:gd name="connsiteX100" fmla="*/ 776013 w 850723"/>
              <a:gd name="connsiteY100" fmla="*/ 42284 h 1215166"/>
              <a:gd name="connsiteX101" fmla="*/ 762406 w 850723"/>
              <a:gd name="connsiteY101" fmla="*/ 53169 h 1215166"/>
              <a:gd name="connsiteX102" fmla="*/ 737913 w 850723"/>
              <a:gd name="connsiteY102" fmla="*/ 66776 h 1215166"/>
              <a:gd name="connsiteX103" fmla="*/ 710699 w 850723"/>
              <a:gd name="connsiteY103" fmla="*/ 83105 h 1215166"/>
              <a:gd name="connsiteX104" fmla="*/ 702535 w 850723"/>
              <a:gd name="connsiteY104" fmla="*/ 88548 h 1215166"/>
              <a:gd name="connsiteX105" fmla="*/ 724306 w 850723"/>
              <a:gd name="connsiteY105" fmla="*/ 83105 h 1215166"/>
              <a:gd name="connsiteX106" fmla="*/ 735192 w 850723"/>
              <a:gd name="connsiteY106" fmla="*/ 80384 h 1215166"/>
              <a:gd name="connsiteX107" fmla="*/ 751520 w 850723"/>
              <a:gd name="connsiteY107" fmla="*/ 74941 h 1215166"/>
              <a:gd name="connsiteX108" fmla="*/ 759685 w 850723"/>
              <a:gd name="connsiteY108" fmla="*/ 72219 h 1215166"/>
              <a:gd name="connsiteX109" fmla="*/ 770570 w 850723"/>
              <a:gd name="connsiteY109" fmla="*/ 69498 h 1215166"/>
              <a:gd name="connsiteX110" fmla="*/ 778735 w 850723"/>
              <a:gd name="connsiteY110" fmla="*/ 66776 h 1215166"/>
              <a:gd name="connsiteX111" fmla="*/ 800506 w 850723"/>
              <a:gd name="connsiteY111" fmla="*/ 61334 h 1215166"/>
              <a:gd name="connsiteX112" fmla="*/ 792342 w 850723"/>
              <a:gd name="connsiteY112" fmla="*/ 64055 h 1215166"/>
              <a:gd name="connsiteX113" fmla="*/ 786899 w 850723"/>
              <a:gd name="connsiteY113" fmla="*/ 72219 h 1215166"/>
              <a:gd name="connsiteX114" fmla="*/ 754242 w 850723"/>
              <a:gd name="connsiteY114" fmla="*/ 93991 h 1215166"/>
              <a:gd name="connsiteX115" fmla="*/ 746078 w 850723"/>
              <a:gd name="connsiteY115" fmla="*/ 96712 h 1215166"/>
              <a:gd name="connsiteX116" fmla="*/ 729749 w 850723"/>
              <a:gd name="connsiteY116" fmla="*/ 113041 h 1215166"/>
              <a:gd name="connsiteX117" fmla="*/ 721585 w 850723"/>
              <a:gd name="connsiteY117" fmla="*/ 118484 h 1215166"/>
              <a:gd name="connsiteX118" fmla="*/ 732470 w 850723"/>
              <a:gd name="connsiteY118" fmla="*/ 115762 h 1215166"/>
              <a:gd name="connsiteX119" fmla="*/ 751520 w 850723"/>
              <a:gd name="connsiteY119" fmla="*/ 107598 h 1215166"/>
              <a:gd name="connsiteX120" fmla="*/ 759685 w 850723"/>
              <a:gd name="connsiteY120" fmla="*/ 102155 h 1215166"/>
              <a:gd name="connsiteX121" fmla="*/ 773292 w 850723"/>
              <a:gd name="connsiteY121" fmla="*/ 99434 h 1215166"/>
              <a:gd name="connsiteX122" fmla="*/ 781456 w 850723"/>
              <a:gd name="connsiteY122" fmla="*/ 96712 h 1215166"/>
              <a:gd name="connsiteX123" fmla="*/ 800506 w 850723"/>
              <a:gd name="connsiteY123" fmla="*/ 91269 h 1215166"/>
              <a:gd name="connsiteX124" fmla="*/ 846770 w 850723"/>
              <a:gd name="connsiteY124" fmla="*/ 93991 h 1215166"/>
              <a:gd name="connsiteX125" fmla="*/ 835885 w 850723"/>
              <a:gd name="connsiteY125" fmla="*/ 99434 h 1215166"/>
              <a:gd name="connsiteX126" fmla="*/ 827720 w 850723"/>
              <a:gd name="connsiteY126" fmla="*/ 107598 h 1215166"/>
              <a:gd name="connsiteX127" fmla="*/ 811392 w 850723"/>
              <a:gd name="connsiteY127" fmla="*/ 118484 h 1215166"/>
              <a:gd name="connsiteX128" fmla="*/ 792342 w 850723"/>
              <a:gd name="connsiteY128" fmla="*/ 129369 h 1215166"/>
              <a:gd name="connsiteX129" fmla="*/ 781456 w 850723"/>
              <a:gd name="connsiteY129" fmla="*/ 132091 h 1215166"/>
              <a:gd name="connsiteX130" fmla="*/ 770570 w 850723"/>
              <a:gd name="connsiteY130" fmla="*/ 137534 h 1215166"/>
              <a:gd name="connsiteX131" fmla="*/ 762406 w 850723"/>
              <a:gd name="connsiteY131" fmla="*/ 140255 h 1215166"/>
              <a:gd name="connsiteX132" fmla="*/ 740635 w 850723"/>
              <a:gd name="connsiteY132" fmla="*/ 148419 h 1215166"/>
              <a:gd name="connsiteX133" fmla="*/ 716142 w 850723"/>
              <a:gd name="connsiteY133" fmla="*/ 162026 h 1215166"/>
              <a:gd name="connsiteX134" fmla="*/ 699813 w 850723"/>
              <a:gd name="connsiteY134" fmla="*/ 170191 h 1215166"/>
              <a:gd name="connsiteX135" fmla="*/ 680763 w 850723"/>
              <a:gd name="connsiteY135" fmla="*/ 178355 h 1215166"/>
              <a:gd name="connsiteX136" fmla="*/ 672599 w 850723"/>
              <a:gd name="connsiteY136" fmla="*/ 183798 h 1215166"/>
              <a:gd name="connsiteX137" fmla="*/ 664435 w 850723"/>
              <a:gd name="connsiteY137" fmla="*/ 186519 h 1215166"/>
              <a:gd name="connsiteX138" fmla="*/ 653549 w 850723"/>
              <a:gd name="connsiteY138" fmla="*/ 191962 h 1215166"/>
              <a:gd name="connsiteX139" fmla="*/ 637220 w 850723"/>
              <a:gd name="connsiteY139" fmla="*/ 200126 h 1215166"/>
              <a:gd name="connsiteX140" fmla="*/ 629056 w 850723"/>
              <a:gd name="connsiteY140" fmla="*/ 205569 h 1215166"/>
              <a:gd name="connsiteX141" fmla="*/ 620892 w 850723"/>
              <a:gd name="connsiteY141" fmla="*/ 213734 h 1215166"/>
              <a:gd name="connsiteX142" fmla="*/ 612728 w 850723"/>
              <a:gd name="connsiteY142" fmla="*/ 216455 h 1215166"/>
              <a:gd name="connsiteX143" fmla="*/ 604563 w 850723"/>
              <a:gd name="connsiteY143" fmla="*/ 224619 h 1215166"/>
              <a:gd name="connsiteX144" fmla="*/ 585513 w 850723"/>
              <a:gd name="connsiteY144" fmla="*/ 235505 h 1215166"/>
              <a:gd name="connsiteX145" fmla="*/ 566463 w 850723"/>
              <a:gd name="connsiteY145" fmla="*/ 249112 h 1215166"/>
              <a:gd name="connsiteX146" fmla="*/ 561020 w 850723"/>
              <a:gd name="connsiteY146" fmla="*/ 257276 h 1215166"/>
              <a:gd name="connsiteX147" fmla="*/ 541970 w 850723"/>
              <a:gd name="connsiteY147" fmla="*/ 268162 h 1215166"/>
              <a:gd name="connsiteX148" fmla="*/ 525642 w 850723"/>
              <a:gd name="connsiteY148" fmla="*/ 284491 h 1215166"/>
              <a:gd name="connsiteX149" fmla="*/ 501149 w 850723"/>
              <a:gd name="connsiteY149" fmla="*/ 306262 h 1215166"/>
              <a:gd name="connsiteX150" fmla="*/ 484820 w 850723"/>
              <a:gd name="connsiteY150" fmla="*/ 322591 h 1215166"/>
              <a:gd name="connsiteX151" fmla="*/ 476656 w 850723"/>
              <a:gd name="connsiteY151" fmla="*/ 330755 h 1215166"/>
              <a:gd name="connsiteX152" fmla="*/ 471213 w 850723"/>
              <a:gd name="connsiteY152" fmla="*/ 338919 h 1215166"/>
              <a:gd name="connsiteX153" fmla="*/ 446720 w 850723"/>
              <a:gd name="connsiteY153" fmla="*/ 366134 h 1215166"/>
              <a:gd name="connsiteX154" fmla="*/ 430392 w 850723"/>
              <a:gd name="connsiteY154" fmla="*/ 390626 h 1215166"/>
              <a:gd name="connsiteX155" fmla="*/ 424949 w 850723"/>
              <a:gd name="connsiteY155" fmla="*/ 398791 h 1215166"/>
              <a:gd name="connsiteX156" fmla="*/ 405899 w 850723"/>
              <a:gd name="connsiteY156" fmla="*/ 426005 h 1215166"/>
              <a:gd name="connsiteX157" fmla="*/ 395013 w 850723"/>
              <a:gd name="connsiteY157" fmla="*/ 442334 h 1215166"/>
              <a:gd name="connsiteX158" fmla="*/ 389570 w 850723"/>
              <a:gd name="connsiteY158" fmla="*/ 450498 h 1215166"/>
              <a:gd name="connsiteX159" fmla="*/ 381406 w 850723"/>
              <a:gd name="connsiteY159" fmla="*/ 458662 h 1215166"/>
              <a:gd name="connsiteX160" fmla="*/ 370520 w 850723"/>
              <a:gd name="connsiteY160" fmla="*/ 477712 h 1215166"/>
              <a:gd name="connsiteX161" fmla="*/ 367799 w 850723"/>
              <a:gd name="connsiteY161" fmla="*/ 485876 h 1215166"/>
              <a:gd name="connsiteX162" fmla="*/ 362356 w 850723"/>
              <a:gd name="connsiteY162" fmla="*/ 494041 h 1215166"/>
              <a:gd name="connsiteX163" fmla="*/ 354192 w 850723"/>
              <a:gd name="connsiteY163" fmla="*/ 510369 h 1215166"/>
              <a:gd name="connsiteX164" fmla="*/ 343306 w 850723"/>
              <a:gd name="connsiteY164" fmla="*/ 529419 h 1215166"/>
              <a:gd name="connsiteX165" fmla="*/ 335142 w 850723"/>
              <a:gd name="connsiteY165" fmla="*/ 545748 h 1215166"/>
              <a:gd name="connsiteX166" fmla="*/ 324256 w 850723"/>
              <a:gd name="connsiteY166" fmla="*/ 562076 h 1215166"/>
              <a:gd name="connsiteX167" fmla="*/ 316092 w 850723"/>
              <a:gd name="connsiteY167" fmla="*/ 581126 h 1215166"/>
              <a:gd name="connsiteX168" fmla="*/ 305206 w 850723"/>
              <a:gd name="connsiteY168" fmla="*/ 605619 h 1215166"/>
              <a:gd name="connsiteX169" fmla="*/ 302485 w 850723"/>
              <a:gd name="connsiteY169" fmla="*/ 613784 h 1215166"/>
              <a:gd name="connsiteX170" fmla="*/ 297042 w 850723"/>
              <a:gd name="connsiteY170" fmla="*/ 624669 h 1215166"/>
              <a:gd name="connsiteX171" fmla="*/ 286156 w 850723"/>
              <a:gd name="connsiteY171" fmla="*/ 649162 h 1215166"/>
              <a:gd name="connsiteX172" fmla="*/ 283435 w 850723"/>
              <a:gd name="connsiteY172" fmla="*/ 657326 h 1215166"/>
              <a:gd name="connsiteX173" fmla="*/ 277992 w 850723"/>
              <a:gd name="connsiteY173" fmla="*/ 668212 h 1215166"/>
              <a:gd name="connsiteX174" fmla="*/ 275270 w 850723"/>
              <a:gd name="connsiteY174" fmla="*/ 679098 h 1215166"/>
              <a:gd name="connsiteX175" fmla="*/ 269828 w 850723"/>
              <a:gd name="connsiteY175" fmla="*/ 687262 h 1215166"/>
              <a:gd name="connsiteX176" fmla="*/ 261663 w 850723"/>
              <a:gd name="connsiteY176" fmla="*/ 703591 h 1215166"/>
              <a:gd name="connsiteX177" fmla="*/ 256220 w 850723"/>
              <a:gd name="connsiteY177" fmla="*/ 719919 h 1215166"/>
              <a:gd name="connsiteX178" fmla="*/ 245335 w 850723"/>
              <a:gd name="connsiteY178" fmla="*/ 741691 h 1215166"/>
              <a:gd name="connsiteX179" fmla="*/ 234449 w 850723"/>
              <a:gd name="connsiteY179" fmla="*/ 768905 h 1215166"/>
              <a:gd name="connsiteX180" fmla="*/ 231728 w 850723"/>
              <a:gd name="connsiteY180" fmla="*/ 779791 h 1215166"/>
              <a:gd name="connsiteX181" fmla="*/ 226285 w 850723"/>
              <a:gd name="connsiteY181" fmla="*/ 790676 h 1215166"/>
              <a:gd name="connsiteX182" fmla="*/ 223563 w 850723"/>
              <a:gd name="connsiteY182" fmla="*/ 807005 h 1215166"/>
              <a:gd name="connsiteX183" fmla="*/ 218120 w 850723"/>
              <a:gd name="connsiteY183" fmla="*/ 842384 h 1215166"/>
              <a:gd name="connsiteX184" fmla="*/ 215399 w 850723"/>
              <a:gd name="connsiteY184" fmla="*/ 853269 h 1215166"/>
              <a:gd name="connsiteX185" fmla="*/ 212678 w 850723"/>
              <a:gd name="connsiteY185" fmla="*/ 875041 h 1215166"/>
              <a:gd name="connsiteX186" fmla="*/ 207235 w 850723"/>
              <a:gd name="connsiteY186" fmla="*/ 894091 h 1215166"/>
              <a:gd name="connsiteX187" fmla="*/ 204513 w 850723"/>
              <a:gd name="connsiteY187" fmla="*/ 907698 h 1215166"/>
              <a:gd name="connsiteX188" fmla="*/ 201792 w 850723"/>
              <a:gd name="connsiteY188" fmla="*/ 932191 h 1215166"/>
              <a:gd name="connsiteX189" fmla="*/ 199070 w 850723"/>
              <a:gd name="connsiteY189" fmla="*/ 945798 h 1215166"/>
              <a:gd name="connsiteX190" fmla="*/ 196349 w 850723"/>
              <a:gd name="connsiteY190" fmla="*/ 962126 h 1215166"/>
              <a:gd name="connsiteX191" fmla="*/ 193628 w 850723"/>
              <a:gd name="connsiteY191" fmla="*/ 1002948 h 1215166"/>
              <a:gd name="connsiteX192" fmla="*/ 188185 w 850723"/>
              <a:gd name="connsiteY192" fmla="*/ 1043769 h 1215166"/>
              <a:gd name="connsiteX193" fmla="*/ 185463 w 850723"/>
              <a:gd name="connsiteY193" fmla="*/ 1081869 h 1215166"/>
              <a:gd name="connsiteX194" fmla="*/ 182742 w 850723"/>
              <a:gd name="connsiteY194" fmla="*/ 1163512 h 1215166"/>
              <a:gd name="connsiteX195" fmla="*/ 177299 w 850723"/>
              <a:gd name="connsiteY195" fmla="*/ 1185284 h 1215166"/>
              <a:gd name="connsiteX196" fmla="*/ 174578 w 850723"/>
              <a:gd name="connsiteY196" fmla="*/ 1196169 h 1215166"/>
              <a:gd name="connsiteX197" fmla="*/ 152806 w 850723"/>
              <a:gd name="connsiteY197" fmla="*/ 1198891 h 1215166"/>
              <a:gd name="connsiteX198" fmla="*/ 57556 w 850723"/>
              <a:gd name="connsiteY198" fmla="*/ 1198891 h 1215166"/>
              <a:gd name="connsiteX199" fmla="*/ 43949 w 850723"/>
              <a:gd name="connsiteY199" fmla="*/ 1201612 h 1215166"/>
              <a:gd name="connsiteX200" fmla="*/ 22178 w 850723"/>
              <a:gd name="connsiteY200" fmla="*/ 1204334 h 1215166"/>
              <a:gd name="connsiteX201" fmla="*/ 406 w 850723"/>
              <a:gd name="connsiteY201" fmla="*/ 1201612 h 1215166"/>
              <a:gd name="connsiteX202" fmla="*/ 8570 w 850723"/>
              <a:gd name="connsiteY202" fmla="*/ 1185284 h 1215166"/>
              <a:gd name="connsiteX0" fmla="*/ 8570 w 850723"/>
              <a:gd name="connsiteY0" fmla="*/ 1185284 h 1215166"/>
              <a:gd name="connsiteX1" fmla="*/ 14013 w 850723"/>
              <a:gd name="connsiteY1" fmla="*/ 1119969 h 1215166"/>
              <a:gd name="connsiteX2" fmla="*/ 16735 w 850723"/>
              <a:gd name="connsiteY2" fmla="*/ 1103641 h 1215166"/>
              <a:gd name="connsiteX3" fmla="*/ 19456 w 850723"/>
              <a:gd name="connsiteY3" fmla="*/ 1076426 h 1215166"/>
              <a:gd name="connsiteX4" fmla="*/ 24899 w 850723"/>
              <a:gd name="connsiteY4" fmla="*/ 1049212 h 1215166"/>
              <a:gd name="connsiteX5" fmla="*/ 27620 w 850723"/>
              <a:gd name="connsiteY5" fmla="*/ 1013834 h 1215166"/>
              <a:gd name="connsiteX6" fmla="*/ 30342 w 850723"/>
              <a:gd name="connsiteY6" fmla="*/ 992062 h 1215166"/>
              <a:gd name="connsiteX7" fmla="*/ 35785 w 850723"/>
              <a:gd name="connsiteY7" fmla="*/ 896812 h 1215166"/>
              <a:gd name="connsiteX8" fmla="*/ 38506 w 850723"/>
              <a:gd name="connsiteY8" fmla="*/ 883205 h 1215166"/>
              <a:gd name="connsiteX9" fmla="*/ 41228 w 850723"/>
              <a:gd name="connsiteY9" fmla="*/ 847826 h 1215166"/>
              <a:gd name="connsiteX10" fmla="*/ 43949 w 850723"/>
              <a:gd name="connsiteY10" fmla="*/ 836941 h 1215166"/>
              <a:gd name="connsiteX11" fmla="*/ 49392 w 850723"/>
              <a:gd name="connsiteY11" fmla="*/ 807005 h 1215166"/>
              <a:gd name="connsiteX12" fmla="*/ 54835 w 850723"/>
              <a:gd name="connsiteY12" fmla="*/ 785234 h 1215166"/>
              <a:gd name="connsiteX13" fmla="*/ 62999 w 850723"/>
              <a:gd name="connsiteY13" fmla="*/ 747134 h 1215166"/>
              <a:gd name="connsiteX14" fmla="*/ 65720 w 850723"/>
              <a:gd name="connsiteY14" fmla="*/ 736248 h 1215166"/>
              <a:gd name="connsiteX15" fmla="*/ 73885 w 850723"/>
              <a:gd name="connsiteY15" fmla="*/ 719919 h 1215166"/>
              <a:gd name="connsiteX16" fmla="*/ 79328 w 850723"/>
              <a:gd name="connsiteY16" fmla="*/ 692705 h 1215166"/>
              <a:gd name="connsiteX17" fmla="*/ 90213 w 850723"/>
              <a:gd name="connsiteY17" fmla="*/ 654605 h 1215166"/>
              <a:gd name="connsiteX18" fmla="*/ 95656 w 850723"/>
              <a:gd name="connsiteY18" fmla="*/ 627391 h 1215166"/>
              <a:gd name="connsiteX19" fmla="*/ 98378 w 850723"/>
              <a:gd name="connsiteY19" fmla="*/ 619226 h 1215166"/>
              <a:gd name="connsiteX20" fmla="*/ 106542 w 850723"/>
              <a:gd name="connsiteY20" fmla="*/ 602898 h 1215166"/>
              <a:gd name="connsiteX21" fmla="*/ 109263 w 850723"/>
              <a:gd name="connsiteY21" fmla="*/ 592012 h 1215166"/>
              <a:gd name="connsiteX22" fmla="*/ 114706 w 850723"/>
              <a:gd name="connsiteY22" fmla="*/ 575684 h 1215166"/>
              <a:gd name="connsiteX23" fmla="*/ 120149 w 850723"/>
              <a:gd name="connsiteY23" fmla="*/ 556634 h 1215166"/>
              <a:gd name="connsiteX24" fmla="*/ 125592 w 850723"/>
              <a:gd name="connsiteY24" fmla="*/ 548469 h 1215166"/>
              <a:gd name="connsiteX25" fmla="*/ 131035 w 850723"/>
              <a:gd name="connsiteY25" fmla="*/ 521255 h 1215166"/>
              <a:gd name="connsiteX26" fmla="*/ 136478 w 850723"/>
              <a:gd name="connsiteY26" fmla="*/ 504926 h 1215166"/>
              <a:gd name="connsiteX27" fmla="*/ 141920 w 850723"/>
              <a:gd name="connsiteY27" fmla="*/ 494041 h 1215166"/>
              <a:gd name="connsiteX28" fmla="*/ 147363 w 850723"/>
              <a:gd name="connsiteY28" fmla="*/ 477712 h 1215166"/>
              <a:gd name="connsiteX29" fmla="*/ 158249 w 850723"/>
              <a:gd name="connsiteY29" fmla="*/ 453219 h 1215166"/>
              <a:gd name="connsiteX30" fmla="*/ 171856 w 850723"/>
              <a:gd name="connsiteY30" fmla="*/ 428726 h 1215166"/>
              <a:gd name="connsiteX31" fmla="*/ 177299 w 850723"/>
              <a:gd name="connsiteY31" fmla="*/ 420562 h 1215166"/>
              <a:gd name="connsiteX32" fmla="*/ 182742 w 850723"/>
              <a:gd name="connsiteY32" fmla="*/ 404234 h 1215166"/>
              <a:gd name="connsiteX33" fmla="*/ 201792 w 850723"/>
              <a:gd name="connsiteY33" fmla="*/ 377019 h 1215166"/>
              <a:gd name="connsiteX34" fmla="*/ 207235 w 850723"/>
              <a:gd name="connsiteY34" fmla="*/ 366134 h 1215166"/>
              <a:gd name="connsiteX35" fmla="*/ 215399 w 850723"/>
              <a:gd name="connsiteY35" fmla="*/ 357969 h 1215166"/>
              <a:gd name="connsiteX36" fmla="*/ 220842 w 850723"/>
              <a:gd name="connsiteY36" fmla="*/ 349805 h 1215166"/>
              <a:gd name="connsiteX37" fmla="*/ 229006 w 850723"/>
              <a:gd name="connsiteY37" fmla="*/ 341641 h 1215166"/>
              <a:gd name="connsiteX38" fmla="*/ 239892 w 850723"/>
              <a:gd name="connsiteY38" fmla="*/ 325312 h 1215166"/>
              <a:gd name="connsiteX39" fmla="*/ 245335 w 850723"/>
              <a:gd name="connsiteY39" fmla="*/ 317148 h 1215166"/>
              <a:gd name="connsiteX40" fmla="*/ 253499 w 850723"/>
              <a:gd name="connsiteY40" fmla="*/ 308984 h 1215166"/>
              <a:gd name="connsiteX41" fmla="*/ 264385 w 850723"/>
              <a:gd name="connsiteY41" fmla="*/ 292655 h 1215166"/>
              <a:gd name="connsiteX42" fmla="*/ 269828 w 850723"/>
              <a:gd name="connsiteY42" fmla="*/ 284491 h 1215166"/>
              <a:gd name="connsiteX43" fmla="*/ 275270 w 850723"/>
              <a:gd name="connsiteY43" fmla="*/ 276326 h 1215166"/>
              <a:gd name="connsiteX44" fmla="*/ 283435 w 850723"/>
              <a:gd name="connsiteY44" fmla="*/ 265441 h 1215166"/>
              <a:gd name="connsiteX45" fmla="*/ 291599 w 850723"/>
              <a:gd name="connsiteY45" fmla="*/ 259998 h 1215166"/>
              <a:gd name="connsiteX46" fmla="*/ 313370 w 850723"/>
              <a:gd name="connsiteY46" fmla="*/ 235505 h 1215166"/>
              <a:gd name="connsiteX47" fmla="*/ 321535 w 850723"/>
              <a:gd name="connsiteY47" fmla="*/ 227341 h 1215166"/>
              <a:gd name="connsiteX48" fmla="*/ 329699 w 850723"/>
              <a:gd name="connsiteY48" fmla="*/ 221898 h 1215166"/>
              <a:gd name="connsiteX49" fmla="*/ 337863 w 850723"/>
              <a:gd name="connsiteY49" fmla="*/ 213734 h 1215166"/>
              <a:gd name="connsiteX50" fmla="*/ 346028 w 850723"/>
              <a:gd name="connsiteY50" fmla="*/ 208291 h 1215166"/>
              <a:gd name="connsiteX51" fmla="*/ 354192 w 850723"/>
              <a:gd name="connsiteY51" fmla="*/ 200126 h 1215166"/>
              <a:gd name="connsiteX52" fmla="*/ 362356 w 850723"/>
              <a:gd name="connsiteY52" fmla="*/ 197405 h 1215166"/>
              <a:gd name="connsiteX53" fmla="*/ 370520 w 850723"/>
              <a:gd name="connsiteY53" fmla="*/ 191962 h 1215166"/>
              <a:gd name="connsiteX54" fmla="*/ 378685 w 850723"/>
              <a:gd name="connsiteY54" fmla="*/ 183798 h 1215166"/>
              <a:gd name="connsiteX55" fmla="*/ 405899 w 850723"/>
              <a:gd name="connsiteY55" fmla="*/ 167469 h 1215166"/>
              <a:gd name="connsiteX56" fmla="*/ 414063 w 850723"/>
              <a:gd name="connsiteY56" fmla="*/ 159305 h 1215166"/>
              <a:gd name="connsiteX57" fmla="*/ 422228 w 850723"/>
              <a:gd name="connsiteY57" fmla="*/ 153862 h 1215166"/>
              <a:gd name="connsiteX58" fmla="*/ 433113 w 850723"/>
              <a:gd name="connsiteY58" fmla="*/ 145698 h 1215166"/>
              <a:gd name="connsiteX59" fmla="*/ 449442 w 850723"/>
              <a:gd name="connsiteY59" fmla="*/ 134812 h 1215166"/>
              <a:gd name="connsiteX60" fmla="*/ 457606 w 850723"/>
              <a:gd name="connsiteY60" fmla="*/ 129369 h 1215166"/>
              <a:gd name="connsiteX61" fmla="*/ 465770 w 850723"/>
              <a:gd name="connsiteY61" fmla="*/ 126648 h 1215166"/>
              <a:gd name="connsiteX62" fmla="*/ 484820 w 850723"/>
              <a:gd name="connsiteY62" fmla="*/ 113041 h 1215166"/>
              <a:gd name="connsiteX63" fmla="*/ 492985 w 850723"/>
              <a:gd name="connsiteY63" fmla="*/ 107598 h 1215166"/>
              <a:gd name="connsiteX64" fmla="*/ 512035 w 850723"/>
              <a:gd name="connsiteY64" fmla="*/ 99434 h 1215166"/>
              <a:gd name="connsiteX65" fmla="*/ 531085 w 850723"/>
              <a:gd name="connsiteY65" fmla="*/ 88548 h 1215166"/>
              <a:gd name="connsiteX66" fmla="*/ 547413 w 850723"/>
              <a:gd name="connsiteY66" fmla="*/ 83105 h 1215166"/>
              <a:gd name="connsiteX67" fmla="*/ 563742 w 850723"/>
              <a:gd name="connsiteY67" fmla="*/ 74941 h 1215166"/>
              <a:gd name="connsiteX68" fmla="*/ 571906 w 850723"/>
              <a:gd name="connsiteY68" fmla="*/ 69498 h 1215166"/>
              <a:gd name="connsiteX69" fmla="*/ 588235 w 850723"/>
              <a:gd name="connsiteY69" fmla="*/ 64055 h 1215166"/>
              <a:gd name="connsiteX70" fmla="*/ 607285 w 850723"/>
              <a:gd name="connsiteY70" fmla="*/ 53169 h 1215166"/>
              <a:gd name="connsiteX71" fmla="*/ 615449 w 850723"/>
              <a:gd name="connsiteY71" fmla="*/ 50448 h 1215166"/>
              <a:gd name="connsiteX72" fmla="*/ 631778 w 850723"/>
              <a:gd name="connsiteY72" fmla="*/ 42284 h 1215166"/>
              <a:gd name="connsiteX73" fmla="*/ 639942 w 850723"/>
              <a:gd name="connsiteY73" fmla="*/ 36841 h 1215166"/>
              <a:gd name="connsiteX74" fmla="*/ 650828 w 850723"/>
              <a:gd name="connsiteY74" fmla="*/ 34119 h 1215166"/>
              <a:gd name="connsiteX75" fmla="*/ 658992 w 850723"/>
              <a:gd name="connsiteY75" fmla="*/ 31398 h 1215166"/>
              <a:gd name="connsiteX76" fmla="*/ 678042 w 850723"/>
              <a:gd name="connsiteY76" fmla="*/ 23234 h 1215166"/>
              <a:gd name="connsiteX77" fmla="*/ 686206 w 850723"/>
              <a:gd name="connsiteY77" fmla="*/ 17791 h 1215166"/>
              <a:gd name="connsiteX78" fmla="*/ 697092 w 850723"/>
              <a:gd name="connsiteY78" fmla="*/ 15069 h 1215166"/>
              <a:gd name="connsiteX79" fmla="*/ 713420 w 850723"/>
              <a:gd name="connsiteY79" fmla="*/ 9626 h 1215166"/>
              <a:gd name="connsiteX80" fmla="*/ 721585 w 850723"/>
              <a:gd name="connsiteY80" fmla="*/ 6905 h 1215166"/>
              <a:gd name="connsiteX81" fmla="*/ 729749 w 850723"/>
              <a:gd name="connsiteY81" fmla="*/ 1462 h 1215166"/>
              <a:gd name="connsiteX82" fmla="*/ 727028 w 850723"/>
              <a:gd name="connsiteY82" fmla="*/ 9626 h 1215166"/>
              <a:gd name="connsiteX83" fmla="*/ 718863 w 850723"/>
              <a:gd name="connsiteY83" fmla="*/ 12348 h 1215166"/>
              <a:gd name="connsiteX84" fmla="*/ 707978 w 850723"/>
              <a:gd name="connsiteY84" fmla="*/ 20512 h 1215166"/>
              <a:gd name="connsiteX85" fmla="*/ 691649 w 850723"/>
              <a:gd name="connsiteY85" fmla="*/ 36841 h 1215166"/>
              <a:gd name="connsiteX86" fmla="*/ 707978 w 850723"/>
              <a:gd name="connsiteY86" fmla="*/ 31398 h 1215166"/>
              <a:gd name="connsiteX87" fmla="*/ 718863 w 850723"/>
              <a:gd name="connsiteY87" fmla="*/ 25955 h 1215166"/>
              <a:gd name="connsiteX88" fmla="*/ 735192 w 850723"/>
              <a:gd name="connsiteY88" fmla="*/ 20512 h 1215166"/>
              <a:gd name="connsiteX89" fmla="*/ 756963 w 850723"/>
              <a:gd name="connsiteY89" fmla="*/ 9626 h 1215166"/>
              <a:gd name="connsiteX90" fmla="*/ 751520 w 850723"/>
              <a:gd name="connsiteY90" fmla="*/ 17791 h 1215166"/>
              <a:gd name="connsiteX91" fmla="*/ 735192 w 850723"/>
              <a:gd name="connsiteY91" fmla="*/ 28676 h 1215166"/>
              <a:gd name="connsiteX92" fmla="*/ 724306 w 850723"/>
              <a:gd name="connsiteY92" fmla="*/ 36841 h 1215166"/>
              <a:gd name="connsiteX93" fmla="*/ 707978 w 850723"/>
              <a:gd name="connsiteY93" fmla="*/ 50448 h 1215166"/>
              <a:gd name="connsiteX94" fmla="*/ 702535 w 850723"/>
              <a:gd name="connsiteY94" fmla="*/ 58612 h 1215166"/>
              <a:gd name="connsiteX95" fmla="*/ 699813 w 850723"/>
              <a:gd name="connsiteY95" fmla="*/ 66776 h 1215166"/>
              <a:gd name="connsiteX96" fmla="*/ 713420 w 850723"/>
              <a:gd name="connsiteY96" fmla="*/ 61334 h 1215166"/>
              <a:gd name="connsiteX97" fmla="*/ 729749 w 850723"/>
              <a:gd name="connsiteY97" fmla="*/ 55891 h 1215166"/>
              <a:gd name="connsiteX98" fmla="*/ 751520 w 850723"/>
              <a:gd name="connsiteY98" fmla="*/ 50448 h 1215166"/>
              <a:gd name="connsiteX99" fmla="*/ 767849 w 850723"/>
              <a:gd name="connsiteY99" fmla="*/ 45005 h 1215166"/>
              <a:gd name="connsiteX100" fmla="*/ 776013 w 850723"/>
              <a:gd name="connsiteY100" fmla="*/ 42284 h 1215166"/>
              <a:gd name="connsiteX101" fmla="*/ 762406 w 850723"/>
              <a:gd name="connsiteY101" fmla="*/ 53169 h 1215166"/>
              <a:gd name="connsiteX102" fmla="*/ 737913 w 850723"/>
              <a:gd name="connsiteY102" fmla="*/ 66776 h 1215166"/>
              <a:gd name="connsiteX103" fmla="*/ 710699 w 850723"/>
              <a:gd name="connsiteY103" fmla="*/ 83105 h 1215166"/>
              <a:gd name="connsiteX104" fmla="*/ 702535 w 850723"/>
              <a:gd name="connsiteY104" fmla="*/ 88548 h 1215166"/>
              <a:gd name="connsiteX105" fmla="*/ 724306 w 850723"/>
              <a:gd name="connsiteY105" fmla="*/ 83105 h 1215166"/>
              <a:gd name="connsiteX106" fmla="*/ 735192 w 850723"/>
              <a:gd name="connsiteY106" fmla="*/ 80384 h 1215166"/>
              <a:gd name="connsiteX107" fmla="*/ 751520 w 850723"/>
              <a:gd name="connsiteY107" fmla="*/ 74941 h 1215166"/>
              <a:gd name="connsiteX108" fmla="*/ 759685 w 850723"/>
              <a:gd name="connsiteY108" fmla="*/ 72219 h 1215166"/>
              <a:gd name="connsiteX109" fmla="*/ 770570 w 850723"/>
              <a:gd name="connsiteY109" fmla="*/ 69498 h 1215166"/>
              <a:gd name="connsiteX110" fmla="*/ 778735 w 850723"/>
              <a:gd name="connsiteY110" fmla="*/ 66776 h 1215166"/>
              <a:gd name="connsiteX111" fmla="*/ 800506 w 850723"/>
              <a:gd name="connsiteY111" fmla="*/ 61334 h 1215166"/>
              <a:gd name="connsiteX112" fmla="*/ 792342 w 850723"/>
              <a:gd name="connsiteY112" fmla="*/ 64055 h 1215166"/>
              <a:gd name="connsiteX113" fmla="*/ 786899 w 850723"/>
              <a:gd name="connsiteY113" fmla="*/ 72219 h 1215166"/>
              <a:gd name="connsiteX114" fmla="*/ 754242 w 850723"/>
              <a:gd name="connsiteY114" fmla="*/ 93991 h 1215166"/>
              <a:gd name="connsiteX115" fmla="*/ 746078 w 850723"/>
              <a:gd name="connsiteY115" fmla="*/ 96712 h 1215166"/>
              <a:gd name="connsiteX116" fmla="*/ 729749 w 850723"/>
              <a:gd name="connsiteY116" fmla="*/ 113041 h 1215166"/>
              <a:gd name="connsiteX117" fmla="*/ 721585 w 850723"/>
              <a:gd name="connsiteY117" fmla="*/ 118484 h 1215166"/>
              <a:gd name="connsiteX118" fmla="*/ 732470 w 850723"/>
              <a:gd name="connsiteY118" fmla="*/ 115762 h 1215166"/>
              <a:gd name="connsiteX119" fmla="*/ 751520 w 850723"/>
              <a:gd name="connsiteY119" fmla="*/ 107598 h 1215166"/>
              <a:gd name="connsiteX120" fmla="*/ 759685 w 850723"/>
              <a:gd name="connsiteY120" fmla="*/ 102155 h 1215166"/>
              <a:gd name="connsiteX121" fmla="*/ 773292 w 850723"/>
              <a:gd name="connsiteY121" fmla="*/ 99434 h 1215166"/>
              <a:gd name="connsiteX122" fmla="*/ 781456 w 850723"/>
              <a:gd name="connsiteY122" fmla="*/ 96712 h 1215166"/>
              <a:gd name="connsiteX123" fmla="*/ 800506 w 850723"/>
              <a:gd name="connsiteY123" fmla="*/ 91269 h 1215166"/>
              <a:gd name="connsiteX124" fmla="*/ 846770 w 850723"/>
              <a:gd name="connsiteY124" fmla="*/ 93991 h 1215166"/>
              <a:gd name="connsiteX125" fmla="*/ 835885 w 850723"/>
              <a:gd name="connsiteY125" fmla="*/ 99434 h 1215166"/>
              <a:gd name="connsiteX126" fmla="*/ 827720 w 850723"/>
              <a:gd name="connsiteY126" fmla="*/ 107598 h 1215166"/>
              <a:gd name="connsiteX127" fmla="*/ 811392 w 850723"/>
              <a:gd name="connsiteY127" fmla="*/ 118484 h 1215166"/>
              <a:gd name="connsiteX128" fmla="*/ 792342 w 850723"/>
              <a:gd name="connsiteY128" fmla="*/ 129369 h 1215166"/>
              <a:gd name="connsiteX129" fmla="*/ 781456 w 850723"/>
              <a:gd name="connsiteY129" fmla="*/ 132091 h 1215166"/>
              <a:gd name="connsiteX130" fmla="*/ 770570 w 850723"/>
              <a:gd name="connsiteY130" fmla="*/ 137534 h 1215166"/>
              <a:gd name="connsiteX131" fmla="*/ 762406 w 850723"/>
              <a:gd name="connsiteY131" fmla="*/ 140255 h 1215166"/>
              <a:gd name="connsiteX132" fmla="*/ 740635 w 850723"/>
              <a:gd name="connsiteY132" fmla="*/ 148419 h 1215166"/>
              <a:gd name="connsiteX133" fmla="*/ 716142 w 850723"/>
              <a:gd name="connsiteY133" fmla="*/ 162026 h 1215166"/>
              <a:gd name="connsiteX134" fmla="*/ 699813 w 850723"/>
              <a:gd name="connsiteY134" fmla="*/ 170191 h 1215166"/>
              <a:gd name="connsiteX135" fmla="*/ 680763 w 850723"/>
              <a:gd name="connsiteY135" fmla="*/ 178355 h 1215166"/>
              <a:gd name="connsiteX136" fmla="*/ 672599 w 850723"/>
              <a:gd name="connsiteY136" fmla="*/ 183798 h 1215166"/>
              <a:gd name="connsiteX137" fmla="*/ 664435 w 850723"/>
              <a:gd name="connsiteY137" fmla="*/ 186519 h 1215166"/>
              <a:gd name="connsiteX138" fmla="*/ 653549 w 850723"/>
              <a:gd name="connsiteY138" fmla="*/ 191962 h 1215166"/>
              <a:gd name="connsiteX139" fmla="*/ 637220 w 850723"/>
              <a:gd name="connsiteY139" fmla="*/ 200126 h 1215166"/>
              <a:gd name="connsiteX140" fmla="*/ 629056 w 850723"/>
              <a:gd name="connsiteY140" fmla="*/ 205569 h 1215166"/>
              <a:gd name="connsiteX141" fmla="*/ 620892 w 850723"/>
              <a:gd name="connsiteY141" fmla="*/ 213734 h 1215166"/>
              <a:gd name="connsiteX142" fmla="*/ 612728 w 850723"/>
              <a:gd name="connsiteY142" fmla="*/ 216455 h 1215166"/>
              <a:gd name="connsiteX143" fmla="*/ 604563 w 850723"/>
              <a:gd name="connsiteY143" fmla="*/ 224619 h 1215166"/>
              <a:gd name="connsiteX144" fmla="*/ 585513 w 850723"/>
              <a:gd name="connsiteY144" fmla="*/ 235505 h 1215166"/>
              <a:gd name="connsiteX145" fmla="*/ 566463 w 850723"/>
              <a:gd name="connsiteY145" fmla="*/ 249112 h 1215166"/>
              <a:gd name="connsiteX146" fmla="*/ 561020 w 850723"/>
              <a:gd name="connsiteY146" fmla="*/ 257276 h 1215166"/>
              <a:gd name="connsiteX147" fmla="*/ 541970 w 850723"/>
              <a:gd name="connsiteY147" fmla="*/ 268162 h 1215166"/>
              <a:gd name="connsiteX148" fmla="*/ 501149 w 850723"/>
              <a:gd name="connsiteY148" fmla="*/ 306262 h 1215166"/>
              <a:gd name="connsiteX149" fmla="*/ 484820 w 850723"/>
              <a:gd name="connsiteY149" fmla="*/ 322591 h 1215166"/>
              <a:gd name="connsiteX150" fmla="*/ 476656 w 850723"/>
              <a:gd name="connsiteY150" fmla="*/ 330755 h 1215166"/>
              <a:gd name="connsiteX151" fmla="*/ 471213 w 850723"/>
              <a:gd name="connsiteY151" fmla="*/ 338919 h 1215166"/>
              <a:gd name="connsiteX152" fmla="*/ 446720 w 850723"/>
              <a:gd name="connsiteY152" fmla="*/ 366134 h 1215166"/>
              <a:gd name="connsiteX153" fmla="*/ 430392 w 850723"/>
              <a:gd name="connsiteY153" fmla="*/ 390626 h 1215166"/>
              <a:gd name="connsiteX154" fmla="*/ 424949 w 850723"/>
              <a:gd name="connsiteY154" fmla="*/ 398791 h 1215166"/>
              <a:gd name="connsiteX155" fmla="*/ 405899 w 850723"/>
              <a:gd name="connsiteY155" fmla="*/ 426005 h 1215166"/>
              <a:gd name="connsiteX156" fmla="*/ 395013 w 850723"/>
              <a:gd name="connsiteY156" fmla="*/ 442334 h 1215166"/>
              <a:gd name="connsiteX157" fmla="*/ 389570 w 850723"/>
              <a:gd name="connsiteY157" fmla="*/ 450498 h 1215166"/>
              <a:gd name="connsiteX158" fmla="*/ 381406 w 850723"/>
              <a:gd name="connsiteY158" fmla="*/ 458662 h 1215166"/>
              <a:gd name="connsiteX159" fmla="*/ 370520 w 850723"/>
              <a:gd name="connsiteY159" fmla="*/ 477712 h 1215166"/>
              <a:gd name="connsiteX160" fmla="*/ 367799 w 850723"/>
              <a:gd name="connsiteY160" fmla="*/ 485876 h 1215166"/>
              <a:gd name="connsiteX161" fmla="*/ 362356 w 850723"/>
              <a:gd name="connsiteY161" fmla="*/ 494041 h 1215166"/>
              <a:gd name="connsiteX162" fmla="*/ 354192 w 850723"/>
              <a:gd name="connsiteY162" fmla="*/ 510369 h 1215166"/>
              <a:gd name="connsiteX163" fmla="*/ 343306 w 850723"/>
              <a:gd name="connsiteY163" fmla="*/ 529419 h 1215166"/>
              <a:gd name="connsiteX164" fmla="*/ 335142 w 850723"/>
              <a:gd name="connsiteY164" fmla="*/ 545748 h 1215166"/>
              <a:gd name="connsiteX165" fmla="*/ 324256 w 850723"/>
              <a:gd name="connsiteY165" fmla="*/ 562076 h 1215166"/>
              <a:gd name="connsiteX166" fmla="*/ 316092 w 850723"/>
              <a:gd name="connsiteY166" fmla="*/ 581126 h 1215166"/>
              <a:gd name="connsiteX167" fmla="*/ 305206 w 850723"/>
              <a:gd name="connsiteY167" fmla="*/ 605619 h 1215166"/>
              <a:gd name="connsiteX168" fmla="*/ 302485 w 850723"/>
              <a:gd name="connsiteY168" fmla="*/ 613784 h 1215166"/>
              <a:gd name="connsiteX169" fmla="*/ 297042 w 850723"/>
              <a:gd name="connsiteY169" fmla="*/ 624669 h 1215166"/>
              <a:gd name="connsiteX170" fmla="*/ 286156 w 850723"/>
              <a:gd name="connsiteY170" fmla="*/ 649162 h 1215166"/>
              <a:gd name="connsiteX171" fmla="*/ 283435 w 850723"/>
              <a:gd name="connsiteY171" fmla="*/ 657326 h 1215166"/>
              <a:gd name="connsiteX172" fmla="*/ 277992 w 850723"/>
              <a:gd name="connsiteY172" fmla="*/ 668212 h 1215166"/>
              <a:gd name="connsiteX173" fmla="*/ 275270 w 850723"/>
              <a:gd name="connsiteY173" fmla="*/ 679098 h 1215166"/>
              <a:gd name="connsiteX174" fmla="*/ 269828 w 850723"/>
              <a:gd name="connsiteY174" fmla="*/ 687262 h 1215166"/>
              <a:gd name="connsiteX175" fmla="*/ 261663 w 850723"/>
              <a:gd name="connsiteY175" fmla="*/ 703591 h 1215166"/>
              <a:gd name="connsiteX176" fmla="*/ 256220 w 850723"/>
              <a:gd name="connsiteY176" fmla="*/ 719919 h 1215166"/>
              <a:gd name="connsiteX177" fmla="*/ 245335 w 850723"/>
              <a:gd name="connsiteY177" fmla="*/ 741691 h 1215166"/>
              <a:gd name="connsiteX178" fmla="*/ 234449 w 850723"/>
              <a:gd name="connsiteY178" fmla="*/ 768905 h 1215166"/>
              <a:gd name="connsiteX179" fmla="*/ 231728 w 850723"/>
              <a:gd name="connsiteY179" fmla="*/ 779791 h 1215166"/>
              <a:gd name="connsiteX180" fmla="*/ 226285 w 850723"/>
              <a:gd name="connsiteY180" fmla="*/ 790676 h 1215166"/>
              <a:gd name="connsiteX181" fmla="*/ 223563 w 850723"/>
              <a:gd name="connsiteY181" fmla="*/ 807005 h 1215166"/>
              <a:gd name="connsiteX182" fmla="*/ 218120 w 850723"/>
              <a:gd name="connsiteY182" fmla="*/ 842384 h 1215166"/>
              <a:gd name="connsiteX183" fmla="*/ 215399 w 850723"/>
              <a:gd name="connsiteY183" fmla="*/ 853269 h 1215166"/>
              <a:gd name="connsiteX184" fmla="*/ 212678 w 850723"/>
              <a:gd name="connsiteY184" fmla="*/ 875041 h 1215166"/>
              <a:gd name="connsiteX185" fmla="*/ 207235 w 850723"/>
              <a:gd name="connsiteY185" fmla="*/ 894091 h 1215166"/>
              <a:gd name="connsiteX186" fmla="*/ 204513 w 850723"/>
              <a:gd name="connsiteY186" fmla="*/ 907698 h 1215166"/>
              <a:gd name="connsiteX187" fmla="*/ 201792 w 850723"/>
              <a:gd name="connsiteY187" fmla="*/ 932191 h 1215166"/>
              <a:gd name="connsiteX188" fmla="*/ 199070 w 850723"/>
              <a:gd name="connsiteY188" fmla="*/ 945798 h 1215166"/>
              <a:gd name="connsiteX189" fmla="*/ 196349 w 850723"/>
              <a:gd name="connsiteY189" fmla="*/ 962126 h 1215166"/>
              <a:gd name="connsiteX190" fmla="*/ 193628 w 850723"/>
              <a:gd name="connsiteY190" fmla="*/ 1002948 h 1215166"/>
              <a:gd name="connsiteX191" fmla="*/ 188185 w 850723"/>
              <a:gd name="connsiteY191" fmla="*/ 1043769 h 1215166"/>
              <a:gd name="connsiteX192" fmla="*/ 185463 w 850723"/>
              <a:gd name="connsiteY192" fmla="*/ 1081869 h 1215166"/>
              <a:gd name="connsiteX193" fmla="*/ 182742 w 850723"/>
              <a:gd name="connsiteY193" fmla="*/ 1163512 h 1215166"/>
              <a:gd name="connsiteX194" fmla="*/ 177299 w 850723"/>
              <a:gd name="connsiteY194" fmla="*/ 1185284 h 1215166"/>
              <a:gd name="connsiteX195" fmla="*/ 174578 w 850723"/>
              <a:gd name="connsiteY195" fmla="*/ 1196169 h 1215166"/>
              <a:gd name="connsiteX196" fmla="*/ 152806 w 850723"/>
              <a:gd name="connsiteY196" fmla="*/ 1198891 h 1215166"/>
              <a:gd name="connsiteX197" fmla="*/ 57556 w 850723"/>
              <a:gd name="connsiteY197" fmla="*/ 1198891 h 1215166"/>
              <a:gd name="connsiteX198" fmla="*/ 43949 w 850723"/>
              <a:gd name="connsiteY198" fmla="*/ 1201612 h 1215166"/>
              <a:gd name="connsiteX199" fmla="*/ 22178 w 850723"/>
              <a:gd name="connsiteY199" fmla="*/ 1204334 h 1215166"/>
              <a:gd name="connsiteX200" fmla="*/ 406 w 850723"/>
              <a:gd name="connsiteY200" fmla="*/ 1201612 h 1215166"/>
              <a:gd name="connsiteX201" fmla="*/ 8570 w 850723"/>
              <a:gd name="connsiteY201" fmla="*/ 1185284 h 1215166"/>
              <a:gd name="connsiteX0" fmla="*/ 8570 w 850723"/>
              <a:gd name="connsiteY0" fmla="*/ 1185284 h 1215166"/>
              <a:gd name="connsiteX1" fmla="*/ 14013 w 850723"/>
              <a:gd name="connsiteY1" fmla="*/ 1119969 h 1215166"/>
              <a:gd name="connsiteX2" fmla="*/ 16735 w 850723"/>
              <a:gd name="connsiteY2" fmla="*/ 1103641 h 1215166"/>
              <a:gd name="connsiteX3" fmla="*/ 19456 w 850723"/>
              <a:gd name="connsiteY3" fmla="*/ 1076426 h 1215166"/>
              <a:gd name="connsiteX4" fmla="*/ 24899 w 850723"/>
              <a:gd name="connsiteY4" fmla="*/ 1049212 h 1215166"/>
              <a:gd name="connsiteX5" fmla="*/ 27620 w 850723"/>
              <a:gd name="connsiteY5" fmla="*/ 1013834 h 1215166"/>
              <a:gd name="connsiteX6" fmla="*/ 30342 w 850723"/>
              <a:gd name="connsiteY6" fmla="*/ 992062 h 1215166"/>
              <a:gd name="connsiteX7" fmla="*/ 35785 w 850723"/>
              <a:gd name="connsiteY7" fmla="*/ 896812 h 1215166"/>
              <a:gd name="connsiteX8" fmla="*/ 38506 w 850723"/>
              <a:gd name="connsiteY8" fmla="*/ 883205 h 1215166"/>
              <a:gd name="connsiteX9" fmla="*/ 41228 w 850723"/>
              <a:gd name="connsiteY9" fmla="*/ 847826 h 1215166"/>
              <a:gd name="connsiteX10" fmla="*/ 43949 w 850723"/>
              <a:gd name="connsiteY10" fmla="*/ 836941 h 1215166"/>
              <a:gd name="connsiteX11" fmla="*/ 49392 w 850723"/>
              <a:gd name="connsiteY11" fmla="*/ 807005 h 1215166"/>
              <a:gd name="connsiteX12" fmla="*/ 54835 w 850723"/>
              <a:gd name="connsiteY12" fmla="*/ 785234 h 1215166"/>
              <a:gd name="connsiteX13" fmla="*/ 62999 w 850723"/>
              <a:gd name="connsiteY13" fmla="*/ 747134 h 1215166"/>
              <a:gd name="connsiteX14" fmla="*/ 65720 w 850723"/>
              <a:gd name="connsiteY14" fmla="*/ 736248 h 1215166"/>
              <a:gd name="connsiteX15" fmla="*/ 73885 w 850723"/>
              <a:gd name="connsiteY15" fmla="*/ 719919 h 1215166"/>
              <a:gd name="connsiteX16" fmla="*/ 79328 w 850723"/>
              <a:gd name="connsiteY16" fmla="*/ 692705 h 1215166"/>
              <a:gd name="connsiteX17" fmla="*/ 90213 w 850723"/>
              <a:gd name="connsiteY17" fmla="*/ 654605 h 1215166"/>
              <a:gd name="connsiteX18" fmla="*/ 95656 w 850723"/>
              <a:gd name="connsiteY18" fmla="*/ 627391 h 1215166"/>
              <a:gd name="connsiteX19" fmla="*/ 98378 w 850723"/>
              <a:gd name="connsiteY19" fmla="*/ 619226 h 1215166"/>
              <a:gd name="connsiteX20" fmla="*/ 106542 w 850723"/>
              <a:gd name="connsiteY20" fmla="*/ 602898 h 1215166"/>
              <a:gd name="connsiteX21" fmla="*/ 109263 w 850723"/>
              <a:gd name="connsiteY21" fmla="*/ 592012 h 1215166"/>
              <a:gd name="connsiteX22" fmla="*/ 114706 w 850723"/>
              <a:gd name="connsiteY22" fmla="*/ 575684 h 1215166"/>
              <a:gd name="connsiteX23" fmla="*/ 120149 w 850723"/>
              <a:gd name="connsiteY23" fmla="*/ 556634 h 1215166"/>
              <a:gd name="connsiteX24" fmla="*/ 125592 w 850723"/>
              <a:gd name="connsiteY24" fmla="*/ 548469 h 1215166"/>
              <a:gd name="connsiteX25" fmla="*/ 131035 w 850723"/>
              <a:gd name="connsiteY25" fmla="*/ 521255 h 1215166"/>
              <a:gd name="connsiteX26" fmla="*/ 136478 w 850723"/>
              <a:gd name="connsiteY26" fmla="*/ 504926 h 1215166"/>
              <a:gd name="connsiteX27" fmla="*/ 141920 w 850723"/>
              <a:gd name="connsiteY27" fmla="*/ 494041 h 1215166"/>
              <a:gd name="connsiteX28" fmla="*/ 147363 w 850723"/>
              <a:gd name="connsiteY28" fmla="*/ 477712 h 1215166"/>
              <a:gd name="connsiteX29" fmla="*/ 158249 w 850723"/>
              <a:gd name="connsiteY29" fmla="*/ 453219 h 1215166"/>
              <a:gd name="connsiteX30" fmla="*/ 171856 w 850723"/>
              <a:gd name="connsiteY30" fmla="*/ 428726 h 1215166"/>
              <a:gd name="connsiteX31" fmla="*/ 177299 w 850723"/>
              <a:gd name="connsiteY31" fmla="*/ 420562 h 1215166"/>
              <a:gd name="connsiteX32" fmla="*/ 182742 w 850723"/>
              <a:gd name="connsiteY32" fmla="*/ 404234 h 1215166"/>
              <a:gd name="connsiteX33" fmla="*/ 201792 w 850723"/>
              <a:gd name="connsiteY33" fmla="*/ 377019 h 1215166"/>
              <a:gd name="connsiteX34" fmla="*/ 207235 w 850723"/>
              <a:gd name="connsiteY34" fmla="*/ 366134 h 1215166"/>
              <a:gd name="connsiteX35" fmla="*/ 215399 w 850723"/>
              <a:gd name="connsiteY35" fmla="*/ 357969 h 1215166"/>
              <a:gd name="connsiteX36" fmla="*/ 220842 w 850723"/>
              <a:gd name="connsiteY36" fmla="*/ 349805 h 1215166"/>
              <a:gd name="connsiteX37" fmla="*/ 229006 w 850723"/>
              <a:gd name="connsiteY37" fmla="*/ 341641 h 1215166"/>
              <a:gd name="connsiteX38" fmla="*/ 239892 w 850723"/>
              <a:gd name="connsiteY38" fmla="*/ 325312 h 1215166"/>
              <a:gd name="connsiteX39" fmla="*/ 245335 w 850723"/>
              <a:gd name="connsiteY39" fmla="*/ 317148 h 1215166"/>
              <a:gd name="connsiteX40" fmla="*/ 253499 w 850723"/>
              <a:gd name="connsiteY40" fmla="*/ 308984 h 1215166"/>
              <a:gd name="connsiteX41" fmla="*/ 264385 w 850723"/>
              <a:gd name="connsiteY41" fmla="*/ 292655 h 1215166"/>
              <a:gd name="connsiteX42" fmla="*/ 269828 w 850723"/>
              <a:gd name="connsiteY42" fmla="*/ 284491 h 1215166"/>
              <a:gd name="connsiteX43" fmla="*/ 275270 w 850723"/>
              <a:gd name="connsiteY43" fmla="*/ 276326 h 1215166"/>
              <a:gd name="connsiteX44" fmla="*/ 283435 w 850723"/>
              <a:gd name="connsiteY44" fmla="*/ 265441 h 1215166"/>
              <a:gd name="connsiteX45" fmla="*/ 291599 w 850723"/>
              <a:gd name="connsiteY45" fmla="*/ 259998 h 1215166"/>
              <a:gd name="connsiteX46" fmla="*/ 313370 w 850723"/>
              <a:gd name="connsiteY46" fmla="*/ 235505 h 1215166"/>
              <a:gd name="connsiteX47" fmla="*/ 321535 w 850723"/>
              <a:gd name="connsiteY47" fmla="*/ 227341 h 1215166"/>
              <a:gd name="connsiteX48" fmla="*/ 329699 w 850723"/>
              <a:gd name="connsiteY48" fmla="*/ 221898 h 1215166"/>
              <a:gd name="connsiteX49" fmla="*/ 337863 w 850723"/>
              <a:gd name="connsiteY49" fmla="*/ 213734 h 1215166"/>
              <a:gd name="connsiteX50" fmla="*/ 346028 w 850723"/>
              <a:gd name="connsiteY50" fmla="*/ 208291 h 1215166"/>
              <a:gd name="connsiteX51" fmla="*/ 354192 w 850723"/>
              <a:gd name="connsiteY51" fmla="*/ 200126 h 1215166"/>
              <a:gd name="connsiteX52" fmla="*/ 362356 w 850723"/>
              <a:gd name="connsiteY52" fmla="*/ 197405 h 1215166"/>
              <a:gd name="connsiteX53" fmla="*/ 370520 w 850723"/>
              <a:gd name="connsiteY53" fmla="*/ 191962 h 1215166"/>
              <a:gd name="connsiteX54" fmla="*/ 378685 w 850723"/>
              <a:gd name="connsiteY54" fmla="*/ 183798 h 1215166"/>
              <a:gd name="connsiteX55" fmla="*/ 405899 w 850723"/>
              <a:gd name="connsiteY55" fmla="*/ 167469 h 1215166"/>
              <a:gd name="connsiteX56" fmla="*/ 414063 w 850723"/>
              <a:gd name="connsiteY56" fmla="*/ 159305 h 1215166"/>
              <a:gd name="connsiteX57" fmla="*/ 422228 w 850723"/>
              <a:gd name="connsiteY57" fmla="*/ 153862 h 1215166"/>
              <a:gd name="connsiteX58" fmla="*/ 433113 w 850723"/>
              <a:gd name="connsiteY58" fmla="*/ 145698 h 1215166"/>
              <a:gd name="connsiteX59" fmla="*/ 449442 w 850723"/>
              <a:gd name="connsiteY59" fmla="*/ 134812 h 1215166"/>
              <a:gd name="connsiteX60" fmla="*/ 457606 w 850723"/>
              <a:gd name="connsiteY60" fmla="*/ 129369 h 1215166"/>
              <a:gd name="connsiteX61" fmla="*/ 465770 w 850723"/>
              <a:gd name="connsiteY61" fmla="*/ 126648 h 1215166"/>
              <a:gd name="connsiteX62" fmla="*/ 484820 w 850723"/>
              <a:gd name="connsiteY62" fmla="*/ 113041 h 1215166"/>
              <a:gd name="connsiteX63" fmla="*/ 492985 w 850723"/>
              <a:gd name="connsiteY63" fmla="*/ 107598 h 1215166"/>
              <a:gd name="connsiteX64" fmla="*/ 512035 w 850723"/>
              <a:gd name="connsiteY64" fmla="*/ 99434 h 1215166"/>
              <a:gd name="connsiteX65" fmla="*/ 531085 w 850723"/>
              <a:gd name="connsiteY65" fmla="*/ 88548 h 1215166"/>
              <a:gd name="connsiteX66" fmla="*/ 547413 w 850723"/>
              <a:gd name="connsiteY66" fmla="*/ 83105 h 1215166"/>
              <a:gd name="connsiteX67" fmla="*/ 563742 w 850723"/>
              <a:gd name="connsiteY67" fmla="*/ 74941 h 1215166"/>
              <a:gd name="connsiteX68" fmla="*/ 571906 w 850723"/>
              <a:gd name="connsiteY68" fmla="*/ 69498 h 1215166"/>
              <a:gd name="connsiteX69" fmla="*/ 588235 w 850723"/>
              <a:gd name="connsiteY69" fmla="*/ 64055 h 1215166"/>
              <a:gd name="connsiteX70" fmla="*/ 607285 w 850723"/>
              <a:gd name="connsiteY70" fmla="*/ 53169 h 1215166"/>
              <a:gd name="connsiteX71" fmla="*/ 615449 w 850723"/>
              <a:gd name="connsiteY71" fmla="*/ 50448 h 1215166"/>
              <a:gd name="connsiteX72" fmla="*/ 631778 w 850723"/>
              <a:gd name="connsiteY72" fmla="*/ 42284 h 1215166"/>
              <a:gd name="connsiteX73" fmla="*/ 639942 w 850723"/>
              <a:gd name="connsiteY73" fmla="*/ 36841 h 1215166"/>
              <a:gd name="connsiteX74" fmla="*/ 650828 w 850723"/>
              <a:gd name="connsiteY74" fmla="*/ 34119 h 1215166"/>
              <a:gd name="connsiteX75" fmla="*/ 658992 w 850723"/>
              <a:gd name="connsiteY75" fmla="*/ 31398 h 1215166"/>
              <a:gd name="connsiteX76" fmla="*/ 678042 w 850723"/>
              <a:gd name="connsiteY76" fmla="*/ 23234 h 1215166"/>
              <a:gd name="connsiteX77" fmla="*/ 686206 w 850723"/>
              <a:gd name="connsiteY77" fmla="*/ 17791 h 1215166"/>
              <a:gd name="connsiteX78" fmla="*/ 697092 w 850723"/>
              <a:gd name="connsiteY78" fmla="*/ 15069 h 1215166"/>
              <a:gd name="connsiteX79" fmla="*/ 713420 w 850723"/>
              <a:gd name="connsiteY79" fmla="*/ 9626 h 1215166"/>
              <a:gd name="connsiteX80" fmla="*/ 721585 w 850723"/>
              <a:gd name="connsiteY80" fmla="*/ 6905 h 1215166"/>
              <a:gd name="connsiteX81" fmla="*/ 729749 w 850723"/>
              <a:gd name="connsiteY81" fmla="*/ 1462 h 1215166"/>
              <a:gd name="connsiteX82" fmla="*/ 727028 w 850723"/>
              <a:gd name="connsiteY82" fmla="*/ 9626 h 1215166"/>
              <a:gd name="connsiteX83" fmla="*/ 718863 w 850723"/>
              <a:gd name="connsiteY83" fmla="*/ 12348 h 1215166"/>
              <a:gd name="connsiteX84" fmla="*/ 707978 w 850723"/>
              <a:gd name="connsiteY84" fmla="*/ 20512 h 1215166"/>
              <a:gd name="connsiteX85" fmla="*/ 691649 w 850723"/>
              <a:gd name="connsiteY85" fmla="*/ 36841 h 1215166"/>
              <a:gd name="connsiteX86" fmla="*/ 707978 w 850723"/>
              <a:gd name="connsiteY86" fmla="*/ 31398 h 1215166"/>
              <a:gd name="connsiteX87" fmla="*/ 718863 w 850723"/>
              <a:gd name="connsiteY87" fmla="*/ 25955 h 1215166"/>
              <a:gd name="connsiteX88" fmla="*/ 735192 w 850723"/>
              <a:gd name="connsiteY88" fmla="*/ 20512 h 1215166"/>
              <a:gd name="connsiteX89" fmla="*/ 756963 w 850723"/>
              <a:gd name="connsiteY89" fmla="*/ 9626 h 1215166"/>
              <a:gd name="connsiteX90" fmla="*/ 751520 w 850723"/>
              <a:gd name="connsiteY90" fmla="*/ 17791 h 1215166"/>
              <a:gd name="connsiteX91" fmla="*/ 735192 w 850723"/>
              <a:gd name="connsiteY91" fmla="*/ 28676 h 1215166"/>
              <a:gd name="connsiteX92" fmla="*/ 724306 w 850723"/>
              <a:gd name="connsiteY92" fmla="*/ 36841 h 1215166"/>
              <a:gd name="connsiteX93" fmla="*/ 707978 w 850723"/>
              <a:gd name="connsiteY93" fmla="*/ 50448 h 1215166"/>
              <a:gd name="connsiteX94" fmla="*/ 702535 w 850723"/>
              <a:gd name="connsiteY94" fmla="*/ 58612 h 1215166"/>
              <a:gd name="connsiteX95" fmla="*/ 699813 w 850723"/>
              <a:gd name="connsiteY95" fmla="*/ 66776 h 1215166"/>
              <a:gd name="connsiteX96" fmla="*/ 713420 w 850723"/>
              <a:gd name="connsiteY96" fmla="*/ 61334 h 1215166"/>
              <a:gd name="connsiteX97" fmla="*/ 729749 w 850723"/>
              <a:gd name="connsiteY97" fmla="*/ 55891 h 1215166"/>
              <a:gd name="connsiteX98" fmla="*/ 751520 w 850723"/>
              <a:gd name="connsiteY98" fmla="*/ 50448 h 1215166"/>
              <a:gd name="connsiteX99" fmla="*/ 767849 w 850723"/>
              <a:gd name="connsiteY99" fmla="*/ 45005 h 1215166"/>
              <a:gd name="connsiteX100" fmla="*/ 776013 w 850723"/>
              <a:gd name="connsiteY100" fmla="*/ 42284 h 1215166"/>
              <a:gd name="connsiteX101" fmla="*/ 762406 w 850723"/>
              <a:gd name="connsiteY101" fmla="*/ 53169 h 1215166"/>
              <a:gd name="connsiteX102" fmla="*/ 737913 w 850723"/>
              <a:gd name="connsiteY102" fmla="*/ 66776 h 1215166"/>
              <a:gd name="connsiteX103" fmla="*/ 710699 w 850723"/>
              <a:gd name="connsiteY103" fmla="*/ 83105 h 1215166"/>
              <a:gd name="connsiteX104" fmla="*/ 702535 w 850723"/>
              <a:gd name="connsiteY104" fmla="*/ 88548 h 1215166"/>
              <a:gd name="connsiteX105" fmla="*/ 724306 w 850723"/>
              <a:gd name="connsiteY105" fmla="*/ 83105 h 1215166"/>
              <a:gd name="connsiteX106" fmla="*/ 735192 w 850723"/>
              <a:gd name="connsiteY106" fmla="*/ 80384 h 1215166"/>
              <a:gd name="connsiteX107" fmla="*/ 751520 w 850723"/>
              <a:gd name="connsiteY107" fmla="*/ 74941 h 1215166"/>
              <a:gd name="connsiteX108" fmla="*/ 759685 w 850723"/>
              <a:gd name="connsiteY108" fmla="*/ 72219 h 1215166"/>
              <a:gd name="connsiteX109" fmla="*/ 770570 w 850723"/>
              <a:gd name="connsiteY109" fmla="*/ 69498 h 1215166"/>
              <a:gd name="connsiteX110" fmla="*/ 778735 w 850723"/>
              <a:gd name="connsiteY110" fmla="*/ 66776 h 1215166"/>
              <a:gd name="connsiteX111" fmla="*/ 800506 w 850723"/>
              <a:gd name="connsiteY111" fmla="*/ 61334 h 1215166"/>
              <a:gd name="connsiteX112" fmla="*/ 792342 w 850723"/>
              <a:gd name="connsiteY112" fmla="*/ 64055 h 1215166"/>
              <a:gd name="connsiteX113" fmla="*/ 786899 w 850723"/>
              <a:gd name="connsiteY113" fmla="*/ 72219 h 1215166"/>
              <a:gd name="connsiteX114" fmla="*/ 754242 w 850723"/>
              <a:gd name="connsiteY114" fmla="*/ 93991 h 1215166"/>
              <a:gd name="connsiteX115" fmla="*/ 746078 w 850723"/>
              <a:gd name="connsiteY115" fmla="*/ 96712 h 1215166"/>
              <a:gd name="connsiteX116" fmla="*/ 729749 w 850723"/>
              <a:gd name="connsiteY116" fmla="*/ 113041 h 1215166"/>
              <a:gd name="connsiteX117" fmla="*/ 721585 w 850723"/>
              <a:gd name="connsiteY117" fmla="*/ 118484 h 1215166"/>
              <a:gd name="connsiteX118" fmla="*/ 732470 w 850723"/>
              <a:gd name="connsiteY118" fmla="*/ 115762 h 1215166"/>
              <a:gd name="connsiteX119" fmla="*/ 751520 w 850723"/>
              <a:gd name="connsiteY119" fmla="*/ 107598 h 1215166"/>
              <a:gd name="connsiteX120" fmla="*/ 759685 w 850723"/>
              <a:gd name="connsiteY120" fmla="*/ 102155 h 1215166"/>
              <a:gd name="connsiteX121" fmla="*/ 773292 w 850723"/>
              <a:gd name="connsiteY121" fmla="*/ 99434 h 1215166"/>
              <a:gd name="connsiteX122" fmla="*/ 781456 w 850723"/>
              <a:gd name="connsiteY122" fmla="*/ 96712 h 1215166"/>
              <a:gd name="connsiteX123" fmla="*/ 800506 w 850723"/>
              <a:gd name="connsiteY123" fmla="*/ 91269 h 1215166"/>
              <a:gd name="connsiteX124" fmla="*/ 846770 w 850723"/>
              <a:gd name="connsiteY124" fmla="*/ 93991 h 1215166"/>
              <a:gd name="connsiteX125" fmla="*/ 835885 w 850723"/>
              <a:gd name="connsiteY125" fmla="*/ 99434 h 1215166"/>
              <a:gd name="connsiteX126" fmla="*/ 827720 w 850723"/>
              <a:gd name="connsiteY126" fmla="*/ 107598 h 1215166"/>
              <a:gd name="connsiteX127" fmla="*/ 811392 w 850723"/>
              <a:gd name="connsiteY127" fmla="*/ 118484 h 1215166"/>
              <a:gd name="connsiteX128" fmla="*/ 792342 w 850723"/>
              <a:gd name="connsiteY128" fmla="*/ 129369 h 1215166"/>
              <a:gd name="connsiteX129" fmla="*/ 781456 w 850723"/>
              <a:gd name="connsiteY129" fmla="*/ 132091 h 1215166"/>
              <a:gd name="connsiteX130" fmla="*/ 770570 w 850723"/>
              <a:gd name="connsiteY130" fmla="*/ 137534 h 1215166"/>
              <a:gd name="connsiteX131" fmla="*/ 762406 w 850723"/>
              <a:gd name="connsiteY131" fmla="*/ 140255 h 1215166"/>
              <a:gd name="connsiteX132" fmla="*/ 740635 w 850723"/>
              <a:gd name="connsiteY132" fmla="*/ 148419 h 1215166"/>
              <a:gd name="connsiteX133" fmla="*/ 716142 w 850723"/>
              <a:gd name="connsiteY133" fmla="*/ 162026 h 1215166"/>
              <a:gd name="connsiteX134" fmla="*/ 699813 w 850723"/>
              <a:gd name="connsiteY134" fmla="*/ 170191 h 1215166"/>
              <a:gd name="connsiteX135" fmla="*/ 680763 w 850723"/>
              <a:gd name="connsiteY135" fmla="*/ 178355 h 1215166"/>
              <a:gd name="connsiteX136" fmla="*/ 672599 w 850723"/>
              <a:gd name="connsiteY136" fmla="*/ 183798 h 1215166"/>
              <a:gd name="connsiteX137" fmla="*/ 664435 w 850723"/>
              <a:gd name="connsiteY137" fmla="*/ 186519 h 1215166"/>
              <a:gd name="connsiteX138" fmla="*/ 653549 w 850723"/>
              <a:gd name="connsiteY138" fmla="*/ 191962 h 1215166"/>
              <a:gd name="connsiteX139" fmla="*/ 637220 w 850723"/>
              <a:gd name="connsiteY139" fmla="*/ 200126 h 1215166"/>
              <a:gd name="connsiteX140" fmla="*/ 629056 w 850723"/>
              <a:gd name="connsiteY140" fmla="*/ 205569 h 1215166"/>
              <a:gd name="connsiteX141" fmla="*/ 620892 w 850723"/>
              <a:gd name="connsiteY141" fmla="*/ 213734 h 1215166"/>
              <a:gd name="connsiteX142" fmla="*/ 612728 w 850723"/>
              <a:gd name="connsiteY142" fmla="*/ 216455 h 1215166"/>
              <a:gd name="connsiteX143" fmla="*/ 604563 w 850723"/>
              <a:gd name="connsiteY143" fmla="*/ 224619 h 1215166"/>
              <a:gd name="connsiteX144" fmla="*/ 585513 w 850723"/>
              <a:gd name="connsiteY144" fmla="*/ 235505 h 1215166"/>
              <a:gd name="connsiteX145" fmla="*/ 566463 w 850723"/>
              <a:gd name="connsiteY145" fmla="*/ 249112 h 1215166"/>
              <a:gd name="connsiteX146" fmla="*/ 561020 w 850723"/>
              <a:gd name="connsiteY146" fmla="*/ 257276 h 1215166"/>
              <a:gd name="connsiteX147" fmla="*/ 541970 w 850723"/>
              <a:gd name="connsiteY147" fmla="*/ 268162 h 1215166"/>
              <a:gd name="connsiteX148" fmla="*/ 501149 w 850723"/>
              <a:gd name="connsiteY148" fmla="*/ 306262 h 1215166"/>
              <a:gd name="connsiteX149" fmla="*/ 484820 w 850723"/>
              <a:gd name="connsiteY149" fmla="*/ 322591 h 1215166"/>
              <a:gd name="connsiteX150" fmla="*/ 476656 w 850723"/>
              <a:gd name="connsiteY150" fmla="*/ 330755 h 1215166"/>
              <a:gd name="connsiteX151" fmla="*/ 446720 w 850723"/>
              <a:gd name="connsiteY151" fmla="*/ 366134 h 1215166"/>
              <a:gd name="connsiteX152" fmla="*/ 430392 w 850723"/>
              <a:gd name="connsiteY152" fmla="*/ 390626 h 1215166"/>
              <a:gd name="connsiteX153" fmla="*/ 424949 w 850723"/>
              <a:gd name="connsiteY153" fmla="*/ 398791 h 1215166"/>
              <a:gd name="connsiteX154" fmla="*/ 405899 w 850723"/>
              <a:gd name="connsiteY154" fmla="*/ 426005 h 1215166"/>
              <a:gd name="connsiteX155" fmla="*/ 395013 w 850723"/>
              <a:gd name="connsiteY155" fmla="*/ 442334 h 1215166"/>
              <a:gd name="connsiteX156" fmla="*/ 389570 w 850723"/>
              <a:gd name="connsiteY156" fmla="*/ 450498 h 1215166"/>
              <a:gd name="connsiteX157" fmla="*/ 381406 w 850723"/>
              <a:gd name="connsiteY157" fmla="*/ 458662 h 1215166"/>
              <a:gd name="connsiteX158" fmla="*/ 370520 w 850723"/>
              <a:gd name="connsiteY158" fmla="*/ 477712 h 1215166"/>
              <a:gd name="connsiteX159" fmla="*/ 367799 w 850723"/>
              <a:gd name="connsiteY159" fmla="*/ 485876 h 1215166"/>
              <a:gd name="connsiteX160" fmla="*/ 362356 w 850723"/>
              <a:gd name="connsiteY160" fmla="*/ 494041 h 1215166"/>
              <a:gd name="connsiteX161" fmla="*/ 354192 w 850723"/>
              <a:gd name="connsiteY161" fmla="*/ 510369 h 1215166"/>
              <a:gd name="connsiteX162" fmla="*/ 343306 w 850723"/>
              <a:gd name="connsiteY162" fmla="*/ 529419 h 1215166"/>
              <a:gd name="connsiteX163" fmla="*/ 335142 w 850723"/>
              <a:gd name="connsiteY163" fmla="*/ 545748 h 1215166"/>
              <a:gd name="connsiteX164" fmla="*/ 324256 w 850723"/>
              <a:gd name="connsiteY164" fmla="*/ 562076 h 1215166"/>
              <a:gd name="connsiteX165" fmla="*/ 316092 w 850723"/>
              <a:gd name="connsiteY165" fmla="*/ 581126 h 1215166"/>
              <a:gd name="connsiteX166" fmla="*/ 305206 w 850723"/>
              <a:gd name="connsiteY166" fmla="*/ 605619 h 1215166"/>
              <a:gd name="connsiteX167" fmla="*/ 302485 w 850723"/>
              <a:gd name="connsiteY167" fmla="*/ 613784 h 1215166"/>
              <a:gd name="connsiteX168" fmla="*/ 297042 w 850723"/>
              <a:gd name="connsiteY168" fmla="*/ 624669 h 1215166"/>
              <a:gd name="connsiteX169" fmla="*/ 286156 w 850723"/>
              <a:gd name="connsiteY169" fmla="*/ 649162 h 1215166"/>
              <a:gd name="connsiteX170" fmla="*/ 283435 w 850723"/>
              <a:gd name="connsiteY170" fmla="*/ 657326 h 1215166"/>
              <a:gd name="connsiteX171" fmla="*/ 277992 w 850723"/>
              <a:gd name="connsiteY171" fmla="*/ 668212 h 1215166"/>
              <a:gd name="connsiteX172" fmla="*/ 275270 w 850723"/>
              <a:gd name="connsiteY172" fmla="*/ 679098 h 1215166"/>
              <a:gd name="connsiteX173" fmla="*/ 269828 w 850723"/>
              <a:gd name="connsiteY173" fmla="*/ 687262 h 1215166"/>
              <a:gd name="connsiteX174" fmla="*/ 261663 w 850723"/>
              <a:gd name="connsiteY174" fmla="*/ 703591 h 1215166"/>
              <a:gd name="connsiteX175" fmla="*/ 256220 w 850723"/>
              <a:gd name="connsiteY175" fmla="*/ 719919 h 1215166"/>
              <a:gd name="connsiteX176" fmla="*/ 245335 w 850723"/>
              <a:gd name="connsiteY176" fmla="*/ 741691 h 1215166"/>
              <a:gd name="connsiteX177" fmla="*/ 234449 w 850723"/>
              <a:gd name="connsiteY177" fmla="*/ 768905 h 1215166"/>
              <a:gd name="connsiteX178" fmla="*/ 231728 w 850723"/>
              <a:gd name="connsiteY178" fmla="*/ 779791 h 1215166"/>
              <a:gd name="connsiteX179" fmla="*/ 226285 w 850723"/>
              <a:gd name="connsiteY179" fmla="*/ 790676 h 1215166"/>
              <a:gd name="connsiteX180" fmla="*/ 223563 w 850723"/>
              <a:gd name="connsiteY180" fmla="*/ 807005 h 1215166"/>
              <a:gd name="connsiteX181" fmla="*/ 218120 w 850723"/>
              <a:gd name="connsiteY181" fmla="*/ 842384 h 1215166"/>
              <a:gd name="connsiteX182" fmla="*/ 215399 w 850723"/>
              <a:gd name="connsiteY182" fmla="*/ 853269 h 1215166"/>
              <a:gd name="connsiteX183" fmla="*/ 212678 w 850723"/>
              <a:gd name="connsiteY183" fmla="*/ 875041 h 1215166"/>
              <a:gd name="connsiteX184" fmla="*/ 207235 w 850723"/>
              <a:gd name="connsiteY184" fmla="*/ 894091 h 1215166"/>
              <a:gd name="connsiteX185" fmla="*/ 204513 w 850723"/>
              <a:gd name="connsiteY185" fmla="*/ 907698 h 1215166"/>
              <a:gd name="connsiteX186" fmla="*/ 201792 w 850723"/>
              <a:gd name="connsiteY186" fmla="*/ 932191 h 1215166"/>
              <a:gd name="connsiteX187" fmla="*/ 199070 w 850723"/>
              <a:gd name="connsiteY187" fmla="*/ 945798 h 1215166"/>
              <a:gd name="connsiteX188" fmla="*/ 196349 w 850723"/>
              <a:gd name="connsiteY188" fmla="*/ 962126 h 1215166"/>
              <a:gd name="connsiteX189" fmla="*/ 193628 w 850723"/>
              <a:gd name="connsiteY189" fmla="*/ 1002948 h 1215166"/>
              <a:gd name="connsiteX190" fmla="*/ 188185 w 850723"/>
              <a:gd name="connsiteY190" fmla="*/ 1043769 h 1215166"/>
              <a:gd name="connsiteX191" fmla="*/ 185463 w 850723"/>
              <a:gd name="connsiteY191" fmla="*/ 1081869 h 1215166"/>
              <a:gd name="connsiteX192" fmla="*/ 182742 w 850723"/>
              <a:gd name="connsiteY192" fmla="*/ 1163512 h 1215166"/>
              <a:gd name="connsiteX193" fmla="*/ 177299 w 850723"/>
              <a:gd name="connsiteY193" fmla="*/ 1185284 h 1215166"/>
              <a:gd name="connsiteX194" fmla="*/ 174578 w 850723"/>
              <a:gd name="connsiteY194" fmla="*/ 1196169 h 1215166"/>
              <a:gd name="connsiteX195" fmla="*/ 152806 w 850723"/>
              <a:gd name="connsiteY195" fmla="*/ 1198891 h 1215166"/>
              <a:gd name="connsiteX196" fmla="*/ 57556 w 850723"/>
              <a:gd name="connsiteY196" fmla="*/ 1198891 h 1215166"/>
              <a:gd name="connsiteX197" fmla="*/ 43949 w 850723"/>
              <a:gd name="connsiteY197" fmla="*/ 1201612 h 1215166"/>
              <a:gd name="connsiteX198" fmla="*/ 22178 w 850723"/>
              <a:gd name="connsiteY198" fmla="*/ 1204334 h 1215166"/>
              <a:gd name="connsiteX199" fmla="*/ 406 w 850723"/>
              <a:gd name="connsiteY199" fmla="*/ 1201612 h 1215166"/>
              <a:gd name="connsiteX200" fmla="*/ 8570 w 850723"/>
              <a:gd name="connsiteY200" fmla="*/ 1185284 h 1215166"/>
              <a:gd name="connsiteX0" fmla="*/ 8570 w 850723"/>
              <a:gd name="connsiteY0" fmla="*/ 1185284 h 1215166"/>
              <a:gd name="connsiteX1" fmla="*/ 14013 w 850723"/>
              <a:gd name="connsiteY1" fmla="*/ 1119969 h 1215166"/>
              <a:gd name="connsiteX2" fmla="*/ 16735 w 850723"/>
              <a:gd name="connsiteY2" fmla="*/ 1103641 h 1215166"/>
              <a:gd name="connsiteX3" fmla="*/ 19456 w 850723"/>
              <a:gd name="connsiteY3" fmla="*/ 1076426 h 1215166"/>
              <a:gd name="connsiteX4" fmla="*/ 24899 w 850723"/>
              <a:gd name="connsiteY4" fmla="*/ 1049212 h 1215166"/>
              <a:gd name="connsiteX5" fmla="*/ 27620 w 850723"/>
              <a:gd name="connsiteY5" fmla="*/ 1013834 h 1215166"/>
              <a:gd name="connsiteX6" fmla="*/ 30342 w 850723"/>
              <a:gd name="connsiteY6" fmla="*/ 992062 h 1215166"/>
              <a:gd name="connsiteX7" fmla="*/ 35785 w 850723"/>
              <a:gd name="connsiteY7" fmla="*/ 896812 h 1215166"/>
              <a:gd name="connsiteX8" fmla="*/ 38506 w 850723"/>
              <a:gd name="connsiteY8" fmla="*/ 883205 h 1215166"/>
              <a:gd name="connsiteX9" fmla="*/ 41228 w 850723"/>
              <a:gd name="connsiteY9" fmla="*/ 847826 h 1215166"/>
              <a:gd name="connsiteX10" fmla="*/ 43949 w 850723"/>
              <a:gd name="connsiteY10" fmla="*/ 836941 h 1215166"/>
              <a:gd name="connsiteX11" fmla="*/ 49392 w 850723"/>
              <a:gd name="connsiteY11" fmla="*/ 807005 h 1215166"/>
              <a:gd name="connsiteX12" fmla="*/ 54835 w 850723"/>
              <a:gd name="connsiteY12" fmla="*/ 785234 h 1215166"/>
              <a:gd name="connsiteX13" fmla="*/ 62999 w 850723"/>
              <a:gd name="connsiteY13" fmla="*/ 747134 h 1215166"/>
              <a:gd name="connsiteX14" fmla="*/ 65720 w 850723"/>
              <a:gd name="connsiteY14" fmla="*/ 736248 h 1215166"/>
              <a:gd name="connsiteX15" fmla="*/ 73885 w 850723"/>
              <a:gd name="connsiteY15" fmla="*/ 719919 h 1215166"/>
              <a:gd name="connsiteX16" fmla="*/ 79328 w 850723"/>
              <a:gd name="connsiteY16" fmla="*/ 692705 h 1215166"/>
              <a:gd name="connsiteX17" fmla="*/ 90213 w 850723"/>
              <a:gd name="connsiteY17" fmla="*/ 654605 h 1215166"/>
              <a:gd name="connsiteX18" fmla="*/ 95656 w 850723"/>
              <a:gd name="connsiteY18" fmla="*/ 627391 h 1215166"/>
              <a:gd name="connsiteX19" fmla="*/ 98378 w 850723"/>
              <a:gd name="connsiteY19" fmla="*/ 619226 h 1215166"/>
              <a:gd name="connsiteX20" fmla="*/ 106542 w 850723"/>
              <a:gd name="connsiteY20" fmla="*/ 602898 h 1215166"/>
              <a:gd name="connsiteX21" fmla="*/ 109263 w 850723"/>
              <a:gd name="connsiteY21" fmla="*/ 592012 h 1215166"/>
              <a:gd name="connsiteX22" fmla="*/ 114706 w 850723"/>
              <a:gd name="connsiteY22" fmla="*/ 575684 h 1215166"/>
              <a:gd name="connsiteX23" fmla="*/ 120149 w 850723"/>
              <a:gd name="connsiteY23" fmla="*/ 556634 h 1215166"/>
              <a:gd name="connsiteX24" fmla="*/ 125592 w 850723"/>
              <a:gd name="connsiteY24" fmla="*/ 548469 h 1215166"/>
              <a:gd name="connsiteX25" fmla="*/ 131035 w 850723"/>
              <a:gd name="connsiteY25" fmla="*/ 521255 h 1215166"/>
              <a:gd name="connsiteX26" fmla="*/ 136478 w 850723"/>
              <a:gd name="connsiteY26" fmla="*/ 504926 h 1215166"/>
              <a:gd name="connsiteX27" fmla="*/ 141920 w 850723"/>
              <a:gd name="connsiteY27" fmla="*/ 494041 h 1215166"/>
              <a:gd name="connsiteX28" fmla="*/ 147363 w 850723"/>
              <a:gd name="connsiteY28" fmla="*/ 477712 h 1215166"/>
              <a:gd name="connsiteX29" fmla="*/ 158249 w 850723"/>
              <a:gd name="connsiteY29" fmla="*/ 453219 h 1215166"/>
              <a:gd name="connsiteX30" fmla="*/ 171856 w 850723"/>
              <a:gd name="connsiteY30" fmla="*/ 428726 h 1215166"/>
              <a:gd name="connsiteX31" fmla="*/ 177299 w 850723"/>
              <a:gd name="connsiteY31" fmla="*/ 420562 h 1215166"/>
              <a:gd name="connsiteX32" fmla="*/ 182742 w 850723"/>
              <a:gd name="connsiteY32" fmla="*/ 404234 h 1215166"/>
              <a:gd name="connsiteX33" fmla="*/ 201792 w 850723"/>
              <a:gd name="connsiteY33" fmla="*/ 377019 h 1215166"/>
              <a:gd name="connsiteX34" fmla="*/ 207235 w 850723"/>
              <a:gd name="connsiteY34" fmla="*/ 366134 h 1215166"/>
              <a:gd name="connsiteX35" fmla="*/ 215399 w 850723"/>
              <a:gd name="connsiteY35" fmla="*/ 357969 h 1215166"/>
              <a:gd name="connsiteX36" fmla="*/ 220842 w 850723"/>
              <a:gd name="connsiteY36" fmla="*/ 349805 h 1215166"/>
              <a:gd name="connsiteX37" fmla="*/ 229006 w 850723"/>
              <a:gd name="connsiteY37" fmla="*/ 341641 h 1215166"/>
              <a:gd name="connsiteX38" fmla="*/ 239892 w 850723"/>
              <a:gd name="connsiteY38" fmla="*/ 325312 h 1215166"/>
              <a:gd name="connsiteX39" fmla="*/ 245335 w 850723"/>
              <a:gd name="connsiteY39" fmla="*/ 317148 h 1215166"/>
              <a:gd name="connsiteX40" fmla="*/ 253499 w 850723"/>
              <a:gd name="connsiteY40" fmla="*/ 308984 h 1215166"/>
              <a:gd name="connsiteX41" fmla="*/ 264385 w 850723"/>
              <a:gd name="connsiteY41" fmla="*/ 292655 h 1215166"/>
              <a:gd name="connsiteX42" fmla="*/ 269828 w 850723"/>
              <a:gd name="connsiteY42" fmla="*/ 284491 h 1215166"/>
              <a:gd name="connsiteX43" fmla="*/ 275270 w 850723"/>
              <a:gd name="connsiteY43" fmla="*/ 276326 h 1215166"/>
              <a:gd name="connsiteX44" fmla="*/ 283435 w 850723"/>
              <a:gd name="connsiteY44" fmla="*/ 265441 h 1215166"/>
              <a:gd name="connsiteX45" fmla="*/ 291599 w 850723"/>
              <a:gd name="connsiteY45" fmla="*/ 259998 h 1215166"/>
              <a:gd name="connsiteX46" fmla="*/ 313370 w 850723"/>
              <a:gd name="connsiteY46" fmla="*/ 235505 h 1215166"/>
              <a:gd name="connsiteX47" fmla="*/ 321535 w 850723"/>
              <a:gd name="connsiteY47" fmla="*/ 227341 h 1215166"/>
              <a:gd name="connsiteX48" fmla="*/ 329699 w 850723"/>
              <a:gd name="connsiteY48" fmla="*/ 221898 h 1215166"/>
              <a:gd name="connsiteX49" fmla="*/ 337863 w 850723"/>
              <a:gd name="connsiteY49" fmla="*/ 213734 h 1215166"/>
              <a:gd name="connsiteX50" fmla="*/ 346028 w 850723"/>
              <a:gd name="connsiteY50" fmla="*/ 208291 h 1215166"/>
              <a:gd name="connsiteX51" fmla="*/ 354192 w 850723"/>
              <a:gd name="connsiteY51" fmla="*/ 200126 h 1215166"/>
              <a:gd name="connsiteX52" fmla="*/ 362356 w 850723"/>
              <a:gd name="connsiteY52" fmla="*/ 197405 h 1215166"/>
              <a:gd name="connsiteX53" fmla="*/ 370520 w 850723"/>
              <a:gd name="connsiteY53" fmla="*/ 191962 h 1215166"/>
              <a:gd name="connsiteX54" fmla="*/ 378685 w 850723"/>
              <a:gd name="connsiteY54" fmla="*/ 183798 h 1215166"/>
              <a:gd name="connsiteX55" fmla="*/ 405899 w 850723"/>
              <a:gd name="connsiteY55" fmla="*/ 167469 h 1215166"/>
              <a:gd name="connsiteX56" fmla="*/ 414063 w 850723"/>
              <a:gd name="connsiteY56" fmla="*/ 159305 h 1215166"/>
              <a:gd name="connsiteX57" fmla="*/ 422228 w 850723"/>
              <a:gd name="connsiteY57" fmla="*/ 153862 h 1215166"/>
              <a:gd name="connsiteX58" fmla="*/ 433113 w 850723"/>
              <a:gd name="connsiteY58" fmla="*/ 145698 h 1215166"/>
              <a:gd name="connsiteX59" fmla="*/ 449442 w 850723"/>
              <a:gd name="connsiteY59" fmla="*/ 134812 h 1215166"/>
              <a:gd name="connsiteX60" fmla="*/ 457606 w 850723"/>
              <a:gd name="connsiteY60" fmla="*/ 129369 h 1215166"/>
              <a:gd name="connsiteX61" fmla="*/ 465770 w 850723"/>
              <a:gd name="connsiteY61" fmla="*/ 126648 h 1215166"/>
              <a:gd name="connsiteX62" fmla="*/ 484820 w 850723"/>
              <a:gd name="connsiteY62" fmla="*/ 113041 h 1215166"/>
              <a:gd name="connsiteX63" fmla="*/ 492985 w 850723"/>
              <a:gd name="connsiteY63" fmla="*/ 107598 h 1215166"/>
              <a:gd name="connsiteX64" fmla="*/ 512035 w 850723"/>
              <a:gd name="connsiteY64" fmla="*/ 99434 h 1215166"/>
              <a:gd name="connsiteX65" fmla="*/ 531085 w 850723"/>
              <a:gd name="connsiteY65" fmla="*/ 88548 h 1215166"/>
              <a:gd name="connsiteX66" fmla="*/ 547413 w 850723"/>
              <a:gd name="connsiteY66" fmla="*/ 83105 h 1215166"/>
              <a:gd name="connsiteX67" fmla="*/ 563742 w 850723"/>
              <a:gd name="connsiteY67" fmla="*/ 74941 h 1215166"/>
              <a:gd name="connsiteX68" fmla="*/ 571906 w 850723"/>
              <a:gd name="connsiteY68" fmla="*/ 69498 h 1215166"/>
              <a:gd name="connsiteX69" fmla="*/ 588235 w 850723"/>
              <a:gd name="connsiteY69" fmla="*/ 64055 h 1215166"/>
              <a:gd name="connsiteX70" fmla="*/ 607285 w 850723"/>
              <a:gd name="connsiteY70" fmla="*/ 53169 h 1215166"/>
              <a:gd name="connsiteX71" fmla="*/ 615449 w 850723"/>
              <a:gd name="connsiteY71" fmla="*/ 50448 h 1215166"/>
              <a:gd name="connsiteX72" fmla="*/ 631778 w 850723"/>
              <a:gd name="connsiteY72" fmla="*/ 42284 h 1215166"/>
              <a:gd name="connsiteX73" fmla="*/ 639942 w 850723"/>
              <a:gd name="connsiteY73" fmla="*/ 36841 h 1215166"/>
              <a:gd name="connsiteX74" fmla="*/ 650828 w 850723"/>
              <a:gd name="connsiteY74" fmla="*/ 34119 h 1215166"/>
              <a:gd name="connsiteX75" fmla="*/ 658992 w 850723"/>
              <a:gd name="connsiteY75" fmla="*/ 31398 h 1215166"/>
              <a:gd name="connsiteX76" fmla="*/ 678042 w 850723"/>
              <a:gd name="connsiteY76" fmla="*/ 23234 h 1215166"/>
              <a:gd name="connsiteX77" fmla="*/ 686206 w 850723"/>
              <a:gd name="connsiteY77" fmla="*/ 17791 h 1215166"/>
              <a:gd name="connsiteX78" fmla="*/ 697092 w 850723"/>
              <a:gd name="connsiteY78" fmla="*/ 15069 h 1215166"/>
              <a:gd name="connsiteX79" fmla="*/ 713420 w 850723"/>
              <a:gd name="connsiteY79" fmla="*/ 9626 h 1215166"/>
              <a:gd name="connsiteX80" fmla="*/ 721585 w 850723"/>
              <a:gd name="connsiteY80" fmla="*/ 6905 h 1215166"/>
              <a:gd name="connsiteX81" fmla="*/ 729749 w 850723"/>
              <a:gd name="connsiteY81" fmla="*/ 1462 h 1215166"/>
              <a:gd name="connsiteX82" fmla="*/ 727028 w 850723"/>
              <a:gd name="connsiteY82" fmla="*/ 9626 h 1215166"/>
              <a:gd name="connsiteX83" fmla="*/ 718863 w 850723"/>
              <a:gd name="connsiteY83" fmla="*/ 12348 h 1215166"/>
              <a:gd name="connsiteX84" fmla="*/ 707978 w 850723"/>
              <a:gd name="connsiteY84" fmla="*/ 20512 h 1215166"/>
              <a:gd name="connsiteX85" fmla="*/ 691649 w 850723"/>
              <a:gd name="connsiteY85" fmla="*/ 36841 h 1215166"/>
              <a:gd name="connsiteX86" fmla="*/ 707978 w 850723"/>
              <a:gd name="connsiteY86" fmla="*/ 31398 h 1215166"/>
              <a:gd name="connsiteX87" fmla="*/ 718863 w 850723"/>
              <a:gd name="connsiteY87" fmla="*/ 25955 h 1215166"/>
              <a:gd name="connsiteX88" fmla="*/ 735192 w 850723"/>
              <a:gd name="connsiteY88" fmla="*/ 20512 h 1215166"/>
              <a:gd name="connsiteX89" fmla="*/ 756963 w 850723"/>
              <a:gd name="connsiteY89" fmla="*/ 9626 h 1215166"/>
              <a:gd name="connsiteX90" fmla="*/ 751520 w 850723"/>
              <a:gd name="connsiteY90" fmla="*/ 17791 h 1215166"/>
              <a:gd name="connsiteX91" fmla="*/ 735192 w 850723"/>
              <a:gd name="connsiteY91" fmla="*/ 28676 h 1215166"/>
              <a:gd name="connsiteX92" fmla="*/ 724306 w 850723"/>
              <a:gd name="connsiteY92" fmla="*/ 36841 h 1215166"/>
              <a:gd name="connsiteX93" fmla="*/ 707978 w 850723"/>
              <a:gd name="connsiteY93" fmla="*/ 50448 h 1215166"/>
              <a:gd name="connsiteX94" fmla="*/ 702535 w 850723"/>
              <a:gd name="connsiteY94" fmla="*/ 58612 h 1215166"/>
              <a:gd name="connsiteX95" fmla="*/ 699813 w 850723"/>
              <a:gd name="connsiteY95" fmla="*/ 66776 h 1215166"/>
              <a:gd name="connsiteX96" fmla="*/ 713420 w 850723"/>
              <a:gd name="connsiteY96" fmla="*/ 61334 h 1215166"/>
              <a:gd name="connsiteX97" fmla="*/ 729749 w 850723"/>
              <a:gd name="connsiteY97" fmla="*/ 55891 h 1215166"/>
              <a:gd name="connsiteX98" fmla="*/ 751520 w 850723"/>
              <a:gd name="connsiteY98" fmla="*/ 50448 h 1215166"/>
              <a:gd name="connsiteX99" fmla="*/ 767849 w 850723"/>
              <a:gd name="connsiteY99" fmla="*/ 45005 h 1215166"/>
              <a:gd name="connsiteX100" fmla="*/ 776013 w 850723"/>
              <a:gd name="connsiteY100" fmla="*/ 42284 h 1215166"/>
              <a:gd name="connsiteX101" fmla="*/ 762406 w 850723"/>
              <a:gd name="connsiteY101" fmla="*/ 53169 h 1215166"/>
              <a:gd name="connsiteX102" fmla="*/ 737913 w 850723"/>
              <a:gd name="connsiteY102" fmla="*/ 66776 h 1215166"/>
              <a:gd name="connsiteX103" fmla="*/ 710699 w 850723"/>
              <a:gd name="connsiteY103" fmla="*/ 83105 h 1215166"/>
              <a:gd name="connsiteX104" fmla="*/ 702535 w 850723"/>
              <a:gd name="connsiteY104" fmla="*/ 88548 h 1215166"/>
              <a:gd name="connsiteX105" fmla="*/ 724306 w 850723"/>
              <a:gd name="connsiteY105" fmla="*/ 83105 h 1215166"/>
              <a:gd name="connsiteX106" fmla="*/ 735192 w 850723"/>
              <a:gd name="connsiteY106" fmla="*/ 80384 h 1215166"/>
              <a:gd name="connsiteX107" fmla="*/ 751520 w 850723"/>
              <a:gd name="connsiteY107" fmla="*/ 74941 h 1215166"/>
              <a:gd name="connsiteX108" fmla="*/ 759685 w 850723"/>
              <a:gd name="connsiteY108" fmla="*/ 72219 h 1215166"/>
              <a:gd name="connsiteX109" fmla="*/ 770570 w 850723"/>
              <a:gd name="connsiteY109" fmla="*/ 69498 h 1215166"/>
              <a:gd name="connsiteX110" fmla="*/ 778735 w 850723"/>
              <a:gd name="connsiteY110" fmla="*/ 66776 h 1215166"/>
              <a:gd name="connsiteX111" fmla="*/ 800506 w 850723"/>
              <a:gd name="connsiteY111" fmla="*/ 61334 h 1215166"/>
              <a:gd name="connsiteX112" fmla="*/ 792342 w 850723"/>
              <a:gd name="connsiteY112" fmla="*/ 64055 h 1215166"/>
              <a:gd name="connsiteX113" fmla="*/ 786899 w 850723"/>
              <a:gd name="connsiteY113" fmla="*/ 72219 h 1215166"/>
              <a:gd name="connsiteX114" fmla="*/ 754242 w 850723"/>
              <a:gd name="connsiteY114" fmla="*/ 93991 h 1215166"/>
              <a:gd name="connsiteX115" fmla="*/ 746078 w 850723"/>
              <a:gd name="connsiteY115" fmla="*/ 96712 h 1215166"/>
              <a:gd name="connsiteX116" fmla="*/ 729749 w 850723"/>
              <a:gd name="connsiteY116" fmla="*/ 113041 h 1215166"/>
              <a:gd name="connsiteX117" fmla="*/ 721585 w 850723"/>
              <a:gd name="connsiteY117" fmla="*/ 118484 h 1215166"/>
              <a:gd name="connsiteX118" fmla="*/ 732470 w 850723"/>
              <a:gd name="connsiteY118" fmla="*/ 115762 h 1215166"/>
              <a:gd name="connsiteX119" fmla="*/ 751520 w 850723"/>
              <a:gd name="connsiteY119" fmla="*/ 107598 h 1215166"/>
              <a:gd name="connsiteX120" fmla="*/ 759685 w 850723"/>
              <a:gd name="connsiteY120" fmla="*/ 102155 h 1215166"/>
              <a:gd name="connsiteX121" fmla="*/ 773292 w 850723"/>
              <a:gd name="connsiteY121" fmla="*/ 99434 h 1215166"/>
              <a:gd name="connsiteX122" fmla="*/ 781456 w 850723"/>
              <a:gd name="connsiteY122" fmla="*/ 96712 h 1215166"/>
              <a:gd name="connsiteX123" fmla="*/ 800506 w 850723"/>
              <a:gd name="connsiteY123" fmla="*/ 91269 h 1215166"/>
              <a:gd name="connsiteX124" fmla="*/ 846770 w 850723"/>
              <a:gd name="connsiteY124" fmla="*/ 93991 h 1215166"/>
              <a:gd name="connsiteX125" fmla="*/ 835885 w 850723"/>
              <a:gd name="connsiteY125" fmla="*/ 99434 h 1215166"/>
              <a:gd name="connsiteX126" fmla="*/ 827720 w 850723"/>
              <a:gd name="connsiteY126" fmla="*/ 107598 h 1215166"/>
              <a:gd name="connsiteX127" fmla="*/ 811392 w 850723"/>
              <a:gd name="connsiteY127" fmla="*/ 118484 h 1215166"/>
              <a:gd name="connsiteX128" fmla="*/ 792342 w 850723"/>
              <a:gd name="connsiteY128" fmla="*/ 129369 h 1215166"/>
              <a:gd name="connsiteX129" fmla="*/ 781456 w 850723"/>
              <a:gd name="connsiteY129" fmla="*/ 132091 h 1215166"/>
              <a:gd name="connsiteX130" fmla="*/ 770570 w 850723"/>
              <a:gd name="connsiteY130" fmla="*/ 137534 h 1215166"/>
              <a:gd name="connsiteX131" fmla="*/ 762406 w 850723"/>
              <a:gd name="connsiteY131" fmla="*/ 140255 h 1215166"/>
              <a:gd name="connsiteX132" fmla="*/ 740635 w 850723"/>
              <a:gd name="connsiteY132" fmla="*/ 148419 h 1215166"/>
              <a:gd name="connsiteX133" fmla="*/ 716142 w 850723"/>
              <a:gd name="connsiteY133" fmla="*/ 162026 h 1215166"/>
              <a:gd name="connsiteX134" fmla="*/ 699813 w 850723"/>
              <a:gd name="connsiteY134" fmla="*/ 170191 h 1215166"/>
              <a:gd name="connsiteX135" fmla="*/ 680763 w 850723"/>
              <a:gd name="connsiteY135" fmla="*/ 178355 h 1215166"/>
              <a:gd name="connsiteX136" fmla="*/ 672599 w 850723"/>
              <a:gd name="connsiteY136" fmla="*/ 183798 h 1215166"/>
              <a:gd name="connsiteX137" fmla="*/ 664435 w 850723"/>
              <a:gd name="connsiteY137" fmla="*/ 186519 h 1215166"/>
              <a:gd name="connsiteX138" fmla="*/ 653549 w 850723"/>
              <a:gd name="connsiteY138" fmla="*/ 191962 h 1215166"/>
              <a:gd name="connsiteX139" fmla="*/ 637220 w 850723"/>
              <a:gd name="connsiteY139" fmla="*/ 200126 h 1215166"/>
              <a:gd name="connsiteX140" fmla="*/ 629056 w 850723"/>
              <a:gd name="connsiteY140" fmla="*/ 205569 h 1215166"/>
              <a:gd name="connsiteX141" fmla="*/ 620892 w 850723"/>
              <a:gd name="connsiteY141" fmla="*/ 213734 h 1215166"/>
              <a:gd name="connsiteX142" fmla="*/ 612728 w 850723"/>
              <a:gd name="connsiteY142" fmla="*/ 216455 h 1215166"/>
              <a:gd name="connsiteX143" fmla="*/ 604563 w 850723"/>
              <a:gd name="connsiteY143" fmla="*/ 224619 h 1215166"/>
              <a:gd name="connsiteX144" fmla="*/ 585513 w 850723"/>
              <a:gd name="connsiteY144" fmla="*/ 235505 h 1215166"/>
              <a:gd name="connsiteX145" fmla="*/ 566463 w 850723"/>
              <a:gd name="connsiteY145" fmla="*/ 249112 h 1215166"/>
              <a:gd name="connsiteX146" fmla="*/ 561020 w 850723"/>
              <a:gd name="connsiteY146" fmla="*/ 257276 h 1215166"/>
              <a:gd name="connsiteX147" fmla="*/ 541970 w 850723"/>
              <a:gd name="connsiteY147" fmla="*/ 268162 h 1215166"/>
              <a:gd name="connsiteX148" fmla="*/ 501149 w 850723"/>
              <a:gd name="connsiteY148" fmla="*/ 306262 h 1215166"/>
              <a:gd name="connsiteX149" fmla="*/ 484820 w 850723"/>
              <a:gd name="connsiteY149" fmla="*/ 322591 h 1215166"/>
              <a:gd name="connsiteX150" fmla="*/ 476656 w 850723"/>
              <a:gd name="connsiteY150" fmla="*/ 330755 h 1215166"/>
              <a:gd name="connsiteX151" fmla="*/ 446720 w 850723"/>
              <a:gd name="connsiteY151" fmla="*/ 366134 h 1215166"/>
              <a:gd name="connsiteX152" fmla="*/ 430392 w 850723"/>
              <a:gd name="connsiteY152" fmla="*/ 390626 h 1215166"/>
              <a:gd name="connsiteX153" fmla="*/ 405899 w 850723"/>
              <a:gd name="connsiteY153" fmla="*/ 426005 h 1215166"/>
              <a:gd name="connsiteX154" fmla="*/ 395013 w 850723"/>
              <a:gd name="connsiteY154" fmla="*/ 442334 h 1215166"/>
              <a:gd name="connsiteX155" fmla="*/ 389570 w 850723"/>
              <a:gd name="connsiteY155" fmla="*/ 450498 h 1215166"/>
              <a:gd name="connsiteX156" fmla="*/ 381406 w 850723"/>
              <a:gd name="connsiteY156" fmla="*/ 458662 h 1215166"/>
              <a:gd name="connsiteX157" fmla="*/ 370520 w 850723"/>
              <a:gd name="connsiteY157" fmla="*/ 477712 h 1215166"/>
              <a:gd name="connsiteX158" fmla="*/ 367799 w 850723"/>
              <a:gd name="connsiteY158" fmla="*/ 485876 h 1215166"/>
              <a:gd name="connsiteX159" fmla="*/ 362356 w 850723"/>
              <a:gd name="connsiteY159" fmla="*/ 494041 h 1215166"/>
              <a:gd name="connsiteX160" fmla="*/ 354192 w 850723"/>
              <a:gd name="connsiteY160" fmla="*/ 510369 h 1215166"/>
              <a:gd name="connsiteX161" fmla="*/ 343306 w 850723"/>
              <a:gd name="connsiteY161" fmla="*/ 529419 h 1215166"/>
              <a:gd name="connsiteX162" fmla="*/ 335142 w 850723"/>
              <a:gd name="connsiteY162" fmla="*/ 545748 h 1215166"/>
              <a:gd name="connsiteX163" fmla="*/ 324256 w 850723"/>
              <a:gd name="connsiteY163" fmla="*/ 562076 h 1215166"/>
              <a:gd name="connsiteX164" fmla="*/ 316092 w 850723"/>
              <a:gd name="connsiteY164" fmla="*/ 581126 h 1215166"/>
              <a:gd name="connsiteX165" fmla="*/ 305206 w 850723"/>
              <a:gd name="connsiteY165" fmla="*/ 605619 h 1215166"/>
              <a:gd name="connsiteX166" fmla="*/ 302485 w 850723"/>
              <a:gd name="connsiteY166" fmla="*/ 613784 h 1215166"/>
              <a:gd name="connsiteX167" fmla="*/ 297042 w 850723"/>
              <a:gd name="connsiteY167" fmla="*/ 624669 h 1215166"/>
              <a:gd name="connsiteX168" fmla="*/ 286156 w 850723"/>
              <a:gd name="connsiteY168" fmla="*/ 649162 h 1215166"/>
              <a:gd name="connsiteX169" fmla="*/ 283435 w 850723"/>
              <a:gd name="connsiteY169" fmla="*/ 657326 h 1215166"/>
              <a:gd name="connsiteX170" fmla="*/ 277992 w 850723"/>
              <a:gd name="connsiteY170" fmla="*/ 668212 h 1215166"/>
              <a:gd name="connsiteX171" fmla="*/ 275270 w 850723"/>
              <a:gd name="connsiteY171" fmla="*/ 679098 h 1215166"/>
              <a:gd name="connsiteX172" fmla="*/ 269828 w 850723"/>
              <a:gd name="connsiteY172" fmla="*/ 687262 h 1215166"/>
              <a:gd name="connsiteX173" fmla="*/ 261663 w 850723"/>
              <a:gd name="connsiteY173" fmla="*/ 703591 h 1215166"/>
              <a:gd name="connsiteX174" fmla="*/ 256220 w 850723"/>
              <a:gd name="connsiteY174" fmla="*/ 719919 h 1215166"/>
              <a:gd name="connsiteX175" fmla="*/ 245335 w 850723"/>
              <a:gd name="connsiteY175" fmla="*/ 741691 h 1215166"/>
              <a:gd name="connsiteX176" fmla="*/ 234449 w 850723"/>
              <a:gd name="connsiteY176" fmla="*/ 768905 h 1215166"/>
              <a:gd name="connsiteX177" fmla="*/ 231728 w 850723"/>
              <a:gd name="connsiteY177" fmla="*/ 779791 h 1215166"/>
              <a:gd name="connsiteX178" fmla="*/ 226285 w 850723"/>
              <a:gd name="connsiteY178" fmla="*/ 790676 h 1215166"/>
              <a:gd name="connsiteX179" fmla="*/ 223563 w 850723"/>
              <a:gd name="connsiteY179" fmla="*/ 807005 h 1215166"/>
              <a:gd name="connsiteX180" fmla="*/ 218120 w 850723"/>
              <a:gd name="connsiteY180" fmla="*/ 842384 h 1215166"/>
              <a:gd name="connsiteX181" fmla="*/ 215399 w 850723"/>
              <a:gd name="connsiteY181" fmla="*/ 853269 h 1215166"/>
              <a:gd name="connsiteX182" fmla="*/ 212678 w 850723"/>
              <a:gd name="connsiteY182" fmla="*/ 875041 h 1215166"/>
              <a:gd name="connsiteX183" fmla="*/ 207235 w 850723"/>
              <a:gd name="connsiteY183" fmla="*/ 894091 h 1215166"/>
              <a:gd name="connsiteX184" fmla="*/ 204513 w 850723"/>
              <a:gd name="connsiteY184" fmla="*/ 907698 h 1215166"/>
              <a:gd name="connsiteX185" fmla="*/ 201792 w 850723"/>
              <a:gd name="connsiteY185" fmla="*/ 932191 h 1215166"/>
              <a:gd name="connsiteX186" fmla="*/ 199070 w 850723"/>
              <a:gd name="connsiteY186" fmla="*/ 945798 h 1215166"/>
              <a:gd name="connsiteX187" fmla="*/ 196349 w 850723"/>
              <a:gd name="connsiteY187" fmla="*/ 962126 h 1215166"/>
              <a:gd name="connsiteX188" fmla="*/ 193628 w 850723"/>
              <a:gd name="connsiteY188" fmla="*/ 1002948 h 1215166"/>
              <a:gd name="connsiteX189" fmla="*/ 188185 w 850723"/>
              <a:gd name="connsiteY189" fmla="*/ 1043769 h 1215166"/>
              <a:gd name="connsiteX190" fmla="*/ 185463 w 850723"/>
              <a:gd name="connsiteY190" fmla="*/ 1081869 h 1215166"/>
              <a:gd name="connsiteX191" fmla="*/ 182742 w 850723"/>
              <a:gd name="connsiteY191" fmla="*/ 1163512 h 1215166"/>
              <a:gd name="connsiteX192" fmla="*/ 177299 w 850723"/>
              <a:gd name="connsiteY192" fmla="*/ 1185284 h 1215166"/>
              <a:gd name="connsiteX193" fmla="*/ 174578 w 850723"/>
              <a:gd name="connsiteY193" fmla="*/ 1196169 h 1215166"/>
              <a:gd name="connsiteX194" fmla="*/ 152806 w 850723"/>
              <a:gd name="connsiteY194" fmla="*/ 1198891 h 1215166"/>
              <a:gd name="connsiteX195" fmla="*/ 57556 w 850723"/>
              <a:gd name="connsiteY195" fmla="*/ 1198891 h 1215166"/>
              <a:gd name="connsiteX196" fmla="*/ 43949 w 850723"/>
              <a:gd name="connsiteY196" fmla="*/ 1201612 h 1215166"/>
              <a:gd name="connsiteX197" fmla="*/ 22178 w 850723"/>
              <a:gd name="connsiteY197" fmla="*/ 1204334 h 1215166"/>
              <a:gd name="connsiteX198" fmla="*/ 406 w 850723"/>
              <a:gd name="connsiteY198" fmla="*/ 1201612 h 1215166"/>
              <a:gd name="connsiteX199" fmla="*/ 8570 w 850723"/>
              <a:gd name="connsiteY199" fmla="*/ 1185284 h 1215166"/>
              <a:gd name="connsiteX0" fmla="*/ 8570 w 850723"/>
              <a:gd name="connsiteY0" fmla="*/ 1185284 h 1215166"/>
              <a:gd name="connsiteX1" fmla="*/ 14013 w 850723"/>
              <a:gd name="connsiteY1" fmla="*/ 1119969 h 1215166"/>
              <a:gd name="connsiteX2" fmla="*/ 16735 w 850723"/>
              <a:gd name="connsiteY2" fmla="*/ 1103641 h 1215166"/>
              <a:gd name="connsiteX3" fmla="*/ 19456 w 850723"/>
              <a:gd name="connsiteY3" fmla="*/ 1076426 h 1215166"/>
              <a:gd name="connsiteX4" fmla="*/ 24899 w 850723"/>
              <a:gd name="connsiteY4" fmla="*/ 1049212 h 1215166"/>
              <a:gd name="connsiteX5" fmla="*/ 27620 w 850723"/>
              <a:gd name="connsiteY5" fmla="*/ 1013834 h 1215166"/>
              <a:gd name="connsiteX6" fmla="*/ 30342 w 850723"/>
              <a:gd name="connsiteY6" fmla="*/ 992062 h 1215166"/>
              <a:gd name="connsiteX7" fmla="*/ 35785 w 850723"/>
              <a:gd name="connsiteY7" fmla="*/ 896812 h 1215166"/>
              <a:gd name="connsiteX8" fmla="*/ 38506 w 850723"/>
              <a:gd name="connsiteY8" fmla="*/ 883205 h 1215166"/>
              <a:gd name="connsiteX9" fmla="*/ 41228 w 850723"/>
              <a:gd name="connsiteY9" fmla="*/ 847826 h 1215166"/>
              <a:gd name="connsiteX10" fmla="*/ 43949 w 850723"/>
              <a:gd name="connsiteY10" fmla="*/ 836941 h 1215166"/>
              <a:gd name="connsiteX11" fmla="*/ 49392 w 850723"/>
              <a:gd name="connsiteY11" fmla="*/ 807005 h 1215166"/>
              <a:gd name="connsiteX12" fmla="*/ 54835 w 850723"/>
              <a:gd name="connsiteY12" fmla="*/ 785234 h 1215166"/>
              <a:gd name="connsiteX13" fmla="*/ 62999 w 850723"/>
              <a:gd name="connsiteY13" fmla="*/ 747134 h 1215166"/>
              <a:gd name="connsiteX14" fmla="*/ 65720 w 850723"/>
              <a:gd name="connsiteY14" fmla="*/ 736248 h 1215166"/>
              <a:gd name="connsiteX15" fmla="*/ 73885 w 850723"/>
              <a:gd name="connsiteY15" fmla="*/ 719919 h 1215166"/>
              <a:gd name="connsiteX16" fmla="*/ 79328 w 850723"/>
              <a:gd name="connsiteY16" fmla="*/ 692705 h 1215166"/>
              <a:gd name="connsiteX17" fmla="*/ 90213 w 850723"/>
              <a:gd name="connsiteY17" fmla="*/ 654605 h 1215166"/>
              <a:gd name="connsiteX18" fmla="*/ 95656 w 850723"/>
              <a:gd name="connsiteY18" fmla="*/ 627391 h 1215166"/>
              <a:gd name="connsiteX19" fmla="*/ 98378 w 850723"/>
              <a:gd name="connsiteY19" fmla="*/ 619226 h 1215166"/>
              <a:gd name="connsiteX20" fmla="*/ 106542 w 850723"/>
              <a:gd name="connsiteY20" fmla="*/ 602898 h 1215166"/>
              <a:gd name="connsiteX21" fmla="*/ 109263 w 850723"/>
              <a:gd name="connsiteY21" fmla="*/ 592012 h 1215166"/>
              <a:gd name="connsiteX22" fmla="*/ 114706 w 850723"/>
              <a:gd name="connsiteY22" fmla="*/ 575684 h 1215166"/>
              <a:gd name="connsiteX23" fmla="*/ 120149 w 850723"/>
              <a:gd name="connsiteY23" fmla="*/ 556634 h 1215166"/>
              <a:gd name="connsiteX24" fmla="*/ 125592 w 850723"/>
              <a:gd name="connsiteY24" fmla="*/ 548469 h 1215166"/>
              <a:gd name="connsiteX25" fmla="*/ 131035 w 850723"/>
              <a:gd name="connsiteY25" fmla="*/ 521255 h 1215166"/>
              <a:gd name="connsiteX26" fmla="*/ 136478 w 850723"/>
              <a:gd name="connsiteY26" fmla="*/ 504926 h 1215166"/>
              <a:gd name="connsiteX27" fmla="*/ 141920 w 850723"/>
              <a:gd name="connsiteY27" fmla="*/ 494041 h 1215166"/>
              <a:gd name="connsiteX28" fmla="*/ 147363 w 850723"/>
              <a:gd name="connsiteY28" fmla="*/ 477712 h 1215166"/>
              <a:gd name="connsiteX29" fmla="*/ 158249 w 850723"/>
              <a:gd name="connsiteY29" fmla="*/ 453219 h 1215166"/>
              <a:gd name="connsiteX30" fmla="*/ 171856 w 850723"/>
              <a:gd name="connsiteY30" fmla="*/ 428726 h 1215166"/>
              <a:gd name="connsiteX31" fmla="*/ 177299 w 850723"/>
              <a:gd name="connsiteY31" fmla="*/ 420562 h 1215166"/>
              <a:gd name="connsiteX32" fmla="*/ 182742 w 850723"/>
              <a:gd name="connsiteY32" fmla="*/ 404234 h 1215166"/>
              <a:gd name="connsiteX33" fmla="*/ 201792 w 850723"/>
              <a:gd name="connsiteY33" fmla="*/ 377019 h 1215166"/>
              <a:gd name="connsiteX34" fmla="*/ 207235 w 850723"/>
              <a:gd name="connsiteY34" fmla="*/ 366134 h 1215166"/>
              <a:gd name="connsiteX35" fmla="*/ 215399 w 850723"/>
              <a:gd name="connsiteY35" fmla="*/ 357969 h 1215166"/>
              <a:gd name="connsiteX36" fmla="*/ 220842 w 850723"/>
              <a:gd name="connsiteY36" fmla="*/ 349805 h 1215166"/>
              <a:gd name="connsiteX37" fmla="*/ 229006 w 850723"/>
              <a:gd name="connsiteY37" fmla="*/ 341641 h 1215166"/>
              <a:gd name="connsiteX38" fmla="*/ 239892 w 850723"/>
              <a:gd name="connsiteY38" fmla="*/ 325312 h 1215166"/>
              <a:gd name="connsiteX39" fmla="*/ 245335 w 850723"/>
              <a:gd name="connsiteY39" fmla="*/ 317148 h 1215166"/>
              <a:gd name="connsiteX40" fmla="*/ 253499 w 850723"/>
              <a:gd name="connsiteY40" fmla="*/ 308984 h 1215166"/>
              <a:gd name="connsiteX41" fmla="*/ 264385 w 850723"/>
              <a:gd name="connsiteY41" fmla="*/ 292655 h 1215166"/>
              <a:gd name="connsiteX42" fmla="*/ 269828 w 850723"/>
              <a:gd name="connsiteY42" fmla="*/ 284491 h 1215166"/>
              <a:gd name="connsiteX43" fmla="*/ 275270 w 850723"/>
              <a:gd name="connsiteY43" fmla="*/ 276326 h 1215166"/>
              <a:gd name="connsiteX44" fmla="*/ 283435 w 850723"/>
              <a:gd name="connsiteY44" fmla="*/ 265441 h 1215166"/>
              <a:gd name="connsiteX45" fmla="*/ 291599 w 850723"/>
              <a:gd name="connsiteY45" fmla="*/ 259998 h 1215166"/>
              <a:gd name="connsiteX46" fmla="*/ 313370 w 850723"/>
              <a:gd name="connsiteY46" fmla="*/ 235505 h 1215166"/>
              <a:gd name="connsiteX47" fmla="*/ 321535 w 850723"/>
              <a:gd name="connsiteY47" fmla="*/ 227341 h 1215166"/>
              <a:gd name="connsiteX48" fmla="*/ 329699 w 850723"/>
              <a:gd name="connsiteY48" fmla="*/ 221898 h 1215166"/>
              <a:gd name="connsiteX49" fmla="*/ 337863 w 850723"/>
              <a:gd name="connsiteY49" fmla="*/ 213734 h 1215166"/>
              <a:gd name="connsiteX50" fmla="*/ 346028 w 850723"/>
              <a:gd name="connsiteY50" fmla="*/ 208291 h 1215166"/>
              <a:gd name="connsiteX51" fmla="*/ 354192 w 850723"/>
              <a:gd name="connsiteY51" fmla="*/ 200126 h 1215166"/>
              <a:gd name="connsiteX52" fmla="*/ 362356 w 850723"/>
              <a:gd name="connsiteY52" fmla="*/ 197405 h 1215166"/>
              <a:gd name="connsiteX53" fmla="*/ 370520 w 850723"/>
              <a:gd name="connsiteY53" fmla="*/ 191962 h 1215166"/>
              <a:gd name="connsiteX54" fmla="*/ 378685 w 850723"/>
              <a:gd name="connsiteY54" fmla="*/ 183798 h 1215166"/>
              <a:gd name="connsiteX55" fmla="*/ 405899 w 850723"/>
              <a:gd name="connsiteY55" fmla="*/ 167469 h 1215166"/>
              <a:gd name="connsiteX56" fmla="*/ 414063 w 850723"/>
              <a:gd name="connsiteY56" fmla="*/ 159305 h 1215166"/>
              <a:gd name="connsiteX57" fmla="*/ 422228 w 850723"/>
              <a:gd name="connsiteY57" fmla="*/ 153862 h 1215166"/>
              <a:gd name="connsiteX58" fmla="*/ 433113 w 850723"/>
              <a:gd name="connsiteY58" fmla="*/ 145698 h 1215166"/>
              <a:gd name="connsiteX59" fmla="*/ 449442 w 850723"/>
              <a:gd name="connsiteY59" fmla="*/ 134812 h 1215166"/>
              <a:gd name="connsiteX60" fmla="*/ 457606 w 850723"/>
              <a:gd name="connsiteY60" fmla="*/ 129369 h 1215166"/>
              <a:gd name="connsiteX61" fmla="*/ 465770 w 850723"/>
              <a:gd name="connsiteY61" fmla="*/ 126648 h 1215166"/>
              <a:gd name="connsiteX62" fmla="*/ 484820 w 850723"/>
              <a:gd name="connsiteY62" fmla="*/ 113041 h 1215166"/>
              <a:gd name="connsiteX63" fmla="*/ 492985 w 850723"/>
              <a:gd name="connsiteY63" fmla="*/ 107598 h 1215166"/>
              <a:gd name="connsiteX64" fmla="*/ 512035 w 850723"/>
              <a:gd name="connsiteY64" fmla="*/ 99434 h 1215166"/>
              <a:gd name="connsiteX65" fmla="*/ 531085 w 850723"/>
              <a:gd name="connsiteY65" fmla="*/ 88548 h 1215166"/>
              <a:gd name="connsiteX66" fmla="*/ 547413 w 850723"/>
              <a:gd name="connsiteY66" fmla="*/ 83105 h 1215166"/>
              <a:gd name="connsiteX67" fmla="*/ 563742 w 850723"/>
              <a:gd name="connsiteY67" fmla="*/ 74941 h 1215166"/>
              <a:gd name="connsiteX68" fmla="*/ 571906 w 850723"/>
              <a:gd name="connsiteY68" fmla="*/ 69498 h 1215166"/>
              <a:gd name="connsiteX69" fmla="*/ 588235 w 850723"/>
              <a:gd name="connsiteY69" fmla="*/ 64055 h 1215166"/>
              <a:gd name="connsiteX70" fmla="*/ 607285 w 850723"/>
              <a:gd name="connsiteY70" fmla="*/ 53169 h 1215166"/>
              <a:gd name="connsiteX71" fmla="*/ 615449 w 850723"/>
              <a:gd name="connsiteY71" fmla="*/ 50448 h 1215166"/>
              <a:gd name="connsiteX72" fmla="*/ 631778 w 850723"/>
              <a:gd name="connsiteY72" fmla="*/ 42284 h 1215166"/>
              <a:gd name="connsiteX73" fmla="*/ 639942 w 850723"/>
              <a:gd name="connsiteY73" fmla="*/ 36841 h 1215166"/>
              <a:gd name="connsiteX74" fmla="*/ 650828 w 850723"/>
              <a:gd name="connsiteY74" fmla="*/ 34119 h 1215166"/>
              <a:gd name="connsiteX75" fmla="*/ 658992 w 850723"/>
              <a:gd name="connsiteY75" fmla="*/ 31398 h 1215166"/>
              <a:gd name="connsiteX76" fmla="*/ 678042 w 850723"/>
              <a:gd name="connsiteY76" fmla="*/ 23234 h 1215166"/>
              <a:gd name="connsiteX77" fmla="*/ 686206 w 850723"/>
              <a:gd name="connsiteY77" fmla="*/ 17791 h 1215166"/>
              <a:gd name="connsiteX78" fmla="*/ 697092 w 850723"/>
              <a:gd name="connsiteY78" fmla="*/ 15069 h 1215166"/>
              <a:gd name="connsiteX79" fmla="*/ 713420 w 850723"/>
              <a:gd name="connsiteY79" fmla="*/ 9626 h 1215166"/>
              <a:gd name="connsiteX80" fmla="*/ 721585 w 850723"/>
              <a:gd name="connsiteY80" fmla="*/ 6905 h 1215166"/>
              <a:gd name="connsiteX81" fmla="*/ 729749 w 850723"/>
              <a:gd name="connsiteY81" fmla="*/ 1462 h 1215166"/>
              <a:gd name="connsiteX82" fmla="*/ 727028 w 850723"/>
              <a:gd name="connsiteY82" fmla="*/ 9626 h 1215166"/>
              <a:gd name="connsiteX83" fmla="*/ 718863 w 850723"/>
              <a:gd name="connsiteY83" fmla="*/ 12348 h 1215166"/>
              <a:gd name="connsiteX84" fmla="*/ 707978 w 850723"/>
              <a:gd name="connsiteY84" fmla="*/ 20512 h 1215166"/>
              <a:gd name="connsiteX85" fmla="*/ 691649 w 850723"/>
              <a:gd name="connsiteY85" fmla="*/ 36841 h 1215166"/>
              <a:gd name="connsiteX86" fmla="*/ 707978 w 850723"/>
              <a:gd name="connsiteY86" fmla="*/ 31398 h 1215166"/>
              <a:gd name="connsiteX87" fmla="*/ 718863 w 850723"/>
              <a:gd name="connsiteY87" fmla="*/ 25955 h 1215166"/>
              <a:gd name="connsiteX88" fmla="*/ 735192 w 850723"/>
              <a:gd name="connsiteY88" fmla="*/ 20512 h 1215166"/>
              <a:gd name="connsiteX89" fmla="*/ 756963 w 850723"/>
              <a:gd name="connsiteY89" fmla="*/ 9626 h 1215166"/>
              <a:gd name="connsiteX90" fmla="*/ 751520 w 850723"/>
              <a:gd name="connsiteY90" fmla="*/ 17791 h 1215166"/>
              <a:gd name="connsiteX91" fmla="*/ 735192 w 850723"/>
              <a:gd name="connsiteY91" fmla="*/ 28676 h 1215166"/>
              <a:gd name="connsiteX92" fmla="*/ 724306 w 850723"/>
              <a:gd name="connsiteY92" fmla="*/ 36841 h 1215166"/>
              <a:gd name="connsiteX93" fmla="*/ 707978 w 850723"/>
              <a:gd name="connsiteY93" fmla="*/ 50448 h 1215166"/>
              <a:gd name="connsiteX94" fmla="*/ 702535 w 850723"/>
              <a:gd name="connsiteY94" fmla="*/ 58612 h 1215166"/>
              <a:gd name="connsiteX95" fmla="*/ 699813 w 850723"/>
              <a:gd name="connsiteY95" fmla="*/ 66776 h 1215166"/>
              <a:gd name="connsiteX96" fmla="*/ 713420 w 850723"/>
              <a:gd name="connsiteY96" fmla="*/ 61334 h 1215166"/>
              <a:gd name="connsiteX97" fmla="*/ 729749 w 850723"/>
              <a:gd name="connsiteY97" fmla="*/ 55891 h 1215166"/>
              <a:gd name="connsiteX98" fmla="*/ 751520 w 850723"/>
              <a:gd name="connsiteY98" fmla="*/ 50448 h 1215166"/>
              <a:gd name="connsiteX99" fmla="*/ 767849 w 850723"/>
              <a:gd name="connsiteY99" fmla="*/ 45005 h 1215166"/>
              <a:gd name="connsiteX100" fmla="*/ 776013 w 850723"/>
              <a:gd name="connsiteY100" fmla="*/ 42284 h 1215166"/>
              <a:gd name="connsiteX101" fmla="*/ 762406 w 850723"/>
              <a:gd name="connsiteY101" fmla="*/ 53169 h 1215166"/>
              <a:gd name="connsiteX102" fmla="*/ 737913 w 850723"/>
              <a:gd name="connsiteY102" fmla="*/ 66776 h 1215166"/>
              <a:gd name="connsiteX103" fmla="*/ 710699 w 850723"/>
              <a:gd name="connsiteY103" fmla="*/ 83105 h 1215166"/>
              <a:gd name="connsiteX104" fmla="*/ 702535 w 850723"/>
              <a:gd name="connsiteY104" fmla="*/ 88548 h 1215166"/>
              <a:gd name="connsiteX105" fmla="*/ 724306 w 850723"/>
              <a:gd name="connsiteY105" fmla="*/ 83105 h 1215166"/>
              <a:gd name="connsiteX106" fmla="*/ 735192 w 850723"/>
              <a:gd name="connsiteY106" fmla="*/ 80384 h 1215166"/>
              <a:gd name="connsiteX107" fmla="*/ 751520 w 850723"/>
              <a:gd name="connsiteY107" fmla="*/ 74941 h 1215166"/>
              <a:gd name="connsiteX108" fmla="*/ 759685 w 850723"/>
              <a:gd name="connsiteY108" fmla="*/ 72219 h 1215166"/>
              <a:gd name="connsiteX109" fmla="*/ 770570 w 850723"/>
              <a:gd name="connsiteY109" fmla="*/ 69498 h 1215166"/>
              <a:gd name="connsiteX110" fmla="*/ 778735 w 850723"/>
              <a:gd name="connsiteY110" fmla="*/ 66776 h 1215166"/>
              <a:gd name="connsiteX111" fmla="*/ 800506 w 850723"/>
              <a:gd name="connsiteY111" fmla="*/ 61334 h 1215166"/>
              <a:gd name="connsiteX112" fmla="*/ 792342 w 850723"/>
              <a:gd name="connsiteY112" fmla="*/ 64055 h 1215166"/>
              <a:gd name="connsiteX113" fmla="*/ 786899 w 850723"/>
              <a:gd name="connsiteY113" fmla="*/ 72219 h 1215166"/>
              <a:gd name="connsiteX114" fmla="*/ 754242 w 850723"/>
              <a:gd name="connsiteY114" fmla="*/ 93991 h 1215166"/>
              <a:gd name="connsiteX115" fmla="*/ 746078 w 850723"/>
              <a:gd name="connsiteY115" fmla="*/ 96712 h 1215166"/>
              <a:gd name="connsiteX116" fmla="*/ 729749 w 850723"/>
              <a:gd name="connsiteY116" fmla="*/ 113041 h 1215166"/>
              <a:gd name="connsiteX117" fmla="*/ 721585 w 850723"/>
              <a:gd name="connsiteY117" fmla="*/ 118484 h 1215166"/>
              <a:gd name="connsiteX118" fmla="*/ 732470 w 850723"/>
              <a:gd name="connsiteY118" fmla="*/ 115762 h 1215166"/>
              <a:gd name="connsiteX119" fmla="*/ 751520 w 850723"/>
              <a:gd name="connsiteY119" fmla="*/ 107598 h 1215166"/>
              <a:gd name="connsiteX120" fmla="*/ 759685 w 850723"/>
              <a:gd name="connsiteY120" fmla="*/ 102155 h 1215166"/>
              <a:gd name="connsiteX121" fmla="*/ 773292 w 850723"/>
              <a:gd name="connsiteY121" fmla="*/ 99434 h 1215166"/>
              <a:gd name="connsiteX122" fmla="*/ 781456 w 850723"/>
              <a:gd name="connsiteY122" fmla="*/ 96712 h 1215166"/>
              <a:gd name="connsiteX123" fmla="*/ 800506 w 850723"/>
              <a:gd name="connsiteY123" fmla="*/ 91269 h 1215166"/>
              <a:gd name="connsiteX124" fmla="*/ 846770 w 850723"/>
              <a:gd name="connsiteY124" fmla="*/ 93991 h 1215166"/>
              <a:gd name="connsiteX125" fmla="*/ 835885 w 850723"/>
              <a:gd name="connsiteY125" fmla="*/ 99434 h 1215166"/>
              <a:gd name="connsiteX126" fmla="*/ 827720 w 850723"/>
              <a:gd name="connsiteY126" fmla="*/ 107598 h 1215166"/>
              <a:gd name="connsiteX127" fmla="*/ 811392 w 850723"/>
              <a:gd name="connsiteY127" fmla="*/ 118484 h 1215166"/>
              <a:gd name="connsiteX128" fmla="*/ 792342 w 850723"/>
              <a:gd name="connsiteY128" fmla="*/ 129369 h 1215166"/>
              <a:gd name="connsiteX129" fmla="*/ 781456 w 850723"/>
              <a:gd name="connsiteY129" fmla="*/ 132091 h 1215166"/>
              <a:gd name="connsiteX130" fmla="*/ 770570 w 850723"/>
              <a:gd name="connsiteY130" fmla="*/ 137534 h 1215166"/>
              <a:gd name="connsiteX131" fmla="*/ 762406 w 850723"/>
              <a:gd name="connsiteY131" fmla="*/ 140255 h 1215166"/>
              <a:gd name="connsiteX132" fmla="*/ 740635 w 850723"/>
              <a:gd name="connsiteY132" fmla="*/ 148419 h 1215166"/>
              <a:gd name="connsiteX133" fmla="*/ 716142 w 850723"/>
              <a:gd name="connsiteY133" fmla="*/ 162026 h 1215166"/>
              <a:gd name="connsiteX134" fmla="*/ 699813 w 850723"/>
              <a:gd name="connsiteY134" fmla="*/ 170191 h 1215166"/>
              <a:gd name="connsiteX135" fmla="*/ 680763 w 850723"/>
              <a:gd name="connsiteY135" fmla="*/ 178355 h 1215166"/>
              <a:gd name="connsiteX136" fmla="*/ 672599 w 850723"/>
              <a:gd name="connsiteY136" fmla="*/ 183798 h 1215166"/>
              <a:gd name="connsiteX137" fmla="*/ 664435 w 850723"/>
              <a:gd name="connsiteY137" fmla="*/ 186519 h 1215166"/>
              <a:gd name="connsiteX138" fmla="*/ 653549 w 850723"/>
              <a:gd name="connsiteY138" fmla="*/ 191962 h 1215166"/>
              <a:gd name="connsiteX139" fmla="*/ 637220 w 850723"/>
              <a:gd name="connsiteY139" fmla="*/ 200126 h 1215166"/>
              <a:gd name="connsiteX140" fmla="*/ 629056 w 850723"/>
              <a:gd name="connsiteY140" fmla="*/ 205569 h 1215166"/>
              <a:gd name="connsiteX141" fmla="*/ 620892 w 850723"/>
              <a:gd name="connsiteY141" fmla="*/ 213734 h 1215166"/>
              <a:gd name="connsiteX142" fmla="*/ 612728 w 850723"/>
              <a:gd name="connsiteY142" fmla="*/ 216455 h 1215166"/>
              <a:gd name="connsiteX143" fmla="*/ 604563 w 850723"/>
              <a:gd name="connsiteY143" fmla="*/ 224619 h 1215166"/>
              <a:gd name="connsiteX144" fmla="*/ 585513 w 850723"/>
              <a:gd name="connsiteY144" fmla="*/ 235505 h 1215166"/>
              <a:gd name="connsiteX145" fmla="*/ 566463 w 850723"/>
              <a:gd name="connsiteY145" fmla="*/ 249112 h 1215166"/>
              <a:gd name="connsiteX146" fmla="*/ 561020 w 850723"/>
              <a:gd name="connsiteY146" fmla="*/ 257276 h 1215166"/>
              <a:gd name="connsiteX147" fmla="*/ 541970 w 850723"/>
              <a:gd name="connsiteY147" fmla="*/ 268162 h 1215166"/>
              <a:gd name="connsiteX148" fmla="*/ 501149 w 850723"/>
              <a:gd name="connsiteY148" fmla="*/ 306262 h 1215166"/>
              <a:gd name="connsiteX149" fmla="*/ 484820 w 850723"/>
              <a:gd name="connsiteY149" fmla="*/ 322591 h 1215166"/>
              <a:gd name="connsiteX150" fmla="*/ 476656 w 850723"/>
              <a:gd name="connsiteY150" fmla="*/ 330755 h 1215166"/>
              <a:gd name="connsiteX151" fmla="*/ 446720 w 850723"/>
              <a:gd name="connsiteY151" fmla="*/ 366134 h 1215166"/>
              <a:gd name="connsiteX152" fmla="*/ 430392 w 850723"/>
              <a:gd name="connsiteY152" fmla="*/ 390626 h 1215166"/>
              <a:gd name="connsiteX153" fmla="*/ 405899 w 850723"/>
              <a:gd name="connsiteY153" fmla="*/ 426005 h 1215166"/>
              <a:gd name="connsiteX154" fmla="*/ 395013 w 850723"/>
              <a:gd name="connsiteY154" fmla="*/ 442334 h 1215166"/>
              <a:gd name="connsiteX155" fmla="*/ 381406 w 850723"/>
              <a:gd name="connsiteY155" fmla="*/ 458662 h 1215166"/>
              <a:gd name="connsiteX156" fmla="*/ 370520 w 850723"/>
              <a:gd name="connsiteY156" fmla="*/ 477712 h 1215166"/>
              <a:gd name="connsiteX157" fmla="*/ 367799 w 850723"/>
              <a:gd name="connsiteY157" fmla="*/ 485876 h 1215166"/>
              <a:gd name="connsiteX158" fmla="*/ 362356 w 850723"/>
              <a:gd name="connsiteY158" fmla="*/ 494041 h 1215166"/>
              <a:gd name="connsiteX159" fmla="*/ 354192 w 850723"/>
              <a:gd name="connsiteY159" fmla="*/ 510369 h 1215166"/>
              <a:gd name="connsiteX160" fmla="*/ 343306 w 850723"/>
              <a:gd name="connsiteY160" fmla="*/ 529419 h 1215166"/>
              <a:gd name="connsiteX161" fmla="*/ 335142 w 850723"/>
              <a:gd name="connsiteY161" fmla="*/ 545748 h 1215166"/>
              <a:gd name="connsiteX162" fmla="*/ 324256 w 850723"/>
              <a:gd name="connsiteY162" fmla="*/ 562076 h 1215166"/>
              <a:gd name="connsiteX163" fmla="*/ 316092 w 850723"/>
              <a:gd name="connsiteY163" fmla="*/ 581126 h 1215166"/>
              <a:gd name="connsiteX164" fmla="*/ 305206 w 850723"/>
              <a:gd name="connsiteY164" fmla="*/ 605619 h 1215166"/>
              <a:gd name="connsiteX165" fmla="*/ 302485 w 850723"/>
              <a:gd name="connsiteY165" fmla="*/ 613784 h 1215166"/>
              <a:gd name="connsiteX166" fmla="*/ 297042 w 850723"/>
              <a:gd name="connsiteY166" fmla="*/ 624669 h 1215166"/>
              <a:gd name="connsiteX167" fmla="*/ 286156 w 850723"/>
              <a:gd name="connsiteY167" fmla="*/ 649162 h 1215166"/>
              <a:gd name="connsiteX168" fmla="*/ 283435 w 850723"/>
              <a:gd name="connsiteY168" fmla="*/ 657326 h 1215166"/>
              <a:gd name="connsiteX169" fmla="*/ 277992 w 850723"/>
              <a:gd name="connsiteY169" fmla="*/ 668212 h 1215166"/>
              <a:gd name="connsiteX170" fmla="*/ 275270 w 850723"/>
              <a:gd name="connsiteY170" fmla="*/ 679098 h 1215166"/>
              <a:gd name="connsiteX171" fmla="*/ 269828 w 850723"/>
              <a:gd name="connsiteY171" fmla="*/ 687262 h 1215166"/>
              <a:gd name="connsiteX172" fmla="*/ 261663 w 850723"/>
              <a:gd name="connsiteY172" fmla="*/ 703591 h 1215166"/>
              <a:gd name="connsiteX173" fmla="*/ 256220 w 850723"/>
              <a:gd name="connsiteY173" fmla="*/ 719919 h 1215166"/>
              <a:gd name="connsiteX174" fmla="*/ 245335 w 850723"/>
              <a:gd name="connsiteY174" fmla="*/ 741691 h 1215166"/>
              <a:gd name="connsiteX175" fmla="*/ 234449 w 850723"/>
              <a:gd name="connsiteY175" fmla="*/ 768905 h 1215166"/>
              <a:gd name="connsiteX176" fmla="*/ 231728 w 850723"/>
              <a:gd name="connsiteY176" fmla="*/ 779791 h 1215166"/>
              <a:gd name="connsiteX177" fmla="*/ 226285 w 850723"/>
              <a:gd name="connsiteY177" fmla="*/ 790676 h 1215166"/>
              <a:gd name="connsiteX178" fmla="*/ 223563 w 850723"/>
              <a:gd name="connsiteY178" fmla="*/ 807005 h 1215166"/>
              <a:gd name="connsiteX179" fmla="*/ 218120 w 850723"/>
              <a:gd name="connsiteY179" fmla="*/ 842384 h 1215166"/>
              <a:gd name="connsiteX180" fmla="*/ 215399 w 850723"/>
              <a:gd name="connsiteY180" fmla="*/ 853269 h 1215166"/>
              <a:gd name="connsiteX181" fmla="*/ 212678 w 850723"/>
              <a:gd name="connsiteY181" fmla="*/ 875041 h 1215166"/>
              <a:gd name="connsiteX182" fmla="*/ 207235 w 850723"/>
              <a:gd name="connsiteY182" fmla="*/ 894091 h 1215166"/>
              <a:gd name="connsiteX183" fmla="*/ 204513 w 850723"/>
              <a:gd name="connsiteY183" fmla="*/ 907698 h 1215166"/>
              <a:gd name="connsiteX184" fmla="*/ 201792 w 850723"/>
              <a:gd name="connsiteY184" fmla="*/ 932191 h 1215166"/>
              <a:gd name="connsiteX185" fmla="*/ 199070 w 850723"/>
              <a:gd name="connsiteY185" fmla="*/ 945798 h 1215166"/>
              <a:gd name="connsiteX186" fmla="*/ 196349 w 850723"/>
              <a:gd name="connsiteY186" fmla="*/ 962126 h 1215166"/>
              <a:gd name="connsiteX187" fmla="*/ 193628 w 850723"/>
              <a:gd name="connsiteY187" fmla="*/ 1002948 h 1215166"/>
              <a:gd name="connsiteX188" fmla="*/ 188185 w 850723"/>
              <a:gd name="connsiteY188" fmla="*/ 1043769 h 1215166"/>
              <a:gd name="connsiteX189" fmla="*/ 185463 w 850723"/>
              <a:gd name="connsiteY189" fmla="*/ 1081869 h 1215166"/>
              <a:gd name="connsiteX190" fmla="*/ 182742 w 850723"/>
              <a:gd name="connsiteY190" fmla="*/ 1163512 h 1215166"/>
              <a:gd name="connsiteX191" fmla="*/ 177299 w 850723"/>
              <a:gd name="connsiteY191" fmla="*/ 1185284 h 1215166"/>
              <a:gd name="connsiteX192" fmla="*/ 174578 w 850723"/>
              <a:gd name="connsiteY192" fmla="*/ 1196169 h 1215166"/>
              <a:gd name="connsiteX193" fmla="*/ 152806 w 850723"/>
              <a:gd name="connsiteY193" fmla="*/ 1198891 h 1215166"/>
              <a:gd name="connsiteX194" fmla="*/ 57556 w 850723"/>
              <a:gd name="connsiteY194" fmla="*/ 1198891 h 1215166"/>
              <a:gd name="connsiteX195" fmla="*/ 43949 w 850723"/>
              <a:gd name="connsiteY195" fmla="*/ 1201612 h 1215166"/>
              <a:gd name="connsiteX196" fmla="*/ 22178 w 850723"/>
              <a:gd name="connsiteY196" fmla="*/ 1204334 h 1215166"/>
              <a:gd name="connsiteX197" fmla="*/ 406 w 850723"/>
              <a:gd name="connsiteY197" fmla="*/ 1201612 h 1215166"/>
              <a:gd name="connsiteX198" fmla="*/ 8570 w 850723"/>
              <a:gd name="connsiteY198" fmla="*/ 1185284 h 1215166"/>
              <a:gd name="connsiteX0" fmla="*/ 8570 w 850723"/>
              <a:gd name="connsiteY0" fmla="*/ 1185284 h 1215166"/>
              <a:gd name="connsiteX1" fmla="*/ 14013 w 850723"/>
              <a:gd name="connsiteY1" fmla="*/ 1119969 h 1215166"/>
              <a:gd name="connsiteX2" fmla="*/ 16735 w 850723"/>
              <a:gd name="connsiteY2" fmla="*/ 1103641 h 1215166"/>
              <a:gd name="connsiteX3" fmla="*/ 19456 w 850723"/>
              <a:gd name="connsiteY3" fmla="*/ 1076426 h 1215166"/>
              <a:gd name="connsiteX4" fmla="*/ 24899 w 850723"/>
              <a:gd name="connsiteY4" fmla="*/ 1049212 h 1215166"/>
              <a:gd name="connsiteX5" fmla="*/ 27620 w 850723"/>
              <a:gd name="connsiteY5" fmla="*/ 1013834 h 1215166"/>
              <a:gd name="connsiteX6" fmla="*/ 30342 w 850723"/>
              <a:gd name="connsiteY6" fmla="*/ 992062 h 1215166"/>
              <a:gd name="connsiteX7" fmla="*/ 35785 w 850723"/>
              <a:gd name="connsiteY7" fmla="*/ 896812 h 1215166"/>
              <a:gd name="connsiteX8" fmla="*/ 38506 w 850723"/>
              <a:gd name="connsiteY8" fmla="*/ 883205 h 1215166"/>
              <a:gd name="connsiteX9" fmla="*/ 41228 w 850723"/>
              <a:gd name="connsiteY9" fmla="*/ 847826 h 1215166"/>
              <a:gd name="connsiteX10" fmla="*/ 43949 w 850723"/>
              <a:gd name="connsiteY10" fmla="*/ 836941 h 1215166"/>
              <a:gd name="connsiteX11" fmla="*/ 49392 w 850723"/>
              <a:gd name="connsiteY11" fmla="*/ 807005 h 1215166"/>
              <a:gd name="connsiteX12" fmla="*/ 54835 w 850723"/>
              <a:gd name="connsiteY12" fmla="*/ 785234 h 1215166"/>
              <a:gd name="connsiteX13" fmla="*/ 62999 w 850723"/>
              <a:gd name="connsiteY13" fmla="*/ 747134 h 1215166"/>
              <a:gd name="connsiteX14" fmla="*/ 65720 w 850723"/>
              <a:gd name="connsiteY14" fmla="*/ 736248 h 1215166"/>
              <a:gd name="connsiteX15" fmla="*/ 73885 w 850723"/>
              <a:gd name="connsiteY15" fmla="*/ 719919 h 1215166"/>
              <a:gd name="connsiteX16" fmla="*/ 79328 w 850723"/>
              <a:gd name="connsiteY16" fmla="*/ 692705 h 1215166"/>
              <a:gd name="connsiteX17" fmla="*/ 90213 w 850723"/>
              <a:gd name="connsiteY17" fmla="*/ 654605 h 1215166"/>
              <a:gd name="connsiteX18" fmla="*/ 95656 w 850723"/>
              <a:gd name="connsiteY18" fmla="*/ 627391 h 1215166"/>
              <a:gd name="connsiteX19" fmla="*/ 98378 w 850723"/>
              <a:gd name="connsiteY19" fmla="*/ 619226 h 1215166"/>
              <a:gd name="connsiteX20" fmla="*/ 106542 w 850723"/>
              <a:gd name="connsiteY20" fmla="*/ 602898 h 1215166"/>
              <a:gd name="connsiteX21" fmla="*/ 109263 w 850723"/>
              <a:gd name="connsiteY21" fmla="*/ 592012 h 1215166"/>
              <a:gd name="connsiteX22" fmla="*/ 114706 w 850723"/>
              <a:gd name="connsiteY22" fmla="*/ 575684 h 1215166"/>
              <a:gd name="connsiteX23" fmla="*/ 120149 w 850723"/>
              <a:gd name="connsiteY23" fmla="*/ 556634 h 1215166"/>
              <a:gd name="connsiteX24" fmla="*/ 125592 w 850723"/>
              <a:gd name="connsiteY24" fmla="*/ 548469 h 1215166"/>
              <a:gd name="connsiteX25" fmla="*/ 131035 w 850723"/>
              <a:gd name="connsiteY25" fmla="*/ 521255 h 1215166"/>
              <a:gd name="connsiteX26" fmla="*/ 136478 w 850723"/>
              <a:gd name="connsiteY26" fmla="*/ 504926 h 1215166"/>
              <a:gd name="connsiteX27" fmla="*/ 141920 w 850723"/>
              <a:gd name="connsiteY27" fmla="*/ 494041 h 1215166"/>
              <a:gd name="connsiteX28" fmla="*/ 147363 w 850723"/>
              <a:gd name="connsiteY28" fmla="*/ 477712 h 1215166"/>
              <a:gd name="connsiteX29" fmla="*/ 158249 w 850723"/>
              <a:gd name="connsiteY29" fmla="*/ 453219 h 1215166"/>
              <a:gd name="connsiteX30" fmla="*/ 171856 w 850723"/>
              <a:gd name="connsiteY30" fmla="*/ 428726 h 1215166"/>
              <a:gd name="connsiteX31" fmla="*/ 177299 w 850723"/>
              <a:gd name="connsiteY31" fmla="*/ 420562 h 1215166"/>
              <a:gd name="connsiteX32" fmla="*/ 182742 w 850723"/>
              <a:gd name="connsiteY32" fmla="*/ 404234 h 1215166"/>
              <a:gd name="connsiteX33" fmla="*/ 201792 w 850723"/>
              <a:gd name="connsiteY33" fmla="*/ 377019 h 1215166"/>
              <a:gd name="connsiteX34" fmla="*/ 207235 w 850723"/>
              <a:gd name="connsiteY34" fmla="*/ 366134 h 1215166"/>
              <a:gd name="connsiteX35" fmla="*/ 215399 w 850723"/>
              <a:gd name="connsiteY35" fmla="*/ 357969 h 1215166"/>
              <a:gd name="connsiteX36" fmla="*/ 220842 w 850723"/>
              <a:gd name="connsiteY36" fmla="*/ 349805 h 1215166"/>
              <a:gd name="connsiteX37" fmla="*/ 229006 w 850723"/>
              <a:gd name="connsiteY37" fmla="*/ 341641 h 1215166"/>
              <a:gd name="connsiteX38" fmla="*/ 239892 w 850723"/>
              <a:gd name="connsiteY38" fmla="*/ 325312 h 1215166"/>
              <a:gd name="connsiteX39" fmla="*/ 245335 w 850723"/>
              <a:gd name="connsiteY39" fmla="*/ 317148 h 1215166"/>
              <a:gd name="connsiteX40" fmla="*/ 253499 w 850723"/>
              <a:gd name="connsiteY40" fmla="*/ 308984 h 1215166"/>
              <a:gd name="connsiteX41" fmla="*/ 264385 w 850723"/>
              <a:gd name="connsiteY41" fmla="*/ 292655 h 1215166"/>
              <a:gd name="connsiteX42" fmla="*/ 269828 w 850723"/>
              <a:gd name="connsiteY42" fmla="*/ 284491 h 1215166"/>
              <a:gd name="connsiteX43" fmla="*/ 275270 w 850723"/>
              <a:gd name="connsiteY43" fmla="*/ 276326 h 1215166"/>
              <a:gd name="connsiteX44" fmla="*/ 283435 w 850723"/>
              <a:gd name="connsiteY44" fmla="*/ 265441 h 1215166"/>
              <a:gd name="connsiteX45" fmla="*/ 291599 w 850723"/>
              <a:gd name="connsiteY45" fmla="*/ 259998 h 1215166"/>
              <a:gd name="connsiteX46" fmla="*/ 313370 w 850723"/>
              <a:gd name="connsiteY46" fmla="*/ 235505 h 1215166"/>
              <a:gd name="connsiteX47" fmla="*/ 321535 w 850723"/>
              <a:gd name="connsiteY47" fmla="*/ 227341 h 1215166"/>
              <a:gd name="connsiteX48" fmla="*/ 329699 w 850723"/>
              <a:gd name="connsiteY48" fmla="*/ 221898 h 1215166"/>
              <a:gd name="connsiteX49" fmla="*/ 337863 w 850723"/>
              <a:gd name="connsiteY49" fmla="*/ 213734 h 1215166"/>
              <a:gd name="connsiteX50" fmla="*/ 346028 w 850723"/>
              <a:gd name="connsiteY50" fmla="*/ 208291 h 1215166"/>
              <a:gd name="connsiteX51" fmla="*/ 354192 w 850723"/>
              <a:gd name="connsiteY51" fmla="*/ 200126 h 1215166"/>
              <a:gd name="connsiteX52" fmla="*/ 362356 w 850723"/>
              <a:gd name="connsiteY52" fmla="*/ 197405 h 1215166"/>
              <a:gd name="connsiteX53" fmla="*/ 370520 w 850723"/>
              <a:gd name="connsiteY53" fmla="*/ 191962 h 1215166"/>
              <a:gd name="connsiteX54" fmla="*/ 378685 w 850723"/>
              <a:gd name="connsiteY54" fmla="*/ 183798 h 1215166"/>
              <a:gd name="connsiteX55" fmla="*/ 405899 w 850723"/>
              <a:gd name="connsiteY55" fmla="*/ 167469 h 1215166"/>
              <a:gd name="connsiteX56" fmla="*/ 414063 w 850723"/>
              <a:gd name="connsiteY56" fmla="*/ 159305 h 1215166"/>
              <a:gd name="connsiteX57" fmla="*/ 422228 w 850723"/>
              <a:gd name="connsiteY57" fmla="*/ 153862 h 1215166"/>
              <a:gd name="connsiteX58" fmla="*/ 433113 w 850723"/>
              <a:gd name="connsiteY58" fmla="*/ 145698 h 1215166"/>
              <a:gd name="connsiteX59" fmla="*/ 449442 w 850723"/>
              <a:gd name="connsiteY59" fmla="*/ 134812 h 1215166"/>
              <a:gd name="connsiteX60" fmla="*/ 457606 w 850723"/>
              <a:gd name="connsiteY60" fmla="*/ 129369 h 1215166"/>
              <a:gd name="connsiteX61" fmla="*/ 465770 w 850723"/>
              <a:gd name="connsiteY61" fmla="*/ 126648 h 1215166"/>
              <a:gd name="connsiteX62" fmla="*/ 484820 w 850723"/>
              <a:gd name="connsiteY62" fmla="*/ 113041 h 1215166"/>
              <a:gd name="connsiteX63" fmla="*/ 492985 w 850723"/>
              <a:gd name="connsiteY63" fmla="*/ 107598 h 1215166"/>
              <a:gd name="connsiteX64" fmla="*/ 512035 w 850723"/>
              <a:gd name="connsiteY64" fmla="*/ 99434 h 1215166"/>
              <a:gd name="connsiteX65" fmla="*/ 531085 w 850723"/>
              <a:gd name="connsiteY65" fmla="*/ 88548 h 1215166"/>
              <a:gd name="connsiteX66" fmla="*/ 547413 w 850723"/>
              <a:gd name="connsiteY66" fmla="*/ 83105 h 1215166"/>
              <a:gd name="connsiteX67" fmla="*/ 563742 w 850723"/>
              <a:gd name="connsiteY67" fmla="*/ 74941 h 1215166"/>
              <a:gd name="connsiteX68" fmla="*/ 571906 w 850723"/>
              <a:gd name="connsiteY68" fmla="*/ 69498 h 1215166"/>
              <a:gd name="connsiteX69" fmla="*/ 588235 w 850723"/>
              <a:gd name="connsiteY69" fmla="*/ 64055 h 1215166"/>
              <a:gd name="connsiteX70" fmla="*/ 607285 w 850723"/>
              <a:gd name="connsiteY70" fmla="*/ 53169 h 1215166"/>
              <a:gd name="connsiteX71" fmla="*/ 615449 w 850723"/>
              <a:gd name="connsiteY71" fmla="*/ 50448 h 1215166"/>
              <a:gd name="connsiteX72" fmla="*/ 631778 w 850723"/>
              <a:gd name="connsiteY72" fmla="*/ 42284 h 1215166"/>
              <a:gd name="connsiteX73" fmla="*/ 639942 w 850723"/>
              <a:gd name="connsiteY73" fmla="*/ 36841 h 1215166"/>
              <a:gd name="connsiteX74" fmla="*/ 650828 w 850723"/>
              <a:gd name="connsiteY74" fmla="*/ 34119 h 1215166"/>
              <a:gd name="connsiteX75" fmla="*/ 658992 w 850723"/>
              <a:gd name="connsiteY75" fmla="*/ 31398 h 1215166"/>
              <a:gd name="connsiteX76" fmla="*/ 678042 w 850723"/>
              <a:gd name="connsiteY76" fmla="*/ 23234 h 1215166"/>
              <a:gd name="connsiteX77" fmla="*/ 686206 w 850723"/>
              <a:gd name="connsiteY77" fmla="*/ 17791 h 1215166"/>
              <a:gd name="connsiteX78" fmla="*/ 697092 w 850723"/>
              <a:gd name="connsiteY78" fmla="*/ 15069 h 1215166"/>
              <a:gd name="connsiteX79" fmla="*/ 713420 w 850723"/>
              <a:gd name="connsiteY79" fmla="*/ 9626 h 1215166"/>
              <a:gd name="connsiteX80" fmla="*/ 721585 w 850723"/>
              <a:gd name="connsiteY80" fmla="*/ 6905 h 1215166"/>
              <a:gd name="connsiteX81" fmla="*/ 729749 w 850723"/>
              <a:gd name="connsiteY81" fmla="*/ 1462 h 1215166"/>
              <a:gd name="connsiteX82" fmla="*/ 727028 w 850723"/>
              <a:gd name="connsiteY82" fmla="*/ 9626 h 1215166"/>
              <a:gd name="connsiteX83" fmla="*/ 718863 w 850723"/>
              <a:gd name="connsiteY83" fmla="*/ 12348 h 1215166"/>
              <a:gd name="connsiteX84" fmla="*/ 707978 w 850723"/>
              <a:gd name="connsiteY84" fmla="*/ 20512 h 1215166"/>
              <a:gd name="connsiteX85" fmla="*/ 691649 w 850723"/>
              <a:gd name="connsiteY85" fmla="*/ 36841 h 1215166"/>
              <a:gd name="connsiteX86" fmla="*/ 707978 w 850723"/>
              <a:gd name="connsiteY86" fmla="*/ 31398 h 1215166"/>
              <a:gd name="connsiteX87" fmla="*/ 718863 w 850723"/>
              <a:gd name="connsiteY87" fmla="*/ 25955 h 1215166"/>
              <a:gd name="connsiteX88" fmla="*/ 735192 w 850723"/>
              <a:gd name="connsiteY88" fmla="*/ 20512 h 1215166"/>
              <a:gd name="connsiteX89" fmla="*/ 756963 w 850723"/>
              <a:gd name="connsiteY89" fmla="*/ 9626 h 1215166"/>
              <a:gd name="connsiteX90" fmla="*/ 751520 w 850723"/>
              <a:gd name="connsiteY90" fmla="*/ 17791 h 1215166"/>
              <a:gd name="connsiteX91" fmla="*/ 735192 w 850723"/>
              <a:gd name="connsiteY91" fmla="*/ 28676 h 1215166"/>
              <a:gd name="connsiteX92" fmla="*/ 724306 w 850723"/>
              <a:gd name="connsiteY92" fmla="*/ 36841 h 1215166"/>
              <a:gd name="connsiteX93" fmla="*/ 707978 w 850723"/>
              <a:gd name="connsiteY93" fmla="*/ 50448 h 1215166"/>
              <a:gd name="connsiteX94" fmla="*/ 702535 w 850723"/>
              <a:gd name="connsiteY94" fmla="*/ 58612 h 1215166"/>
              <a:gd name="connsiteX95" fmla="*/ 699813 w 850723"/>
              <a:gd name="connsiteY95" fmla="*/ 66776 h 1215166"/>
              <a:gd name="connsiteX96" fmla="*/ 713420 w 850723"/>
              <a:gd name="connsiteY96" fmla="*/ 61334 h 1215166"/>
              <a:gd name="connsiteX97" fmla="*/ 729749 w 850723"/>
              <a:gd name="connsiteY97" fmla="*/ 55891 h 1215166"/>
              <a:gd name="connsiteX98" fmla="*/ 751520 w 850723"/>
              <a:gd name="connsiteY98" fmla="*/ 50448 h 1215166"/>
              <a:gd name="connsiteX99" fmla="*/ 767849 w 850723"/>
              <a:gd name="connsiteY99" fmla="*/ 45005 h 1215166"/>
              <a:gd name="connsiteX100" fmla="*/ 776013 w 850723"/>
              <a:gd name="connsiteY100" fmla="*/ 42284 h 1215166"/>
              <a:gd name="connsiteX101" fmla="*/ 762406 w 850723"/>
              <a:gd name="connsiteY101" fmla="*/ 53169 h 1215166"/>
              <a:gd name="connsiteX102" fmla="*/ 737913 w 850723"/>
              <a:gd name="connsiteY102" fmla="*/ 66776 h 1215166"/>
              <a:gd name="connsiteX103" fmla="*/ 710699 w 850723"/>
              <a:gd name="connsiteY103" fmla="*/ 83105 h 1215166"/>
              <a:gd name="connsiteX104" fmla="*/ 702535 w 850723"/>
              <a:gd name="connsiteY104" fmla="*/ 88548 h 1215166"/>
              <a:gd name="connsiteX105" fmla="*/ 724306 w 850723"/>
              <a:gd name="connsiteY105" fmla="*/ 83105 h 1215166"/>
              <a:gd name="connsiteX106" fmla="*/ 735192 w 850723"/>
              <a:gd name="connsiteY106" fmla="*/ 80384 h 1215166"/>
              <a:gd name="connsiteX107" fmla="*/ 751520 w 850723"/>
              <a:gd name="connsiteY107" fmla="*/ 74941 h 1215166"/>
              <a:gd name="connsiteX108" fmla="*/ 759685 w 850723"/>
              <a:gd name="connsiteY108" fmla="*/ 72219 h 1215166"/>
              <a:gd name="connsiteX109" fmla="*/ 770570 w 850723"/>
              <a:gd name="connsiteY109" fmla="*/ 69498 h 1215166"/>
              <a:gd name="connsiteX110" fmla="*/ 778735 w 850723"/>
              <a:gd name="connsiteY110" fmla="*/ 66776 h 1215166"/>
              <a:gd name="connsiteX111" fmla="*/ 800506 w 850723"/>
              <a:gd name="connsiteY111" fmla="*/ 61334 h 1215166"/>
              <a:gd name="connsiteX112" fmla="*/ 792342 w 850723"/>
              <a:gd name="connsiteY112" fmla="*/ 64055 h 1215166"/>
              <a:gd name="connsiteX113" fmla="*/ 786899 w 850723"/>
              <a:gd name="connsiteY113" fmla="*/ 72219 h 1215166"/>
              <a:gd name="connsiteX114" fmla="*/ 754242 w 850723"/>
              <a:gd name="connsiteY114" fmla="*/ 93991 h 1215166"/>
              <a:gd name="connsiteX115" fmla="*/ 746078 w 850723"/>
              <a:gd name="connsiteY115" fmla="*/ 96712 h 1215166"/>
              <a:gd name="connsiteX116" fmla="*/ 729749 w 850723"/>
              <a:gd name="connsiteY116" fmla="*/ 113041 h 1215166"/>
              <a:gd name="connsiteX117" fmla="*/ 721585 w 850723"/>
              <a:gd name="connsiteY117" fmla="*/ 118484 h 1215166"/>
              <a:gd name="connsiteX118" fmla="*/ 732470 w 850723"/>
              <a:gd name="connsiteY118" fmla="*/ 115762 h 1215166"/>
              <a:gd name="connsiteX119" fmla="*/ 751520 w 850723"/>
              <a:gd name="connsiteY119" fmla="*/ 107598 h 1215166"/>
              <a:gd name="connsiteX120" fmla="*/ 759685 w 850723"/>
              <a:gd name="connsiteY120" fmla="*/ 102155 h 1215166"/>
              <a:gd name="connsiteX121" fmla="*/ 773292 w 850723"/>
              <a:gd name="connsiteY121" fmla="*/ 99434 h 1215166"/>
              <a:gd name="connsiteX122" fmla="*/ 781456 w 850723"/>
              <a:gd name="connsiteY122" fmla="*/ 96712 h 1215166"/>
              <a:gd name="connsiteX123" fmla="*/ 800506 w 850723"/>
              <a:gd name="connsiteY123" fmla="*/ 91269 h 1215166"/>
              <a:gd name="connsiteX124" fmla="*/ 846770 w 850723"/>
              <a:gd name="connsiteY124" fmla="*/ 93991 h 1215166"/>
              <a:gd name="connsiteX125" fmla="*/ 835885 w 850723"/>
              <a:gd name="connsiteY125" fmla="*/ 99434 h 1215166"/>
              <a:gd name="connsiteX126" fmla="*/ 827720 w 850723"/>
              <a:gd name="connsiteY126" fmla="*/ 107598 h 1215166"/>
              <a:gd name="connsiteX127" fmla="*/ 811392 w 850723"/>
              <a:gd name="connsiteY127" fmla="*/ 118484 h 1215166"/>
              <a:gd name="connsiteX128" fmla="*/ 792342 w 850723"/>
              <a:gd name="connsiteY128" fmla="*/ 129369 h 1215166"/>
              <a:gd name="connsiteX129" fmla="*/ 781456 w 850723"/>
              <a:gd name="connsiteY129" fmla="*/ 132091 h 1215166"/>
              <a:gd name="connsiteX130" fmla="*/ 770570 w 850723"/>
              <a:gd name="connsiteY130" fmla="*/ 137534 h 1215166"/>
              <a:gd name="connsiteX131" fmla="*/ 762406 w 850723"/>
              <a:gd name="connsiteY131" fmla="*/ 140255 h 1215166"/>
              <a:gd name="connsiteX132" fmla="*/ 740635 w 850723"/>
              <a:gd name="connsiteY132" fmla="*/ 148419 h 1215166"/>
              <a:gd name="connsiteX133" fmla="*/ 716142 w 850723"/>
              <a:gd name="connsiteY133" fmla="*/ 162026 h 1215166"/>
              <a:gd name="connsiteX134" fmla="*/ 699813 w 850723"/>
              <a:gd name="connsiteY134" fmla="*/ 170191 h 1215166"/>
              <a:gd name="connsiteX135" fmla="*/ 680763 w 850723"/>
              <a:gd name="connsiteY135" fmla="*/ 178355 h 1215166"/>
              <a:gd name="connsiteX136" fmla="*/ 672599 w 850723"/>
              <a:gd name="connsiteY136" fmla="*/ 183798 h 1215166"/>
              <a:gd name="connsiteX137" fmla="*/ 664435 w 850723"/>
              <a:gd name="connsiteY137" fmla="*/ 186519 h 1215166"/>
              <a:gd name="connsiteX138" fmla="*/ 653549 w 850723"/>
              <a:gd name="connsiteY138" fmla="*/ 191962 h 1215166"/>
              <a:gd name="connsiteX139" fmla="*/ 637220 w 850723"/>
              <a:gd name="connsiteY139" fmla="*/ 200126 h 1215166"/>
              <a:gd name="connsiteX140" fmla="*/ 629056 w 850723"/>
              <a:gd name="connsiteY140" fmla="*/ 205569 h 1215166"/>
              <a:gd name="connsiteX141" fmla="*/ 620892 w 850723"/>
              <a:gd name="connsiteY141" fmla="*/ 213734 h 1215166"/>
              <a:gd name="connsiteX142" fmla="*/ 612728 w 850723"/>
              <a:gd name="connsiteY142" fmla="*/ 216455 h 1215166"/>
              <a:gd name="connsiteX143" fmla="*/ 604563 w 850723"/>
              <a:gd name="connsiteY143" fmla="*/ 224619 h 1215166"/>
              <a:gd name="connsiteX144" fmla="*/ 585513 w 850723"/>
              <a:gd name="connsiteY144" fmla="*/ 235505 h 1215166"/>
              <a:gd name="connsiteX145" fmla="*/ 566463 w 850723"/>
              <a:gd name="connsiteY145" fmla="*/ 249112 h 1215166"/>
              <a:gd name="connsiteX146" fmla="*/ 561020 w 850723"/>
              <a:gd name="connsiteY146" fmla="*/ 257276 h 1215166"/>
              <a:gd name="connsiteX147" fmla="*/ 541970 w 850723"/>
              <a:gd name="connsiteY147" fmla="*/ 268162 h 1215166"/>
              <a:gd name="connsiteX148" fmla="*/ 501149 w 850723"/>
              <a:gd name="connsiteY148" fmla="*/ 306262 h 1215166"/>
              <a:gd name="connsiteX149" fmla="*/ 484820 w 850723"/>
              <a:gd name="connsiteY149" fmla="*/ 322591 h 1215166"/>
              <a:gd name="connsiteX150" fmla="*/ 476656 w 850723"/>
              <a:gd name="connsiteY150" fmla="*/ 330755 h 1215166"/>
              <a:gd name="connsiteX151" fmla="*/ 446720 w 850723"/>
              <a:gd name="connsiteY151" fmla="*/ 366134 h 1215166"/>
              <a:gd name="connsiteX152" fmla="*/ 430392 w 850723"/>
              <a:gd name="connsiteY152" fmla="*/ 390626 h 1215166"/>
              <a:gd name="connsiteX153" fmla="*/ 405899 w 850723"/>
              <a:gd name="connsiteY153" fmla="*/ 426005 h 1215166"/>
              <a:gd name="connsiteX154" fmla="*/ 395013 w 850723"/>
              <a:gd name="connsiteY154" fmla="*/ 442334 h 1215166"/>
              <a:gd name="connsiteX155" fmla="*/ 370520 w 850723"/>
              <a:gd name="connsiteY155" fmla="*/ 477712 h 1215166"/>
              <a:gd name="connsiteX156" fmla="*/ 367799 w 850723"/>
              <a:gd name="connsiteY156" fmla="*/ 485876 h 1215166"/>
              <a:gd name="connsiteX157" fmla="*/ 362356 w 850723"/>
              <a:gd name="connsiteY157" fmla="*/ 494041 h 1215166"/>
              <a:gd name="connsiteX158" fmla="*/ 354192 w 850723"/>
              <a:gd name="connsiteY158" fmla="*/ 510369 h 1215166"/>
              <a:gd name="connsiteX159" fmla="*/ 343306 w 850723"/>
              <a:gd name="connsiteY159" fmla="*/ 529419 h 1215166"/>
              <a:gd name="connsiteX160" fmla="*/ 335142 w 850723"/>
              <a:gd name="connsiteY160" fmla="*/ 545748 h 1215166"/>
              <a:gd name="connsiteX161" fmla="*/ 324256 w 850723"/>
              <a:gd name="connsiteY161" fmla="*/ 562076 h 1215166"/>
              <a:gd name="connsiteX162" fmla="*/ 316092 w 850723"/>
              <a:gd name="connsiteY162" fmla="*/ 581126 h 1215166"/>
              <a:gd name="connsiteX163" fmla="*/ 305206 w 850723"/>
              <a:gd name="connsiteY163" fmla="*/ 605619 h 1215166"/>
              <a:gd name="connsiteX164" fmla="*/ 302485 w 850723"/>
              <a:gd name="connsiteY164" fmla="*/ 613784 h 1215166"/>
              <a:gd name="connsiteX165" fmla="*/ 297042 w 850723"/>
              <a:gd name="connsiteY165" fmla="*/ 624669 h 1215166"/>
              <a:gd name="connsiteX166" fmla="*/ 286156 w 850723"/>
              <a:gd name="connsiteY166" fmla="*/ 649162 h 1215166"/>
              <a:gd name="connsiteX167" fmla="*/ 283435 w 850723"/>
              <a:gd name="connsiteY167" fmla="*/ 657326 h 1215166"/>
              <a:gd name="connsiteX168" fmla="*/ 277992 w 850723"/>
              <a:gd name="connsiteY168" fmla="*/ 668212 h 1215166"/>
              <a:gd name="connsiteX169" fmla="*/ 275270 w 850723"/>
              <a:gd name="connsiteY169" fmla="*/ 679098 h 1215166"/>
              <a:gd name="connsiteX170" fmla="*/ 269828 w 850723"/>
              <a:gd name="connsiteY170" fmla="*/ 687262 h 1215166"/>
              <a:gd name="connsiteX171" fmla="*/ 261663 w 850723"/>
              <a:gd name="connsiteY171" fmla="*/ 703591 h 1215166"/>
              <a:gd name="connsiteX172" fmla="*/ 256220 w 850723"/>
              <a:gd name="connsiteY172" fmla="*/ 719919 h 1215166"/>
              <a:gd name="connsiteX173" fmla="*/ 245335 w 850723"/>
              <a:gd name="connsiteY173" fmla="*/ 741691 h 1215166"/>
              <a:gd name="connsiteX174" fmla="*/ 234449 w 850723"/>
              <a:gd name="connsiteY174" fmla="*/ 768905 h 1215166"/>
              <a:gd name="connsiteX175" fmla="*/ 231728 w 850723"/>
              <a:gd name="connsiteY175" fmla="*/ 779791 h 1215166"/>
              <a:gd name="connsiteX176" fmla="*/ 226285 w 850723"/>
              <a:gd name="connsiteY176" fmla="*/ 790676 h 1215166"/>
              <a:gd name="connsiteX177" fmla="*/ 223563 w 850723"/>
              <a:gd name="connsiteY177" fmla="*/ 807005 h 1215166"/>
              <a:gd name="connsiteX178" fmla="*/ 218120 w 850723"/>
              <a:gd name="connsiteY178" fmla="*/ 842384 h 1215166"/>
              <a:gd name="connsiteX179" fmla="*/ 215399 w 850723"/>
              <a:gd name="connsiteY179" fmla="*/ 853269 h 1215166"/>
              <a:gd name="connsiteX180" fmla="*/ 212678 w 850723"/>
              <a:gd name="connsiteY180" fmla="*/ 875041 h 1215166"/>
              <a:gd name="connsiteX181" fmla="*/ 207235 w 850723"/>
              <a:gd name="connsiteY181" fmla="*/ 894091 h 1215166"/>
              <a:gd name="connsiteX182" fmla="*/ 204513 w 850723"/>
              <a:gd name="connsiteY182" fmla="*/ 907698 h 1215166"/>
              <a:gd name="connsiteX183" fmla="*/ 201792 w 850723"/>
              <a:gd name="connsiteY183" fmla="*/ 932191 h 1215166"/>
              <a:gd name="connsiteX184" fmla="*/ 199070 w 850723"/>
              <a:gd name="connsiteY184" fmla="*/ 945798 h 1215166"/>
              <a:gd name="connsiteX185" fmla="*/ 196349 w 850723"/>
              <a:gd name="connsiteY185" fmla="*/ 962126 h 1215166"/>
              <a:gd name="connsiteX186" fmla="*/ 193628 w 850723"/>
              <a:gd name="connsiteY186" fmla="*/ 1002948 h 1215166"/>
              <a:gd name="connsiteX187" fmla="*/ 188185 w 850723"/>
              <a:gd name="connsiteY187" fmla="*/ 1043769 h 1215166"/>
              <a:gd name="connsiteX188" fmla="*/ 185463 w 850723"/>
              <a:gd name="connsiteY188" fmla="*/ 1081869 h 1215166"/>
              <a:gd name="connsiteX189" fmla="*/ 182742 w 850723"/>
              <a:gd name="connsiteY189" fmla="*/ 1163512 h 1215166"/>
              <a:gd name="connsiteX190" fmla="*/ 177299 w 850723"/>
              <a:gd name="connsiteY190" fmla="*/ 1185284 h 1215166"/>
              <a:gd name="connsiteX191" fmla="*/ 174578 w 850723"/>
              <a:gd name="connsiteY191" fmla="*/ 1196169 h 1215166"/>
              <a:gd name="connsiteX192" fmla="*/ 152806 w 850723"/>
              <a:gd name="connsiteY192" fmla="*/ 1198891 h 1215166"/>
              <a:gd name="connsiteX193" fmla="*/ 57556 w 850723"/>
              <a:gd name="connsiteY193" fmla="*/ 1198891 h 1215166"/>
              <a:gd name="connsiteX194" fmla="*/ 43949 w 850723"/>
              <a:gd name="connsiteY194" fmla="*/ 1201612 h 1215166"/>
              <a:gd name="connsiteX195" fmla="*/ 22178 w 850723"/>
              <a:gd name="connsiteY195" fmla="*/ 1204334 h 1215166"/>
              <a:gd name="connsiteX196" fmla="*/ 406 w 850723"/>
              <a:gd name="connsiteY196" fmla="*/ 1201612 h 1215166"/>
              <a:gd name="connsiteX197" fmla="*/ 8570 w 850723"/>
              <a:gd name="connsiteY197" fmla="*/ 1185284 h 1215166"/>
              <a:gd name="connsiteX0" fmla="*/ 8570 w 850723"/>
              <a:gd name="connsiteY0" fmla="*/ 1185284 h 1215166"/>
              <a:gd name="connsiteX1" fmla="*/ 14013 w 850723"/>
              <a:gd name="connsiteY1" fmla="*/ 1119969 h 1215166"/>
              <a:gd name="connsiteX2" fmla="*/ 16735 w 850723"/>
              <a:gd name="connsiteY2" fmla="*/ 1103641 h 1215166"/>
              <a:gd name="connsiteX3" fmla="*/ 19456 w 850723"/>
              <a:gd name="connsiteY3" fmla="*/ 1076426 h 1215166"/>
              <a:gd name="connsiteX4" fmla="*/ 24899 w 850723"/>
              <a:gd name="connsiteY4" fmla="*/ 1049212 h 1215166"/>
              <a:gd name="connsiteX5" fmla="*/ 27620 w 850723"/>
              <a:gd name="connsiteY5" fmla="*/ 1013834 h 1215166"/>
              <a:gd name="connsiteX6" fmla="*/ 30342 w 850723"/>
              <a:gd name="connsiteY6" fmla="*/ 992062 h 1215166"/>
              <a:gd name="connsiteX7" fmla="*/ 35785 w 850723"/>
              <a:gd name="connsiteY7" fmla="*/ 896812 h 1215166"/>
              <a:gd name="connsiteX8" fmla="*/ 38506 w 850723"/>
              <a:gd name="connsiteY8" fmla="*/ 883205 h 1215166"/>
              <a:gd name="connsiteX9" fmla="*/ 41228 w 850723"/>
              <a:gd name="connsiteY9" fmla="*/ 847826 h 1215166"/>
              <a:gd name="connsiteX10" fmla="*/ 43949 w 850723"/>
              <a:gd name="connsiteY10" fmla="*/ 836941 h 1215166"/>
              <a:gd name="connsiteX11" fmla="*/ 49392 w 850723"/>
              <a:gd name="connsiteY11" fmla="*/ 807005 h 1215166"/>
              <a:gd name="connsiteX12" fmla="*/ 54835 w 850723"/>
              <a:gd name="connsiteY12" fmla="*/ 785234 h 1215166"/>
              <a:gd name="connsiteX13" fmla="*/ 62999 w 850723"/>
              <a:gd name="connsiteY13" fmla="*/ 747134 h 1215166"/>
              <a:gd name="connsiteX14" fmla="*/ 65720 w 850723"/>
              <a:gd name="connsiteY14" fmla="*/ 736248 h 1215166"/>
              <a:gd name="connsiteX15" fmla="*/ 73885 w 850723"/>
              <a:gd name="connsiteY15" fmla="*/ 719919 h 1215166"/>
              <a:gd name="connsiteX16" fmla="*/ 79328 w 850723"/>
              <a:gd name="connsiteY16" fmla="*/ 692705 h 1215166"/>
              <a:gd name="connsiteX17" fmla="*/ 90213 w 850723"/>
              <a:gd name="connsiteY17" fmla="*/ 654605 h 1215166"/>
              <a:gd name="connsiteX18" fmla="*/ 95656 w 850723"/>
              <a:gd name="connsiteY18" fmla="*/ 627391 h 1215166"/>
              <a:gd name="connsiteX19" fmla="*/ 98378 w 850723"/>
              <a:gd name="connsiteY19" fmla="*/ 619226 h 1215166"/>
              <a:gd name="connsiteX20" fmla="*/ 106542 w 850723"/>
              <a:gd name="connsiteY20" fmla="*/ 602898 h 1215166"/>
              <a:gd name="connsiteX21" fmla="*/ 109263 w 850723"/>
              <a:gd name="connsiteY21" fmla="*/ 592012 h 1215166"/>
              <a:gd name="connsiteX22" fmla="*/ 114706 w 850723"/>
              <a:gd name="connsiteY22" fmla="*/ 575684 h 1215166"/>
              <a:gd name="connsiteX23" fmla="*/ 120149 w 850723"/>
              <a:gd name="connsiteY23" fmla="*/ 556634 h 1215166"/>
              <a:gd name="connsiteX24" fmla="*/ 125592 w 850723"/>
              <a:gd name="connsiteY24" fmla="*/ 548469 h 1215166"/>
              <a:gd name="connsiteX25" fmla="*/ 131035 w 850723"/>
              <a:gd name="connsiteY25" fmla="*/ 521255 h 1215166"/>
              <a:gd name="connsiteX26" fmla="*/ 136478 w 850723"/>
              <a:gd name="connsiteY26" fmla="*/ 504926 h 1215166"/>
              <a:gd name="connsiteX27" fmla="*/ 141920 w 850723"/>
              <a:gd name="connsiteY27" fmla="*/ 494041 h 1215166"/>
              <a:gd name="connsiteX28" fmla="*/ 147363 w 850723"/>
              <a:gd name="connsiteY28" fmla="*/ 477712 h 1215166"/>
              <a:gd name="connsiteX29" fmla="*/ 158249 w 850723"/>
              <a:gd name="connsiteY29" fmla="*/ 453219 h 1215166"/>
              <a:gd name="connsiteX30" fmla="*/ 171856 w 850723"/>
              <a:gd name="connsiteY30" fmla="*/ 428726 h 1215166"/>
              <a:gd name="connsiteX31" fmla="*/ 177299 w 850723"/>
              <a:gd name="connsiteY31" fmla="*/ 420562 h 1215166"/>
              <a:gd name="connsiteX32" fmla="*/ 182742 w 850723"/>
              <a:gd name="connsiteY32" fmla="*/ 404234 h 1215166"/>
              <a:gd name="connsiteX33" fmla="*/ 201792 w 850723"/>
              <a:gd name="connsiteY33" fmla="*/ 377019 h 1215166"/>
              <a:gd name="connsiteX34" fmla="*/ 207235 w 850723"/>
              <a:gd name="connsiteY34" fmla="*/ 366134 h 1215166"/>
              <a:gd name="connsiteX35" fmla="*/ 215399 w 850723"/>
              <a:gd name="connsiteY35" fmla="*/ 357969 h 1215166"/>
              <a:gd name="connsiteX36" fmla="*/ 220842 w 850723"/>
              <a:gd name="connsiteY36" fmla="*/ 349805 h 1215166"/>
              <a:gd name="connsiteX37" fmla="*/ 229006 w 850723"/>
              <a:gd name="connsiteY37" fmla="*/ 341641 h 1215166"/>
              <a:gd name="connsiteX38" fmla="*/ 239892 w 850723"/>
              <a:gd name="connsiteY38" fmla="*/ 325312 h 1215166"/>
              <a:gd name="connsiteX39" fmla="*/ 245335 w 850723"/>
              <a:gd name="connsiteY39" fmla="*/ 317148 h 1215166"/>
              <a:gd name="connsiteX40" fmla="*/ 253499 w 850723"/>
              <a:gd name="connsiteY40" fmla="*/ 308984 h 1215166"/>
              <a:gd name="connsiteX41" fmla="*/ 264385 w 850723"/>
              <a:gd name="connsiteY41" fmla="*/ 292655 h 1215166"/>
              <a:gd name="connsiteX42" fmla="*/ 269828 w 850723"/>
              <a:gd name="connsiteY42" fmla="*/ 284491 h 1215166"/>
              <a:gd name="connsiteX43" fmla="*/ 275270 w 850723"/>
              <a:gd name="connsiteY43" fmla="*/ 276326 h 1215166"/>
              <a:gd name="connsiteX44" fmla="*/ 283435 w 850723"/>
              <a:gd name="connsiteY44" fmla="*/ 265441 h 1215166"/>
              <a:gd name="connsiteX45" fmla="*/ 291599 w 850723"/>
              <a:gd name="connsiteY45" fmla="*/ 259998 h 1215166"/>
              <a:gd name="connsiteX46" fmla="*/ 313370 w 850723"/>
              <a:gd name="connsiteY46" fmla="*/ 235505 h 1215166"/>
              <a:gd name="connsiteX47" fmla="*/ 321535 w 850723"/>
              <a:gd name="connsiteY47" fmla="*/ 227341 h 1215166"/>
              <a:gd name="connsiteX48" fmla="*/ 329699 w 850723"/>
              <a:gd name="connsiteY48" fmla="*/ 221898 h 1215166"/>
              <a:gd name="connsiteX49" fmla="*/ 337863 w 850723"/>
              <a:gd name="connsiteY49" fmla="*/ 213734 h 1215166"/>
              <a:gd name="connsiteX50" fmla="*/ 346028 w 850723"/>
              <a:gd name="connsiteY50" fmla="*/ 208291 h 1215166"/>
              <a:gd name="connsiteX51" fmla="*/ 354192 w 850723"/>
              <a:gd name="connsiteY51" fmla="*/ 200126 h 1215166"/>
              <a:gd name="connsiteX52" fmla="*/ 362356 w 850723"/>
              <a:gd name="connsiteY52" fmla="*/ 197405 h 1215166"/>
              <a:gd name="connsiteX53" fmla="*/ 370520 w 850723"/>
              <a:gd name="connsiteY53" fmla="*/ 191962 h 1215166"/>
              <a:gd name="connsiteX54" fmla="*/ 378685 w 850723"/>
              <a:gd name="connsiteY54" fmla="*/ 183798 h 1215166"/>
              <a:gd name="connsiteX55" fmla="*/ 405899 w 850723"/>
              <a:gd name="connsiteY55" fmla="*/ 167469 h 1215166"/>
              <a:gd name="connsiteX56" fmla="*/ 414063 w 850723"/>
              <a:gd name="connsiteY56" fmla="*/ 159305 h 1215166"/>
              <a:gd name="connsiteX57" fmla="*/ 422228 w 850723"/>
              <a:gd name="connsiteY57" fmla="*/ 153862 h 1215166"/>
              <a:gd name="connsiteX58" fmla="*/ 433113 w 850723"/>
              <a:gd name="connsiteY58" fmla="*/ 145698 h 1215166"/>
              <a:gd name="connsiteX59" fmla="*/ 449442 w 850723"/>
              <a:gd name="connsiteY59" fmla="*/ 134812 h 1215166"/>
              <a:gd name="connsiteX60" fmla="*/ 457606 w 850723"/>
              <a:gd name="connsiteY60" fmla="*/ 129369 h 1215166"/>
              <a:gd name="connsiteX61" fmla="*/ 465770 w 850723"/>
              <a:gd name="connsiteY61" fmla="*/ 126648 h 1215166"/>
              <a:gd name="connsiteX62" fmla="*/ 484820 w 850723"/>
              <a:gd name="connsiteY62" fmla="*/ 113041 h 1215166"/>
              <a:gd name="connsiteX63" fmla="*/ 492985 w 850723"/>
              <a:gd name="connsiteY63" fmla="*/ 107598 h 1215166"/>
              <a:gd name="connsiteX64" fmla="*/ 512035 w 850723"/>
              <a:gd name="connsiteY64" fmla="*/ 99434 h 1215166"/>
              <a:gd name="connsiteX65" fmla="*/ 531085 w 850723"/>
              <a:gd name="connsiteY65" fmla="*/ 88548 h 1215166"/>
              <a:gd name="connsiteX66" fmla="*/ 547413 w 850723"/>
              <a:gd name="connsiteY66" fmla="*/ 83105 h 1215166"/>
              <a:gd name="connsiteX67" fmla="*/ 563742 w 850723"/>
              <a:gd name="connsiteY67" fmla="*/ 74941 h 1215166"/>
              <a:gd name="connsiteX68" fmla="*/ 571906 w 850723"/>
              <a:gd name="connsiteY68" fmla="*/ 69498 h 1215166"/>
              <a:gd name="connsiteX69" fmla="*/ 588235 w 850723"/>
              <a:gd name="connsiteY69" fmla="*/ 64055 h 1215166"/>
              <a:gd name="connsiteX70" fmla="*/ 607285 w 850723"/>
              <a:gd name="connsiteY70" fmla="*/ 53169 h 1215166"/>
              <a:gd name="connsiteX71" fmla="*/ 615449 w 850723"/>
              <a:gd name="connsiteY71" fmla="*/ 50448 h 1215166"/>
              <a:gd name="connsiteX72" fmla="*/ 631778 w 850723"/>
              <a:gd name="connsiteY72" fmla="*/ 42284 h 1215166"/>
              <a:gd name="connsiteX73" fmla="*/ 639942 w 850723"/>
              <a:gd name="connsiteY73" fmla="*/ 36841 h 1215166"/>
              <a:gd name="connsiteX74" fmla="*/ 650828 w 850723"/>
              <a:gd name="connsiteY74" fmla="*/ 34119 h 1215166"/>
              <a:gd name="connsiteX75" fmla="*/ 658992 w 850723"/>
              <a:gd name="connsiteY75" fmla="*/ 31398 h 1215166"/>
              <a:gd name="connsiteX76" fmla="*/ 678042 w 850723"/>
              <a:gd name="connsiteY76" fmla="*/ 23234 h 1215166"/>
              <a:gd name="connsiteX77" fmla="*/ 686206 w 850723"/>
              <a:gd name="connsiteY77" fmla="*/ 17791 h 1215166"/>
              <a:gd name="connsiteX78" fmla="*/ 697092 w 850723"/>
              <a:gd name="connsiteY78" fmla="*/ 15069 h 1215166"/>
              <a:gd name="connsiteX79" fmla="*/ 713420 w 850723"/>
              <a:gd name="connsiteY79" fmla="*/ 9626 h 1215166"/>
              <a:gd name="connsiteX80" fmla="*/ 721585 w 850723"/>
              <a:gd name="connsiteY80" fmla="*/ 6905 h 1215166"/>
              <a:gd name="connsiteX81" fmla="*/ 729749 w 850723"/>
              <a:gd name="connsiteY81" fmla="*/ 1462 h 1215166"/>
              <a:gd name="connsiteX82" fmla="*/ 727028 w 850723"/>
              <a:gd name="connsiteY82" fmla="*/ 9626 h 1215166"/>
              <a:gd name="connsiteX83" fmla="*/ 718863 w 850723"/>
              <a:gd name="connsiteY83" fmla="*/ 12348 h 1215166"/>
              <a:gd name="connsiteX84" fmla="*/ 707978 w 850723"/>
              <a:gd name="connsiteY84" fmla="*/ 20512 h 1215166"/>
              <a:gd name="connsiteX85" fmla="*/ 691649 w 850723"/>
              <a:gd name="connsiteY85" fmla="*/ 36841 h 1215166"/>
              <a:gd name="connsiteX86" fmla="*/ 707978 w 850723"/>
              <a:gd name="connsiteY86" fmla="*/ 31398 h 1215166"/>
              <a:gd name="connsiteX87" fmla="*/ 718863 w 850723"/>
              <a:gd name="connsiteY87" fmla="*/ 25955 h 1215166"/>
              <a:gd name="connsiteX88" fmla="*/ 735192 w 850723"/>
              <a:gd name="connsiteY88" fmla="*/ 20512 h 1215166"/>
              <a:gd name="connsiteX89" fmla="*/ 756963 w 850723"/>
              <a:gd name="connsiteY89" fmla="*/ 9626 h 1215166"/>
              <a:gd name="connsiteX90" fmla="*/ 751520 w 850723"/>
              <a:gd name="connsiteY90" fmla="*/ 17791 h 1215166"/>
              <a:gd name="connsiteX91" fmla="*/ 735192 w 850723"/>
              <a:gd name="connsiteY91" fmla="*/ 28676 h 1215166"/>
              <a:gd name="connsiteX92" fmla="*/ 724306 w 850723"/>
              <a:gd name="connsiteY92" fmla="*/ 36841 h 1215166"/>
              <a:gd name="connsiteX93" fmla="*/ 707978 w 850723"/>
              <a:gd name="connsiteY93" fmla="*/ 50448 h 1215166"/>
              <a:gd name="connsiteX94" fmla="*/ 702535 w 850723"/>
              <a:gd name="connsiteY94" fmla="*/ 58612 h 1215166"/>
              <a:gd name="connsiteX95" fmla="*/ 699813 w 850723"/>
              <a:gd name="connsiteY95" fmla="*/ 66776 h 1215166"/>
              <a:gd name="connsiteX96" fmla="*/ 713420 w 850723"/>
              <a:gd name="connsiteY96" fmla="*/ 61334 h 1215166"/>
              <a:gd name="connsiteX97" fmla="*/ 729749 w 850723"/>
              <a:gd name="connsiteY97" fmla="*/ 55891 h 1215166"/>
              <a:gd name="connsiteX98" fmla="*/ 751520 w 850723"/>
              <a:gd name="connsiteY98" fmla="*/ 50448 h 1215166"/>
              <a:gd name="connsiteX99" fmla="*/ 767849 w 850723"/>
              <a:gd name="connsiteY99" fmla="*/ 45005 h 1215166"/>
              <a:gd name="connsiteX100" fmla="*/ 776013 w 850723"/>
              <a:gd name="connsiteY100" fmla="*/ 42284 h 1215166"/>
              <a:gd name="connsiteX101" fmla="*/ 762406 w 850723"/>
              <a:gd name="connsiteY101" fmla="*/ 53169 h 1215166"/>
              <a:gd name="connsiteX102" fmla="*/ 737913 w 850723"/>
              <a:gd name="connsiteY102" fmla="*/ 66776 h 1215166"/>
              <a:gd name="connsiteX103" fmla="*/ 710699 w 850723"/>
              <a:gd name="connsiteY103" fmla="*/ 83105 h 1215166"/>
              <a:gd name="connsiteX104" fmla="*/ 702535 w 850723"/>
              <a:gd name="connsiteY104" fmla="*/ 88548 h 1215166"/>
              <a:gd name="connsiteX105" fmla="*/ 724306 w 850723"/>
              <a:gd name="connsiteY105" fmla="*/ 83105 h 1215166"/>
              <a:gd name="connsiteX106" fmla="*/ 735192 w 850723"/>
              <a:gd name="connsiteY106" fmla="*/ 80384 h 1215166"/>
              <a:gd name="connsiteX107" fmla="*/ 751520 w 850723"/>
              <a:gd name="connsiteY107" fmla="*/ 74941 h 1215166"/>
              <a:gd name="connsiteX108" fmla="*/ 759685 w 850723"/>
              <a:gd name="connsiteY108" fmla="*/ 72219 h 1215166"/>
              <a:gd name="connsiteX109" fmla="*/ 770570 w 850723"/>
              <a:gd name="connsiteY109" fmla="*/ 69498 h 1215166"/>
              <a:gd name="connsiteX110" fmla="*/ 778735 w 850723"/>
              <a:gd name="connsiteY110" fmla="*/ 66776 h 1215166"/>
              <a:gd name="connsiteX111" fmla="*/ 800506 w 850723"/>
              <a:gd name="connsiteY111" fmla="*/ 61334 h 1215166"/>
              <a:gd name="connsiteX112" fmla="*/ 792342 w 850723"/>
              <a:gd name="connsiteY112" fmla="*/ 64055 h 1215166"/>
              <a:gd name="connsiteX113" fmla="*/ 786899 w 850723"/>
              <a:gd name="connsiteY113" fmla="*/ 72219 h 1215166"/>
              <a:gd name="connsiteX114" fmla="*/ 754242 w 850723"/>
              <a:gd name="connsiteY114" fmla="*/ 93991 h 1215166"/>
              <a:gd name="connsiteX115" fmla="*/ 746078 w 850723"/>
              <a:gd name="connsiteY115" fmla="*/ 96712 h 1215166"/>
              <a:gd name="connsiteX116" fmla="*/ 729749 w 850723"/>
              <a:gd name="connsiteY116" fmla="*/ 113041 h 1215166"/>
              <a:gd name="connsiteX117" fmla="*/ 721585 w 850723"/>
              <a:gd name="connsiteY117" fmla="*/ 118484 h 1215166"/>
              <a:gd name="connsiteX118" fmla="*/ 732470 w 850723"/>
              <a:gd name="connsiteY118" fmla="*/ 115762 h 1215166"/>
              <a:gd name="connsiteX119" fmla="*/ 751520 w 850723"/>
              <a:gd name="connsiteY119" fmla="*/ 107598 h 1215166"/>
              <a:gd name="connsiteX120" fmla="*/ 759685 w 850723"/>
              <a:gd name="connsiteY120" fmla="*/ 102155 h 1215166"/>
              <a:gd name="connsiteX121" fmla="*/ 773292 w 850723"/>
              <a:gd name="connsiteY121" fmla="*/ 99434 h 1215166"/>
              <a:gd name="connsiteX122" fmla="*/ 781456 w 850723"/>
              <a:gd name="connsiteY122" fmla="*/ 96712 h 1215166"/>
              <a:gd name="connsiteX123" fmla="*/ 800506 w 850723"/>
              <a:gd name="connsiteY123" fmla="*/ 91269 h 1215166"/>
              <a:gd name="connsiteX124" fmla="*/ 846770 w 850723"/>
              <a:gd name="connsiteY124" fmla="*/ 93991 h 1215166"/>
              <a:gd name="connsiteX125" fmla="*/ 835885 w 850723"/>
              <a:gd name="connsiteY125" fmla="*/ 99434 h 1215166"/>
              <a:gd name="connsiteX126" fmla="*/ 827720 w 850723"/>
              <a:gd name="connsiteY126" fmla="*/ 107598 h 1215166"/>
              <a:gd name="connsiteX127" fmla="*/ 811392 w 850723"/>
              <a:gd name="connsiteY127" fmla="*/ 118484 h 1215166"/>
              <a:gd name="connsiteX128" fmla="*/ 792342 w 850723"/>
              <a:gd name="connsiteY128" fmla="*/ 129369 h 1215166"/>
              <a:gd name="connsiteX129" fmla="*/ 781456 w 850723"/>
              <a:gd name="connsiteY129" fmla="*/ 132091 h 1215166"/>
              <a:gd name="connsiteX130" fmla="*/ 770570 w 850723"/>
              <a:gd name="connsiteY130" fmla="*/ 137534 h 1215166"/>
              <a:gd name="connsiteX131" fmla="*/ 762406 w 850723"/>
              <a:gd name="connsiteY131" fmla="*/ 140255 h 1215166"/>
              <a:gd name="connsiteX132" fmla="*/ 740635 w 850723"/>
              <a:gd name="connsiteY132" fmla="*/ 148419 h 1215166"/>
              <a:gd name="connsiteX133" fmla="*/ 716142 w 850723"/>
              <a:gd name="connsiteY133" fmla="*/ 162026 h 1215166"/>
              <a:gd name="connsiteX134" fmla="*/ 699813 w 850723"/>
              <a:gd name="connsiteY134" fmla="*/ 170191 h 1215166"/>
              <a:gd name="connsiteX135" fmla="*/ 680763 w 850723"/>
              <a:gd name="connsiteY135" fmla="*/ 178355 h 1215166"/>
              <a:gd name="connsiteX136" fmla="*/ 672599 w 850723"/>
              <a:gd name="connsiteY136" fmla="*/ 183798 h 1215166"/>
              <a:gd name="connsiteX137" fmla="*/ 664435 w 850723"/>
              <a:gd name="connsiteY137" fmla="*/ 186519 h 1215166"/>
              <a:gd name="connsiteX138" fmla="*/ 653549 w 850723"/>
              <a:gd name="connsiteY138" fmla="*/ 191962 h 1215166"/>
              <a:gd name="connsiteX139" fmla="*/ 637220 w 850723"/>
              <a:gd name="connsiteY139" fmla="*/ 200126 h 1215166"/>
              <a:gd name="connsiteX140" fmla="*/ 629056 w 850723"/>
              <a:gd name="connsiteY140" fmla="*/ 205569 h 1215166"/>
              <a:gd name="connsiteX141" fmla="*/ 620892 w 850723"/>
              <a:gd name="connsiteY141" fmla="*/ 213734 h 1215166"/>
              <a:gd name="connsiteX142" fmla="*/ 612728 w 850723"/>
              <a:gd name="connsiteY142" fmla="*/ 216455 h 1215166"/>
              <a:gd name="connsiteX143" fmla="*/ 604563 w 850723"/>
              <a:gd name="connsiteY143" fmla="*/ 224619 h 1215166"/>
              <a:gd name="connsiteX144" fmla="*/ 585513 w 850723"/>
              <a:gd name="connsiteY144" fmla="*/ 235505 h 1215166"/>
              <a:gd name="connsiteX145" fmla="*/ 566463 w 850723"/>
              <a:gd name="connsiteY145" fmla="*/ 249112 h 1215166"/>
              <a:gd name="connsiteX146" fmla="*/ 561020 w 850723"/>
              <a:gd name="connsiteY146" fmla="*/ 257276 h 1215166"/>
              <a:gd name="connsiteX147" fmla="*/ 541970 w 850723"/>
              <a:gd name="connsiteY147" fmla="*/ 268162 h 1215166"/>
              <a:gd name="connsiteX148" fmla="*/ 501149 w 850723"/>
              <a:gd name="connsiteY148" fmla="*/ 306262 h 1215166"/>
              <a:gd name="connsiteX149" fmla="*/ 484820 w 850723"/>
              <a:gd name="connsiteY149" fmla="*/ 322591 h 1215166"/>
              <a:gd name="connsiteX150" fmla="*/ 476656 w 850723"/>
              <a:gd name="connsiteY150" fmla="*/ 330755 h 1215166"/>
              <a:gd name="connsiteX151" fmla="*/ 446720 w 850723"/>
              <a:gd name="connsiteY151" fmla="*/ 366134 h 1215166"/>
              <a:gd name="connsiteX152" fmla="*/ 430392 w 850723"/>
              <a:gd name="connsiteY152" fmla="*/ 390626 h 1215166"/>
              <a:gd name="connsiteX153" fmla="*/ 405899 w 850723"/>
              <a:gd name="connsiteY153" fmla="*/ 426005 h 1215166"/>
              <a:gd name="connsiteX154" fmla="*/ 395013 w 850723"/>
              <a:gd name="connsiteY154" fmla="*/ 442334 h 1215166"/>
              <a:gd name="connsiteX155" fmla="*/ 370520 w 850723"/>
              <a:gd name="connsiteY155" fmla="*/ 477712 h 1215166"/>
              <a:gd name="connsiteX156" fmla="*/ 367799 w 850723"/>
              <a:gd name="connsiteY156" fmla="*/ 485876 h 1215166"/>
              <a:gd name="connsiteX157" fmla="*/ 354192 w 850723"/>
              <a:gd name="connsiteY157" fmla="*/ 510369 h 1215166"/>
              <a:gd name="connsiteX158" fmla="*/ 343306 w 850723"/>
              <a:gd name="connsiteY158" fmla="*/ 529419 h 1215166"/>
              <a:gd name="connsiteX159" fmla="*/ 335142 w 850723"/>
              <a:gd name="connsiteY159" fmla="*/ 545748 h 1215166"/>
              <a:gd name="connsiteX160" fmla="*/ 324256 w 850723"/>
              <a:gd name="connsiteY160" fmla="*/ 562076 h 1215166"/>
              <a:gd name="connsiteX161" fmla="*/ 316092 w 850723"/>
              <a:gd name="connsiteY161" fmla="*/ 581126 h 1215166"/>
              <a:gd name="connsiteX162" fmla="*/ 305206 w 850723"/>
              <a:gd name="connsiteY162" fmla="*/ 605619 h 1215166"/>
              <a:gd name="connsiteX163" fmla="*/ 302485 w 850723"/>
              <a:gd name="connsiteY163" fmla="*/ 613784 h 1215166"/>
              <a:gd name="connsiteX164" fmla="*/ 297042 w 850723"/>
              <a:gd name="connsiteY164" fmla="*/ 624669 h 1215166"/>
              <a:gd name="connsiteX165" fmla="*/ 286156 w 850723"/>
              <a:gd name="connsiteY165" fmla="*/ 649162 h 1215166"/>
              <a:gd name="connsiteX166" fmla="*/ 283435 w 850723"/>
              <a:gd name="connsiteY166" fmla="*/ 657326 h 1215166"/>
              <a:gd name="connsiteX167" fmla="*/ 277992 w 850723"/>
              <a:gd name="connsiteY167" fmla="*/ 668212 h 1215166"/>
              <a:gd name="connsiteX168" fmla="*/ 275270 w 850723"/>
              <a:gd name="connsiteY168" fmla="*/ 679098 h 1215166"/>
              <a:gd name="connsiteX169" fmla="*/ 269828 w 850723"/>
              <a:gd name="connsiteY169" fmla="*/ 687262 h 1215166"/>
              <a:gd name="connsiteX170" fmla="*/ 261663 w 850723"/>
              <a:gd name="connsiteY170" fmla="*/ 703591 h 1215166"/>
              <a:gd name="connsiteX171" fmla="*/ 256220 w 850723"/>
              <a:gd name="connsiteY171" fmla="*/ 719919 h 1215166"/>
              <a:gd name="connsiteX172" fmla="*/ 245335 w 850723"/>
              <a:gd name="connsiteY172" fmla="*/ 741691 h 1215166"/>
              <a:gd name="connsiteX173" fmla="*/ 234449 w 850723"/>
              <a:gd name="connsiteY173" fmla="*/ 768905 h 1215166"/>
              <a:gd name="connsiteX174" fmla="*/ 231728 w 850723"/>
              <a:gd name="connsiteY174" fmla="*/ 779791 h 1215166"/>
              <a:gd name="connsiteX175" fmla="*/ 226285 w 850723"/>
              <a:gd name="connsiteY175" fmla="*/ 790676 h 1215166"/>
              <a:gd name="connsiteX176" fmla="*/ 223563 w 850723"/>
              <a:gd name="connsiteY176" fmla="*/ 807005 h 1215166"/>
              <a:gd name="connsiteX177" fmla="*/ 218120 w 850723"/>
              <a:gd name="connsiteY177" fmla="*/ 842384 h 1215166"/>
              <a:gd name="connsiteX178" fmla="*/ 215399 w 850723"/>
              <a:gd name="connsiteY178" fmla="*/ 853269 h 1215166"/>
              <a:gd name="connsiteX179" fmla="*/ 212678 w 850723"/>
              <a:gd name="connsiteY179" fmla="*/ 875041 h 1215166"/>
              <a:gd name="connsiteX180" fmla="*/ 207235 w 850723"/>
              <a:gd name="connsiteY180" fmla="*/ 894091 h 1215166"/>
              <a:gd name="connsiteX181" fmla="*/ 204513 w 850723"/>
              <a:gd name="connsiteY181" fmla="*/ 907698 h 1215166"/>
              <a:gd name="connsiteX182" fmla="*/ 201792 w 850723"/>
              <a:gd name="connsiteY182" fmla="*/ 932191 h 1215166"/>
              <a:gd name="connsiteX183" fmla="*/ 199070 w 850723"/>
              <a:gd name="connsiteY183" fmla="*/ 945798 h 1215166"/>
              <a:gd name="connsiteX184" fmla="*/ 196349 w 850723"/>
              <a:gd name="connsiteY184" fmla="*/ 962126 h 1215166"/>
              <a:gd name="connsiteX185" fmla="*/ 193628 w 850723"/>
              <a:gd name="connsiteY185" fmla="*/ 1002948 h 1215166"/>
              <a:gd name="connsiteX186" fmla="*/ 188185 w 850723"/>
              <a:gd name="connsiteY186" fmla="*/ 1043769 h 1215166"/>
              <a:gd name="connsiteX187" fmla="*/ 185463 w 850723"/>
              <a:gd name="connsiteY187" fmla="*/ 1081869 h 1215166"/>
              <a:gd name="connsiteX188" fmla="*/ 182742 w 850723"/>
              <a:gd name="connsiteY188" fmla="*/ 1163512 h 1215166"/>
              <a:gd name="connsiteX189" fmla="*/ 177299 w 850723"/>
              <a:gd name="connsiteY189" fmla="*/ 1185284 h 1215166"/>
              <a:gd name="connsiteX190" fmla="*/ 174578 w 850723"/>
              <a:gd name="connsiteY190" fmla="*/ 1196169 h 1215166"/>
              <a:gd name="connsiteX191" fmla="*/ 152806 w 850723"/>
              <a:gd name="connsiteY191" fmla="*/ 1198891 h 1215166"/>
              <a:gd name="connsiteX192" fmla="*/ 57556 w 850723"/>
              <a:gd name="connsiteY192" fmla="*/ 1198891 h 1215166"/>
              <a:gd name="connsiteX193" fmla="*/ 43949 w 850723"/>
              <a:gd name="connsiteY193" fmla="*/ 1201612 h 1215166"/>
              <a:gd name="connsiteX194" fmla="*/ 22178 w 850723"/>
              <a:gd name="connsiteY194" fmla="*/ 1204334 h 1215166"/>
              <a:gd name="connsiteX195" fmla="*/ 406 w 850723"/>
              <a:gd name="connsiteY195" fmla="*/ 1201612 h 1215166"/>
              <a:gd name="connsiteX196" fmla="*/ 8570 w 850723"/>
              <a:gd name="connsiteY196" fmla="*/ 1185284 h 1215166"/>
              <a:gd name="connsiteX0" fmla="*/ 8570 w 850723"/>
              <a:gd name="connsiteY0" fmla="*/ 1185284 h 1215166"/>
              <a:gd name="connsiteX1" fmla="*/ 14013 w 850723"/>
              <a:gd name="connsiteY1" fmla="*/ 1119969 h 1215166"/>
              <a:gd name="connsiteX2" fmla="*/ 16735 w 850723"/>
              <a:gd name="connsiteY2" fmla="*/ 1103641 h 1215166"/>
              <a:gd name="connsiteX3" fmla="*/ 19456 w 850723"/>
              <a:gd name="connsiteY3" fmla="*/ 1076426 h 1215166"/>
              <a:gd name="connsiteX4" fmla="*/ 24899 w 850723"/>
              <a:gd name="connsiteY4" fmla="*/ 1049212 h 1215166"/>
              <a:gd name="connsiteX5" fmla="*/ 27620 w 850723"/>
              <a:gd name="connsiteY5" fmla="*/ 1013834 h 1215166"/>
              <a:gd name="connsiteX6" fmla="*/ 30342 w 850723"/>
              <a:gd name="connsiteY6" fmla="*/ 992062 h 1215166"/>
              <a:gd name="connsiteX7" fmla="*/ 35785 w 850723"/>
              <a:gd name="connsiteY7" fmla="*/ 896812 h 1215166"/>
              <a:gd name="connsiteX8" fmla="*/ 38506 w 850723"/>
              <a:gd name="connsiteY8" fmla="*/ 883205 h 1215166"/>
              <a:gd name="connsiteX9" fmla="*/ 41228 w 850723"/>
              <a:gd name="connsiteY9" fmla="*/ 847826 h 1215166"/>
              <a:gd name="connsiteX10" fmla="*/ 43949 w 850723"/>
              <a:gd name="connsiteY10" fmla="*/ 836941 h 1215166"/>
              <a:gd name="connsiteX11" fmla="*/ 49392 w 850723"/>
              <a:gd name="connsiteY11" fmla="*/ 807005 h 1215166"/>
              <a:gd name="connsiteX12" fmla="*/ 54835 w 850723"/>
              <a:gd name="connsiteY12" fmla="*/ 785234 h 1215166"/>
              <a:gd name="connsiteX13" fmla="*/ 62999 w 850723"/>
              <a:gd name="connsiteY13" fmla="*/ 747134 h 1215166"/>
              <a:gd name="connsiteX14" fmla="*/ 65720 w 850723"/>
              <a:gd name="connsiteY14" fmla="*/ 736248 h 1215166"/>
              <a:gd name="connsiteX15" fmla="*/ 73885 w 850723"/>
              <a:gd name="connsiteY15" fmla="*/ 719919 h 1215166"/>
              <a:gd name="connsiteX16" fmla="*/ 79328 w 850723"/>
              <a:gd name="connsiteY16" fmla="*/ 692705 h 1215166"/>
              <a:gd name="connsiteX17" fmla="*/ 90213 w 850723"/>
              <a:gd name="connsiteY17" fmla="*/ 654605 h 1215166"/>
              <a:gd name="connsiteX18" fmla="*/ 95656 w 850723"/>
              <a:gd name="connsiteY18" fmla="*/ 627391 h 1215166"/>
              <a:gd name="connsiteX19" fmla="*/ 98378 w 850723"/>
              <a:gd name="connsiteY19" fmla="*/ 619226 h 1215166"/>
              <a:gd name="connsiteX20" fmla="*/ 106542 w 850723"/>
              <a:gd name="connsiteY20" fmla="*/ 602898 h 1215166"/>
              <a:gd name="connsiteX21" fmla="*/ 109263 w 850723"/>
              <a:gd name="connsiteY21" fmla="*/ 592012 h 1215166"/>
              <a:gd name="connsiteX22" fmla="*/ 114706 w 850723"/>
              <a:gd name="connsiteY22" fmla="*/ 575684 h 1215166"/>
              <a:gd name="connsiteX23" fmla="*/ 120149 w 850723"/>
              <a:gd name="connsiteY23" fmla="*/ 556634 h 1215166"/>
              <a:gd name="connsiteX24" fmla="*/ 125592 w 850723"/>
              <a:gd name="connsiteY24" fmla="*/ 548469 h 1215166"/>
              <a:gd name="connsiteX25" fmla="*/ 131035 w 850723"/>
              <a:gd name="connsiteY25" fmla="*/ 521255 h 1215166"/>
              <a:gd name="connsiteX26" fmla="*/ 136478 w 850723"/>
              <a:gd name="connsiteY26" fmla="*/ 504926 h 1215166"/>
              <a:gd name="connsiteX27" fmla="*/ 141920 w 850723"/>
              <a:gd name="connsiteY27" fmla="*/ 494041 h 1215166"/>
              <a:gd name="connsiteX28" fmla="*/ 147363 w 850723"/>
              <a:gd name="connsiteY28" fmla="*/ 477712 h 1215166"/>
              <a:gd name="connsiteX29" fmla="*/ 158249 w 850723"/>
              <a:gd name="connsiteY29" fmla="*/ 453219 h 1215166"/>
              <a:gd name="connsiteX30" fmla="*/ 171856 w 850723"/>
              <a:gd name="connsiteY30" fmla="*/ 428726 h 1215166"/>
              <a:gd name="connsiteX31" fmla="*/ 177299 w 850723"/>
              <a:gd name="connsiteY31" fmla="*/ 420562 h 1215166"/>
              <a:gd name="connsiteX32" fmla="*/ 182742 w 850723"/>
              <a:gd name="connsiteY32" fmla="*/ 404234 h 1215166"/>
              <a:gd name="connsiteX33" fmla="*/ 201792 w 850723"/>
              <a:gd name="connsiteY33" fmla="*/ 377019 h 1215166"/>
              <a:gd name="connsiteX34" fmla="*/ 207235 w 850723"/>
              <a:gd name="connsiteY34" fmla="*/ 366134 h 1215166"/>
              <a:gd name="connsiteX35" fmla="*/ 215399 w 850723"/>
              <a:gd name="connsiteY35" fmla="*/ 357969 h 1215166"/>
              <a:gd name="connsiteX36" fmla="*/ 220842 w 850723"/>
              <a:gd name="connsiteY36" fmla="*/ 349805 h 1215166"/>
              <a:gd name="connsiteX37" fmla="*/ 229006 w 850723"/>
              <a:gd name="connsiteY37" fmla="*/ 341641 h 1215166"/>
              <a:gd name="connsiteX38" fmla="*/ 239892 w 850723"/>
              <a:gd name="connsiteY38" fmla="*/ 325312 h 1215166"/>
              <a:gd name="connsiteX39" fmla="*/ 245335 w 850723"/>
              <a:gd name="connsiteY39" fmla="*/ 317148 h 1215166"/>
              <a:gd name="connsiteX40" fmla="*/ 253499 w 850723"/>
              <a:gd name="connsiteY40" fmla="*/ 308984 h 1215166"/>
              <a:gd name="connsiteX41" fmla="*/ 264385 w 850723"/>
              <a:gd name="connsiteY41" fmla="*/ 292655 h 1215166"/>
              <a:gd name="connsiteX42" fmla="*/ 269828 w 850723"/>
              <a:gd name="connsiteY42" fmla="*/ 284491 h 1215166"/>
              <a:gd name="connsiteX43" fmla="*/ 275270 w 850723"/>
              <a:gd name="connsiteY43" fmla="*/ 276326 h 1215166"/>
              <a:gd name="connsiteX44" fmla="*/ 283435 w 850723"/>
              <a:gd name="connsiteY44" fmla="*/ 265441 h 1215166"/>
              <a:gd name="connsiteX45" fmla="*/ 291599 w 850723"/>
              <a:gd name="connsiteY45" fmla="*/ 259998 h 1215166"/>
              <a:gd name="connsiteX46" fmla="*/ 313370 w 850723"/>
              <a:gd name="connsiteY46" fmla="*/ 235505 h 1215166"/>
              <a:gd name="connsiteX47" fmla="*/ 321535 w 850723"/>
              <a:gd name="connsiteY47" fmla="*/ 227341 h 1215166"/>
              <a:gd name="connsiteX48" fmla="*/ 329699 w 850723"/>
              <a:gd name="connsiteY48" fmla="*/ 221898 h 1215166"/>
              <a:gd name="connsiteX49" fmla="*/ 337863 w 850723"/>
              <a:gd name="connsiteY49" fmla="*/ 213734 h 1215166"/>
              <a:gd name="connsiteX50" fmla="*/ 346028 w 850723"/>
              <a:gd name="connsiteY50" fmla="*/ 208291 h 1215166"/>
              <a:gd name="connsiteX51" fmla="*/ 354192 w 850723"/>
              <a:gd name="connsiteY51" fmla="*/ 200126 h 1215166"/>
              <a:gd name="connsiteX52" fmla="*/ 362356 w 850723"/>
              <a:gd name="connsiteY52" fmla="*/ 197405 h 1215166"/>
              <a:gd name="connsiteX53" fmla="*/ 370520 w 850723"/>
              <a:gd name="connsiteY53" fmla="*/ 191962 h 1215166"/>
              <a:gd name="connsiteX54" fmla="*/ 378685 w 850723"/>
              <a:gd name="connsiteY54" fmla="*/ 183798 h 1215166"/>
              <a:gd name="connsiteX55" fmla="*/ 405899 w 850723"/>
              <a:gd name="connsiteY55" fmla="*/ 167469 h 1215166"/>
              <a:gd name="connsiteX56" fmla="*/ 414063 w 850723"/>
              <a:gd name="connsiteY56" fmla="*/ 159305 h 1215166"/>
              <a:gd name="connsiteX57" fmla="*/ 422228 w 850723"/>
              <a:gd name="connsiteY57" fmla="*/ 153862 h 1215166"/>
              <a:gd name="connsiteX58" fmla="*/ 433113 w 850723"/>
              <a:gd name="connsiteY58" fmla="*/ 145698 h 1215166"/>
              <a:gd name="connsiteX59" fmla="*/ 449442 w 850723"/>
              <a:gd name="connsiteY59" fmla="*/ 134812 h 1215166"/>
              <a:gd name="connsiteX60" fmla="*/ 457606 w 850723"/>
              <a:gd name="connsiteY60" fmla="*/ 129369 h 1215166"/>
              <a:gd name="connsiteX61" fmla="*/ 465770 w 850723"/>
              <a:gd name="connsiteY61" fmla="*/ 126648 h 1215166"/>
              <a:gd name="connsiteX62" fmla="*/ 484820 w 850723"/>
              <a:gd name="connsiteY62" fmla="*/ 113041 h 1215166"/>
              <a:gd name="connsiteX63" fmla="*/ 492985 w 850723"/>
              <a:gd name="connsiteY63" fmla="*/ 107598 h 1215166"/>
              <a:gd name="connsiteX64" fmla="*/ 512035 w 850723"/>
              <a:gd name="connsiteY64" fmla="*/ 99434 h 1215166"/>
              <a:gd name="connsiteX65" fmla="*/ 531085 w 850723"/>
              <a:gd name="connsiteY65" fmla="*/ 88548 h 1215166"/>
              <a:gd name="connsiteX66" fmla="*/ 547413 w 850723"/>
              <a:gd name="connsiteY66" fmla="*/ 83105 h 1215166"/>
              <a:gd name="connsiteX67" fmla="*/ 563742 w 850723"/>
              <a:gd name="connsiteY67" fmla="*/ 74941 h 1215166"/>
              <a:gd name="connsiteX68" fmla="*/ 571906 w 850723"/>
              <a:gd name="connsiteY68" fmla="*/ 69498 h 1215166"/>
              <a:gd name="connsiteX69" fmla="*/ 588235 w 850723"/>
              <a:gd name="connsiteY69" fmla="*/ 64055 h 1215166"/>
              <a:gd name="connsiteX70" fmla="*/ 607285 w 850723"/>
              <a:gd name="connsiteY70" fmla="*/ 53169 h 1215166"/>
              <a:gd name="connsiteX71" fmla="*/ 615449 w 850723"/>
              <a:gd name="connsiteY71" fmla="*/ 50448 h 1215166"/>
              <a:gd name="connsiteX72" fmla="*/ 631778 w 850723"/>
              <a:gd name="connsiteY72" fmla="*/ 42284 h 1215166"/>
              <a:gd name="connsiteX73" fmla="*/ 639942 w 850723"/>
              <a:gd name="connsiteY73" fmla="*/ 36841 h 1215166"/>
              <a:gd name="connsiteX74" fmla="*/ 650828 w 850723"/>
              <a:gd name="connsiteY74" fmla="*/ 34119 h 1215166"/>
              <a:gd name="connsiteX75" fmla="*/ 658992 w 850723"/>
              <a:gd name="connsiteY75" fmla="*/ 31398 h 1215166"/>
              <a:gd name="connsiteX76" fmla="*/ 678042 w 850723"/>
              <a:gd name="connsiteY76" fmla="*/ 23234 h 1215166"/>
              <a:gd name="connsiteX77" fmla="*/ 686206 w 850723"/>
              <a:gd name="connsiteY77" fmla="*/ 17791 h 1215166"/>
              <a:gd name="connsiteX78" fmla="*/ 697092 w 850723"/>
              <a:gd name="connsiteY78" fmla="*/ 15069 h 1215166"/>
              <a:gd name="connsiteX79" fmla="*/ 713420 w 850723"/>
              <a:gd name="connsiteY79" fmla="*/ 9626 h 1215166"/>
              <a:gd name="connsiteX80" fmla="*/ 721585 w 850723"/>
              <a:gd name="connsiteY80" fmla="*/ 6905 h 1215166"/>
              <a:gd name="connsiteX81" fmla="*/ 729749 w 850723"/>
              <a:gd name="connsiteY81" fmla="*/ 1462 h 1215166"/>
              <a:gd name="connsiteX82" fmla="*/ 727028 w 850723"/>
              <a:gd name="connsiteY82" fmla="*/ 9626 h 1215166"/>
              <a:gd name="connsiteX83" fmla="*/ 718863 w 850723"/>
              <a:gd name="connsiteY83" fmla="*/ 12348 h 1215166"/>
              <a:gd name="connsiteX84" fmla="*/ 707978 w 850723"/>
              <a:gd name="connsiteY84" fmla="*/ 20512 h 1215166"/>
              <a:gd name="connsiteX85" fmla="*/ 691649 w 850723"/>
              <a:gd name="connsiteY85" fmla="*/ 36841 h 1215166"/>
              <a:gd name="connsiteX86" fmla="*/ 707978 w 850723"/>
              <a:gd name="connsiteY86" fmla="*/ 31398 h 1215166"/>
              <a:gd name="connsiteX87" fmla="*/ 718863 w 850723"/>
              <a:gd name="connsiteY87" fmla="*/ 25955 h 1215166"/>
              <a:gd name="connsiteX88" fmla="*/ 735192 w 850723"/>
              <a:gd name="connsiteY88" fmla="*/ 20512 h 1215166"/>
              <a:gd name="connsiteX89" fmla="*/ 756963 w 850723"/>
              <a:gd name="connsiteY89" fmla="*/ 9626 h 1215166"/>
              <a:gd name="connsiteX90" fmla="*/ 751520 w 850723"/>
              <a:gd name="connsiteY90" fmla="*/ 17791 h 1215166"/>
              <a:gd name="connsiteX91" fmla="*/ 735192 w 850723"/>
              <a:gd name="connsiteY91" fmla="*/ 28676 h 1215166"/>
              <a:gd name="connsiteX92" fmla="*/ 724306 w 850723"/>
              <a:gd name="connsiteY92" fmla="*/ 36841 h 1215166"/>
              <a:gd name="connsiteX93" fmla="*/ 707978 w 850723"/>
              <a:gd name="connsiteY93" fmla="*/ 50448 h 1215166"/>
              <a:gd name="connsiteX94" fmla="*/ 702535 w 850723"/>
              <a:gd name="connsiteY94" fmla="*/ 58612 h 1215166"/>
              <a:gd name="connsiteX95" fmla="*/ 699813 w 850723"/>
              <a:gd name="connsiteY95" fmla="*/ 66776 h 1215166"/>
              <a:gd name="connsiteX96" fmla="*/ 713420 w 850723"/>
              <a:gd name="connsiteY96" fmla="*/ 61334 h 1215166"/>
              <a:gd name="connsiteX97" fmla="*/ 729749 w 850723"/>
              <a:gd name="connsiteY97" fmla="*/ 55891 h 1215166"/>
              <a:gd name="connsiteX98" fmla="*/ 751520 w 850723"/>
              <a:gd name="connsiteY98" fmla="*/ 50448 h 1215166"/>
              <a:gd name="connsiteX99" fmla="*/ 767849 w 850723"/>
              <a:gd name="connsiteY99" fmla="*/ 45005 h 1215166"/>
              <a:gd name="connsiteX100" fmla="*/ 776013 w 850723"/>
              <a:gd name="connsiteY100" fmla="*/ 42284 h 1215166"/>
              <a:gd name="connsiteX101" fmla="*/ 762406 w 850723"/>
              <a:gd name="connsiteY101" fmla="*/ 53169 h 1215166"/>
              <a:gd name="connsiteX102" fmla="*/ 737913 w 850723"/>
              <a:gd name="connsiteY102" fmla="*/ 66776 h 1215166"/>
              <a:gd name="connsiteX103" fmla="*/ 710699 w 850723"/>
              <a:gd name="connsiteY103" fmla="*/ 83105 h 1215166"/>
              <a:gd name="connsiteX104" fmla="*/ 702535 w 850723"/>
              <a:gd name="connsiteY104" fmla="*/ 88548 h 1215166"/>
              <a:gd name="connsiteX105" fmla="*/ 724306 w 850723"/>
              <a:gd name="connsiteY105" fmla="*/ 83105 h 1215166"/>
              <a:gd name="connsiteX106" fmla="*/ 735192 w 850723"/>
              <a:gd name="connsiteY106" fmla="*/ 80384 h 1215166"/>
              <a:gd name="connsiteX107" fmla="*/ 751520 w 850723"/>
              <a:gd name="connsiteY107" fmla="*/ 74941 h 1215166"/>
              <a:gd name="connsiteX108" fmla="*/ 759685 w 850723"/>
              <a:gd name="connsiteY108" fmla="*/ 72219 h 1215166"/>
              <a:gd name="connsiteX109" fmla="*/ 770570 w 850723"/>
              <a:gd name="connsiteY109" fmla="*/ 69498 h 1215166"/>
              <a:gd name="connsiteX110" fmla="*/ 778735 w 850723"/>
              <a:gd name="connsiteY110" fmla="*/ 66776 h 1215166"/>
              <a:gd name="connsiteX111" fmla="*/ 800506 w 850723"/>
              <a:gd name="connsiteY111" fmla="*/ 61334 h 1215166"/>
              <a:gd name="connsiteX112" fmla="*/ 792342 w 850723"/>
              <a:gd name="connsiteY112" fmla="*/ 64055 h 1215166"/>
              <a:gd name="connsiteX113" fmla="*/ 786899 w 850723"/>
              <a:gd name="connsiteY113" fmla="*/ 72219 h 1215166"/>
              <a:gd name="connsiteX114" fmla="*/ 754242 w 850723"/>
              <a:gd name="connsiteY114" fmla="*/ 93991 h 1215166"/>
              <a:gd name="connsiteX115" fmla="*/ 746078 w 850723"/>
              <a:gd name="connsiteY115" fmla="*/ 96712 h 1215166"/>
              <a:gd name="connsiteX116" fmla="*/ 729749 w 850723"/>
              <a:gd name="connsiteY116" fmla="*/ 113041 h 1215166"/>
              <a:gd name="connsiteX117" fmla="*/ 721585 w 850723"/>
              <a:gd name="connsiteY117" fmla="*/ 118484 h 1215166"/>
              <a:gd name="connsiteX118" fmla="*/ 732470 w 850723"/>
              <a:gd name="connsiteY118" fmla="*/ 115762 h 1215166"/>
              <a:gd name="connsiteX119" fmla="*/ 751520 w 850723"/>
              <a:gd name="connsiteY119" fmla="*/ 107598 h 1215166"/>
              <a:gd name="connsiteX120" fmla="*/ 759685 w 850723"/>
              <a:gd name="connsiteY120" fmla="*/ 102155 h 1215166"/>
              <a:gd name="connsiteX121" fmla="*/ 773292 w 850723"/>
              <a:gd name="connsiteY121" fmla="*/ 99434 h 1215166"/>
              <a:gd name="connsiteX122" fmla="*/ 781456 w 850723"/>
              <a:gd name="connsiteY122" fmla="*/ 96712 h 1215166"/>
              <a:gd name="connsiteX123" fmla="*/ 800506 w 850723"/>
              <a:gd name="connsiteY123" fmla="*/ 91269 h 1215166"/>
              <a:gd name="connsiteX124" fmla="*/ 846770 w 850723"/>
              <a:gd name="connsiteY124" fmla="*/ 93991 h 1215166"/>
              <a:gd name="connsiteX125" fmla="*/ 835885 w 850723"/>
              <a:gd name="connsiteY125" fmla="*/ 99434 h 1215166"/>
              <a:gd name="connsiteX126" fmla="*/ 827720 w 850723"/>
              <a:gd name="connsiteY126" fmla="*/ 107598 h 1215166"/>
              <a:gd name="connsiteX127" fmla="*/ 811392 w 850723"/>
              <a:gd name="connsiteY127" fmla="*/ 118484 h 1215166"/>
              <a:gd name="connsiteX128" fmla="*/ 792342 w 850723"/>
              <a:gd name="connsiteY128" fmla="*/ 129369 h 1215166"/>
              <a:gd name="connsiteX129" fmla="*/ 781456 w 850723"/>
              <a:gd name="connsiteY129" fmla="*/ 132091 h 1215166"/>
              <a:gd name="connsiteX130" fmla="*/ 770570 w 850723"/>
              <a:gd name="connsiteY130" fmla="*/ 137534 h 1215166"/>
              <a:gd name="connsiteX131" fmla="*/ 762406 w 850723"/>
              <a:gd name="connsiteY131" fmla="*/ 140255 h 1215166"/>
              <a:gd name="connsiteX132" fmla="*/ 740635 w 850723"/>
              <a:gd name="connsiteY132" fmla="*/ 148419 h 1215166"/>
              <a:gd name="connsiteX133" fmla="*/ 716142 w 850723"/>
              <a:gd name="connsiteY133" fmla="*/ 162026 h 1215166"/>
              <a:gd name="connsiteX134" fmla="*/ 699813 w 850723"/>
              <a:gd name="connsiteY134" fmla="*/ 170191 h 1215166"/>
              <a:gd name="connsiteX135" fmla="*/ 680763 w 850723"/>
              <a:gd name="connsiteY135" fmla="*/ 178355 h 1215166"/>
              <a:gd name="connsiteX136" fmla="*/ 672599 w 850723"/>
              <a:gd name="connsiteY136" fmla="*/ 183798 h 1215166"/>
              <a:gd name="connsiteX137" fmla="*/ 664435 w 850723"/>
              <a:gd name="connsiteY137" fmla="*/ 186519 h 1215166"/>
              <a:gd name="connsiteX138" fmla="*/ 653549 w 850723"/>
              <a:gd name="connsiteY138" fmla="*/ 191962 h 1215166"/>
              <a:gd name="connsiteX139" fmla="*/ 637220 w 850723"/>
              <a:gd name="connsiteY139" fmla="*/ 200126 h 1215166"/>
              <a:gd name="connsiteX140" fmla="*/ 629056 w 850723"/>
              <a:gd name="connsiteY140" fmla="*/ 205569 h 1215166"/>
              <a:gd name="connsiteX141" fmla="*/ 620892 w 850723"/>
              <a:gd name="connsiteY141" fmla="*/ 213734 h 1215166"/>
              <a:gd name="connsiteX142" fmla="*/ 612728 w 850723"/>
              <a:gd name="connsiteY142" fmla="*/ 216455 h 1215166"/>
              <a:gd name="connsiteX143" fmla="*/ 604563 w 850723"/>
              <a:gd name="connsiteY143" fmla="*/ 224619 h 1215166"/>
              <a:gd name="connsiteX144" fmla="*/ 585513 w 850723"/>
              <a:gd name="connsiteY144" fmla="*/ 235505 h 1215166"/>
              <a:gd name="connsiteX145" fmla="*/ 566463 w 850723"/>
              <a:gd name="connsiteY145" fmla="*/ 249112 h 1215166"/>
              <a:gd name="connsiteX146" fmla="*/ 561020 w 850723"/>
              <a:gd name="connsiteY146" fmla="*/ 257276 h 1215166"/>
              <a:gd name="connsiteX147" fmla="*/ 541970 w 850723"/>
              <a:gd name="connsiteY147" fmla="*/ 268162 h 1215166"/>
              <a:gd name="connsiteX148" fmla="*/ 501149 w 850723"/>
              <a:gd name="connsiteY148" fmla="*/ 306262 h 1215166"/>
              <a:gd name="connsiteX149" fmla="*/ 484820 w 850723"/>
              <a:gd name="connsiteY149" fmla="*/ 322591 h 1215166"/>
              <a:gd name="connsiteX150" fmla="*/ 476656 w 850723"/>
              <a:gd name="connsiteY150" fmla="*/ 330755 h 1215166"/>
              <a:gd name="connsiteX151" fmla="*/ 446720 w 850723"/>
              <a:gd name="connsiteY151" fmla="*/ 366134 h 1215166"/>
              <a:gd name="connsiteX152" fmla="*/ 430392 w 850723"/>
              <a:gd name="connsiteY152" fmla="*/ 390626 h 1215166"/>
              <a:gd name="connsiteX153" fmla="*/ 405899 w 850723"/>
              <a:gd name="connsiteY153" fmla="*/ 426005 h 1215166"/>
              <a:gd name="connsiteX154" fmla="*/ 395013 w 850723"/>
              <a:gd name="connsiteY154" fmla="*/ 442334 h 1215166"/>
              <a:gd name="connsiteX155" fmla="*/ 370520 w 850723"/>
              <a:gd name="connsiteY155" fmla="*/ 477712 h 1215166"/>
              <a:gd name="connsiteX156" fmla="*/ 367799 w 850723"/>
              <a:gd name="connsiteY156" fmla="*/ 485876 h 1215166"/>
              <a:gd name="connsiteX157" fmla="*/ 354192 w 850723"/>
              <a:gd name="connsiteY157" fmla="*/ 510369 h 1215166"/>
              <a:gd name="connsiteX158" fmla="*/ 343306 w 850723"/>
              <a:gd name="connsiteY158" fmla="*/ 529419 h 1215166"/>
              <a:gd name="connsiteX159" fmla="*/ 324256 w 850723"/>
              <a:gd name="connsiteY159" fmla="*/ 562076 h 1215166"/>
              <a:gd name="connsiteX160" fmla="*/ 316092 w 850723"/>
              <a:gd name="connsiteY160" fmla="*/ 581126 h 1215166"/>
              <a:gd name="connsiteX161" fmla="*/ 305206 w 850723"/>
              <a:gd name="connsiteY161" fmla="*/ 605619 h 1215166"/>
              <a:gd name="connsiteX162" fmla="*/ 302485 w 850723"/>
              <a:gd name="connsiteY162" fmla="*/ 613784 h 1215166"/>
              <a:gd name="connsiteX163" fmla="*/ 297042 w 850723"/>
              <a:gd name="connsiteY163" fmla="*/ 624669 h 1215166"/>
              <a:gd name="connsiteX164" fmla="*/ 286156 w 850723"/>
              <a:gd name="connsiteY164" fmla="*/ 649162 h 1215166"/>
              <a:gd name="connsiteX165" fmla="*/ 283435 w 850723"/>
              <a:gd name="connsiteY165" fmla="*/ 657326 h 1215166"/>
              <a:gd name="connsiteX166" fmla="*/ 277992 w 850723"/>
              <a:gd name="connsiteY166" fmla="*/ 668212 h 1215166"/>
              <a:gd name="connsiteX167" fmla="*/ 275270 w 850723"/>
              <a:gd name="connsiteY167" fmla="*/ 679098 h 1215166"/>
              <a:gd name="connsiteX168" fmla="*/ 269828 w 850723"/>
              <a:gd name="connsiteY168" fmla="*/ 687262 h 1215166"/>
              <a:gd name="connsiteX169" fmla="*/ 261663 w 850723"/>
              <a:gd name="connsiteY169" fmla="*/ 703591 h 1215166"/>
              <a:gd name="connsiteX170" fmla="*/ 256220 w 850723"/>
              <a:gd name="connsiteY170" fmla="*/ 719919 h 1215166"/>
              <a:gd name="connsiteX171" fmla="*/ 245335 w 850723"/>
              <a:gd name="connsiteY171" fmla="*/ 741691 h 1215166"/>
              <a:gd name="connsiteX172" fmla="*/ 234449 w 850723"/>
              <a:gd name="connsiteY172" fmla="*/ 768905 h 1215166"/>
              <a:gd name="connsiteX173" fmla="*/ 231728 w 850723"/>
              <a:gd name="connsiteY173" fmla="*/ 779791 h 1215166"/>
              <a:gd name="connsiteX174" fmla="*/ 226285 w 850723"/>
              <a:gd name="connsiteY174" fmla="*/ 790676 h 1215166"/>
              <a:gd name="connsiteX175" fmla="*/ 223563 w 850723"/>
              <a:gd name="connsiteY175" fmla="*/ 807005 h 1215166"/>
              <a:gd name="connsiteX176" fmla="*/ 218120 w 850723"/>
              <a:gd name="connsiteY176" fmla="*/ 842384 h 1215166"/>
              <a:gd name="connsiteX177" fmla="*/ 215399 w 850723"/>
              <a:gd name="connsiteY177" fmla="*/ 853269 h 1215166"/>
              <a:gd name="connsiteX178" fmla="*/ 212678 w 850723"/>
              <a:gd name="connsiteY178" fmla="*/ 875041 h 1215166"/>
              <a:gd name="connsiteX179" fmla="*/ 207235 w 850723"/>
              <a:gd name="connsiteY179" fmla="*/ 894091 h 1215166"/>
              <a:gd name="connsiteX180" fmla="*/ 204513 w 850723"/>
              <a:gd name="connsiteY180" fmla="*/ 907698 h 1215166"/>
              <a:gd name="connsiteX181" fmla="*/ 201792 w 850723"/>
              <a:gd name="connsiteY181" fmla="*/ 932191 h 1215166"/>
              <a:gd name="connsiteX182" fmla="*/ 199070 w 850723"/>
              <a:gd name="connsiteY182" fmla="*/ 945798 h 1215166"/>
              <a:gd name="connsiteX183" fmla="*/ 196349 w 850723"/>
              <a:gd name="connsiteY183" fmla="*/ 962126 h 1215166"/>
              <a:gd name="connsiteX184" fmla="*/ 193628 w 850723"/>
              <a:gd name="connsiteY184" fmla="*/ 1002948 h 1215166"/>
              <a:gd name="connsiteX185" fmla="*/ 188185 w 850723"/>
              <a:gd name="connsiteY185" fmla="*/ 1043769 h 1215166"/>
              <a:gd name="connsiteX186" fmla="*/ 185463 w 850723"/>
              <a:gd name="connsiteY186" fmla="*/ 1081869 h 1215166"/>
              <a:gd name="connsiteX187" fmla="*/ 182742 w 850723"/>
              <a:gd name="connsiteY187" fmla="*/ 1163512 h 1215166"/>
              <a:gd name="connsiteX188" fmla="*/ 177299 w 850723"/>
              <a:gd name="connsiteY188" fmla="*/ 1185284 h 1215166"/>
              <a:gd name="connsiteX189" fmla="*/ 174578 w 850723"/>
              <a:gd name="connsiteY189" fmla="*/ 1196169 h 1215166"/>
              <a:gd name="connsiteX190" fmla="*/ 152806 w 850723"/>
              <a:gd name="connsiteY190" fmla="*/ 1198891 h 1215166"/>
              <a:gd name="connsiteX191" fmla="*/ 57556 w 850723"/>
              <a:gd name="connsiteY191" fmla="*/ 1198891 h 1215166"/>
              <a:gd name="connsiteX192" fmla="*/ 43949 w 850723"/>
              <a:gd name="connsiteY192" fmla="*/ 1201612 h 1215166"/>
              <a:gd name="connsiteX193" fmla="*/ 22178 w 850723"/>
              <a:gd name="connsiteY193" fmla="*/ 1204334 h 1215166"/>
              <a:gd name="connsiteX194" fmla="*/ 406 w 850723"/>
              <a:gd name="connsiteY194" fmla="*/ 1201612 h 1215166"/>
              <a:gd name="connsiteX195" fmla="*/ 8570 w 850723"/>
              <a:gd name="connsiteY195" fmla="*/ 1185284 h 1215166"/>
              <a:gd name="connsiteX0" fmla="*/ 8570 w 850723"/>
              <a:gd name="connsiteY0" fmla="*/ 1185284 h 1215166"/>
              <a:gd name="connsiteX1" fmla="*/ 14013 w 850723"/>
              <a:gd name="connsiteY1" fmla="*/ 1119969 h 1215166"/>
              <a:gd name="connsiteX2" fmla="*/ 16735 w 850723"/>
              <a:gd name="connsiteY2" fmla="*/ 1103641 h 1215166"/>
              <a:gd name="connsiteX3" fmla="*/ 19456 w 850723"/>
              <a:gd name="connsiteY3" fmla="*/ 1076426 h 1215166"/>
              <a:gd name="connsiteX4" fmla="*/ 24899 w 850723"/>
              <a:gd name="connsiteY4" fmla="*/ 1049212 h 1215166"/>
              <a:gd name="connsiteX5" fmla="*/ 27620 w 850723"/>
              <a:gd name="connsiteY5" fmla="*/ 1013834 h 1215166"/>
              <a:gd name="connsiteX6" fmla="*/ 30342 w 850723"/>
              <a:gd name="connsiteY6" fmla="*/ 992062 h 1215166"/>
              <a:gd name="connsiteX7" fmla="*/ 35785 w 850723"/>
              <a:gd name="connsiteY7" fmla="*/ 896812 h 1215166"/>
              <a:gd name="connsiteX8" fmla="*/ 38506 w 850723"/>
              <a:gd name="connsiteY8" fmla="*/ 883205 h 1215166"/>
              <a:gd name="connsiteX9" fmla="*/ 41228 w 850723"/>
              <a:gd name="connsiteY9" fmla="*/ 847826 h 1215166"/>
              <a:gd name="connsiteX10" fmla="*/ 43949 w 850723"/>
              <a:gd name="connsiteY10" fmla="*/ 836941 h 1215166"/>
              <a:gd name="connsiteX11" fmla="*/ 49392 w 850723"/>
              <a:gd name="connsiteY11" fmla="*/ 807005 h 1215166"/>
              <a:gd name="connsiteX12" fmla="*/ 54835 w 850723"/>
              <a:gd name="connsiteY12" fmla="*/ 785234 h 1215166"/>
              <a:gd name="connsiteX13" fmla="*/ 62999 w 850723"/>
              <a:gd name="connsiteY13" fmla="*/ 747134 h 1215166"/>
              <a:gd name="connsiteX14" fmla="*/ 65720 w 850723"/>
              <a:gd name="connsiteY14" fmla="*/ 736248 h 1215166"/>
              <a:gd name="connsiteX15" fmla="*/ 73885 w 850723"/>
              <a:gd name="connsiteY15" fmla="*/ 719919 h 1215166"/>
              <a:gd name="connsiteX16" fmla="*/ 79328 w 850723"/>
              <a:gd name="connsiteY16" fmla="*/ 692705 h 1215166"/>
              <a:gd name="connsiteX17" fmla="*/ 90213 w 850723"/>
              <a:gd name="connsiteY17" fmla="*/ 654605 h 1215166"/>
              <a:gd name="connsiteX18" fmla="*/ 95656 w 850723"/>
              <a:gd name="connsiteY18" fmla="*/ 627391 h 1215166"/>
              <a:gd name="connsiteX19" fmla="*/ 98378 w 850723"/>
              <a:gd name="connsiteY19" fmla="*/ 619226 h 1215166"/>
              <a:gd name="connsiteX20" fmla="*/ 106542 w 850723"/>
              <a:gd name="connsiteY20" fmla="*/ 602898 h 1215166"/>
              <a:gd name="connsiteX21" fmla="*/ 109263 w 850723"/>
              <a:gd name="connsiteY21" fmla="*/ 592012 h 1215166"/>
              <a:gd name="connsiteX22" fmla="*/ 114706 w 850723"/>
              <a:gd name="connsiteY22" fmla="*/ 575684 h 1215166"/>
              <a:gd name="connsiteX23" fmla="*/ 120149 w 850723"/>
              <a:gd name="connsiteY23" fmla="*/ 556634 h 1215166"/>
              <a:gd name="connsiteX24" fmla="*/ 125592 w 850723"/>
              <a:gd name="connsiteY24" fmla="*/ 548469 h 1215166"/>
              <a:gd name="connsiteX25" fmla="*/ 131035 w 850723"/>
              <a:gd name="connsiteY25" fmla="*/ 521255 h 1215166"/>
              <a:gd name="connsiteX26" fmla="*/ 136478 w 850723"/>
              <a:gd name="connsiteY26" fmla="*/ 504926 h 1215166"/>
              <a:gd name="connsiteX27" fmla="*/ 141920 w 850723"/>
              <a:gd name="connsiteY27" fmla="*/ 494041 h 1215166"/>
              <a:gd name="connsiteX28" fmla="*/ 147363 w 850723"/>
              <a:gd name="connsiteY28" fmla="*/ 477712 h 1215166"/>
              <a:gd name="connsiteX29" fmla="*/ 158249 w 850723"/>
              <a:gd name="connsiteY29" fmla="*/ 453219 h 1215166"/>
              <a:gd name="connsiteX30" fmla="*/ 171856 w 850723"/>
              <a:gd name="connsiteY30" fmla="*/ 428726 h 1215166"/>
              <a:gd name="connsiteX31" fmla="*/ 177299 w 850723"/>
              <a:gd name="connsiteY31" fmla="*/ 420562 h 1215166"/>
              <a:gd name="connsiteX32" fmla="*/ 182742 w 850723"/>
              <a:gd name="connsiteY32" fmla="*/ 404234 h 1215166"/>
              <a:gd name="connsiteX33" fmla="*/ 201792 w 850723"/>
              <a:gd name="connsiteY33" fmla="*/ 377019 h 1215166"/>
              <a:gd name="connsiteX34" fmla="*/ 207235 w 850723"/>
              <a:gd name="connsiteY34" fmla="*/ 366134 h 1215166"/>
              <a:gd name="connsiteX35" fmla="*/ 215399 w 850723"/>
              <a:gd name="connsiteY35" fmla="*/ 357969 h 1215166"/>
              <a:gd name="connsiteX36" fmla="*/ 220842 w 850723"/>
              <a:gd name="connsiteY36" fmla="*/ 349805 h 1215166"/>
              <a:gd name="connsiteX37" fmla="*/ 229006 w 850723"/>
              <a:gd name="connsiteY37" fmla="*/ 341641 h 1215166"/>
              <a:gd name="connsiteX38" fmla="*/ 239892 w 850723"/>
              <a:gd name="connsiteY38" fmla="*/ 325312 h 1215166"/>
              <a:gd name="connsiteX39" fmla="*/ 245335 w 850723"/>
              <a:gd name="connsiteY39" fmla="*/ 317148 h 1215166"/>
              <a:gd name="connsiteX40" fmla="*/ 253499 w 850723"/>
              <a:gd name="connsiteY40" fmla="*/ 308984 h 1215166"/>
              <a:gd name="connsiteX41" fmla="*/ 264385 w 850723"/>
              <a:gd name="connsiteY41" fmla="*/ 292655 h 1215166"/>
              <a:gd name="connsiteX42" fmla="*/ 269828 w 850723"/>
              <a:gd name="connsiteY42" fmla="*/ 284491 h 1215166"/>
              <a:gd name="connsiteX43" fmla="*/ 275270 w 850723"/>
              <a:gd name="connsiteY43" fmla="*/ 276326 h 1215166"/>
              <a:gd name="connsiteX44" fmla="*/ 283435 w 850723"/>
              <a:gd name="connsiteY44" fmla="*/ 265441 h 1215166"/>
              <a:gd name="connsiteX45" fmla="*/ 291599 w 850723"/>
              <a:gd name="connsiteY45" fmla="*/ 259998 h 1215166"/>
              <a:gd name="connsiteX46" fmla="*/ 313370 w 850723"/>
              <a:gd name="connsiteY46" fmla="*/ 235505 h 1215166"/>
              <a:gd name="connsiteX47" fmla="*/ 321535 w 850723"/>
              <a:gd name="connsiteY47" fmla="*/ 227341 h 1215166"/>
              <a:gd name="connsiteX48" fmla="*/ 329699 w 850723"/>
              <a:gd name="connsiteY48" fmla="*/ 221898 h 1215166"/>
              <a:gd name="connsiteX49" fmla="*/ 337863 w 850723"/>
              <a:gd name="connsiteY49" fmla="*/ 213734 h 1215166"/>
              <a:gd name="connsiteX50" fmla="*/ 346028 w 850723"/>
              <a:gd name="connsiteY50" fmla="*/ 208291 h 1215166"/>
              <a:gd name="connsiteX51" fmla="*/ 354192 w 850723"/>
              <a:gd name="connsiteY51" fmla="*/ 200126 h 1215166"/>
              <a:gd name="connsiteX52" fmla="*/ 362356 w 850723"/>
              <a:gd name="connsiteY52" fmla="*/ 197405 h 1215166"/>
              <a:gd name="connsiteX53" fmla="*/ 370520 w 850723"/>
              <a:gd name="connsiteY53" fmla="*/ 191962 h 1215166"/>
              <a:gd name="connsiteX54" fmla="*/ 378685 w 850723"/>
              <a:gd name="connsiteY54" fmla="*/ 183798 h 1215166"/>
              <a:gd name="connsiteX55" fmla="*/ 405899 w 850723"/>
              <a:gd name="connsiteY55" fmla="*/ 167469 h 1215166"/>
              <a:gd name="connsiteX56" fmla="*/ 414063 w 850723"/>
              <a:gd name="connsiteY56" fmla="*/ 159305 h 1215166"/>
              <a:gd name="connsiteX57" fmla="*/ 422228 w 850723"/>
              <a:gd name="connsiteY57" fmla="*/ 153862 h 1215166"/>
              <a:gd name="connsiteX58" fmla="*/ 433113 w 850723"/>
              <a:gd name="connsiteY58" fmla="*/ 145698 h 1215166"/>
              <a:gd name="connsiteX59" fmla="*/ 449442 w 850723"/>
              <a:gd name="connsiteY59" fmla="*/ 134812 h 1215166"/>
              <a:gd name="connsiteX60" fmla="*/ 457606 w 850723"/>
              <a:gd name="connsiteY60" fmla="*/ 129369 h 1215166"/>
              <a:gd name="connsiteX61" fmla="*/ 465770 w 850723"/>
              <a:gd name="connsiteY61" fmla="*/ 126648 h 1215166"/>
              <a:gd name="connsiteX62" fmla="*/ 484820 w 850723"/>
              <a:gd name="connsiteY62" fmla="*/ 113041 h 1215166"/>
              <a:gd name="connsiteX63" fmla="*/ 492985 w 850723"/>
              <a:gd name="connsiteY63" fmla="*/ 107598 h 1215166"/>
              <a:gd name="connsiteX64" fmla="*/ 512035 w 850723"/>
              <a:gd name="connsiteY64" fmla="*/ 99434 h 1215166"/>
              <a:gd name="connsiteX65" fmla="*/ 531085 w 850723"/>
              <a:gd name="connsiteY65" fmla="*/ 88548 h 1215166"/>
              <a:gd name="connsiteX66" fmla="*/ 547413 w 850723"/>
              <a:gd name="connsiteY66" fmla="*/ 83105 h 1215166"/>
              <a:gd name="connsiteX67" fmla="*/ 563742 w 850723"/>
              <a:gd name="connsiteY67" fmla="*/ 74941 h 1215166"/>
              <a:gd name="connsiteX68" fmla="*/ 571906 w 850723"/>
              <a:gd name="connsiteY68" fmla="*/ 69498 h 1215166"/>
              <a:gd name="connsiteX69" fmla="*/ 588235 w 850723"/>
              <a:gd name="connsiteY69" fmla="*/ 64055 h 1215166"/>
              <a:gd name="connsiteX70" fmla="*/ 607285 w 850723"/>
              <a:gd name="connsiteY70" fmla="*/ 53169 h 1215166"/>
              <a:gd name="connsiteX71" fmla="*/ 615449 w 850723"/>
              <a:gd name="connsiteY71" fmla="*/ 50448 h 1215166"/>
              <a:gd name="connsiteX72" fmla="*/ 631778 w 850723"/>
              <a:gd name="connsiteY72" fmla="*/ 42284 h 1215166"/>
              <a:gd name="connsiteX73" fmla="*/ 639942 w 850723"/>
              <a:gd name="connsiteY73" fmla="*/ 36841 h 1215166"/>
              <a:gd name="connsiteX74" fmla="*/ 650828 w 850723"/>
              <a:gd name="connsiteY74" fmla="*/ 34119 h 1215166"/>
              <a:gd name="connsiteX75" fmla="*/ 658992 w 850723"/>
              <a:gd name="connsiteY75" fmla="*/ 31398 h 1215166"/>
              <a:gd name="connsiteX76" fmla="*/ 678042 w 850723"/>
              <a:gd name="connsiteY76" fmla="*/ 23234 h 1215166"/>
              <a:gd name="connsiteX77" fmla="*/ 686206 w 850723"/>
              <a:gd name="connsiteY77" fmla="*/ 17791 h 1215166"/>
              <a:gd name="connsiteX78" fmla="*/ 697092 w 850723"/>
              <a:gd name="connsiteY78" fmla="*/ 15069 h 1215166"/>
              <a:gd name="connsiteX79" fmla="*/ 713420 w 850723"/>
              <a:gd name="connsiteY79" fmla="*/ 9626 h 1215166"/>
              <a:gd name="connsiteX80" fmla="*/ 721585 w 850723"/>
              <a:gd name="connsiteY80" fmla="*/ 6905 h 1215166"/>
              <a:gd name="connsiteX81" fmla="*/ 729749 w 850723"/>
              <a:gd name="connsiteY81" fmla="*/ 1462 h 1215166"/>
              <a:gd name="connsiteX82" fmla="*/ 727028 w 850723"/>
              <a:gd name="connsiteY82" fmla="*/ 9626 h 1215166"/>
              <a:gd name="connsiteX83" fmla="*/ 718863 w 850723"/>
              <a:gd name="connsiteY83" fmla="*/ 12348 h 1215166"/>
              <a:gd name="connsiteX84" fmla="*/ 707978 w 850723"/>
              <a:gd name="connsiteY84" fmla="*/ 20512 h 1215166"/>
              <a:gd name="connsiteX85" fmla="*/ 691649 w 850723"/>
              <a:gd name="connsiteY85" fmla="*/ 36841 h 1215166"/>
              <a:gd name="connsiteX86" fmla="*/ 707978 w 850723"/>
              <a:gd name="connsiteY86" fmla="*/ 31398 h 1215166"/>
              <a:gd name="connsiteX87" fmla="*/ 718863 w 850723"/>
              <a:gd name="connsiteY87" fmla="*/ 25955 h 1215166"/>
              <a:gd name="connsiteX88" fmla="*/ 735192 w 850723"/>
              <a:gd name="connsiteY88" fmla="*/ 20512 h 1215166"/>
              <a:gd name="connsiteX89" fmla="*/ 756963 w 850723"/>
              <a:gd name="connsiteY89" fmla="*/ 9626 h 1215166"/>
              <a:gd name="connsiteX90" fmla="*/ 751520 w 850723"/>
              <a:gd name="connsiteY90" fmla="*/ 17791 h 1215166"/>
              <a:gd name="connsiteX91" fmla="*/ 735192 w 850723"/>
              <a:gd name="connsiteY91" fmla="*/ 28676 h 1215166"/>
              <a:gd name="connsiteX92" fmla="*/ 724306 w 850723"/>
              <a:gd name="connsiteY92" fmla="*/ 36841 h 1215166"/>
              <a:gd name="connsiteX93" fmla="*/ 707978 w 850723"/>
              <a:gd name="connsiteY93" fmla="*/ 50448 h 1215166"/>
              <a:gd name="connsiteX94" fmla="*/ 702535 w 850723"/>
              <a:gd name="connsiteY94" fmla="*/ 58612 h 1215166"/>
              <a:gd name="connsiteX95" fmla="*/ 699813 w 850723"/>
              <a:gd name="connsiteY95" fmla="*/ 66776 h 1215166"/>
              <a:gd name="connsiteX96" fmla="*/ 713420 w 850723"/>
              <a:gd name="connsiteY96" fmla="*/ 61334 h 1215166"/>
              <a:gd name="connsiteX97" fmla="*/ 729749 w 850723"/>
              <a:gd name="connsiteY97" fmla="*/ 55891 h 1215166"/>
              <a:gd name="connsiteX98" fmla="*/ 751520 w 850723"/>
              <a:gd name="connsiteY98" fmla="*/ 50448 h 1215166"/>
              <a:gd name="connsiteX99" fmla="*/ 767849 w 850723"/>
              <a:gd name="connsiteY99" fmla="*/ 45005 h 1215166"/>
              <a:gd name="connsiteX100" fmla="*/ 776013 w 850723"/>
              <a:gd name="connsiteY100" fmla="*/ 42284 h 1215166"/>
              <a:gd name="connsiteX101" fmla="*/ 762406 w 850723"/>
              <a:gd name="connsiteY101" fmla="*/ 53169 h 1215166"/>
              <a:gd name="connsiteX102" fmla="*/ 737913 w 850723"/>
              <a:gd name="connsiteY102" fmla="*/ 66776 h 1215166"/>
              <a:gd name="connsiteX103" fmla="*/ 710699 w 850723"/>
              <a:gd name="connsiteY103" fmla="*/ 83105 h 1215166"/>
              <a:gd name="connsiteX104" fmla="*/ 702535 w 850723"/>
              <a:gd name="connsiteY104" fmla="*/ 88548 h 1215166"/>
              <a:gd name="connsiteX105" fmla="*/ 724306 w 850723"/>
              <a:gd name="connsiteY105" fmla="*/ 83105 h 1215166"/>
              <a:gd name="connsiteX106" fmla="*/ 735192 w 850723"/>
              <a:gd name="connsiteY106" fmla="*/ 80384 h 1215166"/>
              <a:gd name="connsiteX107" fmla="*/ 751520 w 850723"/>
              <a:gd name="connsiteY107" fmla="*/ 74941 h 1215166"/>
              <a:gd name="connsiteX108" fmla="*/ 759685 w 850723"/>
              <a:gd name="connsiteY108" fmla="*/ 72219 h 1215166"/>
              <a:gd name="connsiteX109" fmla="*/ 770570 w 850723"/>
              <a:gd name="connsiteY109" fmla="*/ 69498 h 1215166"/>
              <a:gd name="connsiteX110" fmla="*/ 778735 w 850723"/>
              <a:gd name="connsiteY110" fmla="*/ 66776 h 1215166"/>
              <a:gd name="connsiteX111" fmla="*/ 800506 w 850723"/>
              <a:gd name="connsiteY111" fmla="*/ 61334 h 1215166"/>
              <a:gd name="connsiteX112" fmla="*/ 792342 w 850723"/>
              <a:gd name="connsiteY112" fmla="*/ 64055 h 1215166"/>
              <a:gd name="connsiteX113" fmla="*/ 786899 w 850723"/>
              <a:gd name="connsiteY113" fmla="*/ 72219 h 1215166"/>
              <a:gd name="connsiteX114" fmla="*/ 754242 w 850723"/>
              <a:gd name="connsiteY114" fmla="*/ 93991 h 1215166"/>
              <a:gd name="connsiteX115" fmla="*/ 746078 w 850723"/>
              <a:gd name="connsiteY115" fmla="*/ 96712 h 1215166"/>
              <a:gd name="connsiteX116" fmla="*/ 729749 w 850723"/>
              <a:gd name="connsiteY116" fmla="*/ 113041 h 1215166"/>
              <a:gd name="connsiteX117" fmla="*/ 721585 w 850723"/>
              <a:gd name="connsiteY117" fmla="*/ 118484 h 1215166"/>
              <a:gd name="connsiteX118" fmla="*/ 732470 w 850723"/>
              <a:gd name="connsiteY118" fmla="*/ 115762 h 1215166"/>
              <a:gd name="connsiteX119" fmla="*/ 751520 w 850723"/>
              <a:gd name="connsiteY119" fmla="*/ 107598 h 1215166"/>
              <a:gd name="connsiteX120" fmla="*/ 759685 w 850723"/>
              <a:gd name="connsiteY120" fmla="*/ 102155 h 1215166"/>
              <a:gd name="connsiteX121" fmla="*/ 773292 w 850723"/>
              <a:gd name="connsiteY121" fmla="*/ 99434 h 1215166"/>
              <a:gd name="connsiteX122" fmla="*/ 781456 w 850723"/>
              <a:gd name="connsiteY122" fmla="*/ 96712 h 1215166"/>
              <a:gd name="connsiteX123" fmla="*/ 800506 w 850723"/>
              <a:gd name="connsiteY123" fmla="*/ 91269 h 1215166"/>
              <a:gd name="connsiteX124" fmla="*/ 846770 w 850723"/>
              <a:gd name="connsiteY124" fmla="*/ 93991 h 1215166"/>
              <a:gd name="connsiteX125" fmla="*/ 835885 w 850723"/>
              <a:gd name="connsiteY125" fmla="*/ 99434 h 1215166"/>
              <a:gd name="connsiteX126" fmla="*/ 827720 w 850723"/>
              <a:gd name="connsiteY126" fmla="*/ 107598 h 1215166"/>
              <a:gd name="connsiteX127" fmla="*/ 811392 w 850723"/>
              <a:gd name="connsiteY127" fmla="*/ 118484 h 1215166"/>
              <a:gd name="connsiteX128" fmla="*/ 792342 w 850723"/>
              <a:gd name="connsiteY128" fmla="*/ 129369 h 1215166"/>
              <a:gd name="connsiteX129" fmla="*/ 781456 w 850723"/>
              <a:gd name="connsiteY129" fmla="*/ 132091 h 1215166"/>
              <a:gd name="connsiteX130" fmla="*/ 770570 w 850723"/>
              <a:gd name="connsiteY130" fmla="*/ 137534 h 1215166"/>
              <a:gd name="connsiteX131" fmla="*/ 762406 w 850723"/>
              <a:gd name="connsiteY131" fmla="*/ 140255 h 1215166"/>
              <a:gd name="connsiteX132" fmla="*/ 740635 w 850723"/>
              <a:gd name="connsiteY132" fmla="*/ 148419 h 1215166"/>
              <a:gd name="connsiteX133" fmla="*/ 716142 w 850723"/>
              <a:gd name="connsiteY133" fmla="*/ 162026 h 1215166"/>
              <a:gd name="connsiteX134" fmla="*/ 699813 w 850723"/>
              <a:gd name="connsiteY134" fmla="*/ 170191 h 1215166"/>
              <a:gd name="connsiteX135" fmla="*/ 680763 w 850723"/>
              <a:gd name="connsiteY135" fmla="*/ 178355 h 1215166"/>
              <a:gd name="connsiteX136" fmla="*/ 672599 w 850723"/>
              <a:gd name="connsiteY136" fmla="*/ 183798 h 1215166"/>
              <a:gd name="connsiteX137" fmla="*/ 664435 w 850723"/>
              <a:gd name="connsiteY137" fmla="*/ 186519 h 1215166"/>
              <a:gd name="connsiteX138" fmla="*/ 653549 w 850723"/>
              <a:gd name="connsiteY138" fmla="*/ 191962 h 1215166"/>
              <a:gd name="connsiteX139" fmla="*/ 637220 w 850723"/>
              <a:gd name="connsiteY139" fmla="*/ 200126 h 1215166"/>
              <a:gd name="connsiteX140" fmla="*/ 629056 w 850723"/>
              <a:gd name="connsiteY140" fmla="*/ 205569 h 1215166"/>
              <a:gd name="connsiteX141" fmla="*/ 620892 w 850723"/>
              <a:gd name="connsiteY141" fmla="*/ 213734 h 1215166"/>
              <a:gd name="connsiteX142" fmla="*/ 612728 w 850723"/>
              <a:gd name="connsiteY142" fmla="*/ 216455 h 1215166"/>
              <a:gd name="connsiteX143" fmla="*/ 604563 w 850723"/>
              <a:gd name="connsiteY143" fmla="*/ 224619 h 1215166"/>
              <a:gd name="connsiteX144" fmla="*/ 585513 w 850723"/>
              <a:gd name="connsiteY144" fmla="*/ 235505 h 1215166"/>
              <a:gd name="connsiteX145" fmla="*/ 566463 w 850723"/>
              <a:gd name="connsiteY145" fmla="*/ 249112 h 1215166"/>
              <a:gd name="connsiteX146" fmla="*/ 561020 w 850723"/>
              <a:gd name="connsiteY146" fmla="*/ 257276 h 1215166"/>
              <a:gd name="connsiteX147" fmla="*/ 541970 w 850723"/>
              <a:gd name="connsiteY147" fmla="*/ 268162 h 1215166"/>
              <a:gd name="connsiteX148" fmla="*/ 501149 w 850723"/>
              <a:gd name="connsiteY148" fmla="*/ 306262 h 1215166"/>
              <a:gd name="connsiteX149" fmla="*/ 484820 w 850723"/>
              <a:gd name="connsiteY149" fmla="*/ 322591 h 1215166"/>
              <a:gd name="connsiteX150" fmla="*/ 476656 w 850723"/>
              <a:gd name="connsiteY150" fmla="*/ 330755 h 1215166"/>
              <a:gd name="connsiteX151" fmla="*/ 446720 w 850723"/>
              <a:gd name="connsiteY151" fmla="*/ 366134 h 1215166"/>
              <a:gd name="connsiteX152" fmla="*/ 430392 w 850723"/>
              <a:gd name="connsiteY152" fmla="*/ 390626 h 1215166"/>
              <a:gd name="connsiteX153" fmla="*/ 405899 w 850723"/>
              <a:gd name="connsiteY153" fmla="*/ 426005 h 1215166"/>
              <a:gd name="connsiteX154" fmla="*/ 395013 w 850723"/>
              <a:gd name="connsiteY154" fmla="*/ 442334 h 1215166"/>
              <a:gd name="connsiteX155" fmla="*/ 370520 w 850723"/>
              <a:gd name="connsiteY155" fmla="*/ 477712 h 1215166"/>
              <a:gd name="connsiteX156" fmla="*/ 367799 w 850723"/>
              <a:gd name="connsiteY156" fmla="*/ 485876 h 1215166"/>
              <a:gd name="connsiteX157" fmla="*/ 354192 w 850723"/>
              <a:gd name="connsiteY157" fmla="*/ 510369 h 1215166"/>
              <a:gd name="connsiteX158" fmla="*/ 343306 w 850723"/>
              <a:gd name="connsiteY158" fmla="*/ 529419 h 1215166"/>
              <a:gd name="connsiteX159" fmla="*/ 316092 w 850723"/>
              <a:gd name="connsiteY159" fmla="*/ 581126 h 1215166"/>
              <a:gd name="connsiteX160" fmla="*/ 305206 w 850723"/>
              <a:gd name="connsiteY160" fmla="*/ 605619 h 1215166"/>
              <a:gd name="connsiteX161" fmla="*/ 302485 w 850723"/>
              <a:gd name="connsiteY161" fmla="*/ 613784 h 1215166"/>
              <a:gd name="connsiteX162" fmla="*/ 297042 w 850723"/>
              <a:gd name="connsiteY162" fmla="*/ 624669 h 1215166"/>
              <a:gd name="connsiteX163" fmla="*/ 286156 w 850723"/>
              <a:gd name="connsiteY163" fmla="*/ 649162 h 1215166"/>
              <a:gd name="connsiteX164" fmla="*/ 283435 w 850723"/>
              <a:gd name="connsiteY164" fmla="*/ 657326 h 1215166"/>
              <a:gd name="connsiteX165" fmla="*/ 277992 w 850723"/>
              <a:gd name="connsiteY165" fmla="*/ 668212 h 1215166"/>
              <a:gd name="connsiteX166" fmla="*/ 275270 w 850723"/>
              <a:gd name="connsiteY166" fmla="*/ 679098 h 1215166"/>
              <a:gd name="connsiteX167" fmla="*/ 269828 w 850723"/>
              <a:gd name="connsiteY167" fmla="*/ 687262 h 1215166"/>
              <a:gd name="connsiteX168" fmla="*/ 261663 w 850723"/>
              <a:gd name="connsiteY168" fmla="*/ 703591 h 1215166"/>
              <a:gd name="connsiteX169" fmla="*/ 256220 w 850723"/>
              <a:gd name="connsiteY169" fmla="*/ 719919 h 1215166"/>
              <a:gd name="connsiteX170" fmla="*/ 245335 w 850723"/>
              <a:gd name="connsiteY170" fmla="*/ 741691 h 1215166"/>
              <a:gd name="connsiteX171" fmla="*/ 234449 w 850723"/>
              <a:gd name="connsiteY171" fmla="*/ 768905 h 1215166"/>
              <a:gd name="connsiteX172" fmla="*/ 231728 w 850723"/>
              <a:gd name="connsiteY172" fmla="*/ 779791 h 1215166"/>
              <a:gd name="connsiteX173" fmla="*/ 226285 w 850723"/>
              <a:gd name="connsiteY173" fmla="*/ 790676 h 1215166"/>
              <a:gd name="connsiteX174" fmla="*/ 223563 w 850723"/>
              <a:gd name="connsiteY174" fmla="*/ 807005 h 1215166"/>
              <a:gd name="connsiteX175" fmla="*/ 218120 w 850723"/>
              <a:gd name="connsiteY175" fmla="*/ 842384 h 1215166"/>
              <a:gd name="connsiteX176" fmla="*/ 215399 w 850723"/>
              <a:gd name="connsiteY176" fmla="*/ 853269 h 1215166"/>
              <a:gd name="connsiteX177" fmla="*/ 212678 w 850723"/>
              <a:gd name="connsiteY177" fmla="*/ 875041 h 1215166"/>
              <a:gd name="connsiteX178" fmla="*/ 207235 w 850723"/>
              <a:gd name="connsiteY178" fmla="*/ 894091 h 1215166"/>
              <a:gd name="connsiteX179" fmla="*/ 204513 w 850723"/>
              <a:gd name="connsiteY179" fmla="*/ 907698 h 1215166"/>
              <a:gd name="connsiteX180" fmla="*/ 201792 w 850723"/>
              <a:gd name="connsiteY180" fmla="*/ 932191 h 1215166"/>
              <a:gd name="connsiteX181" fmla="*/ 199070 w 850723"/>
              <a:gd name="connsiteY181" fmla="*/ 945798 h 1215166"/>
              <a:gd name="connsiteX182" fmla="*/ 196349 w 850723"/>
              <a:gd name="connsiteY182" fmla="*/ 962126 h 1215166"/>
              <a:gd name="connsiteX183" fmla="*/ 193628 w 850723"/>
              <a:gd name="connsiteY183" fmla="*/ 1002948 h 1215166"/>
              <a:gd name="connsiteX184" fmla="*/ 188185 w 850723"/>
              <a:gd name="connsiteY184" fmla="*/ 1043769 h 1215166"/>
              <a:gd name="connsiteX185" fmla="*/ 185463 w 850723"/>
              <a:gd name="connsiteY185" fmla="*/ 1081869 h 1215166"/>
              <a:gd name="connsiteX186" fmla="*/ 182742 w 850723"/>
              <a:gd name="connsiteY186" fmla="*/ 1163512 h 1215166"/>
              <a:gd name="connsiteX187" fmla="*/ 177299 w 850723"/>
              <a:gd name="connsiteY187" fmla="*/ 1185284 h 1215166"/>
              <a:gd name="connsiteX188" fmla="*/ 174578 w 850723"/>
              <a:gd name="connsiteY188" fmla="*/ 1196169 h 1215166"/>
              <a:gd name="connsiteX189" fmla="*/ 152806 w 850723"/>
              <a:gd name="connsiteY189" fmla="*/ 1198891 h 1215166"/>
              <a:gd name="connsiteX190" fmla="*/ 57556 w 850723"/>
              <a:gd name="connsiteY190" fmla="*/ 1198891 h 1215166"/>
              <a:gd name="connsiteX191" fmla="*/ 43949 w 850723"/>
              <a:gd name="connsiteY191" fmla="*/ 1201612 h 1215166"/>
              <a:gd name="connsiteX192" fmla="*/ 22178 w 850723"/>
              <a:gd name="connsiteY192" fmla="*/ 1204334 h 1215166"/>
              <a:gd name="connsiteX193" fmla="*/ 406 w 850723"/>
              <a:gd name="connsiteY193" fmla="*/ 1201612 h 1215166"/>
              <a:gd name="connsiteX194" fmla="*/ 8570 w 850723"/>
              <a:gd name="connsiteY194" fmla="*/ 1185284 h 1215166"/>
              <a:gd name="connsiteX0" fmla="*/ 8570 w 850723"/>
              <a:gd name="connsiteY0" fmla="*/ 1185284 h 1215166"/>
              <a:gd name="connsiteX1" fmla="*/ 14013 w 850723"/>
              <a:gd name="connsiteY1" fmla="*/ 1119969 h 1215166"/>
              <a:gd name="connsiteX2" fmla="*/ 16735 w 850723"/>
              <a:gd name="connsiteY2" fmla="*/ 1103641 h 1215166"/>
              <a:gd name="connsiteX3" fmla="*/ 19456 w 850723"/>
              <a:gd name="connsiteY3" fmla="*/ 1076426 h 1215166"/>
              <a:gd name="connsiteX4" fmla="*/ 24899 w 850723"/>
              <a:gd name="connsiteY4" fmla="*/ 1049212 h 1215166"/>
              <a:gd name="connsiteX5" fmla="*/ 27620 w 850723"/>
              <a:gd name="connsiteY5" fmla="*/ 1013834 h 1215166"/>
              <a:gd name="connsiteX6" fmla="*/ 30342 w 850723"/>
              <a:gd name="connsiteY6" fmla="*/ 992062 h 1215166"/>
              <a:gd name="connsiteX7" fmla="*/ 35785 w 850723"/>
              <a:gd name="connsiteY7" fmla="*/ 896812 h 1215166"/>
              <a:gd name="connsiteX8" fmla="*/ 38506 w 850723"/>
              <a:gd name="connsiteY8" fmla="*/ 883205 h 1215166"/>
              <a:gd name="connsiteX9" fmla="*/ 41228 w 850723"/>
              <a:gd name="connsiteY9" fmla="*/ 847826 h 1215166"/>
              <a:gd name="connsiteX10" fmla="*/ 43949 w 850723"/>
              <a:gd name="connsiteY10" fmla="*/ 836941 h 1215166"/>
              <a:gd name="connsiteX11" fmla="*/ 49392 w 850723"/>
              <a:gd name="connsiteY11" fmla="*/ 807005 h 1215166"/>
              <a:gd name="connsiteX12" fmla="*/ 54835 w 850723"/>
              <a:gd name="connsiteY12" fmla="*/ 785234 h 1215166"/>
              <a:gd name="connsiteX13" fmla="*/ 62999 w 850723"/>
              <a:gd name="connsiteY13" fmla="*/ 747134 h 1215166"/>
              <a:gd name="connsiteX14" fmla="*/ 65720 w 850723"/>
              <a:gd name="connsiteY14" fmla="*/ 736248 h 1215166"/>
              <a:gd name="connsiteX15" fmla="*/ 73885 w 850723"/>
              <a:gd name="connsiteY15" fmla="*/ 719919 h 1215166"/>
              <a:gd name="connsiteX16" fmla="*/ 79328 w 850723"/>
              <a:gd name="connsiteY16" fmla="*/ 692705 h 1215166"/>
              <a:gd name="connsiteX17" fmla="*/ 90213 w 850723"/>
              <a:gd name="connsiteY17" fmla="*/ 654605 h 1215166"/>
              <a:gd name="connsiteX18" fmla="*/ 95656 w 850723"/>
              <a:gd name="connsiteY18" fmla="*/ 627391 h 1215166"/>
              <a:gd name="connsiteX19" fmla="*/ 98378 w 850723"/>
              <a:gd name="connsiteY19" fmla="*/ 619226 h 1215166"/>
              <a:gd name="connsiteX20" fmla="*/ 106542 w 850723"/>
              <a:gd name="connsiteY20" fmla="*/ 602898 h 1215166"/>
              <a:gd name="connsiteX21" fmla="*/ 109263 w 850723"/>
              <a:gd name="connsiteY21" fmla="*/ 592012 h 1215166"/>
              <a:gd name="connsiteX22" fmla="*/ 114706 w 850723"/>
              <a:gd name="connsiteY22" fmla="*/ 575684 h 1215166"/>
              <a:gd name="connsiteX23" fmla="*/ 120149 w 850723"/>
              <a:gd name="connsiteY23" fmla="*/ 556634 h 1215166"/>
              <a:gd name="connsiteX24" fmla="*/ 125592 w 850723"/>
              <a:gd name="connsiteY24" fmla="*/ 548469 h 1215166"/>
              <a:gd name="connsiteX25" fmla="*/ 131035 w 850723"/>
              <a:gd name="connsiteY25" fmla="*/ 521255 h 1215166"/>
              <a:gd name="connsiteX26" fmla="*/ 136478 w 850723"/>
              <a:gd name="connsiteY26" fmla="*/ 504926 h 1215166"/>
              <a:gd name="connsiteX27" fmla="*/ 141920 w 850723"/>
              <a:gd name="connsiteY27" fmla="*/ 494041 h 1215166"/>
              <a:gd name="connsiteX28" fmla="*/ 147363 w 850723"/>
              <a:gd name="connsiteY28" fmla="*/ 477712 h 1215166"/>
              <a:gd name="connsiteX29" fmla="*/ 158249 w 850723"/>
              <a:gd name="connsiteY29" fmla="*/ 453219 h 1215166"/>
              <a:gd name="connsiteX30" fmla="*/ 171856 w 850723"/>
              <a:gd name="connsiteY30" fmla="*/ 428726 h 1215166"/>
              <a:gd name="connsiteX31" fmla="*/ 177299 w 850723"/>
              <a:gd name="connsiteY31" fmla="*/ 420562 h 1215166"/>
              <a:gd name="connsiteX32" fmla="*/ 182742 w 850723"/>
              <a:gd name="connsiteY32" fmla="*/ 404234 h 1215166"/>
              <a:gd name="connsiteX33" fmla="*/ 201792 w 850723"/>
              <a:gd name="connsiteY33" fmla="*/ 377019 h 1215166"/>
              <a:gd name="connsiteX34" fmla="*/ 207235 w 850723"/>
              <a:gd name="connsiteY34" fmla="*/ 366134 h 1215166"/>
              <a:gd name="connsiteX35" fmla="*/ 215399 w 850723"/>
              <a:gd name="connsiteY35" fmla="*/ 357969 h 1215166"/>
              <a:gd name="connsiteX36" fmla="*/ 220842 w 850723"/>
              <a:gd name="connsiteY36" fmla="*/ 349805 h 1215166"/>
              <a:gd name="connsiteX37" fmla="*/ 229006 w 850723"/>
              <a:gd name="connsiteY37" fmla="*/ 341641 h 1215166"/>
              <a:gd name="connsiteX38" fmla="*/ 239892 w 850723"/>
              <a:gd name="connsiteY38" fmla="*/ 325312 h 1215166"/>
              <a:gd name="connsiteX39" fmla="*/ 245335 w 850723"/>
              <a:gd name="connsiteY39" fmla="*/ 317148 h 1215166"/>
              <a:gd name="connsiteX40" fmla="*/ 253499 w 850723"/>
              <a:gd name="connsiteY40" fmla="*/ 308984 h 1215166"/>
              <a:gd name="connsiteX41" fmla="*/ 264385 w 850723"/>
              <a:gd name="connsiteY41" fmla="*/ 292655 h 1215166"/>
              <a:gd name="connsiteX42" fmla="*/ 269828 w 850723"/>
              <a:gd name="connsiteY42" fmla="*/ 284491 h 1215166"/>
              <a:gd name="connsiteX43" fmla="*/ 275270 w 850723"/>
              <a:gd name="connsiteY43" fmla="*/ 276326 h 1215166"/>
              <a:gd name="connsiteX44" fmla="*/ 283435 w 850723"/>
              <a:gd name="connsiteY44" fmla="*/ 265441 h 1215166"/>
              <a:gd name="connsiteX45" fmla="*/ 291599 w 850723"/>
              <a:gd name="connsiteY45" fmla="*/ 259998 h 1215166"/>
              <a:gd name="connsiteX46" fmla="*/ 313370 w 850723"/>
              <a:gd name="connsiteY46" fmla="*/ 235505 h 1215166"/>
              <a:gd name="connsiteX47" fmla="*/ 321535 w 850723"/>
              <a:gd name="connsiteY47" fmla="*/ 227341 h 1215166"/>
              <a:gd name="connsiteX48" fmla="*/ 329699 w 850723"/>
              <a:gd name="connsiteY48" fmla="*/ 221898 h 1215166"/>
              <a:gd name="connsiteX49" fmla="*/ 337863 w 850723"/>
              <a:gd name="connsiteY49" fmla="*/ 213734 h 1215166"/>
              <a:gd name="connsiteX50" fmla="*/ 346028 w 850723"/>
              <a:gd name="connsiteY50" fmla="*/ 208291 h 1215166"/>
              <a:gd name="connsiteX51" fmla="*/ 354192 w 850723"/>
              <a:gd name="connsiteY51" fmla="*/ 200126 h 1215166"/>
              <a:gd name="connsiteX52" fmla="*/ 362356 w 850723"/>
              <a:gd name="connsiteY52" fmla="*/ 197405 h 1215166"/>
              <a:gd name="connsiteX53" fmla="*/ 370520 w 850723"/>
              <a:gd name="connsiteY53" fmla="*/ 191962 h 1215166"/>
              <a:gd name="connsiteX54" fmla="*/ 378685 w 850723"/>
              <a:gd name="connsiteY54" fmla="*/ 183798 h 1215166"/>
              <a:gd name="connsiteX55" fmla="*/ 405899 w 850723"/>
              <a:gd name="connsiteY55" fmla="*/ 167469 h 1215166"/>
              <a:gd name="connsiteX56" fmla="*/ 414063 w 850723"/>
              <a:gd name="connsiteY56" fmla="*/ 159305 h 1215166"/>
              <a:gd name="connsiteX57" fmla="*/ 422228 w 850723"/>
              <a:gd name="connsiteY57" fmla="*/ 153862 h 1215166"/>
              <a:gd name="connsiteX58" fmla="*/ 433113 w 850723"/>
              <a:gd name="connsiteY58" fmla="*/ 145698 h 1215166"/>
              <a:gd name="connsiteX59" fmla="*/ 449442 w 850723"/>
              <a:gd name="connsiteY59" fmla="*/ 134812 h 1215166"/>
              <a:gd name="connsiteX60" fmla="*/ 457606 w 850723"/>
              <a:gd name="connsiteY60" fmla="*/ 129369 h 1215166"/>
              <a:gd name="connsiteX61" fmla="*/ 465770 w 850723"/>
              <a:gd name="connsiteY61" fmla="*/ 126648 h 1215166"/>
              <a:gd name="connsiteX62" fmla="*/ 484820 w 850723"/>
              <a:gd name="connsiteY62" fmla="*/ 113041 h 1215166"/>
              <a:gd name="connsiteX63" fmla="*/ 492985 w 850723"/>
              <a:gd name="connsiteY63" fmla="*/ 107598 h 1215166"/>
              <a:gd name="connsiteX64" fmla="*/ 512035 w 850723"/>
              <a:gd name="connsiteY64" fmla="*/ 99434 h 1215166"/>
              <a:gd name="connsiteX65" fmla="*/ 531085 w 850723"/>
              <a:gd name="connsiteY65" fmla="*/ 88548 h 1215166"/>
              <a:gd name="connsiteX66" fmla="*/ 547413 w 850723"/>
              <a:gd name="connsiteY66" fmla="*/ 83105 h 1215166"/>
              <a:gd name="connsiteX67" fmla="*/ 563742 w 850723"/>
              <a:gd name="connsiteY67" fmla="*/ 74941 h 1215166"/>
              <a:gd name="connsiteX68" fmla="*/ 571906 w 850723"/>
              <a:gd name="connsiteY68" fmla="*/ 69498 h 1215166"/>
              <a:gd name="connsiteX69" fmla="*/ 588235 w 850723"/>
              <a:gd name="connsiteY69" fmla="*/ 64055 h 1215166"/>
              <a:gd name="connsiteX70" fmla="*/ 607285 w 850723"/>
              <a:gd name="connsiteY70" fmla="*/ 53169 h 1215166"/>
              <a:gd name="connsiteX71" fmla="*/ 615449 w 850723"/>
              <a:gd name="connsiteY71" fmla="*/ 50448 h 1215166"/>
              <a:gd name="connsiteX72" fmla="*/ 631778 w 850723"/>
              <a:gd name="connsiteY72" fmla="*/ 42284 h 1215166"/>
              <a:gd name="connsiteX73" fmla="*/ 639942 w 850723"/>
              <a:gd name="connsiteY73" fmla="*/ 36841 h 1215166"/>
              <a:gd name="connsiteX74" fmla="*/ 650828 w 850723"/>
              <a:gd name="connsiteY74" fmla="*/ 34119 h 1215166"/>
              <a:gd name="connsiteX75" fmla="*/ 658992 w 850723"/>
              <a:gd name="connsiteY75" fmla="*/ 31398 h 1215166"/>
              <a:gd name="connsiteX76" fmla="*/ 678042 w 850723"/>
              <a:gd name="connsiteY76" fmla="*/ 23234 h 1215166"/>
              <a:gd name="connsiteX77" fmla="*/ 686206 w 850723"/>
              <a:gd name="connsiteY77" fmla="*/ 17791 h 1215166"/>
              <a:gd name="connsiteX78" fmla="*/ 697092 w 850723"/>
              <a:gd name="connsiteY78" fmla="*/ 15069 h 1215166"/>
              <a:gd name="connsiteX79" fmla="*/ 713420 w 850723"/>
              <a:gd name="connsiteY79" fmla="*/ 9626 h 1215166"/>
              <a:gd name="connsiteX80" fmla="*/ 721585 w 850723"/>
              <a:gd name="connsiteY80" fmla="*/ 6905 h 1215166"/>
              <a:gd name="connsiteX81" fmla="*/ 729749 w 850723"/>
              <a:gd name="connsiteY81" fmla="*/ 1462 h 1215166"/>
              <a:gd name="connsiteX82" fmla="*/ 727028 w 850723"/>
              <a:gd name="connsiteY82" fmla="*/ 9626 h 1215166"/>
              <a:gd name="connsiteX83" fmla="*/ 718863 w 850723"/>
              <a:gd name="connsiteY83" fmla="*/ 12348 h 1215166"/>
              <a:gd name="connsiteX84" fmla="*/ 707978 w 850723"/>
              <a:gd name="connsiteY84" fmla="*/ 20512 h 1215166"/>
              <a:gd name="connsiteX85" fmla="*/ 691649 w 850723"/>
              <a:gd name="connsiteY85" fmla="*/ 36841 h 1215166"/>
              <a:gd name="connsiteX86" fmla="*/ 707978 w 850723"/>
              <a:gd name="connsiteY86" fmla="*/ 31398 h 1215166"/>
              <a:gd name="connsiteX87" fmla="*/ 718863 w 850723"/>
              <a:gd name="connsiteY87" fmla="*/ 25955 h 1215166"/>
              <a:gd name="connsiteX88" fmla="*/ 735192 w 850723"/>
              <a:gd name="connsiteY88" fmla="*/ 20512 h 1215166"/>
              <a:gd name="connsiteX89" fmla="*/ 756963 w 850723"/>
              <a:gd name="connsiteY89" fmla="*/ 9626 h 1215166"/>
              <a:gd name="connsiteX90" fmla="*/ 751520 w 850723"/>
              <a:gd name="connsiteY90" fmla="*/ 17791 h 1215166"/>
              <a:gd name="connsiteX91" fmla="*/ 735192 w 850723"/>
              <a:gd name="connsiteY91" fmla="*/ 28676 h 1215166"/>
              <a:gd name="connsiteX92" fmla="*/ 724306 w 850723"/>
              <a:gd name="connsiteY92" fmla="*/ 36841 h 1215166"/>
              <a:gd name="connsiteX93" fmla="*/ 707978 w 850723"/>
              <a:gd name="connsiteY93" fmla="*/ 50448 h 1215166"/>
              <a:gd name="connsiteX94" fmla="*/ 702535 w 850723"/>
              <a:gd name="connsiteY94" fmla="*/ 58612 h 1215166"/>
              <a:gd name="connsiteX95" fmla="*/ 699813 w 850723"/>
              <a:gd name="connsiteY95" fmla="*/ 66776 h 1215166"/>
              <a:gd name="connsiteX96" fmla="*/ 713420 w 850723"/>
              <a:gd name="connsiteY96" fmla="*/ 61334 h 1215166"/>
              <a:gd name="connsiteX97" fmla="*/ 729749 w 850723"/>
              <a:gd name="connsiteY97" fmla="*/ 55891 h 1215166"/>
              <a:gd name="connsiteX98" fmla="*/ 751520 w 850723"/>
              <a:gd name="connsiteY98" fmla="*/ 50448 h 1215166"/>
              <a:gd name="connsiteX99" fmla="*/ 767849 w 850723"/>
              <a:gd name="connsiteY99" fmla="*/ 45005 h 1215166"/>
              <a:gd name="connsiteX100" fmla="*/ 776013 w 850723"/>
              <a:gd name="connsiteY100" fmla="*/ 42284 h 1215166"/>
              <a:gd name="connsiteX101" fmla="*/ 762406 w 850723"/>
              <a:gd name="connsiteY101" fmla="*/ 53169 h 1215166"/>
              <a:gd name="connsiteX102" fmla="*/ 737913 w 850723"/>
              <a:gd name="connsiteY102" fmla="*/ 66776 h 1215166"/>
              <a:gd name="connsiteX103" fmla="*/ 710699 w 850723"/>
              <a:gd name="connsiteY103" fmla="*/ 83105 h 1215166"/>
              <a:gd name="connsiteX104" fmla="*/ 702535 w 850723"/>
              <a:gd name="connsiteY104" fmla="*/ 88548 h 1215166"/>
              <a:gd name="connsiteX105" fmla="*/ 724306 w 850723"/>
              <a:gd name="connsiteY105" fmla="*/ 83105 h 1215166"/>
              <a:gd name="connsiteX106" fmla="*/ 735192 w 850723"/>
              <a:gd name="connsiteY106" fmla="*/ 80384 h 1215166"/>
              <a:gd name="connsiteX107" fmla="*/ 751520 w 850723"/>
              <a:gd name="connsiteY107" fmla="*/ 74941 h 1215166"/>
              <a:gd name="connsiteX108" fmla="*/ 759685 w 850723"/>
              <a:gd name="connsiteY108" fmla="*/ 72219 h 1215166"/>
              <a:gd name="connsiteX109" fmla="*/ 770570 w 850723"/>
              <a:gd name="connsiteY109" fmla="*/ 69498 h 1215166"/>
              <a:gd name="connsiteX110" fmla="*/ 778735 w 850723"/>
              <a:gd name="connsiteY110" fmla="*/ 66776 h 1215166"/>
              <a:gd name="connsiteX111" fmla="*/ 800506 w 850723"/>
              <a:gd name="connsiteY111" fmla="*/ 61334 h 1215166"/>
              <a:gd name="connsiteX112" fmla="*/ 792342 w 850723"/>
              <a:gd name="connsiteY112" fmla="*/ 64055 h 1215166"/>
              <a:gd name="connsiteX113" fmla="*/ 786899 w 850723"/>
              <a:gd name="connsiteY113" fmla="*/ 72219 h 1215166"/>
              <a:gd name="connsiteX114" fmla="*/ 754242 w 850723"/>
              <a:gd name="connsiteY114" fmla="*/ 93991 h 1215166"/>
              <a:gd name="connsiteX115" fmla="*/ 746078 w 850723"/>
              <a:gd name="connsiteY115" fmla="*/ 96712 h 1215166"/>
              <a:gd name="connsiteX116" fmla="*/ 729749 w 850723"/>
              <a:gd name="connsiteY116" fmla="*/ 113041 h 1215166"/>
              <a:gd name="connsiteX117" fmla="*/ 721585 w 850723"/>
              <a:gd name="connsiteY117" fmla="*/ 118484 h 1215166"/>
              <a:gd name="connsiteX118" fmla="*/ 732470 w 850723"/>
              <a:gd name="connsiteY118" fmla="*/ 115762 h 1215166"/>
              <a:gd name="connsiteX119" fmla="*/ 751520 w 850723"/>
              <a:gd name="connsiteY119" fmla="*/ 107598 h 1215166"/>
              <a:gd name="connsiteX120" fmla="*/ 759685 w 850723"/>
              <a:gd name="connsiteY120" fmla="*/ 102155 h 1215166"/>
              <a:gd name="connsiteX121" fmla="*/ 773292 w 850723"/>
              <a:gd name="connsiteY121" fmla="*/ 99434 h 1215166"/>
              <a:gd name="connsiteX122" fmla="*/ 781456 w 850723"/>
              <a:gd name="connsiteY122" fmla="*/ 96712 h 1215166"/>
              <a:gd name="connsiteX123" fmla="*/ 800506 w 850723"/>
              <a:gd name="connsiteY123" fmla="*/ 91269 h 1215166"/>
              <a:gd name="connsiteX124" fmla="*/ 846770 w 850723"/>
              <a:gd name="connsiteY124" fmla="*/ 93991 h 1215166"/>
              <a:gd name="connsiteX125" fmla="*/ 835885 w 850723"/>
              <a:gd name="connsiteY125" fmla="*/ 99434 h 1215166"/>
              <a:gd name="connsiteX126" fmla="*/ 827720 w 850723"/>
              <a:gd name="connsiteY126" fmla="*/ 107598 h 1215166"/>
              <a:gd name="connsiteX127" fmla="*/ 811392 w 850723"/>
              <a:gd name="connsiteY127" fmla="*/ 118484 h 1215166"/>
              <a:gd name="connsiteX128" fmla="*/ 792342 w 850723"/>
              <a:gd name="connsiteY128" fmla="*/ 129369 h 1215166"/>
              <a:gd name="connsiteX129" fmla="*/ 781456 w 850723"/>
              <a:gd name="connsiteY129" fmla="*/ 132091 h 1215166"/>
              <a:gd name="connsiteX130" fmla="*/ 770570 w 850723"/>
              <a:gd name="connsiteY130" fmla="*/ 137534 h 1215166"/>
              <a:gd name="connsiteX131" fmla="*/ 762406 w 850723"/>
              <a:gd name="connsiteY131" fmla="*/ 140255 h 1215166"/>
              <a:gd name="connsiteX132" fmla="*/ 740635 w 850723"/>
              <a:gd name="connsiteY132" fmla="*/ 148419 h 1215166"/>
              <a:gd name="connsiteX133" fmla="*/ 716142 w 850723"/>
              <a:gd name="connsiteY133" fmla="*/ 162026 h 1215166"/>
              <a:gd name="connsiteX134" fmla="*/ 699813 w 850723"/>
              <a:gd name="connsiteY134" fmla="*/ 170191 h 1215166"/>
              <a:gd name="connsiteX135" fmla="*/ 680763 w 850723"/>
              <a:gd name="connsiteY135" fmla="*/ 178355 h 1215166"/>
              <a:gd name="connsiteX136" fmla="*/ 672599 w 850723"/>
              <a:gd name="connsiteY136" fmla="*/ 183798 h 1215166"/>
              <a:gd name="connsiteX137" fmla="*/ 664435 w 850723"/>
              <a:gd name="connsiteY137" fmla="*/ 186519 h 1215166"/>
              <a:gd name="connsiteX138" fmla="*/ 653549 w 850723"/>
              <a:gd name="connsiteY138" fmla="*/ 191962 h 1215166"/>
              <a:gd name="connsiteX139" fmla="*/ 637220 w 850723"/>
              <a:gd name="connsiteY139" fmla="*/ 200126 h 1215166"/>
              <a:gd name="connsiteX140" fmla="*/ 629056 w 850723"/>
              <a:gd name="connsiteY140" fmla="*/ 205569 h 1215166"/>
              <a:gd name="connsiteX141" fmla="*/ 620892 w 850723"/>
              <a:gd name="connsiteY141" fmla="*/ 213734 h 1215166"/>
              <a:gd name="connsiteX142" fmla="*/ 612728 w 850723"/>
              <a:gd name="connsiteY142" fmla="*/ 216455 h 1215166"/>
              <a:gd name="connsiteX143" fmla="*/ 604563 w 850723"/>
              <a:gd name="connsiteY143" fmla="*/ 224619 h 1215166"/>
              <a:gd name="connsiteX144" fmla="*/ 585513 w 850723"/>
              <a:gd name="connsiteY144" fmla="*/ 235505 h 1215166"/>
              <a:gd name="connsiteX145" fmla="*/ 566463 w 850723"/>
              <a:gd name="connsiteY145" fmla="*/ 249112 h 1215166"/>
              <a:gd name="connsiteX146" fmla="*/ 561020 w 850723"/>
              <a:gd name="connsiteY146" fmla="*/ 257276 h 1215166"/>
              <a:gd name="connsiteX147" fmla="*/ 541970 w 850723"/>
              <a:gd name="connsiteY147" fmla="*/ 268162 h 1215166"/>
              <a:gd name="connsiteX148" fmla="*/ 501149 w 850723"/>
              <a:gd name="connsiteY148" fmla="*/ 306262 h 1215166"/>
              <a:gd name="connsiteX149" fmla="*/ 484820 w 850723"/>
              <a:gd name="connsiteY149" fmla="*/ 322591 h 1215166"/>
              <a:gd name="connsiteX150" fmla="*/ 476656 w 850723"/>
              <a:gd name="connsiteY150" fmla="*/ 330755 h 1215166"/>
              <a:gd name="connsiteX151" fmla="*/ 446720 w 850723"/>
              <a:gd name="connsiteY151" fmla="*/ 366134 h 1215166"/>
              <a:gd name="connsiteX152" fmla="*/ 430392 w 850723"/>
              <a:gd name="connsiteY152" fmla="*/ 390626 h 1215166"/>
              <a:gd name="connsiteX153" fmla="*/ 405899 w 850723"/>
              <a:gd name="connsiteY153" fmla="*/ 426005 h 1215166"/>
              <a:gd name="connsiteX154" fmla="*/ 395013 w 850723"/>
              <a:gd name="connsiteY154" fmla="*/ 442334 h 1215166"/>
              <a:gd name="connsiteX155" fmla="*/ 370520 w 850723"/>
              <a:gd name="connsiteY155" fmla="*/ 477712 h 1215166"/>
              <a:gd name="connsiteX156" fmla="*/ 367799 w 850723"/>
              <a:gd name="connsiteY156" fmla="*/ 485876 h 1215166"/>
              <a:gd name="connsiteX157" fmla="*/ 354192 w 850723"/>
              <a:gd name="connsiteY157" fmla="*/ 510369 h 1215166"/>
              <a:gd name="connsiteX158" fmla="*/ 343306 w 850723"/>
              <a:gd name="connsiteY158" fmla="*/ 529419 h 1215166"/>
              <a:gd name="connsiteX159" fmla="*/ 316092 w 850723"/>
              <a:gd name="connsiteY159" fmla="*/ 581126 h 1215166"/>
              <a:gd name="connsiteX160" fmla="*/ 305206 w 850723"/>
              <a:gd name="connsiteY160" fmla="*/ 605619 h 1215166"/>
              <a:gd name="connsiteX161" fmla="*/ 297042 w 850723"/>
              <a:gd name="connsiteY161" fmla="*/ 624669 h 1215166"/>
              <a:gd name="connsiteX162" fmla="*/ 286156 w 850723"/>
              <a:gd name="connsiteY162" fmla="*/ 649162 h 1215166"/>
              <a:gd name="connsiteX163" fmla="*/ 283435 w 850723"/>
              <a:gd name="connsiteY163" fmla="*/ 657326 h 1215166"/>
              <a:gd name="connsiteX164" fmla="*/ 277992 w 850723"/>
              <a:gd name="connsiteY164" fmla="*/ 668212 h 1215166"/>
              <a:gd name="connsiteX165" fmla="*/ 275270 w 850723"/>
              <a:gd name="connsiteY165" fmla="*/ 679098 h 1215166"/>
              <a:gd name="connsiteX166" fmla="*/ 269828 w 850723"/>
              <a:gd name="connsiteY166" fmla="*/ 687262 h 1215166"/>
              <a:gd name="connsiteX167" fmla="*/ 261663 w 850723"/>
              <a:gd name="connsiteY167" fmla="*/ 703591 h 1215166"/>
              <a:gd name="connsiteX168" fmla="*/ 256220 w 850723"/>
              <a:gd name="connsiteY168" fmla="*/ 719919 h 1215166"/>
              <a:gd name="connsiteX169" fmla="*/ 245335 w 850723"/>
              <a:gd name="connsiteY169" fmla="*/ 741691 h 1215166"/>
              <a:gd name="connsiteX170" fmla="*/ 234449 w 850723"/>
              <a:gd name="connsiteY170" fmla="*/ 768905 h 1215166"/>
              <a:gd name="connsiteX171" fmla="*/ 231728 w 850723"/>
              <a:gd name="connsiteY171" fmla="*/ 779791 h 1215166"/>
              <a:gd name="connsiteX172" fmla="*/ 226285 w 850723"/>
              <a:gd name="connsiteY172" fmla="*/ 790676 h 1215166"/>
              <a:gd name="connsiteX173" fmla="*/ 223563 w 850723"/>
              <a:gd name="connsiteY173" fmla="*/ 807005 h 1215166"/>
              <a:gd name="connsiteX174" fmla="*/ 218120 w 850723"/>
              <a:gd name="connsiteY174" fmla="*/ 842384 h 1215166"/>
              <a:gd name="connsiteX175" fmla="*/ 215399 w 850723"/>
              <a:gd name="connsiteY175" fmla="*/ 853269 h 1215166"/>
              <a:gd name="connsiteX176" fmla="*/ 212678 w 850723"/>
              <a:gd name="connsiteY176" fmla="*/ 875041 h 1215166"/>
              <a:gd name="connsiteX177" fmla="*/ 207235 w 850723"/>
              <a:gd name="connsiteY177" fmla="*/ 894091 h 1215166"/>
              <a:gd name="connsiteX178" fmla="*/ 204513 w 850723"/>
              <a:gd name="connsiteY178" fmla="*/ 907698 h 1215166"/>
              <a:gd name="connsiteX179" fmla="*/ 201792 w 850723"/>
              <a:gd name="connsiteY179" fmla="*/ 932191 h 1215166"/>
              <a:gd name="connsiteX180" fmla="*/ 199070 w 850723"/>
              <a:gd name="connsiteY180" fmla="*/ 945798 h 1215166"/>
              <a:gd name="connsiteX181" fmla="*/ 196349 w 850723"/>
              <a:gd name="connsiteY181" fmla="*/ 962126 h 1215166"/>
              <a:gd name="connsiteX182" fmla="*/ 193628 w 850723"/>
              <a:gd name="connsiteY182" fmla="*/ 1002948 h 1215166"/>
              <a:gd name="connsiteX183" fmla="*/ 188185 w 850723"/>
              <a:gd name="connsiteY183" fmla="*/ 1043769 h 1215166"/>
              <a:gd name="connsiteX184" fmla="*/ 185463 w 850723"/>
              <a:gd name="connsiteY184" fmla="*/ 1081869 h 1215166"/>
              <a:gd name="connsiteX185" fmla="*/ 182742 w 850723"/>
              <a:gd name="connsiteY185" fmla="*/ 1163512 h 1215166"/>
              <a:gd name="connsiteX186" fmla="*/ 177299 w 850723"/>
              <a:gd name="connsiteY186" fmla="*/ 1185284 h 1215166"/>
              <a:gd name="connsiteX187" fmla="*/ 174578 w 850723"/>
              <a:gd name="connsiteY187" fmla="*/ 1196169 h 1215166"/>
              <a:gd name="connsiteX188" fmla="*/ 152806 w 850723"/>
              <a:gd name="connsiteY188" fmla="*/ 1198891 h 1215166"/>
              <a:gd name="connsiteX189" fmla="*/ 57556 w 850723"/>
              <a:gd name="connsiteY189" fmla="*/ 1198891 h 1215166"/>
              <a:gd name="connsiteX190" fmla="*/ 43949 w 850723"/>
              <a:gd name="connsiteY190" fmla="*/ 1201612 h 1215166"/>
              <a:gd name="connsiteX191" fmla="*/ 22178 w 850723"/>
              <a:gd name="connsiteY191" fmla="*/ 1204334 h 1215166"/>
              <a:gd name="connsiteX192" fmla="*/ 406 w 850723"/>
              <a:gd name="connsiteY192" fmla="*/ 1201612 h 1215166"/>
              <a:gd name="connsiteX193" fmla="*/ 8570 w 850723"/>
              <a:gd name="connsiteY193" fmla="*/ 1185284 h 1215166"/>
              <a:gd name="connsiteX0" fmla="*/ 8570 w 850723"/>
              <a:gd name="connsiteY0" fmla="*/ 1185284 h 1215166"/>
              <a:gd name="connsiteX1" fmla="*/ 14013 w 850723"/>
              <a:gd name="connsiteY1" fmla="*/ 1119969 h 1215166"/>
              <a:gd name="connsiteX2" fmla="*/ 16735 w 850723"/>
              <a:gd name="connsiteY2" fmla="*/ 1103641 h 1215166"/>
              <a:gd name="connsiteX3" fmla="*/ 19456 w 850723"/>
              <a:gd name="connsiteY3" fmla="*/ 1076426 h 1215166"/>
              <a:gd name="connsiteX4" fmla="*/ 24899 w 850723"/>
              <a:gd name="connsiteY4" fmla="*/ 1049212 h 1215166"/>
              <a:gd name="connsiteX5" fmla="*/ 27620 w 850723"/>
              <a:gd name="connsiteY5" fmla="*/ 1013834 h 1215166"/>
              <a:gd name="connsiteX6" fmla="*/ 30342 w 850723"/>
              <a:gd name="connsiteY6" fmla="*/ 992062 h 1215166"/>
              <a:gd name="connsiteX7" fmla="*/ 35785 w 850723"/>
              <a:gd name="connsiteY7" fmla="*/ 896812 h 1215166"/>
              <a:gd name="connsiteX8" fmla="*/ 38506 w 850723"/>
              <a:gd name="connsiteY8" fmla="*/ 883205 h 1215166"/>
              <a:gd name="connsiteX9" fmla="*/ 41228 w 850723"/>
              <a:gd name="connsiteY9" fmla="*/ 847826 h 1215166"/>
              <a:gd name="connsiteX10" fmla="*/ 43949 w 850723"/>
              <a:gd name="connsiteY10" fmla="*/ 836941 h 1215166"/>
              <a:gd name="connsiteX11" fmla="*/ 49392 w 850723"/>
              <a:gd name="connsiteY11" fmla="*/ 807005 h 1215166"/>
              <a:gd name="connsiteX12" fmla="*/ 54835 w 850723"/>
              <a:gd name="connsiteY12" fmla="*/ 785234 h 1215166"/>
              <a:gd name="connsiteX13" fmla="*/ 62999 w 850723"/>
              <a:gd name="connsiteY13" fmla="*/ 747134 h 1215166"/>
              <a:gd name="connsiteX14" fmla="*/ 65720 w 850723"/>
              <a:gd name="connsiteY14" fmla="*/ 736248 h 1215166"/>
              <a:gd name="connsiteX15" fmla="*/ 73885 w 850723"/>
              <a:gd name="connsiteY15" fmla="*/ 719919 h 1215166"/>
              <a:gd name="connsiteX16" fmla="*/ 79328 w 850723"/>
              <a:gd name="connsiteY16" fmla="*/ 692705 h 1215166"/>
              <a:gd name="connsiteX17" fmla="*/ 90213 w 850723"/>
              <a:gd name="connsiteY17" fmla="*/ 654605 h 1215166"/>
              <a:gd name="connsiteX18" fmla="*/ 95656 w 850723"/>
              <a:gd name="connsiteY18" fmla="*/ 627391 h 1215166"/>
              <a:gd name="connsiteX19" fmla="*/ 98378 w 850723"/>
              <a:gd name="connsiteY19" fmla="*/ 619226 h 1215166"/>
              <a:gd name="connsiteX20" fmla="*/ 106542 w 850723"/>
              <a:gd name="connsiteY20" fmla="*/ 602898 h 1215166"/>
              <a:gd name="connsiteX21" fmla="*/ 109263 w 850723"/>
              <a:gd name="connsiteY21" fmla="*/ 592012 h 1215166"/>
              <a:gd name="connsiteX22" fmla="*/ 114706 w 850723"/>
              <a:gd name="connsiteY22" fmla="*/ 575684 h 1215166"/>
              <a:gd name="connsiteX23" fmla="*/ 120149 w 850723"/>
              <a:gd name="connsiteY23" fmla="*/ 556634 h 1215166"/>
              <a:gd name="connsiteX24" fmla="*/ 125592 w 850723"/>
              <a:gd name="connsiteY24" fmla="*/ 548469 h 1215166"/>
              <a:gd name="connsiteX25" fmla="*/ 131035 w 850723"/>
              <a:gd name="connsiteY25" fmla="*/ 521255 h 1215166"/>
              <a:gd name="connsiteX26" fmla="*/ 136478 w 850723"/>
              <a:gd name="connsiteY26" fmla="*/ 504926 h 1215166"/>
              <a:gd name="connsiteX27" fmla="*/ 141920 w 850723"/>
              <a:gd name="connsiteY27" fmla="*/ 494041 h 1215166"/>
              <a:gd name="connsiteX28" fmla="*/ 147363 w 850723"/>
              <a:gd name="connsiteY28" fmla="*/ 477712 h 1215166"/>
              <a:gd name="connsiteX29" fmla="*/ 158249 w 850723"/>
              <a:gd name="connsiteY29" fmla="*/ 453219 h 1215166"/>
              <a:gd name="connsiteX30" fmla="*/ 171856 w 850723"/>
              <a:gd name="connsiteY30" fmla="*/ 428726 h 1215166"/>
              <a:gd name="connsiteX31" fmla="*/ 177299 w 850723"/>
              <a:gd name="connsiteY31" fmla="*/ 420562 h 1215166"/>
              <a:gd name="connsiteX32" fmla="*/ 182742 w 850723"/>
              <a:gd name="connsiteY32" fmla="*/ 404234 h 1215166"/>
              <a:gd name="connsiteX33" fmla="*/ 201792 w 850723"/>
              <a:gd name="connsiteY33" fmla="*/ 377019 h 1215166"/>
              <a:gd name="connsiteX34" fmla="*/ 207235 w 850723"/>
              <a:gd name="connsiteY34" fmla="*/ 366134 h 1215166"/>
              <a:gd name="connsiteX35" fmla="*/ 215399 w 850723"/>
              <a:gd name="connsiteY35" fmla="*/ 357969 h 1215166"/>
              <a:gd name="connsiteX36" fmla="*/ 220842 w 850723"/>
              <a:gd name="connsiteY36" fmla="*/ 349805 h 1215166"/>
              <a:gd name="connsiteX37" fmla="*/ 229006 w 850723"/>
              <a:gd name="connsiteY37" fmla="*/ 341641 h 1215166"/>
              <a:gd name="connsiteX38" fmla="*/ 239892 w 850723"/>
              <a:gd name="connsiteY38" fmla="*/ 325312 h 1215166"/>
              <a:gd name="connsiteX39" fmla="*/ 245335 w 850723"/>
              <a:gd name="connsiteY39" fmla="*/ 317148 h 1215166"/>
              <a:gd name="connsiteX40" fmla="*/ 253499 w 850723"/>
              <a:gd name="connsiteY40" fmla="*/ 308984 h 1215166"/>
              <a:gd name="connsiteX41" fmla="*/ 264385 w 850723"/>
              <a:gd name="connsiteY41" fmla="*/ 292655 h 1215166"/>
              <a:gd name="connsiteX42" fmla="*/ 269828 w 850723"/>
              <a:gd name="connsiteY42" fmla="*/ 284491 h 1215166"/>
              <a:gd name="connsiteX43" fmla="*/ 275270 w 850723"/>
              <a:gd name="connsiteY43" fmla="*/ 276326 h 1215166"/>
              <a:gd name="connsiteX44" fmla="*/ 283435 w 850723"/>
              <a:gd name="connsiteY44" fmla="*/ 265441 h 1215166"/>
              <a:gd name="connsiteX45" fmla="*/ 291599 w 850723"/>
              <a:gd name="connsiteY45" fmla="*/ 259998 h 1215166"/>
              <a:gd name="connsiteX46" fmla="*/ 313370 w 850723"/>
              <a:gd name="connsiteY46" fmla="*/ 235505 h 1215166"/>
              <a:gd name="connsiteX47" fmla="*/ 321535 w 850723"/>
              <a:gd name="connsiteY47" fmla="*/ 227341 h 1215166"/>
              <a:gd name="connsiteX48" fmla="*/ 329699 w 850723"/>
              <a:gd name="connsiteY48" fmla="*/ 221898 h 1215166"/>
              <a:gd name="connsiteX49" fmla="*/ 337863 w 850723"/>
              <a:gd name="connsiteY49" fmla="*/ 213734 h 1215166"/>
              <a:gd name="connsiteX50" fmla="*/ 346028 w 850723"/>
              <a:gd name="connsiteY50" fmla="*/ 208291 h 1215166"/>
              <a:gd name="connsiteX51" fmla="*/ 354192 w 850723"/>
              <a:gd name="connsiteY51" fmla="*/ 200126 h 1215166"/>
              <a:gd name="connsiteX52" fmla="*/ 362356 w 850723"/>
              <a:gd name="connsiteY52" fmla="*/ 197405 h 1215166"/>
              <a:gd name="connsiteX53" fmla="*/ 370520 w 850723"/>
              <a:gd name="connsiteY53" fmla="*/ 191962 h 1215166"/>
              <a:gd name="connsiteX54" fmla="*/ 378685 w 850723"/>
              <a:gd name="connsiteY54" fmla="*/ 183798 h 1215166"/>
              <a:gd name="connsiteX55" fmla="*/ 405899 w 850723"/>
              <a:gd name="connsiteY55" fmla="*/ 167469 h 1215166"/>
              <a:gd name="connsiteX56" fmla="*/ 414063 w 850723"/>
              <a:gd name="connsiteY56" fmla="*/ 159305 h 1215166"/>
              <a:gd name="connsiteX57" fmla="*/ 422228 w 850723"/>
              <a:gd name="connsiteY57" fmla="*/ 153862 h 1215166"/>
              <a:gd name="connsiteX58" fmla="*/ 433113 w 850723"/>
              <a:gd name="connsiteY58" fmla="*/ 145698 h 1215166"/>
              <a:gd name="connsiteX59" fmla="*/ 449442 w 850723"/>
              <a:gd name="connsiteY59" fmla="*/ 134812 h 1215166"/>
              <a:gd name="connsiteX60" fmla="*/ 457606 w 850723"/>
              <a:gd name="connsiteY60" fmla="*/ 129369 h 1215166"/>
              <a:gd name="connsiteX61" fmla="*/ 465770 w 850723"/>
              <a:gd name="connsiteY61" fmla="*/ 126648 h 1215166"/>
              <a:gd name="connsiteX62" fmla="*/ 484820 w 850723"/>
              <a:gd name="connsiteY62" fmla="*/ 113041 h 1215166"/>
              <a:gd name="connsiteX63" fmla="*/ 492985 w 850723"/>
              <a:gd name="connsiteY63" fmla="*/ 107598 h 1215166"/>
              <a:gd name="connsiteX64" fmla="*/ 512035 w 850723"/>
              <a:gd name="connsiteY64" fmla="*/ 99434 h 1215166"/>
              <a:gd name="connsiteX65" fmla="*/ 531085 w 850723"/>
              <a:gd name="connsiteY65" fmla="*/ 88548 h 1215166"/>
              <a:gd name="connsiteX66" fmla="*/ 547413 w 850723"/>
              <a:gd name="connsiteY66" fmla="*/ 83105 h 1215166"/>
              <a:gd name="connsiteX67" fmla="*/ 563742 w 850723"/>
              <a:gd name="connsiteY67" fmla="*/ 74941 h 1215166"/>
              <a:gd name="connsiteX68" fmla="*/ 571906 w 850723"/>
              <a:gd name="connsiteY68" fmla="*/ 69498 h 1215166"/>
              <a:gd name="connsiteX69" fmla="*/ 588235 w 850723"/>
              <a:gd name="connsiteY69" fmla="*/ 64055 h 1215166"/>
              <a:gd name="connsiteX70" fmla="*/ 607285 w 850723"/>
              <a:gd name="connsiteY70" fmla="*/ 53169 h 1215166"/>
              <a:gd name="connsiteX71" fmla="*/ 615449 w 850723"/>
              <a:gd name="connsiteY71" fmla="*/ 50448 h 1215166"/>
              <a:gd name="connsiteX72" fmla="*/ 631778 w 850723"/>
              <a:gd name="connsiteY72" fmla="*/ 42284 h 1215166"/>
              <a:gd name="connsiteX73" fmla="*/ 639942 w 850723"/>
              <a:gd name="connsiteY73" fmla="*/ 36841 h 1215166"/>
              <a:gd name="connsiteX74" fmla="*/ 650828 w 850723"/>
              <a:gd name="connsiteY74" fmla="*/ 34119 h 1215166"/>
              <a:gd name="connsiteX75" fmla="*/ 658992 w 850723"/>
              <a:gd name="connsiteY75" fmla="*/ 31398 h 1215166"/>
              <a:gd name="connsiteX76" fmla="*/ 678042 w 850723"/>
              <a:gd name="connsiteY76" fmla="*/ 23234 h 1215166"/>
              <a:gd name="connsiteX77" fmla="*/ 686206 w 850723"/>
              <a:gd name="connsiteY77" fmla="*/ 17791 h 1215166"/>
              <a:gd name="connsiteX78" fmla="*/ 697092 w 850723"/>
              <a:gd name="connsiteY78" fmla="*/ 15069 h 1215166"/>
              <a:gd name="connsiteX79" fmla="*/ 713420 w 850723"/>
              <a:gd name="connsiteY79" fmla="*/ 9626 h 1215166"/>
              <a:gd name="connsiteX80" fmla="*/ 721585 w 850723"/>
              <a:gd name="connsiteY80" fmla="*/ 6905 h 1215166"/>
              <a:gd name="connsiteX81" fmla="*/ 729749 w 850723"/>
              <a:gd name="connsiteY81" fmla="*/ 1462 h 1215166"/>
              <a:gd name="connsiteX82" fmla="*/ 727028 w 850723"/>
              <a:gd name="connsiteY82" fmla="*/ 9626 h 1215166"/>
              <a:gd name="connsiteX83" fmla="*/ 718863 w 850723"/>
              <a:gd name="connsiteY83" fmla="*/ 12348 h 1215166"/>
              <a:gd name="connsiteX84" fmla="*/ 707978 w 850723"/>
              <a:gd name="connsiteY84" fmla="*/ 20512 h 1215166"/>
              <a:gd name="connsiteX85" fmla="*/ 691649 w 850723"/>
              <a:gd name="connsiteY85" fmla="*/ 36841 h 1215166"/>
              <a:gd name="connsiteX86" fmla="*/ 707978 w 850723"/>
              <a:gd name="connsiteY86" fmla="*/ 31398 h 1215166"/>
              <a:gd name="connsiteX87" fmla="*/ 718863 w 850723"/>
              <a:gd name="connsiteY87" fmla="*/ 25955 h 1215166"/>
              <a:gd name="connsiteX88" fmla="*/ 735192 w 850723"/>
              <a:gd name="connsiteY88" fmla="*/ 20512 h 1215166"/>
              <a:gd name="connsiteX89" fmla="*/ 756963 w 850723"/>
              <a:gd name="connsiteY89" fmla="*/ 9626 h 1215166"/>
              <a:gd name="connsiteX90" fmla="*/ 751520 w 850723"/>
              <a:gd name="connsiteY90" fmla="*/ 17791 h 1215166"/>
              <a:gd name="connsiteX91" fmla="*/ 735192 w 850723"/>
              <a:gd name="connsiteY91" fmla="*/ 28676 h 1215166"/>
              <a:gd name="connsiteX92" fmla="*/ 724306 w 850723"/>
              <a:gd name="connsiteY92" fmla="*/ 36841 h 1215166"/>
              <a:gd name="connsiteX93" fmla="*/ 707978 w 850723"/>
              <a:gd name="connsiteY93" fmla="*/ 50448 h 1215166"/>
              <a:gd name="connsiteX94" fmla="*/ 702535 w 850723"/>
              <a:gd name="connsiteY94" fmla="*/ 58612 h 1215166"/>
              <a:gd name="connsiteX95" fmla="*/ 699813 w 850723"/>
              <a:gd name="connsiteY95" fmla="*/ 66776 h 1215166"/>
              <a:gd name="connsiteX96" fmla="*/ 713420 w 850723"/>
              <a:gd name="connsiteY96" fmla="*/ 61334 h 1215166"/>
              <a:gd name="connsiteX97" fmla="*/ 729749 w 850723"/>
              <a:gd name="connsiteY97" fmla="*/ 55891 h 1215166"/>
              <a:gd name="connsiteX98" fmla="*/ 751520 w 850723"/>
              <a:gd name="connsiteY98" fmla="*/ 50448 h 1215166"/>
              <a:gd name="connsiteX99" fmla="*/ 767849 w 850723"/>
              <a:gd name="connsiteY99" fmla="*/ 45005 h 1215166"/>
              <a:gd name="connsiteX100" fmla="*/ 776013 w 850723"/>
              <a:gd name="connsiteY100" fmla="*/ 42284 h 1215166"/>
              <a:gd name="connsiteX101" fmla="*/ 762406 w 850723"/>
              <a:gd name="connsiteY101" fmla="*/ 53169 h 1215166"/>
              <a:gd name="connsiteX102" fmla="*/ 737913 w 850723"/>
              <a:gd name="connsiteY102" fmla="*/ 66776 h 1215166"/>
              <a:gd name="connsiteX103" fmla="*/ 710699 w 850723"/>
              <a:gd name="connsiteY103" fmla="*/ 83105 h 1215166"/>
              <a:gd name="connsiteX104" fmla="*/ 702535 w 850723"/>
              <a:gd name="connsiteY104" fmla="*/ 88548 h 1215166"/>
              <a:gd name="connsiteX105" fmla="*/ 724306 w 850723"/>
              <a:gd name="connsiteY105" fmla="*/ 83105 h 1215166"/>
              <a:gd name="connsiteX106" fmla="*/ 735192 w 850723"/>
              <a:gd name="connsiteY106" fmla="*/ 80384 h 1215166"/>
              <a:gd name="connsiteX107" fmla="*/ 751520 w 850723"/>
              <a:gd name="connsiteY107" fmla="*/ 74941 h 1215166"/>
              <a:gd name="connsiteX108" fmla="*/ 759685 w 850723"/>
              <a:gd name="connsiteY108" fmla="*/ 72219 h 1215166"/>
              <a:gd name="connsiteX109" fmla="*/ 770570 w 850723"/>
              <a:gd name="connsiteY109" fmla="*/ 69498 h 1215166"/>
              <a:gd name="connsiteX110" fmla="*/ 778735 w 850723"/>
              <a:gd name="connsiteY110" fmla="*/ 66776 h 1215166"/>
              <a:gd name="connsiteX111" fmla="*/ 800506 w 850723"/>
              <a:gd name="connsiteY111" fmla="*/ 61334 h 1215166"/>
              <a:gd name="connsiteX112" fmla="*/ 792342 w 850723"/>
              <a:gd name="connsiteY112" fmla="*/ 64055 h 1215166"/>
              <a:gd name="connsiteX113" fmla="*/ 786899 w 850723"/>
              <a:gd name="connsiteY113" fmla="*/ 72219 h 1215166"/>
              <a:gd name="connsiteX114" fmla="*/ 754242 w 850723"/>
              <a:gd name="connsiteY114" fmla="*/ 93991 h 1215166"/>
              <a:gd name="connsiteX115" fmla="*/ 746078 w 850723"/>
              <a:gd name="connsiteY115" fmla="*/ 96712 h 1215166"/>
              <a:gd name="connsiteX116" fmla="*/ 729749 w 850723"/>
              <a:gd name="connsiteY116" fmla="*/ 113041 h 1215166"/>
              <a:gd name="connsiteX117" fmla="*/ 721585 w 850723"/>
              <a:gd name="connsiteY117" fmla="*/ 118484 h 1215166"/>
              <a:gd name="connsiteX118" fmla="*/ 732470 w 850723"/>
              <a:gd name="connsiteY118" fmla="*/ 115762 h 1215166"/>
              <a:gd name="connsiteX119" fmla="*/ 751520 w 850723"/>
              <a:gd name="connsiteY119" fmla="*/ 107598 h 1215166"/>
              <a:gd name="connsiteX120" fmla="*/ 759685 w 850723"/>
              <a:gd name="connsiteY120" fmla="*/ 102155 h 1215166"/>
              <a:gd name="connsiteX121" fmla="*/ 773292 w 850723"/>
              <a:gd name="connsiteY121" fmla="*/ 99434 h 1215166"/>
              <a:gd name="connsiteX122" fmla="*/ 781456 w 850723"/>
              <a:gd name="connsiteY122" fmla="*/ 96712 h 1215166"/>
              <a:gd name="connsiteX123" fmla="*/ 800506 w 850723"/>
              <a:gd name="connsiteY123" fmla="*/ 91269 h 1215166"/>
              <a:gd name="connsiteX124" fmla="*/ 846770 w 850723"/>
              <a:gd name="connsiteY124" fmla="*/ 93991 h 1215166"/>
              <a:gd name="connsiteX125" fmla="*/ 835885 w 850723"/>
              <a:gd name="connsiteY125" fmla="*/ 99434 h 1215166"/>
              <a:gd name="connsiteX126" fmla="*/ 827720 w 850723"/>
              <a:gd name="connsiteY126" fmla="*/ 107598 h 1215166"/>
              <a:gd name="connsiteX127" fmla="*/ 811392 w 850723"/>
              <a:gd name="connsiteY127" fmla="*/ 118484 h 1215166"/>
              <a:gd name="connsiteX128" fmla="*/ 792342 w 850723"/>
              <a:gd name="connsiteY128" fmla="*/ 129369 h 1215166"/>
              <a:gd name="connsiteX129" fmla="*/ 781456 w 850723"/>
              <a:gd name="connsiteY129" fmla="*/ 132091 h 1215166"/>
              <a:gd name="connsiteX130" fmla="*/ 770570 w 850723"/>
              <a:gd name="connsiteY130" fmla="*/ 137534 h 1215166"/>
              <a:gd name="connsiteX131" fmla="*/ 762406 w 850723"/>
              <a:gd name="connsiteY131" fmla="*/ 140255 h 1215166"/>
              <a:gd name="connsiteX132" fmla="*/ 740635 w 850723"/>
              <a:gd name="connsiteY132" fmla="*/ 148419 h 1215166"/>
              <a:gd name="connsiteX133" fmla="*/ 716142 w 850723"/>
              <a:gd name="connsiteY133" fmla="*/ 162026 h 1215166"/>
              <a:gd name="connsiteX134" fmla="*/ 699813 w 850723"/>
              <a:gd name="connsiteY134" fmla="*/ 170191 h 1215166"/>
              <a:gd name="connsiteX135" fmla="*/ 680763 w 850723"/>
              <a:gd name="connsiteY135" fmla="*/ 178355 h 1215166"/>
              <a:gd name="connsiteX136" fmla="*/ 672599 w 850723"/>
              <a:gd name="connsiteY136" fmla="*/ 183798 h 1215166"/>
              <a:gd name="connsiteX137" fmla="*/ 664435 w 850723"/>
              <a:gd name="connsiteY137" fmla="*/ 186519 h 1215166"/>
              <a:gd name="connsiteX138" fmla="*/ 653549 w 850723"/>
              <a:gd name="connsiteY138" fmla="*/ 191962 h 1215166"/>
              <a:gd name="connsiteX139" fmla="*/ 637220 w 850723"/>
              <a:gd name="connsiteY139" fmla="*/ 200126 h 1215166"/>
              <a:gd name="connsiteX140" fmla="*/ 629056 w 850723"/>
              <a:gd name="connsiteY140" fmla="*/ 205569 h 1215166"/>
              <a:gd name="connsiteX141" fmla="*/ 620892 w 850723"/>
              <a:gd name="connsiteY141" fmla="*/ 213734 h 1215166"/>
              <a:gd name="connsiteX142" fmla="*/ 612728 w 850723"/>
              <a:gd name="connsiteY142" fmla="*/ 216455 h 1215166"/>
              <a:gd name="connsiteX143" fmla="*/ 604563 w 850723"/>
              <a:gd name="connsiteY143" fmla="*/ 224619 h 1215166"/>
              <a:gd name="connsiteX144" fmla="*/ 585513 w 850723"/>
              <a:gd name="connsiteY144" fmla="*/ 235505 h 1215166"/>
              <a:gd name="connsiteX145" fmla="*/ 566463 w 850723"/>
              <a:gd name="connsiteY145" fmla="*/ 249112 h 1215166"/>
              <a:gd name="connsiteX146" fmla="*/ 561020 w 850723"/>
              <a:gd name="connsiteY146" fmla="*/ 257276 h 1215166"/>
              <a:gd name="connsiteX147" fmla="*/ 541970 w 850723"/>
              <a:gd name="connsiteY147" fmla="*/ 268162 h 1215166"/>
              <a:gd name="connsiteX148" fmla="*/ 501149 w 850723"/>
              <a:gd name="connsiteY148" fmla="*/ 306262 h 1215166"/>
              <a:gd name="connsiteX149" fmla="*/ 484820 w 850723"/>
              <a:gd name="connsiteY149" fmla="*/ 322591 h 1215166"/>
              <a:gd name="connsiteX150" fmla="*/ 476656 w 850723"/>
              <a:gd name="connsiteY150" fmla="*/ 330755 h 1215166"/>
              <a:gd name="connsiteX151" fmla="*/ 446720 w 850723"/>
              <a:gd name="connsiteY151" fmla="*/ 366134 h 1215166"/>
              <a:gd name="connsiteX152" fmla="*/ 430392 w 850723"/>
              <a:gd name="connsiteY152" fmla="*/ 390626 h 1215166"/>
              <a:gd name="connsiteX153" fmla="*/ 405899 w 850723"/>
              <a:gd name="connsiteY153" fmla="*/ 426005 h 1215166"/>
              <a:gd name="connsiteX154" fmla="*/ 395013 w 850723"/>
              <a:gd name="connsiteY154" fmla="*/ 442334 h 1215166"/>
              <a:gd name="connsiteX155" fmla="*/ 370520 w 850723"/>
              <a:gd name="connsiteY155" fmla="*/ 477712 h 1215166"/>
              <a:gd name="connsiteX156" fmla="*/ 367799 w 850723"/>
              <a:gd name="connsiteY156" fmla="*/ 485876 h 1215166"/>
              <a:gd name="connsiteX157" fmla="*/ 354192 w 850723"/>
              <a:gd name="connsiteY157" fmla="*/ 510369 h 1215166"/>
              <a:gd name="connsiteX158" fmla="*/ 343306 w 850723"/>
              <a:gd name="connsiteY158" fmla="*/ 529419 h 1215166"/>
              <a:gd name="connsiteX159" fmla="*/ 316092 w 850723"/>
              <a:gd name="connsiteY159" fmla="*/ 581126 h 1215166"/>
              <a:gd name="connsiteX160" fmla="*/ 305206 w 850723"/>
              <a:gd name="connsiteY160" fmla="*/ 605619 h 1215166"/>
              <a:gd name="connsiteX161" fmla="*/ 297042 w 850723"/>
              <a:gd name="connsiteY161" fmla="*/ 624669 h 1215166"/>
              <a:gd name="connsiteX162" fmla="*/ 283435 w 850723"/>
              <a:gd name="connsiteY162" fmla="*/ 657326 h 1215166"/>
              <a:gd name="connsiteX163" fmla="*/ 277992 w 850723"/>
              <a:gd name="connsiteY163" fmla="*/ 668212 h 1215166"/>
              <a:gd name="connsiteX164" fmla="*/ 275270 w 850723"/>
              <a:gd name="connsiteY164" fmla="*/ 679098 h 1215166"/>
              <a:gd name="connsiteX165" fmla="*/ 269828 w 850723"/>
              <a:gd name="connsiteY165" fmla="*/ 687262 h 1215166"/>
              <a:gd name="connsiteX166" fmla="*/ 261663 w 850723"/>
              <a:gd name="connsiteY166" fmla="*/ 703591 h 1215166"/>
              <a:gd name="connsiteX167" fmla="*/ 256220 w 850723"/>
              <a:gd name="connsiteY167" fmla="*/ 719919 h 1215166"/>
              <a:gd name="connsiteX168" fmla="*/ 245335 w 850723"/>
              <a:gd name="connsiteY168" fmla="*/ 741691 h 1215166"/>
              <a:gd name="connsiteX169" fmla="*/ 234449 w 850723"/>
              <a:gd name="connsiteY169" fmla="*/ 768905 h 1215166"/>
              <a:gd name="connsiteX170" fmla="*/ 231728 w 850723"/>
              <a:gd name="connsiteY170" fmla="*/ 779791 h 1215166"/>
              <a:gd name="connsiteX171" fmla="*/ 226285 w 850723"/>
              <a:gd name="connsiteY171" fmla="*/ 790676 h 1215166"/>
              <a:gd name="connsiteX172" fmla="*/ 223563 w 850723"/>
              <a:gd name="connsiteY172" fmla="*/ 807005 h 1215166"/>
              <a:gd name="connsiteX173" fmla="*/ 218120 w 850723"/>
              <a:gd name="connsiteY173" fmla="*/ 842384 h 1215166"/>
              <a:gd name="connsiteX174" fmla="*/ 215399 w 850723"/>
              <a:gd name="connsiteY174" fmla="*/ 853269 h 1215166"/>
              <a:gd name="connsiteX175" fmla="*/ 212678 w 850723"/>
              <a:gd name="connsiteY175" fmla="*/ 875041 h 1215166"/>
              <a:gd name="connsiteX176" fmla="*/ 207235 w 850723"/>
              <a:gd name="connsiteY176" fmla="*/ 894091 h 1215166"/>
              <a:gd name="connsiteX177" fmla="*/ 204513 w 850723"/>
              <a:gd name="connsiteY177" fmla="*/ 907698 h 1215166"/>
              <a:gd name="connsiteX178" fmla="*/ 201792 w 850723"/>
              <a:gd name="connsiteY178" fmla="*/ 932191 h 1215166"/>
              <a:gd name="connsiteX179" fmla="*/ 199070 w 850723"/>
              <a:gd name="connsiteY179" fmla="*/ 945798 h 1215166"/>
              <a:gd name="connsiteX180" fmla="*/ 196349 w 850723"/>
              <a:gd name="connsiteY180" fmla="*/ 962126 h 1215166"/>
              <a:gd name="connsiteX181" fmla="*/ 193628 w 850723"/>
              <a:gd name="connsiteY181" fmla="*/ 1002948 h 1215166"/>
              <a:gd name="connsiteX182" fmla="*/ 188185 w 850723"/>
              <a:gd name="connsiteY182" fmla="*/ 1043769 h 1215166"/>
              <a:gd name="connsiteX183" fmla="*/ 185463 w 850723"/>
              <a:gd name="connsiteY183" fmla="*/ 1081869 h 1215166"/>
              <a:gd name="connsiteX184" fmla="*/ 182742 w 850723"/>
              <a:gd name="connsiteY184" fmla="*/ 1163512 h 1215166"/>
              <a:gd name="connsiteX185" fmla="*/ 177299 w 850723"/>
              <a:gd name="connsiteY185" fmla="*/ 1185284 h 1215166"/>
              <a:gd name="connsiteX186" fmla="*/ 174578 w 850723"/>
              <a:gd name="connsiteY186" fmla="*/ 1196169 h 1215166"/>
              <a:gd name="connsiteX187" fmla="*/ 152806 w 850723"/>
              <a:gd name="connsiteY187" fmla="*/ 1198891 h 1215166"/>
              <a:gd name="connsiteX188" fmla="*/ 57556 w 850723"/>
              <a:gd name="connsiteY188" fmla="*/ 1198891 h 1215166"/>
              <a:gd name="connsiteX189" fmla="*/ 43949 w 850723"/>
              <a:gd name="connsiteY189" fmla="*/ 1201612 h 1215166"/>
              <a:gd name="connsiteX190" fmla="*/ 22178 w 850723"/>
              <a:gd name="connsiteY190" fmla="*/ 1204334 h 1215166"/>
              <a:gd name="connsiteX191" fmla="*/ 406 w 850723"/>
              <a:gd name="connsiteY191" fmla="*/ 1201612 h 1215166"/>
              <a:gd name="connsiteX192" fmla="*/ 8570 w 850723"/>
              <a:gd name="connsiteY192" fmla="*/ 1185284 h 1215166"/>
              <a:gd name="connsiteX0" fmla="*/ 8570 w 850723"/>
              <a:gd name="connsiteY0" fmla="*/ 1185284 h 1215166"/>
              <a:gd name="connsiteX1" fmla="*/ 14013 w 850723"/>
              <a:gd name="connsiteY1" fmla="*/ 1119969 h 1215166"/>
              <a:gd name="connsiteX2" fmla="*/ 16735 w 850723"/>
              <a:gd name="connsiteY2" fmla="*/ 1103641 h 1215166"/>
              <a:gd name="connsiteX3" fmla="*/ 19456 w 850723"/>
              <a:gd name="connsiteY3" fmla="*/ 1076426 h 1215166"/>
              <a:gd name="connsiteX4" fmla="*/ 24899 w 850723"/>
              <a:gd name="connsiteY4" fmla="*/ 1049212 h 1215166"/>
              <a:gd name="connsiteX5" fmla="*/ 27620 w 850723"/>
              <a:gd name="connsiteY5" fmla="*/ 1013834 h 1215166"/>
              <a:gd name="connsiteX6" fmla="*/ 30342 w 850723"/>
              <a:gd name="connsiteY6" fmla="*/ 992062 h 1215166"/>
              <a:gd name="connsiteX7" fmla="*/ 35785 w 850723"/>
              <a:gd name="connsiteY7" fmla="*/ 896812 h 1215166"/>
              <a:gd name="connsiteX8" fmla="*/ 38506 w 850723"/>
              <a:gd name="connsiteY8" fmla="*/ 883205 h 1215166"/>
              <a:gd name="connsiteX9" fmla="*/ 41228 w 850723"/>
              <a:gd name="connsiteY9" fmla="*/ 847826 h 1215166"/>
              <a:gd name="connsiteX10" fmla="*/ 43949 w 850723"/>
              <a:gd name="connsiteY10" fmla="*/ 836941 h 1215166"/>
              <a:gd name="connsiteX11" fmla="*/ 49392 w 850723"/>
              <a:gd name="connsiteY11" fmla="*/ 807005 h 1215166"/>
              <a:gd name="connsiteX12" fmla="*/ 54835 w 850723"/>
              <a:gd name="connsiteY12" fmla="*/ 785234 h 1215166"/>
              <a:gd name="connsiteX13" fmla="*/ 62999 w 850723"/>
              <a:gd name="connsiteY13" fmla="*/ 747134 h 1215166"/>
              <a:gd name="connsiteX14" fmla="*/ 65720 w 850723"/>
              <a:gd name="connsiteY14" fmla="*/ 736248 h 1215166"/>
              <a:gd name="connsiteX15" fmla="*/ 73885 w 850723"/>
              <a:gd name="connsiteY15" fmla="*/ 719919 h 1215166"/>
              <a:gd name="connsiteX16" fmla="*/ 79328 w 850723"/>
              <a:gd name="connsiteY16" fmla="*/ 692705 h 1215166"/>
              <a:gd name="connsiteX17" fmla="*/ 90213 w 850723"/>
              <a:gd name="connsiteY17" fmla="*/ 654605 h 1215166"/>
              <a:gd name="connsiteX18" fmla="*/ 95656 w 850723"/>
              <a:gd name="connsiteY18" fmla="*/ 627391 h 1215166"/>
              <a:gd name="connsiteX19" fmla="*/ 98378 w 850723"/>
              <a:gd name="connsiteY19" fmla="*/ 619226 h 1215166"/>
              <a:gd name="connsiteX20" fmla="*/ 106542 w 850723"/>
              <a:gd name="connsiteY20" fmla="*/ 602898 h 1215166"/>
              <a:gd name="connsiteX21" fmla="*/ 109263 w 850723"/>
              <a:gd name="connsiteY21" fmla="*/ 592012 h 1215166"/>
              <a:gd name="connsiteX22" fmla="*/ 114706 w 850723"/>
              <a:gd name="connsiteY22" fmla="*/ 575684 h 1215166"/>
              <a:gd name="connsiteX23" fmla="*/ 120149 w 850723"/>
              <a:gd name="connsiteY23" fmla="*/ 556634 h 1215166"/>
              <a:gd name="connsiteX24" fmla="*/ 125592 w 850723"/>
              <a:gd name="connsiteY24" fmla="*/ 548469 h 1215166"/>
              <a:gd name="connsiteX25" fmla="*/ 131035 w 850723"/>
              <a:gd name="connsiteY25" fmla="*/ 521255 h 1215166"/>
              <a:gd name="connsiteX26" fmla="*/ 136478 w 850723"/>
              <a:gd name="connsiteY26" fmla="*/ 504926 h 1215166"/>
              <a:gd name="connsiteX27" fmla="*/ 141920 w 850723"/>
              <a:gd name="connsiteY27" fmla="*/ 494041 h 1215166"/>
              <a:gd name="connsiteX28" fmla="*/ 147363 w 850723"/>
              <a:gd name="connsiteY28" fmla="*/ 477712 h 1215166"/>
              <a:gd name="connsiteX29" fmla="*/ 158249 w 850723"/>
              <a:gd name="connsiteY29" fmla="*/ 453219 h 1215166"/>
              <a:gd name="connsiteX30" fmla="*/ 171856 w 850723"/>
              <a:gd name="connsiteY30" fmla="*/ 428726 h 1215166"/>
              <a:gd name="connsiteX31" fmla="*/ 177299 w 850723"/>
              <a:gd name="connsiteY31" fmla="*/ 420562 h 1215166"/>
              <a:gd name="connsiteX32" fmla="*/ 182742 w 850723"/>
              <a:gd name="connsiteY32" fmla="*/ 404234 h 1215166"/>
              <a:gd name="connsiteX33" fmla="*/ 201792 w 850723"/>
              <a:gd name="connsiteY33" fmla="*/ 377019 h 1215166"/>
              <a:gd name="connsiteX34" fmla="*/ 207235 w 850723"/>
              <a:gd name="connsiteY34" fmla="*/ 366134 h 1215166"/>
              <a:gd name="connsiteX35" fmla="*/ 215399 w 850723"/>
              <a:gd name="connsiteY35" fmla="*/ 357969 h 1215166"/>
              <a:gd name="connsiteX36" fmla="*/ 220842 w 850723"/>
              <a:gd name="connsiteY36" fmla="*/ 349805 h 1215166"/>
              <a:gd name="connsiteX37" fmla="*/ 229006 w 850723"/>
              <a:gd name="connsiteY37" fmla="*/ 341641 h 1215166"/>
              <a:gd name="connsiteX38" fmla="*/ 239892 w 850723"/>
              <a:gd name="connsiteY38" fmla="*/ 325312 h 1215166"/>
              <a:gd name="connsiteX39" fmla="*/ 245335 w 850723"/>
              <a:gd name="connsiteY39" fmla="*/ 317148 h 1215166"/>
              <a:gd name="connsiteX40" fmla="*/ 253499 w 850723"/>
              <a:gd name="connsiteY40" fmla="*/ 308984 h 1215166"/>
              <a:gd name="connsiteX41" fmla="*/ 264385 w 850723"/>
              <a:gd name="connsiteY41" fmla="*/ 292655 h 1215166"/>
              <a:gd name="connsiteX42" fmla="*/ 269828 w 850723"/>
              <a:gd name="connsiteY42" fmla="*/ 284491 h 1215166"/>
              <a:gd name="connsiteX43" fmla="*/ 275270 w 850723"/>
              <a:gd name="connsiteY43" fmla="*/ 276326 h 1215166"/>
              <a:gd name="connsiteX44" fmla="*/ 283435 w 850723"/>
              <a:gd name="connsiteY44" fmla="*/ 265441 h 1215166"/>
              <a:gd name="connsiteX45" fmla="*/ 291599 w 850723"/>
              <a:gd name="connsiteY45" fmla="*/ 259998 h 1215166"/>
              <a:gd name="connsiteX46" fmla="*/ 313370 w 850723"/>
              <a:gd name="connsiteY46" fmla="*/ 235505 h 1215166"/>
              <a:gd name="connsiteX47" fmla="*/ 321535 w 850723"/>
              <a:gd name="connsiteY47" fmla="*/ 227341 h 1215166"/>
              <a:gd name="connsiteX48" fmla="*/ 329699 w 850723"/>
              <a:gd name="connsiteY48" fmla="*/ 221898 h 1215166"/>
              <a:gd name="connsiteX49" fmla="*/ 337863 w 850723"/>
              <a:gd name="connsiteY49" fmla="*/ 213734 h 1215166"/>
              <a:gd name="connsiteX50" fmla="*/ 346028 w 850723"/>
              <a:gd name="connsiteY50" fmla="*/ 208291 h 1215166"/>
              <a:gd name="connsiteX51" fmla="*/ 354192 w 850723"/>
              <a:gd name="connsiteY51" fmla="*/ 200126 h 1215166"/>
              <a:gd name="connsiteX52" fmla="*/ 362356 w 850723"/>
              <a:gd name="connsiteY52" fmla="*/ 197405 h 1215166"/>
              <a:gd name="connsiteX53" fmla="*/ 370520 w 850723"/>
              <a:gd name="connsiteY53" fmla="*/ 191962 h 1215166"/>
              <a:gd name="connsiteX54" fmla="*/ 378685 w 850723"/>
              <a:gd name="connsiteY54" fmla="*/ 183798 h 1215166"/>
              <a:gd name="connsiteX55" fmla="*/ 405899 w 850723"/>
              <a:gd name="connsiteY55" fmla="*/ 167469 h 1215166"/>
              <a:gd name="connsiteX56" fmla="*/ 414063 w 850723"/>
              <a:gd name="connsiteY56" fmla="*/ 159305 h 1215166"/>
              <a:gd name="connsiteX57" fmla="*/ 422228 w 850723"/>
              <a:gd name="connsiteY57" fmla="*/ 153862 h 1215166"/>
              <a:gd name="connsiteX58" fmla="*/ 433113 w 850723"/>
              <a:gd name="connsiteY58" fmla="*/ 145698 h 1215166"/>
              <a:gd name="connsiteX59" fmla="*/ 449442 w 850723"/>
              <a:gd name="connsiteY59" fmla="*/ 134812 h 1215166"/>
              <a:gd name="connsiteX60" fmla="*/ 457606 w 850723"/>
              <a:gd name="connsiteY60" fmla="*/ 129369 h 1215166"/>
              <a:gd name="connsiteX61" fmla="*/ 465770 w 850723"/>
              <a:gd name="connsiteY61" fmla="*/ 126648 h 1215166"/>
              <a:gd name="connsiteX62" fmla="*/ 484820 w 850723"/>
              <a:gd name="connsiteY62" fmla="*/ 113041 h 1215166"/>
              <a:gd name="connsiteX63" fmla="*/ 492985 w 850723"/>
              <a:gd name="connsiteY63" fmla="*/ 107598 h 1215166"/>
              <a:gd name="connsiteX64" fmla="*/ 512035 w 850723"/>
              <a:gd name="connsiteY64" fmla="*/ 99434 h 1215166"/>
              <a:gd name="connsiteX65" fmla="*/ 531085 w 850723"/>
              <a:gd name="connsiteY65" fmla="*/ 88548 h 1215166"/>
              <a:gd name="connsiteX66" fmla="*/ 547413 w 850723"/>
              <a:gd name="connsiteY66" fmla="*/ 83105 h 1215166"/>
              <a:gd name="connsiteX67" fmla="*/ 563742 w 850723"/>
              <a:gd name="connsiteY67" fmla="*/ 74941 h 1215166"/>
              <a:gd name="connsiteX68" fmla="*/ 571906 w 850723"/>
              <a:gd name="connsiteY68" fmla="*/ 69498 h 1215166"/>
              <a:gd name="connsiteX69" fmla="*/ 588235 w 850723"/>
              <a:gd name="connsiteY69" fmla="*/ 64055 h 1215166"/>
              <a:gd name="connsiteX70" fmla="*/ 607285 w 850723"/>
              <a:gd name="connsiteY70" fmla="*/ 53169 h 1215166"/>
              <a:gd name="connsiteX71" fmla="*/ 615449 w 850723"/>
              <a:gd name="connsiteY71" fmla="*/ 50448 h 1215166"/>
              <a:gd name="connsiteX72" fmla="*/ 631778 w 850723"/>
              <a:gd name="connsiteY72" fmla="*/ 42284 h 1215166"/>
              <a:gd name="connsiteX73" fmla="*/ 639942 w 850723"/>
              <a:gd name="connsiteY73" fmla="*/ 36841 h 1215166"/>
              <a:gd name="connsiteX74" fmla="*/ 650828 w 850723"/>
              <a:gd name="connsiteY74" fmla="*/ 34119 h 1215166"/>
              <a:gd name="connsiteX75" fmla="*/ 658992 w 850723"/>
              <a:gd name="connsiteY75" fmla="*/ 31398 h 1215166"/>
              <a:gd name="connsiteX76" fmla="*/ 678042 w 850723"/>
              <a:gd name="connsiteY76" fmla="*/ 23234 h 1215166"/>
              <a:gd name="connsiteX77" fmla="*/ 686206 w 850723"/>
              <a:gd name="connsiteY77" fmla="*/ 17791 h 1215166"/>
              <a:gd name="connsiteX78" fmla="*/ 697092 w 850723"/>
              <a:gd name="connsiteY78" fmla="*/ 15069 h 1215166"/>
              <a:gd name="connsiteX79" fmla="*/ 713420 w 850723"/>
              <a:gd name="connsiteY79" fmla="*/ 9626 h 1215166"/>
              <a:gd name="connsiteX80" fmla="*/ 721585 w 850723"/>
              <a:gd name="connsiteY80" fmla="*/ 6905 h 1215166"/>
              <a:gd name="connsiteX81" fmla="*/ 729749 w 850723"/>
              <a:gd name="connsiteY81" fmla="*/ 1462 h 1215166"/>
              <a:gd name="connsiteX82" fmla="*/ 727028 w 850723"/>
              <a:gd name="connsiteY82" fmla="*/ 9626 h 1215166"/>
              <a:gd name="connsiteX83" fmla="*/ 718863 w 850723"/>
              <a:gd name="connsiteY83" fmla="*/ 12348 h 1215166"/>
              <a:gd name="connsiteX84" fmla="*/ 707978 w 850723"/>
              <a:gd name="connsiteY84" fmla="*/ 20512 h 1215166"/>
              <a:gd name="connsiteX85" fmla="*/ 691649 w 850723"/>
              <a:gd name="connsiteY85" fmla="*/ 36841 h 1215166"/>
              <a:gd name="connsiteX86" fmla="*/ 707978 w 850723"/>
              <a:gd name="connsiteY86" fmla="*/ 31398 h 1215166"/>
              <a:gd name="connsiteX87" fmla="*/ 718863 w 850723"/>
              <a:gd name="connsiteY87" fmla="*/ 25955 h 1215166"/>
              <a:gd name="connsiteX88" fmla="*/ 735192 w 850723"/>
              <a:gd name="connsiteY88" fmla="*/ 20512 h 1215166"/>
              <a:gd name="connsiteX89" fmla="*/ 756963 w 850723"/>
              <a:gd name="connsiteY89" fmla="*/ 9626 h 1215166"/>
              <a:gd name="connsiteX90" fmla="*/ 751520 w 850723"/>
              <a:gd name="connsiteY90" fmla="*/ 17791 h 1215166"/>
              <a:gd name="connsiteX91" fmla="*/ 735192 w 850723"/>
              <a:gd name="connsiteY91" fmla="*/ 28676 h 1215166"/>
              <a:gd name="connsiteX92" fmla="*/ 724306 w 850723"/>
              <a:gd name="connsiteY92" fmla="*/ 36841 h 1215166"/>
              <a:gd name="connsiteX93" fmla="*/ 707978 w 850723"/>
              <a:gd name="connsiteY93" fmla="*/ 50448 h 1215166"/>
              <a:gd name="connsiteX94" fmla="*/ 702535 w 850723"/>
              <a:gd name="connsiteY94" fmla="*/ 58612 h 1215166"/>
              <a:gd name="connsiteX95" fmla="*/ 699813 w 850723"/>
              <a:gd name="connsiteY95" fmla="*/ 66776 h 1215166"/>
              <a:gd name="connsiteX96" fmla="*/ 713420 w 850723"/>
              <a:gd name="connsiteY96" fmla="*/ 61334 h 1215166"/>
              <a:gd name="connsiteX97" fmla="*/ 729749 w 850723"/>
              <a:gd name="connsiteY97" fmla="*/ 55891 h 1215166"/>
              <a:gd name="connsiteX98" fmla="*/ 751520 w 850723"/>
              <a:gd name="connsiteY98" fmla="*/ 50448 h 1215166"/>
              <a:gd name="connsiteX99" fmla="*/ 767849 w 850723"/>
              <a:gd name="connsiteY99" fmla="*/ 45005 h 1215166"/>
              <a:gd name="connsiteX100" fmla="*/ 776013 w 850723"/>
              <a:gd name="connsiteY100" fmla="*/ 42284 h 1215166"/>
              <a:gd name="connsiteX101" fmla="*/ 762406 w 850723"/>
              <a:gd name="connsiteY101" fmla="*/ 53169 h 1215166"/>
              <a:gd name="connsiteX102" fmla="*/ 737913 w 850723"/>
              <a:gd name="connsiteY102" fmla="*/ 66776 h 1215166"/>
              <a:gd name="connsiteX103" fmla="*/ 710699 w 850723"/>
              <a:gd name="connsiteY103" fmla="*/ 83105 h 1215166"/>
              <a:gd name="connsiteX104" fmla="*/ 702535 w 850723"/>
              <a:gd name="connsiteY104" fmla="*/ 88548 h 1215166"/>
              <a:gd name="connsiteX105" fmla="*/ 724306 w 850723"/>
              <a:gd name="connsiteY105" fmla="*/ 83105 h 1215166"/>
              <a:gd name="connsiteX106" fmla="*/ 735192 w 850723"/>
              <a:gd name="connsiteY106" fmla="*/ 80384 h 1215166"/>
              <a:gd name="connsiteX107" fmla="*/ 751520 w 850723"/>
              <a:gd name="connsiteY107" fmla="*/ 74941 h 1215166"/>
              <a:gd name="connsiteX108" fmla="*/ 759685 w 850723"/>
              <a:gd name="connsiteY108" fmla="*/ 72219 h 1215166"/>
              <a:gd name="connsiteX109" fmla="*/ 770570 w 850723"/>
              <a:gd name="connsiteY109" fmla="*/ 69498 h 1215166"/>
              <a:gd name="connsiteX110" fmla="*/ 778735 w 850723"/>
              <a:gd name="connsiteY110" fmla="*/ 66776 h 1215166"/>
              <a:gd name="connsiteX111" fmla="*/ 800506 w 850723"/>
              <a:gd name="connsiteY111" fmla="*/ 61334 h 1215166"/>
              <a:gd name="connsiteX112" fmla="*/ 792342 w 850723"/>
              <a:gd name="connsiteY112" fmla="*/ 64055 h 1215166"/>
              <a:gd name="connsiteX113" fmla="*/ 786899 w 850723"/>
              <a:gd name="connsiteY113" fmla="*/ 72219 h 1215166"/>
              <a:gd name="connsiteX114" fmla="*/ 754242 w 850723"/>
              <a:gd name="connsiteY114" fmla="*/ 93991 h 1215166"/>
              <a:gd name="connsiteX115" fmla="*/ 746078 w 850723"/>
              <a:gd name="connsiteY115" fmla="*/ 96712 h 1215166"/>
              <a:gd name="connsiteX116" fmla="*/ 729749 w 850723"/>
              <a:gd name="connsiteY116" fmla="*/ 113041 h 1215166"/>
              <a:gd name="connsiteX117" fmla="*/ 721585 w 850723"/>
              <a:gd name="connsiteY117" fmla="*/ 118484 h 1215166"/>
              <a:gd name="connsiteX118" fmla="*/ 732470 w 850723"/>
              <a:gd name="connsiteY118" fmla="*/ 115762 h 1215166"/>
              <a:gd name="connsiteX119" fmla="*/ 751520 w 850723"/>
              <a:gd name="connsiteY119" fmla="*/ 107598 h 1215166"/>
              <a:gd name="connsiteX120" fmla="*/ 759685 w 850723"/>
              <a:gd name="connsiteY120" fmla="*/ 102155 h 1215166"/>
              <a:gd name="connsiteX121" fmla="*/ 773292 w 850723"/>
              <a:gd name="connsiteY121" fmla="*/ 99434 h 1215166"/>
              <a:gd name="connsiteX122" fmla="*/ 781456 w 850723"/>
              <a:gd name="connsiteY122" fmla="*/ 96712 h 1215166"/>
              <a:gd name="connsiteX123" fmla="*/ 800506 w 850723"/>
              <a:gd name="connsiteY123" fmla="*/ 91269 h 1215166"/>
              <a:gd name="connsiteX124" fmla="*/ 846770 w 850723"/>
              <a:gd name="connsiteY124" fmla="*/ 93991 h 1215166"/>
              <a:gd name="connsiteX125" fmla="*/ 835885 w 850723"/>
              <a:gd name="connsiteY125" fmla="*/ 99434 h 1215166"/>
              <a:gd name="connsiteX126" fmla="*/ 827720 w 850723"/>
              <a:gd name="connsiteY126" fmla="*/ 107598 h 1215166"/>
              <a:gd name="connsiteX127" fmla="*/ 811392 w 850723"/>
              <a:gd name="connsiteY127" fmla="*/ 118484 h 1215166"/>
              <a:gd name="connsiteX128" fmla="*/ 792342 w 850723"/>
              <a:gd name="connsiteY128" fmla="*/ 129369 h 1215166"/>
              <a:gd name="connsiteX129" fmla="*/ 781456 w 850723"/>
              <a:gd name="connsiteY129" fmla="*/ 132091 h 1215166"/>
              <a:gd name="connsiteX130" fmla="*/ 770570 w 850723"/>
              <a:gd name="connsiteY130" fmla="*/ 137534 h 1215166"/>
              <a:gd name="connsiteX131" fmla="*/ 762406 w 850723"/>
              <a:gd name="connsiteY131" fmla="*/ 140255 h 1215166"/>
              <a:gd name="connsiteX132" fmla="*/ 740635 w 850723"/>
              <a:gd name="connsiteY132" fmla="*/ 148419 h 1215166"/>
              <a:gd name="connsiteX133" fmla="*/ 716142 w 850723"/>
              <a:gd name="connsiteY133" fmla="*/ 162026 h 1215166"/>
              <a:gd name="connsiteX134" fmla="*/ 699813 w 850723"/>
              <a:gd name="connsiteY134" fmla="*/ 170191 h 1215166"/>
              <a:gd name="connsiteX135" fmla="*/ 680763 w 850723"/>
              <a:gd name="connsiteY135" fmla="*/ 178355 h 1215166"/>
              <a:gd name="connsiteX136" fmla="*/ 672599 w 850723"/>
              <a:gd name="connsiteY136" fmla="*/ 183798 h 1215166"/>
              <a:gd name="connsiteX137" fmla="*/ 664435 w 850723"/>
              <a:gd name="connsiteY137" fmla="*/ 186519 h 1215166"/>
              <a:gd name="connsiteX138" fmla="*/ 653549 w 850723"/>
              <a:gd name="connsiteY138" fmla="*/ 191962 h 1215166"/>
              <a:gd name="connsiteX139" fmla="*/ 637220 w 850723"/>
              <a:gd name="connsiteY139" fmla="*/ 200126 h 1215166"/>
              <a:gd name="connsiteX140" fmla="*/ 629056 w 850723"/>
              <a:gd name="connsiteY140" fmla="*/ 205569 h 1215166"/>
              <a:gd name="connsiteX141" fmla="*/ 620892 w 850723"/>
              <a:gd name="connsiteY141" fmla="*/ 213734 h 1215166"/>
              <a:gd name="connsiteX142" fmla="*/ 612728 w 850723"/>
              <a:gd name="connsiteY142" fmla="*/ 216455 h 1215166"/>
              <a:gd name="connsiteX143" fmla="*/ 604563 w 850723"/>
              <a:gd name="connsiteY143" fmla="*/ 224619 h 1215166"/>
              <a:gd name="connsiteX144" fmla="*/ 585513 w 850723"/>
              <a:gd name="connsiteY144" fmla="*/ 235505 h 1215166"/>
              <a:gd name="connsiteX145" fmla="*/ 566463 w 850723"/>
              <a:gd name="connsiteY145" fmla="*/ 249112 h 1215166"/>
              <a:gd name="connsiteX146" fmla="*/ 561020 w 850723"/>
              <a:gd name="connsiteY146" fmla="*/ 257276 h 1215166"/>
              <a:gd name="connsiteX147" fmla="*/ 541970 w 850723"/>
              <a:gd name="connsiteY147" fmla="*/ 268162 h 1215166"/>
              <a:gd name="connsiteX148" fmla="*/ 501149 w 850723"/>
              <a:gd name="connsiteY148" fmla="*/ 306262 h 1215166"/>
              <a:gd name="connsiteX149" fmla="*/ 484820 w 850723"/>
              <a:gd name="connsiteY149" fmla="*/ 322591 h 1215166"/>
              <a:gd name="connsiteX150" fmla="*/ 476656 w 850723"/>
              <a:gd name="connsiteY150" fmla="*/ 330755 h 1215166"/>
              <a:gd name="connsiteX151" fmla="*/ 446720 w 850723"/>
              <a:gd name="connsiteY151" fmla="*/ 366134 h 1215166"/>
              <a:gd name="connsiteX152" fmla="*/ 430392 w 850723"/>
              <a:gd name="connsiteY152" fmla="*/ 390626 h 1215166"/>
              <a:gd name="connsiteX153" fmla="*/ 405899 w 850723"/>
              <a:gd name="connsiteY153" fmla="*/ 426005 h 1215166"/>
              <a:gd name="connsiteX154" fmla="*/ 395013 w 850723"/>
              <a:gd name="connsiteY154" fmla="*/ 442334 h 1215166"/>
              <a:gd name="connsiteX155" fmla="*/ 370520 w 850723"/>
              <a:gd name="connsiteY155" fmla="*/ 477712 h 1215166"/>
              <a:gd name="connsiteX156" fmla="*/ 367799 w 850723"/>
              <a:gd name="connsiteY156" fmla="*/ 485876 h 1215166"/>
              <a:gd name="connsiteX157" fmla="*/ 354192 w 850723"/>
              <a:gd name="connsiteY157" fmla="*/ 510369 h 1215166"/>
              <a:gd name="connsiteX158" fmla="*/ 343306 w 850723"/>
              <a:gd name="connsiteY158" fmla="*/ 529419 h 1215166"/>
              <a:gd name="connsiteX159" fmla="*/ 316092 w 850723"/>
              <a:gd name="connsiteY159" fmla="*/ 581126 h 1215166"/>
              <a:gd name="connsiteX160" fmla="*/ 305206 w 850723"/>
              <a:gd name="connsiteY160" fmla="*/ 605619 h 1215166"/>
              <a:gd name="connsiteX161" fmla="*/ 297042 w 850723"/>
              <a:gd name="connsiteY161" fmla="*/ 624669 h 1215166"/>
              <a:gd name="connsiteX162" fmla="*/ 283435 w 850723"/>
              <a:gd name="connsiteY162" fmla="*/ 657326 h 1215166"/>
              <a:gd name="connsiteX163" fmla="*/ 277992 w 850723"/>
              <a:gd name="connsiteY163" fmla="*/ 668212 h 1215166"/>
              <a:gd name="connsiteX164" fmla="*/ 269828 w 850723"/>
              <a:gd name="connsiteY164" fmla="*/ 687262 h 1215166"/>
              <a:gd name="connsiteX165" fmla="*/ 261663 w 850723"/>
              <a:gd name="connsiteY165" fmla="*/ 703591 h 1215166"/>
              <a:gd name="connsiteX166" fmla="*/ 256220 w 850723"/>
              <a:gd name="connsiteY166" fmla="*/ 719919 h 1215166"/>
              <a:gd name="connsiteX167" fmla="*/ 245335 w 850723"/>
              <a:gd name="connsiteY167" fmla="*/ 741691 h 1215166"/>
              <a:gd name="connsiteX168" fmla="*/ 234449 w 850723"/>
              <a:gd name="connsiteY168" fmla="*/ 768905 h 1215166"/>
              <a:gd name="connsiteX169" fmla="*/ 231728 w 850723"/>
              <a:gd name="connsiteY169" fmla="*/ 779791 h 1215166"/>
              <a:gd name="connsiteX170" fmla="*/ 226285 w 850723"/>
              <a:gd name="connsiteY170" fmla="*/ 790676 h 1215166"/>
              <a:gd name="connsiteX171" fmla="*/ 223563 w 850723"/>
              <a:gd name="connsiteY171" fmla="*/ 807005 h 1215166"/>
              <a:gd name="connsiteX172" fmla="*/ 218120 w 850723"/>
              <a:gd name="connsiteY172" fmla="*/ 842384 h 1215166"/>
              <a:gd name="connsiteX173" fmla="*/ 215399 w 850723"/>
              <a:gd name="connsiteY173" fmla="*/ 853269 h 1215166"/>
              <a:gd name="connsiteX174" fmla="*/ 212678 w 850723"/>
              <a:gd name="connsiteY174" fmla="*/ 875041 h 1215166"/>
              <a:gd name="connsiteX175" fmla="*/ 207235 w 850723"/>
              <a:gd name="connsiteY175" fmla="*/ 894091 h 1215166"/>
              <a:gd name="connsiteX176" fmla="*/ 204513 w 850723"/>
              <a:gd name="connsiteY176" fmla="*/ 907698 h 1215166"/>
              <a:gd name="connsiteX177" fmla="*/ 201792 w 850723"/>
              <a:gd name="connsiteY177" fmla="*/ 932191 h 1215166"/>
              <a:gd name="connsiteX178" fmla="*/ 199070 w 850723"/>
              <a:gd name="connsiteY178" fmla="*/ 945798 h 1215166"/>
              <a:gd name="connsiteX179" fmla="*/ 196349 w 850723"/>
              <a:gd name="connsiteY179" fmla="*/ 962126 h 1215166"/>
              <a:gd name="connsiteX180" fmla="*/ 193628 w 850723"/>
              <a:gd name="connsiteY180" fmla="*/ 1002948 h 1215166"/>
              <a:gd name="connsiteX181" fmla="*/ 188185 w 850723"/>
              <a:gd name="connsiteY181" fmla="*/ 1043769 h 1215166"/>
              <a:gd name="connsiteX182" fmla="*/ 185463 w 850723"/>
              <a:gd name="connsiteY182" fmla="*/ 1081869 h 1215166"/>
              <a:gd name="connsiteX183" fmla="*/ 182742 w 850723"/>
              <a:gd name="connsiteY183" fmla="*/ 1163512 h 1215166"/>
              <a:gd name="connsiteX184" fmla="*/ 177299 w 850723"/>
              <a:gd name="connsiteY184" fmla="*/ 1185284 h 1215166"/>
              <a:gd name="connsiteX185" fmla="*/ 174578 w 850723"/>
              <a:gd name="connsiteY185" fmla="*/ 1196169 h 1215166"/>
              <a:gd name="connsiteX186" fmla="*/ 152806 w 850723"/>
              <a:gd name="connsiteY186" fmla="*/ 1198891 h 1215166"/>
              <a:gd name="connsiteX187" fmla="*/ 57556 w 850723"/>
              <a:gd name="connsiteY187" fmla="*/ 1198891 h 1215166"/>
              <a:gd name="connsiteX188" fmla="*/ 43949 w 850723"/>
              <a:gd name="connsiteY188" fmla="*/ 1201612 h 1215166"/>
              <a:gd name="connsiteX189" fmla="*/ 22178 w 850723"/>
              <a:gd name="connsiteY189" fmla="*/ 1204334 h 1215166"/>
              <a:gd name="connsiteX190" fmla="*/ 406 w 850723"/>
              <a:gd name="connsiteY190" fmla="*/ 1201612 h 1215166"/>
              <a:gd name="connsiteX191" fmla="*/ 8570 w 850723"/>
              <a:gd name="connsiteY191" fmla="*/ 1185284 h 1215166"/>
              <a:gd name="connsiteX0" fmla="*/ 8570 w 850723"/>
              <a:gd name="connsiteY0" fmla="*/ 1185284 h 1215166"/>
              <a:gd name="connsiteX1" fmla="*/ 14013 w 850723"/>
              <a:gd name="connsiteY1" fmla="*/ 1119969 h 1215166"/>
              <a:gd name="connsiteX2" fmla="*/ 16735 w 850723"/>
              <a:gd name="connsiteY2" fmla="*/ 1103641 h 1215166"/>
              <a:gd name="connsiteX3" fmla="*/ 19456 w 850723"/>
              <a:gd name="connsiteY3" fmla="*/ 1076426 h 1215166"/>
              <a:gd name="connsiteX4" fmla="*/ 24899 w 850723"/>
              <a:gd name="connsiteY4" fmla="*/ 1049212 h 1215166"/>
              <a:gd name="connsiteX5" fmla="*/ 27620 w 850723"/>
              <a:gd name="connsiteY5" fmla="*/ 1013834 h 1215166"/>
              <a:gd name="connsiteX6" fmla="*/ 30342 w 850723"/>
              <a:gd name="connsiteY6" fmla="*/ 992062 h 1215166"/>
              <a:gd name="connsiteX7" fmla="*/ 35785 w 850723"/>
              <a:gd name="connsiteY7" fmla="*/ 896812 h 1215166"/>
              <a:gd name="connsiteX8" fmla="*/ 38506 w 850723"/>
              <a:gd name="connsiteY8" fmla="*/ 883205 h 1215166"/>
              <a:gd name="connsiteX9" fmla="*/ 41228 w 850723"/>
              <a:gd name="connsiteY9" fmla="*/ 847826 h 1215166"/>
              <a:gd name="connsiteX10" fmla="*/ 43949 w 850723"/>
              <a:gd name="connsiteY10" fmla="*/ 836941 h 1215166"/>
              <a:gd name="connsiteX11" fmla="*/ 49392 w 850723"/>
              <a:gd name="connsiteY11" fmla="*/ 807005 h 1215166"/>
              <a:gd name="connsiteX12" fmla="*/ 54835 w 850723"/>
              <a:gd name="connsiteY12" fmla="*/ 785234 h 1215166"/>
              <a:gd name="connsiteX13" fmla="*/ 62999 w 850723"/>
              <a:gd name="connsiteY13" fmla="*/ 747134 h 1215166"/>
              <a:gd name="connsiteX14" fmla="*/ 65720 w 850723"/>
              <a:gd name="connsiteY14" fmla="*/ 736248 h 1215166"/>
              <a:gd name="connsiteX15" fmla="*/ 73885 w 850723"/>
              <a:gd name="connsiteY15" fmla="*/ 719919 h 1215166"/>
              <a:gd name="connsiteX16" fmla="*/ 79328 w 850723"/>
              <a:gd name="connsiteY16" fmla="*/ 692705 h 1215166"/>
              <a:gd name="connsiteX17" fmla="*/ 90213 w 850723"/>
              <a:gd name="connsiteY17" fmla="*/ 654605 h 1215166"/>
              <a:gd name="connsiteX18" fmla="*/ 95656 w 850723"/>
              <a:gd name="connsiteY18" fmla="*/ 627391 h 1215166"/>
              <a:gd name="connsiteX19" fmla="*/ 98378 w 850723"/>
              <a:gd name="connsiteY19" fmla="*/ 619226 h 1215166"/>
              <a:gd name="connsiteX20" fmla="*/ 106542 w 850723"/>
              <a:gd name="connsiteY20" fmla="*/ 602898 h 1215166"/>
              <a:gd name="connsiteX21" fmla="*/ 109263 w 850723"/>
              <a:gd name="connsiteY21" fmla="*/ 592012 h 1215166"/>
              <a:gd name="connsiteX22" fmla="*/ 114706 w 850723"/>
              <a:gd name="connsiteY22" fmla="*/ 575684 h 1215166"/>
              <a:gd name="connsiteX23" fmla="*/ 120149 w 850723"/>
              <a:gd name="connsiteY23" fmla="*/ 556634 h 1215166"/>
              <a:gd name="connsiteX24" fmla="*/ 125592 w 850723"/>
              <a:gd name="connsiteY24" fmla="*/ 548469 h 1215166"/>
              <a:gd name="connsiteX25" fmla="*/ 131035 w 850723"/>
              <a:gd name="connsiteY25" fmla="*/ 521255 h 1215166"/>
              <a:gd name="connsiteX26" fmla="*/ 136478 w 850723"/>
              <a:gd name="connsiteY26" fmla="*/ 504926 h 1215166"/>
              <a:gd name="connsiteX27" fmla="*/ 141920 w 850723"/>
              <a:gd name="connsiteY27" fmla="*/ 494041 h 1215166"/>
              <a:gd name="connsiteX28" fmla="*/ 147363 w 850723"/>
              <a:gd name="connsiteY28" fmla="*/ 477712 h 1215166"/>
              <a:gd name="connsiteX29" fmla="*/ 158249 w 850723"/>
              <a:gd name="connsiteY29" fmla="*/ 453219 h 1215166"/>
              <a:gd name="connsiteX30" fmla="*/ 171856 w 850723"/>
              <a:gd name="connsiteY30" fmla="*/ 428726 h 1215166"/>
              <a:gd name="connsiteX31" fmla="*/ 177299 w 850723"/>
              <a:gd name="connsiteY31" fmla="*/ 420562 h 1215166"/>
              <a:gd name="connsiteX32" fmla="*/ 182742 w 850723"/>
              <a:gd name="connsiteY32" fmla="*/ 404234 h 1215166"/>
              <a:gd name="connsiteX33" fmla="*/ 201792 w 850723"/>
              <a:gd name="connsiteY33" fmla="*/ 377019 h 1215166"/>
              <a:gd name="connsiteX34" fmla="*/ 207235 w 850723"/>
              <a:gd name="connsiteY34" fmla="*/ 366134 h 1215166"/>
              <a:gd name="connsiteX35" fmla="*/ 215399 w 850723"/>
              <a:gd name="connsiteY35" fmla="*/ 357969 h 1215166"/>
              <a:gd name="connsiteX36" fmla="*/ 220842 w 850723"/>
              <a:gd name="connsiteY36" fmla="*/ 349805 h 1215166"/>
              <a:gd name="connsiteX37" fmla="*/ 229006 w 850723"/>
              <a:gd name="connsiteY37" fmla="*/ 341641 h 1215166"/>
              <a:gd name="connsiteX38" fmla="*/ 239892 w 850723"/>
              <a:gd name="connsiteY38" fmla="*/ 325312 h 1215166"/>
              <a:gd name="connsiteX39" fmla="*/ 245335 w 850723"/>
              <a:gd name="connsiteY39" fmla="*/ 317148 h 1215166"/>
              <a:gd name="connsiteX40" fmla="*/ 253499 w 850723"/>
              <a:gd name="connsiteY40" fmla="*/ 308984 h 1215166"/>
              <a:gd name="connsiteX41" fmla="*/ 264385 w 850723"/>
              <a:gd name="connsiteY41" fmla="*/ 292655 h 1215166"/>
              <a:gd name="connsiteX42" fmla="*/ 269828 w 850723"/>
              <a:gd name="connsiteY42" fmla="*/ 284491 h 1215166"/>
              <a:gd name="connsiteX43" fmla="*/ 275270 w 850723"/>
              <a:gd name="connsiteY43" fmla="*/ 276326 h 1215166"/>
              <a:gd name="connsiteX44" fmla="*/ 283435 w 850723"/>
              <a:gd name="connsiteY44" fmla="*/ 265441 h 1215166"/>
              <a:gd name="connsiteX45" fmla="*/ 291599 w 850723"/>
              <a:gd name="connsiteY45" fmla="*/ 259998 h 1215166"/>
              <a:gd name="connsiteX46" fmla="*/ 313370 w 850723"/>
              <a:gd name="connsiteY46" fmla="*/ 235505 h 1215166"/>
              <a:gd name="connsiteX47" fmla="*/ 321535 w 850723"/>
              <a:gd name="connsiteY47" fmla="*/ 227341 h 1215166"/>
              <a:gd name="connsiteX48" fmla="*/ 329699 w 850723"/>
              <a:gd name="connsiteY48" fmla="*/ 221898 h 1215166"/>
              <a:gd name="connsiteX49" fmla="*/ 337863 w 850723"/>
              <a:gd name="connsiteY49" fmla="*/ 213734 h 1215166"/>
              <a:gd name="connsiteX50" fmla="*/ 346028 w 850723"/>
              <a:gd name="connsiteY50" fmla="*/ 208291 h 1215166"/>
              <a:gd name="connsiteX51" fmla="*/ 354192 w 850723"/>
              <a:gd name="connsiteY51" fmla="*/ 200126 h 1215166"/>
              <a:gd name="connsiteX52" fmla="*/ 362356 w 850723"/>
              <a:gd name="connsiteY52" fmla="*/ 197405 h 1215166"/>
              <a:gd name="connsiteX53" fmla="*/ 370520 w 850723"/>
              <a:gd name="connsiteY53" fmla="*/ 191962 h 1215166"/>
              <a:gd name="connsiteX54" fmla="*/ 378685 w 850723"/>
              <a:gd name="connsiteY54" fmla="*/ 183798 h 1215166"/>
              <a:gd name="connsiteX55" fmla="*/ 405899 w 850723"/>
              <a:gd name="connsiteY55" fmla="*/ 167469 h 1215166"/>
              <a:gd name="connsiteX56" fmla="*/ 414063 w 850723"/>
              <a:gd name="connsiteY56" fmla="*/ 159305 h 1215166"/>
              <a:gd name="connsiteX57" fmla="*/ 422228 w 850723"/>
              <a:gd name="connsiteY57" fmla="*/ 153862 h 1215166"/>
              <a:gd name="connsiteX58" fmla="*/ 433113 w 850723"/>
              <a:gd name="connsiteY58" fmla="*/ 145698 h 1215166"/>
              <a:gd name="connsiteX59" fmla="*/ 449442 w 850723"/>
              <a:gd name="connsiteY59" fmla="*/ 134812 h 1215166"/>
              <a:gd name="connsiteX60" fmla="*/ 457606 w 850723"/>
              <a:gd name="connsiteY60" fmla="*/ 129369 h 1215166"/>
              <a:gd name="connsiteX61" fmla="*/ 465770 w 850723"/>
              <a:gd name="connsiteY61" fmla="*/ 126648 h 1215166"/>
              <a:gd name="connsiteX62" fmla="*/ 484820 w 850723"/>
              <a:gd name="connsiteY62" fmla="*/ 113041 h 1215166"/>
              <a:gd name="connsiteX63" fmla="*/ 492985 w 850723"/>
              <a:gd name="connsiteY63" fmla="*/ 107598 h 1215166"/>
              <a:gd name="connsiteX64" fmla="*/ 512035 w 850723"/>
              <a:gd name="connsiteY64" fmla="*/ 99434 h 1215166"/>
              <a:gd name="connsiteX65" fmla="*/ 531085 w 850723"/>
              <a:gd name="connsiteY65" fmla="*/ 88548 h 1215166"/>
              <a:gd name="connsiteX66" fmla="*/ 547413 w 850723"/>
              <a:gd name="connsiteY66" fmla="*/ 83105 h 1215166"/>
              <a:gd name="connsiteX67" fmla="*/ 563742 w 850723"/>
              <a:gd name="connsiteY67" fmla="*/ 74941 h 1215166"/>
              <a:gd name="connsiteX68" fmla="*/ 571906 w 850723"/>
              <a:gd name="connsiteY68" fmla="*/ 69498 h 1215166"/>
              <a:gd name="connsiteX69" fmla="*/ 588235 w 850723"/>
              <a:gd name="connsiteY69" fmla="*/ 64055 h 1215166"/>
              <a:gd name="connsiteX70" fmla="*/ 607285 w 850723"/>
              <a:gd name="connsiteY70" fmla="*/ 53169 h 1215166"/>
              <a:gd name="connsiteX71" fmla="*/ 615449 w 850723"/>
              <a:gd name="connsiteY71" fmla="*/ 50448 h 1215166"/>
              <a:gd name="connsiteX72" fmla="*/ 631778 w 850723"/>
              <a:gd name="connsiteY72" fmla="*/ 42284 h 1215166"/>
              <a:gd name="connsiteX73" fmla="*/ 639942 w 850723"/>
              <a:gd name="connsiteY73" fmla="*/ 36841 h 1215166"/>
              <a:gd name="connsiteX74" fmla="*/ 650828 w 850723"/>
              <a:gd name="connsiteY74" fmla="*/ 34119 h 1215166"/>
              <a:gd name="connsiteX75" fmla="*/ 658992 w 850723"/>
              <a:gd name="connsiteY75" fmla="*/ 31398 h 1215166"/>
              <a:gd name="connsiteX76" fmla="*/ 678042 w 850723"/>
              <a:gd name="connsiteY76" fmla="*/ 23234 h 1215166"/>
              <a:gd name="connsiteX77" fmla="*/ 686206 w 850723"/>
              <a:gd name="connsiteY77" fmla="*/ 17791 h 1215166"/>
              <a:gd name="connsiteX78" fmla="*/ 697092 w 850723"/>
              <a:gd name="connsiteY78" fmla="*/ 15069 h 1215166"/>
              <a:gd name="connsiteX79" fmla="*/ 713420 w 850723"/>
              <a:gd name="connsiteY79" fmla="*/ 9626 h 1215166"/>
              <a:gd name="connsiteX80" fmla="*/ 721585 w 850723"/>
              <a:gd name="connsiteY80" fmla="*/ 6905 h 1215166"/>
              <a:gd name="connsiteX81" fmla="*/ 729749 w 850723"/>
              <a:gd name="connsiteY81" fmla="*/ 1462 h 1215166"/>
              <a:gd name="connsiteX82" fmla="*/ 727028 w 850723"/>
              <a:gd name="connsiteY82" fmla="*/ 9626 h 1215166"/>
              <a:gd name="connsiteX83" fmla="*/ 718863 w 850723"/>
              <a:gd name="connsiteY83" fmla="*/ 12348 h 1215166"/>
              <a:gd name="connsiteX84" fmla="*/ 707978 w 850723"/>
              <a:gd name="connsiteY84" fmla="*/ 20512 h 1215166"/>
              <a:gd name="connsiteX85" fmla="*/ 691649 w 850723"/>
              <a:gd name="connsiteY85" fmla="*/ 36841 h 1215166"/>
              <a:gd name="connsiteX86" fmla="*/ 707978 w 850723"/>
              <a:gd name="connsiteY86" fmla="*/ 31398 h 1215166"/>
              <a:gd name="connsiteX87" fmla="*/ 718863 w 850723"/>
              <a:gd name="connsiteY87" fmla="*/ 25955 h 1215166"/>
              <a:gd name="connsiteX88" fmla="*/ 735192 w 850723"/>
              <a:gd name="connsiteY88" fmla="*/ 20512 h 1215166"/>
              <a:gd name="connsiteX89" fmla="*/ 756963 w 850723"/>
              <a:gd name="connsiteY89" fmla="*/ 9626 h 1215166"/>
              <a:gd name="connsiteX90" fmla="*/ 751520 w 850723"/>
              <a:gd name="connsiteY90" fmla="*/ 17791 h 1215166"/>
              <a:gd name="connsiteX91" fmla="*/ 735192 w 850723"/>
              <a:gd name="connsiteY91" fmla="*/ 28676 h 1215166"/>
              <a:gd name="connsiteX92" fmla="*/ 724306 w 850723"/>
              <a:gd name="connsiteY92" fmla="*/ 36841 h 1215166"/>
              <a:gd name="connsiteX93" fmla="*/ 707978 w 850723"/>
              <a:gd name="connsiteY93" fmla="*/ 50448 h 1215166"/>
              <a:gd name="connsiteX94" fmla="*/ 702535 w 850723"/>
              <a:gd name="connsiteY94" fmla="*/ 58612 h 1215166"/>
              <a:gd name="connsiteX95" fmla="*/ 699813 w 850723"/>
              <a:gd name="connsiteY95" fmla="*/ 66776 h 1215166"/>
              <a:gd name="connsiteX96" fmla="*/ 713420 w 850723"/>
              <a:gd name="connsiteY96" fmla="*/ 61334 h 1215166"/>
              <a:gd name="connsiteX97" fmla="*/ 729749 w 850723"/>
              <a:gd name="connsiteY97" fmla="*/ 55891 h 1215166"/>
              <a:gd name="connsiteX98" fmla="*/ 751520 w 850723"/>
              <a:gd name="connsiteY98" fmla="*/ 50448 h 1215166"/>
              <a:gd name="connsiteX99" fmla="*/ 767849 w 850723"/>
              <a:gd name="connsiteY99" fmla="*/ 45005 h 1215166"/>
              <a:gd name="connsiteX100" fmla="*/ 776013 w 850723"/>
              <a:gd name="connsiteY100" fmla="*/ 42284 h 1215166"/>
              <a:gd name="connsiteX101" fmla="*/ 762406 w 850723"/>
              <a:gd name="connsiteY101" fmla="*/ 53169 h 1215166"/>
              <a:gd name="connsiteX102" fmla="*/ 737913 w 850723"/>
              <a:gd name="connsiteY102" fmla="*/ 66776 h 1215166"/>
              <a:gd name="connsiteX103" fmla="*/ 710699 w 850723"/>
              <a:gd name="connsiteY103" fmla="*/ 83105 h 1215166"/>
              <a:gd name="connsiteX104" fmla="*/ 702535 w 850723"/>
              <a:gd name="connsiteY104" fmla="*/ 88548 h 1215166"/>
              <a:gd name="connsiteX105" fmla="*/ 724306 w 850723"/>
              <a:gd name="connsiteY105" fmla="*/ 83105 h 1215166"/>
              <a:gd name="connsiteX106" fmla="*/ 735192 w 850723"/>
              <a:gd name="connsiteY106" fmla="*/ 80384 h 1215166"/>
              <a:gd name="connsiteX107" fmla="*/ 751520 w 850723"/>
              <a:gd name="connsiteY107" fmla="*/ 74941 h 1215166"/>
              <a:gd name="connsiteX108" fmla="*/ 759685 w 850723"/>
              <a:gd name="connsiteY108" fmla="*/ 72219 h 1215166"/>
              <a:gd name="connsiteX109" fmla="*/ 770570 w 850723"/>
              <a:gd name="connsiteY109" fmla="*/ 69498 h 1215166"/>
              <a:gd name="connsiteX110" fmla="*/ 778735 w 850723"/>
              <a:gd name="connsiteY110" fmla="*/ 66776 h 1215166"/>
              <a:gd name="connsiteX111" fmla="*/ 800506 w 850723"/>
              <a:gd name="connsiteY111" fmla="*/ 61334 h 1215166"/>
              <a:gd name="connsiteX112" fmla="*/ 792342 w 850723"/>
              <a:gd name="connsiteY112" fmla="*/ 64055 h 1215166"/>
              <a:gd name="connsiteX113" fmla="*/ 786899 w 850723"/>
              <a:gd name="connsiteY113" fmla="*/ 72219 h 1215166"/>
              <a:gd name="connsiteX114" fmla="*/ 754242 w 850723"/>
              <a:gd name="connsiteY114" fmla="*/ 93991 h 1215166"/>
              <a:gd name="connsiteX115" fmla="*/ 746078 w 850723"/>
              <a:gd name="connsiteY115" fmla="*/ 96712 h 1215166"/>
              <a:gd name="connsiteX116" fmla="*/ 729749 w 850723"/>
              <a:gd name="connsiteY116" fmla="*/ 113041 h 1215166"/>
              <a:gd name="connsiteX117" fmla="*/ 721585 w 850723"/>
              <a:gd name="connsiteY117" fmla="*/ 118484 h 1215166"/>
              <a:gd name="connsiteX118" fmla="*/ 732470 w 850723"/>
              <a:gd name="connsiteY118" fmla="*/ 115762 h 1215166"/>
              <a:gd name="connsiteX119" fmla="*/ 751520 w 850723"/>
              <a:gd name="connsiteY119" fmla="*/ 107598 h 1215166"/>
              <a:gd name="connsiteX120" fmla="*/ 759685 w 850723"/>
              <a:gd name="connsiteY120" fmla="*/ 102155 h 1215166"/>
              <a:gd name="connsiteX121" fmla="*/ 773292 w 850723"/>
              <a:gd name="connsiteY121" fmla="*/ 99434 h 1215166"/>
              <a:gd name="connsiteX122" fmla="*/ 781456 w 850723"/>
              <a:gd name="connsiteY122" fmla="*/ 96712 h 1215166"/>
              <a:gd name="connsiteX123" fmla="*/ 800506 w 850723"/>
              <a:gd name="connsiteY123" fmla="*/ 91269 h 1215166"/>
              <a:gd name="connsiteX124" fmla="*/ 846770 w 850723"/>
              <a:gd name="connsiteY124" fmla="*/ 93991 h 1215166"/>
              <a:gd name="connsiteX125" fmla="*/ 835885 w 850723"/>
              <a:gd name="connsiteY125" fmla="*/ 99434 h 1215166"/>
              <a:gd name="connsiteX126" fmla="*/ 827720 w 850723"/>
              <a:gd name="connsiteY126" fmla="*/ 107598 h 1215166"/>
              <a:gd name="connsiteX127" fmla="*/ 811392 w 850723"/>
              <a:gd name="connsiteY127" fmla="*/ 118484 h 1215166"/>
              <a:gd name="connsiteX128" fmla="*/ 792342 w 850723"/>
              <a:gd name="connsiteY128" fmla="*/ 129369 h 1215166"/>
              <a:gd name="connsiteX129" fmla="*/ 781456 w 850723"/>
              <a:gd name="connsiteY129" fmla="*/ 132091 h 1215166"/>
              <a:gd name="connsiteX130" fmla="*/ 770570 w 850723"/>
              <a:gd name="connsiteY130" fmla="*/ 137534 h 1215166"/>
              <a:gd name="connsiteX131" fmla="*/ 762406 w 850723"/>
              <a:gd name="connsiteY131" fmla="*/ 140255 h 1215166"/>
              <a:gd name="connsiteX132" fmla="*/ 740635 w 850723"/>
              <a:gd name="connsiteY132" fmla="*/ 148419 h 1215166"/>
              <a:gd name="connsiteX133" fmla="*/ 716142 w 850723"/>
              <a:gd name="connsiteY133" fmla="*/ 162026 h 1215166"/>
              <a:gd name="connsiteX134" fmla="*/ 699813 w 850723"/>
              <a:gd name="connsiteY134" fmla="*/ 170191 h 1215166"/>
              <a:gd name="connsiteX135" fmla="*/ 680763 w 850723"/>
              <a:gd name="connsiteY135" fmla="*/ 178355 h 1215166"/>
              <a:gd name="connsiteX136" fmla="*/ 672599 w 850723"/>
              <a:gd name="connsiteY136" fmla="*/ 183798 h 1215166"/>
              <a:gd name="connsiteX137" fmla="*/ 664435 w 850723"/>
              <a:gd name="connsiteY137" fmla="*/ 186519 h 1215166"/>
              <a:gd name="connsiteX138" fmla="*/ 653549 w 850723"/>
              <a:gd name="connsiteY138" fmla="*/ 191962 h 1215166"/>
              <a:gd name="connsiteX139" fmla="*/ 637220 w 850723"/>
              <a:gd name="connsiteY139" fmla="*/ 200126 h 1215166"/>
              <a:gd name="connsiteX140" fmla="*/ 629056 w 850723"/>
              <a:gd name="connsiteY140" fmla="*/ 205569 h 1215166"/>
              <a:gd name="connsiteX141" fmla="*/ 620892 w 850723"/>
              <a:gd name="connsiteY141" fmla="*/ 213734 h 1215166"/>
              <a:gd name="connsiteX142" fmla="*/ 612728 w 850723"/>
              <a:gd name="connsiteY142" fmla="*/ 216455 h 1215166"/>
              <a:gd name="connsiteX143" fmla="*/ 604563 w 850723"/>
              <a:gd name="connsiteY143" fmla="*/ 224619 h 1215166"/>
              <a:gd name="connsiteX144" fmla="*/ 585513 w 850723"/>
              <a:gd name="connsiteY144" fmla="*/ 235505 h 1215166"/>
              <a:gd name="connsiteX145" fmla="*/ 566463 w 850723"/>
              <a:gd name="connsiteY145" fmla="*/ 249112 h 1215166"/>
              <a:gd name="connsiteX146" fmla="*/ 561020 w 850723"/>
              <a:gd name="connsiteY146" fmla="*/ 257276 h 1215166"/>
              <a:gd name="connsiteX147" fmla="*/ 541970 w 850723"/>
              <a:gd name="connsiteY147" fmla="*/ 268162 h 1215166"/>
              <a:gd name="connsiteX148" fmla="*/ 501149 w 850723"/>
              <a:gd name="connsiteY148" fmla="*/ 306262 h 1215166"/>
              <a:gd name="connsiteX149" fmla="*/ 484820 w 850723"/>
              <a:gd name="connsiteY149" fmla="*/ 322591 h 1215166"/>
              <a:gd name="connsiteX150" fmla="*/ 476656 w 850723"/>
              <a:gd name="connsiteY150" fmla="*/ 330755 h 1215166"/>
              <a:gd name="connsiteX151" fmla="*/ 446720 w 850723"/>
              <a:gd name="connsiteY151" fmla="*/ 366134 h 1215166"/>
              <a:gd name="connsiteX152" fmla="*/ 430392 w 850723"/>
              <a:gd name="connsiteY152" fmla="*/ 390626 h 1215166"/>
              <a:gd name="connsiteX153" fmla="*/ 405899 w 850723"/>
              <a:gd name="connsiteY153" fmla="*/ 426005 h 1215166"/>
              <a:gd name="connsiteX154" fmla="*/ 395013 w 850723"/>
              <a:gd name="connsiteY154" fmla="*/ 442334 h 1215166"/>
              <a:gd name="connsiteX155" fmla="*/ 370520 w 850723"/>
              <a:gd name="connsiteY155" fmla="*/ 477712 h 1215166"/>
              <a:gd name="connsiteX156" fmla="*/ 367799 w 850723"/>
              <a:gd name="connsiteY156" fmla="*/ 485876 h 1215166"/>
              <a:gd name="connsiteX157" fmla="*/ 354192 w 850723"/>
              <a:gd name="connsiteY157" fmla="*/ 510369 h 1215166"/>
              <a:gd name="connsiteX158" fmla="*/ 343306 w 850723"/>
              <a:gd name="connsiteY158" fmla="*/ 529419 h 1215166"/>
              <a:gd name="connsiteX159" fmla="*/ 305206 w 850723"/>
              <a:gd name="connsiteY159" fmla="*/ 605619 h 1215166"/>
              <a:gd name="connsiteX160" fmla="*/ 297042 w 850723"/>
              <a:gd name="connsiteY160" fmla="*/ 624669 h 1215166"/>
              <a:gd name="connsiteX161" fmla="*/ 283435 w 850723"/>
              <a:gd name="connsiteY161" fmla="*/ 657326 h 1215166"/>
              <a:gd name="connsiteX162" fmla="*/ 277992 w 850723"/>
              <a:gd name="connsiteY162" fmla="*/ 668212 h 1215166"/>
              <a:gd name="connsiteX163" fmla="*/ 269828 w 850723"/>
              <a:gd name="connsiteY163" fmla="*/ 687262 h 1215166"/>
              <a:gd name="connsiteX164" fmla="*/ 261663 w 850723"/>
              <a:gd name="connsiteY164" fmla="*/ 703591 h 1215166"/>
              <a:gd name="connsiteX165" fmla="*/ 256220 w 850723"/>
              <a:gd name="connsiteY165" fmla="*/ 719919 h 1215166"/>
              <a:gd name="connsiteX166" fmla="*/ 245335 w 850723"/>
              <a:gd name="connsiteY166" fmla="*/ 741691 h 1215166"/>
              <a:gd name="connsiteX167" fmla="*/ 234449 w 850723"/>
              <a:gd name="connsiteY167" fmla="*/ 768905 h 1215166"/>
              <a:gd name="connsiteX168" fmla="*/ 231728 w 850723"/>
              <a:gd name="connsiteY168" fmla="*/ 779791 h 1215166"/>
              <a:gd name="connsiteX169" fmla="*/ 226285 w 850723"/>
              <a:gd name="connsiteY169" fmla="*/ 790676 h 1215166"/>
              <a:gd name="connsiteX170" fmla="*/ 223563 w 850723"/>
              <a:gd name="connsiteY170" fmla="*/ 807005 h 1215166"/>
              <a:gd name="connsiteX171" fmla="*/ 218120 w 850723"/>
              <a:gd name="connsiteY171" fmla="*/ 842384 h 1215166"/>
              <a:gd name="connsiteX172" fmla="*/ 215399 w 850723"/>
              <a:gd name="connsiteY172" fmla="*/ 853269 h 1215166"/>
              <a:gd name="connsiteX173" fmla="*/ 212678 w 850723"/>
              <a:gd name="connsiteY173" fmla="*/ 875041 h 1215166"/>
              <a:gd name="connsiteX174" fmla="*/ 207235 w 850723"/>
              <a:gd name="connsiteY174" fmla="*/ 894091 h 1215166"/>
              <a:gd name="connsiteX175" fmla="*/ 204513 w 850723"/>
              <a:gd name="connsiteY175" fmla="*/ 907698 h 1215166"/>
              <a:gd name="connsiteX176" fmla="*/ 201792 w 850723"/>
              <a:gd name="connsiteY176" fmla="*/ 932191 h 1215166"/>
              <a:gd name="connsiteX177" fmla="*/ 199070 w 850723"/>
              <a:gd name="connsiteY177" fmla="*/ 945798 h 1215166"/>
              <a:gd name="connsiteX178" fmla="*/ 196349 w 850723"/>
              <a:gd name="connsiteY178" fmla="*/ 962126 h 1215166"/>
              <a:gd name="connsiteX179" fmla="*/ 193628 w 850723"/>
              <a:gd name="connsiteY179" fmla="*/ 1002948 h 1215166"/>
              <a:gd name="connsiteX180" fmla="*/ 188185 w 850723"/>
              <a:gd name="connsiteY180" fmla="*/ 1043769 h 1215166"/>
              <a:gd name="connsiteX181" fmla="*/ 185463 w 850723"/>
              <a:gd name="connsiteY181" fmla="*/ 1081869 h 1215166"/>
              <a:gd name="connsiteX182" fmla="*/ 182742 w 850723"/>
              <a:gd name="connsiteY182" fmla="*/ 1163512 h 1215166"/>
              <a:gd name="connsiteX183" fmla="*/ 177299 w 850723"/>
              <a:gd name="connsiteY183" fmla="*/ 1185284 h 1215166"/>
              <a:gd name="connsiteX184" fmla="*/ 174578 w 850723"/>
              <a:gd name="connsiteY184" fmla="*/ 1196169 h 1215166"/>
              <a:gd name="connsiteX185" fmla="*/ 152806 w 850723"/>
              <a:gd name="connsiteY185" fmla="*/ 1198891 h 1215166"/>
              <a:gd name="connsiteX186" fmla="*/ 57556 w 850723"/>
              <a:gd name="connsiteY186" fmla="*/ 1198891 h 1215166"/>
              <a:gd name="connsiteX187" fmla="*/ 43949 w 850723"/>
              <a:gd name="connsiteY187" fmla="*/ 1201612 h 1215166"/>
              <a:gd name="connsiteX188" fmla="*/ 22178 w 850723"/>
              <a:gd name="connsiteY188" fmla="*/ 1204334 h 1215166"/>
              <a:gd name="connsiteX189" fmla="*/ 406 w 850723"/>
              <a:gd name="connsiteY189" fmla="*/ 1201612 h 1215166"/>
              <a:gd name="connsiteX190" fmla="*/ 8570 w 850723"/>
              <a:gd name="connsiteY190" fmla="*/ 1185284 h 1215166"/>
              <a:gd name="connsiteX0" fmla="*/ 8570 w 850723"/>
              <a:gd name="connsiteY0" fmla="*/ 1185284 h 1215166"/>
              <a:gd name="connsiteX1" fmla="*/ 14013 w 850723"/>
              <a:gd name="connsiteY1" fmla="*/ 1119969 h 1215166"/>
              <a:gd name="connsiteX2" fmla="*/ 16735 w 850723"/>
              <a:gd name="connsiteY2" fmla="*/ 1103641 h 1215166"/>
              <a:gd name="connsiteX3" fmla="*/ 19456 w 850723"/>
              <a:gd name="connsiteY3" fmla="*/ 1076426 h 1215166"/>
              <a:gd name="connsiteX4" fmla="*/ 24899 w 850723"/>
              <a:gd name="connsiteY4" fmla="*/ 1049212 h 1215166"/>
              <a:gd name="connsiteX5" fmla="*/ 27620 w 850723"/>
              <a:gd name="connsiteY5" fmla="*/ 1013834 h 1215166"/>
              <a:gd name="connsiteX6" fmla="*/ 30342 w 850723"/>
              <a:gd name="connsiteY6" fmla="*/ 992062 h 1215166"/>
              <a:gd name="connsiteX7" fmla="*/ 35785 w 850723"/>
              <a:gd name="connsiteY7" fmla="*/ 896812 h 1215166"/>
              <a:gd name="connsiteX8" fmla="*/ 38506 w 850723"/>
              <a:gd name="connsiteY8" fmla="*/ 883205 h 1215166"/>
              <a:gd name="connsiteX9" fmla="*/ 41228 w 850723"/>
              <a:gd name="connsiteY9" fmla="*/ 847826 h 1215166"/>
              <a:gd name="connsiteX10" fmla="*/ 43949 w 850723"/>
              <a:gd name="connsiteY10" fmla="*/ 836941 h 1215166"/>
              <a:gd name="connsiteX11" fmla="*/ 49392 w 850723"/>
              <a:gd name="connsiteY11" fmla="*/ 807005 h 1215166"/>
              <a:gd name="connsiteX12" fmla="*/ 54835 w 850723"/>
              <a:gd name="connsiteY12" fmla="*/ 785234 h 1215166"/>
              <a:gd name="connsiteX13" fmla="*/ 62999 w 850723"/>
              <a:gd name="connsiteY13" fmla="*/ 747134 h 1215166"/>
              <a:gd name="connsiteX14" fmla="*/ 65720 w 850723"/>
              <a:gd name="connsiteY14" fmla="*/ 736248 h 1215166"/>
              <a:gd name="connsiteX15" fmla="*/ 73885 w 850723"/>
              <a:gd name="connsiteY15" fmla="*/ 719919 h 1215166"/>
              <a:gd name="connsiteX16" fmla="*/ 79328 w 850723"/>
              <a:gd name="connsiteY16" fmla="*/ 692705 h 1215166"/>
              <a:gd name="connsiteX17" fmla="*/ 90213 w 850723"/>
              <a:gd name="connsiteY17" fmla="*/ 654605 h 1215166"/>
              <a:gd name="connsiteX18" fmla="*/ 95656 w 850723"/>
              <a:gd name="connsiteY18" fmla="*/ 627391 h 1215166"/>
              <a:gd name="connsiteX19" fmla="*/ 98378 w 850723"/>
              <a:gd name="connsiteY19" fmla="*/ 619226 h 1215166"/>
              <a:gd name="connsiteX20" fmla="*/ 106542 w 850723"/>
              <a:gd name="connsiteY20" fmla="*/ 602898 h 1215166"/>
              <a:gd name="connsiteX21" fmla="*/ 109263 w 850723"/>
              <a:gd name="connsiteY21" fmla="*/ 592012 h 1215166"/>
              <a:gd name="connsiteX22" fmla="*/ 114706 w 850723"/>
              <a:gd name="connsiteY22" fmla="*/ 575684 h 1215166"/>
              <a:gd name="connsiteX23" fmla="*/ 120149 w 850723"/>
              <a:gd name="connsiteY23" fmla="*/ 556634 h 1215166"/>
              <a:gd name="connsiteX24" fmla="*/ 125592 w 850723"/>
              <a:gd name="connsiteY24" fmla="*/ 548469 h 1215166"/>
              <a:gd name="connsiteX25" fmla="*/ 131035 w 850723"/>
              <a:gd name="connsiteY25" fmla="*/ 521255 h 1215166"/>
              <a:gd name="connsiteX26" fmla="*/ 136478 w 850723"/>
              <a:gd name="connsiteY26" fmla="*/ 504926 h 1215166"/>
              <a:gd name="connsiteX27" fmla="*/ 141920 w 850723"/>
              <a:gd name="connsiteY27" fmla="*/ 494041 h 1215166"/>
              <a:gd name="connsiteX28" fmla="*/ 147363 w 850723"/>
              <a:gd name="connsiteY28" fmla="*/ 477712 h 1215166"/>
              <a:gd name="connsiteX29" fmla="*/ 158249 w 850723"/>
              <a:gd name="connsiteY29" fmla="*/ 453219 h 1215166"/>
              <a:gd name="connsiteX30" fmla="*/ 171856 w 850723"/>
              <a:gd name="connsiteY30" fmla="*/ 428726 h 1215166"/>
              <a:gd name="connsiteX31" fmla="*/ 177299 w 850723"/>
              <a:gd name="connsiteY31" fmla="*/ 420562 h 1215166"/>
              <a:gd name="connsiteX32" fmla="*/ 182742 w 850723"/>
              <a:gd name="connsiteY32" fmla="*/ 404234 h 1215166"/>
              <a:gd name="connsiteX33" fmla="*/ 201792 w 850723"/>
              <a:gd name="connsiteY33" fmla="*/ 377019 h 1215166"/>
              <a:gd name="connsiteX34" fmla="*/ 207235 w 850723"/>
              <a:gd name="connsiteY34" fmla="*/ 366134 h 1215166"/>
              <a:gd name="connsiteX35" fmla="*/ 215399 w 850723"/>
              <a:gd name="connsiteY35" fmla="*/ 357969 h 1215166"/>
              <a:gd name="connsiteX36" fmla="*/ 220842 w 850723"/>
              <a:gd name="connsiteY36" fmla="*/ 349805 h 1215166"/>
              <a:gd name="connsiteX37" fmla="*/ 229006 w 850723"/>
              <a:gd name="connsiteY37" fmla="*/ 341641 h 1215166"/>
              <a:gd name="connsiteX38" fmla="*/ 239892 w 850723"/>
              <a:gd name="connsiteY38" fmla="*/ 325312 h 1215166"/>
              <a:gd name="connsiteX39" fmla="*/ 245335 w 850723"/>
              <a:gd name="connsiteY39" fmla="*/ 317148 h 1215166"/>
              <a:gd name="connsiteX40" fmla="*/ 253499 w 850723"/>
              <a:gd name="connsiteY40" fmla="*/ 308984 h 1215166"/>
              <a:gd name="connsiteX41" fmla="*/ 264385 w 850723"/>
              <a:gd name="connsiteY41" fmla="*/ 292655 h 1215166"/>
              <a:gd name="connsiteX42" fmla="*/ 269828 w 850723"/>
              <a:gd name="connsiteY42" fmla="*/ 284491 h 1215166"/>
              <a:gd name="connsiteX43" fmla="*/ 275270 w 850723"/>
              <a:gd name="connsiteY43" fmla="*/ 276326 h 1215166"/>
              <a:gd name="connsiteX44" fmla="*/ 283435 w 850723"/>
              <a:gd name="connsiteY44" fmla="*/ 265441 h 1215166"/>
              <a:gd name="connsiteX45" fmla="*/ 291599 w 850723"/>
              <a:gd name="connsiteY45" fmla="*/ 259998 h 1215166"/>
              <a:gd name="connsiteX46" fmla="*/ 313370 w 850723"/>
              <a:gd name="connsiteY46" fmla="*/ 235505 h 1215166"/>
              <a:gd name="connsiteX47" fmla="*/ 321535 w 850723"/>
              <a:gd name="connsiteY47" fmla="*/ 227341 h 1215166"/>
              <a:gd name="connsiteX48" fmla="*/ 329699 w 850723"/>
              <a:gd name="connsiteY48" fmla="*/ 221898 h 1215166"/>
              <a:gd name="connsiteX49" fmla="*/ 337863 w 850723"/>
              <a:gd name="connsiteY49" fmla="*/ 213734 h 1215166"/>
              <a:gd name="connsiteX50" fmla="*/ 346028 w 850723"/>
              <a:gd name="connsiteY50" fmla="*/ 208291 h 1215166"/>
              <a:gd name="connsiteX51" fmla="*/ 354192 w 850723"/>
              <a:gd name="connsiteY51" fmla="*/ 200126 h 1215166"/>
              <a:gd name="connsiteX52" fmla="*/ 362356 w 850723"/>
              <a:gd name="connsiteY52" fmla="*/ 197405 h 1215166"/>
              <a:gd name="connsiteX53" fmla="*/ 370520 w 850723"/>
              <a:gd name="connsiteY53" fmla="*/ 191962 h 1215166"/>
              <a:gd name="connsiteX54" fmla="*/ 378685 w 850723"/>
              <a:gd name="connsiteY54" fmla="*/ 183798 h 1215166"/>
              <a:gd name="connsiteX55" fmla="*/ 405899 w 850723"/>
              <a:gd name="connsiteY55" fmla="*/ 167469 h 1215166"/>
              <a:gd name="connsiteX56" fmla="*/ 414063 w 850723"/>
              <a:gd name="connsiteY56" fmla="*/ 159305 h 1215166"/>
              <a:gd name="connsiteX57" fmla="*/ 422228 w 850723"/>
              <a:gd name="connsiteY57" fmla="*/ 153862 h 1215166"/>
              <a:gd name="connsiteX58" fmla="*/ 433113 w 850723"/>
              <a:gd name="connsiteY58" fmla="*/ 145698 h 1215166"/>
              <a:gd name="connsiteX59" fmla="*/ 449442 w 850723"/>
              <a:gd name="connsiteY59" fmla="*/ 134812 h 1215166"/>
              <a:gd name="connsiteX60" fmla="*/ 457606 w 850723"/>
              <a:gd name="connsiteY60" fmla="*/ 129369 h 1215166"/>
              <a:gd name="connsiteX61" fmla="*/ 465770 w 850723"/>
              <a:gd name="connsiteY61" fmla="*/ 126648 h 1215166"/>
              <a:gd name="connsiteX62" fmla="*/ 484820 w 850723"/>
              <a:gd name="connsiteY62" fmla="*/ 113041 h 1215166"/>
              <a:gd name="connsiteX63" fmla="*/ 492985 w 850723"/>
              <a:gd name="connsiteY63" fmla="*/ 107598 h 1215166"/>
              <a:gd name="connsiteX64" fmla="*/ 512035 w 850723"/>
              <a:gd name="connsiteY64" fmla="*/ 99434 h 1215166"/>
              <a:gd name="connsiteX65" fmla="*/ 531085 w 850723"/>
              <a:gd name="connsiteY65" fmla="*/ 88548 h 1215166"/>
              <a:gd name="connsiteX66" fmla="*/ 547413 w 850723"/>
              <a:gd name="connsiteY66" fmla="*/ 83105 h 1215166"/>
              <a:gd name="connsiteX67" fmla="*/ 563742 w 850723"/>
              <a:gd name="connsiteY67" fmla="*/ 74941 h 1215166"/>
              <a:gd name="connsiteX68" fmla="*/ 571906 w 850723"/>
              <a:gd name="connsiteY68" fmla="*/ 69498 h 1215166"/>
              <a:gd name="connsiteX69" fmla="*/ 588235 w 850723"/>
              <a:gd name="connsiteY69" fmla="*/ 64055 h 1215166"/>
              <a:gd name="connsiteX70" fmla="*/ 607285 w 850723"/>
              <a:gd name="connsiteY70" fmla="*/ 53169 h 1215166"/>
              <a:gd name="connsiteX71" fmla="*/ 615449 w 850723"/>
              <a:gd name="connsiteY71" fmla="*/ 50448 h 1215166"/>
              <a:gd name="connsiteX72" fmla="*/ 631778 w 850723"/>
              <a:gd name="connsiteY72" fmla="*/ 42284 h 1215166"/>
              <a:gd name="connsiteX73" fmla="*/ 639942 w 850723"/>
              <a:gd name="connsiteY73" fmla="*/ 36841 h 1215166"/>
              <a:gd name="connsiteX74" fmla="*/ 650828 w 850723"/>
              <a:gd name="connsiteY74" fmla="*/ 34119 h 1215166"/>
              <a:gd name="connsiteX75" fmla="*/ 658992 w 850723"/>
              <a:gd name="connsiteY75" fmla="*/ 31398 h 1215166"/>
              <a:gd name="connsiteX76" fmla="*/ 678042 w 850723"/>
              <a:gd name="connsiteY76" fmla="*/ 23234 h 1215166"/>
              <a:gd name="connsiteX77" fmla="*/ 686206 w 850723"/>
              <a:gd name="connsiteY77" fmla="*/ 17791 h 1215166"/>
              <a:gd name="connsiteX78" fmla="*/ 697092 w 850723"/>
              <a:gd name="connsiteY78" fmla="*/ 15069 h 1215166"/>
              <a:gd name="connsiteX79" fmla="*/ 713420 w 850723"/>
              <a:gd name="connsiteY79" fmla="*/ 9626 h 1215166"/>
              <a:gd name="connsiteX80" fmla="*/ 721585 w 850723"/>
              <a:gd name="connsiteY80" fmla="*/ 6905 h 1215166"/>
              <a:gd name="connsiteX81" fmla="*/ 729749 w 850723"/>
              <a:gd name="connsiteY81" fmla="*/ 1462 h 1215166"/>
              <a:gd name="connsiteX82" fmla="*/ 727028 w 850723"/>
              <a:gd name="connsiteY82" fmla="*/ 9626 h 1215166"/>
              <a:gd name="connsiteX83" fmla="*/ 718863 w 850723"/>
              <a:gd name="connsiteY83" fmla="*/ 12348 h 1215166"/>
              <a:gd name="connsiteX84" fmla="*/ 707978 w 850723"/>
              <a:gd name="connsiteY84" fmla="*/ 20512 h 1215166"/>
              <a:gd name="connsiteX85" fmla="*/ 691649 w 850723"/>
              <a:gd name="connsiteY85" fmla="*/ 36841 h 1215166"/>
              <a:gd name="connsiteX86" fmla="*/ 707978 w 850723"/>
              <a:gd name="connsiteY86" fmla="*/ 31398 h 1215166"/>
              <a:gd name="connsiteX87" fmla="*/ 718863 w 850723"/>
              <a:gd name="connsiteY87" fmla="*/ 25955 h 1215166"/>
              <a:gd name="connsiteX88" fmla="*/ 735192 w 850723"/>
              <a:gd name="connsiteY88" fmla="*/ 20512 h 1215166"/>
              <a:gd name="connsiteX89" fmla="*/ 756963 w 850723"/>
              <a:gd name="connsiteY89" fmla="*/ 9626 h 1215166"/>
              <a:gd name="connsiteX90" fmla="*/ 751520 w 850723"/>
              <a:gd name="connsiteY90" fmla="*/ 17791 h 1215166"/>
              <a:gd name="connsiteX91" fmla="*/ 735192 w 850723"/>
              <a:gd name="connsiteY91" fmla="*/ 28676 h 1215166"/>
              <a:gd name="connsiteX92" fmla="*/ 724306 w 850723"/>
              <a:gd name="connsiteY92" fmla="*/ 36841 h 1215166"/>
              <a:gd name="connsiteX93" fmla="*/ 707978 w 850723"/>
              <a:gd name="connsiteY93" fmla="*/ 50448 h 1215166"/>
              <a:gd name="connsiteX94" fmla="*/ 702535 w 850723"/>
              <a:gd name="connsiteY94" fmla="*/ 58612 h 1215166"/>
              <a:gd name="connsiteX95" fmla="*/ 699813 w 850723"/>
              <a:gd name="connsiteY95" fmla="*/ 66776 h 1215166"/>
              <a:gd name="connsiteX96" fmla="*/ 713420 w 850723"/>
              <a:gd name="connsiteY96" fmla="*/ 61334 h 1215166"/>
              <a:gd name="connsiteX97" fmla="*/ 729749 w 850723"/>
              <a:gd name="connsiteY97" fmla="*/ 55891 h 1215166"/>
              <a:gd name="connsiteX98" fmla="*/ 751520 w 850723"/>
              <a:gd name="connsiteY98" fmla="*/ 50448 h 1215166"/>
              <a:gd name="connsiteX99" fmla="*/ 767849 w 850723"/>
              <a:gd name="connsiteY99" fmla="*/ 45005 h 1215166"/>
              <a:gd name="connsiteX100" fmla="*/ 776013 w 850723"/>
              <a:gd name="connsiteY100" fmla="*/ 42284 h 1215166"/>
              <a:gd name="connsiteX101" fmla="*/ 762406 w 850723"/>
              <a:gd name="connsiteY101" fmla="*/ 53169 h 1215166"/>
              <a:gd name="connsiteX102" fmla="*/ 737913 w 850723"/>
              <a:gd name="connsiteY102" fmla="*/ 66776 h 1215166"/>
              <a:gd name="connsiteX103" fmla="*/ 710699 w 850723"/>
              <a:gd name="connsiteY103" fmla="*/ 83105 h 1215166"/>
              <a:gd name="connsiteX104" fmla="*/ 702535 w 850723"/>
              <a:gd name="connsiteY104" fmla="*/ 88548 h 1215166"/>
              <a:gd name="connsiteX105" fmla="*/ 724306 w 850723"/>
              <a:gd name="connsiteY105" fmla="*/ 83105 h 1215166"/>
              <a:gd name="connsiteX106" fmla="*/ 735192 w 850723"/>
              <a:gd name="connsiteY106" fmla="*/ 80384 h 1215166"/>
              <a:gd name="connsiteX107" fmla="*/ 751520 w 850723"/>
              <a:gd name="connsiteY107" fmla="*/ 74941 h 1215166"/>
              <a:gd name="connsiteX108" fmla="*/ 759685 w 850723"/>
              <a:gd name="connsiteY108" fmla="*/ 72219 h 1215166"/>
              <a:gd name="connsiteX109" fmla="*/ 770570 w 850723"/>
              <a:gd name="connsiteY109" fmla="*/ 69498 h 1215166"/>
              <a:gd name="connsiteX110" fmla="*/ 778735 w 850723"/>
              <a:gd name="connsiteY110" fmla="*/ 66776 h 1215166"/>
              <a:gd name="connsiteX111" fmla="*/ 800506 w 850723"/>
              <a:gd name="connsiteY111" fmla="*/ 61334 h 1215166"/>
              <a:gd name="connsiteX112" fmla="*/ 792342 w 850723"/>
              <a:gd name="connsiteY112" fmla="*/ 64055 h 1215166"/>
              <a:gd name="connsiteX113" fmla="*/ 786899 w 850723"/>
              <a:gd name="connsiteY113" fmla="*/ 72219 h 1215166"/>
              <a:gd name="connsiteX114" fmla="*/ 754242 w 850723"/>
              <a:gd name="connsiteY114" fmla="*/ 93991 h 1215166"/>
              <a:gd name="connsiteX115" fmla="*/ 746078 w 850723"/>
              <a:gd name="connsiteY115" fmla="*/ 96712 h 1215166"/>
              <a:gd name="connsiteX116" fmla="*/ 729749 w 850723"/>
              <a:gd name="connsiteY116" fmla="*/ 113041 h 1215166"/>
              <a:gd name="connsiteX117" fmla="*/ 721585 w 850723"/>
              <a:gd name="connsiteY117" fmla="*/ 118484 h 1215166"/>
              <a:gd name="connsiteX118" fmla="*/ 732470 w 850723"/>
              <a:gd name="connsiteY118" fmla="*/ 115762 h 1215166"/>
              <a:gd name="connsiteX119" fmla="*/ 751520 w 850723"/>
              <a:gd name="connsiteY119" fmla="*/ 107598 h 1215166"/>
              <a:gd name="connsiteX120" fmla="*/ 759685 w 850723"/>
              <a:gd name="connsiteY120" fmla="*/ 102155 h 1215166"/>
              <a:gd name="connsiteX121" fmla="*/ 773292 w 850723"/>
              <a:gd name="connsiteY121" fmla="*/ 99434 h 1215166"/>
              <a:gd name="connsiteX122" fmla="*/ 781456 w 850723"/>
              <a:gd name="connsiteY122" fmla="*/ 96712 h 1215166"/>
              <a:gd name="connsiteX123" fmla="*/ 800506 w 850723"/>
              <a:gd name="connsiteY123" fmla="*/ 91269 h 1215166"/>
              <a:gd name="connsiteX124" fmla="*/ 846770 w 850723"/>
              <a:gd name="connsiteY124" fmla="*/ 93991 h 1215166"/>
              <a:gd name="connsiteX125" fmla="*/ 835885 w 850723"/>
              <a:gd name="connsiteY125" fmla="*/ 99434 h 1215166"/>
              <a:gd name="connsiteX126" fmla="*/ 827720 w 850723"/>
              <a:gd name="connsiteY126" fmla="*/ 107598 h 1215166"/>
              <a:gd name="connsiteX127" fmla="*/ 811392 w 850723"/>
              <a:gd name="connsiteY127" fmla="*/ 118484 h 1215166"/>
              <a:gd name="connsiteX128" fmla="*/ 792342 w 850723"/>
              <a:gd name="connsiteY128" fmla="*/ 129369 h 1215166"/>
              <a:gd name="connsiteX129" fmla="*/ 781456 w 850723"/>
              <a:gd name="connsiteY129" fmla="*/ 132091 h 1215166"/>
              <a:gd name="connsiteX130" fmla="*/ 770570 w 850723"/>
              <a:gd name="connsiteY130" fmla="*/ 137534 h 1215166"/>
              <a:gd name="connsiteX131" fmla="*/ 762406 w 850723"/>
              <a:gd name="connsiteY131" fmla="*/ 140255 h 1215166"/>
              <a:gd name="connsiteX132" fmla="*/ 740635 w 850723"/>
              <a:gd name="connsiteY132" fmla="*/ 148419 h 1215166"/>
              <a:gd name="connsiteX133" fmla="*/ 716142 w 850723"/>
              <a:gd name="connsiteY133" fmla="*/ 162026 h 1215166"/>
              <a:gd name="connsiteX134" fmla="*/ 699813 w 850723"/>
              <a:gd name="connsiteY134" fmla="*/ 170191 h 1215166"/>
              <a:gd name="connsiteX135" fmla="*/ 680763 w 850723"/>
              <a:gd name="connsiteY135" fmla="*/ 178355 h 1215166"/>
              <a:gd name="connsiteX136" fmla="*/ 672599 w 850723"/>
              <a:gd name="connsiteY136" fmla="*/ 183798 h 1215166"/>
              <a:gd name="connsiteX137" fmla="*/ 664435 w 850723"/>
              <a:gd name="connsiteY137" fmla="*/ 186519 h 1215166"/>
              <a:gd name="connsiteX138" fmla="*/ 653549 w 850723"/>
              <a:gd name="connsiteY138" fmla="*/ 191962 h 1215166"/>
              <a:gd name="connsiteX139" fmla="*/ 637220 w 850723"/>
              <a:gd name="connsiteY139" fmla="*/ 200126 h 1215166"/>
              <a:gd name="connsiteX140" fmla="*/ 629056 w 850723"/>
              <a:gd name="connsiteY140" fmla="*/ 205569 h 1215166"/>
              <a:gd name="connsiteX141" fmla="*/ 620892 w 850723"/>
              <a:gd name="connsiteY141" fmla="*/ 213734 h 1215166"/>
              <a:gd name="connsiteX142" fmla="*/ 612728 w 850723"/>
              <a:gd name="connsiteY142" fmla="*/ 216455 h 1215166"/>
              <a:gd name="connsiteX143" fmla="*/ 604563 w 850723"/>
              <a:gd name="connsiteY143" fmla="*/ 224619 h 1215166"/>
              <a:gd name="connsiteX144" fmla="*/ 585513 w 850723"/>
              <a:gd name="connsiteY144" fmla="*/ 235505 h 1215166"/>
              <a:gd name="connsiteX145" fmla="*/ 566463 w 850723"/>
              <a:gd name="connsiteY145" fmla="*/ 249112 h 1215166"/>
              <a:gd name="connsiteX146" fmla="*/ 561020 w 850723"/>
              <a:gd name="connsiteY146" fmla="*/ 257276 h 1215166"/>
              <a:gd name="connsiteX147" fmla="*/ 541970 w 850723"/>
              <a:gd name="connsiteY147" fmla="*/ 268162 h 1215166"/>
              <a:gd name="connsiteX148" fmla="*/ 501149 w 850723"/>
              <a:gd name="connsiteY148" fmla="*/ 306262 h 1215166"/>
              <a:gd name="connsiteX149" fmla="*/ 484820 w 850723"/>
              <a:gd name="connsiteY149" fmla="*/ 322591 h 1215166"/>
              <a:gd name="connsiteX150" fmla="*/ 476656 w 850723"/>
              <a:gd name="connsiteY150" fmla="*/ 330755 h 1215166"/>
              <a:gd name="connsiteX151" fmla="*/ 446720 w 850723"/>
              <a:gd name="connsiteY151" fmla="*/ 366134 h 1215166"/>
              <a:gd name="connsiteX152" fmla="*/ 430392 w 850723"/>
              <a:gd name="connsiteY152" fmla="*/ 390626 h 1215166"/>
              <a:gd name="connsiteX153" fmla="*/ 405899 w 850723"/>
              <a:gd name="connsiteY153" fmla="*/ 426005 h 1215166"/>
              <a:gd name="connsiteX154" fmla="*/ 395013 w 850723"/>
              <a:gd name="connsiteY154" fmla="*/ 442334 h 1215166"/>
              <a:gd name="connsiteX155" fmla="*/ 370520 w 850723"/>
              <a:gd name="connsiteY155" fmla="*/ 477712 h 1215166"/>
              <a:gd name="connsiteX156" fmla="*/ 354192 w 850723"/>
              <a:gd name="connsiteY156" fmla="*/ 510369 h 1215166"/>
              <a:gd name="connsiteX157" fmla="*/ 343306 w 850723"/>
              <a:gd name="connsiteY157" fmla="*/ 529419 h 1215166"/>
              <a:gd name="connsiteX158" fmla="*/ 305206 w 850723"/>
              <a:gd name="connsiteY158" fmla="*/ 605619 h 1215166"/>
              <a:gd name="connsiteX159" fmla="*/ 297042 w 850723"/>
              <a:gd name="connsiteY159" fmla="*/ 624669 h 1215166"/>
              <a:gd name="connsiteX160" fmla="*/ 283435 w 850723"/>
              <a:gd name="connsiteY160" fmla="*/ 657326 h 1215166"/>
              <a:gd name="connsiteX161" fmla="*/ 277992 w 850723"/>
              <a:gd name="connsiteY161" fmla="*/ 668212 h 1215166"/>
              <a:gd name="connsiteX162" fmla="*/ 269828 w 850723"/>
              <a:gd name="connsiteY162" fmla="*/ 687262 h 1215166"/>
              <a:gd name="connsiteX163" fmla="*/ 261663 w 850723"/>
              <a:gd name="connsiteY163" fmla="*/ 703591 h 1215166"/>
              <a:gd name="connsiteX164" fmla="*/ 256220 w 850723"/>
              <a:gd name="connsiteY164" fmla="*/ 719919 h 1215166"/>
              <a:gd name="connsiteX165" fmla="*/ 245335 w 850723"/>
              <a:gd name="connsiteY165" fmla="*/ 741691 h 1215166"/>
              <a:gd name="connsiteX166" fmla="*/ 234449 w 850723"/>
              <a:gd name="connsiteY166" fmla="*/ 768905 h 1215166"/>
              <a:gd name="connsiteX167" fmla="*/ 231728 w 850723"/>
              <a:gd name="connsiteY167" fmla="*/ 779791 h 1215166"/>
              <a:gd name="connsiteX168" fmla="*/ 226285 w 850723"/>
              <a:gd name="connsiteY168" fmla="*/ 790676 h 1215166"/>
              <a:gd name="connsiteX169" fmla="*/ 223563 w 850723"/>
              <a:gd name="connsiteY169" fmla="*/ 807005 h 1215166"/>
              <a:gd name="connsiteX170" fmla="*/ 218120 w 850723"/>
              <a:gd name="connsiteY170" fmla="*/ 842384 h 1215166"/>
              <a:gd name="connsiteX171" fmla="*/ 215399 w 850723"/>
              <a:gd name="connsiteY171" fmla="*/ 853269 h 1215166"/>
              <a:gd name="connsiteX172" fmla="*/ 212678 w 850723"/>
              <a:gd name="connsiteY172" fmla="*/ 875041 h 1215166"/>
              <a:gd name="connsiteX173" fmla="*/ 207235 w 850723"/>
              <a:gd name="connsiteY173" fmla="*/ 894091 h 1215166"/>
              <a:gd name="connsiteX174" fmla="*/ 204513 w 850723"/>
              <a:gd name="connsiteY174" fmla="*/ 907698 h 1215166"/>
              <a:gd name="connsiteX175" fmla="*/ 201792 w 850723"/>
              <a:gd name="connsiteY175" fmla="*/ 932191 h 1215166"/>
              <a:gd name="connsiteX176" fmla="*/ 199070 w 850723"/>
              <a:gd name="connsiteY176" fmla="*/ 945798 h 1215166"/>
              <a:gd name="connsiteX177" fmla="*/ 196349 w 850723"/>
              <a:gd name="connsiteY177" fmla="*/ 962126 h 1215166"/>
              <a:gd name="connsiteX178" fmla="*/ 193628 w 850723"/>
              <a:gd name="connsiteY178" fmla="*/ 1002948 h 1215166"/>
              <a:gd name="connsiteX179" fmla="*/ 188185 w 850723"/>
              <a:gd name="connsiteY179" fmla="*/ 1043769 h 1215166"/>
              <a:gd name="connsiteX180" fmla="*/ 185463 w 850723"/>
              <a:gd name="connsiteY180" fmla="*/ 1081869 h 1215166"/>
              <a:gd name="connsiteX181" fmla="*/ 182742 w 850723"/>
              <a:gd name="connsiteY181" fmla="*/ 1163512 h 1215166"/>
              <a:gd name="connsiteX182" fmla="*/ 177299 w 850723"/>
              <a:gd name="connsiteY182" fmla="*/ 1185284 h 1215166"/>
              <a:gd name="connsiteX183" fmla="*/ 174578 w 850723"/>
              <a:gd name="connsiteY183" fmla="*/ 1196169 h 1215166"/>
              <a:gd name="connsiteX184" fmla="*/ 152806 w 850723"/>
              <a:gd name="connsiteY184" fmla="*/ 1198891 h 1215166"/>
              <a:gd name="connsiteX185" fmla="*/ 57556 w 850723"/>
              <a:gd name="connsiteY185" fmla="*/ 1198891 h 1215166"/>
              <a:gd name="connsiteX186" fmla="*/ 43949 w 850723"/>
              <a:gd name="connsiteY186" fmla="*/ 1201612 h 1215166"/>
              <a:gd name="connsiteX187" fmla="*/ 22178 w 850723"/>
              <a:gd name="connsiteY187" fmla="*/ 1204334 h 1215166"/>
              <a:gd name="connsiteX188" fmla="*/ 406 w 850723"/>
              <a:gd name="connsiteY188" fmla="*/ 1201612 h 1215166"/>
              <a:gd name="connsiteX189" fmla="*/ 8570 w 850723"/>
              <a:gd name="connsiteY189" fmla="*/ 1185284 h 1215166"/>
              <a:gd name="connsiteX0" fmla="*/ 8570 w 850723"/>
              <a:gd name="connsiteY0" fmla="*/ 1185284 h 1215166"/>
              <a:gd name="connsiteX1" fmla="*/ 14013 w 850723"/>
              <a:gd name="connsiteY1" fmla="*/ 1119969 h 1215166"/>
              <a:gd name="connsiteX2" fmla="*/ 16735 w 850723"/>
              <a:gd name="connsiteY2" fmla="*/ 1103641 h 1215166"/>
              <a:gd name="connsiteX3" fmla="*/ 19456 w 850723"/>
              <a:gd name="connsiteY3" fmla="*/ 1076426 h 1215166"/>
              <a:gd name="connsiteX4" fmla="*/ 24899 w 850723"/>
              <a:gd name="connsiteY4" fmla="*/ 1049212 h 1215166"/>
              <a:gd name="connsiteX5" fmla="*/ 27620 w 850723"/>
              <a:gd name="connsiteY5" fmla="*/ 1013834 h 1215166"/>
              <a:gd name="connsiteX6" fmla="*/ 30342 w 850723"/>
              <a:gd name="connsiteY6" fmla="*/ 992062 h 1215166"/>
              <a:gd name="connsiteX7" fmla="*/ 35785 w 850723"/>
              <a:gd name="connsiteY7" fmla="*/ 896812 h 1215166"/>
              <a:gd name="connsiteX8" fmla="*/ 38506 w 850723"/>
              <a:gd name="connsiteY8" fmla="*/ 883205 h 1215166"/>
              <a:gd name="connsiteX9" fmla="*/ 41228 w 850723"/>
              <a:gd name="connsiteY9" fmla="*/ 847826 h 1215166"/>
              <a:gd name="connsiteX10" fmla="*/ 43949 w 850723"/>
              <a:gd name="connsiteY10" fmla="*/ 836941 h 1215166"/>
              <a:gd name="connsiteX11" fmla="*/ 49392 w 850723"/>
              <a:gd name="connsiteY11" fmla="*/ 807005 h 1215166"/>
              <a:gd name="connsiteX12" fmla="*/ 54835 w 850723"/>
              <a:gd name="connsiteY12" fmla="*/ 785234 h 1215166"/>
              <a:gd name="connsiteX13" fmla="*/ 62999 w 850723"/>
              <a:gd name="connsiteY13" fmla="*/ 747134 h 1215166"/>
              <a:gd name="connsiteX14" fmla="*/ 65720 w 850723"/>
              <a:gd name="connsiteY14" fmla="*/ 736248 h 1215166"/>
              <a:gd name="connsiteX15" fmla="*/ 73885 w 850723"/>
              <a:gd name="connsiteY15" fmla="*/ 719919 h 1215166"/>
              <a:gd name="connsiteX16" fmla="*/ 79328 w 850723"/>
              <a:gd name="connsiteY16" fmla="*/ 692705 h 1215166"/>
              <a:gd name="connsiteX17" fmla="*/ 90213 w 850723"/>
              <a:gd name="connsiteY17" fmla="*/ 654605 h 1215166"/>
              <a:gd name="connsiteX18" fmla="*/ 95656 w 850723"/>
              <a:gd name="connsiteY18" fmla="*/ 627391 h 1215166"/>
              <a:gd name="connsiteX19" fmla="*/ 98378 w 850723"/>
              <a:gd name="connsiteY19" fmla="*/ 619226 h 1215166"/>
              <a:gd name="connsiteX20" fmla="*/ 106542 w 850723"/>
              <a:gd name="connsiteY20" fmla="*/ 602898 h 1215166"/>
              <a:gd name="connsiteX21" fmla="*/ 109263 w 850723"/>
              <a:gd name="connsiteY21" fmla="*/ 592012 h 1215166"/>
              <a:gd name="connsiteX22" fmla="*/ 114706 w 850723"/>
              <a:gd name="connsiteY22" fmla="*/ 575684 h 1215166"/>
              <a:gd name="connsiteX23" fmla="*/ 120149 w 850723"/>
              <a:gd name="connsiteY23" fmla="*/ 556634 h 1215166"/>
              <a:gd name="connsiteX24" fmla="*/ 125592 w 850723"/>
              <a:gd name="connsiteY24" fmla="*/ 548469 h 1215166"/>
              <a:gd name="connsiteX25" fmla="*/ 131035 w 850723"/>
              <a:gd name="connsiteY25" fmla="*/ 521255 h 1215166"/>
              <a:gd name="connsiteX26" fmla="*/ 136478 w 850723"/>
              <a:gd name="connsiteY26" fmla="*/ 504926 h 1215166"/>
              <a:gd name="connsiteX27" fmla="*/ 141920 w 850723"/>
              <a:gd name="connsiteY27" fmla="*/ 494041 h 1215166"/>
              <a:gd name="connsiteX28" fmla="*/ 147363 w 850723"/>
              <a:gd name="connsiteY28" fmla="*/ 477712 h 1215166"/>
              <a:gd name="connsiteX29" fmla="*/ 158249 w 850723"/>
              <a:gd name="connsiteY29" fmla="*/ 453219 h 1215166"/>
              <a:gd name="connsiteX30" fmla="*/ 171856 w 850723"/>
              <a:gd name="connsiteY30" fmla="*/ 428726 h 1215166"/>
              <a:gd name="connsiteX31" fmla="*/ 177299 w 850723"/>
              <a:gd name="connsiteY31" fmla="*/ 420562 h 1215166"/>
              <a:gd name="connsiteX32" fmla="*/ 182742 w 850723"/>
              <a:gd name="connsiteY32" fmla="*/ 404234 h 1215166"/>
              <a:gd name="connsiteX33" fmla="*/ 201792 w 850723"/>
              <a:gd name="connsiteY33" fmla="*/ 377019 h 1215166"/>
              <a:gd name="connsiteX34" fmla="*/ 207235 w 850723"/>
              <a:gd name="connsiteY34" fmla="*/ 366134 h 1215166"/>
              <a:gd name="connsiteX35" fmla="*/ 215399 w 850723"/>
              <a:gd name="connsiteY35" fmla="*/ 357969 h 1215166"/>
              <a:gd name="connsiteX36" fmla="*/ 220842 w 850723"/>
              <a:gd name="connsiteY36" fmla="*/ 349805 h 1215166"/>
              <a:gd name="connsiteX37" fmla="*/ 229006 w 850723"/>
              <a:gd name="connsiteY37" fmla="*/ 341641 h 1215166"/>
              <a:gd name="connsiteX38" fmla="*/ 239892 w 850723"/>
              <a:gd name="connsiteY38" fmla="*/ 325312 h 1215166"/>
              <a:gd name="connsiteX39" fmla="*/ 245335 w 850723"/>
              <a:gd name="connsiteY39" fmla="*/ 317148 h 1215166"/>
              <a:gd name="connsiteX40" fmla="*/ 253499 w 850723"/>
              <a:gd name="connsiteY40" fmla="*/ 308984 h 1215166"/>
              <a:gd name="connsiteX41" fmla="*/ 264385 w 850723"/>
              <a:gd name="connsiteY41" fmla="*/ 292655 h 1215166"/>
              <a:gd name="connsiteX42" fmla="*/ 269828 w 850723"/>
              <a:gd name="connsiteY42" fmla="*/ 284491 h 1215166"/>
              <a:gd name="connsiteX43" fmla="*/ 275270 w 850723"/>
              <a:gd name="connsiteY43" fmla="*/ 276326 h 1215166"/>
              <a:gd name="connsiteX44" fmla="*/ 283435 w 850723"/>
              <a:gd name="connsiteY44" fmla="*/ 265441 h 1215166"/>
              <a:gd name="connsiteX45" fmla="*/ 291599 w 850723"/>
              <a:gd name="connsiteY45" fmla="*/ 259998 h 1215166"/>
              <a:gd name="connsiteX46" fmla="*/ 313370 w 850723"/>
              <a:gd name="connsiteY46" fmla="*/ 235505 h 1215166"/>
              <a:gd name="connsiteX47" fmla="*/ 321535 w 850723"/>
              <a:gd name="connsiteY47" fmla="*/ 227341 h 1215166"/>
              <a:gd name="connsiteX48" fmla="*/ 329699 w 850723"/>
              <a:gd name="connsiteY48" fmla="*/ 221898 h 1215166"/>
              <a:gd name="connsiteX49" fmla="*/ 337863 w 850723"/>
              <a:gd name="connsiteY49" fmla="*/ 213734 h 1215166"/>
              <a:gd name="connsiteX50" fmla="*/ 346028 w 850723"/>
              <a:gd name="connsiteY50" fmla="*/ 208291 h 1215166"/>
              <a:gd name="connsiteX51" fmla="*/ 354192 w 850723"/>
              <a:gd name="connsiteY51" fmla="*/ 200126 h 1215166"/>
              <a:gd name="connsiteX52" fmla="*/ 362356 w 850723"/>
              <a:gd name="connsiteY52" fmla="*/ 197405 h 1215166"/>
              <a:gd name="connsiteX53" fmla="*/ 370520 w 850723"/>
              <a:gd name="connsiteY53" fmla="*/ 191962 h 1215166"/>
              <a:gd name="connsiteX54" fmla="*/ 378685 w 850723"/>
              <a:gd name="connsiteY54" fmla="*/ 183798 h 1215166"/>
              <a:gd name="connsiteX55" fmla="*/ 405899 w 850723"/>
              <a:gd name="connsiteY55" fmla="*/ 167469 h 1215166"/>
              <a:gd name="connsiteX56" fmla="*/ 414063 w 850723"/>
              <a:gd name="connsiteY56" fmla="*/ 159305 h 1215166"/>
              <a:gd name="connsiteX57" fmla="*/ 422228 w 850723"/>
              <a:gd name="connsiteY57" fmla="*/ 153862 h 1215166"/>
              <a:gd name="connsiteX58" fmla="*/ 433113 w 850723"/>
              <a:gd name="connsiteY58" fmla="*/ 145698 h 1215166"/>
              <a:gd name="connsiteX59" fmla="*/ 449442 w 850723"/>
              <a:gd name="connsiteY59" fmla="*/ 134812 h 1215166"/>
              <a:gd name="connsiteX60" fmla="*/ 457606 w 850723"/>
              <a:gd name="connsiteY60" fmla="*/ 129369 h 1215166"/>
              <a:gd name="connsiteX61" fmla="*/ 465770 w 850723"/>
              <a:gd name="connsiteY61" fmla="*/ 126648 h 1215166"/>
              <a:gd name="connsiteX62" fmla="*/ 484820 w 850723"/>
              <a:gd name="connsiteY62" fmla="*/ 113041 h 1215166"/>
              <a:gd name="connsiteX63" fmla="*/ 492985 w 850723"/>
              <a:gd name="connsiteY63" fmla="*/ 107598 h 1215166"/>
              <a:gd name="connsiteX64" fmla="*/ 512035 w 850723"/>
              <a:gd name="connsiteY64" fmla="*/ 99434 h 1215166"/>
              <a:gd name="connsiteX65" fmla="*/ 531085 w 850723"/>
              <a:gd name="connsiteY65" fmla="*/ 88548 h 1215166"/>
              <a:gd name="connsiteX66" fmla="*/ 547413 w 850723"/>
              <a:gd name="connsiteY66" fmla="*/ 83105 h 1215166"/>
              <a:gd name="connsiteX67" fmla="*/ 563742 w 850723"/>
              <a:gd name="connsiteY67" fmla="*/ 74941 h 1215166"/>
              <a:gd name="connsiteX68" fmla="*/ 571906 w 850723"/>
              <a:gd name="connsiteY68" fmla="*/ 69498 h 1215166"/>
              <a:gd name="connsiteX69" fmla="*/ 588235 w 850723"/>
              <a:gd name="connsiteY69" fmla="*/ 64055 h 1215166"/>
              <a:gd name="connsiteX70" fmla="*/ 607285 w 850723"/>
              <a:gd name="connsiteY70" fmla="*/ 53169 h 1215166"/>
              <a:gd name="connsiteX71" fmla="*/ 615449 w 850723"/>
              <a:gd name="connsiteY71" fmla="*/ 50448 h 1215166"/>
              <a:gd name="connsiteX72" fmla="*/ 631778 w 850723"/>
              <a:gd name="connsiteY72" fmla="*/ 42284 h 1215166"/>
              <a:gd name="connsiteX73" fmla="*/ 639942 w 850723"/>
              <a:gd name="connsiteY73" fmla="*/ 36841 h 1215166"/>
              <a:gd name="connsiteX74" fmla="*/ 650828 w 850723"/>
              <a:gd name="connsiteY74" fmla="*/ 34119 h 1215166"/>
              <a:gd name="connsiteX75" fmla="*/ 658992 w 850723"/>
              <a:gd name="connsiteY75" fmla="*/ 31398 h 1215166"/>
              <a:gd name="connsiteX76" fmla="*/ 678042 w 850723"/>
              <a:gd name="connsiteY76" fmla="*/ 23234 h 1215166"/>
              <a:gd name="connsiteX77" fmla="*/ 686206 w 850723"/>
              <a:gd name="connsiteY77" fmla="*/ 17791 h 1215166"/>
              <a:gd name="connsiteX78" fmla="*/ 697092 w 850723"/>
              <a:gd name="connsiteY78" fmla="*/ 15069 h 1215166"/>
              <a:gd name="connsiteX79" fmla="*/ 713420 w 850723"/>
              <a:gd name="connsiteY79" fmla="*/ 9626 h 1215166"/>
              <a:gd name="connsiteX80" fmla="*/ 721585 w 850723"/>
              <a:gd name="connsiteY80" fmla="*/ 6905 h 1215166"/>
              <a:gd name="connsiteX81" fmla="*/ 729749 w 850723"/>
              <a:gd name="connsiteY81" fmla="*/ 1462 h 1215166"/>
              <a:gd name="connsiteX82" fmla="*/ 727028 w 850723"/>
              <a:gd name="connsiteY82" fmla="*/ 9626 h 1215166"/>
              <a:gd name="connsiteX83" fmla="*/ 718863 w 850723"/>
              <a:gd name="connsiteY83" fmla="*/ 12348 h 1215166"/>
              <a:gd name="connsiteX84" fmla="*/ 707978 w 850723"/>
              <a:gd name="connsiteY84" fmla="*/ 20512 h 1215166"/>
              <a:gd name="connsiteX85" fmla="*/ 691649 w 850723"/>
              <a:gd name="connsiteY85" fmla="*/ 36841 h 1215166"/>
              <a:gd name="connsiteX86" fmla="*/ 707978 w 850723"/>
              <a:gd name="connsiteY86" fmla="*/ 31398 h 1215166"/>
              <a:gd name="connsiteX87" fmla="*/ 718863 w 850723"/>
              <a:gd name="connsiteY87" fmla="*/ 25955 h 1215166"/>
              <a:gd name="connsiteX88" fmla="*/ 735192 w 850723"/>
              <a:gd name="connsiteY88" fmla="*/ 20512 h 1215166"/>
              <a:gd name="connsiteX89" fmla="*/ 756963 w 850723"/>
              <a:gd name="connsiteY89" fmla="*/ 9626 h 1215166"/>
              <a:gd name="connsiteX90" fmla="*/ 751520 w 850723"/>
              <a:gd name="connsiteY90" fmla="*/ 17791 h 1215166"/>
              <a:gd name="connsiteX91" fmla="*/ 735192 w 850723"/>
              <a:gd name="connsiteY91" fmla="*/ 28676 h 1215166"/>
              <a:gd name="connsiteX92" fmla="*/ 724306 w 850723"/>
              <a:gd name="connsiteY92" fmla="*/ 36841 h 1215166"/>
              <a:gd name="connsiteX93" fmla="*/ 707978 w 850723"/>
              <a:gd name="connsiteY93" fmla="*/ 50448 h 1215166"/>
              <a:gd name="connsiteX94" fmla="*/ 702535 w 850723"/>
              <a:gd name="connsiteY94" fmla="*/ 58612 h 1215166"/>
              <a:gd name="connsiteX95" fmla="*/ 699813 w 850723"/>
              <a:gd name="connsiteY95" fmla="*/ 66776 h 1215166"/>
              <a:gd name="connsiteX96" fmla="*/ 713420 w 850723"/>
              <a:gd name="connsiteY96" fmla="*/ 61334 h 1215166"/>
              <a:gd name="connsiteX97" fmla="*/ 729749 w 850723"/>
              <a:gd name="connsiteY97" fmla="*/ 55891 h 1215166"/>
              <a:gd name="connsiteX98" fmla="*/ 751520 w 850723"/>
              <a:gd name="connsiteY98" fmla="*/ 50448 h 1215166"/>
              <a:gd name="connsiteX99" fmla="*/ 767849 w 850723"/>
              <a:gd name="connsiteY99" fmla="*/ 45005 h 1215166"/>
              <a:gd name="connsiteX100" fmla="*/ 776013 w 850723"/>
              <a:gd name="connsiteY100" fmla="*/ 42284 h 1215166"/>
              <a:gd name="connsiteX101" fmla="*/ 762406 w 850723"/>
              <a:gd name="connsiteY101" fmla="*/ 53169 h 1215166"/>
              <a:gd name="connsiteX102" fmla="*/ 737913 w 850723"/>
              <a:gd name="connsiteY102" fmla="*/ 66776 h 1215166"/>
              <a:gd name="connsiteX103" fmla="*/ 710699 w 850723"/>
              <a:gd name="connsiteY103" fmla="*/ 83105 h 1215166"/>
              <a:gd name="connsiteX104" fmla="*/ 702535 w 850723"/>
              <a:gd name="connsiteY104" fmla="*/ 88548 h 1215166"/>
              <a:gd name="connsiteX105" fmla="*/ 724306 w 850723"/>
              <a:gd name="connsiteY105" fmla="*/ 83105 h 1215166"/>
              <a:gd name="connsiteX106" fmla="*/ 735192 w 850723"/>
              <a:gd name="connsiteY106" fmla="*/ 80384 h 1215166"/>
              <a:gd name="connsiteX107" fmla="*/ 751520 w 850723"/>
              <a:gd name="connsiteY107" fmla="*/ 74941 h 1215166"/>
              <a:gd name="connsiteX108" fmla="*/ 759685 w 850723"/>
              <a:gd name="connsiteY108" fmla="*/ 72219 h 1215166"/>
              <a:gd name="connsiteX109" fmla="*/ 770570 w 850723"/>
              <a:gd name="connsiteY109" fmla="*/ 69498 h 1215166"/>
              <a:gd name="connsiteX110" fmla="*/ 778735 w 850723"/>
              <a:gd name="connsiteY110" fmla="*/ 66776 h 1215166"/>
              <a:gd name="connsiteX111" fmla="*/ 800506 w 850723"/>
              <a:gd name="connsiteY111" fmla="*/ 61334 h 1215166"/>
              <a:gd name="connsiteX112" fmla="*/ 792342 w 850723"/>
              <a:gd name="connsiteY112" fmla="*/ 64055 h 1215166"/>
              <a:gd name="connsiteX113" fmla="*/ 786899 w 850723"/>
              <a:gd name="connsiteY113" fmla="*/ 72219 h 1215166"/>
              <a:gd name="connsiteX114" fmla="*/ 754242 w 850723"/>
              <a:gd name="connsiteY114" fmla="*/ 93991 h 1215166"/>
              <a:gd name="connsiteX115" fmla="*/ 746078 w 850723"/>
              <a:gd name="connsiteY115" fmla="*/ 96712 h 1215166"/>
              <a:gd name="connsiteX116" fmla="*/ 729749 w 850723"/>
              <a:gd name="connsiteY116" fmla="*/ 113041 h 1215166"/>
              <a:gd name="connsiteX117" fmla="*/ 721585 w 850723"/>
              <a:gd name="connsiteY117" fmla="*/ 118484 h 1215166"/>
              <a:gd name="connsiteX118" fmla="*/ 732470 w 850723"/>
              <a:gd name="connsiteY118" fmla="*/ 115762 h 1215166"/>
              <a:gd name="connsiteX119" fmla="*/ 751520 w 850723"/>
              <a:gd name="connsiteY119" fmla="*/ 107598 h 1215166"/>
              <a:gd name="connsiteX120" fmla="*/ 759685 w 850723"/>
              <a:gd name="connsiteY120" fmla="*/ 102155 h 1215166"/>
              <a:gd name="connsiteX121" fmla="*/ 773292 w 850723"/>
              <a:gd name="connsiteY121" fmla="*/ 99434 h 1215166"/>
              <a:gd name="connsiteX122" fmla="*/ 781456 w 850723"/>
              <a:gd name="connsiteY122" fmla="*/ 96712 h 1215166"/>
              <a:gd name="connsiteX123" fmla="*/ 800506 w 850723"/>
              <a:gd name="connsiteY123" fmla="*/ 91269 h 1215166"/>
              <a:gd name="connsiteX124" fmla="*/ 846770 w 850723"/>
              <a:gd name="connsiteY124" fmla="*/ 93991 h 1215166"/>
              <a:gd name="connsiteX125" fmla="*/ 835885 w 850723"/>
              <a:gd name="connsiteY125" fmla="*/ 99434 h 1215166"/>
              <a:gd name="connsiteX126" fmla="*/ 827720 w 850723"/>
              <a:gd name="connsiteY126" fmla="*/ 107598 h 1215166"/>
              <a:gd name="connsiteX127" fmla="*/ 811392 w 850723"/>
              <a:gd name="connsiteY127" fmla="*/ 118484 h 1215166"/>
              <a:gd name="connsiteX128" fmla="*/ 792342 w 850723"/>
              <a:gd name="connsiteY128" fmla="*/ 129369 h 1215166"/>
              <a:gd name="connsiteX129" fmla="*/ 781456 w 850723"/>
              <a:gd name="connsiteY129" fmla="*/ 132091 h 1215166"/>
              <a:gd name="connsiteX130" fmla="*/ 770570 w 850723"/>
              <a:gd name="connsiteY130" fmla="*/ 137534 h 1215166"/>
              <a:gd name="connsiteX131" fmla="*/ 762406 w 850723"/>
              <a:gd name="connsiteY131" fmla="*/ 140255 h 1215166"/>
              <a:gd name="connsiteX132" fmla="*/ 740635 w 850723"/>
              <a:gd name="connsiteY132" fmla="*/ 148419 h 1215166"/>
              <a:gd name="connsiteX133" fmla="*/ 716142 w 850723"/>
              <a:gd name="connsiteY133" fmla="*/ 162026 h 1215166"/>
              <a:gd name="connsiteX134" fmla="*/ 699813 w 850723"/>
              <a:gd name="connsiteY134" fmla="*/ 170191 h 1215166"/>
              <a:gd name="connsiteX135" fmla="*/ 680763 w 850723"/>
              <a:gd name="connsiteY135" fmla="*/ 178355 h 1215166"/>
              <a:gd name="connsiteX136" fmla="*/ 672599 w 850723"/>
              <a:gd name="connsiteY136" fmla="*/ 183798 h 1215166"/>
              <a:gd name="connsiteX137" fmla="*/ 664435 w 850723"/>
              <a:gd name="connsiteY137" fmla="*/ 186519 h 1215166"/>
              <a:gd name="connsiteX138" fmla="*/ 653549 w 850723"/>
              <a:gd name="connsiteY138" fmla="*/ 191962 h 1215166"/>
              <a:gd name="connsiteX139" fmla="*/ 637220 w 850723"/>
              <a:gd name="connsiteY139" fmla="*/ 200126 h 1215166"/>
              <a:gd name="connsiteX140" fmla="*/ 629056 w 850723"/>
              <a:gd name="connsiteY140" fmla="*/ 205569 h 1215166"/>
              <a:gd name="connsiteX141" fmla="*/ 620892 w 850723"/>
              <a:gd name="connsiteY141" fmla="*/ 213734 h 1215166"/>
              <a:gd name="connsiteX142" fmla="*/ 612728 w 850723"/>
              <a:gd name="connsiteY142" fmla="*/ 216455 h 1215166"/>
              <a:gd name="connsiteX143" fmla="*/ 604563 w 850723"/>
              <a:gd name="connsiteY143" fmla="*/ 224619 h 1215166"/>
              <a:gd name="connsiteX144" fmla="*/ 585513 w 850723"/>
              <a:gd name="connsiteY144" fmla="*/ 235505 h 1215166"/>
              <a:gd name="connsiteX145" fmla="*/ 566463 w 850723"/>
              <a:gd name="connsiteY145" fmla="*/ 249112 h 1215166"/>
              <a:gd name="connsiteX146" fmla="*/ 561020 w 850723"/>
              <a:gd name="connsiteY146" fmla="*/ 257276 h 1215166"/>
              <a:gd name="connsiteX147" fmla="*/ 541970 w 850723"/>
              <a:gd name="connsiteY147" fmla="*/ 268162 h 1215166"/>
              <a:gd name="connsiteX148" fmla="*/ 501149 w 850723"/>
              <a:gd name="connsiteY148" fmla="*/ 306262 h 1215166"/>
              <a:gd name="connsiteX149" fmla="*/ 484820 w 850723"/>
              <a:gd name="connsiteY149" fmla="*/ 322591 h 1215166"/>
              <a:gd name="connsiteX150" fmla="*/ 476656 w 850723"/>
              <a:gd name="connsiteY150" fmla="*/ 330755 h 1215166"/>
              <a:gd name="connsiteX151" fmla="*/ 446720 w 850723"/>
              <a:gd name="connsiteY151" fmla="*/ 366134 h 1215166"/>
              <a:gd name="connsiteX152" fmla="*/ 430392 w 850723"/>
              <a:gd name="connsiteY152" fmla="*/ 390626 h 1215166"/>
              <a:gd name="connsiteX153" fmla="*/ 405899 w 850723"/>
              <a:gd name="connsiteY153" fmla="*/ 426005 h 1215166"/>
              <a:gd name="connsiteX154" fmla="*/ 370520 w 850723"/>
              <a:gd name="connsiteY154" fmla="*/ 477712 h 1215166"/>
              <a:gd name="connsiteX155" fmla="*/ 354192 w 850723"/>
              <a:gd name="connsiteY155" fmla="*/ 510369 h 1215166"/>
              <a:gd name="connsiteX156" fmla="*/ 343306 w 850723"/>
              <a:gd name="connsiteY156" fmla="*/ 529419 h 1215166"/>
              <a:gd name="connsiteX157" fmla="*/ 305206 w 850723"/>
              <a:gd name="connsiteY157" fmla="*/ 605619 h 1215166"/>
              <a:gd name="connsiteX158" fmla="*/ 297042 w 850723"/>
              <a:gd name="connsiteY158" fmla="*/ 624669 h 1215166"/>
              <a:gd name="connsiteX159" fmla="*/ 283435 w 850723"/>
              <a:gd name="connsiteY159" fmla="*/ 657326 h 1215166"/>
              <a:gd name="connsiteX160" fmla="*/ 277992 w 850723"/>
              <a:gd name="connsiteY160" fmla="*/ 668212 h 1215166"/>
              <a:gd name="connsiteX161" fmla="*/ 269828 w 850723"/>
              <a:gd name="connsiteY161" fmla="*/ 687262 h 1215166"/>
              <a:gd name="connsiteX162" fmla="*/ 261663 w 850723"/>
              <a:gd name="connsiteY162" fmla="*/ 703591 h 1215166"/>
              <a:gd name="connsiteX163" fmla="*/ 256220 w 850723"/>
              <a:gd name="connsiteY163" fmla="*/ 719919 h 1215166"/>
              <a:gd name="connsiteX164" fmla="*/ 245335 w 850723"/>
              <a:gd name="connsiteY164" fmla="*/ 741691 h 1215166"/>
              <a:gd name="connsiteX165" fmla="*/ 234449 w 850723"/>
              <a:gd name="connsiteY165" fmla="*/ 768905 h 1215166"/>
              <a:gd name="connsiteX166" fmla="*/ 231728 w 850723"/>
              <a:gd name="connsiteY166" fmla="*/ 779791 h 1215166"/>
              <a:gd name="connsiteX167" fmla="*/ 226285 w 850723"/>
              <a:gd name="connsiteY167" fmla="*/ 790676 h 1215166"/>
              <a:gd name="connsiteX168" fmla="*/ 223563 w 850723"/>
              <a:gd name="connsiteY168" fmla="*/ 807005 h 1215166"/>
              <a:gd name="connsiteX169" fmla="*/ 218120 w 850723"/>
              <a:gd name="connsiteY169" fmla="*/ 842384 h 1215166"/>
              <a:gd name="connsiteX170" fmla="*/ 215399 w 850723"/>
              <a:gd name="connsiteY170" fmla="*/ 853269 h 1215166"/>
              <a:gd name="connsiteX171" fmla="*/ 212678 w 850723"/>
              <a:gd name="connsiteY171" fmla="*/ 875041 h 1215166"/>
              <a:gd name="connsiteX172" fmla="*/ 207235 w 850723"/>
              <a:gd name="connsiteY172" fmla="*/ 894091 h 1215166"/>
              <a:gd name="connsiteX173" fmla="*/ 204513 w 850723"/>
              <a:gd name="connsiteY173" fmla="*/ 907698 h 1215166"/>
              <a:gd name="connsiteX174" fmla="*/ 201792 w 850723"/>
              <a:gd name="connsiteY174" fmla="*/ 932191 h 1215166"/>
              <a:gd name="connsiteX175" fmla="*/ 199070 w 850723"/>
              <a:gd name="connsiteY175" fmla="*/ 945798 h 1215166"/>
              <a:gd name="connsiteX176" fmla="*/ 196349 w 850723"/>
              <a:gd name="connsiteY176" fmla="*/ 962126 h 1215166"/>
              <a:gd name="connsiteX177" fmla="*/ 193628 w 850723"/>
              <a:gd name="connsiteY177" fmla="*/ 1002948 h 1215166"/>
              <a:gd name="connsiteX178" fmla="*/ 188185 w 850723"/>
              <a:gd name="connsiteY178" fmla="*/ 1043769 h 1215166"/>
              <a:gd name="connsiteX179" fmla="*/ 185463 w 850723"/>
              <a:gd name="connsiteY179" fmla="*/ 1081869 h 1215166"/>
              <a:gd name="connsiteX180" fmla="*/ 182742 w 850723"/>
              <a:gd name="connsiteY180" fmla="*/ 1163512 h 1215166"/>
              <a:gd name="connsiteX181" fmla="*/ 177299 w 850723"/>
              <a:gd name="connsiteY181" fmla="*/ 1185284 h 1215166"/>
              <a:gd name="connsiteX182" fmla="*/ 174578 w 850723"/>
              <a:gd name="connsiteY182" fmla="*/ 1196169 h 1215166"/>
              <a:gd name="connsiteX183" fmla="*/ 152806 w 850723"/>
              <a:gd name="connsiteY183" fmla="*/ 1198891 h 1215166"/>
              <a:gd name="connsiteX184" fmla="*/ 57556 w 850723"/>
              <a:gd name="connsiteY184" fmla="*/ 1198891 h 1215166"/>
              <a:gd name="connsiteX185" fmla="*/ 43949 w 850723"/>
              <a:gd name="connsiteY185" fmla="*/ 1201612 h 1215166"/>
              <a:gd name="connsiteX186" fmla="*/ 22178 w 850723"/>
              <a:gd name="connsiteY186" fmla="*/ 1204334 h 1215166"/>
              <a:gd name="connsiteX187" fmla="*/ 406 w 850723"/>
              <a:gd name="connsiteY187" fmla="*/ 1201612 h 1215166"/>
              <a:gd name="connsiteX188" fmla="*/ 8570 w 850723"/>
              <a:gd name="connsiteY188" fmla="*/ 1185284 h 1215166"/>
              <a:gd name="connsiteX0" fmla="*/ 8570 w 850723"/>
              <a:gd name="connsiteY0" fmla="*/ 1185284 h 1215166"/>
              <a:gd name="connsiteX1" fmla="*/ 14013 w 850723"/>
              <a:gd name="connsiteY1" fmla="*/ 1119969 h 1215166"/>
              <a:gd name="connsiteX2" fmla="*/ 16735 w 850723"/>
              <a:gd name="connsiteY2" fmla="*/ 1103641 h 1215166"/>
              <a:gd name="connsiteX3" fmla="*/ 19456 w 850723"/>
              <a:gd name="connsiteY3" fmla="*/ 1076426 h 1215166"/>
              <a:gd name="connsiteX4" fmla="*/ 24899 w 850723"/>
              <a:gd name="connsiteY4" fmla="*/ 1049212 h 1215166"/>
              <a:gd name="connsiteX5" fmla="*/ 27620 w 850723"/>
              <a:gd name="connsiteY5" fmla="*/ 1013834 h 1215166"/>
              <a:gd name="connsiteX6" fmla="*/ 30342 w 850723"/>
              <a:gd name="connsiteY6" fmla="*/ 992062 h 1215166"/>
              <a:gd name="connsiteX7" fmla="*/ 35785 w 850723"/>
              <a:gd name="connsiteY7" fmla="*/ 896812 h 1215166"/>
              <a:gd name="connsiteX8" fmla="*/ 38506 w 850723"/>
              <a:gd name="connsiteY8" fmla="*/ 883205 h 1215166"/>
              <a:gd name="connsiteX9" fmla="*/ 41228 w 850723"/>
              <a:gd name="connsiteY9" fmla="*/ 847826 h 1215166"/>
              <a:gd name="connsiteX10" fmla="*/ 43949 w 850723"/>
              <a:gd name="connsiteY10" fmla="*/ 836941 h 1215166"/>
              <a:gd name="connsiteX11" fmla="*/ 49392 w 850723"/>
              <a:gd name="connsiteY11" fmla="*/ 807005 h 1215166"/>
              <a:gd name="connsiteX12" fmla="*/ 54835 w 850723"/>
              <a:gd name="connsiteY12" fmla="*/ 785234 h 1215166"/>
              <a:gd name="connsiteX13" fmla="*/ 62999 w 850723"/>
              <a:gd name="connsiteY13" fmla="*/ 747134 h 1215166"/>
              <a:gd name="connsiteX14" fmla="*/ 65720 w 850723"/>
              <a:gd name="connsiteY14" fmla="*/ 736248 h 1215166"/>
              <a:gd name="connsiteX15" fmla="*/ 73885 w 850723"/>
              <a:gd name="connsiteY15" fmla="*/ 719919 h 1215166"/>
              <a:gd name="connsiteX16" fmla="*/ 79328 w 850723"/>
              <a:gd name="connsiteY16" fmla="*/ 692705 h 1215166"/>
              <a:gd name="connsiteX17" fmla="*/ 90213 w 850723"/>
              <a:gd name="connsiteY17" fmla="*/ 654605 h 1215166"/>
              <a:gd name="connsiteX18" fmla="*/ 95656 w 850723"/>
              <a:gd name="connsiteY18" fmla="*/ 627391 h 1215166"/>
              <a:gd name="connsiteX19" fmla="*/ 98378 w 850723"/>
              <a:gd name="connsiteY19" fmla="*/ 619226 h 1215166"/>
              <a:gd name="connsiteX20" fmla="*/ 106542 w 850723"/>
              <a:gd name="connsiteY20" fmla="*/ 602898 h 1215166"/>
              <a:gd name="connsiteX21" fmla="*/ 109263 w 850723"/>
              <a:gd name="connsiteY21" fmla="*/ 592012 h 1215166"/>
              <a:gd name="connsiteX22" fmla="*/ 114706 w 850723"/>
              <a:gd name="connsiteY22" fmla="*/ 575684 h 1215166"/>
              <a:gd name="connsiteX23" fmla="*/ 120149 w 850723"/>
              <a:gd name="connsiteY23" fmla="*/ 556634 h 1215166"/>
              <a:gd name="connsiteX24" fmla="*/ 125592 w 850723"/>
              <a:gd name="connsiteY24" fmla="*/ 548469 h 1215166"/>
              <a:gd name="connsiteX25" fmla="*/ 131035 w 850723"/>
              <a:gd name="connsiteY25" fmla="*/ 521255 h 1215166"/>
              <a:gd name="connsiteX26" fmla="*/ 136478 w 850723"/>
              <a:gd name="connsiteY26" fmla="*/ 504926 h 1215166"/>
              <a:gd name="connsiteX27" fmla="*/ 141920 w 850723"/>
              <a:gd name="connsiteY27" fmla="*/ 494041 h 1215166"/>
              <a:gd name="connsiteX28" fmla="*/ 147363 w 850723"/>
              <a:gd name="connsiteY28" fmla="*/ 477712 h 1215166"/>
              <a:gd name="connsiteX29" fmla="*/ 158249 w 850723"/>
              <a:gd name="connsiteY29" fmla="*/ 453219 h 1215166"/>
              <a:gd name="connsiteX30" fmla="*/ 171856 w 850723"/>
              <a:gd name="connsiteY30" fmla="*/ 428726 h 1215166"/>
              <a:gd name="connsiteX31" fmla="*/ 177299 w 850723"/>
              <a:gd name="connsiteY31" fmla="*/ 420562 h 1215166"/>
              <a:gd name="connsiteX32" fmla="*/ 182742 w 850723"/>
              <a:gd name="connsiteY32" fmla="*/ 404234 h 1215166"/>
              <a:gd name="connsiteX33" fmla="*/ 201792 w 850723"/>
              <a:gd name="connsiteY33" fmla="*/ 377019 h 1215166"/>
              <a:gd name="connsiteX34" fmla="*/ 207235 w 850723"/>
              <a:gd name="connsiteY34" fmla="*/ 366134 h 1215166"/>
              <a:gd name="connsiteX35" fmla="*/ 215399 w 850723"/>
              <a:gd name="connsiteY35" fmla="*/ 357969 h 1215166"/>
              <a:gd name="connsiteX36" fmla="*/ 220842 w 850723"/>
              <a:gd name="connsiteY36" fmla="*/ 349805 h 1215166"/>
              <a:gd name="connsiteX37" fmla="*/ 229006 w 850723"/>
              <a:gd name="connsiteY37" fmla="*/ 341641 h 1215166"/>
              <a:gd name="connsiteX38" fmla="*/ 239892 w 850723"/>
              <a:gd name="connsiteY38" fmla="*/ 325312 h 1215166"/>
              <a:gd name="connsiteX39" fmla="*/ 245335 w 850723"/>
              <a:gd name="connsiteY39" fmla="*/ 317148 h 1215166"/>
              <a:gd name="connsiteX40" fmla="*/ 253499 w 850723"/>
              <a:gd name="connsiteY40" fmla="*/ 308984 h 1215166"/>
              <a:gd name="connsiteX41" fmla="*/ 264385 w 850723"/>
              <a:gd name="connsiteY41" fmla="*/ 292655 h 1215166"/>
              <a:gd name="connsiteX42" fmla="*/ 269828 w 850723"/>
              <a:gd name="connsiteY42" fmla="*/ 284491 h 1215166"/>
              <a:gd name="connsiteX43" fmla="*/ 275270 w 850723"/>
              <a:gd name="connsiteY43" fmla="*/ 276326 h 1215166"/>
              <a:gd name="connsiteX44" fmla="*/ 283435 w 850723"/>
              <a:gd name="connsiteY44" fmla="*/ 265441 h 1215166"/>
              <a:gd name="connsiteX45" fmla="*/ 291599 w 850723"/>
              <a:gd name="connsiteY45" fmla="*/ 259998 h 1215166"/>
              <a:gd name="connsiteX46" fmla="*/ 313370 w 850723"/>
              <a:gd name="connsiteY46" fmla="*/ 235505 h 1215166"/>
              <a:gd name="connsiteX47" fmla="*/ 321535 w 850723"/>
              <a:gd name="connsiteY47" fmla="*/ 227341 h 1215166"/>
              <a:gd name="connsiteX48" fmla="*/ 329699 w 850723"/>
              <a:gd name="connsiteY48" fmla="*/ 221898 h 1215166"/>
              <a:gd name="connsiteX49" fmla="*/ 337863 w 850723"/>
              <a:gd name="connsiteY49" fmla="*/ 213734 h 1215166"/>
              <a:gd name="connsiteX50" fmla="*/ 346028 w 850723"/>
              <a:gd name="connsiteY50" fmla="*/ 208291 h 1215166"/>
              <a:gd name="connsiteX51" fmla="*/ 354192 w 850723"/>
              <a:gd name="connsiteY51" fmla="*/ 200126 h 1215166"/>
              <a:gd name="connsiteX52" fmla="*/ 362356 w 850723"/>
              <a:gd name="connsiteY52" fmla="*/ 197405 h 1215166"/>
              <a:gd name="connsiteX53" fmla="*/ 370520 w 850723"/>
              <a:gd name="connsiteY53" fmla="*/ 191962 h 1215166"/>
              <a:gd name="connsiteX54" fmla="*/ 378685 w 850723"/>
              <a:gd name="connsiteY54" fmla="*/ 183798 h 1215166"/>
              <a:gd name="connsiteX55" fmla="*/ 405899 w 850723"/>
              <a:gd name="connsiteY55" fmla="*/ 167469 h 1215166"/>
              <a:gd name="connsiteX56" fmla="*/ 414063 w 850723"/>
              <a:gd name="connsiteY56" fmla="*/ 159305 h 1215166"/>
              <a:gd name="connsiteX57" fmla="*/ 422228 w 850723"/>
              <a:gd name="connsiteY57" fmla="*/ 153862 h 1215166"/>
              <a:gd name="connsiteX58" fmla="*/ 433113 w 850723"/>
              <a:gd name="connsiteY58" fmla="*/ 145698 h 1215166"/>
              <a:gd name="connsiteX59" fmla="*/ 449442 w 850723"/>
              <a:gd name="connsiteY59" fmla="*/ 134812 h 1215166"/>
              <a:gd name="connsiteX60" fmla="*/ 457606 w 850723"/>
              <a:gd name="connsiteY60" fmla="*/ 129369 h 1215166"/>
              <a:gd name="connsiteX61" fmla="*/ 465770 w 850723"/>
              <a:gd name="connsiteY61" fmla="*/ 126648 h 1215166"/>
              <a:gd name="connsiteX62" fmla="*/ 484820 w 850723"/>
              <a:gd name="connsiteY62" fmla="*/ 113041 h 1215166"/>
              <a:gd name="connsiteX63" fmla="*/ 492985 w 850723"/>
              <a:gd name="connsiteY63" fmla="*/ 107598 h 1215166"/>
              <a:gd name="connsiteX64" fmla="*/ 512035 w 850723"/>
              <a:gd name="connsiteY64" fmla="*/ 99434 h 1215166"/>
              <a:gd name="connsiteX65" fmla="*/ 531085 w 850723"/>
              <a:gd name="connsiteY65" fmla="*/ 88548 h 1215166"/>
              <a:gd name="connsiteX66" fmla="*/ 547413 w 850723"/>
              <a:gd name="connsiteY66" fmla="*/ 83105 h 1215166"/>
              <a:gd name="connsiteX67" fmla="*/ 563742 w 850723"/>
              <a:gd name="connsiteY67" fmla="*/ 74941 h 1215166"/>
              <a:gd name="connsiteX68" fmla="*/ 571906 w 850723"/>
              <a:gd name="connsiteY68" fmla="*/ 69498 h 1215166"/>
              <a:gd name="connsiteX69" fmla="*/ 588235 w 850723"/>
              <a:gd name="connsiteY69" fmla="*/ 64055 h 1215166"/>
              <a:gd name="connsiteX70" fmla="*/ 607285 w 850723"/>
              <a:gd name="connsiteY70" fmla="*/ 53169 h 1215166"/>
              <a:gd name="connsiteX71" fmla="*/ 615449 w 850723"/>
              <a:gd name="connsiteY71" fmla="*/ 50448 h 1215166"/>
              <a:gd name="connsiteX72" fmla="*/ 631778 w 850723"/>
              <a:gd name="connsiteY72" fmla="*/ 42284 h 1215166"/>
              <a:gd name="connsiteX73" fmla="*/ 639942 w 850723"/>
              <a:gd name="connsiteY73" fmla="*/ 36841 h 1215166"/>
              <a:gd name="connsiteX74" fmla="*/ 650828 w 850723"/>
              <a:gd name="connsiteY74" fmla="*/ 34119 h 1215166"/>
              <a:gd name="connsiteX75" fmla="*/ 658992 w 850723"/>
              <a:gd name="connsiteY75" fmla="*/ 31398 h 1215166"/>
              <a:gd name="connsiteX76" fmla="*/ 678042 w 850723"/>
              <a:gd name="connsiteY76" fmla="*/ 23234 h 1215166"/>
              <a:gd name="connsiteX77" fmla="*/ 686206 w 850723"/>
              <a:gd name="connsiteY77" fmla="*/ 17791 h 1215166"/>
              <a:gd name="connsiteX78" fmla="*/ 697092 w 850723"/>
              <a:gd name="connsiteY78" fmla="*/ 15069 h 1215166"/>
              <a:gd name="connsiteX79" fmla="*/ 713420 w 850723"/>
              <a:gd name="connsiteY79" fmla="*/ 9626 h 1215166"/>
              <a:gd name="connsiteX80" fmla="*/ 721585 w 850723"/>
              <a:gd name="connsiteY80" fmla="*/ 6905 h 1215166"/>
              <a:gd name="connsiteX81" fmla="*/ 729749 w 850723"/>
              <a:gd name="connsiteY81" fmla="*/ 1462 h 1215166"/>
              <a:gd name="connsiteX82" fmla="*/ 727028 w 850723"/>
              <a:gd name="connsiteY82" fmla="*/ 9626 h 1215166"/>
              <a:gd name="connsiteX83" fmla="*/ 718863 w 850723"/>
              <a:gd name="connsiteY83" fmla="*/ 12348 h 1215166"/>
              <a:gd name="connsiteX84" fmla="*/ 707978 w 850723"/>
              <a:gd name="connsiteY84" fmla="*/ 20512 h 1215166"/>
              <a:gd name="connsiteX85" fmla="*/ 691649 w 850723"/>
              <a:gd name="connsiteY85" fmla="*/ 36841 h 1215166"/>
              <a:gd name="connsiteX86" fmla="*/ 707978 w 850723"/>
              <a:gd name="connsiteY86" fmla="*/ 31398 h 1215166"/>
              <a:gd name="connsiteX87" fmla="*/ 718863 w 850723"/>
              <a:gd name="connsiteY87" fmla="*/ 25955 h 1215166"/>
              <a:gd name="connsiteX88" fmla="*/ 735192 w 850723"/>
              <a:gd name="connsiteY88" fmla="*/ 20512 h 1215166"/>
              <a:gd name="connsiteX89" fmla="*/ 756963 w 850723"/>
              <a:gd name="connsiteY89" fmla="*/ 9626 h 1215166"/>
              <a:gd name="connsiteX90" fmla="*/ 751520 w 850723"/>
              <a:gd name="connsiteY90" fmla="*/ 17791 h 1215166"/>
              <a:gd name="connsiteX91" fmla="*/ 735192 w 850723"/>
              <a:gd name="connsiteY91" fmla="*/ 28676 h 1215166"/>
              <a:gd name="connsiteX92" fmla="*/ 724306 w 850723"/>
              <a:gd name="connsiteY92" fmla="*/ 36841 h 1215166"/>
              <a:gd name="connsiteX93" fmla="*/ 707978 w 850723"/>
              <a:gd name="connsiteY93" fmla="*/ 50448 h 1215166"/>
              <a:gd name="connsiteX94" fmla="*/ 702535 w 850723"/>
              <a:gd name="connsiteY94" fmla="*/ 58612 h 1215166"/>
              <a:gd name="connsiteX95" fmla="*/ 699813 w 850723"/>
              <a:gd name="connsiteY95" fmla="*/ 66776 h 1215166"/>
              <a:gd name="connsiteX96" fmla="*/ 713420 w 850723"/>
              <a:gd name="connsiteY96" fmla="*/ 61334 h 1215166"/>
              <a:gd name="connsiteX97" fmla="*/ 729749 w 850723"/>
              <a:gd name="connsiteY97" fmla="*/ 55891 h 1215166"/>
              <a:gd name="connsiteX98" fmla="*/ 751520 w 850723"/>
              <a:gd name="connsiteY98" fmla="*/ 50448 h 1215166"/>
              <a:gd name="connsiteX99" fmla="*/ 767849 w 850723"/>
              <a:gd name="connsiteY99" fmla="*/ 45005 h 1215166"/>
              <a:gd name="connsiteX100" fmla="*/ 776013 w 850723"/>
              <a:gd name="connsiteY100" fmla="*/ 42284 h 1215166"/>
              <a:gd name="connsiteX101" fmla="*/ 762406 w 850723"/>
              <a:gd name="connsiteY101" fmla="*/ 53169 h 1215166"/>
              <a:gd name="connsiteX102" fmla="*/ 737913 w 850723"/>
              <a:gd name="connsiteY102" fmla="*/ 66776 h 1215166"/>
              <a:gd name="connsiteX103" fmla="*/ 710699 w 850723"/>
              <a:gd name="connsiteY103" fmla="*/ 83105 h 1215166"/>
              <a:gd name="connsiteX104" fmla="*/ 702535 w 850723"/>
              <a:gd name="connsiteY104" fmla="*/ 88548 h 1215166"/>
              <a:gd name="connsiteX105" fmla="*/ 724306 w 850723"/>
              <a:gd name="connsiteY105" fmla="*/ 83105 h 1215166"/>
              <a:gd name="connsiteX106" fmla="*/ 735192 w 850723"/>
              <a:gd name="connsiteY106" fmla="*/ 80384 h 1215166"/>
              <a:gd name="connsiteX107" fmla="*/ 751520 w 850723"/>
              <a:gd name="connsiteY107" fmla="*/ 74941 h 1215166"/>
              <a:gd name="connsiteX108" fmla="*/ 759685 w 850723"/>
              <a:gd name="connsiteY108" fmla="*/ 72219 h 1215166"/>
              <a:gd name="connsiteX109" fmla="*/ 770570 w 850723"/>
              <a:gd name="connsiteY109" fmla="*/ 69498 h 1215166"/>
              <a:gd name="connsiteX110" fmla="*/ 778735 w 850723"/>
              <a:gd name="connsiteY110" fmla="*/ 66776 h 1215166"/>
              <a:gd name="connsiteX111" fmla="*/ 800506 w 850723"/>
              <a:gd name="connsiteY111" fmla="*/ 61334 h 1215166"/>
              <a:gd name="connsiteX112" fmla="*/ 792342 w 850723"/>
              <a:gd name="connsiteY112" fmla="*/ 64055 h 1215166"/>
              <a:gd name="connsiteX113" fmla="*/ 786899 w 850723"/>
              <a:gd name="connsiteY113" fmla="*/ 72219 h 1215166"/>
              <a:gd name="connsiteX114" fmla="*/ 754242 w 850723"/>
              <a:gd name="connsiteY114" fmla="*/ 93991 h 1215166"/>
              <a:gd name="connsiteX115" fmla="*/ 746078 w 850723"/>
              <a:gd name="connsiteY115" fmla="*/ 96712 h 1215166"/>
              <a:gd name="connsiteX116" fmla="*/ 729749 w 850723"/>
              <a:gd name="connsiteY116" fmla="*/ 113041 h 1215166"/>
              <a:gd name="connsiteX117" fmla="*/ 721585 w 850723"/>
              <a:gd name="connsiteY117" fmla="*/ 118484 h 1215166"/>
              <a:gd name="connsiteX118" fmla="*/ 732470 w 850723"/>
              <a:gd name="connsiteY118" fmla="*/ 115762 h 1215166"/>
              <a:gd name="connsiteX119" fmla="*/ 751520 w 850723"/>
              <a:gd name="connsiteY119" fmla="*/ 107598 h 1215166"/>
              <a:gd name="connsiteX120" fmla="*/ 759685 w 850723"/>
              <a:gd name="connsiteY120" fmla="*/ 102155 h 1215166"/>
              <a:gd name="connsiteX121" fmla="*/ 773292 w 850723"/>
              <a:gd name="connsiteY121" fmla="*/ 99434 h 1215166"/>
              <a:gd name="connsiteX122" fmla="*/ 781456 w 850723"/>
              <a:gd name="connsiteY122" fmla="*/ 96712 h 1215166"/>
              <a:gd name="connsiteX123" fmla="*/ 800506 w 850723"/>
              <a:gd name="connsiteY123" fmla="*/ 91269 h 1215166"/>
              <a:gd name="connsiteX124" fmla="*/ 846770 w 850723"/>
              <a:gd name="connsiteY124" fmla="*/ 93991 h 1215166"/>
              <a:gd name="connsiteX125" fmla="*/ 835885 w 850723"/>
              <a:gd name="connsiteY125" fmla="*/ 99434 h 1215166"/>
              <a:gd name="connsiteX126" fmla="*/ 827720 w 850723"/>
              <a:gd name="connsiteY126" fmla="*/ 107598 h 1215166"/>
              <a:gd name="connsiteX127" fmla="*/ 811392 w 850723"/>
              <a:gd name="connsiteY127" fmla="*/ 118484 h 1215166"/>
              <a:gd name="connsiteX128" fmla="*/ 792342 w 850723"/>
              <a:gd name="connsiteY128" fmla="*/ 129369 h 1215166"/>
              <a:gd name="connsiteX129" fmla="*/ 781456 w 850723"/>
              <a:gd name="connsiteY129" fmla="*/ 132091 h 1215166"/>
              <a:gd name="connsiteX130" fmla="*/ 770570 w 850723"/>
              <a:gd name="connsiteY130" fmla="*/ 137534 h 1215166"/>
              <a:gd name="connsiteX131" fmla="*/ 762406 w 850723"/>
              <a:gd name="connsiteY131" fmla="*/ 140255 h 1215166"/>
              <a:gd name="connsiteX132" fmla="*/ 740635 w 850723"/>
              <a:gd name="connsiteY132" fmla="*/ 148419 h 1215166"/>
              <a:gd name="connsiteX133" fmla="*/ 716142 w 850723"/>
              <a:gd name="connsiteY133" fmla="*/ 162026 h 1215166"/>
              <a:gd name="connsiteX134" fmla="*/ 699813 w 850723"/>
              <a:gd name="connsiteY134" fmla="*/ 170191 h 1215166"/>
              <a:gd name="connsiteX135" fmla="*/ 680763 w 850723"/>
              <a:gd name="connsiteY135" fmla="*/ 178355 h 1215166"/>
              <a:gd name="connsiteX136" fmla="*/ 672599 w 850723"/>
              <a:gd name="connsiteY136" fmla="*/ 183798 h 1215166"/>
              <a:gd name="connsiteX137" fmla="*/ 664435 w 850723"/>
              <a:gd name="connsiteY137" fmla="*/ 186519 h 1215166"/>
              <a:gd name="connsiteX138" fmla="*/ 653549 w 850723"/>
              <a:gd name="connsiteY138" fmla="*/ 191962 h 1215166"/>
              <a:gd name="connsiteX139" fmla="*/ 637220 w 850723"/>
              <a:gd name="connsiteY139" fmla="*/ 200126 h 1215166"/>
              <a:gd name="connsiteX140" fmla="*/ 629056 w 850723"/>
              <a:gd name="connsiteY140" fmla="*/ 205569 h 1215166"/>
              <a:gd name="connsiteX141" fmla="*/ 620892 w 850723"/>
              <a:gd name="connsiteY141" fmla="*/ 213734 h 1215166"/>
              <a:gd name="connsiteX142" fmla="*/ 612728 w 850723"/>
              <a:gd name="connsiteY142" fmla="*/ 216455 h 1215166"/>
              <a:gd name="connsiteX143" fmla="*/ 604563 w 850723"/>
              <a:gd name="connsiteY143" fmla="*/ 224619 h 1215166"/>
              <a:gd name="connsiteX144" fmla="*/ 585513 w 850723"/>
              <a:gd name="connsiteY144" fmla="*/ 235505 h 1215166"/>
              <a:gd name="connsiteX145" fmla="*/ 566463 w 850723"/>
              <a:gd name="connsiteY145" fmla="*/ 249112 h 1215166"/>
              <a:gd name="connsiteX146" fmla="*/ 561020 w 850723"/>
              <a:gd name="connsiteY146" fmla="*/ 257276 h 1215166"/>
              <a:gd name="connsiteX147" fmla="*/ 541970 w 850723"/>
              <a:gd name="connsiteY147" fmla="*/ 268162 h 1215166"/>
              <a:gd name="connsiteX148" fmla="*/ 501149 w 850723"/>
              <a:gd name="connsiteY148" fmla="*/ 306262 h 1215166"/>
              <a:gd name="connsiteX149" fmla="*/ 484820 w 850723"/>
              <a:gd name="connsiteY149" fmla="*/ 322591 h 1215166"/>
              <a:gd name="connsiteX150" fmla="*/ 446720 w 850723"/>
              <a:gd name="connsiteY150" fmla="*/ 366134 h 1215166"/>
              <a:gd name="connsiteX151" fmla="*/ 430392 w 850723"/>
              <a:gd name="connsiteY151" fmla="*/ 390626 h 1215166"/>
              <a:gd name="connsiteX152" fmla="*/ 405899 w 850723"/>
              <a:gd name="connsiteY152" fmla="*/ 426005 h 1215166"/>
              <a:gd name="connsiteX153" fmla="*/ 370520 w 850723"/>
              <a:gd name="connsiteY153" fmla="*/ 477712 h 1215166"/>
              <a:gd name="connsiteX154" fmla="*/ 354192 w 850723"/>
              <a:gd name="connsiteY154" fmla="*/ 510369 h 1215166"/>
              <a:gd name="connsiteX155" fmla="*/ 343306 w 850723"/>
              <a:gd name="connsiteY155" fmla="*/ 529419 h 1215166"/>
              <a:gd name="connsiteX156" fmla="*/ 305206 w 850723"/>
              <a:gd name="connsiteY156" fmla="*/ 605619 h 1215166"/>
              <a:gd name="connsiteX157" fmla="*/ 297042 w 850723"/>
              <a:gd name="connsiteY157" fmla="*/ 624669 h 1215166"/>
              <a:gd name="connsiteX158" fmla="*/ 283435 w 850723"/>
              <a:gd name="connsiteY158" fmla="*/ 657326 h 1215166"/>
              <a:gd name="connsiteX159" fmla="*/ 277992 w 850723"/>
              <a:gd name="connsiteY159" fmla="*/ 668212 h 1215166"/>
              <a:gd name="connsiteX160" fmla="*/ 269828 w 850723"/>
              <a:gd name="connsiteY160" fmla="*/ 687262 h 1215166"/>
              <a:gd name="connsiteX161" fmla="*/ 261663 w 850723"/>
              <a:gd name="connsiteY161" fmla="*/ 703591 h 1215166"/>
              <a:gd name="connsiteX162" fmla="*/ 256220 w 850723"/>
              <a:gd name="connsiteY162" fmla="*/ 719919 h 1215166"/>
              <a:gd name="connsiteX163" fmla="*/ 245335 w 850723"/>
              <a:gd name="connsiteY163" fmla="*/ 741691 h 1215166"/>
              <a:gd name="connsiteX164" fmla="*/ 234449 w 850723"/>
              <a:gd name="connsiteY164" fmla="*/ 768905 h 1215166"/>
              <a:gd name="connsiteX165" fmla="*/ 231728 w 850723"/>
              <a:gd name="connsiteY165" fmla="*/ 779791 h 1215166"/>
              <a:gd name="connsiteX166" fmla="*/ 226285 w 850723"/>
              <a:gd name="connsiteY166" fmla="*/ 790676 h 1215166"/>
              <a:gd name="connsiteX167" fmla="*/ 223563 w 850723"/>
              <a:gd name="connsiteY167" fmla="*/ 807005 h 1215166"/>
              <a:gd name="connsiteX168" fmla="*/ 218120 w 850723"/>
              <a:gd name="connsiteY168" fmla="*/ 842384 h 1215166"/>
              <a:gd name="connsiteX169" fmla="*/ 215399 w 850723"/>
              <a:gd name="connsiteY169" fmla="*/ 853269 h 1215166"/>
              <a:gd name="connsiteX170" fmla="*/ 212678 w 850723"/>
              <a:gd name="connsiteY170" fmla="*/ 875041 h 1215166"/>
              <a:gd name="connsiteX171" fmla="*/ 207235 w 850723"/>
              <a:gd name="connsiteY171" fmla="*/ 894091 h 1215166"/>
              <a:gd name="connsiteX172" fmla="*/ 204513 w 850723"/>
              <a:gd name="connsiteY172" fmla="*/ 907698 h 1215166"/>
              <a:gd name="connsiteX173" fmla="*/ 201792 w 850723"/>
              <a:gd name="connsiteY173" fmla="*/ 932191 h 1215166"/>
              <a:gd name="connsiteX174" fmla="*/ 199070 w 850723"/>
              <a:gd name="connsiteY174" fmla="*/ 945798 h 1215166"/>
              <a:gd name="connsiteX175" fmla="*/ 196349 w 850723"/>
              <a:gd name="connsiteY175" fmla="*/ 962126 h 1215166"/>
              <a:gd name="connsiteX176" fmla="*/ 193628 w 850723"/>
              <a:gd name="connsiteY176" fmla="*/ 1002948 h 1215166"/>
              <a:gd name="connsiteX177" fmla="*/ 188185 w 850723"/>
              <a:gd name="connsiteY177" fmla="*/ 1043769 h 1215166"/>
              <a:gd name="connsiteX178" fmla="*/ 185463 w 850723"/>
              <a:gd name="connsiteY178" fmla="*/ 1081869 h 1215166"/>
              <a:gd name="connsiteX179" fmla="*/ 182742 w 850723"/>
              <a:gd name="connsiteY179" fmla="*/ 1163512 h 1215166"/>
              <a:gd name="connsiteX180" fmla="*/ 177299 w 850723"/>
              <a:gd name="connsiteY180" fmla="*/ 1185284 h 1215166"/>
              <a:gd name="connsiteX181" fmla="*/ 174578 w 850723"/>
              <a:gd name="connsiteY181" fmla="*/ 1196169 h 1215166"/>
              <a:gd name="connsiteX182" fmla="*/ 152806 w 850723"/>
              <a:gd name="connsiteY182" fmla="*/ 1198891 h 1215166"/>
              <a:gd name="connsiteX183" fmla="*/ 57556 w 850723"/>
              <a:gd name="connsiteY183" fmla="*/ 1198891 h 1215166"/>
              <a:gd name="connsiteX184" fmla="*/ 43949 w 850723"/>
              <a:gd name="connsiteY184" fmla="*/ 1201612 h 1215166"/>
              <a:gd name="connsiteX185" fmla="*/ 22178 w 850723"/>
              <a:gd name="connsiteY185" fmla="*/ 1204334 h 1215166"/>
              <a:gd name="connsiteX186" fmla="*/ 406 w 850723"/>
              <a:gd name="connsiteY186" fmla="*/ 1201612 h 1215166"/>
              <a:gd name="connsiteX187" fmla="*/ 8570 w 850723"/>
              <a:gd name="connsiteY187" fmla="*/ 1185284 h 1215166"/>
              <a:gd name="connsiteX0" fmla="*/ 8570 w 850723"/>
              <a:gd name="connsiteY0" fmla="*/ 1185284 h 1215166"/>
              <a:gd name="connsiteX1" fmla="*/ 14013 w 850723"/>
              <a:gd name="connsiteY1" fmla="*/ 1119969 h 1215166"/>
              <a:gd name="connsiteX2" fmla="*/ 16735 w 850723"/>
              <a:gd name="connsiteY2" fmla="*/ 1103641 h 1215166"/>
              <a:gd name="connsiteX3" fmla="*/ 19456 w 850723"/>
              <a:gd name="connsiteY3" fmla="*/ 1076426 h 1215166"/>
              <a:gd name="connsiteX4" fmla="*/ 24899 w 850723"/>
              <a:gd name="connsiteY4" fmla="*/ 1049212 h 1215166"/>
              <a:gd name="connsiteX5" fmla="*/ 27620 w 850723"/>
              <a:gd name="connsiteY5" fmla="*/ 1013834 h 1215166"/>
              <a:gd name="connsiteX6" fmla="*/ 30342 w 850723"/>
              <a:gd name="connsiteY6" fmla="*/ 992062 h 1215166"/>
              <a:gd name="connsiteX7" fmla="*/ 35785 w 850723"/>
              <a:gd name="connsiteY7" fmla="*/ 896812 h 1215166"/>
              <a:gd name="connsiteX8" fmla="*/ 38506 w 850723"/>
              <a:gd name="connsiteY8" fmla="*/ 883205 h 1215166"/>
              <a:gd name="connsiteX9" fmla="*/ 41228 w 850723"/>
              <a:gd name="connsiteY9" fmla="*/ 847826 h 1215166"/>
              <a:gd name="connsiteX10" fmla="*/ 43949 w 850723"/>
              <a:gd name="connsiteY10" fmla="*/ 836941 h 1215166"/>
              <a:gd name="connsiteX11" fmla="*/ 49392 w 850723"/>
              <a:gd name="connsiteY11" fmla="*/ 807005 h 1215166"/>
              <a:gd name="connsiteX12" fmla="*/ 54835 w 850723"/>
              <a:gd name="connsiteY12" fmla="*/ 785234 h 1215166"/>
              <a:gd name="connsiteX13" fmla="*/ 62999 w 850723"/>
              <a:gd name="connsiteY13" fmla="*/ 747134 h 1215166"/>
              <a:gd name="connsiteX14" fmla="*/ 65720 w 850723"/>
              <a:gd name="connsiteY14" fmla="*/ 736248 h 1215166"/>
              <a:gd name="connsiteX15" fmla="*/ 73885 w 850723"/>
              <a:gd name="connsiteY15" fmla="*/ 719919 h 1215166"/>
              <a:gd name="connsiteX16" fmla="*/ 79328 w 850723"/>
              <a:gd name="connsiteY16" fmla="*/ 692705 h 1215166"/>
              <a:gd name="connsiteX17" fmla="*/ 90213 w 850723"/>
              <a:gd name="connsiteY17" fmla="*/ 654605 h 1215166"/>
              <a:gd name="connsiteX18" fmla="*/ 95656 w 850723"/>
              <a:gd name="connsiteY18" fmla="*/ 627391 h 1215166"/>
              <a:gd name="connsiteX19" fmla="*/ 98378 w 850723"/>
              <a:gd name="connsiteY19" fmla="*/ 619226 h 1215166"/>
              <a:gd name="connsiteX20" fmla="*/ 106542 w 850723"/>
              <a:gd name="connsiteY20" fmla="*/ 602898 h 1215166"/>
              <a:gd name="connsiteX21" fmla="*/ 109263 w 850723"/>
              <a:gd name="connsiteY21" fmla="*/ 592012 h 1215166"/>
              <a:gd name="connsiteX22" fmla="*/ 114706 w 850723"/>
              <a:gd name="connsiteY22" fmla="*/ 575684 h 1215166"/>
              <a:gd name="connsiteX23" fmla="*/ 120149 w 850723"/>
              <a:gd name="connsiteY23" fmla="*/ 556634 h 1215166"/>
              <a:gd name="connsiteX24" fmla="*/ 125592 w 850723"/>
              <a:gd name="connsiteY24" fmla="*/ 548469 h 1215166"/>
              <a:gd name="connsiteX25" fmla="*/ 131035 w 850723"/>
              <a:gd name="connsiteY25" fmla="*/ 521255 h 1215166"/>
              <a:gd name="connsiteX26" fmla="*/ 136478 w 850723"/>
              <a:gd name="connsiteY26" fmla="*/ 504926 h 1215166"/>
              <a:gd name="connsiteX27" fmla="*/ 141920 w 850723"/>
              <a:gd name="connsiteY27" fmla="*/ 494041 h 1215166"/>
              <a:gd name="connsiteX28" fmla="*/ 147363 w 850723"/>
              <a:gd name="connsiteY28" fmla="*/ 477712 h 1215166"/>
              <a:gd name="connsiteX29" fmla="*/ 158249 w 850723"/>
              <a:gd name="connsiteY29" fmla="*/ 453219 h 1215166"/>
              <a:gd name="connsiteX30" fmla="*/ 171856 w 850723"/>
              <a:gd name="connsiteY30" fmla="*/ 428726 h 1215166"/>
              <a:gd name="connsiteX31" fmla="*/ 177299 w 850723"/>
              <a:gd name="connsiteY31" fmla="*/ 420562 h 1215166"/>
              <a:gd name="connsiteX32" fmla="*/ 182742 w 850723"/>
              <a:gd name="connsiteY32" fmla="*/ 404234 h 1215166"/>
              <a:gd name="connsiteX33" fmla="*/ 201792 w 850723"/>
              <a:gd name="connsiteY33" fmla="*/ 377019 h 1215166"/>
              <a:gd name="connsiteX34" fmla="*/ 207235 w 850723"/>
              <a:gd name="connsiteY34" fmla="*/ 366134 h 1215166"/>
              <a:gd name="connsiteX35" fmla="*/ 215399 w 850723"/>
              <a:gd name="connsiteY35" fmla="*/ 357969 h 1215166"/>
              <a:gd name="connsiteX36" fmla="*/ 220842 w 850723"/>
              <a:gd name="connsiteY36" fmla="*/ 349805 h 1215166"/>
              <a:gd name="connsiteX37" fmla="*/ 229006 w 850723"/>
              <a:gd name="connsiteY37" fmla="*/ 341641 h 1215166"/>
              <a:gd name="connsiteX38" fmla="*/ 239892 w 850723"/>
              <a:gd name="connsiteY38" fmla="*/ 325312 h 1215166"/>
              <a:gd name="connsiteX39" fmla="*/ 245335 w 850723"/>
              <a:gd name="connsiteY39" fmla="*/ 317148 h 1215166"/>
              <a:gd name="connsiteX40" fmla="*/ 253499 w 850723"/>
              <a:gd name="connsiteY40" fmla="*/ 308984 h 1215166"/>
              <a:gd name="connsiteX41" fmla="*/ 264385 w 850723"/>
              <a:gd name="connsiteY41" fmla="*/ 292655 h 1215166"/>
              <a:gd name="connsiteX42" fmla="*/ 269828 w 850723"/>
              <a:gd name="connsiteY42" fmla="*/ 284491 h 1215166"/>
              <a:gd name="connsiteX43" fmla="*/ 275270 w 850723"/>
              <a:gd name="connsiteY43" fmla="*/ 276326 h 1215166"/>
              <a:gd name="connsiteX44" fmla="*/ 283435 w 850723"/>
              <a:gd name="connsiteY44" fmla="*/ 265441 h 1215166"/>
              <a:gd name="connsiteX45" fmla="*/ 291599 w 850723"/>
              <a:gd name="connsiteY45" fmla="*/ 259998 h 1215166"/>
              <a:gd name="connsiteX46" fmla="*/ 313370 w 850723"/>
              <a:gd name="connsiteY46" fmla="*/ 235505 h 1215166"/>
              <a:gd name="connsiteX47" fmla="*/ 321535 w 850723"/>
              <a:gd name="connsiteY47" fmla="*/ 227341 h 1215166"/>
              <a:gd name="connsiteX48" fmla="*/ 329699 w 850723"/>
              <a:gd name="connsiteY48" fmla="*/ 221898 h 1215166"/>
              <a:gd name="connsiteX49" fmla="*/ 337863 w 850723"/>
              <a:gd name="connsiteY49" fmla="*/ 213734 h 1215166"/>
              <a:gd name="connsiteX50" fmla="*/ 346028 w 850723"/>
              <a:gd name="connsiteY50" fmla="*/ 208291 h 1215166"/>
              <a:gd name="connsiteX51" fmla="*/ 354192 w 850723"/>
              <a:gd name="connsiteY51" fmla="*/ 200126 h 1215166"/>
              <a:gd name="connsiteX52" fmla="*/ 362356 w 850723"/>
              <a:gd name="connsiteY52" fmla="*/ 197405 h 1215166"/>
              <a:gd name="connsiteX53" fmla="*/ 370520 w 850723"/>
              <a:gd name="connsiteY53" fmla="*/ 191962 h 1215166"/>
              <a:gd name="connsiteX54" fmla="*/ 378685 w 850723"/>
              <a:gd name="connsiteY54" fmla="*/ 183798 h 1215166"/>
              <a:gd name="connsiteX55" fmla="*/ 405899 w 850723"/>
              <a:gd name="connsiteY55" fmla="*/ 167469 h 1215166"/>
              <a:gd name="connsiteX56" fmla="*/ 414063 w 850723"/>
              <a:gd name="connsiteY56" fmla="*/ 159305 h 1215166"/>
              <a:gd name="connsiteX57" fmla="*/ 422228 w 850723"/>
              <a:gd name="connsiteY57" fmla="*/ 153862 h 1215166"/>
              <a:gd name="connsiteX58" fmla="*/ 433113 w 850723"/>
              <a:gd name="connsiteY58" fmla="*/ 145698 h 1215166"/>
              <a:gd name="connsiteX59" fmla="*/ 449442 w 850723"/>
              <a:gd name="connsiteY59" fmla="*/ 134812 h 1215166"/>
              <a:gd name="connsiteX60" fmla="*/ 457606 w 850723"/>
              <a:gd name="connsiteY60" fmla="*/ 129369 h 1215166"/>
              <a:gd name="connsiteX61" fmla="*/ 465770 w 850723"/>
              <a:gd name="connsiteY61" fmla="*/ 126648 h 1215166"/>
              <a:gd name="connsiteX62" fmla="*/ 484820 w 850723"/>
              <a:gd name="connsiteY62" fmla="*/ 113041 h 1215166"/>
              <a:gd name="connsiteX63" fmla="*/ 492985 w 850723"/>
              <a:gd name="connsiteY63" fmla="*/ 107598 h 1215166"/>
              <a:gd name="connsiteX64" fmla="*/ 512035 w 850723"/>
              <a:gd name="connsiteY64" fmla="*/ 99434 h 1215166"/>
              <a:gd name="connsiteX65" fmla="*/ 531085 w 850723"/>
              <a:gd name="connsiteY65" fmla="*/ 88548 h 1215166"/>
              <a:gd name="connsiteX66" fmla="*/ 547413 w 850723"/>
              <a:gd name="connsiteY66" fmla="*/ 83105 h 1215166"/>
              <a:gd name="connsiteX67" fmla="*/ 563742 w 850723"/>
              <a:gd name="connsiteY67" fmla="*/ 74941 h 1215166"/>
              <a:gd name="connsiteX68" fmla="*/ 571906 w 850723"/>
              <a:gd name="connsiteY68" fmla="*/ 69498 h 1215166"/>
              <a:gd name="connsiteX69" fmla="*/ 588235 w 850723"/>
              <a:gd name="connsiteY69" fmla="*/ 64055 h 1215166"/>
              <a:gd name="connsiteX70" fmla="*/ 607285 w 850723"/>
              <a:gd name="connsiteY70" fmla="*/ 53169 h 1215166"/>
              <a:gd name="connsiteX71" fmla="*/ 615449 w 850723"/>
              <a:gd name="connsiteY71" fmla="*/ 50448 h 1215166"/>
              <a:gd name="connsiteX72" fmla="*/ 631778 w 850723"/>
              <a:gd name="connsiteY72" fmla="*/ 42284 h 1215166"/>
              <a:gd name="connsiteX73" fmla="*/ 639942 w 850723"/>
              <a:gd name="connsiteY73" fmla="*/ 36841 h 1215166"/>
              <a:gd name="connsiteX74" fmla="*/ 650828 w 850723"/>
              <a:gd name="connsiteY74" fmla="*/ 34119 h 1215166"/>
              <a:gd name="connsiteX75" fmla="*/ 658992 w 850723"/>
              <a:gd name="connsiteY75" fmla="*/ 31398 h 1215166"/>
              <a:gd name="connsiteX76" fmla="*/ 678042 w 850723"/>
              <a:gd name="connsiteY76" fmla="*/ 23234 h 1215166"/>
              <a:gd name="connsiteX77" fmla="*/ 686206 w 850723"/>
              <a:gd name="connsiteY77" fmla="*/ 17791 h 1215166"/>
              <a:gd name="connsiteX78" fmla="*/ 697092 w 850723"/>
              <a:gd name="connsiteY78" fmla="*/ 15069 h 1215166"/>
              <a:gd name="connsiteX79" fmla="*/ 713420 w 850723"/>
              <a:gd name="connsiteY79" fmla="*/ 9626 h 1215166"/>
              <a:gd name="connsiteX80" fmla="*/ 721585 w 850723"/>
              <a:gd name="connsiteY80" fmla="*/ 6905 h 1215166"/>
              <a:gd name="connsiteX81" fmla="*/ 729749 w 850723"/>
              <a:gd name="connsiteY81" fmla="*/ 1462 h 1215166"/>
              <a:gd name="connsiteX82" fmla="*/ 727028 w 850723"/>
              <a:gd name="connsiteY82" fmla="*/ 9626 h 1215166"/>
              <a:gd name="connsiteX83" fmla="*/ 718863 w 850723"/>
              <a:gd name="connsiteY83" fmla="*/ 12348 h 1215166"/>
              <a:gd name="connsiteX84" fmla="*/ 707978 w 850723"/>
              <a:gd name="connsiteY84" fmla="*/ 20512 h 1215166"/>
              <a:gd name="connsiteX85" fmla="*/ 691649 w 850723"/>
              <a:gd name="connsiteY85" fmla="*/ 36841 h 1215166"/>
              <a:gd name="connsiteX86" fmla="*/ 707978 w 850723"/>
              <a:gd name="connsiteY86" fmla="*/ 31398 h 1215166"/>
              <a:gd name="connsiteX87" fmla="*/ 718863 w 850723"/>
              <a:gd name="connsiteY87" fmla="*/ 25955 h 1215166"/>
              <a:gd name="connsiteX88" fmla="*/ 735192 w 850723"/>
              <a:gd name="connsiteY88" fmla="*/ 20512 h 1215166"/>
              <a:gd name="connsiteX89" fmla="*/ 756963 w 850723"/>
              <a:gd name="connsiteY89" fmla="*/ 9626 h 1215166"/>
              <a:gd name="connsiteX90" fmla="*/ 751520 w 850723"/>
              <a:gd name="connsiteY90" fmla="*/ 17791 h 1215166"/>
              <a:gd name="connsiteX91" fmla="*/ 735192 w 850723"/>
              <a:gd name="connsiteY91" fmla="*/ 28676 h 1215166"/>
              <a:gd name="connsiteX92" fmla="*/ 724306 w 850723"/>
              <a:gd name="connsiteY92" fmla="*/ 36841 h 1215166"/>
              <a:gd name="connsiteX93" fmla="*/ 707978 w 850723"/>
              <a:gd name="connsiteY93" fmla="*/ 50448 h 1215166"/>
              <a:gd name="connsiteX94" fmla="*/ 702535 w 850723"/>
              <a:gd name="connsiteY94" fmla="*/ 58612 h 1215166"/>
              <a:gd name="connsiteX95" fmla="*/ 699813 w 850723"/>
              <a:gd name="connsiteY95" fmla="*/ 66776 h 1215166"/>
              <a:gd name="connsiteX96" fmla="*/ 713420 w 850723"/>
              <a:gd name="connsiteY96" fmla="*/ 61334 h 1215166"/>
              <a:gd name="connsiteX97" fmla="*/ 729749 w 850723"/>
              <a:gd name="connsiteY97" fmla="*/ 55891 h 1215166"/>
              <a:gd name="connsiteX98" fmla="*/ 751520 w 850723"/>
              <a:gd name="connsiteY98" fmla="*/ 50448 h 1215166"/>
              <a:gd name="connsiteX99" fmla="*/ 767849 w 850723"/>
              <a:gd name="connsiteY99" fmla="*/ 45005 h 1215166"/>
              <a:gd name="connsiteX100" fmla="*/ 776013 w 850723"/>
              <a:gd name="connsiteY100" fmla="*/ 42284 h 1215166"/>
              <a:gd name="connsiteX101" fmla="*/ 762406 w 850723"/>
              <a:gd name="connsiteY101" fmla="*/ 53169 h 1215166"/>
              <a:gd name="connsiteX102" fmla="*/ 737913 w 850723"/>
              <a:gd name="connsiteY102" fmla="*/ 66776 h 1215166"/>
              <a:gd name="connsiteX103" fmla="*/ 710699 w 850723"/>
              <a:gd name="connsiteY103" fmla="*/ 83105 h 1215166"/>
              <a:gd name="connsiteX104" fmla="*/ 702535 w 850723"/>
              <a:gd name="connsiteY104" fmla="*/ 88548 h 1215166"/>
              <a:gd name="connsiteX105" fmla="*/ 724306 w 850723"/>
              <a:gd name="connsiteY105" fmla="*/ 83105 h 1215166"/>
              <a:gd name="connsiteX106" fmla="*/ 735192 w 850723"/>
              <a:gd name="connsiteY106" fmla="*/ 80384 h 1215166"/>
              <a:gd name="connsiteX107" fmla="*/ 751520 w 850723"/>
              <a:gd name="connsiteY107" fmla="*/ 74941 h 1215166"/>
              <a:gd name="connsiteX108" fmla="*/ 759685 w 850723"/>
              <a:gd name="connsiteY108" fmla="*/ 72219 h 1215166"/>
              <a:gd name="connsiteX109" fmla="*/ 770570 w 850723"/>
              <a:gd name="connsiteY109" fmla="*/ 69498 h 1215166"/>
              <a:gd name="connsiteX110" fmla="*/ 778735 w 850723"/>
              <a:gd name="connsiteY110" fmla="*/ 66776 h 1215166"/>
              <a:gd name="connsiteX111" fmla="*/ 800506 w 850723"/>
              <a:gd name="connsiteY111" fmla="*/ 61334 h 1215166"/>
              <a:gd name="connsiteX112" fmla="*/ 792342 w 850723"/>
              <a:gd name="connsiteY112" fmla="*/ 64055 h 1215166"/>
              <a:gd name="connsiteX113" fmla="*/ 786899 w 850723"/>
              <a:gd name="connsiteY113" fmla="*/ 72219 h 1215166"/>
              <a:gd name="connsiteX114" fmla="*/ 754242 w 850723"/>
              <a:gd name="connsiteY114" fmla="*/ 93991 h 1215166"/>
              <a:gd name="connsiteX115" fmla="*/ 746078 w 850723"/>
              <a:gd name="connsiteY115" fmla="*/ 96712 h 1215166"/>
              <a:gd name="connsiteX116" fmla="*/ 729749 w 850723"/>
              <a:gd name="connsiteY116" fmla="*/ 113041 h 1215166"/>
              <a:gd name="connsiteX117" fmla="*/ 721585 w 850723"/>
              <a:gd name="connsiteY117" fmla="*/ 118484 h 1215166"/>
              <a:gd name="connsiteX118" fmla="*/ 732470 w 850723"/>
              <a:gd name="connsiteY118" fmla="*/ 115762 h 1215166"/>
              <a:gd name="connsiteX119" fmla="*/ 751520 w 850723"/>
              <a:gd name="connsiteY119" fmla="*/ 107598 h 1215166"/>
              <a:gd name="connsiteX120" fmla="*/ 759685 w 850723"/>
              <a:gd name="connsiteY120" fmla="*/ 102155 h 1215166"/>
              <a:gd name="connsiteX121" fmla="*/ 773292 w 850723"/>
              <a:gd name="connsiteY121" fmla="*/ 99434 h 1215166"/>
              <a:gd name="connsiteX122" fmla="*/ 781456 w 850723"/>
              <a:gd name="connsiteY122" fmla="*/ 96712 h 1215166"/>
              <a:gd name="connsiteX123" fmla="*/ 800506 w 850723"/>
              <a:gd name="connsiteY123" fmla="*/ 91269 h 1215166"/>
              <a:gd name="connsiteX124" fmla="*/ 846770 w 850723"/>
              <a:gd name="connsiteY124" fmla="*/ 93991 h 1215166"/>
              <a:gd name="connsiteX125" fmla="*/ 835885 w 850723"/>
              <a:gd name="connsiteY125" fmla="*/ 99434 h 1215166"/>
              <a:gd name="connsiteX126" fmla="*/ 827720 w 850723"/>
              <a:gd name="connsiteY126" fmla="*/ 107598 h 1215166"/>
              <a:gd name="connsiteX127" fmla="*/ 811392 w 850723"/>
              <a:gd name="connsiteY127" fmla="*/ 118484 h 1215166"/>
              <a:gd name="connsiteX128" fmla="*/ 792342 w 850723"/>
              <a:gd name="connsiteY128" fmla="*/ 129369 h 1215166"/>
              <a:gd name="connsiteX129" fmla="*/ 781456 w 850723"/>
              <a:gd name="connsiteY129" fmla="*/ 132091 h 1215166"/>
              <a:gd name="connsiteX130" fmla="*/ 770570 w 850723"/>
              <a:gd name="connsiteY130" fmla="*/ 137534 h 1215166"/>
              <a:gd name="connsiteX131" fmla="*/ 762406 w 850723"/>
              <a:gd name="connsiteY131" fmla="*/ 140255 h 1215166"/>
              <a:gd name="connsiteX132" fmla="*/ 740635 w 850723"/>
              <a:gd name="connsiteY132" fmla="*/ 148419 h 1215166"/>
              <a:gd name="connsiteX133" fmla="*/ 716142 w 850723"/>
              <a:gd name="connsiteY133" fmla="*/ 162026 h 1215166"/>
              <a:gd name="connsiteX134" fmla="*/ 699813 w 850723"/>
              <a:gd name="connsiteY134" fmla="*/ 170191 h 1215166"/>
              <a:gd name="connsiteX135" fmla="*/ 680763 w 850723"/>
              <a:gd name="connsiteY135" fmla="*/ 178355 h 1215166"/>
              <a:gd name="connsiteX136" fmla="*/ 672599 w 850723"/>
              <a:gd name="connsiteY136" fmla="*/ 183798 h 1215166"/>
              <a:gd name="connsiteX137" fmla="*/ 664435 w 850723"/>
              <a:gd name="connsiteY137" fmla="*/ 186519 h 1215166"/>
              <a:gd name="connsiteX138" fmla="*/ 653549 w 850723"/>
              <a:gd name="connsiteY138" fmla="*/ 191962 h 1215166"/>
              <a:gd name="connsiteX139" fmla="*/ 637220 w 850723"/>
              <a:gd name="connsiteY139" fmla="*/ 200126 h 1215166"/>
              <a:gd name="connsiteX140" fmla="*/ 629056 w 850723"/>
              <a:gd name="connsiteY140" fmla="*/ 205569 h 1215166"/>
              <a:gd name="connsiteX141" fmla="*/ 620892 w 850723"/>
              <a:gd name="connsiteY141" fmla="*/ 213734 h 1215166"/>
              <a:gd name="connsiteX142" fmla="*/ 612728 w 850723"/>
              <a:gd name="connsiteY142" fmla="*/ 216455 h 1215166"/>
              <a:gd name="connsiteX143" fmla="*/ 604563 w 850723"/>
              <a:gd name="connsiteY143" fmla="*/ 224619 h 1215166"/>
              <a:gd name="connsiteX144" fmla="*/ 585513 w 850723"/>
              <a:gd name="connsiteY144" fmla="*/ 235505 h 1215166"/>
              <a:gd name="connsiteX145" fmla="*/ 566463 w 850723"/>
              <a:gd name="connsiteY145" fmla="*/ 249112 h 1215166"/>
              <a:gd name="connsiteX146" fmla="*/ 561020 w 850723"/>
              <a:gd name="connsiteY146" fmla="*/ 257276 h 1215166"/>
              <a:gd name="connsiteX147" fmla="*/ 541970 w 850723"/>
              <a:gd name="connsiteY147" fmla="*/ 268162 h 1215166"/>
              <a:gd name="connsiteX148" fmla="*/ 501149 w 850723"/>
              <a:gd name="connsiteY148" fmla="*/ 306262 h 1215166"/>
              <a:gd name="connsiteX149" fmla="*/ 484820 w 850723"/>
              <a:gd name="connsiteY149" fmla="*/ 322591 h 1215166"/>
              <a:gd name="connsiteX150" fmla="*/ 446720 w 850723"/>
              <a:gd name="connsiteY150" fmla="*/ 366134 h 1215166"/>
              <a:gd name="connsiteX151" fmla="*/ 430392 w 850723"/>
              <a:gd name="connsiteY151" fmla="*/ 390626 h 1215166"/>
              <a:gd name="connsiteX152" fmla="*/ 405899 w 850723"/>
              <a:gd name="connsiteY152" fmla="*/ 426005 h 1215166"/>
              <a:gd name="connsiteX153" fmla="*/ 370520 w 850723"/>
              <a:gd name="connsiteY153" fmla="*/ 477712 h 1215166"/>
              <a:gd name="connsiteX154" fmla="*/ 354192 w 850723"/>
              <a:gd name="connsiteY154" fmla="*/ 510369 h 1215166"/>
              <a:gd name="connsiteX155" fmla="*/ 343306 w 850723"/>
              <a:gd name="connsiteY155" fmla="*/ 529419 h 1215166"/>
              <a:gd name="connsiteX156" fmla="*/ 305206 w 850723"/>
              <a:gd name="connsiteY156" fmla="*/ 605619 h 1215166"/>
              <a:gd name="connsiteX157" fmla="*/ 297042 w 850723"/>
              <a:gd name="connsiteY157" fmla="*/ 624669 h 1215166"/>
              <a:gd name="connsiteX158" fmla="*/ 283435 w 850723"/>
              <a:gd name="connsiteY158" fmla="*/ 657326 h 1215166"/>
              <a:gd name="connsiteX159" fmla="*/ 277992 w 850723"/>
              <a:gd name="connsiteY159" fmla="*/ 668212 h 1215166"/>
              <a:gd name="connsiteX160" fmla="*/ 269828 w 850723"/>
              <a:gd name="connsiteY160" fmla="*/ 687262 h 1215166"/>
              <a:gd name="connsiteX161" fmla="*/ 256220 w 850723"/>
              <a:gd name="connsiteY161" fmla="*/ 719919 h 1215166"/>
              <a:gd name="connsiteX162" fmla="*/ 245335 w 850723"/>
              <a:gd name="connsiteY162" fmla="*/ 741691 h 1215166"/>
              <a:gd name="connsiteX163" fmla="*/ 234449 w 850723"/>
              <a:gd name="connsiteY163" fmla="*/ 768905 h 1215166"/>
              <a:gd name="connsiteX164" fmla="*/ 231728 w 850723"/>
              <a:gd name="connsiteY164" fmla="*/ 779791 h 1215166"/>
              <a:gd name="connsiteX165" fmla="*/ 226285 w 850723"/>
              <a:gd name="connsiteY165" fmla="*/ 790676 h 1215166"/>
              <a:gd name="connsiteX166" fmla="*/ 223563 w 850723"/>
              <a:gd name="connsiteY166" fmla="*/ 807005 h 1215166"/>
              <a:gd name="connsiteX167" fmla="*/ 218120 w 850723"/>
              <a:gd name="connsiteY167" fmla="*/ 842384 h 1215166"/>
              <a:gd name="connsiteX168" fmla="*/ 215399 w 850723"/>
              <a:gd name="connsiteY168" fmla="*/ 853269 h 1215166"/>
              <a:gd name="connsiteX169" fmla="*/ 212678 w 850723"/>
              <a:gd name="connsiteY169" fmla="*/ 875041 h 1215166"/>
              <a:gd name="connsiteX170" fmla="*/ 207235 w 850723"/>
              <a:gd name="connsiteY170" fmla="*/ 894091 h 1215166"/>
              <a:gd name="connsiteX171" fmla="*/ 204513 w 850723"/>
              <a:gd name="connsiteY171" fmla="*/ 907698 h 1215166"/>
              <a:gd name="connsiteX172" fmla="*/ 201792 w 850723"/>
              <a:gd name="connsiteY172" fmla="*/ 932191 h 1215166"/>
              <a:gd name="connsiteX173" fmla="*/ 199070 w 850723"/>
              <a:gd name="connsiteY173" fmla="*/ 945798 h 1215166"/>
              <a:gd name="connsiteX174" fmla="*/ 196349 w 850723"/>
              <a:gd name="connsiteY174" fmla="*/ 962126 h 1215166"/>
              <a:gd name="connsiteX175" fmla="*/ 193628 w 850723"/>
              <a:gd name="connsiteY175" fmla="*/ 1002948 h 1215166"/>
              <a:gd name="connsiteX176" fmla="*/ 188185 w 850723"/>
              <a:gd name="connsiteY176" fmla="*/ 1043769 h 1215166"/>
              <a:gd name="connsiteX177" fmla="*/ 185463 w 850723"/>
              <a:gd name="connsiteY177" fmla="*/ 1081869 h 1215166"/>
              <a:gd name="connsiteX178" fmla="*/ 182742 w 850723"/>
              <a:gd name="connsiteY178" fmla="*/ 1163512 h 1215166"/>
              <a:gd name="connsiteX179" fmla="*/ 177299 w 850723"/>
              <a:gd name="connsiteY179" fmla="*/ 1185284 h 1215166"/>
              <a:gd name="connsiteX180" fmla="*/ 174578 w 850723"/>
              <a:gd name="connsiteY180" fmla="*/ 1196169 h 1215166"/>
              <a:gd name="connsiteX181" fmla="*/ 152806 w 850723"/>
              <a:gd name="connsiteY181" fmla="*/ 1198891 h 1215166"/>
              <a:gd name="connsiteX182" fmla="*/ 57556 w 850723"/>
              <a:gd name="connsiteY182" fmla="*/ 1198891 h 1215166"/>
              <a:gd name="connsiteX183" fmla="*/ 43949 w 850723"/>
              <a:gd name="connsiteY183" fmla="*/ 1201612 h 1215166"/>
              <a:gd name="connsiteX184" fmla="*/ 22178 w 850723"/>
              <a:gd name="connsiteY184" fmla="*/ 1204334 h 1215166"/>
              <a:gd name="connsiteX185" fmla="*/ 406 w 850723"/>
              <a:gd name="connsiteY185" fmla="*/ 1201612 h 1215166"/>
              <a:gd name="connsiteX186" fmla="*/ 8570 w 850723"/>
              <a:gd name="connsiteY186" fmla="*/ 1185284 h 1215166"/>
              <a:gd name="connsiteX0" fmla="*/ 8570 w 850723"/>
              <a:gd name="connsiteY0" fmla="*/ 1185284 h 1215166"/>
              <a:gd name="connsiteX1" fmla="*/ 14013 w 850723"/>
              <a:gd name="connsiteY1" fmla="*/ 1119969 h 1215166"/>
              <a:gd name="connsiteX2" fmla="*/ 16735 w 850723"/>
              <a:gd name="connsiteY2" fmla="*/ 1103641 h 1215166"/>
              <a:gd name="connsiteX3" fmla="*/ 19456 w 850723"/>
              <a:gd name="connsiteY3" fmla="*/ 1076426 h 1215166"/>
              <a:gd name="connsiteX4" fmla="*/ 24899 w 850723"/>
              <a:gd name="connsiteY4" fmla="*/ 1049212 h 1215166"/>
              <a:gd name="connsiteX5" fmla="*/ 27620 w 850723"/>
              <a:gd name="connsiteY5" fmla="*/ 1013834 h 1215166"/>
              <a:gd name="connsiteX6" fmla="*/ 30342 w 850723"/>
              <a:gd name="connsiteY6" fmla="*/ 992062 h 1215166"/>
              <a:gd name="connsiteX7" fmla="*/ 35785 w 850723"/>
              <a:gd name="connsiteY7" fmla="*/ 896812 h 1215166"/>
              <a:gd name="connsiteX8" fmla="*/ 38506 w 850723"/>
              <a:gd name="connsiteY8" fmla="*/ 883205 h 1215166"/>
              <a:gd name="connsiteX9" fmla="*/ 41228 w 850723"/>
              <a:gd name="connsiteY9" fmla="*/ 847826 h 1215166"/>
              <a:gd name="connsiteX10" fmla="*/ 43949 w 850723"/>
              <a:gd name="connsiteY10" fmla="*/ 836941 h 1215166"/>
              <a:gd name="connsiteX11" fmla="*/ 49392 w 850723"/>
              <a:gd name="connsiteY11" fmla="*/ 807005 h 1215166"/>
              <a:gd name="connsiteX12" fmla="*/ 54835 w 850723"/>
              <a:gd name="connsiteY12" fmla="*/ 785234 h 1215166"/>
              <a:gd name="connsiteX13" fmla="*/ 62999 w 850723"/>
              <a:gd name="connsiteY13" fmla="*/ 747134 h 1215166"/>
              <a:gd name="connsiteX14" fmla="*/ 65720 w 850723"/>
              <a:gd name="connsiteY14" fmla="*/ 736248 h 1215166"/>
              <a:gd name="connsiteX15" fmla="*/ 73885 w 850723"/>
              <a:gd name="connsiteY15" fmla="*/ 719919 h 1215166"/>
              <a:gd name="connsiteX16" fmla="*/ 79328 w 850723"/>
              <a:gd name="connsiteY16" fmla="*/ 692705 h 1215166"/>
              <a:gd name="connsiteX17" fmla="*/ 90213 w 850723"/>
              <a:gd name="connsiteY17" fmla="*/ 654605 h 1215166"/>
              <a:gd name="connsiteX18" fmla="*/ 95656 w 850723"/>
              <a:gd name="connsiteY18" fmla="*/ 627391 h 1215166"/>
              <a:gd name="connsiteX19" fmla="*/ 98378 w 850723"/>
              <a:gd name="connsiteY19" fmla="*/ 619226 h 1215166"/>
              <a:gd name="connsiteX20" fmla="*/ 106542 w 850723"/>
              <a:gd name="connsiteY20" fmla="*/ 602898 h 1215166"/>
              <a:gd name="connsiteX21" fmla="*/ 109263 w 850723"/>
              <a:gd name="connsiteY21" fmla="*/ 592012 h 1215166"/>
              <a:gd name="connsiteX22" fmla="*/ 114706 w 850723"/>
              <a:gd name="connsiteY22" fmla="*/ 575684 h 1215166"/>
              <a:gd name="connsiteX23" fmla="*/ 120149 w 850723"/>
              <a:gd name="connsiteY23" fmla="*/ 556634 h 1215166"/>
              <a:gd name="connsiteX24" fmla="*/ 125592 w 850723"/>
              <a:gd name="connsiteY24" fmla="*/ 548469 h 1215166"/>
              <a:gd name="connsiteX25" fmla="*/ 131035 w 850723"/>
              <a:gd name="connsiteY25" fmla="*/ 521255 h 1215166"/>
              <a:gd name="connsiteX26" fmla="*/ 136478 w 850723"/>
              <a:gd name="connsiteY26" fmla="*/ 504926 h 1215166"/>
              <a:gd name="connsiteX27" fmla="*/ 141920 w 850723"/>
              <a:gd name="connsiteY27" fmla="*/ 494041 h 1215166"/>
              <a:gd name="connsiteX28" fmla="*/ 147363 w 850723"/>
              <a:gd name="connsiteY28" fmla="*/ 477712 h 1215166"/>
              <a:gd name="connsiteX29" fmla="*/ 158249 w 850723"/>
              <a:gd name="connsiteY29" fmla="*/ 453219 h 1215166"/>
              <a:gd name="connsiteX30" fmla="*/ 171856 w 850723"/>
              <a:gd name="connsiteY30" fmla="*/ 428726 h 1215166"/>
              <a:gd name="connsiteX31" fmla="*/ 177299 w 850723"/>
              <a:gd name="connsiteY31" fmla="*/ 420562 h 1215166"/>
              <a:gd name="connsiteX32" fmla="*/ 182742 w 850723"/>
              <a:gd name="connsiteY32" fmla="*/ 404234 h 1215166"/>
              <a:gd name="connsiteX33" fmla="*/ 201792 w 850723"/>
              <a:gd name="connsiteY33" fmla="*/ 377019 h 1215166"/>
              <a:gd name="connsiteX34" fmla="*/ 207235 w 850723"/>
              <a:gd name="connsiteY34" fmla="*/ 366134 h 1215166"/>
              <a:gd name="connsiteX35" fmla="*/ 215399 w 850723"/>
              <a:gd name="connsiteY35" fmla="*/ 357969 h 1215166"/>
              <a:gd name="connsiteX36" fmla="*/ 220842 w 850723"/>
              <a:gd name="connsiteY36" fmla="*/ 349805 h 1215166"/>
              <a:gd name="connsiteX37" fmla="*/ 229006 w 850723"/>
              <a:gd name="connsiteY37" fmla="*/ 341641 h 1215166"/>
              <a:gd name="connsiteX38" fmla="*/ 239892 w 850723"/>
              <a:gd name="connsiteY38" fmla="*/ 325312 h 1215166"/>
              <a:gd name="connsiteX39" fmla="*/ 245335 w 850723"/>
              <a:gd name="connsiteY39" fmla="*/ 317148 h 1215166"/>
              <a:gd name="connsiteX40" fmla="*/ 253499 w 850723"/>
              <a:gd name="connsiteY40" fmla="*/ 308984 h 1215166"/>
              <a:gd name="connsiteX41" fmla="*/ 264385 w 850723"/>
              <a:gd name="connsiteY41" fmla="*/ 292655 h 1215166"/>
              <a:gd name="connsiteX42" fmla="*/ 269828 w 850723"/>
              <a:gd name="connsiteY42" fmla="*/ 284491 h 1215166"/>
              <a:gd name="connsiteX43" fmla="*/ 275270 w 850723"/>
              <a:gd name="connsiteY43" fmla="*/ 276326 h 1215166"/>
              <a:gd name="connsiteX44" fmla="*/ 283435 w 850723"/>
              <a:gd name="connsiteY44" fmla="*/ 265441 h 1215166"/>
              <a:gd name="connsiteX45" fmla="*/ 291599 w 850723"/>
              <a:gd name="connsiteY45" fmla="*/ 259998 h 1215166"/>
              <a:gd name="connsiteX46" fmla="*/ 313370 w 850723"/>
              <a:gd name="connsiteY46" fmla="*/ 235505 h 1215166"/>
              <a:gd name="connsiteX47" fmla="*/ 321535 w 850723"/>
              <a:gd name="connsiteY47" fmla="*/ 227341 h 1215166"/>
              <a:gd name="connsiteX48" fmla="*/ 329699 w 850723"/>
              <a:gd name="connsiteY48" fmla="*/ 221898 h 1215166"/>
              <a:gd name="connsiteX49" fmla="*/ 337863 w 850723"/>
              <a:gd name="connsiteY49" fmla="*/ 213734 h 1215166"/>
              <a:gd name="connsiteX50" fmla="*/ 346028 w 850723"/>
              <a:gd name="connsiteY50" fmla="*/ 208291 h 1215166"/>
              <a:gd name="connsiteX51" fmla="*/ 354192 w 850723"/>
              <a:gd name="connsiteY51" fmla="*/ 200126 h 1215166"/>
              <a:gd name="connsiteX52" fmla="*/ 362356 w 850723"/>
              <a:gd name="connsiteY52" fmla="*/ 197405 h 1215166"/>
              <a:gd name="connsiteX53" fmla="*/ 370520 w 850723"/>
              <a:gd name="connsiteY53" fmla="*/ 191962 h 1215166"/>
              <a:gd name="connsiteX54" fmla="*/ 378685 w 850723"/>
              <a:gd name="connsiteY54" fmla="*/ 183798 h 1215166"/>
              <a:gd name="connsiteX55" fmla="*/ 405899 w 850723"/>
              <a:gd name="connsiteY55" fmla="*/ 167469 h 1215166"/>
              <a:gd name="connsiteX56" fmla="*/ 414063 w 850723"/>
              <a:gd name="connsiteY56" fmla="*/ 159305 h 1215166"/>
              <a:gd name="connsiteX57" fmla="*/ 422228 w 850723"/>
              <a:gd name="connsiteY57" fmla="*/ 153862 h 1215166"/>
              <a:gd name="connsiteX58" fmla="*/ 433113 w 850723"/>
              <a:gd name="connsiteY58" fmla="*/ 145698 h 1215166"/>
              <a:gd name="connsiteX59" fmla="*/ 449442 w 850723"/>
              <a:gd name="connsiteY59" fmla="*/ 134812 h 1215166"/>
              <a:gd name="connsiteX60" fmla="*/ 457606 w 850723"/>
              <a:gd name="connsiteY60" fmla="*/ 129369 h 1215166"/>
              <a:gd name="connsiteX61" fmla="*/ 465770 w 850723"/>
              <a:gd name="connsiteY61" fmla="*/ 126648 h 1215166"/>
              <a:gd name="connsiteX62" fmla="*/ 484820 w 850723"/>
              <a:gd name="connsiteY62" fmla="*/ 113041 h 1215166"/>
              <a:gd name="connsiteX63" fmla="*/ 492985 w 850723"/>
              <a:gd name="connsiteY63" fmla="*/ 107598 h 1215166"/>
              <a:gd name="connsiteX64" fmla="*/ 512035 w 850723"/>
              <a:gd name="connsiteY64" fmla="*/ 99434 h 1215166"/>
              <a:gd name="connsiteX65" fmla="*/ 531085 w 850723"/>
              <a:gd name="connsiteY65" fmla="*/ 88548 h 1215166"/>
              <a:gd name="connsiteX66" fmla="*/ 547413 w 850723"/>
              <a:gd name="connsiteY66" fmla="*/ 83105 h 1215166"/>
              <a:gd name="connsiteX67" fmla="*/ 563742 w 850723"/>
              <a:gd name="connsiteY67" fmla="*/ 74941 h 1215166"/>
              <a:gd name="connsiteX68" fmla="*/ 571906 w 850723"/>
              <a:gd name="connsiteY68" fmla="*/ 69498 h 1215166"/>
              <a:gd name="connsiteX69" fmla="*/ 588235 w 850723"/>
              <a:gd name="connsiteY69" fmla="*/ 64055 h 1215166"/>
              <a:gd name="connsiteX70" fmla="*/ 607285 w 850723"/>
              <a:gd name="connsiteY70" fmla="*/ 53169 h 1215166"/>
              <a:gd name="connsiteX71" fmla="*/ 615449 w 850723"/>
              <a:gd name="connsiteY71" fmla="*/ 50448 h 1215166"/>
              <a:gd name="connsiteX72" fmla="*/ 631778 w 850723"/>
              <a:gd name="connsiteY72" fmla="*/ 42284 h 1215166"/>
              <a:gd name="connsiteX73" fmla="*/ 639942 w 850723"/>
              <a:gd name="connsiteY73" fmla="*/ 36841 h 1215166"/>
              <a:gd name="connsiteX74" fmla="*/ 650828 w 850723"/>
              <a:gd name="connsiteY74" fmla="*/ 34119 h 1215166"/>
              <a:gd name="connsiteX75" fmla="*/ 658992 w 850723"/>
              <a:gd name="connsiteY75" fmla="*/ 31398 h 1215166"/>
              <a:gd name="connsiteX76" fmla="*/ 678042 w 850723"/>
              <a:gd name="connsiteY76" fmla="*/ 23234 h 1215166"/>
              <a:gd name="connsiteX77" fmla="*/ 686206 w 850723"/>
              <a:gd name="connsiteY77" fmla="*/ 17791 h 1215166"/>
              <a:gd name="connsiteX78" fmla="*/ 697092 w 850723"/>
              <a:gd name="connsiteY78" fmla="*/ 15069 h 1215166"/>
              <a:gd name="connsiteX79" fmla="*/ 713420 w 850723"/>
              <a:gd name="connsiteY79" fmla="*/ 9626 h 1215166"/>
              <a:gd name="connsiteX80" fmla="*/ 721585 w 850723"/>
              <a:gd name="connsiteY80" fmla="*/ 6905 h 1215166"/>
              <a:gd name="connsiteX81" fmla="*/ 729749 w 850723"/>
              <a:gd name="connsiteY81" fmla="*/ 1462 h 1215166"/>
              <a:gd name="connsiteX82" fmla="*/ 727028 w 850723"/>
              <a:gd name="connsiteY82" fmla="*/ 9626 h 1215166"/>
              <a:gd name="connsiteX83" fmla="*/ 718863 w 850723"/>
              <a:gd name="connsiteY83" fmla="*/ 12348 h 1215166"/>
              <a:gd name="connsiteX84" fmla="*/ 707978 w 850723"/>
              <a:gd name="connsiteY84" fmla="*/ 20512 h 1215166"/>
              <a:gd name="connsiteX85" fmla="*/ 691649 w 850723"/>
              <a:gd name="connsiteY85" fmla="*/ 36841 h 1215166"/>
              <a:gd name="connsiteX86" fmla="*/ 707978 w 850723"/>
              <a:gd name="connsiteY86" fmla="*/ 31398 h 1215166"/>
              <a:gd name="connsiteX87" fmla="*/ 718863 w 850723"/>
              <a:gd name="connsiteY87" fmla="*/ 25955 h 1215166"/>
              <a:gd name="connsiteX88" fmla="*/ 735192 w 850723"/>
              <a:gd name="connsiteY88" fmla="*/ 20512 h 1215166"/>
              <a:gd name="connsiteX89" fmla="*/ 756963 w 850723"/>
              <a:gd name="connsiteY89" fmla="*/ 9626 h 1215166"/>
              <a:gd name="connsiteX90" fmla="*/ 751520 w 850723"/>
              <a:gd name="connsiteY90" fmla="*/ 17791 h 1215166"/>
              <a:gd name="connsiteX91" fmla="*/ 735192 w 850723"/>
              <a:gd name="connsiteY91" fmla="*/ 28676 h 1215166"/>
              <a:gd name="connsiteX92" fmla="*/ 724306 w 850723"/>
              <a:gd name="connsiteY92" fmla="*/ 36841 h 1215166"/>
              <a:gd name="connsiteX93" fmla="*/ 707978 w 850723"/>
              <a:gd name="connsiteY93" fmla="*/ 50448 h 1215166"/>
              <a:gd name="connsiteX94" fmla="*/ 702535 w 850723"/>
              <a:gd name="connsiteY94" fmla="*/ 58612 h 1215166"/>
              <a:gd name="connsiteX95" fmla="*/ 699813 w 850723"/>
              <a:gd name="connsiteY95" fmla="*/ 66776 h 1215166"/>
              <a:gd name="connsiteX96" fmla="*/ 713420 w 850723"/>
              <a:gd name="connsiteY96" fmla="*/ 61334 h 1215166"/>
              <a:gd name="connsiteX97" fmla="*/ 729749 w 850723"/>
              <a:gd name="connsiteY97" fmla="*/ 55891 h 1215166"/>
              <a:gd name="connsiteX98" fmla="*/ 751520 w 850723"/>
              <a:gd name="connsiteY98" fmla="*/ 50448 h 1215166"/>
              <a:gd name="connsiteX99" fmla="*/ 767849 w 850723"/>
              <a:gd name="connsiteY99" fmla="*/ 45005 h 1215166"/>
              <a:gd name="connsiteX100" fmla="*/ 776013 w 850723"/>
              <a:gd name="connsiteY100" fmla="*/ 42284 h 1215166"/>
              <a:gd name="connsiteX101" fmla="*/ 762406 w 850723"/>
              <a:gd name="connsiteY101" fmla="*/ 53169 h 1215166"/>
              <a:gd name="connsiteX102" fmla="*/ 737913 w 850723"/>
              <a:gd name="connsiteY102" fmla="*/ 66776 h 1215166"/>
              <a:gd name="connsiteX103" fmla="*/ 710699 w 850723"/>
              <a:gd name="connsiteY103" fmla="*/ 83105 h 1215166"/>
              <a:gd name="connsiteX104" fmla="*/ 702535 w 850723"/>
              <a:gd name="connsiteY104" fmla="*/ 88548 h 1215166"/>
              <a:gd name="connsiteX105" fmla="*/ 724306 w 850723"/>
              <a:gd name="connsiteY105" fmla="*/ 83105 h 1215166"/>
              <a:gd name="connsiteX106" fmla="*/ 735192 w 850723"/>
              <a:gd name="connsiteY106" fmla="*/ 80384 h 1215166"/>
              <a:gd name="connsiteX107" fmla="*/ 751520 w 850723"/>
              <a:gd name="connsiteY107" fmla="*/ 74941 h 1215166"/>
              <a:gd name="connsiteX108" fmla="*/ 759685 w 850723"/>
              <a:gd name="connsiteY108" fmla="*/ 72219 h 1215166"/>
              <a:gd name="connsiteX109" fmla="*/ 770570 w 850723"/>
              <a:gd name="connsiteY109" fmla="*/ 69498 h 1215166"/>
              <a:gd name="connsiteX110" fmla="*/ 778735 w 850723"/>
              <a:gd name="connsiteY110" fmla="*/ 66776 h 1215166"/>
              <a:gd name="connsiteX111" fmla="*/ 800506 w 850723"/>
              <a:gd name="connsiteY111" fmla="*/ 61334 h 1215166"/>
              <a:gd name="connsiteX112" fmla="*/ 792342 w 850723"/>
              <a:gd name="connsiteY112" fmla="*/ 64055 h 1215166"/>
              <a:gd name="connsiteX113" fmla="*/ 786899 w 850723"/>
              <a:gd name="connsiteY113" fmla="*/ 72219 h 1215166"/>
              <a:gd name="connsiteX114" fmla="*/ 754242 w 850723"/>
              <a:gd name="connsiteY114" fmla="*/ 93991 h 1215166"/>
              <a:gd name="connsiteX115" fmla="*/ 746078 w 850723"/>
              <a:gd name="connsiteY115" fmla="*/ 96712 h 1215166"/>
              <a:gd name="connsiteX116" fmla="*/ 729749 w 850723"/>
              <a:gd name="connsiteY116" fmla="*/ 113041 h 1215166"/>
              <a:gd name="connsiteX117" fmla="*/ 721585 w 850723"/>
              <a:gd name="connsiteY117" fmla="*/ 118484 h 1215166"/>
              <a:gd name="connsiteX118" fmla="*/ 732470 w 850723"/>
              <a:gd name="connsiteY118" fmla="*/ 115762 h 1215166"/>
              <a:gd name="connsiteX119" fmla="*/ 751520 w 850723"/>
              <a:gd name="connsiteY119" fmla="*/ 107598 h 1215166"/>
              <a:gd name="connsiteX120" fmla="*/ 759685 w 850723"/>
              <a:gd name="connsiteY120" fmla="*/ 102155 h 1215166"/>
              <a:gd name="connsiteX121" fmla="*/ 773292 w 850723"/>
              <a:gd name="connsiteY121" fmla="*/ 99434 h 1215166"/>
              <a:gd name="connsiteX122" fmla="*/ 781456 w 850723"/>
              <a:gd name="connsiteY122" fmla="*/ 96712 h 1215166"/>
              <a:gd name="connsiteX123" fmla="*/ 800506 w 850723"/>
              <a:gd name="connsiteY123" fmla="*/ 91269 h 1215166"/>
              <a:gd name="connsiteX124" fmla="*/ 846770 w 850723"/>
              <a:gd name="connsiteY124" fmla="*/ 93991 h 1215166"/>
              <a:gd name="connsiteX125" fmla="*/ 835885 w 850723"/>
              <a:gd name="connsiteY125" fmla="*/ 99434 h 1215166"/>
              <a:gd name="connsiteX126" fmla="*/ 827720 w 850723"/>
              <a:gd name="connsiteY126" fmla="*/ 107598 h 1215166"/>
              <a:gd name="connsiteX127" fmla="*/ 811392 w 850723"/>
              <a:gd name="connsiteY127" fmla="*/ 118484 h 1215166"/>
              <a:gd name="connsiteX128" fmla="*/ 792342 w 850723"/>
              <a:gd name="connsiteY128" fmla="*/ 129369 h 1215166"/>
              <a:gd name="connsiteX129" fmla="*/ 781456 w 850723"/>
              <a:gd name="connsiteY129" fmla="*/ 132091 h 1215166"/>
              <a:gd name="connsiteX130" fmla="*/ 770570 w 850723"/>
              <a:gd name="connsiteY130" fmla="*/ 137534 h 1215166"/>
              <a:gd name="connsiteX131" fmla="*/ 762406 w 850723"/>
              <a:gd name="connsiteY131" fmla="*/ 140255 h 1215166"/>
              <a:gd name="connsiteX132" fmla="*/ 740635 w 850723"/>
              <a:gd name="connsiteY132" fmla="*/ 148419 h 1215166"/>
              <a:gd name="connsiteX133" fmla="*/ 716142 w 850723"/>
              <a:gd name="connsiteY133" fmla="*/ 162026 h 1215166"/>
              <a:gd name="connsiteX134" fmla="*/ 699813 w 850723"/>
              <a:gd name="connsiteY134" fmla="*/ 170191 h 1215166"/>
              <a:gd name="connsiteX135" fmla="*/ 680763 w 850723"/>
              <a:gd name="connsiteY135" fmla="*/ 178355 h 1215166"/>
              <a:gd name="connsiteX136" fmla="*/ 672599 w 850723"/>
              <a:gd name="connsiteY136" fmla="*/ 183798 h 1215166"/>
              <a:gd name="connsiteX137" fmla="*/ 664435 w 850723"/>
              <a:gd name="connsiteY137" fmla="*/ 186519 h 1215166"/>
              <a:gd name="connsiteX138" fmla="*/ 653549 w 850723"/>
              <a:gd name="connsiteY138" fmla="*/ 191962 h 1215166"/>
              <a:gd name="connsiteX139" fmla="*/ 637220 w 850723"/>
              <a:gd name="connsiteY139" fmla="*/ 200126 h 1215166"/>
              <a:gd name="connsiteX140" fmla="*/ 629056 w 850723"/>
              <a:gd name="connsiteY140" fmla="*/ 205569 h 1215166"/>
              <a:gd name="connsiteX141" fmla="*/ 620892 w 850723"/>
              <a:gd name="connsiteY141" fmla="*/ 213734 h 1215166"/>
              <a:gd name="connsiteX142" fmla="*/ 612728 w 850723"/>
              <a:gd name="connsiteY142" fmla="*/ 216455 h 1215166"/>
              <a:gd name="connsiteX143" fmla="*/ 604563 w 850723"/>
              <a:gd name="connsiteY143" fmla="*/ 224619 h 1215166"/>
              <a:gd name="connsiteX144" fmla="*/ 585513 w 850723"/>
              <a:gd name="connsiteY144" fmla="*/ 235505 h 1215166"/>
              <a:gd name="connsiteX145" fmla="*/ 566463 w 850723"/>
              <a:gd name="connsiteY145" fmla="*/ 249112 h 1215166"/>
              <a:gd name="connsiteX146" fmla="*/ 561020 w 850723"/>
              <a:gd name="connsiteY146" fmla="*/ 257276 h 1215166"/>
              <a:gd name="connsiteX147" fmla="*/ 541970 w 850723"/>
              <a:gd name="connsiteY147" fmla="*/ 268162 h 1215166"/>
              <a:gd name="connsiteX148" fmla="*/ 501149 w 850723"/>
              <a:gd name="connsiteY148" fmla="*/ 306262 h 1215166"/>
              <a:gd name="connsiteX149" fmla="*/ 484820 w 850723"/>
              <a:gd name="connsiteY149" fmla="*/ 322591 h 1215166"/>
              <a:gd name="connsiteX150" fmla="*/ 446720 w 850723"/>
              <a:gd name="connsiteY150" fmla="*/ 366134 h 1215166"/>
              <a:gd name="connsiteX151" fmla="*/ 430392 w 850723"/>
              <a:gd name="connsiteY151" fmla="*/ 390626 h 1215166"/>
              <a:gd name="connsiteX152" fmla="*/ 405899 w 850723"/>
              <a:gd name="connsiteY152" fmla="*/ 426005 h 1215166"/>
              <a:gd name="connsiteX153" fmla="*/ 370520 w 850723"/>
              <a:gd name="connsiteY153" fmla="*/ 477712 h 1215166"/>
              <a:gd name="connsiteX154" fmla="*/ 354192 w 850723"/>
              <a:gd name="connsiteY154" fmla="*/ 510369 h 1215166"/>
              <a:gd name="connsiteX155" fmla="*/ 343306 w 850723"/>
              <a:gd name="connsiteY155" fmla="*/ 529419 h 1215166"/>
              <a:gd name="connsiteX156" fmla="*/ 305206 w 850723"/>
              <a:gd name="connsiteY156" fmla="*/ 605619 h 1215166"/>
              <a:gd name="connsiteX157" fmla="*/ 297042 w 850723"/>
              <a:gd name="connsiteY157" fmla="*/ 624669 h 1215166"/>
              <a:gd name="connsiteX158" fmla="*/ 283435 w 850723"/>
              <a:gd name="connsiteY158" fmla="*/ 657326 h 1215166"/>
              <a:gd name="connsiteX159" fmla="*/ 269828 w 850723"/>
              <a:gd name="connsiteY159" fmla="*/ 687262 h 1215166"/>
              <a:gd name="connsiteX160" fmla="*/ 256220 w 850723"/>
              <a:gd name="connsiteY160" fmla="*/ 719919 h 1215166"/>
              <a:gd name="connsiteX161" fmla="*/ 245335 w 850723"/>
              <a:gd name="connsiteY161" fmla="*/ 741691 h 1215166"/>
              <a:gd name="connsiteX162" fmla="*/ 234449 w 850723"/>
              <a:gd name="connsiteY162" fmla="*/ 768905 h 1215166"/>
              <a:gd name="connsiteX163" fmla="*/ 231728 w 850723"/>
              <a:gd name="connsiteY163" fmla="*/ 779791 h 1215166"/>
              <a:gd name="connsiteX164" fmla="*/ 226285 w 850723"/>
              <a:gd name="connsiteY164" fmla="*/ 790676 h 1215166"/>
              <a:gd name="connsiteX165" fmla="*/ 223563 w 850723"/>
              <a:gd name="connsiteY165" fmla="*/ 807005 h 1215166"/>
              <a:gd name="connsiteX166" fmla="*/ 218120 w 850723"/>
              <a:gd name="connsiteY166" fmla="*/ 842384 h 1215166"/>
              <a:gd name="connsiteX167" fmla="*/ 215399 w 850723"/>
              <a:gd name="connsiteY167" fmla="*/ 853269 h 1215166"/>
              <a:gd name="connsiteX168" fmla="*/ 212678 w 850723"/>
              <a:gd name="connsiteY168" fmla="*/ 875041 h 1215166"/>
              <a:gd name="connsiteX169" fmla="*/ 207235 w 850723"/>
              <a:gd name="connsiteY169" fmla="*/ 894091 h 1215166"/>
              <a:gd name="connsiteX170" fmla="*/ 204513 w 850723"/>
              <a:gd name="connsiteY170" fmla="*/ 907698 h 1215166"/>
              <a:gd name="connsiteX171" fmla="*/ 201792 w 850723"/>
              <a:gd name="connsiteY171" fmla="*/ 932191 h 1215166"/>
              <a:gd name="connsiteX172" fmla="*/ 199070 w 850723"/>
              <a:gd name="connsiteY172" fmla="*/ 945798 h 1215166"/>
              <a:gd name="connsiteX173" fmla="*/ 196349 w 850723"/>
              <a:gd name="connsiteY173" fmla="*/ 962126 h 1215166"/>
              <a:gd name="connsiteX174" fmla="*/ 193628 w 850723"/>
              <a:gd name="connsiteY174" fmla="*/ 1002948 h 1215166"/>
              <a:gd name="connsiteX175" fmla="*/ 188185 w 850723"/>
              <a:gd name="connsiteY175" fmla="*/ 1043769 h 1215166"/>
              <a:gd name="connsiteX176" fmla="*/ 185463 w 850723"/>
              <a:gd name="connsiteY176" fmla="*/ 1081869 h 1215166"/>
              <a:gd name="connsiteX177" fmla="*/ 182742 w 850723"/>
              <a:gd name="connsiteY177" fmla="*/ 1163512 h 1215166"/>
              <a:gd name="connsiteX178" fmla="*/ 177299 w 850723"/>
              <a:gd name="connsiteY178" fmla="*/ 1185284 h 1215166"/>
              <a:gd name="connsiteX179" fmla="*/ 174578 w 850723"/>
              <a:gd name="connsiteY179" fmla="*/ 1196169 h 1215166"/>
              <a:gd name="connsiteX180" fmla="*/ 152806 w 850723"/>
              <a:gd name="connsiteY180" fmla="*/ 1198891 h 1215166"/>
              <a:gd name="connsiteX181" fmla="*/ 57556 w 850723"/>
              <a:gd name="connsiteY181" fmla="*/ 1198891 h 1215166"/>
              <a:gd name="connsiteX182" fmla="*/ 43949 w 850723"/>
              <a:gd name="connsiteY182" fmla="*/ 1201612 h 1215166"/>
              <a:gd name="connsiteX183" fmla="*/ 22178 w 850723"/>
              <a:gd name="connsiteY183" fmla="*/ 1204334 h 1215166"/>
              <a:gd name="connsiteX184" fmla="*/ 406 w 850723"/>
              <a:gd name="connsiteY184" fmla="*/ 1201612 h 1215166"/>
              <a:gd name="connsiteX185" fmla="*/ 8570 w 850723"/>
              <a:gd name="connsiteY185" fmla="*/ 1185284 h 1215166"/>
              <a:gd name="connsiteX0" fmla="*/ 8570 w 850723"/>
              <a:gd name="connsiteY0" fmla="*/ 1185284 h 1215166"/>
              <a:gd name="connsiteX1" fmla="*/ 14013 w 850723"/>
              <a:gd name="connsiteY1" fmla="*/ 1119969 h 1215166"/>
              <a:gd name="connsiteX2" fmla="*/ 16735 w 850723"/>
              <a:gd name="connsiteY2" fmla="*/ 1103641 h 1215166"/>
              <a:gd name="connsiteX3" fmla="*/ 19456 w 850723"/>
              <a:gd name="connsiteY3" fmla="*/ 1076426 h 1215166"/>
              <a:gd name="connsiteX4" fmla="*/ 24899 w 850723"/>
              <a:gd name="connsiteY4" fmla="*/ 1049212 h 1215166"/>
              <a:gd name="connsiteX5" fmla="*/ 27620 w 850723"/>
              <a:gd name="connsiteY5" fmla="*/ 1013834 h 1215166"/>
              <a:gd name="connsiteX6" fmla="*/ 30342 w 850723"/>
              <a:gd name="connsiteY6" fmla="*/ 992062 h 1215166"/>
              <a:gd name="connsiteX7" fmla="*/ 35785 w 850723"/>
              <a:gd name="connsiteY7" fmla="*/ 896812 h 1215166"/>
              <a:gd name="connsiteX8" fmla="*/ 38506 w 850723"/>
              <a:gd name="connsiteY8" fmla="*/ 883205 h 1215166"/>
              <a:gd name="connsiteX9" fmla="*/ 41228 w 850723"/>
              <a:gd name="connsiteY9" fmla="*/ 847826 h 1215166"/>
              <a:gd name="connsiteX10" fmla="*/ 43949 w 850723"/>
              <a:gd name="connsiteY10" fmla="*/ 836941 h 1215166"/>
              <a:gd name="connsiteX11" fmla="*/ 49392 w 850723"/>
              <a:gd name="connsiteY11" fmla="*/ 807005 h 1215166"/>
              <a:gd name="connsiteX12" fmla="*/ 54835 w 850723"/>
              <a:gd name="connsiteY12" fmla="*/ 785234 h 1215166"/>
              <a:gd name="connsiteX13" fmla="*/ 62999 w 850723"/>
              <a:gd name="connsiteY13" fmla="*/ 747134 h 1215166"/>
              <a:gd name="connsiteX14" fmla="*/ 65720 w 850723"/>
              <a:gd name="connsiteY14" fmla="*/ 736248 h 1215166"/>
              <a:gd name="connsiteX15" fmla="*/ 73885 w 850723"/>
              <a:gd name="connsiteY15" fmla="*/ 719919 h 1215166"/>
              <a:gd name="connsiteX16" fmla="*/ 79328 w 850723"/>
              <a:gd name="connsiteY16" fmla="*/ 692705 h 1215166"/>
              <a:gd name="connsiteX17" fmla="*/ 90213 w 850723"/>
              <a:gd name="connsiteY17" fmla="*/ 654605 h 1215166"/>
              <a:gd name="connsiteX18" fmla="*/ 95656 w 850723"/>
              <a:gd name="connsiteY18" fmla="*/ 627391 h 1215166"/>
              <a:gd name="connsiteX19" fmla="*/ 98378 w 850723"/>
              <a:gd name="connsiteY19" fmla="*/ 619226 h 1215166"/>
              <a:gd name="connsiteX20" fmla="*/ 106542 w 850723"/>
              <a:gd name="connsiteY20" fmla="*/ 602898 h 1215166"/>
              <a:gd name="connsiteX21" fmla="*/ 109263 w 850723"/>
              <a:gd name="connsiteY21" fmla="*/ 592012 h 1215166"/>
              <a:gd name="connsiteX22" fmla="*/ 114706 w 850723"/>
              <a:gd name="connsiteY22" fmla="*/ 575684 h 1215166"/>
              <a:gd name="connsiteX23" fmla="*/ 120149 w 850723"/>
              <a:gd name="connsiteY23" fmla="*/ 556634 h 1215166"/>
              <a:gd name="connsiteX24" fmla="*/ 125592 w 850723"/>
              <a:gd name="connsiteY24" fmla="*/ 548469 h 1215166"/>
              <a:gd name="connsiteX25" fmla="*/ 131035 w 850723"/>
              <a:gd name="connsiteY25" fmla="*/ 521255 h 1215166"/>
              <a:gd name="connsiteX26" fmla="*/ 136478 w 850723"/>
              <a:gd name="connsiteY26" fmla="*/ 504926 h 1215166"/>
              <a:gd name="connsiteX27" fmla="*/ 141920 w 850723"/>
              <a:gd name="connsiteY27" fmla="*/ 494041 h 1215166"/>
              <a:gd name="connsiteX28" fmla="*/ 147363 w 850723"/>
              <a:gd name="connsiteY28" fmla="*/ 477712 h 1215166"/>
              <a:gd name="connsiteX29" fmla="*/ 158249 w 850723"/>
              <a:gd name="connsiteY29" fmla="*/ 453219 h 1215166"/>
              <a:gd name="connsiteX30" fmla="*/ 171856 w 850723"/>
              <a:gd name="connsiteY30" fmla="*/ 428726 h 1215166"/>
              <a:gd name="connsiteX31" fmla="*/ 177299 w 850723"/>
              <a:gd name="connsiteY31" fmla="*/ 420562 h 1215166"/>
              <a:gd name="connsiteX32" fmla="*/ 182742 w 850723"/>
              <a:gd name="connsiteY32" fmla="*/ 404234 h 1215166"/>
              <a:gd name="connsiteX33" fmla="*/ 201792 w 850723"/>
              <a:gd name="connsiteY33" fmla="*/ 377019 h 1215166"/>
              <a:gd name="connsiteX34" fmla="*/ 207235 w 850723"/>
              <a:gd name="connsiteY34" fmla="*/ 366134 h 1215166"/>
              <a:gd name="connsiteX35" fmla="*/ 215399 w 850723"/>
              <a:gd name="connsiteY35" fmla="*/ 357969 h 1215166"/>
              <a:gd name="connsiteX36" fmla="*/ 220842 w 850723"/>
              <a:gd name="connsiteY36" fmla="*/ 349805 h 1215166"/>
              <a:gd name="connsiteX37" fmla="*/ 229006 w 850723"/>
              <a:gd name="connsiteY37" fmla="*/ 341641 h 1215166"/>
              <a:gd name="connsiteX38" fmla="*/ 239892 w 850723"/>
              <a:gd name="connsiteY38" fmla="*/ 325312 h 1215166"/>
              <a:gd name="connsiteX39" fmla="*/ 245335 w 850723"/>
              <a:gd name="connsiteY39" fmla="*/ 317148 h 1215166"/>
              <a:gd name="connsiteX40" fmla="*/ 253499 w 850723"/>
              <a:gd name="connsiteY40" fmla="*/ 308984 h 1215166"/>
              <a:gd name="connsiteX41" fmla="*/ 264385 w 850723"/>
              <a:gd name="connsiteY41" fmla="*/ 292655 h 1215166"/>
              <a:gd name="connsiteX42" fmla="*/ 269828 w 850723"/>
              <a:gd name="connsiteY42" fmla="*/ 284491 h 1215166"/>
              <a:gd name="connsiteX43" fmla="*/ 275270 w 850723"/>
              <a:gd name="connsiteY43" fmla="*/ 276326 h 1215166"/>
              <a:gd name="connsiteX44" fmla="*/ 283435 w 850723"/>
              <a:gd name="connsiteY44" fmla="*/ 265441 h 1215166"/>
              <a:gd name="connsiteX45" fmla="*/ 291599 w 850723"/>
              <a:gd name="connsiteY45" fmla="*/ 259998 h 1215166"/>
              <a:gd name="connsiteX46" fmla="*/ 313370 w 850723"/>
              <a:gd name="connsiteY46" fmla="*/ 235505 h 1215166"/>
              <a:gd name="connsiteX47" fmla="*/ 321535 w 850723"/>
              <a:gd name="connsiteY47" fmla="*/ 227341 h 1215166"/>
              <a:gd name="connsiteX48" fmla="*/ 329699 w 850723"/>
              <a:gd name="connsiteY48" fmla="*/ 221898 h 1215166"/>
              <a:gd name="connsiteX49" fmla="*/ 337863 w 850723"/>
              <a:gd name="connsiteY49" fmla="*/ 213734 h 1215166"/>
              <a:gd name="connsiteX50" fmla="*/ 346028 w 850723"/>
              <a:gd name="connsiteY50" fmla="*/ 208291 h 1215166"/>
              <a:gd name="connsiteX51" fmla="*/ 354192 w 850723"/>
              <a:gd name="connsiteY51" fmla="*/ 200126 h 1215166"/>
              <a:gd name="connsiteX52" fmla="*/ 362356 w 850723"/>
              <a:gd name="connsiteY52" fmla="*/ 197405 h 1215166"/>
              <a:gd name="connsiteX53" fmla="*/ 370520 w 850723"/>
              <a:gd name="connsiteY53" fmla="*/ 191962 h 1215166"/>
              <a:gd name="connsiteX54" fmla="*/ 378685 w 850723"/>
              <a:gd name="connsiteY54" fmla="*/ 183798 h 1215166"/>
              <a:gd name="connsiteX55" fmla="*/ 405899 w 850723"/>
              <a:gd name="connsiteY55" fmla="*/ 167469 h 1215166"/>
              <a:gd name="connsiteX56" fmla="*/ 414063 w 850723"/>
              <a:gd name="connsiteY56" fmla="*/ 159305 h 1215166"/>
              <a:gd name="connsiteX57" fmla="*/ 422228 w 850723"/>
              <a:gd name="connsiteY57" fmla="*/ 153862 h 1215166"/>
              <a:gd name="connsiteX58" fmla="*/ 433113 w 850723"/>
              <a:gd name="connsiteY58" fmla="*/ 145698 h 1215166"/>
              <a:gd name="connsiteX59" fmla="*/ 449442 w 850723"/>
              <a:gd name="connsiteY59" fmla="*/ 134812 h 1215166"/>
              <a:gd name="connsiteX60" fmla="*/ 457606 w 850723"/>
              <a:gd name="connsiteY60" fmla="*/ 129369 h 1215166"/>
              <a:gd name="connsiteX61" fmla="*/ 465770 w 850723"/>
              <a:gd name="connsiteY61" fmla="*/ 126648 h 1215166"/>
              <a:gd name="connsiteX62" fmla="*/ 484820 w 850723"/>
              <a:gd name="connsiteY62" fmla="*/ 113041 h 1215166"/>
              <a:gd name="connsiteX63" fmla="*/ 492985 w 850723"/>
              <a:gd name="connsiteY63" fmla="*/ 107598 h 1215166"/>
              <a:gd name="connsiteX64" fmla="*/ 512035 w 850723"/>
              <a:gd name="connsiteY64" fmla="*/ 99434 h 1215166"/>
              <a:gd name="connsiteX65" fmla="*/ 531085 w 850723"/>
              <a:gd name="connsiteY65" fmla="*/ 88548 h 1215166"/>
              <a:gd name="connsiteX66" fmla="*/ 547413 w 850723"/>
              <a:gd name="connsiteY66" fmla="*/ 83105 h 1215166"/>
              <a:gd name="connsiteX67" fmla="*/ 563742 w 850723"/>
              <a:gd name="connsiteY67" fmla="*/ 74941 h 1215166"/>
              <a:gd name="connsiteX68" fmla="*/ 571906 w 850723"/>
              <a:gd name="connsiteY68" fmla="*/ 69498 h 1215166"/>
              <a:gd name="connsiteX69" fmla="*/ 588235 w 850723"/>
              <a:gd name="connsiteY69" fmla="*/ 64055 h 1215166"/>
              <a:gd name="connsiteX70" fmla="*/ 607285 w 850723"/>
              <a:gd name="connsiteY70" fmla="*/ 53169 h 1215166"/>
              <a:gd name="connsiteX71" fmla="*/ 615449 w 850723"/>
              <a:gd name="connsiteY71" fmla="*/ 50448 h 1215166"/>
              <a:gd name="connsiteX72" fmla="*/ 631778 w 850723"/>
              <a:gd name="connsiteY72" fmla="*/ 42284 h 1215166"/>
              <a:gd name="connsiteX73" fmla="*/ 639942 w 850723"/>
              <a:gd name="connsiteY73" fmla="*/ 36841 h 1215166"/>
              <a:gd name="connsiteX74" fmla="*/ 650828 w 850723"/>
              <a:gd name="connsiteY74" fmla="*/ 34119 h 1215166"/>
              <a:gd name="connsiteX75" fmla="*/ 658992 w 850723"/>
              <a:gd name="connsiteY75" fmla="*/ 31398 h 1215166"/>
              <a:gd name="connsiteX76" fmla="*/ 678042 w 850723"/>
              <a:gd name="connsiteY76" fmla="*/ 23234 h 1215166"/>
              <a:gd name="connsiteX77" fmla="*/ 686206 w 850723"/>
              <a:gd name="connsiteY77" fmla="*/ 17791 h 1215166"/>
              <a:gd name="connsiteX78" fmla="*/ 697092 w 850723"/>
              <a:gd name="connsiteY78" fmla="*/ 15069 h 1215166"/>
              <a:gd name="connsiteX79" fmla="*/ 713420 w 850723"/>
              <a:gd name="connsiteY79" fmla="*/ 9626 h 1215166"/>
              <a:gd name="connsiteX80" fmla="*/ 721585 w 850723"/>
              <a:gd name="connsiteY80" fmla="*/ 6905 h 1215166"/>
              <a:gd name="connsiteX81" fmla="*/ 729749 w 850723"/>
              <a:gd name="connsiteY81" fmla="*/ 1462 h 1215166"/>
              <a:gd name="connsiteX82" fmla="*/ 727028 w 850723"/>
              <a:gd name="connsiteY82" fmla="*/ 9626 h 1215166"/>
              <a:gd name="connsiteX83" fmla="*/ 718863 w 850723"/>
              <a:gd name="connsiteY83" fmla="*/ 12348 h 1215166"/>
              <a:gd name="connsiteX84" fmla="*/ 707978 w 850723"/>
              <a:gd name="connsiteY84" fmla="*/ 20512 h 1215166"/>
              <a:gd name="connsiteX85" fmla="*/ 691649 w 850723"/>
              <a:gd name="connsiteY85" fmla="*/ 36841 h 1215166"/>
              <a:gd name="connsiteX86" fmla="*/ 707978 w 850723"/>
              <a:gd name="connsiteY86" fmla="*/ 31398 h 1215166"/>
              <a:gd name="connsiteX87" fmla="*/ 718863 w 850723"/>
              <a:gd name="connsiteY87" fmla="*/ 25955 h 1215166"/>
              <a:gd name="connsiteX88" fmla="*/ 735192 w 850723"/>
              <a:gd name="connsiteY88" fmla="*/ 20512 h 1215166"/>
              <a:gd name="connsiteX89" fmla="*/ 756963 w 850723"/>
              <a:gd name="connsiteY89" fmla="*/ 9626 h 1215166"/>
              <a:gd name="connsiteX90" fmla="*/ 751520 w 850723"/>
              <a:gd name="connsiteY90" fmla="*/ 17791 h 1215166"/>
              <a:gd name="connsiteX91" fmla="*/ 735192 w 850723"/>
              <a:gd name="connsiteY91" fmla="*/ 28676 h 1215166"/>
              <a:gd name="connsiteX92" fmla="*/ 724306 w 850723"/>
              <a:gd name="connsiteY92" fmla="*/ 36841 h 1215166"/>
              <a:gd name="connsiteX93" fmla="*/ 707978 w 850723"/>
              <a:gd name="connsiteY93" fmla="*/ 50448 h 1215166"/>
              <a:gd name="connsiteX94" fmla="*/ 702535 w 850723"/>
              <a:gd name="connsiteY94" fmla="*/ 58612 h 1215166"/>
              <a:gd name="connsiteX95" fmla="*/ 699813 w 850723"/>
              <a:gd name="connsiteY95" fmla="*/ 66776 h 1215166"/>
              <a:gd name="connsiteX96" fmla="*/ 713420 w 850723"/>
              <a:gd name="connsiteY96" fmla="*/ 61334 h 1215166"/>
              <a:gd name="connsiteX97" fmla="*/ 729749 w 850723"/>
              <a:gd name="connsiteY97" fmla="*/ 55891 h 1215166"/>
              <a:gd name="connsiteX98" fmla="*/ 751520 w 850723"/>
              <a:gd name="connsiteY98" fmla="*/ 50448 h 1215166"/>
              <a:gd name="connsiteX99" fmla="*/ 767849 w 850723"/>
              <a:gd name="connsiteY99" fmla="*/ 45005 h 1215166"/>
              <a:gd name="connsiteX100" fmla="*/ 776013 w 850723"/>
              <a:gd name="connsiteY100" fmla="*/ 42284 h 1215166"/>
              <a:gd name="connsiteX101" fmla="*/ 762406 w 850723"/>
              <a:gd name="connsiteY101" fmla="*/ 53169 h 1215166"/>
              <a:gd name="connsiteX102" fmla="*/ 737913 w 850723"/>
              <a:gd name="connsiteY102" fmla="*/ 66776 h 1215166"/>
              <a:gd name="connsiteX103" fmla="*/ 710699 w 850723"/>
              <a:gd name="connsiteY103" fmla="*/ 83105 h 1215166"/>
              <a:gd name="connsiteX104" fmla="*/ 702535 w 850723"/>
              <a:gd name="connsiteY104" fmla="*/ 88548 h 1215166"/>
              <a:gd name="connsiteX105" fmla="*/ 724306 w 850723"/>
              <a:gd name="connsiteY105" fmla="*/ 83105 h 1215166"/>
              <a:gd name="connsiteX106" fmla="*/ 735192 w 850723"/>
              <a:gd name="connsiteY106" fmla="*/ 80384 h 1215166"/>
              <a:gd name="connsiteX107" fmla="*/ 751520 w 850723"/>
              <a:gd name="connsiteY107" fmla="*/ 74941 h 1215166"/>
              <a:gd name="connsiteX108" fmla="*/ 759685 w 850723"/>
              <a:gd name="connsiteY108" fmla="*/ 72219 h 1215166"/>
              <a:gd name="connsiteX109" fmla="*/ 770570 w 850723"/>
              <a:gd name="connsiteY109" fmla="*/ 69498 h 1215166"/>
              <a:gd name="connsiteX110" fmla="*/ 778735 w 850723"/>
              <a:gd name="connsiteY110" fmla="*/ 66776 h 1215166"/>
              <a:gd name="connsiteX111" fmla="*/ 800506 w 850723"/>
              <a:gd name="connsiteY111" fmla="*/ 61334 h 1215166"/>
              <a:gd name="connsiteX112" fmla="*/ 792342 w 850723"/>
              <a:gd name="connsiteY112" fmla="*/ 64055 h 1215166"/>
              <a:gd name="connsiteX113" fmla="*/ 786899 w 850723"/>
              <a:gd name="connsiteY113" fmla="*/ 72219 h 1215166"/>
              <a:gd name="connsiteX114" fmla="*/ 754242 w 850723"/>
              <a:gd name="connsiteY114" fmla="*/ 93991 h 1215166"/>
              <a:gd name="connsiteX115" fmla="*/ 746078 w 850723"/>
              <a:gd name="connsiteY115" fmla="*/ 96712 h 1215166"/>
              <a:gd name="connsiteX116" fmla="*/ 729749 w 850723"/>
              <a:gd name="connsiteY116" fmla="*/ 113041 h 1215166"/>
              <a:gd name="connsiteX117" fmla="*/ 721585 w 850723"/>
              <a:gd name="connsiteY117" fmla="*/ 118484 h 1215166"/>
              <a:gd name="connsiteX118" fmla="*/ 732470 w 850723"/>
              <a:gd name="connsiteY118" fmla="*/ 115762 h 1215166"/>
              <a:gd name="connsiteX119" fmla="*/ 751520 w 850723"/>
              <a:gd name="connsiteY119" fmla="*/ 107598 h 1215166"/>
              <a:gd name="connsiteX120" fmla="*/ 759685 w 850723"/>
              <a:gd name="connsiteY120" fmla="*/ 102155 h 1215166"/>
              <a:gd name="connsiteX121" fmla="*/ 773292 w 850723"/>
              <a:gd name="connsiteY121" fmla="*/ 99434 h 1215166"/>
              <a:gd name="connsiteX122" fmla="*/ 781456 w 850723"/>
              <a:gd name="connsiteY122" fmla="*/ 96712 h 1215166"/>
              <a:gd name="connsiteX123" fmla="*/ 800506 w 850723"/>
              <a:gd name="connsiteY123" fmla="*/ 91269 h 1215166"/>
              <a:gd name="connsiteX124" fmla="*/ 846770 w 850723"/>
              <a:gd name="connsiteY124" fmla="*/ 93991 h 1215166"/>
              <a:gd name="connsiteX125" fmla="*/ 835885 w 850723"/>
              <a:gd name="connsiteY125" fmla="*/ 99434 h 1215166"/>
              <a:gd name="connsiteX126" fmla="*/ 827720 w 850723"/>
              <a:gd name="connsiteY126" fmla="*/ 107598 h 1215166"/>
              <a:gd name="connsiteX127" fmla="*/ 811392 w 850723"/>
              <a:gd name="connsiteY127" fmla="*/ 118484 h 1215166"/>
              <a:gd name="connsiteX128" fmla="*/ 792342 w 850723"/>
              <a:gd name="connsiteY128" fmla="*/ 129369 h 1215166"/>
              <a:gd name="connsiteX129" fmla="*/ 781456 w 850723"/>
              <a:gd name="connsiteY129" fmla="*/ 132091 h 1215166"/>
              <a:gd name="connsiteX130" fmla="*/ 770570 w 850723"/>
              <a:gd name="connsiteY130" fmla="*/ 137534 h 1215166"/>
              <a:gd name="connsiteX131" fmla="*/ 762406 w 850723"/>
              <a:gd name="connsiteY131" fmla="*/ 140255 h 1215166"/>
              <a:gd name="connsiteX132" fmla="*/ 740635 w 850723"/>
              <a:gd name="connsiteY132" fmla="*/ 148419 h 1215166"/>
              <a:gd name="connsiteX133" fmla="*/ 716142 w 850723"/>
              <a:gd name="connsiteY133" fmla="*/ 162026 h 1215166"/>
              <a:gd name="connsiteX134" fmla="*/ 699813 w 850723"/>
              <a:gd name="connsiteY134" fmla="*/ 170191 h 1215166"/>
              <a:gd name="connsiteX135" fmla="*/ 680763 w 850723"/>
              <a:gd name="connsiteY135" fmla="*/ 178355 h 1215166"/>
              <a:gd name="connsiteX136" fmla="*/ 672599 w 850723"/>
              <a:gd name="connsiteY136" fmla="*/ 183798 h 1215166"/>
              <a:gd name="connsiteX137" fmla="*/ 664435 w 850723"/>
              <a:gd name="connsiteY137" fmla="*/ 186519 h 1215166"/>
              <a:gd name="connsiteX138" fmla="*/ 653549 w 850723"/>
              <a:gd name="connsiteY138" fmla="*/ 191962 h 1215166"/>
              <a:gd name="connsiteX139" fmla="*/ 637220 w 850723"/>
              <a:gd name="connsiteY139" fmla="*/ 200126 h 1215166"/>
              <a:gd name="connsiteX140" fmla="*/ 629056 w 850723"/>
              <a:gd name="connsiteY140" fmla="*/ 205569 h 1215166"/>
              <a:gd name="connsiteX141" fmla="*/ 620892 w 850723"/>
              <a:gd name="connsiteY141" fmla="*/ 213734 h 1215166"/>
              <a:gd name="connsiteX142" fmla="*/ 612728 w 850723"/>
              <a:gd name="connsiteY142" fmla="*/ 216455 h 1215166"/>
              <a:gd name="connsiteX143" fmla="*/ 604563 w 850723"/>
              <a:gd name="connsiteY143" fmla="*/ 224619 h 1215166"/>
              <a:gd name="connsiteX144" fmla="*/ 585513 w 850723"/>
              <a:gd name="connsiteY144" fmla="*/ 235505 h 1215166"/>
              <a:gd name="connsiteX145" fmla="*/ 566463 w 850723"/>
              <a:gd name="connsiteY145" fmla="*/ 249112 h 1215166"/>
              <a:gd name="connsiteX146" fmla="*/ 561020 w 850723"/>
              <a:gd name="connsiteY146" fmla="*/ 257276 h 1215166"/>
              <a:gd name="connsiteX147" fmla="*/ 541970 w 850723"/>
              <a:gd name="connsiteY147" fmla="*/ 268162 h 1215166"/>
              <a:gd name="connsiteX148" fmla="*/ 501149 w 850723"/>
              <a:gd name="connsiteY148" fmla="*/ 306262 h 1215166"/>
              <a:gd name="connsiteX149" fmla="*/ 484820 w 850723"/>
              <a:gd name="connsiteY149" fmla="*/ 322591 h 1215166"/>
              <a:gd name="connsiteX150" fmla="*/ 446720 w 850723"/>
              <a:gd name="connsiteY150" fmla="*/ 366134 h 1215166"/>
              <a:gd name="connsiteX151" fmla="*/ 430392 w 850723"/>
              <a:gd name="connsiteY151" fmla="*/ 390626 h 1215166"/>
              <a:gd name="connsiteX152" fmla="*/ 405899 w 850723"/>
              <a:gd name="connsiteY152" fmla="*/ 426005 h 1215166"/>
              <a:gd name="connsiteX153" fmla="*/ 370520 w 850723"/>
              <a:gd name="connsiteY153" fmla="*/ 477712 h 1215166"/>
              <a:gd name="connsiteX154" fmla="*/ 354192 w 850723"/>
              <a:gd name="connsiteY154" fmla="*/ 510369 h 1215166"/>
              <a:gd name="connsiteX155" fmla="*/ 343306 w 850723"/>
              <a:gd name="connsiteY155" fmla="*/ 529419 h 1215166"/>
              <a:gd name="connsiteX156" fmla="*/ 305206 w 850723"/>
              <a:gd name="connsiteY156" fmla="*/ 605619 h 1215166"/>
              <a:gd name="connsiteX157" fmla="*/ 297042 w 850723"/>
              <a:gd name="connsiteY157" fmla="*/ 624669 h 1215166"/>
              <a:gd name="connsiteX158" fmla="*/ 269828 w 850723"/>
              <a:gd name="connsiteY158" fmla="*/ 687262 h 1215166"/>
              <a:gd name="connsiteX159" fmla="*/ 256220 w 850723"/>
              <a:gd name="connsiteY159" fmla="*/ 719919 h 1215166"/>
              <a:gd name="connsiteX160" fmla="*/ 245335 w 850723"/>
              <a:gd name="connsiteY160" fmla="*/ 741691 h 1215166"/>
              <a:gd name="connsiteX161" fmla="*/ 234449 w 850723"/>
              <a:gd name="connsiteY161" fmla="*/ 768905 h 1215166"/>
              <a:gd name="connsiteX162" fmla="*/ 231728 w 850723"/>
              <a:gd name="connsiteY162" fmla="*/ 779791 h 1215166"/>
              <a:gd name="connsiteX163" fmla="*/ 226285 w 850723"/>
              <a:gd name="connsiteY163" fmla="*/ 790676 h 1215166"/>
              <a:gd name="connsiteX164" fmla="*/ 223563 w 850723"/>
              <a:gd name="connsiteY164" fmla="*/ 807005 h 1215166"/>
              <a:gd name="connsiteX165" fmla="*/ 218120 w 850723"/>
              <a:gd name="connsiteY165" fmla="*/ 842384 h 1215166"/>
              <a:gd name="connsiteX166" fmla="*/ 215399 w 850723"/>
              <a:gd name="connsiteY166" fmla="*/ 853269 h 1215166"/>
              <a:gd name="connsiteX167" fmla="*/ 212678 w 850723"/>
              <a:gd name="connsiteY167" fmla="*/ 875041 h 1215166"/>
              <a:gd name="connsiteX168" fmla="*/ 207235 w 850723"/>
              <a:gd name="connsiteY168" fmla="*/ 894091 h 1215166"/>
              <a:gd name="connsiteX169" fmla="*/ 204513 w 850723"/>
              <a:gd name="connsiteY169" fmla="*/ 907698 h 1215166"/>
              <a:gd name="connsiteX170" fmla="*/ 201792 w 850723"/>
              <a:gd name="connsiteY170" fmla="*/ 932191 h 1215166"/>
              <a:gd name="connsiteX171" fmla="*/ 199070 w 850723"/>
              <a:gd name="connsiteY171" fmla="*/ 945798 h 1215166"/>
              <a:gd name="connsiteX172" fmla="*/ 196349 w 850723"/>
              <a:gd name="connsiteY172" fmla="*/ 962126 h 1215166"/>
              <a:gd name="connsiteX173" fmla="*/ 193628 w 850723"/>
              <a:gd name="connsiteY173" fmla="*/ 1002948 h 1215166"/>
              <a:gd name="connsiteX174" fmla="*/ 188185 w 850723"/>
              <a:gd name="connsiteY174" fmla="*/ 1043769 h 1215166"/>
              <a:gd name="connsiteX175" fmla="*/ 185463 w 850723"/>
              <a:gd name="connsiteY175" fmla="*/ 1081869 h 1215166"/>
              <a:gd name="connsiteX176" fmla="*/ 182742 w 850723"/>
              <a:gd name="connsiteY176" fmla="*/ 1163512 h 1215166"/>
              <a:gd name="connsiteX177" fmla="*/ 177299 w 850723"/>
              <a:gd name="connsiteY177" fmla="*/ 1185284 h 1215166"/>
              <a:gd name="connsiteX178" fmla="*/ 174578 w 850723"/>
              <a:gd name="connsiteY178" fmla="*/ 1196169 h 1215166"/>
              <a:gd name="connsiteX179" fmla="*/ 152806 w 850723"/>
              <a:gd name="connsiteY179" fmla="*/ 1198891 h 1215166"/>
              <a:gd name="connsiteX180" fmla="*/ 57556 w 850723"/>
              <a:gd name="connsiteY180" fmla="*/ 1198891 h 1215166"/>
              <a:gd name="connsiteX181" fmla="*/ 43949 w 850723"/>
              <a:gd name="connsiteY181" fmla="*/ 1201612 h 1215166"/>
              <a:gd name="connsiteX182" fmla="*/ 22178 w 850723"/>
              <a:gd name="connsiteY182" fmla="*/ 1204334 h 1215166"/>
              <a:gd name="connsiteX183" fmla="*/ 406 w 850723"/>
              <a:gd name="connsiteY183" fmla="*/ 1201612 h 1215166"/>
              <a:gd name="connsiteX184" fmla="*/ 8570 w 850723"/>
              <a:gd name="connsiteY184" fmla="*/ 1185284 h 1215166"/>
              <a:gd name="connsiteX0" fmla="*/ 8570 w 850723"/>
              <a:gd name="connsiteY0" fmla="*/ 1185284 h 1215166"/>
              <a:gd name="connsiteX1" fmla="*/ 14013 w 850723"/>
              <a:gd name="connsiteY1" fmla="*/ 1119969 h 1215166"/>
              <a:gd name="connsiteX2" fmla="*/ 16735 w 850723"/>
              <a:gd name="connsiteY2" fmla="*/ 1103641 h 1215166"/>
              <a:gd name="connsiteX3" fmla="*/ 19456 w 850723"/>
              <a:gd name="connsiteY3" fmla="*/ 1076426 h 1215166"/>
              <a:gd name="connsiteX4" fmla="*/ 24899 w 850723"/>
              <a:gd name="connsiteY4" fmla="*/ 1049212 h 1215166"/>
              <a:gd name="connsiteX5" fmla="*/ 27620 w 850723"/>
              <a:gd name="connsiteY5" fmla="*/ 1013834 h 1215166"/>
              <a:gd name="connsiteX6" fmla="*/ 30342 w 850723"/>
              <a:gd name="connsiteY6" fmla="*/ 992062 h 1215166"/>
              <a:gd name="connsiteX7" fmla="*/ 35785 w 850723"/>
              <a:gd name="connsiteY7" fmla="*/ 896812 h 1215166"/>
              <a:gd name="connsiteX8" fmla="*/ 38506 w 850723"/>
              <a:gd name="connsiteY8" fmla="*/ 883205 h 1215166"/>
              <a:gd name="connsiteX9" fmla="*/ 41228 w 850723"/>
              <a:gd name="connsiteY9" fmla="*/ 847826 h 1215166"/>
              <a:gd name="connsiteX10" fmla="*/ 43949 w 850723"/>
              <a:gd name="connsiteY10" fmla="*/ 836941 h 1215166"/>
              <a:gd name="connsiteX11" fmla="*/ 49392 w 850723"/>
              <a:gd name="connsiteY11" fmla="*/ 807005 h 1215166"/>
              <a:gd name="connsiteX12" fmla="*/ 54835 w 850723"/>
              <a:gd name="connsiteY12" fmla="*/ 785234 h 1215166"/>
              <a:gd name="connsiteX13" fmla="*/ 62999 w 850723"/>
              <a:gd name="connsiteY13" fmla="*/ 747134 h 1215166"/>
              <a:gd name="connsiteX14" fmla="*/ 65720 w 850723"/>
              <a:gd name="connsiteY14" fmla="*/ 736248 h 1215166"/>
              <a:gd name="connsiteX15" fmla="*/ 73885 w 850723"/>
              <a:gd name="connsiteY15" fmla="*/ 719919 h 1215166"/>
              <a:gd name="connsiteX16" fmla="*/ 79328 w 850723"/>
              <a:gd name="connsiteY16" fmla="*/ 692705 h 1215166"/>
              <a:gd name="connsiteX17" fmla="*/ 90213 w 850723"/>
              <a:gd name="connsiteY17" fmla="*/ 654605 h 1215166"/>
              <a:gd name="connsiteX18" fmla="*/ 95656 w 850723"/>
              <a:gd name="connsiteY18" fmla="*/ 627391 h 1215166"/>
              <a:gd name="connsiteX19" fmla="*/ 98378 w 850723"/>
              <a:gd name="connsiteY19" fmla="*/ 619226 h 1215166"/>
              <a:gd name="connsiteX20" fmla="*/ 106542 w 850723"/>
              <a:gd name="connsiteY20" fmla="*/ 602898 h 1215166"/>
              <a:gd name="connsiteX21" fmla="*/ 109263 w 850723"/>
              <a:gd name="connsiteY21" fmla="*/ 592012 h 1215166"/>
              <a:gd name="connsiteX22" fmla="*/ 114706 w 850723"/>
              <a:gd name="connsiteY22" fmla="*/ 575684 h 1215166"/>
              <a:gd name="connsiteX23" fmla="*/ 120149 w 850723"/>
              <a:gd name="connsiteY23" fmla="*/ 556634 h 1215166"/>
              <a:gd name="connsiteX24" fmla="*/ 125592 w 850723"/>
              <a:gd name="connsiteY24" fmla="*/ 548469 h 1215166"/>
              <a:gd name="connsiteX25" fmla="*/ 131035 w 850723"/>
              <a:gd name="connsiteY25" fmla="*/ 521255 h 1215166"/>
              <a:gd name="connsiteX26" fmla="*/ 136478 w 850723"/>
              <a:gd name="connsiteY26" fmla="*/ 504926 h 1215166"/>
              <a:gd name="connsiteX27" fmla="*/ 141920 w 850723"/>
              <a:gd name="connsiteY27" fmla="*/ 494041 h 1215166"/>
              <a:gd name="connsiteX28" fmla="*/ 147363 w 850723"/>
              <a:gd name="connsiteY28" fmla="*/ 477712 h 1215166"/>
              <a:gd name="connsiteX29" fmla="*/ 158249 w 850723"/>
              <a:gd name="connsiteY29" fmla="*/ 453219 h 1215166"/>
              <a:gd name="connsiteX30" fmla="*/ 171856 w 850723"/>
              <a:gd name="connsiteY30" fmla="*/ 428726 h 1215166"/>
              <a:gd name="connsiteX31" fmla="*/ 177299 w 850723"/>
              <a:gd name="connsiteY31" fmla="*/ 420562 h 1215166"/>
              <a:gd name="connsiteX32" fmla="*/ 182742 w 850723"/>
              <a:gd name="connsiteY32" fmla="*/ 404234 h 1215166"/>
              <a:gd name="connsiteX33" fmla="*/ 201792 w 850723"/>
              <a:gd name="connsiteY33" fmla="*/ 377019 h 1215166"/>
              <a:gd name="connsiteX34" fmla="*/ 207235 w 850723"/>
              <a:gd name="connsiteY34" fmla="*/ 366134 h 1215166"/>
              <a:gd name="connsiteX35" fmla="*/ 215399 w 850723"/>
              <a:gd name="connsiteY35" fmla="*/ 357969 h 1215166"/>
              <a:gd name="connsiteX36" fmla="*/ 220842 w 850723"/>
              <a:gd name="connsiteY36" fmla="*/ 349805 h 1215166"/>
              <a:gd name="connsiteX37" fmla="*/ 229006 w 850723"/>
              <a:gd name="connsiteY37" fmla="*/ 341641 h 1215166"/>
              <a:gd name="connsiteX38" fmla="*/ 239892 w 850723"/>
              <a:gd name="connsiteY38" fmla="*/ 325312 h 1215166"/>
              <a:gd name="connsiteX39" fmla="*/ 245335 w 850723"/>
              <a:gd name="connsiteY39" fmla="*/ 317148 h 1215166"/>
              <a:gd name="connsiteX40" fmla="*/ 253499 w 850723"/>
              <a:gd name="connsiteY40" fmla="*/ 308984 h 1215166"/>
              <a:gd name="connsiteX41" fmla="*/ 264385 w 850723"/>
              <a:gd name="connsiteY41" fmla="*/ 292655 h 1215166"/>
              <a:gd name="connsiteX42" fmla="*/ 269828 w 850723"/>
              <a:gd name="connsiteY42" fmla="*/ 284491 h 1215166"/>
              <a:gd name="connsiteX43" fmla="*/ 275270 w 850723"/>
              <a:gd name="connsiteY43" fmla="*/ 276326 h 1215166"/>
              <a:gd name="connsiteX44" fmla="*/ 283435 w 850723"/>
              <a:gd name="connsiteY44" fmla="*/ 265441 h 1215166"/>
              <a:gd name="connsiteX45" fmla="*/ 291599 w 850723"/>
              <a:gd name="connsiteY45" fmla="*/ 259998 h 1215166"/>
              <a:gd name="connsiteX46" fmla="*/ 313370 w 850723"/>
              <a:gd name="connsiteY46" fmla="*/ 235505 h 1215166"/>
              <a:gd name="connsiteX47" fmla="*/ 321535 w 850723"/>
              <a:gd name="connsiteY47" fmla="*/ 227341 h 1215166"/>
              <a:gd name="connsiteX48" fmla="*/ 329699 w 850723"/>
              <a:gd name="connsiteY48" fmla="*/ 221898 h 1215166"/>
              <a:gd name="connsiteX49" fmla="*/ 337863 w 850723"/>
              <a:gd name="connsiteY49" fmla="*/ 213734 h 1215166"/>
              <a:gd name="connsiteX50" fmla="*/ 346028 w 850723"/>
              <a:gd name="connsiteY50" fmla="*/ 208291 h 1215166"/>
              <a:gd name="connsiteX51" fmla="*/ 354192 w 850723"/>
              <a:gd name="connsiteY51" fmla="*/ 200126 h 1215166"/>
              <a:gd name="connsiteX52" fmla="*/ 362356 w 850723"/>
              <a:gd name="connsiteY52" fmla="*/ 197405 h 1215166"/>
              <a:gd name="connsiteX53" fmla="*/ 370520 w 850723"/>
              <a:gd name="connsiteY53" fmla="*/ 191962 h 1215166"/>
              <a:gd name="connsiteX54" fmla="*/ 378685 w 850723"/>
              <a:gd name="connsiteY54" fmla="*/ 183798 h 1215166"/>
              <a:gd name="connsiteX55" fmla="*/ 405899 w 850723"/>
              <a:gd name="connsiteY55" fmla="*/ 167469 h 1215166"/>
              <a:gd name="connsiteX56" fmla="*/ 414063 w 850723"/>
              <a:gd name="connsiteY56" fmla="*/ 159305 h 1215166"/>
              <a:gd name="connsiteX57" fmla="*/ 422228 w 850723"/>
              <a:gd name="connsiteY57" fmla="*/ 153862 h 1215166"/>
              <a:gd name="connsiteX58" fmla="*/ 433113 w 850723"/>
              <a:gd name="connsiteY58" fmla="*/ 145698 h 1215166"/>
              <a:gd name="connsiteX59" fmla="*/ 449442 w 850723"/>
              <a:gd name="connsiteY59" fmla="*/ 134812 h 1215166"/>
              <a:gd name="connsiteX60" fmla="*/ 457606 w 850723"/>
              <a:gd name="connsiteY60" fmla="*/ 129369 h 1215166"/>
              <a:gd name="connsiteX61" fmla="*/ 465770 w 850723"/>
              <a:gd name="connsiteY61" fmla="*/ 126648 h 1215166"/>
              <a:gd name="connsiteX62" fmla="*/ 484820 w 850723"/>
              <a:gd name="connsiteY62" fmla="*/ 113041 h 1215166"/>
              <a:gd name="connsiteX63" fmla="*/ 492985 w 850723"/>
              <a:gd name="connsiteY63" fmla="*/ 107598 h 1215166"/>
              <a:gd name="connsiteX64" fmla="*/ 512035 w 850723"/>
              <a:gd name="connsiteY64" fmla="*/ 99434 h 1215166"/>
              <a:gd name="connsiteX65" fmla="*/ 531085 w 850723"/>
              <a:gd name="connsiteY65" fmla="*/ 88548 h 1215166"/>
              <a:gd name="connsiteX66" fmla="*/ 547413 w 850723"/>
              <a:gd name="connsiteY66" fmla="*/ 83105 h 1215166"/>
              <a:gd name="connsiteX67" fmla="*/ 563742 w 850723"/>
              <a:gd name="connsiteY67" fmla="*/ 74941 h 1215166"/>
              <a:gd name="connsiteX68" fmla="*/ 571906 w 850723"/>
              <a:gd name="connsiteY68" fmla="*/ 69498 h 1215166"/>
              <a:gd name="connsiteX69" fmla="*/ 588235 w 850723"/>
              <a:gd name="connsiteY69" fmla="*/ 64055 h 1215166"/>
              <a:gd name="connsiteX70" fmla="*/ 607285 w 850723"/>
              <a:gd name="connsiteY70" fmla="*/ 53169 h 1215166"/>
              <a:gd name="connsiteX71" fmla="*/ 615449 w 850723"/>
              <a:gd name="connsiteY71" fmla="*/ 50448 h 1215166"/>
              <a:gd name="connsiteX72" fmla="*/ 631778 w 850723"/>
              <a:gd name="connsiteY72" fmla="*/ 42284 h 1215166"/>
              <a:gd name="connsiteX73" fmla="*/ 639942 w 850723"/>
              <a:gd name="connsiteY73" fmla="*/ 36841 h 1215166"/>
              <a:gd name="connsiteX74" fmla="*/ 650828 w 850723"/>
              <a:gd name="connsiteY74" fmla="*/ 34119 h 1215166"/>
              <a:gd name="connsiteX75" fmla="*/ 658992 w 850723"/>
              <a:gd name="connsiteY75" fmla="*/ 31398 h 1215166"/>
              <a:gd name="connsiteX76" fmla="*/ 678042 w 850723"/>
              <a:gd name="connsiteY76" fmla="*/ 23234 h 1215166"/>
              <a:gd name="connsiteX77" fmla="*/ 686206 w 850723"/>
              <a:gd name="connsiteY77" fmla="*/ 17791 h 1215166"/>
              <a:gd name="connsiteX78" fmla="*/ 697092 w 850723"/>
              <a:gd name="connsiteY78" fmla="*/ 15069 h 1215166"/>
              <a:gd name="connsiteX79" fmla="*/ 713420 w 850723"/>
              <a:gd name="connsiteY79" fmla="*/ 9626 h 1215166"/>
              <a:gd name="connsiteX80" fmla="*/ 721585 w 850723"/>
              <a:gd name="connsiteY80" fmla="*/ 6905 h 1215166"/>
              <a:gd name="connsiteX81" fmla="*/ 729749 w 850723"/>
              <a:gd name="connsiteY81" fmla="*/ 1462 h 1215166"/>
              <a:gd name="connsiteX82" fmla="*/ 727028 w 850723"/>
              <a:gd name="connsiteY82" fmla="*/ 9626 h 1215166"/>
              <a:gd name="connsiteX83" fmla="*/ 718863 w 850723"/>
              <a:gd name="connsiteY83" fmla="*/ 12348 h 1215166"/>
              <a:gd name="connsiteX84" fmla="*/ 707978 w 850723"/>
              <a:gd name="connsiteY84" fmla="*/ 20512 h 1215166"/>
              <a:gd name="connsiteX85" fmla="*/ 691649 w 850723"/>
              <a:gd name="connsiteY85" fmla="*/ 36841 h 1215166"/>
              <a:gd name="connsiteX86" fmla="*/ 707978 w 850723"/>
              <a:gd name="connsiteY86" fmla="*/ 31398 h 1215166"/>
              <a:gd name="connsiteX87" fmla="*/ 718863 w 850723"/>
              <a:gd name="connsiteY87" fmla="*/ 25955 h 1215166"/>
              <a:gd name="connsiteX88" fmla="*/ 735192 w 850723"/>
              <a:gd name="connsiteY88" fmla="*/ 20512 h 1215166"/>
              <a:gd name="connsiteX89" fmla="*/ 756963 w 850723"/>
              <a:gd name="connsiteY89" fmla="*/ 9626 h 1215166"/>
              <a:gd name="connsiteX90" fmla="*/ 751520 w 850723"/>
              <a:gd name="connsiteY90" fmla="*/ 17791 h 1215166"/>
              <a:gd name="connsiteX91" fmla="*/ 735192 w 850723"/>
              <a:gd name="connsiteY91" fmla="*/ 28676 h 1215166"/>
              <a:gd name="connsiteX92" fmla="*/ 724306 w 850723"/>
              <a:gd name="connsiteY92" fmla="*/ 36841 h 1215166"/>
              <a:gd name="connsiteX93" fmla="*/ 707978 w 850723"/>
              <a:gd name="connsiteY93" fmla="*/ 50448 h 1215166"/>
              <a:gd name="connsiteX94" fmla="*/ 702535 w 850723"/>
              <a:gd name="connsiteY94" fmla="*/ 58612 h 1215166"/>
              <a:gd name="connsiteX95" fmla="*/ 699813 w 850723"/>
              <a:gd name="connsiteY95" fmla="*/ 66776 h 1215166"/>
              <a:gd name="connsiteX96" fmla="*/ 713420 w 850723"/>
              <a:gd name="connsiteY96" fmla="*/ 61334 h 1215166"/>
              <a:gd name="connsiteX97" fmla="*/ 729749 w 850723"/>
              <a:gd name="connsiteY97" fmla="*/ 55891 h 1215166"/>
              <a:gd name="connsiteX98" fmla="*/ 751520 w 850723"/>
              <a:gd name="connsiteY98" fmla="*/ 50448 h 1215166"/>
              <a:gd name="connsiteX99" fmla="*/ 767849 w 850723"/>
              <a:gd name="connsiteY99" fmla="*/ 45005 h 1215166"/>
              <a:gd name="connsiteX100" fmla="*/ 776013 w 850723"/>
              <a:gd name="connsiteY100" fmla="*/ 42284 h 1215166"/>
              <a:gd name="connsiteX101" fmla="*/ 762406 w 850723"/>
              <a:gd name="connsiteY101" fmla="*/ 53169 h 1215166"/>
              <a:gd name="connsiteX102" fmla="*/ 737913 w 850723"/>
              <a:gd name="connsiteY102" fmla="*/ 66776 h 1215166"/>
              <a:gd name="connsiteX103" fmla="*/ 710699 w 850723"/>
              <a:gd name="connsiteY103" fmla="*/ 83105 h 1215166"/>
              <a:gd name="connsiteX104" fmla="*/ 702535 w 850723"/>
              <a:gd name="connsiteY104" fmla="*/ 88548 h 1215166"/>
              <a:gd name="connsiteX105" fmla="*/ 724306 w 850723"/>
              <a:gd name="connsiteY105" fmla="*/ 83105 h 1215166"/>
              <a:gd name="connsiteX106" fmla="*/ 735192 w 850723"/>
              <a:gd name="connsiteY106" fmla="*/ 80384 h 1215166"/>
              <a:gd name="connsiteX107" fmla="*/ 751520 w 850723"/>
              <a:gd name="connsiteY107" fmla="*/ 74941 h 1215166"/>
              <a:gd name="connsiteX108" fmla="*/ 759685 w 850723"/>
              <a:gd name="connsiteY108" fmla="*/ 72219 h 1215166"/>
              <a:gd name="connsiteX109" fmla="*/ 770570 w 850723"/>
              <a:gd name="connsiteY109" fmla="*/ 69498 h 1215166"/>
              <a:gd name="connsiteX110" fmla="*/ 778735 w 850723"/>
              <a:gd name="connsiteY110" fmla="*/ 66776 h 1215166"/>
              <a:gd name="connsiteX111" fmla="*/ 800506 w 850723"/>
              <a:gd name="connsiteY111" fmla="*/ 61334 h 1215166"/>
              <a:gd name="connsiteX112" fmla="*/ 792342 w 850723"/>
              <a:gd name="connsiteY112" fmla="*/ 64055 h 1215166"/>
              <a:gd name="connsiteX113" fmla="*/ 786899 w 850723"/>
              <a:gd name="connsiteY113" fmla="*/ 72219 h 1215166"/>
              <a:gd name="connsiteX114" fmla="*/ 754242 w 850723"/>
              <a:gd name="connsiteY114" fmla="*/ 93991 h 1215166"/>
              <a:gd name="connsiteX115" fmla="*/ 746078 w 850723"/>
              <a:gd name="connsiteY115" fmla="*/ 96712 h 1215166"/>
              <a:gd name="connsiteX116" fmla="*/ 729749 w 850723"/>
              <a:gd name="connsiteY116" fmla="*/ 113041 h 1215166"/>
              <a:gd name="connsiteX117" fmla="*/ 721585 w 850723"/>
              <a:gd name="connsiteY117" fmla="*/ 118484 h 1215166"/>
              <a:gd name="connsiteX118" fmla="*/ 732470 w 850723"/>
              <a:gd name="connsiteY118" fmla="*/ 115762 h 1215166"/>
              <a:gd name="connsiteX119" fmla="*/ 751520 w 850723"/>
              <a:gd name="connsiteY119" fmla="*/ 107598 h 1215166"/>
              <a:gd name="connsiteX120" fmla="*/ 759685 w 850723"/>
              <a:gd name="connsiteY120" fmla="*/ 102155 h 1215166"/>
              <a:gd name="connsiteX121" fmla="*/ 773292 w 850723"/>
              <a:gd name="connsiteY121" fmla="*/ 99434 h 1215166"/>
              <a:gd name="connsiteX122" fmla="*/ 781456 w 850723"/>
              <a:gd name="connsiteY122" fmla="*/ 96712 h 1215166"/>
              <a:gd name="connsiteX123" fmla="*/ 800506 w 850723"/>
              <a:gd name="connsiteY123" fmla="*/ 91269 h 1215166"/>
              <a:gd name="connsiteX124" fmla="*/ 846770 w 850723"/>
              <a:gd name="connsiteY124" fmla="*/ 93991 h 1215166"/>
              <a:gd name="connsiteX125" fmla="*/ 835885 w 850723"/>
              <a:gd name="connsiteY125" fmla="*/ 99434 h 1215166"/>
              <a:gd name="connsiteX126" fmla="*/ 827720 w 850723"/>
              <a:gd name="connsiteY126" fmla="*/ 107598 h 1215166"/>
              <a:gd name="connsiteX127" fmla="*/ 811392 w 850723"/>
              <a:gd name="connsiteY127" fmla="*/ 118484 h 1215166"/>
              <a:gd name="connsiteX128" fmla="*/ 792342 w 850723"/>
              <a:gd name="connsiteY128" fmla="*/ 129369 h 1215166"/>
              <a:gd name="connsiteX129" fmla="*/ 781456 w 850723"/>
              <a:gd name="connsiteY129" fmla="*/ 132091 h 1215166"/>
              <a:gd name="connsiteX130" fmla="*/ 770570 w 850723"/>
              <a:gd name="connsiteY130" fmla="*/ 137534 h 1215166"/>
              <a:gd name="connsiteX131" fmla="*/ 762406 w 850723"/>
              <a:gd name="connsiteY131" fmla="*/ 140255 h 1215166"/>
              <a:gd name="connsiteX132" fmla="*/ 740635 w 850723"/>
              <a:gd name="connsiteY132" fmla="*/ 148419 h 1215166"/>
              <a:gd name="connsiteX133" fmla="*/ 716142 w 850723"/>
              <a:gd name="connsiteY133" fmla="*/ 162026 h 1215166"/>
              <a:gd name="connsiteX134" fmla="*/ 699813 w 850723"/>
              <a:gd name="connsiteY134" fmla="*/ 170191 h 1215166"/>
              <a:gd name="connsiteX135" fmla="*/ 680763 w 850723"/>
              <a:gd name="connsiteY135" fmla="*/ 178355 h 1215166"/>
              <a:gd name="connsiteX136" fmla="*/ 672599 w 850723"/>
              <a:gd name="connsiteY136" fmla="*/ 183798 h 1215166"/>
              <a:gd name="connsiteX137" fmla="*/ 664435 w 850723"/>
              <a:gd name="connsiteY137" fmla="*/ 186519 h 1215166"/>
              <a:gd name="connsiteX138" fmla="*/ 653549 w 850723"/>
              <a:gd name="connsiteY138" fmla="*/ 191962 h 1215166"/>
              <a:gd name="connsiteX139" fmla="*/ 637220 w 850723"/>
              <a:gd name="connsiteY139" fmla="*/ 200126 h 1215166"/>
              <a:gd name="connsiteX140" fmla="*/ 629056 w 850723"/>
              <a:gd name="connsiteY140" fmla="*/ 205569 h 1215166"/>
              <a:gd name="connsiteX141" fmla="*/ 620892 w 850723"/>
              <a:gd name="connsiteY141" fmla="*/ 213734 h 1215166"/>
              <a:gd name="connsiteX142" fmla="*/ 612728 w 850723"/>
              <a:gd name="connsiteY142" fmla="*/ 216455 h 1215166"/>
              <a:gd name="connsiteX143" fmla="*/ 604563 w 850723"/>
              <a:gd name="connsiteY143" fmla="*/ 224619 h 1215166"/>
              <a:gd name="connsiteX144" fmla="*/ 585513 w 850723"/>
              <a:gd name="connsiteY144" fmla="*/ 235505 h 1215166"/>
              <a:gd name="connsiteX145" fmla="*/ 566463 w 850723"/>
              <a:gd name="connsiteY145" fmla="*/ 249112 h 1215166"/>
              <a:gd name="connsiteX146" fmla="*/ 561020 w 850723"/>
              <a:gd name="connsiteY146" fmla="*/ 257276 h 1215166"/>
              <a:gd name="connsiteX147" fmla="*/ 541970 w 850723"/>
              <a:gd name="connsiteY147" fmla="*/ 268162 h 1215166"/>
              <a:gd name="connsiteX148" fmla="*/ 501149 w 850723"/>
              <a:gd name="connsiteY148" fmla="*/ 306262 h 1215166"/>
              <a:gd name="connsiteX149" fmla="*/ 484820 w 850723"/>
              <a:gd name="connsiteY149" fmla="*/ 322591 h 1215166"/>
              <a:gd name="connsiteX150" fmla="*/ 446720 w 850723"/>
              <a:gd name="connsiteY150" fmla="*/ 366134 h 1215166"/>
              <a:gd name="connsiteX151" fmla="*/ 430392 w 850723"/>
              <a:gd name="connsiteY151" fmla="*/ 390626 h 1215166"/>
              <a:gd name="connsiteX152" fmla="*/ 405899 w 850723"/>
              <a:gd name="connsiteY152" fmla="*/ 426005 h 1215166"/>
              <a:gd name="connsiteX153" fmla="*/ 370520 w 850723"/>
              <a:gd name="connsiteY153" fmla="*/ 477712 h 1215166"/>
              <a:gd name="connsiteX154" fmla="*/ 354192 w 850723"/>
              <a:gd name="connsiteY154" fmla="*/ 510369 h 1215166"/>
              <a:gd name="connsiteX155" fmla="*/ 343306 w 850723"/>
              <a:gd name="connsiteY155" fmla="*/ 529419 h 1215166"/>
              <a:gd name="connsiteX156" fmla="*/ 297042 w 850723"/>
              <a:gd name="connsiteY156" fmla="*/ 624669 h 1215166"/>
              <a:gd name="connsiteX157" fmla="*/ 269828 w 850723"/>
              <a:gd name="connsiteY157" fmla="*/ 687262 h 1215166"/>
              <a:gd name="connsiteX158" fmla="*/ 256220 w 850723"/>
              <a:gd name="connsiteY158" fmla="*/ 719919 h 1215166"/>
              <a:gd name="connsiteX159" fmla="*/ 245335 w 850723"/>
              <a:gd name="connsiteY159" fmla="*/ 741691 h 1215166"/>
              <a:gd name="connsiteX160" fmla="*/ 234449 w 850723"/>
              <a:gd name="connsiteY160" fmla="*/ 768905 h 1215166"/>
              <a:gd name="connsiteX161" fmla="*/ 231728 w 850723"/>
              <a:gd name="connsiteY161" fmla="*/ 779791 h 1215166"/>
              <a:gd name="connsiteX162" fmla="*/ 226285 w 850723"/>
              <a:gd name="connsiteY162" fmla="*/ 790676 h 1215166"/>
              <a:gd name="connsiteX163" fmla="*/ 223563 w 850723"/>
              <a:gd name="connsiteY163" fmla="*/ 807005 h 1215166"/>
              <a:gd name="connsiteX164" fmla="*/ 218120 w 850723"/>
              <a:gd name="connsiteY164" fmla="*/ 842384 h 1215166"/>
              <a:gd name="connsiteX165" fmla="*/ 215399 w 850723"/>
              <a:gd name="connsiteY165" fmla="*/ 853269 h 1215166"/>
              <a:gd name="connsiteX166" fmla="*/ 212678 w 850723"/>
              <a:gd name="connsiteY166" fmla="*/ 875041 h 1215166"/>
              <a:gd name="connsiteX167" fmla="*/ 207235 w 850723"/>
              <a:gd name="connsiteY167" fmla="*/ 894091 h 1215166"/>
              <a:gd name="connsiteX168" fmla="*/ 204513 w 850723"/>
              <a:gd name="connsiteY168" fmla="*/ 907698 h 1215166"/>
              <a:gd name="connsiteX169" fmla="*/ 201792 w 850723"/>
              <a:gd name="connsiteY169" fmla="*/ 932191 h 1215166"/>
              <a:gd name="connsiteX170" fmla="*/ 199070 w 850723"/>
              <a:gd name="connsiteY170" fmla="*/ 945798 h 1215166"/>
              <a:gd name="connsiteX171" fmla="*/ 196349 w 850723"/>
              <a:gd name="connsiteY171" fmla="*/ 962126 h 1215166"/>
              <a:gd name="connsiteX172" fmla="*/ 193628 w 850723"/>
              <a:gd name="connsiteY172" fmla="*/ 1002948 h 1215166"/>
              <a:gd name="connsiteX173" fmla="*/ 188185 w 850723"/>
              <a:gd name="connsiteY173" fmla="*/ 1043769 h 1215166"/>
              <a:gd name="connsiteX174" fmla="*/ 185463 w 850723"/>
              <a:gd name="connsiteY174" fmla="*/ 1081869 h 1215166"/>
              <a:gd name="connsiteX175" fmla="*/ 182742 w 850723"/>
              <a:gd name="connsiteY175" fmla="*/ 1163512 h 1215166"/>
              <a:gd name="connsiteX176" fmla="*/ 177299 w 850723"/>
              <a:gd name="connsiteY176" fmla="*/ 1185284 h 1215166"/>
              <a:gd name="connsiteX177" fmla="*/ 174578 w 850723"/>
              <a:gd name="connsiteY177" fmla="*/ 1196169 h 1215166"/>
              <a:gd name="connsiteX178" fmla="*/ 152806 w 850723"/>
              <a:gd name="connsiteY178" fmla="*/ 1198891 h 1215166"/>
              <a:gd name="connsiteX179" fmla="*/ 57556 w 850723"/>
              <a:gd name="connsiteY179" fmla="*/ 1198891 h 1215166"/>
              <a:gd name="connsiteX180" fmla="*/ 43949 w 850723"/>
              <a:gd name="connsiteY180" fmla="*/ 1201612 h 1215166"/>
              <a:gd name="connsiteX181" fmla="*/ 22178 w 850723"/>
              <a:gd name="connsiteY181" fmla="*/ 1204334 h 1215166"/>
              <a:gd name="connsiteX182" fmla="*/ 406 w 850723"/>
              <a:gd name="connsiteY182" fmla="*/ 1201612 h 1215166"/>
              <a:gd name="connsiteX183" fmla="*/ 8570 w 850723"/>
              <a:gd name="connsiteY183" fmla="*/ 1185284 h 1215166"/>
              <a:gd name="connsiteX0" fmla="*/ 8570 w 850723"/>
              <a:gd name="connsiteY0" fmla="*/ 1185284 h 1215166"/>
              <a:gd name="connsiteX1" fmla="*/ 14013 w 850723"/>
              <a:gd name="connsiteY1" fmla="*/ 1119969 h 1215166"/>
              <a:gd name="connsiteX2" fmla="*/ 16735 w 850723"/>
              <a:gd name="connsiteY2" fmla="*/ 1103641 h 1215166"/>
              <a:gd name="connsiteX3" fmla="*/ 19456 w 850723"/>
              <a:gd name="connsiteY3" fmla="*/ 1076426 h 1215166"/>
              <a:gd name="connsiteX4" fmla="*/ 24899 w 850723"/>
              <a:gd name="connsiteY4" fmla="*/ 1049212 h 1215166"/>
              <a:gd name="connsiteX5" fmla="*/ 27620 w 850723"/>
              <a:gd name="connsiteY5" fmla="*/ 1013834 h 1215166"/>
              <a:gd name="connsiteX6" fmla="*/ 30342 w 850723"/>
              <a:gd name="connsiteY6" fmla="*/ 992062 h 1215166"/>
              <a:gd name="connsiteX7" fmla="*/ 35785 w 850723"/>
              <a:gd name="connsiteY7" fmla="*/ 896812 h 1215166"/>
              <a:gd name="connsiteX8" fmla="*/ 38506 w 850723"/>
              <a:gd name="connsiteY8" fmla="*/ 883205 h 1215166"/>
              <a:gd name="connsiteX9" fmla="*/ 41228 w 850723"/>
              <a:gd name="connsiteY9" fmla="*/ 847826 h 1215166"/>
              <a:gd name="connsiteX10" fmla="*/ 43949 w 850723"/>
              <a:gd name="connsiteY10" fmla="*/ 836941 h 1215166"/>
              <a:gd name="connsiteX11" fmla="*/ 49392 w 850723"/>
              <a:gd name="connsiteY11" fmla="*/ 807005 h 1215166"/>
              <a:gd name="connsiteX12" fmla="*/ 54835 w 850723"/>
              <a:gd name="connsiteY12" fmla="*/ 785234 h 1215166"/>
              <a:gd name="connsiteX13" fmla="*/ 62999 w 850723"/>
              <a:gd name="connsiteY13" fmla="*/ 747134 h 1215166"/>
              <a:gd name="connsiteX14" fmla="*/ 65720 w 850723"/>
              <a:gd name="connsiteY14" fmla="*/ 736248 h 1215166"/>
              <a:gd name="connsiteX15" fmla="*/ 73885 w 850723"/>
              <a:gd name="connsiteY15" fmla="*/ 719919 h 1215166"/>
              <a:gd name="connsiteX16" fmla="*/ 79328 w 850723"/>
              <a:gd name="connsiteY16" fmla="*/ 692705 h 1215166"/>
              <a:gd name="connsiteX17" fmla="*/ 90213 w 850723"/>
              <a:gd name="connsiteY17" fmla="*/ 654605 h 1215166"/>
              <a:gd name="connsiteX18" fmla="*/ 95656 w 850723"/>
              <a:gd name="connsiteY18" fmla="*/ 627391 h 1215166"/>
              <a:gd name="connsiteX19" fmla="*/ 98378 w 850723"/>
              <a:gd name="connsiteY19" fmla="*/ 619226 h 1215166"/>
              <a:gd name="connsiteX20" fmla="*/ 106542 w 850723"/>
              <a:gd name="connsiteY20" fmla="*/ 602898 h 1215166"/>
              <a:gd name="connsiteX21" fmla="*/ 109263 w 850723"/>
              <a:gd name="connsiteY21" fmla="*/ 592012 h 1215166"/>
              <a:gd name="connsiteX22" fmla="*/ 114706 w 850723"/>
              <a:gd name="connsiteY22" fmla="*/ 575684 h 1215166"/>
              <a:gd name="connsiteX23" fmla="*/ 120149 w 850723"/>
              <a:gd name="connsiteY23" fmla="*/ 556634 h 1215166"/>
              <a:gd name="connsiteX24" fmla="*/ 125592 w 850723"/>
              <a:gd name="connsiteY24" fmla="*/ 548469 h 1215166"/>
              <a:gd name="connsiteX25" fmla="*/ 131035 w 850723"/>
              <a:gd name="connsiteY25" fmla="*/ 521255 h 1215166"/>
              <a:gd name="connsiteX26" fmla="*/ 136478 w 850723"/>
              <a:gd name="connsiteY26" fmla="*/ 504926 h 1215166"/>
              <a:gd name="connsiteX27" fmla="*/ 141920 w 850723"/>
              <a:gd name="connsiteY27" fmla="*/ 494041 h 1215166"/>
              <a:gd name="connsiteX28" fmla="*/ 147363 w 850723"/>
              <a:gd name="connsiteY28" fmla="*/ 477712 h 1215166"/>
              <a:gd name="connsiteX29" fmla="*/ 158249 w 850723"/>
              <a:gd name="connsiteY29" fmla="*/ 453219 h 1215166"/>
              <a:gd name="connsiteX30" fmla="*/ 171856 w 850723"/>
              <a:gd name="connsiteY30" fmla="*/ 428726 h 1215166"/>
              <a:gd name="connsiteX31" fmla="*/ 177299 w 850723"/>
              <a:gd name="connsiteY31" fmla="*/ 420562 h 1215166"/>
              <a:gd name="connsiteX32" fmla="*/ 182742 w 850723"/>
              <a:gd name="connsiteY32" fmla="*/ 404234 h 1215166"/>
              <a:gd name="connsiteX33" fmla="*/ 201792 w 850723"/>
              <a:gd name="connsiteY33" fmla="*/ 377019 h 1215166"/>
              <a:gd name="connsiteX34" fmla="*/ 207235 w 850723"/>
              <a:gd name="connsiteY34" fmla="*/ 366134 h 1215166"/>
              <a:gd name="connsiteX35" fmla="*/ 215399 w 850723"/>
              <a:gd name="connsiteY35" fmla="*/ 357969 h 1215166"/>
              <a:gd name="connsiteX36" fmla="*/ 220842 w 850723"/>
              <a:gd name="connsiteY36" fmla="*/ 349805 h 1215166"/>
              <a:gd name="connsiteX37" fmla="*/ 229006 w 850723"/>
              <a:gd name="connsiteY37" fmla="*/ 341641 h 1215166"/>
              <a:gd name="connsiteX38" fmla="*/ 239892 w 850723"/>
              <a:gd name="connsiteY38" fmla="*/ 325312 h 1215166"/>
              <a:gd name="connsiteX39" fmla="*/ 245335 w 850723"/>
              <a:gd name="connsiteY39" fmla="*/ 317148 h 1215166"/>
              <a:gd name="connsiteX40" fmla="*/ 253499 w 850723"/>
              <a:gd name="connsiteY40" fmla="*/ 308984 h 1215166"/>
              <a:gd name="connsiteX41" fmla="*/ 264385 w 850723"/>
              <a:gd name="connsiteY41" fmla="*/ 292655 h 1215166"/>
              <a:gd name="connsiteX42" fmla="*/ 269828 w 850723"/>
              <a:gd name="connsiteY42" fmla="*/ 284491 h 1215166"/>
              <a:gd name="connsiteX43" fmla="*/ 275270 w 850723"/>
              <a:gd name="connsiteY43" fmla="*/ 276326 h 1215166"/>
              <a:gd name="connsiteX44" fmla="*/ 283435 w 850723"/>
              <a:gd name="connsiteY44" fmla="*/ 265441 h 1215166"/>
              <a:gd name="connsiteX45" fmla="*/ 291599 w 850723"/>
              <a:gd name="connsiteY45" fmla="*/ 259998 h 1215166"/>
              <a:gd name="connsiteX46" fmla="*/ 313370 w 850723"/>
              <a:gd name="connsiteY46" fmla="*/ 235505 h 1215166"/>
              <a:gd name="connsiteX47" fmla="*/ 321535 w 850723"/>
              <a:gd name="connsiteY47" fmla="*/ 227341 h 1215166"/>
              <a:gd name="connsiteX48" fmla="*/ 329699 w 850723"/>
              <a:gd name="connsiteY48" fmla="*/ 221898 h 1215166"/>
              <a:gd name="connsiteX49" fmla="*/ 337863 w 850723"/>
              <a:gd name="connsiteY49" fmla="*/ 213734 h 1215166"/>
              <a:gd name="connsiteX50" fmla="*/ 346028 w 850723"/>
              <a:gd name="connsiteY50" fmla="*/ 208291 h 1215166"/>
              <a:gd name="connsiteX51" fmla="*/ 354192 w 850723"/>
              <a:gd name="connsiteY51" fmla="*/ 200126 h 1215166"/>
              <a:gd name="connsiteX52" fmla="*/ 362356 w 850723"/>
              <a:gd name="connsiteY52" fmla="*/ 197405 h 1215166"/>
              <a:gd name="connsiteX53" fmla="*/ 370520 w 850723"/>
              <a:gd name="connsiteY53" fmla="*/ 191962 h 1215166"/>
              <a:gd name="connsiteX54" fmla="*/ 378685 w 850723"/>
              <a:gd name="connsiteY54" fmla="*/ 183798 h 1215166"/>
              <a:gd name="connsiteX55" fmla="*/ 405899 w 850723"/>
              <a:gd name="connsiteY55" fmla="*/ 167469 h 1215166"/>
              <a:gd name="connsiteX56" fmla="*/ 414063 w 850723"/>
              <a:gd name="connsiteY56" fmla="*/ 159305 h 1215166"/>
              <a:gd name="connsiteX57" fmla="*/ 422228 w 850723"/>
              <a:gd name="connsiteY57" fmla="*/ 153862 h 1215166"/>
              <a:gd name="connsiteX58" fmla="*/ 433113 w 850723"/>
              <a:gd name="connsiteY58" fmla="*/ 145698 h 1215166"/>
              <a:gd name="connsiteX59" fmla="*/ 449442 w 850723"/>
              <a:gd name="connsiteY59" fmla="*/ 134812 h 1215166"/>
              <a:gd name="connsiteX60" fmla="*/ 457606 w 850723"/>
              <a:gd name="connsiteY60" fmla="*/ 129369 h 1215166"/>
              <a:gd name="connsiteX61" fmla="*/ 465770 w 850723"/>
              <a:gd name="connsiteY61" fmla="*/ 126648 h 1215166"/>
              <a:gd name="connsiteX62" fmla="*/ 484820 w 850723"/>
              <a:gd name="connsiteY62" fmla="*/ 113041 h 1215166"/>
              <a:gd name="connsiteX63" fmla="*/ 492985 w 850723"/>
              <a:gd name="connsiteY63" fmla="*/ 107598 h 1215166"/>
              <a:gd name="connsiteX64" fmla="*/ 512035 w 850723"/>
              <a:gd name="connsiteY64" fmla="*/ 99434 h 1215166"/>
              <a:gd name="connsiteX65" fmla="*/ 531085 w 850723"/>
              <a:gd name="connsiteY65" fmla="*/ 88548 h 1215166"/>
              <a:gd name="connsiteX66" fmla="*/ 547413 w 850723"/>
              <a:gd name="connsiteY66" fmla="*/ 83105 h 1215166"/>
              <a:gd name="connsiteX67" fmla="*/ 563742 w 850723"/>
              <a:gd name="connsiteY67" fmla="*/ 74941 h 1215166"/>
              <a:gd name="connsiteX68" fmla="*/ 571906 w 850723"/>
              <a:gd name="connsiteY68" fmla="*/ 69498 h 1215166"/>
              <a:gd name="connsiteX69" fmla="*/ 588235 w 850723"/>
              <a:gd name="connsiteY69" fmla="*/ 64055 h 1215166"/>
              <a:gd name="connsiteX70" fmla="*/ 607285 w 850723"/>
              <a:gd name="connsiteY70" fmla="*/ 53169 h 1215166"/>
              <a:gd name="connsiteX71" fmla="*/ 615449 w 850723"/>
              <a:gd name="connsiteY71" fmla="*/ 50448 h 1215166"/>
              <a:gd name="connsiteX72" fmla="*/ 631778 w 850723"/>
              <a:gd name="connsiteY72" fmla="*/ 42284 h 1215166"/>
              <a:gd name="connsiteX73" fmla="*/ 639942 w 850723"/>
              <a:gd name="connsiteY73" fmla="*/ 36841 h 1215166"/>
              <a:gd name="connsiteX74" fmla="*/ 650828 w 850723"/>
              <a:gd name="connsiteY74" fmla="*/ 34119 h 1215166"/>
              <a:gd name="connsiteX75" fmla="*/ 658992 w 850723"/>
              <a:gd name="connsiteY75" fmla="*/ 31398 h 1215166"/>
              <a:gd name="connsiteX76" fmla="*/ 678042 w 850723"/>
              <a:gd name="connsiteY76" fmla="*/ 23234 h 1215166"/>
              <a:gd name="connsiteX77" fmla="*/ 686206 w 850723"/>
              <a:gd name="connsiteY77" fmla="*/ 17791 h 1215166"/>
              <a:gd name="connsiteX78" fmla="*/ 697092 w 850723"/>
              <a:gd name="connsiteY78" fmla="*/ 15069 h 1215166"/>
              <a:gd name="connsiteX79" fmla="*/ 713420 w 850723"/>
              <a:gd name="connsiteY79" fmla="*/ 9626 h 1215166"/>
              <a:gd name="connsiteX80" fmla="*/ 721585 w 850723"/>
              <a:gd name="connsiteY80" fmla="*/ 6905 h 1215166"/>
              <a:gd name="connsiteX81" fmla="*/ 729749 w 850723"/>
              <a:gd name="connsiteY81" fmla="*/ 1462 h 1215166"/>
              <a:gd name="connsiteX82" fmla="*/ 727028 w 850723"/>
              <a:gd name="connsiteY82" fmla="*/ 9626 h 1215166"/>
              <a:gd name="connsiteX83" fmla="*/ 718863 w 850723"/>
              <a:gd name="connsiteY83" fmla="*/ 12348 h 1215166"/>
              <a:gd name="connsiteX84" fmla="*/ 707978 w 850723"/>
              <a:gd name="connsiteY84" fmla="*/ 20512 h 1215166"/>
              <a:gd name="connsiteX85" fmla="*/ 691649 w 850723"/>
              <a:gd name="connsiteY85" fmla="*/ 36841 h 1215166"/>
              <a:gd name="connsiteX86" fmla="*/ 707978 w 850723"/>
              <a:gd name="connsiteY86" fmla="*/ 31398 h 1215166"/>
              <a:gd name="connsiteX87" fmla="*/ 718863 w 850723"/>
              <a:gd name="connsiteY87" fmla="*/ 25955 h 1215166"/>
              <a:gd name="connsiteX88" fmla="*/ 735192 w 850723"/>
              <a:gd name="connsiteY88" fmla="*/ 20512 h 1215166"/>
              <a:gd name="connsiteX89" fmla="*/ 756963 w 850723"/>
              <a:gd name="connsiteY89" fmla="*/ 9626 h 1215166"/>
              <a:gd name="connsiteX90" fmla="*/ 751520 w 850723"/>
              <a:gd name="connsiteY90" fmla="*/ 17791 h 1215166"/>
              <a:gd name="connsiteX91" fmla="*/ 735192 w 850723"/>
              <a:gd name="connsiteY91" fmla="*/ 28676 h 1215166"/>
              <a:gd name="connsiteX92" fmla="*/ 724306 w 850723"/>
              <a:gd name="connsiteY92" fmla="*/ 36841 h 1215166"/>
              <a:gd name="connsiteX93" fmla="*/ 707978 w 850723"/>
              <a:gd name="connsiteY93" fmla="*/ 50448 h 1215166"/>
              <a:gd name="connsiteX94" fmla="*/ 702535 w 850723"/>
              <a:gd name="connsiteY94" fmla="*/ 58612 h 1215166"/>
              <a:gd name="connsiteX95" fmla="*/ 699813 w 850723"/>
              <a:gd name="connsiteY95" fmla="*/ 66776 h 1215166"/>
              <a:gd name="connsiteX96" fmla="*/ 713420 w 850723"/>
              <a:gd name="connsiteY96" fmla="*/ 61334 h 1215166"/>
              <a:gd name="connsiteX97" fmla="*/ 729749 w 850723"/>
              <a:gd name="connsiteY97" fmla="*/ 55891 h 1215166"/>
              <a:gd name="connsiteX98" fmla="*/ 751520 w 850723"/>
              <a:gd name="connsiteY98" fmla="*/ 50448 h 1215166"/>
              <a:gd name="connsiteX99" fmla="*/ 767849 w 850723"/>
              <a:gd name="connsiteY99" fmla="*/ 45005 h 1215166"/>
              <a:gd name="connsiteX100" fmla="*/ 776013 w 850723"/>
              <a:gd name="connsiteY100" fmla="*/ 42284 h 1215166"/>
              <a:gd name="connsiteX101" fmla="*/ 762406 w 850723"/>
              <a:gd name="connsiteY101" fmla="*/ 53169 h 1215166"/>
              <a:gd name="connsiteX102" fmla="*/ 737913 w 850723"/>
              <a:gd name="connsiteY102" fmla="*/ 66776 h 1215166"/>
              <a:gd name="connsiteX103" fmla="*/ 710699 w 850723"/>
              <a:gd name="connsiteY103" fmla="*/ 83105 h 1215166"/>
              <a:gd name="connsiteX104" fmla="*/ 702535 w 850723"/>
              <a:gd name="connsiteY104" fmla="*/ 88548 h 1215166"/>
              <a:gd name="connsiteX105" fmla="*/ 724306 w 850723"/>
              <a:gd name="connsiteY105" fmla="*/ 83105 h 1215166"/>
              <a:gd name="connsiteX106" fmla="*/ 735192 w 850723"/>
              <a:gd name="connsiteY106" fmla="*/ 80384 h 1215166"/>
              <a:gd name="connsiteX107" fmla="*/ 751520 w 850723"/>
              <a:gd name="connsiteY107" fmla="*/ 74941 h 1215166"/>
              <a:gd name="connsiteX108" fmla="*/ 759685 w 850723"/>
              <a:gd name="connsiteY108" fmla="*/ 72219 h 1215166"/>
              <a:gd name="connsiteX109" fmla="*/ 770570 w 850723"/>
              <a:gd name="connsiteY109" fmla="*/ 69498 h 1215166"/>
              <a:gd name="connsiteX110" fmla="*/ 778735 w 850723"/>
              <a:gd name="connsiteY110" fmla="*/ 66776 h 1215166"/>
              <a:gd name="connsiteX111" fmla="*/ 800506 w 850723"/>
              <a:gd name="connsiteY111" fmla="*/ 61334 h 1215166"/>
              <a:gd name="connsiteX112" fmla="*/ 792342 w 850723"/>
              <a:gd name="connsiteY112" fmla="*/ 64055 h 1215166"/>
              <a:gd name="connsiteX113" fmla="*/ 786899 w 850723"/>
              <a:gd name="connsiteY113" fmla="*/ 72219 h 1215166"/>
              <a:gd name="connsiteX114" fmla="*/ 754242 w 850723"/>
              <a:gd name="connsiteY114" fmla="*/ 93991 h 1215166"/>
              <a:gd name="connsiteX115" fmla="*/ 746078 w 850723"/>
              <a:gd name="connsiteY115" fmla="*/ 96712 h 1215166"/>
              <a:gd name="connsiteX116" fmla="*/ 729749 w 850723"/>
              <a:gd name="connsiteY116" fmla="*/ 113041 h 1215166"/>
              <a:gd name="connsiteX117" fmla="*/ 721585 w 850723"/>
              <a:gd name="connsiteY117" fmla="*/ 118484 h 1215166"/>
              <a:gd name="connsiteX118" fmla="*/ 732470 w 850723"/>
              <a:gd name="connsiteY118" fmla="*/ 115762 h 1215166"/>
              <a:gd name="connsiteX119" fmla="*/ 751520 w 850723"/>
              <a:gd name="connsiteY119" fmla="*/ 107598 h 1215166"/>
              <a:gd name="connsiteX120" fmla="*/ 759685 w 850723"/>
              <a:gd name="connsiteY120" fmla="*/ 102155 h 1215166"/>
              <a:gd name="connsiteX121" fmla="*/ 773292 w 850723"/>
              <a:gd name="connsiteY121" fmla="*/ 99434 h 1215166"/>
              <a:gd name="connsiteX122" fmla="*/ 781456 w 850723"/>
              <a:gd name="connsiteY122" fmla="*/ 96712 h 1215166"/>
              <a:gd name="connsiteX123" fmla="*/ 800506 w 850723"/>
              <a:gd name="connsiteY123" fmla="*/ 91269 h 1215166"/>
              <a:gd name="connsiteX124" fmla="*/ 846770 w 850723"/>
              <a:gd name="connsiteY124" fmla="*/ 93991 h 1215166"/>
              <a:gd name="connsiteX125" fmla="*/ 835885 w 850723"/>
              <a:gd name="connsiteY125" fmla="*/ 99434 h 1215166"/>
              <a:gd name="connsiteX126" fmla="*/ 827720 w 850723"/>
              <a:gd name="connsiteY126" fmla="*/ 107598 h 1215166"/>
              <a:gd name="connsiteX127" fmla="*/ 811392 w 850723"/>
              <a:gd name="connsiteY127" fmla="*/ 118484 h 1215166"/>
              <a:gd name="connsiteX128" fmla="*/ 792342 w 850723"/>
              <a:gd name="connsiteY128" fmla="*/ 129369 h 1215166"/>
              <a:gd name="connsiteX129" fmla="*/ 781456 w 850723"/>
              <a:gd name="connsiteY129" fmla="*/ 132091 h 1215166"/>
              <a:gd name="connsiteX130" fmla="*/ 770570 w 850723"/>
              <a:gd name="connsiteY130" fmla="*/ 137534 h 1215166"/>
              <a:gd name="connsiteX131" fmla="*/ 762406 w 850723"/>
              <a:gd name="connsiteY131" fmla="*/ 140255 h 1215166"/>
              <a:gd name="connsiteX132" fmla="*/ 740635 w 850723"/>
              <a:gd name="connsiteY132" fmla="*/ 148419 h 1215166"/>
              <a:gd name="connsiteX133" fmla="*/ 716142 w 850723"/>
              <a:gd name="connsiteY133" fmla="*/ 162026 h 1215166"/>
              <a:gd name="connsiteX134" fmla="*/ 699813 w 850723"/>
              <a:gd name="connsiteY134" fmla="*/ 170191 h 1215166"/>
              <a:gd name="connsiteX135" fmla="*/ 680763 w 850723"/>
              <a:gd name="connsiteY135" fmla="*/ 178355 h 1215166"/>
              <a:gd name="connsiteX136" fmla="*/ 672599 w 850723"/>
              <a:gd name="connsiteY136" fmla="*/ 183798 h 1215166"/>
              <a:gd name="connsiteX137" fmla="*/ 664435 w 850723"/>
              <a:gd name="connsiteY137" fmla="*/ 186519 h 1215166"/>
              <a:gd name="connsiteX138" fmla="*/ 653549 w 850723"/>
              <a:gd name="connsiteY138" fmla="*/ 191962 h 1215166"/>
              <a:gd name="connsiteX139" fmla="*/ 637220 w 850723"/>
              <a:gd name="connsiteY139" fmla="*/ 200126 h 1215166"/>
              <a:gd name="connsiteX140" fmla="*/ 629056 w 850723"/>
              <a:gd name="connsiteY140" fmla="*/ 205569 h 1215166"/>
              <a:gd name="connsiteX141" fmla="*/ 620892 w 850723"/>
              <a:gd name="connsiteY141" fmla="*/ 213734 h 1215166"/>
              <a:gd name="connsiteX142" fmla="*/ 612728 w 850723"/>
              <a:gd name="connsiteY142" fmla="*/ 216455 h 1215166"/>
              <a:gd name="connsiteX143" fmla="*/ 604563 w 850723"/>
              <a:gd name="connsiteY143" fmla="*/ 224619 h 1215166"/>
              <a:gd name="connsiteX144" fmla="*/ 585513 w 850723"/>
              <a:gd name="connsiteY144" fmla="*/ 235505 h 1215166"/>
              <a:gd name="connsiteX145" fmla="*/ 566463 w 850723"/>
              <a:gd name="connsiteY145" fmla="*/ 249112 h 1215166"/>
              <a:gd name="connsiteX146" fmla="*/ 561020 w 850723"/>
              <a:gd name="connsiteY146" fmla="*/ 257276 h 1215166"/>
              <a:gd name="connsiteX147" fmla="*/ 541970 w 850723"/>
              <a:gd name="connsiteY147" fmla="*/ 268162 h 1215166"/>
              <a:gd name="connsiteX148" fmla="*/ 501149 w 850723"/>
              <a:gd name="connsiteY148" fmla="*/ 306262 h 1215166"/>
              <a:gd name="connsiteX149" fmla="*/ 484820 w 850723"/>
              <a:gd name="connsiteY149" fmla="*/ 322591 h 1215166"/>
              <a:gd name="connsiteX150" fmla="*/ 446720 w 850723"/>
              <a:gd name="connsiteY150" fmla="*/ 366134 h 1215166"/>
              <a:gd name="connsiteX151" fmla="*/ 430392 w 850723"/>
              <a:gd name="connsiteY151" fmla="*/ 390626 h 1215166"/>
              <a:gd name="connsiteX152" fmla="*/ 405899 w 850723"/>
              <a:gd name="connsiteY152" fmla="*/ 426005 h 1215166"/>
              <a:gd name="connsiteX153" fmla="*/ 370520 w 850723"/>
              <a:gd name="connsiteY153" fmla="*/ 477712 h 1215166"/>
              <a:gd name="connsiteX154" fmla="*/ 354192 w 850723"/>
              <a:gd name="connsiteY154" fmla="*/ 510369 h 1215166"/>
              <a:gd name="connsiteX155" fmla="*/ 343306 w 850723"/>
              <a:gd name="connsiteY155" fmla="*/ 529419 h 1215166"/>
              <a:gd name="connsiteX156" fmla="*/ 297042 w 850723"/>
              <a:gd name="connsiteY156" fmla="*/ 624669 h 1215166"/>
              <a:gd name="connsiteX157" fmla="*/ 269828 w 850723"/>
              <a:gd name="connsiteY157" fmla="*/ 687262 h 1215166"/>
              <a:gd name="connsiteX158" fmla="*/ 256220 w 850723"/>
              <a:gd name="connsiteY158" fmla="*/ 719919 h 1215166"/>
              <a:gd name="connsiteX159" fmla="*/ 245335 w 850723"/>
              <a:gd name="connsiteY159" fmla="*/ 741691 h 1215166"/>
              <a:gd name="connsiteX160" fmla="*/ 234449 w 850723"/>
              <a:gd name="connsiteY160" fmla="*/ 768905 h 1215166"/>
              <a:gd name="connsiteX161" fmla="*/ 226285 w 850723"/>
              <a:gd name="connsiteY161" fmla="*/ 790676 h 1215166"/>
              <a:gd name="connsiteX162" fmla="*/ 223563 w 850723"/>
              <a:gd name="connsiteY162" fmla="*/ 807005 h 1215166"/>
              <a:gd name="connsiteX163" fmla="*/ 218120 w 850723"/>
              <a:gd name="connsiteY163" fmla="*/ 842384 h 1215166"/>
              <a:gd name="connsiteX164" fmla="*/ 215399 w 850723"/>
              <a:gd name="connsiteY164" fmla="*/ 853269 h 1215166"/>
              <a:gd name="connsiteX165" fmla="*/ 212678 w 850723"/>
              <a:gd name="connsiteY165" fmla="*/ 875041 h 1215166"/>
              <a:gd name="connsiteX166" fmla="*/ 207235 w 850723"/>
              <a:gd name="connsiteY166" fmla="*/ 894091 h 1215166"/>
              <a:gd name="connsiteX167" fmla="*/ 204513 w 850723"/>
              <a:gd name="connsiteY167" fmla="*/ 907698 h 1215166"/>
              <a:gd name="connsiteX168" fmla="*/ 201792 w 850723"/>
              <a:gd name="connsiteY168" fmla="*/ 932191 h 1215166"/>
              <a:gd name="connsiteX169" fmla="*/ 199070 w 850723"/>
              <a:gd name="connsiteY169" fmla="*/ 945798 h 1215166"/>
              <a:gd name="connsiteX170" fmla="*/ 196349 w 850723"/>
              <a:gd name="connsiteY170" fmla="*/ 962126 h 1215166"/>
              <a:gd name="connsiteX171" fmla="*/ 193628 w 850723"/>
              <a:gd name="connsiteY171" fmla="*/ 1002948 h 1215166"/>
              <a:gd name="connsiteX172" fmla="*/ 188185 w 850723"/>
              <a:gd name="connsiteY172" fmla="*/ 1043769 h 1215166"/>
              <a:gd name="connsiteX173" fmla="*/ 185463 w 850723"/>
              <a:gd name="connsiteY173" fmla="*/ 1081869 h 1215166"/>
              <a:gd name="connsiteX174" fmla="*/ 182742 w 850723"/>
              <a:gd name="connsiteY174" fmla="*/ 1163512 h 1215166"/>
              <a:gd name="connsiteX175" fmla="*/ 177299 w 850723"/>
              <a:gd name="connsiteY175" fmla="*/ 1185284 h 1215166"/>
              <a:gd name="connsiteX176" fmla="*/ 174578 w 850723"/>
              <a:gd name="connsiteY176" fmla="*/ 1196169 h 1215166"/>
              <a:gd name="connsiteX177" fmla="*/ 152806 w 850723"/>
              <a:gd name="connsiteY177" fmla="*/ 1198891 h 1215166"/>
              <a:gd name="connsiteX178" fmla="*/ 57556 w 850723"/>
              <a:gd name="connsiteY178" fmla="*/ 1198891 h 1215166"/>
              <a:gd name="connsiteX179" fmla="*/ 43949 w 850723"/>
              <a:gd name="connsiteY179" fmla="*/ 1201612 h 1215166"/>
              <a:gd name="connsiteX180" fmla="*/ 22178 w 850723"/>
              <a:gd name="connsiteY180" fmla="*/ 1204334 h 1215166"/>
              <a:gd name="connsiteX181" fmla="*/ 406 w 850723"/>
              <a:gd name="connsiteY181" fmla="*/ 1201612 h 1215166"/>
              <a:gd name="connsiteX182" fmla="*/ 8570 w 850723"/>
              <a:gd name="connsiteY182" fmla="*/ 1185284 h 1215166"/>
              <a:gd name="connsiteX0" fmla="*/ 8570 w 850723"/>
              <a:gd name="connsiteY0" fmla="*/ 1185284 h 1215166"/>
              <a:gd name="connsiteX1" fmla="*/ 14013 w 850723"/>
              <a:gd name="connsiteY1" fmla="*/ 1119969 h 1215166"/>
              <a:gd name="connsiteX2" fmla="*/ 16735 w 850723"/>
              <a:gd name="connsiteY2" fmla="*/ 1103641 h 1215166"/>
              <a:gd name="connsiteX3" fmla="*/ 19456 w 850723"/>
              <a:gd name="connsiteY3" fmla="*/ 1076426 h 1215166"/>
              <a:gd name="connsiteX4" fmla="*/ 24899 w 850723"/>
              <a:gd name="connsiteY4" fmla="*/ 1049212 h 1215166"/>
              <a:gd name="connsiteX5" fmla="*/ 27620 w 850723"/>
              <a:gd name="connsiteY5" fmla="*/ 1013834 h 1215166"/>
              <a:gd name="connsiteX6" fmla="*/ 30342 w 850723"/>
              <a:gd name="connsiteY6" fmla="*/ 992062 h 1215166"/>
              <a:gd name="connsiteX7" fmla="*/ 35785 w 850723"/>
              <a:gd name="connsiteY7" fmla="*/ 896812 h 1215166"/>
              <a:gd name="connsiteX8" fmla="*/ 38506 w 850723"/>
              <a:gd name="connsiteY8" fmla="*/ 883205 h 1215166"/>
              <a:gd name="connsiteX9" fmla="*/ 41228 w 850723"/>
              <a:gd name="connsiteY9" fmla="*/ 847826 h 1215166"/>
              <a:gd name="connsiteX10" fmla="*/ 43949 w 850723"/>
              <a:gd name="connsiteY10" fmla="*/ 836941 h 1215166"/>
              <a:gd name="connsiteX11" fmla="*/ 49392 w 850723"/>
              <a:gd name="connsiteY11" fmla="*/ 807005 h 1215166"/>
              <a:gd name="connsiteX12" fmla="*/ 54835 w 850723"/>
              <a:gd name="connsiteY12" fmla="*/ 785234 h 1215166"/>
              <a:gd name="connsiteX13" fmla="*/ 62999 w 850723"/>
              <a:gd name="connsiteY13" fmla="*/ 747134 h 1215166"/>
              <a:gd name="connsiteX14" fmla="*/ 65720 w 850723"/>
              <a:gd name="connsiteY14" fmla="*/ 736248 h 1215166"/>
              <a:gd name="connsiteX15" fmla="*/ 73885 w 850723"/>
              <a:gd name="connsiteY15" fmla="*/ 719919 h 1215166"/>
              <a:gd name="connsiteX16" fmla="*/ 79328 w 850723"/>
              <a:gd name="connsiteY16" fmla="*/ 692705 h 1215166"/>
              <a:gd name="connsiteX17" fmla="*/ 90213 w 850723"/>
              <a:gd name="connsiteY17" fmla="*/ 654605 h 1215166"/>
              <a:gd name="connsiteX18" fmla="*/ 95656 w 850723"/>
              <a:gd name="connsiteY18" fmla="*/ 627391 h 1215166"/>
              <a:gd name="connsiteX19" fmla="*/ 98378 w 850723"/>
              <a:gd name="connsiteY19" fmla="*/ 619226 h 1215166"/>
              <a:gd name="connsiteX20" fmla="*/ 106542 w 850723"/>
              <a:gd name="connsiteY20" fmla="*/ 602898 h 1215166"/>
              <a:gd name="connsiteX21" fmla="*/ 109263 w 850723"/>
              <a:gd name="connsiteY21" fmla="*/ 592012 h 1215166"/>
              <a:gd name="connsiteX22" fmla="*/ 114706 w 850723"/>
              <a:gd name="connsiteY22" fmla="*/ 575684 h 1215166"/>
              <a:gd name="connsiteX23" fmla="*/ 120149 w 850723"/>
              <a:gd name="connsiteY23" fmla="*/ 556634 h 1215166"/>
              <a:gd name="connsiteX24" fmla="*/ 125592 w 850723"/>
              <a:gd name="connsiteY24" fmla="*/ 548469 h 1215166"/>
              <a:gd name="connsiteX25" fmla="*/ 131035 w 850723"/>
              <a:gd name="connsiteY25" fmla="*/ 521255 h 1215166"/>
              <a:gd name="connsiteX26" fmla="*/ 136478 w 850723"/>
              <a:gd name="connsiteY26" fmla="*/ 504926 h 1215166"/>
              <a:gd name="connsiteX27" fmla="*/ 141920 w 850723"/>
              <a:gd name="connsiteY27" fmla="*/ 494041 h 1215166"/>
              <a:gd name="connsiteX28" fmla="*/ 147363 w 850723"/>
              <a:gd name="connsiteY28" fmla="*/ 477712 h 1215166"/>
              <a:gd name="connsiteX29" fmla="*/ 158249 w 850723"/>
              <a:gd name="connsiteY29" fmla="*/ 453219 h 1215166"/>
              <a:gd name="connsiteX30" fmla="*/ 171856 w 850723"/>
              <a:gd name="connsiteY30" fmla="*/ 428726 h 1215166"/>
              <a:gd name="connsiteX31" fmla="*/ 177299 w 850723"/>
              <a:gd name="connsiteY31" fmla="*/ 420562 h 1215166"/>
              <a:gd name="connsiteX32" fmla="*/ 182742 w 850723"/>
              <a:gd name="connsiteY32" fmla="*/ 404234 h 1215166"/>
              <a:gd name="connsiteX33" fmla="*/ 201792 w 850723"/>
              <a:gd name="connsiteY33" fmla="*/ 377019 h 1215166"/>
              <a:gd name="connsiteX34" fmla="*/ 207235 w 850723"/>
              <a:gd name="connsiteY34" fmla="*/ 366134 h 1215166"/>
              <a:gd name="connsiteX35" fmla="*/ 215399 w 850723"/>
              <a:gd name="connsiteY35" fmla="*/ 357969 h 1215166"/>
              <a:gd name="connsiteX36" fmla="*/ 220842 w 850723"/>
              <a:gd name="connsiteY36" fmla="*/ 349805 h 1215166"/>
              <a:gd name="connsiteX37" fmla="*/ 229006 w 850723"/>
              <a:gd name="connsiteY37" fmla="*/ 341641 h 1215166"/>
              <a:gd name="connsiteX38" fmla="*/ 239892 w 850723"/>
              <a:gd name="connsiteY38" fmla="*/ 325312 h 1215166"/>
              <a:gd name="connsiteX39" fmla="*/ 245335 w 850723"/>
              <a:gd name="connsiteY39" fmla="*/ 317148 h 1215166"/>
              <a:gd name="connsiteX40" fmla="*/ 253499 w 850723"/>
              <a:gd name="connsiteY40" fmla="*/ 308984 h 1215166"/>
              <a:gd name="connsiteX41" fmla="*/ 264385 w 850723"/>
              <a:gd name="connsiteY41" fmla="*/ 292655 h 1215166"/>
              <a:gd name="connsiteX42" fmla="*/ 269828 w 850723"/>
              <a:gd name="connsiteY42" fmla="*/ 284491 h 1215166"/>
              <a:gd name="connsiteX43" fmla="*/ 275270 w 850723"/>
              <a:gd name="connsiteY43" fmla="*/ 276326 h 1215166"/>
              <a:gd name="connsiteX44" fmla="*/ 283435 w 850723"/>
              <a:gd name="connsiteY44" fmla="*/ 265441 h 1215166"/>
              <a:gd name="connsiteX45" fmla="*/ 291599 w 850723"/>
              <a:gd name="connsiteY45" fmla="*/ 259998 h 1215166"/>
              <a:gd name="connsiteX46" fmla="*/ 313370 w 850723"/>
              <a:gd name="connsiteY46" fmla="*/ 235505 h 1215166"/>
              <a:gd name="connsiteX47" fmla="*/ 321535 w 850723"/>
              <a:gd name="connsiteY47" fmla="*/ 227341 h 1215166"/>
              <a:gd name="connsiteX48" fmla="*/ 329699 w 850723"/>
              <a:gd name="connsiteY48" fmla="*/ 221898 h 1215166"/>
              <a:gd name="connsiteX49" fmla="*/ 337863 w 850723"/>
              <a:gd name="connsiteY49" fmla="*/ 213734 h 1215166"/>
              <a:gd name="connsiteX50" fmla="*/ 346028 w 850723"/>
              <a:gd name="connsiteY50" fmla="*/ 208291 h 1215166"/>
              <a:gd name="connsiteX51" fmla="*/ 354192 w 850723"/>
              <a:gd name="connsiteY51" fmla="*/ 200126 h 1215166"/>
              <a:gd name="connsiteX52" fmla="*/ 362356 w 850723"/>
              <a:gd name="connsiteY52" fmla="*/ 197405 h 1215166"/>
              <a:gd name="connsiteX53" fmla="*/ 370520 w 850723"/>
              <a:gd name="connsiteY53" fmla="*/ 191962 h 1215166"/>
              <a:gd name="connsiteX54" fmla="*/ 378685 w 850723"/>
              <a:gd name="connsiteY54" fmla="*/ 183798 h 1215166"/>
              <a:gd name="connsiteX55" fmla="*/ 405899 w 850723"/>
              <a:gd name="connsiteY55" fmla="*/ 167469 h 1215166"/>
              <a:gd name="connsiteX56" fmla="*/ 414063 w 850723"/>
              <a:gd name="connsiteY56" fmla="*/ 159305 h 1215166"/>
              <a:gd name="connsiteX57" fmla="*/ 422228 w 850723"/>
              <a:gd name="connsiteY57" fmla="*/ 153862 h 1215166"/>
              <a:gd name="connsiteX58" fmla="*/ 433113 w 850723"/>
              <a:gd name="connsiteY58" fmla="*/ 145698 h 1215166"/>
              <a:gd name="connsiteX59" fmla="*/ 449442 w 850723"/>
              <a:gd name="connsiteY59" fmla="*/ 134812 h 1215166"/>
              <a:gd name="connsiteX60" fmla="*/ 457606 w 850723"/>
              <a:gd name="connsiteY60" fmla="*/ 129369 h 1215166"/>
              <a:gd name="connsiteX61" fmla="*/ 465770 w 850723"/>
              <a:gd name="connsiteY61" fmla="*/ 126648 h 1215166"/>
              <a:gd name="connsiteX62" fmla="*/ 484820 w 850723"/>
              <a:gd name="connsiteY62" fmla="*/ 113041 h 1215166"/>
              <a:gd name="connsiteX63" fmla="*/ 492985 w 850723"/>
              <a:gd name="connsiteY63" fmla="*/ 107598 h 1215166"/>
              <a:gd name="connsiteX64" fmla="*/ 512035 w 850723"/>
              <a:gd name="connsiteY64" fmla="*/ 99434 h 1215166"/>
              <a:gd name="connsiteX65" fmla="*/ 531085 w 850723"/>
              <a:gd name="connsiteY65" fmla="*/ 88548 h 1215166"/>
              <a:gd name="connsiteX66" fmla="*/ 547413 w 850723"/>
              <a:gd name="connsiteY66" fmla="*/ 83105 h 1215166"/>
              <a:gd name="connsiteX67" fmla="*/ 563742 w 850723"/>
              <a:gd name="connsiteY67" fmla="*/ 74941 h 1215166"/>
              <a:gd name="connsiteX68" fmla="*/ 571906 w 850723"/>
              <a:gd name="connsiteY68" fmla="*/ 69498 h 1215166"/>
              <a:gd name="connsiteX69" fmla="*/ 588235 w 850723"/>
              <a:gd name="connsiteY69" fmla="*/ 64055 h 1215166"/>
              <a:gd name="connsiteX70" fmla="*/ 607285 w 850723"/>
              <a:gd name="connsiteY70" fmla="*/ 53169 h 1215166"/>
              <a:gd name="connsiteX71" fmla="*/ 615449 w 850723"/>
              <a:gd name="connsiteY71" fmla="*/ 50448 h 1215166"/>
              <a:gd name="connsiteX72" fmla="*/ 631778 w 850723"/>
              <a:gd name="connsiteY72" fmla="*/ 42284 h 1215166"/>
              <a:gd name="connsiteX73" fmla="*/ 639942 w 850723"/>
              <a:gd name="connsiteY73" fmla="*/ 36841 h 1215166"/>
              <a:gd name="connsiteX74" fmla="*/ 650828 w 850723"/>
              <a:gd name="connsiteY74" fmla="*/ 34119 h 1215166"/>
              <a:gd name="connsiteX75" fmla="*/ 658992 w 850723"/>
              <a:gd name="connsiteY75" fmla="*/ 31398 h 1215166"/>
              <a:gd name="connsiteX76" fmla="*/ 678042 w 850723"/>
              <a:gd name="connsiteY76" fmla="*/ 23234 h 1215166"/>
              <a:gd name="connsiteX77" fmla="*/ 686206 w 850723"/>
              <a:gd name="connsiteY77" fmla="*/ 17791 h 1215166"/>
              <a:gd name="connsiteX78" fmla="*/ 697092 w 850723"/>
              <a:gd name="connsiteY78" fmla="*/ 15069 h 1215166"/>
              <a:gd name="connsiteX79" fmla="*/ 713420 w 850723"/>
              <a:gd name="connsiteY79" fmla="*/ 9626 h 1215166"/>
              <a:gd name="connsiteX80" fmla="*/ 721585 w 850723"/>
              <a:gd name="connsiteY80" fmla="*/ 6905 h 1215166"/>
              <a:gd name="connsiteX81" fmla="*/ 729749 w 850723"/>
              <a:gd name="connsiteY81" fmla="*/ 1462 h 1215166"/>
              <a:gd name="connsiteX82" fmla="*/ 727028 w 850723"/>
              <a:gd name="connsiteY82" fmla="*/ 9626 h 1215166"/>
              <a:gd name="connsiteX83" fmla="*/ 718863 w 850723"/>
              <a:gd name="connsiteY83" fmla="*/ 12348 h 1215166"/>
              <a:gd name="connsiteX84" fmla="*/ 707978 w 850723"/>
              <a:gd name="connsiteY84" fmla="*/ 20512 h 1215166"/>
              <a:gd name="connsiteX85" fmla="*/ 691649 w 850723"/>
              <a:gd name="connsiteY85" fmla="*/ 36841 h 1215166"/>
              <a:gd name="connsiteX86" fmla="*/ 707978 w 850723"/>
              <a:gd name="connsiteY86" fmla="*/ 31398 h 1215166"/>
              <a:gd name="connsiteX87" fmla="*/ 718863 w 850723"/>
              <a:gd name="connsiteY87" fmla="*/ 25955 h 1215166"/>
              <a:gd name="connsiteX88" fmla="*/ 735192 w 850723"/>
              <a:gd name="connsiteY88" fmla="*/ 20512 h 1215166"/>
              <a:gd name="connsiteX89" fmla="*/ 756963 w 850723"/>
              <a:gd name="connsiteY89" fmla="*/ 9626 h 1215166"/>
              <a:gd name="connsiteX90" fmla="*/ 751520 w 850723"/>
              <a:gd name="connsiteY90" fmla="*/ 17791 h 1215166"/>
              <a:gd name="connsiteX91" fmla="*/ 735192 w 850723"/>
              <a:gd name="connsiteY91" fmla="*/ 28676 h 1215166"/>
              <a:gd name="connsiteX92" fmla="*/ 724306 w 850723"/>
              <a:gd name="connsiteY92" fmla="*/ 36841 h 1215166"/>
              <a:gd name="connsiteX93" fmla="*/ 707978 w 850723"/>
              <a:gd name="connsiteY93" fmla="*/ 50448 h 1215166"/>
              <a:gd name="connsiteX94" fmla="*/ 702535 w 850723"/>
              <a:gd name="connsiteY94" fmla="*/ 58612 h 1215166"/>
              <a:gd name="connsiteX95" fmla="*/ 699813 w 850723"/>
              <a:gd name="connsiteY95" fmla="*/ 66776 h 1215166"/>
              <a:gd name="connsiteX96" fmla="*/ 713420 w 850723"/>
              <a:gd name="connsiteY96" fmla="*/ 61334 h 1215166"/>
              <a:gd name="connsiteX97" fmla="*/ 729749 w 850723"/>
              <a:gd name="connsiteY97" fmla="*/ 55891 h 1215166"/>
              <a:gd name="connsiteX98" fmla="*/ 751520 w 850723"/>
              <a:gd name="connsiteY98" fmla="*/ 50448 h 1215166"/>
              <a:gd name="connsiteX99" fmla="*/ 767849 w 850723"/>
              <a:gd name="connsiteY99" fmla="*/ 45005 h 1215166"/>
              <a:gd name="connsiteX100" fmla="*/ 776013 w 850723"/>
              <a:gd name="connsiteY100" fmla="*/ 42284 h 1215166"/>
              <a:gd name="connsiteX101" fmla="*/ 762406 w 850723"/>
              <a:gd name="connsiteY101" fmla="*/ 53169 h 1215166"/>
              <a:gd name="connsiteX102" fmla="*/ 737913 w 850723"/>
              <a:gd name="connsiteY102" fmla="*/ 66776 h 1215166"/>
              <a:gd name="connsiteX103" fmla="*/ 710699 w 850723"/>
              <a:gd name="connsiteY103" fmla="*/ 83105 h 1215166"/>
              <a:gd name="connsiteX104" fmla="*/ 702535 w 850723"/>
              <a:gd name="connsiteY104" fmla="*/ 88548 h 1215166"/>
              <a:gd name="connsiteX105" fmla="*/ 724306 w 850723"/>
              <a:gd name="connsiteY105" fmla="*/ 83105 h 1215166"/>
              <a:gd name="connsiteX106" fmla="*/ 735192 w 850723"/>
              <a:gd name="connsiteY106" fmla="*/ 80384 h 1215166"/>
              <a:gd name="connsiteX107" fmla="*/ 751520 w 850723"/>
              <a:gd name="connsiteY107" fmla="*/ 74941 h 1215166"/>
              <a:gd name="connsiteX108" fmla="*/ 759685 w 850723"/>
              <a:gd name="connsiteY108" fmla="*/ 72219 h 1215166"/>
              <a:gd name="connsiteX109" fmla="*/ 770570 w 850723"/>
              <a:gd name="connsiteY109" fmla="*/ 69498 h 1215166"/>
              <a:gd name="connsiteX110" fmla="*/ 778735 w 850723"/>
              <a:gd name="connsiteY110" fmla="*/ 66776 h 1215166"/>
              <a:gd name="connsiteX111" fmla="*/ 800506 w 850723"/>
              <a:gd name="connsiteY111" fmla="*/ 61334 h 1215166"/>
              <a:gd name="connsiteX112" fmla="*/ 792342 w 850723"/>
              <a:gd name="connsiteY112" fmla="*/ 64055 h 1215166"/>
              <a:gd name="connsiteX113" fmla="*/ 786899 w 850723"/>
              <a:gd name="connsiteY113" fmla="*/ 72219 h 1215166"/>
              <a:gd name="connsiteX114" fmla="*/ 754242 w 850723"/>
              <a:gd name="connsiteY114" fmla="*/ 93991 h 1215166"/>
              <a:gd name="connsiteX115" fmla="*/ 746078 w 850723"/>
              <a:gd name="connsiteY115" fmla="*/ 96712 h 1215166"/>
              <a:gd name="connsiteX116" fmla="*/ 729749 w 850723"/>
              <a:gd name="connsiteY116" fmla="*/ 113041 h 1215166"/>
              <a:gd name="connsiteX117" fmla="*/ 721585 w 850723"/>
              <a:gd name="connsiteY117" fmla="*/ 118484 h 1215166"/>
              <a:gd name="connsiteX118" fmla="*/ 732470 w 850723"/>
              <a:gd name="connsiteY118" fmla="*/ 115762 h 1215166"/>
              <a:gd name="connsiteX119" fmla="*/ 751520 w 850723"/>
              <a:gd name="connsiteY119" fmla="*/ 107598 h 1215166"/>
              <a:gd name="connsiteX120" fmla="*/ 759685 w 850723"/>
              <a:gd name="connsiteY120" fmla="*/ 102155 h 1215166"/>
              <a:gd name="connsiteX121" fmla="*/ 773292 w 850723"/>
              <a:gd name="connsiteY121" fmla="*/ 99434 h 1215166"/>
              <a:gd name="connsiteX122" fmla="*/ 781456 w 850723"/>
              <a:gd name="connsiteY122" fmla="*/ 96712 h 1215166"/>
              <a:gd name="connsiteX123" fmla="*/ 800506 w 850723"/>
              <a:gd name="connsiteY123" fmla="*/ 91269 h 1215166"/>
              <a:gd name="connsiteX124" fmla="*/ 846770 w 850723"/>
              <a:gd name="connsiteY124" fmla="*/ 93991 h 1215166"/>
              <a:gd name="connsiteX125" fmla="*/ 835885 w 850723"/>
              <a:gd name="connsiteY125" fmla="*/ 99434 h 1215166"/>
              <a:gd name="connsiteX126" fmla="*/ 827720 w 850723"/>
              <a:gd name="connsiteY126" fmla="*/ 107598 h 1215166"/>
              <a:gd name="connsiteX127" fmla="*/ 811392 w 850723"/>
              <a:gd name="connsiteY127" fmla="*/ 118484 h 1215166"/>
              <a:gd name="connsiteX128" fmla="*/ 792342 w 850723"/>
              <a:gd name="connsiteY128" fmla="*/ 129369 h 1215166"/>
              <a:gd name="connsiteX129" fmla="*/ 781456 w 850723"/>
              <a:gd name="connsiteY129" fmla="*/ 132091 h 1215166"/>
              <a:gd name="connsiteX130" fmla="*/ 770570 w 850723"/>
              <a:gd name="connsiteY130" fmla="*/ 137534 h 1215166"/>
              <a:gd name="connsiteX131" fmla="*/ 762406 w 850723"/>
              <a:gd name="connsiteY131" fmla="*/ 140255 h 1215166"/>
              <a:gd name="connsiteX132" fmla="*/ 740635 w 850723"/>
              <a:gd name="connsiteY132" fmla="*/ 148419 h 1215166"/>
              <a:gd name="connsiteX133" fmla="*/ 716142 w 850723"/>
              <a:gd name="connsiteY133" fmla="*/ 162026 h 1215166"/>
              <a:gd name="connsiteX134" fmla="*/ 699813 w 850723"/>
              <a:gd name="connsiteY134" fmla="*/ 170191 h 1215166"/>
              <a:gd name="connsiteX135" fmla="*/ 680763 w 850723"/>
              <a:gd name="connsiteY135" fmla="*/ 178355 h 1215166"/>
              <a:gd name="connsiteX136" fmla="*/ 672599 w 850723"/>
              <a:gd name="connsiteY136" fmla="*/ 183798 h 1215166"/>
              <a:gd name="connsiteX137" fmla="*/ 664435 w 850723"/>
              <a:gd name="connsiteY137" fmla="*/ 186519 h 1215166"/>
              <a:gd name="connsiteX138" fmla="*/ 653549 w 850723"/>
              <a:gd name="connsiteY138" fmla="*/ 191962 h 1215166"/>
              <a:gd name="connsiteX139" fmla="*/ 637220 w 850723"/>
              <a:gd name="connsiteY139" fmla="*/ 200126 h 1215166"/>
              <a:gd name="connsiteX140" fmla="*/ 629056 w 850723"/>
              <a:gd name="connsiteY140" fmla="*/ 205569 h 1215166"/>
              <a:gd name="connsiteX141" fmla="*/ 620892 w 850723"/>
              <a:gd name="connsiteY141" fmla="*/ 213734 h 1215166"/>
              <a:gd name="connsiteX142" fmla="*/ 612728 w 850723"/>
              <a:gd name="connsiteY142" fmla="*/ 216455 h 1215166"/>
              <a:gd name="connsiteX143" fmla="*/ 604563 w 850723"/>
              <a:gd name="connsiteY143" fmla="*/ 224619 h 1215166"/>
              <a:gd name="connsiteX144" fmla="*/ 585513 w 850723"/>
              <a:gd name="connsiteY144" fmla="*/ 235505 h 1215166"/>
              <a:gd name="connsiteX145" fmla="*/ 566463 w 850723"/>
              <a:gd name="connsiteY145" fmla="*/ 249112 h 1215166"/>
              <a:gd name="connsiteX146" fmla="*/ 561020 w 850723"/>
              <a:gd name="connsiteY146" fmla="*/ 257276 h 1215166"/>
              <a:gd name="connsiteX147" fmla="*/ 541970 w 850723"/>
              <a:gd name="connsiteY147" fmla="*/ 268162 h 1215166"/>
              <a:gd name="connsiteX148" fmla="*/ 501149 w 850723"/>
              <a:gd name="connsiteY148" fmla="*/ 306262 h 1215166"/>
              <a:gd name="connsiteX149" fmla="*/ 484820 w 850723"/>
              <a:gd name="connsiteY149" fmla="*/ 322591 h 1215166"/>
              <a:gd name="connsiteX150" fmla="*/ 446720 w 850723"/>
              <a:gd name="connsiteY150" fmla="*/ 366134 h 1215166"/>
              <a:gd name="connsiteX151" fmla="*/ 430392 w 850723"/>
              <a:gd name="connsiteY151" fmla="*/ 390626 h 1215166"/>
              <a:gd name="connsiteX152" fmla="*/ 405899 w 850723"/>
              <a:gd name="connsiteY152" fmla="*/ 426005 h 1215166"/>
              <a:gd name="connsiteX153" fmla="*/ 370520 w 850723"/>
              <a:gd name="connsiteY153" fmla="*/ 477712 h 1215166"/>
              <a:gd name="connsiteX154" fmla="*/ 354192 w 850723"/>
              <a:gd name="connsiteY154" fmla="*/ 510369 h 1215166"/>
              <a:gd name="connsiteX155" fmla="*/ 343306 w 850723"/>
              <a:gd name="connsiteY155" fmla="*/ 529419 h 1215166"/>
              <a:gd name="connsiteX156" fmla="*/ 297042 w 850723"/>
              <a:gd name="connsiteY156" fmla="*/ 624669 h 1215166"/>
              <a:gd name="connsiteX157" fmla="*/ 269828 w 850723"/>
              <a:gd name="connsiteY157" fmla="*/ 687262 h 1215166"/>
              <a:gd name="connsiteX158" fmla="*/ 256220 w 850723"/>
              <a:gd name="connsiteY158" fmla="*/ 719919 h 1215166"/>
              <a:gd name="connsiteX159" fmla="*/ 245335 w 850723"/>
              <a:gd name="connsiteY159" fmla="*/ 741691 h 1215166"/>
              <a:gd name="connsiteX160" fmla="*/ 234449 w 850723"/>
              <a:gd name="connsiteY160" fmla="*/ 768905 h 1215166"/>
              <a:gd name="connsiteX161" fmla="*/ 223563 w 850723"/>
              <a:gd name="connsiteY161" fmla="*/ 807005 h 1215166"/>
              <a:gd name="connsiteX162" fmla="*/ 218120 w 850723"/>
              <a:gd name="connsiteY162" fmla="*/ 842384 h 1215166"/>
              <a:gd name="connsiteX163" fmla="*/ 215399 w 850723"/>
              <a:gd name="connsiteY163" fmla="*/ 853269 h 1215166"/>
              <a:gd name="connsiteX164" fmla="*/ 212678 w 850723"/>
              <a:gd name="connsiteY164" fmla="*/ 875041 h 1215166"/>
              <a:gd name="connsiteX165" fmla="*/ 207235 w 850723"/>
              <a:gd name="connsiteY165" fmla="*/ 894091 h 1215166"/>
              <a:gd name="connsiteX166" fmla="*/ 204513 w 850723"/>
              <a:gd name="connsiteY166" fmla="*/ 907698 h 1215166"/>
              <a:gd name="connsiteX167" fmla="*/ 201792 w 850723"/>
              <a:gd name="connsiteY167" fmla="*/ 932191 h 1215166"/>
              <a:gd name="connsiteX168" fmla="*/ 199070 w 850723"/>
              <a:gd name="connsiteY168" fmla="*/ 945798 h 1215166"/>
              <a:gd name="connsiteX169" fmla="*/ 196349 w 850723"/>
              <a:gd name="connsiteY169" fmla="*/ 962126 h 1215166"/>
              <a:gd name="connsiteX170" fmla="*/ 193628 w 850723"/>
              <a:gd name="connsiteY170" fmla="*/ 1002948 h 1215166"/>
              <a:gd name="connsiteX171" fmla="*/ 188185 w 850723"/>
              <a:gd name="connsiteY171" fmla="*/ 1043769 h 1215166"/>
              <a:gd name="connsiteX172" fmla="*/ 185463 w 850723"/>
              <a:gd name="connsiteY172" fmla="*/ 1081869 h 1215166"/>
              <a:gd name="connsiteX173" fmla="*/ 182742 w 850723"/>
              <a:gd name="connsiteY173" fmla="*/ 1163512 h 1215166"/>
              <a:gd name="connsiteX174" fmla="*/ 177299 w 850723"/>
              <a:gd name="connsiteY174" fmla="*/ 1185284 h 1215166"/>
              <a:gd name="connsiteX175" fmla="*/ 174578 w 850723"/>
              <a:gd name="connsiteY175" fmla="*/ 1196169 h 1215166"/>
              <a:gd name="connsiteX176" fmla="*/ 152806 w 850723"/>
              <a:gd name="connsiteY176" fmla="*/ 1198891 h 1215166"/>
              <a:gd name="connsiteX177" fmla="*/ 57556 w 850723"/>
              <a:gd name="connsiteY177" fmla="*/ 1198891 h 1215166"/>
              <a:gd name="connsiteX178" fmla="*/ 43949 w 850723"/>
              <a:gd name="connsiteY178" fmla="*/ 1201612 h 1215166"/>
              <a:gd name="connsiteX179" fmla="*/ 22178 w 850723"/>
              <a:gd name="connsiteY179" fmla="*/ 1204334 h 1215166"/>
              <a:gd name="connsiteX180" fmla="*/ 406 w 850723"/>
              <a:gd name="connsiteY180" fmla="*/ 1201612 h 1215166"/>
              <a:gd name="connsiteX181" fmla="*/ 8570 w 850723"/>
              <a:gd name="connsiteY181" fmla="*/ 1185284 h 1215166"/>
              <a:gd name="connsiteX0" fmla="*/ 8570 w 850723"/>
              <a:gd name="connsiteY0" fmla="*/ 1185284 h 1215166"/>
              <a:gd name="connsiteX1" fmla="*/ 14013 w 850723"/>
              <a:gd name="connsiteY1" fmla="*/ 1119969 h 1215166"/>
              <a:gd name="connsiteX2" fmla="*/ 16735 w 850723"/>
              <a:gd name="connsiteY2" fmla="*/ 1103641 h 1215166"/>
              <a:gd name="connsiteX3" fmla="*/ 19456 w 850723"/>
              <a:gd name="connsiteY3" fmla="*/ 1076426 h 1215166"/>
              <a:gd name="connsiteX4" fmla="*/ 24899 w 850723"/>
              <a:gd name="connsiteY4" fmla="*/ 1049212 h 1215166"/>
              <a:gd name="connsiteX5" fmla="*/ 27620 w 850723"/>
              <a:gd name="connsiteY5" fmla="*/ 1013834 h 1215166"/>
              <a:gd name="connsiteX6" fmla="*/ 30342 w 850723"/>
              <a:gd name="connsiteY6" fmla="*/ 992062 h 1215166"/>
              <a:gd name="connsiteX7" fmla="*/ 35785 w 850723"/>
              <a:gd name="connsiteY7" fmla="*/ 896812 h 1215166"/>
              <a:gd name="connsiteX8" fmla="*/ 38506 w 850723"/>
              <a:gd name="connsiteY8" fmla="*/ 883205 h 1215166"/>
              <a:gd name="connsiteX9" fmla="*/ 41228 w 850723"/>
              <a:gd name="connsiteY9" fmla="*/ 847826 h 1215166"/>
              <a:gd name="connsiteX10" fmla="*/ 43949 w 850723"/>
              <a:gd name="connsiteY10" fmla="*/ 836941 h 1215166"/>
              <a:gd name="connsiteX11" fmla="*/ 49392 w 850723"/>
              <a:gd name="connsiteY11" fmla="*/ 807005 h 1215166"/>
              <a:gd name="connsiteX12" fmla="*/ 54835 w 850723"/>
              <a:gd name="connsiteY12" fmla="*/ 785234 h 1215166"/>
              <a:gd name="connsiteX13" fmla="*/ 62999 w 850723"/>
              <a:gd name="connsiteY13" fmla="*/ 747134 h 1215166"/>
              <a:gd name="connsiteX14" fmla="*/ 65720 w 850723"/>
              <a:gd name="connsiteY14" fmla="*/ 736248 h 1215166"/>
              <a:gd name="connsiteX15" fmla="*/ 73885 w 850723"/>
              <a:gd name="connsiteY15" fmla="*/ 719919 h 1215166"/>
              <a:gd name="connsiteX16" fmla="*/ 79328 w 850723"/>
              <a:gd name="connsiteY16" fmla="*/ 692705 h 1215166"/>
              <a:gd name="connsiteX17" fmla="*/ 90213 w 850723"/>
              <a:gd name="connsiteY17" fmla="*/ 654605 h 1215166"/>
              <a:gd name="connsiteX18" fmla="*/ 95656 w 850723"/>
              <a:gd name="connsiteY18" fmla="*/ 627391 h 1215166"/>
              <a:gd name="connsiteX19" fmla="*/ 98378 w 850723"/>
              <a:gd name="connsiteY19" fmla="*/ 619226 h 1215166"/>
              <a:gd name="connsiteX20" fmla="*/ 106542 w 850723"/>
              <a:gd name="connsiteY20" fmla="*/ 602898 h 1215166"/>
              <a:gd name="connsiteX21" fmla="*/ 109263 w 850723"/>
              <a:gd name="connsiteY21" fmla="*/ 592012 h 1215166"/>
              <a:gd name="connsiteX22" fmla="*/ 114706 w 850723"/>
              <a:gd name="connsiteY22" fmla="*/ 575684 h 1215166"/>
              <a:gd name="connsiteX23" fmla="*/ 120149 w 850723"/>
              <a:gd name="connsiteY23" fmla="*/ 556634 h 1215166"/>
              <a:gd name="connsiteX24" fmla="*/ 125592 w 850723"/>
              <a:gd name="connsiteY24" fmla="*/ 548469 h 1215166"/>
              <a:gd name="connsiteX25" fmla="*/ 131035 w 850723"/>
              <a:gd name="connsiteY25" fmla="*/ 521255 h 1215166"/>
              <a:gd name="connsiteX26" fmla="*/ 136478 w 850723"/>
              <a:gd name="connsiteY26" fmla="*/ 504926 h 1215166"/>
              <a:gd name="connsiteX27" fmla="*/ 141920 w 850723"/>
              <a:gd name="connsiteY27" fmla="*/ 494041 h 1215166"/>
              <a:gd name="connsiteX28" fmla="*/ 147363 w 850723"/>
              <a:gd name="connsiteY28" fmla="*/ 477712 h 1215166"/>
              <a:gd name="connsiteX29" fmla="*/ 158249 w 850723"/>
              <a:gd name="connsiteY29" fmla="*/ 453219 h 1215166"/>
              <a:gd name="connsiteX30" fmla="*/ 171856 w 850723"/>
              <a:gd name="connsiteY30" fmla="*/ 428726 h 1215166"/>
              <a:gd name="connsiteX31" fmla="*/ 177299 w 850723"/>
              <a:gd name="connsiteY31" fmla="*/ 420562 h 1215166"/>
              <a:gd name="connsiteX32" fmla="*/ 182742 w 850723"/>
              <a:gd name="connsiteY32" fmla="*/ 404234 h 1215166"/>
              <a:gd name="connsiteX33" fmla="*/ 201792 w 850723"/>
              <a:gd name="connsiteY33" fmla="*/ 377019 h 1215166"/>
              <a:gd name="connsiteX34" fmla="*/ 207235 w 850723"/>
              <a:gd name="connsiteY34" fmla="*/ 366134 h 1215166"/>
              <a:gd name="connsiteX35" fmla="*/ 215399 w 850723"/>
              <a:gd name="connsiteY35" fmla="*/ 357969 h 1215166"/>
              <a:gd name="connsiteX36" fmla="*/ 220842 w 850723"/>
              <a:gd name="connsiteY36" fmla="*/ 349805 h 1215166"/>
              <a:gd name="connsiteX37" fmla="*/ 229006 w 850723"/>
              <a:gd name="connsiteY37" fmla="*/ 341641 h 1215166"/>
              <a:gd name="connsiteX38" fmla="*/ 239892 w 850723"/>
              <a:gd name="connsiteY38" fmla="*/ 325312 h 1215166"/>
              <a:gd name="connsiteX39" fmla="*/ 245335 w 850723"/>
              <a:gd name="connsiteY39" fmla="*/ 317148 h 1215166"/>
              <a:gd name="connsiteX40" fmla="*/ 253499 w 850723"/>
              <a:gd name="connsiteY40" fmla="*/ 308984 h 1215166"/>
              <a:gd name="connsiteX41" fmla="*/ 264385 w 850723"/>
              <a:gd name="connsiteY41" fmla="*/ 292655 h 1215166"/>
              <a:gd name="connsiteX42" fmla="*/ 269828 w 850723"/>
              <a:gd name="connsiteY42" fmla="*/ 284491 h 1215166"/>
              <a:gd name="connsiteX43" fmla="*/ 275270 w 850723"/>
              <a:gd name="connsiteY43" fmla="*/ 276326 h 1215166"/>
              <a:gd name="connsiteX44" fmla="*/ 283435 w 850723"/>
              <a:gd name="connsiteY44" fmla="*/ 265441 h 1215166"/>
              <a:gd name="connsiteX45" fmla="*/ 291599 w 850723"/>
              <a:gd name="connsiteY45" fmla="*/ 259998 h 1215166"/>
              <a:gd name="connsiteX46" fmla="*/ 313370 w 850723"/>
              <a:gd name="connsiteY46" fmla="*/ 235505 h 1215166"/>
              <a:gd name="connsiteX47" fmla="*/ 321535 w 850723"/>
              <a:gd name="connsiteY47" fmla="*/ 227341 h 1215166"/>
              <a:gd name="connsiteX48" fmla="*/ 329699 w 850723"/>
              <a:gd name="connsiteY48" fmla="*/ 221898 h 1215166"/>
              <a:gd name="connsiteX49" fmla="*/ 337863 w 850723"/>
              <a:gd name="connsiteY49" fmla="*/ 213734 h 1215166"/>
              <a:gd name="connsiteX50" fmla="*/ 346028 w 850723"/>
              <a:gd name="connsiteY50" fmla="*/ 208291 h 1215166"/>
              <a:gd name="connsiteX51" fmla="*/ 354192 w 850723"/>
              <a:gd name="connsiteY51" fmla="*/ 200126 h 1215166"/>
              <a:gd name="connsiteX52" fmla="*/ 362356 w 850723"/>
              <a:gd name="connsiteY52" fmla="*/ 197405 h 1215166"/>
              <a:gd name="connsiteX53" fmla="*/ 370520 w 850723"/>
              <a:gd name="connsiteY53" fmla="*/ 191962 h 1215166"/>
              <a:gd name="connsiteX54" fmla="*/ 378685 w 850723"/>
              <a:gd name="connsiteY54" fmla="*/ 183798 h 1215166"/>
              <a:gd name="connsiteX55" fmla="*/ 405899 w 850723"/>
              <a:gd name="connsiteY55" fmla="*/ 167469 h 1215166"/>
              <a:gd name="connsiteX56" fmla="*/ 414063 w 850723"/>
              <a:gd name="connsiteY56" fmla="*/ 159305 h 1215166"/>
              <a:gd name="connsiteX57" fmla="*/ 422228 w 850723"/>
              <a:gd name="connsiteY57" fmla="*/ 153862 h 1215166"/>
              <a:gd name="connsiteX58" fmla="*/ 433113 w 850723"/>
              <a:gd name="connsiteY58" fmla="*/ 145698 h 1215166"/>
              <a:gd name="connsiteX59" fmla="*/ 449442 w 850723"/>
              <a:gd name="connsiteY59" fmla="*/ 134812 h 1215166"/>
              <a:gd name="connsiteX60" fmla="*/ 457606 w 850723"/>
              <a:gd name="connsiteY60" fmla="*/ 129369 h 1215166"/>
              <a:gd name="connsiteX61" fmla="*/ 465770 w 850723"/>
              <a:gd name="connsiteY61" fmla="*/ 126648 h 1215166"/>
              <a:gd name="connsiteX62" fmla="*/ 484820 w 850723"/>
              <a:gd name="connsiteY62" fmla="*/ 113041 h 1215166"/>
              <a:gd name="connsiteX63" fmla="*/ 492985 w 850723"/>
              <a:gd name="connsiteY63" fmla="*/ 107598 h 1215166"/>
              <a:gd name="connsiteX64" fmla="*/ 512035 w 850723"/>
              <a:gd name="connsiteY64" fmla="*/ 99434 h 1215166"/>
              <a:gd name="connsiteX65" fmla="*/ 531085 w 850723"/>
              <a:gd name="connsiteY65" fmla="*/ 88548 h 1215166"/>
              <a:gd name="connsiteX66" fmla="*/ 547413 w 850723"/>
              <a:gd name="connsiteY66" fmla="*/ 83105 h 1215166"/>
              <a:gd name="connsiteX67" fmla="*/ 563742 w 850723"/>
              <a:gd name="connsiteY67" fmla="*/ 74941 h 1215166"/>
              <a:gd name="connsiteX68" fmla="*/ 571906 w 850723"/>
              <a:gd name="connsiteY68" fmla="*/ 69498 h 1215166"/>
              <a:gd name="connsiteX69" fmla="*/ 588235 w 850723"/>
              <a:gd name="connsiteY69" fmla="*/ 64055 h 1215166"/>
              <a:gd name="connsiteX70" fmla="*/ 607285 w 850723"/>
              <a:gd name="connsiteY70" fmla="*/ 53169 h 1215166"/>
              <a:gd name="connsiteX71" fmla="*/ 615449 w 850723"/>
              <a:gd name="connsiteY71" fmla="*/ 50448 h 1215166"/>
              <a:gd name="connsiteX72" fmla="*/ 631778 w 850723"/>
              <a:gd name="connsiteY72" fmla="*/ 42284 h 1215166"/>
              <a:gd name="connsiteX73" fmla="*/ 639942 w 850723"/>
              <a:gd name="connsiteY73" fmla="*/ 36841 h 1215166"/>
              <a:gd name="connsiteX74" fmla="*/ 650828 w 850723"/>
              <a:gd name="connsiteY74" fmla="*/ 34119 h 1215166"/>
              <a:gd name="connsiteX75" fmla="*/ 658992 w 850723"/>
              <a:gd name="connsiteY75" fmla="*/ 31398 h 1215166"/>
              <a:gd name="connsiteX76" fmla="*/ 678042 w 850723"/>
              <a:gd name="connsiteY76" fmla="*/ 23234 h 1215166"/>
              <a:gd name="connsiteX77" fmla="*/ 686206 w 850723"/>
              <a:gd name="connsiteY77" fmla="*/ 17791 h 1215166"/>
              <a:gd name="connsiteX78" fmla="*/ 697092 w 850723"/>
              <a:gd name="connsiteY78" fmla="*/ 15069 h 1215166"/>
              <a:gd name="connsiteX79" fmla="*/ 713420 w 850723"/>
              <a:gd name="connsiteY79" fmla="*/ 9626 h 1215166"/>
              <a:gd name="connsiteX80" fmla="*/ 721585 w 850723"/>
              <a:gd name="connsiteY80" fmla="*/ 6905 h 1215166"/>
              <a:gd name="connsiteX81" fmla="*/ 729749 w 850723"/>
              <a:gd name="connsiteY81" fmla="*/ 1462 h 1215166"/>
              <a:gd name="connsiteX82" fmla="*/ 727028 w 850723"/>
              <a:gd name="connsiteY82" fmla="*/ 9626 h 1215166"/>
              <a:gd name="connsiteX83" fmla="*/ 718863 w 850723"/>
              <a:gd name="connsiteY83" fmla="*/ 12348 h 1215166"/>
              <a:gd name="connsiteX84" fmla="*/ 707978 w 850723"/>
              <a:gd name="connsiteY84" fmla="*/ 20512 h 1215166"/>
              <a:gd name="connsiteX85" fmla="*/ 691649 w 850723"/>
              <a:gd name="connsiteY85" fmla="*/ 36841 h 1215166"/>
              <a:gd name="connsiteX86" fmla="*/ 707978 w 850723"/>
              <a:gd name="connsiteY86" fmla="*/ 31398 h 1215166"/>
              <a:gd name="connsiteX87" fmla="*/ 718863 w 850723"/>
              <a:gd name="connsiteY87" fmla="*/ 25955 h 1215166"/>
              <a:gd name="connsiteX88" fmla="*/ 735192 w 850723"/>
              <a:gd name="connsiteY88" fmla="*/ 20512 h 1215166"/>
              <a:gd name="connsiteX89" fmla="*/ 756963 w 850723"/>
              <a:gd name="connsiteY89" fmla="*/ 9626 h 1215166"/>
              <a:gd name="connsiteX90" fmla="*/ 751520 w 850723"/>
              <a:gd name="connsiteY90" fmla="*/ 17791 h 1215166"/>
              <a:gd name="connsiteX91" fmla="*/ 735192 w 850723"/>
              <a:gd name="connsiteY91" fmla="*/ 28676 h 1215166"/>
              <a:gd name="connsiteX92" fmla="*/ 724306 w 850723"/>
              <a:gd name="connsiteY92" fmla="*/ 36841 h 1215166"/>
              <a:gd name="connsiteX93" fmla="*/ 707978 w 850723"/>
              <a:gd name="connsiteY93" fmla="*/ 50448 h 1215166"/>
              <a:gd name="connsiteX94" fmla="*/ 702535 w 850723"/>
              <a:gd name="connsiteY94" fmla="*/ 58612 h 1215166"/>
              <a:gd name="connsiteX95" fmla="*/ 699813 w 850723"/>
              <a:gd name="connsiteY95" fmla="*/ 66776 h 1215166"/>
              <a:gd name="connsiteX96" fmla="*/ 713420 w 850723"/>
              <a:gd name="connsiteY96" fmla="*/ 61334 h 1215166"/>
              <a:gd name="connsiteX97" fmla="*/ 729749 w 850723"/>
              <a:gd name="connsiteY97" fmla="*/ 55891 h 1215166"/>
              <a:gd name="connsiteX98" fmla="*/ 751520 w 850723"/>
              <a:gd name="connsiteY98" fmla="*/ 50448 h 1215166"/>
              <a:gd name="connsiteX99" fmla="*/ 767849 w 850723"/>
              <a:gd name="connsiteY99" fmla="*/ 45005 h 1215166"/>
              <a:gd name="connsiteX100" fmla="*/ 776013 w 850723"/>
              <a:gd name="connsiteY100" fmla="*/ 42284 h 1215166"/>
              <a:gd name="connsiteX101" fmla="*/ 762406 w 850723"/>
              <a:gd name="connsiteY101" fmla="*/ 53169 h 1215166"/>
              <a:gd name="connsiteX102" fmla="*/ 737913 w 850723"/>
              <a:gd name="connsiteY102" fmla="*/ 66776 h 1215166"/>
              <a:gd name="connsiteX103" fmla="*/ 710699 w 850723"/>
              <a:gd name="connsiteY103" fmla="*/ 83105 h 1215166"/>
              <a:gd name="connsiteX104" fmla="*/ 702535 w 850723"/>
              <a:gd name="connsiteY104" fmla="*/ 88548 h 1215166"/>
              <a:gd name="connsiteX105" fmla="*/ 724306 w 850723"/>
              <a:gd name="connsiteY105" fmla="*/ 83105 h 1215166"/>
              <a:gd name="connsiteX106" fmla="*/ 735192 w 850723"/>
              <a:gd name="connsiteY106" fmla="*/ 80384 h 1215166"/>
              <a:gd name="connsiteX107" fmla="*/ 751520 w 850723"/>
              <a:gd name="connsiteY107" fmla="*/ 74941 h 1215166"/>
              <a:gd name="connsiteX108" fmla="*/ 759685 w 850723"/>
              <a:gd name="connsiteY108" fmla="*/ 72219 h 1215166"/>
              <a:gd name="connsiteX109" fmla="*/ 770570 w 850723"/>
              <a:gd name="connsiteY109" fmla="*/ 69498 h 1215166"/>
              <a:gd name="connsiteX110" fmla="*/ 778735 w 850723"/>
              <a:gd name="connsiteY110" fmla="*/ 66776 h 1215166"/>
              <a:gd name="connsiteX111" fmla="*/ 800506 w 850723"/>
              <a:gd name="connsiteY111" fmla="*/ 61334 h 1215166"/>
              <a:gd name="connsiteX112" fmla="*/ 792342 w 850723"/>
              <a:gd name="connsiteY112" fmla="*/ 64055 h 1215166"/>
              <a:gd name="connsiteX113" fmla="*/ 786899 w 850723"/>
              <a:gd name="connsiteY113" fmla="*/ 72219 h 1215166"/>
              <a:gd name="connsiteX114" fmla="*/ 754242 w 850723"/>
              <a:gd name="connsiteY114" fmla="*/ 93991 h 1215166"/>
              <a:gd name="connsiteX115" fmla="*/ 746078 w 850723"/>
              <a:gd name="connsiteY115" fmla="*/ 96712 h 1215166"/>
              <a:gd name="connsiteX116" fmla="*/ 729749 w 850723"/>
              <a:gd name="connsiteY116" fmla="*/ 113041 h 1215166"/>
              <a:gd name="connsiteX117" fmla="*/ 721585 w 850723"/>
              <a:gd name="connsiteY117" fmla="*/ 118484 h 1215166"/>
              <a:gd name="connsiteX118" fmla="*/ 732470 w 850723"/>
              <a:gd name="connsiteY118" fmla="*/ 115762 h 1215166"/>
              <a:gd name="connsiteX119" fmla="*/ 751520 w 850723"/>
              <a:gd name="connsiteY119" fmla="*/ 107598 h 1215166"/>
              <a:gd name="connsiteX120" fmla="*/ 759685 w 850723"/>
              <a:gd name="connsiteY120" fmla="*/ 102155 h 1215166"/>
              <a:gd name="connsiteX121" fmla="*/ 773292 w 850723"/>
              <a:gd name="connsiteY121" fmla="*/ 99434 h 1215166"/>
              <a:gd name="connsiteX122" fmla="*/ 781456 w 850723"/>
              <a:gd name="connsiteY122" fmla="*/ 96712 h 1215166"/>
              <a:gd name="connsiteX123" fmla="*/ 800506 w 850723"/>
              <a:gd name="connsiteY123" fmla="*/ 91269 h 1215166"/>
              <a:gd name="connsiteX124" fmla="*/ 846770 w 850723"/>
              <a:gd name="connsiteY124" fmla="*/ 93991 h 1215166"/>
              <a:gd name="connsiteX125" fmla="*/ 835885 w 850723"/>
              <a:gd name="connsiteY125" fmla="*/ 99434 h 1215166"/>
              <a:gd name="connsiteX126" fmla="*/ 827720 w 850723"/>
              <a:gd name="connsiteY126" fmla="*/ 107598 h 1215166"/>
              <a:gd name="connsiteX127" fmla="*/ 811392 w 850723"/>
              <a:gd name="connsiteY127" fmla="*/ 118484 h 1215166"/>
              <a:gd name="connsiteX128" fmla="*/ 792342 w 850723"/>
              <a:gd name="connsiteY128" fmla="*/ 129369 h 1215166"/>
              <a:gd name="connsiteX129" fmla="*/ 781456 w 850723"/>
              <a:gd name="connsiteY129" fmla="*/ 132091 h 1215166"/>
              <a:gd name="connsiteX130" fmla="*/ 770570 w 850723"/>
              <a:gd name="connsiteY130" fmla="*/ 137534 h 1215166"/>
              <a:gd name="connsiteX131" fmla="*/ 762406 w 850723"/>
              <a:gd name="connsiteY131" fmla="*/ 140255 h 1215166"/>
              <a:gd name="connsiteX132" fmla="*/ 740635 w 850723"/>
              <a:gd name="connsiteY132" fmla="*/ 148419 h 1215166"/>
              <a:gd name="connsiteX133" fmla="*/ 716142 w 850723"/>
              <a:gd name="connsiteY133" fmla="*/ 162026 h 1215166"/>
              <a:gd name="connsiteX134" fmla="*/ 699813 w 850723"/>
              <a:gd name="connsiteY134" fmla="*/ 170191 h 1215166"/>
              <a:gd name="connsiteX135" fmla="*/ 680763 w 850723"/>
              <a:gd name="connsiteY135" fmla="*/ 178355 h 1215166"/>
              <a:gd name="connsiteX136" fmla="*/ 672599 w 850723"/>
              <a:gd name="connsiteY136" fmla="*/ 183798 h 1215166"/>
              <a:gd name="connsiteX137" fmla="*/ 664435 w 850723"/>
              <a:gd name="connsiteY137" fmla="*/ 186519 h 1215166"/>
              <a:gd name="connsiteX138" fmla="*/ 653549 w 850723"/>
              <a:gd name="connsiteY138" fmla="*/ 191962 h 1215166"/>
              <a:gd name="connsiteX139" fmla="*/ 637220 w 850723"/>
              <a:gd name="connsiteY139" fmla="*/ 200126 h 1215166"/>
              <a:gd name="connsiteX140" fmla="*/ 629056 w 850723"/>
              <a:gd name="connsiteY140" fmla="*/ 205569 h 1215166"/>
              <a:gd name="connsiteX141" fmla="*/ 620892 w 850723"/>
              <a:gd name="connsiteY141" fmla="*/ 213734 h 1215166"/>
              <a:gd name="connsiteX142" fmla="*/ 612728 w 850723"/>
              <a:gd name="connsiteY142" fmla="*/ 216455 h 1215166"/>
              <a:gd name="connsiteX143" fmla="*/ 604563 w 850723"/>
              <a:gd name="connsiteY143" fmla="*/ 224619 h 1215166"/>
              <a:gd name="connsiteX144" fmla="*/ 585513 w 850723"/>
              <a:gd name="connsiteY144" fmla="*/ 235505 h 1215166"/>
              <a:gd name="connsiteX145" fmla="*/ 566463 w 850723"/>
              <a:gd name="connsiteY145" fmla="*/ 249112 h 1215166"/>
              <a:gd name="connsiteX146" fmla="*/ 561020 w 850723"/>
              <a:gd name="connsiteY146" fmla="*/ 257276 h 1215166"/>
              <a:gd name="connsiteX147" fmla="*/ 541970 w 850723"/>
              <a:gd name="connsiteY147" fmla="*/ 268162 h 1215166"/>
              <a:gd name="connsiteX148" fmla="*/ 501149 w 850723"/>
              <a:gd name="connsiteY148" fmla="*/ 306262 h 1215166"/>
              <a:gd name="connsiteX149" fmla="*/ 484820 w 850723"/>
              <a:gd name="connsiteY149" fmla="*/ 322591 h 1215166"/>
              <a:gd name="connsiteX150" fmla="*/ 446720 w 850723"/>
              <a:gd name="connsiteY150" fmla="*/ 366134 h 1215166"/>
              <a:gd name="connsiteX151" fmla="*/ 430392 w 850723"/>
              <a:gd name="connsiteY151" fmla="*/ 390626 h 1215166"/>
              <a:gd name="connsiteX152" fmla="*/ 405899 w 850723"/>
              <a:gd name="connsiteY152" fmla="*/ 426005 h 1215166"/>
              <a:gd name="connsiteX153" fmla="*/ 370520 w 850723"/>
              <a:gd name="connsiteY153" fmla="*/ 477712 h 1215166"/>
              <a:gd name="connsiteX154" fmla="*/ 354192 w 850723"/>
              <a:gd name="connsiteY154" fmla="*/ 510369 h 1215166"/>
              <a:gd name="connsiteX155" fmla="*/ 343306 w 850723"/>
              <a:gd name="connsiteY155" fmla="*/ 529419 h 1215166"/>
              <a:gd name="connsiteX156" fmla="*/ 297042 w 850723"/>
              <a:gd name="connsiteY156" fmla="*/ 624669 h 1215166"/>
              <a:gd name="connsiteX157" fmla="*/ 269828 w 850723"/>
              <a:gd name="connsiteY157" fmla="*/ 687262 h 1215166"/>
              <a:gd name="connsiteX158" fmla="*/ 256220 w 850723"/>
              <a:gd name="connsiteY158" fmla="*/ 719919 h 1215166"/>
              <a:gd name="connsiteX159" fmla="*/ 239620 w 850723"/>
              <a:gd name="connsiteY159" fmla="*/ 726451 h 1215166"/>
              <a:gd name="connsiteX160" fmla="*/ 234449 w 850723"/>
              <a:gd name="connsiteY160" fmla="*/ 768905 h 1215166"/>
              <a:gd name="connsiteX161" fmla="*/ 223563 w 850723"/>
              <a:gd name="connsiteY161" fmla="*/ 807005 h 1215166"/>
              <a:gd name="connsiteX162" fmla="*/ 218120 w 850723"/>
              <a:gd name="connsiteY162" fmla="*/ 842384 h 1215166"/>
              <a:gd name="connsiteX163" fmla="*/ 215399 w 850723"/>
              <a:gd name="connsiteY163" fmla="*/ 853269 h 1215166"/>
              <a:gd name="connsiteX164" fmla="*/ 212678 w 850723"/>
              <a:gd name="connsiteY164" fmla="*/ 875041 h 1215166"/>
              <a:gd name="connsiteX165" fmla="*/ 207235 w 850723"/>
              <a:gd name="connsiteY165" fmla="*/ 894091 h 1215166"/>
              <a:gd name="connsiteX166" fmla="*/ 204513 w 850723"/>
              <a:gd name="connsiteY166" fmla="*/ 907698 h 1215166"/>
              <a:gd name="connsiteX167" fmla="*/ 201792 w 850723"/>
              <a:gd name="connsiteY167" fmla="*/ 932191 h 1215166"/>
              <a:gd name="connsiteX168" fmla="*/ 199070 w 850723"/>
              <a:gd name="connsiteY168" fmla="*/ 945798 h 1215166"/>
              <a:gd name="connsiteX169" fmla="*/ 196349 w 850723"/>
              <a:gd name="connsiteY169" fmla="*/ 962126 h 1215166"/>
              <a:gd name="connsiteX170" fmla="*/ 193628 w 850723"/>
              <a:gd name="connsiteY170" fmla="*/ 1002948 h 1215166"/>
              <a:gd name="connsiteX171" fmla="*/ 188185 w 850723"/>
              <a:gd name="connsiteY171" fmla="*/ 1043769 h 1215166"/>
              <a:gd name="connsiteX172" fmla="*/ 185463 w 850723"/>
              <a:gd name="connsiteY172" fmla="*/ 1081869 h 1215166"/>
              <a:gd name="connsiteX173" fmla="*/ 182742 w 850723"/>
              <a:gd name="connsiteY173" fmla="*/ 1163512 h 1215166"/>
              <a:gd name="connsiteX174" fmla="*/ 177299 w 850723"/>
              <a:gd name="connsiteY174" fmla="*/ 1185284 h 1215166"/>
              <a:gd name="connsiteX175" fmla="*/ 174578 w 850723"/>
              <a:gd name="connsiteY175" fmla="*/ 1196169 h 1215166"/>
              <a:gd name="connsiteX176" fmla="*/ 152806 w 850723"/>
              <a:gd name="connsiteY176" fmla="*/ 1198891 h 1215166"/>
              <a:gd name="connsiteX177" fmla="*/ 57556 w 850723"/>
              <a:gd name="connsiteY177" fmla="*/ 1198891 h 1215166"/>
              <a:gd name="connsiteX178" fmla="*/ 43949 w 850723"/>
              <a:gd name="connsiteY178" fmla="*/ 1201612 h 1215166"/>
              <a:gd name="connsiteX179" fmla="*/ 22178 w 850723"/>
              <a:gd name="connsiteY179" fmla="*/ 1204334 h 1215166"/>
              <a:gd name="connsiteX180" fmla="*/ 406 w 850723"/>
              <a:gd name="connsiteY180" fmla="*/ 1201612 h 1215166"/>
              <a:gd name="connsiteX181" fmla="*/ 8570 w 850723"/>
              <a:gd name="connsiteY181" fmla="*/ 1185284 h 1215166"/>
              <a:gd name="connsiteX0" fmla="*/ 8570 w 850723"/>
              <a:gd name="connsiteY0" fmla="*/ 1185284 h 1215166"/>
              <a:gd name="connsiteX1" fmla="*/ 14013 w 850723"/>
              <a:gd name="connsiteY1" fmla="*/ 1119969 h 1215166"/>
              <a:gd name="connsiteX2" fmla="*/ 16735 w 850723"/>
              <a:gd name="connsiteY2" fmla="*/ 1103641 h 1215166"/>
              <a:gd name="connsiteX3" fmla="*/ 19456 w 850723"/>
              <a:gd name="connsiteY3" fmla="*/ 1076426 h 1215166"/>
              <a:gd name="connsiteX4" fmla="*/ 24899 w 850723"/>
              <a:gd name="connsiteY4" fmla="*/ 1049212 h 1215166"/>
              <a:gd name="connsiteX5" fmla="*/ 27620 w 850723"/>
              <a:gd name="connsiteY5" fmla="*/ 1013834 h 1215166"/>
              <a:gd name="connsiteX6" fmla="*/ 30342 w 850723"/>
              <a:gd name="connsiteY6" fmla="*/ 992062 h 1215166"/>
              <a:gd name="connsiteX7" fmla="*/ 35785 w 850723"/>
              <a:gd name="connsiteY7" fmla="*/ 896812 h 1215166"/>
              <a:gd name="connsiteX8" fmla="*/ 38506 w 850723"/>
              <a:gd name="connsiteY8" fmla="*/ 883205 h 1215166"/>
              <a:gd name="connsiteX9" fmla="*/ 41228 w 850723"/>
              <a:gd name="connsiteY9" fmla="*/ 847826 h 1215166"/>
              <a:gd name="connsiteX10" fmla="*/ 43949 w 850723"/>
              <a:gd name="connsiteY10" fmla="*/ 836941 h 1215166"/>
              <a:gd name="connsiteX11" fmla="*/ 49392 w 850723"/>
              <a:gd name="connsiteY11" fmla="*/ 807005 h 1215166"/>
              <a:gd name="connsiteX12" fmla="*/ 54835 w 850723"/>
              <a:gd name="connsiteY12" fmla="*/ 785234 h 1215166"/>
              <a:gd name="connsiteX13" fmla="*/ 62999 w 850723"/>
              <a:gd name="connsiteY13" fmla="*/ 747134 h 1215166"/>
              <a:gd name="connsiteX14" fmla="*/ 65720 w 850723"/>
              <a:gd name="connsiteY14" fmla="*/ 736248 h 1215166"/>
              <a:gd name="connsiteX15" fmla="*/ 73885 w 850723"/>
              <a:gd name="connsiteY15" fmla="*/ 719919 h 1215166"/>
              <a:gd name="connsiteX16" fmla="*/ 79328 w 850723"/>
              <a:gd name="connsiteY16" fmla="*/ 692705 h 1215166"/>
              <a:gd name="connsiteX17" fmla="*/ 90213 w 850723"/>
              <a:gd name="connsiteY17" fmla="*/ 654605 h 1215166"/>
              <a:gd name="connsiteX18" fmla="*/ 95656 w 850723"/>
              <a:gd name="connsiteY18" fmla="*/ 627391 h 1215166"/>
              <a:gd name="connsiteX19" fmla="*/ 98378 w 850723"/>
              <a:gd name="connsiteY19" fmla="*/ 619226 h 1215166"/>
              <a:gd name="connsiteX20" fmla="*/ 106542 w 850723"/>
              <a:gd name="connsiteY20" fmla="*/ 602898 h 1215166"/>
              <a:gd name="connsiteX21" fmla="*/ 109263 w 850723"/>
              <a:gd name="connsiteY21" fmla="*/ 592012 h 1215166"/>
              <a:gd name="connsiteX22" fmla="*/ 114706 w 850723"/>
              <a:gd name="connsiteY22" fmla="*/ 575684 h 1215166"/>
              <a:gd name="connsiteX23" fmla="*/ 120149 w 850723"/>
              <a:gd name="connsiteY23" fmla="*/ 556634 h 1215166"/>
              <a:gd name="connsiteX24" fmla="*/ 125592 w 850723"/>
              <a:gd name="connsiteY24" fmla="*/ 548469 h 1215166"/>
              <a:gd name="connsiteX25" fmla="*/ 131035 w 850723"/>
              <a:gd name="connsiteY25" fmla="*/ 521255 h 1215166"/>
              <a:gd name="connsiteX26" fmla="*/ 136478 w 850723"/>
              <a:gd name="connsiteY26" fmla="*/ 504926 h 1215166"/>
              <a:gd name="connsiteX27" fmla="*/ 141920 w 850723"/>
              <a:gd name="connsiteY27" fmla="*/ 494041 h 1215166"/>
              <a:gd name="connsiteX28" fmla="*/ 147363 w 850723"/>
              <a:gd name="connsiteY28" fmla="*/ 477712 h 1215166"/>
              <a:gd name="connsiteX29" fmla="*/ 158249 w 850723"/>
              <a:gd name="connsiteY29" fmla="*/ 453219 h 1215166"/>
              <a:gd name="connsiteX30" fmla="*/ 171856 w 850723"/>
              <a:gd name="connsiteY30" fmla="*/ 428726 h 1215166"/>
              <a:gd name="connsiteX31" fmla="*/ 177299 w 850723"/>
              <a:gd name="connsiteY31" fmla="*/ 420562 h 1215166"/>
              <a:gd name="connsiteX32" fmla="*/ 182742 w 850723"/>
              <a:gd name="connsiteY32" fmla="*/ 404234 h 1215166"/>
              <a:gd name="connsiteX33" fmla="*/ 201792 w 850723"/>
              <a:gd name="connsiteY33" fmla="*/ 377019 h 1215166"/>
              <a:gd name="connsiteX34" fmla="*/ 207235 w 850723"/>
              <a:gd name="connsiteY34" fmla="*/ 366134 h 1215166"/>
              <a:gd name="connsiteX35" fmla="*/ 215399 w 850723"/>
              <a:gd name="connsiteY35" fmla="*/ 357969 h 1215166"/>
              <a:gd name="connsiteX36" fmla="*/ 220842 w 850723"/>
              <a:gd name="connsiteY36" fmla="*/ 349805 h 1215166"/>
              <a:gd name="connsiteX37" fmla="*/ 229006 w 850723"/>
              <a:gd name="connsiteY37" fmla="*/ 341641 h 1215166"/>
              <a:gd name="connsiteX38" fmla="*/ 239892 w 850723"/>
              <a:gd name="connsiteY38" fmla="*/ 325312 h 1215166"/>
              <a:gd name="connsiteX39" fmla="*/ 245335 w 850723"/>
              <a:gd name="connsiteY39" fmla="*/ 317148 h 1215166"/>
              <a:gd name="connsiteX40" fmla="*/ 253499 w 850723"/>
              <a:gd name="connsiteY40" fmla="*/ 308984 h 1215166"/>
              <a:gd name="connsiteX41" fmla="*/ 264385 w 850723"/>
              <a:gd name="connsiteY41" fmla="*/ 292655 h 1215166"/>
              <a:gd name="connsiteX42" fmla="*/ 269828 w 850723"/>
              <a:gd name="connsiteY42" fmla="*/ 284491 h 1215166"/>
              <a:gd name="connsiteX43" fmla="*/ 275270 w 850723"/>
              <a:gd name="connsiteY43" fmla="*/ 276326 h 1215166"/>
              <a:gd name="connsiteX44" fmla="*/ 283435 w 850723"/>
              <a:gd name="connsiteY44" fmla="*/ 265441 h 1215166"/>
              <a:gd name="connsiteX45" fmla="*/ 291599 w 850723"/>
              <a:gd name="connsiteY45" fmla="*/ 259998 h 1215166"/>
              <a:gd name="connsiteX46" fmla="*/ 313370 w 850723"/>
              <a:gd name="connsiteY46" fmla="*/ 235505 h 1215166"/>
              <a:gd name="connsiteX47" fmla="*/ 321535 w 850723"/>
              <a:gd name="connsiteY47" fmla="*/ 227341 h 1215166"/>
              <a:gd name="connsiteX48" fmla="*/ 329699 w 850723"/>
              <a:gd name="connsiteY48" fmla="*/ 221898 h 1215166"/>
              <a:gd name="connsiteX49" fmla="*/ 337863 w 850723"/>
              <a:gd name="connsiteY49" fmla="*/ 213734 h 1215166"/>
              <a:gd name="connsiteX50" fmla="*/ 346028 w 850723"/>
              <a:gd name="connsiteY50" fmla="*/ 208291 h 1215166"/>
              <a:gd name="connsiteX51" fmla="*/ 354192 w 850723"/>
              <a:gd name="connsiteY51" fmla="*/ 200126 h 1215166"/>
              <a:gd name="connsiteX52" fmla="*/ 362356 w 850723"/>
              <a:gd name="connsiteY52" fmla="*/ 197405 h 1215166"/>
              <a:gd name="connsiteX53" fmla="*/ 370520 w 850723"/>
              <a:gd name="connsiteY53" fmla="*/ 191962 h 1215166"/>
              <a:gd name="connsiteX54" fmla="*/ 378685 w 850723"/>
              <a:gd name="connsiteY54" fmla="*/ 183798 h 1215166"/>
              <a:gd name="connsiteX55" fmla="*/ 405899 w 850723"/>
              <a:gd name="connsiteY55" fmla="*/ 167469 h 1215166"/>
              <a:gd name="connsiteX56" fmla="*/ 414063 w 850723"/>
              <a:gd name="connsiteY56" fmla="*/ 159305 h 1215166"/>
              <a:gd name="connsiteX57" fmla="*/ 422228 w 850723"/>
              <a:gd name="connsiteY57" fmla="*/ 153862 h 1215166"/>
              <a:gd name="connsiteX58" fmla="*/ 433113 w 850723"/>
              <a:gd name="connsiteY58" fmla="*/ 145698 h 1215166"/>
              <a:gd name="connsiteX59" fmla="*/ 449442 w 850723"/>
              <a:gd name="connsiteY59" fmla="*/ 134812 h 1215166"/>
              <a:gd name="connsiteX60" fmla="*/ 457606 w 850723"/>
              <a:gd name="connsiteY60" fmla="*/ 129369 h 1215166"/>
              <a:gd name="connsiteX61" fmla="*/ 465770 w 850723"/>
              <a:gd name="connsiteY61" fmla="*/ 126648 h 1215166"/>
              <a:gd name="connsiteX62" fmla="*/ 484820 w 850723"/>
              <a:gd name="connsiteY62" fmla="*/ 113041 h 1215166"/>
              <a:gd name="connsiteX63" fmla="*/ 492985 w 850723"/>
              <a:gd name="connsiteY63" fmla="*/ 107598 h 1215166"/>
              <a:gd name="connsiteX64" fmla="*/ 512035 w 850723"/>
              <a:gd name="connsiteY64" fmla="*/ 99434 h 1215166"/>
              <a:gd name="connsiteX65" fmla="*/ 531085 w 850723"/>
              <a:gd name="connsiteY65" fmla="*/ 88548 h 1215166"/>
              <a:gd name="connsiteX66" fmla="*/ 547413 w 850723"/>
              <a:gd name="connsiteY66" fmla="*/ 83105 h 1215166"/>
              <a:gd name="connsiteX67" fmla="*/ 563742 w 850723"/>
              <a:gd name="connsiteY67" fmla="*/ 74941 h 1215166"/>
              <a:gd name="connsiteX68" fmla="*/ 571906 w 850723"/>
              <a:gd name="connsiteY68" fmla="*/ 69498 h 1215166"/>
              <a:gd name="connsiteX69" fmla="*/ 588235 w 850723"/>
              <a:gd name="connsiteY69" fmla="*/ 64055 h 1215166"/>
              <a:gd name="connsiteX70" fmla="*/ 607285 w 850723"/>
              <a:gd name="connsiteY70" fmla="*/ 53169 h 1215166"/>
              <a:gd name="connsiteX71" fmla="*/ 615449 w 850723"/>
              <a:gd name="connsiteY71" fmla="*/ 50448 h 1215166"/>
              <a:gd name="connsiteX72" fmla="*/ 631778 w 850723"/>
              <a:gd name="connsiteY72" fmla="*/ 42284 h 1215166"/>
              <a:gd name="connsiteX73" fmla="*/ 639942 w 850723"/>
              <a:gd name="connsiteY73" fmla="*/ 36841 h 1215166"/>
              <a:gd name="connsiteX74" fmla="*/ 650828 w 850723"/>
              <a:gd name="connsiteY74" fmla="*/ 34119 h 1215166"/>
              <a:gd name="connsiteX75" fmla="*/ 658992 w 850723"/>
              <a:gd name="connsiteY75" fmla="*/ 31398 h 1215166"/>
              <a:gd name="connsiteX76" fmla="*/ 678042 w 850723"/>
              <a:gd name="connsiteY76" fmla="*/ 23234 h 1215166"/>
              <a:gd name="connsiteX77" fmla="*/ 686206 w 850723"/>
              <a:gd name="connsiteY77" fmla="*/ 17791 h 1215166"/>
              <a:gd name="connsiteX78" fmla="*/ 697092 w 850723"/>
              <a:gd name="connsiteY78" fmla="*/ 15069 h 1215166"/>
              <a:gd name="connsiteX79" fmla="*/ 713420 w 850723"/>
              <a:gd name="connsiteY79" fmla="*/ 9626 h 1215166"/>
              <a:gd name="connsiteX80" fmla="*/ 721585 w 850723"/>
              <a:gd name="connsiteY80" fmla="*/ 6905 h 1215166"/>
              <a:gd name="connsiteX81" fmla="*/ 729749 w 850723"/>
              <a:gd name="connsiteY81" fmla="*/ 1462 h 1215166"/>
              <a:gd name="connsiteX82" fmla="*/ 727028 w 850723"/>
              <a:gd name="connsiteY82" fmla="*/ 9626 h 1215166"/>
              <a:gd name="connsiteX83" fmla="*/ 718863 w 850723"/>
              <a:gd name="connsiteY83" fmla="*/ 12348 h 1215166"/>
              <a:gd name="connsiteX84" fmla="*/ 707978 w 850723"/>
              <a:gd name="connsiteY84" fmla="*/ 20512 h 1215166"/>
              <a:gd name="connsiteX85" fmla="*/ 691649 w 850723"/>
              <a:gd name="connsiteY85" fmla="*/ 36841 h 1215166"/>
              <a:gd name="connsiteX86" fmla="*/ 707978 w 850723"/>
              <a:gd name="connsiteY86" fmla="*/ 31398 h 1215166"/>
              <a:gd name="connsiteX87" fmla="*/ 718863 w 850723"/>
              <a:gd name="connsiteY87" fmla="*/ 25955 h 1215166"/>
              <a:gd name="connsiteX88" fmla="*/ 735192 w 850723"/>
              <a:gd name="connsiteY88" fmla="*/ 20512 h 1215166"/>
              <a:gd name="connsiteX89" fmla="*/ 756963 w 850723"/>
              <a:gd name="connsiteY89" fmla="*/ 9626 h 1215166"/>
              <a:gd name="connsiteX90" fmla="*/ 751520 w 850723"/>
              <a:gd name="connsiteY90" fmla="*/ 17791 h 1215166"/>
              <a:gd name="connsiteX91" fmla="*/ 735192 w 850723"/>
              <a:gd name="connsiteY91" fmla="*/ 28676 h 1215166"/>
              <a:gd name="connsiteX92" fmla="*/ 724306 w 850723"/>
              <a:gd name="connsiteY92" fmla="*/ 36841 h 1215166"/>
              <a:gd name="connsiteX93" fmla="*/ 707978 w 850723"/>
              <a:gd name="connsiteY93" fmla="*/ 50448 h 1215166"/>
              <a:gd name="connsiteX94" fmla="*/ 702535 w 850723"/>
              <a:gd name="connsiteY94" fmla="*/ 58612 h 1215166"/>
              <a:gd name="connsiteX95" fmla="*/ 699813 w 850723"/>
              <a:gd name="connsiteY95" fmla="*/ 66776 h 1215166"/>
              <a:gd name="connsiteX96" fmla="*/ 713420 w 850723"/>
              <a:gd name="connsiteY96" fmla="*/ 61334 h 1215166"/>
              <a:gd name="connsiteX97" fmla="*/ 729749 w 850723"/>
              <a:gd name="connsiteY97" fmla="*/ 55891 h 1215166"/>
              <a:gd name="connsiteX98" fmla="*/ 751520 w 850723"/>
              <a:gd name="connsiteY98" fmla="*/ 50448 h 1215166"/>
              <a:gd name="connsiteX99" fmla="*/ 767849 w 850723"/>
              <a:gd name="connsiteY99" fmla="*/ 45005 h 1215166"/>
              <a:gd name="connsiteX100" fmla="*/ 776013 w 850723"/>
              <a:gd name="connsiteY100" fmla="*/ 42284 h 1215166"/>
              <a:gd name="connsiteX101" fmla="*/ 762406 w 850723"/>
              <a:gd name="connsiteY101" fmla="*/ 53169 h 1215166"/>
              <a:gd name="connsiteX102" fmla="*/ 737913 w 850723"/>
              <a:gd name="connsiteY102" fmla="*/ 66776 h 1215166"/>
              <a:gd name="connsiteX103" fmla="*/ 710699 w 850723"/>
              <a:gd name="connsiteY103" fmla="*/ 83105 h 1215166"/>
              <a:gd name="connsiteX104" fmla="*/ 702535 w 850723"/>
              <a:gd name="connsiteY104" fmla="*/ 88548 h 1215166"/>
              <a:gd name="connsiteX105" fmla="*/ 724306 w 850723"/>
              <a:gd name="connsiteY105" fmla="*/ 83105 h 1215166"/>
              <a:gd name="connsiteX106" fmla="*/ 735192 w 850723"/>
              <a:gd name="connsiteY106" fmla="*/ 80384 h 1215166"/>
              <a:gd name="connsiteX107" fmla="*/ 751520 w 850723"/>
              <a:gd name="connsiteY107" fmla="*/ 74941 h 1215166"/>
              <a:gd name="connsiteX108" fmla="*/ 759685 w 850723"/>
              <a:gd name="connsiteY108" fmla="*/ 72219 h 1215166"/>
              <a:gd name="connsiteX109" fmla="*/ 770570 w 850723"/>
              <a:gd name="connsiteY109" fmla="*/ 69498 h 1215166"/>
              <a:gd name="connsiteX110" fmla="*/ 778735 w 850723"/>
              <a:gd name="connsiteY110" fmla="*/ 66776 h 1215166"/>
              <a:gd name="connsiteX111" fmla="*/ 800506 w 850723"/>
              <a:gd name="connsiteY111" fmla="*/ 61334 h 1215166"/>
              <a:gd name="connsiteX112" fmla="*/ 792342 w 850723"/>
              <a:gd name="connsiteY112" fmla="*/ 64055 h 1215166"/>
              <a:gd name="connsiteX113" fmla="*/ 786899 w 850723"/>
              <a:gd name="connsiteY113" fmla="*/ 72219 h 1215166"/>
              <a:gd name="connsiteX114" fmla="*/ 754242 w 850723"/>
              <a:gd name="connsiteY114" fmla="*/ 93991 h 1215166"/>
              <a:gd name="connsiteX115" fmla="*/ 746078 w 850723"/>
              <a:gd name="connsiteY115" fmla="*/ 96712 h 1215166"/>
              <a:gd name="connsiteX116" fmla="*/ 729749 w 850723"/>
              <a:gd name="connsiteY116" fmla="*/ 113041 h 1215166"/>
              <a:gd name="connsiteX117" fmla="*/ 721585 w 850723"/>
              <a:gd name="connsiteY117" fmla="*/ 118484 h 1215166"/>
              <a:gd name="connsiteX118" fmla="*/ 732470 w 850723"/>
              <a:gd name="connsiteY118" fmla="*/ 115762 h 1215166"/>
              <a:gd name="connsiteX119" fmla="*/ 751520 w 850723"/>
              <a:gd name="connsiteY119" fmla="*/ 107598 h 1215166"/>
              <a:gd name="connsiteX120" fmla="*/ 759685 w 850723"/>
              <a:gd name="connsiteY120" fmla="*/ 102155 h 1215166"/>
              <a:gd name="connsiteX121" fmla="*/ 773292 w 850723"/>
              <a:gd name="connsiteY121" fmla="*/ 99434 h 1215166"/>
              <a:gd name="connsiteX122" fmla="*/ 781456 w 850723"/>
              <a:gd name="connsiteY122" fmla="*/ 96712 h 1215166"/>
              <a:gd name="connsiteX123" fmla="*/ 800506 w 850723"/>
              <a:gd name="connsiteY123" fmla="*/ 91269 h 1215166"/>
              <a:gd name="connsiteX124" fmla="*/ 846770 w 850723"/>
              <a:gd name="connsiteY124" fmla="*/ 93991 h 1215166"/>
              <a:gd name="connsiteX125" fmla="*/ 835885 w 850723"/>
              <a:gd name="connsiteY125" fmla="*/ 99434 h 1215166"/>
              <a:gd name="connsiteX126" fmla="*/ 827720 w 850723"/>
              <a:gd name="connsiteY126" fmla="*/ 107598 h 1215166"/>
              <a:gd name="connsiteX127" fmla="*/ 811392 w 850723"/>
              <a:gd name="connsiteY127" fmla="*/ 118484 h 1215166"/>
              <a:gd name="connsiteX128" fmla="*/ 792342 w 850723"/>
              <a:gd name="connsiteY128" fmla="*/ 129369 h 1215166"/>
              <a:gd name="connsiteX129" fmla="*/ 781456 w 850723"/>
              <a:gd name="connsiteY129" fmla="*/ 132091 h 1215166"/>
              <a:gd name="connsiteX130" fmla="*/ 770570 w 850723"/>
              <a:gd name="connsiteY130" fmla="*/ 137534 h 1215166"/>
              <a:gd name="connsiteX131" fmla="*/ 762406 w 850723"/>
              <a:gd name="connsiteY131" fmla="*/ 140255 h 1215166"/>
              <a:gd name="connsiteX132" fmla="*/ 740635 w 850723"/>
              <a:gd name="connsiteY132" fmla="*/ 148419 h 1215166"/>
              <a:gd name="connsiteX133" fmla="*/ 716142 w 850723"/>
              <a:gd name="connsiteY133" fmla="*/ 162026 h 1215166"/>
              <a:gd name="connsiteX134" fmla="*/ 699813 w 850723"/>
              <a:gd name="connsiteY134" fmla="*/ 170191 h 1215166"/>
              <a:gd name="connsiteX135" fmla="*/ 680763 w 850723"/>
              <a:gd name="connsiteY135" fmla="*/ 178355 h 1215166"/>
              <a:gd name="connsiteX136" fmla="*/ 672599 w 850723"/>
              <a:gd name="connsiteY136" fmla="*/ 183798 h 1215166"/>
              <a:gd name="connsiteX137" fmla="*/ 664435 w 850723"/>
              <a:gd name="connsiteY137" fmla="*/ 186519 h 1215166"/>
              <a:gd name="connsiteX138" fmla="*/ 653549 w 850723"/>
              <a:gd name="connsiteY138" fmla="*/ 191962 h 1215166"/>
              <a:gd name="connsiteX139" fmla="*/ 637220 w 850723"/>
              <a:gd name="connsiteY139" fmla="*/ 200126 h 1215166"/>
              <a:gd name="connsiteX140" fmla="*/ 629056 w 850723"/>
              <a:gd name="connsiteY140" fmla="*/ 205569 h 1215166"/>
              <a:gd name="connsiteX141" fmla="*/ 620892 w 850723"/>
              <a:gd name="connsiteY141" fmla="*/ 213734 h 1215166"/>
              <a:gd name="connsiteX142" fmla="*/ 612728 w 850723"/>
              <a:gd name="connsiteY142" fmla="*/ 216455 h 1215166"/>
              <a:gd name="connsiteX143" fmla="*/ 604563 w 850723"/>
              <a:gd name="connsiteY143" fmla="*/ 224619 h 1215166"/>
              <a:gd name="connsiteX144" fmla="*/ 585513 w 850723"/>
              <a:gd name="connsiteY144" fmla="*/ 235505 h 1215166"/>
              <a:gd name="connsiteX145" fmla="*/ 566463 w 850723"/>
              <a:gd name="connsiteY145" fmla="*/ 249112 h 1215166"/>
              <a:gd name="connsiteX146" fmla="*/ 561020 w 850723"/>
              <a:gd name="connsiteY146" fmla="*/ 257276 h 1215166"/>
              <a:gd name="connsiteX147" fmla="*/ 541970 w 850723"/>
              <a:gd name="connsiteY147" fmla="*/ 268162 h 1215166"/>
              <a:gd name="connsiteX148" fmla="*/ 501149 w 850723"/>
              <a:gd name="connsiteY148" fmla="*/ 306262 h 1215166"/>
              <a:gd name="connsiteX149" fmla="*/ 484820 w 850723"/>
              <a:gd name="connsiteY149" fmla="*/ 322591 h 1215166"/>
              <a:gd name="connsiteX150" fmla="*/ 446720 w 850723"/>
              <a:gd name="connsiteY150" fmla="*/ 366134 h 1215166"/>
              <a:gd name="connsiteX151" fmla="*/ 430392 w 850723"/>
              <a:gd name="connsiteY151" fmla="*/ 390626 h 1215166"/>
              <a:gd name="connsiteX152" fmla="*/ 405899 w 850723"/>
              <a:gd name="connsiteY152" fmla="*/ 426005 h 1215166"/>
              <a:gd name="connsiteX153" fmla="*/ 370520 w 850723"/>
              <a:gd name="connsiteY153" fmla="*/ 477712 h 1215166"/>
              <a:gd name="connsiteX154" fmla="*/ 354192 w 850723"/>
              <a:gd name="connsiteY154" fmla="*/ 510369 h 1215166"/>
              <a:gd name="connsiteX155" fmla="*/ 343306 w 850723"/>
              <a:gd name="connsiteY155" fmla="*/ 529419 h 1215166"/>
              <a:gd name="connsiteX156" fmla="*/ 297042 w 850723"/>
              <a:gd name="connsiteY156" fmla="*/ 624669 h 1215166"/>
              <a:gd name="connsiteX157" fmla="*/ 269828 w 850723"/>
              <a:gd name="connsiteY157" fmla="*/ 687262 h 1215166"/>
              <a:gd name="connsiteX158" fmla="*/ 254315 w 850723"/>
              <a:gd name="connsiteY158" fmla="*/ 687534 h 1215166"/>
              <a:gd name="connsiteX159" fmla="*/ 239620 w 850723"/>
              <a:gd name="connsiteY159" fmla="*/ 726451 h 1215166"/>
              <a:gd name="connsiteX160" fmla="*/ 234449 w 850723"/>
              <a:gd name="connsiteY160" fmla="*/ 768905 h 1215166"/>
              <a:gd name="connsiteX161" fmla="*/ 223563 w 850723"/>
              <a:gd name="connsiteY161" fmla="*/ 807005 h 1215166"/>
              <a:gd name="connsiteX162" fmla="*/ 218120 w 850723"/>
              <a:gd name="connsiteY162" fmla="*/ 842384 h 1215166"/>
              <a:gd name="connsiteX163" fmla="*/ 215399 w 850723"/>
              <a:gd name="connsiteY163" fmla="*/ 853269 h 1215166"/>
              <a:gd name="connsiteX164" fmla="*/ 212678 w 850723"/>
              <a:gd name="connsiteY164" fmla="*/ 875041 h 1215166"/>
              <a:gd name="connsiteX165" fmla="*/ 207235 w 850723"/>
              <a:gd name="connsiteY165" fmla="*/ 894091 h 1215166"/>
              <a:gd name="connsiteX166" fmla="*/ 204513 w 850723"/>
              <a:gd name="connsiteY166" fmla="*/ 907698 h 1215166"/>
              <a:gd name="connsiteX167" fmla="*/ 201792 w 850723"/>
              <a:gd name="connsiteY167" fmla="*/ 932191 h 1215166"/>
              <a:gd name="connsiteX168" fmla="*/ 199070 w 850723"/>
              <a:gd name="connsiteY168" fmla="*/ 945798 h 1215166"/>
              <a:gd name="connsiteX169" fmla="*/ 196349 w 850723"/>
              <a:gd name="connsiteY169" fmla="*/ 962126 h 1215166"/>
              <a:gd name="connsiteX170" fmla="*/ 193628 w 850723"/>
              <a:gd name="connsiteY170" fmla="*/ 1002948 h 1215166"/>
              <a:gd name="connsiteX171" fmla="*/ 188185 w 850723"/>
              <a:gd name="connsiteY171" fmla="*/ 1043769 h 1215166"/>
              <a:gd name="connsiteX172" fmla="*/ 185463 w 850723"/>
              <a:gd name="connsiteY172" fmla="*/ 1081869 h 1215166"/>
              <a:gd name="connsiteX173" fmla="*/ 182742 w 850723"/>
              <a:gd name="connsiteY173" fmla="*/ 1163512 h 1215166"/>
              <a:gd name="connsiteX174" fmla="*/ 177299 w 850723"/>
              <a:gd name="connsiteY174" fmla="*/ 1185284 h 1215166"/>
              <a:gd name="connsiteX175" fmla="*/ 174578 w 850723"/>
              <a:gd name="connsiteY175" fmla="*/ 1196169 h 1215166"/>
              <a:gd name="connsiteX176" fmla="*/ 152806 w 850723"/>
              <a:gd name="connsiteY176" fmla="*/ 1198891 h 1215166"/>
              <a:gd name="connsiteX177" fmla="*/ 57556 w 850723"/>
              <a:gd name="connsiteY177" fmla="*/ 1198891 h 1215166"/>
              <a:gd name="connsiteX178" fmla="*/ 43949 w 850723"/>
              <a:gd name="connsiteY178" fmla="*/ 1201612 h 1215166"/>
              <a:gd name="connsiteX179" fmla="*/ 22178 w 850723"/>
              <a:gd name="connsiteY179" fmla="*/ 1204334 h 1215166"/>
              <a:gd name="connsiteX180" fmla="*/ 406 w 850723"/>
              <a:gd name="connsiteY180" fmla="*/ 1201612 h 1215166"/>
              <a:gd name="connsiteX181" fmla="*/ 8570 w 850723"/>
              <a:gd name="connsiteY181" fmla="*/ 1185284 h 1215166"/>
              <a:gd name="connsiteX0" fmla="*/ 8570 w 850723"/>
              <a:gd name="connsiteY0" fmla="*/ 1185284 h 1215166"/>
              <a:gd name="connsiteX1" fmla="*/ 14013 w 850723"/>
              <a:gd name="connsiteY1" fmla="*/ 1119969 h 1215166"/>
              <a:gd name="connsiteX2" fmla="*/ 16735 w 850723"/>
              <a:gd name="connsiteY2" fmla="*/ 1103641 h 1215166"/>
              <a:gd name="connsiteX3" fmla="*/ 19456 w 850723"/>
              <a:gd name="connsiteY3" fmla="*/ 1076426 h 1215166"/>
              <a:gd name="connsiteX4" fmla="*/ 24899 w 850723"/>
              <a:gd name="connsiteY4" fmla="*/ 1049212 h 1215166"/>
              <a:gd name="connsiteX5" fmla="*/ 27620 w 850723"/>
              <a:gd name="connsiteY5" fmla="*/ 1013834 h 1215166"/>
              <a:gd name="connsiteX6" fmla="*/ 30342 w 850723"/>
              <a:gd name="connsiteY6" fmla="*/ 992062 h 1215166"/>
              <a:gd name="connsiteX7" fmla="*/ 35785 w 850723"/>
              <a:gd name="connsiteY7" fmla="*/ 896812 h 1215166"/>
              <a:gd name="connsiteX8" fmla="*/ 38506 w 850723"/>
              <a:gd name="connsiteY8" fmla="*/ 883205 h 1215166"/>
              <a:gd name="connsiteX9" fmla="*/ 41228 w 850723"/>
              <a:gd name="connsiteY9" fmla="*/ 847826 h 1215166"/>
              <a:gd name="connsiteX10" fmla="*/ 43949 w 850723"/>
              <a:gd name="connsiteY10" fmla="*/ 836941 h 1215166"/>
              <a:gd name="connsiteX11" fmla="*/ 49392 w 850723"/>
              <a:gd name="connsiteY11" fmla="*/ 807005 h 1215166"/>
              <a:gd name="connsiteX12" fmla="*/ 54835 w 850723"/>
              <a:gd name="connsiteY12" fmla="*/ 785234 h 1215166"/>
              <a:gd name="connsiteX13" fmla="*/ 62999 w 850723"/>
              <a:gd name="connsiteY13" fmla="*/ 747134 h 1215166"/>
              <a:gd name="connsiteX14" fmla="*/ 65720 w 850723"/>
              <a:gd name="connsiteY14" fmla="*/ 736248 h 1215166"/>
              <a:gd name="connsiteX15" fmla="*/ 73885 w 850723"/>
              <a:gd name="connsiteY15" fmla="*/ 719919 h 1215166"/>
              <a:gd name="connsiteX16" fmla="*/ 79328 w 850723"/>
              <a:gd name="connsiteY16" fmla="*/ 692705 h 1215166"/>
              <a:gd name="connsiteX17" fmla="*/ 90213 w 850723"/>
              <a:gd name="connsiteY17" fmla="*/ 654605 h 1215166"/>
              <a:gd name="connsiteX18" fmla="*/ 95656 w 850723"/>
              <a:gd name="connsiteY18" fmla="*/ 627391 h 1215166"/>
              <a:gd name="connsiteX19" fmla="*/ 98378 w 850723"/>
              <a:gd name="connsiteY19" fmla="*/ 619226 h 1215166"/>
              <a:gd name="connsiteX20" fmla="*/ 106542 w 850723"/>
              <a:gd name="connsiteY20" fmla="*/ 602898 h 1215166"/>
              <a:gd name="connsiteX21" fmla="*/ 109263 w 850723"/>
              <a:gd name="connsiteY21" fmla="*/ 592012 h 1215166"/>
              <a:gd name="connsiteX22" fmla="*/ 114706 w 850723"/>
              <a:gd name="connsiteY22" fmla="*/ 575684 h 1215166"/>
              <a:gd name="connsiteX23" fmla="*/ 120149 w 850723"/>
              <a:gd name="connsiteY23" fmla="*/ 556634 h 1215166"/>
              <a:gd name="connsiteX24" fmla="*/ 125592 w 850723"/>
              <a:gd name="connsiteY24" fmla="*/ 548469 h 1215166"/>
              <a:gd name="connsiteX25" fmla="*/ 131035 w 850723"/>
              <a:gd name="connsiteY25" fmla="*/ 521255 h 1215166"/>
              <a:gd name="connsiteX26" fmla="*/ 136478 w 850723"/>
              <a:gd name="connsiteY26" fmla="*/ 504926 h 1215166"/>
              <a:gd name="connsiteX27" fmla="*/ 141920 w 850723"/>
              <a:gd name="connsiteY27" fmla="*/ 494041 h 1215166"/>
              <a:gd name="connsiteX28" fmla="*/ 147363 w 850723"/>
              <a:gd name="connsiteY28" fmla="*/ 477712 h 1215166"/>
              <a:gd name="connsiteX29" fmla="*/ 158249 w 850723"/>
              <a:gd name="connsiteY29" fmla="*/ 453219 h 1215166"/>
              <a:gd name="connsiteX30" fmla="*/ 171856 w 850723"/>
              <a:gd name="connsiteY30" fmla="*/ 428726 h 1215166"/>
              <a:gd name="connsiteX31" fmla="*/ 177299 w 850723"/>
              <a:gd name="connsiteY31" fmla="*/ 420562 h 1215166"/>
              <a:gd name="connsiteX32" fmla="*/ 182742 w 850723"/>
              <a:gd name="connsiteY32" fmla="*/ 404234 h 1215166"/>
              <a:gd name="connsiteX33" fmla="*/ 201792 w 850723"/>
              <a:gd name="connsiteY33" fmla="*/ 377019 h 1215166"/>
              <a:gd name="connsiteX34" fmla="*/ 207235 w 850723"/>
              <a:gd name="connsiteY34" fmla="*/ 366134 h 1215166"/>
              <a:gd name="connsiteX35" fmla="*/ 215399 w 850723"/>
              <a:gd name="connsiteY35" fmla="*/ 357969 h 1215166"/>
              <a:gd name="connsiteX36" fmla="*/ 220842 w 850723"/>
              <a:gd name="connsiteY36" fmla="*/ 349805 h 1215166"/>
              <a:gd name="connsiteX37" fmla="*/ 229006 w 850723"/>
              <a:gd name="connsiteY37" fmla="*/ 341641 h 1215166"/>
              <a:gd name="connsiteX38" fmla="*/ 239892 w 850723"/>
              <a:gd name="connsiteY38" fmla="*/ 325312 h 1215166"/>
              <a:gd name="connsiteX39" fmla="*/ 245335 w 850723"/>
              <a:gd name="connsiteY39" fmla="*/ 317148 h 1215166"/>
              <a:gd name="connsiteX40" fmla="*/ 253499 w 850723"/>
              <a:gd name="connsiteY40" fmla="*/ 308984 h 1215166"/>
              <a:gd name="connsiteX41" fmla="*/ 264385 w 850723"/>
              <a:gd name="connsiteY41" fmla="*/ 292655 h 1215166"/>
              <a:gd name="connsiteX42" fmla="*/ 269828 w 850723"/>
              <a:gd name="connsiteY42" fmla="*/ 284491 h 1215166"/>
              <a:gd name="connsiteX43" fmla="*/ 275270 w 850723"/>
              <a:gd name="connsiteY43" fmla="*/ 276326 h 1215166"/>
              <a:gd name="connsiteX44" fmla="*/ 283435 w 850723"/>
              <a:gd name="connsiteY44" fmla="*/ 265441 h 1215166"/>
              <a:gd name="connsiteX45" fmla="*/ 291599 w 850723"/>
              <a:gd name="connsiteY45" fmla="*/ 259998 h 1215166"/>
              <a:gd name="connsiteX46" fmla="*/ 313370 w 850723"/>
              <a:gd name="connsiteY46" fmla="*/ 235505 h 1215166"/>
              <a:gd name="connsiteX47" fmla="*/ 321535 w 850723"/>
              <a:gd name="connsiteY47" fmla="*/ 227341 h 1215166"/>
              <a:gd name="connsiteX48" fmla="*/ 329699 w 850723"/>
              <a:gd name="connsiteY48" fmla="*/ 221898 h 1215166"/>
              <a:gd name="connsiteX49" fmla="*/ 337863 w 850723"/>
              <a:gd name="connsiteY49" fmla="*/ 213734 h 1215166"/>
              <a:gd name="connsiteX50" fmla="*/ 346028 w 850723"/>
              <a:gd name="connsiteY50" fmla="*/ 208291 h 1215166"/>
              <a:gd name="connsiteX51" fmla="*/ 354192 w 850723"/>
              <a:gd name="connsiteY51" fmla="*/ 200126 h 1215166"/>
              <a:gd name="connsiteX52" fmla="*/ 362356 w 850723"/>
              <a:gd name="connsiteY52" fmla="*/ 197405 h 1215166"/>
              <a:gd name="connsiteX53" fmla="*/ 370520 w 850723"/>
              <a:gd name="connsiteY53" fmla="*/ 191962 h 1215166"/>
              <a:gd name="connsiteX54" fmla="*/ 378685 w 850723"/>
              <a:gd name="connsiteY54" fmla="*/ 183798 h 1215166"/>
              <a:gd name="connsiteX55" fmla="*/ 405899 w 850723"/>
              <a:gd name="connsiteY55" fmla="*/ 167469 h 1215166"/>
              <a:gd name="connsiteX56" fmla="*/ 414063 w 850723"/>
              <a:gd name="connsiteY56" fmla="*/ 159305 h 1215166"/>
              <a:gd name="connsiteX57" fmla="*/ 422228 w 850723"/>
              <a:gd name="connsiteY57" fmla="*/ 153862 h 1215166"/>
              <a:gd name="connsiteX58" fmla="*/ 433113 w 850723"/>
              <a:gd name="connsiteY58" fmla="*/ 145698 h 1215166"/>
              <a:gd name="connsiteX59" fmla="*/ 449442 w 850723"/>
              <a:gd name="connsiteY59" fmla="*/ 134812 h 1215166"/>
              <a:gd name="connsiteX60" fmla="*/ 457606 w 850723"/>
              <a:gd name="connsiteY60" fmla="*/ 129369 h 1215166"/>
              <a:gd name="connsiteX61" fmla="*/ 465770 w 850723"/>
              <a:gd name="connsiteY61" fmla="*/ 126648 h 1215166"/>
              <a:gd name="connsiteX62" fmla="*/ 484820 w 850723"/>
              <a:gd name="connsiteY62" fmla="*/ 113041 h 1215166"/>
              <a:gd name="connsiteX63" fmla="*/ 492985 w 850723"/>
              <a:gd name="connsiteY63" fmla="*/ 107598 h 1215166"/>
              <a:gd name="connsiteX64" fmla="*/ 512035 w 850723"/>
              <a:gd name="connsiteY64" fmla="*/ 99434 h 1215166"/>
              <a:gd name="connsiteX65" fmla="*/ 531085 w 850723"/>
              <a:gd name="connsiteY65" fmla="*/ 88548 h 1215166"/>
              <a:gd name="connsiteX66" fmla="*/ 547413 w 850723"/>
              <a:gd name="connsiteY66" fmla="*/ 83105 h 1215166"/>
              <a:gd name="connsiteX67" fmla="*/ 563742 w 850723"/>
              <a:gd name="connsiteY67" fmla="*/ 74941 h 1215166"/>
              <a:gd name="connsiteX68" fmla="*/ 571906 w 850723"/>
              <a:gd name="connsiteY68" fmla="*/ 69498 h 1215166"/>
              <a:gd name="connsiteX69" fmla="*/ 588235 w 850723"/>
              <a:gd name="connsiteY69" fmla="*/ 64055 h 1215166"/>
              <a:gd name="connsiteX70" fmla="*/ 607285 w 850723"/>
              <a:gd name="connsiteY70" fmla="*/ 53169 h 1215166"/>
              <a:gd name="connsiteX71" fmla="*/ 615449 w 850723"/>
              <a:gd name="connsiteY71" fmla="*/ 50448 h 1215166"/>
              <a:gd name="connsiteX72" fmla="*/ 631778 w 850723"/>
              <a:gd name="connsiteY72" fmla="*/ 42284 h 1215166"/>
              <a:gd name="connsiteX73" fmla="*/ 639942 w 850723"/>
              <a:gd name="connsiteY73" fmla="*/ 36841 h 1215166"/>
              <a:gd name="connsiteX74" fmla="*/ 650828 w 850723"/>
              <a:gd name="connsiteY74" fmla="*/ 34119 h 1215166"/>
              <a:gd name="connsiteX75" fmla="*/ 658992 w 850723"/>
              <a:gd name="connsiteY75" fmla="*/ 31398 h 1215166"/>
              <a:gd name="connsiteX76" fmla="*/ 678042 w 850723"/>
              <a:gd name="connsiteY76" fmla="*/ 23234 h 1215166"/>
              <a:gd name="connsiteX77" fmla="*/ 686206 w 850723"/>
              <a:gd name="connsiteY77" fmla="*/ 17791 h 1215166"/>
              <a:gd name="connsiteX78" fmla="*/ 697092 w 850723"/>
              <a:gd name="connsiteY78" fmla="*/ 15069 h 1215166"/>
              <a:gd name="connsiteX79" fmla="*/ 713420 w 850723"/>
              <a:gd name="connsiteY79" fmla="*/ 9626 h 1215166"/>
              <a:gd name="connsiteX80" fmla="*/ 721585 w 850723"/>
              <a:gd name="connsiteY80" fmla="*/ 6905 h 1215166"/>
              <a:gd name="connsiteX81" fmla="*/ 729749 w 850723"/>
              <a:gd name="connsiteY81" fmla="*/ 1462 h 1215166"/>
              <a:gd name="connsiteX82" fmla="*/ 727028 w 850723"/>
              <a:gd name="connsiteY82" fmla="*/ 9626 h 1215166"/>
              <a:gd name="connsiteX83" fmla="*/ 718863 w 850723"/>
              <a:gd name="connsiteY83" fmla="*/ 12348 h 1215166"/>
              <a:gd name="connsiteX84" fmla="*/ 707978 w 850723"/>
              <a:gd name="connsiteY84" fmla="*/ 20512 h 1215166"/>
              <a:gd name="connsiteX85" fmla="*/ 691649 w 850723"/>
              <a:gd name="connsiteY85" fmla="*/ 36841 h 1215166"/>
              <a:gd name="connsiteX86" fmla="*/ 707978 w 850723"/>
              <a:gd name="connsiteY86" fmla="*/ 31398 h 1215166"/>
              <a:gd name="connsiteX87" fmla="*/ 718863 w 850723"/>
              <a:gd name="connsiteY87" fmla="*/ 25955 h 1215166"/>
              <a:gd name="connsiteX88" fmla="*/ 735192 w 850723"/>
              <a:gd name="connsiteY88" fmla="*/ 20512 h 1215166"/>
              <a:gd name="connsiteX89" fmla="*/ 756963 w 850723"/>
              <a:gd name="connsiteY89" fmla="*/ 9626 h 1215166"/>
              <a:gd name="connsiteX90" fmla="*/ 751520 w 850723"/>
              <a:gd name="connsiteY90" fmla="*/ 17791 h 1215166"/>
              <a:gd name="connsiteX91" fmla="*/ 735192 w 850723"/>
              <a:gd name="connsiteY91" fmla="*/ 28676 h 1215166"/>
              <a:gd name="connsiteX92" fmla="*/ 724306 w 850723"/>
              <a:gd name="connsiteY92" fmla="*/ 36841 h 1215166"/>
              <a:gd name="connsiteX93" fmla="*/ 707978 w 850723"/>
              <a:gd name="connsiteY93" fmla="*/ 50448 h 1215166"/>
              <a:gd name="connsiteX94" fmla="*/ 702535 w 850723"/>
              <a:gd name="connsiteY94" fmla="*/ 58612 h 1215166"/>
              <a:gd name="connsiteX95" fmla="*/ 699813 w 850723"/>
              <a:gd name="connsiteY95" fmla="*/ 66776 h 1215166"/>
              <a:gd name="connsiteX96" fmla="*/ 713420 w 850723"/>
              <a:gd name="connsiteY96" fmla="*/ 61334 h 1215166"/>
              <a:gd name="connsiteX97" fmla="*/ 729749 w 850723"/>
              <a:gd name="connsiteY97" fmla="*/ 55891 h 1215166"/>
              <a:gd name="connsiteX98" fmla="*/ 751520 w 850723"/>
              <a:gd name="connsiteY98" fmla="*/ 50448 h 1215166"/>
              <a:gd name="connsiteX99" fmla="*/ 767849 w 850723"/>
              <a:gd name="connsiteY99" fmla="*/ 45005 h 1215166"/>
              <a:gd name="connsiteX100" fmla="*/ 776013 w 850723"/>
              <a:gd name="connsiteY100" fmla="*/ 42284 h 1215166"/>
              <a:gd name="connsiteX101" fmla="*/ 762406 w 850723"/>
              <a:gd name="connsiteY101" fmla="*/ 53169 h 1215166"/>
              <a:gd name="connsiteX102" fmla="*/ 737913 w 850723"/>
              <a:gd name="connsiteY102" fmla="*/ 66776 h 1215166"/>
              <a:gd name="connsiteX103" fmla="*/ 710699 w 850723"/>
              <a:gd name="connsiteY103" fmla="*/ 83105 h 1215166"/>
              <a:gd name="connsiteX104" fmla="*/ 702535 w 850723"/>
              <a:gd name="connsiteY104" fmla="*/ 88548 h 1215166"/>
              <a:gd name="connsiteX105" fmla="*/ 724306 w 850723"/>
              <a:gd name="connsiteY105" fmla="*/ 83105 h 1215166"/>
              <a:gd name="connsiteX106" fmla="*/ 735192 w 850723"/>
              <a:gd name="connsiteY106" fmla="*/ 80384 h 1215166"/>
              <a:gd name="connsiteX107" fmla="*/ 751520 w 850723"/>
              <a:gd name="connsiteY107" fmla="*/ 74941 h 1215166"/>
              <a:gd name="connsiteX108" fmla="*/ 759685 w 850723"/>
              <a:gd name="connsiteY108" fmla="*/ 72219 h 1215166"/>
              <a:gd name="connsiteX109" fmla="*/ 770570 w 850723"/>
              <a:gd name="connsiteY109" fmla="*/ 69498 h 1215166"/>
              <a:gd name="connsiteX110" fmla="*/ 778735 w 850723"/>
              <a:gd name="connsiteY110" fmla="*/ 66776 h 1215166"/>
              <a:gd name="connsiteX111" fmla="*/ 800506 w 850723"/>
              <a:gd name="connsiteY111" fmla="*/ 61334 h 1215166"/>
              <a:gd name="connsiteX112" fmla="*/ 792342 w 850723"/>
              <a:gd name="connsiteY112" fmla="*/ 64055 h 1215166"/>
              <a:gd name="connsiteX113" fmla="*/ 786899 w 850723"/>
              <a:gd name="connsiteY113" fmla="*/ 72219 h 1215166"/>
              <a:gd name="connsiteX114" fmla="*/ 754242 w 850723"/>
              <a:gd name="connsiteY114" fmla="*/ 93991 h 1215166"/>
              <a:gd name="connsiteX115" fmla="*/ 746078 w 850723"/>
              <a:gd name="connsiteY115" fmla="*/ 96712 h 1215166"/>
              <a:gd name="connsiteX116" fmla="*/ 729749 w 850723"/>
              <a:gd name="connsiteY116" fmla="*/ 113041 h 1215166"/>
              <a:gd name="connsiteX117" fmla="*/ 721585 w 850723"/>
              <a:gd name="connsiteY117" fmla="*/ 118484 h 1215166"/>
              <a:gd name="connsiteX118" fmla="*/ 732470 w 850723"/>
              <a:gd name="connsiteY118" fmla="*/ 115762 h 1215166"/>
              <a:gd name="connsiteX119" fmla="*/ 751520 w 850723"/>
              <a:gd name="connsiteY119" fmla="*/ 107598 h 1215166"/>
              <a:gd name="connsiteX120" fmla="*/ 759685 w 850723"/>
              <a:gd name="connsiteY120" fmla="*/ 102155 h 1215166"/>
              <a:gd name="connsiteX121" fmla="*/ 773292 w 850723"/>
              <a:gd name="connsiteY121" fmla="*/ 99434 h 1215166"/>
              <a:gd name="connsiteX122" fmla="*/ 781456 w 850723"/>
              <a:gd name="connsiteY122" fmla="*/ 96712 h 1215166"/>
              <a:gd name="connsiteX123" fmla="*/ 800506 w 850723"/>
              <a:gd name="connsiteY123" fmla="*/ 91269 h 1215166"/>
              <a:gd name="connsiteX124" fmla="*/ 846770 w 850723"/>
              <a:gd name="connsiteY124" fmla="*/ 93991 h 1215166"/>
              <a:gd name="connsiteX125" fmla="*/ 835885 w 850723"/>
              <a:gd name="connsiteY125" fmla="*/ 99434 h 1215166"/>
              <a:gd name="connsiteX126" fmla="*/ 827720 w 850723"/>
              <a:gd name="connsiteY126" fmla="*/ 107598 h 1215166"/>
              <a:gd name="connsiteX127" fmla="*/ 811392 w 850723"/>
              <a:gd name="connsiteY127" fmla="*/ 118484 h 1215166"/>
              <a:gd name="connsiteX128" fmla="*/ 792342 w 850723"/>
              <a:gd name="connsiteY128" fmla="*/ 129369 h 1215166"/>
              <a:gd name="connsiteX129" fmla="*/ 781456 w 850723"/>
              <a:gd name="connsiteY129" fmla="*/ 132091 h 1215166"/>
              <a:gd name="connsiteX130" fmla="*/ 770570 w 850723"/>
              <a:gd name="connsiteY130" fmla="*/ 137534 h 1215166"/>
              <a:gd name="connsiteX131" fmla="*/ 762406 w 850723"/>
              <a:gd name="connsiteY131" fmla="*/ 140255 h 1215166"/>
              <a:gd name="connsiteX132" fmla="*/ 740635 w 850723"/>
              <a:gd name="connsiteY132" fmla="*/ 148419 h 1215166"/>
              <a:gd name="connsiteX133" fmla="*/ 716142 w 850723"/>
              <a:gd name="connsiteY133" fmla="*/ 162026 h 1215166"/>
              <a:gd name="connsiteX134" fmla="*/ 699813 w 850723"/>
              <a:gd name="connsiteY134" fmla="*/ 170191 h 1215166"/>
              <a:gd name="connsiteX135" fmla="*/ 680763 w 850723"/>
              <a:gd name="connsiteY135" fmla="*/ 178355 h 1215166"/>
              <a:gd name="connsiteX136" fmla="*/ 672599 w 850723"/>
              <a:gd name="connsiteY136" fmla="*/ 183798 h 1215166"/>
              <a:gd name="connsiteX137" fmla="*/ 664435 w 850723"/>
              <a:gd name="connsiteY137" fmla="*/ 186519 h 1215166"/>
              <a:gd name="connsiteX138" fmla="*/ 653549 w 850723"/>
              <a:gd name="connsiteY138" fmla="*/ 191962 h 1215166"/>
              <a:gd name="connsiteX139" fmla="*/ 637220 w 850723"/>
              <a:gd name="connsiteY139" fmla="*/ 200126 h 1215166"/>
              <a:gd name="connsiteX140" fmla="*/ 629056 w 850723"/>
              <a:gd name="connsiteY140" fmla="*/ 205569 h 1215166"/>
              <a:gd name="connsiteX141" fmla="*/ 620892 w 850723"/>
              <a:gd name="connsiteY141" fmla="*/ 213734 h 1215166"/>
              <a:gd name="connsiteX142" fmla="*/ 612728 w 850723"/>
              <a:gd name="connsiteY142" fmla="*/ 216455 h 1215166"/>
              <a:gd name="connsiteX143" fmla="*/ 604563 w 850723"/>
              <a:gd name="connsiteY143" fmla="*/ 224619 h 1215166"/>
              <a:gd name="connsiteX144" fmla="*/ 585513 w 850723"/>
              <a:gd name="connsiteY144" fmla="*/ 235505 h 1215166"/>
              <a:gd name="connsiteX145" fmla="*/ 566463 w 850723"/>
              <a:gd name="connsiteY145" fmla="*/ 249112 h 1215166"/>
              <a:gd name="connsiteX146" fmla="*/ 561020 w 850723"/>
              <a:gd name="connsiteY146" fmla="*/ 257276 h 1215166"/>
              <a:gd name="connsiteX147" fmla="*/ 541970 w 850723"/>
              <a:gd name="connsiteY147" fmla="*/ 268162 h 1215166"/>
              <a:gd name="connsiteX148" fmla="*/ 501149 w 850723"/>
              <a:gd name="connsiteY148" fmla="*/ 306262 h 1215166"/>
              <a:gd name="connsiteX149" fmla="*/ 484820 w 850723"/>
              <a:gd name="connsiteY149" fmla="*/ 322591 h 1215166"/>
              <a:gd name="connsiteX150" fmla="*/ 446720 w 850723"/>
              <a:gd name="connsiteY150" fmla="*/ 366134 h 1215166"/>
              <a:gd name="connsiteX151" fmla="*/ 430392 w 850723"/>
              <a:gd name="connsiteY151" fmla="*/ 390626 h 1215166"/>
              <a:gd name="connsiteX152" fmla="*/ 405899 w 850723"/>
              <a:gd name="connsiteY152" fmla="*/ 426005 h 1215166"/>
              <a:gd name="connsiteX153" fmla="*/ 370520 w 850723"/>
              <a:gd name="connsiteY153" fmla="*/ 477712 h 1215166"/>
              <a:gd name="connsiteX154" fmla="*/ 354192 w 850723"/>
              <a:gd name="connsiteY154" fmla="*/ 510369 h 1215166"/>
              <a:gd name="connsiteX155" fmla="*/ 343306 w 850723"/>
              <a:gd name="connsiteY155" fmla="*/ 529419 h 1215166"/>
              <a:gd name="connsiteX156" fmla="*/ 297042 w 850723"/>
              <a:gd name="connsiteY156" fmla="*/ 624669 h 1215166"/>
              <a:gd name="connsiteX157" fmla="*/ 269828 w 850723"/>
              <a:gd name="connsiteY157" fmla="*/ 687262 h 1215166"/>
              <a:gd name="connsiteX158" fmla="*/ 239620 w 850723"/>
              <a:gd name="connsiteY158" fmla="*/ 726451 h 1215166"/>
              <a:gd name="connsiteX159" fmla="*/ 234449 w 850723"/>
              <a:gd name="connsiteY159" fmla="*/ 768905 h 1215166"/>
              <a:gd name="connsiteX160" fmla="*/ 223563 w 850723"/>
              <a:gd name="connsiteY160" fmla="*/ 807005 h 1215166"/>
              <a:gd name="connsiteX161" fmla="*/ 218120 w 850723"/>
              <a:gd name="connsiteY161" fmla="*/ 842384 h 1215166"/>
              <a:gd name="connsiteX162" fmla="*/ 215399 w 850723"/>
              <a:gd name="connsiteY162" fmla="*/ 853269 h 1215166"/>
              <a:gd name="connsiteX163" fmla="*/ 212678 w 850723"/>
              <a:gd name="connsiteY163" fmla="*/ 875041 h 1215166"/>
              <a:gd name="connsiteX164" fmla="*/ 207235 w 850723"/>
              <a:gd name="connsiteY164" fmla="*/ 894091 h 1215166"/>
              <a:gd name="connsiteX165" fmla="*/ 204513 w 850723"/>
              <a:gd name="connsiteY165" fmla="*/ 907698 h 1215166"/>
              <a:gd name="connsiteX166" fmla="*/ 201792 w 850723"/>
              <a:gd name="connsiteY166" fmla="*/ 932191 h 1215166"/>
              <a:gd name="connsiteX167" fmla="*/ 199070 w 850723"/>
              <a:gd name="connsiteY167" fmla="*/ 945798 h 1215166"/>
              <a:gd name="connsiteX168" fmla="*/ 196349 w 850723"/>
              <a:gd name="connsiteY168" fmla="*/ 962126 h 1215166"/>
              <a:gd name="connsiteX169" fmla="*/ 193628 w 850723"/>
              <a:gd name="connsiteY169" fmla="*/ 1002948 h 1215166"/>
              <a:gd name="connsiteX170" fmla="*/ 188185 w 850723"/>
              <a:gd name="connsiteY170" fmla="*/ 1043769 h 1215166"/>
              <a:gd name="connsiteX171" fmla="*/ 185463 w 850723"/>
              <a:gd name="connsiteY171" fmla="*/ 1081869 h 1215166"/>
              <a:gd name="connsiteX172" fmla="*/ 182742 w 850723"/>
              <a:gd name="connsiteY172" fmla="*/ 1163512 h 1215166"/>
              <a:gd name="connsiteX173" fmla="*/ 177299 w 850723"/>
              <a:gd name="connsiteY173" fmla="*/ 1185284 h 1215166"/>
              <a:gd name="connsiteX174" fmla="*/ 174578 w 850723"/>
              <a:gd name="connsiteY174" fmla="*/ 1196169 h 1215166"/>
              <a:gd name="connsiteX175" fmla="*/ 152806 w 850723"/>
              <a:gd name="connsiteY175" fmla="*/ 1198891 h 1215166"/>
              <a:gd name="connsiteX176" fmla="*/ 57556 w 850723"/>
              <a:gd name="connsiteY176" fmla="*/ 1198891 h 1215166"/>
              <a:gd name="connsiteX177" fmla="*/ 43949 w 850723"/>
              <a:gd name="connsiteY177" fmla="*/ 1201612 h 1215166"/>
              <a:gd name="connsiteX178" fmla="*/ 22178 w 850723"/>
              <a:gd name="connsiteY178" fmla="*/ 1204334 h 1215166"/>
              <a:gd name="connsiteX179" fmla="*/ 406 w 850723"/>
              <a:gd name="connsiteY179" fmla="*/ 1201612 h 1215166"/>
              <a:gd name="connsiteX180" fmla="*/ 8570 w 850723"/>
              <a:gd name="connsiteY180" fmla="*/ 1185284 h 1215166"/>
              <a:gd name="connsiteX0" fmla="*/ 8570 w 850723"/>
              <a:gd name="connsiteY0" fmla="*/ 1185284 h 1215166"/>
              <a:gd name="connsiteX1" fmla="*/ 14013 w 850723"/>
              <a:gd name="connsiteY1" fmla="*/ 1119969 h 1215166"/>
              <a:gd name="connsiteX2" fmla="*/ 16735 w 850723"/>
              <a:gd name="connsiteY2" fmla="*/ 1103641 h 1215166"/>
              <a:gd name="connsiteX3" fmla="*/ 19456 w 850723"/>
              <a:gd name="connsiteY3" fmla="*/ 1076426 h 1215166"/>
              <a:gd name="connsiteX4" fmla="*/ 24899 w 850723"/>
              <a:gd name="connsiteY4" fmla="*/ 1049212 h 1215166"/>
              <a:gd name="connsiteX5" fmla="*/ 27620 w 850723"/>
              <a:gd name="connsiteY5" fmla="*/ 1013834 h 1215166"/>
              <a:gd name="connsiteX6" fmla="*/ 30342 w 850723"/>
              <a:gd name="connsiteY6" fmla="*/ 992062 h 1215166"/>
              <a:gd name="connsiteX7" fmla="*/ 35785 w 850723"/>
              <a:gd name="connsiteY7" fmla="*/ 896812 h 1215166"/>
              <a:gd name="connsiteX8" fmla="*/ 38506 w 850723"/>
              <a:gd name="connsiteY8" fmla="*/ 883205 h 1215166"/>
              <a:gd name="connsiteX9" fmla="*/ 41228 w 850723"/>
              <a:gd name="connsiteY9" fmla="*/ 847826 h 1215166"/>
              <a:gd name="connsiteX10" fmla="*/ 43949 w 850723"/>
              <a:gd name="connsiteY10" fmla="*/ 836941 h 1215166"/>
              <a:gd name="connsiteX11" fmla="*/ 49392 w 850723"/>
              <a:gd name="connsiteY11" fmla="*/ 807005 h 1215166"/>
              <a:gd name="connsiteX12" fmla="*/ 54835 w 850723"/>
              <a:gd name="connsiteY12" fmla="*/ 785234 h 1215166"/>
              <a:gd name="connsiteX13" fmla="*/ 62999 w 850723"/>
              <a:gd name="connsiteY13" fmla="*/ 747134 h 1215166"/>
              <a:gd name="connsiteX14" fmla="*/ 65720 w 850723"/>
              <a:gd name="connsiteY14" fmla="*/ 736248 h 1215166"/>
              <a:gd name="connsiteX15" fmla="*/ 73885 w 850723"/>
              <a:gd name="connsiteY15" fmla="*/ 719919 h 1215166"/>
              <a:gd name="connsiteX16" fmla="*/ 79328 w 850723"/>
              <a:gd name="connsiteY16" fmla="*/ 692705 h 1215166"/>
              <a:gd name="connsiteX17" fmla="*/ 90213 w 850723"/>
              <a:gd name="connsiteY17" fmla="*/ 654605 h 1215166"/>
              <a:gd name="connsiteX18" fmla="*/ 95656 w 850723"/>
              <a:gd name="connsiteY18" fmla="*/ 627391 h 1215166"/>
              <a:gd name="connsiteX19" fmla="*/ 98378 w 850723"/>
              <a:gd name="connsiteY19" fmla="*/ 619226 h 1215166"/>
              <a:gd name="connsiteX20" fmla="*/ 106542 w 850723"/>
              <a:gd name="connsiteY20" fmla="*/ 602898 h 1215166"/>
              <a:gd name="connsiteX21" fmla="*/ 109263 w 850723"/>
              <a:gd name="connsiteY21" fmla="*/ 592012 h 1215166"/>
              <a:gd name="connsiteX22" fmla="*/ 114706 w 850723"/>
              <a:gd name="connsiteY22" fmla="*/ 575684 h 1215166"/>
              <a:gd name="connsiteX23" fmla="*/ 120149 w 850723"/>
              <a:gd name="connsiteY23" fmla="*/ 556634 h 1215166"/>
              <a:gd name="connsiteX24" fmla="*/ 125592 w 850723"/>
              <a:gd name="connsiteY24" fmla="*/ 548469 h 1215166"/>
              <a:gd name="connsiteX25" fmla="*/ 131035 w 850723"/>
              <a:gd name="connsiteY25" fmla="*/ 521255 h 1215166"/>
              <a:gd name="connsiteX26" fmla="*/ 136478 w 850723"/>
              <a:gd name="connsiteY26" fmla="*/ 504926 h 1215166"/>
              <a:gd name="connsiteX27" fmla="*/ 141920 w 850723"/>
              <a:gd name="connsiteY27" fmla="*/ 494041 h 1215166"/>
              <a:gd name="connsiteX28" fmla="*/ 147363 w 850723"/>
              <a:gd name="connsiteY28" fmla="*/ 477712 h 1215166"/>
              <a:gd name="connsiteX29" fmla="*/ 158249 w 850723"/>
              <a:gd name="connsiteY29" fmla="*/ 453219 h 1215166"/>
              <a:gd name="connsiteX30" fmla="*/ 171856 w 850723"/>
              <a:gd name="connsiteY30" fmla="*/ 428726 h 1215166"/>
              <a:gd name="connsiteX31" fmla="*/ 177299 w 850723"/>
              <a:gd name="connsiteY31" fmla="*/ 420562 h 1215166"/>
              <a:gd name="connsiteX32" fmla="*/ 182742 w 850723"/>
              <a:gd name="connsiteY32" fmla="*/ 404234 h 1215166"/>
              <a:gd name="connsiteX33" fmla="*/ 201792 w 850723"/>
              <a:gd name="connsiteY33" fmla="*/ 377019 h 1215166"/>
              <a:gd name="connsiteX34" fmla="*/ 207235 w 850723"/>
              <a:gd name="connsiteY34" fmla="*/ 366134 h 1215166"/>
              <a:gd name="connsiteX35" fmla="*/ 215399 w 850723"/>
              <a:gd name="connsiteY35" fmla="*/ 357969 h 1215166"/>
              <a:gd name="connsiteX36" fmla="*/ 220842 w 850723"/>
              <a:gd name="connsiteY36" fmla="*/ 349805 h 1215166"/>
              <a:gd name="connsiteX37" fmla="*/ 229006 w 850723"/>
              <a:gd name="connsiteY37" fmla="*/ 341641 h 1215166"/>
              <a:gd name="connsiteX38" fmla="*/ 239892 w 850723"/>
              <a:gd name="connsiteY38" fmla="*/ 325312 h 1215166"/>
              <a:gd name="connsiteX39" fmla="*/ 245335 w 850723"/>
              <a:gd name="connsiteY39" fmla="*/ 317148 h 1215166"/>
              <a:gd name="connsiteX40" fmla="*/ 253499 w 850723"/>
              <a:gd name="connsiteY40" fmla="*/ 308984 h 1215166"/>
              <a:gd name="connsiteX41" fmla="*/ 264385 w 850723"/>
              <a:gd name="connsiteY41" fmla="*/ 292655 h 1215166"/>
              <a:gd name="connsiteX42" fmla="*/ 269828 w 850723"/>
              <a:gd name="connsiteY42" fmla="*/ 284491 h 1215166"/>
              <a:gd name="connsiteX43" fmla="*/ 275270 w 850723"/>
              <a:gd name="connsiteY43" fmla="*/ 276326 h 1215166"/>
              <a:gd name="connsiteX44" fmla="*/ 283435 w 850723"/>
              <a:gd name="connsiteY44" fmla="*/ 265441 h 1215166"/>
              <a:gd name="connsiteX45" fmla="*/ 291599 w 850723"/>
              <a:gd name="connsiteY45" fmla="*/ 259998 h 1215166"/>
              <a:gd name="connsiteX46" fmla="*/ 313370 w 850723"/>
              <a:gd name="connsiteY46" fmla="*/ 235505 h 1215166"/>
              <a:gd name="connsiteX47" fmla="*/ 321535 w 850723"/>
              <a:gd name="connsiteY47" fmla="*/ 227341 h 1215166"/>
              <a:gd name="connsiteX48" fmla="*/ 329699 w 850723"/>
              <a:gd name="connsiteY48" fmla="*/ 221898 h 1215166"/>
              <a:gd name="connsiteX49" fmla="*/ 337863 w 850723"/>
              <a:gd name="connsiteY49" fmla="*/ 213734 h 1215166"/>
              <a:gd name="connsiteX50" fmla="*/ 346028 w 850723"/>
              <a:gd name="connsiteY50" fmla="*/ 208291 h 1215166"/>
              <a:gd name="connsiteX51" fmla="*/ 354192 w 850723"/>
              <a:gd name="connsiteY51" fmla="*/ 200126 h 1215166"/>
              <a:gd name="connsiteX52" fmla="*/ 362356 w 850723"/>
              <a:gd name="connsiteY52" fmla="*/ 197405 h 1215166"/>
              <a:gd name="connsiteX53" fmla="*/ 370520 w 850723"/>
              <a:gd name="connsiteY53" fmla="*/ 191962 h 1215166"/>
              <a:gd name="connsiteX54" fmla="*/ 378685 w 850723"/>
              <a:gd name="connsiteY54" fmla="*/ 183798 h 1215166"/>
              <a:gd name="connsiteX55" fmla="*/ 405899 w 850723"/>
              <a:gd name="connsiteY55" fmla="*/ 167469 h 1215166"/>
              <a:gd name="connsiteX56" fmla="*/ 414063 w 850723"/>
              <a:gd name="connsiteY56" fmla="*/ 159305 h 1215166"/>
              <a:gd name="connsiteX57" fmla="*/ 422228 w 850723"/>
              <a:gd name="connsiteY57" fmla="*/ 153862 h 1215166"/>
              <a:gd name="connsiteX58" fmla="*/ 433113 w 850723"/>
              <a:gd name="connsiteY58" fmla="*/ 145698 h 1215166"/>
              <a:gd name="connsiteX59" fmla="*/ 449442 w 850723"/>
              <a:gd name="connsiteY59" fmla="*/ 134812 h 1215166"/>
              <a:gd name="connsiteX60" fmla="*/ 457606 w 850723"/>
              <a:gd name="connsiteY60" fmla="*/ 129369 h 1215166"/>
              <a:gd name="connsiteX61" fmla="*/ 465770 w 850723"/>
              <a:gd name="connsiteY61" fmla="*/ 126648 h 1215166"/>
              <a:gd name="connsiteX62" fmla="*/ 484820 w 850723"/>
              <a:gd name="connsiteY62" fmla="*/ 113041 h 1215166"/>
              <a:gd name="connsiteX63" fmla="*/ 492985 w 850723"/>
              <a:gd name="connsiteY63" fmla="*/ 107598 h 1215166"/>
              <a:gd name="connsiteX64" fmla="*/ 512035 w 850723"/>
              <a:gd name="connsiteY64" fmla="*/ 99434 h 1215166"/>
              <a:gd name="connsiteX65" fmla="*/ 531085 w 850723"/>
              <a:gd name="connsiteY65" fmla="*/ 88548 h 1215166"/>
              <a:gd name="connsiteX66" fmla="*/ 547413 w 850723"/>
              <a:gd name="connsiteY66" fmla="*/ 83105 h 1215166"/>
              <a:gd name="connsiteX67" fmla="*/ 563742 w 850723"/>
              <a:gd name="connsiteY67" fmla="*/ 74941 h 1215166"/>
              <a:gd name="connsiteX68" fmla="*/ 571906 w 850723"/>
              <a:gd name="connsiteY68" fmla="*/ 69498 h 1215166"/>
              <a:gd name="connsiteX69" fmla="*/ 588235 w 850723"/>
              <a:gd name="connsiteY69" fmla="*/ 64055 h 1215166"/>
              <a:gd name="connsiteX70" fmla="*/ 607285 w 850723"/>
              <a:gd name="connsiteY70" fmla="*/ 53169 h 1215166"/>
              <a:gd name="connsiteX71" fmla="*/ 615449 w 850723"/>
              <a:gd name="connsiteY71" fmla="*/ 50448 h 1215166"/>
              <a:gd name="connsiteX72" fmla="*/ 631778 w 850723"/>
              <a:gd name="connsiteY72" fmla="*/ 42284 h 1215166"/>
              <a:gd name="connsiteX73" fmla="*/ 639942 w 850723"/>
              <a:gd name="connsiteY73" fmla="*/ 36841 h 1215166"/>
              <a:gd name="connsiteX74" fmla="*/ 650828 w 850723"/>
              <a:gd name="connsiteY74" fmla="*/ 34119 h 1215166"/>
              <a:gd name="connsiteX75" fmla="*/ 658992 w 850723"/>
              <a:gd name="connsiteY75" fmla="*/ 31398 h 1215166"/>
              <a:gd name="connsiteX76" fmla="*/ 678042 w 850723"/>
              <a:gd name="connsiteY76" fmla="*/ 23234 h 1215166"/>
              <a:gd name="connsiteX77" fmla="*/ 686206 w 850723"/>
              <a:gd name="connsiteY77" fmla="*/ 17791 h 1215166"/>
              <a:gd name="connsiteX78" fmla="*/ 697092 w 850723"/>
              <a:gd name="connsiteY78" fmla="*/ 15069 h 1215166"/>
              <a:gd name="connsiteX79" fmla="*/ 713420 w 850723"/>
              <a:gd name="connsiteY79" fmla="*/ 9626 h 1215166"/>
              <a:gd name="connsiteX80" fmla="*/ 721585 w 850723"/>
              <a:gd name="connsiteY80" fmla="*/ 6905 h 1215166"/>
              <a:gd name="connsiteX81" fmla="*/ 729749 w 850723"/>
              <a:gd name="connsiteY81" fmla="*/ 1462 h 1215166"/>
              <a:gd name="connsiteX82" fmla="*/ 727028 w 850723"/>
              <a:gd name="connsiteY82" fmla="*/ 9626 h 1215166"/>
              <a:gd name="connsiteX83" fmla="*/ 718863 w 850723"/>
              <a:gd name="connsiteY83" fmla="*/ 12348 h 1215166"/>
              <a:gd name="connsiteX84" fmla="*/ 707978 w 850723"/>
              <a:gd name="connsiteY84" fmla="*/ 20512 h 1215166"/>
              <a:gd name="connsiteX85" fmla="*/ 691649 w 850723"/>
              <a:gd name="connsiteY85" fmla="*/ 36841 h 1215166"/>
              <a:gd name="connsiteX86" fmla="*/ 707978 w 850723"/>
              <a:gd name="connsiteY86" fmla="*/ 31398 h 1215166"/>
              <a:gd name="connsiteX87" fmla="*/ 718863 w 850723"/>
              <a:gd name="connsiteY87" fmla="*/ 25955 h 1215166"/>
              <a:gd name="connsiteX88" fmla="*/ 735192 w 850723"/>
              <a:gd name="connsiteY88" fmla="*/ 20512 h 1215166"/>
              <a:gd name="connsiteX89" fmla="*/ 756963 w 850723"/>
              <a:gd name="connsiteY89" fmla="*/ 9626 h 1215166"/>
              <a:gd name="connsiteX90" fmla="*/ 751520 w 850723"/>
              <a:gd name="connsiteY90" fmla="*/ 17791 h 1215166"/>
              <a:gd name="connsiteX91" fmla="*/ 735192 w 850723"/>
              <a:gd name="connsiteY91" fmla="*/ 28676 h 1215166"/>
              <a:gd name="connsiteX92" fmla="*/ 724306 w 850723"/>
              <a:gd name="connsiteY92" fmla="*/ 36841 h 1215166"/>
              <a:gd name="connsiteX93" fmla="*/ 707978 w 850723"/>
              <a:gd name="connsiteY93" fmla="*/ 50448 h 1215166"/>
              <a:gd name="connsiteX94" fmla="*/ 702535 w 850723"/>
              <a:gd name="connsiteY94" fmla="*/ 58612 h 1215166"/>
              <a:gd name="connsiteX95" fmla="*/ 699813 w 850723"/>
              <a:gd name="connsiteY95" fmla="*/ 66776 h 1215166"/>
              <a:gd name="connsiteX96" fmla="*/ 713420 w 850723"/>
              <a:gd name="connsiteY96" fmla="*/ 61334 h 1215166"/>
              <a:gd name="connsiteX97" fmla="*/ 729749 w 850723"/>
              <a:gd name="connsiteY97" fmla="*/ 55891 h 1215166"/>
              <a:gd name="connsiteX98" fmla="*/ 751520 w 850723"/>
              <a:gd name="connsiteY98" fmla="*/ 50448 h 1215166"/>
              <a:gd name="connsiteX99" fmla="*/ 767849 w 850723"/>
              <a:gd name="connsiteY99" fmla="*/ 45005 h 1215166"/>
              <a:gd name="connsiteX100" fmla="*/ 776013 w 850723"/>
              <a:gd name="connsiteY100" fmla="*/ 42284 h 1215166"/>
              <a:gd name="connsiteX101" fmla="*/ 762406 w 850723"/>
              <a:gd name="connsiteY101" fmla="*/ 53169 h 1215166"/>
              <a:gd name="connsiteX102" fmla="*/ 737913 w 850723"/>
              <a:gd name="connsiteY102" fmla="*/ 66776 h 1215166"/>
              <a:gd name="connsiteX103" fmla="*/ 710699 w 850723"/>
              <a:gd name="connsiteY103" fmla="*/ 83105 h 1215166"/>
              <a:gd name="connsiteX104" fmla="*/ 702535 w 850723"/>
              <a:gd name="connsiteY104" fmla="*/ 88548 h 1215166"/>
              <a:gd name="connsiteX105" fmla="*/ 724306 w 850723"/>
              <a:gd name="connsiteY105" fmla="*/ 83105 h 1215166"/>
              <a:gd name="connsiteX106" fmla="*/ 735192 w 850723"/>
              <a:gd name="connsiteY106" fmla="*/ 80384 h 1215166"/>
              <a:gd name="connsiteX107" fmla="*/ 751520 w 850723"/>
              <a:gd name="connsiteY107" fmla="*/ 74941 h 1215166"/>
              <a:gd name="connsiteX108" fmla="*/ 759685 w 850723"/>
              <a:gd name="connsiteY108" fmla="*/ 72219 h 1215166"/>
              <a:gd name="connsiteX109" fmla="*/ 770570 w 850723"/>
              <a:gd name="connsiteY109" fmla="*/ 69498 h 1215166"/>
              <a:gd name="connsiteX110" fmla="*/ 778735 w 850723"/>
              <a:gd name="connsiteY110" fmla="*/ 66776 h 1215166"/>
              <a:gd name="connsiteX111" fmla="*/ 800506 w 850723"/>
              <a:gd name="connsiteY111" fmla="*/ 61334 h 1215166"/>
              <a:gd name="connsiteX112" fmla="*/ 792342 w 850723"/>
              <a:gd name="connsiteY112" fmla="*/ 64055 h 1215166"/>
              <a:gd name="connsiteX113" fmla="*/ 786899 w 850723"/>
              <a:gd name="connsiteY113" fmla="*/ 72219 h 1215166"/>
              <a:gd name="connsiteX114" fmla="*/ 754242 w 850723"/>
              <a:gd name="connsiteY114" fmla="*/ 93991 h 1215166"/>
              <a:gd name="connsiteX115" fmla="*/ 746078 w 850723"/>
              <a:gd name="connsiteY115" fmla="*/ 96712 h 1215166"/>
              <a:gd name="connsiteX116" fmla="*/ 729749 w 850723"/>
              <a:gd name="connsiteY116" fmla="*/ 113041 h 1215166"/>
              <a:gd name="connsiteX117" fmla="*/ 721585 w 850723"/>
              <a:gd name="connsiteY117" fmla="*/ 118484 h 1215166"/>
              <a:gd name="connsiteX118" fmla="*/ 732470 w 850723"/>
              <a:gd name="connsiteY118" fmla="*/ 115762 h 1215166"/>
              <a:gd name="connsiteX119" fmla="*/ 751520 w 850723"/>
              <a:gd name="connsiteY119" fmla="*/ 107598 h 1215166"/>
              <a:gd name="connsiteX120" fmla="*/ 759685 w 850723"/>
              <a:gd name="connsiteY120" fmla="*/ 102155 h 1215166"/>
              <a:gd name="connsiteX121" fmla="*/ 773292 w 850723"/>
              <a:gd name="connsiteY121" fmla="*/ 99434 h 1215166"/>
              <a:gd name="connsiteX122" fmla="*/ 781456 w 850723"/>
              <a:gd name="connsiteY122" fmla="*/ 96712 h 1215166"/>
              <a:gd name="connsiteX123" fmla="*/ 800506 w 850723"/>
              <a:gd name="connsiteY123" fmla="*/ 91269 h 1215166"/>
              <a:gd name="connsiteX124" fmla="*/ 846770 w 850723"/>
              <a:gd name="connsiteY124" fmla="*/ 93991 h 1215166"/>
              <a:gd name="connsiteX125" fmla="*/ 835885 w 850723"/>
              <a:gd name="connsiteY125" fmla="*/ 99434 h 1215166"/>
              <a:gd name="connsiteX126" fmla="*/ 827720 w 850723"/>
              <a:gd name="connsiteY126" fmla="*/ 107598 h 1215166"/>
              <a:gd name="connsiteX127" fmla="*/ 811392 w 850723"/>
              <a:gd name="connsiteY127" fmla="*/ 118484 h 1215166"/>
              <a:gd name="connsiteX128" fmla="*/ 792342 w 850723"/>
              <a:gd name="connsiteY128" fmla="*/ 129369 h 1215166"/>
              <a:gd name="connsiteX129" fmla="*/ 781456 w 850723"/>
              <a:gd name="connsiteY129" fmla="*/ 132091 h 1215166"/>
              <a:gd name="connsiteX130" fmla="*/ 770570 w 850723"/>
              <a:gd name="connsiteY130" fmla="*/ 137534 h 1215166"/>
              <a:gd name="connsiteX131" fmla="*/ 762406 w 850723"/>
              <a:gd name="connsiteY131" fmla="*/ 140255 h 1215166"/>
              <a:gd name="connsiteX132" fmla="*/ 740635 w 850723"/>
              <a:gd name="connsiteY132" fmla="*/ 148419 h 1215166"/>
              <a:gd name="connsiteX133" fmla="*/ 716142 w 850723"/>
              <a:gd name="connsiteY133" fmla="*/ 162026 h 1215166"/>
              <a:gd name="connsiteX134" fmla="*/ 699813 w 850723"/>
              <a:gd name="connsiteY134" fmla="*/ 170191 h 1215166"/>
              <a:gd name="connsiteX135" fmla="*/ 680763 w 850723"/>
              <a:gd name="connsiteY135" fmla="*/ 178355 h 1215166"/>
              <a:gd name="connsiteX136" fmla="*/ 672599 w 850723"/>
              <a:gd name="connsiteY136" fmla="*/ 183798 h 1215166"/>
              <a:gd name="connsiteX137" fmla="*/ 664435 w 850723"/>
              <a:gd name="connsiteY137" fmla="*/ 186519 h 1215166"/>
              <a:gd name="connsiteX138" fmla="*/ 653549 w 850723"/>
              <a:gd name="connsiteY138" fmla="*/ 191962 h 1215166"/>
              <a:gd name="connsiteX139" fmla="*/ 637220 w 850723"/>
              <a:gd name="connsiteY139" fmla="*/ 200126 h 1215166"/>
              <a:gd name="connsiteX140" fmla="*/ 629056 w 850723"/>
              <a:gd name="connsiteY140" fmla="*/ 205569 h 1215166"/>
              <a:gd name="connsiteX141" fmla="*/ 620892 w 850723"/>
              <a:gd name="connsiteY141" fmla="*/ 213734 h 1215166"/>
              <a:gd name="connsiteX142" fmla="*/ 612728 w 850723"/>
              <a:gd name="connsiteY142" fmla="*/ 216455 h 1215166"/>
              <a:gd name="connsiteX143" fmla="*/ 604563 w 850723"/>
              <a:gd name="connsiteY143" fmla="*/ 224619 h 1215166"/>
              <a:gd name="connsiteX144" fmla="*/ 585513 w 850723"/>
              <a:gd name="connsiteY144" fmla="*/ 235505 h 1215166"/>
              <a:gd name="connsiteX145" fmla="*/ 566463 w 850723"/>
              <a:gd name="connsiteY145" fmla="*/ 249112 h 1215166"/>
              <a:gd name="connsiteX146" fmla="*/ 561020 w 850723"/>
              <a:gd name="connsiteY146" fmla="*/ 257276 h 1215166"/>
              <a:gd name="connsiteX147" fmla="*/ 541970 w 850723"/>
              <a:gd name="connsiteY147" fmla="*/ 268162 h 1215166"/>
              <a:gd name="connsiteX148" fmla="*/ 501149 w 850723"/>
              <a:gd name="connsiteY148" fmla="*/ 306262 h 1215166"/>
              <a:gd name="connsiteX149" fmla="*/ 484820 w 850723"/>
              <a:gd name="connsiteY149" fmla="*/ 322591 h 1215166"/>
              <a:gd name="connsiteX150" fmla="*/ 446720 w 850723"/>
              <a:gd name="connsiteY150" fmla="*/ 366134 h 1215166"/>
              <a:gd name="connsiteX151" fmla="*/ 430392 w 850723"/>
              <a:gd name="connsiteY151" fmla="*/ 390626 h 1215166"/>
              <a:gd name="connsiteX152" fmla="*/ 405899 w 850723"/>
              <a:gd name="connsiteY152" fmla="*/ 426005 h 1215166"/>
              <a:gd name="connsiteX153" fmla="*/ 370520 w 850723"/>
              <a:gd name="connsiteY153" fmla="*/ 477712 h 1215166"/>
              <a:gd name="connsiteX154" fmla="*/ 354192 w 850723"/>
              <a:gd name="connsiteY154" fmla="*/ 510369 h 1215166"/>
              <a:gd name="connsiteX155" fmla="*/ 343306 w 850723"/>
              <a:gd name="connsiteY155" fmla="*/ 529419 h 1215166"/>
              <a:gd name="connsiteX156" fmla="*/ 297042 w 850723"/>
              <a:gd name="connsiteY156" fmla="*/ 624669 h 1215166"/>
              <a:gd name="connsiteX157" fmla="*/ 262208 w 850723"/>
              <a:gd name="connsiteY157" fmla="*/ 666307 h 1215166"/>
              <a:gd name="connsiteX158" fmla="*/ 239620 w 850723"/>
              <a:gd name="connsiteY158" fmla="*/ 726451 h 1215166"/>
              <a:gd name="connsiteX159" fmla="*/ 234449 w 850723"/>
              <a:gd name="connsiteY159" fmla="*/ 768905 h 1215166"/>
              <a:gd name="connsiteX160" fmla="*/ 223563 w 850723"/>
              <a:gd name="connsiteY160" fmla="*/ 807005 h 1215166"/>
              <a:gd name="connsiteX161" fmla="*/ 218120 w 850723"/>
              <a:gd name="connsiteY161" fmla="*/ 842384 h 1215166"/>
              <a:gd name="connsiteX162" fmla="*/ 215399 w 850723"/>
              <a:gd name="connsiteY162" fmla="*/ 853269 h 1215166"/>
              <a:gd name="connsiteX163" fmla="*/ 212678 w 850723"/>
              <a:gd name="connsiteY163" fmla="*/ 875041 h 1215166"/>
              <a:gd name="connsiteX164" fmla="*/ 207235 w 850723"/>
              <a:gd name="connsiteY164" fmla="*/ 894091 h 1215166"/>
              <a:gd name="connsiteX165" fmla="*/ 204513 w 850723"/>
              <a:gd name="connsiteY165" fmla="*/ 907698 h 1215166"/>
              <a:gd name="connsiteX166" fmla="*/ 201792 w 850723"/>
              <a:gd name="connsiteY166" fmla="*/ 932191 h 1215166"/>
              <a:gd name="connsiteX167" fmla="*/ 199070 w 850723"/>
              <a:gd name="connsiteY167" fmla="*/ 945798 h 1215166"/>
              <a:gd name="connsiteX168" fmla="*/ 196349 w 850723"/>
              <a:gd name="connsiteY168" fmla="*/ 962126 h 1215166"/>
              <a:gd name="connsiteX169" fmla="*/ 193628 w 850723"/>
              <a:gd name="connsiteY169" fmla="*/ 1002948 h 1215166"/>
              <a:gd name="connsiteX170" fmla="*/ 188185 w 850723"/>
              <a:gd name="connsiteY170" fmla="*/ 1043769 h 1215166"/>
              <a:gd name="connsiteX171" fmla="*/ 185463 w 850723"/>
              <a:gd name="connsiteY171" fmla="*/ 1081869 h 1215166"/>
              <a:gd name="connsiteX172" fmla="*/ 182742 w 850723"/>
              <a:gd name="connsiteY172" fmla="*/ 1163512 h 1215166"/>
              <a:gd name="connsiteX173" fmla="*/ 177299 w 850723"/>
              <a:gd name="connsiteY173" fmla="*/ 1185284 h 1215166"/>
              <a:gd name="connsiteX174" fmla="*/ 174578 w 850723"/>
              <a:gd name="connsiteY174" fmla="*/ 1196169 h 1215166"/>
              <a:gd name="connsiteX175" fmla="*/ 152806 w 850723"/>
              <a:gd name="connsiteY175" fmla="*/ 1198891 h 1215166"/>
              <a:gd name="connsiteX176" fmla="*/ 57556 w 850723"/>
              <a:gd name="connsiteY176" fmla="*/ 1198891 h 1215166"/>
              <a:gd name="connsiteX177" fmla="*/ 43949 w 850723"/>
              <a:gd name="connsiteY177" fmla="*/ 1201612 h 1215166"/>
              <a:gd name="connsiteX178" fmla="*/ 22178 w 850723"/>
              <a:gd name="connsiteY178" fmla="*/ 1204334 h 1215166"/>
              <a:gd name="connsiteX179" fmla="*/ 406 w 850723"/>
              <a:gd name="connsiteY179" fmla="*/ 1201612 h 1215166"/>
              <a:gd name="connsiteX180" fmla="*/ 8570 w 850723"/>
              <a:gd name="connsiteY180" fmla="*/ 1185284 h 1215166"/>
              <a:gd name="connsiteX0" fmla="*/ 8570 w 850723"/>
              <a:gd name="connsiteY0" fmla="*/ 1185284 h 1215166"/>
              <a:gd name="connsiteX1" fmla="*/ 14013 w 850723"/>
              <a:gd name="connsiteY1" fmla="*/ 1119969 h 1215166"/>
              <a:gd name="connsiteX2" fmla="*/ 16735 w 850723"/>
              <a:gd name="connsiteY2" fmla="*/ 1103641 h 1215166"/>
              <a:gd name="connsiteX3" fmla="*/ 19456 w 850723"/>
              <a:gd name="connsiteY3" fmla="*/ 1076426 h 1215166"/>
              <a:gd name="connsiteX4" fmla="*/ 24899 w 850723"/>
              <a:gd name="connsiteY4" fmla="*/ 1049212 h 1215166"/>
              <a:gd name="connsiteX5" fmla="*/ 27620 w 850723"/>
              <a:gd name="connsiteY5" fmla="*/ 1013834 h 1215166"/>
              <a:gd name="connsiteX6" fmla="*/ 30342 w 850723"/>
              <a:gd name="connsiteY6" fmla="*/ 992062 h 1215166"/>
              <a:gd name="connsiteX7" fmla="*/ 35785 w 850723"/>
              <a:gd name="connsiteY7" fmla="*/ 896812 h 1215166"/>
              <a:gd name="connsiteX8" fmla="*/ 38506 w 850723"/>
              <a:gd name="connsiteY8" fmla="*/ 883205 h 1215166"/>
              <a:gd name="connsiteX9" fmla="*/ 41228 w 850723"/>
              <a:gd name="connsiteY9" fmla="*/ 847826 h 1215166"/>
              <a:gd name="connsiteX10" fmla="*/ 43949 w 850723"/>
              <a:gd name="connsiteY10" fmla="*/ 836941 h 1215166"/>
              <a:gd name="connsiteX11" fmla="*/ 49392 w 850723"/>
              <a:gd name="connsiteY11" fmla="*/ 807005 h 1215166"/>
              <a:gd name="connsiteX12" fmla="*/ 54835 w 850723"/>
              <a:gd name="connsiteY12" fmla="*/ 785234 h 1215166"/>
              <a:gd name="connsiteX13" fmla="*/ 62999 w 850723"/>
              <a:gd name="connsiteY13" fmla="*/ 747134 h 1215166"/>
              <a:gd name="connsiteX14" fmla="*/ 65720 w 850723"/>
              <a:gd name="connsiteY14" fmla="*/ 736248 h 1215166"/>
              <a:gd name="connsiteX15" fmla="*/ 73885 w 850723"/>
              <a:gd name="connsiteY15" fmla="*/ 719919 h 1215166"/>
              <a:gd name="connsiteX16" fmla="*/ 79328 w 850723"/>
              <a:gd name="connsiteY16" fmla="*/ 692705 h 1215166"/>
              <a:gd name="connsiteX17" fmla="*/ 90213 w 850723"/>
              <a:gd name="connsiteY17" fmla="*/ 654605 h 1215166"/>
              <a:gd name="connsiteX18" fmla="*/ 95656 w 850723"/>
              <a:gd name="connsiteY18" fmla="*/ 627391 h 1215166"/>
              <a:gd name="connsiteX19" fmla="*/ 98378 w 850723"/>
              <a:gd name="connsiteY19" fmla="*/ 619226 h 1215166"/>
              <a:gd name="connsiteX20" fmla="*/ 106542 w 850723"/>
              <a:gd name="connsiteY20" fmla="*/ 602898 h 1215166"/>
              <a:gd name="connsiteX21" fmla="*/ 109263 w 850723"/>
              <a:gd name="connsiteY21" fmla="*/ 592012 h 1215166"/>
              <a:gd name="connsiteX22" fmla="*/ 114706 w 850723"/>
              <a:gd name="connsiteY22" fmla="*/ 575684 h 1215166"/>
              <a:gd name="connsiteX23" fmla="*/ 120149 w 850723"/>
              <a:gd name="connsiteY23" fmla="*/ 556634 h 1215166"/>
              <a:gd name="connsiteX24" fmla="*/ 125592 w 850723"/>
              <a:gd name="connsiteY24" fmla="*/ 548469 h 1215166"/>
              <a:gd name="connsiteX25" fmla="*/ 131035 w 850723"/>
              <a:gd name="connsiteY25" fmla="*/ 521255 h 1215166"/>
              <a:gd name="connsiteX26" fmla="*/ 136478 w 850723"/>
              <a:gd name="connsiteY26" fmla="*/ 504926 h 1215166"/>
              <a:gd name="connsiteX27" fmla="*/ 141920 w 850723"/>
              <a:gd name="connsiteY27" fmla="*/ 494041 h 1215166"/>
              <a:gd name="connsiteX28" fmla="*/ 147363 w 850723"/>
              <a:gd name="connsiteY28" fmla="*/ 477712 h 1215166"/>
              <a:gd name="connsiteX29" fmla="*/ 158249 w 850723"/>
              <a:gd name="connsiteY29" fmla="*/ 453219 h 1215166"/>
              <a:gd name="connsiteX30" fmla="*/ 171856 w 850723"/>
              <a:gd name="connsiteY30" fmla="*/ 428726 h 1215166"/>
              <a:gd name="connsiteX31" fmla="*/ 177299 w 850723"/>
              <a:gd name="connsiteY31" fmla="*/ 420562 h 1215166"/>
              <a:gd name="connsiteX32" fmla="*/ 182742 w 850723"/>
              <a:gd name="connsiteY32" fmla="*/ 404234 h 1215166"/>
              <a:gd name="connsiteX33" fmla="*/ 201792 w 850723"/>
              <a:gd name="connsiteY33" fmla="*/ 377019 h 1215166"/>
              <a:gd name="connsiteX34" fmla="*/ 207235 w 850723"/>
              <a:gd name="connsiteY34" fmla="*/ 366134 h 1215166"/>
              <a:gd name="connsiteX35" fmla="*/ 215399 w 850723"/>
              <a:gd name="connsiteY35" fmla="*/ 357969 h 1215166"/>
              <a:gd name="connsiteX36" fmla="*/ 220842 w 850723"/>
              <a:gd name="connsiteY36" fmla="*/ 349805 h 1215166"/>
              <a:gd name="connsiteX37" fmla="*/ 229006 w 850723"/>
              <a:gd name="connsiteY37" fmla="*/ 341641 h 1215166"/>
              <a:gd name="connsiteX38" fmla="*/ 239892 w 850723"/>
              <a:gd name="connsiteY38" fmla="*/ 325312 h 1215166"/>
              <a:gd name="connsiteX39" fmla="*/ 245335 w 850723"/>
              <a:gd name="connsiteY39" fmla="*/ 317148 h 1215166"/>
              <a:gd name="connsiteX40" fmla="*/ 253499 w 850723"/>
              <a:gd name="connsiteY40" fmla="*/ 308984 h 1215166"/>
              <a:gd name="connsiteX41" fmla="*/ 264385 w 850723"/>
              <a:gd name="connsiteY41" fmla="*/ 292655 h 1215166"/>
              <a:gd name="connsiteX42" fmla="*/ 269828 w 850723"/>
              <a:gd name="connsiteY42" fmla="*/ 284491 h 1215166"/>
              <a:gd name="connsiteX43" fmla="*/ 275270 w 850723"/>
              <a:gd name="connsiteY43" fmla="*/ 276326 h 1215166"/>
              <a:gd name="connsiteX44" fmla="*/ 283435 w 850723"/>
              <a:gd name="connsiteY44" fmla="*/ 265441 h 1215166"/>
              <a:gd name="connsiteX45" fmla="*/ 291599 w 850723"/>
              <a:gd name="connsiteY45" fmla="*/ 259998 h 1215166"/>
              <a:gd name="connsiteX46" fmla="*/ 313370 w 850723"/>
              <a:gd name="connsiteY46" fmla="*/ 235505 h 1215166"/>
              <a:gd name="connsiteX47" fmla="*/ 321535 w 850723"/>
              <a:gd name="connsiteY47" fmla="*/ 227341 h 1215166"/>
              <a:gd name="connsiteX48" fmla="*/ 329699 w 850723"/>
              <a:gd name="connsiteY48" fmla="*/ 221898 h 1215166"/>
              <a:gd name="connsiteX49" fmla="*/ 337863 w 850723"/>
              <a:gd name="connsiteY49" fmla="*/ 213734 h 1215166"/>
              <a:gd name="connsiteX50" fmla="*/ 346028 w 850723"/>
              <a:gd name="connsiteY50" fmla="*/ 208291 h 1215166"/>
              <a:gd name="connsiteX51" fmla="*/ 354192 w 850723"/>
              <a:gd name="connsiteY51" fmla="*/ 200126 h 1215166"/>
              <a:gd name="connsiteX52" fmla="*/ 362356 w 850723"/>
              <a:gd name="connsiteY52" fmla="*/ 197405 h 1215166"/>
              <a:gd name="connsiteX53" fmla="*/ 370520 w 850723"/>
              <a:gd name="connsiteY53" fmla="*/ 191962 h 1215166"/>
              <a:gd name="connsiteX54" fmla="*/ 378685 w 850723"/>
              <a:gd name="connsiteY54" fmla="*/ 183798 h 1215166"/>
              <a:gd name="connsiteX55" fmla="*/ 405899 w 850723"/>
              <a:gd name="connsiteY55" fmla="*/ 167469 h 1215166"/>
              <a:gd name="connsiteX56" fmla="*/ 414063 w 850723"/>
              <a:gd name="connsiteY56" fmla="*/ 159305 h 1215166"/>
              <a:gd name="connsiteX57" fmla="*/ 422228 w 850723"/>
              <a:gd name="connsiteY57" fmla="*/ 153862 h 1215166"/>
              <a:gd name="connsiteX58" fmla="*/ 433113 w 850723"/>
              <a:gd name="connsiteY58" fmla="*/ 145698 h 1215166"/>
              <a:gd name="connsiteX59" fmla="*/ 449442 w 850723"/>
              <a:gd name="connsiteY59" fmla="*/ 134812 h 1215166"/>
              <a:gd name="connsiteX60" fmla="*/ 457606 w 850723"/>
              <a:gd name="connsiteY60" fmla="*/ 129369 h 1215166"/>
              <a:gd name="connsiteX61" fmla="*/ 465770 w 850723"/>
              <a:gd name="connsiteY61" fmla="*/ 126648 h 1215166"/>
              <a:gd name="connsiteX62" fmla="*/ 484820 w 850723"/>
              <a:gd name="connsiteY62" fmla="*/ 113041 h 1215166"/>
              <a:gd name="connsiteX63" fmla="*/ 492985 w 850723"/>
              <a:gd name="connsiteY63" fmla="*/ 107598 h 1215166"/>
              <a:gd name="connsiteX64" fmla="*/ 512035 w 850723"/>
              <a:gd name="connsiteY64" fmla="*/ 99434 h 1215166"/>
              <a:gd name="connsiteX65" fmla="*/ 531085 w 850723"/>
              <a:gd name="connsiteY65" fmla="*/ 88548 h 1215166"/>
              <a:gd name="connsiteX66" fmla="*/ 547413 w 850723"/>
              <a:gd name="connsiteY66" fmla="*/ 83105 h 1215166"/>
              <a:gd name="connsiteX67" fmla="*/ 563742 w 850723"/>
              <a:gd name="connsiteY67" fmla="*/ 74941 h 1215166"/>
              <a:gd name="connsiteX68" fmla="*/ 571906 w 850723"/>
              <a:gd name="connsiteY68" fmla="*/ 69498 h 1215166"/>
              <a:gd name="connsiteX69" fmla="*/ 588235 w 850723"/>
              <a:gd name="connsiteY69" fmla="*/ 64055 h 1215166"/>
              <a:gd name="connsiteX70" fmla="*/ 607285 w 850723"/>
              <a:gd name="connsiteY70" fmla="*/ 53169 h 1215166"/>
              <a:gd name="connsiteX71" fmla="*/ 615449 w 850723"/>
              <a:gd name="connsiteY71" fmla="*/ 50448 h 1215166"/>
              <a:gd name="connsiteX72" fmla="*/ 631778 w 850723"/>
              <a:gd name="connsiteY72" fmla="*/ 42284 h 1215166"/>
              <a:gd name="connsiteX73" fmla="*/ 639942 w 850723"/>
              <a:gd name="connsiteY73" fmla="*/ 36841 h 1215166"/>
              <a:gd name="connsiteX74" fmla="*/ 650828 w 850723"/>
              <a:gd name="connsiteY74" fmla="*/ 34119 h 1215166"/>
              <a:gd name="connsiteX75" fmla="*/ 658992 w 850723"/>
              <a:gd name="connsiteY75" fmla="*/ 31398 h 1215166"/>
              <a:gd name="connsiteX76" fmla="*/ 678042 w 850723"/>
              <a:gd name="connsiteY76" fmla="*/ 23234 h 1215166"/>
              <a:gd name="connsiteX77" fmla="*/ 686206 w 850723"/>
              <a:gd name="connsiteY77" fmla="*/ 17791 h 1215166"/>
              <a:gd name="connsiteX78" fmla="*/ 697092 w 850723"/>
              <a:gd name="connsiteY78" fmla="*/ 15069 h 1215166"/>
              <a:gd name="connsiteX79" fmla="*/ 713420 w 850723"/>
              <a:gd name="connsiteY79" fmla="*/ 9626 h 1215166"/>
              <a:gd name="connsiteX80" fmla="*/ 721585 w 850723"/>
              <a:gd name="connsiteY80" fmla="*/ 6905 h 1215166"/>
              <a:gd name="connsiteX81" fmla="*/ 729749 w 850723"/>
              <a:gd name="connsiteY81" fmla="*/ 1462 h 1215166"/>
              <a:gd name="connsiteX82" fmla="*/ 727028 w 850723"/>
              <a:gd name="connsiteY82" fmla="*/ 9626 h 1215166"/>
              <a:gd name="connsiteX83" fmla="*/ 718863 w 850723"/>
              <a:gd name="connsiteY83" fmla="*/ 12348 h 1215166"/>
              <a:gd name="connsiteX84" fmla="*/ 707978 w 850723"/>
              <a:gd name="connsiteY84" fmla="*/ 20512 h 1215166"/>
              <a:gd name="connsiteX85" fmla="*/ 691649 w 850723"/>
              <a:gd name="connsiteY85" fmla="*/ 36841 h 1215166"/>
              <a:gd name="connsiteX86" fmla="*/ 707978 w 850723"/>
              <a:gd name="connsiteY86" fmla="*/ 31398 h 1215166"/>
              <a:gd name="connsiteX87" fmla="*/ 718863 w 850723"/>
              <a:gd name="connsiteY87" fmla="*/ 25955 h 1215166"/>
              <a:gd name="connsiteX88" fmla="*/ 735192 w 850723"/>
              <a:gd name="connsiteY88" fmla="*/ 20512 h 1215166"/>
              <a:gd name="connsiteX89" fmla="*/ 756963 w 850723"/>
              <a:gd name="connsiteY89" fmla="*/ 9626 h 1215166"/>
              <a:gd name="connsiteX90" fmla="*/ 751520 w 850723"/>
              <a:gd name="connsiteY90" fmla="*/ 17791 h 1215166"/>
              <a:gd name="connsiteX91" fmla="*/ 735192 w 850723"/>
              <a:gd name="connsiteY91" fmla="*/ 28676 h 1215166"/>
              <a:gd name="connsiteX92" fmla="*/ 724306 w 850723"/>
              <a:gd name="connsiteY92" fmla="*/ 36841 h 1215166"/>
              <a:gd name="connsiteX93" fmla="*/ 707978 w 850723"/>
              <a:gd name="connsiteY93" fmla="*/ 50448 h 1215166"/>
              <a:gd name="connsiteX94" fmla="*/ 702535 w 850723"/>
              <a:gd name="connsiteY94" fmla="*/ 58612 h 1215166"/>
              <a:gd name="connsiteX95" fmla="*/ 699813 w 850723"/>
              <a:gd name="connsiteY95" fmla="*/ 66776 h 1215166"/>
              <a:gd name="connsiteX96" fmla="*/ 713420 w 850723"/>
              <a:gd name="connsiteY96" fmla="*/ 61334 h 1215166"/>
              <a:gd name="connsiteX97" fmla="*/ 729749 w 850723"/>
              <a:gd name="connsiteY97" fmla="*/ 55891 h 1215166"/>
              <a:gd name="connsiteX98" fmla="*/ 751520 w 850723"/>
              <a:gd name="connsiteY98" fmla="*/ 50448 h 1215166"/>
              <a:gd name="connsiteX99" fmla="*/ 767849 w 850723"/>
              <a:gd name="connsiteY99" fmla="*/ 45005 h 1215166"/>
              <a:gd name="connsiteX100" fmla="*/ 776013 w 850723"/>
              <a:gd name="connsiteY100" fmla="*/ 42284 h 1215166"/>
              <a:gd name="connsiteX101" fmla="*/ 762406 w 850723"/>
              <a:gd name="connsiteY101" fmla="*/ 53169 h 1215166"/>
              <a:gd name="connsiteX102" fmla="*/ 737913 w 850723"/>
              <a:gd name="connsiteY102" fmla="*/ 66776 h 1215166"/>
              <a:gd name="connsiteX103" fmla="*/ 710699 w 850723"/>
              <a:gd name="connsiteY103" fmla="*/ 83105 h 1215166"/>
              <a:gd name="connsiteX104" fmla="*/ 702535 w 850723"/>
              <a:gd name="connsiteY104" fmla="*/ 88548 h 1215166"/>
              <a:gd name="connsiteX105" fmla="*/ 724306 w 850723"/>
              <a:gd name="connsiteY105" fmla="*/ 83105 h 1215166"/>
              <a:gd name="connsiteX106" fmla="*/ 735192 w 850723"/>
              <a:gd name="connsiteY106" fmla="*/ 80384 h 1215166"/>
              <a:gd name="connsiteX107" fmla="*/ 751520 w 850723"/>
              <a:gd name="connsiteY107" fmla="*/ 74941 h 1215166"/>
              <a:gd name="connsiteX108" fmla="*/ 759685 w 850723"/>
              <a:gd name="connsiteY108" fmla="*/ 72219 h 1215166"/>
              <a:gd name="connsiteX109" fmla="*/ 770570 w 850723"/>
              <a:gd name="connsiteY109" fmla="*/ 69498 h 1215166"/>
              <a:gd name="connsiteX110" fmla="*/ 778735 w 850723"/>
              <a:gd name="connsiteY110" fmla="*/ 66776 h 1215166"/>
              <a:gd name="connsiteX111" fmla="*/ 800506 w 850723"/>
              <a:gd name="connsiteY111" fmla="*/ 61334 h 1215166"/>
              <a:gd name="connsiteX112" fmla="*/ 792342 w 850723"/>
              <a:gd name="connsiteY112" fmla="*/ 64055 h 1215166"/>
              <a:gd name="connsiteX113" fmla="*/ 786899 w 850723"/>
              <a:gd name="connsiteY113" fmla="*/ 72219 h 1215166"/>
              <a:gd name="connsiteX114" fmla="*/ 754242 w 850723"/>
              <a:gd name="connsiteY114" fmla="*/ 93991 h 1215166"/>
              <a:gd name="connsiteX115" fmla="*/ 746078 w 850723"/>
              <a:gd name="connsiteY115" fmla="*/ 96712 h 1215166"/>
              <a:gd name="connsiteX116" fmla="*/ 729749 w 850723"/>
              <a:gd name="connsiteY116" fmla="*/ 113041 h 1215166"/>
              <a:gd name="connsiteX117" fmla="*/ 721585 w 850723"/>
              <a:gd name="connsiteY117" fmla="*/ 118484 h 1215166"/>
              <a:gd name="connsiteX118" fmla="*/ 732470 w 850723"/>
              <a:gd name="connsiteY118" fmla="*/ 115762 h 1215166"/>
              <a:gd name="connsiteX119" fmla="*/ 751520 w 850723"/>
              <a:gd name="connsiteY119" fmla="*/ 107598 h 1215166"/>
              <a:gd name="connsiteX120" fmla="*/ 759685 w 850723"/>
              <a:gd name="connsiteY120" fmla="*/ 102155 h 1215166"/>
              <a:gd name="connsiteX121" fmla="*/ 773292 w 850723"/>
              <a:gd name="connsiteY121" fmla="*/ 99434 h 1215166"/>
              <a:gd name="connsiteX122" fmla="*/ 781456 w 850723"/>
              <a:gd name="connsiteY122" fmla="*/ 96712 h 1215166"/>
              <a:gd name="connsiteX123" fmla="*/ 800506 w 850723"/>
              <a:gd name="connsiteY123" fmla="*/ 91269 h 1215166"/>
              <a:gd name="connsiteX124" fmla="*/ 846770 w 850723"/>
              <a:gd name="connsiteY124" fmla="*/ 93991 h 1215166"/>
              <a:gd name="connsiteX125" fmla="*/ 835885 w 850723"/>
              <a:gd name="connsiteY125" fmla="*/ 99434 h 1215166"/>
              <a:gd name="connsiteX126" fmla="*/ 827720 w 850723"/>
              <a:gd name="connsiteY126" fmla="*/ 107598 h 1215166"/>
              <a:gd name="connsiteX127" fmla="*/ 811392 w 850723"/>
              <a:gd name="connsiteY127" fmla="*/ 118484 h 1215166"/>
              <a:gd name="connsiteX128" fmla="*/ 792342 w 850723"/>
              <a:gd name="connsiteY128" fmla="*/ 129369 h 1215166"/>
              <a:gd name="connsiteX129" fmla="*/ 781456 w 850723"/>
              <a:gd name="connsiteY129" fmla="*/ 132091 h 1215166"/>
              <a:gd name="connsiteX130" fmla="*/ 770570 w 850723"/>
              <a:gd name="connsiteY130" fmla="*/ 137534 h 1215166"/>
              <a:gd name="connsiteX131" fmla="*/ 762406 w 850723"/>
              <a:gd name="connsiteY131" fmla="*/ 140255 h 1215166"/>
              <a:gd name="connsiteX132" fmla="*/ 740635 w 850723"/>
              <a:gd name="connsiteY132" fmla="*/ 148419 h 1215166"/>
              <a:gd name="connsiteX133" fmla="*/ 716142 w 850723"/>
              <a:gd name="connsiteY133" fmla="*/ 162026 h 1215166"/>
              <a:gd name="connsiteX134" fmla="*/ 699813 w 850723"/>
              <a:gd name="connsiteY134" fmla="*/ 170191 h 1215166"/>
              <a:gd name="connsiteX135" fmla="*/ 680763 w 850723"/>
              <a:gd name="connsiteY135" fmla="*/ 178355 h 1215166"/>
              <a:gd name="connsiteX136" fmla="*/ 672599 w 850723"/>
              <a:gd name="connsiteY136" fmla="*/ 183798 h 1215166"/>
              <a:gd name="connsiteX137" fmla="*/ 664435 w 850723"/>
              <a:gd name="connsiteY137" fmla="*/ 186519 h 1215166"/>
              <a:gd name="connsiteX138" fmla="*/ 653549 w 850723"/>
              <a:gd name="connsiteY138" fmla="*/ 191962 h 1215166"/>
              <a:gd name="connsiteX139" fmla="*/ 637220 w 850723"/>
              <a:gd name="connsiteY139" fmla="*/ 200126 h 1215166"/>
              <a:gd name="connsiteX140" fmla="*/ 629056 w 850723"/>
              <a:gd name="connsiteY140" fmla="*/ 205569 h 1215166"/>
              <a:gd name="connsiteX141" fmla="*/ 620892 w 850723"/>
              <a:gd name="connsiteY141" fmla="*/ 213734 h 1215166"/>
              <a:gd name="connsiteX142" fmla="*/ 612728 w 850723"/>
              <a:gd name="connsiteY142" fmla="*/ 216455 h 1215166"/>
              <a:gd name="connsiteX143" fmla="*/ 604563 w 850723"/>
              <a:gd name="connsiteY143" fmla="*/ 224619 h 1215166"/>
              <a:gd name="connsiteX144" fmla="*/ 585513 w 850723"/>
              <a:gd name="connsiteY144" fmla="*/ 235505 h 1215166"/>
              <a:gd name="connsiteX145" fmla="*/ 566463 w 850723"/>
              <a:gd name="connsiteY145" fmla="*/ 249112 h 1215166"/>
              <a:gd name="connsiteX146" fmla="*/ 561020 w 850723"/>
              <a:gd name="connsiteY146" fmla="*/ 257276 h 1215166"/>
              <a:gd name="connsiteX147" fmla="*/ 541970 w 850723"/>
              <a:gd name="connsiteY147" fmla="*/ 268162 h 1215166"/>
              <a:gd name="connsiteX148" fmla="*/ 501149 w 850723"/>
              <a:gd name="connsiteY148" fmla="*/ 306262 h 1215166"/>
              <a:gd name="connsiteX149" fmla="*/ 484820 w 850723"/>
              <a:gd name="connsiteY149" fmla="*/ 322591 h 1215166"/>
              <a:gd name="connsiteX150" fmla="*/ 446720 w 850723"/>
              <a:gd name="connsiteY150" fmla="*/ 366134 h 1215166"/>
              <a:gd name="connsiteX151" fmla="*/ 430392 w 850723"/>
              <a:gd name="connsiteY151" fmla="*/ 390626 h 1215166"/>
              <a:gd name="connsiteX152" fmla="*/ 405899 w 850723"/>
              <a:gd name="connsiteY152" fmla="*/ 426005 h 1215166"/>
              <a:gd name="connsiteX153" fmla="*/ 370520 w 850723"/>
              <a:gd name="connsiteY153" fmla="*/ 477712 h 1215166"/>
              <a:gd name="connsiteX154" fmla="*/ 354192 w 850723"/>
              <a:gd name="connsiteY154" fmla="*/ 510369 h 1215166"/>
              <a:gd name="connsiteX155" fmla="*/ 343306 w 850723"/>
              <a:gd name="connsiteY155" fmla="*/ 529419 h 1215166"/>
              <a:gd name="connsiteX156" fmla="*/ 293232 w 850723"/>
              <a:gd name="connsiteY156" fmla="*/ 603714 h 1215166"/>
              <a:gd name="connsiteX157" fmla="*/ 262208 w 850723"/>
              <a:gd name="connsiteY157" fmla="*/ 666307 h 1215166"/>
              <a:gd name="connsiteX158" fmla="*/ 239620 w 850723"/>
              <a:gd name="connsiteY158" fmla="*/ 726451 h 1215166"/>
              <a:gd name="connsiteX159" fmla="*/ 234449 w 850723"/>
              <a:gd name="connsiteY159" fmla="*/ 768905 h 1215166"/>
              <a:gd name="connsiteX160" fmla="*/ 223563 w 850723"/>
              <a:gd name="connsiteY160" fmla="*/ 807005 h 1215166"/>
              <a:gd name="connsiteX161" fmla="*/ 218120 w 850723"/>
              <a:gd name="connsiteY161" fmla="*/ 842384 h 1215166"/>
              <a:gd name="connsiteX162" fmla="*/ 215399 w 850723"/>
              <a:gd name="connsiteY162" fmla="*/ 853269 h 1215166"/>
              <a:gd name="connsiteX163" fmla="*/ 212678 w 850723"/>
              <a:gd name="connsiteY163" fmla="*/ 875041 h 1215166"/>
              <a:gd name="connsiteX164" fmla="*/ 207235 w 850723"/>
              <a:gd name="connsiteY164" fmla="*/ 894091 h 1215166"/>
              <a:gd name="connsiteX165" fmla="*/ 204513 w 850723"/>
              <a:gd name="connsiteY165" fmla="*/ 907698 h 1215166"/>
              <a:gd name="connsiteX166" fmla="*/ 201792 w 850723"/>
              <a:gd name="connsiteY166" fmla="*/ 932191 h 1215166"/>
              <a:gd name="connsiteX167" fmla="*/ 199070 w 850723"/>
              <a:gd name="connsiteY167" fmla="*/ 945798 h 1215166"/>
              <a:gd name="connsiteX168" fmla="*/ 196349 w 850723"/>
              <a:gd name="connsiteY168" fmla="*/ 962126 h 1215166"/>
              <a:gd name="connsiteX169" fmla="*/ 193628 w 850723"/>
              <a:gd name="connsiteY169" fmla="*/ 1002948 h 1215166"/>
              <a:gd name="connsiteX170" fmla="*/ 188185 w 850723"/>
              <a:gd name="connsiteY170" fmla="*/ 1043769 h 1215166"/>
              <a:gd name="connsiteX171" fmla="*/ 185463 w 850723"/>
              <a:gd name="connsiteY171" fmla="*/ 1081869 h 1215166"/>
              <a:gd name="connsiteX172" fmla="*/ 182742 w 850723"/>
              <a:gd name="connsiteY172" fmla="*/ 1163512 h 1215166"/>
              <a:gd name="connsiteX173" fmla="*/ 177299 w 850723"/>
              <a:gd name="connsiteY173" fmla="*/ 1185284 h 1215166"/>
              <a:gd name="connsiteX174" fmla="*/ 174578 w 850723"/>
              <a:gd name="connsiteY174" fmla="*/ 1196169 h 1215166"/>
              <a:gd name="connsiteX175" fmla="*/ 152806 w 850723"/>
              <a:gd name="connsiteY175" fmla="*/ 1198891 h 1215166"/>
              <a:gd name="connsiteX176" fmla="*/ 57556 w 850723"/>
              <a:gd name="connsiteY176" fmla="*/ 1198891 h 1215166"/>
              <a:gd name="connsiteX177" fmla="*/ 43949 w 850723"/>
              <a:gd name="connsiteY177" fmla="*/ 1201612 h 1215166"/>
              <a:gd name="connsiteX178" fmla="*/ 22178 w 850723"/>
              <a:gd name="connsiteY178" fmla="*/ 1204334 h 1215166"/>
              <a:gd name="connsiteX179" fmla="*/ 406 w 850723"/>
              <a:gd name="connsiteY179" fmla="*/ 1201612 h 1215166"/>
              <a:gd name="connsiteX180" fmla="*/ 8570 w 850723"/>
              <a:gd name="connsiteY180" fmla="*/ 1185284 h 1215166"/>
              <a:gd name="connsiteX0" fmla="*/ 8570 w 850723"/>
              <a:gd name="connsiteY0" fmla="*/ 1185284 h 1215166"/>
              <a:gd name="connsiteX1" fmla="*/ 14013 w 850723"/>
              <a:gd name="connsiteY1" fmla="*/ 1119969 h 1215166"/>
              <a:gd name="connsiteX2" fmla="*/ 16735 w 850723"/>
              <a:gd name="connsiteY2" fmla="*/ 1103641 h 1215166"/>
              <a:gd name="connsiteX3" fmla="*/ 19456 w 850723"/>
              <a:gd name="connsiteY3" fmla="*/ 1076426 h 1215166"/>
              <a:gd name="connsiteX4" fmla="*/ 24899 w 850723"/>
              <a:gd name="connsiteY4" fmla="*/ 1049212 h 1215166"/>
              <a:gd name="connsiteX5" fmla="*/ 27620 w 850723"/>
              <a:gd name="connsiteY5" fmla="*/ 1013834 h 1215166"/>
              <a:gd name="connsiteX6" fmla="*/ 30342 w 850723"/>
              <a:gd name="connsiteY6" fmla="*/ 992062 h 1215166"/>
              <a:gd name="connsiteX7" fmla="*/ 35785 w 850723"/>
              <a:gd name="connsiteY7" fmla="*/ 896812 h 1215166"/>
              <a:gd name="connsiteX8" fmla="*/ 38506 w 850723"/>
              <a:gd name="connsiteY8" fmla="*/ 883205 h 1215166"/>
              <a:gd name="connsiteX9" fmla="*/ 41228 w 850723"/>
              <a:gd name="connsiteY9" fmla="*/ 847826 h 1215166"/>
              <a:gd name="connsiteX10" fmla="*/ 43949 w 850723"/>
              <a:gd name="connsiteY10" fmla="*/ 836941 h 1215166"/>
              <a:gd name="connsiteX11" fmla="*/ 49392 w 850723"/>
              <a:gd name="connsiteY11" fmla="*/ 807005 h 1215166"/>
              <a:gd name="connsiteX12" fmla="*/ 54835 w 850723"/>
              <a:gd name="connsiteY12" fmla="*/ 785234 h 1215166"/>
              <a:gd name="connsiteX13" fmla="*/ 62999 w 850723"/>
              <a:gd name="connsiteY13" fmla="*/ 747134 h 1215166"/>
              <a:gd name="connsiteX14" fmla="*/ 65720 w 850723"/>
              <a:gd name="connsiteY14" fmla="*/ 736248 h 1215166"/>
              <a:gd name="connsiteX15" fmla="*/ 73885 w 850723"/>
              <a:gd name="connsiteY15" fmla="*/ 719919 h 1215166"/>
              <a:gd name="connsiteX16" fmla="*/ 79328 w 850723"/>
              <a:gd name="connsiteY16" fmla="*/ 692705 h 1215166"/>
              <a:gd name="connsiteX17" fmla="*/ 90213 w 850723"/>
              <a:gd name="connsiteY17" fmla="*/ 654605 h 1215166"/>
              <a:gd name="connsiteX18" fmla="*/ 95656 w 850723"/>
              <a:gd name="connsiteY18" fmla="*/ 627391 h 1215166"/>
              <a:gd name="connsiteX19" fmla="*/ 98378 w 850723"/>
              <a:gd name="connsiteY19" fmla="*/ 619226 h 1215166"/>
              <a:gd name="connsiteX20" fmla="*/ 106542 w 850723"/>
              <a:gd name="connsiteY20" fmla="*/ 602898 h 1215166"/>
              <a:gd name="connsiteX21" fmla="*/ 109263 w 850723"/>
              <a:gd name="connsiteY21" fmla="*/ 592012 h 1215166"/>
              <a:gd name="connsiteX22" fmla="*/ 114706 w 850723"/>
              <a:gd name="connsiteY22" fmla="*/ 575684 h 1215166"/>
              <a:gd name="connsiteX23" fmla="*/ 120149 w 850723"/>
              <a:gd name="connsiteY23" fmla="*/ 556634 h 1215166"/>
              <a:gd name="connsiteX24" fmla="*/ 125592 w 850723"/>
              <a:gd name="connsiteY24" fmla="*/ 548469 h 1215166"/>
              <a:gd name="connsiteX25" fmla="*/ 131035 w 850723"/>
              <a:gd name="connsiteY25" fmla="*/ 521255 h 1215166"/>
              <a:gd name="connsiteX26" fmla="*/ 136478 w 850723"/>
              <a:gd name="connsiteY26" fmla="*/ 504926 h 1215166"/>
              <a:gd name="connsiteX27" fmla="*/ 141920 w 850723"/>
              <a:gd name="connsiteY27" fmla="*/ 494041 h 1215166"/>
              <a:gd name="connsiteX28" fmla="*/ 147363 w 850723"/>
              <a:gd name="connsiteY28" fmla="*/ 477712 h 1215166"/>
              <a:gd name="connsiteX29" fmla="*/ 158249 w 850723"/>
              <a:gd name="connsiteY29" fmla="*/ 453219 h 1215166"/>
              <a:gd name="connsiteX30" fmla="*/ 171856 w 850723"/>
              <a:gd name="connsiteY30" fmla="*/ 428726 h 1215166"/>
              <a:gd name="connsiteX31" fmla="*/ 177299 w 850723"/>
              <a:gd name="connsiteY31" fmla="*/ 420562 h 1215166"/>
              <a:gd name="connsiteX32" fmla="*/ 182742 w 850723"/>
              <a:gd name="connsiteY32" fmla="*/ 404234 h 1215166"/>
              <a:gd name="connsiteX33" fmla="*/ 201792 w 850723"/>
              <a:gd name="connsiteY33" fmla="*/ 377019 h 1215166"/>
              <a:gd name="connsiteX34" fmla="*/ 207235 w 850723"/>
              <a:gd name="connsiteY34" fmla="*/ 366134 h 1215166"/>
              <a:gd name="connsiteX35" fmla="*/ 215399 w 850723"/>
              <a:gd name="connsiteY35" fmla="*/ 357969 h 1215166"/>
              <a:gd name="connsiteX36" fmla="*/ 220842 w 850723"/>
              <a:gd name="connsiteY36" fmla="*/ 349805 h 1215166"/>
              <a:gd name="connsiteX37" fmla="*/ 229006 w 850723"/>
              <a:gd name="connsiteY37" fmla="*/ 341641 h 1215166"/>
              <a:gd name="connsiteX38" fmla="*/ 239892 w 850723"/>
              <a:gd name="connsiteY38" fmla="*/ 325312 h 1215166"/>
              <a:gd name="connsiteX39" fmla="*/ 245335 w 850723"/>
              <a:gd name="connsiteY39" fmla="*/ 317148 h 1215166"/>
              <a:gd name="connsiteX40" fmla="*/ 253499 w 850723"/>
              <a:gd name="connsiteY40" fmla="*/ 308984 h 1215166"/>
              <a:gd name="connsiteX41" fmla="*/ 264385 w 850723"/>
              <a:gd name="connsiteY41" fmla="*/ 292655 h 1215166"/>
              <a:gd name="connsiteX42" fmla="*/ 269828 w 850723"/>
              <a:gd name="connsiteY42" fmla="*/ 284491 h 1215166"/>
              <a:gd name="connsiteX43" fmla="*/ 275270 w 850723"/>
              <a:gd name="connsiteY43" fmla="*/ 276326 h 1215166"/>
              <a:gd name="connsiteX44" fmla="*/ 283435 w 850723"/>
              <a:gd name="connsiteY44" fmla="*/ 265441 h 1215166"/>
              <a:gd name="connsiteX45" fmla="*/ 291599 w 850723"/>
              <a:gd name="connsiteY45" fmla="*/ 259998 h 1215166"/>
              <a:gd name="connsiteX46" fmla="*/ 313370 w 850723"/>
              <a:gd name="connsiteY46" fmla="*/ 235505 h 1215166"/>
              <a:gd name="connsiteX47" fmla="*/ 321535 w 850723"/>
              <a:gd name="connsiteY47" fmla="*/ 227341 h 1215166"/>
              <a:gd name="connsiteX48" fmla="*/ 329699 w 850723"/>
              <a:gd name="connsiteY48" fmla="*/ 221898 h 1215166"/>
              <a:gd name="connsiteX49" fmla="*/ 337863 w 850723"/>
              <a:gd name="connsiteY49" fmla="*/ 213734 h 1215166"/>
              <a:gd name="connsiteX50" fmla="*/ 346028 w 850723"/>
              <a:gd name="connsiteY50" fmla="*/ 208291 h 1215166"/>
              <a:gd name="connsiteX51" fmla="*/ 354192 w 850723"/>
              <a:gd name="connsiteY51" fmla="*/ 200126 h 1215166"/>
              <a:gd name="connsiteX52" fmla="*/ 362356 w 850723"/>
              <a:gd name="connsiteY52" fmla="*/ 197405 h 1215166"/>
              <a:gd name="connsiteX53" fmla="*/ 370520 w 850723"/>
              <a:gd name="connsiteY53" fmla="*/ 191962 h 1215166"/>
              <a:gd name="connsiteX54" fmla="*/ 378685 w 850723"/>
              <a:gd name="connsiteY54" fmla="*/ 183798 h 1215166"/>
              <a:gd name="connsiteX55" fmla="*/ 405899 w 850723"/>
              <a:gd name="connsiteY55" fmla="*/ 167469 h 1215166"/>
              <a:gd name="connsiteX56" fmla="*/ 414063 w 850723"/>
              <a:gd name="connsiteY56" fmla="*/ 159305 h 1215166"/>
              <a:gd name="connsiteX57" fmla="*/ 422228 w 850723"/>
              <a:gd name="connsiteY57" fmla="*/ 153862 h 1215166"/>
              <a:gd name="connsiteX58" fmla="*/ 433113 w 850723"/>
              <a:gd name="connsiteY58" fmla="*/ 145698 h 1215166"/>
              <a:gd name="connsiteX59" fmla="*/ 449442 w 850723"/>
              <a:gd name="connsiteY59" fmla="*/ 134812 h 1215166"/>
              <a:gd name="connsiteX60" fmla="*/ 457606 w 850723"/>
              <a:gd name="connsiteY60" fmla="*/ 129369 h 1215166"/>
              <a:gd name="connsiteX61" fmla="*/ 465770 w 850723"/>
              <a:gd name="connsiteY61" fmla="*/ 126648 h 1215166"/>
              <a:gd name="connsiteX62" fmla="*/ 484820 w 850723"/>
              <a:gd name="connsiteY62" fmla="*/ 113041 h 1215166"/>
              <a:gd name="connsiteX63" fmla="*/ 492985 w 850723"/>
              <a:gd name="connsiteY63" fmla="*/ 107598 h 1215166"/>
              <a:gd name="connsiteX64" fmla="*/ 512035 w 850723"/>
              <a:gd name="connsiteY64" fmla="*/ 99434 h 1215166"/>
              <a:gd name="connsiteX65" fmla="*/ 531085 w 850723"/>
              <a:gd name="connsiteY65" fmla="*/ 88548 h 1215166"/>
              <a:gd name="connsiteX66" fmla="*/ 547413 w 850723"/>
              <a:gd name="connsiteY66" fmla="*/ 83105 h 1215166"/>
              <a:gd name="connsiteX67" fmla="*/ 563742 w 850723"/>
              <a:gd name="connsiteY67" fmla="*/ 74941 h 1215166"/>
              <a:gd name="connsiteX68" fmla="*/ 571906 w 850723"/>
              <a:gd name="connsiteY68" fmla="*/ 69498 h 1215166"/>
              <a:gd name="connsiteX69" fmla="*/ 588235 w 850723"/>
              <a:gd name="connsiteY69" fmla="*/ 64055 h 1215166"/>
              <a:gd name="connsiteX70" fmla="*/ 607285 w 850723"/>
              <a:gd name="connsiteY70" fmla="*/ 53169 h 1215166"/>
              <a:gd name="connsiteX71" fmla="*/ 615449 w 850723"/>
              <a:gd name="connsiteY71" fmla="*/ 50448 h 1215166"/>
              <a:gd name="connsiteX72" fmla="*/ 631778 w 850723"/>
              <a:gd name="connsiteY72" fmla="*/ 42284 h 1215166"/>
              <a:gd name="connsiteX73" fmla="*/ 639942 w 850723"/>
              <a:gd name="connsiteY73" fmla="*/ 36841 h 1215166"/>
              <a:gd name="connsiteX74" fmla="*/ 650828 w 850723"/>
              <a:gd name="connsiteY74" fmla="*/ 34119 h 1215166"/>
              <a:gd name="connsiteX75" fmla="*/ 658992 w 850723"/>
              <a:gd name="connsiteY75" fmla="*/ 31398 h 1215166"/>
              <a:gd name="connsiteX76" fmla="*/ 678042 w 850723"/>
              <a:gd name="connsiteY76" fmla="*/ 23234 h 1215166"/>
              <a:gd name="connsiteX77" fmla="*/ 686206 w 850723"/>
              <a:gd name="connsiteY77" fmla="*/ 17791 h 1215166"/>
              <a:gd name="connsiteX78" fmla="*/ 697092 w 850723"/>
              <a:gd name="connsiteY78" fmla="*/ 15069 h 1215166"/>
              <a:gd name="connsiteX79" fmla="*/ 713420 w 850723"/>
              <a:gd name="connsiteY79" fmla="*/ 9626 h 1215166"/>
              <a:gd name="connsiteX80" fmla="*/ 721585 w 850723"/>
              <a:gd name="connsiteY80" fmla="*/ 6905 h 1215166"/>
              <a:gd name="connsiteX81" fmla="*/ 729749 w 850723"/>
              <a:gd name="connsiteY81" fmla="*/ 1462 h 1215166"/>
              <a:gd name="connsiteX82" fmla="*/ 727028 w 850723"/>
              <a:gd name="connsiteY82" fmla="*/ 9626 h 1215166"/>
              <a:gd name="connsiteX83" fmla="*/ 718863 w 850723"/>
              <a:gd name="connsiteY83" fmla="*/ 12348 h 1215166"/>
              <a:gd name="connsiteX84" fmla="*/ 707978 w 850723"/>
              <a:gd name="connsiteY84" fmla="*/ 20512 h 1215166"/>
              <a:gd name="connsiteX85" fmla="*/ 691649 w 850723"/>
              <a:gd name="connsiteY85" fmla="*/ 36841 h 1215166"/>
              <a:gd name="connsiteX86" fmla="*/ 707978 w 850723"/>
              <a:gd name="connsiteY86" fmla="*/ 31398 h 1215166"/>
              <a:gd name="connsiteX87" fmla="*/ 718863 w 850723"/>
              <a:gd name="connsiteY87" fmla="*/ 25955 h 1215166"/>
              <a:gd name="connsiteX88" fmla="*/ 735192 w 850723"/>
              <a:gd name="connsiteY88" fmla="*/ 20512 h 1215166"/>
              <a:gd name="connsiteX89" fmla="*/ 756963 w 850723"/>
              <a:gd name="connsiteY89" fmla="*/ 9626 h 1215166"/>
              <a:gd name="connsiteX90" fmla="*/ 751520 w 850723"/>
              <a:gd name="connsiteY90" fmla="*/ 17791 h 1215166"/>
              <a:gd name="connsiteX91" fmla="*/ 735192 w 850723"/>
              <a:gd name="connsiteY91" fmla="*/ 28676 h 1215166"/>
              <a:gd name="connsiteX92" fmla="*/ 724306 w 850723"/>
              <a:gd name="connsiteY92" fmla="*/ 36841 h 1215166"/>
              <a:gd name="connsiteX93" fmla="*/ 707978 w 850723"/>
              <a:gd name="connsiteY93" fmla="*/ 50448 h 1215166"/>
              <a:gd name="connsiteX94" fmla="*/ 702535 w 850723"/>
              <a:gd name="connsiteY94" fmla="*/ 58612 h 1215166"/>
              <a:gd name="connsiteX95" fmla="*/ 699813 w 850723"/>
              <a:gd name="connsiteY95" fmla="*/ 66776 h 1215166"/>
              <a:gd name="connsiteX96" fmla="*/ 713420 w 850723"/>
              <a:gd name="connsiteY96" fmla="*/ 61334 h 1215166"/>
              <a:gd name="connsiteX97" fmla="*/ 729749 w 850723"/>
              <a:gd name="connsiteY97" fmla="*/ 55891 h 1215166"/>
              <a:gd name="connsiteX98" fmla="*/ 751520 w 850723"/>
              <a:gd name="connsiteY98" fmla="*/ 50448 h 1215166"/>
              <a:gd name="connsiteX99" fmla="*/ 767849 w 850723"/>
              <a:gd name="connsiteY99" fmla="*/ 45005 h 1215166"/>
              <a:gd name="connsiteX100" fmla="*/ 776013 w 850723"/>
              <a:gd name="connsiteY100" fmla="*/ 42284 h 1215166"/>
              <a:gd name="connsiteX101" fmla="*/ 762406 w 850723"/>
              <a:gd name="connsiteY101" fmla="*/ 53169 h 1215166"/>
              <a:gd name="connsiteX102" fmla="*/ 737913 w 850723"/>
              <a:gd name="connsiteY102" fmla="*/ 66776 h 1215166"/>
              <a:gd name="connsiteX103" fmla="*/ 710699 w 850723"/>
              <a:gd name="connsiteY103" fmla="*/ 83105 h 1215166"/>
              <a:gd name="connsiteX104" fmla="*/ 702535 w 850723"/>
              <a:gd name="connsiteY104" fmla="*/ 88548 h 1215166"/>
              <a:gd name="connsiteX105" fmla="*/ 724306 w 850723"/>
              <a:gd name="connsiteY105" fmla="*/ 83105 h 1215166"/>
              <a:gd name="connsiteX106" fmla="*/ 735192 w 850723"/>
              <a:gd name="connsiteY106" fmla="*/ 80384 h 1215166"/>
              <a:gd name="connsiteX107" fmla="*/ 751520 w 850723"/>
              <a:gd name="connsiteY107" fmla="*/ 74941 h 1215166"/>
              <a:gd name="connsiteX108" fmla="*/ 759685 w 850723"/>
              <a:gd name="connsiteY108" fmla="*/ 72219 h 1215166"/>
              <a:gd name="connsiteX109" fmla="*/ 770570 w 850723"/>
              <a:gd name="connsiteY109" fmla="*/ 69498 h 1215166"/>
              <a:gd name="connsiteX110" fmla="*/ 778735 w 850723"/>
              <a:gd name="connsiteY110" fmla="*/ 66776 h 1215166"/>
              <a:gd name="connsiteX111" fmla="*/ 800506 w 850723"/>
              <a:gd name="connsiteY111" fmla="*/ 61334 h 1215166"/>
              <a:gd name="connsiteX112" fmla="*/ 792342 w 850723"/>
              <a:gd name="connsiteY112" fmla="*/ 64055 h 1215166"/>
              <a:gd name="connsiteX113" fmla="*/ 786899 w 850723"/>
              <a:gd name="connsiteY113" fmla="*/ 72219 h 1215166"/>
              <a:gd name="connsiteX114" fmla="*/ 754242 w 850723"/>
              <a:gd name="connsiteY114" fmla="*/ 93991 h 1215166"/>
              <a:gd name="connsiteX115" fmla="*/ 746078 w 850723"/>
              <a:gd name="connsiteY115" fmla="*/ 96712 h 1215166"/>
              <a:gd name="connsiteX116" fmla="*/ 729749 w 850723"/>
              <a:gd name="connsiteY116" fmla="*/ 113041 h 1215166"/>
              <a:gd name="connsiteX117" fmla="*/ 721585 w 850723"/>
              <a:gd name="connsiteY117" fmla="*/ 118484 h 1215166"/>
              <a:gd name="connsiteX118" fmla="*/ 732470 w 850723"/>
              <a:gd name="connsiteY118" fmla="*/ 115762 h 1215166"/>
              <a:gd name="connsiteX119" fmla="*/ 751520 w 850723"/>
              <a:gd name="connsiteY119" fmla="*/ 107598 h 1215166"/>
              <a:gd name="connsiteX120" fmla="*/ 759685 w 850723"/>
              <a:gd name="connsiteY120" fmla="*/ 102155 h 1215166"/>
              <a:gd name="connsiteX121" fmla="*/ 773292 w 850723"/>
              <a:gd name="connsiteY121" fmla="*/ 99434 h 1215166"/>
              <a:gd name="connsiteX122" fmla="*/ 781456 w 850723"/>
              <a:gd name="connsiteY122" fmla="*/ 96712 h 1215166"/>
              <a:gd name="connsiteX123" fmla="*/ 800506 w 850723"/>
              <a:gd name="connsiteY123" fmla="*/ 91269 h 1215166"/>
              <a:gd name="connsiteX124" fmla="*/ 846770 w 850723"/>
              <a:gd name="connsiteY124" fmla="*/ 93991 h 1215166"/>
              <a:gd name="connsiteX125" fmla="*/ 835885 w 850723"/>
              <a:gd name="connsiteY125" fmla="*/ 99434 h 1215166"/>
              <a:gd name="connsiteX126" fmla="*/ 827720 w 850723"/>
              <a:gd name="connsiteY126" fmla="*/ 107598 h 1215166"/>
              <a:gd name="connsiteX127" fmla="*/ 811392 w 850723"/>
              <a:gd name="connsiteY127" fmla="*/ 118484 h 1215166"/>
              <a:gd name="connsiteX128" fmla="*/ 792342 w 850723"/>
              <a:gd name="connsiteY128" fmla="*/ 129369 h 1215166"/>
              <a:gd name="connsiteX129" fmla="*/ 781456 w 850723"/>
              <a:gd name="connsiteY129" fmla="*/ 132091 h 1215166"/>
              <a:gd name="connsiteX130" fmla="*/ 770570 w 850723"/>
              <a:gd name="connsiteY130" fmla="*/ 137534 h 1215166"/>
              <a:gd name="connsiteX131" fmla="*/ 762406 w 850723"/>
              <a:gd name="connsiteY131" fmla="*/ 140255 h 1215166"/>
              <a:gd name="connsiteX132" fmla="*/ 740635 w 850723"/>
              <a:gd name="connsiteY132" fmla="*/ 148419 h 1215166"/>
              <a:gd name="connsiteX133" fmla="*/ 716142 w 850723"/>
              <a:gd name="connsiteY133" fmla="*/ 162026 h 1215166"/>
              <a:gd name="connsiteX134" fmla="*/ 699813 w 850723"/>
              <a:gd name="connsiteY134" fmla="*/ 170191 h 1215166"/>
              <a:gd name="connsiteX135" fmla="*/ 680763 w 850723"/>
              <a:gd name="connsiteY135" fmla="*/ 178355 h 1215166"/>
              <a:gd name="connsiteX136" fmla="*/ 672599 w 850723"/>
              <a:gd name="connsiteY136" fmla="*/ 183798 h 1215166"/>
              <a:gd name="connsiteX137" fmla="*/ 664435 w 850723"/>
              <a:gd name="connsiteY137" fmla="*/ 186519 h 1215166"/>
              <a:gd name="connsiteX138" fmla="*/ 653549 w 850723"/>
              <a:gd name="connsiteY138" fmla="*/ 191962 h 1215166"/>
              <a:gd name="connsiteX139" fmla="*/ 637220 w 850723"/>
              <a:gd name="connsiteY139" fmla="*/ 200126 h 1215166"/>
              <a:gd name="connsiteX140" fmla="*/ 629056 w 850723"/>
              <a:gd name="connsiteY140" fmla="*/ 205569 h 1215166"/>
              <a:gd name="connsiteX141" fmla="*/ 620892 w 850723"/>
              <a:gd name="connsiteY141" fmla="*/ 213734 h 1215166"/>
              <a:gd name="connsiteX142" fmla="*/ 612728 w 850723"/>
              <a:gd name="connsiteY142" fmla="*/ 216455 h 1215166"/>
              <a:gd name="connsiteX143" fmla="*/ 604563 w 850723"/>
              <a:gd name="connsiteY143" fmla="*/ 224619 h 1215166"/>
              <a:gd name="connsiteX144" fmla="*/ 585513 w 850723"/>
              <a:gd name="connsiteY144" fmla="*/ 235505 h 1215166"/>
              <a:gd name="connsiteX145" fmla="*/ 566463 w 850723"/>
              <a:gd name="connsiteY145" fmla="*/ 249112 h 1215166"/>
              <a:gd name="connsiteX146" fmla="*/ 561020 w 850723"/>
              <a:gd name="connsiteY146" fmla="*/ 257276 h 1215166"/>
              <a:gd name="connsiteX147" fmla="*/ 541970 w 850723"/>
              <a:gd name="connsiteY147" fmla="*/ 268162 h 1215166"/>
              <a:gd name="connsiteX148" fmla="*/ 501149 w 850723"/>
              <a:gd name="connsiteY148" fmla="*/ 306262 h 1215166"/>
              <a:gd name="connsiteX149" fmla="*/ 484820 w 850723"/>
              <a:gd name="connsiteY149" fmla="*/ 322591 h 1215166"/>
              <a:gd name="connsiteX150" fmla="*/ 446720 w 850723"/>
              <a:gd name="connsiteY150" fmla="*/ 366134 h 1215166"/>
              <a:gd name="connsiteX151" fmla="*/ 430392 w 850723"/>
              <a:gd name="connsiteY151" fmla="*/ 390626 h 1215166"/>
              <a:gd name="connsiteX152" fmla="*/ 405899 w 850723"/>
              <a:gd name="connsiteY152" fmla="*/ 426005 h 1215166"/>
              <a:gd name="connsiteX153" fmla="*/ 370520 w 850723"/>
              <a:gd name="connsiteY153" fmla="*/ 477712 h 1215166"/>
              <a:gd name="connsiteX154" fmla="*/ 354192 w 850723"/>
              <a:gd name="connsiteY154" fmla="*/ 510369 h 1215166"/>
              <a:gd name="connsiteX155" fmla="*/ 316636 w 850723"/>
              <a:gd name="connsiteY155" fmla="*/ 546564 h 1215166"/>
              <a:gd name="connsiteX156" fmla="*/ 293232 w 850723"/>
              <a:gd name="connsiteY156" fmla="*/ 603714 h 1215166"/>
              <a:gd name="connsiteX157" fmla="*/ 262208 w 850723"/>
              <a:gd name="connsiteY157" fmla="*/ 666307 h 1215166"/>
              <a:gd name="connsiteX158" fmla="*/ 239620 w 850723"/>
              <a:gd name="connsiteY158" fmla="*/ 726451 h 1215166"/>
              <a:gd name="connsiteX159" fmla="*/ 234449 w 850723"/>
              <a:gd name="connsiteY159" fmla="*/ 768905 h 1215166"/>
              <a:gd name="connsiteX160" fmla="*/ 223563 w 850723"/>
              <a:gd name="connsiteY160" fmla="*/ 807005 h 1215166"/>
              <a:gd name="connsiteX161" fmla="*/ 218120 w 850723"/>
              <a:gd name="connsiteY161" fmla="*/ 842384 h 1215166"/>
              <a:gd name="connsiteX162" fmla="*/ 215399 w 850723"/>
              <a:gd name="connsiteY162" fmla="*/ 853269 h 1215166"/>
              <a:gd name="connsiteX163" fmla="*/ 212678 w 850723"/>
              <a:gd name="connsiteY163" fmla="*/ 875041 h 1215166"/>
              <a:gd name="connsiteX164" fmla="*/ 207235 w 850723"/>
              <a:gd name="connsiteY164" fmla="*/ 894091 h 1215166"/>
              <a:gd name="connsiteX165" fmla="*/ 204513 w 850723"/>
              <a:gd name="connsiteY165" fmla="*/ 907698 h 1215166"/>
              <a:gd name="connsiteX166" fmla="*/ 201792 w 850723"/>
              <a:gd name="connsiteY166" fmla="*/ 932191 h 1215166"/>
              <a:gd name="connsiteX167" fmla="*/ 199070 w 850723"/>
              <a:gd name="connsiteY167" fmla="*/ 945798 h 1215166"/>
              <a:gd name="connsiteX168" fmla="*/ 196349 w 850723"/>
              <a:gd name="connsiteY168" fmla="*/ 962126 h 1215166"/>
              <a:gd name="connsiteX169" fmla="*/ 193628 w 850723"/>
              <a:gd name="connsiteY169" fmla="*/ 1002948 h 1215166"/>
              <a:gd name="connsiteX170" fmla="*/ 188185 w 850723"/>
              <a:gd name="connsiteY170" fmla="*/ 1043769 h 1215166"/>
              <a:gd name="connsiteX171" fmla="*/ 185463 w 850723"/>
              <a:gd name="connsiteY171" fmla="*/ 1081869 h 1215166"/>
              <a:gd name="connsiteX172" fmla="*/ 182742 w 850723"/>
              <a:gd name="connsiteY172" fmla="*/ 1163512 h 1215166"/>
              <a:gd name="connsiteX173" fmla="*/ 177299 w 850723"/>
              <a:gd name="connsiteY173" fmla="*/ 1185284 h 1215166"/>
              <a:gd name="connsiteX174" fmla="*/ 174578 w 850723"/>
              <a:gd name="connsiteY174" fmla="*/ 1196169 h 1215166"/>
              <a:gd name="connsiteX175" fmla="*/ 152806 w 850723"/>
              <a:gd name="connsiteY175" fmla="*/ 1198891 h 1215166"/>
              <a:gd name="connsiteX176" fmla="*/ 57556 w 850723"/>
              <a:gd name="connsiteY176" fmla="*/ 1198891 h 1215166"/>
              <a:gd name="connsiteX177" fmla="*/ 43949 w 850723"/>
              <a:gd name="connsiteY177" fmla="*/ 1201612 h 1215166"/>
              <a:gd name="connsiteX178" fmla="*/ 22178 w 850723"/>
              <a:gd name="connsiteY178" fmla="*/ 1204334 h 1215166"/>
              <a:gd name="connsiteX179" fmla="*/ 406 w 850723"/>
              <a:gd name="connsiteY179" fmla="*/ 1201612 h 1215166"/>
              <a:gd name="connsiteX180" fmla="*/ 8570 w 850723"/>
              <a:gd name="connsiteY180" fmla="*/ 1185284 h 1215166"/>
              <a:gd name="connsiteX0" fmla="*/ 8570 w 850723"/>
              <a:gd name="connsiteY0" fmla="*/ 1185284 h 1215166"/>
              <a:gd name="connsiteX1" fmla="*/ 14013 w 850723"/>
              <a:gd name="connsiteY1" fmla="*/ 1119969 h 1215166"/>
              <a:gd name="connsiteX2" fmla="*/ 16735 w 850723"/>
              <a:gd name="connsiteY2" fmla="*/ 1103641 h 1215166"/>
              <a:gd name="connsiteX3" fmla="*/ 19456 w 850723"/>
              <a:gd name="connsiteY3" fmla="*/ 1076426 h 1215166"/>
              <a:gd name="connsiteX4" fmla="*/ 24899 w 850723"/>
              <a:gd name="connsiteY4" fmla="*/ 1049212 h 1215166"/>
              <a:gd name="connsiteX5" fmla="*/ 27620 w 850723"/>
              <a:gd name="connsiteY5" fmla="*/ 1013834 h 1215166"/>
              <a:gd name="connsiteX6" fmla="*/ 30342 w 850723"/>
              <a:gd name="connsiteY6" fmla="*/ 992062 h 1215166"/>
              <a:gd name="connsiteX7" fmla="*/ 35785 w 850723"/>
              <a:gd name="connsiteY7" fmla="*/ 896812 h 1215166"/>
              <a:gd name="connsiteX8" fmla="*/ 38506 w 850723"/>
              <a:gd name="connsiteY8" fmla="*/ 883205 h 1215166"/>
              <a:gd name="connsiteX9" fmla="*/ 41228 w 850723"/>
              <a:gd name="connsiteY9" fmla="*/ 847826 h 1215166"/>
              <a:gd name="connsiteX10" fmla="*/ 43949 w 850723"/>
              <a:gd name="connsiteY10" fmla="*/ 836941 h 1215166"/>
              <a:gd name="connsiteX11" fmla="*/ 49392 w 850723"/>
              <a:gd name="connsiteY11" fmla="*/ 807005 h 1215166"/>
              <a:gd name="connsiteX12" fmla="*/ 54835 w 850723"/>
              <a:gd name="connsiteY12" fmla="*/ 785234 h 1215166"/>
              <a:gd name="connsiteX13" fmla="*/ 62999 w 850723"/>
              <a:gd name="connsiteY13" fmla="*/ 747134 h 1215166"/>
              <a:gd name="connsiteX14" fmla="*/ 65720 w 850723"/>
              <a:gd name="connsiteY14" fmla="*/ 736248 h 1215166"/>
              <a:gd name="connsiteX15" fmla="*/ 73885 w 850723"/>
              <a:gd name="connsiteY15" fmla="*/ 719919 h 1215166"/>
              <a:gd name="connsiteX16" fmla="*/ 79328 w 850723"/>
              <a:gd name="connsiteY16" fmla="*/ 692705 h 1215166"/>
              <a:gd name="connsiteX17" fmla="*/ 90213 w 850723"/>
              <a:gd name="connsiteY17" fmla="*/ 654605 h 1215166"/>
              <a:gd name="connsiteX18" fmla="*/ 95656 w 850723"/>
              <a:gd name="connsiteY18" fmla="*/ 627391 h 1215166"/>
              <a:gd name="connsiteX19" fmla="*/ 98378 w 850723"/>
              <a:gd name="connsiteY19" fmla="*/ 619226 h 1215166"/>
              <a:gd name="connsiteX20" fmla="*/ 106542 w 850723"/>
              <a:gd name="connsiteY20" fmla="*/ 602898 h 1215166"/>
              <a:gd name="connsiteX21" fmla="*/ 109263 w 850723"/>
              <a:gd name="connsiteY21" fmla="*/ 592012 h 1215166"/>
              <a:gd name="connsiteX22" fmla="*/ 114706 w 850723"/>
              <a:gd name="connsiteY22" fmla="*/ 575684 h 1215166"/>
              <a:gd name="connsiteX23" fmla="*/ 120149 w 850723"/>
              <a:gd name="connsiteY23" fmla="*/ 556634 h 1215166"/>
              <a:gd name="connsiteX24" fmla="*/ 125592 w 850723"/>
              <a:gd name="connsiteY24" fmla="*/ 548469 h 1215166"/>
              <a:gd name="connsiteX25" fmla="*/ 131035 w 850723"/>
              <a:gd name="connsiteY25" fmla="*/ 521255 h 1215166"/>
              <a:gd name="connsiteX26" fmla="*/ 136478 w 850723"/>
              <a:gd name="connsiteY26" fmla="*/ 504926 h 1215166"/>
              <a:gd name="connsiteX27" fmla="*/ 141920 w 850723"/>
              <a:gd name="connsiteY27" fmla="*/ 494041 h 1215166"/>
              <a:gd name="connsiteX28" fmla="*/ 147363 w 850723"/>
              <a:gd name="connsiteY28" fmla="*/ 477712 h 1215166"/>
              <a:gd name="connsiteX29" fmla="*/ 158249 w 850723"/>
              <a:gd name="connsiteY29" fmla="*/ 453219 h 1215166"/>
              <a:gd name="connsiteX30" fmla="*/ 171856 w 850723"/>
              <a:gd name="connsiteY30" fmla="*/ 428726 h 1215166"/>
              <a:gd name="connsiteX31" fmla="*/ 177299 w 850723"/>
              <a:gd name="connsiteY31" fmla="*/ 420562 h 1215166"/>
              <a:gd name="connsiteX32" fmla="*/ 182742 w 850723"/>
              <a:gd name="connsiteY32" fmla="*/ 404234 h 1215166"/>
              <a:gd name="connsiteX33" fmla="*/ 201792 w 850723"/>
              <a:gd name="connsiteY33" fmla="*/ 377019 h 1215166"/>
              <a:gd name="connsiteX34" fmla="*/ 207235 w 850723"/>
              <a:gd name="connsiteY34" fmla="*/ 366134 h 1215166"/>
              <a:gd name="connsiteX35" fmla="*/ 215399 w 850723"/>
              <a:gd name="connsiteY35" fmla="*/ 357969 h 1215166"/>
              <a:gd name="connsiteX36" fmla="*/ 220842 w 850723"/>
              <a:gd name="connsiteY36" fmla="*/ 349805 h 1215166"/>
              <a:gd name="connsiteX37" fmla="*/ 229006 w 850723"/>
              <a:gd name="connsiteY37" fmla="*/ 341641 h 1215166"/>
              <a:gd name="connsiteX38" fmla="*/ 239892 w 850723"/>
              <a:gd name="connsiteY38" fmla="*/ 325312 h 1215166"/>
              <a:gd name="connsiteX39" fmla="*/ 245335 w 850723"/>
              <a:gd name="connsiteY39" fmla="*/ 317148 h 1215166"/>
              <a:gd name="connsiteX40" fmla="*/ 253499 w 850723"/>
              <a:gd name="connsiteY40" fmla="*/ 308984 h 1215166"/>
              <a:gd name="connsiteX41" fmla="*/ 264385 w 850723"/>
              <a:gd name="connsiteY41" fmla="*/ 292655 h 1215166"/>
              <a:gd name="connsiteX42" fmla="*/ 269828 w 850723"/>
              <a:gd name="connsiteY42" fmla="*/ 284491 h 1215166"/>
              <a:gd name="connsiteX43" fmla="*/ 275270 w 850723"/>
              <a:gd name="connsiteY43" fmla="*/ 276326 h 1215166"/>
              <a:gd name="connsiteX44" fmla="*/ 283435 w 850723"/>
              <a:gd name="connsiteY44" fmla="*/ 265441 h 1215166"/>
              <a:gd name="connsiteX45" fmla="*/ 291599 w 850723"/>
              <a:gd name="connsiteY45" fmla="*/ 259998 h 1215166"/>
              <a:gd name="connsiteX46" fmla="*/ 313370 w 850723"/>
              <a:gd name="connsiteY46" fmla="*/ 235505 h 1215166"/>
              <a:gd name="connsiteX47" fmla="*/ 321535 w 850723"/>
              <a:gd name="connsiteY47" fmla="*/ 227341 h 1215166"/>
              <a:gd name="connsiteX48" fmla="*/ 329699 w 850723"/>
              <a:gd name="connsiteY48" fmla="*/ 221898 h 1215166"/>
              <a:gd name="connsiteX49" fmla="*/ 337863 w 850723"/>
              <a:gd name="connsiteY49" fmla="*/ 213734 h 1215166"/>
              <a:gd name="connsiteX50" fmla="*/ 346028 w 850723"/>
              <a:gd name="connsiteY50" fmla="*/ 208291 h 1215166"/>
              <a:gd name="connsiteX51" fmla="*/ 354192 w 850723"/>
              <a:gd name="connsiteY51" fmla="*/ 200126 h 1215166"/>
              <a:gd name="connsiteX52" fmla="*/ 362356 w 850723"/>
              <a:gd name="connsiteY52" fmla="*/ 197405 h 1215166"/>
              <a:gd name="connsiteX53" fmla="*/ 370520 w 850723"/>
              <a:gd name="connsiteY53" fmla="*/ 191962 h 1215166"/>
              <a:gd name="connsiteX54" fmla="*/ 378685 w 850723"/>
              <a:gd name="connsiteY54" fmla="*/ 183798 h 1215166"/>
              <a:gd name="connsiteX55" fmla="*/ 405899 w 850723"/>
              <a:gd name="connsiteY55" fmla="*/ 167469 h 1215166"/>
              <a:gd name="connsiteX56" fmla="*/ 414063 w 850723"/>
              <a:gd name="connsiteY56" fmla="*/ 159305 h 1215166"/>
              <a:gd name="connsiteX57" fmla="*/ 422228 w 850723"/>
              <a:gd name="connsiteY57" fmla="*/ 153862 h 1215166"/>
              <a:gd name="connsiteX58" fmla="*/ 433113 w 850723"/>
              <a:gd name="connsiteY58" fmla="*/ 145698 h 1215166"/>
              <a:gd name="connsiteX59" fmla="*/ 449442 w 850723"/>
              <a:gd name="connsiteY59" fmla="*/ 134812 h 1215166"/>
              <a:gd name="connsiteX60" fmla="*/ 457606 w 850723"/>
              <a:gd name="connsiteY60" fmla="*/ 129369 h 1215166"/>
              <a:gd name="connsiteX61" fmla="*/ 465770 w 850723"/>
              <a:gd name="connsiteY61" fmla="*/ 126648 h 1215166"/>
              <a:gd name="connsiteX62" fmla="*/ 484820 w 850723"/>
              <a:gd name="connsiteY62" fmla="*/ 113041 h 1215166"/>
              <a:gd name="connsiteX63" fmla="*/ 492985 w 850723"/>
              <a:gd name="connsiteY63" fmla="*/ 107598 h 1215166"/>
              <a:gd name="connsiteX64" fmla="*/ 512035 w 850723"/>
              <a:gd name="connsiteY64" fmla="*/ 99434 h 1215166"/>
              <a:gd name="connsiteX65" fmla="*/ 531085 w 850723"/>
              <a:gd name="connsiteY65" fmla="*/ 88548 h 1215166"/>
              <a:gd name="connsiteX66" fmla="*/ 547413 w 850723"/>
              <a:gd name="connsiteY66" fmla="*/ 83105 h 1215166"/>
              <a:gd name="connsiteX67" fmla="*/ 563742 w 850723"/>
              <a:gd name="connsiteY67" fmla="*/ 74941 h 1215166"/>
              <a:gd name="connsiteX68" fmla="*/ 571906 w 850723"/>
              <a:gd name="connsiteY68" fmla="*/ 69498 h 1215166"/>
              <a:gd name="connsiteX69" fmla="*/ 588235 w 850723"/>
              <a:gd name="connsiteY69" fmla="*/ 64055 h 1215166"/>
              <a:gd name="connsiteX70" fmla="*/ 607285 w 850723"/>
              <a:gd name="connsiteY70" fmla="*/ 53169 h 1215166"/>
              <a:gd name="connsiteX71" fmla="*/ 615449 w 850723"/>
              <a:gd name="connsiteY71" fmla="*/ 50448 h 1215166"/>
              <a:gd name="connsiteX72" fmla="*/ 631778 w 850723"/>
              <a:gd name="connsiteY72" fmla="*/ 42284 h 1215166"/>
              <a:gd name="connsiteX73" fmla="*/ 639942 w 850723"/>
              <a:gd name="connsiteY73" fmla="*/ 36841 h 1215166"/>
              <a:gd name="connsiteX74" fmla="*/ 650828 w 850723"/>
              <a:gd name="connsiteY74" fmla="*/ 34119 h 1215166"/>
              <a:gd name="connsiteX75" fmla="*/ 658992 w 850723"/>
              <a:gd name="connsiteY75" fmla="*/ 31398 h 1215166"/>
              <a:gd name="connsiteX76" fmla="*/ 678042 w 850723"/>
              <a:gd name="connsiteY76" fmla="*/ 23234 h 1215166"/>
              <a:gd name="connsiteX77" fmla="*/ 686206 w 850723"/>
              <a:gd name="connsiteY77" fmla="*/ 17791 h 1215166"/>
              <a:gd name="connsiteX78" fmla="*/ 697092 w 850723"/>
              <a:gd name="connsiteY78" fmla="*/ 15069 h 1215166"/>
              <a:gd name="connsiteX79" fmla="*/ 713420 w 850723"/>
              <a:gd name="connsiteY79" fmla="*/ 9626 h 1215166"/>
              <a:gd name="connsiteX80" fmla="*/ 721585 w 850723"/>
              <a:gd name="connsiteY80" fmla="*/ 6905 h 1215166"/>
              <a:gd name="connsiteX81" fmla="*/ 729749 w 850723"/>
              <a:gd name="connsiteY81" fmla="*/ 1462 h 1215166"/>
              <a:gd name="connsiteX82" fmla="*/ 727028 w 850723"/>
              <a:gd name="connsiteY82" fmla="*/ 9626 h 1215166"/>
              <a:gd name="connsiteX83" fmla="*/ 718863 w 850723"/>
              <a:gd name="connsiteY83" fmla="*/ 12348 h 1215166"/>
              <a:gd name="connsiteX84" fmla="*/ 707978 w 850723"/>
              <a:gd name="connsiteY84" fmla="*/ 20512 h 1215166"/>
              <a:gd name="connsiteX85" fmla="*/ 691649 w 850723"/>
              <a:gd name="connsiteY85" fmla="*/ 36841 h 1215166"/>
              <a:gd name="connsiteX86" fmla="*/ 707978 w 850723"/>
              <a:gd name="connsiteY86" fmla="*/ 31398 h 1215166"/>
              <a:gd name="connsiteX87" fmla="*/ 718863 w 850723"/>
              <a:gd name="connsiteY87" fmla="*/ 25955 h 1215166"/>
              <a:gd name="connsiteX88" fmla="*/ 735192 w 850723"/>
              <a:gd name="connsiteY88" fmla="*/ 20512 h 1215166"/>
              <a:gd name="connsiteX89" fmla="*/ 756963 w 850723"/>
              <a:gd name="connsiteY89" fmla="*/ 9626 h 1215166"/>
              <a:gd name="connsiteX90" fmla="*/ 751520 w 850723"/>
              <a:gd name="connsiteY90" fmla="*/ 17791 h 1215166"/>
              <a:gd name="connsiteX91" fmla="*/ 735192 w 850723"/>
              <a:gd name="connsiteY91" fmla="*/ 28676 h 1215166"/>
              <a:gd name="connsiteX92" fmla="*/ 724306 w 850723"/>
              <a:gd name="connsiteY92" fmla="*/ 36841 h 1215166"/>
              <a:gd name="connsiteX93" fmla="*/ 707978 w 850723"/>
              <a:gd name="connsiteY93" fmla="*/ 50448 h 1215166"/>
              <a:gd name="connsiteX94" fmla="*/ 702535 w 850723"/>
              <a:gd name="connsiteY94" fmla="*/ 58612 h 1215166"/>
              <a:gd name="connsiteX95" fmla="*/ 699813 w 850723"/>
              <a:gd name="connsiteY95" fmla="*/ 66776 h 1215166"/>
              <a:gd name="connsiteX96" fmla="*/ 713420 w 850723"/>
              <a:gd name="connsiteY96" fmla="*/ 61334 h 1215166"/>
              <a:gd name="connsiteX97" fmla="*/ 729749 w 850723"/>
              <a:gd name="connsiteY97" fmla="*/ 55891 h 1215166"/>
              <a:gd name="connsiteX98" fmla="*/ 751520 w 850723"/>
              <a:gd name="connsiteY98" fmla="*/ 50448 h 1215166"/>
              <a:gd name="connsiteX99" fmla="*/ 767849 w 850723"/>
              <a:gd name="connsiteY99" fmla="*/ 45005 h 1215166"/>
              <a:gd name="connsiteX100" fmla="*/ 776013 w 850723"/>
              <a:gd name="connsiteY100" fmla="*/ 42284 h 1215166"/>
              <a:gd name="connsiteX101" fmla="*/ 762406 w 850723"/>
              <a:gd name="connsiteY101" fmla="*/ 53169 h 1215166"/>
              <a:gd name="connsiteX102" fmla="*/ 737913 w 850723"/>
              <a:gd name="connsiteY102" fmla="*/ 66776 h 1215166"/>
              <a:gd name="connsiteX103" fmla="*/ 710699 w 850723"/>
              <a:gd name="connsiteY103" fmla="*/ 83105 h 1215166"/>
              <a:gd name="connsiteX104" fmla="*/ 702535 w 850723"/>
              <a:gd name="connsiteY104" fmla="*/ 88548 h 1215166"/>
              <a:gd name="connsiteX105" fmla="*/ 724306 w 850723"/>
              <a:gd name="connsiteY105" fmla="*/ 83105 h 1215166"/>
              <a:gd name="connsiteX106" fmla="*/ 735192 w 850723"/>
              <a:gd name="connsiteY106" fmla="*/ 80384 h 1215166"/>
              <a:gd name="connsiteX107" fmla="*/ 751520 w 850723"/>
              <a:gd name="connsiteY107" fmla="*/ 74941 h 1215166"/>
              <a:gd name="connsiteX108" fmla="*/ 759685 w 850723"/>
              <a:gd name="connsiteY108" fmla="*/ 72219 h 1215166"/>
              <a:gd name="connsiteX109" fmla="*/ 770570 w 850723"/>
              <a:gd name="connsiteY109" fmla="*/ 69498 h 1215166"/>
              <a:gd name="connsiteX110" fmla="*/ 778735 w 850723"/>
              <a:gd name="connsiteY110" fmla="*/ 66776 h 1215166"/>
              <a:gd name="connsiteX111" fmla="*/ 800506 w 850723"/>
              <a:gd name="connsiteY111" fmla="*/ 61334 h 1215166"/>
              <a:gd name="connsiteX112" fmla="*/ 792342 w 850723"/>
              <a:gd name="connsiteY112" fmla="*/ 64055 h 1215166"/>
              <a:gd name="connsiteX113" fmla="*/ 786899 w 850723"/>
              <a:gd name="connsiteY113" fmla="*/ 72219 h 1215166"/>
              <a:gd name="connsiteX114" fmla="*/ 754242 w 850723"/>
              <a:gd name="connsiteY114" fmla="*/ 93991 h 1215166"/>
              <a:gd name="connsiteX115" fmla="*/ 746078 w 850723"/>
              <a:gd name="connsiteY115" fmla="*/ 96712 h 1215166"/>
              <a:gd name="connsiteX116" fmla="*/ 729749 w 850723"/>
              <a:gd name="connsiteY116" fmla="*/ 113041 h 1215166"/>
              <a:gd name="connsiteX117" fmla="*/ 721585 w 850723"/>
              <a:gd name="connsiteY117" fmla="*/ 118484 h 1215166"/>
              <a:gd name="connsiteX118" fmla="*/ 732470 w 850723"/>
              <a:gd name="connsiteY118" fmla="*/ 115762 h 1215166"/>
              <a:gd name="connsiteX119" fmla="*/ 751520 w 850723"/>
              <a:gd name="connsiteY119" fmla="*/ 107598 h 1215166"/>
              <a:gd name="connsiteX120" fmla="*/ 759685 w 850723"/>
              <a:gd name="connsiteY120" fmla="*/ 102155 h 1215166"/>
              <a:gd name="connsiteX121" fmla="*/ 773292 w 850723"/>
              <a:gd name="connsiteY121" fmla="*/ 99434 h 1215166"/>
              <a:gd name="connsiteX122" fmla="*/ 781456 w 850723"/>
              <a:gd name="connsiteY122" fmla="*/ 96712 h 1215166"/>
              <a:gd name="connsiteX123" fmla="*/ 800506 w 850723"/>
              <a:gd name="connsiteY123" fmla="*/ 91269 h 1215166"/>
              <a:gd name="connsiteX124" fmla="*/ 846770 w 850723"/>
              <a:gd name="connsiteY124" fmla="*/ 93991 h 1215166"/>
              <a:gd name="connsiteX125" fmla="*/ 835885 w 850723"/>
              <a:gd name="connsiteY125" fmla="*/ 99434 h 1215166"/>
              <a:gd name="connsiteX126" fmla="*/ 827720 w 850723"/>
              <a:gd name="connsiteY126" fmla="*/ 107598 h 1215166"/>
              <a:gd name="connsiteX127" fmla="*/ 811392 w 850723"/>
              <a:gd name="connsiteY127" fmla="*/ 118484 h 1215166"/>
              <a:gd name="connsiteX128" fmla="*/ 792342 w 850723"/>
              <a:gd name="connsiteY128" fmla="*/ 129369 h 1215166"/>
              <a:gd name="connsiteX129" fmla="*/ 781456 w 850723"/>
              <a:gd name="connsiteY129" fmla="*/ 132091 h 1215166"/>
              <a:gd name="connsiteX130" fmla="*/ 770570 w 850723"/>
              <a:gd name="connsiteY130" fmla="*/ 137534 h 1215166"/>
              <a:gd name="connsiteX131" fmla="*/ 762406 w 850723"/>
              <a:gd name="connsiteY131" fmla="*/ 140255 h 1215166"/>
              <a:gd name="connsiteX132" fmla="*/ 740635 w 850723"/>
              <a:gd name="connsiteY132" fmla="*/ 148419 h 1215166"/>
              <a:gd name="connsiteX133" fmla="*/ 716142 w 850723"/>
              <a:gd name="connsiteY133" fmla="*/ 162026 h 1215166"/>
              <a:gd name="connsiteX134" fmla="*/ 699813 w 850723"/>
              <a:gd name="connsiteY134" fmla="*/ 170191 h 1215166"/>
              <a:gd name="connsiteX135" fmla="*/ 680763 w 850723"/>
              <a:gd name="connsiteY135" fmla="*/ 178355 h 1215166"/>
              <a:gd name="connsiteX136" fmla="*/ 672599 w 850723"/>
              <a:gd name="connsiteY136" fmla="*/ 183798 h 1215166"/>
              <a:gd name="connsiteX137" fmla="*/ 664435 w 850723"/>
              <a:gd name="connsiteY137" fmla="*/ 186519 h 1215166"/>
              <a:gd name="connsiteX138" fmla="*/ 653549 w 850723"/>
              <a:gd name="connsiteY138" fmla="*/ 191962 h 1215166"/>
              <a:gd name="connsiteX139" fmla="*/ 637220 w 850723"/>
              <a:gd name="connsiteY139" fmla="*/ 200126 h 1215166"/>
              <a:gd name="connsiteX140" fmla="*/ 629056 w 850723"/>
              <a:gd name="connsiteY140" fmla="*/ 205569 h 1215166"/>
              <a:gd name="connsiteX141" fmla="*/ 620892 w 850723"/>
              <a:gd name="connsiteY141" fmla="*/ 213734 h 1215166"/>
              <a:gd name="connsiteX142" fmla="*/ 612728 w 850723"/>
              <a:gd name="connsiteY142" fmla="*/ 216455 h 1215166"/>
              <a:gd name="connsiteX143" fmla="*/ 604563 w 850723"/>
              <a:gd name="connsiteY143" fmla="*/ 224619 h 1215166"/>
              <a:gd name="connsiteX144" fmla="*/ 585513 w 850723"/>
              <a:gd name="connsiteY144" fmla="*/ 235505 h 1215166"/>
              <a:gd name="connsiteX145" fmla="*/ 566463 w 850723"/>
              <a:gd name="connsiteY145" fmla="*/ 249112 h 1215166"/>
              <a:gd name="connsiteX146" fmla="*/ 561020 w 850723"/>
              <a:gd name="connsiteY146" fmla="*/ 257276 h 1215166"/>
              <a:gd name="connsiteX147" fmla="*/ 541970 w 850723"/>
              <a:gd name="connsiteY147" fmla="*/ 268162 h 1215166"/>
              <a:gd name="connsiteX148" fmla="*/ 501149 w 850723"/>
              <a:gd name="connsiteY148" fmla="*/ 306262 h 1215166"/>
              <a:gd name="connsiteX149" fmla="*/ 484820 w 850723"/>
              <a:gd name="connsiteY149" fmla="*/ 322591 h 1215166"/>
              <a:gd name="connsiteX150" fmla="*/ 446720 w 850723"/>
              <a:gd name="connsiteY150" fmla="*/ 366134 h 1215166"/>
              <a:gd name="connsiteX151" fmla="*/ 430392 w 850723"/>
              <a:gd name="connsiteY151" fmla="*/ 390626 h 1215166"/>
              <a:gd name="connsiteX152" fmla="*/ 405899 w 850723"/>
              <a:gd name="connsiteY152" fmla="*/ 426005 h 1215166"/>
              <a:gd name="connsiteX153" fmla="*/ 370520 w 850723"/>
              <a:gd name="connsiteY153" fmla="*/ 477712 h 1215166"/>
              <a:gd name="connsiteX154" fmla="*/ 340857 w 850723"/>
              <a:gd name="connsiteY154" fmla="*/ 497034 h 1215166"/>
              <a:gd name="connsiteX155" fmla="*/ 316636 w 850723"/>
              <a:gd name="connsiteY155" fmla="*/ 546564 h 1215166"/>
              <a:gd name="connsiteX156" fmla="*/ 293232 w 850723"/>
              <a:gd name="connsiteY156" fmla="*/ 603714 h 1215166"/>
              <a:gd name="connsiteX157" fmla="*/ 262208 w 850723"/>
              <a:gd name="connsiteY157" fmla="*/ 666307 h 1215166"/>
              <a:gd name="connsiteX158" fmla="*/ 239620 w 850723"/>
              <a:gd name="connsiteY158" fmla="*/ 726451 h 1215166"/>
              <a:gd name="connsiteX159" fmla="*/ 234449 w 850723"/>
              <a:gd name="connsiteY159" fmla="*/ 768905 h 1215166"/>
              <a:gd name="connsiteX160" fmla="*/ 223563 w 850723"/>
              <a:gd name="connsiteY160" fmla="*/ 807005 h 1215166"/>
              <a:gd name="connsiteX161" fmla="*/ 218120 w 850723"/>
              <a:gd name="connsiteY161" fmla="*/ 842384 h 1215166"/>
              <a:gd name="connsiteX162" fmla="*/ 215399 w 850723"/>
              <a:gd name="connsiteY162" fmla="*/ 853269 h 1215166"/>
              <a:gd name="connsiteX163" fmla="*/ 212678 w 850723"/>
              <a:gd name="connsiteY163" fmla="*/ 875041 h 1215166"/>
              <a:gd name="connsiteX164" fmla="*/ 207235 w 850723"/>
              <a:gd name="connsiteY164" fmla="*/ 894091 h 1215166"/>
              <a:gd name="connsiteX165" fmla="*/ 204513 w 850723"/>
              <a:gd name="connsiteY165" fmla="*/ 907698 h 1215166"/>
              <a:gd name="connsiteX166" fmla="*/ 201792 w 850723"/>
              <a:gd name="connsiteY166" fmla="*/ 932191 h 1215166"/>
              <a:gd name="connsiteX167" fmla="*/ 199070 w 850723"/>
              <a:gd name="connsiteY167" fmla="*/ 945798 h 1215166"/>
              <a:gd name="connsiteX168" fmla="*/ 196349 w 850723"/>
              <a:gd name="connsiteY168" fmla="*/ 962126 h 1215166"/>
              <a:gd name="connsiteX169" fmla="*/ 193628 w 850723"/>
              <a:gd name="connsiteY169" fmla="*/ 1002948 h 1215166"/>
              <a:gd name="connsiteX170" fmla="*/ 188185 w 850723"/>
              <a:gd name="connsiteY170" fmla="*/ 1043769 h 1215166"/>
              <a:gd name="connsiteX171" fmla="*/ 185463 w 850723"/>
              <a:gd name="connsiteY171" fmla="*/ 1081869 h 1215166"/>
              <a:gd name="connsiteX172" fmla="*/ 182742 w 850723"/>
              <a:gd name="connsiteY172" fmla="*/ 1163512 h 1215166"/>
              <a:gd name="connsiteX173" fmla="*/ 177299 w 850723"/>
              <a:gd name="connsiteY173" fmla="*/ 1185284 h 1215166"/>
              <a:gd name="connsiteX174" fmla="*/ 174578 w 850723"/>
              <a:gd name="connsiteY174" fmla="*/ 1196169 h 1215166"/>
              <a:gd name="connsiteX175" fmla="*/ 152806 w 850723"/>
              <a:gd name="connsiteY175" fmla="*/ 1198891 h 1215166"/>
              <a:gd name="connsiteX176" fmla="*/ 57556 w 850723"/>
              <a:gd name="connsiteY176" fmla="*/ 1198891 h 1215166"/>
              <a:gd name="connsiteX177" fmla="*/ 43949 w 850723"/>
              <a:gd name="connsiteY177" fmla="*/ 1201612 h 1215166"/>
              <a:gd name="connsiteX178" fmla="*/ 22178 w 850723"/>
              <a:gd name="connsiteY178" fmla="*/ 1204334 h 1215166"/>
              <a:gd name="connsiteX179" fmla="*/ 406 w 850723"/>
              <a:gd name="connsiteY179" fmla="*/ 1201612 h 1215166"/>
              <a:gd name="connsiteX180" fmla="*/ 8570 w 850723"/>
              <a:gd name="connsiteY180" fmla="*/ 1185284 h 1215166"/>
              <a:gd name="connsiteX0" fmla="*/ 8570 w 850723"/>
              <a:gd name="connsiteY0" fmla="*/ 1185284 h 1215166"/>
              <a:gd name="connsiteX1" fmla="*/ 14013 w 850723"/>
              <a:gd name="connsiteY1" fmla="*/ 1119969 h 1215166"/>
              <a:gd name="connsiteX2" fmla="*/ 16735 w 850723"/>
              <a:gd name="connsiteY2" fmla="*/ 1103641 h 1215166"/>
              <a:gd name="connsiteX3" fmla="*/ 19456 w 850723"/>
              <a:gd name="connsiteY3" fmla="*/ 1076426 h 1215166"/>
              <a:gd name="connsiteX4" fmla="*/ 24899 w 850723"/>
              <a:gd name="connsiteY4" fmla="*/ 1049212 h 1215166"/>
              <a:gd name="connsiteX5" fmla="*/ 27620 w 850723"/>
              <a:gd name="connsiteY5" fmla="*/ 1013834 h 1215166"/>
              <a:gd name="connsiteX6" fmla="*/ 30342 w 850723"/>
              <a:gd name="connsiteY6" fmla="*/ 992062 h 1215166"/>
              <a:gd name="connsiteX7" fmla="*/ 35785 w 850723"/>
              <a:gd name="connsiteY7" fmla="*/ 896812 h 1215166"/>
              <a:gd name="connsiteX8" fmla="*/ 38506 w 850723"/>
              <a:gd name="connsiteY8" fmla="*/ 883205 h 1215166"/>
              <a:gd name="connsiteX9" fmla="*/ 41228 w 850723"/>
              <a:gd name="connsiteY9" fmla="*/ 847826 h 1215166"/>
              <a:gd name="connsiteX10" fmla="*/ 43949 w 850723"/>
              <a:gd name="connsiteY10" fmla="*/ 836941 h 1215166"/>
              <a:gd name="connsiteX11" fmla="*/ 49392 w 850723"/>
              <a:gd name="connsiteY11" fmla="*/ 807005 h 1215166"/>
              <a:gd name="connsiteX12" fmla="*/ 54835 w 850723"/>
              <a:gd name="connsiteY12" fmla="*/ 785234 h 1215166"/>
              <a:gd name="connsiteX13" fmla="*/ 62999 w 850723"/>
              <a:gd name="connsiteY13" fmla="*/ 747134 h 1215166"/>
              <a:gd name="connsiteX14" fmla="*/ 65720 w 850723"/>
              <a:gd name="connsiteY14" fmla="*/ 736248 h 1215166"/>
              <a:gd name="connsiteX15" fmla="*/ 73885 w 850723"/>
              <a:gd name="connsiteY15" fmla="*/ 719919 h 1215166"/>
              <a:gd name="connsiteX16" fmla="*/ 79328 w 850723"/>
              <a:gd name="connsiteY16" fmla="*/ 692705 h 1215166"/>
              <a:gd name="connsiteX17" fmla="*/ 90213 w 850723"/>
              <a:gd name="connsiteY17" fmla="*/ 654605 h 1215166"/>
              <a:gd name="connsiteX18" fmla="*/ 95656 w 850723"/>
              <a:gd name="connsiteY18" fmla="*/ 627391 h 1215166"/>
              <a:gd name="connsiteX19" fmla="*/ 98378 w 850723"/>
              <a:gd name="connsiteY19" fmla="*/ 619226 h 1215166"/>
              <a:gd name="connsiteX20" fmla="*/ 106542 w 850723"/>
              <a:gd name="connsiteY20" fmla="*/ 602898 h 1215166"/>
              <a:gd name="connsiteX21" fmla="*/ 109263 w 850723"/>
              <a:gd name="connsiteY21" fmla="*/ 592012 h 1215166"/>
              <a:gd name="connsiteX22" fmla="*/ 114706 w 850723"/>
              <a:gd name="connsiteY22" fmla="*/ 575684 h 1215166"/>
              <a:gd name="connsiteX23" fmla="*/ 120149 w 850723"/>
              <a:gd name="connsiteY23" fmla="*/ 556634 h 1215166"/>
              <a:gd name="connsiteX24" fmla="*/ 125592 w 850723"/>
              <a:gd name="connsiteY24" fmla="*/ 548469 h 1215166"/>
              <a:gd name="connsiteX25" fmla="*/ 131035 w 850723"/>
              <a:gd name="connsiteY25" fmla="*/ 521255 h 1215166"/>
              <a:gd name="connsiteX26" fmla="*/ 136478 w 850723"/>
              <a:gd name="connsiteY26" fmla="*/ 504926 h 1215166"/>
              <a:gd name="connsiteX27" fmla="*/ 141920 w 850723"/>
              <a:gd name="connsiteY27" fmla="*/ 494041 h 1215166"/>
              <a:gd name="connsiteX28" fmla="*/ 147363 w 850723"/>
              <a:gd name="connsiteY28" fmla="*/ 477712 h 1215166"/>
              <a:gd name="connsiteX29" fmla="*/ 158249 w 850723"/>
              <a:gd name="connsiteY29" fmla="*/ 453219 h 1215166"/>
              <a:gd name="connsiteX30" fmla="*/ 171856 w 850723"/>
              <a:gd name="connsiteY30" fmla="*/ 428726 h 1215166"/>
              <a:gd name="connsiteX31" fmla="*/ 177299 w 850723"/>
              <a:gd name="connsiteY31" fmla="*/ 420562 h 1215166"/>
              <a:gd name="connsiteX32" fmla="*/ 182742 w 850723"/>
              <a:gd name="connsiteY32" fmla="*/ 404234 h 1215166"/>
              <a:gd name="connsiteX33" fmla="*/ 201792 w 850723"/>
              <a:gd name="connsiteY33" fmla="*/ 377019 h 1215166"/>
              <a:gd name="connsiteX34" fmla="*/ 207235 w 850723"/>
              <a:gd name="connsiteY34" fmla="*/ 366134 h 1215166"/>
              <a:gd name="connsiteX35" fmla="*/ 215399 w 850723"/>
              <a:gd name="connsiteY35" fmla="*/ 357969 h 1215166"/>
              <a:gd name="connsiteX36" fmla="*/ 220842 w 850723"/>
              <a:gd name="connsiteY36" fmla="*/ 349805 h 1215166"/>
              <a:gd name="connsiteX37" fmla="*/ 229006 w 850723"/>
              <a:gd name="connsiteY37" fmla="*/ 341641 h 1215166"/>
              <a:gd name="connsiteX38" fmla="*/ 239892 w 850723"/>
              <a:gd name="connsiteY38" fmla="*/ 325312 h 1215166"/>
              <a:gd name="connsiteX39" fmla="*/ 245335 w 850723"/>
              <a:gd name="connsiteY39" fmla="*/ 317148 h 1215166"/>
              <a:gd name="connsiteX40" fmla="*/ 253499 w 850723"/>
              <a:gd name="connsiteY40" fmla="*/ 308984 h 1215166"/>
              <a:gd name="connsiteX41" fmla="*/ 264385 w 850723"/>
              <a:gd name="connsiteY41" fmla="*/ 292655 h 1215166"/>
              <a:gd name="connsiteX42" fmla="*/ 269828 w 850723"/>
              <a:gd name="connsiteY42" fmla="*/ 284491 h 1215166"/>
              <a:gd name="connsiteX43" fmla="*/ 275270 w 850723"/>
              <a:gd name="connsiteY43" fmla="*/ 276326 h 1215166"/>
              <a:gd name="connsiteX44" fmla="*/ 283435 w 850723"/>
              <a:gd name="connsiteY44" fmla="*/ 265441 h 1215166"/>
              <a:gd name="connsiteX45" fmla="*/ 291599 w 850723"/>
              <a:gd name="connsiteY45" fmla="*/ 259998 h 1215166"/>
              <a:gd name="connsiteX46" fmla="*/ 313370 w 850723"/>
              <a:gd name="connsiteY46" fmla="*/ 235505 h 1215166"/>
              <a:gd name="connsiteX47" fmla="*/ 321535 w 850723"/>
              <a:gd name="connsiteY47" fmla="*/ 227341 h 1215166"/>
              <a:gd name="connsiteX48" fmla="*/ 329699 w 850723"/>
              <a:gd name="connsiteY48" fmla="*/ 221898 h 1215166"/>
              <a:gd name="connsiteX49" fmla="*/ 337863 w 850723"/>
              <a:gd name="connsiteY49" fmla="*/ 213734 h 1215166"/>
              <a:gd name="connsiteX50" fmla="*/ 346028 w 850723"/>
              <a:gd name="connsiteY50" fmla="*/ 208291 h 1215166"/>
              <a:gd name="connsiteX51" fmla="*/ 354192 w 850723"/>
              <a:gd name="connsiteY51" fmla="*/ 200126 h 1215166"/>
              <a:gd name="connsiteX52" fmla="*/ 362356 w 850723"/>
              <a:gd name="connsiteY52" fmla="*/ 197405 h 1215166"/>
              <a:gd name="connsiteX53" fmla="*/ 370520 w 850723"/>
              <a:gd name="connsiteY53" fmla="*/ 191962 h 1215166"/>
              <a:gd name="connsiteX54" fmla="*/ 378685 w 850723"/>
              <a:gd name="connsiteY54" fmla="*/ 183798 h 1215166"/>
              <a:gd name="connsiteX55" fmla="*/ 405899 w 850723"/>
              <a:gd name="connsiteY55" fmla="*/ 167469 h 1215166"/>
              <a:gd name="connsiteX56" fmla="*/ 414063 w 850723"/>
              <a:gd name="connsiteY56" fmla="*/ 159305 h 1215166"/>
              <a:gd name="connsiteX57" fmla="*/ 422228 w 850723"/>
              <a:gd name="connsiteY57" fmla="*/ 153862 h 1215166"/>
              <a:gd name="connsiteX58" fmla="*/ 433113 w 850723"/>
              <a:gd name="connsiteY58" fmla="*/ 145698 h 1215166"/>
              <a:gd name="connsiteX59" fmla="*/ 449442 w 850723"/>
              <a:gd name="connsiteY59" fmla="*/ 134812 h 1215166"/>
              <a:gd name="connsiteX60" fmla="*/ 457606 w 850723"/>
              <a:gd name="connsiteY60" fmla="*/ 129369 h 1215166"/>
              <a:gd name="connsiteX61" fmla="*/ 465770 w 850723"/>
              <a:gd name="connsiteY61" fmla="*/ 126648 h 1215166"/>
              <a:gd name="connsiteX62" fmla="*/ 484820 w 850723"/>
              <a:gd name="connsiteY62" fmla="*/ 113041 h 1215166"/>
              <a:gd name="connsiteX63" fmla="*/ 492985 w 850723"/>
              <a:gd name="connsiteY63" fmla="*/ 107598 h 1215166"/>
              <a:gd name="connsiteX64" fmla="*/ 512035 w 850723"/>
              <a:gd name="connsiteY64" fmla="*/ 99434 h 1215166"/>
              <a:gd name="connsiteX65" fmla="*/ 531085 w 850723"/>
              <a:gd name="connsiteY65" fmla="*/ 88548 h 1215166"/>
              <a:gd name="connsiteX66" fmla="*/ 547413 w 850723"/>
              <a:gd name="connsiteY66" fmla="*/ 83105 h 1215166"/>
              <a:gd name="connsiteX67" fmla="*/ 563742 w 850723"/>
              <a:gd name="connsiteY67" fmla="*/ 74941 h 1215166"/>
              <a:gd name="connsiteX68" fmla="*/ 571906 w 850723"/>
              <a:gd name="connsiteY68" fmla="*/ 69498 h 1215166"/>
              <a:gd name="connsiteX69" fmla="*/ 588235 w 850723"/>
              <a:gd name="connsiteY69" fmla="*/ 64055 h 1215166"/>
              <a:gd name="connsiteX70" fmla="*/ 607285 w 850723"/>
              <a:gd name="connsiteY70" fmla="*/ 53169 h 1215166"/>
              <a:gd name="connsiteX71" fmla="*/ 615449 w 850723"/>
              <a:gd name="connsiteY71" fmla="*/ 50448 h 1215166"/>
              <a:gd name="connsiteX72" fmla="*/ 631778 w 850723"/>
              <a:gd name="connsiteY72" fmla="*/ 42284 h 1215166"/>
              <a:gd name="connsiteX73" fmla="*/ 639942 w 850723"/>
              <a:gd name="connsiteY73" fmla="*/ 36841 h 1215166"/>
              <a:gd name="connsiteX74" fmla="*/ 650828 w 850723"/>
              <a:gd name="connsiteY74" fmla="*/ 34119 h 1215166"/>
              <a:gd name="connsiteX75" fmla="*/ 658992 w 850723"/>
              <a:gd name="connsiteY75" fmla="*/ 31398 h 1215166"/>
              <a:gd name="connsiteX76" fmla="*/ 678042 w 850723"/>
              <a:gd name="connsiteY76" fmla="*/ 23234 h 1215166"/>
              <a:gd name="connsiteX77" fmla="*/ 686206 w 850723"/>
              <a:gd name="connsiteY77" fmla="*/ 17791 h 1215166"/>
              <a:gd name="connsiteX78" fmla="*/ 697092 w 850723"/>
              <a:gd name="connsiteY78" fmla="*/ 15069 h 1215166"/>
              <a:gd name="connsiteX79" fmla="*/ 713420 w 850723"/>
              <a:gd name="connsiteY79" fmla="*/ 9626 h 1215166"/>
              <a:gd name="connsiteX80" fmla="*/ 721585 w 850723"/>
              <a:gd name="connsiteY80" fmla="*/ 6905 h 1215166"/>
              <a:gd name="connsiteX81" fmla="*/ 729749 w 850723"/>
              <a:gd name="connsiteY81" fmla="*/ 1462 h 1215166"/>
              <a:gd name="connsiteX82" fmla="*/ 727028 w 850723"/>
              <a:gd name="connsiteY82" fmla="*/ 9626 h 1215166"/>
              <a:gd name="connsiteX83" fmla="*/ 718863 w 850723"/>
              <a:gd name="connsiteY83" fmla="*/ 12348 h 1215166"/>
              <a:gd name="connsiteX84" fmla="*/ 707978 w 850723"/>
              <a:gd name="connsiteY84" fmla="*/ 20512 h 1215166"/>
              <a:gd name="connsiteX85" fmla="*/ 691649 w 850723"/>
              <a:gd name="connsiteY85" fmla="*/ 36841 h 1215166"/>
              <a:gd name="connsiteX86" fmla="*/ 707978 w 850723"/>
              <a:gd name="connsiteY86" fmla="*/ 31398 h 1215166"/>
              <a:gd name="connsiteX87" fmla="*/ 718863 w 850723"/>
              <a:gd name="connsiteY87" fmla="*/ 25955 h 1215166"/>
              <a:gd name="connsiteX88" fmla="*/ 735192 w 850723"/>
              <a:gd name="connsiteY88" fmla="*/ 20512 h 1215166"/>
              <a:gd name="connsiteX89" fmla="*/ 756963 w 850723"/>
              <a:gd name="connsiteY89" fmla="*/ 9626 h 1215166"/>
              <a:gd name="connsiteX90" fmla="*/ 751520 w 850723"/>
              <a:gd name="connsiteY90" fmla="*/ 17791 h 1215166"/>
              <a:gd name="connsiteX91" fmla="*/ 735192 w 850723"/>
              <a:gd name="connsiteY91" fmla="*/ 28676 h 1215166"/>
              <a:gd name="connsiteX92" fmla="*/ 724306 w 850723"/>
              <a:gd name="connsiteY92" fmla="*/ 36841 h 1215166"/>
              <a:gd name="connsiteX93" fmla="*/ 707978 w 850723"/>
              <a:gd name="connsiteY93" fmla="*/ 50448 h 1215166"/>
              <a:gd name="connsiteX94" fmla="*/ 702535 w 850723"/>
              <a:gd name="connsiteY94" fmla="*/ 58612 h 1215166"/>
              <a:gd name="connsiteX95" fmla="*/ 699813 w 850723"/>
              <a:gd name="connsiteY95" fmla="*/ 66776 h 1215166"/>
              <a:gd name="connsiteX96" fmla="*/ 713420 w 850723"/>
              <a:gd name="connsiteY96" fmla="*/ 61334 h 1215166"/>
              <a:gd name="connsiteX97" fmla="*/ 729749 w 850723"/>
              <a:gd name="connsiteY97" fmla="*/ 55891 h 1215166"/>
              <a:gd name="connsiteX98" fmla="*/ 751520 w 850723"/>
              <a:gd name="connsiteY98" fmla="*/ 50448 h 1215166"/>
              <a:gd name="connsiteX99" fmla="*/ 767849 w 850723"/>
              <a:gd name="connsiteY99" fmla="*/ 45005 h 1215166"/>
              <a:gd name="connsiteX100" fmla="*/ 776013 w 850723"/>
              <a:gd name="connsiteY100" fmla="*/ 42284 h 1215166"/>
              <a:gd name="connsiteX101" fmla="*/ 762406 w 850723"/>
              <a:gd name="connsiteY101" fmla="*/ 53169 h 1215166"/>
              <a:gd name="connsiteX102" fmla="*/ 737913 w 850723"/>
              <a:gd name="connsiteY102" fmla="*/ 66776 h 1215166"/>
              <a:gd name="connsiteX103" fmla="*/ 710699 w 850723"/>
              <a:gd name="connsiteY103" fmla="*/ 83105 h 1215166"/>
              <a:gd name="connsiteX104" fmla="*/ 702535 w 850723"/>
              <a:gd name="connsiteY104" fmla="*/ 88548 h 1215166"/>
              <a:gd name="connsiteX105" fmla="*/ 724306 w 850723"/>
              <a:gd name="connsiteY105" fmla="*/ 83105 h 1215166"/>
              <a:gd name="connsiteX106" fmla="*/ 735192 w 850723"/>
              <a:gd name="connsiteY106" fmla="*/ 80384 h 1215166"/>
              <a:gd name="connsiteX107" fmla="*/ 751520 w 850723"/>
              <a:gd name="connsiteY107" fmla="*/ 74941 h 1215166"/>
              <a:gd name="connsiteX108" fmla="*/ 759685 w 850723"/>
              <a:gd name="connsiteY108" fmla="*/ 72219 h 1215166"/>
              <a:gd name="connsiteX109" fmla="*/ 770570 w 850723"/>
              <a:gd name="connsiteY109" fmla="*/ 69498 h 1215166"/>
              <a:gd name="connsiteX110" fmla="*/ 778735 w 850723"/>
              <a:gd name="connsiteY110" fmla="*/ 66776 h 1215166"/>
              <a:gd name="connsiteX111" fmla="*/ 800506 w 850723"/>
              <a:gd name="connsiteY111" fmla="*/ 61334 h 1215166"/>
              <a:gd name="connsiteX112" fmla="*/ 792342 w 850723"/>
              <a:gd name="connsiteY112" fmla="*/ 64055 h 1215166"/>
              <a:gd name="connsiteX113" fmla="*/ 786899 w 850723"/>
              <a:gd name="connsiteY113" fmla="*/ 72219 h 1215166"/>
              <a:gd name="connsiteX114" fmla="*/ 754242 w 850723"/>
              <a:gd name="connsiteY114" fmla="*/ 93991 h 1215166"/>
              <a:gd name="connsiteX115" fmla="*/ 746078 w 850723"/>
              <a:gd name="connsiteY115" fmla="*/ 96712 h 1215166"/>
              <a:gd name="connsiteX116" fmla="*/ 729749 w 850723"/>
              <a:gd name="connsiteY116" fmla="*/ 113041 h 1215166"/>
              <a:gd name="connsiteX117" fmla="*/ 721585 w 850723"/>
              <a:gd name="connsiteY117" fmla="*/ 118484 h 1215166"/>
              <a:gd name="connsiteX118" fmla="*/ 732470 w 850723"/>
              <a:gd name="connsiteY118" fmla="*/ 115762 h 1215166"/>
              <a:gd name="connsiteX119" fmla="*/ 751520 w 850723"/>
              <a:gd name="connsiteY119" fmla="*/ 107598 h 1215166"/>
              <a:gd name="connsiteX120" fmla="*/ 759685 w 850723"/>
              <a:gd name="connsiteY120" fmla="*/ 102155 h 1215166"/>
              <a:gd name="connsiteX121" fmla="*/ 773292 w 850723"/>
              <a:gd name="connsiteY121" fmla="*/ 99434 h 1215166"/>
              <a:gd name="connsiteX122" fmla="*/ 781456 w 850723"/>
              <a:gd name="connsiteY122" fmla="*/ 96712 h 1215166"/>
              <a:gd name="connsiteX123" fmla="*/ 800506 w 850723"/>
              <a:gd name="connsiteY123" fmla="*/ 91269 h 1215166"/>
              <a:gd name="connsiteX124" fmla="*/ 846770 w 850723"/>
              <a:gd name="connsiteY124" fmla="*/ 93991 h 1215166"/>
              <a:gd name="connsiteX125" fmla="*/ 835885 w 850723"/>
              <a:gd name="connsiteY125" fmla="*/ 99434 h 1215166"/>
              <a:gd name="connsiteX126" fmla="*/ 827720 w 850723"/>
              <a:gd name="connsiteY126" fmla="*/ 107598 h 1215166"/>
              <a:gd name="connsiteX127" fmla="*/ 811392 w 850723"/>
              <a:gd name="connsiteY127" fmla="*/ 118484 h 1215166"/>
              <a:gd name="connsiteX128" fmla="*/ 792342 w 850723"/>
              <a:gd name="connsiteY128" fmla="*/ 129369 h 1215166"/>
              <a:gd name="connsiteX129" fmla="*/ 781456 w 850723"/>
              <a:gd name="connsiteY129" fmla="*/ 132091 h 1215166"/>
              <a:gd name="connsiteX130" fmla="*/ 770570 w 850723"/>
              <a:gd name="connsiteY130" fmla="*/ 137534 h 1215166"/>
              <a:gd name="connsiteX131" fmla="*/ 762406 w 850723"/>
              <a:gd name="connsiteY131" fmla="*/ 140255 h 1215166"/>
              <a:gd name="connsiteX132" fmla="*/ 740635 w 850723"/>
              <a:gd name="connsiteY132" fmla="*/ 148419 h 1215166"/>
              <a:gd name="connsiteX133" fmla="*/ 716142 w 850723"/>
              <a:gd name="connsiteY133" fmla="*/ 162026 h 1215166"/>
              <a:gd name="connsiteX134" fmla="*/ 699813 w 850723"/>
              <a:gd name="connsiteY134" fmla="*/ 170191 h 1215166"/>
              <a:gd name="connsiteX135" fmla="*/ 680763 w 850723"/>
              <a:gd name="connsiteY135" fmla="*/ 178355 h 1215166"/>
              <a:gd name="connsiteX136" fmla="*/ 672599 w 850723"/>
              <a:gd name="connsiteY136" fmla="*/ 183798 h 1215166"/>
              <a:gd name="connsiteX137" fmla="*/ 664435 w 850723"/>
              <a:gd name="connsiteY137" fmla="*/ 186519 h 1215166"/>
              <a:gd name="connsiteX138" fmla="*/ 653549 w 850723"/>
              <a:gd name="connsiteY138" fmla="*/ 191962 h 1215166"/>
              <a:gd name="connsiteX139" fmla="*/ 637220 w 850723"/>
              <a:gd name="connsiteY139" fmla="*/ 200126 h 1215166"/>
              <a:gd name="connsiteX140" fmla="*/ 629056 w 850723"/>
              <a:gd name="connsiteY140" fmla="*/ 205569 h 1215166"/>
              <a:gd name="connsiteX141" fmla="*/ 620892 w 850723"/>
              <a:gd name="connsiteY141" fmla="*/ 213734 h 1215166"/>
              <a:gd name="connsiteX142" fmla="*/ 612728 w 850723"/>
              <a:gd name="connsiteY142" fmla="*/ 216455 h 1215166"/>
              <a:gd name="connsiteX143" fmla="*/ 604563 w 850723"/>
              <a:gd name="connsiteY143" fmla="*/ 224619 h 1215166"/>
              <a:gd name="connsiteX144" fmla="*/ 585513 w 850723"/>
              <a:gd name="connsiteY144" fmla="*/ 235505 h 1215166"/>
              <a:gd name="connsiteX145" fmla="*/ 566463 w 850723"/>
              <a:gd name="connsiteY145" fmla="*/ 249112 h 1215166"/>
              <a:gd name="connsiteX146" fmla="*/ 561020 w 850723"/>
              <a:gd name="connsiteY146" fmla="*/ 257276 h 1215166"/>
              <a:gd name="connsiteX147" fmla="*/ 541970 w 850723"/>
              <a:gd name="connsiteY147" fmla="*/ 268162 h 1215166"/>
              <a:gd name="connsiteX148" fmla="*/ 501149 w 850723"/>
              <a:gd name="connsiteY148" fmla="*/ 306262 h 1215166"/>
              <a:gd name="connsiteX149" fmla="*/ 484820 w 850723"/>
              <a:gd name="connsiteY149" fmla="*/ 322591 h 1215166"/>
              <a:gd name="connsiteX150" fmla="*/ 446720 w 850723"/>
              <a:gd name="connsiteY150" fmla="*/ 366134 h 1215166"/>
              <a:gd name="connsiteX151" fmla="*/ 430392 w 850723"/>
              <a:gd name="connsiteY151" fmla="*/ 390626 h 1215166"/>
              <a:gd name="connsiteX152" fmla="*/ 405899 w 850723"/>
              <a:gd name="connsiteY152" fmla="*/ 426005 h 1215166"/>
              <a:gd name="connsiteX153" fmla="*/ 364805 w 850723"/>
              <a:gd name="connsiteY153" fmla="*/ 468187 h 1215166"/>
              <a:gd name="connsiteX154" fmla="*/ 340857 w 850723"/>
              <a:gd name="connsiteY154" fmla="*/ 497034 h 1215166"/>
              <a:gd name="connsiteX155" fmla="*/ 316636 w 850723"/>
              <a:gd name="connsiteY155" fmla="*/ 546564 h 1215166"/>
              <a:gd name="connsiteX156" fmla="*/ 293232 w 850723"/>
              <a:gd name="connsiteY156" fmla="*/ 603714 h 1215166"/>
              <a:gd name="connsiteX157" fmla="*/ 262208 w 850723"/>
              <a:gd name="connsiteY157" fmla="*/ 666307 h 1215166"/>
              <a:gd name="connsiteX158" fmla="*/ 239620 w 850723"/>
              <a:gd name="connsiteY158" fmla="*/ 726451 h 1215166"/>
              <a:gd name="connsiteX159" fmla="*/ 234449 w 850723"/>
              <a:gd name="connsiteY159" fmla="*/ 768905 h 1215166"/>
              <a:gd name="connsiteX160" fmla="*/ 223563 w 850723"/>
              <a:gd name="connsiteY160" fmla="*/ 807005 h 1215166"/>
              <a:gd name="connsiteX161" fmla="*/ 218120 w 850723"/>
              <a:gd name="connsiteY161" fmla="*/ 842384 h 1215166"/>
              <a:gd name="connsiteX162" fmla="*/ 215399 w 850723"/>
              <a:gd name="connsiteY162" fmla="*/ 853269 h 1215166"/>
              <a:gd name="connsiteX163" fmla="*/ 212678 w 850723"/>
              <a:gd name="connsiteY163" fmla="*/ 875041 h 1215166"/>
              <a:gd name="connsiteX164" fmla="*/ 207235 w 850723"/>
              <a:gd name="connsiteY164" fmla="*/ 894091 h 1215166"/>
              <a:gd name="connsiteX165" fmla="*/ 204513 w 850723"/>
              <a:gd name="connsiteY165" fmla="*/ 907698 h 1215166"/>
              <a:gd name="connsiteX166" fmla="*/ 201792 w 850723"/>
              <a:gd name="connsiteY166" fmla="*/ 932191 h 1215166"/>
              <a:gd name="connsiteX167" fmla="*/ 199070 w 850723"/>
              <a:gd name="connsiteY167" fmla="*/ 945798 h 1215166"/>
              <a:gd name="connsiteX168" fmla="*/ 196349 w 850723"/>
              <a:gd name="connsiteY168" fmla="*/ 962126 h 1215166"/>
              <a:gd name="connsiteX169" fmla="*/ 193628 w 850723"/>
              <a:gd name="connsiteY169" fmla="*/ 1002948 h 1215166"/>
              <a:gd name="connsiteX170" fmla="*/ 188185 w 850723"/>
              <a:gd name="connsiteY170" fmla="*/ 1043769 h 1215166"/>
              <a:gd name="connsiteX171" fmla="*/ 185463 w 850723"/>
              <a:gd name="connsiteY171" fmla="*/ 1081869 h 1215166"/>
              <a:gd name="connsiteX172" fmla="*/ 182742 w 850723"/>
              <a:gd name="connsiteY172" fmla="*/ 1163512 h 1215166"/>
              <a:gd name="connsiteX173" fmla="*/ 177299 w 850723"/>
              <a:gd name="connsiteY173" fmla="*/ 1185284 h 1215166"/>
              <a:gd name="connsiteX174" fmla="*/ 174578 w 850723"/>
              <a:gd name="connsiteY174" fmla="*/ 1196169 h 1215166"/>
              <a:gd name="connsiteX175" fmla="*/ 152806 w 850723"/>
              <a:gd name="connsiteY175" fmla="*/ 1198891 h 1215166"/>
              <a:gd name="connsiteX176" fmla="*/ 57556 w 850723"/>
              <a:gd name="connsiteY176" fmla="*/ 1198891 h 1215166"/>
              <a:gd name="connsiteX177" fmla="*/ 43949 w 850723"/>
              <a:gd name="connsiteY177" fmla="*/ 1201612 h 1215166"/>
              <a:gd name="connsiteX178" fmla="*/ 22178 w 850723"/>
              <a:gd name="connsiteY178" fmla="*/ 1204334 h 1215166"/>
              <a:gd name="connsiteX179" fmla="*/ 406 w 850723"/>
              <a:gd name="connsiteY179" fmla="*/ 1201612 h 1215166"/>
              <a:gd name="connsiteX180" fmla="*/ 8570 w 850723"/>
              <a:gd name="connsiteY180" fmla="*/ 1185284 h 1215166"/>
              <a:gd name="connsiteX0" fmla="*/ 8570 w 850723"/>
              <a:gd name="connsiteY0" fmla="*/ 1185284 h 1215166"/>
              <a:gd name="connsiteX1" fmla="*/ 14013 w 850723"/>
              <a:gd name="connsiteY1" fmla="*/ 1119969 h 1215166"/>
              <a:gd name="connsiteX2" fmla="*/ 16735 w 850723"/>
              <a:gd name="connsiteY2" fmla="*/ 1103641 h 1215166"/>
              <a:gd name="connsiteX3" fmla="*/ 19456 w 850723"/>
              <a:gd name="connsiteY3" fmla="*/ 1076426 h 1215166"/>
              <a:gd name="connsiteX4" fmla="*/ 24899 w 850723"/>
              <a:gd name="connsiteY4" fmla="*/ 1049212 h 1215166"/>
              <a:gd name="connsiteX5" fmla="*/ 27620 w 850723"/>
              <a:gd name="connsiteY5" fmla="*/ 1013834 h 1215166"/>
              <a:gd name="connsiteX6" fmla="*/ 30342 w 850723"/>
              <a:gd name="connsiteY6" fmla="*/ 992062 h 1215166"/>
              <a:gd name="connsiteX7" fmla="*/ 35785 w 850723"/>
              <a:gd name="connsiteY7" fmla="*/ 896812 h 1215166"/>
              <a:gd name="connsiteX8" fmla="*/ 38506 w 850723"/>
              <a:gd name="connsiteY8" fmla="*/ 883205 h 1215166"/>
              <a:gd name="connsiteX9" fmla="*/ 41228 w 850723"/>
              <a:gd name="connsiteY9" fmla="*/ 847826 h 1215166"/>
              <a:gd name="connsiteX10" fmla="*/ 43949 w 850723"/>
              <a:gd name="connsiteY10" fmla="*/ 836941 h 1215166"/>
              <a:gd name="connsiteX11" fmla="*/ 49392 w 850723"/>
              <a:gd name="connsiteY11" fmla="*/ 807005 h 1215166"/>
              <a:gd name="connsiteX12" fmla="*/ 54835 w 850723"/>
              <a:gd name="connsiteY12" fmla="*/ 785234 h 1215166"/>
              <a:gd name="connsiteX13" fmla="*/ 62999 w 850723"/>
              <a:gd name="connsiteY13" fmla="*/ 747134 h 1215166"/>
              <a:gd name="connsiteX14" fmla="*/ 65720 w 850723"/>
              <a:gd name="connsiteY14" fmla="*/ 736248 h 1215166"/>
              <a:gd name="connsiteX15" fmla="*/ 73885 w 850723"/>
              <a:gd name="connsiteY15" fmla="*/ 719919 h 1215166"/>
              <a:gd name="connsiteX16" fmla="*/ 79328 w 850723"/>
              <a:gd name="connsiteY16" fmla="*/ 692705 h 1215166"/>
              <a:gd name="connsiteX17" fmla="*/ 90213 w 850723"/>
              <a:gd name="connsiteY17" fmla="*/ 654605 h 1215166"/>
              <a:gd name="connsiteX18" fmla="*/ 95656 w 850723"/>
              <a:gd name="connsiteY18" fmla="*/ 627391 h 1215166"/>
              <a:gd name="connsiteX19" fmla="*/ 98378 w 850723"/>
              <a:gd name="connsiteY19" fmla="*/ 619226 h 1215166"/>
              <a:gd name="connsiteX20" fmla="*/ 106542 w 850723"/>
              <a:gd name="connsiteY20" fmla="*/ 602898 h 1215166"/>
              <a:gd name="connsiteX21" fmla="*/ 109263 w 850723"/>
              <a:gd name="connsiteY21" fmla="*/ 592012 h 1215166"/>
              <a:gd name="connsiteX22" fmla="*/ 114706 w 850723"/>
              <a:gd name="connsiteY22" fmla="*/ 575684 h 1215166"/>
              <a:gd name="connsiteX23" fmla="*/ 120149 w 850723"/>
              <a:gd name="connsiteY23" fmla="*/ 556634 h 1215166"/>
              <a:gd name="connsiteX24" fmla="*/ 125592 w 850723"/>
              <a:gd name="connsiteY24" fmla="*/ 548469 h 1215166"/>
              <a:gd name="connsiteX25" fmla="*/ 131035 w 850723"/>
              <a:gd name="connsiteY25" fmla="*/ 521255 h 1215166"/>
              <a:gd name="connsiteX26" fmla="*/ 136478 w 850723"/>
              <a:gd name="connsiteY26" fmla="*/ 504926 h 1215166"/>
              <a:gd name="connsiteX27" fmla="*/ 141920 w 850723"/>
              <a:gd name="connsiteY27" fmla="*/ 494041 h 1215166"/>
              <a:gd name="connsiteX28" fmla="*/ 147363 w 850723"/>
              <a:gd name="connsiteY28" fmla="*/ 477712 h 1215166"/>
              <a:gd name="connsiteX29" fmla="*/ 158249 w 850723"/>
              <a:gd name="connsiteY29" fmla="*/ 453219 h 1215166"/>
              <a:gd name="connsiteX30" fmla="*/ 171856 w 850723"/>
              <a:gd name="connsiteY30" fmla="*/ 428726 h 1215166"/>
              <a:gd name="connsiteX31" fmla="*/ 177299 w 850723"/>
              <a:gd name="connsiteY31" fmla="*/ 420562 h 1215166"/>
              <a:gd name="connsiteX32" fmla="*/ 182742 w 850723"/>
              <a:gd name="connsiteY32" fmla="*/ 404234 h 1215166"/>
              <a:gd name="connsiteX33" fmla="*/ 201792 w 850723"/>
              <a:gd name="connsiteY33" fmla="*/ 377019 h 1215166"/>
              <a:gd name="connsiteX34" fmla="*/ 207235 w 850723"/>
              <a:gd name="connsiteY34" fmla="*/ 366134 h 1215166"/>
              <a:gd name="connsiteX35" fmla="*/ 215399 w 850723"/>
              <a:gd name="connsiteY35" fmla="*/ 357969 h 1215166"/>
              <a:gd name="connsiteX36" fmla="*/ 220842 w 850723"/>
              <a:gd name="connsiteY36" fmla="*/ 349805 h 1215166"/>
              <a:gd name="connsiteX37" fmla="*/ 229006 w 850723"/>
              <a:gd name="connsiteY37" fmla="*/ 341641 h 1215166"/>
              <a:gd name="connsiteX38" fmla="*/ 239892 w 850723"/>
              <a:gd name="connsiteY38" fmla="*/ 325312 h 1215166"/>
              <a:gd name="connsiteX39" fmla="*/ 245335 w 850723"/>
              <a:gd name="connsiteY39" fmla="*/ 317148 h 1215166"/>
              <a:gd name="connsiteX40" fmla="*/ 253499 w 850723"/>
              <a:gd name="connsiteY40" fmla="*/ 308984 h 1215166"/>
              <a:gd name="connsiteX41" fmla="*/ 264385 w 850723"/>
              <a:gd name="connsiteY41" fmla="*/ 292655 h 1215166"/>
              <a:gd name="connsiteX42" fmla="*/ 269828 w 850723"/>
              <a:gd name="connsiteY42" fmla="*/ 284491 h 1215166"/>
              <a:gd name="connsiteX43" fmla="*/ 275270 w 850723"/>
              <a:gd name="connsiteY43" fmla="*/ 276326 h 1215166"/>
              <a:gd name="connsiteX44" fmla="*/ 283435 w 850723"/>
              <a:gd name="connsiteY44" fmla="*/ 265441 h 1215166"/>
              <a:gd name="connsiteX45" fmla="*/ 291599 w 850723"/>
              <a:gd name="connsiteY45" fmla="*/ 259998 h 1215166"/>
              <a:gd name="connsiteX46" fmla="*/ 313370 w 850723"/>
              <a:gd name="connsiteY46" fmla="*/ 235505 h 1215166"/>
              <a:gd name="connsiteX47" fmla="*/ 321535 w 850723"/>
              <a:gd name="connsiteY47" fmla="*/ 227341 h 1215166"/>
              <a:gd name="connsiteX48" fmla="*/ 329699 w 850723"/>
              <a:gd name="connsiteY48" fmla="*/ 221898 h 1215166"/>
              <a:gd name="connsiteX49" fmla="*/ 337863 w 850723"/>
              <a:gd name="connsiteY49" fmla="*/ 213734 h 1215166"/>
              <a:gd name="connsiteX50" fmla="*/ 346028 w 850723"/>
              <a:gd name="connsiteY50" fmla="*/ 208291 h 1215166"/>
              <a:gd name="connsiteX51" fmla="*/ 354192 w 850723"/>
              <a:gd name="connsiteY51" fmla="*/ 200126 h 1215166"/>
              <a:gd name="connsiteX52" fmla="*/ 362356 w 850723"/>
              <a:gd name="connsiteY52" fmla="*/ 197405 h 1215166"/>
              <a:gd name="connsiteX53" fmla="*/ 370520 w 850723"/>
              <a:gd name="connsiteY53" fmla="*/ 191962 h 1215166"/>
              <a:gd name="connsiteX54" fmla="*/ 378685 w 850723"/>
              <a:gd name="connsiteY54" fmla="*/ 183798 h 1215166"/>
              <a:gd name="connsiteX55" fmla="*/ 405899 w 850723"/>
              <a:gd name="connsiteY55" fmla="*/ 167469 h 1215166"/>
              <a:gd name="connsiteX56" fmla="*/ 414063 w 850723"/>
              <a:gd name="connsiteY56" fmla="*/ 159305 h 1215166"/>
              <a:gd name="connsiteX57" fmla="*/ 422228 w 850723"/>
              <a:gd name="connsiteY57" fmla="*/ 153862 h 1215166"/>
              <a:gd name="connsiteX58" fmla="*/ 433113 w 850723"/>
              <a:gd name="connsiteY58" fmla="*/ 145698 h 1215166"/>
              <a:gd name="connsiteX59" fmla="*/ 449442 w 850723"/>
              <a:gd name="connsiteY59" fmla="*/ 134812 h 1215166"/>
              <a:gd name="connsiteX60" fmla="*/ 457606 w 850723"/>
              <a:gd name="connsiteY60" fmla="*/ 129369 h 1215166"/>
              <a:gd name="connsiteX61" fmla="*/ 465770 w 850723"/>
              <a:gd name="connsiteY61" fmla="*/ 126648 h 1215166"/>
              <a:gd name="connsiteX62" fmla="*/ 484820 w 850723"/>
              <a:gd name="connsiteY62" fmla="*/ 113041 h 1215166"/>
              <a:gd name="connsiteX63" fmla="*/ 492985 w 850723"/>
              <a:gd name="connsiteY63" fmla="*/ 107598 h 1215166"/>
              <a:gd name="connsiteX64" fmla="*/ 512035 w 850723"/>
              <a:gd name="connsiteY64" fmla="*/ 99434 h 1215166"/>
              <a:gd name="connsiteX65" fmla="*/ 531085 w 850723"/>
              <a:gd name="connsiteY65" fmla="*/ 88548 h 1215166"/>
              <a:gd name="connsiteX66" fmla="*/ 547413 w 850723"/>
              <a:gd name="connsiteY66" fmla="*/ 83105 h 1215166"/>
              <a:gd name="connsiteX67" fmla="*/ 563742 w 850723"/>
              <a:gd name="connsiteY67" fmla="*/ 74941 h 1215166"/>
              <a:gd name="connsiteX68" fmla="*/ 571906 w 850723"/>
              <a:gd name="connsiteY68" fmla="*/ 69498 h 1215166"/>
              <a:gd name="connsiteX69" fmla="*/ 588235 w 850723"/>
              <a:gd name="connsiteY69" fmla="*/ 64055 h 1215166"/>
              <a:gd name="connsiteX70" fmla="*/ 607285 w 850723"/>
              <a:gd name="connsiteY70" fmla="*/ 53169 h 1215166"/>
              <a:gd name="connsiteX71" fmla="*/ 615449 w 850723"/>
              <a:gd name="connsiteY71" fmla="*/ 50448 h 1215166"/>
              <a:gd name="connsiteX72" fmla="*/ 631778 w 850723"/>
              <a:gd name="connsiteY72" fmla="*/ 42284 h 1215166"/>
              <a:gd name="connsiteX73" fmla="*/ 639942 w 850723"/>
              <a:gd name="connsiteY73" fmla="*/ 36841 h 1215166"/>
              <a:gd name="connsiteX74" fmla="*/ 650828 w 850723"/>
              <a:gd name="connsiteY74" fmla="*/ 34119 h 1215166"/>
              <a:gd name="connsiteX75" fmla="*/ 658992 w 850723"/>
              <a:gd name="connsiteY75" fmla="*/ 31398 h 1215166"/>
              <a:gd name="connsiteX76" fmla="*/ 678042 w 850723"/>
              <a:gd name="connsiteY76" fmla="*/ 23234 h 1215166"/>
              <a:gd name="connsiteX77" fmla="*/ 686206 w 850723"/>
              <a:gd name="connsiteY77" fmla="*/ 17791 h 1215166"/>
              <a:gd name="connsiteX78" fmla="*/ 697092 w 850723"/>
              <a:gd name="connsiteY78" fmla="*/ 15069 h 1215166"/>
              <a:gd name="connsiteX79" fmla="*/ 713420 w 850723"/>
              <a:gd name="connsiteY79" fmla="*/ 9626 h 1215166"/>
              <a:gd name="connsiteX80" fmla="*/ 721585 w 850723"/>
              <a:gd name="connsiteY80" fmla="*/ 6905 h 1215166"/>
              <a:gd name="connsiteX81" fmla="*/ 729749 w 850723"/>
              <a:gd name="connsiteY81" fmla="*/ 1462 h 1215166"/>
              <a:gd name="connsiteX82" fmla="*/ 727028 w 850723"/>
              <a:gd name="connsiteY82" fmla="*/ 9626 h 1215166"/>
              <a:gd name="connsiteX83" fmla="*/ 718863 w 850723"/>
              <a:gd name="connsiteY83" fmla="*/ 12348 h 1215166"/>
              <a:gd name="connsiteX84" fmla="*/ 707978 w 850723"/>
              <a:gd name="connsiteY84" fmla="*/ 20512 h 1215166"/>
              <a:gd name="connsiteX85" fmla="*/ 691649 w 850723"/>
              <a:gd name="connsiteY85" fmla="*/ 36841 h 1215166"/>
              <a:gd name="connsiteX86" fmla="*/ 707978 w 850723"/>
              <a:gd name="connsiteY86" fmla="*/ 31398 h 1215166"/>
              <a:gd name="connsiteX87" fmla="*/ 718863 w 850723"/>
              <a:gd name="connsiteY87" fmla="*/ 25955 h 1215166"/>
              <a:gd name="connsiteX88" fmla="*/ 735192 w 850723"/>
              <a:gd name="connsiteY88" fmla="*/ 20512 h 1215166"/>
              <a:gd name="connsiteX89" fmla="*/ 756963 w 850723"/>
              <a:gd name="connsiteY89" fmla="*/ 9626 h 1215166"/>
              <a:gd name="connsiteX90" fmla="*/ 751520 w 850723"/>
              <a:gd name="connsiteY90" fmla="*/ 17791 h 1215166"/>
              <a:gd name="connsiteX91" fmla="*/ 735192 w 850723"/>
              <a:gd name="connsiteY91" fmla="*/ 28676 h 1215166"/>
              <a:gd name="connsiteX92" fmla="*/ 724306 w 850723"/>
              <a:gd name="connsiteY92" fmla="*/ 36841 h 1215166"/>
              <a:gd name="connsiteX93" fmla="*/ 707978 w 850723"/>
              <a:gd name="connsiteY93" fmla="*/ 50448 h 1215166"/>
              <a:gd name="connsiteX94" fmla="*/ 702535 w 850723"/>
              <a:gd name="connsiteY94" fmla="*/ 58612 h 1215166"/>
              <a:gd name="connsiteX95" fmla="*/ 699813 w 850723"/>
              <a:gd name="connsiteY95" fmla="*/ 66776 h 1215166"/>
              <a:gd name="connsiteX96" fmla="*/ 713420 w 850723"/>
              <a:gd name="connsiteY96" fmla="*/ 61334 h 1215166"/>
              <a:gd name="connsiteX97" fmla="*/ 729749 w 850723"/>
              <a:gd name="connsiteY97" fmla="*/ 55891 h 1215166"/>
              <a:gd name="connsiteX98" fmla="*/ 751520 w 850723"/>
              <a:gd name="connsiteY98" fmla="*/ 50448 h 1215166"/>
              <a:gd name="connsiteX99" fmla="*/ 767849 w 850723"/>
              <a:gd name="connsiteY99" fmla="*/ 45005 h 1215166"/>
              <a:gd name="connsiteX100" fmla="*/ 776013 w 850723"/>
              <a:gd name="connsiteY100" fmla="*/ 42284 h 1215166"/>
              <a:gd name="connsiteX101" fmla="*/ 762406 w 850723"/>
              <a:gd name="connsiteY101" fmla="*/ 53169 h 1215166"/>
              <a:gd name="connsiteX102" fmla="*/ 737913 w 850723"/>
              <a:gd name="connsiteY102" fmla="*/ 66776 h 1215166"/>
              <a:gd name="connsiteX103" fmla="*/ 710699 w 850723"/>
              <a:gd name="connsiteY103" fmla="*/ 83105 h 1215166"/>
              <a:gd name="connsiteX104" fmla="*/ 702535 w 850723"/>
              <a:gd name="connsiteY104" fmla="*/ 88548 h 1215166"/>
              <a:gd name="connsiteX105" fmla="*/ 724306 w 850723"/>
              <a:gd name="connsiteY105" fmla="*/ 83105 h 1215166"/>
              <a:gd name="connsiteX106" fmla="*/ 735192 w 850723"/>
              <a:gd name="connsiteY106" fmla="*/ 80384 h 1215166"/>
              <a:gd name="connsiteX107" fmla="*/ 751520 w 850723"/>
              <a:gd name="connsiteY107" fmla="*/ 74941 h 1215166"/>
              <a:gd name="connsiteX108" fmla="*/ 759685 w 850723"/>
              <a:gd name="connsiteY108" fmla="*/ 72219 h 1215166"/>
              <a:gd name="connsiteX109" fmla="*/ 770570 w 850723"/>
              <a:gd name="connsiteY109" fmla="*/ 69498 h 1215166"/>
              <a:gd name="connsiteX110" fmla="*/ 778735 w 850723"/>
              <a:gd name="connsiteY110" fmla="*/ 66776 h 1215166"/>
              <a:gd name="connsiteX111" fmla="*/ 800506 w 850723"/>
              <a:gd name="connsiteY111" fmla="*/ 61334 h 1215166"/>
              <a:gd name="connsiteX112" fmla="*/ 792342 w 850723"/>
              <a:gd name="connsiteY112" fmla="*/ 64055 h 1215166"/>
              <a:gd name="connsiteX113" fmla="*/ 786899 w 850723"/>
              <a:gd name="connsiteY113" fmla="*/ 72219 h 1215166"/>
              <a:gd name="connsiteX114" fmla="*/ 754242 w 850723"/>
              <a:gd name="connsiteY114" fmla="*/ 93991 h 1215166"/>
              <a:gd name="connsiteX115" fmla="*/ 746078 w 850723"/>
              <a:gd name="connsiteY115" fmla="*/ 96712 h 1215166"/>
              <a:gd name="connsiteX116" fmla="*/ 729749 w 850723"/>
              <a:gd name="connsiteY116" fmla="*/ 113041 h 1215166"/>
              <a:gd name="connsiteX117" fmla="*/ 721585 w 850723"/>
              <a:gd name="connsiteY117" fmla="*/ 118484 h 1215166"/>
              <a:gd name="connsiteX118" fmla="*/ 732470 w 850723"/>
              <a:gd name="connsiteY118" fmla="*/ 115762 h 1215166"/>
              <a:gd name="connsiteX119" fmla="*/ 751520 w 850723"/>
              <a:gd name="connsiteY119" fmla="*/ 107598 h 1215166"/>
              <a:gd name="connsiteX120" fmla="*/ 759685 w 850723"/>
              <a:gd name="connsiteY120" fmla="*/ 102155 h 1215166"/>
              <a:gd name="connsiteX121" fmla="*/ 773292 w 850723"/>
              <a:gd name="connsiteY121" fmla="*/ 99434 h 1215166"/>
              <a:gd name="connsiteX122" fmla="*/ 781456 w 850723"/>
              <a:gd name="connsiteY122" fmla="*/ 96712 h 1215166"/>
              <a:gd name="connsiteX123" fmla="*/ 800506 w 850723"/>
              <a:gd name="connsiteY123" fmla="*/ 91269 h 1215166"/>
              <a:gd name="connsiteX124" fmla="*/ 846770 w 850723"/>
              <a:gd name="connsiteY124" fmla="*/ 93991 h 1215166"/>
              <a:gd name="connsiteX125" fmla="*/ 835885 w 850723"/>
              <a:gd name="connsiteY125" fmla="*/ 99434 h 1215166"/>
              <a:gd name="connsiteX126" fmla="*/ 827720 w 850723"/>
              <a:gd name="connsiteY126" fmla="*/ 107598 h 1215166"/>
              <a:gd name="connsiteX127" fmla="*/ 811392 w 850723"/>
              <a:gd name="connsiteY127" fmla="*/ 118484 h 1215166"/>
              <a:gd name="connsiteX128" fmla="*/ 792342 w 850723"/>
              <a:gd name="connsiteY128" fmla="*/ 129369 h 1215166"/>
              <a:gd name="connsiteX129" fmla="*/ 781456 w 850723"/>
              <a:gd name="connsiteY129" fmla="*/ 132091 h 1215166"/>
              <a:gd name="connsiteX130" fmla="*/ 770570 w 850723"/>
              <a:gd name="connsiteY130" fmla="*/ 137534 h 1215166"/>
              <a:gd name="connsiteX131" fmla="*/ 762406 w 850723"/>
              <a:gd name="connsiteY131" fmla="*/ 140255 h 1215166"/>
              <a:gd name="connsiteX132" fmla="*/ 740635 w 850723"/>
              <a:gd name="connsiteY132" fmla="*/ 148419 h 1215166"/>
              <a:gd name="connsiteX133" fmla="*/ 716142 w 850723"/>
              <a:gd name="connsiteY133" fmla="*/ 162026 h 1215166"/>
              <a:gd name="connsiteX134" fmla="*/ 699813 w 850723"/>
              <a:gd name="connsiteY134" fmla="*/ 170191 h 1215166"/>
              <a:gd name="connsiteX135" fmla="*/ 680763 w 850723"/>
              <a:gd name="connsiteY135" fmla="*/ 178355 h 1215166"/>
              <a:gd name="connsiteX136" fmla="*/ 672599 w 850723"/>
              <a:gd name="connsiteY136" fmla="*/ 183798 h 1215166"/>
              <a:gd name="connsiteX137" fmla="*/ 664435 w 850723"/>
              <a:gd name="connsiteY137" fmla="*/ 186519 h 1215166"/>
              <a:gd name="connsiteX138" fmla="*/ 653549 w 850723"/>
              <a:gd name="connsiteY138" fmla="*/ 191962 h 1215166"/>
              <a:gd name="connsiteX139" fmla="*/ 637220 w 850723"/>
              <a:gd name="connsiteY139" fmla="*/ 200126 h 1215166"/>
              <a:gd name="connsiteX140" fmla="*/ 629056 w 850723"/>
              <a:gd name="connsiteY140" fmla="*/ 205569 h 1215166"/>
              <a:gd name="connsiteX141" fmla="*/ 620892 w 850723"/>
              <a:gd name="connsiteY141" fmla="*/ 213734 h 1215166"/>
              <a:gd name="connsiteX142" fmla="*/ 612728 w 850723"/>
              <a:gd name="connsiteY142" fmla="*/ 216455 h 1215166"/>
              <a:gd name="connsiteX143" fmla="*/ 604563 w 850723"/>
              <a:gd name="connsiteY143" fmla="*/ 224619 h 1215166"/>
              <a:gd name="connsiteX144" fmla="*/ 585513 w 850723"/>
              <a:gd name="connsiteY144" fmla="*/ 235505 h 1215166"/>
              <a:gd name="connsiteX145" fmla="*/ 566463 w 850723"/>
              <a:gd name="connsiteY145" fmla="*/ 249112 h 1215166"/>
              <a:gd name="connsiteX146" fmla="*/ 561020 w 850723"/>
              <a:gd name="connsiteY146" fmla="*/ 257276 h 1215166"/>
              <a:gd name="connsiteX147" fmla="*/ 541970 w 850723"/>
              <a:gd name="connsiteY147" fmla="*/ 268162 h 1215166"/>
              <a:gd name="connsiteX148" fmla="*/ 501149 w 850723"/>
              <a:gd name="connsiteY148" fmla="*/ 306262 h 1215166"/>
              <a:gd name="connsiteX149" fmla="*/ 484820 w 850723"/>
              <a:gd name="connsiteY149" fmla="*/ 322591 h 1215166"/>
              <a:gd name="connsiteX150" fmla="*/ 446720 w 850723"/>
              <a:gd name="connsiteY150" fmla="*/ 366134 h 1215166"/>
              <a:gd name="connsiteX151" fmla="*/ 430392 w 850723"/>
              <a:gd name="connsiteY151" fmla="*/ 390626 h 1215166"/>
              <a:gd name="connsiteX152" fmla="*/ 398279 w 850723"/>
              <a:gd name="connsiteY152" fmla="*/ 410765 h 1215166"/>
              <a:gd name="connsiteX153" fmla="*/ 364805 w 850723"/>
              <a:gd name="connsiteY153" fmla="*/ 468187 h 1215166"/>
              <a:gd name="connsiteX154" fmla="*/ 340857 w 850723"/>
              <a:gd name="connsiteY154" fmla="*/ 497034 h 1215166"/>
              <a:gd name="connsiteX155" fmla="*/ 316636 w 850723"/>
              <a:gd name="connsiteY155" fmla="*/ 546564 h 1215166"/>
              <a:gd name="connsiteX156" fmla="*/ 293232 w 850723"/>
              <a:gd name="connsiteY156" fmla="*/ 603714 h 1215166"/>
              <a:gd name="connsiteX157" fmla="*/ 262208 w 850723"/>
              <a:gd name="connsiteY157" fmla="*/ 666307 h 1215166"/>
              <a:gd name="connsiteX158" fmla="*/ 239620 w 850723"/>
              <a:gd name="connsiteY158" fmla="*/ 726451 h 1215166"/>
              <a:gd name="connsiteX159" fmla="*/ 234449 w 850723"/>
              <a:gd name="connsiteY159" fmla="*/ 768905 h 1215166"/>
              <a:gd name="connsiteX160" fmla="*/ 223563 w 850723"/>
              <a:gd name="connsiteY160" fmla="*/ 807005 h 1215166"/>
              <a:gd name="connsiteX161" fmla="*/ 218120 w 850723"/>
              <a:gd name="connsiteY161" fmla="*/ 842384 h 1215166"/>
              <a:gd name="connsiteX162" fmla="*/ 215399 w 850723"/>
              <a:gd name="connsiteY162" fmla="*/ 853269 h 1215166"/>
              <a:gd name="connsiteX163" fmla="*/ 212678 w 850723"/>
              <a:gd name="connsiteY163" fmla="*/ 875041 h 1215166"/>
              <a:gd name="connsiteX164" fmla="*/ 207235 w 850723"/>
              <a:gd name="connsiteY164" fmla="*/ 894091 h 1215166"/>
              <a:gd name="connsiteX165" fmla="*/ 204513 w 850723"/>
              <a:gd name="connsiteY165" fmla="*/ 907698 h 1215166"/>
              <a:gd name="connsiteX166" fmla="*/ 201792 w 850723"/>
              <a:gd name="connsiteY166" fmla="*/ 932191 h 1215166"/>
              <a:gd name="connsiteX167" fmla="*/ 199070 w 850723"/>
              <a:gd name="connsiteY167" fmla="*/ 945798 h 1215166"/>
              <a:gd name="connsiteX168" fmla="*/ 196349 w 850723"/>
              <a:gd name="connsiteY168" fmla="*/ 962126 h 1215166"/>
              <a:gd name="connsiteX169" fmla="*/ 193628 w 850723"/>
              <a:gd name="connsiteY169" fmla="*/ 1002948 h 1215166"/>
              <a:gd name="connsiteX170" fmla="*/ 188185 w 850723"/>
              <a:gd name="connsiteY170" fmla="*/ 1043769 h 1215166"/>
              <a:gd name="connsiteX171" fmla="*/ 185463 w 850723"/>
              <a:gd name="connsiteY171" fmla="*/ 1081869 h 1215166"/>
              <a:gd name="connsiteX172" fmla="*/ 182742 w 850723"/>
              <a:gd name="connsiteY172" fmla="*/ 1163512 h 1215166"/>
              <a:gd name="connsiteX173" fmla="*/ 177299 w 850723"/>
              <a:gd name="connsiteY173" fmla="*/ 1185284 h 1215166"/>
              <a:gd name="connsiteX174" fmla="*/ 174578 w 850723"/>
              <a:gd name="connsiteY174" fmla="*/ 1196169 h 1215166"/>
              <a:gd name="connsiteX175" fmla="*/ 152806 w 850723"/>
              <a:gd name="connsiteY175" fmla="*/ 1198891 h 1215166"/>
              <a:gd name="connsiteX176" fmla="*/ 57556 w 850723"/>
              <a:gd name="connsiteY176" fmla="*/ 1198891 h 1215166"/>
              <a:gd name="connsiteX177" fmla="*/ 43949 w 850723"/>
              <a:gd name="connsiteY177" fmla="*/ 1201612 h 1215166"/>
              <a:gd name="connsiteX178" fmla="*/ 22178 w 850723"/>
              <a:gd name="connsiteY178" fmla="*/ 1204334 h 1215166"/>
              <a:gd name="connsiteX179" fmla="*/ 406 w 850723"/>
              <a:gd name="connsiteY179" fmla="*/ 1201612 h 1215166"/>
              <a:gd name="connsiteX180" fmla="*/ 8570 w 850723"/>
              <a:gd name="connsiteY180" fmla="*/ 1185284 h 1215166"/>
              <a:gd name="connsiteX0" fmla="*/ 8570 w 850723"/>
              <a:gd name="connsiteY0" fmla="*/ 1185284 h 1215166"/>
              <a:gd name="connsiteX1" fmla="*/ 14013 w 850723"/>
              <a:gd name="connsiteY1" fmla="*/ 1119969 h 1215166"/>
              <a:gd name="connsiteX2" fmla="*/ 16735 w 850723"/>
              <a:gd name="connsiteY2" fmla="*/ 1103641 h 1215166"/>
              <a:gd name="connsiteX3" fmla="*/ 19456 w 850723"/>
              <a:gd name="connsiteY3" fmla="*/ 1076426 h 1215166"/>
              <a:gd name="connsiteX4" fmla="*/ 24899 w 850723"/>
              <a:gd name="connsiteY4" fmla="*/ 1049212 h 1215166"/>
              <a:gd name="connsiteX5" fmla="*/ 27620 w 850723"/>
              <a:gd name="connsiteY5" fmla="*/ 1013834 h 1215166"/>
              <a:gd name="connsiteX6" fmla="*/ 30342 w 850723"/>
              <a:gd name="connsiteY6" fmla="*/ 992062 h 1215166"/>
              <a:gd name="connsiteX7" fmla="*/ 35785 w 850723"/>
              <a:gd name="connsiteY7" fmla="*/ 896812 h 1215166"/>
              <a:gd name="connsiteX8" fmla="*/ 38506 w 850723"/>
              <a:gd name="connsiteY8" fmla="*/ 883205 h 1215166"/>
              <a:gd name="connsiteX9" fmla="*/ 41228 w 850723"/>
              <a:gd name="connsiteY9" fmla="*/ 847826 h 1215166"/>
              <a:gd name="connsiteX10" fmla="*/ 43949 w 850723"/>
              <a:gd name="connsiteY10" fmla="*/ 836941 h 1215166"/>
              <a:gd name="connsiteX11" fmla="*/ 49392 w 850723"/>
              <a:gd name="connsiteY11" fmla="*/ 807005 h 1215166"/>
              <a:gd name="connsiteX12" fmla="*/ 54835 w 850723"/>
              <a:gd name="connsiteY12" fmla="*/ 785234 h 1215166"/>
              <a:gd name="connsiteX13" fmla="*/ 62999 w 850723"/>
              <a:gd name="connsiteY13" fmla="*/ 747134 h 1215166"/>
              <a:gd name="connsiteX14" fmla="*/ 65720 w 850723"/>
              <a:gd name="connsiteY14" fmla="*/ 736248 h 1215166"/>
              <a:gd name="connsiteX15" fmla="*/ 73885 w 850723"/>
              <a:gd name="connsiteY15" fmla="*/ 719919 h 1215166"/>
              <a:gd name="connsiteX16" fmla="*/ 79328 w 850723"/>
              <a:gd name="connsiteY16" fmla="*/ 692705 h 1215166"/>
              <a:gd name="connsiteX17" fmla="*/ 90213 w 850723"/>
              <a:gd name="connsiteY17" fmla="*/ 654605 h 1215166"/>
              <a:gd name="connsiteX18" fmla="*/ 95656 w 850723"/>
              <a:gd name="connsiteY18" fmla="*/ 627391 h 1215166"/>
              <a:gd name="connsiteX19" fmla="*/ 98378 w 850723"/>
              <a:gd name="connsiteY19" fmla="*/ 619226 h 1215166"/>
              <a:gd name="connsiteX20" fmla="*/ 106542 w 850723"/>
              <a:gd name="connsiteY20" fmla="*/ 602898 h 1215166"/>
              <a:gd name="connsiteX21" fmla="*/ 109263 w 850723"/>
              <a:gd name="connsiteY21" fmla="*/ 592012 h 1215166"/>
              <a:gd name="connsiteX22" fmla="*/ 114706 w 850723"/>
              <a:gd name="connsiteY22" fmla="*/ 575684 h 1215166"/>
              <a:gd name="connsiteX23" fmla="*/ 120149 w 850723"/>
              <a:gd name="connsiteY23" fmla="*/ 556634 h 1215166"/>
              <a:gd name="connsiteX24" fmla="*/ 125592 w 850723"/>
              <a:gd name="connsiteY24" fmla="*/ 548469 h 1215166"/>
              <a:gd name="connsiteX25" fmla="*/ 131035 w 850723"/>
              <a:gd name="connsiteY25" fmla="*/ 521255 h 1215166"/>
              <a:gd name="connsiteX26" fmla="*/ 136478 w 850723"/>
              <a:gd name="connsiteY26" fmla="*/ 504926 h 1215166"/>
              <a:gd name="connsiteX27" fmla="*/ 141920 w 850723"/>
              <a:gd name="connsiteY27" fmla="*/ 494041 h 1215166"/>
              <a:gd name="connsiteX28" fmla="*/ 147363 w 850723"/>
              <a:gd name="connsiteY28" fmla="*/ 477712 h 1215166"/>
              <a:gd name="connsiteX29" fmla="*/ 158249 w 850723"/>
              <a:gd name="connsiteY29" fmla="*/ 453219 h 1215166"/>
              <a:gd name="connsiteX30" fmla="*/ 171856 w 850723"/>
              <a:gd name="connsiteY30" fmla="*/ 428726 h 1215166"/>
              <a:gd name="connsiteX31" fmla="*/ 177299 w 850723"/>
              <a:gd name="connsiteY31" fmla="*/ 420562 h 1215166"/>
              <a:gd name="connsiteX32" fmla="*/ 182742 w 850723"/>
              <a:gd name="connsiteY32" fmla="*/ 404234 h 1215166"/>
              <a:gd name="connsiteX33" fmla="*/ 201792 w 850723"/>
              <a:gd name="connsiteY33" fmla="*/ 377019 h 1215166"/>
              <a:gd name="connsiteX34" fmla="*/ 207235 w 850723"/>
              <a:gd name="connsiteY34" fmla="*/ 366134 h 1215166"/>
              <a:gd name="connsiteX35" fmla="*/ 215399 w 850723"/>
              <a:gd name="connsiteY35" fmla="*/ 357969 h 1215166"/>
              <a:gd name="connsiteX36" fmla="*/ 220842 w 850723"/>
              <a:gd name="connsiteY36" fmla="*/ 349805 h 1215166"/>
              <a:gd name="connsiteX37" fmla="*/ 229006 w 850723"/>
              <a:gd name="connsiteY37" fmla="*/ 341641 h 1215166"/>
              <a:gd name="connsiteX38" fmla="*/ 239892 w 850723"/>
              <a:gd name="connsiteY38" fmla="*/ 325312 h 1215166"/>
              <a:gd name="connsiteX39" fmla="*/ 245335 w 850723"/>
              <a:gd name="connsiteY39" fmla="*/ 317148 h 1215166"/>
              <a:gd name="connsiteX40" fmla="*/ 253499 w 850723"/>
              <a:gd name="connsiteY40" fmla="*/ 308984 h 1215166"/>
              <a:gd name="connsiteX41" fmla="*/ 264385 w 850723"/>
              <a:gd name="connsiteY41" fmla="*/ 292655 h 1215166"/>
              <a:gd name="connsiteX42" fmla="*/ 269828 w 850723"/>
              <a:gd name="connsiteY42" fmla="*/ 284491 h 1215166"/>
              <a:gd name="connsiteX43" fmla="*/ 275270 w 850723"/>
              <a:gd name="connsiteY43" fmla="*/ 276326 h 1215166"/>
              <a:gd name="connsiteX44" fmla="*/ 283435 w 850723"/>
              <a:gd name="connsiteY44" fmla="*/ 265441 h 1215166"/>
              <a:gd name="connsiteX45" fmla="*/ 291599 w 850723"/>
              <a:gd name="connsiteY45" fmla="*/ 259998 h 1215166"/>
              <a:gd name="connsiteX46" fmla="*/ 313370 w 850723"/>
              <a:gd name="connsiteY46" fmla="*/ 235505 h 1215166"/>
              <a:gd name="connsiteX47" fmla="*/ 321535 w 850723"/>
              <a:gd name="connsiteY47" fmla="*/ 227341 h 1215166"/>
              <a:gd name="connsiteX48" fmla="*/ 329699 w 850723"/>
              <a:gd name="connsiteY48" fmla="*/ 221898 h 1215166"/>
              <a:gd name="connsiteX49" fmla="*/ 337863 w 850723"/>
              <a:gd name="connsiteY49" fmla="*/ 213734 h 1215166"/>
              <a:gd name="connsiteX50" fmla="*/ 346028 w 850723"/>
              <a:gd name="connsiteY50" fmla="*/ 208291 h 1215166"/>
              <a:gd name="connsiteX51" fmla="*/ 354192 w 850723"/>
              <a:gd name="connsiteY51" fmla="*/ 200126 h 1215166"/>
              <a:gd name="connsiteX52" fmla="*/ 362356 w 850723"/>
              <a:gd name="connsiteY52" fmla="*/ 197405 h 1215166"/>
              <a:gd name="connsiteX53" fmla="*/ 370520 w 850723"/>
              <a:gd name="connsiteY53" fmla="*/ 191962 h 1215166"/>
              <a:gd name="connsiteX54" fmla="*/ 378685 w 850723"/>
              <a:gd name="connsiteY54" fmla="*/ 183798 h 1215166"/>
              <a:gd name="connsiteX55" fmla="*/ 405899 w 850723"/>
              <a:gd name="connsiteY55" fmla="*/ 167469 h 1215166"/>
              <a:gd name="connsiteX56" fmla="*/ 414063 w 850723"/>
              <a:gd name="connsiteY56" fmla="*/ 159305 h 1215166"/>
              <a:gd name="connsiteX57" fmla="*/ 422228 w 850723"/>
              <a:gd name="connsiteY57" fmla="*/ 153862 h 1215166"/>
              <a:gd name="connsiteX58" fmla="*/ 433113 w 850723"/>
              <a:gd name="connsiteY58" fmla="*/ 145698 h 1215166"/>
              <a:gd name="connsiteX59" fmla="*/ 449442 w 850723"/>
              <a:gd name="connsiteY59" fmla="*/ 134812 h 1215166"/>
              <a:gd name="connsiteX60" fmla="*/ 457606 w 850723"/>
              <a:gd name="connsiteY60" fmla="*/ 129369 h 1215166"/>
              <a:gd name="connsiteX61" fmla="*/ 465770 w 850723"/>
              <a:gd name="connsiteY61" fmla="*/ 126648 h 1215166"/>
              <a:gd name="connsiteX62" fmla="*/ 484820 w 850723"/>
              <a:gd name="connsiteY62" fmla="*/ 113041 h 1215166"/>
              <a:gd name="connsiteX63" fmla="*/ 492985 w 850723"/>
              <a:gd name="connsiteY63" fmla="*/ 107598 h 1215166"/>
              <a:gd name="connsiteX64" fmla="*/ 512035 w 850723"/>
              <a:gd name="connsiteY64" fmla="*/ 99434 h 1215166"/>
              <a:gd name="connsiteX65" fmla="*/ 531085 w 850723"/>
              <a:gd name="connsiteY65" fmla="*/ 88548 h 1215166"/>
              <a:gd name="connsiteX66" fmla="*/ 547413 w 850723"/>
              <a:gd name="connsiteY66" fmla="*/ 83105 h 1215166"/>
              <a:gd name="connsiteX67" fmla="*/ 563742 w 850723"/>
              <a:gd name="connsiteY67" fmla="*/ 74941 h 1215166"/>
              <a:gd name="connsiteX68" fmla="*/ 571906 w 850723"/>
              <a:gd name="connsiteY68" fmla="*/ 69498 h 1215166"/>
              <a:gd name="connsiteX69" fmla="*/ 588235 w 850723"/>
              <a:gd name="connsiteY69" fmla="*/ 64055 h 1215166"/>
              <a:gd name="connsiteX70" fmla="*/ 607285 w 850723"/>
              <a:gd name="connsiteY70" fmla="*/ 53169 h 1215166"/>
              <a:gd name="connsiteX71" fmla="*/ 615449 w 850723"/>
              <a:gd name="connsiteY71" fmla="*/ 50448 h 1215166"/>
              <a:gd name="connsiteX72" fmla="*/ 631778 w 850723"/>
              <a:gd name="connsiteY72" fmla="*/ 42284 h 1215166"/>
              <a:gd name="connsiteX73" fmla="*/ 639942 w 850723"/>
              <a:gd name="connsiteY73" fmla="*/ 36841 h 1215166"/>
              <a:gd name="connsiteX74" fmla="*/ 650828 w 850723"/>
              <a:gd name="connsiteY74" fmla="*/ 34119 h 1215166"/>
              <a:gd name="connsiteX75" fmla="*/ 658992 w 850723"/>
              <a:gd name="connsiteY75" fmla="*/ 31398 h 1215166"/>
              <a:gd name="connsiteX76" fmla="*/ 678042 w 850723"/>
              <a:gd name="connsiteY76" fmla="*/ 23234 h 1215166"/>
              <a:gd name="connsiteX77" fmla="*/ 686206 w 850723"/>
              <a:gd name="connsiteY77" fmla="*/ 17791 h 1215166"/>
              <a:gd name="connsiteX78" fmla="*/ 697092 w 850723"/>
              <a:gd name="connsiteY78" fmla="*/ 15069 h 1215166"/>
              <a:gd name="connsiteX79" fmla="*/ 713420 w 850723"/>
              <a:gd name="connsiteY79" fmla="*/ 9626 h 1215166"/>
              <a:gd name="connsiteX80" fmla="*/ 721585 w 850723"/>
              <a:gd name="connsiteY80" fmla="*/ 6905 h 1215166"/>
              <a:gd name="connsiteX81" fmla="*/ 729749 w 850723"/>
              <a:gd name="connsiteY81" fmla="*/ 1462 h 1215166"/>
              <a:gd name="connsiteX82" fmla="*/ 727028 w 850723"/>
              <a:gd name="connsiteY82" fmla="*/ 9626 h 1215166"/>
              <a:gd name="connsiteX83" fmla="*/ 718863 w 850723"/>
              <a:gd name="connsiteY83" fmla="*/ 12348 h 1215166"/>
              <a:gd name="connsiteX84" fmla="*/ 707978 w 850723"/>
              <a:gd name="connsiteY84" fmla="*/ 20512 h 1215166"/>
              <a:gd name="connsiteX85" fmla="*/ 691649 w 850723"/>
              <a:gd name="connsiteY85" fmla="*/ 36841 h 1215166"/>
              <a:gd name="connsiteX86" fmla="*/ 707978 w 850723"/>
              <a:gd name="connsiteY86" fmla="*/ 31398 h 1215166"/>
              <a:gd name="connsiteX87" fmla="*/ 718863 w 850723"/>
              <a:gd name="connsiteY87" fmla="*/ 25955 h 1215166"/>
              <a:gd name="connsiteX88" fmla="*/ 735192 w 850723"/>
              <a:gd name="connsiteY88" fmla="*/ 20512 h 1215166"/>
              <a:gd name="connsiteX89" fmla="*/ 756963 w 850723"/>
              <a:gd name="connsiteY89" fmla="*/ 9626 h 1215166"/>
              <a:gd name="connsiteX90" fmla="*/ 751520 w 850723"/>
              <a:gd name="connsiteY90" fmla="*/ 17791 h 1215166"/>
              <a:gd name="connsiteX91" fmla="*/ 735192 w 850723"/>
              <a:gd name="connsiteY91" fmla="*/ 28676 h 1215166"/>
              <a:gd name="connsiteX92" fmla="*/ 724306 w 850723"/>
              <a:gd name="connsiteY92" fmla="*/ 36841 h 1215166"/>
              <a:gd name="connsiteX93" fmla="*/ 707978 w 850723"/>
              <a:gd name="connsiteY93" fmla="*/ 50448 h 1215166"/>
              <a:gd name="connsiteX94" fmla="*/ 702535 w 850723"/>
              <a:gd name="connsiteY94" fmla="*/ 58612 h 1215166"/>
              <a:gd name="connsiteX95" fmla="*/ 699813 w 850723"/>
              <a:gd name="connsiteY95" fmla="*/ 66776 h 1215166"/>
              <a:gd name="connsiteX96" fmla="*/ 713420 w 850723"/>
              <a:gd name="connsiteY96" fmla="*/ 61334 h 1215166"/>
              <a:gd name="connsiteX97" fmla="*/ 729749 w 850723"/>
              <a:gd name="connsiteY97" fmla="*/ 55891 h 1215166"/>
              <a:gd name="connsiteX98" fmla="*/ 751520 w 850723"/>
              <a:gd name="connsiteY98" fmla="*/ 50448 h 1215166"/>
              <a:gd name="connsiteX99" fmla="*/ 767849 w 850723"/>
              <a:gd name="connsiteY99" fmla="*/ 45005 h 1215166"/>
              <a:gd name="connsiteX100" fmla="*/ 776013 w 850723"/>
              <a:gd name="connsiteY100" fmla="*/ 42284 h 1215166"/>
              <a:gd name="connsiteX101" fmla="*/ 762406 w 850723"/>
              <a:gd name="connsiteY101" fmla="*/ 53169 h 1215166"/>
              <a:gd name="connsiteX102" fmla="*/ 737913 w 850723"/>
              <a:gd name="connsiteY102" fmla="*/ 66776 h 1215166"/>
              <a:gd name="connsiteX103" fmla="*/ 710699 w 850723"/>
              <a:gd name="connsiteY103" fmla="*/ 83105 h 1215166"/>
              <a:gd name="connsiteX104" fmla="*/ 702535 w 850723"/>
              <a:gd name="connsiteY104" fmla="*/ 88548 h 1215166"/>
              <a:gd name="connsiteX105" fmla="*/ 724306 w 850723"/>
              <a:gd name="connsiteY105" fmla="*/ 83105 h 1215166"/>
              <a:gd name="connsiteX106" fmla="*/ 735192 w 850723"/>
              <a:gd name="connsiteY106" fmla="*/ 80384 h 1215166"/>
              <a:gd name="connsiteX107" fmla="*/ 751520 w 850723"/>
              <a:gd name="connsiteY107" fmla="*/ 74941 h 1215166"/>
              <a:gd name="connsiteX108" fmla="*/ 759685 w 850723"/>
              <a:gd name="connsiteY108" fmla="*/ 72219 h 1215166"/>
              <a:gd name="connsiteX109" fmla="*/ 770570 w 850723"/>
              <a:gd name="connsiteY109" fmla="*/ 69498 h 1215166"/>
              <a:gd name="connsiteX110" fmla="*/ 778735 w 850723"/>
              <a:gd name="connsiteY110" fmla="*/ 66776 h 1215166"/>
              <a:gd name="connsiteX111" fmla="*/ 800506 w 850723"/>
              <a:gd name="connsiteY111" fmla="*/ 61334 h 1215166"/>
              <a:gd name="connsiteX112" fmla="*/ 792342 w 850723"/>
              <a:gd name="connsiteY112" fmla="*/ 64055 h 1215166"/>
              <a:gd name="connsiteX113" fmla="*/ 786899 w 850723"/>
              <a:gd name="connsiteY113" fmla="*/ 72219 h 1215166"/>
              <a:gd name="connsiteX114" fmla="*/ 754242 w 850723"/>
              <a:gd name="connsiteY114" fmla="*/ 93991 h 1215166"/>
              <a:gd name="connsiteX115" fmla="*/ 746078 w 850723"/>
              <a:gd name="connsiteY115" fmla="*/ 96712 h 1215166"/>
              <a:gd name="connsiteX116" fmla="*/ 729749 w 850723"/>
              <a:gd name="connsiteY116" fmla="*/ 113041 h 1215166"/>
              <a:gd name="connsiteX117" fmla="*/ 721585 w 850723"/>
              <a:gd name="connsiteY117" fmla="*/ 118484 h 1215166"/>
              <a:gd name="connsiteX118" fmla="*/ 732470 w 850723"/>
              <a:gd name="connsiteY118" fmla="*/ 115762 h 1215166"/>
              <a:gd name="connsiteX119" fmla="*/ 751520 w 850723"/>
              <a:gd name="connsiteY119" fmla="*/ 107598 h 1215166"/>
              <a:gd name="connsiteX120" fmla="*/ 759685 w 850723"/>
              <a:gd name="connsiteY120" fmla="*/ 102155 h 1215166"/>
              <a:gd name="connsiteX121" fmla="*/ 773292 w 850723"/>
              <a:gd name="connsiteY121" fmla="*/ 99434 h 1215166"/>
              <a:gd name="connsiteX122" fmla="*/ 781456 w 850723"/>
              <a:gd name="connsiteY122" fmla="*/ 96712 h 1215166"/>
              <a:gd name="connsiteX123" fmla="*/ 800506 w 850723"/>
              <a:gd name="connsiteY123" fmla="*/ 91269 h 1215166"/>
              <a:gd name="connsiteX124" fmla="*/ 846770 w 850723"/>
              <a:gd name="connsiteY124" fmla="*/ 93991 h 1215166"/>
              <a:gd name="connsiteX125" fmla="*/ 835885 w 850723"/>
              <a:gd name="connsiteY125" fmla="*/ 99434 h 1215166"/>
              <a:gd name="connsiteX126" fmla="*/ 827720 w 850723"/>
              <a:gd name="connsiteY126" fmla="*/ 107598 h 1215166"/>
              <a:gd name="connsiteX127" fmla="*/ 811392 w 850723"/>
              <a:gd name="connsiteY127" fmla="*/ 118484 h 1215166"/>
              <a:gd name="connsiteX128" fmla="*/ 792342 w 850723"/>
              <a:gd name="connsiteY128" fmla="*/ 129369 h 1215166"/>
              <a:gd name="connsiteX129" fmla="*/ 781456 w 850723"/>
              <a:gd name="connsiteY129" fmla="*/ 132091 h 1215166"/>
              <a:gd name="connsiteX130" fmla="*/ 770570 w 850723"/>
              <a:gd name="connsiteY130" fmla="*/ 137534 h 1215166"/>
              <a:gd name="connsiteX131" fmla="*/ 762406 w 850723"/>
              <a:gd name="connsiteY131" fmla="*/ 140255 h 1215166"/>
              <a:gd name="connsiteX132" fmla="*/ 740635 w 850723"/>
              <a:gd name="connsiteY132" fmla="*/ 148419 h 1215166"/>
              <a:gd name="connsiteX133" fmla="*/ 716142 w 850723"/>
              <a:gd name="connsiteY133" fmla="*/ 162026 h 1215166"/>
              <a:gd name="connsiteX134" fmla="*/ 699813 w 850723"/>
              <a:gd name="connsiteY134" fmla="*/ 170191 h 1215166"/>
              <a:gd name="connsiteX135" fmla="*/ 680763 w 850723"/>
              <a:gd name="connsiteY135" fmla="*/ 178355 h 1215166"/>
              <a:gd name="connsiteX136" fmla="*/ 672599 w 850723"/>
              <a:gd name="connsiteY136" fmla="*/ 183798 h 1215166"/>
              <a:gd name="connsiteX137" fmla="*/ 664435 w 850723"/>
              <a:gd name="connsiteY137" fmla="*/ 186519 h 1215166"/>
              <a:gd name="connsiteX138" fmla="*/ 653549 w 850723"/>
              <a:gd name="connsiteY138" fmla="*/ 191962 h 1215166"/>
              <a:gd name="connsiteX139" fmla="*/ 637220 w 850723"/>
              <a:gd name="connsiteY139" fmla="*/ 200126 h 1215166"/>
              <a:gd name="connsiteX140" fmla="*/ 629056 w 850723"/>
              <a:gd name="connsiteY140" fmla="*/ 205569 h 1215166"/>
              <a:gd name="connsiteX141" fmla="*/ 620892 w 850723"/>
              <a:gd name="connsiteY141" fmla="*/ 213734 h 1215166"/>
              <a:gd name="connsiteX142" fmla="*/ 612728 w 850723"/>
              <a:gd name="connsiteY142" fmla="*/ 216455 h 1215166"/>
              <a:gd name="connsiteX143" fmla="*/ 604563 w 850723"/>
              <a:gd name="connsiteY143" fmla="*/ 224619 h 1215166"/>
              <a:gd name="connsiteX144" fmla="*/ 585513 w 850723"/>
              <a:gd name="connsiteY144" fmla="*/ 235505 h 1215166"/>
              <a:gd name="connsiteX145" fmla="*/ 566463 w 850723"/>
              <a:gd name="connsiteY145" fmla="*/ 249112 h 1215166"/>
              <a:gd name="connsiteX146" fmla="*/ 561020 w 850723"/>
              <a:gd name="connsiteY146" fmla="*/ 257276 h 1215166"/>
              <a:gd name="connsiteX147" fmla="*/ 541970 w 850723"/>
              <a:gd name="connsiteY147" fmla="*/ 268162 h 1215166"/>
              <a:gd name="connsiteX148" fmla="*/ 501149 w 850723"/>
              <a:gd name="connsiteY148" fmla="*/ 306262 h 1215166"/>
              <a:gd name="connsiteX149" fmla="*/ 484820 w 850723"/>
              <a:gd name="connsiteY149" fmla="*/ 322591 h 1215166"/>
              <a:gd name="connsiteX150" fmla="*/ 446720 w 850723"/>
              <a:gd name="connsiteY150" fmla="*/ 366134 h 1215166"/>
              <a:gd name="connsiteX151" fmla="*/ 430392 w 850723"/>
              <a:gd name="connsiteY151" fmla="*/ 390626 h 1215166"/>
              <a:gd name="connsiteX152" fmla="*/ 398279 w 850723"/>
              <a:gd name="connsiteY152" fmla="*/ 410765 h 1215166"/>
              <a:gd name="connsiteX153" fmla="*/ 360995 w 850723"/>
              <a:gd name="connsiteY153" fmla="*/ 452947 h 1215166"/>
              <a:gd name="connsiteX154" fmla="*/ 340857 w 850723"/>
              <a:gd name="connsiteY154" fmla="*/ 497034 h 1215166"/>
              <a:gd name="connsiteX155" fmla="*/ 316636 w 850723"/>
              <a:gd name="connsiteY155" fmla="*/ 546564 h 1215166"/>
              <a:gd name="connsiteX156" fmla="*/ 293232 w 850723"/>
              <a:gd name="connsiteY156" fmla="*/ 603714 h 1215166"/>
              <a:gd name="connsiteX157" fmla="*/ 262208 w 850723"/>
              <a:gd name="connsiteY157" fmla="*/ 666307 h 1215166"/>
              <a:gd name="connsiteX158" fmla="*/ 239620 w 850723"/>
              <a:gd name="connsiteY158" fmla="*/ 726451 h 1215166"/>
              <a:gd name="connsiteX159" fmla="*/ 234449 w 850723"/>
              <a:gd name="connsiteY159" fmla="*/ 768905 h 1215166"/>
              <a:gd name="connsiteX160" fmla="*/ 223563 w 850723"/>
              <a:gd name="connsiteY160" fmla="*/ 807005 h 1215166"/>
              <a:gd name="connsiteX161" fmla="*/ 218120 w 850723"/>
              <a:gd name="connsiteY161" fmla="*/ 842384 h 1215166"/>
              <a:gd name="connsiteX162" fmla="*/ 215399 w 850723"/>
              <a:gd name="connsiteY162" fmla="*/ 853269 h 1215166"/>
              <a:gd name="connsiteX163" fmla="*/ 212678 w 850723"/>
              <a:gd name="connsiteY163" fmla="*/ 875041 h 1215166"/>
              <a:gd name="connsiteX164" fmla="*/ 207235 w 850723"/>
              <a:gd name="connsiteY164" fmla="*/ 894091 h 1215166"/>
              <a:gd name="connsiteX165" fmla="*/ 204513 w 850723"/>
              <a:gd name="connsiteY165" fmla="*/ 907698 h 1215166"/>
              <a:gd name="connsiteX166" fmla="*/ 201792 w 850723"/>
              <a:gd name="connsiteY166" fmla="*/ 932191 h 1215166"/>
              <a:gd name="connsiteX167" fmla="*/ 199070 w 850723"/>
              <a:gd name="connsiteY167" fmla="*/ 945798 h 1215166"/>
              <a:gd name="connsiteX168" fmla="*/ 196349 w 850723"/>
              <a:gd name="connsiteY168" fmla="*/ 962126 h 1215166"/>
              <a:gd name="connsiteX169" fmla="*/ 193628 w 850723"/>
              <a:gd name="connsiteY169" fmla="*/ 1002948 h 1215166"/>
              <a:gd name="connsiteX170" fmla="*/ 188185 w 850723"/>
              <a:gd name="connsiteY170" fmla="*/ 1043769 h 1215166"/>
              <a:gd name="connsiteX171" fmla="*/ 185463 w 850723"/>
              <a:gd name="connsiteY171" fmla="*/ 1081869 h 1215166"/>
              <a:gd name="connsiteX172" fmla="*/ 182742 w 850723"/>
              <a:gd name="connsiteY172" fmla="*/ 1163512 h 1215166"/>
              <a:gd name="connsiteX173" fmla="*/ 177299 w 850723"/>
              <a:gd name="connsiteY173" fmla="*/ 1185284 h 1215166"/>
              <a:gd name="connsiteX174" fmla="*/ 174578 w 850723"/>
              <a:gd name="connsiteY174" fmla="*/ 1196169 h 1215166"/>
              <a:gd name="connsiteX175" fmla="*/ 152806 w 850723"/>
              <a:gd name="connsiteY175" fmla="*/ 1198891 h 1215166"/>
              <a:gd name="connsiteX176" fmla="*/ 57556 w 850723"/>
              <a:gd name="connsiteY176" fmla="*/ 1198891 h 1215166"/>
              <a:gd name="connsiteX177" fmla="*/ 43949 w 850723"/>
              <a:gd name="connsiteY177" fmla="*/ 1201612 h 1215166"/>
              <a:gd name="connsiteX178" fmla="*/ 22178 w 850723"/>
              <a:gd name="connsiteY178" fmla="*/ 1204334 h 1215166"/>
              <a:gd name="connsiteX179" fmla="*/ 406 w 850723"/>
              <a:gd name="connsiteY179" fmla="*/ 1201612 h 1215166"/>
              <a:gd name="connsiteX180" fmla="*/ 8570 w 850723"/>
              <a:gd name="connsiteY180" fmla="*/ 1185284 h 1215166"/>
              <a:gd name="connsiteX0" fmla="*/ 8570 w 850723"/>
              <a:gd name="connsiteY0" fmla="*/ 1185284 h 1215166"/>
              <a:gd name="connsiteX1" fmla="*/ 14013 w 850723"/>
              <a:gd name="connsiteY1" fmla="*/ 1119969 h 1215166"/>
              <a:gd name="connsiteX2" fmla="*/ 16735 w 850723"/>
              <a:gd name="connsiteY2" fmla="*/ 1103641 h 1215166"/>
              <a:gd name="connsiteX3" fmla="*/ 19456 w 850723"/>
              <a:gd name="connsiteY3" fmla="*/ 1076426 h 1215166"/>
              <a:gd name="connsiteX4" fmla="*/ 24899 w 850723"/>
              <a:gd name="connsiteY4" fmla="*/ 1049212 h 1215166"/>
              <a:gd name="connsiteX5" fmla="*/ 27620 w 850723"/>
              <a:gd name="connsiteY5" fmla="*/ 1013834 h 1215166"/>
              <a:gd name="connsiteX6" fmla="*/ 30342 w 850723"/>
              <a:gd name="connsiteY6" fmla="*/ 992062 h 1215166"/>
              <a:gd name="connsiteX7" fmla="*/ 35785 w 850723"/>
              <a:gd name="connsiteY7" fmla="*/ 896812 h 1215166"/>
              <a:gd name="connsiteX8" fmla="*/ 38506 w 850723"/>
              <a:gd name="connsiteY8" fmla="*/ 883205 h 1215166"/>
              <a:gd name="connsiteX9" fmla="*/ 41228 w 850723"/>
              <a:gd name="connsiteY9" fmla="*/ 847826 h 1215166"/>
              <a:gd name="connsiteX10" fmla="*/ 43949 w 850723"/>
              <a:gd name="connsiteY10" fmla="*/ 836941 h 1215166"/>
              <a:gd name="connsiteX11" fmla="*/ 49392 w 850723"/>
              <a:gd name="connsiteY11" fmla="*/ 807005 h 1215166"/>
              <a:gd name="connsiteX12" fmla="*/ 54835 w 850723"/>
              <a:gd name="connsiteY12" fmla="*/ 785234 h 1215166"/>
              <a:gd name="connsiteX13" fmla="*/ 62999 w 850723"/>
              <a:gd name="connsiteY13" fmla="*/ 747134 h 1215166"/>
              <a:gd name="connsiteX14" fmla="*/ 65720 w 850723"/>
              <a:gd name="connsiteY14" fmla="*/ 736248 h 1215166"/>
              <a:gd name="connsiteX15" fmla="*/ 73885 w 850723"/>
              <a:gd name="connsiteY15" fmla="*/ 719919 h 1215166"/>
              <a:gd name="connsiteX16" fmla="*/ 79328 w 850723"/>
              <a:gd name="connsiteY16" fmla="*/ 692705 h 1215166"/>
              <a:gd name="connsiteX17" fmla="*/ 90213 w 850723"/>
              <a:gd name="connsiteY17" fmla="*/ 654605 h 1215166"/>
              <a:gd name="connsiteX18" fmla="*/ 95656 w 850723"/>
              <a:gd name="connsiteY18" fmla="*/ 627391 h 1215166"/>
              <a:gd name="connsiteX19" fmla="*/ 98378 w 850723"/>
              <a:gd name="connsiteY19" fmla="*/ 619226 h 1215166"/>
              <a:gd name="connsiteX20" fmla="*/ 106542 w 850723"/>
              <a:gd name="connsiteY20" fmla="*/ 602898 h 1215166"/>
              <a:gd name="connsiteX21" fmla="*/ 109263 w 850723"/>
              <a:gd name="connsiteY21" fmla="*/ 592012 h 1215166"/>
              <a:gd name="connsiteX22" fmla="*/ 114706 w 850723"/>
              <a:gd name="connsiteY22" fmla="*/ 575684 h 1215166"/>
              <a:gd name="connsiteX23" fmla="*/ 120149 w 850723"/>
              <a:gd name="connsiteY23" fmla="*/ 556634 h 1215166"/>
              <a:gd name="connsiteX24" fmla="*/ 125592 w 850723"/>
              <a:gd name="connsiteY24" fmla="*/ 548469 h 1215166"/>
              <a:gd name="connsiteX25" fmla="*/ 131035 w 850723"/>
              <a:gd name="connsiteY25" fmla="*/ 521255 h 1215166"/>
              <a:gd name="connsiteX26" fmla="*/ 136478 w 850723"/>
              <a:gd name="connsiteY26" fmla="*/ 504926 h 1215166"/>
              <a:gd name="connsiteX27" fmla="*/ 141920 w 850723"/>
              <a:gd name="connsiteY27" fmla="*/ 494041 h 1215166"/>
              <a:gd name="connsiteX28" fmla="*/ 147363 w 850723"/>
              <a:gd name="connsiteY28" fmla="*/ 477712 h 1215166"/>
              <a:gd name="connsiteX29" fmla="*/ 158249 w 850723"/>
              <a:gd name="connsiteY29" fmla="*/ 453219 h 1215166"/>
              <a:gd name="connsiteX30" fmla="*/ 171856 w 850723"/>
              <a:gd name="connsiteY30" fmla="*/ 428726 h 1215166"/>
              <a:gd name="connsiteX31" fmla="*/ 177299 w 850723"/>
              <a:gd name="connsiteY31" fmla="*/ 420562 h 1215166"/>
              <a:gd name="connsiteX32" fmla="*/ 182742 w 850723"/>
              <a:gd name="connsiteY32" fmla="*/ 404234 h 1215166"/>
              <a:gd name="connsiteX33" fmla="*/ 201792 w 850723"/>
              <a:gd name="connsiteY33" fmla="*/ 377019 h 1215166"/>
              <a:gd name="connsiteX34" fmla="*/ 207235 w 850723"/>
              <a:gd name="connsiteY34" fmla="*/ 366134 h 1215166"/>
              <a:gd name="connsiteX35" fmla="*/ 215399 w 850723"/>
              <a:gd name="connsiteY35" fmla="*/ 357969 h 1215166"/>
              <a:gd name="connsiteX36" fmla="*/ 220842 w 850723"/>
              <a:gd name="connsiteY36" fmla="*/ 349805 h 1215166"/>
              <a:gd name="connsiteX37" fmla="*/ 229006 w 850723"/>
              <a:gd name="connsiteY37" fmla="*/ 341641 h 1215166"/>
              <a:gd name="connsiteX38" fmla="*/ 239892 w 850723"/>
              <a:gd name="connsiteY38" fmla="*/ 325312 h 1215166"/>
              <a:gd name="connsiteX39" fmla="*/ 245335 w 850723"/>
              <a:gd name="connsiteY39" fmla="*/ 317148 h 1215166"/>
              <a:gd name="connsiteX40" fmla="*/ 253499 w 850723"/>
              <a:gd name="connsiteY40" fmla="*/ 308984 h 1215166"/>
              <a:gd name="connsiteX41" fmla="*/ 264385 w 850723"/>
              <a:gd name="connsiteY41" fmla="*/ 292655 h 1215166"/>
              <a:gd name="connsiteX42" fmla="*/ 269828 w 850723"/>
              <a:gd name="connsiteY42" fmla="*/ 284491 h 1215166"/>
              <a:gd name="connsiteX43" fmla="*/ 275270 w 850723"/>
              <a:gd name="connsiteY43" fmla="*/ 276326 h 1215166"/>
              <a:gd name="connsiteX44" fmla="*/ 283435 w 850723"/>
              <a:gd name="connsiteY44" fmla="*/ 265441 h 1215166"/>
              <a:gd name="connsiteX45" fmla="*/ 291599 w 850723"/>
              <a:gd name="connsiteY45" fmla="*/ 259998 h 1215166"/>
              <a:gd name="connsiteX46" fmla="*/ 313370 w 850723"/>
              <a:gd name="connsiteY46" fmla="*/ 235505 h 1215166"/>
              <a:gd name="connsiteX47" fmla="*/ 321535 w 850723"/>
              <a:gd name="connsiteY47" fmla="*/ 227341 h 1215166"/>
              <a:gd name="connsiteX48" fmla="*/ 329699 w 850723"/>
              <a:gd name="connsiteY48" fmla="*/ 221898 h 1215166"/>
              <a:gd name="connsiteX49" fmla="*/ 337863 w 850723"/>
              <a:gd name="connsiteY49" fmla="*/ 213734 h 1215166"/>
              <a:gd name="connsiteX50" fmla="*/ 346028 w 850723"/>
              <a:gd name="connsiteY50" fmla="*/ 208291 h 1215166"/>
              <a:gd name="connsiteX51" fmla="*/ 354192 w 850723"/>
              <a:gd name="connsiteY51" fmla="*/ 200126 h 1215166"/>
              <a:gd name="connsiteX52" fmla="*/ 362356 w 850723"/>
              <a:gd name="connsiteY52" fmla="*/ 197405 h 1215166"/>
              <a:gd name="connsiteX53" fmla="*/ 370520 w 850723"/>
              <a:gd name="connsiteY53" fmla="*/ 191962 h 1215166"/>
              <a:gd name="connsiteX54" fmla="*/ 378685 w 850723"/>
              <a:gd name="connsiteY54" fmla="*/ 183798 h 1215166"/>
              <a:gd name="connsiteX55" fmla="*/ 405899 w 850723"/>
              <a:gd name="connsiteY55" fmla="*/ 167469 h 1215166"/>
              <a:gd name="connsiteX56" fmla="*/ 414063 w 850723"/>
              <a:gd name="connsiteY56" fmla="*/ 159305 h 1215166"/>
              <a:gd name="connsiteX57" fmla="*/ 422228 w 850723"/>
              <a:gd name="connsiteY57" fmla="*/ 153862 h 1215166"/>
              <a:gd name="connsiteX58" fmla="*/ 433113 w 850723"/>
              <a:gd name="connsiteY58" fmla="*/ 145698 h 1215166"/>
              <a:gd name="connsiteX59" fmla="*/ 449442 w 850723"/>
              <a:gd name="connsiteY59" fmla="*/ 134812 h 1215166"/>
              <a:gd name="connsiteX60" fmla="*/ 457606 w 850723"/>
              <a:gd name="connsiteY60" fmla="*/ 129369 h 1215166"/>
              <a:gd name="connsiteX61" fmla="*/ 465770 w 850723"/>
              <a:gd name="connsiteY61" fmla="*/ 126648 h 1215166"/>
              <a:gd name="connsiteX62" fmla="*/ 484820 w 850723"/>
              <a:gd name="connsiteY62" fmla="*/ 113041 h 1215166"/>
              <a:gd name="connsiteX63" fmla="*/ 492985 w 850723"/>
              <a:gd name="connsiteY63" fmla="*/ 107598 h 1215166"/>
              <a:gd name="connsiteX64" fmla="*/ 512035 w 850723"/>
              <a:gd name="connsiteY64" fmla="*/ 99434 h 1215166"/>
              <a:gd name="connsiteX65" fmla="*/ 531085 w 850723"/>
              <a:gd name="connsiteY65" fmla="*/ 88548 h 1215166"/>
              <a:gd name="connsiteX66" fmla="*/ 547413 w 850723"/>
              <a:gd name="connsiteY66" fmla="*/ 83105 h 1215166"/>
              <a:gd name="connsiteX67" fmla="*/ 563742 w 850723"/>
              <a:gd name="connsiteY67" fmla="*/ 74941 h 1215166"/>
              <a:gd name="connsiteX68" fmla="*/ 571906 w 850723"/>
              <a:gd name="connsiteY68" fmla="*/ 69498 h 1215166"/>
              <a:gd name="connsiteX69" fmla="*/ 588235 w 850723"/>
              <a:gd name="connsiteY69" fmla="*/ 64055 h 1215166"/>
              <a:gd name="connsiteX70" fmla="*/ 607285 w 850723"/>
              <a:gd name="connsiteY70" fmla="*/ 53169 h 1215166"/>
              <a:gd name="connsiteX71" fmla="*/ 615449 w 850723"/>
              <a:gd name="connsiteY71" fmla="*/ 50448 h 1215166"/>
              <a:gd name="connsiteX72" fmla="*/ 631778 w 850723"/>
              <a:gd name="connsiteY72" fmla="*/ 42284 h 1215166"/>
              <a:gd name="connsiteX73" fmla="*/ 639942 w 850723"/>
              <a:gd name="connsiteY73" fmla="*/ 36841 h 1215166"/>
              <a:gd name="connsiteX74" fmla="*/ 650828 w 850723"/>
              <a:gd name="connsiteY74" fmla="*/ 34119 h 1215166"/>
              <a:gd name="connsiteX75" fmla="*/ 658992 w 850723"/>
              <a:gd name="connsiteY75" fmla="*/ 31398 h 1215166"/>
              <a:gd name="connsiteX76" fmla="*/ 678042 w 850723"/>
              <a:gd name="connsiteY76" fmla="*/ 23234 h 1215166"/>
              <a:gd name="connsiteX77" fmla="*/ 686206 w 850723"/>
              <a:gd name="connsiteY77" fmla="*/ 17791 h 1215166"/>
              <a:gd name="connsiteX78" fmla="*/ 697092 w 850723"/>
              <a:gd name="connsiteY78" fmla="*/ 15069 h 1215166"/>
              <a:gd name="connsiteX79" fmla="*/ 713420 w 850723"/>
              <a:gd name="connsiteY79" fmla="*/ 9626 h 1215166"/>
              <a:gd name="connsiteX80" fmla="*/ 721585 w 850723"/>
              <a:gd name="connsiteY80" fmla="*/ 6905 h 1215166"/>
              <a:gd name="connsiteX81" fmla="*/ 729749 w 850723"/>
              <a:gd name="connsiteY81" fmla="*/ 1462 h 1215166"/>
              <a:gd name="connsiteX82" fmla="*/ 727028 w 850723"/>
              <a:gd name="connsiteY82" fmla="*/ 9626 h 1215166"/>
              <a:gd name="connsiteX83" fmla="*/ 718863 w 850723"/>
              <a:gd name="connsiteY83" fmla="*/ 12348 h 1215166"/>
              <a:gd name="connsiteX84" fmla="*/ 707978 w 850723"/>
              <a:gd name="connsiteY84" fmla="*/ 20512 h 1215166"/>
              <a:gd name="connsiteX85" fmla="*/ 691649 w 850723"/>
              <a:gd name="connsiteY85" fmla="*/ 36841 h 1215166"/>
              <a:gd name="connsiteX86" fmla="*/ 707978 w 850723"/>
              <a:gd name="connsiteY86" fmla="*/ 31398 h 1215166"/>
              <a:gd name="connsiteX87" fmla="*/ 718863 w 850723"/>
              <a:gd name="connsiteY87" fmla="*/ 25955 h 1215166"/>
              <a:gd name="connsiteX88" fmla="*/ 735192 w 850723"/>
              <a:gd name="connsiteY88" fmla="*/ 20512 h 1215166"/>
              <a:gd name="connsiteX89" fmla="*/ 756963 w 850723"/>
              <a:gd name="connsiteY89" fmla="*/ 9626 h 1215166"/>
              <a:gd name="connsiteX90" fmla="*/ 751520 w 850723"/>
              <a:gd name="connsiteY90" fmla="*/ 17791 h 1215166"/>
              <a:gd name="connsiteX91" fmla="*/ 735192 w 850723"/>
              <a:gd name="connsiteY91" fmla="*/ 28676 h 1215166"/>
              <a:gd name="connsiteX92" fmla="*/ 724306 w 850723"/>
              <a:gd name="connsiteY92" fmla="*/ 36841 h 1215166"/>
              <a:gd name="connsiteX93" fmla="*/ 707978 w 850723"/>
              <a:gd name="connsiteY93" fmla="*/ 50448 h 1215166"/>
              <a:gd name="connsiteX94" fmla="*/ 702535 w 850723"/>
              <a:gd name="connsiteY94" fmla="*/ 58612 h 1215166"/>
              <a:gd name="connsiteX95" fmla="*/ 699813 w 850723"/>
              <a:gd name="connsiteY95" fmla="*/ 66776 h 1215166"/>
              <a:gd name="connsiteX96" fmla="*/ 713420 w 850723"/>
              <a:gd name="connsiteY96" fmla="*/ 61334 h 1215166"/>
              <a:gd name="connsiteX97" fmla="*/ 729749 w 850723"/>
              <a:gd name="connsiteY97" fmla="*/ 55891 h 1215166"/>
              <a:gd name="connsiteX98" fmla="*/ 751520 w 850723"/>
              <a:gd name="connsiteY98" fmla="*/ 50448 h 1215166"/>
              <a:gd name="connsiteX99" fmla="*/ 767849 w 850723"/>
              <a:gd name="connsiteY99" fmla="*/ 45005 h 1215166"/>
              <a:gd name="connsiteX100" fmla="*/ 776013 w 850723"/>
              <a:gd name="connsiteY100" fmla="*/ 42284 h 1215166"/>
              <a:gd name="connsiteX101" fmla="*/ 762406 w 850723"/>
              <a:gd name="connsiteY101" fmla="*/ 53169 h 1215166"/>
              <a:gd name="connsiteX102" fmla="*/ 737913 w 850723"/>
              <a:gd name="connsiteY102" fmla="*/ 66776 h 1215166"/>
              <a:gd name="connsiteX103" fmla="*/ 710699 w 850723"/>
              <a:gd name="connsiteY103" fmla="*/ 83105 h 1215166"/>
              <a:gd name="connsiteX104" fmla="*/ 702535 w 850723"/>
              <a:gd name="connsiteY104" fmla="*/ 88548 h 1215166"/>
              <a:gd name="connsiteX105" fmla="*/ 724306 w 850723"/>
              <a:gd name="connsiteY105" fmla="*/ 83105 h 1215166"/>
              <a:gd name="connsiteX106" fmla="*/ 735192 w 850723"/>
              <a:gd name="connsiteY106" fmla="*/ 80384 h 1215166"/>
              <a:gd name="connsiteX107" fmla="*/ 751520 w 850723"/>
              <a:gd name="connsiteY107" fmla="*/ 74941 h 1215166"/>
              <a:gd name="connsiteX108" fmla="*/ 759685 w 850723"/>
              <a:gd name="connsiteY108" fmla="*/ 72219 h 1215166"/>
              <a:gd name="connsiteX109" fmla="*/ 770570 w 850723"/>
              <a:gd name="connsiteY109" fmla="*/ 69498 h 1215166"/>
              <a:gd name="connsiteX110" fmla="*/ 778735 w 850723"/>
              <a:gd name="connsiteY110" fmla="*/ 66776 h 1215166"/>
              <a:gd name="connsiteX111" fmla="*/ 800506 w 850723"/>
              <a:gd name="connsiteY111" fmla="*/ 61334 h 1215166"/>
              <a:gd name="connsiteX112" fmla="*/ 792342 w 850723"/>
              <a:gd name="connsiteY112" fmla="*/ 64055 h 1215166"/>
              <a:gd name="connsiteX113" fmla="*/ 786899 w 850723"/>
              <a:gd name="connsiteY113" fmla="*/ 72219 h 1215166"/>
              <a:gd name="connsiteX114" fmla="*/ 754242 w 850723"/>
              <a:gd name="connsiteY114" fmla="*/ 93991 h 1215166"/>
              <a:gd name="connsiteX115" fmla="*/ 746078 w 850723"/>
              <a:gd name="connsiteY115" fmla="*/ 96712 h 1215166"/>
              <a:gd name="connsiteX116" fmla="*/ 729749 w 850723"/>
              <a:gd name="connsiteY116" fmla="*/ 113041 h 1215166"/>
              <a:gd name="connsiteX117" fmla="*/ 721585 w 850723"/>
              <a:gd name="connsiteY117" fmla="*/ 118484 h 1215166"/>
              <a:gd name="connsiteX118" fmla="*/ 732470 w 850723"/>
              <a:gd name="connsiteY118" fmla="*/ 115762 h 1215166"/>
              <a:gd name="connsiteX119" fmla="*/ 751520 w 850723"/>
              <a:gd name="connsiteY119" fmla="*/ 107598 h 1215166"/>
              <a:gd name="connsiteX120" fmla="*/ 759685 w 850723"/>
              <a:gd name="connsiteY120" fmla="*/ 102155 h 1215166"/>
              <a:gd name="connsiteX121" fmla="*/ 773292 w 850723"/>
              <a:gd name="connsiteY121" fmla="*/ 99434 h 1215166"/>
              <a:gd name="connsiteX122" fmla="*/ 781456 w 850723"/>
              <a:gd name="connsiteY122" fmla="*/ 96712 h 1215166"/>
              <a:gd name="connsiteX123" fmla="*/ 800506 w 850723"/>
              <a:gd name="connsiteY123" fmla="*/ 91269 h 1215166"/>
              <a:gd name="connsiteX124" fmla="*/ 846770 w 850723"/>
              <a:gd name="connsiteY124" fmla="*/ 93991 h 1215166"/>
              <a:gd name="connsiteX125" fmla="*/ 835885 w 850723"/>
              <a:gd name="connsiteY125" fmla="*/ 99434 h 1215166"/>
              <a:gd name="connsiteX126" fmla="*/ 827720 w 850723"/>
              <a:gd name="connsiteY126" fmla="*/ 107598 h 1215166"/>
              <a:gd name="connsiteX127" fmla="*/ 811392 w 850723"/>
              <a:gd name="connsiteY127" fmla="*/ 118484 h 1215166"/>
              <a:gd name="connsiteX128" fmla="*/ 792342 w 850723"/>
              <a:gd name="connsiteY128" fmla="*/ 129369 h 1215166"/>
              <a:gd name="connsiteX129" fmla="*/ 781456 w 850723"/>
              <a:gd name="connsiteY129" fmla="*/ 132091 h 1215166"/>
              <a:gd name="connsiteX130" fmla="*/ 770570 w 850723"/>
              <a:gd name="connsiteY130" fmla="*/ 137534 h 1215166"/>
              <a:gd name="connsiteX131" fmla="*/ 762406 w 850723"/>
              <a:gd name="connsiteY131" fmla="*/ 140255 h 1215166"/>
              <a:gd name="connsiteX132" fmla="*/ 740635 w 850723"/>
              <a:gd name="connsiteY132" fmla="*/ 148419 h 1215166"/>
              <a:gd name="connsiteX133" fmla="*/ 716142 w 850723"/>
              <a:gd name="connsiteY133" fmla="*/ 162026 h 1215166"/>
              <a:gd name="connsiteX134" fmla="*/ 699813 w 850723"/>
              <a:gd name="connsiteY134" fmla="*/ 170191 h 1215166"/>
              <a:gd name="connsiteX135" fmla="*/ 680763 w 850723"/>
              <a:gd name="connsiteY135" fmla="*/ 178355 h 1215166"/>
              <a:gd name="connsiteX136" fmla="*/ 672599 w 850723"/>
              <a:gd name="connsiteY136" fmla="*/ 183798 h 1215166"/>
              <a:gd name="connsiteX137" fmla="*/ 664435 w 850723"/>
              <a:gd name="connsiteY137" fmla="*/ 186519 h 1215166"/>
              <a:gd name="connsiteX138" fmla="*/ 653549 w 850723"/>
              <a:gd name="connsiteY138" fmla="*/ 191962 h 1215166"/>
              <a:gd name="connsiteX139" fmla="*/ 637220 w 850723"/>
              <a:gd name="connsiteY139" fmla="*/ 200126 h 1215166"/>
              <a:gd name="connsiteX140" fmla="*/ 629056 w 850723"/>
              <a:gd name="connsiteY140" fmla="*/ 205569 h 1215166"/>
              <a:gd name="connsiteX141" fmla="*/ 620892 w 850723"/>
              <a:gd name="connsiteY141" fmla="*/ 213734 h 1215166"/>
              <a:gd name="connsiteX142" fmla="*/ 612728 w 850723"/>
              <a:gd name="connsiteY142" fmla="*/ 216455 h 1215166"/>
              <a:gd name="connsiteX143" fmla="*/ 604563 w 850723"/>
              <a:gd name="connsiteY143" fmla="*/ 224619 h 1215166"/>
              <a:gd name="connsiteX144" fmla="*/ 585513 w 850723"/>
              <a:gd name="connsiteY144" fmla="*/ 235505 h 1215166"/>
              <a:gd name="connsiteX145" fmla="*/ 566463 w 850723"/>
              <a:gd name="connsiteY145" fmla="*/ 249112 h 1215166"/>
              <a:gd name="connsiteX146" fmla="*/ 561020 w 850723"/>
              <a:gd name="connsiteY146" fmla="*/ 257276 h 1215166"/>
              <a:gd name="connsiteX147" fmla="*/ 541970 w 850723"/>
              <a:gd name="connsiteY147" fmla="*/ 268162 h 1215166"/>
              <a:gd name="connsiteX148" fmla="*/ 501149 w 850723"/>
              <a:gd name="connsiteY148" fmla="*/ 306262 h 1215166"/>
              <a:gd name="connsiteX149" fmla="*/ 484820 w 850723"/>
              <a:gd name="connsiteY149" fmla="*/ 322591 h 1215166"/>
              <a:gd name="connsiteX150" fmla="*/ 446720 w 850723"/>
              <a:gd name="connsiteY150" fmla="*/ 366134 h 1215166"/>
              <a:gd name="connsiteX151" fmla="*/ 422772 w 850723"/>
              <a:gd name="connsiteY151" fmla="*/ 379196 h 1215166"/>
              <a:gd name="connsiteX152" fmla="*/ 398279 w 850723"/>
              <a:gd name="connsiteY152" fmla="*/ 410765 h 1215166"/>
              <a:gd name="connsiteX153" fmla="*/ 360995 w 850723"/>
              <a:gd name="connsiteY153" fmla="*/ 452947 h 1215166"/>
              <a:gd name="connsiteX154" fmla="*/ 340857 w 850723"/>
              <a:gd name="connsiteY154" fmla="*/ 497034 h 1215166"/>
              <a:gd name="connsiteX155" fmla="*/ 316636 w 850723"/>
              <a:gd name="connsiteY155" fmla="*/ 546564 h 1215166"/>
              <a:gd name="connsiteX156" fmla="*/ 293232 w 850723"/>
              <a:gd name="connsiteY156" fmla="*/ 603714 h 1215166"/>
              <a:gd name="connsiteX157" fmla="*/ 262208 w 850723"/>
              <a:gd name="connsiteY157" fmla="*/ 666307 h 1215166"/>
              <a:gd name="connsiteX158" fmla="*/ 239620 w 850723"/>
              <a:gd name="connsiteY158" fmla="*/ 726451 h 1215166"/>
              <a:gd name="connsiteX159" fmla="*/ 234449 w 850723"/>
              <a:gd name="connsiteY159" fmla="*/ 768905 h 1215166"/>
              <a:gd name="connsiteX160" fmla="*/ 223563 w 850723"/>
              <a:gd name="connsiteY160" fmla="*/ 807005 h 1215166"/>
              <a:gd name="connsiteX161" fmla="*/ 218120 w 850723"/>
              <a:gd name="connsiteY161" fmla="*/ 842384 h 1215166"/>
              <a:gd name="connsiteX162" fmla="*/ 215399 w 850723"/>
              <a:gd name="connsiteY162" fmla="*/ 853269 h 1215166"/>
              <a:gd name="connsiteX163" fmla="*/ 212678 w 850723"/>
              <a:gd name="connsiteY163" fmla="*/ 875041 h 1215166"/>
              <a:gd name="connsiteX164" fmla="*/ 207235 w 850723"/>
              <a:gd name="connsiteY164" fmla="*/ 894091 h 1215166"/>
              <a:gd name="connsiteX165" fmla="*/ 204513 w 850723"/>
              <a:gd name="connsiteY165" fmla="*/ 907698 h 1215166"/>
              <a:gd name="connsiteX166" fmla="*/ 201792 w 850723"/>
              <a:gd name="connsiteY166" fmla="*/ 932191 h 1215166"/>
              <a:gd name="connsiteX167" fmla="*/ 199070 w 850723"/>
              <a:gd name="connsiteY167" fmla="*/ 945798 h 1215166"/>
              <a:gd name="connsiteX168" fmla="*/ 196349 w 850723"/>
              <a:gd name="connsiteY168" fmla="*/ 962126 h 1215166"/>
              <a:gd name="connsiteX169" fmla="*/ 193628 w 850723"/>
              <a:gd name="connsiteY169" fmla="*/ 1002948 h 1215166"/>
              <a:gd name="connsiteX170" fmla="*/ 188185 w 850723"/>
              <a:gd name="connsiteY170" fmla="*/ 1043769 h 1215166"/>
              <a:gd name="connsiteX171" fmla="*/ 185463 w 850723"/>
              <a:gd name="connsiteY171" fmla="*/ 1081869 h 1215166"/>
              <a:gd name="connsiteX172" fmla="*/ 182742 w 850723"/>
              <a:gd name="connsiteY172" fmla="*/ 1163512 h 1215166"/>
              <a:gd name="connsiteX173" fmla="*/ 177299 w 850723"/>
              <a:gd name="connsiteY173" fmla="*/ 1185284 h 1215166"/>
              <a:gd name="connsiteX174" fmla="*/ 174578 w 850723"/>
              <a:gd name="connsiteY174" fmla="*/ 1196169 h 1215166"/>
              <a:gd name="connsiteX175" fmla="*/ 152806 w 850723"/>
              <a:gd name="connsiteY175" fmla="*/ 1198891 h 1215166"/>
              <a:gd name="connsiteX176" fmla="*/ 57556 w 850723"/>
              <a:gd name="connsiteY176" fmla="*/ 1198891 h 1215166"/>
              <a:gd name="connsiteX177" fmla="*/ 43949 w 850723"/>
              <a:gd name="connsiteY177" fmla="*/ 1201612 h 1215166"/>
              <a:gd name="connsiteX178" fmla="*/ 22178 w 850723"/>
              <a:gd name="connsiteY178" fmla="*/ 1204334 h 1215166"/>
              <a:gd name="connsiteX179" fmla="*/ 406 w 850723"/>
              <a:gd name="connsiteY179" fmla="*/ 1201612 h 1215166"/>
              <a:gd name="connsiteX180" fmla="*/ 8570 w 850723"/>
              <a:gd name="connsiteY180" fmla="*/ 1185284 h 1215166"/>
              <a:gd name="connsiteX0" fmla="*/ 8570 w 850723"/>
              <a:gd name="connsiteY0" fmla="*/ 1185284 h 1215166"/>
              <a:gd name="connsiteX1" fmla="*/ 14013 w 850723"/>
              <a:gd name="connsiteY1" fmla="*/ 1119969 h 1215166"/>
              <a:gd name="connsiteX2" fmla="*/ 16735 w 850723"/>
              <a:gd name="connsiteY2" fmla="*/ 1103641 h 1215166"/>
              <a:gd name="connsiteX3" fmla="*/ 19456 w 850723"/>
              <a:gd name="connsiteY3" fmla="*/ 1076426 h 1215166"/>
              <a:gd name="connsiteX4" fmla="*/ 24899 w 850723"/>
              <a:gd name="connsiteY4" fmla="*/ 1049212 h 1215166"/>
              <a:gd name="connsiteX5" fmla="*/ 27620 w 850723"/>
              <a:gd name="connsiteY5" fmla="*/ 1013834 h 1215166"/>
              <a:gd name="connsiteX6" fmla="*/ 30342 w 850723"/>
              <a:gd name="connsiteY6" fmla="*/ 992062 h 1215166"/>
              <a:gd name="connsiteX7" fmla="*/ 35785 w 850723"/>
              <a:gd name="connsiteY7" fmla="*/ 896812 h 1215166"/>
              <a:gd name="connsiteX8" fmla="*/ 38506 w 850723"/>
              <a:gd name="connsiteY8" fmla="*/ 883205 h 1215166"/>
              <a:gd name="connsiteX9" fmla="*/ 41228 w 850723"/>
              <a:gd name="connsiteY9" fmla="*/ 847826 h 1215166"/>
              <a:gd name="connsiteX10" fmla="*/ 43949 w 850723"/>
              <a:gd name="connsiteY10" fmla="*/ 836941 h 1215166"/>
              <a:gd name="connsiteX11" fmla="*/ 49392 w 850723"/>
              <a:gd name="connsiteY11" fmla="*/ 807005 h 1215166"/>
              <a:gd name="connsiteX12" fmla="*/ 54835 w 850723"/>
              <a:gd name="connsiteY12" fmla="*/ 785234 h 1215166"/>
              <a:gd name="connsiteX13" fmla="*/ 62999 w 850723"/>
              <a:gd name="connsiteY13" fmla="*/ 747134 h 1215166"/>
              <a:gd name="connsiteX14" fmla="*/ 65720 w 850723"/>
              <a:gd name="connsiteY14" fmla="*/ 736248 h 1215166"/>
              <a:gd name="connsiteX15" fmla="*/ 73885 w 850723"/>
              <a:gd name="connsiteY15" fmla="*/ 719919 h 1215166"/>
              <a:gd name="connsiteX16" fmla="*/ 79328 w 850723"/>
              <a:gd name="connsiteY16" fmla="*/ 692705 h 1215166"/>
              <a:gd name="connsiteX17" fmla="*/ 90213 w 850723"/>
              <a:gd name="connsiteY17" fmla="*/ 654605 h 1215166"/>
              <a:gd name="connsiteX18" fmla="*/ 95656 w 850723"/>
              <a:gd name="connsiteY18" fmla="*/ 627391 h 1215166"/>
              <a:gd name="connsiteX19" fmla="*/ 98378 w 850723"/>
              <a:gd name="connsiteY19" fmla="*/ 619226 h 1215166"/>
              <a:gd name="connsiteX20" fmla="*/ 106542 w 850723"/>
              <a:gd name="connsiteY20" fmla="*/ 602898 h 1215166"/>
              <a:gd name="connsiteX21" fmla="*/ 109263 w 850723"/>
              <a:gd name="connsiteY21" fmla="*/ 592012 h 1215166"/>
              <a:gd name="connsiteX22" fmla="*/ 114706 w 850723"/>
              <a:gd name="connsiteY22" fmla="*/ 575684 h 1215166"/>
              <a:gd name="connsiteX23" fmla="*/ 120149 w 850723"/>
              <a:gd name="connsiteY23" fmla="*/ 556634 h 1215166"/>
              <a:gd name="connsiteX24" fmla="*/ 125592 w 850723"/>
              <a:gd name="connsiteY24" fmla="*/ 548469 h 1215166"/>
              <a:gd name="connsiteX25" fmla="*/ 131035 w 850723"/>
              <a:gd name="connsiteY25" fmla="*/ 521255 h 1215166"/>
              <a:gd name="connsiteX26" fmla="*/ 136478 w 850723"/>
              <a:gd name="connsiteY26" fmla="*/ 504926 h 1215166"/>
              <a:gd name="connsiteX27" fmla="*/ 141920 w 850723"/>
              <a:gd name="connsiteY27" fmla="*/ 494041 h 1215166"/>
              <a:gd name="connsiteX28" fmla="*/ 147363 w 850723"/>
              <a:gd name="connsiteY28" fmla="*/ 477712 h 1215166"/>
              <a:gd name="connsiteX29" fmla="*/ 158249 w 850723"/>
              <a:gd name="connsiteY29" fmla="*/ 453219 h 1215166"/>
              <a:gd name="connsiteX30" fmla="*/ 171856 w 850723"/>
              <a:gd name="connsiteY30" fmla="*/ 428726 h 1215166"/>
              <a:gd name="connsiteX31" fmla="*/ 177299 w 850723"/>
              <a:gd name="connsiteY31" fmla="*/ 420562 h 1215166"/>
              <a:gd name="connsiteX32" fmla="*/ 182742 w 850723"/>
              <a:gd name="connsiteY32" fmla="*/ 404234 h 1215166"/>
              <a:gd name="connsiteX33" fmla="*/ 201792 w 850723"/>
              <a:gd name="connsiteY33" fmla="*/ 377019 h 1215166"/>
              <a:gd name="connsiteX34" fmla="*/ 207235 w 850723"/>
              <a:gd name="connsiteY34" fmla="*/ 366134 h 1215166"/>
              <a:gd name="connsiteX35" fmla="*/ 215399 w 850723"/>
              <a:gd name="connsiteY35" fmla="*/ 357969 h 1215166"/>
              <a:gd name="connsiteX36" fmla="*/ 220842 w 850723"/>
              <a:gd name="connsiteY36" fmla="*/ 349805 h 1215166"/>
              <a:gd name="connsiteX37" fmla="*/ 229006 w 850723"/>
              <a:gd name="connsiteY37" fmla="*/ 341641 h 1215166"/>
              <a:gd name="connsiteX38" fmla="*/ 239892 w 850723"/>
              <a:gd name="connsiteY38" fmla="*/ 325312 h 1215166"/>
              <a:gd name="connsiteX39" fmla="*/ 245335 w 850723"/>
              <a:gd name="connsiteY39" fmla="*/ 317148 h 1215166"/>
              <a:gd name="connsiteX40" fmla="*/ 253499 w 850723"/>
              <a:gd name="connsiteY40" fmla="*/ 308984 h 1215166"/>
              <a:gd name="connsiteX41" fmla="*/ 264385 w 850723"/>
              <a:gd name="connsiteY41" fmla="*/ 292655 h 1215166"/>
              <a:gd name="connsiteX42" fmla="*/ 269828 w 850723"/>
              <a:gd name="connsiteY42" fmla="*/ 284491 h 1215166"/>
              <a:gd name="connsiteX43" fmla="*/ 275270 w 850723"/>
              <a:gd name="connsiteY43" fmla="*/ 276326 h 1215166"/>
              <a:gd name="connsiteX44" fmla="*/ 283435 w 850723"/>
              <a:gd name="connsiteY44" fmla="*/ 265441 h 1215166"/>
              <a:gd name="connsiteX45" fmla="*/ 291599 w 850723"/>
              <a:gd name="connsiteY45" fmla="*/ 259998 h 1215166"/>
              <a:gd name="connsiteX46" fmla="*/ 313370 w 850723"/>
              <a:gd name="connsiteY46" fmla="*/ 235505 h 1215166"/>
              <a:gd name="connsiteX47" fmla="*/ 321535 w 850723"/>
              <a:gd name="connsiteY47" fmla="*/ 227341 h 1215166"/>
              <a:gd name="connsiteX48" fmla="*/ 329699 w 850723"/>
              <a:gd name="connsiteY48" fmla="*/ 221898 h 1215166"/>
              <a:gd name="connsiteX49" fmla="*/ 337863 w 850723"/>
              <a:gd name="connsiteY49" fmla="*/ 213734 h 1215166"/>
              <a:gd name="connsiteX50" fmla="*/ 346028 w 850723"/>
              <a:gd name="connsiteY50" fmla="*/ 208291 h 1215166"/>
              <a:gd name="connsiteX51" fmla="*/ 354192 w 850723"/>
              <a:gd name="connsiteY51" fmla="*/ 200126 h 1215166"/>
              <a:gd name="connsiteX52" fmla="*/ 362356 w 850723"/>
              <a:gd name="connsiteY52" fmla="*/ 197405 h 1215166"/>
              <a:gd name="connsiteX53" fmla="*/ 370520 w 850723"/>
              <a:gd name="connsiteY53" fmla="*/ 191962 h 1215166"/>
              <a:gd name="connsiteX54" fmla="*/ 378685 w 850723"/>
              <a:gd name="connsiteY54" fmla="*/ 183798 h 1215166"/>
              <a:gd name="connsiteX55" fmla="*/ 405899 w 850723"/>
              <a:gd name="connsiteY55" fmla="*/ 167469 h 1215166"/>
              <a:gd name="connsiteX56" fmla="*/ 414063 w 850723"/>
              <a:gd name="connsiteY56" fmla="*/ 159305 h 1215166"/>
              <a:gd name="connsiteX57" fmla="*/ 422228 w 850723"/>
              <a:gd name="connsiteY57" fmla="*/ 153862 h 1215166"/>
              <a:gd name="connsiteX58" fmla="*/ 433113 w 850723"/>
              <a:gd name="connsiteY58" fmla="*/ 145698 h 1215166"/>
              <a:gd name="connsiteX59" fmla="*/ 449442 w 850723"/>
              <a:gd name="connsiteY59" fmla="*/ 134812 h 1215166"/>
              <a:gd name="connsiteX60" fmla="*/ 457606 w 850723"/>
              <a:gd name="connsiteY60" fmla="*/ 129369 h 1215166"/>
              <a:gd name="connsiteX61" fmla="*/ 465770 w 850723"/>
              <a:gd name="connsiteY61" fmla="*/ 126648 h 1215166"/>
              <a:gd name="connsiteX62" fmla="*/ 484820 w 850723"/>
              <a:gd name="connsiteY62" fmla="*/ 113041 h 1215166"/>
              <a:gd name="connsiteX63" fmla="*/ 492985 w 850723"/>
              <a:gd name="connsiteY63" fmla="*/ 107598 h 1215166"/>
              <a:gd name="connsiteX64" fmla="*/ 512035 w 850723"/>
              <a:gd name="connsiteY64" fmla="*/ 99434 h 1215166"/>
              <a:gd name="connsiteX65" fmla="*/ 531085 w 850723"/>
              <a:gd name="connsiteY65" fmla="*/ 88548 h 1215166"/>
              <a:gd name="connsiteX66" fmla="*/ 547413 w 850723"/>
              <a:gd name="connsiteY66" fmla="*/ 83105 h 1215166"/>
              <a:gd name="connsiteX67" fmla="*/ 563742 w 850723"/>
              <a:gd name="connsiteY67" fmla="*/ 74941 h 1215166"/>
              <a:gd name="connsiteX68" fmla="*/ 571906 w 850723"/>
              <a:gd name="connsiteY68" fmla="*/ 69498 h 1215166"/>
              <a:gd name="connsiteX69" fmla="*/ 588235 w 850723"/>
              <a:gd name="connsiteY69" fmla="*/ 64055 h 1215166"/>
              <a:gd name="connsiteX70" fmla="*/ 607285 w 850723"/>
              <a:gd name="connsiteY70" fmla="*/ 53169 h 1215166"/>
              <a:gd name="connsiteX71" fmla="*/ 615449 w 850723"/>
              <a:gd name="connsiteY71" fmla="*/ 50448 h 1215166"/>
              <a:gd name="connsiteX72" fmla="*/ 631778 w 850723"/>
              <a:gd name="connsiteY72" fmla="*/ 42284 h 1215166"/>
              <a:gd name="connsiteX73" fmla="*/ 639942 w 850723"/>
              <a:gd name="connsiteY73" fmla="*/ 36841 h 1215166"/>
              <a:gd name="connsiteX74" fmla="*/ 650828 w 850723"/>
              <a:gd name="connsiteY74" fmla="*/ 34119 h 1215166"/>
              <a:gd name="connsiteX75" fmla="*/ 658992 w 850723"/>
              <a:gd name="connsiteY75" fmla="*/ 31398 h 1215166"/>
              <a:gd name="connsiteX76" fmla="*/ 678042 w 850723"/>
              <a:gd name="connsiteY76" fmla="*/ 23234 h 1215166"/>
              <a:gd name="connsiteX77" fmla="*/ 686206 w 850723"/>
              <a:gd name="connsiteY77" fmla="*/ 17791 h 1215166"/>
              <a:gd name="connsiteX78" fmla="*/ 697092 w 850723"/>
              <a:gd name="connsiteY78" fmla="*/ 15069 h 1215166"/>
              <a:gd name="connsiteX79" fmla="*/ 713420 w 850723"/>
              <a:gd name="connsiteY79" fmla="*/ 9626 h 1215166"/>
              <a:gd name="connsiteX80" fmla="*/ 721585 w 850723"/>
              <a:gd name="connsiteY80" fmla="*/ 6905 h 1215166"/>
              <a:gd name="connsiteX81" fmla="*/ 729749 w 850723"/>
              <a:gd name="connsiteY81" fmla="*/ 1462 h 1215166"/>
              <a:gd name="connsiteX82" fmla="*/ 727028 w 850723"/>
              <a:gd name="connsiteY82" fmla="*/ 9626 h 1215166"/>
              <a:gd name="connsiteX83" fmla="*/ 718863 w 850723"/>
              <a:gd name="connsiteY83" fmla="*/ 12348 h 1215166"/>
              <a:gd name="connsiteX84" fmla="*/ 707978 w 850723"/>
              <a:gd name="connsiteY84" fmla="*/ 20512 h 1215166"/>
              <a:gd name="connsiteX85" fmla="*/ 691649 w 850723"/>
              <a:gd name="connsiteY85" fmla="*/ 36841 h 1215166"/>
              <a:gd name="connsiteX86" fmla="*/ 707978 w 850723"/>
              <a:gd name="connsiteY86" fmla="*/ 31398 h 1215166"/>
              <a:gd name="connsiteX87" fmla="*/ 718863 w 850723"/>
              <a:gd name="connsiteY87" fmla="*/ 25955 h 1215166"/>
              <a:gd name="connsiteX88" fmla="*/ 735192 w 850723"/>
              <a:gd name="connsiteY88" fmla="*/ 20512 h 1215166"/>
              <a:gd name="connsiteX89" fmla="*/ 756963 w 850723"/>
              <a:gd name="connsiteY89" fmla="*/ 9626 h 1215166"/>
              <a:gd name="connsiteX90" fmla="*/ 751520 w 850723"/>
              <a:gd name="connsiteY90" fmla="*/ 17791 h 1215166"/>
              <a:gd name="connsiteX91" fmla="*/ 735192 w 850723"/>
              <a:gd name="connsiteY91" fmla="*/ 28676 h 1215166"/>
              <a:gd name="connsiteX92" fmla="*/ 724306 w 850723"/>
              <a:gd name="connsiteY92" fmla="*/ 36841 h 1215166"/>
              <a:gd name="connsiteX93" fmla="*/ 707978 w 850723"/>
              <a:gd name="connsiteY93" fmla="*/ 50448 h 1215166"/>
              <a:gd name="connsiteX94" fmla="*/ 702535 w 850723"/>
              <a:gd name="connsiteY94" fmla="*/ 58612 h 1215166"/>
              <a:gd name="connsiteX95" fmla="*/ 699813 w 850723"/>
              <a:gd name="connsiteY95" fmla="*/ 66776 h 1215166"/>
              <a:gd name="connsiteX96" fmla="*/ 713420 w 850723"/>
              <a:gd name="connsiteY96" fmla="*/ 61334 h 1215166"/>
              <a:gd name="connsiteX97" fmla="*/ 729749 w 850723"/>
              <a:gd name="connsiteY97" fmla="*/ 55891 h 1215166"/>
              <a:gd name="connsiteX98" fmla="*/ 751520 w 850723"/>
              <a:gd name="connsiteY98" fmla="*/ 50448 h 1215166"/>
              <a:gd name="connsiteX99" fmla="*/ 767849 w 850723"/>
              <a:gd name="connsiteY99" fmla="*/ 45005 h 1215166"/>
              <a:gd name="connsiteX100" fmla="*/ 776013 w 850723"/>
              <a:gd name="connsiteY100" fmla="*/ 42284 h 1215166"/>
              <a:gd name="connsiteX101" fmla="*/ 762406 w 850723"/>
              <a:gd name="connsiteY101" fmla="*/ 53169 h 1215166"/>
              <a:gd name="connsiteX102" fmla="*/ 737913 w 850723"/>
              <a:gd name="connsiteY102" fmla="*/ 66776 h 1215166"/>
              <a:gd name="connsiteX103" fmla="*/ 710699 w 850723"/>
              <a:gd name="connsiteY103" fmla="*/ 83105 h 1215166"/>
              <a:gd name="connsiteX104" fmla="*/ 702535 w 850723"/>
              <a:gd name="connsiteY104" fmla="*/ 88548 h 1215166"/>
              <a:gd name="connsiteX105" fmla="*/ 724306 w 850723"/>
              <a:gd name="connsiteY105" fmla="*/ 83105 h 1215166"/>
              <a:gd name="connsiteX106" fmla="*/ 735192 w 850723"/>
              <a:gd name="connsiteY106" fmla="*/ 80384 h 1215166"/>
              <a:gd name="connsiteX107" fmla="*/ 751520 w 850723"/>
              <a:gd name="connsiteY107" fmla="*/ 74941 h 1215166"/>
              <a:gd name="connsiteX108" fmla="*/ 759685 w 850723"/>
              <a:gd name="connsiteY108" fmla="*/ 72219 h 1215166"/>
              <a:gd name="connsiteX109" fmla="*/ 770570 w 850723"/>
              <a:gd name="connsiteY109" fmla="*/ 69498 h 1215166"/>
              <a:gd name="connsiteX110" fmla="*/ 778735 w 850723"/>
              <a:gd name="connsiteY110" fmla="*/ 66776 h 1215166"/>
              <a:gd name="connsiteX111" fmla="*/ 800506 w 850723"/>
              <a:gd name="connsiteY111" fmla="*/ 61334 h 1215166"/>
              <a:gd name="connsiteX112" fmla="*/ 792342 w 850723"/>
              <a:gd name="connsiteY112" fmla="*/ 64055 h 1215166"/>
              <a:gd name="connsiteX113" fmla="*/ 786899 w 850723"/>
              <a:gd name="connsiteY113" fmla="*/ 72219 h 1215166"/>
              <a:gd name="connsiteX114" fmla="*/ 754242 w 850723"/>
              <a:gd name="connsiteY114" fmla="*/ 93991 h 1215166"/>
              <a:gd name="connsiteX115" fmla="*/ 746078 w 850723"/>
              <a:gd name="connsiteY115" fmla="*/ 96712 h 1215166"/>
              <a:gd name="connsiteX116" fmla="*/ 729749 w 850723"/>
              <a:gd name="connsiteY116" fmla="*/ 113041 h 1215166"/>
              <a:gd name="connsiteX117" fmla="*/ 721585 w 850723"/>
              <a:gd name="connsiteY117" fmla="*/ 118484 h 1215166"/>
              <a:gd name="connsiteX118" fmla="*/ 732470 w 850723"/>
              <a:gd name="connsiteY118" fmla="*/ 115762 h 1215166"/>
              <a:gd name="connsiteX119" fmla="*/ 751520 w 850723"/>
              <a:gd name="connsiteY119" fmla="*/ 107598 h 1215166"/>
              <a:gd name="connsiteX120" fmla="*/ 759685 w 850723"/>
              <a:gd name="connsiteY120" fmla="*/ 102155 h 1215166"/>
              <a:gd name="connsiteX121" fmla="*/ 773292 w 850723"/>
              <a:gd name="connsiteY121" fmla="*/ 99434 h 1215166"/>
              <a:gd name="connsiteX122" fmla="*/ 781456 w 850723"/>
              <a:gd name="connsiteY122" fmla="*/ 96712 h 1215166"/>
              <a:gd name="connsiteX123" fmla="*/ 800506 w 850723"/>
              <a:gd name="connsiteY123" fmla="*/ 91269 h 1215166"/>
              <a:gd name="connsiteX124" fmla="*/ 846770 w 850723"/>
              <a:gd name="connsiteY124" fmla="*/ 93991 h 1215166"/>
              <a:gd name="connsiteX125" fmla="*/ 835885 w 850723"/>
              <a:gd name="connsiteY125" fmla="*/ 99434 h 1215166"/>
              <a:gd name="connsiteX126" fmla="*/ 827720 w 850723"/>
              <a:gd name="connsiteY126" fmla="*/ 107598 h 1215166"/>
              <a:gd name="connsiteX127" fmla="*/ 811392 w 850723"/>
              <a:gd name="connsiteY127" fmla="*/ 118484 h 1215166"/>
              <a:gd name="connsiteX128" fmla="*/ 792342 w 850723"/>
              <a:gd name="connsiteY128" fmla="*/ 129369 h 1215166"/>
              <a:gd name="connsiteX129" fmla="*/ 781456 w 850723"/>
              <a:gd name="connsiteY129" fmla="*/ 132091 h 1215166"/>
              <a:gd name="connsiteX130" fmla="*/ 770570 w 850723"/>
              <a:gd name="connsiteY130" fmla="*/ 137534 h 1215166"/>
              <a:gd name="connsiteX131" fmla="*/ 762406 w 850723"/>
              <a:gd name="connsiteY131" fmla="*/ 140255 h 1215166"/>
              <a:gd name="connsiteX132" fmla="*/ 740635 w 850723"/>
              <a:gd name="connsiteY132" fmla="*/ 148419 h 1215166"/>
              <a:gd name="connsiteX133" fmla="*/ 716142 w 850723"/>
              <a:gd name="connsiteY133" fmla="*/ 162026 h 1215166"/>
              <a:gd name="connsiteX134" fmla="*/ 699813 w 850723"/>
              <a:gd name="connsiteY134" fmla="*/ 170191 h 1215166"/>
              <a:gd name="connsiteX135" fmla="*/ 680763 w 850723"/>
              <a:gd name="connsiteY135" fmla="*/ 178355 h 1215166"/>
              <a:gd name="connsiteX136" fmla="*/ 672599 w 850723"/>
              <a:gd name="connsiteY136" fmla="*/ 183798 h 1215166"/>
              <a:gd name="connsiteX137" fmla="*/ 664435 w 850723"/>
              <a:gd name="connsiteY137" fmla="*/ 186519 h 1215166"/>
              <a:gd name="connsiteX138" fmla="*/ 653549 w 850723"/>
              <a:gd name="connsiteY138" fmla="*/ 191962 h 1215166"/>
              <a:gd name="connsiteX139" fmla="*/ 637220 w 850723"/>
              <a:gd name="connsiteY139" fmla="*/ 200126 h 1215166"/>
              <a:gd name="connsiteX140" fmla="*/ 629056 w 850723"/>
              <a:gd name="connsiteY140" fmla="*/ 205569 h 1215166"/>
              <a:gd name="connsiteX141" fmla="*/ 620892 w 850723"/>
              <a:gd name="connsiteY141" fmla="*/ 213734 h 1215166"/>
              <a:gd name="connsiteX142" fmla="*/ 612728 w 850723"/>
              <a:gd name="connsiteY142" fmla="*/ 216455 h 1215166"/>
              <a:gd name="connsiteX143" fmla="*/ 604563 w 850723"/>
              <a:gd name="connsiteY143" fmla="*/ 224619 h 1215166"/>
              <a:gd name="connsiteX144" fmla="*/ 585513 w 850723"/>
              <a:gd name="connsiteY144" fmla="*/ 235505 h 1215166"/>
              <a:gd name="connsiteX145" fmla="*/ 566463 w 850723"/>
              <a:gd name="connsiteY145" fmla="*/ 249112 h 1215166"/>
              <a:gd name="connsiteX146" fmla="*/ 561020 w 850723"/>
              <a:gd name="connsiteY146" fmla="*/ 257276 h 1215166"/>
              <a:gd name="connsiteX147" fmla="*/ 541970 w 850723"/>
              <a:gd name="connsiteY147" fmla="*/ 268162 h 1215166"/>
              <a:gd name="connsiteX148" fmla="*/ 501149 w 850723"/>
              <a:gd name="connsiteY148" fmla="*/ 306262 h 1215166"/>
              <a:gd name="connsiteX149" fmla="*/ 484820 w 850723"/>
              <a:gd name="connsiteY149" fmla="*/ 322591 h 1215166"/>
              <a:gd name="connsiteX150" fmla="*/ 446720 w 850723"/>
              <a:gd name="connsiteY150" fmla="*/ 358514 h 1215166"/>
              <a:gd name="connsiteX151" fmla="*/ 422772 w 850723"/>
              <a:gd name="connsiteY151" fmla="*/ 379196 h 1215166"/>
              <a:gd name="connsiteX152" fmla="*/ 398279 w 850723"/>
              <a:gd name="connsiteY152" fmla="*/ 410765 h 1215166"/>
              <a:gd name="connsiteX153" fmla="*/ 360995 w 850723"/>
              <a:gd name="connsiteY153" fmla="*/ 452947 h 1215166"/>
              <a:gd name="connsiteX154" fmla="*/ 340857 w 850723"/>
              <a:gd name="connsiteY154" fmla="*/ 497034 h 1215166"/>
              <a:gd name="connsiteX155" fmla="*/ 316636 w 850723"/>
              <a:gd name="connsiteY155" fmla="*/ 546564 h 1215166"/>
              <a:gd name="connsiteX156" fmla="*/ 293232 w 850723"/>
              <a:gd name="connsiteY156" fmla="*/ 603714 h 1215166"/>
              <a:gd name="connsiteX157" fmla="*/ 262208 w 850723"/>
              <a:gd name="connsiteY157" fmla="*/ 666307 h 1215166"/>
              <a:gd name="connsiteX158" fmla="*/ 239620 w 850723"/>
              <a:gd name="connsiteY158" fmla="*/ 726451 h 1215166"/>
              <a:gd name="connsiteX159" fmla="*/ 234449 w 850723"/>
              <a:gd name="connsiteY159" fmla="*/ 768905 h 1215166"/>
              <a:gd name="connsiteX160" fmla="*/ 223563 w 850723"/>
              <a:gd name="connsiteY160" fmla="*/ 807005 h 1215166"/>
              <a:gd name="connsiteX161" fmla="*/ 218120 w 850723"/>
              <a:gd name="connsiteY161" fmla="*/ 842384 h 1215166"/>
              <a:gd name="connsiteX162" fmla="*/ 215399 w 850723"/>
              <a:gd name="connsiteY162" fmla="*/ 853269 h 1215166"/>
              <a:gd name="connsiteX163" fmla="*/ 212678 w 850723"/>
              <a:gd name="connsiteY163" fmla="*/ 875041 h 1215166"/>
              <a:gd name="connsiteX164" fmla="*/ 207235 w 850723"/>
              <a:gd name="connsiteY164" fmla="*/ 894091 h 1215166"/>
              <a:gd name="connsiteX165" fmla="*/ 204513 w 850723"/>
              <a:gd name="connsiteY165" fmla="*/ 907698 h 1215166"/>
              <a:gd name="connsiteX166" fmla="*/ 201792 w 850723"/>
              <a:gd name="connsiteY166" fmla="*/ 932191 h 1215166"/>
              <a:gd name="connsiteX167" fmla="*/ 199070 w 850723"/>
              <a:gd name="connsiteY167" fmla="*/ 945798 h 1215166"/>
              <a:gd name="connsiteX168" fmla="*/ 196349 w 850723"/>
              <a:gd name="connsiteY168" fmla="*/ 962126 h 1215166"/>
              <a:gd name="connsiteX169" fmla="*/ 193628 w 850723"/>
              <a:gd name="connsiteY169" fmla="*/ 1002948 h 1215166"/>
              <a:gd name="connsiteX170" fmla="*/ 188185 w 850723"/>
              <a:gd name="connsiteY170" fmla="*/ 1043769 h 1215166"/>
              <a:gd name="connsiteX171" fmla="*/ 185463 w 850723"/>
              <a:gd name="connsiteY171" fmla="*/ 1081869 h 1215166"/>
              <a:gd name="connsiteX172" fmla="*/ 182742 w 850723"/>
              <a:gd name="connsiteY172" fmla="*/ 1163512 h 1215166"/>
              <a:gd name="connsiteX173" fmla="*/ 177299 w 850723"/>
              <a:gd name="connsiteY173" fmla="*/ 1185284 h 1215166"/>
              <a:gd name="connsiteX174" fmla="*/ 174578 w 850723"/>
              <a:gd name="connsiteY174" fmla="*/ 1196169 h 1215166"/>
              <a:gd name="connsiteX175" fmla="*/ 152806 w 850723"/>
              <a:gd name="connsiteY175" fmla="*/ 1198891 h 1215166"/>
              <a:gd name="connsiteX176" fmla="*/ 57556 w 850723"/>
              <a:gd name="connsiteY176" fmla="*/ 1198891 h 1215166"/>
              <a:gd name="connsiteX177" fmla="*/ 43949 w 850723"/>
              <a:gd name="connsiteY177" fmla="*/ 1201612 h 1215166"/>
              <a:gd name="connsiteX178" fmla="*/ 22178 w 850723"/>
              <a:gd name="connsiteY178" fmla="*/ 1204334 h 1215166"/>
              <a:gd name="connsiteX179" fmla="*/ 406 w 850723"/>
              <a:gd name="connsiteY179" fmla="*/ 1201612 h 1215166"/>
              <a:gd name="connsiteX180" fmla="*/ 8570 w 850723"/>
              <a:gd name="connsiteY180" fmla="*/ 1185284 h 1215166"/>
              <a:gd name="connsiteX0" fmla="*/ 8570 w 850723"/>
              <a:gd name="connsiteY0" fmla="*/ 1185284 h 1215166"/>
              <a:gd name="connsiteX1" fmla="*/ 14013 w 850723"/>
              <a:gd name="connsiteY1" fmla="*/ 1119969 h 1215166"/>
              <a:gd name="connsiteX2" fmla="*/ 16735 w 850723"/>
              <a:gd name="connsiteY2" fmla="*/ 1103641 h 1215166"/>
              <a:gd name="connsiteX3" fmla="*/ 19456 w 850723"/>
              <a:gd name="connsiteY3" fmla="*/ 1076426 h 1215166"/>
              <a:gd name="connsiteX4" fmla="*/ 24899 w 850723"/>
              <a:gd name="connsiteY4" fmla="*/ 1049212 h 1215166"/>
              <a:gd name="connsiteX5" fmla="*/ 27620 w 850723"/>
              <a:gd name="connsiteY5" fmla="*/ 1013834 h 1215166"/>
              <a:gd name="connsiteX6" fmla="*/ 30342 w 850723"/>
              <a:gd name="connsiteY6" fmla="*/ 992062 h 1215166"/>
              <a:gd name="connsiteX7" fmla="*/ 35785 w 850723"/>
              <a:gd name="connsiteY7" fmla="*/ 896812 h 1215166"/>
              <a:gd name="connsiteX8" fmla="*/ 38506 w 850723"/>
              <a:gd name="connsiteY8" fmla="*/ 883205 h 1215166"/>
              <a:gd name="connsiteX9" fmla="*/ 41228 w 850723"/>
              <a:gd name="connsiteY9" fmla="*/ 847826 h 1215166"/>
              <a:gd name="connsiteX10" fmla="*/ 43949 w 850723"/>
              <a:gd name="connsiteY10" fmla="*/ 836941 h 1215166"/>
              <a:gd name="connsiteX11" fmla="*/ 49392 w 850723"/>
              <a:gd name="connsiteY11" fmla="*/ 807005 h 1215166"/>
              <a:gd name="connsiteX12" fmla="*/ 54835 w 850723"/>
              <a:gd name="connsiteY12" fmla="*/ 785234 h 1215166"/>
              <a:gd name="connsiteX13" fmla="*/ 62999 w 850723"/>
              <a:gd name="connsiteY13" fmla="*/ 747134 h 1215166"/>
              <a:gd name="connsiteX14" fmla="*/ 65720 w 850723"/>
              <a:gd name="connsiteY14" fmla="*/ 736248 h 1215166"/>
              <a:gd name="connsiteX15" fmla="*/ 73885 w 850723"/>
              <a:gd name="connsiteY15" fmla="*/ 719919 h 1215166"/>
              <a:gd name="connsiteX16" fmla="*/ 79328 w 850723"/>
              <a:gd name="connsiteY16" fmla="*/ 692705 h 1215166"/>
              <a:gd name="connsiteX17" fmla="*/ 90213 w 850723"/>
              <a:gd name="connsiteY17" fmla="*/ 654605 h 1215166"/>
              <a:gd name="connsiteX18" fmla="*/ 95656 w 850723"/>
              <a:gd name="connsiteY18" fmla="*/ 627391 h 1215166"/>
              <a:gd name="connsiteX19" fmla="*/ 98378 w 850723"/>
              <a:gd name="connsiteY19" fmla="*/ 619226 h 1215166"/>
              <a:gd name="connsiteX20" fmla="*/ 106542 w 850723"/>
              <a:gd name="connsiteY20" fmla="*/ 602898 h 1215166"/>
              <a:gd name="connsiteX21" fmla="*/ 109263 w 850723"/>
              <a:gd name="connsiteY21" fmla="*/ 592012 h 1215166"/>
              <a:gd name="connsiteX22" fmla="*/ 114706 w 850723"/>
              <a:gd name="connsiteY22" fmla="*/ 575684 h 1215166"/>
              <a:gd name="connsiteX23" fmla="*/ 120149 w 850723"/>
              <a:gd name="connsiteY23" fmla="*/ 556634 h 1215166"/>
              <a:gd name="connsiteX24" fmla="*/ 125592 w 850723"/>
              <a:gd name="connsiteY24" fmla="*/ 548469 h 1215166"/>
              <a:gd name="connsiteX25" fmla="*/ 131035 w 850723"/>
              <a:gd name="connsiteY25" fmla="*/ 521255 h 1215166"/>
              <a:gd name="connsiteX26" fmla="*/ 136478 w 850723"/>
              <a:gd name="connsiteY26" fmla="*/ 504926 h 1215166"/>
              <a:gd name="connsiteX27" fmla="*/ 141920 w 850723"/>
              <a:gd name="connsiteY27" fmla="*/ 494041 h 1215166"/>
              <a:gd name="connsiteX28" fmla="*/ 147363 w 850723"/>
              <a:gd name="connsiteY28" fmla="*/ 477712 h 1215166"/>
              <a:gd name="connsiteX29" fmla="*/ 158249 w 850723"/>
              <a:gd name="connsiteY29" fmla="*/ 453219 h 1215166"/>
              <a:gd name="connsiteX30" fmla="*/ 171856 w 850723"/>
              <a:gd name="connsiteY30" fmla="*/ 428726 h 1215166"/>
              <a:gd name="connsiteX31" fmla="*/ 177299 w 850723"/>
              <a:gd name="connsiteY31" fmla="*/ 420562 h 1215166"/>
              <a:gd name="connsiteX32" fmla="*/ 182742 w 850723"/>
              <a:gd name="connsiteY32" fmla="*/ 404234 h 1215166"/>
              <a:gd name="connsiteX33" fmla="*/ 201792 w 850723"/>
              <a:gd name="connsiteY33" fmla="*/ 377019 h 1215166"/>
              <a:gd name="connsiteX34" fmla="*/ 207235 w 850723"/>
              <a:gd name="connsiteY34" fmla="*/ 366134 h 1215166"/>
              <a:gd name="connsiteX35" fmla="*/ 215399 w 850723"/>
              <a:gd name="connsiteY35" fmla="*/ 357969 h 1215166"/>
              <a:gd name="connsiteX36" fmla="*/ 220842 w 850723"/>
              <a:gd name="connsiteY36" fmla="*/ 349805 h 1215166"/>
              <a:gd name="connsiteX37" fmla="*/ 229006 w 850723"/>
              <a:gd name="connsiteY37" fmla="*/ 341641 h 1215166"/>
              <a:gd name="connsiteX38" fmla="*/ 239892 w 850723"/>
              <a:gd name="connsiteY38" fmla="*/ 325312 h 1215166"/>
              <a:gd name="connsiteX39" fmla="*/ 245335 w 850723"/>
              <a:gd name="connsiteY39" fmla="*/ 317148 h 1215166"/>
              <a:gd name="connsiteX40" fmla="*/ 253499 w 850723"/>
              <a:gd name="connsiteY40" fmla="*/ 308984 h 1215166"/>
              <a:gd name="connsiteX41" fmla="*/ 264385 w 850723"/>
              <a:gd name="connsiteY41" fmla="*/ 292655 h 1215166"/>
              <a:gd name="connsiteX42" fmla="*/ 269828 w 850723"/>
              <a:gd name="connsiteY42" fmla="*/ 284491 h 1215166"/>
              <a:gd name="connsiteX43" fmla="*/ 275270 w 850723"/>
              <a:gd name="connsiteY43" fmla="*/ 276326 h 1215166"/>
              <a:gd name="connsiteX44" fmla="*/ 283435 w 850723"/>
              <a:gd name="connsiteY44" fmla="*/ 265441 h 1215166"/>
              <a:gd name="connsiteX45" fmla="*/ 291599 w 850723"/>
              <a:gd name="connsiteY45" fmla="*/ 259998 h 1215166"/>
              <a:gd name="connsiteX46" fmla="*/ 313370 w 850723"/>
              <a:gd name="connsiteY46" fmla="*/ 235505 h 1215166"/>
              <a:gd name="connsiteX47" fmla="*/ 321535 w 850723"/>
              <a:gd name="connsiteY47" fmla="*/ 227341 h 1215166"/>
              <a:gd name="connsiteX48" fmla="*/ 329699 w 850723"/>
              <a:gd name="connsiteY48" fmla="*/ 221898 h 1215166"/>
              <a:gd name="connsiteX49" fmla="*/ 337863 w 850723"/>
              <a:gd name="connsiteY49" fmla="*/ 213734 h 1215166"/>
              <a:gd name="connsiteX50" fmla="*/ 346028 w 850723"/>
              <a:gd name="connsiteY50" fmla="*/ 208291 h 1215166"/>
              <a:gd name="connsiteX51" fmla="*/ 354192 w 850723"/>
              <a:gd name="connsiteY51" fmla="*/ 200126 h 1215166"/>
              <a:gd name="connsiteX52" fmla="*/ 362356 w 850723"/>
              <a:gd name="connsiteY52" fmla="*/ 197405 h 1215166"/>
              <a:gd name="connsiteX53" fmla="*/ 370520 w 850723"/>
              <a:gd name="connsiteY53" fmla="*/ 191962 h 1215166"/>
              <a:gd name="connsiteX54" fmla="*/ 378685 w 850723"/>
              <a:gd name="connsiteY54" fmla="*/ 183798 h 1215166"/>
              <a:gd name="connsiteX55" fmla="*/ 405899 w 850723"/>
              <a:gd name="connsiteY55" fmla="*/ 167469 h 1215166"/>
              <a:gd name="connsiteX56" fmla="*/ 414063 w 850723"/>
              <a:gd name="connsiteY56" fmla="*/ 159305 h 1215166"/>
              <a:gd name="connsiteX57" fmla="*/ 422228 w 850723"/>
              <a:gd name="connsiteY57" fmla="*/ 153862 h 1215166"/>
              <a:gd name="connsiteX58" fmla="*/ 433113 w 850723"/>
              <a:gd name="connsiteY58" fmla="*/ 145698 h 1215166"/>
              <a:gd name="connsiteX59" fmla="*/ 449442 w 850723"/>
              <a:gd name="connsiteY59" fmla="*/ 134812 h 1215166"/>
              <a:gd name="connsiteX60" fmla="*/ 457606 w 850723"/>
              <a:gd name="connsiteY60" fmla="*/ 129369 h 1215166"/>
              <a:gd name="connsiteX61" fmla="*/ 465770 w 850723"/>
              <a:gd name="connsiteY61" fmla="*/ 126648 h 1215166"/>
              <a:gd name="connsiteX62" fmla="*/ 484820 w 850723"/>
              <a:gd name="connsiteY62" fmla="*/ 113041 h 1215166"/>
              <a:gd name="connsiteX63" fmla="*/ 492985 w 850723"/>
              <a:gd name="connsiteY63" fmla="*/ 107598 h 1215166"/>
              <a:gd name="connsiteX64" fmla="*/ 512035 w 850723"/>
              <a:gd name="connsiteY64" fmla="*/ 99434 h 1215166"/>
              <a:gd name="connsiteX65" fmla="*/ 531085 w 850723"/>
              <a:gd name="connsiteY65" fmla="*/ 88548 h 1215166"/>
              <a:gd name="connsiteX66" fmla="*/ 547413 w 850723"/>
              <a:gd name="connsiteY66" fmla="*/ 83105 h 1215166"/>
              <a:gd name="connsiteX67" fmla="*/ 563742 w 850723"/>
              <a:gd name="connsiteY67" fmla="*/ 74941 h 1215166"/>
              <a:gd name="connsiteX68" fmla="*/ 571906 w 850723"/>
              <a:gd name="connsiteY68" fmla="*/ 69498 h 1215166"/>
              <a:gd name="connsiteX69" fmla="*/ 588235 w 850723"/>
              <a:gd name="connsiteY69" fmla="*/ 64055 h 1215166"/>
              <a:gd name="connsiteX70" fmla="*/ 607285 w 850723"/>
              <a:gd name="connsiteY70" fmla="*/ 53169 h 1215166"/>
              <a:gd name="connsiteX71" fmla="*/ 615449 w 850723"/>
              <a:gd name="connsiteY71" fmla="*/ 50448 h 1215166"/>
              <a:gd name="connsiteX72" fmla="*/ 631778 w 850723"/>
              <a:gd name="connsiteY72" fmla="*/ 42284 h 1215166"/>
              <a:gd name="connsiteX73" fmla="*/ 639942 w 850723"/>
              <a:gd name="connsiteY73" fmla="*/ 36841 h 1215166"/>
              <a:gd name="connsiteX74" fmla="*/ 650828 w 850723"/>
              <a:gd name="connsiteY74" fmla="*/ 34119 h 1215166"/>
              <a:gd name="connsiteX75" fmla="*/ 658992 w 850723"/>
              <a:gd name="connsiteY75" fmla="*/ 31398 h 1215166"/>
              <a:gd name="connsiteX76" fmla="*/ 678042 w 850723"/>
              <a:gd name="connsiteY76" fmla="*/ 23234 h 1215166"/>
              <a:gd name="connsiteX77" fmla="*/ 686206 w 850723"/>
              <a:gd name="connsiteY77" fmla="*/ 17791 h 1215166"/>
              <a:gd name="connsiteX78" fmla="*/ 697092 w 850723"/>
              <a:gd name="connsiteY78" fmla="*/ 15069 h 1215166"/>
              <a:gd name="connsiteX79" fmla="*/ 713420 w 850723"/>
              <a:gd name="connsiteY79" fmla="*/ 9626 h 1215166"/>
              <a:gd name="connsiteX80" fmla="*/ 721585 w 850723"/>
              <a:gd name="connsiteY80" fmla="*/ 6905 h 1215166"/>
              <a:gd name="connsiteX81" fmla="*/ 729749 w 850723"/>
              <a:gd name="connsiteY81" fmla="*/ 1462 h 1215166"/>
              <a:gd name="connsiteX82" fmla="*/ 727028 w 850723"/>
              <a:gd name="connsiteY82" fmla="*/ 9626 h 1215166"/>
              <a:gd name="connsiteX83" fmla="*/ 718863 w 850723"/>
              <a:gd name="connsiteY83" fmla="*/ 12348 h 1215166"/>
              <a:gd name="connsiteX84" fmla="*/ 707978 w 850723"/>
              <a:gd name="connsiteY84" fmla="*/ 20512 h 1215166"/>
              <a:gd name="connsiteX85" fmla="*/ 691649 w 850723"/>
              <a:gd name="connsiteY85" fmla="*/ 36841 h 1215166"/>
              <a:gd name="connsiteX86" fmla="*/ 707978 w 850723"/>
              <a:gd name="connsiteY86" fmla="*/ 31398 h 1215166"/>
              <a:gd name="connsiteX87" fmla="*/ 718863 w 850723"/>
              <a:gd name="connsiteY87" fmla="*/ 25955 h 1215166"/>
              <a:gd name="connsiteX88" fmla="*/ 735192 w 850723"/>
              <a:gd name="connsiteY88" fmla="*/ 20512 h 1215166"/>
              <a:gd name="connsiteX89" fmla="*/ 756963 w 850723"/>
              <a:gd name="connsiteY89" fmla="*/ 9626 h 1215166"/>
              <a:gd name="connsiteX90" fmla="*/ 751520 w 850723"/>
              <a:gd name="connsiteY90" fmla="*/ 17791 h 1215166"/>
              <a:gd name="connsiteX91" fmla="*/ 735192 w 850723"/>
              <a:gd name="connsiteY91" fmla="*/ 28676 h 1215166"/>
              <a:gd name="connsiteX92" fmla="*/ 724306 w 850723"/>
              <a:gd name="connsiteY92" fmla="*/ 36841 h 1215166"/>
              <a:gd name="connsiteX93" fmla="*/ 707978 w 850723"/>
              <a:gd name="connsiteY93" fmla="*/ 50448 h 1215166"/>
              <a:gd name="connsiteX94" fmla="*/ 702535 w 850723"/>
              <a:gd name="connsiteY94" fmla="*/ 58612 h 1215166"/>
              <a:gd name="connsiteX95" fmla="*/ 699813 w 850723"/>
              <a:gd name="connsiteY95" fmla="*/ 66776 h 1215166"/>
              <a:gd name="connsiteX96" fmla="*/ 713420 w 850723"/>
              <a:gd name="connsiteY96" fmla="*/ 61334 h 1215166"/>
              <a:gd name="connsiteX97" fmla="*/ 729749 w 850723"/>
              <a:gd name="connsiteY97" fmla="*/ 55891 h 1215166"/>
              <a:gd name="connsiteX98" fmla="*/ 751520 w 850723"/>
              <a:gd name="connsiteY98" fmla="*/ 50448 h 1215166"/>
              <a:gd name="connsiteX99" fmla="*/ 767849 w 850723"/>
              <a:gd name="connsiteY99" fmla="*/ 45005 h 1215166"/>
              <a:gd name="connsiteX100" fmla="*/ 776013 w 850723"/>
              <a:gd name="connsiteY100" fmla="*/ 42284 h 1215166"/>
              <a:gd name="connsiteX101" fmla="*/ 762406 w 850723"/>
              <a:gd name="connsiteY101" fmla="*/ 53169 h 1215166"/>
              <a:gd name="connsiteX102" fmla="*/ 737913 w 850723"/>
              <a:gd name="connsiteY102" fmla="*/ 66776 h 1215166"/>
              <a:gd name="connsiteX103" fmla="*/ 710699 w 850723"/>
              <a:gd name="connsiteY103" fmla="*/ 83105 h 1215166"/>
              <a:gd name="connsiteX104" fmla="*/ 702535 w 850723"/>
              <a:gd name="connsiteY104" fmla="*/ 88548 h 1215166"/>
              <a:gd name="connsiteX105" fmla="*/ 724306 w 850723"/>
              <a:gd name="connsiteY105" fmla="*/ 83105 h 1215166"/>
              <a:gd name="connsiteX106" fmla="*/ 735192 w 850723"/>
              <a:gd name="connsiteY106" fmla="*/ 80384 h 1215166"/>
              <a:gd name="connsiteX107" fmla="*/ 751520 w 850723"/>
              <a:gd name="connsiteY107" fmla="*/ 74941 h 1215166"/>
              <a:gd name="connsiteX108" fmla="*/ 759685 w 850723"/>
              <a:gd name="connsiteY108" fmla="*/ 72219 h 1215166"/>
              <a:gd name="connsiteX109" fmla="*/ 770570 w 850723"/>
              <a:gd name="connsiteY109" fmla="*/ 69498 h 1215166"/>
              <a:gd name="connsiteX110" fmla="*/ 778735 w 850723"/>
              <a:gd name="connsiteY110" fmla="*/ 66776 h 1215166"/>
              <a:gd name="connsiteX111" fmla="*/ 800506 w 850723"/>
              <a:gd name="connsiteY111" fmla="*/ 61334 h 1215166"/>
              <a:gd name="connsiteX112" fmla="*/ 792342 w 850723"/>
              <a:gd name="connsiteY112" fmla="*/ 64055 h 1215166"/>
              <a:gd name="connsiteX113" fmla="*/ 786899 w 850723"/>
              <a:gd name="connsiteY113" fmla="*/ 72219 h 1215166"/>
              <a:gd name="connsiteX114" fmla="*/ 754242 w 850723"/>
              <a:gd name="connsiteY114" fmla="*/ 93991 h 1215166"/>
              <a:gd name="connsiteX115" fmla="*/ 746078 w 850723"/>
              <a:gd name="connsiteY115" fmla="*/ 96712 h 1215166"/>
              <a:gd name="connsiteX116" fmla="*/ 729749 w 850723"/>
              <a:gd name="connsiteY116" fmla="*/ 113041 h 1215166"/>
              <a:gd name="connsiteX117" fmla="*/ 721585 w 850723"/>
              <a:gd name="connsiteY117" fmla="*/ 118484 h 1215166"/>
              <a:gd name="connsiteX118" fmla="*/ 732470 w 850723"/>
              <a:gd name="connsiteY118" fmla="*/ 115762 h 1215166"/>
              <a:gd name="connsiteX119" fmla="*/ 751520 w 850723"/>
              <a:gd name="connsiteY119" fmla="*/ 107598 h 1215166"/>
              <a:gd name="connsiteX120" fmla="*/ 759685 w 850723"/>
              <a:gd name="connsiteY120" fmla="*/ 102155 h 1215166"/>
              <a:gd name="connsiteX121" fmla="*/ 773292 w 850723"/>
              <a:gd name="connsiteY121" fmla="*/ 99434 h 1215166"/>
              <a:gd name="connsiteX122" fmla="*/ 781456 w 850723"/>
              <a:gd name="connsiteY122" fmla="*/ 96712 h 1215166"/>
              <a:gd name="connsiteX123" fmla="*/ 800506 w 850723"/>
              <a:gd name="connsiteY123" fmla="*/ 91269 h 1215166"/>
              <a:gd name="connsiteX124" fmla="*/ 846770 w 850723"/>
              <a:gd name="connsiteY124" fmla="*/ 93991 h 1215166"/>
              <a:gd name="connsiteX125" fmla="*/ 835885 w 850723"/>
              <a:gd name="connsiteY125" fmla="*/ 99434 h 1215166"/>
              <a:gd name="connsiteX126" fmla="*/ 827720 w 850723"/>
              <a:gd name="connsiteY126" fmla="*/ 107598 h 1215166"/>
              <a:gd name="connsiteX127" fmla="*/ 811392 w 850723"/>
              <a:gd name="connsiteY127" fmla="*/ 118484 h 1215166"/>
              <a:gd name="connsiteX128" fmla="*/ 792342 w 850723"/>
              <a:gd name="connsiteY128" fmla="*/ 129369 h 1215166"/>
              <a:gd name="connsiteX129" fmla="*/ 781456 w 850723"/>
              <a:gd name="connsiteY129" fmla="*/ 132091 h 1215166"/>
              <a:gd name="connsiteX130" fmla="*/ 770570 w 850723"/>
              <a:gd name="connsiteY130" fmla="*/ 137534 h 1215166"/>
              <a:gd name="connsiteX131" fmla="*/ 762406 w 850723"/>
              <a:gd name="connsiteY131" fmla="*/ 140255 h 1215166"/>
              <a:gd name="connsiteX132" fmla="*/ 740635 w 850723"/>
              <a:gd name="connsiteY132" fmla="*/ 148419 h 1215166"/>
              <a:gd name="connsiteX133" fmla="*/ 716142 w 850723"/>
              <a:gd name="connsiteY133" fmla="*/ 162026 h 1215166"/>
              <a:gd name="connsiteX134" fmla="*/ 699813 w 850723"/>
              <a:gd name="connsiteY134" fmla="*/ 170191 h 1215166"/>
              <a:gd name="connsiteX135" fmla="*/ 680763 w 850723"/>
              <a:gd name="connsiteY135" fmla="*/ 178355 h 1215166"/>
              <a:gd name="connsiteX136" fmla="*/ 672599 w 850723"/>
              <a:gd name="connsiteY136" fmla="*/ 183798 h 1215166"/>
              <a:gd name="connsiteX137" fmla="*/ 664435 w 850723"/>
              <a:gd name="connsiteY137" fmla="*/ 186519 h 1215166"/>
              <a:gd name="connsiteX138" fmla="*/ 653549 w 850723"/>
              <a:gd name="connsiteY138" fmla="*/ 191962 h 1215166"/>
              <a:gd name="connsiteX139" fmla="*/ 637220 w 850723"/>
              <a:gd name="connsiteY139" fmla="*/ 200126 h 1215166"/>
              <a:gd name="connsiteX140" fmla="*/ 629056 w 850723"/>
              <a:gd name="connsiteY140" fmla="*/ 205569 h 1215166"/>
              <a:gd name="connsiteX141" fmla="*/ 620892 w 850723"/>
              <a:gd name="connsiteY141" fmla="*/ 213734 h 1215166"/>
              <a:gd name="connsiteX142" fmla="*/ 612728 w 850723"/>
              <a:gd name="connsiteY142" fmla="*/ 216455 h 1215166"/>
              <a:gd name="connsiteX143" fmla="*/ 604563 w 850723"/>
              <a:gd name="connsiteY143" fmla="*/ 224619 h 1215166"/>
              <a:gd name="connsiteX144" fmla="*/ 585513 w 850723"/>
              <a:gd name="connsiteY144" fmla="*/ 235505 h 1215166"/>
              <a:gd name="connsiteX145" fmla="*/ 566463 w 850723"/>
              <a:gd name="connsiteY145" fmla="*/ 249112 h 1215166"/>
              <a:gd name="connsiteX146" fmla="*/ 561020 w 850723"/>
              <a:gd name="connsiteY146" fmla="*/ 257276 h 1215166"/>
              <a:gd name="connsiteX147" fmla="*/ 541970 w 850723"/>
              <a:gd name="connsiteY147" fmla="*/ 268162 h 1215166"/>
              <a:gd name="connsiteX148" fmla="*/ 501149 w 850723"/>
              <a:gd name="connsiteY148" fmla="*/ 306262 h 1215166"/>
              <a:gd name="connsiteX149" fmla="*/ 481010 w 850723"/>
              <a:gd name="connsiteY149" fmla="*/ 314971 h 1215166"/>
              <a:gd name="connsiteX150" fmla="*/ 446720 w 850723"/>
              <a:gd name="connsiteY150" fmla="*/ 358514 h 1215166"/>
              <a:gd name="connsiteX151" fmla="*/ 422772 w 850723"/>
              <a:gd name="connsiteY151" fmla="*/ 379196 h 1215166"/>
              <a:gd name="connsiteX152" fmla="*/ 398279 w 850723"/>
              <a:gd name="connsiteY152" fmla="*/ 410765 h 1215166"/>
              <a:gd name="connsiteX153" fmla="*/ 360995 w 850723"/>
              <a:gd name="connsiteY153" fmla="*/ 452947 h 1215166"/>
              <a:gd name="connsiteX154" fmla="*/ 340857 w 850723"/>
              <a:gd name="connsiteY154" fmla="*/ 497034 h 1215166"/>
              <a:gd name="connsiteX155" fmla="*/ 316636 w 850723"/>
              <a:gd name="connsiteY155" fmla="*/ 546564 h 1215166"/>
              <a:gd name="connsiteX156" fmla="*/ 293232 w 850723"/>
              <a:gd name="connsiteY156" fmla="*/ 603714 h 1215166"/>
              <a:gd name="connsiteX157" fmla="*/ 262208 w 850723"/>
              <a:gd name="connsiteY157" fmla="*/ 666307 h 1215166"/>
              <a:gd name="connsiteX158" fmla="*/ 239620 w 850723"/>
              <a:gd name="connsiteY158" fmla="*/ 726451 h 1215166"/>
              <a:gd name="connsiteX159" fmla="*/ 234449 w 850723"/>
              <a:gd name="connsiteY159" fmla="*/ 768905 h 1215166"/>
              <a:gd name="connsiteX160" fmla="*/ 223563 w 850723"/>
              <a:gd name="connsiteY160" fmla="*/ 807005 h 1215166"/>
              <a:gd name="connsiteX161" fmla="*/ 218120 w 850723"/>
              <a:gd name="connsiteY161" fmla="*/ 842384 h 1215166"/>
              <a:gd name="connsiteX162" fmla="*/ 215399 w 850723"/>
              <a:gd name="connsiteY162" fmla="*/ 853269 h 1215166"/>
              <a:gd name="connsiteX163" fmla="*/ 212678 w 850723"/>
              <a:gd name="connsiteY163" fmla="*/ 875041 h 1215166"/>
              <a:gd name="connsiteX164" fmla="*/ 207235 w 850723"/>
              <a:gd name="connsiteY164" fmla="*/ 894091 h 1215166"/>
              <a:gd name="connsiteX165" fmla="*/ 204513 w 850723"/>
              <a:gd name="connsiteY165" fmla="*/ 907698 h 1215166"/>
              <a:gd name="connsiteX166" fmla="*/ 201792 w 850723"/>
              <a:gd name="connsiteY166" fmla="*/ 932191 h 1215166"/>
              <a:gd name="connsiteX167" fmla="*/ 199070 w 850723"/>
              <a:gd name="connsiteY167" fmla="*/ 945798 h 1215166"/>
              <a:gd name="connsiteX168" fmla="*/ 196349 w 850723"/>
              <a:gd name="connsiteY168" fmla="*/ 962126 h 1215166"/>
              <a:gd name="connsiteX169" fmla="*/ 193628 w 850723"/>
              <a:gd name="connsiteY169" fmla="*/ 1002948 h 1215166"/>
              <a:gd name="connsiteX170" fmla="*/ 188185 w 850723"/>
              <a:gd name="connsiteY170" fmla="*/ 1043769 h 1215166"/>
              <a:gd name="connsiteX171" fmla="*/ 185463 w 850723"/>
              <a:gd name="connsiteY171" fmla="*/ 1081869 h 1215166"/>
              <a:gd name="connsiteX172" fmla="*/ 182742 w 850723"/>
              <a:gd name="connsiteY172" fmla="*/ 1163512 h 1215166"/>
              <a:gd name="connsiteX173" fmla="*/ 177299 w 850723"/>
              <a:gd name="connsiteY173" fmla="*/ 1185284 h 1215166"/>
              <a:gd name="connsiteX174" fmla="*/ 174578 w 850723"/>
              <a:gd name="connsiteY174" fmla="*/ 1196169 h 1215166"/>
              <a:gd name="connsiteX175" fmla="*/ 152806 w 850723"/>
              <a:gd name="connsiteY175" fmla="*/ 1198891 h 1215166"/>
              <a:gd name="connsiteX176" fmla="*/ 57556 w 850723"/>
              <a:gd name="connsiteY176" fmla="*/ 1198891 h 1215166"/>
              <a:gd name="connsiteX177" fmla="*/ 43949 w 850723"/>
              <a:gd name="connsiteY177" fmla="*/ 1201612 h 1215166"/>
              <a:gd name="connsiteX178" fmla="*/ 22178 w 850723"/>
              <a:gd name="connsiteY178" fmla="*/ 1204334 h 1215166"/>
              <a:gd name="connsiteX179" fmla="*/ 406 w 850723"/>
              <a:gd name="connsiteY179" fmla="*/ 1201612 h 1215166"/>
              <a:gd name="connsiteX180" fmla="*/ 8570 w 850723"/>
              <a:gd name="connsiteY180" fmla="*/ 1185284 h 1215166"/>
              <a:gd name="connsiteX0" fmla="*/ 8570 w 850723"/>
              <a:gd name="connsiteY0" fmla="*/ 1185284 h 1215166"/>
              <a:gd name="connsiteX1" fmla="*/ 14013 w 850723"/>
              <a:gd name="connsiteY1" fmla="*/ 1119969 h 1215166"/>
              <a:gd name="connsiteX2" fmla="*/ 16735 w 850723"/>
              <a:gd name="connsiteY2" fmla="*/ 1103641 h 1215166"/>
              <a:gd name="connsiteX3" fmla="*/ 19456 w 850723"/>
              <a:gd name="connsiteY3" fmla="*/ 1076426 h 1215166"/>
              <a:gd name="connsiteX4" fmla="*/ 24899 w 850723"/>
              <a:gd name="connsiteY4" fmla="*/ 1049212 h 1215166"/>
              <a:gd name="connsiteX5" fmla="*/ 27620 w 850723"/>
              <a:gd name="connsiteY5" fmla="*/ 1013834 h 1215166"/>
              <a:gd name="connsiteX6" fmla="*/ 30342 w 850723"/>
              <a:gd name="connsiteY6" fmla="*/ 992062 h 1215166"/>
              <a:gd name="connsiteX7" fmla="*/ 35785 w 850723"/>
              <a:gd name="connsiteY7" fmla="*/ 896812 h 1215166"/>
              <a:gd name="connsiteX8" fmla="*/ 38506 w 850723"/>
              <a:gd name="connsiteY8" fmla="*/ 883205 h 1215166"/>
              <a:gd name="connsiteX9" fmla="*/ 41228 w 850723"/>
              <a:gd name="connsiteY9" fmla="*/ 847826 h 1215166"/>
              <a:gd name="connsiteX10" fmla="*/ 43949 w 850723"/>
              <a:gd name="connsiteY10" fmla="*/ 836941 h 1215166"/>
              <a:gd name="connsiteX11" fmla="*/ 49392 w 850723"/>
              <a:gd name="connsiteY11" fmla="*/ 807005 h 1215166"/>
              <a:gd name="connsiteX12" fmla="*/ 54835 w 850723"/>
              <a:gd name="connsiteY12" fmla="*/ 785234 h 1215166"/>
              <a:gd name="connsiteX13" fmla="*/ 62999 w 850723"/>
              <a:gd name="connsiteY13" fmla="*/ 747134 h 1215166"/>
              <a:gd name="connsiteX14" fmla="*/ 65720 w 850723"/>
              <a:gd name="connsiteY14" fmla="*/ 736248 h 1215166"/>
              <a:gd name="connsiteX15" fmla="*/ 73885 w 850723"/>
              <a:gd name="connsiteY15" fmla="*/ 719919 h 1215166"/>
              <a:gd name="connsiteX16" fmla="*/ 79328 w 850723"/>
              <a:gd name="connsiteY16" fmla="*/ 692705 h 1215166"/>
              <a:gd name="connsiteX17" fmla="*/ 90213 w 850723"/>
              <a:gd name="connsiteY17" fmla="*/ 654605 h 1215166"/>
              <a:gd name="connsiteX18" fmla="*/ 95656 w 850723"/>
              <a:gd name="connsiteY18" fmla="*/ 627391 h 1215166"/>
              <a:gd name="connsiteX19" fmla="*/ 98378 w 850723"/>
              <a:gd name="connsiteY19" fmla="*/ 619226 h 1215166"/>
              <a:gd name="connsiteX20" fmla="*/ 106542 w 850723"/>
              <a:gd name="connsiteY20" fmla="*/ 602898 h 1215166"/>
              <a:gd name="connsiteX21" fmla="*/ 109263 w 850723"/>
              <a:gd name="connsiteY21" fmla="*/ 592012 h 1215166"/>
              <a:gd name="connsiteX22" fmla="*/ 114706 w 850723"/>
              <a:gd name="connsiteY22" fmla="*/ 575684 h 1215166"/>
              <a:gd name="connsiteX23" fmla="*/ 120149 w 850723"/>
              <a:gd name="connsiteY23" fmla="*/ 556634 h 1215166"/>
              <a:gd name="connsiteX24" fmla="*/ 125592 w 850723"/>
              <a:gd name="connsiteY24" fmla="*/ 548469 h 1215166"/>
              <a:gd name="connsiteX25" fmla="*/ 131035 w 850723"/>
              <a:gd name="connsiteY25" fmla="*/ 521255 h 1215166"/>
              <a:gd name="connsiteX26" fmla="*/ 136478 w 850723"/>
              <a:gd name="connsiteY26" fmla="*/ 504926 h 1215166"/>
              <a:gd name="connsiteX27" fmla="*/ 141920 w 850723"/>
              <a:gd name="connsiteY27" fmla="*/ 494041 h 1215166"/>
              <a:gd name="connsiteX28" fmla="*/ 147363 w 850723"/>
              <a:gd name="connsiteY28" fmla="*/ 477712 h 1215166"/>
              <a:gd name="connsiteX29" fmla="*/ 158249 w 850723"/>
              <a:gd name="connsiteY29" fmla="*/ 453219 h 1215166"/>
              <a:gd name="connsiteX30" fmla="*/ 171856 w 850723"/>
              <a:gd name="connsiteY30" fmla="*/ 428726 h 1215166"/>
              <a:gd name="connsiteX31" fmla="*/ 177299 w 850723"/>
              <a:gd name="connsiteY31" fmla="*/ 420562 h 1215166"/>
              <a:gd name="connsiteX32" fmla="*/ 182742 w 850723"/>
              <a:gd name="connsiteY32" fmla="*/ 404234 h 1215166"/>
              <a:gd name="connsiteX33" fmla="*/ 201792 w 850723"/>
              <a:gd name="connsiteY33" fmla="*/ 377019 h 1215166"/>
              <a:gd name="connsiteX34" fmla="*/ 207235 w 850723"/>
              <a:gd name="connsiteY34" fmla="*/ 366134 h 1215166"/>
              <a:gd name="connsiteX35" fmla="*/ 215399 w 850723"/>
              <a:gd name="connsiteY35" fmla="*/ 357969 h 1215166"/>
              <a:gd name="connsiteX36" fmla="*/ 220842 w 850723"/>
              <a:gd name="connsiteY36" fmla="*/ 349805 h 1215166"/>
              <a:gd name="connsiteX37" fmla="*/ 229006 w 850723"/>
              <a:gd name="connsiteY37" fmla="*/ 341641 h 1215166"/>
              <a:gd name="connsiteX38" fmla="*/ 239892 w 850723"/>
              <a:gd name="connsiteY38" fmla="*/ 325312 h 1215166"/>
              <a:gd name="connsiteX39" fmla="*/ 245335 w 850723"/>
              <a:gd name="connsiteY39" fmla="*/ 317148 h 1215166"/>
              <a:gd name="connsiteX40" fmla="*/ 253499 w 850723"/>
              <a:gd name="connsiteY40" fmla="*/ 308984 h 1215166"/>
              <a:gd name="connsiteX41" fmla="*/ 264385 w 850723"/>
              <a:gd name="connsiteY41" fmla="*/ 292655 h 1215166"/>
              <a:gd name="connsiteX42" fmla="*/ 269828 w 850723"/>
              <a:gd name="connsiteY42" fmla="*/ 284491 h 1215166"/>
              <a:gd name="connsiteX43" fmla="*/ 275270 w 850723"/>
              <a:gd name="connsiteY43" fmla="*/ 276326 h 1215166"/>
              <a:gd name="connsiteX44" fmla="*/ 283435 w 850723"/>
              <a:gd name="connsiteY44" fmla="*/ 265441 h 1215166"/>
              <a:gd name="connsiteX45" fmla="*/ 291599 w 850723"/>
              <a:gd name="connsiteY45" fmla="*/ 259998 h 1215166"/>
              <a:gd name="connsiteX46" fmla="*/ 313370 w 850723"/>
              <a:gd name="connsiteY46" fmla="*/ 235505 h 1215166"/>
              <a:gd name="connsiteX47" fmla="*/ 321535 w 850723"/>
              <a:gd name="connsiteY47" fmla="*/ 227341 h 1215166"/>
              <a:gd name="connsiteX48" fmla="*/ 329699 w 850723"/>
              <a:gd name="connsiteY48" fmla="*/ 221898 h 1215166"/>
              <a:gd name="connsiteX49" fmla="*/ 337863 w 850723"/>
              <a:gd name="connsiteY49" fmla="*/ 213734 h 1215166"/>
              <a:gd name="connsiteX50" fmla="*/ 346028 w 850723"/>
              <a:gd name="connsiteY50" fmla="*/ 208291 h 1215166"/>
              <a:gd name="connsiteX51" fmla="*/ 354192 w 850723"/>
              <a:gd name="connsiteY51" fmla="*/ 200126 h 1215166"/>
              <a:gd name="connsiteX52" fmla="*/ 362356 w 850723"/>
              <a:gd name="connsiteY52" fmla="*/ 197405 h 1215166"/>
              <a:gd name="connsiteX53" fmla="*/ 370520 w 850723"/>
              <a:gd name="connsiteY53" fmla="*/ 191962 h 1215166"/>
              <a:gd name="connsiteX54" fmla="*/ 378685 w 850723"/>
              <a:gd name="connsiteY54" fmla="*/ 183798 h 1215166"/>
              <a:gd name="connsiteX55" fmla="*/ 405899 w 850723"/>
              <a:gd name="connsiteY55" fmla="*/ 167469 h 1215166"/>
              <a:gd name="connsiteX56" fmla="*/ 414063 w 850723"/>
              <a:gd name="connsiteY56" fmla="*/ 159305 h 1215166"/>
              <a:gd name="connsiteX57" fmla="*/ 422228 w 850723"/>
              <a:gd name="connsiteY57" fmla="*/ 153862 h 1215166"/>
              <a:gd name="connsiteX58" fmla="*/ 433113 w 850723"/>
              <a:gd name="connsiteY58" fmla="*/ 145698 h 1215166"/>
              <a:gd name="connsiteX59" fmla="*/ 449442 w 850723"/>
              <a:gd name="connsiteY59" fmla="*/ 134812 h 1215166"/>
              <a:gd name="connsiteX60" fmla="*/ 457606 w 850723"/>
              <a:gd name="connsiteY60" fmla="*/ 129369 h 1215166"/>
              <a:gd name="connsiteX61" fmla="*/ 465770 w 850723"/>
              <a:gd name="connsiteY61" fmla="*/ 126648 h 1215166"/>
              <a:gd name="connsiteX62" fmla="*/ 484820 w 850723"/>
              <a:gd name="connsiteY62" fmla="*/ 113041 h 1215166"/>
              <a:gd name="connsiteX63" fmla="*/ 492985 w 850723"/>
              <a:gd name="connsiteY63" fmla="*/ 107598 h 1215166"/>
              <a:gd name="connsiteX64" fmla="*/ 512035 w 850723"/>
              <a:gd name="connsiteY64" fmla="*/ 99434 h 1215166"/>
              <a:gd name="connsiteX65" fmla="*/ 531085 w 850723"/>
              <a:gd name="connsiteY65" fmla="*/ 88548 h 1215166"/>
              <a:gd name="connsiteX66" fmla="*/ 547413 w 850723"/>
              <a:gd name="connsiteY66" fmla="*/ 83105 h 1215166"/>
              <a:gd name="connsiteX67" fmla="*/ 563742 w 850723"/>
              <a:gd name="connsiteY67" fmla="*/ 74941 h 1215166"/>
              <a:gd name="connsiteX68" fmla="*/ 571906 w 850723"/>
              <a:gd name="connsiteY68" fmla="*/ 69498 h 1215166"/>
              <a:gd name="connsiteX69" fmla="*/ 588235 w 850723"/>
              <a:gd name="connsiteY69" fmla="*/ 64055 h 1215166"/>
              <a:gd name="connsiteX70" fmla="*/ 607285 w 850723"/>
              <a:gd name="connsiteY70" fmla="*/ 53169 h 1215166"/>
              <a:gd name="connsiteX71" fmla="*/ 615449 w 850723"/>
              <a:gd name="connsiteY71" fmla="*/ 50448 h 1215166"/>
              <a:gd name="connsiteX72" fmla="*/ 631778 w 850723"/>
              <a:gd name="connsiteY72" fmla="*/ 42284 h 1215166"/>
              <a:gd name="connsiteX73" fmla="*/ 639942 w 850723"/>
              <a:gd name="connsiteY73" fmla="*/ 36841 h 1215166"/>
              <a:gd name="connsiteX74" fmla="*/ 650828 w 850723"/>
              <a:gd name="connsiteY74" fmla="*/ 34119 h 1215166"/>
              <a:gd name="connsiteX75" fmla="*/ 658992 w 850723"/>
              <a:gd name="connsiteY75" fmla="*/ 31398 h 1215166"/>
              <a:gd name="connsiteX76" fmla="*/ 678042 w 850723"/>
              <a:gd name="connsiteY76" fmla="*/ 23234 h 1215166"/>
              <a:gd name="connsiteX77" fmla="*/ 686206 w 850723"/>
              <a:gd name="connsiteY77" fmla="*/ 17791 h 1215166"/>
              <a:gd name="connsiteX78" fmla="*/ 697092 w 850723"/>
              <a:gd name="connsiteY78" fmla="*/ 15069 h 1215166"/>
              <a:gd name="connsiteX79" fmla="*/ 713420 w 850723"/>
              <a:gd name="connsiteY79" fmla="*/ 9626 h 1215166"/>
              <a:gd name="connsiteX80" fmla="*/ 721585 w 850723"/>
              <a:gd name="connsiteY80" fmla="*/ 6905 h 1215166"/>
              <a:gd name="connsiteX81" fmla="*/ 729749 w 850723"/>
              <a:gd name="connsiteY81" fmla="*/ 1462 h 1215166"/>
              <a:gd name="connsiteX82" fmla="*/ 727028 w 850723"/>
              <a:gd name="connsiteY82" fmla="*/ 9626 h 1215166"/>
              <a:gd name="connsiteX83" fmla="*/ 718863 w 850723"/>
              <a:gd name="connsiteY83" fmla="*/ 12348 h 1215166"/>
              <a:gd name="connsiteX84" fmla="*/ 707978 w 850723"/>
              <a:gd name="connsiteY84" fmla="*/ 20512 h 1215166"/>
              <a:gd name="connsiteX85" fmla="*/ 691649 w 850723"/>
              <a:gd name="connsiteY85" fmla="*/ 36841 h 1215166"/>
              <a:gd name="connsiteX86" fmla="*/ 707978 w 850723"/>
              <a:gd name="connsiteY86" fmla="*/ 31398 h 1215166"/>
              <a:gd name="connsiteX87" fmla="*/ 718863 w 850723"/>
              <a:gd name="connsiteY87" fmla="*/ 25955 h 1215166"/>
              <a:gd name="connsiteX88" fmla="*/ 735192 w 850723"/>
              <a:gd name="connsiteY88" fmla="*/ 20512 h 1215166"/>
              <a:gd name="connsiteX89" fmla="*/ 756963 w 850723"/>
              <a:gd name="connsiteY89" fmla="*/ 9626 h 1215166"/>
              <a:gd name="connsiteX90" fmla="*/ 751520 w 850723"/>
              <a:gd name="connsiteY90" fmla="*/ 17791 h 1215166"/>
              <a:gd name="connsiteX91" fmla="*/ 735192 w 850723"/>
              <a:gd name="connsiteY91" fmla="*/ 28676 h 1215166"/>
              <a:gd name="connsiteX92" fmla="*/ 724306 w 850723"/>
              <a:gd name="connsiteY92" fmla="*/ 36841 h 1215166"/>
              <a:gd name="connsiteX93" fmla="*/ 707978 w 850723"/>
              <a:gd name="connsiteY93" fmla="*/ 50448 h 1215166"/>
              <a:gd name="connsiteX94" fmla="*/ 702535 w 850723"/>
              <a:gd name="connsiteY94" fmla="*/ 58612 h 1215166"/>
              <a:gd name="connsiteX95" fmla="*/ 699813 w 850723"/>
              <a:gd name="connsiteY95" fmla="*/ 66776 h 1215166"/>
              <a:gd name="connsiteX96" fmla="*/ 713420 w 850723"/>
              <a:gd name="connsiteY96" fmla="*/ 61334 h 1215166"/>
              <a:gd name="connsiteX97" fmla="*/ 729749 w 850723"/>
              <a:gd name="connsiteY97" fmla="*/ 55891 h 1215166"/>
              <a:gd name="connsiteX98" fmla="*/ 751520 w 850723"/>
              <a:gd name="connsiteY98" fmla="*/ 50448 h 1215166"/>
              <a:gd name="connsiteX99" fmla="*/ 767849 w 850723"/>
              <a:gd name="connsiteY99" fmla="*/ 45005 h 1215166"/>
              <a:gd name="connsiteX100" fmla="*/ 776013 w 850723"/>
              <a:gd name="connsiteY100" fmla="*/ 42284 h 1215166"/>
              <a:gd name="connsiteX101" fmla="*/ 762406 w 850723"/>
              <a:gd name="connsiteY101" fmla="*/ 53169 h 1215166"/>
              <a:gd name="connsiteX102" fmla="*/ 737913 w 850723"/>
              <a:gd name="connsiteY102" fmla="*/ 66776 h 1215166"/>
              <a:gd name="connsiteX103" fmla="*/ 710699 w 850723"/>
              <a:gd name="connsiteY103" fmla="*/ 83105 h 1215166"/>
              <a:gd name="connsiteX104" fmla="*/ 702535 w 850723"/>
              <a:gd name="connsiteY104" fmla="*/ 88548 h 1215166"/>
              <a:gd name="connsiteX105" fmla="*/ 724306 w 850723"/>
              <a:gd name="connsiteY105" fmla="*/ 83105 h 1215166"/>
              <a:gd name="connsiteX106" fmla="*/ 735192 w 850723"/>
              <a:gd name="connsiteY106" fmla="*/ 80384 h 1215166"/>
              <a:gd name="connsiteX107" fmla="*/ 751520 w 850723"/>
              <a:gd name="connsiteY107" fmla="*/ 74941 h 1215166"/>
              <a:gd name="connsiteX108" fmla="*/ 759685 w 850723"/>
              <a:gd name="connsiteY108" fmla="*/ 72219 h 1215166"/>
              <a:gd name="connsiteX109" fmla="*/ 770570 w 850723"/>
              <a:gd name="connsiteY109" fmla="*/ 69498 h 1215166"/>
              <a:gd name="connsiteX110" fmla="*/ 778735 w 850723"/>
              <a:gd name="connsiteY110" fmla="*/ 66776 h 1215166"/>
              <a:gd name="connsiteX111" fmla="*/ 800506 w 850723"/>
              <a:gd name="connsiteY111" fmla="*/ 61334 h 1215166"/>
              <a:gd name="connsiteX112" fmla="*/ 792342 w 850723"/>
              <a:gd name="connsiteY112" fmla="*/ 64055 h 1215166"/>
              <a:gd name="connsiteX113" fmla="*/ 786899 w 850723"/>
              <a:gd name="connsiteY113" fmla="*/ 72219 h 1215166"/>
              <a:gd name="connsiteX114" fmla="*/ 754242 w 850723"/>
              <a:gd name="connsiteY114" fmla="*/ 93991 h 1215166"/>
              <a:gd name="connsiteX115" fmla="*/ 746078 w 850723"/>
              <a:gd name="connsiteY115" fmla="*/ 96712 h 1215166"/>
              <a:gd name="connsiteX116" fmla="*/ 729749 w 850723"/>
              <a:gd name="connsiteY116" fmla="*/ 113041 h 1215166"/>
              <a:gd name="connsiteX117" fmla="*/ 721585 w 850723"/>
              <a:gd name="connsiteY117" fmla="*/ 118484 h 1215166"/>
              <a:gd name="connsiteX118" fmla="*/ 732470 w 850723"/>
              <a:gd name="connsiteY118" fmla="*/ 115762 h 1215166"/>
              <a:gd name="connsiteX119" fmla="*/ 751520 w 850723"/>
              <a:gd name="connsiteY119" fmla="*/ 107598 h 1215166"/>
              <a:gd name="connsiteX120" fmla="*/ 759685 w 850723"/>
              <a:gd name="connsiteY120" fmla="*/ 102155 h 1215166"/>
              <a:gd name="connsiteX121" fmla="*/ 773292 w 850723"/>
              <a:gd name="connsiteY121" fmla="*/ 99434 h 1215166"/>
              <a:gd name="connsiteX122" fmla="*/ 781456 w 850723"/>
              <a:gd name="connsiteY122" fmla="*/ 96712 h 1215166"/>
              <a:gd name="connsiteX123" fmla="*/ 800506 w 850723"/>
              <a:gd name="connsiteY123" fmla="*/ 91269 h 1215166"/>
              <a:gd name="connsiteX124" fmla="*/ 846770 w 850723"/>
              <a:gd name="connsiteY124" fmla="*/ 93991 h 1215166"/>
              <a:gd name="connsiteX125" fmla="*/ 835885 w 850723"/>
              <a:gd name="connsiteY125" fmla="*/ 99434 h 1215166"/>
              <a:gd name="connsiteX126" fmla="*/ 827720 w 850723"/>
              <a:gd name="connsiteY126" fmla="*/ 107598 h 1215166"/>
              <a:gd name="connsiteX127" fmla="*/ 811392 w 850723"/>
              <a:gd name="connsiteY127" fmla="*/ 118484 h 1215166"/>
              <a:gd name="connsiteX128" fmla="*/ 792342 w 850723"/>
              <a:gd name="connsiteY128" fmla="*/ 129369 h 1215166"/>
              <a:gd name="connsiteX129" fmla="*/ 781456 w 850723"/>
              <a:gd name="connsiteY129" fmla="*/ 132091 h 1215166"/>
              <a:gd name="connsiteX130" fmla="*/ 770570 w 850723"/>
              <a:gd name="connsiteY130" fmla="*/ 137534 h 1215166"/>
              <a:gd name="connsiteX131" fmla="*/ 762406 w 850723"/>
              <a:gd name="connsiteY131" fmla="*/ 140255 h 1215166"/>
              <a:gd name="connsiteX132" fmla="*/ 740635 w 850723"/>
              <a:gd name="connsiteY132" fmla="*/ 148419 h 1215166"/>
              <a:gd name="connsiteX133" fmla="*/ 716142 w 850723"/>
              <a:gd name="connsiteY133" fmla="*/ 162026 h 1215166"/>
              <a:gd name="connsiteX134" fmla="*/ 699813 w 850723"/>
              <a:gd name="connsiteY134" fmla="*/ 170191 h 1215166"/>
              <a:gd name="connsiteX135" fmla="*/ 680763 w 850723"/>
              <a:gd name="connsiteY135" fmla="*/ 178355 h 1215166"/>
              <a:gd name="connsiteX136" fmla="*/ 672599 w 850723"/>
              <a:gd name="connsiteY136" fmla="*/ 183798 h 1215166"/>
              <a:gd name="connsiteX137" fmla="*/ 664435 w 850723"/>
              <a:gd name="connsiteY137" fmla="*/ 186519 h 1215166"/>
              <a:gd name="connsiteX138" fmla="*/ 653549 w 850723"/>
              <a:gd name="connsiteY138" fmla="*/ 191962 h 1215166"/>
              <a:gd name="connsiteX139" fmla="*/ 637220 w 850723"/>
              <a:gd name="connsiteY139" fmla="*/ 200126 h 1215166"/>
              <a:gd name="connsiteX140" fmla="*/ 629056 w 850723"/>
              <a:gd name="connsiteY140" fmla="*/ 205569 h 1215166"/>
              <a:gd name="connsiteX141" fmla="*/ 620892 w 850723"/>
              <a:gd name="connsiteY141" fmla="*/ 213734 h 1215166"/>
              <a:gd name="connsiteX142" fmla="*/ 612728 w 850723"/>
              <a:gd name="connsiteY142" fmla="*/ 216455 h 1215166"/>
              <a:gd name="connsiteX143" fmla="*/ 604563 w 850723"/>
              <a:gd name="connsiteY143" fmla="*/ 224619 h 1215166"/>
              <a:gd name="connsiteX144" fmla="*/ 585513 w 850723"/>
              <a:gd name="connsiteY144" fmla="*/ 235505 h 1215166"/>
              <a:gd name="connsiteX145" fmla="*/ 566463 w 850723"/>
              <a:gd name="connsiteY145" fmla="*/ 249112 h 1215166"/>
              <a:gd name="connsiteX146" fmla="*/ 561020 w 850723"/>
              <a:gd name="connsiteY146" fmla="*/ 257276 h 1215166"/>
              <a:gd name="connsiteX147" fmla="*/ 541970 w 850723"/>
              <a:gd name="connsiteY147" fmla="*/ 268162 h 1215166"/>
              <a:gd name="connsiteX148" fmla="*/ 501149 w 850723"/>
              <a:gd name="connsiteY148" fmla="*/ 306262 h 1215166"/>
              <a:gd name="connsiteX149" fmla="*/ 481010 w 850723"/>
              <a:gd name="connsiteY149" fmla="*/ 314971 h 1215166"/>
              <a:gd name="connsiteX150" fmla="*/ 441005 w 850723"/>
              <a:gd name="connsiteY150" fmla="*/ 350894 h 1215166"/>
              <a:gd name="connsiteX151" fmla="*/ 422772 w 850723"/>
              <a:gd name="connsiteY151" fmla="*/ 379196 h 1215166"/>
              <a:gd name="connsiteX152" fmla="*/ 398279 w 850723"/>
              <a:gd name="connsiteY152" fmla="*/ 410765 h 1215166"/>
              <a:gd name="connsiteX153" fmla="*/ 360995 w 850723"/>
              <a:gd name="connsiteY153" fmla="*/ 452947 h 1215166"/>
              <a:gd name="connsiteX154" fmla="*/ 340857 w 850723"/>
              <a:gd name="connsiteY154" fmla="*/ 497034 h 1215166"/>
              <a:gd name="connsiteX155" fmla="*/ 316636 w 850723"/>
              <a:gd name="connsiteY155" fmla="*/ 546564 h 1215166"/>
              <a:gd name="connsiteX156" fmla="*/ 293232 w 850723"/>
              <a:gd name="connsiteY156" fmla="*/ 603714 h 1215166"/>
              <a:gd name="connsiteX157" fmla="*/ 262208 w 850723"/>
              <a:gd name="connsiteY157" fmla="*/ 666307 h 1215166"/>
              <a:gd name="connsiteX158" fmla="*/ 239620 w 850723"/>
              <a:gd name="connsiteY158" fmla="*/ 726451 h 1215166"/>
              <a:gd name="connsiteX159" fmla="*/ 234449 w 850723"/>
              <a:gd name="connsiteY159" fmla="*/ 768905 h 1215166"/>
              <a:gd name="connsiteX160" fmla="*/ 223563 w 850723"/>
              <a:gd name="connsiteY160" fmla="*/ 807005 h 1215166"/>
              <a:gd name="connsiteX161" fmla="*/ 218120 w 850723"/>
              <a:gd name="connsiteY161" fmla="*/ 842384 h 1215166"/>
              <a:gd name="connsiteX162" fmla="*/ 215399 w 850723"/>
              <a:gd name="connsiteY162" fmla="*/ 853269 h 1215166"/>
              <a:gd name="connsiteX163" fmla="*/ 212678 w 850723"/>
              <a:gd name="connsiteY163" fmla="*/ 875041 h 1215166"/>
              <a:gd name="connsiteX164" fmla="*/ 207235 w 850723"/>
              <a:gd name="connsiteY164" fmla="*/ 894091 h 1215166"/>
              <a:gd name="connsiteX165" fmla="*/ 204513 w 850723"/>
              <a:gd name="connsiteY165" fmla="*/ 907698 h 1215166"/>
              <a:gd name="connsiteX166" fmla="*/ 201792 w 850723"/>
              <a:gd name="connsiteY166" fmla="*/ 932191 h 1215166"/>
              <a:gd name="connsiteX167" fmla="*/ 199070 w 850723"/>
              <a:gd name="connsiteY167" fmla="*/ 945798 h 1215166"/>
              <a:gd name="connsiteX168" fmla="*/ 196349 w 850723"/>
              <a:gd name="connsiteY168" fmla="*/ 962126 h 1215166"/>
              <a:gd name="connsiteX169" fmla="*/ 193628 w 850723"/>
              <a:gd name="connsiteY169" fmla="*/ 1002948 h 1215166"/>
              <a:gd name="connsiteX170" fmla="*/ 188185 w 850723"/>
              <a:gd name="connsiteY170" fmla="*/ 1043769 h 1215166"/>
              <a:gd name="connsiteX171" fmla="*/ 185463 w 850723"/>
              <a:gd name="connsiteY171" fmla="*/ 1081869 h 1215166"/>
              <a:gd name="connsiteX172" fmla="*/ 182742 w 850723"/>
              <a:gd name="connsiteY172" fmla="*/ 1163512 h 1215166"/>
              <a:gd name="connsiteX173" fmla="*/ 177299 w 850723"/>
              <a:gd name="connsiteY173" fmla="*/ 1185284 h 1215166"/>
              <a:gd name="connsiteX174" fmla="*/ 174578 w 850723"/>
              <a:gd name="connsiteY174" fmla="*/ 1196169 h 1215166"/>
              <a:gd name="connsiteX175" fmla="*/ 152806 w 850723"/>
              <a:gd name="connsiteY175" fmla="*/ 1198891 h 1215166"/>
              <a:gd name="connsiteX176" fmla="*/ 57556 w 850723"/>
              <a:gd name="connsiteY176" fmla="*/ 1198891 h 1215166"/>
              <a:gd name="connsiteX177" fmla="*/ 43949 w 850723"/>
              <a:gd name="connsiteY177" fmla="*/ 1201612 h 1215166"/>
              <a:gd name="connsiteX178" fmla="*/ 22178 w 850723"/>
              <a:gd name="connsiteY178" fmla="*/ 1204334 h 1215166"/>
              <a:gd name="connsiteX179" fmla="*/ 406 w 850723"/>
              <a:gd name="connsiteY179" fmla="*/ 1201612 h 1215166"/>
              <a:gd name="connsiteX180" fmla="*/ 8570 w 850723"/>
              <a:gd name="connsiteY180" fmla="*/ 1185284 h 1215166"/>
              <a:gd name="connsiteX0" fmla="*/ 8570 w 850723"/>
              <a:gd name="connsiteY0" fmla="*/ 1185284 h 1215166"/>
              <a:gd name="connsiteX1" fmla="*/ 14013 w 850723"/>
              <a:gd name="connsiteY1" fmla="*/ 1119969 h 1215166"/>
              <a:gd name="connsiteX2" fmla="*/ 16735 w 850723"/>
              <a:gd name="connsiteY2" fmla="*/ 1103641 h 1215166"/>
              <a:gd name="connsiteX3" fmla="*/ 19456 w 850723"/>
              <a:gd name="connsiteY3" fmla="*/ 1076426 h 1215166"/>
              <a:gd name="connsiteX4" fmla="*/ 24899 w 850723"/>
              <a:gd name="connsiteY4" fmla="*/ 1049212 h 1215166"/>
              <a:gd name="connsiteX5" fmla="*/ 27620 w 850723"/>
              <a:gd name="connsiteY5" fmla="*/ 1013834 h 1215166"/>
              <a:gd name="connsiteX6" fmla="*/ 30342 w 850723"/>
              <a:gd name="connsiteY6" fmla="*/ 992062 h 1215166"/>
              <a:gd name="connsiteX7" fmla="*/ 35785 w 850723"/>
              <a:gd name="connsiteY7" fmla="*/ 896812 h 1215166"/>
              <a:gd name="connsiteX8" fmla="*/ 38506 w 850723"/>
              <a:gd name="connsiteY8" fmla="*/ 883205 h 1215166"/>
              <a:gd name="connsiteX9" fmla="*/ 41228 w 850723"/>
              <a:gd name="connsiteY9" fmla="*/ 847826 h 1215166"/>
              <a:gd name="connsiteX10" fmla="*/ 43949 w 850723"/>
              <a:gd name="connsiteY10" fmla="*/ 836941 h 1215166"/>
              <a:gd name="connsiteX11" fmla="*/ 49392 w 850723"/>
              <a:gd name="connsiteY11" fmla="*/ 807005 h 1215166"/>
              <a:gd name="connsiteX12" fmla="*/ 54835 w 850723"/>
              <a:gd name="connsiteY12" fmla="*/ 785234 h 1215166"/>
              <a:gd name="connsiteX13" fmla="*/ 62999 w 850723"/>
              <a:gd name="connsiteY13" fmla="*/ 747134 h 1215166"/>
              <a:gd name="connsiteX14" fmla="*/ 65720 w 850723"/>
              <a:gd name="connsiteY14" fmla="*/ 736248 h 1215166"/>
              <a:gd name="connsiteX15" fmla="*/ 73885 w 850723"/>
              <a:gd name="connsiteY15" fmla="*/ 719919 h 1215166"/>
              <a:gd name="connsiteX16" fmla="*/ 79328 w 850723"/>
              <a:gd name="connsiteY16" fmla="*/ 692705 h 1215166"/>
              <a:gd name="connsiteX17" fmla="*/ 90213 w 850723"/>
              <a:gd name="connsiteY17" fmla="*/ 654605 h 1215166"/>
              <a:gd name="connsiteX18" fmla="*/ 95656 w 850723"/>
              <a:gd name="connsiteY18" fmla="*/ 627391 h 1215166"/>
              <a:gd name="connsiteX19" fmla="*/ 98378 w 850723"/>
              <a:gd name="connsiteY19" fmla="*/ 619226 h 1215166"/>
              <a:gd name="connsiteX20" fmla="*/ 106542 w 850723"/>
              <a:gd name="connsiteY20" fmla="*/ 602898 h 1215166"/>
              <a:gd name="connsiteX21" fmla="*/ 109263 w 850723"/>
              <a:gd name="connsiteY21" fmla="*/ 592012 h 1215166"/>
              <a:gd name="connsiteX22" fmla="*/ 114706 w 850723"/>
              <a:gd name="connsiteY22" fmla="*/ 575684 h 1215166"/>
              <a:gd name="connsiteX23" fmla="*/ 120149 w 850723"/>
              <a:gd name="connsiteY23" fmla="*/ 556634 h 1215166"/>
              <a:gd name="connsiteX24" fmla="*/ 125592 w 850723"/>
              <a:gd name="connsiteY24" fmla="*/ 548469 h 1215166"/>
              <a:gd name="connsiteX25" fmla="*/ 131035 w 850723"/>
              <a:gd name="connsiteY25" fmla="*/ 521255 h 1215166"/>
              <a:gd name="connsiteX26" fmla="*/ 136478 w 850723"/>
              <a:gd name="connsiteY26" fmla="*/ 504926 h 1215166"/>
              <a:gd name="connsiteX27" fmla="*/ 141920 w 850723"/>
              <a:gd name="connsiteY27" fmla="*/ 494041 h 1215166"/>
              <a:gd name="connsiteX28" fmla="*/ 147363 w 850723"/>
              <a:gd name="connsiteY28" fmla="*/ 477712 h 1215166"/>
              <a:gd name="connsiteX29" fmla="*/ 158249 w 850723"/>
              <a:gd name="connsiteY29" fmla="*/ 453219 h 1215166"/>
              <a:gd name="connsiteX30" fmla="*/ 171856 w 850723"/>
              <a:gd name="connsiteY30" fmla="*/ 428726 h 1215166"/>
              <a:gd name="connsiteX31" fmla="*/ 177299 w 850723"/>
              <a:gd name="connsiteY31" fmla="*/ 420562 h 1215166"/>
              <a:gd name="connsiteX32" fmla="*/ 182742 w 850723"/>
              <a:gd name="connsiteY32" fmla="*/ 404234 h 1215166"/>
              <a:gd name="connsiteX33" fmla="*/ 201792 w 850723"/>
              <a:gd name="connsiteY33" fmla="*/ 377019 h 1215166"/>
              <a:gd name="connsiteX34" fmla="*/ 207235 w 850723"/>
              <a:gd name="connsiteY34" fmla="*/ 366134 h 1215166"/>
              <a:gd name="connsiteX35" fmla="*/ 215399 w 850723"/>
              <a:gd name="connsiteY35" fmla="*/ 357969 h 1215166"/>
              <a:gd name="connsiteX36" fmla="*/ 220842 w 850723"/>
              <a:gd name="connsiteY36" fmla="*/ 349805 h 1215166"/>
              <a:gd name="connsiteX37" fmla="*/ 229006 w 850723"/>
              <a:gd name="connsiteY37" fmla="*/ 341641 h 1215166"/>
              <a:gd name="connsiteX38" fmla="*/ 239892 w 850723"/>
              <a:gd name="connsiteY38" fmla="*/ 325312 h 1215166"/>
              <a:gd name="connsiteX39" fmla="*/ 245335 w 850723"/>
              <a:gd name="connsiteY39" fmla="*/ 317148 h 1215166"/>
              <a:gd name="connsiteX40" fmla="*/ 253499 w 850723"/>
              <a:gd name="connsiteY40" fmla="*/ 308984 h 1215166"/>
              <a:gd name="connsiteX41" fmla="*/ 264385 w 850723"/>
              <a:gd name="connsiteY41" fmla="*/ 292655 h 1215166"/>
              <a:gd name="connsiteX42" fmla="*/ 269828 w 850723"/>
              <a:gd name="connsiteY42" fmla="*/ 284491 h 1215166"/>
              <a:gd name="connsiteX43" fmla="*/ 275270 w 850723"/>
              <a:gd name="connsiteY43" fmla="*/ 276326 h 1215166"/>
              <a:gd name="connsiteX44" fmla="*/ 283435 w 850723"/>
              <a:gd name="connsiteY44" fmla="*/ 265441 h 1215166"/>
              <a:gd name="connsiteX45" fmla="*/ 291599 w 850723"/>
              <a:gd name="connsiteY45" fmla="*/ 259998 h 1215166"/>
              <a:gd name="connsiteX46" fmla="*/ 313370 w 850723"/>
              <a:gd name="connsiteY46" fmla="*/ 235505 h 1215166"/>
              <a:gd name="connsiteX47" fmla="*/ 321535 w 850723"/>
              <a:gd name="connsiteY47" fmla="*/ 227341 h 1215166"/>
              <a:gd name="connsiteX48" fmla="*/ 329699 w 850723"/>
              <a:gd name="connsiteY48" fmla="*/ 221898 h 1215166"/>
              <a:gd name="connsiteX49" fmla="*/ 337863 w 850723"/>
              <a:gd name="connsiteY49" fmla="*/ 213734 h 1215166"/>
              <a:gd name="connsiteX50" fmla="*/ 346028 w 850723"/>
              <a:gd name="connsiteY50" fmla="*/ 208291 h 1215166"/>
              <a:gd name="connsiteX51" fmla="*/ 354192 w 850723"/>
              <a:gd name="connsiteY51" fmla="*/ 200126 h 1215166"/>
              <a:gd name="connsiteX52" fmla="*/ 362356 w 850723"/>
              <a:gd name="connsiteY52" fmla="*/ 197405 h 1215166"/>
              <a:gd name="connsiteX53" fmla="*/ 370520 w 850723"/>
              <a:gd name="connsiteY53" fmla="*/ 191962 h 1215166"/>
              <a:gd name="connsiteX54" fmla="*/ 378685 w 850723"/>
              <a:gd name="connsiteY54" fmla="*/ 183798 h 1215166"/>
              <a:gd name="connsiteX55" fmla="*/ 405899 w 850723"/>
              <a:gd name="connsiteY55" fmla="*/ 167469 h 1215166"/>
              <a:gd name="connsiteX56" fmla="*/ 414063 w 850723"/>
              <a:gd name="connsiteY56" fmla="*/ 159305 h 1215166"/>
              <a:gd name="connsiteX57" fmla="*/ 422228 w 850723"/>
              <a:gd name="connsiteY57" fmla="*/ 153862 h 1215166"/>
              <a:gd name="connsiteX58" fmla="*/ 433113 w 850723"/>
              <a:gd name="connsiteY58" fmla="*/ 145698 h 1215166"/>
              <a:gd name="connsiteX59" fmla="*/ 449442 w 850723"/>
              <a:gd name="connsiteY59" fmla="*/ 134812 h 1215166"/>
              <a:gd name="connsiteX60" fmla="*/ 457606 w 850723"/>
              <a:gd name="connsiteY60" fmla="*/ 129369 h 1215166"/>
              <a:gd name="connsiteX61" fmla="*/ 465770 w 850723"/>
              <a:gd name="connsiteY61" fmla="*/ 126648 h 1215166"/>
              <a:gd name="connsiteX62" fmla="*/ 484820 w 850723"/>
              <a:gd name="connsiteY62" fmla="*/ 113041 h 1215166"/>
              <a:gd name="connsiteX63" fmla="*/ 492985 w 850723"/>
              <a:gd name="connsiteY63" fmla="*/ 107598 h 1215166"/>
              <a:gd name="connsiteX64" fmla="*/ 512035 w 850723"/>
              <a:gd name="connsiteY64" fmla="*/ 99434 h 1215166"/>
              <a:gd name="connsiteX65" fmla="*/ 531085 w 850723"/>
              <a:gd name="connsiteY65" fmla="*/ 88548 h 1215166"/>
              <a:gd name="connsiteX66" fmla="*/ 547413 w 850723"/>
              <a:gd name="connsiteY66" fmla="*/ 83105 h 1215166"/>
              <a:gd name="connsiteX67" fmla="*/ 563742 w 850723"/>
              <a:gd name="connsiteY67" fmla="*/ 74941 h 1215166"/>
              <a:gd name="connsiteX68" fmla="*/ 571906 w 850723"/>
              <a:gd name="connsiteY68" fmla="*/ 69498 h 1215166"/>
              <a:gd name="connsiteX69" fmla="*/ 588235 w 850723"/>
              <a:gd name="connsiteY69" fmla="*/ 64055 h 1215166"/>
              <a:gd name="connsiteX70" fmla="*/ 607285 w 850723"/>
              <a:gd name="connsiteY70" fmla="*/ 53169 h 1215166"/>
              <a:gd name="connsiteX71" fmla="*/ 615449 w 850723"/>
              <a:gd name="connsiteY71" fmla="*/ 50448 h 1215166"/>
              <a:gd name="connsiteX72" fmla="*/ 631778 w 850723"/>
              <a:gd name="connsiteY72" fmla="*/ 42284 h 1215166"/>
              <a:gd name="connsiteX73" fmla="*/ 639942 w 850723"/>
              <a:gd name="connsiteY73" fmla="*/ 36841 h 1215166"/>
              <a:gd name="connsiteX74" fmla="*/ 650828 w 850723"/>
              <a:gd name="connsiteY74" fmla="*/ 34119 h 1215166"/>
              <a:gd name="connsiteX75" fmla="*/ 658992 w 850723"/>
              <a:gd name="connsiteY75" fmla="*/ 31398 h 1215166"/>
              <a:gd name="connsiteX76" fmla="*/ 678042 w 850723"/>
              <a:gd name="connsiteY76" fmla="*/ 23234 h 1215166"/>
              <a:gd name="connsiteX77" fmla="*/ 686206 w 850723"/>
              <a:gd name="connsiteY77" fmla="*/ 17791 h 1215166"/>
              <a:gd name="connsiteX78" fmla="*/ 697092 w 850723"/>
              <a:gd name="connsiteY78" fmla="*/ 15069 h 1215166"/>
              <a:gd name="connsiteX79" fmla="*/ 713420 w 850723"/>
              <a:gd name="connsiteY79" fmla="*/ 9626 h 1215166"/>
              <a:gd name="connsiteX80" fmla="*/ 721585 w 850723"/>
              <a:gd name="connsiteY80" fmla="*/ 6905 h 1215166"/>
              <a:gd name="connsiteX81" fmla="*/ 729749 w 850723"/>
              <a:gd name="connsiteY81" fmla="*/ 1462 h 1215166"/>
              <a:gd name="connsiteX82" fmla="*/ 727028 w 850723"/>
              <a:gd name="connsiteY82" fmla="*/ 9626 h 1215166"/>
              <a:gd name="connsiteX83" fmla="*/ 718863 w 850723"/>
              <a:gd name="connsiteY83" fmla="*/ 12348 h 1215166"/>
              <a:gd name="connsiteX84" fmla="*/ 707978 w 850723"/>
              <a:gd name="connsiteY84" fmla="*/ 20512 h 1215166"/>
              <a:gd name="connsiteX85" fmla="*/ 691649 w 850723"/>
              <a:gd name="connsiteY85" fmla="*/ 36841 h 1215166"/>
              <a:gd name="connsiteX86" fmla="*/ 707978 w 850723"/>
              <a:gd name="connsiteY86" fmla="*/ 31398 h 1215166"/>
              <a:gd name="connsiteX87" fmla="*/ 718863 w 850723"/>
              <a:gd name="connsiteY87" fmla="*/ 25955 h 1215166"/>
              <a:gd name="connsiteX88" fmla="*/ 735192 w 850723"/>
              <a:gd name="connsiteY88" fmla="*/ 20512 h 1215166"/>
              <a:gd name="connsiteX89" fmla="*/ 756963 w 850723"/>
              <a:gd name="connsiteY89" fmla="*/ 9626 h 1215166"/>
              <a:gd name="connsiteX90" fmla="*/ 751520 w 850723"/>
              <a:gd name="connsiteY90" fmla="*/ 17791 h 1215166"/>
              <a:gd name="connsiteX91" fmla="*/ 735192 w 850723"/>
              <a:gd name="connsiteY91" fmla="*/ 28676 h 1215166"/>
              <a:gd name="connsiteX92" fmla="*/ 724306 w 850723"/>
              <a:gd name="connsiteY92" fmla="*/ 36841 h 1215166"/>
              <a:gd name="connsiteX93" fmla="*/ 707978 w 850723"/>
              <a:gd name="connsiteY93" fmla="*/ 50448 h 1215166"/>
              <a:gd name="connsiteX94" fmla="*/ 702535 w 850723"/>
              <a:gd name="connsiteY94" fmla="*/ 58612 h 1215166"/>
              <a:gd name="connsiteX95" fmla="*/ 699813 w 850723"/>
              <a:gd name="connsiteY95" fmla="*/ 66776 h 1215166"/>
              <a:gd name="connsiteX96" fmla="*/ 713420 w 850723"/>
              <a:gd name="connsiteY96" fmla="*/ 61334 h 1215166"/>
              <a:gd name="connsiteX97" fmla="*/ 729749 w 850723"/>
              <a:gd name="connsiteY97" fmla="*/ 55891 h 1215166"/>
              <a:gd name="connsiteX98" fmla="*/ 751520 w 850723"/>
              <a:gd name="connsiteY98" fmla="*/ 50448 h 1215166"/>
              <a:gd name="connsiteX99" fmla="*/ 767849 w 850723"/>
              <a:gd name="connsiteY99" fmla="*/ 45005 h 1215166"/>
              <a:gd name="connsiteX100" fmla="*/ 776013 w 850723"/>
              <a:gd name="connsiteY100" fmla="*/ 42284 h 1215166"/>
              <a:gd name="connsiteX101" fmla="*/ 762406 w 850723"/>
              <a:gd name="connsiteY101" fmla="*/ 53169 h 1215166"/>
              <a:gd name="connsiteX102" fmla="*/ 737913 w 850723"/>
              <a:gd name="connsiteY102" fmla="*/ 66776 h 1215166"/>
              <a:gd name="connsiteX103" fmla="*/ 710699 w 850723"/>
              <a:gd name="connsiteY103" fmla="*/ 83105 h 1215166"/>
              <a:gd name="connsiteX104" fmla="*/ 702535 w 850723"/>
              <a:gd name="connsiteY104" fmla="*/ 88548 h 1215166"/>
              <a:gd name="connsiteX105" fmla="*/ 724306 w 850723"/>
              <a:gd name="connsiteY105" fmla="*/ 83105 h 1215166"/>
              <a:gd name="connsiteX106" fmla="*/ 735192 w 850723"/>
              <a:gd name="connsiteY106" fmla="*/ 80384 h 1215166"/>
              <a:gd name="connsiteX107" fmla="*/ 751520 w 850723"/>
              <a:gd name="connsiteY107" fmla="*/ 74941 h 1215166"/>
              <a:gd name="connsiteX108" fmla="*/ 759685 w 850723"/>
              <a:gd name="connsiteY108" fmla="*/ 72219 h 1215166"/>
              <a:gd name="connsiteX109" fmla="*/ 770570 w 850723"/>
              <a:gd name="connsiteY109" fmla="*/ 69498 h 1215166"/>
              <a:gd name="connsiteX110" fmla="*/ 778735 w 850723"/>
              <a:gd name="connsiteY110" fmla="*/ 66776 h 1215166"/>
              <a:gd name="connsiteX111" fmla="*/ 800506 w 850723"/>
              <a:gd name="connsiteY111" fmla="*/ 61334 h 1215166"/>
              <a:gd name="connsiteX112" fmla="*/ 792342 w 850723"/>
              <a:gd name="connsiteY112" fmla="*/ 64055 h 1215166"/>
              <a:gd name="connsiteX113" fmla="*/ 786899 w 850723"/>
              <a:gd name="connsiteY113" fmla="*/ 72219 h 1215166"/>
              <a:gd name="connsiteX114" fmla="*/ 754242 w 850723"/>
              <a:gd name="connsiteY114" fmla="*/ 93991 h 1215166"/>
              <a:gd name="connsiteX115" fmla="*/ 746078 w 850723"/>
              <a:gd name="connsiteY115" fmla="*/ 96712 h 1215166"/>
              <a:gd name="connsiteX116" fmla="*/ 729749 w 850723"/>
              <a:gd name="connsiteY116" fmla="*/ 113041 h 1215166"/>
              <a:gd name="connsiteX117" fmla="*/ 721585 w 850723"/>
              <a:gd name="connsiteY117" fmla="*/ 118484 h 1215166"/>
              <a:gd name="connsiteX118" fmla="*/ 732470 w 850723"/>
              <a:gd name="connsiteY118" fmla="*/ 115762 h 1215166"/>
              <a:gd name="connsiteX119" fmla="*/ 751520 w 850723"/>
              <a:gd name="connsiteY119" fmla="*/ 107598 h 1215166"/>
              <a:gd name="connsiteX120" fmla="*/ 759685 w 850723"/>
              <a:gd name="connsiteY120" fmla="*/ 102155 h 1215166"/>
              <a:gd name="connsiteX121" fmla="*/ 773292 w 850723"/>
              <a:gd name="connsiteY121" fmla="*/ 99434 h 1215166"/>
              <a:gd name="connsiteX122" fmla="*/ 781456 w 850723"/>
              <a:gd name="connsiteY122" fmla="*/ 96712 h 1215166"/>
              <a:gd name="connsiteX123" fmla="*/ 800506 w 850723"/>
              <a:gd name="connsiteY123" fmla="*/ 91269 h 1215166"/>
              <a:gd name="connsiteX124" fmla="*/ 846770 w 850723"/>
              <a:gd name="connsiteY124" fmla="*/ 93991 h 1215166"/>
              <a:gd name="connsiteX125" fmla="*/ 835885 w 850723"/>
              <a:gd name="connsiteY125" fmla="*/ 99434 h 1215166"/>
              <a:gd name="connsiteX126" fmla="*/ 827720 w 850723"/>
              <a:gd name="connsiteY126" fmla="*/ 107598 h 1215166"/>
              <a:gd name="connsiteX127" fmla="*/ 811392 w 850723"/>
              <a:gd name="connsiteY127" fmla="*/ 118484 h 1215166"/>
              <a:gd name="connsiteX128" fmla="*/ 792342 w 850723"/>
              <a:gd name="connsiteY128" fmla="*/ 129369 h 1215166"/>
              <a:gd name="connsiteX129" fmla="*/ 781456 w 850723"/>
              <a:gd name="connsiteY129" fmla="*/ 132091 h 1215166"/>
              <a:gd name="connsiteX130" fmla="*/ 770570 w 850723"/>
              <a:gd name="connsiteY130" fmla="*/ 137534 h 1215166"/>
              <a:gd name="connsiteX131" fmla="*/ 762406 w 850723"/>
              <a:gd name="connsiteY131" fmla="*/ 140255 h 1215166"/>
              <a:gd name="connsiteX132" fmla="*/ 740635 w 850723"/>
              <a:gd name="connsiteY132" fmla="*/ 148419 h 1215166"/>
              <a:gd name="connsiteX133" fmla="*/ 716142 w 850723"/>
              <a:gd name="connsiteY133" fmla="*/ 162026 h 1215166"/>
              <a:gd name="connsiteX134" fmla="*/ 699813 w 850723"/>
              <a:gd name="connsiteY134" fmla="*/ 170191 h 1215166"/>
              <a:gd name="connsiteX135" fmla="*/ 680763 w 850723"/>
              <a:gd name="connsiteY135" fmla="*/ 178355 h 1215166"/>
              <a:gd name="connsiteX136" fmla="*/ 672599 w 850723"/>
              <a:gd name="connsiteY136" fmla="*/ 183798 h 1215166"/>
              <a:gd name="connsiteX137" fmla="*/ 664435 w 850723"/>
              <a:gd name="connsiteY137" fmla="*/ 186519 h 1215166"/>
              <a:gd name="connsiteX138" fmla="*/ 653549 w 850723"/>
              <a:gd name="connsiteY138" fmla="*/ 191962 h 1215166"/>
              <a:gd name="connsiteX139" fmla="*/ 637220 w 850723"/>
              <a:gd name="connsiteY139" fmla="*/ 200126 h 1215166"/>
              <a:gd name="connsiteX140" fmla="*/ 629056 w 850723"/>
              <a:gd name="connsiteY140" fmla="*/ 205569 h 1215166"/>
              <a:gd name="connsiteX141" fmla="*/ 620892 w 850723"/>
              <a:gd name="connsiteY141" fmla="*/ 213734 h 1215166"/>
              <a:gd name="connsiteX142" fmla="*/ 612728 w 850723"/>
              <a:gd name="connsiteY142" fmla="*/ 216455 h 1215166"/>
              <a:gd name="connsiteX143" fmla="*/ 604563 w 850723"/>
              <a:gd name="connsiteY143" fmla="*/ 224619 h 1215166"/>
              <a:gd name="connsiteX144" fmla="*/ 585513 w 850723"/>
              <a:gd name="connsiteY144" fmla="*/ 235505 h 1215166"/>
              <a:gd name="connsiteX145" fmla="*/ 566463 w 850723"/>
              <a:gd name="connsiteY145" fmla="*/ 249112 h 1215166"/>
              <a:gd name="connsiteX146" fmla="*/ 561020 w 850723"/>
              <a:gd name="connsiteY146" fmla="*/ 257276 h 1215166"/>
              <a:gd name="connsiteX147" fmla="*/ 541970 w 850723"/>
              <a:gd name="connsiteY147" fmla="*/ 268162 h 1215166"/>
              <a:gd name="connsiteX148" fmla="*/ 501149 w 850723"/>
              <a:gd name="connsiteY148" fmla="*/ 306262 h 1215166"/>
              <a:gd name="connsiteX149" fmla="*/ 481010 w 850723"/>
              <a:gd name="connsiteY149" fmla="*/ 314971 h 1215166"/>
              <a:gd name="connsiteX150" fmla="*/ 441005 w 850723"/>
              <a:gd name="connsiteY150" fmla="*/ 350894 h 1215166"/>
              <a:gd name="connsiteX151" fmla="*/ 413247 w 850723"/>
              <a:gd name="connsiteY151" fmla="*/ 373481 h 1215166"/>
              <a:gd name="connsiteX152" fmla="*/ 398279 w 850723"/>
              <a:gd name="connsiteY152" fmla="*/ 410765 h 1215166"/>
              <a:gd name="connsiteX153" fmla="*/ 360995 w 850723"/>
              <a:gd name="connsiteY153" fmla="*/ 452947 h 1215166"/>
              <a:gd name="connsiteX154" fmla="*/ 340857 w 850723"/>
              <a:gd name="connsiteY154" fmla="*/ 497034 h 1215166"/>
              <a:gd name="connsiteX155" fmla="*/ 316636 w 850723"/>
              <a:gd name="connsiteY155" fmla="*/ 546564 h 1215166"/>
              <a:gd name="connsiteX156" fmla="*/ 293232 w 850723"/>
              <a:gd name="connsiteY156" fmla="*/ 603714 h 1215166"/>
              <a:gd name="connsiteX157" fmla="*/ 262208 w 850723"/>
              <a:gd name="connsiteY157" fmla="*/ 666307 h 1215166"/>
              <a:gd name="connsiteX158" fmla="*/ 239620 w 850723"/>
              <a:gd name="connsiteY158" fmla="*/ 726451 h 1215166"/>
              <a:gd name="connsiteX159" fmla="*/ 234449 w 850723"/>
              <a:gd name="connsiteY159" fmla="*/ 768905 h 1215166"/>
              <a:gd name="connsiteX160" fmla="*/ 223563 w 850723"/>
              <a:gd name="connsiteY160" fmla="*/ 807005 h 1215166"/>
              <a:gd name="connsiteX161" fmla="*/ 218120 w 850723"/>
              <a:gd name="connsiteY161" fmla="*/ 842384 h 1215166"/>
              <a:gd name="connsiteX162" fmla="*/ 215399 w 850723"/>
              <a:gd name="connsiteY162" fmla="*/ 853269 h 1215166"/>
              <a:gd name="connsiteX163" fmla="*/ 212678 w 850723"/>
              <a:gd name="connsiteY163" fmla="*/ 875041 h 1215166"/>
              <a:gd name="connsiteX164" fmla="*/ 207235 w 850723"/>
              <a:gd name="connsiteY164" fmla="*/ 894091 h 1215166"/>
              <a:gd name="connsiteX165" fmla="*/ 204513 w 850723"/>
              <a:gd name="connsiteY165" fmla="*/ 907698 h 1215166"/>
              <a:gd name="connsiteX166" fmla="*/ 201792 w 850723"/>
              <a:gd name="connsiteY166" fmla="*/ 932191 h 1215166"/>
              <a:gd name="connsiteX167" fmla="*/ 199070 w 850723"/>
              <a:gd name="connsiteY167" fmla="*/ 945798 h 1215166"/>
              <a:gd name="connsiteX168" fmla="*/ 196349 w 850723"/>
              <a:gd name="connsiteY168" fmla="*/ 962126 h 1215166"/>
              <a:gd name="connsiteX169" fmla="*/ 193628 w 850723"/>
              <a:gd name="connsiteY169" fmla="*/ 1002948 h 1215166"/>
              <a:gd name="connsiteX170" fmla="*/ 188185 w 850723"/>
              <a:gd name="connsiteY170" fmla="*/ 1043769 h 1215166"/>
              <a:gd name="connsiteX171" fmla="*/ 185463 w 850723"/>
              <a:gd name="connsiteY171" fmla="*/ 1081869 h 1215166"/>
              <a:gd name="connsiteX172" fmla="*/ 182742 w 850723"/>
              <a:gd name="connsiteY172" fmla="*/ 1163512 h 1215166"/>
              <a:gd name="connsiteX173" fmla="*/ 177299 w 850723"/>
              <a:gd name="connsiteY173" fmla="*/ 1185284 h 1215166"/>
              <a:gd name="connsiteX174" fmla="*/ 174578 w 850723"/>
              <a:gd name="connsiteY174" fmla="*/ 1196169 h 1215166"/>
              <a:gd name="connsiteX175" fmla="*/ 152806 w 850723"/>
              <a:gd name="connsiteY175" fmla="*/ 1198891 h 1215166"/>
              <a:gd name="connsiteX176" fmla="*/ 57556 w 850723"/>
              <a:gd name="connsiteY176" fmla="*/ 1198891 h 1215166"/>
              <a:gd name="connsiteX177" fmla="*/ 43949 w 850723"/>
              <a:gd name="connsiteY177" fmla="*/ 1201612 h 1215166"/>
              <a:gd name="connsiteX178" fmla="*/ 22178 w 850723"/>
              <a:gd name="connsiteY178" fmla="*/ 1204334 h 1215166"/>
              <a:gd name="connsiteX179" fmla="*/ 406 w 850723"/>
              <a:gd name="connsiteY179" fmla="*/ 1201612 h 1215166"/>
              <a:gd name="connsiteX180" fmla="*/ 8570 w 850723"/>
              <a:gd name="connsiteY180" fmla="*/ 1185284 h 1215166"/>
              <a:gd name="connsiteX0" fmla="*/ 8570 w 850723"/>
              <a:gd name="connsiteY0" fmla="*/ 1185284 h 1215166"/>
              <a:gd name="connsiteX1" fmla="*/ 14013 w 850723"/>
              <a:gd name="connsiteY1" fmla="*/ 1119969 h 1215166"/>
              <a:gd name="connsiteX2" fmla="*/ 16735 w 850723"/>
              <a:gd name="connsiteY2" fmla="*/ 1103641 h 1215166"/>
              <a:gd name="connsiteX3" fmla="*/ 19456 w 850723"/>
              <a:gd name="connsiteY3" fmla="*/ 1076426 h 1215166"/>
              <a:gd name="connsiteX4" fmla="*/ 24899 w 850723"/>
              <a:gd name="connsiteY4" fmla="*/ 1049212 h 1215166"/>
              <a:gd name="connsiteX5" fmla="*/ 27620 w 850723"/>
              <a:gd name="connsiteY5" fmla="*/ 1013834 h 1215166"/>
              <a:gd name="connsiteX6" fmla="*/ 30342 w 850723"/>
              <a:gd name="connsiteY6" fmla="*/ 992062 h 1215166"/>
              <a:gd name="connsiteX7" fmla="*/ 35785 w 850723"/>
              <a:gd name="connsiteY7" fmla="*/ 896812 h 1215166"/>
              <a:gd name="connsiteX8" fmla="*/ 38506 w 850723"/>
              <a:gd name="connsiteY8" fmla="*/ 883205 h 1215166"/>
              <a:gd name="connsiteX9" fmla="*/ 41228 w 850723"/>
              <a:gd name="connsiteY9" fmla="*/ 847826 h 1215166"/>
              <a:gd name="connsiteX10" fmla="*/ 43949 w 850723"/>
              <a:gd name="connsiteY10" fmla="*/ 836941 h 1215166"/>
              <a:gd name="connsiteX11" fmla="*/ 49392 w 850723"/>
              <a:gd name="connsiteY11" fmla="*/ 807005 h 1215166"/>
              <a:gd name="connsiteX12" fmla="*/ 54835 w 850723"/>
              <a:gd name="connsiteY12" fmla="*/ 785234 h 1215166"/>
              <a:gd name="connsiteX13" fmla="*/ 62999 w 850723"/>
              <a:gd name="connsiteY13" fmla="*/ 747134 h 1215166"/>
              <a:gd name="connsiteX14" fmla="*/ 65720 w 850723"/>
              <a:gd name="connsiteY14" fmla="*/ 736248 h 1215166"/>
              <a:gd name="connsiteX15" fmla="*/ 73885 w 850723"/>
              <a:gd name="connsiteY15" fmla="*/ 719919 h 1215166"/>
              <a:gd name="connsiteX16" fmla="*/ 79328 w 850723"/>
              <a:gd name="connsiteY16" fmla="*/ 692705 h 1215166"/>
              <a:gd name="connsiteX17" fmla="*/ 90213 w 850723"/>
              <a:gd name="connsiteY17" fmla="*/ 654605 h 1215166"/>
              <a:gd name="connsiteX18" fmla="*/ 95656 w 850723"/>
              <a:gd name="connsiteY18" fmla="*/ 627391 h 1215166"/>
              <a:gd name="connsiteX19" fmla="*/ 98378 w 850723"/>
              <a:gd name="connsiteY19" fmla="*/ 619226 h 1215166"/>
              <a:gd name="connsiteX20" fmla="*/ 106542 w 850723"/>
              <a:gd name="connsiteY20" fmla="*/ 602898 h 1215166"/>
              <a:gd name="connsiteX21" fmla="*/ 109263 w 850723"/>
              <a:gd name="connsiteY21" fmla="*/ 592012 h 1215166"/>
              <a:gd name="connsiteX22" fmla="*/ 114706 w 850723"/>
              <a:gd name="connsiteY22" fmla="*/ 575684 h 1215166"/>
              <a:gd name="connsiteX23" fmla="*/ 120149 w 850723"/>
              <a:gd name="connsiteY23" fmla="*/ 556634 h 1215166"/>
              <a:gd name="connsiteX24" fmla="*/ 125592 w 850723"/>
              <a:gd name="connsiteY24" fmla="*/ 548469 h 1215166"/>
              <a:gd name="connsiteX25" fmla="*/ 131035 w 850723"/>
              <a:gd name="connsiteY25" fmla="*/ 521255 h 1215166"/>
              <a:gd name="connsiteX26" fmla="*/ 136478 w 850723"/>
              <a:gd name="connsiteY26" fmla="*/ 504926 h 1215166"/>
              <a:gd name="connsiteX27" fmla="*/ 141920 w 850723"/>
              <a:gd name="connsiteY27" fmla="*/ 494041 h 1215166"/>
              <a:gd name="connsiteX28" fmla="*/ 147363 w 850723"/>
              <a:gd name="connsiteY28" fmla="*/ 477712 h 1215166"/>
              <a:gd name="connsiteX29" fmla="*/ 158249 w 850723"/>
              <a:gd name="connsiteY29" fmla="*/ 453219 h 1215166"/>
              <a:gd name="connsiteX30" fmla="*/ 171856 w 850723"/>
              <a:gd name="connsiteY30" fmla="*/ 428726 h 1215166"/>
              <a:gd name="connsiteX31" fmla="*/ 177299 w 850723"/>
              <a:gd name="connsiteY31" fmla="*/ 420562 h 1215166"/>
              <a:gd name="connsiteX32" fmla="*/ 182742 w 850723"/>
              <a:gd name="connsiteY32" fmla="*/ 404234 h 1215166"/>
              <a:gd name="connsiteX33" fmla="*/ 201792 w 850723"/>
              <a:gd name="connsiteY33" fmla="*/ 377019 h 1215166"/>
              <a:gd name="connsiteX34" fmla="*/ 207235 w 850723"/>
              <a:gd name="connsiteY34" fmla="*/ 366134 h 1215166"/>
              <a:gd name="connsiteX35" fmla="*/ 215399 w 850723"/>
              <a:gd name="connsiteY35" fmla="*/ 357969 h 1215166"/>
              <a:gd name="connsiteX36" fmla="*/ 220842 w 850723"/>
              <a:gd name="connsiteY36" fmla="*/ 349805 h 1215166"/>
              <a:gd name="connsiteX37" fmla="*/ 229006 w 850723"/>
              <a:gd name="connsiteY37" fmla="*/ 341641 h 1215166"/>
              <a:gd name="connsiteX38" fmla="*/ 239892 w 850723"/>
              <a:gd name="connsiteY38" fmla="*/ 325312 h 1215166"/>
              <a:gd name="connsiteX39" fmla="*/ 245335 w 850723"/>
              <a:gd name="connsiteY39" fmla="*/ 317148 h 1215166"/>
              <a:gd name="connsiteX40" fmla="*/ 253499 w 850723"/>
              <a:gd name="connsiteY40" fmla="*/ 308984 h 1215166"/>
              <a:gd name="connsiteX41" fmla="*/ 264385 w 850723"/>
              <a:gd name="connsiteY41" fmla="*/ 292655 h 1215166"/>
              <a:gd name="connsiteX42" fmla="*/ 269828 w 850723"/>
              <a:gd name="connsiteY42" fmla="*/ 284491 h 1215166"/>
              <a:gd name="connsiteX43" fmla="*/ 275270 w 850723"/>
              <a:gd name="connsiteY43" fmla="*/ 276326 h 1215166"/>
              <a:gd name="connsiteX44" fmla="*/ 283435 w 850723"/>
              <a:gd name="connsiteY44" fmla="*/ 265441 h 1215166"/>
              <a:gd name="connsiteX45" fmla="*/ 291599 w 850723"/>
              <a:gd name="connsiteY45" fmla="*/ 259998 h 1215166"/>
              <a:gd name="connsiteX46" fmla="*/ 313370 w 850723"/>
              <a:gd name="connsiteY46" fmla="*/ 235505 h 1215166"/>
              <a:gd name="connsiteX47" fmla="*/ 321535 w 850723"/>
              <a:gd name="connsiteY47" fmla="*/ 227341 h 1215166"/>
              <a:gd name="connsiteX48" fmla="*/ 329699 w 850723"/>
              <a:gd name="connsiteY48" fmla="*/ 221898 h 1215166"/>
              <a:gd name="connsiteX49" fmla="*/ 337863 w 850723"/>
              <a:gd name="connsiteY49" fmla="*/ 213734 h 1215166"/>
              <a:gd name="connsiteX50" fmla="*/ 346028 w 850723"/>
              <a:gd name="connsiteY50" fmla="*/ 208291 h 1215166"/>
              <a:gd name="connsiteX51" fmla="*/ 354192 w 850723"/>
              <a:gd name="connsiteY51" fmla="*/ 200126 h 1215166"/>
              <a:gd name="connsiteX52" fmla="*/ 362356 w 850723"/>
              <a:gd name="connsiteY52" fmla="*/ 197405 h 1215166"/>
              <a:gd name="connsiteX53" fmla="*/ 370520 w 850723"/>
              <a:gd name="connsiteY53" fmla="*/ 191962 h 1215166"/>
              <a:gd name="connsiteX54" fmla="*/ 378685 w 850723"/>
              <a:gd name="connsiteY54" fmla="*/ 183798 h 1215166"/>
              <a:gd name="connsiteX55" fmla="*/ 405899 w 850723"/>
              <a:gd name="connsiteY55" fmla="*/ 167469 h 1215166"/>
              <a:gd name="connsiteX56" fmla="*/ 414063 w 850723"/>
              <a:gd name="connsiteY56" fmla="*/ 159305 h 1215166"/>
              <a:gd name="connsiteX57" fmla="*/ 422228 w 850723"/>
              <a:gd name="connsiteY57" fmla="*/ 153862 h 1215166"/>
              <a:gd name="connsiteX58" fmla="*/ 433113 w 850723"/>
              <a:gd name="connsiteY58" fmla="*/ 145698 h 1215166"/>
              <a:gd name="connsiteX59" fmla="*/ 449442 w 850723"/>
              <a:gd name="connsiteY59" fmla="*/ 134812 h 1215166"/>
              <a:gd name="connsiteX60" fmla="*/ 457606 w 850723"/>
              <a:gd name="connsiteY60" fmla="*/ 129369 h 1215166"/>
              <a:gd name="connsiteX61" fmla="*/ 465770 w 850723"/>
              <a:gd name="connsiteY61" fmla="*/ 126648 h 1215166"/>
              <a:gd name="connsiteX62" fmla="*/ 484820 w 850723"/>
              <a:gd name="connsiteY62" fmla="*/ 113041 h 1215166"/>
              <a:gd name="connsiteX63" fmla="*/ 492985 w 850723"/>
              <a:gd name="connsiteY63" fmla="*/ 107598 h 1215166"/>
              <a:gd name="connsiteX64" fmla="*/ 512035 w 850723"/>
              <a:gd name="connsiteY64" fmla="*/ 99434 h 1215166"/>
              <a:gd name="connsiteX65" fmla="*/ 531085 w 850723"/>
              <a:gd name="connsiteY65" fmla="*/ 88548 h 1215166"/>
              <a:gd name="connsiteX66" fmla="*/ 547413 w 850723"/>
              <a:gd name="connsiteY66" fmla="*/ 83105 h 1215166"/>
              <a:gd name="connsiteX67" fmla="*/ 563742 w 850723"/>
              <a:gd name="connsiteY67" fmla="*/ 74941 h 1215166"/>
              <a:gd name="connsiteX68" fmla="*/ 571906 w 850723"/>
              <a:gd name="connsiteY68" fmla="*/ 69498 h 1215166"/>
              <a:gd name="connsiteX69" fmla="*/ 588235 w 850723"/>
              <a:gd name="connsiteY69" fmla="*/ 64055 h 1215166"/>
              <a:gd name="connsiteX70" fmla="*/ 607285 w 850723"/>
              <a:gd name="connsiteY70" fmla="*/ 53169 h 1215166"/>
              <a:gd name="connsiteX71" fmla="*/ 615449 w 850723"/>
              <a:gd name="connsiteY71" fmla="*/ 50448 h 1215166"/>
              <a:gd name="connsiteX72" fmla="*/ 631778 w 850723"/>
              <a:gd name="connsiteY72" fmla="*/ 42284 h 1215166"/>
              <a:gd name="connsiteX73" fmla="*/ 639942 w 850723"/>
              <a:gd name="connsiteY73" fmla="*/ 36841 h 1215166"/>
              <a:gd name="connsiteX74" fmla="*/ 650828 w 850723"/>
              <a:gd name="connsiteY74" fmla="*/ 34119 h 1215166"/>
              <a:gd name="connsiteX75" fmla="*/ 658992 w 850723"/>
              <a:gd name="connsiteY75" fmla="*/ 31398 h 1215166"/>
              <a:gd name="connsiteX76" fmla="*/ 678042 w 850723"/>
              <a:gd name="connsiteY76" fmla="*/ 23234 h 1215166"/>
              <a:gd name="connsiteX77" fmla="*/ 686206 w 850723"/>
              <a:gd name="connsiteY77" fmla="*/ 17791 h 1215166"/>
              <a:gd name="connsiteX78" fmla="*/ 697092 w 850723"/>
              <a:gd name="connsiteY78" fmla="*/ 15069 h 1215166"/>
              <a:gd name="connsiteX79" fmla="*/ 713420 w 850723"/>
              <a:gd name="connsiteY79" fmla="*/ 9626 h 1215166"/>
              <a:gd name="connsiteX80" fmla="*/ 721585 w 850723"/>
              <a:gd name="connsiteY80" fmla="*/ 6905 h 1215166"/>
              <a:gd name="connsiteX81" fmla="*/ 729749 w 850723"/>
              <a:gd name="connsiteY81" fmla="*/ 1462 h 1215166"/>
              <a:gd name="connsiteX82" fmla="*/ 727028 w 850723"/>
              <a:gd name="connsiteY82" fmla="*/ 9626 h 1215166"/>
              <a:gd name="connsiteX83" fmla="*/ 718863 w 850723"/>
              <a:gd name="connsiteY83" fmla="*/ 12348 h 1215166"/>
              <a:gd name="connsiteX84" fmla="*/ 707978 w 850723"/>
              <a:gd name="connsiteY84" fmla="*/ 20512 h 1215166"/>
              <a:gd name="connsiteX85" fmla="*/ 691649 w 850723"/>
              <a:gd name="connsiteY85" fmla="*/ 36841 h 1215166"/>
              <a:gd name="connsiteX86" fmla="*/ 707978 w 850723"/>
              <a:gd name="connsiteY86" fmla="*/ 31398 h 1215166"/>
              <a:gd name="connsiteX87" fmla="*/ 718863 w 850723"/>
              <a:gd name="connsiteY87" fmla="*/ 25955 h 1215166"/>
              <a:gd name="connsiteX88" fmla="*/ 735192 w 850723"/>
              <a:gd name="connsiteY88" fmla="*/ 20512 h 1215166"/>
              <a:gd name="connsiteX89" fmla="*/ 756963 w 850723"/>
              <a:gd name="connsiteY89" fmla="*/ 9626 h 1215166"/>
              <a:gd name="connsiteX90" fmla="*/ 751520 w 850723"/>
              <a:gd name="connsiteY90" fmla="*/ 17791 h 1215166"/>
              <a:gd name="connsiteX91" fmla="*/ 735192 w 850723"/>
              <a:gd name="connsiteY91" fmla="*/ 28676 h 1215166"/>
              <a:gd name="connsiteX92" fmla="*/ 724306 w 850723"/>
              <a:gd name="connsiteY92" fmla="*/ 36841 h 1215166"/>
              <a:gd name="connsiteX93" fmla="*/ 707978 w 850723"/>
              <a:gd name="connsiteY93" fmla="*/ 50448 h 1215166"/>
              <a:gd name="connsiteX94" fmla="*/ 702535 w 850723"/>
              <a:gd name="connsiteY94" fmla="*/ 58612 h 1215166"/>
              <a:gd name="connsiteX95" fmla="*/ 699813 w 850723"/>
              <a:gd name="connsiteY95" fmla="*/ 66776 h 1215166"/>
              <a:gd name="connsiteX96" fmla="*/ 713420 w 850723"/>
              <a:gd name="connsiteY96" fmla="*/ 61334 h 1215166"/>
              <a:gd name="connsiteX97" fmla="*/ 729749 w 850723"/>
              <a:gd name="connsiteY97" fmla="*/ 55891 h 1215166"/>
              <a:gd name="connsiteX98" fmla="*/ 751520 w 850723"/>
              <a:gd name="connsiteY98" fmla="*/ 50448 h 1215166"/>
              <a:gd name="connsiteX99" fmla="*/ 767849 w 850723"/>
              <a:gd name="connsiteY99" fmla="*/ 45005 h 1215166"/>
              <a:gd name="connsiteX100" fmla="*/ 776013 w 850723"/>
              <a:gd name="connsiteY100" fmla="*/ 42284 h 1215166"/>
              <a:gd name="connsiteX101" fmla="*/ 762406 w 850723"/>
              <a:gd name="connsiteY101" fmla="*/ 53169 h 1215166"/>
              <a:gd name="connsiteX102" fmla="*/ 737913 w 850723"/>
              <a:gd name="connsiteY102" fmla="*/ 66776 h 1215166"/>
              <a:gd name="connsiteX103" fmla="*/ 710699 w 850723"/>
              <a:gd name="connsiteY103" fmla="*/ 83105 h 1215166"/>
              <a:gd name="connsiteX104" fmla="*/ 702535 w 850723"/>
              <a:gd name="connsiteY104" fmla="*/ 88548 h 1215166"/>
              <a:gd name="connsiteX105" fmla="*/ 724306 w 850723"/>
              <a:gd name="connsiteY105" fmla="*/ 83105 h 1215166"/>
              <a:gd name="connsiteX106" fmla="*/ 735192 w 850723"/>
              <a:gd name="connsiteY106" fmla="*/ 80384 h 1215166"/>
              <a:gd name="connsiteX107" fmla="*/ 751520 w 850723"/>
              <a:gd name="connsiteY107" fmla="*/ 74941 h 1215166"/>
              <a:gd name="connsiteX108" fmla="*/ 759685 w 850723"/>
              <a:gd name="connsiteY108" fmla="*/ 72219 h 1215166"/>
              <a:gd name="connsiteX109" fmla="*/ 770570 w 850723"/>
              <a:gd name="connsiteY109" fmla="*/ 69498 h 1215166"/>
              <a:gd name="connsiteX110" fmla="*/ 778735 w 850723"/>
              <a:gd name="connsiteY110" fmla="*/ 66776 h 1215166"/>
              <a:gd name="connsiteX111" fmla="*/ 800506 w 850723"/>
              <a:gd name="connsiteY111" fmla="*/ 61334 h 1215166"/>
              <a:gd name="connsiteX112" fmla="*/ 792342 w 850723"/>
              <a:gd name="connsiteY112" fmla="*/ 64055 h 1215166"/>
              <a:gd name="connsiteX113" fmla="*/ 786899 w 850723"/>
              <a:gd name="connsiteY113" fmla="*/ 72219 h 1215166"/>
              <a:gd name="connsiteX114" fmla="*/ 754242 w 850723"/>
              <a:gd name="connsiteY114" fmla="*/ 93991 h 1215166"/>
              <a:gd name="connsiteX115" fmla="*/ 746078 w 850723"/>
              <a:gd name="connsiteY115" fmla="*/ 96712 h 1215166"/>
              <a:gd name="connsiteX116" fmla="*/ 729749 w 850723"/>
              <a:gd name="connsiteY116" fmla="*/ 113041 h 1215166"/>
              <a:gd name="connsiteX117" fmla="*/ 721585 w 850723"/>
              <a:gd name="connsiteY117" fmla="*/ 118484 h 1215166"/>
              <a:gd name="connsiteX118" fmla="*/ 732470 w 850723"/>
              <a:gd name="connsiteY118" fmla="*/ 115762 h 1215166"/>
              <a:gd name="connsiteX119" fmla="*/ 751520 w 850723"/>
              <a:gd name="connsiteY119" fmla="*/ 107598 h 1215166"/>
              <a:gd name="connsiteX120" fmla="*/ 759685 w 850723"/>
              <a:gd name="connsiteY120" fmla="*/ 102155 h 1215166"/>
              <a:gd name="connsiteX121" fmla="*/ 773292 w 850723"/>
              <a:gd name="connsiteY121" fmla="*/ 99434 h 1215166"/>
              <a:gd name="connsiteX122" fmla="*/ 781456 w 850723"/>
              <a:gd name="connsiteY122" fmla="*/ 96712 h 1215166"/>
              <a:gd name="connsiteX123" fmla="*/ 800506 w 850723"/>
              <a:gd name="connsiteY123" fmla="*/ 91269 h 1215166"/>
              <a:gd name="connsiteX124" fmla="*/ 846770 w 850723"/>
              <a:gd name="connsiteY124" fmla="*/ 93991 h 1215166"/>
              <a:gd name="connsiteX125" fmla="*/ 835885 w 850723"/>
              <a:gd name="connsiteY125" fmla="*/ 99434 h 1215166"/>
              <a:gd name="connsiteX126" fmla="*/ 827720 w 850723"/>
              <a:gd name="connsiteY126" fmla="*/ 107598 h 1215166"/>
              <a:gd name="connsiteX127" fmla="*/ 811392 w 850723"/>
              <a:gd name="connsiteY127" fmla="*/ 118484 h 1215166"/>
              <a:gd name="connsiteX128" fmla="*/ 792342 w 850723"/>
              <a:gd name="connsiteY128" fmla="*/ 129369 h 1215166"/>
              <a:gd name="connsiteX129" fmla="*/ 781456 w 850723"/>
              <a:gd name="connsiteY129" fmla="*/ 132091 h 1215166"/>
              <a:gd name="connsiteX130" fmla="*/ 770570 w 850723"/>
              <a:gd name="connsiteY130" fmla="*/ 137534 h 1215166"/>
              <a:gd name="connsiteX131" fmla="*/ 762406 w 850723"/>
              <a:gd name="connsiteY131" fmla="*/ 140255 h 1215166"/>
              <a:gd name="connsiteX132" fmla="*/ 740635 w 850723"/>
              <a:gd name="connsiteY132" fmla="*/ 148419 h 1215166"/>
              <a:gd name="connsiteX133" fmla="*/ 716142 w 850723"/>
              <a:gd name="connsiteY133" fmla="*/ 162026 h 1215166"/>
              <a:gd name="connsiteX134" fmla="*/ 699813 w 850723"/>
              <a:gd name="connsiteY134" fmla="*/ 170191 h 1215166"/>
              <a:gd name="connsiteX135" fmla="*/ 680763 w 850723"/>
              <a:gd name="connsiteY135" fmla="*/ 178355 h 1215166"/>
              <a:gd name="connsiteX136" fmla="*/ 672599 w 850723"/>
              <a:gd name="connsiteY136" fmla="*/ 183798 h 1215166"/>
              <a:gd name="connsiteX137" fmla="*/ 664435 w 850723"/>
              <a:gd name="connsiteY137" fmla="*/ 186519 h 1215166"/>
              <a:gd name="connsiteX138" fmla="*/ 653549 w 850723"/>
              <a:gd name="connsiteY138" fmla="*/ 191962 h 1215166"/>
              <a:gd name="connsiteX139" fmla="*/ 637220 w 850723"/>
              <a:gd name="connsiteY139" fmla="*/ 200126 h 1215166"/>
              <a:gd name="connsiteX140" fmla="*/ 629056 w 850723"/>
              <a:gd name="connsiteY140" fmla="*/ 205569 h 1215166"/>
              <a:gd name="connsiteX141" fmla="*/ 620892 w 850723"/>
              <a:gd name="connsiteY141" fmla="*/ 213734 h 1215166"/>
              <a:gd name="connsiteX142" fmla="*/ 612728 w 850723"/>
              <a:gd name="connsiteY142" fmla="*/ 216455 h 1215166"/>
              <a:gd name="connsiteX143" fmla="*/ 604563 w 850723"/>
              <a:gd name="connsiteY143" fmla="*/ 224619 h 1215166"/>
              <a:gd name="connsiteX144" fmla="*/ 585513 w 850723"/>
              <a:gd name="connsiteY144" fmla="*/ 235505 h 1215166"/>
              <a:gd name="connsiteX145" fmla="*/ 566463 w 850723"/>
              <a:gd name="connsiteY145" fmla="*/ 249112 h 1215166"/>
              <a:gd name="connsiteX146" fmla="*/ 561020 w 850723"/>
              <a:gd name="connsiteY146" fmla="*/ 257276 h 1215166"/>
              <a:gd name="connsiteX147" fmla="*/ 541970 w 850723"/>
              <a:gd name="connsiteY147" fmla="*/ 268162 h 1215166"/>
              <a:gd name="connsiteX148" fmla="*/ 501149 w 850723"/>
              <a:gd name="connsiteY148" fmla="*/ 306262 h 1215166"/>
              <a:gd name="connsiteX149" fmla="*/ 481010 w 850723"/>
              <a:gd name="connsiteY149" fmla="*/ 314971 h 1215166"/>
              <a:gd name="connsiteX150" fmla="*/ 441005 w 850723"/>
              <a:gd name="connsiteY150" fmla="*/ 350894 h 1215166"/>
              <a:gd name="connsiteX151" fmla="*/ 413247 w 850723"/>
              <a:gd name="connsiteY151" fmla="*/ 373481 h 1215166"/>
              <a:gd name="connsiteX152" fmla="*/ 388754 w 850723"/>
              <a:gd name="connsiteY152" fmla="*/ 406955 h 1215166"/>
              <a:gd name="connsiteX153" fmla="*/ 360995 w 850723"/>
              <a:gd name="connsiteY153" fmla="*/ 452947 h 1215166"/>
              <a:gd name="connsiteX154" fmla="*/ 340857 w 850723"/>
              <a:gd name="connsiteY154" fmla="*/ 497034 h 1215166"/>
              <a:gd name="connsiteX155" fmla="*/ 316636 w 850723"/>
              <a:gd name="connsiteY155" fmla="*/ 546564 h 1215166"/>
              <a:gd name="connsiteX156" fmla="*/ 293232 w 850723"/>
              <a:gd name="connsiteY156" fmla="*/ 603714 h 1215166"/>
              <a:gd name="connsiteX157" fmla="*/ 262208 w 850723"/>
              <a:gd name="connsiteY157" fmla="*/ 666307 h 1215166"/>
              <a:gd name="connsiteX158" fmla="*/ 239620 w 850723"/>
              <a:gd name="connsiteY158" fmla="*/ 726451 h 1215166"/>
              <a:gd name="connsiteX159" fmla="*/ 234449 w 850723"/>
              <a:gd name="connsiteY159" fmla="*/ 768905 h 1215166"/>
              <a:gd name="connsiteX160" fmla="*/ 223563 w 850723"/>
              <a:gd name="connsiteY160" fmla="*/ 807005 h 1215166"/>
              <a:gd name="connsiteX161" fmla="*/ 218120 w 850723"/>
              <a:gd name="connsiteY161" fmla="*/ 842384 h 1215166"/>
              <a:gd name="connsiteX162" fmla="*/ 215399 w 850723"/>
              <a:gd name="connsiteY162" fmla="*/ 853269 h 1215166"/>
              <a:gd name="connsiteX163" fmla="*/ 212678 w 850723"/>
              <a:gd name="connsiteY163" fmla="*/ 875041 h 1215166"/>
              <a:gd name="connsiteX164" fmla="*/ 207235 w 850723"/>
              <a:gd name="connsiteY164" fmla="*/ 894091 h 1215166"/>
              <a:gd name="connsiteX165" fmla="*/ 204513 w 850723"/>
              <a:gd name="connsiteY165" fmla="*/ 907698 h 1215166"/>
              <a:gd name="connsiteX166" fmla="*/ 201792 w 850723"/>
              <a:gd name="connsiteY166" fmla="*/ 932191 h 1215166"/>
              <a:gd name="connsiteX167" fmla="*/ 199070 w 850723"/>
              <a:gd name="connsiteY167" fmla="*/ 945798 h 1215166"/>
              <a:gd name="connsiteX168" fmla="*/ 196349 w 850723"/>
              <a:gd name="connsiteY168" fmla="*/ 962126 h 1215166"/>
              <a:gd name="connsiteX169" fmla="*/ 193628 w 850723"/>
              <a:gd name="connsiteY169" fmla="*/ 1002948 h 1215166"/>
              <a:gd name="connsiteX170" fmla="*/ 188185 w 850723"/>
              <a:gd name="connsiteY170" fmla="*/ 1043769 h 1215166"/>
              <a:gd name="connsiteX171" fmla="*/ 185463 w 850723"/>
              <a:gd name="connsiteY171" fmla="*/ 1081869 h 1215166"/>
              <a:gd name="connsiteX172" fmla="*/ 182742 w 850723"/>
              <a:gd name="connsiteY172" fmla="*/ 1163512 h 1215166"/>
              <a:gd name="connsiteX173" fmla="*/ 177299 w 850723"/>
              <a:gd name="connsiteY173" fmla="*/ 1185284 h 1215166"/>
              <a:gd name="connsiteX174" fmla="*/ 174578 w 850723"/>
              <a:gd name="connsiteY174" fmla="*/ 1196169 h 1215166"/>
              <a:gd name="connsiteX175" fmla="*/ 152806 w 850723"/>
              <a:gd name="connsiteY175" fmla="*/ 1198891 h 1215166"/>
              <a:gd name="connsiteX176" fmla="*/ 57556 w 850723"/>
              <a:gd name="connsiteY176" fmla="*/ 1198891 h 1215166"/>
              <a:gd name="connsiteX177" fmla="*/ 43949 w 850723"/>
              <a:gd name="connsiteY177" fmla="*/ 1201612 h 1215166"/>
              <a:gd name="connsiteX178" fmla="*/ 22178 w 850723"/>
              <a:gd name="connsiteY178" fmla="*/ 1204334 h 1215166"/>
              <a:gd name="connsiteX179" fmla="*/ 406 w 850723"/>
              <a:gd name="connsiteY179" fmla="*/ 1201612 h 1215166"/>
              <a:gd name="connsiteX180" fmla="*/ 8570 w 850723"/>
              <a:gd name="connsiteY180" fmla="*/ 1185284 h 1215166"/>
              <a:gd name="connsiteX0" fmla="*/ 8570 w 850723"/>
              <a:gd name="connsiteY0" fmla="*/ 1185284 h 1215166"/>
              <a:gd name="connsiteX1" fmla="*/ 14013 w 850723"/>
              <a:gd name="connsiteY1" fmla="*/ 1119969 h 1215166"/>
              <a:gd name="connsiteX2" fmla="*/ 16735 w 850723"/>
              <a:gd name="connsiteY2" fmla="*/ 1103641 h 1215166"/>
              <a:gd name="connsiteX3" fmla="*/ 19456 w 850723"/>
              <a:gd name="connsiteY3" fmla="*/ 1076426 h 1215166"/>
              <a:gd name="connsiteX4" fmla="*/ 24899 w 850723"/>
              <a:gd name="connsiteY4" fmla="*/ 1049212 h 1215166"/>
              <a:gd name="connsiteX5" fmla="*/ 27620 w 850723"/>
              <a:gd name="connsiteY5" fmla="*/ 1013834 h 1215166"/>
              <a:gd name="connsiteX6" fmla="*/ 30342 w 850723"/>
              <a:gd name="connsiteY6" fmla="*/ 992062 h 1215166"/>
              <a:gd name="connsiteX7" fmla="*/ 35785 w 850723"/>
              <a:gd name="connsiteY7" fmla="*/ 896812 h 1215166"/>
              <a:gd name="connsiteX8" fmla="*/ 38506 w 850723"/>
              <a:gd name="connsiteY8" fmla="*/ 883205 h 1215166"/>
              <a:gd name="connsiteX9" fmla="*/ 41228 w 850723"/>
              <a:gd name="connsiteY9" fmla="*/ 847826 h 1215166"/>
              <a:gd name="connsiteX10" fmla="*/ 43949 w 850723"/>
              <a:gd name="connsiteY10" fmla="*/ 836941 h 1215166"/>
              <a:gd name="connsiteX11" fmla="*/ 49392 w 850723"/>
              <a:gd name="connsiteY11" fmla="*/ 807005 h 1215166"/>
              <a:gd name="connsiteX12" fmla="*/ 54835 w 850723"/>
              <a:gd name="connsiteY12" fmla="*/ 785234 h 1215166"/>
              <a:gd name="connsiteX13" fmla="*/ 62999 w 850723"/>
              <a:gd name="connsiteY13" fmla="*/ 747134 h 1215166"/>
              <a:gd name="connsiteX14" fmla="*/ 65720 w 850723"/>
              <a:gd name="connsiteY14" fmla="*/ 736248 h 1215166"/>
              <a:gd name="connsiteX15" fmla="*/ 73885 w 850723"/>
              <a:gd name="connsiteY15" fmla="*/ 719919 h 1215166"/>
              <a:gd name="connsiteX16" fmla="*/ 79328 w 850723"/>
              <a:gd name="connsiteY16" fmla="*/ 692705 h 1215166"/>
              <a:gd name="connsiteX17" fmla="*/ 90213 w 850723"/>
              <a:gd name="connsiteY17" fmla="*/ 654605 h 1215166"/>
              <a:gd name="connsiteX18" fmla="*/ 95656 w 850723"/>
              <a:gd name="connsiteY18" fmla="*/ 627391 h 1215166"/>
              <a:gd name="connsiteX19" fmla="*/ 98378 w 850723"/>
              <a:gd name="connsiteY19" fmla="*/ 619226 h 1215166"/>
              <a:gd name="connsiteX20" fmla="*/ 106542 w 850723"/>
              <a:gd name="connsiteY20" fmla="*/ 602898 h 1215166"/>
              <a:gd name="connsiteX21" fmla="*/ 109263 w 850723"/>
              <a:gd name="connsiteY21" fmla="*/ 592012 h 1215166"/>
              <a:gd name="connsiteX22" fmla="*/ 114706 w 850723"/>
              <a:gd name="connsiteY22" fmla="*/ 575684 h 1215166"/>
              <a:gd name="connsiteX23" fmla="*/ 120149 w 850723"/>
              <a:gd name="connsiteY23" fmla="*/ 556634 h 1215166"/>
              <a:gd name="connsiteX24" fmla="*/ 125592 w 850723"/>
              <a:gd name="connsiteY24" fmla="*/ 548469 h 1215166"/>
              <a:gd name="connsiteX25" fmla="*/ 131035 w 850723"/>
              <a:gd name="connsiteY25" fmla="*/ 521255 h 1215166"/>
              <a:gd name="connsiteX26" fmla="*/ 136478 w 850723"/>
              <a:gd name="connsiteY26" fmla="*/ 504926 h 1215166"/>
              <a:gd name="connsiteX27" fmla="*/ 141920 w 850723"/>
              <a:gd name="connsiteY27" fmla="*/ 494041 h 1215166"/>
              <a:gd name="connsiteX28" fmla="*/ 147363 w 850723"/>
              <a:gd name="connsiteY28" fmla="*/ 477712 h 1215166"/>
              <a:gd name="connsiteX29" fmla="*/ 158249 w 850723"/>
              <a:gd name="connsiteY29" fmla="*/ 453219 h 1215166"/>
              <a:gd name="connsiteX30" fmla="*/ 171856 w 850723"/>
              <a:gd name="connsiteY30" fmla="*/ 428726 h 1215166"/>
              <a:gd name="connsiteX31" fmla="*/ 177299 w 850723"/>
              <a:gd name="connsiteY31" fmla="*/ 420562 h 1215166"/>
              <a:gd name="connsiteX32" fmla="*/ 182742 w 850723"/>
              <a:gd name="connsiteY32" fmla="*/ 404234 h 1215166"/>
              <a:gd name="connsiteX33" fmla="*/ 201792 w 850723"/>
              <a:gd name="connsiteY33" fmla="*/ 377019 h 1215166"/>
              <a:gd name="connsiteX34" fmla="*/ 207235 w 850723"/>
              <a:gd name="connsiteY34" fmla="*/ 366134 h 1215166"/>
              <a:gd name="connsiteX35" fmla="*/ 215399 w 850723"/>
              <a:gd name="connsiteY35" fmla="*/ 357969 h 1215166"/>
              <a:gd name="connsiteX36" fmla="*/ 220842 w 850723"/>
              <a:gd name="connsiteY36" fmla="*/ 349805 h 1215166"/>
              <a:gd name="connsiteX37" fmla="*/ 229006 w 850723"/>
              <a:gd name="connsiteY37" fmla="*/ 341641 h 1215166"/>
              <a:gd name="connsiteX38" fmla="*/ 239892 w 850723"/>
              <a:gd name="connsiteY38" fmla="*/ 325312 h 1215166"/>
              <a:gd name="connsiteX39" fmla="*/ 245335 w 850723"/>
              <a:gd name="connsiteY39" fmla="*/ 317148 h 1215166"/>
              <a:gd name="connsiteX40" fmla="*/ 253499 w 850723"/>
              <a:gd name="connsiteY40" fmla="*/ 308984 h 1215166"/>
              <a:gd name="connsiteX41" fmla="*/ 264385 w 850723"/>
              <a:gd name="connsiteY41" fmla="*/ 292655 h 1215166"/>
              <a:gd name="connsiteX42" fmla="*/ 269828 w 850723"/>
              <a:gd name="connsiteY42" fmla="*/ 284491 h 1215166"/>
              <a:gd name="connsiteX43" fmla="*/ 275270 w 850723"/>
              <a:gd name="connsiteY43" fmla="*/ 276326 h 1215166"/>
              <a:gd name="connsiteX44" fmla="*/ 283435 w 850723"/>
              <a:gd name="connsiteY44" fmla="*/ 265441 h 1215166"/>
              <a:gd name="connsiteX45" fmla="*/ 291599 w 850723"/>
              <a:gd name="connsiteY45" fmla="*/ 259998 h 1215166"/>
              <a:gd name="connsiteX46" fmla="*/ 313370 w 850723"/>
              <a:gd name="connsiteY46" fmla="*/ 235505 h 1215166"/>
              <a:gd name="connsiteX47" fmla="*/ 321535 w 850723"/>
              <a:gd name="connsiteY47" fmla="*/ 227341 h 1215166"/>
              <a:gd name="connsiteX48" fmla="*/ 329699 w 850723"/>
              <a:gd name="connsiteY48" fmla="*/ 221898 h 1215166"/>
              <a:gd name="connsiteX49" fmla="*/ 337863 w 850723"/>
              <a:gd name="connsiteY49" fmla="*/ 213734 h 1215166"/>
              <a:gd name="connsiteX50" fmla="*/ 346028 w 850723"/>
              <a:gd name="connsiteY50" fmla="*/ 208291 h 1215166"/>
              <a:gd name="connsiteX51" fmla="*/ 354192 w 850723"/>
              <a:gd name="connsiteY51" fmla="*/ 200126 h 1215166"/>
              <a:gd name="connsiteX52" fmla="*/ 362356 w 850723"/>
              <a:gd name="connsiteY52" fmla="*/ 197405 h 1215166"/>
              <a:gd name="connsiteX53" fmla="*/ 370520 w 850723"/>
              <a:gd name="connsiteY53" fmla="*/ 191962 h 1215166"/>
              <a:gd name="connsiteX54" fmla="*/ 378685 w 850723"/>
              <a:gd name="connsiteY54" fmla="*/ 183798 h 1215166"/>
              <a:gd name="connsiteX55" fmla="*/ 405899 w 850723"/>
              <a:gd name="connsiteY55" fmla="*/ 167469 h 1215166"/>
              <a:gd name="connsiteX56" fmla="*/ 414063 w 850723"/>
              <a:gd name="connsiteY56" fmla="*/ 159305 h 1215166"/>
              <a:gd name="connsiteX57" fmla="*/ 422228 w 850723"/>
              <a:gd name="connsiteY57" fmla="*/ 153862 h 1215166"/>
              <a:gd name="connsiteX58" fmla="*/ 433113 w 850723"/>
              <a:gd name="connsiteY58" fmla="*/ 145698 h 1215166"/>
              <a:gd name="connsiteX59" fmla="*/ 449442 w 850723"/>
              <a:gd name="connsiteY59" fmla="*/ 134812 h 1215166"/>
              <a:gd name="connsiteX60" fmla="*/ 457606 w 850723"/>
              <a:gd name="connsiteY60" fmla="*/ 129369 h 1215166"/>
              <a:gd name="connsiteX61" fmla="*/ 465770 w 850723"/>
              <a:gd name="connsiteY61" fmla="*/ 126648 h 1215166"/>
              <a:gd name="connsiteX62" fmla="*/ 484820 w 850723"/>
              <a:gd name="connsiteY62" fmla="*/ 113041 h 1215166"/>
              <a:gd name="connsiteX63" fmla="*/ 492985 w 850723"/>
              <a:gd name="connsiteY63" fmla="*/ 107598 h 1215166"/>
              <a:gd name="connsiteX64" fmla="*/ 512035 w 850723"/>
              <a:gd name="connsiteY64" fmla="*/ 99434 h 1215166"/>
              <a:gd name="connsiteX65" fmla="*/ 531085 w 850723"/>
              <a:gd name="connsiteY65" fmla="*/ 88548 h 1215166"/>
              <a:gd name="connsiteX66" fmla="*/ 547413 w 850723"/>
              <a:gd name="connsiteY66" fmla="*/ 83105 h 1215166"/>
              <a:gd name="connsiteX67" fmla="*/ 563742 w 850723"/>
              <a:gd name="connsiteY67" fmla="*/ 74941 h 1215166"/>
              <a:gd name="connsiteX68" fmla="*/ 571906 w 850723"/>
              <a:gd name="connsiteY68" fmla="*/ 69498 h 1215166"/>
              <a:gd name="connsiteX69" fmla="*/ 588235 w 850723"/>
              <a:gd name="connsiteY69" fmla="*/ 64055 h 1215166"/>
              <a:gd name="connsiteX70" fmla="*/ 607285 w 850723"/>
              <a:gd name="connsiteY70" fmla="*/ 53169 h 1215166"/>
              <a:gd name="connsiteX71" fmla="*/ 615449 w 850723"/>
              <a:gd name="connsiteY71" fmla="*/ 50448 h 1215166"/>
              <a:gd name="connsiteX72" fmla="*/ 631778 w 850723"/>
              <a:gd name="connsiteY72" fmla="*/ 42284 h 1215166"/>
              <a:gd name="connsiteX73" fmla="*/ 639942 w 850723"/>
              <a:gd name="connsiteY73" fmla="*/ 36841 h 1215166"/>
              <a:gd name="connsiteX74" fmla="*/ 650828 w 850723"/>
              <a:gd name="connsiteY74" fmla="*/ 34119 h 1215166"/>
              <a:gd name="connsiteX75" fmla="*/ 658992 w 850723"/>
              <a:gd name="connsiteY75" fmla="*/ 31398 h 1215166"/>
              <a:gd name="connsiteX76" fmla="*/ 678042 w 850723"/>
              <a:gd name="connsiteY76" fmla="*/ 23234 h 1215166"/>
              <a:gd name="connsiteX77" fmla="*/ 686206 w 850723"/>
              <a:gd name="connsiteY77" fmla="*/ 17791 h 1215166"/>
              <a:gd name="connsiteX78" fmla="*/ 697092 w 850723"/>
              <a:gd name="connsiteY78" fmla="*/ 15069 h 1215166"/>
              <a:gd name="connsiteX79" fmla="*/ 713420 w 850723"/>
              <a:gd name="connsiteY79" fmla="*/ 9626 h 1215166"/>
              <a:gd name="connsiteX80" fmla="*/ 721585 w 850723"/>
              <a:gd name="connsiteY80" fmla="*/ 6905 h 1215166"/>
              <a:gd name="connsiteX81" fmla="*/ 729749 w 850723"/>
              <a:gd name="connsiteY81" fmla="*/ 1462 h 1215166"/>
              <a:gd name="connsiteX82" fmla="*/ 727028 w 850723"/>
              <a:gd name="connsiteY82" fmla="*/ 9626 h 1215166"/>
              <a:gd name="connsiteX83" fmla="*/ 718863 w 850723"/>
              <a:gd name="connsiteY83" fmla="*/ 12348 h 1215166"/>
              <a:gd name="connsiteX84" fmla="*/ 707978 w 850723"/>
              <a:gd name="connsiteY84" fmla="*/ 20512 h 1215166"/>
              <a:gd name="connsiteX85" fmla="*/ 691649 w 850723"/>
              <a:gd name="connsiteY85" fmla="*/ 36841 h 1215166"/>
              <a:gd name="connsiteX86" fmla="*/ 707978 w 850723"/>
              <a:gd name="connsiteY86" fmla="*/ 31398 h 1215166"/>
              <a:gd name="connsiteX87" fmla="*/ 718863 w 850723"/>
              <a:gd name="connsiteY87" fmla="*/ 25955 h 1215166"/>
              <a:gd name="connsiteX88" fmla="*/ 735192 w 850723"/>
              <a:gd name="connsiteY88" fmla="*/ 20512 h 1215166"/>
              <a:gd name="connsiteX89" fmla="*/ 756963 w 850723"/>
              <a:gd name="connsiteY89" fmla="*/ 9626 h 1215166"/>
              <a:gd name="connsiteX90" fmla="*/ 751520 w 850723"/>
              <a:gd name="connsiteY90" fmla="*/ 17791 h 1215166"/>
              <a:gd name="connsiteX91" fmla="*/ 735192 w 850723"/>
              <a:gd name="connsiteY91" fmla="*/ 28676 h 1215166"/>
              <a:gd name="connsiteX92" fmla="*/ 724306 w 850723"/>
              <a:gd name="connsiteY92" fmla="*/ 36841 h 1215166"/>
              <a:gd name="connsiteX93" fmla="*/ 707978 w 850723"/>
              <a:gd name="connsiteY93" fmla="*/ 50448 h 1215166"/>
              <a:gd name="connsiteX94" fmla="*/ 702535 w 850723"/>
              <a:gd name="connsiteY94" fmla="*/ 58612 h 1215166"/>
              <a:gd name="connsiteX95" fmla="*/ 699813 w 850723"/>
              <a:gd name="connsiteY95" fmla="*/ 66776 h 1215166"/>
              <a:gd name="connsiteX96" fmla="*/ 713420 w 850723"/>
              <a:gd name="connsiteY96" fmla="*/ 61334 h 1215166"/>
              <a:gd name="connsiteX97" fmla="*/ 729749 w 850723"/>
              <a:gd name="connsiteY97" fmla="*/ 55891 h 1215166"/>
              <a:gd name="connsiteX98" fmla="*/ 751520 w 850723"/>
              <a:gd name="connsiteY98" fmla="*/ 50448 h 1215166"/>
              <a:gd name="connsiteX99" fmla="*/ 767849 w 850723"/>
              <a:gd name="connsiteY99" fmla="*/ 45005 h 1215166"/>
              <a:gd name="connsiteX100" fmla="*/ 776013 w 850723"/>
              <a:gd name="connsiteY100" fmla="*/ 42284 h 1215166"/>
              <a:gd name="connsiteX101" fmla="*/ 762406 w 850723"/>
              <a:gd name="connsiteY101" fmla="*/ 53169 h 1215166"/>
              <a:gd name="connsiteX102" fmla="*/ 737913 w 850723"/>
              <a:gd name="connsiteY102" fmla="*/ 66776 h 1215166"/>
              <a:gd name="connsiteX103" fmla="*/ 710699 w 850723"/>
              <a:gd name="connsiteY103" fmla="*/ 83105 h 1215166"/>
              <a:gd name="connsiteX104" fmla="*/ 702535 w 850723"/>
              <a:gd name="connsiteY104" fmla="*/ 88548 h 1215166"/>
              <a:gd name="connsiteX105" fmla="*/ 724306 w 850723"/>
              <a:gd name="connsiteY105" fmla="*/ 83105 h 1215166"/>
              <a:gd name="connsiteX106" fmla="*/ 735192 w 850723"/>
              <a:gd name="connsiteY106" fmla="*/ 80384 h 1215166"/>
              <a:gd name="connsiteX107" fmla="*/ 751520 w 850723"/>
              <a:gd name="connsiteY107" fmla="*/ 74941 h 1215166"/>
              <a:gd name="connsiteX108" fmla="*/ 759685 w 850723"/>
              <a:gd name="connsiteY108" fmla="*/ 72219 h 1215166"/>
              <a:gd name="connsiteX109" fmla="*/ 770570 w 850723"/>
              <a:gd name="connsiteY109" fmla="*/ 69498 h 1215166"/>
              <a:gd name="connsiteX110" fmla="*/ 778735 w 850723"/>
              <a:gd name="connsiteY110" fmla="*/ 66776 h 1215166"/>
              <a:gd name="connsiteX111" fmla="*/ 800506 w 850723"/>
              <a:gd name="connsiteY111" fmla="*/ 61334 h 1215166"/>
              <a:gd name="connsiteX112" fmla="*/ 792342 w 850723"/>
              <a:gd name="connsiteY112" fmla="*/ 64055 h 1215166"/>
              <a:gd name="connsiteX113" fmla="*/ 786899 w 850723"/>
              <a:gd name="connsiteY113" fmla="*/ 72219 h 1215166"/>
              <a:gd name="connsiteX114" fmla="*/ 754242 w 850723"/>
              <a:gd name="connsiteY114" fmla="*/ 93991 h 1215166"/>
              <a:gd name="connsiteX115" fmla="*/ 746078 w 850723"/>
              <a:gd name="connsiteY115" fmla="*/ 96712 h 1215166"/>
              <a:gd name="connsiteX116" fmla="*/ 729749 w 850723"/>
              <a:gd name="connsiteY116" fmla="*/ 113041 h 1215166"/>
              <a:gd name="connsiteX117" fmla="*/ 721585 w 850723"/>
              <a:gd name="connsiteY117" fmla="*/ 118484 h 1215166"/>
              <a:gd name="connsiteX118" fmla="*/ 732470 w 850723"/>
              <a:gd name="connsiteY118" fmla="*/ 115762 h 1215166"/>
              <a:gd name="connsiteX119" fmla="*/ 751520 w 850723"/>
              <a:gd name="connsiteY119" fmla="*/ 107598 h 1215166"/>
              <a:gd name="connsiteX120" fmla="*/ 759685 w 850723"/>
              <a:gd name="connsiteY120" fmla="*/ 102155 h 1215166"/>
              <a:gd name="connsiteX121" fmla="*/ 773292 w 850723"/>
              <a:gd name="connsiteY121" fmla="*/ 99434 h 1215166"/>
              <a:gd name="connsiteX122" fmla="*/ 781456 w 850723"/>
              <a:gd name="connsiteY122" fmla="*/ 96712 h 1215166"/>
              <a:gd name="connsiteX123" fmla="*/ 800506 w 850723"/>
              <a:gd name="connsiteY123" fmla="*/ 91269 h 1215166"/>
              <a:gd name="connsiteX124" fmla="*/ 846770 w 850723"/>
              <a:gd name="connsiteY124" fmla="*/ 93991 h 1215166"/>
              <a:gd name="connsiteX125" fmla="*/ 835885 w 850723"/>
              <a:gd name="connsiteY125" fmla="*/ 99434 h 1215166"/>
              <a:gd name="connsiteX126" fmla="*/ 827720 w 850723"/>
              <a:gd name="connsiteY126" fmla="*/ 107598 h 1215166"/>
              <a:gd name="connsiteX127" fmla="*/ 811392 w 850723"/>
              <a:gd name="connsiteY127" fmla="*/ 118484 h 1215166"/>
              <a:gd name="connsiteX128" fmla="*/ 792342 w 850723"/>
              <a:gd name="connsiteY128" fmla="*/ 129369 h 1215166"/>
              <a:gd name="connsiteX129" fmla="*/ 781456 w 850723"/>
              <a:gd name="connsiteY129" fmla="*/ 132091 h 1215166"/>
              <a:gd name="connsiteX130" fmla="*/ 770570 w 850723"/>
              <a:gd name="connsiteY130" fmla="*/ 137534 h 1215166"/>
              <a:gd name="connsiteX131" fmla="*/ 762406 w 850723"/>
              <a:gd name="connsiteY131" fmla="*/ 140255 h 1215166"/>
              <a:gd name="connsiteX132" fmla="*/ 740635 w 850723"/>
              <a:gd name="connsiteY132" fmla="*/ 148419 h 1215166"/>
              <a:gd name="connsiteX133" fmla="*/ 716142 w 850723"/>
              <a:gd name="connsiteY133" fmla="*/ 162026 h 1215166"/>
              <a:gd name="connsiteX134" fmla="*/ 699813 w 850723"/>
              <a:gd name="connsiteY134" fmla="*/ 170191 h 1215166"/>
              <a:gd name="connsiteX135" fmla="*/ 680763 w 850723"/>
              <a:gd name="connsiteY135" fmla="*/ 178355 h 1215166"/>
              <a:gd name="connsiteX136" fmla="*/ 672599 w 850723"/>
              <a:gd name="connsiteY136" fmla="*/ 183798 h 1215166"/>
              <a:gd name="connsiteX137" fmla="*/ 664435 w 850723"/>
              <a:gd name="connsiteY137" fmla="*/ 186519 h 1215166"/>
              <a:gd name="connsiteX138" fmla="*/ 653549 w 850723"/>
              <a:gd name="connsiteY138" fmla="*/ 191962 h 1215166"/>
              <a:gd name="connsiteX139" fmla="*/ 637220 w 850723"/>
              <a:gd name="connsiteY139" fmla="*/ 200126 h 1215166"/>
              <a:gd name="connsiteX140" fmla="*/ 629056 w 850723"/>
              <a:gd name="connsiteY140" fmla="*/ 205569 h 1215166"/>
              <a:gd name="connsiteX141" fmla="*/ 620892 w 850723"/>
              <a:gd name="connsiteY141" fmla="*/ 213734 h 1215166"/>
              <a:gd name="connsiteX142" fmla="*/ 612728 w 850723"/>
              <a:gd name="connsiteY142" fmla="*/ 216455 h 1215166"/>
              <a:gd name="connsiteX143" fmla="*/ 604563 w 850723"/>
              <a:gd name="connsiteY143" fmla="*/ 224619 h 1215166"/>
              <a:gd name="connsiteX144" fmla="*/ 585513 w 850723"/>
              <a:gd name="connsiteY144" fmla="*/ 235505 h 1215166"/>
              <a:gd name="connsiteX145" fmla="*/ 566463 w 850723"/>
              <a:gd name="connsiteY145" fmla="*/ 249112 h 1215166"/>
              <a:gd name="connsiteX146" fmla="*/ 561020 w 850723"/>
              <a:gd name="connsiteY146" fmla="*/ 257276 h 1215166"/>
              <a:gd name="connsiteX147" fmla="*/ 541970 w 850723"/>
              <a:gd name="connsiteY147" fmla="*/ 268162 h 1215166"/>
              <a:gd name="connsiteX148" fmla="*/ 501149 w 850723"/>
              <a:gd name="connsiteY148" fmla="*/ 306262 h 1215166"/>
              <a:gd name="connsiteX149" fmla="*/ 481010 w 850723"/>
              <a:gd name="connsiteY149" fmla="*/ 314971 h 1215166"/>
              <a:gd name="connsiteX150" fmla="*/ 441005 w 850723"/>
              <a:gd name="connsiteY150" fmla="*/ 350894 h 1215166"/>
              <a:gd name="connsiteX151" fmla="*/ 413247 w 850723"/>
              <a:gd name="connsiteY151" fmla="*/ 373481 h 1215166"/>
              <a:gd name="connsiteX152" fmla="*/ 388754 w 850723"/>
              <a:gd name="connsiteY152" fmla="*/ 406955 h 1215166"/>
              <a:gd name="connsiteX153" fmla="*/ 355280 w 850723"/>
              <a:gd name="connsiteY153" fmla="*/ 451042 h 1215166"/>
              <a:gd name="connsiteX154" fmla="*/ 340857 w 850723"/>
              <a:gd name="connsiteY154" fmla="*/ 497034 h 1215166"/>
              <a:gd name="connsiteX155" fmla="*/ 316636 w 850723"/>
              <a:gd name="connsiteY155" fmla="*/ 546564 h 1215166"/>
              <a:gd name="connsiteX156" fmla="*/ 293232 w 850723"/>
              <a:gd name="connsiteY156" fmla="*/ 603714 h 1215166"/>
              <a:gd name="connsiteX157" fmla="*/ 262208 w 850723"/>
              <a:gd name="connsiteY157" fmla="*/ 666307 h 1215166"/>
              <a:gd name="connsiteX158" fmla="*/ 239620 w 850723"/>
              <a:gd name="connsiteY158" fmla="*/ 726451 h 1215166"/>
              <a:gd name="connsiteX159" fmla="*/ 234449 w 850723"/>
              <a:gd name="connsiteY159" fmla="*/ 768905 h 1215166"/>
              <a:gd name="connsiteX160" fmla="*/ 223563 w 850723"/>
              <a:gd name="connsiteY160" fmla="*/ 807005 h 1215166"/>
              <a:gd name="connsiteX161" fmla="*/ 218120 w 850723"/>
              <a:gd name="connsiteY161" fmla="*/ 842384 h 1215166"/>
              <a:gd name="connsiteX162" fmla="*/ 215399 w 850723"/>
              <a:gd name="connsiteY162" fmla="*/ 853269 h 1215166"/>
              <a:gd name="connsiteX163" fmla="*/ 212678 w 850723"/>
              <a:gd name="connsiteY163" fmla="*/ 875041 h 1215166"/>
              <a:gd name="connsiteX164" fmla="*/ 207235 w 850723"/>
              <a:gd name="connsiteY164" fmla="*/ 894091 h 1215166"/>
              <a:gd name="connsiteX165" fmla="*/ 204513 w 850723"/>
              <a:gd name="connsiteY165" fmla="*/ 907698 h 1215166"/>
              <a:gd name="connsiteX166" fmla="*/ 201792 w 850723"/>
              <a:gd name="connsiteY166" fmla="*/ 932191 h 1215166"/>
              <a:gd name="connsiteX167" fmla="*/ 199070 w 850723"/>
              <a:gd name="connsiteY167" fmla="*/ 945798 h 1215166"/>
              <a:gd name="connsiteX168" fmla="*/ 196349 w 850723"/>
              <a:gd name="connsiteY168" fmla="*/ 962126 h 1215166"/>
              <a:gd name="connsiteX169" fmla="*/ 193628 w 850723"/>
              <a:gd name="connsiteY169" fmla="*/ 1002948 h 1215166"/>
              <a:gd name="connsiteX170" fmla="*/ 188185 w 850723"/>
              <a:gd name="connsiteY170" fmla="*/ 1043769 h 1215166"/>
              <a:gd name="connsiteX171" fmla="*/ 185463 w 850723"/>
              <a:gd name="connsiteY171" fmla="*/ 1081869 h 1215166"/>
              <a:gd name="connsiteX172" fmla="*/ 182742 w 850723"/>
              <a:gd name="connsiteY172" fmla="*/ 1163512 h 1215166"/>
              <a:gd name="connsiteX173" fmla="*/ 177299 w 850723"/>
              <a:gd name="connsiteY173" fmla="*/ 1185284 h 1215166"/>
              <a:gd name="connsiteX174" fmla="*/ 174578 w 850723"/>
              <a:gd name="connsiteY174" fmla="*/ 1196169 h 1215166"/>
              <a:gd name="connsiteX175" fmla="*/ 152806 w 850723"/>
              <a:gd name="connsiteY175" fmla="*/ 1198891 h 1215166"/>
              <a:gd name="connsiteX176" fmla="*/ 57556 w 850723"/>
              <a:gd name="connsiteY176" fmla="*/ 1198891 h 1215166"/>
              <a:gd name="connsiteX177" fmla="*/ 43949 w 850723"/>
              <a:gd name="connsiteY177" fmla="*/ 1201612 h 1215166"/>
              <a:gd name="connsiteX178" fmla="*/ 22178 w 850723"/>
              <a:gd name="connsiteY178" fmla="*/ 1204334 h 1215166"/>
              <a:gd name="connsiteX179" fmla="*/ 406 w 850723"/>
              <a:gd name="connsiteY179" fmla="*/ 1201612 h 1215166"/>
              <a:gd name="connsiteX180" fmla="*/ 8570 w 850723"/>
              <a:gd name="connsiteY180" fmla="*/ 1185284 h 1215166"/>
              <a:gd name="connsiteX0" fmla="*/ 8570 w 850723"/>
              <a:gd name="connsiteY0" fmla="*/ 1185284 h 1215166"/>
              <a:gd name="connsiteX1" fmla="*/ 14013 w 850723"/>
              <a:gd name="connsiteY1" fmla="*/ 1119969 h 1215166"/>
              <a:gd name="connsiteX2" fmla="*/ 16735 w 850723"/>
              <a:gd name="connsiteY2" fmla="*/ 1103641 h 1215166"/>
              <a:gd name="connsiteX3" fmla="*/ 19456 w 850723"/>
              <a:gd name="connsiteY3" fmla="*/ 1076426 h 1215166"/>
              <a:gd name="connsiteX4" fmla="*/ 24899 w 850723"/>
              <a:gd name="connsiteY4" fmla="*/ 1049212 h 1215166"/>
              <a:gd name="connsiteX5" fmla="*/ 27620 w 850723"/>
              <a:gd name="connsiteY5" fmla="*/ 1013834 h 1215166"/>
              <a:gd name="connsiteX6" fmla="*/ 30342 w 850723"/>
              <a:gd name="connsiteY6" fmla="*/ 992062 h 1215166"/>
              <a:gd name="connsiteX7" fmla="*/ 35785 w 850723"/>
              <a:gd name="connsiteY7" fmla="*/ 896812 h 1215166"/>
              <a:gd name="connsiteX8" fmla="*/ 38506 w 850723"/>
              <a:gd name="connsiteY8" fmla="*/ 883205 h 1215166"/>
              <a:gd name="connsiteX9" fmla="*/ 41228 w 850723"/>
              <a:gd name="connsiteY9" fmla="*/ 847826 h 1215166"/>
              <a:gd name="connsiteX10" fmla="*/ 43949 w 850723"/>
              <a:gd name="connsiteY10" fmla="*/ 836941 h 1215166"/>
              <a:gd name="connsiteX11" fmla="*/ 49392 w 850723"/>
              <a:gd name="connsiteY11" fmla="*/ 807005 h 1215166"/>
              <a:gd name="connsiteX12" fmla="*/ 54835 w 850723"/>
              <a:gd name="connsiteY12" fmla="*/ 785234 h 1215166"/>
              <a:gd name="connsiteX13" fmla="*/ 62999 w 850723"/>
              <a:gd name="connsiteY13" fmla="*/ 747134 h 1215166"/>
              <a:gd name="connsiteX14" fmla="*/ 65720 w 850723"/>
              <a:gd name="connsiteY14" fmla="*/ 736248 h 1215166"/>
              <a:gd name="connsiteX15" fmla="*/ 73885 w 850723"/>
              <a:gd name="connsiteY15" fmla="*/ 719919 h 1215166"/>
              <a:gd name="connsiteX16" fmla="*/ 79328 w 850723"/>
              <a:gd name="connsiteY16" fmla="*/ 692705 h 1215166"/>
              <a:gd name="connsiteX17" fmla="*/ 90213 w 850723"/>
              <a:gd name="connsiteY17" fmla="*/ 654605 h 1215166"/>
              <a:gd name="connsiteX18" fmla="*/ 95656 w 850723"/>
              <a:gd name="connsiteY18" fmla="*/ 627391 h 1215166"/>
              <a:gd name="connsiteX19" fmla="*/ 98378 w 850723"/>
              <a:gd name="connsiteY19" fmla="*/ 619226 h 1215166"/>
              <a:gd name="connsiteX20" fmla="*/ 106542 w 850723"/>
              <a:gd name="connsiteY20" fmla="*/ 602898 h 1215166"/>
              <a:gd name="connsiteX21" fmla="*/ 109263 w 850723"/>
              <a:gd name="connsiteY21" fmla="*/ 592012 h 1215166"/>
              <a:gd name="connsiteX22" fmla="*/ 114706 w 850723"/>
              <a:gd name="connsiteY22" fmla="*/ 575684 h 1215166"/>
              <a:gd name="connsiteX23" fmla="*/ 120149 w 850723"/>
              <a:gd name="connsiteY23" fmla="*/ 556634 h 1215166"/>
              <a:gd name="connsiteX24" fmla="*/ 125592 w 850723"/>
              <a:gd name="connsiteY24" fmla="*/ 548469 h 1215166"/>
              <a:gd name="connsiteX25" fmla="*/ 131035 w 850723"/>
              <a:gd name="connsiteY25" fmla="*/ 521255 h 1215166"/>
              <a:gd name="connsiteX26" fmla="*/ 136478 w 850723"/>
              <a:gd name="connsiteY26" fmla="*/ 504926 h 1215166"/>
              <a:gd name="connsiteX27" fmla="*/ 141920 w 850723"/>
              <a:gd name="connsiteY27" fmla="*/ 494041 h 1215166"/>
              <a:gd name="connsiteX28" fmla="*/ 147363 w 850723"/>
              <a:gd name="connsiteY28" fmla="*/ 477712 h 1215166"/>
              <a:gd name="connsiteX29" fmla="*/ 158249 w 850723"/>
              <a:gd name="connsiteY29" fmla="*/ 453219 h 1215166"/>
              <a:gd name="connsiteX30" fmla="*/ 171856 w 850723"/>
              <a:gd name="connsiteY30" fmla="*/ 428726 h 1215166"/>
              <a:gd name="connsiteX31" fmla="*/ 177299 w 850723"/>
              <a:gd name="connsiteY31" fmla="*/ 420562 h 1215166"/>
              <a:gd name="connsiteX32" fmla="*/ 182742 w 850723"/>
              <a:gd name="connsiteY32" fmla="*/ 404234 h 1215166"/>
              <a:gd name="connsiteX33" fmla="*/ 201792 w 850723"/>
              <a:gd name="connsiteY33" fmla="*/ 377019 h 1215166"/>
              <a:gd name="connsiteX34" fmla="*/ 207235 w 850723"/>
              <a:gd name="connsiteY34" fmla="*/ 366134 h 1215166"/>
              <a:gd name="connsiteX35" fmla="*/ 215399 w 850723"/>
              <a:gd name="connsiteY35" fmla="*/ 357969 h 1215166"/>
              <a:gd name="connsiteX36" fmla="*/ 220842 w 850723"/>
              <a:gd name="connsiteY36" fmla="*/ 349805 h 1215166"/>
              <a:gd name="connsiteX37" fmla="*/ 229006 w 850723"/>
              <a:gd name="connsiteY37" fmla="*/ 341641 h 1215166"/>
              <a:gd name="connsiteX38" fmla="*/ 239892 w 850723"/>
              <a:gd name="connsiteY38" fmla="*/ 325312 h 1215166"/>
              <a:gd name="connsiteX39" fmla="*/ 245335 w 850723"/>
              <a:gd name="connsiteY39" fmla="*/ 317148 h 1215166"/>
              <a:gd name="connsiteX40" fmla="*/ 253499 w 850723"/>
              <a:gd name="connsiteY40" fmla="*/ 308984 h 1215166"/>
              <a:gd name="connsiteX41" fmla="*/ 264385 w 850723"/>
              <a:gd name="connsiteY41" fmla="*/ 292655 h 1215166"/>
              <a:gd name="connsiteX42" fmla="*/ 269828 w 850723"/>
              <a:gd name="connsiteY42" fmla="*/ 284491 h 1215166"/>
              <a:gd name="connsiteX43" fmla="*/ 275270 w 850723"/>
              <a:gd name="connsiteY43" fmla="*/ 276326 h 1215166"/>
              <a:gd name="connsiteX44" fmla="*/ 283435 w 850723"/>
              <a:gd name="connsiteY44" fmla="*/ 265441 h 1215166"/>
              <a:gd name="connsiteX45" fmla="*/ 291599 w 850723"/>
              <a:gd name="connsiteY45" fmla="*/ 259998 h 1215166"/>
              <a:gd name="connsiteX46" fmla="*/ 313370 w 850723"/>
              <a:gd name="connsiteY46" fmla="*/ 235505 h 1215166"/>
              <a:gd name="connsiteX47" fmla="*/ 321535 w 850723"/>
              <a:gd name="connsiteY47" fmla="*/ 227341 h 1215166"/>
              <a:gd name="connsiteX48" fmla="*/ 329699 w 850723"/>
              <a:gd name="connsiteY48" fmla="*/ 221898 h 1215166"/>
              <a:gd name="connsiteX49" fmla="*/ 337863 w 850723"/>
              <a:gd name="connsiteY49" fmla="*/ 213734 h 1215166"/>
              <a:gd name="connsiteX50" fmla="*/ 346028 w 850723"/>
              <a:gd name="connsiteY50" fmla="*/ 208291 h 1215166"/>
              <a:gd name="connsiteX51" fmla="*/ 354192 w 850723"/>
              <a:gd name="connsiteY51" fmla="*/ 200126 h 1215166"/>
              <a:gd name="connsiteX52" fmla="*/ 362356 w 850723"/>
              <a:gd name="connsiteY52" fmla="*/ 197405 h 1215166"/>
              <a:gd name="connsiteX53" fmla="*/ 370520 w 850723"/>
              <a:gd name="connsiteY53" fmla="*/ 191962 h 1215166"/>
              <a:gd name="connsiteX54" fmla="*/ 378685 w 850723"/>
              <a:gd name="connsiteY54" fmla="*/ 183798 h 1215166"/>
              <a:gd name="connsiteX55" fmla="*/ 405899 w 850723"/>
              <a:gd name="connsiteY55" fmla="*/ 167469 h 1215166"/>
              <a:gd name="connsiteX56" fmla="*/ 414063 w 850723"/>
              <a:gd name="connsiteY56" fmla="*/ 159305 h 1215166"/>
              <a:gd name="connsiteX57" fmla="*/ 422228 w 850723"/>
              <a:gd name="connsiteY57" fmla="*/ 153862 h 1215166"/>
              <a:gd name="connsiteX58" fmla="*/ 433113 w 850723"/>
              <a:gd name="connsiteY58" fmla="*/ 145698 h 1215166"/>
              <a:gd name="connsiteX59" fmla="*/ 449442 w 850723"/>
              <a:gd name="connsiteY59" fmla="*/ 134812 h 1215166"/>
              <a:gd name="connsiteX60" fmla="*/ 457606 w 850723"/>
              <a:gd name="connsiteY60" fmla="*/ 129369 h 1215166"/>
              <a:gd name="connsiteX61" fmla="*/ 465770 w 850723"/>
              <a:gd name="connsiteY61" fmla="*/ 126648 h 1215166"/>
              <a:gd name="connsiteX62" fmla="*/ 484820 w 850723"/>
              <a:gd name="connsiteY62" fmla="*/ 113041 h 1215166"/>
              <a:gd name="connsiteX63" fmla="*/ 492985 w 850723"/>
              <a:gd name="connsiteY63" fmla="*/ 107598 h 1215166"/>
              <a:gd name="connsiteX64" fmla="*/ 512035 w 850723"/>
              <a:gd name="connsiteY64" fmla="*/ 99434 h 1215166"/>
              <a:gd name="connsiteX65" fmla="*/ 531085 w 850723"/>
              <a:gd name="connsiteY65" fmla="*/ 88548 h 1215166"/>
              <a:gd name="connsiteX66" fmla="*/ 547413 w 850723"/>
              <a:gd name="connsiteY66" fmla="*/ 83105 h 1215166"/>
              <a:gd name="connsiteX67" fmla="*/ 563742 w 850723"/>
              <a:gd name="connsiteY67" fmla="*/ 74941 h 1215166"/>
              <a:gd name="connsiteX68" fmla="*/ 571906 w 850723"/>
              <a:gd name="connsiteY68" fmla="*/ 69498 h 1215166"/>
              <a:gd name="connsiteX69" fmla="*/ 588235 w 850723"/>
              <a:gd name="connsiteY69" fmla="*/ 64055 h 1215166"/>
              <a:gd name="connsiteX70" fmla="*/ 607285 w 850723"/>
              <a:gd name="connsiteY70" fmla="*/ 53169 h 1215166"/>
              <a:gd name="connsiteX71" fmla="*/ 615449 w 850723"/>
              <a:gd name="connsiteY71" fmla="*/ 50448 h 1215166"/>
              <a:gd name="connsiteX72" fmla="*/ 631778 w 850723"/>
              <a:gd name="connsiteY72" fmla="*/ 42284 h 1215166"/>
              <a:gd name="connsiteX73" fmla="*/ 639942 w 850723"/>
              <a:gd name="connsiteY73" fmla="*/ 36841 h 1215166"/>
              <a:gd name="connsiteX74" fmla="*/ 650828 w 850723"/>
              <a:gd name="connsiteY74" fmla="*/ 34119 h 1215166"/>
              <a:gd name="connsiteX75" fmla="*/ 658992 w 850723"/>
              <a:gd name="connsiteY75" fmla="*/ 31398 h 1215166"/>
              <a:gd name="connsiteX76" fmla="*/ 678042 w 850723"/>
              <a:gd name="connsiteY76" fmla="*/ 23234 h 1215166"/>
              <a:gd name="connsiteX77" fmla="*/ 686206 w 850723"/>
              <a:gd name="connsiteY77" fmla="*/ 17791 h 1215166"/>
              <a:gd name="connsiteX78" fmla="*/ 697092 w 850723"/>
              <a:gd name="connsiteY78" fmla="*/ 15069 h 1215166"/>
              <a:gd name="connsiteX79" fmla="*/ 713420 w 850723"/>
              <a:gd name="connsiteY79" fmla="*/ 9626 h 1215166"/>
              <a:gd name="connsiteX80" fmla="*/ 721585 w 850723"/>
              <a:gd name="connsiteY80" fmla="*/ 6905 h 1215166"/>
              <a:gd name="connsiteX81" fmla="*/ 729749 w 850723"/>
              <a:gd name="connsiteY81" fmla="*/ 1462 h 1215166"/>
              <a:gd name="connsiteX82" fmla="*/ 727028 w 850723"/>
              <a:gd name="connsiteY82" fmla="*/ 9626 h 1215166"/>
              <a:gd name="connsiteX83" fmla="*/ 718863 w 850723"/>
              <a:gd name="connsiteY83" fmla="*/ 12348 h 1215166"/>
              <a:gd name="connsiteX84" fmla="*/ 707978 w 850723"/>
              <a:gd name="connsiteY84" fmla="*/ 20512 h 1215166"/>
              <a:gd name="connsiteX85" fmla="*/ 691649 w 850723"/>
              <a:gd name="connsiteY85" fmla="*/ 36841 h 1215166"/>
              <a:gd name="connsiteX86" fmla="*/ 707978 w 850723"/>
              <a:gd name="connsiteY86" fmla="*/ 31398 h 1215166"/>
              <a:gd name="connsiteX87" fmla="*/ 718863 w 850723"/>
              <a:gd name="connsiteY87" fmla="*/ 25955 h 1215166"/>
              <a:gd name="connsiteX88" fmla="*/ 735192 w 850723"/>
              <a:gd name="connsiteY88" fmla="*/ 20512 h 1215166"/>
              <a:gd name="connsiteX89" fmla="*/ 756963 w 850723"/>
              <a:gd name="connsiteY89" fmla="*/ 9626 h 1215166"/>
              <a:gd name="connsiteX90" fmla="*/ 751520 w 850723"/>
              <a:gd name="connsiteY90" fmla="*/ 17791 h 1215166"/>
              <a:gd name="connsiteX91" fmla="*/ 735192 w 850723"/>
              <a:gd name="connsiteY91" fmla="*/ 28676 h 1215166"/>
              <a:gd name="connsiteX92" fmla="*/ 724306 w 850723"/>
              <a:gd name="connsiteY92" fmla="*/ 36841 h 1215166"/>
              <a:gd name="connsiteX93" fmla="*/ 707978 w 850723"/>
              <a:gd name="connsiteY93" fmla="*/ 50448 h 1215166"/>
              <a:gd name="connsiteX94" fmla="*/ 702535 w 850723"/>
              <a:gd name="connsiteY94" fmla="*/ 58612 h 1215166"/>
              <a:gd name="connsiteX95" fmla="*/ 699813 w 850723"/>
              <a:gd name="connsiteY95" fmla="*/ 66776 h 1215166"/>
              <a:gd name="connsiteX96" fmla="*/ 713420 w 850723"/>
              <a:gd name="connsiteY96" fmla="*/ 61334 h 1215166"/>
              <a:gd name="connsiteX97" fmla="*/ 729749 w 850723"/>
              <a:gd name="connsiteY97" fmla="*/ 55891 h 1215166"/>
              <a:gd name="connsiteX98" fmla="*/ 751520 w 850723"/>
              <a:gd name="connsiteY98" fmla="*/ 50448 h 1215166"/>
              <a:gd name="connsiteX99" fmla="*/ 767849 w 850723"/>
              <a:gd name="connsiteY99" fmla="*/ 45005 h 1215166"/>
              <a:gd name="connsiteX100" fmla="*/ 776013 w 850723"/>
              <a:gd name="connsiteY100" fmla="*/ 42284 h 1215166"/>
              <a:gd name="connsiteX101" fmla="*/ 762406 w 850723"/>
              <a:gd name="connsiteY101" fmla="*/ 53169 h 1215166"/>
              <a:gd name="connsiteX102" fmla="*/ 737913 w 850723"/>
              <a:gd name="connsiteY102" fmla="*/ 66776 h 1215166"/>
              <a:gd name="connsiteX103" fmla="*/ 710699 w 850723"/>
              <a:gd name="connsiteY103" fmla="*/ 83105 h 1215166"/>
              <a:gd name="connsiteX104" fmla="*/ 702535 w 850723"/>
              <a:gd name="connsiteY104" fmla="*/ 88548 h 1215166"/>
              <a:gd name="connsiteX105" fmla="*/ 724306 w 850723"/>
              <a:gd name="connsiteY105" fmla="*/ 83105 h 1215166"/>
              <a:gd name="connsiteX106" fmla="*/ 735192 w 850723"/>
              <a:gd name="connsiteY106" fmla="*/ 80384 h 1215166"/>
              <a:gd name="connsiteX107" fmla="*/ 751520 w 850723"/>
              <a:gd name="connsiteY107" fmla="*/ 74941 h 1215166"/>
              <a:gd name="connsiteX108" fmla="*/ 759685 w 850723"/>
              <a:gd name="connsiteY108" fmla="*/ 72219 h 1215166"/>
              <a:gd name="connsiteX109" fmla="*/ 770570 w 850723"/>
              <a:gd name="connsiteY109" fmla="*/ 69498 h 1215166"/>
              <a:gd name="connsiteX110" fmla="*/ 778735 w 850723"/>
              <a:gd name="connsiteY110" fmla="*/ 66776 h 1215166"/>
              <a:gd name="connsiteX111" fmla="*/ 800506 w 850723"/>
              <a:gd name="connsiteY111" fmla="*/ 61334 h 1215166"/>
              <a:gd name="connsiteX112" fmla="*/ 792342 w 850723"/>
              <a:gd name="connsiteY112" fmla="*/ 64055 h 1215166"/>
              <a:gd name="connsiteX113" fmla="*/ 786899 w 850723"/>
              <a:gd name="connsiteY113" fmla="*/ 72219 h 1215166"/>
              <a:gd name="connsiteX114" fmla="*/ 754242 w 850723"/>
              <a:gd name="connsiteY114" fmla="*/ 93991 h 1215166"/>
              <a:gd name="connsiteX115" fmla="*/ 746078 w 850723"/>
              <a:gd name="connsiteY115" fmla="*/ 96712 h 1215166"/>
              <a:gd name="connsiteX116" fmla="*/ 729749 w 850723"/>
              <a:gd name="connsiteY116" fmla="*/ 113041 h 1215166"/>
              <a:gd name="connsiteX117" fmla="*/ 721585 w 850723"/>
              <a:gd name="connsiteY117" fmla="*/ 118484 h 1215166"/>
              <a:gd name="connsiteX118" fmla="*/ 732470 w 850723"/>
              <a:gd name="connsiteY118" fmla="*/ 115762 h 1215166"/>
              <a:gd name="connsiteX119" fmla="*/ 751520 w 850723"/>
              <a:gd name="connsiteY119" fmla="*/ 107598 h 1215166"/>
              <a:gd name="connsiteX120" fmla="*/ 759685 w 850723"/>
              <a:gd name="connsiteY120" fmla="*/ 102155 h 1215166"/>
              <a:gd name="connsiteX121" fmla="*/ 773292 w 850723"/>
              <a:gd name="connsiteY121" fmla="*/ 99434 h 1215166"/>
              <a:gd name="connsiteX122" fmla="*/ 781456 w 850723"/>
              <a:gd name="connsiteY122" fmla="*/ 96712 h 1215166"/>
              <a:gd name="connsiteX123" fmla="*/ 800506 w 850723"/>
              <a:gd name="connsiteY123" fmla="*/ 91269 h 1215166"/>
              <a:gd name="connsiteX124" fmla="*/ 846770 w 850723"/>
              <a:gd name="connsiteY124" fmla="*/ 93991 h 1215166"/>
              <a:gd name="connsiteX125" fmla="*/ 835885 w 850723"/>
              <a:gd name="connsiteY125" fmla="*/ 99434 h 1215166"/>
              <a:gd name="connsiteX126" fmla="*/ 827720 w 850723"/>
              <a:gd name="connsiteY126" fmla="*/ 107598 h 1215166"/>
              <a:gd name="connsiteX127" fmla="*/ 811392 w 850723"/>
              <a:gd name="connsiteY127" fmla="*/ 118484 h 1215166"/>
              <a:gd name="connsiteX128" fmla="*/ 792342 w 850723"/>
              <a:gd name="connsiteY128" fmla="*/ 129369 h 1215166"/>
              <a:gd name="connsiteX129" fmla="*/ 781456 w 850723"/>
              <a:gd name="connsiteY129" fmla="*/ 132091 h 1215166"/>
              <a:gd name="connsiteX130" fmla="*/ 770570 w 850723"/>
              <a:gd name="connsiteY130" fmla="*/ 137534 h 1215166"/>
              <a:gd name="connsiteX131" fmla="*/ 762406 w 850723"/>
              <a:gd name="connsiteY131" fmla="*/ 140255 h 1215166"/>
              <a:gd name="connsiteX132" fmla="*/ 740635 w 850723"/>
              <a:gd name="connsiteY132" fmla="*/ 148419 h 1215166"/>
              <a:gd name="connsiteX133" fmla="*/ 716142 w 850723"/>
              <a:gd name="connsiteY133" fmla="*/ 162026 h 1215166"/>
              <a:gd name="connsiteX134" fmla="*/ 699813 w 850723"/>
              <a:gd name="connsiteY134" fmla="*/ 170191 h 1215166"/>
              <a:gd name="connsiteX135" fmla="*/ 680763 w 850723"/>
              <a:gd name="connsiteY135" fmla="*/ 178355 h 1215166"/>
              <a:gd name="connsiteX136" fmla="*/ 672599 w 850723"/>
              <a:gd name="connsiteY136" fmla="*/ 183798 h 1215166"/>
              <a:gd name="connsiteX137" fmla="*/ 664435 w 850723"/>
              <a:gd name="connsiteY137" fmla="*/ 186519 h 1215166"/>
              <a:gd name="connsiteX138" fmla="*/ 653549 w 850723"/>
              <a:gd name="connsiteY138" fmla="*/ 191962 h 1215166"/>
              <a:gd name="connsiteX139" fmla="*/ 637220 w 850723"/>
              <a:gd name="connsiteY139" fmla="*/ 200126 h 1215166"/>
              <a:gd name="connsiteX140" fmla="*/ 629056 w 850723"/>
              <a:gd name="connsiteY140" fmla="*/ 205569 h 1215166"/>
              <a:gd name="connsiteX141" fmla="*/ 620892 w 850723"/>
              <a:gd name="connsiteY141" fmla="*/ 213734 h 1215166"/>
              <a:gd name="connsiteX142" fmla="*/ 612728 w 850723"/>
              <a:gd name="connsiteY142" fmla="*/ 216455 h 1215166"/>
              <a:gd name="connsiteX143" fmla="*/ 604563 w 850723"/>
              <a:gd name="connsiteY143" fmla="*/ 224619 h 1215166"/>
              <a:gd name="connsiteX144" fmla="*/ 585513 w 850723"/>
              <a:gd name="connsiteY144" fmla="*/ 235505 h 1215166"/>
              <a:gd name="connsiteX145" fmla="*/ 566463 w 850723"/>
              <a:gd name="connsiteY145" fmla="*/ 249112 h 1215166"/>
              <a:gd name="connsiteX146" fmla="*/ 561020 w 850723"/>
              <a:gd name="connsiteY146" fmla="*/ 257276 h 1215166"/>
              <a:gd name="connsiteX147" fmla="*/ 541970 w 850723"/>
              <a:gd name="connsiteY147" fmla="*/ 268162 h 1215166"/>
              <a:gd name="connsiteX148" fmla="*/ 501149 w 850723"/>
              <a:gd name="connsiteY148" fmla="*/ 306262 h 1215166"/>
              <a:gd name="connsiteX149" fmla="*/ 481010 w 850723"/>
              <a:gd name="connsiteY149" fmla="*/ 314971 h 1215166"/>
              <a:gd name="connsiteX150" fmla="*/ 441005 w 850723"/>
              <a:gd name="connsiteY150" fmla="*/ 350894 h 1215166"/>
              <a:gd name="connsiteX151" fmla="*/ 413247 w 850723"/>
              <a:gd name="connsiteY151" fmla="*/ 373481 h 1215166"/>
              <a:gd name="connsiteX152" fmla="*/ 388754 w 850723"/>
              <a:gd name="connsiteY152" fmla="*/ 406955 h 1215166"/>
              <a:gd name="connsiteX153" fmla="*/ 355280 w 850723"/>
              <a:gd name="connsiteY153" fmla="*/ 451042 h 1215166"/>
              <a:gd name="connsiteX154" fmla="*/ 331332 w 850723"/>
              <a:gd name="connsiteY154" fmla="*/ 493224 h 1215166"/>
              <a:gd name="connsiteX155" fmla="*/ 316636 w 850723"/>
              <a:gd name="connsiteY155" fmla="*/ 546564 h 1215166"/>
              <a:gd name="connsiteX156" fmla="*/ 293232 w 850723"/>
              <a:gd name="connsiteY156" fmla="*/ 603714 h 1215166"/>
              <a:gd name="connsiteX157" fmla="*/ 262208 w 850723"/>
              <a:gd name="connsiteY157" fmla="*/ 666307 h 1215166"/>
              <a:gd name="connsiteX158" fmla="*/ 239620 w 850723"/>
              <a:gd name="connsiteY158" fmla="*/ 726451 h 1215166"/>
              <a:gd name="connsiteX159" fmla="*/ 234449 w 850723"/>
              <a:gd name="connsiteY159" fmla="*/ 768905 h 1215166"/>
              <a:gd name="connsiteX160" fmla="*/ 223563 w 850723"/>
              <a:gd name="connsiteY160" fmla="*/ 807005 h 1215166"/>
              <a:gd name="connsiteX161" fmla="*/ 218120 w 850723"/>
              <a:gd name="connsiteY161" fmla="*/ 842384 h 1215166"/>
              <a:gd name="connsiteX162" fmla="*/ 215399 w 850723"/>
              <a:gd name="connsiteY162" fmla="*/ 853269 h 1215166"/>
              <a:gd name="connsiteX163" fmla="*/ 212678 w 850723"/>
              <a:gd name="connsiteY163" fmla="*/ 875041 h 1215166"/>
              <a:gd name="connsiteX164" fmla="*/ 207235 w 850723"/>
              <a:gd name="connsiteY164" fmla="*/ 894091 h 1215166"/>
              <a:gd name="connsiteX165" fmla="*/ 204513 w 850723"/>
              <a:gd name="connsiteY165" fmla="*/ 907698 h 1215166"/>
              <a:gd name="connsiteX166" fmla="*/ 201792 w 850723"/>
              <a:gd name="connsiteY166" fmla="*/ 932191 h 1215166"/>
              <a:gd name="connsiteX167" fmla="*/ 199070 w 850723"/>
              <a:gd name="connsiteY167" fmla="*/ 945798 h 1215166"/>
              <a:gd name="connsiteX168" fmla="*/ 196349 w 850723"/>
              <a:gd name="connsiteY168" fmla="*/ 962126 h 1215166"/>
              <a:gd name="connsiteX169" fmla="*/ 193628 w 850723"/>
              <a:gd name="connsiteY169" fmla="*/ 1002948 h 1215166"/>
              <a:gd name="connsiteX170" fmla="*/ 188185 w 850723"/>
              <a:gd name="connsiteY170" fmla="*/ 1043769 h 1215166"/>
              <a:gd name="connsiteX171" fmla="*/ 185463 w 850723"/>
              <a:gd name="connsiteY171" fmla="*/ 1081869 h 1215166"/>
              <a:gd name="connsiteX172" fmla="*/ 182742 w 850723"/>
              <a:gd name="connsiteY172" fmla="*/ 1163512 h 1215166"/>
              <a:gd name="connsiteX173" fmla="*/ 177299 w 850723"/>
              <a:gd name="connsiteY173" fmla="*/ 1185284 h 1215166"/>
              <a:gd name="connsiteX174" fmla="*/ 174578 w 850723"/>
              <a:gd name="connsiteY174" fmla="*/ 1196169 h 1215166"/>
              <a:gd name="connsiteX175" fmla="*/ 152806 w 850723"/>
              <a:gd name="connsiteY175" fmla="*/ 1198891 h 1215166"/>
              <a:gd name="connsiteX176" fmla="*/ 57556 w 850723"/>
              <a:gd name="connsiteY176" fmla="*/ 1198891 h 1215166"/>
              <a:gd name="connsiteX177" fmla="*/ 43949 w 850723"/>
              <a:gd name="connsiteY177" fmla="*/ 1201612 h 1215166"/>
              <a:gd name="connsiteX178" fmla="*/ 22178 w 850723"/>
              <a:gd name="connsiteY178" fmla="*/ 1204334 h 1215166"/>
              <a:gd name="connsiteX179" fmla="*/ 406 w 850723"/>
              <a:gd name="connsiteY179" fmla="*/ 1201612 h 1215166"/>
              <a:gd name="connsiteX180" fmla="*/ 8570 w 850723"/>
              <a:gd name="connsiteY180" fmla="*/ 1185284 h 1215166"/>
              <a:gd name="connsiteX0" fmla="*/ 8570 w 850723"/>
              <a:gd name="connsiteY0" fmla="*/ 1185284 h 1215166"/>
              <a:gd name="connsiteX1" fmla="*/ 14013 w 850723"/>
              <a:gd name="connsiteY1" fmla="*/ 1119969 h 1215166"/>
              <a:gd name="connsiteX2" fmla="*/ 16735 w 850723"/>
              <a:gd name="connsiteY2" fmla="*/ 1103641 h 1215166"/>
              <a:gd name="connsiteX3" fmla="*/ 19456 w 850723"/>
              <a:gd name="connsiteY3" fmla="*/ 1076426 h 1215166"/>
              <a:gd name="connsiteX4" fmla="*/ 24899 w 850723"/>
              <a:gd name="connsiteY4" fmla="*/ 1049212 h 1215166"/>
              <a:gd name="connsiteX5" fmla="*/ 27620 w 850723"/>
              <a:gd name="connsiteY5" fmla="*/ 1013834 h 1215166"/>
              <a:gd name="connsiteX6" fmla="*/ 30342 w 850723"/>
              <a:gd name="connsiteY6" fmla="*/ 992062 h 1215166"/>
              <a:gd name="connsiteX7" fmla="*/ 35785 w 850723"/>
              <a:gd name="connsiteY7" fmla="*/ 896812 h 1215166"/>
              <a:gd name="connsiteX8" fmla="*/ 38506 w 850723"/>
              <a:gd name="connsiteY8" fmla="*/ 883205 h 1215166"/>
              <a:gd name="connsiteX9" fmla="*/ 41228 w 850723"/>
              <a:gd name="connsiteY9" fmla="*/ 847826 h 1215166"/>
              <a:gd name="connsiteX10" fmla="*/ 43949 w 850723"/>
              <a:gd name="connsiteY10" fmla="*/ 836941 h 1215166"/>
              <a:gd name="connsiteX11" fmla="*/ 49392 w 850723"/>
              <a:gd name="connsiteY11" fmla="*/ 807005 h 1215166"/>
              <a:gd name="connsiteX12" fmla="*/ 54835 w 850723"/>
              <a:gd name="connsiteY12" fmla="*/ 785234 h 1215166"/>
              <a:gd name="connsiteX13" fmla="*/ 62999 w 850723"/>
              <a:gd name="connsiteY13" fmla="*/ 747134 h 1215166"/>
              <a:gd name="connsiteX14" fmla="*/ 65720 w 850723"/>
              <a:gd name="connsiteY14" fmla="*/ 736248 h 1215166"/>
              <a:gd name="connsiteX15" fmla="*/ 73885 w 850723"/>
              <a:gd name="connsiteY15" fmla="*/ 719919 h 1215166"/>
              <a:gd name="connsiteX16" fmla="*/ 79328 w 850723"/>
              <a:gd name="connsiteY16" fmla="*/ 692705 h 1215166"/>
              <a:gd name="connsiteX17" fmla="*/ 90213 w 850723"/>
              <a:gd name="connsiteY17" fmla="*/ 654605 h 1215166"/>
              <a:gd name="connsiteX18" fmla="*/ 95656 w 850723"/>
              <a:gd name="connsiteY18" fmla="*/ 627391 h 1215166"/>
              <a:gd name="connsiteX19" fmla="*/ 98378 w 850723"/>
              <a:gd name="connsiteY19" fmla="*/ 619226 h 1215166"/>
              <a:gd name="connsiteX20" fmla="*/ 106542 w 850723"/>
              <a:gd name="connsiteY20" fmla="*/ 602898 h 1215166"/>
              <a:gd name="connsiteX21" fmla="*/ 109263 w 850723"/>
              <a:gd name="connsiteY21" fmla="*/ 592012 h 1215166"/>
              <a:gd name="connsiteX22" fmla="*/ 114706 w 850723"/>
              <a:gd name="connsiteY22" fmla="*/ 575684 h 1215166"/>
              <a:gd name="connsiteX23" fmla="*/ 120149 w 850723"/>
              <a:gd name="connsiteY23" fmla="*/ 556634 h 1215166"/>
              <a:gd name="connsiteX24" fmla="*/ 125592 w 850723"/>
              <a:gd name="connsiteY24" fmla="*/ 548469 h 1215166"/>
              <a:gd name="connsiteX25" fmla="*/ 131035 w 850723"/>
              <a:gd name="connsiteY25" fmla="*/ 521255 h 1215166"/>
              <a:gd name="connsiteX26" fmla="*/ 136478 w 850723"/>
              <a:gd name="connsiteY26" fmla="*/ 504926 h 1215166"/>
              <a:gd name="connsiteX27" fmla="*/ 141920 w 850723"/>
              <a:gd name="connsiteY27" fmla="*/ 494041 h 1215166"/>
              <a:gd name="connsiteX28" fmla="*/ 147363 w 850723"/>
              <a:gd name="connsiteY28" fmla="*/ 477712 h 1215166"/>
              <a:gd name="connsiteX29" fmla="*/ 158249 w 850723"/>
              <a:gd name="connsiteY29" fmla="*/ 453219 h 1215166"/>
              <a:gd name="connsiteX30" fmla="*/ 171856 w 850723"/>
              <a:gd name="connsiteY30" fmla="*/ 428726 h 1215166"/>
              <a:gd name="connsiteX31" fmla="*/ 177299 w 850723"/>
              <a:gd name="connsiteY31" fmla="*/ 420562 h 1215166"/>
              <a:gd name="connsiteX32" fmla="*/ 182742 w 850723"/>
              <a:gd name="connsiteY32" fmla="*/ 404234 h 1215166"/>
              <a:gd name="connsiteX33" fmla="*/ 201792 w 850723"/>
              <a:gd name="connsiteY33" fmla="*/ 377019 h 1215166"/>
              <a:gd name="connsiteX34" fmla="*/ 207235 w 850723"/>
              <a:gd name="connsiteY34" fmla="*/ 366134 h 1215166"/>
              <a:gd name="connsiteX35" fmla="*/ 215399 w 850723"/>
              <a:gd name="connsiteY35" fmla="*/ 357969 h 1215166"/>
              <a:gd name="connsiteX36" fmla="*/ 220842 w 850723"/>
              <a:gd name="connsiteY36" fmla="*/ 349805 h 1215166"/>
              <a:gd name="connsiteX37" fmla="*/ 229006 w 850723"/>
              <a:gd name="connsiteY37" fmla="*/ 341641 h 1215166"/>
              <a:gd name="connsiteX38" fmla="*/ 239892 w 850723"/>
              <a:gd name="connsiteY38" fmla="*/ 325312 h 1215166"/>
              <a:gd name="connsiteX39" fmla="*/ 245335 w 850723"/>
              <a:gd name="connsiteY39" fmla="*/ 317148 h 1215166"/>
              <a:gd name="connsiteX40" fmla="*/ 253499 w 850723"/>
              <a:gd name="connsiteY40" fmla="*/ 308984 h 1215166"/>
              <a:gd name="connsiteX41" fmla="*/ 264385 w 850723"/>
              <a:gd name="connsiteY41" fmla="*/ 292655 h 1215166"/>
              <a:gd name="connsiteX42" fmla="*/ 269828 w 850723"/>
              <a:gd name="connsiteY42" fmla="*/ 284491 h 1215166"/>
              <a:gd name="connsiteX43" fmla="*/ 275270 w 850723"/>
              <a:gd name="connsiteY43" fmla="*/ 276326 h 1215166"/>
              <a:gd name="connsiteX44" fmla="*/ 283435 w 850723"/>
              <a:gd name="connsiteY44" fmla="*/ 265441 h 1215166"/>
              <a:gd name="connsiteX45" fmla="*/ 291599 w 850723"/>
              <a:gd name="connsiteY45" fmla="*/ 259998 h 1215166"/>
              <a:gd name="connsiteX46" fmla="*/ 313370 w 850723"/>
              <a:gd name="connsiteY46" fmla="*/ 235505 h 1215166"/>
              <a:gd name="connsiteX47" fmla="*/ 321535 w 850723"/>
              <a:gd name="connsiteY47" fmla="*/ 227341 h 1215166"/>
              <a:gd name="connsiteX48" fmla="*/ 329699 w 850723"/>
              <a:gd name="connsiteY48" fmla="*/ 221898 h 1215166"/>
              <a:gd name="connsiteX49" fmla="*/ 337863 w 850723"/>
              <a:gd name="connsiteY49" fmla="*/ 213734 h 1215166"/>
              <a:gd name="connsiteX50" fmla="*/ 346028 w 850723"/>
              <a:gd name="connsiteY50" fmla="*/ 208291 h 1215166"/>
              <a:gd name="connsiteX51" fmla="*/ 354192 w 850723"/>
              <a:gd name="connsiteY51" fmla="*/ 200126 h 1215166"/>
              <a:gd name="connsiteX52" fmla="*/ 362356 w 850723"/>
              <a:gd name="connsiteY52" fmla="*/ 197405 h 1215166"/>
              <a:gd name="connsiteX53" fmla="*/ 370520 w 850723"/>
              <a:gd name="connsiteY53" fmla="*/ 191962 h 1215166"/>
              <a:gd name="connsiteX54" fmla="*/ 378685 w 850723"/>
              <a:gd name="connsiteY54" fmla="*/ 183798 h 1215166"/>
              <a:gd name="connsiteX55" fmla="*/ 405899 w 850723"/>
              <a:gd name="connsiteY55" fmla="*/ 167469 h 1215166"/>
              <a:gd name="connsiteX56" fmla="*/ 414063 w 850723"/>
              <a:gd name="connsiteY56" fmla="*/ 159305 h 1215166"/>
              <a:gd name="connsiteX57" fmla="*/ 422228 w 850723"/>
              <a:gd name="connsiteY57" fmla="*/ 153862 h 1215166"/>
              <a:gd name="connsiteX58" fmla="*/ 433113 w 850723"/>
              <a:gd name="connsiteY58" fmla="*/ 145698 h 1215166"/>
              <a:gd name="connsiteX59" fmla="*/ 449442 w 850723"/>
              <a:gd name="connsiteY59" fmla="*/ 134812 h 1215166"/>
              <a:gd name="connsiteX60" fmla="*/ 457606 w 850723"/>
              <a:gd name="connsiteY60" fmla="*/ 129369 h 1215166"/>
              <a:gd name="connsiteX61" fmla="*/ 465770 w 850723"/>
              <a:gd name="connsiteY61" fmla="*/ 126648 h 1215166"/>
              <a:gd name="connsiteX62" fmla="*/ 484820 w 850723"/>
              <a:gd name="connsiteY62" fmla="*/ 113041 h 1215166"/>
              <a:gd name="connsiteX63" fmla="*/ 492985 w 850723"/>
              <a:gd name="connsiteY63" fmla="*/ 107598 h 1215166"/>
              <a:gd name="connsiteX64" fmla="*/ 512035 w 850723"/>
              <a:gd name="connsiteY64" fmla="*/ 99434 h 1215166"/>
              <a:gd name="connsiteX65" fmla="*/ 531085 w 850723"/>
              <a:gd name="connsiteY65" fmla="*/ 88548 h 1215166"/>
              <a:gd name="connsiteX66" fmla="*/ 547413 w 850723"/>
              <a:gd name="connsiteY66" fmla="*/ 83105 h 1215166"/>
              <a:gd name="connsiteX67" fmla="*/ 563742 w 850723"/>
              <a:gd name="connsiteY67" fmla="*/ 74941 h 1215166"/>
              <a:gd name="connsiteX68" fmla="*/ 571906 w 850723"/>
              <a:gd name="connsiteY68" fmla="*/ 69498 h 1215166"/>
              <a:gd name="connsiteX69" fmla="*/ 588235 w 850723"/>
              <a:gd name="connsiteY69" fmla="*/ 64055 h 1215166"/>
              <a:gd name="connsiteX70" fmla="*/ 607285 w 850723"/>
              <a:gd name="connsiteY70" fmla="*/ 53169 h 1215166"/>
              <a:gd name="connsiteX71" fmla="*/ 615449 w 850723"/>
              <a:gd name="connsiteY71" fmla="*/ 50448 h 1215166"/>
              <a:gd name="connsiteX72" fmla="*/ 631778 w 850723"/>
              <a:gd name="connsiteY72" fmla="*/ 42284 h 1215166"/>
              <a:gd name="connsiteX73" fmla="*/ 639942 w 850723"/>
              <a:gd name="connsiteY73" fmla="*/ 36841 h 1215166"/>
              <a:gd name="connsiteX74" fmla="*/ 650828 w 850723"/>
              <a:gd name="connsiteY74" fmla="*/ 34119 h 1215166"/>
              <a:gd name="connsiteX75" fmla="*/ 658992 w 850723"/>
              <a:gd name="connsiteY75" fmla="*/ 31398 h 1215166"/>
              <a:gd name="connsiteX76" fmla="*/ 678042 w 850723"/>
              <a:gd name="connsiteY76" fmla="*/ 23234 h 1215166"/>
              <a:gd name="connsiteX77" fmla="*/ 686206 w 850723"/>
              <a:gd name="connsiteY77" fmla="*/ 17791 h 1215166"/>
              <a:gd name="connsiteX78" fmla="*/ 697092 w 850723"/>
              <a:gd name="connsiteY78" fmla="*/ 15069 h 1215166"/>
              <a:gd name="connsiteX79" fmla="*/ 713420 w 850723"/>
              <a:gd name="connsiteY79" fmla="*/ 9626 h 1215166"/>
              <a:gd name="connsiteX80" fmla="*/ 721585 w 850723"/>
              <a:gd name="connsiteY80" fmla="*/ 6905 h 1215166"/>
              <a:gd name="connsiteX81" fmla="*/ 729749 w 850723"/>
              <a:gd name="connsiteY81" fmla="*/ 1462 h 1215166"/>
              <a:gd name="connsiteX82" fmla="*/ 727028 w 850723"/>
              <a:gd name="connsiteY82" fmla="*/ 9626 h 1215166"/>
              <a:gd name="connsiteX83" fmla="*/ 718863 w 850723"/>
              <a:gd name="connsiteY83" fmla="*/ 12348 h 1215166"/>
              <a:gd name="connsiteX84" fmla="*/ 707978 w 850723"/>
              <a:gd name="connsiteY84" fmla="*/ 20512 h 1215166"/>
              <a:gd name="connsiteX85" fmla="*/ 691649 w 850723"/>
              <a:gd name="connsiteY85" fmla="*/ 36841 h 1215166"/>
              <a:gd name="connsiteX86" fmla="*/ 707978 w 850723"/>
              <a:gd name="connsiteY86" fmla="*/ 31398 h 1215166"/>
              <a:gd name="connsiteX87" fmla="*/ 718863 w 850723"/>
              <a:gd name="connsiteY87" fmla="*/ 25955 h 1215166"/>
              <a:gd name="connsiteX88" fmla="*/ 735192 w 850723"/>
              <a:gd name="connsiteY88" fmla="*/ 20512 h 1215166"/>
              <a:gd name="connsiteX89" fmla="*/ 756963 w 850723"/>
              <a:gd name="connsiteY89" fmla="*/ 9626 h 1215166"/>
              <a:gd name="connsiteX90" fmla="*/ 751520 w 850723"/>
              <a:gd name="connsiteY90" fmla="*/ 17791 h 1215166"/>
              <a:gd name="connsiteX91" fmla="*/ 735192 w 850723"/>
              <a:gd name="connsiteY91" fmla="*/ 28676 h 1215166"/>
              <a:gd name="connsiteX92" fmla="*/ 724306 w 850723"/>
              <a:gd name="connsiteY92" fmla="*/ 36841 h 1215166"/>
              <a:gd name="connsiteX93" fmla="*/ 707978 w 850723"/>
              <a:gd name="connsiteY93" fmla="*/ 50448 h 1215166"/>
              <a:gd name="connsiteX94" fmla="*/ 702535 w 850723"/>
              <a:gd name="connsiteY94" fmla="*/ 58612 h 1215166"/>
              <a:gd name="connsiteX95" fmla="*/ 699813 w 850723"/>
              <a:gd name="connsiteY95" fmla="*/ 66776 h 1215166"/>
              <a:gd name="connsiteX96" fmla="*/ 713420 w 850723"/>
              <a:gd name="connsiteY96" fmla="*/ 61334 h 1215166"/>
              <a:gd name="connsiteX97" fmla="*/ 729749 w 850723"/>
              <a:gd name="connsiteY97" fmla="*/ 55891 h 1215166"/>
              <a:gd name="connsiteX98" fmla="*/ 751520 w 850723"/>
              <a:gd name="connsiteY98" fmla="*/ 50448 h 1215166"/>
              <a:gd name="connsiteX99" fmla="*/ 767849 w 850723"/>
              <a:gd name="connsiteY99" fmla="*/ 45005 h 1215166"/>
              <a:gd name="connsiteX100" fmla="*/ 776013 w 850723"/>
              <a:gd name="connsiteY100" fmla="*/ 42284 h 1215166"/>
              <a:gd name="connsiteX101" fmla="*/ 762406 w 850723"/>
              <a:gd name="connsiteY101" fmla="*/ 53169 h 1215166"/>
              <a:gd name="connsiteX102" fmla="*/ 737913 w 850723"/>
              <a:gd name="connsiteY102" fmla="*/ 66776 h 1215166"/>
              <a:gd name="connsiteX103" fmla="*/ 710699 w 850723"/>
              <a:gd name="connsiteY103" fmla="*/ 83105 h 1215166"/>
              <a:gd name="connsiteX104" fmla="*/ 702535 w 850723"/>
              <a:gd name="connsiteY104" fmla="*/ 88548 h 1215166"/>
              <a:gd name="connsiteX105" fmla="*/ 724306 w 850723"/>
              <a:gd name="connsiteY105" fmla="*/ 83105 h 1215166"/>
              <a:gd name="connsiteX106" fmla="*/ 735192 w 850723"/>
              <a:gd name="connsiteY106" fmla="*/ 80384 h 1215166"/>
              <a:gd name="connsiteX107" fmla="*/ 751520 w 850723"/>
              <a:gd name="connsiteY107" fmla="*/ 74941 h 1215166"/>
              <a:gd name="connsiteX108" fmla="*/ 759685 w 850723"/>
              <a:gd name="connsiteY108" fmla="*/ 72219 h 1215166"/>
              <a:gd name="connsiteX109" fmla="*/ 770570 w 850723"/>
              <a:gd name="connsiteY109" fmla="*/ 69498 h 1215166"/>
              <a:gd name="connsiteX110" fmla="*/ 778735 w 850723"/>
              <a:gd name="connsiteY110" fmla="*/ 66776 h 1215166"/>
              <a:gd name="connsiteX111" fmla="*/ 800506 w 850723"/>
              <a:gd name="connsiteY111" fmla="*/ 61334 h 1215166"/>
              <a:gd name="connsiteX112" fmla="*/ 792342 w 850723"/>
              <a:gd name="connsiteY112" fmla="*/ 64055 h 1215166"/>
              <a:gd name="connsiteX113" fmla="*/ 786899 w 850723"/>
              <a:gd name="connsiteY113" fmla="*/ 72219 h 1215166"/>
              <a:gd name="connsiteX114" fmla="*/ 754242 w 850723"/>
              <a:gd name="connsiteY114" fmla="*/ 93991 h 1215166"/>
              <a:gd name="connsiteX115" fmla="*/ 746078 w 850723"/>
              <a:gd name="connsiteY115" fmla="*/ 96712 h 1215166"/>
              <a:gd name="connsiteX116" fmla="*/ 729749 w 850723"/>
              <a:gd name="connsiteY116" fmla="*/ 113041 h 1215166"/>
              <a:gd name="connsiteX117" fmla="*/ 721585 w 850723"/>
              <a:gd name="connsiteY117" fmla="*/ 118484 h 1215166"/>
              <a:gd name="connsiteX118" fmla="*/ 732470 w 850723"/>
              <a:gd name="connsiteY118" fmla="*/ 115762 h 1215166"/>
              <a:gd name="connsiteX119" fmla="*/ 751520 w 850723"/>
              <a:gd name="connsiteY119" fmla="*/ 107598 h 1215166"/>
              <a:gd name="connsiteX120" fmla="*/ 759685 w 850723"/>
              <a:gd name="connsiteY120" fmla="*/ 102155 h 1215166"/>
              <a:gd name="connsiteX121" fmla="*/ 773292 w 850723"/>
              <a:gd name="connsiteY121" fmla="*/ 99434 h 1215166"/>
              <a:gd name="connsiteX122" fmla="*/ 781456 w 850723"/>
              <a:gd name="connsiteY122" fmla="*/ 96712 h 1215166"/>
              <a:gd name="connsiteX123" fmla="*/ 800506 w 850723"/>
              <a:gd name="connsiteY123" fmla="*/ 91269 h 1215166"/>
              <a:gd name="connsiteX124" fmla="*/ 846770 w 850723"/>
              <a:gd name="connsiteY124" fmla="*/ 93991 h 1215166"/>
              <a:gd name="connsiteX125" fmla="*/ 835885 w 850723"/>
              <a:gd name="connsiteY125" fmla="*/ 99434 h 1215166"/>
              <a:gd name="connsiteX126" fmla="*/ 827720 w 850723"/>
              <a:gd name="connsiteY126" fmla="*/ 107598 h 1215166"/>
              <a:gd name="connsiteX127" fmla="*/ 811392 w 850723"/>
              <a:gd name="connsiteY127" fmla="*/ 118484 h 1215166"/>
              <a:gd name="connsiteX128" fmla="*/ 792342 w 850723"/>
              <a:gd name="connsiteY128" fmla="*/ 129369 h 1215166"/>
              <a:gd name="connsiteX129" fmla="*/ 781456 w 850723"/>
              <a:gd name="connsiteY129" fmla="*/ 132091 h 1215166"/>
              <a:gd name="connsiteX130" fmla="*/ 770570 w 850723"/>
              <a:gd name="connsiteY130" fmla="*/ 137534 h 1215166"/>
              <a:gd name="connsiteX131" fmla="*/ 762406 w 850723"/>
              <a:gd name="connsiteY131" fmla="*/ 140255 h 1215166"/>
              <a:gd name="connsiteX132" fmla="*/ 740635 w 850723"/>
              <a:gd name="connsiteY132" fmla="*/ 148419 h 1215166"/>
              <a:gd name="connsiteX133" fmla="*/ 716142 w 850723"/>
              <a:gd name="connsiteY133" fmla="*/ 162026 h 1215166"/>
              <a:gd name="connsiteX134" fmla="*/ 699813 w 850723"/>
              <a:gd name="connsiteY134" fmla="*/ 170191 h 1215166"/>
              <a:gd name="connsiteX135" fmla="*/ 680763 w 850723"/>
              <a:gd name="connsiteY135" fmla="*/ 178355 h 1215166"/>
              <a:gd name="connsiteX136" fmla="*/ 672599 w 850723"/>
              <a:gd name="connsiteY136" fmla="*/ 183798 h 1215166"/>
              <a:gd name="connsiteX137" fmla="*/ 664435 w 850723"/>
              <a:gd name="connsiteY137" fmla="*/ 186519 h 1215166"/>
              <a:gd name="connsiteX138" fmla="*/ 653549 w 850723"/>
              <a:gd name="connsiteY138" fmla="*/ 191962 h 1215166"/>
              <a:gd name="connsiteX139" fmla="*/ 637220 w 850723"/>
              <a:gd name="connsiteY139" fmla="*/ 200126 h 1215166"/>
              <a:gd name="connsiteX140" fmla="*/ 629056 w 850723"/>
              <a:gd name="connsiteY140" fmla="*/ 205569 h 1215166"/>
              <a:gd name="connsiteX141" fmla="*/ 620892 w 850723"/>
              <a:gd name="connsiteY141" fmla="*/ 213734 h 1215166"/>
              <a:gd name="connsiteX142" fmla="*/ 612728 w 850723"/>
              <a:gd name="connsiteY142" fmla="*/ 216455 h 1215166"/>
              <a:gd name="connsiteX143" fmla="*/ 604563 w 850723"/>
              <a:gd name="connsiteY143" fmla="*/ 224619 h 1215166"/>
              <a:gd name="connsiteX144" fmla="*/ 585513 w 850723"/>
              <a:gd name="connsiteY144" fmla="*/ 235505 h 1215166"/>
              <a:gd name="connsiteX145" fmla="*/ 566463 w 850723"/>
              <a:gd name="connsiteY145" fmla="*/ 249112 h 1215166"/>
              <a:gd name="connsiteX146" fmla="*/ 561020 w 850723"/>
              <a:gd name="connsiteY146" fmla="*/ 257276 h 1215166"/>
              <a:gd name="connsiteX147" fmla="*/ 541970 w 850723"/>
              <a:gd name="connsiteY147" fmla="*/ 268162 h 1215166"/>
              <a:gd name="connsiteX148" fmla="*/ 501149 w 850723"/>
              <a:gd name="connsiteY148" fmla="*/ 306262 h 1215166"/>
              <a:gd name="connsiteX149" fmla="*/ 481010 w 850723"/>
              <a:gd name="connsiteY149" fmla="*/ 314971 h 1215166"/>
              <a:gd name="connsiteX150" fmla="*/ 441005 w 850723"/>
              <a:gd name="connsiteY150" fmla="*/ 350894 h 1215166"/>
              <a:gd name="connsiteX151" fmla="*/ 413247 w 850723"/>
              <a:gd name="connsiteY151" fmla="*/ 373481 h 1215166"/>
              <a:gd name="connsiteX152" fmla="*/ 388754 w 850723"/>
              <a:gd name="connsiteY152" fmla="*/ 406955 h 1215166"/>
              <a:gd name="connsiteX153" fmla="*/ 355280 w 850723"/>
              <a:gd name="connsiteY153" fmla="*/ 451042 h 1215166"/>
              <a:gd name="connsiteX154" fmla="*/ 331332 w 850723"/>
              <a:gd name="connsiteY154" fmla="*/ 493224 h 1215166"/>
              <a:gd name="connsiteX155" fmla="*/ 307111 w 850723"/>
              <a:gd name="connsiteY155" fmla="*/ 546564 h 1215166"/>
              <a:gd name="connsiteX156" fmla="*/ 293232 w 850723"/>
              <a:gd name="connsiteY156" fmla="*/ 603714 h 1215166"/>
              <a:gd name="connsiteX157" fmla="*/ 262208 w 850723"/>
              <a:gd name="connsiteY157" fmla="*/ 666307 h 1215166"/>
              <a:gd name="connsiteX158" fmla="*/ 239620 w 850723"/>
              <a:gd name="connsiteY158" fmla="*/ 726451 h 1215166"/>
              <a:gd name="connsiteX159" fmla="*/ 234449 w 850723"/>
              <a:gd name="connsiteY159" fmla="*/ 768905 h 1215166"/>
              <a:gd name="connsiteX160" fmla="*/ 223563 w 850723"/>
              <a:gd name="connsiteY160" fmla="*/ 807005 h 1215166"/>
              <a:gd name="connsiteX161" fmla="*/ 218120 w 850723"/>
              <a:gd name="connsiteY161" fmla="*/ 842384 h 1215166"/>
              <a:gd name="connsiteX162" fmla="*/ 215399 w 850723"/>
              <a:gd name="connsiteY162" fmla="*/ 853269 h 1215166"/>
              <a:gd name="connsiteX163" fmla="*/ 212678 w 850723"/>
              <a:gd name="connsiteY163" fmla="*/ 875041 h 1215166"/>
              <a:gd name="connsiteX164" fmla="*/ 207235 w 850723"/>
              <a:gd name="connsiteY164" fmla="*/ 894091 h 1215166"/>
              <a:gd name="connsiteX165" fmla="*/ 204513 w 850723"/>
              <a:gd name="connsiteY165" fmla="*/ 907698 h 1215166"/>
              <a:gd name="connsiteX166" fmla="*/ 201792 w 850723"/>
              <a:gd name="connsiteY166" fmla="*/ 932191 h 1215166"/>
              <a:gd name="connsiteX167" fmla="*/ 199070 w 850723"/>
              <a:gd name="connsiteY167" fmla="*/ 945798 h 1215166"/>
              <a:gd name="connsiteX168" fmla="*/ 196349 w 850723"/>
              <a:gd name="connsiteY168" fmla="*/ 962126 h 1215166"/>
              <a:gd name="connsiteX169" fmla="*/ 193628 w 850723"/>
              <a:gd name="connsiteY169" fmla="*/ 1002948 h 1215166"/>
              <a:gd name="connsiteX170" fmla="*/ 188185 w 850723"/>
              <a:gd name="connsiteY170" fmla="*/ 1043769 h 1215166"/>
              <a:gd name="connsiteX171" fmla="*/ 185463 w 850723"/>
              <a:gd name="connsiteY171" fmla="*/ 1081869 h 1215166"/>
              <a:gd name="connsiteX172" fmla="*/ 182742 w 850723"/>
              <a:gd name="connsiteY172" fmla="*/ 1163512 h 1215166"/>
              <a:gd name="connsiteX173" fmla="*/ 177299 w 850723"/>
              <a:gd name="connsiteY173" fmla="*/ 1185284 h 1215166"/>
              <a:gd name="connsiteX174" fmla="*/ 174578 w 850723"/>
              <a:gd name="connsiteY174" fmla="*/ 1196169 h 1215166"/>
              <a:gd name="connsiteX175" fmla="*/ 152806 w 850723"/>
              <a:gd name="connsiteY175" fmla="*/ 1198891 h 1215166"/>
              <a:gd name="connsiteX176" fmla="*/ 57556 w 850723"/>
              <a:gd name="connsiteY176" fmla="*/ 1198891 h 1215166"/>
              <a:gd name="connsiteX177" fmla="*/ 43949 w 850723"/>
              <a:gd name="connsiteY177" fmla="*/ 1201612 h 1215166"/>
              <a:gd name="connsiteX178" fmla="*/ 22178 w 850723"/>
              <a:gd name="connsiteY178" fmla="*/ 1204334 h 1215166"/>
              <a:gd name="connsiteX179" fmla="*/ 406 w 850723"/>
              <a:gd name="connsiteY179" fmla="*/ 1201612 h 1215166"/>
              <a:gd name="connsiteX180" fmla="*/ 8570 w 850723"/>
              <a:gd name="connsiteY180" fmla="*/ 1185284 h 1215166"/>
              <a:gd name="connsiteX0" fmla="*/ 8570 w 850723"/>
              <a:gd name="connsiteY0" fmla="*/ 1185284 h 1215166"/>
              <a:gd name="connsiteX1" fmla="*/ 14013 w 850723"/>
              <a:gd name="connsiteY1" fmla="*/ 1119969 h 1215166"/>
              <a:gd name="connsiteX2" fmla="*/ 16735 w 850723"/>
              <a:gd name="connsiteY2" fmla="*/ 1103641 h 1215166"/>
              <a:gd name="connsiteX3" fmla="*/ 19456 w 850723"/>
              <a:gd name="connsiteY3" fmla="*/ 1076426 h 1215166"/>
              <a:gd name="connsiteX4" fmla="*/ 24899 w 850723"/>
              <a:gd name="connsiteY4" fmla="*/ 1049212 h 1215166"/>
              <a:gd name="connsiteX5" fmla="*/ 27620 w 850723"/>
              <a:gd name="connsiteY5" fmla="*/ 1013834 h 1215166"/>
              <a:gd name="connsiteX6" fmla="*/ 30342 w 850723"/>
              <a:gd name="connsiteY6" fmla="*/ 992062 h 1215166"/>
              <a:gd name="connsiteX7" fmla="*/ 35785 w 850723"/>
              <a:gd name="connsiteY7" fmla="*/ 896812 h 1215166"/>
              <a:gd name="connsiteX8" fmla="*/ 38506 w 850723"/>
              <a:gd name="connsiteY8" fmla="*/ 883205 h 1215166"/>
              <a:gd name="connsiteX9" fmla="*/ 41228 w 850723"/>
              <a:gd name="connsiteY9" fmla="*/ 847826 h 1215166"/>
              <a:gd name="connsiteX10" fmla="*/ 43949 w 850723"/>
              <a:gd name="connsiteY10" fmla="*/ 836941 h 1215166"/>
              <a:gd name="connsiteX11" fmla="*/ 49392 w 850723"/>
              <a:gd name="connsiteY11" fmla="*/ 807005 h 1215166"/>
              <a:gd name="connsiteX12" fmla="*/ 54835 w 850723"/>
              <a:gd name="connsiteY12" fmla="*/ 785234 h 1215166"/>
              <a:gd name="connsiteX13" fmla="*/ 62999 w 850723"/>
              <a:gd name="connsiteY13" fmla="*/ 747134 h 1215166"/>
              <a:gd name="connsiteX14" fmla="*/ 65720 w 850723"/>
              <a:gd name="connsiteY14" fmla="*/ 736248 h 1215166"/>
              <a:gd name="connsiteX15" fmla="*/ 73885 w 850723"/>
              <a:gd name="connsiteY15" fmla="*/ 719919 h 1215166"/>
              <a:gd name="connsiteX16" fmla="*/ 79328 w 850723"/>
              <a:gd name="connsiteY16" fmla="*/ 692705 h 1215166"/>
              <a:gd name="connsiteX17" fmla="*/ 90213 w 850723"/>
              <a:gd name="connsiteY17" fmla="*/ 654605 h 1215166"/>
              <a:gd name="connsiteX18" fmla="*/ 95656 w 850723"/>
              <a:gd name="connsiteY18" fmla="*/ 627391 h 1215166"/>
              <a:gd name="connsiteX19" fmla="*/ 98378 w 850723"/>
              <a:gd name="connsiteY19" fmla="*/ 619226 h 1215166"/>
              <a:gd name="connsiteX20" fmla="*/ 106542 w 850723"/>
              <a:gd name="connsiteY20" fmla="*/ 602898 h 1215166"/>
              <a:gd name="connsiteX21" fmla="*/ 109263 w 850723"/>
              <a:gd name="connsiteY21" fmla="*/ 592012 h 1215166"/>
              <a:gd name="connsiteX22" fmla="*/ 114706 w 850723"/>
              <a:gd name="connsiteY22" fmla="*/ 575684 h 1215166"/>
              <a:gd name="connsiteX23" fmla="*/ 120149 w 850723"/>
              <a:gd name="connsiteY23" fmla="*/ 556634 h 1215166"/>
              <a:gd name="connsiteX24" fmla="*/ 125592 w 850723"/>
              <a:gd name="connsiteY24" fmla="*/ 548469 h 1215166"/>
              <a:gd name="connsiteX25" fmla="*/ 131035 w 850723"/>
              <a:gd name="connsiteY25" fmla="*/ 521255 h 1215166"/>
              <a:gd name="connsiteX26" fmla="*/ 136478 w 850723"/>
              <a:gd name="connsiteY26" fmla="*/ 504926 h 1215166"/>
              <a:gd name="connsiteX27" fmla="*/ 141920 w 850723"/>
              <a:gd name="connsiteY27" fmla="*/ 494041 h 1215166"/>
              <a:gd name="connsiteX28" fmla="*/ 147363 w 850723"/>
              <a:gd name="connsiteY28" fmla="*/ 477712 h 1215166"/>
              <a:gd name="connsiteX29" fmla="*/ 158249 w 850723"/>
              <a:gd name="connsiteY29" fmla="*/ 453219 h 1215166"/>
              <a:gd name="connsiteX30" fmla="*/ 171856 w 850723"/>
              <a:gd name="connsiteY30" fmla="*/ 428726 h 1215166"/>
              <a:gd name="connsiteX31" fmla="*/ 177299 w 850723"/>
              <a:gd name="connsiteY31" fmla="*/ 420562 h 1215166"/>
              <a:gd name="connsiteX32" fmla="*/ 182742 w 850723"/>
              <a:gd name="connsiteY32" fmla="*/ 404234 h 1215166"/>
              <a:gd name="connsiteX33" fmla="*/ 201792 w 850723"/>
              <a:gd name="connsiteY33" fmla="*/ 377019 h 1215166"/>
              <a:gd name="connsiteX34" fmla="*/ 207235 w 850723"/>
              <a:gd name="connsiteY34" fmla="*/ 366134 h 1215166"/>
              <a:gd name="connsiteX35" fmla="*/ 215399 w 850723"/>
              <a:gd name="connsiteY35" fmla="*/ 357969 h 1215166"/>
              <a:gd name="connsiteX36" fmla="*/ 220842 w 850723"/>
              <a:gd name="connsiteY36" fmla="*/ 349805 h 1215166"/>
              <a:gd name="connsiteX37" fmla="*/ 229006 w 850723"/>
              <a:gd name="connsiteY37" fmla="*/ 341641 h 1215166"/>
              <a:gd name="connsiteX38" fmla="*/ 239892 w 850723"/>
              <a:gd name="connsiteY38" fmla="*/ 325312 h 1215166"/>
              <a:gd name="connsiteX39" fmla="*/ 245335 w 850723"/>
              <a:gd name="connsiteY39" fmla="*/ 317148 h 1215166"/>
              <a:gd name="connsiteX40" fmla="*/ 253499 w 850723"/>
              <a:gd name="connsiteY40" fmla="*/ 308984 h 1215166"/>
              <a:gd name="connsiteX41" fmla="*/ 264385 w 850723"/>
              <a:gd name="connsiteY41" fmla="*/ 292655 h 1215166"/>
              <a:gd name="connsiteX42" fmla="*/ 269828 w 850723"/>
              <a:gd name="connsiteY42" fmla="*/ 284491 h 1215166"/>
              <a:gd name="connsiteX43" fmla="*/ 275270 w 850723"/>
              <a:gd name="connsiteY43" fmla="*/ 276326 h 1215166"/>
              <a:gd name="connsiteX44" fmla="*/ 283435 w 850723"/>
              <a:gd name="connsiteY44" fmla="*/ 265441 h 1215166"/>
              <a:gd name="connsiteX45" fmla="*/ 291599 w 850723"/>
              <a:gd name="connsiteY45" fmla="*/ 259998 h 1215166"/>
              <a:gd name="connsiteX46" fmla="*/ 313370 w 850723"/>
              <a:gd name="connsiteY46" fmla="*/ 235505 h 1215166"/>
              <a:gd name="connsiteX47" fmla="*/ 321535 w 850723"/>
              <a:gd name="connsiteY47" fmla="*/ 227341 h 1215166"/>
              <a:gd name="connsiteX48" fmla="*/ 329699 w 850723"/>
              <a:gd name="connsiteY48" fmla="*/ 221898 h 1215166"/>
              <a:gd name="connsiteX49" fmla="*/ 337863 w 850723"/>
              <a:gd name="connsiteY49" fmla="*/ 213734 h 1215166"/>
              <a:gd name="connsiteX50" fmla="*/ 346028 w 850723"/>
              <a:gd name="connsiteY50" fmla="*/ 208291 h 1215166"/>
              <a:gd name="connsiteX51" fmla="*/ 354192 w 850723"/>
              <a:gd name="connsiteY51" fmla="*/ 200126 h 1215166"/>
              <a:gd name="connsiteX52" fmla="*/ 362356 w 850723"/>
              <a:gd name="connsiteY52" fmla="*/ 197405 h 1215166"/>
              <a:gd name="connsiteX53" fmla="*/ 370520 w 850723"/>
              <a:gd name="connsiteY53" fmla="*/ 191962 h 1215166"/>
              <a:gd name="connsiteX54" fmla="*/ 378685 w 850723"/>
              <a:gd name="connsiteY54" fmla="*/ 183798 h 1215166"/>
              <a:gd name="connsiteX55" fmla="*/ 405899 w 850723"/>
              <a:gd name="connsiteY55" fmla="*/ 167469 h 1215166"/>
              <a:gd name="connsiteX56" fmla="*/ 414063 w 850723"/>
              <a:gd name="connsiteY56" fmla="*/ 159305 h 1215166"/>
              <a:gd name="connsiteX57" fmla="*/ 422228 w 850723"/>
              <a:gd name="connsiteY57" fmla="*/ 153862 h 1215166"/>
              <a:gd name="connsiteX58" fmla="*/ 433113 w 850723"/>
              <a:gd name="connsiteY58" fmla="*/ 145698 h 1215166"/>
              <a:gd name="connsiteX59" fmla="*/ 449442 w 850723"/>
              <a:gd name="connsiteY59" fmla="*/ 134812 h 1215166"/>
              <a:gd name="connsiteX60" fmla="*/ 457606 w 850723"/>
              <a:gd name="connsiteY60" fmla="*/ 129369 h 1215166"/>
              <a:gd name="connsiteX61" fmla="*/ 465770 w 850723"/>
              <a:gd name="connsiteY61" fmla="*/ 126648 h 1215166"/>
              <a:gd name="connsiteX62" fmla="*/ 484820 w 850723"/>
              <a:gd name="connsiteY62" fmla="*/ 113041 h 1215166"/>
              <a:gd name="connsiteX63" fmla="*/ 492985 w 850723"/>
              <a:gd name="connsiteY63" fmla="*/ 107598 h 1215166"/>
              <a:gd name="connsiteX64" fmla="*/ 512035 w 850723"/>
              <a:gd name="connsiteY64" fmla="*/ 99434 h 1215166"/>
              <a:gd name="connsiteX65" fmla="*/ 531085 w 850723"/>
              <a:gd name="connsiteY65" fmla="*/ 88548 h 1215166"/>
              <a:gd name="connsiteX66" fmla="*/ 547413 w 850723"/>
              <a:gd name="connsiteY66" fmla="*/ 83105 h 1215166"/>
              <a:gd name="connsiteX67" fmla="*/ 563742 w 850723"/>
              <a:gd name="connsiteY67" fmla="*/ 74941 h 1215166"/>
              <a:gd name="connsiteX68" fmla="*/ 571906 w 850723"/>
              <a:gd name="connsiteY68" fmla="*/ 69498 h 1215166"/>
              <a:gd name="connsiteX69" fmla="*/ 588235 w 850723"/>
              <a:gd name="connsiteY69" fmla="*/ 64055 h 1215166"/>
              <a:gd name="connsiteX70" fmla="*/ 607285 w 850723"/>
              <a:gd name="connsiteY70" fmla="*/ 53169 h 1215166"/>
              <a:gd name="connsiteX71" fmla="*/ 615449 w 850723"/>
              <a:gd name="connsiteY71" fmla="*/ 50448 h 1215166"/>
              <a:gd name="connsiteX72" fmla="*/ 631778 w 850723"/>
              <a:gd name="connsiteY72" fmla="*/ 42284 h 1215166"/>
              <a:gd name="connsiteX73" fmla="*/ 639942 w 850723"/>
              <a:gd name="connsiteY73" fmla="*/ 36841 h 1215166"/>
              <a:gd name="connsiteX74" fmla="*/ 650828 w 850723"/>
              <a:gd name="connsiteY74" fmla="*/ 34119 h 1215166"/>
              <a:gd name="connsiteX75" fmla="*/ 658992 w 850723"/>
              <a:gd name="connsiteY75" fmla="*/ 31398 h 1215166"/>
              <a:gd name="connsiteX76" fmla="*/ 678042 w 850723"/>
              <a:gd name="connsiteY76" fmla="*/ 23234 h 1215166"/>
              <a:gd name="connsiteX77" fmla="*/ 686206 w 850723"/>
              <a:gd name="connsiteY77" fmla="*/ 17791 h 1215166"/>
              <a:gd name="connsiteX78" fmla="*/ 697092 w 850723"/>
              <a:gd name="connsiteY78" fmla="*/ 15069 h 1215166"/>
              <a:gd name="connsiteX79" fmla="*/ 713420 w 850723"/>
              <a:gd name="connsiteY79" fmla="*/ 9626 h 1215166"/>
              <a:gd name="connsiteX80" fmla="*/ 721585 w 850723"/>
              <a:gd name="connsiteY80" fmla="*/ 6905 h 1215166"/>
              <a:gd name="connsiteX81" fmla="*/ 729749 w 850723"/>
              <a:gd name="connsiteY81" fmla="*/ 1462 h 1215166"/>
              <a:gd name="connsiteX82" fmla="*/ 727028 w 850723"/>
              <a:gd name="connsiteY82" fmla="*/ 9626 h 1215166"/>
              <a:gd name="connsiteX83" fmla="*/ 718863 w 850723"/>
              <a:gd name="connsiteY83" fmla="*/ 12348 h 1215166"/>
              <a:gd name="connsiteX84" fmla="*/ 707978 w 850723"/>
              <a:gd name="connsiteY84" fmla="*/ 20512 h 1215166"/>
              <a:gd name="connsiteX85" fmla="*/ 691649 w 850723"/>
              <a:gd name="connsiteY85" fmla="*/ 36841 h 1215166"/>
              <a:gd name="connsiteX86" fmla="*/ 707978 w 850723"/>
              <a:gd name="connsiteY86" fmla="*/ 31398 h 1215166"/>
              <a:gd name="connsiteX87" fmla="*/ 718863 w 850723"/>
              <a:gd name="connsiteY87" fmla="*/ 25955 h 1215166"/>
              <a:gd name="connsiteX88" fmla="*/ 735192 w 850723"/>
              <a:gd name="connsiteY88" fmla="*/ 20512 h 1215166"/>
              <a:gd name="connsiteX89" fmla="*/ 756963 w 850723"/>
              <a:gd name="connsiteY89" fmla="*/ 9626 h 1215166"/>
              <a:gd name="connsiteX90" fmla="*/ 751520 w 850723"/>
              <a:gd name="connsiteY90" fmla="*/ 17791 h 1215166"/>
              <a:gd name="connsiteX91" fmla="*/ 735192 w 850723"/>
              <a:gd name="connsiteY91" fmla="*/ 28676 h 1215166"/>
              <a:gd name="connsiteX92" fmla="*/ 724306 w 850723"/>
              <a:gd name="connsiteY92" fmla="*/ 36841 h 1215166"/>
              <a:gd name="connsiteX93" fmla="*/ 707978 w 850723"/>
              <a:gd name="connsiteY93" fmla="*/ 50448 h 1215166"/>
              <a:gd name="connsiteX94" fmla="*/ 702535 w 850723"/>
              <a:gd name="connsiteY94" fmla="*/ 58612 h 1215166"/>
              <a:gd name="connsiteX95" fmla="*/ 699813 w 850723"/>
              <a:gd name="connsiteY95" fmla="*/ 66776 h 1215166"/>
              <a:gd name="connsiteX96" fmla="*/ 713420 w 850723"/>
              <a:gd name="connsiteY96" fmla="*/ 61334 h 1215166"/>
              <a:gd name="connsiteX97" fmla="*/ 729749 w 850723"/>
              <a:gd name="connsiteY97" fmla="*/ 55891 h 1215166"/>
              <a:gd name="connsiteX98" fmla="*/ 751520 w 850723"/>
              <a:gd name="connsiteY98" fmla="*/ 50448 h 1215166"/>
              <a:gd name="connsiteX99" fmla="*/ 767849 w 850723"/>
              <a:gd name="connsiteY99" fmla="*/ 45005 h 1215166"/>
              <a:gd name="connsiteX100" fmla="*/ 776013 w 850723"/>
              <a:gd name="connsiteY100" fmla="*/ 42284 h 1215166"/>
              <a:gd name="connsiteX101" fmla="*/ 762406 w 850723"/>
              <a:gd name="connsiteY101" fmla="*/ 53169 h 1215166"/>
              <a:gd name="connsiteX102" fmla="*/ 737913 w 850723"/>
              <a:gd name="connsiteY102" fmla="*/ 66776 h 1215166"/>
              <a:gd name="connsiteX103" fmla="*/ 710699 w 850723"/>
              <a:gd name="connsiteY103" fmla="*/ 83105 h 1215166"/>
              <a:gd name="connsiteX104" fmla="*/ 702535 w 850723"/>
              <a:gd name="connsiteY104" fmla="*/ 88548 h 1215166"/>
              <a:gd name="connsiteX105" fmla="*/ 724306 w 850723"/>
              <a:gd name="connsiteY105" fmla="*/ 83105 h 1215166"/>
              <a:gd name="connsiteX106" fmla="*/ 735192 w 850723"/>
              <a:gd name="connsiteY106" fmla="*/ 80384 h 1215166"/>
              <a:gd name="connsiteX107" fmla="*/ 751520 w 850723"/>
              <a:gd name="connsiteY107" fmla="*/ 74941 h 1215166"/>
              <a:gd name="connsiteX108" fmla="*/ 759685 w 850723"/>
              <a:gd name="connsiteY108" fmla="*/ 72219 h 1215166"/>
              <a:gd name="connsiteX109" fmla="*/ 770570 w 850723"/>
              <a:gd name="connsiteY109" fmla="*/ 69498 h 1215166"/>
              <a:gd name="connsiteX110" fmla="*/ 778735 w 850723"/>
              <a:gd name="connsiteY110" fmla="*/ 66776 h 1215166"/>
              <a:gd name="connsiteX111" fmla="*/ 800506 w 850723"/>
              <a:gd name="connsiteY111" fmla="*/ 61334 h 1215166"/>
              <a:gd name="connsiteX112" fmla="*/ 792342 w 850723"/>
              <a:gd name="connsiteY112" fmla="*/ 64055 h 1215166"/>
              <a:gd name="connsiteX113" fmla="*/ 786899 w 850723"/>
              <a:gd name="connsiteY113" fmla="*/ 72219 h 1215166"/>
              <a:gd name="connsiteX114" fmla="*/ 754242 w 850723"/>
              <a:gd name="connsiteY114" fmla="*/ 93991 h 1215166"/>
              <a:gd name="connsiteX115" fmla="*/ 746078 w 850723"/>
              <a:gd name="connsiteY115" fmla="*/ 96712 h 1215166"/>
              <a:gd name="connsiteX116" fmla="*/ 729749 w 850723"/>
              <a:gd name="connsiteY116" fmla="*/ 113041 h 1215166"/>
              <a:gd name="connsiteX117" fmla="*/ 721585 w 850723"/>
              <a:gd name="connsiteY117" fmla="*/ 118484 h 1215166"/>
              <a:gd name="connsiteX118" fmla="*/ 732470 w 850723"/>
              <a:gd name="connsiteY118" fmla="*/ 115762 h 1215166"/>
              <a:gd name="connsiteX119" fmla="*/ 751520 w 850723"/>
              <a:gd name="connsiteY119" fmla="*/ 107598 h 1215166"/>
              <a:gd name="connsiteX120" fmla="*/ 759685 w 850723"/>
              <a:gd name="connsiteY120" fmla="*/ 102155 h 1215166"/>
              <a:gd name="connsiteX121" fmla="*/ 773292 w 850723"/>
              <a:gd name="connsiteY121" fmla="*/ 99434 h 1215166"/>
              <a:gd name="connsiteX122" fmla="*/ 781456 w 850723"/>
              <a:gd name="connsiteY122" fmla="*/ 96712 h 1215166"/>
              <a:gd name="connsiteX123" fmla="*/ 800506 w 850723"/>
              <a:gd name="connsiteY123" fmla="*/ 91269 h 1215166"/>
              <a:gd name="connsiteX124" fmla="*/ 846770 w 850723"/>
              <a:gd name="connsiteY124" fmla="*/ 93991 h 1215166"/>
              <a:gd name="connsiteX125" fmla="*/ 835885 w 850723"/>
              <a:gd name="connsiteY125" fmla="*/ 99434 h 1215166"/>
              <a:gd name="connsiteX126" fmla="*/ 827720 w 850723"/>
              <a:gd name="connsiteY126" fmla="*/ 107598 h 1215166"/>
              <a:gd name="connsiteX127" fmla="*/ 811392 w 850723"/>
              <a:gd name="connsiteY127" fmla="*/ 118484 h 1215166"/>
              <a:gd name="connsiteX128" fmla="*/ 792342 w 850723"/>
              <a:gd name="connsiteY128" fmla="*/ 129369 h 1215166"/>
              <a:gd name="connsiteX129" fmla="*/ 781456 w 850723"/>
              <a:gd name="connsiteY129" fmla="*/ 132091 h 1215166"/>
              <a:gd name="connsiteX130" fmla="*/ 770570 w 850723"/>
              <a:gd name="connsiteY130" fmla="*/ 137534 h 1215166"/>
              <a:gd name="connsiteX131" fmla="*/ 762406 w 850723"/>
              <a:gd name="connsiteY131" fmla="*/ 140255 h 1215166"/>
              <a:gd name="connsiteX132" fmla="*/ 740635 w 850723"/>
              <a:gd name="connsiteY132" fmla="*/ 148419 h 1215166"/>
              <a:gd name="connsiteX133" fmla="*/ 716142 w 850723"/>
              <a:gd name="connsiteY133" fmla="*/ 162026 h 1215166"/>
              <a:gd name="connsiteX134" fmla="*/ 699813 w 850723"/>
              <a:gd name="connsiteY134" fmla="*/ 170191 h 1215166"/>
              <a:gd name="connsiteX135" fmla="*/ 680763 w 850723"/>
              <a:gd name="connsiteY135" fmla="*/ 178355 h 1215166"/>
              <a:gd name="connsiteX136" fmla="*/ 672599 w 850723"/>
              <a:gd name="connsiteY136" fmla="*/ 183798 h 1215166"/>
              <a:gd name="connsiteX137" fmla="*/ 664435 w 850723"/>
              <a:gd name="connsiteY137" fmla="*/ 186519 h 1215166"/>
              <a:gd name="connsiteX138" fmla="*/ 653549 w 850723"/>
              <a:gd name="connsiteY138" fmla="*/ 191962 h 1215166"/>
              <a:gd name="connsiteX139" fmla="*/ 637220 w 850723"/>
              <a:gd name="connsiteY139" fmla="*/ 200126 h 1215166"/>
              <a:gd name="connsiteX140" fmla="*/ 629056 w 850723"/>
              <a:gd name="connsiteY140" fmla="*/ 205569 h 1215166"/>
              <a:gd name="connsiteX141" fmla="*/ 620892 w 850723"/>
              <a:gd name="connsiteY141" fmla="*/ 213734 h 1215166"/>
              <a:gd name="connsiteX142" fmla="*/ 612728 w 850723"/>
              <a:gd name="connsiteY142" fmla="*/ 216455 h 1215166"/>
              <a:gd name="connsiteX143" fmla="*/ 604563 w 850723"/>
              <a:gd name="connsiteY143" fmla="*/ 224619 h 1215166"/>
              <a:gd name="connsiteX144" fmla="*/ 585513 w 850723"/>
              <a:gd name="connsiteY144" fmla="*/ 235505 h 1215166"/>
              <a:gd name="connsiteX145" fmla="*/ 566463 w 850723"/>
              <a:gd name="connsiteY145" fmla="*/ 249112 h 1215166"/>
              <a:gd name="connsiteX146" fmla="*/ 561020 w 850723"/>
              <a:gd name="connsiteY146" fmla="*/ 257276 h 1215166"/>
              <a:gd name="connsiteX147" fmla="*/ 541970 w 850723"/>
              <a:gd name="connsiteY147" fmla="*/ 268162 h 1215166"/>
              <a:gd name="connsiteX148" fmla="*/ 501149 w 850723"/>
              <a:gd name="connsiteY148" fmla="*/ 306262 h 1215166"/>
              <a:gd name="connsiteX149" fmla="*/ 481010 w 850723"/>
              <a:gd name="connsiteY149" fmla="*/ 314971 h 1215166"/>
              <a:gd name="connsiteX150" fmla="*/ 441005 w 850723"/>
              <a:gd name="connsiteY150" fmla="*/ 350894 h 1215166"/>
              <a:gd name="connsiteX151" fmla="*/ 413247 w 850723"/>
              <a:gd name="connsiteY151" fmla="*/ 373481 h 1215166"/>
              <a:gd name="connsiteX152" fmla="*/ 388754 w 850723"/>
              <a:gd name="connsiteY152" fmla="*/ 406955 h 1215166"/>
              <a:gd name="connsiteX153" fmla="*/ 355280 w 850723"/>
              <a:gd name="connsiteY153" fmla="*/ 451042 h 1215166"/>
              <a:gd name="connsiteX154" fmla="*/ 331332 w 850723"/>
              <a:gd name="connsiteY154" fmla="*/ 493224 h 1215166"/>
              <a:gd name="connsiteX155" fmla="*/ 307111 w 850723"/>
              <a:gd name="connsiteY155" fmla="*/ 546564 h 1215166"/>
              <a:gd name="connsiteX156" fmla="*/ 285612 w 850723"/>
              <a:gd name="connsiteY156" fmla="*/ 599904 h 1215166"/>
              <a:gd name="connsiteX157" fmla="*/ 262208 w 850723"/>
              <a:gd name="connsiteY157" fmla="*/ 666307 h 1215166"/>
              <a:gd name="connsiteX158" fmla="*/ 239620 w 850723"/>
              <a:gd name="connsiteY158" fmla="*/ 726451 h 1215166"/>
              <a:gd name="connsiteX159" fmla="*/ 234449 w 850723"/>
              <a:gd name="connsiteY159" fmla="*/ 768905 h 1215166"/>
              <a:gd name="connsiteX160" fmla="*/ 223563 w 850723"/>
              <a:gd name="connsiteY160" fmla="*/ 807005 h 1215166"/>
              <a:gd name="connsiteX161" fmla="*/ 218120 w 850723"/>
              <a:gd name="connsiteY161" fmla="*/ 842384 h 1215166"/>
              <a:gd name="connsiteX162" fmla="*/ 215399 w 850723"/>
              <a:gd name="connsiteY162" fmla="*/ 853269 h 1215166"/>
              <a:gd name="connsiteX163" fmla="*/ 212678 w 850723"/>
              <a:gd name="connsiteY163" fmla="*/ 875041 h 1215166"/>
              <a:gd name="connsiteX164" fmla="*/ 207235 w 850723"/>
              <a:gd name="connsiteY164" fmla="*/ 894091 h 1215166"/>
              <a:gd name="connsiteX165" fmla="*/ 204513 w 850723"/>
              <a:gd name="connsiteY165" fmla="*/ 907698 h 1215166"/>
              <a:gd name="connsiteX166" fmla="*/ 201792 w 850723"/>
              <a:gd name="connsiteY166" fmla="*/ 932191 h 1215166"/>
              <a:gd name="connsiteX167" fmla="*/ 199070 w 850723"/>
              <a:gd name="connsiteY167" fmla="*/ 945798 h 1215166"/>
              <a:gd name="connsiteX168" fmla="*/ 196349 w 850723"/>
              <a:gd name="connsiteY168" fmla="*/ 962126 h 1215166"/>
              <a:gd name="connsiteX169" fmla="*/ 193628 w 850723"/>
              <a:gd name="connsiteY169" fmla="*/ 1002948 h 1215166"/>
              <a:gd name="connsiteX170" fmla="*/ 188185 w 850723"/>
              <a:gd name="connsiteY170" fmla="*/ 1043769 h 1215166"/>
              <a:gd name="connsiteX171" fmla="*/ 185463 w 850723"/>
              <a:gd name="connsiteY171" fmla="*/ 1081869 h 1215166"/>
              <a:gd name="connsiteX172" fmla="*/ 182742 w 850723"/>
              <a:gd name="connsiteY172" fmla="*/ 1163512 h 1215166"/>
              <a:gd name="connsiteX173" fmla="*/ 177299 w 850723"/>
              <a:gd name="connsiteY173" fmla="*/ 1185284 h 1215166"/>
              <a:gd name="connsiteX174" fmla="*/ 174578 w 850723"/>
              <a:gd name="connsiteY174" fmla="*/ 1196169 h 1215166"/>
              <a:gd name="connsiteX175" fmla="*/ 152806 w 850723"/>
              <a:gd name="connsiteY175" fmla="*/ 1198891 h 1215166"/>
              <a:gd name="connsiteX176" fmla="*/ 57556 w 850723"/>
              <a:gd name="connsiteY176" fmla="*/ 1198891 h 1215166"/>
              <a:gd name="connsiteX177" fmla="*/ 43949 w 850723"/>
              <a:gd name="connsiteY177" fmla="*/ 1201612 h 1215166"/>
              <a:gd name="connsiteX178" fmla="*/ 22178 w 850723"/>
              <a:gd name="connsiteY178" fmla="*/ 1204334 h 1215166"/>
              <a:gd name="connsiteX179" fmla="*/ 406 w 850723"/>
              <a:gd name="connsiteY179" fmla="*/ 1201612 h 1215166"/>
              <a:gd name="connsiteX180" fmla="*/ 8570 w 850723"/>
              <a:gd name="connsiteY180" fmla="*/ 1185284 h 1215166"/>
              <a:gd name="connsiteX0" fmla="*/ 8570 w 850723"/>
              <a:gd name="connsiteY0" fmla="*/ 1185284 h 1215166"/>
              <a:gd name="connsiteX1" fmla="*/ 14013 w 850723"/>
              <a:gd name="connsiteY1" fmla="*/ 1119969 h 1215166"/>
              <a:gd name="connsiteX2" fmla="*/ 16735 w 850723"/>
              <a:gd name="connsiteY2" fmla="*/ 1103641 h 1215166"/>
              <a:gd name="connsiteX3" fmla="*/ 19456 w 850723"/>
              <a:gd name="connsiteY3" fmla="*/ 1076426 h 1215166"/>
              <a:gd name="connsiteX4" fmla="*/ 24899 w 850723"/>
              <a:gd name="connsiteY4" fmla="*/ 1049212 h 1215166"/>
              <a:gd name="connsiteX5" fmla="*/ 27620 w 850723"/>
              <a:gd name="connsiteY5" fmla="*/ 1013834 h 1215166"/>
              <a:gd name="connsiteX6" fmla="*/ 30342 w 850723"/>
              <a:gd name="connsiteY6" fmla="*/ 992062 h 1215166"/>
              <a:gd name="connsiteX7" fmla="*/ 35785 w 850723"/>
              <a:gd name="connsiteY7" fmla="*/ 896812 h 1215166"/>
              <a:gd name="connsiteX8" fmla="*/ 38506 w 850723"/>
              <a:gd name="connsiteY8" fmla="*/ 883205 h 1215166"/>
              <a:gd name="connsiteX9" fmla="*/ 41228 w 850723"/>
              <a:gd name="connsiteY9" fmla="*/ 847826 h 1215166"/>
              <a:gd name="connsiteX10" fmla="*/ 43949 w 850723"/>
              <a:gd name="connsiteY10" fmla="*/ 836941 h 1215166"/>
              <a:gd name="connsiteX11" fmla="*/ 49392 w 850723"/>
              <a:gd name="connsiteY11" fmla="*/ 807005 h 1215166"/>
              <a:gd name="connsiteX12" fmla="*/ 54835 w 850723"/>
              <a:gd name="connsiteY12" fmla="*/ 785234 h 1215166"/>
              <a:gd name="connsiteX13" fmla="*/ 62999 w 850723"/>
              <a:gd name="connsiteY13" fmla="*/ 747134 h 1215166"/>
              <a:gd name="connsiteX14" fmla="*/ 65720 w 850723"/>
              <a:gd name="connsiteY14" fmla="*/ 736248 h 1215166"/>
              <a:gd name="connsiteX15" fmla="*/ 73885 w 850723"/>
              <a:gd name="connsiteY15" fmla="*/ 719919 h 1215166"/>
              <a:gd name="connsiteX16" fmla="*/ 79328 w 850723"/>
              <a:gd name="connsiteY16" fmla="*/ 692705 h 1215166"/>
              <a:gd name="connsiteX17" fmla="*/ 90213 w 850723"/>
              <a:gd name="connsiteY17" fmla="*/ 654605 h 1215166"/>
              <a:gd name="connsiteX18" fmla="*/ 95656 w 850723"/>
              <a:gd name="connsiteY18" fmla="*/ 627391 h 1215166"/>
              <a:gd name="connsiteX19" fmla="*/ 98378 w 850723"/>
              <a:gd name="connsiteY19" fmla="*/ 619226 h 1215166"/>
              <a:gd name="connsiteX20" fmla="*/ 106542 w 850723"/>
              <a:gd name="connsiteY20" fmla="*/ 602898 h 1215166"/>
              <a:gd name="connsiteX21" fmla="*/ 109263 w 850723"/>
              <a:gd name="connsiteY21" fmla="*/ 592012 h 1215166"/>
              <a:gd name="connsiteX22" fmla="*/ 114706 w 850723"/>
              <a:gd name="connsiteY22" fmla="*/ 575684 h 1215166"/>
              <a:gd name="connsiteX23" fmla="*/ 120149 w 850723"/>
              <a:gd name="connsiteY23" fmla="*/ 556634 h 1215166"/>
              <a:gd name="connsiteX24" fmla="*/ 125592 w 850723"/>
              <a:gd name="connsiteY24" fmla="*/ 548469 h 1215166"/>
              <a:gd name="connsiteX25" fmla="*/ 131035 w 850723"/>
              <a:gd name="connsiteY25" fmla="*/ 521255 h 1215166"/>
              <a:gd name="connsiteX26" fmla="*/ 136478 w 850723"/>
              <a:gd name="connsiteY26" fmla="*/ 504926 h 1215166"/>
              <a:gd name="connsiteX27" fmla="*/ 141920 w 850723"/>
              <a:gd name="connsiteY27" fmla="*/ 494041 h 1215166"/>
              <a:gd name="connsiteX28" fmla="*/ 147363 w 850723"/>
              <a:gd name="connsiteY28" fmla="*/ 477712 h 1215166"/>
              <a:gd name="connsiteX29" fmla="*/ 158249 w 850723"/>
              <a:gd name="connsiteY29" fmla="*/ 453219 h 1215166"/>
              <a:gd name="connsiteX30" fmla="*/ 171856 w 850723"/>
              <a:gd name="connsiteY30" fmla="*/ 428726 h 1215166"/>
              <a:gd name="connsiteX31" fmla="*/ 177299 w 850723"/>
              <a:gd name="connsiteY31" fmla="*/ 420562 h 1215166"/>
              <a:gd name="connsiteX32" fmla="*/ 182742 w 850723"/>
              <a:gd name="connsiteY32" fmla="*/ 404234 h 1215166"/>
              <a:gd name="connsiteX33" fmla="*/ 201792 w 850723"/>
              <a:gd name="connsiteY33" fmla="*/ 377019 h 1215166"/>
              <a:gd name="connsiteX34" fmla="*/ 207235 w 850723"/>
              <a:gd name="connsiteY34" fmla="*/ 366134 h 1215166"/>
              <a:gd name="connsiteX35" fmla="*/ 215399 w 850723"/>
              <a:gd name="connsiteY35" fmla="*/ 357969 h 1215166"/>
              <a:gd name="connsiteX36" fmla="*/ 220842 w 850723"/>
              <a:gd name="connsiteY36" fmla="*/ 349805 h 1215166"/>
              <a:gd name="connsiteX37" fmla="*/ 229006 w 850723"/>
              <a:gd name="connsiteY37" fmla="*/ 341641 h 1215166"/>
              <a:gd name="connsiteX38" fmla="*/ 239892 w 850723"/>
              <a:gd name="connsiteY38" fmla="*/ 325312 h 1215166"/>
              <a:gd name="connsiteX39" fmla="*/ 245335 w 850723"/>
              <a:gd name="connsiteY39" fmla="*/ 317148 h 1215166"/>
              <a:gd name="connsiteX40" fmla="*/ 253499 w 850723"/>
              <a:gd name="connsiteY40" fmla="*/ 308984 h 1215166"/>
              <a:gd name="connsiteX41" fmla="*/ 264385 w 850723"/>
              <a:gd name="connsiteY41" fmla="*/ 292655 h 1215166"/>
              <a:gd name="connsiteX42" fmla="*/ 269828 w 850723"/>
              <a:gd name="connsiteY42" fmla="*/ 284491 h 1215166"/>
              <a:gd name="connsiteX43" fmla="*/ 275270 w 850723"/>
              <a:gd name="connsiteY43" fmla="*/ 276326 h 1215166"/>
              <a:gd name="connsiteX44" fmla="*/ 283435 w 850723"/>
              <a:gd name="connsiteY44" fmla="*/ 265441 h 1215166"/>
              <a:gd name="connsiteX45" fmla="*/ 291599 w 850723"/>
              <a:gd name="connsiteY45" fmla="*/ 259998 h 1215166"/>
              <a:gd name="connsiteX46" fmla="*/ 313370 w 850723"/>
              <a:gd name="connsiteY46" fmla="*/ 235505 h 1215166"/>
              <a:gd name="connsiteX47" fmla="*/ 321535 w 850723"/>
              <a:gd name="connsiteY47" fmla="*/ 227341 h 1215166"/>
              <a:gd name="connsiteX48" fmla="*/ 329699 w 850723"/>
              <a:gd name="connsiteY48" fmla="*/ 221898 h 1215166"/>
              <a:gd name="connsiteX49" fmla="*/ 337863 w 850723"/>
              <a:gd name="connsiteY49" fmla="*/ 213734 h 1215166"/>
              <a:gd name="connsiteX50" fmla="*/ 346028 w 850723"/>
              <a:gd name="connsiteY50" fmla="*/ 208291 h 1215166"/>
              <a:gd name="connsiteX51" fmla="*/ 354192 w 850723"/>
              <a:gd name="connsiteY51" fmla="*/ 200126 h 1215166"/>
              <a:gd name="connsiteX52" fmla="*/ 362356 w 850723"/>
              <a:gd name="connsiteY52" fmla="*/ 197405 h 1215166"/>
              <a:gd name="connsiteX53" fmla="*/ 370520 w 850723"/>
              <a:gd name="connsiteY53" fmla="*/ 191962 h 1215166"/>
              <a:gd name="connsiteX54" fmla="*/ 378685 w 850723"/>
              <a:gd name="connsiteY54" fmla="*/ 183798 h 1215166"/>
              <a:gd name="connsiteX55" fmla="*/ 405899 w 850723"/>
              <a:gd name="connsiteY55" fmla="*/ 167469 h 1215166"/>
              <a:gd name="connsiteX56" fmla="*/ 414063 w 850723"/>
              <a:gd name="connsiteY56" fmla="*/ 159305 h 1215166"/>
              <a:gd name="connsiteX57" fmla="*/ 422228 w 850723"/>
              <a:gd name="connsiteY57" fmla="*/ 153862 h 1215166"/>
              <a:gd name="connsiteX58" fmla="*/ 433113 w 850723"/>
              <a:gd name="connsiteY58" fmla="*/ 145698 h 1215166"/>
              <a:gd name="connsiteX59" fmla="*/ 449442 w 850723"/>
              <a:gd name="connsiteY59" fmla="*/ 134812 h 1215166"/>
              <a:gd name="connsiteX60" fmla="*/ 457606 w 850723"/>
              <a:gd name="connsiteY60" fmla="*/ 129369 h 1215166"/>
              <a:gd name="connsiteX61" fmla="*/ 465770 w 850723"/>
              <a:gd name="connsiteY61" fmla="*/ 126648 h 1215166"/>
              <a:gd name="connsiteX62" fmla="*/ 484820 w 850723"/>
              <a:gd name="connsiteY62" fmla="*/ 113041 h 1215166"/>
              <a:gd name="connsiteX63" fmla="*/ 492985 w 850723"/>
              <a:gd name="connsiteY63" fmla="*/ 107598 h 1215166"/>
              <a:gd name="connsiteX64" fmla="*/ 512035 w 850723"/>
              <a:gd name="connsiteY64" fmla="*/ 99434 h 1215166"/>
              <a:gd name="connsiteX65" fmla="*/ 531085 w 850723"/>
              <a:gd name="connsiteY65" fmla="*/ 88548 h 1215166"/>
              <a:gd name="connsiteX66" fmla="*/ 547413 w 850723"/>
              <a:gd name="connsiteY66" fmla="*/ 83105 h 1215166"/>
              <a:gd name="connsiteX67" fmla="*/ 563742 w 850723"/>
              <a:gd name="connsiteY67" fmla="*/ 74941 h 1215166"/>
              <a:gd name="connsiteX68" fmla="*/ 571906 w 850723"/>
              <a:gd name="connsiteY68" fmla="*/ 69498 h 1215166"/>
              <a:gd name="connsiteX69" fmla="*/ 588235 w 850723"/>
              <a:gd name="connsiteY69" fmla="*/ 64055 h 1215166"/>
              <a:gd name="connsiteX70" fmla="*/ 607285 w 850723"/>
              <a:gd name="connsiteY70" fmla="*/ 53169 h 1215166"/>
              <a:gd name="connsiteX71" fmla="*/ 615449 w 850723"/>
              <a:gd name="connsiteY71" fmla="*/ 50448 h 1215166"/>
              <a:gd name="connsiteX72" fmla="*/ 631778 w 850723"/>
              <a:gd name="connsiteY72" fmla="*/ 42284 h 1215166"/>
              <a:gd name="connsiteX73" fmla="*/ 639942 w 850723"/>
              <a:gd name="connsiteY73" fmla="*/ 36841 h 1215166"/>
              <a:gd name="connsiteX74" fmla="*/ 650828 w 850723"/>
              <a:gd name="connsiteY74" fmla="*/ 34119 h 1215166"/>
              <a:gd name="connsiteX75" fmla="*/ 658992 w 850723"/>
              <a:gd name="connsiteY75" fmla="*/ 31398 h 1215166"/>
              <a:gd name="connsiteX76" fmla="*/ 678042 w 850723"/>
              <a:gd name="connsiteY76" fmla="*/ 23234 h 1215166"/>
              <a:gd name="connsiteX77" fmla="*/ 686206 w 850723"/>
              <a:gd name="connsiteY77" fmla="*/ 17791 h 1215166"/>
              <a:gd name="connsiteX78" fmla="*/ 697092 w 850723"/>
              <a:gd name="connsiteY78" fmla="*/ 15069 h 1215166"/>
              <a:gd name="connsiteX79" fmla="*/ 713420 w 850723"/>
              <a:gd name="connsiteY79" fmla="*/ 9626 h 1215166"/>
              <a:gd name="connsiteX80" fmla="*/ 721585 w 850723"/>
              <a:gd name="connsiteY80" fmla="*/ 6905 h 1215166"/>
              <a:gd name="connsiteX81" fmla="*/ 729749 w 850723"/>
              <a:gd name="connsiteY81" fmla="*/ 1462 h 1215166"/>
              <a:gd name="connsiteX82" fmla="*/ 727028 w 850723"/>
              <a:gd name="connsiteY82" fmla="*/ 9626 h 1215166"/>
              <a:gd name="connsiteX83" fmla="*/ 718863 w 850723"/>
              <a:gd name="connsiteY83" fmla="*/ 12348 h 1215166"/>
              <a:gd name="connsiteX84" fmla="*/ 707978 w 850723"/>
              <a:gd name="connsiteY84" fmla="*/ 20512 h 1215166"/>
              <a:gd name="connsiteX85" fmla="*/ 691649 w 850723"/>
              <a:gd name="connsiteY85" fmla="*/ 36841 h 1215166"/>
              <a:gd name="connsiteX86" fmla="*/ 707978 w 850723"/>
              <a:gd name="connsiteY86" fmla="*/ 31398 h 1215166"/>
              <a:gd name="connsiteX87" fmla="*/ 718863 w 850723"/>
              <a:gd name="connsiteY87" fmla="*/ 25955 h 1215166"/>
              <a:gd name="connsiteX88" fmla="*/ 735192 w 850723"/>
              <a:gd name="connsiteY88" fmla="*/ 20512 h 1215166"/>
              <a:gd name="connsiteX89" fmla="*/ 756963 w 850723"/>
              <a:gd name="connsiteY89" fmla="*/ 9626 h 1215166"/>
              <a:gd name="connsiteX90" fmla="*/ 751520 w 850723"/>
              <a:gd name="connsiteY90" fmla="*/ 17791 h 1215166"/>
              <a:gd name="connsiteX91" fmla="*/ 735192 w 850723"/>
              <a:gd name="connsiteY91" fmla="*/ 28676 h 1215166"/>
              <a:gd name="connsiteX92" fmla="*/ 724306 w 850723"/>
              <a:gd name="connsiteY92" fmla="*/ 36841 h 1215166"/>
              <a:gd name="connsiteX93" fmla="*/ 707978 w 850723"/>
              <a:gd name="connsiteY93" fmla="*/ 50448 h 1215166"/>
              <a:gd name="connsiteX94" fmla="*/ 702535 w 850723"/>
              <a:gd name="connsiteY94" fmla="*/ 58612 h 1215166"/>
              <a:gd name="connsiteX95" fmla="*/ 699813 w 850723"/>
              <a:gd name="connsiteY95" fmla="*/ 66776 h 1215166"/>
              <a:gd name="connsiteX96" fmla="*/ 713420 w 850723"/>
              <a:gd name="connsiteY96" fmla="*/ 61334 h 1215166"/>
              <a:gd name="connsiteX97" fmla="*/ 729749 w 850723"/>
              <a:gd name="connsiteY97" fmla="*/ 55891 h 1215166"/>
              <a:gd name="connsiteX98" fmla="*/ 751520 w 850723"/>
              <a:gd name="connsiteY98" fmla="*/ 50448 h 1215166"/>
              <a:gd name="connsiteX99" fmla="*/ 767849 w 850723"/>
              <a:gd name="connsiteY99" fmla="*/ 45005 h 1215166"/>
              <a:gd name="connsiteX100" fmla="*/ 776013 w 850723"/>
              <a:gd name="connsiteY100" fmla="*/ 42284 h 1215166"/>
              <a:gd name="connsiteX101" fmla="*/ 762406 w 850723"/>
              <a:gd name="connsiteY101" fmla="*/ 53169 h 1215166"/>
              <a:gd name="connsiteX102" fmla="*/ 737913 w 850723"/>
              <a:gd name="connsiteY102" fmla="*/ 66776 h 1215166"/>
              <a:gd name="connsiteX103" fmla="*/ 710699 w 850723"/>
              <a:gd name="connsiteY103" fmla="*/ 83105 h 1215166"/>
              <a:gd name="connsiteX104" fmla="*/ 702535 w 850723"/>
              <a:gd name="connsiteY104" fmla="*/ 88548 h 1215166"/>
              <a:gd name="connsiteX105" fmla="*/ 724306 w 850723"/>
              <a:gd name="connsiteY105" fmla="*/ 83105 h 1215166"/>
              <a:gd name="connsiteX106" fmla="*/ 735192 w 850723"/>
              <a:gd name="connsiteY106" fmla="*/ 80384 h 1215166"/>
              <a:gd name="connsiteX107" fmla="*/ 751520 w 850723"/>
              <a:gd name="connsiteY107" fmla="*/ 74941 h 1215166"/>
              <a:gd name="connsiteX108" fmla="*/ 759685 w 850723"/>
              <a:gd name="connsiteY108" fmla="*/ 72219 h 1215166"/>
              <a:gd name="connsiteX109" fmla="*/ 770570 w 850723"/>
              <a:gd name="connsiteY109" fmla="*/ 69498 h 1215166"/>
              <a:gd name="connsiteX110" fmla="*/ 778735 w 850723"/>
              <a:gd name="connsiteY110" fmla="*/ 66776 h 1215166"/>
              <a:gd name="connsiteX111" fmla="*/ 800506 w 850723"/>
              <a:gd name="connsiteY111" fmla="*/ 61334 h 1215166"/>
              <a:gd name="connsiteX112" fmla="*/ 792342 w 850723"/>
              <a:gd name="connsiteY112" fmla="*/ 64055 h 1215166"/>
              <a:gd name="connsiteX113" fmla="*/ 786899 w 850723"/>
              <a:gd name="connsiteY113" fmla="*/ 72219 h 1215166"/>
              <a:gd name="connsiteX114" fmla="*/ 754242 w 850723"/>
              <a:gd name="connsiteY114" fmla="*/ 93991 h 1215166"/>
              <a:gd name="connsiteX115" fmla="*/ 746078 w 850723"/>
              <a:gd name="connsiteY115" fmla="*/ 96712 h 1215166"/>
              <a:gd name="connsiteX116" fmla="*/ 729749 w 850723"/>
              <a:gd name="connsiteY116" fmla="*/ 113041 h 1215166"/>
              <a:gd name="connsiteX117" fmla="*/ 721585 w 850723"/>
              <a:gd name="connsiteY117" fmla="*/ 118484 h 1215166"/>
              <a:gd name="connsiteX118" fmla="*/ 732470 w 850723"/>
              <a:gd name="connsiteY118" fmla="*/ 115762 h 1215166"/>
              <a:gd name="connsiteX119" fmla="*/ 751520 w 850723"/>
              <a:gd name="connsiteY119" fmla="*/ 107598 h 1215166"/>
              <a:gd name="connsiteX120" fmla="*/ 759685 w 850723"/>
              <a:gd name="connsiteY120" fmla="*/ 102155 h 1215166"/>
              <a:gd name="connsiteX121" fmla="*/ 773292 w 850723"/>
              <a:gd name="connsiteY121" fmla="*/ 99434 h 1215166"/>
              <a:gd name="connsiteX122" fmla="*/ 781456 w 850723"/>
              <a:gd name="connsiteY122" fmla="*/ 96712 h 1215166"/>
              <a:gd name="connsiteX123" fmla="*/ 800506 w 850723"/>
              <a:gd name="connsiteY123" fmla="*/ 91269 h 1215166"/>
              <a:gd name="connsiteX124" fmla="*/ 846770 w 850723"/>
              <a:gd name="connsiteY124" fmla="*/ 93991 h 1215166"/>
              <a:gd name="connsiteX125" fmla="*/ 835885 w 850723"/>
              <a:gd name="connsiteY125" fmla="*/ 99434 h 1215166"/>
              <a:gd name="connsiteX126" fmla="*/ 827720 w 850723"/>
              <a:gd name="connsiteY126" fmla="*/ 107598 h 1215166"/>
              <a:gd name="connsiteX127" fmla="*/ 811392 w 850723"/>
              <a:gd name="connsiteY127" fmla="*/ 118484 h 1215166"/>
              <a:gd name="connsiteX128" fmla="*/ 792342 w 850723"/>
              <a:gd name="connsiteY128" fmla="*/ 129369 h 1215166"/>
              <a:gd name="connsiteX129" fmla="*/ 781456 w 850723"/>
              <a:gd name="connsiteY129" fmla="*/ 132091 h 1215166"/>
              <a:gd name="connsiteX130" fmla="*/ 770570 w 850723"/>
              <a:gd name="connsiteY130" fmla="*/ 137534 h 1215166"/>
              <a:gd name="connsiteX131" fmla="*/ 762406 w 850723"/>
              <a:gd name="connsiteY131" fmla="*/ 140255 h 1215166"/>
              <a:gd name="connsiteX132" fmla="*/ 740635 w 850723"/>
              <a:gd name="connsiteY132" fmla="*/ 148419 h 1215166"/>
              <a:gd name="connsiteX133" fmla="*/ 716142 w 850723"/>
              <a:gd name="connsiteY133" fmla="*/ 162026 h 1215166"/>
              <a:gd name="connsiteX134" fmla="*/ 699813 w 850723"/>
              <a:gd name="connsiteY134" fmla="*/ 170191 h 1215166"/>
              <a:gd name="connsiteX135" fmla="*/ 680763 w 850723"/>
              <a:gd name="connsiteY135" fmla="*/ 178355 h 1215166"/>
              <a:gd name="connsiteX136" fmla="*/ 672599 w 850723"/>
              <a:gd name="connsiteY136" fmla="*/ 183798 h 1215166"/>
              <a:gd name="connsiteX137" fmla="*/ 664435 w 850723"/>
              <a:gd name="connsiteY137" fmla="*/ 186519 h 1215166"/>
              <a:gd name="connsiteX138" fmla="*/ 653549 w 850723"/>
              <a:gd name="connsiteY138" fmla="*/ 191962 h 1215166"/>
              <a:gd name="connsiteX139" fmla="*/ 637220 w 850723"/>
              <a:gd name="connsiteY139" fmla="*/ 200126 h 1215166"/>
              <a:gd name="connsiteX140" fmla="*/ 629056 w 850723"/>
              <a:gd name="connsiteY140" fmla="*/ 205569 h 1215166"/>
              <a:gd name="connsiteX141" fmla="*/ 620892 w 850723"/>
              <a:gd name="connsiteY141" fmla="*/ 213734 h 1215166"/>
              <a:gd name="connsiteX142" fmla="*/ 612728 w 850723"/>
              <a:gd name="connsiteY142" fmla="*/ 216455 h 1215166"/>
              <a:gd name="connsiteX143" fmla="*/ 604563 w 850723"/>
              <a:gd name="connsiteY143" fmla="*/ 224619 h 1215166"/>
              <a:gd name="connsiteX144" fmla="*/ 585513 w 850723"/>
              <a:gd name="connsiteY144" fmla="*/ 235505 h 1215166"/>
              <a:gd name="connsiteX145" fmla="*/ 566463 w 850723"/>
              <a:gd name="connsiteY145" fmla="*/ 249112 h 1215166"/>
              <a:gd name="connsiteX146" fmla="*/ 541970 w 850723"/>
              <a:gd name="connsiteY146" fmla="*/ 268162 h 1215166"/>
              <a:gd name="connsiteX147" fmla="*/ 501149 w 850723"/>
              <a:gd name="connsiteY147" fmla="*/ 306262 h 1215166"/>
              <a:gd name="connsiteX148" fmla="*/ 481010 w 850723"/>
              <a:gd name="connsiteY148" fmla="*/ 314971 h 1215166"/>
              <a:gd name="connsiteX149" fmla="*/ 441005 w 850723"/>
              <a:gd name="connsiteY149" fmla="*/ 350894 h 1215166"/>
              <a:gd name="connsiteX150" fmla="*/ 413247 w 850723"/>
              <a:gd name="connsiteY150" fmla="*/ 373481 h 1215166"/>
              <a:gd name="connsiteX151" fmla="*/ 388754 w 850723"/>
              <a:gd name="connsiteY151" fmla="*/ 406955 h 1215166"/>
              <a:gd name="connsiteX152" fmla="*/ 355280 w 850723"/>
              <a:gd name="connsiteY152" fmla="*/ 451042 h 1215166"/>
              <a:gd name="connsiteX153" fmla="*/ 331332 w 850723"/>
              <a:gd name="connsiteY153" fmla="*/ 493224 h 1215166"/>
              <a:gd name="connsiteX154" fmla="*/ 307111 w 850723"/>
              <a:gd name="connsiteY154" fmla="*/ 546564 h 1215166"/>
              <a:gd name="connsiteX155" fmla="*/ 285612 w 850723"/>
              <a:gd name="connsiteY155" fmla="*/ 599904 h 1215166"/>
              <a:gd name="connsiteX156" fmla="*/ 262208 w 850723"/>
              <a:gd name="connsiteY156" fmla="*/ 666307 h 1215166"/>
              <a:gd name="connsiteX157" fmla="*/ 239620 w 850723"/>
              <a:gd name="connsiteY157" fmla="*/ 726451 h 1215166"/>
              <a:gd name="connsiteX158" fmla="*/ 234449 w 850723"/>
              <a:gd name="connsiteY158" fmla="*/ 768905 h 1215166"/>
              <a:gd name="connsiteX159" fmla="*/ 223563 w 850723"/>
              <a:gd name="connsiteY159" fmla="*/ 807005 h 1215166"/>
              <a:gd name="connsiteX160" fmla="*/ 218120 w 850723"/>
              <a:gd name="connsiteY160" fmla="*/ 842384 h 1215166"/>
              <a:gd name="connsiteX161" fmla="*/ 215399 w 850723"/>
              <a:gd name="connsiteY161" fmla="*/ 853269 h 1215166"/>
              <a:gd name="connsiteX162" fmla="*/ 212678 w 850723"/>
              <a:gd name="connsiteY162" fmla="*/ 875041 h 1215166"/>
              <a:gd name="connsiteX163" fmla="*/ 207235 w 850723"/>
              <a:gd name="connsiteY163" fmla="*/ 894091 h 1215166"/>
              <a:gd name="connsiteX164" fmla="*/ 204513 w 850723"/>
              <a:gd name="connsiteY164" fmla="*/ 907698 h 1215166"/>
              <a:gd name="connsiteX165" fmla="*/ 201792 w 850723"/>
              <a:gd name="connsiteY165" fmla="*/ 932191 h 1215166"/>
              <a:gd name="connsiteX166" fmla="*/ 199070 w 850723"/>
              <a:gd name="connsiteY166" fmla="*/ 945798 h 1215166"/>
              <a:gd name="connsiteX167" fmla="*/ 196349 w 850723"/>
              <a:gd name="connsiteY167" fmla="*/ 962126 h 1215166"/>
              <a:gd name="connsiteX168" fmla="*/ 193628 w 850723"/>
              <a:gd name="connsiteY168" fmla="*/ 1002948 h 1215166"/>
              <a:gd name="connsiteX169" fmla="*/ 188185 w 850723"/>
              <a:gd name="connsiteY169" fmla="*/ 1043769 h 1215166"/>
              <a:gd name="connsiteX170" fmla="*/ 185463 w 850723"/>
              <a:gd name="connsiteY170" fmla="*/ 1081869 h 1215166"/>
              <a:gd name="connsiteX171" fmla="*/ 182742 w 850723"/>
              <a:gd name="connsiteY171" fmla="*/ 1163512 h 1215166"/>
              <a:gd name="connsiteX172" fmla="*/ 177299 w 850723"/>
              <a:gd name="connsiteY172" fmla="*/ 1185284 h 1215166"/>
              <a:gd name="connsiteX173" fmla="*/ 174578 w 850723"/>
              <a:gd name="connsiteY173" fmla="*/ 1196169 h 1215166"/>
              <a:gd name="connsiteX174" fmla="*/ 152806 w 850723"/>
              <a:gd name="connsiteY174" fmla="*/ 1198891 h 1215166"/>
              <a:gd name="connsiteX175" fmla="*/ 57556 w 850723"/>
              <a:gd name="connsiteY175" fmla="*/ 1198891 h 1215166"/>
              <a:gd name="connsiteX176" fmla="*/ 43949 w 850723"/>
              <a:gd name="connsiteY176" fmla="*/ 1201612 h 1215166"/>
              <a:gd name="connsiteX177" fmla="*/ 22178 w 850723"/>
              <a:gd name="connsiteY177" fmla="*/ 1204334 h 1215166"/>
              <a:gd name="connsiteX178" fmla="*/ 406 w 850723"/>
              <a:gd name="connsiteY178" fmla="*/ 1201612 h 1215166"/>
              <a:gd name="connsiteX179" fmla="*/ 8570 w 850723"/>
              <a:gd name="connsiteY179" fmla="*/ 1185284 h 1215166"/>
              <a:gd name="connsiteX0" fmla="*/ 8570 w 850723"/>
              <a:gd name="connsiteY0" fmla="*/ 1185284 h 1215166"/>
              <a:gd name="connsiteX1" fmla="*/ 14013 w 850723"/>
              <a:gd name="connsiteY1" fmla="*/ 1119969 h 1215166"/>
              <a:gd name="connsiteX2" fmla="*/ 16735 w 850723"/>
              <a:gd name="connsiteY2" fmla="*/ 1103641 h 1215166"/>
              <a:gd name="connsiteX3" fmla="*/ 19456 w 850723"/>
              <a:gd name="connsiteY3" fmla="*/ 1076426 h 1215166"/>
              <a:gd name="connsiteX4" fmla="*/ 24899 w 850723"/>
              <a:gd name="connsiteY4" fmla="*/ 1049212 h 1215166"/>
              <a:gd name="connsiteX5" fmla="*/ 27620 w 850723"/>
              <a:gd name="connsiteY5" fmla="*/ 1013834 h 1215166"/>
              <a:gd name="connsiteX6" fmla="*/ 30342 w 850723"/>
              <a:gd name="connsiteY6" fmla="*/ 992062 h 1215166"/>
              <a:gd name="connsiteX7" fmla="*/ 35785 w 850723"/>
              <a:gd name="connsiteY7" fmla="*/ 896812 h 1215166"/>
              <a:gd name="connsiteX8" fmla="*/ 38506 w 850723"/>
              <a:gd name="connsiteY8" fmla="*/ 883205 h 1215166"/>
              <a:gd name="connsiteX9" fmla="*/ 41228 w 850723"/>
              <a:gd name="connsiteY9" fmla="*/ 847826 h 1215166"/>
              <a:gd name="connsiteX10" fmla="*/ 43949 w 850723"/>
              <a:gd name="connsiteY10" fmla="*/ 836941 h 1215166"/>
              <a:gd name="connsiteX11" fmla="*/ 49392 w 850723"/>
              <a:gd name="connsiteY11" fmla="*/ 807005 h 1215166"/>
              <a:gd name="connsiteX12" fmla="*/ 54835 w 850723"/>
              <a:gd name="connsiteY12" fmla="*/ 785234 h 1215166"/>
              <a:gd name="connsiteX13" fmla="*/ 62999 w 850723"/>
              <a:gd name="connsiteY13" fmla="*/ 747134 h 1215166"/>
              <a:gd name="connsiteX14" fmla="*/ 65720 w 850723"/>
              <a:gd name="connsiteY14" fmla="*/ 736248 h 1215166"/>
              <a:gd name="connsiteX15" fmla="*/ 73885 w 850723"/>
              <a:gd name="connsiteY15" fmla="*/ 719919 h 1215166"/>
              <a:gd name="connsiteX16" fmla="*/ 79328 w 850723"/>
              <a:gd name="connsiteY16" fmla="*/ 692705 h 1215166"/>
              <a:gd name="connsiteX17" fmla="*/ 90213 w 850723"/>
              <a:gd name="connsiteY17" fmla="*/ 654605 h 1215166"/>
              <a:gd name="connsiteX18" fmla="*/ 95656 w 850723"/>
              <a:gd name="connsiteY18" fmla="*/ 627391 h 1215166"/>
              <a:gd name="connsiteX19" fmla="*/ 98378 w 850723"/>
              <a:gd name="connsiteY19" fmla="*/ 619226 h 1215166"/>
              <a:gd name="connsiteX20" fmla="*/ 106542 w 850723"/>
              <a:gd name="connsiteY20" fmla="*/ 602898 h 1215166"/>
              <a:gd name="connsiteX21" fmla="*/ 109263 w 850723"/>
              <a:gd name="connsiteY21" fmla="*/ 592012 h 1215166"/>
              <a:gd name="connsiteX22" fmla="*/ 114706 w 850723"/>
              <a:gd name="connsiteY22" fmla="*/ 575684 h 1215166"/>
              <a:gd name="connsiteX23" fmla="*/ 120149 w 850723"/>
              <a:gd name="connsiteY23" fmla="*/ 556634 h 1215166"/>
              <a:gd name="connsiteX24" fmla="*/ 125592 w 850723"/>
              <a:gd name="connsiteY24" fmla="*/ 548469 h 1215166"/>
              <a:gd name="connsiteX25" fmla="*/ 131035 w 850723"/>
              <a:gd name="connsiteY25" fmla="*/ 521255 h 1215166"/>
              <a:gd name="connsiteX26" fmla="*/ 136478 w 850723"/>
              <a:gd name="connsiteY26" fmla="*/ 504926 h 1215166"/>
              <a:gd name="connsiteX27" fmla="*/ 141920 w 850723"/>
              <a:gd name="connsiteY27" fmla="*/ 494041 h 1215166"/>
              <a:gd name="connsiteX28" fmla="*/ 147363 w 850723"/>
              <a:gd name="connsiteY28" fmla="*/ 477712 h 1215166"/>
              <a:gd name="connsiteX29" fmla="*/ 158249 w 850723"/>
              <a:gd name="connsiteY29" fmla="*/ 453219 h 1215166"/>
              <a:gd name="connsiteX30" fmla="*/ 171856 w 850723"/>
              <a:gd name="connsiteY30" fmla="*/ 428726 h 1215166"/>
              <a:gd name="connsiteX31" fmla="*/ 177299 w 850723"/>
              <a:gd name="connsiteY31" fmla="*/ 420562 h 1215166"/>
              <a:gd name="connsiteX32" fmla="*/ 182742 w 850723"/>
              <a:gd name="connsiteY32" fmla="*/ 404234 h 1215166"/>
              <a:gd name="connsiteX33" fmla="*/ 201792 w 850723"/>
              <a:gd name="connsiteY33" fmla="*/ 377019 h 1215166"/>
              <a:gd name="connsiteX34" fmla="*/ 207235 w 850723"/>
              <a:gd name="connsiteY34" fmla="*/ 366134 h 1215166"/>
              <a:gd name="connsiteX35" fmla="*/ 215399 w 850723"/>
              <a:gd name="connsiteY35" fmla="*/ 357969 h 1215166"/>
              <a:gd name="connsiteX36" fmla="*/ 220842 w 850723"/>
              <a:gd name="connsiteY36" fmla="*/ 349805 h 1215166"/>
              <a:gd name="connsiteX37" fmla="*/ 229006 w 850723"/>
              <a:gd name="connsiteY37" fmla="*/ 341641 h 1215166"/>
              <a:gd name="connsiteX38" fmla="*/ 239892 w 850723"/>
              <a:gd name="connsiteY38" fmla="*/ 325312 h 1215166"/>
              <a:gd name="connsiteX39" fmla="*/ 245335 w 850723"/>
              <a:gd name="connsiteY39" fmla="*/ 317148 h 1215166"/>
              <a:gd name="connsiteX40" fmla="*/ 253499 w 850723"/>
              <a:gd name="connsiteY40" fmla="*/ 308984 h 1215166"/>
              <a:gd name="connsiteX41" fmla="*/ 264385 w 850723"/>
              <a:gd name="connsiteY41" fmla="*/ 292655 h 1215166"/>
              <a:gd name="connsiteX42" fmla="*/ 269828 w 850723"/>
              <a:gd name="connsiteY42" fmla="*/ 284491 h 1215166"/>
              <a:gd name="connsiteX43" fmla="*/ 275270 w 850723"/>
              <a:gd name="connsiteY43" fmla="*/ 276326 h 1215166"/>
              <a:gd name="connsiteX44" fmla="*/ 283435 w 850723"/>
              <a:gd name="connsiteY44" fmla="*/ 265441 h 1215166"/>
              <a:gd name="connsiteX45" fmla="*/ 291599 w 850723"/>
              <a:gd name="connsiteY45" fmla="*/ 259998 h 1215166"/>
              <a:gd name="connsiteX46" fmla="*/ 313370 w 850723"/>
              <a:gd name="connsiteY46" fmla="*/ 235505 h 1215166"/>
              <a:gd name="connsiteX47" fmla="*/ 321535 w 850723"/>
              <a:gd name="connsiteY47" fmla="*/ 227341 h 1215166"/>
              <a:gd name="connsiteX48" fmla="*/ 329699 w 850723"/>
              <a:gd name="connsiteY48" fmla="*/ 221898 h 1215166"/>
              <a:gd name="connsiteX49" fmla="*/ 337863 w 850723"/>
              <a:gd name="connsiteY49" fmla="*/ 213734 h 1215166"/>
              <a:gd name="connsiteX50" fmla="*/ 346028 w 850723"/>
              <a:gd name="connsiteY50" fmla="*/ 208291 h 1215166"/>
              <a:gd name="connsiteX51" fmla="*/ 354192 w 850723"/>
              <a:gd name="connsiteY51" fmla="*/ 200126 h 1215166"/>
              <a:gd name="connsiteX52" fmla="*/ 362356 w 850723"/>
              <a:gd name="connsiteY52" fmla="*/ 197405 h 1215166"/>
              <a:gd name="connsiteX53" fmla="*/ 370520 w 850723"/>
              <a:gd name="connsiteY53" fmla="*/ 191962 h 1215166"/>
              <a:gd name="connsiteX54" fmla="*/ 378685 w 850723"/>
              <a:gd name="connsiteY54" fmla="*/ 183798 h 1215166"/>
              <a:gd name="connsiteX55" fmla="*/ 405899 w 850723"/>
              <a:gd name="connsiteY55" fmla="*/ 167469 h 1215166"/>
              <a:gd name="connsiteX56" fmla="*/ 414063 w 850723"/>
              <a:gd name="connsiteY56" fmla="*/ 159305 h 1215166"/>
              <a:gd name="connsiteX57" fmla="*/ 422228 w 850723"/>
              <a:gd name="connsiteY57" fmla="*/ 153862 h 1215166"/>
              <a:gd name="connsiteX58" fmla="*/ 433113 w 850723"/>
              <a:gd name="connsiteY58" fmla="*/ 145698 h 1215166"/>
              <a:gd name="connsiteX59" fmla="*/ 449442 w 850723"/>
              <a:gd name="connsiteY59" fmla="*/ 134812 h 1215166"/>
              <a:gd name="connsiteX60" fmla="*/ 457606 w 850723"/>
              <a:gd name="connsiteY60" fmla="*/ 129369 h 1215166"/>
              <a:gd name="connsiteX61" fmla="*/ 465770 w 850723"/>
              <a:gd name="connsiteY61" fmla="*/ 126648 h 1215166"/>
              <a:gd name="connsiteX62" fmla="*/ 484820 w 850723"/>
              <a:gd name="connsiteY62" fmla="*/ 113041 h 1215166"/>
              <a:gd name="connsiteX63" fmla="*/ 492985 w 850723"/>
              <a:gd name="connsiteY63" fmla="*/ 107598 h 1215166"/>
              <a:gd name="connsiteX64" fmla="*/ 512035 w 850723"/>
              <a:gd name="connsiteY64" fmla="*/ 99434 h 1215166"/>
              <a:gd name="connsiteX65" fmla="*/ 531085 w 850723"/>
              <a:gd name="connsiteY65" fmla="*/ 88548 h 1215166"/>
              <a:gd name="connsiteX66" fmla="*/ 547413 w 850723"/>
              <a:gd name="connsiteY66" fmla="*/ 83105 h 1215166"/>
              <a:gd name="connsiteX67" fmla="*/ 563742 w 850723"/>
              <a:gd name="connsiteY67" fmla="*/ 74941 h 1215166"/>
              <a:gd name="connsiteX68" fmla="*/ 571906 w 850723"/>
              <a:gd name="connsiteY68" fmla="*/ 69498 h 1215166"/>
              <a:gd name="connsiteX69" fmla="*/ 588235 w 850723"/>
              <a:gd name="connsiteY69" fmla="*/ 64055 h 1215166"/>
              <a:gd name="connsiteX70" fmla="*/ 607285 w 850723"/>
              <a:gd name="connsiteY70" fmla="*/ 53169 h 1215166"/>
              <a:gd name="connsiteX71" fmla="*/ 615449 w 850723"/>
              <a:gd name="connsiteY71" fmla="*/ 50448 h 1215166"/>
              <a:gd name="connsiteX72" fmla="*/ 631778 w 850723"/>
              <a:gd name="connsiteY72" fmla="*/ 42284 h 1215166"/>
              <a:gd name="connsiteX73" fmla="*/ 639942 w 850723"/>
              <a:gd name="connsiteY73" fmla="*/ 36841 h 1215166"/>
              <a:gd name="connsiteX74" fmla="*/ 650828 w 850723"/>
              <a:gd name="connsiteY74" fmla="*/ 34119 h 1215166"/>
              <a:gd name="connsiteX75" fmla="*/ 658992 w 850723"/>
              <a:gd name="connsiteY75" fmla="*/ 31398 h 1215166"/>
              <a:gd name="connsiteX76" fmla="*/ 678042 w 850723"/>
              <a:gd name="connsiteY76" fmla="*/ 23234 h 1215166"/>
              <a:gd name="connsiteX77" fmla="*/ 686206 w 850723"/>
              <a:gd name="connsiteY77" fmla="*/ 17791 h 1215166"/>
              <a:gd name="connsiteX78" fmla="*/ 697092 w 850723"/>
              <a:gd name="connsiteY78" fmla="*/ 15069 h 1215166"/>
              <a:gd name="connsiteX79" fmla="*/ 713420 w 850723"/>
              <a:gd name="connsiteY79" fmla="*/ 9626 h 1215166"/>
              <a:gd name="connsiteX80" fmla="*/ 721585 w 850723"/>
              <a:gd name="connsiteY80" fmla="*/ 6905 h 1215166"/>
              <a:gd name="connsiteX81" fmla="*/ 729749 w 850723"/>
              <a:gd name="connsiteY81" fmla="*/ 1462 h 1215166"/>
              <a:gd name="connsiteX82" fmla="*/ 727028 w 850723"/>
              <a:gd name="connsiteY82" fmla="*/ 9626 h 1215166"/>
              <a:gd name="connsiteX83" fmla="*/ 718863 w 850723"/>
              <a:gd name="connsiteY83" fmla="*/ 12348 h 1215166"/>
              <a:gd name="connsiteX84" fmla="*/ 707978 w 850723"/>
              <a:gd name="connsiteY84" fmla="*/ 20512 h 1215166"/>
              <a:gd name="connsiteX85" fmla="*/ 691649 w 850723"/>
              <a:gd name="connsiteY85" fmla="*/ 36841 h 1215166"/>
              <a:gd name="connsiteX86" fmla="*/ 707978 w 850723"/>
              <a:gd name="connsiteY86" fmla="*/ 31398 h 1215166"/>
              <a:gd name="connsiteX87" fmla="*/ 718863 w 850723"/>
              <a:gd name="connsiteY87" fmla="*/ 25955 h 1215166"/>
              <a:gd name="connsiteX88" fmla="*/ 735192 w 850723"/>
              <a:gd name="connsiteY88" fmla="*/ 20512 h 1215166"/>
              <a:gd name="connsiteX89" fmla="*/ 756963 w 850723"/>
              <a:gd name="connsiteY89" fmla="*/ 9626 h 1215166"/>
              <a:gd name="connsiteX90" fmla="*/ 751520 w 850723"/>
              <a:gd name="connsiteY90" fmla="*/ 17791 h 1215166"/>
              <a:gd name="connsiteX91" fmla="*/ 735192 w 850723"/>
              <a:gd name="connsiteY91" fmla="*/ 28676 h 1215166"/>
              <a:gd name="connsiteX92" fmla="*/ 724306 w 850723"/>
              <a:gd name="connsiteY92" fmla="*/ 36841 h 1215166"/>
              <a:gd name="connsiteX93" fmla="*/ 707978 w 850723"/>
              <a:gd name="connsiteY93" fmla="*/ 50448 h 1215166"/>
              <a:gd name="connsiteX94" fmla="*/ 702535 w 850723"/>
              <a:gd name="connsiteY94" fmla="*/ 58612 h 1215166"/>
              <a:gd name="connsiteX95" fmla="*/ 699813 w 850723"/>
              <a:gd name="connsiteY95" fmla="*/ 66776 h 1215166"/>
              <a:gd name="connsiteX96" fmla="*/ 713420 w 850723"/>
              <a:gd name="connsiteY96" fmla="*/ 61334 h 1215166"/>
              <a:gd name="connsiteX97" fmla="*/ 729749 w 850723"/>
              <a:gd name="connsiteY97" fmla="*/ 55891 h 1215166"/>
              <a:gd name="connsiteX98" fmla="*/ 751520 w 850723"/>
              <a:gd name="connsiteY98" fmla="*/ 50448 h 1215166"/>
              <a:gd name="connsiteX99" fmla="*/ 767849 w 850723"/>
              <a:gd name="connsiteY99" fmla="*/ 45005 h 1215166"/>
              <a:gd name="connsiteX100" fmla="*/ 776013 w 850723"/>
              <a:gd name="connsiteY100" fmla="*/ 42284 h 1215166"/>
              <a:gd name="connsiteX101" fmla="*/ 762406 w 850723"/>
              <a:gd name="connsiteY101" fmla="*/ 53169 h 1215166"/>
              <a:gd name="connsiteX102" fmla="*/ 737913 w 850723"/>
              <a:gd name="connsiteY102" fmla="*/ 66776 h 1215166"/>
              <a:gd name="connsiteX103" fmla="*/ 710699 w 850723"/>
              <a:gd name="connsiteY103" fmla="*/ 83105 h 1215166"/>
              <a:gd name="connsiteX104" fmla="*/ 702535 w 850723"/>
              <a:gd name="connsiteY104" fmla="*/ 88548 h 1215166"/>
              <a:gd name="connsiteX105" fmla="*/ 724306 w 850723"/>
              <a:gd name="connsiteY105" fmla="*/ 83105 h 1215166"/>
              <a:gd name="connsiteX106" fmla="*/ 735192 w 850723"/>
              <a:gd name="connsiteY106" fmla="*/ 80384 h 1215166"/>
              <a:gd name="connsiteX107" fmla="*/ 751520 w 850723"/>
              <a:gd name="connsiteY107" fmla="*/ 74941 h 1215166"/>
              <a:gd name="connsiteX108" fmla="*/ 759685 w 850723"/>
              <a:gd name="connsiteY108" fmla="*/ 72219 h 1215166"/>
              <a:gd name="connsiteX109" fmla="*/ 770570 w 850723"/>
              <a:gd name="connsiteY109" fmla="*/ 69498 h 1215166"/>
              <a:gd name="connsiteX110" fmla="*/ 778735 w 850723"/>
              <a:gd name="connsiteY110" fmla="*/ 66776 h 1215166"/>
              <a:gd name="connsiteX111" fmla="*/ 800506 w 850723"/>
              <a:gd name="connsiteY111" fmla="*/ 61334 h 1215166"/>
              <a:gd name="connsiteX112" fmla="*/ 792342 w 850723"/>
              <a:gd name="connsiteY112" fmla="*/ 64055 h 1215166"/>
              <a:gd name="connsiteX113" fmla="*/ 786899 w 850723"/>
              <a:gd name="connsiteY113" fmla="*/ 72219 h 1215166"/>
              <a:gd name="connsiteX114" fmla="*/ 754242 w 850723"/>
              <a:gd name="connsiteY114" fmla="*/ 93991 h 1215166"/>
              <a:gd name="connsiteX115" fmla="*/ 746078 w 850723"/>
              <a:gd name="connsiteY115" fmla="*/ 96712 h 1215166"/>
              <a:gd name="connsiteX116" fmla="*/ 729749 w 850723"/>
              <a:gd name="connsiteY116" fmla="*/ 113041 h 1215166"/>
              <a:gd name="connsiteX117" fmla="*/ 721585 w 850723"/>
              <a:gd name="connsiteY117" fmla="*/ 118484 h 1215166"/>
              <a:gd name="connsiteX118" fmla="*/ 732470 w 850723"/>
              <a:gd name="connsiteY118" fmla="*/ 115762 h 1215166"/>
              <a:gd name="connsiteX119" fmla="*/ 751520 w 850723"/>
              <a:gd name="connsiteY119" fmla="*/ 107598 h 1215166"/>
              <a:gd name="connsiteX120" fmla="*/ 759685 w 850723"/>
              <a:gd name="connsiteY120" fmla="*/ 102155 h 1215166"/>
              <a:gd name="connsiteX121" fmla="*/ 773292 w 850723"/>
              <a:gd name="connsiteY121" fmla="*/ 99434 h 1215166"/>
              <a:gd name="connsiteX122" fmla="*/ 781456 w 850723"/>
              <a:gd name="connsiteY122" fmla="*/ 96712 h 1215166"/>
              <a:gd name="connsiteX123" fmla="*/ 800506 w 850723"/>
              <a:gd name="connsiteY123" fmla="*/ 91269 h 1215166"/>
              <a:gd name="connsiteX124" fmla="*/ 846770 w 850723"/>
              <a:gd name="connsiteY124" fmla="*/ 93991 h 1215166"/>
              <a:gd name="connsiteX125" fmla="*/ 835885 w 850723"/>
              <a:gd name="connsiteY125" fmla="*/ 99434 h 1215166"/>
              <a:gd name="connsiteX126" fmla="*/ 827720 w 850723"/>
              <a:gd name="connsiteY126" fmla="*/ 107598 h 1215166"/>
              <a:gd name="connsiteX127" fmla="*/ 811392 w 850723"/>
              <a:gd name="connsiteY127" fmla="*/ 118484 h 1215166"/>
              <a:gd name="connsiteX128" fmla="*/ 792342 w 850723"/>
              <a:gd name="connsiteY128" fmla="*/ 129369 h 1215166"/>
              <a:gd name="connsiteX129" fmla="*/ 781456 w 850723"/>
              <a:gd name="connsiteY129" fmla="*/ 132091 h 1215166"/>
              <a:gd name="connsiteX130" fmla="*/ 770570 w 850723"/>
              <a:gd name="connsiteY130" fmla="*/ 137534 h 1215166"/>
              <a:gd name="connsiteX131" fmla="*/ 762406 w 850723"/>
              <a:gd name="connsiteY131" fmla="*/ 140255 h 1215166"/>
              <a:gd name="connsiteX132" fmla="*/ 740635 w 850723"/>
              <a:gd name="connsiteY132" fmla="*/ 148419 h 1215166"/>
              <a:gd name="connsiteX133" fmla="*/ 716142 w 850723"/>
              <a:gd name="connsiteY133" fmla="*/ 162026 h 1215166"/>
              <a:gd name="connsiteX134" fmla="*/ 699813 w 850723"/>
              <a:gd name="connsiteY134" fmla="*/ 170191 h 1215166"/>
              <a:gd name="connsiteX135" fmla="*/ 680763 w 850723"/>
              <a:gd name="connsiteY135" fmla="*/ 178355 h 1215166"/>
              <a:gd name="connsiteX136" fmla="*/ 672599 w 850723"/>
              <a:gd name="connsiteY136" fmla="*/ 183798 h 1215166"/>
              <a:gd name="connsiteX137" fmla="*/ 664435 w 850723"/>
              <a:gd name="connsiteY137" fmla="*/ 186519 h 1215166"/>
              <a:gd name="connsiteX138" fmla="*/ 653549 w 850723"/>
              <a:gd name="connsiteY138" fmla="*/ 191962 h 1215166"/>
              <a:gd name="connsiteX139" fmla="*/ 637220 w 850723"/>
              <a:gd name="connsiteY139" fmla="*/ 200126 h 1215166"/>
              <a:gd name="connsiteX140" fmla="*/ 629056 w 850723"/>
              <a:gd name="connsiteY140" fmla="*/ 205569 h 1215166"/>
              <a:gd name="connsiteX141" fmla="*/ 620892 w 850723"/>
              <a:gd name="connsiteY141" fmla="*/ 213734 h 1215166"/>
              <a:gd name="connsiteX142" fmla="*/ 612728 w 850723"/>
              <a:gd name="connsiteY142" fmla="*/ 216455 h 1215166"/>
              <a:gd name="connsiteX143" fmla="*/ 604563 w 850723"/>
              <a:gd name="connsiteY143" fmla="*/ 224619 h 1215166"/>
              <a:gd name="connsiteX144" fmla="*/ 585513 w 850723"/>
              <a:gd name="connsiteY144" fmla="*/ 235505 h 1215166"/>
              <a:gd name="connsiteX145" fmla="*/ 566463 w 850723"/>
              <a:gd name="connsiteY145" fmla="*/ 249112 h 1215166"/>
              <a:gd name="connsiteX146" fmla="*/ 541970 w 850723"/>
              <a:gd name="connsiteY146" fmla="*/ 268162 h 1215166"/>
              <a:gd name="connsiteX147" fmla="*/ 508769 w 850723"/>
              <a:gd name="connsiteY147" fmla="*/ 292927 h 1215166"/>
              <a:gd name="connsiteX148" fmla="*/ 481010 w 850723"/>
              <a:gd name="connsiteY148" fmla="*/ 314971 h 1215166"/>
              <a:gd name="connsiteX149" fmla="*/ 441005 w 850723"/>
              <a:gd name="connsiteY149" fmla="*/ 350894 h 1215166"/>
              <a:gd name="connsiteX150" fmla="*/ 413247 w 850723"/>
              <a:gd name="connsiteY150" fmla="*/ 373481 h 1215166"/>
              <a:gd name="connsiteX151" fmla="*/ 388754 w 850723"/>
              <a:gd name="connsiteY151" fmla="*/ 406955 h 1215166"/>
              <a:gd name="connsiteX152" fmla="*/ 355280 w 850723"/>
              <a:gd name="connsiteY152" fmla="*/ 451042 h 1215166"/>
              <a:gd name="connsiteX153" fmla="*/ 331332 w 850723"/>
              <a:gd name="connsiteY153" fmla="*/ 493224 h 1215166"/>
              <a:gd name="connsiteX154" fmla="*/ 307111 w 850723"/>
              <a:gd name="connsiteY154" fmla="*/ 546564 h 1215166"/>
              <a:gd name="connsiteX155" fmla="*/ 285612 w 850723"/>
              <a:gd name="connsiteY155" fmla="*/ 599904 h 1215166"/>
              <a:gd name="connsiteX156" fmla="*/ 262208 w 850723"/>
              <a:gd name="connsiteY156" fmla="*/ 666307 h 1215166"/>
              <a:gd name="connsiteX157" fmla="*/ 239620 w 850723"/>
              <a:gd name="connsiteY157" fmla="*/ 726451 h 1215166"/>
              <a:gd name="connsiteX158" fmla="*/ 234449 w 850723"/>
              <a:gd name="connsiteY158" fmla="*/ 768905 h 1215166"/>
              <a:gd name="connsiteX159" fmla="*/ 223563 w 850723"/>
              <a:gd name="connsiteY159" fmla="*/ 807005 h 1215166"/>
              <a:gd name="connsiteX160" fmla="*/ 218120 w 850723"/>
              <a:gd name="connsiteY160" fmla="*/ 842384 h 1215166"/>
              <a:gd name="connsiteX161" fmla="*/ 215399 w 850723"/>
              <a:gd name="connsiteY161" fmla="*/ 853269 h 1215166"/>
              <a:gd name="connsiteX162" fmla="*/ 212678 w 850723"/>
              <a:gd name="connsiteY162" fmla="*/ 875041 h 1215166"/>
              <a:gd name="connsiteX163" fmla="*/ 207235 w 850723"/>
              <a:gd name="connsiteY163" fmla="*/ 894091 h 1215166"/>
              <a:gd name="connsiteX164" fmla="*/ 204513 w 850723"/>
              <a:gd name="connsiteY164" fmla="*/ 907698 h 1215166"/>
              <a:gd name="connsiteX165" fmla="*/ 201792 w 850723"/>
              <a:gd name="connsiteY165" fmla="*/ 932191 h 1215166"/>
              <a:gd name="connsiteX166" fmla="*/ 199070 w 850723"/>
              <a:gd name="connsiteY166" fmla="*/ 945798 h 1215166"/>
              <a:gd name="connsiteX167" fmla="*/ 196349 w 850723"/>
              <a:gd name="connsiteY167" fmla="*/ 962126 h 1215166"/>
              <a:gd name="connsiteX168" fmla="*/ 193628 w 850723"/>
              <a:gd name="connsiteY168" fmla="*/ 1002948 h 1215166"/>
              <a:gd name="connsiteX169" fmla="*/ 188185 w 850723"/>
              <a:gd name="connsiteY169" fmla="*/ 1043769 h 1215166"/>
              <a:gd name="connsiteX170" fmla="*/ 185463 w 850723"/>
              <a:gd name="connsiteY170" fmla="*/ 1081869 h 1215166"/>
              <a:gd name="connsiteX171" fmla="*/ 182742 w 850723"/>
              <a:gd name="connsiteY171" fmla="*/ 1163512 h 1215166"/>
              <a:gd name="connsiteX172" fmla="*/ 177299 w 850723"/>
              <a:gd name="connsiteY172" fmla="*/ 1185284 h 1215166"/>
              <a:gd name="connsiteX173" fmla="*/ 174578 w 850723"/>
              <a:gd name="connsiteY173" fmla="*/ 1196169 h 1215166"/>
              <a:gd name="connsiteX174" fmla="*/ 152806 w 850723"/>
              <a:gd name="connsiteY174" fmla="*/ 1198891 h 1215166"/>
              <a:gd name="connsiteX175" fmla="*/ 57556 w 850723"/>
              <a:gd name="connsiteY175" fmla="*/ 1198891 h 1215166"/>
              <a:gd name="connsiteX176" fmla="*/ 43949 w 850723"/>
              <a:gd name="connsiteY176" fmla="*/ 1201612 h 1215166"/>
              <a:gd name="connsiteX177" fmla="*/ 22178 w 850723"/>
              <a:gd name="connsiteY177" fmla="*/ 1204334 h 1215166"/>
              <a:gd name="connsiteX178" fmla="*/ 406 w 850723"/>
              <a:gd name="connsiteY178" fmla="*/ 1201612 h 1215166"/>
              <a:gd name="connsiteX179" fmla="*/ 8570 w 850723"/>
              <a:gd name="connsiteY179" fmla="*/ 1185284 h 1215166"/>
              <a:gd name="connsiteX0" fmla="*/ 8570 w 850723"/>
              <a:gd name="connsiteY0" fmla="*/ 1185284 h 1215166"/>
              <a:gd name="connsiteX1" fmla="*/ 14013 w 850723"/>
              <a:gd name="connsiteY1" fmla="*/ 1119969 h 1215166"/>
              <a:gd name="connsiteX2" fmla="*/ 16735 w 850723"/>
              <a:gd name="connsiteY2" fmla="*/ 1103641 h 1215166"/>
              <a:gd name="connsiteX3" fmla="*/ 19456 w 850723"/>
              <a:gd name="connsiteY3" fmla="*/ 1076426 h 1215166"/>
              <a:gd name="connsiteX4" fmla="*/ 24899 w 850723"/>
              <a:gd name="connsiteY4" fmla="*/ 1049212 h 1215166"/>
              <a:gd name="connsiteX5" fmla="*/ 27620 w 850723"/>
              <a:gd name="connsiteY5" fmla="*/ 1013834 h 1215166"/>
              <a:gd name="connsiteX6" fmla="*/ 30342 w 850723"/>
              <a:gd name="connsiteY6" fmla="*/ 992062 h 1215166"/>
              <a:gd name="connsiteX7" fmla="*/ 35785 w 850723"/>
              <a:gd name="connsiteY7" fmla="*/ 896812 h 1215166"/>
              <a:gd name="connsiteX8" fmla="*/ 38506 w 850723"/>
              <a:gd name="connsiteY8" fmla="*/ 883205 h 1215166"/>
              <a:gd name="connsiteX9" fmla="*/ 41228 w 850723"/>
              <a:gd name="connsiteY9" fmla="*/ 847826 h 1215166"/>
              <a:gd name="connsiteX10" fmla="*/ 43949 w 850723"/>
              <a:gd name="connsiteY10" fmla="*/ 836941 h 1215166"/>
              <a:gd name="connsiteX11" fmla="*/ 49392 w 850723"/>
              <a:gd name="connsiteY11" fmla="*/ 807005 h 1215166"/>
              <a:gd name="connsiteX12" fmla="*/ 54835 w 850723"/>
              <a:gd name="connsiteY12" fmla="*/ 785234 h 1215166"/>
              <a:gd name="connsiteX13" fmla="*/ 62999 w 850723"/>
              <a:gd name="connsiteY13" fmla="*/ 747134 h 1215166"/>
              <a:gd name="connsiteX14" fmla="*/ 65720 w 850723"/>
              <a:gd name="connsiteY14" fmla="*/ 736248 h 1215166"/>
              <a:gd name="connsiteX15" fmla="*/ 73885 w 850723"/>
              <a:gd name="connsiteY15" fmla="*/ 719919 h 1215166"/>
              <a:gd name="connsiteX16" fmla="*/ 79328 w 850723"/>
              <a:gd name="connsiteY16" fmla="*/ 692705 h 1215166"/>
              <a:gd name="connsiteX17" fmla="*/ 90213 w 850723"/>
              <a:gd name="connsiteY17" fmla="*/ 654605 h 1215166"/>
              <a:gd name="connsiteX18" fmla="*/ 95656 w 850723"/>
              <a:gd name="connsiteY18" fmla="*/ 627391 h 1215166"/>
              <a:gd name="connsiteX19" fmla="*/ 98378 w 850723"/>
              <a:gd name="connsiteY19" fmla="*/ 619226 h 1215166"/>
              <a:gd name="connsiteX20" fmla="*/ 106542 w 850723"/>
              <a:gd name="connsiteY20" fmla="*/ 602898 h 1215166"/>
              <a:gd name="connsiteX21" fmla="*/ 109263 w 850723"/>
              <a:gd name="connsiteY21" fmla="*/ 592012 h 1215166"/>
              <a:gd name="connsiteX22" fmla="*/ 114706 w 850723"/>
              <a:gd name="connsiteY22" fmla="*/ 575684 h 1215166"/>
              <a:gd name="connsiteX23" fmla="*/ 120149 w 850723"/>
              <a:gd name="connsiteY23" fmla="*/ 556634 h 1215166"/>
              <a:gd name="connsiteX24" fmla="*/ 125592 w 850723"/>
              <a:gd name="connsiteY24" fmla="*/ 548469 h 1215166"/>
              <a:gd name="connsiteX25" fmla="*/ 131035 w 850723"/>
              <a:gd name="connsiteY25" fmla="*/ 521255 h 1215166"/>
              <a:gd name="connsiteX26" fmla="*/ 136478 w 850723"/>
              <a:gd name="connsiteY26" fmla="*/ 504926 h 1215166"/>
              <a:gd name="connsiteX27" fmla="*/ 141920 w 850723"/>
              <a:gd name="connsiteY27" fmla="*/ 494041 h 1215166"/>
              <a:gd name="connsiteX28" fmla="*/ 147363 w 850723"/>
              <a:gd name="connsiteY28" fmla="*/ 477712 h 1215166"/>
              <a:gd name="connsiteX29" fmla="*/ 158249 w 850723"/>
              <a:gd name="connsiteY29" fmla="*/ 453219 h 1215166"/>
              <a:gd name="connsiteX30" fmla="*/ 171856 w 850723"/>
              <a:gd name="connsiteY30" fmla="*/ 428726 h 1215166"/>
              <a:gd name="connsiteX31" fmla="*/ 177299 w 850723"/>
              <a:gd name="connsiteY31" fmla="*/ 420562 h 1215166"/>
              <a:gd name="connsiteX32" fmla="*/ 182742 w 850723"/>
              <a:gd name="connsiteY32" fmla="*/ 404234 h 1215166"/>
              <a:gd name="connsiteX33" fmla="*/ 201792 w 850723"/>
              <a:gd name="connsiteY33" fmla="*/ 377019 h 1215166"/>
              <a:gd name="connsiteX34" fmla="*/ 207235 w 850723"/>
              <a:gd name="connsiteY34" fmla="*/ 366134 h 1215166"/>
              <a:gd name="connsiteX35" fmla="*/ 215399 w 850723"/>
              <a:gd name="connsiteY35" fmla="*/ 357969 h 1215166"/>
              <a:gd name="connsiteX36" fmla="*/ 220842 w 850723"/>
              <a:gd name="connsiteY36" fmla="*/ 349805 h 1215166"/>
              <a:gd name="connsiteX37" fmla="*/ 229006 w 850723"/>
              <a:gd name="connsiteY37" fmla="*/ 341641 h 1215166"/>
              <a:gd name="connsiteX38" fmla="*/ 239892 w 850723"/>
              <a:gd name="connsiteY38" fmla="*/ 325312 h 1215166"/>
              <a:gd name="connsiteX39" fmla="*/ 245335 w 850723"/>
              <a:gd name="connsiteY39" fmla="*/ 317148 h 1215166"/>
              <a:gd name="connsiteX40" fmla="*/ 253499 w 850723"/>
              <a:gd name="connsiteY40" fmla="*/ 308984 h 1215166"/>
              <a:gd name="connsiteX41" fmla="*/ 264385 w 850723"/>
              <a:gd name="connsiteY41" fmla="*/ 292655 h 1215166"/>
              <a:gd name="connsiteX42" fmla="*/ 269828 w 850723"/>
              <a:gd name="connsiteY42" fmla="*/ 284491 h 1215166"/>
              <a:gd name="connsiteX43" fmla="*/ 275270 w 850723"/>
              <a:gd name="connsiteY43" fmla="*/ 276326 h 1215166"/>
              <a:gd name="connsiteX44" fmla="*/ 283435 w 850723"/>
              <a:gd name="connsiteY44" fmla="*/ 265441 h 1215166"/>
              <a:gd name="connsiteX45" fmla="*/ 291599 w 850723"/>
              <a:gd name="connsiteY45" fmla="*/ 259998 h 1215166"/>
              <a:gd name="connsiteX46" fmla="*/ 313370 w 850723"/>
              <a:gd name="connsiteY46" fmla="*/ 235505 h 1215166"/>
              <a:gd name="connsiteX47" fmla="*/ 321535 w 850723"/>
              <a:gd name="connsiteY47" fmla="*/ 227341 h 1215166"/>
              <a:gd name="connsiteX48" fmla="*/ 329699 w 850723"/>
              <a:gd name="connsiteY48" fmla="*/ 221898 h 1215166"/>
              <a:gd name="connsiteX49" fmla="*/ 337863 w 850723"/>
              <a:gd name="connsiteY49" fmla="*/ 213734 h 1215166"/>
              <a:gd name="connsiteX50" fmla="*/ 346028 w 850723"/>
              <a:gd name="connsiteY50" fmla="*/ 208291 h 1215166"/>
              <a:gd name="connsiteX51" fmla="*/ 354192 w 850723"/>
              <a:gd name="connsiteY51" fmla="*/ 200126 h 1215166"/>
              <a:gd name="connsiteX52" fmla="*/ 362356 w 850723"/>
              <a:gd name="connsiteY52" fmla="*/ 197405 h 1215166"/>
              <a:gd name="connsiteX53" fmla="*/ 370520 w 850723"/>
              <a:gd name="connsiteY53" fmla="*/ 191962 h 1215166"/>
              <a:gd name="connsiteX54" fmla="*/ 378685 w 850723"/>
              <a:gd name="connsiteY54" fmla="*/ 183798 h 1215166"/>
              <a:gd name="connsiteX55" fmla="*/ 405899 w 850723"/>
              <a:gd name="connsiteY55" fmla="*/ 167469 h 1215166"/>
              <a:gd name="connsiteX56" fmla="*/ 414063 w 850723"/>
              <a:gd name="connsiteY56" fmla="*/ 159305 h 1215166"/>
              <a:gd name="connsiteX57" fmla="*/ 422228 w 850723"/>
              <a:gd name="connsiteY57" fmla="*/ 153862 h 1215166"/>
              <a:gd name="connsiteX58" fmla="*/ 433113 w 850723"/>
              <a:gd name="connsiteY58" fmla="*/ 145698 h 1215166"/>
              <a:gd name="connsiteX59" fmla="*/ 449442 w 850723"/>
              <a:gd name="connsiteY59" fmla="*/ 134812 h 1215166"/>
              <a:gd name="connsiteX60" fmla="*/ 457606 w 850723"/>
              <a:gd name="connsiteY60" fmla="*/ 129369 h 1215166"/>
              <a:gd name="connsiteX61" fmla="*/ 465770 w 850723"/>
              <a:gd name="connsiteY61" fmla="*/ 126648 h 1215166"/>
              <a:gd name="connsiteX62" fmla="*/ 484820 w 850723"/>
              <a:gd name="connsiteY62" fmla="*/ 113041 h 1215166"/>
              <a:gd name="connsiteX63" fmla="*/ 492985 w 850723"/>
              <a:gd name="connsiteY63" fmla="*/ 107598 h 1215166"/>
              <a:gd name="connsiteX64" fmla="*/ 512035 w 850723"/>
              <a:gd name="connsiteY64" fmla="*/ 99434 h 1215166"/>
              <a:gd name="connsiteX65" fmla="*/ 531085 w 850723"/>
              <a:gd name="connsiteY65" fmla="*/ 88548 h 1215166"/>
              <a:gd name="connsiteX66" fmla="*/ 547413 w 850723"/>
              <a:gd name="connsiteY66" fmla="*/ 83105 h 1215166"/>
              <a:gd name="connsiteX67" fmla="*/ 563742 w 850723"/>
              <a:gd name="connsiteY67" fmla="*/ 74941 h 1215166"/>
              <a:gd name="connsiteX68" fmla="*/ 571906 w 850723"/>
              <a:gd name="connsiteY68" fmla="*/ 69498 h 1215166"/>
              <a:gd name="connsiteX69" fmla="*/ 588235 w 850723"/>
              <a:gd name="connsiteY69" fmla="*/ 64055 h 1215166"/>
              <a:gd name="connsiteX70" fmla="*/ 607285 w 850723"/>
              <a:gd name="connsiteY70" fmla="*/ 53169 h 1215166"/>
              <a:gd name="connsiteX71" fmla="*/ 615449 w 850723"/>
              <a:gd name="connsiteY71" fmla="*/ 50448 h 1215166"/>
              <a:gd name="connsiteX72" fmla="*/ 631778 w 850723"/>
              <a:gd name="connsiteY72" fmla="*/ 42284 h 1215166"/>
              <a:gd name="connsiteX73" fmla="*/ 639942 w 850723"/>
              <a:gd name="connsiteY73" fmla="*/ 36841 h 1215166"/>
              <a:gd name="connsiteX74" fmla="*/ 650828 w 850723"/>
              <a:gd name="connsiteY74" fmla="*/ 34119 h 1215166"/>
              <a:gd name="connsiteX75" fmla="*/ 658992 w 850723"/>
              <a:gd name="connsiteY75" fmla="*/ 31398 h 1215166"/>
              <a:gd name="connsiteX76" fmla="*/ 678042 w 850723"/>
              <a:gd name="connsiteY76" fmla="*/ 23234 h 1215166"/>
              <a:gd name="connsiteX77" fmla="*/ 686206 w 850723"/>
              <a:gd name="connsiteY77" fmla="*/ 17791 h 1215166"/>
              <a:gd name="connsiteX78" fmla="*/ 697092 w 850723"/>
              <a:gd name="connsiteY78" fmla="*/ 15069 h 1215166"/>
              <a:gd name="connsiteX79" fmla="*/ 713420 w 850723"/>
              <a:gd name="connsiteY79" fmla="*/ 9626 h 1215166"/>
              <a:gd name="connsiteX80" fmla="*/ 721585 w 850723"/>
              <a:gd name="connsiteY80" fmla="*/ 6905 h 1215166"/>
              <a:gd name="connsiteX81" fmla="*/ 729749 w 850723"/>
              <a:gd name="connsiteY81" fmla="*/ 1462 h 1215166"/>
              <a:gd name="connsiteX82" fmla="*/ 727028 w 850723"/>
              <a:gd name="connsiteY82" fmla="*/ 9626 h 1215166"/>
              <a:gd name="connsiteX83" fmla="*/ 718863 w 850723"/>
              <a:gd name="connsiteY83" fmla="*/ 12348 h 1215166"/>
              <a:gd name="connsiteX84" fmla="*/ 707978 w 850723"/>
              <a:gd name="connsiteY84" fmla="*/ 20512 h 1215166"/>
              <a:gd name="connsiteX85" fmla="*/ 691649 w 850723"/>
              <a:gd name="connsiteY85" fmla="*/ 36841 h 1215166"/>
              <a:gd name="connsiteX86" fmla="*/ 707978 w 850723"/>
              <a:gd name="connsiteY86" fmla="*/ 31398 h 1215166"/>
              <a:gd name="connsiteX87" fmla="*/ 718863 w 850723"/>
              <a:gd name="connsiteY87" fmla="*/ 25955 h 1215166"/>
              <a:gd name="connsiteX88" fmla="*/ 735192 w 850723"/>
              <a:gd name="connsiteY88" fmla="*/ 20512 h 1215166"/>
              <a:gd name="connsiteX89" fmla="*/ 756963 w 850723"/>
              <a:gd name="connsiteY89" fmla="*/ 9626 h 1215166"/>
              <a:gd name="connsiteX90" fmla="*/ 751520 w 850723"/>
              <a:gd name="connsiteY90" fmla="*/ 17791 h 1215166"/>
              <a:gd name="connsiteX91" fmla="*/ 735192 w 850723"/>
              <a:gd name="connsiteY91" fmla="*/ 28676 h 1215166"/>
              <a:gd name="connsiteX92" fmla="*/ 724306 w 850723"/>
              <a:gd name="connsiteY92" fmla="*/ 36841 h 1215166"/>
              <a:gd name="connsiteX93" fmla="*/ 707978 w 850723"/>
              <a:gd name="connsiteY93" fmla="*/ 50448 h 1215166"/>
              <a:gd name="connsiteX94" fmla="*/ 702535 w 850723"/>
              <a:gd name="connsiteY94" fmla="*/ 58612 h 1215166"/>
              <a:gd name="connsiteX95" fmla="*/ 699813 w 850723"/>
              <a:gd name="connsiteY95" fmla="*/ 66776 h 1215166"/>
              <a:gd name="connsiteX96" fmla="*/ 713420 w 850723"/>
              <a:gd name="connsiteY96" fmla="*/ 61334 h 1215166"/>
              <a:gd name="connsiteX97" fmla="*/ 729749 w 850723"/>
              <a:gd name="connsiteY97" fmla="*/ 55891 h 1215166"/>
              <a:gd name="connsiteX98" fmla="*/ 751520 w 850723"/>
              <a:gd name="connsiteY98" fmla="*/ 50448 h 1215166"/>
              <a:gd name="connsiteX99" fmla="*/ 767849 w 850723"/>
              <a:gd name="connsiteY99" fmla="*/ 45005 h 1215166"/>
              <a:gd name="connsiteX100" fmla="*/ 776013 w 850723"/>
              <a:gd name="connsiteY100" fmla="*/ 42284 h 1215166"/>
              <a:gd name="connsiteX101" fmla="*/ 762406 w 850723"/>
              <a:gd name="connsiteY101" fmla="*/ 53169 h 1215166"/>
              <a:gd name="connsiteX102" fmla="*/ 737913 w 850723"/>
              <a:gd name="connsiteY102" fmla="*/ 66776 h 1215166"/>
              <a:gd name="connsiteX103" fmla="*/ 710699 w 850723"/>
              <a:gd name="connsiteY103" fmla="*/ 83105 h 1215166"/>
              <a:gd name="connsiteX104" fmla="*/ 702535 w 850723"/>
              <a:gd name="connsiteY104" fmla="*/ 88548 h 1215166"/>
              <a:gd name="connsiteX105" fmla="*/ 724306 w 850723"/>
              <a:gd name="connsiteY105" fmla="*/ 83105 h 1215166"/>
              <a:gd name="connsiteX106" fmla="*/ 735192 w 850723"/>
              <a:gd name="connsiteY106" fmla="*/ 80384 h 1215166"/>
              <a:gd name="connsiteX107" fmla="*/ 751520 w 850723"/>
              <a:gd name="connsiteY107" fmla="*/ 74941 h 1215166"/>
              <a:gd name="connsiteX108" fmla="*/ 759685 w 850723"/>
              <a:gd name="connsiteY108" fmla="*/ 72219 h 1215166"/>
              <a:gd name="connsiteX109" fmla="*/ 770570 w 850723"/>
              <a:gd name="connsiteY109" fmla="*/ 69498 h 1215166"/>
              <a:gd name="connsiteX110" fmla="*/ 778735 w 850723"/>
              <a:gd name="connsiteY110" fmla="*/ 66776 h 1215166"/>
              <a:gd name="connsiteX111" fmla="*/ 800506 w 850723"/>
              <a:gd name="connsiteY111" fmla="*/ 61334 h 1215166"/>
              <a:gd name="connsiteX112" fmla="*/ 792342 w 850723"/>
              <a:gd name="connsiteY112" fmla="*/ 64055 h 1215166"/>
              <a:gd name="connsiteX113" fmla="*/ 786899 w 850723"/>
              <a:gd name="connsiteY113" fmla="*/ 72219 h 1215166"/>
              <a:gd name="connsiteX114" fmla="*/ 754242 w 850723"/>
              <a:gd name="connsiteY114" fmla="*/ 93991 h 1215166"/>
              <a:gd name="connsiteX115" fmla="*/ 746078 w 850723"/>
              <a:gd name="connsiteY115" fmla="*/ 96712 h 1215166"/>
              <a:gd name="connsiteX116" fmla="*/ 729749 w 850723"/>
              <a:gd name="connsiteY116" fmla="*/ 113041 h 1215166"/>
              <a:gd name="connsiteX117" fmla="*/ 721585 w 850723"/>
              <a:gd name="connsiteY117" fmla="*/ 118484 h 1215166"/>
              <a:gd name="connsiteX118" fmla="*/ 732470 w 850723"/>
              <a:gd name="connsiteY118" fmla="*/ 115762 h 1215166"/>
              <a:gd name="connsiteX119" fmla="*/ 751520 w 850723"/>
              <a:gd name="connsiteY119" fmla="*/ 107598 h 1215166"/>
              <a:gd name="connsiteX120" fmla="*/ 759685 w 850723"/>
              <a:gd name="connsiteY120" fmla="*/ 102155 h 1215166"/>
              <a:gd name="connsiteX121" fmla="*/ 773292 w 850723"/>
              <a:gd name="connsiteY121" fmla="*/ 99434 h 1215166"/>
              <a:gd name="connsiteX122" fmla="*/ 781456 w 850723"/>
              <a:gd name="connsiteY122" fmla="*/ 96712 h 1215166"/>
              <a:gd name="connsiteX123" fmla="*/ 800506 w 850723"/>
              <a:gd name="connsiteY123" fmla="*/ 91269 h 1215166"/>
              <a:gd name="connsiteX124" fmla="*/ 846770 w 850723"/>
              <a:gd name="connsiteY124" fmla="*/ 93991 h 1215166"/>
              <a:gd name="connsiteX125" fmla="*/ 835885 w 850723"/>
              <a:gd name="connsiteY125" fmla="*/ 99434 h 1215166"/>
              <a:gd name="connsiteX126" fmla="*/ 827720 w 850723"/>
              <a:gd name="connsiteY126" fmla="*/ 107598 h 1215166"/>
              <a:gd name="connsiteX127" fmla="*/ 811392 w 850723"/>
              <a:gd name="connsiteY127" fmla="*/ 118484 h 1215166"/>
              <a:gd name="connsiteX128" fmla="*/ 792342 w 850723"/>
              <a:gd name="connsiteY128" fmla="*/ 129369 h 1215166"/>
              <a:gd name="connsiteX129" fmla="*/ 781456 w 850723"/>
              <a:gd name="connsiteY129" fmla="*/ 132091 h 1215166"/>
              <a:gd name="connsiteX130" fmla="*/ 770570 w 850723"/>
              <a:gd name="connsiteY130" fmla="*/ 137534 h 1215166"/>
              <a:gd name="connsiteX131" fmla="*/ 762406 w 850723"/>
              <a:gd name="connsiteY131" fmla="*/ 140255 h 1215166"/>
              <a:gd name="connsiteX132" fmla="*/ 740635 w 850723"/>
              <a:gd name="connsiteY132" fmla="*/ 148419 h 1215166"/>
              <a:gd name="connsiteX133" fmla="*/ 716142 w 850723"/>
              <a:gd name="connsiteY133" fmla="*/ 162026 h 1215166"/>
              <a:gd name="connsiteX134" fmla="*/ 699813 w 850723"/>
              <a:gd name="connsiteY134" fmla="*/ 170191 h 1215166"/>
              <a:gd name="connsiteX135" fmla="*/ 680763 w 850723"/>
              <a:gd name="connsiteY135" fmla="*/ 178355 h 1215166"/>
              <a:gd name="connsiteX136" fmla="*/ 672599 w 850723"/>
              <a:gd name="connsiteY136" fmla="*/ 183798 h 1215166"/>
              <a:gd name="connsiteX137" fmla="*/ 664435 w 850723"/>
              <a:gd name="connsiteY137" fmla="*/ 186519 h 1215166"/>
              <a:gd name="connsiteX138" fmla="*/ 653549 w 850723"/>
              <a:gd name="connsiteY138" fmla="*/ 191962 h 1215166"/>
              <a:gd name="connsiteX139" fmla="*/ 637220 w 850723"/>
              <a:gd name="connsiteY139" fmla="*/ 200126 h 1215166"/>
              <a:gd name="connsiteX140" fmla="*/ 629056 w 850723"/>
              <a:gd name="connsiteY140" fmla="*/ 205569 h 1215166"/>
              <a:gd name="connsiteX141" fmla="*/ 620892 w 850723"/>
              <a:gd name="connsiteY141" fmla="*/ 213734 h 1215166"/>
              <a:gd name="connsiteX142" fmla="*/ 612728 w 850723"/>
              <a:gd name="connsiteY142" fmla="*/ 216455 h 1215166"/>
              <a:gd name="connsiteX143" fmla="*/ 604563 w 850723"/>
              <a:gd name="connsiteY143" fmla="*/ 224619 h 1215166"/>
              <a:gd name="connsiteX144" fmla="*/ 585513 w 850723"/>
              <a:gd name="connsiteY144" fmla="*/ 235505 h 1215166"/>
              <a:gd name="connsiteX145" fmla="*/ 566463 w 850723"/>
              <a:gd name="connsiteY145" fmla="*/ 249112 h 1215166"/>
              <a:gd name="connsiteX146" fmla="*/ 541970 w 850723"/>
              <a:gd name="connsiteY146" fmla="*/ 268162 h 1215166"/>
              <a:gd name="connsiteX147" fmla="*/ 508769 w 850723"/>
              <a:gd name="connsiteY147" fmla="*/ 292927 h 1215166"/>
              <a:gd name="connsiteX148" fmla="*/ 481010 w 850723"/>
              <a:gd name="connsiteY148" fmla="*/ 314971 h 1215166"/>
              <a:gd name="connsiteX149" fmla="*/ 441005 w 850723"/>
              <a:gd name="connsiteY149" fmla="*/ 350894 h 1215166"/>
              <a:gd name="connsiteX150" fmla="*/ 413247 w 850723"/>
              <a:gd name="connsiteY150" fmla="*/ 373481 h 1215166"/>
              <a:gd name="connsiteX151" fmla="*/ 388754 w 850723"/>
              <a:gd name="connsiteY151" fmla="*/ 406955 h 1215166"/>
              <a:gd name="connsiteX152" fmla="*/ 355280 w 850723"/>
              <a:gd name="connsiteY152" fmla="*/ 451042 h 1215166"/>
              <a:gd name="connsiteX153" fmla="*/ 331332 w 850723"/>
              <a:gd name="connsiteY153" fmla="*/ 493224 h 1215166"/>
              <a:gd name="connsiteX154" fmla="*/ 307111 w 850723"/>
              <a:gd name="connsiteY154" fmla="*/ 546564 h 1215166"/>
              <a:gd name="connsiteX155" fmla="*/ 285612 w 850723"/>
              <a:gd name="connsiteY155" fmla="*/ 599904 h 1215166"/>
              <a:gd name="connsiteX156" fmla="*/ 262208 w 850723"/>
              <a:gd name="connsiteY156" fmla="*/ 666307 h 1215166"/>
              <a:gd name="connsiteX157" fmla="*/ 239620 w 850723"/>
              <a:gd name="connsiteY157" fmla="*/ 726451 h 1215166"/>
              <a:gd name="connsiteX158" fmla="*/ 234449 w 850723"/>
              <a:gd name="connsiteY158" fmla="*/ 768905 h 1215166"/>
              <a:gd name="connsiteX159" fmla="*/ 223563 w 850723"/>
              <a:gd name="connsiteY159" fmla="*/ 807005 h 1215166"/>
              <a:gd name="connsiteX160" fmla="*/ 218120 w 850723"/>
              <a:gd name="connsiteY160" fmla="*/ 842384 h 1215166"/>
              <a:gd name="connsiteX161" fmla="*/ 215399 w 850723"/>
              <a:gd name="connsiteY161" fmla="*/ 853269 h 1215166"/>
              <a:gd name="connsiteX162" fmla="*/ 212678 w 850723"/>
              <a:gd name="connsiteY162" fmla="*/ 875041 h 1215166"/>
              <a:gd name="connsiteX163" fmla="*/ 207235 w 850723"/>
              <a:gd name="connsiteY163" fmla="*/ 894091 h 1215166"/>
              <a:gd name="connsiteX164" fmla="*/ 204513 w 850723"/>
              <a:gd name="connsiteY164" fmla="*/ 907698 h 1215166"/>
              <a:gd name="connsiteX165" fmla="*/ 201792 w 850723"/>
              <a:gd name="connsiteY165" fmla="*/ 932191 h 1215166"/>
              <a:gd name="connsiteX166" fmla="*/ 199070 w 850723"/>
              <a:gd name="connsiteY166" fmla="*/ 945798 h 1215166"/>
              <a:gd name="connsiteX167" fmla="*/ 196349 w 850723"/>
              <a:gd name="connsiteY167" fmla="*/ 962126 h 1215166"/>
              <a:gd name="connsiteX168" fmla="*/ 193628 w 850723"/>
              <a:gd name="connsiteY168" fmla="*/ 1002948 h 1215166"/>
              <a:gd name="connsiteX169" fmla="*/ 188185 w 850723"/>
              <a:gd name="connsiteY169" fmla="*/ 1043769 h 1215166"/>
              <a:gd name="connsiteX170" fmla="*/ 185463 w 850723"/>
              <a:gd name="connsiteY170" fmla="*/ 1081869 h 1215166"/>
              <a:gd name="connsiteX171" fmla="*/ 182742 w 850723"/>
              <a:gd name="connsiteY171" fmla="*/ 1163512 h 1215166"/>
              <a:gd name="connsiteX172" fmla="*/ 177299 w 850723"/>
              <a:gd name="connsiteY172" fmla="*/ 1185284 h 1215166"/>
              <a:gd name="connsiteX173" fmla="*/ 174578 w 850723"/>
              <a:gd name="connsiteY173" fmla="*/ 1196169 h 1215166"/>
              <a:gd name="connsiteX174" fmla="*/ 152806 w 850723"/>
              <a:gd name="connsiteY174" fmla="*/ 1198891 h 1215166"/>
              <a:gd name="connsiteX175" fmla="*/ 57556 w 850723"/>
              <a:gd name="connsiteY175" fmla="*/ 1198891 h 1215166"/>
              <a:gd name="connsiteX176" fmla="*/ 22178 w 850723"/>
              <a:gd name="connsiteY176" fmla="*/ 1204334 h 1215166"/>
              <a:gd name="connsiteX177" fmla="*/ 406 w 850723"/>
              <a:gd name="connsiteY177" fmla="*/ 1201612 h 1215166"/>
              <a:gd name="connsiteX178" fmla="*/ 8570 w 850723"/>
              <a:gd name="connsiteY178" fmla="*/ 1185284 h 1215166"/>
              <a:gd name="connsiteX0" fmla="*/ 0 w 842153"/>
              <a:gd name="connsiteY0" fmla="*/ 1185284 h 1204334"/>
              <a:gd name="connsiteX1" fmla="*/ 5443 w 842153"/>
              <a:gd name="connsiteY1" fmla="*/ 1119969 h 1204334"/>
              <a:gd name="connsiteX2" fmla="*/ 8165 w 842153"/>
              <a:gd name="connsiteY2" fmla="*/ 1103641 h 1204334"/>
              <a:gd name="connsiteX3" fmla="*/ 10886 w 842153"/>
              <a:gd name="connsiteY3" fmla="*/ 1076426 h 1204334"/>
              <a:gd name="connsiteX4" fmla="*/ 16329 w 842153"/>
              <a:gd name="connsiteY4" fmla="*/ 1049212 h 1204334"/>
              <a:gd name="connsiteX5" fmla="*/ 19050 w 842153"/>
              <a:gd name="connsiteY5" fmla="*/ 1013834 h 1204334"/>
              <a:gd name="connsiteX6" fmla="*/ 21772 w 842153"/>
              <a:gd name="connsiteY6" fmla="*/ 992062 h 1204334"/>
              <a:gd name="connsiteX7" fmla="*/ 27215 w 842153"/>
              <a:gd name="connsiteY7" fmla="*/ 896812 h 1204334"/>
              <a:gd name="connsiteX8" fmla="*/ 29936 w 842153"/>
              <a:gd name="connsiteY8" fmla="*/ 883205 h 1204334"/>
              <a:gd name="connsiteX9" fmla="*/ 32658 w 842153"/>
              <a:gd name="connsiteY9" fmla="*/ 847826 h 1204334"/>
              <a:gd name="connsiteX10" fmla="*/ 35379 w 842153"/>
              <a:gd name="connsiteY10" fmla="*/ 836941 h 1204334"/>
              <a:gd name="connsiteX11" fmla="*/ 40822 w 842153"/>
              <a:gd name="connsiteY11" fmla="*/ 807005 h 1204334"/>
              <a:gd name="connsiteX12" fmla="*/ 46265 w 842153"/>
              <a:gd name="connsiteY12" fmla="*/ 785234 h 1204334"/>
              <a:gd name="connsiteX13" fmla="*/ 54429 w 842153"/>
              <a:gd name="connsiteY13" fmla="*/ 747134 h 1204334"/>
              <a:gd name="connsiteX14" fmla="*/ 57150 w 842153"/>
              <a:gd name="connsiteY14" fmla="*/ 736248 h 1204334"/>
              <a:gd name="connsiteX15" fmla="*/ 65315 w 842153"/>
              <a:gd name="connsiteY15" fmla="*/ 719919 h 1204334"/>
              <a:gd name="connsiteX16" fmla="*/ 70758 w 842153"/>
              <a:gd name="connsiteY16" fmla="*/ 692705 h 1204334"/>
              <a:gd name="connsiteX17" fmla="*/ 81643 w 842153"/>
              <a:gd name="connsiteY17" fmla="*/ 654605 h 1204334"/>
              <a:gd name="connsiteX18" fmla="*/ 87086 w 842153"/>
              <a:gd name="connsiteY18" fmla="*/ 627391 h 1204334"/>
              <a:gd name="connsiteX19" fmla="*/ 89808 w 842153"/>
              <a:gd name="connsiteY19" fmla="*/ 619226 h 1204334"/>
              <a:gd name="connsiteX20" fmla="*/ 97972 w 842153"/>
              <a:gd name="connsiteY20" fmla="*/ 602898 h 1204334"/>
              <a:gd name="connsiteX21" fmla="*/ 100693 w 842153"/>
              <a:gd name="connsiteY21" fmla="*/ 592012 h 1204334"/>
              <a:gd name="connsiteX22" fmla="*/ 106136 w 842153"/>
              <a:gd name="connsiteY22" fmla="*/ 575684 h 1204334"/>
              <a:gd name="connsiteX23" fmla="*/ 111579 w 842153"/>
              <a:gd name="connsiteY23" fmla="*/ 556634 h 1204334"/>
              <a:gd name="connsiteX24" fmla="*/ 117022 w 842153"/>
              <a:gd name="connsiteY24" fmla="*/ 548469 h 1204334"/>
              <a:gd name="connsiteX25" fmla="*/ 122465 w 842153"/>
              <a:gd name="connsiteY25" fmla="*/ 521255 h 1204334"/>
              <a:gd name="connsiteX26" fmla="*/ 127908 w 842153"/>
              <a:gd name="connsiteY26" fmla="*/ 504926 h 1204334"/>
              <a:gd name="connsiteX27" fmla="*/ 133350 w 842153"/>
              <a:gd name="connsiteY27" fmla="*/ 494041 h 1204334"/>
              <a:gd name="connsiteX28" fmla="*/ 138793 w 842153"/>
              <a:gd name="connsiteY28" fmla="*/ 477712 h 1204334"/>
              <a:gd name="connsiteX29" fmla="*/ 149679 w 842153"/>
              <a:gd name="connsiteY29" fmla="*/ 453219 h 1204334"/>
              <a:gd name="connsiteX30" fmla="*/ 163286 w 842153"/>
              <a:gd name="connsiteY30" fmla="*/ 428726 h 1204334"/>
              <a:gd name="connsiteX31" fmla="*/ 168729 w 842153"/>
              <a:gd name="connsiteY31" fmla="*/ 420562 h 1204334"/>
              <a:gd name="connsiteX32" fmla="*/ 174172 w 842153"/>
              <a:gd name="connsiteY32" fmla="*/ 404234 h 1204334"/>
              <a:gd name="connsiteX33" fmla="*/ 193222 w 842153"/>
              <a:gd name="connsiteY33" fmla="*/ 377019 h 1204334"/>
              <a:gd name="connsiteX34" fmla="*/ 198665 w 842153"/>
              <a:gd name="connsiteY34" fmla="*/ 366134 h 1204334"/>
              <a:gd name="connsiteX35" fmla="*/ 206829 w 842153"/>
              <a:gd name="connsiteY35" fmla="*/ 357969 h 1204334"/>
              <a:gd name="connsiteX36" fmla="*/ 212272 w 842153"/>
              <a:gd name="connsiteY36" fmla="*/ 349805 h 1204334"/>
              <a:gd name="connsiteX37" fmla="*/ 220436 w 842153"/>
              <a:gd name="connsiteY37" fmla="*/ 341641 h 1204334"/>
              <a:gd name="connsiteX38" fmla="*/ 231322 w 842153"/>
              <a:gd name="connsiteY38" fmla="*/ 325312 h 1204334"/>
              <a:gd name="connsiteX39" fmla="*/ 236765 w 842153"/>
              <a:gd name="connsiteY39" fmla="*/ 317148 h 1204334"/>
              <a:gd name="connsiteX40" fmla="*/ 244929 w 842153"/>
              <a:gd name="connsiteY40" fmla="*/ 308984 h 1204334"/>
              <a:gd name="connsiteX41" fmla="*/ 255815 w 842153"/>
              <a:gd name="connsiteY41" fmla="*/ 292655 h 1204334"/>
              <a:gd name="connsiteX42" fmla="*/ 261258 w 842153"/>
              <a:gd name="connsiteY42" fmla="*/ 284491 h 1204334"/>
              <a:gd name="connsiteX43" fmla="*/ 266700 w 842153"/>
              <a:gd name="connsiteY43" fmla="*/ 276326 h 1204334"/>
              <a:gd name="connsiteX44" fmla="*/ 274865 w 842153"/>
              <a:gd name="connsiteY44" fmla="*/ 265441 h 1204334"/>
              <a:gd name="connsiteX45" fmla="*/ 283029 w 842153"/>
              <a:gd name="connsiteY45" fmla="*/ 259998 h 1204334"/>
              <a:gd name="connsiteX46" fmla="*/ 304800 w 842153"/>
              <a:gd name="connsiteY46" fmla="*/ 235505 h 1204334"/>
              <a:gd name="connsiteX47" fmla="*/ 312965 w 842153"/>
              <a:gd name="connsiteY47" fmla="*/ 227341 h 1204334"/>
              <a:gd name="connsiteX48" fmla="*/ 321129 w 842153"/>
              <a:gd name="connsiteY48" fmla="*/ 221898 h 1204334"/>
              <a:gd name="connsiteX49" fmla="*/ 329293 w 842153"/>
              <a:gd name="connsiteY49" fmla="*/ 213734 h 1204334"/>
              <a:gd name="connsiteX50" fmla="*/ 337458 w 842153"/>
              <a:gd name="connsiteY50" fmla="*/ 208291 h 1204334"/>
              <a:gd name="connsiteX51" fmla="*/ 345622 w 842153"/>
              <a:gd name="connsiteY51" fmla="*/ 200126 h 1204334"/>
              <a:gd name="connsiteX52" fmla="*/ 353786 w 842153"/>
              <a:gd name="connsiteY52" fmla="*/ 197405 h 1204334"/>
              <a:gd name="connsiteX53" fmla="*/ 361950 w 842153"/>
              <a:gd name="connsiteY53" fmla="*/ 191962 h 1204334"/>
              <a:gd name="connsiteX54" fmla="*/ 370115 w 842153"/>
              <a:gd name="connsiteY54" fmla="*/ 183798 h 1204334"/>
              <a:gd name="connsiteX55" fmla="*/ 397329 w 842153"/>
              <a:gd name="connsiteY55" fmla="*/ 167469 h 1204334"/>
              <a:gd name="connsiteX56" fmla="*/ 405493 w 842153"/>
              <a:gd name="connsiteY56" fmla="*/ 159305 h 1204334"/>
              <a:gd name="connsiteX57" fmla="*/ 413658 w 842153"/>
              <a:gd name="connsiteY57" fmla="*/ 153862 h 1204334"/>
              <a:gd name="connsiteX58" fmla="*/ 424543 w 842153"/>
              <a:gd name="connsiteY58" fmla="*/ 145698 h 1204334"/>
              <a:gd name="connsiteX59" fmla="*/ 440872 w 842153"/>
              <a:gd name="connsiteY59" fmla="*/ 134812 h 1204334"/>
              <a:gd name="connsiteX60" fmla="*/ 449036 w 842153"/>
              <a:gd name="connsiteY60" fmla="*/ 129369 h 1204334"/>
              <a:gd name="connsiteX61" fmla="*/ 457200 w 842153"/>
              <a:gd name="connsiteY61" fmla="*/ 126648 h 1204334"/>
              <a:gd name="connsiteX62" fmla="*/ 476250 w 842153"/>
              <a:gd name="connsiteY62" fmla="*/ 113041 h 1204334"/>
              <a:gd name="connsiteX63" fmla="*/ 484415 w 842153"/>
              <a:gd name="connsiteY63" fmla="*/ 107598 h 1204334"/>
              <a:gd name="connsiteX64" fmla="*/ 503465 w 842153"/>
              <a:gd name="connsiteY64" fmla="*/ 99434 h 1204334"/>
              <a:gd name="connsiteX65" fmla="*/ 522515 w 842153"/>
              <a:gd name="connsiteY65" fmla="*/ 88548 h 1204334"/>
              <a:gd name="connsiteX66" fmla="*/ 538843 w 842153"/>
              <a:gd name="connsiteY66" fmla="*/ 83105 h 1204334"/>
              <a:gd name="connsiteX67" fmla="*/ 555172 w 842153"/>
              <a:gd name="connsiteY67" fmla="*/ 74941 h 1204334"/>
              <a:gd name="connsiteX68" fmla="*/ 563336 w 842153"/>
              <a:gd name="connsiteY68" fmla="*/ 69498 h 1204334"/>
              <a:gd name="connsiteX69" fmla="*/ 579665 w 842153"/>
              <a:gd name="connsiteY69" fmla="*/ 64055 h 1204334"/>
              <a:gd name="connsiteX70" fmla="*/ 598715 w 842153"/>
              <a:gd name="connsiteY70" fmla="*/ 53169 h 1204334"/>
              <a:gd name="connsiteX71" fmla="*/ 606879 w 842153"/>
              <a:gd name="connsiteY71" fmla="*/ 50448 h 1204334"/>
              <a:gd name="connsiteX72" fmla="*/ 623208 w 842153"/>
              <a:gd name="connsiteY72" fmla="*/ 42284 h 1204334"/>
              <a:gd name="connsiteX73" fmla="*/ 631372 w 842153"/>
              <a:gd name="connsiteY73" fmla="*/ 36841 h 1204334"/>
              <a:gd name="connsiteX74" fmla="*/ 642258 w 842153"/>
              <a:gd name="connsiteY74" fmla="*/ 34119 h 1204334"/>
              <a:gd name="connsiteX75" fmla="*/ 650422 w 842153"/>
              <a:gd name="connsiteY75" fmla="*/ 31398 h 1204334"/>
              <a:gd name="connsiteX76" fmla="*/ 669472 w 842153"/>
              <a:gd name="connsiteY76" fmla="*/ 23234 h 1204334"/>
              <a:gd name="connsiteX77" fmla="*/ 677636 w 842153"/>
              <a:gd name="connsiteY77" fmla="*/ 17791 h 1204334"/>
              <a:gd name="connsiteX78" fmla="*/ 688522 w 842153"/>
              <a:gd name="connsiteY78" fmla="*/ 15069 h 1204334"/>
              <a:gd name="connsiteX79" fmla="*/ 704850 w 842153"/>
              <a:gd name="connsiteY79" fmla="*/ 9626 h 1204334"/>
              <a:gd name="connsiteX80" fmla="*/ 713015 w 842153"/>
              <a:gd name="connsiteY80" fmla="*/ 6905 h 1204334"/>
              <a:gd name="connsiteX81" fmla="*/ 721179 w 842153"/>
              <a:gd name="connsiteY81" fmla="*/ 1462 h 1204334"/>
              <a:gd name="connsiteX82" fmla="*/ 718458 w 842153"/>
              <a:gd name="connsiteY82" fmla="*/ 9626 h 1204334"/>
              <a:gd name="connsiteX83" fmla="*/ 710293 w 842153"/>
              <a:gd name="connsiteY83" fmla="*/ 12348 h 1204334"/>
              <a:gd name="connsiteX84" fmla="*/ 699408 w 842153"/>
              <a:gd name="connsiteY84" fmla="*/ 20512 h 1204334"/>
              <a:gd name="connsiteX85" fmla="*/ 683079 w 842153"/>
              <a:gd name="connsiteY85" fmla="*/ 36841 h 1204334"/>
              <a:gd name="connsiteX86" fmla="*/ 699408 w 842153"/>
              <a:gd name="connsiteY86" fmla="*/ 31398 h 1204334"/>
              <a:gd name="connsiteX87" fmla="*/ 710293 w 842153"/>
              <a:gd name="connsiteY87" fmla="*/ 25955 h 1204334"/>
              <a:gd name="connsiteX88" fmla="*/ 726622 w 842153"/>
              <a:gd name="connsiteY88" fmla="*/ 20512 h 1204334"/>
              <a:gd name="connsiteX89" fmla="*/ 748393 w 842153"/>
              <a:gd name="connsiteY89" fmla="*/ 9626 h 1204334"/>
              <a:gd name="connsiteX90" fmla="*/ 742950 w 842153"/>
              <a:gd name="connsiteY90" fmla="*/ 17791 h 1204334"/>
              <a:gd name="connsiteX91" fmla="*/ 726622 w 842153"/>
              <a:gd name="connsiteY91" fmla="*/ 28676 h 1204334"/>
              <a:gd name="connsiteX92" fmla="*/ 715736 w 842153"/>
              <a:gd name="connsiteY92" fmla="*/ 36841 h 1204334"/>
              <a:gd name="connsiteX93" fmla="*/ 699408 w 842153"/>
              <a:gd name="connsiteY93" fmla="*/ 50448 h 1204334"/>
              <a:gd name="connsiteX94" fmla="*/ 693965 w 842153"/>
              <a:gd name="connsiteY94" fmla="*/ 58612 h 1204334"/>
              <a:gd name="connsiteX95" fmla="*/ 691243 w 842153"/>
              <a:gd name="connsiteY95" fmla="*/ 66776 h 1204334"/>
              <a:gd name="connsiteX96" fmla="*/ 704850 w 842153"/>
              <a:gd name="connsiteY96" fmla="*/ 61334 h 1204334"/>
              <a:gd name="connsiteX97" fmla="*/ 721179 w 842153"/>
              <a:gd name="connsiteY97" fmla="*/ 55891 h 1204334"/>
              <a:gd name="connsiteX98" fmla="*/ 742950 w 842153"/>
              <a:gd name="connsiteY98" fmla="*/ 50448 h 1204334"/>
              <a:gd name="connsiteX99" fmla="*/ 759279 w 842153"/>
              <a:gd name="connsiteY99" fmla="*/ 45005 h 1204334"/>
              <a:gd name="connsiteX100" fmla="*/ 767443 w 842153"/>
              <a:gd name="connsiteY100" fmla="*/ 42284 h 1204334"/>
              <a:gd name="connsiteX101" fmla="*/ 753836 w 842153"/>
              <a:gd name="connsiteY101" fmla="*/ 53169 h 1204334"/>
              <a:gd name="connsiteX102" fmla="*/ 729343 w 842153"/>
              <a:gd name="connsiteY102" fmla="*/ 66776 h 1204334"/>
              <a:gd name="connsiteX103" fmla="*/ 702129 w 842153"/>
              <a:gd name="connsiteY103" fmla="*/ 83105 h 1204334"/>
              <a:gd name="connsiteX104" fmla="*/ 693965 w 842153"/>
              <a:gd name="connsiteY104" fmla="*/ 88548 h 1204334"/>
              <a:gd name="connsiteX105" fmla="*/ 715736 w 842153"/>
              <a:gd name="connsiteY105" fmla="*/ 83105 h 1204334"/>
              <a:gd name="connsiteX106" fmla="*/ 726622 w 842153"/>
              <a:gd name="connsiteY106" fmla="*/ 80384 h 1204334"/>
              <a:gd name="connsiteX107" fmla="*/ 742950 w 842153"/>
              <a:gd name="connsiteY107" fmla="*/ 74941 h 1204334"/>
              <a:gd name="connsiteX108" fmla="*/ 751115 w 842153"/>
              <a:gd name="connsiteY108" fmla="*/ 72219 h 1204334"/>
              <a:gd name="connsiteX109" fmla="*/ 762000 w 842153"/>
              <a:gd name="connsiteY109" fmla="*/ 69498 h 1204334"/>
              <a:gd name="connsiteX110" fmla="*/ 770165 w 842153"/>
              <a:gd name="connsiteY110" fmla="*/ 66776 h 1204334"/>
              <a:gd name="connsiteX111" fmla="*/ 791936 w 842153"/>
              <a:gd name="connsiteY111" fmla="*/ 61334 h 1204334"/>
              <a:gd name="connsiteX112" fmla="*/ 783772 w 842153"/>
              <a:gd name="connsiteY112" fmla="*/ 64055 h 1204334"/>
              <a:gd name="connsiteX113" fmla="*/ 778329 w 842153"/>
              <a:gd name="connsiteY113" fmla="*/ 72219 h 1204334"/>
              <a:gd name="connsiteX114" fmla="*/ 745672 w 842153"/>
              <a:gd name="connsiteY114" fmla="*/ 93991 h 1204334"/>
              <a:gd name="connsiteX115" fmla="*/ 737508 w 842153"/>
              <a:gd name="connsiteY115" fmla="*/ 96712 h 1204334"/>
              <a:gd name="connsiteX116" fmla="*/ 721179 w 842153"/>
              <a:gd name="connsiteY116" fmla="*/ 113041 h 1204334"/>
              <a:gd name="connsiteX117" fmla="*/ 713015 w 842153"/>
              <a:gd name="connsiteY117" fmla="*/ 118484 h 1204334"/>
              <a:gd name="connsiteX118" fmla="*/ 723900 w 842153"/>
              <a:gd name="connsiteY118" fmla="*/ 115762 h 1204334"/>
              <a:gd name="connsiteX119" fmla="*/ 742950 w 842153"/>
              <a:gd name="connsiteY119" fmla="*/ 107598 h 1204334"/>
              <a:gd name="connsiteX120" fmla="*/ 751115 w 842153"/>
              <a:gd name="connsiteY120" fmla="*/ 102155 h 1204334"/>
              <a:gd name="connsiteX121" fmla="*/ 764722 w 842153"/>
              <a:gd name="connsiteY121" fmla="*/ 99434 h 1204334"/>
              <a:gd name="connsiteX122" fmla="*/ 772886 w 842153"/>
              <a:gd name="connsiteY122" fmla="*/ 96712 h 1204334"/>
              <a:gd name="connsiteX123" fmla="*/ 791936 w 842153"/>
              <a:gd name="connsiteY123" fmla="*/ 91269 h 1204334"/>
              <a:gd name="connsiteX124" fmla="*/ 838200 w 842153"/>
              <a:gd name="connsiteY124" fmla="*/ 93991 h 1204334"/>
              <a:gd name="connsiteX125" fmla="*/ 827315 w 842153"/>
              <a:gd name="connsiteY125" fmla="*/ 99434 h 1204334"/>
              <a:gd name="connsiteX126" fmla="*/ 819150 w 842153"/>
              <a:gd name="connsiteY126" fmla="*/ 107598 h 1204334"/>
              <a:gd name="connsiteX127" fmla="*/ 802822 w 842153"/>
              <a:gd name="connsiteY127" fmla="*/ 118484 h 1204334"/>
              <a:gd name="connsiteX128" fmla="*/ 783772 w 842153"/>
              <a:gd name="connsiteY128" fmla="*/ 129369 h 1204334"/>
              <a:gd name="connsiteX129" fmla="*/ 772886 w 842153"/>
              <a:gd name="connsiteY129" fmla="*/ 132091 h 1204334"/>
              <a:gd name="connsiteX130" fmla="*/ 762000 w 842153"/>
              <a:gd name="connsiteY130" fmla="*/ 137534 h 1204334"/>
              <a:gd name="connsiteX131" fmla="*/ 753836 w 842153"/>
              <a:gd name="connsiteY131" fmla="*/ 140255 h 1204334"/>
              <a:gd name="connsiteX132" fmla="*/ 732065 w 842153"/>
              <a:gd name="connsiteY132" fmla="*/ 148419 h 1204334"/>
              <a:gd name="connsiteX133" fmla="*/ 707572 w 842153"/>
              <a:gd name="connsiteY133" fmla="*/ 162026 h 1204334"/>
              <a:gd name="connsiteX134" fmla="*/ 691243 w 842153"/>
              <a:gd name="connsiteY134" fmla="*/ 170191 h 1204334"/>
              <a:gd name="connsiteX135" fmla="*/ 672193 w 842153"/>
              <a:gd name="connsiteY135" fmla="*/ 178355 h 1204334"/>
              <a:gd name="connsiteX136" fmla="*/ 664029 w 842153"/>
              <a:gd name="connsiteY136" fmla="*/ 183798 h 1204334"/>
              <a:gd name="connsiteX137" fmla="*/ 655865 w 842153"/>
              <a:gd name="connsiteY137" fmla="*/ 186519 h 1204334"/>
              <a:gd name="connsiteX138" fmla="*/ 644979 w 842153"/>
              <a:gd name="connsiteY138" fmla="*/ 191962 h 1204334"/>
              <a:gd name="connsiteX139" fmla="*/ 628650 w 842153"/>
              <a:gd name="connsiteY139" fmla="*/ 200126 h 1204334"/>
              <a:gd name="connsiteX140" fmla="*/ 620486 w 842153"/>
              <a:gd name="connsiteY140" fmla="*/ 205569 h 1204334"/>
              <a:gd name="connsiteX141" fmla="*/ 612322 w 842153"/>
              <a:gd name="connsiteY141" fmla="*/ 213734 h 1204334"/>
              <a:gd name="connsiteX142" fmla="*/ 604158 w 842153"/>
              <a:gd name="connsiteY142" fmla="*/ 216455 h 1204334"/>
              <a:gd name="connsiteX143" fmla="*/ 595993 w 842153"/>
              <a:gd name="connsiteY143" fmla="*/ 224619 h 1204334"/>
              <a:gd name="connsiteX144" fmla="*/ 576943 w 842153"/>
              <a:gd name="connsiteY144" fmla="*/ 235505 h 1204334"/>
              <a:gd name="connsiteX145" fmla="*/ 557893 w 842153"/>
              <a:gd name="connsiteY145" fmla="*/ 249112 h 1204334"/>
              <a:gd name="connsiteX146" fmla="*/ 533400 w 842153"/>
              <a:gd name="connsiteY146" fmla="*/ 268162 h 1204334"/>
              <a:gd name="connsiteX147" fmla="*/ 500199 w 842153"/>
              <a:gd name="connsiteY147" fmla="*/ 292927 h 1204334"/>
              <a:gd name="connsiteX148" fmla="*/ 472440 w 842153"/>
              <a:gd name="connsiteY148" fmla="*/ 314971 h 1204334"/>
              <a:gd name="connsiteX149" fmla="*/ 432435 w 842153"/>
              <a:gd name="connsiteY149" fmla="*/ 350894 h 1204334"/>
              <a:gd name="connsiteX150" fmla="*/ 404677 w 842153"/>
              <a:gd name="connsiteY150" fmla="*/ 373481 h 1204334"/>
              <a:gd name="connsiteX151" fmla="*/ 380184 w 842153"/>
              <a:gd name="connsiteY151" fmla="*/ 406955 h 1204334"/>
              <a:gd name="connsiteX152" fmla="*/ 346710 w 842153"/>
              <a:gd name="connsiteY152" fmla="*/ 451042 h 1204334"/>
              <a:gd name="connsiteX153" fmla="*/ 322762 w 842153"/>
              <a:gd name="connsiteY153" fmla="*/ 493224 h 1204334"/>
              <a:gd name="connsiteX154" fmla="*/ 298541 w 842153"/>
              <a:gd name="connsiteY154" fmla="*/ 546564 h 1204334"/>
              <a:gd name="connsiteX155" fmla="*/ 277042 w 842153"/>
              <a:gd name="connsiteY155" fmla="*/ 599904 h 1204334"/>
              <a:gd name="connsiteX156" fmla="*/ 253638 w 842153"/>
              <a:gd name="connsiteY156" fmla="*/ 666307 h 1204334"/>
              <a:gd name="connsiteX157" fmla="*/ 231050 w 842153"/>
              <a:gd name="connsiteY157" fmla="*/ 726451 h 1204334"/>
              <a:gd name="connsiteX158" fmla="*/ 225879 w 842153"/>
              <a:gd name="connsiteY158" fmla="*/ 768905 h 1204334"/>
              <a:gd name="connsiteX159" fmla="*/ 214993 w 842153"/>
              <a:gd name="connsiteY159" fmla="*/ 807005 h 1204334"/>
              <a:gd name="connsiteX160" fmla="*/ 209550 w 842153"/>
              <a:gd name="connsiteY160" fmla="*/ 842384 h 1204334"/>
              <a:gd name="connsiteX161" fmla="*/ 206829 w 842153"/>
              <a:gd name="connsiteY161" fmla="*/ 853269 h 1204334"/>
              <a:gd name="connsiteX162" fmla="*/ 204108 w 842153"/>
              <a:gd name="connsiteY162" fmla="*/ 875041 h 1204334"/>
              <a:gd name="connsiteX163" fmla="*/ 198665 w 842153"/>
              <a:gd name="connsiteY163" fmla="*/ 894091 h 1204334"/>
              <a:gd name="connsiteX164" fmla="*/ 195943 w 842153"/>
              <a:gd name="connsiteY164" fmla="*/ 907698 h 1204334"/>
              <a:gd name="connsiteX165" fmla="*/ 193222 w 842153"/>
              <a:gd name="connsiteY165" fmla="*/ 932191 h 1204334"/>
              <a:gd name="connsiteX166" fmla="*/ 190500 w 842153"/>
              <a:gd name="connsiteY166" fmla="*/ 945798 h 1204334"/>
              <a:gd name="connsiteX167" fmla="*/ 187779 w 842153"/>
              <a:gd name="connsiteY167" fmla="*/ 962126 h 1204334"/>
              <a:gd name="connsiteX168" fmla="*/ 185058 w 842153"/>
              <a:gd name="connsiteY168" fmla="*/ 1002948 h 1204334"/>
              <a:gd name="connsiteX169" fmla="*/ 179615 w 842153"/>
              <a:gd name="connsiteY169" fmla="*/ 1043769 h 1204334"/>
              <a:gd name="connsiteX170" fmla="*/ 176893 w 842153"/>
              <a:gd name="connsiteY170" fmla="*/ 1081869 h 1204334"/>
              <a:gd name="connsiteX171" fmla="*/ 174172 w 842153"/>
              <a:gd name="connsiteY171" fmla="*/ 1163512 h 1204334"/>
              <a:gd name="connsiteX172" fmla="*/ 168729 w 842153"/>
              <a:gd name="connsiteY172" fmla="*/ 1185284 h 1204334"/>
              <a:gd name="connsiteX173" fmla="*/ 166008 w 842153"/>
              <a:gd name="connsiteY173" fmla="*/ 1196169 h 1204334"/>
              <a:gd name="connsiteX174" fmla="*/ 144236 w 842153"/>
              <a:gd name="connsiteY174" fmla="*/ 1198891 h 1204334"/>
              <a:gd name="connsiteX175" fmla="*/ 48986 w 842153"/>
              <a:gd name="connsiteY175" fmla="*/ 1198891 h 1204334"/>
              <a:gd name="connsiteX176" fmla="*/ 13608 w 842153"/>
              <a:gd name="connsiteY176" fmla="*/ 1204334 h 1204334"/>
              <a:gd name="connsiteX177" fmla="*/ 0 w 842153"/>
              <a:gd name="connsiteY177" fmla="*/ 1185284 h 1204334"/>
              <a:gd name="connsiteX0" fmla="*/ 0 w 842153"/>
              <a:gd name="connsiteY0" fmla="*/ 1185284 h 1199798"/>
              <a:gd name="connsiteX1" fmla="*/ 5443 w 842153"/>
              <a:gd name="connsiteY1" fmla="*/ 1119969 h 1199798"/>
              <a:gd name="connsiteX2" fmla="*/ 8165 w 842153"/>
              <a:gd name="connsiteY2" fmla="*/ 1103641 h 1199798"/>
              <a:gd name="connsiteX3" fmla="*/ 10886 w 842153"/>
              <a:gd name="connsiteY3" fmla="*/ 1076426 h 1199798"/>
              <a:gd name="connsiteX4" fmla="*/ 16329 w 842153"/>
              <a:gd name="connsiteY4" fmla="*/ 1049212 h 1199798"/>
              <a:gd name="connsiteX5" fmla="*/ 19050 w 842153"/>
              <a:gd name="connsiteY5" fmla="*/ 1013834 h 1199798"/>
              <a:gd name="connsiteX6" fmla="*/ 21772 w 842153"/>
              <a:gd name="connsiteY6" fmla="*/ 992062 h 1199798"/>
              <a:gd name="connsiteX7" fmla="*/ 27215 w 842153"/>
              <a:gd name="connsiteY7" fmla="*/ 896812 h 1199798"/>
              <a:gd name="connsiteX8" fmla="*/ 29936 w 842153"/>
              <a:gd name="connsiteY8" fmla="*/ 883205 h 1199798"/>
              <a:gd name="connsiteX9" fmla="*/ 32658 w 842153"/>
              <a:gd name="connsiteY9" fmla="*/ 847826 h 1199798"/>
              <a:gd name="connsiteX10" fmla="*/ 35379 w 842153"/>
              <a:gd name="connsiteY10" fmla="*/ 836941 h 1199798"/>
              <a:gd name="connsiteX11" fmla="*/ 40822 w 842153"/>
              <a:gd name="connsiteY11" fmla="*/ 807005 h 1199798"/>
              <a:gd name="connsiteX12" fmla="*/ 46265 w 842153"/>
              <a:gd name="connsiteY12" fmla="*/ 785234 h 1199798"/>
              <a:gd name="connsiteX13" fmla="*/ 54429 w 842153"/>
              <a:gd name="connsiteY13" fmla="*/ 747134 h 1199798"/>
              <a:gd name="connsiteX14" fmla="*/ 57150 w 842153"/>
              <a:gd name="connsiteY14" fmla="*/ 736248 h 1199798"/>
              <a:gd name="connsiteX15" fmla="*/ 65315 w 842153"/>
              <a:gd name="connsiteY15" fmla="*/ 719919 h 1199798"/>
              <a:gd name="connsiteX16" fmla="*/ 70758 w 842153"/>
              <a:gd name="connsiteY16" fmla="*/ 692705 h 1199798"/>
              <a:gd name="connsiteX17" fmla="*/ 81643 w 842153"/>
              <a:gd name="connsiteY17" fmla="*/ 654605 h 1199798"/>
              <a:gd name="connsiteX18" fmla="*/ 87086 w 842153"/>
              <a:gd name="connsiteY18" fmla="*/ 627391 h 1199798"/>
              <a:gd name="connsiteX19" fmla="*/ 89808 w 842153"/>
              <a:gd name="connsiteY19" fmla="*/ 619226 h 1199798"/>
              <a:gd name="connsiteX20" fmla="*/ 97972 w 842153"/>
              <a:gd name="connsiteY20" fmla="*/ 602898 h 1199798"/>
              <a:gd name="connsiteX21" fmla="*/ 100693 w 842153"/>
              <a:gd name="connsiteY21" fmla="*/ 592012 h 1199798"/>
              <a:gd name="connsiteX22" fmla="*/ 106136 w 842153"/>
              <a:gd name="connsiteY22" fmla="*/ 575684 h 1199798"/>
              <a:gd name="connsiteX23" fmla="*/ 111579 w 842153"/>
              <a:gd name="connsiteY23" fmla="*/ 556634 h 1199798"/>
              <a:gd name="connsiteX24" fmla="*/ 117022 w 842153"/>
              <a:gd name="connsiteY24" fmla="*/ 548469 h 1199798"/>
              <a:gd name="connsiteX25" fmla="*/ 122465 w 842153"/>
              <a:gd name="connsiteY25" fmla="*/ 521255 h 1199798"/>
              <a:gd name="connsiteX26" fmla="*/ 127908 w 842153"/>
              <a:gd name="connsiteY26" fmla="*/ 504926 h 1199798"/>
              <a:gd name="connsiteX27" fmla="*/ 133350 w 842153"/>
              <a:gd name="connsiteY27" fmla="*/ 494041 h 1199798"/>
              <a:gd name="connsiteX28" fmla="*/ 138793 w 842153"/>
              <a:gd name="connsiteY28" fmla="*/ 477712 h 1199798"/>
              <a:gd name="connsiteX29" fmla="*/ 149679 w 842153"/>
              <a:gd name="connsiteY29" fmla="*/ 453219 h 1199798"/>
              <a:gd name="connsiteX30" fmla="*/ 163286 w 842153"/>
              <a:gd name="connsiteY30" fmla="*/ 428726 h 1199798"/>
              <a:gd name="connsiteX31" fmla="*/ 168729 w 842153"/>
              <a:gd name="connsiteY31" fmla="*/ 420562 h 1199798"/>
              <a:gd name="connsiteX32" fmla="*/ 174172 w 842153"/>
              <a:gd name="connsiteY32" fmla="*/ 404234 h 1199798"/>
              <a:gd name="connsiteX33" fmla="*/ 193222 w 842153"/>
              <a:gd name="connsiteY33" fmla="*/ 377019 h 1199798"/>
              <a:gd name="connsiteX34" fmla="*/ 198665 w 842153"/>
              <a:gd name="connsiteY34" fmla="*/ 366134 h 1199798"/>
              <a:gd name="connsiteX35" fmla="*/ 206829 w 842153"/>
              <a:gd name="connsiteY35" fmla="*/ 357969 h 1199798"/>
              <a:gd name="connsiteX36" fmla="*/ 212272 w 842153"/>
              <a:gd name="connsiteY36" fmla="*/ 349805 h 1199798"/>
              <a:gd name="connsiteX37" fmla="*/ 220436 w 842153"/>
              <a:gd name="connsiteY37" fmla="*/ 341641 h 1199798"/>
              <a:gd name="connsiteX38" fmla="*/ 231322 w 842153"/>
              <a:gd name="connsiteY38" fmla="*/ 325312 h 1199798"/>
              <a:gd name="connsiteX39" fmla="*/ 236765 w 842153"/>
              <a:gd name="connsiteY39" fmla="*/ 317148 h 1199798"/>
              <a:gd name="connsiteX40" fmla="*/ 244929 w 842153"/>
              <a:gd name="connsiteY40" fmla="*/ 308984 h 1199798"/>
              <a:gd name="connsiteX41" fmla="*/ 255815 w 842153"/>
              <a:gd name="connsiteY41" fmla="*/ 292655 h 1199798"/>
              <a:gd name="connsiteX42" fmla="*/ 261258 w 842153"/>
              <a:gd name="connsiteY42" fmla="*/ 284491 h 1199798"/>
              <a:gd name="connsiteX43" fmla="*/ 266700 w 842153"/>
              <a:gd name="connsiteY43" fmla="*/ 276326 h 1199798"/>
              <a:gd name="connsiteX44" fmla="*/ 274865 w 842153"/>
              <a:gd name="connsiteY44" fmla="*/ 265441 h 1199798"/>
              <a:gd name="connsiteX45" fmla="*/ 283029 w 842153"/>
              <a:gd name="connsiteY45" fmla="*/ 259998 h 1199798"/>
              <a:gd name="connsiteX46" fmla="*/ 304800 w 842153"/>
              <a:gd name="connsiteY46" fmla="*/ 235505 h 1199798"/>
              <a:gd name="connsiteX47" fmla="*/ 312965 w 842153"/>
              <a:gd name="connsiteY47" fmla="*/ 227341 h 1199798"/>
              <a:gd name="connsiteX48" fmla="*/ 321129 w 842153"/>
              <a:gd name="connsiteY48" fmla="*/ 221898 h 1199798"/>
              <a:gd name="connsiteX49" fmla="*/ 329293 w 842153"/>
              <a:gd name="connsiteY49" fmla="*/ 213734 h 1199798"/>
              <a:gd name="connsiteX50" fmla="*/ 337458 w 842153"/>
              <a:gd name="connsiteY50" fmla="*/ 208291 h 1199798"/>
              <a:gd name="connsiteX51" fmla="*/ 345622 w 842153"/>
              <a:gd name="connsiteY51" fmla="*/ 200126 h 1199798"/>
              <a:gd name="connsiteX52" fmla="*/ 353786 w 842153"/>
              <a:gd name="connsiteY52" fmla="*/ 197405 h 1199798"/>
              <a:gd name="connsiteX53" fmla="*/ 361950 w 842153"/>
              <a:gd name="connsiteY53" fmla="*/ 191962 h 1199798"/>
              <a:gd name="connsiteX54" fmla="*/ 370115 w 842153"/>
              <a:gd name="connsiteY54" fmla="*/ 183798 h 1199798"/>
              <a:gd name="connsiteX55" fmla="*/ 397329 w 842153"/>
              <a:gd name="connsiteY55" fmla="*/ 167469 h 1199798"/>
              <a:gd name="connsiteX56" fmla="*/ 405493 w 842153"/>
              <a:gd name="connsiteY56" fmla="*/ 159305 h 1199798"/>
              <a:gd name="connsiteX57" fmla="*/ 413658 w 842153"/>
              <a:gd name="connsiteY57" fmla="*/ 153862 h 1199798"/>
              <a:gd name="connsiteX58" fmla="*/ 424543 w 842153"/>
              <a:gd name="connsiteY58" fmla="*/ 145698 h 1199798"/>
              <a:gd name="connsiteX59" fmla="*/ 440872 w 842153"/>
              <a:gd name="connsiteY59" fmla="*/ 134812 h 1199798"/>
              <a:gd name="connsiteX60" fmla="*/ 449036 w 842153"/>
              <a:gd name="connsiteY60" fmla="*/ 129369 h 1199798"/>
              <a:gd name="connsiteX61" fmla="*/ 457200 w 842153"/>
              <a:gd name="connsiteY61" fmla="*/ 126648 h 1199798"/>
              <a:gd name="connsiteX62" fmla="*/ 476250 w 842153"/>
              <a:gd name="connsiteY62" fmla="*/ 113041 h 1199798"/>
              <a:gd name="connsiteX63" fmla="*/ 484415 w 842153"/>
              <a:gd name="connsiteY63" fmla="*/ 107598 h 1199798"/>
              <a:gd name="connsiteX64" fmla="*/ 503465 w 842153"/>
              <a:gd name="connsiteY64" fmla="*/ 99434 h 1199798"/>
              <a:gd name="connsiteX65" fmla="*/ 522515 w 842153"/>
              <a:gd name="connsiteY65" fmla="*/ 88548 h 1199798"/>
              <a:gd name="connsiteX66" fmla="*/ 538843 w 842153"/>
              <a:gd name="connsiteY66" fmla="*/ 83105 h 1199798"/>
              <a:gd name="connsiteX67" fmla="*/ 555172 w 842153"/>
              <a:gd name="connsiteY67" fmla="*/ 74941 h 1199798"/>
              <a:gd name="connsiteX68" fmla="*/ 563336 w 842153"/>
              <a:gd name="connsiteY68" fmla="*/ 69498 h 1199798"/>
              <a:gd name="connsiteX69" fmla="*/ 579665 w 842153"/>
              <a:gd name="connsiteY69" fmla="*/ 64055 h 1199798"/>
              <a:gd name="connsiteX70" fmla="*/ 598715 w 842153"/>
              <a:gd name="connsiteY70" fmla="*/ 53169 h 1199798"/>
              <a:gd name="connsiteX71" fmla="*/ 606879 w 842153"/>
              <a:gd name="connsiteY71" fmla="*/ 50448 h 1199798"/>
              <a:gd name="connsiteX72" fmla="*/ 623208 w 842153"/>
              <a:gd name="connsiteY72" fmla="*/ 42284 h 1199798"/>
              <a:gd name="connsiteX73" fmla="*/ 631372 w 842153"/>
              <a:gd name="connsiteY73" fmla="*/ 36841 h 1199798"/>
              <a:gd name="connsiteX74" fmla="*/ 642258 w 842153"/>
              <a:gd name="connsiteY74" fmla="*/ 34119 h 1199798"/>
              <a:gd name="connsiteX75" fmla="*/ 650422 w 842153"/>
              <a:gd name="connsiteY75" fmla="*/ 31398 h 1199798"/>
              <a:gd name="connsiteX76" fmla="*/ 669472 w 842153"/>
              <a:gd name="connsiteY76" fmla="*/ 23234 h 1199798"/>
              <a:gd name="connsiteX77" fmla="*/ 677636 w 842153"/>
              <a:gd name="connsiteY77" fmla="*/ 17791 h 1199798"/>
              <a:gd name="connsiteX78" fmla="*/ 688522 w 842153"/>
              <a:gd name="connsiteY78" fmla="*/ 15069 h 1199798"/>
              <a:gd name="connsiteX79" fmla="*/ 704850 w 842153"/>
              <a:gd name="connsiteY79" fmla="*/ 9626 h 1199798"/>
              <a:gd name="connsiteX80" fmla="*/ 713015 w 842153"/>
              <a:gd name="connsiteY80" fmla="*/ 6905 h 1199798"/>
              <a:gd name="connsiteX81" fmla="*/ 721179 w 842153"/>
              <a:gd name="connsiteY81" fmla="*/ 1462 h 1199798"/>
              <a:gd name="connsiteX82" fmla="*/ 718458 w 842153"/>
              <a:gd name="connsiteY82" fmla="*/ 9626 h 1199798"/>
              <a:gd name="connsiteX83" fmla="*/ 710293 w 842153"/>
              <a:gd name="connsiteY83" fmla="*/ 12348 h 1199798"/>
              <a:gd name="connsiteX84" fmla="*/ 699408 w 842153"/>
              <a:gd name="connsiteY84" fmla="*/ 20512 h 1199798"/>
              <a:gd name="connsiteX85" fmla="*/ 683079 w 842153"/>
              <a:gd name="connsiteY85" fmla="*/ 36841 h 1199798"/>
              <a:gd name="connsiteX86" fmla="*/ 699408 w 842153"/>
              <a:gd name="connsiteY86" fmla="*/ 31398 h 1199798"/>
              <a:gd name="connsiteX87" fmla="*/ 710293 w 842153"/>
              <a:gd name="connsiteY87" fmla="*/ 25955 h 1199798"/>
              <a:gd name="connsiteX88" fmla="*/ 726622 w 842153"/>
              <a:gd name="connsiteY88" fmla="*/ 20512 h 1199798"/>
              <a:gd name="connsiteX89" fmla="*/ 748393 w 842153"/>
              <a:gd name="connsiteY89" fmla="*/ 9626 h 1199798"/>
              <a:gd name="connsiteX90" fmla="*/ 742950 w 842153"/>
              <a:gd name="connsiteY90" fmla="*/ 17791 h 1199798"/>
              <a:gd name="connsiteX91" fmla="*/ 726622 w 842153"/>
              <a:gd name="connsiteY91" fmla="*/ 28676 h 1199798"/>
              <a:gd name="connsiteX92" fmla="*/ 715736 w 842153"/>
              <a:gd name="connsiteY92" fmla="*/ 36841 h 1199798"/>
              <a:gd name="connsiteX93" fmla="*/ 699408 w 842153"/>
              <a:gd name="connsiteY93" fmla="*/ 50448 h 1199798"/>
              <a:gd name="connsiteX94" fmla="*/ 693965 w 842153"/>
              <a:gd name="connsiteY94" fmla="*/ 58612 h 1199798"/>
              <a:gd name="connsiteX95" fmla="*/ 691243 w 842153"/>
              <a:gd name="connsiteY95" fmla="*/ 66776 h 1199798"/>
              <a:gd name="connsiteX96" fmla="*/ 704850 w 842153"/>
              <a:gd name="connsiteY96" fmla="*/ 61334 h 1199798"/>
              <a:gd name="connsiteX97" fmla="*/ 721179 w 842153"/>
              <a:gd name="connsiteY97" fmla="*/ 55891 h 1199798"/>
              <a:gd name="connsiteX98" fmla="*/ 742950 w 842153"/>
              <a:gd name="connsiteY98" fmla="*/ 50448 h 1199798"/>
              <a:gd name="connsiteX99" fmla="*/ 759279 w 842153"/>
              <a:gd name="connsiteY99" fmla="*/ 45005 h 1199798"/>
              <a:gd name="connsiteX100" fmla="*/ 767443 w 842153"/>
              <a:gd name="connsiteY100" fmla="*/ 42284 h 1199798"/>
              <a:gd name="connsiteX101" fmla="*/ 753836 w 842153"/>
              <a:gd name="connsiteY101" fmla="*/ 53169 h 1199798"/>
              <a:gd name="connsiteX102" fmla="*/ 729343 w 842153"/>
              <a:gd name="connsiteY102" fmla="*/ 66776 h 1199798"/>
              <a:gd name="connsiteX103" fmla="*/ 702129 w 842153"/>
              <a:gd name="connsiteY103" fmla="*/ 83105 h 1199798"/>
              <a:gd name="connsiteX104" fmla="*/ 693965 w 842153"/>
              <a:gd name="connsiteY104" fmla="*/ 88548 h 1199798"/>
              <a:gd name="connsiteX105" fmla="*/ 715736 w 842153"/>
              <a:gd name="connsiteY105" fmla="*/ 83105 h 1199798"/>
              <a:gd name="connsiteX106" fmla="*/ 726622 w 842153"/>
              <a:gd name="connsiteY106" fmla="*/ 80384 h 1199798"/>
              <a:gd name="connsiteX107" fmla="*/ 742950 w 842153"/>
              <a:gd name="connsiteY107" fmla="*/ 74941 h 1199798"/>
              <a:gd name="connsiteX108" fmla="*/ 751115 w 842153"/>
              <a:gd name="connsiteY108" fmla="*/ 72219 h 1199798"/>
              <a:gd name="connsiteX109" fmla="*/ 762000 w 842153"/>
              <a:gd name="connsiteY109" fmla="*/ 69498 h 1199798"/>
              <a:gd name="connsiteX110" fmla="*/ 770165 w 842153"/>
              <a:gd name="connsiteY110" fmla="*/ 66776 h 1199798"/>
              <a:gd name="connsiteX111" fmla="*/ 791936 w 842153"/>
              <a:gd name="connsiteY111" fmla="*/ 61334 h 1199798"/>
              <a:gd name="connsiteX112" fmla="*/ 783772 w 842153"/>
              <a:gd name="connsiteY112" fmla="*/ 64055 h 1199798"/>
              <a:gd name="connsiteX113" fmla="*/ 778329 w 842153"/>
              <a:gd name="connsiteY113" fmla="*/ 72219 h 1199798"/>
              <a:gd name="connsiteX114" fmla="*/ 745672 w 842153"/>
              <a:gd name="connsiteY114" fmla="*/ 93991 h 1199798"/>
              <a:gd name="connsiteX115" fmla="*/ 737508 w 842153"/>
              <a:gd name="connsiteY115" fmla="*/ 96712 h 1199798"/>
              <a:gd name="connsiteX116" fmla="*/ 721179 w 842153"/>
              <a:gd name="connsiteY116" fmla="*/ 113041 h 1199798"/>
              <a:gd name="connsiteX117" fmla="*/ 713015 w 842153"/>
              <a:gd name="connsiteY117" fmla="*/ 118484 h 1199798"/>
              <a:gd name="connsiteX118" fmla="*/ 723900 w 842153"/>
              <a:gd name="connsiteY118" fmla="*/ 115762 h 1199798"/>
              <a:gd name="connsiteX119" fmla="*/ 742950 w 842153"/>
              <a:gd name="connsiteY119" fmla="*/ 107598 h 1199798"/>
              <a:gd name="connsiteX120" fmla="*/ 751115 w 842153"/>
              <a:gd name="connsiteY120" fmla="*/ 102155 h 1199798"/>
              <a:gd name="connsiteX121" fmla="*/ 764722 w 842153"/>
              <a:gd name="connsiteY121" fmla="*/ 99434 h 1199798"/>
              <a:gd name="connsiteX122" fmla="*/ 772886 w 842153"/>
              <a:gd name="connsiteY122" fmla="*/ 96712 h 1199798"/>
              <a:gd name="connsiteX123" fmla="*/ 791936 w 842153"/>
              <a:gd name="connsiteY123" fmla="*/ 91269 h 1199798"/>
              <a:gd name="connsiteX124" fmla="*/ 838200 w 842153"/>
              <a:gd name="connsiteY124" fmla="*/ 93991 h 1199798"/>
              <a:gd name="connsiteX125" fmla="*/ 827315 w 842153"/>
              <a:gd name="connsiteY125" fmla="*/ 99434 h 1199798"/>
              <a:gd name="connsiteX126" fmla="*/ 819150 w 842153"/>
              <a:gd name="connsiteY126" fmla="*/ 107598 h 1199798"/>
              <a:gd name="connsiteX127" fmla="*/ 802822 w 842153"/>
              <a:gd name="connsiteY127" fmla="*/ 118484 h 1199798"/>
              <a:gd name="connsiteX128" fmla="*/ 783772 w 842153"/>
              <a:gd name="connsiteY128" fmla="*/ 129369 h 1199798"/>
              <a:gd name="connsiteX129" fmla="*/ 772886 w 842153"/>
              <a:gd name="connsiteY129" fmla="*/ 132091 h 1199798"/>
              <a:gd name="connsiteX130" fmla="*/ 762000 w 842153"/>
              <a:gd name="connsiteY130" fmla="*/ 137534 h 1199798"/>
              <a:gd name="connsiteX131" fmla="*/ 753836 w 842153"/>
              <a:gd name="connsiteY131" fmla="*/ 140255 h 1199798"/>
              <a:gd name="connsiteX132" fmla="*/ 732065 w 842153"/>
              <a:gd name="connsiteY132" fmla="*/ 148419 h 1199798"/>
              <a:gd name="connsiteX133" fmla="*/ 707572 w 842153"/>
              <a:gd name="connsiteY133" fmla="*/ 162026 h 1199798"/>
              <a:gd name="connsiteX134" fmla="*/ 691243 w 842153"/>
              <a:gd name="connsiteY134" fmla="*/ 170191 h 1199798"/>
              <a:gd name="connsiteX135" fmla="*/ 672193 w 842153"/>
              <a:gd name="connsiteY135" fmla="*/ 178355 h 1199798"/>
              <a:gd name="connsiteX136" fmla="*/ 664029 w 842153"/>
              <a:gd name="connsiteY136" fmla="*/ 183798 h 1199798"/>
              <a:gd name="connsiteX137" fmla="*/ 655865 w 842153"/>
              <a:gd name="connsiteY137" fmla="*/ 186519 h 1199798"/>
              <a:gd name="connsiteX138" fmla="*/ 644979 w 842153"/>
              <a:gd name="connsiteY138" fmla="*/ 191962 h 1199798"/>
              <a:gd name="connsiteX139" fmla="*/ 628650 w 842153"/>
              <a:gd name="connsiteY139" fmla="*/ 200126 h 1199798"/>
              <a:gd name="connsiteX140" fmla="*/ 620486 w 842153"/>
              <a:gd name="connsiteY140" fmla="*/ 205569 h 1199798"/>
              <a:gd name="connsiteX141" fmla="*/ 612322 w 842153"/>
              <a:gd name="connsiteY141" fmla="*/ 213734 h 1199798"/>
              <a:gd name="connsiteX142" fmla="*/ 604158 w 842153"/>
              <a:gd name="connsiteY142" fmla="*/ 216455 h 1199798"/>
              <a:gd name="connsiteX143" fmla="*/ 595993 w 842153"/>
              <a:gd name="connsiteY143" fmla="*/ 224619 h 1199798"/>
              <a:gd name="connsiteX144" fmla="*/ 576943 w 842153"/>
              <a:gd name="connsiteY144" fmla="*/ 235505 h 1199798"/>
              <a:gd name="connsiteX145" fmla="*/ 557893 w 842153"/>
              <a:gd name="connsiteY145" fmla="*/ 249112 h 1199798"/>
              <a:gd name="connsiteX146" fmla="*/ 533400 w 842153"/>
              <a:gd name="connsiteY146" fmla="*/ 268162 h 1199798"/>
              <a:gd name="connsiteX147" fmla="*/ 500199 w 842153"/>
              <a:gd name="connsiteY147" fmla="*/ 292927 h 1199798"/>
              <a:gd name="connsiteX148" fmla="*/ 472440 w 842153"/>
              <a:gd name="connsiteY148" fmla="*/ 314971 h 1199798"/>
              <a:gd name="connsiteX149" fmla="*/ 432435 w 842153"/>
              <a:gd name="connsiteY149" fmla="*/ 350894 h 1199798"/>
              <a:gd name="connsiteX150" fmla="*/ 404677 w 842153"/>
              <a:gd name="connsiteY150" fmla="*/ 373481 h 1199798"/>
              <a:gd name="connsiteX151" fmla="*/ 380184 w 842153"/>
              <a:gd name="connsiteY151" fmla="*/ 406955 h 1199798"/>
              <a:gd name="connsiteX152" fmla="*/ 346710 w 842153"/>
              <a:gd name="connsiteY152" fmla="*/ 451042 h 1199798"/>
              <a:gd name="connsiteX153" fmla="*/ 322762 w 842153"/>
              <a:gd name="connsiteY153" fmla="*/ 493224 h 1199798"/>
              <a:gd name="connsiteX154" fmla="*/ 298541 w 842153"/>
              <a:gd name="connsiteY154" fmla="*/ 546564 h 1199798"/>
              <a:gd name="connsiteX155" fmla="*/ 277042 w 842153"/>
              <a:gd name="connsiteY155" fmla="*/ 599904 h 1199798"/>
              <a:gd name="connsiteX156" fmla="*/ 253638 w 842153"/>
              <a:gd name="connsiteY156" fmla="*/ 666307 h 1199798"/>
              <a:gd name="connsiteX157" fmla="*/ 231050 w 842153"/>
              <a:gd name="connsiteY157" fmla="*/ 726451 h 1199798"/>
              <a:gd name="connsiteX158" fmla="*/ 225879 w 842153"/>
              <a:gd name="connsiteY158" fmla="*/ 768905 h 1199798"/>
              <a:gd name="connsiteX159" fmla="*/ 214993 w 842153"/>
              <a:gd name="connsiteY159" fmla="*/ 807005 h 1199798"/>
              <a:gd name="connsiteX160" fmla="*/ 209550 w 842153"/>
              <a:gd name="connsiteY160" fmla="*/ 842384 h 1199798"/>
              <a:gd name="connsiteX161" fmla="*/ 206829 w 842153"/>
              <a:gd name="connsiteY161" fmla="*/ 853269 h 1199798"/>
              <a:gd name="connsiteX162" fmla="*/ 204108 w 842153"/>
              <a:gd name="connsiteY162" fmla="*/ 875041 h 1199798"/>
              <a:gd name="connsiteX163" fmla="*/ 198665 w 842153"/>
              <a:gd name="connsiteY163" fmla="*/ 894091 h 1199798"/>
              <a:gd name="connsiteX164" fmla="*/ 195943 w 842153"/>
              <a:gd name="connsiteY164" fmla="*/ 907698 h 1199798"/>
              <a:gd name="connsiteX165" fmla="*/ 193222 w 842153"/>
              <a:gd name="connsiteY165" fmla="*/ 932191 h 1199798"/>
              <a:gd name="connsiteX166" fmla="*/ 190500 w 842153"/>
              <a:gd name="connsiteY166" fmla="*/ 945798 h 1199798"/>
              <a:gd name="connsiteX167" fmla="*/ 187779 w 842153"/>
              <a:gd name="connsiteY167" fmla="*/ 962126 h 1199798"/>
              <a:gd name="connsiteX168" fmla="*/ 185058 w 842153"/>
              <a:gd name="connsiteY168" fmla="*/ 1002948 h 1199798"/>
              <a:gd name="connsiteX169" fmla="*/ 179615 w 842153"/>
              <a:gd name="connsiteY169" fmla="*/ 1043769 h 1199798"/>
              <a:gd name="connsiteX170" fmla="*/ 176893 w 842153"/>
              <a:gd name="connsiteY170" fmla="*/ 1081869 h 1199798"/>
              <a:gd name="connsiteX171" fmla="*/ 174172 w 842153"/>
              <a:gd name="connsiteY171" fmla="*/ 1163512 h 1199798"/>
              <a:gd name="connsiteX172" fmla="*/ 168729 w 842153"/>
              <a:gd name="connsiteY172" fmla="*/ 1185284 h 1199798"/>
              <a:gd name="connsiteX173" fmla="*/ 166008 w 842153"/>
              <a:gd name="connsiteY173" fmla="*/ 1196169 h 1199798"/>
              <a:gd name="connsiteX174" fmla="*/ 144236 w 842153"/>
              <a:gd name="connsiteY174" fmla="*/ 1198891 h 1199798"/>
              <a:gd name="connsiteX175" fmla="*/ 48986 w 842153"/>
              <a:gd name="connsiteY175" fmla="*/ 1198891 h 1199798"/>
              <a:gd name="connsiteX176" fmla="*/ 36468 w 842153"/>
              <a:gd name="connsiteY176" fmla="*/ 1166234 h 1199798"/>
              <a:gd name="connsiteX177" fmla="*/ 0 w 842153"/>
              <a:gd name="connsiteY177" fmla="*/ 1185284 h 1199798"/>
              <a:gd name="connsiteX0" fmla="*/ 0 w 842153"/>
              <a:gd name="connsiteY0" fmla="*/ 1185284 h 1199798"/>
              <a:gd name="connsiteX1" fmla="*/ 5443 w 842153"/>
              <a:gd name="connsiteY1" fmla="*/ 1119969 h 1199798"/>
              <a:gd name="connsiteX2" fmla="*/ 8165 w 842153"/>
              <a:gd name="connsiteY2" fmla="*/ 1103641 h 1199798"/>
              <a:gd name="connsiteX3" fmla="*/ 10886 w 842153"/>
              <a:gd name="connsiteY3" fmla="*/ 1076426 h 1199798"/>
              <a:gd name="connsiteX4" fmla="*/ 16329 w 842153"/>
              <a:gd name="connsiteY4" fmla="*/ 1049212 h 1199798"/>
              <a:gd name="connsiteX5" fmla="*/ 19050 w 842153"/>
              <a:gd name="connsiteY5" fmla="*/ 1013834 h 1199798"/>
              <a:gd name="connsiteX6" fmla="*/ 21772 w 842153"/>
              <a:gd name="connsiteY6" fmla="*/ 992062 h 1199798"/>
              <a:gd name="connsiteX7" fmla="*/ 27215 w 842153"/>
              <a:gd name="connsiteY7" fmla="*/ 896812 h 1199798"/>
              <a:gd name="connsiteX8" fmla="*/ 29936 w 842153"/>
              <a:gd name="connsiteY8" fmla="*/ 883205 h 1199798"/>
              <a:gd name="connsiteX9" fmla="*/ 32658 w 842153"/>
              <a:gd name="connsiteY9" fmla="*/ 847826 h 1199798"/>
              <a:gd name="connsiteX10" fmla="*/ 35379 w 842153"/>
              <a:gd name="connsiteY10" fmla="*/ 836941 h 1199798"/>
              <a:gd name="connsiteX11" fmla="*/ 40822 w 842153"/>
              <a:gd name="connsiteY11" fmla="*/ 807005 h 1199798"/>
              <a:gd name="connsiteX12" fmla="*/ 46265 w 842153"/>
              <a:gd name="connsiteY12" fmla="*/ 785234 h 1199798"/>
              <a:gd name="connsiteX13" fmla="*/ 54429 w 842153"/>
              <a:gd name="connsiteY13" fmla="*/ 747134 h 1199798"/>
              <a:gd name="connsiteX14" fmla="*/ 57150 w 842153"/>
              <a:gd name="connsiteY14" fmla="*/ 736248 h 1199798"/>
              <a:gd name="connsiteX15" fmla="*/ 65315 w 842153"/>
              <a:gd name="connsiteY15" fmla="*/ 719919 h 1199798"/>
              <a:gd name="connsiteX16" fmla="*/ 70758 w 842153"/>
              <a:gd name="connsiteY16" fmla="*/ 692705 h 1199798"/>
              <a:gd name="connsiteX17" fmla="*/ 81643 w 842153"/>
              <a:gd name="connsiteY17" fmla="*/ 654605 h 1199798"/>
              <a:gd name="connsiteX18" fmla="*/ 87086 w 842153"/>
              <a:gd name="connsiteY18" fmla="*/ 627391 h 1199798"/>
              <a:gd name="connsiteX19" fmla="*/ 89808 w 842153"/>
              <a:gd name="connsiteY19" fmla="*/ 619226 h 1199798"/>
              <a:gd name="connsiteX20" fmla="*/ 97972 w 842153"/>
              <a:gd name="connsiteY20" fmla="*/ 602898 h 1199798"/>
              <a:gd name="connsiteX21" fmla="*/ 100693 w 842153"/>
              <a:gd name="connsiteY21" fmla="*/ 592012 h 1199798"/>
              <a:gd name="connsiteX22" fmla="*/ 106136 w 842153"/>
              <a:gd name="connsiteY22" fmla="*/ 575684 h 1199798"/>
              <a:gd name="connsiteX23" fmla="*/ 111579 w 842153"/>
              <a:gd name="connsiteY23" fmla="*/ 556634 h 1199798"/>
              <a:gd name="connsiteX24" fmla="*/ 117022 w 842153"/>
              <a:gd name="connsiteY24" fmla="*/ 548469 h 1199798"/>
              <a:gd name="connsiteX25" fmla="*/ 122465 w 842153"/>
              <a:gd name="connsiteY25" fmla="*/ 521255 h 1199798"/>
              <a:gd name="connsiteX26" fmla="*/ 127908 w 842153"/>
              <a:gd name="connsiteY26" fmla="*/ 504926 h 1199798"/>
              <a:gd name="connsiteX27" fmla="*/ 133350 w 842153"/>
              <a:gd name="connsiteY27" fmla="*/ 494041 h 1199798"/>
              <a:gd name="connsiteX28" fmla="*/ 138793 w 842153"/>
              <a:gd name="connsiteY28" fmla="*/ 477712 h 1199798"/>
              <a:gd name="connsiteX29" fmla="*/ 149679 w 842153"/>
              <a:gd name="connsiteY29" fmla="*/ 453219 h 1199798"/>
              <a:gd name="connsiteX30" fmla="*/ 163286 w 842153"/>
              <a:gd name="connsiteY30" fmla="*/ 428726 h 1199798"/>
              <a:gd name="connsiteX31" fmla="*/ 168729 w 842153"/>
              <a:gd name="connsiteY31" fmla="*/ 420562 h 1199798"/>
              <a:gd name="connsiteX32" fmla="*/ 174172 w 842153"/>
              <a:gd name="connsiteY32" fmla="*/ 404234 h 1199798"/>
              <a:gd name="connsiteX33" fmla="*/ 193222 w 842153"/>
              <a:gd name="connsiteY33" fmla="*/ 377019 h 1199798"/>
              <a:gd name="connsiteX34" fmla="*/ 198665 w 842153"/>
              <a:gd name="connsiteY34" fmla="*/ 366134 h 1199798"/>
              <a:gd name="connsiteX35" fmla="*/ 206829 w 842153"/>
              <a:gd name="connsiteY35" fmla="*/ 357969 h 1199798"/>
              <a:gd name="connsiteX36" fmla="*/ 212272 w 842153"/>
              <a:gd name="connsiteY36" fmla="*/ 349805 h 1199798"/>
              <a:gd name="connsiteX37" fmla="*/ 220436 w 842153"/>
              <a:gd name="connsiteY37" fmla="*/ 341641 h 1199798"/>
              <a:gd name="connsiteX38" fmla="*/ 231322 w 842153"/>
              <a:gd name="connsiteY38" fmla="*/ 325312 h 1199798"/>
              <a:gd name="connsiteX39" fmla="*/ 236765 w 842153"/>
              <a:gd name="connsiteY39" fmla="*/ 317148 h 1199798"/>
              <a:gd name="connsiteX40" fmla="*/ 244929 w 842153"/>
              <a:gd name="connsiteY40" fmla="*/ 308984 h 1199798"/>
              <a:gd name="connsiteX41" fmla="*/ 255815 w 842153"/>
              <a:gd name="connsiteY41" fmla="*/ 292655 h 1199798"/>
              <a:gd name="connsiteX42" fmla="*/ 261258 w 842153"/>
              <a:gd name="connsiteY42" fmla="*/ 284491 h 1199798"/>
              <a:gd name="connsiteX43" fmla="*/ 266700 w 842153"/>
              <a:gd name="connsiteY43" fmla="*/ 276326 h 1199798"/>
              <a:gd name="connsiteX44" fmla="*/ 274865 w 842153"/>
              <a:gd name="connsiteY44" fmla="*/ 265441 h 1199798"/>
              <a:gd name="connsiteX45" fmla="*/ 283029 w 842153"/>
              <a:gd name="connsiteY45" fmla="*/ 259998 h 1199798"/>
              <a:gd name="connsiteX46" fmla="*/ 304800 w 842153"/>
              <a:gd name="connsiteY46" fmla="*/ 235505 h 1199798"/>
              <a:gd name="connsiteX47" fmla="*/ 312965 w 842153"/>
              <a:gd name="connsiteY47" fmla="*/ 227341 h 1199798"/>
              <a:gd name="connsiteX48" fmla="*/ 321129 w 842153"/>
              <a:gd name="connsiteY48" fmla="*/ 221898 h 1199798"/>
              <a:gd name="connsiteX49" fmla="*/ 329293 w 842153"/>
              <a:gd name="connsiteY49" fmla="*/ 213734 h 1199798"/>
              <a:gd name="connsiteX50" fmla="*/ 337458 w 842153"/>
              <a:gd name="connsiteY50" fmla="*/ 208291 h 1199798"/>
              <a:gd name="connsiteX51" fmla="*/ 345622 w 842153"/>
              <a:gd name="connsiteY51" fmla="*/ 200126 h 1199798"/>
              <a:gd name="connsiteX52" fmla="*/ 353786 w 842153"/>
              <a:gd name="connsiteY52" fmla="*/ 197405 h 1199798"/>
              <a:gd name="connsiteX53" fmla="*/ 361950 w 842153"/>
              <a:gd name="connsiteY53" fmla="*/ 191962 h 1199798"/>
              <a:gd name="connsiteX54" fmla="*/ 370115 w 842153"/>
              <a:gd name="connsiteY54" fmla="*/ 183798 h 1199798"/>
              <a:gd name="connsiteX55" fmla="*/ 397329 w 842153"/>
              <a:gd name="connsiteY55" fmla="*/ 167469 h 1199798"/>
              <a:gd name="connsiteX56" fmla="*/ 405493 w 842153"/>
              <a:gd name="connsiteY56" fmla="*/ 159305 h 1199798"/>
              <a:gd name="connsiteX57" fmla="*/ 413658 w 842153"/>
              <a:gd name="connsiteY57" fmla="*/ 153862 h 1199798"/>
              <a:gd name="connsiteX58" fmla="*/ 424543 w 842153"/>
              <a:gd name="connsiteY58" fmla="*/ 145698 h 1199798"/>
              <a:gd name="connsiteX59" fmla="*/ 440872 w 842153"/>
              <a:gd name="connsiteY59" fmla="*/ 134812 h 1199798"/>
              <a:gd name="connsiteX60" fmla="*/ 449036 w 842153"/>
              <a:gd name="connsiteY60" fmla="*/ 129369 h 1199798"/>
              <a:gd name="connsiteX61" fmla="*/ 457200 w 842153"/>
              <a:gd name="connsiteY61" fmla="*/ 126648 h 1199798"/>
              <a:gd name="connsiteX62" fmla="*/ 476250 w 842153"/>
              <a:gd name="connsiteY62" fmla="*/ 113041 h 1199798"/>
              <a:gd name="connsiteX63" fmla="*/ 484415 w 842153"/>
              <a:gd name="connsiteY63" fmla="*/ 107598 h 1199798"/>
              <a:gd name="connsiteX64" fmla="*/ 503465 w 842153"/>
              <a:gd name="connsiteY64" fmla="*/ 99434 h 1199798"/>
              <a:gd name="connsiteX65" fmla="*/ 522515 w 842153"/>
              <a:gd name="connsiteY65" fmla="*/ 88548 h 1199798"/>
              <a:gd name="connsiteX66" fmla="*/ 538843 w 842153"/>
              <a:gd name="connsiteY66" fmla="*/ 83105 h 1199798"/>
              <a:gd name="connsiteX67" fmla="*/ 555172 w 842153"/>
              <a:gd name="connsiteY67" fmla="*/ 74941 h 1199798"/>
              <a:gd name="connsiteX68" fmla="*/ 563336 w 842153"/>
              <a:gd name="connsiteY68" fmla="*/ 69498 h 1199798"/>
              <a:gd name="connsiteX69" fmla="*/ 579665 w 842153"/>
              <a:gd name="connsiteY69" fmla="*/ 64055 h 1199798"/>
              <a:gd name="connsiteX70" fmla="*/ 598715 w 842153"/>
              <a:gd name="connsiteY70" fmla="*/ 53169 h 1199798"/>
              <a:gd name="connsiteX71" fmla="*/ 606879 w 842153"/>
              <a:gd name="connsiteY71" fmla="*/ 50448 h 1199798"/>
              <a:gd name="connsiteX72" fmla="*/ 623208 w 842153"/>
              <a:gd name="connsiteY72" fmla="*/ 42284 h 1199798"/>
              <a:gd name="connsiteX73" fmla="*/ 631372 w 842153"/>
              <a:gd name="connsiteY73" fmla="*/ 36841 h 1199798"/>
              <a:gd name="connsiteX74" fmla="*/ 642258 w 842153"/>
              <a:gd name="connsiteY74" fmla="*/ 34119 h 1199798"/>
              <a:gd name="connsiteX75" fmla="*/ 650422 w 842153"/>
              <a:gd name="connsiteY75" fmla="*/ 31398 h 1199798"/>
              <a:gd name="connsiteX76" fmla="*/ 669472 w 842153"/>
              <a:gd name="connsiteY76" fmla="*/ 23234 h 1199798"/>
              <a:gd name="connsiteX77" fmla="*/ 677636 w 842153"/>
              <a:gd name="connsiteY77" fmla="*/ 17791 h 1199798"/>
              <a:gd name="connsiteX78" fmla="*/ 688522 w 842153"/>
              <a:gd name="connsiteY78" fmla="*/ 15069 h 1199798"/>
              <a:gd name="connsiteX79" fmla="*/ 704850 w 842153"/>
              <a:gd name="connsiteY79" fmla="*/ 9626 h 1199798"/>
              <a:gd name="connsiteX80" fmla="*/ 713015 w 842153"/>
              <a:gd name="connsiteY80" fmla="*/ 6905 h 1199798"/>
              <a:gd name="connsiteX81" fmla="*/ 721179 w 842153"/>
              <a:gd name="connsiteY81" fmla="*/ 1462 h 1199798"/>
              <a:gd name="connsiteX82" fmla="*/ 718458 w 842153"/>
              <a:gd name="connsiteY82" fmla="*/ 9626 h 1199798"/>
              <a:gd name="connsiteX83" fmla="*/ 710293 w 842153"/>
              <a:gd name="connsiteY83" fmla="*/ 12348 h 1199798"/>
              <a:gd name="connsiteX84" fmla="*/ 699408 w 842153"/>
              <a:gd name="connsiteY84" fmla="*/ 20512 h 1199798"/>
              <a:gd name="connsiteX85" fmla="*/ 683079 w 842153"/>
              <a:gd name="connsiteY85" fmla="*/ 36841 h 1199798"/>
              <a:gd name="connsiteX86" fmla="*/ 699408 w 842153"/>
              <a:gd name="connsiteY86" fmla="*/ 31398 h 1199798"/>
              <a:gd name="connsiteX87" fmla="*/ 710293 w 842153"/>
              <a:gd name="connsiteY87" fmla="*/ 25955 h 1199798"/>
              <a:gd name="connsiteX88" fmla="*/ 726622 w 842153"/>
              <a:gd name="connsiteY88" fmla="*/ 20512 h 1199798"/>
              <a:gd name="connsiteX89" fmla="*/ 748393 w 842153"/>
              <a:gd name="connsiteY89" fmla="*/ 9626 h 1199798"/>
              <a:gd name="connsiteX90" fmla="*/ 742950 w 842153"/>
              <a:gd name="connsiteY90" fmla="*/ 17791 h 1199798"/>
              <a:gd name="connsiteX91" fmla="*/ 726622 w 842153"/>
              <a:gd name="connsiteY91" fmla="*/ 28676 h 1199798"/>
              <a:gd name="connsiteX92" fmla="*/ 715736 w 842153"/>
              <a:gd name="connsiteY92" fmla="*/ 36841 h 1199798"/>
              <a:gd name="connsiteX93" fmla="*/ 699408 w 842153"/>
              <a:gd name="connsiteY93" fmla="*/ 50448 h 1199798"/>
              <a:gd name="connsiteX94" fmla="*/ 693965 w 842153"/>
              <a:gd name="connsiteY94" fmla="*/ 58612 h 1199798"/>
              <a:gd name="connsiteX95" fmla="*/ 691243 w 842153"/>
              <a:gd name="connsiteY95" fmla="*/ 66776 h 1199798"/>
              <a:gd name="connsiteX96" fmla="*/ 704850 w 842153"/>
              <a:gd name="connsiteY96" fmla="*/ 61334 h 1199798"/>
              <a:gd name="connsiteX97" fmla="*/ 721179 w 842153"/>
              <a:gd name="connsiteY97" fmla="*/ 55891 h 1199798"/>
              <a:gd name="connsiteX98" fmla="*/ 742950 w 842153"/>
              <a:gd name="connsiteY98" fmla="*/ 50448 h 1199798"/>
              <a:gd name="connsiteX99" fmla="*/ 759279 w 842153"/>
              <a:gd name="connsiteY99" fmla="*/ 45005 h 1199798"/>
              <a:gd name="connsiteX100" fmla="*/ 767443 w 842153"/>
              <a:gd name="connsiteY100" fmla="*/ 42284 h 1199798"/>
              <a:gd name="connsiteX101" fmla="*/ 753836 w 842153"/>
              <a:gd name="connsiteY101" fmla="*/ 53169 h 1199798"/>
              <a:gd name="connsiteX102" fmla="*/ 729343 w 842153"/>
              <a:gd name="connsiteY102" fmla="*/ 66776 h 1199798"/>
              <a:gd name="connsiteX103" fmla="*/ 702129 w 842153"/>
              <a:gd name="connsiteY103" fmla="*/ 83105 h 1199798"/>
              <a:gd name="connsiteX104" fmla="*/ 693965 w 842153"/>
              <a:gd name="connsiteY104" fmla="*/ 88548 h 1199798"/>
              <a:gd name="connsiteX105" fmla="*/ 715736 w 842153"/>
              <a:gd name="connsiteY105" fmla="*/ 83105 h 1199798"/>
              <a:gd name="connsiteX106" fmla="*/ 726622 w 842153"/>
              <a:gd name="connsiteY106" fmla="*/ 80384 h 1199798"/>
              <a:gd name="connsiteX107" fmla="*/ 742950 w 842153"/>
              <a:gd name="connsiteY107" fmla="*/ 74941 h 1199798"/>
              <a:gd name="connsiteX108" fmla="*/ 751115 w 842153"/>
              <a:gd name="connsiteY108" fmla="*/ 72219 h 1199798"/>
              <a:gd name="connsiteX109" fmla="*/ 762000 w 842153"/>
              <a:gd name="connsiteY109" fmla="*/ 69498 h 1199798"/>
              <a:gd name="connsiteX110" fmla="*/ 770165 w 842153"/>
              <a:gd name="connsiteY110" fmla="*/ 66776 h 1199798"/>
              <a:gd name="connsiteX111" fmla="*/ 791936 w 842153"/>
              <a:gd name="connsiteY111" fmla="*/ 61334 h 1199798"/>
              <a:gd name="connsiteX112" fmla="*/ 783772 w 842153"/>
              <a:gd name="connsiteY112" fmla="*/ 64055 h 1199798"/>
              <a:gd name="connsiteX113" fmla="*/ 778329 w 842153"/>
              <a:gd name="connsiteY113" fmla="*/ 72219 h 1199798"/>
              <a:gd name="connsiteX114" fmla="*/ 745672 w 842153"/>
              <a:gd name="connsiteY114" fmla="*/ 93991 h 1199798"/>
              <a:gd name="connsiteX115" fmla="*/ 737508 w 842153"/>
              <a:gd name="connsiteY115" fmla="*/ 96712 h 1199798"/>
              <a:gd name="connsiteX116" fmla="*/ 721179 w 842153"/>
              <a:gd name="connsiteY116" fmla="*/ 113041 h 1199798"/>
              <a:gd name="connsiteX117" fmla="*/ 713015 w 842153"/>
              <a:gd name="connsiteY117" fmla="*/ 118484 h 1199798"/>
              <a:gd name="connsiteX118" fmla="*/ 723900 w 842153"/>
              <a:gd name="connsiteY118" fmla="*/ 115762 h 1199798"/>
              <a:gd name="connsiteX119" fmla="*/ 742950 w 842153"/>
              <a:gd name="connsiteY119" fmla="*/ 107598 h 1199798"/>
              <a:gd name="connsiteX120" fmla="*/ 751115 w 842153"/>
              <a:gd name="connsiteY120" fmla="*/ 102155 h 1199798"/>
              <a:gd name="connsiteX121" fmla="*/ 764722 w 842153"/>
              <a:gd name="connsiteY121" fmla="*/ 99434 h 1199798"/>
              <a:gd name="connsiteX122" fmla="*/ 772886 w 842153"/>
              <a:gd name="connsiteY122" fmla="*/ 96712 h 1199798"/>
              <a:gd name="connsiteX123" fmla="*/ 791936 w 842153"/>
              <a:gd name="connsiteY123" fmla="*/ 91269 h 1199798"/>
              <a:gd name="connsiteX124" fmla="*/ 838200 w 842153"/>
              <a:gd name="connsiteY124" fmla="*/ 93991 h 1199798"/>
              <a:gd name="connsiteX125" fmla="*/ 827315 w 842153"/>
              <a:gd name="connsiteY125" fmla="*/ 99434 h 1199798"/>
              <a:gd name="connsiteX126" fmla="*/ 819150 w 842153"/>
              <a:gd name="connsiteY126" fmla="*/ 107598 h 1199798"/>
              <a:gd name="connsiteX127" fmla="*/ 802822 w 842153"/>
              <a:gd name="connsiteY127" fmla="*/ 118484 h 1199798"/>
              <a:gd name="connsiteX128" fmla="*/ 783772 w 842153"/>
              <a:gd name="connsiteY128" fmla="*/ 129369 h 1199798"/>
              <a:gd name="connsiteX129" fmla="*/ 772886 w 842153"/>
              <a:gd name="connsiteY129" fmla="*/ 132091 h 1199798"/>
              <a:gd name="connsiteX130" fmla="*/ 762000 w 842153"/>
              <a:gd name="connsiteY130" fmla="*/ 137534 h 1199798"/>
              <a:gd name="connsiteX131" fmla="*/ 753836 w 842153"/>
              <a:gd name="connsiteY131" fmla="*/ 140255 h 1199798"/>
              <a:gd name="connsiteX132" fmla="*/ 732065 w 842153"/>
              <a:gd name="connsiteY132" fmla="*/ 148419 h 1199798"/>
              <a:gd name="connsiteX133" fmla="*/ 707572 w 842153"/>
              <a:gd name="connsiteY133" fmla="*/ 162026 h 1199798"/>
              <a:gd name="connsiteX134" fmla="*/ 691243 w 842153"/>
              <a:gd name="connsiteY134" fmla="*/ 170191 h 1199798"/>
              <a:gd name="connsiteX135" fmla="*/ 672193 w 842153"/>
              <a:gd name="connsiteY135" fmla="*/ 178355 h 1199798"/>
              <a:gd name="connsiteX136" fmla="*/ 664029 w 842153"/>
              <a:gd name="connsiteY136" fmla="*/ 183798 h 1199798"/>
              <a:gd name="connsiteX137" fmla="*/ 655865 w 842153"/>
              <a:gd name="connsiteY137" fmla="*/ 186519 h 1199798"/>
              <a:gd name="connsiteX138" fmla="*/ 644979 w 842153"/>
              <a:gd name="connsiteY138" fmla="*/ 191962 h 1199798"/>
              <a:gd name="connsiteX139" fmla="*/ 628650 w 842153"/>
              <a:gd name="connsiteY139" fmla="*/ 200126 h 1199798"/>
              <a:gd name="connsiteX140" fmla="*/ 620486 w 842153"/>
              <a:gd name="connsiteY140" fmla="*/ 205569 h 1199798"/>
              <a:gd name="connsiteX141" fmla="*/ 612322 w 842153"/>
              <a:gd name="connsiteY141" fmla="*/ 213734 h 1199798"/>
              <a:gd name="connsiteX142" fmla="*/ 604158 w 842153"/>
              <a:gd name="connsiteY142" fmla="*/ 216455 h 1199798"/>
              <a:gd name="connsiteX143" fmla="*/ 595993 w 842153"/>
              <a:gd name="connsiteY143" fmla="*/ 224619 h 1199798"/>
              <a:gd name="connsiteX144" fmla="*/ 576943 w 842153"/>
              <a:gd name="connsiteY144" fmla="*/ 235505 h 1199798"/>
              <a:gd name="connsiteX145" fmla="*/ 557893 w 842153"/>
              <a:gd name="connsiteY145" fmla="*/ 249112 h 1199798"/>
              <a:gd name="connsiteX146" fmla="*/ 533400 w 842153"/>
              <a:gd name="connsiteY146" fmla="*/ 268162 h 1199798"/>
              <a:gd name="connsiteX147" fmla="*/ 500199 w 842153"/>
              <a:gd name="connsiteY147" fmla="*/ 292927 h 1199798"/>
              <a:gd name="connsiteX148" fmla="*/ 472440 w 842153"/>
              <a:gd name="connsiteY148" fmla="*/ 314971 h 1199798"/>
              <a:gd name="connsiteX149" fmla="*/ 432435 w 842153"/>
              <a:gd name="connsiteY149" fmla="*/ 350894 h 1199798"/>
              <a:gd name="connsiteX150" fmla="*/ 404677 w 842153"/>
              <a:gd name="connsiteY150" fmla="*/ 373481 h 1199798"/>
              <a:gd name="connsiteX151" fmla="*/ 380184 w 842153"/>
              <a:gd name="connsiteY151" fmla="*/ 406955 h 1199798"/>
              <a:gd name="connsiteX152" fmla="*/ 346710 w 842153"/>
              <a:gd name="connsiteY152" fmla="*/ 451042 h 1199798"/>
              <a:gd name="connsiteX153" fmla="*/ 322762 w 842153"/>
              <a:gd name="connsiteY153" fmla="*/ 493224 h 1199798"/>
              <a:gd name="connsiteX154" fmla="*/ 298541 w 842153"/>
              <a:gd name="connsiteY154" fmla="*/ 546564 h 1199798"/>
              <a:gd name="connsiteX155" fmla="*/ 277042 w 842153"/>
              <a:gd name="connsiteY155" fmla="*/ 599904 h 1199798"/>
              <a:gd name="connsiteX156" fmla="*/ 253638 w 842153"/>
              <a:gd name="connsiteY156" fmla="*/ 666307 h 1199798"/>
              <a:gd name="connsiteX157" fmla="*/ 231050 w 842153"/>
              <a:gd name="connsiteY157" fmla="*/ 726451 h 1199798"/>
              <a:gd name="connsiteX158" fmla="*/ 225879 w 842153"/>
              <a:gd name="connsiteY158" fmla="*/ 768905 h 1199798"/>
              <a:gd name="connsiteX159" fmla="*/ 214993 w 842153"/>
              <a:gd name="connsiteY159" fmla="*/ 807005 h 1199798"/>
              <a:gd name="connsiteX160" fmla="*/ 209550 w 842153"/>
              <a:gd name="connsiteY160" fmla="*/ 842384 h 1199798"/>
              <a:gd name="connsiteX161" fmla="*/ 206829 w 842153"/>
              <a:gd name="connsiteY161" fmla="*/ 853269 h 1199798"/>
              <a:gd name="connsiteX162" fmla="*/ 204108 w 842153"/>
              <a:gd name="connsiteY162" fmla="*/ 875041 h 1199798"/>
              <a:gd name="connsiteX163" fmla="*/ 198665 w 842153"/>
              <a:gd name="connsiteY163" fmla="*/ 894091 h 1199798"/>
              <a:gd name="connsiteX164" fmla="*/ 195943 w 842153"/>
              <a:gd name="connsiteY164" fmla="*/ 907698 h 1199798"/>
              <a:gd name="connsiteX165" fmla="*/ 193222 w 842153"/>
              <a:gd name="connsiteY165" fmla="*/ 932191 h 1199798"/>
              <a:gd name="connsiteX166" fmla="*/ 190500 w 842153"/>
              <a:gd name="connsiteY166" fmla="*/ 945798 h 1199798"/>
              <a:gd name="connsiteX167" fmla="*/ 187779 w 842153"/>
              <a:gd name="connsiteY167" fmla="*/ 962126 h 1199798"/>
              <a:gd name="connsiteX168" fmla="*/ 185058 w 842153"/>
              <a:gd name="connsiteY168" fmla="*/ 1002948 h 1199798"/>
              <a:gd name="connsiteX169" fmla="*/ 179615 w 842153"/>
              <a:gd name="connsiteY169" fmla="*/ 1043769 h 1199798"/>
              <a:gd name="connsiteX170" fmla="*/ 176893 w 842153"/>
              <a:gd name="connsiteY170" fmla="*/ 1081869 h 1199798"/>
              <a:gd name="connsiteX171" fmla="*/ 174172 w 842153"/>
              <a:gd name="connsiteY171" fmla="*/ 1163512 h 1199798"/>
              <a:gd name="connsiteX172" fmla="*/ 168729 w 842153"/>
              <a:gd name="connsiteY172" fmla="*/ 1185284 h 1199798"/>
              <a:gd name="connsiteX173" fmla="*/ 166008 w 842153"/>
              <a:gd name="connsiteY173" fmla="*/ 1196169 h 1199798"/>
              <a:gd name="connsiteX174" fmla="*/ 144236 w 842153"/>
              <a:gd name="connsiteY174" fmla="*/ 1198891 h 1199798"/>
              <a:gd name="connsiteX175" fmla="*/ 48986 w 842153"/>
              <a:gd name="connsiteY175" fmla="*/ 1198891 h 1199798"/>
              <a:gd name="connsiteX176" fmla="*/ 26943 w 842153"/>
              <a:gd name="connsiteY176" fmla="*/ 1190999 h 1199798"/>
              <a:gd name="connsiteX177" fmla="*/ 0 w 842153"/>
              <a:gd name="connsiteY177" fmla="*/ 1185284 h 1199798"/>
              <a:gd name="connsiteX0" fmla="*/ 0 w 842153"/>
              <a:gd name="connsiteY0" fmla="*/ 1185284 h 1199721"/>
              <a:gd name="connsiteX1" fmla="*/ 5443 w 842153"/>
              <a:gd name="connsiteY1" fmla="*/ 1119969 h 1199721"/>
              <a:gd name="connsiteX2" fmla="*/ 8165 w 842153"/>
              <a:gd name="connsiteY2" fmla="*/ 1103641 h 1199721"/>
              <a:gd name="connsiteX3" fmla="*/ 10886 w 842153"/>
              <a:gd name="connsiteY3" fmla="*/ 1076426 h 1199721"/>
              <a:gd name="connsiteX4" fmla="*/ 16329 w 842153"/>
              <a:gd name="connsiteY4" fmla="*/ 1049212 h 1199721"/>
              <a:gd name="connsiteX5" fmla="*/ 19050 w 842153"/>
              <a:gd name="connsiteY5" fmla="*/ 1013834 h 1199721"/>
              <a:gd name="connsiteX6" fmla="*/ 21772 w 842153"/>
              <a:gd name="connsiteY6" fmla="*/ 992062 h 1199721"/>
              <a:gd name="connsiteX7" fmla="*/ 27215 w 842153"/>
              <a:gd name="connsiteY7" fmla="*/ 896812 h 1199721"/>
              <a:gd name="connsiteX8" fmla="*/ 29936 w 842153"/>
              <a:gd name="connsiteY8" fmla="*/ 883205 h 1199721"/>
              <a:gd name="connsiteX9" fmla="*/ 32658 w 842153"/>
              <a:gd name="connsiteY9" fmla="*/ 847826 h 1199721"/>
              <a:gd name="connsiteX10" fmla="*/ 35379 w 842153"/>
              <a:gd name="connsiteY10" fmla="*/ 836941 h 1199721"/>
              <a:gd name="connsiteX11" fmla="*/ 40822 w 842153"/>
              <a:gd name="connsiteY11" fmla="*/ 807005 h 1199721"/>
              <a:gd name="connsiteX12" fmla="*/ 46265 w 842153"/>
              <a:gd name="connsiteY12" fmla="*/ 785234 h 1199721"/>
              <a:gd name="connsiteX13" fmla="*/ 54429 w 842153"/>
              <a:gd name="connsiteY13" fmla="*/ 747134 h 1199721"/>
              <a:gd name="connsiteX14" fmla="*/ 57150 w 842153"/>
              <a:gd name="connsiteY14" fmla="*/ 736248 h 1199721"/>
              <a:gd name="connsiteX15" fmla="*/ 65315 w 842153"/>
              <a:gd name="connsiteY15" fmla="*/ 719919 h 1199721"/>
              <a:gd name="connsiteX16" fmla="*/ 70758 w 842153"/>
              <a:gd name="connsiteY16" fmla="*/ 692705 h 1199721"/>
              <a:gd name="connsiteX17" fmla="*/ 81643 w 842153"/>
              <a:gd name="connsiteY17" fmla="*/ 654605 h 1199721"/>
              <a:gd name="connsiteX18" fmla="*/ 87086 w 842153"/>
              <a:gd name="connsiteY18" fmla="*/ 627391 h 1199721"/>
              <a:gd name="connsiteX19" fmla="*/ 89808 w 842153"/>
              <a:gd name="connsiteY19" fmla="*/ 619226 h 1199721"/>
              <a:gd name="connsiteX20" fmla="*/ 97972 w 842153"/>
              <a:gd name="connsiteY20" fmla="*/ 602898 h 1199721"/>
              <a:gd name="connsiteX21" fmla="*/ 100693 w 842153"/>
              <a:gd name="connsiteY21" fmla="*/ 592012 h 1199721"/>
              <a:gd name="connsiteX22" fmla="*/ 106136 w 842153"/>
              <a:gd name="connsiteY22" fmla="*/ 575684 h 1199721"/>
              <a:gd name="connsiteX23" fmla="*/ 111579 w 842153"/>
              <a:gd name="connsiteY23" fmla="*/ 556634 h 1199721"/>
              <a:gd name="connsiteX24" fmla="*/ 117022 w 842153"/>
              <a:gd name="connsiteY24" fmla="*/ 548469 h 1199721"/>
              <a:gd name="connsiteX25" fmla="*/ 122465 w 842153"/>
              <a:gd name="connsiteY25" fmla="*/ 521255 h 1199721"/>
              <a:gd name="connsiteX26" fmla="*/ 127908 w 842153"/>
              <a:gd name="connsiteY26" fmla="*/ 504926 h 1199721"/>
              <a:gd name="connsiteX27" fmla="*/ 133350 w 842153"/>
              <a:gd name="connsiteY27" fmla="*/ 494041 h 1199721"/>
              <a:gd name="connsiteX28" fmla="*/ 138793 w 842153"/>
              <a:gd name="connsiteY28" fmla="*/ 477712 h 1199721"/>
              <a:gd name="connsiteX29" fmla="*/ 149679 w 842153"/>
              <a:gd name="connsiteY29" fmla="*/ 453219 h 1199721"/>
              <a:gd name="connsiteX30" fmla="*/ 163286 w 842153"/>
              <a:gd name="connsiteY30" fmla="*/ 428726 h 1199721"/>
              <a:gd name="connsiteX31" fmla="*/ 168729 w 842153"/>
              <a:gd name="connsiteY31" fmla="*/ 420562 h 1199721"/>
              <a:gd name="connsiteX32" fmla="*/ 174172 w 842153"/>
              <a:gd name="connsiteY32" fmla="*/ 404234 h 1199721"/>
              <a:gd name="connsiteX33" fmla="*/ 193222 w 842153"/>
              <a:gd name="connsiteY33" fmla="*/ 377019 h 1199721"/>
              <a:gd name="connsiteX34" fmla="*/ 198665 w 842153"/>
              <a:gd name="connsiteY34" fmla="*/ 366134 h 1199721"/>
              <a:gd name="connsiteX35" fmla="*/ 206829 w 842153"/>
              <a:gd name="connsiteY35" fmla="*/ 357969 h 1199721"/>
              <a:gd name="connsiteX36" fmla="*/ 212272 w 842153"/>
              <a:gd name="connsiteY36" fmla="*/ 349805 h 1199721"/>
              <a:gd name="connsiteX37" fmla="*/ 220436 w 842153"/>
              <a:gd name="connsiteY37" fmla="*/ 341641 h 1199721"/>
              <a:gd name="connsiteX38" fmla="*/ 231322 w 842153"/>
              <a:gd name="connsiteY38" fmla="*/ 325312 h 1199721"/>
              <a:gd name="connsiteX39" fmla="*/ 236765 w 842153"/>
              <a:gd name="connsiteY39" fmla="*/ 317148 h 1199721"/>
              <a:gd name="connsiteX40" fmla="*/ 244929 w 842153"/>
              <a:gd name="connsiteY40" fmla="*/ 308984 h 1199721"/>
              <a:gd name="connsiteX41" fmla="*/ 255815 w 842153"/>
              <a:gd name="connsiteY41" fmla="*/ 292655 h 1199721"/>
              <a:gd name="connsiteX42" fmla="*/ 261258 w 842153"/>
              <a:gd name="connsiteY42" fmla="*/ 284491 h 1199721"/>
              <a:gd name="connsiteX43" fmla="*/ 266700 w 842153"/>
              <a:gd name="connsiteY43" fmla="*/ 276326 h 1199721"/>
              <a:gd name="connsiteX44" fmla="*/ 274865 w 842153"/>
              <a:gd name="connsiteY44" fmla="*/ 265441 h 1199721"/>
              <a:gd name="connsiteX45" fmla="*/ 283029 w 842153"/>
              <a:gd name="connsiteY45" fmla="*/ 259998 h 1199721"/>
              <a:gd name="connsiteX46" fmla="*/ 304800 w 842153"/>
              <a:gd name="connsiteY46" fmla="*/ 235505 h 1199721"/>
              <a:gd name="connsiteX47" fmla="*/ 312965 w 842153"/>
              <a:gd name="connsiteY47" fmla="*/ 227341 h 1199721"/>
              <a:gd name="connsiteX48" fmla="*/ 321129 w 842153"/>
              <a:gd name="connsiteY48" fmla="*/ 221898 h 1199721"/>
              <a:gd name="connsiteX49" fmla="*/ 329293 w 842153"/>
              <a:gd name="connsiteY49" fmla="*/ 213734 h 1199721"/>
              <a:gd name="connsiteX50" fmla="*/ 337458 w 842153"/>
              <a:gd name="connsiteY50" fmla="*/ 208291 h 1199721"/>
              <a:gd name="connsiteX51" fmla="*/ 345622 w 842153"/>
              <a:gd name="connsiteY51" fmla="*/ 200126 h 1199721"/>
              <a:gd name="connsiteX52" fmla="*/ 353786 w 842153"/>
              <a:gd name="connsiteY52" fmla="*/ 197405 h 1199721"/>
              <a:gd name="connsiteX53" fmla="*/ 361950 w 842153"/>
              <a:gd name="connsiteY53" fmla="*/ 191962 h 1199721"/>
              <a:gd name="connsiteX54" fmla="*/ 370115 w 842153"/>
              <a:gd name="connsiteY54" fmla="*/ 183798 h 1199721"/>
              <a:gd name="connsiteX55" fmla="*/ 397329 w 842153"/>
              <a:gd name="connsiteY55" fmla="*/ 167469 h 1199721"/>
              <a:gd name="connsiteX56" fmla="*/ 405493 w 842153"/>
              <a:gd name="connsiteY56" fmla="*/ 159305 h 1199721"/>
              <a:gd name="connsiteX57" fmla="*/ 413658 w 842153"/>
              <a:gd name="connsiteY57" fmla="*/ 153862 h 1199721"/>
              <a:gd name="connsiteX58" fmla="*/ 424543 w 842153"/>
              <a:gd name="connsiteY58" fmla="*/ 145698 h 1199721"/>
              <a:gd name="connsiteX59" fmla="*/ 440872 w 842153"/>
              <a:gd name="connsiteY59" fmla="*/ 134812 h 1199721"/>
              <a:gd name="connsiteX60" fmla="*/ 449036 w 842153"/>
              <a:gd name="connsiteY60" fmla="*/ 129369 h 1199721"/>
              <a:gd name="connsiteX61" fmla="*/ 457200 w 842153"/>
              <a:gd name="connsiteY61" fmla="*/ 126648 h 1199721"/>
              <a:gd name="connsiteX62" fmla="*/ 476250 w 842153"/>
              <a:gd name="connsiteY62" fmla="*/ 113041 h 1199721"/>
              <a:gd name="connsiteX63" fmla="*/ 484415 w 842153"/>
              <a:gd name="connsiteY63" fmla="*/ 107598 h 1199721"/>
              <a:gd name="connsiteX64" fmla="*/ 503465 w 842153"/>
              <a:gd name="connsiteY64" fmla="*/ 99434 h 1199721"/>
              <a:gd name="connsiteX65" fmla="*/ 522515 w 842153"/>
              <a:gd name="connsiteY65" fmla="*/ 88548 h 1199721"/>
              <a:gd name="connsiteX66" fmla="*/ 538843 w 842153"/>
              <a:gd name="connsiteY66" fmla="*/ 83105 h 1199721"/>
              <a:gd name="connsiteX67" fmla="*/ 555172 w 842153"/>
              <a:gd name="connsiteY67" fmla="*/ 74941 h 1199721"/>
              <a:gd name="connsiteX68" fmla="*/ 563336 w 842153"/>
              <a:gd name="connsiteY68" fmla="*/ 69498 h 1199721"/>
              <a:gd name="connsiteX69" fmla="*/ 579665 w 842153"/>
              <a:gd name="connsiteY69" fmla="*/ 64055 h 1199721"/>
              <a:gd name="connsiteX70" fmla="*/ 598715 w 842153"/>
              <a:gd name="connsiteY70" fmla="*/ 53169 h 1199721"/>
              <a:gd name="connsiteX71" fmla="*/ 606879 w 842153"/>
              <a:gd name="connsiteY71" fmla="*/ 50448 h 1199721"/>
              <a:gd name="connsiteX72" fmla="*/ 623208 w 842153"/>
              <a:gd name="connsiteY72" fmla="*/ 42284 h 1199721"/>
              <a:gd name="connsiteX73" fmla="*/ 631372 w 842153"/>
              <a:gd name="connsiteY73" fmla="*/ 36841 h 1199721"/>
              <a:gd name="connsiteX74" fmla="*/ 642258 w 842153"/>
              <a:gd name="connsiteY74" fmla="*/ 34119 h 1199721"/>
              <a:gd name="connsiteX75" fmla="*/ 650422 w 842153"/>
              <a:gd name="connsiteY75" fmla="*/ 31398 h 1199721"/>
              <a:gd name="connsiteX76" fmla="*/ 669472 w 842153"/>
              <a:gd name="connsiteY76" fmla="*/ 23234 h 1199721"/>
              <a:gd name="connsiteX77" fmla="*/ 677636 w 842153"/>
              <a:gd name="connsiteY77" fmla="*/ 17791 h 1199721"/>
              <a:gd name="connsiteX78" fmla="*/ 688522 w 842153"/>
              <a:gd name="connsiteY78" fmla="*/ 15069 h 1199721"/>
              <a:gd name="connsiteX79" fmla="*/ 704850 w 842153"/>
              <a:gd name="connsiteY79" fmla="*/ 9626 h 1199721"/>
              <a:gd name="connsiteX80" fmla="*/ 713015 w 842153"/>
              <a:gd name="connsiteY80" fmla="*/ 6905 h 1199721"/>
              <a:gd name="connsiteX81" fmla="*/ 721179 w 842153"/>
              <a:gd name="connsiteY81" fmla="*/ 1462 h 1199721"/>
              <a:gd name="connsiteX82" fmla="*/ 718458 w 842153"/>
              <a:gd name="connsiteY82" fmla="*/ 9626 h 1199721"/>
              <a:gd name="connsiteX83" fmla="*/ 710293 w 842153"/>
              <a:gd name="connsiteY83" fmla="*/ 12348 h 1199721"/>
              <a:gd name="connsiteX84" fmla="*/ 699408 w 842153"/>
              <a:gd name="connsiteY84" fmla="*/ 20512 h 1199721"/>
              <a:gd name="connsiteX85" fmla="*/ 683079 w 842153"/>
              <a:gd name="connsiteY85" fmla="*/ 36841 h 1199721"/>
              <a:gd name="connsiteX86" fmla="*/ 699408 w 842153"/>
              <a:gd name="connsiteY86" fmla="*/ 31398 h 1199721"/>
              <a:gd name="connsiteX87" fmla="*/ 710293 w 842153"/>
              <a:gd name="connsiteY87" fmla="*/ 25955 h 1199721"/>
              <a:gd name="connsiteX88" fmla="*/ 726622 w 842153"/>
              <a:gd name="connsiteY88" fmla="*/ 20512 h 1199721"/>
              <a:gd name="connsiteX89" fmla="*/ 748393 w 842153"/>
              <a:gd name="connsiteY89" fmla="*/ 9626 h 1199721"/>
              <a:gd name="connsiteX90" fmla="*/ 742950 w 842153"/>
              <a:gd name="connsiteY90" fmla="*/ 17791 h 1199721"/>
              <a:gd name="connsiteX91" fmla="*/ 726622 w 842153"/>
              <a:gd name="connsiteY91" fmla="*/ 28676 h 1199721"/>
              <a:gd name="connsiteX92" fmla="*/ 715736 w 842153"/>
              <a:gd name="connsiteY92" fmla="*/ 36841 h 1199721"/>
              <a:gd name="connsiteX93" fmla="*/ 699408 w 842153"/>
              <a:gd name="connsiteY93" fmla="*/ 50448 h 1199721"/>
              <a:gd name="connsiteX94" fmla="*/ 693965 w 842153"/>
              <a:gd name="connsiteY94" fmla="*/ 58612 h 1199721"/>
              <a:gd name="connsiteX95" fmla="*/ 691243 w 842153"/>
              <a:gd name="connsiteY95" fmla="*/ 66776 h 1199721"/>
              <a:gd name="connsiteX96" fmla="*/ 704850 w 842153"/>
              <a:gd name="connsiteY96" fmla="*/ 61334 h 1199721"/>
              <a:gd name="connsiteX97" fmla="*/ 721179 w 842153"/>
              <a:gd name="connsiteY97" fmla="*/ 55891 h 1199721"/>
              <a:gd name="connsiteX98" fmla="*/ 742950 w 842153"/>
              <a:gd name="connsiteY98" fmla="*/ 50448 h 1199721"/>
              <a:gd name="connsiteX99" fmla="*/ 759279 w 842153"/>
              <a:gd name="connsiteY99" fmla="*/ 45005 h 1199721"/>
              <a:gd name="connsiteX100" fmla="*/ 767443 w 842153"/>
              <a:gd name="connsiteY100" fmla="*/ 42284 h 1199721"/>
              <a:gd name="connsiteX101" fmla="*/ 753836 w 842153"/>
              <a:gd name="connsiteY101" fmla="*/ 53169 h 1199721"/>
              <a:gd name="connsiteX102" fmla="*/ 729343 w 842153"/>
              <a:gd name="connsiteY102" fmla="*/ 66776 h 1199721"/>
              <a:gd name="connsiteX103" fmla="*/ 702129 w 842153"/>
              <a:gd name="connsiteY103" fmla="*/ 83105 h 1199721"/>
              <a:gd name="connsiteX104" fmla="*/ 693965 w 842153"/>
              <a:gd name="connsiteY104" fmla="*/ 88548 h 1199721"/>
              <a:gd name="connsiteX105" fmla="*/ 715736 w 842153"/>
              <a:gd name="connsiteY105" fmla="*/ 83105 h 1199721"/>
              <a:gd name="connsiteX106" fmla="*/ 726622 w 842153"/>
              <a:gd name="connsiteY106" fmla="*/ 80384 h 1199721"/>
              <a:gd name="connsiteX107" fmla="*/ 742950 w 842153"/>
              <a:gd name="connsiteY107" fmla="*/ 74941 h 1199721"/>
              <a:gd name="connsiteX108" fmla="*/ 751115 w 842153"/>
              <a:gd name="connsiteY108" fmla="*/ 72219 h 1199721"/>
              <a:gd name="connsiteX109" fmla="*/ 762000 w 842153"/>
              <a:gd name="connsiteY109" fmla="*/ 69498 h 1199721"/>
              <a:gd name="connsiteX110" fmla="*/ 770165 w 842153"/>
              <a:gd name="connsiteY110" fmla="*/ 66776 h 1199721"/>
              <a:gd name="connsiteX111" fmla="*/ 791936 w 842153"/>
              <a:gd name="connsiteY111" fmla="*/ 61334 h 1199721"/>
              <a:gd name="connsiteX112" fmla="*/ 783772 w 842153"/>
              <a:gd name="connsiteY112" fmla="*/ 64055 h 1199721"/>
              <a:gd name="connsiteX113" fmla="*/ 778329 w 842153"/>
              <a:gd name="connsiteY113" fmla="*/ 72219 h 1199721"/>
              <a:gd name="connsiteX114" fmla="*/ 745672 w 842153"/>
              <a:gd name="connsiteY114" fmla="*/ 93991 h 1199721"/>
              <a:gd name="connsiteX115" fmla="*/ 737508 w 842153"/>
              <a:gd name="connsiteY115" fmla="*/ 96712 h 1199721"/>
              <a:gd name="connsiteX116" fmla="*/ 721179 w 842153"/>
              <a:gd name="connsiteY116" fmla="*/ 113041 h 1199721"/>
              <a:gd name="connsiteX117" fmla="*/ 713015 w 842153"/>
              <a:gd name="connsiteY117" fmla="*/ 118484 h 1199721"/>
              <a:gd name="connsiteX118" fmla="*/ 723900 w 842153"/>
              <a:gd name="connsiteY118" fmla="*/ 115762 h 1199721"/>
              <a:gd name="connsiteX119" fmla="*/ 742950 w 842153"/>
              <a:gd name="connsiteY119" fmla="*/ 107598 h 1199721"/>
              <a:gd name="connsiteX120" fmla="*/ 751115 w 842153"/>
              <a:gd name="connsiteY120" fmla="*/ 102155 h 1199721"/>
              <a:gd name="connsiteX121" fmla="*/ 764722 w 842153"/>
              <a:gd name="connsiteY121" fmla="*/ 99434 h 1199721"/>
              <a:gd name="connsiteX122" fmla="*/ 772886 w 842153"/>
              <a:gd name="connsiteY122" fmla="*/ 96712 h 1199721"/>
              <a:gd name="connsiteX123" fmla="*/ 791936 w 842153"/>
              <a:gd name="connsiteY123" fmla="*/ 91269 h 1199721"/>
              <a:gd name="connsiteX124" fmla="*/ 838200 w 842153"/>
              <a:gd name="connsiteY124" fmla="*/ 93991 h 1199721"/>
              <a:gd name="connsiteX125" fmla="*/ 827315 w 842153"/>
              <a:gd name="connsiteY125" fmla="*/ 99434 h 1199721"/>
              <a:gd name="connsiteX126" fmla="*/ 819150 w 842153"/>
              <a:gd name="connsiteY126" fmla="*/ 107598 h 1199721"/>
              <a:gd name="connsiteX127" fmla="*/ 802822 w 842153"/>
              <a:gd name="connsiteY127" fmla="*/ 118484 h 1199721"/>
              <a:gd name="connsiteX128" fmla="*/ 783772 w 842153"/>
              <a:gd name="connsiteY128" fmla="*/ 129369 h 1199721"/>
              <a:gd name="connsiteX129" fmla="*/ 772886 w 842153"/>
              <a:gd name="connsiteY129" fmla="*/ 132091 h 1199721"/>
              <a:gd name="connsiteX130" fmla="*/ 762000 w 842153"/>
              <a:gd name="connsiteY130" fmla="*/ 137534 h 1199721"/>
              <a:gd name="connsiteX131" fmla="*/ 753836 w 842153"/>
              <a:gd name="connsiteY131" fmla="*/ 140255 h 1199721"/>
              <a:gd name="connsiteX132" fmla="*/ 732065 w 842153"/>
              <a:gd name="connsiteY132" fmla="*/ 148419 h 1199721"/>
              <a:gd name="connsiteX133" fmla="*/ 707572 w 842153"/>
              <a:gd name="connsiteY133" fmla="*/ 162026 h 1199721"/>
              <a:gd name="connsiteX134" fmla="*/ 691243 w 842153"/>
              <a:gd name="connsiteY134" fmla="*/ 170191 h 1199721"/>
              <a:gd name="connsiteX135" fmla="*/ 672193 w 842153"/>
              <a:gd name="connsiteY135" fmla="*/ 178355 h 1199721"/>
              <a:gd name="connsiteX136" fmla="*/ 664029 w 842153"/>
              <a:gd name="connsiteY136" fmla="*/ 183798 h 1199721"/>
              <a:gd name="connsiteX137" fmla="*/ 655865 w 842153"/>
              <a:gd name="connsiteY137" fmla="*/ 186519 h 1199721"/>
              <a:gd name="connsiteX138" fmla="*/ 644979 w 842153"/>
              <a:gd name="connsiteY138" fmla="*/ 191962 h 1199721"/>
              <a:gd name="connsiteX139" fmla="*/ 628650 w 842153"/>
              <a:gd name="connsiteY139" fmla="*/ 200126 h 1199721"/>
              <a:gd name="connsiteX140" fmla="*/ 620486 w 842153"/>
              <a:gd name="connsiteY140" fmla="*/ 205569 h 1199721"/>
              <a:gd name="connsiteX141" fmla="*/ 612322 w 842153"/>
              <a:gd name="connsiteY141" fmla="*/ 213734 h 1199721"/>
              <a:gd name="connsiteX142" fmla="*/ 604158 w 842153"/>
              <a:gd name="connsiteY142" fmla="*/ 216455 h 1199721"/>
              <a:gd name="connsiteX143" fmla="*/ 595993 w 842153"/>
              <a:gd name="connsiteY143" fmla="*/ 224619 h 1199721"/>
              <a:gd name="connsiteX144" fmla="*/ 576943 w 842153"/>
              <a:gd name="connsiteY144" fmla="*/ 235505 h 1199721"/>
              <a:gd name="connsiteX145" fmla="*/ 557893 w 842153"/>
              <a:gd name="connsiteY145" fmla="*/ 249112 h 1199721"/>
              <a:gd name="connsiteX146" fmla="*/ 533400 w 842153"/>
              <a:gd name="connsiteY146" fmla="*/ 268162 h 1199721"/>
              <a:gd name="connsiteX147" fmla="*/ 500199 w 842153"/>
              <a:gd name="connsiteY147" fmla="*/ 292927 h 1199721"/>
              <a:gd name="connsiteX148" fmla="*/ 472440 w 842153"/>
              <a:gd name="connsiteY148" fmla="*/ 314971 h 1199721"/>
              <a:gd name="connsiteX149" fmla="*/ 432435 w 842153"/>
              <a:gd name="connsiteY149" fmla="*/ 350894 h 1199721"/>
              <a:gd name="connsiteX150" fmla="*/ 404677 w 842153"/>
              <a:gd name="connsiteY150" fmla="*/ 373481 h 1199721"/>
              <a:gd name="connsiteX151" fmla="*/ 380184 w 842153"/>
              <a:gd name="connsiteY151" fmla="*/ 406955 h 1199721"/>
              <a:gd name="connsiteX152" fmla="*/ 346710 w 842153"/>
              <a:gd name="connsiteY152" fmla="*/ 451042 h 1199721"/>
              <a:gd name="connsiteX153" fmla="*/ 322762 w 842153"/>
              <a:gd name="connsiteY153" fmla="*/ 493224 h 1199721"/>
              <a:gd name="connsiteX154" fmla="*/ 298541 w 842153"/>
              <a:gd name="connsiteY154" fmla="*/ 546564 h 1199721"/>
              <a:gd name="connsiteX155" fmla="*/ 277042 w 842153"/>
              <a:gd name="connsiteY155" fmla="*/ 599904 h 1199721"/>
              <a:gd name="connsiteX156" fmla="*/ 253638 w 842153"/>
              <a:gd name="connsiteY156" fmla="*/ 666307 h 1199721"/>
              <a:gd name="connsiteX157" fmla="*/ 231050 w 842153"/>
              <a:gd name="connsiteY157" fmla="*/ 726451 h 1199721"/>
              <a:gd name="connsiteX158" fmla="*/ 225879 w 842153"/>
              <a:gd name="connsiteY158" fmla="*/ 768905 h 1199721"/>
              <a:gd name="connsiteX159" fmla="*/ 214993 w 842153"/>
              <a:gd name="connsiteY159" fmla="*/ 807005 h 1199721"/>
              <a:gd name="connsiteX160" fmla="*/ 209550 w 842153"/>
              <a:gd name="connsiteY160" fmla="*/ 842384 h 1199721"/>
              <a:gd name="connsiteX161" fmla="*/ 206829 w 842153"/>
              <a:gd name="connsiteY161" fmla="*/ 853269 h 1199721"/>
              <a:gd name="connsiteX162" fmla="*/ 204108 w 842153"/>
              <a:gd name="connsiteY162" fmla="*/ 875041 h 1199721"/>
              <a:gd name="connsiteX163" fmla="*/ 198665 w 842153"/>
              <a:gd name="connsiteY163" fmla="*/ 894091 h 1199721"/>
              <a:gd name="connsiteX164" fmla="*/ 195943 w 842153"/>
              <a:gd name="connsiteY164" fmla="*/ 907698 h 1199721"/>
              <a:gd name="connsiteX165" fmla="*/ 193222 w 842153"/>
              <a:gd name="connsiteY165" fmla="*/ 932191 h 1199721"/>
              <a:gd name="connsiteX166" fmla="*/ 190500 w 842153"/>
              <a:gd name="connsiteY166" fmla="*/ 945798 h 1199721"/>
              <a:gd name="connsiteX167" fmla="*/ 187779 w 842153"/>
              <a:gd name="connsiteY167" fmla="*/ 962126 h 1199721"/>
              <a:gd name="connsiteX168" fmla="*/ 185058 w 842153"/>
              <a:gd name="connsiteY168" fmla="*/ 1002948 h 1199721"/>
              <a:gd name="connsiteX169" fmla="*/ 179615 w 842153"/>
              <a:gd name="connsiteY169" fmla="*/ 1043769 h 1199721"/>
              <a:gd name="connsiteX170" fmla="*/ 176893 w 842153"/>
              <a:gd name="connsiteY170" fmla="*/ 1081869 h 1199721"/>
              <a:gd name="connsiteX171" fmla="*/ 174172 w 842153"/>
              <a:gd name="connsiteY171" fmla="*/ 1163512 h 1199721"/>
              <a:gd name="connsiteX172" fmla="*/ 168729 w 842153"/>
              <a:gd name="connsiteY172" fmla="*/ 1185284 h 1199721"/>
              <a:gd name="connsiteX173" fmla="*/ 166008 w 842153"/>
              <a:gd name="connsiteY173" fmla="*/ 1196169 h 1199721"/>
              <a:gd name="connsiteX174" fmla="*/ 144236 w 842153"/>
              <a:gd name="connsiteY174" fmla="*/ 1198891 h 1199721"/>
              <a:gd name="connsiteX175" fmla="*/ 60416 w 842153"/>
              <a:gd name="connsiteY175" fmla="*/ 1179841 h 1199721"/>
              <a:gd name="connsiteX176" fmla="*/ 26943 w 842153"/>
              <a:gd name="connsiteY176" fmla="*/ 1190999 h 1199721"/>
              <a:gd name="connsiteX177" fmla="*/ 0 w 842153"/>
              <a:gd name="connsiteY177" fmla="*/ 1185284 h 1199721"/>
              <a:gd name="connsiteX0" fmla="*/ 0 w 842153"/>
              <a:gd name="connsiteY0" fmla="*/ 1185284 h 1199721"/>
              <a:gd name="connsiteX1" fmla="*/ 5443 w 842153"/>
              <a:gd name="connsiteY1" fmla="*/ 1119969 h 1199721"/>
              <a:gd name="connsiteX2" fmla="*/ 8165 w 842153"/>
              <a:gd name="connsiteY2" fmla="*/ 1103641 h 1199721"/>
              <a:gd name="connsiteX3" fmla="*/ 10886 w 842153"/>
              <a:gd name="connsiteY3" fmla="*/ 1076426 h 1199721"/>
              <a:gd name="connsiteX4" fmla="*/ 16329 w 842153"/>
              <a:gd name="connsiteY4" fmla="*/ 1049212 h 1199721"/>
              <a:gd name="connsiteX5" fmla="*/ 19050 w 842153"/>
              <a:gd name="connsiteY5" fmla="*/ 1013834 h 1199721"/>
              <a:gd name="connsiteX6" fmla="*/ 21772 w 842153"/>
              <a:gd name="connsiteY6" fmla="*/ 992062 h 1199721"/>
              <a:gd name="connsiteX7" fmla="*/ 27215 w 842153"/>
              <a:gd name="connsiteY7" fmla="*/ 896812 h 1199721"/>
              <a:gd name="connsiteX8" fmla="*/ 29936 w 842153"/>
              <a:gd name="connsiteY8" fmla="*/ 883205 h 1199721"/>
              <a:gd name="connsiteX9" fmla="*/ 32658 w 842153"/>
              <a:gd name="connsiteY9" fmla="*/ 847826 h 1199721"/>
              <a:gd name="connsiteX10" fmla="*/ 35379 w 842153"/>
              <a:gd name="connsiteY10" fmla="*/ 836941 h 1199721"/>
              <a:gd name="connsiteX11" fmla="*/ 40822 w 842153"/>
              <a:gd name="connsiteY11" fmla="*/ 807005 h 1199721"/>
              <a:gd name="connsiteX12" fmla="*/ 46265 w 842153"/>
              <a:gd name="connsiteY12" fmla="*/ 785234 h 1199721"/>
              <a:gd name="connsiteX13" fmla="*/ 54429 w 842153"/>
              <a:gd name="connsiteY13" fmla="*/ 747134 h 1199721"/>
              <a:gd name="connsiteX14" fmla="*/ 57150 w 842153"/>
              <a:gd name="connsiteY14" fmla="*/ 736248 h 1199721"/>
              <a:gd name="connsiteX15" fmla="*/ 65315 w 842153"/>
              <a:gd name="connsiteY15" fmla="*/ 719919 h 1199721"/>
              <a:gd name="connsiteX16" fmla="*/ 70758 w 842153"/>
              <a:gd name="connsiteY16" fmla="*/ 692705 h 1199721"/>
              <a:gd name="connsiteX17" fmla="*/ 81643 w 842153"/>
              <a:gd name="connsiteY17" fmla="*/ 654605 h 1199721"/>
              <a:gd name="connsiteX18" fmla="*/ 87086 w 842153"/>
              <a:gd name="connsiteY18" fmla="*/ 627391 h 1199721"/>
              <a:gd name="connsiteX19" fmla="*/ 89808 w 842153"/>
              <a:gd name="connsiteY19" fmla="*/ 619226 h 1199721"/>
              <a:gd name="connsiteX20" fmla="*/ 97972 w 842153"/>
              <a:gd name="connsiteY20" fmla="*/ 602898 h 1199721"/>
              <a:gd name="connsiteX21" fmla="*/ 100693 w 842153"/>
              <a:gd name="connsiteY21" fmla="*/ 592012 h 1199721"/>
              <a:gd name="connsiteX22" fmla="*/ 106136 w 842153"/>
              <a:gd name="connsiteY22" fmla="*/ 575684 h 1199721"/>
              <a:gd name="connsiteX23" fmla="*/ 111579 w 842153"/>
              <a:gd name="connsiteY23" fmla="*/ 556634 h 1199721"/>
              <a:gd name="connsiteX24" fmla="*/ 117022 w 842153"/>
              <a:gd name="connsiteY24" fmla="*/ 548469 h 1199721"/>
              <a:gd name="connsiteX25" fmla="*/ 122465 w 842153"/>
              <a:gd name="connsiteY25" fmla="*/ 521255 h 1199721"/>
              <a:gd name="connsiteX26" fmla="*/ 127908 w 842153"/>
              <a:gd name="connsiteY26" fmla="*/ 504926 h 1199721"/>
              <a:gd name="connsiteX27" fmla="*/ 133350 w 842153"/>
              <a:gd name="connsiteY27" fmla="*/ 494041 h 1199721"/>
              <a:gd name="connsiteX28" fmla="*/ 138793 w 842153"/>
              <a:gd name="connsiteY28" fmla="*/ 477712 h 1199721"/>
              <a:gd name="connsiteX29" fmla="*/ 149679 w 842153"/>
              <a:gd name="connsiteY29" fmla="*/ 453219 h 1199721"/>
              <a:gd name="connsiteX30" fmla="*/ 163286 w 842153"/>
              <a:gd name="connsiteY30" fmla="*/ 428726 h 1199721"/>
              <a:gd name="connsiteX31" fmla="*/ 168729 w 842153"/>
              <a:gd name="connsiteY31" fmla="*/ 420562 h 1199721"/>
              <a:gd name="connsiteX32" fmla="*/ 174172 w 842153"/>
              <a:gd name="connsiteY32" fmla="*/ 404234 h 1199721"/>
              <a:gd name="connsiteX33" fmla="*/ 193222 w 842153"/>
              <a:gd name="connsiteY33" fmla="*/ 377019 h 1199721"/>
              <a:gd name="connsiteX34" fmla="*/ 198665 w 842153"/>
              <a:gd name="connsiteY34" fmla="*/ 366134 h 1199721"/>
              <a:gd name="connsiteX35" fmla="*/ 206829 w 842153"/>
              <a:gd name="connsiteY35" fmla="*/ 357969 h 1199721"/>
              <a:gd name="connsiteX36" fmla="*/ 212272 w 842153"/>
              <a:gd name="connsiteY36" fmla="*/ 349805 h 1199721"/>
              <a:gd name="connsiteX37" fmla="*/ 220436 w 842153"/>
              <a:gd name="connsiteY37" fmla="*/ 341641 h 1199721"/>
              <a:gd name="connsiteX38" fmla="*/ 231322 w 842153"/>
              <a:gd name="connsiteY38" fmla="*/ 325312 h 1199721"/>
              <a:gd name="connsiteX39" fmla="*/ 236765 w 842153"/>
              <a:gd name="connsiteY39" fmla="*/ 317148 h 1199721"/>
              <a:gd name="connsiteX40" fmla="*/ 244929 w 842153"/>
              <a:gd name="connsiteY40" fmla="*/ 308984 h 1199721"/>
              <a:gd name="connsiteX41" fmla="*/ 255815 w 842153"/>
              <a:gd name="connsiteY41" fmla="*/ 292655 h 1199721"/>
              <a:gd name="connsiteX42" fmla="*/ 261258 w 842153"/>
              <a:gd name="connsiteY42" fmla="*/ 284491 h 1199721"/>
              <a:gd name="connsiteX43" fmla="*/ 266700 w 842153"/>
              <a:gd name="connsiteY43" fmla="*/ 276326 h 1199721"/>
              <a:gd name="connsiteX44" fmla="*/ 274865 w 842153"/>
              <a:gd name="connsiteY44" fmla="*/ 265441 h 1199721"/>
              <a:gd name="connsiteX45" fmla="*/ 283029 w 842153"/>
              <a:gd name="connsiteY45" fmla="*/ 259998 h 1199721"/>
              <a:gd name="connsiteX46" fmla="*/ 304800 w 842153"/>
              <a:gd name="connsiteY46" fmla="*/ 235505 h 1199721"/>
              <a:gd name="connsiteX47" fmla="*/ 312965 w 842153"/>
              <a:gd name="connsiteY47" fmla="*/ 227341 h 1199721"/>
              <a:gd name="connsiteX48" fmla="*/ 321129 w 842153"/>
              <a:gd name="connsiteY48" fmla="*/ 221898 h 1199721"/>
              <a:gd name="connsiteX49" fmla="*/ 329293 w 842153"/>
              <a:gd name="connsiteY49" fmla="*/ 213734 h 1199721"/>
              <a:gd name="connsiteX50" fmla="*/ 337458 w 842153"/>
              <a:gd name="connsiteY50" fmla="*/ 208291 h 1199721"/>
              <a:gd name="connsiteX51" fmla="*/ 345622 w 842153"/>
              <a:gd name="connsiteY51" fmla="*/ 200126 h 1199721"/>
              <a:gd name="connsiteX52" fmla="*/ 353786 w 842153"/>
              <a:gd name="connsiteY52" fmla="*/ 197405 h 1199721"/>
              <a:gd name="connsiteX53" fmla="*/ 361950 w 842153"/>
              <a:gd name="connsiteY53" fmla="*/ 191962 h 1199721"/>
              <a:gd name="connsiteX54" fmla="*/ 370115 w 842153"/>
              <a:gd name="connsiteY54" fmla="*/ 183798 h 1199721"/>
              <a:gd name="connsiteX55" fmla="*/ 397329 w 842153"/>
              <a:gd name="connsiteY55" fmla="*/ 167469 h 1199721"/>
              <a:gd name="connsiteX56" fmla="*/ 405493 w 842153"/>
              <a:gd name="connsiteY56" fmla="*/ 159305 h 1199721"/>
              <a:gd name="connsiteX57" fmla="*/ 413658 w 842153"/>
              <a:gd name="connsiteY57" fmla="*/ 153862 h 1199721"/>
              <a:gd name="connsiteX58" fmla="*/ 424543 w 842153"/>
              <a:gd name="connsiteY58" fmla="*/ 145698 h 1199721"/>
              <a:gd name="connsiteX59" fmla="*/ 440872 w 842153"/>
              <a:gd name="connsiteY59" fmla="*/ 134812 h 1199721"/>
              <a:gd name="connsiteX60" fmla="*/ 449036 w 842153"/>
              <a:gd name="connsiteY60" fmla="*/ 129369 h 1199721"/>
              <a:gd name="connsiteX61" fmla="*/ 457200 w 842153"/>
              <a:gd name="connsiteY61" fmla="*/ 126648 h 1199721"/>
              <a:gd name="connsiteX62" fmla="*/ 476250 w 842153"/>
              <a:gd name="connsiteY62" fmla="*/ 113041 h 1199721"/>
              <a:gd name="connsiteX63" fmla="*/ 484415 w 842153"/>
              <a:gd name="connsiteY63" fmla="*/ 107598 h 1199721"/>
              <a:gd name="connsiteX64" fmla="*/ 503465 w 842153"/>
              <a:gd name="connsiteY64" fmla="*/ 99434 h 1199721"/>
              <a:gd name="connsiteX65" fmla="*/ 522515 w 842153"/>
              <a:gd name="connsiteY65" fmla="*/ 88548 h 1199721"/>
              <a:gd name="connsiteX66" fmla="*/ 538843 w 842153"/>
              <a:gd name="connsiteY66" fmla="*/ 83105 h 1199721"/>
              <a:gd name="connsiteX67" fmla="*/ 555172 w 842153"/>
              <a:gd name="connsiteY67" fmla="*/ 74941 h 1199721"/>
              <a:gd name="connsiteX68" fmla="*/ 563336 w 842153"/>
              <a:gd name="connsiteY68" fmla="*/ 69498 h 1199721"/>
              <a:gd name="connsiteX69" fmla="*/ 579665 w 842153"/>
              <a:gd name="connsiteY69" fmla="*/ 64055 h 1199721"/>
              <a:gd name="connsiteX70" fmla="*/ 598715 w 842153"/>
              <a:gd name="connsiteY70" fmla="*/ 53169 h 1199721"/>
              <a:gd name="connsiteX71" fmla="*/ 606879 w 842153"/>
              <a:gd name="connsiteY71" fmla="*/ 50448 h 1199721"/>
              <a:gd name="connsiteX72" fmla="*/ 623208 w 842153"/>
              <a:gd name="connsiteY72" fmla="*/ 42284 h 1199721"/>
              <a:gd name="connsiteX73" fmla="*/ 631372 w 842153"/>
              <a:gd name="connsiteY73" fmla="*/ 36841 h 1199721"/>
              <a:gd name="connsiteX74" fmla="*/ 642258 w 842153"/>
              <a:gd name="connsiteY74" fmla="*/ 34119 h 1199721"/>
              <a:gd name="connsiteX75" fmla="*/ 650422 w 842153"/>
              <a:gd name="connsiteY75" fmla="*/ 31398 h 1199721"/>
              <a:gd name="connsiteX76" fmla="*/ 669472 w 842153"/>
              <a:gd name="connsiteY76" fmla="*/ 23234 h 1199721"/>
              <a:gd name="connsiteX77" fmla="*/ 677636 w 842153"/>
              <a:gd name="connsiteY77" fmla="*/ 17791 h 1199721"/>
              <a:gd name="connsiteX78" fmla="*/ 688522 w 842153"/>
              <a:gd name="connsiteY78" fmla="*/ 15069 h 1199721"/>
              <a:gd name="connsiteX79" fmla="*/ 704850 w 842153"/>
              <a:gd name="connsiteY79" fmla="*/ 9626 h 1199721"/>
              <a:gd name="connsiteX80" fmla="*/ 713015 w 842153"/>
              <a:gd name="connsiteY80" fmla="*/ 6905 h 1199721"/>
              <a:gd name="connsiteX81" fmla="*/ 721179 w 842153"/>
              <a:gd name="connsiteY81" fmla="*/ 1462 h 1199721"/>
              <a:gd name="connsiteX82" fmla="*/ 718458 w 842153"/>
              <a:gd name="connsiteY82" fmla="*/ 9626 h 1199721"/>
              <a:gd name="connsiteX83" fmla="*/ 710293 w 842153"/>
              <a:gd name="connsiteY83" fmla="*/ 12348 h 1199721"/>
              <a:gd name="connsiteX84" fmla="*/ 699408 w 842153"/>
              <a:gd name="connsiteY84" fmla="*/ 20512 h 1199721"/>
              <a:gd name="connsiteX85" fmla="*/ 683079 w 842153"/>
              <a:gd name="connsiteY85" fmla="*/ 36841 h 1199721"/>
              <a:gd name="connsiteX86" fmla="*/ 699408 w 842153"/>
              <a:gd name="connsiteY86" fmla="*/ 31398 h 1199721"/>
              <a:gd name="connsiteX87" fmla="*/ 710293 w 842153"/>
              <a:gd name="connsiteY87" fmla="*/ 25955 h 1199721"/>
              <a:gd name="connsiteX88" fmla="*/ 726622 w 842153"/>
              <a:gd name="connsiteY88" fmla="*/ 20512 h 1199721"/>
              <a:gd name="connsiteX89" fmla="*/ 748393 w 842153"/>
              <a:gd name="connsiteY89" fmla="*/ 9626 h 1199721"/>
              <a:gd name="connsiteX90" fmla="*/ 742950 w 842153"/>
              <a:gd name="connsiteY90" fmla="*/ 17791 h 1199721"/>
              <a:gd name="connsiteX91" fmla="*/ 726622 w 842153"/>
              <a:gd name="connsiteY91" fmla="*/ 28676 h 1199721"/>
              <a:gd name="connsiteX92" fmla="*/ 715736 w 842153"/>
              <a:gd name="connsiteY92" fmla="*/ 36841 h 1199721"/>
              <a:gd name="connsiteX93" fmla="*/ 699408 w 842153"/>
              <a:gd name="connsiteY93" fmla="*/ 50448 h 1199721"/>
              <a:gd name="connsiteX94" fmla="*/ 693965 w 842153"/>
              <a:gd name="connsiteY94" fmla="*/ 58612 h 1199721"/>
              <a:gd name="connsiteX95" fmla="*/ 691243 w 842153"/>
              <a:gd name="connsiteY95" fmla="*/ 66776 h 1199721"/>
              <a:gd name="connsiteX96" fmla="*/ 704850 w 842153"/>
              <a:gd name="connsiteY96" fmla="*/ 61334 h 1199721"/>
              <a:gd name="connsiteX97" fmla="*/ 721179 w 842153"/>
              <a:gd name="connsiteY97" fmla="*/ 55891 h 1199721"/>
              <a:gd name="connsiteX98" fmla="*/ 742950 w 842153"/>
              <a:gd name="connsiteY98" fmla="*/ 50448 h 1199721"/>
              <a:gd name="connsiteX99" fmla="*/ 759279 w 842153"/>
              <a:gd name="connsiteY99" fmla="*/ 45005 h 1199721"/>
              <a:gd name="connsiteX100" fmla="*/ 767443 w 842153"/>
              <a:gd name="connsiteY100" fmla="*/ 42284 h 1199721"/>
              <a:gd name="connsiteX101" fmla="*/ 753836 w 842153"/>
              <a:gd name="connsiteY101" fmla="*/ 53169 h 1199721"/>
              <a:gd name="connsiteX102" fmla="*/ 729343 w 842153"/>
              <a:gd name="connsiteY102" fmla="*/ 66776 h 1199721"/>
              <a:gd name="connsiteX103" fmla="*/ 702129 w 842153"/>
              <a:gd name="connsiteY103" fmla="*/ 83105 h 1199721"/>
              <a:gd name="connsiteX104" fmla="*/ 693965 w 842153"/>
              <a:gd name="connsiteY104" fmla="*/ 88548 h 1199721"/>
              <a:gd name="connsiteX105" fmla="*/ 715736 w 842153"/>
              <a:gd name="connsiteY105" fmla="*/ 83105 h 1199721"/>
              <a:gd name="connsiteX106" fmla="*/ 726622 w 842153"/>
              <a:gd name="connsiteY106" fmla="*/ 80384 h 1199721"/>
              <a:gd name="connsiteX107" fmla="*/ 742950 w 842153"/>
              <a:gd name="connsiteY107" fmla="*/ 74941 h 1199721"/>
              <a:gd name="connsiteX108" fmla="*/ 751115 w 842153"/>
              <a:gd name="connsiteY108" fmla="*/ 72219 h 1199721"/>
              <a:gd name="connsiteX109" fmla="*/ 762000 w 842153"/>
              <a:gd name="connsiteY109" fmla="*/ 69498 h 1199721"/>
              <a:gd name="connsiteX110" fmla="*/ 770165 w 842153"/>
              <a:gd name="connsiteY110" fmla="*/ 66776 h 1199721"/>
              <a:gd name="connsiteX111" fmla="*/ 791936 w 842153"/>
              <a:gd name="connsiteY111" fmla="*/ 61334 h 1199721"/>
              <a:gd name="connsiteX112" fmla="*/ 783772 w 842153"/>
              <a:gd name="connsiteY112" fmla="*/ 64055 h 1199721"/>
              <a:gd name="connsiteX113" fmla="*/ 778329 w 842153"/>
              <a:gd name="connsiteY113" fmla="*/ 72219 h 1199721"/>
              <a:gd name="connsiteX114" fmla="*/ 745672 w 842153"/>
              <a:gd name="connsiteY114" fmla="*/ 93991 h 1199721"/>
              <a:gd name="connsiteX115" fmla="*/ 737508 w 842153"/>
              <a:gd name="connsiteY115" fmla="*/ 96712 h 1199721"/>
              <a:gd name="connsiteX116" fmla="*/ 721179 w 842153"/>
              <a:gd name="connsiteY116" fmla="*/ 113041 h 1199721"/>
              <a:gd name="connsiteX117" fmla="*/ 713015 w 842153"/>
              <a:gd name="connsiteY117" fmla="*/ 118484 h 1199721"/>
              <a:gd name="connsiteX118" fmla="*/ 723900 w 842153"/>
              <a:gd name="connsiteY118" fmla="*/ 115762 h 1199721"/>
              <a:gd name="connsiteX119" fmla="*/ 742950 w 842153"/>
              <a:gd name="connsiteY119" fmla="*/ 107598 h 1199721"/>
              <a:gd name="connsiteX120" fmla="*/ 751115 w 842153"/>
              <a:gd name="connsiteY120" fmla="*/ 102155 h 1199721"/>
              <a:gd name="connsiteX121" fmla="*/ 764722 w 842153"/>
              <a:gd name="connsiteY121" fmla="*/ 99434 h 1199721"/>
              <a:gd name="connsiteX122" fmla="*/ 772886 w 842153"/>
              <a:gd name="connsiteY122" fmla="*/ 96712 h 1199721"/>
              <a:gd name="connsiteX123" fmla="*/ 791936 w 842153"/>
              <a:gd name="connsiteY123" fmla="*/ 91269 h 1199721"/>
              <a:gd name="connsiteX124" fmla="*/ 838200 w 842153"/>
              <a:gd name="connsiteY124" fmla="*/ 93991 h 1199721"/>
              <a:gd name="connsiteX125" fmla="*/ 827315 w 842153"/>
              <a:gd name="connsiteY125" fmla="*/ 99434 h 1199721"/>
              <a:gd name="connsiteX126" fmla="*/ 819150 w 842153"/>
              <a:gd name="connsiteY126" fmla="*/ 107598 h 1199721"/>
              <a:gd name="connsiteX127" fmla="*/ 802822 w 842153"/>
              <a:gd name="connsiteY127" fmla="*/ 118484 h 1199721"/>
              <a:gd name="connsiteX128" fmla="*/ 783772 w 842153"/>
              <a:gd name="connsiteY128" fmla="*/ 129369 h 1199721"/>
              <a:gd name="connsiteX129" fmla="*/ 772886 w 842153"/>
              <a:gd name="connsiteY129" fmla="*/ 132091 h 1199721"/>
              <a:gd name="connsiteX130" fmla="*/ 762000 w 842153"/>
              <a:gd name="connsiteY130" fmla="*/ 137534 h 1199721"/>
              <a:gd name="connsiteX131" fmla="*/ 753836 w 842153"/>
              <a:gd name="connsiteY131" fmla="*/ 140255 h 1199721"/>
              <a:gd name="connsiteX132" fmla="*/ 732065 w 842153"/>
              <a:gd name="connsiteY132" fmla="*/ 148419 h 1199721"/>
              <a:gd name="connsiteX133" fmla="*/ 707572 w 842153"/>
              <a:gd name="connsiteY133" fmla="*/ 162026 h 1199721"/>
              <a:gd name="connsiteX134" fmla="*/ 691243 w 842153"/>
              <a:gd name="connsiteY134" fmla="*/ 170191 h 1199721"/>
              <a:gd name="connsiteX135" fmla="*/ 672193 w 842153"/>
              <a:gd name="connsiteY135" fmla="*/ 178355 h 1199721"/>
              <a:gd name="connsiteX136" fmla="*/ 664029 w 842153"/>
              <a:gd name="connsiteY136" fmla="*/ 183798 h 1199721"/>
              <a:gd name="connsiteX137" fmla="*/ 655865 w 842153"/>
              <a:gd name="connsiteY137" fmla="*/ 186519 h 1199721"/>
              <a:gd name="connsiteX138" fmla="*/ 644979 w 842153"/>
              <a:gd name="connsiteY138" fmla="*/ 191962 h 1199721"/>
              <a:gd name="connsiteX139" fmla="*/ 628650 w 842153"/>
              <a:gd name="connsiteY139" fmla="*/ 200126 h 1199721"/>
              <a:gd name="connsiteX140" fmla="*/ 620486 w 842153"/>
              <a:gd name="connsiteY140" fmla="*/ 205569 h 1199721"/>
              <a:gd name="connsiteX141" fmla="*/ 612322 w 842153"/>
              <a:gd name="connsiteY141" fmla="*/ 213734 h 1199721"/>
              <a:gd name="connsiteX142" fmla="*/ 604158 w 842153"/>
              <a:gd name="connsiteY142" fmla="*/ 216455 h 1199721"/>
              <a:gd name="connsiteX143" fmla="*/ 595993 w 842153"/>
              <a:gd name="connsiteY143" fmla="*/ 224619 h 1199721"/>
              <a:gd name="connsiteX144" fmla="*/ 576943 w 842153"/>
              <a:gd name="connsiteY144" fmla="*/ 235505 h 1199721"/>
              <a:gd name="connsiteX145" fmla="*/ 557893 w 842153"/>
              <a:gd name="connsiteY145" fmla="*/ 249112 h 1199721"/>
              <a:gd name="connsiteX146" fmla="*/ 533400 w 842153"/>
              <a:gd name="connsiteY146" fmla="*/ 268162 h 1199721"/>
              <a:gd name="connsiteX147" fmla="*/ 500199 w 842153"/>
              <a:gd name="connsiteY147" fmla="*/ 292927 h 1199721"/>
              <a:gd name="connsiteX148" fmla="*/ 472440 w 842153"/>
              <a:gd name="connsiteY148" fmla="*/ 314971 h 1199721"/>
              <a:gd name="connsiteX149" fmla="*/ 432435 w 842153"/>
              <a:gd name="connsiteY149" fmla="*/ 350894 h 1199721"/>
              <a:gd name="connsiteX150" fmla="*/ 404677 w 842153"/>
              <a:gd name="connsiteY150" fmla="*/ 373481 h 1199721"/>
              <a:gd name="connsiteX151" fmla="*/ 380184 w 842153"/>
              <a:gd name="connsiteY151" fmla="*/ 406955 h 1199721"/>
              <a:gd name="connsiteX152" fmla="*/ 346710 w 842153"/>
              <a:gd name="connsiteY152" fmla="*/ 451042 h 1199721"/>
              <a:gd name="connsiteX153" fmla="*/ 322762 w 842153"/>
              <a:gd name="connsiteY153" fmla="*/ 493224 h 1199721"/>
              <a:gd name="connsiteX154" fmla="*/ 298541 w 842153"/>
              <a:gd name="connsiteY154" fmla="*/ 546564 h 1199721"/>
              <a:gd name="connsiteX155" fmla="*/ 277042 w 842153"/>
              <a:gd name="connsiteY155" fmla="*/ 599904 h 1199721"/>
              <a:gd name="connsiteX156" fmla="*/ 253638 w 842153"/>
              <a:gd name="connsiteY156" fmla="*/ 666307 h 1199721"/>
              <a:gd name="connsiteX157" fmla="*/ 231050 w 842153"/>
              <a:gd name="connsiteY157" fmla="*/ 726451 h 1199721"/>
              <a:gd name="connsiteX158" fmla="*/ 225879 w 842153"/>
              <a:gd name="connsiteY158" fmla="*/ 768905 h 1199721"/>
              <a:gd name="connsiteX159" fmla="*/ 214993 w 842153"/>
              <a:gd name="connsiteY159" fmla="*/ 807005 h 1199721"/>
              <a:gd name="connsiteX160" fmla="*/ 209550 w 842153"/>
              <a:gd name="connsiteY160" fmla="*/ 842384 h 1199721"/>
              <a:gd name="connsiteX161" fmla="*/ 206829 w 842153"/>
              <a:gd name="connsiteY161" fmla="*/ 853269 h 1199721"/>
              <a:gd name="connsiteX162" fmla="*/ 204108 w 842153"/>
              <a:gd name="connsiteY162" fmla="*/ 875041 h 1199721"/>
              <a:gd name="connsiteX163" fmla="*/ 198665 w 842153"/>
              <a:gd name="connsiteY163" fmla="*/ 894091 h 1199721"/>
              <a:gd name="connsiteX164" fmla="*/ 195943 w 842153"/>
              <a:gd name="connsiteY164" fmla="*/ 907698 h 1199721"/>
              <a:gd name="connsiteX165" fmla="*/ 193222 w 842153"/>
              <a:gd name="connsiteY165" fmla="*/ 932191 h 1199721"/>
              <a:gd name="connsiteX166" fmla="*/ 190500 w 842153"/>
              <a:gd name="connsiteY166" fmla="*/ 945798 h 1199721"/>
              <a:gd name="connsiteX167" fmla="*/ 187779 w 842153"/>
              <a:gd name="connsiteY167" fmla="*/ 962126 h 1199721"/>
              <a:gd name="connsiteX168" fmla="*/ 185058 w 842153"/>
              <a:gd name="connsiteY168" fmla="*/ 1002948 h 1199721"/>
              <a:gd name="connsiteX169" fmla="*/ 179615 w 842153"/>
              <a:gd name="connsiteY169" fmla="*/ 1043769 h 1199721"/>
              <a:gd name="connsiteX170" fmla="*/ 176893 w 842153"/>
              <a:gd name="connsiteY170" fmla="*/ 1081869 h 1199721"/>
              <a:gd name="connsiteX171" fmla="*/ 174172 w 842153"/>
              <a:gd name="connsiteY171" fmla="*/ 1163512 h 1199721"/>
              <a:gd name="connsiteX172" fmla="*/ 168729 w 842153"/>
              <a:gd name="connsiteY172" fmla="*/ 1185284 h 1199721"/>
              <a:gd name="connsiteX173" fmla="*/ 166008 w 842153"/>
              <a:gd name="connsiteY173" fmla="*/ 1196169 h 1199721"/>
              <a:gd name="connsiteX174" fmla="*/ 144236 w 842153"/>
              <a:gd name="connsiteY174" fmla="*/ 1198891 h 1199721"/>
              <a:gd name="connsiteX175" fmla="*/ 115389 w 842153"/>
              <a:gd name="connsiteY175" fmla="*/ 1184196 h 1199721"/>
              <a:gd name="connsiteX176" fmla="*/ 60416 w 842153"/>
              <a:gd name="connsiteY176" fmla="*/ 1179841 h 1199721"/>
              <a:gd name="connsiteX177" fmla="*/ 26943 w 842153"/>
              <a:gd name="connsiteY177" fmla="*/ 1190999 h 1199721"/>
              <a:gd name="connsiteX178" fmla="*/ 0 w 842153"/>
              <a:gd name="connsiteY178" fmla="*/ 1185284 h 1199721"/>
              <a:gd name="connsiteX0" fmla="*/ 0 w 842153"/>
              <a:gd name="connsiteY0" fmla="*/ 1185284 h 1199721"/>
              <a:gd name="connsiteX1" fmla="*/ 5443 w 842153"/>
              <a:gd name="connsiteY1" fmla="*/ 1119969 h 1199721"/>
              <a:gd name="connsiteX2" fmla="*/ 8165 w 842153"/>
              <a:gd name="connsiteY2" fmla="*/ 1103641 h 1199721"/>
              <a:gd name="connsiteX3" fmla="*/ 10886 w 842153"/>
              <a:gd name="connsiteY3" fmla="*/ 1076426 h 1199721"/>
              <a:gd name="connsiteX4" fmla="*/ 16329 w 842153"/>
              <a:gd name="connsiteY4" fmla="*/ 1049212 h 1199721"/>
              <a:gd name="connsiteX5" fmla="*/ 19050 w 842153"/>
              <a:gd name="connsiteY5" fmla="*/ 1013834 h 1199721"/>
              <a:gd name="connsiteX6" fmla="*/ 21772 w 842153"/>
              <a:gd name="connsiteY6" fmla="*/ 992062 h 1199721"/>
              <a:gd name="connsiteX7" fmla="*/ 27215 w 842153"/>
              <a:gd name="connsiteY7" fmla="*/ 896812 h 1199721"/>
              <a:gd name="connsiteX8" fmla="*/ 29936 w 842153"/>
              <a:gd name="connsiteY8" fmla="*/ 883205 h 1199721"/>
              <a:gd name="connsiteX9" fmla="*/ 32658 w 842153"/>
              <a:gd name="connsiteY9" fmla="*/ 847826 h 1199721"/>
              <a:gd name="connsiteX10" fmla="*/ 35379 w 842153"/>
              <a:gd name="connsiteY10" fmla="*/ 836941 h 1199721"/>
              <a:gd name="connsiteX11" fmla="*/ 40822 w 842153"/>
              <a:gd name="connsiteY11" fmla="*/ 807005 h 1199721"/>
              <a:gd name="connsiteX12" fmla="*/ 46265 w 842153"/>
              <a:gd name="connsiteY12" fmla="*/ 785234 h 1199721"/>
              <a:gd name="connsiteX13" fmla="*/ 54429 w 842153"/>
              <a:gd name="connsiteY13" fmla="*/ 747134 h 1199721"/>
              <a:gd name="connsiteX14" fmla="*/ 57150 w 842153"/>
              <a:gd name="connsiteY14" fmla="*/ 736248 h 1199721"/>
              <a:gd name="connsiteX15" fmla="*/ 65315 w 842153"/>
              <a:gd name="connsiteY15" fmla="*/ 719919 h 1199721"/>
              <a:gd name="connsiteX16" fmla="*/ 70758 w 842153"/>
              <a:gd name="connsiteY16" fmla="*/ 692705 h 1199721"/>
              <a:gd name="connsiteX17" fmla="*/ 81643 w 842153"/>
              <a:gd name="connsiteY17" fmla="*/ 654605 h 1199721"/>
              <a:gd name="connsiteX18" fmla="*/ 87086 w 842153"/>
              <a:gd name="connsiteY18" fmla="*/ 627391 h 1199721"/>
              <a:gd name="connsiteX19" fmla="*/ 89808 w 842153"/>
              <a:gd name="connsiteY19" fmla="*/ 619226 h 1199721"/>
              <a:gd name="connsiteX20" fmla="*/ 97972 w 842153"/>
              <a:gd name="connsiteY20" fmla="*/ 602898 h 1199721"/>
              <a:gd name="connsiteX21" fmla="*/ 100693 w 842153"/>
              <a:gd name="connsiteY21" fmla="*/ 592012 h 1199721"/>
              <a:gd name="connsiteX22" fmla="*/ 106136 w 842153"/>
              <a:gd name="connsiteY22" fmla="*/ 575684 h 1199721"/>
              <a:gd name="connsiteX23" fmla="*/ 111579 w 842153"/>
              <a:gd name="connsiteY23" fmla="*/ 556634 h 1199721"/>
              <a:gd name="connsiteX24" fmla="*/ 117022 w 842153"/>
              <a:gd name="connsiteY24" fmla="*/ 548469 h 1199721"/>
              <a:gd name="connsiteX25" fmla="*/ 122465 w 842153"/>
              <a:gd name="connsiteY25" fmla="*/ 521255 h 1199721"/>
              <a:gd name="connsiteX26" fmla="*/ 127908 w 842153"/>
              <a:gd name="connsiteY26" fmla="*/ 504926 h 1199721"/>
              <a:gd name="connsiteX27" fmla="*/ 133350 w 842153"/>
              <a:gd name="connsiteY27" fmla="*/ 494041 h 1199721"/>
              <a:gd name="connsiteX28" fmla="*/ 138793 w 842153"/>
              <a:gd name="connsiteY28" fmla="*/ 477712 h 1199721"/>
              <a:gd name="connsiteX29" fmla="*/ 149679 w 842153"/>
              <a:gd name="connsiteY29" fmla="*/ 453219 h 1199721"/>
              <a:gd name="connsiteX30" fmla="*/ 163286 w 842153"/>
              <a:gd name="connsiteY30" fmla="*/ 428726 h 1199721"/>
              <a:gd name="connsiteX31" fmla="*/ 168729 w 842153"/>
              <a:gd name="connsiteY31" fmla="*/ 420562 h 1199721"/>
              <a:gd name="connsiteX32" fmla="*/ 174172 w 842153"/>
              <a:gd name="connsiteY32" fmla="*/ 404234 h 1199721"/>
              <a:gd name="connsiteX33" fmla="*/ 193222 w 842153"/>
              <a:gd name="connsiteY33" fmla="*/ 377019 h 1199721"/>
              <a:gd name="connsiteX34" fmla="*/ 198665 w 842153"/>
              <a:gd name="connsiteY34" fmla="*/ 366134 h 1199721"/>
              <a:gd name="connsiteX35" fmla="*/ 206829 w 842153"/>
              <a:gd name="connsiteY35" fmla="*/ 357969 h 1199721"/>
              <a:gd name="connsiteX36" fmla="*/ 212272 w 842153"/>
              <a:gd name="connsiteY36" fmla="*/ 349805 h 1199721"/>
              <a:gd name="connsiteX37" fmla="*/ 220436 w 842153"/>
              <a:gd name="connsiteY37" fmla="*/ 341641 h 1199721"/>
              <a:gd name="connsiteX38" fmla="*/ 231322 w 842153"/>
              <a:gd name="connsiteY38" fmla="*/ 325312 h 1199721"/>
              <a:gd name="connsiteX39" fmla="*/ 236765 w 842153"/>
              <a:gd name="connsiteY39" fmla="*/ 317148 h 1199721"/>
              <a:gd name="connsiteX40" fmla="*/ 244929 w 842153"/>
              <a:gd name="connsiteY40" fmla="*/ 308984 h 1199721"/>
              <a:gd name="connsiteX41" fmla="*/ 255815 w 842153"/>
              <a:gd name="connsiteY41" fmla="*/ 292655 h 1199721"/>
              <a:gd name="connsiteX42" fmla="*/ 261258 w 842153"/>
              <a:gd name="connsiteY42" fmla="*/ 284491 h 1199721"/>
              <a:gd name="connsiteX43" fmla="*/ 266700 w 842153"/>
              <a:gd name="connsiteY43" fmla="*/ 276326 h 1199721"/>
              <a:gd name="connsiteX44" fmla="*/ 274865 w 842153"/>
              <a:gd name="connsiteY44" fmla="*/ 265441 h 1199721"/>
              <a:gd name="connsiteX45" fmla="*/ 283029 w 842153"/>
              <a:gd name="connsiteY45" fmla="*/ 259998 h 1199721"/>
              <a:gd name="connsiteX46" fmla="*/ 304800 w 842153"/>
              <a:gd name="connsiteY46" fmla="*/ 235505 h 1199721"/>
              <a:gd name="connsiteX47" fmla="*/ 312965 w 842153"/>
              <a:gd name="connsiteY47" fmla="*/ 227341 h 1199721"/>
              <a:gd name="connsiteX48" fmla="*/ 321129 w 842153"/>
              <a:gd name="connsiteY48" fmla="*/ 221898 h 1199721"/>
              <a:gd name="connsiteX49" fmla="*/ 329293 w 842153"/>
              <a:gd name="connsiteY49" fmla="*/ 213734 h 1199721"/>
              <a:gd name="connsiteX50" fmla="*/ 337458 w 842153"/>
              <a:gd name="connsiteY50" fmla="*/ 208291 h 1199721"/>
              <a:gd name="connsiteX51" fmla="*/ 345622 w 842153"/>
              <a:gd name="connsiteY51" fmla="*/ 200126 h 1199721"/>
              <a:gd name="connsiteX52" fmla="*/ 353786 w 842153"/>
              <a:gd name="connsiteY52" fmla="*/ 197405 h 1199721"/>
              <a:gd name="connsiteX53" fmla="*/ 361950 w 842153"/>
              <a:gd name="connsiteY53" fmla="*/ 191962 h 1199721"/>
              <a:gd name="connsiteX54" fmla="*/ 370115 w 842153"/>
              <a:gd name="connsiteY54" fmla="*/ 183798 h 1199721"/>
              <a:gd name="connsiteX55" fmla="*/ 397329 w 842153"/>
              <a:gd name="connsiteY55" fmla="*/ 167469 h 1199721"/>
              <a:gd name="connsiteX56" fmla="*/ 405493 w 842153"/>
              <a:gd name="connsiteY56" fmla="*/ 159305 h 1199721"/>
              <a:gd name="connsiteX57" fmla="*/ 413658 w 842153"/>
              <a:gd name="connsiteY57" fmla="*/ 153862 h 1199721"/>
              <a:gd name="connsiteX58" fmla="*/ 424543 w 842153"/>
              <a:gd name="connsiteY58" fmla="*/ 145698 h 1199721"/>
              <a:gd name="connsiteX59" fmla="*/ 440872 w 842153"/>
              <a:gd name="connsiteY59" fmla="*/ 134812 h 1199721"/>
              <a:gd name="connsiteX60" fmla="*/ 449036 w 842153"/>
              <a:gd name="connsiteY60" fmla="*/ 129369 h 1199721"/>
              <a:gd name="connsiteX61" fmla="*/ 457200 w 842153"/>
              <a:gd name="connsiteY61" fmla="*/ 126648 h 1199721"/>
              <a:gd name="connsiteX62" fmla="*/ 476250 w 842153"/>
              <a:gd name="connsiteY62" fmla="*/ 113041 h 1199721"/>
              <a:gd name="connsiteX63" fmla="*/ 484415 w 842153"/>
              <a:gd name="connsiteY63" fmla="*/ 107598 h 1199721"/>
              <a:gd name="connsiteX64" fmla="*/ 503465 w 842153"/>
              <a:gd name="connsiteY64" fmla="*/ 99434 h 1199721"/>
              <a:gd name="connsiteX65" fmla="*/ 522515 w 842153"/>
              <a:gd name="connsiteY65" fmla="*/ 88548 h 1199721"/>
              <a:gd name="connsiteX66" fmla="*/ 538843 w 842153"/>
              <a:gd name="connsiteY66" fmla="*/ 83105 h 1199721"/>
              <a:gd name="connsiteX67" fmla="*/ 555172 w 842153"/>
              <a:gd name="connsiteY67" fmla="*/ 74941 h 1199721"/>
              <a:gd name="connsiteX68" fmla="*/ 563336 w 842153"/>
              <a:gd name="connsiteY68" fmla="*/ 69498 h 1199721"/>
              <a:gd name="connsiteX69" fmla="*/ 579665 w 842153"/>
              <a:gd name="connsiteY69" fmla="*/ 64055 h 1199721"/>
              <a:gd name="connsiteX70" fmla="*/ 598715 w 842153"/>
              <a:gd name="connsiteY70" fmla="*/ 53169 h 1199721"/>
              <a:gd name="connsiteX71" fmla="*/ 606879 w 842153"/>
              <a:gd name="connsiteY71" fmla="*/ 50448 h 1199721"/>
              <a:gd name="connsiteX72" fmla="*/ 623208 w 842153"/>
              <a:gd name="connsiteY72" fmla="*/ 42284 h 1199721"/>
              <a:gd name="connsiteX73" fmla="*/ 631372 w 842153"/>
              <a:gd name="connsiteY73" fmla="*/ 36841 h 1199721"/>
              <a:gd name="connsiteX74" fmla="*/ 642258 w 842153"/>
              <a:gd name="connsiteY74" fmla="*/ 34119 h 1199721"/>
              <a:gd name="connsiteX75" fmla="*/ 650422 w 842153"/>
              <a:gd name="connsiteY75" fmla="*/ 31398 h 1199721"/>
              <a:gd name="connsiteX76" fmla="*/ 669472 w 842153"/>
              <a:gd name="connsiteY76" fmla="*/ 23234 h 1199721"/>
              <a:gd name="connsiteX77" fmla="*/ 677636 w 842153"/>
              <a:gd name="connsiteY77" fmla="*/ 17791 h 1199721"/>
              <a:gd name="connsiteX78" fmla="*/ 688522 w 842153"/>
              <a:gd name="connsiteY78" fmla="*/ 15069 h 1199721"/>
              <a:gd name="connsiteX79" fmla="*/ 704850 w 842153"/>
              <a:gd name="connsiteY79" fmla="*/ 9626 h 1199721"/>
              <a:gd name="connsiteX80" fmla="*/ 713015 w 842153"/>
              <a:gd name="connsiteY80" fmla="*/ 6905 h 1199721"/>
              <a:gd name="connsiteX81" fmla="*/ 721179 w 842153"/>
              <a:gd name="connsiteY81" fmla="*/ 1462 h 1199721"/>
              <a:gd name="connsiteX82" fmla="*/ 718458 w 842153"/>
              <a:gd name="connsiteY82" fmla="*/ 9626 h 1199721"/>
              <a:gd name="connsiteX83" fmla="*/ 710293 w 842153"/>
              <a:gd name="connsiteY83" fmla="*/ 12348 h 1199721"/>
              <a:gd name="connsiteX84" fmla="*/ 699408 w 842153"/>
              <a:gd name="connsiteY84" fmla="*/ 20512 h 1199721"/>
              <a:gd name="connsiteX85" fmla="*/ 683079 w 842153"/>
              <a:gd name="connsiteY85" fmla="*/ 36841 h 1199721"/>
              <a:gd name="connsiteX86" fmla="*/ 699408 w 842153"/>
              <a:gd name="connsiteY86" fmla="*/ 31398 h 1199721"/>
              <a:gd name="connsiteX87" fmla="*/ 710293 w 842153"/>
              <a:gd name="connsiteY87" fmla="*/ 25955 h 1199721"/>
              <a:gd name="connsiteX88" fmla="*/ 726622 w 842153"/>
              <a:gd name="connsiteY88" fmla="*/ 20512 h 1199721"/>
              <a:gd name="connsiteX89" fmla="*/ 748393 w 842153"/>
              <a:gd name="connsiteY89" fmla="*/ 9626 h 1199721"/>
              <a:gd name="connsiteX90" fmla="*/ 742950 w 842153"/>
              <a:gd name="connsiteY90" fmla="*/ 17791 h 1199721"/>
              <a:gd name="connsiteX91" fmla="*/ 726622 w 842153"/>
              <a:gd name="connsiteY91" fmla="*/ 28676 h 1199721"/>
              <a:gd name="connsiteX92" fmla="*/ 715736 w 842153"/>
              <a:gd name="connsiteY92" fmla="*/ 36841 h 1199721"/>
              <a:gd name="connsiteX93" fmla="*/ 699408 w 842153"/>
              <a:gd name="connsiteY93" fmla="*/ 50448 h 1199721"/>
              <a:gd name="connsiteX94" fmla="*/ 693965 w 842153"/>
              <a:gd name="connsiteY94" fmla="*/ 58612 h 1199721"/>
              <a:gd name="connsiteX95" fmla="*/ 691243 w 842153"/>
              <a:gd name="connsiteY95" fmla="*/ 66776 h 1199721"/>
              <a:gd name="connsiteX96" fmla="*/ 704850 w 842153"/>
              <a:gd name="connsiteY96" fmla="*/ 61334 h 1199721"/>
              <a:gd name="connsiteX97" fmla="*/ 721179 w 842153"/>
              <a:gd name="connsiteY97" fmla="*/ 55891 h 1199721"/>
              <a:gd name="connsiteX98" fmla="*/ 742950 w 842153"/>
              <a:gd name="connsiteY98" fmla="*/ 50448 h 1199721"/>
              <a:gd name="connsiteX99" fmla="*/ 759279 w 842153"/>
              <a:gd name="connsiteY99" fmla="*/ 45005 h 1199721"/>
              <a:gd name="connsiteX100" fmla="*/ 767443 w 842153"/>
              <a:gd name="connsiteY100" fmla="*/ 42284 h 1199721"/>
              <a:gd name="connsiteX101" fmla="*/ 753836 w 842153"/>
              <a:gd name="connsiteY101" fmla="*/ 53169 h 1199721"/>
              <a:gd name="connsiteX102" fmla="*/ 729343 w 842153"/>
              <a:gd name="connsiteY102" fmla="*/ 66776 h 1199721"/>
              <a:gd name="connsiteX103" fmla="*/ 702129 w 842153"/>
              <a:gd name="connsiteY103" fmla="*/ 83105 h 1199721"/>
              <a:gd name="connsiteX104" fmla="*/ 693965 w 842153"/>
              <a:gd name="connsiteY104" fmla="*/ 88548 h 1199721"/>
              <a:gd name="connsiteX105" fmla="*/ 715736 w 842153"/>
              <a:gd name="connsiteY105" fmla="*/ 83105 h 1199721"/>
              <a:gd name="connsiteX106" fmla="*/ 726622 w 842153"/>
              <a:gd name="connsiteY106" fmla="*/ 80384 h 1199721"/>
              <a:gd name="connsiteX107" fmla="*/ 742950 w 842153"/>
              <a:gd name="connsiteY107" fmla="*/ 74941 h 1199721"/>
              <a:gd name="connsiteX108" fmla="*/ 751115 w 842153"/>
              <a:gd name="connsiteY108" fmla="*/ 72219 h 1199721"/>
              <a:gd name="connsiteX109" fmla="*/ 762000 w 842153"/>
              <a:gd name="connsiteY109" fmla="*/ 69498 h 1199721"/>
              <a:gd name="connsiteX110" fmla="*/ 770165 w 842153"/>
              <a:gd name="connsiteY110" fmla="*/ 66776 h 1199721"/>
              <a:gd name="connsiteX111" fmla="*/ 791936 w 842153"/>
              <a:gd name="connsiteY111" fmla="*/ 61334 h 1199721"/>
              <a:gd name="connsiteX112" fmla="*/ 783772 w 842153"/>
              <a:gd name="connsiteY112" fmla="*/ 64055 h 1199721"/>
              <a:gd name="connsiteX113" fmla="*/ 778329 w 842153"/>
              <a:gd name="connsiteY113" fmla="*/ 72219 h 1199721"/>
              <a:gd name="connsiteX114" fmla="*/ 745672 w 842153"/>
              <a:gd name="connsiteY114" fmla="*/ 93991 h 1199721"/>
              <a:gd name="connsiteX115" fmla="*/ 737508 w 842153"/>
              <a:gd name="connsiteY115" fmla="*/ 96712 h 1199721"/>
              <a:gd name="connsiteX116" fmla="*/ 721179 w 842153"/>
              <a:gd name="connsiteY116" fmla="*/ 113041 h 1199721"/>
              <a:gd name="connsiteX117" fmla="*/ 713015 w 842153"/>
              <a:gd name="connsiteY117" fmla="*/ 118484 h 1199721"/>
              <a:gd name="connsiteX118" fmla="*/ 723900 w 842153"/>
              <a:gd name="connsiteY118" fmla="*/ 115762 h 1199721"/>
              <a:gd name="connsiteX119" fmla="*/ 742950 w 842153"/>
              <a:gd name="connsiteY119" fmla="*/ 107598 h 1199721"/>
              <a:gd name="connsiteX120" fmla="*/ 751115 w 842153"/>
              <a:gd name="connsiteY120" fmla="*/ 102155 h 1199721"/>
              <a:gd name="connsiteX121" fmla="*/ 764722 w 842153"/>
              <a:gd name="connsiteY121" fmla="*/ 99434 h 1199721"/>
              <a:gd name="connsiteX122" fmla="*/ 772886 w 842153"/>
              <a:gd name="connsiteY122" fmla="*/ 96712 h 1199721"/>
              <a:gd name="connsiteX123" fmla="*/ 791936 w 842153"/>
              <a:gd name="connsiteY123" fmla="*/ 91269 h 1199721"/>
              <a:gd name="connsiteX124" fmla="*/ 838200 w 842153"/>
              <a:gd name="connsiteY124" fmla="*/ 93991 h 1199721"/>
              <a:gd name="connsiteX125" fmla="*/ 827315 w 842153"/>
              <a:gd name="connsiteY125" fmla="*/ 99434 h 1199721"/>
              <a:gd name="connsiteX126" fmla="*/ 819150 w 842153"/>
              <a:gd name="connsiteY126" fmla="*/ 107598 h 1199721"/>
              <a:gd name="connsiteX127" fmla="*/ 802822 w 842153"/>
              <a:gd name="connsiteY127" fmla="*/ 118484 h 1199721"/>
              <a:gd name="connsiteX128" fmla="*/ 783772 w 842153"/>
              <a:gd name="connsiteY128" fmla="*/ 129369 h 1199721"/>
              <a:gd name="connsiteX129" fmla="*/ 772886 w 842153"/>
              <a:gd name="connsiteY129" fmla="*/ 132091 h 1199721"/>
              <a:gd name="connsiteX130" fmla="*/ 762000 w 842153"/>
              <a:gd name="connsiteY130" fmla="*/ 137534 h 1199721"/>
              <a:gd name="connsiteX131" fmla="*/ 753836 w 842153"/>
              <a:gd name="connsiteY131" fmla="*/ 140255 h 1199721"/>
              <a:gd name="connsiteX132" fmla="*/ 732065 w 842153"/>
              <a:gd name="connsiteY132" fmla="*/ 148419 h 1199721"/>
              <a:gd name="connsiteX133" fmla="*/ 707572 w 842153"/>
              <a:gd name="connsiteY133" fmla="*/ 162026 h 1199721"/>
              <a:gd name="connsiteX134" fmla="*/ 691243 w 842153"/>
              <a:gd name="connsiteY134" fmla="*/ 170191 h 1199721"/>
              <a:gd name="connsiteX135" fmla="*/ 672193 w 842153"/>
              <a:gd name="connsiteY135" fmla="*/ 178355 h 1199721"/>
              <a:gd name="connsiteX136" fmla="*/ 664029 w 842153"/>
              <a:gd name="connsiteY136" fmla="*/ 183798 h 1199721"/>
              <a:gd name="connsiteX137" fmla="*/ 655865 w 842153"/>
              <a:gd name="connsiteY137" fmla="*/ 186519 h 1199721"/>
              <a:gd name="connsiteX138" fmla="*/ 644979 w 842153"/>
              <a:gd name="connsiteY138" fmla="*/ 191962 h 1199721"/>
              <a:gd name="connsiteX139" fmla="*/ 628650 w 842153"/>
              <a:gd name="connsiteY139" fmla="*/ 200126 h 1199721"/>
              <a:gd name="connsiteX140" fmla="*/ 620486 w 842153"/>
              <a:gd name="connsiteY140" fmla="*/ 205569 h 1199721"/>
              <a:gd name="connsiteX141" fmla="*/ 612322 w 842153"/>
              <a:gd name="connsiteY141" fmla="*/ 213734 h 1199721"/>
              <a:gd name="connsiteX142" fmla="*/ 604158 w 842153"/>
              <a:gd name="connsiteY142" fmla="*/ 216455 h 1199721"/>
              <a:gd name="connsiteX143" fmla="*/ 595993 w 842153"/>
              <a:gd name="connsiteY143" fmla="*/ 224619 h 1199721"/>
              <a:gd name="connsiteX144" fmla="*/ 576943 w 842153"/>
              <a:gd name="connsiteY144" fmla="*/ 235505 h 1199721"/>
              <a:gd name="connsiteX145" fmla="*/ 557893 w 842153"/>
              <a:gd name="connsiteY145" fmla="*/ 249112 h 1199721"/>
              <a:gd name="connsiteX146" fmla="*/ 533400 w 842153"/>
              <a:gd name="connsiteY146" fmla="*/ 268162 h 1199721"/>
              <a:gd name="connsiteX147" fmla="*/ 500199 w 842153"/>
              <a:gd name="connsiteY147" fmla="*/ 292927 h 1199721"/>
              <a:gd name="connsiteX148" fmla="*/ 472440 w 842153"/>
              <a:gd name="connsiteY148" fmla="*/ 314971 h 1199721"/>
              <a:gd name="connsiteX149" fmla="*/ 432435 w 842153"/>
              <a:gd name="connsiteY149" fmla="*/ 350894 h 1199721"/>
              <a:gd name="connsiteX150" fmla="*/ 404677 w 842153"/>
              <a:gd name="connsiteY150" fmla="*/ 373481 h 1199721"/>
              <a:gd name="connsiteX151" fmla="*/ 380184 w 842153"/>
              <a:gd name="connsiteY151" fmla="*/ 406955 h 1199721"/>
              <a:gd name="connsiteX152" fmla="*/ 346710 w 842153"/>
              <a:gd name="connsiteY152" fmla="*/ 451042 h 1199721"/>
              <a:gd name="connsiteX153" fmla="*/ 322762 w 842153"/>
              <a:gd name="connsiteY153" fmla="*/ 493224 h 1199721"/>
              <a:gd name="connsiteX154" fmla="*/ 298541 w 842153"/>
              <a:gd name="connsiteY154" fmla="*/ 546564 h 1199721"/>
              <a:gd name="connsiteX155" fmla="*/ 277042 w 842153"/>
              <a:gd name="connsiteY155" fmla="*/ 599904 h 1199721"/>
              <a:gd name="connsiteX156" fmla="*/ 253638 w 842153"/>
              <a:gd name="connsiteY156" fmla="*/ 666307 h 1199721"/>
              <a:gd name="connsiteX157" fmla="*/ 231050 w 842153"/>
              <a:gd name="connsiteY157" fmla="*/ 726451 h 1199721"/>
              <a:gd name="connsiteX158" fmla="*/ 225879 w 842153"/>
              <a:gd name="connsiteY158" fmla="*/ 768905 h 1199721"/>
              <a:gd name="connsiteX159" fmla="*/ 214993 w 842153"/>
              <a:gd name="connsiteY159" fmla="*/ 807005 h 1199721"/>
              <a:gd name="connsiteX160" fmla="*/ 209550 w 842153"/>
              <a:gd name="connsiteY160" fmla="*/ 842384 h 1199721"/>
              <a:gd name="connsiteX161" fmla="*/ 206829 w 842153"/>
              <a:gd name="connsiteY161" fmla="*/ 853269 h 1199721"/>
              <a:gd name="connsiteX162" fmla="*/ 204108 w 842153"/>
              <a:gd name="connsiteY162" fmla="*/ 875041 h 1199721"/>
              <a:gd name="connsiteX163" fmla="*/ 198665 w 842153"/>
              <a:gd name="connsiteY163" fmla="*/ 894091 h 1199721"/>
              <a:gd name="connsiteX164" fmla="*/ 195943 w 842153"/>
              <a:gd name="connsiteY164" fmla="*/ 907698 h 1199721"/>
              <a:gd name="connsiteX165" fmla="*/ 193222 w 842153"/>
              <a:gd name="connsiteY165" fmla="*/ 932191 h 1199721"/>
              <a:gd name="connsiteX166" fmla="*/ 190500 w 842153"/>
              <a:gd name="connsiteY166" fmla="*/ 945798 h 1199721"/>
              <a:gd name="connsiteX167" fmla="*/ 187779 w 842153"/>
              <a:gd name="connsiteY167" fmla="*/ 962126 h 1199721"/>
              <a:gd name="connsiteX168" fmla="*/ 185058 w 842153"/>
              <a:gd name="connsiteY168" fmla="*/ 1002948 h 1199721"/>
              <a:gd name="connsiteX169" fmla="*/ 179615 w 842153"/>
              <a:gd name="connsiteY169" fmla="*/ 1043769 h 1199721"/>
              <a:gd name="connsiteX170" fmla="*/ 176893 w 842153"/>
              <a:gd name="connsiteY170" fmla="*/ 1081869 h 1199721"/>
              <a:gd name="connsiteX171" fmla="*/ 174172 w 842153"/>
              <a:gd name="connsiteY171" fmla="*/ 1163512 h 1199721"/>
              <a:gd name="connsiteX172" fmla="*/ 168729 w 842153"/>
              <a:gd name="connsiteY172" fmla="*/ 1185284 h 1199721"/>
              <a:gd name="connsiteX173" fmla="*/ 166008 w 842153"/>
              <a:gd name="connsiteY173" fmla="*/ 1196169 h 1199721"/>
              <a:gd name="connsiteX174" fmla="*/ 148046 w 842153"/>
              <a:gd name="connsiteY174" fmla="*/ 1176031 h 1199721"/>
              <a:gd name="connsiteX175" fmla="*/ 115389 w 842153"/>
              <a:gd name="connsiteY175" fmla="*/ 1184196 h 1199721"/>
              <a:gd name="connsiteX176" fmla="*/ 60416 w 842153"/>
              <a:gd name="connsiteY176" fmla="*/ 1179841 h 1199721"/>
              <a:gd name="connsiteX177" fmla="*/ 26943 w 842153"/>
              <a:gd name="connsiteY177" fmla="*/ 1190999 h 1199721"/>
              <a:gd name="connsiteX178" fmla="*/ 0 w 842153"/>
              <a:gd name="connsiteY178" fmla="*/ 1185284 h 1199721"/>
              <a:gd name="connsiteX0" fmla="*/ 0 w 842153"/>
              <a:gd name="connsiteY0" fmla="*/ 1185284 h 1199345"/>
              <a:gd name="connsiteX1" fmla="*/ 5443 w 842153"/>
              <a:gd name="connsiteY1" fmla="*/ 1119969 h 1199345"/>
              <a:gd name="connsiteX2" fmla="*/ 8165 w 842153"/>
              <a:gd name="connsiteY2" fmla="*/ 1103641 h 1199345"/>
              <a:gd name="connsiteX3" fmla="*/ 10886 w 842153"/>
              <a:gd name="connsiteY3" fmla="*/ 1076426 h 1199345"/>
              <a:gd name="connsiteX4" fmla="*/ 16329 w 842153"/>
              <a:gd name="connsiteY4" fmla="*/ 1049212 h 1199345"/>
              <a:gd name="connsiteX5" fmla="*/ 19050 w 842153"/>
              <a:gd name="connsiteY5" fmla="*/ 1013834 h 1199345"/>
              <a:gd name="connsiteX6" fmla="*/ 21772 w 842153"/>
              <a:gd name="connsiteY6" fmla="*/ 992062 h 1199345"/>
              <a:gd name="connsiteX7" fmla="*/ 27215 w 842153"/>
              <a:gd name="connsiteY7" fmla="*/ 896812 h 1199345"/>
              <a:gd name="connsiteX8" fmla="*/ 29936 w 842153"/>
              <a:gd name="connsiteY8" fmla="*/ 883205 h 1199345"/>
              <a:gd name="connsiteX9" fmla="*/ 32658 w 842153"/>
              <a:gd name="connsiteY9" fmla="*/ 847826 h 1199345"/>
              <a:gd name="connsiteX10" fmla="*/ 35379 w 842153"/>
              <a:gd name="connsiteY10" fmla="*/ 836941 h 1199345"/>
              <a:gd name="connsiteX11" fmla="*/ 40822 w 842153"/>
              <a:gd name="connsiteY11" fmla="*/ 807005 h 1199345"/>
              <a:gd name="connsiteX12" fmla="*/ 46265 w 842153"/>
              <a:gd name="connsiteY12" fmla="*/ 785234 h 1199345"/>
              <a:gd name="connsiteX13" fmla="*/ 54429 w 842153"/>
              <a:gd name="connsiteY13" fmla="*/ 747134 h 1199345"/>
              <a:gd name="connsiteX14" fmla="*/ 57150 w 842153"/>
              <a:gd name="connsiteY14" fmla="*/ 736248 h 1199345"/>
              <a:gd name="connsiteX15" fmla="*/ 65315 w 842153"/>
              <a:gd name="connsiteY15" fmla="*/ 719919 h 1199345"/>
              <a:gd name="connsiteX16" fmla="*/ 70758 w 842153"/>
              <a:gd name="connsiteY16" fmla="*/ 692705 h 1199345"/>
              <a:gd name="connsiteX17" fmla="*/ 81643 w 842153"/>
              <a:gd name="connsiteY17" fmla="*/ 654605 h 1199345"/>
              <a:gd name="connsiteX18" fmla="*/ 87086 w 842153"/>
              <a:gd name="connsiteY18" fmla="*/ 627391 h 1199345"/>
              <a:gd name="connsiteX19" fmla="*/ 89808 w 842153"/>
              <a:gd name="connsiteY19" fmla="*/ 619226 h 1199345"/>
              <a:gd name="connsiteX20" fmla="*/ 97972 w 842153"/>
              <a:gd name="connsiteY20" fmla="*/ 602898 h 1199345"/>
              <a:gd name="connsiteX21" fmla="*/ 100693 w 842153"/>
              <a:gd name="connsiteY21" fmla="*/ 592012 h 1199345"/>
              <a:gd name="connsiteX22" fmla="*/ 106136 w 842153"/>
              <a:gd name="connsiteY22" fmla="*/ 575684 h 1199345"/>
              <a:gd name="connsiteX23" fmla="*/ 111579 w 842153"/>
              <a:gd name="connsiteY23" fmla="*/ 556634 h 1199345"/>
              <a:gd name="connsiteX24" fmla="*/ 117022 w 842153"/>
              <a:gd name="connsiteY24" fmla="*/ 548469 h 1199345"/>
              <a:gd name="connsiteX25" fmla="*/ 122465 w 842153"/>
              <a:gd name="connsiteY25" fmla="*/ 521255 h 1199345"/>
              <a:gd name="connsiteX26" fmla="*/ 127908 w 842153"/>
              <a:gd name="connsiteY26" fmla="*/ 504926 h 1199345"/>
              <a:gd name="connsiteX27" fmla="*/ 133350 w 842153"/>
              <a:gd name="connsiteY27" fmla="*/ 494041 h 1199345"/>
              <a:gd name="connsiteX28" fmla="*/ 138793 w 842153"/>
              <a:gd name="connsiteY28" fmla="*/ 477712 h 1199345"/>
              <a:gd name="connsiteX29" fmla="*/ 149679 w 842153"/>
              <a:gd name="connsiteY29" fmla="*/ 453219 h 1199345"/>
              <a:gd name="connsiteX30" fmla="*/ 163286 w 842153"/>
              <a:gd name="connsiteY30" fmla="*/ 428726 h 1199345"/>
              <a:gd name="connsiteX31" fmla="*/ 168729 w 842153"/>
              <a:gd name="connsiteY31" fmla="*/ 420562 h 1199345"/>
              <a:gd name="connsiteX32" fmla="*/ 174172 w 842153"/>
              <a:gd name="connsiteY32" fmla="*/ 404234 h 1199345"/>
              <a:gd name="connsiteX33" fmla="*/ 193222 w 842153"/>
              <a:gd name="connsiteY33" fmla="*/ 377019 h 1199345"/>
              <a:gd name="connsiteX34" fmla="*/ 198665 w 842153"/>
              <a:gd name="connsiteY34" fmla="*/ 366134 h 1199345"/>
              <a:gd name="connsiteX35" fmla="*/ 206829 w 842153"/>
              <a:gd name="connsiteY35" fmla="*/ 357969 h 1199345"/>
              <a:gd name="connsiteX36" fmla="*/ 212272 w 842153"/>
              <a:gd name="connsiteY36" fmla="*/ 349805 h 1199345"/>
              <a:gd name="connsiteX37" fmla="*/ 220436 w 842153"/>
              <a:gd name="connsiteY37" fmla="*/ 341641 h 1199345"/>
              <a:gd name="connsiteX38" fmla="*/ 231322 w 842153"/>
              <a:gd name="connsiteY38" fmla="*/ 325312 h 1199345"/>
              <a:gd name="connsiteX39" fmla="*/ 236765 w 842153"/>
              <a:gd name="connsiteY39" fmla="*/ 317148 h 1199345"/>
              <a:gd name="connsiteX40" fmla="*/ 244929 w 842153"/>
              <a:gd name="connsiteY40" fmla="*/ 308984 h 1199345"/>
              <a:gd name="connsiteX41" fmla="*/ 255815 w 842153"/>
              <a:gd name="connsiteY41" fmla="*/ 292655 h 1199345"/>
              <a:gd name="connsiteX42" fmla="*/ 261258 w 842153"/>
              <a:gd name="connsiteY42" fmla="*/ 284491 h 1199345"/>
              <a:gd name="connsiteX43" fmla="*/ 266700 w 842153"/>
              <a:gd name="connsiteY43" fmla="*/ 276326 h 1199345"/>
              <a:gd name="connsiteX44" fmla="*/ 274865 w 842153"/>
              <a:gd name="connsiteY44" fmla="*/ 265441 h 1199345"/>
              <a:gd name="connsiteX45" fmla="*/ 283029 w 842153"/>
              <a:gd name="connsiteY45" fmla="*/ 259998 h 1199345"/>
              <a:gd name="connsiteX46" fmla="*/ 304800 w 842153"/>
              <a:gd name="connsiteY46" fmla="*/ 235505 h 1199345"/>
              <a:gd name="connsiteX47" fmla="*/ 312965 w 842153"/>
              <a:gd name="connsiteY47" fmla="*/ 227341 h 1199345"/>
              <a:gd name="connsiteX48" fmla="*/ 321129 w 842153"/>
              <a:gd name="connsiteY48" fmla="*/ 221898 h 1199345"/>
              <a:gd name="connsiteX49" fmla="*/ 329293 w 842153"/>
              <a:gd name="connsiteY49" fmla="*/ 213734 h 1199345"/>
              <a:gd name="connsiteX50" fmla="*/ 337458 w 842153"/>
              <a:gd name="connsiteY50" fmla="*/ 208291 h 1199345"/>
              <a:gd name="connsiteX51" fmla="*/ 345622 w 842153"/>
              <a:gd name="connsiteY51" fmla="*/ 200126 h 1199345"/>
              <a:gd name="connsiteX52" fmla="*/ 353786 w 842153"/>
              <a:gd name="connsiteY52" fmla="*/ 197405 h 1199345"/>
              <a:gd name="connsiteX53" fmla="*/ 361950 w 842153"/>
              <a:gd name="connsiteY53" fmla="*/ 191962 h 1199345"/>
              <a:gd name="connsiteX54" fmla="*/ 370115 w 842153"/>
              <a:gd name="connsiteY54" fmla="*/ 183798 h 1199345"/>
              <a:gd name="connsiteX55" fmla="*/ 397329 w 842153"/>
              <a:gd name="connsiteY55" fmla="*/ 167469 h 1199345"/>
              <a:gd name="connsiteX56" fmla="*/ 405493 w 842153"/>
              <a:gd name="connsiteY56" fmla="*/ 159305 h 1199345"/>
              <a:gd name="connsiteX57" fmla="*/ 413658 w 842153"/>
              <a:gd name="connsiteY57" fmla="*/ 153862 h 1199345"/>
              <a:gd name="connsiteX58" fmla="*/ 424543 w 842153"/>
              <a:gd name="connsiteY58" fmla="*/ 145698 h 1199345"/>
              <a:gd name="connsiteX59" fmla="*/ 440872 w 842153"/>
              <a:gd name="connsiteY59" fmla="*/ 134812 h 1199345"/>
              <a:gd name="connsiteX60" fmla="*/ 449036 w 842153"/>
              <a:gd name="connsiteY60" fmla="*/ 129369 h 1199345"/>
              <a:gd name="connsiteX61" fmla="*/ 457200 w 842153"/>
              <a:gd name="connsiteY61" fmla="*/ 126648 h 1199345"/>
              <a:gd name="connsiteX62" fmla="*/ 476250 w 842153"/>
              <a:gd name="connsiteY62" fmla="*/ 113041 h 1199345"/>
              <a:gd name="connsiteX63" fmla="*/ 484415 w 842153"/>
              <a:gd name="connsiteY63" fmla="*/ 107598 h 1199345"/>
              <a:gd name="connsiteX64" fmla="*/ 503465 w 842153"/>
              <a:gd name="connsiteY64" fmla="*/ 99434 h 1199345"/>
              <a:gd name="connsiteX65" fmla="*/ 522515 w 842153"/>
              <a:gd name="connsiteY65" fmla="*/ 88548 h 1199345"/>
              <a:gd name="connsiteX66" fmla="*/ 538843 w 842153"/>
              <a:gd name="connsiteY66" fmla="*/ 83105 h 1199345"/>
              <a:gd name="connsiteX67" fmla="*/ 555172 w 842153"/>
              <a:gd name="connsiteY67" fmla="*/ 74941 h 1199345"/>
              <a:gd name="connsiteX68" fmla="*/ 563336 w 842153"/>
              <a:gd name="connsiteY68" fmla="*/ 69498 h 1199345"/>
              <a:gd name="connsiteX69" fmla="*/ 579665 w 842153"/>
              <a:gd name="connsiteY69" fmla="*/ 64055 h 1199345"/>
              <a:gd name="connsiteX70" fmla="*/ 598715 w 842153"/>
              <a:gd name="connsiteY70" fmla="*/ 53169 h 1199345"/>
              <a:gd name="connsiteX71" fmla="*/ 606879 w 842153"/>
              <a:gd name="connsiteY71" fmla="*/ 50448 h 1199345"/>
              <a:gd name="connsiteX72" fmla="*/ 623208 w 842153"/>
              <a:gd name="connsiteY72" fmla="*/ 42284 h 1199345"/>
              <a:gd name="connsiteX73" fmla="*/ 631372 w 842153"/>
              <a:gd name="connsiteY73" fmla="*/ 36841 h 1199345"/>
              <a:gd name="connsiteX74" fmla="*/ 642258 w 842153"/>
              <a:gd name="connsiteY74" fmla="*/ 34119 h 1199345"/>
              <a:gd name="connsiteX75" fmla="*/ 650422 w 842153"/>
              <a:gd name="connsiteY75" fmla="*/ 31398 h 1199345"/>
              <a:gd name="connsiteX76" fmla="*/ 669472 w 842153"/>
              <a:gd name="connsiteY76" fmla="*/ 23234 h 1199345"/>
              <a:gd name="connsiteX77" fmla="*/ 677636 w 842153"/>
              <a:gd name="connsiteY77" fmla="*/ 17791 h 1199345"/>
              <a:gd name="connsiteX78" fmla="*/ 688522 w 842153"/>
              <a:gd name="connsiteY78" fmla="*/ 15069 h 1199345"/>
              <a:gd name="connsiteX79" fmla="*/ 704850 w 842153"/>
              <a:gd name="connsiteY79" fmla="*/ 9626 h 1199345"/>
              <a:gd name="connsiteX80" fmla="*/ 713015 w 842153"/>
              <a:gd name="connsiteY80" fmla="*/ 6905 h 1199345"/>
              <a:gd name="connsiteX81" fmla="*/ 721179 w 842153"/>
              <a:gd name="connsiteY81" fmla="*/ 1462 h 1199345"/>
              <a:gd name="connsiteX82" fmla="*/ 718458 w 842153"/>
              <a:gd name="connsiteY82" fmla="*/ 9626 h 1199345"/>
              <a:gd name="connsiteX83" fmla="*/ 710293 w 842153"/>
              <a:gd name="connsiteY83" fmla="*/ 12348 h 1199345"/>
              <a:gd name="connsiteX84" fmla="*/ 699408 w 842153"/>
              <a:gd name="connsiteY84" fmla="*/ 20512 h 1199345"/>
              <a:gd name="connsiteX85" fmla="*/ 683079 w 842153"/>
              <a:gd name="connsiteY85" fmla="*/ 36841 h 1199345"/>
              <a:gd name="connsiteX86" fmla="*/ 699408 w 842153"/>
              <a:gd name="connsiteY86" fmla="*/ 31398 h 1199345"/>
              <a:gd name="connsiteX87" fmla="*/ 710293 w 842153"/>
              <a:gd name="connsiteY87" fmla="*/ 25955 h 1199345"/>
              <a:gd name="connsiteX88" fmla="*/ 726622 w 842153"/>
              <a:gd name="connsiteY88" fmla="*/ 20512 h 1199345"/>
              <a:gd name="connsiteX89" fmla="*/ 748393 w 842153"/>
              <a:gd name="connsiteY89" fmla="*/ 9626 h 1199345"/>
              <a:gd name="connsiteX90" fmla="*/ 742950 w 842153"/>
              <a:gd name="connsiteY90" fmla="*/ 17791 h 1199345"/>
              <a:gd name="connsiteX91" fmla="*/ 726622 w 842153"/>
              <a:gd name="connsiteY91" fmla="*/ 28676 h 1199345"/>
              <a:gd name="connsiteX92" fmla="*/ 715736 w 842153"/>
              <a:gd name="connsiteY92" fmla="*/ 36841 h 1199345"/>
              <a:gd name="connsiteX93" fmla="*/ 699408 w 842153"/>
              <a:gd name="connsiteY93" fmla="*/ 50448 h 1199345"/>
              <a:gd name="connsiteX94" fmla="*/ 693965 w 842153"/>
              <a:gd name="connsiteY94" fmla="*/ 58612 h 1199345"/>
              <a:gd name="connsiteX95" fmla="*/ 691243 w 842153"/>
              <a:gd name="connsiteY95" fmla="*/ 66776 h 1199345"/>
              <a:gd name="connsiteX96" fmla="*/ 704850 w 842153"/>
              <a:gd name="connsiteY96" fmla="*/ 61334 h 1199345"/>
              <a:gd name="connsiteX97" fmla="*/ 721179 w 842153"/>
              <a:gd name="connsiteY97" fmla="*/ 55891 h 1199345"/>
              <a:gd name="connsiteX98" fmla="*/ 742950 w 842153"/>
              <a:gd name="connsiteY98" fmla="*/ 50448 h 1199345"/>
              <a:gd name="connsiteX99" fmla="*/ 759279 w 842153"/>
              <a:gd name="connsiteY99" fmla="*/ 45005 h 1199345"/>
              <a:gd name="connsiteX100" fmla="*/ 767443 w 842153"/>
              <a:gd name="connsiteY100" fmla="*/ 42284 h 1199345"/>
              <a:gd name="connsiteX101" fmla="*/ 753836 w 842153"/>
              <a:gd name="connsiteY101" fmla="*/ 53169 h 1199345"/>
              <a:gd name="connsiteX102" fmla="*/ 729343 w 842153"/>
              <a:gd name="connsiteY102" fmla="*/ 66776 h 1199345"/>
              <a:gd name="connsiteX103" fmla="*/ 702129 w 842153"/>
              <a:gd name="connsiteY103" fmla="*/ 83105 h 1199345"/>
              <a:gd name="connsiteX104" fmla="*/ 693965 w 842153"/>
              <a:gd name="connsiteY104" fmla="*/ 88548 h 1199345"/>
              <a:gd name="connsiteX105" fmla="*/ 715736 w 842153"/>
              <a:gd name="connsiteY105" fmla="*/ 83105 h 1199345"/>
              <a:gd name="connsiteX106" fmla="*/ 726622 w 842153"/>
              <a:gd name="connsiteY106" fmla="*/ 80384 h 1199345"/>
              <a:gd name="connsiteX107" fmla="*/ 742950 w 842153"/>
              <a:gd name="connsiteY107" fmla="*/ 74941 h 1199345"/>
              <a:gd name="connsiteX108" fmla="*/ 751115 w 842153"/>
              <a:gd name="connsiteY108" fmla="*/ 72219 h 1199345"/>
              <a:gd name="connsiteX109" fmla="*/ 762000 w 842153"/>
              <a:gd name="connsiteY109" fmla="*/ 69498 h 1199345"/>
              <a:gd name="connsiteX110" fmla="*/ 770165 w 842153"/>
              <a:gd name="connsiteY110" fmla="*/ 66776 h 1199345"/>
              <a:gd name="connsiteX111" fmla="*/ 791936 w 842153"/>
              <a:gd name="connsiteY111" fmla="*/ 61334 h 1199345"/>
              <a:gd name="connsiteX112" fmla="*/ 783772 w 842153"/>
              <a:gd name="connsiteY112" fmla="*/ 64055 h 1199345"/>
              <a:gd name="connsiteX113" fmla="*/ 778329 w 842153"/>
              <a:gd name="connsiteY113" fmla="*/ 72219 h 1199345"/>
              <a:gd name="connsiteX114" fmla="*/ 745672 w 842153"/>
              <a:gd name="connsiteY114" fmla="*/ 93991 h 1199345"/>
              <a:gd name="connsiteX115" fmla="*/ 737508 w 842153"/>
              <a:gd name="connsiteY115" fmla="*/ 96712 h 1199345"/>
              <a:gd name="connsiteX116" fmla="*/ 721179 w 842153"/>
              <a:gd name="connsiteY116" fmla="*/ 113041 h 1199345"/>
              <a:gd name="connsiteX117" fmla="*/ 713015 w 842153"/>
              <a:gd name="connsiteY117" fmla="*/ 118484 h 1199345"/>
              <a:gd name="connsiteX118" fmla="*/ 723900 w 842153"/>
              <a:gd name="connsiteY118" fmla="*/ 115762 h 1199345"/>
              <a:gd name="connsiteX119" fmla="*/ 742950 w 842153"/>
              <a:gd name="connsiteY119" fmla="*/ 107598 h 1199345"/>
              <a:gd name="connsiteX120" fmla="*/ 751115 w 842153"/>
              <a:gd name="connsiteY120" fmla="*/ 102155 h 1199345"/>
              <a:gd name="connsiteX121" fmla="*/ 764722 w 842153"/>
              <a:gd name="connsiteY121" fmla="*/ 99434 h 1199345"/>
              <a:gd name="connsiteX122" fmla="*/ 772886 w 842153"/>
              <a:gd name="connsiteY122" fmla="*/ 96712 h 1199345"/>
              <a:gd name="connsiteX123" fmla="*/ 791936 w 842153"/>
              <a:gd name="connsiteY123" fmla="*/ 91269 h 1199345"/>
              <a:gd name="connsiteX124" fmla="*/ 838200 w 842153"/>
              <a:gd name="connsiteY124" fmla="*/ 93991 h 1199345"/>
              <a:gd name="connsiteX125" fmla="*/ 827315 w 842153"/>
              <a:gd name="connsiteY125" fmla="*/ 99434 h 1199345"/>
              <a:gd name="connsiteX126" fmla="*/ 819150 w 842153"/>
              <a:gd name="connsiteY126" fmla="*/ 107598 h 1199345"/>
              <a:gd name="connsiteX127" fmla="*/ 802822 w 842153"/>
              <a:gd name="connsiteY127" fmla="*/ 118484 h 1199345"/>
              <a:gd name="connsiteX128" fmla="*/ 783772 w 842153"/>
              <a:gd name="connsiteY128" fmla="*/ 129369 h 1199345"/>
              <a:gd name="connsiteX129" fmla="*/ 772886 w 842153"/>
              <a:gd name="connsiteY129" fmla="*/ 132091 h 1199345"/>
              <a:gd name="connsiteX130" fmla="*/ 762000 w 842153"/>
              <a:gd name="connsiteY130" fmla="*/ 137534 h 1199345"/>
              <a:gd name="connsiteX131" fmla="*/ 753836 w 842153"/>
              <a:gd name="connsiteY131" fmla="*/ 140255 h 1199345"/>
              <a:gd name="connsiteX132" fmla="*/ 732065 w 842153"/>
              <a:gd name="connsiteY132" fmla="*/ 148419 h 1199345"/>
              <a:gd name="connsiteX133" fmla="*/ 707572 w 842153"/>
              <a:gd name="connsiteY133" fmla="*/ 162026 h 1199345"/>
              <a:gd name="connsiteX134" fmla="*/ 691243 w 842153"/>
              <a:gd name="connsiteY134" fmla="*/ 170191 h 1199345"/>
              <a:gd name="connsiteX135" fmla="*/ 672193 w 842153"/>
              <a:gd name="connsiteY135" fmla="*/ 178355 h 1199345"/>
              <a:gd name="connsiteX136" fmla="*/ 664029 w 842153"/>
              <a:gd name="connsiteY136" fmla="*/ 183798 h 1199345"/>
              <a:gd name="connsiteX137" fmla="*/ 655865 w 842153"/>
              <a:gd name="connsiteY137" fmla="*/ 186519 h 1199345"/>
              <a:gd name="connsiteX138" fmla="*/ 644979 w 842153"/>
              <a:gd name="connsiteY138" fmla="*/ 191962 h 1199345"/>
              <a:gd name="connsiteX139" fmla="*/ 628650 w 842153"/>
              <a:gd name="connsiteY139" fmla="*/ 200126 h 1199345"/>
              <a:gd name="connsiteX140" fmla="*/ 620486 w 842153"/>
              <a:gd name="connsiteY140" fmla="*/ 205569 h 1199345"/>
              <a:gd name="connsiteX141" fmla="*/ 612322 w 842153"/>
              <a:gd name="connsiteY141" fmla="*/ 213734 h 1199345"/>
              <a:gd name="connsiteX142" fmla="*/ 604158 w 842153"/>
              <a:gd name="connsiteY142" fmla="*/ 216455 h 1199345"/>
              <a:gd name="connsiteX143" fmla="*/ 595993 w 842153"/>
              <a:gd name="connsiteY143" fmla="*/ 224619 h 1199345"/>
              <a:gd name="connsiteX144" fmla="*/ 576943 w 842153"/>
              <a:gd name="connsiteY144" fmla="*/ 235505 h 1199345"/>
              <a:gd name="connsiteX145" fmla="*/ 557893 w 842153"/>
              <a:gd name="connsiteY145" fmla="*/ 249112 h 1199345"/>
              <a:gd name="connsiteX146" fmla="*/ 533400 w 842153"/>
              <a:gd name="connsiteY146" fmla="*/ 268162 h 1199345"/>
              <a:gd name="connsiteX147" fmla="*/ 500199 w 842153"/>
              <a:gd name="connsiteY147" fmla="*/ 292927 h 1199345"/>
              <a:gd name="connsiteX148" fmla="*/ 472440 w 842153"/>
              <a:gd name="connsiteY148" fmla="*/ 314971 h 1199345"/>
              <a:gd name="connsiteX149" fmla="*/ 432435 w 842153"/>
              <a:gd name="connsiteY149" fmla="*/ 350894 h 1199345"/>
              <a:gd name="connsiteX150" fmla="*/ 404677 w 842153"/>
              <a:gd name="connsiteY150" fmla="*/ 373481 h 1199345"/>
              <a:gd name="connsiteX151" fmla="*/ 380184 w 842153"/>
              <a:gd name="connsiteY151" fmla="*/ 406955 h 1199345"/>
              <a:gd name="connsiteX152" fmla="*/ 346710 w 842153"/>
              <a:gd name="connsiteY152" fmla="*/ 451042 h 1199345"/>
              <a:gd name="connsiteX153" fmla="*/ 322762 w 842153"/>
              <a:gd name="connsiteY153" fmla="*/ 493224 h 1199345"/>
              <a:gd name="connsiteX154" fmla="*/ 298541 w 842153"/>
              <a:gd name="connsiteY154" fmla="*/ 546564 h 1199345"/>
              <a:gd name="connsiteX155" fmla="*/ 277042 w 842153"/>
              <a:gd name="connsiteY155" fmla="*/ 599904 h 1199345"/>
              <a:gd name="connsiteX156" fmla="*/ 253638 w 842153"/>
              <a:gd name="connsiteY156" fmla="*/ 666307 h 1199345"/>
              <a:gd name="connsiteX157" fmla="*/ 231050 w 842153"/>
              <a:gd name="connsiteY157" fmla="*/ 726451 h 1199345"/>
              <a:gd name="connsiteX158" fmla="*/ 225879 w 842153"/>
              <a:gd name="connsiteY158" fmla="*/ 768905 h 1199345"/>
              <a:gd name="connsiteX159" fmla="*/ 214993 w 842153"/>
              <a:gd name="connsiteY159" fmla="*/ 807005 h 1199345"/>
              <a:gd name="connsiteX160" fmla="*/ 209550 w 842153"/>
              <a:gd name="connsiteY160" fmla="*/ 842384 h 1199345"/>
              <a:gd name="connsiteX161" fmla="*/ 206829 w 842153"/>
              <a:gd name="connsiteY161" fmla="*/ 853269 h 1199345"/>
              <a:gd name="connsiteX162" fmla="*/ 204108 w 842153"/>
              <a:gd name="connsiteY162" fmla="*/ 875041 h 1199345"/>
              <a:gd name="connsiteX163" fmla="*/ 198665 w 842153"/>
              <a:gd name="connsiteY163" fmla="*/ 894091 h 1199345"/>
              <a:gd name="connsiteX164" fmla="*/ 195943 w 842153"/>
              <a:gd name="connsiteY164" fmla="*/ 907698 h 1199345"/>
              <a:gd name="connsiteX165" fmla="*/ 193222 w 842153"/>
              <a:gd name="connsiteY165" fmla="*/ 932191 h 1199345"/>
              <a:gd name="connsiteX166" fmla="*/ 190500 w 842153"/>
              <a:gd name="connsiteY166" fmla="*/ 945798 h 1199345"/>
              <a:gd name="connsiteX167" fmla="*/ 187779 w 842153"/>
              <a:gd name="connsiteY167" fmla="*/ 962126 h 1199345"/>
              <a:gd name="connsiteX168" fmla="*/ 185058 w 842153"/>
              <a:gd name="connsiteY168" fmla="*/ 1002948 h 1199345"/>
              <a:gd name="connsiteX169" fmla="*/ 179615 w 842153"/>
              <a:gd name="connsiteY169" fmla="*/ 1043769 h 1199345"/>
              <a:gd name="connsiteX170" fmla="*/ 176893 w 842153"/>
              <a:gd name="connsiteY170" fmla="*/ 1081869 h 1199345"/>
              <a:gd name="connsiteX171" fmla="*/ 174172 w 842153"/>
              <a:gd name="connsiteY171" fmla="*/ 1163512 h 1199345"/>
              <a:gd name="connsiteX172" fmla="*/ 168729 w 842153"/>
              <a:gd name="connsiteY172" fmla="*/ 1185284 h 1199345"/>
              <a:gd name="connsiteX173" fmla="*/ 162198 w 842153"/>
              <a:gd name="connsiteY173" fmla="*/ 1179024 h 1199345"/>
              <a:gd name="connsiteX174" fmla="*/ 148046 w 842153"/>
              <a:gd name="connsiteY174" fmla="*/ 1176031 h 1199345"/>
              <a:gd name="connsiteX175" fmla="*/ 115389 w 842153"/>
              <a:gd name="connsiteY175" fmla="*/ 1184196 h 1199345"/>
              <a:gd name="connsiteX176" fmla="*/ 60416 w 842153"/>
              <a:gd name="connsiteY176" fmla="*/ 1179841 h 1199345"/>
              <a:gd name="connsiteX177" fmla="*/ 26943 w 842153"/>
              <a:gd name="connsiteY177" fmla="*/ 1190999 h 1199345"/>
              <a:gd name="connsiteX178" fmla="*/ 0 w 842153"/>
              <a:gd name="connsiteY178" fmla="*/ 1185284 h 1199345"/>
              <a:gd name="connsiteX0" fmla="*/ 0 w 842153"/>
              <a:gd name="connsiteY0" fmla="*/ 1185284 h 1199345"/>
              <a:gd name="connsiteX1" fmla="*/ 5443 w 842153"/>
              <a:gd name="connsiteY1" fmla="*/ 1119969 h 1199345"/>
              <a:gd name="connsiteX2" fmla="*/ 8165 w 842153"/>
              <a:gd name="connsiteY2" fmla="*/ 1103641 h 1199345"/>
              <a:gd name="connsiteX3" fmla="*/ 10886 w 842153"/>
              <a:gd name="connsiteY3" fmla="*/ 1076426 h 1199345"/>
              <a:gd name="connsiteX4" fmla="*/ 16329 w 842153"/>
              <a:gd name="connsiteY4" fmla="*/ 1049212 h 1199345"/>
              <a:gd name="connsiteX5" fmla="*/ 19050 w 842153"/>
              <a:gd name="connsiteY5" fmla="*/ 1013834 h 1199345"/>
              <a:gd name="connsiteX6" fmla="*/ 21772 w 842153"/>
              <a:gd name="connsiteY6" fmla="*/ 992062 h 1199345"/>
              <a:gd name="connsiteX7" fmla="*/ 27215 w 842153"/>
              <a:gd name="connsiteY7" fmla="*/ 896812 h 1199345"/>
              <a:gd name="connsiteX8" fmla="*/ 29936 w 842153"/>
              <a:gd name="connsiteY8" fmla="*/ 883205 h 1199345"/>
              <a:gd name="connsiteX9" fmla="*/ 32658 w 842153"/>
              <a:gd name="connsiteY9" fmla="*/ 847826 h 1199345"/>
              <a:gd name="connsiteX10" fmla="*/ 35379 w 842153"/>
              <a:gd name="connsiteY10" fmla="*/ 836941 h 1199345"/>
              <a:gd name="connsiteX11" fmla="*/ 40822 w 842153"/>
              <a:gd name="connsiteY11" fmla="*/ 807005 h 1199345"/>
              <a:gd name="connsiteX12" fmla="*/ 46265 w 842153"/>
              <a:gd name="connsiteY12" fmla="*/ 785234 h 1199345"/>
              <a:gd name="connsiteX13" fmla="*/ 54429 w 842153"/>
              <a:gd name="connsiteY13" fmla="*/ 747134 h 1199345"/>
              <a:gd name="connsiteX14" fmla="*/ 57150 w 842153"/>
              <a:gd name="connsiteY14" fmla="*/ 736248 h 1199345"/>
              <a:gd name="connsiteX15" fmla="*/ 65315 w 842153"/>
              <a:gd name="connsiteY15" fmla="*/ 719919 h 1199345"/>
              <a:gd name="connsiteX16" fmla="*/ 70758 w 842153"/>
              <a:gd name="connsiteY16" fmla="*/ 692705 h 1199345"/>
              <a:gd name="connsiteX17" fmla="*/ 81643 w 842153"/>
              <a:gd name="connsiteY17" fmla="*/ 654605 h 1199345"/>
              <a:gd name="connsiteX18" fmla="*/ 87086 w 842153"/>
              <a:gd name="connsiteY18" fmla="*/ 627391 h 1199345"/>
              <a:gd name="connsiteX19" fmla="*/ 89808 w 842153"/>
              <a:gd name="connsiteY19" fmla="*/ 619226 h 1199345"/>
              <a:gd name="connsiteX20" fmla="*/ 97972 w 842153"/>
              <a:gd name="connsiteY20" fmla="*/ 602898 h 1199345"/>
              <a:gd name="connsiteX21" fmla="*/ 100693 w 842153"/>
              <a:gd name="connsiteY21" fmla="*/ 592012 h 1199345"/>
              <a:gd name="connsiteX22" fmla="*/ 106136 w 842153"/>
              <a:gd name="connsiteY22" fmla="*/ 575684 h 1199345"/>
              <a:gd name="connsiteX23" fmla="*/ 111579 w 842153"/>
              <a:gd name="connsiteY23" fmla="*/ 556634 h 1199345"/>
              <a:gd name="connsiteX24" fmla="*/ 117022 w 842153"/>
              <a:gd name="connsiteY24" fmla="*/ 548469 h 1199345"/>
              <a:gd name="connsiteX25" fmla="*/ 122465 w 842153"/>
              <a:gd name="connsiteY25" fmla="*/ 521255 h 1199345"/>
              <a:gd name="connsiteX26" fmla="*/ 127908 w 842153"/>
              <a:gd name="connsiteY26" fmla="*/ 504926 h 1199345"/>
              <a:gd name="connsiteX27" fmla="*/ 133350 w 842153"/>
              <a:gd name="connsiteY27" fmla="*/ 494041 h 1199345"/>
              <a:gd name="connsiteX28" fmla="*/ 138793 w 842153"/>
              <a:gd name="connsiteY28" fmla="*/ 477712 h 1199345"/>
              <a:gd name="connsiteX29" fmla="*/ 149679 w 842153"/>
              <a:gd name="connsiteY29" fmla="*/ 453219 h 1199345"/>
              <a:gd name="connsiteX30" fmla="*/ 163286 w 842153"/>
              <a:gd name="connsiteY30" fmla="*/ 428726 h 1199345"/>
              <a:gd name="connsiteX31" fmla="*/ 168729 w 842153"/>
              <a:gd name="connsiteY31" fmla="*/ 420562 h 1199345"/>
              <a:gd name="connsiteX32" fmla="*/ 174172 w 842153"/>
              <a:gd name="connsiteY32" fmla="*/ 404234 h 1199345"/>
              <a:gd name="connsiteX33" fmla="*/ 193222 w 842153"/>
              <a:gd name="connsiteY33" fmla="*/ 377019 h 1199345"/>
              <a:gd name="connsiteX34" fmla="*/ 198665 w 842153"/>
              <a:gd name="connsiteY34" fmla="*/ 366134 h 1199345"/>
              <a:gd name="connsiteX35" fmla="*/ 206829 w 842153"/>
              <a:gd name="connsiteY35" fmla="*/ 357969 h 1199345"/>
              <a:gd name="connsiteX36" fmla="*/ 212272 w 842153"/>
              <a:gd name="connsiteY36" fmla="*/ 349805 h 1199345"/>
              <a:gd name="connsiteX37" fmla="*/ 220436 w 842153"/>
              <a:gd name="connsiteY37" fmla="*/ 341641 h 1199345"/>
              <a:gd name="connsiteX38" fmla="*/ 231322 w 842153"/>
              <a:gd name="connsiteY38" fmla="*/ 325312 h 1199345"/>
              <a:gd name="connsiteX39" fmla="*/ 236765 w 842153"/>
              <a:gd name="connsiteY39" fmla="*/ 317148 h 1199345"/>
              <a:gd name="connsiteX40" fmla="*/ 244929 w 842153"/>
              <a:gd name="connsiteY40" fmla="*/ 308984 h 1199345"/>
              <a:gd name="connsiteX41" fmla="*/ 255815 w 842153"/>
              <a:gd name="connsiteY41" fmla="*/ 292655 h 1199345"/>
              <a:gd name="connsiteX42" fmla="*/ 261258 w 842153"/>
              <a:gd name="connsiteY42" fmla="*/ 284491 h 1199345"/>
              <a:gd name="connsiteX43" fmla="*/ 266700 w 842153"/>
              <a:gd name="connsiteY43" fmla="*/ 276326 h 1199345"/>
              <a:gd name="connsiteX44" fmla="*/ 274865 w 842153"/>
              <a:gd name="connsiteY44" fmla="*/ 265441 h 1199345"/>
              <a:gd name="connsiteX45" fmla="*/ 283029 w 842153"/>
              <a:gd name="connsiteY45" fmla="*/ 259998 h 1199345"/>
              <a:gd name="connsiteX46" fmla="*/ 304800 w 842153"/>
              <a:gd name="connsiteY46" fmla="*/ 235505 h 1199345"/>
              <a:gd name="connsiteX47" fmla="*/ 312965 w 842153"/>
              <a:gd name="connsiteY47" fmla="*/ 227341 h 1199345"/>
              <a:gd name="connsiteX48" fmla="*/ 321129 w 842153"/>
              <a:gd name="connsiteY48" fmla="*/ 221898 h 1199345"/>
              <a:gd name="connsiteX49" fmla="*/ 329293 w 842153"/>
              <a:gd name="connsiteY49" fmla="*/ 213734 h 1199345"/>
              <a:gd name="connsiteX50" fmla="*/ 337458 w 842153"/>
              <a:gd name="connsiteY50" fmla="*/ 208291 h 1199345"/>
              <a:gd name="connsiteX51" fmla="*/ 345622 w 842153"/>
              <a:gd name="connsiteY51" fmla="*/ 200126 h 1199345"/>
              <a:gd name="connsiteX52" fmla="*/ 353786 w 842153"/>
              <a:gd name="connsiteY52" fmla="*/ 197405 h 1199345"/>
              <a:gd name="connsiteX53" fmla="*/ 361950 w 842153"/>
              <a:gd name="connsiteY53" fmla="*/ 191962 h 1199345"/>
              <a:gd name="connsiteX54" fmla="*/ 370115 w 842153"/>
              <a:gd name="connsiteY54" fmla="*/ 183798 h 1199345"/>
              <a:gd name="connsiteX55" fmla="*/ 397329 w 842153"/>
              <a:gd name="connsiteY55" fmla="*/ 167469 h 1199345"/>
              <a:gd name="connsiteX56" fmla="*/ 405493 w 842153"/>
              <a:gd name="connsiteY56" fmla="*/ 159305 h 1199345"/>
              <a:gd name="connsiteX57" fmla="*/ 413658 w 842153"/>
              <a:gd name="connsiteY57" fmla="*/ 153862 h 1199345"/>
              <a:gd name="connsiteX58" fmla="*/ 424543 w 842153"/>
              <a:gd name="connsiteY58" fmla="*/ 145698 h 1199345"/>
              <a:gd name="connsiteX59" fmla="*/ 440872 w 842153"/>
              <a:gd name="connsiteY59" fmla="*/ 134812 h 1199345"/>
              <a:gd name="connsiteX60" fmla="*/ 449036 w 842153"/>
              <a:gd name="connsiteY60" fmla="*/ 129369 h 1199345"/>
              <a:gd name="connsiteX61" fmla="*/ 457200 w 842153"/>
              <a:gd name="connsiteY61" fmla="*/ 126648 h 1199345"/>
              <a:gd name="connsiteX62" fmla="*/ 476250 w 842153"/>
              <a:gd name="connsiteY62" fmla="*/ 113041 h 1199345"/>
              <a:gd name="connsiteX63" fmla="*/ 484415 w 842153"/>
              <a:gd name="connsiteY63" fmla="*/ 107598 h 1199345"/>
              <a:gd name="connsiteX64" fmla="*/ 503465 w 842153"/>
              <a:gd name="connsiteY64" fmla="*/ 99434 h 1199345"/>
              <a:gd name="connsiteX65" fmla="*/ 522515 w 842153"/>
              <a:gd name="connsiteY65" fmla="*/ 88548 h 1199345"/>
              <a:gd name="connsiteX66" fmla="*/ 538843 w 842153"/>
              <a:gd name="connsiteY66" fmla="*/ 83105 h 1199345"/>
              <a:gd name="connsiteX67" fmla="*/ 555172 w 842153"/>
              <a:gd name="connsiteY67" fmla="*/ 74941 h 1199345"/>
              <a:gd name="connsiteX68" fmla="*/ 563336 w 842153"/>
              <a:gd name="connsiteY68" fmla="*/ 69498 h 1199345"/>
              <a:gd name="connsiteX69" fmla="*/ 579665 w 842153"/>
              <a:gd name="connsiteY69" fmla="*/ 64055 h 1199345"/>
              <a:gd name="connsiteX70" fmla="*/ 598715 w 842153"/>
              <a:gd name="connsiteY70" fmla="*/ 53169 h 1199345"/>
              <a:gd name="connsiteX71" fmla="*/ 606879 w 842153"/>
              <a:gd name="connsiteY71" fmla="*/ 50448 h 1199345"/>
              <a:gd name="connsiteX72" fmla="*/ 623208 w 842153"/>
              <a:gd name="connsiteY72" fmla="*/ 42284 h 1199345"/>
              <a:gd name="connsiteX73" fmla="*/ 631372 w 842153"/>
              <a:gd name="connsiteY73" fmla="*/ 36841 h 1199345"/>
              <a:gd name="connsiteX74" fmla="*/ 642258 w 842153"/>
              <a:gd name="connsiteY74" fmla="*/ 34119 h 1199345"/>
              <a:gd name="connsiteX75" fmla="*/ 650422 w 842153"/>
              <a:gd name="connsiteY75" fmla="*/ 31398 h 1199345"/>
              <a:gd name="connsiteX76" fmla="*/ 669472 w 842153"/>
              <a:gd name="connsiteY76" fmla="*/ 23234 h 1199345"/>
              <a:gd name="connsiteX77" fmla="*/ 677636 w 842153"/>
              <a:gd name="connsiteY77" fmla="*/ 17791 h 1199345"/>
              <a:gd name="connsiteX78" fmla="*/ 688522 w 842153"/>
              <a:gd name="connsiteY78" fmla="*/ 15069 h 1199345"/>
              <a:gd name="connsiteX79" fmla="*/ 704850 w 842153"/>
              <a:gd name="connsiteY79" fmla="*/ 9626 h 1199345"/>
              <a:gd name="connsiteX80" fmla="*/ 713015 w 842153"/>
              <a:gd name="connsiteY80" fmla="*/ 6905 h 1199345"/>
              <a:gd name="connsiteX81" fmla="*/ 721179 w 842153"/>
              <a:gd name="connsiteY81" fmla="*/ 1462 h 1199345"/>
              <a:gd name="connsiteX82" fmla="*/ 718458 w 842153"/>
              <a:gd name="connsiteY82" fmla="*/ 9626 h 1199345"/>
              <a:gd name="connsiteX83" fmla="*/ 710293 w 842153"/>
              <a:gd name="connsiteY83" fmla="*/ 12348 h 1199345"/>
              <a:gd name="connsiteX84" fmla="*/ 699408 w 842153"/>
              <a:gd name="connsiteY84" fmla="*/ 20512 h 1199345"/>
              <a:gd name="connsiteX85" fmla="*/ 683079 w 842153"/>
              <a:gd name="connsiteY85" fmla="*/ 36841 h 1199345"/>
              <a:gd name="connsiteX86" fmla="*/ 699408 w 842153"/>
              <a:gd name="connsiteY86" fmla="*/ 31398 h 1199345"/>
              <a:gd name="connsiteX87" fmla="*/ 710293 w 842153"/>
              <a:gd name="connsiteY87" fmla="*/ 25955 h 1199345"/>
              <a:gd name="connsiteX88" fmla="*/ 726622 w 842153"/>
              <a:gd name="connsiteY88" fmla="*/ 20512 h 1199345"/>
              <a:gd name="connsiteX89" fmla="*/ 748393 w 842153"/>
              <a:gd name="connsiteY89" fmla="*/ 9626 h 1199345"/>
              <a:gd name="connsiteX90" fmla="*/ 742950 w 842153"/>
              <a:gd name="connsiteY90" fmla="*/ 17791 h 1199345"/>
              <a:gd name="connsiteX91" fmla="*/ 726622 w 842153"/>
              <a:gd name="connsiteY91" fmla="*/ 28676 h 1199345"/>
              <a:gd name="connsiteX92" fmla="*/ 715736 w 842153"/>
              <a:gd name="connsiteY92" fmla="*/ 36841 h 1199345"/>
              <a:gd name="connsiteX93" fmla="*/ 699408 w 842153"/>
              <a:gd name="connsiteY93" fmla="*/ 50448 h 1199345"/>
              <a:gd name="connsiteX94" fmla="*/ 693965 w 842153"/>
              <a:gd name="connsiteY94" fmla="*/ 58612 h 1199345"/>
              <a:gd name="connsiteX95" fmla="*/ 691243 w 842153"/>
              <a:gd name="connsiteY95" fmla="*/ 66776 h 1199345"/>
              <a:gd name="connsiteX96" fmla="*/ 704850 w 842153"/>
              <a:gd name="connsiteY96" fmla="*/ 61334 h 1199345"/>
              <a:gd name="connsiteX97" fmla="*/ 721179 w 842153"/>
              <a:gd name="connsiteY97" fmla="*/ 55891 h 1199345"/>
              <a:gd name="connsiteX98" fmla="*/ 742950 w 842153"/>
              <a:gd name="connsiteY98" fmla="*/ 50448 h 1199345"/>
              <a:gd name="connsiteX99" fmla="*/ 759279 w 842153"/>
              <a:gd name="connsiteY99" fmla="*/ 45005 h 1199345"/>
              <a:gd name="connsiteX100" fmla="*/ 767443 w 842153"/>
              <a:gd name="connsiteY100" fmla="*/ 42284 h 1199345"/>
              <a:gd name="connsiteX101" fmla="*/ 753836 w 842153"/>
              <a:gd name="connsiteY101" fmla="*/ 53169 h 1199345"/>
              <a:gd name="connsiteX102" fmla="*/ 729343 w 842153"/>
              <a:gd name="connsiteY102" fmla="*/ 66776 h 1199345"/>
              <a:gd name="connsiteX103" fmla="*/ 702129 w 842153"/>
              <a:gd name="connsiteY103" fmla="*/ 83105 h 1199345"/>
              <a:gd name="connsiteX104" fmla="*/ 693965 w 842153"/>
              <a:gd name="connsiteY104" fmla="*/ 88548 h 1199345"/>
              <a:gd name="connsiteX105" fmla="*/ 715736 w 842153"/>
              <a:gd name="connsiteY105" fmla="*/ 83105 h 1199345"/>
              <a:gd name="connsiteX106" fmla="*/ 726622 w 842153"/>
              <a:gd name="connsiteY106" fmla="*/ 80384 h 1199345"/>
              <a:gd name="connsiteX107" fmla="*/ 742950 w 842153"/>
              <a:gd name="connsiteY107" fmla="*/ 74941 h 1199345"/>
              <a:gd name="connsiteX108" fmla="*/ 751115 w 842153"/>
              <a:gd name="connsiteY108" fmla="*/ 72219 h 1199345"/>
              <a:gd name="connsiteX109" fmla="*/ 762000 w 842153"/>
              <a:gd name="connsiteY109" fmla="*/ 69498 h 1199345"/>
              <a:gd name="connsiteX110" fmla="*/ 770165 w 842153"/>
              <a:gd name="connsiteY110" fmla="*/ 66776 h 1199345"/>
              <a:gd name="connsiteX111" fmla="*/ 791936 w 842153"/>
              <a:gd name="connsiteY111" fmla="*/ 61334 h 1199345"/>
              <a:gd name="connsiteX112" fmla="*/ 783772 w 842153"/>
              <a:gd name="connsiteY112" fmla="*/ 64055 h 1199345"/>
              <a:gd name="connsiteX113" fmla="*/ 778329 w 842153"/>
              <a:gd name="connsiteY113" fmla="*/ 72219 h 1199345"/>
              <a:gd name="connsiteX114" fmla="*/ 745672 w 842153"/>
              <a:gd name="connsiteY114" fmla="*/ 93991 h 1199345"/>
              <a:gd name="connsiteX115" fmla="*/ 737508 w 842153"/>
              <a:gd name="connsiteY115" fmla="*/ 96712 h 1199345"/>
              <a:gd name="connsiteX116" fmla="*/ 721179 w 842153"/>
              <a:gd name="connsiteY116" fmla="*/ 113041 h 1199345"/>
              <a:gd name="connsiteX117" fmla="*/ 713015 w 842153"/>
              <a:gd name="connsiteY117" fmla="*/ 118484 h 1199345"/>
              <a:gd name="connsiteX118" fmla="*/ 723900 w 842153"/>
              <a:gd name="connsiteY118" fmla="*/ 115762 h 1199345"/>
              <a:gd name="connsiteX119" fmla="*/ 742950 w 842153"/>
              <a:gd name="connsiteY119" fmla="*/ 107598 h 1199345"/>
              <a:gd name="connsiteX120" fmla="*/ 751115 w 842153"/>
              <a:gd name="connsiteY120" fmla="*/ 102155 h 1199345"/>
              <a:gd name="connsiteX121" fmla="*/ 764722 w 842153"/>
              <a:gd name="connsiteY121" fmla="*/ 99434 h 1199345"/>
              <a:gd name="connsiteX122" fmla="*/ 772886 w 842153"/>
              <a:gd name="connsiteY122" fmla="*/ 96712 h 1199345"/>
              <a:gd name="connsiteX123" fmla="*/ 791936 w 842153"/>
              <a:gd name="connsiteY123" fmla="*/ 91269 h 1199345"/>
              <a:gd name="connsiteX124" fmla="*/ 838200 w 842153"/>
              <a:gd name="connsiteY124" fmla="*/ 93991 h 1199345"/>
              <a:gd name="connsiteX125" fmla="*/ 827315 w 842153"/>
              <a:gd name="connsiteY125" fmla="*/ 99434 h 1199345"/>
              <a:gd name="connsiteX126" fmla="*/ 819150 w 842153"/>
              <a:gd name="connsiteY126" fmla="*/ 107598 h 1199345"/>
              <a:gd name="connsiteX127" fmla="*/ 802822 w 842153"/>
              <a:gd name="connsiteY127" fmla="*/ 118484 h 1199345"/>
              <a:gd name="connsiteX128" fmla="*/ 783772 w 842153"/>
              <a:gd name="connsiteY128" fmla="*/ 129369 h 1199345"/>
              <a:gd name="connsiteX129" fmla="*/ 772886 w 842153"/>
              <a:gd name="connsiteY129" fmla="*/ 132091 h 1199345"/>
              <a:gd name="connsiteX130" fmla="*/ 762000 w 842153"/>
              <a:gd name="connsiteY130" fmla="*/ 137534 h 1199345"/>
              <a:gd name="connsiteX131" fmla="*/ 753836 w 842153"/>
              <a:gd name="connsiteY131" fmla="*/ 140255 h 1199345"/>
              <a:gd name="connsiteX132" fmla="*/ 732065 w 842153"/>
              <a:gd name="connsiteY132" fmla="*/ 148419 h 1199345"/>
              <a:gd name="connsiteX133" fmla="*/ 707572 w 842153"/>
              <a:gd name="connsiteY133" fmla="*/ 162026 h 1199345"/>
              <a:gd name="connsiteX134" fmla="*/ 691243 w 842153"/>
              <a:gd name="connsiteY134" fmla="*/ 170191 h 1199345"/>
              <a:gd name="connsiteX135" fmla="*/ 672193 w 842153"/>
              <a:gd name="connsiteY135" fmla="*/ 178355 h 1199345"/>
              <a:gd name="connsiteX136" fmla="*/ 664029 w 842153"/>
              <a:gd name="connsiteY136" fmla="*/ 183798 h 1199345"/>
              <a:gd name="connsiteX137" fmla="*/ 655865 w 842153"/>
              <a:gd name="connsiteY137" fmla="*/ 186519 h 1199345"/>
              <a:gd name="connsiteX138" fmla="*/ 644979 w 842153"/>
              <a:gd name="connsiteY138" fmla="*/ 191962 h 1199345"/>
              <a:gd name="connsiteX139" fmla="*/ 628650 w 842153"/>
              <a:gd name="connsiteY139" fmla="*/ 200126 h 1199345"/>
              <a:gd name="connsiteX140" fmla="*/ 620486 w 842153"/>
              <a:gd name="connsiteY140" fmla="*/ 205569 h 1199345"/>
              <a:gd name="connsiteX141" fmla="*/ 612322 w 842153"/>
              <a:gd name="connsiteY141" fmla="*/ 213734 h 1199345"/>
              <a:gd name="connsiteX142" fmla="*/ 604158 w 842153"/>
              <a:gd name="connsiteY142" fmla="*/ 216455 h 1199345"/>
              <a:gd name="connsiteX143" fmla="*/ 595993 w 842153"/>
              <a:gd name="connsiteY143" fmla="*/ 224619 h 1199345"/>
              <a:gd name="connsiteX144" fmla="*/ 576943 w 842153"/>
              <a:gd name="connsiteY144" fmla="*/ 235505 h 1199345"/>
              <a:gd name="connsiteX145" fmla="*/ 557893 w 842153"/>
              <a:gd name="connsiteY145" fmla="*/ 249112 h 1199345"/>
              <a:gd name="connsiteX146" fmla="*/ 533400 w 842153"/>
              <a:gd name="connsiteY146" fmla="*/ 268162 h 1199345"/>
              <a:gd name="connsiteX147" fmla="*/ 500199 w 842153"/>
              <a:gd name="connsiteY147" fmla="*/ 292927 h 1199345"/>
              <a:gd name="connsiteX148" fmla="*/ 472440 w 842153"/>
              <a:gd name="connsiteY148" fmla="*/ 314971 h 1199345"/>
              <a:gd name="connsiteX149" fmla="*/ 432435 w 842153"/>
              <a:gd name="connsiteY149" fmla="*/ 350894 h 1199345"/>
              <a:gd name="connsiteX150" fmla="*/ 404677 w 842153"/>
              <a:gd name="connsiteY150" fmla="*/ 373481 h 1199345"/>
              <a:gd name="connsiteX151" fmla="*/ 380184 w 842153"/>
              <a:gd name="connsiteY151" fmla="*/ 406955 h 1199345"/>
              <a:gd name="connsiteX152" fmla="*/ 346710 w 842153"/>
              <a:gd name="connsiteY152" fmla="*/ 451042 h 1199345"/>
              <a:gd name="connsiteX153" fmla="*/ 322762 w 842153"/>
              <a:gd name="connsiteY153" fmla="*/ 493224 h 1199345"/>
              <a:gd name="connsiteX154" fmla="*/ 298541 w 842153"/>
              <a:gd name="connsiteY154" fmla="*/ 546564 h 1199345"/>
              <a:gd name="connsiteX155" fmla="*/ 277042 w 842153"/>
              <a:gd name="connsiteY155" fmla="*/ 599904 h 1199345"/>
              <a:gd name="connsiteX156" fmla="*/ 253638 w 842153"/>
              <a:gd name="connsiteY156" fmla="*/ 666307 h 1199345"/>
              <a:gd name="connsiteX157" fmla="*/ 231050 w 842153"/>
              <a:gd name="connsiteY157" fmla="*/ 726451 h 1199345"/>
              <a:gd name="connsiteX158" fmla="*/ 225879 w 842153"/>
              <a:gd name="connsiteY158" fmla="*/ 768905 h 1199345"/>
              <a:gd name="connsiteX159" fmla="*/ 214993 w 842153"/>
              <a:gd name="connsiteY159" fmla="*/ 807005 h 1199345"/>
              <a:gd name="connsiteX160" fmla="*/ 209550 w 842153"/>
              <a:gd name="connsiteY160" fmla="*/ 842384 h 1199345"/>
              <a:gd name="connsiteX161" fmla="*/ 206829 w 842153"/>
              <a:gd name="connsiteY161" fmla="*/ 853269 h 1199345"/>
              <a:gd name="connsiteX162" fmla="*/ 204108 w 842153"/>
              <a:gd name="connsiteY162" fmla="*/ 875041 h 1199345"/>
              <a:gd name="connsiteX163" fmla="*/ 198665 w 842153"/>
              <a:gd name="connsiteY163" fmla="*/ 894091 h 1199345"/>
              <a:gd name="connsiteX164" fmla="*/ 195943 w 842153"/>
              <a:gd name="connsiteY164" fmla="*/ 907698 h 1199345"/>
              <a:gd name="connsiteX165" fmla="*/ 193222 w 842153"/>
              <a:gd name="connsiteY165" fmla="*/ 932191 h 1199345"/>
              <a:gd name="connsiteX166" fmla="*/ 190500 w 842153"/>
              <a:gd name="connsiteY166" fmla="*/ 945798 h 1199345"/>
              <a:gd name="connsiteX167" fmla="*/ 187779 w 842153"/>
              <a:gd name="connsiteY167" fmla="*/ 962126 h 1199345"/>
              <a:gd name="connsiteX168" fmla="*/ 185058 w 842153"/>
              <a:gd name="connsiteY168" fmla="*/ 1002948 h 1199345"/>
              <a:gd name="connsiteX169" fmla="*/ 179615 w 842153"/>
              <a:gd name="connsiteY169" fmla="*/ 1043769 h 1199345"/>
              <a:gd name="connsiteX170" fmla="*/ 176893 w 842153"/>
              <a:gd name="connsiteY170" fmla="*/ 1081869 h 1199345"/>
              <a:gd name="connsiteX171" fmla="*/ 174172 w 842153"/>
              <a:gd name="connsiteY171" fmla="*/ 1163512 h 1199345"/>
              <a:gd name="connsiteX172" fmla="*/ 168729 w 842153"/>
              <a:gd name="connsiteY172" fmla="*/ 1185284 h 1199345"/>
              <a:gd name="connsiteX173" fmla="*/ 148046 w 842153"/>
              <a:gd name="connsiteY173" fmla="*/ 1176031 h 1199345"/>
              <a:gd name="connsiteX174" fmla="*/ 115389 w 842153"/>
              <a:gd name="connsiteY174" fmla="*/ 1184196 h 1199345"/>
              <a:gd name="connsiteX175" fmla="*/ 60416 w 842153"/>
              <a:gd name="connsiteY175" fmla="*/ 1179841 h 1199345"/>
              <a:gd name="connsiteX176" fmla="*/ 26943 w 842153"/>
              <a:gd name="connsiteY176" fmla="*/ 1190999 h 1199345"/>
              <a:gd name="connsiteX177" fmla="*/ 0 w 842153"/>
              <a:gd name="connsiteY177" fmla="*/ 1185284 h 1199345"/>
              <a:gd name="connsiteX0" fmla="*/ 0 w 842153"/>
              <a:gd name="connsiteY0" fmla="*/ 1185284 h 1199345"/>
              <a:gd name="connsiteX1" fmla="*/ 5443 w 842153"/>
              <a:gd name="connsiteY1" fmla="*/ 1119969 h 1199345"/>
              <a:gd name="connsiteX2" fmla="*/ 8165 w 842153"/>
              <a:gd name="connsiteY2" fmla="*/ 1103641 h 1199345"/>
              <a:gd name="connsiteX3" fmla="*/ 10886 w 842153"/>
              <a:gd name="connsiteY3" fmla="*/ 1076426 h 1199345"/>
              <a:gd name="connsiteX4" fmla="*/ 16329 w 842153"/>
              <a:gd name="connsiteY4" fmla="*/ 1049212 h 1199345"/>
              <a:gd name="connsiteX5" fmla="*/ 19050 w 842153"/>
              <a:gd name="connsiteY5" fmla="*/ 1013834 h 1199345"/>
              <a:gd name="connsiteX6" fmla="*/ 21772 w 842153"/>
              <a:gd name="connsiteY6" fmla="*/ 992062 h 1199345"/>
              <a:gd name="connsiteX7" fmla="*/ 27215 w 842153"/>
              <a:gd name="connsiteY7" fmla="*/ 896812 h 1199345"/>
              <a:gd name="connsiteX8" fmla="*/ 29936 w 842153"/>
              <a:gd name="connsiteY8" fmla="*/ 883205 h 1199345"/>
              <a:gd name="connsiteX9" fmla="*/ 32658 w 842153"/>
              <a:gd name="connsiteY9" fmla="*/ 847826 h 1199345"/>
              <a:gd name="connsiteX10" fmla="*/ 35379 w 842153"/>
              <a:gd name="connsiteY10" fmla="*/ 836941 h 1199345"/>
              <a:gd name="connsiteX11" fmla="*/ 40822 w 842153"/>
              <a:gd name="connsiteY11" fmla="*/ 807005 h 1199345"/>
              <a:gd name="connsiteX12" fmla="*/ 46265 w 842153"/>
              <a:gd name="connsiteY12" fmla="*/ 785234 h 1199345"/>
              <a:gd name="connsiteX13" fmla="*/ 54429 w 842153"/>
              <a:gd name="connsiteY13" fmla="*/ 747134 h 1199345"/>
              <a:gd name="connsiteX14" fmla="*/ 57150 w 842153"/>
              <a:gd name="connsiteY14" fmla="*/ 736248 h 1199345"/>
              <a:gd name="connsiteX15" fmla="*/ 65315 w 842153"/>
              <a:gd name="connsiteY15" fmla="*/ 719919 h 1199345"/>
              <a:gd name="connsiteX16" fmla="*/ 70758 w 842153"/>
              <a:gd name="connsiteY16" fmla="*/ 692705 h 1199345"/>
              <a:gd name="connsiteX17" fmla="*/ 81643 w 842153"/>
              <a:gd name="connsiteY17" fmla="*/ 654605 h 1199345"/>
              <a:gd name="connsiteX18" fmla="*/ 87086 w 842153"/>
              <a:gd name="connsiteY18" fmla="*/ 627391 h 1199345"/>
              <a:gd name="connsiteX19" fmla="*/ 89808 w 842153"/>
              <a:gd name="connsiteY19" fmla="*/ 619226 h 1199345"/>
              <a:gd name="connsiteX20" fmla="*/ 97972 w 842153"/>
              <a:gd name="connsiteY20" fmla="*/ 602898 h 1199345"/>
              <a:gd name="connsiteX21" fmla="*/ 100693 w 842153"/>
              <a:gd name="connsiteY21" fmla="*/ 592012 h 1199345"/>
              <a:gd name="connsiteX22" fmla="*/ 106136 w 842153"/>
              <a:gd name="connsiteY22" fmla="*/ 575684 h 1199345"/>
              <a:gd name="connsiteX23" fmla="*/ 111579 w 842153"/>
              <a:gd name="connsiteY23" fmla="*/ 556634 h 1199345"/>
              <a:gd name="connsiteX24" fmla="*/ 117022 w 842153"/>
              <a:gd name="connsiteY24" fmla="*/ 548469 h 1199345"/>
              <a:gd name="connsiteX25" fmla="*/ 122465 w 842153"/>
              <a:gd name="connsiteY25" fmla="*/ 521255 h 1199345"/>
              <a:gd name="connsiteX26" fmla="*/ 127908 w 842153"/>
              <a:gd name="connsiteY26" fmla="*/ 504926 h 1199345"/>
              <a:gd name="connsiteX27" fmla="*/ 133350 w 842153"/>
              <a:gd name="connsiteY27" fmla="*/ 494041 h 1199345"/>
              <a:gd name="connsiteX28" fmla="*/ 138793 w 842153"/>
              <a:gd name="connsiteY28" fmla="*/ 477712 h 1199345"/>
              <a:gd name="connsiteX29" fmla="*/ 149679 w 842153"/>
              <a:gd name="connsiteY29" fmla="*/ 453219 h 1199345"/>
              <a:gd name="connsiteX30" fmla="*/ 163286 w 842153"/>
              <a:gd name="connsiteY30" fmla="*/ 428726 h 1199345"/>
              <a:gd name="connsiteX31" fmla="*/ 168729 w 842153"/>
              <a:gd name="connsiteY31" fmla="*/ 420562 h 1199345"/>
              <a:gd name="connsiteX32" fmla="*/ 174172 w 842153"/>
              <a:gd name="connsiteY32" fmla="*/ 404234 h 1199345"/>
              <a:gd name="connsiteX33" fmla="*/ 193222 w 842153"/>
              <a:gd name="connsiteY33" fmla="*/ 377019 h 1199345"/>
              <a:gd name="connsiteX34" fmla="*/ 198665 w 842153"/>
              <a:gd name="connsiteY34" fmla="*/ 366134 h 1199345"/>
              <a:gd name="connsiteX35" fmla="*/ 206829 w 842153"/>
              <a:gd name="connsiteY35" fmla="*/ 357969 h 1199345"/>
              <a:gd name="connsiteX36" fmla="*/ 212272 w 842153"/>
              <a:gd name="connsiteY36" fmla="*/ 349805 h 1199345"/>
              <a:gd name="connsiteX37" fmla="*/ 220436 w 842153"/>
              <a:gd name="connsiteY37" fmla="*/ 341641 h 1199345"/>
              <a:gd name="connsiteX38" fmla="*/ 231322 w 842153"/>
              <a:gd name="connsiteY38" fmla="*/ 325312 h 1199345"/>
              <a:gd name="connsiteX39" fmla="*/ 236765 w 842153"/>
              <a:gd name="connsiteY39" fmla="*/ 317148 h 1199345"/>
              <a:gd name="connsiteX40" fmla="*/ 244929 w 842153"/>
              <a:gd name="connsiteY40" fmla="*/ 308984 h 1199345"/>
              <a:gd name="connsiteX41" fmla="*/ 255815 w 842153"/>
              <a:gd name="connsiteY41" fmla="*/ 292655 h 1199345"/>
              <a:gd name="connsiteX42" fmla="*/ 261258 w 842153"/>
              <a:gd name="connsiteY42" fmla="*/ 284491 h 1199345"/>
              <a:gd name="connsiteX43" fmla="*/ 266700 w 842153"/>
              <a:gd name="connsiteY43" fmla="*/ 276326 h 1199345"/>
              <a:gd name="connsiteX44" fmla="*/ 274865 w 842153"/>
              <a:gd name="connsiteY44" fmla="*/ 265441 h 1199345"/>
              <a:gd name="connsiteX45" fmla="*/ 283029 w 842153"/>
              <a:gd name="connsiteY45" fmla="*/ 259998 h 1199345"/>
              <a:gd name="connsiteX46" fmla="*/ 304800 w 842153"/>
              <a:gd name="connsiteY46" fmla="*/ 235505 h 1199345"/>
              <a:gd name="connsiteX47" fmla="*/ 312965 w 842153"/>
              <a:gd name="connsiteY47" fmla="*/ 227341 h 1199345"/>
              <a:gd name="connsiteX48" fmla="*/ 321129 w 842153"/>
              <a:gd name="connsiteY48" fmla="*/ 221898 h 1199345"/>
              <a:gd name="connsiteX49" fmla="*/ 329293 w 842153"/>
              <a:gd name="connsiteY49" fmla="*/ 213734 h 1199345"/>
              <a:gd name="connsiteX50" fmla="*/ 337458 w 842153"/>
              <a:gd name="connsiteY50" fmla="*/ 208291 h 1199345"/>
              <a:gd name="connsiteX51" fmla="*/ 345622 w 842153"/>
              <a:gd name="connsiteY51" fmla="*/ 200126 h 1199345"/>
              <a:gd name="connsiteX52" fmla="*/ 353786 w 842153"/>
              <a:gd name="connsiteY52" fmla="*/ 197405 h 1199345"/>
              <a:gd name="connsiteX53" fmla="*/ 361950 w 842153"/>
              <a:gd name="connsiteY53" fmla="*/ 191962 h 1199345"/>
              <a:gd name="connsiteX54" fmla="*/ 370115 w 842153"/>
              <a:gd name="connsiteY54" fmla="*/ 183798 h 1199345"/>
              <a:gd name="connsiteX55" fmla="*/ 397329 w 842153"/>
              <a:gd name="connsiteY55" fmla="*/ 167469 h 1199345"/>
              <a:gd name="connsiteX56" fmla="*/ 405493 w 842153"/>
              <a:gd name="connsiteY56" fmla="*/ 159305 h 1199345"/>
              <a:gd name="connsiteX57" fmla="*/ 413658 w 842153"/>
              <a:gd name="connsiteY57" fmla="*/ 153862 h 1199345"/>
              <a:gd name="connsiteX58" fmla="*/ 424543 w 842153"/>
              <a:gd name="connsiteY58" fmla="*/ 145698 h 1199345"/>
              <a:gd name="connsiteX59" fmla="*/ 440872 w 842153"/>
              <a:gd name="connsiteY59" fmla="*/ 134812 h 1199345"/>
              <a:gd name="connsiteX60" fmla="*/ 449036 w 842153"/>
              <a:gd name="connsiteY60" fmla="*/ 129369 h 1199345"/>
              <a:gd name="connsiteX61" fmla="*/ 457200 w 842153"/>
              <a:gd name="connsiteY61" fmla="*/ 126648 h 1199345"/>
              <a:gd name="connsiteX62" fmla="*/ 476250 w 842153"/>
              <a:gd name="connsiteY62" fmla="*/ 113041 h 1199345"/>
              <a:gd name="connsiteX63" fmla="*/ 484415 w 842153"/>
              <a:gd name="connsiteY63" fmla="*/ 107598 h 1199345"/>
              <a:gd name="connsiteX64" fmla="*/ 503465 w 842153"/>
              <a:gd name="connsiteY64" fmla="*/ 99434 h 1199345"/>
              <a:gd name="connsiteX65" fmla="*/ 522515 w 842153"/>
              <a:gd name="connsiteY65" fmla="*/ 88548 h 1199345"/>
              <a:gd name="connsiteX66" fmla="*/ 538843 w 842153"/>
              <a:gd name="connsiteY66" fmla="*/ 83105 h 1199345"/>
              <a:gd name="connsiteX67" fmla="*/ 555172 w 842153"/>
              <a:gd name="connsiteY67" fmla="*/ 74941 h 1199345"/>
              <a:gd name="connsiteX68" fmla="*/ 563336 w 842153"/>
              <a:gd name="connsiteY68" fmla="*/ 69498 h 1199345"/>
              <a:gd name="connsiteX69" fmla="*/ 579665 w 842153"/>
              <a:gd name="connsiteY69" fmla="*/ 64055 h 1199345"/>
              <a:gd name="connsiteX70" fmla="*/ 598715 w 842153"/>
              <a:gd name="connsiteY70" fmla="*/ 53169 h 1199345"/>
              <a:gd name="connsiteX71" fmla="*/ 606879 w 842153"/>
              <a:gd name="connsiteY71" fmla="*/ 50448 h 1199345"/>
              <a:gd name="connsiteX72" fmla="*/ 623208 w 842153"/>
              <a:gd name="connsiteY72" fmla="*/ 42284 h 1199345"/>
              <a:gd name="connsiteX73" fmla="*/ 631372 w 842153"/>
              <a:gd name="connsiteY73" fmla="*/ 36841 h 1199345"/>
              <a:gd name="connsiteX74" fmla="*/ 642258 w 842153"/>
              <a:gd name="connsiteY74" fmla="*/ 34119 h 1199345"/>
              <a:gd name="connsiteX75" fmla="*/ 650422 w 842153"/>
              <a:gd name="connsiteY75" fmla="*/ 31398 h 1199345"/>
              <a:gd name="connsiteX76" fmla="*/ 669472 w 842153"/>
              <a:gd name="connsiteY76" fmla="*/ 23234 h 1199345"/>
              <a:gd name="connsiteX77" fmla="*/ 677636 w 842153"/>
              <a:gd name="connsiteY77" fmla="*/ 17791 h 1199345"/>
              <a:gd name="connsiteX78" fmla="*/ 688522 w 842153"/>
              <a:gd name="connsiteY78" fmla="*/ 15069 h 1199345"/>
              <a:gd name="connsiteX79" fmla="*/ 704850 w 842153"/>
              <a:gd name="connsiteY79" fmla="*/ 9626 h 1199345"/>
              <a:gd name="connsiteX80" fmla="*/ 713015 w 842153"/>
              <a:gd name="connsiteY80" fmla="*/ 6905 h 1199345"/>
              <a:gd name="connsiteX81" fmla="*/ 721179 w 842153"/>
              <a:gd name="connsiteY81" fmla="*/ 1462 h 1199345"/>
              <a:gd name="connsiteX82" fmla="*/ 718458 w 842153"/>
              <a:gd name="connsiteY82" fmla="*/ 9626 h 1199345"/>
              <a:gd name="connsiteX83" fmla="*/ 710293 w 842153"/>
              <a:gd name="connsiteY83" fmla="*/ 12348 h 1199345"/>
              <a:gd name="connsiteX84" fmla="*/ 699408 w 842153"/>
              <a:gd name="connsiteY84" fmla="*/ 20512 h 1199345"/>
              <a:gd name="connsiteX85" fmla="*/ 683079 w 842153"/>
              <a:gd name="connsiteY85" fmla="*/ 36841 h 1199345"/>
              <a:gd name="connsiteX86" fmla="*/ 699408 w 842153"/>
              <a:gd name="connsiteY86" fmla="*/ 31398 h 1199345"/>
              <a:gd name="connsiteX87" fmla="*/ 710293 w 842153"/>
              <a:gd name="connsiteY87" fmla="*/ 25955 h 1199345"/>
              <a:gd name="connsiteX88" fmla="*/ 726622 w 842153"/>
              <a:gd name="connsiteY88" fmla="*/ 20512 h 1199345"/>
              <a:gd name="connsiteX89" fmla="*/ 748393 w 842153"/>
              <a:gd name="connsiteY89" fmla="*/ 9626 h 1199345"/>
              <a:gd name="connsiteX90" fmla="*/ 742950 w 842153"/>
              <a:gd name="connsiteY90" fmla="*/ 17791 h 1199345"/>
              <a:gd name="connsiteX91" fmla="*/ 726622 w 842153"/>
              <a:gd name="connsiteY91" fmla="*/ 28676 h 1199345"/>
              <a:gd name="connsiteX92" fmla="*/ 715736 w 842153"/>
              <a:gd name="connsiteY92" fmla="*/ 36841 h 1199345"/>
              <a:gd name="connsiteX93" fmla="*/ 699408 w 842153"/>
              <a:gd name="connsiteY93" fmla="*/ 50448 h 1199345"/>
              <a:gd name="connsiteX94" fmla="*/ 693965 w 842153"/>
              <a:gd name="connsiteY94" fmla="*/ 58612 h 1199345"/>
              <a:gd name="connsiteX95" fmla="*/ 691243 w 842153"/>
              <a:gd name="connsiteY95" fmla="*/ 66776 h 1199345"/>
              <a:gd name="connsiteX96" fmla="*/ 704850 w 842153"/>
              <a:gd name="connsiteY96" fmla="*/ 61334 h 1199345"/>
              <a:gd name="connsiteX97" fmla="*/ 721179 w 842153"/>
              <a:gd name="connsiteY97" fmla="*/ 55891 h 1199345"/>
              <a:gd name="connsiteX98" fmla="*/ 742950 w 842153"/>
              <a:gd name="connsiteY98" fmla="*/ 50448 h 1199345"/>
              <a:gd name="connsiteX99" fmla="*/ 759279 w 842153"/>
              <a:gd name="connsiteY99" fmla="*/ 45005 h 1199345"/>
              <a:gd name="connsiteX100" fmla="*/ 767443 w 842153"/>
              <a:gd name="connsiteY100" fmla="*/ 42284 h 1199345"/>
              <a:gd name="connsiteX101" fmla="*/ 753836 w 842153"/>
              <a:gd name="connsiteY101" fmla="*/ 53169 h 1199345"/>
              <a:gd name="connsiteX102" fmla="*/ 729343 w 842153"/>
              <a:gd name="connsiteY102" fmla="*/ 66776 h 1199345"/>
              <a:gd name="connsiteX103" fmla="*/ 702129 w 842153"/>
              <a:gd name="connsiteY103" fmla="*/ 83105 h 1199345"/>
              <a:gd name="connsiteX104" fmla="*/ 693965 w 842153"/>
              <a:gd name="connsiteY104" fmla="*/ 88548 h 1199345"/>
              <a:gd name="connsiteX105" fmla="*/ 715736 w 842153"/>
              <a:gd name="connsiteY105" fmla="*/ 83105 h 1199345"/>
              <a:gd name="connsiteX106" fmla="*/ 726622 w 842153"/>
              <a:gd name="connsiteY106" fmla="*/ 80384 h 1199345"/>
              <a:gd name="connsiteX107" fmla="*/ 742950 w 842153"/>
              <a:gd name="connsiteY107" fmla="*/ 74941 h 1199345"/>
              <a:gd name="connsiteX108" fmla="*/ 751115 w 842153"/>
              <a:gd name="connsiteY108" fmla="*/ 72219 h 1199345"/>
              <a:gd name="connsiteX109" fmla="*/ 762000 w 842153"/>
              <a:gd name="connsiteY109" fmla="*/ 69498 h 1199345"/>
              <a:gd name="connsiteX110" fmla="*/ 770165 w 842153"/>
              <a:gd name="connsiteY110" fmla="*/ 66776 h 1199345"/>
              <a:gd name="connsiteX111" fmla="*/ 791936 w 842153"/>
              <a:gd name="connsiteY111" fmla="*/ 61334 h 1199345"/>
              <a:gd name="connsiteX112" fmla="*/ 783772 w 842153"/>
              <a:gd name="connsiteY112" fmla="*/ 64055 h 1199345"/>
              <a:gd name="connsiteX113" fmla="*/ 778329 w 842153"/>
              <a:gd name="connsiteY113" fmla="*/ 72219 h 1199345"/>
              <a:gd name="connsiteX114" fmla="*/ 745672 w 842153"/>
              <a:gd name="connsiteY114" fmla="*/ 93991 h 1199345"/>
              <a:gd name="connsiteX115" fmla="*/ 737508 w 842153"/>
              <a:gd name="connsiteY115" fmla="*/ 96712 h 1199345"/>
              <a:gd name="connsiteX116" fmla="*/ 721179 w 842153"/>
              <a:gd name="connsiteY116" fmla="*/ 113041 h 1199345"/>
              <a:gd name="connsiteX117" fmla="*/ 713015 w 842153"/>
              <a:gd name="connsiteY117" fmla="*/ 118484 h 1199345"/>
              <a:gd name="connsiteX118" fmla="*/ 723900 w 842153"/>
              <a:gd name="connsiteY118" fmla="*/ 115762 h 1199345"/>
              <a:gd name="connsiteX119" fmla="*/ 742950 w 842153"/>
              <a:gd name="connsiteY119" fmla="*/ 107598 h 1199345"/>
              <a:gd name="connsiteX120" fmla="*/ 751115 w 842153"/>
              <a:gd name="connsiteY120" fmla="*/ 102155 h 1199345"/>
              <a:gd name="connsiteX121" fmla="*/ 764722 w 842153"/>
              <a:gd name="connsiteY121" fmla="*/ 99434 h 1199345"/>
              <a:gd name="connsiteX122" fmla="*/ 772886 w 842153"/>
              <a:gd name="connsiteY122" fmla="*/ 96712 h 1199345"/>
              <a:gd name="connsiteX123" fmla="*/ 791936 w 842153"/>
              <a:gd name="connsiteY123" fmla="*/ 91269 h 1199345"/>
              <a:gd name="connsiteX124" fmla="*/ 838200 w 842153"/>
              <a:gd name="connsiteY124" fmla="*/ 93991 h 1199345"/>
              <a:gd name="connsiteX125" fmla="*/ 827315 w 842153"/>
              <a:gd name="connsiteY125" fmla="*/ 99434 h 1199345"/>
              <a:gd name="connsiteX126" fmla="*/ 819150 w 842153"/>
              <a:gd name="connsiteY126" fmla="*/ 107598 h 1199345"/>
              <a:gd name="connsiteX127" fmla="*/ 802822 w 842153"/>
              <a:gd name="connsiteY127" fmla="*/ 118484 h 1199345"/>
              <a:gd name="connsiteX128" fmla="*/ 783772 w 842153"/>
              <a:gd name="connsiteY128" fmla="*/ 129369 h 1199345"/>
              <a:gd name="connsiteX129" fmla="*/ 772886 w 842153"/>
              <a:gd name="connsiteY129" fmla="*/ 132091 h 1199345"/>
              <a:gd name="connsiteX130" fmla="*/ 762000 w 842153"/>
              <a:gd name="connsiteY130" fmla="*/ 137534 h 1199345"/>
              <a:gd name="connsiteX131" fmla="*/ 753836 w 842153"/>
              <a:gd name="connsiteY131" fmla="*/ 140255 h 1199345"/>
              <a:gd name="connsiteX132" fmla="*/ 732065 w 842153"/>
              <a:gd name="connsiteY132" fmla="*/ 148419 h 1199345"/>
              <a:gd name="connsiteX133" fmla="*/ 707572 w 842153"/>
              <a:gd name="connsiteY133" fmla="*/ 162026 h 1199345"/>
              <a:gd name="connsiteX134" fmla="*/ 691243 w 842153"/>
              <a:gd name="connsiteY134" fmla="*/ 170191 h 1199345"/>
              <a:gd name="connsiteX135" fmla="*/ 672193 w 842153"/>
              <a:gd name="connsiteY135" fmla="*/ 178355 h 1199345"/>
              <a:gd name="connsiteX136" fmla="*/ 664029 w 842153"/>
              <a:gd name="connsiteY136" fmla="*/ 183798 h 1199345"/>
              <a:gd name="connsiteX137" fmla="*/ 655865 w 842153"/>
              <a:gd name="connsiteY137" fmla="*/ 186519 h 1199345"/>
              <a:gd name="connsiteX138" fmla="*/ 644979 w 842153"/>
              <a:gd name="connsiteY138" fmla="*/ 191962 h 1199345"/>
              <a:gd name="connsiteX139" fmla="*/ 628650 w 842153"/>
              <a:gd name="connsiteY139" fmla="*/ 200126 h 1199345"/>
              <a:gd name="connsiteX140" fmla="*/ 620486 w 842153"/>
              <a:gd name="connsiteY140" fmla="*/ 205569 h 1199345"/>
              <a:gd name="connsiteX141" fmla="*/ 612322 w 842153"/>
              <a:gd name="connsiteY141" fmla="*/ 213734 h 1199345"/>
              <a:gd name="connsiteX142" fmla="*/ 604158 w 842153"/>
              <a:gd name="connsiteY142" fmla="*/ 216455 h 1199345"/>
              <a:gd name="connsiteX143" fmla="*/ 595993 w 842153"/>
              <a:gd name="connsiteY143" fmla="*/ 224619 h 1199345"/>
              <a:gd name="connsiteX144" fmla="*/ 576943 w 842153"/>
              <a:gd name="connsiteY144" fmla="*/ 235505 h 1199345"/>
              <a:gd name="connsiteX145" fmla="*/ 557893 w 842153"/>
              <a:gd name="connsiteY145" fmla="*/ 249112 h 1199345"/>
              <a:gd name="connsiteX146" fmla="*/ 533400 w 842153"/>
              <a:gd name="connsiteY146" fmla="*/ 268162 h 1199345"/>
              <a:gd name="connsiteX147" fmla="*/ 500199 w 842153"/>
              <a:gd name="connsiteY147" fmla="*/ 292927 h 1199345"/>
              <a:gd name="connsiteX148" fmla="*/ 472440 w 842153"/>
              <a:gd name="connsiteY148" fmla="*/ 314971 h 1199345"/>
              <a:gd name="connsiteX149" fmla="*/ 432435 w 842153"/>
              <a:gd name="connsiteY149" fmla="*/ 350894 h 1199345"/>
              <a:gd name="connsiteX150" fmla="*/ 404677 w 842153"/>
              <a:gd name="connsiteY150" fmla="*/ 373481 h 1199345"/>
              <a:gd name="connsiteX151" fmla="*/ 380184 w 842153"/>
              <a:gd name="connsiteY151" fmla="*/ 406955 h 1199345"/>
              <a:gd name="connsiteX152" fmla="*/ 346710 w 842153"/>
              <a:gd name="connsiteY152" fmla="*/ 451042 h 1199345"/>
              <a:gd name="connsiteX153" fmla="*/ 322762 w 842153"/>
              <a:gd name="connsiteY153" fmla="*/ 493224 h 1199345"/>
              <a:gd name="connsiteX154" fmla="*/ 298541 w 842153"/>
              <a:gd name="connsiteY154" fmla="*/ 546564 h 1199345"/>
              <a:gd name="connsiteX155" fmla="*/ 277042 w 842153"/>
              <a:gd name="connsiteY155" fmla="*/ 599904 h 1199345"/>
              <a:gd name="connsiteX156" fmla="*/ 253638 w 842153"/>
              <a:gd name="connsiteY156" fmla="*/ 666307 h 1199345"/>
              <a:gd name="connsiteX157" fmla="*/ 231050 w 842153"/>
              <a:gd name="connsiteY157" fmla="*/ 726451 h 1199345"/>
              <a:gd name="connsiteX158" fmla="*/ 225879 w 842153"/>
              <a:gd name="connsiteY158" fmla="*/ 768905 h 1199345"/>
              <a:gd name="connsiteX159" fmla="*/ 214993 w 842153"/>
              <a:gd name="connsiteY159" fmla="*/ 807005 h 1199345"/>
              <a:gd name="connsiteX160" fmla="*/ 209550 w 842153"/>
              <a:gd name="connsiteY160" fmla="*/ 842384 h 1199345"/>
              <a:gd name="connsiteX161" fmla="*/ 206829 w 842153"/>
              <a:gd name="connsiteY161" fmla="*/ 853269 h 1199345"/>
              <a:gd name="connsiteX162" fmla="*/ 204108 w 842153"/>
              <a:gd name="connsiteY162" fmla="*/ 875041 h 1199345"/>
              <a:gd name="connsiteX163" fmla="*/ 198665 w 842153"/>
              <a:gd name="connsiteY163" fmla="*/ 894091 h 1199345"/>
              <a:gd name="connsiteX164" fmla="*/ 195943 w 842153"/>
              <a:gd name="connsiteY164" fmla="*/ 907698 h 1199345"/>
              <a:gd name="connsiteX165" fmla="*/ 193222 w 842153"/>
              <a:gd name="connsiteY165" fmla="*/ 932191 h 1199345"/>
              <a:gd name="connsiteX166" fmla="*/ 190500 w 842153"/>
              <a:gd name="connsiteY166" fmla="*/ 945798 h 1199345"/>
              <a:gd name="connsiteX167" fmla="*/ 187779 w 842153"/>
              <a:gd name="connsiteY167" fmla="*/ 962126 h 1199345"/>
              <a:gd name="connsiteX168" fmla="*/ 185058 w 842153"/>
              <a:gd name="connsiteY168" fmla="*/ 1002948 h 1199345"/>
              <a:gd name="connsiteX169" fmla="*/ 179615 w 842153"/>
              <a:gd name="connsiteY169" fmla="*/ 1043769 h 1199345"/>
              <a:gd name="connsiteX170" fmla="*/ 176893 w 842153"/>
              <a:gd name="connsiteY170" fmla="*/ 1081869 h 1199345"/>
              <a:gd name="connsiteX171" fmla="*/ 174172 w 842153"/>
              <a:gd name="connsiteY171" fmla="*/ 1163512 h 1199345"/>
              <a:gd name="connsiteX172" fmla="*/ 163014 w 842153"/>
              <a:gd name="connsiteY172" fmla="*/ 1183379 h 1199345"/>
              <a:gd name="connsiteX173" fmla="*/ 148046 w 842153"/>
              <a:gd name="connsiteY173" fmla="*/ 1176031 h 1199345"/>
              <a:gd name="connsiteX174" fmla="*/ 115389 w 842153"/>
              <a:gd name="connsiteY174" fmla="*/ 1184196 h 1199345"/>
              <a:gd name="connsiteX175" fmla="*/ 60416 w 842153"/>
              <a:gd name="connsiteY175" fmla="*/ 1179841 h 1199345"/>
              <a:gd name="connsiteX176" fmla="*/ 26943 w 842153"/>
              <a:gd name="connsiteY176" fmla="*/ 1190999 h 1199345"/>
              <a:gd name="connsiteX177" fmla="*/ 0 w 842153"/>
              <a:gd name="connsiteY177" fmla="*/ 1185284 h 1199345"/>
              <a:gd name="connsiteX0" fmla="*/ 0 w 842153"/>
              <a:gd name="connsiteY0" fmla="*/ 1185284 h 1199345"/>
              <a:gd name="connsiteX1" fmla="*/ 5443 w 842153"/>
              <a:gd name="connsiteY1" fmla="*/ 1119969 h 1199345"/>
              <a:gd name="connsiteX2" fmla="*/ 8165 w 842153"/>
              <a:gd name="connsiteY2" fmla="*/ 1103641 h 1199345"/>
              <a:gd name="connsiteX3" fmla="*/ 10886 w 842153"/>
              <a:gd name="connsiteY3" fmla="*/ 1076426 h 1199345"/>
              <a:gd name="connsiteX4" fmla="*/ 16329 w 842153"/>
              <a:gd name="connsiteY4" fmla="*/ 1049212 h 1199345"/>
              <a:gd name="connsiteX5" fmla="*/ 19050 w 842153"/>
              <a:gd name="connsiteY5" fmla="*/ 1013834 h 1199345"/>
              <a:gd name="connsiteX6" fmla="*/ 21772 w 842153"/>
              <a:gd name="connsiteY6" fmla="*/ 992062 h 1199345"/>
              <a:gd name="connsiteX7" fmla="*/ 27215 w 842153"/>
              <a:gd name="connsiteY7" fmla="*/ 896812 h 1199345"/>
              <a:gd name="connsiteX8" fmla="*/ 29936 w 842153"/>
              <a:gd name="connsiteY8" fmla="*/ 883205 h 1199345"/>
              <a:gd name="connsiteX9" fmla="*/ 32658 w 842153"/>
              <a:gd name="connsiteY9" fmla="*/ 847826 h 1199345"/>
              <a:gd name="connsiteX10" fmla="*/ 35379 w 842153"/>
              <a:gd name="connsiteY10" fmla="*/ 836941 h 1199345"/>
              <a:gd name="connsiteX11" fmla="*/ 40822 w 842153"/>
              <a:gd name="connsiteY11" fmla="*/ 807005 h 1199345"/>
              <a:gd name="connsiteX12" fmla="*/ 46265 w 842153"/>
              <a:gd name="connsiteY12" fmla="*/ 785234 h 1199345"/>
              <a:gd name="connsiteX13" fmla="*/ 54429 w 842153"/>
              <a:gd name="connsiteY13" fmla="*/ 747134 h 1199345"/>
              <a:gd name="connsiteX14" fmla="*/ 57150 w 842153"/>
              <a:gd name="connsiteY14" fmla="*/ 736248 h 1199345"/>
              <a:gd name="connsiteX15" fmla="*/ 65315 w 842153"/>
              <a:gd name="connsiteY15" fmla="*/ 719919 h 1199345"/>
              <a:gd name="connsiteX16" fmla="*/ 70758 w 842153"/>
              <a:gd name="connsiteY16" fmla="*/ 692705 h 1199345"/>
              <a:gd name="connsiteX17" fmla="*/ 81643 w 842153"/>
              <a:gd name="connsiteY17" fmla="*/ 654605 h 1199345"/>
              <a:gd name="connsiteX18" fmla="*/ 87086 w 842153"/>
              <a:gd name="connsiteY18" fmla="*/ 627391 h 1199345"/>
              <a:gd name="connsiteX19" fmla="*/ 89808 w 842153"/>
              <a:gd name="connsiteY19" fmla="*/ 619226 h 1199345"/>
              <a:gd name="connsiteX20" fmla="*/ 97972 w 842153"/>
              <a:gd name="connsiteY20" fmla="*/ 602898 h 1199345"/>
              <a:gd name="connsiteX21" fmla="*/ 100693 w 842153"/>
              <a:gd name="connsiteY21" fmla="*/ 592012 h 1199345"/>
              <a:gd name="connsiteX22" fmla="*/ 106136 w 842153"/>
              <a:gd name="connsiteY22" fmla="*/ 575684 h 1199345"/>
              <a:gd name="connsiteX23" fmla="*/ 111579 w 842153"/>
              <a:gd name="connsiteY23" fmla="*/ 556634 h 1199345"/>
              <a:gd name="connsiteX24" fmla="*/ 117022 w 842153"/>
              <a:gd name="connsiteY24" fmla="*/ 548469 h 1199345"/>
              <a:gd name="connsiteX25" fmla="*/ 122465 w 842153"/>
              <a:gd name="connsiteY25" fmla="*/ 521255 h 1199345"/>
              <a:gd name="connsiteX26" fmla="*/ 127908 w 842153"/>
              <a:gd name="connsiteY26" fmla="*/ 504926 h 1199345"/>
              <a:gd name="connsiteX27" fmla="*/ 133350 w 842153"/>
              <a:gd name="connsiteY27" fmla="*/ 494041 h 1199345"/>
              <a:gd name="connsiteX28" fmla="*/ 138793 w 842153"/>
              <a:gd name="connsiteY28" fmla="*/ 477712 h 1199345"/>
              <a:gd name="connsiteX29" fmla="*/ 149679 w 842153"/>
              <a:gd name="connsiteY29" fmla="*/ 453219 h 1199345"/>
              <a:gd name="connsiteX30" fmla="*/ 163286 w 842153"/>
              <a:gd name="connsiteY30" fmla="*/ 428726 h 1199345"/>
              <a:gd name="connsiteX31" fmla="*/ 168729 w 842153"/>
              <a:gd name="connsiteY31" fmla="*/ 420562 h 1199345"/>
              <a:gd name="connsiteX32" fmla="*/ 174172 w 842153"/>
              <a:gd name="connsiteY32" fmla="*/ 404234 h 1199345"/>
              <a:gd name="connsiteX33" fmla="*/ 193222 w 842153"/>
              <a:gd name="connsiteY33" fmla="*/ 377019 h 1199345"/>
              <a:gd name="connsiteX34" fmla="*/ 198665 w 842153"/>
              <a:gd name="connsiteY34" fmla="*/ 366134 h 1199345"/>
              <a:gd name="connsiteX35" fmla="*/ 206829 w 842153"/>
              <a:gd name="connsiteY35" fmla="*/ 357969 h 1199345"/>
              <a:gd name="connsiteX36" fmla="*/ 212272 w 842153"/>
              <a:gd name="connsiteY36" fmla="*/ 349805 h 1199345"/>
              <a:gd name="connsiteX37" fmla="*/ 220436 w 842153"/>
              <a:gd name="connsiteY37" fmla="*/ 341641 h 1199345"/>
              <a:gd name="connsiteX38" fmla="*/ 231322 w 842153"/>
              <a:gd name="connsiteY38" fmla="*/ 325312 h 1199345"/>
              <a:gd name="connsiteX39" fmla="*/ 236765 w 842153"/>
              <a:gd name="connsiteY39" fmla="*/ 317148 h 1199345"/>
              <a:gd name="connsiteX40" fmla="*/ 244929 w 842153"/>
              <a:gd name="connsiteY40" fmla="*/ 308984 h 1199345"/>
              <a:gd name="connsiteX41" fmla="*/ 255815 w 842153"/>
              <a:gd name="connsiteY41" fmla="*/ 292655 h 1199345"/>
              <a:gd name="connsiteX42" fmla="*/ 261258 w 842153"/>
              <a:gd name="connsiteY42" fmla="*/ 284491 h 1199345"/>
              <a:gd name="connsiteX43" fmla="*/ 266700 w 842153"/>
              <a:gd name="connsiteY43" fmla="*/ 276326 h 1199345"/>
              <a:gd name="connsiteX44" fmla="*/ 274865 w 842153"/>
              <a:gd name="connsiteY44" fmla="*/ 265441 h 1199345"/>
              <a:gd name="connsiteX45" fmla="*/ 283029 w 842153"/>
              <a:gd name="connsiteY45" fmla="*/ 259998 h 1199345"/>
              <a:gd name="connsiteX46" fmla="*/ 304800 w 842153"/>
              <a:gd name="connsiteY46" fmla="*/ 235505 h 1199345"/>
              <a:gd name="connsiteX47" fmla="*/ 312965 w 842153"/>
              <a:gd name="connsiteY47" fmla="*/ 227341 h 1199345"/>
              <a:gd name="connsiteX48" fmla="*/ 321129 w 842153"/>
              <a:gd name="connsiteY48" fmla="*/ 221898 h 1199345"/>
              <a:gd name="connsiteX49" fmla="*/ 329293 w 842153"/>
              <a:gd name="connsiteY49" fmla="*/ 213734 h 1199345"/>
              <a:gd name="connsiteX50" fmla="*/ 337458 w 842153"/>
              <a:gd name="connsiteY50" fmla="*/ 208291 h 1199345"/>
              <a:gd name="connsiteX51" fmla="*/ 345622 w 842153"/>
              <a:gd name="connsiteY51" fmla="*/ 200126 h 1199345"/>
              <a:gd name="connsiteX52" fmla="*/ 353786 w 842153"/>
              <a:gd name="connsiteY52" fmla="*/ 197405 h 1199345"/>
              <a:gd name="connsiteX53" fmla="*/ 361950 w 842153"/>
              <a:gd name="connsiteY53" fmla="*/ 191962 h 1199345"/>
              <a:gd name="connsiteX54" fmla="*/ 370115 w 842153"/>
              <a:gd name="connsiteY54" fmla="*/ 183798 h 1199345"/>
              <a:gd name="connsiteX55" fmla="*/ 397329 w 842153"/>
              <a:gd name="connsiteY55" fmla="*/ 167469 h 1199345"/>
              <a:gd name="connsiteX56" fmla="*/ 405493 w 842153"/>
              <a:gd name="connsiteY56" fmla="*/ 159305 h 1199345"/>
              <a:gd name="connsiteX57" fmla="*/ 413658 w 842153"/>
              <a:gd name="connsiteY57" fmla="*/ 153862 h 1199345"/>
              <a:gd name="connsiteX58" fmla="*/ 424543 w 842153"/>
              <a:gd name="connsiteY58" fmla="*/ 145698 h 1199345"/>
              <a:gd name="connsiteX59" fmla="*/ 440872 w 842153"/>
              <a:gd name="connsiteY59" fmla="*/ 134812 h 1199345"/>
              <a:gd name="connsiteX60" fmla="*/ 449036 w 842153"/>
              <a:gd name="connsiteY60" fmla="*/ 129369 h 1199345"/>
              <a:gd name="connsiteX61" fmla="*/ 457200 w 842153"/>
              <a:gd name="connsiteY61" fmla="*/ 126648 h 1199345"/>
              <a:gd name="connsiteX62" fmla="*/ 476250 w 842153"/>
              <a:gd name="connsiteY62" fmla="*/ 113041 h 1199345"/>
              <a:gd name="connsiteX63" fmla="*/ 484415 w 842153"/>
              <a:gd name="connsiteY63" fmla="*/ 107598 h 1199345"/>
              <a:gd name="connsiteX64" fmla="*/ 503465 w 842153"/>
              <a:gd name="connsiteY64" fmla="*/ 99434 h 1199345"/>
              <a:gd name="connsiteX65" fmla="*/ 522515 w 842153"/>
              <a:gd name="connsiteY65" fmla="*/ 88548 h 1199345"/>
              <a:gd name="connsiteX66" fmla="*/ 538843 w 842153"/>
              <a:gd name="connsiteY66" fmla="*/ 83105 h 1199345"/>
              <a:gd name="connsiteX67" fmla="*/ 555172 w 842153"/>
              <a:gd name="connsiteY67" fmla="*/ 74941 h 1199345"/>
              <a:gd name="connsiteX68" fmla="*/ 563336 w 842153"/>
              <a:gd name="connsiteY68" fmla="*/ 69498 h 1199345"/>
              <a:gd name="connsiteX69" fmla="*/ 579665 w 842153"/>
              <a:gd name="connsiteY69" fmla="*/ 64055 h 1199345"/>
              <a:gd name="connsiteX70" fmla="*/ 598715 w 842153"/>
              <a:gd name="connsiteY70" fmla="*/ 53169 h 1199345"/>
              <a:gd name="connsiteX71" fmla="*/ 606879 w 842153"/>
              <a:gd name="connsiteY71" fmla="*/ 50448 h 1199345"/>
              <a:gd name="connsiteX72" fmla="*/ 623208 w 842153"/>
              <a:gd name="connsiteY72" fmla="*/ 42284 h 1199345"/>
              <a:gd name="connsiteX73" fmla="*/ 631372 w 842153"/>
              <a:gd name="connsiteY73" fmla="*/ 36841 h 1199345"/>
              <a:gd name="connsiteX74" fmla="*/ 642258 w 842153"/>
              <a:gd name="connsiteY74" fmla="*/ 34119 h 1199345"/>
              <a:gd name="connsiteX75" fmla="*/ 650422 w 842153"/>
              <a:gd name="connsiteY75" fmla="*/ 31398 h 1199345"/>
              <a:gd name="connsiteX76" fmla="*/ 669472 w 842153"/>
              <a:gd name="connsiteY76" fmla="*/ 23234 h 1199345"/>
              <a:gd name="connsiteX77" fmla="*/ 677636 w 842153"/>
              <a:gd name="connsiteY77" fmla="*/ 17791 h 1199345"/>
              <a:gd name="connsiteX78" fmla="*/ 688522 w 842153"/>
              <a:gd name="connsiteY78" fmla="*/ 15069 h 1199345"/>
              <a:gd name="connsiteX79" fmla="*/ 704850 w 842153"/>
              <a:gd name="connsiteY79" fmla="*/ 9626 h 1199345"/>
              <a:gd name="connsiteX80" fmla="*/ 713015 w 842153"/>
              <a:gd name="connsiteY80" fmla="*/ 6905 h 1199345"/>
              <a:gd name="connsiteX81" fmla="*/ 721179 w 842153"/>
              <a:gd name="connsiteY81" fmla="*/ 1462 h 1199345"/>
              <a:gd name="connsiteX82" fmla="*/ 718458 w 842153"/>
              <a:gd name="connsiteY82" fmla="*/ 9626 h 1199345"/>
              <a:gd name="connsiteX83" fmla="*/ 710293 w 842153"/>
              <a:gd name="connsiteY83" fmla="*/ 12348 h 1199345"/>
              <a:gd name="connsiteX84" fmla="*/ 699408 w 842153"/>
              <a:gd name="connsiteY84" fmla="*/ 20512 h 1199345"/>
              <a:gd name="connsiteX85" fmla="*/ 683079 w 842153"/>
              <a:gd name="connsiteY85" fmla="*/ 36841 h 1199345"/>
              <a:gd name="connsiteX86" fmla="*/ 699408 w 842153"/>
              <a:gd name="connsiteY86" fmla="*/ 31398 h 1199345"/>
              <a:gd name="connsiteX87" fmla="*/ 710293 w 842153"/>
              <a:gd name="connsiteY87" fmla="*/ 25955 h 1199345"/>
              <a:gd name="connsiteX88" fmla="*/ 726622 w 842153"/>
              <a:gd name="connsiteY88" fmla="*/ 20512 h 1199345"/>
              <a:gd name="connsiteX89" fmla="*/ 748393 w 842153"/>
              <a:gd name="connsiteY89" fmla="*/ 9626 h 1199345"/>
              <a:gd name="connsiteX90" fmla="*/ 742950 w 842153"/>
              <a:gd name="connsiteY90" fmla="*/ 17791 h 1199345"/>
              <a:gd name="connsiteX91" fmla="*/ 726622 w 842153"/>
              <a:gd name="connsiteY91" fmla="*/ 28676 h 1199345"/>
              <a:gd name="connsiteX92" fmla="*/ 715736 w 842153"/>
              <a:gd name="connsiteY92" fmla="*/ 36841 h 1199345"/>
              <a:gd name="connsiteX93" fmla="*/ 699408 w 842153"/>
              <a:gd name="connsiteY93" fmla="*/ 50448 h 1199345"/>
              <a:gd name="connsiteX94" fmla="*/ 693965 w 842153"/>
              <a:gd name="connsiteY94" fmla="*/ 58612 h 1199345"/>
              <a:gd name="connsiteX95" fmla="*/ 691243 w 842153"/>
              <a:gd name="connsiteY95" fmla="*/ 66776 h 1199345"/>
              <a:gd name="connsiteX96" fmla="*/ 704850 w 842153"/>
              <a:gd name="connsiteY96" fmla="*/ 61334 h 1199345"/>
              <a:gd name="connsiteX97" fmla="*/ 721179 w 842153"/>
              <a:gd name="connsiteY97" fmla="*/ 55891 h 1199345"/>
              <a:gd name="connsiteX98" fmla="*/ 742950 w 842153"/>
              <a:gd name="connsiteY98" fmla="*/ 50448 h 1199345"/>
              <a:gd name="connsiteX99" fmla="*/ 759279 w 842153"/>
              <a:gd name="connsiteY99" fmla="*/ 45005 h 1199345"/>
              <a:gd name="connsiteX100" fmla="*/ 767443 w 842153"/>
              <a:gd name="connsiteY100" fmla="*/ 42284 h 1199345"/>
              <a:gd name="connsiteX101" fmla="*/ 753836 w 842153"/>
              <a:gd name="connsiteY101" fmla="*/ 53169 h 1199345"/>
              <a:gd name="connsiteX102" fmla="*/ 729343 w 842153"/>
              <a:gd name="connsiteY102" fmla="*/ 66776 h 1199345"/>
              <a:gd name="connsiteX103" fmla="*/ 702129 w 842153"/>
              <a:gd name="connsiteY103" fmla="*/ 83105 h 1199345"/>
              <a:gd name="connsiteX104" fmla="*/ 693965 w 842153"/>
              <a:gd name="connsiteY104" fmla="*/ 88548 h 1199345"/>
              <a:gd name="connsiteX105" fmla="*/ 715736 w 842153"/>
              <a:gd name="connsiteY105" fmla="*/ 83105 h 1199345"/>
              <a:gd name="connsiteX106" fmla="*/ 726622 w 842153"/>
              <a:gd name="connsiteY106" fmla="*/ 80384 h 1199345"/>
              <a:gd name="connsiteX107" fmla="*/ 742950 w 842153"/>
              <a:gd name="connsiteY107" fmla="*/ 74941 h 1199345"/>
              <a:gd name="connsiteX108" fmla="*/ 751115 w 842153"/>
              <a:gd name="connsiteY108" fmla="*/ 72219 h 1199345"/>
              <a:gd name="connsiteX109" fmla="*/ 762000 w 842153"/>
              <a:gd name="connsiteY109" fmla="*/ 69498 h 1199345"/>
              <a:gd name="connsiteX110" fmla="*/ 770165 w 842153"/>
              <a:gd name="connsiteY110" fmla="*/ 66776 h 1199345"/>
              <a:gd name="connsiteX111" fmla="*/ 791936 w 842153"/>
              <a:gd name="connsiteY111" fmla="*/ 61334 h 1199345"/>
              <a:gd name="connsiteX112" fmla="*/ 783772 w 842153"/>
              <a:gd name="connsiteY112" fmla="*/ 64055 h 1199345"/>
              <a:gd name="connsiteX113" fmla="*/ 778329 w 842153"/>
              <a:gd name="connsiteY113" fmla="*/ 72219 h 1199345"/>
              <a:gd name="connsiteX114" fmla="*/ 745672 w 842153"/>
              <a:gd name="connsiteY114" fmla="*/ 93991 h 1199345"/>
              <a:gd name="connsiteX115" fmla="*/ 737508 w 842153"/>
              <a:gd name="connsiteY115" fmla="*/ 96712 h 1199345"/>
              <a:gd name="connsiteX116" fmla="*/ 721179 w 842153"/>
              <a:gd name="connsiteY116" fmla="*/ 113041 h 1199345"/>
              <a:gd name="connsiteX117" fmla="*/ 713015 w 842153"/>
              <a:gd name="connsiteY117" fmla="*/ 118484 h 1199345"/>
              <a:gd name="connsiteX118" fmla="*/ 723900 w 842153"/>
              <a:gd name="connsiteY118" fmla="*/ 115762 h 1199345"/>
              <a:gd name="connsiteX119" fmla="*/ 742950 w 842153"/>
              <a:gd name="connsiteY119" fmla="*/ 107598 h 1199345"/>
              <a:gd name="connsiteX120" fmla="*/ 751115 w 842153"/>
              <a:gd name="connsiteY120" fmla="*/ 102155 h 1199345"/>
              <a:gd name="connsiteX121" fmla="*/ 764722 w 842153"/>
              <a:gd name="connsiteY121" fmla="*/ 99434 h 1199345"/>
              <a:gd name="connsiteX122" fmla="*/ 772886 w 842153"/>
              <a:gd name="connsiteY122" fmla="*/ 96712 h 1199345"/>
              <a:gd name="connsiteX123" fmla="*/ 791936 w 842153"/>
              <a:gd name="connsiteY123" fmla="*/ 91269 h 1199345"/>
              <a:gd name="connsiteX124" fmla="*/ 838200 w 842153"/>
              <a:gd name="connsiteY124" fmla="*/ 93991 h 1199345"/>
              <a:gd name="connsiteX125" fmla="*/ 827315 w 842153"/>
              <a:gd name="connsiteY125" fmla="*/ 99434 h 1199345"/>
              <a:gd name="connsiteX126" fmla="*/ 819150 w 842153"/>
              <a:gd name="connsiteY126" fmla="*/ 107598 h 1199345"/>
              <a:gd name="connsiteX127" fmla="*/ 802822 w 842153"/>
              <a:gd name="connsiteY127" fmla="*/ 118484 h 1199345"/>
              <a:gd name="connsiteX128" fmla="*/ 783772 w 842153"/>
              <a:gd name="connsiteY128" fmla="*/ 129369 h 1199345"/>
              <a:gd name="connsiteX129" fmla="*/ 772886 w 842153"/>
              <a:gd name="connsiteY129" fmla="*/ 132091 h 1199345"/>
              <a:gd name="connsiteX130" fmla="*/ 762000 w 842153"/>
              <a:gd name="connsiteY130" fmla="*/ 137534 h 1199345"/>
              <a:gd name="connsiteX131" fmla="*/ 753836 w 842153"/>
              <a:gd name="connsiteY131" fmla="*/ 140255 h 1199345"/>
              <a:gd name="connsiteX132" fmla="*/ 732065 w 842153"/>
              <a:gd name="connsiteY132" fmla="*/ 148419 h 1199345"/>
              <a:gd name="connsiteX133" fmla="*/ 707572 w 842153"/>
              <a:gd name="connsiteY133" fmla="*/ 162026 h 1199345"/>
              <a:gd name="connsiteX134" fmla="*/ 691243 w 842153"/>
              <a:gd name="connsiteY134" fmla="*/ 170191 h 1199345"/>
              <a:gd name="connsiteX135" fmla="*/ 672193 w 842153"/>
              <a:gd name="connsiteY135" fmla="*/ 178355 h 1199345"/>
              <a:gd name="connsiteX136" fmla="*/ 664029 w 842153"/>
              <a:gd name="connsiteY136" fmla="*/ 183798 h 1199345"/>
              <a:gd name="connsiteX137" fmla="*/ 655865 w 842153"/>
              <a:gd name="connsiteY137" fmla="*/ 186519 h 1199345"/>
              <a:gd name="connsiteX138" fmla="*/ 644979 w 842153"/>
              <a:gd name="connsiteY138" fmla="*/ 191962 h 1199345"/>
              <a:gd name="connsiteX139" fmla="*/ 628650 w 842153"/>
              <a:gd name="connsiteY139" fmla="*/ 200126 h 1199345"/>
              <a:gd name="connsiteX140" fmla="*/ 620486 w 842153"/>
              <a:gd name="connsiteY140" fmla="*/ 205569 h 1199345"/>
              <a:gd name="connsiteX141" fmla="*/ 612322 w 842153"/>
              <a:gd name="connsiteY141" fmla="*/ 213734 h 1199345"/>
              <a:gd name="connsiteX142" fmla="*/ 604158 w 842153"/>
              <a:gd name="connsiteY142" fmla="*/ 216455 h 1199345"/>
              <a:gd name="connsiteX143" fmla="*/ 595993 w 842153"/>
              <a:gd name="connsiteY143" fmla="*/ 224619 h 1199345"/>
              <a:gd name="connsiteX144" fmla="*/ 576943 w 842153"/>
              <a:gd name="connsiteY144" fmla="*/ 235505 h 1199345"/>
              <a:gd name="connsiteX145" fmla="*/ 557893 w 842153"/>
              <a:gd name="connsiteY145" fmla="*/ 249112 h 1199345"/>
              <a:gd name="connsiteX146" fmla="*/ 533400 w 842153"/>
              <a:gd name="connsiteY146" fmla="*/ 268162 h 1199345"/>
              <a:gd name="connsiteX147" fmla="*/ 500199 w 842153"/>
              <a:gd name="connsiteY147" fmla="*/ 292927 h 1199345"/>
              <a:gd name="connsiteX148" fmla="*/ 472440 w 842153"/>
              <a:gd name="connsiteY148" fmla="*/ 314971 h 1199345"/>
              <a:gd name="connsiteX149" fmla="*/ 432435 w 842153"/>
              <a:gd name="connsiteY149" fmla="*/ 350894 h 1199345"/>
              <a:gd name="connsiteX150" fmla="*/ 404677 w 842153"/>
              <a:gd name="connsiteY150" fmla="*/ 373481 h 1199345"/>
              <a:gd name="connsiteX151" fmla="*/ 380184 w 842153"/>
              <a:gd name="connsiteY151" fmla="*/ 406955 h 1199345"/>
              <a:gd name="connsiteX152" fmla="*/ 346710 w 842153"/>
              <a:gd name="connsiteY152" fmla="*/ 451042 h 1199345"/>
              <a:gd name="connsiteX153" fmla="*/ 322762 w 842153"/>
              <a:gd name="connsiteY153" fmla="*/ 493224 h 1199345"/>
              <a:gd name="connsiteX154" fmla="*/ 298541 w 842153"/>
              <a:gd name="connsiteY154" fmla="*/ 546564 h 1199345"/>
              <a:gd name="connsiteX155" fmla="*/ 277042 w 842153"/>
              <a:gd name="connsiteY155" fmla="*/ 599904 h 1199345"/>
              <a:gd name="connsiteX156" fmla="*/ 253638 w 842153"/>
              <a:gd name="connsiteY156" fmla="*/ 666307 h 1199345"/>
              <a:gd name="connsiteX157" fmla="*/ 231050 w 842153"/>
              <a:gd name="connsiteY157" fmla="*/ 726451 h 1199345"/>
              <a:gd name="connsiteX158" fmla="*/ 225879 w 842153"/>
              <a:gd name="connsiteY158" fmla="*/ 768905 h 1199345"/>
              <a:gd name="connsiteX159" fmla="*/ 214993 w 842153"/>
              <a:gd name="connsiteY159" fmla="*/ 807005 h 1199345"/>
              <a:gd name="connsiteX160" fmla="*/ 209550 w 842153"/>
              <a:gd name="connsiteY160" fmla="*/ 842384 h 1199345"/>
              <a:gd name="connsiteX161" fmla="*/ 206829 w 842153"/>
              <a:gd name="connsiteY161" fmla="*/ 853269 h 1199345"/>
              <a:gd name="connsiteX162" fmla="*/ 204108 w 842153"/>
              <a:gd name="connsiteY162" fmla="*/ 875041 h 1199345"/>
              <a:gd name="connsiteX163" fmla="*/ 198665 w 842153"/>
              <a:gd name="connsiteY163" fmla="*/ 894091 h 1199345"/>
              <a:gd name="connsiteX164" fmla="*/ 195943 w 842153"/>
              <a:gd name="connsiteY164" fmla="*/ 907698 h 1199345"/>
              <a:gd name="connsiteX165" fmla="*/ 193222 w 842153"/>
              <a:gd name="connsiteY165" fmla="*/ 932191 h 1199345"/>
              <a:gd name="connsiteX166" fmla="*/ 190500 w 842153"/>
              <a:gd name="connsiteY166" fmla="*/ 945798 h 1199345"/>
              <a:gd name="connsiteX167" fmla="*/ 187779 w 842153"/>
              <a:gd name="connsiteY167" fmla="*/ 962126 h 1199345"/>
              <a:gd name="connsiteX168" fmla="*/ 185058 w 842153"/>
              <a:gd name="connsiteY168" fmla="*/ 1002948 h 1199345"/>
              <a:gd name="connsiteX169" fmla="*/ 179615 w 842153"/>
              <a:gd name="connsiteY169" fmla="*/ 1043769 h 1199345"/>
              <a:gd name="connsiteX170" fmla="*/ 176893 w 842153"/>
              <a:gd name="connsiteY170" fmla="*/ 1081869 h 1199345"/>
              <a:gd name="connsiteX171" fmla="*/ 174172 w 842153"/>
              <a:gd name="connsiteY171" fmla="*/ 1163512 h 1199345"/>
              <a:gd name="connsiteX172" fmla="*/ 163014 w 842153"/>
              <a:gd name="connsiteY172" fmla="*/ 1183379 h 1199345"/>
              <a:gd name="connsiteX173" fmla="*/ 148046 w 842153"/>
              <a:gd name="connsiteY173" fmla="*/ 1176031 h 1199345"/>
              <a:gd name="connsiteX174" fmla="*/ 115389 w 842153"/>
              <a:gd name="connsiteY174" fmla="*/ 1184196 h 1199345"/>
              <a:gd name="connsiteX175" fmla="*/ 69941 w 842153"/>
              <a:gd name="connsiteY175" fmla="*/ 1185556 h 1199345"/>
              <a:gd name="connsiteX176" fmla="*/ 26943 w 842153"/>
              <a:gd name="connsiteY176" fmla="*/ 1190999 h 1199345"/>
              <a:gd name="connsiteX177" fmla="*/ 0 w 842153"/>
              <a:gd name="connsiteY177" fmla="*/ 1185284 h 1199345"/>
              <a:gd name="connsiteX0" fmla="*/ 0 w 842153"/>
              <a:gd name="connsiteY0" fmla="*/ 1185284 h 1199345"/>
              <a:gd name="connsiteX1" fmla="*/ 5443 w 842153"/>
              <a:gd name="connsiteY1" fmla="*/ 1119969 h 1199345"/>
              <a:gd name="connsiteX2" fmla="*/ 8165 w 842153"/>
              <a:gd name="connsiteY2" fmla="*/ 1103641 h 1199345"/>
              <a:gd name="connsiteX3" fmla="*/ 10886 w 842153"/>
              <a:gd name="connsiteY3" fmla="*/ 1076426 h 1199345"/>
              <a:gd name="connsiteX4" fmla="*/ 16329 w 842153"/>
              <a:gd name="connsiteY4" fmla="*/ 1049212 h 1199345"/>
              <a:gd name="connsiteX5" fmla="*/ 19050 w 842153"/>
              <a:gd name="connsiteY5" fmla="*/ 1013834 h 1199345"/>
              <a:gd name="connsiteX6" fmla="*/ 21772 w 842153"/>
              <a:gd name="connsiteY6" fmla="*/ 992062 h 1199345"/>
              <a:gd name="connsiteX7" fmla="*/ 27215 w 842153"/>
              <a:gd name="connsiteY7" fmla="*/ 896812 h 1199345"/>
              <a:gd name="connsiteX8" fmla="*/ 29936 w 842153"/>
              <a:gd name="connsiteY8" fmla="*/ 883205 h 1199345"/>
              <a:gd name="connsiteX9" fmla="*/ 32658 w 842153"/>
              <a:gd name="connsiteY9" fmla="*/ 847826 h 1199345"/>
              <a:gd name="connsiteX10" fmla="*/ 35379 w 842153"/>
              <a:gd name="connsiteY10" fmla="*/ 836941 h 1199345"/>
              <a:gd name="connsiteX11" fmla="*/ 40822 w 842153"/>
              <a:gd name="connsiteY11" fmla="*/ 807005 h 1199345"/>
              <a:gd name="connsiteX12" fmla="*/ 46265 w 842153"/>
              <a:gd name="connsiteY12" fmla="*/ 785234 h 1199345"/>
              <a:gd name="connsiteX13" fmla="*/ 54429 w 842153"/>
              <a:gd name="connsiteY13" fmla="*/ 747134 h 1199345"/>
              <a:gd name="connsiteX14" fmla="*/ 57150 w 842153"/>
              <a:gd name="connsiteY14" fmla="*/ 736248 h 1199345"/>
              <a:gd name="connsiteX15" fmla="*/ 65315 w 842153"/>
              <a:gd name="connsiteY15" fmla="*/ 719919 h 1199345"/>
              <a:gd name="connsiteX16" fmla="*/ 70758 w 842153"/>
              <a:gd name="connsiteY16" fmla="*/ 692705 h 1199345"/>
              <a:gd name="connsiteX17" fmla="*/ 81643 w 842153"/>
              <a:gd name="connsiteY17" fmla="*/ 654605 h 1199345"/>
              <a:gd name="connsiteX18" fmla="*/ 87086 w 842153"/>
              <a:gd name="connsiteY18" fmla="*/ 627391 h 1199345"/>
              <a:gd name="connsiteX19" fmla="*/ 89808 w 842153"/>
              <a:gd name="connsiteY19" fmla="*/ 619226 h 1199345"/>
              <a:gd name="connsiteX20" fmla="*/ 97972 w 842153"/>
              <a:gd name="connsiteY20" fmla="*/ 602898 h 1199345"/>
              <a:gd name="connsiteX21" fmla="*/ 100693 w 842153"/>
              <a:gd name="connsiteY21" fmla="*/ 592012 h 1199345"/>
              <a:gd name="connsiteX22" fmla="*/ 106136 w 842153"/>
              <a:gd name="connsiteY22" fmla="*/ 575684 h 1199345"/>
              <a:gd name="connsiteX23" fmla="*/ 111579 w 842153"/>
              <a:gd name="connsiteY23" fmla="*/ 556634 h 1199345"/>
              <a:gd name="connsiteX24" fmla="*/ 117022 w 842153"/>
              <a:gd name="connsiteY24" fmla="*/ 548469 h 1199345"/>
              <a:gd name="connsiteX25" fmla="*/ 122465 w 842153"/>
              <a:gd name="connsiteY25" fmla="*/ 521255 h 1199345"/>
              <a:gd name="connsiteX26" fmla="*/ 127908 w 842153"/>
              <a:gd name="connsiteY26" fmla="*/ 504926 h 1199345"/>
              <a:gd name="connsiteX27" fmla="*/ 133350 w 842153"/>
              <a:gd name="connsiteY27" fmla="*/ 494041 h 1199345"/>
              <a:gd name="connsiteX28" fmla="*/ 138793 w 842153"/>
              <a:gd name="connsiteY28" fmla="*/ 477712 h 1199345"/>
              <a:gd name="connsiteX29" fmla="*/ 149679 w 842153"/>
              <a:gd name="connsiteY29" fmla="*/ 453219 h 1199345"/>
              <a:gd name="connsiteX30" fmla="*/ 163286 w 842153"/>
              <a:gd name="connsiteY30" fmla="*/ 428726 h 1199345"/>
              <a:gd name="connsiteX31" fmla="*/ 168729 w 842153"/>
              <a:gd name="connsiteY31" fmla="*/ 420562 h 1199345"/>
              <a:gd name="connsiteX32" fmla="*/ 174172 w 842153"/>
              <a:gd name="connsiteY32" fmla="*/ 404234 h 1199345"/>
              <a:gd name="connsiteX33" fmla="*/ 193222 w 842153"/>
              <a:gd name="connsiteY33" fmla="*/ 377019 h 1199345"/>
              <a:gd name="connsiteX34" fmla="*/ 198665 w 842153"/>
              <a:gd name="connsiteY34" fmla="*/ 366134 h 1199345"/>
              <a:gd name="connsiteX35" fmla="*/ 206829 w 842153"/>
              <a:gd name="connsiteY35" fmla="*/ 357969 h 1199345"/>
              <a:gd name="connsiteX36" fmla="*/ 212272 w 842153"/>
              <a:gd name="connsiteY36" fmla="*/ 349805 h 1199345"/>
              <a:gd name="connsiteX37" fmla="*/ 220436 w 842153"/>
              <a:gd name="connsiteY37" fmla="*/ 341641 h 1199345"/>
              <a:gd name="connsiteX38" fmla="*/ 231322 w 842153"/>
              <a:gd name="connsiteY38" fmla="*/ 325312 h 1199345"/>
              <a:gd name="connsiteX39" fmla="*/ 236765 w 842153"/>
              <a:gd name="connsiteY39" fmla="*/ 317148 h 1199345"/>
              <a:gd name="connsiteX40" fmla="*/ 244929 w 842153"/>
              <a:gd name="connsiteY40" fmla="*/ 308984 h 1199345"/>
              <a:gd name="connsiteX41" fmla="*/ 255815 w 842153"/>
              <a:gd name="connsiteY41" fmla="*/ 292655 h 1199345"/>
              <a:gd name="connsiteX42" fmla="*/ 261258 w 842153"/>
              <a:gd name="connsiteY42" fmla="*/ 284491 h 1199345"/>
              <a:gd name="connsiteX43" fmla="*/ 266700 w 842153"/>
              <a:gd name="connsiteY43" fmla="*/ 276326 h 1199345"/>
              <a:gd name="connsiteX44" fmla="*/ 274865 w 842153"/>
              <a:gd name="connsiteY44" fmla="*/ 265441 h 1199345"/>
              <a:gd name="connsiteX45" fmla="*/ 283029 w 842153"/>
              <a:gd name="connsiteY45" fmla="*/ 259998 h 1199345"/>
              <a:gd name="connsiteX46" fmla="*/ 304800 w 842153"/>
              <a:gd name="connsiteY46" fmla="*/ 235505 h 1199345"/>
              <a:gd name="connsiteX47" fmla="*/ 312965 w 842153"/>
              <a:gd name="connsiteY47" fmla="*/ 227341 h 1199345"/>
              <a:gd name="connsiteX48" fmla="*/ 321129 w 842153"/>
              <a:gd name="connsiteY48" fmla="*/ 221898 h 1199345"/>
              <a:gd name="connsiteX49" fmla="*/ 329293 w 842153"/>
              <a:gd name="connsiteY49" fmla="*/ 213734 h 1199345"/>
              <a:gd name="connsiteX50" fmla="*/ 337458 w 842153"/>
              <a:gd name="connsiteY50" fmla="*/ 208291 h 1199345"/>
              <a:gd name="connsiteX51" fmla="*/ 345622 w 842153"/>
              <a:gd name="connsiteY51" fmla="*/ 200126 h 1199345"/>
              <a:gd name="connsiteX52" fmla="*/ 353786 w 842153"/>
              <a:gd name="connsiteY52" fmla="*/ 197405 h 1199345"/>
              <a:gd name="connsiteX53" fmla="*/ 361950 w 842153"/>
              <a:gd name="connsiteY53" fmla="*/ 191962 h 1199345"/>
              <a:gd name="connsiteX54" fmla="*/ 370115 w 842153"/>
              <a:gd name="connsiteY54" fmla="*/ 183798 h 1199345"/>
              <a:gd name="connsiteX55" fmla="*/ 397329 w 842153"/>
              <a:gd name="connsiteY55" fmla="*/ 167469 h 1199345"/>
              <a:gd name="connsiteX56" fmla="*/ 405493 w 842153"/>
              <a:gd name="connsiteY56" fmla="*/ 159305 h 1199345"/>
              <a:gd name="connsiteX57" fmla="*/ 413658 w 842153"/>
              <a:gd name="connsiteY57" fmla="*/ 153862 h 1199345"/>
              <a:gd name="connsiteX58" fmla="*/ 424543 w 842153"/>
              <a:gd name="connsiteY58" fmla="*/ 145698 h 1199345"/>
              <a:gd name="connsiteX59" fmla="*/ 440872 w 842153"/>
              <a:gd name="connsiteY59" fmla="*/ 134812 h 1199345"/>
              <a:gd name="connsiteX60" fmla="*/ 449036 w 842153"/>
              <a:gd name="connsiteY60" fmla="*/ 129369 h 1199345"/>
              <a:gd name="connsiteX61" fmla="*/ 457200 w 842153"/>
              <a:gd name="connsiteY61" fmla="*/ 126648 h 1199345"/>
              <a:gd name="connsiteX62" fmla="*/ 476250 w 842153"/>
              <a:gd name="connsiteY62" fmla="*/ 113041 h 1199345"/>
              <a:gd name="connsiteX63" fmla="*/ 484415 w 842153"/>
              <a:gd name="connsiteY63" fmla="*/ 107598 h 1199345"/>
              <a:gd name="connsiteX64" fmla="*/ 503465 w 842153"/>
              <a:gd name="connsiteY64" fmla="*/ 99434 h 1199345"/>
              <a:gd name="connsiteX65" fmla="*/ 522515 w 842153"/>
              <a:gd name="connsiteY65" fmla="*/ 88548 h 1199345"/>
              <a:gd name="connsiteX66" fmla="*/ 538843 w 842153"/>
              <a:gd name="connsiteY66" fmla="*/ 83105 h 1199345"/>
              <a:gd name="connsiteX67" fmla="*/ 555172 w 842153"/>
              <a:gd name="connsiteY67" fmla="*/ 74941 h 1199345"/>
              <a:gd name="connsiteX68" fmla="*/ 563336 w 842153"/>
              <a:gd name="connsiteY68" fmla="*/ 69498 h 1199345"/>
              <a:gd name="connsiteX69" fmla="*/ 579665 w 842153"/>
              <a:gd name="connsiteY69" fmla="*/ 64055 h 1199345"/>
              <a:gd name="connsiteX70" fmla="*/ 598715 w 842153"/>
              <a:gd name="connsiteY70" fmla="*/ 53169 h 1199345"/>
              <a:gd name="connsiteX71" fmla="*/ 606879 w 842153"/>
              <a:gd name="connsiteY71" fmla="*/ 50448 h 1199345"/>
              <a:gd name="connsiteX72" fmla="*/ 623208 w 842153"/>
              <a:gd name="connsiteY72" fmla="*/ 42284 h 1199345"/>
              <a:gd name="connsiteX73" fmla="*/ 631372 w 842153"/>
              <a:gd name="connsiteY73" fmla="*/ 36841 h 1199345"/>
              <a:gd name="connsiteX74" fmla="*/ 642258 w 842153"/>
              <a:gd name="connsiteY74" fmla="*/ 34119 h 1199345"/>
              <a:gd name="connsiteX75" fmla="*/ 650422 w 842153"/>
              <a:gd name="connsiteY75" fmla="*/ 31398 h 1199345"/>
              <a:gd name="connsiteX76" fmla="*/ 669472 w 842153"/>
              <a:gd name="connsiteY76" fmla="*/ 23234 h 1199345"/>
              <a:gd name="connsiteX77" fmla="*/ 677636 w 842153"/>
              <a:gd name="connsiteY77" fmla="*/ 17791 h 1199345"/>
              <a:gd name="connsiteX78" fmla="*/ 688522 w 842153"/>
              <a:gd name="connsiteY78" fmla="*/ 15069 h 1199345"/>
              <a:gd name="connsiteX79" fmla="*/ 704850 w 842153"/>
              <a:gd name="connsiteY79" fmla="*/ 9626 h 1199345"/>
              <a:gd name="connsiteX80" fmla="*/ 713015 w 842153"/>
              <a:gd name="connsiteY80" fmla="*/ 6905 h 1199345"/>
              <a:gd name="connsiteX81" fmla="*/ 721179 w 842153"/>
              <a:gd name="connsiteY81" fmla="*/ 1462 h 1199345"/>
              <a:gd name="connsiteX82" fmla="*/ 718458 w 842153"/>
              <a:gd name="connsiteY82" fmla="*/ 9626 h 1199345"/>
              <a:gd name="connsiteX83" fmla="*/ 710293 w 842153"/>
              <a:gd name="connsiteY83" fmla="*/ 12348 h 1199345"/>
              <a:gd name="connsiteX84" fmla="*/ 699408 w 842153"/>
              <a:gd name="connsiteY84" fmla="*/ 20512 h 1199345"/>
              <a:gd name="connsiteX85" fmla="*/ 683079 w 842153"/>
              <a:gd name="connsiteY85" fmla="*/ 36841 h 1199345"/>
              <a:gd name="connsiteX86" fmla="*/ 699408 w 842153"/>
              <a:gd name="connsiteY86" fmla="*/ 31398 h 1199345"/>
              <a:gd name="connsiteX87" fmla="*/ 710293 w 842153"/>
              <a:gd name="connsiteY87" fmla="*/ 25955 h 1199345"/>
              <a:gd name="connsiteX88" fmla="*/ 726622 w 842153"/>
              <a:gd name="connsiteY88" fmla="*/ 20512 h 1199345"/>
              <a:gd name="connsiteX89" fmla="*/ 748393 w 842153"/>
              <a:gd name="connsiteY89" fmla="*/ 9626 h 1199345"/>
              <a:gd name="connsiteX90" fmla="*/ 742950 w 842153"/>
              <a:gd name="connsiteY90" fmla="*/ 17791 h 1199345"/>
              <a:gd name="connsiteX91" fmla="*/ 726622 w 842153"/>
              <a:gd name="connsiteY91" fmla="*/ 28676 h 1199345"/>
              <a:gd name="connsiteX92" fmla="*/ 715736 w 842153"/>
              <a:gd name="connsiteY92" fmla="*/ 36841 h 1199345"/>
              <a:gd name="connsiteX93" fmla="*/ 699408 w 842153"/>
              <a:gd name="connsiteY93" fmla="*/ 50448 h 1199345"/>
              <a:gd name="connsiteX94" fmla="*/ 693965 w 842153"/>
              <a:gd name="connsiteY94" fmla="*/ 58612 h 1199345"/>
              <a:gd name="connsiteX95" fmla="*/ 691243 w 842153"/>
              <a:gd name="connsiteY95" fmla="*/ 66776 h 1199345"/>
              <a:gd name="connsiteX96" fmla="*/ 704850 w 842153"/>
              <a:gd name="connsiteY96" fmla="*/ 61334 h 1199345"/>
              <a:gd name="connsiteX97" fmla="*/ 721179 w 842153"/>
              <a:gd name="connsiteY97" fmla="*/ 55891 h 1199345"/>
              <a:gd name="connsiteX98" fmla="*/ 742950 w 842153"/>
              <a:gd name="connsiteY98" fmla="*/ 50448 h 1199345"/>
              <a:gd name="connsiteX99" fmla="*/ 759279 w 842153"/>
              <a:gd name="connsiteY99" fmla="*/ 45005 h 1199345"/>
              <a:gd name="connsiteX100" fmla="*/ 767443 w 842153"/>
              <a:gd name="connsiteY100" fmla="*/ 42284 h 1199345"/>
              <a:gd name="connsiteX101" fmla="*/ 753836 w 842153"/>
              <a:gd name="connsiteY101" fmla="*/ 53169 h 1199345"/>
              <a:gd name="connsiteX102" fmla="*/ 729343 w 842153"/>
              <a:gd name="connsiteY102" fmla="*/ 66776 h 1199345"/>
              <a:gd name="connsiteX103" fmla="*/ 702129 w 842153"/>
              <a:gd name="connsiteY103" fmla="*/ 83105 h 1199345"/>
              <a:gd name="connsiteX104" fmla="*/ 693965 w 842153"/>
              <a:gd name="connsiteY104" fmla="*/ 88548 h 1199345"/>
              <a:gd name="connsiteX105" fmla="*/ 715736 w 842153"/>
              <a:gd name="connsiteY105" fmla="*/ 83105 h 1199345"/>
              <a:gd name="connsiteX106" fmla="*/ 726622 w 842153"/>
              <a:gd name="connsiteY106" fmla="*/ 80384 h 1199345"/>
              <a:gd name="connsiteX107" fmla="*/ 742950 w 842153"/>
              <a:gd name="connsiteY107" fmla="*/ 74941 h 1199345"/>
              <a:gd name="connsiteX108" fmla="*/ 751115 w 842153"/>
              <a:gd name="connsiteY108" fmla="*/ 72219 h 1199345"/>
              <a:gd name="connsiteX109" fmla="*/ 762000 w 842153"/>
              <a:gd name="connsiteY109" fmla="*/ 69498 h 1199345"/>
              <a:gd name="connsiteX110" fmla="*/ 770165 w 842153"/>
              <a:gd name="connsiteY110" fmla="*/ 66776 h 1199345"/>
              <a:gd name="connsiteX111" fmla="*/ 791936 w 842153"/>
              <a:gd name="connsiteY111" fmla="*/ 61334 h 1199345"/>
              <a:gd name="connsiteX112" fmla="*/ 783772 w 842153"/>
              <a:gd name="connsiteY112" fmla="*/ 64055 h 1199345"/>
              <a:gd name="connsiteX113" fmla="*/ 778329 w 842153"/>
              <a:gd name="connsiteY113" fmla="*/ 72219 h 1199345"/>
              <a:gd name="connsiteX114" fmla="*/ 745672 w 842153"/>
              <a:gd name="connsiteY114" fmla="*/ 93991 h 1199345"/>
              <a:gd name="connsiteX115" fmla="*/ 737508 w 842153"/>
              <a:gd name="connsiteY115" fmla="*/ 96712 h 1199345"/>
              <a:gd name="connsiteX116" fmla="*/ 721179 w 842153"/>
              <a:gd name="connsiteY116" fmla="*/ 113041 h 1199345"/>
              <a:gd name="connsiteX117" fmla="*/ 713015 w 842153"/>
              <a:gd name="connsiteY117" fmla="*/ 118484 h 1199345"/>
              <a:gd name="connsiteX118" fmla="*/ 723900 w 842153"/>
              <a:gd name="connsiteY118" fmla="*/ 115762 h 1199345"/>
              <a:gd name="connsiteX119" fmla="*/ 742950 w 842153"/>
              <a:gd name="connsiteY119" fmla="*/ 107598 h 1199345"/>
              <a:gd name="connsiteX120" fmla="*/ 751115 w 842153"/>
              <a:gd name="connsiteY120" fmla="*/ 102155 h 1199345"/>
              <a:gd name="connsiteX121" fmla="*/ 764722 w 842153"/>
              <a:gd name="connsiteY121" fmla="*/ 99434 h 1199345"/>
              <a:gd name="connsiteX122" fmla="*/ 772886 w 842153"/>
              <a:gd name="connsiteY122" fmla="*/ 96712 h 1199345"/>
              <a:gd name="connsiteX123" fmla="*/ 791936 w 842153"/>
              <a:gd name="connsiteY123" fmla="*/ 91269 h 1199345"/>
              <a:gd name="connsiteX124" fmla="*/ 838200 w 842153"/>
              <a:gd name="connsiteY124" fmla="*/ 93991 h 1199345"/>
              <a:gd name="connsiteX125" fmla="*/ 827315 w 842153"/>
              <a:gd name="connsiteY125" fmla="*/ 99434 h 1199345"/>
              <a:gd name="connsiteX126" fmla="*/ 819150 w 842153"/>
              <a:gd name="connsiteY126" fmla="*/ 107598 h 1199345"/>
              <a:gd name="connsiteX127" fmla="*/ 802822 w 842153"/>
              <a:gd name="connsiteY127" fmla="*/ 118484 h 1199345"/>
              <a:gd name="connsiteX128" fmla="*/ 783772 w 842153"/>
              <a:gd name="connsiteY128" fmla="*/ 129369 h 1199345"/>
              <a:gd name="connsiteX129" fmla="*/ 772886 w 842153"/>
              <a:gd name="connsiteY129" fmla="*/ 132091 h 1199345"/>
              <a:gd name="connsiteX130" fmla="*/ 762000 w 842153"/>
              <a:gd name="connsiteY130" fmla="*/ 137534 h 1199345"/>
              <a:gd name="connsiteX131" fmla="*/ 753836 w 842153"/>
              <a:gd name="connsiteY131" fmla="*/ 140255 h 1199345"/>
              <a:gd name="connsiteX132" fmla="*/ 732065 w 842153"/>
              <a:gd name="connsiteY132" fmla="*/ 148419 h 1199345"/>
              <a:gd name="connsiteX133" fmla="*/ 707572 w 842153"/>
              <a:gd name="connsiteY133" fmla="*/ 162026 h 1199345"/>
              <a:gd name="connsiteX134" fmla="*/ 691243 w 842153"/>
              <a:gd name="connsiteY134" fmla="*/ 170191 h 1199345"/>
              <a:gd name="connsiteX135" fmla="*/ 672193 w 842153"/>
              <a:gd name="connsiteY135" fmla="*/ 178355 h 1199345"/>
              <a:gd name="connsiteX136" fmla="*/ 664029 w 842153"/>
              <a:gd name="connsiteY136" fmla="*/ 183798 h 1199345"/>
              <a:gd name="connsiteX137" fmla="*/ 655865 w 842153"/>
              <a:gd name="connsiteY137" fmla="*/ 186519 h 1199345"/>
              <a:gd name="connsiteX138" fmla="*/ 644979 w 842153"/>
              <a:gd name="connsiteY138" fmla="*/ 191962 h 1199345"/>
              <a:gd name="connsiteX139" fmla="*/ 628650 w 842153"/>
              <a:gd name="connsiteY139" fmla="*/ 200126 h 1199345"/>
              <a:gd name="connsiteX140" fmla="*/ 620486 w 842153"/>
              <a:gd name="connsiteY140" fmla="*/ 205569 h 1199345"/>
              <a:gd name="connsiteX141" fmla="*/ 612322 w 842153"/>
              <a:gd name="connsiteY141" fmla="*/ 213734 h 1199345"/>
              <a:gd name="connsiteX142" fmla="*/ 604158 w 842153"/>
              <a:gd name="connsiteY142" fmla="*/ 216455 h 1199345"/>
              <a:gd name="connsiteX143" fmla="*/ 595993 w 842153"/>
              <a:gd name="connsiteY143" fmla="*/ 224619 h 1199345"/>
              <a:gd name="connsiteX144" fmla="*/ 576943 w 842153"/>
              <a:gd name="connsiteY144" fmla="*/ 235505 h 1199345"/>
              <a:gd name="connsiteX145" fmla="*/ 557893 w 842153"/>
              <a:gd name="connsiteY145" fmla="*/ 249112 h 1199345"/>
              <a:gd name="connsiteX146" fmla="*/ 533400 w 842153"/>
              <a:gd name="connsiteY146" fmla="*/ 268162 h 1199345"/>
              <a:gd name="connsiteX147" fmla="*/ 500199 w 842153"/>
              <a:gd name="connsiteY147" fmla="*/ 292927 h 1199345"/>
              <a:gd name="connsiteX148" fmla="*/ 472440 w 842153"/>
              <a:gd name="connsiteY148" fmla="*/ 314971 h 1199345"/>
              <a:gd name="connsiteX149" fmla="*/ 432435 w 842153"/>
              <a:gd name="connsiteY149" fmla="*/ 350894 h 1199345"/>
              <a:gd name="connsiteX150" fmla="*/ 404677 w 842153"/>
              <a:gd name="connsiteY150" fmla="*/ 373481 h 1199345"/>
              <a:gd name="connsiteX151" fmla="*/ 380184 w 842153"/>
              <a:gd name="connsiteY151" fmla="*/ 406955 h 1199345"/>
              <a:gd name="connsiteX152" fmla="*/ 346710 w 842153"/>
              <a:gd name="connsiteY152" fmla="*/ 451042 h 1199345"/>
              <a:gd name="connsiteX153" fmla="*/ 322762 w 842153"/>
              <a:gd name="connsiteY153" fmla="*/ 493224 h 1199345"/>
              <a:gd name="connsiteX154" fmla="*/ 298541 w 842153"/>
              <a:gd name="connsiteY154" fmla="*/ 546564 h 1199345"/>
              <a:gd name="connsiteX155" fmla="*/ 277042 w 842153"/>
              <a:gd name="connsiteY155" fmla="*/ 599904 h 1199345"/>
              <a:gd name="connsiteX156" fmla="*/ 253638 w 842153"/>
              <a:gd name="connsiteY156" fmla="*/ 666307 h 1199345"/>
              <a:gd name="connsiteX157" fmla="*/ 231050 w 842153"/>
              <a:gd name="connsiteY157" fmla="*/ 726451 h 1199345"/>
              <a:gd name="connsiteX158" fmla="*/ 225879 w 842153"/>
              <a:gd name="connsiteY158" fmla="*/ 768905 h 1199345"/>
              <a:gd name="connsiteX159" fmla="*/ 214993 w 842153"/>
              <a:gd name="connsiteY159" fmla="*/ 807005 h 1199345"/>
              <a:gd name="connsiteX160" fmla="*/ 209550 w 842153"/>
              <a:gd name="connsiteY160" fmla="*/ 842384 h 1199345"/>
              <a:gd name="connsiteX161" fmla="*/ 206829 w 842153"/>
              <a:gd name="connsiteY161" fmla="*/ 853269 h 1199345"/>
              <a:gd name="connsiteX162" fmla="*/ 204108 w 842153"/>
              <a:gd name="connsiteY162" fmla="*/ 875041 h 1199345"/>
              <a:gd name="connsiteX163" fmla="*/ 198665 w 842153"/>
              <a:gd name="connsiteY163" fmla="*/ 894091 h 1199345"/>
              <a:gd name="connsiteX164" fmla="*/ 195943 w 842153"/>
              <a:gd name="connsiteY164" fmla="*/ 907698 h 1199345"/>
              <a:gd name="connsiteX165" fmla="*/ 193222 w 842153"/>
              <a:gd name="connsiteY165" fmla="*/ 932191 h 1199345"/>
              <a:gd name="connsiteX166" fmla="*/ 190500 w 842153"/>
              <a:gd name="connsiteY166" fmla="*/ 945798 h 1199345"/>
              <a:gd name="connsiteX167" fmla="*/ 187779 w 842153"/>
              <a:gd name="connsiteY167" fmla="*/ 962126 h 1199345"/>
              <a:gd name="connsiteX168" fmla="*/ 185058 w 842153"/>
              <a:gd name="connsiteY168" fmla="*/ 1002948 h 1199345"/>
              <a:gd name="connsiteX169" fmla="*/ 179615 w 842153"/>
              <a:gd name="connsiteY169" fmla="*/ 1043769 h 1199345"/>
              <a:gd name="connsiteX170" fmla="*/ 176893 w 842153"/>
              <a:gd name="connsiteY170" fmla="*/ 1081869 h 1199345"/>
              <a:gd name="connsiteX171" fmla="*/ 174172 w 842153"/>
              <a:gd name="connsiteY171" fmla="*/ 1163512 h 1199345"/>
              <a:gd name="connsiteX172" fmla="*/ 174444 w 842153"/>
              <a:gd name="connsiteY172" fmla="*/ 1181474 h 1199345"/>
              <a:gd name="connsiteX173" fmla="*/ 148046 w 842153"/>
              <a:gd name="connsiteY173" fmla="*/ 1176031 h 1199345"/>
              <a:gd name="connsiteX174" fmla="*/ 115389 w 842153"/>
              <a:gd name="connsiteY174" fmla="*/ 1184196 h 1199345"/>
              <a:gd name="connsiteX175" fmla="*/ 69941 w 842153"/>
              <a:gd name="connsiteY175" fmla="*/ 1185556 h 1199345"/>
              <a:gd name="connsiteX176" fmla="*/ 26943 w 842153"/>
              <a:gd name="connsiteY176" fmla="*/ 1190999 h 1199345"/>
              <a:gd name="connsiteX177" fmla="*/ 0 w 842153"/>
              <a:gd name="connsiteY177" fmla="*/ 1185284 h 1199345"/>
              <a:gd name="connsiteX0" fmla="*/ 0 w 842153"/>
              <a:gd name="connsiteY0" fmla="*/ 1185284 h 1199345"/>
              <a:gd name="connsiteX1" fmla="*/ 5443 w 842153"/>
              <a:gd name="connsiteY1" fmla="*/ 1119969 h 1199345"/>
              <a:gd name="connsiteX2" fmla="*/ 8165 w 842153"/>
              <a:gd name="connsiteY2" fmla="*/ 1103641 h 1199345"/>
              <a:gd name="connsiteX3" fmla="*/ 10886 w 842153"/>
              <a:gd name="connsiteY3" fmla="*/ 1076426 h 1199345"/>
              <a:gd name="connsiteX4" fmla="*/ 16329 w 842153"/>
              <a:gd name="connsiteY4" fmla="*/ 1049212 h 1199345"/>
              <a:gd name="connsiteX5" fmla="*/ 19050 w 842153"/>
              <a:gd name="connsiteY5" fmla="*/ 1013834 h 1199345"/>
              <a:gd name="connsiteX6" fmla="*/ 21772 w 842153"/>
              <a:gd name="connsiteY6" fmla="*/ 992062 h 1199345"/>
              <a:gd name="connsiteX7" fmla="*/ 27215 w 842153"/>
              <a:gd name="connsiteY7" fmla="*/ 896812 h 1199345"/>
              <a:gd name="connsiteX8" fmla="*/ 29936 w 842153"/>
              <a:gd name="connsiteY8" fmla="*/ 883205 h 1199345"/>
              <a:gd name="connsiteX9" fmla="*/ 32658 w 842153"/>
              <a:gd name="connsiteY9" fmla="*/ 847826 h 1199345"/>
              <a:gd name="connsiteX10" fmla="*/ 35379 w 842153"/>
              <a:gd name="connsiteY10" fmla="*/ 836941 h 1199345"/>
              <a:gd name="connsiteX11" fmla="*/ 40822 w 842153"/>
              <a:gd name="connsiteY11" fmla="*/ 807005 h 1199345"/>
              <a:gd name="connsiteX12" fmla="*/ 46265 w 842153"/>
              <a:gd name="connsiteY12" fmla="*/ 785234 h 1199345"/>
              <a:gd name="connsiteX13" fmla="*/ 54429 w 842153"/>
              <a:gd name="connsiteY13" fmla="*/ 747134 h 1199345"/>
              <a:gd name="connsiteX14" fmla="*/ 57150 w 842153"/>
              <a:gd name="connsiteY14" fmla="*/ 736248 h 1199345"/>
              <a:gd name="connsiteX15" fmla="*/ 65315 w 842153"/>
              <a:gd name="connsiteY15" fmla="*/ 719919 h 1199345"/>
              <a:gd name="connsiteX16" fmla="*/ 70758 w 842153"/>
              <a:gd name="connsiteY16" fmla="*/ 692705 h 1199345"/>
              <a:gd name="connsiteX17" fmla="*/ 81643 w 842153"/>
              <a:gd name="connsiteY17" fmla="*/ 654605 h 1199345"/>
              <a:gd name="connsiteX18" fmla="*/ 87086 w 842153"/>
              <a:gd name="connsiteY18" fmla="*/ 627391 h 1199345"/>
              <a:gd name="connsiteX19" fmla="*/ 89808 w 842153"/>
              <a:gd name="connsiteY19" fmla="*/ 619226 h 1199345"/>
              <a:gd name="connsiteX20" fmla="*/ 97972 w 842153"/>
              <a:gd name="connsiteY20" fmla="*/ 602898 h 1199345"/>
              <a:gd name="connsiteX21" fmla="*/ 100693 w 842153"/>
              <a:gd name="connsiteY21" fmla="*/ 592012 h 1199345"/>
              <a:gd name="connsiteX22" fmla="*/ 106136 w 842153"/>
              <a:gd name="connsiteY22" fmla="*/ 575684 h 1199345"/>
              <a:gd name="connsiteX23" fmla="*/ 111579 w 842153"/>
              <a:gd name="connsiteY23" fmla="*/ 556634 h 1199345"/>
              <a:gd name="connsiteX24" fmla="*/ 117022 w 842153"/>
              <a:gd name="connsiteY24" fmla="*/ 548469 h 1199345"/>
              <a:gd name="connsiteX25" fmla="*/ 122465 w 842153"/>
              <a:gd name="connsiteY25" fmla="*/ 521255 h 1199345"/>
              <a:gd name="connsiteX26" fmla="*/ 127908 w 842153"/>
              <a:gd name="connsiteY26" fmla="*/ 504926 h 1199345"/>
              <a:gd name="connsiteX27" fmla="*/ 133350 w 842153"/>
              <a:gd name="connsiteY27" fmla="*/ 494041 h 1199345"/>
              <a:gd name="connsiteX28" fmla="*/ 138793 w 842153"/>
              <a:gd name="connsiteY28" fmla="*/ 477712 h 1199345"/>
              <a:gd name="connsiteX29" fmla="*/ 149679 w 842153"/>
              <a:gd name="connsiteY29" fmla="*/ 453219 h 1199345"/>
              <a:gd name="connsiteX30" fmla="*/ 163286 w 842153"/>
              <a:gd name="connsiteY30" fmla="*/ 428726 h 1199345"/>
              <a:gd name="connsiteX31" fmla="*/ 168729 w 842153"/>
              <a:gd name="connsiteY31" fmla="*/ 420562 h 1199345"/>
              <a:gd name="connsiteX32" fmla="*/ 174172 w 842153"/>
              <a:gd name="connsiteY32" fmla="*/ 404234 h 1199345"/>
              <a:gd name="connsiteX33" fmla="*/ 193222 w 842153"/>
              <a:gd name="connsiteY33" fmla="*/ 377019 h 1199345"/>
              <a:gd name="connsiteX34" fmla="*/ 198665 w 842153"/>
              <a:gd name="connsiteY34" fmla="*/ 366134 h 1199345"/>
              <a:gd name="connsiteX35" fmla="*/ 206829 w 842153"/>
              <a:gd name="connsiteY35" fmla="*/ 357969 h 1199345"/>
              <a:gd name="connsiteX36" fmla="*/ 212272 w 842153"/>
              <a:gd name="connsiteY36" fmla="*/ 349805 h 1199345"/>
              <a:gd name="connsiteX37" fmla="*/ 220436 w 842153"/>
              <a:gd name="connsiteY37" fmla="*/ 341641 h 1199345"/>
              <a:gd name="connsiteX38" fmla="*/ 231322 w 842153"/>
              <a:gd name="connsiteY38" fmla="*/ 325312 h 1199345"/>
              <a:gd name="connsiteX39" fmla="*/ 236765 w 842153"/>
              <a:gd name="connsiteY39" fmla="*/ 317148 h 1199345"/>
              <a:gd name="connsiteX40" fmla="*/ 244929 w 842153"/>
              <a:gd name="connsiteY40" fmla="*/ 308984 h 1199345"/>
              <a:gd name="connsiteX41" fmla="*/ 255815 w 842153"/>
              <a:gd name="connsiteY41" fmla="*/ 292655 h 1199345"/>
              <a:gd name="connsiteX42" fmla="*/ 261258 w 842153"/>
              <a:gd name="connsiteY42" fmla="*/ 284491 h 1199345"/>
              <a:gd name="connsiteX43" fmla="*/ 266700 w 842153"/>
              <a:gd name="connsiteY43" fmla="*/ 276326 h 1199345"/>
              <a:gd name="connsiteX44" fmla="*/ 274865 w 842153"/>
              <a:gd name="connsiteY44" fmla="*/ 265441 h 1199345"/>
              <a:gd name="connsiteX45" fmla="*/ 283029 w 842153"/>
              <a:gd name="connsiteY45" fmla="*/ 259998 h 1199345"/>
              <a:gd name="connsiteX46" fmla="*/ 304800 w 842153"/>
              <a:gd name="connsiteY46" fmla="*/ 235505 h 1199345"/>
              <a:gd name="connsiteX47" fmla="*/ 312965 w 842153"/>
              <a:gd name="connsiteY47" fmla="*/ 227341 h 1199345"/>
              <a:gd name="connsiteX48" fmla="*/ 321129 w 842153"/>
              <a:gd name="connsiteY48" fmla="*/ 221898 h 1199345"/>
              <a:gd name="connsiteX49" fmla="*/ 329293 w 842153"/>
              <a:gd name="connsiteY49" fmla="*/ 213734 h 1199345"/>
              <a:gd name="connsiteX50" fmla="*/ 337458 w 842153"/>
              <a:gd name="connsiteY50" fmla="*/ 208291 h 1199345"/>
              <a:gd name="connsiteX51" fmla="*/ 345622 w 842153"/>
              <a:gd name="connsiteY51" fmla="*/ 200126 h 1199345"/>
              <a:gd name="connsiteX52" fmla="*/ 353786 w 842153"/>
              <a:gd name="connsiteY52" fmla="*/ 197405 h 1199345"/>
              <a:gd name="connsiteX53" fmla="*/ 361950 w 842153"/>
              <a:gd name="connsiteY53" fmla="*/ 191962 h 1199345"/>
              <a:gd name="connsiteX54" fmla="*/ 370115 w 842153"/>
              <a:gd name="connsiteY54" fmla="*/ 183798 h 1199345"/>
              <a:gd name="connsiteX55" fmla="*/ 397329 w 842153"/>
              <a:gd name="connsiteY55" fmla="*/ 167469 h 1199345"/>
              <a:gd name="connsiteX56" fmla="*/ 405493 w 842153"/>
              <a:gd name="connsiteY56" fmla="*/ 159305 h 1199345"/>
              <a:gd name="connsiteX57" fmla="*/ 413658 w 842153"/>
              <a:gd name="connsiteY57" fmla="*/ 153862 h 1199345"/>
              <a:gd name="connsiteX58" fmla="*/ 424543 w 842153"/>
              <a:gd name="connsiteY58" fmla="*/ 145698 h 1199345"/>
              <a:gd name="connsiteX59" fmla="*/ 440872 w 842153"/>
              <a:gd name="connsiteY59" fmla="*/ 134812 h 1199345"/>
              <a:gd name="connsiteX60" fmla="*/ 449036 w 842153"/>
              <a:gd name="connsiteY60" fmla="*/ 129369 h 1199345"/>
              <a:gd name="connsiteX61" fmla="*/ 457200 w 842153"/>
              <a:gd name="connsiteY61" fmla="*/ 126648 h 1199345"/>
              <a:gd name="connsiteX62" fmla="*/ 476250 w 842153"/>
              <a:gd name="connsiteY62" fmla="*/ 113041 h 1199345"/>
              <a:gd name="connsiteX63" fmla="*/ 484415 w 842153"/>
              <a:gd name="connsiteY63" fmla="*/ 107598 h 1199345"/>
              <a:gd name="connsiteX64" fmla="*/ 503465 w 842153"/>
              <a:gd name="connsiteY64" fmla="*/ 99434 h 1199345"/>
              <a:gd name="connsiteX65" fmla="*/ 522515 w 842153"/>
              <a:gd name="connsiteY65" fmla="*/ 88548 h 1199345"/>
              <a:gd name="connsiteX66" fmla="*/ 538843 w 842153"/>
              <a:gd name="connsiteY66" fmla="*/ 83105 h 1199345"/>
              <a:gd name="connsiteX67" fmla="*/ 555172 w 842153"/>
              <a:gd name="connsiteY67" fmla="*/ 74941 h 1199345"/>
              <a:gd name="connsiteX68" fmla="*/ 563336 w 842153"/>
              <a:gd name="connsiteY68" fmla="*/ 69498 h 1199345"/>
              <a:gd name="connsiteX69" fmla="*/ 579665 w 842153"/>
              <a:gd name="connsiteY69" fmla="*/ 64055 h 1199345"/>
              <a:gd name="connsiteX70" fmla="*/ 598715 w 842153"/>
              <a:gd name="connsiteY70" fmla="*/ 53169 h 1199345"/>
              <a:gd name="connsiteX71" fmla="*/ 606879 w 842153"/>
              <a:gd name="connsiteY71" fmla="*/ 50448 h 1199345"/>
              <a:gd name="connsiteX72" fmla="*/ 623208 w 842153"/>
              <a:gd name="connsiteY72" fmla="*/ 42284 h 1199345"/>
              <a:gd name="connsiteX73" fmla="*/ 631372 w 842153"/>
              <a:gd name="connsiteY73" fmla="*/ 36841 h 1199345"/>
              <a:gd name="connsiteX74" fmla="*/ 642258 w 842153"/>
              <a:gd name="connsiteY74" fmla="*/ 34119 h 1199345"/>
              <a:gd name="connsiteX75" fmla="*/ 650422 w 842153"/>
              <a:gd name="connsiteY75" fmla="*/ 31398 h 1199345"/>
              <a:gd name="connsiteX76" fmla="*/ 669472 w 842153"/>
              <a:gd name="connsiteY76" fmla="*/ 23234 h 1199345"/>
              <a:gd name="connsiteX77" fmla="*/ 677636 w 842153"/>
              <a:gd name="connsiteY77" fmla="*/ 17791 h 1199345"/>
              <a:gd name="connsiteX78" fmla="*/ 688522 w 842153"/>
              <a:gd name="connsiteY78" fmla="*/ 15069 h 1199345"/>
              <a:gd name="connsiteX79" fmla="*/ 704850 w 842153"/>
              <a:gd name="connsiteY79" fmla="*/ 9626 h 1199345"/>
              <a:gd name="connsiteX80" fmla="*/ 713015 w 842153"/>
              <a:gd name="connsiteY80" fmla="*/ 6905 h 1199345"/>
              <a:gd name="connsiteX81" fmla="*/ 721179 w 842153"/>
              <a:gd name="connsiteY81" fmla="*/ 1462 h 1199345"/>
              <a:gd name="connsiteX82" fmla="*/ 718458 w 842153"/>
              <a:gd name="connsiteY82" fmla="*/ 9626 h 1199345"/>
              <a:gd name="connsiteX83" fmla="*/ 710293 w 842153"/>
              <a:gd name="connsiteY83" fmla="*/ 12348 h 1199345"/>
              <a:gd name="connsiteX84" fmla="*/ 699408 w 842153"/>
              <a:gd name="connsiteY84" fmla="*/ 20512 h 1199345"/>
              <a:gd name="connsiteX85" fmla="*/ 683079 w 842153"/>
              <a:gd name="connsiteY85" fmla="*/ 36841 h 1199345"/>
              <a:gd name="connsiteX86" fmla="*/ 699408 w 842153"/>
              <a:gd name="connsiteY86" fmla="*/ 31398 h 1199345"/>
              <a:gd name="connsiteX87" fmla="*/ 710293 w 842153"/>
              <a:gd name="connsiteY87" fmla="*/ 25955 h 1199345"/>
              <a:gd name="connsiteX88" fmla="*/ 726622 w 842153"/>
              <a:gd name="connsiteY88" fmla="*/ 20512 h 1199345"/>
              <a:gd name="connsiteX89" fmla="*/ 748393 w 842153"/>
              <a:gd name="connsiteY89" fmla="*/ 9626 h 1199345"/>
              <a:gd name="connsiteX90" fmla="*/ 742950 w 842153"/>
              <a:gd name="connsiteY90" fmla="*/ 17791 h 1199345"/>
              <a:gd name="connsiteX91" fmla="*/ 726622 w 842153"/>
              <a:gd name="connsiteY91" fmla="*/ 28676 h 1199345"/>
              <a:gd name="connsiteX92" fmla="*/ 715736 w 842153"/>
              <a:gd name="connsiteY92" fmla="*/ 36841 h 1199345"/>
              <a:gd name="connsiteX93" fmla="*/ 699408 w 842153"/>
              <a:gd name="connsiteY93" fmla="*/ 50448 h 1199345"/>
              <a:gd name="connsiteX94" fmla="*/ 693965 w 842153"/>
              <a:gd name="connsiteY94" fmla="*/ 58612 h 1199345"/>
              <a:gd name="connsiteX95" fmla="*/ 691243 w 842153"/>
              <a:gd name="connsiteY95" fmla="*/ 66776 h 1199345"/>
              <a:gd name="connsiteX96" fmla="*/ 704850 w 842153"/>
              <a:gd name="connsiteY96" fmla="*/ 61334 h 1199345"/>
              <a:gd name="connsiteX97" fmla="*/ 721179 w 842153"/>
              <a:gd name="connsiteY97" fmla="*/ 55891 h 1199345"/>
              <a:gd name="connsiteX98" fmla="*/ 742950 w 842153"/>
              <a:gd name="connsiteY98" fmla="*/ 50448 h 1199345"/>
              <a:gd name="connsiteX99" fmla="*/ 759279 w 842153"/>
              <a:gd name="connsiteY99" fmla="*/ 45005 h 1199345"/>
              <a:gd name="connsiteX100" fmla="*/ 767443 w 842153"/>
              <a:gd name="connsiteY100" fmla="*/ 42284 h 1199345"/>
              <a:gd name="connsiteX101" fmla="*/ 753836 w 842153"/>
              <a:gd name="connsiteY101" fmla="*/ 53169 h 1199345"/>
              <a:gd name="connsiteX102" fmla="*/ 729343 w 842153"/>
              <a:gd name="connsiteY102" fmla="*/ 66776 h 1199345"/>
              <a:gd name="connsiteX103" fmla="*/ 702129 w 842153"/>
              <a:gd name="connsiteY103" fmla="*/ 83105 h 1199345"/>
              <a:gd name="connsiteX104" fmla="*/ 693965 w 842153"/>
              <a:gd name="connsiteY104" fmla="*/ 88548 h 1199345"/>
              <a:gd name="connsiteX105" fmla="*/ 715736 w 842153"/>
              <a:gd name="connsiteY105" fmla="*/ 83105 h 1199345"/>
              <a:gd name="connsiteX106" fmla="*/ 726622 w 842153"/>
              <a:gd name="connsiteY106" fmla="*/ 80384 h 1199345"/>
              <a:gd name="connsiteX107" fmla="*/ 742950 w 842153"/>
              <a:gd name="connsiteY107" fmla="*/ 74941 h 1199345"/>
              <a:gd name="connsiteX108" fmla="*/ 751115 w 842153"/>
              <a:gd name="connsiteY108" fmla="*/ 72219 h 1199345"/>
              <a:gd name="connsiteX109" fmla="*/ 762000 w 842153"/>
              <a:gd name="connsiteY109" fmla="*/ 69498 h 1199345"/>
              <a:gd name="connsiteX110" fmla="*/ 770165 w 842153"/>
              <a:gd name="connsiteY110" fmla="*/ 66776 h 1199345"/>
              <a:gd name="connsiteX111" fmla="*/ 791936 w 842153"/>
              <a:gd name="connsiteY111" fmla="*/ 61334 h 1199345"/>
              <a:gd name="connsiteX112" fmla="*/ 783772 w 842153"/>
              <a:gd name="connsiteY112" fmla="*/ 64055 h 1199345"/>
              <a:gd name="connsiteX113" fmla="*/ 778329 w 842153"/>
              <a:gd name="connsiteY113" fmla="*/ 72219 h 1199345"/>
              <a:gd name="connsiteX114" fmla="*/ 745672 w 842153"/>
              <a:gd name="connsiteY114" fmla="*/ 93991 h 1199345"/>
              <a:gd name="connsiteX115" fmla="*/ 737508 w 842153"/>
              <a:gd name="connsiteY115" fmla="*/ 96712 h 1199345"/>
              <a:gd name="connsiteX116" fmla="*/ 721179 w 842153"/>
              <a:gd name="connsiteY116" fmla="*/ 113041 h 1199345"/>
              <a:gd name="connsiteX117" fmla="*/ 713015 w 842153"/>
              <a:gd name="connsiteY117" fmla="*/ 118484 h 1199345"/>
              <a:gd name="connsiteX118" fmla="*/ 723900 w 842153"/>
              <a:gd name="connsiteY118" fmla="*/ 115762 h 1199345"/>
              <a:gd name="connsiteX119" fmla="*/ 742950 w 842153"/>
              <a:gd name="connsiteY119" fmla="*/ 107598 h 1199345"/>
              <a:gd name="connsiteX120" fmla="*/ 751115 w 842153"/>
              <a:gd name="connsiteY120" fmla="*/ 102155 h 1199345"/>
              <a:gd name="connsiteX121" fmla="*/ 764722 w 842153"/>
              <a:gd name="connsiteY121" fmla="*/ 99434 h 1199345"/>
              <a:gd name="connsiteX122" fmla="*/ 772886 w 842153"/>
              <a:gd name="connsiteY122" fmla="*/ 96712 h 1199345"/>
              <a:gd name="connsiteX123" fmla="*/ 791936 w 842153"/>
              <a:gd name="connsiteY123" fmla="*/ 91269 h 1199345"/>
              <a:gd name="connsiteX124" fmla="*/ 838200 w 842153"/>
              <a:gd name="connsiteY124" fmla="*/ 93991 h 1199345"/>
              <a:gd name="connsiteX125" fmla="*/ 827315 w 842153"/>
              <a:gd name="connsiteY125" fmla="*/ 99434 h 1199345"/>
              <a:gd name="connsiteX126" fmla="*/ 819150 w 842153"/>
              <a:gd name="connsiteY126" fmla="*/ 107598 h 1199345"/>
              <a:gd name="connsiteX127" fmla="*/ 802822 w 842153"/>
              <a:gd name="connsiteY127" fmla="*/ 118484 h 1199345"/>
              <a:gd name="connsiteX128" fmla="*/ 783772 w 842153"/>
              <a:gd name="connsiteY128" fmla="*/ 129369 h 1199345"/>
              <a:gd name="connsiteX129" fmla="*/ 772886 w 842153"/>
              <a:gd name="connsiteY129" fmla="*/ 132091 h 1199345"/>
              <a:gd name="connsiteX130" fmla="*/ 762000 w 842153"/>
              <a:gd name="connsiteY130" fmla="*/ 137534 h 1199345"/>
              <a:gd name="connsiteX131" fmla="*/ 753836 w 842153"/>
              <a:gd name="connsiteY131" fmla="*/ 140255 h 1199345"/>
              <a:gd name="connsiteX132" fmla="*/ 732065 w 842153"/>
              <a:gd name="connsiteY132" fmla="*/ 148419 h 1199345"/>
              <a:gd name="connsiteX133" fmla="*/ 707572 w 842153"/>
              <a:gd name="connsiteY133" fmla="*/ 162026 h 1199345"/>
              <a:gd name="connsiteX134" fmla="*/ 691243 w 842153"/>
              <a:gd name="connsiteY134" fmla="*/ 170191 h 1199345"/>
              <a:gd name="connsiteX135" fmla="*/ 672193 w 842153"/>
              <a:gd name="connsiteY135" fmla="*/ 178355 h 1199345"/>
              <a:gd name="connsiteX136" fmla="*/ 664029 w 842153"/>
              <a:gd name="connsiteY136" fmla="*/ 183798 h 1199345"/>
              <a:gd name="connsiteX137" fmla="*/ 655865 w 842153"/>
              <a:gd name="connsiteY137" fmla="*/ 186519 h 1199345"/>
              <a:gd name="connsiteX138" fmla="*/ 644979 w 842153"/>
              <a:gd name="connsiteY138" fmla="*/ 191962 h 1199345"/>
              <a:gd name="connsiteX139" fmla="*/ 628650 w 842153"/>
              <a:gd name="connsiteY139" fmla="*/ 200126 h 1199345"/>
              <a:gd name="connsiteX140" fmla="*/ 620486 w 842153"/>
              <a:gd name="connsiteY140" fmla="*/ 205569 h 1199345"/>
              <a:gd name="connsiteX141" fmla="*/ 612322 w 842153"/>
              <a:gd name="connsiteY141" fmla="*/ 213734 h 1199345"/>
              <a:gd name="connsiteX142" fmla="*/ 604158 w 842153"/>
              <a:gd name="connsiteY142" fmla="*/ 216455 h 1199345"/>
              <a:gd name="connsiteX143" fmla="*/ 595993 w 842153"/>
              <a:gd name="connsiteY143" fmla="*/ 224619 h 1199345"/>
              <a:gd name="connsiteX144" fmla="*/ 576943 w 842153"/>
              <a:gd name="connsiteY144" fmla="*/ 235505 h 1199345"/>
              <a:gd name="connsiteX145" fmla="*/ 557893 w 842153"/>
              <a:gd name="connsiteY145" fmla="*/ 249112 h 1199345"/>
              <a:gd name="connsiteX146" fmla="*/ 533400 w 842153"/>
              <a:gd name="connsiteY146" fmla="*/ 268162 h 1199345"/>
              <a:gd name="connsiteX147" fmla="*/ 500199 w 842153"/>
              <a:gd name="connsiteY147" fmla="*/ 292927 h 1199345"/>
              <a:gd name="connsiteX148" fmla="*/ 472440 w 842153"/>
              <a:gd name="connsiteY148" fmla="*/ 314971 h 1199345"/>
              <a:gd name="connsiteX149" fmla="*/ 432435 w 842153"/>
              <a:gd name="connsiteY149" fmla="*/ 350894 h 1199345"/>
              <a:gd name="connsiteX150" fmla="*/ 404677 w 842153"/>
              <a:gd name="connsiteY150" fmla="*/ 373481 h 1199345"/>
              <a:gd name="connsiteX151" fmla="*/ 380184 w 842153"/>
              <a:gd name="connsiteY151" fmla="*/ 406955 h 1199345"/>
              <a:gd name="connsiteX152" fmla="*/ 346710 w 842153"/>
              <a:gd name="connsiteY152" fmla="*/ 451042 h 1199345"/>
              <a:gd name="connsiteX153" fmla="*/ 322762 w 842153"/>
              <a:gd name="connsiteY153" fmla="*/ 493224 h 1199345"/>
              <a:gd name="connsiteX154" fmla="*/ 298541 w 842153"/>
              <a:gd name="connsiteY154" fmla="*/ 546564 h 1199345"/>
              <a:gd name="connsiteX155" fmla="*/ 277042 w 842153"/>
              <a:gd name="connsiteY155" fmla="*/ 599904 h 1199345"/>
              <a:gd name="connsiteX156" fmla="*/ 253638 w 842153"/>
              <a:gd name="connsiteY156" fmla="*/ 666307 h 1199345"/>
              <a:gd name="connsiteX157" fmla="*/ 231050 w 842153"/>
              <a:gd name="connsiteY157" fmla="*/ 726451 h 1199345"/>
              <a:gd name="connsiteX158" fmla="*/ 225879 w 842153"/>
              <a:gd name="connsiteY158" fmla="*/ 768905 h 1199345"/>
              <a:gd name="connsiteX159" fmla="*/ 214993 w 842153"/>
              <a:gd name="connsiteY159" fmla="*/ 807005 h 1199345"/>
              <a:gd name="connsiteX160" fmla="*/ 209550 w 842153"/>
              <a:gd name="connsiteY160" fmla="*/ 842384 h 1199345"/>
              <a:gd name="connsiteX161" fmla="*/ 206829 w 842153"/>
              <a:gd name="connsiteY161" fmla="*/ 853269 h 1199345"/>
              <a:gd name="connsiteX162" fmla="*/ 204108 w 842153"/>
              <a:gd name="connsiteY162" fmla="*/ 875041 h 1199345"/>
              <a:gd name="connsiteX163" fmla="*/ 198665 w 842153"/>
              <a:gd name="connsiteY163" fmla="*/ 894091 h 1199345"/>
              <a:gd name="connsiteX164" fmla="*/ 195943 w 842153"/>
              <a:gd name="connsiteY164" fmla="*/ 907698 h 1199345"/>
              <a:gd name="connsiteX165" fmla="*/ 193222 w 842153"/>
              <a:gd name="connsiteY165" fmla="*/ 932191 h 1199345"/>
              <a:gd name="connsiteX166" fmla="*/ 190500 w 842153"/>
              <a:gd name="connsiteY166" fmla="*/ 945798 h 1199345"/>
              <a:gd name="connsiteX167" fmla="*/ 187779 w 842153"/>
              <a:gd name="connsiteY167" fmla="*/ 962126 h 1199345"/>
              <a:gd name="connsiteX168" fmla="*/ 185058 w 842153"/>
              <a:gd name="connsiteY168" fmla="*/ 1002948 h 1199345"/>
              <a:gd name="connsiteX169" fmla="*/ 179615 w 842153"/>
              <a:gd name="connsiteY169" fmla="*/ 1043769 h 1199345"/>
              <a:gd name="connsiteX170" fmla="*/ 176893 w 842153"/>
              <a:gd name="connsiteY170" fmla="*/ 1081869 h 1199345"/>
              <a:gd name="connsiteX171" fmla="*/ 174172 w 842153"/>
              <a:gd name="connsiteY171" fmla="*/ 1163512 h 1199345"/>
              <a:gd name="connsiteX172" fmla="*/ 174444 w 842153"/>
              <a:gd name="connsiteY172" fmla="*/ 1181474 h 1199345"/>
              <a:gd name="connsiteX173" fmla="*/ 148046 w 842153"/>
              <a:gd name="connsiteY173" fmla="*/ 1185733 h 1199345"/>
              <a:gd name="connsiteX174" fmla="*/ 115389 w 842153"/>
              <a:gd name="connsiteY174" fmla="*/ 1184196 h 1199345"/>
              <a:gd name="connsiteX175" fmla="*/ 69941 w 842153"/>
              <a:gd name="connsiteY175" fmla="*/ 1185556 h 1199345"/>
              <a:gd name="connsiteX176" fmla="*/ 26943 w 842153"/>
              <a:gd name="connsiteY176" fmla="*/ 1190999 h 1199345"/>
              <a:gd name="connsiteX177" fmla="*/ 0 w 842153"/>
              <a:gd name="connsiteY177" fmla="*/ 1185284 h 1199345"/>
              <a:gd name="connsiteX0" fmla="*/ 0 w 842153"/>
              <a:gd name="connsiteY0" fmla="*/ 1185284 h 1199345"/>
              <a:gd name="connsiteX1" fmla="*/ 5443 w 842153"/>
              <a:gd name="connsiteY1" fmla="*/ 1119969 h 1199345"/>
              <a:gd name="connsiteX2" fmla="*/ 8165 w 842153"/>
              <a:gd name="connsiteY2" fmla="*/ 1103641 h 1199345"/>
              <a:gd name="connsiteX3" fmla="*/ 10886 w 842153"/>
              <a:gd name="connsiteY3" fmla="*/ 1076426 h 1199345"/>
              <a:gd name="connsiteX4" fmla="*/ 16329 w 842153"/>
              <a:gd name="connsiteY4" fmla="*/ 1049212 h 1199345"/>
              <a:gd name="connsiteX5" fmla="*/ 19050 w 842153"/>
              <a:gd name="connsiteY5" fmla="*/ 1013834 h 1199345"/>
              <a:gd name="connsiteX6" fmla="*/ 21772 w 842153"/>
              <a:gd name="connsiteY6" fmla="*/ 992062 h 1199345"/>
              <a:gd name="connsiteX7" fmla="*/ 27215 w 842153"/>
              <a:gd name="connsiteY7" fmla="*/ 896812 h 1199345"/>
              <a:gd name="connsiteX8" fmla="*/ 29936 w 842153"/>
              <a:gd name="connsiteY8" fmla="*/ 883205 h 1199345"/>
              <a:gd name="connsiteX9" fmla="*/ 32658 w 842153"/>
              <a:gd name="connsiteY9" fmla="*/ 847826 h 1199345"/>
              <a:gd name="connsiteX10" fmla="*/ 35379 w 842153"/>
              <a:gd name="connsiteY10" fmla="*/ 836941 h 1199345"/>
              <a:gd name="connsiteX11" fmla="*/ 40822 w 842153"/>
              <a:gd name="connsiteY11" fmla="*/ 807005 h 1199345"/>
              <a:gd name="connsiteX12" fmla="*/ 46265 w 842153"/>
              <a:gd name="connsiteY12" fmla="*/ 785234 h 1199345"/>
              <a:gd name="connsiteX13" fmla="*/ 54429 w 842153"/>
              <a:gd name="connsiteY13" fmla="*/ 747134 h 1199345"/>
              <a:gd name="connsiteX14" fmla="*/ 57150 w 842153"/>
              <a:gd name="connsiteY14" fmla="*/ 736248 h 1199345"/>
              <a:gd name="connsiteX15" fmla="*/ 65315 w 842153"/>
              <a:gd name="connsiteY15" fmla="*/ 719919 h 1199345"/>
              <a:gd name="connsiteX16" fmla="*/ 70758 w 842153"/>
              <a:gd name="connsiteY16" fmla="*/ 692705 h 1199345"/>
              <a:gd name="connsiteX17" fmla="*/ 81643 w 842153"/>
              <a:gd name="connsiteY17" fmla="*/ 654605 h 1199345"/>
              <a:gd name="connsiteX18" fmla="*/ 87086 w 842153"/>
              <a:gd name="connsiteY18" fmla="*/ 627391 h 1199345"/>
              <a:gd name="connsiteX19" fmla="*/ 89808 w 842153"/>
              <a:gd name="connsiteY19" fmla="*/ 619226 h 1199345"/>
              <a:gd name="connsiteX20" fmla="*/ 97972 w 842153"/>
              <a:gd name="connsiteY20" fmla="*/ 602898 h 1199345"/>
              <a:gd name="connsiteX21" fmla="*/ 100693 w 842153"/>
              <a:gd name="connsiteY21" fmla="*/ 592012 h 1199345"/>
              <a:gd name="connsiteX22" fmla="*/ 106136 w 842153"/>
              <a:gd name="connsiteY22" fmla="*/ 575684 h 1199345"/>
              <a:gd name="connsiteX23" fmla="*/ 111579 w 842153"/>
              <a:gd name="connsiteY23" fmla="*/ 556634 h 1199345"/>
              <a:gd name="connsiteX24" fmla="*/ 117022 w 842153"/>
              <a:gd name="connsiteY24" fmla="*/ 548469 h 1199345"/>
              <a:gd name="connsiteX25" fmla="*/ 122465 w 842153"/>
              <a:gd name="connsiteY25" fmla="*/ 521255 h 1199345"/>
              <a:gd name="connsiteX26" fmla="*/ 127908 w 842153"/>
              <a:gd name="connsiteY26" fmla="*/ 504926 h 1199345"/>
              <a:gd name="connsiteX27" fmla="*/ 133350 w 842153"/>
              <a:gd name="connsiteY27" fmla="*/ 494041 h 1199345"/>
              <a:gd name="connsiteX28" fmla="*/ 138793 w 842153"/>
              <a:gd name="connsiteY28" fmla="*/ 477712 h 1199345"/>
              <a:gd name="connsiteX29" fmla="*/ 149679 w 842153"/>
              <a:gd name="connsiteY29" fmla="*/ 453219 h 1199345"/>
              <a:gd name="connsiteX30" fmla="*/ 163286 w 842153"/>
              <a:gd name="connsiteY30" fmla="*/ 428726 h 1199345"/>
              <a:gd name="connsiteX31" fmla="*/ 168729 w 842153"/>
              <a:gd name="connsiteY31" fmla="*/ 420562 h 1199345"/>
              <a:gd name="connsiteX32" fmla="*/ 174172 w 842153"/>
              <a:gd name="connsiteY32" fmla="*/ 404234 h 1199345"/>
              <a:gd name="connsiteX33" fmla="*/ 193222 w 842153"/>
              <a:gd name="connsiteY33" fmla="*/ 377019 h 1199345"/>
              <a:gd name="connsiteX34" fmla="*/ 198665 w 842153"/>
              <a:gd name="connsiteY34" fmla="*/ 366134 h 1199345"/>
              <a:gd name="connsiteX35" fmla="*/ 206829 w 842153"/>
              <a:gd name="connsiteY35" fmla="*/ 357969 h 1199345"/>
              <a:gd name="connsiteX36" fmla="*/ 212272 w 842153"/>
              <a:gd name="connsiteY36" fmla="*/ 349805 h 1199345"/>
              <a:gd name="connsiteX37" fmla="*/ 220436 w 842153"/>
              <a:gd name="connsiteY37" fmla="*/ 341641 h 1199345"/>
              <a:gd name="connsiteX38" fmla="*/ 231322 w 842153"/>
              <a:gd name="connsiteY38" fmla="*/ 325312 h 1199345"/>
              <a:gd name="connsiteX39" fmla="*/ 236765 w 842153"/>
              <a:gd name="connsiteY39" fmla="*/ 317148 h 1199345"/>
              <a:gd name="connsiteX40" fmla="*/ 244929 w 842153"/>
              <a:gd name="connsiteY40" fmla="*/ 308984 h 1199345"/>
              <a:gd name="connsiteX41" fmla="*/ 255815 w 842153"/>
              <a:gd name="connsiteY41" fmla="*/ 292655 h 1199345"/>
              <a:gd name="connsiteX42" fmla="*/ 261258 w 842153"/>
              <a:gd name="connsiteY42" fmla="*/ 284491 h 1199345"/>
              <a:gd name="connsiteX43" fmla="*/ 266700 w 842153"/>
              <a:gd name="connsiteY43" fmla="*/ 276326 h 1199345"/>
              <a:gd name="connsiteX44" fmla="*/ 274865 w 842153"/>
              <a:gd name="connsiteY44" fmla="*/ 265441 h 1199345"/>
              <a:gd name="connsiteX45" fmla="*/ 283029 w 842153"/>
              <a:gd name="connsiteY45" fmla="*/ 259998 h 1199345"/>
              <a:gd name="connsiteX46" fmla="*/ 304800 w 842153"/>
              <a:gd name="connsiteY46" fmla="*/ 235505 h 1199345"/>
              <a:gd name="connsiteX47" fmla="*/ 312965 w 842153"/>
              <a:gd name="connsiteY47" fmla="*/ 227341 h 1199345"/>
              <a:gd name="connsiteX48" fmla="*/ 321129 w 842153"/>
              <a:gd name="connsiteY48" fmla="*/ 221898 h 1199345"/>
              <a:gd name="connsiteX49" fmla="*/ 329293 w 842153"/>
              <a:gd name="connsiteY49" fmla="*/ 213734 h 1199345"/>
              <a:gd name="connsiteX50" fmla="*/ 337458 w 842153"/>
              <a:gd name="connsiteY50" fmla="*/ 208291 h 1199345"/>
              <a:gd name="connsiteX51" fmla="*/ 345622 w 842153"/>
              <a:gd name="connsiteY51" fmla="*/ 200126 h 1199345"/>
              <a:gd name="connsiteX52" fmla="*/ 353786 w 842153"/>
              <a:gd name="connsiteY52" fmla="*/ 197405 h 1199345"/>
              <a:gd name="connsiteX53" fmla="*/ 361950 w 842153"/>
              <a:gd name="connsiteY53" fmla="*/ 191962 h 1199345"/>
              <a:gd name="connsiteX54" fmla="*/ 370115 w 842153"/>
              <a:gd name="connsiteY54" fmla="*/ 183798 h 1199345"/>
              <a:gd name="connsiteX55" fmla="*/ 397329 w 842153"/>
              <a:gd name="connsiteY55" fmla="*/ 167469 h 1199345"/>
              <a:gd name="connsiteX56" fmla="*/ 405493 w 842153"/>
              <a:gd name="connsiteY56" fmla="*/ 159305 h 1199345"/>
              <a:gd name="connsiteX57" fmla="*/ 413658 w 842153"/>
              <a:gd name="connsiteY57" fmla="*/ 153862 h 1199345"/>
              <a:gd name="connsiteX58" fmla="*/ 424543 w 842153"/>
              <a:gd name="connsiteY58" fmla="*/ 145698 h 1199345"/>
              <a:gd name="connsiteX59" fmla="*/ 440872 w 842153"/>
              <a:gd name="connsiteY59" fmla="*/ 134812 h 1199345"/>
              <a:gd name="connsiteX60" fmla="*/ 449036 w 842153"/>
              <a:gd name="connsiteY60" fmla="*/ 129369 h 1199345"/>
              <a:gd name="connsiteX61" fmla="*/ 457200 w 842153"/>
              <a:gd name="connsiteY61" fmla="*/ 126648 h 1199345"/>
              <a:gd name="connsiteX62" fmla="*/ 476250 w 842153"/>
              <a:gd name="connsiteY62" fmla="*/ 113041 h 1199345"/>
              <a:gd name="connsiteX63" fmla="*/ 484415 w 842153"/>
              <a:gd name="connsiteY63" fmla="*/ 107598 h 1199345"/>
              <a:gd name="connsiteX64" fmla="*/ 503465 w 842153"/>
              <a:gd name="connsiteY64" fmla="*/ 99434 h 1199345"/>
              <a:gd name="connsiteX65" fmla="*/ 522515 w 842153"/>
              <a:gd name="connsiteY65" fmla="*/ 88548 h 1199345"/>
              <a:gd name="connsiteX66" fmla="*/ 538843 w 842153"/>
              <a:gd name="connsiteY66" fmla="*/ 83105 h 1199345"/>
              <a:gd name="connsiteX67" fmla="*/ 555172 w 842153"/>
              <a:gd name="connsiteY67" fmla="*/ 74941 h 1199345"/>
              <a:gd name="connsiteX68" fmla="*/ 563336 w 842153"/>
              <a:gd name="connsiteY68" fmla="*/ 69498 h 1199345"/>
              <a:gd name="connsiteX69" fmla="*/ 579665 w 842153"/>
              <a:gd name="connsiteY69" fmla="*/ 64055 h 1199345"/>
              <a:gd name="connsiteX70" fmla="*/ 598715 w 842153"/>
              <a:gd name="connsiteY70" fmla="*/ 53169 h 1199345"/>
              <a:gd name="connsiteX71" fmla="*/ 606879 w 842153"/>
              <a:gd name="connsiteY71" fmla="*/ 50448 h 1199345"/>
              <a:gd name="connsiteX72" fmla="*/ 623208 w 842153"/>
              <a:gd name="connsiteY72" fmla="*/ 42284 h 1199345"/>
              <a:gd name="connsiteX73" fmla="*/ 631372 w 842153"/>
              <a:gd name="connsiteY73" fmla="*/ 36841 h 1199345"/>
              <a:gd name="connsiteX74" fmla="*/ 642258 w 842153"/>
              <a:gd name="connsiteY74" fmla="*/ 34119 h 1199345"/>
              <a:gd name="connsiteX75" fmla="*/ 650422 w 842153"/>
              <a:gd name="connsiteY75" fmla="*/ 31398 h 1199345"/>
              <a:gd name="connsiteX76" fmla="*/ 669472 w 842153"/>
              <a:gd name="connsiteY76" fmla="*/ 23234 h 1199345"/>
              <a:gd name="connsiteX77" fmla="*/ 677636 w 842153"/>
              <a:gd name="connsiteY77" fmla="*/ 17791 h 1199345"/>
              <a:gd name="connsiteX78" fmla="*/ 688522 w 842153"/>
              <a:gd name="connsiteY78" fmla="*/ 15069 h 1199345"/>
              <a:gd name="connsiteX79" fmla="*/ 704850 w 842153"/>
              <a:gd name="connsiteY79" fmla="*/ 9626 h 1199345"/>
              <a:gd name="connsiteX80" fmla="*/ 713015 w 842153"/>
              <a:gd name="connsiteY80" fmla="*/ 6905 h 1199345"/>
              <a:gd name="connsiteX81" fmla="*/ 721179 w 842153"/>
              <a:gd name="connsiteY81" fmla="*/ 1462 h 1199345"/>
              <a:gd name="connsiteX82" fmla="*/ 718458 w 842153"/>
              <a:gd name="connsiteY82" fmla="*/ 9626 h 1199345"/>
              <a:gd name="connsiteX83" fmla="*/ 710293 w 842153"/>
              <a:gd name="connsiteY83" fmla="*/ 12348 h 1199345"/>
              <a:gd name="connsiteX84" fmla="*/ 699408 w 842153"/>
              <a:gd name="connsiteY84" fmla="*/ 20512 h 1199345"/>
              <a:gd name="connsiteX85" fmla="*/ 683079 w 842153"/>
              <a:gd name="connsiteY85" fmla="*/ 36841 h 1199345"/>
              <a:gd name="connsiteX86" fmla="*/ 699408 w 842153"/>
              <a:gd name="connsiteY86" fmla="*/ 31398 h 1199345"/>
              <a:gd name="connsiteX87" fmla="*/ 710293 w 842153"/>
              <a:gd name="connsiteY87" fmla="*/ 25955 h 1199345"/>
              <a:gd name="connsiteX88" fmla="*/ 726622 w 842153"/>
              <a:gd name="connsiteY88" fmla="*/ 20512 h 1199345"/>
              <a:gd name="connsiteX89" fmla="*/ 748393 w 842153"/>
              <a:gd name="connsiteY89" fmla="*/ 9626 h 1199345"/>
              <a:gd name="connsiteX90" fmla="*/ 742950 w 842153"/>
              <a:gd name="connsiteY90" fmla="*/ 17791 h 1199345"/>
              <a:gd name="connsiteX91" fmla="*/ 726622 w 842153"/>
              <a:gd name="connsiteY91" fmla="*/ 28676 h 1199345"/>
              <a:gd name="connsiteX92" fmla="*/ 715736 w 842153"/>
              <a:gd name="connsiteY92" fmla="*/ 36841 h 1199345"/>
              <a:gd name="connsiteX93" fmla="*/ 699408 w 842153"/>
              <a:gd name="connsiteY93" fmla="*/ 50448 h 1199345"/>
              <a:gd name="connsiteX94" fmla="*/ 693965 w 842153"/>
              <a:gd name="connsiteY94" fmla="*/ 58612 h 1199345"/>
              <a:gd name="connsiteX95" fmla="*/ 691243 w 842153"/>
              <a:gd name="connsiteY95" fmla="*/ 66776 h 1199345"/>
              <a:gd name="connsiteX96" fmla="*/ 704850 w 842153"/>
              <a:gd name="connsiteY96" fmla="*/ 61334 h 1199345"/>
              <a:gd name="connsiteX97" fmla="*/ 721179 w 842153"/>
              <a:gd name="connsiteY97" fmla="*/ 55891 h 1199345"/>
              <a:gd name="connsiteX98" fmla="*/ 742950 w 842153"/>
              <a:gd name="connsiteY98" fmla="*/ 50448 h 1199345"/>
              <a:gd name="connsiteX99" fmla="*/ 759279 w 842153"/>
              <a:gd name="connsiteY99" fmla="*/ 45005 h 1199345"/>
              <a:gd name="connsiteX100" fmla="*/ 767443 w 842153"/>
              <a:gd name="connsiteY100" fmla="*/ 42284 h 1199345"/>
              <a:gd name="connsiteX101" fmla="*/ 753836 w 842153"/>
              <a:gd name="connsiteY101" fmla="*/ 53169 h 1199345"/>
              <a:gd name="connsiteX102" fmla="*/ 729343 w 842153"/>
              <a:gd name="connsiteY102" fmla="*/ 66776 h 1199345"/>
              <a:gd name="connsiteX103" fmla="*/ 702129 w 842153"/>
              <a:gd name="connsiteY103" fmla="*/ 83105 h 1199345"/>
              <a:gd name="connsiteX104" fmla="*/ 693965 w 842153"/>
              <a:gd name="connsiteY104" fmla="*/ 88548 h 1199345"/>
              <a:gd name="connsiteX105" fmla="*/ 715736 w 842153"/>
              <a:gd name="connsiteY105" fmla="*/ 83105 h 1199345"/>
              <a:gd name="connsiteX106" fmla="*/ 726622 w 842153"/>
              <a:gd name="connsiteY106" fmla="*/ 80384 h 1199345"/>
              <a:gd name="connsiteX107" fmla="*/ 742950 w 842153"/>
              <a:gd name="connsiteY107" fmla="*/ 74941 h 1199345"/>
              <a:gd name="connsiteX108" fmla="*/ 751115 w 842153"/>
              <a:gd name="connsiteY108" fmla="*/ 72219 h 1199345"/>
              <a:gd name="connsiteX109" fmla="*/ 762000 w 842153"/>
              <a:gd name="connsiteY109" fmla="*/ 69498 h 1199345"/>
              <a:gd name="connsiteX110" fmla="*/ 770165 w 842153"/>
              <a:gd name="connsiteY110" fmla="*/ 66776 h 1199345"/>
              <a:gd name="connsiteX111" fmla="*/ 791936 w 842153"/>
              <a:gd name="connsiteY111" fmla="*/ 61334 h 1199345"/>
              <a:gd name="connsiteX112" fmla="*/ 783772 w 842153"/>
              <a:gd name="connsiteY112" fmla="*/ 64055 h 1199345"/>
              <a:gd name="connsiteX113" fmla="*/ 778329 w 842153"/>
              <a:gd name="connsiteY113" fmla="*/ 72219 h 1199345"/>
              <a:gd name="connsiteX114" fmla="*/ 745672 w 842153"/>
              <a:gd name="connsiteY114" fmla="*/ 93991 h 1199345"/>
              <a:gd name="connsiteX115" fmla="*/ 737508 w 842153"/>
              <a:gd name="connsiteY115" fmla="*/ 96712 h 1199345"/>
              <a:gd name="connsiteX116" fmla="*/ 721179 w 842153"/>
              <a:gd name="connsiteY116" fmla="*/ 113041 h 1199345"/>
              <a:gd name="connsiteX117" fmla="*/ 713015 w 842153"/>
              <a:gd name="connsiteY117" fmla="*/ 118484 h 1199345"/>
              <a:gd name="connsiteX118" fmla="*/ 723900 w 842153"/>
              <a:gd name="connsiteY118" fmla="*/ 115762 h 1199345"/>
              <a:gd name="connsiteX119" fmla="*/ 742950 w 842153"/>
              <a:gd name="connsiteY119" fmla="*/ 107598 h 1199345"/>
              <a:gd name="connsiteX120" fmla="*/ 751115 w 842153"/>
              <a:gd name="connsiteY120" fmla="*/ 102155 h 1199345"/>
              <a:gd name="connsiteX121" fmla="*/ 764722 w 842153"/>
              <a:gd name="connsiteY121" fmla="*/ 99434 h 1199345"/>
              <a:gd name="connsiteX122" fmla="*/ 772886 w 842153"/>
              <a:gd name="connsiteY122" fmla="*/ 96712 h 1199345"/>
              <a:gd name="connsiteX123" fmla="*/ 791936 w 842153"/>
              <a:gd name="connsiteY123" fmla="*/ 91269 h 1199345"/>
              <a:gd name="connsiteX124" fmla="*/ 838200 w 842153"/>
              <a:gd name="connsiteY124" fmla="*/ 93991 h 1199345"/>
              <a:gd name="connsiteX125" fmla="*/ 827315 w 842153"/>
              <a:gd name="connsiteY125" fmla="*/ 99434 h 1199345"/>
              <a:gd name="connsiteX126" fmla="*/ 819150 w 842153"/>
              <a:gd name="connsiteY126" fmla="*/ 107598 h 1199345"/>
              <a:gd name="connsiteX127" fmla="*/ 802822 w 842153"/>
              <a:gd name="connsiteY127" fmla="*/ 118484 h 1199345"/>
              <a:gd name="connsiteX128" fmla="*/ 783772 w 842153"/>
              <a:gd name="connsiteY128" fmla="*/ 129369 h 1199345"/>
              <a:gd name="connsiteX129" fmla="*/ 772886 w 842153"/>
              <a:gd name="connsiteY129" fmla="*/ 132091 h 1199345"/>
              <a:gd name="connsiteX130" fmla="*/ 762000 w 842153"/>
              <a:gd name="connsiteY130" fmla="*/ 137534 h 1199345"/>
              <a:gd name="connsiteX131" fmla="*/ 753836 w 842153"/>
              <a:gd name="connsiteY131" fmla="*/ 140255 h 1199345"/>
              <a:gd name="connsiteX132" fmla="*/ 732065 w 842153"/>
              <a:gd name="connsiteY132" fmla="*/ 148419 h 1199345"/>
              <a:gd name="connsiteX133" fmla="*/ 707572 w 842153"/>
              <a:gd name="connsiteY133" fmla="*/ 162026 h 1199345"/>
              <a:gd name="connsiteX134" fmla="*/ 691243 w 842153"/>
              <a:gd name="connsiteY134" fmla="*/ 170191 h 1199345"/>
              <a:gd name="connsiteX135" fmla="*/ 672193 w 842153"/>
              <a:gd name="connsiteY135" fmla="*/ 178355 h 1199345"/>
              <a:gd name="connsiteX136" fmla="*/ 664029 w 842153"/>
              <a:gd name="connsiteY136" fmla="*/ 183798 h 1199345"/>
              <a:gd name="connsiteX137" fmla="*/ 655865 w 842153"/>
              <a:gd name="connsiteY137" fmla="*/ 186519 h 1199345"/>
              <a:gd name="connsiteX138" fmla="*/ 644979 w 842153"/>
              <a:gd name="connsiteY138" fmla="*/ 191962 h 1199345"/>
              <a:gd name="connsiteX139" fmla="*/ 628650 w 842153"/>
              <a:gd name="connsiteY139" fmla="*/ 200126 h 1199345"/>
              <a:gd name="connsiteX140" fmla="*/ 620486 w 842153"/>
              <a:gd name="connsiteY140" fmla="*/ 205569 h 1199345"/>
              <a:gd name="connsiteX141" fmla="*/ 612322 w 842153"/>
              <a:gd name="connsiteY141" fmla="*/ 213734 h 1199345"/>
              <a:gd name="connsiteX142" fmla="*/ 604158 w 842153"/>
              <a:gd name="connsiteY142" fmla="*/ 216455 h 1199345"/>
              <a:gd name="connsiteX143" fmla="*/ 595993 w 842153"/>
              <a:gd name="connsiteY143" fmla="*/ 224619 h 1199345"/>
              <a:gd name="connsiteX144" fmla="*/ 576943 w 842153"/>
              <a:gd name="connsiteY144" fmla="*/ 235505 h 1199345"/>
              <a:gd name="connsiteX145" fmla="*/ 557893 w 842153"/>
              <a:gd name="connsiteY145" fmla="*/ 249112 h 1199345"/>
              <a:gd name="connsiteX146" fmla="*/ 533400 w 842153"/>
              <a:gd name="connsiteY146" fmla="*/ 268162 h 1199345"/>
              <a:gd name="connsiteX147" fmla="*/ 500199 w 842153"/>
              <a:gd name="connsiteY147" fmla="*/ 292927 h 1199345"/>
              <a:gd name="connsiteX148" fmla="*/ 472440 w 842153"/>
              <a:gd name="connsiteY148" fmla="*/ 314971 h 1199345"/>
              <a:gd name="connsiteX149" fmla="*/ 432435 w 842153"/>
              <a:gd name="connsiteY149" fmla="*/ 350894 h 1199345"/>
              <a:gd name="connsiteX150" fmla="*/ 404677 w 842153"/>
              <a:gd name="connsiteY150" fmla="*/ 373481 h 1199345"/>
              <a:gd name="connsiteX151" fmla="*/ 380184 w 842153"/>
              <a:gd name="connsiteY151" fmla="*/ 406955 h 1199345"/>
              <a:gd name="connsiteX152" fmla="*/ 346710 w 842153"/>
              <a:gd name="connsiteY152" fmla="*/ 451042 h 1199345"/>
              <a:gd name="connsiteX153" fmla="*/ 322762 w 842153"/>
              <a:gd name="connsiteY153" fmla="*/ 493224 h 1199345"/>
              <a:gd name="connsiteX154" fmla="*/ 298541 w 842153"/>
              <a:gd name="connsiteY154" fmla="*/ 546564 h 1199345"/>
              <a:gd name="connsiteX155" fmla="*/ 277042 w 842153"/>
              <a:gd name="connsiteY155" fmla="*/ 599904 h 1199345"/>
              <a:gd name="connsiteX156" fmla="*/ 253638 w 842153"/>
              <a:gd name="connsiteY156" fmla="*/ 666307 h 1199345"/>
              <a:gd name="connsiteX157" fmla="*/ 231050 w 842153"/>
              <a:gd name="connsiteY157" fmla="*/ 726451 h 1199345"/>
              <a:gd name="connsiteX158" fmla="*/ 225879 w 842153"/>
              <a:gd name="connsiteY158" fmla="*/ 768905 h 1199345"/>
              <a:gd name="connsiteX159" fmla="*/ 214993 w 842153"/>
              <a:gd name="connsiteY159" fmla="*/ 807005 h 1199345"/>
              <a:gd name="connsiteX160" fmla="*/ 209550 w 842153"/>
              <a:gd name="connsiteY160" fmla="*/ 842384 h 1199345"/>
              <a:gd name="connsiteX161" fmla="*/ 206829 w 842153"/>
              <a:gd name="connsiteY161" fmla="*/ 853269 h 1199345"/>
              <a:gd name="connsiteX162" fmla="*/ 204108 w 842153"/>
              <a:gd name="connsiteY162" fmla="*/ 875041 h 1199345"/>
              <a:gd name="connsiteX163" fmla="*/ 198665 w 842153"/>
              <a:gd name="connsiteY163" fmla="*/ 894091 h 1199345"/>
              <a:gd name="connsiteX164" fmla="*/ 195943 w 842153"/>
              <a:gd name="connsiteY164" fmla="*/ 907698 h 1199345"/>
              <a:gd name="connsiteX165" fmla="*/ 193222 w 842153"/>
              <a:gd name="connsiteY165" fmla="*/ 932191 h 1199345"/>
              <a:gd name="connsiteX166" fmla="*/ 190500 w 842153"/>
              <a:gd name="connsiteY166" fmla="*/ 945798 h 1199345"/>
              <a:gd name="connsiteX167" fmla="*/ 187779 w 842153"/>
              <a:gd name="connsiteY167" fmla="*/ 962126 h 1199345"/>
              <a:gd name="connsiteX168" fmla="*/ 185058 w 842153"/>
              <a:gd name="connsiteY168" fmla="*/ 1002948 h 1199345"/>
              <a:gd name="connsiteX169" fmla="*/ 179615 w 842153"/>
              <a:gd name="connsiteY169" fmla="*/ 1043769 h 1199345"/>
              <a:gd name="connsiteX170" fmla="*/ 176893 w 842153"/>
              <a:gd name="connsiteY170" fmla="*/ 1081869 h 1199345"/>
              <a:gd name="connsiteX171" fmla="*/ 174172 w 842153"/>
              <a:gd name="connsiteY171" fmla="*/ 1163512 h 1199345"/>
              <a:gd name="connsiteX172" fmla="*/ 174444 w 842153"/>
              <a:gd name="connsiteY172" fmla="*/ 1181474 h 1199345"/>
              <a:gd name="connsiteX173" fmla="*/ 148046 w 842153"/>
              <a:gd name="connsiteY173" fmla="*/ 1185733 h 1199345"/>
              <a:gd name="connsiteX174" fmla="*/ 115389 w 842153"/>
              <a:gd name="connsiteY174" fmla="*/ 1184196 h 1199345"/>
              <a:gd name="connsiteX175" fmla="*/ 69941 w 842153"/>
              <a:gd name="connsiteY175" fmla="*/ 1187982 h 1199345"/>
              <a:gd name="connsiteX176" fmla="*/ 26943 w 842153"/>
              <a:gd name="connsiteY176" fmla="*/ 1190999 h 1199345"/>
              <a:gd name="connsiteX177" fmla="*/ 0 w 842153"/>
              <a:gd name="connsiteY177" fmla="*/ 1185284 h 11993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</a:cxnLst>
            <a:rect l="l" t="t" r="r" b="b"/>
            <a:pathLst>
              <a:path w="842153" h="1199345">
                <a:moveTo>
                  <a:pt x="0" y="1185284"/>
                </a:moveTo>
                <a:cubicBezTo>
                  <a:pt x="2268" y="1171677"/>
                  <a:pt x="2786" y="1141221"/>
                  <a:pt x="5443" y="1119969"/>
                </a:cubicBezTo>
                <a:cubicBezTo>
                  <a:pt x="6127" y="1114494"/>
                  <a:pt x="7481" y="1109116"/>
                  <a:pt x="8165" y="1103641"/>
                </a:cubicBezTo>
                <a:cubicBezTo>
                  <a:pt x="9296" y="1094595"/>
                  <a:pt x="9755" y="1085472"/>
                  <a:pt x="10886" y="1076426"/>
                </a:cubicBezTo>
                <a:cubicBezTo>
                  <a:pt x="12553" y="1063090"/>
                  <a:pt x="13402" y="1060922"/>
                  <a:pt x="16329" y="1049212"/>
                </a:cubicBezTo>
                <a:cubicBezTo>
                  <a:pt x="17236" y="1037419"/>
                  <a:pt x="17929" y="1025608"/>
                  <a:pt x="19050" y="1013834"/>
                </a:cubicBezTo>
                <a:cubicBezTo>
                  <a:pt x="19743" y="1006553"/>
                  <a:pt x="21301" y="999361"/>
                  <a:pt x="21772" y="992062"/>
                </a:cubicBezTo>
                <a:cubicBezTo>
                  <a:pt x="24135" y="955430"/>
                  <a:pt x="23194" y="930994"/>
                  <a:pt x="27215" y="896812"/>
                </a:cubicBezTo>
                <a:cubicBezTo>
                  <a:pt x="27755" y="892218"/>
                  <a:pt x="29029" y="887741"/>
                  <a:pt x="29936" y="883205"/>
                </a:cubicBezTo>
                <a:cubicBezTo>
                  <a:pt x="30843" y="871412"/>
                  <a:pt x="31276" y="859573"/>
                  <a:pt x="32658" y="847826"/>
                </a:cubicBezTo>
                <a:cubicBezTo>
                  <a:pt x="33095" y="844112"/>
                  <a:pt x="34646" y="840608"/>
                  <a:pt x="35379" y="836941"/>
                </a:cubicBezTo>
                <a:cubicBezTo>
                  <a:pt x="37810" y="824787"/>
                  <a:pt x="37898" y="818699"/>
                  <a:pt x="40822" y="807005"/>
                </a:cubicBezTo>
                <a:cubicBezTo>
                  <a:pt x="47113" y="781844"/>
                  <a:pt x="39583" y="821986"/>
                  <a:pt x="46265" y="785234"/>
                </a:cubicBezTo>
                <a:cubicBezTo>
                  <a:pt x="51537" y="756240"/>
                  <a:pt x="45857" y="781425"/>
                  <a:pt x="54429" y="747134"/>
                </a:cubicBezTo>
                <a:cubicBezTo>
                  <a:pt x="55336" y="743505"/>
                  <a:pt x="55075" y="739360"/>
                  <a:pt x="57150" y="736248"/>
                </a:cubicBezTo>
                <a:cubicBezTo>
                  <a:pt x="64184" y="725697"/>
                  <a:pt x="61559" y="731187"/>
                  <a:pt x="65315" y="719919"/>
                </a:cubicBezTo>
                <a:cubicBezTo>
                  <a:pt x="67156" y="708873"/>
                  <a:pt x="67711" y="702862"/>
                  <a:pt x="70758" y="692705"/>
                </a:cubicBezTo>
                <a:cubicBezTo>
                  <a:pt x="75609" y="676535"/>
                  <a:pt x="78663" y="672483"/>
                  <a:pt x="81643" y="654605"/>
                </a:cubicBezTo>
                <a:cubicBezTo>
                  <a:pt x="83781" y="641782"/>
                  <a:pt x="83840" y="638753"/>
                  <a:pt x="87086" y="627391"/>
                </a:cubicBezTo>
                <a:cubicBezTo>
                  <a:pt x="87874" y="624632"/>
                  <a:pt x="88525" y="621792"/>
                  <a:pt x="89808" y="619226"/>
                </a:cubicBezTo>
                <a:cubicBezTo>
                  <a:pt x="97756" y="603329"/>
                  <a:pt x="93413" y="618853"/>
                  <a:pt x="97972" y="602898"/>
                </a:cubicBezTo>
                <a:cubicBezTo>
                  <a:pt x="99000" y="599302"/>
                  <a:pt x="99618" y="595595"/>
                  <a:pt x="100693" y="592012"/>
                </a:cubicBezTo>
                <a:cubicBezTo>
                  <a:pt x="102342" y="586517"/>
                  <a:pt x="104744" y="581250"/>
                  <a:pt x="106136" y="575684"/>
                </a:cubicBezTo>
                <a:cubicBezTo>
                  <a:pt x="107007" y="572201"/>
                  <a:pt x="109628" y="560535"/>
                  <a:pt x="111579" y="556634"/>
                </a:cubicBezTo>
                <a:cubicBezTo>
                  <a:pt x="113042" y="553708"/>
                  <a:pt x="115208" y="551191"/>
                  <a:pt x="117022" y="548469"/>
                </a:cubicBezTo>
                <a:cubicBezTo>
                  <a:pt x="118862" y="537427"/>
                  <a:pt x="119418" y="531409"/>
                  <a:pt x="122465" y="521255"/>
                </a:cubicBezTo>
                <a:cubicBezTo>
                  <a:pt x="124114" y="515760"/>
                  <a:pt x="125342" y="510058"/>
                  <a:pt x="127908" y="504926"/>
                </a:cubicBezTo>
                <a:cubicBezTo>
                  <a:pt x="129722" y="501298"/>
                  <a:pt x="131844" y="497807"/>
                  <a:pt x="133350" y="494041"/>
                </a:cubicBezTo>
                <a:cubicBezTo>
                  <a:pt x="135481" y="488714"/>
                  <a:pt x="135610" y="482486"/>
                  <a:pt x="138793" y="477712"/>
                </a:cubicBezTo>
                <a:cubicBezTo>
                  <a:pt x="147418" y="464775"/>
                  <a:pt x="143202" y="472650"/>
                  <a:pt x="149679" y="453219"/>
                </a:cubicBezTo>
                <a:cubicBezTo>
                  <a:pt x="154469" y="438848"/>
                  <a:pt x="150807" y="447444"/>
                  <a:pt x="163286" y="428726"/>
                </a:cubicBezTo>
                <a:lnTo>
                  <a:pt x="168729" y="420562"/>
                </a:lnTo>
                <a:cubicBezTo>
                  <a:pt x="170543" y="415119"/>
                  <a:pt x="170730" y="408824"/>
                  <a:pt x="174172" y="404234"/>
                </a:cubicBezTo>
                <a:cubicBezTo>
                  <a:pt x="179291" y="397408"/>
                  <a:pt x="189872" y="383719"/>
                  <a:pt x="193222" y="377019"/>
                </a:cubicBezTo>
                <a:cubicBezTo>
                  <a:pt x="195036" y="373391"/>
                  <a:pt x="196307" y="369435"/>
                  <a:pt x="198665" y="366134"/>
                </a:cubicBezTo>
                <a:cubicBezTo>
                  <a:pt x="200902" y="363002"/>
                  <a:pt x="204365" y="360926"/>
                  <a:pt x="206829" y="357969"/>
                </a:cubicBezTo>
                <a:cubicBezTo>
                  <a:pt x="208923" y="355456"/>
                  <a:pt x="210178" y="352318"/>
                  <a:pt x="212272" y="349805"/>
                </a:cubicBezTo>
                <a:cubicBezTo>
                  <a:pt x="214736" y="346848"/>
                  <a:pt x="218073" y="344679"/>
                  <a:pt x="220436" y="341641"/>
                </a:cubicBezTo>
                <a:cubicBezTo>
                  <a:pt x="224452" y="336477"/>
                  <a:pt x="227693" y="330755"/>
                  <a:pt x="231322" y="325312"/>
                </a:cubicBezTo>
                <a:cubicBezTo>
                  <a:pt x="233136" y="322591"/>
                  <a:pt x="234452" y="319461"/>
                  <a:pt x="236765" y="317148"/>
                </a:cubicBezTo>
                <a:cubicBezTo>
                  <a:pt x="239486" y="314427"/>
                  <a:pt x="242566" y="312022"/>
                  <a:pt x="244929" y="308984"/>
                </a:cubicBezTo>
                <a:cubicBezTo>
                  <a:pt x="248945" y="303820"/>
                  <a:pt x="252186" y="298098"/>
                  <a:pt x="255815" y="292655"/>
                </a:cubicBezTo>
                <a:lnTo>
                  <a:pt x="261258" y="284491"/>
                </a:lnTo>
                <a:cubicBezTo>
                  <a:pt x="263072" y="281769"/>
                  <a:pt x="264737" y="278942"/>
                  <a:pt x="266700" y="276326"/>
                </a:cubicBezTo>
                <a:cubicBezTo>
                  <a:pt x="269422" y="272698"/>
                  <a:pt x="271658" y="268648"/>
                  <a:pt x="274865" y="265441"/>
                </a:cubicBezTo>
                <a:cubicBezTo>
                  <a:pt x="277178" y="263128"/>
                  <a:pt x="280308" y="261812"/>
                  <a:pt x="283029" y="259998"/>
                </a:cubicBezTo>
                <a:cubicBezTo>
                  <a:pt x="292741" y="245431"/>
                  <a:pt x="286162" y="254143"/>
                  <a:pt x="304800" y="235505"/>
                </a:cubicBezTo>
                <a:cubicBezTo>
                  <a:pt x="307522" y="232783"/>
                  <a:pt x="309763" y="229476"/>
                  <a:pt x="312965" y="227341"/>
                </a:cubicBezTo>
                <a:cubicBezTo>
                  <a:pt x="315686" y="225527"/>
                  <a:pt x="318616" y="223992"/>
                  <a:pt x="321129" y="221898"/>
                </a:cubicBezTo>
                <a:cubicBezTo>
                  <a:pt x="324086" y="219434"/>
                  <a:pt x="326336" y="216198"/>
                  <a:pt x="329293" y="213734"/>
                </a:cubicBezTo>
                <a:cubicBezTo>
                  <a:pt x="331806" y="211640"/>
                  <a:pt x="334945" y="210385"/>
                  <a:pt x="337458" y="208291"/>
                </a:cubicBezTo>
                <a:cubicBezTo>
                  <a:pt x="340415" y="205827"/>
                  <a:pt x="342420" y="202261"/>
                  <a:pt x="345622" y="200126"/>
                </a:cubicBezTo>
                <a:cubicBezTo>
                  <a:pt x="348009" y="198535"/>
                  <a:pt x="351065" y="198312"/>
                  <a:pt x="353786" y="197405"/>
                </a:cubicBezTo>
                <a:cubicBezTo>
                  <a:pt x="356507" y="195591"/>
                  <a:pt x="359437" y="194056"/>
                  <a:pt x="361950" y="191962"/>
                </a:cubicBezTo>
                <a:cubicBezTo>
                  <a:pt x="364907" y="189498"/>
                  <a:pt x="366983" y="186035"/>
                  <a:pt x="370115" y="183798"/>
                </a:cubicBezTo>
                <a:cubicBezTo>
                  <a:pt x="385144" y="173063"/>
                  <a:pt x="380377" y="184421"/>
                  <a:pt x="397329" y="167469"/>
                </a:cubicBezTo>
                <a:cubicBezTo>
                  <a:pt x="400050" y="164748"/>
                  <a:pt x="402536" y="161769"/>
                  <a:pt x="405493" y="159305"/>
                </a:cubicBezTo>
                <a:cubicBezTo>
                  <a:pt x="408006" y="157211"/>
                  <a:pt x="410996" y="155763"/>
                  <a:pt x="413658" y="153862"/>
                </a:cubicBezTo>
                <a:cubicBezTo>
                  <a:pt x="417349" y="151226"/>
                  <a:pt x="420827" y="148299"/>
                  <a:pt x="424543" y="145698"/>
                </a:cubicBezTo>
                <a:cubicBezTo>
                  <a:pt x="429902" y="141947"/>
                  <a:pt x="435429" y="138441"/>
                  <a:pt x="440872" y="134812"/>
                </a:cubicBezTo>
                <a:cubicBezTo>
                  <a:pt x="443593" y="132998"/>
                  <a:pt x="445933" y="130403"/>
                  <a:pt x="449036" y="129369"/>
                </a:cubicBezTo>
                <a:lnTo>
                  <a:pt x="457200" y="126648"/>
                </a:lnTo>
                <a:cubicBezTo>
                  <a:pt x="470499" y="113351"/>
                  <a:pt x="459535" y="122593"/>
                  <a:pt x="476250" y="113041"/>
                </a:cubicBezTo>
                <a:cubicBezTo>
                  <a:pt x="479090" y="111418"/>
                  <a:pt x="481575" y="109221"/>
                  <a:pt x="484415" y="107598"/>
                </a:cubicBezTo>
                <a:cubicBezTo>
                  <a:pt x="493834" y="102216"/>
                  <a:pt x="494303" y="102487"/>
                  <a:pt x="503465" y="99434"/>
                </a:cubicBezTo>
                <a:cubicBezTo>
                  <a:pt x="510830" y="94524"/>
                  <a:pt x="513882" y="92001"/>
                  <a:pt x="522515" y="88548"/>
                </a:cubicBezTo>
                <a:cubicBezTo>
                  <a:pt x="527842" y="86417"/>
                  <a:pt x="538843" y="83105"/>
                  <a:pt x="538843" y="83105"/>
                </a:cubicBezTo>
                <a:cubicBezTo>
                  <a:pt x="562249" y="67502"/>
                  <a:pt x="532632" y="86211"/>
                  <a:pt x="555172" y="74941"/>
                </a:cubicBezTo>
                <a:cubicBezTo>
                  <a:pt x="558097" y="73478"/>
                  <a:pt x="560347" y="70826"/>
                  <a:pt x="563336" y="69498"/>
                </a:cubicBezTo>
                <a:cubicBezTo>
                  <a:pt x="568579" y="67168"/>
                  <a:pt x="579665" y="64055"/>
                  <a:pt x="579665" y="64055"/>
                </a:cubicBezTo>
                <a:cubicBezTo>
                  <a:pt x="587864" y="58589"/>
                  <a:pt x="589047" y="57312"/>
                  <a:pt x="598715" y="53169"/>
                </a:cubicBezTo>
                <a:cubicBezTo>
                  <a:pt x="601352" y="52039"/>
                  <a:pt x="604158" y="51355"/>
                  <a:pt x="606879" y="50448"/>
                </a:cubicBezTo>
                <a:cubicBezTo>
                  <a:pt x="630275" y="34850"/>
                  <a:pt x="600674" y="53551"/>
                  <a:pt x="623208" y="42284"/>
                </a:cubicBezTo>
                <a:cubicBezTo>
                  <a:pt x="626133" y="40821"/>
                  <a:pt x="628366" y="38129"/>
                  <a:pt x="631372" y="36841"/>
                </a:cubicBezTo>
                <a:cubicBezTo>
                  <a:pt x="634810" y="35367"/>
                  <a:pt x="638662" y="35147"/>
                  <a:pt x="642258" y="34119"/>
                </a:cubicBezTo>
                <a:cubicBezTo>
                  <a:pt x="645016" y="33331"/>
                  <a:pt x="647701" y="32305"/>
                  <a:pt x="650422" y="31398"/>
                </a:cubicBezTo>
                <a:cubicBezTo>
                  <a:pt x="670918" y="17733"/>
                  <a:pt x="644869" y="33778"/>
                  <a:pt x="669472" y="23234"/>
                </a:cubicBezTo>
                <a:cubicBezTo>
                  <a:pt x="672478" y="21946"/>
                  <a:pt x="674630" y="19079"/>
                  <a:pt x="677636" y="17791"/>
                </a:cubicBezTo>
                <a:cubicBezTo>
                  <a:pt x="681074" y="16317"/>
                  <a:pt x="684939" y="16144"/>
                  <a:pt x="688522" y="15069"/>
                </a:cubicBezTo>
                <a:cubicBezTo>
                  <a:pt x="694017" y="13420"/>
                  <a:pt x="699407" y="11440"/>
                  <a:pt x="704850" y="9626"/>
                </a:cubicBezTo>
                <a:lnTo>
                  <a:pt x="713015" y="6905"/>
                </a:lnTo>
                <a:cubicBezTo>
                  <a:pt x="715736" y="5091"/>
                  <a:pt x="718253" y="0"/>
                  <a:pt x="721179" y="1462"/>
                </a:cubicBezTo>
                <a:cubicBezTo>
                  <a:pt x="723745" y="2745"/>
                  <a:pt x="720486" y="7598"/>
                  <a:pt x="718458" y="9626"/>
                </a:cubicBezTo>
                <a:cubicBezTo>
                  <a:pt x="716429" y="11655"/>
                  <a:pt x="713015" y="11441"/>
                  <a:pt x="710293" y="12348"/>
                </a:cubicBezTo>
                <a:cubicBezTo>
                  <a:pt x="706665" y="15069"/>
                  <a:pt x="702779" y="17478"/>
                  <a:pt x="699408" y="20512"/>
                </a:cubicBezTo>
                <a:cubicBezTo>
                  <a:pt x="693686" y="25661"/>
                  <a:pt x="675776" y="39275"/>
                  <a:pt x="683079" y="36841"/>
                </a:cubicBezTo>
                <a:cubicBezTo>
                  <a:pt x="688522" y="35027"/>
                  <a:pt x="694276" y="33964"/>
                  <a:pt x="699408" y="31398"/>
                </a:cubicBezTo>
                <a:cubicBezTo>
                  <a:pt x="703036" y="29584"/>
                  <a:pt x="706526" y="27462"/>
                  <a:pt x="710293" y="25955"/>
                </a:cubicBezTo>
                <a:cubicBezTo>
                  <a:pt x="715620" y="23824"/>
                  <a:pt x="721490" y="23078"/>
                  <a:pt x="726622" y="20512"/>
                </a:cubicBezTo>
                <a:lnTo>
                  <a:pt x="748393" y="9626"/>
                </a:lnTo>
                <a:cubicBezTo>
                  <a:pt x="746579" y="12348"/>
                  <a:pt x="745412" y="15637"/>
                  <a:pt x="742950" y="17791"/>
                </a:cubicBezTo>
                <a:cubicBezTo>
                  <a:pt x="738027" y="22098"/>
                  <a:pt x="731855" y="24751"/>
                  <a:pt x="726622" y="28676"/>
                </a:cubicBezTo>
                <a:cubicBezTo>
                  <a:pt x="722993" y="31398"/>
                  <a:pt x="719180" y="33889"/>
                  <a:pt x="715736" y="36841"/>
                </a:cubicBezTo>
                <a:cubicBezTo>
                  <a:pt x="697402" y="52556"/>
                  <a:pt x="717451" y="38418"/>
                  <a:pt x="699408" y="50448"/>
                </a:cubicBezTo>
                <a:cubicBezTo>
                  <a:pt x="697594" y="53169"/>
                  <a:pt x="695428" y="55687"/>
                  <a:pt x="693965" y="58612"/>
                </a:cubicBezTo>
                <a:cubicBezTo>
                  <a:pt x="692682" y="61178"/>
                  <a:pt x="688460" y="66080"/>
                  <a:pt x="691243" y="66776"/>
                </a:cubicBezTo>
                <a:cubicBezTo>
                  <a:pt x="695982" y="67961"/>
                  <a:pt x="700259" y="63003"/>
                  <a:pt x="704850" y="61334"/>
                </a:cubicBezTo>
                <a:cubicBezTo>
                  <a:pt x="710242" y="59373"/>
                  <a:pt x="715613" y="57283"/>
                  <a:pt x="721179" y="55891"/>
                </a:cubicBezTo>
                <a:cubicBezTo>
                  <a:pt x="728436" y="54077"/>
                  <a:pt x="735854" y="52813"/>
                  <a:pt x="742950" y="50448"/>
                </a:cubicBezTo>
                <a:lnTo>
                  <a:pt x="759279" y="45005"/>
                </a:lnTo>
                <a:lnTo>
                  <a:pt x="767443" y="42284"/>
                </a:lnTo>
                <a:cubicBezTo>
                  <a:pt x="757385" y="57370"/>
                  <a:pt x="767755" y="45436"/>
                  <a:pt x="753836" y="53169"/>
                </a:cubicBezTo>
                <a:cubicBezTo>
                  <a:pt x="725765" y="68764"/>
                  <a:pt x="747817" y="60620"/>
                  <a:pt x="729343" y="66776"/>
                </a:cubicBezTo>
                <a:cubicBezTo>
                  <a:pt x="689401" y="93406"/>
                  <a:pt x="731418" y="66368"/>
                  <a:pt x="702129" y="83105"/>
                </a:cubicBezTo>
                <a:cubicBezTo>
                  <a:pt x="699289" y="84728"/>
                  <a:pt x="690694" y="88548"/>
                  <a:pt x="693965" y="88548"/>
                </a:cubicBezTo>
                <a:cubicBezTo>
                  <a:pt x="701445" y="88548"/>
                  <a:pt x="708479" y="84919"/>
                  <a:pt x="715736" y="83105"/>
                </a:cubicBezTo>
                <a:cubicBezTo>
                  <a:pt x="719365" y="82198"/>
                  <a:pt x="723074" y="81567"/>
                  <a:pt x="726622" y="80384"/>
                </a:cubicBezTo>
                <a:lnTo>
                  <a:pt x="742950" y="74941"/>
                </a:lnTo>
                <a:cubicBezTo>
                  <a:pt x="745672" y="74034"/>
                  <a:pt x="748332" y="72915"/>
                  <a:pt x="751115" y="72219"/>
                </a:cubicBezTo>
                <a:cubicBezTo>
                  <a:pt x="754743" y="71312"/>
                  <a:pt x="758404" y="70525"/>
                  <a:pt x="762000" y="69498"/>
                </a:cubicBezTo>
                <a:cubicBezTo>
                  <a:pt x="764759" y="68710"/>
                  <a:pt x="767397" y="67531"/>
                  <a:pt x="770165" y="66776"/>
                </a:cubicBezTo>
                <a:cubicBezTo>
                  <a:pt x="777382" y="64808"/>
                  <a:pt x="799033" y="58969"/>
                  <a:pt x="791936" y="61334"/>
                </a:cubicBezTo>
                <a:lnTo>
                  <a:pt x="783772" y="64055"/>
                </a:lnTo>
                <a:cubicBezTo>
                  <a:pt x="781958" y="66776"/>
                  <a:pt x="780760" y="70031"/>
                  <a:pt x="778329" y="72219"/>
                </a:cubicBezTo>
                <a:cubicBezTo>
                  <a:pt x="767709" y="81778"/>
                  <a:pt x="758233" y="88608"/>
                  <a:pt x="745672" y="93991"/>
                </a:cubicBezTo>
                <a:cubicBezTo>
                  <a:pt x="743035" y="95121"/>
                  <a:pt x="740229" y="95805"/>
                  <a:pt x="737508" y="96712"/>
                </a:cubicBezTo>
                <a:cubicBezTo>
                  <a:pt x="732065" y="102155"/>
                  <a:pt x="727584" y="108771"/>
                  <a:pt x="721179" y="113041"/>
                </a:cubicBezTo>
                <a:cubicBezTo>
                  <a:pt x="718458" y="114855"/>
                  <a:pt x="710702" y="116171"/>
                  <a:pt x="713015" y="118484"/>
                </a:cubicBezTo>
                <a:cubicBezTo>
                  <a:pt x="715660" y="121129"/>
                  <a:pt x="720272" y="116669"/>
                  <a:pt x="723900" y="115762"/>
                </a:cubicBezTo>
                <a:cubicBezTo>
                  <a:pt x="744400" y="102096"/>
                  <a:pt x="718346" y="118142"/>
                  <a:pt x="742950" y="107598"/>
                </a:cubicBezTo>
                <a:cubicBezTo>
                  <a:pt x="745957" y="106310"/>
                  <a:pt x="748052" y="103303"/>
                  <a:pt x="751115" y="102155"/>
                </a:cubicBezTo>
                <a:cubicBezTo>
                  <a:pt x="755446" y="100531"/>
                  <a:pt x="760235" y="100556"/>
                  <a:pt x="764722" y="99434"/>
                </a:cubicBezTo>
                <a:cubicBezTo>
                  <a:pt x="767505" y="98738"/>
                  <a:pt x="770128" y="97500"/>
                  <a:pt x="772886" y="96712"/>
                </a:cubicBezTo>
                <a:cubicBezTo>
                  <a:pt x="796806" y="89878"/>
                  <a:pt x="772362" y="97795"/>
                  <a:pt x="791936" y="91269"/>
                </a:cubicBezTo>
                <a:cubicBezTo>
                  <a:pt x="807357" y="92176"/>
                  <a:pt x="823148" y="90517"/>
                  <a:pt x="838200" y="93991"/>
                </a:cubicBezTo>
                <a:cubicBezTo>
                  <a:pt x="842153" y="94903"/>
                  <a:pt x="830616" y="97076"/>
                  <a:pt x="827315" y="99434"/>
                </a:cubicBezTo>
                <a:cubicBezTo>
                  <a:pt x="824183" y="101671"/>
                  <a:pt x="822188" y="105235"/>
                  <a:pt x="819150" y="107598"/>
                </a:cubicBezTo>
                <a:cubicBezTo>
                  <a:pt x="813987" y="111614"/>
                  <a:pt x="808265" y="114855"/>
                  <a:pt x="802822" y="118484"/>
                </a:cubicBezTo>
                <a:cubicBezTo>
                  <a:pt x="796057" y="122994"/>
                  <a:pt x="791661" y="126411"/>
                  <a:pt x="783772" y="129369"/>
                </a:cubicBezTo>
                <a:cubicBezTo>
                  <a:pt x="780270" y="130682"/>
                  <a:pt x="776388" y="130778"/>
                  <a:pt x="772886" y="132091"/>
                </a:cubicBezTo>
                <a:cubicBezTo>
                  <a:pt x="769087" y="133516"/>
                  <a:pt x="765729" y="135936"/>
                  <a:pt x="762000" y="137534"/>
                </a:cubicBezTo>
                <a:cubicBezTo>
                  <a:pt x="759363" y="138664"/>
                  <a:pt x="756473" y="139125"/>
                  <a:pt x="753836" y="140255"/>
                </a:cubicBezTo>
                <a:cubicBezTo>
                  <a:pt x="733911" y="148794"/>
                  <a:pt x="752134" y="143402"/>
                  <a:pt x="732065" y="148419"/>
                </a:cubicBezTo>
                <a:cubicBezTo>
                  <a:pt x="713349" y="160896"/>
                  <a:pt x="721942" y="157237"/>
                  <a:pt x="707572" y="162026"/>
                </a:cubicBezTo>
                <a:cubicBezTo>
                  <a:pt x="691883" y="172486"/>
                  <a:pt x="707018" y="163430"/>
                  <a:pt x="691243" y="170191"/>
                </a:cubicBezTo>
                <a:cubicBezTo>
                  <a:pt x="667715" y="180275"/>
                  <a:pt x="691333" y="171977"/>
                  <a:pt x="672193" y="178355"/>
                </a:cubicBezTo>
                <a:cubicBezTo>
                  <a:pt x="669472" y="180169"/>
                  <a:pt x="666954" y="182335"/>
                  <a:pt x="664029" y="183798"/>
                </a:cubicBezTo>
                <a:cubicBezTo>
                  <a:pt x="661463" y="185081"/>
                  <a:pt x="658502" y="185389"/>
                  <a:pt x="655865" y="186519"/>
                </a:cubicBezTo>
                <a:cubicBezTo>
                  <a:pt x="652136" y="188117"/>
                  <a:pt x="648501" y="189949"/>
                  <a:pt x="644979" y="191962"/>
                </a:cubicBezTo>
                <a:cubicBezTo>
                  <a:pt x="630208" y="200403"/>
                  <a:pt x="643619" y="195137"/>
                  <a:pt x="628650" y="200126"/>
                </a:cubicBezTo>
                <a:cubicBezTo>
                  <a:pt x="625929" y="201940"/>
                  <a:pt x="622999" y="203475"/>
                  <a:pt x="620486" y="205569"/>
                </a:cubicBezTo>
                <a:cubicBezTo>
                  <a:pt x="617529" y="208033"/>
                  <a:pt x="615524" y="211599"/>
                  <a:pt x="612322" y="213734"/>
                </a:cubicBezTo>
                <a:cubicBezTo>
                  <a:pt x="609935" y="215325"/>
                  <a:pt x="606879" y="215548"/>
                  <a:pt x="604158" y="216455"/>
                </a:cubicBezTo>
                <a:cubicBezTo>
                  <a:pt x="601436" y="219176"/>
                  <a:pt x="599125" y="222382"/>
                  <a:pt x="595993" y="224619"/>
                </a:cubicBezTo>
                <a:cubicBezTo>
                  <a:pt x="580562" y="235641"/>
                  <a:pt x="589790" y="224493"/>
                  <a:pt x="576943" y="235505"/>
                </a:cubicBezTo>
                <a:cubicBezTo>
                  <a:pt x="560507" y="249594"/>
                  <a:pt x="572896" y="244112"/>
                  <a:pt x="557893" y="249112"/>
                </a:cubicBezTo>
                <a:cubicBezTo>
                  <a:pt x="550636" y="254555"/>
                  <a:pt x="544286" y="258637"/>
                  <a:pt x="533400" y="268162"/>
                </a:cubicBezTo>
                <a:cubicBezTo>
                  <a:pt x="523422" y="276326"/>
                  <a:pt x="509724" y="283856"/>
                  <a:pt x="500199" y="292927"/>
                </a:cubicBezTo>
                <a:lnTo>
                  <a:pt x="472440" y="314971"/>
                </a:lnTo>
                <a:cubicBezTo>
                  <a:pt x="463368" y="324950"/>
                  <a:pt x="441506" y="339555"/>
                  <a:pt x="432435" y="350894"/>
                </a:cubicBezTo>
                <a:cubicBezTo>
                  <a:pt x="426808" y="358932"/>
                  <a:pt x="410120" y="365317"/>
                  <a:pt x="404677" y="373481"/>
                </a:cubicBezTo>
                <a:cubicBezTo>
                  <a:pt x="397873" y="383460"/>
                  <a:pt x="386080" y="398337"/>
                  <a:pt x="380184" y="406955"/>
                </a:cubicBezTo>
                <a:lnTo>
                  <a:pt x="346710" y="451042"/>
                </a:lnTo>
                <a:cubicBezTo>
                  <a:pt x="339907" y="462381"/>
                  <a:pt x="327298" y="484606"/>
                  <a:pt x="322762" y="493224"/>
                </a:cubicBezTo>
                <a:cubicBezTo>
                  <a:pt x="308951" y="517393"/>
                  <a:pt x="311802" y="526674"/>
                  <a:pt x="298541" y="546564"/>
                </a:cubicBezTo>
                <a:cubicBezTo>
                  <a:pt x="289016" y="565614"/>
                  <a:pt x="289288" y="573597"/>
                  <a:pt x="277042" y="599904"/>
                </a:cubicBezTo>
                <a:cubicBezTo>
                  <a:pt x="271146" y="613511"/>
                  <a:pt x="260442" y="650432"/>
                  <a:pt x="253638" y="666307"/>
                </a:cubicBezTo>
                <a:cubicBezTo>
                  <a:pt x="244068" y="683271"/>
                  <a:pt x="236946" y="712844"/>
                  <a:pt x="231050" y="726451"/>
                </a:cubicBezTo>
                <a:cubicBezTo>
                  <a:pt x="224324" y="746628"/>
                  <a:pt x="233888" y="752888"/>
                  <a:pt x="225879" y="768905"/>
                </a:cubicBezTo>
                <a:cubicBezTo>
                  <a:pt x="222250" y="779791"/>
                  <a:pt x="217715" y="794759"/>
                  <a:pt x="214993" y="807005"/>
                </a:cubicBezTo>
                <a:cubicBezTo>
                  <a:pt x="213246" y="818361"/>
                  <a:pt x="211818" y="831046"/>
                  <a:pt x="209550" y="842384"/>
                </a:cubicBezTo>
                <a:cubicBezTo>
                  <a:pt x="208817" y="846051"/>
                  <a:pt x="207736" y="849641"/>
                  <a:pt x="206829" y="853269"/>
                </a:cubicBezTo>
                <a:cubicBezTo>
                  <a:pt x="205922" y="860526"/>
                  <a:pt x="205310" y="867827"/>
                  <a:pt x="204108" y="875041"/>
                </a:cubicBezTo>
                <a:cubicBezTo>
                  <a:pt x="201567" y="890286"/>
                  <a:pt x="201896" y="881168"/>
                  <a:pt x="198665" y="894091"/>
                </a:cubicBezTo>
                <a:cubicBezTo>
                  <a:pt x="197543" y="898578"/>
                  <a:pt x="196597" y="903119"/>
                  <a:pt x="195943" y="907698"/>
                </a:cubicBezTo>
                <a:cubicBezTo>
                  <a:pt x="194781" y="915830"/>
                  <a:pt x="194384" y="924059"/>
                  <a:pt x="193222" y="932191"/>
                </a:cubicBezTo>
                <a:cubicBezTo>
                  <a:pt x="192568" y="936770"/>
                  <a:pt x="191327" y="941247"/>
                  <a:pt x="190500" y="945798"/>
                </a:cubicBezTo>
                <a:cubicBezTo>
                  <a:pt x="189513" y="951227"/>
                  <a:pt x="188686" y="956683"/>
                  <a:pt x="187779" y="962126"/>
                </a:cubicBezTo>
                <a:cubicBezTo>
                  <a:pt x="186872" y="975733"/>
                  <a:pt x="186239" y="989362"/>
                  <a:pt x="185058" y="1002948"/>
                </a:cubicBezTo>
                <a:cubicBezTo>
                  <a:pt x="178879" y="1074007"/>
                  <a:pt x="185704" y="979833"/>
                  <a:pt x="179615" y="1043769"/>
                </a:cubicBezTo>
                <a:cubicBezTo>
                  <a:pt x="178408" y="1056444"/>
                  <a:pt x="177800" y="1069169"/>
                  <a:pt x="176893" y="1081869"/>
                </a:cubicBezTo>
                <a:cubicBezTo>
                  <a:pt x="175986" y="1109083"/>
                  <a:pt x="175725" y="1136327"/>
                  <a:pt x="174172" y="1163512"/>
                </a:cubicBezTo>
                <a:cubicBezTo>
                  <a:pt x="173580" y="1173879"/>
                  <a:pt x="176958" y="1172675"/>
                  <a:pt x="174444" y="1181474"/>
                </a:cubicBezTo>
                <a:cubicBezTo>
                  <a:pt x="170090" y="1183560"/>
                  <a:pt x="157888" y="1185279"/>
                  <a:pt x="148046" y="1185733"/>
                </a:cubicBezTo>
                <a:cubicBezTo>
                  <a:pt x="138204" y="1186187"/>
                  <a:pt x="128406" y="1183821"/>
                  <a:pt x="115389" y="1184196"/>
                </a:cubicBezTo>
                <a:cubicBezTo>
                  <a:pt x="102372" y="1184571"/>
                  <a:pt x="84682" y="1189071"/>
                  <a:pt x="69941" y="1187982"/>
                </a:cubicBezTo>
                <a:cubicBezTo>
                  <a:pt x="48170" y="1188889"/>
                  <a:pt x="36468" y="1190546"/>
                  <a:pt x="26943" y="1190999"/>
                </a:cubicBezTo>
                <a:cubicBezTo>
                  <a:pt x="18779" y="1188731"/>
                  <a:pt x="1361" y="1199345"/>
                  <a:pt x="0" y="1185284"/>
                </a:cubicBezTo>
                <a:close/>
              </a:path>
            </a:pathLst>
          </a:custGeom>
          <a:solidFill>
            <a:srgbClr val="FF0000">
              <a:alpha val="29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09201056"/>
      </p:ext>
    </p:extLst>
  </p:cSld>
  <p:clrMapOvr>
    <a:masterClrMapping/>
  </p:clrMapOvr>
  <p:transition>
    <p:fade/>
  </p:transition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74" name="Picture 2" descr="C:\Users\jeff\Desktop\AP peds.jpg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-1" y="0"/>
            <a:ext cx="7322693" cy="6858001"/>
          </a:xfrm>
          <a:prstGeom prst="rect">
            <a:avLst/>
          </a:prstGeom>
          <a:solidFill>
            <a:srgbClr val="FFFF00">
              <a:alpha val="12000"/>
            </a:srgbClr>
          </a:solidFill>
        </p:spPr>
      </p:pic>
      <p:sp>
        <p:nvSpPr>
          <p:cNvPr id="6" name="Freeform 5"/>
          <p:cNvSpPr/>
          <p:nvPr/>
        </p:nvSpPr>
        <p:spPr>
          <a:xfrm>
            <a:off x="275851" y="977153"/>
            <a:ext cx="3536874" cy="5136776"/>
          </a:xfrm>
          <a:custGeom>
            <a:avLst/>
            <a:gdLst>
              <a:gd name="connsiteX0" fmla="*/ 3480361 w 3536874"/>
              <a:gd name="connsiteY0" fmla="*/ 1228165 h 5136776"/>
              <a:gd name="connsiteX1" fmla="*/ 3453467 w 3536874"/>
              <a:gd name="connsiteY1" fmla="*/ 1084729 h 5136776"/>
              <a:gd name="connsiteX2" fmla="*/ 3444502 w 3536874"/>
              <a:gd name="connsiteY2" fmla="*/ 1004047 h 5136776"/>
              <a:gd name="connsiteX3" fmla="*/ 3435537 w 3536874"/>
              <a:gd name="connsiteY3" fmla="*/ 914400 h 5136776"/>
              <a:gd name="connsiteX4" fmla="*/ 3417608 w 3536874"/>
              <a:gd name="connsiteY4" fmla="*/ 842682 h 5136776"/>
              <a:gd name="connsiteX5" fmla="*/ 3408643 w 3536874"/>
              <a:gd name="connsiteY5" fmla="*/ 788894 h 5136776"/>
              <a:gd name="connsiteX6" fmla="*/ 3390714 w 3536874"/>
              <a:gd name="connsiteY6" fmla="*/ 762000 h 5136776"/>
              <a:gd name="connsiteX7" fmla="*/ 3381749 w 3536874"/>
              <a:gd name="connsiteY7" fmla="*/ 735106 h 5136776"/>
              <a:gd name="connsiteX8" fmla="*/ 3345890 w 3536874"/>
              <a:gd name="connsiteY8" fmla="*/ 690282 h 5136776"/>
              <a:gd name="connsiteX9" fmla="*/ 3336925 w 3536874"/>
              <a:gd name="connsiteY9" fmla="*/ 663388 h 5136776"/>
              <a:gd name="connsiteX10" fmla="*/ 3327961 w 3536874"/>
              <a:gd name="connsiteY10" fmla="*/ 627529 h 5136776"/>
              <a:gd name="connsiteX11" fmla="*/ 3310031 w 3536874"/>
              <a:gd name="connsiteY11" fmla="*/ 600635 h 5136776"/>
              <a:gd name="connsiteX12" fmla="*/ 3292102 w 3536874"/>
              <a:gd name="connsiteY12" fmla="*/ 546847 h 5136776"/>
              <a:gd name="connsiteX13" fmla="*/ 3283137 w 3536874"/>
              <a:gd name="connsiteY13" fmla="*/ 519953 h 5136776"/>
              <a:gd name="connsiteX14" fmla="*/ 3265208 w 3536874"/>
              <a:gd name="connsiteY14" fmla="*/ 502023 h 5136776"/>
              <a:gd name="connsiteX15" fmla="*/ 3247278 w 3536874"/>
              <a:gd name="connsiteY15" fmla="*/ 430306 h 5136776"/>
              <a:gd name="connsiteX16" fmla="*/ 3211420 w 3536874"/>
              <a:gd name="connsiteY16" fmla="*/ 367553 h 5136776"/>
              <a:gd name="connsiteX17" fmla="*/ 3202455 w 3536874"/>
              <a:gd name="connsiteY17" fmla="*/ 340659 h 5136776"/>
              <a:gd name="connsiteX18" fmla="*/ 3184525 w 3536874"/>
              <a:gd name="connsiteY18" fmla="*/ 322729 h 5136776"/>
              <a:gd name="connsiteX19" fmla="*/ 3166596 w 3536874"/>
              <a:gd name="connsiteY19" fmla="*/ 295835 h 5136776"/>
              <a:gd name="connsiteX20" fmla="*/ 3112808 w 3536874"/>
              <a:gd name="connsiteY20" fmla="*/ 242047 h 5136776"/>
              <a:gd name="connsiteX21" fmla="*/ 3094878 w 3536874"/>
              <a:gd name="connsiteY21" fmla="*/ 224118 h 5136776"/>
              <a:gd name="connsiteX22" fmla="*/ 3067984 w 3536874"/>
              <a:gd name="connsiteY22" fmla="*/ 206188 h 5136776"/>
              <a:gd name="connsiteX23" fmla="*/ 3032125 w 3536874"/>
              <a:gd name="connsiteY23" fmla="*/ 161365 h 5136776"/>
              <a:gd name="connsiteX24" fmla="*/ 3005231 w 3536874"/>
              <a:gd name="connsiteY24" fmla="*/ 152400 h 5136776"/>
              <a:gd name="connsiteX25" fmla="*/ 2969373 w 3536874"/>
              <a:gd name="connsiteY25" fmla="*/ 125506 h 5136776"/>
              <a:gd name="connsiteX26" fmla="*/ 2897655 w 3536874"/>
              <a:gd name="connsiteY26" fmla="*/ 71718 h 5136776"/>
              <a:gd name="connsiteX27" fmla="*/ 2834902 w 3536874"/>
              <a:gd name="connsiteY27" fmla="*/ 53788 h 5136776"/>
              <a:gd name="connsiteX28" fmla="*/ 2799043 w 3536874"/>
              <a:gd name="connsiteY28" fmla="*/ 44823 h 5136776"/>
              <a:gd name="connsiteX29" fmla="*/ 2745255 w 3536874"/>
              <a:gd name="connsiteY29" fmla="*/ 26894 h 5136776"/>
              <a:gd name="connsiteX30" fmla="*/ 2718361 w 3536874"/>
              <a:gd name="connsiteY30" fmla="*/ 17929 h 5136776"/>
              <a:gd name="connsiteX31" fmla="*/ 2583890 w 3536874"/>
              <a:gd name="connsiteY31" fmla="*/ 0 h 5136776"/>
              <a:gd name="connsiteX32" fmla="*/ 2359773 w 3536874"/>
              <a:gd name="connsiteY32" fmla="*/ 8965 h 5136776"/>
              <a:gd name="connsiteX33" fmla="*/ 2332878 w 3536874"/>
              <a:gd name="connsiteY33" fmla="*/ 26894 h 5136776"/>
              <a:gd name="connsiteX34" fmla="*/ 2288055 w 3536874"/>
              <a:gd name="connsiteY34" fmla="*/ 35859 h 5136776"/>
              <a:gd name="connsiteX35" fmla="*/ 2216337 w 3536874"/>
              <a:gd name="connsiteY35" fmla="*/ 71718 h 5136776"/>
              <a:gd name="connsiteX36" fmla="*/ 2126690 w 3536874"/>
              <a:gd name="connsiteY36" fmla="*/ 98612 h 5136776"/>
              <a:gd name="connsiteX37" fmla="*/ 2099796 w 3536874"/>
              <a:gd name="connsiteY37" fmla="*/ 107576 h 5136776"/>
              <a:gd name="connsiteX38" fmla="*/ 2019114 w 3536874"/>
              <a:gd name="connsiteY38" fmla="*/ 125506 h 5136776"/>
              <a:gd name="connsiteX39" fmla="*/ 1929467 w 3536874"/>
              <a:gd name="connsiteY39" fmla="*/ 143435 h 5136776"/>
              <a:gd name="connsiteX40" fmla="*/ 1875678 w 3536874"/>
              <a:gd name="connsiteY40" fmla="*/ 161365 h 5136776"/>
              <a:gd name="connsiteX41" fmla="*/ 1848784 w 3536874"/>
              <a:gd name="connsiteY41" fmla="*/ 170329 h 5136776"/>
              <a:gd name="connsiteX42" fmla="*/ 1812925 w 3536874"/>
              <a:gd name="connsiteY42" fmla="*/ 188259 h 5136776"/>
              <a:gd name="connsiteX43" fmla="*/ 1759137 w 3536874"/>
              <a:gd name="connsiteY43" fmla="*/ 206188 h 5136776"/>
              <a:gd name="connsiteX44" fmla="*/ 1741208 w 3536874"/>
              <a:gd name="connsiteY44" fmla="*/ 224118 h 5136776"/>
              <a:gd name="connsiteX45" fmla="*/ 1714314 w 3536874"/>
              <a:gd name="connsiteY45" fmla="*/ 233082 h 5136776"/>
              <a:gd name="connsiteX46" fmla="*/ 1678455 w 3536874"/>
              <a:gd name="connsiteY46" fmla="*/ 268941 h 5136776"/>
              <a:gd name="connsiteX47" fmla="*/ 1597773 w 3536874"/>
              <a:gd name="connsiteY47" fmla="*/ 331694 h 5136776"/>
              <a:gd name="connsiteX48" fmla="*/ 1543984 w 3536874"/>
              <a:gd name="connsiteY48" fmla="*/ 367553 h 5136776"/>
              <a:gd name="connsiteX49" fmla="*/ 1490196 w 3536874"/>
              <a:gd name="connsiteY49" fmla="*/ 385482 h 5136776"/>
              <a:gd name="connsiteX50" fmla="*/ 1436408 w 3536874"/>
              <a:gd name="connsiteY50" fmla="*/ 412376 h 5136776"/>
              <a:gd name="connsiteX51" fmla="*/ 1391584 w 3536874"/>
              <a:gd name="connsiteY51" fmla="*/ 457200 h 5136776"/>
              <a:gd name="connsiteX52" fmla="*/ 1364690 w 3536874"/>
              <a:gd name="connsiteY52" fmla="*/ 475129 h 5136776"/>
              <a:gd name="connsiteX53" fmla="*/ 1310902 w 3536874"/>
              <a:gd name="connsiteY53" fmla="*/ 546847 h 5136776"/>
              <a:gd name="connsiteX54" fmla="*/ 1266078 w 3536874"/>
              <a:gd name="connsiteY54" fmla="*/ 591671 h 5136776"/>
              <a:gd name="connsiteX55" fmla="*/ 1221255 w 3536874"/>
              <a:gd name="connsiteY55" fmla="*/ 636494 h 5136776"/>
              <a:gd name="connsiteX56" fmla="*/ 1203325 w 3536874"/>
              <a:gd name="connsiteY56" fmla="*/ 663388 h 5136776"/>
              <a:gd name="connsiteX57" fmla="*/ 1185396 w 3536874"/>
              <a:gd name="connsiteY57" fmla="*/ 681318 h 5136776"/>
              <a:gd name="connsiteX58" fmla="*/ 1167467 w 3536874"/>
              <a:gd name="connsiteY58" fmla="*/ 708212 h 5136776"/>
              <a:gd name="connsiteX59" fmla="*/ 1149537 w 3536874"/>
              <a:gd name="connsiteY59" fmla="*/ 726141 h 5136776"/>
              <a:gd name="connsiteX60" fmla="*/ 1113678 w 3536874"/>
              <a:gd name="connsiteY60" fmla="*/ 779929 h 5136776"/>
              <a:gd name="connsiteX61" fmla="*/ 1095749 w 3536874"/>
              <a:gd name="connsiteY61" fmla="*/ 806823 h 5136776"/>
              <a:gd name="connsiteX62" fmla="*/ 1077820 w 3536874"/>
              <a:gd name="connsiteY62" fmla="*/ 824753 h 5136776"/>
              <a:gd name="connsiteX63" fmla="*/ 1068855 w 3536874"/>
              <a:gd name="connsiteY63" fmla="*/ 851647 h 5136776"/>
              <a:gd name="connsiteX64" fmla="*/ 1032996 w 3536874"/>
              <a:gd name="connsiteY64" fmla="*/ 896471 h 5136776"/>
              <a:gd name="connsiteX65" fmla="*/ 1024031 w 3536874"/>
              <a:gd name="connsiteY65" fmla="*/ 923365 h 5136776"/>
              <a:gd name="connsiteX66" fmla="*/ 979208 w 3536874"/>
              <a:gd name="connsiteY66" fmla="*/ 977153 h 5136776"/>
              <a:gd name="connsiteX67" fmla="*/ 961278 w 3536874"/>
              <a:gd name="connsiteY67" fmla="*/ 1004047 h 5136776"/>
              <a:gd name="connsiteX68" fmla="*/ 952314 w 3536874"/>
              <a:gd name="connsiteY68" fmla="*/ 1030941 h 5136776"/>
              <a:gd name="connsiteX69" fmla="*/ 916455 w 3536874"/>
              <a:gd name="connsiteY69" fmla="*/ 1075765 h 5136776"/>
              <a:gd name="connsiteX70" fmla="*/ 898525 w 3536874"/>
              <a:gd name="connsiteY70" fmla="*/ 1102659 h 5136776"/>
              <a:gd name="connsiteX71" fmla="*/ 889561 w 3536874"/>
              <a:gd name="connsiteY71" fmla="*/ 1129553 h 5136776"/>
              <a:gd name="connsiteX72" fmla="*/ 871631 w 3536874"/>
              <a:gd name="connsiteY72" fmla="*/ 1156447 h 5136776"/>
              <a:gd name="connsiteX73" fmla="*/ 862667 w 3536874"/>
              <a:gd name="connsiteY73" fmla="*/ 1192306 h 5136776"/>
              <a:gd name="connsiteX74" fmla="*/ 826808 w 3536874"/>
              <a:gd name="connsiteY74" fmla="*/ 1272988 h 5136776"/>
              <a:gd name="connsiteX75" fmla="*/ 817843 w 3536874"/>
              <a:gd name="connsiteY75" fmla="*/ 1308847 h 5136776"/>
              <a:gd name="connsiteX76" fmla="*/ 808878 w 3536874"/>
              <a:gd name="connsiteY76" fmla="*/ 1353671 h 5136776"/>
              <a:gd name="connsiteX77" fmla="*/ 790949 w 3536874"/>
              <a:gd name="connsiteY77" fmla="*/ 1380565 h 5136776"/>
              <a:gd name="connsiteX78" fmla="*/ 781984 w 3536874"/>
              <a:gd name="connsiteY78" fmla="*/ 1407459 h 5136776"/>
              <a:gd name="connsiteX79" fmla="*/ 764055 w 3536874"/>
              <a:gd name="connsiteY79" fmla="*/ 1434353 h 5136776"/>
              <a:gd name="connsiteX80" fmla="*/ 755090 w 3536874"/>
              <a:gd name="connsiteY80" fmla="*/ 1461247 h 5136776"/>
              <a:gd name="connsiteX81" fmla="*/ 737161 w 3536874"/>
              <a:gd name="connsiteY81" fmla="*/ 1488141 h 5136776"/>
              <a:gd name="connsiteX82" fmla="*/ 719231 w 3536874"/>
              <a:gd name="connsiteY82" fmla="*/ 1541929 h 5136776"/>
              <a:gd name="connsiteX83" fmla="*/ 710267 w 3536874"/>
              <a:gd name="connsiteY83" fmla="*/ 1568823 h 5136776"/>
              <a:gd name="connsiteX84" fmla="*/ 692337 w 3536874"/>
              <a:gd name="connsiteY84" fmla="*/ 1604682 h 5136776"/>
              <a:gd name="connsiteX85" fmla="*/ 665443 w 3536874"/>
              <a:gd name="connsiteY85" fmla="*/ 1649506 h 5136776"/>
              <a:gd name="connsiteX86" fmla="*/ 656478 w 3536874"/>
              <a:gd name="connsiteY86" fmla="*/ 1676400 h 5136776"/>
              <a:gd name="connsiteX87" fmla="*/ 638549 w 3536874"/>
              <a:gd name="connsiteY87" fmla="*/ 1703294 h 5136776"/>
              <a:gd name="connsiteX88" fmla="*/ 611655 w 3536874"/>
              <a:gd name="connsiteY88" fmla="*/ 1792941 h 5136776"/>
              <a:gd name="connsiteX89" fmla="*/ 575796 w 3536874"/>
              <a:gd name="connsiteY89" fmla="*/ 1882588 h 5136776"/>
              <a:gd name="connsiteX90" fmla="*/ 557867 w 3536874"/>
              <a:gd name="connsiteY90" fmla="*/ 1954306 h 5136776"/>
              <a:gd name="connsiteX91" fmla="*/ 539937 w 3536874"/>
              <a:gd name="connsiteY91" fmla="*/ 2052918 h 5136776"/>
              <a:gd name="connsiteX92" fmla="*/ 530973 w 3536874"/>
              <a:gd name="connsiteY92" fmla="*/ 2142565 h 5136776"/>
              <a:gd name="connsiteX93" fmla="*/ 504078 w 3536874"/>
              <a:gd name="connsiteY93" fmla="*/ 2160494 h 5136776"/>
              <a:gd name="connsiteX94" fmla="*/ 495114 w 3536874"/>
              <a:gd name="connsiteY94" fmla="*/ 2196353 h 5136776"/>
              <a:gd name="connsiteX95" fmla="*/ 486149 w 3536874"/>
              <a:gd name="connsiteY95" fmla="*/ 2223247 h 5136776"/>
              <a:gd name="connsiteX96" fmla="*/ 468220 w 3536874"/>
              <a:gd name="connsiteY96" fmla="*/ 2420471 h 5136776"/>
              <a:gd name="connsiteX97" fmla="*/ 450290 w 3536874"/>
              <a:gd name="connsiteY97" fmla="*/ 2537012 h 5136776"/>
              <a:gd name="connsiteX98" fmla="*/ 441325 w 3536874"/>
              <a:gd name="connsiteY98" fmla="*/ 2626659 h 5136776"/>
              <a:gd name="connsiteX99" fmla="*/ 432361 w 3536874"/>
              <a:gd name="connsiteY99" fmla="*/ 2680447 h 5136776"/>
              <a:gd name="connsiteX100" fmla="*/ 423396 w 3536874"/>
              <a:gd name="connsiteY100" fmla="*/ 2752165 h 5136776"/>
              <a:gd name="connsiteX101" fmla="*/ 405467 w 3536874"/>
              <a:gd name="connsiteY101" fmla="*/ 2805953 h 5136776"/>
              <a:gd name="connsiteX102" fmla="*/ 396502 w 3536874"/>
              <a:gd name="connsiteY102" fmla="*/ 2850776 h 5136776"/>
              <a:gd name="connsiteX103" fmla="*/ 387537 w 3536874"/>
              <a:gd name="connsiteY103" fmla="*/ 2985247 h 5136776"/>
              <a:gd name="connsiteX104" fmla="*/ 369608 w 3536874"/>
              <a:gd name="connsiteY104" fmla="*/ 3074894 h 5136776"/>
              <a:gd name="connsiteX105" fmla="*/ 360643 w 3536874"/>
              <a:gd name="connsiteY105" fmla="*/ 3173506 h 5136776"/>
              <a:gd name="connsiteX106" fmla="*/ 324784 w 3536874"/>
              <a:gd name="connsiteY106" fmla="*/ 3263153 h 5136776"/>
              <a:gd name="connsiteX107" fmla="*/ 315820 w 3536874"/>
              <a:gd name="connsiteY107" fmla="*/ 3343835 h 5136776"/>
              <a:gd name="connsiteX108" fmla="*/ 306855 w 3536874"/>
              <a:gd name="connsiteY108" fmla="*/ 3496235 h 5136776"/>
              <a:gd name="connsiteX109" fmla="*/ 297890 w 3536874"/>
              <a:gd name="connsiteY109" fmla="*/ 3541059 h 5136776"/>
              <a:gd name="connsiteX110" fmla="*/ 279961 w 3536874"/>
              <a:gd name="connsiteY110" fmla="*/ 3603812 h 5136776"/>
              <a:gd name="connsiteX111" fmla="*/ 262031 w 3536874"/>
              <a:gd name="connsiteY111" fmla="*/ 3711388 h 5136776"/>
              <a:gd name="connsiteX112" fmla="*/ 226173 w 3536874"/>
              <a:gd name="connsiteY112" fmla="*/ 3818965 h 5136776"/>
              <a:gd name="connsiteX113" fmla="*/ 199278 w 3536874"/>
              <a:gd name="connsiteY113" fmla="*/ 3899647 h 5136776"/>
              <a:gd name="connsiteX114" fmla="*/ 190314 w 3536874"/>
              <a:gd name="connsiteY114" fmla="*/ 3926541 h 5136776"/>
              <a:gd name="connsiteX115" fmla="*/ 154455 w 3536874"/>
              <a:gd name="connsiteY115" fmla="*/ 3989294 h 5136776"/>
              <a:gd name="connsiteX116" fmla="*/ 154455 w 3536874"/>
              <a:gd name="connsiteY116" fmla="*/ 4105835 h 5136776"/>
              <a:gd name="connsiteX117" fmla="*/ 127561 w 3536874"/>
              <a:gd name="connsiteY117" fmla="*/ 4294094 h 5136776"/>
              <a:gd name="connsiteX118" fmla="*/ 109631 w 3536874"/>
              <a:gd name="connsiteY118" fmla="*/ 4365812 h 5136776"/>
              <a:gd name="connsiteX119" fmla="*/ 100667 w 3536874"/>
              <a:gd name="connsiteY119" fmla="*/ 4419600 h 5136776"/>
              <a:gd name="connsiteX120" fmla="*/ 91702 w 3536874"/>
              <a:gd name="connsiteY120" fmla="*/ 4491318 h 5136776"/>
              <a:gd name="connsiteX121" fmla="*/ 82737 w 3536874"/>
              <a:gd name="connsiteY121" fmla="*/ 4518212 h 5136776"/>
              <a:gd name="connsiteX122" fmla="*/ 55843 w 3536874"/>
              <a:gd name="connsiteY122" fmla="*/ 4589929 h 5136776"/>
              <a:gd name="connsiteX123" fmla="*/ 37914 w 3536874"/>
              <a:gd name="connsiteY123" fmla="*/ 4607859 h 5136776"/>
              <a:gd name="connsiteX124" fmla="*/ 37914 w 3536874"/>
              <a:gd name="connsiteY124" fmla="*/ 4903694 h 5136776"/>
              <a:gd name="connsiteX125" fmla="*/ 19984 w 3536874"/>
              <a:gd name="connsiteY125" fmla="*/ 4939553 h 5136776"/>
              <a:gd name="connsiteX126" fmla="*/ 2055 w 3536874"/>
              <a:gd name="connsiteY126" fmla="*/ 5002306 h 5136776"/>
              <a:gd name="connsiteX127" fmla="*/ 11020 w 3536874"/>
              <a:gd name="connsiteY127" fmla="*/ 5038165 h 5136776"/>
              <a:gd name="connsiteX128" fmla="*/ 64808 w 3536874"/>
              <a:gd name="connsiteY128" fmla="*/ 4993341 h 5136776"/>
              <a:gd name="connsiteX129" fmla="*/ 82737 w 3536874"/>
              <a:gd name="connsiteY129" fmla="*/ 4966447 h 5136776"/>
              <a:gd name="connsiteX130" fmla="*/ 127561 w 3536874"/>
              <a:gd name="connsiteY130" fmla="*/ 4930588 h 5136776"/>
              <a:gd name="connsiteX131" fmla="*/ 154455 w 3536874"/>
              <a:gd name="connsiteY131" fmla="*/ 4903694 h 5136776"/>
              <a:gd name="connsiteX132" fmla="*/ 235137 w 3536874"/>
              <a:gd name="connsiteY132" fmla="*/ 4858871 h 5136776"/>
              <a:gd name="connsiteX133" fmla="*/ 279961 w 3536874"/>
              <a:gd name="connsiteY133" fmla="*/ 4831976 h 5136776"/>
              <a:gd name="connsiteX134" fmla="*/ 333749 w 3536874"/>
              <a:gd name="connsiteY134" fmla="*/ 4796118 h 5136776"/>
              <a:gd name="connsiteX135" fmla="*/ 414431 w 3536874"/>
              <a:gd name="connsiteY135" fmla="*/ 4769223 h 5136776"/>
              <a:gd name="connsiteX136" fmla="*/ 441325 w 3536874"/>
              <a:gd name="connsiteY136" fmla="*/ 4760259 h 5136776"/>
              <a:gd name="connsiteX137" fmla="*/ 468220 w 3536874"/>
              <a:gd name="connsiteY137" fmla="*/ 4751294 h 5136776"/>
              <a:gd name="connsiteX138" fmla="*/ 548902 w 3536874"/>
              <a:gd name="connsiteY138" fmla="*/ 4733365 h 5136776"/>
              <a:gd name="connsiteX139" fmla="*/ 575796 w 3536874"/>
              <a:gd name="connsiteY139" fmla="*/ 4715435 h 5136776"/>
              <a:gd name="connsiteX140" fmla="*/ 674408 w 3536874"/>
              <a:gd name="connsiteY140" fmla="*/ 4697506 h 5136776"/>
              <a:gd name="connsiteX141" fmla="*/ 799914 w 3536874"/>
              <a:gd name="connsiteY141" fmla="*/ 4706471 h 5136776"/>
              <a:gd name="connsiteX142" fmla="*/ 862667 w 3536874"/>
              <a:gd name="connsiteY142" fmla="*/ 4715435 h 5136776"/>
              <a:gd name="connsiteX143" fmla="*/ 1032996 w 3536874"/>
              <a:gd name="connsiteY143" fmla="*/ 4733365 h 5136776"/>
              <a:gd name="connsiteX144" fmla="*/ 1086784 w 3536874"/>
              <a:gd name="connsiteY144" fmla="*/ 4751294 h 5136776"/>
              <a:gd name="connsiteX145" fmla="*/ 1113678 w 3536874"/>
              <a:gd name="connsiteY145" fmla="*/ 4760259 h 5136776"/>
              <a:gd name="connsiteX146" fmla="*/ 1149537 w 3536874"/>
              <a:gd name="connsiteY146" fmla="*/ 4769223 h 5136776"/>
              <a:gd name="connsiteX147" fmla="*/ 1221255 w 3536874"/>
              <a:gd name="connsiteY147" fmla="*/ 4796118 h 5136776"/>
              <a:gd name="connsiteX148" fmla="*/ 1275043 w 3536874"/>
              <a:gd name="connsiteY148" fmla="*/ 4814047 h 5136776"/>
              <a:gd name="connsiteX149" fmla="*/ 1301937 w 3536874"/>
              <a:gd name="connsiteY149" fmla="*/ 4823012 h 5136776"/>
              <a:gd name="connsiteX150" fmla="*/ 1445373 w 3536874"/>
              <a:gd name="connsiteY150" fmla="*/ 4840941 h 5136776"/>
              <a:gd name="connsiteX151" fmla="*/ 1552949 w 3536874"/>
              <a:gd name="connsiteY151" fmla="*/ 4858871 h 5136776"/>
              <a:gd name="connsiteX152" fmla="*/ 1588808 w 3536874"/>
              <a:gd name="connsiteY152" fmla="*/ 4867835 h 5136776"/>
              <a:gd name="connsiteX153" fmla="*/ 1633631 w 3536874"/>
              <a:gd name="connsiteY153" fmla="*/ 4876800 h 5136776"/>
              <a:gd name="connsiteX154" fmla="*/ 1660525 w 3536874"/>
              <a:gd name="connsiteY154" fmla="*/ 4885765 h 5136776"/>
              <a:gd name="connsiteX155" fmla="*/ 1777067 w 3536874"/>
              <a:gd name="connsiteY155" fmla="*/ 4894729 h 5136776"/>
              <a:gd name="connsiteX156" fmla="*/ 1830855 w 3536874"/>
              <a:gd name="connsiteY156" fmla="*/ 4903694 h 5136776"/>
              <a:gd name="connsiteX157" fmla="*/ 1857749 w 3536874"/>
              <a:gd name="connsiteY157" fmla="*/ 4912659 h 5136776"/>
              <a:gd name="connsiteX158" fmla="*/ 1920502 w 3536874"/>
              <a:gd name="connsiteY158" fmla="*/ 4921623 h 5136776"/>
              <a:gd name="connsiteX159" fmla="*/ 2037043 w 3536874"/>
              <a:gd name="connsiteY159" fmla="*/ 4948518 h 5136776"/>
              <a:gd name="connsiteX160" fmla="*/ 2081867 w 3536874"/>
              <a:gd name="connsiteY160" fmla="*/ 4957482 h 5136776"/>
              <a:gd name="connsiteX161" fmla="*/ 2171514 w 3536874"/>
              <a:gd name="connsiteY161" fmla="*/ 4984376 h 5136776"/>
              <a:gd name="connsiteX162" fmla="*/ 2234267 w 3536874"/>
              <a:gd name="connsiteY162" fmla="*/ 4993341 h 5136776"/>
              <a:gd name="connsiteX163" fmla="*/ 2270125 w 3536874"/>
              <a:gd name="connsiteY163" fmla="*/ 5002306 h 5136776"/>
              <a:gd name="connsiteX164" fmla="*/ 2314949 w 3536874"/>
              <a:gd name="connsiteY164" fmla="*/ 5011271 h 5136776"/>
              <a:gd name="connsiteX165" fmla="*/ 2377702 w 3536874"/>
              <a:gd name="connsiteY165" fmla="*/ 5029200 h 5136776"/>
              <a:gd name="connsiteX166" fmla="*/ 2413561 w 3536874"/>
              <a:gd name="connsiteY166" fmla="*/ 5047129 h 5136776"/>
              <a:gd name="connsiteX167" fmla="*/ 2521137 w 3536874"/>
              <a:gd name="connsiteY167" fmla="*/ 5065059 h 5136776"/>
              <a:gd name="connsiteX168" fmla="*/ 2592855 w 3536874"/>
              <a:gd name="connsiteY168" fmla="*/ 5082988 h 5136776"/>
              <a:gd name="connsiteX169" fmla="*/ 2646643 w 3536874"/>
              <a:gd name="connsiteY169" fmla="*/ 5091953 h 5136776"/>
              <a:gd name="connsiteX170" fmla="*/ 2754220 w 3536874"/>
              <a:gd name="connsiteY170" fmla="*/ 5100918 h 5136776"/>
              <a:gd name="connsiteX171" fmla="*/ 2825937 w 3536874"/>
              <a:gd name="connsiteY171" fmla="*/ 5109882 h 5136776"/>
              <a:gd name="connsiteX172" fmla="*/ 3247278 w 3536874"/>
              <a:gd name="connsiteY172" fmla="*/ 5109882 h 5136776"/>
              <a:gd name="connsiteX173" fmla="*/ 3336925 w 3536874"/>
              <a:gd name="connsiteY173" fmla="*/ 5127812 h 5136776"/>
              <a:gd name="connsiteX174" fmla="*/ 3381749 w 3536874"/>
              <a:gd name="connsiteY174" fmla="*/ 5136776 h 5136776"/>
              <a:gd name="connsiteX175" fmla="*/ 3444502 w 3536874"/>
              <a:gd name="connsiteY175" fmla="*/ 5127812 h 5136776"/>
              <a:gd name="connsiteX176" fmla="*/ 3498290 w 3536874"/>
              <a:gd name="connsiteY176" fmla="*/ 5109882 h 5136776"/>
              <a:gd name="connsiteX177" fmla="*/ 3516220 w 3536874"/>
              <a:gd name="connsiteY177" fmla="*/ 5082988 h 5136776"/>
              <a:gd name="connsiteX178" fmla="*/ 3516220 w 3536874"/>
              <a:gd name="connsiteY178" fmla="*/ 4957482 h 5136776"/>
              <a:gd name="connsiteX179" fmla="*/ 3498290 w 3536874"/>
              <a:gd name="connsiteY179" fmla="*/ 4858871 h 5136776"/>
              <a:gd name="connsiteX180" fmla="*/ 3489325 w 3536874"/>
              <a:gd name="connsiteY180" fmla="*/ 4796118 h 5136776"/>
              <a:gd name="connsiteX181" fmla="*/ 3507255 w 3536874"/>
              <a:gd name="connsiteY181" fmla="*/ 4428565 h 5136776"/>
              <a:gd name="connsiteX182" fmla="*/ 3516220 w 3536874"/>
              <a:gd name="connsiteY182" fmla="*/ 4401671 h 5136776"/>
              <a:gd name="connsiteX183" fmla="*/ 3507255 w 3536874"/>
              <a:gd name="connsiteY183" fmla="*/ 4329953 h 5136776"/>
              <a:gd name="connsiteX184" fmla="*/ 3489325 w 3536874"/>
              <a:gd name="connsiteY184" fmla="*/ 4204447 h 5136776"/>
              <a:gd name="connsiteX185" fmla="*/ 3462431 w 3536874"/>
              <a:gd name="connsiteY185" fmla="*/ 3935506 h 5136776"/>
              <a:gd name="connsiteX186" fmla="*/ 3444502 w 3536874"/>
              <a:gd name="connsiteY186" fmla="*/ 3818965 h 5136776"/>
              <a:gd name="connsiteX187" fmla="*/ 3426573 w 3536874"/>
              <a:gd name="connsiteY187" fmla="*/ 3648635 h 5136776"/>
              <a:gd name="connsiteX188" fmla="*/ 3417608 w 3536874"/>
              <a:gd name="connsiteY188" fmla="*/ 3612776 h 5136776"/>
              <a:gd name="connsiteX189" fmla="*/ 3408643 w 3536874"/>
              <a:gd name="connsiteY189" fmla="*/ 3532094 h 5136776"/>
              <a:gd name="connsiteX190" fmla="*/ 3390714 w 3536874"/>
              <a:gd name="connsiteY190" fmla="*/ 3451412 h 5136776"/>
              <a:gd name="connsiteX191" fmla="*/ 3381749 w 3536874"/>
              <a:gd name="connsiteY191" fmla="*/ 2788023 h 5136776"/>
              <a:gd name="connsiteX192" fmla="*/ 3372784 w 3536874"/>
              <a:gd name="connsiteY192" fmla="*/ 2707341 h 5136776"/>
              <a:gd name="connsiteX193" fmla="*/ 3390714 w 3536874"/>
              <a:gd name="connsiteY193" fmla="*/ 2420471 h 5136776"/>
              <a:gd name="connsiteX194" fmla="*/ 3399678 w 3536874"/>
              <a:gd name="connsiteY194" fmla="*/ 2393576 h 5136776"/>
              <a:gd name="connsiteX195" fmla="*/ 3426573 w 3536874"/>
              <a:gd name="connsiteY195" fmla="*/ 2187388 h 5136776"/>
              <a:gd name="connsiteX196" fmla="*/ 3435537 w 3536874"/>
              <a:gd name="connsiteY196" fmla="*/ 2142565 h 5136776"/>
              <a:gd name="connsiteX197" fmla="*/ 3444502 w 3536874"/>
              <a:gd name="connsiteY197" fmla="*/ 2008094 h 5136776"/>
              <a:gd name="connsiteX198" fmla="*/ 3453467 w 3536874"/>
              <a:gd name="connsiteY198" fmla="*/ 1945341 h 5136776"/>
              <a:gd name="connsiteX199" fmla="*/ 3462431 w 3536874"/>
              <a:gd name="connsiteY199" fmla="*/ 1855694 h 5136776"/>
              <a:gd name="connsiteX200" fmla="*/ 3453467 w 3536874"/>
              <a:gd name="connsiteY200" fmla="*/ 1703294 h 5136776"/>
              <a:gd name="connsiteX201" fmla="*/ 3462431 w 3536874"/>
              <a:gd name="connsiteY201" fmla="*/ 1470212 h 5136776"/>
              <a:gd name="connsiteX202" fmla="*/ 3471396 w 3536874"/>
              <a:gd name="connsiteY202" fmla="*/ 1443318 h 5136776"/>
              <a:gd name="connsiteX203" fmla="*/ 3480361 w 3536874"/>
              <a:gd name="connsiteY203" fmla="*/ 1228165 h 51367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</a:cxnLst>
            <a:rect l="l" t="t" r="r" b="b"/>
            <a:pathLst>
              <a:path w="3536874" h="5136776">
                <a:moveTo>
                  <a:pt x="3480361" y="1228165"/>
                </a:moveTo>
                <a:cubicBezTo>
                  <a:pt x="3477373" y="1168400"/>
                  <a:pt x="3461450" y="1156576"/>
                  <a:pt x="3453467" y="1084729"/>
                </a:cubicBezTo>
                <a:cubicBezTo>
                  <a:pt x="3450479" y="1057835"/>
                  <a:pt x="3447335" y="1030958"/>
                  <a:pt x="3444502" y="1004047"/>
                </a:cubicBezTo>
                <a:cubicBezTo>
                  <a:pt x="3441358" y="974181"/>
                  <a:pt x="3439506" y="944168"/>
                  <a:pt x="3435537" y="914400"/>
                </a:cubicBezTo>
                <a:cubicBezTo>
                  <a:pt x="3422621" y="817529"/>
                  <a:pt x="3432693" y="910563"/>
                  <a:pt x="3417608" y="842682"/>
                </a:cubicBezTo>
                <a:cubicBezTo>
                  <a:pt x="3413665" y="824938"/>
                  <a:pt x="3414391" y="806138"/>
                  <a:pt x="3408643" y="788894"/>
                </a:cubicBezTo>
                <a:cubicBezTo>
                  <a:pt x="3405236" y="778673"/>
                  <a:pt x="3395532" y="771637"/>
                  <a:pt x="3390714" y="762000"/>
                </a:cubicBezTo>
                <a:cubicBezTo>
                  <a:pt x="3386488" y="753548"/>
                  <a:pt x="3385975" y="743558"/>
                  <a:pt x="3381749" y="735106"/>
                </a:cubicBezTo>
                <a:cubicBezTo>
                  <a:pt x="3370440" y="712487"/>
                  <a:pt x="3362567" y="706959"/>
                  <a:pt x="3345890" y="690282"/>
                </a:cubicBezTo>
                <a:cubicBezTo>
                  <a:pt x="3342902" y="681317"/>
                  <a:pt x="3339521" y="672474"/>
                  <a:pt x="3336925" y="663388"/>
                </a:cubicBezTo>
                <a:cubicBezTo>
                  <a:pt x="3333540" y="651541"/>
                  <a:pt x="3332814" y="638854"/>
                  <a:pt x="3327961" y="627529"/>
                </a:cubicBezTo>
                <a:cubicBezTo>
                  <a:pt x="3323717" y="617626"/>
                  <a:pt x="3316008" y="609600"/>
                  <a:pt x="3310031" y="600635"/>
                </a:cubicBezTo>
                <a:lnTo>
                  <a:pt x="3292102" y="546847"/>
                </a:lnTo>
                <a:cubicBezTo>
                  <a:pt x="3289114" y="537882"/>
                  <a:pt x="3289819" y="526635"/>
                  <a:pt x="3283137" y="519953"/>
                </a:cubicBezTo>
                <a:lnTo>
                  <a:pt x="3265208" y="502023"/>
                </a:lnTo>
                <a:cubicBezTo>
                  <a:pt x="3259945" y="475711"/>
                  <a:pt x="3257616" y="454428"/>
                  <a:pt x="3247278" y="430306"/>
                </a:cubicBezTo>
                <a:cubicBezTo>
                  <a:pt x="3200129" y="320292"/>
                  <a:pt x="3256435" y="457583"/>
                  <a:pt x="3211420" y="367553"/>
                </a:cubicBezTo>
                <a:cubicBezTo>
                  <a:pt x="3207194" y="359101"/>
                  <a:pt x="3207317" y="348762"/>
                  <a:pt x="3202455" y="340659"/>
                </a:cubicBezTo>
                <a:cubicBezTo>
                  <a:pt x="3198106" y="333411"/>
                  <a:pt x="3189805" y="329329"/>
                  <a:pt x="3184525" y="322729"/>
                </a:cubicBezTo>
                <a:cubicBezTo>
                  <a:pt x="3177794" y="314316"/>
                  <a:pt x="3173754" y="303888"/>
                  <a:pt x="3166596" y="295835"/>
                </a:cubicBezTo>
                <a:cubicBezTo>
                  <a:pt x="3149750" y="276884"/>
                  <a:pt x="3130737" y="259976"/>
                  <a:pt x="3112808" y="242047"/>
                </a:cubicBezTo>
                <a:cubicBezTo>
                  <a:pt x="3106831" y="236071"/>
                  <a:pt x="3101910" y="228806"/>
                  <a:pt x="3094878" y="224118"/>
                </a:cubicBezTo>
                <a:lnTo>
                  <a:pt x="3067984" y="206188"/>
                </a:lnTo>
                <a:cubicBezTo>
                  <a:pt x="3059839" y="193970"/>
                  <a:pt x="3046321" y="169882"/>
                  <a:pt x="3032125" y="161365"/>
                </a:cubicBezTo>
                <a:cubicBezTo>
                  <a:pt x="3024022" y="156503"/>
                  <a:pt x="3014196" y="155388"/>
                  <a:pt x="3005231" y="152400"/>
                </a:cubicBezTo>
                <a:cubicBezTo>
                  <a:pt x="2993278" y="143435"/>
                  <a:pt x="2980851" y="135071"/>
                  <a:pt x="2969373" y="125506"/>
                </a:cubicBezTo>
                <a:cubicBezTo>
                  <a:pt x="2943770" y="104170"/>
                  <a:pt x="2939192" y="82102"/>
                  <a:pt x="2897655" y="71718"/>
                </a:cubicBezTo>
                <a:cubicBezTo>
                  <a:pt x="2785553" y="43692"/>
                  <a:pt x="2924928" y="79511"/>
                  <a:pt x="2834902" y="53788"/>
                </a:cubicBezTo>
                <a:cubicBezTo>
                  <a:pt x="2823055" y="50403"/>
                  <a:pt x="2810844" y="48363"/>
                  <a:pt x="2799043" y="44823"/>
                </a:cubicBezTo>
                <a:cubicBezTo>
                  <a:pt x="2780941" y="39392"/>
                  <a:pt x="2763184" y="32870"/>
                  <a:pt x="2745255" y="26894"/>
                </a:cubicBezTo>
                <a:cubicBezTo>
                  <a:pt x="2736290" y="23906"/>
                  <a:pt x="2727753" y="18972"/>
                  <a:pt x="2718361" y="17929"/>
                </a:cubicBezTo>
                <a:cubicBezTo>
                  <a:pt x="2619612" y="6958"/>
                  <a:pt x="2664370" y="13414"/>
                  <a:pt x="2583890" y="0"/>
                </a:cubicBezTo>
                <a:cubicBezTo>
                  <a:pt x="2509184" y="2988"/>
                  <a:pt x="2434113" y="1000"/>
                  <a:pt x="2359773" y="8965"/>
                </a:cubicBezTo>
                <a:cubicBezTo>
                  <a:pt x="2349060" y="10113"/>
                  <a:pt x="2342966" y="23111"/>
                  <a:pt x="2332878" y="26894"/>
                </a:cubicBezTo>
                <a:cubicBezTo>
                  <a:pt x="2318611" y="32244"/>
                  <a:pt x="2302996" y="32871"/>
                  <a:pt x="2288055" y="35859"/>
                </a:cubicBezTo>
                <a:cubicBezTo>
                  <a:pt x="2264149" y="47812"/>
                  <a:pt x="2241693" y="63266"/>
                  <a:pt x="2216337" y="71718"/>
                </a:cubicBezTo>
                <a:cubicBezTo>
                  <a:pt x="2088539" y="114317"/>
                  <a:pt x="2221513" y="71520"/>
                  <a:pt x="2126690" y="98612"/>
                </a:cubicBezTo>
                <a:cubicBezTo>
                  <a:pt x="2117604" y="101208"/>
                  <a:pt x="2108882" y="104980"/>
                  <a:pt x="2099796" y="107576"/>
                </a:cubicBezTo>
                <a:cubicBezTo>
                  <a:pt x="2061528" y="118509"/>
                  <a:pt x="2060717" y="116260"/>
                  <a:pt x="2019114" y="125506"/>
                </a:cubicBezTo>
                <a:cubicBezTo>
                  <a:pt x="1938886" y="143335"/>
                  <a:pt x="2034850" y="125872"/>
                  <a:pt x="1929467" y="143435"/>
                </a:cubicBezTo>
                <a:lnTo>
                  <a:pt x="1875678" y="161365"/>
                </a:lnTo>
                <a:cubicBezTo>
                  <a:pt x="1866713" y="164353"/>
                  <a:pt x="1857236" y="166103"/>
                  <a:pt x="1848784" y="170329"/>
                </a:cubicBezTo>
                <a:cubicBezTo>
                  <a:pt x="1836831" y="176306"/>
                  <a:pt x="1825333" y="183296"/>
                  <a:pt x="1812925" y="188259"/>
                </a:cubicBezTo>
                <a:cubicBezTo>
                  <a:pt x="1795378" y="195278"/>
                  <a:pt x="1759137" y="206188"/>
                  <a:pt x="1759137" y="206188"/>
                </a:cubicBezTo>
                <a:cubicBezTo>
                  <a:pt x="1753161" y="212165"/>
                  <a:pt x="1748456" y="219769"/>
                  <a:pt x="1741208" y="224118"/>
                </a:cubicBezTo>
                <a:cubicBezTo>
                  <a:pt x="1733105" y="228980"/>
                  <a:pt x="1720996" y="226400"/>
                  <a:pt x="1714314" y="233082"/>
                </a:cubicBezTo>
                <a:cubicBezTo>
                  <a:pt x="1666500" y="280895"/>
                  <a:pt x="1750174" y="245034"/>
                  <a:pt x="1678455" y="268941"/>
                </a:cubicBezTo>
                <a:cubicBezTo>
                  <a:pt x="1602537" y="344859"/>
                  <a:pt x="1666219" y="290626"/>
                  <a:pt x="1597773" y="331694"/>
                </a:cubicBezTo>
                <a:cubicBezTo>
                  <a:pt x="1579295" y="342781"/>
                  <a:pt x="1564427" y="360739"/>
                  <a:pt x="1543984" y="367553"/>
                </a:cubicBezTo>
                <a:lnTo>
                  <a:pt x="1490196" y="385482"/>
                </a:lnTo>
                <a:cubicBezTo>
                  <a:pt x="1425781" y="449901"/>
                  <a:pt x="1535531" y="346295"/>
                  <a:pt x="1436408" y="412376"/>
                </a:cubicBezTo>
                <a:cubicBezTo>
                  <a:pt x="1418827" y="424097"/>
                  <a:pt x="1409166" y="445479"/>
                  <a:pt x="1391584" y="457200"/>
                </a:cubicBezTo>
                <a:lnTo>
                  <a:pt x="1364690" y="475129"/>
                </a:lnTo>
                <a:cubicBezTo>
                  <a:pt x="1341364" y="545104"/>
                  <a:pt x="1379577" y="443833"/>
                  <a:pt x="1310902" y="546847"/>
                </a:cubicBezTo>
                <a:cubicBezTo>
                  <a:pt x="1286996" y="582706"/>
                  <a:pt x="1301938" y="567765"/>
                  <a:pt x="1266078" y="591671"/>
                </a:cubicBezTo>
                <a:cubicBezTo>
                  <a:pt x="1218270" y="663384"/>
                  <a:pt x="1281016" y="576734"/>
                  <a:pt x="1221255" y="636494"/>
                </a:cubicBezTo>
                <a:cubicBezTo>
                  <a:pt x="1213636" y="644113"/>
                  <a:pt x="1210056" y="654975"/>
                  <a:pt x="1203325" y="663388"/>
                </a:cubicBezTo>
                <a:cubicBezTo>
                  <a:pt x="1198045" y="669988"/>
                  <a:pt x="1190676" y="674718"/>
                  <a:pt x="1185396" y="681318"/>
                </a:cubicBezTo>
                <a:cubicBezTo>
                  <a:pt x="1178666" y="689731"/>
                  <a:pt x="1174198" y="699799"/>
                  <a:pt x="1167467" y="708212"/>
                </a:cubicBezTo>
                <a:cubicBezTo>
                  <a:pt x="1162187" y="714812"/>
                  <a:pt x="1154608" y="719379"/>
                  <a:pt x="1149537" y="726141"/>
                </a:cubicBezTo>
                <a:cubicBezTo>
                  <a:pt x="1136608" y="743380"/>
                  <a:pt x="1125631" y="762000"/>
                  <a:pt x="1113678" y="779929"/>
                </a:cubicBezTo>
                <a:cubicBezTo>
                  <a:pt x="1107702" y="788894"/>
                  <a:pt x="1103367" y="799204"/>
                  <a:pt x="1095749" y="806823"/>
                </a:cubicBezTo>
                <a:lnTo>
                  <a:pt x="1077820" y="824753"/>
                </a:lnTo>
                <a:cubicBezTo>
                  <a:pt x="1074832" y="833718"/>
                  <a:pt x="1073081" y="843195"/>
                  <a:pt x="1068855" y="851647"/>
                </a:cubicBezTo>
                <a:cubicBezTo>
                  <a:pt x="1057547" y="874263"/>
                  <a:pt x="1049671" y="879795"/>
                  <a:pt x="1032996" y="896471"/>
                </a:cubicBezTo>
                <a:cubicBezTo>
                  <a:pt x="1030008" y="905436"/>
                  <a:pt x="1028257" y="914913"/>
                  <a:pt x="1024031" y="923365"/>
                </a:cubicBezTo>
                <a:cubicBezTo>
                  <a:pt x="1007338" y="956752"/>
                  <a:pt x="1003991" y="947413"/>
                  <a:pt x="979208" y="977153"/>
                </a:cubicBezTo>
                <a:cubicBezTo>
                  <a:pt x="972310" y="985430"/>
                  <a:pt x="967255" y="995082"/>
                  <a:pt x="961278" y="1004047"/>
                </a:cubicBezTo>
                <a:cubicBezTo>
                  <a:pt x="958290" y="1013012"/>
                  <a:pt x="956540" y="1022489"/>
                  <a:pt x="952314" y="1030941"/>
                </a:cubicBezTo>
                <a:cubicBezTo>
                  <a:pt x="933923" y="1067723"/>
                  <a:pt x="938686" y="1047976"/>
                  <a:pt x="916455" y="1075765"/>
                </a:cubicBezTo>
                <a:cubicBezTo>
                  <a:pt x="909724" y="1084178"/>
                  <a:pt x="904502" y="1093694"/>
                  <a:pt x="898525" y="1102659"/>
                </a:cubicBezTo>
                <a:cubicBezTo>
                  <a:pt x="895537" y="1111624"/>
                  <a:pt x="893787" y="1121101"/>
                  <a:pt x="889561" y="1129553"/>
                </a:cubicBezTo>
                <a:cubicBezTo>
                  <a:pt x="884743" y="1139190"/>
                  <a:pt x="875875" y="1146544"/>
                  <a:pt x="871631" y="1156447"/>
                </a:cubicBezTo>
                <a:cubicBezTo>
                  <a:pt x="866778" y="1167772"/>
                  <a:pt x="866207" y="1180505"/>
                  <a:pt x="862667" y="1192306"/>
                </a:cubicBezTo>
                <a:cubicBezTo>
                  <a:pt x="845211" y="1250494"/>
                  <a:pt x="853008" y="1233688"/>
                  <a:pt x="826808" y="1272988"/>
                </a:cubicBezTo>
                <a:cubicBezTo>
                  <a:pt x="823820" y="1284941"/>
                  <a:pt x="820516" y="1296820"/>
                  <a:pt x="817843" y="1308847"/>
                </a:cubicBezTo>
                <a:cubicBezTo>
                  <a:pt x="814537" y="1323721"/>
                  <a:pt x="814228" y="1339404"/>
                  <a:pt x="808878" y="1353671"/>
                </a:cubicBezTo>
                <a:cubicBezTo>
                  <a:pt x="805095" y="1363759"/>
                  <a:pt x="795767" y="1370928"/>
                  <a:pt x="790949" y="1380565"/>
                </a:cubicBezTo>
                <a:cubicBezTo>
                  <a:pt x="786723" y="1389017"/>
                  <a:pt x="786210" y="1399007"/>
                  <a:pt x="781984" y="1407459"/>
                </a:cubicBezTo>
                <a:cubicBezTo>
                  <a:pt x="777166" y="1417096"/>
                  <a:pt x="768873" y="1424716"/>
                  <a:pt x="764055" y="1434353"/>
                </a:cubicBezTo>
                <a:cubicBezTo>
                  <a:pt x="759829" y="1442805"/>
                  <a:pt x="759316" y="1452795"/>
                  <a:pt x="755090" y="1461247"/>
                </a:cubicBezTo>
                <a:cubicBezTo>
                  <a:pt x="750272" y="1470884"/>
                  <a:pt x="741537" y="1478295"/>
                  <a:pt x="737161" y="1488141"/>
                </a:cubicBezTo>
                <a:cubicBezTo>
                  <a:pt x="729485" y="1505411"/>
                  <a:pt x="725207" y="1524000"/>
                  <a:pt x="719231" y="1541929"/>
                </a:cubicBezTo>
                <a:cubicBezTo>
                  <a:pt x="716243" y="1550894"/>
                  <a:pt x="714493" y="1560371"/>
                  <a:pt x="710267" y="1568823"/>
                </a:cubicBezTo>
                <a:cubicBezTo>
                  <a:pt x="704290" y="1580776"/>
                  <a:pt x="697601" y="1592399"/>
                  <a:pt x="692337" y="1604682"/>
                </a:cubicBezTo>
                <a:cubicBezTo>
                  <a:pt x="674880" y="1645415"/>
                  <a:pt x="695261" y="1619688"/>
                  <a:pt x="665443" y="1649506"/>
                </a:cubicBezTo>
                <a:cubicBezTo>
                  <a:pt x="662455" y="1658471"/>
                  <a:pt x="660704" y="1667948"/>
                  <a:pt x="656478" y="1676400"/>
                </a:cubicBezTo>
                <a:cubicBezTo>
                  <a:pt x="651660" y="1686037"/>
                  <a:pt x="642793" y="1693391"/>
                  <a:pt x="638549" y="1703294"/>
                </a:cubicBezTo>
                <a:cubicBezTo>
                  <a:pt x="599956" y="1793344"/>
                  <a:pt x="671895" y="1672464"/>
                  <a:pt x="611655" y="1792941"/>
                </a:cubicBezTo>
                <a:cubicBezTo>
                  <a:pt x="593106" y="1830038"/>
                  <a:pt x="586874" y="1838276"/>
                  <a:pt x="575796" y="1882588"/>
                </a:cubicBezTo>
                <a:cubicBezTo>
                  <a:pt x="569820" y="1906494"/>
                  <a:pt x="560924" y="1929855"/>
                  <a:pt x="557867" y="1954306"/>
                </a:cubicBezTo>
                <a:cubicBezTo>
                  <a:pt x="547730" y="2035400"/>
                  <a:pt x="556520" y="2003168"/>
                  <a:pt x="539937" y="2052918"/>
                </a:cubicBezTo>
                <a:cubicBezTo>
                  <a:pt x="536949" y="2082800"/>
                  <a:pt x="540470" y="2114075"/>
                  <a:pt x="530973" y="2142565"/>
                </a:cubicBezTo>
                <a:cubicBezTo>
                  <a:pt x="527566" y="2152786"/>
                  <a:pt x="510055" y="2151529"/>
                  <a:pt x="504078" y="2160494"/>
                </a:cubicBezTo>
                <a:cubicBezTo>
                  <a:pt x="497244" y="2170746"/>
                  <a:pt x="498499" y="2184506"/>
                  <a:pt x="495114" y="2196353"/>
                </a:cubicBezTo>
                <a:cubicBezTo>
                  <a:pt x="492518" y="2205439"/>
                  <a:pt x="489137" y="2214282"/>
                  <a:pt x="486149" y="2223247"/>
                </a:cubicBezTo>
                <a:cubicBezTo>
                  <a:pt x="480173" y="2288988"/>
                  <a:pt x="479073" y="2355357"/>
                  <a:pt x="468220" y="2420471"/>
                </a:cubicBezTo>
                <a:cubicBezTo>
                  <a:pt x="461735" y="2459380"/>
                  <a:pt x="454904" y="2497791"/>
                  <a:pt x="450290" y="2537012"/>
                </a:cubicBezTo>
                <a:cubicBezTo>
                  <a:pt x="446781" y="2566838"/>
                  <a:pt x="445050" y="2596860"/>
                  <a:pt x="441325" y="2626659"/>
                </a:cubicBezTo>
                <a:cubicBezTo>
                  <a:pt x="439071" y="2644695"/>
                  <a:pt x="434932" y="2662453"/>
                  <a:pt x="432361" y="2680447"/>
                </a:cubicBezTo>
                <a:cubicBezTo>
                  <a:pt x="428954" y="2704297"/>
                  <a:pt x="428444" y="2728608"/>
                  <a:pt x="423396" y="2752165"/>
                </a:cubicBezTo>
                <a:cubicBezTo>
                  <a:pt x="419436" y="2770645"/>
                  <a:pt x="409174" y="2787421"/>
                  <a:pt x="405467" y="2805953"/>
                </a:cubicBezTo>
                <a:lnTo>
                  <a:pt x="396502" y="2850776"/>
                </a:lnTo>
                <a:cubicBezTo>
                  <a:pt x="393514" y="2895600"/>
                  <a:pt x="392889" y="2940644"/>
                  <a:pt x="387537" y="2985247"/>
                </a:cubicBezTo>
                <a:cubicBezTo>
                  <a:pt x="383906" y="3015504"/>
                  <a:pt x="369608" y="3074894"/>
                  <a:pt x="369608" y="3074894"/>
                </a:cubicBezTo>
                <a:cubicBezTo>
                  <a:pt x="366620" y="3107765"/>
                  <a:pt x="366379" y="3141002"/>
                  <a:pt x="360643" y="3173506"/>
                </a:cubicBezTo>
                <a:cubicBezTo>
                  <a:pt x="354600" y="3207749"/>
                  <a:pt x="339773" y="3233176"/>
                  <a:pt x="324784" y="3263153"/>
                </a:cubicBezTo>
                <a:cubicBezTo>
                  <a:pt x="321796" y="3290047"/>
                  <a:pt x="317895" y="3316855"/>
                  <a:pt x="315820" y="3343835"/>
                </a:cubicBezTo>
                <a:cubicBezTo>
                  <a:pt x="311917" y="3394573"/>
                  <a:pt x="311462" y="3445556"/>
                  <a:pt x="306855" y="3496235"/>
                </a:cubicBezTo>
                <a:cubicBezTo>
                  <a:pt x="305475" y="3511410"/>
                  <a:pt x="301586" y="3526277"/>
                  <a:pt x="297890" y="3541059"/>
                </a:cubicBezTo>
                <a:cubicBezTo>
                  <a:pt x="284013" y="3596564"/>
                  <a:pt x="292540" y="3536722"/>
                  <a:pt x="279961" y="3603812"/>
                </a:cubicBezTo>
                <a:cubicBezTo>
                  <a:pt x="273262" y="3639543"/>
                  <a:pt x="273527" y="3676900"/>
                  <a:pt x="262031" y="3711388"/>
                </a:cubicBezTo>
                <a:lnTo>
                  <a:pt x="226173" y="3818965"/>
                </a:lnTo>
                <a:lnTo>
                  <a:pt x="199278" y="3899647"/>
                </a:lnTo>
                <a:cubicBezTo>
                  <a:pt x="196290" y="3908612"/>
                  <a:pt x="194540" y="3918089"/>
                  <a:pt x="190314" y="3926541"/>
                </a:cubicBezTo>
                <a:cubicBezTo>
                  <a:pt x="167566" y="3972037"/>
                  <a:pt x="179797" y="3951280"/>
                  <a:pt x="154455" y="3989294"/>
                </a:cubicBezTo>
                <a:cubicBezTo>
                  <a:pt x="133900" y="4092068"/>
                  <a:pt x="154455" y="3964725"/>
                  <a:pt x="154455" y="4105835"/>
                </a:cubicBezTo>
                <a:cubicBezTo>
                  <a:pt x="154455" y="4176173"/>
                  <a:pt x="141138" y="4226207"/>
                  <a:pt x="127561" y="4294094"/>
                </a:cubicBezTo>
                <a:cubicBezTo>
                  <a:pt x="116744" y="4348182"/>
                  <a:pt x="123414" y="4324464"/>
                  <a:pt x="109631" y="4365812"/>
                </a:cubicBezTo>
                <a:cubicBezTo>
                  <a:pt x="106643" y="4383741"/>
                  <a:pt x="103238" y="4401606"/>
                  <a:pt x="100667" y="4419600"/>
                </a:cubicBezTo>
                <a:cubicBezTo>
                  <a:pt x="97260" y="4443450"/>
                  <a:pt x="96012" y="4467615"/>
                  <a:pt x="91702" y="4491318"/>
                </a:cubicBezTo>
                <a:cubicBezTo>
                  <a:pt x="90012" y="4500615"/>
                  <a:pt x="85333" y="4509126"/>
                  <a:pt x="82737" y="4518212"/>
                </a:cubicBezTo>
                <a:cubicBezTo>
                  <a:pt x="72881" y="4552709"/>
                  <a:pt x="76736" y="4558590"/>
                  <a:pt x="55843" y="4589929"/>
                </a:cubicBezTo>
                <a:cubicBezTo>
                  <a:pt x="51155" y="4596962"/>
                  <a:pt x="43890" y="4601882"/>
                  <a:pt x="37914" y="4607859"/>
                </a:cubicBezTo>
                <a:cubicBezTo>
                  <a:pt x="40624" y="4672913"/>
                  <a:pt x="57586" y="4818447"/>
                  <a:pt x="37914" y="4903694"/>
                </a:cubicBezTo>
                <a:cubicBezTo>
                  <a:pt x="34909" y="4916716"/>
                  <a:pt x="25248" y="4927270"/>
                  <a:pt x="19984" y="4939553"/>
                </a:cubicBezTo>
                <a:cubicBezTo>
                  <a:pt x="12270" y="4957552"/>
                  <a:pt x="6602" y="4984118"/>
                  <a:pt x="2055" y="5002306"/>
                </a:cubicBezTo>
                <a:cubicBezTo>
                  <a:pt x="5043" y="5014259"/>
                  <a:pt x="0" y="5032655"/>
                  <a:pt x="11020" y="5038165"/>
                </a:cubicBezTo>
                <a:cubicBezTo>
                  <a:pt x="19316" y="5042313"/>
                  <a:pt x="64592" y="4993600"/>
                  <a:pt x="64808" y="4993341"/>
                </a:cubicBezTo>
                <a:cubicBezTo>
                  <a:pt x="71705" y="4985064"/>
                  <a:pt x="76006" y="4974860"/>
                  <a:pt x="82737" y="4966447"/>
                </a:cubicBezTo>
                <a:cubicBezTo>
                  <a:pt x="103599" y="4940370"/>
                  <a:pt x="99609" y="4953881"/>
                  <a:pt x="127561" y="4930588"/>
                </a:cubicBezTo>
                <a:cubicBezTo>
                  <a:pt x="137300" y="4922472"/>
                  <a:pt x="144448" y="4911478"/>
                  <a:pt x="154455" y="4903694"/>
                </a:cubicBezTo>
                <a:cubicBezTo>
                  <a:pt x="200694" y="4867730"/>
                  <a:pt x="194558" y="4872396"/>
                  <a:pt x="235137" y="4858871"/>
                </a:cubicBezTo>
                <a:cubicBezTo>
                  <a:pt x="275361" y="4818647"/>
                  <a:pt x="227594" y="4861069"/>
                  <a:pt x="279961" y="4831976"/>
                </a:cubicBezTo>
                <a:cubicBezTo>
                  <a:pt x="298798" y="4821511"/>
                  <a:pt x="313307" y="4802932"/>
                  <a:pt x="333749" y="4796118"/>
                </a:cubicBezTo>
                <a:lnTo>
                  <a:pt x="414431" y="4769223"/>
                </a:lnTo>
                <a:lnTo>
                  <a:pt x="441325" y="4760259"/>
                </a:lnTo>
                <a:cubicBezTo>
                  <a:pt x="450290" y="4757271"/>
                  <a:pt x="458954" y="4753147"/>
                  <a:pt x="468220" y="4751294"/>
                </a:cubicBezTo>
                <a:cubicBezTo>
                  <a:pt x="525125" y="4739913"/>
                  <a:pt x="498261" y="4746024"/>
                  <a:pt x="548902" y="4733365"/>
                </a:cubicBezTo>
                <a:cubicBezTo>
                  <a:pt x="557867" y="4727388"/>
                  <a:pt x="566159" y="4720253"/>
                  <a:pt x="575796" y="4715435"/>
                </a:cubicBezTo>
                <a:cubicBezTo>
                  <a:pt x="603431" y="4701617"/>
                  <a:pt x="649696" y="4700595"/>
                  <a:pt x="674408" y="4697506"/>
                </a:cubicBezTo>
                <a:cubicBezTo>
                  <a:pt x="716243" y="4700494"/>
                  <a:pt x="758161" y="4702495"/>
                  <a:pt x="799914" y="4706471"/>
                </a:cubicBezTo>
                <a:cubicBezTo>
                  <a:pt x="820949" y="4708474"/>
                  <a:pt x="841700" y="4712814"/>
                  <a:pt x="862667" y="4715435"/>
                </a:cubicBezTo>
                <a:cubicBezTo>
                  <a:pt x="911806" y="4721577"/>
                  <a:pt x="984556" y="4728521"/>
                  <a:pt x="1032996" y="4733365"/>
                </a:cubicBezTo>
                <a:lnTo>
                  <a:pt x="1086784" y="4751294"/>
                </a:lnTo>
                <a:cubicBezTo>
                  <a:pt x="1095749" y="4754282"/>
                  <a:pt x="1104510" y="4757967"/>
                  <a:pt x="1113678" y="4760259"/>
                </a:cubicBezTo>
                <a:lnTo>
                  <a:pt x="1149537" y="4769223"/>
                </a:lnTo>
                <a:cubicBezTo>
                  <a:pt x="1209652" y="4799281"/>
                  <a:pt x="1160228" y="4777810"/>
                  <a:pt x="1221255" y="4796118"/>
                </a:cubicBezTo>
                <a:cubicBezTo>
                  <a:pt x="1239357" y="4801549"/>
                  <a:pt x="1257114" y="4808071"/>
                  <a:pt x="1275043" y="4814047"/>
                </a:cubicBezTo>
                <a:cubicBezTo>
                  <a:pt x="1284008" y="4817035"/>
                  <a:pt x="1292560" y="4821840"/>
                  <a:pt x="1301937" y="4823012"/>
                </a:cubicBezTo>
                <a:lnTo>
                  <a:pt x="1445373" y="4840941"/>
                </a:lnTo>
                <a:cubicBezTo>
                  <a:pt x="1505425" y="4860959"/>
                  <a:pt x="1441435" y="4841715"/>
                  <a:pt x="1552949" y="4858871"/>
                </a:cubicBezTo>
                <a:cubicBezTo>
                  <a:pt x="1565127" y="4860744"/>
                  <a:pt x="1576781" y="4865162"/>
                  <a:pt x="1588808" y="4867835"/>
                </a:cubicBezTo>
                <a:cubicBezTo>
                  <a:pt x="1603682" y="4871140"/>
                  <a:pt x="1618849" y="4873104"/>
                  <a:pt x="1633631" y="4876800"/>
                </a:cubicBezTo>
                <a:cubicBezTo>
                  <a:pt x="1642798" y="4879092"/>
                  <a:pt x="1651148" y="4884593"/>
                  <a:pt x="1660525" y="4885765"/>
                </a:cubicBezTo>
                <a:cubicBezTo>
                  <a:pt x="1699186" y="4890598"/>
                  <a:pt x="1738220" y="4891741"/>
                  <a:pt x="1777067" y="4894729"/>
                </a:cubicBezTo>
                <a:cubicBezTo>
                  <a:pt x="1794996" y="4897717"/>
                  <a:pt x="1813111" y="4899751"/>
                  <a:pt x="1830855" y="4903694"/>
                </a:cubicBezTo>
                <a:cubicBezTo>
                  <a:pt x="1840080" y="4905744"/>
                  <a:pt x="1848483" y="4910806"/>
                  <a:pt x="1857749" y="4912659"/>
                </a:cubicBezTo>
                <a:cubicBezTo>
                  <a:pt x="1878469" y="4916803"/>
                  <a:pt x="1899659" y="4918149"/>
                  <a:pt x="1920502" y="4921623"/>
                </a:cubicBezTo>
                <a:cubicBezTo>
                  <a:pt x="2000751" y="4934998"/>
                  <a:pt x="1932328" y="4927577"/>
                  <a:pt x="2037043" y="4948518"/>
                </a:cubicBezTo>
                <a:cubicBezTo>
                  <a:pt x="2051984" y="4951506"/>
                  <a:pt x="2067167" y="4953473"/>
                  <a:pt x="2081867" y="4957482"/>
                </a:cubicBezTo>
                <a:cubicBezTo>
                  <a:pt x="2128673" y="4970247"/>
                  <a:pt x="2129492" y="4976736"/>
                  <a:pt x="2171514" y="4984376"/>
                </a:cubicBezTo>
                <a:cubicBezTo>
                  <a:pt x="2192303" y="4988156"/>
                  <a:pt x="2213478" y="4989561"/>
                  <a:pt x="2234267" y="4993341"/>
                </a:cubicBezTo>
                <a:cubicBezTo>
                  <a:pt x="2246389" y="4995545"/>
                  <a:pt x="2258098" y="4999633"/>
                  <a:pt x="2270125" y="5002306"/>
                </a:cubicBezTo>
                <a:cubicBezTo>
                  <a:pt x="2284999" y="5005612"/>
                  <a:pt x="2300075" y="5007966"/>
                  <a:pt x="2314949" y="5011271"/>
                </a:cubicBezTo>
                <a:cubicBezTo>
                  <a:pt x="2330704" y="5014772"/>
                  <a:pt x="2361570" y="5022286"/>
                  <a:pt x="2377702" y="5029200"/>
                </a:cubicBezTo>
                <a:cubicBezTo>
                  <a:pt x="2389985" y="5034464"/>
                  <a:pt x="2400883" y="5042903"/>
                  <a:pt x="2413561" y="5047129"/>
                </a:cubicBezTo>
                <a:cubicBezTo>
                  <a:pt x="2433226" y="5053684"/>
                  <a:pt x="2506922" y="5063028"/>
                  <a:pt x="2521137" y="5065059"/>
                </a:cubicBezTo>
                <a:cubicBezTo>
                  <a:pt x="2558461" y="5077499"/>
                  <a:pt x="2545257" y="5074334"/>
                  <a:pt x="2592855" y="5082988"/>
                </a:cubicBezTo>
                <a:cubicBezTo>
                  <a:pt x="2610738" y="5086240"/>
                  <a:pt x="2628578" y="5089946"/>
                  <a:pt x="2646643" y="5091953"/>
                </a:cubicBezTo>
                <a:cubicBezTo>
                  <a:pt x="2682406" y="5095927"/>
                  <a:pt x="2718415" y="5097338"/>
                  <a:pt x="2754220" y="5100918"/>
                </a:cubicBezTo>
                <a:cubicBezTo>
                  <a:pt x="2778192" y="5103315"/>
                  <a:pt x="2802031" y="5106894"/>
                  <a:pt x="2825937" y="5109882"/>
                </a:cubicBezTo>
                <a:cubicBezTo>
                  <a:pt x="2995476" y="5085664"/>
                  <a:pt x="2933087" y="5091031"/>
                  <a:pt x="3247278" y="5109882"/>
                </a:cubicBezTo>
                <a:cubicBezTo>
                  <a:pt x="3277697" y="5111707"/>
                  <a:pt x="3307043" y="5121836"/>
                  <a:pt x="3336925" y="5127812"/>
                </a:cubicBezTo>
                <a:lnTo>
                  <a:pt x="3381749" y="5136776"/>
                </a:lnTo>
                <a:cubicBezTo>
                  <a:pt x="3402667" y="5133788"/>
                  <a:pt x="3423913" y="5132563"/>
                  <a:pt x="3444502" y="5127812"/>
                </a:cubicBezTo>
                <a:cubicBezTo>
                  <a:pt x="3462917" y="5123562"/>
                  <a:pt x="3498290" y="5109882"/>
                  <a:pt x="3498290" y="5109882"/>
                </a:cubicBezTo>
                <a:cubicBezTo>
                  <a:pt x="3504267" y="5100917"/>
                  <a:pt x="3511402" y="5092625"/>
                  <a:pt x="3516220" y="5082988"/>
                </a:cubicBezTo>
                <a:cubicBezTo>
                  <a:pt x="3536874" y="5041681"/>
                  <a:pt x="3521664" y="5006476"/>
                  <a:pt x="3516220" y="4957482"/>
                </a:cubicBezTo>
                <a:cubicBezTo>
                  <a:pt x="3501277" y="4822989"/>
                  <a:pt x="3514850" y="4949947"/>
                  <a:pt x="3498290" y="4858871"/>
                </a:cubicBezTo>
                <a:cubicBezTo>
                  <a:pt x="3494510" y="4838082"/>
                  <a:pt x="3492313" y="4817036"/>
                  <a:pt x="3489325" y="4796118"/>
                </a:cubicBezTo>
                <a:cubicBezTo>
                  <a:pt x="3491401" y="4723447"/>
                  <a:pt x="3482375" y="4540521"/>
                  <a:pt x="3507255" y="4428565"/>
                </a:cubicBezTo>
                <a:cubicBezTo>
                  <a:pt x="3509305" y="4419340"/>
                  <a:pt x="3513232" y="4410636"/>
                  <a:pt x="3516220" y="4401671"/>
                </a:cubicBezTo>
                <a:cubicBezTo>
                  <a:pt x="3513232" y="4377765"/>
                  <a:pt x="3510918" y="4353765"/>
                  <a:pt x="3507255" y="4329953"/>
                </a:cubicBezTo>
                <a:cubicBezTo>
                  <a:pt x="3492362" y="4233149"/>
                  <a:pt x="3501076" y="4345462"/>
                  <a:pt x="3489325" y="4204447"/>
                </a:cubicBezTo>
                <a:cubicBezTo>
                  <a:pt x="3467593" y="3943661"/>
                  <a:pt x="3497343" y="4040239"/>
                  <a:pt x="3462431" y="3935506"/>
                </a:cubicBezTo>
                <a:cubicBezTo>
                  <a:pt x="3456610" y="3900580"/>
                  <a:pt x="3448346" y="3853556"/>
                  <a:pt x="3444502" y="3818965"/>
                </a:cubicBezTo>
                <a:cubicBezTo>
                  <a:pt x="3437855" y="3759142"/>
                  <a:pt x="3436347" y="3707278"/>
                  <a:pt x="3426573" y="3648635"/>
                </a:cubicBezTo>
                <a:cubicBezTo>
                  <a:pt x="3424548" y="3636482"/>
                  <a:pt x="3420596" y="3624729"/>
                  <a:pt x="3417608" y="3612776"/>
                </a:cubicBezTo>
                <a:cubicBezTo>
                  <a:pt x="3414620" y="3585882"/>
                  <a:pt x="3412470" y="3558882"/>
                  <a:pt x="3408643" y="3532094"/>
                </a:cubicBezTo>
                <a:cubicBezTo>
                  <a:pt x="3404851" y="3505548"/>
                  <a:pt x="3397237" y="3477505"/>
                  <a:pt x="3390714" y="3451412"/>
                </a:cubicBezTo>
                <a:cubicBezTo>
                  <a:pt x="3387726" y="3230282"/>
                  <a:pt x="3387077" y="3009109"/>
                  <a:pt x="3381749" y="2788023"/>
                </a:cubicBezTo>
                <a:cubicBezTo>
                  <a:pt x="3381097" y="2760971"/>
                  <a:pt x="3372784" y="2734401"/>
                  <a:pt x="3372784" y="2707341"/>
                </a:cubicBezTo>
                <a:cubicBezTo>
                  <a:pt x="3372784" y="2649402"/>
                  <a:pt x="3373947" y="2504306"/>
                  <a:pt x="3390714" y="2420471"/>
                </a:cubicBezTo>
                <a:cubicBezTo>
                  <a:pt x="3392567" y="2411205"/>
                  <a:pt x="3396690" y="2402541"/>
                  <a:pt x="3399678" y="2393576"/>
                </a:cubicBezTo>
                <a:cubicBezTo>
                  <a:pt x="3410981" y="2246642"/>
                  <a:pt x="3401001" y="2315247"/>
                  <a:pt x="3426573" y="2187388"/>
                </a:cubicBezTo>
                <a:lnTo>
                  <a:pt x="3435537" y="2142565"/>
                </a:lnTo>
                <a:cubicBezTo>
                  <a:pt x="3438525" y="2097741"/>
                  <a:pt x="3440435" y="2052833"/>
                  <a:pt x="3444502" y="2008094"/>
                </a:cubicBezTo>
                <a:cubicBezTo>
                  <a:pt x="3446415" y="1987051"/>
                  <a:pt x="3450998" y="1966326"/>
                  <a:pt x="3453467" y="1945341"/>
                </a:cubicBezTo>
                <a:cubicBezTo>
                  <a:pt x="3456976" y="1915515"/>
                  <a:pt x="3459443" y="1885576"/>
                  <a:pt x="3462431" y="1855694"/>
                </a:cubicBezTo>
                <a:cubicBezTo>
                  <a:pt x="3459443" y="1804894"/>
                  <a:pt x="3453467" y="1754182"/>
                  <a:pt x="3453467" y="1703294"/>
                </a:cubicBezTo>
                <a:cubicBezTo>
                  <a:pt x="3453467" y="1625543"/>
                  <a:pt x="3457082" y="1547779"/>
                  <a:pt x="3462431" y="1470212"/>
                </a:cubicBezTo>
                <a:cubicBezTo>
                  <a:pt x="3463081" y="1460785"/>
                  <a:pt x="3471003" y="1452759"/>
                  <a:pt x="3471396" y="1443318"/>
                </a:cubicBezTo>
                <a:cubicBezTo>
                  <a:pt x="3474009" y="1380619"/>
                  <a:pt x="3483349" y="1287930"/>
                  <a:pt x="3480361" y="1228165"/>
                </a:cubicBezTo>
                <a:close/>
              </a:path>
            </a:pathLst>
          </a:custGeom>
          <a:solidFill>
            <a:srgbClr val="FFFF00">
              <a:alpha val="12000"/>
            </a:srgbClr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Freeform 6"/>
          <p:cNvSpPr/>
          <p:nvPr/>
        </p:nvSpPr>
        <p:spPr>
          <a:xfrm>
            <a:off x="3666118" y="1219200"/>
            <a:ext cx="3227741" cy="5263696"/>
          </a:xfrm>
          <a:custGeom>
            <a:avLst/>
            <a:gdLst>
              <a:gd name="connsiteX0" fmla="*/ 72164 w 3227741"/>
              <a:gd name="connsiteY0" fmla="*/ 1801906 h 5263696"/>
              <a:gd name="connsiteX1" fmla="*/ 108023 w 3227741"/>
              <a:gd name="connsiteY1" fmla="*/ 1748118 h 5263696"/>
              <a:gd name="connsiteX2" fmla="*/ 116988 w 3227741"/>
              <a:gd name="connsiteY2" fmla="*/ 1712259 h 5263696"/>
              <a:gd name="connsiteX3" fmla="*/ 134917 w 3227741"/>
              <a:gd name="connsiteY3" fmla="*/ 1649506 h 5263696"/>
              <a:gd name="connsiteX4" fmla="*/ 143882 w 3227741"/>
              <a:gd name="connsiteY4" fmla="*/ 1532965 h 5263696"/>
              <a:gd name="connsiteX5" fmla="*/ 161811 w 3227741"/>
              <a:gd name="connsiteY5" fmla="*/ 1479176 h 5263696"/>
              <a:gd name="connsiteX6" fmla="*/ 170776 w 3227741"/>
              <a:gd name="connsiteY6" fmla="*/ 1452282 h 5263696"/>
              <a:gd name="connsiteX7" fmla="*/ 188706 w 3227741"/>
              <a:gd name="connsiteY7" fmla="*/ 1389529 h 5263696"/>
              <a:gd name="connsiteX8" fmla="*/ 197670 w 3227741"/>
              <a:gd name="connsiteY8" fmla="*/ 1326776 h 5263696"/>
              <a:gd name="connsiteX9" fmla="*/ 206635 w 3227741"/>
              <a:gd name="connsiteY9" fmla="*/ 1281953 h 5263696"/>
              <a:gd name="connsiteX10" fmla="*/ 215600 w 3227741"/>
              <a:gd name="connsiteY10" fmla="*/ 1201271 h 5263696"/>
              <a:gd name="connsiteX11" fmla="*/ 224564 w 3227741"/>
              <a:gd name="connsiteY11" fmla="*/ 1174376 h 5263696"/>
              <a:gd name="connsiteX12" fmla="*/ 233529 w 3227741"/>
              <a:gd name="connsiteY12" fmla="*/ 1129553 h 5263696"/>
              <a:gd name="connsiteX13" fmla="*/ 242494 w 3227741"/>
              <a:gd name="connsiteY13" fmla="*/ 1102659 h 5263696"/>
              <a:gd name="connsiteX14" fmla="*/ 269388 w 3227741"/>
              <a:gd name="connsiteY14" fmla="*/ 986118 h 5263696"/>
              <a:gd name="connsiteX15" fmla="*/ 278353 w 3227741"/>
              <a:gd name="connsiteY15" fmla="*/ 923365 h 5263696"/>
              <a:gd name="connsiteX16" fmla="*/ 305247 w 3227741"/>
              <a:gd name="connsiteY16" fmla="*/ 833718 h 5263696"/>
              <a:gd name="connsiteX17" fmla="*/ 314211 w 3227741"/>
              <a:gd name="connsiteY17" fmla="*/ 797859 h 5263696"/>
              <a:gd name="connsiteX18" fmla="*/ 323176 w 3227741"/>
              <a:gd name="connsiteY18" fmla="*/ 744071 h 5263696"/>
              <a:gd name="connsiteX19" fmla="*/ 341106 w 3227741"/>
              <a:gd name="connsiteY19" fmla="*/ 690282 h 5263696"/>
              <a:gd name="connsiteX20" fmla="*/ 350070 w 3227741"/>
              <a:gd name="connsiteY20" fmla="*/ 645459 h 5263696"/>
              <a:gd name="connsiteX21" fmla="*/ 359035 w 3227741"/>
              <a:gd name="connsiteY21" fmla="*/ 618565 h 5263696"/>
              <a:gd name="connsiteX22" fmla="*/ 368000 w 3227741"/>
              <a:gd name="connsiteY22" fmla="*/ 573741 h 5263696"/>
              <a:gd name="connsiteX23" fmla="*/ 385929 w 3227741"/>
              <a:gd name="connsiteY23" fmla="*/ 537882 h 5263696"/>
              <a:gd name="connsiteX24" fmla="*/ 394894 w 3227741"/>
              <a:gd name="connsiteY24" fmla="*/ 510988 h 5263696"/>
              <a:gd name="connsiteX25" fmla="*/ 412823 w 3227741"/>
              <a:gd name="connsiteY25" fmla="*/ 484094 h 5263696"/>
              <a:gd name="connsiteX26" fmla="*/ 421788 w 3227741"/>
              <a:gd name="connsiteY26" fmla="*/ 457200 h 5263696"/>
              <a:gd name="connsiteX27" fmla="*/ 457647 w 3227741"/>
              <a:gd name="connsiteY27" fmla="*/ 412376 h 5263696"/>
              <a:gd name="connsiteX28" fmla="*/ 493506 w 3227741"/>
              <a:gd name="connsiteY28" fmla="*/ 367553 h 5263696"/>
              <a:gd name="connsiteX29" fmla="*/ 502470 w 3227741"/>
              <a:gd name="connsiteY29" fmla="*/ 340659 h 5263696"/>
              <a:gd name="connsiteX30" fmla="*/ 529364 w 3227741"/>
              <a:gd name="connsiteY30" fmla="*/ 331694 h 5263696"/>
              <a:gd name="connsiteX31" fmla="*/ 547294 w 3227741"/>
              <a:gd name="connsiteY31" fmla="*/ 313765 h 5263696"/>
              <a:gd name="connsiteX32" fmla="*/ 556258 w 3227741"/>
              <a:gd name="connsiteY32" fmla="*/ 286871 h 5263696"/>
              <a:gd name="connsiteX33" fmla="*/ 601082 w 3227741"/>
              <a:gd name="connsiteY33" fmla="*/ 251012 h 5263696"/>
              <a:gd name="connsiteX34" fmla="*/ 636941 w 3227741"/>
              <a:gd name="connsiteY34" fmla="*/ 206188 h 5263696"/>
              <a:gd name="connsiteX35" fmla="*/ 663835 w 3227741"/>
              <a:gd name="connsiteY35" fmla="*/ 188259 h 5263696"/>
              <a:gd name="connsiteX36" fmla="*/ 708658 w 3227741"/>
              <a:gd name="connsiteY36" fmla="*/ 161365 h 5263696"/>
              <a:gd name="connsiteX37" fmla="*/ 780376 w 3227741"/>
              <a:gd name="connsiteY37" fmla="*/ 107576 h 5263696"/>
              <a:gd name="connsiteX38" fmla="*/ 807270 w 3227741"/>
              <a:gd name="connsiteY38" fmla="*/ 98612 h 5263696"/>
              <a:gd name="connsiteX39" fmla="*/ 843129 w 3227741"/>
              <a:gd name="connsiteY39" fmla="*/ 80682 h 5263696"/>
              <a:gd name="connsiteX40" fmla="*/ 896917 w 3227741"/>
              <a:gd name="connsiteY40" fmla="*/ 62753 h 5263696"/>
              <a:gd name="connsiteX41" fmla="*/ 923811 w 3227741"/>
              <a:gd name="connsiteY41" fmla="*/ 53788 h 5263696"/>
              <a:gd name="connsiteX42" fmla="*/ 959670 w 3227741"/>
              <a:gd name="connsiteY42" fmla="*/ 35859 h 5263696"/>
              <a:gd name="connsiteX43" fmla="*/ 1040353 w 3227741"/>
              <a:gd name="connsiteY43" fmla="*/ 17929 h 5263696"/>
              <a:gd name="connsiteX44" fmla="*/ 1103106 w 3227741"/>
              <a:gd name="connsiteY44" fmla="*/ 0 h 5263696"/>
              <a:gd name="connsiteX45" fmla="*/ 1174823 w 3227741"/>
              <a:gd name="connsiteY45" fmla="*/ 8965 h 5263696"/>
              <a:gd name="connsiteX46" fmla="*/ 1201717 w 3227741"/>
              <a:gd name="connsiteY46" fmla="*/ 17929 h 5263696"/>
              <a:gd name="connsiteX47" fmla="*/ 1237576 w 3227741"/>
              <a:gd name="connsiteY47" fmla="*/ 26894 h 5263696"/>
              <a:gd name="connsiteX48" fmla="*/ 1291364 w 3227741"/>
              <a:gd name="connsiteY48" fmla="*/ 44824 h 5263696"/>
              <a:gd name="connsiteX49" fmla="*/ 1318258 w 3227741"/>
              <a:gd name="connsiteY49" fmla="*/ 53788 h 5263696"/>
              <a:gd name="connsiteX50" fmla="*/ 1398941 w 3227741"/>
              <a:gd name="connsiteY50" fmla="*/ 71718 h 5263696"/>
              <a:gd name="connsiteX51" fmla="*/ 1425835 w 3227741"/>
              <a:gd name="connsiteY51" fmla="*/ 80682 h 5263696"/>
              <a:gd name="connsiteX52" fmla="*/ 1461694 w 3227741"/>
              <a:gd name="connsiteY52" fmla="*/ 89647 h 5263696"/>
              <a:gd name="connsiteX53" fmla="*/ 1506517 w 3227741"/>
              <a:gd name="connsiteY53" fmla="*/ 107576 h 5263696"/>
              <a:gd name="connsiteX54" fmla="*/ 1551341 w 3227741"/>
              <a:gd name="connsiteY54" fmla="*/ 116541 h 5263696"/>
              <a:gd name="connsiteX55" fmla="*/ 1614094 w 3227741"/>
              <a:gd name="connsiteY55" fmla="*/ 143435 h 5263696"/>
              <a:gd name="connsiteX56" fmla="*/ 1658917 w 3227741"/>
              <a:gd name="connsiteY56" fmla="*/ 179294 h 5263696"/>
              <a:gd name="connsiteX57" fmla="*/ 1676847 w 3227741"/>
              <a:gd name="connsiteY57" fmla="*/ 197224 h 5263696"/>
              <a:gd name="connsiteX58" fmla="*/ 1757529 w 3227741"/>
              <a:gd name="connsiteY58" fmla="*/ 242047 h 5263696"/>
              <a:gd name="connsiteX59" fmla="*/ 1793388 w 3227741"/>
              <a:gd name="connsiteY59" fmla="*/ 286871 h 5263696"/>
              <a:gd name="connsiteX60" fmla="*/ 1820282 w 3227741"/>
              <a:gd name="connsiteY60" fmla="*/ 304800 h 5263696"/>
              <a:gd name="connsiteX61" fmla="*/ 1892000 w 3227741"/>
              <a:gd name="connsiteY61" fmla="*/ 358588 h 5263696"/>
              <a:gd name="connsiteX62" fmla="*/ 1945788 w 3227741"/>
              <a:gd name="connsiteY62" fmla="*/ 394447 h 5263696"/>
              <a:gd name="connsiteX63" fmla="*/ 1972682 w 3227741"/>
              <a:gd name="connsiteY63" fmla="*/ 412376 h 5263696"/>
              <a:gd name="connsiteX64" fmla="*/ 2017506 w 3227741"/>
              <a:gd name="connsiteY64" fmla="*/ 448235 h 5263696"/>
              <a:gd name="connsiteX65" fmla="*/ 2062329 w 3227741"/>
              <a:gd name="connsiteY65" fmla="*/ 484094 h 5263696"/>
              <a:gd name="connsiteX66" fmla="*/ 2098188 w 3227741"/>
              <a:gd name="connsiteY66" fmla="*/ 528918 h 5263696"/>
              <a:gd name="connsiteX67" fmla="*/ 2134047 w 3227741"/>
              <a:gd name="connsiteY67" fmla="*/ 546847 h 5263696"/>
              <a:gd name="connsiteX68" fmla="*/ 2214729 w 3227741"/>
              <a:gd name="connsiteY68" fmla="*/ 636494 h 5263696"/>
              <a:gd name="connsiteX69" fmla="*/ 2232658 w 3227741"/>
              <a:gd name="connsiteY69" fmla="*/ 654424 h 5263696"/>
              <a:gd name="connsiteX70" fmla="*/ 2250588 w 3227741"/>
              <a:gd name="connsiteY70" fmla="*/ 681318 h 5263696"/>
              <a:gd name="connsiteX71" fmla="*/ 2277482 w 3227741"/>
              <a:gd name="connsiteY71" fmla="*/ 708212 h 5263696"/>
              <a:gd name="connsiteX72" fmla="*/ 2295411 w 3227741"/>
              <a:gd name="connsiteY72" fmla="*/ 735106 h 5263696"/>
              <a:gd name="connsiteX73" fmla="*/ 2313341 w 3227741"/>
              <a:gd name="connsiteY73" fmla="*/ 753035 h 5263696"/>
              <a:gd name="connsiteX74" fmla="*/ 2331270 w 3227741"/>
              <a:gd name="connsiteY74" fmla="*/ 779929 h 5263696"/>
              <a:gd name="connsiteX75" fmla="*/ 2376094 w 3227741"/>
              <a:gd name="connsiteY75" fmla="*/ 824753 h 5263696"/>
              <a:gd name="connsiteX76" fmla="*/ 2411953 w 3227741"/>
              <a:gd name="connsiteY76" fmla="*/ 878541 h 5263696"/>
              <a:gd name="connsiteX77" fmla="*/ 2429882 w 3227741"/>
              <a:gd name="connsiteY77" fmla="*/ 896471 h 5263696"/>
              <a:gd name="connsiteX78" fmla="*/ 2465741 w 3227741"/>
              <a:gd name="connsiteY78" fmla="*/ 950259 h 5263696"/>
              <a:gd name="connsiteX79" fmla="*/ 2483670 w 3227741"/>
              <a:gd name="connsiteY79" fmla="*/ 977153 h 5263696"/>
              <a:gd name="connsiteX80" fmla="*/ 2501600 w 3227741"/>
              <a:gd name="connsiteY80" fmla="*/ 1004047 h 5263696"/>
              <a:gd name="connsiteX81" fmla="*/ 2519529 w 3227741"/>
              <a:gd name="connsiteY81" fmla="*/ 1039906 h 5263696"/>
              <a:gd name="connsiteX82" fmla="*/ 2528494 w 3227741"/>
              <a:gd name="connsiteY82" fmla="*/ 1066800 h 5263696"/>
              <a:gd name="connsiteX83" fmla="*/ 2564353 w 3227741"/>
              <a:gd name="connsiteY83" fmla="*/ 1111624 h 5263696"/>
              <a:gd name="connsiteX84" fmla="*/ 2573317 w 3227741"/>
              <a:gd name="connsiteY84" fmla="*/ 1138518 h 5263696"/>
              <a:gd name="connsiteX85" fmla="*/ 2591247 w 3227741"/>
              <a:gd name="connsiteY85" fmla="*/ 1156447 h 5263696"/>
              <a:gd name="connsiteX86" fmla="*/ 2609176 w 3227741"/>
              <a:gd name="connsiteY86" fmla="*/ 1183341 h 5263696"/>
              <a:gd name="connsiteX87" fmla="*/ 2618141 w 3227741"/>
              <a:gd name="connsiteY87" fmla="*/ 1210235 h 5263696"/>
              <a:gd name="connsiteX88" fmla="*/ 2636070 w 3227741"/>
              <a:gd name="connsiteY88" fmla="*/ 1228165 h 5263696"/>
              <a:gd name="connsiteX89" fmla="*/ 2671929 w 3227741"/>
              <a:gd name="connsiteY89" fmla="*/ 1281953 h 5263696"/>
              <a:gd name="connsiteX90" fmla="*/ 2689858 w 3227741"/>
              <a:gd name="connsiteY90" fmla="*/ 1308847 h 5263696"/>
              <a:gd name="connsiteX91" fmla="*/ 2716753 w 3227741"/>
              <a:gd name="connsiteY91" fmla="*/ 1362635 h 5263696"/>
              <a:gd name="connsiteX92" fmla="*/ 2734682 w 3227741"/>
              <a:gd name="connsiteY92" fmla="*/ 1416424 h 5263696"/>
              <a:gd name="connsiteX93" fmla="*/ 2752611 w 3227741"/>
              <a:gd name="connsiteY93" fmla="*/ 1452282 h 5263696"/>
              <a:gd name="connsiteX94" fmla="*/ 2770541 w 3227741"/>
              <a:gd name="connsiteY94" fmla="*/ 1506071 h 5263696"/>
              <a:gd name="connsiteX95" fmla="*/ 2806400 w 3227741"/>
              <a:gd name="connsiteY95" fmla="*/ 1595718 h 5263696"/>
              <a:gd name="connsiteX96" fmla="*/ 2815364 w 3227741"/>
              <a:gd name="connsiteY96" fmla="*/ 1640541 h 5263696"/>
              <a:gd name="connsiteX97" fmla="*/ 2833294 w 3227741"/>
              <a:gd name="connsiteY97" fmla="*/ 1694329 h 5263696"/>
              <a:gd name="connsiteX98" fmla="*/ 2851223 w 3227741"/>
              <a:gd name="connsiteY98" fmla="*/ 1783976 h 5263696"/>
              <a:gd name="connsiteX99" fmla="*/ 2878117 w 3227741"/>
              <a:gd name="connsiteY99" fmla="*/ 1900518 h 5263696"/>
              <a:gd name="connsiteX100" fmla="*/ 2896047 w 3227741"/>
              <a:gd name="connsiteY100" fmla="*/ 1963271 h 5263696"/>
              <a:gd name="connsiteX101" fmla="*/ 2913976 w 3227741"/>
              <a:gd name="connsiteY101" fmla="*/ 2017059 h 5263696"/>
              <a:gd name="connsiteX102" fmla="*/ 2922941 w 3227741"/>
              <a:gd name="connsiteY102" fmla="*/ 2043953 h 5263696"/>
              <a:gd name="connsiteX103" fmla="*/ 2931906 w 3227741"/>
              <a:gd name="connsiteY103" fmla="*/ 2088776 h 5263696"/>
              <a:gd name="connsiteX104" fmla="*/ 2949835 w 3227741"/>
              <a:gd name="connsiteY104" fmla="*/ 2115671 h 5263696"/>
              <a:gd name="connsiteX105" fmla="*/ 2958800 w 3227741"/>
              <a:gd name="connsiteY105" fmla="*/ 2142565 h 5263696"/>
              <a:gd name="connsiteX106" fmla="*/ 2976729 w 3227741"/>
              <a:gd name="connsiteY106" fmla="*/ 2214282 h 5263696"/>
              <a:gd name="connsiteX107" fmla="*/ 3003623 w 3227741"/>
              <a:gd name="connsiteY107" fmla="*/ 2286000 h 5263696"/>
              <a:gd name="connsiteX108" fmla="*/ 2985694 w 3227741"/>
              <a:gd name="connsiteY108" fmla="*/ 2312894 h 5263696"/>
              <a:gd name="connsiteX109" fmla="*/ 3003623 w 3227741"/>
              <a:gd name="connsiteY109" fmla="*/ 2447365 h 5263696"/>
              <a:gd name="connsiteX110" fmla="*/ 3021553 w 3227741"/>
              <a:gd name="connsiteY110" fmla="*/ 2572871 h 5263696"/>
              <a:gd name="connsiteX111" fmla="*/ 3048447 w 3227741"/>
              <a:gd name="connsiteY111" fmla="*/ 2698376 h 5263696"/>
              <a:gd name="connsiteX112" fmla="*/ 3066376 w 3227741"/>
              <a:gd name="connsiteY112" fmla="*/ 2823882 h 5263696"/>
              <a:gd name="connsiteX113" fmla="*/ 3075341 w 3227741"/>
              <a:gd name="connsiteY113" fmla="*/ 2940424 h 5263696"/>
              <a:gd name="connsiteX114" fmla="*/ 3084306 w 3227741"/>
              <a:gd name="connsiteY114" fmla="*/ 2976282 h 5263696"/>
              <a:gd name="connsiteX115" fmla="*/ 3075341 w 3227741"/>
              <a:gd name="connsiteY115" fmla="*/ 3173506 h 5263696"/>
              <a:gd name="connsiteX116" fmla="*/ 3084306 w 3227741"/>
              <a:gd name="connsiteY116" fmla="*/ 3576918 h 5263696"/>
              <a:gd name="connsiteX117" fmla="*/ 3093270 w 3227741"/>
              <a:gd name="connsiteY117" fmla="*/ 3621741 h 5263696"/>
              <a:gd name="connsiteX118" fmla="*/ 3111200 w 3227741"/>
              <a:gd name="connsiteY118" fmla="*/ 3729318 h 5263696"/>
              <a:gd name="connsiteX119" fmla="*/ 3120164 w 3227741"/>
              <a:gd name="connsiteY119" fmla="*/ 3810000 h 5263696"/>
              <a:gd name="connsiteX120" fmla="*/ 3129129 w 3227741"/>
              <a:gd name="connsiteY120" fmla="*/ 3863788 h 5263696"/>
              <a:gd name="connsiteX121" fmla="*/ 3138094 w 3227741"/>
              <a:gd name="connsiteY121" fmla="*/ 3962400 h 5263696"/>
              <a:gd name="connsiteX122" fmla="*/ 3156023 w 3227741"/>
              <a:gd name="connsiteY122" fmla="*/ 4052047 h 5263696"/>
              <a:gd name="connsiteX123" fmla="*/ 3164988 w 3227741"/>
              <a:gd name="connsiteY123" fmla="*/ 4159624 h 5263696"/>
              <a:gd name="connsiteX124" fmla="*/ 3182917 w 3227741"/>
              <a:gd name="connsiteY124" fmla="*/ 4285129 h 5263696"/>
              <a:gd name="connsiteX125" fmla="*/ 3191882 w 3227741"/>
              <a:gd name="connsiteY125" fmla="*/ 4312024 h 5263696"/>
              <a:gd name="connsiteX126" fmla="*/ 3200847 w 3227741"/>
              <a:gd name="connsiteY126" fmla="*/ 4383741 h 5263696"/>
              <a:gd name="connsiteX127" fmla="*/ 3209811 w 3227741"/>
              <a:gd name="connsiteY127" fmla="*/ 4464424 h 5263696"/>
              <a:gd name="connsiteX128" fmla="*/ 3227741 w 3227741"/>
              <a:gd name="connsiteY128" fmla="*/ 4554071 h 5263696"/>
              <a:gd name="connsiteX129" fmla="*/ 3218776 w 3227741"/>
              <a:gd name="connsiteY129" fmla="*/ 4796118 h 5263696"/>
              <a:gd name="connsiteX130" fmla="*/ 3209811 w 3227741"/>
              <a:gd name="connsiteY130" fmla="*/ 4876800 h 5263696"/>
              <a:gd name="connsiteX131" fmla="*/ 3200847 w 3227741"/>
              <a:gd name="connsiteY131" fmla="*/ 5154706 h 5263696"/>
              <a:gd name="connsiteX132" fmla="*/ 3156023 w 3227741"/>
              <a:gd name="connsiteY132" fmla="*/ 5199529 h 5263696"/>
              <a:gd name="connsiteX133" fmla="*/ 3120164 w 3227741"/>
              <a:gd name="connsiteY133" fmla="*/ 5217459 h 5263696"/>
              <a:gd name="connsiteX134" fmla="*/ 3039482 w 3227741"/>
              <a:gd name="connsiteY134" fmla="*/ 5262282 h 5263696"/>
              <a:gd name="connsiteX135" fmla="*/ 2913976 w 3227741"/>
              <a:gd name="connsiteY135" fmla="*/ 5253318 h 5263696"/>
              <a:gd name="connsiteX136" fmla="*/ 2869153 w 3227741"/>
              <a:gd name="connsiteY136" fmla="*/ 5244353 h 5263696"/>
              <a:gd name="connsiteX137" fmla="*/ 2591247 w 3227741"/>
              <a:gd name="connsiteY137" fmla="*/ 5226424 h 5263696"/>
              <a:gd name="connsiteX138" fmla="*/ 2447811 w 3227741"/>
              <a:gd name="connsiteY138" fmla="*/ 5208494 h 5263696"/>
              <a:gd name="connsiteX139" fmla="*/ 2367129 w 3227741"/>
              <a:gd name="connsiteY139" fmla="*/ 5190565 h 5263696"/>
              <a:gd name="connsiteX140" fmla="*/ 2340235 w 3227741"/>
              <a:gd name="connsiteY140" fmla="*/ 5181600 h 5263696"/>
              <a:gd name="connsiteX141" fmla="*/ 2277482 w 3227741"/>
              <a:gd name="connsiteY141" fmla="*/ 5163671 h 5263696"/>
              <a:gd name="connsiteX142" fmla="*/ 2214729 w 3227741"/>
              <a:gd name="connsiteY142" fmla="*/ 5127812 h 5263696"/>
              <a:gd name="connsiteX143" fmla="*/ 2178870 w 3227741"/>
              <a:gd name="connsiteY143" fmla="*/ 5118847 h 5263696"/>
              <a:gd name="connsiteX144" fmla="*/ 2125082 w 3227741"/>
              <a:gd name="connsiteY144" fmla="*/ 5082988 h 5263696"/>
              <a:gd name="connsiteX145" fmla="*/ 2098188 w 3227741"/>
              <a:gd name="connsiteY145" fmla="*/ 5065059 h 5263696"/>
              <a:gd name="connsiteX146" fmla="*/ 2062329 w 3227741"/>
              <a:gd name="connsiteY146" fmla="*/ 5056094 h 5263696"/>
              <a:gd name="connsiteX147" fmla="*/ 1981647 w 3227741"/>
              <a:gd name="connsiteY147" fmla="*/ 5020235 h 5263696"/>
              <a:gd name="connsiteX148" fmla="*/ 1954753 w 3227741"/>
              <a:gd name="connsiteY148" fmla="*/ 5011271 h 5263696"/>
              <a:gd name="connsiteX149" fmla="*/ 1927858 w 3227741"/>
              <a:gd name="connsiteY149" fmla="*/ 4993341 h 5263696"/>
              <a:gd name="connsiteX150" fmla="*/ 1865106 w 3227741"/>
              <a:gd name="connsiteY150" fmla="*/ 4975412 h 5263696"/>
              <a:gd name="connsiteX151" fmla="*/ 1811317 w 3227741"/>
              <a:gd name="connsiteY151" fmla="*/ 4957482 h 5263696"/>
              <a:gd name="connsiteX152" fmla="*/ 1667882 w 3227741"/>
              <a:gd name="connsiteY152" fmla="*/ 4939553 h 5263696"/>
              <a:gd name="connsiteX153" fmla="*/ 1632023 w 3227741"/>
              <a:gd name="connsiteY153" fmla="*/ 4930588 h 5263696"/>
              <a:gd name="connsiteX154" fmla="*/ 1605129 w 3227741"/>
              <a:gd name="connsiteY154" fmla="*/ 4921624 h 5263696"/>
              <a:gd name="connsiteX155" fmla="*/ 1363082 w 3227741"/>
              <a:gd name="connsiteY155" fmla="*/ 4930588 h 5263696"/>
              <a:gd name="connsiteX156" fmla="*/ 1192753 w 3227741"/>
              <a:gd name="connsiteY156" fmla="*/ 4948518 h 5263696"/>
              <a:gd name="connsiteX157" fmla="*/ 887953 w 3227741"/>
              <a:gd name="connsiteY157" fmla="*/ 4966447 h 5263696"/>
              <a:gd name="connsiteX158" fmla="*/ 771411 w 3227741"/>
              <a:gd name="connsiteY158" fmla="*/ 4975412 h 5263696"/>
              <a:gd name="connsiteX159" fmla="*/ 690729 w 3227741"/>
              <a:gd name="connsiteY159" fmla="*/ 4993341 h 5263696"/>
              <a:gd name="connsiteX160" fmla="*/ 663835 w 3227741"/>
              <a:gd name="connsiteY160" fmla="*/ 5002306 h 5263696"/>
              <a:gd name="connsiteX161" fmla="*/ 583153 w 3227741"/>
              <a:gd name="connsiteY161" fmla="*/ 5011271 h 5263696"/>
              <a:gd name="connsiteX162" fmla="*/ 529364 w 3227741"/>
              <a:gd name="connsiteY162" fmla="*/ 5020235 h 5263696"/>
              <a:gd name="connsiteX163" fmla="*/ 457647 w 3227741"/>
              <a:gd name="connsiteY163" fmla="*/ 5029200 h 5263696"/>
              <a:gd name="connsiteX164" fmla="*/ 332141 w 3227741"/>
              <a:gd name="connsiteY164" fmla="*/ 5020235 h 5263696"/>
              <a:gd name="connsiteX165" fmla="*/ 215600 w 3227741"/>
              <a:gd name="connsiteY165" fmla="*/ 5002306 h 5263696"/>
              <a:gd name="connsiteX166" fmla="*/ 188706 w 3227741"/>
              <a:gd name="connsiteY166" fmla="*/ 4993341 h 5263696"/>
              <a:gd name="connsiteX167" fmla="*/ 161811 w 3227741"/>
              <a:gd name="connsiteY167" fmla="*/ 4975412 h 5263696"/>
              <a:gd name="connsiteX168" fmla="*/ 143882 w 3227741"/>
              <a:gd name="connsiteY168" fmla="*/ 4823012 h 5263696"/>
              <a:gd name="connsiteX169" fmla="*/ 134917 w 3227741"/>
              <a:gd name="connsiteY169" fmla="*/ 4796118 h 5263696"/>
              <a:gd name="connsiteX170" fmla="*/ 134917 w 3227741"/>
              <a:gd name="connsiteY170" fmla="*/ 4536141 h 5263696"/>
              <a:gd name="connsiteX171" fmla="*/ 125953 w 3227741"/>
              <a:gd name="connsiteY171" fmla="*/ 4509247 h 5263696"/>
              <a:gd name="connsiteX172" fmla="*/ 116988 w 3227741"/>
              <a:gd name="connsiteY172" fmla="*/ 4464424 h 5263696"/>
              <a:gd name="connsiteX173" fmla="*/ 134917 w 3227741"/>
              <a:gd name="connsiteY173" fmla="*/ 4249271 h 5263696"/>
              <a:gd name="connsiteX174" fmla="*/ 143882 w 3227741"/>
              <a:gd name="connsiteY174" fmla="*/ 4213412 h 5263696"/>
              <a:gd name="connsiteX175" fmla="*/ 152847 w 3227741"/>
              <a:gd name="connsiteY175" fmla="*/ 4150659 h 5263696"/>
              <a:gd name="connsiteX176" fmla="*/ 143882 w 3227741"/>
              <a:gd name="connsiteY176" fmla="*/ 3953435 h 5263696"/>
              <a:gd name="connsiteX177" fmla="*/ 134917 w 3227741"/>
              <a:gd name="connsiteY177" fmla="*/ 3926541 h 5263696"/>
              <a:gd name="connsiteX178" fmla="*/ 116988 w 3227741"/>
              <a:gd name="connsiteY178" fmla="*/ 3836894 h 5263696"/>
              <a:gd name="connsiteX179" fmla="*/ 108023 w 3227741"/>
              <a:gd name="connsiteY179" fmla="*/ 3594847 h 5263696"/>
              <a:gd name="connsiteX180" fmla="*/ 99058 w 3227741"/>
              <a:gd name="connsiteY180" fmla="*/ 3558988 h 5263696"/>
              <a:gd name="connsiteX181" fmla="*/ 81129 w 3227741"/>
              <a:gd name="connsiteY181" fmla="*/ 3469341 h 5263696"/>
              <a:gd name="connsiteX182" fmla="*/ 63200 w 3227741"/>
              <a:gd name="connsiteY182" fmla="*/ 3263153 h 5263696"/>
              <a:gd name="connsiteX183" fmla="*/ 54235 w 3227741"/>
              <a:gd name="connsiteY183" fmla="*/ 3200400 h 5263696"/>
              <a:gd name="connsiteX184" fmla="*/ 45270 w 3227741"/>
              <a:gd name="connsiteY184" fmla="*/ 3101788 h 5263696"/>
              <a:gd name="connsiteX185" fmla="*/ 36306 w 3227741"/>
              <a:gd name="connsiteY185" fmla="*/ 3056965 h 5263696"/>
              <a:gd name="connsiteX186" fmla="*/ 27341 w 3227741"/>
              <a:gd name="connsiteY186" fmla="*/ 2976282 h 5263696"/>
              <a:gd name="connsiteX187" fmla="*/ 27341 w 3227741"/>
              <a:gd name="connsiteY187" fmla="*/ 2196353 h 5263696"/>
              <a:gd name="connsiteX188" fmla="*/ 36306 w 3227741"/>
              <a:gd name="connsiteY188" fmla="*/ 2160494 h 5263696"/>
              <a:gd name="connsiteX189" fmla="*/ 63200 w 3227741"/>
              <a:gd name="connsiteY189" fmla="*/ 2017059 h 5263696"/>
              <a:gd name="connsiteX190" fmla="*/ 72164 w 3227741"/>
              <a:gd name="connsiteY190" fmla="*/ 1927412 h 5263696"/>
              <a:gd name="connsiteX191" fmla="*/ 72164 w 3227741"/>
              <a:gd name="connsiteY191" fmla="*/ 1801906 h 52636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</a:cxnLst>
            <a:rect l="l" t="t" r="r" b="b"/>
            <a:pathLst>
              <a:path w="3227741" h="5263696">
                <a:moveTo>
                  <a:pt x="72164" y="1801906"/>
                </a:moveTo>
                <a:cubicBezTo>
                  <a:pt x="78140" y="1772024"/>
                  <a:pt x="54300" y="1842133"/>
                  <a:pt x="108023" y="1748118"/>
                </a:cubicBezTo>
                <a:cubicBezTo>
                  <a:pt x="114136" y="1737420"/>
                  <a:pt x="113603" y="1724106"/>
                  <a:pt x="116988" y="1712259"/>
                </a:cubicBezTo>
                <a:cubicBezTo>
                  <a:pt x="142699" y="1622273"/>
                  <a:pt x="106907" y="1761555"/>
                  <a:pt x="134917" y="1649506"/>
                </a:cubicBezTo>
                <a:cubicBezTo>
                  <a:pt x="137905" y="1610659"/>
                  <a:pt x="137805" y="1571450"/>
                  <a:pt x="143882" y="1532965"/>
                </a:cubicBezTo>
                <a:cubicBezTo>
                  <a:pt x="146830" y="1514297"/>
                  <a:pt x="155835" y="1497106"/>
                  <a:pt x="161811" y="1479176"/>
                </a:cubicBezTo>
                <a:lnTo>
                  <a:pt x="170776" y="1452282"/>
                </a:lnTo>
                <a:cubicBezTo>
                  <a:pt x="178457" y="1429240"/>
                  <a:pt x="184204" y="1414292"/>
                  <a:pt x="188706" y="1389529"/>
                </a:cubicBezTo>
                <a:cubicBezTo>
                  <a:pt x="192486" y="1368740"/>
                  <a:pt x="194196" y="1347619"/>
                  <a:pt x="197670" y="1326776"/>
                </a:cubicBezTo>
                <a:cubicBezTo>
                  <a:pt x="200175" y="1311746"/>
                  <a:pt x="204480" y="1297037"/>
                  <a:pt x="206635" y="1281953"/>
                </a:cubicBezTo>
                <a:cubicBezTo>
                  <a:pt x="210462" y="1255165"/>
                  <a:pt x="211152" y="1227962"/>
                  <a:pt x="215600" y="1201271"/>
                </a:cubicBezTo>
                <a:cubicBezTo>
                  <a:pt x="217154" y="1191950"/>
                  <a:pt x="222272" y="1183544"/>
                  <a:pt x="224564" y="1174376"/>
                </a:cubicBezTo>
                <a:cubicBezTo>
                  <a:pt x="228259" y="1159594"/>
                  <a:pt x="229833" y="1144335"/>
                  <a:pt x="233529" y="1129553"/>
                </a:cubicBezTo>
                <a:cubicBezTo>
                  <a:pt x="235821" y="1120386"/>
                  <a:pt x="240008" y="1111776"/>
                  <a:pt x="242494" y="1102659"/>
                </a:cubicBezTo>
                <a:cubicBezTo>
                  <a:pt x="251464" y="1069770"/>
                  <a:pt x="263415" y="1021955"/>
                  <a:pt x="269388" y="986118"/>
                </a:cubicBezTo>
                <a:cubicBezTo>
                  <a:pt x="272862" y="965275"/>
                  <a:pt x="274573" y="944154"/>
                  <a:pt x="278353" y="923365"/>
                </a:cubicBezTo>
                <a:cubicBezTo>
                  <a:pt x="287844" y="871161"/>
                  <a:pt x="289642" y="896143"/>
                  <a:pt x="305247" y="833718"/>
                </a:cubicBezTo>
                <a:cubicBezTo>
                  <a:pt x="308235" y="821765"/>
                  <a:pt x="311795" y="809941"/>
                  <a:pt x="314211" y="797859"/>
                </a:cubicBezTo>
                <a:cubicBezTo>
                  <a:pt x="317776" y="780035"/>
                  <a:pt x="318767" y="761705"/>
                  <a:pt x="323176" y="744071"/>
                </a:cubicBezTo>
                <a:cubicBezTo>
                  <a:pt x="327760" y="725736"/>
                  <a:pt x="337400" y="708815"/>
                  <a:pt x="341106" y="690282"/>
                </a:cubicBezTo>
                <a:cubicBezTo>
                  <a:pt x="344094" y="675341"/>
                  <a:pt x="346375" y="660241"/>
                  <a:pt x="350070" y="645459"/>
                </a:cubicBezTo>
                <a:cubicBezTo>
                  <a:pt x="352362" y="636292"/>
                  <a:pt x="356743" y="627732"/>
                  <a:pt x="359035" y="618565"/>
                </a:cubicBezTo>
                <a:cubicBezTo>
                  <a:pt x="362731" y="603783"/>
                  <a:pt x="363182" y="588196"/>
                  <a:pt x="368000" y="573741"/>
                </a:cubicBezTo>
                <a:cubicBezTo>
                  <a:pt x="372226" y="561063"/>
                  <a:pt x="380665" y="550165"/>
                  <a:pt x="385929" y="537882"/>
                </a:cubicBezTo>
                <a:cubicBezTo>
                  <a:pt x="389651" y="529196"/>
                  <a:pt x="390668" y="519440"/>
                  <a:pt x="394894" y="510988"/>
                </a:cubicBezTo>
                <a:cubicBezTo>
                  <a:pt x="399712" y="501351"/>
                  <a:pt x="408005" y="493731"/>
                  <a:pt x="412823" y="484094"/>
                </a:cubicBezTo>
                <a:cubicBezTo>
                  <a:pt x="417049" y="475642"/>
                  <a:pt x="417562" y="465652"/>
                  <a:pt x="421788" y="457200"/>
                </a:cubicBezTo>
                <a:cubicBezTo>
                  <a:pt x="440184" y="420408"/>
                  <a:pt x="435410" y="440172"/>
                  <a:pt x="457647" y="412376"/>
                </a:cubicBezTo>
                <a:cubicBezTo>
                  <a:pt x="502878" y="355837"/>
                  <a:pt x="450218" y="410839"/>
                  <a:pt x="493506" y="367553"/>
                </a:cubicBezTo>
                <a:cubicBezTo>
                  <a:pt x="496494" y="358588"/>
                  <a:pt x="495788" y="347341"/>
                  <a:pt x="502470" y="340659"/>
                </a:cubicBezTo>
                <a:cubicBezTo>
                  <a:pt x="509152" y="333977"/>
                  <a:pt x="521261" y="336556"/>
                  <a:pt x="529364" y="331694"/>
                </a:cubicBezTo>
                <a:cubicBezTo>
                  <a:pt x="536612" y="327346"/>
                  <a:pt x="541317" y="319741"/>
                  <a:pt x="547294" y="313765"/>
                </a:cubicBezTo>
                <a:cubicBezTo>
                  <a:pt x="550282" y="304800"/>
                  <a:pt x="551396" y="294974"/>
                  <a:pt x="556258" y="286871"/>
                </a:cubicBezTo>
                <a:cubicBezTo>
                  <a:pt x="564774" y="272677"/>
                  <a:pt x="588866" y="259156"/>
                  <a:pt x="601082" y="251012"/>
                </a:cubicBezTo>
                <a:cubicBezTo>
                  <a:pt x="614395" y="231042"/>
                  <a:pt x="618692" y="220787"/>
                  <a:pt x="636941" y="206188"/>
                </a:cubicBezTo>
                <a:cubicBezTo>
                  <a:pt x="645354" y="199457"/>
                  <a:pt x="655422" y="194990"/>
                  <a:pt x="663835" y="188259"/>
                </a:cubicBezTo>
                <a:cubicBezTo>
                  <a:pt x="698994" y="160131"/>
                  <a:pt x="661952" y="176933"/>
                  <a:pt x="708658" y="161365"/>
                </a:cubicBezTo>
                <a:cubicBezTo>
                  <a:pt x="729896" y="140127"/>
                  <a:pt x="749967" y="117711"/>
                  <a:pt x="780376" y="107576"/>
                </a:cubicBezTo>
                <a:cubicBezTo>
                  <a:pt x="789341" y="104588"/>
                  <a:pt x="798585" y="102334"/>
                  <a:pt x="807270" y="98612"/>
                </a:cubicBezTo>
                <a:cubicBezTo>
                  <a:pt x="819553" y="93348"/>
                  <a:pt x="830721" y="85645"/>
                  <a:pt x="843129" y="80682"/>
                </a:cubicBezTo>
                <a:cubicBezTo>
                  <a:pt x="860676" y="73663"/>
                  <a:pt x="878988" y="68729"/>
                  <a:pt x="896917" y="62753"/>
                </a:cubicBezTo>
                <a:cubicBezTo>
                  <a:pt x="905882" y="59765"/>
                  <a:pt x="915359" y="58014"/>
                  <a:pt x="923811" y="53788"/>
                </a:cubicBezTo>
                <a:cubicBezTo>
                  <a:pt x="935764" y="47812"/>
                  <a:pt x="947157" y="40551"/>
                  <a:pt x="959670" y="35859"/>
                </a:cubicBezTo>
                <a:cubicBezTo>
                  <a:pt x="975571" y="29896"/>
                  <a:pt x="1026410" y="21027"/>
                  <a:pt x="1040353" y="17929"/>
                </a:cubicBezTo>
                <a:cubicBezTo>
                  <a:pt x="1074127" y="10424"/>
                  <a:pt x="1073153" y="9984"/>
                  <a:pt x="1103106" y="0"/>
                </a:cubicBezTo>
                <a:cubicBezTo>
                  <a:pt x="1127012" y="2988"/>
                  <a:pt x="1151120" y="4655"/>
                  <a:pt x="1174823" y="8965"/>
                </a:cubicBezTo>
                <a:cubicBezTo>
                  <a:pt x="1184120" y="10655"/>
                  <a:pt x="1192631" y="15333"/>
                  <a:pt x="1201717" y="17929"/>
                </a:cubicBezTo>
                <a:cubicBezTo>
                  <a:pt x="1213564" y="21314"/>
                  <a:pt x="1225775" y="23354"/>
                  <a:pt x="1237576" y="26894"/>
                </a:cubicBezTo>
                <a:cubicBezTo>
                  <a:pt x="1255678" y="32325"/>
                  <a:pt x="1273435" y="38848"/>
                  <a:pt x="1291364" y="44824"/>
                </a:cubicBezTo>
                <a:cubicBezTo>
                  <a:pt x="1300329" y="47812"/>
                  <a:pt x="1308992" y="51935"/>
                  <a:pt x="1318258" y="53788"/>
                </a:cubicBezTo>
                <a:cubicBezTo>
                  <a:pt x="1349075" y="59952"/>
                  <a:pt x="1369395" y="63276"/>
                  <a:pt x="1398941" y="71718"/>
                </a:cubicBezTo>
                <a:cubicBezTo>
                  <a:pt x="1408027" y="74314"/>
                  <a:pt x="1416749" y="78086"/>
                  <a:pt x="1425835" y="80682"/>
                </a:cubicBezTo>
                <a:cubicBezTo>
                  <a:pt x="1437682" y="84067"/>
                  <a:pt x="1450005" y="85751"/>
                  <a:pt x="1461694" y="89647"/>
                </a:cubicBezTo>
                <a:cubicBezTo>
                  <a:pt x="1476960" y="94736"/>
                  <a:pt x="1491104" y="102952"/>
                  <a:pt x="1506517" y="107576"/>
                </a:cubicBezTo>
                <a:cubicBezTo>
                  <a:pt x="1521112" y="111954"/>
                  <a:pt x="1536559" y="112845"/>
                  <a:pt x="1551341" y="116541"/>
                </a:cubicBezTo>
                <a:cubicBezTo>
                  <a:pt x="1577720" y="123136"/>
                  <a:pt x="1588440" y="130608"/>
                  <a:pt x="1614094" y="143435"/>
                </a:cubicBezTo>
                <a:cubicBezTo>
                  <a:pt x="1649803" y="196999"/>
                  <a:pt x="1610805" y="150426"/>
                  <a:pt x="1658917" y="179294"/>
                </a:cubicBezTo>
                <a:cubicBezTo>
                  <a:pt x="1666165" y="183643"/>
                  <a:pt x="1670085" y="192153"/>
                  <a:pt x="1676847" y="197224"/>
                </a:cubicBezTo>
                <a:cubicBezTo>
                  <a:pt x="1726166" y="234213"/>
                  <a:pt x="1715600" y="228070"/>
                  <a:pt x="1757529" y="242047"/>
                </a:cubicBezTo>
                <a:cubicBezTo>
                  <a:pt x="1770842" y="262017"/>
                  <a:pt x="1775139" y="272272"/>
                  <a:pt x="1793388" y="286871"/>
                </a:cubicBezTo>
                <a:cubicBezTo>
                  <a:pt x="1801801" y="293602"/>
                  <a:pt x="1812174" y="297705"/>
                  <a:pt x="1820282" y="304800"/>
                </a:cubicBezTo>
                <a:cubicBezTo>
                  <a:pt x="1883674" y="360267"/>
                  <a:pt x="1839745" y="341171"/>
                  <a:pt x="1892000" y="358588"/>
                </a:cubicBezTo>
                <a:lnTo>
                  <a:pt x="1945788" y="394447"/>
                </a:lnTo>
                <a:cubicBezTo>
                  <a:pt x="1954753" y="400423"/>
                  <a:pt x="1965064" y="404757"/>
                  <a:pt x="1972682" y="412376"/>
                </a:cubicBezTo>
                <a:cubicBezTo>
                  <a:pt x="2015972" y="455668"/>
                  <a:pt x="1960961" y="402999"/>
                  <a:pt x="2017506" y="448235"/>
                </a:cubicBezTo>
                <a:cubicBezTo>
                  <a:pt x="2081383" y="499337"/>
                  <a:pt x="1979542" y="428903"/>
                  <a:pt x="2062329" y="484094"/>
                </a:cubicBezTo>
                <a:cubicBezTo>
                  <a:pt x="2071920" y="498481"/>
                  <a:pt x="2082859" y="518699"/>
                  <a:pt x="2098188" y="528918"/>
                </a:cubicBezTo>
                <a:cubicBezTo>
                  <a:pt x="2109307" y="536331"/>
                  <a:pt x="2122094" y="540871"/>
                  <a:pt x="2134047" y="546847"/>
                </a:cubicBezTo>
                <a:cubicBezTo>
                  <a:pt x="2246025" y="658825"/>
                  <a:pt x="2144558" y="552287"/>
                  <a:pt x="2214729" y="636494"/>
                </a:cubicBezTo>
                <a:cubicBezTo>
                  <a:pt x="2220140" y="642987"/>
                  <a:pt x="2227378" y="647824"/>
                  <a:pt x="2232658" y="654424"/>
                </a:cubicBezTo>
                <a:cubicBezTo>
                  <a:pt x="2239389" y="662837"/>
                  <a:pt x="2243690" y="673041"/>
                  <a:pt x="2250588" y="681318"/>
                </a:cubicBezTo>
                <a:cubicBezTo>
                  <a:pt x="2258704" y="691057"/>
                  <a:pt x="2269366" y="698472"/>
                  <a:pt x="2277482" y="708212"/>
                </a:cubicBezTo>
                <a:cubicBezTo>
                  <a:pt x="2284379" y="716489"/>
                  <a:pt x="2288680" y="726693"/>
                  <a:pt x="2295411" y="735106"/>
                </a:cubicBezTo>
                <a:cubicBezTo>
                  <a:pt x="2300691" y="741706"/>
                  <a:pt x="2308061" y="746435"/>
                  <a:pt x="2313341" y="753035"/>
                </a:cubicBezTo>
                <a:cubicBezTo>
                  <a:pt x="2320072" y="761448"/>
                  <a:pt x="2324175" y="771821"/>
                  <a:pt x="2331270" y="779929"/>
                </a:cubicBezTo>
                <a:cubicBezTo>
                  <a:pt x="2345184" y="795831"/>
                  <a:pt x="2364373" y="807172"/>
                  <a:pt x="2376094" y="824753"/>
                </a:cubicBezTo>
                <a:cubicBezTo>
                  <a:pt x="2388047" y="842682"/>
                  <a:pt x="2396716" y="863304"/>
                  <a:pt x="2411953" y="878541"/>
                </a:cubicBezTo>
                <a:cubicBezTo>
                  <a:pt x="2417929" y="884518"/>
                  <a:pt x="2424811" y="889709"/>
                  <a:pt x="2429882" y="896471"/>
                </a:cubicBezTo>
                <a:cubicBezTo>
                  <a:pt x="2442811" y="913710"/>
                  <a:pt x="2453788" y="932330"/>
                  <a:pt x="2465741" y="950259"/>
                </a:cubicBezTo>
                <a:lnTo>
                  <a:pt x="2483670" y="977153"/>
                </a:lnTo>
                <a:cubicBezTo>
                  <a:pt x="2489647" y="986118"/>
                  <a:pt x="2496782" y="994410"/>
                  <a:pt x="2501600" y="1004047"/>
                </a:cubicBezTo>
                <a:cubicBezTo>
                  <a:pt x="2507576" y="1016000"/>
                  <a:pt x="2514265" y="1027623"/>
                  <a:pt x="2519529" y="1039906"/>
                </a:cubicBezTo>
                <a:cubicBezTo>
                  <a:pt x="2523251" y="1048592"/>
                  <a:pt x="2524268" y="1058348"/>
                  <a:pt x="2528494" y="1066800"/>
                </a:cubicBezTo>
                <a:cubicBezTo>
                  <a:pt x="2539803" y="1089419"/>
                  <a:pt x="2547676" y="1094947"/>
                  <a:pt x="2564353" y="1111624"/>
                </a:cubicBezTo>
                <a:cubicBezTo>
                  <a:pt x="2567341" y="1120589"/>
                  <a:pt x="2568455" y="1130415"/>
                  <a:pt x="2573317" y="1138518"/>
                </a:cubicBezTo>
                <a:cubicBezTo>
                  <a:pt x="2577666" y="1145766"/>
                  <a:pt x="2585967" y="1149847"/>
                  <a:pt x="2591247" y="1156447"/>
                </a:cubicBezTo>
                <a:cubicBezTo>
                  <a:pt x="2597978" y="1164860"/>
                  <a:pt x="2604358" y="1173704"/>
                  <a:pt x="2609176" y="1183341"/>
                </a:cubicBezTo>
                <a:cubicBezTo>
                  <a:pt x="2613402" y="1191793"/>
                  <a:pt x="2613279" y="1202132"/>
                  <a:pt x="2618141" y="1210235"/>
                </a:cubicBezTo>
                <a:cubicBezTo>
                  <a:pt x="2622489" y="1217483"/>
                  <a:pt x="2630999" y="1221403"/>
                  <a:pt x="2636070" y="1228165"/>
                </a:cubicBezTo>
                <a:cubicBezTo>
                  <a:pt x="2648999" y="1245404"/>
                  <a:pt x="2659976" y="1264024"/>
                  <a:pt x="2671929" y="1281953"/>
                </a:cubicBezTo>
                <a:cubicBezTo>
                  <a:pt x="2677905" y="1290918"/>
                  <a:pt x="2686451" y="1298626"/>
                  <a:pt x="2689858" y="1308847"/>
                </a:cubicBezTo>
                <a:cubicBezTo>
                  <a:pt x="2702230" y="1345962"/>
                  <a:pt x="2693581" y="1327879"/>
                  <a:pt x="2716753" y="1362635"/>
                </a:cubicBezTo>
                <a:cubicBezTo>
                  <a:pt x="2722729" y="1380565"/>
                  <a:pt x="2726230" y="1399520"/>
                  <a:pt x="2734682" y="1416424"/>
                </a:cubicBezTo>
                <a:cubicBezTo>
                  <a:pt x="2740658" y="1428377"/>
                  <a:pt x="2747648" y="1439874"/>
                  <a:pt x="2752611" y="1452282"/>
                </a:cubicBezTo>
                <a:cubicBezTo>
                  <a:pt x="2759630" y="1469830"/>
                  <a:pt x="2762089" y="1489167"/>
                  <a:pt x="2770541" y="1506071"/>
                </a:cubicBezTo>
                <a:cubicBezTo>
                  <a:pt x="2786477" y="1537943"/>
                  <a:pt x="2799016" y="1558795"/>
                  <a:pt x="2806400" y="1595718"/>
                </a:cubicBezTo>
                <a:cubicBezTo>
                  <a:pt x="2809388" y="1610659"/>
                  <a:pt x="2811355" y="1625841"/>
                  <a:pt x="2815364" y="1640541"/>
                </a:cubicBezTo>
                <a:cubicBezTo>
                  <a:pt x="2820337" y="1658774"/>
                  <a:pt x="2829588" y="1675797"/>
                  <a:pt x="2833294" y="1694329"/>
                </a:cubicBezTo>
                <a:lnTo>
                  <a:pt x="2851223" y="1783976"/>
                </a:lnTo>
                <a:cubicBezTo>
                  <a:pt x="2858333" y="1819526"/>
                  <a:pt x="2867308" y="1868092"/>
                  <a:pt x="2878117" y="1900518"/>
                </a:cubicBezTo>
                <a:cubicBezTo>
                  <a:pt x="2908236" y="1990871"/>
                  <a:pt x="2862289" y="1850743"/>
                  <a:pt x="2896047" y="1963271"/>
                </a:cubicBezTo>
                <a:cubicBezTo>
                  <a:pt x="2901478" y="1981373"/>
                  <a:pt x="2908000" y="1999130"/>
                  <a:pt x="2913976" y="2017059"/>
                </a:cubicBezTo>
                <a:cubicBezTo>
                  <a:pt x="2916964" y="2026024"/>
                  <a:pt x="2921088" y="2034687"/>
                  <a:pt x="2922941" y="2043953"/>
                </a:cubicBezTo>
                <a:cubicBezTo>
                  <a:pt x="2925929" y="2058894"/>
                  <a:pt x="2926556" y="2074509"/>
                  <a:pt x="2931906" y="2088776"/>
                </a:cubicBezTo>
                <a:cubicBezTo>
                  <a:pt x="2935689" y="2098864"/>
                  <a:pt x="2945017" y="2106034"/>
                  <a:pt x="2949835" y="2115671"/>
                </a:cubicBezTo>
                <a:cubicBezTo>
                  <a:pt x="2954061" y="2124123"/>
                  <a:pt x="2956314" y="2133448"/>
                  <a:pt x="2958800" y="2142565"/>
                </a:cubicBezTo>
                <a:cubicBezTo>
                  <a:pt x="2965284" y="2166338"/>
                  <a:pt x="2967578" y="2191403"/>
                  <a:pt x="2976729" y="2214282"/>
                </a:cubicBezTo>
                <a:cubicBezTo>
                  <a:pt x="2998167" y="2267880"/>
                  <a:pt x="2989569" y="2243840"/>
                  <a:pt x="3003623" y="2286000"/>
                </a:cubicBezTo>
                <a:cubicBezTo>
                  <a:pt x="2997647" y="2294965"/>
                  <a:pt x="2986411" y="2302144"/>
                  <a:pt x="2985694" y="2312894"/>
                </a:cubicBezTo>
                <a:cubicBezTo>
                  <a:pt x="2977511" y="2435630"/>
                  <a:pt x="2987988" y="2384826"/>
                  <a:pt x="3003623" y="2447365"/>
                </a:cubicBezTo>
                <a:cubicBezTo>
                  <a:pt x="3021322" y="2518158"/>
                  <a:pt x="3004819" y="2478046"/>
                  <a:pt x="3021553" y="2572871"/>
                </a:cubicBezTo>
                <a:cubicBezTo>
                  <a:pt x="3044717" y="2704136"/>
                  <a:pt x="3034821" y="2589364"/>
                  <a:pt x="3048447" y="2698376"/>
                </a:cubicBezTo>
                <a:cubicBezTo>
                  <a:pt x="3063733" y="2820667"/>
                  <a:pt x="3048036" y="2750527"/>
                  <a:pt x="3066376" y="2823882"/>
                </a:cubicBezTo>
                <a:cubicBezTo>
                  <a:pt x="3069364" y="2862729"/>
                  <a:pt x="3070788" y="2901729"/>
                  <a:pt x="3075341" y="2940424"/>
                </a:cubicBezTo>
                <a:cubicBezTo>
                  <a:pt x="3076781" y="2952660"/>
                  <a:pt x="3084306" y="2963961"/>
                  <a:pt x="3084306" y="2976282"/>
                </a:cubicBezTo>
                <a:cubicBezTo>
                  <a:pt x="3084306" y="3042091"/>
                  <a:pt x="3078329" y="3107765"/>
                  <a:pt x="3075341" y="3173506"/>
                </a:cubicBezTo>
                <a:cubicBezTo>
                  <a:pt x="3078329" y="3307977"/>
                  <a:pt x="3078930" y="3442522"/>
                  <a:pt x="3084306" y="3576918"/>
                </a:cubicBezTo>
                <a:cubicBezTo>
                  <a:pt x="3084915" y="3592143"/>
                  <a:pt x="3090953" y="3606681"/>
                  <a:pt x="3093270" y="3621741"/>
                </a:cubicBezTo>
                <a:cubicBezTo>
                  <a:pt x="3110057" y="3730859"/>
                  <a:pt x="3093173" y="3657212"/>
                  <a:pt x="3111200" y="3729318"/>
                </a:cubicBezTo>
                <a:cubicBezTo>
                  <a:pt x="3114188" y="3756212"/>
                  <a:pt x="3116588" y="3783178"/>
                  <a:pt x="3120164" y="3810000"/>
                </a:cubicBezTo>
                <a:cubicBezTo>
                  <a:pt x="3122566" y="3828017"/>
                  <a:pt x="3127005" y="3845736"/>
                  <a:pt x="3129129" y="3863788"/>
                </a:cubicBezTo>
                <a:cubicBezTo>
                  <a:pt x="3132986" y="3896568"/>
                  <a:pt x="3133426" y="3929726"/>
                  <a:pt x="3138094" y="3962400"/>
                </a:cubicBezTo>
                <a:cubicBezTo>
                  <a:pt x="3142404" y="3992568"/>
                  <a:pt x="3156023" y="4052047"/>
                  <a:pt x="3156023" y="4052047"/>
                </a:cubicBezTo>
                <a:cubicBezTo>
                  <a:pt x="3159011" y="4087906"/>
                  <a:pt x="3161576" y="4123803"/>
                  <a:pt x="3164988" y="4159624"/>
                </a:cubicBezTo>
                <a:cubicBezTo>
                  <a:pt x="3169278" y="4204670"/>
                  <a:pt x="3172226" y="4242365"/>
                  <a:pt x="3182917" y="4285129"/>
                </a:cubicBezTo>
                <a:cubicBezTo>
                  <a:pt x="3185209" y="4294297"/>
                  <a:pt x="3188894" y="4303059"/>
                  <a:pt x="3191882" y="4312024"/>
                </a:cubicBezTo>
                <a:cubicBezTo>
                  <a:pt x="3194870" y="4335930"/>
                  <a:pt x="3198032" y="4359814"/>
                  <a:pt x="3200847" y="4383741"/>
                </a:cubicBezTo>
                <a:cubicBezTo>
                  <a:pt x="3204009" y="4410615"/>
                  <a:pt x="3205591" y="4437695"/>
                  <a:pt x="3209811" y="4464424"/>
                </a:cubicBezTo>
                <a:cubicBezTo>
                  <a:pt x="3214564" y="4494525"/>
                  <a:pt x="3227741" y="4554071"/>
                  <a:pt x="3227741" y="4554071"/>
                </a:cubicBezTo>
                <a:cubicBezTo>
                  <a:pt x="3224753" y="4634753"/>
                  <a:pt x="3223255" y="4715505"/>
                  <a:pt x="3218776" y="4796118"/>
                </a:cubicBezTo>
                <a:cubicBezTo>
                  <a:pt x="3217275" y="4823136"/>
                  <a:pt x="3211162" y="4849774"/>
                  <a:pt x="3209811" y="4876800"/>
                </a:cubicBezTo>
                <a:cubicBezTo>
                  <a:pt x="3205183" y="4969368"/>
                  <a:pt x="3216084" y="5063284"/>
                  <a:pt x="3200847" y="5154706"/>
                </a:cubicBezTo>
                <a:cubicBezTo>
                  <a:pt x="3197373" y="5175549"/>
                  <a:pt x="3174922" y="5190079"/>
                  <a:pt x="3156023" y="5199529"/>
                </a:cubicBezTo>
                <a:cubicBezTo>
                  <a:pt x="3144070" y="5205506"/>
                  <a:pt x="3131623" y="5210583"/>
                  <a:pt x="3120164" y="5217459"/>
                </a:cubicBezTo>
                <a:cubicBezTo>
                  <a:pt x="3043104" y="5263696"/>
                  <a:pt x="3093576" y="5244252"/>
                  <a:pt x="3039482" y="5262282"/>
                </a:cubicBezTo>
                <a:cubicBezTo>
                  <a:pt x="2997647" y="5259294"/>
                  <a:pt x="2955687" y="5257709"/>
                  <a:pt x="2913976" y="5253318"/>
                </a:cubicBezTo>
                <a:cubicBezTo>
                  <a:pt x="2898823" y="5251723"/>
                  <a:pt x="2884337" y="5245618"/>
                  <a:pt x="2869153" y="5244353"/>
                </a:cubicBezTo>
                <a:cubicBezTo>
                  <a:pt x="2776646" y="5236644"/>
                  <a:pt x="2591247" y="5226424"/>
                  <a:pt x="2591247" y="5226424"/>
                </a:cubicBezTo>
                <a:cubicBezTo>
                  <a:pt x="2543435" y="5220447"/>
                  <a:pt x="2493522" y="5223732"/>
                  <a:pt x="2447811" y="5208494"/>
                </a:cubicBezTo>
                <a:cubicBezTo>
                  <a:pt x="2403673" y="5193781"/>
                  <a:pt x="2430238" y="5201082"/>
                  <a:pt x="2367129" y="5190565"/>
                </a:cubicBezTo>
                <a:cubicBezTo>
                  <a:pt x="2358164" y="5187577"/>
                  <a:pt x="2349321" y="5184196"/>
                  <a:pt x="2340235" y="5181600"/>
                </a:cubicBezTo>
                <a:cubicBezTo>
                  <a:pt x="2261413" y="5159079"/>
                  <a:pt x="2341984" y="5185170"/>
                  <a:pt x="2277482" y="5163671"/>
                </a:cubicBezTo>
                <a:cubicBezTo>
                  <a:pt x="2255186" y="5148806"/>
                  <a:pt x="2240730" y="5137562"/>
                  <a:pt x="2214729" y="5127812"/>
                </a:cubicBezTo>
                <a:cubicBezTo>
                  <a:pt x="2203193" y="5123486"/>
                  <a:pt x="2190823" y="5121835"/>
                  <a:pt x="2178870" y="5118847"/>
                </a:cubicBezTo>
                <a:lnTo>
                  <a:pt x="2125082" y="5082988"/>
                </a:lnTo>
                <a:cubicBezTo>
                  <a:pt x="2116117" y="5077012"/>
                  <a:pt x="2108640" y="5067672"/>
                  <a:pt x="2098188" y="5065059"/>
                </a:cubicBezTo>
                <a:lnTo>
                  <a:pt x="2062329" y="5056094"/>
                </a:lnTo>
                <a:cubicBezTo>
                  <a:pt x="2019711" y="5027683"/>
                  <a:pt x="2045654" y="5041571"/>
                  <a:pt x="1981647" y="5020235"/>
                </a:cubicBezTo>
                <a:lnTo>
                  <a:pt x="1954753" y="5011271"/>
                </a:lnTo>
                <a:cubicBezTo>
                  <a:pt x="1945788" y="5005294"/>
                  <a:pt x="1937495" y="4998160"/>
                  <a:pt x="1927858" y="4993341"/>
                </a:cubicBezTo>
                <a:cubicBezTo>
                  <a:pt x="1912790" y="4985807"/>
                  <a:pt x="1879473" y="4979722"/>
                  <a:pt x="1865106" y="4975412"/>
                </a:cubicBezTo>
                <a:cubicBezTo>
                  <a:pt x="1847003" y="4969981"/>
                  <a:pt x="1830027" y="4960155"/>
                  <a:pt x="1811317" y="4957482"/>
                </a:cubicBezTo>
                <a:cubicBezTo>
                  <a:pt x="1721776" y="4944692"/>
                  <a:pt x="1769565" y="4950852"/>
                  <a:pt x="1667882" y="4939553"/>
                </a:cubicBezTo>
                <a:cubicBezTo>
                  <a:pt x="1655929" y="4936565"/>
                  <a:pt x="1643870" y="4933973"/>
                  <a:pt x="1632023" y="4930588"/>
                </a:cubicBezTo>
                <a:cubicBezTo>
                  <a:pt x="1622937" y="4927992"/>
                  <a:pt x="1614579" y="4921624"/>
                  <a:pt x="1605129" y="4921624"/>
                </a:cubicBezTo>
                <a:cubicBezTo>
                  <a:pt x="1524391" y="4921624"/>
                  <a:pt x="1443764" y="4927600"/>
                  <a:pt x="1363082" y="4930588"/>
                </a:cubicBezTo>
                <a:cubicBezTo>
                  <a:pt x="1284654" y="4940392"/>
                  <a:pt x="1279681" y="4941831"/>
                  <a:pt x="1192753" y="4948518"/>
                </a:cubicBezTo>
                <a:cubicBezTo>
                  <a:pt x="1021236" y="4961711"/>
                  <a:pt x="1078233" y="4954554"/>
                  <a:pt x="887953" y="4966447"/>
                </a:cubicBezTo>
                <a:cubicBezTo>
                  <a:pt x="849067" y="4968877"/>
                  <a:pt x="810258" y="4972424"/>
                  <a:pt x="771411" y="4975412"/>
                </a:cubicBezTo>
                <a:cubicBezTo>
                  <a:pt x="740595" y="4981575"/>
                  <a:pt x="720274" y="4984899"/>
                  <a:pt x="690729" y="4993341"/>
                </a:cubicBezTo>
                <a:cubicBezTo>
                  <a:pt x="681643" y="4995937"/>
                  <a:pt x="673156" y="5000752"/>
                  <a:pt x="663835" y="5002306"/>
                </a:cubicBezTo>
                <a:cubicBezTo>
                  <a:pt x="637144" y="5006755"/>
                  <a:pt x="609975" y="5007695"/>
                  <a:pt x="583153" y="5011271"/>
                </a:cubicBezTo>
                <a:cubicBezTo>
                  <a:pt x="565136" y="5013673"/>
                  <a:pt x="547358" y="5017664"/>
                  <a:pt x="529364" y="5020235"/>
                </a:cubicBezTo>
                <a:cubicBezTo>
                  <a:pt x="505514" y="5023642"/>
                  <a:pt x="481553" y="5026212"/>
                  <a:pt x="457647" y="5029200"/>
                </a:cubicBezTo>
                <a:lnTo>
                  <a:pt x="332141" y="5020235"/>
                </a:lnTo>
                <a:cubicBezTo>
                  <a:pt x="275011" y="5015267"/>
                  <a:pt x="261410" y="5015395"/>
                  <a:pt x="215600" y="5002306"/>
                </a:cubicBezTo>
                <a:cubicBezTo>
                  <a:pt x="206514" y="4999710"/>
                  <a:pt x="197158" y="4997567"/>
                  <a:pt x="188706" y="4993341"/>
                </a:cubicBezTo>
                <a:cubicBezTo>
                  <a:pt x="179069" y="4988523"/>
                  <a:pt x="170776" y="4981388"/>
                  <a:pt x="161811" y="4975412"/>
                </a:cubicBezTo>
                <a:cubicBezTo>
                  <a:pt x="137413" y="4902213"/>
                  <a:pt x="163159" y="4986862"/>
                  <a:pt x="143882" y="4823012"/>
                </a:cubicBezTo>
                <a:cubicBezTo>
                  <a:pt x="142778" y="4813627"/>
                  <a:pt x="137905" y="4805083"/>
                  <a:pt x="134917" y="4796118"/>
                </a:cubicBezTo>
                <a:cubicBezTo>
                  <a:pt x="143075" y="4665591"/>
                  <a:pt x="150189" y="4658321"/>
                  <a:pt x="134917" y="4536141"/>
                </a:cubicBezTo>
                <a:cubicBezTo>
                  <a:pt x="133745" y="4526764"/>
                  <a:pt x="128245" y="4518414"/>
                  <a:pt x="125953" y="4509247"/>
                </a:cubicBezTo>
                <a:cubicBezTo>
                  <a:pt x="122258" y="4494465"/>
                  <a:pt x="119976" y="4479365"/>
                  <a:pt x="116988" y="4464424"/>
                </a:cubicBezTo>
                <a:cubicBezTo>
                  <a:pt x="121526" y="4391812"/>
                  <a:pt x="122993" y="4320814"/>
                  <a:pt x="134917" y="4249271"/>
                </a:cubicBezTo>
                <a:cubicBezTo>
                  <a:pt x="136943" y="4237118"/>
                  <a:pt x="141678" y="4225534"/>
                  <a:pt x="143882" y="4213412"/>
                </a:cubicBezTo>
                <a:cubicBezTo>
                  <a:pt x="147662" y="4192623"/>
                  <a:pt x="149859" y="4171577"/>
                  <a:pt x="152847" y="4150659"/>
                </a:cubicBezTo>
                <a:cubicBezTo>
                  <a:pt x="149859" y="4084918"/>
                  <a:pt x="149130" y="4019035"/>
                  <a:pt x="143882" y="3953435"/>
                </a:cubicBezTo>
                <a:cubicBezTo>
                  <a:pt x="143128" y="3944015"/>
                  <a:pt x="136967" y="3935766"/>
                  <a:pt x="134917" y="3926541"/>
                </a:cubicBezTo>
                <a:cubicBezTo>
                  <a:pt x="90964" y="3728750"/>
                  <a:pt x="152706" y="3979760"/>
                  <a:pt x="116988" y="3836894"/>
                </a:cubicBezTo>
                <a:cubicBezTo>
                  <a:pt x="114000" y="3756212"/>
                  <a:pt x="113221" y="3675417"/>
                  <a:pt x="108023" y="3594847"/>
                </a:cubicBezTo>
                <a:cubicBezTo>
                  <a:pt x="107230" y="3582552"/>
                  <a:pt x="101262" y="3571110"/>
                  <a:pt x="99058" y="3558988"/>
                </a:cubicBezTo>
                <a:cubicBezTo>
                  <a:pt x="82576" y="3468337"/>
                  <a:pt x="99540" y="3524573"/>
                  <a:pt x="81129" y="3469341"/>
                </a:cubicBezTo>
                <a:cubicBezTo>
                  <a:pt x="75153" y="3400612"/>
                  <a:pt x="72957" y="3331448"/>
                  <a:pt x="63200" y="3263153"/>
                </a:cubicBezTo>
                <a:cubicBezTo>
                  <a:pt x="60212" y="3242235"/>
                  <a:pt x="56568" y="3221401"/>
                  <a:pt x="54235" y="3200400"/>
                </a:cubicBezTo>
                <a:cubicBezTo>
                  <a:pt x="50590" y="3167596"/>
                  <a:pt x="49364" y="3134539"/>
                  <a:pt x="45270" y="3101788"/>
                </a:cubicBezTo>
                <a:cubicBezTo>
                  <a:pt x="43380" y="3086669"/>
                  <a:pt x="38461" y="3072049"/>
                  <a:pt x="36306" y="3056965"/>
                </a:cubicBezTo>
                <a:cubicBezTo>
                  <a:pt x="32479" y="3030177"/>
                  <a:pt x="30329" y="3003176"/>
                  <a:pt x="27341" y="2976282"/>
                </a:cubicBezTo>
                <a:cubicBezTo>
                  <a:pt x="25877" y="2867918"/>
                  <a:pt x="0" y="2428745"/>
                  <a:pt x="27341" y="2196353"/>
                </a:cubicBezTo>
                <a:cubicBezTo>
                  <a:pt x="28781" y="2184117"/>
                  <a:pt x="34035" y="2172604"/>
                  <a:pt x="36306" y="2160494"/>
                </a:cubicBezTo>
                <a:cubicBezTo>
                  <a:pt x="66238" y="2000855"/>
                  <a:pt x="42036" y="2101712"/>
                  <a:pt x="63200" y="2017059"/>
                </a:cubicBezTo>
                <a:cubicBezTo>
                  <a:pt x="66188" y="1987177"/>
                  <a:pt x="67709" y="1957111"/>
                  <a:pt x="72164" y="1927412"/>
                </a:cubicBezTo>
                <a:cubicBezTo>
                  <a:pt x="91852" y="1796157"/>
                  <a:pt x="66188" y="1831788"/>
                  <a:pt x="72164" y="1801906"/>
                </a:cubicBezTo>
                <a:close/>
              </a:path>
            </a:pathLst>
          </a:custGeom>
          <a:solidFill>
            <a:srgbClr val="FFFF00">
              <a:alpha val="12000"/>
            </a:srgbClr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TextBox 7"/>
          <p:cNvSpPr txBox="1"/>
          <p:nvPr/>
        </p:nvSpPr>
        <p:spPr>
          <a:xfrm>
            <a:off x="5715000" y="0"/>
            <a:ext cx="358140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600" dirty="0" smtClean="0">
                <a:solidFill>
                  <a:srgbClr val="C00000"/>
                </a:solidFill>
              </a:rPr>
              <a:t>Identify the “Lung Fields”</a:t>
            </a:r>
            <a:endParaRPr lang="en-US" sz="3600" dirty="0">
              <a:solidFill>
                <a:srgbClr val="C00000"/>
              </a:solidFill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7330440" y="5020056"/>
            <a:ext cx="19050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>
                <a:solidFill>
                  <a:srgbClr val="C00000"/>
                </a:solidFill>
              </a:rPr>
              <a:t>L</a:t>
            </a:r>
            <a:r>
              <a:rPr lang="en-US" dirty="0" smtClean="0">
                <a:solidFill>
                  <a:srgbClr val="C00000"/>
                </a:solidFill>
              </a:rPr>
              <a:t>ungs “below” the diaphragm</a:t>
            </a:r>
            <a:endParaRPr lang="en-US" dirty="0">
              <a:solidFill>
                <a:srgbClr val="C00000"/>
              </a:solidFill>
            </a:endParaRPr>
          </a:p>
        </p:txBody>
      </p:sp>
      <p:cxnSp>
        <p:nvCxnSpPr>
          <p:cNvPr id="11" name="Straight Arrow Connector 10"/>
          <p:cNvCxnSpPr/>
          <p:nvPr/>
        </p:nvCxnSpPr>
        <p:spPr>
          <a:xfrm rot="10800000" flipV="1">
            <a:off x="5943600" y="5715000"/>
            <a:ext cx="2057400" cy="228600"/>
          </a:xfrm>
          <a:prstGeom prst="straightConnector1">
            <a:avLst/>
          </a:prstGeom>
          <a:ln w="25400">
            <a:solidFill>
              <a:srgbClr val="FF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" name="TextBox 13"/>
          <p:cNvSpPr txBox="1"/>
          <p:nvPr/>
        </p:nvSpPr>
        <p:spPr>
          <a:xfrm>
            <a:off x="7391400" y="2706624"/>
            <a:ext cx="19050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>
                <a:solidFill>
                  <a:srgbClr val="C00000"/>
                </a:solidFill>
              </a:rPr>
              <a:t>L</a:t>
            </a:r>
            <a:r>
              <a:rPr lang="en-US" dirty="0" smtClean="0">
                <a:solidFill>
                  <a:srgbClr val="C00000"/>
                </a:solidFill>
              </a:rPr>
              <a:t>ungs meet at junction line</a:t>
            </a:r>
            <a:endParaRPr lang="en-US" dirty="0">
              <a:solidFill>
                <a:srgbClr val="C00000"/>
              </a:solidFill>
            </a:endParaRPr>
          </a:p>
        </p:txBody>
      </p:sp>
      <p:cxnSp>
        <p:nvCxnSpPr>
          <p:cNvPr id="15" name="Straight Arrow Connector 14"/>
          <p:cNvCxnSpPr/>
          <p:nvPr/>
        </p:nvCxnSpPr>
        <p:spPr>
          <a:xfrm rot="10800000" flipV="1">
            <a:off x="3810000" y="3429000"/>
            <a:ext cx="4114800" cy="762000"/>
          </a:xfrm>
          <a:prstGeom prst="straightConnector1">
            <a:avLst/>
          </a:prstGeom>
          <a:ln w="25400">
            <a:solidFill>
              <a:srgbClr val="FF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666864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2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7" grpId="0" animBg="1"/>
      <p:bldP spid="9" grpId="0"/>
      <p:bldP spid="14" grpId="0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Picture 2" descr="C:\Users\jeff\Desktop\Peds Chest X-ray lecture\Lat peds.jpg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0" y="0"/>
            <a:ext cx="6751723" cy="6858000"/>
          </a:xfrm>
          <a:prstGeom prst="rect">
            <a:avLst/>
          </a:prstGeom>
          <a:noFill/>
        </p:spPr>
      </p:pic>
      <p:sp>
        <p:nvSpPr>
          <p:cNvPr id="9" name="TextBox 8"/>
          <p:cNvSpPr txBox="1"/>
          <p:nvPr/>
        </p:nvSpPr>
        <p:spPr>
          <a:xfrm>
            <a:off x="7330440" y="5020056"/>
            <a:ext cx="1905000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>
                <a:solidFill>
                  <a:srgbClr val="C00000"/>
                </a:solidFill>
              </a:rPr>
              <a:t>Left </a:t>
            </a:r>
            <a:r>
              <a:rPr lang="en-US" dirty="0" err="1" smtClean="0">
                <a:solidFill>
                  <a:srgbClr val="C00000"/>
                </a:solidFill>
              </a:rPr>
              <a:t>hemidiaphragm</a:t>
            </a:r>
            <a:r>
              <a:rPr lang="en-US" dirty="0" smtClean="0">
                <a:solidFill>
                  <a:srgbClr val="C00000"/>
                </a:solidFill>
              </a:rPr>
              <a:t> – abutted by heart</a:t>
            </a:r>
            <a:endParaRPr lang="en-US" dirty="0">
              <a:solidFill>
                <a:srgbClr val="C00000"/>
              </a:solidFill>
            </a:endParaRPr>
          </a:p>
        </p:txBody>
      </p:sp>
      <p:cxnSp>
        <p:nvCxnSpPr>
          <p:cNvPr id="11" name="Straight Arrow Connector 10"/>
          <p:cNvCxnSpPr/>
          <p:nvPr/>
        </p:nvCxnSpPr>
        <p:spPr>
          <a:xfrm rot="10800000">
            <a:off x="3352800" y="5257800"/>
            <a:ext cx="3962400" cy="304800"/>
          </a:xfrm>
          <a:prstGeom prst="straightConnector1">
            <a:avLst/>
          </a:prstGeom>
          <a:ln w="25400">
            <a:solidFill>
              <a:srgbClr val="FF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" name="TextBox 13"/>
          <p:cNvSpPr txBox="1"/>
          <p:nvPr/>
        </p:nvSpPr>
        <p:spPr>
          <a:xfrm>
            <a:off x="7391400" y="2706624"/>
            <a:ext cx="19050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>
                <a:solidFill>
                  <a:srgbClr val="C00000"/>
                </a:solidFill>
              </a:rPr>
              <a:t>Lungs are mostly superimposed</a:t>
            </a:r>
            <a:endParaRPr lang="en-US" dirty="0">
              <a:solidFill>
                <a:srgbClr val="C00000"/>
              </a:solidFill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5524500" y="0"/>
            <a:ext cx="37719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600" dirty="0" smtClean="0">
                <a:solidFill>
                  <a:srgbClr val="C00000"/>
                </a:solidFill>
              </a:rPr>
              <a:t>The “Lung Fields” 2</a:t>
            </a:r>
            <a:endParaRPr lang="en-US" sz="3600" dirty="0">
              <a:solidFill>
                <a:srgbClr val="C00000"/>
              </a:solidFill>
            </a:endParaRPr>
          </a:p>
        </p:txBody>
      </p:sp>
      <p:sp>
        <p:nvSpPr>
          <p:cNvPr id="17" name="Freeform 16"/>
          <p:cNvSpPr/>
          <p:nvPr/>
        </p:nvSpPr>
        <p:spPr>
          <a:xfrm>
            <a:off x="1118682" y="576072"/>
            <a:ext cx="4989510" cy="6016752"/>
          </a:xfrm>
          <a:custGeom>
            <a:avLst/>
            <a:gdLst>
              <a:gd name="connsiteX0" fmla="*/ 4962078 w 4989510"/>
              <a:gd name="connsiteY0" fmla="*/ 5623560 h 6016752"/>
              <a:gd name="connsiteX1" fmla="*/ 4943790 w 4989510"/>
              <a:gd name="connsiteY1" fmla="*/ 5824728 h 6016752"/>
              <a:gd name="connsiteX2" fmla="*/ 4934646 w 4989510"/>
              <a:gd name="connsiteY2" fmla="*/ 5852160 h 6016752"/>
              <a:gd name="connsiteX3" fmla="*/ 4916358 w 4989510"/>
              <a:gd name="connsiteY3" fmla="*/ 5943600 h 6016752"/>
              <a:gd name="connsiteX4" fmla="*/ 4907214 w 4989510"/>
              <a:gd name="connsiteY4" fmla="*/ 5971032 h 6016752"/>
              <a:gd name="connsiteX5" fmla="*/ 4879782 w 4989510"/>
              <a:gd name="connsiteY5" fmla="*/ 5998464 h 6016752"/>
              <a:gd name="connsiteX6" fmla="*/ 4852350 w 4989510"/>
              <a:gd name="connsiteY6" fmla="*/ 6016752 h 6016752"/>
              <a:gd name="connsiteX7" fmla="*/ 4797486 w 4989510"/>
              <a:gd name="connsiteY7" fmla="*/ 5934456 h 6016752"/>
              <a:gd name="connsiteX8" fmla="*/ 4779198 w 4989510"/>
              <a:gd name="connsiteY8" fmla="*/ 5907024 h 6016752"/>
              <a:gd name="connsiteX9" fmla="*/ 4760910 w 4989510"/>
              <a:gd name="connsiteY9" fmla="*/ 5852160 h 6016752"/>
              <a:gd name="connsiteX10" fmla="*/ 4751766 w 4989510"/>
              <a:gd name="connsiteY10" fmla="*/ 5824728 h 6016752"/>
              <a:gd name="connsiteX11" fmla="*/ 4733478 w 4989510"/>
              <a:gd name="connsiteY11" fmla="*/ 5797296 h 6016752"/>
              <a:gd name="connsiteX12" fmla="*/ 4715190 w 4989510"/>
              <a:gd name="connsiteY12" fmla="*/ 5742432 h 6016752"/>
              <a:gd name="connsiteX13" fmla="*/ 4706046 w 4989510"/>
              <a:gd name="connsiteY13" fmla="*/ 5715000 h 6016752"/>
              <a:gd name="connsiteX14" fmla="*/ 4696902 w 4989510"/>
              <a:gd name="connsiteY14" fmla="*/ 5660136 h 6016752"/>
              <a:gd name="connsiteX15" fmla="*/ 4678614 w 4989510"/>
              <a:gd name="connsiteY15" fmla="*/ 5605272 h 6016752"/>
              <a:gd name="connsiteX16" fmla="*/ 4669470 w 4989510"/>
              <a:gd name="connsiteY16" fmla="*/ 5550408 h 6016752"/>
              <a:gd name="connsiteX17" fmla="*/ 4651182 w 4989510"/>
              <a:gd name="connsiteY17" fmla="*/ 5522976 h 6016752"/>
              <a:gd name="connsiteX18" fmla="*/ 4623750 w 4989510"/>
              <a:gd name="connsiteY18" fmla="*/ 5458968 h 6016752"/>
              <a:gd name="connsiteX19" fmla="*/ 4559742 w 4989510"/>
              <a:gd name="connsiteY19" fmla="*/ 5376672 h 6016752"/>
              <a:gd name="connsiteX20" fmla="*/ 4504878 w 4989510"/>
              <a:gd name="connsiteY20" fmla="*/ 5294376 h 6016752"/>
              <a:gd name="connsiteX21" fmla="*/ 4486590 w 4989510"/>
              <a:gd name="connsiteY21" fmla="*/ 5266944 h 6016752"/>
              <a:gd name="connsiteX22" fmla="*/ 4459158 w 4989510"/>
              <a:gd name="connsiteY22" fmla="*/ 5239512 h 6016752"/>
              <a:gd name="connsiteX23" fmla="*/ 4440870 w 4989510"/>
              <a:gd name="connsiteY23" fmla="*/ 5212080 h 6016752"/>
              <a:gd name="connsiteX24" fmla="*/ 4404294 w 4989510"/>
              <a:gd name="connsiteY24" fmla="*/ 5193792 h 6016752"/>
              <a:gd name="connsiteX25" fmla="*/ 4321998 w 4989510"/>
              <a:gd name="connsiteY25" fmla="*/ 5120640 h 6016752"/>
              <a:gd name="connsiteX26" fmla="*/ 4267134 w 4989510"/>
              <a:gd name="connsiteY26" fmla="*/ 5074920 h 6016752"/>
              <a:gd name="connsiteX27" fmla="*/ 4239702 w 4989510"/>
              <a:gd name="connsiteY27" fmla="*/ 5047488 h 6016752"/>
              <a:gd name="connsiteX28" fmla="*/ 4212270 w 4989510"/>
              <a:gd name="connsiteY28" fmla="*/ 5038344 h 6016752"/>
              <a:gd name="connsiteX29" fmla="*/ 4184838 w 4989510"/>
              <a:gd name="connsiteY29" fmla="*/ 5020056 h 6016752"/>
              <a:gd name="connsiteX30" fmla="*/ 4166550 w 4989510"/>
              <a:gd name="connsiteY30" fmla="*/ 4992624 h 6016752"/>
              <a:gd name="connsiteX31" fmla="*/ 4084254 w 4989510"/>
              <a:gd name="connsiteY31" fmla="*/ 4937760 h 6016752"/>
              <a:gd name="connsiteX32" fmla="*/ 4056822 w 4989510"/>
              <a:gd name="connsiteY32" fmla="*/ 4919472 h 6016752"/>
              <a:gd name="connsiteX33" fmla="*/ 4029390 w 4989510"/>
              <a:gd name="connsiteY33" fmla="*/ 4901184 h 6016752"/>
              <a:gd name="connsiteX34" fmla="*/ 3974526 w 4989510"/>
              <a:gd name="connsiteY34" fmla="*/ 4882896 h 6016752"/>
              <a:gd name="connsiteX35" fmla="*/ 3892230 w 4989510"/>
              <a:gd name="connsiteY35" fmla="*/ 4846320 h 6016752"/>
              <a:gd name="connsiteX36" fmla="*/ 3864798 w 4989510"/>
              <a:gd name="connsiteY36" fmla="*/ 4837176 h 6016752"/>
              <a:gd name="connsiteX37" fmla="*/ 3837366 w 4989510"/>
              <a:gd name="connsiteY37" fmla="*/ 4818888 h 6016752"/>
              <a:gd name="connsiteX38" fmla="*/ 3782502 w 4989510"/>
              <a:gd name="connsiteY38" fmla="*/ 4800600 h 6016752"/>
              <a:gd name="connsiteX39" fmla="*/ 3755070 w 4989510"/>
              <a:gd name="connsiteY39" fmla="*/ 4791456 h 6016752"/>
              <a:gd name="connsiteX40" fmla="*/ 3709350 w 4989510"/>
              <a:gd name="connsiteY40" fmla="*/ 4782312 h 6016752"/>
              <a:gd name="connsiteX41" fmla="*/ 3608766 w 4989510"/>
              <a:gd name="connsiteY41" fmla="*/ 4754880 h 6016752"/>
              <a:gd name="connsiteX42" fmla="*/ 3508182 w 4989510"/>
              <a:gd name="connsiteY42" fmla="*/ 4745736 h 6016752"/>
              <a:gd name="connsiteX43" fmla="*/ 3471606 w 4989510"/>
              <a:gd name="connsiteY43" fmla="*/ 4736592 h 6016752"/>
              <a:gd name="connsiteX44" fmla="*/ 3444174 w 4989510"/>
              <a:gd name="connsiteY44" fmla="*/ 4727448 h 6016752"/>
              <a:gd name="connsiteX45" fmla="*/ 3371022 w 4989510"/>
              <a:gd name="connsiteY45" fmla="*/ 4718304 h 6016752"/>
              <a:gd name="connsiteX46" fmla="*/ 3316158 w 4989510"/>
              <a:gd name="connsiteY46" fmla="*/ 4690872 h 6016752"/>
              <a:gd name="connsiteX47" fmla="*/ 3288726 w 4989510"/>
              <a:gd name="connsiteY47" fmla="*/ 4672584 h 6016752"/>
              <a:gd name="connsiteX48" fmla="*/ 3197286 w 4989510"/>
              <a:gd name="connsiteY48" fmla="*/ 4645152 h 6016752"/>
              <a:gd name="connsiteX49" fmla="*/ 3014406 w 4989510"/>
              <a:gd name="connsiteY49" fmla="*/ 4636008 h 6016752"/>
              <a:gd name="connsiteX50" fmla="*/ 2804094 w 4989510"/>
              <a:gd name="connsiteY50" fmla="*/ 4617720 h 6016752"/>
              <a:gd name="connsiteX51" fmla="*/ 2676078 w 4989510"/>
              <a:gd name="connsiteY51" fmla="*/ 4626864 h 6016752"/>
              <a:gd name="connsiteX52" fmla="*/ 2612070 w 4989510"/>
              <a:gd name="connsiteY52" fmla="*/ 4636008 h 6016752"/>
              <a:gd name="connsiteX53" fmla="*/ 2346894 w 4989510"/>
              <a:gd name="connsiteY53" fmla="*/ 4654296 h 6016752"/>
              <a:gd name="connsiteX54" fmla="*/ 2310318 w 4989510"/>
              <a:gd name="connsiteY54" fmla="*/ 4663440 h 6016752"/>
              <a:gd name="connsiteX55" fmla="*/ 2090862 w 4989510"/>
              <a:gd name="connsiteY55" fmla="*/ 4645152 h 6016752"/>
              <a:gd name="connsiteX56" fmla="*/ 1862262 w 4989510"/>
              <a:gd name="connsiteY56" fmla="*/ 4654296 h 6016752"/>
              <a:gd name="connsiteX57" fmla="*/ 1816542 w 4989510"/>
              <a:gd name="connsiteY57" fmla="*/ 4663440 h 6016752"/>
              <a:gd name="connsiteX58" fmla="*/ 1514790 w 4989510"/>
              <a:gd name="connsiteY58" fmla="*/ 4672584 h 6016752"/>
              <a:gd name="connsiteX59" fmla="*/ 1368486 w 4989510"/>
              <a:gd name="connsiteY59" fmla="*/ 4672584 h 6016752"/>
              <a:gd name="connsiteX60" fmla="*/ 1331910 w 4989510"/>
              <a:gd name="connsiteY60" fmla="*/ 4663440 h 6016752"/>
              <a:gd name="connsiteX61" fmla="*/ 1277046 w 4989510"/>
              <a:gd name="connsiteY61" fmla="*/ 4645152 h 6016752"/>
              <a:gd name="connsiteX62" fmla="*/ 719262 w 4989510"/>
              <a:gd name="connsiteY62" fmla="*/ 4654296 h 6016752"/>
              <a:gd name="connsiteX63" fmla="*/ 582102 w 4989510"/>
              <a:gd name="connsiteY63" fmla="*/ 4663440 h 6016752"/>
              <a:gd name="connsiteX64" fmla="*/ 527238 w 4989510"/>
              <a:gd name="connsiteY64" fmla="*/ 4672584 h 6016752"/>
              <a:gd name="connsiteX65" fmla="*/ 207198 w 4989510"/>
              <a:gd name="connsiteY65" fmla="*/ 4681728 h 6016752"/>
              <a:gd name="connsiteX66" fmla="*/ 161478 w 4989510"/>
              <a:gd name="connsiteY66" fmla="*/ 4690872 h 6016752"/>
              <a:gd name="connsiteX67" fmla="*/ 134046 w 4989510"/>
              <a:gd name="connsiteY67" fmla="*/ 4700016 h 6016752"/>
              <a:gd name="connsiteX68" fmla="*/ 88326 w 4989510"/>
              <a:gd name="connsiteY68" fmla="*/ 4709160 h 6016752"/>
              <a:gd name="connsiteX69" fmla="*/ 33462 w 4989510"/>
              <a:gd name="connsiteY69" fmla="*/ 4700016 h 6016752"/>
              <a:gd name="connsiteX70" fmla="*/ 6030 w 4989510"/>
              <a:gd name="connsiteY70" fmla="*/ 4681728 h 6016752"/>
              <a:gd name="connsiteX71" fmla="*/ 24318 w 4989510"/>
              <a:gd name="connsiteY71" fmla="*/ 4526280 h 6016752"/>
              <a:gd name="connsiteX72" fmla="*/ 33462 w 4989510"/>
              <a:gd name="connsiteY72" fmla="*/ 4498848 h 6016752"/>
              <a:gd name="connsiteX73" fmla="*/ 51750 w 4989510"/>
              <a:gd name="connsiteY73" fmla="*/ 4471416 h 6016752"/>
              <a:gd name="connsiteX74" fmla="*/ 79182 w 4989510"/>
              <a:gd name="connsiteY74" fmla="*/ 4407408 h 6016752"/>
              <a:gd name="connsiteX75" fmla="*/ 88326 w 4989510"/>
              <a:gd name="connsiteY75" fmla="*/ 4379976 h 6016752"/>
              <a:gd name="connsiteX76" fmla="*/ 115758 w 4989510"/>
              <a:gd name="connsiteY76" fmla="*/ 4279392 h 6016752"/>
              <a:gd name="connsiteX77" fmla="*/ 124902 w 4989510"/>
              <a:gd name="connsiteY77" fmla="*/ 4206240 h 6016752"/>
              <a:gd name="connsiteX78" fmla="*/ 152334 w 4989510"/>
              <a:gd name="connsiteY78" fmla="*/ 4105656 h 6016752"/>
              <a:gd name="connsiteX79" fmla="*/ 161478 w 4989510"/>
              <a:gd name="connsiteY79" fmla="*/ 4069080 h 6016752"/>
              <a:gd name="connsiteX80" fmla="*/ 179766 w 4989510"/>
              <a:gd name="connsiteY80" fmla="*/ 4014216 h 6016752"/>
              <a:gd name="connsiteX81" fmla="*/ 188910 w 4989510"/>
              <a:gd name="connsiteY81" fmla="*/ 3986784 h 6016752"/>
              <a:gd name="connsiteX82" fmla="*/ 198054 w 4989510"/>
              <a:gd name="connsiteY82" fmla="*/ 3950208 h 6016752"/>
              <a:gd name="connsiteX83" fmla="*/ 207198 w 4989510"/>
              <a:gd name="connsiteY83" fmla="*/ 3867912 h 6016752"/>
              <a:gd name="connsiteX84" fmla="*/ 216342 w 4989510"/>
              <a:gd name="connsiteY84" fmla="*/ 3840480 h 6016752"/>
              <a:gd name="connsiteX85" fmla="*/ 243774 w 4989510"/>
              <a:gd name="connsiteY85" fmla="*/ 3721608 h 6016752"/>
              <a:gd name="connsiteX86" fmla="*/ 252918 w 4989510"/>
              <a:gd name="connsiteY86" fmla="*/ 3575304 h 6016752"/>
              <a:gd name="connsiteX87" fmla="*/ 262062 w 4989510"/>
              <a:gd name="connsiteY87" fmla="*/ 3529584 h 6016752"/>
              <a:gd name="connsiteX88" fmla="*/ 280350 w 4989510"/>
              <a:gd name="connsiteY88" fmla="*/ 3383280 h 6016752"/>
              <a:gd name="connsiteX89" fmla="*/ 289494 w 4989510"/>
              <a:gd name="connsiteY89" fmla="*/ 3273552 h 6016752"/>
              <a:gd name="connsiteX90" fmla="*/ 307782 w 4989510"/>
              <a:gd name="connsiteY90" fmla="*/ 3172968 h 6016752"/>
              <a:gd name="connsiteX91" fmla="*/ 316926 w 4989510"/>
              <a:gd name="connsiteY91" fmla="*/ 3099816 h 6016752"/>
              <a:gd name="connsiteX92" fmla="*/ 326070 w 4989510"/>
              <a:gd name="connsiteY92" fmla="*/ 2953512 h 6016752"/>
              <a:gd name="connsiteX93" fmla="*/ 344358 w 4989510"/>
              <a:gd name="connsiteY93" fmla="*/ 2825496 h 6016752"/>
              <a:gd name="connsiteX94" fmla="*/ 353502 w 4989510"/>
              <a:gd name="connsiteY94" fmla="*/ 2743200 h 6016752"/>
              <a:gd name="connsiteX95" fmla="*/ 362646 w 4989510"/>
              <a:gd name="connsiteY95" fmla="*/ 2697480 h 6016752"/>
              <a:gd name="connsiteX96" fmla="*/ 371790 w 4989510"/>
              <a:gd name="connsiteY96" fmla="*/ 2633472 h 6016752"/>
              <a:gd name="connsiteX97" fmla="*/ 390078 w 4989510"/>
              <a:gd name="connsiteY97" fmla="*/ 2596896 h 6016752"/>
              <a:gd name="connsiteX98" fmla="*/ 408366 w 4989510"/>
              <a:gd name="connsiteY98" fmla="*/ 2523744 h 6016752"/>
              <a:gd name="connsiteX99" fmla="*/ 426654 w 4989510"/>
              <a:gd name="connsiteY99" fmla="*/ 2496312 h 6016752"/>
              <a:gd name="connsiteX100" fmla="*/ 435798 w 4989510"/>
              <a:gd name="connsiteY100" fmla="*/ 2459736 h 6016752"/>
              <a:gd name="connsiteX101" fmla="*/ 454086 w 4989510"/>
              <a:gd name="connsiteY101" fmla="*/ 2404872 h 6016752"/>
              <a:gd name="connsiteX102" fmla="*/ 472374 w 4989510"/>
              <a:gd name="connsiteY102" fmla="*/ 2295144 h 6016752"/>
              <a:gd name="connsiteX103" fmla="*/ 490662 w 4989510"/>
              <a:gd name="connsiteY103" fmla="*/ 2249424 h 6016752"/>
              <a:gd name="connsiteX104" fmla="*/ 499806 w 4989510"/>
              <a:gd name="connsiteY104" fmla="*/ 2221992 h 6016752"/>
              <a:gd name="connsiteX105" fmla="*/ 518094 w 4989510"/>
              <a:gd name="connsiteY105" fmla="*/ 2084832 h 6016752"/>
              <a:gd name="connsiteX106" fmla="*/ 545526 w 4989510"/>
              <a:gd name="connsiteY106" fmla="*/ 2011680 h 6016752"/>
              <a:gd name="connsiteX107" fmla="*/ 563814 w 4989510"/>
              <a:gd name="connsiteY107" fmla="*/ 1947672 h 6016752"/>
              <a:gd name="connsiteX108" fmla="*/ 600390 w 4989510"/>
              <a:gd name="connsiteY108" fmla="*/ 1883664 h 6016752"/>
              <a:gd name="connsiteX109" fmla="*/ 618678 w 4989510"/>
              <a:gd name="connsiteY109" fmla="*/ 1819656 h 6016752"/>
              <a:gd name="connsiteX110" fmla="*/ 636966 w 4989510"/>
              <a:gd name="connsiteY110" fmla="*/ 1783080 h 6016752"/>
              <a:gd name="connsiteX111" fmla="*/ 682686 w 4989510"/>
              <a:gd name="connsiteY111" fmla="*/ 1627632 h 6016752"/>
              <a:gd name="connsiteX112" fmla="*/ 691830 w 4989510"/>
              <a:gd name="connsiteY112" fmla="*/ 1600200 h 6016752"/>
              <a:gd name="connsiteX113" fmla="*/ 719262 w 4989510"/>
              <a:gd name="connsiteY113" fmla="*/ 1536192 h 6016752"/>
              <a:gd name="connsiteX114" fmla="*/ 728406 w 4989510"/>
              <a:gd name="connsiteY114" fmla="*/ 1444752 h 6016752"/>
              <a:gd name="connsiteX115" fmla="*/ 755838 w 4989510"/>
              <a:gd name="connsiteY115" fmla="*/ 1353312 h 6016752"/>
              <a:gd name="connsiteX116" fmla="*/ 764982 w 4989510"/>
              <a:gd name="connsiteY116" fmla="*/ 1316736 h 6016752"/>
              <a:gd name="connsiteX117" fmla="*/ 774126 w 4989510"/>
              <a:gd name="connsiteY117" fmla="*/ 1271016 h 6016752"/>
              <a:gd name="connsiteX118" fmla="*/ 792414 w 4989510"/>
              <a:gd name="connsiteY118" fmla="*/ 1234440 h 6016752"/>
              <a:gd name="connsiteX119" fmla="*/ 801558 w 4989510"/>
              <a:gd name="connsiteY119" fmla="*/ 1197864 h 6016752"/>
              <a:gd name="connsiteX120" fmla="*/ 819846 w 4989510"/>
              <a:gd name="connsiteY120" fmla="*/ 1170432 h 6016752"/>
              <a:gd name="connsiteX121" fmla="*/ 847278 w 4989510"/>
              <a:gd name="connsiteY121" fmla="*/ 1115568 h 6016752"/>
              <a:gd name="connsiteX122" fmla="*/ 874710 w 4989510"/>
              <a:gd name="connsiteY122" fmla="*/ 1042416 h 6016752"/>
              <a:gd name="connsiteX123" fmla="*/ 883854 w 4989510"/>
              <a:gd name="connsiteY123" fmla="*/ 1014984 h 6016752"/>
              <a:gd name="connsiteX124" fmla="*/ 902142 w 4989510"/>
              <a:gd name="connsiteY124" fmla="*/ 987552 h 6016752"/>
              <a:gd name="connsiteX125" fmla="*/ 911286 w 4989510"/>
              <a:gd name="connsiteY125" fmla="*/ 960120 h 6016752"/>
              <a:gd name="connsiteX126" fmla="*/ 947862 w 4989510"/>
              <a:gd name="connsiteY126" fmla="*/ 868680 h 6016752"/>
              <a:gd name="connsiteX127" fmla="*/ 957006 w 4989510"/>
              <a:gd name="connsiteY127" fmla="*/ 841248 h 6016752"/>
              <a:gd name="connsiteX128" fmla="*/ 1002726 w 4989510"/>
              <a:gd name="connsiteY128" fmla="*/ 777240 h 6016752"/>
              <a:gd name="connsiteX129" fmla="*/ 1039302 w 4989510"/>
              <a:gd name="connsiteY129" fmla="*/ 713232 h 6016752"/>
              <a:gd name="connsiteX130" fmla="*/ 1048446 w 4989510"/>
              <a:gd name="connsiteY130" fmla="*/ 685800 h 6016752"/>
              <a:gd name="connsiteX131" fmla="*/ 1075878 w 4989510"/>
              <a:gd name="connsiteY131" fmla="*/ 658368 h 6016752"/>
              <a:gd name="connsiteX132" fmla="*/ 1103310 w 4989510"/>
              <a:gd name="connsiteY132" fmla="*/ 621792 h 6016752"/>
              <a:gd name="connsiteX133" fmla="*/ 1112454 w 4989510"/>
              <a:gd name="connsiteY133" fmla="*/ 585216 h 6016752"/>
              <a:gd name="connsiteX134" fmla="*/ 1158174 w 4989510"/>
              <a:gd name="connsiteY134" fmla="*/ 521208 h 6016752"/>
              <a:gd name="connsiteX135" fmla="*/ 1194750 w 4989510"/>
              <a:gd name="connsiteY135" fmla="*/ 466344 h 6016752"/>
              <a:gd name="connsiteX136" fmla="*/ 1231326 w 4989510"/>
              <a:gd name="connsiteY136" fmla="*/ 438912 h 6016752"/>
              <a:gd name="connsiteX137" fmla="*/ 1249614 w 4989510"/>
              <a:gd name="connsiteY137" fmla="*/ 411480 h 6016752"/>
              <a:gd name="connsiteX138" fmla="*/ 1277046 w 4989510"/>
              <a:gd name="connsiteY138" fmla="*/ 384048 h 6016752"/>
              <a:gd name="connsiteX139" fmla="*/ 1295334 w 4989510"/>
              <a:gd name="connsiteY139" fmla="*/ 356616 h 6016752"/>
              <a:gd name="connsiteX140" fmla="*/ 1331910 w 4989510"/>
              <a:gd name="connsiteY140" fmla="*/ 338328 h 6016752"/>
              <a:gd name="connsiteX141" fmla="*/ 1395918 w 4989510"/>
              <a:gd name="connsiteY141" fmla="*/ 274320 h 6016752"/>
              <a:gd name="connsiteX142" fmla="*/ 1432494 w 4989510"/>
              <a:gd name="connsiteY142" fmla="*/ 246888 h 6016752"/>
              <a:gd name="connsiteX143" fmla="*/ 1514790 w 4989510"/>
              <a:gd name="connsiteY143" fmla="*/ 182880 h 6016752"/>
              <a:gd name="connsiteX144" fmla="*/ 1569654 w 4989510"/>
              <a:gd name="connsiteY144" fmla="*/ 155448 h 6016752"/>
              <a:gd name="connsiteX145" fmla="*/ 1633662 w 4989510"/>
              <a:gd name="connsiteY145" fmla="*/ 137160 h 6016752"/>
              <a:gd name="connsiteX146" fmla="*/ 1706814 w 4989510"/>
              <a:gd name="connsiteY146" fmla="*/ 100584 h 6016752"/>
              <a:gd name="connsiteX147" fmla="*/ 1798254 w 4989510"/>
              <a:gd name="connsiteY147" fmla="*/ 73152 h 6016752"/>
              <a:gd name="connsiteX148" fmla="*/ 1825686 w 4989510"/>
              <a:gd name="connsiteY148" fmla="*/ 54864 h 6016752"/>
              <a:gd name="connsiteX149" fmla="*/ 1944558 w 4989510"/>
              <a:gd name="connsiteY149" fmla="*/ 27432 h 6016752"/>
              <a:gd name="connsiteX150" fmla="*/ 2090862 w 4989510"/>
              <a:gd name="connsiteY150" fmla="*/ 0 h 6016752"/>
              <a:gd name="connsiteX151" fmla="*/ 2209734 w 4989510"/>
              <a:gd name="connsiteY151" fmla="*/ 9144 h 6016752"/>
              <a:gd name="connsiteX152" fmla="*/ 2337750 w 4989510"/>
              <a:gd name="connsiteY152" fmla="*/ 36576 h 6016752"/>
              <a:gd name="connsiteX153" fmla="*/ 2392614 w 4989510"/>
              <a:gd name="connsiteY153" fmla="*/ 54864 h 6016752"/>
              <a:gd name="connsiteX154" fmla="*/ 2420046 w 4989510"/>
              <a:gd name="connsiteY154" fmla="*/ 64008 h 6016752"/>
              <a:gd name="connsiteX155" fmla="*/ 2456622 w 4989510"/>
              <a:gd name="connsiteY155" fmla="*/ 82296 h 6016752"/>
              <a:gd name="connsiteX156" fmla="*/ 2484054 w 4989510"/>
              <a:gd name="connsiteY156" fmla="*/ 91440 h 6016752"/>
              <a:gd name="connsiteX157" fmla="*/ 2557206 w 4989510"/>
              <a:gd name="connsiteY157" fmla="*/ 128016 h 6016752"/>
              <a:gd name="connsiteX158" fmla="*/ 2575494 w 4989510"/>
              <a:gd name="connsiteY158" fmla="*/ 155448 h 6016752"/>
              <a:gd name="connsiteX159" fmla="*/ 2630358 w 4989510"/>
              <a:gd name="connsiteY159" fmla="*/ 173736 h 6016752"/>
              <a:gd name="connsiteX160" fmla="*/ 2657790 w 4989510"/>
              <a:gd name="connsiteY160" fmla="*/ 201168 h 6016752"/>
              <a:gd name="connsiteX161" fmla="*/ 2685222 w 4989510"/>
              <a:gd name="connsiteY161" fmla="*/ 219456 h 6016752"/>
              <a:gd name="connsiteX162" fmla="*/ 2703510 w 4989510"/>
              <a:gd name="connsiteY162" fmla="*/ 246888 h 6016752"/>
              <a:gd name="connsiteX163" fmla="*/ 2758374 w 4989510"/>
              <a:gd name="connsiteY163" fmla="*/ 283464 h 6016752"/>
              <a:gd name="connsiteX164" fmla="*/ 2804094 w 4989510"/>
              <a:gd name="connsiteY164" fmla="*/ 338328 h 6016752"/>
              <a:gd name="connsiteX165" fmla="*/ 2868102 w 4989510"/>
              <a:gd name="connsiteY165" fmla="*/ 411480 h 6016752"/>
              <a:gd name="connsiteX166" fmla="*/ 2895534 w 4989510"/>
              <a:gd name="connsiteY166" fmla="*/ 438912 h 6016752"/>
              <a:gd name="connsiteX167" fmla="*/ 2922966 w 4989510"/>
              <a:gd name="connsiteY167" fmla="*/ 448056 h 6016752"/>
              <a:gd name="connsiteX168" fmla="*/ 2950398 w 4989510"/>
              <a:gd name="connsiteY168" fmla="*/ 466344 h 6016752"/>
              <a:gd name="connsiteX169" fmla="*/ 2986974 w 4989510"/>
              <a:gd name="connsiteY169" fmla="*/ 512064 h 6016752"/>
              <a:gd name="connsiteX170" fmla="*/ 3023550 w 4989510"/>
              <a:gd name="connsiteY170" fmla="*/ 566928 h 6016752"/>
              <a:gd name="connsiteX171" fmla="*/ 3041838 w 4989510"/>
              <a:gd name="connsiteY171" fmla="*/ 594360 h 6016752"/>
              <a:gd name="connsiteX172" fmla="*/ 3069270 w 4989510"/>
              <a:gd name="connsiteY172" fmla="*/ 621792 h 6016752"/>
              <a:gd name="connsiteX173" fmla="*/ 3087558 w 4989510"/>
              <a:gd name="connsiteY173" fmla="*/ 658368 h 6016752"/>
              <a:gd name="connsiteX174" fmla="*/ 3133278 w 4989510"/>
              <a:gd name="connsiteY174" fmla="*/ 722376 h 6016752"/>
              <a:gd name="connsiteX175" fmla="*/ 3188142 w 4989510"/>
              <a:gd name="connsiteY175" fmla="*/ 813816 h 6016752"/>
              <a:gd name="connsiteX176" fmla="*/ 3224718 w 4989510"/>
              <a:gd name="connsiteY176" fmla="*/ 859536 h 6016752"/>
              <a:gd name="connsiteX177" fmla="*/ 3233862 w 4989510"/>
              <a:gd name="connsiteY177" fmla="*/ 886968 h 6016752"/>
              <a:gd name="connsiteX178" fmla="*/ 3252150 w 4989510"/>
              <a:gd name="connsiteY178" fmla="*/ 914400 h 6016752"/>
              <a:gd name="connsiteX179" fmla="*/ 3334446 w 4989510"/>
              <a:gd name="connsiteY179" fmla="*/ 996696 h 6016752"/>
              <a:gd name="connsiteX180" fmla="*/ 3471606 w 4989510"/>
              <a:gd name="connsiteY180" fmla="*/ 1133856 h 6016752"/>
              <a:gd name="connsiteX181" fmla="*/ 3499038 w 4989510"/>
              <a:gd name="connsiteY181" fmla="*/ 1161288 h 6016752"/>
              <a:gd name="connsiteX182" fmla="*/ 3526470 w 4989510"/>
              <a:gd name="connsiteY182" fmla="*/ 1188720 h 6016752"/>
              <a:gd name="connsiteX183" fmla="*/ 3572190 w 4989510"/>
              <a:gd name="connsiteY183" fmla="*/ 1243584 h 6016752"/>
              <a:gd name="connsiteX184" fmla="*/ 3590478 w 4989510"/>
              <a:gd name="connsiteY184" fmla="*/ 1280160 h 6016752"/>
              <a:gd name="connsiteX185" fmla="*/ 3617910 w 4989510"/>
              <a:gd name="connsiteY185" fmla="*/ 1307592 h 6016752"/>
              <a:gd name="connsiteX186" fmla="*/ 3627054 w 4989510"/>
              <a:gd name="connsiteY186" fmla="*/ 1335024 h 6016752"/>
              <a:gd name="connsiteX187" fmla="*/ 3672774 w 4989510"/>
              <a:gd name="connsiteY187" fmla="*/ 1389888 h 6016752"/>
              <a:gd name="connsiteX188" fmla="*/ 3681918 w 4989510"/>
              <a:gd name="connsiteY188" fmla="*/ 1426464 h 6016752"/>
              <a:gd name="connsiteX189" fmla="*/ 3709350 w 4989510"/>
              <a:gd name="connsiteY189" fmla="*/ 1453896 h 6016752"/>
              <a:gd name="connsiteX190" fmla="*/ 3736782 w 4989510"/>
              <a:gd name="connsiteY190" fmla="*/ 1490472 h 6016752"/>
              <a:gd name="connsiteX191" fmla="*/ 3773358 w 4989510"/>
              <a:gd name="connsiteY191" fmla="*/ 1545336 h 6016752"/>
              <a:gd name="connsiteX192" fmla="*/ 3819078 w 4989510"/>
              <a:gd name="connsiteY192" fmla="*/ 1600200 h 6016752"/>
              <a:gd name="connsiteX193" fmla="*/ 3855654 w 4989510"/>
              <a:gd name="connsiteY193" fmla="*/ 1655064 h 6016752"/>
              <a:gd name="connsiteX194" fmla="*/ 3873942 w 4989510"/>
              <a:gd name="connsiteY194" fmla="*/ 1682496 h 6016752"/>
              <a:gd name="connsiteX195" fmla="*/ 3919662 w 4989510"/>
              <a:gd name="connsiteY195" fmla="*/ 1755648 h 6016752"/>
              <a:gd name="connsiteX196" fmla="*/ 3937950 w 4989510"/>
              <a:gd name="connsiteY196" fmla="*/ 1783080 h 6016752"/>
              <a:gd name="connsiteX197" fmla="*/ 3974526 w 4989510"/>
              <a:gd name="connsiteY197" fmla="*/ 1819656 h 6016752"/>
              <a:gd name="connsiteX198" fmla="*/ 4011102 w 4989510"/>
              <a:gd name="connsiteY198" fmla="*/ 1874520 h 6016752"/>
              <a:gd name="connsiteX199" fmla="*/ 4047678 w 4989510"/>
              <a:gd name="connsiteY199" fmla="*/ 1938528 h 6016752"/>
              <a:gd name="connsiteX200" fmla="*/ 4075110 w 4989510"/>
              <a:gd name="connsiteY200" fmla="*/ 1975104 h 6016752"/>
              <a:gd name="connsiteX201" fmla="*/ 4111686 w 4989510"/>
              <a:gd name="connsiteY201" fmla="*/ 2039112 h 6016752"/>
              <a:gd name="connsiteX202" fmla="*/ 4166550 w 4989510"/>
              <a:gd name="connsiteY202" fmla="*/ 2121408 h 6016752"/>
              <a:gd name="connsiteX203" fmla="*/ 4184838 w 4989510"/>
              <a:gd name="connsiteY203" fmla="*/ 2148840 h 6016752"/>
              <a:gd name="connsiteX204" fmla="*/ 4212270 w 4989510"/>
              <a:gd name="connsiteY204" fmla="*/ 2176272 h 6016752"/>
              <a:gd name="connsiteX205" fmla="*/ 4239702 w 4989510"/>
              <a:gd name="connsiteY205" fmla="*/ 2240280 h 6016752"/>
              <a:gd name="connsiteX206" fmla="*/ 4248846 w 4989510"/>
              <a:gd name="connsiteY206" fmla="*/ 2276856 h 6016752"/>
              <a:gd name="connsiteX207" fmla="*/ 4285422 w 4989510"/>
              <a:gd name="connsiteY207" fmla="*/ 2331720 h 6016752"/>
              <a:gd name="connsiteX208" fmla="*/ 4312854 w 4989510"/>
              <a:gd name="connsiteY208" fmla="*/ 2395728 h 6016752"/>
              <a:gd name="connsiteX209" fmla="*/ 4321998 w 4989510"/>
              <a:gd name="connsiteY209" fmla="*/ 2423160 h 6016752"/>
              <a:gd name="connsiteX210" fmla="*/ 4340286 w 4989510"/>
              <a:gd name="connsiteY210" fmla="*/ 2450592 h 6016752"/>
              <a:gd name="connsiteX211" fmla="*/ 4358574 w 4989510"/>
              <a:gd name="connsiteY211" fmla="*/ 2505456 h 6016752"/>
              <a:gd name="connsiteX212" fmla="*/ 4376862 w 4989510"/>
              <a:gd name="connsiteY212" fmla="*/ 2542032 h 6016752"/>
              <a:gd name="connsiteX213" fmla="*/ 4413438 w 4989510"/>
              <a:gd name="connsiteY213" fmla="*/ 2606040 h 6016752"/>
              <a:gd name="connsiteX214" fmla="*/ 4422582 w 4989510"/>
              <a:gd name="connsiteY214" fmla="*/ 2633472 h 6016752"/>
              <a:gd name="connsiteX215" fmla="*/ 4440870 w 4989510"/>
              <a:gd name="connsiteY215" fmla="*/ 2670048 h 6016752"/>
              <a:gd name="connsiteX216" fmla="*/ 4450014 w 4989510"/>
              <a:gd name="connsiteY216" fmla="*/ 2697480 h 6016752"/>
              <a:gd name="connsiteX217" fmla="*/ 4468302 w 4989510"/>
              <a:gd name="connsiteY217" fmla="*/ 2724912 h 6016752"/>
              <a:gd name="connsiteX218" fmla="*/ 4495734 w 4989510"/>
              <a:gd name="connsiteY218" fmla="*/ 2779776 h 6016752"/>
              <a:gd name="connsiteX219" fmla="*/ 4523166 w 4989510"/>
              <a:gd name="connsiteY219" fmla="*/ 2843784 h 6016752"/>
              <a:gd name="connsiteX220" fmla="*/ 4532310 w 4989510"/>
              <a:gd name="connsiteY220" fmla="*/ 2880360 h 6016752"/>
              <a:gd name="connsiteX221" fmla="*/ 4568886 w 4989510"/>
              <a:gd name="connsiteY221" fmla="*/ 2935224 h 6016752"/>
              <a:gd name="connsiteX222" fmla="*/ 4587174 w 4989510"/>
              <a:gd name="connsiteY222" fmla="*/ 2990088 h 6016752"/>
              <a:gd name="connsiteX223" fmla="*/ 4642038 w 4989510"/>
              <a:gd name="connsiteY223" fmla="*/ 3072384 h 6016752"/>
              <a:gd name="connsiteX224" fmla="*/ 4660326 w 4989510"/>
              <a:gd name="connsiteY224" fmla="*/ 3099816 h 6016752"/>
              <a:gd name="connsiteX225" fmla="*/ 4687758 w 4989510"/>
              <a:gd name="connsiteY225" fmla="*/ 3163824 h 6016752"/>
              <a:gd name="connsiteX226" fmla="*/ 4706046 w 4989510"/>
              <a:gd name="connsiteY226" fmla="*/ 3200400 h 6016752"/>
              <a:gd name="connsiteX227" fmla="*/ 4733478 w 4989510"/>
              <a:gd name="connsiteY227" fmla="*/ 3255264 h 6016752"/>
              <a:gd name="connsiteX228" fmla="*/ 4742622 w 4989510"/>
              <a:gd name="connsiteY228" fmla="*/ 3291840 h 6016752"/>
              <a:gd name="connsiteX229" fmla="*/ 4751766 w 4989510"/>
              <a:gd name="connsiteY229" fmla="*/ 3319272 h 6016752"/>
              <a:gd name="connsiteX230" fmla="*/ 4770054 w 4989510"/>
              <a:gd name="connsiteY230" fmla="*/ 3419856 h 6016752"/>
              <a:gd name="connsiteX231" fmla="*/ 4779198 w 4989510"/>
              <a:gd name="connsiteY231" fmla="*/ 3483864 h 6016752"/>
              <a:gd name="connsiteX232" fmla="*/ 4788342 w 4989510"/>
              <a:gd name="connsiteY232" fmla="*/ 3529584 h 6016752"/>
              <a:gd name="connsiteX233" fmla="*/ 4806630 w 4989510"/>
              <a:gd name="connsiteY233" fmla="*/ 3666744 h 6016752"/>
              <a:gd name="connsiteX234" fmla="*/ 4824918 w 4989510"/>
              <a:gd name="connsiteY234" fmla="*/ 3739896 h 6016752"/>
              <a:gd name="connsiteX235" fmla="*/ 4834062 w 4989510"/>
              <a:gd name="connsiteY235" fmla="*/ 3776472 h 6016752"/>
              <a:gd name="connsiteX236" fmla="*/ 4852350 w 4989510"/>
              <a:gd name="connsiteY236" fmla="*/ 3849624 h 6016752"/>
              <a:gd name="connsiteX237" fmla="*/ 4870638 w 4989510"/>
              <a:gd name="connsiteY237" fmla="*/ 3959352 h 6016752"/>
              <a:gd name="connsiteX238" fmla="*/ 4879782 w 4989510"/>
              <a:gd name="connsiteY238" fmla="*/ 4050792 h 6016752"/>
              <a:gd name="connsiteX239" fmla="*/ 4907214 w 4989510"/>
              <a:gd name="connsiteY239" fmla="*/ 4169664 h 6016752"/>
              <a:gd name="connsiteX240" fmla="*/ 4916358 w 4989510"/>
              <a:gd name="connsiteY240" fmla="*/ 4261104 h 6016752"/>
              <a:gd name="connsiteX241" fmla="*/ 4925502 w 4989510"/>
              <a:gd name="connsiteY241" fmla="*/ 4288536 h 6016752"/>
              <a:gd name="connsiteX242" fmla="*/ 4934646 w 4989510"/>
              <a:gd name="connsiteY242" fmla="*/ 4334256 h 6016752"/>
              <a:gd name="connsiteX243" fmla="*/ 4943790 w 4989510"/>
              <a:gd name="connsiteY243" fmla="*/ 4416552 h 6016752"/>
              <a:gd name="connsiteX244" fmla="*/ 4952934 w 4989510"/>
              <a:gd name="connsiteY244" fmla="*/ 4681728 h 6016752"/>
              <a:gd name="connsiteX245" fmla="*/ 4943790 w 4989510"/>
              <a:gd name="connsiteY245" fmla="*/ 4736592 h 6016752"/>
              <a:gd name="connsiteX246" fmla="*/ 4934646 w 4989510"/>
              <a:gd name="connsiteY246" fmla="*/ 4828032 h 6016752"/>
              <a:gd name="connsiteX247" fmla="*/ 4943790 w 4989510"/>
              <a:gd name="connsiteY247" fmla="*/ 4983480 h 6016752"/>
              <a:gd name="connsiteX248" fmla="*/ 4962078 w 4989510"/>
              <a:gd name="connsiteY248" fmla="*/ 5084064 h 6016752"/>
              <a:gd name="connsiteX249" fmla="*/ 4971222 w 4989510"/>
              <a:gd name="connsiteY249" fmla="*/ 5111496 h 6016752"/>
              <a:gd name="connsiteX250" fmla="*/ 4980366 w 4989510"/>
              <a:gd name="connsiteY250" fmla="*/ 5166360 h 6016752"/>
              <a:gd name="connsiteX251" fmla="*/ 4989510 w 4989510"/>
              <a:gd name="connsiteY251" fmla="*/ 5330952 h 6016752"/>
              <a:gd name="connsiteX252" fmla="*/ 4980366 w 4989510"/>
              <a:gd name="connsiteY252" fmla="*/ 5449824 h 6016752"/>
              <a:gd name="connsiteX253" fmla="*/ 4971222 w 4989510"/>
              <a:gd name="connsiteY253" fmla="*/ 5486400 h 6016752"/>
              <a:gd name="connsiteX254" fmla="*/ 4962078 w 4989510"/>
              <a:gd name="connsiteY254" fmla="*/ 5513832 h 6016752"/>
              <a:gd name="connsiteX255" fmla="*/ 4962078 w 4989510"/>
              <a:gd name="connsiteY255" fmla="*/ 5623560 h 6016752"/>
              <a:gd name="connsiteX0" fmla="*/ 4962078 w 4989510"/>
              <a:gd name="connsiteY0" fmla="*/ 5623560 h 6016752"/>
              <a:gd name="connsiteX1" fmla="*/ 4943790 w 4989510"/>
              <a:gd name="connsiteY1" fmla="*/ 5824728 h 6016752"/>
              <a:gd name="connsiteX2" fmla="*/ 4934646 w 4989510"/>
              <a:gd name="connsiteY2" fmla="*/ 5852160 h 6016752"/>
              <a:gd name="connsiteX3" fmla="*/ 4916358 w 4989510"/>
              <a:gd name="connsiteY3" fmla="*/ 5943600 h 6016752"/>
              <a:gd name="connsiteX4" fmla="*/ 4907214 w 4989510"/>
              <a:gd name="connsiteY4" fmla="*/ 5971032 h 6016752"/>
              <a:gd name="connsiteX5" fmla="*/ 4879782 w 4989510"/>
              <a:gd name="connsiteY5" fmla="*/ 5998464 h 6016752"/>
              <a:gd name="connsiteX6" fmla="*/ 4852350 w 4989510"/>
              <a:gd name="connsiteY6" fmla="*/ 6016752 h 6016752"/>
              <a:gd name="connsiteX7" fmla="*/ 4797486 w 4989510"/>
              <a:gd name="connsiteY7" fmla="*/ 5934456 h 6016752"/>
              <a:gd name="connsiteX8" fmla="*/ 4779198 w 4989510"/>
              <a:gd name="connsiteY8" fmla="*/ 5907024 h 6016752"/>
              <a:gd name="connsiteX9" fmla="*/ 4760910 w 4989510"/>
              <a:gd name="connsiteY9" fmla="*/ 5852160 h 6016752"/>
              <a:gd name="connsiteX10" fmla="*/ 4751766 w 4989510"/>
              <a:gd name="connsiteY10" fmla="*/ 5824728 h 6016752"/>
              <a:gd name="connsiteX11" fmla="*/ 4733478 w 4989510"/>
              <a:gd name="connsiteY11" fmla="*/ 5797296 h 6016752"/>
              <a:gd name="connsiteX12" fmla="*/ 4715190 w 4989510"/>
              <a:gd name="connsiteY12" fmla="*/ 5742432 h 6016752"/>
              <a:gd name="connsiteX13" fmla="*/ 4706046 w 4989510"/>
              <a:gd name="connsiteY13" fmla="*/ 5715000 h 6016752"/>
              <a:gd name="connsiteX14" fmla="*/ 4696902 w 4989510"/>
              <a:gd name="connsiteY14" fmla="*/ 5660136 h 6016752"/>
              <a:gd name="connsiteX15" fmla="*/ 4678614 w 4989510"/>
              <a:gd name="connsiteY15" fmla="*/ 5605272 h 6016752"/>
              <a:gd name="connsiteX16" fmla="*/ 4669470 w 4989510"/>
              <a:gd name="connsiteY16" fmla="*/ 5550408 h 6016752"/>
              <a:gd name="connsiteX17" fmla="*/ 4651182 w 4989510"/>
              <a:gd name="connsiteY17" fmla="*/ 5522976 h 6016752"/>
              <a:gd name="connsiteX18" fmla="*/ 4623750 w 4989510"/>
              <a:gd name="connsiteY18" fmla="*/ 5458968 h 6016752"/>
              <a:gd name="connsiteX19" fmla="*/ 4559742 w 4989510"/>
              <a:gd name="connsiteY19" fmla="*/ 5376672 h 6016752"/>
              <a:gd name="connsiteX20" fmla="*/ 4504878 w 4989510"/>
              <a:gd name="connsiteY20" fmla="*/ 5294376 h 6016752"/>
              <a:gd name="connsiteX21" fmla="*/ 4486590 w 4989510"/>
              <a:gd name="connsiteY21" fmla="*/ 5266944 h 6016752"/>
              <a:gd name="connsiteX22" fmla="*/ 4459158 w 4989510"/>
              <a:gd name="connsiteY22" fmla="*/ 5239512 h 6016752"/>
              <a:gd name="connsiteX23" fmla="*/ 4440870 w 4989510"/>
              <a:gd name="connsiteY23" fmla="*/ 5212080 h 6016752"/>
              <a:gd name="connsiteX24" fmla="*/ 4404294 w 4989510"/>
              <a:gd name="connsiteY24" fmla="*/ 5193792 h 6016752"/>
              <a:gd name="connsiteX25" fmla="*/ 4321998 w 4989510"/>
              <a:gd name="connsiteY25" fmla="*/ 5120640 h 6016752"/>
              <a:gd name="connsiteX26" fmla="*/ 4267134 w 4989510"/>
              <a:gd name="connsiteY26" fmla="*/ 5074920 h 6016752"/>
              <a:gd name="connsiteX27" fmla="*/ 4239702 w 4989510"/>
              <a:gd name="connsiteY27" fmla="*/ 5047488 h 6016752"/>
              <a:gd name="connsiteX28" fmla="*/ 4212270 w 4989510"/>
              <a:gd name="connsiteY28" fmla="*/ 5038344 h 6016752"/>
              <a:gd name="connsiteX29" fmla="*/ 4184838 w 4989510"/>
              <a:gd name="connsiteY29" fmla="*/ 5020056 h 6016752"/>
              <a:gd name="connsiteX30" fmla="*/ 4166550 w 4989510"/>
              <a:gd name="connsiteY30" fmla="*/ 4992624 h 6016752"/>
              <a:gd name="connsiteX31" fmla="*/ 4084254 w 4989510"/>
              <a:gd name="connsiteY31" fmla="*/ 4937760 h 6016752"/>
              <a:gd name="connsiteX32" fmla="*/ 4056822 w 4989510"/>
              <a:gd name="connsiteY32" fmla="*/ 4919472 h 6016752"/>
              <a:gd name="connsiteX33" fmla="*/ 4029390 w 4989510"/>
              <a:gd name="connsiteY33" fmla="*/ 4901184 h 6016752"/>
              <a:gd name="connsiteX34" fmla="*/ 3974526 w 4989510"/>
              <a:gd name="connsiteY34" fmla="*/ 4882896 h 6016752"/>
              <a:gd name="connsiteX35" fmla="*/ 3892230 w 4989510"/>
              <a:gd name="connsiteY35" fmla="*/ 4846320 h 6016752"/>
              <a:gd name="connsiteX36" fmla="*/ 3864798 w 4989510"/>
              <a:gd name="connsiteY36" fmla="*/ 4837176 h 6016752"/>
              <a:gd name="connsiteX37" fmla="*/ 3837366 w 4989510"/>
              <a:gd name="connsiteY37" fmla="*/ 4818888 h 6016752"/>
              <a:gd name="connsiteX38" fmla="*/ 3782502 w 4989510"/>
              <a:gd name="connsiteY38" fmla="*/ 4800600 h 6016752"/>
              <a:gd name="connsiteX39" fmla="*/ 3755070 w 4989510"/>
              <a:gd name="connsiteY39" fmla="*/ 4791456 h 6016752"/>
              <a:gd name="connsiteX40" fmla="*/ 3709350 w 4989510"/>
              <a:gd name="connsiteY40" fmla="*/ 4782312 h 6016752"/>
              <a:gd name="connsiteX41" fmla="*/ 3608766 w 4989510"/>
              <a:gd name="connsiteY41" fmla="*/ 4754880 h 6016752"/>
              <a:gd name="connsiteX42" fmla="*/ 3508182 w 4989510"/>
              <a:gd name="connsiteY42" fmla="*/ 4745736 h 6016752"/>
              <a:gd name="connsiteX43" fmla="*/ 3471606 w 4989510"/>
              <a:gd name="connsiteY43" fmla="*/ 4736592 h 6016752"/>
              <a:gd name="connsiteX44" fmla="*/ 3444174 w 4989510"/>
              <a:gd name="connsiteY44" fmla="*/ 4727448 h 6016752"/>
              <a:gd name="connsiteX45" fmla="*/ 3371022 w 4989510"/>
              <a:gd name="connsiteY45" fmla="*/ 4718304 h 6016752"/>
              <a:gd name="connsiteX46" fmla="*/ 3316158 w 4989510"/>
              <a:gd name="connsiteY46" fmla="*/ 4690872 h 6016752"/>
              <a:gd name="connsiteX47" fmla="*/ 3288726 w 4989510"/>
              <a:gd name="connsiteY47" fmla="*/ 4672584 h 6016752"/>
              <a:gd name="connsiteX48" fmla="*/ 3197286 w 4989510"/>
              <a:gd name="connsiteY48" fmla="*/ 4645152 h 6016752"/>
              <a:gd name="connsiteX49" fmla="*/ 3014406 w 4989510"/>
              <a:gd name="connsiteY49" fmla="*/ 4636008 h 6016752"/>
              <a:gd name="connsiteX50" fmla="*/ 2804094 w 4989510"/>
              <a:gd name="connsiteY50" fmla="*/ 4617720 h 6016752"/>
              <a:gd name="connsiteX51" fmla="*/ 2676078 w 4989510"/>
              <a:gd name="connsiteY51" fmla="*/ 4626864 h 6016752"/>
              <a:gd name="connsiteX52" fmla="*/ 2612070 w 4989510"/>
              <a:gd name="connsiteY52" fmla="*/ 4636008 h 6016752"/>
              <a:gd name="connsiteX53" fmla="*/ 2346894 w 4989510"/>
              <a:gd name="connsiteY53" fmla="*/ 4654296 h 6016752"/>
              <a:gd name="connsiteX54" fmla="*/ 2310318 w 4989510"/>
              <a:gd name="connsiteY54" fmla="*/ 4663440 h 6016752"/>
              <a:gd name="connsiteX55" fmla="*/ 2090862 w 4989510"/>
              <a:gd name="connsiteY55" fmla="*/ 4645152 h 6016752"/>
              <a:gd name="connsiteX56" fmla="*/ 1862262 w 4989510"/>
              <a:gd name="connsiteY56" fmla="*/ 4654296 h 6016752"/>
              <a:gd name="connsiteX57" fmla="*/ 1816542 w 4989510"/>
              <a:gd name="connsiteY57" fmla="*/ 4663440 h 6016752"/>
              <a:gd name="connsiteX58" fmla="*/ 1514790 w 4989510"/>
              <a:gd name="connsiteY58" fmla="*/ 4672584 h 6016752"/>
              <a:gd name="connsiteX59" fmla="*/ 1368486 w 4989510"/>
              <a:gd name="connsiteY59" fmla="*/ 4672584 h 6016752"/>
              <a:gd name="connsiteX60" fmla="*/ 1331910 w 4989510"/>
              <a:gd name="connsiteY60" fmla="*/ 4663440 h 6016752"/>
              <a:gd name="connsiteX61" fmla="*/ 1277046 w 4989510"/>
              <a:gd name="connsiteY61" fmla="*/ 4645152 h 6016752"/>
              <a:gd name="connsiteX62" fmla="*/ 719262 w 4989510"/>
              <a:gd name="connsiteY62" fmla="*/ 4654296 h 6016752"/>
              <a:gd name="connsiteX63" fmla="*/ 582102 w 4989510"/>
              <a:gd name="connsiteY63" fmla="*/ 4663440 h 6016752"/>
              <a:gd name="connsiteX64" fmla="*/ 527238 w 4989510"/>
              <a:gd name="connsiteY64" fmla="*/ 4672584 h 6016752"/>
              <a:gd name="connsiteX65" fmla="*/ 207198 w 4989510"/>
              <a:gd name="connsiteY65" fmla="*/ 4681728 h 6016752"/>
              <a:gd name="connsiteX66" fmla="*/ 161478 w 4989510"/>
              <a:gd name="connsiteY66" fmla="*/ 4690872 h 6016752"/>
              <a:gd name="connsiteX67" fmla="*/ 134046 w 4989510"/>
              <a:gd name="connsiteY67" fmla="*/ 4700016 h 6016752"/>
              <a:gd name="connsiteX68" fmla="*/ 88326 w 4989510"/>
              <a:gd name="connsiteY68" fmla="*/ 4709160 h 6016752"/>
              <a:gd name="connsiteX69" fmla="*/ 33462 w 4989510"/>
              <a:gd name="connsiteY69" fmla="*/ 4700016 h 6016752"/>
              <a:gd name="connsiteX70" fmla="*/ 6030 w 4989510"/>
              <a:gd name="connsiteY70" fmla="*/ 4681728 h 6016752"/>
              <a:gd name="connsiteX71" fmla="*/ 24318 w 4989510"/>
              <a:gd name="connsiteY71" fmla="*/ 4526280 h 6016752"/>
              <a:gd name="connsiteX72" fmla="*/ 33462 w 4989510"/>
              <a:gd name="connsiteY72" fmla="*/ 4498848 h 6016752"/>
              <a:gd name="connsiteX73" fmla="*/ 51750 w 4989510"/>
              <a:gd name="connsiteY73" fmla="*/ 4471416 h 6016752"/>
              <a:gd name="connsiteX74" fmla="*/ 79182 w 4989510"/>
              <a:gd name="connsiteY74" fmla="*/ 4407408 h 6016752"/>
              <a:gd name="connsiteX75" fmla="*/ 88326 w 4989510"/>
              <a:gd name="connsiteY75" fmla="*/ 4379976 h 6016752"/>
              <a:gd name="connsiteX76" fmla="*/ 115758 w 4989510"/>
              <a:gd name="connsiteY76" fmla="*/ 4279392 h 6016752"/>
              <a:gd name="connsiteX77" fmla="*/ 124902 w 4989510"/>
              <a:gd name="connsiteY77" fmla="*/ 4206240 h 6016752"/>
              <a:gd name="connsiteX78" fmla="*/ 152334 w 4989510"/>
              <a:gd name="connsiteY78" fmla="*/ 4105656 h 6016752"/>
              <a:gd name="connsiteX79" fmla="*/ 161478 w 4989510"/>
              <a:gd name="connsiteY79" fmla="*/ 4069080 h 6016752"/>
              <a:gd name="connsiteX80" fmla="*/ 179766 w 4989510"/>
              <a:gd name="connsiteY80" fmla="*/ 4014216 h 6016752"/>
              <a:gd name="connsiteX81" fmla="*/ 188910 w 4989510"/>
              <a:gd name="connsiteY81" fmla="*/ 3986784 h 6016752"/>
              <a:gd name="connsiteX82" fmla="*/ 198054 w 4989510"/>
              <a:gd name="connsiteY82" fmla="*/ 3950208 h 6016752"/>
              <a:gd name="connsiteX83" fmla="*/ 207198 w 4989510"/>
              <a:gd name="connsiteY83" fmla="*/ 3867912 h 6016752"/>
              <a:gd name="connsiteX84" fmla="*/ 216342 w 4989510"/>
              <a:gd name="connsiteY84" fmla="*/ 3840480 h 6016752"/>
              <a:gd name="connsiteX85" fmla="*/ 243774 w 4989510"/>
              <a:gd name="connsiteY85" fmla="*/ 3721608 h 6016752"/>
              <a:gd name="connsiteX86" fmla="*/ 252918 w 4989510"/>
              <a:gd name="connsiteY86" fmla="*/ 3575304 h 6016752"/>
              <a:gd name="connsiteX87" fmla="*/ 262062 w 4989510"/>
              <a:gd name="connsiteY87" fmla="*/ 3529584 h 6016752"/>
              <a:gd name="connsiteX88" fmla="*/ 280350 w 4989510"/>
              <a:gd name="connsiteY88" fmla="*/ 3383280 h 6016752"/>
              <a:gd name="connsiteX89" fmla="*/ 289494 w 4989510"/>
              <a:gd name="connsiteY89" fmla="*/ 3273552 h 6016752"/>
              <a:gd name="connsiteX90" fmla="*/ 307782 w 4989510"/>
              <a:gd name="connsiteY90" fmla="*/ 3172968 h 6016752"/>
              <a:gd name="connsiteX91" fmla="*/ 316926 w 4989510"/>
              <a:gd name="connsiteY91" fmla="*/ 3099816 h 6016752"/>
              <a:gd name="connsiteX92" fmla="*/ 326070 w 4989510"/>
              <a:gd name="connsiteY92" fmla="*/ 2953512 h 6016752"/>
              <a:gd name="connsiteX93" fmla="*/ 344358 w 4989510"/>
              <a:gd name="connsiteY93" fmla="*/ 2825496 h 6016752"/>
              <a:gd name="connsiteX94" fmla="*/ 353502 w 4989510"/>
              <a:gd name="connsiteY94" fmla="*/ 2743200 h 6016752"/>
              <a:gd name="connsiteX95" fmla="*/ 362646 w 4989510"/>
              <a:gd name="connsiteY95" fmla="*/ 2697480 h 6016752"/>
              <a:gd name="connsiteX96" fmla="*/ 371790 w 4989510"/>
              <a:gd name="connsiteY96" fmla="*/ 2633472 h 6016752"/>
              <a:gd name="connsiteX97" fmla="*/ 390078 w 4989510"/>
              <a:gd name="connsiteY97" fmla="*/ 2596896 h 6016752"/>
              <a:gd name="connsiteX98" fmla="*/ 408366 w 4989510"/>
              <a:gd name="connsiteY98" fmla="*/ 2523744 h 6016752"/>
              <a:gd name="connsiteX99" fmla="*/ 426654 w 4989510"/>
              <a:gd name="connsiteY99" fmla="*/ 2496312 h 6016752"/>
              <a:gd name="connsiteX100" fmla="*/ 435798 w 4989510"/>
              <a:gd name="connsiteY100" fmla="*/ 2459736 h 6016752"/>
              <a:gd name="connsiteX101" fmla="*/ 454086 w 4989510"/>
              <a:gd name="connsiteY101" fmla="*/ 2404872 h 6016752"/>
              <a:gd name="connsiteX102" fmla="*/ 472374 w 4989510"/>
              <a:gd name="connsiteY102" fmla="*/ 2295144 h 6016752"/>
              <a:gd name="connsiteX103" fmla="*/ 490662 w 4989510"/>
              <a:gd name="connsiteY103" fmla="*/ 2249424 h 6016752"/>
              <a:gd name="connsiteX104" fmla="*/ 499806 w 4989510"/>
              <a:gd name="connsiteY104" fmla="*/ 2221992 h 6016752"/>
              <a:gd name="connsiteX105" fmla="*/ 518094 w 4989510"/>
              <a:gd name="connsiteY105" fmla="*/ 2084832 h 6016752"/>
              <a:gd name="connsiteX106" fmla="*/ 545526 w 4989510"/>
              <a:gd name="connsiteY106" fmla="*/ 2011680 h 6016752"/>
              <a:gd name="connsiteX107" fmla="*/ 563814 w 4989510"/>
              <a:gd name="connsiteY107" fmla="*/ 1947672 h 6016752"/>
              <a:gd name="connsiteX108" fmla="*/ 600390 w 4989510"/>
              <a:gd name="connsiteY108" fmla="*/ 1883664 h 6016752"/>
              <a:gd name="connsiteX109" fmla="*/ 618678 w 4989510"/>
              <a:gd name="connsiteY109" fmla="*/ 1819656 h 6016752"/>
              <a:gd name="connsiteX110" fmla="*/ 636966 w 4989510"/>
              <a:gd name="connsiteY110" fmla="*/ 1783080 h 6016752"/>
              <a:gd name="connsiteX111" fmla="*/ 682686 w 4989510"/>
              <a:gd name="connsiteY111" fmla="*/ 1627632 h 6016752"/>
              <a:gd name="connsiteX112" fmla="*/ 691830 w 4989510"/>
              <a:gd name="connsiteY112" fmla="*/ 1600200 h 6016752"/>
              <a:gd name="connsiteX113" fmla="*/ 719262 w 4989510"/>
              <a:gd name="connsiteY113" fmla="*/ 1536192 h 6016752"/>
              <a:gd name="connsiteX114" fmla="*/ 728406 w 4989510"/>
              <a:gd name="connsiteY114" fmla="*/ 1444752 h 6016752"/>
              <a:gd name="connsiteX115" fmla="*/ 755838 w 4989510"/>
              <a:gd name="connsiteY115" fmla="*/ 1353312 h 6016752"/>
              <a:gd name="connsiteX116" fmla="*/ 764982 w 4989510"/>
              <a:gd name="connsiteY116" fmla="*/ 1316736 h 6016752"/>
              <a:gd name="connsiteX117" fmla="*/ 774126 w 4989510"/>
              <a:gd name="connsiteY117" fmla="*/ 1271016 h 6016752"/>
              <a:gd name="connsiteX118" fmla="*/ 792414 w 4989510"/>
              <a:gd name="connsiteY118" fmla="*/ 1234440 h 6016752"/>
              <a:gd name="connsiteX119" fmla="*/ 801558 w 4989510"/>
              <a:gd name="connsiteY119" fmla="*/ 1197864 h 6016752"/>
              <a:gd name="connsiteX120" fmla="*/ 819846 w 4989510"/>
              <a:gd name="connsiteY120" fmla="*/ 1170432 h 6016752"/>
              <a:gd name="connsiteX121" fmla="*/ 847278 w 4989510"/>
              <a:gd name="connsiteY121" fmla="*/ 1115568 h 6016752"/>
              <a:gd name="connsiteX122" fmla="*/ 874710 w 4989510"/>
              <a:gd name="connsiteY122" fmla="*/ 1042416 h 6016752"/>
              <a:gd name="connsiteX123" fmla="*/ 883854 w 4989510"/>
              <a:gd name="connsiteY123" fmla="*/ 1014984 h 6016752"/>
              <a:gd name="connsiteX124" fmla="*/ 902142 w 4989510"/>
              <a:gd name="connsiteY124" fmla="*/ 987552 h 6016752"/>
              <a:gd name="connsiteX125" fmla="*/ 911286 w 4989510"/>
              <a:gd name="connsiteY125" fmla="*/ 960120 h 6016752"/>
              <a:gd name="connsiteX126" fmla="*/ 947862 w 4989510"/>
              <a:gd name="connsiteY126" fmla="*/ 868680 h 6016752"/>
              <a:gd name="connsiteX127" fmla="*/ 957006 w 4989510"/>
              <a:gd name="connsiteY127" fmla="*/ 841248 h 6016752"/>
              <a:gd name="connsiteX128" fmla="*/ 1002726 w 4989510"/>
              <a:gd name="connsiteY128" fmla="*/ 777240 h 6016752"/>
              <a:gd name="connsiteX129" fmla="*/ 1039302 w 4989510"/>
              <a:gd name="connsiteY129" fmla="*/ 713232 h 6016752"/>
              <a:gd name="connsiteX130" fmla="*/ 1048446 w 4989510"/>
              <a:gd name="connsiteY130" fmla="*/ 685800 h 6016752"/>
              <a:gd name="connsiteX131" fmla="*/ 1075878 w 4989510"/>
              <a:gd name="connsiteY131" fmla="*/ 658368 h 6016752"/>
              <a:gd name="connsiteX132" fmla="*/ 1103310 w 4989510"/>
              <a:gd name="connsiteY132" fmla="*/ 621792 h 6016752"/>
              <a:gd name="connsiteX133" fmla="*/ 1112454 w 4989510"/>
              <a:gd name="connsiteY133" fmla="*/ 585216 h 6016752"/>
              <a:gd name="connsiteX134" fmla="*/ 1158174 w 4989510"/>
              <a:gd name="connsiteY134" fmla="*/ 521208 h 6016752"/>
              <a:gd name="connsiteX135" fmla="*/ 1194750 w 4989510"/>
              <a:gd name="connsiteY135" fmla="*/ 466344 h 6016752"/>
              <a:gd name="connsiteX136" fmla="*/ 1231326 w 4989510"/>
              <a:gd name="connsiteY136" fmla="*/ 438912 h 6016752"/>
              <a:gd name="connsiteX137" fmla="*/ 1249614 w 4989510"/>
              <a:gd name="connsiteY137" fmla="*/ 411480 h 6016752"/>
              <a:gd name="connsiteX138" fmla="*/ 1277046 w 4989510"/>
              <a:gd name="connsiteY138" fmla="*/ 384048 h 6016752"/>
              <a:gd name="connsiteX139" fmla="*/ 1295334 w 4989510"/>
              <a:gd name="connsiteY139" fmla="*/ 356616 h 6016752"/>
              <a:gd name="connsiteX140" fmla="*/ 1331910 w 4989510"/>
              <a:gd name="connsiteY140" fmla="*/ 338328 h 6016752"/>
              <a:gd name="connsiteX141" fmla="*/ 1395918 w 4989510"/>
              <a:gd name="connsiteY141" fmla="*/ 274320 h 6016752"/>
              <a:gd name="connsiteX142" fmla="*/ 1432494 w 4989510"/>
              <a:gd name="connsiteY142" fmla="*/ 246888 h 6016752"/>
              <a:gd name="connsiteX143" fmla="*/ 1514790 w 4989510"/>
              <a:gd name="connsiteY143" fmla="*/ 182880 h 6016752"/>
              <a:gd name="connsiteX144" fmla="*/ 1569654 w 4989510"/>
              <a:gd name="connsiteY144" fmla="*/ 155448 h 6016752"/>
              <a:gd name="connsiteX145" fmla="*/ 1633662 w 4989510"/>
              <a:gd name="connsiteY145" fmla="*/ 137160 h 6016752"/>
              <a:gd name="connsiteX146" fmla="*/ 1706814 w 4989510"/>
              <a:gd name="connsiteY146" fmla="*/ 100584 h 6016752"/>
              <a:gd name="connsiteX147" fmla="*/ 1798254 w 4989510"/>
              <a:gd name="connsiteY147" fmla="*/ 73152 h 6016752"/>
              <a:gd name="connsiteX148" fmla="*/ 1825686 w 4989510"/>
              <a:gd name="connsiteY148" fmla="*/ 54864 h 6016752"/>
              <a:gd name="connsiteX149" fmla="*/ 1944558 w 4989510"/>
              <a:gd name="connsiteY149" fmla="*/ 27432 h 6016752"/>
              <a:gd name="connsiteX150" fmla="*/ 2090862 w 4989510"/>
              <a:gd name="connsiteY150" fmla="*/ 0 h 6016752"/>
              <a:gd name="connsiteX151" fmla="*/ 2209734 w 4989510"/>
              <a:gd name="connsiteY151" fmla="*/ 9144 h 6016752"/>
              <a:gd name="connsiteX152" fmla="*/ 2337750 w 4989510"/>
              <a:gd name="connsiteY152" fmla="*/ 36576 h 6016752"/>
              <a:gd name="connsiteX153" fmla="*/ 2392614 w 4989510"/>
              <a:gd name="connsiteY153" fmla="*/ 54864 h 6016752"/>
              <a:gd name="connsiteX154" fmla="*/ 2420046 w 4989510"/>
              <a:gd name="connsiteY154" fmla="*/ 64008 h 6016752"/>
              <a:gd name="connsiteX155" fmla="*/ 2456622 w 4989510"/>
              <a:gd name="connsiteY155" fmla="*/ 82296 h 6016752"/>
              <a:gd name="connsiteX156" fmla="*/ 2484054 w 4989510"/>
              <a:gd name="connsiteY156" fmla="*/ 91440 h 6016752"/>
              <a:gd name="connsiteX157" fmla="*/ 2557206 w 4989510"/>
              <a:gd name="connsiteY157" fmla="*/ 128016 h 6016752"/>
              <a:gd name="connsiteX158" fmla="*/ 2575494 w 4989510"/>
              <a:gd name="connsiteY158" fmla="*/ 155448 h 6016752"/>
              <a:gd name="connsiteX159" fmla="*/ 2630358 w 4989510"/>
              <a:gd name="connsiteY159" fmla="*/ 173736 h 6016752"/>
              <a:gd name="connsiteX160" fmla="*/ 2657790 w 4989510"/>
              <a:gd name="connsiteY160" fmla="*/ 201168 h 6016752"/>
              <a:gd name="connsiteX161" fmla="*/ 2685222 w 4989510"/>
              <a:gd name="connsiteY161" fmla="*/ 219456 h 6016752"/>
              <a:gd name="connsiteX162" fmla="*/ 2703510 w 4989510"/>
              <a:gd name="connsiteY162" fmla="*/ 246888 h 6016752"/>
              <a:gd name="connsiteX163" fmla="*/ 2758374 w 4989510"/>
              <a:gd name="connsiteY163" fmla="*/ 283464 h 6016752"/>
              <a:gd name="connsiteX164" fmla="*/ 2804094 w 4989510"/>
              <a:gd name="connsiteY164" fmla="*/ 338328 h 6016752"/>
              <a:gd name="connsiteX165" fmla="*/ 2868102 w 4989510"/>
              <a:gd name="connsiteY165" fmla="*/ 411480 h 6016752"/>
              <a:gd name="connsiteX166" fmla="*/ 2895534 w 4989510"/>
              <a:gd name="connsiteY166" fmla="*/ 438912 h 6016752"/>
              <a:gd name="connsiteX167" fmla="*/ 2922966 w 4989510"/>
              <a:gd name="connsiteY167" fmla="*/ 448056 h 6016752"/>
              <a:gd name="connsiteX168" fmla="*/ 2950398 w 4989510"/>
              <a:gd name="connsiteY168" fmla="*/ 466344 h 6016752"/>
              <a:gd name="connsiteX169" fmla="*/ 2986974 w 4989510"/>
              <a:gd name="connsiteY169" fmla="*/ 512064 h 6016752"/>
              <a:gd name="connsiteX170" fmla="*/ 3023550 w 4989510"/>
              <a:gd name="connsiteY170" fmla="*/ 566928 h 6016752"/>
              <a:gd name="connsiteX171" fmla="*/ 3041838 w 4989510"/>
              <a:gd name="connsiteY171" fmla="*/ 594360 h 6016752"/>
              <a:gd name="connsiteX172" fmla="*/ 3069270 w 4989510"/>
              <a:gd name="connsiteY172" fmla="*/ 621792 h 6016752"/>
              <a:gd name="connsiteX173" fmla="*/ 3087558 w 4989510"/>
              <a:gd name="connsiteY173" fmla="*/ 658368 h 6016752"/>
              <a:gd name="connsiteX174" fmla="*/ 3133278 w 4989510"/>
              <a:gd name="connsiteY174" fmla="*/ 722376 h 6016752"/>
              <a:gd name="connsiteX175" fmla="*/ 3188142 w 4989510"/>
              <a:gd name="connsiteY175" fmla="*/ 813816 h 6016752"/>
              <a:gd name="connsiteX176" fmla="*/ 3224718 w 4989510"/>
              <a:gd name="connsiteY176" fmla="*/ 859536 h 6016752"/>
              <a:gd name="connsiteX177" fmla="*/ 3233862 w 4989510"/>
              <a:gd name="connsiteY177" fmla="*/ 886968 h 6016752"/>
              <a:gd name="connsiteX178" fmla="*/ 3252150 w 4989510"/>
              <a:gd name="connsiteY178" fmla="*/ 914400 h 6016752"/>
              <a:gd name="connsiteX179" fmla="*/ 3334446 w 4989510"/>
              <a:gd name="connsiteY179" fmla="*/ 996696 h 6016752"/>
              <a:gd name="connsiteX180" fmla="*/ 3471606 w 4989510"/>
              <a:gd name="connsiteY180" fmla="*/ 1133856 h 6016752"/>
              <a:gd name="connsiteX181" fmla="*/ 3499038 w 4989510"/>
              <a:gd name="connsiteY181" fmla="*/ 1161288 h 6016752"/>
              <a:gd name="connsiteX182" fmla="*/ 3526470 w 4989510"/>
              <a:gd name="connsiteY182" fmla="*/ 1188720 h 6016752"/>
              <a:gd name="connsiteX183" fmla="*/ 3572190 w 4989510"/>
              <a:gd name="connsiteY183" fmla="*/ 1243584 h 6016752"/>
              <a:gd name="connsiteX184" fmla="*/ 3590478 w 4989510"/>
              <a:gd name="connsiteY184" fmla="*/ 1280160 h 6016752"/>
              <a:gd name="connsiteX185" fmla="*/ 3617910 w 4989510"/>
              <a:gd name="connsiteY185" fmla="*/ 1307592 h 6016752"/>
              <a:gd name="connsiteX186" fmla="*/ 3627054 w 4989510"/>
              <a:gd name="connsiteY186" fmla="*/ 1335024 h 6016752"/>
              <a:gd name="connsiteX187" fmla="*/ 3672774 w 4989510"/>
              <a:gd name="connsiteY187" fmla="*/ 1389888 h 6016752"/>
              <a:gd name="connsiteX188" fmla="*/ 3681918 w 4989510"/>
              <a:gd name="connsiteY188" fmla="*/ 1426464 h 6016752"/>
              <a:gd name="connsiteX189" fmla="*/ 3709350 w 4989510"/>
              <a:gd name="connsiteY189" fmla="*/ 1453896 h 6016752"/>
              <a:gd name="connsiteX190" fmla="*/ 3736782 w 4989510"/>
              <a:gd name="connsiteY190" fmla="*/ 1490472 h 6016752"/>
              <a:gd name="connsiteX191" fmla="*/ 3773358 w 4989510"/>
              <a:gd name="connsiteY191" fmla="*/ 1545336 h 6016752"/>
              <a:gd name="connsiteX192" fmla="*/ 3819078 w 4989510"/>
              <a:gd name="connsiteY192" fmla="*/ 1600200 h 6016752"/>
              <a:gd name="connsiteX193" fmla="*/ 3855654 w 4989510"/>
              <a:gd name="connsiteY193" fmla="*/ 1655064 h 6016752"/>
              <a:gd name="connsiteX194" fmla="*/ 3873942 w 4989510"/>
              <a:gd name="connsiteY194" fmla="*/ 1682496 h 6016752"/>
              <a:gd name="connsiteX195" fmla="*/ 3919662 w 4989510"/>
              <a:gd name="connsiteY195" fmla="*/ 1755648 h 6016752"/>
              <a:gd name="connsiteX196" fmla="*/ 3937950 w 4989510"/>
              <a:gd name="connsiteY196" fmla="*/ 1783080 h 6016752"/>
              <a:gd name="connsiteX197" fmla="*/ 3974526 w 4989510"/>
              <a:gd name="connsiteY197" fmla="*/ 1819656 h 6016752"/>
              <a:gd name="connsiteX198" fmla="*/ 4011102 w 4989510"/>
              <a:gd name="connsiteY198" fmla="*/ 1874520 h 6016752"/>
              <a:gd name="connsiteX199" fmla="*/ 4047678 w 4989510"/>
              <a:gd name="connsiteY199" fmla="*/ 1938528 h 6016752"/>
              <a:gd name="connsiteX200" fmla="*/ 4075110 w 4989510"/>
              <a:gd name="connsiteY200" fmla="*/ 1975104 h 6016752"/>
              <a:gd name="connsiteX201" fmla="*/ 4111686 w 4989510"/>
              <a:gd name="connsiteY201" fmla="*/ 2039112 h 6016752"/>
              <a:gd name="connsiteX202" fmla="*/ 4166550 w 4989510"/>
              <a:gd name="connsiteY202" fmla="*/ 2121408 h 6016752"/>
              <a:gd name="connsiteX203" fmla="*/ 4184838 w 4989510"/>
              <a:gd name="connsiteY203" fmla="*/ 2148840 h 6016752"/>
              <a:gd name="connsiteX204" fmla="*/ 4212270 w 4989510"/>
              <a:gd name="connsiteY204" fmla="*/ 2176272 h 6016752"/>
              <a:gd name="connsiteX205" fmla="*/ 4239702 w 4989510"/>
              <a:gd name="connsiteY205" fmla="*/ 2240280 h 6016752"/>
              <a:gd name="connsiteX206" fmla="*/ 4248846 w 4989510"/>
              <a:gd name="connsiteY206" fmla="*/ 2276856 h 6016752"/>
              <a:gd name="connsiteX207" fmla="*/ 4285422 w 4989510"/>
              <a:gd name="connsiteY207" fmla="*/ 2331720 h 6016752"/>
              <a:gd name="connsiteX208" fmla="*/ 4312854 w 4989510"/>
              <a:gd name="connsiteY208" fmla="*/ 2395728 h 6016752"/>
              <a:gd name="connsiteX209" fmla="*/ 4321998 w 4989510"/>
              <a:gd name="connsiteY209" fmla="*/ 2423160 h 6016752"/>
              <a:gd name="connsiteX210" fmla="*/ 4340286 w 4989510"/>
              <a:gd name="connsiteY210" fmla="*/ 2450592 h 6016752"/>
              <a:gd name="connsiteX211" fmla="*/ 4358574 w 4989510"/>
              <a:gd name="connsiteY211" fmla="*/ 2505456 h 6016752"/>
              <a:gd name="connsiteX212" fmla="*/ 4376862 w 4989510"/>
              <a:gd name="connsiteY212" fmla="*/ 2542032 h 6016752"/>
              <a:gd name="connsiteX213" fmla="*/ 4413438 w 4989510"/>
              <a:gd name="connsiteY213" fmla="*/ 2606040 h 6016752"/>
              <a:gd name="connsiteX214" fmla="*/ 4422582 w 4989510"/>
              <a:gd name="connsiteY214" fmla="*/ 2633472 h 6016752"/>
              <a:gd name="connsiteX215" fmla="*/ 4440870 w 4989510"/>
              <a:gd name="connsiteY215" fmla="*/ 2670048 h 6016752"/>
              <a:gd name="connsiteX216" fmla="*/ 4450014 w 4989510"/>
              <a:gd name="connsiteY216" fmla="*/ 2697480 h 6016752"/>
              <a:gd name="connsiteX217" fmla="*/ 4468302 w 4989510"/>
              <a:gd name="connsiteY217" fmla="*/ 2724912 h 6016752"/>
              <a:gd name="connsiteX218" fmla="*/ 4495734 w 4989510"/>
              <a:gd name="connsiteY218" fmla="*/ 2779776 h 6016752"/>
              <a:gd name="connsiteX219" fmla="*/ 4523166 w 4989510"/>
              <a:gd name="connsiteY219" fmla="*/ 2843784 h 6016752"/>
              <a:gd name="connsiteX220" fmla="*/ 4532310 w 4989510"/>
              <a:gd name="connsiteY220" fmla="*/ 2880360 h 6016752"/>
              <a:gd name="connsiteX221" fmla="*/ 4568886 w 4989510"/>
              <a:gd name="connsiteY221" fmla="*/ 2935224 h 6016752"/>
              <a:gd name="connsiteX222" fmla="*/ 4587174 w 4989510"/>
              <a:gd name="connsiteY222" fmla="*/ 2990088 h 6016752"/>
              <a:gd name="connsiteX223" fmla="*/ 4642038 w 4989510"/>
              <a:gd name="connsiteY223" fmla="*/ 3072384 h 6016752"/>
              <a:gd name="connsiteX224" fmla="*/ 4687758 w 4989510"/>
              <a:gd name="connsiteY224" fmla="*/ 3163824 h 6016752"/>
              <a:gd name="connsiteX225" fmla="*/ 4706046 w 4989510"/>
              <a:gd name="connsiteY225" fmla="*/ 3200400 h 6016752"/>
              <a:gd name="connsiteX226" fmla="*/ 4733478 w 4989510"/>
              <a:gd name="connsiteY226" fmla="*/ 3255264 h 6016752"/>
              <a:gd name="connsiteX227" fmla="*/ 4742622 w 4989510"/>
              <a:gd name="connsiteY227" fmla="*/ 3291840 h 6016752"/>
              <a:gd name="connsiteX228" fmla="*/ 4751766 w 4989510"/>
              <a:gd name="connsiteY228" fmla="*/ 3319272 h 6016752"/>
              <a:gd name="connsiteX229" fmla="*/ 4770054 w 4989510"/>
              <a:gd name="connsiteY229" fmla="*/ 3419856 h 6016752"/>
              <a:gd name="connsiteX230" fmla="*/ 4779198 w 4989510"/>
              <a:gd name="connsiteY230" fmla="*/ 3483864 h 6016752"/>
              <a:gd name="connsiteX231" fmla="*/ 4788342 w 4989510"/>
              <a:gd name="connsiteY231" fmla="*/ 3529584 h 6016752"/>
              <a:gd name="connsiteX232" fmla="*/ 4806630 w 4989510"/>
              <a:gd name="connsiteY232" fmla="*/ 3666744 h 6016752"/>
              <a:gd name="connsiteX233" fmla="*/ 4824918 w 4989510"/>
              <a:gd name="connsiteY233" fmla="*/ 3739896 h 6016752"/>
              <a:gd name="connsiteX234" fmla="*/ 4834062 w 4989510"/>
              <a:gd name="connsiteY234" fmla="*/ 3776472 h 6016752"/>
              <a:gd name="connsiteX235" fmla="*/ 4852350 w 4989510"/>
              <a:gd name="connsiteY235" fmla="*/ 3849624 h 6016752"/>
              <a:gd name="connsiteX236" fmla="*/ 4870638 w 4989510"/>
              <a:gd name="connsiteY236" fmla="*/ 3959352 h 6016752"/>
              <a:gd name="connsiteX237" fmla="*/ 4879782 w 4989510"/>
              <a:gd name="connsiteY237" fmla="*/ 4050792 h 6016752"/>
              <a:gd name="connsiteX238" fmla="*/ 4907214 w 4989510"/>
              <a:gd name="connsiteY238" fmla="*/ 4169664 h 6016752"/>
              <a:gd name="connsiteX239" fmla="*/ 4916358 w 4989510"/>
              <a:gd name="connsiteY239" fmla="*/ 4261104 h 6016752"/>
              <a:gd name="connsiteX240" fmla="*/ 4925502 w 4989510"/>
              <a:gd name="connsiteY240" fmla="*/ 4288536 h 6016752"/>
              <a:gd name="connsiteX241" fmla="*/ 4934646 w 4989510"/>
              <a:gd name="connsiteY241" fmla="*/ 4334256 h 6016752"/>
              <a:gd name="connsiteX242" fmla="*/ 4943790 w 4989510"/>
              <a:gd name="connsiteY242" fmla="*/ 4416552 h 6016752"/>
              <a:gd name="connsiteX243" fmla="*/ 4952934 w 4989510"/>
              <a:gd name="connsiteY243" fmla="*/ 4681728 h 6016752"/>
              <a:gd name="connsiteX244" fmla="*/ 4943790 w 4989510"/>
              <a:gd name="connsiteY244" fmla="*/ 4736592 h 6016752"/>
              <a:gd name="connsiteX245" fmla="*/ 4934646 w 4989510"/>
              <a:gd name="connsiteY245" fmla="*/ 4828032 h 6016752"/>
              <a:gd name="connsiteX246" fmla="*/ 4943790 w 4989510"/>
              <a:gd name="connsiteY246" fmla="*/ 4983480 h 6016752"/>
              <a:gd name="connsiteX247" fmla="*/ 4962078 w 4989510"/>
              <a:gd name="connsiteY247" fmla="*/ 5084064 h 6016752"/>
              <a:gd name="connsiteX248" fmla="*/ 4971222 w 4989510"/>
              <a:gd name="connsiteY248" fmla="*/ 5111496 h 6016752"/>
              <a:gd name="connsiteX249" fmla="*/ 4980366 w 4989510"/>
              <a:gd name="connsiteY249" fmla="*/ 5166360 h 6016752"/>
              <a:gd name="connsiteX250" fmla="*/ 4989510 w 4989510"/>
              <a:gd name="connsiteY250" fmla="*/ 5330952 h 6016752"/>
              <a:gd name="connsiteX251" fmla="*/ 4980366 w 4989510"/>
              <a:gd name="connsiteY251" fmla="*/ 5449824 h 6016752"/>
              <a:gd name="connsiteX252" fmla="*/ 4971222 w 4989510"/>
              <a:gd name="connsiteY252" fmla="*/ 5486400 h 6016752"/>
              <a:gd name="connsiteX253" fmla="*/ 4962078 w 4989510"/>
              <a:gd name="connsiteY253" fmla="*/ 5513832 h 6016752"/>
              <a:gd name="connsiteX254" fmla="*/ 4962078 w 4989510"/>
              <a:gd name="connsiteY254" fmla="*/ 5623560 h 6016752"/>
              <a:gd name="connsiteX0" fmla="*/ 4962078 w 4989510"/>
              <a:gd name="connsiteY0" fmla="*/ 5623560 h 6016752"/>
              <a:gd name="connsiteX1" fmla="*/ 4943790 w 4989510"/>
              <a:gd name="connsiteY1" fmla="*/ 5824728 h 6016752"/>
              <a:gd name="connsiteX2" fmla="*/ 4934646 w 4989510"/>
              <a:gd name="connsiteY2" fmla="*/ 5852160 h 6016752"/>
              <a:gd name="connsiteX3" fmla="*/ 4916358 w 4989510"/>
              <a:gd name="connsiteY3" fmla="*/ 5943600 h 6016752"/>
              <a:gd name="connsiteX4" fmla="*/ 4907214 w 4989510"/>
              <a:gd name="connsiteY4" fmla="*/ 5971032 h 6016752"/>
              <a:gd name="connsiteX5" fmla="*/ 4879782 w 4989510"/>
              <a:gd name="connsiteY5" fmla="*/ 5998464 h 6016752"/>
              <a:gd name="connsiteX6" fmla="*/ 4852350 w 4989510"/>
              <a:gd name="connsiteY6" fmla="*/ 6016752 h 6016752"/>
              <a:gd name="connsiteX7" fmla="*/ 4797486 w 4989510"/>
              <a:gd name="connsiteY7" fmla="*/ 5934456 h 6016752"/>
              <a:gd name="connsiteX8" fmla="*/ 4779198 w 4989510"/>
              <a:gd name="connsiteY8" fmla="*/ 5907024 h 6016752"/>
              <a:gd name="connsiteX9" fmla="*/ 4760910 w 4989510"/>
              <a:gd name="connsiteY9" fmla="*/ 5852160 h 6016752"/>
              <a:gd name="connsiteX10" fmla="*/ 4751766 w 4989510"/>
              <a:gd name="connsiteY10" fmla="*/ 5824728 h 6016752"/>
              <a:gd name="connsiteX11" fmla="*/ 4733478 w 4989510"/>
              <a:gd name="connsiteY11" fmla="*/ 5797296 h 6016752"/>
              <a:gd name="connsiteX12" fmla="*/ 4715190 w 4989510"/>
              <a:gd name="connsiteY12" fmla="*/ 5742432 h 6016752"/>
              <a:gd name="connsiteX13" fmla="*/ 4706046 w 4989510"/>
              <a:gd name="connsiteY13" fmla="*/ 5715000 h 6016752"/>
              <a:gd name="connsiteX14" fmla="*/ 4696902 w 4989510"/>
              <a:gd name="connsiteY14" fmla="*/ 5660136 h 6016752"/>
              <a:gd name="connsiteX15" fmla="*/ 4678614 w 4989510"/>
              <a:gd name="connsiteY15" fmla="*/ 5605272 h 6016752"/>
              <a:gd name="connsiteX16" fmla="*/ 4669470 w 4989510"/>
              <a:gd name="connsiteY16" fmla="*/ 5550408 h 6016752"/>
              <a:gd name="connsiteX17" fmla="*/ 4651182 w 4989510"/>
              <a:gd name="connsiteY17" fmla="*/ 5522976 h 6016752"/>
              <a:gd name="connsiteX18" fmla="*/ 4623750 w 4989510"/>
              <a:gd name="connsiteY18" fmla="*/ 5458968 h 6016752"/>
              <a:gd name="connsiteX19" fmla="*/ 4559742 w 4989510"/>
              <a:gd name="connsiteY19" fmla="*/ 5376672 h 6016752"/>
              <a:gd name="connsiteX20" fmla="*/ 4504878 w 4989510"/>
              <a:gd name="connsiteY20" fmla="*/ 5294376 h 6016752"/>
              <a:gd name="connsiteX21" fmla="*/ 4486590 w 4989510"/>
              <a:gd name="connsiteY21" fmla="*/ 5266944 h 6016752"/>
              <a:gd name="connsiteX22" fmla="*/ 4459158 w 4989510"/>
              <a:gd name="connsiteY22" fmla="*/ 5239512 h 6016752"/>
              <a:gd name="connsiteX23" fmla="*/ 4440870 w 4989510"/>
              <a:gd name="connsiteY23" fmla="*/ 5212080 h 6016752"/>
              <a:gd name="connsiteX24" fmla="*/ 4404294 w 4989510"/>
              <a:gd name="connsiteY24" fmla="*/ 5193792 h 6016752"/>
              <a:gd name="connsiteX25" fmla="*/ 4321998 w 4989510"/>
              <a:gd name="connsiteY25" fmla="*/ 5120640 h 6016752"/>
              <a:gd name="connsiteX26" fmla="*/ 4267134 w 4989510"/>
              <a:gd name="connsiteY26" fmla="*/ 5074920 h 6016752"/>
              <a:gd name="connsiteX27" fmla="*/ 4239702 w 4989510"/>
              <a:gd name="connsiteY27" fmla="*/ 5047488 h 6016752"/>
              <a:gd name="connsiteX28" fmla="*/ 4212270 w 4989510"/>
              <a:gd name="connsiteY28" fmla="*/ 5038344 h 6016752"/>
              <a:gd name="connsiteX29" fmla="*/ 4184838 w 4989510"/>
              <a:gd name="connsiteY29" fmla="*/ 5020056 h 6016752"/>
              <a:gd name="connsiteX30" fmla="*/ 4166550 w 4989510"/>
              <a:gd name="connsiteY30" fmla="*/ 4992624 h 6016752"/>
              <a:gd name="connsiteX31" fmla="*/ 4084254 w 4989510"/>
              <a:gd name="connsiteY31" fmla="*/ 4937760 h 6016752"/>
              <a:gd name="connsiteX32" fmla="*/ 4056822 w 4989510"/>
              <a:gd name="connsiteY32" fmla="*/ 4919472 h 6016752"/>
              <a:gd name="connsiteX33" fmla="*/ 4029390 w 4989510"/>
              <a:gd name="connsiteY33" fmla="*/ 4901184 h 6016752"/>
              <a:gd name="connsiteX34" fmla="*/ 3974526 w 4989510"/>
              <a:gd name="connsiteY34" fmla="*/ 4882896 h 6016752"/>
              <a:gd name="connsiteX35" fmla="*/ 3892230 w 4989510"/>
              <a:gd name="connsiteY35" fmla="*/ 4846320 h 6016752"/>
              <a:gd name="connsiteX36" fmla="*/ 3864798 w 4989510"/>
              <a:gd name="connsiteY36" fmla="*/ 4837176 h 6016752"/>
              <a:gd name="connsiteX37" fmla="*/ 3837366 w 4989510"/>
              <a:gd name="connsiteY37" fmla="*/ 4818888 h 6016752"/>
              <a:gd name="connsiteX38" fmla="*/ 3782502 w 4989510"/>
              <a:gd name="connsiteY38" fmla="*/ 4800600 h 6016752"/>
              <a:gd name="connsiteX39" fmla="*/ 3755070 w 4989510"/>
              <a:gd name="connsiteY39" fmla="*/ 4791456 h 6016752"/>
              <a:gd name="connsiteX40" fmla="*/ 3709350 w 4989510"/>
              <a:gd name="connsiteY40" fmla="*/ 4782312 h 6016752"/>
              <a:gd name="connsiteX41" fmla="*/ 3608766 w 4989510"/>
              <a:gd name="connsiteY41" fmla="*/ 4754880 h 6016752"/>
              <a:gd name="connsiteX42" fmla="*/ 3508182 w 4989510"/>
              <a:gd name="connsiteY42" fmla="*/ 4745736 h 6016752"/>
              <a:gd name="connsiteX43" fmla="*/ 3471606 w 4989510"/>
              <a:gd name="connsiteY43" fmla="*/ 4736592 h 6016752"/>
              <a:gd name="connsiteX44" fmla="*/ 3444174 w 4989510"/>
              <a:gd name="connsiteY44" fmla="*/ 4727448 h 6016752"/>
              <a:gd name="connsiteX45" fmla="*/ 3371022 w 4989510"/>
              <a:gd name="connsiteY45" fmla="*/ 4718304 h 6016752"/>
              <a:gd name="connsiteX46" fmla="*/ 3316158 w 4989510"/>
              <a:gd name="connsiteY46" fmla="*/ 4690872 h 6016752"/>
              <a:gd name="connsiteX47" fmla="*/ 3288726 w 4989510"/>
              <a:gd name="connsiteY47" fmla="*/ 4672584 h 6016752"/>
              <a:gd name="connsiteX48" fmla="*/ 3197286 w 4989510"/>
              <a:gd name="connsiteY48" fmla="*/ 4645152 h 6016752"/>
              <a:gd name="connsiteX49" fmla="*/ 3014406 w 4989510"/>
              <a:gd name="connsiteY49" fmla="*/ 4636008 h 6016752"/>
              <a:gd name="connsiteX50" fmla="*/ 2804094 w 4989510"/>
              <a:gd name="connsiteY50" fmla="*/ 4617720 h 6016752"/>
              <a:gd name="connsiteX51" fmla="*/ 2676078 w 4989510"/>
              <a:gd name="connsiteY51" fmla="*/ 4626864 h 6016752"/>
              <a:gd name="connsiteX52" fmla="*/ 2612070 w 4989510"/>
              <a:gd name="connsiteY52" fmla="*/ 4636008 h 6016752"/>
              <a:gd name="connsiteX53" fmla="*/ 2346894 w 4989510"/>
              <a:gd name="connsiteY53" fmla="*/ 4654296 h 6016752"/>
              <a:gd name="connsiteX54" fmla="*/ 2310318 w 4989510"/>
              <a:gd name="connsiteY54" fmla="*/ 4663440 h 6016752"/>
              <a:gd name="connsiteX55" fmla="*/ 2090862 w 4989510"/>
              <a:gd name="connsiteY55" fmla="*/ 4645152 h 6016752"/>
              <a:gd name="connsiteX56" fmla="*/ 1862262 w 4989510"/>
              <a:gd name="connsiteY56" fmla="*/ 4654296 h 6016752"/>
              <a:gd name="connsiteX57" fmla="*/ 1816542 w 4989510"/>
              <a:gd name="connsiteY57" fmla="*/ 4663440 h 6016752"/>
              <a:gd name="connsiteX58" fmla="*/ 1514790 w 4989510"/>
              <a:gd name="connsiteY58" fmla="*/ 4672584 h 6016752"/>
              <a:gd name="connsiteX59" fmla="*/ 1368486 w 4989510"/>
              <a:gd name="connsiteY59" fmla="*/ 4672584 h 6016752"/>
              <a:gd name="connsiteX60" fmla="*/ 1331910 w 4989510"/>
              <a:gd name="connsiteY60" fmla="*/ 4663440 h 6016752"/>
              <a:gd name="connsiteX61" fmla="*/ 1277046 w 4989510"/>
              <a:gd name="connsiteY61" fmla="*/ 4645152 h 6016752"/>
              <a:gd name="connsiteX62" fmla="*/ 719262 w 4989510"/>
              <a:gd name="connsiteY62" fmla="*/ 4654296 h 6016752"/>
              <a:gd name="connsiteX63" fmla="*/ 582102 w 4989510"/>
              <a:gd name="connsiteY63" fmla="*/ 4663440 h 6016752"/>
              <a:gd name="connsiteX64" fmla="*/ 527238 w 4989510"/>
              <a:gd name="connsiteY64" fmla="*/ 4672584 h 6016752"/>
              <a:gd name="connsiteX65" fmla="*/ 207198 w 4989510"/>
              <a:gd name="connsiteY65" fmla="*/ 4681728 h 6016752"/>
              <a:gd name="connsiteX66" fmla="*/ 161478 w 4989510"/>
              <a:gd name="connsiteY66" fmla="*/ 4690872 h 6016752"/>
              <a:gd name="connsiteX67" fmla="*/ 134046 w 4989510"/>
              <a:gd name="connsiteY67" fmla="*/ 4700016 h 6016752"/>
              <a:gd name="connsiteX68" fmla="*/ 88326 w 4989510"/>
              <a:gd name="connsiteY68" fmla="*/ 4709160 h 6016752"/>
              <a:gd name="connsiteX69" fmla="*/ 33462 w 4989510"/>
              <a:gd name="connsiteY69" fmla="*/ 4700016 h 6016752"/>
              <a:gd name="connsiteX70" fmla="*/ 6030 w 4989510"/>
              <a:gd name="connsiteY70" fmla="*/ 4681728 h 6016752"/>
              <a:gd name="connsiteX71" fmla="*/ 24318 w 4989510"/>
              <a:gd name="connsiteY71" fmla="*/ 4526280 h 6016752"/>
              <a:gd name="connsiteX72" fmla="*/ 33462 w 4989510"/>
              <a:gd name="connsiteY72" fmla="*/ 4498848 h 6016752"/>
              <a:gd name="connsiteX73" fmla="*/ 51750 w 4989510"/>
              <a:gd name="connsiteY73" fmla="*/ 4471416 h 6016752"/>
              <a:gd name="connsiteX74" fmla="*/ 79182 w 4989510"/>
              <a:gd name="connsiteY74" fmla="*/ 4407408 h 6016752"/>
              <a:gd name="connsiteX75" fmla="*/ 88326 w 4989510"/>
              <a:gd name="connsiteY75" fmla="*/ 4379976 h 6016752"/>
              <a:gd name="connsiteX76" fmla="*/ 115758 w 4989510"/>
              <a:gd name="connsiteY76" fmla="*/ 4279392 h 6016752"/>
              <a:gd name="connsiteX77" fmla="*/ 124902 w 4989510"/>
              <a:gd name="connsiteY77" fmla="*/ 4206240 h 6016752"/>
              <a:gd name="connsiteX78" fmla="*/ 152334 w 4989510"/>
              <a:gd name="connsiteY78" fmla="*/ 4105656 h 6016752"/>
              <a:gd name="connsiteX79" fmla="*/ 161478 w 4989510"/>
              <a:gd name="connsiteY79" fmla="*/ 4069080 h 6016752"/>
              <a:gd name="connsiteX80" fmla="*/ 179766 w 4989510"/>
              <a:gd name="connsiteY80" fmla="*/ 4014216 h 6016752"/>
              <a:gd name="connsiteX81" fmla="*/ 188910 w 4989510"/>
              <a:gd name="connsiteY81" fmla="*/ 3986784 h 6016752"/>
              <a:gd name="connsiteX82" fmla="*/ 198054 w 4989510"/>
              <a:gd name="connsiteY82" fmla="*/ 3950208 h 6016752"/>
              <a:gd name="connsiteX83" fmla="*/ 207198 w 4989510"/>
              <a:gd name="connsiteY83" fmla="*/ 3867912 h 6016752"/>
              <a:gd name="connsiteX84" fmla="*/ 216342 w 4989510"/>
              <a:gd name="connsiteY84" fmla="*/ 3840480 h 6016752"/>
              <a:gd name="connsiteX85" fmla="*/ 243774 w 4989510"/>
              <a:gd name="connsiteY85" fmla="*/ 3721608 h 6016752"/>
              <a:gd name="connsiteX86" fmla="*/ 252918 w 4989510"/>
              <a:gd name="connsiteY86" fmla="*/ 3575304 h 6016752"/>
              <a:gd name="connsiteX87" fmla="*/ 262062 w 4989510"/>
              <a:gd name="connsiteY87" fmla="*/ 3529584 h 6016752"/>
              <a:gd name="connsiteX88" fmla="*/ 280350 w 4989510"/>
              <a:gd name="connsiteY88" fmla="*/ 3383280 h 6016752"/>
              <a:gd name="connsiteX89" fmla="*/ 289494 w 4989510"/>
              <a:gd name="connsiteY89" fmla="*/ 3273552 h 6016752"/>
              <a:gd name="connsiteX90" fmla="*/ 307782 w 4989510"/>
              <a:gd name="connsiteY90" fmla="*/ 3172968 h 6016752"/>
              <a:gd name="connsiteX91" fmla="*/ 316926 w 4989510"/>
              <a:gd name="connsiteY91" fmla="*/ 3099816 h 6016752"/>
              <a:gd name="connsiteX92" fmla="*/ 326070 w 4989510"/>
              <a:gd name="connsiteY92" fmla="*/ 2953512 h 6016752"/>
              <a:gd name="connsiteX93" fmla="*/ 344358 w 4989510"/>
              <a:gd name="connsiteY93" fmla="*/ 2825496 h 6016752"/>
              <a:gd name="connsiteX94" fmla="*/ 353502 w 4989510"/>
              <a:gd name="connsiteY94" fmla="*/ 2743200 h 6016752"/>
              <a:gd name="connsiteX95" fmla="*/ 362646 w 4989510"/>
              <a:gd name="connsiteY95" fmla="*/ 2697480 h 6016752"/>
              <a:gd name="connsiteX96" fmla="*/ 371790 w 4989510"/>
              <a:gd name="connsiteY96" fmla="*/ 2633472 h 6016752"/>
              <a:gd name="connsiteX97" fmla="*/ 390078 w 4989510"/>
              <a:gd name="connsiteY97" fmla="*/ 2596896 h 6016752"/>
              <a:gd name="connsiteX98" fmla="*/ 408366 w 4989510"/>
              <a:gd name="connsiteY98" fmla="*/ 2523744 h 6016752"/>
              <a:gd name="connsiteX99" fmla="*/ 426654 w 4989510"/>
              <a:gd name="connsiteY99" fmla="*/ 2496312 h 6016752"/>
              <a:gd name="connsiteX100" fmla="*/ 435798 w 4989510"/>
              <a:gd name="connsiteY100" fmla="*/ 2459736 h 6016752"/>
              <a:gd name="connsiteX101" fmla="*/ 454086 w 4989510"/>
              <a:gd name="connsiteY101" fmla="*/ 2404872 h 6016752"/>
              <a:gd name="connsiteX102" fmla="*/ 472374 w 4989510"/>
              <a:gd name="connsiteY102" fmla="*/ 2295144 h 6016752"/>
              <a:gd name="connsiteX103" fmla="*/ 490662 w 4989510"/>
              <a:gd name="connsiteY103" fmla="*/ 2249424 h 6016752"/>
              <a:gd name="connsiteX104" fmla="*/ 499806 w 4989510"/>
              <a:gd name="connsiteY104" fmla="*/ 2221992 h 6016752"/>
              <a:gd name="connsiteX105" fmla="*/ 518094 w 4989510"/>
              <a:gd name="connsiteY105" fmla="*/ 2084832 h 6016752"/>
              <a:gd name="connsiteX106" fmla="*/ 545526 w 4989510"/>
              <a:gd name="connsiteY106" fmla="*/ 2011680 h 6016752"/>
              <a:gd name="connsiteX107" fmla="*/ 563814 w 4989510"/>
              <a:gd name="connsiteY107" fmla="*/ 1947672 h 6016752"/>
              <a:gd name="connsiteX108" fmla="*/ 600390 w 4989510"/>
              <a:gd name="connsiteY108" fmla="*/ 1883664 h 6016752"/>
              <a:gd name="connsiteX109" fmla="*/ 618678 w 4989510"/>
              <a:gd name="connsiteY109" fmla="*/ 1819656 h 6016752"/>
              <a:gd name="connsiteX110" fmla="*/ 636966 w 4989510"/>
              <a:gd name="connsiteY110" fmla="*/ 1783080 h 6016752"/>
              <a:gd name="connsiteX111" fmla="*/ 682686 w 4989510"/>
              <a:gd name="connsiteY111" fmla="*/ 1627632 h 6016752"/>
              <a:gd name="connsiteX112" fmla="*/ 691830 w 4989510"/>
              <a:gd name="connsiteY112" fmla="*/ 1600200 h 6016752"/>
              <a:gd name="connsiteX113" fmla="*/ 719262 w 4989510"/>
              <a:gd name="connsiteY113" fmla="*/ 1536192 h 6016752"/>
              <a:gd name="connsiteX114" fmla="*/ 728406 w 4989510"/>
              <a:gd name="connsiteY114" fmla="*/ 1444752 h 6016752"/>
              <a:gd name="connsiteX115" fmla="*/ 755838 w 4989510"/>
              <a:gd name="connsiteY115" fmla="*/ 1353312 h 6016752"/>
              <a:gd name="connsiteX116" fmla="*/ 764982 w 4989510"/>
              <a:gd name="connsiteY116" fmla="*/ 1316736 h 6016752"/>
              <a:gd name="connsiteX117" fmla="*/ 774126 w 4989510"/>
              <a:gd name="connsiteY117" fmla="*/ 1271016 h 6016752"/>
              <a:gd name="connsiteX118" fmla="*/ 792414 w 4989510"/>
              <a:gd name="connsiteY118" fmla="*/ 1234440 h 6016752"/>
              <a:gd name="connsiteX119" fmla="*/ 801558 w 4989510"/>
              <a:gd name="connsiteY119" fmla="*/ 1197864 h 6016752"/>
              <a:gd name="connsiteX120" fmla="*/ 819846 w 4989510"/>
              <a:gd name="connsiteY120" fmla="*/ 1170432 h 6016752"/>
              <a:gd name="connsiteX121" fmla="*/ 847278 w 4989510"/>
              <a:gd name="connsiteY121" fmla="*/ 1115568 h 6016752"/>
              <a:gd name="connsiteX122" fmla="*/ 874710 w 4989510"/>
              <a:gd name="connsiteY122" fmla="*/ 1042416 h 6016752"/>
              <a:gd name="connsiteX123" fmla="*/ 883854 w 4989510"/>
              <a:gd name="connsiteY123" fmla="*/ 1014984 h 6016752"/>
              <a:gd name="connsiteX124" fmla="*/ 902142 w 4989510"/>
              <a:gd name="connsiteY124" fmla="*/ 987552 h 6016752"/>
              <a:gd name="connsiteX125" fmla="*/ 911286 w 4989510"/>
              <a:gd name="connsiteY125" fmla="*/ 960120 h 6016752"/>
              <a:gd name="connsiteX126" fmla="*/ 947862 w 4989510"/>
              <a:gd name="connsiteY126" fmla="*/ 868680 h 6016752"/>
              <a:gd name="connsiteX127" fmla="*/ 957006 w 4989510"/>
              <a:gd name="connsiteY127" fmla="*/ 841248 h 6016752"/>
              <a:gd name="connsiteX128" fmla="*/ 1002726 w 4989510"/>
              <a:gd name="connsiteY128" fmla="*/ 777240 h 6016752"/>
              <a:gd name="connsiteX129" fmla="*/ 1039302 w 4989510"/>
              <a:gd name="connsiteY129" fmla="*/ 713232 h 6016752"/>
              <a:gd name="connsiteX130" fmla="*/ 1048446 w 4989510"/>
              <a:gd name="connsiteY130" fmla="*/ 685800 h 6016752"/>
              <a:gd name="connsiteX131" fmla="*/ 1075878 w 4989510"/>
              <a:gd name="connsiteY131" fmla="*/ 658368 h 6016752"/>
              <a:gd name="connsiteX132" fmla="*/ 1103310 w 4989510"/>
              <a:gd name="connsiteY132" fmla="*/ 621792 h 6016752"/>
              <a:gd name="connsiteX133" fmla="*/ 1112454 w 4989510"/>
              <a:gd name="connsiteY133" fmla="*/ 585216 h 6016752"/>
              <a:gd name="connsiteX134" fmla="*/ 1158174 w 4989510"/>
              <a:gd name="connsiteY134" fmla="*/ 521208 h 6016752"/>
              <a:gd name="connsiteX135" fmla="*/ 1194750 w 4989510"/>
              <a:gd name="connsiteY135" fmla="*/ 466344 h 6016752"/>
              <a:gd name="connsiteX136" fmla="*/ 1231326 w 4989510"/>
              <a:gd name="connsiteY136" fmla="*/ 438912 h 6016752"/>
              <a:gd name="connsiteX137" fmla="*/ 1249614 w 4989510"/>
              <a:gd name="connsiteY137" fmla="*/ 411480 h 6016752"/>
              <a:gd name="connsiteX138" fmla="*/ 1277046 w 4989510"/>
              <a:gd name="connsiteY138" fmla="*/ 384048 h 6016752"/>
              <a:gd name="connsiteX139" fmla="*/ 1295334 w 4989510"/>
              <a:gd name="connsiteY139" fmla="*/ 356616 h 6016752"/>
              <a:gd name="connsiteX140" fmla="*/ 1331910 w 4989510"/>
              <a:gd name="connsiteY140" fmla="*/ 338328 h 6016752"/>
              <a:gd name="connsiteX141" fmla="*/ 1395918 w 4989510"/>
              <a:gd name="connsiteY141" fmla="*/ 274320 h 6016752"/>
              <a:gd name="connsiteX142" fmla="*/ 1432494 w 4989510"/>
              <a:gd name="connsiteY142" fmla="*/ 246888 h 6016752"/>
              <a:gd name="connsiteX143" fmla="*/ 1514790 w 4989510"/>
              <a:gd name="connsiteY143" fmla="*/ 182880 h 6016752"/>
              <a:gd name="connsiteX144" fmla="*/ 1569654 w 4989510"/>
              <a:gd name="connsiteY144" fmla="*/ 155448 h 6016752"/>
              <a:gd name="connsiteX145" fmla="*/ 1633662 w 4989510"/>
              <a:gd name="connsiteY145" fmla="*/ 137160 h 6016752"/>
              <a:gd name="connsiteX146" fmla="*/ 1706814 w 4989510"/>
              <a:gd name="connsiteY146" fmla="*/ 100584 h 6016752"/>
              <a:gd name="connsiteX147" fmla="*/ 1798254 w 4989510"/>
              <a:gd name="connsiteY147" fmla="*/ 73152 h 6016752"/>
              <a:gd name="connsiteX148" fmla="*/ 1825686 w 4989510"/>
              <a:gd name="connsiteY148" fmla="*/ 54864 h 6016752"/>
              <a:gd name="connsiteX149" fmla="*/ 1944558 w 4989510"/>
              <a:gd name="connsiteY149" fmla="*/ 27432 h 6016752"/>
              <a:gd name="connsiteX150" fmla="*/ 2090862 w 4989510"/>
              <a:gd name="connsiteY150" fmla="*/ 0 h 6016752"/>
              <a:gd name="connsiteX151" fmla="*/ 2209734 w 4989510"/>
              <a:gd name="connsiteY151" fmla="*/ 9144 h 6016752"/>
              <a:gd name="connsiteX152" fmla="*/ 2337750 w 4989510"/>
              <a:gd name="connsiteY152" fmla="*/ 36576 h 6016752"/>
              <a:gd name="connsiteX153" fmla="*/ 2392614 w 4989510"/>
              <a:gd name="connsiteY153" fmla="*/ 54864 h 6016752"/>
              <a:gd name="connsiteX154" fmla="*/ 2420046 w 4989510"/>
              <a:gd name="connsiteY154" fmla="*/ 64008 h 6016752"/>
              <a:gd name="connsiteX155" fmla="*/ 2456622 w 4989510"/>
              <a:gd name="connsiteY155" fmla="*/ 82296 h 6016752"/>
              <a:gd name="connsiteX156" fmla="*/ 2484054 w 4989510"/>
              <a:gd name="connsiteY156" fmla="*/ 91440 h 6016752"/>
              <a:gd name="connsiteX157" fmla="*/ 2557206 w 4989510"/>
              <a:gd name="connsiteY157" fmla="*/ 128016 h 6016752"/>
              <a:gd name="connsiteX158" fmla="*/ 2575494 w 4989510"/>
              <a:gd name="connsiteY158" fmla="*/ 155448 h 6016752"/>
              <a:gd name="connsiteX159" fmla="*/ 2630358 w 4989510"/>
              <a:gd name="connsiteY159" fmla="*/ 173736 h 6016752"/>
              <a:gd name="connsiteX160" fmla="*/ 2657790 w 4989510"/>
              <a:gd name="connsiteY160" fmla="*/ 201168 h 6016752"/>
              <a:gd name="connsiteX161" fmla="*/ 2685222 w 4989510"/>
              <a:gd name="connsiteY161" fmla="*/ 219456 h 6016752"/>
              <a:gd name="connsiteX162" fmla="*/ 2703510 w 4989510"/>
              <a:gd name="connsiteY162" fmla="*/ 246888 h 6016752"/>
              <a:gd name="connsiteX163" fmla="*/ 2758374 w 4989510"/>
              <a:gd name="connsiteY163" fmla="*/ 283464 h 6016752"/>
              <a:gd name="connsiteX164" fmla="*/ 2804094 w 4989510"/>
              <a:gd name="connsiteY164" fmla="*/ 338328 h 6016752"/>
              <a:gd name="connsiteX165" fmla="*/ 2868102 w 4989510"/>
              <a:gd name="connsiteY165" fmla="*/ 411480 h 6016752"/>
              <a:gd name="connsiteX166" fmla="*/ 2895534 w 4989510"/>
              <a:gd name="connsiteY166" fmla="*/ 438912 h 6016752"/>
              <a:gd name="connsiteX167" fmla="*/ 2922966 w 4989510"/>
              <a:gd name="connsiteY167" fmla="*/ 448056 h 6016752"/>
              <a:gd name="connsiteX168" fmla="*/ 2950398 w 4989510"/>
              <a:gd name="connsiteY168" fmla="*/ 466344 h 6016752"/>
              <a:gd name="connsiteX169" fmla="*/ 2986974 w 4989510"/>
              <a:gd name="connsiteY169" fmla="*/ 512064 h 6016752"/>
              <a:gd name="connsiteX170" fmla="*/ 3023550 w 4989510"/>
              <a:gd name="connsiteY170" fmla="*/ 566928 h 6016752"/>
              <a:gd name="connsiteX171" fmla="*/ 3041838 w 4989510"/>
              <a:gd name="connsiteY171" fmla="*/ 594360 h 6016752"/>
              <a:gd name="connsiteX172" fmla="*/ 3069270 w 4989510"/>
              <a:gd name="connsiteY172" fmla="*/ 621792 h 6016752"/>
              <a:gd name="connsiteX173" fmla="*/ 3087558 w 4989510"/>
              <a:gd name="connsiteY173" fmla="*/ 658368 h 6016752"/>
              <a:gd name="connsiteX174" fmla="*/ 3133278 w 4989510"/>
              <a:gd name="connsiteY174" fmla="*/ 722376 h 6016752"/>
              <a:gd name="connsiteX175" fmla="*/ 3188142 w 4989510"/>
              <a:gd name="connsiteY175" fmla="*/ 813816 h 6016752"/>
              <a:gd name="connsiteX176" fmla="*/ 3224718 w 4989510"/>
              <a:gd name="connsiteY176" fmla="*/ 859536 h 6016752"/>
              <a:gd name="connsiteX177" fmla="*/ 3233862 w 4989510"/>
              <a:gd name="connsiteY177" fmla="*/ 886968 h 6016752"/>
              <a:gd name="connsiteX178" fmla="*/ 3252150 w 4989510"/>
              <a:gd name="connsiteY178" fmla="*/ 914400 h 6016752"/>
              <a:gd name="connsiteX179" fmla="*/ 3334446 w 4989510"/>
              <a:gd name="connsiteY179" fmla="*/ 996696 h 6016752"/>
              <a:gd name="connsiteX180" fmla="*/ 3471606 w 4989510"/>
              <a:gd name="connsiteY180" fmla="*/ 1133856 h 6016752"/>
              <a:gd name="connsiteX181" fmla="*/ 3499038 w 4989510"/>
              <a:gd name="connsiteY181" fmla="*/ 1161288 h 6016752"/>
              <a:gd name="connsiteX182" fmla="*/ 3526470 w 4989510"/>
              <a:gd name="connsiteY182" fmla="*/ 1188720 h 6016752"/>
              <a:gd name="connsiteX183" fmla="*/ 3572190 w 4989510"/>
              <a:gd name="connsiteY183" fmla="*/ 1243584 h 6016752"/>
              <a:gd name="connsiteX184" fmla="*/ 3590478 w 4989510"/>
              <a:gd name="connsiteY184" fmla="*/ 1280160 h 6016752"/>
              <a:gd name="connsiteX185" fmla="*/ 3617910 w 4989510"/>
              <a:gd name="connsiteY185" fmla="*/ 1307592 h 6016752"/>
              <a:gd name="connsiteX186" fmla="*/ 3627054 w 4989510"/>
              <a:gd name="connsiteY186" fmla="*/ 1335024 h 6016752"/>
              <a:gd name="connsiteX187" fmla="*/ 3672774 w 4989510"/>
              <a:gd name="connsiteY187" fmla="*/ 1389888 h 6016752"/>
              <a:gd name="connsiteX188" fmla="*/ 3681918 w 4989510"/>
              <a:gd name="connsiteY188" fmla="*/ 1426464 h 6016752"/>
              <a:gd name="connsiteX189" fmla="*/ 3709350 w 4989510"/>
              <a:gd name="connsiteY189" fmla="*/ 1453896 h 6016752"/>
              <a:gd name="connsiteX190" fmla="*/ 3736782 w 4989510"/>
              <a:gd name="connsiteY190" fmla="*/ 1490472 h 6016752"/>
              <a:gd name="connsiteX191" fmla="*/ 3773358 w 4989510"/>
              <a:gd name="connsiteY191" fmla="*/ 1545336 h 6016752"/>
              <a:gd name="connsiteX192" fmla="*/ 3819078 w 4989510"/>
              <a:gd name="connsiteY192" fmla="*/ 1600200 h 6016752"/>
              <a:gd name="connsiteX193" fmla="*/ 3855654 w 4989510"/>
              <a:gd name="connsiteY193" fmla="*/ 1655064 h 6016752"/>
              <a:gd name="connsiteX194" fmla="*/ 3873942 w 4989510"/>
              <a:gd name="connsiteY194" fmla="*/ 1682496 h 6016752"/>
              <a:gd name="connsiteX195" fmla="*/ 3919662 w 4989510"/>
              <a:gd name="connsiteY195" fmla="*/ 1755648 h 6016752"/>
              <a:gd name="connsiteX196" fmla="*/ 3937950 w 4989510"/>
              <a:gd name="connsiteY196" fmla="*/ 1783080 h 6016752"/>
              <a:gd name="connsiteX197" fmla="*/ 3974526 w 4989510"/>
              <a:gd name="connsiteY197" fmla="*/ 1819656 h 6016752"/>
              <a:gd name="connsiteX198" fmla="*/ 4011102 w 4989510"/>
              <a:gd name="connsiteY198" fmla="*/ 1874520 h 6016752"/>
              <a:gd name="connsiteX199" fmla="*/ 4047678 w 4989510"/>
              <a:gd name="connsiteY199" fmla="*/ 1938528 h 6016752"/>
              <a:gd name="connsiteX200" fmla="*/ 4075110 w 4989510"/>
              <a:gd name="connsiteY200" fmla="*/ 1975104 h 6016752"/>
              <a:gd name="connsiteX201" fmla="*/ 4111686 w 4989510"/>
              <a:gd name="connsiteY201" fmla="*/ 2039112 h 6016752"/>
              <a:gd name="connsiteX202" fmla="*/ 4166550 w 4989510"/>
              <a:gd name="connsiteY202" fmla="*/ 2121408 h 6016752"/>
              <a:gd name="connsiteX203" fmla="*/ 4184838 w 4989510"/>
              <a:gd name="connsiteY203" fmla="*/ 2148840 h 6016752"/>
              <a:gd name="connsiteX204" fmla="*/ 4212270 w 4989510"/>
              <a:gd name="connsiteY204" fmla="*/ 2176272 h 6016752"/>
              <a:gd name="connsiteX205" fmla="*/ 4239702 w 4989510"/>
              <a:gd name="connsiteY205" fmla="*/ 2240280 h 6016752"/>
              <a:gd name="connsiteX206" fmla="*/ 4248846 w 4989510"/>
              <a:gd name="connsiteY206" fmla="*/ 2276856 h 6016752"/>
              <a:gd name="connsiteX207" fmla="*/ 4285422 w 4989510"/>
              <a:gd name="connsiteY207" fmla="*/ 2331720 h 6016752"/>
              <a:gd name="connsiteX208" fmla="*/ 4312854 w 4989510"/>
              <a:gd name="connsiteY208" fmla="*/ 2395728 h 6016752"/>
              <a:gd name="connsiteX209" fmla="*/ 4321998 w 4989510"/>
              <a:gd name="connsiteY209" fmla="*/ 2423160 h 6016752"/>
              <a:gd name="connsiteX210" fmla="*/ 4340286 w 4989510"/>
              <a:gd name="connsiteY210" fmla="*/ 2450592 h 6016752"/>
              <a:gd name="connsiteX211" fmla="*/ 4358574 w 4989510"/>
              <a:gd name="connsiteY211" fmla="*/ 2505456 h 6016752"/>
              <a:gd name="connsiteX212" fmla="*/ 4376862 w 4989510"/>
              <a:gd name="connsiteY212" fmla="*/ 2542032 h 6016752"/>
              <a:gd name="connsiteX213" fmla="*/ 4413438 w 4989510"/>
              <a:gd name="connsiteY213" fmla="*/ 2606040 h 6016752"/>
              <a:gd name="connsiteX214" fmla="*/ 4422582 w 4989510"/>
              <a:gd name="connsiteY214" fmla="*/ 2633472 h 6016752"/>
              <a:gd name="connsiteX215" fmla="*/ 4440870 w 4989510"/>
              <a:gd name="connsiteY215" fmla="*/ 2670048 h 6016752"/>
              <a:gd name="connsiteX216" fmla="*/ 4450014 w 4989510"/>
              <a:gd name="connsiteY216" fmla="*/ 2697480 h 6016752"/>
              <a:gd name="connsiteX217" fmla="*/ 4468302 w 4989510"/>
              <a:gd name="connsiteY217" fmla="*/ 2724912 h 6016752"/>
              <a:gd name="connsiteX218" fmla="*/ 4495734 w 4989510"/>
              <a:gd name="connsiteY218" fmla="*/ 2779776 h 6016752"/>
              <a:gd name="connsiteX219" fmla="*/ 4523166 w 4989510"/>
              <a:gd name="connsiteY219" fmla="*/ 2843784 h 6016752"/>
              <a:gd name="connsiteX220" fmla="*/ 4532310 w 4989510"/>
              <a:gd name="connsiteY220" fmla="*/ 2880360 h 6016752"/>
              <a:gd name="connsiteX221" fmla="*/ 4568886 w 4989510"/>
              <a:gd name="connsiteY221" fmla="*/ 2935224 h 6016752"/>
              <a:gd name="connsiteX222" fmla="*/ 4587174 w 4989510"/>
              <a:gd name="connsiteY222" fmla="*/ 2990088 h 6016752"/>
              <a:gd name="connsiteX223" fmla="*/ 4642038 w 4989510"/>
              <a:gd name="connsiteY223" fmla="*/ 3072384 h 6016752"/>
              <a:gd name="connsiteX224" fmla="*/ 4706046 w 4989510"/>
              <a:gd name="connsiteY224" fmla="*/ 3200400 h 6016752"/>
              <a:gd name="connsiteX225" fmla="*/ 4733478 w 4989510"/>
              <a:gd name="connsiteY225" fmla="*/ 3255264 h 6016752"/>
              <a:gd name="connsiteX226" fmla="*/ 4742622 w 4989510"/>
              <a:gd name="connsiteY226" fmla="*/ 3291840 h 6016752"/>
              <a:gd name="connsiteX227" fmla="*/ 4751766 w 4989510"/>
              <a:gd name="connsiteY227" fmla="*/ 3319272 h 6016752"/>
              <a:gd name="connsiteX228" fmla="*/ 4770054 w 4989510"/>
              <a:gd name="connsiteY228" fmla="*/ 3419856 h 6016752"/>
              <a:gd name="connsiteX229" fmla="*/ 4779198 w 4989510"/>
              <a:gd name="connsiteY229" fmla="*/ 3483864 h 6016752"/>
              <a:gd name="connsiteX230" fmla="*/ 4788342 w 4989510"/>
              <a:gd name="connsiteY230" fmla="*/ 3529584 h 6016752"/>
              <a:gd name="connsiteX231" fmla="*/ 4806630 w 4989510"/>
              <a:gd name="connsiteY231" fmla="*/ 3666744 h 6016752"/>
              <a:gd name="connsiteX232" fmla="*/ 4824918 w 4989510"/>
              <a:gd name="connsiteY232" fmla="*/ 3739896 h 6016752"/>
              <a:gd name="connsiteX233" fmla="*/ 4834062 w 4989510"/>
              <a:gd name="connsiteY233" fmla="*/ 3776472 h 6016752"/>
              <a:gd name="connsiteX234" fmla="*/ 4852350 w 4989510"/>
              <a:gd name="connsiteY234" fmla="*/ 3849624 h 6016752"/>
              <a:gd name="connsiteX235" fmla="*/ 4870638 w 4989510"/>
              <a:gd name="connsiteY235" fmla="*/ 3959352 h 6016752"/>
              <a:gd name="connsiteX236" fmla="*/ 4879782 w 4989510"/>
              <a:gd name="connsiteY236" fmla="*/ 4050792 h 6016752"/>
              <a:gd name="connsiteX237" fmla="*/ 4907214 w 4989510"/>
              <a:gd name="connsiteY237" fmla="*/ 4169664 h 6016752"/>
              <a:gd name="connsiteX238" fmla="*/ 4916358 w 4989510"/>
              <a:gd name="connsiteY238" fmla="*/ 4261104 h 6016752"/>
              <a:gd name="connsiteX239" fmla="*/ 4925502 w 4989510"/>
              <a:gd name="connsiteY239" fmla="*/ 4288536 h 6016752"/>
              <a:gd name="connsiteX240" fmla="*/ 4934646 w 4989510"/>
              <a:gd name="connsiteY240" fmla="*/ 4334256 h 6016752"/>
              <a:gd name="connsiteX241" fmla="*/ 4943790 w 4989510"/>
              <a:gd name="connsiteY241" fmla="*/ 4416552 h 6016752"/>
              <a:gd name="connsiteX242" fmla="*/ 4952934 w 4989510"/>
              <a:gd name="connsiteY242" fmla="*/ 4681728 h 6016752"/>
              <a:gd name="connsiteX243" fmla="*/ 4943790 w 4989510"/>
              <a:gd name="connsiteY243" fmla="*/ 4736592 h 6016752"/>
              <a:gd name="connsiteX244" fmla="*/ 4934646 w 4989510"/>
              <a:gd name="connsiteY244" fmla="*/ 4828032 h 6016752"/>
              <a:gd name="connsiteX245" fmla="*/ 4943790 w 4989510"/>
              <a:gd name="connsiteY245" fmla="*/ 4983480 h 6016752"/>
              <a:gd name="connsiteX246" fmla="*/ 4962078 w 4989510"/>
              <a:gd name="connsiteY246" fmla="*/ 5084064 h 6016752"/>
              <a:gd name="connsiteX247" fmla="*/ 4971222 w 4989510"/>
              <a:gd name="connsiteY247" fmla="*/ 5111496 h 6016752"/>
              <a:gd name="connsiteX248" fmla="*/ 4980366 w 4989510"/>
              <a:gd name="connsiteY248" fmla="*/ 5166360 h 6016752"/>
              <a:gd name="connsiteX249" fmla="*/ 4989510 w 4989510"/>
              <a:gd name="connsiteY249" fmla="*/ 5330952 h 6016752"/>
              <a:gd name="connsiteX250" fmla="*/ 4980366 w 4989510"/>
              <a:gd name="connsiteY250" fmla="*/ 5449824 h 6016752"/>
              <a:gd name="connsiteX251" fmla="*/ 4971222 w 4989510"/>
              <a:gd name="connsiteY251" fmla="*/ 5486400 h 6016752"/>
              <a:gd name="connsiteX252" fmla="*/ 4962078 w 4989510"/>
              <a:gd name="connsiteY252" fmla="*/ 5513832 h 6016752"/>
              <a:gd name="connsiteX253" fmla="*/ 4962078 w 4989510"/>
              <a:gd name="connsiteY253" fmla="*/ 5623560 h 6016752"/>
              <a:gd name="connsiteX0" fmla="*/ 4962078 w 4989510"/>
              <a:gd name="connsiteY0" fmla="*/ 5623560 h 6016752"/>
              <a:gd name="connsiteX1" fmla="*/ 4943790 w 4989510"/>
              <a:gd name="connsiteY1" fmla="*/ 5824728 h 6016752"/>
              <a:gd name="connsiteX2" fmla="*/ 4934646 w 4989510"/>
              <a:gd name="connsiteY2" fmla="*/ 5852160 h 6016752"/>
              <a:gd name="connsiteX3" fmla="*/ 4916358 w 4989510"/>
              <a:gd name="connsiteY3" fmla="*/ 5943600 h 6016752"/>
              <a:gd name="connsiteX4" fmla="*/ 4907214 w 4989510"/>
              <a:gd name="connsiteY4" fmla="*/ 5971032 h 6016752"/>
              <a:gd name="connsiteX5" fmla="*/ 4879782 w 4989510"/>
              <a:gd name="connsiteY5" fmla="*/ 5998464 h 6016752"/>
              <a:gd name="connsiteX6" fmla="*/ 4852350 w 4989510"/>
              <a:gd name="connsiteY6" fmla="*/ 6016752 h 6016752"/>
              <a:gd name="connsiteX7" fmla="*/ 4797486 w 4989510"/>
              <a:gd name="connsiteY7" fmla="*/ 5934456 h 6016752"/>
              <a:gd name="connsiteX8" fmla="*/ 4779198 w 4989510"/>
              <a:gd name="connsiteY8" fmla="*/ 5907024 h 6016752"/>
              <a:gd name="connsiteX9" fmla="*/ 4760910 w 4989510"/>
              <a:gd name="connsiteY9" fmla="*/ 5852160 h 6016752"/>
              <a:gd name="connsiteX10" fmla="*/ 4751766 w 4989510"/>
              <a:gd name="connsiteY10" fmla="*/ 5824728 h 6016752"/>
              <a:gd name="connsiteX11" fmla="*/ 4733478 w 4989510"/>
              <a:gd name="connsiteY11" fmla="*/ 5797296 h 6016752"/>
              <a:gd name="connsiteX12" fmla="*/ 4715190 w 4989510"/>
              <a:gd name="connsiteY12" fmla="*/ 5742432 h 6016752"/>
              <a:gd name="connsiteX13" fmla="*/ 4706046 w 4989510"/>
              <a:gd name="connsiteY13" fmla="*/ 5715000 h 6016752"/>
              <a:gd name="connsiteX14" fmla="*/ 4696902 w 4989510"/>
              <a:gd name="connsiteY14" fmla="*/ 5660136 h 6016752"/>
              <a:gd name="connsiteX15" fmla="*/ 4678614 w 4989510"/>
              <a:gd name="connsiteY15" fmla="*/ 5605272 h 6016752"/>
              <a:gd name="connsiteX16" fmla="*/ 4669470 w 4989510"/>
              <a:gd name="connsiteY16" fmla="*/ 5550408 h 6016752"/>
              <a:gd name="connsiteX17" fmla="*/ 4651182 w 4989510"/>
              <a:gd name="connsiteY17" fmla="*/ 5522976 h 6016752"/>
              <a:gd name="connsiteX18" fmla="*/ 4623750 w 4989510"/>
              <a:gd name="connsiteY18" fmla="*/ 5458968 h 6016752"/>
              <a:gd name="connsiteX19" fmla="*/ 4559742 w 4989510"/>
              <a:gd name="connsiteY19" fmla="*/ 5376672 h 6016752"/>
              <a:gd name="connsiteX20" fmla="*/ 4504878 w 4989510"/>
              <a:gd name="connsiteY20" fmla="*/ 5294376 h 6016752"/>
              <a:gd name="connsiteX21" fmla="*/ 4486590 w 4989510"/>
              <a:gd name="connsiteY21" fmla="*/ 5266944 h 6016752"/>
              <a:gd name="connsiteX22" fmla="*/ 4459158 w 4989510"/>
              <a:gd name="connsiteY22" fmla="*/ 5239512 h 6016752"/>
              <a:gd name="connsiteX23" fmla="*/ 4440870 w 4989510"/>
              <a:gd name="connsiteY23" fmla="*/ 5212080 h 6016752"/>
              <a:gd name="connsiteX24" fmla="*/ 4404294 w 4989510"/>
              <a:gd name="connsiteY24" fmla="*/ 5193792 h 6016752"/>
              <a:gd name="connsiteX25" fmla="*/ 4321998 w 4989510"/>
              <a:gd name="connsiteY25" fmla="*/ 5120640 h 6016752"/>
              <a:gd name="connsiteX26" fmla="*/ 4267134 w 4989510"/>
              <a:gd name="connsiteY26" fmla="*/ 5074920 h 6016752"/>
              <a:gd name="connsiteX27" fmla="*/ 4239702 w 4989510"/>
              <a:gd name="connsiteY27" fmla="*/ 5047488 h 6016752"/>
              <a:gd name="connsiteX28" fmla="*/ 4212270 w 4989510"/>
              <a:gd name="connsiteY28" fmla="*/ 5038344 h 6016752"/>
              <a:gd name="connsiteX29" fmla="*/ 4184838 w 4989510"/>
              <a:gd name="connsiteY29" fmla="*/ 5020056 h 6016752"/>
              <a:gd name="connsiteX30" fmla="*/ 4166550 w 4989510"/>
              <a:gd name="connsiteY30" fmla="*/ 4992624 h 6016752"/>
              <a:gd name="connsiteX31" fmla="*/ 4084254 w 4989510"/>
              <a:gd name="connsiteY31" fmla="*/ 4937760 h 6016752"/>
              <a:gd name="connsiteX32" fmla="*/ 4056822 w 4989510"/>
              <a:gd name="connsiteY32" fmla="*/ 4919472 h 6016752"/>
              <a:gd name="connsiteX33" fmla="*/ 4029390 w 4989510"/>
              <a:gd name="connsiteY33" fmla="*/ 4901184 h 6016752"/>
              <a:gd name="connsiteX34" fmla="*/ 3974526 w 4989510"/>
              <a:gd name="connsiteY34" fmla="*/ 4882896 h 6016752"/>
              <a:gd name="connsiteX35" fmla="*/ 3892230 w 4989510"/>
              <a:gd name="connsiteY35" fmla="*/ 4846320 h 6016752"/>
              <a:gd name="connsiteX36" fmla="*/ 3864798 w 4989510"/>
              <a:gd name="connsiteY36" fmla="*/ 4837176 h 6016752"/>
              <a:gd name="connsiteX37" fmla="*/ 3837366 w 4989510"/>
              <a:gd name="connsiteY37" fmla="*/ 4818888 h 6016752"/>
              <a:gd name="connsiteX38" fmla="*/ 3782502 w 4989510"/>
              <a:gd name="connsiteY38" fmla="*/ 4800600 h 6016752"/>
              <a:gd name="connsiteX39" fmla="*/ 3755070 w 4989510"/>
              <a:gd name="connsiteY39" fmla="*/ 4791456 h 6016752"/>
              <a:gd name="connsiteX40" fmla="*/ 3709350 w 4989510"/>
              <a:gd name="connsiteY40" fmla="*/ 4782312 h 6016752"/>
              <a:gd name="connsiteX41" fmla="*/ 3608766 w 4989510"/>
              <a:gd name="connsiteY41" fmla="*/ 4754880 h 6016752"/>
              <a:gd name="connsiteX42" fmla="*/ 3508182 w 4989510"/>
              <a:gd name="connsiteY42" fmla="*/ 4745736 h 6016752"/>
              <a:gd name="connsiteX43" fmla="*/ 3471606 w 4989510"/>
              <a:gd name="connsiteY43" fmla="*/ 4736592 h 6016752"/>
              <a:gd name="connsiteX44" fmla="*/ 3444174 w 4989510"/>
              <a:gd name="connsiteY44" fmla="*/ 4727448 h 6016752"/>
              <a:gd name="connsiteX45" fmla="*/ 3371022 w 4989510"/>
              <a:gd name="connsiteY45" fmla="*/ 4718304 h 6016752"/>
              <a:gd name="connsiteX46" fmla="*/ 3316158 w 4989510"/>
              <a:gd name="connsiteY46" fmla="*/ 4690872 h 6016752"/>
              <a:gd name="connsiteX47" fmla="*/ 3288726 w 4989510"/>
              <a:gd name="connsiteY47" fmla="*/ 4672584 h 6016752"/>
              <a:gd name="connsiteX48" fmla="*/ 3197286 w 4989510"/>
              <a:gd name="connsiteY48" fmla="*/ 4645152 h 6016752"/>
              <a:gd name="connsiteX49" fmla="*/ 3014406 w 4989510"/>
              <a:gd name="connsiteY49" fmla="*/ 4636008 h 6016752"/>
              <a:gd name="connsiteX50" fmla="*/ 2804094 w 4989510"/>
              <a:gd name="connsiteY50" fmla="*/ 4617720 h 6016752"/>
              <a:gd name="connsiteX51" fmla="*/ 2676078 w 4989510"/>
              <a:gd name="connsiteY51" fmla="*/ 4626864 h 6016752"/>
              <a:gd name="connsiteX52" fmla="*/ 2612070 w 4989510"/>
              <a:gd name="connsiteY52" fmla="*/ 4636008 h 6016752"/>
              <a:gd name="connsiteX53" fmla="*/ 2346894 w 4989510"/>
              <a:gd name="connsiteY53" fmla="*/ 4654296 h 6016752"/>
              <a:gd name="connsiteX54" fmla="*/ 2310318 w 4989510"/>
              <a:gd name="connsiteY54" fmla="*/ 4663440 h 6016752"/>
              <a:gd name="connsiteX55" fmla="*/ 2090862 w 4989510"/>
              <a:gd name="connsiteY55" fmla="*/ 4645152 h 6016752"/>
              <a:gd name="connsiteX56" fmla="*/ 1862262 w 4989510"/>
              <a:gd name="connsiteY56" fmla="*/ 4654296 h 6016752"/>
              <a:gd name="connsiteX57" fmla="*/ 1816542 w 4989510"/>
              <a:gd name="connsiteY57" fmla="*/ 4663440 h 6016752"/>
              <a:gd name="connsiteX58" fmla="*/ 1514790 w 4989510"/>
              <a:gd name="connsiteY58" fmla="*/ 4672584 h 6016752"/>
              <a:gd name="connsiteX59" fmla="*/ 1368486 w 4989510"/>
              <a:gd name="connsiteY59" fmla="*/ 4672584 h 6016752"/>
              <a:gd name="connsiteX60" fmla="*/ 1331910 w 4989510"/>
              <a:gd name="connsiteY60" fmla="*/ 4663440 h 6016752"/>
              <a:gd name="connsiteX61" fmla="*/ 1277046 w 4989510"/>
              <a:gd name="connsiteY61" fmla="*/ 4645152 h 6016752"/>
              <a:gd name="connsiteX62" fmla="*/ 719262 w 4989510"/>
              <a:gd name="connsiteY62" fmla="*/ 4654296 h 6016752"/>
              <a:gd name="connsiteX63" fmla="*/ 582102 w 4989510"/>
              <a:gd name="connsiteY63" fmla="*/ 4663440 h 6016752"/>
              <a:gd name="connsiteX64" fmla="*/ 527238 w 4989510"/>
              <a:gd name="connsiteY64" fmla="*/ 4672584 h 6016752"/>
              <a:gd name="connsiteX65" fmla="*/ 207198 w 4989510"/>
              <a:gd name="connsiteY65" fmla="*/ 4681728 h 6016752"/>
              <a:gd name="connsiteX66" fmla="*/ 161478 w 4989510"/>
              <a:gd name="connsiteY66" fmla="*/ 4690872 h 6016752"/>
              <a:gd name="connsiteX67" fmla="*/ 134046 w 4989510"/>
              <a:gd name="connsiteY67" fmla="*/ 4700016 h 6016752"/>
              <a:gd name="connsiteX68" fmla="*/ 88326 w 4989510"/>
              <a:gd name="connsiteY68" fmla="*/ 4709160 h 6016752"/>
              <a:gd name="connsiteX69" fmla="*/ 33462 w 4989510"/>
              <a:gd name="connsiteY69" fmla="*/ 4700016 h 6016752"/>
              <a:gd name="connsiteX70" fmla="*/ 6030 w 4989510"/>
              <a:gd name="connsiteY70" fmla="*/ 4681728 h 6016752"/>
              <a:gd name="connsiteX71" fmla="*/ 24318 w 4989510"/>
              <a:gd name="connsiteY71" fmla="*/ 4526280 h 6016752"/>
              <a:gd name="connsiteX72" fmla="*/ 33462 w 4989510"/>
              <a:gd name="connsiteY72" fmla="*/ 4498848 h 6016752"/>
              <a:gd name="connsiteX73" fmla="*/ 51750 w 4989510"/>
              <a:gd name="connsiteY73" fmla="*/ 4471416 h 6016752"/>
              <a:gd name="connsiteX74" fmla="*/ 79182 w 4989510"/>
              <a:gd name="connsiteY74" fmla="*/ 4407408 h 6016752"/>
              <a:gd name="connsiteX75" fmla="*/ 88326 w 4989510"/>
              <a:gd name="connsiteY75" fmla="*/ 4379976 h 6016752"/>
              <a:gd name="connsiteX76" fmla="*/ 115758 w 4989510"/>
              <a:gd name="connsiteY76" fmla="*/ 4279392 h 6016752"/>
              <a:gd name="connsiteX77" fmla="*/ 124902 w 4989510"/>
              <a:gd name="connsiteY77" fmla="*/ 4206240 h 6016752"/>
              <a:gd name="connsiteX78" fmla="*/ 152334 w 4989510"/>
              <a:gd name="connsiteY78" fmla="*/ 4105656 h 6016752"/>
              <a:gd name="connsiteX79" fmla="*/ 161478 w 4989510"/>
              <a:gd name="connsiteY79" fmla="*/ 4069080 h 6016752"/>
              <a:gd name="connsiteX80" fmla="*/ 179766 w 4989510"/>
              <a:gd name="connsiteY80" fmla="*/ 4014216 h 6016752"/>
              <a:gd name="connsiteX81" fmla="*/ 188910 w 4989510"/>
              <a:gd name="connsiteY81" fmla="*/ 3986784 h 6016752"/>
              <a:gd name="connsiteX82" fmla="*/ 198054 w 4989510"/>
              <a:gd name="connsiteY82" fmla="*/ 3950208 h 6016752"/>
              <a:gd name="connsiteX83" fmla="*/ 207198 w 4989510"/>
              <a:gd name="connsiteY83" fmla="*/ 3867912 h 6016752"/>
              <a:gd name="connsiteX84" fmla="*/ 216342 w 4989510"/>
              <a:gd name="connsiteY84" fmla="*/ 3840480 h 6016752"/>
              <a:gd name="connsiteX85" fmla="*/ 243774 w 4989510"/>
              <a:gd name="connsiteY85" fmla="*/ 3721608 h 6016752"/>
              <a:gd name="connsiteX86" fmla="*/ 252918 w 4989510"/>
              <a:gd name="connsiteY86" fmla="*/ 3575304 h 6016752"/>
              <a:gd name="connsiteX87" fmla="*/ 262062 w 4989510"/>
              <a:gd name="connsiteY87" fmla="*/ 3529584 h 6016752"/>
              <a:gd name="connsiteX88" fmla="*/ 280350 w 4989510"/>
              <a:gd name="connsiteY88" fmla="*/ 3383280 h 6016752"/>
              <a:gd name="connsiteX89" fmla="*/ 289494 w 4989510"/>
              <a:gd name="connsiteY89" fmla="*/ 3273552 h 6016752"/>
              <a:gd name="connsiteX90" fmla="*/ 307782 w 4989510"/>
              <a:gd name="connsiteY90" fmla="*/ 3172968 h 6016752"/>
              <a:gd name="connsiteX91" fmla="*/ 316926 w 4989510"/>
              <a:gd name="connsiteY91" fmla="*/ 3099816 h 6016752"/>
              <a:gd name="connsiteX92" fmla="*/ 326070 w 4989510"/>
              <a:gd name="connsiteY92" fmla="*/ 2953512 h 6016752"/>
              <a:gd name="connsiteX93" fmla="*/ 344358 w 4989510"/>
              <a:gd name="connsiteY93" fmla="*/ 2825496 h 6016752"/>
              <a:gd name="connsiteX94" fmla="*/ 353502 w 4989510"/>
              <a:gd name="connsiteY94" fmla="*/ 2743200 h 6016752"/>
              <a:gd name="connsiteX95" fmla="*/ 362646 w 4989510"/>
              <a:gd name="connsiteY95" fmla="*/ 2697480 h 6016752"/>
              <a:gd name="connsiteX96" fmla="*/ 371790 w 4989510"/>
              <a:gd name="connsiteY96" fmla="*/ 2633472 h 6016752"/>
              <a:gd name="connsiteX97" fmla="*/ 390078 w 4989510"/>
              <a:gd name="connsiteY97" fmla="*/ 2596896 h 6016752"/>
              <a:gd name="connsiteX98" fmla="*/ 408366 w 4989510"/>
              <a:gd name="connsiteY98" fmla="*/ 2523744 h 6016752"/>
              <a:gd name="connsiteX99" fmla="*/ 426654 w 4989510"/>
              <a:gd name="connsiteY99" fmla="*/ 2496312 h 6016752"/>
              <a:gd name="connsiteX100" fmla="*/ 435798 w 4989510"/>
              <a:gd name="connsiteY100" fmla="*/ 2459736 h 6016752"/>
              <a:gd name="connsiteX101" fmla="*/ 454086 w 4989510"/>
              <a:gd name="connsiteY101" fmla="*/ 2404872 h 6016752"/>
              <a:gd name="connsiteX102" fmla="*/ 472374 w 4989510"/>
              <a:gd name="connsiteY102" fmla="*/ 2295144 h 6016752"/>
              <a:gd name="connsiteX103" fmla="*/ 490662 w 4989510"/>
              <a:gd name="connsiteY103" fmla="*/ 2249424 h 6016752"/>
              <a:gd name="connsiteX104" fmla="*/ 499806 w 4989510"/>
              <a:gd name="connsiteY104" fmla="*/ 2221992 h 6016752"/>
              <a:gd name="connsiteX105" fmla="*/ 518094 w 4989510"/>
              <a:gd name="connsiteY105" fmla="*/ 2084832 h 6016752"/>
              <a:gd name="connsiteX106" fmla="*/ 545526 w 4989510"/>
              <a:gd name="connsiteY106" fmla="*/ 2011680 h 6016752"/>
              <a:gd name="connsiteX107" fmla="*/ 563814 w 4989510"/>
              <a:gd name="connsiteY107" fmla="*/ 1947672 h 6016752"/>
              <a:gd name="connsiteX108" fmla="*/ 600390 w 4989510"/>
              <a:gd name="connsiteY108" fmla="*/ 1883664 h 6016752"/>
              <a:gd name="connsiteX109" fmla="*/ 618678 w 4989510"/>
              <a:gd name="connsiteY109" fmla="*/ 1819656 h 6016752"/>
              <a:gd name="connsiteX110" fmla="*/ 636966 w 4989510"/>
              <a:gd name="connsiteY110" fmla="*/ 1783080 h 6016752"/>
              <a:gd name="connsiteX111" fmla="*/ 682686 w 4989510"/>
              <a:gd name="connsiteY111" fmla="*/ 1627632 h 6016752"/>
              <a:gd name="connsiteX112" fmla="*/ 691830 w 4989510"/>
              <a:gd name="connsiteY112" fmla="*/ 1600200 h 6016752"/>
              <a:gd name="connsiteX113" fmla="*/ 719262 w 4989510"/>
              <a:gd name="connsiteY113" fmla="*/ 1536192 h 6016752"/>
              <a:gd name="connsiteX114" fmla="*/ 728406 w 4989510"/>
              <a:gd name="connsiteY114" fmla="*/ 1444752 h 6016752"/>
              <a:gd name="connsiteX115" fmla="*/ 755838 w 4989510"/>
              <a:gd name="connsiteY115" fmla="*/ 1353312 h 6016752"/>
              <a:gd name="connsiteX116" fmla="*/ 764982 w 4989510"/>
              <a:gd name="connsiteY116" fmla="*/ 1316736 h 6016752"/>
              <a:gd name="connsiteX117" fmla="*/ 774126 w 4989510"/>
              <a:gd name="connsiteY117" fmla="*/ 1271016 h 6016752"/>
              <a:gd name="connsiteX118" fmla="*/ 792414 w 4989510"/>
              <a:gd name="connsiteY118" fmla="*/ 1234440 h 6016752"/>
              <a:gd name="connsiteX119" fmla="*/ 801558 w 4989510"/>
              <a:gd name="connsiteY119" fmla="*/ 1197864 h 6016752"/>
              <a:gd name="connsiteX120" fmla="*/ 819846 w 4989510"/>
              <a:gd name="connsiteY120" fmla="*/ 1170432 h 6016752"/>
              <a:gd name="connsiteX121" fmla="*/ 847278 w 4989510"/>
              <a:gd name="connsiteY121" fmla="*/ 1115568 h 6016752"/>
              <a:gd name="connsiteX122" fmla="*/ 874710 w 4989510"/>
              <a:gd name="connsiteY122" fmla="*/ 1042416 h 6016752"/>
              <a:gd name="connsiteX123" fmla="*/ 883854 w 4989510"/>
              <a:gd name="connsiteY123" fmla="*/ 1014984 h 6016752"/>
              <a:gd name="connsiteX124" fmla="*/ 902142 w 4989510"/>
              <a:gd name="connsiteY124" fmla="*/ 987552 h 6016752"/>
              <a:gd name="connsiteX125" fmla="*/ 911286 w 4989510"/>
              <a:gd name="connsiteY125" fmla="*/ 960120 h 6016752"/>
              <a:gd name="connsiteX126" fmla="*/ 947862 w 4989510"/>
              <a:gd name="connsiteY126" fmla="*/ 868680 h 6016752"/>
              <a:gd name="connsiteX127" fmla="*/ 957006 w 4989510"/>
              <a:gd name="connsiteY127" fmla="*/ 841248 h 6016752"/>
              <a:gd name="connsiteX128" fmla="*/ 1002726 w 4989510"/>
              <a:gd name="connsiteY128" fmla="*/ 777240 h 6016752"/>
              <a:gd name="connsiteX129" fmla="*/ 1039302 w 4989510"/>
              <a:gd name="connsiteY129" fmla="*/ 713232 h 6016752"/>
              <a:gd name="connsiteX130" fmla="*/ 1048446 w 4989510"/>
              <a:gd name="connsiteY130" fmla="*/ 685800 h 6016752"/>
              <a:gd name="connsiteX131" fmla="*/ 1075878 w 4989510"/>
              <a:gd name="connsiteY131" fmla="*/ 658368 h 6016752"/>
              <a:gd name="connsiteX132" fmla="*/ 1103310 w 4989510"/>
              <a:gd name="connsiteY132" fmla="*/ 621792 h 6016752"/>
              <a:gd name="connsiteX133" fmla="*/ 1112454 w 4989510"/>
              <a:gd name="connsiteY133" fmla="*/ 585216 h 6016752"/>
              <a:gd name="connsiteX134" fmla="*/ 1158174 w 4989510"/>
              <a:gd name="connsiteY134" fmla="*/ 521208 h 6016752"/>
              <a:gd name="connsiteX135" fmla="*/ 1194750 w 4989510"/>
              <a:gd name="connsiteY135" fmla="*/ 466344 h 6016752"/>
              <a:gd name="connsiteX136" fmla="*/ 1231326 w 4989510"/>
              <a:gd name="connsiteY136" fmla="*/ 438912 h 6016752"/>
              <a:gd name="connsiteX137" fmla="*/ 1249614 w 4989510"/>
              <a:gd name="connsiteY137" fmla="*/ 411480 h 6016752"/>
              <a:gd name="connsiteX138" fmla="*/ 1277046 w 4989510"/>
              <a:gd name="connsiteY138" fmla="*/ 384048 h 6016752"/>
              <a:gd name="connsiteX139" fmla="*/ 1295334 w 4989510"/>
              <a:gd name="connsiteY139" fmla="*/ 356616 h 6016752"/>
              <a:gd name="connsiteX140" fmla="*/ 1331910 w 4989510"/>
              <a:gd name="connsiteY140" fmla="*/ 338328 h 6016752"/>
              <a:gd name="connsiteX141" fmla="*/ 1395918 w 4989510"/>
              <a:gd name="connsiteY141" fmla="*/ 274320 h 6016752"/>
              <a:gd name="connsiteX142" fmla="*/ 1432494 w 4989510"/>
              <a:gd name="connsiteY142" fmla="*/ 246888 h 6016752"/>
              <a:gd name="connsiteX143" fmla="*/ 1514790 w 4989510"/>
              <a:gd name="connsiteY143" fmla="*/ 182880 h 6016752"/>
              <a:gd name="connsiteX144" fmla="*/ 1569654 w 4989510"/>
              <a:gd name="connsiteY144" fmla="*/ 155448 h 6016752"/>
              <a:gd name="connsiteX145" fmla="*/ 1633662 w 4989510"/>
              <a:gd name="connsiteY145" fmla="*/ 137160 h 6016752"/>
              <a:gd name="connsiteX146" fmla="*/ 1706814 w 4989510"/>
              <a:gd name="connsiteY146" fmla="*/ 100584 h 6016752"/>
              <a:gd name="connsiteX147" fmla="*/ 1798254 w 4989510"/>
              <a:gd name="connsiteY147" fmla="*/ 73152 h 6016752"/>
              <a:gd name="connsiteX148" fmla="*/ 1825686 w 4989510"/>
              <a:gd name="connsiteY148" fmla="*/ 54864 h 6016752"/>
              <a:gd name="connsiteX149" fmla="*/ 1944558 w 4989510"/>
              <a:gd name="connsiteY149" fmla="*/ 27432 h 6016752"/>
              <a:gd name="connsiteX150" fmla="*/ 2090862 w 4989510"/>
              <a:gd name="connsiteY150" fmla="*/ 0 h 6016752"/>
              <a:gd name="connsiteX151" fmla="*/ 2209734 w 4989510"/>
              <a:gd name="connsiteY151" fmla="*/ 9144 h 6016752"/>
              <a:gd name="connsiteX152" fmla="*/ 2337750 w 4989510"/>
              <a:gd name="connsiteY152" fmla="*/ 36576 h 6016752"/>
              <a:gd name="connsiteX153" fmla="*/ 2392614 w 4989510"/>
              <a:gd name="connsiteY153" fmla="*/ 54864 h 6016752"/>
              <a:gd name="connsiteX154" fmla="*/ 2420046 w 4989510"/>
              <a:gd name="connsiteY154" fmla="*/ 64008 h 6016752"/>
              <a:gd name="connsiteX155" fmla="*/ 2456622 w 4989510"/>
              <a:gd name="connsiteY155" fmla="*/ 82296 h 6016752"/>
              <a:gd name="connsiteX156" fmla="*/ 2484054 w 4989510"/>
              <a:gd name="connsiteY156" fmla="*/ 91440 h 6016752"/>
              <a:gd name="connsiteX157" fmla="*/ 2557206 w 4989510"/>
              <a:gd name="connsiteY157" fmla="*/ 128016 h 6016752"/>
              <a:gd name="connsiteX158" fmla="*/ 2575494 w 4989510"/>
              <a:gd name="connsiteY158" fmla="*/ 155448 h 6016752"/>
              <a:gd name="connsiteX159" fmla="*/ 2630358 w 4989510"/>
              <a:gd name="connsiteY159" fmla="*/ 173736 h 6016752"/>
              <a:gd name="connsiteX160" fmla="*/ 2657790 w 4989510"/>
              <a:gd name="connsiteY160" fmla="*/ 201168 h 6016752"/>
              <a:gd name="connsiteX161" fmla="*/ 2685222 w 4989510"/>
              <a:gd name="connsiteY161" fmla="*/ 219456 h 6016752"/>
              <a:gd name="connsiteX162" fmla="*/ 2703510 w 4989510"/>
              <a:gd name="connsiteY162" fmla="*/ 246888 h 6016752"/>
              <a:gd name="connsiteX163" fmla="*/ 2758374 w 4989510"/>
              <a:gd name="connsiteY163" fmla="*/ 283464 h 6016752"/>
              <a:gd name="connsiteX164" fmla="*/ 2804094 w 4989510"/>
              <a:gd name="connsiteY164" fmla="*/ 338328 h 6016752"/>
              <a:gd name="connsiteX165" fmla="*/ 2868102 w 4989510"/>
              <a:gd name="connsiteY165" fmla="*/ 411480 h 6016752"/>
              <a:gd name="connsiteX166" fmla="*/ 2895534 w 4989510"/>
              <a:gd name="connsiteY166" fmla="*/ 438912 h 6016752"/>
              <a:gd name="connsiteX167" fmla="*/ 2922966 w 4989510"/>
              <a:gd name="connsiteY167" fmla="*/ 448056 h 6016752"/>
              <a:gd name="connsiteX168" fmla="*/ 2950398 w 4989510"/>
              <a:gd name="connsiteY168" fmla="*/ 466344 h 6016752"/>
              <a:gd name="connsiteX169" fmla="*/ 2986974 w 4989510"/>
              <a:gd name="connsiteY169" fmla="*/ 512064 h 6016752"/>
              <a:gd name="connsiteX170" fmla="*/ 3023550 w 4989510"/>
              <a:gd name="connsiteY170" fmla="*/ 566928 h 6016752"/>
              <a:gd name="connsiteX171" fmla="*/ 3041838 w 4989510"/>
              <a:gd name="connsiteY171" fmla="*/ 594360 h 6016752"/>
              <a:gd name="connsiteX172" fmla="*/ 3069270 w 4989510"/>
              <a:gd name="connsiteY172" fmla="*/ 621792 h 6016752"/>
              <a:gd name="connsiteX173" fmla="*/ 3087558 w 4989510"/>
              <a:gd name="connsiteY173" fmla="*/ 658368 h 6016752"/>
              <a:gd name="connsiteX174" fmla="*/ 3133278 w 4989510"/>
              <a:gd name="connsiteY174" fmla="*/ 722376 h 6016752"/>
              <a:gd name="connsiteX175" fmla="*/ 3188142 w 4989510"/>
              <a:gd name="connsiteY175" fmla="*/ 813816 h 6016752"/>
              <a:gd name="connsiteX176" fmla="*/ 3224718 w 4989510"/>
              <a:gd name="connsiteY176" fmla="*/ 859536 h 6016752"/>
              <a:gd name="connsiteX177" fmla="*/ 3233862 w 4989510"/>
              <a:gd name="connsiteY177" fmla="*/ 886968 h 6016752"/>
              <a:gd name="connsiteX178" fmla="*/ 3252150 w 4989510"/>
              <a:gd name="connsiteY178" fmla="*/ 914400 h 6016752"/>
              <a:gd name="connsiteX179" fmla="*/ 3334446 w 4989510"/>
              <a:gd name="connsiteY179" fmla="*/ 996696 h 6016752"/>
              <a:gd name="connsiteX180" fmla="*/ 3471606 w 4989510"/>
              <a:gd name="connsiteY180" fmla="*/ 1133856 h 6016752"/>
              <a:gd name="connsiteX181" fmla="*/ 3499038 w 4989510"/>
              <a:gd name="connsiteY181" fmla="*/ 1161288 h 6016752"/>
              <a:gd name="connsiteX182" fmla="*/ 3526470 w 4989510"/>
              <a:gd name="connsiteY182" fmla="*/ 1188720 h 6016752"/>
              <a:gd name="connsiteX183" fmla="*/ 3572190 w 4989510"/>
              <a:gd name="connsiteY183" fmla="*/ 1243584 h 6016752"/>
              <a:gd name="connsiteX184" fmla="*/ 3590478 w 4989510"/>
              <a:gd name="connsiteY184" fmla="*/ 1280160 h 6016752"/>
              <a:gd name="connsiteX185" fmla="*/ 3617910 w 4989510"/>
              <a:gd name="connsiteY185" fmla="*/ 1307592 h 6016752"/>
              <a:gd name="connsiteX186" fmla="*/ 3627054 w 4989510"/>
              <a:gd name="connsiteY186" fmla="*/ 1335024 h 6016752"/>
              <a:gd name="connsiteX187" fmla="*/ 3672774 w 4989510"/>
              <a:gd name="connsiteY187" fmla="*/ 1389888 h 6016752"/>
              <a:gd name="connsiteX188" fmla="*/ 3681918 w 4989510"/>
              <a:gd name="connsiteY188" fmla="*/ 1426464 h 6016752"/>
              <a:gd name="connsiteX189" fmla="*/ 3709350 w 4989510"/>
              <a:gd name="connsiteY189" fmla="*/ 1453896 h 6016752"/>
              <a:gd name="connsiteX190" fmla="*/ 3736782 w 4989510"/>
              <a:gd name="connsiteY190" fmla="*/ 1490472 h 6016752"/>
              <a:gd name="connsiteX191" fmla="*/ 3773358 w 4989510"/>
              <a:gd name="connsiteY191" fmla="*/ 1545336 h 6016752"/>
              <a:gd name="connsiteX192" fmla="*/ 3819078 w 4989510"/>
              <a:gd name="connsiteY192" fmla="*/ 1600200 h 6016752"/>
              <a:gd name="connsiteX193" fmla="*/ 3855654 w 4989510"/>
              <a:gd name="connsiteY193" fmla="*/ 1655064 h 6016752"/>
              <a:gd name="connsiteX194" fmla="*/ 3873942 w 4989510"/>
              <a:gd name="connsiteY194" fmla="*/ 1682496 h 6016752"/>
              <a:gd name="connsiteX195" fmla="*/ 3919662 w 4989510"/>
              <a:gd name="connsiteY195" fmla="*/ 1755648 h 6016752"/>
              <a:gd name="connsiteX196" fmla="*/ 3937950 w 4989510"/>
              <a:gd name="connsiteY196" fmla="*/ 1783080 h 6016752"/>
              <a:gd name="connsiteX197" fmla="*/ 3974526 w 4989510"/>
              <a:gd name="connsiteY197" fmla="*/ 1819656 h 6016752"/>
              <a:gd name="connsiteX198" fmla="*/ 4011102 w 4989510"/>
              <a:gd name="connsiteY198" fmla="*/ 1874520 h 6016752"/>
              <a:gd name="connsiteX199" fmla="*/ 4047678 w 4989510"/>
              <a:gd name="connsiteY199" fmla="*/ 1938528 h 6016752"/>
              <a:gd name="connsiteX200" fmla="*/ 4075110 w 4989510"/>
              <a:gd name="connsiteY200" fmla="*/ 1975104 h 6016752"/>
              <a:gd name="connsiteX201" fmla="*/ 4111686 w 4989510"/>
              <a:gd name="connsiteY201" fmla="*/ 2039112 h 6016752"/>
              <a:gd name="connsiteX202" fmla="*/ 4166550 w 4989510"/>
              <a:gd name="connsiteY202" fmla="*/ 2121408 h 6016752"/>
              <a:gd name="connsiteX203" fmla="*/ 4184838 w 4989510"/>
              <a:gd name="connsiteY203" fmla="*/ 2148840 h 6016752"/>
              <a:gd name="connsiteX204" fmla="*/ 4212270 w 4989510"/>
              <a:gd name="connsiteY204" fmla="*/ 2176272 h 6016752"/>
              <a:gd name="connsiteX205" fmla="*/ 4239702 w 4989510"/>
              <a:gd name="connsiteY205" fmla="*/ 2240280 h 6016752"/>
              <a:gd name="connsiteX206" fmla="*/ 4248846 w 4989510"/>
              <a:gd name="connsiteY206" fmla="*/ 2276856 h 6016752"/>
              <a:gd name="connsiteX207" fmla="*/ 4285422 w 4989510"/>
              <a:gd name="connsiteY207" fmla="*/ 2331720 h 6016752"/>
              <a:gd name="connsiteX208" fmla="*/ 4312854 w 4989510"/>
              <a:gd name="connsiteY208" fmla="*/ 2395728 h 6016752"/>
              <a:gd name="connsiteX209" fmla="*/ 4321998 w 4989510"/>
              <a:gd name="connsiteY209" fmla="*/ 2423160 h 6016752"/>
              <a:gd name="connsiteX210" fmla="*/ 4340286 w 4989510"/>
              <a:gd name="connsiteY210" fmla="*/ 2450592 h 6016752"/>
              <a:gd name="connsiteX211" fmla="*/ 4358574 w 4989510"/>
              <a:gd name="connsiteY211" fmla="*/ 2505456 h 6016752"/>
              <a:gd name="connsiteX212" fmla="*/ 4376862 w 4989510"/>
              <a:gd name="connsiteY212" fmla="*/ 2542032 h 6016752"/>
              <a:gd name="connsiteX213" fmla="*/ 4413438 w 4989510"/>
              <a:gd name="connsiteY213" fmla="*/ 2606040 h 6016752"/>
              <a:gd name="connsiteX214" fmla="*/ 4422582 w 4989510"/>
              <a:gd name="connsiteY214" fmla="*/ 2633472 h 6016752"/>
              <a:gd name="connsiteX215" fmla="*/ 4440870 w 4989510"/>
              <a:gd name="connsiteY215" fmla="*/ 2670048 h 6016752"/>
              <a:gd name="connsiteX216" fmla="*/ 4450014 w 4989510"/>
              <a:gd name="connsiteY216" fmla="*/ 2697480 h 6016752"/>
              <a:gd name="connsiteX217" fmla="*/ 4468302 w 4989510"/>
              <a:gd name="connsiteY217" fmla="*/ 2724912 h 6016752"/>
              <a:gd name="connsiteX218" fmla="*/ 4495734 w 4989510"/>
              <a:gd name="connsiteY218" fmla="*/ 2779776 h 6016752"/>
              <a:gd name="connsiteX219" fmla="*/ 4523166 w 4989510"/>
              <a:gd name="connsiteY219" fmla="*/ 2843784 h 6016752"/>
              <a:gd name="connsiteX220" fmla="*/ 4532310 w 4989510"/>
              <a:gd name="connsiteY220" fmla="*/ 2880360 h 6016752"/>
              <a:gd name="connsiteX221" fmla="*/ 4568886 w 4989510"/>
              <a:gd name="connsiteY221" fmla="*/ 2935224 h 6016752"/>
              <a:gd name="connsiteX222" fmla="*/ 4587174 w 4989510"/>
              <a:gd name="connsiteY222" fmla="*/ 2990088 h 6016752"/>
              <a:gd name="connsiteX223" fmla="*/ 4642038 w 4989510"/>
              <a:gd name="connsiteY223" fmla="*/ 3072384 h 6016752"/>
              <a:gd name="connsiteX224" fmla="*/ 4733478 w 4989510"/>
              <a:gd name="connsiteY224" fmla="*/ 3255264 h 6016752"/>
              <a:gd name="connsiteX225" fmla="*/ 4742622 w 4989510"/>
              <a:gd name="connsiteY225" fmla="*/ 3291840 h 6016752"/>
              <a:gd name="connsiteX226" fmla="*/ 4751766 w 4989510"/>
              <a:gd name="connsiteY226" fmla="*/ 3319272 h 6016752"/>
              <a:gd name="connsiteX227" fmla="*/ 4770054 w 4989510"/>
              <a:gd name="connsiteY227" fmla="*/ 3419856 h 6016752"/>
              <a:gd name="connsiteX228" fmla="*/ 4779198 w 4989510"/>
              <a:gd name="connsiteY228" fmla="*/ 3483864 h 6016752"/>
              <a:gd name="connsiteX229" fmla="*/ 4788342 w 4989510"/>
              <a:gd name="connsiteY229" fmla="*/ 3529584 h 6016752"/>
              <a:gd name="connsiteX230" fmla="*/ 4806630 w 4989510"/>
              <a:gd name="connsiteY230" fmla="*/ 3666744 h 6016752"/>
              <a:gd name="connsiteX231" fmla="*/ 4824918 w 4989510"/>
              <a:gd name="connsiteY231" fmla="*/ 3739896 h 6016752"/>
              <a:gd name="connsiteX232" fmla="*/ 4834062 w 4989510"/>
              <a:gd name="connsiteY232" fmla="*/ 3776472 h 6016752"/>
              <a:gd name="connsiteX233" fmla="*/ 4852350 w 4989510"/>
              <a:gd name="connsiteY233" fmla="*/ 3849624 h 6016752"/>
              <a:gd name="connsiteX234" fmla="*/ 4870638 w 4989510"/>
              <a:gd name="connsiteY234" fmla="*/ 3959352 h 6016752"/>
              <a:gd name="connsiteX235" fmla="*/ 4879782 w 4989510"/>
              <a:gd name="connsiteY235" fmla="*/ 4050792 h 6016752"/>
              <a:gd name="connsiteX236" fmla="*/ 4907214 w 4989510"/>
              <a:gd name="connsiteY236" fmla="*/ 4169664 h 6016752"/>
              <a:gd name="connsiteX237" fmla="*/ 4916358 w 4989510"/>
              <a:gd name="connsiteY237" fmla="*/ 4261104 h 6016752"/>
              <a:gd name="connsiteX238" fmla="*/ 4925502 w 4989510"/>
              <a:gd name="connsiteY238" fmla="*/ 4288536 h 6016752"/>
              <a:gd name="connsiteX239" fmla="*/ 4934646 w 4989510"/>
              <a:gd name="connsiteY239" fmla="*/ 4334256 h 6016752"/>
              <a:gd name="connsiteX240" fmla="*/ 4943790 w 4989510"/>
              <a:gd name="connsiteY240" fmla="*/ 4416552 h 6016752"/>
              <a:gd name="connsiteX241" fmla="*/ 4952934 w 4989510"/>
              <a:gd name="connsiteY241" fmla="*/ 4681728 h 6016752"/>
              <a:gd name="connsiteX242" fmla="*/ 4943790 w 4989510"/>
              <a:gd name="connsiteY242" fmla="*/ 4736592 h 6016752"/>
              <a:gd name="connsiteX243" fmla="*/ 4934646 w 4989510"/>
              <a:gd name="connsiteY243" fmla="*/ 4828032 h 6016752"/>
              <a:gd name="connsiteX244" fmla="*/ 4943790 w 4989510"/>
              <a:gd name="connsiteY244" fmla="*/ 4983480 h 6016752"/>
              <a:gd name="connsiteX245" fmla="*/ 4962078 w 4989510"/>
              <a:gd name="connsiteY245" fmla="*/ 5084064 h 6016752"/>
              <a:gd name="connsiteX246" fmla="*/ 4971222 w 4989510"/>
              <a:gd name="connsiteY246" fmla="*/ 5111496 h 6016752"/>
              <a:gd name="connsiteX247" fmla="*/ 4980366 w 4989510"/>
              <a:gd name="connsiteY247" fmla="*/ 5166360 h 6016752"/>
              <a:gd name="connsiteX248" fmla="*/ 4989510 w 4989510"/>
              <a:gd name="connsiteY248" fmla="*/ 5330952 h 6016752"/>
              <a:gd name="connsiteX249" fmla="*/ 4980366 w 4989510"/>
              <a:gd name="connsiteY249" fmla="*/ 5449824 h 6016752"/>
              <a:gd name="connsiteX250" fmla="*/ 4971222 w 4989510"/>
              <a:gd name="connsiteY250" fmla="*/ 5486400 h 6016752"/>
              <a:gd name="connsiteX251" fmla="*/ 4962078 w 4989510"/>
              <a:gd name="connsiteY251" fmla="*/ 5513832 h 6016752"/>
              <a:gd name="connsiteX252" fmla="*/ 4962078 w 4989510"/>
              <a:gd name="connsiteY252" fmla="*/ 5623560 h 6016752"/>
              <a:gd name="connsiteX0" fmla="*/ 4962078 w 4989510"/>
              <a:gd name="connsiteY0" fmla="*/ 5623560 h 6016752"/>
              <a:gd name="connsiteX1" fmla="*/ 4943790 w 4989510"/>
              <a:gd name="connsiteY1" fmla="*/ 5824728 h 6016752"/>
              <a:gd name="connsiteX2" fmla="*/ 4934646 w 4989510"/>
              <a:gd name="connsiteY2" fmla="*/ 5852160 h 6016752"/>
              <a:gd name="connsiteX3" fmla="*/ 4916358 w 4989510"/>
              <a:gd name="connsiteY3" fmla="*/ 5943600 h 6016752"/>
              <a:gd name="connsiteX4" fmla="*/ 4907214 w 4989510"/>
              <a:gd name="connsiteY4" fmla="*/ 5971032 h 6016752"/>
              <a:gd name="connsiteX5" fmla="*/ 4879782 w 4989510"/>
              <a:gd name="connsiteY5" fmla="*/ 5998464 h 6016752"/>
              <a:gd name="connsiteX6" fmla="*/ 4852350 w 4989510"/>
              <a:gd name="connsiteY6" fmla="*/ 6016752 h 6016752"/>
              <a:gd name="connsiteX7" fmla="*/ 4797486 w 4989510"/>
              <a:gd name="connsiteY7" fmla="*/ 5934456 h 6016752"/>
              <a:gd name="connsiteX8" fmla="*/ 4779198 w 4989510"/>
              <a:gd name="connsiteY8" fmla="*/ 5907024 h 6016752"/>
              <a:gd name="connsiteX9" fmla="*/ 4760910 w 4989510"/>
              <a:gd name="connsiteY9" fmla="*/ 5852160 h 6016752"/>
              <a:gd name="connsiteX10" fmla="*/ 4751766 w 4989510"/>
              <a:gd name="connsiteY10" fmla="*/ 5824728 h 6016752"/>
              <a:gd name="connsiteX11" fmla="*/ 4733478 w 4989510"/>
              <a:gd name="connsiteY11" fmla="*/ 5797296 h 6016752"/>
              <a:gd name="connsiteX12" fmla="*/ 4715190 w 4989510"/>
              <a:gd name="connsiteY12" fmla="*/ 5742432 h 6016752"/>
              <a:gd name="connsiteX13" fmla="*/ 4706046 w 4989510"/>
              <a:gd name="connsiteY13" fmla="*/ 5715000 h 6016752"/>
              <a:gd name="connsiteX14" fmla="*/ 4696902 w 4989510"/>
              <a:gd name="connsiteY14" fmla="*/ 5660136 h 6016752"/>
              <a:gd name="connsiteX15" fmla="*/ 4678614 w 4989510"/>
              <a:gd name="connsiteY15" fmla="*/ 5605272 h 6016752"/>
              <a:gd name="connsiteX16" fmla="*/ 4669470 w 4989510"/>
              <a:gd name="connsiteY16" fmla="*/ 5550408 h 6016752"/>
              <a:gd name="connsiteX17" fmla="*/ 4651182 w 4989510"/>
              <a:gd name="connsiteY17" fmla="*/ 5522976 h 6016752"/>
              <a:gd name="connsiteX18" fmla="*/ 4623750 w 4989510"/>
              <a:gd name="connsiteY18" fmla="*/ 5458968 h 6016752"/>
              <a:gd name="connsiteX19" fmla="*/ 4559742 w 4989510"/>
              <a:gd name="connsiteY19" fmla="*/ 5376672 h 6016752"/>
              <a:gd name="connsiteX20" fmla="*/ 4504878 w 4989510"/>
              <a:gd name="connsiteY20" fmla="*/ 5294376 h 6016752"/>
              <a:gd name="connsiteX21" fmla="*/ 4486590 w 4989510"/>
              <a:gd name="connsiteY21" fmla="*/ 5266944 h 6016752"/>
              <a:gd name="connsiteX22" fmla="*/ 4459158 w 4989510"/>
              <a:gd name="connsiteY22" fmla="*/ 5239512 h 6016752"/>
              <a:gd name="connsiteX23" fmla="*/ 4440870 w 4989510"/>
              <a:gd name="connsiteY23" fmla="*/ 5212080 h 6016752"/>
              <a:gd name="connsiteX24" fmla="*/ 4404294 w 4989510"/>
              <a:gd name="connsiteY24" fmla="*/ 5193792 h 6016752"/>
              <a:gd name="connsiteX25" fmla="*/ 4321998 w 4989510"/>
              <a:gd name="connsiteY25" fmla="*/ 5120640 h 6016752"/>
              <a:gd name="connsiteX26" fmla="*/ 4267134 w 4989510"/>
              <a:gd name="connsiteY26" fmla="*/ 5074920 h 6016752"/>
              <a:gd name="connsiteX27" fmla="*/ 4239702 w 4989510"/>
              <a:gd name="connsiteY27" fmla="*/ 5047488 h 6016752"/>
              <a:gd name="connsiteX28" fmla="*/ 4212270 w 4989510"/>
              <a:gd name="connsiteY28" fmla="*/ 5038344 h 6016752"/>
              <a:gd name="connsiteX29" fmla="*/ 4184838 w 4989510"/>
              <a:gd name="connsiteY29" fmla="*/ 5020056 h 6016752"/>
              <a:gd name="connsiteX30" fmla="*/ 4166550 w 4989510"/>
              <a:gd name="connsiteY30" fmla="*/ 4992624 h 6016752"/>
              <a:gd name="connsiteX31" fmla="*/ 4084254 w 4989510"/>
              <a:gd name="connsiteY31" fmla="*/ 4937760 h 6016752"/>
              <a:gd name="connsiteX32" fmla="*/ 4056822 w 4989510"/>
              <a:gd name="connsiteY32" fmla="*/ 4919472 h 6016752"/>
              <a:gd name="connsiteX33" fmla="*/ 4029390 w 4989510"/>
              <a:gd name="connsiteY33" fmla="*/ 4901184 h 6016752"/>
              <a:gd name="connsiteX34" fmla="*/ 3974526 w 4989510"/>
              <a:gd name="connsiteY34" fmla="*/ 4882896 h 6016752"/>
              <a:gd name="connsiteX35" fmla="*/ 3892230 w 4989510"/>
              <a:gd name="connsiteY35" fmla="*/ 4846320 h 6016752"/>
              <a:gd name="connsiteX36" fmla="*/ 3864798 w 4989510"/>
              <a:gd name="connsiteY36" fmla="*/ 4837176 h 6016752"/>
              <a:gd name="connsiteX37" fmla="*/ 3837366 w 4989510"/>
              <a:gd name="connsiteY37" fmla="*/ 4818888 h 6016752"/>
              <a:gd name="connsiteX38" fmla="*/ 3782502 w 4989510"/>
              <a:gd name="connsiteY38" fmla="*/ 4800600 h 6016752"/>
              <a:gd name="connsiteX39" fmla="*/ 3755070 w 4989510"/>
              <a:gd name="connsiteY39" fmla="*/ 4791456 h 6016752"/>
              <a:gd name="connsiteX40" fmla="*/ 3709350 w 4989510"/>
              <a:gd name="connsiteY40" fmla="*/ 4782312 h 6016752"/>
              <a:gd name="connsiteX41" fmla="*/ 3608766 w 4989510"/>
              <a:gd name="connsiteY41" fmla="*/ 4754880 h 6016752"/>
              <a:gd name="connsiteX42" fmla="*/ 3508182 w 4989510"/>
              <a:gd name="connsiteY42" fmla="*/ 4745736 h 6016752"/>
              <a:gd name="connsiteX43" fmla="*/ 3471606 w 4989510"/>
              <a:gd name="connsiteY43" fmla="*/ 4736592 h 6016752"/>
              <a:gd name="connsiteX44" fmla="*/ 3444174 w 4989510"/>
              <a:gd name="connsiteY44" fmla="*/ 4727448 h 6016752"/>
              <a:gd name="connsiteX45" fmla="*/ 3371022 w 4989510"/>
              <a:gd name="connsiteY45" fmla="*/ 4718304 h 6016752"/>
              <a:gd name="connsiteX46" fmla="*/ 3316158 w 4989510"/>
              <a:gd name="connsiteY46" fmla="*/ 4690872 h 6016752"/>
              <a:gd name="connsiteX47" fmla="*/ 3288726 w 4989510"/>
              <a:gd name="connsiteY47" fmla="*/ 4672584 h 6016752"/>
              <a:gd name="connsiteX48" fmla="*/ 3197286 w 4989510"/>
              <a:gd name="connsiteY48" fmla="*/ 4645152 h 6016752"/>
              <a:gd name="connsiteX49" fmla="*/ 3014406 w 4989510"/>
              <a:gd name="connsiteY49" fmla="*/ 4636008 h 6016752"/>
              <a:gd name="connsiteX50" fmla="*/ 2804094 w 4989510"/>
              <a:gd name="connsiteY50" fmla="*/ 4617720 h 6016752"/>
              <a:gd name="connsiteX51" fmla="*/ 2676078 w 4989510"/>
              <a:gd name="connsiteY51" fmla="*/ 4626864 h 6016752"/>
              <a:gd name="connsiteX52" fmla="*/ 2612070 w 4989510"/>
              <a:gd name="connsiteY52" fmla="*/ 4636008 h 6016752"/>
              <a:gd name="connsiteX53" fmla="*/ 2346894 w 4989510"/>
              <a:gd name="connsiteY53" fmla="*/ 4654296 h 6016752"/>
              <a:gd name="connsiteX54" fmla="*/ 2310318 w 4989510"/>
              <a:gd name="connsiteY54" fmla="*/ 4663440 h 6016752"/>
              <a:gd name="connsiteX55" fmla="*/ 2090862 w 4989510"/>
              <a:gd name="connsiteY55" fmla="*/ 4645152 h 6016752"/>
              <a:gd name="connsiteX56" fmla="*/ 1862262 w 4989510"/>
              <a:gd name="connsiteY56" fmla="*/ 4654296 h 6016752"/>
              <a:gd name="connsiteX57" fmla="*/ 1816542 w 4989510"/>
              <a:gd name="connsiteY57" fmla="*/ 4663440 h 6016752"/>
              <a:gd name="connsiteX58" fmla="*/ 1514790 w 4989510"/>
              <a:gd name="connsiteY58" fmla="*/ 4672584 h 6016752"/>
              <a:gd name="connsiteX59" fmla="*/ 1368486 w 4989510"/>
              <a:gd name="connsiteY59" fmla="*/ 4672584 h 6016752"/>
              <a:gd name="connsiteX60" fmla="*/ 1331910 w 4989510"/>
              <a:gd name="connsiteY60" fmla="*/ 4663440 h 6016752"/>
              <a:gd name="connsiteX61" fmla="*/ 1277046 w 4989510"/>
              <a:gd name="connsiteY61" fmla="*/ 4645152 h 6016752"/>
              <a:gd name="connsiteX62" fmla="*/ 719262 w 4989510"/>
              <a:gd name="connsiteY62" fmla="*/ 4654296 h 6016752"/>
              <a:gd name="connsiteX63" fmla="*/ 582102 w 4989510"/>
              <a:gd name="connsiteY63" fmla="*/ 4663440 h 6016752"/>
              <a:gd name="connsiteX64" fmla="*/ 527238 w 4989510"/>
              <a:gd name="connsiteY64" fmla="*/ 4672584 h 6016752"/>
              <a:gd name="connsiteX65" fmla="*/ 207198 w 4989510"/>
              <a:gd name="connsiteY65" fmla="*/ 4681728 h 6016752"/>
              <a:gd name="connsiteX66" fmla="*/ 161478 w 4989510"/>
              <a:gd name="connsiteY66" fmla="*/ 4690872 h 6016752"/>
              <a:gd name="connsiteX67" fmla="*/ 134046 w 4989510"/>
              <a:gd name="connsiteY67" fmla="*/ 4700016 h 6016752"/>
              <a:gd name="connsiteX68" fmla="*/ 88326 w 4989510"/>
              <a:gd name="connsiteY68" fmla="*/ 4709160 h 6016752"/>
              <a:gd name="connsiteX69" fmla="*/ 33462 w 4989510"/>
              <a:gd name="connsiteY69" fmla="*/ 4700016 h 6016752"/>
              <a:gd name="connsiteX70" fmla="*/ 6030 w 4989510"/>
              <a:gd name="connsiteY70" fmla="*/ 4681728 h 6016752"/>
              <a:gd name="connsiteX71" fmla="*/ 24318 w 4989510"/>
              <a:gd name="connsiteY71" fmla="*/ 4526280 h 6016752"/>
              <a:gd name="connsiteX72" fmla="*/ 33462 w 4989510"/>
              <a:gd name="connsiteY72" fmla="*/ 4498848 h 6016752"/>
              <a:gd name="connsiteX73" fmla="*/ 51750 w 4989510"/>
              <a:gd name="connsiteY73" fmla="*/ 4471416 h 6016752"/>
              <a:gd name="connsiteX74" fmla="*/ 79182 w 4989510"/>
              <a:gd name="connsiteY74" fmla="*/ 4407408 h 6016752"/>
              <a:gd name="connsiteX75" fmla="*/ 88326 w 4989510"/>
              <a:gd name="connsiteY75" fmla="*/ 4379976 h 6016752"/>
              <a:gd name="connsiteX76" fmla="*/ 115758 w 4989510"/>
              <a:gd name="connsiteY76" fmla="*/ 4279392 h 6016752"/>
              <a:gd name="connsiteX77" fmla="*/ 124902 w 4989510"/>
              <a:gd name="connsiteY77" fmla="*/ 4206240 h 6016752"/>
              <a:gd name="connsiteX78" fmla="*/ 152334 w 4989510"/>
              <a:gd name="connsiteY78" fmla="*/ 4105656 h 6016752"/>
              <a:gd name="connsiteX79" fmla="*/ 161478 w 4989510"/>
              <a:gd name="connsiteY79" fmla="*/ 4069080 h 6016752"/>
              <a:gd name="connsiteX80" fmla="*/ 179766 w 4989510"/>
              <a:gd name="connsiteY80" fmla="*/ 4014216 h 6016752"/>
              <a:gd name="connsiteX81" fmla="*/ 188910 w 4989510"/>
              <a:gd name="connsiteY81" fmla="*/ 3986784 h 6016752"/>
              <a:gd name="connsiteX82" fmla="*/ 198054 w 4989510"/>
              <a:gd name="connsiteY82" fmla="*/ 3950208 h 6016752"/>
              <a:gd name="connsiteX83" fmla="*/ 207198 w 4989510"/>
              <a:gd name="connsiteY83" fmla="*/ 3867912 h 6016752"/>
              <a:gd name="connsiteX84" fmla="*/ 216342 w 4989510"/>
              <a:gd name="connsiteY84" fmla="*/ 3840480 h 6016752"/>
              <a:gd name="connsiteX85" fmla="*/ 243774 w 4989510"/>
              <a:gd name="connsiteY85" fmla="*/ 3721608 h 6016752"/>
              <a:gd name="connsiteX86" fmla="*/ 252918 w 4989510"/>
              <a:gd name="connsiteY86" fmla="*/ 3575304 h 6016752"/>
              <a:gd name="connsiteX87" fmla="*/ 262062 w 4989510"/>
              <a:gd name="connsiteY87" fmla="*/ 3529584 h 6016752"/>
              <a:gd name="connsiteX88" fmla="*/ 280350 w 4989510"/>
              <a:gd name="connsiteY88" fmla="*/ 3383280 h 6016752"/>
              <a:gd name="connsiteX89" fmla="*/ 289494 w 4989510"/>
              <a:gd name="connsiteY89" fmla="*/ 3273552 h 6016752"/>
              <a:gd name="connsiteX90" fmla="*/ 307782 w 4989510"/>
              <a:gd name="connsiteY90" fmla="*/ 3172968 h 6016752"/>
              <a:gd name="connsiteX91" fmla="*/ 316926 w 4989510"/>
              <a:gd name="connsiteY91" fmla="*/ 3099816 h 6016752"/>
              <a:gd name="connsiteX92" fmla="*/ 326070 w 4989510"/>
              <a:gd name="connsiteY92" fmla="*/ 2953512 h 6016752"/>
              <a:gd name="connsiteX93" fmla="*/ 344358 w 4989510"/>
              <a:gd name="connsiteY93" fmla="*/ 2825496 h 6016752"/>
              <a:gd name="connsiteX94" fmla="*/ 353502 w 4989510"/>
              <a:gd name="connsiteY94" fmla="*/ 2743200 h 6016752"/>
              <a:gd name="connsiteX95" fmla="*/ 362646 w 4989510"/>
              <a:gd name="connsiteY95" fmla="*/ 2697480 h 6016752"/>
              <a:gd name="connsiteX96" fmla="*/ 371790 w 4989510"/>
              <a:gd name="connsiteY96" fmla="*/ 2633472 h 6016752"/>
              <a:gd name="connsiteX97" fmla="*/ 390078 w 4989510"/>
              <a:gd name="connsiteY97" fmla="*/ 2596896 h 6016752"/>
              <a:gd name="connsiteX98" fmla="*/ 408366 w 4989510"/>
              <a:gd name="connsiteY98" fmla="*/ 2523744 h 6016752"/>
              <a:gd name="connsiteX99" fmla="*/ 426654 w 4989510"/>
              <a:gd name="connsiteY99" fmla="*/ 2496312 h 6016752"/>
              <a:gd name="connsiteX100" fmla="*/ 435798 w 4989510"/>
              <a:gd name="connsiteY100" fmla="*/ 2459736 h 6016752"/>
              <a:gd name="connsiteX101" fmla="*/ 454086 w 4989510"/>
              <a:gd name="connsiteY101" fmla="*/ 2404872 h 6016752"/>
              <a:gd name="connsiteX102" fmla="*/ 472374 w 4989510"/>
              <a:gd name="connsiteY102" fmla="*/ 2295144 h 6016752"/>
              <a:gd name="connsiteX103" fmla="*/ 490662 w 4989510"/>
              <a:gd name="connsiteY103" fmla="*/ 2249424 h 6016752"/>
              <a:gd name="connsiteX104" fmla="*/ 499806 w 4989510"/>
              <a:gd name="connsiteY104" fmla="*/ 2221992 h 6016752"/>
              <a:gd name="connsiteX105" fmla="*/ 518094 w 4989510"/>
              <a:gd name="connsiteY105" fmla="*/ 2084832 h 6016752"/>
              <a:gd name="connsiteX106" fmla="*/ 545526 w 4989510"/>
              <a:gd name="connsiteY106" fmla="*/ 2011680 h 6016752"/>
              <a:gd name="connsiteX107" fmla="*/ 563814 w 4989510"/>
              <a:gd name="connsiteY107" fmla="*/ 1947672 h 6016752"/>
              <a:gd name="connsiteX108" fmla="*/ 600390 w 4989510"/>
              <a:gd name="connsiteY108" fmla="*/ 1883664 h 6016752"/>
              <a:gd name="connsiteX109" fmla="*/ 618678 w 4989510"/>
              <a:gd name="connsiteY109" fmla="*/ 1819656 h 6016752"/>
              <a:gd name="connsiteX110" fmla="*/ 636966 w 4989510"/>
              <a:gd name="connsiteY110" fmla="*/ 1783080 h 6016752"/>
              <a:gd name="connsiteX111" fmla="*/ 682686 w 4989510"/>
              <a:gd name="connsiteY111" fmla="*/ 1627632 h 6016752"/>
              <a:gd name="connsiteX112" fmla="*/ 691830 w 4989510"/>
              <a:gd name="connsiteY112" fmla="*/ 1600200 h 6016752"/>
              <a:gd name="connsiteX113" fmla="*/ 719262 w 4989510"/>
              <a:gd name="connsiteY113" fmla="*/ 1536192 h 6016752"/>
              <a:gd name="connsiteX114" fmla="*/ 728406 w 4989510"/>
              <a:gd name="connsiteY114" fmla="*/ 1444752 h 6016752"/>
              <a:gd name="connsiteX115" fmla="*/ 755838 w 4989510"/>
              <a:gd name="connsiteY115" fmla="*/ 1353312 h 6016752"/>
              <a:gd name="connsiteX116" fmla="*/ 764982 w 4989510"/>
              <a:gd name="connsiteY116" fmla="*/ 1316736 h 6016752"/>
              <a:gd name="connsiteX117" fmla="*/ 774126 w 4989510"/>
              <a:gd name="connsiteY117" fmla="*/ 1271016 h 6016752"/>
              <a:gd name="connsiteX118" fmla="*/ 792414 w 4989510"/>
              <a:gd name="connsiteY118" fmla="*/ 1234440 h 6016752"/>
              <a:gd name="connsiteX119" fmla="*/ 801558 w 4989510"/>
              <a:gd name="connsiteY119" fmla="*/ 1197864 h 6016752"/>
              <a:gd name="connsiteX120" fmla="*/ 819846 w 4989510"/>
              <a:gd name="connsiteY120" fmla="*/ 1170432 h 6016752"/>
              <a:gd name="connsiteX121" fmla="*/ 847278 w 4989510"/>
              <a:gd name="connsiteY121" fmla="*/ 1115568 h 6016752"/>
              <a:gd name="connsiteX122" fmla="*/ 874710 w 4989510"/>
              <a:gd name="connsiteY122" fmla="*/ 1042416 h 6016752"/>
              <a:gd name="connsiteX123" fmla="*/ 883854 w 4989510"/>
              <a:gd name="connsiteY123" fmla="*/ 1014984 h 6016752"/>
              <a:gd name="connsiteX124" fmla="*/ 902142 w 4989510"/>
              <a:gd name="connsiteY124" fmla="*/ 987552 h 6016752"/>
              <a:gd name="connsiteX125" fmla="*/ 911286 w 4989510"/>
              <a:gd name="connsiteY125" fmla="*/ 960120 h 6016752"/>
              <a:gd name="connsiteX126" fmla="*/ 947862 w 4989510"/>
              <a:gd name="connsiteY126" fmla="*/ 868680 h 6016752"/>
              <a:gd name="connsiteX127" fmla="*/ 957006 w 4989510"/>
              <a:gd name="connsiteY127" fmla="*/ 841248 h 6016752"/>
              <a:gd name="connsiteX128" fmla="*/ 1002726 w 4989510"/>
              <a:gd name="connsiteY128" fmla="*/ 777240 h 6016752"/>
              <a:gd name="connsiteX129" fmla="*/ 1039302 w 4989510"/>
              <a:gd name="connsiteY129" fmla="*/ 713232 h 6016752"/>
              <a:gd name="connsiteX130" fmla="*/ 1048446 w 4989510"/>
              <a:gd name="connsiteY130" fmla="*/ 685800 h 6016752"/>
              <a:gd name="connsiteX131" fmla="*/ 1075878 w 4989510"/>
              <a:gd name="connsiteY131" fmla="*/ 658368 h 6016752"/>
              <a:gd name="connsiteX132" fmla="*/ 1103310 w 4989510"/>
              <a:gd name="connsiteY132" fmla="*/ 621792 h 6016752"/>
              <a:gd name="connsiteX133" fmla="*/ 1112454 w 4989510"/>
              <a:gd name="connsiteY133" fmla="*/ 585216 h 6016752"/>
              <a:gd name="connsiteX134" fmla="*/ 1158174 w 4989510"/>
              <a:gd name="connsiteY134" fmla="*/ 521208 h 6016752"/>
              <a:gd name="connsiteX135" fmla="*/ 1194750 w 4989510"/>
              <a:gd name="connsiteY135" fmla="*/ 466344 h 6016752"/>
              <a:gd name="connsiteX136" fmla="*/ 1231326 w 4989510"/>
              <a:gd name="connsiteY136" fmla="*/ 438912 h 6016752"/>
              <a:gd name="connsiteX137" fmla="*/ 1249614 w 4989510"/>
              <a:gd name="connsiteY137" fmla="*/ 411480 h 6016752"/>
              <a:gd name="connsiteX138" fmla="*/ 1277046 w 4989510"/>
              <a:gd name="connsiteY138" fmla="*/ 384048 h 6016752"/>
              <a:gd name="connsiteX139" fmla="*/ 1295334 w 4989510"/>
              <a:gd name="connsiteY139" fmla="*/ 356616 h 6016752"/>
              <a:gd name="connsiteX140" fmla="*/ 1331910 w 4989510"/>
              <a:gd name="connsiteY140" fmla="*/ 338328 h 6016752"/>
              <a:gd name="connsiteX141" fmla="*/ 1395918 w 4989510"/>
              <a:gd name="connsiteY141" fmla="*/ 274320 h 6016752"/>
              <a:gd name="connsiteX142" fmla="*/ 1432494 w 4989510"/>
              <a:gd name="connsiteY142" fmla="*/ 246888 h 6016752"/>
              <a:gd name="connsiteX143" fmla="*/ 1514790 w 4989510"/>
              <a:gd name="connsiteY143" fmla="*/ 182880 h 6016752"/>
              <a:gd name="connsiteX144" fmla="*/ 1569654 w 4989510"/>
              <a:gd name="connsiteY144" fmla="*/ 155448 h 6016752"/>
              <a:gd name="connsiteX145" fmla="*/ 1633662 w 4989510"/>
              <a:gd name="connsiteY145" fmla="*/ 137160 h 6016752"/>
              <a:gd name="connsiteX146" fmla="*/ 1706814 w 4989510"/>
              <a:gd name="connsiteY146" fmla="*/ 100584 h 6016752"/>
              <a:gd name="connsiteX147" fmla="*/ 1798254 w 4989510"/>
              <a:gd name="connsiteY147" fmla="*/ 73152 h 6016752"/>
              <a:gd name="connsiteX148" fmla="*/ 1825686 w 4989510"/>
              <a:gd name="connsiteY148" fmla="*/ 54864 h 6016752"/>
              <a:gd name="connsiteX149" fmla="*/ 1944558 w 4989510"/>
              <a:gd name="connsiteY149" fmla="*/ 27432 h 6016752"/>
              <a:gd name="connsiteX150" fmla="*/ 2090862 w 4989510"/>
              <a:gd name="connsiteY150" fmla="*/ 0 h 6016752"/>
              <a:gd name="connsiteX151" fmla="*/ 2209734 w 4989510"/>
              <a:gd name="connsiteY151" fmla="*/ 9144 h 6016752"/>
              <a:gd name="connsiteX152" fmla="*/ 2337750 w 4989510"/>
              <a:gd name="connsiteY152" fmla="*/ 36576 h 6016752"/>
              <a:gd name="connsiteX153" fmla="*/ 2392614 w 4989510"/>
              <a:gd name="connsiteY153" fmla="*/ 54864 h 6016752"/>
              <a:gd name="connsiteX154" fmla="*/ 2420046 w 4989510"/>
              <a:gd name="connsiteY154" fmla="*/ 64008 h 6016752"/>
              <a:gd name="connsiteX155" fmla="*/ 2456622 w 4989510"/>
              <a:gd name="connsiteY155" fmla="*/ 82296 h 6016752"/>
              <a:gd name="connsiteX156" fmla="*/ 2484054 w 4989510"/>
              <a:gd name="connsiteY156" fmla="*/ 91440 h 6016752"/>
              <a:gd name="connsiteX157" fmla="*/ 2557206 w 4989510"/>
              <a:gd name="connsiteY157" fmla="*/ 128016 h 6016752"/>
              <a:gd name="connsiteX158" fmla="*/ 2575494 w 4989510"/>
              <a:gd name="connsiteY158" fmla="*/ 155448 h 6016752"/>
              <a:gd name="connsiteX159" fmla="*/ 2630358 w 4989510"/>
              <a:gd name="connsiteY159" fmla="*/ 173736 h 6016752"/>
              <a:gd name="connsiteX160" fmla="*/ 2657790 w 4989510"/>
              <a:gd name="connsiteY160" fmla="*/ 201168 h 6016752"/>
              <a:gd name="connsiteX161" fmla="*/ 2685222 w 4989510"/>
              <a:gd name="connsiteY161" fmla="*/ 219456 h 6016752"/>
              <a:gd name="connsiteX162" fmla="*/ 2703510 w 4989510"/>
              <a:gd name="connsiteY162" fmla="*/ 246888 h 6016752"/>
              <a:gd name="connsiteX163" fmla="*/ 2758374 w 4989510"/>
              <a:gd name="connsiteY163" fmla="*/ 283464 h 6016752"/>
              <a:gd name="connsiteX164" fmla="*/ 2804094 w 4989510"/>
              <a:gd name="connsiteY164" fmla="*/ 338328 h 6016752"/>
              <a:gd name="connsiteX165" fmla="*/ 2868102 w 4989510"/>
              <a:gd name="connsiteY165" fmla="*/ 411480 h 6016752"/>
              <a:gd name="connsiteX166" fmla="*/ 2895534 w 4989510"/>
              <a:gd name="connsiteY166" fmla="*/ 438912 h 6016752"/>
              <a:gd name="connsiteX167" fmla="*/ 2922966 w 4989510"/>
              <a:gd name="connsiteY167" fmla="*/ 448056 h 6016752"/>
              <a:gd name="connsiteX168" fmla="*/ 2950398 w 4989510"/>
              <a:gd name="connsiteY168" fmla="*/ 466344 h 6016752"/>
              <a:gd name="connsiteX169" fmla="*/ 2986974 w 4989510"/>
              <a:gd name="connsiteY169" fmla="*/ 512064 h 6016752"/>
              <a:gd name="connsiteX170" fmla="*/ 3023550 w 4989510"/>
              <a:gd name="connsiteY170" fmla="*/ 566928 h 6016752"/>
              <a:gd name="connsiteX171" fmla="*/ 3041838 w 4989510"/>
              <a:gd name="connsiteY171" fmla="*/ 594360 h 6016752"/>
              <a:gd name="connsiteX172" fmla="*/ 3069270 w 4989510"/>
              <a:gd name="connsiteY172" fmla="*/ 621792 h 6016752"/>
              <a:gd name="connsiteX173" fmla="*/ 3087558 w 4989510"/>
              <a:gd name="connsiteY173" fmla="*/ 658368 h 6016752"/>
              <a:gd name="connsiteX174" fmla="*/ 3133278 w 4989510"/>
              <a:gd name="connsiteY174" fmla="*/ 722376 h 6016752"/>
              <a:gd name="connsiteX175" fmla="*/ 3188142 w 4989510"/>
              <a:gd name="connsiteY175" fmla="*/ 813816 h 6016752"/>
              <a:gd name="connsiteX176" fmla="*/ 3224718 w 4989510"/>
              <a:gd name="connsiteY176" fmla="*/ 859536 h 6016752"/>
              <a:gd name="connsiteX177" fmla="*/ 3233862 w 4989510"/>
              <a:gd name="connsiteY177" fmla="*/ 886968 h 6016752"/>
              <a:gd name="connsiteX178" fmla="*/ 3252150 w 4989510"/>
              <a:gd name="connsiteY178" fmla="*/ 914400 h 6016752"/>
              <a:gd name="connsiteX179" fmla="*/ 3334446 w 4989510"/>
              <a:gd name="connsiteY179" fmla="*/ 996696 h 6016752"/>
              <a:gd name="connsiteX180" fmla="*/ 3471606 w 4989510"/>
              <a:gd name="connsiteY180" fmla="*/ 1133856 h 6016752"/>
              <a:gd name="connsiteX181" fmla="*/ 3499038 w 4989510"/>
              <a:gd name="connsiteY181" fmla="*/ 1161288 h 6016752"/>
              <a:gd name="connsiteX182" fmla="*/ 3526470 w 4989510"/>
              <a:gd name="connsiteY182" fmla="*/ 1188720 h 6016752"/>
              <a:gd name="connsiteX183" fmla="*/ 3572190 w 4989510"/>
              <a:gd name="connsiteY183" fmla="*/ 1243584 h 6016752"/>
              <a:gd name="connsiteX184" fmla="*/ 3590478 w 4989510"/>
              <a:gd name="connsiteY184" fmla="*/ 1280160 h 6016752"/>
              <a:gd name="connsiteX185" fmla="*/ 3617910 w 4989510"/>
              <a:gd name="connsiteY185" fmla="*/ 1307592 h 6016752"/>
              <a:gd name="connsiteX186" fmla="*/ 3627054 w 4989510"/>
              <a:gd name="connsiteY186" fmla="*/ 1335024 h 6016752"/>
              <a:gd name="connsiteX187" fmla="*/ 3672774 w 4989510"/>
              <a:gd name="connsiteY187" fmla="*/ 1389888 h 6016752"/>
              <a:gd name="connsiteX188" fmla="*/ 3681918 w 4989510"/>
              <a:gd name="connsiteY188" fmla="*/ 1426464 h 6016752"/>
              <a:gd name="connsiteX189" fmla="*/ 3709350 w 4989510"/>
              <a:gd name="connsiteY189" fmla="*/ 1453896 h 6016752"/>
              <a:gd name="connsiteX190" fmla="*/ 3736782 w 4989510"/>
              <a:gd name="connsiteY190" fmla="*/ 1490472 h 6016752"/>
              <a:gd name="connsiteX191" fmla="*/ 3773358 w 4989510"/>
              <a:gd name="connsiteY191" fmla="*/ 1545336 h 6016752"/>
              <a:gd name="connsiteX192" fmla="*/ 3819078 w 4989510"/>
              <a:gd name="connsiteY192" fmla="*/ 1600200 h 6016752"/>
              <a:gd name="connsiteX193" fmla="*/ 3855654 w 4989510"/>
              <a:gd name="connsiteY193" fmla="*/ 1655064 h 6016752"/>
              <a:gd name="connsiteX194" fmla="*/ 3873942 w 4989510"/>
              <a:gd name="connsiteY194" fmla="*/ 1682496 h 6016752"/>
              <a:gd name="connsiteX195" fmla="*/ 3919662 w 4989510"/>
              <a:gd name="connsiteY195" fmla="*/ 1755648 h 6016752"/>
              <a:gd name="connsiteX196" fmla="*/ 3937950 w 4989510"/>
              <a:gd name="connsiteY196" fmla="*/ 1783080 h 6016752"/>
              <a:gd name="connsiteX197" fmla="*/ 3974526 w 4989510"/>
              <a:gd name="connsiteY197" fmla="*/ 1819656 h 6016752"/>
              <a:gd name="connsiteX198" fmla="*/ 4011102 w 4989510"/>
              <a:gd name="connsiteY198" fmla="*/ 1874520 h 6016752"/>
              <a:gd name="connsiteX199" fmla="*/ 4047678 w 4989510"/>
              <a:gd name="connsiteY199" fmla="*/ 1938528 h 6016752"/>
              <a:gd name="connsiteX200" fmla="*/ 4075110 w 4989510"/>
              <a:gd name="connsiteY200" fmla="*/ 1975104 h 6016752"/>
              <a:gd name="connsiteX201" fmla="*/ 4111686 w 4989510"/>
              <a:gd name="connsiteY201" fmla="*/ 2039112 h 6016752"/>
              <a:gd name="connsiteX202" fmla="*/ 4166550 w 4989510"/>
              <a:gd name="connsiteY202" fmla="*/ 2121408 h 6016752"/>
              <a:gd name="connsiteX203" fmla="*/ 4184838 w 4989510"/>
              <a:gd name="connsiteY203" fmla="*/ 2148840 h 6016752"/>
              <a:gd name="connsiteX204" fmla="*/ 4212270 w 4989510"/>
              <a:gd name="connsiteY204" fmla="*/ 2176272 h 6016752"/>
              <a:gd name="connsiteX205" fmla="*/ 4239702 w 4989510"/>
              <a:gd name="connsiteY205" fmla="*/ 2240280 h 6016752"/>
              <a:gd name="connsiteX206" fmla="*/ 4248846 w 4989510"/>
              <a:gd name="connsiteY206" fmla="*/ 2276856 h 6016752"/>
              <a:gd name="connsiteX207" fmla="*/ 4285422 w 4989510"/>
              <a:gd name="connsiteY207" fmla="*/ 2331720 h 6016752"/>
              <a:gd name="connsiteX208" fmla="*/ 4312854 w 4989510"/>
              <a:gd name="connsiteY208" fmla="*/ 2395728 h 6016752"/>
              <a:gd name="connsiteX209" fmla="*/ 4321998 w 4989510"/>
              <a:gd name="connsiteY209" fmla="*/ 2423160 h 6016752"/>
              <a:gd name="connsiteX210" fmla="*/ 4340286 w 4989510"/>
              <a:gd name="connsiteY210" fmla="*/ 2450592 h 6016752"/>
              <a:gd name="connsiteX211" fmla="*/ 4358574 w 4989510"/>
              <a:gd name="connsiteY211" fmla="*/ 2505456 h 6016752"/>
              <a:gd name="connsiteX212" fmla="*/ 4376862 w 4989510"/>
              <a:gd name="connsiteY212" fmla="*/ 2542032 h 6016752"/>
              <a:gd name="connsiteX213" fmla="*/ 4413438 w 4989510"/>
              <a:gd name="connsiteY213" fmla="*/ 2606040 h 6016752"/>
              <a:gd name="connsiteX214" fmla="*/ 4422582 w 4989510"/>
              <a:gd name="connsiteY214" fmla="*/ 2633472 h 6016752"/>
              <a:gd name="connsiteX215" fmla="*/ 4440870 w 4989510"/>
              <a:gd name="connsiteY215" fmla="*/ 2670048 h 6016752"/>
              <a:gd name="connsiteX216" fmla="*/ 4450014 w 4989510"/>
              <a:gd name="connsiteY216" fmla="*/ 2697480 h 6016752"/>
              <a:gd name="connsiteX217" fmla="*/ 4468302 w 4989510"/>
              <a:gd name="connsiteY217" fmla="*/ 2724912 h 6016752"/>
              <a:gd name="connsiteX218" fmla="*/ 4495734 w 4989510"/>
              <a:gd name="connsiteY218" fmla="*/ 2779776 h 6016752"/>
              <a:gd name="connsiteX219" fmla="*/ 4523166 w 4989510"/>
              <a:gd name="connsiteY219" fmla="*/ 2843784 h 6016752"/>
              <a:gd name="connsiteX220" fmla="*/ 4532310 w 4989510"/>
              <a:gd name="connsiteY220" fmla="*/ 2880360 h 6016752"/>
              <a:gd name="connsiteX221" fmla="*/ 4568886 w 4989510"/>
              <a:gd name="connsiteY221" fmla="*/ 2935224 h 6016752"/>
              <a:gd name="connsiteX222" fmla="*/ 4587174 w 4989510"/>
              <a:gd name="connsiteY222" fmla="*/ 2990088 h 6016752"/>
              <a:gd name="connsiteX223" fmla="*/ 4642038 w 4989510"/>
              <a:gd name="connsiteY223" fmla="*/ 3072384 h 6016752"/>
              <a:gd name="connsiteX224" fmla="*/ 4742622 w 4989510"/>
              <a:gd name="connsiteY224" fmla="*/ 3291840 h 6016752"/>
              <a:gd name="connsiteX225" fmla="*/ 4751766 w 4989510"/>
              <a:gd name="connsiteY225" fmla="*/ 3319272 h 6016752"/>
              <a:gd name="connsiteX226" fmla="*/ 4770054 w 4989510"/>
              <a:gd name="connsiteY226" fmla="*/ 3419856 h 6016752"/>
              <a:gd name="connsiteX227" fmla="*/ 4779198 w 4989510"/>
              <a:gd name="connsiteY227" fmla="*/ 3483864 h 6016752"/>
              <a:gd name="connsiteX228" fmla="*/ 4788342 w 4989510"/>
              <a:gd name="connsiteY228" fmla="*/ 3529584 h 6016752"/>
              <a:gd name="connsiteX229" fmla="*/ 4806630 w 4989510"/>
              <a:gd name="connsiteY229" fmla="*/ 3666744 h 6016752"/>
              <a:gd name="connsiteX230" fmla="*/ 4824918 w 4989510"/>
              <a:gd name="connsiteY230" fmla="*/ 3739896 h 6016752"/>
              <a:gd name="connsiteX231" fmla="*/ 4834062 w 4989510"/>
              <a:gd name="connsiteY231" fmla="*/ 3776472 h 6016752"/>
              <a:gd name="connsiteX232" fmla="*/ 4852350 w 4989510"/>
              <a:gd name="connsiteY232" fmla="*/ 3849624 h 6016752"/>
              <a:gd name="connsiteX233" fmla="*/ 4870638 w 4989510"/>
              <a:gd name="connsiteY233" fmla="*/ 3959352 h 6016752"/>
              <a:gd name="connsiteX234" fmla="*/ 4879782 w 4989510"/>
              <a:gd name="connsiteY234" fmla="*/ 4050792 h 6016752"/>
              <a:gd name="connsiteX235" fmla="*/ 4907214 w 4989510"/>
              <a:gd name="connsiteY235" fmla="*/ 4169664 h 6016752"/>
              <a:gd name="connsiteX236" fmla="*/ 4916358 w 4989510"/>
              <a:gd name="connsiteY236" fmla="*/ 4261104 h 6016752"/>
              <a:gd name="connsiteX237" fmla="*/ 4925502 w 4989510"/>
              <a:gd name="connsiteY237" fmla="*/ 4288536 h 6016752"/>
              <a:gd name="connsiteX238" fmla="*/ 4934646 w 4989510"/>
              <a:gd name="connsiteY238" fmla="*/ 4334256 h 6016752"/>
              <a:gd name="connsiteX239" fmla="*/ 4943790 w 4989510"/>
              <a:gd name="connsiteY239" fmla="*/ 4416552 h 6016752"/>
              <a:gd name="connsiteX240" fmla="*/ 4952934 w 4989510"/>
              <a:gd name="connsiteY240" fmla="*/ 4681728 h 6016752"/>
              <a:gd name="connsiteX241" fmla="*/ 4943790 w 4989510"/>
              <a:gd name="connsiteY241" fmla="*/ 4736592 h 6016752"/>
              <a:gd name="connsiteX242" fmla="*/ 4934646 w 4989510"/>
              <a:gd name="connsiteY242" fmla="*/ 4828032 h 6016752"/>
              <a:gd name="connsiteX243" fmla="*/ 4943790 w 4989510"/>
              <a:gd name="connsiteY243" fmla="*/ 4983480 h 6016752"/>
              <a:gd name="connsiteX244" fmla="*/ 4962078 w 4989510"/>
              <a:gd name="connsiteY244" fmla="*/ 5084064 h 6016752"/>
              <a:gd name="connsiteX245" fmla="*/ 4971222 w 4989510"/>
              <a:gd name="connsiteY245" fmla="*/ 5111496 h 6016752"/>
              <a:gd name="connsiteX246" fmla="*/ 4980366 w 4989510"/>
              <a:gd name="connsiteY246" fmla="*/ 5166360 h 6016752"/>
              <a:gd name="connsiteX247" fmla="*/ 4989510 w 4989510"/>
              <a:gd name="connsiteY247" fmla="*/ 5330952 h 6016752"/>
              <a:gd name="connsiteX248" fmla="*/ 4980366 w 4989510"/>
              <a:gd name="connsiteY248" fmla="*/ 5449824 h 6016752"/>
              <a:gd name="connsiteX249" fmla="*/ 4971222 w 4989510"/>
              <a:gd name="connsiteY249" fmla="*/ 5486400 h 6016752"/>
              <a:gd name="connsiteX250" fmla="*/ 4962078 w 4989510"/>
              <a:gd name="connsiteY250" fmla="*/ 5513832 h 6016752"/>
              <a:gd name="connsiteX251" fmla="*/ 4962078 w 4989510"/>
              <a:gd name="connsiteY251" fmla="*/ 5623560 h 6016752"/>
              <a:gd name="connsiteX0" fmla="*/ 4962078 w 4989510"/>
              <a:gd name="connsiteY0" fmla="*/ 5623560 h 6016752"/>
              <a:gd name="connsiteX1" fmla="*/ 4943790 w 4989510"/>
              <a:gd name="connsiteY1" fmla="*/ 5824728 h 6016752"/>
              <a:gd name="connsiteX2" fmla="*/ 4934646 w 4989510"/>
              <a:gd name="connsiteY2" fmla="*/ 5852160 h 6016752"/>
              <a:gd name="connsiteX3" fmla="*/ 4916358 w 4989510"/>
              <a:gd name="connsiteY3" fmla="*/ 5943600 h 6016752"/>
              <a:gd name="connsiteX4" fmla="*/ 4907214 w 4989510"/>
              <a:gd name="connsiteY4" fmla="*/ 5971032 h 6016752"/>
              <a:gd name="connsiteX5" fmla="*/ 4879782 w 4989510"/>
              <a:gd name="connsiteY5" fmla="*/ 5998464 h 6016752"/>
              <a:gd name="connsiteX6" fmla="*/ 4852350 w 4989510"/>
              <a:gd name="connsiteY6" fmla="*/ 6016752 h 6016752"/>
              <a:gd name="connsiteX7" fmla="*/ 4797486 w 4989510"/>
              <a:gd name="connsiteY7" fmla="*/ 5934456 h 6016752"/>
              <a:gd name="connsiteX8" fmla="*/ 4779198 w 4989510"/>
              <a:gd name="connsiteY8" fmla="*/ 5907024 h 6016752"/>
              <a:gd name="connsiteX9" fmla="*/ 4760910 w 4989510"/>
              <a:gd name="connsiteY9" fmla="*/ 5852160 h 6016752"/>
              <a:gd name="connsiteX10" fmla="*/ 4751766 w 4989510"/>
              <a:gd name="connsiteY10" fmla="*/ 5824728 h 6016752"/>
              <a:gd name="connsiteX11" fmla="*/ 4733478 w 4989510"/>
              <a:gd name="connsiteY11" fmla="*/ 5797296 h 6016752"/>
              <a:gd name="connsiteX12" fmla="*/ 4715190 w 4989510"/>
              <a:gd name="connsiteY12" fmla="*/ 5742432 h 6016752"/>
              <a:gd name="connsiteX13" fmla="*/ 4706046 w 4989510"/>
              <a:gd name="connsiteY13" fmla="*/ 5715000 h 6016752"/>
              <a:gd name="connsiteX14" fmla="*/ 4696902 w 4989510"/>
              <a:gd name="connsiteY14" fmla="*/ 5660136 h 6016752"/>
              <a:gd name="connsiteX15" fmla="*/ 4678614 w 4989510"/>
              <a:gd name="connsiteY15" fmla="*/ 5605272 h 6016752"/>
              <a:gd name="connsiteX16" fmla="*/ 4669470 w 4989510"/>
              <a:gd name="connsiteY16" fmla="*/ 5550408 h 6016752"/>
              <a:gd name="connsiteX17" fmla="*/ 4651182 w 4989510"/>
              <a:gd name="connsiteY17" fmla="*/ 5522976 h 6016752"/>
              <a:gd name="connsiteX18" fmla="*/ 4623750 w 4989510"/>
              <a:gd name="connsiteY18" fmla="*/ 5458968 h 6016752"/>
              <a:gd name="connsiteX19" fmla="*/ 4559742 w 4989510"/>
              <a:gd name="connsiteY19" fmla="*/ 5376672 h 6016752"/>
              <a:gd name="connsiteX20" fmla="*/ 4504878 w 4989510"/>
              <a:gd name="connsiteY20" fmla="*/ 5294376 h 6016752"/>
              <a:gd name="connsiteX21" fmla="*/ 4486590 w 4989510"/>
              <a:gd name="connsiteY21" fmla="*/ 5266944 h 6016752"/>
              <a:gd name="connsiteX22" fmla="*/ 4459158 w 4989510"/>
              <a:gd name="connsiteY22" fmla="*/ 5239512 h 6016752"/>
              <a:gd name="connsiteX23" fmla="*/ 4440870 w 4989510"/>
              <a:gd name="connsiteY23" fmla="*/ 5212080 h 6016752"/>
              <a:gd name="connsiteX24" fmla="*/ 4404294 w 4989510"/>
              <a:gd name="connsiteY24" fmla="*/ 5193792 h 6016752"/>
              <a:gd name="connsiteX25" fmla="*/ 4321998 w 4989510"/>
              <a:gd name="connsiteY25" fmla="*/ 5120640 h 6016752"/>
              <a:gd name="connsiteX26" fmla="*/ 4267134 w 4989510"/>
              <a:gd name="connsiteY26" fmla="*/ 5074920 h 6016752"/>
              <a:gd name="connsiteX27" fmla="*/ 4239702 w 4989510"/>
              <a:gd name="connsiteY27" fmla="*/ 5047488 h 6016752"/>
              <a:gd name="connsiteX28" fmla="*/ 4212270 w 4989510"/>
              <a:gd name="connsiteY28" fmla="*/ 5038344 h 6016752"/>
              <a:gd name="connsiteX29" fmla="*/ 4184838 w 4989510"/>
              <a:gd name="connsiteY29" fmla="*/ 5020056 h 6016752"/>
              <a:gd name="connsiteX30" fmla="*/ 4166550 w 4989510"/>
              <a:gd name="connsiteY30" fmla="*/ 4992624 h 6016752"/>
              <a:gd name="connsiteX31" fmla="*/ 4084254 w 4989510"/>
              <a:gd name="connsiteY31" fmla="*/ 4937760 h 6016752"/>
              <a:gd name="connsiteX32" fmla="*/ 4056822 w 4989510"/>
              <a:gd name="connsiteY32" fmla="*/ 4919472 h 6016752"/>
              <a:gd name="connsiteX33" fmla="*/ 4029390 w 4989510"/>
              <a:gd name="connsiteY33" fmla="*/ 4901184 h 6016752"/>
              <a:gd name="connsiteX34" fmla="*/ 3974526 w 4989510"/>
              <a:gd name="connsiteY34" fmla="*/ 4882896 h 6016752"/>
              <a:gd name="connsiteX35" fmla="*/ 3892230 w 4989510"/>
              <a:gd name="connsiteY35" fmla="*/ 4846320 h 6016752"/>
              <a:gd name="connsiteX36" fmla="*/ 3864798 w 4989510"/>
              <a:gd name="connsiteY36" fmla="*/ 4837176 h 6016752"/>
              <a:gd name="connsiteX37" fmla="*/ 3837366 w 4989510"/>
              <a:gd name="connsiteY37" fmla="*/ 4818888 h 6016752"/>
              <a:gd name="connsiteX38" fmla="*/ 3782502 w 4989510"/>
              <a:gd name="connsiteY38" fmla="*/ 4800600 h 6016752"/>
              <a:gd name="connsiteX39" fmla="*/ 3755070 w 4989510"/>
              <a:gd name="connsiteY39" fmla="*/ 4791456 h 6016752"/>
              <a:gd name="connsiteX40" fmla="*/ 3709350 w 4989510"/>
              <a:gd name="connsiteY40" fmla="*/ 4782312 h 6016752"/>
              <a:gd name="connsiteX41" fmla="*/ 3608766 w 4989510"/>
              <a:gd name="connsiteY41" fmla="*/ 4754880 h 6016752"/>
              <a:gd name="connsiteX42" fmla="*/ 3508182 w 4989510"/>
              <a:gd name="connsiteY42" fmla="*/ 4745736 h 6016752"/>
              <a:gd name="connsiteX43" fmla="*/ 3471606 w 4989510"/>
              <a:gd name="connsiteY43" fmla="*/ 4736592 h 6016752"/>
              <a:gd name="connsiteX44" fmla="*/ 3444174 w 4989510"/>
              <a:gd name="connsiteY44" fmla="*/ 4727448 h 6016752"/>
              <a:gd name="connsiteX45" fmla="*/ 3371022 w 4989510"/>
              <a:gd name="connsiteY45" fmla="*/ 4718304 h 6016752"/>
              <a:gd name="connsiteX46" fmla="*/ 3316158 w 4989510"/>
              <a:gd name="connsiteY46" fmla="*/ 4690872 h 6016752"/>
              <a:gd name="connsiteX47" fmla="*/ 3288726 w 4989510"/>
              <a:gd name="connsiteY47" fmla="*/ 4672584 h 6016752"/>
              <a:gd name="connsiteX48" fmla="*/ 3197286 w 4989510"/>
              <a:gd name="connsiteY48" fmla="*/ 4645152 h 6016752"/>
              <a:gd name="connsiteX49" fmla="*/ 3014406 w 4989510"/>
              <a:gd name="connsiteY49" fmla="*/ 4636008 h 6016752"/>
              <a:gd name="connsiteX50" fmla="*/ 2804094 w 4989510"/>
              <a:gd name="connsiteY50" fmla="*/ 4617720 h 6016752"/>
              <a:gd name="connsiteX51" fmla="*/ 2676078 w 4989510"/>
              <a:gd name="connsiteY51" fmla="*/ 4626864 h 6016752"/>
              <a:gd name="connsiteX52" fmla="*/ 2612070 w 4989510"/>
              <a:gd name="connsiteY52" fmla="*/ 4636008 h 6016752"/>
              <a:gd name="connsiteX53" fmla="*/ 2346894 w 4989510"/>
              <a:gd name="connsiteY53" fmla="*/ 4654296 h 6016752"/>
              <a:gd name="connsiteX54" fmla="*/ 2310318 w 4989510"/>
              <a:gd name="connsiteY54" fmla="*/ 4663440 h 6016752"/>
              <a:gd name="connsiteX55" fmla="*/ 2090862 w 4989510"/>
              <a:gd name="connsiteY55" fmla="*/ 4645152 h 6016752"/>
              <a:gd name="connsiteX56" fmla="*/ 1862262 w 4989510"/>
              <a:gd name="connsiteY56" fmla="*/ 4654296 h 6016752"/>
              <a:gd name="connsiteX57" fmla="*/ 1816542 w 4989510"/>
              <a:gd name="connsiteY57" fmla="*/ 4663440 h 6016752"/>
              <a:gd name="connsiteX58" fmla="*/ 1514790 w 4989510"/>
              <a:gd name="connsiteY58" fmla="*/ 4672584 h 6016752"/>
              <a:gd name="connsiteX59" fmla="*/ 1368486 w 4989510"/>
              <a:gd name="connsiteY59" fmla="*/ 4672584 h 6016752"/>
              <a:gd name="connsiteX60" fmla="*/ 1331910 w 4989510"/>
              <a:gd name="connsiteY60" fmla="*/ 4663440 h 6016752"/>
              <a:gd name="connsiteX61" fmla="*/ 1277046 w 4989510"/>
              <a:gd name="connsiteY61" fmla="*/ 4645152 h 6016752"/>
              <a:gd name="connsiteX62" fmla="*/ 719262 w 4989510"/>
              <a:gd name="connsiteY62" fmla="*/ 4654296 h 6016752"/>
              <a:gd name="connsiteX63" fmla="*/ 582102 w 4989510"/>
              <a:gd name="connsiteY63" fmla="*/ 4663440 h 6016752"/>
              <a:gd name="connsiteX64" fmla="*/ 527238 w 4989510"/>
              <a:gd name="connsiteY64" fmla="*/ 4672584 h 6016752"/>
              <a:gd name="connsiteX65" fmla="*/ 207198 w 4989510"/>
              <a:gd name="connsiteY65" fmla="*/ 4681728 h 6016752"/>
              <a:gd name="connsiteX66" fmla="*/ 161478 w 4989510"/>
              <a:gd name="connsiteY66" fmla="*/ 4690872 h 6016752"/>
              <a:gd name="connsiteX67" fmla="*/ 134046 w 4989510"/>
              <a:gd name="connsiteY67" fmla="*/ 4700016 h 6016752"/>
              <a:gd name="connsiteX68" fmla="*/ 88326 w 4989510"/>
              <a:gd name="connsiteY68" fmla="*/ 4709160 h 6016752"/>
              <a:gd name="connsiteX69" fmla="*/ 33462 w 4989510"/>
              <a:gd name="connsiteY69" fmla="*/ 4700016 h 6016752"/>
              <a:gd name="connsiteX70" fmla="*/ 6030 w 4989510"/>
              <a:gd name="connsiteY70" fmla="*/ 4681728 h 6016752"/>
              <a:gd name="connsiteX71" fmla="*/ 24318 w 4989510"/>
              <a:gd name="connsiteY71" fmla="*/ 4526280 h 6016752"/>
              <a:gd name="connsiteX72" fmla="*/ 33462 w 4989510"/>
              <a:gd name="connsiteY72" fmla="*/ 4498848 h 6016752"/>
              <a:gd name="connsiteX73" fmla="*/ 51750 w 4989510"/>
              <a:gd name="connsiteY73" fmla="*/ 4471416 h 6016752"/>
              <a:gd name="connsiteX74" fmla="*/ 79182 w 4989510"/>
              <a:gd name="connsiteY74" fmla="*/ 4407408 h 6016752"/>
              <a:gd name="connsiteX75" fmla="*/ 88326 w 4989510"/>
              <a:gd name="connsiteY75" fmla="*/ 4379976 h 6016752"/>
              <a:gd name="connsiteX76" fmla="*/ 115758 w 4989510"/>
              <a:gd name="connsiteY76" fmla="*/ 4279392 h 6016752"/>
              <a:gd name="connsiteX77" fmla="*/ 124902 w 4989510"/>
              <a:gd name="connsiteY77" fmla="*/ 4206240 h 6016752"/>
              <a:gd name="connsiteX78" fmla="*/ 152334 w 4989510"/>
              <a:gd name="connsiteY78" fmla="*/ 4105656 h 6016752"/>
              <a:gd name="connsiteX79" fmla="*/ 161478 w 4989510"/>
              <a:gd name="connsiteY79" fmla="*/ 4069080 h 6016752"/>
              <a:gd name="connsiteX80" fmla="*/ 179766 w 4989510"/>
              <a:gd name="connsiteY80" fmla="*/ 4014216 h 6016752"/>
              <a:gd name="connsiteX81" fmla="*/ 188910 w 4989510"/>
              <a:gd name="connsiteY81" fmla="*/ 3986784 h 6016752"/>
              <a:gd name="connsiteX82" fmla="*/ 198054 w 4989510"/>
              <a:gd name="connsiteY82" fmla="*/ 3950208 h 6016752"/>
              <a:gd name="connsiteX83" fmla="*/ 207198 w 4989510"/>
              <a:gd name="connsiteY83" fmla="*/ 3867912 h 6016752"/>
              <a:gd name="connsiteX84" fmla="*/ 216342 w 4989510"/>
              <a:gd name="connsiteY84" fmla="*/ 3840480 h 6016752"/>
              <a:gd name="connsiteX85" fmla="*/ 243774 w 4989510"/>
              <a:gd name="connsiteY85" fmla="*/ 3721608 h 6016752"/>
              <a:gd name="connsiteX86" fmla="*/ 252918 w 4989510"/>
              <a:gd name="connsiteY86" fmla="*/ 3575304 h 6016752"/>
              <a:gd name="connsiteX87" fmla="*/ 262062 w 4989510"/>
              <a:gd name="connsiteY87" fmla="*/ 3529584 h 6016752"/>
              <a:gd name="connsiteX88" fmla="*/ 280350 w 4989510"/>
              <a:gd name="connsiteY88" fmla="*/ 3383280 h 6016752"/>
              <a:gd name="connsiteX89" fmla="*/ 289494 w 4989510"/>
              <a:gd name="connsiteY89" fmla="*/ 3273552 h 6016752"/>
              <a:gd name="connsiteX90" fmla="*/ 307782 w 4989510"/>
              <a:gd name="connsiteY90" fmla="*/ 3172968 h 6016752"/>
              <a:gd name="connsiteX91" fmla="*/ 316926 w 4989510"/>
              <a:gd name="connsiteY91" fmla="*/ 3099816 h 6016752"/>
              <a:gd name="connsiteX92" fmla="*/ 326070 w 4989510"/>
              <a:gd name="connsiteY92" fmla="*/ 2953512 h 6016752"/>
              <a:gd name="connsiteX93" fmla="*/ 344358 w 4989510"/>
              <a:gd name="connsiteY93" fmla="*/ 2825496 h 6016752"/>
              <a:gd name="connsiteX94" fmla="*/ 353502 w 4989510"/>
              <a:gd name="connsiteY94" fmla="*/ 2743200 h 6016752"/>
              <a:gd name="connsiteX95" fmla="*/ 362646 w 4989510"/>
              <a:gd name="connsiteY95" fmla="*/ 2697480 h 6016752"/>
              <a:gd name="connsiteX96" fmla="*/ 371790 w 4989510"/>
              <a:gd name="connsiteY96" fmla="*/ 2633472 h 6016752"/>
              <a:gd name="connsiteX97" fmla="*/ 390078 w 4989510"/>
              <a:gd name="connsiteY97" fmla="*/ 2596896 h 6016752"/>
              <a:gd name="connsiteX98" fmla="*/ 408366 w 4989510"/>
              <a:gd name="connsiteY98" fmla="*/ 2523744 h 6016752"/>
              <a:gd name="connsiteX99" fmla="*/ 426654 w 4989510"/>
              <a:gd name="connsiteY99" fmla="*/ 2496312 h 6016752"/>
              <a:gd name="connsiteX100" fmla="*/ 435798 w 4989510"/>
              <a:gd name="connsiteY100" fmla="*/ 2459736 h 6016752"/>
              <a:gd name="connsiteX101" fmla="*/ 454086 w 4989510"/>
              <a:gd name="connsiteY101" fmla="*/ 2404872 h 6016752"/>
              <a:gd name="connsiteX102" fmla="*/ 472374 w 4989510"/>
              <a:gd name="connsiteY102" fmla="*/ 2295144 h 6016752"/>
              <a:gd name="connsiteX103" fmla="*/ 490662 w 4989510"/>
              <a:gd name="connsiteY103" fmla="*/ 2249424 h 6016752"/>
              <a:gd name="connsiteX104" fmla="*/ 499806 w 4989510"/>
              <a:gd name="connsiteY104" fmla="*/ 2221992 h 6016752"/>
              <a:gd name="connsiteX105" fmla="*/ 518094 w 4989510"/>
              <a:gd name="connsiteY105" fmla="*/ 2084832 h 6016752"/>
              <a:gd name="connsiteX106" fmla="*/ 545526 w 4989510"/>
              <a:gd name="connsiteY106" fmla="*/ 2011680 h 6016752"/>
              <a:gd name="connsiteX107" fmla="*/ 563814 w 4989510"/>
              <a:gd name="connsiteY107" fmla="*/ 1947672 h 6016752"/>
              <a:gd name="connsiteX108" fmla="*/ 600390 w 4989510"/>
              <a:gd name="connsiteY108" fmla="*/ 1883664 h 6016752"/>
              <a:gd name="connsiteX109" fmla="*/ 618678 w 4989510"/>
              <a:gd name="connsiteY109" fmla="*/ 1819656 h 6016752"/>
              <a:gd name="connsiteX110" fmla="*/ 636966 w 4989510"/>
              <a:gd name="connsiteY110" fmla="*/ 1783080 h 6016752"/>
              <a:gd name="connsiteX111" fmla="*/ 682686 w 4989510"/>
              <a:gd name="connsiteY111" fmla="*/ 1627632 h 6016752"/>
              <a:gd name="connsiteX112" fmla="*/ 691830 w 4989510"/>
              <a:gd name="connsiteY112" fmla="*/ 1600200 h 6016752"/>
              <a:gd name="connsiteX113" fmla="*/ 719262 w 4989510"/>
              <a:gd name="connsiteY113" fmla="*/ 1536192 h 6016752"/>
              <a:gd name="connsiteX114" fmla="*/ 728406 w 4989510"/>
              <a:gd name="connsiteY114" fmla="*/ 1444752 h 6016752"/>
              <a:gd name="connsiteX115" fmla="*/ 755838 w 4989510"/>
              <a:gd name="connsiteY115" fmla="*/ 1353312 h 6016752"/>
              <a:gd name="connsiteX116" fmla="*/ 764982 w 4989510"/>
              <a:gd name="connsiteY116" fmla="*/ 1316736 h 6016752"/>
              <a:gd name="connsiteX117" fmla="*/ 774126 w 4989510"/>
              <a:gd name="connsiteY117" fmla="*/ 1271016 h 6016752"/>
              <a:gd name="connsiteX118" fmla="*/ 792414 w 4989510"/>
              <a:gd name="connsiteY118" fmla="*/ 1234440 h 6016752"/>
              <a:gd name="connsiteX119" fmla="*/ 801558 w 4989510"/>
              <a:gd name="connsiteY119" fmla="*/ 1197864 h 6016752"/>
              <a:gd name="connsiteX120" fmla="*/ 819846 w 4989510"/>
              <a:gd name="connsiteY120" fmla="*/ 1170432 h 6016752"/>
              <a:gd name="connsiteX121" fmla="*/ 847278 w 4989510"/>
              <a:gd name="connsiteY121" fmla="*/ 1115568 h 6016752"/>
              <a:gd name="connsiteX122" fmla="*/ 874710 w 4989510"/>
              <a:gd name="connsiteY122" fmla="*/ 1042416 h 6016752"/>
              <a:gd name="connsiteX123" fmla="*/ 883854 w 4989510"/>
              <a:gd name="connsiteY123" fmla="*/ 1014984 h 6016752"/>
              <a:gd name="connsiteX124" fmla="*/ 902142 w 4989510"/>
              <a:gd name="connsiteY124" fmla="*/ 987552 h 6016752"/>
              <a:gd name="connsiteX125" fmla="*/ 911286 w 4989510"/>
              <a:gd name="connsiteY125" fmla="*/ 960120 h 6016752"/>
              <a:gd name="connsiteX126" fmla="*/ 947862 w 4989510"/>
              <a:gd name="connsiteY126" fmla="*/ 868680 h 6016752"/>
              <a:gd name="connsiteX127" fmla="*/ 957006 w 4989510"/>
              <a:gd name="connsiteY127" fmla="*/ 841248 h 6016752"/>
              <a:gd name="connsiteX128" fmla="*/ 1002726 w 4989510"/>
              <a:gd name="connsiteY128" fmla="*/ 777240 h 6016752"/>
              <a:gd name="connsiteX129" fmla="*/ 1039302 w 4989510"/>
              <a:gd name="connsiteY129" fmla="*/ 713232 h 6016752"/>
              <a:gd name="connsiteX130" fmla="*/ 1048446 w 4989510"/>
              <a:gd name="connsiteY130" fmla="*/ 685800 h 6016752"/>
              <a:gd name="connsiteX131" fmla="*/ 1075878 w 4989510"/>
              <a:gd name="connsiteY131" fmla="*/ 658368 h 6016752"/>
              <a:gd name="connsiteX132" fmla="*/ 1103310 w 4989510"/>
              <a:gd name="connsiteY132" fmla="*/ 621792 h 6016752"/>
              <a:gd name="connsiteX133" fmla="*/ 1112454 w 4989510"/>
              <a:gd name="connsiteY133" fmla="*/ 585216 h 6016752"/>
              <a:gd name="connsiteX134" fmla="*/ 1158174 w 4989510"/>
              <a:gd name="connsiteY134" fmla="*/ 521208 h 6016752"/>
              <a:gd name="connsiteX135" fmla="*/ 1194750 w 4989510"/>
              <a:gd name="connsiteY135" fmla="*/ 466344 h 6016752"/>
              <a:gd name="connsiteX136" fmla="*/ 1231326 w 4989510"/>
              <a:gd name="connsiteY136" fmla="*/ 438912 h 6016752"/>
              <a:gd name="connsiteX137" fmla="*/ 1249614 w 4989510"/>
              <a:gd name="connsiteY137" fmla="*/ 411480 h 6016752"/>
              <a:gd name="connsiteX138" fmla="*/ 1277046 w 4989510"/>
              <a:gd name="connsiteY138" fmla="*/ 384048 h 6016752"/>
              <a:gd name="connsiteX139" fmla="*/ 1295334 w 4989510"/>
              <a:gd name="connsiteY139" fmla="*/ 356616 h 6016752"/>
              <a:gd name="connsiteX140" fmla="*/ 1331910 w 4989510"/>
              <a:gd name="connsiteY140" fmla="*/ 338328 h 6016752"/>
              <a:gd name="connsiteX141" fmla="*/ 1395918 w 4989510"/>
              <a:gd name="connsiteY141" fmla="*/ 274320 h 6016752"/>
              <a:gd name="connsiteX142" fmla="*/ 1432494 w 4989510"/>
              <a:gd name="connsiteY142" fmla="*/ 246888 h 6016752"/>
              <a:gd name="connsiteX143" fmla="*/ 1514790 w 4989510"/>
              <a:gd name="connsiteY143" fmla="*/ 182880 h 6016752"/>
              <a:gd name="connsiteX144" fmla="*/ 1569654 w 4989510"/>
              <a:gd name="connsiteY144" fmla="*/ 155448 h 6016752"/>
              <a:gd name="connsiteX145" fmla="*/ 1633662 w 4989510"/>
              <a:gd name="connsiteY145" fmla="*/ 137160 h 6016752"/>
              <a:gd name="connsiteX146" fmla="*/ 1706814 w 4989510"/>
              <a:gd name="connsiteY146" fmla="*/ 100584 h 6016752"/>
              <a:gd name="connsiteX147" fmla="*/ 1798254 w 4989510"/>
              <a:gd name="connsiteY147" fmla="*/ 73152 h 6016752"/>
              <a:gd name="connsiteX148" fmla="*/ 1825686 w 4989510"/>
              <a:gd name="connsiteY148" fmla="*/ 54864 h 6016752"/>
              <a:gd name="connsiteX149" fmla="*/ 1944558 w 4989510"/>
              <a:gd name="connsiteY149" fmla="*/ 27432 h 6016752"/>
              <a:gd name="connsiteX150" fmla="*/ 2090862 w 4989510"/>
              <a:gd name="connsiteY150" fmla="*/ 0 h 6016752"/>
              <a:gd name="connsiteX151" fmla="*/ 2209734 w 4989510"/>
              <a:gd name="connsiteY151" fmla="*/ 9144 h 6016752"/>
              <a:gd name="connsiteX152" fmla="*/ 2337750 w 4989510"/>
              <a:gd name="connsiteY152" fmla="*/ 36576 h 6016752"/>
              <a:gd name="connsiteX153" fmla="*/ 2392614 w 4989510"/>
              <a:gd name="connsiteY153" fmla="*/ 54864 h 6016752"/>
              <a:gd name="connsiteX154" fmla="*/ 2420046 w 4989510"/>
              <a:gd name="connsiteY154" fmla="*/ 64008 h 6016752"/>
              <a:gd name="connsiteX155" fmla="*/ 2456622 w 4989510"/>
              <a:gd name="connsiteY155" fmla="*/ 82296 h 6016752"/>
              <a:gd name="connsiteX156" fmla="*/ 2484054 w 4989510"/>
              <a:gd name="connsiteY156" fmla="*/ 91440 h 6016752"/>
              <a:gd name="connsiteX157" fmla="*/ 2557206 w 4989510"/>
              <a:gd name="connsiteY157" fmla="*/ 128016 h 6016752"/>
              <a:gd name="connsiteX158" fmla="*/ 2575494 w 4989510"/>
              <a:gd name="connsiteY158" fmla="*/ 155448 h 6016752"/>
              <a:gd name="connsiteX159" fmla="*/ 2630358 w 4989510"/>
              <a:gd name="connsiteY159" fmla="*/ 173736 h 6016752"/>
              <a:gd name="connsiteX160" fmla="*/ 2657790 w 4989510"/>
              <a:gd name="connsiteY160" fmla="*/ 201168 h 6016752"/>
              <a:gd name="connsiteX161" fmla="*/ 2685222 w 4989510"/>
              <a:gd name="connsiteY161" fmla="*/ 219456 h 6016752"/>
              <a:gd name="connsiteX162" fmla="*/ 2703510 w 4989510"/>
              <a:gd name="connsiteY162" fmla="*/ 246888 h 6016752"/>
              <a:gd name="connsiteX163" fmla="*/ 2758374 w 4989510"/>
              <a:gd name="connsiteY163" fmla="*/ 283464 h 6016752"/>
              <a:gd name="connsiteX164" fmla="*/ 2804094 w 4989510"/>
              <a:gd name="connsiteY164" fmla="*/ 338328 h 6016752"/>
              <a:gd name="connsiteX165" fmla="*/ 2868102 w 4989510"/>
              <a:gd name="connsiteY165" fmla="*/ 411480 h 6016752"/>
              <a:gd name="connsiteX166" fmla="*/ 2895534 w 4989510"/>
              <a:gd name="connsiteY166" fmla="*/ 438912 h 6016752"/>
              <a:gd name="connsiteX167" fmla="*/ 2922966 w 4989510"/>
              <a:gd name="connsiteY167" fmla="*/ 448056 h 6016752"/>
              <a:gd name="connsiteX168" fmla="*/ 2950398 w 4989510"/>
              <a:gd name="connsiteY168" fmla="*/ 466344 h 6016752"/>
              <a:gd name="connsiteX169" fmla="*/ 2986974 w 4989510"/>
              <a:gd name="connsiteY169" fmla="*/ 512064 h 6016752"/>
              <a:gd name="connsiteX170" fmla="*/ 3023550 w 4989510"/>
              <a:gd name="connsiteY170" fmla="*/ 566928 h 6016752"/>
              <a:gd name="connsiteX171" fmla="*/ 3041838 w 4989510"/>
              <a:gd name="connsiteY171" fmla="*/ 594360 h 6016752"/>
              <a:gd name="connsiteX172" fmla="*/ 3069270 w 4989510"/>
              <a:gd name="connsiteY172" fmla="*/ 621792 h 6016752"/>
              <a:gd name="connsiteX173" fmla="*/ 3087558 w 4989510"/>
              <a:gd name="connsiteY173" fmla="*/ 658368 h 6016752"/>
              <a:gd name="connsiteX174" fmla="*/ 3133278 w 4989510"/>
              <a:gd name="connsiteY174" fmla="*/ 722376 h 6016752"/>
              <a:gd name="connsiteX175" fmla="*/ 3188142 w 4989510"/>
              <a:gd name="connsiteY175" fmla="*/ 813816 h 6016752"/>
              <a:gd name="connsiteX176" fmla="*/ 3224718 w 4989510"/>
              <a:gd name="connsiteY176" fmla="*/ 859536 h 6016752"/>
              <a:gd name="connsiteX177" fmla="*/ 3233862 w 4989510"/>
              <a:gd name="connsiteY177" fmla="*/ 886968 h 6016752"/>
              <a:gd name="connsiteX178" fmla="*/ 3252150 w 4989510"/>
              <a:gd name="connsiteY178" fmla="*/ 914400 h 6016752"/>
              <a:gd name="connsiteX179" fmla="*/ 3334446 w 4989510"/>
              <a:gd name="connsiteY179" fmla="*/ 996696 h 6016752"/>
              <a:gd name="connsiteX180" fmla="*/ 3471606 w 4989510"/>
              <a:gd name="connsiteY180" fmla="*/ 1133856 h 6016752"/>
              <a:gd name="connsiteX181" fmla="*/ 3499038 w 4989510"/>
              <a:gd name="connsiteY181" fmla="*/ 1161288 h 6016752"/>
              <a:gd name="connsiteX182" fmla="*/ 3526470 w 4989510"/>
              <a:gd name="connsiteY182" fmla="*/ 1188720 h 6016752"/>
              <a:gd name="connsiteX183" fmla="*/ 3572190 w 4989510"/>
              <a:gd name="connsiteY183" fmla="*/ 1243584 h 6016752"/>
              <a:gd name="connsiteX184" fmla="*/ 3590478 w 4989510"/>
              <a:gd name="connsiteY184" fmla="*/ 1280160 h 6016752"/>
              <a:gd name="connsiteX185" fmla="*/ 3617910 w 4989510"/>
              <a:gd name="connsiteY185" fmla="*/ 1307592 h 6016752"/>
              <a:gd name="connsiteX186" fmla="*/ 3627054 w 4989510"/>
              <a:gd name="connsiteY186" fmla="*/ 1335024 h 6016752"/>
              <a:gd name="connsiteX187" fmla="*/ 3672774 w 4989510"/>
              <a:gd name="connsiteY187" fmla="*/ 1389888 h 6016752"/>
              <a:gd name="connsiteX188" fmla="*/ 3681918 w 4989510"/>
              <a:gd name="connsiteY188" fmla="*/ 1426464 h 6016752"/>
              <a:gd name="connsiteX189" fmla="*/ 3709350 w 4989510"/>
              <a:gd name="connsiteY189" fmla="*/ 1453896 h 6016752"/>
              <a:gd name="connsiteX190" fmla="*/ 3736782 w 4989510"/>
              <a:gd name="connsiteY190" fmla="*/ 1490472 h 6016752"/>
              <a:gd name="connsiteX191" fmla="*/ 3773358 w 4989510"/>
              <a:gd name="connsiteY191" fmla="*/ 1545336 h 6016752"/>
              <a:gd name="connsiteX192" fmla="*/ 3819078 w 4989510"/>
              <a:gd name="connsiteY192" fmla="*/ 1600200 h 6016752"/>
              <a:gd name="connsiteX193" fmla="*/ 3855654 w 4989510"/>
              <a:gd name="connsiteY193" fmla="*/ 1655064 h 6016752"/>
              <a:gd name="connsiteX194" fmla="*/ 3873942 w 4989510"/>
              <a:gd name="connsiteY194" fmla="*/ 1682496 h 6016752"/>
              <a:gd name="connsiteX195" fmla="*/ 3919662 w 4989510"/>
              <a:gd name="connsiteY195" fmla="*/ 1755648 h 6016752"/>
              <a:gd name="connsiteX196" fmla="*/ 3937950 w 4989510"/>
              <a:gd name="connsiteY196" fmla="*/ 1783080 h 6016752"/>
              <a:gd name="connsiteX197" fmla="*/ 3974526 w 4989510"/>
              <a:gd name="connsiteY197" fmla="*/ 1819656 h 6016752"/>
              <a:gd name="connsiteX198" fmla="*/ 4011102 w 4989510"/>
              <a:gd name="connsiteY198" fmla="*/ 1874520 h 6016752"/>
              <a:gd name="connsiteX199" fmla="*/ 4047678 w 4989510"/>
              <a:gd name="connsiteY199" fmla="*/ 1938528 h 6016752"/>
              <a:gd name="connsiteX200" fmla="*/ 4075110 w 4989510"/>
              <a:gd name="connsiteY200" fmla="*/ 1975104 h 6016752"/>
              <a:gd name="connsiteX201" fmla="*/ 4111686 w 4989510"/>
              <a:gd name="connsiteY201" fmla="*/ 2039112 h 6016752"/>
              <a:gd name="connsiteX202" fmla="*/ 4166550 w 4989510"/>
              <a:gd name="connsiteY202" fmla="*/ 2121408 h 6016752"/>
              <a:gd name="connsiteX203" fmla="*/ 4184838 w 4989510"/>
              <a:gd name="connsiteY203" fmla="*/ 2148840 h 6016752"/>
              <a:gd name="connsiteX204" fmla="*/ 4212270 w 4989510"/>
              <a:gd name="connsiteY204" fmla="*/ 2176272 h 6016752"/>
              <a:gd name="connsiteX205" fmla="*/ 4239702 w 4989510"/>
              <a:gd name="connsiteY205" fmla="*/ 2240280 h 6016752"/>
              <a:gd name="connsiteX206" fmla="*/ 4248846 w 4989510"/>
              <a:gd name="connsiteY206" fmla="*/ 2276856 h 6016752"/>
              <a:gd name="connsiteX207" fmla="*/ 4285422 w 4989510"/>
              <a:gd name="connsiteY207" fmla="*/ 2331720 h 6016752"/>
              <a:gd name="connsiteX208" fmla="*/ 4312854 w 4989510"/>
              <a:gd name="connsiteY208" fmla="*/ 2395728 h 6016752"/>
              <a:gd name="connsiteX209" fmla="*/ 4321998 w 4989510"/>
              <a:gd name="connsiteY209" fmla="*/ 2423160 h 6016752"/>
              <a:gd name="connsiteX210" fmla="*/ 4340286 w 4989510"/>
              <a:gd name="connsiteY210" fmla="*/ 2450592 h 6016752"/>
              <a:gd name="connsiteX211" fmla="*/ 4358574 w 4989510"/>
              <a:gd name="connsiteY211" fmla="*/ 2505456 h 6016752"/>
              <a:gd name="connsiteX212" fmla="*/ 4376862 w 4989510"/>
              <a:gd name="connsiteY212" fmla="*/ 2542032 h 6016752"/>
              <a:gd name="connsiteX213" fmla="*/ 4413438 w 4989510"/>
              <a:gd name="connsiteY213" fmla="*/ 2606040 h 6016752"/>
              <a:gd name="connsiteX214" fmla="*/ 4422582 w 4989510"/>
              <a:gd name="connsiteY214" fmla="*/ 2633472 h 6016752"/>
              <a:gd name="connsiteX215" fmla="*/ 4440870 w 4989510"/>
              <a:gd name="connsiteY215" fmla="*/ 2670048 h 6016752"/>
              <a:gd name="connsiteX216" fmla="*/ 4450014 w 4989510"/>
              <a:gd name="connsiteY216" fmla="*/ 2697480 h 6016752"/>
              <a:gd name="connsiteX217" fmla="*/ 4468302 w 4989510"/>
              <a:gd name="connsiteY217" fmla="*/ 2724912 h 6016752"/>
              <a:gd name="connsiteX218" fmla="*/ 4495734 w 4989510"/>
              <a:gd name="connsiteY218" fmla="*/ 2779776 h 6016752"/>
              <a:gd name="connsiteX219" fmla="*/ 4523166 w 4989510"/>
              <a:gd name="connsiteY219" fmla="*/ 2843784 h 6016752"/>
              <a:gd name="connsiteX220" fmla="*/ 4532310 w 4989510"/>
              <a:gd name="connsiteY220" fmla="*/ 2880360 h 6016752"/>
              <a:gd name="connsiteX221" fmla="*/ 4568886 w 4989510"/>
              <a:gd name="connsiteY221" fmla="*/ 2935224 h 6016752"/>
              <a:gd name="connsiteX222" fmla="*/ 4587174 w 4989510"/>
              <a:gd name="connsiteY222" fmla="*/ 2990088 h 6016752"/>
              <a:gd name="connsiteX223" fmla="*/ 4642038 w 4989510"/>
              <a:gd name="connsiteY223" fmla="*/ 3072384 h 6016752"/>
              <a:gd name="connsiteX224" fmla="*/ 4742622 w 4989510"/>
              <a:gd name="connsiteY224" fmla="*/ 3291840 h 6016752"/>
              <a:gd name="connsiteX225" fmla="*/ 4770054 w 4989510"/>
              <a:gd name="connsiteY225" fmla="*/ 3419856 h 6016752"/>
              <a:gd name="connsiteX226" fmla="*/ 4779198 w 4989510"/>
              <a:gd name="connsiteY226" fmla="*/ 3483864 h 6016752"/>
              <a:gd name="connsiteX227" fmla="*/ 4788342 w 4989510"/>
              <a:gd name="connsiteY227" fmla="*/ 3529584 h 6016752"/>
              <a:gd name="connsiteX228" fmla="*/ 4806630 w 4989510"/>
              <a:gd name="connsiteY228" fmla="*/ 3666744 h 6016752"/>
              <a:gd name="connsiteX229" fmla="*/ 4824918 w 4989510"/>
              <a:gd name="connsiteY229" fmla="*/ 3739896 h 6016752"/>
              <a:gd name="connsiteX230" fmla="*/ 4834062 w 4989510"/>
              <a:gd name="connsiteY230" fmla="*/ 3776472 h 6016752"/>
              <a:gd name="connsiteX231" fmla="*/ 4852350 w 4989510"/>
              <a:gd name="connsiteY231" fmla="*/ 3849624 h 6016752"/>
              <a:gd name="connsiteX232" fmla="*/ 4870638 w 4989510"/>
              <a:gd name="connsiteY232" fmla="*/ 3959352 h 6016752"/>
              <a:gd name="connsiteX233" fmla="*/ 4879782 w 4989510"/>
              <a:gd name="connsiteY233" fmla="*/ 4050792 h 6016752"/>
              <a:gd name="connsiteX234" fmla="*/ 4907214 w 4989510"/>
              <a:gd name="connsiteY234" fmla="*/ 4169664 h 6016752"/>
              <a:gd name="connsiteX235" fmla="*/ 4916358 w 4989510"/>
              <a:gd name="connsiteY235" fmla="*/ 4261104 h 6016752"/>
              <a:gd name="connsiteX236" fmla="*/ 4925502 w 4989510"/>
              <a:gd name="connsiteY236" fmla="*/ 4288536 h 6016752"/>
              <a:gd name="connsiteX237" fmla="*/ 4934646 w 4989510"/>
              <a:gd name="connsiteY237" fmla="*/ 4334256 h 6016752"/>
              <a:gd name="connsiteX238" fmla="*/ 4943790 w 4989510"/>
              <a:gd name="connsiteY238" fmla="*/ 4416552 h 6016752"/>
              <a:gd name="connsiteX239" fmla="*/ 4952934 w 4989510"/>
              <a:gd name="connsiteY239" fmla="*/ 4681728 h 6016752"/>
              <a:gd name="connsiteX240" fmla="*/ 4943790 w 4989510"/>
              <a:gd name="connsiteY240" fmla="*/ 4736592 h 6016752"/>
              <a:gd name="connsiteX241" fmla="*/ 4934646 w 4989510"/>
              <a:gd name="connsiteY241" fmla="*/ 4828032 h 6016752"/>
              <a:gd name="connsiteX242" fmla="*/ 4943790 w 4989510"/>
              <a:gd name="connsiteY242" fmla="*/ 4983480 h 6016752"/>
              <a:gd name="connsiteX243" fmla="*/ 4962078 w 4989510"/>
              <a:gd name="connsiteY243" fmla="*/ 5084064 h 6016752"/>
              <a:gd name="connsiteX244" fmla="*/ 4971222 w 4989510"/>
              <a:gd name="connsiteY244" fmla="*/ 5111496 h 6016752"/>
              <a:gd name="connsiteX245" fmla="*/ 4980366 w 4989510"/>
              <a:gd name="connsiteY245" fmla="*/ 5166360 h 6016752"/>
              <a:gd name="connsiteX246" fmla="*/ 4989510 w 4989510"/>
              <a:gd name="connsiteY246" fmla="*/ 5330952 h 6016752"/>
              <a:gd name="connsiteX247" fmla="*/ 4980366 w 4989510"/>
              <a:gd name="connsiteY247" fmla="*/ 5449824 h 6016752"/>
              <a:gd name="connsiteX248" fmla="*/ 4971222 w 4989510"/>
              <a:gd name="connsiteY248" fmla="*/ 5486400 h 6016752"/>
              <a:gd name="connsiteX249" fmla="*/ 4962078 w 4989510"/>
              <a:gd name="connsiteY249" fmla="*/ 5513832 h 6016752"/>
              <a:gd name="connsiteX250" fmla="*/ 4962078 w 4989510"/>
              <a:gd name="connsiteY250" fmla="*/ 5623560 h 6016752"/>
              <a:gd name="connsiteX0" fmla="*/ 4962078 w 4989510"/>
              <a:gd name="connsiteY0" fmla="*/ 5623560 h 6016752"/>
              <a:gd name="connsiteX1" fmla="*/ 4943790 w 4989510"/>
              <a:gd name="connsiteY1" fmla="*/ 5824728 h 6016752"/>
              <a:gd name="connsiteX2" fmla="*/ 4934646 w 4989510"/>
              <a:gd name="connsiteY2" fmla="*/ 5852160 h 6016752"/>
              <a:gd name="connsiteX3" fmla="*/ 4916358 w 4989510"/>
              <a:gd name="connsiteY3" fmla="*/ 5943600 h 6016752"/>
              <a:gd name="connsiteX4" fmla="*/ 4907214 w 4989510"/>
              <a:gd name="connsiteY4" fmla="*/ 5971032 h 6016752"/>
              <a:gd name="connsiteX5" fmla="*/ 4879782 w 4989510"/>
              <a:gd name="connsiteY5" fmla="*/ 5998464 h 6016752"/>
              <a:gd name="connsiteX6" fmla="*/ 4852350 w 4989510"/>
              <a:gd name="connsiteY6" fmla="*/ 6016752 h 6016752"/>
              <a:gd name="connsiteX7" fmla="*/ 4797486 w 4989510"/>
              <a:gd name="connsiteY7" fmla="*/ 5934456 h 6016752"/>
              <a:gd name="connsiteX8" fmla="*/ 4779198 w 4989510"/>
              <a:gd name="connsiteY8" fmla="*/ 5907024 h 6016752"/>
              <a:gd name="connsiteX9" fmla="*/ 4760910 w 4989510"/>
              <a:gd name="connsiteY9" fmla="*/ 5852160 h 6016752"/>
              <a:gd name="connsiteX10" fmla="*/ 4751766 w 4989510"/>
              <a:gd name="connsiteY10" fmla="*/ 5824728 h 6016752"/>
              <a:gd name="connsiteX11" fmla="*/ 4733478 w 4989510"/>
              <a:gd name="connsiteY11" fmla="*/ 5797296 h 6016752"/>
              <a:gd name="connsiteX12" fmla="*/ 4715190 w 4989510"/>
              <a:gd name="connsiteY12" fmla="*/ 5742432 h 6016752"/>
              <a:gd name="connsiteX13" fmla="*/ 4706046 w 4989510"/>
              <a:gd name="connsiteY13" fmla="*/ 5715000 h 6016752"/>
              <a:gd name="connsiteX14" fmla="*/ 4696902 w 4989510"/>
              <a:gd name="connsiteY14" fmla="*/ 5660136 h 6016752"/>
              <a:gd name="connsiteX15" fmla="*/ 4678614 w 4989510"/>
              <a:gd name="connsiteY15" fmla="*/ 5605272 h 6016752"/>
              <a:gd name="connsiteX16" fmla="*/ 4669470 w 4989510"/>
              <a:gd name="connsiteY16" fmla="*/ 5550408 h 6016752"/>
              <a:gd name="connsiteX17" fmla="*/ 4651182 w 4989510"/>
              <a:gd name="connsiteY17" fmla="*/ 5522976 h 6016752"/>
              <a:gd name="connsiteX18" fmla="*/ 4623750 w 4989510"/>
              <a:gd name="connsiteY18" fmla="*/ 5458968 h 6016752"/>
              <a:gd name="connsiteX19" fmla="*/ 4559742 w 4989510"/>
              <a:gd name="connsiteY19" fmla="*/ 5376672 h 6016752"/>
              <a:gd name="connsiteX20" fmla="*/ 4504878 w 4989510"/>
              <a:gd name="connsiteY20" fmla="*/ 5294376 h 6016752"/>
              <a:gd name="connsiteX21" fmla="*/ 4486590 w 4989510"/>
              <a:gd name="connsiteY21" fmla="*/ 5266944 h 6016752"/>
              <a:gd name="connsiteX22" fmla="*/ 4459158 w 4989510"/>
              <a:gd name="connsiteY22" fmla="*/ 5239512 h 6016752"/>
              <a:gd name="connsiteX23" fmla="*/ 4440870 w 4989510"/>
              <a:gd name="connsiteY23" fmla="*/ 5212080 h 6016752"/>
              <a:gd name="connsiteX24" fmla="*/ 4404294 w 4989510"/>
              <a:gd name="connsiteY24" fmla="*/ 5193792 h 6016752"/>
              <a:gd name="connsiteX25" fmla="*/ 4321998 w 4989510"/>
              <a:gd name="connsiteY25" fmla="*/ 5120640 h 6016752"/>
              <a:gd name="connsiteX26" fmla="*/ 4267134 w 4989510"/>
              <a:gd name="connsiteY26" fmla="*/ 5074920 h 6016752"/>
              <a:gd name="connsiteX27" fmla="*/ 4239702 w 4989510"/>
              <a:gd name="connsiteY27" fmla="*/ 5047488 h 6016752"/>
              <a:gd name="connsiteX28" fmla="*/ 4212270 w 4989510"/>
              <a:gd name="connsiteY28" fmla="*/ 5038344 h 6016752"/>
              <a:gd name="connsiteX29" fmla="*/ 4184838 w 4989510"/>
              <a:gd name="connsiteY29" fmla="*/ 5020056 h 6016752"/>
              <a:gd name="connsiteX30" fmla="*/ 4166550 w 4989510"/>
              <a:gd name="connsiteY30" fmla="*/ 4992624 h 6016752"/>
              <a:gd name="connsiteX31" fmla="*/ 4084254 w 4989510"/>
              <a:gd name="connsiteY31" fmla="*/ 4937760 h 6016752"/>
              <a:gd name="connsiteX32" fmla="*/ 4056822 w 4989510"/>
              <a:gd name="connsiteY32" fmla="*/ 4919472 h 6016752"/>
              <a:gd name="connsiteX33" fmla="*/ 4029390 w 4989510"/>
              <a:gd name="connsiteY33" fmla="*/ 4901184 h 6016752"/>
              <a:gd name="connsiteX34" fmla="*/ 3974526 w 4989510"/>
              <a:gd name="connsiteY34" fmla="*/ 4882896 h 6016752"/>
              <a:gd name="connsiteX35" fmla="*/ 3892230 w 4989510"/>
              <a:gd name="connsiteY35" fmla="*/ 4846320 h 6016752"/>
              <a:gd name="connsiteX36" fmla="*/ 3864798 w 4989510"/>
              <a:gd name="connsiteY36" fmla="*/ 4837176 h 6016752"/>
              <a:gd name="connsiteX37" fmla="*/ 3837366 w 4989510"/>
              <a:gd name="connsiteY37" fmla="*/ 4818888 h 6016752"/>
              <a:gd name="connsiteX38" fmla="*/ 3782502 w 4989510"/>
              <a:gd name="connsiteY38" fmla="*/ 4800600 h 6016752"/>
              <a:gd name="connsiteX39" fmla="*/ 3755070 w 4989510"/>
              <a:gd name="connsiteY39" fmla="*/ 4791456 h 6016752"/>
              <a:gd name="connsiteX40" fmla="*/ 3709350 w 4989510"/>
              <a:gd name="connsiteY40" fmla="*/ 4782312 h 6016752"/>
              <a:gd name="connsiteX41" fmla="*/ 3608766 w 4989510"/>
              <a:gd name="connsiteY41" fmla="*/ 4754880 h 6016752"/>
              <a:gd name="connsiteX42" fmla="*/ 3508182 w 4989510"/>
              <a:gd name="connsiteY42" fmla="*/ 4745736 h 6016752"/>
              <a:gd name="connsiteX43" fmla="*/ 3471606 w 4989510"/>
              <a:gd name="connsiteY43" fmla="*/ 4736592 h 6016752"/>
              <a:gd name="connsiteX44" fmla="*/ 3444174 w 4989510"/>
              <a:gd name="connsiteY44" fmla="*/ 4727448 h 6016752"/>
              <a:gd name="connsiteX45" fmla="*/ 3371022 w 4989510"/>
              <a:gd name="connsiteY45" fmla="*/ 4718304 h 6016752"/>
              <a:gd name="connsiteX46" fmla="*/ 3316158 w 4989510"/>
              <a:gd name="connsiteY46" fmla="*/ 4690872 h 6016752"/>
              <a:gd name="connsiteX47" fmla="*/ 3288726 w 4989510"/>
              <a:gd name="connsiteY47" fmla="*/ 4672584 h 6016752"/>
              <a:gd name="connsiteX48" fmla="*/ 3197286 w 4989510"/>
              <a:gd name="connsiteY48" fmla="*/ 4645152 h 6016752"/>
              <a:gd name="connsiteX49" fmla="*/ 3014406 w 4989510"/>
              <a:gd name="connsiteY49" fmla="*/ 4636008 h 6016752"/>
              <a:gd name="connsiteX50" fmla="*/ 2804094 w 4989510"/>
              <a:gd name="connsiteY50" fmla="*/ 4617720 h 6016752"/>
              <a:gd name="connsiteX51" fmla="*/ 2676078 w 4989510"/>
              <a:gd name="connsiteY51" fmla="*/ 4626864 h 6016752"/>
              <a:gd name="connsiteX52" fmla="*/ 2612070 w 4989510"/>
              <a:gd name="connsiteY52" fmla="*/ 4636008 h 6016752"/>
              <a:gd name="connsiteX53" fmla="*/ 2346894 w 4989510"/>
              <a:gd name="connsiteY53" fmla="*/ 4654296 h 6016752"/>
              <a:gd name="connsiteX54" fmla="*/ 2310318 w 4989510"/>
              <a:gd name="connsiteY54" fmla="*/ 4663440 h 6016752"/>
              <a:gd name="connsiteX55" fmla="*/ 2090862 w 4989510"/>
              <a:gd name="connsiteY55" fmla="*/ 4645152 h 6016752"/>
              <a:gd name="connsiteX56" fmla="*/ 1862262 w 4989510"/>
              <a:gd name="connsiteY56" fmla="*/ 4654296 h 6016752"/>
              <a:gd name="connsiteX57" fmla="*/ 1816542 w 4989510"/>
              <a:gd name="connsiteY57" fmla="*/ 4663440 h 6016752"/>
              <a:gd name="connsiteX58" fmla="*/ 1514790 w 4989510"/>
              <a:gd name="connsiteY58" fmla="*/ 4672584 h 6016752"/>
              <a:gd name="connsiteX59" fmla="*/ 1368486 w 4989510"/>
              <a:gd name="connsiteY59" fmla="*/ 4672584 h 6016752"/>
              <a:gd name="connsiteX60" fmla="*/ 1331910 w 4989510"/>
              <a:gd name="connsiteY60" fmla="*/ 4663440 h 6016752"/>
              <a:gd name="connsiteX61" fmla="*/ 1277046 w 4989510"/>
              <a:gd name="connsiteY61" fmla="*/ 4645152 h 6016752"/>
              <a:gd name="connsiteX62" fmla="*/ 719262 w 4989510"/>
              <a:gd name="connsiteY62" fmla="*/ 4654296 h 6016752"/>
              <a:gd name="connsiteX63" fmla="*/ 582102 w 4989510"/>
              <a:gd name="connsiteY63" fmla="*/ 4663440 h 6016752"/>
              <a:gd name="connsiteX64" fmla="*/ 527238 w 4989510"/>
              <a:gd name="connsiteY64" fmla="*/ 4672584 h 6016752"/>
              <a:gd name="connsiteX65" fmla="*/ 207198 w 4989510"/>
              <a:gd name="connsiteY65" fmla="*/ 4681728 h 6016752"/>
              <a:gd name="connsiteX66" fmla="*/ 161478 w 4989510"/>
              <a:gd name="connsiteY66" fmla="*/ 4690872 h 6016752"/>
              <a:gd name="connsiteX67" fmla="*/ 134046 w 4989510"/>
              <a:gd name="connsiteY67" fmla="*/ 4700016 h 6016752"/>
              <a:gd name="connsiteX68" fmla="*/ 88326 w 4989510"/>
              <a:gd name="connsiteY68" fmla="*/ 4709160 h 6016752"/>
              <a:gd name="connsiteX69" fmla="*/ 33462 w 4989510"/>
              <a:gd name="connsiteY69" fmla="*/ 4700016 h 6016752"/>
              <a:gd name="connsiteX70" fmla="*/ 6030 w 4989510"/>
              <a:gd name="connsiteY70" fmla="*/ 4681728 h 6016752"/>
              <a:gd name="connsiteX71" fmla="*/ 24318 w 4989510"/>
              <a:gd name="connsiteY71" fmla="*/ 4526280 h 6016752"/>
              <a:gd name="connsiteX72" fmla="*/ 33462 w 4989510"/>
              <a:gd name="connsiteY72" fmla="*/ 4498848 h 6016752"/>
              <a:gd name="connsiteX73" fmla="*/ 51750 w 4989510"/>
              <a:gd name="connsiteY73" fmla="*/ 4471416 h 6016752"/>
              <a:gd name="connsiteX74" fmla="*/ 79182 w 4989510"/>
              <a:gd name="connsiteY74" fmla="*/ 4407408 h 6016752"/>
              <a:gd name="connsiteX75" fmla="*/ 88326 w 4989510"/>
              <a:gd name="connsiteY75" fmla="*/ 4379976 h 6016752"/>
              <a:gd name="connsiteX76" fmla="*/ 115758 w 4989510"/>
              <a:gd name="connsiteY76" fmla="*/ 4279392 h 6016752"/>
              <a:gd name="connsiteX77" fmla="*/ 124902 w 4989510"/>
              <a:gd name="connsiteY77" fmla="*/ 4206240 h 6016752"/>
              <a:gd name="connsiteX78" fmla="*/ 152334 w 4989510"/>
              <a:gd name="connsiteY78" fmla="*/ 4105656 h 6016752"/>
              <a:gd name="connsiteX79" fmla="*/ 161478 w 4989510"/>
              <a:gd name="connsiteY79" fmla="*/ 4069080 h 6016752"/>
              <a:gd name="connsiteX80" fmla="*/ 179766 w 4989510"/>
              <a:gd name="connsiteY80" fmla="*/ 4014216 h 6016752"/>
              <a:gd name="connsiteX81" fmla="*/ 188910 w 4989510"/>
              <a:gd name="connsiteY81" fmla="*/ 3986784 h 6016752"/>
              <a:gd name="connsiteX82" fmla="*/ 198054 w 4989510"/>
              <a:gd name="connsiteY82" fmla="*/ 3950208 h 6016752"/>
              <a:gd name="connsiteX83" fmla="*/ 207198 w 4989510"/>
              <a:gd name="connsiteY83" fmla="*/ 3867912 h 6016752"/>
              <a:gd name="connsiteX84" fmla="*/ 216342 w 4989510"/>
              <a:gd name="connsiteY84" fmla="*/ 3840480 h 6016752"/>
              <a:gd name="connsiteX85" fmla="*/ 243774 w 4989510"/>
              <a:gd name="connsiteY85" fmla="*/ 3721608 h 6016752"/>
              <a:gd name="connsiteX86" fmla="*/ 252918 w 4989510"/>
              <a:gd name="connsiteY86" fmla="*/ 3575304 h 6016752"/>
              <a:gd name="connsiteX87" fmla="*/ 262062 w 4989510"/>
              <a:gd name="connsiteY87" fmla="*/ 3529584 h 6016752"/>
              <a:gd name="connsiteX88" fmla="*/ 280350 w 4989510"/>
              <a:gd name="connsiteY88" fmla="*/ 3383280 h 6016752"/>
              <a:gd name="connsiteX89" fmla="*/ 289494 w 4989510"/>
              <a:gd name="connsiteY89" fmla="*/ 3273552 h 6016752"/>
              <a:gd name="connsiteX90" fmla="*/ 307782 w 4989510"/>
              <a:gd name="connsiteY90" fmla="*/ 3172968 h 6016752"/>
              <a:gd name="connsiteX91" fmla="*/ 316926 w 4989510"/>
              <a:gd name="connsiteY91" fmla="*/ 3099816 h 6016752"/>
              <a:gd name="connsiteX92" fmla="*/ 326070 w 4989510"/>
              <a:gd name="connsiteY92" fmla="*/ 2953512 h 6016752"/>
              <a:gd name="connsiteX93" fmla="*/ 344358 w 4989510"/>
              <a:gd name="connsiteY93" fmla="*/ 2825496 h 6016752"/>
              <a:gd name="connsiteX94" fmla="*/ 353502 w 4989510"/>
              <a:gd name="connsiteY94" fmla="*/ 2743200 h 6016752"/>
              <a:gd name="connsiteX95" fmla="*/ 362646 w 4989510"/>
              <a:gd name="connsiteY95" fmla="*/ 2697480 h 6016752"/>
              <a:gd name="connsiteX96" fmla="*/ 371790 w 4989510"/>
              <a:gd name="connsiteY96" fmla="*/ 2633472 h 6016752"/>
              <a:gd name="connsiteX97" fmla="*/ 390078 w 4989510"/>
              <a:gd name="connsiteY97" fmla="*/ 2596896 h 6016752"/>
              <a:gd name="connsiteX98" fmla="*/ 408366 w 4989510"/>
              <a:gd name="connsiteY98" fmla="*/ 2523744 h 6016752"/>
              <a:gd name="connsiteX99" fmla="*/ 426654 w 4989510"/>
              <a:gd name="connsiteY99" fmla="*/ 2496312 h 6016752"/>
              <a:gd name="connsiteX100" fmla="*/ 435798 w 4989510"/>
              <a:gd name="connsiteY100" fmla="*/ 2459736 h 6016752"/>
              <a:gd name="connsiteX101" fmla="*/ 454086 w 4989510"/>
              <a:gd name="connsiteY101" fmla="*/ 2404872 h 6016752"/>
              <a:gd name="connsiteX102" fmla="*/ 472374 w 4989510"/>
              <a:gd name="connsiteY102" fmla="*/ 2295144 h 6016752"/>
              <a:gd name="connsiteX103" fmla="*/ 490662 w 4989510"/>
              <a:gd name="connsiteY103" fmla="*/ 2249424 h 6016752"/>
              <a:gd name="connsiteX104" fmla="*/ 499806 w 4989510"/>
              <a:gd name="connsiteY104" fmla="*/ 2221992 h 6016752"/>
              <a:gd name="connsiteX105" fmla="*/ 518094 w 4989510"/>
              <a:gd name="connsiteY105" fmla="*/ 2084832 h 6016752"/>
              <a:gd name="connsiteX106" fmla="*/ 545526 w 4989510"/>
              <a:gd name="connsiteY106" fmla="*/ 2011680 h 6016752"/>
              <a:gd name="connsiteX107" fmla="*/ 563814 w 4989510"/>
              <a:gd name="connsiteY107" fmla="*/ 1947672 h 6016752"/>
              <a:gd name="connsiteX108" fmla="*/ 600390 w 4989510"/>
              <a:gd name="connsiteY108" fmla="*/ 1883664 h 6016752"/>
              <a:gd name="connsiteX109" fmla="*/ 618678 w 4989510"/>
              <a:gd name="connsiteY109" fmla="*/ 1819656 h 6016752"/>
              <a:gd name="connsiteX110" fmla="*/ 636966 w 4989510"/>
              <a:gd name="connsiteY110" fmla="*/ 1783080 h 6016752"/>
              <a:gd name="connsiteX111" fmla="*/ 682686 w 4989510"/>
              <a:gd name="connsiteY111" fmla="*/ 1627632 h 6016752"/>
              <a:gd name="connsiteX112" fmla="*/ 691830 w 4989510"/>
              <a:gd name="connsiteY112" fmla="*/ 1600200 h 6016752"/>
              <a:gd name="connsiteX113" fmla="*/ 719262 w 4989510"/>
              <a:gd name="connsiteY113" fmla="*/ 1536192 h 6016752"/>
              <a:gd name="connsiteX114" fmla="*/ 728406 w 4989510"/>
              <a:gd name="connsiteY114" fmla="*/ 1444752 h 6016752"/>
              <a:gd name="connsiteX115" fmla="*/ 755838 w 4989510"/>
              <a:gd name="connsiteY115" fmla="*/ 1353312 h 6016752"/>
              <a:gd name="connsiteX116" fmla="*/ 764982 w 4989510"/>
              <a:gd name="connsiteY116" fmla="*/ 1316736 h 6016752"/>
              <a:gd name="connsiteX117" fmla="*/ 774126 w 4989510"/>
              <a:gd name="connsiteY117" fmla="*/ 1271016 h 6016752"/>
              <a:gd name="connsiteX118" fmla="*/ 792414 w 4989510"/>
              <a:gd name="connsiteY118" fmla="*/ 1234440 h 6016752"/>
              <a:gd name="connsiteX119" fmla="*/ 801558 w 4989510"/>
              <a:gd name="connsiteY119" fmla="*/ 1197864 h 6016752"/>
              <a:gd name="connsiteX120" fmla="*/ 819846 w 4989510"/>
              <a:gd name="connsiteY120" fmla="*/ 1170432 h 6016752"/>
              <a:gd name="connsiteX121" fmla="*/ 847278 w 4989510"/>
              <a:gd name="connsiteY121" fmla="*/ 1115568 h 6016752"/>
              <a:gd name="connsiteX122" fmla="*/ 874710 w 4989510"/>
              <a:gd name="connsiteY122" fmla="*/ 1042416 h 6016752"/>
              <a:gd name="connsiteX123" fmla="*/ 883854 w 4989510"/>
              <a:gd name="connsiteY123" fmla="*/ 1014984 h 6016752"/>
              <a:gd name="connsiteX124" fmla="*/ 902142 w 4989510"/>
              <a:gd name="connsiteY124" fmla="*/ 987552 h 6016752"/>
              <a:gd name="connsiteX125" fmla="*/ 911286 w 4989510"/>
              <a:gd name="connsiteY125" fmla="*/ 960120 h 6016752"/>
              <a:gd name="connsiteX126" fmla="*/ 947862 w 4989510"/>
              <a:gd name="connsiteY126" fmla="*/ 868680 h 6016752"/>
              <a:gd name="connsiteX127" fmla="*/ 957006 w 4989510"/>
              <a:gd name="connsiteY127" fmla="*/ 841248 h 6016752"/>
              <a:gd name="connsiteX128" fmla="*/ 1002726 w 4989510"/>
              <a:gd name="connsiteY128" fmla="*/ 777240 h 6016752"/>
              <a:gd name="connsiteX129" fmla="*/ 1039302 w 4989510"/>
              <a:gd name="connsiteY129" fmla="*/ 713232 h 6016752"/>
              <a:gd name="connsiteX130" fmla="*/ 1048446 w 4989510"/>
              <a:gd name="connsiteY130" fmla="*/ 685800 h 6016752"/>
              <a:gd name="connsiteX131" fmla="*/ 1075878 w 4989510"/>
              <a:gd name="connsiteY131" fmla="*/ 658368 h 6016752"/>
              <a:gd name="connsiteX132" fmla="*/ 1103310 w 4989510"/>
              <a:gd name="connsiteY132" fmla="*/ 621792 h 6016752"/>
              <a:gd name="connsiteX133" fmla="*/ 1112454 w 4989510"/>
              <a:gd name="connsiteY133" fmla="*/ 585216 h 6016752"/>
              <a:gd name="connsiteX134" fmla="*/ 1158174 w 4989510"/>
              <a:gd name="connsiteY134" fmla="*/ 521208 h 6016752"/>
              <a:gd name="connsiteX135" fmla="*/ 1194750 w 4989510"/>
              <a:gd name="connsiteY135" fmla="*/ 466344 h 6016752"/>
              <a:gd name="connsiteX136" fmla="*/ 1231326 w 4989510"/>
              <a:gd name="connsiteY136" fmla="*/ 438912 h 6016752"/>
              <a:gd name="connsiteX137" fmla="*/ 1249614 w 4989510"/>
              <a:gd name="connsiteY137" fmla="*/ 411480 h 6016752"/>
              <a:gd name="connsiteX138" fmla="*/ 1277046 w 4989510"/>
              <a:gd name="connsiteY138" fmla="*/ 384048 h 6016752"/>
              <a:gd name="connsiteX139" fmla="*/ 1295334 w 4989510"/>
              <a:gd name="connsiteY139" fmla="*/ 356616 h 6016752"/>
              <a:gd name="connsiteX140" fmla="*/ 1331910 w 4989510"/>
              <a:gd name="connsiteY140" fmla="*/ 338328 h 6016752"/>
              <a:gd name="connsiteX141" fmla="*/ 1395918 w 4989510"/>
              <a:gd name="connsiteY141" fmla="*/ 274320 h 6016752"/>
              <a:gd name="connsiteX142" fmla="*/ 1432494 w 4989510"/>
              <a:gd name="connsiteY142" fmla="*/ 246888 h 6016752"/>
              <a:gd name="connsiteX143" fmla="*/ 1514790 w 4989510"/>
              <a:gd name="connsiteY143" fmla="*/ 182880 h 6016752"/>
              <a:gd name="connsiteX144" fmla="*/ 1569654 w 4989510"/>
              <a:gd name="connsiteY144" fmla="*/ 155448 h 6016752"/>
              <a:gd name="connsiteX145" fmla="*/ 1633662 w 4989510"/>
              <a:gd name="connsiteY145" fmla="*/ 137160 h 6016752"/>
              <a:gd name="connsiteX146" fmla="*/ 1706814 w 4989510"/>
              <a:gd name="connsiteY146" fmla="*/ 100584 h 6016752"/>
              <a:gd name="connsiteX147" fmla="*/ 1798254 w 4989510"/>
              <a:gd name="connsiteY147" fmla="*/ 73152 h 6016752"/>
              <a:gd name="connsiteX148" fmla="*/ 1825686 w 4989510"/>
              <a:gd name="connsiteY148" fmla="*/ 54864 h 6016752"/>
              <a:gd name="connsiteX149" fmla="*/ 1944558 w 4989510"/>
              <a:gd name="connsiteY149" fmla="*/ 27432 h 6016752"/>
              <a:gd name="connsiteX150" fmla="*/ 2090862 w 4989510"/>
              <a:gd name="connsiteY150" fmla="*/ 0 h 6016752"/>
              <a:gd name="connsiteX151" fmla="*/ 2209734 w 4989510"/>
              <a:gd name="connsiteY151" fmla="*/ 9144 h 6016752"/>
              <a:gd name="connsiteX152" fmla="*/ 2337750 w 4989510"/>
              <a:gd name="connsiteY152" fmla="*/ 36576 h 6016752"/>
              <a:gd name="connsiteX153" fmla="*/ 2392614 w 4989510"/>
              <a:gd name="connsiteY153" fmla="*/ 54864 h 6016752"/>
              <a:gd name="connsiteX154" fmla="*/ 2420046 w 4989510"/>
              <a:gd name="connsiteY154" fmla="*/ 64008 h 6016752"/>
              <a:gd name="connsiteX155" fmla="*/ 2456622 w 4989510"/>
              <a:gd name="connsiteY155" fmla="*/ 82296 h 6016752"/>
              <a:gd name="connsiteX156" fmla="*/ 2484054 w 4989510"/>
              <a:gd name="connsiteY156" fmla="*/ 91440 h 6016752"/>
              <a:gd name="connsiteX157" fmla="*/ 2557206 w 4989510"/>
              <a:gd name="connsiteY157" fmla="*/ 128016 h 6016752"/>
              <a:gd name="connsiteX158" fmla="*/ 2575494 w 4989510"/>
              <a:gd name="connsiteY158" fmla="*/ 155448 h 6016752"/>
              <a:gd name="connsiteX159" fmla="*/ 2630358 w 4989510"/>
              <a:gd name="connsiteY159" fmla="*/ 173736 h 6016752"/>
              <a:gd name="connsiteX160" fmla="*/ 2657790 w 4989510"/>
              <a:gd name="connsiteY160" fmla="*/ 201168 h 6016752"/>
              <a:gd name="connsiteX161" fmla="*/ 2685222 w 4989510"/>
              <a:gd name="connsiteY161" fmla="*/ 219456 h 6016752"/>
              <a:gd name="connsiteX162" fmla="*/ 2703510 w 4989510"/>
              <a:gd name="connsiteY162" fmla="*/ 246888 h 6016752"/>
              <a:gd name="connsiteX163" fmla="*/ 2758374 w 4989510"/>
              <a:gd name="connsiteY163" fmla="*/ 283464 h 6016752"/>
              <a:gd name="connsiteX164" fmla="*/ 2804094 w 4989510"/>
              <a:gd name="connsiteY164" fmla="*/ 338328 h 6016752"/>
              <a:gd name="connsiteX165" fmla="*/ 2868102 w 4989510"/>
              <a:gd name="connsiteY165" fmla="*/ 411480 h 6016752"/>
              <a:gd name="connsiteX166" fmla="*/ 2895534 w 4989510"/>
              <a:gd name="connsiteY166" fmla="*/ 438912 h 6016752"/>
              <a:gd name="connsiteX167" fmla="*/ 2922966 w 4989510"/>
              <a:gd name="connsiteY167" fmla="*/ 448056 h 6016752"/>
              <a:gd name="connsiteX168" fmla="*/ 2950398 w 4989510"/>
              <a:gd name="connsiteY168" fmla="*/ 466344 h 6016752"/>
              <a:gd name="connsiteX169" fmla="*/ 2986974 w 4989510"/>
              <a:gd name="connsiteY169" fmla="*/ 512064 h 6016752"/>
              <a:gd name="connsiteX170" fmla="*/ 3023550 w 4989510"/>
              <a:gd name="connsiteY170" fmla="*/ 566928 h 6016752"/>
              <a:gd name="connsiteX171" fmla="*/ 3041838 w 4989510"/>
              <a:gd name="connsiteY171" fmla="*/ 594360 h 6016752"/>
              <a:gd name="connsiteX172" fmla="*/ 3069270 w 4989510"/>
              <a:gd name="connsiteY172" fmla="*/ 621792 h 6016752"/>
              <a:gd name="connsiteX173" fmla="*/ 3087558 w 4989510"/>
              <a:gd name="connsiteY173" fmla="*/ 658368 h 6016752"/>
              <a:gd name="connsiteX174" fmla="*/ 3133278 w 4989510"/>
              <a:gd name="connsiteY174" fmla="*/ 722376 h 6016752"/>
              <a:gd name="connsiteX175" fmla="*/ 3188142 w 4989510"/>
              <a:gd name="connsiteY175" fmla="*/ 813816 h 6016752"/>
              <a:gd name="connsiteX176" fmla="*/ 3224718 w 4989510"/>
              <a:gd name="connsiteY176" fmla="*/ 859536 h 6016752"/>
              <a:gd name="connsiteX177" fmla="*/ 3233862 w 4989510"/>
              <a:gd name="connsiteY177" fmla="*/ 886968 h 6016752"/>
              <a:gd name="connsiteX178" fmla="*/ 3252150 w 4989510"/>
              <a:gd name="connsiteY178" fmla="*/ 914400 h 6016752"/>
              <a:gd name="connsiteX179" fmla="*/ 3334446 w 4989510"/>
              <a:gd name="connsiteY179" fmla="*/ 996696 h 6016752"/>
              <a:gd name="connsiteX180" fmla="*/ 3471606 w 4989510"/>
              <a:gd name="connsiteY180" fmla="*/ 1133856 h 6016752"/>
              <a:gd name="connsiteX181" fmla="*/ 3499038 w 4989510"/>
              <a:gd name="connsiteY181" fmla="*/ 1161288 h 6016752"/>
              <a:gd name="connsiteX182" fmla="*/ 3526470 w 4989510"/>
              <a:gd name="connsiteY182" fmla="*/ 1188720 h 6016752"/>
              <a:gd name="connsiteX183" fmla="*/ 3572190 w 4989510"/>
              <a:gd name="connsiteY183" fmla="*/ 1243584 h 6016752"/>
              <a:gd name="connsiteX184" fmla="*/ 3590478 w 4989510"/>
              <a:gd name="connsiteY184" fmla="*/ 1280160 h 6016752"/>
              <a:gd name="connsiteX185" fmla="*/ 3617910 w 4989510"/>
              <a:gd name="connsiteY185" fmla="*/ 1307592 h 6016752"/>
              <a:gd name="connsiteX186" fmla="*/ 3627054 w 4989510"/>
              <a:gd name="connsiteY186" fmla="*/ 1335024 h 6016752"/>
              <a:gd name="connsiteX187" fmla="*/ 3672774 w 4989510"/>
              <a:gd name="connsiteY187" fmla="*/ 1389888 h 6016752"/>
              <a:gd name="connsiteX188" fmla="*/ 3681918 w 4989510"/>
              <a:gd name="connsiteY188" fmla="*/ 1426464 h 6016752"/>
              <a:gd name="connsiteX189" fmla="*/ 3709350 w 4989510"/>
              <a:gd name="connsiteY189" fmla="*/ 1453896 h 6016752"/>
              <a:gd name="connsiteX190" fmla="*/ 3736782 w 4989510"/>
              <a:gd name="connsiteY190" fmla="*/ 1490472 h 6016752"/>
              <a:gd name="connsiteX191" fmla="*/ 3773358 w 4989510"/>
              <a:gd name="connsiteY191" fmla="*/ 1545336 h 6016752"/>
              <a:gd name="connsiteX192" fmla="*/ 3819078 w 4989510"/>
              <a:gd name="connsiteY192" fmla="*/ 1600200 h 6016752"/>
              <a:gd name="connsiteX193" fmla="*/ 3855654 w 4989510"/>
              <a:gd name="connsiteY193" fmla="*/ 1655064 h 6016752"/>
              <a:gd name="connsiteX194" fmla="*/ 3873942 w 4989510"/>
              <a:gd name="connsiteY194" fmla="*/ 1682496 h 6016752"/>
              <a:gd name="connsiteX195" fmla="*/ 3919662 w 4989510"/>
              <a:gd name="connsiteY195" fmla="*/ 1755648 h 6016752"/>
              <a:gd name="connsiteX196" fmla="*/ 3937950 w 4989510"/>
              <a:gd name="connsiteY196" fmla="*/ 1783080 h 6016752"/>
              <a:gd name="connsiteX197" fmla="*/ 3974526 w 4989510"/>
              <a:gd name="connsiteY197" fmla="*/ 1819656 h 6016752"/>
              <a:gd name="connsiteX198" fmla="*/ 4011102 w 4989510"/>
              <a:gd name="connsiteY198" fmla="*/ 1874520 h 6016752"/>
              <a:gd name="connsiteX199" fmla="*/ 4047678 w 4989510"/>
              <a:gd name="connsiteY199" fmla="*/ 1938528 h 6016752"/>
              <a:gd name="connsiteX200" fmla="*/ 4075110 w 4989510"/>
              <a:gd name="connsiteY200" fmla="*/ 1975104 h 6016752"/>
              <a:gd name="connsiteX201" fmla="*/ 4111686 w 4989510"/>
              <a:gd name="connsiteY201" fmla="*/ 2039112 h 6016752"/>
              <a:gd name="connsiteX202" fmla="*/ 4166550 w 4989510"/>
              <a:gd name="connsiteY202" fmla="*/ 2121408 h 6016752"/>
              <a:gd name="connsiteX203" fmla="*/ 4184838 w 4989510"/>
              <a:gd name="connsiteY203" fmla="*/ 2148840 h 6016752"/>
              <a:gd name="connsiteX204" fmla="*/ 4212270 w 4989510"/>
              <a:gd name="connsiteY204" fmla="*/ 2176272 h 6016752"/>
              <a:gd name="connsiteX205" fmla="*/ 4239702 w 4989510"/>
              <a:gd name="connsiteY205" fmla="*/ 2240280 h 6016752"/>
              <a:gd name="connsiteX206" fmla="*/ 4248846 w 4989510"/>
              <a:gd name="connsiteY206" fmla="*/ 2276856 h 6016752"/>
              <a:gd name="connsiteX207" fmla="*/ 4285422 w 4989510"/>
              <a:gd name="connsiteY207" fmla="*/ 2331720 h 6016752"/>
              <a:gd name="connsiteX208" fmla="*/ 4312854 w 4989510"/>
              <a:gd name="connsiteY208" fmla="*/ 2395728 h 6016752"/>
              <a:gd name="connsiteX209" fmla="*/ 4321998 w 4989510"/>
              <a:gd name="connsiteY209" fmla="*/ 2423160 h 6016752"/>
              <a:gd name="connsiteX210" fmla="*/ 4340286 w 4989510"/>
              <a:gd name="connsiteY210" fmla="*/ 2450592 h 6016752"/>
              <a:gd name="connsiteX211" fmla="*/ 4358574 w 4989510"/>
              <a:gd name="connsiteY211" fmla="*/ 2505456 h 6016752"/>
              <a:gd name="connsiteX212" fmla="*/ 4376862 w 4989510"/>
              <a:gd name="connsiteY212" fmla="*/ 2542032 h 6016752"/>
              <a:gd name="connsiteX213" fmla="*/ 4413438 w 4989510"/>
              <a:gd name="connsiteY213" fmla="*/ 2606040 h 6016752"/>
              <a:gd name="connsiteX214" fmla="*/ 4422582 w 4989510"/>
              <a:gd name="connsiteY214" fmla="*/ 2633472 h 6016752"/>
              <a:gd name="connsiteX215" fmla="*/ 4440870 w 4989510"/>
              <a:gd name="connsiteY215" fmla="*/ 2670048 h 6016752"/>
              <a:gd name="connsiteX216" fmla="*/ 4450014 w 4989510"/>
              <a:gd name="connsiteY216" fmla="*/ 2697480 h 6016752"/>
              <a:gd name="connsiteX217" fmla="*/ 4468302 w 4989510"/>
              <a:gd name="connsiteY217" fmla="*/ 2724912 h 6016752"/>
              <a:gd name="connsiteX218" fmla="*/ 4495734 w 4989510"/>
              <a:gd name="connsiteY218" fmla="*/ 2779776 h 6016752"/>
              <a:gd name="connsiteX219" fmla="*/ 4523166 w 4989510"/>
              <a:gd name="connsiteY219" fmla="*/ 2843784 h 6016752"/>
              <a:gd name="connsiteX220" fmla="*/ 4532310 w 4989510"/>
              <a:gd name="connsiteY220" fmla="*/ 2880360 h 6016752"/>
              <a:gd name="connsiteX221" fmla="*/ 4568886 w 4989510"/>
              <a:gd name="connsiteY221" fmla="*/ 2935224 h 6016752"/>
              <a:gd name="connsiteX222" fmla="*/ 4587174 w 4989510"/>
              <a:gd name="connsiteY222" fmla="*/ 2990088 h 6016752"/>
              <a:gd name="connsiteX223" fmla="*/ 4642038 w 4989510"/>
              <a:gd name="connsiteY223" fmla="*/ 3072384 h 6016752"/>
              <a:gd name="connsiteX224" fmla="*/ 4770054 w 4989510"/>
              <a:gd name="connsiteY224" fmla="*/ 3419856 h 6016752"/>
              <a:gd name="connsiteX225" fmla="*/ 4779198 w 4989510"/>
              <a:gd name="connsiteY225" fmla="*/ 3483864 h 6016752"/>
              <a:gd name="connsiteX226" fmla="*/ 4788342 w 4989510"/>
              <a:gd name="connsiteY226" fmla="*/ 3529584 h 6016752"/>
              <a:gd name="connsiteX227" fmla="*/ 4806630 w 4989510"/>
              <a:gd name="connsiteY227" fmla="*/ 3666744 h 6016752"/>
              <a:gd name="connsiteX228" fmla="*/ 4824918 w 4989510"/>
              <a:gd name="connsiteY228" fmla="*/ 3739896 h 6016752"/>
              <a:gd name="connsiteX229" fmla="*/ 4834062 w 4989510"/>
              <a:gd name="connsiteY229" fmla="*/ 3776472 h 6016752"/>
              <a:gd name="connsiteX230" fmla="*/ 4852350 w 4989510"/>
              <a:gd name="connsiteY230" fmla="*/ 3849624 h 6016752"/>
              <a:gd name="connsiteX231" fmla="*/ 4870638 w 4989510"/>
              <a:gd name="connsiteY231" fmla="*/ 3959352 h 6016752"/>
              <a:gd name="connsiteX232" fmla="*/ 4879782 w 4989510"/>
              <a:gd name="connsiteY232" fmla="*/ 4050792 h 6016752"/>
              <a:gd name="connsiteX233" fmla="*/ 4907214 w 4989510"/>
              <a:gd name="connsiteY233" fmla="*/ 4169664 h 6016752"/>
              <a:gd name="connsiteX234" fmla="*/ 4916358 w 4989510"/>
              <a:gd name="connsiteY234" fmla="*/ 4261104 h 6016752"/>
              <a:gd name="connsiteX235" fmla="*/ 4925502 w 4989510"/>
              <a:gd name="connsiteY235" fmla="*/ 4288536 h 6016752"/>
              <a:gd name="connsiteX236" fmla="*/ 4934646 w 4989510"/>
              <a:gd name="connsiteY236" fmla="*/ 4334256 h 6016752"/>
              <a:gd name="connsiteX237" fmla="*/ 4943790 w 4989510"/>
              <a:gd name="connsiteY237" fmla="*/ 4416552 h 6016752"/>
              <a:gd name="connsiteX238" fmla="*/ 4952934 w 4989510"/>
              <a:gd name="connsiteY238" fmla="*/ 4681728 h 6016752"/>
              <a:gd name="connsiteX239" fmla="*/ 4943790 w 4989510"/>
              <a:gd name="connsiteY239" fmla="*/ 4736592 h 6016752"/>
              <a:gd name="connsiteX240" fmla="*/ 4934646 w 4989510"/>
              <a:gd name="connsiteY240" fmla="*/ 4828032 h 6016752"/>
              <a:gd name="connsiteX241" fmla="*/ 4943790 w 4989510"/>
              <a:gd name="connsiteY241" fmla="*/ 4983480 h 6016752"/>
              <a:gd name="connsiteX242" fmla="*/ 4962078 w 4989510"/>
              <a:gd name="connsiteY242" fmla="*/ 5084064 h 6016752"/>
              <a:gd name="connsiteX243" fmla="*/ 4971222 w 4989510"/>
              <a:gd name="connsiteY243" fmla="*/ 5111496 h 6016752"/>
              <a:gd name="connsiteX244" fmla="*/ 4980366 w 4989510"/>
              <a:gd name="connsiteY244" fmla="*/ 5166360 h 6016752"/>
              <a:gd name="connsiteX245" fmla="*/ 4989510 w 4989510"/>
              <a:gd name="connsiteY245" fmla="*/ 5330952 h 6016752"/>
              <a:gd name="connsiteX246" fmla="*/ 4980366 w 4989510"/>
              <a:gd name="connsiteY246" fmla="*/ 5449824 h 6016752"/>
              <a:gd name="connsiteX247" fmla="*/ 4971222 w 4989510"/>
              <a:gd name="connsiteY247" fmla="*/ 5486400 h 6016752"/>
              <a:gd name="connsiteX248" fmla="*/ 4962078 w 4989510"/>
              <a:gd name="connsiteY248" fmla="*/ 5513832 h 6016752"/>
              <a:gd name="connsiteX249" fmla="*/ 4962078 w 4989510"/>
              <a:gd name="connsiteY249" fmla="*/ 5623560 h 6016752"/>
              <a:gd name="connsiteX0" fmla="*/ 4962078 w 4989510"/>
              <a:gd name="connsiteY0" fmla="*/ 5623560 h 6016752"/>
              <a:gd name="connsiteX1" fmla="*/ 4943790 w 4989510"/>
              <a:gd name="connsiteY1" fmla="*/ 5824728 h 6016752"/>
              <a:gd name="connsiteX2" fmla="*/ 4934646 w 4989510"/>
              <a:gd name="connsiteY2" fmla="*/ 5852160 h 6016752"/>
              <a:gd name="connsiteX3" fmla="*/ 4916358 w 4989510"/>
              <a:gd name="connsiteY3" fmla="*/ 5943600 h 6016752"/>
              <a:gd name="connsiteX4" fmla="*/ 4907214 w 4989510"/>
              <a:gd name="connsiteY4" fmla="*/ 5971032 h 6016752"/>
              <a:gd name="connsiteX5" fmla="*/ 4879782 w 4989510"/>
              <a:gd name="connsiteY5" fmla="*/ 5998464 h 6016752"/>
              <a:gd name="connsiteX6" fmla="*/ 4852350 w 4989510"/>
              <a:gd name="connsiteY6" fmla="*/ 6016752 h 6016752"/>
              <a:gd name="connsiteX7" fmla="*/ 4797486 w 4989510"/>
              <a:gd name="connsiteY7" fmla="*/ 5934456 h 6016752"/>
              <a:gd name="connsiteX8" fmla="*/ 4779198 w 4989510"/>
              <a:gd name="connsiteY8" fmla="*/ 5907024 h 6016752"/>
              <a:gd name="connsiteX9" fmla="*/ 4760910 w 4989510"/>
              <a:gd name="connsiteY9" fmla="*/ 5852160 h 6016752"/>
              <a:gd name="connsiteX10" fmla="*/ 4751766 w 4989510"/>
              <a:gd name="connsiteY10" fmla="*/ 5824728 h 6016752"/>
              <a:gd name="connsiteX11" fmla="*/ 4733478 w 4989510"/>
              <a:gd name="connsiteY11" fmla="*/ 5797296 h 6016752"/>
              <a:gd name="connsiteX12" fmla="*/ 4715190 w 4989510"/>
              <a:gd name="connsiteY12" fmla="*/ 5742432 h 6016752"/>
              <a:gd name="connsiteX13" fmla="*/ 4706046 w 4989510"/>
              <a:gd name="connsiteY13" fmla="*/ 5715000 h 6016752"/>
              <a:gd name="connsiteX14" fmla="*/ 4696902 w 4989510"/>
              <a:gd name="connsiteY14" fmla="*/ 5660136 h 6016752"/>
              <a:gd name="connsiteX15" fmla="*/ 4678614 w 4989510"/>
              <a:gd name="connsiteY15" fmla="*/ 5605272 h 6016752"/>
              <a:gd name="connsiteX16" fmla="*/ 4669470 w 4989510"/>
              <a:gd name="connsiteY16" fmla="*/ 5550408 h 6016752"/>
              <a:gd name="connsiteX17" fmla="*/ 4651182 w 4989510"/>
              <a:gd name="connsiteY17" fmla="*/ 5522976 h 6016752"/>
              <a:gd name="connsiteX18" fmla="*/ 4623750 w 4989510"/>
              <a:gd name="connsiteY18" fmla="*/ 5458968 h 6016752"/>
              <a:gd name="connsiteX19" fmla="*/ 4559742 w 4989510"/>
              <a:gd name="connsiteY19" fmla="*/ 5376672 h 6016752"/>
              <a:gd name="connsiteX20" fmla="*/ 4504878 w 4989510"/>
              <a:gd name="connsiteY20" fmla="*/ 5294376 h 6016752"/>
              <a:gd name="connsiteX21" fmla="*/ 4486590 w 4989510"/>
              <a:gd name="connsiteY21" fmla="*/ 5266944 h 6016752"/>
              <a:gd name="connsiteX22" fmla="*/ 4459158 w 4989510"/>
              <a:gd name="connsiteY22" fmla="*/ 5239512 h 6016752"/>
              <a:gd name="connsiteX23" fmla="*/ 4440870 w 4989510"/>
              <a:gd name="connsiteY23" fmla="*/ 5212080 h 6016752"/>
              <a:gd name="connsiteX24" fmla="*/ 4404294 w 4989510"/>
              <a:gd name="connsiteY24" fmla="*/ 5193792 h 6016752"/>
              <a:gd name="connsiteX25" fmla="*/ 4321998 w 4989510"/>
              <a:gd name="connsiteY25" fmla="*/ 5120640 h 6016752"/>
              <a:gd name="connsiteX26" fmla="*/ 4267134 w 4989510"/>
              <a:gd name="connsiteY26" fmla="*/ 5074920 h 6016752"/>
              <a:gd name="connsiteX27" fmla="*/ 4239702 w 4989510"/>
              <a:gd name="connsiteY27" fmla="*/ 5047488 h 6016752"/>
              <a:gd name="connsiteX28" fmla="*/ 4212270 w 4989510"/>
              <a:gd name="connsiteY28" fmla="*/ 5038344 h 6016752"/>
              <a:gd name="connsiteX29" fmla="*/ 4184838 w 4989510"/>
              <a:gd name="connsiteY29" fmla="*/ 5020056 h 6016752"/>
              <a:gd name="connsiteX30" fmla="*/ 4166550 w 4989510"/>
              <a:gd name="connsiteY30" fmla="*/ 4992624 h 6016752"/>
              <a:gd name="connsiteX31" fmla="*/ 4084254 w 4989510"/>
              <a:gd name="connsiteY31" fmla="*/ 4937760 h 6016752"/>
              <a:gd name="connsiteX32" fmla="*/ 4056822 w 4989510"/>
              <a:gd name="connsiteY32" fmla="*/ 4919472 h 6016752"/>
              <a:gd name="connsiteX33" fmla="*/ 4029390 w 4989510"/>
              <a:gd name="connsiteY33" fmla="*/ 4901184 h 6016752"/>
              <a:gd name="connsiteX34" fmla="*/ 3974526 w 4989510"/>
              <a:gd name="connsiteY34" fmla="*/ 4882896 h 6016752"/>
              <a:gd name="connsiteX35" fmla="*/ 3892230 w 4989510"/>
              <a:gd name="connsiteY35" fmla="*/ 4846320 h 6016752"/>
              <a:gd name="connsiteX36" fmla="*/ 3864798 w 4989510"/>
              <a:gd name="connsiteY36" fmla="*/ 4837176 h 6016752"/>
              <a:gd name="connsiteX37" fmla="*/ 3837366 w 4989510"/>
              <a:gd name="connsiteY37" fmla="*/ 4818888 h 6016752"/>
              <a:gd name="connsiteX38" fmla="*/ 3782502 w 4989510"/>
              <a:gd name="connsiteY38" fmla="*/ 4800600 h 6016752"/>
              <a:gd name="connsiteX39" fmla="*/ 3755070 w 4989510"/>
              <a:gd name="connsiteY39" fmla="*/ 4791456 h 6016752"/>
              <a:gd name="connsiteX40" fmla="*/ 3709350 w 4989510"/>
              <a:gd name="connsiteY40" fmla="*/ 4782312 h 6016752"/>
              <a:gd name="connsiteX41" fmla="*/ 3608766 w 4989510"/>
              <a:gd name="connsiteY41" fmla="*/ 4754880 h 6016752"/>
              <a:gd name="connsiteX42" fmla="*/ 3508182 w 4989510"/>
              <a:gd name="connsiteY42" fmla="*/ 4745736 h 6016752"/>
              <a:gd name="connsiteX43" fmla="*/ 3471606 w 4989510"/>
              <a:gd name="connsiteY43" fmla="*/ 4736592 h 6016752"/>
              <a:gd name="connsiteX44" fmla="*/ 3444174 w 4989510"/>
              <a:gd name="connsiteY44" fmla="*/ 4727448 h 6016752"/>
              <a:gd name="connsiteX45" fmla="*/ 3371022 w 4989510"/>
              <a:gd name="connsiteY45" fmla="*/ 4718304 h 6016752"/>
              <a:gd name="connsiteX46" fmla="*/ 3316158 w 4989510"/>
              <a:gd name="connsiteY46" fmla="*/ 4690872 h 6016752"/>
              <a:gd name="connsiteX47" fmla="*/ 3288726 w 4989510"/>
              <a:gd name="connsiteY47" fmla="*/ 4672584 h 6016752"/>
              <a:gd name="connsiteX48" fmla="*/ 3197286 w 4989510"/>
              <a:gd name="connsiteY48" fmla="*/ 4645152 h 6016752"/>
              <a:gd name="connsiteX49" fmla="*/ 3014406 w 4989510"/>
              <a:gd name="connsiteY49" fmla="*/ 4636008 h 6016752"/>
              <a:gd name="connsiteX50" fmla="*/ 2804094 w 4989510"/>
              <a:gd name="connsiteY50" fmla="*/ 4617720 h 6016752"/>
              <a:gd name="connsiteX51" fmla="*/ 2676078 w 4989510"/>
              <a:gd name="connsiteY51" fmla="*/ 4626864 h 6016752"/>
              <a:gd name="connsiteX52" fmla="*/ 2612070 w 4989510"/>
              <a:gd name="connsiteY52" fmla="*/ 4636008 h 6016752"/>
              <a:gd name="connsiteX53" fmla="*/ 2346894 w 4989510"/>
              <a:gd name="connsiteY53" fmla="*/ 4654296 h 6016752"/>
              <a:gd name="connsiteX54" fmla="*/ 2310318 w 4989510"/>
              <a:gd name="connsiteY54" fmla="*/ 4663440 h 6016752"/>
              <a:gd name="connsiteX55" fmla="*/ 2090862 w 4989510"/>
              <a:gd name="connsiteY55" fmla="*/ 4645152 h 6016752"/>
              <a:gd name="connsiteX56" fmla="*/ 1862262 w 4989510"/>
              <a:gd name="connsiteY56" fmla="*/ 4654296 h 6016752"/>
              <a:gd name="connsiteX57" fmla="*/ 1816542 w 4989510"/>
              <a:gd name="connsiteY57" fmla="*/ 4663440 h 6016752"/>
              <a:gd name="connsiteX58" fmla="*/ 1514790 w 4989510"/>
              <a:gd name="connsiteY58" fmla="*/ 4672584 h 6016752"/>
              <a:gd name="connsiteX59" fmla="*/ 1368486 w 4989510"/>
              <a:gd name="connsiteY59" fmla="*/ 4672584 h 6016752"/>
              <a:gd name="connsiteX60" fmla="*/ 1331910 w 4989510"/>
              <a:gd name="connsiteY60" fmla="*/ 4663440 h 6016752"/>
              <a:gd name="connsiteX61" fmla="*/ 1277046 w 4989510"/>
              <a:gd name="connsiteY61" fmla="*/ 4645152 h 6016752"/>
              <a:gd name="connsiteX62" fmla="*/ 719262 w 4989510"/>
              <a:gd name="connsiteY62" fmla="*/ 4654296 h 6016752"/>
              <a:gd name="connsiteX63" fmla="*/ 582102 w 4989510"/>
              <a:gd name="connsiteY63" fmla="*/ 4663440 h 6016752"/>
              <a:gd name="connsiteX64" fmla="*/ 527238 w 4989510"/>
              <a:gd name="connsiteY64" fmla="*/ 4672584 h 6016752"/>
              <a:gd name="connsiteX65" fmla="*/ 207198 w 4989510"/>
              <a:gd name="connsiteY65" fmla="*/ 4681728 h 6016752"/>
              <a:gd name="connsiteX66" fmla="*/ 161478 w 4989510"/>
              <a:gd name="connsiteY66" fmla="*/ 4690872 h 6016752"/>
              <a:gd name="connsiteX67" fmla="*/ 134046 w 4989510"/>
              <a:gd name="connsiteY67" fmla="*/ 4700016 h 6016752"/>
              <a:gd name="connsiteX68" fmla="*/ 88326 w 4989510"/>
              <a:gd name="connsiteY68" fmla="*/ 4709160 h 6016752"/>
              <a:gd name="connsiteX69" fmla="*/ 33462 w 4989510"/>
              <a:gd name="connsiteY69" fmla="*/ 4700016 h 6016752"/>
              <a:gd name="connsiteX70" fmla="*/ 6030 w 4989510"/>
              <a:gd name="connsiteY70" fmla="*/ 4681728 h 6016752"/>
              <a:gd name="connsiteX71" fmla="*/ 24318 w 4989510"/>
              <a:gd name="connsiteY71" fmla="*/ 4526280 h 6016752"/>
              <a:gd name="connsiteX72" fmla="*/ 33462 w 4989510"/>
              <a:gd name="connsiteY72" fmla="*/ 4498848 h 6016752"/>
              <a:gd name="connsiteX73" fmla="*/ 51750 w 4989510"/>
              <a:gd name="connsiteY73" fmla="*/ 4471416 h 6016752"/>
              <a:gd name="connsiteX74" fmla="*/ 79182 w 4989510"/>
              <a:gd name="connsiteY74" fmla="*/ 4407408 h 6016752"/>
              <a:gd name="connsiteX75" fmla="*/ 88326 w 4989510"/>
              <a:gd name="connsiteY75" fmla="*/ 4379976 h 6016752"/>
              <a:gd name="connsiteX76" fmla="*/ 115758 w 4989510"/>
              <a:gd name="connsiteY76" fmla="*/ 4279392 h 6016752"/>
              <a:gd name="connsiteX77" fmla="*/ 124902 w 4989510"/>
              <a:gd name="connsiteY77" fmla="*/ 4206240 h 6016752"/>
              <a:gd name="connsiteX78" fmla="*/ 152334 w 4989510"/>
              <a:gd name="connsiteY78" fmla="*/ 4105656 h 6016752"/>
              <a:gd name="connsiteX79" fmla="*/ 161478 w 4989510"/>
              <a:gd name="connsiteY79" fmla="*/ 4069080 h 6016752"/>
              <a:gd name="connsiteX80" fmla="*/ 179766 w 4989510"/>
              <a:gd name="connsiteY80" fmla="*/ 4014216 h 6016752"/>
              <a:gd name="connsiteX81" fmla="*/ 188910 w 4989510"/>
              <a:gd name="connsiteY81" fmla="*/ 3986784 h 6016752"/>
              <a:gd name="connsiteX82" fmla="*/ 198054 w 4989510"/>
              <a:gd name="connsiteY82" fmla="*/ 3950208 h 6016752"/>
              <a:gd name="connsiteX83" fmla="*/ 207198 w 4989510"/>
              <a:gd name="connsiteY83" fmla="*/ 3867912 h 6016752"/>
              <a:gd name="connsiteX84" fmla="*/ 216342 w 4989510"/>
              <a:gd name="connsiteY84" fmla="*/ 3840480 h 6016752"/>
              <a:gd name="connsiteX85" fmla="*/ 243774 w 4989510"/>
              <a:gd name="connsiteY85" fmla="*/ 3721608 h 6016752"/>
              <a:gd name="connsiteX86" fmla="*/ 252918 w 4989510"/>
              <a:gd name="connsiteY86" fmla="*/ 3575304 h 6016752"/>
              <a:gd name="connsiteX87" fmla="*/ 262062 w 4989510"/>
              <a:gd name="connsiteY87" fmla="*/ 3529584 h 6016752"/>
              <a:gd name="connsiteX88" fmla="*/ 280350 w 4989510"/>
              <a:gd name="connsiteY88" fmla="*/ 3383280 h 6016752"/>
              <a:gd name="connsiteX89" fmla="*/ 289494 w 4989510"/>
              <a:gd name="connsiteY89" fmla="*/ 3273552 h 6016752"/>
              <a:gd name="connsiteX90" fmla="*/ 307782 w 4989510"/>
              <a:gd name="connsiteY90" fmla="*/ 3172968 h 6016752"/>
              <a:gd name="connsiteX91" fmla="*/ 316926 w 4989510"/>
              <a:gd name="connsiteY91" fmla="*/ 3099816 h 6016752"/>
              <a:gd name="connsiteX92" fmla="*/ 326070 w 4989510"/>
              <a:gd name="connsiteY92" fmla="*/ 2953512 h 6016752"/>
              <a:gd name="connsiteX93" fmla="*/ 344358 w 4989510"/>
              <a:gd name="connsiteY93" fmla="*/ 2825496 h 6016752"/>
              <a:gd name="connsiteX94" fmla="*/ 353502 w 4989510"/>
              <a:gd name="connsiteY94" fmla="*/ 2743200 h 6016752"/>
              <a:gd name="connsiteX95" fmla="*/ 362646 w 4989510"/>
              <a:gd name="connsiteY95" fmla="*/ 2697480 h 6016752"/>
              <a:gd name="connsiteX96" fmla="*/ 371790 w 4989510"/>
              <a:gd name="connsiteY96" fmla="*/ 2633472 h 6016752"/>
              <a:gd name="connsiteX97" fmla="*/ 390078 w 4989510"/>
              <a:gd name="connsiteY97" fmla="*/ 2596896 h 6016752"/>
              <a:gd name="connsiteX98" fmla="*/ 408366 w 4989510"/>
              <a:gd name="connsiteY98" fmla="*/ 2523744 h 6016752"/>
              <a:gd name="connsiteX99" fmla="*/ 426654 w 4989510"/>
              <a:gd name="connsiteY99" fmla="*/ 2496312 h 6016752"/>
              <a:gd name="connsiteX100" fmla="*/ 435798 w 4989510"/>
              <a:gd name="connsiteY100" fmla="*/ 2459736 h 6016752"/>
              <a:gd name="connsiteX101" fmla="*/ 454086 w 4989510"/>
              <a:gd name="connsiteY101" fmla="*/ 2404872 h 6016752"/>
              <a:gd name="connsiteX102" fmla="*/ 472374 w 4989510"/>
              <a:gd name="connsiteY102" fmla="*/ 2295144 h 6016752"/>
              <a:gd name="connsiteX103" fmla="*/ 490662 w 4989510"/>
              <a:gd name="connsiteY103" fmla="*/ 2249424 h 6016752"/>
              <a:gd name="connsiteX104" fmla="*/ 499806 w 4989510"/>
              <a:gd name="connsiteY104" fmla="*/ 2221992 h 6016752"/>
              <a:gd name="connsiteX105" fmla="*/ 518094 w 4989510"/>
              <a:gd name="connsiteY105" fmla="*/ 2084832 h 6016752"/>
              <a:gd name="connsiteX106" fmla="*/ 545526 w 4989510"/>
              <a:gd name="connsiteY106" fmla="*/ 2011680 h 6016752"/>
              <a:gd name="connsiteX107" fmla="*/ 563814 w 4989510"/>
              <a:gd name="connsiteY107" fmla="*/ 1947672 h 6016752"/>
              <a:gd name="connsiteX108" fmla="*/ 600390 w 4989510"/>
              <a:gd name="connsiteY108" fmla="*/ 1883664 h 6016752"/>
              <a:gd name="connsiteX109" fmla="*/ 618678 w 4989510"/>
              <a:gd name="connsiteY109" fmla="*/ 1819656 h 6016752"/>
              <a:gd name="connsiteX110" fmla="*/ 636966 w 4989510"/>
              <a:gd name="connsiteY110" fmla="*/ 1783080 h 6016752"/>
              <a:gd name="connsiteX111" fmla="*/ 682686 w 4989510"/>
              <a:gd name="connsiteY111" fmla="*/ 1627632 h 6016752"/>
              <a:gd name="connsiteX112" fmla="*/ 691830 w 4989510"/>
              <a:gd name="connsiteY112" fmla="*/ 1600200 h 6016752"/>
              <a:gd name="connsiteX113" fmla="*/ 719262 w 4989510"/>
              <a:gd name="connsiteY113" fmla="*/ 1536192 h 6016752"/>
              <a:gd name="connsiteX114" fmla="*/ 728406 w 4989510"/>
              <a:gd name="connsiteY114" fmla="*/ 1444752 h 6016752"/>
              <a:gd name="connsiteX115" fmla="*/ 755838 w 4989510"/>
              <a:gd name="connsiteY115" fmla="*/ 1353312 h 6016752"/>
              <a:gd name="connsiteX116" fmla="*/ 764982 w 4989510"/>
              <a:gd name="connsiteY116" fmla="*/ 1316736 h 6016752"/>
              <a:gd name="connsiteX117" fmla="*/ 774126 w 4989510"/>
              <a:gd name="connsiteY117" fmla="*/ 1271016 h 6016752"/>
              <a:gd name="connsiteX118" fmla="*/ 792414 w 4989510"/>
              <a:gd name="connsiteY118" fmla="*/ 1234440 h 6016752"/>
              <a:gd name="connsiteX119" fmla="*/ 801558 w 4989510"/>
              <a:gd name="connsiteY119" fmla="*/ 1197864 h 6016752"/>
              <a:gd name="connsiteX120" fmla="*/ 819846 w 4989510"/>
              <a:gd name="connsiteY120" fmla="*/ 1170432 h 6016752"/>
              <a:gd name="connsiteX121" fmla="*/ 847278 w 4989510"/>
              <a:gd name="connsiteY121" fmla="*/ 1115568 h 6016752"/>
              <a:gd name="connsiteX122" fmla="*/ 874710 w 4989510"/>
              <a:gd name="connsiteY122" fmla="*/ 1042416 h 6016752"/>
              <a:gd name="connsiteX123" fmla="*/ 883854 w 4989510"/>
              <a:gd name="connsiteY123" fmla="*/ 1014984 h 6016752"/>
              <a:gd name="connsiteX124" fmla="*/ 902142 w 4989510"/>
              <a:gd name="connsiteY124" fmla="*/ 987552 h 6016752"/>
              <a:gd name="connsiteX125" fmla="*/ 911286 w 4989510"/>
              <a:gd name="connsiteY125" fmla="*/ 960120 h 6016752"/>
              <a:gd name="connsiteX126" fmla="*/ 947862 w 4989510"/>
              <a:gd name="connsiteY126" fmla="*/ 868680 h 6016752"/>
              <a:gd name="connsiteX127" fmla="*/ 957006 w 4989510"/>
              <a:gd name="connsiteY127" fmla="*/ 841248 h 6016752"/>
              <a:gd name="connsiteX128" fmla="*/ 1002726 w 4989510"/>
              <a:gd name="connsiteY128" fmla="*/ 777240 h 6016752"/>
              <a:gd name="connsiteX129" fmla="*/ 1039302 w 4989510"/>
              <a:gd name="connsiteY129" fmla="*/ 713232 h 6016752"/>
              <a:gd name="connsiteX130" fmla="*/ 1048446 w 4989510"/>
              <a:gd name="connsiteY130" fmla="*/ 685800 h 6016752"/>
              <a:gd name="connsiteX131" fmla="*/ 1075878 w 4989510"/>
              <a:gd name="connsiteY131" fmla="*/ 658368 h 6016752"/>
              <a:gd name="connsiteX132" fmla="*/ 1103310 w 4989510"/>
              <a:gd name="connsiteY132" fmla="*/ 621792 h 6016752"/>
              <a:gd name="connsiteX133" fmla="*/ 1112454 w 4989510"/>
              <a:gd name="connsiteY133" fmla="*/ 585216 h 6016752"/>
              <a:gd name="connsiteX134" fmla="*/ 1158174 w 4989510"/>
              <a:gd name="connsiteY134" fmla="*/ 521208 h 6016752"/>
              <a:gd name="connsiteX135" fmla="*/ 1194750 w 4989510"/>
              <a:gd name="connsiteY135" fmla="*/ 466344 h 6016752"/>
              <a:gd name="connsiteX136" fmla="*/ 1231326 w 4989510"/>
              <a:gd name="connsiteY136" fmla="*/ 438912 h 6016752"/>
              <a:gd name="connsiteX137" fmla="*/ 1249614 w 4989510"/>
              <a:gd name="connsiteY137" fmla="*/ 411480 h 6016752"/>
              <a:gd name="connsiteX138" fmla="*/ 1277046 w 4989510"/>
              <a:gd name="connsiteY138" fmla="*/ 384048 h 6016752"/>
              <a:gd name="connsiteX139" fmla="*/ 1295334 w 4989510"/>
              <a:gd name="connsiteY139" fmla="*/ 356616 h 6016752"/>
              <a:gd name="connsiteX140" fmla="*/ 1331910 w 4989510"/>
              <a:gd name="connsiteY140" fmla="*/ 338328 h 6016752"/>
              <a:gd name="connsiteX141" fmla="*/ 1395918 w 4989510"/>
              <a:gd name="connsiteY141" fmla="*/ 274320 h 6016752"/>
              <a:gd name="connsiteX142" fmla="*/ 1432494 w 4989510"/>
              <a:gd name="connsiteY142" fmla="*/ 246888 h 6016752"/>
              <a:gd name="connsiteX143" fmla="*/ 1514790 w 4989510"/>
              <a:gd name="connsiteY143" fmla="*/ 182880 h 6016752"/>
              <a:gd name="connsiteX144" fmla="*/ 1569654 w 4989510"/>
              <a:gd name="connsiteY144" fmla="*/ 155448 h 6016752"/>
              <a:gd name="connsiteX145" fmla="*/ 1633662 w 4989510"/>
              <a:gd name="connsiteY145" fmla="*/ 137160 h 6016752"/>
              <a:gd name="connsiteX146" fmla="*/ 1706814 w 4989510"/>
              <a:gd name="connsiteY146" fmla="*/ 100584 h 6016752"/>
              <a:gd name="connsiteX147" fmla="*/ 1798254 w 4989510"/>
              <a:gd name="connsiteY147" fmla="*/ 73152 h 6016752"/>
              <a:gd name="connsiteX148" fmla="*/ 1825686 w 4989510"/>
              <a:gd name="connsiteY148" fmla="*/ 54864 h 6016752"/>
              <a:gd name="connsiteX149" fmla="*/ 1944558 w 4989510"/>
              <a:gd name="connsiteY149" fmla="*/ 27432 h 6016752"/>
              <a:gd name="connsiteX150" fmla="*/ 2090862 w 4989510"/>
              <a:gd name="connsiteY150" fmla="*/ 0 h 6016752"/>
              <a:gd name="connsiteX151" fmla="*/ 2209734 w 4989510"/>
              <a:gd name="connsiteY151" fmla="*/ 9144 h 6016752"/>
              <a:gd name="connsiteX152" fmla="*/ 2337750 w 4989510"/>
              <a:gd name="connsiteY152" fmla="*/ 36576 h 6016752"/>
              <a:gd name="connsiteX153" fmla="*/ 2392614 w 4989510"/>
              <a:gd name="connsiteY153" fmla="*/ 54864 h 6016752"/>
              <a:gd name="connsiteX154" fmla="*/ 2420046 w 4989510"/>
              <a:gd name="connsiteY154" fmla="*/ 64008 h 6016752"/>
              <a:gd name="connsiteX155" fmla="*/ 2456622 w 4989510"/>
              <a:gd name="connsiteY155" fmla="*/ 82296 h 6016752"/>
              <a:gd name="connsiteX156" fmla="*/ 2484054 w 4989510"/>
              <a:gd name="connsiteY156" fmla="*/ 91440 h 6016752"/>
              <a:gd name="connsiteX157" fmla="*/ 2557206 w 4989510"/>
              <a:gd name="connsiteY157" fmla="*/ 128016 h 6016752"/>
              <a:gd name="connsiteX158" fmla="*/ 2575494 w 4989510"/>
              <a:gd name="connsiteY158" fmla="*/ 155448 h 6016752"/>
              <a:gd name="connsiteX159" fmla="*/ 2630358 w 4989510"/>
              <a:gd name="connsiteY159" fmla="*/ 173736 h 6016752"/>
              <a:gd name="connsiteX160" fmla="*/ 2657790 w 4989510"/>
              <a:gd name="connsiteY160" fmla="*/ 201168 h 6016752"/>
              <a:gd name="connsiteX161" fmla="*/ 2685222 w 4989510"/>
              <a:gd name="connsiteY161" fmla="*/ 219456 h 6016752"/>
              <a:gd name="connsiteX162" fmla="*/ 2703510 w 4989510"/>
              <a:gd name="connsiteY162" fmla="*/ 246888 h 6016752"/>
              <a:gd name="connsiteX163" fmla="*/ 2758374 w 4989510"/>
              <a:gd name="connsiteY163" fmla="*/ 283464 h 6016752"/>
              <a:gd name="connsiteX164" fmla="*/ 2804094 w 4989510"/>
              <a:gd name="connsiteY164" fmla="*/ 338328 h 6016752"/>
              <a:gd name="connsiteX165" fmla="*/ 2868102 w 4989510"/>
              <a:gd name="connsiteY165" fmla="*/ 411480 h 6016752"/>
              <a:gd name="connsiteX166" fmla="*/ 2895534 w 4989510"/>
              <a:gd name="connsiteY166" fmla="*/ 438912 h 6016752"/>
              <a:gd name="connsiteX167" fmla="*/ 2922966 w 4989510"/>
              <a:gd name="connsiteY167" fmla="*/ 448056 h 6016752"/>
              <a:gd name="connsiteX168" fmla="*/ 2950398 w 4989510"/>
              <a:gd name="connsiteY168" fmla="*/ 466344 h 6016752"/>
              <a:gd name="connsiteX169" fmla="*/ 2986974 w 4989510"/>
              <a:gd name="connsiteY169" fmla="*/ 512064 h 6016752"/>
              <a:gd name="connsiteX170" fmla="*/ 3023550 w 4989510"/>
              <a:gd name="connsiteY170" fmla="*/ 566928 h 6016752"/>
              <a:gd name="connsiteX171" fmla="*/ 3041838 w 4989510"/>
              <a:gd name="connsiteY171" fmla="*/ 594360 h 6016752"/>
              <a:gd name="connsiteX172" fmla="*/ 3069270 w 4989510"/>
              <a:gd name="connsiteY172" fmla="*/ 621792 h 6016752"/>
              <a:gd name="connsiteX173" fmla="*/ 3087558 w 4989510"/>
              <a:gd name="connsiteY173" fmla="*/ 658368 h 6016752"/>
              <a:gd name="connsiteX174" fmla="*/ 3133278 w 4989510"/>
              <a:gd name="connsiteY174" fmla="*/ 722376 h 6016752"/>
              <a:gd name="connsiteX175" fmla="*/ 3188142 w 4989510"/>
              <a:gd name="connsiteY175" fmla="*/ 813816 h 6016752"/>
              <a:gd name="connsiteX176" fmla="*/ 3224718 w 4989510"/>
              <a:gd name="connsiteY176" fmla="*/ 859536 h 6016752"/>
              <a:gd name="connsiteX177" fmla="*/ 3233862 w 4989510"/>
              <a:gd name="connsiteY177" fmla="*/ 886968 h 6016752"/>
              <a:gd name="connsiteX178" fmla="*/ 3252150 w 4989510"/>
              <a:gd name="connsiteY178" fmla="*/ 914400 h 6016752"/>
              <a:gd name="connsiteX179" fmla="*/ 3334446 w 4989510"/>
              <a:gd name="connsiteY179" fmla="*/ 996696 h 6016752"/>
              <a:gd name="connsiteX180" fmla="*/ 3471606 w 4989510"/>
              <a:gd name="connsiteY180" fmla="*/ 1133856 h 6016752"/>
              <a:gd name="connsiteX181" fmla="*/ 3499038 w 4989510"/>
              <a:gd name="connsiteY181" fmla="*/ 1161288 h 6016752"/>
              <a:gd name="connsiteX182" fmla="*/ 3526470 w 4989510"/>
              <a:gd name="connsiteY182" fmla="*/ 1188720 h 6016752"/>
              <a:gd name="connsiteX183" fmla="*/ 3572190 w 4989510"/>
              <a:gd name="connsiteY183" fmla="*/ 1243584 h 6016752"/>
              <a:gd name="connsiteX184" fmla="*/ 3590478 w 4989510"/>
              <a:gd name="connsiteY184" fmla="*/ 1280160 h 6016752"/>
              <a:gd name="connsiteX185" fmla="*/ 3617910 w 4989510"/>
              <a:gd name="connsiteY185" fmla="*/ 1307592 h 6016752"/>
              <a:gd name="connsiteX186" fmla="*/ 3627054 w 4989510"/>
              <a:gd name="connsiteY186" fmla="*/ 1335024 h 6016752"/>
              <a:gd name="connsiteX187" fmla="*/ 3672774 w 4989510"/>
              <a:gd name="connsiteY187" fmla="*/ 1389888 h 6016752"/>
              <a:gd name="connsiteX188" fmla="*/ 3681918 w 4989510"/>
              <a:gd name="connsiteY188" fmla="*/ 1426464 h 6016752"/>
              <a:gd name="connsiteX189" fmla="*/ 3709350 w 4989510"/>
              <a:gd name="connsiteY189" fmla="*/ 1453896 h 6016752"/>
              <a:gd name="connsiteX190" fmla="*/ 3736782 w 4989510"/>
              <a:gd name="connsiteY190" fmla="*/ 1490472 h 6016752"/>
              <a:gd name="connsiteX191" fmla="*/ 3773358 w 4989510"/>
              <a:gd name="connsiteY191" fmla="*/ 1545336 h 6016752"/>
              <a:gd name="connsiteX192" fmla="*/ 3819078 w 4989510"/>
              <a:gd name="connsiteY192" fmla="*/ 1600200 h 6016752"/>
              <a:gd name="connsiteX193" fmla="*/ 3855654 w 4989510"/>
              <a:gd name="connsiteY193" fmla="*/ 1655064 h 6016752"/>
              <a:gd name="connsiteX194" fmla="*/ 3873942 w 4989510"/>
              <a:gd name="connsiteY194" fmla="*/ 1682496 h 6016752"/>
              <a:gd name="connsiteX195" fmla="*/ 3919662 w 4989510"/>
              <a:gd name="connsiteY195" fmla="*/ 1755648 h 6016752"/>
              <a:gd name="connsiteX196" fmla="*/ 3937950 w 4989510"/>
              <a:gd name="connsiteY196" fmla="*/ 1783080 h 6016752"/>
              <a:gd name="connsiteX197" fmla="*/ 3974526 w 4989510"/>
              <a:gd name="connsiteY197" fmla="*/ 1819656 h 6016752"/>
              <a:gd name="connsiteX198" fmla="*/ 4011102 w 4989510"/>
              <a:gd name="connsiteY198" fmla="*/ 1874520 h 6016752"/>
              <a:gd name="connsiteX199" fmla="*/ 4047678 w 4989510"/>
              <a:gd name="connsiteY199" fmla="*/ 1938528 h 6016752"/>
              <a:gd name="connsiteX200" fmla="*/ 4075110 w 4989510"/>
              <a:gd name="connsiteY200" fmla="*/ 1975104 h 6016752"/>
              <a:gd name="connsiteX201" fmla="*/ 4111686 w 4989510"/>
              <a:gd name="connsiteY201" fmla="*/ 2039112 h 6016752"/>
              <a:gd name="connsiteX202" fmla="*/ 4166550 w 4989510"/>
              <a:gd name="connsiteY202" fmla="*/ 2121408 h 6016752"/>
              <a:gd name="connsiteX203" fmla="*/ 4184838 w 4989510"/>
              <a:gd name="connsiteY203" fmla="*/ 2148840 h 6016752"/>
              <a:gd name="connsiteX204" fmla="*/ 4212270 w 4989510"/>
              <a:gd name="connsiteY204" fmla="*/ 2176272 h 6016752"/>
              <a:gd name="connsiteX205" fmla="*/ 4239702 w 4989510"/>
              <a:gd name="connsiteY205" fmla="*/ 2240280 h 6016752"/>
              <a:gd name="connsiteX206" fmla="*/ 4248846 w 4989510"/>
              <a:gd name="connsiteY206" fmla="*/ 2276856 h 6016752"/>
              <a:gd name="connsiteX207" fmla="*/ 4285422 w 4989510"/>
              <a:gd name="connsiteY207" fmla="*/ 2331720 h 6016752"/>
              <a:gd name="connsiteX208" fmla="*/ 4312854 w 4989510"/>
              <a:gd name="connsiteY208" fmla="*/ 2395728 h 6016752"/>
              <a:gd name="connsiteX209" fmla="*/ 4321998 w 4989510"/>
              <a:gd name="connsiteY209" fmla="*/ 2423160 h 6016752"/>
              <a:gd name="connsiteX210" fmla="*/ 4340286 w 4989510"/>
              <a:gd name="connsiteY210" fmla="*/ 2450592 h 6016752"/>
              <a:gd name="connsiteX211" fmla="*/ 4358574 w 4989510"/>
              <a:gd name="connsiteY211" fmla="*/ 2505456 h 6016752"/>
              <a:gd name="connsiteX212" fmla="*/ 4376862 w 4989510"/>
              <a:gd name="connsiteY212" fmla="*/ 2542032 h 6016752"/>
              <a:gd name="connsiteX213" fmla="*/ 4413438 w 4989510"/>
              <a:gd name="connsiteY213" fmla="*/ 2606040 h 6016752"/>
              <a:gd name="connsiteX214" fmla="*/ 4422582 w 4989510"/>
              <a:gd name="connsiteY214" fmla="*/ 2633472 h 6016752"/>
              <a:gd name="connsiteX215" fmla="*/ 4440870 w 4989510"/>
              <a:gd name="connsiteY215" fmla="*/ 2670048 h 6016752"/>
              <a:gd name="connsiteX216" fmla="*/ 4450014 w 4989510"/>
              <a:gd name="connsiteY216" fmla="*/ 2697480 h 6016752"/>
              <a:gd name="connsiteX217" fmla="*/ 4468302 w 4989510"/>
              <a:gd name="connsiteY217" fmla="*/ 2724912 h 6016752"/>
              <a:gd name="connsiteX218" fmla="*/ 4495734 w 4989510"/>
              <a:gd name="connsiteY218" fmla="*/ 2779776 h 6016752"/>
              <a:gd name="connsiteX219" fmla="*/ 4523166 w 4989510"/>
              <a:gd name="connsiteY219" fmla="*/ 2843784 h 6016752"/>
              <a:gd name="connsiteX220" fmla="*/ 4532310 w 4989510"/>
              <a:gd name="connsiteY220" fmla="*/ 2880360 h 6016752"/>
              <a:gd name="connsiteX221" fmla="*/ 4568886 w 4989510"/>
              <a:gd name="connsiteY221" fmla="*/ 2935224 h 6016752"/>
              <a:gd name="connsiteX222" fmla="*/ 4587174 w 4989510"/>
              <a:gd name="connsiteY222" fmla="*/ 2990088 h 6016752"/>
              <a:gd name="connsiteX223" fmla="*/ 4672518 w 4989510"/>
              <a:gd name="connsiteY223" fmla="*/ 3157728 h 6016752"/>
              <a:gd name="connsiteX224" fmla="*/ 4770054 w 4989510"/>
              <a:gd name="connsiteY224" fmla="*/ 3419856 h 6016752"/>
              <a:gd name="connsiteX225" fmla="*/ 4779198 w 4989510"/>
              <a:gd name="connsiteY225" fmla="*/ 3483864 h 6016752"/>
              <a:gd name="connsiteX226" fmla="*/ 4788342 w 4989510"/>
              <a:gd name="connsiteY226" fmla="*/ 3529584 h 6016752"/>
              <a:gd name="connsiteX227" fmla="*/ 4806630 w 4989510"/>
              <a:gd name="connsiteY227" fmla="*/ 3666744 h 6016752"/>
              <a:gd name="connsiteX228" fmla="*/ 4824918 w 4989510"/>
              <a:gd name="connsiteY228" fmla="*/ 3739896 h 6016752"/>
              <a:gd name="connsiteX229" fmla="*/ 4834062 w 4989510"/>
              <a:gd name="connsiteY229" fmla="*/ 3776472 h 6016752"/>
              <a:gd name="connsiteX230" fmla="*/ 4852350 w 4989510"/>
              <a:gd name="connsiteY230" fmla="*/ 3849624 h 6016752"/>
              <a:gd name="connsiteX231" fmla="*/ 4870638 w 4989510"/>
              <a:gd name="connsiteY231" fmla="*/ 3959352 h 6016752"/>
              <a:gd name="connsiteX232" fmla="*/ 4879782 w 4989510"/>
              <a:gd name="connsiteY232" fmla="*/ 4050792 h 6016752"/>
              <a:gd name="connsiteX233" fmla="*/ 4907214 w 4989510"/>
              <a:gd name="connsiteY233" fmla="*/ 4169664 h 6016752"/>
              <a:gd name="connsiteX234" fmla="*/ 4916358 w 4989510"/>
              <a:gd name="connsiteY234" fmla="*/ 4261104 h 6016752"/>
              <a:gd name="connsiteX235" fmla="*/ 4925502 w 4989510"/>
              <a:gd name="connsiteY235" fmla="*/ 4288536 h 6016752"/>
              <a:gd name="connsiteX236" fmla="*/ 4934646 w 4989510"/>
              <a:gd name="connsiteY236" fmla="*/ 4334256 h 6016752"/>
              <a:gd name="connsiteX237" fmla="*/ 4943790 w 4989510"/>
              <a:gd name="connsiteY237" fmla="*/ 4416552 h 6016752"/>
              <a:gd name="connsiteX238" fmla="*/ 4952934 w 4989510"/>
              <a:gd name="connsiteY238" fmla="*/ 4681728 h 6016752"/>
              <a:gd name="connsiteX239" fmla="*/ 4943790 w 4989510"/>
              <a:gd name="connsiteY239" fmla="*/ 4736592 h 6016752"/>
              <a:gd name="connsiteX240" fmla="*/ 4934646 w 4989510"/>
              <a:gd name="connsiteY240" fmla="*/ 4828032 h 6016752"/>
              <a:gd name="connsiteX241" fmla="*/ 4943790 w 4989510"/>
              <a:gd name="connsiteY241" fmla="*/ 4983480 h 6016752"/>
              <a:gd name="connsiteX242" fmla="*/ 4962078 w 4989510"/>
              <a:gd name="connsiteY242" fmla="*/ 5084064 h 6016752"/>
              <a:gd name="connsiteX243" fmla="*/ 4971222 w 4989510"/>
              <a:gd name="connsiteY243" fmla="*/ 5111496 h 6016752"/>
              <a:gd name="connsiteX244" fmla="*/ 4980366 w 4989510"/>
              <a:gd name="connsiteY244" fmla="*/ 5166360 h 6016752"/>
              <a:gd name="connsiteX245" fmla="*/ 4989510 w 4989510"/>
              <a:gd name="connsiteY245" fmla="*/ 5330952 h 6016752"/>
              <a:gd name="connsiteX246" fmla="*/ 4980366 w 4989510"/>
              <a:gd name="connsiteY246" fmla="*/ 5449824 h 6016752"/>
              <a:gd name="connsiteX247" fmla="*/ 4971222 w 4989510"/>
              <a:gd name="connsiteY247" fmla="*/ 5486400 h 6016752"/>
              <a:gd name="connsiteX248" fmla="*/ 4962078 w 4989510"/>
              <a:gd name="connsiteY248" fmla="*/ 5513832 h 6016752"/>
              <a:gd name="connsiteX249" fmla="*/ 4962078 w 4989510"/>
              <a:gd name="connsiteY249" fmla="*/ 5623560 h 6016752"/>
              <a:gd name="connsiteX0" fmla="*/ 4962078 w 4989510"/>
              <a:gd name="connsiteY0" fmla="*/ 5623560 h 6016752"/>
              <a:gd name="connsiteX1" fmla="*/ 4943790 w 4989510"/>
              <a:gd name="connsiteY1" fmla="*/ 5824728 h 6016752"/>
              <a:gd name="connsiteX2" fmla="*/ 4934646 w 4989510"/>
              <a:gd name="connsiteY2" fmla="*/ 5852160 h 6016752"/>
              <a:gd name="connsiteX3" fmla="*/ 4916358 w 4989510"/>
              <a:gd name="connsiteY3" fmla="*/ 5943600 h 6016752"/>
              <a:gd name="connsiteX4" fmla="*/ 4907214 w 4989510"/>
              <a:gd name="connsiteY4" fmla="*/ 5971032 h 6016752"/>
              <a:gd name="connsiteX5" fmla="*/ 4879782 w 4989510"/>
              <a:gd name="connsiteY5" fmla="*/ 5998464 h 6016752"/>
              <a:gd name="connsiteX6" fmla="*/ 4852350 w 4989510"/>
              <a:gd name="connsiteY6" fmla="*/ 6016752 h 6016752"/>
              <a:gd name="connsiteX7" fmla="*/ 4797486 w 4989510"/>
              <a:gd name="connsiteY7" fmla="*/ 5934456 h 6016752"/>
              <a:gd name="connsiteX8" fmla="*/ 4779198 w 4989510"/>
              <a:gd name="connsiteY8" fmla="*/ 5907024 h 6016752"/>
              <a:gd name="connsiteX9" fmla="*/ 4760910 w 4989510"/>
              <a:gd name="connsiteY9" fmla="*/ 5852160 h 6016752"/>
              <a:gd name="connsiteX10" fmla="*/ 4751766 w 4989510"/>
              <a:gd name="connsiteY10" fmla="*/ 5824728 h 6016752"/>
              <a:gd name="connsiteX11" fmla="*/ 4733478 w 4989510"/>
              <a:gd name="connsiteY11" fmla="*/ 5797296 h 6016752"/>
              <a:gd name="connsiteX12" fmla="*/ 4715190 w 4989510"/>
              <a:gd name="connsiteY12" fmla="*/ 5742432 h 6016752"/>
              <a:gd name="connsiteX13" fmla="*/ 4706046 w 4989510"/>
              <a:gd name="connsiteY13" fmla="*/ 5715000 h 6016752"/>
              <a:gd name="connsiteX14" fmla="*/ 4696902 w 4989510"/>
              <a:gd name="connsiteY14" fmla="*/ 5660136 h 6016752"/>
              <a:gd name="connsiteX15" fmla="*/ 4678614 w 4989510"/>
              <a:gd name="connsiteY15" fmla="*/ 5605272 h 6016752"/>
              <a:gd name="connsiteX16" fmla="*/ 4669470 w 4989510"/>
              <a:gd name="connsiteY16" fmla="*/ 5550408 h 6016752"/>
              <a:gd name="connsiteX17" fmla="*/ 4651182 w 4989510"/>
              <a:gd name="connsiteY17" fmla="*/ 5522976 h 6016752"/>
              <a:gd name="connsiteX18" fmla="*/ 4623750 w 4989510"/>
              <a:gd name="connsiteY18" fmla="*/ 5458968 h 6016752"/>
              <a:gd name="connsiteX19" fmla="*/ 4559742 w 4989510"/>
              <a:gd name="connsiteY19" fmla="*/ 5376672 h 6016752"/>
              <a:gd name="connsiteX20" fmla="*/ 4504878 w 4989510"/>
              <a:gd name="connsiteY20" fmla="*/ 5294376 h 6016752"/>
              <a:gd name="connsiteX21" fmla="*/ 4486590 w 4989510"/>
              <a:gd name="connsiteY21" fmla="*/ 5266944 h 6016752"/>
              <a:gd name="connsiteX22" fmla="*/ 4459158 w 4989510"/>
              <a:gd name="connsiteY22" fmla="*/ 5239512 h 6016752"/>
              <a:gd name="connsiteX23" fmla="*/ 4440870 w 4989510"/>
              <a:gd name="connsiteY23" fmla="*/ 5212080 h 6016752"/>
              <a:gd name="connsiteX24" fmla="*/ 4404294 w 4989510"/>
              <a:gd name="connsiteY24" fmla="*/ 5193792 h 6016752"/>
              <a:gd name="connsiteX25" fmla="*/ 4321998 w 4989510"/>
              <a:gd name="connsiteY25" fmla="*/ 5120640 h 6016752"/>
              <a:gd name="connsiteX26" fmla="*/ 4267134 w 4989510"/>
              <a:gd name="connsiteY26" fmla="*/ 5074920 h 6016752"/>
              <a:gd name="connsiteX27" fmla="*/ 4239702 w 4989510"/>
              <a:gd name="connsiteY27" fmla="*/ 5047488 h 6016752"/>
              <a:gd name="connsiteX28" fmla="*/ 4212270 w 4989510"/>
              <a:gd name="connsiteY28" fmla="*/ 5038344 h 6016752"/>
              <a:gd name="connsiteX29" fmla="*/ 4184838 w 4989510"/>
              <a:gd name="connsiteY29" fmla="*/ 5020056 h 6016752"/>
              <a:gd name="connsiteX30" fmla="*/ 4166550 w 4989510"/>
              <a:gd name="connsiteY30" fmla="*/ 4992624 h 6016752"/>
              <a:gd name="connsiteX31" fmla="*/ 4084254 w 4989510"/>
              <a:gd name="connsiteY31" fmla="*/ 4937760 h 6016752"/>
              <a:gd name="connsiteX32" fmla="*/ 4056822 w 4989510"/>
              <a:gd name="connsiteY32" fmla="*/ 4919472 h 6016752"/>
              <a:gd name="connsiteX33" fmla="*/ 4029390 w 4989510"/>
              <a:gd name="connsiteY33" fmla="*/ 4901184 h 6016752"/>
              <a:gd name="connsiteX34" fmla="*/ 3974526 w 4989510"/>
              <a:gd name="connsiteY34" fmla="*/ 4882896 h 6016752"/>
              <a:gd name="connsiteX35" fmla="*/ 3892230 w 4989510"/>
              <a:gd name="connsiteY35" fmla="*/ 4846320 h 6016752"/>
              <a:gd name="connsiteX36" fmla="*/ 3864798 w 4989510"/>
              <a:gd name="connsiteY36" fmla="*/ 4837176 h 6016752"/>
              <a:gd name="connsiteX37" fmla="*/ 3837366 w 4989510"/>
              <a:gd name="connsiteY37" fmla="*/ 4818888 h 6016752"/>
              <a:gd name="connsiteX38" fmla="*/ 3782502 w 4989510"/>
              <a:gd name="connsiteY38" fmla="*/ 4800600 h 6016752"/>
              <a:gd name="connsiteX39" fmla="*/ 3755070 w 4989510"/>
              <a:gd name="connsiteY39" fmla="*/ 4791456 h 6016752"/>
              <a:gd name="connsiteX40" fmla="*/ 3709350 w 4989510"/>
              <a:gd name="connsiteY40" fmla="*/ 4782312 h 6016752"/>
              <a:gd name="connsiteX41" fmla="*/ 3608766 w 4989510"/>
              <a:gd name="connsiteY41" fmla="*/ 4754880 h 6016752"/>
              <a:gd name="connsiteX42" fmla="*/ 3508182 w 4989510"/>
              <a:gd name="connsiteY42" fmla="*/ 4745736 h 6016752"/>
              <a:gd name="connsiteX43" fmla="*/ 3471606 w 4989510"/>
              <a:gd name="connsiteY43" fmla="*/ 4736592 h 6016752"/>
              <a:gd name="connsiteX44" fmla="*/ 3444174 w 4989510"/>
              <a:gd name="connsiteY44" fmla="*/ 4727448 h 6016752"/>
              <a:gd name="connsiteX45" fmla="*/ 3371022 w 4989510"/>
              <a:gd name="connsiteY45" fmla="*/ 4718304 h 6016752"/>
              <a:gd name="connsiteX46" fmla="*/ 3316158 w 4989510"/>
              <a:gd name="connsiteY46" fmla="*/ 4690872 h 6016752"/>
              <a:gd name="connsiteX47" fmla="*/ 3288726 w 4989510"/>
              <a:gd name="connsiteY47" fmla="*/ 4672584 h 6016752"/>
              <a:gd name="connsiteX48" fmla="*/ 3197286 w 4989510"/>
              <a:gd name="connsiteY48" fmla="*/ 4645152 h 6016752"/>
              <a:gd name="connsiteX49" fmla="*/ 3014406 w 4989510"/>
              <a:gd name="connsiteY49" fmla="*/ 4636008 h 6016752"/>
              <a:gd name="connsiteX50" fmla="*/ 2804094 w 4989510"/>
              <a:gd name="connsiteY50" fmla="*/ 4617720 h 6016752"/>
              <a:gd name="connsiteX51" fmla="*/ 2676078 w 4989510"/>
              <a:gd name="connsiteY51" fmla="*/ 4626864 h 6016752"/>
              <a:gd name="connsiteX52" fmla="*/ 2612070 w 4989510"/>
              <a:gd name="connsiteY52" fmla="*/ 4636008 h 6016752"/>
              <a:gd name="connsiteX53" fmla="*/ 2346894 w 4989510"/>
              <a:gd name="connsiteY53" fmla="*/ 4654296 h 6016752"/>
              <a:gd name="connsiteX54" fmla="*/ 2310318 w 4989510"/>
              <a:gd name="connsiteY54" fmla="*/ 4663440 h 6016752"/>
              <a:gd name="connsiteX55" fmla="*/ 2090862 w 4989510"/>
              <a:gd name="connsiteY55" fmla="*/ 4645152 h 6016752"/>
              <a:gd name="connsiteX56" fmla="*/ 1862262 w 4989510"/>
              <a:gd name="connsiteY56" fmla="*/ 4654296 h 6016752"/>
              <a:gd name="connsiteX57" fmla="*/ 1816542 w 4989510"/>
              <a:gd name="connsiteY57" fmla="*/ 4663440 h 6016752"/>
              <a:gd name="connsiteX58" fmla="*/ 1514790 w 4989510"/>
              <a:gd name="connsiteY58" fmla="*/ 4672584 h 6016752"/>
              <a:gd name="connsiteX59" fmla="*/ 1368486 w 4989510"/>
              <a:gd name="connsiteY59" fmla="*/ 4672584 h 6016752"/>
              <a:gd name="connsiteX60" fmla="*/ 1331910 w 4989510"/>
              <a:gd name="connsiteY60" fmla="*/ 4663440 h 6016752"/>
              <a:gd name="connsiteX61" fmla="*/ 1277046 w 4989510"/>
              <a:gd name="connsiteY61" fmla="*/ 4645152 h 6016752"/>
              <a:gd name="connsiteX62" fmla="*/ 719262 w 4989510"/>
              <a:gd name="connsiteY62" fmla="*/ 4654296 h 6016752"/>
              <a:gd name="connsiteX63" fmla="*/ 582102 w 4989510"/>
              <a:gd name="connsiteY63" fmla="*/ 4663440 h 6016752"/>
              <a:gd name="connsiteX64" fmla="*/ 527238 w 4989510"/>
              <a:gd name="connsiteY64" fmla="*/ 4672584 h 6016752"/>
              <a:gd name="connsiteX65" fmla="*/ 207198 w 4989510"/>
              <a:gd name="connsiteY65" fmla="*/ 4681728 h 6016752"/>
              <a:gd name="connsiteX66" fmla="*/ 161478 w 4989510"/>
              <a:gd name="connsiteY66" fmla="*/ 4690872 h 6016752"/>
              <a:gd name="connsiteX67" fmla="*/ 134046 w 4989510"/>
              <a:gd name="connsiteY67" fmla="*/ 4700016 h 6016752"/>
              <a:gd name="connsiteX68" fmla="*/ 88326 w 4989510"/>
              <a:gd name="connsiteY68" fmla="*/ 4709160 h 6016752"/>
              <a:gd name="connsiteX69" fmla="*/ 33462 w 4989510"/>
              <a:gd name="connsiteY69" fmla="*/ 4700016 h 6016752"/>
              <a:gd name="connsiteX70" fmla="*/ 6030 w 4989510"/>
              <a:gd name="connsiteY70" fmla="*/ 4681728 h 6016752"/>
              <a:gd name="connsiteX71" fmla="*/ 24318 w 4989510"/>
              <a:gd name="connsiteY71" fmla="*/ 4526280 h 6016752"/>
              <a:gd name="connsiteX72" fmla="*/ 33462 w 4989510"/>
              <a:gd name="connsiteY72" fmla="*/ 4498848 h 6016752"/>
              <a:gd name="connsiteX73" fmla="*/ 51750 w 4989510"/>
              <a:gd name="connsiteY73" fmla="*/ 4471416 h 6016752"/>
              <a:gd name="connsiteX74" fmla="*/ 79182 w 4989510"/>
              <a:gd name="connsiteY74" fmla="*/ 4407408 h 6016752"/>
              <a:gd name="connsiteX75" fmla="*/ 88326 w 4989510"/>
              <a:gd name="connsiteY75" fmla="*/ 4379976 h 6016752"/>
              <a:gd name="connsiteX76" fmla="*/ 115758 w 4989510"/>
              <a:gd name="connsiteY76" fmla="*/ 4279392 h 6016752"/>
              <a:gd name="connsiteX77" fmla="*/ 124902 w 4989510"/>
              <a:gd name="connsiteY77" fmla="*/ 4206240 h 6016752"/>
              <a:gd name="connsiteX78" fmla="*/ 152334 w 4989510"/>
              <a:gd name="connsiteY78" fmla="*/ 4105656 h 6016752"/>
              <a:gd name="connsiteX79" fmla="*/ 161478 w 4989510"/>
              <a:gd name="connsiteY79" fmla="*/ 4069080 h 6016752"/>
              <a:gd name="connsiteX80" fmla="*/ 179766 w 4989510"/>
              <a:gd name="connsiteY80" fmla="*/ 4014216 h 6016752"/>
              <a:gd name="connsiteX81" fmla="*/ 188910 w 4989510"/>
              <a:gd name="connsiteY81" fmla="*/ 3986784 h 6016752"/>
              <a:gd name="connsiteX82" fmla="*/ 198054 w 4989510"/>
              <a:gd name="connsiteY82" fmla="*/ 3950208 h 6016752"/>
              <a:gd name="connsiteX83" fmla="*/ 207198 w 4989510"/>
              <a:gd name="connsiteY83" fmla="*/ 3867912 h 6016752"/>
              <a:gd name="connsiteX84" fmla="*/ 216342 w 4989510"/>
              <a:gd name="connsiteY84" fmla="*/ 3840480 h 6016752"/>
              <a:gd name="connsiteX85" fmla="*/ 243774 w 4989510"/>
              <a:gd name="connsiteY85" fmla="*/ 3721608 h 6016752"/>
              <a:gd name="connsiteX86" fmla="*/ 252918 w 4989510"/>
              <a:gd name="connsiteY86" fmla="*/ 3575304 h 6016752"/>
              <a:gd name="connsiteX87" fmla="*/ 262062 w 4989510"/>
              <a:gd name="connsiteY87" fmla="*/ 3529584 h 6016752"/>
              <a:gd name="connsiteX88" fmla="*/ 280350 w 4989510"/>
              <a:gd name="connsiteY88" fmla="*/ 3383280 h 6016752"/>
              <a:gd name="connsiteX89" fmla="*/ 289494 w 4989510"/>
              <a:gd name="connsiteY89" fmla="*/ 3273552 h 6016752"/>
              <a:gd name="connsiteX90" fmla="*/ 307782 w 4989510"/>
              <a:gd name="connsiteY90" fmla="*/ 3172968 h 6016752"/>
              <a:gd name="connsiteX91" fmla="*/ 316926 w 4989510"/>
              <a:gd name="connsiteY91" fmla="*/ 3099816 h 6016752"/>
              <a:gd name="connsiteX92" fmla="*/ 326070 w 4989510"/>
              <a:gd name="connsiteY92" fmla="*/ 2953512 h 6016752"/>
              <a:gd name="connsiteX93" fmla="*/ 344358 w 4989510"/>
              <a:gd name="connsiteY93" fmla="*/ 2825496 h 6016752"/>
              <a:gd name="connsiteX94" fmla="*/ 353502 w 4989510"/>
              <a:gd name="connsiteY94" fmla="*/ 2743200 h 6016752"/>
              <a:gd name="connsiteX95" fmla="*/ 362646 w 4989510"/>
              <a:gd name="connsiteY95" fmla="*/ 2697480 h 6016752"/>
              <a:gd name="connsiteX96" fmla="*/ 371790 w 4989510"/>
              <a:gd name="connsiteY96" fmla="*/ 2633472 h 6016752"/>
              <a:gd name="connsiteX97" fmla="*/ 390078 w 4989510"/>
              <a:gd name="connsiteY97" fmla="*/ 2596896 h 6016752"/>
              <a:gd name="connsiteX98" fmla="*/ 408366 w 4989510"/>
              <a:gd name="connsiteY98" fmla="*/ 2523744 h 6016752"/>
              <a:gd name="connsiteX99" fmla="*/ 426654 w 4989510"/>
              <a:gd name="connsiteY99" fmla="*/ 2496312 h 6016752"/>
              <a:gd name="connsiteX100" fmla="*/ 435798 w 4989510"/>
              <a:gd name="connsiteY100" fmla="*/ 2459736 h 6016752"/>
              <a:gd name="connsiteX101" fmla="*/ 454086 w 4989510"/>
              <a:gd name="connsiteY101" fmla="*/ 2404872 h 6016752"/>
              <a:gd name="connsiteX102" fmla="*/ 472374 w 4989510"/>
              <a:gd name="connsiteY102" fmla="*/ 2295144 h 6016752"/>
              <a:gd name="connsiteX103" fmla="*/ 490662 w 4989510"/>
              <a:gd name="connsiteY103" fmla="*/ 2249424 h 6016752"/>
              <a:gd name="connsiteX104" fmla="*/ 499806 w 4989510"/>
              <a:gd name="connsiteY104" fmla="*/ 2221992 h 6016752"/>
              <a:gd name="connsiteX105" fmla="*/ 518094 w 4989510"/>
              <a:gd name="connsiteY105" fmla="*/ 2084832 h 6016752"/>
              <a:gd name="connsiteX106" fmla="*/ 545526 w 4989510"/>
              <a:gd name="connsiteY106" fmla="*/ 2011680 h 6016752"/>
              <a:gd name="connsiteX107" fmla="*/ 563814 w 4989510"/>
              <a:gd name="connsiteY107" fmla="*/ 1947672 h 6016752"/>
              <a:gd name="connsiteX108" fmla="*/ 600390 w 4989510"/>
              <a:gd name="connsiteY108" fmla="*/ 1883664 h 6016752"/>
              <a:gd name="connsiteX109" fmla="*/ 618678 w 4989510"/>
              <a:gd name="connsiteY109" fmla="*/ 1819656 h 6016752"/>
              <a:gd name="connsiteX110" fmla="*/ 636966 w 4989510"/>
              <a:gd name="connsiteY110" fmla="*/ 1783080 h 6016752"/>
              <a:gd name="connsiteX111" fmla="*/ 682686 w 4989510"/>
              <a:gd name="connsiteY111" fmla="*/ 1627632 h 6016752"/>
              <a:gd name="connsiteX112" fmla="*/ 691830 w 4989510"/>
              <a:gd name="connsiteY112" fmla="*/ 1600200 h 6016752"/>
              <a:gd name="connsiteX113" fmla="*/ 719262 w 4989510"/>
              <a:gd name="connsiteY113" fmla="*/ 1536192 h 6016752"/>
              <a:gd name="connsiteX114" fmla="*/ 728406 w 4989510"/>
              <a:gd name="connsiteY114" fmla="*/ 1444752 h 6016752"/>
              <a:gd name="connsiteX115" fmla="*/ 755838 w 4989510"/>
              <a:gd name="connsiteY115" fmla="*/ 1353312 h 6016752"/>
              <a:gd name="connsiteX116" fmla="*/ 764982 w 4989510"/>
              <a:gd name="connsiteY116" fmla="*/ 1316736 h 6016752"/>
              <a:gd name="connsiteX117" fmla="*/ 774126 w 4989510"/>
              <a:gd name="connsiteY117" fmla="*/ 1271016 h 6016752"/>
              <a:gd name="connsiteX118" fmla="*/ 792414 w 4989510"/>
              <a:gd name="connsiteY118" fmla="*/ 1234440 h 6016752"/>
              <a:gd name="connsiteX119" fmla="*/ 801558 w 4989510"/>
              <a:gd name="connsiteY119" fmla="*/ 1197864 h 6016752"/>
              <a:gd name="connsiteX120" fmla="*/ 819846 w 4989510"/>
              <a:gd name="connsiteY120" fmla="*/ 1170432 h 6016752"/>
              <a:gd name="connsiteX121" fmla="*/ 847278 w 4989510"/>
              <a:gd name="connsiteY121" fmla="*/ 1115568 h 6016752"/>
              <a:gd name="connsiteX122" fmla="*/ 874710 w 4989510"/>
              <a:gd name="connsiteY122" fmla="*/ 1042416 h 6016752"/>
              <a:gd name="connsiteX123" fmla="*/ 883854 w 4989510"/>
              <a:gd name="connsiteY123" fmla="*/ 1014984 h 6016752"/>
              <a:gd name="connsiteX124" fmla="*/ 902142 w 4989510"/>
              <a:gd name="connsiteY124" fmla="*/ 987552 h 6016752"/>
              <a:gd name="connsiteX125" fmla="*/ 911286 w 4989510"/>
              <a:gd name="connsiteY125" fmla="*/ 960120 h 6016752"/>
              <a:gd name="connsiteX126" fmla="*/ 947862 w 4989510"/>
              <a:gd name="connsiteY126" fmla="*/ 868680 h 6016752"/>
              <a:gd name="connsiteX127" fmla="*/ 957006 w 4989510"/>
              <a:gd name="connsiteY127" fmla="*/ 841248 h 6016752"/>
              <a:gd name="connsiteX128" fmla="*/ 1002726 w 4989510"/>
              <a:gd name="connsiteY128" fmla="*/ 777240 h 6016752"/>
              <a:gd name="connsiteX129" fmla="*/ 1039302 w 4989510"/>
              <a:gd name="connsiteY129" fmla="*/ 713232 h 6016752"/>
              <a:gd name="connsiteX130" fmla="*/ 1048446 w 4989510"/>
              <a:gd name="connsiteY130" fmla="*/ 685800 h 6016752"/>
              <a:gd name="connsiteX131" fmla="*/ 1075878 w 4989510"/>
              <a:gd name="connsiteY131" fmla="*/ 658368 h 6016752"/>
              <a:gd name="connsiteX132" fmla="*/ 1103310 w 4989510"/>
              <a:gd name="connsiteY132" fmla="*/ 621792 h 6016752"/>
              <a:gd name="connsiteX133" fmla="*/ 1112454 w 4989510"/>
              <a:gd name="connsiteY133" fmla="*/ 585216 h 6016752"/>
              <a:gd name="connsiteX134" fmla="*/ 1158174 w 4989510"/>
              <a:gd name="connsiteY134" fmla="*/ 521208 h 6016752"/>
              <a:gd name="connsiteX135" fmla="*/ 1194750 w 4989510"/>
              <a:gd name="connsiteY135" fmla="*/ 466344 h 6016752"/>
              <a:gd name="connsiteX136" fmla="*/ 1231326 w 4989510"/>
              <a:gd name="connsiteY136" fmla="*/ 438912 h 6016752"/>
              <a:gd name="connsiteX137" fmla="*/ 1249614 w 4989510"/>
              <a:gd name="connsiteY137" fmla="*/ 411480 h 6016752"/>
              <a:gd name="connsiteX138" fmla="*/ 1277046 w 4989510"/>
              <a:gd name="connsiteY138" fmla="*/ 384048 h 6016752"/>
              <a:gd name="connsiteX139" fmla="*/ 1295334 w 4989510"/>
              <a:gd name="connsiteY139" fmla="*/ 356616 h 6016752"/>
              <a:gd name="connsiteX140" fmla="*/ 1331910 w 4989510"/>
              <a:gd name="connsiteY140" fmla="*/ 338328 h 6016752"/>
              <a:gd name="connsiteX141" fmla="*/ 1395918 w 4989510"/>
              <a:gd name="connsiteY141" fmla="*/ 274320 h 6016752"/>
              <a:gd name="connsiteX142" fmla="*/ 1432494 w 4989510"/>
              <a:gd name="connsiteY142" fmla="*/ 246888 h 6016752"/>
              <a:gd name="connsiteX143" fmla="*/ 1514790 w 4989510"/>
              <a:gd name="connsiteY143" fmla="*/ 182880 h 6016752"/>
              <a:gd name="connsiteX144" fmla="*/ 1569654 w 4989510"/>
              <a:gd name="connsiteY144" fmla="*/ 155448 h 6016752"/>
              <a:gd name="connsiteX145" fmla="*/ 1633662 w 4989510"/>
              <a:gd name="connsiteY145" fmla="*/ 137160 h 6016752"/>
              <a:gd name="connsiteX146" fmla="*/ 1706814 w 4989510"/>
              <a:gd name="connsiteY146" fmla="*/ 100584 h 6016752"/>
              <a:gd name="connsiteX147" fmla="*/ 1798254 w 4989510"/>
              <a:gd name="connsiteY147" fmla="*/ 73152 h 6016752"/>
              <a:gd name="connsiteX148" fmla="*/ 1825686 w 4989510"/>
              <a:gd name="connsiteY148" fmla="*/ 54864 h 6016752"/>
              <a:gd name="connsiteX149" fmla="*/ 1944558 w 4989510"/>
              <a:gd name="connsiteY149" fmla="*/ 27432 h 6016752"/>
              <a:gd name="connsiteX150" fmla="*/ 2090862 w 4989510"/>
              <a:gd name="connsiteY150" fmla="*/ 0 h 6016752"/>
              <a:gd name="connsiteX151" fmla="*/ 2209734 w 4989510"/>
              <a:gd name="connsiteY151" fmla="*/ 9144 h 6016752"/>
              <a:gd name="connsiteX152" fmla="*/ 2337750 w 4989510"/>
              <a:gd name="connsiteY152" fmla="*/ 36576 h 6016752"/>
              <a:gd name="connsiteX153" fmla="*/ 2392614 w 4989510"/>
              <a:gd name="connsiteY153" fmla="*/ 54864 h 6016752"/>
              <a:gd name="connsiteX154" fmla="*/ 2420046 w 4989510"/>
              <a:gd name="connsiteY154" fmla="*/ 64008 h 6016752"/>
              <a:gd name="connsiteX155" fmla="*/ 2456622 w 4989510"/>
              <a:gd name="connsiteY155" fmla="*/ 82296 h 6016752"/>
              <a:gd name="connsiteX156" fmla="*/ 2484054 w 4989510"/>
              <a:gd name="connsiteY156" fmla="*/ 91440 h 6016752"/>
              <a:gd name="connsiteX157" fmla="*/ 2557206 w 4989510"/>
              <a:gd name="connsiteY157" fmla="*/ 128016 h 6016752"/>
              <a:gd name="connsiteX158" fmla="*/ 2575494 w 4989510"/>
              <a:gd name="connsiteY158" fmla="*/ 155448 h 6016752"/>
              <a:gd name="connsiteX159" fmla="*/ 2630358 w 4989510"/>
              <a:gd name="connsiteY159" fmla="*/ 173736 h 6016752"/>
              <a:gd name="connsiteX160" fmla="*/ 2657790 w 4989510"/>
              <a:gd name="connsiteY160" fmla="*/ 201168 h 6016752"/>
              <a:gd name="connsiteX161" fmla="*/ 2685222 w 4989510"/>
              <a:gd name="connsiteY161" fmla="*/ 219456 h 6016752"/>
              <a:gd name="connsiteX162" fmla="*/ 2703510 w 4989510"/>
              <a:gd name="connsiteY162" fmla="*/ 246888 h 6016752"/>
              <a:gd name="connsiteX163" fmla="*/ 2758374 w 4989510"/>
              <a:gd name="connsiteY163" fmla="*/ 283464 h 6016752"/>
              <a:gd name="connsiteX164" fmla="*/ 2804094 w 4989510"/>
              <a:gd name="connsiteY164" fmla="*/ 338328 h 6016752"/>
              <a:gd name="connsiteX165" fmla="*/ 2868102 w 4989510"/>
              <a:gd name="connsiteY165" fmla="*/ 411480 h 6016752"/>
              <a:gd name="connsiteX166" fmla="*/ 2895534 w 4989510"/>
              <a:gd name="connsiteY166" fmla="*/ 438912 h 6016752"/>
              <a:gd name="connsiteX167" fmla="*/ 2922966 w 4989510"/>
              <a:gd name="connsiteY167" fmla="*/ 448056 h 6016752"/>
              <a:gd name="connsiteX168" fmla="*/ 2950398 w 4989510"/>
              <a:gd name="connsiteY168" fmla="*/ 466344 h 6016752"/>
              <a:gd name="connsiteX169" fmla="*/ 2986974 w 4989510"/>
              <a:gd name="connsiteY169" fmla="*/ 512064 h 6016752"/>
              <a:gd name="connsiteX170" fmla="*/ 3023550 w 4989510"/>
              <a:gd name="connsiteY170" fmla="*/ 566928 h 6016752"/>
              <a:gd name="connsiteX171" fmla="*/ 3041838 w 4989510"/>
              <a:gd name="connsiteY171" fmla="*/ 594360 h 6016752"/>
              <a:gd name="connsiteX172" fmla="*/ 3069270 w 4989510"/>
              <a:gd name="connsiteY172" fmla="*/ 621792 h 6016752"/>
              <a:gd name="connsiteX173" fmla="*/ 3087558 w 4989510"/>
              <a:gd name="connsiteY173" fmla="*/ 658368 h 6016752"/>
              <a:gd name="connsiteX174" fmla="*/ 3133278 w 4989510"/>
              <a:gd name="connsiteY174" fmla="*/ 722376 h 6016752"/>
              <a:gd name="connsiteX175" fmla="*/ 3188142 w 4989510"/>
              <a:gd name="connsiteY175" fmla="*/ 813816 h 6016752"/>
              <a:gd name="connsiteX176" fmla="*/ 3224718 w 4989510"/>
              <a:gd name="connsiteY176" fmla="*/ 859536 h 6016752"/>
              <a:gd name="connsiteX177" fmla="*/ 3233862 w 4989510"/>
              <a:gd name="connsiteY177" fmla="*/ 886968 h 6016752"/>
              <a:gd name="connsiteX178" fmla="*/ 3252150 w 4989510"/>
              <a:gd name="connsiteY178" fmla="*/ 914400 h 6016752"/>
              <a:gd name="connsiteX179" fmla="*/ 3334446 w 4989510"/>
              <a:gd name="connsiteY179" fmla="*/ 996696 h 6016752"/>
              <a:gd name="connsiteX180" fmla="*/ 3471606 w 4989510"/>
              <a:gd name="connsiteY180" fmla="*/ 1133856 h 6016752"/>
              <a:gd name="connsiteX181" fmla="*/ 3499038 w 4989510"/>
              <a:gd name="connsiteY181" fmla="*/ 1161288 h 6016752"/>
              <a:gd name="connsiteX182" fmla="*/ 3526470 w 4989510"/>
              <a:gd name="connsiteY182" fmla="*/ 1188720 h 6016752"/>
              <a:gd name="connsiteX183" fmla="*/ 3572190 w 4989510"/>
              <a:gd name="connsiteY183" fmla="*/ 1243584 h 6016752"/>
              <a:gd name="connsiteX184" fmla="*/ 3590478 w 4989510"/>
              <a:gd name="connsiteY184" fmla="*/ 1280160 h 6016752"/>
              <a:gd name="connsiteX185" fmla="*/ 3617910 w 4989510"/>
              <a:gd name="connsiteY185" fmla="*/ 1307592 h 6016752"/>
              <a:gd name="connsiteX186" fmla="*/ 3627054 w 4989510"/>
              <a:gd name="connsiteY186" fmla="*/ 1335024 h 6016752"/>
              <a:gd name="connsiteX187" fmla="*/ 3672774 w 4989510"/>
              <a:gd name="connsiteY187" fmla="*/ 1389888 h 6016752"/>
              <a:gd name="connsiteX188" fmla="*/ 3681918 w 4989510"/>
              <a:gd name="connsiteY188" fmla="*/ 1426464 h 6016752"/>
              <a:gd name="connsiteX189" fmla="*/ 3709350 w 4989510"/>
              <a:gd name="connsiteY189" fmla="*/ 1453896 h 6016752"/>
              <a:gd name="connsiteX190" fmla="*/ 3736782 w 4989510"/>
              <a:gd name="connsiteY190" fmla="*/ 1490472 h 6016752"/>
              <a:gd name="connsiteX191" fmla="*/ 3773358 w 4989510"/>
              <a:gd name="connsiteY191" fmla="*/ 1545336 h 6016752"/>
              <a:gd name="connsiteX192" fmla="*/ 3819078 w 4989510"/>
              <a:gd name="connsiteY192" fmla="*/ 1600200 h 6016752"/>
              <a:gd name="connsiteX193" fmla="*/ 3855654 w 4989510"/>
              <a:gd name="connsiteY193" fmla="*/ 1655064 h 6016752"/>
              <a:gd name="connsiteX194" fmla="*/ 3873942 w 4989510"/>
              <a:gd name="connsiteY194" fmla="*/ 1682496 h 6016752"/>
              <a:gd name="connsiteX195" fmla="*/ 3919662 w 4989510"/>
              <a:gd name="connsiteY195" fmla="*/ 1755648 h 6016752"/>
              <a:gd name="connsiteX196" fmla="*/ 3937950 w 4989510"/>
              <a:gd name="connsiteY196" fmla="*/ 1783080 h 6016752"/>
              <a:gd name="connsiteX197" fmla="*/ 3974526 w 4989510"/>
              <a:gd name="connsiteY197" fmla="*/ 1819656 h 6016752"/>
              <a:gd name="connsiteX198" fmla="*/ 4011102 w 4989510"/>
              <a:gd name="connsiteY198" fmla="*/ 1874520 h 6016752"/>
              <a:gd name="connsiteX199" fmla="*/ 4047678 w 4989510"/>
              <a:gd name="connsiteY199" fmla="*/ 1938528 h 6016752"/>
              <a:gd name="connsiteX200" fmla="*/ 4075110 w 4989510"/>
              <a:gd name="connsiteY200" fmla="*/ 1975104 h 6016752"/>
              <a:gd name="connsiteX201" fmla="*/ 4111686 w 4989510"/>
              <a:gd name="connsiteY201" fmla="*/ 2039112 h 6016752"/>
              <a:gd name="connsiteX202" fmla="*/ 4166550 w 4989510"/>
              <a:gd name="connsiteY202" fmla="*/ 2121408 h 6016752"/>
              <a:gd name="connsiteX203" fmla="*/ 4184838 w 4989510"/>
              <a:gd name="connsiteY203" fmla="*/ 2148840 h 6016752"/>
              <a:gd name="connsiteX204" fmla="*/ 4212270 w 4989510"/>
              <a:gd name="connsiteY204" fmla="*/ 2176272 h 6016752"/>
              <a:gd name="connsiteX205" fmla="*/ 4239702 w 4989510"/>
              <a:gd name="connsiteY205" fmla="*/ 2240280 h 6016752"/>
              <a:gd name="connsiteX206" fmla="*/ 4248846 w 4989510"/>
              <a:gd name="connsiteY206" fmla="*/ 2276856 h 6016752"/>
              <a:gd name="connsiteX207" fmla="*/ 4285422 w 4989510"/>
              <a:gd name="connsiteY207" fmla="*/ 2331720 h 6016752"/>
              <a:gd name="connsiteX208" fmla="*/ 4312854 w 4989510"/>
              <a:gd name="connsiteY208" fmla="*/ 2395728 h 6016752"/>
              <a:gd name="connsiteX209" fmla="*/ 4321998 w 4989510"/>
              <a:gd name="connsiteY209" fmla="*/ 2423160 h 6016752"/>
              <a:gd name="connsiteX210" fmla="*/ 4340286 w 4989510"/>
              <a:gd name="connsiteY210" fmla="*/ 2450592 h 6016752"/>
              <a:gd name="connsiteX211" fmla="*/ 4358574 w 4989510"/>
              <a:gd name="connsiteY211" fmla="*/ 2505456 h 6016752"/>
              <a:gd name="connsiteX212" fmla="*/ 4376862 w 4989510"/>
              <a:gd name="connsiteY212" fmla="*/ 2542032 h 6016752"/>
              <a:gd name="connsiteX213" fmla="*/ 4413438 w 4989510"/>
              <a:gd name="connsiteY213" fmla="*/ 2606040 h 6016752"/>
              <a:gd name="connsiteX214" fmla="*/ 4422582 w 4989510"/>
              <a:gd name="connsiteY214" fmla="*/ 2633472 h 6016752"/>
              <a:gd name="connsiteX215" fmla="*/ 4440870 w 4989510"/>
              <a:gd name="connsiteY215" fmla="*/ 2670048 h 6016752"/>
              <a:gd name="connsiteX216" fmla="*/ 4450014 w 4989510"/>
              <a:gd name="connsiteY216" fmla="*/ 2697480 h 6016752"/>
              <a:gd name="connsiteX217" fmla="*/ 4468302 w 4989510"/>
              <a:gd name="connsiteY217" fmla="*/ 2724912 h 6016752"/>
              <a:gd name="connsiteX218" fmla="*/ 4495734 w 4989510"/>
              <a:gd name="connsiteY218" fmla="*/ 2779776 h 6016752"/>
              <a:gd name="connsiteX219" fmla="*/ 4523166 w 4989510"/>
              <a:gd name="connsiteY219" fmla="*/ 2843784 h 6016752"/>
              <a:gd name="connsiteX220" fmla="*/ 4532310 w 4989510"/>
              <a:gd name="connsiteY220" fmla="*/ 2880360 h 6016752"/>
              <a:gd name="connsiteX221" fmla="*/ 4568886 w 4989510"/>
              <a:gd name="connsiteY221" fmla="*/ 2935224 h 6016752"/>
              <a:gd name="connsiteX222" fmla="*/ 4587174 w 4989510"/>
              <a:gd name="connsiteY222" fmla="*/ 2990088 h 6016752"/>
              <a:gd name="connsiteX223" fmla="*/ 4672518 w 4989510"/>
              <a:gd name="connsiteY223" fmla="*/ 3157728 h 6016752"/>
              <a:gd name="connsiteX224" fmla="*/ 4748718 w 4989510"/>
              <a:gd name="connsiteY224" fmla="*/ 3386328 h 6016752"/>
              <a:gd name="connsiteX225" fmla="*/ 4779198 w 4989510"/>
              <a:gd name="connsiteY225" fmla="*/ 3483864 h 6016752"/>
              <a:gd name="connsiteX226" fmla="*/ 4788342 w 4989510"/>
              <a:gd name="connsiteY226" fmla="*/ 3529584 h 6016752"/>
              <a:gd name="connsiteX227" fmla="*/ 4806630 w 4989510"/>
              <a:gd name="connsiteY227" fmla="*/ 3666744 h 6016752"/>
              <a:gd name="connsiteX228" fmla="*/ 4824918 w 4989510"/>
              <a:gd name="connsiteY228" fmla="*/ 3739896 h 6016752"/>
              <a:gd name="connsiteX229" fmla="*/ 4834062 w 4989510"/>
              <a:gd name="connsiteY229" fmla="*/ 3776472 h 6016752"/>
              <a:gd name="connsiteX230" fmla="*/ 4852350 w 4989510"/>
              <a:gd name="connsiteY230" fmla="*/ 3849624 h 6016752"/>
              <a:gd name="connsiteX231" fmla="*/ 4870638 w 4989510"/>
              <a:gd name="connsiteY231" fmla="*/ 3959352 h 6016752"/>
              <a:gd name="connsiteX232" fmla="*/ 4879782 w 4989510"/>
              <a:gd name="connsiteY232" fmla="*/ 4050792 h 6016752"/>
              <a:gd name="connsiteX233" fmla="*/ 4907214 w 4989510"/>
              <a:gd name="connsiteY233" fmla="*/ 4169664 h 6016752"/>
              <a:gd name="connsiteX234" fmla="*/ 4916358 w 4989510"/>
              <a:gd name="connsiteY234" fmla="*/ 4261104 h 6016752"/>
              <a:gd name="connsiteX235" fmla="*/ 4925502 w 4989510"/>
              <a:gd name="connsiteY235" fmla="*/ 4288536 h 6016752"/>
              <a:gd name="connsiteX236" fmla="*/ 4934646 w 4989510"/>
              <a:gd name="connsiteY236" fmla="*/ 4334256 h 6016752"/>
              <a:gd name="connsiteX237" fmla="*/ 4943790 w 4989510"/>
              <a:gd name="connsiteY237" fmla="*/ 4416552 h 6016752"/>
              <a:gd name="connsiteX238" fmla="*/ 4952934 w 4989510"/>
              <a:gd name="connsiteY238" fmla="*/ 4681728 h 6016752"/>
              <a:gd name="connsiteX239" fmla="*/ 4943790 w 4989510"/>
              <a:gd name="connsiteY239" fmla="*/ 4736592 h 6016752"/>
              <a:gd name="connsiteX240" fmla="*/ 4934646 w 4989510"/>
              <a:gd name="connsiteY240" fmla="*/ 4828032 h 6016752"/>
              <a:gd name="connsiteX241" fmla="*/ 4943790 w 4989510"/>
              <a:gd name="connsiteY241" fmla="*/ 4983480 h 6016752"/>
              <a:gd name="connsiteX242" fmla="*/ 4962078 w 4989510"/>
              <a:gd name="connsiteY242" fmla="*/ 5084064 h 6016752"/>
              <a:gd name="connsiteX243" fmla="*/ 4971222 w 4989510"/>
              <a:gd name="connsiteY243" fmla="*/ 5111496 h 6016752"/>
              <a:gd name="connsiteX244" fmla="*/ 4980366 w 4989510"/>
              <a:gd name="connsiteY244" fmla="*/ 5166360 h 6016752"/>
              <a:gd name="connsiteX245" fmla="*/ 4989510 w 4989510"/>
              <a:gd name="connsiteY245" fmla="*/ 5330952 h 6016752"/>
              <a:gd name="connsiteX246" fmla="*/ 4980366 w 4989510"/>
              <a:gd name="connsiteY246" fmla="*/ 5449824 h 6016752"/>
              <a:gd name="connsiteX247" fmla="*/ 4971222 w 4989510"/>
              <a:gd name="connsiteY247" fmla="*/ 5486400 h 6016752"/>
              <a:gd name="connsiteX248" fmla="*/ 4962078 w 4989510"/>
              <a:gd name="connsiteY248" fmla="*/ 5513832 h 6016752"/>
              <a:gd name="connsiteX249" fmla="*/ 4962078 w 4989510"/>
              <a:gd name="connsiteY249" fmla="*/ 5623560 h 6016752"/>
              <a:gd name="connsiteX0" fmla="*/ 4962078 w 4989510"/>
              <a:gd name="connsiteY0" fmla="*/ 5623560 h 6016752"/>
              <a:gd name="connsiteX1" fmla="*/ 4943790 w 4989510"/>
              <a:gd name="connsiteY1" fmla="*/ 5824728 h 6016752"/>
              <a:gd name="connsiteX2" fmla="*/ 4934646 w 4989510"/>
              <a:gd name="connsiteY2" fmla="*/ 5852160 h 6016752"/>
              <a:gd name="connsiteX3" fmla="*/ 4916358 w 4989510"/>
              <a:gd name="connsiteY3" fmla="*/ 5943600 h 6016752"/>
              <a:gd name="connsiteX4" fmla="*/ 4907214 w 4989510"/>
              <a:gd name="connsiteY4" fmla="*/ 5971032 h 6016752"/>
              <a:gd name="connsiteX5" fmla="*/ 4879782 w 4989510"/>
              <a:gd name="connsiteY5" fmla="*/ 5998464 h 6016752"/>
              <a:gd name="connsiteX6" fmla="*/ 4852350 w 4989510"/>
              <a:gd name="connsiteY6" fmla="*/ 6016752 h 6016752"/>
              <a:gd name="connsiteX7" fmla="*/ 4797486 w 4989510"/>
              <a:gd name="connsiteY7" fmla="*/ 5934456 h 6016752"/>
              <a:gd name="connsiteX8" fmla="*/ 4779198 w 4989510"/>
              <a:gd name="connsiteY8" fmla="*/ 5907024 h 6016752"/>
              <a:gd name="connsiteX9" fmla="*/ 4760910 w 4989510"/>
              <a:gd name="connsiteY9" fmla="*/ 5852160 h 6016752"/>
              <a:gd name="connsiteX10" fmla="*/ 4751766 w 4989510"/>
              <a:gd name="connsiteY10" fmla="*/ 5824728 h 6016752"/>
              <a:gd name="connsiteX11" fmla="*/ 4733478 w 4989510"/>
              <a:gd name="connsiteY11" fmla="*/ 5797296 h 6016752"/>
              <a:gd name="connsiteX12" fmla="*/ 4715190 w 4989510"/>
              <a:gd name="connsiteY12" fmla="*/ 5742432 h 6016752"/>
              <a:gd name="connsiteX13" fmla="*/ 4706046 w 4989510"/>
              <a:gd name="connsiteY13" fmla="*/ 5715000 h 6016752"/>
              <a:gd name="connsiteX14" fmla="*/ 4696902 w 4989510"/>
              <a:gd name="connsiteY14" fmla="*/ 5660136 h 6016752"/>
              <a:gd name="connsiteX15" fmla="*/ 4678614 w 4989510"/>
              <a:gd name="connsiteY15" fmla="*/ 5605272 h 6016752"/>
              <a:gd name="connsiteX16" fmla="*/ 4669470 w 4989510"/>
              <a:gd name="connsiteY16" fmla="*/ 5550408 h 6016752"/>
              <a:gd name="connsiteX17" fmla="*/ 4651182 w 4989510"/>
              <a:gd name="connsiteY17" fmla="*/ 5522976 h 6016752"/>
              <a:gd name="connsiteX18" fmla="*/ 4623750 w 4989510"/>
              <a:gd name="connsiteY18" fmla="*/ 5458968 h 6016752"/>
              <a:gd name="connsiteX19" fmla="*/ 4559742 w 4989510"/>
              <a:gd name="connsiteY19" fmla="*/ 5376672 h 6016752"/>
              <a:gd name="connsiteX20" fmla="*/ 4504878 w 4989510"/>
              <a:gd name="connsiteY20" fmla="*/ 5294376 h 6016752"/>
              <a:gd name="connsiteX21" fmla="*/ 4486590 w 4989510"/>
              <a:gd name="connsiteY21" fmla="*/ 5266944 h 6016752"/>
              <a:gd name="connsiteX22" fmla="*/ 4459158 w 4989510"/>
              <a:gd name="connsiteY22" fmla="*/ 5239512 h 6016752"/>
              <a:gd name="connsiteX23" fmla="*/ 4440870 w 4989510"/>
              <a:gd name="connsiteY23" fmla="*/ 5212080 h 6016752"/>
              <a:gd name="connsiteX24" fmla="*/ 4404294 w 4989510"/>
              <a:gd name="connsiteY24" fmla="*/ 5193792 h 6016752"/>
              <a:gd name="connsiteX25" fmla="*/ 4321998 w 4989510"/>
              <a:gd name="connsiteY25" fmla="*/ 5120640 h 6016752"/>
              <a:gd name="connsiteX26" fmla="*/ 4267134 w 4989510"/>
              <a:gd name="connsiteY26" fmla="*/ 5074920 h 6016752"/>
              <a:gd name="connsiteX27" fmla="*/ 4239702 w 4989510"/>
              <a:gd name="connsiteY27" fmla="*/ 5047488 h 6016752"/>
              <a:gd name="connsiteX28" fmla="*/ 4212270 w 4989510"/>
              <a:gd name="connsiteY28" fmla="*/ 5038344 h 6016752"/>
              <a:gd name="connsiteX29" fmla="*/ 4184838 w 4989510"/>
              <a:gd name="connsiteY29" fmla="*/ 5020056 h 6016752"/>
              <a:gd name="connsiteX30" fmla="*/ 4166550 w 4989510"/>
              <a:gd name="connsiteY30" fmla="*/ 4992624 h 6016752"/>
              <a:gd name="connsiteX31" fmla="*/ 4084254 w 4989510"/>
              <a:gd name="connsiteY31" fmla="*/ 4937760 h 6016752"/>
              <a:gd name="connsiteX32" fmla="*/ 4056822 w 4989510"/>
              <a:gd name="connsiteY32" fmla="*/ 4919472 h 6016752"/>
              <a:gd name="connsiteX33" fmla="*/ 4029390 w 4989510"/>
              <a:gd name="connsiteY33" fmla="*/ 4901184 h 6016752"/>
              <a:gd name="connsiteX34" fmla="*/ 3974526 w 4989510"/>
              <a:gd name="connsiteY34" fmla="*/ 4882896 h 6016752"/>
              <a:gd name="connsiteX35" fmla="*/ 3892230 w 4989510"/>
              <a:gd name="connsiteY35" fmla="*/ 4846320 h 6016752"/>
              <a:gd name="connsiteX36" fmla="*/ 3864798 w 4989510"/>
              <a:gd name="connsiteY36" fmla="*/ 4837176 h 6016752"/>
              <a:gd name="connsiteX37" fmla="*/ 3837366 w 4989510"/>
              <a:gd name="connsiteY37" fmla="*/ 4818888 h 6016752"/>
              <a:gd name="connsiteX38" fmla="*/ 3782502 w 4989510"/>
              <a:gd name="connsiteY38" fmla="*/ 4800600 h 6016752"/>
              <a:gd name="connsiteX39" fmla="*/ 3755070 w 4989510"/>
              <a:gd name="connsiteY39" fmla="*/ 4791456 h 6016752"/>
              <a:gd name="connsiteX40" fmla="*/ 3709350 w 4989510"/>
              <a:gd name="connsiteY40" fmla="*/ 4782312 h 6016752"/>
              <a:gd name="connsiteX41" fmla="*/ 3608766 w 4989510"/>
              <a:gd name="connsiteY41" fmla="*/ 4754880 h 6016752"/>
              <a:gd name="connsiteX42" fmla="*/ 3508182 w 4989510"/>
              <a:gd name="connsiteY42" fmla="*/ 4745736 h 6016752"/>
              <a:gd name="connsiteX43" fmla="*/ 3471606 w 4989510"/>
              <a:gd name="connsiteY43" fmla="*/ 4736592 h 6016752"/>
              <a:gd name="connsiteX44" fmla="*/ 3444174 w 4989510"/>
              <a:gd name="connsiteY44" fmla="*/ 4727448 h 6016752"/>
              <a:gd name="connsiteX45" fmla="*/ 3371022 w 4989510"/>
              <a:gd name="connsiteY45" fmla="*/ 4718304 h 6016752"/>
              <a:gd name="connsiteX46" fmla="*/ 3316158 w 4989510"/>
              <a:gd name="connsiteY46" fmla="*/ 4690872 h 6016752"/>
              <a:gd name="connsiteX47" fmla="*/ 3288726 w 4989510"/>
              <a:gd name="connsiteY47" fmla="*/ 4672584 h 6016752"/>
              <a:gd name="connsiteX48" fmla="*/ 3197286 w 4989510"/>
              <a:gd name="connsiteY48" fmla="*/ 4645152 h 6016752"/>
              <a:gd name="connsiteX49" fmla="*/ 3014406 w 4989510"/>
              <a:gd name="connsiteY49" fmla="*/ 4636008 h 6016752"/>
              <a:gd name="connsiteX50" fmla="*/ 2804094 w 4989510"/>
              <a:gd name="connsiteY50" fmla="*/ 4617720 h 6016752"/>
              <a:gd name="connsiteX51" fmla="*/ 2676078 w 4989510"/>
              <a:gd name="connsiteY51" fmla="*/ 4626864 h 6016752"/>
              <a:gd name="connsiteX52" fmla="*/ 2612070 w 4989510"/>
              <a:gd name="connsiteY52" fmla="*/ 4636008 h 6016752"/>
              <a:gd name="connsiteX53" fmla="*/ 2346894 w 4989510"/>
              <a:gd name="connsiteY53" fmla="*/ 4654296 h 6016752"/>
              <a:gd name="connsiteX54" fmla="*/ 2310318 w 4989510"/>
              <a:gd name="connsiteY54" fmla="*/ 4663440 h 6016752"/>
              <a:gd name="connsiteX55" fmla="*/ 2090862 w 4989510"/>
              <a:gd name="connsiteY55" fmla="*/ 4645152 h 6016752"/>
              <a:gd name="connsiteX56" fmla="*/ 1862262 w 4989510"/>
              <a:gd name="connsiteY56" fmla="*/ 4654296 h 6016752"/>
              <a:gd name="connsiteX57" fmla="*/ 1816542 w 4989510"/>
              <a:gd name="connsiteY57" fmla="*/ 4663440 h 6016752"/>
              <a:gd name="connsiteX58" fmla="*/ 1514790 w 4989510"/>
              <a:gd name="connsiteY58" fmla="*/ 4672584 h 6016752"/>
              <a:gd name="connsiteX59" fmla="*/ 1368486 w 4989510"/>
              <a:gd name="connsiteY59" fmla="*/ 4672584 h 6016752"/>
              <a:gd name="connsiteX60" fmla="*/ 1331910 w 4989510"/>
              <a:gd name="connsiteY60" fmla="*/ 4663440 h 6016752"/>
              <a:gd name="connsiteX61" fmla="*/ 1277046 w 4989510"/>
              <a:gd name="connsiteY61" fmla="*/ 4645152 h 6016752"/>
              <a:gd name="connsiteX62" fmla="*/ 719262 w 4989510"/>
              <a:gd name="connsiteY62" fmla="*/ 4654296 h 6016752"/>
              <a:gd name="connsiteX63" fmla="*/ 582102 w 4989510"/>
              <a:gd name="connsiteY63" fmla="*/ 4663440 h 6016752"/>
              <a:gd name="connsiteX64" fmla="*/ 527238 w 4989510"/>
              <a:gd name="connsiteY64" fmla="*/ 4672584 h 6016752"/>
              <a:gd name="connsiteX65" fmla="*/ 207198 w 4989510"/>
              <a:gd name="connsiteY65" fmla="*/ 4681728 h 6016752"/>
              <a:gd name="connsiteX66" fmla="*/ 161478 w 4989510"/>
              <a:gd name="connsiteY66" fmla="*/ 4690872 h 6016752"/>
              <a:gd name="connsiteX67" fmla="*/ 134046 w 4989510"/>
              <a:gd name="connsiteY67" fmla="*/ 4700016 h 6016752"/>
              <a:gd name="connsiteX68" fmla="*/ 88326 w 4989510"/>
              <a:gd name="connsiteY68" fmla="*/ 4709160 h 6016752"/>
              <a:gd name="connsiteX69" fmla="*/ 33462 w 4989510"/>
              <a:gd name="connsiteY69" fmla="*/ 4700016 h 6016752"/>
              <a:gd name="connsiteX70" fmla="*/ 6030 w 4989510"/>
              <a:gd name="connsiteY70" fmla="*/ 4681728 h 6016752"/>
              <a:gd name="connsiteX71" fmla="*/ 24318 w 4989510"/>
              <a:gd name="connsiteY71" fmla="*/ 4526280 h 6016752"/>
              <a:gd name="connsiteX72" fmla="*/ 33462 w 4989510"/>
              <a:gd name="connsiteY72" fmla="*/ 4498848 h 6016752"/>
              <a:gd name="connsiteX73" fmla="*/ 51750 w 4989510"/>
              <a:gd name="connsiteY73" fmla="*/ 4471416 h 6016752"/>
              <a:gd name="connsiteX74" fmla="*/ 79182 w 4989510"/>
              <a:gd name="connsiteY74" fmla="*/ 4407408 h 6016752"/>
              <a:gd name="connsiteX75" fmla="*/ 88326 w 4989510"/>
              <a:gd name="connsiteY75" fmla="*/ 4379976 h 6016752"/>
              <a:gd name="connsiteX76" fmla="*/ 115758 w 4989510"/>
              <a:gd name="connsiteY76" fmla="*/ 4279392 h 6016752"/>
              <a:gd name="connsiteX77" fmla="*/ 124902 w 4989510"/>
              <a:gd name="connsiteY77" fmla="*/ 4206240 h 6016752"/>
              <a:gd name="connsiteX78" fmla="*/ 152334 w 4989510"/>
              <a:gd name="connsiteY78" fmla="*/ 4105656 h 6016752"/>
              <a:gd name="connsiteX79" fmla="*/ 161478 w 4989510"/>
              <a:gd name="connsiteY79" fmla="*/ 4069080 h 6016752"/>
              <a:gd name="connsiteX80" fmla="*/ 179766 w 4989510"/>
              <a:gd name="connsiteY80" fmla="*/ 4014216 h 6016752"/>
              <a:gd name="connsiteX81" fmla="*/ 188910 w 4989510"/>
              <a:gd name="connsiteY81" fmla="*/ 3986784 h 6016752"/>
              <a:gd name="connsiteX82" fmla="*/ 198054 w 4989510"/>
              <a:gd name="connsiteY82" fmla="*/ 3950208 h 6016752"/>
              <a:gd name="connsiteX83" fmla="*/ 207198 w 4989510"/>
              <a:gd name="connsiteY83" fmla="*/ 3867912 h 6016752"/>
              <a:gd name="connsiteX84" fmla="*/ 216342 w 4989510"/>
              <a:gd name="connsiteY84" fmla="*/ 3840480 h 6016752"/>
              <a:gd name="connsiteX85" fmla="*/ 243774 w 4989510"/>
              <a:gd name="connsiteY85" fmla="*/ 3721608 h 6016752"/>
              <a:gd name="connsiteX86" fmla="*/ 252918 w 4989510"/>
              <a:gd name="connsiteY86" fmla="*/ 3575304 h 6016752"/>
              <a:gd name="connsiteX87" fmla="*/ 262062 w 4989510"/>
              <a:gd name="connsiteY87" fmla="*/ 3529584 h 6016752"/>
              <a:gd name="connsiteX88" fmla="*/ 280350 w 4989510"/>
              <a:gd name="connsiteY88" fmla="*/ 3383280 h 6016752"/>
              <a:gd name="connsiteX89" fmla="*/ 289494 w 4989510"/>
              <a:gd name="connsiteY89" fmla="*/ 3273552 h 6016752"/>
              <a:gd name="connsiteX90" fmla="*/ 307782 w 4989510"/>
              <a:gd name="connsiteY90" fmla="*/ 3172968 h 6016752"/>
              <a:gd name="connsiteX91" fmla="*/ 316926 w 4989510"/>
              <a:gd name="connsiteY91" fmla="*/ 3099816 h 6016752"/>
              <a:gd name="connsiteX92" fmla="*/ 326070 w 4989510"/>
              <a:gd name="connsiteY92" fmla="*/ 2953512 h 6016752"/>
              <a:gd name="connsiteX93" fmla="*/ 344358 w 4989510"/>
              <a:gd name="connsiteY93" fmla="*/ 2825496 h 6016752"/>
              <a:gd name="connsiteX94" fmla="*/ 353502 w 4989510"/>
              <a:gd name="connsiteY94" fmla="*/ 2743200 h 6016752"/>
              <a:gd name="connsiteX95" fmla="*/ 362646 w 4989510"/>
              <a:gd name="connsiteY95" fmla="*/ 2697480 h 6016752"/>
              <a:gd name="connsiteX96" fmla="*/ 371790 w 4989510"/>
              <a:gd name="connsiteY96" fmla="*/ 2633472 h 6016752"/>
              <a:gd name="connsiteX97" fmla="*/ 390078 w 4989510"/>
              <a:gd name="connsiteY97" fmla="*/ 2596896 h 6016752"/>
              <a:gd name="connsiteX98" fmla="*/ 408366 w 4989510"/>
              <a:gd name="connsiteY98" fmla="*/ 2523744 h 6016752"/>
              <a:gd name="connsiteX99" fmla="*/ 426654 w 4989510"/>
              <a:gd name="connsiteY99" fmla="*/ 2496312 h 6016752"/>
              <a:gd name="connsiteX100" fmla="*/ 435798 w 4989510"/>
              <a:gd name="connsiteY100" fmla="*/ 2459736 h 6016752"/>
              <a:gd name="connsiteX101" fmla="*/ 454086 w 4989510"/>
              <a:gd name="connsiteY101" fmla="*/ 2404872 h 6016752"/>
              <a:gd name="connsiteX102" fmla="*/ 472374 w 4989510"/>
              <a:gd name="connsiteY102" fmla="*/ 2295144 h 6016752"/>
              <a:gd name="connsiteX103" fmla="*/ 490662 w 4989510"/>
              <a:gd name="connsiteY103" fmla="*/ 2249424 h 6016752"/>
              <a:gd name="connsiteX104" fmla="*/ 499806 w 4989510"/>
              <a:gd name="connsiteY104" fmla="*/ 2221992 h 6016752"/>
              <a:gd name="connsiteX105" fmla="*/ 518094 w 4989510"/>
              <a:gd name="connsiteY105" fmla="*/ 2084832 h 6016752"/>
              <a:gd name="connsiteX106" fmla="*/ 545526 w 4989510"/>
              <a:gd name="connsiteY106" fmla="*/ 2011680 h 6016752"/>
              <a:gd name="connsiteX107" fmla="*/ 563814 w 4989510"/>
              <a:gd name="connsiteY107" fmla="*/ 1947672 h 6016752"/>
              <a:gd name="connsiteX108" fmla="*/ 600390 w 4989510"/>
              <a:gd name="connsiteY108" fmla="*/ 1883664 h 6016752"/>
              <a:gd name="connsiteX109" fmla="*/ 618678 w 4989510"/>
              <a:gd name="connsiteY109" fmla="*/ 1819656 h 6016752"/>
              <a:gd name="connsiteX110" fmla="*/ 636966 w 4989510"/>
              <a:gd name="connsiteY110" fmla="*/ 1783080 h 6016752"/>
              <a:gd name="connsiteX111" fmla="*/ 682686 w 4989510"/>
              <a:gd name="connsiteY111" fmla="*/ 1627632 h 6016752"/>
              <a:gd name="connsiteX112" fmla="*/ 691830 w 4989510"/>
              <a:gd name="connsiteY112" fmla="*/ 1600200 h 6016752"/>
              <a:gd name="connsiteX113" fmla="*/ 719262 w 4989510"/>
              <a:gd name="connsiteY113" fmla="*/ 1536192 h 6016752"/>
              <a:gd name="connsiteX114" fmla="*/ 728406 w 4989510"/>
              <a:gd name="connsiteY114" fmla="*/ 1444752 h 6016752"/>
              <a:gd name="connsiteX115" fmla="*/ 755838 w 4989510"/>
              <a:gd name="connsiteY115" fmla="*/ 1353312 h 6016752"/>
              <a:gd name="connsiteX116" fmla="*/ 764982 w 4989510"/>
              <a:gd name="connsiteY116" fmla="*/ 1316736 h 6016752"/>
              <a:gd name="connsiteX117" fmla="*/ 774126 w 4989510"/>
              <a:gd name="connsiteY117" fmla="*/ 1271016 h 6016752"/>
              <a:gd name="connsiteX118" fmla="*/ 792414 w 4989510"/>
              <a:gd name="connsiteY118" fmla="*/ 1234440 h 6016752"/>
              <a:gd name="connsiteX119" fmla="*/ 801558 w 4989510"/>
              <a:gd name="connsiteY119" fmla="*/ 1197864 h 6016752"/>
              <a:gd name="connsiteX120" fmla="*/ 819846 w 4989510"/>
              <a:gd name="connsiteY120" fmla="*/ 1170432 h 6016752"/>
              <a:gd name="connsiteX121" fmla="*/ 847278 w 4989510"/>
              <a:gd name="connsiteY121" fmla="*/ 1115568 h 6016752"/>
              <a:gd name="connsiteX122" fmla="*/ 874710 w 4989510"/>
              <a:gd name="connsiteY122" fmla="*/ 1042416 h 6016752"/>
              <a:gd name="connsiteX123" fmla="*/ 883854 w 4989510"/>
              <a:gd name="connsiteY123" fmla="*/ 1014984 h 6016752"/>
              <a:gd name="connsiteX124" fmla="*/ 902142 w 4989510"/>
              <a:gd name="connsiteY124" fmla="*/ 987552 h 6016752"/>
              <a:gd name="connsiteX125" fmla="*/ 911286 w 4989510"/>
              <a:gd name="connsiteY125" fmla="*/ 960120 h 6016752"/>
              <a:gd name="connsiteX126" fmla="*/ 947862 w 4989510"/>
              <a:gd name="connsiteY126" fmla="*/ 868680 h 6016752"/>
              <a:gd name="connsiteX127" fmla="*/ 957006 w 4989510"/>
              <a:gd name="connsiteY127" fmla="*/ 841248 h 6016752"/>
              <a:gd name="connsiteX128" fmla="*/ 1002726 w 4989510"/>
              <a:gd name="connsiteY128" fmla="*/ 777240 h 6016752"/>
              <a:gd name="connsiteX129" fmla="*/ 1039302 w 4989510"/>
              <a:gd name="connsiteY129" fmla="*/ 713232 h 6016752"/>
              <a:gd name="connsiteX130" fmla="*/ 1048446 w 4989510"/>
              <a:gd name="connsiteY130" fmla="*/ 685800 h 6016752"/>
              <a:gd name="connsiteX131" fmla="*/ 1075878 w 4989510"/>
              <a:gd name="connsiteY131" fmla="*/ 658368 h 6016752"/>
              <a:gd name="connsiteX132" fmla="*/ 1103310 w 4989510"/>
              <a:gd name="connsiteY132" fmla="*/ 621792 h 6016752"/>
              <a:gd name="connsiteX133" fmla="*/ 1112454 w 4989510"/>
              <a:gd name="connsiteY133" fmla="*/ 585216 h 6016752"/>
              <a:gd name="connsiteX134" fmla="*/ 1158174 w 4989510"/>
              <a:gd name="connsiteY134" fmla="*/ 521208 h 6016752"/>
              <a:gd name="connsiteX135" fmla="*/ 1194750 w 4989510"/>
              <a:gd name="connsiteY135" fmla="*/ 466344 h 6016752"/>
              <a:gd name="connsiteX136" fmla="*/ 1231326 w 4989510"/>
              <a:gd name="connsiteY136" fmla="*/ 438912 h 6016752"/>
              <a:gd name="connsiteX137" fmla="*/ 1249614 w 4989510"/>
              <a:gd name="connsiteY137" fmla="*/ 411480 h 6016752"/>
              <a:gd name="connsiteX138" fmla="*/ 1277046 w 4989510"/>
              <a:gd name="connsiteY138" fmla="*/ 384048 h 6016752"/>
              <a:gd name="connsiteX139" fmla="*/ 1295334 w 4989510"/>
              <a:gd name="connsiteY139" fmla="*/ 356616 h 6016752"/>
              <a:gd name="connsiteX140" fmla="*/ 1331910 w 4989510"/>
              <a:gd name="connsiteY140" fmla="*/ 338328 h 6016752"/>
              <a:gd name="connsiteX141" fmla="*/ 1395918 w 4989510"/>
              <a:gd name="connsiteY141" fmla="*/ 274320 h 6016752"/>
              <a:gd name="connsiteX142" fmla="*/ 1432494 w 4989510"/>
              <a:gd name="connsiteY142" fmla="*/ 246888 h 6016752"/>
              <a:gd name="connsiteX143" fmla="*/ 1514790 w 4989510"/>
              <a:gd name="connsiteY143" fmla="*/ 182880 h 6016752"/>
              <a:gd name="connsiteX144" fmla="*/ 1569654 w 4989510"/>
              <a:gd name="connsiteY144" fmla="*/ 155448 h 6016752"/>
              <a:gd name="connsiteX145" fmla="*/ 1633662 w 4989510"/>
              <a:gd name="connsiteY145" fmla="*/ 137160 h 6016752"/>
              <a:gd name="connsiteX146" fmla="*/ 1706814 w 4989510"/>
              <a:gd name="connsiteY146" fmla="*/ 100584 h 6016752"/>
              <a:gd name="connsiteX147" fmla="*/ 1798254 w 4989510"/>
              <a:gd name="connsiteY147" fmla="*/ 73152 h 6016752"/>
              <a:gd name="connsiteX148" fmla="*/ 1825686 w 4989510"/>
              <a:gd name="connsiteY148" fmla="*/ 54864 h 6016752"/>
              <a:gd name="connsiteX149" fmla="*/ 1944558 w 4989510"/>
              <a:gd name="connsiteY149" fmla="*/ 27432 h 6016752"/>
              <a:gd name="connsiteX150" fmla="*/ 2090862 w 4989510"/>
              <a:gd name="connsiteY150" fmla="*/ 0 h 6016752"/>
              <a:gd name="connsiteX151" fmla="*/ 2209734 w 4989510"/>
              <a:gd name="connsiteY151" fmla="*/ 9144 h 6016752"/>
              <a:gd name="connsiteX152" fmla="*/ 2337750 w 4989510"/>
              <a:gd name="connsiteY152" fmla="*/ 36576 h 6016752"/>
              <a:gd name="connsiteX153" fmla="*/ 2392614 w 4989510"/>
              <a:gd name="connsiteY153" fmla="*/ 54864 h 6016752"/>
              <a:gd name="connsiteX154" fmla="*/ 2420046 w 4989510"/>
              <a:gd name="connsiteY154" fmla="*/ 64008 h 6016752"/>
              <a:gd name="connsiteX155" fmla="*/ 2456622 w 4989510"/>
              <a:gd name="connsiteY155" fmla="*/ 82296 h 6016752"/>
              <a:gd name="connsiteX156" fmla="*/ 2484054 w 4989510"/>
              <a:gd name="connsiteY156" fmla="*/ 91440 h 6016752"/>
              <a:gd name="connsiteX157" fmla="*/ 2557206 w 4989510"/>
              <a:gd name="connsiteY157" fmla="*/ 128016 h 6016752"/>
              <a:gd name="connsiteX158" fmla="*/ 2575494 w 4989510"/>
              <a:gd name="connsiteY158" fmla="*/ 155448 h 6016752"/>
              <a:gd name="connsiteX159" fmla="*/ 2630358 w 4989510"/>
              <a:gd name="connsiteY159" fmla="*/ 173736 h 6016752"/>
              <a:gd name="connsiteX160" fmla="*/ 2657790 w 4989510"/>
              <a:gd name="connsiteY160" fmla="*/ 201168 h 6016752"/>
              <a:gd name="connsiteX161" fmla="*/ 2685222 w 4989510"/>
              <a:gd name="connsiteY161" fmla="*/ 219456 h 6016752"/>
              <a:gd name="connsiteX162" fmla="*/ 2703510 w 4989510"/>
              <a:gd name="connsiteY162" fmla="*/ 246888 h 6016752"/>
              <a:gd name="connsiteX163" fmla="*/ 2758374 w 4989510"/>
              <a:gd name="connsiteY163" fmla="*/ 283464 h 6016752"/>
              <a:gd name="connsiteX164" fmla="*/ 2804094 w 4989510"/>
              <a:gd name="connsiteY164" fmla="*/ 338328 h 6016752"/>
              <a:gd name="connsiteX165" fmla="*/ 2868102 w 4989510"/>
              <a:gd name="connsiteY165" fmla="*/ 411480 h 6016752"/>
              <a:gd name="connsiteX166" fmla="*/ 2895534 w 4989510"/>
              <a:gd name="connsiteY166" fmla="*/ 438912 h 6016752"/>
              <a:gd name="connsiteX167" fmla="*/ 2922966 w 4989510"/>
              <a:gd name="connsiteY167" fmla="*/ 448056 h 6016752"/>
              <a:gd name="connsiteX168" fmla="*/ 2950398 w 4989510"/>
              <a:gd name="connsiteY168" fmla="*/ 466344 h 6016752"/>
              <a:gd name="connsiteX169" fmla="*/ 2986974 w 4989510"/>
              <a:gd name="connsiteY169" fmla="*/ 512064 h 6016752"/>
              <a:gd name="connsiteX170" fmla="*/ 3023550 w 4989510"/>
              <a:gd name="connsiteY170" fmla="*/ 566928 h 6016752"/>
              <a:gd name="connsiteX171" fmla="*/ 3041838 w 4989510"/>
              <a:gd name="connsiteY171" fmla="*/ 594360 h 6016752"/>
              <a:gd name="connsiteX172" fmla="*/ 3069270 w 4989510"/>
              <a:gd name="connsiteY172" fmla="*/ 621792 h 6016752"/>
              <a:gd name="connsiteX173" fmla="*/ 3087558 w 4989510"/>
              <a:gd name="connsiteY173" fmla="*/ 658368 h 6016752"/>
              <a:gd name="connsiteX174" fmla="*/ 3133278 w 4989510"/>
              <a:gd name="connsiteY174" fmla="*/ 722376 h 6016752"/>
              <a:gd name="connsiteX175" fmla="*/ 3188142 w 4989510"/>
              <a:gd name="connsiteY175" fmla="*/ 813816 h 6016752"/>
              <a:gd name="connsiteX176" fmla="*/ 3224718 w 4989510"/>
              <a:gd name="connsiteY176" fmla="*/ 859536 h 6016752"/>
              <a:gd name="connsiteX177" fmla="*/ 3233862 w 4989510"/>
              <a:gd name="connsiteY177" fmla="*/ 886968 h 6016752"/>
              <a:gd name="connsiteX178" fmla="*/ 3252150 w 4989510"/>
              <a:gd name="connsiteY178" fmla="*/ 914400 h 6016752"/>
              <a:gd name="connsiteX179" fmla="*/ 3377118 w 4989510"/>
              <a:gd name="connsiteY179" fmla="*/ 947928 h 6016752"/>
              <a:gd name="connsiteX180" fmla="*/ 3471606 w 4989510"/>
              <a:gd name="connsiteY180" fmla="*/ 1133856 h 6016752"/>
              <a:gd name="connsiteX181" fmla="*/ 3499038 w 4989510"/>
              <a:gd name="connsiteY181" fmla="*/ 1161288 h 6016752"/>
              <a:gd name="connsiteX182" fmla="*/ 3526470 w 4989510"/>
              <a:gd name="connsiteY182" fmla="*/ 1188720 h 6016752"/>
              <a:gd name="connsiteX183" fmla="*/ 3572190 w 4989510"/>
              <a:gd name="connsiteY183" fmla="*/ 1243584 h 6016752"/>
              <a:gd name="connsiteX184" fmla="*/ 3590478 w 4989510"/>
              <a:gd name="connsiteY184" fmla="*/ 1280160 h 6016752"/>
              <a:gd name="connsiteX185" fmla="*/ 3617910 w 4989510"/>
              <a:gd name="connsiteY185" fmla="*/ 1307592 h 6016752"/>
              <a:gd name="connsiteX186" fmla="*/ 3627054 w 4989510"/>
              <a:gd name="connsiteY186" fmla="*/ 1335024 h 6016752"/>
              <a:gd name="connsiteX187" fmla="*/ 3672774 w 4989510"/>
              <a:gd name="connsiteY187" fmla="*/ 1389888 h 6016752"/>
              <a:gd name="connsiteX188" fmla="*/ 3681918 w 4989510"/>
              <a:gd name="connsiteY188" fmla="*/ 1426464 h 6016752"/>
              <a:gd name="connsiteX189" fmla="*/ 3709350 w 4989510"/>
              <a:gd name="connsiteY189" fmla="*/ 1453896 h 6016752"/>
              <a:gd name="connsiteX190" fmla="*/ 3736782 w 4989510"/>
              <a:gd name="connsiteY190" fmla="*/ 1490472 h 6016752"/>
              <a:gd name="connsiteX191" fmla="*/ 3773358 w 4989510"/>
              <a:gd name="connsiteY191" fmla="*/ 1545336 h 6016752"/>
              <a:gd name="connsiteX192" fmla="*/ 3819078 w 4989510"/>
              <a:gd name="connsiteY192" fmla="*/ 1600200 h 6016752"/>
              <a:gd name="connsiteX193" fmla="*/ 3855654 w 4989510"/>
              <a:gd name="connsiteY193" fmla="*/ 1655064 h 6016752"/>
              <a:gd name="connsiteX194" fmla="*/ 3873942 w 4989510"/>
              <a:gd name="connsiteY194" fmla="*/ 1682496 h 6016752"/>
              <a:gd name="connsiteX195" fmla="*/ 3919662 w 4989510"/>
              <a:gd name="connsiteY195" fmla="*/ 1755648 h 6016752"/>
              <a:gd name="connsiteX196" fmla="*/ 3937950 w 4989510"/>
              <a:gd name="connsiteY196" fmla="*/ 1783080 h 6016752"/>
              <a:gd name="connsiteX197" fmla="*/ 3974526 w 4989510"/>
              <a:gd name="connsiteY197" fmla="*/ 1819656 h 6016752"/>
              <a:gd name="connsiteX198" fmla="*/ 4011102 w 4989510"/>
              <a:gd name="connsiteY198" fmla="*/ 1874520 h 6016752"/>
              <a:gd name="connsiteX199" fmla="*/ 4047678 w 4989510"/>
              <a:gd name="connsiteY199" fmla="*/ 1938528 h 6016752"/>
              <a:gd name="connsiteX200" fmla="*/ 4075110 w 4989510"/>
              <a:gd name="connsiteY200" fmla="*/ 1975104 h 6016752"/>
              <a:gd name="connsiteX201" fmla="*/ 4111686 w 4989510"/>
              <a:gd name="connsiteY201" fmla="*/ 2039112 h 6016752"/>
              <a:gd name="connsiteX202" fmla="*/ 4166550 w 4989510"/>
              <a:gd name="connsiteY202" fmla="*/ 2121408 h 6016752"/>
              <a:gd name="connsiteX203" fmla="*/ 4184838 w 4989510"/>
              <a:gd name="connsiteY203" fmla="*/ 2148840 h 6016752"/>
              <a:gd name="connsiteX204" fmla="*/ 4212270 w 4989510"/>
              <a:gd name="connsiteY204" fmla="*/ 2176272 h 6016752"/>
              <a:gd name="connsiteX205" fmla="*/ 4239702 w 4989510"/>
              <a:gd name="connsiteY205" fmla="*/ 2240280 h 6016752"/>
              <a:gd name="connsiteX206" fmla="*/ 4248846 w 4989510"/>
              <a:gd name="connsiteY206" fmla="*/ 2276856 h 6016752"/>
              <a:gd name="connsiteX207" fmla="*/ 4285422 w 4989510"/>
              <a:gd name="connsiteY207" fmla="*/ 2331720 h 6016752"/>
              <a:gd name="connsiteX208" fmla="*/ 4312854 w 4989510"/>
              <a:gd name="connsiteY208" fmla="*/ 2395728 h 6016752"/>
              <a:gd name="connsiteX209" fmla="*/ 4321998 w 4989510"/>
              <a:gd name="connsiteY209" fmla="*/ 2423160 h 6016752"/>
              <a:gd name="connsiteX210" fmla="*/ 4340286 w 4989510"/>
              <a:gd name="connsiteY210" fmla="*/ 2450592 h 6016752"/>
              <a:gd name="connsiteX211" fmla="*/ 4358574 w 4989510"/>
              <a:gd name="connsiteY211" fmla="*/ 2505456 h 6016752"/>
              <a:gd name="connsiteX212" fmla="*/ 4376862 w 4989510"/>
              <a:gd name="connsiteY212" fmla="*/ 2542032 h 6016752"/>
              <a:gd name="connsiteX213" fmla="*/ 4413438 w 4989510"/>
              <a:gd name="connsiteY213" fmla="*/ 2606040 h 6016752"/>
              <a:gd name="connsiteX214" fmla="*/ 4422582 w 4989510"/>
              <a:gd name="connsiteY214" fmla="*/ 2633472 h 6016752"/>
              <a:gd name="connsiteX215" fmla="*/ 4440870 w 4989510"/>
              <a:gd name="connsiteY215" fmla="*/ 2670048 h 6016752"/>
              <a:gd name="connsiteX216" fmla="*/ 4450014 w 4989510"/>
              <a:gd name="connsiteY216" fmla="*/ 2697480 h 6016752"/>
              <a:gd name="connsiteX217" fmla="*/ 4468302 w 4989510"/>
              <a:gd name="connsiteY217" fmla="*/ 2724912 h 6016752"/>
              <a:gd name="connsiteX218" fmla="*/ 4495734 w 4989510"/>
              <a:gd name="connsiteY218" fmla="*/ 2779776 h 6016752"/>
              <a:gd name="connsiteX219" fmla="*/ 4523166 w 4989510"/>
              <a:gd name="connsiteY219" fmla="*/ 2843784 h 6016752"/>
              <a:gd name="connsiteX220" fmla="*/ 4532310 w 4989510"/>
              <a:gd name="connsiteY220" fmla="*/ 2880360 h 6016752"/>
              <a:gd name="connsiteX221" fmla="*/ 4568886 w 4989510"/>
              <a:gd name="connsiteY221" fmla="*/ 2935224 h 6016752"/>
              <a:gd name="connsiteX222" fmla="*/ 4587174 w 4989510"/>
              <a:gd name="connsiteY222" fmla="*/ 2990088 h 6016752"/>
              <a:gd name="connsiteX223" fmla="*/ 4672518 w 4989510"/>
              <a:gd name="connsiteY223" fmla="*/ 3157728 h 6016752"/>
              <a:gd name="connsiteX224" fmla="*/ 4748718 w 4989510"/>
              <a:gd name="connsiteY224" fmla="*/ 3386328 h 6016752"/>
              <a:gd name="connsiteX225" fmla="*/ 4779198 w 4989510"/>
              <a:gd name="connsiteY225" fmla="*/ 3483864 h 6016752"/>
              <a:gd name="connsiteX226" fmla="*/ 4788342 w 4989510"/>
              <a:gd name="connsiteY226" fmla="*/ 3529584 h 6016752"/>
              <a:gd name="connsiteX227" fmla="*/ 4806630 w 4989510"/>
              <a:gd name="connsiteY227" fmla="*/ 3666744 h 6016752"/>
              <a:gd name="connsiteX228" fmla="*/ 4824918 w 4989510"/>
              <a:gd name="connsiteY228" fmla="*/ 3739896 h 6016752"/>
              <a:gd name="connsiteX229" fmla="*/ 4834062 w 4989510"/>
              <a:gd name="connsiteY229" fmla="*/ 3776472 h 6016752"/>
              <a:gd name="connsiteX230" fmla="*/ 4852350 w 4989510"/>
              <a:gd name="connsiteY230" fmla="*/ 3849624 h 6016752"/>
              <a:gd name="connsiteX231" fmla="*/ 4870638 w 4989510"/>
              <a:gd name="connsiteY231" fmla="*/ 3959352 h 6016752"/>
              <a:gd name="connsiteX232" fmla="*/ 4879782 w 4989510"/>
              <a:gd name="connsiteY232" fmla="*/ 4050792 h 6016752"/>
              <a:gd name="connsiteX233" fmla="*/ 4907214 w 4989510"/>
              <a:gd name="connsiteY233" fmla="*/ 4169664 h 6016752"/>
              <a:gd name="connsiteX234" fmla="*/ 4916358 w 4989510"/>
              <a:gd name="connsiteY234" fmla="*/ 4261104 h 6016752"/>
              <a:gd name="connsiteX235" fmla="*/ 4925502 w 4989510"/>
              <a:gd name="connsiteY235" fmla="*/ 4288536 h 6016752"/>
              <a:gd name="connsiteX236" fmla="*/ 4934646 w 4989510"/>
              <a:gd name="connsiteY236" fmla="*/ 4334256 h 6016752"/>
              <a:gd name="connsiteX237" fmla="*/ 4943790 w 4989510"/>
              <a:gd name="connsiteY237" fmla="*/ 4416552 h 6016752"/>
              <a:gd name="connsiteX238" fmla="*/ 4952934 w 4989510"/>
              <a:gd name="connsiteY238" fmla="*/ 4681728 h 6016752"/>
              <a:gd name="connsiteX239" fmla="*/ 4943790 w 4989510"/>
              <a:gd name="connsiteY239" fmla="*/ 4736592 h 6016752"/>
              <a:gd name="connsiteX240" fmla="*/ 4934646 w 4989510"/>
              <a:gd name="connsiteY240" fmla="*/ 4828032 h 6016752"/>
              <a:gd name="connsiteX241" fmla="*/ 4943790 w 4989510"/>
              <a:gd name="connsiteY241" fmla="*/ 4983480 h 6016752"/>
              <a:gd name="connsiteX242" fmla="*/ 4962078 w 4989510"/>
              <a:gd name="connsiteY242" fmla="*/ 5084064 h 6016752"/>
              <a:gd name="connsiteX243" fmla="*/ 4971222 w 4989510"/>
              <a:gd name="connsiteY243" fmla="*/ 5111496 h 6016752"/>
              <a:gd name="connsiteX244" fmla="*/ 4980366 w 4989510"/>
              <a:gd name="connsiteY244" fmla="*/ 5166360 h 6016752"/>
              <a:gd name="connsiteX245" fmla="*/ 4989510 w 4989510"/>
              <a:gd name="connsiteY245" fmla="*/ 5330952 h 6016752"/>
              <a:gd name="connsiteX246" fmla="*/ 4980366 w 4989510"/>
              <a:gd name="connsiteY246" fmla="*/ 5449824 h 6016752"/>
              <a:gd name="connsiteX247" fmla="*/ 4971222 w 4989510"/>
              <a:gd name="connsiteY247" fmla="*/ 5486400 h 6016752"/>
              <a:gd name="connsiteX248" fmla="*/ 4962078 w 4989510"/>
              <a:gd name="connsiteY248" fmla="*/ 5513832 h 6016752"/>
              <a:gd name="connsiteX249" fmla="*/ 4962078 w 4989510"/>
              <a:gd name="connsiteY249" fmla="*/ 5623560 h 6016752"/>
              <a:gd name="connsiteX0" fmla="*/ 4962078 w 4989510"/>
              <a:gd name="connsiteY0" fmla="*/ 5623560 h 6016752"/>
              <a:gd name="connsiteX1" fmla="*/ 4943790 w 4989510"/>
              <a:gd name="connsiteY1" fmla="*/ 5824728 h 6016752"/>
              <a:gd name="connsiteX2" fmla="*/ 4934646 w 4989510"/>
              <a:gd name="connsiteY2" fmla="*/ 5852160 h 6016752"/>
              <a:gd name="connsiteX3" fmla="*/ 4916358 w 4989510"/>
              <a:gd name="connsiteY3" fmla="*/ 5943600 h 6016752"/>
              <a:gd name="connsiteX4" fmla="*/ 4907214 w 4989510"/>
              <a:gd name="connsiteY4" fmla="*/ 5971032 h 6016752"/>
              <a:gd name="connsiteX5" fmla="*/ 4879782 w 4989510"/>
              <a:gd name="connsiteY5" fmla="*/ 5998464 h 6016752"/>
              <a:gd name="connsiteX6" fmla="*/ 4852350 w 4989510"/>
              <a:gd name="connsiteY6" fmla="*/ 6016752 h 6016752"/>
              <a:gd name="connsiteX7" fmla="*/ 4797486 w 4989510"/>
              <a:gd name="connsiteY7" fmla="*/ 5934456 h 6016752"/>
              <a:gd name="connsiteX8" fmla="*/ 4779198 w 4989510"/>
              <a:gd name="connsiteY8" fmla="*/ 5907024 h 6016752"/>
              <a:gd name="connsiteX9" fmla="*/ 4760910 w 4989510"/>
              <a:gd name="connsiteY9" fmla="*/ 5852160 h 6016752"/>
              <a:gd name="connsiteX10" fmla="*/ 4751766 w 4989510"/>
              <a:gd name="connsiteY10" fmla="*/ 5824728 h 6016752"/>
              <a:gd name="connsiteX11" fmla="*/ 4733478 w 4989510"/>
              <a:gd name="connsiteY11" fmla="*/ 5797296 h 6016752"/>
              <a:gd name="connsiteX12" fmla="*/ 4715190 w 4989510"/>
              <a:gd name="connsiteY12" fmla="*/ 5742432 h 6016752"/>
              <a:gd name="connsiteX13" fmla="*/ 4706046 w 4989510"/>
              <a:gd name="connsiteY13" fmla="*/ 5715000 h 6016752"/>
              <a:gd name="connsiteX14" fmla="*/ 4696902 w 4989510"/>
              <a:gd name="connsiteY14" fmla="*/ 5660136 h 6016752"/>
              <a:gd name="connsiteX15" fmla="*/ 4678614 w 4989510"/>
              <a:gd name="connsiteY15" fmla="*/ 5605272 h 6016752"/>
              <a:gd name="connsiteX16" fmla="*/ 4669470 w 4989510"/>
              <a:gd name="connsiteY16" fmla="*/ 5550408 h 6016752"/>
              <a:gd name="connsiteX17" fmla="*/ 4651182 w 4989510"/>
              <a:gd name="connsiteY17" fmla="*/ 5522976 h 6016752"/>
              <a:gd name="connsiteX18" fmla="*/ 4623750 w 4989510"/>
              <a:gd name="connsiteY18" fmla="*/ 5458968 h 6016752"/>
              <a:gd name="connsiteX19" fmla="*/ 4559742 w 4989510"/>
              <a:gd name="connsiteY19" fmla="*/ 5376672 h 6016752"/>
              <a:gd name="connsiteX20" fmla="*/ 4504878 w 4989510"/>
              <a:gd name="connsiteY20" fmla="*/ 5294376 h 6016752"/>
              <a:gd name="connsiteX21" fmla="*/ 4486590 w 4989510"/>
              <a:gd name="connsiteY21" fmla="*/ 5266944 h 6016752"/>
              <a:gd name="connsiteX22" fmla="*/ 4459158 w 4989510"/>
              <a:gd name="connsiteY22" fmla="*/ 5239512 h 6016752"/>
              <a:gd name="connsiteX23" fmla="*/ 4440870 w 4989510"/>
              <a:gd name="connsiteY23" fmla="*/ 5212080 h 6016752"/>
              <a:gd name="connsiteX24" fmla="*/ 4404294 w 4989510"/>
              <a:gd name="connsiteY24" fmla="*/ 5193792 h 6016752"/>
              <a:gd name="connsiteX25" fmla="*/ 4321998 w 4989510"/>
              <a:gd name="connsiteY25" fmla="*/ 5120640 h 6016752"/>
              <a:gd name="connsiteX26" fmla="*/ 4267134 w 4989510"/>
              <a:gd name="connsiteY26" fmla="*/ 5074920 h 6016752"/>
              <a:gd name="connsiteX27" fmla="*/ 4239702 w 4989510"/>
              <a:gd name="connsiteY27" fmla="*/ 5047488 h 6016752"/>
              <a:gd name="connsiteX28" fmla="*/ 4212270 w 4989510"/>
              <a:gd name="connsiteY28" fmla="*/ 5038344 h 6016752"/>
              <a:gd name="connsiteX29" fmla="*/ 4184838 w 4989510"/>
              <a:gd name="connsiteY29" fmla="*/ 5020056 h 6016752"/>
              <a:gd name="connsiteX30" fmla="*/ 4166550 w 4989510"/>
              <a:gd name="connsiteY30" fmla="*/ 4992624 h 6016752"/>
              <a:gd name="connsiteX31" fmla="*/ 4084254 w 4989510"/>
              <a:gd name="connsiteY31" fmla="*/ 4937760 h 6016752"/>
              <a:gd name="connsiteX32" fmla="*/ 4056822 w 4989510"/>
              <a:gd name="connsiteY32" fmla="*/ 4919472 h 6016752"/>
              <a:gd name="connsiteX33" fmla="*/ 4029390 w 4989510"/>
              <a:gd name="connsiteY33" fmla="*/ 4901184 h 6016752"/>
              <a:gd name="connsiteX34" fmla="*/ 3974526 w 4989510"/>
              <a:gd name="connsiteY34" fmla="*/ 4882896 h 6016752"/>
              <a:gd name="connsiteX35" fmla="*/ 3892230 w 4989510"/>
              <a:gd name="connsiteY35" fmla="*/ 4846320 h 6016752"/>
              <a:gd name="connsiteX36" fmla="*/ 3864798 w 4989510"/>
              <a:gd name="connsiteY36" fmla="*/ 4837176 h 6016752"/>
              <a:gd name="connsiteX37" fmla="*/ 3837366 w 4989510"/>
              <a:gd name="connsiteY37" fmla="*/ 4818888 h 6016752"/>
              <a:gd name="connsiteX38" fmla="*/ 3782502 w 4989510"/>
              <a:gd name="connsiteY38" fmla="*/ 4800600 h 6016752"/>
              <a:gd name="connsiteX39" fmla="*/ 3755070 w 4989510"/>
              <a:gd name="connsiteY39" fmla="*/ 4791456 h 6016752"/>
              <a:gd name="connsiteX40" fmla="*/ 3709350 w 4989510"/>
              <a:gd name="connsiteY40" fmla="*/ 4782312 h 6016752"/>
              <a:gd name="connsiteX41" fmla="*/ 3608766 w 4989510"/>
              <a:gd name="connsiteY41" fmla="*/ 4754880 h 6016752"/>
              <a:gd name="connsiteX42" fmla="*/ 3508182 w 4989510"/>
              <a:gd name="connsiteY42" fmla="*/ 4745736 h 6016752"/>
              <a:gd name="connsiteX43" fmla="*/ 3471606 w 4989510"/>
              <a:gd name="connsiteY43" fmla="*/ 4736592 h 6016752"/>
              <a:gd name="connsiteX44" fmla="*/ 3444174 w 4989510"/>
              <a:gd name="connsiteY44" fmla="*/ 4727448 h 6016752"/>
              <a:gd name="connsiteX45" fmla="*/ 3371022 w 4989510"/>
              <a:gd name="connsiteY45" fmla="*/ 4718304 h 6016752"/>
              <a:gd name="connsiteX46" fmla="*/ 3316158 w 4989510"/>
              <a:gd name="connsiteY46" fmla="*/ 4690872 h 6016752"/>
              <a:gd name="connsiteX47" fmla="*/ 3288726 w 4989510"/>
              <a:gd name="connsiteY47" fmla="*/ 4672584 h 6016752"/>
              <a:gd name="connsiteX48" fmla="*/ 3197286 w 4989510"/>
              <a:gd name="connsiteY48" fmla="*/ 4645152 h 6016752"/>
              <a:gd name="connsiteX49" fmla="*/ 3014406 w 4989510"/>
              <a:gd name="connsiteY49" fmla="*/ 4636008 h 6016752"/>
              <a:gd name="connsiteX50" fmla="*/ 2804094 w 4989510"/>
              <a:gd name="connsiteY50" fmla="*/ 4617720 h 6016752"/>
              <a:gd name="connsiteX51" fmla="*/ 2676078 w 4989510"/>
              <a:gd name="connsiteY51" fmla="*/ 4626864 h 6016752"/>
              <a:gd name="connsiteX52" fmla="*/ 2612070 w 4989510"/>
              <a:gd name="connsiteY52" fmla="*/ 4636008 h 6016752"/>
              <a:gd name="connsiteX53" fmla="*/ 2346894 w 4989510"/>
              <a:gd name="connsiteY53" fmla="*/ 4654296 h 6016752"/>
              <a:gd name="connsiteX54" fmla="*/ 2310318 w 4989510"/>
              <a:gd name="connsiteY54" fmla="*/ 4663440 h 6016752"/>
              <a:gd name="connsiteX55" fmla="*/ 2090862 w 4989510"/>
              <a:gd name="connsiteY55" fmla="*/ 4645152 h 6016752"/>
              <a:gd name="connsiteX56" fmla="*/ 1862262 w 4989510"/>
              <a:gd name="connsiteY56" fmla="*/ 4654296 h 6016752"/>
              <a:gd name="connsiteX57" fmla="*/ 1816542 w 4989510"/>
              <a:gd name="connsiteY57" fmla="*/ 4663440 h 6016752"/>
              <a:gd name="connsiteX58" fmla="*/ 1514790 w 4989510"/>
              <a:gd name="connsiteY58" fmla="*/ 4672584 h 6016752"/>
              <a:gd name="connsiteX59" fmla="*/ 1368486 w 4989510"/>
              <a:gd name="connsiteY59" fmla="*/ 4672584 h 6016752"/>
              <a:gd name="connsiteX60" fmla="*/ 1331910 w 4989510"/>
              <a:gd name="connsiteY60" fmla="*/ 4663440 h 6016752"/>
              <a:gd name="connsiteX61" fmla="*/ 1277046 w 4989510"/>
              <a:gd name="connsiteY61" fmla="*/ 4645152 h 6016752"/>
              <a:gd name="connsiteX62" fmla="*/ 719262 w 4989510"/>
              <a:gd name="connsiteY62" fmla="*/ 4654296 h 6016752"/>
              <a:gd name="connsiteX63" fmla="*/ 582102 w 4989510"/>
              <a:gd name="connsiteY63" fmla="*/ 4663440 h 6016752"/>
              <a:gd name="connsiteX64" fmla="*/ 527238 w 4989510"/>
              <a:gd name="connsiteY64" fmla="*/ 4672584 h 6016752"/>
              <a:gd name="connsiteX65" fmla="*/ 207198 w 4989510"/>
              <a:gd name="connsiteY65" fmla="*/ 4681728 h 6016752"/>
              <a:gd name="connsiteX66" fmla="*/ 161478 w 4989510"/>
              <a:gd name="connsiteY66" fmla="*/ 4690872 h 6016752"/>
              <a:gd name="connsiteX67" fmla="*/ 134046 w 4989510"/>
              <a:gd name="connsiteY67" fmla="*/ 4700016 h 6016752"/>
              <a:gd name="connsiteX68" fmla="*/ 88326 w 4989510"/>
              <a:gd name="connsiteY68" fmla="*/ 4709160 h 6016752"/>
              <a:gd name="connsiteX69" fmla="*/ 33462 w 4989510"/>
              <a:gd name="connsiteY69" fmla="*/ 4700016 h 6016752"/>
              <a:gd name="connsiteX70" fmla="*/ 6030 w 4989510"/>
              <a:gd name="connsiteY70" fmla="*/ 4681728 h 6016752"/>
              <a:gd name="connsiteX71" fmla="*/ 24318 w 4989510"/>
              <a:gd name="connsiteY71" fmla="*/ 4526280 h 6016752"/>
              <a:gd name="connsiteX72" fmla="*/ 33462 w 4989510"/>
              <a:gd name="connsiteY72" fmla="*/ 4498848 h 6016752"/>
              <a:gd name="connsiteX73" fmla="*/ 51750 w 4989510"/>
              <a:gd name="connsiteY73" fmla="*/ 4471416 h 6016752"/>
              <a:gd name="connsiteX74" fmla="*/ 79182 w 4989510"/>
              <a:gd name="connsiteY74" fmla="*/ 4407408 h 6016752"/>
              <a:gd name="connsiteX75" fmla="*/ 88326 w 4989510"/>
              <a:gd name="connsiteY75" fmla="*/ 4379976 h 6016752"/>
              <a:gd name="connsiteX76" fmla="*/ 115758 w 4989510"/>
              <a:gd name="connsiteY76" fmla="*/ 4279392 h 6016752"/>
              <a:gd name="connsiteX77" fmla="*/ 124902 w 4989510"/>
              <a:gd name="connsiteY77" fmla="*/ 4206240 h 6016752"/>
              <a:gd name="connsiteX78" fmla="*/ 152334 w 4989510"/>
              <a:gd name="connsiteY78" fmla="*/ 4105656 h 6016752"/>
              <a:gd name="connsiteX79" fmla="*/ 161478 w 4989510"/>
              <a:gd name="connsiteY79" fmla="*/ 4069080 h 6016752"/>
              <a:gd name="connsiteX80" fmla="*/ 179766 w 4989510"/>
              <a:gd name="connsiteY80" fmla="*/ 4014216 h 6016752"/>
              <a:gd name="connsiteX81" fmla="*/ 188910 w 4989510"/>
              <a:gd name="connsiteY81" fmla="*/ 3986784 h 6016752"/>
              <a:gd name="connsiteX82" fmla="*/ 198054 w 4989510"/>
              <a:gd name="connsiteY82" fmla="*/ 3950208 h 6016752"/>
              <a:gd name="connsiteX83" fmla="*/ 207198 w 4989510"/>
              <a:gd name="connsiteY83" fmla="*/ 3867912 h 6016752"/>
              <a:gd name="connsiteX84" fmla="*/ 216342 w 4989510"/>
              <a:gd name="connsiteY84" fmla="*/ 3840480 h 6016752"/>
              <a:gd name="connsiteX85" fmla="*/ 243774 w 4989510"/>
              <a:gd name="connsiteY85" fmla="*/ 3721608 h 6016752"/>
              <a:gd name="connsiteX86" fmla="*/ 252918 w 4989510"/>
              <a:gd name="connsiteY86" fmla="*/ 3575304 h 6016752"/>
              <a:gd name="connsiteX87" fmla="*/ 262062 w 4989510"/>
              <a:gd name="connsiteY87" fmla="*/ 3529584 h 6016752"/>
              <a:gd name="connsiteX88" fmla="*/ 280350 w 4989510"/>
              <a:gd name="connsiteY88" fmla="*/ 3383280 h 6016752"/>
              <a:gd name="connsiteX89" fmla="*/ 289494 w 4989510"/>
              <a:gd name="connsiteY89" fmla="*/ 3273552 h 6016752"/>
              <a:gd name="connsiteX90" fmla="*/ 307782 w 4989510"/>
              <a:gd name="connsiteY90" fmla="*/ 3172968 h 6016752"/>
              <a:gd name="connsiteX91" fmla="*/ 316926 w 4989510"/>
              <a:gd name="connsiteY91" fmla="*/ 3099816 h 6016752"/>
              <a:gd name="connsiteX92" fmla="*/ 326070 w 4989510"/>
              <a:gd name="connsiteY92" fmla="*/ 2953512 h 6016752"/>
              <a:gd name="connsiteX93" fmla="*/ 344358 w 4989510"/>
              <a:gd name="connsiteY93" fmla="*/ 2825496 h 6016752"/>
              <a:gd name="connsiteX94" fmla="*/ 353502 w 4989510"/>
              <a:gd name="connsiteY94" fmla="*/ 2743200 h 6016752"/>
              <a:gd name="connsiteX95" fmla="*/ 362646 w 4989510"/>
              <a:gd name="connsiteY95" fmla="*/ 2697480 h 6016752"/>
              <a:gd name="connsiteX96" fmla="*/ 371790 w 4989510"/>
              <a:gd name="connsiteY96" fmla="*/ 2633472 h 6016752"/>
              <a:gd name="connsiteX97" fmla="*/ 390078 w 4989510"/>
              <a:gd name="connsiteY97" fmla="*/ 2596896 h 6016752"/>
              <a:gd name="connsiteX98" fmla="*/ 408366 w 4989510"/>
              <a:gd name="connsiteY98" fmla="*/ 2523744 h 6016752"/>
              <a:gd name="connsiteX99" fmla="*/ 426654 w 4989510"/>
              <a:gd name="connsiteY99" fmla="*/ 2496312 h 6016752"/>
              <a:gd name="connsiteX100" fmla="*/ 435798 w 4989510"/>
              <a:gd name="connsiteY100" fmla="*/ 2459736 h 6016752"/>
              <a:gd name="connsiteX101" fmla="*/ 454086 w 4989510"/>
              <a:gd name="connsiteY101" fmla="*/ 2404872 h 6016752"/>
              <a:gd name="connsiteX102" fmla="*/ 472374 w 4989510"/>
              <a:gd name="connsiteY102" fmla="*/ 2295144 h 6016752"/>
              <a:gd name="connsiteX103" fmla="*/ 490662 w 4989510"/>
              <a:gd name="connsiteY103" fmla="*/ 2249424 h 6016752"/>
              <a:gd name="connsiteX104" fmla="*/ 499806 w 4989510"/>
              <a:gd name="connsiteY104" fmla="*/ 2221992 h 6016752"/>
              <a:gd name="connsiteX105" fmla="*/ 518094 w 4989510"/>
              <a:gd name="connsiteY105" fmla="*/ 2084832 h 6016752"/>
              <a:gd name="connsiteX106" fmla="*/ 545526 w 4989510"/>
              <a:gd name="connsiteY106" fmla="*/ 2011680 h 6016752"/>
              <a:gd name="connsiteX107" fmla="*/ 563814 w 4989510"/>
              <a:gd name="connsiteY107" fmla="*/ 1947672 h 6016752"/>
              <a:gd name="connsiteX108" fmla="*/ 600390 w 4989510"/>
              <a:gd name="connsiteY108" fmla="*/ 1883664 h 6016752"/>
              <a:gd name="connsiteX109" fmla="*/ 618678 w 4989510"/>
              <a:gd name="connsiteY109" fmla="*/ 1819656 h 6016752"/>
              <a:gd name="connsiteX110" fmla="*/ 636966 w 4989510"/>
              <a:gd name="connsiteY110" fmla="*/ 1783080 h 6016752"/>
              <a:gd name="connsiteX111" fmla="*/ 682686 w 4989510"/>
              <a:gd name="connsiteY111" fmla="*/ 1627632 h 6016752"/>
              <a:gd name="connsiteX112" fmla="*/ 691830 w 4989510"/>
              <a:gd name="connsiteY112" fmla="*/ 1600200 h 6016752"/>
              <a:gd name="connsiteX113" fmla="*/ 719262 w 4989510"/>
              <a:gd name="connsiteY113" fmla="*/ 1536192 h 6016752"/>
              <a:gd name="connsiteX114" fmla="*/ 728406 w 4989510"/>
              <a:gd name="connsiteY114" fmla="*/ 1444752 h 6016752"/>
              <a:gd name="connsiteX115" fmla="*/ 755838 w 4989510"/>
              <a:gd name="connsiteY115" fmla="*/ 1353312 h 6016752"/>
              <a:gd name="connsiteX116" fmla="*/ 764982 w 4989510"/>
              <a:gd name="connsiteY116" fmla="*/ 1316736 h 6016752"/>
              <a:gd name="connsiteX117" fmla="*/ 774126 w 4989510"/>
              <a:gd name="connsiteY117" fmla="*/ 1271016 h 6016752"/>
              <a:gd name="connsiteX118" fmla="*/ 792414 w 4989510"/>
              <a:gd name="connsiteY118" fmla="*/ 1234440 h 6016752"/>
              <a:gd name="connsiteX119" fmla="*/ 801558 w 4989510"/>
              <a:gd name="connsiteY119" fmla="*/ 1197864 h 6016752"/>
              <a:gd name="connsiteX120" fmla="*/ 819846 w 4989510"/>
              <a:gd name="connsiteY120" fmla="*/ 1170432 h 6016752"/>
              <a:gd name="connsiteX121" fmla="*/ 847278 w 4989510"/>
              <a:gd name="connsiteY121" fmla="*/ 1115568 h 6016752"/>
              <a:gd name="connsiteX122" fmla="*/ 874710 w 4989510"/>
              <a:gd name="connsiteY122" fmla="*/ 1042416 h 6016752"/>
              <a:gd name="connsiteX123" fmla="*/ 883854 w 4989510"/>
              <a:gd name="connsiteY123" fmla="*/ 1014984 h 6016752"/>
              <a:gd name="connsiteX124" fmla="*/ 902142 w 4989510"/>
              <a:gd name="connsiteY124" fmla="*/ 987552 h 6016752"/>
              <a:gd name="connsiteX125" fmla="*/ 911286 w 4989510"/>
              <a:gd name="connsiteY125" fmla="*/ 960120 h 6016752"/>
              <a:gd name="connsiteX126" fmla="*/ 947862 w 4989510"/>
              <a:gd name="connsiteY126" fmla="*/ 868680 h 6016752"/>
              <a:gd name="connsiteX127" fmla="*/ 957006 w 4989510"/>
              <a:gd name="connsiteY127" fmla="*/ 841248 h 6016752"/>
              <a:gd name="connsiteX128" fmla="*/ 1002726 w 4989510"/>
              <a:gd name="connsiteY128" fmla="*/ 777240 h 6016752"/>
              <a:gd name="connsiteX129" fmla="*/ 1039302 w 4989510"/>
              <a:gd name="connsiteY129" fmla="*/ 713232 h 6016752"/>
              <a:gd name="connsiteX130" fmla="*/ 1048446 w 4989510"/>
              <a:gd name="connsiteY130" fmla="*/ 685800 h 6016752"/>
              <a:gd name="connsiteX131" fmla="*/ 1075878 w 4989510"/>
              <a:gd name="connsiteY131" fmla="*/ 658368 h 6016752"/>
              <a:gd name="connsiteX132" fmla="*/ 1103310 w 4989510"/>
              <a:gd name="connsiteY132" fmla="*/ 621792 h 6016752"/>
              <a:gd name="connsiteX133" fmla="*/ 1112454 w 4989510"/>
              <a:gd name="connsiteY133" fmla="*/ 585216 h 6016752"/>
              <a:gd name="connsiteX134" fmla="*/ 1158174 w 4989510"/>
              <a:gd name="connsiteY134" fmla="*/ 521208 h 6016752"/>
              <a:gd name="connsiteX135" fmla="*/ 1194750 w 4989510"/>
              <a:gd name="connsiteY135" fmla="*/ 466344 h 6016752"/>
              <a:gd name="connsiteX136" fmla="*/ 1231326 w 4989510"/>
              <a:gd name="connsiteY136" fmla="*/ 438912 h 6016752"/>
              <a:gd name="connsiteX137" fmla="*/ 1249614 w 4989510"/>
              <a:gd name="connsiteY137" fmla="*/ 411480 h 6016752"/>
              <a:gd name="connsiteX138" fmla="*/ 1277046 w 4989510"/>
              <a:gd name="connsiteY138" fmla="*/ 384048 h 6016752"/>
              <a:gd name="connsiteX139" fmla="*/ 1295334 w 4989510"/>
              <a:gd name="connsiteY139" fmla="*/ 356616 h 6016752"/>
              <a:gd name="connsiteX140" fmla="*/ 1331910 w 4989510"/>
              <a:gd name="connsiteY140" fmla="*/ 338328 h 6016752"/>
              <a:gd name="connsiteX141" fmla="*/ 1395918 w 4989510"/>
              <a:gd name="connsiteY141" fmla="*/ 274320 h 6016752"/>
              <a:gd name="connsiteX142" fmla="*/ 1432494 w 4989510"/>
              <a:gd name="connsiteY142" fmla="*/ 246888 h 6016752"/>
              <a:gd name="connsiteX143" fmla="*/ 1514790 w 4989510"/>
              <a:gd name="connsiteY143" fmla="*/ 182880 h 6016752"/>
              <a:gd name="connsiteX144" fmla="*/ 1569654 w 4989510"/>
              <a:gd name="connsiteY144" fmla="*/ 155448 h 6016752"/>
              <a:gd name="connsiteX145" fmla="*/ 1633662 w 4989510"/>
              <a:gd name="connsiteY145" fmla="*/ 137160 h 6016752"/>
              <a:gd name="connsiteX146" fmla="*/ 1706814 w 4989510"/>
              <a:gd name="connsiteY146" fmla="*/ 100584 h 6016752"/>
              <a:gd name="connsiteX147" fmla="*/ 1798254 w 4989510"/>
              <a:gd name="connsiteY147" fmla="*/ 73152 h 6016752"/>
              <a:gd name="connsiteX148" fmla="*/ 1825686 w 4989510"/>
              <a:gd name="connsiteY148" fmla="*/ 54864 h 6016752"/>
              <a:gd name="connsiteX149" fmla="*/ 1944558 w 4989510"/>
              <a:gd name="connsiteY149" fmla="*/ 27432 h 6016752"/>
              <a:gd name="connsiteX150" fmla="*/ 2090862 w 4989510"/>
              <a:gd name="connsiteY150" fmla="*/ 0 h 6016752"/>
              <a:gd name="connsiteX151" fmla="*/ 2209734 w 4989510"/>
              <a:gd name="connsiteY151" fmla="*/ 9144 h 6016752"/>
              <a:gd name="connsiteX152" fmla="*/ 2337750 w 4989510"/>
              <a:gd name="connsiteY152" fmla="*/ 36576 h 6016752"/>
              <a:gd name="connsiteX153" fmla="*/ 2392614 w 4989510"/>
              <a:gd name="connsiteY153" fmla="*/ 54864 h 6016752"/>
              <a:gd name="connsiteX154" fmla="*/ 2420046 w 4989510"/>
              <a:gd name="connsiteY154" fmla="*/ 64008 h 6016752"/>
              <a:gd name="connsiteX155" fmla="*/ 2456622 w 4989510"/>
              <a:gd name="connsiteY155" fmla="*/ 82296 h 6016752"/>
              <a:gd name="connsiteX156" fmla="*/ 2484054 w 4989510"/>
              <a:gd name="connsiteY156" fmla="*/ 91440 h 6016752"/>
              <a:gd name="connsiteX157" fmla="*/ 2557206 w 4989510"/>
              <a:gd name="connsiteY157" fmla="*/ 128016 h 6016752"/>
              <a:gd name="connsiteX158" fmla="*/ 2575494 w 4989510"/>
              <a:gd name="connsiteY158" fmla="*/ 155448 h 6016752"/>
              <a:gd name="connsiteX159" fmla="*/ 2630358 w 4989510"/>
              <a:gd name="connsiteY159" fmla="*/ 173736 h 6016752"/>
              <a:gd name="connsiteX160" fmla="*/ 2657790 w 4989510"/>
              <a:gd name="connsiteY160" fmla="*/ 201168 h 6016752"/>
              <a:gd name="connsiteX161" fmla="*/ 2685222 w 4989510"/>
              <a:gd name="connsiteY161" fmla="*/ 219456 h 6016752"/>
              <a:gd name="connsiteX162" fmla="*/ 2703510 w 4989510"/>
              <a:gd name="connsiteY162" fmla="*/ 246888 h 6016752"/>
              <a:gd name="connsiteX163" fmla="*/ 2758374 w 4989510"/>
              <a:gd name="connsiteY163" fmla="*/ 283464 h 6016752"/>
              <a:gd name="connsiteX164" fmla="*/ 2804094 w 4989510"/>
              <a:gd name="connsiteY164" fmla="*/ 338328 h 6016752"/>
              <a:gd name="connsiteX165" fmla="*/ 2868102 w 4989510"/>
              <a:gd name="connsiteY165" fmla="*/ 411480 h 6016752"/>
              <a:gd name="connsiteX166" fmla="*/ 2895534 w 4989510"/>
              <a:gd name="connsiteY166" fmla="*/ 438912 h 6016752"/>
              <a:gd name="connsiteX167" fmla="*/ 2922966 w 4989510"/>
              <a:gd name="connsiteY167" fmla="*/ 448056 h 6016752"/>
              <a:gd name="connsiteX168" fmla="*/ 2950398 w 4989510"/>
              <a:gd name="connsiteY168" fmla="*/ 466344 h 6016752"/>
              <a:gd name="connsiteX169" fmla="*/ 2986974 w 4989510"/>
              <a:gd name="connsiteY169" fmla="*/ 512064 h 6016752"/>
              <a:gd name="connsiteX170" fmla="*/ 3023550 w 4989510"/>
              <a:gd name="connsiteY170" fmla="*/ 566928 h 6016752"/>
              <a:gd name="connsiteX171" fmla="*/ 3041838 w 4989510"/>
              <a:gd name="connsiteY171" fmla="*/ 594360 h 6016752"/>
              <a:gd name="connsiteX172" fmla="*/ 3069270 w 4989510"/>
              <a:gd name="connsiteY172" fmla="*/ 621792 h 6016752"/>
              <a:gd name="connsiteX173" fmla="*/ 3087558 w 4989510"/>
              <a:gd name="connsiteY173" fmla="*/ 658368 h 6016752"/>
              <a:gd name="connsiteX174" fmla="*/ 3133278 w 4989510"/>
              <a:gd name="connsiteY174" fmla="*/ 722376 h 6016752"/>
              <a:gd name="connsiteX175" fmla="*/ 3188142 w 4989510"/>
              <a:gd name="connsiteY175" fmla="*/ 813816 h 6016752"/>
              <a:gd name="connsiteX176" fmla="*/ 3224718 w 4989510"/>
              <a:gd name="connsiteY176" fmla="*/ 859536 h 6016752"/>
              <a:gd name="connsiteX177" fmla="*/ 3233862 w 4989510"/>
              <a:gd name="connsiteY177" fmla="*/ 886968 h 6016752"/>
              <a:gd name="connsiteX178" fmla="*/ 3377118 w 4989510"/>
              <a:gd name="connsiteY178" fmla="*/ 871728 h 6016752"/>
              <a:gd name="connsiteX179" fmla="*/ 3377118 w 4989510"/>
              <a:gd name="connsiteY179" fmla="*/ 947928 h 6016752"/>
              <a:gd name="connsiteX180" fmla="*/ 3471606 w 4989510"/>
              <a:gd name="connsiteY180" fmla="*/ 1133856 h 6016752"/>
              <a:gd name="connsiteX181" fmla="*/ 3499038 w 4989510"/>
              <a:gd name="connsiteY181" fmla="*/ 1161288 h 6016752"/>
              <a:gd name="connsiteX182" fmla="*/ 3526470 w 4989510"/>
              <a:gd name="connsiteY182" fmla="*/ 1188720 h 6016752"/>
              <a:gd name="connsiteX183" fmla="*/ 3572190 w 4989510"/>
              <a:gd name="connsiteY183" fmla="*/ 1243584 h 6016752"/>
              <a:gd name="connsiteX184" fmla="*/ 3590478 w 4989510"/>
              <a:gd name="connsiteY184" fmla="*/ 1280160 h 6016752"/>
              <a:gd name="connsiteX185" fmla="*/ 3617910 w 4989510"/>
              <a:gd name="connsiteY185" fmla="*/ 1307592 h 6016752"/>
              <a:gd name="connsiteX186" fmla="*/ 3627054 w 4989510"/>
              <a:gd name="connsiteY186" fmla="*/ 1335024 h 6016752"/>
              <a:gd name="connsiteX187" fmla="*/ 3672774 w 4989510"/>
              <a:gd name="connsiteY187" fmla="*/ 1389888 h 6016752"/>
              <a:gd name="connsiteX188" fmla="*/ 3681918 w 4989510"/>
              <a:gd name="connsiteY188" fmla="*/ 1426464 h 6016752"/>
              <a:gd name="connsiteX189" fmla="*/ 3709350 w 4989510"/>
              <a:gd name="connsiteY189" fmla="*/ 1453896 h 6016752"/>
              <a:gd name="connsiteX190" fmla="*/ 3736782 w 4989510"/>
              <a:gd name="connsiteY190" fmla="*/ 1490472 h 6016752"/>
              <a:gd name="connsiteX191" fmla="*/ 3773358 w 4989510"/>
              <a:gd name="connsiteY191" fmla="*/ 1545336 h 6016752"/>
              <a:gd name="connsiteX192" fmla="*/ 3819078 w 4989510"/>
              <a:gd name="connsiteY192" fmla="*/ 1600200 h 6016752"/>
              <a:gd name="connsiteX193" fmla="*/ 3855654 w 4989510"/>
              <a:gd name="connsiteY193" fmla="*/ 1655064 h 6016752"/>
              <a:gd name="connsiteX194" fmla="*/ 3873942 w 4989510"/>
              <a:gd name="connsiteY194" fmla="*/ 1682496 h 6016752"/>
              <a:gd name="connsiteX195" fmla="*/ 3919662 w 4989510"/>
              <a:gd name="connsiteY195" fmla="*/ 1755648 h 6016752"/>
              <a:gd name="connsiteX196" fmla="*/ 3937950 w 4989510"/>
              <a:gd name="connsiteY196" fmla="*/ 1783080 h 6016752"/>
              <a:gd name="connsiteX197" fmla="*/ 3974526 w 4989510"/>
              <a:gd name="connsiteY197" fmla="*/ 1819656 h 6016752"/>
              <a:gd name="connsiteX198" fmla="*/ 4011102 w 4989510"/>
              <a:gd name="connsiteY198" fmla="*/ 1874520 h 6016752"/>
              <a:gd name="connsiteX199" fmla="*/ 4047678 w 4989510"/>
              <a:gd name="connsiteY199" fmla="*/ 1938528 h 6016752"/>
              <a:gd name="connsiteX200" fmla="*/ 4075110 w 4989510"/>
              <a:gd name="connsiteY200" fmla="*/ 1975104 h 6016752"/>
              <a:gd name="connsiteX201" fmla="*/ 4111686 w 4989510"/>
              <a:gd name="connsiteY201" fmla="*/ 2039112 h 6016752"/>
              <a:gd name="connsiteX202" fmla="*/ 4166550 w 4989510"/>
              <a:gd name="connsiteY202" fmla="*/ 2121408 h 6016752"/>
              <a:gd name="connsiteX203" fmla="*/ 4184838 w 4989510"/>
              <a:gd name="connsiteY203" fmla="*/ 2148840 h 6016752"/>
              <a:gd name="connsiteX204" fmla="*/ 4212270 w 4989510"/>
              <a:gd name="connsiteY204" fmla="*/ 2176272 h 6016752"/>
              <a:gd name="connsiteX205" fmla="*/ 4239702 w 4989510"/>
              <a:gd name="connsiteY205" fmla="*/ 2240280 h 6016752"/>
              <a:gd name="connsiteX206" fmla="*/ 4248846 w 4989510"/>
              <a:gd name="connsiteY206" fmla="*/ 2276856 h 6016752"/>
              <a:gd name="connsiteX207" fmla="*/ 4285422 w 4989510"/>
              <a:gd name="connsiteY207" fmla="*/ 2331720 h 6016752"/>
              <a:gd name="connsiteX208" fmla="*/ 4312854 w 4989510"/>
              <a:gd name="connsiteY208" fmla="*/ 2395728 h 6016752"/>
              <a:gd name="connsiteX209" fmla="*/ 4321998 w 4989510"/>
              <a:gd name="connsiteY209" fmla="*/ 2423160 h 6016752"/>
              <a:gd name="connsiteX210" fmla="*/ 4340286 w 4989510"/>
              <a:gd name="connsiteY210" fmla="*/ 2450592 h 6016752"/>
              <a:gd name="connsiteX211" fmla="*/ 4358574 w 4989510"/>
              <a:gd name="connsiteY211" fmla="*/ 2505456 h 6016752"/>
              <a:gd name="connsiteX212" fmla="*/ 4376862 w 4989510"/>
              <a:gd name="connsiteY212" fmla="*/ 2542032 h 6016752"/>
              <a:gd name="connsiteX213" fmla="*/ 4413438 w 4989510"/>
              <a:gd name="connsiteY213" fmla="*/ 2606040 h 6016752"/>
              <a:gd name="connsiteX214" fmla="*/ 4422582 w 4989510"/>
              <a:gd name="connsiteY214" fmla="*/ 2633472 h 6016752"/>
              <a:gd name="connsiteX215" fmla="*/ 4440870 w 4989510"/>
              <a:gd name="connsiteY215" fmla="*/ 2670048 h 6016752"/>
              <a:gd name="connsiteX216" fmla="*/ 4450014 w 4989510"/>
              <a:gd name="connsiteY216" fmla="*/ 2697480 h 6016752"/>
              <a:gd name="connsiteX217" fmla="*/ 4468302 w 4989510"/>
              <a:gd name="connsiteY217" fmla="*/ 2724912 h 6016752"/>
              <a:gd name="connsiteX218" fmla="*/ 4495734 w 4989510"/>
              <a:gd name="connsiteY218" fmla="*/ 2779776 h 6016752"/>
              <a:gd name="connsiteX219" fmla="*/ 4523166 w 4989510"/>
              <a:gd name="connsiteY219" fmla="*/ 2843784 h 6016752"/>
              <a:gd name="connsiteX220" fmla="*/ 4532310 w 4989510"/>
              <a:gd name="connsiteY220" fmla="*/ 2880360 h 6016752"/>
              <a:gd name="connsiteX221" fmla="*/ 4568886 w 4989510"/>
              <a:gd name="connsiteY221" fmla="*/ 2935224 h 6016752"/>
              <a:gd name="connsiteX222" fmla="*/ 4587174 w 4989510"/>
              <a:gd name="connsiteY222" fmla="*/ 2990088 h 6016752"/>
              <a:gd name="connsiteX223" fmla="*/ 4672518 w 4989510"/>
              <a:gd name="connsiteY223" fmla="*/ 3157728 h 6016752"/>
              <a:gd name="connsiteX224" fmla="*/ 4748718 w 4989510"/>
              <a:gd name="connsiteY224" fmla="*/ 3386328 h 6016752"/>
              <a:gd name="connsiteX225" fmla="*/ 4779198 w 4989510"/>
              <a:gd name="connsiteY225" fmla="*/ 3483864 h 6016752"/>
              <a:gd name="connsiteX226" fmla="*/ 4788342 w 4989510"/>
              <a:gd name="connsiteY226" fmla="*/ 3529584 h 6016752"/>
              <a:gd name="connsiteX227" fmla="*/ 4806630 w 4989510"/>
              <a:gd name="connsiteY227" fmla="*/ 3666744 h 6016752"/>
              <a:gd name="connsiteX228" fmla="*/ 4824918 w 4989510"/>
              <a:gd name="connsiteY228" fmla="*/ 3739896 h 6016752"/>
              <a:gd name="connsiteX229" fmla="*/ 4834062 w 4989510"/>
              <a:gd name="connsiteY229" fmla="*/ 3776472 h 6016752"/>
              <a:gd name="connsiteX230" fmla="*/ 4852350 w 4989510"/>
              <a:gd name="connsiteY230" fmla="*/ 3849624 h 6016752"/>
              <a:gd name="connsiteX231" fmla="*/ 4870638 w 4989510"/>
              <a:gd name="connsiteY231" fmla="*/ 3959352 h 6016752"/>
              <a:gd name="connsiteX232" fmla="*/ 4879782 w 4989510"/>
              <a:gd name="connsiteY232" fmla="*/ 4050792 h 6016752"/>
              <a:gd name="connsiteX233" fmla="*/ 4907214 w 4989510"/>
              <a:gd name="connsiteY233" fmla="*/ 4169664 h 6016752"/>
              <a:gd name="connsiteX234" fmla="*/ 4916358 w 4989510"/>
              <a:gd name="connsiteY234" fmla="*/ 4261104 h 6016752"/>
              <a:gd name="connsiteX235" fmla="*/ 4925502 w 4989510"/>
              <a:gd name="connsiteY235" fmla="*/ 4288536 h 6016752"/>
              <a:gd name="connsiteX236" fmla="*/ 4934646 w 4989510"/>
              <a:gd name="connsiteY236" fmla="*/ 4334256 h 6016752"/>
              <a:gd name="connsiteX237" fmla="*/ 4943790 w 4989510"/>
              <a:gd name="connsiteY237" fmla="*/ 4416552 h 6016752"/>
              <a:gd name="connsiteX238" fmla="*/ 4952934 w 4989510"/>
              <a:gd name="connsiteY238" fmla="*/ 4681728 h 6016752"/>
              <a:gd name="connsiteX239" fmla="*/ 4943790 w 4989510"/>
              <a:gd name="connsiteY239" fmla="*/ 4736592 h 6016752"/>
              <a:gd name="connsiteX240" fmla="*/ 4934646 w 4989510"/>
              <a:gd name="connsiteY240" fmla="*/ 4828032 h 6016752"/>
              <a:gd name="connsiteX241" fmla="*/ 4943790 w 4989510"/>
              <a:gd name="connsiteY241" fmla="*/ 4983480 h 6016752"/>
              <a:gd name="connsiteX242" fmla="*/ 4962078 w 4989510"/>
              <a:gd name="connsiteY242" fmla="*/ 5084064 h 6016752"/>
              <a:gd name="connsiteX243" fmla="*/ 4971222 w 4989510"/>
              <a:gd name="connsiteY243" fmla="*/ 5111496 h 6016752"/>
              <a:gd name="connsiteX244" fmla="*/ 4980366 w 4989510"/>
              <a:gd name="connsiteY244" fmla="*/ 5166360 h 6016752"/>
              <a:gd name="connsiteX245" fmla="*/ 4989510 w 4989510"/>
              <a:gd name="connsiteY245" fmla="*/ 5330952 h 6016752"/>
              <a:gd name="connsiteX246" fmla="*/ 4980366 w 4989510"/>
              <a:gd name="connsiteY246" fmla="*/ 5449824 h 6016752"/>
              <a:gd name="connsiteX247" fmla="*/ 4971222 w 4989510"/>
              <a:gd name="connsiteY247" fmla="*/ 5486400 h 6016752"/>
              <a:gd name="connsiteX248" fmla="*/ 4962078 w 4989510"/>
              <a:gd name="connsiteY248" fmla="*/ 5513832 h 6016752"/>
              <a:gd name="connsiteX249" fmla="*/ 4962078 w 4989510"/>
              <a:gd name="connsiteY249" fmla="*/ 5623560 h 6016752"/>
              <a:gd name="connsiteX0" fmla="*/ 4962078 w 4989510"/>
              <a:gd name="connsiteY0" fmla="*/ 5623560 h 6016752"/>
              <a:gd name="connsiteX1" fmla="*/ 4943790 w 4989510"/>
              <a:gd name="connsiteY1" fmla="*/ 5824728 h 6016752"/>
              <a:gd name="connsiteX2" fmla="*/ 4934646 w 4989510"/>
              <a:gd name="connsiteY2" fmla="*/ 5852160 h 6016752"/>
              <a:gd name="connsiteX3" fmla="*/ 4916358 w 4989510"/>
              <a:gd name="connsiteY3" fmla="*/ 5943600 h 6016752"/>
              <a:gd name="connsiteX4" fmla="*/ 4907214 w 4989510"/>
              <a:gd name="connsiteY4" fmla="*/ 5971032 h 6016752"/>
              <a:gd name="connsiteX5" fmla="*/ 4879782 w 4989510"/>
              <a:gd name="connsiteY5" fmla="*/ 5998464 h 6016752"/>
              <a:gd name="connsiteX6" fmla="*/ 4852350 w 4989510"/>
              <a:gd name="connsiteY6" fmla="*/ 6016752 h 6016752"/>
              <a:gd name="connsiteX7" fmla="*/ 4797486 w 4989510"/>
              <a:gd name="connsiteY7" fmla="*/ 5934456 h 6016752"/>
              <a:gd name="connsiteX8" fmla="*/ 4779198 w 4989510"/>
              <a:gd name="connsiteY8" fmla="*/ 5907024 h 6016752"/>
              <a:gd name="connsiteX9" fmla="*/ 4760910 w 4989510"/>
              <a:gd name="connsiteY9" fmla="*/ 5852160 h 6016752"/>
              <a:gd name="connsiteX10" fmla="*/ 4751766 w 4989510"/>
              <a:gd name="connsiteY10" fmla="*/ 5824728 h 6016752"/>
              <a:gd name="connsiteX11" fmla="*/ 4733478 w 4989510"/>
              <a:gd name="connsiteY11" fmla="*/ 5797296 h 6016752"/>
              <a:gd name="connsiteX12" fmla="*/ 4715190 w 4989510"/>
              <a:gd name="connsiteY12" fmla="*/ 5742432 h 6016752"/>
              <a:gd name="connsiteX13" fmla="*/ 4706046 w 4989510"/>
              <a:gd name="connsiteY13" fmla="*/ 5715000 h 6016752"/>
              <a:gd name="connsiteX14" fmla="*/ 4696902 w 4989510"/>
              <a:gd name="connsiteY14" fmla="*/ 5660136 h 6016752"/>
              <a:gd name="connsiteX15" fmla="*/ 4678614 w 4989510"/>
              <a:gd name="connsiteY15" fmla="*/ 5605272 h 6016752"/>
              <a:gd name="connsiteX16" fmla="*/ 4669470 w 4989510"/>
              <a:gd name="connsiteY16" fmla="*/ 5550408 h 6016752"/>
              <a:gd name="connsiteX17" fmla="*/ 4651182 w 4989510"/>
              <a:gd name="connsiteY17" fmla="*/ 5522976 h 6016752"/>
              <a:gd name="connsiteX18" fmla="*/ 4623750 w 4989510"/>
              <a:gd name="connsiteY18" fmla="*/ 5458968 h 6016752"/>
              <a:gd name="connsiteX19" fmla="*/ 4559742 w 4989510"/>
              <a:gd name="connsiteY19" fmla="*/ 5376672 h 6016752"/>
              <a:gd name="connsiteX20" fmla="*/ 4504878 w 4989510"/>
              <a:gd name="connsiteY20" fmla="*/ 5294376 h 6016752"/>
              <a:gd name="connsiteX21" fmla="*/ 4486590 w 4989510"/>
              <a:gd name="connsiteY21" fmla="*/ 5266944 h 6016752"/>
              <a:gd name="connsiteX22" fmla="*/ 4459158 w 4989510"/>
              <a:gd name="connsiteY22" fmla="*/ 5239512 h 6016752"/>
              <a:gd name="connsiteX23" fmla="*/ 4440870 w 4989510"/>
              <a:gd name="connsiteY23" fmla="*/ 5212080 h 6016752"/>
              <a:gd name="connsiteX24" fmla="*/ 4404294 w 4989510"/>
              <a:gd name="connsiteY24" fmla="*/ 5193792 h 6016752"/>
              <a:gd name="connsiteX25" fmla="*/ 4321998 w 4989510"/>
              <a:gd name="connsiteY25" fmla="*/ 5120640 h 6016752"/>
              <a:gd name="connsiteX26" fmla="*/ 4267134 w 4989510"/>
              <a:gd name="connsiteY26" fmla="*/ 5074920 h 6016752"/>
              <a:gd name="connsiteX27" fmla="*/ 4239702 w 4989510"/>
              <a:gd name="connsiteY27" fmla="*/ 5047488 h 6016752"/>
              <a:gd name="connsiteX28" fmla="*/ 4212270 w 4989510"/>
              <a:gd name="connsiteY28" fmla="*/ 5038344 h 6016752"/>
              <a:gd name="connsiteX29" fmla="*/ 4184838 w 4989510"/>
              <a:gd name="connsiteY29" fmla="*/ 5020056 h 6016752"/>
              <a:gd name="connsiteX30" fmla="*/ 4166550 w 4989510"/>
              <a:gd name="connsiteY30" fmla="*/ 4992624 h 6016752"/>
              <a:gd name="connsiteX31" fmla="*/ 4084254 w 4989510"/>
              <a:gd name="connsiteY31" fmla="*/ 4937760 h 6016752"/>
              <a:gd name="connsiteX32" fmla="*/ 4056822 w 4989510"/>
              <a:gd name="connsiteY32" fmla="*/ 4919472 h 6016752"/>
              <a:gd name="connsiteX33" fmla="*/ 4029390 w 4989510"/>
              <a:gd name="connsiteY33" fmla="*/ 4901184 h 6016752"/>
              <a:gd name="connsiteX34" fmla="*/ 3974526 w 4989510"/>
              <a:gd name="connsiteY34" fmla="*/ 4882896 h 6016752"/>
              <a:gd name="connsiteX35" fmla="*/ 3892230 w 4989510"/>
              <a:gd name="connsiteY35" fmla="*/ 4846320 h 6016752"/>
              <a:gd name="connsiteX36" fmla="*/ 3864798 w 4989510"/>
              <a:gd name="connsiteY36" fmla="*/ 4837176 h 6016752"/>
              <a:gd name="connsiteX37" fmla="*/ 3837366 w 4989510"/>
              <a:gd name="connsiteY37" fmla="*/ 4818888 h 6016752"/>
              <a:gd name="connsiteX38" fmla="*/ 3782502 w 4989510"/>
              <a:gd name="connsiteY38" fmla="*/ 4800600 h 6016752"/>
              <a:gd name="connsiteX39" fmla="*/ 3755070 w 4989510"/>
              <a:gd name="connsiteY39" fmla="*/ 4791456 h 6016752"/>
              <a:gd name="connsiteX40" fmla="*/ 3709350 w 4989510"/>
              <a:gd name="connsiteY40" fmla="*/ 4782312 h 6016752"/>
              <a:gd name="connsiteX41" fmla="*/ 3608766 w 4989510"/>
              <a:gd name="connsiteY41" fmla="*/ 4754880 h 6016752"/>
              <a:gd name="connsiteX42" fmla="*/ 3508182 w 4989510"/>
              <a:gd name="connsiteY42" fmla="*/ 4745736 h 6016752"/>
              <a:gd name="connsiteX43" fmla="*/ 3471606 w 4989510"/>
              <a:gd name="connsiteY43" fmla="*/ 4736592 h 6016752"/>
              <a:gd name="connsiteX44" fmla="*/ 3444174 w 4989510"/>
              <a:gd name="connsiteY44" fmla="*/ 4727448 h 6016752"/>
              <a:gd name="connsiteX45" fmla="*/ 3371022 w 4989510"/>
              <a:gd name="connsiteY45" fmla="*/ 4718304 h 6016752"/>
              <a:gd name="connsiteX46" fmla="*/ 3316158 w 4989510"/>
              <a:gd name="connsiteY46" fmla="*/ 4690872 h 6016752"/>
              <a:gd name="connsiteX47" fmla="*/ 3288726 w 4989510"/>
              <a:gd name="connsiteY47" fmla="*/ 4672584 h 6016752"/>
              <a:gd name="connsiteX48" fmla="*/ 3197286 w 4989510"/>
              <a:gd name="connsiteY48" fmla="*/ 4645152 h 6016752"/>
              <a:gd name="connsiteX49" fmla="*/ 3014406 w 4989510"/>
              <a:gd name="connsiteY49" fmla="*/ 4636008 h 6016752"/>
              <a:gd name="connsiteX50" fmla="*/ 2804094 w 4989510"/>
              <a:gd name="connsiteY50" fmla="*/ 4617720 h 6016752"/>
              <a:gd name="connsiteX51" fmla="*/ 2676078 w 4989510"/>
              <a:gd name="connsiteY51" fmla="*/ 4626864 h 6016752"/>
              <a:gd name="connsiteX52" fmla="*/ 2612070 w 4989510"/>
              <a:gd name="connsiteY52" fmla="*/ 4636008 h 6016752"/>
              <a:gd name="connsiteX53" fmla="*/ 2346894 w 4989510"/>
              <a:gd name="connsiteY53" fmla="*/ 4654296 h 6016752"/>
              <a:gd name="connsiteX54" fmla="*/ 2310318 w 4989510"/>
              <a:gd name="connsiteY54" fmla="*/ 4663440 h 6016752"/>
              <a:gd name="connsiteX55" fmla="*/ 2090862 w 4989510"/>
              <a:gd name="connsiteY55" fmla="*/ 4645152 h 6016752"/>
              <a:gd name="connsiteX56" fmla="*/ 1862262 w 4989510"/>
              <a:gd name="connsiteY56" fmla="*/ 4654296 h 6016752"/>
              <a:gd name="connsiteX57" fmla="*/ 1816542 w 4989510"/>
              <a:gd name="connsiteY57" fmla="*/ 4663440 h 6016752"/>
              <a:gd name="connsiteX58" fmla="*/ 1514790 w 4989510"/>
              <a:gd name="connsiteY58" fmla="*/ 4672584 h 6016752"/>
              <a:gd name="connsiteX59" fmla="*/ 1368486 w 4989510"/>
              <a:gd name="connsiteY59" fmla="*/ 4672584 h 6016752"/>
              <a:gd name="connsiteX60" fmla="*/ 1331910 w 4989510"/>
              <a:gd name="connsiteY60" fmla="*/ 4663440 h 6016752"/>
              <a:gd name="connsiteX61" fmla="*/ 1277046 w 4989510"/>
              <a:gd name="connsiteY61" fmla="*/ 4645152 h 6016752"/>
              <a:gd name="connsiteX62" fmla="*/ 719262 w 4989510"/>
              <a:gd name="connsiteY62" fmla="*/ 4654296 h 6016752"/>
              <a:gd name="connsiteX63" fmla="*/ 582102 w 4989510"/>
              <a:gd name="connsiteY63" fmla="*/ 4663440 h 6016752"/>
              <a:gd name="connsiteX64" fmla="*/ 527238 w 4989510"/>
              <a:gd name="connsiteY64" fmla="*/ 4672584 h 6016752"/>
              <a:gd name="connsiteX65" fmla="*/ 207198 w 4989510"/>
              <a:gd name="connsiteY65" fmla="*/ 4681728 h 6016752"/>
              <a:gd name="connsiteX66" fmla="*/ 161478 w 4989510"/>
              <a:gd name="connsiteY66" fmla="*/ 4690872 h 6016752"/>
              <a:gd name="connsiteX67" fmla="*/ 134046 w 4989510"/>
              <a:gd name="connsiteY67" fmla="*/ 4700016 h 6016752"/>
              <a:gd name="connsiteX68" fmla="*/ 88326 w 4989510"/>
              <a:gd name="connsiteY68" fmla="*/ 4709160 h 6016752"/>
              <a:gd name="connsiteX69" fmla="*/ 33462 w 4989510"/>
              <a:gd name="connsiteY69" fmla="*/ 4700016 h 6016752"/>
              <a:gd name="connsiteX70" fmla="*/ 6030 w 4989510"/>
              <a:gd name="connsiteY70" fmla="*/ 4681728 h 6016752"/>
              <a:gd name="connsiteX71" fmla="*/ 24318 w 4989510"/>
              <a:gd name="connsiteY71" fmla="*/ 4526280 h 6016752"/>
              <a:gd name="connsiteX72" fmla="*/ 33462 w 4989510"/>
              <a:gd name="connsiteY72" fmla="*/ 4498848 h 6016752"/>
              <a:gd name="connsiteX73" fmla="*/ 51750 w 4989510"/>
              <a:gd name="connsiteY73" fmla="*/ 4471416 h 6016752"/>
              <a:gd name="connsiteX74" fmla="*/ 79182 w 4989510"/>
              <a:gd name="connsiteY74" fmla="*/ 4407408 h 6016752"/>
              <a:gd name="connsiteX75" fmla="*/ 88326 w 4989510"/>
              <a:gd name="connsiteY75" fmla="*/ 4379976 h 6016752"/>
              <a:gd name="connsiteX76" fmla="*/ 115758 w 4989510"/>
              <a:gd name="connsiteY76" fmla="*/ 4279392 h 6016752"/>
              <a:gd name="connsiteX77" fmla="*/ 124902 w 4989510"/>
              <a:gd name="connsiteY77" fmla="*/ 4206240 h 6016752"/>
              <a:gd name="connsiteX78" fmla="*/ 152334 w 4989510"/>
              <a:gd name="connsiteY78" fmla="*/ 4105656 h 6016752"/>
              <a:gd name="connsiteX79" fmla="*/ 161478 w 4989510"/>
              <a:gd name="connsiteY79" fmla="*/ 4069080 h 6016752"/>
              <a:gd name="connsiteX80" fmla="*/ 179766 w 4989510"/>
              <a:gd name="connsiteY80" fmla="*/ 4014216 h 6016752"/>
              <a:gd name="connsiteX81" fmla="*/ 188910 w 4989510"/>
              <a:gd name="connsiteY81" fmla="*/ 3986784 h 6016752"/>
              <a:gd name="connsiteX82" fmla="*/ 198054 w 4989510"/>
              <a:gd name="connsiteY82" fmla="*/ 3950208 h 6016752"/>
              <a:gd name="connsiteX83" fmla="*/ 207198 w 4989510"/>
              <a:gd name="connsiteY83" fmla="*/ 3867912 h 6016752"/>
              <a:gd name="connsiteX84" fmla="*/ 216342 w 4989510"/>
              <a:gd name="connsiteY84" fmla="*/ 3840480 h 6016752"/>
              <a:gd name="connsiteX85" fmla="*/ 243774 w 4989510"/>
              <a:gd name="connsiteY85" fmla="*/ 3721608 h 6016752"/>
              <a:gd name="connsiteX86" fmla="*/ 252918 w 4989510"/>
              <a:gd name="connsiteY86" fmla="*/ 3575304 h 6016752"/>
              <a:gd name="connsiteX87" fmla="*/ 262062 w 4989510"/>
              <a:gd name="connsiteY87" fmla="*/ 3529584 h 6016752"/>
              <a:gd name="connsiteX88" fmla="*/ 280350 w 4989510"/>
              <a:gd name="connsiteY88" fmla="*/ 3383280 h 6016752"/>
              <a:gd name="connsiteX89" fmla="*/ 289494 w 4989510"/>
              <a:gd name="connsiteY89" fmla="*/ 3273552 h 6016752"/>
              <a:gd name="connsiteX90" fmla="*/ 307782 w 4989510"/>
              <a:gd name="connsiteY90" fmla="*/ 3172968 h 6016752"/>
              <a:gd name="connsiteX91" fmla="*/ 316926 w 4989510"/>
              <a:gd name="connsiteY91" fmla="*/ 3099816 h 6016752"/>
              <a:gd name="connsiteX92" fmla="*/ 326070 w 4989510"/>
              <a:gd name="connsiteY92" fmla="*/ 2953512 h 6016752"/>
              <a:gd name="connsiteX93" fmla="*/ 344358 w 4989510"/>
              <a:gd name="connsiteY93" fmla="*/ 2825496 h 6016752"/>
              <a:gd name="connsiteX94" fmla="*/ 353502 w 4989510"/>
              <a:gd name="connsiteY94" fmla="*/ 2743200 h 6016752"/>
              <a:gd name="connsiteX95" fmla="*/ 362646 w 4989510"/>
              <a:gd name="connsiteY95" fmla="*/ 2697480 h 6016752"/>
              <a:gd name="connsiteX96" fmla="*/ 371790 w 4989510"/>
              <a:gd name="connsiteY96" fmla="*/ 2633472 h 6016752"/>
              <a:gd name="connsiteX97" fmla="*/ 390078 w 4989510"/>
              <a:gd name="connsiteY97" fmla="*/ 2596896 h 6016752"/>
              <a:gd name="connsiteX98" fmla="*/ 408366 w 4989510"/>
              <a:gd name="connsiteY98" fmla="*/ 2523744 h 6016752"/>
              <a:gd name="connsiteX99" fmla="*/ 426654 w 4989510"/>
              <a:gd name="connsiteY99" fmla="*/ 2496312 h 6016752"/>
              <a:gd name="connsiteX100" fmla="*/ 435798 w 4989510"/>
              <a:gd name="connsiteY100" fmla="*/ 2459736 h 6016752"/>
              <a:gd name="connsiteX101" fmla="*/ 454086 w 4989510"/>
              <a:gd name="connsiteY101" fmla="*/ 2404872 h 6016752"/>
              <a:gd name="connsiteX102" fmla="*/ 472374 w 4989510"/>
              <a:gd name="connsiteY102" fmla="*/ 2295144 h 6016752"/>
              <a:gd name="connsiteX103" fmla="*/ 490662 w 4989510"/>
              <a:gd name="connsiteY103" fmla="*/ 2249424 h 6016752"/>
              <a:gd name="connsiteX104" fmla="*/ 499806 w 4989510"/>
              <a:gd name="connsiteY104" fmla="*/ 2221992 h 6016752"/>
              <a:gd name="connsiteX105" fmla="*/ 518094 w 4989510"/>
              <a:gd name="connsiteY105" fmla="*/ 2084832 h 6016752"/>
              <a:gd name="connsiteX106" fmla="*/ 545526 w 4989510"/>
              <a:gd name="connsiteY106" fmla="*/ 2011680 h 6016752"/>
              <a:gd name="connsiteX107" fmla="*/ 563814 w 4989510"/>
              <a:gd name="connsiteY107" fmla="*/ 1947672 h 6016752"/>
              <a:gd name="connsiteX108" fmla="*/ 600390 w 4989510"/>
              <a:gd name="connsiteY108" fmla="*/ 1883664 h 6016752"/>
              <a:gd name="connsiteX109" fmla="*/ 618678 w 4989510"/>
              <a:gd name="connsiteY109" fmla="*/ 1819656 h 6016752"/>
              <a:gd name="connsiteX110" fmla="*/ 636966 w 4989510"/>
              <a:gd name="connsiteY110" fmla="*/ 1783080 h 6016752"/>
              <a:gd name="connsiteX111" fmla="*/ 682686 w 4989510"/>
              <a:gd name="connsiteY111" fmla="*/ 1627632 h 6016752"/>
              <a:gd name="connsiteX112" fmla="*/ 691830 w 4989510"/>
              <a:gd name="connsiteY112" fmla="*/ 1600200 h 6016752"/>
              <a:gd name="connsiteX113" fmla="*/ 719262 w 4989510"/>
              <a:gd name="connsiteY113" fmla="*/ 1536192 h 6016752"/>
              <a:gd name="connsiteX114" fmla="*/ 728406 w 4989510"/>
              <a:gd name="connsiteY114" fmla="*/ 1444752 h 6016752"/>
              <a:gd name="connsiteX115" fmla="*/ 755838 w 4989510"/>
              <a:gd name="connsiteY115" fmla="*/ 1353312 h 6016752"/>
              <a:gd name="connsiteX116" fmla="*/ 764982 w 4989510"/>
              <a:gd name="connsiteY116" fmla="*/ 1316736 h 6016752"/>
              <a:gd name="connsiteX117" fmla="*/ 774126 w 4989510"/>
              <a:gd name="connsiteY117" fmla="*/ 1271016 h 6016752"/>
              <a:gd name="connsiteX118" fmla="*/ 792414 w 4989510"/>
              <a:gd name="connsiteY118" fmla="*/ 1234440 h 6016752"/>
              <a:gd name="connsiteX119" fmla="*/ 801558 w 4989510"/>
              <a:gd name="connsiteY119" fmla="*/ 1197864 h 6016752"/>
              <a:gd name="connsiteX120" fmla="*/ 819846 w 4989510"/>
              <a:gd name="connsiteY120" fmla="*/ 1170432 h 6016752"/>
              <a:gd name="connsiteX121" fmla="*/ 847278 w 4989510"/>
              <a:gd name="connsiteY121" fmla="*/ 1115568 h 6016752"/>
              <a:gd name="connsiteX122" fmla="*/ 874710 w 4989510"/>
              <a:gd name="connsiteY122" fmla="*/ 1042416 h 6016752"/>
              <a:gd name="connsiteX123" fmla="*/ 883854 w 4989510"/>
              <a:gd name="connsiteY123" fmla="*/ 1014984 h 6016752"/>
              <a:gd name="connsiteX124" fmla="*/ 902142 w 4989510"/>
              <a:gd name="connsiteY124" fmla="*/ 987552 h 6016752"/>
              <a:gd name="connsiteX125" fmla="*/ 911286 w 4989510"/>
              <a:gd name="connsiteY125" fmla="*/ 960120 h 6016752"/>
              <a:gd name="connsiteX126" fmla="*/ 947862 w 4989510"/>
              <a:gd name="connsiteY126" fmla="*/ 868680 h 6016752"/>
              <a:gd name="connsiteX127" fmla="*/ 957006 w 4989510"/>
              <a:gd name="connsiteY127" fmla="*/ 841248 h 6016752"/>
              <a:gd name="connsiteX128" fmla="*/ 1002726 w 4989510"/>
              <a:gd name="connsiteY128" fmla="*/ 777240 h 6016752"/>
              <a:gd name="connsiteX129" fmla="*/ 1039302 w 4989510"/>
              <a:gd name="connsiteY129" fmla="*/ 713232 h 6016752"/>
              <a:gd name="connsiteX130" fmla="*/ 1048446 w 4989510"/>
              <a:gd name="connsiteY130" fmla="*/ 685800 h 6016752"/>
              <a:gd name="connsiteX131" fmla="*/ 1075878 w 4989510"/>
              <a:gd name="connsiteY131" fmla="*/ 658368 h 6016752"/>
              <a:gd name="connsiteX132" fmla="*/ 1103310 w 4989510"/>
              <a:gd name="connsiteY132" fmla="*/ 621792 h 6016752"/>
              <a:gd name="connsiteX133" fmla="*/ 1112454 w 4989510"/>
              <a:gd name="connsiteY133" fmla="*/ 585216 h 6016752"/>
              <a:gd name="connsiteX134" fmla="*/ 1158174 w 4989510"/>
              <a:gd name="connsiteY134" fmla="*/ 521208 h 6016752"/>
              <a:gd name="connsiteX135" fmla="*/ 1194750 w 4989510"/>
              <a:gd name="connsiteY135" fmla="*/ 466344 h 6016752"/>
              <a:gd name="connsiteX136" fmla="*/ 1231326 w 4989510"/>
              <a:gd name="connsiteY136" fmla="*/ 438912 h 6016752"/>
              <a:gd name="connsiteX137" fmla="*/ 1249614 w 4989510"/>
              <a:gd name="connsiteY137" fmla="*/ 411480 h 6016752"/>
              <a:gd name="connsiteX138" fmla="*/ 1277046 w 4989510"/>
              <a:gd name="connsiteY138" fmla="*/ 384048 h 6016752"/>
              <a:gd name="connsiteX139" fmla="*/ 1295334 w 4989510"/>
              <a:gd name="connsiteY139" fmla="*/ 356616 h 6016752"/>
              <a:gd name="connsiteX140" fmla="*/ 1331910 w 4989510"/>
              <a:gd name="connsiteY140" fmla="*/ 338328 h 6016752"/>
              <a:gd name="connsiteX141" fmla="*/ 1395918 w 4989510"/>
              <a:gd name="connsiteY141" fmla="*/ 274320 h 6016752"/>
              <a:gd name="connsiteX142" fmla="*/ 1432494 w 4989510"/>
              <a:gd name="connsiteY142" fmla="*/ 246888 h 6016752"/>
              <a:gd name="connsiteX143" fmla="*/ 1514790 w 4989510"/>
              <a:gd name="connsiteY143" fmla="*/ 182880 h 6016752"/>
              <a:gd name="connsiteX144" fmla="*/ 1569654 w 4989510"/>
              <a:gd name="connsiteY144" fmla="*/ 155448 h 6016752"/>
              <a:gd name="connsiteX145" fmla="*/ 1633662 w 4989510"/>
              <a:gd name="connsiteY145" fmla="*/ 137160 h 6016752"/>
              <a:gd name="connsiteX146" fmla="*/ 1706814 w 4989510"/>
              <a:gd name="connsiteY146" fmla="*/ 100584 h 6016752"/>
              <a:gd name="connsiteX147" fmla="*/ 1798254 w 4989510"/>
              <a:gd name="connsiteY147" fmla="*/ 73152 h 6016752"/>
              <a:gd name="connsiteX148" fmla="*/ 1825686 w 4989510"/>
              <a:gd name="connsiteY148" fmla="*/ 54864 h 6016752"/>
              <a:gd name="connsiteX149" fmla="*/ 1944558 w 4989510"/>
              <a:gd name="connsiteY149" fmla="*/ 27432 h 6016752"/>
              <a:gd name="connsiteX150" fmla="*/ 2090862 w 4989510"/>
              <a:gd name="connsiteY150" fmla="*/ 0 h 6016752"/>
              <a:gd name="connsiteX151" fmla="*/ 2209734 w 4989510"/>
              <a:gd name="connsiteY151" fmla="*/ 9144 h 6016752"/>
              <a:gd name="connsiteX152" fmla="*/ 2337750 w 4989510"/>
              <a:gd name="connsiteY152" fmla="*/ 36576 h 6016752"/>
              <a:gd name="connsiteX153" fmla="*/ 2392614 w 4989510"/>
              <a:gd name="connsiteY153" fmla="*/ 54864 h 6016752"/>
              <a:gd name="connsiteX154" fmla="*/ 2420046 w 4989510"/>
              <a:gd name="connsiteY154" fmla="*/ 64008 h 6016752"/>
              <a:gd name="connsiteX155" fmla="*/ 2456622 w 4989510"/>
              <a:gd name="connsiteY155" fmla="*/ 82296 h 6016752"/>
              <a:gd name="connsiteX156" fmla="*/ 2484054 w 4989510"/>
              <a:gd name="connsiteY156" fmla="*/ 91440 h 6016752"/>
              <a:gd name="connsiteX157" fmla="*/ 2557206 w 4989510"/>
              <a:gd name="connsiteY157" fmla="*/ 128016 h 6016752"/>
              <a:gd name="connsiteX158" fmla="*/ 2575494 w 4989510"/>
              <a:gd name="connsiteY158" fmla="*/ 155448 h 6016752"/>
              <a:gd name="connsiteX159" fmla="*/ 2630358 w 4989510"/>
              <a:gd name="connsiteY159" fmla="*/ 173736 h 6016752"/>
              <a:gd name="connsiteX160" fmla="*/ 2657790 w 4989510"/>
              <a:gd name="connsiteY160" fmla="*/ 201168 h 6016752"/>
              <a:gd name="connsiteX161" fmla="*/ 2685222 w 4989510"/>
              <a:gd name="connsiteY161" fmla="*/ 219456 h 6016752"/>
              <a:gd name="connsiteX162" fmla="*/ 2703510 w 4989510"/>
              <a:gd name="connsiteY162" fmla="*/ 246888 h 6016752"/>
              <a:gd name="connsiteX163" fmla="*/ 2758374 w 4989510"/>
              <a:gd name="connsiteY163" fmla="*/ 283464 h 6016752"/>
              <a:gd name="connsiteX164" fmla="*/ 2804094 w 4989510"/>
              <a:gd name="connsiteY164" fmla="*/ 338328 h 6016752"/>
              <a:gd name="connsiteX165" fmla="*/ 2868102 w 4989510"/>
              <a:gd name="connsiteY165" fmla="*/ 411480 h 6016752"/>
              <a:gd name="connsiteX166" fmla="*/ 2895534 w 4989510"/>
              <a:gd name="connsiteY166" fmla="*/ 438912 h 6016752"/>
              <a:gd name="connsiteX167" fmla="*/ 2922966 w 4989510"/>
              <a:gd name="connsiteY167" fmla="*/ 448056 h 6016752"/>
              <a:gd name="connsiteX168" fmla="*/ 2950398 w 4989510"/>
              <a:gd name="connsiteY168" fmla="*/ 466344 h 6016752"/>
              <a:gd name="connsiteX169" fmla="*/ 2986974 w 4989510"/>
              <a:gd name="connsiteY169" fmla="*/ 512064 h 6016752"/>
              <a:gd name="connsiteX170" fmla="*/ 3023550 w 4989510"/>
              <a:gd name="connsiteY170" fmla="*/ 566928 h 6016752"/>
              <a:gd name="connsiteX171" fmla="*/ 3041838 w 4989510"/>
              <a:gd name="connsiteY171" fmla="*/ 594360 h 6016752"/>
              <a:gd name="connsiteX172" fmla="*/ 3069270 w 4989510"/>
              <a:gd name="connsiteY172" fmla="*/ 621792 h 6016752"/>
              <a:gd name="connsiteX173" fmla="*/ 3087558 w 4989510"/>
              <a:gd name="connsiteY173" fmla="*/ 658368 h 6016752"/>
              <a:gd name="connsiteX174" fmla="*/ 3133278 w 4989510"/>
              <a:gd name="connsiteY174" fmla="*/ 722376 h 6016752"/>
              <a:gd name="connsiteX175" fmla="*/ 3188142 w 4989510"/>
              <a:gd name="connsiteY175" fmla="*/ 813816 h 6016752"/>
              <a:gd name="connsiteX176" fmla="*/ 3224718 w 4989510"/>
              <a:gd name="connsiteY176" fmla="*/ 859536 h 6016752"/>
              <a:gd name="connsiteX177" fmla="*/ 3300918 w 4989510"/>
              <a:gd name="connsiteY177" fmla="*/ 871728 h 6016752"/>
              <a:gd name="connsiteX178" fmla="*/ 3377118 w 4989510"/>
              <a:gd name="connsiteY178" fmla="*/ 871728 h 6016752"/>
              <a:gd name="connsiteX179" fmla="*/ 3377118 w 4989510"/>
              <a:gd name="connsiteY179" fmla="*/ 947928 h 6016752"/>
              <a:gd name="connsiteX180" fmla="*/ 3471606 w 4989510"/>
              <a:gd name="connsiteY180" fmla="*/ 1133856 h 6016752"/>
              <a:gd name="connsiteX181" fmla="*/ 3499038 w 4989510"/>
              <a:gd name="connsiteY181" fmla="*/ 1161288 h 6016752"/>
              <a:gd name="connsiteX182" fmla="*/ 3526470 w 4989510"/>
              <a:gd name="connsiteY182" fmla="*/ 1188720 h 6016752"/>
              <a:gd name="connsiteX183" fmla="*/ 3572190 w 4989510"/>
              <a:gd name="connsiteY183" fmla="*/ 1243584 h 6016752"/>
              <a:gd name="connsiteX184" fmla="*/ 3590478 w 4989510"/>
              <a:gd name="connsiteY184" fmla="*/ 1280160 h 6016752"/>
              <a:gd name="connsiteX185" fmla="*/ 3617910 w 4989510"/>
              <a:gd name="connsiteY185" fmla="*/ 1307592 h 6016752"/>
              <a:gd name="connsiteX186" fmla="*/ 3627054 w 4989510"/>
              <a:gd name="connsiteY186" fmla="*/ 1335024 h 6016752"/>
              <a:gd name="connsiteX187" fmla="*/ 3672774 w 4989510"/>
              <a:gd name="connsiteY187" fmla="*/ 1389888 h 6016752"/>
              <a:gd name="connsiteX188" fmla="*/ 3681918 w 4989510"/>
              <a:gd name="connsiteY188" fmla="*/ 1426464 h 6016752"/>
              <a:gd name="connsiteX189" fmla="*/ 3709350 w 4989510"/>
              <a:gd name="connsiteY189" fmla="*/ 1453896 h 6016752"/>
              <a:gd name="connsiteX190" fmla="*/ 3736782 w 4989510"/>
              <a:gd name="connsiteY190" fmla="*/ 1490472 h 6016752"/>
              <a:gd name="connsiteX191" fmla="*/ 3773358 w 4989510"/>
              <a:gd name="connsiteY191" fmla="*/ 1545336 h 6016752"/>
              <a:gd name="connsiteX192" fmla="*/ 3819078 w 4989510"/>
              <a:gd name="connsiteY192" fmla="*/ 1600200 h 6016752"/>
              <a:gd name="connsiteX193" fmla="*/ 3855654 w 4989510"/>
              <a:gd name="connsiteY193" fmla="*/ 1655064 h 6016752"/>
              <a:gd name="connsiteX194" fmla="*/ 3873942 w 4989510"/>
              <a:gd name="connsiteY194" fmla="*/ 1682496 h 6016752"/>
              <a:gd name="connsiteX195" fmla="*/ 3919662 w 4989510"/>
              <a:gd name="connsiteY195" fmla="*/ 1755648 h 6016752"/>
              <a:gd name="connsiteX196" fmla="*/ 3937950 w 4989510"/>
              <a:gd name="connsiteY196" fmla="*/ 1783080 h 6016752"/>
              <a:gd name="connsiteX197" fmla="*/ 3974526 w 4989510"/>
              <a:gd name="connsiteY197" fmla="*/ 1819656 h 6016752"/>
              <a:gd name="connsiteX198" fmla="*/ 4011102 w 4989510"/>
              <a:gd name="connsiteY198" fmla="*/ 1874520 h 6016752"/>
              <a:gd name="connsiteX199" fmla="*/ 4047678 w 4989510"/>
              <a:gd name="connsiteY199" fmla="*/ 1938528 h 6016752"/>
              <a:gd name="connsiteX200" fmla="*/ 4075110 w 4989510"/>
              <a:gd name="connsiteY200" fmla="*/ 1975104 h 6016752"/>
              <a:gd name="connsiteX201" fmla="*/ 4111686 w 4989510"/>
              <a:gd name="connsiteY201" fmla="*/ 2039112 h 6016752"/>
              <a:gd name="connsiteX202" fmla="*/ 4166550 w 4989510"/>
              <a:gd name="connsiteY202" fmla="*/ 2121408 h 6016752"/>
              <a:gd name="connsiteX203" fmla="*/ 4184838 w 4989510"/>
              <a:gd name="connsiteY203" fmla="*/ 2148840 h 6016752"/>
              <a:gd name="connsiteX204" fmla="*/ 4212270 w 4989510"/>
              <a:gd name="connsiteY204" fmla="*/ 2176272 h 6016752"/>
              <a:gd name="connsiteX205" fmla="*/ 4239702 w 4989510"/>
              <a:gd name="connsiteY205" fmla="*/ 2240280 h 6016752"/>
              <a:gd name="connsiteX206" fmla="*/ 4248846 w 4989510"/>
              <a:gd name="connsiteY206" fmla="*/ 2276856 h 6016752"/>
              <a:gd name="connsiteX207" fmla="*/ 4285422 w 4989510"/>
              <a:gd name="connsiteY207" fmla="*/ 2331720 h 6016752"/>
              <a:gd name="connsiteX208" fmla="*/ 4312854 w 4989510"/>
              <a:gd name="connsiteY208" fmla="*/ 2395728 h 6016752"/>
              <a:gd name="connsiteX209" fmla="*/ 4321998 w 4989510"/>
              <a:gd name="connsiteY209" fmla="*/ 2423160 h 6016752"/>
              <a:gd name="connsiteX210" fmla="*/ 4340286 w 4989510"/>
              <a:gd name="connsiteY210" fmla="*/ 2450592 h 6016752"/>
              <a:gd name="connsiteX211" fmla="*/ 4358574 w 4989510"/>
              <a:gd name="connsiteY211" fmla="*/ 2505456 h 6016752"/>
              <a:gd name="connsiteX212" fmla="*/ 4376862 w 4989510"/>
              <a:gd name="connsiteY212" fmla="*/ 2542032 h 6016752"/>
              <a:gd name="connsiteX213" fmla="*/ 4413438 w 4989510"/>
              <a:gd name="connsiteY213" fmla="*/ 2606040 h 6016752"/>
              <a:gd name="connsiteX214" fmla="*/ 4422582 w 4989510"/>
              <a:gd name="connsiteY214" fmla="*/ 2633472 h 6016752"/>
              <a:gd name="connsiteX215" fmla="*/ 4440870 w 4989510"/>
              <a:gd name="connsiteY215" fmla="*/ 2670048 h 6016752"/>
              <a:gd name="connsiteX216" fmla="*/ 4450014 w 4989510"/>
              <a:gd name="connsiteY216" fmla="*/ 2697480 h 6016752"/>
              <a:gd name="connsiteX217" fmla="*/ 4468302 w 4989510"/>
              <a:gd name="connsiteY217" fmla="*/ 2724912 h 6016752"/>
              <a:gd name="connsiteX218" fmla="*/ 4495734 w 4989510"/>
              <a:gd name="connsiteY218" fmla="*/ 2779776 h 6016752"/>
              <a:gd name="connsiteX219" fmla="*/ 4523166 w 4989510"/>
              <a:gd name="connsiteY219" fmla="*/ 2843784 h 6016752"/>
              <a:gd name="connsiteX220" fmla="*/ 4532310 w 4989510"/>
              <a:gd name="connsiteY220" fmla="*/ 2880360 h 6016752"/>
              <a:gd name="connsiteX221" fmla="*/ 4568886 w 4989510"/>
              <a:gd name="connsiteY221" fmla="*/ 2935224 h 6016752"/>
              <a:gd name="connsiteX222" fmla="*/ 4587174 w 4989510"/>
              <a:gd name="connsiteY222" fmla="*/ 2990088 h 6016752"/>
              <a:gd name="connsiteX223" fmla="*/ 4672518 w 4989510"/>
              <a:gd name="connsiteY223" fmla="*/ 3157728 h 6016752"/>
              <a:gd name="connsiteX224" fmla="*/ 4748718 w 4989510"/>
              <a:gd name="connsiteY224" fmla="*/ 3386328 h 6016752"/>
              <a:gd name="connsiteX225" fmla="*/ 4779198 w 4989510"/>
              <a:gd name="connsiteY225" fmla="*/ 3483864 h 6016752"/>
              <a:gd name="connsiteX226" fmla="*/ 4788342 w 4989510"/>
              <a:gd name="connsiteY226" fmla="*/ 3529584 h 6016752"/>
              <a:gd name="connsiteX227" fmla="*/ 4806630 w 4989510"/>
              <a:gd name="connsiteY227" fmla="*/ 3666744 h 6016752"/>
              <a:gd name="connsiteX228" fmla="*/ 4824918 w 4989510"/>
              <a:gd name="connsiteY228" fmla="*/ 3739896 h 6016752"/>
              <a:gd name="connsiteX229" fmla="*/ 4834062 w 4989510"/>
              <a:gd name="connsiteY229" fmla="*/ 3776472 h 6016752"/>
              <a:gd name="connsiteX230" fmla="*/ 4852350 w 4989510"/>
              <a:gd name="connsiteY230" fmla="*/ 3849624 h 6016752"/>
              <a:gd name="connsiteX231" fmla="*/ 4870638 w 4989510"/>
              <a:gd name="connsiteY231" fmla="*/ 3959352 h 6016752"/>
              <a:gd name="connsiteX232" fmla="*/ 4879782 w 4989510"/>
              <a:gd name="connsiteY232" fmla="*/ 4050792 h 6016752"/>
              <a:gd name="connsiteX233" fmla="*/ 4907214 w 4989510"/>
              <a:gd name="connsiteY233" fmla="*/ 4169664 h 6016752"/>
              <a:gd name="connsiteX234" fmla="*/ 4916358 w 4989510"/>
              <a:gd name="connsiteY234" fmla="*/ 4261104 h 6016752"/>
              <a:gd name="connsiteX235" fmla="*/ 4925502 w 4989510"/>
              <a:gd name="connsiteY235" fmla="*/ 4288536 h 6016752"/>
              <a:gd name="connsiteX236" fmla="*/ 4934646 w 4989510"/>
              <a:gd name="connsiteY236" fmla="*/ 4334256 h 6016752"/>
              <a:gd name="connsiteX237" fmla="*/ 4943790 w 4989510"/>
              <a:gd name="connsiteY237" fmla="*/ 4416552 h 6016752"/>
              <a:gd name="connsiteX238" fmla="*/ 4952934 w 4989510"/>
              <a:gd name="connsiteY238" fmla="*/ 4681728 h 6016752"/>
              <a:gd name="connsiteX239" fmla="*/ 4943790 w 4989510"/>
              <a:gd name="connsiteY239" fmla="*/ 4736592 h 6016752"/>
              <a:gd name="connsiteX240" fmla="*/ 4934646 w 4989510"/>
              <a:gd name="connsiteY240" fmla="*/ 4828032 h 6016752"/>
              <a:gd name="connsiteX241" fmla="*/ 4943790 w 4989510"/>
              <a:gd name="connsiteY241" fmla="*/ 4983480 h 6016752"/>
              <a:gd name="connsiteX242" fmla="*/ 4962078 w 4989510"/>
              <a:gd name="connsiteY242" fmla="*/ 5084064 h 6016752"/>
              <a:gd name="connsiteX243" fmla="*/ 4971222 w 4989510"/>
              <a:gd name="connsiteY243" fmla="*/ 5111496 h 6016752"/>
              <a:gd name="connsiteX244" fmla="*/ 4980366 w 4989510"/>
              <a:gd name="connsiteY244" fmla="*/ 5166360 h 6016752"/>
              <a:gd name="connsiteX245" fmla="*/ 4989510 w 4989510"/>
              <a:gd name="connsiteY245" fmla="*/ 5330952 h 6016752"/>
              <a:gd name="connsiteX246" fmla="*/ 4980366 w 4989510"/>
              <a:gd name="connsiteY246" fmla="*/ 5449824 h 6016752"/>
              <a:gd name="connsiteX247" fmla="*/ 4971222 w 4989510"/>
              <a:gd name="connsiteY247" fmla="*/ 5486400 h 6016752"/>
              <a:gd name="connsiteX248" fmla="*/ 4962078 w 4989510"/>
              <a:gd name="connsiteY248" fmla="*/ 5513832 h 6016752"/>
              <a:gd name="connsiteX249" fmla="*/ 4962078 w 4989510"/>
              <a:gd name="connsiteY249" fmla="*/ 5623560 h 6016752"/>
              <a:gd name="connsiteX0" fmla="*/ 4962078 w 4989510"/>
              <a:gd name="connsiteY0" fmla="*/ 5623560 h 6016752"/>
              <a:gd name="connsiteX1" fmla="*/ 4943790 w 4989510"/>
              <a:gd name="connsiteY1" fmla="*/ 5824728 h 6016752"/>
              <a:gd name="connsiteX2" fmla="*/ 4934646 w 4989510"/>
              <a:gd name="connsiteY2" fmla="*/ 5852160 h 6016752"/>
              <a:gd name="connsiteX3" fmla="*/ 4916358 w 4989510"/>
              <a:gd name="connsiteY3" fmla="*/ 5943600 h 6016752"/>
              <a:gd name="connsiteX4" fmla="*/ 4907214 w 4989510"/>
              <a:gd name="connsiteY4" fmla="*/ 5971032 h 6016752"/>
              <a:gd name="connsiteX5" fmla="*/ 4879782 w 4989510"/>
              <a:gd name="connsiteY5" fmla="*/ 5998464 h 6016752"/>
              <a:gd name="connsiteX6" fmla="*/ 4852350 w 4989510"/>
              <a:gd name="connsiteY6" fmla="*/ 6016752 h 6016752"/>
              <a:gd name="connsiteX7" fmla="*/ 4797486 w 4989510"/>
              <a:gd name="connsiteY7" fmla="*/ 5934456 h 6016752"/>
              <a:gd name="connsiteX8" fmla="*/ 4779198 w 4989510"/>
              <a:gd name="connsiteY8" fmla="*/ 5907024 h 6016752"/>
              <a:gd name="connsiteX9" fmla="*/ 4760910 w 4989510"/>
              <a:gd name="connsiteY9" fmla="*/ 5852160 h 6016752"/>
              <a:gd name="connsiteX10" fmla="*/ 4751766 w 4989510"/>
              <a:gd name="connsiteY10" fmla="*/ 5824728 h 6016752"/>
              <a:gd name="connsiteX11" fmla="*/ 4733478 w 4989510"/>
              <a:gd name="connsiteY11" fmla="*/ 5797296 h 6016752"/>
              <a:gd name="connsiteX12" fmla="*/ 4715190 w 4989510"/>
              <a:gd name="connsiteY12" fmla="*/ 5742432 h 6016752"/>
              <a:gd name="connsiteX13" fmla="*/ 4706046 w 4989510"/>
              <a:gd name="connsiteY13" fmla="*/ 5715000 h 6016752"/>
              <a:gd name="connsiteX14" fmla="*/ 4696902 w 4989510"/>
              <a:gd name="connsiteY14" fmla="*/ 5660136 h 6016752"/>
              <a:gd name="connsiteX15" fmla="*/ 4678614 w 4989510"/>
              <a:gd name="connsiteY15" fmla="*/ 5605272 h 6016752"/>
              <a:gd name="connsiteX16" fmla="*/ 4669470 w 4989510"/>
              <a:gd name="connsiteY16" fmla="*/ 5550408 h 6016752"/>
              <a:gd name="connsiteX17" fmla="*/ 4651182 w 4989510"/>
              <a:gd name="connsiteY17" fmla="*/ 5522976 h 6016752"/>
              <a:gd name="connsiteX18" fmla="*/ 4623750 w 4989510"/>
              <a:gd name="connsiteY18" fmla="*/ 5458968 h 6016752"/>
              <a:gd name="connsiteX19" fmla="*/ 4559742 w 4989510"/>
              <a:gd name="connsiteY19" fmla="*/ 5376672 h 6016752"/>
              <a:gd name="connsiteX20" fmla="*/ 4504878 w 4989510"/>
              <a:gd name="connsiteY20" fmla="*/ 5294376 h 6016752"/>
              <a:gd name="connsiteX21" fmla="*/ 4486590 w 4989510"/>
              <a:gd name="connsiteY21" fmla="*/ 5266944 h 6016752"/>
              <a:gd name="connsiteX22" fmla="*/ 4459158 w 4989510"/>
              <a:gd name="connsiteY22" fmla="*/ 5239512 h 6016752"/>
              <a:gd name="connsiteX23" fmla="*/ 4440870 w 4989510"/>
              <a:gd name="connsiteY23" fmla="*/ 5212080 h 6016752"/>
              <a:gd name="connsiteX24" fmla="*/ 4404294 w 4989510"/>
              <a:gd name="connsiteY24" fmla="*/ 5193792 h 6016752"/>
              <a:gd name="connsiteX25" fmla="*/ 4321998 w 4989510"/>
              <a:gd name="connsiteY25" fmla="*/ 5120640 h 6016752"/>
              <a:gd name="connsiteX26" fmla="*/ 4267134 w 4989510"/>
              <a:gd name="connsiteY26" fmla="*/ 5074920 h 6016752"/>
              <a:gd name="connsiteX27" fmla="*/ 4239702 w 4989510"/>
              <a:gd name="connsiteY27" fmla="*/ 5047488 h 6016752"/>
              <a:gd name="connsiteX28" fmla="*/ 4212270 w 4989510"/>
              <a:gd name="connsiteY28" fmla="*/ 5038344 h 6016752"/>
              <a:gd name="connsiteX29" fmla="*/ 4184838 w 4989510"/>
              <a:gd name="connsiteY29" fmla="*/ 5020056 h 6016752"/>
              <a:gd name="connsiteX30" fmla="*/ 4166550 w 4989510"/>
              <a:gd name="connsiteY30" fmla="*/ 4992624 h 6016752"/>
              <a:gd name="connsiteX31" fmla="*/ 4084254 w 4989510"/>
              <a:gd name="connsiteY31" fmla="*/ 4937760 h 6016752"/>
              <a:gd name="connsiteX32" fmla="*/ 4056822 w 4989510"/>
              <a:gd name="connsiteY32" fmla="*/ 4919472 h 6016752"/>
              <a:gd name="connsiteX33" fmla="*/ 4029390 w 4989510"/>
              <a:gd name="connsiteY33" fmla="*/ 4901184 h 6016752"/>
              <a:gd name="connsiteX34" fmla="*/ 3974526 w 4989510"/>
              <a:gd name="connsiteY34" fmla="*/ 4882896 h 6016752"/>
              <a:gd name="connsiteX35" fmla="*/ 3892230 w 4989510"/>
              <a:gd name="connsiteY35" fmla="*/ 4846320 h 6016752"/>
              <a:gd name="connsiteX36" fmla="*/ 3864798 w 4989510"/>
              <a:gd name="connsiteY36" fmla="*/ 4837176 h 6016752"/>
              <a:gd name="connsiteX37" fmla="*/ 3837366 w 4989510"/>
              <a:gd name="connsiteY37" fmla="*/ 4818888 h 6016752"/>
              <a:gd name="connsiteX38" fmla="*/ 3782502 w 4989510"/>
              <a:gd name="connsiteY38" fmla="*/ 4800600 h 6016752"/>
              <a:gd name="connsiteX39" fmla="*/ 3755070 w 4989510"/>
              <a:gd name="connsiteY39" fmla="*/ 4791456 h 6016752"/>
              <a:gd name="connsiteX40" fmla="*/ 3709350 w 4989510"/>
              <a:gd name="connsiteY40" fmla="*/ 4782312 h 6016752"/>
              <a:gd name="connsiteX41" fmla="*/ 3608766 w 4989510"/>
              <a:gd name="connsiteY41" fmla="*/ 4754880 h 6016752"/>
              <a:gd name="connsiteX42" fmla="*/ 3508182 w 4989510"/>
              <a:gd name="connsiteY42" fmla="*/ 4745736 h 6016752"/>
              <a:gd name="connsiteX43" fmla="*/ 3471606 w 4989510"/>
              <a:gd name="connsiteY43" fmla="*/ 4736592 h 6016752"/>
              <a:gd name="connsiteX44" fmla="*/ 3444174 w 4989510"/>
              <a:gd name="connsiteY44" fmla="*/ 4727448 h 6016752"/>
              <a:gd name="connsiteX45" fmla="*/ 3371022 w 4989510"/>
              <a:gd name="connsiteY45" fmla="*/ 4718304 h 6016752"/>
              <a:gd name="connsiteX46" fmla="*/ 3316158 w 4989510"/>
              <a:gd name="connsiteY46" fmla="*/ 4690872 h 6016752"/>
              <a:gd name="connsiteX47" fmla="*/ 3288726 w 4989510"/>
              <a:gd name="connsiteY47" fmla="*/ 4672584 h 6016752"/>
              <a:gd name="connsiteX48" fmla="*/ 3197286 w 4989510"/>
              <a:gd name="connsiteY48" fmla="*/ 4645152 h 6016752"/>
              <a:gd name="connsiteX49" fmla="*/ 3014406 w 4989510"/>
              <a:gd name="connsiteY49" fmla="*/ 4636008 h 6016752"/>
              <a:gd name="connsiteX50" fmla="*/ 2804094 w 4989510"/>
              <a:gd name="connsiteY50" fmla="*/ 4617720 h 6016752"/>
              <a:gd name="connsiteX51" fmla="*/ 2676078 w 4989510"/>
              <a:gd name="connsiteY51" fmla="*/ 4626864 h 6016752"/>
              <a:gd name="connsiteX52" fmla="*/ 2612070 w 4989510"/>
              <a:gd name="connsiteY52" fmla="*/ 4636008 h 6016752"/>
              <a:gd name="connsiteX53" fmla="*/ 2346894 w 4989510"/>
              <a:gd name="connsiteY53" fmla="*/ 4654296 h 6016752"/>
              <a:gd name="connsiteX54" fmla="*/ 2310318 w 4989510"/>
              <a:gd name="connsiteY54" fmla="*/ 4663440 h 6016752"/>
              <a:gd name="connsiteX55" fmla="*/ 2090862 w 4989510"/>
              <a:gd name="connsiteY55" fmla="*/ 4645152 h 6016752"/>
              <a:gd name="connsiteX56" fmla="*/ 1862262 w 4989510"/>
              <a:gd name="connsiteY56" fmla="*/ 4654296 h 6016752"/>
              <a:gd name="connsiteX57" fmla="*/ 1816542 w 4989510"/>
              <a:gd name="connsiteY57" fmla="*/ 4663440 h 6016752"/>
              <a:gd name="connsiteX58" fmla="*/ 1514790 w 4989510"/>
              <a:gd name="connsiteY58" fmla="*/ 4672584 h 6016752"/>
              <a:gd name="connsiteX59" fmla="*/ 1368486 w 4989510"/>
              <a:gd name="connsiteY59" fmla="*/ 4672584 h 6016752"/>
              <a:gd name="connsiteX60" fmla="*/ 1331910 w 4989510"/>
              <a:gd name="connsiteY60" fmla="*/ 4663440 h 6016752"/>
              <a:gd name="connsiteX61" fmla="*/ 1277046 w 4989510"/>
              <a:gd name="connsiteY61" fmla="*/ 4645152 h 6016752"/>
              <a:gd name="connsiteX62" fmla="*/ 719262 w 4989510"/>
              <a:gd name="connsiteY62" fmla="*/ 4654296 h 6016752"/>
              <a:gd name="connsiteX63" fmla="*/ 582102 w 4989510"/>
              <a:gd name="connsiteY63" fmla="*/ 4663440 h 6016752"/>
              <a:gd name="connsiteX64" fmla="*/ 527238 w 4989510"/>
              <a:gd name="connsiteY64" fmla="*/ 4672584 h 6016752"/>
              <a:gd name="connsiteX65" fmla="*/ 207198 w 4989510"/>
              <a:gd name="connsiteY65" fmla="*/ 4681728 h 6016752"/>
              <a:gd name="connsiteX66" fmla="*/ 161478 w 4989510"/>
              <a:gd name="connsiteY66" fmla="*/ 4690872 h 6016752"/>
              <a:gd name="connsiteX67" fmla="*/ 134046 w 4989510"/>
              <a:gd name="connsiteY67" fmla="*/ 4700016 h 6016752"/>
              <a:gd name="connsiteX68" fmla="*/ 88326 w 4989510"/>
              <a:gd name="connsiteY68" fmla="*/ 4709160 h 6016752"/>
              <a:gd name="connsiteX69" fmla="*/ 33462 w 4989510"/>
              <a:gd name="connsiteY69" fmla="*/ 4700016 h 6016752"/>
              <a:gd name="connsiteX70" fmla="*/ 6030 w 4989510"/>
              <a:gd name="connsiteY70" fmla="*/ 4681728 h 6016752"/>
              <a:gd name="connsiteX71" fmla="*/ 24318 w 4989510"/>
              <a:gd name="connsiteY71" fmla="*/ 4526280 h 6016752"/>
              <a:gd name="connsiteX72" fmla="*/ 33462 w 4989510"/>
              <a:gd name="connsiteY72" fmla="*/ 4498848 h 6016752"/>
              <a:gd name="connsiteX73" fmla="*/ 51750 w 4989510"/>
              <a:gd name="connsiteY73" fmla="*/ 4471416 h 6016752"/>
              <a:gd name="connsiteX74" fmla="*/ 79182 w 4989510"/>
              <a:gd name="connsiteY74" fmla="*/ 4407408 h 6016752"/>
              <a:gd name="connsiteX75" fmla="*/ 88326 w 4989510"/>
              <a:gd name="connsiteY75" fmla="*/ 4379976 h 6016752"/>
              <a:gd name="connsiteX76" fmla="*/ 115758 w 4989510"/>
              <a:gd name="connsiteY76" fmla="*/ 4279392 h 6016752"/>
              <a:gd name="connsiteX77" fmla="*/ 124902 w 4989510"/>
              <a:gd name="connsiteY77" fmla="*/ 4206240 h 6016752"/>
              <a:gd name="connsiteX78" fmla="*/ 152334 w 4989510"/>
              <a:gd name="connsiteY78" fmla="*/ 4105656 h 6016752"/>
              <a:gd name="connsiteX79" fmla="*/ 161478 w 4989510"/>
              <a:gd name="connsiteY79" fmla="*/ 4069080 h 6016752"/>
              <a:gd name="connsiteX80" fmla="*/ 179766 w 4989510"/>
              <a:gd name="connsiteY80" fmla="*/ 4014216 h 6016752"/>
              <a:gd name="connsiteX81" fmla="*/ 188910 w 4989510"/>
              <a:gd name="connsiteY81" fmla="*/ 3986784 h 6016752"/>
              <a:gd name="connsiteX82" fmla="*/ 198054 w 4989510"/>
              <a:gd name="connsiteY82" fmla="*/ 3950208 h 6016752"/>
              <a:gd name="connsiteX83" fmla="*/ 207198 w 4989510"/>
              <a:gd name="connsiteY83" fmla="*/ 3867912 h 6016752"/>
              <a:gd name="connsiteX84" fmla="*/ 216342 w 4989510"/>
              <a:gd name="connsiteY84" fmla="*/ 3840480 h 6016752"/>
              <a:gd name="connsiteX85" fmla="*/ 243774 w 4989510"/>
              <a:gd name="connsiteY85" fmla="*/ 3721608 h 6016752"/>
              <a:gd name="connsiteX86" fmla="*/ 252918 w 4989510"/>
              <a:gd name="connsiteY86" fmla="*/ 3575304 h 6016752"/>
              <a:gd name="connsiteX87" fmla="*/ 262062 w 4989510"/>
              <a:gd name="connsiteY87" fmla="*/ 3529584 h 6016752"/>
              <a:gd name="connsiteX88" fmla="*/ 280350 w 4989510"/>
              <a:gd name="connsiteY88" fmla="*/ 3383280 h 6016752"/>
              <a:gd name="connsiteX89" fmla="*/ 289494 w 4989510"/>
              <a:gd name="connsiteY89" fmla="*/ 3273552 h 6016752"/>
              <a:gd name="connsiteX90" fmla="*/ 307782 w 4989510"/>
              <a:gd name="connsiteY90" fmla="*/ 3172968 h 6016752"/>
              <a:gd name="connsiteX91" fmla="*/ 316926 w 4989510"/>
              <a:gd name="connsiteY91" fmla="*/ 3099816 h 6016752"/>
              <a:gd name="connsiteX92" fmla="*/ 326070 w 4989510"/>
              <a:gd name="connsiteY92" fmla="*/ 2953512 h 6016752"/>
              <a:gd name="connsiteX93" fmla="*/ 344358 w 4989510"/>
              <a:gd name="connsiteY93" fmla="*/ 2825496 h 6016752"/>
              <a:gd name="connsiteX94" fmla="*/ 353502 w 4989510"/>
              <a:gd name="connsiteY94" fmla="*/ 2743200 h 6016752"/>
              <a:gd name="connsiteX95" fmla="*/ 362646 w 4989510"/>
              <a:gd name="connsiteY95" fmla="*/ 2697480 h 6016752"/>
              <a:gd name="connsiteX96" fmla="*/ 371790 w 4989510"/>
              <a:gd name="connsiteY96" fmla="*/ 2633472 h 6016752"/>
              <a:gd name="connsiteX97" fmla="*/ 390078 w 4989510"/>
              <a:gd name="connsiteY97" fmla="*/ 2596896 h 6016752"/>
              <a:gd name="connsiteX98" fmla="*/ 408366 w 4989510"/>
              <a:gd name="connsiteY98" fmla="*/ 2523744 h 6016752"/>
              <a:gd name="connsiteX99" fmla="*/ 426654 w 4989510"/>
              <a:gd name="connsiteY99" fmla="*/ 2496312 h 6016752"/>
              <a:gd name="connsiteX100" fmla="*/ 435798 w 4989510"/>
              <a:gd name="connsiteY100" fmla="*/ 2459736 h 6016752"/>
              <a:gd name="connsiteX101" fmla="*/ 454086 w 4989510"/>
              <a:gd name="connsiteY101" fmla="*/ 2404872 h 6016752"/>
              <a:gd name="connsiteX102" fmla="*/ 472374 w 4989510"/>
              <a:gd name="connsiteY102" fmla="*/ 2295144 h 6016752"/>
              <a:gd name="connsiteX103" fmla="*/ 490662 w 4989510"/>
              <a:gd name="connsiteY103" fmla="*/ 2249424 h 6016752"/>
              <a:gd name="connsiteX104" fmla="*/ 499806 w 4989510"/>
              <a:gd name="connsiteY104" fmla="*/ 2221992 h 6016752"/>
              <a:gd name="connsiteX105" fmla="*/ 518094 w 4989510"/>
              <a:gd name="connsiteY105" fmla="*/ 2084832 h 6016752"/>
              <a:gd name="connsiteX106" fmla="*/ 545526 w 4989510"/>
              <a:gd name="connsiteY106" fmla="*/ 2011680 h 6016752"/>
              <a:gd name="connsiteX107" fmla="*/ 563814 w 4989510"/>
              <a:gd name="connsiteY107" fmla="*/ 1947672 h 6016752"/>
              <a:gd name="connsiteX108" fmla="*/ 600390 w 4989510"/>
              <a:gd name="connsiteY108" fmla="*/ 1883664 h 6016752"/>
              <a:gd name="connsiteX109" fmla="*/ 618678 w 4989510"/>
              <a:gd name="connsiteY109" fmla="*/ 1819656 h 6016752"/>
              <a:gd name="connsiteX110" fmla="*/ 636966 w 4989510"/>
              <a:gd name="connsiteY110" fmla="*/ 1783080 h 6016752"/>
              <a:gd name="connsiteX111" fmla="*/ 682686 w 4989510"/>
              <a:gd name="connsiteY111" fmla="*/ 1627632 h 6016752"/>
              <a:gd name="connsiteX112" fmla="*/ 691830 w 4989510"/>
              <a:gd name="connsiteY112" fmla="*/ 1600200 h 6016752"/>
              <a:gd name="connsiteX113" fmla="*/ 719262 w 4989510"/>
              <a:gd name="connsiteY113" fmla="*/ 1536192 h 6016752"/>
              <a:gd name="connsiteX114" fmla="*/ 728406 w 4989510"/>
              <a:gd name="connsiteY114" fmla="*/ 1444752 h 6016752"/>
              <a:gd name="connsiteX115" fmla="*/ 755838 w 4989510"/>
              <a:gd name="connsiteY115" fmla="*/ 1353312 h 6016752"/>
              <a:gd name="connsiteX116" fmla="*/ 764982 w 4989510"/>
              <a:gd name="connsiteY116" fmla="*/ 1316736 h 6016752"/>
              <a:gd name="connsiteX117" fmla="*/ 774126 w 4989510"/>
              <a:gd name="connsiteY117" fmla="*/ 1271016 h 6016752"/>
              <a:gd name="connsiteX118" fmla="*/ 792414 w 4989510"/>
              <a:gd name="connsiteY118" fmla="*/ 1234440 h 6016752"/>
              <a:gd name="connsiteX119" fmla="*/ 801558 w 4989510"/>
              <a:gd name="connsiteY119" fmla="*/ 1197864 h 6016752"/>
              <a:gd name="connsiteX120" fmla="*/ 819846 w 4989510"/>
              <a:gd name="connsiteY120" fmla="*/ 1170432 h 6016752"/>
              <a:gd name="connsiteX121" fmla="*/ 847278 w 4989510"/>
              <a:gd name="connsiteY121" fmla="*/ 1115568 h 6016752"/>
              <a:gd name="connsiteX122" fmla="*/ 874710 w 4989510"/>
              <a:gd name="connsiteY122" fmla="*/ 1042416 h 6016752"/>
              <a:gd name="connsiteX123" fmla="*/ 883854 w 4989510"/>
              <a:gd name="connsiteY123" fmla="*/ 1014984 h 6016752"/>
              <a:gd name="connsiteX124" fmla="*/ 902142 w 4989510"/>
              <a:gd name="connsiteY124" fmla="*/ 987552 h 6016752"/>
              <a:gd name="connsiteX125" fmla="*/ 911286 w 4989510"/>
              <a:gd name="connsiteY125" fmla="*/ 960120 h 6016752"/>
              <a:gd name="connsiteX126" fmla="*/ 947862 w 4989510"/>
              <a:gd name="connsiteY126" fmla="*/ 868680 h 6016752"/>
              <a:gd name="connsiteX127" fmla="*/ 957006 w 4989510"/>
              <a:gd name="connsiteY127" fmla="*/ 841248 h 6016752"/>
              <a:gd name="connsiteX128" fmla="*/ 1002726 w 4989510"/>
              <a:gd name="connsiteY128" fmla="*/ 777240 h 6016752"/>
              <a:gd name="connsiteX129" fmla="*/ 1039302 w 4989510"/>
              <a:gd name="connsiteY129" fmla="*/ 713232 h 6016752"/>
              <a:gd name="connsiteX130" fmla="*/ 1048446 w 4989510"/>
              <a:gd name="connsiteY130" fmla="*/ 685800 h 6016752"/>
              <a:gd name="connsiteX131" fmla="*/ 1075878 w 4989510"/>
              <a:gd name="connsiteY131" fmla="*/ 658368 h 6016752"/>
              <a:gd name="connsiteX132" fmla="*/ 1103310 w 4989510"/>
              <a:gd name="connsiteY132" fmla="*/ 621792 h 6016752"/>
              <a:gd name="connsiteX133" fmla="*/ 1112454 w 4989510"/>
              <a:gd name="connsiteY133" fmla="*/ 585216 h 6016752"/>
              <a:gd name="connsiteX134" fmla="*/ 1158174 w 4989510"/>
              <a:gd name="connsiteY134" fmla="*/ 521208 h 6016752"/>
              <a:gd name="connsiteX135" fmla="*/ 1194750 w 4989510"/>
              <a:gd name="connsiteY135" fmla="*/ 466344 h 6016752"/>
              <a:gd name="connsiteX136" fmla="*/ 1231326 w 4989510"/>
              <a:gd name="connsiteY136" fmla="*/ 438912 h 6016752"/>
              <a:gd name="connsiteX137" fmla="*/ 1249614 w 4989510"/>
              <a:gd name="connsiteY137" fmla="*/ 411480 h 6016752"/>
              <a:gd name="connsiteX138" fmla="*/ 1277046 w 4989510"/>
              <a:gd name="connsiteY138" fmla="*/ 384048 h 6016752"/>
              <a:gd name="connsiteX139" fmla="*/ 1295334 w 4989510"/>
              <a:gd name="connsiteY139" fmla="*/ 356616 h 6016752"/>
              <a:gd name="connsiteX140" fmla="*/ 1331910 w 4989510"/>
              <a:gd name="connsiteY140" fmla="*/ 338328 h 6016752"/>
              <a:gd name="connsiteX141" fmla="*/ 1395918 w 4989510"/>
              <a:gd name="connsiteY141" fmla="*/ 274320 h 6016752"/>
              <a:gd name="connsiteX142" fmla="*/ 1432494 w 4989510"/>
              <a:gd name="connsiteY142" fmla="*/ 246888 h 6016752"/>
              <a:gd name="connsiteX143" fmla="*/ 1514790 w 4989510"/>
              <a:gd name="connsiteY143" fmla="*/ 182880 h 6016752"/>
              <a:gd name="connsiteX144" fmla="*/ 1569654 w 4989510"/>
              <a:gd name="connsiteY144" fmla="*/ 155448 h 6016752"/>
              <a:gd name="connsiteX145" fmla="*/ 1633662 w 4989510"/>
              <a:gd name="connsiteY145" fmla="*/ 137160 h 6016752"/>
              <a:gd name="connsiteX146" fmla="*/ 1706814 w 4989510"/>
              <a:gd name="connsiteY146" fmla="*/ 100584 h 6016752"/>
              <a:gd name="connsiteX147" fmla="*/ 1798254 w 4989510"/>
              <a:gd name="connsiteY147" fmla="*/ 73152 h 6016752"/>
              <a:gd name="connsiteX148" fmla="*/ 1825686 w 4989510"/>
              <a:gd name="connsiteY148" fmla="*/ 54864 h 6016752"/>
              <a:gd name="connsiteX149" fmla="*/ 1944558 w 4989510"/>
              <a:gd name="connsiteY149" fmla="*/ 27432 h 6016752"/>
              <a:gd name="connsiteX150" fmla="*/ 2090862 w 4989510"/>
              <a:gd name="connsiteY150" fmla="*/ 0 h 6016752"/>
              <a:gd name="connsiteX151" fmla="*/ 2209734 w 4989510"/>
              <a:gd name="connsiteY151" fmla="*/ 9144 h 6016752"/>
              <a:gd name="connsiteX152" fmla="*/ 2337750 w 4989510"/>
              <a:gd name="connsiteY152" fmla="*/ 36576 h 6016752"/>
              <a:gd name="connsiteX153" fmla="*/ 2392614 w 4989510"/>
              <a:gd name="connsiteY153" fmla="*/ 54864 h 6016752"/>
              <a:gd name="connsiteX154" fmla="*/ 2420046 w 4989510"/>
              <a:gd name="connsiteY154" fmla="*/ 64008 h 6016752"/>
              <a:gd name="connsiteX155" fmla="*/ 2456622 w 4989510"/>
              <a:gd name="connsiteY155" fmla="*/ 82296 h 6016752"/>
              <a:gd name="connsiteX156" fmla="*/ 2484054 w 4989510"/>
              <a:gd name="connsiteY156" fmla="*/ 91440 h 6016752"/>
              <a:gd name="connsiteX157" fmla="*/ 2557206 w 4989510"/>
              <a:gd name="connsiteY157" fmla="*/ 128016 h 6016752"/>
              <a:gd name="connsiteX158" fmla="*/ 2575494 w 4989510"/>
              <a:gd name="connsiteY158" fmla="*/ 155448 h 6016752"/>
              <a:gd name="connsiteX159" fmla="*/ 2630358 w 4989510"/>
              <a:gd name="connsiteY159" fmla="*/ 173736 h 6016752"/>
              <a:gd name="connsiteX160" fmla="*/ 2657790 w 4989510"/>
              <a:gd name="connsiteY160" fmla="*/ 201168 h 6016752"/>
              <a:gd name="connsiteX161" fmla="*/ 2685222 w 4989510"/>
              <a:gd name="connsiteY161" fmla="*/ 219456 h 6016752"/>
              <a:gd name="connsiteX162" fmla="*/ 2703510 w 4989510"/>
              <a:gd name="connsiteY162" fmla="*/ 246888 h 6016752"/>
              <a:gd name="connsiteX163" fmla="*/ 2758374 w 4989510"/>
              <a:gd name="connsiteY163" fmla="*/ 283464 h 6016752"/>
              <a:gd name="connsiteX164" fmla="*/ 2804094 w 4989510"/>
              <a:gd name="connsiteY164" fmla="*/ 338328 h 6016752"/>
              <a:gd name="connsiteX165" fmla="*/ 2868102 w 4989510"/>
              <a:gd name="connsiteY165" fmla="*/ 411480 h 6016752"/>
              <a:gd name="connsiteX166" fmla="*/ 2895534 w 4989510"/>
              <a:gd name="connsiteY166" fmla="*/ 438912 h 6016752"/>
              <a:gd name="connsiteX167" fmla="*/ 2922966 w 4989510"/>
              <a:gd name="connsiteY167" fmla="*/ 448056 h 6016752"/>
              <a:gd name="connsiteX168" fmla="*/ 2950398 w 4989510"/>
              <a:gd name="connsiteY168" fmla="*/ 466344 h 6016752"/>
              <a:gd name="connsiteX169" fmla="*/ 2986974 w 4989510"/>
              <a:gd name="connsiteY169" fmla="*/ 512064 h 6016752"/>
              <a:gd name="connsiteX170" fmla="*/ 3023550 w 4989510"/>
              <a:gd name="connsiteY170" fmla="*/ 566928 h 6016752"/>
              <a:gd name="connsiteX171" fmla="*/ 3041838 w 4989510"/>
              <a:gd name="connsiteY171" fmla="*/ 594360 h 6016752"/>
              <a:gd name="connsiteX172" fmla="*/ 3069270 w 4989510"/>
              <a:gd name="connsiteY172" fmla="*/ 621792 h 6016752"/>
              <a:gd name="connsiteX173" fmla="*/ 3087558 w 4989510"/>
              <a:gd name="connsiteY173" fmla="*/ 658368 h 6016752"/>
              <a:gd name="connsiteX174" fmla="*/ 3133278 w 4989510"/>
              <a:gd name="connsiteY174" fmla="*/ 722376 h 6016752"/>
              <a:gd name="connsiteX175" fmla="*/ 3188142 w 4989510"/>
              <a:gd name="connsiteY175" fmla="*/ 813816 h 6016752"/>
              <a:gd name="connsiteX176" fmla="*/ 3224718 w 4989510"/>
              <a:gd name="connsiteY176" fmla="*/ 795528 h 6016752"/>
              <a:gd name="connsiteX177" fmla="*/ 3224718 w 4989510"/>
              <a:gd name="connsiteY177" fmla="*/ 859536 h 6016752"/>
              <a:gd name="connsiteX178" fmla="*/ 3300918 w 4989510"/>
              <a:gd name="connsiteY178" fmla="*/ 871728 h 6016752"/>
              <a:gd name="connsiteX179" fmla="*/ 3377118 w 4989510"/>
              <a:gd name="connsiteY179" fmla="*/ 871728 h 6016752"/>
              <a:gd name="connsiteX180" fmla="*/ 3377118 w 4989510"/>
              <a:gd name="connsiteY180" fmla="*/ 947928 h 6016752"/>
              <a:gd name="connsiteX181" fmla="*/ 3471606 w 4989510"/>
              <a:gd name="connsiteY181" fmla="*/ 1133856 h 6016752"/>
              <a:gd name="connsiteX182" fmla="*/ 3499038 w 4989510"/>
              <a:gd name="connsiteY182" fmla="*/ 1161288 h 6016752"/>
              <a:gd name="connsiteX183" fmla="*/ 3526470 w 4989510"/>
              <a:gd name="connsiteY183" fmla="*/ 1188720 h 6016752"/>
              <a:gd name="connsiteX184" fmla="*/ 3572190 w 4989510"/>
              <a:gd name="connsiteY184" fmla="*/ 1243584 h 6016752"/>
              <a:gd name="connsiteX185" fmla="*/ 3590478 w 4989510"/>
              <a:gd name="connsiteY185" fmla="*/ 1280160 h 6016752"/>
              <a:gd name="connsiteX186" fmla="*/ 3617910 w 4989510"/>
              <a:gd name="connsiteY186" fmla="*/ 1307592 h 6016752"/>
              <a:gd name="connsiteX187" fmla="*/ 3627054 w 4989510"/>
              <a:gd name="connsiteY187" fmla="*/ 1335024 h 6016752"/>
              <a:gd name="connsiteX188" fmla="*/ 3672774 w 4989510"/>
              <a:gd name="connsiteY188" fmla="*/ 1389888 h 6016752"/>
              <a:gd name="connsiteX189" fmla="*/ 3681918 w 4989510"/>
              <a:gd name="connsiteY189" fmla="*/ 1426464 h 6016752"/>
              <a:gd name="connsiteX190" fmla="*/ 3709350 w 4989510"/>
              <a:gd name="connsiteY190" fmla="*/ 1453896 h 6016752"/>
              <a:gd name="connsiteX191" fmla="*/ 3736782 w 4989510"/>
              <a:gd name="connsiteY191" fmla="*/ 1490472 h 6016752"/>
              <a:gd name="connsiteX192" fmla="*/ 3773358 w 4989510"/>
              <a:gd name="connsiteY192" fmla="*/ 1545336 h 6016752"/>
              <a:gd name="connsiteX193" fmla="*/ 3819078 w 4989510"/>
              <a:gd name="connsiteY193" fmla="*/ 1600200 h 6016752"/>
              <a:gd name="connsiteX194" fmla="*/ 3855654 w 4989510"/>
              <a:gd name="connsiteY194" fmla="*/ 1655064 h 6016752"/>
              <a:gd name="connsiteX195" fmla="*/ 3873942 w 4989510"/>
              <a:gd name="connsiteY195" fmla="*/ 1682496 h 6016752"/>
              <a:gd name="connsiteX196" fmla="*/ 3919662 w 4989510"/>
              <a:gd name="connsiteY196" fmla="*/ 1755648 h 6016752"/>
              <a:gd name="connsiteX197" fmla="*/ 3937950 w 4989510"/>
              <a:gd name="connsiteY197" fmla="*/ 1783080 h 6016752"/>
              <a:gd name="connsiteX198" fmla="*/ 3974526 w 4989510"/>
              <a:gd name="connsiteY198" fmla="*/ 1819656 h 6016752"/>
              <a:gd name="connsiteX199" fmla="*/ 4011102 w 4989510"/>
              <a:gd name="connsiteY199" fmla="*/ 1874520 h 6016752"/>
              <a:gd name="connsiteX200" fmla="*/ 4047678 w 4989510"/>
              <a:gd name="connsiteY200" fmla="*/ 1938528 h 6016752"/>
              <a:gd name="connsiteX201" fmla="*/ 4075110 w 4989510"/>
              <a:gd name="connsiteY201" fmla="*/ 1975104 h 6016752"/>
              <a:gd name="connsiteX202" fmla="*/ 4111686 w 4989510"/>
              <a:gd name="connsiteY202" fmla="*/ 2039112 h 6016752"/>
              <a:gd name="connsiteX203" fmla="*/ 4166550 w 4989510"/>
              <a:gd name="connsiteY203" fmla="*/ 2121408 h 6016752"/>
              <a:gd name="connsiteX204" fmla="*/ 4184838 w 4989510"/>
              <a:gd name="connsiteY204" fmla="*/ 2148840 h 6016752"/>
              <a:gd name="connsiteX205" fmla="*/ 4212270 w 4989510"/>
              <a:gd name="connsiteY205" fmla="*/ 2176272 h 6016752"/>
              <a:gd name="connsiteX206" fmla="*/ 4239702 w 4989510"/>
              <a:gd name="connsiteY206" fmla="*/ 2240280 h 6016752"/>
              <a:gd name="connsiteX207" fmla="*/ 4248846 w 4989510"/>
              <a:gd name="connsiteY207" fmla="*/ 2276856 h 6016752"/>
              <a:gd name="connsiteX208" fmla="*/ 4285422 w 4989510"/>
              <a:gd name="connsiteY208" fmla="*/ 2331720 h 6016752"/>
              <a:gd name="connsiteX209" fmla="*/ 4312854 w 4989510"/>
              <a:gd name="connsiteY209" fmla="*/ 2395728 h 6016752"/>
              <a:gd name="connsiteX210" fmla="*/ 4321998 w 4989510"/>
              <a:gd name="connsiteY210" fmla="*/ 2423160 h 6016752"/>
              <a:gd name="connsiteX211" fmla="*/ 4340286 w 4989510"/>
              <a:gd name="connsiteY211" fmla="*/ 2450592 h 6016752"/>
              <a:gd name="connsiteX212" fmla="*/ 4358574 w 4989510"/>
              <a:gd name="connsiteY212" fmla="*/ 2505456 h 6016752"/>
              <a:gd name="connsiteX213" fmla="*/ 4376862 w 4989510"/>
              <a:gd name="connsiteY213" fmla="*/ 2542032 h 6016752"/>
              <a:gd name="connsiteX214" fmla="*/ 4413438 w 4989510"/>
              <a:gd name="connsiteY214" fmla="*/ 2606040 h 6016752"/>
              <a:gd name="connsiteX215" fmla="*/ 4422582 w 4989510"/>
              <a:gd name="connsiteY215" fmla="*/ 2633472 h 6016752"/>
              <a:gd name="connsiteX216" fmla="*/ 4440870 w 4989510"/>
              <a:gd name="connsiteY216" fmla="*/ 2670048 h 6016752"/>
              <a:gd name="connsiteX217" fmla="*/ 4450014 w 4989510"/>
              <a:gd name="connsiteY217" fmla="*/ 2697480 h 6016752"/>
              <a:gd name="connsiteX218" fmla="*/ 4468302 w 4989510"/>
              <a:gd name="connsiteY218" fmla="*/ 2724912 h 6016752"/>
              <a:gd name="connsiteX219" fmla="*/ 4495734 w 4989510"/>
              <a:gd name="connsiteY219" fmla="*/ 2779776 h 6016752"/>
              <a:gd name="connsiteX220" fmla="*/ 4523166 w 4989510"/>
              <a:gd name="connsiteY220" fmla="*/ 2843784 h 6016752"/>
              <a:gd name="connsiteX221" fmla="*/ 4532310 w 4989510"/>
              <a:gd name="connsiteY221" fmla="*/ 2880360 h 6016752"/>
              <a:gd name="connsiteX222" fmla="*/ 4568886 w 4989510"/>
              <a:gd name="connsiteY222" fmla="*/ 2935224 h 6016752"/>
              <a:gd name="connsiteX223" fmla="*/ 4587174 w 4989510"/>
              <a:gd name="connsiteY223" fmla="*/ 2990088 h 6016752"/>
              <a:gd name="connsiteX224" fmla="*/ 4672518 w 4989510"/>
              <a:gd name="connsiteY224" fmla="*/ 3157728 h 6016752"/>
              <a:gd name="connsiteX225" fmla="*/ 4748718 w 4989510"/>
              <a:gd name="connsiteY225" fmla="*/ 3386328 h 6016752"/>
              <a:gd name="connsiteX226" fmla="*/ 4779198 w 4989510"/>
              <a:gd name="connsiteY226" fmla="*/ 3483864 h 6016752"/>
              <a:gd name="connsiteX227" fmla="*/ 4788342 w 4989510"/>
              <a:gd name="connsiteY227" fmla="*/ 3529584 h 6016752"/>
              <a:gd name="connsiteX228" fmla="*/ 4806630 w 4989510"/>
              <a:gd name="connsiteY228" fmla="*/ 3666744 h 6016752"/>
              <a:gd name="connsiteX229" fmla="*/ 4824918 w 4989510"/>
              <a:gd name="connsiteY229" fmla="*/ 3739896 h 6016752"/>
              <a:gd name="connsiteX230" fmla="*/ 4834062 w 4989510"/>
              <a:gd name="connsiteY230" fmla="*/ 3776472 h 6016752"/>
              <a:gd name="connsiteX231" fmla="*/ 4852350 w 4989510"/>
              <a:gd name="connsiteY231" fmla="*/ 3849624 h 6016752"/>
              <a:gd name="connsiteX232" fmla="*/ 4870638 w 4989510"/>
              <a:gd name="connsiteY232" fmla="*/ 3959352 h 6016752"/>
              <a:gd name="connsiteX233" fmla="*/ 4879782 w 4989510"/>
              <a:gd name="connsiteY233" fmla="*/ 4050792 h 6016752"/>
              <a:gd name="connsiteX234" fmla="*/ 4907214 w 4989510"/>
              <a:gd name="connsiteY234" fmla="*/ 4169664 h 6016752"/>
              <a:gd name="connsiteX235" fmla="*/ 4916358 w 4989510"/>
              <a:gd name="connsiteY235" fmla="*/ 4261104 h 6016752"/>
              <a:gd name="connsiteX236" fmla="*/ 4925502 w 4989510"/>
              <a:gd name="connsiteY236" fmla="*/ 4288536 h 6016752"/>
              <a:gd name="connsiteX237" fmla="*/ 4934646 w 4989510"/>
              <a:gd name="connsiteY237" fmla="*/ 4334256 h 6016752"/>
              <a:gd name="connsiteX238" fmla="*/ 4943790 w 4989510"/>
              <a:gd name="connsiteY238" fmla="*/ 4416552 h 6016752"/>
              <a:gd name="connsiteX239" fmla="*/ 4952934 w 4989510"/>
              <a:gd name="connsiteY239" fmla="*/ 4681728 h 6016752"/>
              <a:gd name="connsiteX240" fmla="*/ 4943790 w 4989510"/>
              <a:gd name="connsiteY240" fmla="*/ 4736592 h 6016752"/>
              <a:gd name="connsiteX241" fmla="*/ 4934646 w 4989510"/>
              <a:gd name="connsiteY241" fmla="*/ 4828032 h 6016752"/>
              <a:gd name="connsiteX242" fmla="*/ 4943790 w 4989510"/>
              <a:gd name="connsiteY242" fmla="*/ 4983480 h 6016752"/>
              <a:gd name="connsiteX243" fmla="*/ 4962078 w 4989510"/>
              <a:gd name="connsiteY243" fmla="*/ 5084064 h 6016752"/>
              <a:gd name="connsiteX244" fmla="*/ 4971222 w 4989510"/>
              <a:gd name="connsiteY244" fmla="*/ 5111496 h 6016752"/>
              <a:gd name="connsiteX245" fmla="*/ 4980366 w 4989510"/>
              <a:gd name="connsiteY245" fmla="*/ 5166360 h 6016752"/>
              <a:gd name="connsiteX246" fmla="*/ 4989510 w 4989510"/>
              <a:gd name="connsiteY246" fmla="*/ 5330952 h 6016752"/>
              <a:gd name="connsiteX247" fmla="*/ 4980366 w 4989510"/>
              <a:gd name="connsiteY247" fmla="*/ 5449824 h 6016752"/>
              <a:gd name="connsiteX248" fmla="*/ 4971222 w 4989510"/>
              <a:gd name="connsiteY248" fmla="*/ 5486400 h 6016752"/>
              <a:gd name="connsiteX249" fmla="*/ 4962078 w 4989510"/>
              <a:gd name="connsiteY249" fmla="*/ 5513832 h 6016752"/>
              <a:gd name="connsiteX250" fmla="*/ 4962078 w 4989510"/>
              <a:gd name="connsiteY250" fmla="*/ 5623560 h 6016752"/>
              <a:gd name="connsiteX0" fmla="*/ 4962078 w 4989510"/>
              <a:gd name="connsiteY0" fmla="*/ 5623560 h 6016752"/>
              <a:gd name="connsiteX1" fmla="*/ 4943790 w 4989510"/>
              <a:gd name="connsiteY1" fmla="*/ 5824728 h 6016752"/>
              <a:gd name="connsiteX2" fmla="*/ 4934646 w 4989510"/>
              <a:gd name="connsiteY2" fmla="*/ 5852160 h 6016752"/>
              <a:gd name="connsiteX3" fmla="*/ 4916358 w 4989510"/>
              <a:gd name="connsiteY3" fmla="*/ 5943600 h 6016752"/>
              <a:gd name="connsiteX4" fmla="*/ 4907214 w 4989510"/>
              <a:gd name="connsiteY4" fmla="*/ 5971032 h 6016752"/>
              <a:gd name="connsiteX5" fmla="*/ 4879782 w 4989510"/>
              <a:gd name="connsiteY5" fmla="*/ 5998464 h 6016752"/>
              <a:gd name="connsiteX6" fmla="*/ 4852350 w 4989510"/>
              <a:gd name="connsiteY6" fmla="*/ 6016752 h 6016752"/>
              <a:gd name="connsiteX7" fmla="*/ 4797486 w 4989510"/>
              <a:gd name="connsiteY7" fmla="*/ 5934456 h 6016752"/>
              <a:gd name="connsiteX8" fmla="*/ 4779198 w 4989510"/>
              <a:gd name="connsiteY8" fmla="*/ 5907024 h 6016752"/>
              <a:gd name="connsiteX9" fmla="*/ 4760910 w 4989510"/>
              <a:gd name="connsiteY9" fmla="*/ 5852160 h 6016752"/>
              <a:gd name="connsiteX10" fmla="*/ 4751766 w 4989510"/>
              <a:gd name="connsiteY10" fmla="*/ 5824728 h 6016752"/>
              <a:gd name="connsiteX11" fmla="*/ 4733478 w 4989510"/>
              <a:gd name="connsiteY11" fmla="*/ 5797296 h 6016752"/>
              <a:gd name="connsiteX12" fmla="*/ 4715190 w 4989510"/>
              <a:gd name="connsiteY12" fmla="*/ 5742432 h 6016752"/>
              <a:gd name="connsiteX13" fmla="*/ 4706046 w 4989510"/>
              <a:gd name="connsiteY13" fmla="*/ 5715000 h 6016752"/>
              <a:gd name="connsiteX14" fmla="*/ 4696902 w 4989510"/>
              <a:gd name="connsiteY14" fmla="*/ 5660136 h 6016752"/>
              <a:gd name="connsiteX15" fmla="*/ 4678614 w 4989510"/>
              <a:gd name="connsiteY15" fmla="*/ 5605272 h 6016752"/>
              <a:gd name="connsiteX16" fmla="*/ 4669470 w 4989510"/>
              <a:gd name="connsiteY16" fmla="*/ 5550408 h 6016752"/>
              <a:gd name="connsiteX17" fmla="*/ 4651182 w 4989510"/>
              <a:gd name="connsiteY17" fmla="*/ 5522976 h 6016752"/>
              <a:gd name="connsiteX18" fmla="*/ 4623750 w 4989510"/>
              <a:gd name="connsiteY18" fmla="*/ 5458968 h 6016752"/>
              <a:gd name="connsiteX19" fmla="*/ 4559742 w 4989510"/>
              <a:gd name="connsiteY19" fmla="*/ 5376672 h 6016752"/>
              <a:gd name="connsiteX20" fmla="*/ 4504878 w 4989510"/>
              <a:gd name="connsiteY20" fmla="*/ 5294376 h 6016752"/>
              <a:gd name="connsiteX21" fmla="*/ 4486590 w 4989510"/>
              <a:gd name="connsiteY21" fmla="*/ 5266944 h 6016752"/>
              <a:gd name="connsiteX22" fmla="*/ 4459158 w 4989510"/>
              <a:gd name="connsiteY22" fmla="*/ 5239512 h 6016752"/>
              <a:gd name="connsiteX23" fmla="*/ 4440870 w 4989510"/>
              <a:gd name="connsiteY23" fmla="*/ 5212080 h 6016752"/>
              <a:gd name="connsiteX24" fmla="*/ 4404294 w 4989510"/>
              <a:gd name="connsiteY24" fmla="*/ 5193792 h 6016752"/>
              <a:gd name="connsiteX25" fmla="*/ 4321998 w 4989510"/>
              <a:gd name="connsiteY25" fmla="*/ 5120640 h 6016752"/>
              <a:gd name="connsiteX26" fmla="*/ 4267134 w 4989510"/>
              <a:gd name="connsiteY26" fmla="*/ 5074920 h 6016752"/>
              <a:gd name="connsiteX27" fmla="*/ 4239702 w 4989510"/>
              <a:gd name="connsiteY27" fmla="*/ 5047488 h 6016752"/>
              <a:gd name="connsiteX28" fmla="*/ 4212270 w 4989510"/>
              <a:gd name="connsiteY28" fmla="*/ 5038344 h 6016752"/>
              <a:gd name="connsiteX29" fmla="*/ 4184838 w 4989510"/>
              <a:gd name="connsiteY29" fmla="*/ 5020056 h 6016752"/>
              <a:gd name="connsiteX30" fmla="*/ 4166550 w 4989510"/>
              <a:gd name="connsiteY30" fmla="*/ 4992624 h 6016752"/>
              <a:gd name="connsiteX31" fmla="*/ 4084254 w 4989510"/>
              <a:gd name="connsiteY31" fmla="*/ 4937760 h 6016752"/>
              <a:gd name="connsiteX32" fmla="*/ 4056822 w 4989510"/>
              <a:gd name="connsiteY32" fmla="*/ 4919472 h 6016752"/>
              <a:gd name="connsiteX33" fmla="*/ 4029390 w 4989510"/>
              <a:gd name="connsiteY33" fmla="*/ 4901184 h 6016752"/>
              <a:gd name="connsiteX34" fmla="*/ 3974526 w 4989510"/>
              <a:gd name="connsiteY34" fmla="*/ 4882896 h 6016752"/>
              <a:gd name="connsiteX35" fmla="*/ 3892230 w 4989510"/>
              <a:gd name="connsiteY35" fmla="*/ 4846320 h 6016752"/>
              <a:gd name="connsiteX36" fmla="*/ 3864798 w 4989510"/>
              <a:gd name="connsiteY36" fmla="*/ 4837176 h 6016752"/>
              <a:gd name="connsiteX37" fmla="*/ 3837366 w 4989510"/>
              <a:gd name="connsiteY37" fmla="*/ 4818888 h 6016752"/>
              <a:gd name="connsiteX38" fmla="*/ 3782502 w 4989510"/>
              <a:gd name="connsiteY38" fmla="*/ 4800600 h 6016752"/>
              <a:gd name="connsiteX39" fmla="*/ 3755070 w 4989510"/>
              <a:gd name="connsiteY39" fmla="*/ 4791456 h 6016752"/>
              <a:gd name="connsiteX40" fmla="*/ 3709350 w 4989510"/>
              <a:gd name="connsiteY40" fmla="*/ 4782312 h 6016752"/>
              <a:gd name="connsiteX41" fmla="*/ 3608766 w 4989510"/>
              <a:gd name="connsiteY41" fmla="*/ 4754880 h 6016752"/>
              <a:gd name="connsiteX42" fmla="*/ 3508182 w 4989510"/>
              <a:gd name="connsiteY42" fmla="*/ 4745736 h 6016752"/>
              <a:gd name="connsiteX43" fmla="*/ 3471606 w 4989510"/>
              <a:gd name="connsiteY43" fmla="*/ 4736592 h 6016752"/>
              <a:gd name="connsiteX44" fmla="*/ 3444174 w 4989510"/>
              <a:gd name="connsiteY44" fmla="*/ 4727448 h 6016752"/>
              <a:gd name="connsiteX45" fmla="*/ 3371022 w 4989510"/>
              <a:gd name="connsiteY45" fmla="*/ 4718304 h 6016752"/>
              <a:gd name="connsiteX46" fmla="*/ 3316158 w 4989510"/>
              <a:gd name="connsiteY46" fmla="*/ 4690872 h 6016752"/>
              <a:gd name="connsiteX47" fmla="*/ 3288726 w 4989510"/>
              <a:gd name="connsiteY47" fmla="*/ 4672584 h 6016752"/>
              <a:gd name="connsiteX48" fmla="*/ 3197286 w 4989510"/>
              <a:gd name="connsiteY48" fmla="*/ 4645152 h 6016752"/>
              <a:gd name="connsiteX49" fmla="*/ 3014406 w 4989510"/>
              <a:gd name="connsiteY49" fmla="*/ 4636008 h 6016752"/>
              <a:gd name="connsiteX50" fmla="*/ 2804094 w 4989510"/>
              <a:gd name="connsiteY50" fmla="*/ 4617720 h 6016752"/>
              <a:gd name="connsiteX51" fmla="*/ 2676078 w 4989510"/>
              <a:gd name="connsiteY51" fmla="*/ 4626864 h 6016752"/>
              <a:gd name="connsiteX52" fmla="*/ 2612070 w 4989510"/>
              <a:gd name="connsiteY52" fmla="*/ 4636008 h 6016752"/>
              <a:gd name="connsiteX53" fmla="*/ 2346894 w 4989510"/>
              <a:gd name="connsiteY53" fmla="*/ 4654296 h 6016752"/>
              <a:gd name="connsiteX54" fmla="*/ 2310318 w 4989510"/>
              <a:gd name="connsiteY54" fmla="*/ 4663440 h 6016752"/>
              <a:gd name="connsiteX55" fmla="*/ 2090862 w 4989510"/>
              <a:gd name="connsiteY55" fmla="*/ 4645152 h 6016752"/>
              <a:gd name="connsiteX56" fmla="*/ 1862262 w 4989510"/>
              <a:gd name="connsiteY56" fmla="*/ 4654296 h 6016752"/>
              <a:gd name="connsiteX57" fmla="*/ 1816542 w 4989510"/>
              <a:gd name="connsiteY57" fmla="*/ 4663440 h 6016752"/>
              <a:gd name="connsiteX58" fmla="*/ 1514790 w 4989510"/>
              <a:gd name="connsiteY58" fmla="*/ 4672584 h 6016752"/>
              <a:gd name="connsiteX59" fmla="*/ 1368486 w 4989510"/>
              <a:gd name="connsiteY59" fmla="*/ 4672584 h 6016752"/>
              <a:gd name="connsiteX60" fmla="*/ 1331910 w 4989510"/>
              <a:gd name="connsiteY60" fmla="*/ 4663440 h 6016752"/>
              <a:gd name="connsiteX61" fmla="*/ 1277046 w 4989510"/>
              <a:gd name="connsiteY61" fmla="*/ 4645152 h 6016752"/>
              <a:gd name="connsiteX62" fmla="*/ 719262 w 4989510"/>
              <a:gd name="connsiteY62" fmla="*/ 4654296 h 6016752"/>
              <a:gd name="connsiteX63" fmla="*/ 582102 w 4989510"/>
              <a:gd name="connsiteY63" fmla="*/ 4663440 h 6016752"/>
              <a:gd name="connsiteX64" fmla="*/ 527238 w 4989510"/>
              <a:gd name="connsiteY64" fmla="*/ 4672584 h 6016752"/>
              <a:gd name="connsiteX65" fmla="*/ 207198 w 4989510"/>
              <a:gd name="connsiteY65" fmla="*/ 4681728 h 6016752"/>
              <a:gd name="connsiteX66" fmla="*/ 161478 w 4989510"/>
              <a:gd name="connsiteY66" fmla="*/ 4690872 h 6016752"/>
              <a:gd name="connsiteX67" fmla="*/ 134046 w 4989510"/>
              <a:gd name="connsiteY67" fmla="*/ 4700016 h 6016752"/>
              <a:gd name="connsiteX68" fmla="*/ 88326 w 4989510"/>
              <a:gd name="connsiteY68" fmla="*/ 4709160 h 6016752"/>
              <a:gd name="connsiteX69" fmla="*/ 33462 w 4989510"/>
              <a:gd name="connsiteY69" fmla="*/ 4700016 h 6016752"/>
              <a:gd name="connsiteX70" fmla="*/ 6030 w 4989510"/>
              <a:gd name="connsiteY70" fmla="*/ 4681728 h 6016752"/>
              <a:gd name="connsiteX71" fmla="*/ 24318 w 4989510"/>
              <a:gd name="connsiteY71" fmla="*/ 4526280 h 6016752"/>
              <a:gd name="connsiteX72" fmla="*/ 33462 w 4989510"/>
              <a:gd name="connsiteY72" fmla="*/ 4498848 h 6016752"/>
              <a:gd name="connsiteX73" fmla="*/ 51750 w 4989510"/>
              <a:gd name="connsiteY73" fmla="*/ 4471416 h 6016752"/>
              <a:gd name="connsiteX74" fmla="*/ 79182 w 4989510"/>
              <a:gd name="connsiteY74" fmla="*/ 4407408 h 6016752"/>
              <a:gd name="connsiteX75" fmla="*/ 88326 w 4989510"/>
              <a:gd name="connsiteY75" fmla="*/ 4379976 h 6016752"/>
              <a:gd name="connsiteX76" fmla="*/ 115758 w 4989510"/>
              <a:gd name="connsiteY76" fmla="*/ 4279392 h 6016752"/>
              <a:gd name="connsiteX77" fmla="*/ 124902 w 4989510"/>
              <a:gd name="connsiteY77" fmla="*/ 4206240 h 6016752"/>
              <a:gd name="connsiteX78" fmla="*/ 152334 w 4989510"/>
              <a:gd name="connsiteY78" fmla="*/ 4105656 h 6016752"/>
              <a:gd name="connsiteX79" fmla="*/ 161478 w 4989510"/>
              <a:gd name="connsiteY79" fmla="*/ 4069080 h 6016752"/>
              <a:gd name="connsiteX80" fmla="*/ 179766 w 4989510"/>
              <a:gd name="connsiteY80" fmla="*/ 4014216 h 6016752"/>
              <a:gd name="connsiteX81" fmla="*/ 188910 w 4989510"/>
              <a:gd name="connsiteY81" fmla="*/ 3986784 h 6016752"/>
              <a:gd name="connsiteX82" fmla="*/ 198054 w 4989510"/>
              <a:gd name="connsiteY82" fmla="*/ 3950208 h 6016752"/>
              <a:gd name="connsiteX83" fmla="*/ 207198 w 4989510"/>
              <a:gd name="connsiteY83" fmla="*/ 3867912 h 6016752"/>
              <a:gd name="connsiteX84" fmla="*/ 216342 w 4989510"/>
              <a:gd name="connsiteY84" fmla="*/ 3840480 h 6016752"/>
              <a:gd name="connsiteX85" fmla="*/ 243774 w 4989510"/>
              <a:gd name="connsiteY85" fmla="*/ 3721608 h 6016752"/>
              <a:gd name="connsiteX86" fmla="*/ 252918 w 4989510"/>
              <a:gd name="connsiteY86" fmla="*/ 3575304 h 6016752"/>
              <a:gd name="connsiteX87" fmla="*/ 262062 w 4989510"/>
              <a:gd name="connsiteY87" fmla="*/ 3529584 h 6016752"/>
              <a:gd name="connsiteX88" fmla="*/ 280350 w 4989510"/>
              <a:gd name="connsiteY88" fmla="*/ 3383280 h 6016752"/>
              <a:gd name="connsiteX89" fmla="*/ 289494 w 4989510"/>
              <a:gd name="connsiteY89" fmla="*/ 3273552 h 6016752"/>
              <a:gd name="connsiteX90" fmla="*/ 307782 w 4989510"/>
              <a:gd name="connsiteY90" fmla="*/ 3172968 h 6016752"/>
              <a:gd name="connsiteX91" fmla="*/ 316926 w 4989510"/>
              <a:gd name="connsiteY91" fmla="*/ 3099816 h 6016752"/>
              <a:gd name="connsiteX92" fmla="*/ 326070 w 4989510"/>
              <a:gd name="connsiteY92" fmla="*/ 2953512 h 6016752"/>
              <a:gd name="connsiteX93" fmla="*/ 344358 w 4989510"/>
              <a:gd name="connsiteY93" fmla="*/ 2825496 h 6016752"/>
              <a:gd name="connsiteX94" fmla="*/ 353502 w 4989510"/>
              <a:gd name="connsiteY94" fmla="*/ 2743200 h 6016752"/>
              <a:gd name="connsiteX95" fmla="*/ 362646 w 4989510"/>
              <a:gd name="connsiteY95" fmla="*/ 2697480 h 6016752"/>
              <a:gd name="connsiteX96" fmla="*/ 371790 w 4989510"/>
              <a:gd name="connsiteY96" fmla="*/ 2633472 h 6016752"/>
              <a:gd name="connsiteX97" fmla="*/ 390078 w 4989510"/>
              <a:gd name="connsiteY97" fmla="*/ 2596896 h 6016752"/>
              <a:gd name="connsiteX98" fmla="*/ 408366 w 4989510"/>
              <a:gd name="connsiteY98" fmla="*/ 2523744 h 6016752"/>
              <a:gd name="connsiteX99" fmla="*/ 426654 w 4989510"/>
              <a:gd name="connsiteY99" fmla="*/ 2496312 h 6016752"/>
              <a:gd name="connsiteX100" fmla="*/ 435798 w 4989510"/>
              <a:gd name="connsiteY100" fmla="*/ 2459736 h 6016752"/>
              <a:gd name="connsiteX101" fmla="*/ 454086 w 4989510"/>
              <a:gd name="connsiteY101" fmla="*/ 2404872 h 6016752"/>
              <a:gd name="connsiteX102" fmla="*/ 472374 w 4989510"/>
              <a:gd name="connsiteY102" fmla="*/ 2295144 h 6016752"/>
              <a:gd name="connsiteX103" fmla="*/ 490662 w 4989510"/>
              <a:gd name="connsiteY103" fmla="*/ 2249424 h 6016752"/>
              <a:gd name="connsiteX104" fmla="*/ 499806 w 4989510"/>
              <a:gd name="connsiteY104" fmla="*/ 2221992 h 6016752"/>
              <a:gd name="connsiteX105" fmla="*/ 518094 w 4989510"/>
              <a:gd name="connsiteY105" fmla="*/ 2084832 h 6016752"/>
              <a:gd name="connsiteX106" fmla="*/ 545526 w 4989510"/>
              <a:gd name="connsiteY106" fmla="*/ 2011680 h 6016752"/>
              <a:gd name="connsiteX107" fmla="*/ 563814 w 4989510"/>
              <a:gd name="connsiteY107" fmla="*/ 1947672 h 6016752"/>
              <a:gd name="connsiteX108" fmla="*/ 600390 w 4989510"/>
              <a:gd name="connsiteY108" fmla="*/ 1883664 h 6016752"/>
              <a:gd name="connsiteX109" fmla="*/ 618678 w 4989510"/>
              <a:gd name="connsiteY109" fmla="*/ 1819656 h 6016752"/>
              <a:gd name="connsiteX110" fmla="*/ 636966 w 4989510"/>
              <a:gd name="connsiteY110" fmla="*/ 1783080 h 6016752"/>
              <a:gd name="connsiteX111" fmla="*/ 682686 w 4989510"/>
              <a:gd name="connsiteY111" fmla="*/ 1627632 h 6016752"/>
              <a:gd name="connsiteX112" fmla="*/ 691830 w 4989510"/>
              <a:gd name="connsiteY112" fmla="*/ 1600200 h 6016752"/>
              <a:gd name="connsiteX113" fmla="*/ 719262 w 4989510"/>
              <a:gd name="connsiteY113" fmla="*/ 1536192 h 6016752"/>
              <a:gd name="connsiteX114" fmla="*/ 728406 w 4989510"/>
              <a:gd name="connsiteY114" fmla="*/ 1444752 h 6016752"/>
              <a:gd name="connsiteX115" fmla="*/ 755838 w 4989510"/>
              <a:gd name="connsiteY115" fmla="*/ 1353312 h 6016752"/>
              <a:gd name="connsiteX116" fmla="*/ 764982 w 4989510"/>
              <a:gd name="connsiteY116" fmla="*/ 1316736 h 6016752"/>
              <a:gd name="connsiteX117" fmla="*/ 774126 w 4989510"/>
              <a:gd name="connsiteY117" fmla="*/ 1271016 h 6016752"/>
              <a:gd name="connsiteX118" fmla="*/ 792414 w 4989510"/>
              <a:gd name="connsiteY118" fmla="*/ 1234440 h 6016752"/>
              <a:gd name="connsiteX119" fmla="*/ 801558 w 4989510"/>
              <a:gd name="connsiteY119" fmla="*/ 1197864 h 6016752"/>
              <a:gd name="connsiteX120" fmla="*/ 819846 w 4989510"/>
              <a:gd name="connsiteY120" fmla="*/ 1170432 h 6016752"/>
              <a:gd name="connsiteX121" fmla="*/ 847278 w 4989510"/>
              <a:gd name="connsiteY121" fmla="*/ 1115568 h 6016752"/>
              <a:gd name="connsiteX122" fmla="*/ 874710 w 4989510"/>
              <a:gd name="connsiteY122" fmla="*/ 1042416 h 6016752"/>
              <a:gd name="connsiteX123" fmla="*/ 883854 w 4989510"/>
              <a:gd name="connsiteY123" fmla="*/ 1014984 h 6016752"/>
              <a:gd name="connsiteX124" fmla="*/ 902142 w 4989510"/>
              <a:gd name="connsiteY124" fmla="*/ 987552 h 6016752"/>
              <a:gd name="connsiteX125" fmla="*/ 911286 w 4989510"/>
              <a:gd name="connsiteY125" fmla="*/ 960120 h 6016752"/>
              <a:gd name="connsiteX126" fmla="*/ 947862 w 4989510"/>
              <a:gd name="connsiteY126" fmla="*/ 868680 h 6016752"/>
              <a:gd name="connsiteX127" fmla="*/ 957006 w 4989510"/>
              <a:gd name="connsiteY127" fmla="*/ 841248 h 6016752"/>
              <a:gd name="connsiteX128" fmla="*/ 1002726 w 4989510"/>
              <a:gd name="connsiteY128" fmla="*/ 777240 h 6016752"/>
              <a:gd name="connsiteX129" fmla="*/ 1039302 w 4989510"/>
              <a:gd name="connsiteY129" fmla="*/ 713232 h 6016752"/>
              <a:gd name="connsiteX130" fmla="*/ 1048446 w 4989510"/>
              <a:gd name="connsiteY130" fmla="*/ 685800 h 6016752"/>
              <a:gd name="connsiteX131" fmla="*/ 1075878 w 4989510"/>
              <a:gd name="connsiteY131" fmla="*/ 658368 h 6016752"/>
              <a:gd name="connsiteX132" fmla="*/ 1103310 w 4989510"/>
              <a:gd name="connsiteY132" fmla="*/ 621792 h 6016752"/>
              <a:gd name="connsiteX133" fmla="*/ 1112454 w 4989510"/>
              <a:gd name="connsiteY133" fmla="*/ 585216 h 6016752"/>
              <a:gd name="connsiteX134" fmla="*/ 1158174 w 4989510"/>
              <a:gd name="connsiteY134" fmla="*/ 521208 h 6016752"/>
              <a:gd name="connsiteX135" fmla="*/ 1194750 w 4989510"/>
              <a:gd name="connsiteY135" fmla="*/ 466344 h 6016752"/>
              <a:gd name="connsiteX136" fmla="*/ 1231326 w 4989510"/>
              <a:gd name="connsiteY136" fmla="*/ 438912 h 6016752"/>
              <a:gd name="connsiteX137" fmla="*/ 1249614 w 4989510"/>
              <a:gd name="connsiteY137" fmla="*/ 411480 h 6016752"/>
              <a:gd name="connsiteX138" fmla="*/ 1277046 w 4989510"/>
              <a:gd name="connsiteY138" fmla="*/ 384048 h 6016752"/>
              <a:gd name="connsiteX139" fmla="*/ 1295334 w 4989510"/>
              <a:gd name="connsiteY139" fmla="*/ 356616 h 6016752"/>
              <a:gd name="connsiteX140" fmla="*/ 1331910 w 4989510"/>
              <a:gd name="connsiteY140" fmla="*/ 338328 h 6016752"/>
              <a:gd name="connsiteX141" fmla="*/ 1395918 w 4989510"/>
              <a:gd name="connsiteY141" fmla="*/ 274320 h 6016752"/>
              <a:gd name="connsiteX142" fmla="*/ 1432494 w 4989510"/>
              <a:gd name="connsiteY142" fmla="*/ 246888 h 6016752"/>
              <a:gd name="connsiteX143" fmla="*/ 1514790 w 4989510"/>
              <a:gd name="connsiteY143" fmla="*/ 182880 h 6016752"/>
              <a:gd name="connsiteX144" fmla="*/ 1569654 w 4989510"/>
              <a:gd name="connsiteY144" fmla="*/ 155448 h 6016752"/>
              <a:gd name="connsiteX145" fmla="*/ 1633662 w 4989510"/>
              <a:gd name="connsiteY145" fmla="*/ 137160 h 6016752"/>
              <a:gd name="connsiteX146" fmla="*/ 1706814 w 4989510"/>
              <a:gd name="connsiteY146" fmla="*/ 100584 h 6016752"/>
              <a:gd name="connsiteX147" fmla="*/ 1798254 w 4989510"/>
              <a:gd name="connsiteY147" fmla="*/ 73152 h 6016752"/>
              <a:gd name="connsiteX148" fmla="*/ 1825686 w 4989510"/>
              <a:gd name="connsiteY148" fmla="*/ 54864 h 6016752"/>
              <a:gd name="connsiteX149" fmla="*/ 1944558 w 4989510"/>
              <a:gd name="connsiteY149" fmla="*/ 27432 h 6016752"/>
              <a:gd name="connsiteX150" fmla="*/ 2090862 w 4989510"/>
              <a:gd name="connsiteY150" fmla="*/ 0 h 6016752"/>
              <a:gd name="connsiteX151" fmla="*/ 2209734 w 4989510"/>
              <a:gd name="connsiteY151" fmla="*/ 9144 h 6016752"/>
              <a:gd name="connsiteX152" fmla="*/ 2337750 w 4989510"/>
              <a:gd name="connsiteY152" fmla="*/ 36576 h 6016752"/>
              <a:gd name="connsiteX153" fmla="*/ 2392614 w 4989510"/>
              <a:gd name="connsiteY153" fmla="*/ 54864 h 6016752"/>
              <a:gd name="connsiteX154" fmla="*/ 2420046 w 4989510"/>
              <a:gd name="connsiteY154" fmla="*/ 64008 h 6016752"/>
              <a:gd name="connsiteX155" fmla="*/ 2456622 w 4989510"/>
              <a:gd name="connsiteY155" fmla="*/ 82296 h 6016752"/>
              <a:gd name="connsiteX156" fmla="*/ 2484054 w 4989510"/>
              <a:gd name="connsiteY156" fmla="*/ 91440 h 6016752"/>
              <a:gd name="connsiteX157" fmla="*/ 2557206 w 4989510"/>
              <a:gd name="connsiteY157" fmla="*/ 128016 h 6016752"/>
              <a:gd name="connsiteX158" fmla="*/ 2575494 w 4989510"/>
              <a:gd name="connsiteY158" fmla="*/ 155448 h 6016752"/>
              <a:gd name="connsiteX159" fmla="*/ 2630358 w 4989510"/>
              <a:gd name="connsiteY159" fmla="*/ 173736 h 6016752"/>
              <a:gd name="connsiteX160" fmla="*/ 2657790 w 4989510"/>
              <a:gd name="connsiteY160" fmla="*/ 201168 h 6016752"/>
              <a:gd name="connsiteX161" fmla="*/ 2685222 w 4989510"/>
              <a:gd name="connsiteY161" fmla="*/ 219456 h 6016752"/>
              <a:gd name="connsiteX162" fmla="*/ 2703510 w 4989510"/>
              <a:gd name="connsiteY162" fmla="*/ 246888 h 6016752"/>
              <a:gd name="connsiteX163" fmla="*/ 2758374 w 4989510"/>
              <a:gd name="connsiteY163" fmla="*/ 283464 h 6016752"/>
              <a:gd name="connsiteX164" fmla="*/ 2804094 w 4989510"/>
              <a:gd name="connsiteY164" fmla="*/ 338328 h 6016752"/>
              <a:gd name="connsiteX165" fmla="*/ 2868102 w 4989510"/>
              <a:gd name="connsiteY165" fmla="*/ 411480 h 6016752"/>
              <a:gd name="connsiteX166" fmla="*/ 2895534 w 4989510"/>
              <a:gd name="connsiteY166" fmla="*/ 438912 h 6016752"/>
              <a:gd name="connsiteX167" fmla="*/ 2922966 w 4989510"/>
              <a:gd name="connsiteY167" fmla="*/ 448056 h 6016752"/>
              <a:gd name="connsiteX168" fmla="*/ 2950398 w 4989510"/>
              <a:gd name="connsiteY168" fmla="*/ 466344 h 6016752"/>
              <a:gd name="connsiteX169" fmla="*/ 2986974 w 4989510"/>
              <a:gd name="connsiteY169" fmla="*/ 512064 h 6016752"/>
              <a:gd name="connsiteX170" fmla="*/ 3023550 w 4989510"/>
              <a:gd name="connsiteY170" fmla="*/ 566928 h 6016752"/>
              <a:gd name="connsiteX171" fmla="*/ 3041838 w 4989510"/>
              <a:gd name="connsiteY171" fmla="*/ 594360 h 6016752"/>
              <a:gd name="connsiteX172" fmla="*/ 3069270 w 4989510"/>
              <a:gd name="connsiteY172" fmla="*/ 621792 h 6016752"/>
              <a:gd name="connsiteX173" fmla="*/ 3087558 w 4989510"/>
              <a:gd name="connsiteY173" fmla="*/ 658368 h 6016752"/>
              <a:gd name="connsiteX174" fmla="*/ 3133278 w 4989510"/>
              <a:gd name="connsiteY174" fmla="*/ 722376 h 6016752"/>
              <a:gd name="connsiteX175" fmla="*/ 3188142 w 4989510"/>
              <a:gd name="connsiteY175" fmla="*/ 813816 h 6016752"/>
              <a:gd name="connsiteX176" fmla="*/ 3224718 w 4989510"/>
              <a:gd name="connsiteY176" fmla="*/ 795528 h 6016752"/>
              <a:gd name="connsiteX177" fmla="*/ 3224718 w 4989510"/>
              <a:gd name="connsiteY177" fmla="*/ 859536 h 6016752"/>
              <a:gd name="connsiteX178" fmla="*/ 3300918 w 4989510"/>
              <a:gd name="connsiteY178" fmla="*/ 871728 h 6016752"/>
              <a:gd name="connsiteX179" fmla="*/ 3300918 w 4989510"/>
              <a:gd name="connsiteY179" fmla="*/ 871728 h 6016752"/>
              <a:gd name="connsiteX180" fmla="*/ 3377118 w 4989510"/>
              <a:gd name="connsiteY180" fmla="*/ 947928 h 6016752"/>
              <a:gd name="connsiteX181" fmla="*/ 3471606 w 4989510"/>
              <a:gd name="connsiteY181" fmla="*/ 1133856 h 6016752"/>
              <a:gd name="connsiteX182" fmla="*/ 3499038 w 4989510"/>
              <a:gd name="connsiteY182" fmla="*/ 1161288 h 6016752"/>
              <a:gd name="connsiteX183" fmla="*/ 3526470 w 4989510"/>
              <a:gd name="connsiteY183" fmla="*/ 1188720 h 6016752"/>
              <a:gd name="connsiteX184" fmla="*/ 3572190 w 4989510"/>
              <a:gd name="connsiteY184" fmla="*/ 1243584 h 6016752"/>
              <a:gd name="connsiteX185" fmla="*/ 3590478 w 4989510"/>
              <a:gd name="connsiteY185" fmla="*/ 1280160 h 6016752"/>
              <a:gd name="connsiteX186" fmla="*/ 3617910 w 4989510"/>
              <a:gd name="connsiteY186" fmla="*/ 1307592 h 6016752"/>
              <a:gd name="connsiteX187" fmla="*/ 3627054 w 4989510"/>
              <a:gd name="connsiteY187" fmla="*/ 1335024 h 6016752"/>
              <a:gd name="connsiteX188" fmla="*/ 3672774 w 4989510"/>
              <a:gd name="connsiteY188" fmla="*/ 1389888 h 6016752"/>
              <a:gd name="connsiteX189" fmla="*/ 3681918 w 4989510"/>
              <a:gd name="connsiteY189" fmla="*/ 1426464 h 6016752"/>
              <a:gd name="connsiteX190" fmla="*/ 3709350 w 4989510"/>
              <a:gd name="connsiteY190" fmla="*/ 1453896 h 6016752"/>
              <a:gd name="connsiteX191" fmla="*/ 3736782 w 4989510"/>
              <a:gd name="connsiteY191" fmla="*/ 1490472 h 6016752"/>
              <a:gd name="connsiteX192" fmla="*/ 3773358 w 4989510"/>
              <a:gd name="connsiteY192" fmla="*/ 1545336 h 6016752"/>
              <a:gd name="connsiteX193" fmla="*/ 3819078 w 4989510"/>
              <a:gd name="connsiteY193" fmla="*/ 1600200 h 6016752"/>
              <a:gd name="connsiteX194" fmla="*/ 3855654 w 4989510"/>
              <a:gd name="connsiteY194" fmla="*/ 1655064 h 6016752"/>
              <a:gd name="connsiteX195" fmla="*/ 3873942 w 4989510"/>
              <a:gd name="connsiteY195" fmla="*/ 1682496 h 6016752"/>
              <a:gd name="connsiteX196" fmla="*/ 3919662 w 4989510"/>
              <a:gd name="connsiteY196" fmla="*/ 1755648 h 6016752"/>
              <a:gd name="connsiteX197" fmla="*/ 3937950 w 4989510"/>
              <a:gd name="connsiteY197" fmla="*/ 1783080 h 6016752"/>
              <a:gd name="connsiteX198" fmla="*/ 3974526 w 4989510"/>
              <a:gd name="connsiteY198" fmla="*/ 1819656 h 6016752"/>
              <a:gd name="connsiteX199" fmla="*/ 4011102 w 4989510"/>
              <a:gd name="connsiteY199" fmla="*/ 1874520 h 6016752"/>
              <a:gd name="connsiteX200" fmla="*/ 4047678 w 4989510"/>
              <a:gd name="connsiteY200" fmla="*/ 1938528 h 6016752"/>
              <a:gd name="connsiteX201" fmla="*/ 4075110 w 4989510"/>
              <a:gd name="connsiteY201" fmla="*/ 1975104 h 6016752"/>
              <a:gd name="connsiteX202" fmla="*/ 4111686 w 4989510"/>
              <a:gd name="connsiteY202" fmla="*/ 2039112 h 6016752"/>
              <a:gd name="connsiteX203" fmla="*/ 4166550 w 4989510"/>
              <a:gd name="connsiteY203" fmla="*/ 2121408 h 6016752"/>
              <a:gd name="connsiteX204" fmla="*/ 4184838 w 4989510"/>
              <a:gd name="connsiteY204" fmla="*/ 2148840 h 6016752"/>
              <a:gd name="connsiteX205" fmla="*/ 4212270 w 4989510"/>
              <a:gd name="connsiteY205" fmla="*/ 2176272 h 6016752"/>
              <a:gd name="connsiteX206" fmla="*/ 4239702 w 4989510"/>
              <a:gd name="connsiteY206" fmla="*/ 2240280 h 6016752"/>
              <a:gd name="connsiteX207" fmla="*/ 4248846 w 4989510"/>
              <a:gd name="connsiteY207" fmla="*/ 2276856 h 6016752"/>
              <a:gd name="connsiteX208" fmla="*/ 4285422 w 4989510"/>
              <a:gd name="connsiteY208" fmla="*/ 2331720 h 6016752"/>
              <a:gd name="connsiteX209" fmla="*/ 4312854 w 4989510"/>
              <a:gd name="connsiteY209" fmla="*/ 2395728 h 6016752"/>
              <a:gd name="connsiteX210" fmla="*/ 4321998 w 4989510"/>
              <a:gd name="connsiteY210" fmla="*/ 2423160 h 6016752"/>
              <a:gd name="connsiteX211" fmla="*/ 4340286 w 4989510"/>
              <a:gd name="connsiteY211" fmla="*/ 2450592 h 6016752"/>
              <a:gd name="connsiteX212" fmla="*/ 4358574 w 4989510"/>
              <a:gd name="connsiteY212" fmla="*/ 2505456 h 6016752"/>
              <a:gd name="connsiteX213" fmla="*/ 4376862 w 4989510"/>
              <a:gd name="connsiteY213" fmla="*/ 2542032 h 6016752"/>
              <a:gd name="connsiteX214" fmla="*/ 4413438 w 4989510"/>
              <a:gd name="connsiteY214" fmla="*/ 2606040 h 6016752"/>
              <a:gd name="connsiteX215" fmla="*/ 4422582 w 4989510"/>
              <a:gd name="connsiteY215" fmla="*/ 2633472 h 6016752"/>
              <a:gd name="connsiteX216" fmla="*/ 4440870 w 4989510"/>
              <a:gd name="connsiteY216" fmla="*/ 2670048 h 6016752"/>
              <a:gd name="connsiteX217" fmla="*/ 4450014 w 4989510"/>
              <a:gd name="connsiteY217" fmla="*/ 2697480 h 6016752"/>
              <a:gd name="connsiteX218" fmla="*/ 4468302 w 4989510"/>
              <a:gd name="connsiteY218" fmla="*/ 2724912 h 6016752"/>
              <a:gd name="connsiteX219" fmla="*/ 4495734 w 4989510"/>
              <a:gd name="connsiteY219" fmla="*/ 2779776 h 6016752"/>
              <a:gd name="connsiteX220" fmla="*/ 4523166 w 4989510"/>
              <a:gd name="connsiteY220" fmla="*/ 2843784 h 6016752"/>
              <a:gd name="connsiteX221" fmla="*/ 4532310 w 4989510"/>
              <a:gd name="connsiteY221" fmla="*/ 2880360 h 6016752"/>
              <a:gd name="connsiteX222" fmla="*/ 4568886 w 4989510"/>
              <a:gd name="connsiteY222" fmla="*/ 2935224 h 6016752"/>
              <a:gd name="connsiteX223" fmla="*/ 4587174 w 4989510"/>
              <a:gd name="connsiteY223" fmla="*/ 2990088 h 6016752"/>
              <a:gd name="connsiteX224" fmla="*/ 4672518 w 4989510"/>
              <a:gd name="connsiteY224" fmla="*/ 3157728 h 6016752"/>
              <a:gd name="connsiteX225" fmla="*/ 4748718 w 4989510"/>
              <a:gd name="connsiteY225" fmla="*/ 3386328 h 6016752"/>
              <a:gd name="connsiteX226" fmla="*/ 4779198 w 4989510"/>
              <a:gd name="connsiteY226" fmla="*/ 3483864 h 6016752"/>
              <a:gd name="connsiteX227" fmla="*/ 4788342 w 4989510"/>
              <a:gd name="connsiteY227" fmla="*/ 3529584 h 6016752"/>
              <a:gd name="connsiteX228" fmla="*/ 4806630 w 4989510"/>
              <a:gd name="connsiteY228" fmla="*/ 3666744 h 6016752"/>
              <a:gd name="connsiteX229" fmla="*/ 4824918 w 4989510"/>
              <a:gd name="connsiteY229" fmla="*/ 3739896 h 6016752"/>
              <a:gd name="connsiteX230" fmla="*/ 4834062 w 4989510"/>
              <a:gd name="connsiteY230" fmla="*/ 3776472 h 6016752"/>
              <a:gd name="connsiteX231" fmla="*/ 4852350 w 4989510"/>
              <a:gd name="connsiteY231" fmla="*/ 3849624 h 6016752"/>
              <a:gd name="connsiteX232" fmla="*/ 4870638 w 4989510"/>
              <a:gd name="connsiteY232" fmla="*/ 3959352 h 6016752"/>
              <a:gd name="connsiteX233" fmla="*/ 4879782 w 4989510"/>
              <a:gd name="connsiteY233" fmla="*/ 4050792 h 6016752"/>
              <a:gd name="connsiteX234" fmla="*/ 4907214 w 4989510"/>
              <a:gd name="connsiteY234" fmla="*/ 4169664 h 6016752"/>
              <a:gd name="connsiteX235" fmla="*/ 4916358 w 4989510"/>
              <a:gd name="connsiteY235" fmla="*/ 4261104 h 6016752"/>
              <a:gd name="connsiteX236" fmla="*/ 4925502 w 4989510"/>
              <a:gd name="connsiteY236" fmla="*/ 4288536 h 6016752"/>
              <a:gd name="connsiteX237" fmla="*/ 4934646 w 4989510"/>
              <a:gd name="connsiteY237" fmla="*/ 4334256 h 6016752"/>
              <a:gd name="connsiteX238" fmla="*/ 4943790 w 4989510"/>
              <a:gd name="connsiteY238" fmla="*/ 4416552 h 6016752"/>
              <a:gd name="connsiteX239" fmla="*/ 4952934 w 4989510"/>
              <a:gd name="connsiteY239" fmla="*/ 4681728 h 6016752"/>
              <a:gd name="connsiteX240" fmla="*/ 4943790 w 4989510"/>
              <a:gd name="connsiteY240" fmla="*/ 4736592 h 6016752"/>
              <a:gd name="connsiteX241" fmla="*/ 4934646 w 4989510"/>
              <a:gd name="connsiteY241" fmla="*/ 4828032 h 6016752"/>
              <a:gd name="connsiteX242" fmla="*/ 4943790 w 4989510"/>
              <a:gd name="connsiteY242" fmla="*/ 4983480 h 6016752"/>
              <a:gd name="connsiteX243" fmla="*/ 4962078 w 4989510"/>
              <a:gd name="connsiteY243" fmla="*/ 5084064 h 6016752"/>
              <a:gd name="connsiteX244" fmla="*/ 4971222 w 4989510"/>
              <a:gd name="connsiteY244" fmla="*/ 5111496 h 6016752"/>
              <a:gd name="connsiteX245" fmla="*/ 4980366 w 4989510"/>
              <a:gd name="connsiteY245" fmla="*/ 5166360 h 6016752"/>
              <a:gd name="connsiteX246" fmla="*/ 4989510 w 4989510"/>
              <a:gd name="connsiteY246" fmla="*/ 5330952 h 6016752"/>
              <a:gd name="connsiteX247" fmla="*/ 4980366 w 4989510"/>
              <a:gd name="connsiteY247" fmla="*/ 5449824 h 6016752"/>
              <a:gd name="connsiteX248" fmla="*/ 4971222 w 4989510"/>
              <a:gd name="connsiteY248" fmla="*/ 5486400 h 6016752"/>
              <a:gd name="connsiteX249" fmla="*/ 4962078 w 4989510"/>
              <a:gd name="connsiteY249" fmla="*/ 5513832 h 6016752"/>
              <a:gd name="connsiteX250" fmla="*/ 4962078 w 4989510"/>
              <a:gd name="connsiteY250" fmla="*/ 5623560 h 6016752"/>
              <a:gd name="connsiteX0" fmla="*/ 4962078 w 4989510"/>
              <a:gd name="connsiteY0" fmla="*/ 5623560 h 6016752"/>
              <a:gd name="connsiteX1" fmla="*/ 4943790 w 4989510"/>
              <a:gd name="connsiteY1" fmla="*/ 5824728 h 6016752"/>
              <a:gd name="connsiteX2" fmla="*/ 4934646 w 4989510"/>
              <a:gd name="connsiteY2" fmla="*/ 5852160 h 6016752"/>
              <a:gd name="connsiteX3" fmla="*/ 4916358 w 4989510"/>
              <a:gd name="connsiteY3" fmla="*/ 5943600 h 6016752"/>
              <a:gd name="connsiteX4" fmla="*/ 4907214 w 4989510"/>
              <a:gd name="connsiteY4" fmla="*/ 5971032 h 6016752"/>
              <a:gd name="connsiteX5" fmla="*/ 4879782 w 4989510"/>
              <a:gd name="connsiteY5" fmla="*/ 5998464 h 6016752"/>
              <a:gd name="connsiteX6" fmla="*/ 4852350 w 4989510"/>
              <a:gd name="connsiteY6" fmla="*/ 6016752 h 6016752"/>
              <a:gd name="connsiteX7" fmla="*/ 4797486 w 4989510"/>
              <a:gd name="connsiteY7" fmla="*/ 5934456 h 6016752"/>
              <a:gd name="connsiteX8" fmla="*/ 4779198 w 4989510"/>
              <a:gd name="connsiteY8" fmla="*/ 5907024 h 6016752"/>
              <a:gd name="connsiteX9" fmla="*/ 4760910 w 4989510"/>
              <a:gd name="connsiteY9" fmla="*/ 5852160 h 6016752"/>
              <a:gd name="connsiteX10" fmla="*/ 4751766 w 4989510"/>
              <a:gd name="connsiteY10" fmla="*/ 5824728 h 6016752"/>
              <a:gd name="connsiteX11" fmla="*/ 4733478 w 4989510"/>
              <a:gd name="connsiteY11" fmla="*/ 5797296 h 6016752"/>
              <a:gd name="connsiteX12" fmla="*/ 4715190 w 4989510"/>
              <a:gd name="connsiteY12" fmla="*/ 5742432 h 6016752"/>
              <a:gd name="connsiteX13" fmla="*/ 4706046 w 4989510"/>
              <a:gd name="connsiteY13" fmla="*/ 5715000 h 6016752"/>
              <a:gd name="connsiteX14" fmla="*/ 4696902 w 4989510"/>
              <a:gd name="connsiteY14" fmla="*/ 5660136 h 6016752"/>
              <a:gd name="connsiteX15" fmla="*/ 4678614 w 4989510"/>
              <a:gd name="connsiteY15" fmla="*/ 5605272 h 6016752"/>
              <a:gd name="connsiteX16" fmla="*/ 4669470 w 4989510"/>
              <a:gd name="connsiteY16" fmla="*/ 5550408 h 6016752"/>
              <a:gd name="connsiteX17" fmla="*/ 4651182 w 4989510"/>
              <a:gd name="connsiteY17" fmla="*/ 5522976 h 6016752"/>
              <a:gd name="connsiteX18" fmla="*/ 4623750 w 4989510"/>
              <a:gd name="connsiteY18" fmla="*/ 5458968 h 6016752"/>
              <a:gd name="connsiteX19" fmla="*/ 4559742 w 4989510"/>
              <a:gd name="connsiteY19" fmla="*/ 5376672 h 6016752"/>
              <a:gd name="connsiteX20" fmla="*/ 4504878 w 4989510"/>
              <a:gd name="connsiteY20" fmla="*/ 5294376 h 6016752"/>
              <a:gd name="connsiteX21" fmla="*/ 4486590 w 4989510"/>
              <a:gd name="connsiteY21" fmla="*/ 5266944 h 6016752"/>
              <a:gd name="connsiteX22" fmla="*/ 4459158 w 4989510"/>
              <a:gd name="connsiteY22" fmla="*/ 5239512 h 6016752"/>
              <a:gd name="connsiteX23" fmla="*/ 4440870 w 4989510"/>
              <a:gd name="connsiteY23" fmla="*/ 5212080 h 6016752"/>
              <a:gd name="connsiteX24" fmla="*/ 4404294 w 4989510"/>
              <a:gd name="connsiteY24" fmla="*/ 5193792 h 6016752"/>
              <a:gd name="connsiteX25" fmla="*/ 4321998 w 4989510"/>
              <a:gd name="connsiteY25" fmla="*/ 5120640 h 6016752"/>
              <a:gd name="connsiteX26" fmla="*/ 4267134 w 4989510"/>
              <a:gd name="connsiteY26" fmla="*/ 5074920 h 6016752"/>
              <a:gd name="connsiteX27" fmla="*/ 4239702 w 4989510"/>
              <a:gd name="connsiteY27" fmla="*/ 5047488 h 6016752"/>
              <a:gd name="connsiteX28" fmla="*/ 4212270 w 4989510"/>
              <a:gd name="connsiteY28" fmla="*/ 5038344 h 6016752"/>
              <a:gd name="connsiteX29" fmla="*/ 4184838 w 4989510"/>
              <a:gd name="connsiteY29" fmla="*/ 5020056 h 6016752"/>
              <a:gd name="connsiteX30" fmla="*/ 4166550 w 4989510"/>
              <a:gd name="connsiteY30" fmla="*/ 4992624 h 6016752"/>
              <a:gd name="connsiteX31" fmla="*/ 4084254 w 4989510"/>
              <a:gd name="connsiteY31" fmla="*/ 4937760 h 6016752"/>
              <a:gd name="connsiteX32" fmla="*/ 4056822 w 4989510"/>
              <a:gd name="connsiteY32" fmla="*/ 4919472 h 6016752"/>
              <a:gd name="connsiteX33" fmla="*/ 4029390 w 4989510"/>
              <a:gd name="connsiteY33" fmla="*/ 4901184 h 6016752"/>
              <a:gd name="connsiteX34" fmla="*/ 3974526 w 4989510"/>
              <a:gd name="connsiteY34" fmla="*/ 4882896 h 6016752"/>
              <a:gd name="connsiteX35" fmla="*/ 3892230 w 4989510"/>
              <a:gd name="connsiteY35" fmla="*/ 4846320 h 6016752"/>
              <a:gd name="connsiteX36" fmla="*/ 3864798 w 4989510"/>
              <a:gd name="connsiteY36" fmla="*/ 4837176 h 6016752"/>
              <a:gd name="connsiteX37" fmla="*/ 3837366 w 4989510"/>
              <a:gd name="connsiteY37" fmla="*/ 4818888 h 6016752"/>
              <a:gd name="connsiteX38" fmla="*/ 3782502 w 4989510"/>
              <a:gd name="connsiteY38" fmla="*/ 4800600 h 6016752"/>
              <a:gd name="connsiteX39" fmla="*/ 3755070 w 4989510"/>
              <a:gd name="connsiteY39" fmla="*/ 4791456 h 6016752"/>
              <a:gd name="connsiteX40" fmla="*/ 3709350 w 4989510"/>
              <a:gd name="connsiteY40" fmla="*/ 4782312 h 6016752"/>
              <a:gd name="connsiteX41" fmla="*/ 3608766 w 4989510"/>
              <a:gd name="connsiteY41" fmla="*/ 4754880 h 6016752"/>
              <a:gd name="connsiteX42" fmla="*/ 3508182 w 4989510"/>
              <a:gd name="connsiteY42" fmla="*/ 4745736 h 6016752"/>
              <a:gd name="connsiteX43" fmla="*/ 3471606 w 4989510"/>
              <a:gd name="connsiteY43" fmla="*/ 4736592 h 6016752"/>
              <a:gd name="connsiteX44" fmla="*/ 3444174 w 4989510"/>
              <a:gd name="connsiteY44" fmla="*/ 4727448 h 6016752"/>
              <a:gd name="connsiteX45" fmla="*/ 3371022 w 4989510"/>
              <a:gd name="connsiteY45" fmla="*/ 4718304 h 6016752"/>
              <a:gd name="connsiteX46" fmla="*/ 3316158 w 4989510"/>
              <a:gd name="connsiteY46" fmla="*/ 4690872 h 6016752"/>
              <a:gd name="connsiteX47" fmla="*/ 3288726 w 4989510"/>
              <a:gd name="connsiteY47" fmla="*/ 4672584 h 6016752"/>
              <a:gd name="connsiteX48" fmla="*/ 3197286 w 4989510"/>
              <a:gd name="connsiteY48" fmla="*/ 4645152 h 6016752"/>
              <a:gd name="connsiteX49" fmla="*/ 3014406 w 4989510"/>
              <a:gd name="connsiteY49" fmla="*/ 4636008 h 6016752"/>
              <a:gd name="connsiteX50" fmla="*/ 2804094 w 4989510"/>
              <a:gd name="connsiteY50" fmla="*/ 4617720 h 6016752"/>
              <a:gd name="connsiteX51" fmla="*/ 2676078 w 4989510"/>
              <a:gd name="connsiteY51" fmla="*/ 4626864 h 6016752"/>
              <a:gd name="connsiteX52" fmla="*/ 2612070 w 4989510"/>
              <a:gd name="connsiteY52" fmla="*/ 4636008 h 6016752"/>
              <a:gd name="connsiteX53" fmla="*/ 2346894 w 4989510"/>
              <a:gd name="connsiteY53" fmla="*/ 4654296 h 6016752"/>
              <a:gd name="connsiteX54" fmla="*/ 2310318 w 4989510"/>
              <a:gd name="connsiteY54" fmla="*/ 4663440 h 6016752"/>
              <a:gd name="connsiteX55" fmla="*/ 2090862 w 4989510"/>
              <a:gd name="connsiteY55" fmla="*/ 4645152 h 6016752"/>
              <a:gd name="connsiteX56" fmla="*/ 1862262 w 4989510"/>
              <a:gd name="connsiteY56" fmla="*/ 4654296 h 6016752"/>
              <a:gd name="connsiteX57" fmla="*/ 1816542 w 4989510"/>
              <a:gd name="connsiteY57" fmla="*/ 4663440 h 6016752"/>
              <a:gd name="connsiteX58" fmla="*/ 1514790 w 4989510"/>
              <a:gd name="connsiteY58" fmla="*/ 4672584 h 6016752"/>
              <a:gd name="connsiteX59" fmla="*/ 1368486 w 4989510"/>
              <a:gd name="connsiteY59" fmla="*/ 4672584 h 6016752"/>
              <a:gd name="connsiteX60" fmla="*/ 1331910 w 4989510"/>
              <a:gd name="connsiteY60" fmla="*/ 4663440 h 6016752"/>
              <a:gd name="connsiteX61" fmla="*/ 1277046 w 4989510"/>
              <a:gd name="connsiteY61" fmla="*/ 4645152 h 6016752"/>
              <a:gd name="connsiteX62" fmla="*/ 719262 w 4989510"/>
              <a:gd name="connsiteY62" fmla="*/ 4654296 h 6016752"/>
              <a:gd name="connsiteX63" fmla="*/ 582102 w 4989510"/>
              <a:gd name="connsiteY63" fmla="*/ 4663440 h 6016752"/>
              <a:gd name="connsiteX64" fmla="*/ 527238 w 4989510"/>
              <a:gd name="connsiteY64" fmla="*/ 4672584 h 6016752"/>
              <a:gd name="connsiteX65" fmla="*/ 207198 w 4989510"/>
              <a:gd name="connsiteY65" fmla="*/ 4681728 h 6016752"/>
              <a:gd name="connsiteX66" fmla="*/ 161478 w 4989510"/>
              <a:gd name="connsiteY66" fmla="*/ 4690872 h 6016752"/>
              <a:gd name="connsiteX67" fmla="*/ 134046 w 4989510"/>
              <a:gd name="connsiteY67" fmla="*/ 4700016 h 6016752"/>
              <a:gd name="connsiteX68" fmla="*/ 88326 w 4989510"/>
              <a:gd name="connsiteY68" fmla="*/ 4709160 h 6016752"/>
              <a:gd name="connsiteX69" fmla="*/ 33462 w 4989510"/>
              <a:gd name="connsiteY69" fmla="*/ 4700016 h 6016752"/>
              <a:gd name="connsiteX70" fmla="*/ 6030 w 4989510"/>
              <a:gd name="connsiteY70" fmla="*/ 4681728 h 6016752"/>
              <a:gd name="connsiteX71" fmla="*/ 24318 w 4989510"/>
              <a:gd name="connsiteY71" fmla="*/ 4526280 h 6016752"/>
              <a:gd name="connsiteX72" fmla="*/ 33462 w 4989510"/>
              <a:gd name="connsiteY72" fmla="*/ 4498848 h 6016752"/>
              <a:gd name="connsiteX73" fmla="*/ 51750 w 4989510"/>
              <a:gd name="connsiteY73" fmla="*/ 4471416 h 6016752"/>
              <a:gd name="connsiteX74" fmla="*/ 79182 w 4989510"/>
              <a:gd name="connsiteY74" fmla="*/ 4407408 h 6016752"/>
              <a:gd name="connsiteX75" fmla="*/ 88326 w 4989510"/>
              <a:gd name="connsiteY75" fmla="*/ 4379976 h 6016752"/>
              <a:gd name="connsiteX76" fmla="*/ 115758 w 4989510"/>
              <a:gd name="connsiteY76" fmla="*/ 4279392 h 6016752"/>
              <a:gd name="connsiteX77" fmla="*/ 124902 w 4989510"/>
              <a:gd name="connsiteY77" fmla="*/ 4206240 h 6016752"/>
              <a:gd name="connsiteX78" fmla="*/ 152334 w 4989510"/>
              <a:gd name="connsiteY78" fmla="*/ 4105656 h 6016752"/>
              <a:gd name="connsiteX79" fmla="*/ 161478 w 4989510"/>
              <a:gd name="connsiteY79" fmla="*/ 4069080 h 6016752"/>
              <a:gd name="connsiteX80" fmla="*/ 179766 w 4989510"/>
              <a:gd name="connsiteY80" fmla="*/ 4014216 h 6016752"/>
              <a:gd name="connsiteX81" fmla="*/ 188910 w 4989510"/>
              <a:gd name="connsiteY81" fmla="*/ 3986784 h 6016752"/>
              <a:gd name="connsiteX82" fmla="*/ 198054 w 4989510"/>
              <a:gd name="connsiteY82" fmla="*/ 3950208 h 6016752"/>
              <a:gd name="connsiteX83" fmla="*/ 207198 w 4989510"/>
              <a:gd name="connsiteY83" fmla="*/ 3867912 h 6016752"/>
              <a:gd name="connsiteX84" fmla="*/ 216342 w 4989510"/>
              <a:gd name="connsiteY84" fmla="*/ 3840480 h 6016752"/>
              <a:gd name="connsiteX85" fmla="*/ 243774 w 4989510"/>
              <a:gd name="connsiteY85" fmla="*/ 3721608 h 6016752"/>
              <a:gd name="connsiteX86" fmla="*/ 252918 w 4989510"/>
              <a:gd name="connsiteY86" fmla="*/ 3575304 h 6016752"/>
              <a:gd name="connsiteX87" fmla="*/ 262062 w 4989510"/>
              <a:gd name="connsiteY87" fmla="*/ 3529584 h 6016752"/>
              <a:gd name="connsiteX88" fmla="*/ 280350 w 4989510"/>
              <a:gd name="connsiteY88" fmla="*/ 3383280 h 6016752"/>
              <a:gd name="connsiteX89" fmla="*/ 289494 w 4989510"/>
              <a:gd name="connsiteY89" fmla="*/ 3273552 h 6016752"/>
              <a:gd name="connsiteX90" fmla="*/ 307782 w 4989510"/>
              <a:gd name="connsiteY90" fmla="*/ 3172968 h 6016752"/>
              <a:gd name="connsiteX91" fmla="*/ 316926 w 4989510"/>
              <a:gd name="connsiteY91" fmla="*/ 3099816 h 6016752"/>
              <a:gd name="connsiteX92" fmla="*/ 326070 w 4989510"/>
              <a:gd name="connsiteY92" fmla="*/ 2953512 h 6016752"/>
              <a:gd name="connsiteX93" fmla="*/ 344358 w 4989510"/>
              <a:gd name="connsiteY93" fmla="*/ 2825496 h 6016752"/>
              <a:gd name="connsiteX94" fmla="*/ 353502 w 4989510"/>
              <a:gd name="connsiteY94" fmla="*/ 2743200 h 6016752"/>
              <a:gd name="connsiteX95" fmla="*/ 362646 w 4989510"/>
              <a:gd name="connsiteY95" fmla="*/ 2697480 h 6016752"/>
              <a:gd name="connsiteX96" fmla="*/ 371790 w 4989510"/>
              <a:gd name="connsiteY96" fmla="*/ 2633472 h 6016752"/>
              <a:gd name="connsiteX97" fmla="*/ 390078 w 4989510"/>
              <a:gd name="connsiteY97" fmla="*/ 2596896 h 6016752"/>
              <a:gd name="connsiteX98" fmla="*/ 408366 w 4989510"/>
              <a:gd name="connsiteY98" fmla="*/ 2523744 h 6016752"/>
              <a:gd name="connsiteX99" fmla="*/ 426654 w 4989510"/>
              <a:gd name="connsiteY99" fmla="*/ 2496312 h 6016752"/>
              <a:gd name="connsiteX100" fmla="*/ 435798 w 4989510"/>
              <a:gd name="connsiteY100" fmla="*/ 2459736 h 6016752"/>
              <a:gd name="connsiteX101" fmla="*/ 454086 w 4989510"/>
              <a:gd name="connsiteY101" fmla="*/ 2404872 h 6016752"/>
              <a:gd name="connsiteX102" fmla="*/ 472374 w 4989510"/>
              <a:gd name="connsiteY102" fmla="*/ 2295144 h 6016752"/>
              <a:gd name="connsiteX103" fmla="*/ 490662 w 4989510"/>
              <a:gd name="connsiteY103" fmla="*/ 2249424 h 6016752"/>
              <a:gd name="connsiteX104" fmla="*/ 499806 w 4989510"/>
              <a:gd name="connsiteY104" fmla="*/ 2221992 h 6016752"/>
              <a:gd name="connsiteX105" fmla="*/ 518094 w 4989510"/>
              <a:gd name="connsiteY105" fmla="*/ 2084832 h 6016752"/>
              <a:gd name="connsiteX106" fmla="*/ 545526 w 4989510"/>
              <a:gd name="connsiteY106" fmla="*/ 2011680 h 6016752"/>
              <a:gd name="connsiteX107" fmla="*/ 563814 w 4989510"/>
              <a:gd name="connsiteY107" fmla="*/ 1947672 h 6016752"/>
              <a:gd name="connsiteX108" fmla="*/ 600390 w 4989510"/>
              <a:gd name="connsiteY108" fmla="*/ 1883664 h 6016752"/>
              <a:gd name="connsiteX109" fmla="*/ 618678 w 4989510"/>
              <a:gd name="connsiteY109" fmla="*/ 1819656 h 6016752"/>
              <a:gd name="connsiteX110" fmla="*/ 636966 w 4989510"/>
              <a:gd name="connsiteY110" fmla="*/ 1783080 h 6016752"/>
              <a:gd name="connsiteX111" fmla="*/ 682686 w 4989510"/>
              <a:gd name="connsiteY111" fmla="*/ 1627632 h 6016752"/>
              <a:gd name="connsiteX112" fmla="*/ 691830 w 4989510"/>
              <a:gd name="connsiteY112" fmla="*/ 1600200 h 6016752"/>
              <a:gd name="connsiteX113" fmla="*/ 719262 w 4989510"/>
              <a:gd name="connsiteY113" fmla="*/ 1536192 h 6016752"/>
              <a:gd name="connsiteX114" fmla="*/ 728406 w 4989510"/>
              <a:gd name="connsiteY114" fmla="*/ 1444752 h 6016752"/>
              <a:gd name="connsiteX115" fmla="*/ 755838 w 4989510"/>
              <a:gd name="connsiteY115" fmla="*/ 1353312 h 6016752"/>
              <a:gd name="connsiteX116" fmla="*/ 764982 w 4989510"/>
              <a:gd name="connsiteY116" fmla="*/ 1316736 h 6016752"/>
              <a:gd name="connsiteX117" fmla="*/ 774126 w 4989510"/>
              <a:gd name="connsiteY117" fmla="*/ 1271016 h 6016752"/>
              <a:gd name="connsiteX118" fmla="*/ 792414 w 4989510"/>
              <a:gd name="connsiteY118" fmla="*/ 1234440 h 6016752"/>
              <a:gd name="connsiteX119" fmla="*/ 801558 w 4989510"/>
              <a:gd name="connsiteY119" fmla="*/ 1197864 h 6016752"/>
              <a:gd name="connsiteX120" fmla="*/ 819846 w 4989510"/>
              <a:gd name="connsiteY120" fmla="*/ 1170432 h 6016752"/>
              <a:gd name="connsiteX121" fmla="*/ 847278 w 4989510"/>
              <a:gd name="connsiteY121" fmla="*/ 1115568 h 6016752"/>
              <a:gd name="connsiteX122" fmla="*/ 874710 w 4989510"/>
              <a:gd name="connsiteY122" fmla="*/ 1042416 h 6016752"/>
              <a:gd name="connsiteX123" fmla="*/ 883854 w 4989510"/>
              <a:gd name="connsiteY123" fmla="*/ 1014984 h 6016752"/>
              <a:gd name="connsiteX124" fmla="*/ 902142 w 4989510"/>
              <a:gd name="connsiteY124" fmla="*/ 987552 h 6016752"/>
              <a:gd name="connsiteX125" fmla="*/ 911286 w 4989510"/>
              <a:gd name="connsiteY125" fmla="*/ 960120 h 6016752"/>
              <a:gd name="connsiteX126" fmla="*/ 947862 w 4989510"/>
              <a:gd name="connsiteY126" fmla="*/ 868680 h 6016752"/>
              <a:gd name="connsiteX127" fmla="*/ 957006 w 4989510"/>
              <a:gd name="connsiteY127" fmla="*/ 841248 h 6016752"/>
              <a:gd name="connsiteX128" fmla="*/ 1002726 w 4989510"/>
              <a:gd name="connsiteY128" fmla="*/ 777240 h 6016752"/>
              <a:gd name="connsiteX129" fmla="*/ 1039302 w 4989510"/>
              <a:gd name="connsiteY129" fmla="*/ 713232 h 6016752"/>
              <a:gd name="connsiteX130" fmla="*/ 1048446 w 4989510"/>
              <a:gd name="connsiteY130" fmla="*/ 685800 h 6016752"/>
              <a:gd name="connsiteX131" fmla="*/ 1075878 w 4989510"/>
              <a:gd name="connsiteY131" fmla="*/ 658368 h 6016752"/>
              <a:gd name="connsiteX132" fmla="*/ 1103310 w 4989510"/>
              <a:gd name="connsiteY132" fmla="*/ 621792 h 6016752"/>
              <a:gd name="connsiteX133" fmla="*/ 1112454 w 4989510"/>
              <a:gd name="connsiteY133" fmla="*/ 585216 h 6016752"/>
              <a:gd name="connsiteX134" fmla="*/ 1158174 w 4989510"/>
              <a:gd name="connsiteY134" fmla="*/ 521208 h 6016752"/>
              <a:gd name="connsiteX135" fmla="*/ 1194750 w 4989510"/>
              <a:gd name="connsiteY135" fmla="*/ 466344 h 6016752"/>
              <a:gd name="connsiteX136" fmla="*/ 1231326 w 4989510"/>
              <a:gd name="connsiteY136" fmla="*/ 438912 h 6016752"/>
              <a:gd name="connsiteX137" fmla="*/ 1249614 w 4989510"/>
              <a:gd name="connsiteY137" fmla="*/ 411480 h 6016752"/>
              <a:gd name="connsiteX138" fmla="*/ 1277046 w 4989510"/>
              <a:gd name="connsiteY138" fmla="*/ 384048 h 6016752"/>
              <a:gd name="connsiteX139" fmla="*/ 1295334 w 4989510"/>
              <a:gd name="connsiteY139" fmla="*/ 356616 h 6016752"/>
              <a:gd name="connsiteX140" fmla="*/ 1331910 w 4989510"/>
              <a:gd name="connsiteY140" fmla="*/ 338328 h 6016752"/>
              <a:gd name="connsiteX141" fmla="*/ 1395918 w 4989510"/>
              <a:gd name="connsiteY141" fmla="*/ 274320 h 6016752"/>
              <a:gd name="connsiteX142" fmla="*/ 1432494 w 4989510"/>
              <a:gd name="connsiteY142" fmla="*/ 246888 h 6016752"/>
              <a:gd name="connsiteX143" fmla="*/ 1514790 w 4989510"/>
              <a:gd name="connsiteY143" fmla="*/ 182880 h 6016752"/>
              <a:gd name="connsiteX144" fmla="*/ 1569654 w 4989510"/>
              <a:gd name="connsiteY144" fmla="*/ 155448 h 6016752"/>
              <a:gd name="connsiteX145" fmla="*/ 1633662 w 4989510"/>
              <a:gd name="connsiteY145" fmla="*/ 137160 h 6016752"/>
              <a:gd name="connsiteX146" fmla="*/ 1706814 w 4989510"/>
              <a:gd name="connsiteY146" fmla="*/ 100584 h 6016752"/>
              <a:gd name="connsiteX147" fmla="*/ 1798254 w 4989510"/>
              <a:gd name="connsiteY147" fmla="*/ 73152 h 6016752"/>
              <a:gd name="connsiteX148" fmla="*/ 1825686 w 4989510"/>
              <a:gd name="connsiteY148" fmla="*/ 54864 h 6016752"/>
              <a:gd name="connsiteX149" fmla="*/ 1944558 w 4989510"/>
              <a:gd name="connsiteY149" fmla="*/ 27432 h 6016752"/>
              <a:gd name="connsiteX150" fmla="*/ 2090862 w 4989510"/>
              <a:gd name="connsiteY150" fmla="*/ 0 h 6016752"/>
              <a:gd name="connsiteX151" fmla="*/ 2209734 w 4989510"/>
              <a:gd name="connsiteY151" fmla="*/ 9144 h 6016752"/>
              <a:gd name="connsiteX152" fmla="*/ 2337750 w 4989510"/>
              <a:gd name="connsiteY152" fmla="*/ 36576 h 6016752"/>
              <a:gd name="connsiteX153" fmla="*/ 2392614 w 4989510"/>
              <a:gd name="connsiteY153" fmla="*/ 54864 h 6016752"/>
              <a:gd name="connsiteX154" fmla="*/ 2420046 w 4989510"/>
              <a:gd name="connsiteY154" fmla="*/ 64008 h 6016752"/>
              <a:gd name="connsiteX155" fmla="*/ 2456622 w 4989510"/>
              <a:gd name="connsiteY155" fmla="*/ 82296 h 6016752"/>
              <a:gd name="connsiteX156" fmla="*/ 2484054 w 4989510"/>
              <a:gd name="connsiteY156" fmla="*/ 91440 h 6016752"/>
              <a:gd name="connsiteX157" fmla="*/ 2557206 w 4989510"/>
              <a:gd name="connsiteY157" fmla="*/ 128016 h 6016752"/>
              <a:gd name="connsiteX158" fmla="*/ 2575494 w 4989510"/>
              <a:gd name="connsiteY158" fmla="*/ 155448 h 6016752"/>
              <a:gd name="connsiteX159" fmla="*/ 2630358 w 4989510"/>
              <a:gd name="connsiteY159" fmla="*/ 173736 h 6016752"/>
              <a:gd name="connsiteX160" fmla="*/ 2657790 w 4989510"/>
              <a:gd name="connsiteY160" fmla="*/ 201168 h 6016752"/>
              <a:gd name="connsiteX161" fmla="*/ 2685222 w 4989510"/>
              <a:gd name="connsiteY161" fmla="*/ 219456 h 6016752"/>
              <a:gd name="connsiteX162" fmla="*/ 2703510 w 4989510"/>
              <a:gd name="connsiteY162" fmla="*/ 246888 h 6016752"/>
              <a:gd name="connsiteX163" fmla="*/ 2758374 w 4989510"/>
              <a:gd name="connsiteY163" fmla="*/ 283464 h 6016752"/>
              <a:gd name="connsiteX164" fmla="*/ 2804094 w 4989510"/>
              <a:gd name="connsiteY164" fmla="*/ 338328 h 6016752"/>
              <a:gd name="connsiteX165" fmla="*/ 2868102 w 4989510"/>
              <a:gd name="connsiteY165" fmla="*/ 411480 h 6016752"/>
              <a:gd name="connsiteX166" fmla="*/ 2895534 w 4989510"/>
              <a:gd name="connsiteY166" fmla="*/ 438912 h 6016752"/>
              <a:gd name="connsiteX167" fmla="*/ 2922966 w 4989510"/>
              <a:gd name="connsiteY167" fmla="*/ 448056 h 6016752"/>
              <a:gd name="connsiteX168" fmla="*/ 2950398 w 4989510"/>
              <a:gd name="connsiteY168" fmla="*/ 466344 h 6016752"/>
              <a:gd name="connsiteX169" fmla="*/ 2986974 w 4989510"/>
              <a:gd name="connsiteY169" fmla="*/ 512064 h 6016752"/>
              <a:gd name="connsiteX170" fmla="*/ 3023550 w 4989510"/>
              <a:gd name="connsiteY170" fmla="*/ 566928 h 6016752"/>
              <a:gd name="connsiteX171" fmla="*/ 3041838 w 4989510"/>
              <a:gd name="connsiteY171" fmla="*/ 594360 h 6016752"/>
              <a:gd name="connsiteX172" fmla="*/ 3069270 w 4989510"/>
              <a:gd name="connsiteY172" fmla="*/ 621792 h 6016752"/>
              <a:gd name="connsiteX173" fmla="*/ 3087558 w 4989510"/>
              <a:gd name="connsiteY173" fmla="*/ 658368 h 6016752"/>
              <a:gd name="connsiteX174" fmla="*/ 3133278 w 4989510"/>
              <a:gd name="connsiteY174" fmla="*/ 722376 h 6016752"/>
              <a:gd name="connsiteX175" fmla="*/ 3188142 w 4989510"/>
              <a:gd name="connsiteY175" fmla="*/ 813816 h 6016752"/>
              <a:gd name="connsiteX176" fmla="*/ 3224718 w 4989510"/>
              <a:gd name="connsiteY176" fmla="*/ 795528 h 6016752"/>
              <a:gd name="connsiteX177" fmla="*/ 3286781 w 4989510"/>
              <a:gd name="connsiteY177" fmla="*/ 809885 h 6016752"/>
              <a:gd name="connsiteX178" fmla="*/ 3300918 w 4989510"/>
              <a:gd name="connsiteY178" fmla="*/ 871728 h 6016752"/>
              <a:gd name="connsiteX179" fmla="*/ 3300918 w 4989510"/>
              <a:gd name="connsiteY179" fmla="*/ 871728 h 6016752"/>
              <a:gd name="connsiteX180" fmla="*/ 3377118 w 4989510"/>
              <a:gd name="connsiteY180" fmla="*/ 947928 h 6016752"/>
              <a:gd name="connsiteX181" fmla="*/ 3471606 w 4989510"/>
              <a:gd name="connsiteY181" fmla="*/ 1133856 h 6016752"/>
              <a:gd name="connsiteX182" fmla="*/ 3499038 w 4989510"/>
              <a:gd name="connsiteY182" fmla="*/ 1161288 h 6016752"/>
              <a:gd name="connsiteX183" fmla="*/ 3526470 w 4989510"/>
              <a:gd name="connsiteY183" fmla="*/ 1188720 h 6016752"/>
              <a:gd name="connsiteX184" fmla="*/ 3572190 w 4989510"/>
              <a:gd name="connsiteY184" fmla="*/ 1243584 h 6016752"/>
              <a:gd name="connsiteX185" fmla="*/ 3590478 w 4989510"/>
              <a:gd name="connsiteY185" fmla="*/ 1280160 h 6016752"/>
              <a:gd name="connsiteX186" fmla="*/ 3617910 w 4989510"/>
              <a:gd name="connsiteY186" fmla="*/ 1307592 h 6016752"/>
              <a:gd name="connsiteX187" fmla="*/ 3627054 w 4989510"/>
              <a:gd name="connsiteY187" fmla="*/ 1335024 h 6016752"/>
              <a:gd name="connsiteX188" fmla="*/ 3672774 w 4989510"/>
              <a:gd name="connsiteY188" fmla="*/ 1389888 h 6016752"/>
              <a:gd name="connsiteX189" fmla="*/ 3681918 w 4989510"/>
              <a:gd name="connsiteY189" fmla="*/ 1426464 h 6016752"/>
              <a:gd name="connsiteX190" fmla="*/ 3709350 w 4989510"/>
              <a:gd name="connsiteY190" fmla="*/ 1453896 h 6016752"/>
              <a:gd name="connsiteX191" fmla="*/ 3736782 w 4989510"/>
              <a:gd name="connsiteY191" fmla="*/ 1490472 h 6016752"/>
              <a:gd name="connsiteX192" fmla="*/ 3773358 w 4989510"/>
              <a:gd name="connsiteY192" fmla="*/ 1545336 h 6016752"/>
              <a:gd name="connsiteX193" fmla="*/ 3819078 w 4989510"/>
              <a:gd name="connsiteY193" fmla="*/ 1600200 h 6016752"/>
              <a:gd name="connsiteX194" fmla="*/ 3855654 w 4989510"/>
              <a:gd name="connsiteY194" fmla="*/ 1655064 h 6016752"/>
              <a:gd name="connsiteX195" fmla="*/ 3873942 w 4989510"/>
              <a:gd name="connsiteY195" fmla="*/ 1682496 h 6016752"/>
              <a:gd name="connsiteX196" fmla="*/ 3919662 w 4989510"/>
              <a:gd name="connsiteY196" fmla="*/ 1755648 h 6016752"/>
              <a:gd name="connsiteX197" fmla="*/ 3937950 w 4989510"/>
              <a:gd name="connsiteY197" fmla="*/ 1783080 h 6016752"/>
              <a:gd name="connsiteX198" fmla="*/ 3974526 w 4989510"/>
              <a:gd name="connsiteY198" fmla="*/ 1819656 h 6016752"/>
              <a:gd name="connsiteX199" fmla="*/ 4011102 w 4989510"/>
              <a:gd name="connsiteY199" fmla="*/ 1874520 h 6016752"/>
              <a:gd name="connsiteX200" fmla="*/ 4047678 w 4989510"/>
              <a:gd name="connsiteY200" fmla="*/ 1938528 h 6016752"/>
              <a:gd name="connsiteX201" fmla="*/ 4075110 w 4989510"/>
              <a:gd name="connsiteY201" fmla="*/ 1975104 h 6016752"/>
              <a:gd name="connsiteX202" fmla="*/ 4111686 w 4989510"/>
              <a:gd name="connsiteY202" fmla="*/ 2039112 h 6016752"/>
              <a:gd name="connsiteX203" fmla="*/ 4166550 w 4989510"/>
              <a:gd name="connsiteY203" fmla="*/ 2121408 h 6016752"/>
              <a:gd name="connsiteX204" fmla="*/ 4184838 w 4989510"/>
              <a:gd name="connsiteY204" fmla="*/ 2148840 h 6016752"/>
              <a:gd name="connsiteX205" fmla="*/ 4212270 w 4989510"/>
              <a:gd name="connsiteY205" fmla="*/ 2176272 h 6016752"/>
              <a:gd name="connsiteX206" fmla="*/ 4239702 w 4989510"/>
              <a:gd name="connsiteY206" fmla="*/ 2240280 h 6016752"/>
              <a:gd name="connsiteX207" fmla="*/ 4248846 w 4989510"/>
              <a:gd name="connsiteY207" fmla="*/ 2276856 h 6016752"/>
              <a:gd name="connsiteX208" fmla="*/ 4285422 w 4989510"/>
              <a:gd name="connsiteY208" fmla="*/ 2331720 h 6016752"/>
              <a:gd name="connsiteX209" fmla="*/ 4312854 w 4989510"/>
              <a:gd name="connsiteY209" fmla="*/ 2395728 h 6016752"/>
              <a:gd name="connsiteX210" fmla="*/ 4321998 w 4989510"/>
              <a:gd name="connsiteY210" fmla="*/ 2423160 h 6016752"/>
              <a:gd name="connsiteX211" fmla="*/ 4340286 w 4989510"/>
              <a:gd name="connsiteY211" fmla="*/ 2450592 h 6016752"/>
              <a:gd name="connsiteX212" fmla="*/ 4358574 w 4989510"/>
              <a:gd name="connsiteY212" fmla="*/ 2505456 h 6016752"/>
              <a:gd name="connsiteX213" fmla="*/ 4376862 w 4989510"/>
              <a:gd name="connsiteY213" fmla="*/ 2542032 h 6016752"/>
              <a:gd name="connsiteX214" fmla="*/ 4413438 w 4989510"/>
              <a:gd name="connsiteY214" fmla="*/ 2606040 h 6016752"/>
              <a:gd name="connsiteX215" fmla="*/ 4422582 w 4989510"/>
              <a:gd name="connsiteY215" fmla="*/ 2633472 h 6016752"/>
              <a:gd name="connsiteX216" fmla="*/ 4440870 w 4989510"/>
              <a:gd name="connsiteY216" fmla="*/ 2670048 h 6016752"/>
              <a:gd name="connsiteX217" fmla="*/ 4450014 w 4989510"/>
              <a:gd name="connsiteY217" fmla="*/ 2697480 h 6016752"/>
              <a:gd name="connsiteX218" fmla="*/ 4468302 w 4989510"/>
              <a:gd name="connsiteY218" fmla="*/ 2724912 h 6016752"/>
              <a:gd name="connsiteX219" fmla="*/ 4495734 w 4989510"/>
              <a:gd name="connsiteY219" fmla="*/ 2779776 h 6016752"/>
              <a:gd name="connsiteX220" fmla="*/ 4523166 w 4989510"/>
              <a:gd name="connsiteY220" fmla="*/ 2843784 h 6016752"/>
              <a:gd name="connsiteX221" fmla="*/ 4532310 w 4989510"/>
              <a:gd name="connsiteY221" fmla="*/ 2880360 h 6016752"/>
              <a:gd name="connsiteX222" fmla="*/ 4568886 w 4989510"/>
              <a:gd name="connsiteY222" fmla="*/ 2935224 h 6016752"/>
              <a:gd name="connsiteX223" fmla="*/ 4587174 w 4989510"/>
              <a:gd name="connsiteY223" fmla="*/ 2990088 h 6016752"/>
              <a:gd name="connsiteX224" fmla="*/ 4672518 w 4989510"/>
              <a:gd name="connsiteY224" fmla="*/ 3157728 h 6016752"/>
              <a:gd name="connsiteX225" fmla="*/ 4748718 w 4989510"/>
              <a:gd name="connsiteY225" fmla="*/ 3386328 h 6016752"/>
              <a:gd name="connsiteX226" fmla="*/ 4779198 w 4989510"/>
              <a:gd name="connsiteY226" fmla="*/ 3483864 h 6016752"/>
              <a:gd name="connsiteX227" fmla="*/ 4788342 w 4989510"/>
              <a:gd name="connsiteY227" fmla="*/ 3529584 h 6016752"/>
              <a:gd name="connsiteX228" fmla="*/ 4806630 w 4989510"/>
              <a:gd name="connsiteY228" fmla="*/ 3666744 h 6016752"/>
              <a:gd name="connsiteX229" fmla="*/ 4824918 w 4989510"/>
              <a:gd name="connsiteY229" fmla="*/ 3739896 h 6016752"/>
              <a:gd name="connsiteX230" fmla="*/ 4834062 w 4989510"/>
              <a:gd name="connsiteY230" fmla="*/ 3776472 h 6016752"/>
              <a:gd name="connsiteX231" fmla="*/ 4852350 w 4989510"/>
              <a:gd name="connsiteY231" fmla="*/ 3849624 h 6016752"/>
              <a:gd name="connsiteX232" fmla="*/ 4870638 w 4989510"/>
              <a:gd name="connsiteY232" fmla="*/ 3959352 h 6016752"/>
              <a:gd name="connsiteX233" fmla="*/ 4879782 w 4989510"/>
              <a:gd name="connsiteY233" fmla="*/ 4050792 h 6016752"/>
              <a:gd name="connsiteX234" fmla="*/ 4907214 w 4989510"/>
              <a:gd name="connsiteY234" fmla="*/ 4169664 h 6016752"/>
              <a:gd name="connsiteX235" fmla="*/ 4916358 w 4989510"/>
              <a:gd name="connsiteY235" fmla="*/ 4261104 h 6016752"/>
              <a:gd name="connsiteX236" fmla="*/ 4925502 w 4989510"/>
              <a:gd name="connsiteY236" fmla="*/ 4288536 h 6016752"/>
              <a:gd name="connsiteX237" fmla="*/ 4934646 w 4989510"/>
              <a:gd name="connsiteY237" fmla="*/ 4334256 h 6016752"/>
              <a:gd name="connsiteX238" fmla="*/ 4943790 w 4989510"/>
              <a:gd name="connsiteY238" fmla="*/ 4416552 h 6016752"/>
              <a:gd name="connsiteX239" fmla="*/ 4952934 w 4989510"/>
              <a:gd name="connsiteY239" fmla="*/ 4681728 h 6016752"/>
              <a:gd name="connsiteX240" fmla="*/ 4943790 w 4989510"/>
              <a:gd name="connsiteY240" fmla="*/ 4736592 h 6016752"/>
              <a:gd name="connsiteX241" fmla="*/ 4934646 w 4989510"/>
              <a:gd name="connsiteY241" fmla="*/ 4828032 h 6016752"/>
              <a:gd name="connsiteX242" fmla="*/ 4943790 w 4989510"/>
              <a:gd name="connsiteY242" fmla="*/ 4983480 h 6016752"/>
              <a:gd name="connsiteX243" fmla="*/ 4962078 w 4989510"/>
              <a:gd name="connsiteY243" fmla="*/ 5084064 h 6016752"/>
              <a:gd name="connsiteX244" fmla="*/ 4971222 w 4989510"/>
              <a:gd name="connsiteY244" fmla="*/ 5111496 h 6016752"/>
              <a:gd name="connsiteX245" fmla="*/ 4980366 w 4989510"/>
              <a:gd name="connsiteY245" fmla="*/ 5166360 h 6016752"/>
              <a:gd name="connsiteX246" fmla="*/ 4989510 w 4989510"/>
              <a:gd name="connsiteY246" fmla="*/ 5330952 h 6016752"/>
              <a:gd name="connsiteX247" fmla="*/ 4980366 w 4989510"/>
              <a:gd name="connsiteY247" fmla="*/ 5449824 h 6016752"/>
              <a:gd name="connsiteX248" fmla="*/ 4971222 w 4989510"/>
              <a:gd name="connsiteY248" fmla="*/ 5486400 h 6016752"/>
              <a:gd name="connsiteX249" fmla="*/ 4962078 w 4989510"/>
              <a:gd name="connsiteY249" fmla="*/ 5513832 h 6016752"/>
              <a:gd name="connsiteX250" fmla="*/ 4962078 w 4989510"/>
              <a:gd name="connsiteY250" fmla="*/ 5623560 h 6016752"/>
              <a:gd name="connsiteX0" fmla="*/ 4962078 w 4989510"/>
              <a:gd name="connsiteY0" fmla="*/ 5623560 h 6016752"/>
              <a:gd name="connsiteX1" fmla="*/ 4943790 w 4989510"/>
              <a:gd name="connsiteY1" fmla="*/ 5824728 h 6016752"/>
              <a:gd name="connsiteX2" fmla="*/ 4934646 w 4989510"/>
              <a:gd name="connsiteY2" fmla="*/ 5852160 h 6016752"/>
              <a:gd name="connsiteX3" fmla="*/ 4916358 w 4989510"/>
              <a:gd name="connsiteY3" fmla="*/ 5943600 h 6016752"/>
              <a:gd name="connsiteX4" fmla="*/ 4907214 w 4989510"/>
              <a:gd name="connsiteY4" fmla="*/ 5971032 h 6016752"/>
              <a:gd name="connsiteX5" fmla="*/ 4879782 w 4989510"/>
              <a:gd name="connsiteY5" fmla="*/ 5998464 h 6016752"/>
              <a:gd name="connsiteX6" fmla="*/ 4852350 w 4989510"/>
              <a:gd name="connsiteY6" fmla="*/ 6016752 h 6016752"/>
              <a:gd name="connsiteX7" fmla="*/ 4797486 w 4989510"/>
              <a:gd name="connsiteY7" fmla="*/ 5934456 h 6016752"/>
              <a:gd name="connsiteX8" fmla="*/ 4779198 w 4989510"/>
              <a:gd name="connsiteY8" fmla="*/ 5907024 h 6016752"/>
              <a:gd name="connsiteX9" fmla="*/ 4760910 w 4989510"/>
              <a:gd name="connsiteY9" fmla="*/ 5852160 h 6016752"/>
              <a:gd name="connsiteX10" fmla="*/ 4751766 w 4989510"/>
              <a:gd name="connsiteY10" fmla="*/ 5824728 h 6016752"/>
              <a:gd name="connsiteX11" fmla="*/ 4733478 w 4989510"/>
              <a:gd name="connsiteY11" fmla="*/ 5797296 h 6016752"/>
              <a:gd name="connsiteX12" fmla="*/ 4715190 w 4989510"/>
              <a:gd name="connsiteY12" fmla="*/ 5742432 h 6016752"/>
              <a:gd name="connsiteX13" fmla="*/ 4706046 w 4989510"/>
              <a:gd name="connsiteY13" fmla="*/ 5715000 h 6016752"/>
              <a:gd name="connsiteX14" fmla="*/ 4696902 w 4989510"/>
              <a:gd name="connsiteY14" fmla="*/ 5660136 h 6016752"/>
              <a:gd name="connsiteX15" fmla="*/ 4678614 w 4989510"/>
              <a:gd name="connsiteY15" fmla="*/ 5605272 h 6016752"/>
              <a:gd name="connsiteX16" fmla="*/ 4669470 w 4989510"/>
              <a:gd name="connsiteY16" fmla="*/ 5550408 h 6016752"/>
              <a:gd name="connsiteX17" fmla="*/ 4651182 w 4989510"/>
              <a:gd name="connsiteY17" fmla="*/ 5522976 h 6016752"/>
              <a:gd name="connsiteX18" fmla="*/ 4623750 w 4989510"/>
              <a:gd name="connsiteY18" fmla="*/ 5458968 h 6016752"/>
              <a:gd name="connsiteX19" fmla="*/ 4559742 w 4989510"/>
              <a:gd name="connsiteY19" fmla="*/ 5376672 h 6016752"/>
              <a:gd name="connsiteX20" fmla="*/ 4504878 w 4989510"/>
              <a:gd name="connsiteY20" fmla="*/ 5294376 h 6016752"/>
              <a:gd name="connsiteX21" fmla="*/ 4486590 w 4989510"/>
              <a:gd name="connsiteY21" fmla="*/ 5266944 h 6016752"/>
              <a:gd name="connsiteX22" fmla="*/ 4459158 w 4989510"/>
              <a:gd name="connsiteY22" fmla="*/ 5239512 h 6016752"/>
              <a:gd name="connsiteX23" fmla="*/ 4440870 w 4989510"/>
              <a:gd name="connsiteY23" fmla="*/ 5212080 h 6016752"/>
              <a:gd name="connsiteX24" fmla="*/ 4404294 w 4989510"/>
              <a:gd name="connsiteY24" fmla="*/ 5193792 h 6016752"/>
              <a:gd name="connsiteX25" fmla="*/ 4321998 w 4989510"/>
              <a:gd name="connsiteY25" fmla="*/ 5120640 h 6016752"/>
              <a:gd name="connsiteX26" fmla="*/ 4267134 w 4989510"/>
              <a:gd name="connsiteY26" fmla="*/ 5074920 h 6016752"/>
              <a:gd name="connsiteX27" fmla="*/ 4239702 w 4989510"/>
              <a:gd name="connsiteY27" fmla="*/ 5047488 h 6016752"/>
              <a:gd name="connsiteX28" fmla="*/ 4212270 w 4989510"/>
              <a:gd name="connsiteY28" fmla="*/ 5038344 h 6016752"/>
              <a:gd name="connsiteX29" fmla="*/ 4184838 w 4989510"/>
              <a:gd name="connsiteY29" fmla="*/ 5020056 h 6016752"/>
              <a:gd name="connsiteX30" fmla="*/ 4166550 w 4989510"/>
              <a:gd name="connsiteY30" fmla="*/ 4992624 h 6016752"/>
              <a:gd name="connsiteX31" fmla="*/ 4084254 w 4989510"/>
              <a:gd name="connsiteY31" fmla="*/ 4937760 h 6016752"/>
              <a:gd name="connsiteX32" fmla="*/ 4056822 w 4989510"/>
              <a:gd name="connsiteY32" fmla="*/ 4919472 h 6016752"/>
              <a:gd name="connsiteX33" fmla="*/ 4029390 w 4989510"/>
              <a:gd name="connsiteY33" fmla="*/ 4901184 h 6016752"/>
              <a:gd name="connsiteX34" fmla="*/ 3974526 w 4989510"/>
              <a:gd name="connsiteY34" fmla="*/ 4882896 h 6016752"/>
              <a:gd name="connsiteX35" fmla="*/ 3892230 w 4989510"/>
              <a:gd name="connsiteY35" fmla="*/ 4846320 h 6016752"/>
              <a:gd name="connsiteX36" fmla="*/ 3864798 w 4989510"/>
              <a:gd name="connsiteY36" fmla="*/ 4837176 h 6016752"/>
              <a:gd name="connsiteX37" fmla="*/ 3837366 w 4989510"/>
              <a:gd name="connsiteY37" fmla="*/ 4818888 h 6016752"/>
              <a:gd name="connsiteX38" fmla="*/ 3782502 w 4989510"/>
              <a:gd name="connsiteY38" fmla="*/ 4800600 h 6016752"/>
              <a:gd name="connsiteX39" fmla="*/ 3755070 w 4989510"/>
              <a:gd name="connsiteY39" fmla="*/ 4791456 h 6016752"/>
              <a:gd name="connsiteX40" fmla="*/ 3709350 w 4989510"/>
              <a:gd name="connsiteY40" fmla="*/ 4782312 h 6016752"/>
              <a:gd name="connsiteX41" fmla="*/ 3608766 w 4989510"/>
              <a:gd name="connsiteY41" fmla="*/ 4754880 h 6016752"/>
              <a:gd name="connsiteX42" fmla="*/ 3508182 w 4989510"/>
              <a:gd name="connsiteY42" fmla="*/ 4745736 h 6016752"/>
              <a:gd name="connsiteX43" fmla="*/ 3471606 w 4989510"/>
              <a:gd name="connsiteY43" fmla="*/ 4736592 h 6016752"/>
              <a:gd name="connsiteX44" fmla="*/ 3444174 w 4989510"/>
              <a:gd name="connsiteY44" fmla="*/ 4727448 h 6016752"/>
              <a:gd name="connsiteX45" fmla="*/ 3371022 w 4989510"/>
              <a:gd name="connsiteY45" fmla="*/ 4718304 h 6016752"/>
              <a:gd name="connsiteX46" fmla="*/ 3316158 w 4989510"/>
              <a:gd name="connsiteY46" fmla="*/ 4690872 h 6016752"/>
              <a:gd name="connsiteX47" fmla="*/ 3288726 w 4989510"/>
              <a:gd name="connsiteY47" fmla="*/ 4672584 h 6016752"/>
              <a:gd name="connsiteX48" fmla="*/ 3197286 w 4989510"/>
              <a:gd name="connsiteY48" fmla="*/ 4645152 h 6016752"/>
              <a:gd name="connsiteX49" fmla="*/ 3014406 w 4989510"/>
              <a:gd name="connsiteY49" fmla="*/ 4636008 h 6016752"/>
              <a:gd name="connsiteX50" fmla="*/ 2804094 w 4989510"/>
              <a:gd name="connsiteY50" fmla="*/ 4617720 h 6016752"/>
              <a:gd name="connsiteX51" fmla="*/ 2676078 w 4989510"/>
              <a:gd name="connsiteY51" fmla="*/ 4626864 h 6016752"/>
              <a:gd name="connsiteX52" fmla="*/ 2612070 w 4989510"/>
              <a:gd name="connsiteY52" fmla="*/ 4636008 h 6016752"/>
              <a:gd name="connsiteX53" fmla="*/ 2346894 w 4989510"/>
              <a:gd name="connsiteY53" fmla="*/ 4654296 h 6016752"/>
              <a:gd name="connsiteX54" fmla="*/ 2310318 w 4989510"/>
              <a:gd name="connsiteY54" fmla="*/ 4663440 h 6016752"/>
              <a:gd name="connsiteX55" fmla="*/ 2090862 w 4989510"/>
              <a:gd name="connsiteY55" fmla="*/ 4645152 h 6016752"/>
              <a:gd name="connsiteX56" fmla="*/ 1862262 w 4989510"/>
              <a:gd name="connsiteY56" fmla="*/ 4654296 h 6016752"/>
              <a:gd name="connsiteX57" fmla="*/ 1816542 w 4989510"/>
              <a:gd name="connsiteY57" fmla="*/ 4663440 h 6016752"/>
              <a:gd name="connsiteX58" fmla="*/ 1514790 w 4989510"/>
              <a:gd name="connsiteY58" fmla="*/ 4672584 h 6016752"/>
              <a:gd name="connsiteX59" fmla="*/ 1368486 w 4989510"/>
              <a:gd name="connsiteY59" fmla="*/ 4672584 h 6016752"/>
              <a:gd name="connsiteX60" fmla="*/ 1331910 w 4989510"/>
              <a:gd name="connsiteY60" fmla="*/ 4663440 h 6016752"/>
              <a:gd name="connsiteX61" fmla="*/ 1277046 w 4989510"/>
              <a:gd name="connsiteY61" fmla="*/ 4645152 h 6016752"/>
              <a:gd name="connsiteX62" fmla="*/ 719262 w 4989510"/>
              <a:gd name="connsiteY62" fmla="*/ 4654296 h 6016752"/>
              <a:gd name="connsiteX63" fmla="*/ 582102 w 4989510"/>
              <a:gd name="connsiteY63" fmla="*/ 4663440 h 6016752"/>
              <a:gd name="connsiteX64" fmla="*/ 527238 w 4989510"/>
              <a:gd name="connsiteY64" fmla="*/ 4672584 h 6016752"/>
              <a:gd name="connsiteX65" fmla="*/ 207198 w 4989510"/>
              <a:gd name="connsiteY65" fmla="*/ 4681728 h 6016752"/>
              <a:gd name="connsiteX66" fmla="*/ 161478 w 4989510"/>
              <a:gd name="connsiteY66" fmla="*/ 4690872 h 6016752"/>
              <a:gd name="connsiteX67" fmla="*/ 134046 w 4989510"/>
              <a:gd name="connsiteY67" fmla="*/ 4700016 h 6016752"/>
              <a:gd name="connsiteX68" fmla="*/ 88326 w 4989510"/>
              <a:gd name="connsiteY68" fmla="*/ 4709160 h 6016752"/>
              <a:gd name="connsiteX69" fmla="*/ 33462 w 4989510"/>
              <a:gd name="connsiteY69" fmla="*/ 4700016 h 6016752"/>
              <a:gd name="connsiteX70" fmla="*/ 6030 w 4989510"/>
              <a:gd name="connsiteY70" fmla="*/ 4681728 h 6016752"/>
              <a:gd name="connsiteX71" fmla="*/ 24318 w 4989510"/>
              <a:gd name="connsiteY71" fmla="*/ 4526280 h 6016752"/>
              <a:gd name="connsiteX72" fmla="*/ 33462 w 4989510"/>
              <a:gd name="connsiteY72" fmla="*/ 4498848 h 6016752"/>
              <a:gd name="connsiteX73" fmla="*/ 51750 w 4989510"/>
              <a:gd name="connsiteY73" fmla="*/ 4471416 h 6016752"/>
              <a:gd name="connsiteX74" fmla="*/ 79182 w 4989510"/>
              <a:gd name="connsiteY74" fmla="*/ 4407408 h 6016752"/>
              <a:gd name="connsiteX75" fmla="*/ 88326 w 4989510"/>
              <a:gd name="connsiteY75" fmla="*/ 4379976 h 6016752"/>
              <a:gd name="connsiteX76" fmla="*/ 115758 w 4989510"/>
              <a:gd name="connsiteY76" fmla="*/ 4279392 h 6016752"/>
              <a:gd name="connsiteX77" fmla="*/ 124902 w 4989510"/>
              <a:gd name="connsiteY77" fmla="*/ 4206240 h 6016752"/>
              <a:gd name="connsiteX78" fmla="*/ 152334 w 4989510"/>
              <a:gd name="connsiteY78" fmla="*/ 4105656 h 6016752"/>
              <a:gd name="connsiteX79" fmla="*/ 161478 w 4989510"/>
              <a:gd name="connsiteY79" fmla="*/ 4069080 h 6016752"/>
              <a:gd name="connsiteX80" fmla="*/ 179766 w 4989510"/>
              <a:gd name="connsiteY80" fmla="*/ 4014216 h 6016752"/>
              <a:gd name="connsiteX81" fmla="*/ 188910 w 4989510"/>
              <a:gd name="connsiteY81" fmla="*/ 3986784 h 6016752"/>
              <a:gd name="connsiteX82" fmla="*/ 198054 w 4989510"/>
              <a:gd name="connsiteY82" fmla="*/ 3950208 h 6016752"/>
              <a:gd name="connsiteX83" fmla="*/ 207198 w 4989510"/>
              <a:gd name="connsiteY83" fmla="*/ 3867912 h 6016752"/>
              <a:gd name="connsiteX84" fmla="*/ 216342 w 4989510"/>
              <a:gd name="connsiteY84" fmla="*/ 3840480 h 6016752"/>
              <a:gd name="connsiteX85" fmla="*/ 243774 w 4989510"/>
              <a:gd name="connsiteY85" fmla="*/ 3721608 h 6016752"/>
              <a:gd name="connsiteX86" fmla="*/ 252918 w 4989510"/>
              <a:gd name="connsiteY86" fmla="*/ 3575304 h 6016752"/>
              <a:gd name="connsiteX87" fmla="*/ 262062 w 4989510"/>
              <a:gd name="connsiteY87" fmla="*/ 3529584 h 6016752"/>
              <a:gd name="connsiteX88" fmla="*/ 280350 w 4989510"/>
              <a:gd name="connsiteY88" fmla="*/ 3383280 h 6016752"/>
              <a:gd name="connsiteX89" fmla="*/ 289494 w 4989510"/>
              <a:gd name="connsiteY89" fmla="*/ 3273552 h 6016752"/>
              <a:gd name="connsiteX90" fmla="*/ 307782 w 4989510"/>
              <a:gd name="connsiteY90" fmla="*/ 3172968 h 6016752"/>
              <a:gd name="connsiteX91" fmla="*/ 316926 w 4989510"/>
              <a:gd name="connsiteY91" fmla="*/ 3099816 h 6016752"/>
              <a:gd name="connsiteX92" fmla="*/ 326070 w 4989510"/>
              <a:gd name="connsiteY92" fmla="*/ 2953512 h 6016752"/>
              <a:gd name="connsiteX93" fmla="*/ 344358 w 4989510"/>
              <a:gd name="connsiteY93" fmla="*/ 2825496 h 6016752"/>
              <a:gd name="connsiteX94" fmla="*/ 353502 w 4989510"/>
              <a:gd name="connsiteY94" fmla="*/ 2743200 h 6016752"/>
              <a:gd name="connsiteX95" fmla="*/ 362646 w 4989510"/>
              <a:gd name="connsiteY95" fmla="*/ 2697480 h 6016752"/>
              <a:gd name="connsiteX96" fmla="*/ 371790 w 4989510"/>
              <a:gd name="connsiteY96" fmla="*/ 2633472 h 6016752"/>
              <a:gd name="connsiteX97" fmla="*/ 390078 w 4989510"/>
              <a:gd name="connsiteY97" fmla="*/ 2596896 h 6016752"/>
              <a:gd name="connsiteX98" fmla="*/ 408366 w 4989510"/>
              <a:gd name="connsiteY98" fmla="*/ 2523744 h 6016752"/>
              <a:gd name="connsiteX99" fmla="*/ 426654 w 4989510"/>
              <a:gd name="connsiteY99" fmla="*/ 2496312 h 6016752"/>
              <a:gd name="connsiteX100" fmla="*/ 435798 w 4989510"/>
              <a:gd name="connsiteY100" fmla="*/ 2459736 h 6016752"/>
              <a:gd name="connsiteX101" fmla="*/ 454086 w 4989510"/>
              <a:gd name="connsiteY101" fmla="*/ 2404872 h 6016752"/>
              <a:gd name="connsiteX102" fmla="*/ 472374 w 4989510"/>
              <a:gd name="connsiteY102" fmla="*/ 2295144 h 6016752"/>
              <a:gd name="connsiteX103" fmla="*/ 490662 w 4989510"/>
              <a:gd name="connsiteY103" fmla="*/ 2249424 h 6016752"/>
              <a:gd name="connsiteX104" fmla="*/ 499806 w 4989510"/>
              <a:gd name="connsiteY104" fmla="*/ 2221992 h 6016752"/>
              <a:gd name="connsiteX105" fmla="*/ 518094 w 4989510"/>
              <a:gd name="connsiteY105" fmla="*/ 2084832 h 6016752"/>
              <a:gd name="connsiteX106" fmla="*/ 545526 w 4989510"/>
              <a:gd name="connsiteY106" fmla="*/ 2011680 h 6016752"/>
              <a:gd name="connsiteX107" fmla="*/ 563814 w 4989510"/>
              <a:gd name="connsiteY107" fmla="*/ 1947672 h 6016752"/>
              <a:gd name="connsiteX108" fmla="*/ 600390 w 4989510"/>
              <a:gd name="connsiteY108" fmla="*/ 1883664 h 6016752"/>
              <a:gd name="connsiteX109" fmla="*/ 618678 w 4989510"/>
              <a:gd name="connsiteY109" fmla="*/ 1819656 h 6016752"/>
              <a:gd name="connsiteX110" fmla="*/ 636966 w 4989510"/>
              <a:gd name="connsiteY110" fmla="*/ 1783080 h 6016752"/>
              <a:gd name="connsiteX111" fmla="*/ 682686 w 4989510"/>
              <a:gd name="connsiteY111" fmla="*/ 1627632 h 6016752"/>
              <a:gd name="connsiteX112" fmla="*/ 691830 w 4989510"/>
              <a:gd name="connsiteY112" fmla="*/ 1600200 h 6016752"/>
              <a:gd name="connsiteX113" fmla="*/ 719262 w 4989510"/>
              <a:gd name="connsiteY113" fmla="*/ 1536192 h 6016752"/>
              <a:gd name="connsiteX114" fmla="*/ 728406 w 4989510"/>
              <a:gd name="connsiteY114" fmla="*/ 1444752 h 6016752"/>
              <a:gd name="connsiteX115" fmla="*/ 755838 w 4989510"/>
              <a:gd name="connsiteY115" fmla="*/ 1353312 h 6016752"/>
              <a:gd name="connsiteX116" fmla="*/ 764982 w 4989510"/>
              <a:gd name="connsiteY116" fmla="*/ 1316736 h 6016752"/>
              <a:gd name="connsiteX117" fmla="*/ 774126 w 4989510"/>
              <a:gd name="connsiteY117" fmla="*/ 1271016 h 6016752"/>
              <a:gd name="connsiteX118" fmla="*/ 792414 w 4989510"/>
              <a:gd name="connsiteY118" fmla="*/ 1234440 h 6016752"/>
              <a:gd name="connsiteX119" fmla="*/ 801558 w 4989510"/>
              <a:gd name="connsiteY119" fmla="*/ 1197864 h 6016752"/>
              <a:gd name="connsiteX120" fmla="*/ 819846 w 4989510"/>
              <a:gd name="connsiteY120" fmla="*/ 1170432 h 6016752"/>
              <a:gd name="connsiteX121" fmla="*/ 847278 w 4989510"/>
              <a:gd name="connsiteY121" fmla="*/ 1115568 h 6016752"/>
              <a:gd name="connsiteX122" fmla="*/ 874710 w 4989510"/>
              <a:gd name="connsiteY122" fmla="*/ 1042416 h 6016752"/>
              <a:gd name="connsiteX123" fmla="*/ 883854 w 4989510"/>
              <a:gd name="connsiteY123" fmla="*/ 1014984 h 6016752"/>
              <a:gd name="connsiteX124" fmla="*/ 902142 w 4989510"/>
              <a:gd name="connsiteY124" fmla="*/ 987552 h 6016752"/>
              <a:gd name="connsiteX125" fmla="*/ 911286 w 4989510"/>
              <a:gd name="connsiteY125" fmla="*/ 960120 h 6016752"/>
              <a:gd name="connsiteX126" fmla="*/ 947862 w 4989510"/>
              <a:gd name="connsiteY126" fmla="*/ 868680 h 6016752"/>
              <a:gd name="connsiteX127" fmla="*/ 957006 w 4989510"/>
              <a:gd name="connsiteY127" fmla="*/ 841248 h 6016752"/>
              <a:gd name="connsiteX128" fmla="*/ 1002726 w 4989510"/>
              <a:gd name="connsiteY128" fmla="*/ 777240 h 6016752"/>
              <a:gd name="connsiteX129" fmla="*/ 1039302 w 4989510"/>
              <a:gd name="connsiteY129" fmla="*/ 713232 h 6016752"/>
              <a:gd name="connsiteX130" fmla="*/ 1048446 w 4989510"/>
              <a:gd name="connsiteY130" fmla="*/ 685800 h 6016752"/>
              <a:gd name="connsiteX131" fmla="*/ 1075878 w 4989510"/>
              <a:gd name="connsiteY131" fmla="*/ 658368 h 6016752"/>
              <a:gd name="connsiteX132" fmla="*/ 1103310 w 4989510"/>
              <a:gd name="connsiteY132" fmla="*/ 621792 h 6016752"/>
              <a:gd name="connsiteX133" fmla="*/ 1112454 w 4989510"/>
              <a:gd name="connsiteY133" fmla="*/ 585216 h 6016752"/>
              <a:gd name="connsiteX134" fmla="*/ 1158174 w 4989510"/>
              <a:gd name="connsiteY134" fmla="*/ 521208 h 6016752"/>
              <a:gd name="connsiteX135" fmla="*/ 1194750 w 4989510"/>
              <a:gd name="connsiteY135" fmla="*/ 466344 h 6016752"/>
              <a:gd name="connsiteX136" fmla="*/ 1231326 w 4989510"/>
              <a:gd name="connsiteY136" fmla="*/ 438912 h 6016752"/>
              <a:gd name="connsiteX137" fmla="*/ 1249614 w 4989510"/>
              <a:gd name="connsiteY137" fmla="*/ 411480 h 6016752"/>
              <a:gd name="connsiteX138" fmla="*/ 1277046 w 4989510"/>
              <a:gd name="connsiteY138" fmla="*/ 384048 h 6016752"/>
              <a:gd name="connsiteX139" fmla="*/ 1295334 w 4989510"/>
              <a:gd name="connsiteY139" fmla="*/ 356616 h 6016752"/>
              <a:gd name="connsiteX140" fmla="*/ 1331910 w 4989510"/>
              <a:gd name="connsiteY140" fmla="*/ 338328 h 6016752"/>
              <a:gd name="connsiteX141" fmla="*/ 1395918 w 4989510"/>
              <a:gd name="connsiteY141" fmla="*/ 274320 h 6016752"/>
              <a:gd name="connsiteX142" fmla="*/ 1432494 w 4989510"/>
              <a:gd name="connsiteY142" fmla="*/ 246888 h 6016752"/>
              <a:gd name="connsiteX143" fmla="*/ 1514790 w 4989510"/>
              <a:gd name="connsiteY143" fmla="*/ 182880 h 6016752"/>
              <a:gd name="connsiteX144" fmla="*/ 1569654 w 4989510"/>
              <a:gd name="connsiteY144" fmla="*/ 155448 h 6016752"/>
              <a:gd name="connsiteX145" fmla="*/ 1633662 w 4989510"/>
              <a:gd name="connsiteY145" fmla="*/ 137160 h 6016752"/>
              <a:gd name="connsiteX146" fmla="*/ 1706814 w 4989510"/>
              <a:gd name="connsiteY146" fmla="*/ 100584 h 6016752"/>
              <a:gd name="connsiteX147" fmla="*/ 1798254 w 4989510"/>
              <a:gd name="connsiteY147" fmla="*/ 73152 h 6016752"/>
              <a:gd name="connsiteX148" fmla="*/ 1825686 w 4989510"/>
              <a:gd name="connsiteY148" fmla="*/ 54864 h 6016752"/>
              <a:gd name="connsiteX149" fmla="*/ 1944558 w 4989510"/>
              <a:gd name="connsiteY149" fmla="*/ 27432 h 6016752"/>
              <a:gd name="connsiteX150" fmla="*/ 2090862 w 4989510"/>
              <a:gd name="connsiteY150" fmla="*/ 0 h 6016752"/>
              <a:gd name="connsiteX151" fmla="*/ 2209734 w 4989510"/>
              <a:gd name="connsiteY151" fmla="*/ 9144 h 6016752"/>
              <a:gd name="connsiteX152" fmla="*/ 2337750 w 4989510"/>
              <a:gd name="connsiteY152" fmla="*/ 36576 h 6016752"/>
              <a:gd name="connsiteX153" fmla="*/ 2392614 w 4989510"/>
              <a:gd name="connsiteY153" fmla="*/ 54864 h 6016752"/>
              <a:gd name="connsiteX154" fmla="*/ 2420046 w 4989510"/>
              <a:gd name="connsiteY154" fmla="*/ 64008 h 6016752"/>
              <a:gd name="connsiteX155" fmla="*/ 2456622 w 4989510"/>
              <a:gd name="connsiteY155" fmla="*/ 82296 h 6016752"/>
              <a:gd name="connsiteX156" fmla="*/ 2484054 w 4989510"/>
              <a:gd name="connsiteY156" fmla="*/ 91440 h 6016752"/>
              <a:gd name="connsiteX157" fmla="*/ 2557206 w 4989510"/>
              <a:gd name="connsiteY157" fmla="*/ 128016 h 6016752"/>
              <a:gd name="connsiteX158" fmla="*/ 2575494 w 4989510"/>
              <a:gd name="connsiteY158" fmla="*/ 155448 h 6016752"/>
              <a:gd name="connsiteX159" fmla="*/ 2630358 w 4989510"/>
              <a:gd name="connsiteY159" fmla="*/ 173736 h 6016752"/>
              <a:gd name="connsiteX160" fmla="*/ 2657790 w 4989510"/>
              <a:gd name="connsiteY160" fmla="*/ 201168 h 6016752"/>
              <a:gd name="connsiteX161" fmla="*/ 2685222 w 4989510"/>
              <a:gd name="connsiteY161" fmla="*/ 219456 h 6016752"/>
              <a:gd name="connsiteX162" fmla="*/ 2703510 w 4989510"/>
              <a:gd name="connsiteY162" fmla="*/ 246888 h 6016752"/>
              <a:gd name="connsiteX163" fmla="*/ 2758374 w 4989510"/>
              <a:gd name="connsiteY163" fmla="*/ 283464 h 6016752"/>
              <a:gd name="connsiteX164" fmla="*/ 2804094 w 4989510"/>
              <a:gd name="connsiteY164" fmla="*/ 338328 h 6016752"/>
              <a:gd name="connsiteX165" fmla="*/ 2868102 w 4989510"/>
              <a:gd name="connsiteY165" fmla="*/ 411480 h 6016752"/>
              <a:gd name="connsiteX166" fmla="*/ 2895534 w 4989510"/>
              <a:gd name="connsiteY166" fmla="*/ 438912 h 6016752"/>
              <a:gd name="connsiteX167" fmla="*/ 2922966 w 4989510"/>
              <a:gd name="connsiteY167" fmla="*/ 448056 h 6016752"/>
              <a:gd name="connsiteX168" fmla="*/ 2950398 w 4989510"/>
              <a:gd name="connsiteY168" fmla="*/ 466344 h 6016752"/>
              <a:gd name="connsiteX169" fmla="*/ 2986974 w 4989510"/>
              <a:gd name="connsiteY169" fmla="*/ 512064 h 6016752"/>
              <a:gd name="connsiteX170" fmla="*/ 3023550 w 4989510"/>
              <a:gd name="connsiteY170" fmla="*/ 566928 h 6016752"/>
              <a:gd name="connsiteX171" fmla="*/ 3041838 w 4989510"/>
              <a:gd name="connsiteY171" fmla="*/ 594360 h 6016752"/>
              <a:gd name="connsiteX172" fmla="*/ 3069270 w 4989510"/>
              <a:gd name="connsiteY172" fmla="*/ 621792 h 6016752"/>
              <a:gd name="connsiteX173" fmla="*/ 3087558 w 4989510"/>
              <a:gd name="connsiteY173" fmla="*/ 658368 h 6016752"/>
              <a:gd name="connsiteX174" fmla="*/ 3133278 w 4989510"/>
              <a:gd name="connsiteY174" fmla="*/ 722376 h 6016752"/>
              <a:gd name="connsiteX175" fmla="*/ 3229518 w 4989510"/>
              <a:gd name="connsiteY175" fmla="*/ 751752 h 6016752"/>
              <a:gd name="connsiteX176" fmla="*/ 3224718 w 4989510"/>
              <a:gd name="connsiteY176" fmla="*/ 795528 h 6016752"/>
              <a:gd name="connsiteX177" fmla="*/ 3286781 w 4989510"/>
              <a:gd name="connsiteY177" fmla="*/ 809885 h 6016752"/>
              <a:gd name="connsiteX178" fmla="*/ 3300918 w 4989510"/>
              <a:gd name="connsiteY178" fmla="*/ 871728 h 6016752"/>
              <a:gd name="connsiteX179" fmla="*/ 3300918 w 4989510"/>
              <a:gd name="connsiteY179" fmla="*/ 871728 h 6016752"/>
              <a:gd name="connsiteX180" fmla="*/ 3377118 w 4989510"/>
              <a:gd name="connsiteY180" fmla="*/ 947928 h 6016752"/>
              <a:gd name="connsiteX181" fmla="*/ 3471606 w 4989510"/>
              <a:gd name="connsiteY181" fmla="*/ 1133856 h 6016752"/>
              <a:gd name="connsiteX182" fmla="*/ 3499038 w 4989510"/>
              <a:gd name="connsiteY182" fmla="*/ 1161288 h 6016752"/>
              <a:gd name="connsiteX183" fmla="*/ 3526470 w 4989510"/>
              <a:gd name="connsiteY183" fmla="*/ 1188720 h 6016752"/>
              <a:gd name="connsiteX184" fmla="*/ 3572190 w 4989510"/>
              <a:gd name="connsiteY184" fmla="*/ 1243584 h 6016752"/>
              <a:gd name="connsiteX185" fmla="*/ 3590478 w 4989510"/>
              <a:gd name="connsiteY185" fmla="*/ 1280160 h 6016752"/>
              <a:gd name="connsiteX186" fmla="*/ 3617910 w 4989510"/>
              <a:gd name="connsiteY186" fmla="*/ 1307592 h 6016752"/>
              <a:gd name="connsiteX187" fmla="*/ 3627054 w 4989510"/>
              <a:gd name="connsiteY187" fmla="*/ 1335024 h 6016752"/>
              <a:gd name="connsiteX188" fmla="*/ 3672774 w 4989510"/>
              <a:gd name="connsiteY188" fmla="*/ 1389888 h 6016752"/>
              <a:gd name="connsiteX189" fmla="*/ 3681918 w 4989510"/>
              <a:gd name="connsiteY189" fmla="*/ 1426464 h 6016752"/>
              <a:gd name="connsiteX190" fmla="*/ 3709350 w 4989510"/>
              <a:gd name="connsiteY190" fmla="*/ 1453896 h 6016752"/>
              <a:gd name="connsiteX191" fmla="*/ 3736782 w 4989510"/>
              <a:gd name="connsiteY191" fmla="*/ 1490472 h 6016752"/>
              <a:gd name="connsiteX192" fmla="*/ 3773358 w 4989510"/>
              <a:gd name="connsiteY192" fmla="*/ 1545336 h 6016752"/>
              <a:gd name="connsiteX193" fmla="*/ 3819078 w 4989510"/>
              <a:gd name="connsiteY193" fmla="*/ 1600200 h 6016752"/>
              <a:gd name="connsiteX194" fmla="*/ 3855654 w 4989510"/>
              <a:gd name="connsiteY194" fmla="*/ 1655064 h 6016752"/>
              <a:gd name="connsiteX195" fmla="*/ 3873942 w 4989510"/>
              <a:gd name="connsiteY195" fmla="*/ 1682496 h 6016752"/>
              <a:gd name="connsiteX196" fmla="*/ 3919662 w 4989510"/>
              <a:gd name="connsiteY196" fmla="*/ 1755648 h 6016752"/>
              <a:gd name="connsiteX197" fmla="*/ 3937950 w 4989510"/>
              <a:gd name="connsiteY197" fmla="*/ 1783080 h 6016752"/>
              <a:gd name="connsiteX198" fmla="*/ 3974526 w 4989510"/>
              <a:gd name="connsiteY198" fmla="*/ 1819656 h 6016752"/>
              <a:gd name="connsiteX199" fmla="*/ 4011102 w 4989510"/>
              <a:gd name="connsiteY199" fmla="*/ 1874520 h 6016752"/>
              <a:gd name="connsiteX200" fmla="*/ 4047678 w 4989510"/>
              <a:gd name="connsiteY200" fmla="*/ 1938528 h 6016752"/>
              <a:gd name="connsiteX201" fmla="*/ 4075110 w 4989510"/>
              <a:gd name="connsiteY201" fmla="*/ 1975104 h 6016752"/>
              <a:gd name="connsiteX202" fmla="*/ 4111686 w 4989510"/>
              <a:gd name="connsiteY202" fmla="*/ 2039112 h 6016752"/>
              <a:gd name="connsiteX203" fmla="*/ 4166550 w 4989510"/>
              <a:gd name="connsiteY203" fmla="*/ 2121408 h 6016752"/>
              <a:gd name="connsiteX204" fmla="*/ 4184838 w 4989510"/>
              <a:gd name="connsiteY204" fmla="*/ 2148840 h 6016752"/>
              <a:gd name="connsiteX205" fmla="*/ 4212270 w 4989510"/>
              <a:gd name="connsiteY205" fmla="*/ 2176272 h 6016752"/>
              <a:gd name="connsiteX206" fmla="*/ 4239702 w 4989510"/>
              <a:gd name="connsiteY206" fmla="*/ 2240280 h 6016752"/>
              <a:gd name="connsiteX207" fmla="*/ 4248846 w 4989510"/>
              <a:gd name="connsiteY207" fmla="*/ 2276856 h 6016752"/>
              <a:gd name="connsiteX208" fmla="*/ 4285422 w 4989510"/>
              <a:gd name="connsiteY208" fmla="*/ 2331720 h 6016752"/>
              <a:gd name="connsiteX209" fmla="*/ 4312854 w 4989510"/>
              <a:gd name="connsiteY209" fmla="*/ 2395728 h 6016752"/>
              <a:gd name="connsiteX210" fmla="*/ 4321998 w 4989510"/>
              <a:gd name="connsiteY210" fmla="*/ 2423160 h 6016752"/>
              <a:gd name="connsiteX211" fmla="*/ 4340286 w 4989510"/>
              <a:gd name="connsiteY211" fmla="*/ 2450592 h 6016752"/>
              <a:gd name="connsiteX212" fmla="*/ 4358574 w 4989510"/>
              <a:gd name="connsiteY212" fmla="*/ 2505456 h 6016752"/>
              <a:gd name="connsiteX213" fmla="*/ 4376862 w 4989510"/>
              <a:gd name="connsiteY213" fmla="*/ 2542032 h 6016752"/>
              <a:gd name="connsiteX214" fmla="*/ 4413438 w 4989510"/>
              <a:gd name="connsiteY214" fmla="*/ 2606040 h 6016752"/>
              <a:gd name="connsiteX215" fmla="*/ 4422582 w 4989510"/>
              <a:gd name="connsiteY215" fmla="*/ 2633472 h 6016752"/>
              <a:gd name="connsiteX216" fmla="*/ 4440870 w 4989510"/>
              <a:gd name="connsiteY216" fmla="*/ 2670048 h 6016752"/>
              <a:gd name="connsiteX217" fmla="*/ 4450014 w 4989510"/>
              <a:gd name="connsiteY217" fmla="*/ 2697480 h 6016752"/>
              <a:gd name="connsiteX218" fmla="*/ 4468302 w 4989510"/>
              <a:gd name="connsiteY218" fmla="*/ 2724912 h 6016752"/>
              <a:gd name="connsiteX219" fmla="*/ 4495734 w 4989510"/>
              <a:gd name="connsiteY219" fmla="*/ 2779776 h 6016752"/>
              <a:gd name="connsiteX220" fmla="*/ 4523166 w 4989510"/>
              <a:gd name="connsiteY220" fmla="*/ 2843784 h 6016752"/>
              <a:gd name="connsiteX221" fmla="*/ 4532310 w 4989510"/>
              <a:gd name="connsiteY221" fmla="*/ 2880360 h 6016752"/>
              <a:gd name="connsiteX222" fmla="*/ 4568886 w 4989510"/>
              <a:gd name="connsiteY222" fmla="*/ 2935224 h 6016752"/>
              <a:gd name="connsiteX223" fmla="*/ 4587174 w 4989510"/>
              <a:gd name="connsiteY223" fmla="*/ 2990088 h 6016752"/>
              <a:gd name="connsiteX224" fmla="*/ 4672518 w 4989510"/>
              <a:gd name="connsiteY224" fmla="*/ 3157728 h 6016752"/>
              <a:gd name="connsiteX225" fmla="*/ 4748718 w 4989510"/>
              <a:gd name="connsiteY225" fmla="*/ 3386328 h 6016752"/>
              <a:gd name="connsiteX226" fmla="*/ 4779198 w 4989510"/>
              <a:gd name="connsiteY226" fmla="*/ 3483864 h 6016752"/>
              <a:gd name="connsiteX227" fmla="*/ 4788342 w 4989510"/>
              <a:gd name="connsiteY227" fmla="*/ 3529584 h 6016752"/>
              <a:gd name="connsiteX228" fmla="*/ 4806630 w 4989510"/>
              <a:gd name="connsiteY228" fmla="*/ 3666744 h 6016752"/>
              <a:gd name="connsiteX229" fmla="*/ 4824918 w 4989510"/>
              <a:gd name="connsiteY229" fmla="*/ 3739896 h 6016752"/>
              <a:gd name="connsiteX230" fmla="*/ 4834062 w 4989510"/>
              <a:gd name="connsiteY230" fmla="*/ 3776472 h 6016752"/>
              <a:gd name="connsiteX231" fmla="*/ 4852350 w 4989510"/>
              <a:gd name="connsiteY231" fmla="*/ 3849624 h 6016752"/>
              <a:gd name="connsiteX232" fmla="*/ 4870638 w 4989510"/>
              <a:gd name="connsiteY232" fmla="*/ 3959352 h 6016752"/>
              <a:gd name="connsiteX233" fmla="*/ 4879782 w 4989510"/>
              <a:gd name="connsiteY233" fmla="*/ 4050792 h 6016752"/>
              <a:gd name="connsiteX234" fmla="*/ 4907214 w 4989510"/>
              <a:gd name="connsiteY234" fmla="*/ 4169664 h 6016752"/>
              <a:gd name="connsiteX235" fmla="*/ 4916358 w 4989510"/>
              <a:gd name="connsiteY235" fmla="*/ 4261104 h 6016752"/>
              <a:gd name="connsiteX236" fmla="*/ 4925502 w 4989510"/>
              <a:gd name="connsiteY236" fmla="*/ 4288536 h 6016752"/>
              <a:gd name="connsiteX237" fmla="*/ 4934646 w 4989510"/>
              <a:gd name="connsiteY237" fmla="*/ 4334256 h 6016752"/>
              <a:gd name="connsiteX238" fmla="*/ 4943790 w 4989510"/>
              <a:gd name="connsiteY238" fmla="*/ 4416552 h 6016752"/>
              <a:gd name="connsiteX239" fmla="*/ 4952934 w 4989510"/>
              <a:gd name="connsiteY239" fmla="*/ 4681728 h 6016752"/>
              <a:gd name="connsiteX240" fmla="*/ 4943790 w 4989510"/>
              <a:gd name="connsiteY240" fmla="*/ 4736592 h 6016752"/>
              <a:gd name="connsiteX241" fmla="*/ 4934646 w 4989510"/>
              <a:gd name="connsiteY241" fmla="*/ 4828032 h 6016752"/>
              <a:gd name="connsiteX242" fmla="*/ 4943790 w 4989510"/>
              <a:gd name="connsiteY242" fmla="*/ 4983480 h 6016752"/>
              <a:gd name="connsiteX243" fmla="*/ 4962078 w 4989510"/>
              <a:gd name="connsiteY243" fmla="*/ 5084064 h 6016752"/>
              <a:gd name="connsiteX244" fmla="*/ 4971222 w 4989510"/>
              <a:gd name="connsiteY244" fmla="*/ 5111496 h 6016752"/>
              <a:gd name="connsiteX245" fmla="*/ 4980366 w 4989510"/>
              <a:gd name="connsiteY245" fmla="*/ 5166360 h 6016752"/>
              <a:gd name="connsiteX246" fmla="*/ 4989510 w 4989510"/>
              <a:gd name="connsiteY246" fmla="*/ 5330952 h 6016752"/>
              <a:gd name="connsiteX247" fmla="*/ 4980366 w 4989510"/>
              <a:gd name="connsiteY247" fmla="*/ 5449824 h 6016752"/>
              <a:gd name="connsiteX248" fmla="*/ 4971222 w 4989510"/>
              <a:gd name="connsiteY248" fmla="*/ 5486400 h 6016752"/>
              <a:gd name="connsiteX249" fmla="*/ 4962078 w 4989510"/>
              <a:gd name="connsiteY249" fmla="*/ 5513832 h 6016752"/>
              <a:gd name="connsiteX250" fmla="*/ 4962078 w 4989510"/>
              <a:gd name="connsiteY250" fmla="*/ 5623560 h 6016752"/>
              <a:gd name="connsiteX0" fmla="*/ 4962078 w 4989510"/>
              <a:gd name="connsiteY0" fmla="*/ 5623560 h 6016752"/>
              <a:gd name="connsiteX1" fmla="*/ 4943790 w 4989510"/>
              <a:gd name="connsiteY1" fmla="*/ 5824728 h 6016752"/>
              <a:gd name="connsiteX2" fmla="*/ 4934646 w 4989510"/>
              <a:gd name="connsiteY2" fmla="*/ 5852160 h 6016752"/>
              <a:gd name="connsiteX3" fmla="*/ 4916358 w 4989510"/>
              <a:gd name="connsiteY3" fmla="*/ 5943600 h 6016752"/>
              <a:gd name="connsiteX4" fmla="*/ 4907214 w 4989510"/>
              <a:gd name="connsiteY4" fmla="*/ 5971032 h 6016752"/>
              <a:gd name="connsiteX5" fmla="*/ 4879782 w 4989510"/>
              <a:gd name="connsiteY5" fmla="*/ 5998464 h 6016752"/>
              <a:gd name="connsiteX6" fmla="*/ 4852350 w 4989510"/>
              <a:gd name="connsiteY6" fmla="*/ 6016752 h 6016752"/>
              <a:gd name="connsiteX7" fmla="*/ 4797486 w 4989510"/>
              <a:gd name="connsiteY7" fmla="*/ 5934456 h 6016752"/>
              <a:gd name="connsiteX8" fmla="*/ 4779198 w 4989510"/>
              <a:gd name="connsiteY8" fmla="*/ 5907024 h 6016752"/>
              <a:gd name="connsiteX9" fmla="*/ 4760910 w 4989510"/>
              <a:gd name="connsiteY9" fmla="*/ 5852160 h 6016752"/>
              <a:gd name="connsiteX10" fmla="*/ 4751766 w 4989510"/>
              <a:gd name="connsiteY10" fmla="*/ 5824728 h 6016752"/>
              <a:gd name="connsiteX11" fmla="*/ 4733478 w 4989510"/>
              <a:gd name="connsiteY11" fmla="*/ 5797296 h 6016752"/>
              <a:gd name="connsiteX12" fmla="*/ 4715190 w 4989510"/>
              <a:gd name="connsiteY12" fmla="*/ 5742432 h 6016752"/>
              <a:gd name="connsiteX13" fmla="*/ 4706046 w 4989510"/>
              <a:gd name="connsiteY13" fmla="*/ 5715000 h 6016752"/>
              <a:gd name="connsiteX14" fmla="*/ 4696902 w 4989510"/>
              <a:gd name="connsiteY14" fmla="*/ 5660136 h 6016752"/>
              <a:gd name="connsiteX15" fmla="*/ 4678614 w 4989510"/>
              <a:gd name="connsiteY15" fmla="*/ 5605272 h 6016752"/>
              <a:gd name="connsiteX16" fmla="*/ 4669470 w 4989510"/>
              <a:gd name="connsiteY16" fmla="*/ 5550408 h 6016752"/>
              <a:gd name="connsiteX17" fmla="*/ 4651182 w 4989510"/>
              <a:gd name="connsiteY17" fmla="*/ 5522976 h 6016752"/>
              <a:gd name="connsiteX18" fmla="*/ 4623750 w 4989510"/>
              <a:gd name="connsiteY18" fmla="*/ 5458968 h 6016752"/>
              <a:gd name="connsiteX19" fmla="*/ 4559742 w 4989510"/>
              <a:gd name="connsiteY19" fmla="*/ 5376672 h 6016752"/>
              <a:gd name="connsiteX20" fmla="*/ 4504878 w 4989510"/>
              <a:gd name="connsiteY20" fmla="*/ 5294376 h 6016752"/>
              <a:gd name="connsiteX21" fmla="*/ 4486590 w 4989510"/>
              <a:gd name="connsiteY21" fmla="*/ 5266944 h 6016752"/>
              <a:gd name="connsiteX22" fmla="*/ 4459158 w 4989510"/>
              <a:gd name="connsiteY22" fmla="*/ 5239512 h 6016752"/>
              <a:gd name="connsiteX23" fmla="*/ 4440870 w 4989510"/>
              <a:gd name="connsiteY23" fmla="*/ 5212080 h 6016752"/>
              <a:gd name="connsiteX24" fmla="*/ 4404294 w 4989510"/>
              <a:gd name="connsiteY24" fmla="*/ 5193792 h 6016752"/>
              <a:gd name="connsiteX25" fmla="*/ 4321998 w 4989510"/>
              <a:gd name="connsiteY25" fmla="*/ 5120640 h 6016752"/>
              <a:gd name="connsiteX26" fmla="*/ 4267134 w 4989510"/>
              <a:gd name="connsiteY26" fmla="*/ 5074920 h 6016752"/>
              <a:gd name="connsiteX27" fmla="*/ 4239702 w 4989510"/>
              <a:gd name="connsiteY27" fmla="*/ 5047488 h 6016752"/>
              <a:gd name="connsiteX28" fmla="*/ 4212270 w 4989510"/>
              <a:gd name="connsiteY28" fmla="*/ 5038344 h 6016752"/>
              <a:gd name="connsiteX29" fmla="*/ 4184838 w 4989510"/>
              <a:gd name="connsiteY29" fmla="*/ 5020056 h 6016752"/>
              <a:gd name="connsiteX30" fmla="*/ 4166550 w 4989510"/>
              <a:gd name="connsiteY30" fmla="*/ 4992624 h 6016752"/>
              <a:gd name="connsiteX31" fmla="*/ 4084254 w 4989510"/>
              <a:gd name="connsiteY31" fmla="*/ 4937760 h 6016752"/>
              <a:gd name="connsiteX32" fmla="*/ 4056822 w 4989510"/>
              <a:gd name="connsiteY32" fmla="*/ 4919472 h 6016752"/>
              <a:gd name="connsiteX33" fmla="*/ 4029390 w 4989510"/>
              <a:gd name="connsiteY33" fmla="*/ 4901184 h 6016752"/>
              <a:gd name="connsiteX34" fmla="*/ 3974526 w 4989510"/>
              <a:gd name="connsiteY34" fmla="*/ 4882896 h 6016752"/>
              <a:gd name="connsiteX35" fmla="*/ 3892230 w 4989510"/>
              <a:gd name="connsiteY35" fmla="*/ 4846320 h 6016752"/>
              <a:gd name="connsiteX36" fmla="*/ 3864798 w 4989510"/>
              <a:gd name="connsiteY36" fmla="*/ 4837176 h 6016752"/>
              <a:gd name="connsiteX37" fmla="*/ 3837366 w 4989510"/>
              <a:gd name="connsiteY37" fmla="*/ 4818888 h 6016752"/>
              <a:gd name="connsiteX38" fmla="*/ 3782502 w 4989510"/>
              <a:gd name="connsiteY38" fmla="*/ 4800600 h 6016752"/>
              <a:gd name="connsiteX39" fmla="*/ 3755070 w 4989510"/>
              <a:gd name="connsiteY39" fmla="*/ 4791456 h 6016752"/>
              <a:gd name="connsiteX40" fmla="*/ 3709350 w 4989510"/>
              <a:gd name="connsiteY40" fmla="*/ 4782312 h 6016752"/>
              <a:gd name="connsiteX41" fmla="*/ 3608766 w 4989510"/>
              <a:gd name="connsiteY41" fmla="*/ 4754880 h 6016752"/>
              <a:gd name="connsiteX42" fmla="*/ 3508182 w 4989510"/>
              <a:gd name="connsiteY42" fmla="*/ 4745736 h 6016752"/>
              <a:gd name="connsiteX43" fmla="*/ 3471606 w 4989510"/>
              <a:gd name="connsiteY43" fmla="*/ 4736592 h 6016752"/>
              <a:gd name="connsiteX44" fmla="*/ 3444174 w 4989510"/>
              <a:gd name="connsiteY44" fmla="*/ 4727448 h 6016752"/>
              <a:gd name="connsiteX45" fmla="*/ 3371022 w 4989510"/>
              <a:gd name="connsiteY45" fmla="*/ 4718304 h 6016752"/>
              <a:gd name="connsiteX46" fmla="*/ 3316158 w 4989510"/>
              <a:gd name="connsiteY46" fmla="*/ 4690872 h 6016752"/>
              <a:gd name="connsiteX47" fmla="*/ 3288726 w 4989510"/>
              <a:gd name="connsiteY47" fmla="*/ 4672584 h 6016752"/>
              <a:gd name="connsiteX48" fmla="*/ 3197286 w 4989510"/>
              <a:gd name="connsiteY48" fmla="*/ 4645152 h 6016752"/>
              <a:gd name="connsiteX49" fmla="*/ 3014406 w 4989510"/>
              <a:gd name="connsiteY49" fmla="*/ 4636008 h 6016752"/>
              <a:gd name="connsiteX50" fmla="*/ 2804094 w 4989510"/>
              <a:gd name="connsiteY50" fmla="*/ 4617720 h 6016752"/>
              <a:gd name="connsiteX51" fmla="*/ 2676078 w 4989510"/>
              <a:gd name="connsiteY51" fmla="*/ 4626864 h 6016752"/>
              <a:gd name="connsiteX52" fmla="*/ 2612070 w 4989510"/>
              <a:gd name="connsiteY52" fmla="*/ 4636008 h 6016752"/>
              <a:gd name="connsiteX53" fmla="*/ 2346894 w 4989510"/>
              <a:gd name="connsiteY53" fmla="*/ 4654296 h 6016752"/>
              <a:gd name="connsiteX54" fmla="*/ 2310318 w 4989510"/>
              <a:gd name="connsiteY54" fmla="*/ 4663440 h 6016752"/>
              <a:gd name="connsiteX55" fmla="*/ 2090862 w 4989510"/>
              <a:gd name="connsiteY55" fmla="*/ 4645152 h 6016752"/>
              <a:gd name="connsiteX56" fmla="*/ 1862262 w 4989510"/>
              <a:gd name="connsiteY56" fmla="*/ 4654296 h 6016752"/>
              <a:gd name="connsiteX57" fmla="*/ 1816542 w 4989510"/>
              <a:gd name="connsiteY57" fmla="*/ 4663440 h 6016752"/>
              <a:gd name="connsiteX58" fmla="*/ 1514790 w 4989510"/>
              <a:gd name="connsiteY58" fmla="*/ 4672584 h 6016752"/>
              <a:gd name="connsiteX59" fmla="*/ 1368486 w 4989510"/>
              <a:gd name="connsiteY59" fmla="*/ 4672584 h 6016752"/>
              <a:gd name="connsiteX60" fmla="*/ 1331910 w 4989510"/>
              <a:gd name="connsiteY60" fmla="*/ 4663440 h 6016752"/>
              <a:gd name="connsiteX61" fmla="*/ 1277046 w 4989510"/>
              <a:gd name="connsiteY61" fmla="*/ 4645152 h 6016752"/>
              <a:gd name="connsiteX62" fmla="*/ 719262 w 4989510"/>
              <a:gd name="connsiteY62" fmla="*/ 4654296 h 6016752"/>
              <a:gd name="connsiteX63" fmla="*/ 582102 w 4989510"/>
              <a:gd name="connsiteY63" fmla="*/ 4663440 h 6016752"/>
              <a:gd name="connsiteX64" fmla="*/ 527238 w 4989510"/>
              <a:gd name="connsiteY64" fmla="*/ 4672584 h 6016752"/>
              <a:gd name="connsiteX65" fmla="*/ 207198 w 4989510"/>
              <a:gd name="connsiteY65" fmla="*/ 4681728 h 6016752"/>
              <a:gd name="connsiteX66" fmla="*/ 161478 w 4989510"/>
              <a:gd name="connsiteY66" fmla="*/ 4690872 h 6016752"/>
              <a:gd name="connsiteX67" fmla="*/ 134046 w 4989510"/>
              <a:gd name="connsiteY67" fmla="*/ 4700016 h 6016752"/>
              <a:gd name="connsiteX68" fmla="*/ 88326 w 4989510"/>
              <a:gd name="connsiteY68" fmla="*/ 4709160 h 6016752"/>
              <a:gd name="connsiteX69" fmla="*/ 33462 w 4989510"/>
              <a:gd name="connsiteY69" fmla="*/ 4700016 h 6016752"/>
              <a:gd name="connsiteX70" fmla="*/ 6030 w 4989510"/>
              <a:gd name="connsiteY70" fmla="*/ 4681728 h 6016752"/>
              <a:gd name="connsiteX71" fmla="*/ 24318 w 4989510"/>
              <a:gd name="connsiteY71" fmla="*/ 4526280 h 6016752"/>
              <a:gd name="connsiteX72" fmla="*/ 33462 w 4989510"/>
              <a:gd name="connsiteY72" fmla="*/ 4498848 h 6016752"/>
              <a:gd name="connsiteX73" fmla="*/ 51750 w 4989510"/>
              <a:gd name="connsiteY73" fmla="*/ 4471416 h 6016752"/>
              <a:gd name="connsiteX74" fmla="*/ 79182 w 4989510"/>
              <a:gd name="connsiteY74" fmla="*/ 4407408 h 6016752"/>
              <a:gd name="connsiteX75" fmla="*/ 88326 w 4989510"/>
              <a:gd name="connsiteY75" fmla="*/ 4379976 h 6016752"/>
              <a:gd name="connsiteX76" fmla="*/ 115758 w 4989510"/>
              <a:gd name="connsiteY76" fmla="*/ 4279392 h 6016752"/>
              <a:gd name="connsiteX77" fmla="*/ 124902 w 4989510"/>
              <a:gd name="connsiteY77" fmla="*/ 4206240 h 6016752"/>
              <a:gd name="connsiteX78" fmla="*/ 152334 w 4989510"/>
              <a:gd name="connsiteY78" fmla="*/ 4105656 h 6016752"/>
              <a:gd name="connsiteX79" fmla="*/ 161478 w 4989510"/>
              <a:gd name="connsiteY79" fmla="*/ 4069080 h 6016752"/>
              <a:gd name="connsiteX80" fmla="*/ 179766 w 4989510"/>
              <a:gd name="connsiteY80" fmla="*/ 4014216 h 6016752"/>
              <a:gd name="connsiteX81" fmla="*/ 188910 w 4989510"/>
              <a:gd name="connsiteY81" fmla="*/ 3986784 h 6016752"/>
              <a:gd name="connsiteX82" fmla="*/ 198054 w 4989510"/>
              <a:gd name="connsiteY82" fmla="*/ 3950208 h 6016752"/>
              <a:gd name="connsiteX83" fmla="*/ 207198 w 4989510"/>
              <a:gd name="connsiteY83" fmla="*/ 3867912 h 6016752"/>
              <a:gd name="connsiteX84" fmla="*/ 216342 w 4989510"/>
              <a:gd name="connsiteY84" fmla="*/ 3840480 h 6016752"/>
              <a:gd name="connsiteX85" fmla="*/ 243774 w 4989510"/>
              <a:gd name="connsiteY85" fmla="*/ 3721608 h 6016752"/>
              <a:gd name="connsiteX86" fmla="*/ 252918 w 4989510"/>
              <a:gd name="connsiteY86" fmla="*/ 3575304 h 6016752"/>
              <a:gd name="connsiteX87" fmla="*/ 262062 w 4989510"/>
              <a:gd name="connsiteY87" fmla="*/ 3529584 h 6016752"/>
              <a:gd name="connsiteX88" fmla="*/ 280350 w 4989510"/>
              <a:gd name="connsiteY88" fmla="*/ 3383280 h 6016752"/>
              <a:gd name="connsiteX89" fmla="*/ 289494 w 4989510"/>
              <a:gd name="connsiteY89" fmla="*/ 3273552 h 6016752"/>
              <a:gd name="connsiteX90" fmla="*/ 307782 w 4989510"/>
              <a:gd name="connsiteY90" fmla="*/ 3172968 h 6016752"/>
              <a:gd name="connsiteX91" fmla="*/ 316926 w 4989510"/>
              <a:gd name="connsiteY91" fmla="*/ 3099816 h 6016752"/>
              <a:gd name="connsiteX92" fmla="*/ 326070 w 4989510"/>
              <a:gd name="connsiteY92" fmla="*/ 2953512 h 6016752"/>
              <a:gd name="connsiteX93" fmla="*/ 344358 w 4989510"/>
              <a:gd name="connsiteY93" fmla="*/ 2825496 h 6016752"/>
              <a:gd name="connsiteX94" fmla="*/ 353502 w 4989510"/>
              <a:gd name="connsiteY94" fmla="*/ 2743200 h 6016752"/>
              <a:gd name="connsiteX95" fmla="*/ 362646 w 4989510"/>
              <a:gd name="connsiteY95" fmla="*/ 2697480 h 6016752"/>
              <a:gd name="connsiteX96" fmla="*/ 371790 w 4989510"/>
              <a:gd name="connsiteY96" fmla="*/ 2633472 h 6016752"/>
              <a:gd name="connsiteX97" fmla="*/ 390078 w 4989510"/>
              <a:gd name="connsiteY97" fmla="*/ 2596896 h 6016752"/>
              <a:gd name="connsiteX98" fmla="*/ 408366 w 4989510"/>
              <a:gd name="connsiteY98" fmla="*/ 2523744 h 6016752"/>
              <a:gd name="connsiteX99" fmla="*/ 426654 w 4989510"/>
              <a:gd name="connsiteY99" fmla="*/ 2496312 h 6016752"/>
              <a:gd name="connsiteX100" fmla="*/ 435798 w 4989510"/>
              <a:gd name="connsiteY100" fmla="*/ 2459736 h 6016752"/>
              <a:gd name="connsiteX101" fmla="*/ 454086 w 4989510"/>
              <a:gd name="connsiteY101" fmla="*/ 2404872 h 6016752"/>
              <a:gd name="connsiteX102" fmla="*/ 472374 w 4989510"/>
              <a:gd name="connsiteY102" fmla="*/ 2295144 h 6016752"/>
              <a:gd name="connsiteX103" fmla="*/ 490662 w 4989510"/>
              <a:gd name="connsiteY103" fmla="*/ 2249424 h 6016752"/>
              <a:gd name="connsiteX104" fmla="*/ 499806 w 4989510"/>
              <a:gd name="connsiteY104" fmla="*/ 2221992 h 6016752"/>
              <a:gd name="connsiteX105" fmla="*/ 518094 w 4989510"/>
              <a:gd name="connsiteY105" fmla="*/ 2084832 h 6016752"/>
              <a:gd name="connsiteX106" fmla="*/ 545526 w 4989510"/>
              <a:gd name="connsiteY106" fmla="*/ 2011680 h 6016752"/>
              <a:gd name="connsiteX107" fmla="*/ 563814 w 4989510"/>
              <a:gd name="connsiteY107" fmla="*/ 1947672 h 6016752"/>
              <a:gd name="connsiteX108" fmla="*/ 600390 w 4989510"/>
              <a:gd name="connsiteY108" fmla="*/ 1883664 h 6016752"/>
              <a:gd name="connsiteX109" fmla="*/ 618678 w 4989510"/>
              <a:gd name="connsiteY109" fmla="*/ 1819656 h 6016752"/>
              <a:gd name="connsiteX110" fmla="*/ 636966 w 4989510"/>
              <a:gd name="connsiteY110" fmla="*/ 1783080 h 6016752"/>
              <a:gd name="connsiteX111" fmla="*/ 682686 w 4989510"/>
              <a:gd name="connsiteY111" fmla="*/ 1627632 h 6016752"/>
              <a:gd name="connsiteX112" fmla="*/ 691830 w 4989510"/>
              <a:gd name="connsiteY112" fmla="*/ 1600200 h 6016752"/>
              <a:gd name="connsiteX113" fmla="*/ 719262 w 4989510"/>
              <a:gd name="connsiteY113" fmla="*/ 1536192 h 6016752"/>
              <a:gd name="connsiteX114" fmla="*/ 728406 w 4989510"/>
              <a:gd name="connsiteY114" fmla="*/ 1444752 h 6016752"/>
              <a:gd name="connsiteX115" fmla="*/ 755838 w 4989510"/>
              <a:gd name="connsiteY115" fmla="*/ 1353312 h 6016752"/>
              <a:gd name="connsiteX116" fmla="*/ 764982 w 4989510"/>
              <a:gd name="connsiteY116" fmla="*/ 1316736 h 6016752"/>
              <a:gd name="connsiteX117" fmla="*/ 774126 w 4989510"/>
              <a:gd name="connsiteY117" fmla="*/ 1271016 h 6016752"/>
              <a:gd name="connsiteX118" fmla="*/ 792414 w 4989510"/>
              <a:gd name="connsiteY118" fmla="*/ 1234440 h 6016752"/>
              <a:gd name="connsiteX119" fmla="*/ 801558 w 4989510"/>
              <a:gd name="connsiteY119" fmla="*/ 1197864 h 6016752"/>
              <a:gd name="connsiteX120" fmla="*/ 819846 w 4989510"/>
              <a:gd name="connsiteY120" fmla="*/ 1170432 h 6016752"/>
              <a:gd name="connsiteX121" fmla="*/ 847278 w 4989510"/>
              <a:gd name="connsiteY121" fmla="*/ 1115568 h 6016752"/>
              <a:gd name="connsiteX122" fmla="*/ 874710 w 4989510"/>
              <a:gd name="connsiteY122" fmla="*/ 1042416 h 6016752"/>
              <a:gd name="connsiteX123" fmla="*/ 883854 w 4989510"/>
              <a:gd name="connsiteY123" fmla="*/ 1014984 h 6016752"/>
              <a:gd name="connsiteX124" fmla="*/ 902142 w 4989510"/>
              <a:gd name="connsiteY124" fmla="*/ 987552 h 6016752"/>
              <a:gd name="connsiteX125" fmla="*/ 911286 w 4989510"/>
              <a:gd name="connsiteY125" fmla="*/ 960120 h 6016752"/>
              <a:gd name="connsiteX126" fmla="*/ 947862 w 4989510"/>
              <a:gd name="connsiteY126" fmla="*/ 868680 h 6016752"/>
              <a:gd name="connsiteX127" fmla="*/ 957006 w 4989510"/>
              <a:gd name="connsiteY127" fmla="*/ 841248 h 6016752"/>
              <a:gd name="connsiteX128" fmla="*/ 1002726 w 4989510"/>
              <a:gd name="connsiteY128" fmla="*/ 777240 h 6016752"/>
              <a:gd name="connsiteX129" fmla="*/ 1039302 w 4989510"/>
              <a:gd name="connsiteY129" fmla="*/ 713232 h 6016752"/>
              <a:gd name="connsiteX130" fmla="*/ 1048446 w 4989510"/>
              <a:gd name="connsiteY130" fmla="*/ 685800 h 6016752"/>
              <a:gd name="connsiteX131" fmla="*/ 1075878 w 4989510"/>
              <a:gd name="connsiteY131" fmla="*/ 658368 h 6016752"/>
              <a:gd name="connsiteX132" fmla="*/ 1103310 w 4989510"/>
              <a:gd name="connsiteY132" fmla="*/ 621792 h 6016752"/>
              <a:gd name="connsiteX133" fmla="*/ 1112454 w 4989510"/>
              <a:gd name="connsiteY133" fmla="*/ 585216 h 6016752"/>
              <a:gd name="connsiteX134" fmla="*/ 1158174 w 4989510"/>
              <a:gd name="connsiteY134" fmla="*/ 521208 h 6016752"/>
              <a:gd name="connsiteX135" fmla="*/ 1194750 w 4989510"/>
              <a:gd name="connsiteY135" fmla="*/ 466344 h 6016752"/>
              <a:gd name="connsiteX136" fmla="*/ 1231326 w 4989510"/>
              <a:gd name="connsiteY136" fmla="*/ 438912 h 6016752"/>
              <a:gd name="connsiteX137" fmla="*/ 1249614 w 4989510"/>
              <a:gd name="connsiteY137" fmla="*/ 411480 h 6016752"/>
              <a:gd name="connsiteX138" fmla="*/ 1277046 w 4989510"/>
              <a:gd name="connsiteY138" fmla="*/ 384048 h 6016752"/>
              <a:gd name="connsiteX139" fmla="*/ 1295334 w 4989510"/>
              <a:gd name="connsiteY139" fmla="*/ 356616 h 6016752"/>
              <a:gd name="connsiteX140" fmla="*/ 1331910 w 4989510"/>
              <a:gd name="connsiteY140" fmla="*/ 338328 h 6016752"/>
              <a:gd name="connsiteX141" fmla="*/ 1395918 w 4989510"/>
              <a:gd name="connsiteY141" fmla="*/ 274320 h 6016752"/>
              <a:gd name="connsiteX142" fmla="*/ 1432494 w 4989510"/>
              <a:gd name="connsiteY142" fmla="*/ 246888 h 6016752"/>
              <a:gd name="connsiteX143" fmla="*/ 1514790 w 4989510"/>
              <a:gd name="connsiteY143" fmla="*/ 182880 h 6016752"/>
              <a:gd name="connsiteX144" fmla="*/ 1569654 w 4989510"/>
              <a:gd name="connsiteY144" fmla="*/ 155448 h 6016752"/>
              <a:gd name="connsiteX145" fmla="*/ 1633662 w 4989510"/>
              <a:gd name="connsiteY145" fmla="*/ 137160 h 6016752"/>
              <a:gd name="connsiteX146" fmla="*/ 1706814 w 4989510"/>
              <a:gd name="connsiteY146" fmla="*/ 100584 h 6016752"/>
              <a:gd name="connsiteX147" fmla="*/ 1798254 w 4989510"/>
              <a:gd name="connsiteY147" fmla="*/ 73152 h 6016752"/>
              <a:gd name="connsiteX148" fmla="*/ 1825686 w 4989510"/>
              <a:gd name="connsiteY148" fmla="*/ 54864 h 6016752"/>
              <a:gd name="connsiteX149" fmla="*/ 1944558 w 4989510"/>
              <a:gd name="connsiteY149" fmla="*/ 27432 h 6016752"/>
              <a:gd name="connsiteX150" fmla="*/ 2090862 w 4989510"/>
              <a:gd name="connsiteY150" fmla="*/ 0 h 6016752"/>
              <a:gd name="connsiteX151" fmla="*/ 2209734 w 4989510"/>
              <a:gd name="connsiteY151" fmla="*/ 9144 h 6016752"/>
              <a:gd name="connsiteX152" fmla="*/ 2337750 w 4989510"/>
              <a:gd name="connsiteY152" fmla="*/ 36576 h 6016752"/>
              <a:gd name="connsiteX153" fmla="*/ 2392614 w 4989510"/>
              <a:gd name="connsiteY153" fmla="*/ 54864 h 6016752"/>
              <a:gd name="connsiteX154" fmla="*/ 2420046 w 4989510"/>
              <a:gd name="connsiteY154" fmla="*/ 64008 h 6016752"/>
              <a:gd name="connsiteX155" fmla="*/ 2456622 w 4989510"/>
              <a:gd name="connsiteY155" fmla="*/ 82296 h 6016752"/>
              <a:gd name="connsiteX156" fmla="*/ 2484054 w 4989510"/>
              <a:gd name="connsiteY156" fmla="*/ 91440 h 6016752"/>
              <a:gd name="connsiteX157" fmla="*/ 2557206 w 4989510"/>
              <a:gd name="connsiteY157" fmla="*/ 128016 h 6016752"/>
              <a:gd name="connsiteX158" fmla="*/ 2575494 w 4989510"/>
              <a:gd name="connsiteY158" fmla="*/ 155448 h 6016752"/>
              <a:gd name="connsiteX159" fmla="*/ 2630358 w 4989510"/>
              <a:gd name="connsiteY159" fmla="*/ 173736 h 6016752"/>
              <a:gd name="connsiteX160" fmla="*/ 2657790 w 4989510"/>
              <a:gd name="connsiteY160" fmla="*/ 201168 h 6016752"/>
              <a:gd name="connsiteX161" fmla="*/ 2685222 w 4989510"/>
              <a:gd name="connsiteY161" fmla="*/ 219456 h 6016752"/>
              <a:gd name="connsiteX162" fmla="*/ 2703510 w 4989510"/>
              <a:gd name="connsiteY162" fmla="*/ 246888 h 6016752"/>
              <a:gd name="connsiteX163" fmla="*/ 2758374 w 4989510"/>
              <a:gd name="connsiteY163" fmla="*/ 283464 h 6016752"/>
              <a:gd name="connsiteX164" fmla="*/ 2804094 w 4989510"/>
              <a:gd name="connsiteY164" fmla="*/ 338328 h 6016752"/>
              <a:gd name="connsiteX165" fmla="*/ 2868102 w 4989510"/>
              <a:gd name="connsiteY165" fmla="*/ 411480 h 6016752"/>
              <a:gd name="connsiteX166" fmla="*/ 2895534 w 4989510"/>
              <a:gd name="connsiteY166" fmla="*/ 438912 h 6016752"/>
              <a:gd name="connsiteX167" fmla="*/ 2922966 w 4989510"/>
              <a:gd name="connsiteY167" fmla="*/ 448056 h 6016752"/>
              <a:gd name="connsiteX168" fmla="*/ 2950398 w 4989510"/>
              <a:gd name="connsiteY168" fmla="*/ 466344 h 6016752"/>
              <a:gd name="connsiteX169" fmla="*/ 2986974 w 4989510"/>
              <a:gd name="connsiteY169" fmla="*/ 512064 h 6016752"/>
              <a:gd name="connsiteX170" fmla="*/ 3023550 w 4989510"/>
              <a:gd name="connsiteY170" fmla="*/ 566928 h 6016752"/>
              <a:gd name="connsiteX171" fmla="*/ 3041838 w 4989510"/>
              <a:gd name="connsiteY171" fmla="*/ 594360 h 6016752"/>
              <a:gd name="connsiteX172" fmla="*/ 3069270 w 4989510"/>
              <a:gd name="connsiteY172" fmla="*/ 621792 h 6016752"/>
              <a:gd name="connsiteX173" fmla="*/ 3087558 w 4989510"/>
              <a:gd name="connsiteY173" fmla="*/ 658368 h 6016752"/>
              <a:gd name="connsiteX174" fmla="*/ 3133278 w 4989510"/>
              <a:gd name="connsiteY174" fmla="*/ 722376 h 6016752"/>
              <a:gd name="connsiteX175" fmla="*/ 3229518 w 4989510"/>
              <a:gd name="connsiteY175" fmla="*/ 751752 h 6016752"/>
              <a:gd name="connsiteX176" fmla="*/ 3249544 w 4989510"/>
              <a:gd name="connsiteY176" fmla="*/ 791391 h 6016752"/>
              <a:gd name="connsiteX177" fmla="*/ 3286781 w 4989510"/>
              <a:gd name="connsiteY177" fmla="*/ 809885 h 6016752"/>
              <a:gd name="connsiteX178" fmla="*/ 3300918 w 4989510"/>
              <a:gd name="connsiteY178" fmla="*/ 871728 h 6016752"/>
              <a:gd name="connsiteX179" fmla="*/ 3300918 w 4989510"/>
              <a:gd name="connsiteY179" fmla="*/ 871728 h 6016752"/>
              <a:gd name="connsiteX180" fmla="*/ 3377118 w 4989510"/>
              <a:gd name="connsiteY180" fmla="*/ 947928 h 6016752"/>
              <a:gd name="connsiteX181" fmla="*/ 3471606 w 4989510"/>
              <a:gd name="connsiteY181" fmla="*/ 1133856 h 6016752"/>
              <a:gd name="connsiteX182" fmla="*/ 3499038 w 4989510"/>
              <a:gd name="connsiteY182" fmla="*/ 1161288 h 6016752"/>
              <a:gd name="connsiteX183" fmla="*/ 3526470 w 4989510"/>
              <a:gd name="connsiteY183" fmla="*/ 1188720 h 6016752"/>
              <a:gd name="connsiteX184" fmla="*/ 3572190 w 4989510"/>
              <a:gd name="connsiteY184" fmla="*/ 1243584 h 6016752"/>
              <a:gd name="connsiteX185" fmla="*/ 3590478 w 4989510"/>
              <a:gd name="connsiteY185" fmla="*/ 1280160 h 6016752"/>
              <a:gd name="connsiteX186" fmla="*/ 3617910 w 4989510"/>
              <a:gd name="connsiteY186" fmla="*/ 1307592 h 6016752"/>
              <a:gd name="connsiteX187" fmla="*/ 3627054 w 4989510"/>
              <a:gd name="connsiteY187" fmla="*/ 1335024 h 6016752"/>
              <a:gd name="connsiteX188" fmla="*/ 3672774 w 4989510"/>
              <a:gd name="connsiteY188" fmla="*/ 1389888 h 6016752"/>
              <a:gd name="connsiteX189" fmla="*/ 3681918 w 4989510"/>
              <a:gd name="connsiteY189" fmla="*/ 1426464 h 6016752"/>
              <a:gd name="connsiteX190" fmla="*/ 3709350 w 4989510"/>
              <a:gd name="connsiteY190" fmla="*/ 1453896 h 6016752"/>
              <a:gd name="connsiteX191" fmla="*/ 3736782 w 4989510"/>
              <a:gd name="connsiteY191" fmla="*/ 1490472 h 6016752"/>
              <a:gd name="connsiteX192" fmla="*/ 3773358 w 4989510"/>
              <a:gd name="connsiteY192" fmla="*/ 1545336 h 6016752"/>
              <a:gd name="connsiteX193" fmla="*/ 3819078 w 4989510"/>
              <a:gd name="connsiteY193" fmla="*/ 1600200 h 6016752"/>
              <a:gd name="connsiteX194" fmla="*/ 3855654 w 4989510"/>
              <a:gd name="connsiteY194" fmla="*/ 1655064 h 6016752"/>
              <a:gd name="connsiteX195" fmla="*/ 3873942 w 4989510"/>
              <a:gd name="connsiteY195" fmla="*/ 1682496 h 6016752"/>
              <a:gd name="connsiteX196" fmla="*/ 3919662 w 4989510"/>
              <a:gd name="connsiteY196" fmla="*/ 1755648 h 6016752"/>
              <a:gd name="connsiteX197" fmla="*/ 3937950 w 4989510"/>
              <a:gd name="connsiteY197" fmla="*/ 1783080 h 6016752"/>
              <a:gd name="connsiteX198" fmla="*/ 3974526 w 4989510"/>
              <a:gd name="connsiteY198" fmla="*/ 1819656 h 6016752"/>
              <a:gd name="connsiteX199" fmla="*/ 4011102 w 4989510"/>
              <a:gd name="connsiteY199" fmla="*/ 1874520 h 6016752"/>
              <a:gd name="connsiteX200" fmla="*/ 4047678 w 4989510"/>
              <a:gd name="connsiteY200" fmla="*/ 1938528 h 6016752"/>
              <a:gd name="connsiteX201" fmla="*/ 4075110 w 4989510"/>
              <a:gd name="connsiteY201" fmla="*/ 1975104 h 6016752"/>
              <a:gd name="connsiteX202" fmla="*/ 4111686 w 4989510"/>
              <a:gd name="connsiteY202" fmla="*/ 2039112 h 6016752"/>
              <a:gd name="connsiteX203" fmla="*/ 4166550 w 4989510"/>
              <a:gd name="connsiteY203" fmla="*/ 2121408 h 6016752"/>
              <a:gd name="connsiteX204" fmla="*/ 4184838 w 4989510"/>
              <a:gd name="connsiteY204" fmla="*/ 2148840 h 6016752"/>
              <a:gd name="connsiteX205" fmla="*/ 4212270 w 4989510"/>
              <a:gd name="connsiteY205" fmla="*/ 2176272 h 6016752"/>
              <a:gd name="connsiteX206" fmla="*/ 4239702 w 4989510"/>
              <a:gd name="connsiteY206" fmla="*/ 2240280 h 6016752"/>
              <a:gd name="connsiteX207" fmla="*/ 4248846 w 4989510"/>
              <a:gd name="connsiteY207" fmla="*/ 2276856 h 6016752"/>
              <a:gd name="connsiteX208" fmla="*/ 4285422 w 4989510"/>
              <a:gd name="connsiteY208" fmla="*/ 2331720 h 6016752"/>
              <a:gd name="connsiteX209" fmla="*/ 4312854 w 4989510"/>
              <a:gd name="connsiteY209" fmla="*/ 2395728 h 6016752"/>
              <a:gd name="connsiteX210" fmla="*/ 4321998 w 4989510"/>
              <a:gd name="connsiteY210" fmla="*/ 2423160 h 6016752"/>
              <a:gd name="connsiteX211" fmla="*/ 4340286 w 4989510"/>
              <a:gd name="connsiteY211" fmla="*/ 2450592 h 6016752"/>
              <a:gd name="connsiteX212" fmla="*/ 4358574 w 4989510"/>
              <a:gd name="connsiteY212" fmla="*/ 2505456 h 6016752"/>
              <a:gd name="connsiteX213" fmla="*/ 4376862 w 4989510"/>
              <a:gd name="connsiteY213" fmla="*/ 2542032 h 6016752"/>
              <a:gd name="connsiteX214" fmla="*/ 4413438 w 4989510"/>
              <a:gd name="connsiteY214" fmla="*/ 2606040 h 6016752"/>
              <a:gd name="connsiteX215" fmla="*/ 4422582 w 4989510"/>
              <a:gd name="connsiteY215" fmla="*/ 2633472 h 6016752"/>
              <a:gd name="connsiteX216" fmla="*/ 4440870 w 4989510"/>
              <a:gd name="connsiteY216" fmla="*/ 2670048 h 6016752"/>
              <a:gd name="connsiteX217" fmla="*/ 4450014 w 4989510"/>
              <a:gd name="connsiteY217" fmla="*/ 2697480 h 6016752"/>
              <a:gd name="connsiteX218" fmla="*/ 4468302 w 4989510"/>
              <a:gd name="connsiteY218" fmla="*/ 2724912 h 6016752"/>
              <a:gd name="connsiteX219" fmla="*/ 4495734 w 4989510"/>
              <a:gd name="connsiteY219" fmla="*/ 2779776 h 6016752"/>
              <a:gd name="connsiteX220" fmla="*/ 4523166 w 4989510"/>
              <a:gd name="connsiteY220" fmla="*/ 2843784 h 6016752"/>
              <a:gd name="connsiteX221" fmla="*/ 4532310 w 4989510"/>
              <a:gd name="connsiteY221" fmla="*/ 2880360 h 6016752"/>
              <a:gd name="connsiteX222" fmla="*/ 4568886 w 4989510"/>
              <a:gd name="connsiteY222" fmla="*/ 2935224 h 6016752"/>
              <a:gd name="connsiteX223" fmla="*/ 4587174 w 4989510"/>
              <a:gd name="connsiteY223" fmla="*/ 2990088 h 6016752"/>
              <a:gd name="connsiteX224" fmla="*/ 4672518 w 4989510"/>
              <a:gd name="connsiteY224" fmla="*/ 3157728 h 6016752"/>
              <a:gd name="connsiteX225" fmla="*/ 4748718 w 4989510"/>
              <a:gd name="connsiteY225" fmla="*/ 3386328 h 6016752"/>
              <a:gd name="connsiteX226" fmla="*/ 4779198 w 4989510"/>
              <a:gd name="connsiteY226" fmla="*/ 3483864 h 6016752"/>
              <a:gd name="connsiteX227" fmla="*/ 4788342 w 4989510"/>
              <a:gd name="connsiteY227" fmla="*/ 3529584 h 6016752"/>
              <a:gd name="connsiteX228" fmla="*/ 4806630 w 4989510"/>
              <a:gd name="connsiteY228" fmla="*/ 3666744 h 6016752"/>
              <a:gd name="connsiteX229" fmla="*/ 4824918 w 4989510"/>
              <a:gd name="connsiteY229" fmla="*/ 3739896 h 6016752"/>
              <a:gd name="connsiteX230" fmla="*/ 4834062 w 4989510"/>
              <a:gd name="connsiteY230" fmla="*/ 3776472 h 6016752"/>
              <a:gd name="connsiteX231" fmla="*/ 4852350 w 4989510"/>
              <a:gd name="connsiteY231" fmla="*/ 3849624 h 6016752"/>
              <a:gd name="connsiteX232" fmla="*/ 4870638 w 4989510"/>
              <a:gd name="connsiteY232" fmla="*/ 3959352 h 6016752"/>
              <a:gd name="connsiteX233" fmla="*/ 4879782 w 4989510"/>
              <a:gd name="connsiteY233" fmla="*/ 4050792 h 6016752"/>
              <a:gd name="connsiteX234" fmla="*/ 4907214 w 4989510"/>
              <a:gd name="connsiteY234" fmla="*/ 4169664 h 6016752"/>
              <a:gd name="connsiteX235" fmla="*/ 4916358 w 4989510"/>
              <a:gd name="connsiteY235" fmla="*/ 4261104 h 6016752"/>
              <a:gd name="connsiteX236" fmla="*/ 4925502 w 4989510"/>
              <a:gd name="connsiteY236" fmla="*/ 4288536 h 6016752"/>
              <a:gd name="connsiteX237" fmla="*/ 4934646 w 4989510"/>
              <a:gd name="connsiteY237" fmla="*/ 4334256 h 6016752"/>
              <a:gd name="connsiteX238" fmla="*/ 4943790 w 4989510"/>
              <a:gd name="connsiteY238" fmla="*/ 4416552 h 6016752"/>
              <a:gd name="connsiteX239" fmla="*/ 4952934 w 4989510"/>
              <a:gd name="connsiteY239" fmla="*/ 4681728 h 6016752"/>
              <a:gd name="connsiteX240" fmla="*/ 4943790 w 4989510"/>
              <a:gd name="connsiteY240" fmla="*/ 4736592 h 6016752"/>
              <a:gd name="connsiteX241" fmla="*/ 4934646 w 4989510"/>
              <a:gd name="connsiteY241" fmla="*/ 4828032 h 6016752"/>
              <a:gd name="connsiteX242" fmla="*/ 4943790 w 4989510"/>
              <a:gd name="connsiteY242" fmla="*/ 4983480 h 6016752"/>
              <a:gd name="connsiteX243" fmla="*/ 4962078 w 4989510"/>
              <a:gd name="connsiteY243" fmla="*/ 5084064 h 6016752"/>
              <a:gd name="connsiteX244" fmla="*/ 4971222 w 4989510"/>
              <a:gd name="connsiteY244" fmla="*/ 5111496 h 6016752"/>
              <a:gd name="connsiteX245" fmla="*/ 4980366 w 4989510"/>
              <a:gd name="connsiteY245" fmla="*/ 5166360 h 6016752"/>
              <a:gd name="connsiteX246" fmla="*/ 4989510 w 4989510"/>
              <a:gd name="connsiteY246" fmla="*/ 5330952 h 6016752"/>
              <a:gd name="connsiteX247" fmla="*/ 4980366 w 4989510"/>
              <a:gd name="connsiteY247" fmla="*/ 5449824 h 6016752"/>
              <a:gd name="connsiteX248" fmla="*/ 4971222 w 4989510"/>
              <a:gd name="connsiteY248" fmla="*/ 5486400 h 6016752"/>
              <a:gd name="connsiteX249" fmla="*/ 4962078 w 4989510"/>
              <a:gd name="connsiteY249" fmla="*/ 5513832 h 6016752"/>
              <a:gd name="connsiteX250" fmla="*/ 4962078 w 4989510"/>
              <a:gd name="connsiteY250" fmla="*/ 5623560 h 6016752"/>
              <a:gd name="connsiteX0" fmla="*/ 4962078 w 4989510"/>
              <a:gd name="connsiteY0" fmla="*/ 5623560 h 6016752"/>
              <a:gd name="connsiteX1" fmla="*/ 4943790 w 4989510"/>
              <a:gd name="connsiteY1" fmla="*/ 5824728 h 6016752"/>
              <a:gd name="connsiteX2" fmla="*/ 4934646 w 4989510"/>
              <a:gd name="connsiteY2" fmla="*/ 5852160 h 6016752"/>
              <a:gd name="connsiteX3" fmla="*/ 4916358 w 4989510"/>
              <a:gd name="connsiteY3" fmla="*/ 5943600 h 6016752"/>
              <a:gd name="connsiteX4" fmla="*/ 4907214 w 4989510"/>
              <a:gd name="connsiteY4" fmla="*/ 5971032 h 6016752"/>
              <a:gd name="connsiteX5" fmla="*/ 4879782 w 4989510"/>
              <a:gd name="connsiteY5" fmla="*/ 5998464 h 6016752"/>
              <a:gd name="connsiteX6" fmla="*/ 4852350 w 4989510"/>
              <a:gd name="connsiteY6" fmla="*/ 6016752 h 6016752"/>
              <a:gd name="connsiteX7" fmla="*/ 4797486 w 4989510"/>
              <a:gd name="connsiteY7" fmla="*/ 5934456 h 6016752"/>
              <a:gd name="connsiteX8" fmla="*/ 4779198 w 4989510"/>
              <a:gd name="connsiteY8" fmla="*/ 5907024 h 6016752"/>
              <a:gd name="connsiteX9" fmla="*/ 4760910 w 4989510"/>
              <a:gd name="connsiteY9" fmla="*/ 5852160 h 6016752"/>
              <a:gd name="connsiteX10" fmla="*/ 4751766 w 4989510"/>
              <a:gd name="connsiteY10" fmla="*/ 5824728 h 6016752"/>
              <a:gd name="connsiteX11" fmla="*/ 4733478 w 4989510"/>
              <a:gd name="connsiteY11" fmla="*/ 5797296 h 6016752"/>
              <a:gd name="connsiteX12" fmla="*/ 4715190 w 4989510"/>
              <a:gd name="connsiteY12" fmla="*/ 5742432 h 6016752"/>
              <a:gd name="connsiteX13" fmla="*/ 4706046 w 4989510"/>
              <a:gd name="connsiteY13" fmla="*/ 5715000 h 6016752"/>
              <a:gd name="connsiteX14" fmla="*/ 4696902 w 4989510"/>
              <a:gd name="connsiteY14" fmla="*/ 5660136 h 6016752"/>
              <a:gd name="connsiteX15" fmla="*/ 4678614 w 4989510"/>
              <a:gd name="connsiteY15" fmla="*/ 5605272 h 6016752"/>
              <a:gd name="connsiteX16" fmla="*/ 4669470 w 4989510"/>
              <a:gd name="connsiteY16" fmla="*/ 5550408 h 6016752"/>
              <a:gd name="connsiteX17" fmla="*/ 4651182 w 4989510"/>
              <a:gd name="connsiteY17" fmla="*/ 5522976 h 6016752"/>
              <a:gd name="connsiteX18" fmla="*/ 4623750 w 4989510"/>
              <a:gd name="connsiteY18" fmla="*/ 5458968 h 6016752"/>
              <a:gd name="connsiteX19" fmla="*/ 4559742 w 4989510"/>
              <a:gd name="connsiteY19" fmla="*/ 5376672 h 6016752"/>
              <a:gd name="connsiteX20" fmla="*/ 4504878 w 4989510"/>
              <a:gd name="connsiteY20" fmla="*/ 5294376 h 6016752"/>
              <a:gd name="connsiteX21" fmla="*/ 4486590 w 4989510"/>
              <a:gd name="connsiteY21" fmla="*/ 5266944 h 6016752"/>
              <a:gd name="connsiteX22" fmla="*/ 4459158 w 4989510"/>
              <a:gd name="connsiteY22" fmla="*/ 5239512 h 6016752"/>
              <a:gd name="connsiteX23" fmla="*/ 4440870 w 4989510"/>
              <a:gd name="connsiteY23" fmla="*/ 5212080 h 6016752"/>
              <a:gd name="connsiteX24" fmla="*/ 4404294 w 4989510"/>
              <a:gd name="connsiteY24" fmla="*/ 5193792 h 6016752"/>
              <a:gd name="connsiteX25" fmla="*/ 4321998 w 4989510"/>
              <a:gd name="connsiteY25" fmla="*/ 5120640 h 6016752"/>
              <a:gd name="connsiteX26" fmla="*/ 4267134 w 4989510"/>
              <a:gd name="connsiteY26" fmla="*/ 5074920 h 6016752"/>
              <a:gd name="connsiteX27" fmla="*/ 4239702 w 4989510"/>
              <a:gd name="connsiteY27" fmla="*/ 5047488 h 6016752"/>
              <a:gd name="connsiteX28" fmla="*/ 4212270 w 4989510"/>
              <a:gd name="connsiteY28" fmla="*/ 5038344 h 6016752"/>
              <a:gd name="connsiteX29" fmla="*/ 4184838 w 4989510"/>
              <a:gd name="connsiteY29" fmla="*/ 5020056 h 6016752"/>
              <a:gd name="connsiteX30" fmla="*/ 4166550 w 4989510"/>
              <a:gd name="connsiteY30" fmla="*/ 4992624 h 6016752"/>
              <a:gd name="connsiteX31" fmla="*/ 4084254 w 4989510"/>
              <a:gd name="connsiteY31" fmla="*/ 4937760 h 6016752"/>
              <a:gd name="connsiteX32" fmla="*/ 4056822 w 4989510"/>
              <a:gd name="connsiteY32" fmla="*/ 4919472 h 6016752"/>
              <a:gd name="connsiteX33" fmla="*/ 4029390 w 4989510"/>
              <a:gd name="connsiteY33" fmla="*/ 4901184 h 6016752"/>
              <a:gd name="connsiteX34" fmla="*/ 3974526 w 4989510"/>
              <a:gd name="connsiteY34" fmla="*/ 4882896 h 6016752"/>
              <a:gd name="connsiteX35" fmla="*/ 3892230 w 4989510"/>
              <a:gd name="connsiteY35" fmla="*/ 4846320 h 6016752"/>
              <a:gd name="connsiteX36" fmla="*/ 3864798 w 4989510"/>
              <a:gd name="connsiteY36" fmla="*/ 4837176 h 6016752"/>
              <a:gd name="connsiteX37" fmla="*/ 3837366 w 4989510"/>
              <a:gd name="connsiteY37" fmla="*/ 4818888 h 6016752"/>
              <a:gd name="connsiteX38" fmla="*/ 3782502 w 4989510"/>
              <a:gd name="connsiteY38" fmla="*/ 4800600 h 6016752"/>
              <a:gd name="connsiteX39" fmla="*/ 3755070 w 4989510"/>
              <a:gd name="connsiteY39" fmla="*/ 4791456 h 6016752"/>
              <a:gd name="connsiteX40" fmla="*/ 3709350 w 4989510"/>
              <a:gd name="connsiteY40" fmla="*/ 4782312 h 6016752"/>
              <a:gd name="connsiteX41" fmla="*/ 3608766 w 4989510"/>
              <a:gd name="connsiteY41" fmla="*/ 4754880 h 6016752"/>
              <a:gd name="connsiteX42" fmla="*/ 3508182 w 4989510"/>
              <a:gd name="connsiteY42" fmla="*/ 4745736 h 6016752"/>
              <a:gd name="connsiteX43" fmla="*/ 3471606 w 4989510"/>
              <a:gd name="connsiteY43" fmla="*/ 4736592 h 6016752"/>
              <a:gd name="connsiteX44" fmla="*/ 3444174 w 4989510"/>
              <a:gd name="connsiteY44" fmla="*/ 4727448 h 6016752"/>
              <a:gd name="connsiteX45" fmla="*/ 3371022 w 4989510"/>
              <a:gd name="connsiteY45" fmla="*/ 4718304 h 6016752"/>
              <a:gd name="connsiteX46" fmla="*/ 3316158 w 4989510"/>
              <a:gd name="connsiteY46" fmla="*/ 4690872 h 6016752"/>
              <a:gd name="connsiteX47" fmla="*/ 3288726 w 4989510"/>
              <a:gd name="connsiteY47" fmla="*/ 4672584 h 6016752"/>
              <a:gd name="connsiteX48" fmla="*/ 3197286 w 4989510"/>
              <a:gd name="connsiteY48" fmla="*/ 4645152 h 6016752"/>
              <a:gd name="connsiteX49" fmla="*/ 3014406 w 4989510"/>
              <a:gd name="connsiteY49" fmla="*/ 4636008 h 6016752"/>
              <a:gd name="connsiteX50" fmla="*/ 2804094 w 4989510"/>
              <a:gd name="connsiteY50" fmla="*/ 4617720 h 6016752"/>
              <a:gd name="connsiteX51" fmla="*/ 2676078 w 4989510"/>
              <a:gd name="connsiteY51" fmla="*/ 4626864 h 6016752"/>
              <a:gd name="connsiteX52" fmla="*/ 2612070 w 4989510"/>
              <a:gd name="connsiteY52" fmla="*/ 4636008 h 6016752"/>
              <a:gd name="connsiteX53" fmla="*/ 2346894 w 4989510"/>
              <a:gd name="connsiteY53" fmla="*/ 4654296 h 6016752"/>
              <a:gd name="connsiteX54" fmla="*/ 2310318 w 4989510"/>
              <a:gd name="connsiteY54" fmla="*/ 4663440 h 6016752"/>
              <a:gd name="connsiteX55" fmla="*/ 2090862 w 4989510"/>
              <a:gd name="connsiteY55" fmla="*/ 4645152 h 6016752"/>
              <a:gd name="connsiteX56" fmla="*/ 1862262 w 4989510"/>
              <a:gd name="connsiteY56" fmla="*/ 4654296 h 6016752"/>
              <a:gd name="connsiteX57" fmla="*/ 1816542 w 4989510"/>
              <a:gd name="connsiteY57" fmla="*/ 4663440 h 6016752"/>
              <a:gd name="connsiteX58" fmla="*/ 1514790 w 4989510"/>
              <a:gd name="connsiteY58" fmla="*/ 4672584 h 6016752"/>
              <a:gd name="connsiteX59" fmla="*/ 1368486 w 4989510"/>
              <a:gd name="connsiteY59" fmla="*/ 4672584 h 6016752"/>
              <a:gd name="connsiteX60" fmla="*/ 1331910 w 4989510"/>
              <a:gd name="connsiteY60" fmla="*/ 4663440 h 6016752"/>
              <a:gd name="connsiteX61" fmla="*/ 1277046 w 4989510"/>
              <a:gd name="connsiteY61" fmla="*/ 4645152 h 6016752"/>
              <a:gd name="connsiteX62" fmla="*/ 719262 w 4989510"/>
              <a:gd name="connsiteY62" fmla="*/ 4654296 h 6016752"/>
              <a:gd name="connsiteX63" fmla="*/ 582102 w 4989510"/>
              <a:gd name="connsiteY63" fmla="*/ 4663440 h 6016752"/>
              <a:gd name="connsiteX64" fmla="*/ 527238 w 4989510"/>
              <a:gd name="connsiteY64" fmla="*/ 4672584 h 6016752"/>
              <a:gd name="connsiteX65" fmla="*/ 207198 w 4989510"/>
              <a:gd name="connsiteY65" fmla="*/ 4681728 h 6016752"/>
              <a:gd name="connsiteX66" fmla="*/ 161478 w 4989510"/>
              <a:gd name="connsiteY66" fmla="*/ 4690872 h 6016752"/>
              <a:gd name="connsiteX67" fmla="*/ 134046 w 4989510"/>
              <a:gd name="connsiteY67" fmla="*/ 4700016 h 6016752"/>
              <a:gd name="connsiteX68" fmla="*/ 88326 w 4989510"/>
              <a:gd name="connsiteY68" fmla="*/ 4709160 h 6016752"/>
              <a:gd name="connsiteX69" fmla="*/ 33462 w 4989510"/>
              <a:gd name="connsiteY69" fmla="*/ 4700016 h 6016752"/>
              <a:gd name="connsiteX70" fmla="*/ 6030 w 4989510"/>
              <a:gd name="connsiteY70" fmla="*/ 4681728 h 6016752"/>
              <a:gd name="connsiteX71" fmla="*/ 24318 w 4989510"/>
              <a:gd name="connsiteY71" fmla="*/ 4526280 h 6016752"/>
              <a:gd name="connsiteX72" fmla="*/ 33462 w 4989510"/>
              <a:gd name="connsiteY72" fmla="*/ 4498848 h 6016752"/>
              <a:gd name="connsiteX73" fmla="*/ 51750 w 4989510"/>
              <a:gd name="connsiteY73" fmla="*/ 4471416 h 6016752"/>
              <a:gd name="connsiteX74" fmla="*/ 79182 w 4989510"/>
              <a:gd name="connsiteY74" fmla="*/ 4407408 h 6016752"/>
              <a:gd name="connsiteX75" fmla="*/ 88326 w 4989510"/>
              <a:gd name="connsiteY75" fmla="*/ 4379976 h 6016752"/>
              <a:gd name="connsiteX76" fmla="*/ 115758 w 4989510"/>
              <a:gd name="connsiteY76" fmla="*/ 4279392 h 6016752"/>
              <a:gd name="connsiteX77" fmla="*/ 124902 w 4989510"/>
              <a:gd name="connsiteY77" fmla="*/ 4206240 h 6016752"/>
              <a:gd name="connsiteX78" fmla="*/ 152334 w 4989510"/>
              <a:gd name="connsiteY78" fmla="*/ 4105656 h 6016752"/>
              <a:gd name="connsiteX79" fmla="*/ 161478 w 4989510"/>
              <a:gd name="connsiteY79" fmla="*/ 4069080 h 6016752"/>
              <a:gd name="connsiteX80" fmla="*/ 179766 w 4989510"/>
              <a:gd name="connsiteY80" fmla="*/ 4014216 h 6016752"/>
              <a:gd name="connsiteX81" fmla="*/ 188910 w 4989510"/>
              <a:gd name="connsiteY81" fmla="*/ 3986784 h 6016752"/>
              <a:gd name="connsiteX82" fmla="*/ 198054 w 4989510"/>
              <a:gd name="connsiteY82" fmla="*/ 3950208 h 6016752"/>
              <a:gd name="connsiteX83" fmla="*/ 207198 w 4989510"/>
              <a:gd name="connsiteY83" fmla="*/ 3867912 h 6016752"/>
              <a:gd name="connsiteX84" fmla="*/ 216342 w 4989510"/>
              <a:gd name="connsiteY84" fmla="*/ 3840480 h 6016752"/>
              <a:gd name="connsiteX85" fmla="*/ 243774 w 4989510"/>
              <a:gd name="connsiteY85" fmla="*/ 3721608 h 6016752"/>
              <a:gd name="connsiteX86" fmla="*/ 252918 w 4989510"/>
              <a:gd name="connsiteY86" fmla="*/ 3575304 h 6016752"/>
              <a:gd name="connsiteX87" fmla="*/ 262062 w 4989510"/>
              <a:gd name="connsiteY87" fmla="*/ 3529584 h 6016752"/>
              <a:gd name="connsiteX88" fmla="*/ 280350 w 4989510"/>
              <a:gd name="connsiteY88" fmla="*/ 3383280 h 6016752"/>
              <a:gd name="connsiteX89" fmla="*/ 289494 w 4989510"/>
              <a:gd name="connsiteY89" fmla="*/ 3273552 h 6016752"/>
              <a:gd name="connsiteX90" fmla="*/ 307782 w 4989510"/>
              <a:gd name="connsiteY90" fmla="*/ 3172968 h 6016752"/>
              <a:gd name="connsiteX91" fmla="*/ 316926 w 4989510"/>
              <a:gd name="connsiteY91" fmla="*/ 3099816 h 6016752"/>
              <a:gd name="connsiteX92" fmla="*/ 326070 w 4989510"/>
              <a:gd name="connsiteY92" fmla="*/ 2953512 h 6016752"/>
              <a:gd name="connsiteX93" fmla="*/ 344358 w 4989510"/>
              <a:gd name="connsiteY93" fmla="*/ 2825496 h 6016752"/>
              <a:gd name="connsiteX94" fmla="*/ 353502 w 4989510"/>
              <a:gd name="connsiteY94" fmla="*/ 2743200 h 6016752"/>
              <a:gd name="connsiteX95" fmla="*/ 362646 w 4989510"/>
              <a:gd name="connsiteY95" fmla="*/ 2697480 h 6016752"/>
              <a:gd name="connsiteX96" fmla="*/ 371790 w 4989510"/>
              <a:gd name="connsiteY96" fmla="*/ 2633472 h 6016752"/>
              <a:gd name="connsiteX97" fmla="*/ 390078 w 4989510"/>
              <a:gd name="connsiteY97" fmla="*/ 2596896 h 6016752"/>
              <a:gd name="connsiteX98" fmla="*/ 408366 w 4989510"/>
              <a:gd name="connsiteY98" fmla="*/ 2523744 h 6016752"/>
              <a:gd name="connsiteX99" fmla="*/ 426654 w 4989510"/>
              <a:gd name="connsiteY99" fmla="*/ 2496312 h 6016752"/>
              <a:gd name="connsiteX100" fmla="*/ 435798 w 4989510"/>
              <a:gd name="connsiteY100" fmla="*/ 2459736 h 6016752"/>
              <a:gd name="connsiteX101" fmla="*/ 454086 w 4989510"/>
              <a:gd name="connsiteY101" fmla="*/ 2404872 h 6016752"/>
              <a:gd name="connsiteX102" fmla="*/ 472374 w 4989510"/>
              <a:gd name="connsiteY102" fmla="*/ 2295144 h 6016752"/>
              <a:gd name="connsiteX103" fmla="*/ 490662 w 4989510"/>
              <a:gd name="connsiteY103" fmla="*/ 2249424 h 6016752"/>
              <a:gd name="connsiteX104" fmla="*/ 499806 w 4989510"/>
              <a:gd name="connsiteY104" fmla="*/ 2221992 h 6016752"/>
              <a:gd name="connsiteX105" fmla="*/ 518094 w 4989510"/>
              <a:gd name="connsiteY105" fmla="*/ 2084832 h 6016752"/>
              <a:gd name="connsiteX106" fmla="*/ 545526 w 4989510"/>
              <a:gd name="connsiteY106" fmla="*/ 2011680 h 6016752"/>
              <a:gd name="connsiteX107" fmla="*/ 563814 w 4989510"/>
              <a:gd name="connsiteY107" fmla="*/ 1947672 h 6016752"/>
              <a:gd name="connsiteX108" fmla="*/ 600390 w 4989510"/>
              <a:gd name="connsiteY108" fmla="*/ 1883664 h 6016752"/>
              <a:gd name="connsiteX109" fmla="*/ 618678 w 4989510"/>
              <a:gd name="connsiteY109" fmla="*/ 1819656 h 6016752"/>
              <a:gd name="connsiteX110" fmla="*/ 636966 w 4989510"/>
              <a:gd name="connsiteY110" fmla="*/ 1783080 h 6016752"/>
              <a:gd name="connsiteX111" fmla="*/ 682686 w 4989510"/>
              <a:gd name="connsiteY111" fmla="*/ 1627632 h 6016752"/>
              <a:gd name="connsiteX112" fmla="*/ 691830 w 4989510"/>
              <a:gd name="connsiteY112" fmla="*/ 1600200 h 6016752"/>
              <a:gd name="connsiteX113" fmla="*/ 719262 w 4989510"/>
              <a:gd name="connsiteY113" fmla="*/ 1536192 h 6016752"/>
              <a:gd name="connsiteX114" fmla="*/ 728406 w 4989510"/>
              <a:gd name="connsiteY114" fmla="*/ 1444752 h 6016752"/>
              <a:gd name="connsiteX115" fmla="*/ 755838 w 4989510"/>
              <a:gd name="connsiteY115" fmla="*/ 1353312 h 6016752"/>
              <a:gd name="connsiteX116" fmla="*/ 764982 w 4989510"/>
              <a:gd name="connsiteY116" fmla="*/ 1316736 h 6016752"/>
              <a:gd name="connsiteX117" fmla="*/ 774126 w 4989510"/>
              <a:gd name="connsiteY117" fmla="*/ 1271016 h 6016752"/>
              <a:gd name="connsiteX118" fmla="*/ 792414 w 4989510"/>
              <a:gd name="connsiteY118" fmla="*/ 1234440 h 6016752"/>
              <a:gd name="connsiteX119" fmla="*/ 801558 w 4989510"/>
              <a:gd name="connsiteY119" fmla="*/ 1197864 h 6016752"/>
              <a:gd name="connsiteX120" fmla="*/ 819846 w 4989510"/>
              <a:gd name="connsiteY120" fmla="*/ 1170432 h 6016752"/>
              <a:gd name="connsiteX121" fmla="*/ 847278 w 4989510"/>
              <a:gd name="connsiteY121" fmla="*/ 1115568 h 6016752"/>
              <a:gd name="connsiteX122" fmla="*/ 874710 w 4989510"/>
              <a:gd name="connsiteY122" fmla="*/ 1042416 h 6016752"/>
              <a:gd name="connsiteX123" fmla="*/ 883854 w 4989510"/>
              <a:gd name="connsiteY123" fmla="*/ 1014984 h 6016752"/>
              <a:gd name="connsiteX124" fmla="*/ 902142 w 4989510"/>
              <a:gd name="connsiteY124" fmla="*/ 987552 h 6016752"/>
              <a:gd name="connsiteX125" fmla="*/ 911286 w 4989510"/>
              <a:gd name="connsiteY125" fmla="*/ 960120 h 6016752"/>
              <a:gd name="connsiteX126" fmla="*/ 947862 w 4989510"/>
              <a:gd name="connsiteY126" fmla="*/ 868680 h 6016752"/>
              <a:gd name="connsiteX127" fmla="*/ 957006 w 4989510"/>
              <a:gd name="connsiteY127" fmla="*/ 841248 h 6016752"/>
              <a:gd name="connsiteX128" fmla="*/ 1002726 w 4989510"/>
              <a:gd name="connsiteY128" fmla="*/ 777240 h 6016752"/>
              <a:gd name="connsiteX129" fmla="*/ 1039302 w 4989510"/>
              <a:gd name="connsiteY129" fmla="*/ 713232 h 6016752"/>
              <a:gd name="connsiteX130" fmla="*/ 1048446 w 4989510"/>
              <a:gd name="connsiteY130" fmla="*/ 685800 h 6016752"/>
              <a:gd name="connsiteX131" fmla="*/ 1075878 w 4989510"/>
              <a:gd name="connsiteY131" fmla="*/ 658368 h 6016752"/>
              <a:gd name="connsiteX132" fmla="*/ 1103310 w 4989510"/>
              <a:gd name="connsiteY132" fmla="*/ 621792 h 6016752"/>
              <a:gd name="connsiteX133" fmla="*/ 1112454 w 4989510"/>
              <a:gd name="connsiteY133" fmla="*/ 585216 h 6016752"/>
              <a:gd name="connsiteX134" fmla="*/ 1158174 w 4989510"/>
              <a:gd name="connsiteY134" fmla="*/ 521208 h 6016752"/>
              <a:gd name="connsiteX135" fmla="*/ 1194750 w 4989510"/>
              <a:gd name="connsiteY135" fmla="*/ 466344 h 6016752"/>
              <a:gd name="connsiteX136" fmla="*/ 1231326 w 4989510"/>
              <a:gd name="connsiteY136" fmla="*/ 438912 h 6016752"/>
              <a:gd name="connsiteX137" fmla="*/ 1249614 w 4989510"/>
              <a:gd name="connsiteY137" fmla="*/ 411480 h 6016752"/>
              <a:gd name="connsiteX138" fmla="*/ 1277046 w 4989510"/>
              <a:gd name="connsiteY138" fmla="*/ 384048 h 6016752"/>
              <a:gd name="connsiteX139" fmla="*/ 1295334 w 4989510"/>
              <a:gd name="connsiteY139" fmla="*/ 356616 h 6016752"/>
              <a:gd name="connsiteX140" fmla="*/ 1331910 w 4989510"/>
              <a:gd name="connsiteY140" fmla="*/ 338328 h 6016752"/>
              <a:gd name="connsiteX141" fmla="*/ 1395918 w 4989510"/>
              <a:gd name="connsiteY141" fmla="*/ 274320 h 6016752"/>
              <a:gd name="connsiteX142" fmla="*/ 1432494 w 4989510"/>
              <a:gd name="connsiteY142" fmla="*/ 246888 h 6016752"/>
              <a:gd name="connsiteX143" fmla="*/ 1514790 w 4989510"/>
              <a:gd name="connsiteY143" fmla="*/ 182880 h 6016752"/>
              <a:gd name="connsiteX144" fmla="*/ 1569654 w 4989510"/>
              <a:gd name="connsiteY144" fmla="*/ 155448 h 6016752"/>
              <a:gd name="connsiteX145" fmla="*/ 1633662 w 4989510"/>
              <a:gd name="connsiteY145" fmla="*/ 137160 h 6016752"/>
              <a:gd name="connsiteX146" fmla="*/ 1706814 w 4989510"/>
              <a:gd name="connsiteY146" fmla="*/ 100584 h 6016752"/>
              <a:gd name="connsiteX147" fmla="*/ 1798254 w 4989510"/>
              <a:gd name="connsiteY147" fmla="*/ 73152 h 6016752"/>
              <a:gd name="connsiteX148" fmla="*/ 1825686 w 4989510"/>
              <a:gd name="connsiteY148" fmla="*/ 54864 h 6016752"/>
              <a:gd name="connsiteX149" fmla="*/ 1944558 w 4989510"/>
              <a:gd name="connsiteY149" fmla="*/ 27432 h 6016752"/>
              <a:gd name="connsiteX150" fmla="*/ 2090862 w 4989510"/>
              <a:gd name="connsiteY150" fmla="*/ 0 h 6016752"/>
              <a:gd name="connsiteX151" fmla="*/ 2209734 w 4989510"/>
              <a:gd name="connsiteY151" fmla="*/ 9144 h 6016752"/>
              <a:gd name="connsiteX152" fmla="*/ 2337750 w 4989510"/>
              <a:gd name="connsiteY152" fmla="*/ 36576 h 6016752"/>
              <a:gd name="connsiteX153" fmla="*/ 2392614 w 4989510"/>
              <a:gd name="connsiteY153" fmla="*/ 54864 h 6016752"/>
              <a:gd name="connsiteX154" fmla="*/ 2420046 w 4989510"/>
              <a:gd name="connsiteY154" fmla="*/ 64008 h 6016752"/>
              <a:gd name="connsiteX155" fmla="*/ 2456622 w 4989510"/>
              <a:gd name="connsiteY155" fmla="*/ 82296 h 6016752"/>
              <a:gd name="connsiteX156" fmla="*/ 2484054 w 4989510"/>
              <a:gd name="connsiteY156" fmla="*/ 91440 h 6016752"/>
              <a:gd name="connsiteX157" fmla="*/ 2557206 w 4989510"/>
              <a:gd name="connsiteY157" fmla="*/ 128016 h 6016752"/>
              <a:gd name="connsiteX158" fmla="*/ 2575494 w 4989510"/>
              <a:gd name="connsiteY158" fmla="*/ 155448 h 6016752"/>
              <a:gd name="connsiteX159" fmla="*/ 2630358 w 4989510"/>
              <a:gd name="connsiteY159" fmla="*/ 173736 h 6016752"/>
              <a:gd name="connsiteX160" fmla="*/ 2657790 w 4989510"/>
              <a:gd name="connsiteY160" fmla="*/ 201168 h 6016752"/>
              <a:gd name="connsiteX161" fmla="*/ 2685222 w 4989510"/>
              <a:gd name="connsiteY161" fmla="*/ 219456 h 6016752"/>
              <a:gd name="connsiteX162" fmla="*/ 2703510 w 4989510"/>
              <a:gd name="connsiteY162" fmla="*/ 246888 h 6016752"/>
              <a:gd name="connsiteX163" fmla="*/ 2758374 w 4989510"/>
              <a:gd name="connsiteY163" fmla="*/ 283464 h 6016752"/>
              <a:gd name="connsiteX164" fmla="*/ 2804094 w 4989510"/>
              <a:gd name="connsiteY164" fmla="*/ 338328 h 6016752"/>
              <a:gd name="connsiteX165" fmla="*/ 2868102 w 4989510"/>
              <a:gd name="connsiteY165" fmla="*/ 411480 h 6016752"/>
              <a:gd name="connsiteX166" fmla="*/ 2895534 w 4989510"/>
              <a:gd name="connsiteY166" fmla="*/ 438912 h 6016752"/>
              <a:gd name="connsiteX167" fmla="*/ 2922966 w 4989510"/>
              <a:gd name="connsiteY167" fmla="*/ 448056 h 6016752"/>
              <a:gd name="connsiteX168" fmla="*/ 2950398 w 4989510"/>
              <a:gd name="connsiteY168" fmla="*/ 466344 h 6016752"/>
              <a:gd name="connsiteX169" fmla="*/ 2986974 w 4989510"/>
              <a:gd name="connsiteY169" fmla="*/ 512064 h 6016752"/>
              <a:gd name="connsiteX170" fmla="*/ 3023550 w 4989510"/>
              <a:gd name="connsiteY170" fmla="*/ 566928 h 6016752"/>
              <a:gd name="connsiteX171" fmla="*/ 3041838 w 4989510"/>
              <a:gd name="connsiteY171" fmla="*/ 594360 h 6016752"/>
              <a:gd name="connsiteX172" fmla="*/ 3069270 w 4989510"/>
              <a:gd name="connsiteY172" fmla="*/ 621792 h 6016752"/>
              <a:gd name="connsiteX173" fmla="*/ 3087558 w 4989510"/>
              <a:gd name="connsiteY173" fmla="*/ 658368 h 6016752"/>
              <a:gd name="connsiteX174" fmla="*/ 3170516 w 4989510"/>
              <a:gd name="connsiteY174" fmla="*/ 689276 h 6016752"/>
              <a:gd name="connsiteX175" fmla="*/ 3229518 w 4989510"/>
              <a:gd name="connsiteY175" fmla="*/ 751752 h 6016752"/>
              <a:gd name="connsiteX176" fmla="*/ 3249544 w 4989510"/>
              <a:gd name="connsiteY176" fmla="*/ 791391 h 6016752"/>
              <a:gd name="connsiteX177" fmla="*/ 3286781 w 4989510"/>
              <a:gd name="connsiteY177" fmla="*/ 809885 h 6016752"/>
              <a:gd name="connsiteX178" fmla="*/ 3300918 w 4989510"/>
              <a:gd name="connsiteY178" fmla="*/ 871728 h 6016752"/>
              <a:gd name="connsiteX179" fmla="*/ 3300918 w 4989510"/>
              <a:gd name="connsiteY179" fmla="*/ 871728 h 6016752"/>
              <a:gd name="connsiteX180" fmla="*/ 3377118 w 4989510"/>
              <a:gd name="connsiteY180" fmla="*/ 947928 h 6016752"/>
              <a:gd name="connsiteX181" fmla="*/ 3471606 w 4989510"/>
              <a:gd name="connsiteY181" fmla="*/ 1133856 h 6016752"/>
              <a:gd name="connsiteX182" fmla="*/ 3499038 w 4989510"/>
              <a:gd name="connsiteY182" fmla="*/ 1161288 h 6016752"/>
              <a:gd name="connsiteX183" fmla="*/ 3526470 w 4989510"/>
              <a:gd name="connsiteY183" fmla="*/ 1188720 h 6016752"/>
              <a:gd name="connsiteX184" fmla="*/ 3572190 w 4989510"/>
              <a:gd name="connsiteY184" fmla="*/ 1243584 h 6016752"/>
              <a:gd name="connsiteX185" fmla="*/ 3590478 w 4989510"/>
              <a:gd name="connsiteY185" fmla="*/ 1280160 h 6016752"/>
              <a:gd name="connsiteX186" fmla="*/ 3617910 w 4989510"/>
              <a:gd name="connsiteY186" fmla="*/ 1307592 h 6016752"/>
              <a:gd name="connsiteX187" fmla="*/ 3627054 w 4989510"/>
              <a:gd name="connsiteY187" fmla="*/ 1335024 h 6016752"/>
              <a:gd name="connsiteX188" fmla="*/ 3672774 w 4989510"/>
              <a:gd name="connsiteY188" fmla="*/ 1389888 h 6016752"/>
              <a:gd name="connsiteX189" fmla="*/ 3681918 w 4989510"/>
              <a:gd name="connsiteY189" fmla="*/ 1426464 h 6016752"/>
              <a:gd name="connsiteX190" fmla="*/ 3709350 w 4989510"/>
              <a:gd name="connsiteY190" fmla="*/ 1453896 h 6016752"/>
              <a:gd name="connsiteX191" fmla="*/ 3736782 w 4989510"/>
              <a:gd name="connsiteY191" fmla="*/ 1490472 h 6016752"/>
              <a:gd name="connsiteX192" fmla="*/ 3773358 w 4989510"/>
              <a:gd name="connsiteY192" fmla="*/ 1545336 h 6016752"/>
              <a:gd name="connsiteX193" fmla="*/ 3819078 w 4989510"/>
              <a:gd name="connsiteY193" fmla="*/ 1600200 h 6016752"/>
              <a:gd name="connsiteX194" fmla="*/ 3855654 w 4989510"/>
              <a:gd name="connsiteY194" fmla="*/ 1655064 h 6016752"/>
              <a:gd name="connsiteX195" fmla="*/ 3873942 w 4989510"/>
              <a:gd name="connsiteY195" fmla="*/ 1682496 h 6016752"/>
              <a:gd name="connsiteX196" fmla="*/ 3919662 w 4989510"/>
              <a:gd name="connsiteY196" fmla="*/ 1755648 h 6016752"/>
              <a:gd name="connsiteX197" fmla="*/ 3937950 w 4989510"/>
              <a:gd name="connsiteY197" fmla="*/ 1783080 h 6016752"/>
              <a:gd name="connsiteX198" fmla="*/ 3974526 w 4989510"/>
              <a:gd name="connsiteY198" fmla="*/ 1819656 h 6016752"/>
              <a:gd name="connsiteX199" fmla="*/ 4011102 w 4989510"/>
              <a:gd name="connsiteY199" fmla="*/ 1874520 h 6016752"/>
              <a:gd name="connsiteX200" fmla="*/ 4047678 w 4989510"/>
              <a:gd name="connsiteY200" fmla="*/ 1938528 h 6016752"/>
              <a:gd name="connsiteX201" fmla="*/ 4075110 w 4989510"/>
              <a:gd name="connsiteY201" fmla="*/ 1975104 h 6016752"/>
              <a:gd name="connsiteX202" fmla="*/ 4111686 w 4989510"/>
              <a:gd name="connsiteY202" fmla="*/ 2039112 h 6016752"/>
              <a:gd name="connsiteX203" fmla="*/ 4166550 w 4989510"/>
              <a:gd name="connsiteY203" fmla="*/ 2121408 h 6016752"/>
              <a:gd name="connsiteX204" fmla="*/ 4184838 w 4989510"/>
              <a:gd name="connsiteY204" fmla="*/ 2148840 h 6016752"/>
              <a:gd name="connsiteX205" fmla="*/ 4212270 w 4989510"/>
              <a:gd name="connsiteY205" fmla="*/ 2176272 h 6016752"/>
              <a:gd name="connsiteX206" fmla="*/ 4239702 w 4989510"/>
              <a:gd name="connsiteY206" fmla="*/ 2240280 h 6016752"/>
              <a:gd name="connsiteX207" fmla="*/ 4248846 w 4989510"/>
              <a:gd name="connsiteY207" fmla="*/ 2276856 h 6016752"/>
              <a:gd name="connsiteX208" fmla="*/ 4285422 w 4989510"/>
              <a:gd name="connsiteY208" fmla="*/ 2331720 h 6016752"/>
              <a:gd name="connsiteX209" fmla="*/ 4312854 w 4989510"/>
              <a:gd name="connsiteY209" fmla="*/ 2395728 h 6016752"/>
              <a:gd name="connsiteX210" fmla="*/ 4321998 w 4989510"/>
              <a:gd name="connsiteY210" fmla="*/ 2423160 h 6016752"/>
              <a:gd name="connsiteX211" fmla="*/ 4340286 w 4989510"/>
              <a:gd name="connsiteY211" fmla="*/ 2450592 h 6016752"/>
              <a:gd name="connsiteX212" fmla="*/ 4358574 w 4989510"/>
              <a:gd name="connsiteY212" fmla="*/ 2505456 h 6016752"/>
              <a:gd name="connsiteX213" fmla="*/ 4376862 w 4989510"/>
              <a:gd name="connsiteY213" fmla="*/ 2542032 h 6016752"/>
              <a:gd name="connsiteX214" fmla="*/ 4413438 w 4989510"/>
              <a:gd name="connsiteY214" fmla="*/ 2606040 h 6016752"/>
              <a:gd name="connsiteX215" fmla="*/ 4422582 w 4989510"/>
              <a:gd name="connsiteY215" fmla="*/ 2633472 h 6016752"/>
              <a:gd name="connsiteX216" fmla="*/ 4440870 w 4989510"/>
              <a:gd name="connsiteY216" fmla="*/ 2670048 h 6016752"/>
              <a:gd name="connsiteX217" fmla="*/ 4450014 w 4989510"/>
              <a:gd name="connsiteY217" fmla="*/ 2697480 h 6016752"/>
              <a:gd name="connsiteX218" fmla="*/ 4468302 w 4989510"/>
              <a:gd name="connsiteY218" fmla="*/ 2724912 h 6016752"/>
              <a:gd name="connsiteX219" fmla="*/ 4495734 w 4989510"/>
              <a:gd name="connsiteY219" fmla="*/ 2779776 h 6016752"/>
              <a:gd name="connsiteX220" fmla="*/ 4523166 w 4989510"/>
              <a:gd name="connsiteY220" fmla="*/ 2843784 h 6016752"/>
              <a:gd name="connsiteX221" fmla="*/ 4532310 w 4989510"/>
              <a:gd name="connsiteY221" fmla="*/ 2880360 h 6016752"/>
              <a:gd name="connsiteX222" fmla="*/ 4568886 w 4989510"/>
              <a:gd name="connsiteY222" fmla="*/ 2935224 h 6016752"/>
              <a:gd name="connsiteX223" fmla="*/ 4587174 w 4989510"/>
              <a:gd name="connsiteY223" fmla="*/ 2990088 h 6016752"/>
              <a:gd name="connsiteX224" fmla="*/ 4672518 w 4989510"/>
              <a:gd name="connsiteY224" fmla="*/ 3157728 h 6016752"/>
              <a:gd name="connsiteX225" fmla="*/ 4748718 w 4989510"/>
              <a:gd name="connsiteY225" fmla="*/ 3386328 h 6016752"/>
              <a:gd name="connsiteX226" fmla="*/ 4779198 w 4989510"/>
              <a:gd name="connsiteY226" fmla="*/ 3483864 h 6016752"/>
              <a:gd name="connsiteX227" fmla="*/ 4788342 w 4989510"/>
              <a:gd name="connsiteY227" fmla="*/ 3529584 h 6016752"/>
              <a:gd name="connsiteX228" fmla="*/ 4806630 w 4989510"/>
              <a:gd name="connsiteY228" fmla="*/ 3666744 h 6016752"/>
              <a:gd name="connsiteX229" fmla="*/ 4824918 w 4989510"/>
              <a:gd name="connsiteY229" fmla="*/ 3739896 h 6016752"/>
              <a:gd name="connsiteX230" fmla="*/ 4834062 w 4989510"/>
              <a:gd name="connsiteY230" fmla="*/ 3776472 h 6016752"/>
              <a:gd name="connsiteX231" fmla="*/ 4852350 w 4989510"/>
              <a:gd name="connsiteY231" fmla="*/ 3849624 h 6016752"/>
              <a:gd name="connsiteX232" fmla="*/ 4870638 w 4989510"/>
              <a:gd name="connsiteY232" fmla="*/ 3959352 h 6016752"/>
              <a:gd name="connsiteX233" fmla="*/ 4879782 w 4989510"/>
              <a:gd name="connsiteY233" fmla="*/ 4050792 h 6016752"/>
              <a:gd name="connsiteX234" fmla="*/ 4907214 w 4989510"/>
              <a:gd name="connsiteY234" fmla="*/ 4169664 h 6016752"/>
              <a:gd name="connsiteX235" fmla="*/ 4916358 w 4989510"/>
              <a:gd name="connsiteY235" fmla="*/ 4261104 h 6016752"/>
              <a:gd name="connsiteX236" fmla="*/ 4925502 w 4989510"/>
              <a:gd name="connsiteY236" fmla="*/ 4288536 h 6016752"/>
              <a:gd name="connsiteX237" fmla="*/ 4934646 w 4989510"/>
              <a:gd name="connsiteY237" fmla="*/ 4334256 h 6016752"/>
              <a:gd name="connsiteX238" fmla="*/ 4943790 w 4989510"/>
              <a:gd name="connsiteY238" fmla="*/ 4416552 h 6016752"/>
              <a:gd name="connsiteX239" fmla="*/ 4952934 w 4989510"/>
              <a:gd name="connsiteY239" fmla="*/ 4681728 h 6016752"/>
              <a:gd name="connsiteX240" fmla="*/ 4943790 w 4989510"/>
              <a:gd name="connsiteY240" fmla="*/ 4736592 h 6016752"/>
              <a:gd name="connsiteX241" fmla="*/ 4934646 w 4989510"/>
              <a:gd name="connsiteY241" fmla="*/ 4828032 h 6016752"/>
              <a:gd name="connsiteX242" fmla="*/ 4943790 w 4989510"/>
              <a:gd name="connsiteY242" fmla="*/ 4983480 h 6016752"/>
              <a:gd name="connsiteX243" fmla="*/ 4962078 w 4989510"/>
              <a:gd name="connsiteY243" fmla="*/ 5084064 h 6016752"/>
              <a:gd name="connsiteX244" fmla="*/ 4971222 w 4989510"/>
              <a:gd name="connsiteY244" fmla="*/ 5111496 h 6016752"/>
              <a:gd name="connsiteX245" fmla="*/ 4980366 w 4989510"/>
              <a:gd name="connsiteY245" fmla="*/ 5166360 h 6016752"/>
              <a:gd name="connsiteX246" fmla="*/ 4989510 w 4989510"/>
              <a:gd name="connsiteY246" fmla="*/ 5330952 h 6016752"/>
              <a:gd name="connsiteX247" fmla="*/ 4980366 w 4989510"/>
              <a:gd name="connsiteY247" fmla="*/ 5449824 h 6016752"/>
              <a:gd name="connsiteX248" fmla="*/ 4971222 w 4989510"/>
              <a:gd name="connsiteY248" fmla="*/ 5486400 h 6016752"/>
              <a:gd name="connsiteX249" fmla="*/ 4962078 w 4989510"/>
              <a:gd name="connsiteY249" fmla="*/ 5513832 h 6016752"/>
              <a:gd name="connsiteX250" fmla="*/ 4962078 w 4989510"/>
              <a:gd name="connsiteY250" fmla="*/ 5623560 h 6016752"/>
              <a:gd name="connsiteX0" fmla="*/ 4962078 w 4989510"/>
              <a:gd name="connsiteY0" fmla="*/ 5623560 h 6016752"/>
              <a:gd name="connsiteX1" fmla="*/ 4943790 w 4989510"/>
              <a:gd name="connsiteY1" fmla="*/ 5824728 h 6016752"/>
              <a:gd name="connsiteX2" fmla="*/ 4934646 w 4989510"/>
              <a:gd name="connsiteY2" fmla="*/ 5852160 h 6016752"/>
              <a:gd name="connsiteX3" fmla="*/ 4916358 w 4989510"/>
              <a:gd name="connsiteY3" fmla="*/ 5943600 h 6016752"/>
              <a:gd name="connsiteX4" fmla="*/ 4907214 w 4989510"/>
              <a:gd name="connsiteY4" fmla="*/ 5971032 h 6016752"/>
              <a:gd name="connsiteX5" fmla="*/ 4879782 w 4989510"/>
              <a:gd name="connsiteY5" fmla="*/ 5998464 h 6016752"/>
              <a:gd name="connsiteX6" fmla="*/ 4852350 w 4989510"/>
              <a:gd name="connsiteY6" fmla="*/ 6016752 h 6016752"/>
              <a:gd name="connsiteX7" fmla="*/ 4797486 w 4989510"/>
              <a:gd name="connsiteY7" fmla="*/ 5934456 h 6016752"/>
              <a:gd name="connsiteX8" fmla="*/ 4779198 w 4989510"/>
              <a:gd name="connsiteY8" fmla="*/ 5907024 h 6016752"/>
              <a:gd name="connsiteX9" fmla="*/ 4760910 w 4989510"/>
              <a:gd name="connsiteY9" fmla="*/ 5852160 h 6016752"/>
              <a:gd name="connsiteX10" fmla="*/ 4751766 w 4989510"/>
              <a:gd name="connsiteY10" fmla="*/ 5824728 h 6016752"/>
              <a:gd name="connsiteX11" fmla="*/ 4733478 w 4989510"/>
              <a:gd name="connsiteY11" fmla="*/ 5797296 h 6016752"/>
              <a:gd name="connsiteX12" fmla="*/ 4715190 w 4989510"/>
              <a:gd name="connsiteY12" fmla="*/ 5742432 h 6016752"/>
              <a:gd name="connsiteX13" fmla="*/ 4706046 w 4989510"/>
              <a:gd name="connsiteY13" fmla="*/ 5715000 h 6016752"/>
              <a:gd name="connsiteX14" fmla="*/ 4696902 w 4989510"/>
              <a:gd name="connsiteY14" fmla="*/ 5660136 h 6016752"/>
              <a:gd name="connsiteX15" fmla="*/ 4678614 w 4989510"/>
              <a:gd name="connsiteY15" fmla="*/ 5605272 h 6016752"/>
              <a:gd name="connsiteX16" fmla="*/ 4669470 w 4989510"/>
              <a:gd name="connsiteY16" fmla="*/ 5550408 h 6016752"/>
              <a:gd name="connsiteX17" fmla="*/ 4651182 w 4989510"/>
              <a:gd name="connsiteY17" fmla="*/ 5522976 h 6016752"/>
              <a:gd name="connsiteX18" fmla="*/ 4623750 w 4989510"/>
              <a:gd name="connsiteY18" fmla="*/ 5458968 h 6016752"/>
              <a:gd name="connsiteX19" fmla="*/ 4559742 w 4989510"/>
              <a:gd name="connsiteY19" fmla="*/ 5376672 h 6016752"/>
              <a:gd name="connsiteX20" fmla="*/ 4504878 w 4989510"/>
              <a:gd name="connsiteY20" fmla="*/ 5294376 h 6016752"/>
              <a:gd name="connsiteX21" fmla="*/ 4486590 w 4989510"/>
              <a:gd name="connsiteY21" fmla="*/ 5266944 h 6016752"/>
              <a:gd name="connsiteX22" fmla="*/ 4459158 w 4989510"/>
              <a:gd name="connsiteY22" fmla="*/ 5239512 h 6016752"/>
              <a:gd name="connsiteX23" fmla="*/ 4440870 w 4989510"/>
              <a:gd name="connsiteY23" fmla="*/ 5212080 h 6016752"/>
              <a:gd name="connsiteX24" fmla="*/ 4404294 w 4989510"/>
              <a:gd name="connsiteY24" fmla="*/ 5193792 h 6016752"/>
              <a:gd name="connsiteX25" fmla="*/ 4321998 w 4989510"/>
              <a:gd name="connsiteY25" fmla="*/ 5120640 h 6016752"/>
              <a:gd name="connsiteX26" fmla="*/ 4267134 w 4989510"/>
              <a:gd name="connsiteY26" fmla="*/ 5074920 h 6016752"/>
              <a:gd name="connsiteX27" fmla="*/ 4239702 w 4989510"/>
              <a:gd name="connsiteY27" fmla="*/ 5047488 h 6016752"/>
              <a:gd name="connsiteX28" fmla="*/ 4212270 w 4989510"/>
              <a:gd name="connsiteY28" fmla="*/ 5038344 h 6016752"/>
              <a:gd name="connsiteX29" fmla="*/ 4184838 w 4989510"/>
              <a:gd name="connsiteY29" fmla="*/ 5020056 h 6016752"/>
              <a:gd name="connsiteX30" fmla="*/ 4166550 w 4989510"/>
              <a:gd name="connsiteY30" fmla="*/ 4992624 h 6016752"/>
              <a:gd name="connsiteX31" fmla="*/ 4084254 w 4989510"/>
              <a:gd name="connsiteY31" fmla="*/ 4937760 h 6016752"/>
              <a:gd name="connsiteX32" fmla="*/ 4056822 w 4989510"/>
              <a:gd name="connsiteY32" fmla="*/ 4919472 h 6016752"/>
              <a:gd name="connsiteX33" fmla="*/ 4029390 w 4989510"/>
              <a:gd name="connsiteY33" fmla="*/ 4901184 h 6016752"/>
              <a:gd name="connsiteX34" fmla="*/ 3974526 w 4989510"/>
              <a:gd name="connsiteY34" fmla="*/ 4882896 h 6016752"/>
              <a:gd name="connsiteX35" fmla="*/ 3892230 w 4989510"/>
              <a:gd name="connsiteY35" fmla="*/ 4846320 h 6016752"/>
              <a:gd name="connsiteX36" fmla="*/ 3864798 w 4989510"/>
              <a:gd name="connsiteY36" fmla="*/ 4837176 h 6016752"/>
              <a:gd name="connsiteX37" fmla="*/ 3837366 w 4989510"/>
              <a:gd name="connsiteY37" fmla="*/ 4818888 h 6016752"/>
              <a:gd name="connsiteX38" fmla="*/ 3782502 w 4989510"/>
              <a:gd name="connsiteY38" fmla="*/ 4800600 h 6016752"/>
              <a:gd name="connsiteX39" fmla="*/ 3755070 w 4989510"/>
              <a:gd name="connsiteY39" fmla="*/ 4791456 h 6016752"/>
              <a:gd name="connsiteX40" fmla="*/ 3709350 w 4989510"/>
              <a:gd name="connsiteY40" fmla="*/ 4782312 h 6016752"/>
              <a:gd name="connsiteX41" fmla="*/ 3608766 w 4989510"/>
              <a:gd name="connsiteY41" fmla="*/ 4754880 h 6016752"/>
              <a:gd name="connsiteX42" fmla="*/ 3508182 w 4989510"/>
              <a:gd name="connsiteY42" fmla="*/ 4745736 h 6016752"/>
              <a:gd name="connsiteX43" fmla="*/ 3471606 w 4989510"/>
              <a:gd name="connsiteY43" fmla="*/ 4736592 h 6016752"/>
              <a:gd name="connsiteX44" fmla="*/ 3444174 w 4989510"/>
              <a:gd name="connsiteY44" fmla="*/ 4727448 h 6016752"/>
              <a:gd name="connsiteX45" fmla="*/ 3371022 w 4989510"/>
              <a:gd name="connsiteY45" fmla="*/ 4718304 h 6016752"/>
              <a:gd name="connsiteX46" fmla="*/ 3316158 w 4989510"/>
              <a:gd name="connsiteY46" fmla="*/ 4690872 h 6016752"/>
              <a:gd name="connsiteX47" fmla="*/ 3288726 w 4989510"/>
              <a:gd name="connsiteY47" fmla="*/ 4672584 h 6016752"/>
              <a:gd name="connsiteX48" fmla="*/ 3197286 w 4989510"/>
              <a:gd name="connsiteY48" fmla="*/ 4645152 h 6016752"/>
              <a:gd name="connsiteX49" fmla="*/ 3014406 w 4989510"/>
              <a:gd name="connsiteY49" fmla="*/ 4636008 h 6016752"/>
              <a:gd name="connsiteX50" fmla="*/ 2804094 w 4989510"/>
              <a:gd name="connsiteY50" fmla="*/ 4617720 h 6016752"/>
              <a:gd name="connsiteX51" fmla="*/ 2676078 w 4989510"/>
              <a:gd name="connsiteY51" fmla="*/ 4626864 h 6016752"/>
              <a:gd name="connsiteX52" fmla="*/ 2612070 w 4989510"/>
              <a:gd name="connsiteY52" fmla="*/ 4636008 h 6016752"/>
              <a:gd name="connsiteX53" fmla="*/ 2346894 w 4989510"/>
              <a:gd name="connsiteY53" fmla="*/ 4654296 h 6016752"/>
              <a:gd name="connsiteX54" fmla="*/ 2310318 w 4989510"/>
              <a:gd name="connsiteY54" fmla="*/ 4663440 h 6016752"/>
              <a:gd name="connsiteX55" fmla="*/ 2090862 w 4989510"/>
              <a:gd name="connsiteY55" fmla="*/ 4645152 h 6016752"/>
              <a:gd name="connsiteX56" fmla="*/ 1862262 w 4989510"/>
              <a:gd name="connsiteY56" fmla="*/ 4654296 h 6016752"/>
              <a:gd name="connsiteX57" fmla="*/ 1816542 w 4989510"/>
              <a:gd name="connsiteY57" fmla="*/ 4663440 h 6016752"/>
              <a:gd name="connsiteX58" fmla="*/ 1514790 w 4989510"/>
              <a:gd name="connsiteY58" fmla="*/ 4672584 h 6016752"/>
              <a:gd name="connsiteX59" fmla="*/ 1368486 w 4989510"/>
              <a:gd name="connsiteY59" fmla="*/ 4672584 h 6016752"/>
              <a:gd name="connsiteX60" fmla="*/ 1331910 w 4989510"/>
              <a:gd name="connsiteY60" fmla="*/ 4663440 h 6016752"/>
              <a:gd name="connsiteX61" fmla="*/ 1277046 w 4989510"/>
              <a:gd name="connsiteY61" fmla="*/ 4645152 h 6016752"/>
              <a:gd name="connsiteX62" fmla="*/ 719262 w 4989510"/>
              <a:gd name="connsiteY62" fmla="*/ 4654296 h 6016752"/>
              <a:gd name="connsiteX63" fmla="*/ 582102 w 4989510"/>
              <a:gd name="connsiteY63" fmla="*/ 4663440 h 6016752"/>
              <a:gd name="connsiteX64" fmla="*/ 527238 w 4989510"/>
              <a:gd name="connsiteY64" fmla="*/ 4672584 h 6016752"/>
              <a:gd name="connsiteX65" fmla="*/ 207198 w 4989510"/>
              <a:gd name="connsiteY65" fmla="*/ 4681728 h 6016752"/>
              <a:gd name="connsiteX66" fmla="*/ 161478 w 4989510"/>
              <a:gd name="connsiteY66" fmla="*/ 4690872 h 6016752"/>
              <a:gd name="connsiteX67" fmla="*/ 134046 w 4989510"/>
              <a:gd name="connsiteY67" fmla="*/ 4700016 h 6016752"/>
              <a:gd name="connsiteX68" fmla="*/ 88326 w 4989510"/>
              <a:gd name="connsiteY68" fmla="*/ 4709160 h 6016752"/>
              <a:gd name="connsiteX69" fmla="*/ 33462 w 4989510"/>
              <a:gd name="connsiteY69" fmla="*/ 4700016 h 6016752"/>
              <a:gd name="connsiteX70" fmla="*/ 6030 w 4989510"/>
              <a:gd name="connsiteY70" fmla="*/ 4681728 h 6016752"/>
              <a:gd name="connsiteX71" fmla="*/ 24318 w 4989510"/>
              <a:gd name="connsiteY71" fmla="*/ 4526280 h 6016752"/>
              <a:gd name="connsiteX72" fmla="*/ 33462 w 4989510"/>
              <a:gd name="connsiteY72" fmla="*/ 4498848 h 6016752"/>
              <a:gd name="connsiteX73" fmla="*/ 51750 w 4989510"/>
              <a:gd name="connsiteY73" fmla="*/ 4471416 h 6016752"/>
              <a:gd name="connsiteX74" fmla="*/ 79182 w 4989510"/>
              <a:gd name="connsiteY74" fmla="*/ 4407408 h 6016752"/>
              <a:gd name="connsiteX75" fmla="*/ 88326 w 4989510"/>
              <a:gd name="connsiteY75" fmla="*/ 4379976 h 6016752"/>
              <a:gd name="connsiteX76" fmla="*/ 115758 w 4989510"/>
              <a:gd name="connsiteY76" fmla="*/ 4279392 h 6016752"/>
              <a:gd name="connsiteX77" fmla="*/ 124902 w 4989510"/>
              <a:gd name="connsiteY77" fmla="*/ 4206240 h 6016752"/>
              <a:gd name="connsiteX78" fmla="*/ 152334 w 4989510"/>
              <a:gd name="connsiteY78" fmla="*/ 4105656 h 6016752"/>
              <a:gd name="connsiteX79" fmla="*/ 161478 w 4989510"/>
              <a:gd name="connsiteY79" fmla="*/ 4069080 h 6016752"/>
              <a:gd name="connsiteX80" fmla="*/ 179766 w 4989510"/>
              <a:gd name="connsiteY80" fmla="*/ 4014216 h 6016752"/>
              <a:gd name="connsiteX81" fmla="*/ 188910 w 4989510"/>
              <a:gd name="connsiteY81" fmla="*/ 3986784 h 6016752"/>
              <a:gd name="connsiteX82" fmla="*/ 198054 w 4989510"/>
              <a:gd name="connsiteY82" fmla="*/ 3950208 h 6016752"/>
              <a:gd name="connsiteX83" fmla="*/ 207198 w 4989510"/>
              <a:gd name="connsiteY83" fmla="*/ 3867912 h 6016752"/>
              <a:gd name="connsiteX84" fmla="*/ 216342 w 4989510"/>
              <a:gd name="connsiteY84" fmla="*/ 3840480 h 6016752"/>
              <a:gd name="connsiteX85" fmla="*/ 243774 w 4989510"/>
              <a:gd name="connsiteY85" fmla="*/ 3721608 h 6016752"/>
              <a:gd name="connsiteX86" fmla="*/ 252918 w 4989510"/>
              <a:gd name="connsiteY86" fmla="*/ 3575304 h 6016752"/>
              <a:gd name="connsiteX87" fmla="*/ 262062 w 4989510"/>
              <a:gd name="connsiteY87" fmla="*/ 3529584 h 6016752"/>
              <a:gd name="connsiteX88" fmla="*/ 280350 w 4989510"/>
              <a:gd name="connsiteY88" fmla="*/ 3383280 h 6016752"/>
              <a:gd name="connsiteX89" fmla="*/ 289494 w 4989510"/>
              <a:gd name="connsiteY89" fmla="*/ 3273552 h 6016752"/>
              <a:gd name="connsiteX90" fmla="*/ 307782 w 4989510"/>
              <a:gd name="connsiteY90" fmla="*/ 3172968 h 6016752"/>
              <a:gd name="connsiteX91" fmla="*/ 316926 w 4989510"/>
              <a:gd name="connsiteY91" fmla="*/ 3099816 h 6016752"/>
              <a:gd name="connsiteX92" fmla="*/ 326070 w 4989510"/>
              <a:gd name="connsiteY92" fmla="*/ 2953512 h 6016752"/>
              <a:gd name="connsiteX93" fmla="*/ 344358 w 4989510"/>
              <a:gd name="connsiteY93" fmla="*/ 2825496 h 6016752"/>
              <a:gd name="connsiteX94" fmla="*/ 353502 w 4989510"/>
              <a:gd name="connsiteY94" fmla="*/ 2743200 h 6016752"/>
              <a:gd name="connsiteX95" fmla="*/ 362646 w 4989510"/>
              <a:gd name="connsiteY95" fmla="*/ 2697480 h 6016752"/>
              <a:gd name="connsiteX96" fmla="*/ 371790 w 4989510"/>
              <a:gd name="connsiteY96" fmla="*/ 2633472 h 6016752"/>
              <a:gd name="connsiteX97" fmla="*/ 390078 w 4989510"/>
              <a:gd name="connsiteY97" fmla="*/ 2596896 h 6016752"/>
              <a:gd name="connsiteX98" fmla="*/ 408366 w 4989510"/>
              <a:gd name="connsiteY98" fmla="*/ 2523744 h 6016752"/>
              <a:gd name="connsiteX99" fmla="*/ 426654 w 4989510"/>
              <a:gd name="connsiteY99" fmla="*/ 2496312 h 6016752"/>
              <a:gd name="connsiteX100" fmla="*/ 435798 w 4989510"/>
              <a:gd name="connsiteY100" fmla="*/ 2459736 h 6016752"/>
              <a:gd name="connsiteX101" fmla="*/ 454086 w 4989510"/>
              <a:gd name="connsiteY101" fmla="*/ 2404872 h 6016752"/>
              <a:gd name="connsiteX102" fmla="*/ 472374 w 4989510"/>
              <a:gd name="connsiteY102" fmla="*/ 2295144 h 6016752"/>
              <a:gd name="connsiteX103" fmla="*/ 490662 w 4989510"/>
              <a:gd name="connsiteY103" fmla="*/ 2249424 h 6016752"/>
              <a:gd name="connsiteX104" fmla="*/ 499806 w 4989510"/>
              <a:gd name="connsiteY104" fmla="*/ 2221992 h 6016752"/>
              <a:gd name="connsiteX105" fmla="*/ 518094 w 4989510"/>
              <a:gd name="connsiteY105" fmla="*/ 2084832 h 6016752"/>
              <a:gd name="connsiteX106" fmla="*/ 545526 w 4989510"/>
              <a:gd name="connsiteY106" fmla="*/ 2011680 h 6016752"/>
              <a:gd name="connsiteX107" fmla="*/ 563814 w 4989510"/>
              <a:gd name="connsiteY107" fmla="*/ 1947672 h 6016752"/>
              <a:gd name="connsiteX108" fmla="*/ 600390 w 4989510"/>
              <a:gd name="connsiteY108" fmla="*/ 1883664 h 6016752"/>
              <a:gd name="connsiteX109" fmla="*/ 618678 w 4989510"/>
              <a:gd name="connsiteY109" fmla="*/ 1819656 h 6016752"/>
              <a:gd name="connsiteX110" fmla="*/ 636966 w 4989510"/>
              <a:gd name="connsiteY110" fmla="*/ 1783080 h 6016752"/>
              <a:gd name="connsiteX111" fmla="*/ 682686 w 4989510"/>
              <a:gd name="connsiteY111" fmla="*/ 1627632 h 6016752"/>
              <a:gd name="connsiteX112" fmla="*/ 691830 w 4989510"/>
              <a:gd name="connsiteY112" fmla="*/ 1600200 h 6016752"/>
              <a:gd name="connsiteX113" fmla="*/ 719262 w 4989510"/>
              <a:gd name="connsiteY113" fmla="*/ 1536192 h 6016752"/>
              <a:gd name="connsiteX114" fmla="*/ 728406 w 4989510"/>
              <a:gd name="connsiteY114" fmla="*/ 1444752 h 6016752"/>
              <a:gd name="connsiteX115" fmla="*/ 755838 w 4989510"/>
              <a:gd name="connsiteY115" fmla="*/ 1353312 h 6016752"/>
              <a:gd name="connsiteX116" fmla="*/ 764982 w 4989510"/>
              <a:gd name="connsiteY116" fmla="*/ 1316736 h 6016752"/>
              <a:gd name="connsiteX117" fmla="*/ 774126 w 4989510"/>
              <a:gd name="connsiteY117" fmla="*/ 1271016 h 6016752"/>
              <a:gd name="connsiteX118" fmla="*/ 792414 w 4989510"/>
              <a:gd name="connsiteY118" fmla="*/ 1234440 h 6016752"/>
              <a:gd name="connsiteX119" fmla="*/ 801558 w 4989510"/>
              <a:gd name="connsiteY119" fmla="*/ 1197864 h 6016752"/>
              <a:gd name="connsiteX120" fmla="*/ 819846 w 4989510"/>
              <a:gd name="connsiteY120" fmla="*/ 1170432 h 6016752"/>
              <a:gd name="connsiteX121" fmla="*/ 847278 w 4989510"/>
              <a:gd name="connsiteY121" fmla="*/ 1115568 h 6016752"/>
              <a:gd name="connsiteX122" fmla="*/ 874710 w 4989510"/>
              <a:gd name="connsiteY122" fmla="*/ 1042416 h 6016752"/>
              <a:gd name="connsiteX123" fmla="*/ 883854 w 4989510"/>
              <a:gd name="connsiteY123" fmla="*/ 1014984 h 6016752"/>
              <a:gd name="connsiteX124" fmla="*/ 902142 w 4989510"/>
              <a:gd name="connsiteY124" fmla="*/ 987552 h 6016752"/>
              <a:gd name="connsiteX125" fmla="*/ 911286 w 4989510"/>
              <a:gd name="connsiteY125" fmla="*/ 960120 h 6016752"/>
              <a:gd name="connsiteX126" fmla="*/ 947862 w 4989510"/>
              <a:gd name="connsiteY126" fmla="*/ 868680 h 6016752"/>
              <a:gd name="connsiteX127" fmla="*/ 957006 w 4989510"/>
              <a:gd name="connsiteY127" fmla="*/ 841248 h 6016752"/>
              <a:gd name="connsiteX128" fmla="*/ 1002726 w 4989510"/>
              <a:gd name="connsiteY128" fmla="*/ 777240 h 6016752"/>
              <a:gd name="connsiteX129" fmla="*/ 1039302 w 4989510"/>
              <a:gd name="connsiteY129" fmla="*/ 713232 h 6016752"/>
              <a:gd name="connsiteX130" fmla="*/ 1048446 w 4989510"/>
              <a:gd name="connsiteY130" fmla="*/ 685800 h 6016752"/>
              <a:gd name="connsiteX131" fmla="*/ 1075878 w 4989510"/>
              <a:gd name="connsiteY131" fmla="*/ 658368 h 6016752"/>
              <a:gd name="connsiteX132" fmla="*/ 1103310 w 4989510"/>
              <a:gd name="connsiteY132" fmla="*/ 621792 h 6016752"/>
              <a:gd name="connsiteX133" fmla="*/ 1112454 w 4989510"/>
              <a:gd name="connsiteY133" fmla="*/ 585216 h 6016752"/>
              <a:gd name="connsiteX134" fmla="*/ 1158174 w 4989510"/>
              <a:gd name="connsiteY134" fmla="*/ 521208 h 6016752"/>
              <a:gd name="connsiteX135" fmla="*/ 1194750 w 4989510"/>
              <a:gd name="connsiteY135" fmla="*/ 466344 h 6016752"/>
              <a:gd name="connsiteX136" fmla="*/ 1231326 w 4989510"/>
              <a:gd name="connsiteY136" fmla="*/ 438912 h 6016752"/>
              <a:gd name="connsiteX137" fmla="*/ 1249614 w 4989510"/>
              <a:gd name="connsiteY137" fmla="*/ 411480 h 6016752"/>
              <a:gd name="connsiteX138" fmla="*/ 1277046 w 4989510"/>
              <a:gd name="connsiteY138" fmla="*/ 384048 h 6016752"/>
              <a:gd name="connsiteX139" fmla="*/ 1295334 w 4989510"/>
              <a:gd name="connsiteY139" fmla="*/ 356616 h 6016752"/>
              <a:gd name="connsiteX140" fmla="*/ 1331910 w 4989510"/>
              <a:gd name="connsiteY140" fmla="*/ 338328 h 6016752"/>
              <a:gd name="connsiteX141" fmla="*/ 1395918 w 4989510"/>
              <a:gd name="connsiteY141" fmla="*/ 274320 h 6016752"/>
              <a:gd name="connsiteX142" fmla="*/ 1432494 w 4989510"/>
              <a:gd name="connsiteY142" fmla="*/ 246888 h 6016752"/>
              <a:gd name="connsiteX143" fmla="*/ 1514790 w 4989510"/>
              <a:gd name="connsiteY143" fmla="*/ 182880 h 6016752"/>
              <a:gd name="connsiteX144" fmla="*/ 1569654 w 4989510"/>
              <a:gd name="connsiteY144" fmla="*/ 155448 h 6016752"/>
              <a:gd name="connsiteX145" fmla="*/ 1633662 w 4989510"/>
              <a:gd name="connsiteY145" fmla="*/ 137160 h 6016752"/>
              <a:gd name="connsiteX146" fmla="*/ 1706814 w 4989510"/>
              <a:gd name="connsiteY146" fmla="*/ 100584 h 6016752"/>
              <a:gd name="connsiteX147" fmla="*/ 1798254 w 4989510"/>
              <a:gd name="connsiteY147" fmla="*/ 73152 h 6016752"/>
              <a:gd name="connsiteX148" fmla="*/ 1825686 w 4989510"/>
              <a:gd name="connsiteY148" fmla="*/ 54864 h 6016752"/>
              <a:gd name="connsiteX149" fmla="*/ 1944558 w 4989510"/>
              <a:gd name="connsiteY149" fmla="*/ 27432 h 6016752"/>
              <a:gd name="connsiteX150" fmla="*/ 2090862 w 4989510"/>
              <a:gd name="connsiteY150" fmla="*/ 0 h 6016752"/>
              <a:gd name="connsiteX151" fmla="*/ 2209734 w 4989510"/>
              <a:gd name="connsiteY151" fmla="*/ 9144 h 6016752"/>
              <a:gd name="connsiteX152" fmla="*/ 2337750 w 4989510"/>
              <a:gd name="connsiteY152" fmla="*/ 36576 h 6016752"/>
              <a:gd name="connsiteX153" fmla="*/ 2392614 w 4989510"/>
              <a:gd name="connsiteY153" fmla="*/ 54864 h 6016752"/>
              <a:gd name="connsiteX154" fmla="*/ 2420046 w 4989510"/>
              <a:gd name="connsiteY154" fmla="*/ 64008 h 6016752"/>
              <a:gd name="connsiteX155" fmla="*/ 2456622 w 4989510"/>
              <a:gd name="connsiteY155" fmla="*/ 82296 h 6016752"/>
              <a:gd name="connsiteX156" fmla="*/ 2484054 w 4989510"/>
              <a:gd name="connsiteY156" fmla="*/ 91440 h 6016752"/>
              <a:gd name="connsiteX157" fmla="*/ 2557206 w 4989510"/>
              <a:gd name="connsiteY157" fmla="*/ 128016 h 6016752"/>
              <a:gd name="connsiteX158" fmla="*/ 2575494 w 4989510"/>
              <a:gd name="connsiteY158" fmla="*/ 155448 h 6016752"/>
              <a:gd name="connsiteX159" fmla="*/ 2630358 w 4989510"/>
              <a:gd name="connsiteY159" fmla="*/ 173736 h 6016752"/>
              <a:gd name="connsiteX160" fmla="*/ 2657790 w 4989510"/>
              <a:gd name="connsiteY160" fmla="*/ 201168 h 6016752"/>
              <a:gd name="connsiteX161" fmla="*/ 2685222 w 4989510"/>
              <a:gd name="connsiteY161" fmla="*/ 219456 h 6016752"/>
              <a:gd name="connsiteX162" fmla="*/ 2703510 w 4989510"/>
              <a:gd name="connsiteY162" fmla="*/ 246888 h 6016752"/>
              <a:gd name="connsiteX163" fmla="*/ 2758374 w 4989510"/>
              <a:gd name="connsiteY163" fmla="*/ 283464 h 6016752"/>
              <a:gd name="connsiteX164" fmla="*/ 2804094 w 4989510"/>
              <a:gd name="connsiteY164" fmla="*/ 338328 h 6016752"/>
              <a:gd name="connsiteX165" fmla="*/ 2868102 w 4989510"/>
              <a:gd name="connsiteY165" fmla="*/ 411480 h 6016752"/>
              <a:gd name="connsiteX166" fmla="*/ 2895534 w 4989510"/>
              <a:gd name="connsiteY166" fmla="*/ 438912 h 6016752"/>
              <a:gd name="connsiteX167" fmla="*/ 2922966 w 4989510"/>
              <a:gd name="connsiteY167" fmla="*/ 448056 h 6016752"/>
              <a:gd name="connsiteX168" fmla="*/ 2950398 w 4989510"/>
              <a:gd name="connsiteY168" fmla="*/ 466344 h 6016752"/>
              <a:gd name="connsiteX169" fmla="*/ 2986974 w 4989510"/>
              <a:gd name="connsiteY169" fmla="*/ 512064 h 6016752"/>
              <a:gd name="connsiteX170" fmla="*/ 3023550 w 4989510"/>
              <a:gd name="connsiteY170" fmla="*/ 566928 h 6016752"/>
              <a:gd name="connsiteX171" fmla="*/ 3041838 w 4989510"/>
              <a:gd name="connsiteY171" fmla="*/ 594360 h 6016752"/>
              <a:gd name="connsiteX172" fmla="*/ 3069270 w 4989510"/>
              <a:gd name="connsiteY172" fmla="*/ 621792 h 6016752"/>
              <a:gd name="connsiteX173" fmla="*/ 3112384 w 4989510"/>
              <a:gd name="connsiteY173" fmla="*/ 633543 h 6016752"/>
              <a:gd name="connsiteX174" fmla="*/ 3170516 w 4989510"/>
              <a:gd name="connsiteY174" fmla="*/ 689276 h 6016752"/>
              <a:gd name="connsiteX175" fmla="*/ 3229518 w 4989510"/>
              <a:gd name="connsiteY175" fmla="*/ 751752 h 6016752"/>
              <a:gd name="connsiteX176" fmla="*/ 3249544 w 4989510"/>
              <a:gd name="connsiteY176" fmla="*/ 791391 h 6016752"/>
              <a:gd name="connsiteX177" fmla="*/ 3286781 w 4989510"/>
              <a:gd name="connsiteY177" fmla="*/ 809885 h 6016752"/>
              <a:gd name="connsiteX178" fmla="*/ 3300918 w 4989510"/>
              <a:gd name="connsiteY178" fmla="*/ 871728 h 6016752"/>
              <a:gd name="connsiteX179" fmla="*/ 3300918 w 4989510"/>
              <a:gd name="connsiteY179" fmla="*/ 871728 h 6016752"/>
              <a:gd name="connsiteX180" fmla="*/ 3377118 w 4989510"/>
              <a:gd name="connsiteY180" fmla="*/ 947928 h 6016752"/>
              <a:gd name="connsiteX181" fmla="*/ 3471606 w 4989510"/>
              <a:gd name="connsiteY181" fmla="*/ 1133856 h 6016752"/>
              <a:gd name="connsiteX182" fmla="*/ 3499038 w 4989510"/>
              <a:gd name="connsiteY182" fmla="*/ 1161288 h 6016752"/>
              <a:gd name="connsiteX183" fmla="*/ 3526470 w 4989510"/>
              <a:gd name="connsiteY183" fmla="*/ 1188720 h 6016752"/>
              <a:gd name="connsiteX184" fmla="*/ 3572190 w 4989510"/>
              <a:gd name="connsiteY184" fmla="*/ 1243584 h 6016752"/>
              <a:gd name="connsiteX185" fmla="*/ 3590478 w 4989510"/>
              <a:gd name="connsiteY185" fmla="*/ 1280160 h 6016752"/>
              <a:gd name="connsiteX186" fmla="*/ 3617910 w 4989510"/>
              <a:gd name="connsiteY186" fmla="*/ 1307592 h 6016752"/>
              <a:gd name="connsiteX187" fmla="*/ 3627054 w 4989510"/>
              <a:gd name="connsiteY187" fmla="*/ 1335024 h 6016752"/>
              <a:gd name="connsiteX188" fmla="*/ 3672774 w 4989510"/>
              <a:gd name="connsiteY188" fmla="*/ 1389888 h 6016752"/>
              <a:gd name="connsiteX189" fmla="*/ 3681918 w 4989510"/>
              <a:gd name="connsiteY189" fmla="*/ 1426464 h 6016752"/>
              <a:gd name="connsiteX190" fmla="*/ 3709350 w 4989510"/>
              <a:gd name="connsiteY190" fmla="*/ 1453896 h 6016752"/>
              <a:gd name="connsiteX191" fmla="*/ 3736782 w 4989510"/>
              <a:gd name="connsiteY191" fmla="*/ 1490472 h 6016752"/>
              <a:gd name="connsiteX192" fmla="*/ 3773358 w 4989510"/>
              <a:gd name="connsiteY192" fmla="*/ 1545336 h 6016752"/>
              <a:gd name="connsiteX193" fmla="*/ 3819078 w 4989510"/>
              <a:gd name="connsiteY193" fmla="*/ 1600200 h 6016752"/>
              <a:gd name="connsiteX194" fmla="*/ 3855654 w 4989510"/>
              <a:gd name="connsiteY194" fmla="*/ 1655064 h 6016752"/>
              <a:gd name="connsiteX195" fmla="*/ 3873942 w 4989510"/>
              <a:gd name="connsiteY195" fmla="*/ 1682496 h 6016752"/>
              <a:gd name="connsiteX196" fmla="*/ 3919662 w 4989510"/>
              <a:gd name="connsiteY196" fmla="*/ 1755648 h 6016752"/>
              <a:gd name="connsiteX197" fmla="*/ 3937950 w 4989510"/>
              <a:gd name="connsiteY197" fmla="*/ 1783080 h 6016752"/>
              <a:gd name="connsiteX198" fmla="*/ 3974526 w 4989510"/>
              <a:gd name="connsiteY198" fmla="*/ 1819656 h 6016752"/>
              <a:gd name="connsiteX199" fmla="*/ 4011102 w 4989510"/>
              <a:gd name="connsiteY199" fmla="*/ 1874520 h 6016752"/>
              <a:gd name="connsiteX200" fmla="*/ 4047678 w 4989510"/>
              <a:gd name="connsiteY200" fmla="*/ 1938528 h 6016752"/>
              <a:gd name="connsiteX201" fmla="*/ 4075110 w 4989510"/>
              <a:gd name="connsiteY201" fmla="*/ 1975104 h 6016752"/>
              <a:gd name="connsiteX202" fmla="*/ 4111686 w 4989510"/>
              <a:gd name="connsiteY202" fmla="*/ 2039112 h 6016752"/>
              <a:gd name="connsiteX203" fmla="*/ 4166550 w 4989510"/>
              <a:gd name="connsiteY203" fmla="*/ 2121408 h 6016752"/>
              <a:gd name="connsiteX204" fmla="*/ 4184838 w 4989510"/>
              <a:gd name="connsiteY204" fmla="*/ 2148840 h 6016752"/>
              <a:gd name="connsiteX205" fmla="*/ 4212270 w 4989510"/>
              <a:gd name="connsiteY205" fmla="*/ 2176272 h 6016752"/>
              <a:gd name="connsiteX206" fmla="*/ 4239702 w 4989510"/>
              <a:gd name="connsiteY206" fmla="*/ 2240280 h 6016752"/>
              <a:gd name="connsiteX207" fmla="*/ 4248846 w 4989510"/>
              <a:gd name="connsiteY207" fmla="*/ 2276856 h 6016752"/>
              <a:gd name="connsiteX208" fmla="*/ 4285422 w 4989510"/>
              <a:gd name="connsiteY208" fmla="*/ 2331720 h 6016752"/>
              <a:gd name="connsiteX209" fmla="*/ 4312854 w 4989510"/>
              <a:gd name="connsiteY209" fmla="*/ 2395728 h 6016752"/>
              <a:gd name="connsiteX210" fmla="*/ 4321998 w 4989510"/>
              <a:gd name="connsiteY210" fmla="*/ 2423160 h 6016752"/>
              <a:gd name="connsiteX211" fmla="*/ 4340286 w 4989510"/>
              <a:gd name="connsiteY211" fmla="*/ 2450592 h 6016752"/>
              <a:gd name="connsiteX212" fmla="*/ 4358574 w 4989510"/>
              <a:gd name="connsiteY212" fmla="*/ 2505456 h 6016752"/>
              <a:gd name="connsiteX213" fmla="*/ 4376862 w 4989510"/>
              <a:gd name="connsiteY213" fmla="*/ 2542032 h 6016752"/>
              <a:gd name="connsiteX214" fmla="*/ 4413438 w 4989510"/>
              <a:gd name="connsiteY214" fmla="*/ 2606040 h 6016752"/>
              <a:gd name="connsiteX215" fmla="*/ 4422582 w 4989510"/>
              <a:gd name="connsiteY215" fmla="*/ 2633472 h 6016752"/>
              <a:gd name="connsiteX216" fmla="*/ 4440870 w 4989510"/>
              <a:gd name="connsiteY216" fmla="*/ 2670048 h 6016752"/>
              <a:gd name="connsiteX217" fmla="*/ 4450014 w 4989510"/>
              <a:gd name="connsiteY217" fmla="*/ 2697480 h 6016752"/>
              <a:gd name="connsiteX218" fmla="*/ 4468302 w 4989510"/>
              <a:gd name="connsiteY218" fmla="*/ 2724912 h 6016752"/>
              <a:gd name="connsiteX219" fmla="*/ 4495734 w 4989510"/>
              <a:gd name="connsiteY219" fmla="*/ 2779776 h 6016752"/>
              <a:gd name="connsiteX220" fmla="*/ 4523166 w 4989510"/>
              <a:gd name="connsiteY220" fmla="*/ 2843784 h 6016752"/>
              <a:gd name="connsiteX221" fmla="*/ 4532310 w 4989510"/>
              <a:gd name="connsiteY221" fmla="*/ 2880360 h 6016752"/>
              <a:gd name="connsiteX222" fmla="*/ 4568886 w 4989510"/>
              <a:gd name="connsiteY222" fmla="*/ 2935224 h 6016752"/>
              <a:gd name="connsiteX223" fmla="*/ 4587174 w 4989510"/>
              <a:gd name="connsiteY223" fmla="*/ 2990088 h 6016752"/>
              <a:gd name="connsiteX224" fmla="*/ 4672518 w 4989510"/>
              <a:gd name="connsiteY224" fmla="*/ 3157728 h 6016752"/>
              <a:gd name="connsiteX225" fmla="*/ 4748718 w 4989510"/>
              <a:gd name="connsiteY225" fmla="*/ 3386328 h 6016752"/>
              <a:gd name="connsiteX226" fmla="*/ 4779198 w 4989510"/>
              <a:gd name="connsiteY226" fmla="*/ 3483864 h 6016752"/>
              <a:gd name="connsiteX227" fmla="*/ 4788342 w 4989510"/>
              <a:gd name="connsiteY227" fmla="*/ 3529584 h 6016752"/>
              <a:gd name="connsiteX228" fmla="*/ 4806630 w 4989510"/>
              <a:gd name="connsiteY228" fmla="*/ 3666744 h 6016752"/>
              <a:gd name="connsiteX229" fmla="*/ 4824918 w 4989510"/>
              <a:gd name="connsiteY229" fmla="*/ 3739896 h 6016752"/>
              <a:gd name="connsiteX230" fmla="*/ 4834062 w 4989510"/>
              <a:gd name="connsiteY230" fmla="*/ 3776472 h 6016752"/>
              <a:gd name="connsiteX231" fmla="*/ 4852350 w 4989510"/>
              <a:gd name="connsiteY231" fmla="*/ 3849624 h 6016752"/>
              <a:gd name="connsiteX232" fmla="*/ 4870638 w 4989510"/>
              <a:gd name="connsiteY232" fmla="*/ 3959352 h 6016752"/>
              <a:gd name="connsiteX233" fmla="*/ 4879782 w 4989510"/>
              <a:gd name="connsiteY233" fmla="*/ 4050792 h 6016752"/>
              <a:gd name="connsiteX234" fmla="*/ 4907214 w 4989510"/>
              <a:gd name="connsiteY234" fmla="*/ 4169664 h 6016752"/>
              <a:gd name="connsiteX235" fmla="*/ 4916358 w 4989510"/>
              <a:gd name="connsiteY235" fmla="*/ 4261104 h 6016752"/>
              <a:gd name="connsiteX236" fmla="*/ 4925502 w 4989510"/>
              <a:gd name="connsiteY236" fmla="*/ 4288536 h 6016752"/>
              <a:gd name="connsiteX237" fmla="*/ 4934646 w 4989510"/>
              <a:gd name="connsiteY237" fmla="*/ 4334256 h 6016752"/>
              <a:gd name="connsiteX238" fmla="*/ 4943790 w 4989510"/>
              <a:gd name="connsiteY238" fmla="*/ 4416552 h 6016752"/>
              <a:gd name="connsiteX239" fmla="*/ 4952934 w 4989510"/>
              <a:gd name="connsiteY239" fmla="*/ 4681728 h 6016752"/>
              <a:gd name="connsiteX240" fmla="*/ 4943790 w 4989510"/>
              <a:gd name="connsiteY240" fmla="*/ 4736592 h 6016752"/>
              <a:gd name="connsiteX241" fmla="*/ 4934646 w 4989510"/>
              <a:gd name="connsiteY241" fmla="*/ 4828032 h 6016752"/>
              <a:gd name="connsiteX242" fmla="*/ 4943790 w 4989510"/>
              <a:gd name="connsiteY242" fmla="*/ 4983480 h 6016752"/>
              <a:gd name="connsiteX243" fmla="*/ 4962078 w 4989510"/>
              <a:gd name="connsiteY243" fmla="*/ 5084064 h 6016752"/>
              <a:gd name="connsiteX244" fmla="*/ 4971222 w 4989510"/>
              <a:gd name="connsiteY244" fmla="*/ 5111496 h 6016752"/>
              <a:gd name="connsiteX245" fmla="*/ 4980366 w 4989510"/>
              <a:gd name="connsiteY245" fmla="*/ 5166360 h 6016752"/>
              <a:gd name="connsiteX246" fmla="*/ 4989510 w 4989510"/>
              <a:gd name="connsiteY246" fmla="*/ 5330952 h 6016752"/>
              <a:gd name="connsiteX247" fmla="*/ 4980366 w 4989510"/>
              <a:gd name="connsiteY247" fmla="*/ 5449824 h 6016752"/>
              <a:gd name="connsiteX248" fmla="*/ 4971222 w 4989510"/>
              <a:gd name="connsiteY248" fmla="*/ 5486400 h 6016752"/>
              <a:gd name="connsiteX249" fmla="*/ 4962078 w 4989510"/>
              <a:gd name="connsiteY249" fmla="*/ 5513832 h 6016752"/>
              <a:gd name="connsiteX250" fmla="*/ 4962078 w 4989510"/>
              <a:gd name="connsiteY250" fmla="*/ 5623560 h 6016752"/>
              <a:gd name="connsiteX0" fmla="*/ 4962078 w 4989510"/>
              <a:gd name="connsiteY0" fmla="*/ 5623560 h 6016752"/>
              <a:gd name="connsiteX1" fmla="*/ 4943790 w 4989510"/>
              <a:gd name="connsiteY1" fmla="*/ 5824728 h 6016752"/>
              <a:gd name="connsiteX2" fmla="*/ 4934646 w 4989510"/>
              <a:gd name="connsiteY2" fmla="*/ 5852160 h 6016752"/>
              <a:gd name="connsiteX3" fmla="*/ 4916358 w 4989510"/>
              <a:gd name="connsiteY3" fmla="*/ 5943600 h 6016752"/>
              <a:gd name="connsiteX4" fmla="*/ 4907214 w 4989510"/>
              <a:gd name="connsiteY4" fmla="*/ 5971032 h 6016752"/>
              <a:gd name="connsiteX5" fmla="*/ 4879782 w 4989510"/>
              <a:gd name="connsiteY5" fmla="*/ 5998464 h 6016752"/>
              <a:gd name="connsiteX6" fmla="*/ 4852350 w 4989510"/>
              <a:gd name="connsiteY6" fmla="*/ 6016752 h 6016752"/>
              <a:gd name="connsiteX7" fmla="*/ 4797486 w 4989510"/>
              <a:gd name="connsiteY7" fmla="*/ 5934456 h 6016752"/>
              <a:gd name="connsiteX8" fmla="*/ 4779198 w 4989510"/>
              <a:gd name="connsiteY8" fmla="*/ 5907024 h 6016752"/>
              <a:gd name="connsiteX9" fmla="*/ 4760910 w 4989510"/>
              <a:gd name="connsiteY9" fmla="*/ 5852160 h 6016752"/>
              <a:gd name="connsiteX10" fmla="*/ 4751766 w 4989510"/>
              <a:gd name="connsiteY10" fmla="*/ 5824728 h 6016752"/>
              <a:gd name="connsiteX11" fmla="*/ 4733478 w 4989510"/>
              <a:gd name="connsiteY11" fmla="*/ 5797296 h 6016752"/>
              <a:gd name="connsiteX12" fmla="*/ 4715190 w 4989510"/>
              <a:gd name="connsiteY12" fmla="*/ 5742432 h 6016752"/>
              <a:gd name="connsiteX13" fmla="*/ 4706046 w 4989510"/>
              <a:gd name="connsiteY13" fmla="*/ 5715000 h 6016752"/>
              <a:gd name="connsiteX14" fmla="*/ 4696902 w 4989510"/>
              <a:gd name="connsiteY14" fmla="*/ 5660136 h 6016752"/>
              <a:gd name="connsiteX15" fmla="*/ 4678614 w 4989510"/>
              <a:gd name="connsiteY15" fmla="*/ 5605272 h 6016752"/>
              <a:gd name="connsiteX16" fmla="*/ 4669470 w 4989510"/>
              <a:gd name="connsiteY16" fmla="*/ 5550408 h 6016752"/>
              <a:gd name="connsiteX17" fmla="*/ 4651182 w 4989510"/>
              <a:gd name="connsiteY17" fmla="*/ 5522976 h 6016752"/>
              <a:gd name="connsiteX18" fmla="*/ 4623750 w 4989510"/>
              <a:gd name="connsiteY18" fmla="*/ 5458968 h 6016752"/>
              <a:gd name="connsiteX19" fmla="*/ 4559742 w 4989510"/>
              <a:gd name="connsiteY19" fmla="*/ 5376672 h 6016752"/>
              <a:gd name="connsiteX20" fmla="*/ 4504878 w 4989510"/>
              <a:gd name="connsiteY20" fmla="*/ 5294376 h 6016752"/>
              <a:gd name="connsiteX21" fmla="*/ 4486590 w 4989510"/>
              <a:gd name="connsiteY21" fmla="*/ 5266944 h 6016752"/>
              <a:gd name="connsiteX22" fmla="*/ 4459158 w 4989510"/>
              <a:gd name="connsiteY22" fmla="*/ 5239512 h 6016752"/>
              <a:gd name="connsiteX23" fmla="*/ 4440870 w 4989510"/>
              <a:gd name="connsiteY23" fmla="*/ 5212080 h 6016752"/>
              <a:gd name="connsiteX24" fmla="*/ 4404294 w 4989510"/>
              <a:gd name="connsiteY24" fmla="*/ 5193792 h 6016752"/>
              <a:gd name="connsiteX25" fmla="*/ 4321998 w 4989510"/>
              <a:gd name="connsiteY25" fmla="*/ 5120640 h 6016752"/>
              <a:gd name="connsiteX26" fmla="*/ 4267134 w 4989510"/>
              <a:gd name="connsiteY26" fmla="*/ 5074920 h 6016752"/>
              <a:gd name="connsiteX27" fmla="*/ 4239702 w 4989510"/>
              <a:gd name="connsiteY27" fmla="*/ 5047488 h 6016752"/>
              <a:gd name="connsiteX28" fmla="*/ 4212270 w 4989510"/>
              <a:gd name="connsiteY28" fmla="*/ 5038344 h 6016752"/>
              <a:gd name="connsiteX29" fmla="*/ 4184838 w 4989510"/>
              <a:gd name="connsiteY29" fmla="*/ 5020056 h 6016752"/>
              <a:gd name="connsiteX30" fmla="*/ 4166550 w 4989510"/>
              <a:gd name="connsiteY30" fmla="*/ 4992624 h 6016752"/>
              <a:gd name="connsiteX31" fmla="*/ 4084254 w 4989510"/>
              <a:gd name="connsiteY31" fmla="*/ 4937760 h 6016752"/>
              <a:gd name="connsiteX32" fmla="*/ 4056822 w 4989510"/>
              <a:gd name="connsiteY32" fmla="*/ 4919472 h 6016752"/>
              <a:gd name="connsiteX33" fmla="*/ 4029390 w 4989510"/>
              <a:gd name="connsiteY33" fmla="*/ 4901184 h 6016752"/>
              <a:gd name="connsiteX34" fmla="*/ 3974526 w 4989510"/>
              <a:gd name="connsiteY34" fmla="*/ 4882896 h 6016752"/>
              <a:gd name="connsiteX35" fmla="*/ 3892230 w 4989510"/>
              <a:gd name="connsiteY35" fmla="*/ 4846320 h 6016752"/>
              <a:gd name="connsiteX36" fmla="*/ 3864798 w 4989510"/>
              <a:gd name="connsiteY36" fmla="*/ 4837176 h 6016752"/>
              <a:gd name="connsiteX37" fmla="*/ 3837366 w 4989510"/>
              <a:gd name="connsiteY37" fmla="*/ 4818888 h 6016752"/>
              <a:gd name="connsiteX38" fmla="*/ 3782502 w 4989510"/>
              <a:gd name="connsiteY38" fmla="*/ 4800600 h 6016752"/>
              <a:gd name="connsiteX39" fmla="*/ 3755070 w 4989510"/>
              <a:gd name="connsiteY39" fmla="*/ 4791456 h 6016752"/>
              <a:gd name="connsiteX40" fmla="*/ 3709350 w 4989510"/>
              <a:gd name="connsiteY40" fmla="*/ 4782312 h 6016752"/>
              <a:gd name="connsiteX41" fmla="*/ 3608766 w 4989510"/>
              <a:gd name="connsiteY41" fmla="*/ 4754880 h 6016752"/>
              <a:gd name="connsiteX42" fmla="*/ 3508182 w 4989510"/>
              <a:gd name="connsiteY42" fmla="*/ 4745736 h 6016752"/>
              <a:gd name="connsiteX43" fmla="*/ 3471606 w 4989510"/>
              <a:gd name="connsiteY43" fmla="*/ 4736592 h 6016752"/>
              <a:gd name="connsiteX44" fmla="*/ 3444174 w 4989510"/>
              <a:gd name="connsiteY44" fmla="*/ 4727448 h 6016752"/>
              <a:gd name="connsiteX45" fmla="*/ 3371022 w 4989510"/>
              <a:gd name="connsiteY45" fmla="*/ 4718304 h 6016752"/>
              <a:gd name="connsiteX46" fmla="*/ 3316158 w 4989510"/>
              <a:gd name="connsiteY46" fmla="*/ 4690872 h 6016752"/>
              <a:gd name="connsiteX47" fmla="*/ 3288726 w 4989510"/>
              <a:gd name="connsiteY47" fmla="*/ 4672584 h 6016752"/>
              <a:gd name="connsiteX48" fmla="*/ 3197286 w 4989510"/>
              <a:gd name="connsiteY48" fmla="*/ 4645152 h 6016752"/>
              <a:gd name="connsiteX49" fmla="*/ 3014406 w 4989510"/>
              <a:gd name="connsiteY49" fmla="*/ 4636008 h 6016752"/>
              <a:gd name="connsiteX50" fmla="*/ 2804094 w 4989510"/>
              <a:gd name="connsiteY50" fmla="*/ 4617720 h 6016752"/>
              <a:gd name="connsiteX51" fmla="*/ 2676078 w 4989510"/>
              <a:gd name="connsiteY51" fmla="*/ 4626864 h 6016752"/>
              <a:gd name="connsiteX52" fmla="*/ 2612070 w 4989510"/>
              <a:gd name="connsiteY52" fmla="*/ 4636008 h 6016752"/>
              <a:gd name="connsiteX53" fmla="*/ 2346894 w 4989510"/>
              <a:gd name="connsiteY53" fmla="*/ 4654296 h 6016752"/>
              <a:gd name="connsiteX54" fmla="*/ 2310318 w 4989510"/>
              <a:gd name="connsiteY54" fmla="*/ 4663440 h 6016752"/>
              <a:gd name="connsiteX55" fmla="*/ 2090862 w 4989510"/>
              <a:gd name="connsiteY55" fmla="*/ 4645152 h 6016752"/>
              <a:gd name="connsiteX56" fmla="*/ 1862262 w 4989510"/>
              <a:gd name="connsiteY56" fmla="*/ 4654296 h 6016752"/>
              <a:gd name="connsiteX57" fmla="*/ 1816542 w 4989510"/>
              <a:gd name="connsiteY57" fmla="*/ 4663440 h 6016752"/>
              <a:gd name="connsiteX58" fmla="*/ 1514790 w 4989510"/>
              <a:gd name="connsiteY58" fmla="*/ 4672584 h 6016752"/>
              <a:gd name="connsiteX59" fmla="*/ 1368486 w 4989510"/>
              <a:gd name="connsiteY59" fmla="*/ 4672584 h 6016752"/>
              <a:gd name="connsiteX60" fmla="*/ 1331910 w 4989510"/>
              <a:gd name="connsiteY60" fmla="*/ 4663440 h 6016752"/>
              <a:gd name="connsiteX61" fmla="*/ 1277046 w 4989510"/>
              <a:gd name="connsiteY61" fmla="*/ 4645152 h 6016752"/>
              <a:gd name="connsiteX62" fmla="*/ 719262 w 4989510"/>
              <a:gd name="connsiteY62" fmla="*/ 4654296 h 6016752"/>
              <a:gd name="connsiteX63" fmla="*/ 582102 w 4989510"/>
              <a:gd name="connsiteY63" fmla="*/ 4663440 h 6016752"/>
              <a:gd name="connsiteX64" fmla="*/ 527238 w 4989510"/>
              <a:gd name="connsiteY64" fmla="*/ 4672584 h 6016752"/>
              <a:gd name="connsiteX65" fmla="*/ 207198 w 4989510"/>
              <a:gd name="connsiteY65" fmla="*/ 4681728 h 6016752"/>
              <a:gd name="connsiteX66" fmla="*/ 161478 w 4989510"/>
              <a:gd name="connsiteY66" fmla="*/ 4690872 h 6016752"/>
              <a:gd name="connsiteX67" fmla="*/ 134046 w 4989510"/>
              <a:gd name="connsiteY67" fmla="*/ 4700016 h 6016752"/>
              <a:gd name="connsiteX68" fmla="*/ 88326 w 4989510"/>
              <a:gd name="connsiteY68" fmla="*/ 4709160 h 6016752"/>
              <a:gd name="connsiteX69" fmla="*/ 33462 w 4989510"/>
              <a:gd name="connsiteY69" fmla="*/ 4700016 h 6016752"/>
              <a:gd name="connsiteX70" fmla="*/ 6030 w 4989510"/>
              <a:gd name="connsiteY70" fmla="*/ 4681728 h 6016752"/>
              <a:gd name="connsiteX71" fmla="*/ 24318 w 4989510"/>
              <a:gd name="connsiteY71" fmla="*/ 4526280 h 6016752"/>
              <a:gd name="connsiteX72" fmla="*/ 33462 w 4989510"/>
              <a:gd name="connsiteY72" fmla="*/ 4498848 h 6016752"/>
              <a:gd name="connsiteX73" fmla="*/ 51750 w 4989510"/>
              <a:gd name="connsiteY73" fmla="*/ 4471416 h 6016752"/>
              <a:gd name="connsiteX74" fmla="*/ 79182 w 4989510"/>
              <a:gd name="connsiteY74" fmla="*/ 4407408 h 6016752"/>
              <a:gd name="connsiteX75" fmla="*/ 88326 w 4989510"/>
              <a:gd name="connsiteY75" fmla="*/ 4379976 h 6016752"/>
              <a:gd name="connsiteX76" fmla="*/ 115758 w 4989510"/>
              <a:gd name="connsiteY76" fmla="*/ 4279392 h 6016752"/>
              <a:gd name="connsiteX77" fmla="*/ 124902 w 4989510"/>
              <a:gd name="connsiteY77" fmla="*/ 4206240 h 6016752"/>
              <a:gd name="connsiteX78" fmla="*/ 152334 w 4989510"/>
              <a:gd name="connsiteY78" fmla="*/ 4105656 h 6016752"/>
              <a:gd name="connsiteX79" fmla="*/ 161478 w 4989510"/>
              <a:gd name="connsiteY79" fmla="*/ 4069080 h 6016752"/>
              <a:gd name="connsiteX80" fmla="*/ 179766 w 4989510"/>
              <a:gd name="connsiteY80" fmla="*/ 4014216 h 6016752"/>
              <a:gd name="connsiteX81" fmla="*/ 188910 w 4989510"/>
              <a:gd name="connsiteY81" fmla="*/ 3986784 h 6016752"/>
              <a:gd name="connsiteX82" fmla="*/ 198054 w 4989510"/>
              <a:gd name="connsiteY82" fmla="*/ 3950208 h 6016752"/>
              <a:gd name="connsiteX83" fmla="*/ 207198 w 4989510"/>
              <a:gd name="connsiteY83" fmla="*/ 3867912 h 6016752"/>
              <a:gd name="connsiteX84" fmla="*/ 216342 w 4989510"/>
              <a:gd name="connsiteY84" fmla="*/ 3840480 h 6016752"/>
              <a:gd name="connsiteX85" fmla="*/ 243774 w 4989510"/>
              <a:gd name="connsiteY85" fmla="*/ 3721608 h 6016752"/>
              <a:gd name="connsiteX86" fmla="*/ 252918 w 4989510"/>
              <a:gd name="connsiteY86" fmla="*/ 3575304 h 6016752"/>
              <a:gd name="connsiteX87" fmla="*/ 262062 w 4989510"/>
              <a:gd name="connsiteY87" fmla="*/ 3529584 h 6016752"/>
              <a:gd name="connsiteX88" fmla="*/ 280350 w 4989510"/>
              <a:gd name="connsiteY88" fmla="*/ 3383280 h 6016752"/>
              <a:gd name="connsiteX89" fmla="*/ 289494 w 4989510"/>
              <a:gd name="connsiteY89" fmla="*/ 3273552 h 6016752"/>
              <a:gd name="connsiteX90" fmla="*/ 307782 w 4989510"/>
              <a:gd name="connsiteY90" fmla="*/ 3172968 h 6016752"/>
              <a:gd name="connsiteX91" fmla="*/ 316926 w 4989510"/>
              <a:gd name="connsiteY91" fmla="*/ 3099816 h 6016752"/>
              <a:gd name="connsiteX92" fmla="*/ 326070 w 4989510"/>
              <a:gd name="connsiteY92" fmla="*/ 2953512 h 6016752"/>
              <a:gd name="connsiteX93" fmla="*/ 344358 w 4989510"/>
              <a:gd name="connsiteY93" fmla="*/ 2825496 h 6016752"/>
              <a:gd name="connsiteX94" fmla="*/ 353502 w 4989510"/>
              <a:gd name="connsiteY94" fmla="*/ 2743200 h 6016752"/>
              <a:gd name="connsiteX95" fmla="*/ 362646 w 4989510"/>
              <a:gd name="connsiteY95" fmla="*/ 2697480 h 6016752"/>
              <a:gd name="connsiteX96" fmla="*/ 371790 w 4989510"/>
              <a:gd name="connsiteY96" fmla="*/ 2633472 h 6016752"/>
              <a:gd name="connsiteX97" fmla="*/ 390078 w 4989510"/>
              <a:gd name="connsiteY97" fmla="*/ 2596896 h 6016752"/>
              <a:gd name="connsiteX98" fmla="*/ 408366 w 4989510"/>
              <a:gd name="connsiteY98" fmla="*/ 2523744 h 6016752"/>
              <a:gd name="connsiteX99" fmla="*/ 426654 w 4989510"/>
              <a:gd name="connsiteY99" fmla="*/ 2496312 h 6016752"/>
              <a:gd name="connsiteX100" fmla="*/ 435798 w 4989510"/>
              <a:gd name="connsiteY100" fmla="*/ 2459736 h 6016752"/>
              <a:gd name="connsiteX101" fmla="*/ 454086 w 4989510"/>
              <a:gd name="connsiteY101" fmla="*/ 2404872 h 6016752"/>
              <a:gd name="connsiteX102" fmla="*/ 472374 w 4989510"/>
              <a:gd name="connsiteY102" fmla="*/ 2295144 h 6016752"/>
              <a:gd name="connsiteX103" fmla="*/ 490662 w 4989510"/>
              <a:gd name="connsiteY103" fmla="*/ 2249424 h 6016752"/>
              <a:gd name="connsiteX104" fmla="*/ 499806 w 4989510"/>
              <a:gd name="connsiteY104" fmla="*/ 2221992 h 6016752"/>
              <a:gd name="connsiteX105" fmla="*/ 518094 w 4989510"/>
              <a:gd name="connsiteY105" fmla="*/ 2084832 h 6016752"/>
              <a:gd name="connsiteX106" fmla="*/ 545526 w 4989510"/>
              <a:gd name="connsiteY106" fmla="*/ 2011680 h 6016752"/>
              <a:gd name="connsiteX107" fmla="*/ 563814 w 4989510"/>
              <a:gd name="connsiteY107" fmla="*/ 1947672 h 6016752"/>
              <a:gd name="connsiteX108" fmla="*/ 600390 w 4989510"/>
              <a:gd name="connsiteY108" fmla="*/ 1883664 h 6016752"/>
              <a:gd name="connsiteX109" fmla="*/ 618678 w 4989510"/>
              <a:gd name="connsiteY109" fmla="*/ 1819656 h 6016752"/>
              <a:gd name="connsiteX110" fmla="*/ 636966 w 4989510"/>
              <a:gd name="connsiteY110" fmla="*/ 1783080 h 6016752"/>
              <a:gd name="connsiteX111" fmla="*/ 682686 w 4989510"/>
              <a:gd name="connsiteY111" fmla="*/ 1627632 h 6016752"/>
              <a:gd name="connsiteX112" fmla="*/ 691830 w 4989510"/>
              <a:gd name="connsiteY112" fmla="*/ 1600200 h 6016752"/>
              <a:gd name="connsiteX113" fmla="*/ 719262 w 4989510"/>
              <a:gd name="connsiteY113" fmla="*/ 1536192 h 6016752"/>
              <a:gd name="connsiteX114" fmla="*/ 728406 w 4989510"/>
              <a:gd name="connsiteY114" fmla="*/ 1444752 h 6016752"/>
              <a:gd name="connsiteX115" fmla="*/ 755838 w 4989510"/>
              <a:gd name="connsiteY115" fmla="*/ 1353312 h 6016752"/>
              <a:gd name="connsiteX116" fmla="*/ 764982 w 4989510"/>
              <a:gd name="connsiteY116" fmla="*/ 1316736 h 6016752"/>
              <a:gd name="connsiteX117" fmla="*/ 774126 w 4989510"/>
              <a:gd name="connsiteY117" fmla="*/ 1271016 h 6016752"/>
              <a:gd name="connsiteX118" fmla="*/ 792414 w 4989510"/>
              <a:gd name="connsiteY118" fmla="*/ 1234440 h 6016752"/>
              <a:gd name="connsiteX119" fmla="*/ 801558 w 4989510"/>
              <a:gd name="connsiteY119" fmla="*/ 1197864 h 6016752"/>
              <a:gd name="connsiteX120" fmla="*/ 819846 w 4989510"/>
              <a:gd name="connsiteY120" fmla="*/ 1170432 h 6016752"/>
              <a:gd name="connsiteX121" fmla="*/ 847278 w 4989510"/>
              <a:gd name="connsiteY121" fmla="*/ 1115568 h 6016752"/>
              <a:gd name="connsiteX122" fmla="*/ 874710 w 4989510"/>
              <a:gd name="connsiteY122" fmla="*/ 1042416 h 6016752"/>
              <a:gd name="connsiteX123" fmla="*/ 883854 w 4989510"/>
              <a:gd name="connsiteY123" fmla="*/ 1014984 h 6016752"/>
              <a:gd name="connsiteX124" fmla="*/ 902142 w 4989510"/>
              <a:gd name="connsiteY124" fmla="*/ 987552 h 6016752"/>
              <a:gd name="connsiteX125" fmla="*/ 911286 w 4989510"/>
              <a:gd name="connsiteY125" fmla="*/ 960120 h 6016752"/>
              <a:gd name="connsiteX126" fmla="*/ 947862 w 4989510"/>
              <a:gd name="connsiteY126" fmla="*/ 868680 h 6016752"/>
              <a:gd name="connsiteX127" fmla="*/ 957006 w 4989510"/>
              <a:gd name="connsiteY127" fmla="*/ 841248 h 6016752"/>
              <a:gd name="connsiteX128" fmla="*/ 1002726 w 4989510"/>
              <a:gd name="connsiteY128" fmla="*/ 777240 h 6016752"/>
              <a:gd name="connsiteX129" fmla="*/ 1039302 w 4989510"/>
              <a:gd name="connsiteY129" fmla="*/ 713232 h 6016752"/>
              <a:gd name="connsiteX130" fmla="*/ 1048446 w 4989510"/>
              <a:gd name="connsiteY130" fmla="*/ 685800 h 6016752"/>
              <a:gd name="connsiteX131" fmla="*/ 1075878 w 4989510"/>
              <a:gd name="connsiteY131" fmla="*/ 658368 h 6016752"/>
              <a:gd name="connsiteX132" fmla="*/ 1103310 w 4989510"/>
              <a:gd name="connsiteY132" fmla="*/ 621792 h 6016752"/>
              <a:gd name="connsiteX133" fmla="*/ 1112454 w 4989510"/>
              <a:gd name="connsiteY133" fmla="*/ 585216 h 6016752"/>
              <a:gd name="connsiteX134" fmla="*/ 1158174 w 4989510"/>
              <a:gd name="connsiteY134" fmla="*/ 521208 h 6016752"/>
              <a:gd name="connsiteX135" fmla="*/ 1194750 w 4989510"/>
              <a:gd name="connsiteY135" fmla="*/ 466344 h 6016752"/>
              <a:gd name="connsiteX136" fmla="*/ 1231326 w 4989510"/>
              <a:gd name="connsiteY136" fmla="*/ 438912 h 6016752"/>
              <a:gd name="connsiteX137" fmla="*/ 1249614 w 4989510"/>
              <a:gd name="connsiteY137" fmla="*/ 411480 h 6016752"/>
              <a:gd name="connsiteX138" fmla="*/ 1277046 w 4989510"/>
              <a:gd name="connsiteY138" fmla="*/ 384048 h 6016752"/>
              <a:gd name="connsiteX139" fmla="*/ 1295334 w 4989510"/>
              <a:gd name="connsiteY139" fmla="*/ 356616 h 6016752"/>
              <a:gd name="connsiteX140" fmla="*/ 1331910 w 4989510"/>
              <a:gd name="connsiteY140" fmla="*/ 338328 h 6016752"/>
              <a:gd name="connsiteX141" fmla="*/ 1395918 w 4989510"/>
              <a:gd name="connsiteY141" fmla="*/ 274320 h 6016752"/>
              <a:gd name="connsiteX142" fmla="*/ 1432494 w 4989510"/>
              <a:gd name="connsiteY142" fmla="*/ 246888 h 6016752"/>
              <a:gd name="connsiteX143" fmla="*/ 1514790 w 4989510"/>
              <a:gd name="connsiteY143" fmla="*/ 182880 h 6016752"/>
              <a:gd name="connsiteX144" fmla="*/ 1569654 w 4989510"/>
              <a:gd name="connsiteY144" fmla="*/ 155448 h 6016752"/>
              <a:gd name="connsiteX145" fmla="*/ 1633662 w 4989510"/>
              <a:gd name="connsiteY145" fmla="*/ 137160 h 6016752"/>
              <a:gd name="connsiteX146" fmla="*/ 1706814 w 4989510"/>
              <a:gd name="connsiteY146" fmla="*/ 100584 h 6016752"/>
              <a:gd name="connsiteX147" fmla="*/ 1798254 w 4989510"/>
              <a:gd name="connsiteY147" fmla="*/ 73152 h 6016752"/>
              <a:gd name="connsiteX148" fmla="*/ 1825686 w 4989510"/>
              <a:gd name="connsiteY148" fmla="*/ 54864 h 6016752"/>
              <a:gd name="connsiteX149" fmla="*/ 1944558 w 4989510"/>
              <a:gd name="connsiteY149" fmla="*/ 27432 h 6016752"/>
              <a:gd name="connsiteX150" fmla="*/ 2090862 w 4989510"/>
              <a:gd name="connsiteY150" fmla="*/ 0 h 6016752"/>
              <a:gd name="connsiteX151" fmla="*/ 2209734 w 4989510"/>
              <a:gd name="connsiteY151" fmla="*/ 9144 h 6016752"/>
              <a:gd name="connsiteX152" fmla="*/ 2337750 w 4989510"/>
              <a:gd name="connsiteY152" fmla="*/ 36576 h 6016752"/>
              <a:gd name="connsiteX153" fmla="*/ 2392614 w 4989510"/>
              <a:gd name="connsiteY153" fmla="*/ 54864 h 6016752"/>
              <a:gd name="connsiteX154" fmla="*/ 2420046 w 4989510"/>
              <a:gd name="connsiteY154" fmla="*/ 64008 h 6016752"/>
              <a:gd name="connsiteX155" fmla="*/ 2456622 w 4989510"/>
              <a:gd name="connsiteY155" fmla="*/ 82296 h 6016752"/>
              <a:gd name="connsiteX156" fmla="*/ 2484054 w 4989510"/>
              <a:gd name="connsiteY156" fmla="*/ 91440 h 6016752"/>
              <a:gd name="connsiteX157" fmla="*/ 2557206 w 4989510"/>
              <a:gd name="connsiteY157" fmla="*/ 128016 h 6016752"/>
              <a:gd name="connsiteX158" fmla="*/ 2575494 w 4989510"/>
              <a:gd name="connsiteY158" fmla="*/ 155448 h 6016752"/>
              <a:gd name="connsiteX159" fmla="*/ 2630358 w 4989510"/>
              <a:gd name="connsiteY159" fmla="*/ 173736 h 6016752"/>
              <a:gd name="connsiteX160" fmla="*/ 2657790 w 4989510"/>
              <a:gd name="connsiteY160" fmla="*/ 201168 h 6016752"/>
              <a:gd name="connsiteX161" fmla="*/ 2685222 w 4989510"/>
              <a:gd name="connsiteY161" fmla="*/ 219456 h 6016752"/>
              <a:gd name="connsiteX162" fmla="*/ 2703510 w 4989510"/>
              <a:gd name="connsiteY162" fmla="*/ 246888 h 6016752"/>
              <a:gd name="connsiteX163" fmla="*/ 2758374 w 4989510"/>
              <a:gd name="connsiteY163" fmla="*/ 283464 h 6016752"/>
              <a:gd name="connsiteX164" fmla="*/ 2804094 w 4989510"/>
              <a:gd name="connsiteY164" fmla="*/ 338328 h 6016752"/>
              <a:gd name="connsiteX165" fmla="*/ 2868102 w 4989510"/>
              <a:gd name="connsiteY165" fmla="*/ 411480 h 6016752"/>
              <a:gd name="connsiteX166" fmla="*/ 2895534 w 4989510"/>
              <a:gd name="connsiteY166" fmla="*/ 438912 h 6016752"/>
              <a:gd name="connsiteX167" fmla="*/ 2922966 w 4989510"/>
              <a:gd name="connsiteY167" fmla="*/ 448056 h 6016752"/>
              <a:gd name="connsiteX168" fmla="*/ 2950398 w 4989510"/>
              <a:gd name="connsiteY168" fmla="*/ 466344 h 6016752"/>
              <a:gd name="connsiteX169" fmla="*/ 2986974 w 4989510"/>
              <a:gd name="connsiteY169" fmla="*/ 512064 h 6016752"/>
              <a:gd name="connsiteX170" fmla="*/ 3023550 w 4989510"/>
              <a:gd name="connsiteY170" fmla="*/ 566928 h 6016752"/>
              <a:gd name="connsiteX171" fmla="*/ 3041838 w 4989510"/>
              <a:gd name="connsiteY171" fmla="*/ 594360 h 6016752"/>
              <a:gd name="connsiteX172" fmla="*/ 3094095 w 4989510"/>
              <a:gd name="connsiteY172" fmla="*/ 596966 h 6016752"/>
              <a:gd name="connsiteX173" fmla="*/ 3112384 w 4989510"/>
              <a:gd name="connsiteY173" fmla="*/ 633543 h 6016752"/>
              <a:gd name="connsiteX174" fmla="*/ 3170516 w 4989510"/>
              <a:gd name="connsiteY174" fmla="*/ 689276 h 6016752"/>
              <a:gd name="connsiteX175" fmla="*/ 3229518 w 4989510"/>
              <a:gd name="connsiteY175" fmla="*/ 751752 h 6016752"/>
              <a:gd name="connsiteX176" fmla="*/ 3249544 w 4989510"/>
              <a:gd name="connsiteY176" fmla="*/ 791391 h 6016752"/>
              <a:gd name="connsiteX177" fmla="*/ 3286781 w 4989510"/>
              <a:gd name="connsiteY177" fmla="*/ 809885 h 6016752"/>
              <a:gd name="connsiteX178" fmla="*/ 3300918 w 4989510"/>
              <a:gd name="connsiteY178" fmla="*/ 871728 h 6016752"/>
              <a:gd name="connsiteX179" fmla="*/ 3300918 w 4989510"/>
              <a:gd name="connsiteY179" fmla="*/ 871728 h 6016752"/>
              <a:gd name="connsiteX180" fmla="*/ 3377118 w 4989510"/>
              <a:gd name="connsiteY180" fmla="*/ 947928 h 6016752"/>
              <a:gd name="connsiteX181" fmla="*/ 3471606 w 4989510"/>
              <a:gd name="connsiteY181" fmla="*/ 1133856 h 6016752"/>
              <a:gd name="connsiteX182" fmla="*/ 3499038 w 4989510"/>
              <a:gd name="connsiteY182" fmla="*/ 1161288 h 6016752"/>
              <a:gd name="connsiteX183" fmla="*/ 3526470 w 4989510"/>
              <a:gd name="connsiteY183" fmla="*/ 1188720 h 6016752"/>
              <a:gd name="connsiteX184" fmla="*/ 3572190 w 4989510"/>
              <a:gd name="connsiteY184" fmla="*/ 1243584 h 6016752"/>
              <a:gd name="connsiteX185" fmla="*/ 3590478 w 4989510"/>
              <a:gd name="connsiteY185" fmla="*/ 1280160 h 6016752"/>
              <a:gd name="connsiteX186" fmla="*/ 3617910 w 4989510"/>
              <a:gd name="connsiteY186" fmla="*/ 1307592 h 6016752"/>
              <a:gd name="connsiteX187" fmla="*/ 3627054 w 4989510"/>
              <a:gd name="connsiteY187" fmla="*/ 1335024 h 6016752"/>
              <a:gd name="connsiteX188" fmla="*/ 3672774 w 4989510"/>
              <a:gd name="connsiteY188" fmla="*/ 1389888 h 6016752"/>
              <a:gd name="connsiteX189" fmla="*/ 3681918 w 4989510"/>
              <a:gd name="connsiteY189" fmla="*/ 1426464 h 6016752"/>
              <a:gd name="connsiteX190" fmla="*/ 3709350 w 4989510"/>
              <a:gd name="connsiteY190" fmla="*/ 1453896 h 6016752"/>
              <a:gd name="connsiteX191" fmla="*/ 3736782 w 4989510"/>
              <a:gd name="connsiteY191" fmla="*/ 1490472 h 6016752"/>
              <a:gd name="connsiteX192" fmla="*/ 3773358 w 4989510"/>
              <a:gd name="connsiteY192" fmla="*/ 1545336 h 6016752"/>
              <a:gd name="connsiteX193" fmla="*/ 3819078 w 4989510"/>
              <a:gd name="connsiteY193" fmla="*/ 1600200 h 6016752"/>
              <a:gd name="connsiteX194" fmla="*/ 3855654 w 4989510"/>
              <a:gd name="connsiteY194" fmla="*/ 1655064 h 6016752"/>
              <a:gd name="connsiteX195" fmla="*/ 3873942 w 4989510"/>
              <a:gd name="connsiteY195" fmla="*/ 1682496 h 6016752"/>
              <a:gd name="connsiteX196" fmla="*/ 3919662 w 4989510"/>
              <a:gd name="connsiteY196" fmla="*/ 1755648 h 6016752"/>
              <a:gd name="connsiteX197" fmla="*/ 3937950 w 4989510"/>
              <a:gd name="connsiteY197" fmla="*/ 1783080 h 6016752"/>
              <a:gd name="connsiteX198" fmla="*/ 3974526 w 4989510"/>
              <a:gd name="connsiteY198" fmla="*/ 1819656 h 6016752"/>
              <a:gd name="connsiteX199" fmla="*/ 4011102 w 4989510"/>
              <a:gd name="connsiteY199" fmla="*/ 1874520 h 6016752"/>
              <a:gd name="connsiteX200" fmla="*/ 4047678 w 4989510"/>
              <a:gd name="connsiteY200" fmla="*/ 1938528 h 6016752"/>
              <a:gd name="connsiteX201" fmla="*/ 4075110 w 4989510"/>
              <a:gd name="connsiteY201" fmla="*/ 1975104 h 6016752"/>
              <a:gd name="connsiteX202" fmla="*/ 4111686 w 4989510"/>
              <a:gd name="connsiteY202" fmla="*/ 2039112 h 6016752"/>
              <a:gd name="connsiteX203" fmla="*/ 4166550 w 4989510"/>
              <a:gd name="connsiteY203" fmla="*/ 2121408 h 6016752"/>
              <a:gd name="connsiteX204" fmla="*/ 4184838 w 4989510"/>
              <a:gd name="connsiteY204" fmla="*/ 2148840 h 6016752"/>
              <a:gd name="connsiteX205" fmla="*/ 4212270 w 4989510"/>
              <a:gd name="connsiteY205" fmla="*/ 2176272 h 6016752"/>
              <a:gd name="connsiteX206" fmla="*/ 4239702 w 4989510"/>
              <a:gd name="connsiteY206" fmla="*/ 2240280 h 6016752"/>
              <a:gd name="connsiteX207" fmla="*/ 4248846 w 4989510"/>
              <a:gd name="connsiteY207" fmla="*/ 2276856 h 6016752"/>
              <a:gd name="connsiteX208" fmla="*/ 4285422 w 4989510"/>
              <a:gd name="connsiteY208" fmla="*/ 2331720 h 6016752"/>
              <a:gd name="connsiteX209" fmla="*/ 4312854 w 4989510"/>
              <a:gd name="connsiteY209" fmla="*/ 2395728 h 6016752"/>
              <a:gd name="connsiteX210" fmla="*/ 4321998 w 4989510"/>
              <a:gd name="connsiteY210" fmla="*/ 2423160 h 6016752"/>
              <a:gd name="connsiteX211" fmla="*/ 4340286 w 4989510"/>
              <a:gd name="connsiteY211" fmla="*/ 2450592 h 6016752"/>
              <a:gd name="connsiteX212" fmla="*/ 4358574 w 4989510"/>
              <a:gd name="connsiteY212" fmla="*/ 2505456 h 6016752"/>
              <a:gd name="connsiteX213" fmla="*/ 4376862 w 4989510"/>
              <a:gd name="connsiteY213" fmla="*/ 2542032 h 6016752"/>
              <a:gd name="connsiteX214" fmla="*/ 4413438 w 4989510"/>
              <a:gd name="connsiteY214" fmla="*/ 2606040 h 6016752"/>
              <a:gd name="connsiteX215" fmla="*/ 4422582 w 4989510"/>
              <a:gd name="connsiteY215" fmla="*/ 2633472 h 6016752"/>
              <a:gd name="connsiteX216" fmla="*/ 4440870 w 4989510"/>
              <a:gd name="connsiteY216" fmla="*/ 2670048 h 6016752"/>
              <a:gd name="connsiteX217" fmla="*/ 4450014 w 4989510"/>
              <a:gd name="connsiteY217" fmla="*/ 2697480 h 6016752"/>
              <a:gd name="connsiteX218" fmla="*/ 4468302 w 4989510"/>
              <a:gd name="connsiteY218" fmla="*/ 2724912 h 6016752"/>
              <a:gd name="connsiteX219" fmla="*/ 4495734 w 4989510"/>
              <a:gd name="connsiteY219" fmla="*/ 2779776 h 6016752"/>
              <a:gd name="connsiteX220" fmla="*/ 4523166 w 4989510"/>
              <a:gd name="connsiteY220" fmla="*/ 2843784 h 6016752"/>
              <a:gd name="connsiteX221" fmla="*/ 4532310 w 4989510"/>
              <a:gd name="connsiteY221" fmla="*/ 2880360 h 6016752"/>
              <a:gd name="connsiteX222" fmla="*/ 4568886 w 4989510"/>
              <a:gd name="connsiteY222" fmla="*/ 2935224 h 6016752"/>
              <a:gd name="connsiteX223" fmla="*/ 4587174 w 4989510"/>
              <a:gd name="connsiteY223" fmla="*/ 2990088 h 6016752"/>
              <a:gd name="connsiteX224" fmla="*/ 4672518 w 4989510"/>
              <a:gd name="connsiteY224" fmla="*/ 3157728 h 6016752"/>
              <a:gd name="connsiteX225" fmla="*/ 4748718 w 4989510"/>
              <a:gd name="connsiteY225" fmla="*/ 3386328 h 6016752"/>
              <a:gd name="connsiteX226" fmla="*/ 4779198 w 4989510"/>
              <a:gd name="connsiteY226" fmla="*/ 3483864 h 6016752"/>
              <a:gd name="connsiteX227" fmla="*/ 4788342 w 4989510"/>
              <a:gd name="connsiteY227" fmla="*/ 3529584 h 6016752"/>
              <a:gd name="connsiteX228" fmla="*/ 4806630 w 4989510"/>
              <a:gd name="connsiteY228" fmla="*/ 3666744 h 6016752"/>
              <a:gd name="connsiteX229" fmla="*/ 4824918 w 4989510"/>
              <a:gd name="connsiteY229" fmla="*/ 3739896 h 6016752"/>
              <a:gd name="connsiteX230" fmla="*/ 4834062 w 4989510"/>
              <a:gd name="connsiteY230" fmla="*/ 3776472 h 6016752"/>
              <a:gd name="connsiteX231" fmla="*/ 4852350 w 4989510"/>
              <a:gd name="connsiteY231" fmla="*/ 3849624 h 6016752"/>
              <a:gd name="connsiteX232" fmla="*/ 4870638 w 4989510"/>
              <a:gd name="connsiteY232" fmla="*/ 3959352 h 6016752"/>
              <a:gd name="connsiteX233" fmla="*/ 4879782 w 4989510"/>
              <a:gd name="connsiteY233" fmla="*/ 4050792 h 6016752"/>
              <a:gd name="connsiteX234" fmla="*/ 4907214 w 4989510"/>
              <a:gd name="connsiteY234" fmla="*/ 4169664 h 6016752"/>
              <a:gd name="connsiteX235" fmla="*/ 4916358 w 4989510"/>
              <a:gd name="connsiteY235" fmla="*/ 4261104 h 6016752"/>
              <a:gd name="connsiteX236" fmla="*/ 4925502 w 4989510"/>
              <a:gd name="connsiteY236" fmla="*/ 4288536 h 6016752"/>
              <a:gd name="connsiteX237" fmla="*/ 4934646 w 4989510"/>
              <a:gd name="connsiteY237" fmla="*/ 4334256 h 6016752"/>
              <a:gd name="connsiteX238" fmla="*/ 4943790 w 4989510"/>
              <a:gd name="connsiteY238" fmla="*/ 4416552 h 6016752"/>
              <a:gd name="connsiteX239" fmla="*/ 4952934 w 4989510"/>
              <a:gd name="connsiteY239" fmla="*/ 4681728 h 6016752"/>
              <a:gd name="connsiteX240" fmla="*/ 4943790 w 4989510"/>
              <a:gd name="connsiteY240" fmla="*/ 4736592 h 6016752"/>
              <a:gd name="connsiteX241" fmla="*/ 4934646 w 4989510"/>
              <a:gd name="connsiteY241" fmla="*/ 4828032 h 6016752"/>
              <a:gd name="connsiteX242" fmla="*/ 4943790 w 4989510"/>
              <a:gd name="connsiteY242" fmla="*/ 4983480 h 6016752"/>
              <a:gd name="connsiteX243" fmla="*/ 4962078 w 4989510"/>
              <a:gd name="connsiteY243" fmla="*/ 5084064 h 6016752"/>
              <a:gd name="connsiteX244" fmla="*/ 4971222 w 4989510"/>
              <a:gd name="connsiteY244" fmla="*/ 5111496 h 6016752"/>
              <a:gd name="connsiteX245" fmla="*/ 4980366 w 4989510"/>
              <a:gd name="connsiteY245" fmla="*/ 5166360 h 6016752"/>
              <a:gd name="connsiteX246" fmla="*/ 4989510 w 4989510"/>
              <a:gd name="connsiteY246" fmla="*/ 5330952 h 6016752"/>
              <a:gd name="connsiteX247" fmla="*/ 4980366 w 4989510"/>
              <a:gd name="connsiteY247" fmla="*/ 5449824 h 6016752"/>
              <a:gd name="connsiteX248" fmla="*/ 4971222 w 4989510"/>
              <a:gd name="connsiteY248" fmla="*/ 5486400 h 6016752"/>
              <a:gd name="connsiteX249" fmla="*/ 4962078 w 4989510"/>
              <a:gd name="connsiteY249" fmla="*/ 5513832 h 6016752"/>
              <a:gd name="connsiteX250" fmla="*/ 4962078 w 4989510"/>
              <a:gd name="connsiteY250" fmla="*/ 5623560 h 6016752"/>
              <a:gd name="connsiteX0" fmla="*/ 4962078 w 4989510"/>
              <a:gd name="connsiteY0" fmla="*/ 5623560 h 6016752"/>
              <a:gd name="connsiteX1" fmla="*/ 4943790 w 4989510"/>
              <a:gd name="connsiteY1" fmla="*/ 5824728 h 6016752"/>
              <a:gd name="connsiteX2" fmla="*/ 4934646 w 4989510"/>
              <a:gd name="connsiteY2" fmla="*/ 5852160 h 6016752"/>
              <a:gd name="connsiteX3" fmla="*/ 4916358 w 4989510"/>
              <a:gd name="connsiteY3" fmla="*/ 5943600 h 6016752"/>
              <a:gd name="connsiteX4" fmla="*/ 4907214 w 4989510"/>
              <a:gd name="connsiteY4" fmla="*/ 5971032 h 6016752"/>
              <a:gd name="connsiteX5" fmla="*/ 4879782 w 4989510"/>
              <a:gd name="connsiteY5" fmla="*/ 5998464 h 6016752"/>
              <a:gd name="connsiteX6" fmla="*/ 4852350 w 4989510"/>
              <a:gd name="connsiteY6" fmla="*/ 6016752 h 6016752"/>
              <a:gd name="connsiteX7" fmla="*/ 4797486 w 4989510"/>
              <a:gd name="connsiteY7" fmla="*/ 5934456 h 6016752"/>
              <a:gd name="connsiteX8" fmla="*/ 4779198 w 4989510"/>
              <a:gd name="connsiteY8" fmla="*/ 5907024 h 6016752"/>
              <a:gd name="connsiteX9" fmla="*/ 4760910 w 4989510"/>
              <a:gd name="connsiteY9" fmla="*/ 5852160 h 6016752"/>
              <a:gd name="connsiteX10" fmla="*/ 4751766 w 4989510"/>
              <a:gd name="connsiteY10" fmla="*/ 5824728 h 6016752"/>
              <a:gd name="connsiteX11" fmla="*/ 4733478 w 4989510"/>
              <a:gd name="connsiteY11" fmla="*/ 5797296 h 6016752"/>
              <a:gd name="connsiteX12" fmla="*/ 4715190 w 4989510"/>
              <a:gd name="connsiteY12" fmla="*/ 5742432 h 6016752"/>
              <a:gd name="connsiteX13" fmla="*/ 4706046 w 4989510"/>
              <a:gd name="connsiteY13" fmla="*/ 5715000 h 6016752"/>
              <a:gd name="connsiteX14" fmla="*/ 4696902 w 4989510"/>
              <a:gd name="connsiteY14" fmla="*/ 5660136 h 6016752"/>
              <a:gd name="connsiteX15" fmla="*/ 4678614 w 4989510"/>
              <a:gd name="connsiteY15" fmla="*/ 5605272 h 6016752"/>
              <a:gd name="connsiteX16" fmla="*/ 4669470 w 4989510"/>
              <a:gd name="connsiteY16" fmla="*/ 5550408 h 6016752"/>
              <a:gd name="connsiteX17" fmla="*/ 4651182 w 4989510"/>
              <a:gd name="connsiteY17" fmla="*/ 5522976 h 6016752"/>
              <a:gd name="connsiteX18" fmla="*/ 4623750 w 4989510"/>
              <a:gd name="connsiteY18" fmla="*/ 5458968 h 6016752"/>
              <a:gd name="connsiteX19" fmla="*/ 4559742 w 4989510"/>
              <a:gd name="connsiteY19" fmla="*/ 5376672 h 6016752"/>
              <a:gd name="connsiteX20" fmla="*/ 4504878 w 4989510"/>
              <a:gd name="connsiteY20" fmla="*/ 5294376 h 6016752"/>
              <a:gd name="connsiteX21" fmla="*/ 4486590 w 4989510"/>
              <a:gd name="connsiteY21" fmla="*/ 5266944 h 6016752"/>
              <a:gd name="connsiteX22" fmla="*/ 4459158 w 4989510"/>
              <a:gd name="connsiteY22" fmla="*/ 5239512 h 6016752"/>
              <a:gd name="connsiteX23" fmla="*/ 4440870 w 4989510"/>
              <a:gd name="connsiteY23" fmla="*/ 5212080 h 6016752"/>
              <a:gd name="connsiteX24" fmla="*/ 4404294 w 4989510"/>
              <a:gd name="connsiteY24" fmla="*/ 5193792 h 6016752"/>
              <a:gd name="connsiteX25" fmla="*/ 4321998 w 4989510"/>
              <a:gd name="connsiteY25" fmla="*/ 5120640 h 6016752"/>
              <a:gd name="connsiteX26" fmla="*/ 4267134 w 4989510"/>
              <a:gd name="connsiteY26" fmla="*/ 5074920 h 6016752"/>
              <a:gd name="connsiteX27" fmla="*/ 4239702 w 4989510"/>
              <a:gd name="connsiteY27" fmla="*/ 5047488 h 6016752"/>
              <a:gd name="connsiteX28" fmla="*/ 4212270 w 4989510"/>
              <a:gd name="connsiteY28" fmla="*/ 5038344 h 6016752"/>
              <a:gd name="connsiteX29" fmla="*/ 4184838 w 4989510"/>
              <a:gd name="connsiteY29" fmla="*/ 5020056 h 6016752"/>
              <a:gd name="connsiteX30" fmla="*/ 4166550 w 4989510"/>
              <a:gd name="connsiteY30" fmla="*/ 4992624 h 6016752"/>
              <a:gd name="connsiteX31" fmla="*/ 4084254 w 4989510"/>
              <a:gd name="connsiteY31" fmla="*/ 4937760 h 6016752"/>
              <a:gd name="connsiteX32" fmla="*/ 4056822 w 4989510"/>
              <a:gd name="connsiteY32" fmla="*/ 4919472 h 6016752"/>
              <a:gd name="connsiteX33" fmla="*/ 4029390 w 4989510"/>
              <a:gd name="connsiteY33" fmla="*/ 4901184 h 6016752"/>
              <a:gd name="connsiteX34" fmla="*/ 3974526 w 4989510"/>
              <a:gd name="connsiteY34" fmla="*/ 4882896 h 6016752"/>
              <a:gd name="connsiteX35" fmla="*/ 3892230 w 4989510"/>
              <a:gd name="connsiteY35" fmla="*/ 4846320 h 6016752"/>
              <a:gd name="connsiteX36" fmla="*/ 3864798 w 4989510"/>
              <a:gd name="connsiteY36" fmla="*/ 4837176 h 6016752"/>
              <a:gd name="connsiteX37" fmla="*/ 3837366 w 4989510"/>
              <a:gd name="connsiteY37" fmla="*/ 4818888 h 6016752"/>
              <a:gd name="connsiteX38" fmla="*/ 3782502 w 4989510"/>
              <a:gd name="connsiteY38" fmla="*/ 4800600 h 6016752"/>
              <a:gd name="connsiteX39" fmla="*/ 3755070 w 4989510"/>
              <a:gd name="connsiteY39" fmla="*/ 4791456 h 6016752"/>
              <a:gd name="connsiteX40" fmla="*/ 3709350 w 4989510"/>
              <a:gd name="connsiteY40" fmla="*/ 4782312 h 6016752"/>
              <a:gd name="connsiteX41" fmla="*/ 3608766 w 4989510"/>
              <a:gd name="connsiteY41" fmla="*/ 4754880 h 6016752"/>
              <a:gd name="connsiteX42" fmla="*/ 3508182 w 4989510"/>
              <a:gd name="connsiteY42" fmla="*/ 4745736 h 6016752"/>
              <a:gd name="connsiteX43" fmla="*/ 3471606 w 4989510"/>
              <a:gd name="connsiteY43" fmla="*/ 4736592 h 6016752"/>
              <a:gd name="connsiteX44" fmla="*/ 3444174 w 4989510"/>
              <a:gd name="connsiteY44" fmla="*/ 4727448 h 6016752"/>
              <a:gd name="connsiteX45" fmla="*/ 3371022 w 4989510"/>
              <a:gd name="connsiteY45" fmla="*/ 4718304 h 6016752"/>
              <a:gd name="connsiteX46" fmla="*/ 3316158 w 4989510"/>
              <a:gd name="connsiteY46" fmla="*/ 4690872 h 6016752"/>
              <a:gd name="connsiteX47" fmla="*/ 3288726 w 4989510"/>
              <a:gd name="connsiteY47" fmla="*/ 4672584 h 6016752"/>
              <a:gd name="connsiteX48" fmla="*/ 3197286 w 4989510"/>
              <a:gd name="connsiteY48" fmla="*/ 4645152 h 6016752"/>
              <a:gd name="connsiteX49" fmla="*/ 3014406 w 4989510"/>
              <a:gd name="connsiteY49" fmla="*/ 4636008 h 6016752"/>
              <a:gd name="connsiteX50" fmla="*/ 2804094 w 4989510"/>
              <a:gd name="connsiteY50" fmla="*/ 4617720 h 6016752"/>
              <a:gd name="connsiteX51" fmla="*/ 2676078 w 4989510"/>
              <a:gd name="connsiteY51" fmla="*/ 4626864 h 6016752"/>
              <a:gd name="connsiteX52" fmla="*/ 2612070 w 4989510"/>
              <a:gd name="connsiteY52" fmla="*/ 4636008 h 6016752"/>
              <a:gd name="connsiteX53" fmla="*/ 2346894 w 4989510"/>
              <a:gd name="connsiteY53" fmla="*/ 4654296 h 6016752"/>
              <a:gd name="connsiteX54" fmla="*/ 2310318 w 4989510"/>
              <a:gd name="connsiteY54" fmla="*/ 4663440 h 6016752"/>
              <a:gd name="connsiteX55" fmla="*/ 2090862 w 4989510"/>
              <a:gd name="connsiteY55" fmla="*/ 4645152 h 6016752"/>
              <a:gd name="connsiteX56" fmla="*/ 1862262 w 4989510"/>
              <a:gd name="connsiteY56" fmla="*/ 4654296 h 6016752"/>
              <a:gd name="connsiteX57" fmla="*/ 1816542 w 4989510"/>
              <a:gd name="connsiteY57" fmla="*/ 4663440 h 6016752"/>
              <a:gd name="connsiteX58" fmla="*/ 1514790 w 4989510"/>
              <a:gd name="connsiteY58" fmla="*/ 4672584 h 6016752"/>
              <a:gd name="connsiteX59" fmla="*/ 1368486 w 4989510"/>
              <a:gd name="connsiteY59" fmla="*/ 4672584 h 6016752"/>
              <a:gd name="connsiteX60" fmla="*/ 1331910 w 4989510"/>
              <a:gd name="connsiteY60" fmla="*/ 4663440 h 6016752"/>
              <a:gd name="connsiteX61" fmla="*/ 1277046 w 4989510"/>
              <a:gd name="connsiteY61" fmla="*/ 4645152 h 6016752"/>
              <a:gd name="connsiteX62" fmla="*/ 719262 w 4989510"/>
              <a:gd name="connsiteY62" fmla="*/ 4654296 h 6016752"/>
              <a:gd name="connsiteX63" fmla="*/ 582102 w 4989510"/>
              <a:gd name="connsiteY63" fmla="*/ 4663440 h 6016752"/>
              <a:gd name="connsiteX64" fmla="*/ 527238 w 4989510"/>
              <a:gd name="connsiteY64" fmla="*/ 4672584 h 6016752"/>
              <a:gd name="connsiteX65" fmla="*/ 207198 w 4989510"/>
              <a:gd name="connsiteY65" fmla="*/ 4681728 h 6016752"/>
              <a:gd name="connsiteX66" fmla="*/ 161478 w 4989510"/>
              <a:gd name="connsiteY66" fmla="*/ 4690872 h 6016752"/>
              <a:gd name="connsiteX67" fmla="*/ 134046 w 4989510"/>
              <a:gd name="connsiteY67" fmla="*/ 4700016 h 6016752"/>
              <a:gd name="connsiteX68" fmla="*/ 88326 w 4989510"/>
              <a:gd name="connsiteY68" fmla="*/ 4709160 h 6016752"/>
              <a:gd name="connsiteX69" fmla="*/ 33462 w 4989510"/>
              <a:gd name="connsiteY69" fmla="*/ 4700016 h 6016752"/>
              <a:gd name="connsiteX70" fmla="*/ 6030 w 4989510"/>
              <a:gd name="connsiteY70" fmla="*/ 4681728 h 6016752"/>
              <a:gd name="connsiteX71" fmla="*/ 24318 w 4989510"/>
              <a:gd name="connsiteY71" fmla="*/ 4526280 h 6016752"/>
              <a:gd name="connsiteX72" fmla="*/ 33462 w 4989510"/>
              <a:gd name="connsiteY72" fmla="*/ 4498848 h 6016752"/>
              <a:gd name="connsiteX73" fmla="*/ 51750 w 4989510"/>
              <a:gd name="connsiteY73" fmla="*/ 4471416 h 6016752"/>
              <a:gd name="connsiteX74" fmla="*/ 79182 w 4989510"/>
              <a:gd name="connsiteY74" fmla="*/ 4407408 h 6016752"/>
              <a:gd name="connsiteX75" fmla="*/ 88326 w 4989510"/>
              <a:gd name="connsiteY75" fmla="*/ 4379976 h 6016752"/>
              <a:gd name="connsiteX76" fmla="*/ 115758 w 4989510"/>
              <a:gd name="connsiteY76" fmla="*/ 4279392 h 6016752"/>
              <a:gd name="connsiteX77" fmla="*/ 124902 w 4989510"/>
              <a:gd name="connsiteY77" fmla="*/ 4206240 h 6016752"/>
              <a:gd name="connsiteX78" fmla="*/ 152334 w 4989510"/>
              <a:gd name="connsiteY78" fmla="*/ 4105656 h 6016752"/>
              <a:gd name="connsiteX79" fmla="*/ 161478 w 4989510"/>
              <a:gd name="connsiteY79" fmla="*/ 4069080 h 6016752"/>
              <a:gd name="connsiteX80" fmla="*/ 179766 w 4989510"/>
              <a:gd name="connsiteY80" fmla="*/ 4014216 h 6016752"/>
              <a:gd name="connsiteX81" fmla="*/ 188910 w 4989510"/>
              <a:gd name="connsiteY81" fmla="*/ 3986784 h 6016752"/>
              <a:gd name="connsiteX82" fmla="*/ 198054 w 4989510"/>
              <a:gd name="connsiteY82" fmla="*/ 3950208 h 6016752"/>
              <a:gd name="connsiteX83" fmla="*/ 207198 w 4989510"/>
              <a:gd name="connsiteY83" fmla="*/ 3867912 h 6016752"/>
              <a:gd name="connsiteX84" fmla="*/ 216342 w 4989510"/>
              <a:gd name="connsiteY84" fmla="*/ 3840480 h 6016752"/>
              <a:gd name="connsiteX85" fmla="*/ 243774 w 4989510"/>
              <a:gd name="connsiteY85" fmla="*/ 3721608 h 6016752"/>
              <a:gd name="connsiteX86" fmla="*/ 252918 w 4989510"/>
              <a:gd name="connsiteY86" fmla="*/ 3575304 h 6016752"/>
              <a:gd name="connsiteX87" fmla="*/ 262062 w 4989510"/>
              <a:gd name="connsiteY87" fmla="*/ 3529584 h 6016752"/>
              <a:gd name="connsiteX88" fmla="*/ 280350 w 4989510"/>
              <a:gd name="connsiteY88" fmla="*/ 3383280 h 6016752"/>
              <a:gd name="connsiteX89" fmla="*/ 289494 w 4989510"/>
              <a:gd name="connsiteY89" fmla="*/ 3273552 h 6016752"/>
              <a:gd name="connsiteX90" fmla="*/ 307782 w 4989510"/>
              <a:gd name="connsiteY90" fmla="*/ 3172968 h 6016752"/>
              <a:gd name="connsiteX91" fmla="*/ 316926 w 4989510"/>
              <a:gd name="connsiteY91" fmla="*/ 3099816 h 6016752"/>
              <a:gd name="connsiteX92" fmla="*/ 326070 w 4989510"/>
              <a:gd name="connsiteY92" fmla="*/ 2953512 h 6016752"/>
              <a:gd name="connsiteX93" fmla="*/ 344358 w 4989510"/>
              <a:gd name="connsiteY93" fmla="*/ 2825496 h 6016752"/>
              <a:gd name="connsiteX94" fmla="*/ 353502 w 4989510"/>
              <a:gd name="connsiteY94" fmla="*/ 2743200 h 6016752"/>
              <a:gd name="connsiteX95" fmla="*/ 362646 w 4989510"/>
              <a:gd name="connsiteY95" fmla="*/ 2697480 h 6016752"/>
              <a:gd name="connsiteX96" fmla="*/ 371790 w 4989510"/>
              <a:gd name="connsiteY96" fmla="*/ 2633472 h 6016752"/>
              <a:gd name="connsiteX97" fmla="*/ 390078 w 4989510"/>
              <a:gd name="connsiteY97" fmla="*/ 2596896 h 6016752"/>
              <a:gd name="connsiteX98" fmla="*/ 408366 w 4989510"/>
              <a:gd name="connsiteY98" fmla="*/ 2523744 h 6016752"/>
              <a:gd name="connsiteX99" fmla="*/ 426654 w 4989510"/>
              <a:gd name="connsiteY99" fmla="*/ 2496312 h 6016752"/>
              <a:gd name="connsiteX100" fmla="*/ 435798 w 4989510"/>
              <a:gd name="connsiteY100" fmla="*/ 2459736 h 6016752"/>
              <a:gd name="connsiteX101" fmla="*/ 454086 w 4989510"/>
              <a:gd name="connsiteY101" fmla="*/ 2404872 h 6016752"/>
              <a:gd name="connsiteX102" fmla="*/ 472374 w 4989510"/>
              <a:gd name="connsiteY102" fmla="*/ 2295144 h 6016752"/>
              <a:gd name="connsiteX103" fmla="*/ 490662 w 4989510"/>
              <a:gd name="connsiteY103" fmla="*/ 2249424 h 6016752"/>
              <a:gd name="connsiteX104" fmla="*/ 499806 w 4989510"/>
              <a:gd name="connsiteY104" fmla="*/ 2221992 h 6016752"/>
              <a:gd name="connsiteX105" fmla="*/ 518094 w 4989510"/>
              <a:gd name="connsiteY105" fmla="*/ 2084832 h 6016752"/>
              <a:gd name="connsiteX106" fmla="*/ 545526 w 4989510"/>
              <a:gd name="connsiteY106" fmla="*/ 2011680 h 6016752"/>
              <a:gd name="connsiteX107" fmla="*/ 563814 w 4989510"/>
              <a:gd name="connsiteY107" fmla="*/ 1947672 h 6016752"/>
              <a:gd name="connsiteX108" fmla="*/ 600390 w 4989510"/>
              <a:gd name="connsiteY108" fmla="*/ 1883664 h 6016752"/>
              <a:gd name="connsiteX109" fmla="*/ 618678 w 4989510"/>
              <a:gd name="connsiteY109" fmla="*/ 1819656 h 6016752"/>
              <a:gd name="connsiteX110" fmla="*/ 636966 w 4989510"/>
              <a:gd name="connsiteY110" fmla="*/ 1783080 h 6016752"/>
              <a:gd name="connsiteX111" fmla="*/ 682686 w 4989510"/>
              <a:gd name="connsiteY111" fmla="*/ 1627632 h 6016752"/>
              <a:gd name="connsiteX112" fmla="*/ 691830 w 4989510"/>
              <a:gd name="connsiteY112" fmla="*/ 1600200 h 6016752"/>
              <a:gd name="connsiteX113" fmla="*/ 719262 w 4989510"/>
              <a:gd name="connsiteY113" fmla="*/ 1536192 h 6016752"/>
              <a:gd name="connsiteX114" fmla="*/ 728406 w 4989510"/>
              <a:gd name="connsiteY114" fmla="*/ 1444752 h 6016752"/>
              <a:gd name="connsiteX115" fmla="*/ 755838 w 4989510"/>
              <a:gd name="connsiteY115" fmla="*/ 1353312 h 6016752"/>
              <a:gd name="connsiteX116" fmla="*/ 764982 w 4989510"/>
              <a:gd name="connsiteY116" fmla="*/ 1316736 h 6016752"/>
              <a:gd name="connsiteX117" fmla="*/ 774126 w 4989510"/>
              <a:gd name="connsiteY117" fmla="*/ 1271016 h 6016752"/>
              <a:gd name="connsiteX118" fmla="*/ 792414 w 4989510"/>
              <a:gd name="connsiteY118" fmla="*/ 1234440 h 6016752"/>
              <a:gd name="connsiteX119" fmla="*/ 801558 w 4989510"/>
              <a:gd name="connsiteY119" fmla="*/ 1197864 h 6016752"/>
              <a:gd name="connsiteX120" fmla="*/ 819846 w 4989510"/>
              <a:gd name="connsiteY120" fmla="*/ 1170432 h 6016752"/>
              <a:gd name="connsiteX121" fmla="*/ 847278 w 4989510"/>
              <a:gd name="connsiteY121" fmla="*/ 1115568 h 6016752"/>
              <a:gd name="connsiteX122" fmla="*/ 874710 w 4989510"/>
              <a:gd name="connsiteY122" fmla="*/ 1042416 h 6016752"/>
              <a:gd name="connsiteX123" fmla="*/ 883854 w 4989510"/>
              <a:gd name="connsiteY123" fmla="*/ 1014984 h 6016752"/>
              <a:gd name="connsiteX124" fmla="*/ 902142 w 4989510"/>
              <a:gd name="connsiteY124" fmla="*/ 987552 h 6016752"/>
              <a:gd name="connsiteX125" fmla="*/ 911286 w 4989510"/>
              <a:gd name="connsiteY125" fmla="*/ 960120 h 6016752"/>
              <a:gd name="connsiteX126" fmla="*/ 947862 w 4989510"/>
              <a:gd name="connsiteY126" fmla="*/ 868680 h 6016752"/>
              <a:gd name="connsiteX127" fmla="*/ 957006 w 4989510"/>
              <a:gd name="connsiteY127" fmla="*/ 841248 h 6016752"/>
              <a:gd name="connsiteX128" fmla="*/ 1002726 w 4989510"/>
              <a:gd name="connsiteY128" fmla="*/ 777240 h 6016752"/>
              <a:gd name="connsiteX129" fmla="*/ 1039302 w 4989510"/>
              <a:gd name="connsiteY129" fmla="*/ 713232 h 6016752"/>
              <a:gd name="connsiteX130" fmla="*/ 1048446 w 4989510"/>
              <a:gd name="connsiteY130" fmla="*/ 685800 h 6016752"/>
              <a:gd name="connsiteX131" fmla="*/ 1075878 w 4989510"/>
              <a:gd name="connsiteY131" fmla="*/ 658368 h 6016752"/>
              <a:gd name="connsiteX132" fmla="*/ 1103310 w 4989510"/>
              <a:gd name="connsiteY132" fmla="*/ 621792 h 6016752"/>
              <a:gd name="connsiteX133" fmla="*/ 1112454 w 4989510"/>
              <a:gd name="connsiteY133" fmla="*/ 585216 h 6016752"/>
              <a:gd name="connsiteX134" fmla="*/ 1158174 w 4989510"/>
              <a:gd name="connsiteY134" fmla="*/ 521208 h 6016752"/>
              <a:gd name="connsiteX135" fmla="*/ 1194750 w 4989510"/>
              <a:gd name="connsiteY135" fmla="*/ 466344 h 6016752"/>
              <a:gd name="connsiteX136" fmla="*/ 1231326 w 4989510"/>
              <a:gd name="connsiteY136" fmla="*/ 438912 h 6016752"/>
              <a:gd name="connsiteX137" fmla="*/ 1249614 w 4989510"/>
              <a:gd name="connsiteY137" fmla="*/ 411480 h 6016752"/>
              <a:gd name="connsiteX138" fmla="*/ 1277046 w 4989510"/>
              <a:gd name="connsiteY138" fmla="*/ 384048 h 6016752"/>
              <a:gd name="connsiteX139" fmla="*/ 1295334 w 4989510"/>
              <a:gd name="connsiteY139" fmla="*/ 356616 h 6016752"/>
              <a:gd name="connsiteX140" fmla="*/ 1331910 w 4989510"/>
              <a:gd name="connsiteY140" fmla="*/ 338328 h 6016752"/>
              <a:gd name="connsiteX141" fmla="*/ 1395918 w 4989510"/>
              <a:gd name="connsiteY141" fmla="*/ 274320 h 6016752"/>
              <a:gd name="connsiteX142" fmla="*/ 1432494 w 4989510"/>
              <a:gd name="connsiteY142" fmla="*/ 246888 h 6016752"/>
              <a:gd name="connsiteX143" fmla="*/ 1514790 w 4989510"/>
              <a:gd name="connsiteY143" fmla="*/ 182880 h 6016752"/>
              <a:gd name="connsiteX144" fmla="*/ 1569654 w 4989510"/>
              <a:gd name="connsiteY144" fmla="*/ 155448 h 6016752"/>
              <a:gd name="connsiteX145" fmla="*/ 1633662 w 4989510"/>
              <a:gd name="connsiteY145" fmla="*/ 137160 h 6016752"/>
              <a:gd name="connsiteX146" fmla="*/ 1706814 w 4989510"/>
              <a:gd name="connsiteY146" fmla="*/ 100584 h 6016752"/>
              <a:gd name="connsiteX147" fmla="*/ 1798254 w 4989510"/>
              <a:gd name="connsiteY147" fmla="*/ 73152 h 6016752"/>
              <a:gd name="connsiteX148" fmla="*/ 1825686 w 4989510"/>
              <a:gd name="connsiteY148" fmla="*/ 54864 h 6016752"/>
              <a:gd name="connsiteX149" fmla="*/ 1944558 w 4989510"/>
              <a:gd name="connsiteY149" fmla="*/ 27432 h 6016752"/>
              <a:gd name="connsiteX150" fmla="*/ 2090862 w 4989510"/>
              <a:gd name="connsiteY150" fmla="*/ 0 h 6016752"/>
              <a:gd name="connsiteX151" fmla="*/ 2209734 w 4989510"/>
              <a:gd name="connsiteY151" fmla="*/ 9144 h 6016752"/>
              <a:gd name="connsiteX152" fmla="*/ 2337750 w 4989510"/>
              <a:gd name="connsiteY152" fmla="*/ 36576 h 6016752"/>
              <a:gd name="connsiteX153" fmla="*/ 2392614 w 4989510"/>
              <a:gd name="connsiteY153" fmla="*/ 54864 h 6016752"/>
              <a:gd name="connsiteX154" fmla="*/ 2420046 w 4989510"/>
              <a:gd name="connsiteY154" fmla="*/ 64008 h 6016752"/>
              <a:gd name="connsiteX155" fmla="*/ 2456622 w 4989510"/>
              <a:gd name="connsiteY155" fmla="*/ 82296 h 6016752"/>
              <a:gd name="connsiteX156" fmla="*/ 2484054 w 4989510"/>
              <a:gd name="connsiteY156" fmla="*/ 91440 h 6016752"/>
              <a:gd name="connsiteX157" fmla="*/ 2557206 w 4989510"/>
              <a:gd name="connsiteY157" fmla="*/ 128016 h 6016752"/>
              <a:gd name="connsiteX158" fmla="*/ 2575494 w 4989510"/>
              <a:gd name="connsiteY158" fmla="*/ 155448 h 6016752"/>
              <a:gd name="connsiteX159" fmla="*/ 2630358 w 4989510"/>
              <a:gd name="connsiteY159" fmla="*/ 173736 h 6016752"/>
              <a:gd name="connsiteX160" fmla="*/ 2657790 w 4989510"/>
              <a:gd name="connsiteY160" fmla="*/ 201168 h 6016752"/>
              <a:gd name="connsiteX161" fmla="*/ 2685222 w 4989510"/>
              <a:gd name="connsiteY161" fmla="*/ 219456 h 6016752"/>
              <a:gd name="connsiteX162" fmla="*/ 2703510 w 4989510"/>
              <a:gd name="connsiteY162" fmla="*/ 246888 h 6016752"/>
              <a:gd name="connsiteX163" fmla="*/ 2758374 w 4989510"/>
              <a:gd name="connsiteY163" fmla="*/ 283464 h 6016752"/>
              <a:gd name="connsiteX164" fmla="*/ 2804094 w 4989510"/>
              <a:gd name="connsiteY164" fmla="*/ 338328 h 6016752"/>
              <a:gd name="connsiteX165" fmla="*/ 2868102 w 4989510"/>
              <a:gd name="connsiteY165" fmla="*/ 411480 h 6016752"/>
              <a:gd name="connsiteX166" fmla="*/ 2895534 w 4989510"/>
              <a:gd name="connsiteY166" fmla="*/ 438912 h 6016752"/>
              <a:gd name="connsiteX167" fmla="*/ 2922966 w 4989510"/>
              <a:gd name="connsiteY167" fmla="*/ 448056 h 6016752"/>
              <a:gd name="connsiteX168" fmla="*/ 2950398 w 4989510"/>
              <a:gd name="connsiteY168" fmla="*/ 466344 h 6016752"/>
              <a:gd name="connsiteX169" fmla="*/ 2986974 w 4989510"/>
              <a:gd name="connsiteY169" fmla="*/ 512064 h 6016752"/>
              <a:gd name="connsiteX170" fmla="*/ 3023550 w 4989510"/>
              <a:gd name="connsiteY170" fmla="*/ 566928 h 6016752"/>
              <a:gd name="connsiteX171" fmla="*/ 3058388 w 4989510"/>
              <a:gd name="connsiteY171" fmla="*/ 577810 h 6016752"/>
              <a:gd name="connsiteX172" fmla="*/ 3094095 w 4989510"/>
              <a:gd name="connsiteY172" fmla="*/ 596966 h 6016752"/>
              <a:gd name="connsiteX173" fmla="*/ 3112384 w 4989510"/>
              <a:gd name="connsiteY173" fmla="*/ 633543 h 6016752"/>
              <a:gd name="connsiteX174" fmla="*/ 3170516 w 4989510"/>
              <a:gd name="connsiteY174" fmla="*/ 689276 h 6016752"/>
              <a:gd name="connsiteX175" fmla="*/ 3229518 w 4989510"/>
              <a:gd name="connsiteY175" fmla="*/ 751752 h 6016752"/>
              <a:gd name="connsiteX176" fmla="*/ 3249544 w 4989510"/>
              <a:gd name="connsiteY176" fmla="*/ 791391 h 6016752"/>
              <a:gd name="connsiteX177" fmla="*/ 3286781 w 4989510"/>
              <a:gd name="connsiteY177" fmla="*/ 809885 h 6016752"/>
              <a:gd name="connsiteX178" fmla="*/ 3300918 w 4989510"/>
              <a:gd name="connsiteY178" fmla="*/ 871728 h 6016752"/>
              <a:gd name="connsiteX179" fmla="*/ 3300918 w 4989510"/>
              <a:gd name="connsiteY179" fmla="*/ 871728 h 6016752"/>
              <a:gd name="connsiteX180" fmla="*/ 3377118 w 4989510"/>
              <a:gd name="connsiteY180" fmla="*/ 947928 h 6016752"/>
              <a:gd name="connsiteX181" fmla="*/ 3471606 w 4989510"/>
              <a:gd name="connsiteY181" fmla="*/ 1133856 h 6016752"/>
              <a:gd name="connsiteX182" fmla="*/ 3499038 w 4989510"/>
              <a:gd name="connsiteY182" fmla="*/ 1161288 h 6016752"/>
              <a:gd name="connsiteX183" fmla="*/ 3526470 w 4989510"/>
              <a:gd name="connsiteY183" fmla="*/ 1188720 h 6016752"/>
              <a:gd name="connsiteX184" fmla="*/ 3572190 w 4989510"/>
              <a:gd name="connsiteY184" fmla="*/ 1243584 h 6016752"/>
              <a:gd name="connsiteX185" fmla="*/ 3590478 w 4989510"/>
              <a:gd name="connsiteY185" fmla="*/ 1280160 h 6016752"/>
              <a:gd name="connsiteX186" fmla="*/ 3617910 w 4989510"/>
              <a:gd name="connsiteY186" fmla="*/ 1307592 h 6016752"/>
              <a:gd name="connsiteX187" fmla="*/ 3627054 w 4989510"/>
              <a:gd name="connsiteY187" fmla="*/ 1335024 h 6016752"/>
              <a:gd name="connsiteX188" fmla="*/ 3672774 w 4989510"/>
              <a:gd name="connsiteY188" fmla="*/ 1389888 h 6016752"/>
              <a:gd name="connsiteX189" fmla="*/ 3681918 w 4989510"/>
              <a:gd name="connsiteY189" fmla="*/ 1426464 h 6016752"/>
              <a:gd name="connsiteX190" fmla="*/ 3709350 w 4989510"/>
              <a:gd name="connsiteY190" fmla="*/ 1453896 h 6016752"/>
              <a:gd name="connsiteX191" fmla="*/ 3736782 w 4989510"/>
              <a:gd name="connsiteY191" fmla="*/ 1490472 h 6016752"/>
              <a:gd name="connsiteX192" fmla="*/ 3773358 w 4989510"/>
              <a:gd name="connsiteY192" fmla="*/ 1545336 h 6016752"/>
              <a:gd name="connsiteX193" fmla="*/ 3819078 w 4989510"/>
              <a:gd name="connsiteY193" fmla="*/ 1600200 h 6016752"/>
              <a:gd name="connsiteX194" fmla="*/ 3855654 w 4989510"/>
              <a:gd name="connsiteY194" fmla="*/ 1655064 h 6016752"/>
              <a:gd name="connsiteX195" fmla="*/ 3873942 w 4989510"/>
              <a:gd name="connsiteY195" fmla="*/ 1682496 h 6016752"/>
              <a:gd name="connsiteX196" fmla="*/ 3919662 w 4989510"/>
              <a:gd name="connsiteY196" fmla="*/ 1755648 h 6016752"/>
              <a:gd name="connsiteX197" fmla="*/ 3937950 w 4989510"/>
              <a:gd name="connsiteY197" fmla="*/ 1783080 h 6016752"/>
              <a:gd name="connsiteX198" fmla="*/ 3974526 w 4989510"/>
              <a:gd name="connsiteY198" fmla="*/ 1819656 h 6016752"/>
              <a:gd name="connsiteX199" fmla="*/ 4011102 w 4989510"/>
              <a:gd name="connsiteY199" fmla="*/ 1874520 h 6016752"/>
              <a:gd name="connsiteX200" fmla="*/ 4047678 w 4989510"/>
              <a:gd name="connsiteY200" fmla="*/ 1938528 h 6016752"/>
              <a:gd name="connsiteX201" fmla="*/ 4075110 w 4989510"/>
              <a:gd name="connsiteY201" fmla="*/ 1975104 h 6016752"/>
              <a:gd name="connsiteX202" fmla="*/ 4111686 w 4989510"/>
              <a:gd name="connsiteY202" fmla="*/ 2039112 h 6016752"/>
              <a:gd name="connsiteX203" fmla="*/ 4166550 w 4989510"/>
              <a:gd name="connsiteY203" fmla="*/ 2121408 h 6016752"/>
              <a:gd name="connsiteX204" fmla="*/ 4184838 w 4989510"/>
              <a:gd name="connsiteY204" fmla="*/ 2148840 h 6016752"/>
              <a:gd name="connsiteX205" fmla="*/ 4212270 w 4989510"/>
              <a:gd name="connsiteY205" fmla="*/ 2176272 h 6016752"/>
              <a:gd name="connsiteX206" fmla="*/ 4239702 w 4989510"/>
              <a:gd name="connsiteY206" fmla="*/ 2240280 h 6016752"/>
              <a:gd name="connsiteX207" fmla="*/ 4248846 w 4989510"/>
              <a:gd name="connsiteY207" fmla="*/ 2276856 h 6016752"/>
              <a:gd name="connsiteX208" fmla="*/ 4285422 w 4989510"/>
              <a:gd name="connsiteY208" fmla="*/ 2331720 h 6016752"/>
              <a:gd name="connsiteX209" fmla="*/ 4312854 w 4989510"/>
              <a:gd name="connsiteY209" fmla="*/ 2395728 h 6016752"/>
              <a:gd name="connsiteX210" fmla="*/ 4321998 w 4989510"/>
              <a:gd name="connsiteY210" fmla="*/ 2423160 h 6016752"/>
              <a:gd name="connsiteX211" fmla="*/ 4340286 w 4989510"/>
              <a:gd name="connsiteY211" fmla="*/ 2450592 h 6016752"/>
              <a:gd name="connsiteX212" fmla="*/ 4358574 w 4989510"/>
              <a:gd name="connsiteY212" fmla="*/ 2505456 h 6016752"/>
              <a:gd name="connsiteX213" fmla="*/ 4376862 w 4989510"/>
              <a:gd name="connsiteY213" fmla="*/ 2542032 h 6016752"/>
              <a:gd name="connsiteX214" fmla="*/ 4413438 w 4989510"/>
              <a:gd name="connsiteY214" fmla="*/ 2606040 h 6016752"/>
              <a:gd name="connsiteX215" fmla="*/ 4422582 w 4989510"/>
              <a:gd name="connsiteY215" fmla="*/ 2633472 h 6016752"/>
              <a:gd name="connsiteX216" fmla="*/ 4440870 w 4989510"/>
              <a:gd name="connsiteY216" fmla="*/ 2670048 h 6016752"/>
              <a:gd name="connsiteX217" fmla="*/ 4450014 w 4989510"/>
              <a:gd name="connsiteY217" fmla="*/ 2697480 h 6016752"/>
              <a:gd name="connsiteX218" fmla="*/ 4468302 w 4989510"/>
              <a:gd name="connsiteY218" fmla="*/ 2724912 h 6016752"/>
              <a:gd name="connsiteX219" fmla="*/ 4495734 w 4989510"/>
              <a:gd name="connsiteY219" fmla="*/ 2779776 h 6016752"/>
              <a:gd name="connsiteX220" fmla="*/ 4523166 w 4989510"/>
              <a:gd name="connsiteY220" fmla="*/ 2843784 h 6016752"/>
              <a:gd name="connsiteX221" fmla="*/ 4532310 w 4989510"/>
              <a:gd name="connsiteY221" fmla="*/ 2880360 h 6016752"/>
              <a:gd name="connsiteX222" fmla="*/ 4568886 w 4989510"/>
              <a:gd name="connsiteY222" fmla="*/ 2935224 h 6016752"/>
              <a:gd name="connsiteX223" fmla="*/ 4587174 w 4989510"/>
              <a:gd name="connsiteY223" fmla="*/ 2990088 h 6016752"/>
              <a:gd name="connsiteX224" fmla="*/ 4672518 w 4989510"/>
              <a:gd name="connsiteY224" fmla="*/ 3157728 h 6016752"/>
              <a:gd name="connsiteX225" fmla="*/ 4748718 w 4989510"/>
              <a:gd name="connsiteY225" fmla="*/ 3386328 h 6016752"/>
              <a:gd name="connsiteX226" fmla="*/ 4779198 w 4989510"/>
              <a:gd name="connsiteY226" fmla="*/ 3483864 h 6016752"/>
              <a:gd name="connsiteX227" fmla="*/ 4788342 w 4989510"/>
              <a:gd name="connsiteY227" fmla="*/ 3529584 h 6016752"/>
              <a:gd name="connsiteX228" fmla="*/ 4806630 w 4989510"/>
              <a:gd name="connsiteY228" fmla="*/ 3666744 h 6016752"/>
              <a:gd name="connsiteX229" fmla="*/ 4824918 w 4989510"/>
              <a:gd name="connsiteY229" fmla="*/ 3739896 h 6016752"/>
              <a:gd name="connsiteX230" fmla="*/ 4834062 w 4989510"/>
              <a:gd name="connsiteY230" fmla="*/ 3776472 h 6016752"/>
              <a:gd name="connsiteX231" fmla="*/ 4852350 w 4989510"/>
              <a:gd name="connsiteY231" fmla="*/ 3849624 h 6016752"/>
              <a:gd name="connsiteX232" fmla="*/ 4870638 w 4989510"/>
              <a:gd name="connsiteY232" fmla="*/ 3959352 h 6016752"/>
              <a:gd name="connsiteX233" fmla="*/ 4879782 w 4989510"/>
              <a:gd name="connsiteY233" fmla="*/ 4050792 h 6016752"/>
              <a:gd name="connsiteX234" fmla="*/ 4907214 w 4989510"/>
              <a:gd name="connsiteY234" fmla="*/ 4169664 h 6016752"/>
              <a:gd name="connsiteX235" fmla="*/ 4916358 w 4989510"/>
              <a:gd name="connsiteY235" fmla="*/ 4261104 h 6016752"/>
              <a:gd name="connsiteX236" fmla="*/ 4925502 w 4989510"/>
              <a:gd name="connsiteY236" fmla="*/ 4288536 h 6016752"/>
              <a:gd name="connsiteX237" fmla="*/ 4934646 w 4989510"/>
              <a:gd name="connsiteY237" fmla="*/ 4334256 h 6016752"/>
              <a:gd name="connsiteX238" fmla="*/ 4943790 w 4989510"/>
              <a:gd name="connsiteY238" fmla="*/ 4416552 h 6016752"/>
              <a:gd name="connsiteX239" fmla="*/ 4952934 w 4989510"/>
              <a:gd name="connsiteY239" fmla="*/ 4681728 h 6016752"/>
              <a:gd name="connsiteX240" fmla="*/ 4943790 w 4989510"/>
              <a:gd name="connsiteY240" fmla="*/ 4736592 h 6016752"/>
              <a:gd name="connsiteX241" fmla="*/ 4934646 w 4989510"/>
              <a:gd name="connsiteY241" fmla="*/ 4828032 h 6016752"/>
              <a:gd name="connsiteX242" fmla="*/ 4943790 w 4989510"/>
              <a:gd name="connsiteY242" fmla="*/ 4983480 h 6016752"/>
              <a:gd name="connsiteX243" fmla="*/ 4962078 w 4989510"/>
              <a:gd name="connsiteY243" fmla="*/ 5084064 h 6016752"/>
              <a:gd name="connsiteX244" fmla="*/ 4971222 w 4989510"/>
              <a:gd name="connsiteY244" fmla="*/ 5111496 h 6016752"/>
              <a:gd name="connsiteX245" fmla="*/ 4980366 w 4989510"/>
              <a:gd name="connsiteY245" fmla="*/ 5166360 h 6016752"/>
              <a:gd name="connsiteX246" fmla="*/ 4989510 w 4989510"/>
              <a:gd name="connsiteY246" fmla="*/ 5330952 h 6016752"/>
              <a:gd name="connsiteX247" fmla="*/ 4980366 w 4989510"/>
              <a:gd name="connsiteY247" fmla="*/ 5449824 h 6016752"/>
              <a:gd name="connsiteX248" fmla="*/ 4971222 w 4989510"/>
              <a:gd name="connsiteY248" fmla="*/ 5486400 h 6016752"/>
              <a:gd name="connsiteX249" fmla="*/ 4962078 w 4989510"/>
              <a:gd name="connsiteY249" fmla="*/ 5513832 h 6016752"/>
              <a:gd name="connsiteX250" fmla="*/ 4962078 w 4989510"/>
              <a:gd name="connsiteY250" fmla="*/ 5623560 h 60167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</a:cxnLst>
            <a:rect l="l" t="t" r="r" b="b"/>
            <a:pathLst>
              <a:path w="4989510" h="6016752">
                <a:moveTo>
                  <a:pt x="4962078" y="5623560"/>
                </a:moveTo>
                <a:cubicBezTo>
                  <a:pt x="4959030" y="5675376"/>
                  <a:pt x="4958727" y="5757513"/>
                  <a:pt x="4943790" y="5824728"/>
                </a:cubicBezTo>
                <a:cubicBezTo>
                  <a:pt x="4941699" y="5834137"/>
                  <a:pt x="4936813" y="5842768"/>
                  <a:pt x="4934646" y="5852160"/>
                </a:cubicBezTo>
                <a:cubicBezTo>
                  <a:pt x="4927657" y="5882448"/>
                  <a:pt x="4926188" y="5914111"/>
                  <a:pt x="4916358" y="5943600"/>
                </a:cubicBezTo>
                <a:cubicBezTo>
                  <a:pt x="4913310" y="5952744"/>
                  <a:pt x="4912561" y="5963012"/>
                  <a:pt x="4907214" y="5971032"/>
                </a:cubicBezTo>
                <a:cubicBezTo>
                  <a:pt x="4900041" y="5981792"/>
                  <a:pt x="4889716" y="5990185"/>
                  <a:pt x="4879782" y="5998464"/>
                </a:cubicBezTo>
                <a:cubicBezTo>
                  <a:pt x="4871339" y="6005499"/>
                  <a:pt x="4861494" y="6010656"/>
                  <a:pt x="4852350" y="6016752"/>
                </a:cubicBezTo>
                <a:lnTo>
                  <a:pt x="4797486" y="5934456"/>
                </a:lnTo>
                <a:cubicBezTo>
                  <a:pt x="4791390" y="5925312"/>
                  <a:pt x="4782673" y="5917450"/>
                  <a:pt x="4779198" y="5907024"/>
                </a:cubicBezTo>
                <a:lnTo>
                  <a:pt x="4760910" y="5852160"/>
                </a:lnTo>
                <a:cubicBezTo>
                  <a:pt x="4757862" y="5843016"/>
                  <a:pt x="4757113" y="5832748"/>
                  <a:pt x="4751766" y="5824728"/>
                </a:cubicBezTo>
                <a:cubicBezTo>
                  <a:pt x="4745670" y="5815584"/>
                  <a:pt x="4737941" y="5807339"/>
                  <a:pt x="4733478" y="5797296"/>
                </a:cubicBezTo>
                <a:cubicBezTo>
                  <a:pt x="4725649" y="5779680"/>
                  <a:pt x="4721286" y="5760720"/>
                  <a:pt x="4715190" y="5742432"/>
                </a:cubicBezTo>
                <a:cubicBezTo>
                  <a:pt x="4712142" y="5733288"/>
                  <a:pt x="4707631" y="5724507"/>
                  <a:pt x="4706046" y="5715000"/>
                </a:cubicBezTo>
                <a:cubicBezTo>
                  <a:pt x="4702998" y="5696712"/>
                  <a:pt x="4701399" y="5678123"/>
                  <a:pt x="4696902" y="5660136"/>
                </a:cubicBezTo>
                <a:cubicBezTo>
                  <a:pt x="4692227" y="5641434"/>
                  <a:pt x="4681783" y="5624287"/>
                  <a:pt x="4678614" y="5605272"/>
                </a:cubicBezTo>
                <a:cubicBezTo>
                  <a:pt x="4675566" y="5586984"/>
                  <a:pt x="4675333" y="5567997"/>
                  <a:pt x="4669470" y="5550408"/>
                </a:cubicBezTo>
                <a:cubicBezTo>
                  <a:pt x="4665995" y="5539982"/>
                  <a:pt x="4656097" y="5532806"/>
                  <a:pt x="4651182" y="5522976"/>
                </a:cubicBezTo>
                <a:cubicBezTo>
                  <a:pt x="4613343" y="5447299"/>
                  <a:pt x="4680833" y="5554106"/>
                  <a:pt x="4623750" y="5458968"/>
                </a:cubicBezTo>
                <a:cubicBezTo>
                  <a:pt x="4544360" y="5326651"/>
                  <a:pt x="4623685" y="5458884"/>
                  <a:pt x="4559742" y="5376672"/>
                </a:cubicBezTo>
                <a:lnTo>
                  <a:pt x="4504878" y="5294376"/>
                </a:lnTo>
                <a:cubicBezTo>
                  <a:pt x="4498782" y="5285232"/>
                  <a:pt x="4494361" y="5274715"/>
                  <a:pt x="4486590" y="5266944"/>
                </a:cubicBezTo>
                <a:cubicBezTo>
                  <a:pt x="4477446" y="5257800"/>
                  <a:pt x="4467437" y="5249446"/>
                  <a:pt x="4459158" y="5239512"/>
                </a:cubicBezTo>
                <a:cubicBezTo>
                  <a:pt x="4452123" y="5231069"/>
                  <a:pt x="4449313" y="5219115"/>
                  <a:pt x="4440870" y="5212080"/>
                </a:cubicBezTo>
                <a:cubicBezTo>
                  <a:pt x="4430398" y="5203354"/>
                  <a:pt x="4416486" y="5199888"/>
                  <a:pt x="4404294" y="5193792"/>
                </a:cubicBezTo>
                <a:cubicBezTo>
                  <a:pt x="4316841" y="5077188"/>
                  <a:pt x="4457087" y="5255729"/>
                  <a:pt x="4321998" y="5120640"/>
                </a:cubicBezTo>
                <a:cubicBezTo>
                  <a:pt x="4241855" y="5040497"/>
                  <a:pt x="4343517" y="5138573"/>
                  <a:pt x="4267134" y="5074920"/>
                </a:cubicBezTo>
                <a:cubicBezTo>
                  <a:pt x="4257200" y="5066641"/>
                  <a:pt x="4250462" y="5054661"/>
                  <a:pt x="4239702" y="5047488"/>
                </a:cubicBezTo>
                <a:cubicBezTo>
                  <a:pt x="4231682" y="5042141"/>
                  <a:pt x="4220891" y="5042655"/>
                  <a:pt x="4212270" y="5038344"/>
                </a:cubicBezTo>
                <a:cubicBezTo>
                  <a:pt x="4202440" y="5033429"/>
                  <a:pt x="4193982" y="5026152"/>
                  <a:pt x="4184838" y="5020056"/>
                </a:cubicBezTo>
                <a:cubicBezTo>
                  <a:pt x="4178742" y="5010912"/>
                  <a:pt x="4174821" y="4999861"/>
                  <a:pt x="4166550" y="4992624"/>
                </a:cubicBezTo>
                <a:lnTo>
                  <a:pt x="4084254" y="4937760"/>
                </a:lnTo>
                <a:lnTo>
                  <a:pt x="4056822" y="4919472"/>
                </a:lnTo>
                <a:cubicBezTo>
                  <a:pt x="4047678" y="4913376"/>
                  <a:pt x="4039816" y="4904659"/>
                  <a:pt x="4029390" y="4901184"/>
                </a:cubicBezTo>
                <a:cubicBezTo>
                  <a:pt x="4011102" y="4895088"/>
                  <a:pt x="3990566" y="4893589"/>
                  <a:pt x="3974526" y="4882896"/>
                </a:cubicBezTo>
                <a:cubicBezTo>
                  <a:pt x="3931054" y="4853915"/>
                  <a:pt x="3957520" y="4868083"/>
                  <a:pt x="3892230" y="4846320"/>
                </a:cubicBezTo>
                <a:cubicBezTo>
                  <a:pt x="3883086" y="4843272"/>
                  <a:pt x="3872818" y="4842523"/>
                  <a:pt x="3864798" y="4837176"/>
                </a:cubicBezTo>
                <a:cubicBezTo>
                  <a:pt x="3855654" y="4831080"/>
                  <a:pt x="3847409" y="4823351"/>
                  <a:pt x="3837366" y="4818888"/>
                </a:cubicBezTo>
                <a:cubicBezTo>
                  <a:pt x="3819750" y="4811059"/>
                  <a:pt x="3800790" y="4806696"/>
                  <a:pt x="3782502" y="4800600"/>
                </a:cubicBezTo>
                <a:cubicBezTo>
                  <a:pt x="3773358" y="4797552"/>
                  <a:pt x="3764521" y="4793346"/>
                  <a:pt x="3755070" y="4791456"/>
                </a:cubicBezTo>
                <a:cubicBezTo>
                  <a:pt x="3739830" y="4788408"/>
                  <a:pt x="3724428" y="4786081"/>
                  <a:pt x="3709350" y="4782312"/>
                </a:cubicBezTo>
                <a:cubicBezTo>
                  <a:pt x="3662853" y="4770688"/>
                  <a:pt x="3678806" y="4761247"/>
                  <a:pt x="3608766" y="4754880"/>
                </a:cubicBezTo>
                <a:lnTo>
                  <a:pt x="3508182" y="4745736"/>
                </a:lnTo>
                <a:cubicBezTo>
                  <a:pt x="3495990" y="4742688"/>
                  <a:pt x="3483690" y="4740044"/>
                  <a:pt x="3471606" y="4736592"/>
                </a:cubicBezTo>
                <a:cubicBezTo>
                  <a:pt x="3462338" y="4733944"/>
                  <a:pt x="3453657" y="4729172"/>
                  <a:pt x="3444174" y="4727448"/>
                </a:cubicBezTo>
                <a:cubicBezTo>
                  <a:pt x="3419997" y="4723052"/>
                  <a:pt x="3395406" y="4721352"/>
                  <a:pt x="3371022" y="4718304"/>
                </a:cubicBezTo>
                <a:cubicBezTo>
                  <a:pt x="3292406" y="4665893"/>
                  <a:pt x="3391874" y="4728730"/>
                  <a:pt x="3316158" y="4690872"/>
                </a:cubicBezTo>
                <a:cubicBezTo>
                  <a:pt x="3306328" y="4685957"/>
                  <a:pt x="3298769" y="4677047"/>
                  <a:pt x="3288726" y="4672584"/>
                </a:cubicBezTo>
                <a:cubicBezTo>
                  <a:pt x="3281624" y="4669428"/>
                  <a:pt x="3213654" y="4646516"/>
                  <a:pt x="3197286" y="4645152"/>
                </a:cubicBezTo>
                <a:cubicBezTo>
                  <a:pt x="3136461" y="4640083"/>
                  <a:pt x="3075330" y="4639700"/>
                  <a:pt x="3014406" y="4636008"/>
                </a:cubicBezTo>
                <a:cubicBezTo>
                  <a:pt x="2926880" y="4630703"/>
                  <a:pt x="2887376" y="4626048"/>
                  <a:pt x="2804094" y="4617720"/>
                </a:cubicBezTo>
                <a:cubicBezTo>
                  <a:pt x="2761422" y="4620768"/>
                  <a:pt x="2718666" y="4622808"/>
                  <a:pt x="2676078" y="4626864"/>
                </a:cubicBezTo>
                <a:cubicBezTo>
                  <a:pt x="2654622" y="4628907"/>
                  <a:pt x="2633548" y="4634218"/>
                  <a:pt x="2612070" y="4636008"/>
                </a:cubicBezTo>
                <a:cubicBezTo>
                  <a:pt x="2523774" y="4643366"/>
                  <a:pt x="2346894" y="4654296"/>
                  <a:pt x="2346894" y="4654296"/>
                </a:cubicBezTo>
                <a:cubicBezTo>
                  <a:pt x="2334702" y="4657344"/>
                  <a:pt x="2322885" y="4663440"/>
                  <a:pt x="2310318" y="4663440"/>
                </a:cubicBezTo>
                <a:cubicBezTo>
                  <a:pt x="2265012" y="4663440"/>
                  <a:pt x="2143770" y="4650443"/>
                  <a:pt x="2090862" y="4645152"/>
                </a:cubicBezTo>
                <a:cubicBezTo>
                  <a:pt x="2014662" y="4648200"/>
                  <a:pt x="1938354" y="4649223"/>
                  <a:pt x="1862262" y="4654296"/>
                </a:cubicBezTo>
                <a:cubicBezTo>
                  <a:pt x="1846755" y="4655330"/>
                  <a:pt x="1832062" y="4662623"/>
                  <a:pt x="1816542" y="4663440"/>
                </a:cubicBezTo>
                <a:cubicBezTo>
                  <a:pt x="1716051" y="4668729"/>
                  <a:pt x="1615374" y="4669536"/>
                  <a:pt x="1514790" y="4672584"/>
                </a:cubicBezTo>
                <a:cubicBezTo>
                  <a:pt x="1452470" y="4693357"/>
                  <a:pt x="1485366" y="4686335"/>
                  <a:pt x="1368486" y="4672584"/>
                </a:cubicBezTo>
                <a:cubicBezTo>
                  <a:pt x="1356005" y="4671116"/>
                  <a:pt x="1343947" y="4667051"/>
                  <a:pt x="1331910" y="4663440"/>
                </a:cubicBezTo>
                <a:cubicBezTo>
                  <a:pt x="1313446" y="4657901"/>
                  <a:pt x="1277046" y="4645152"/>
                  <a:pt x="1277046" y="4645152"/>
                </a:cubicBezTo>
                <a:lnTo>
                  <a:pt x="719262" y="4654296"/>
                </a:lnTo>
                <a:cubicBezTo>
                  <a:pt x="673456" y="4655501"/>
                  <a:pt x="627717" y="4659096"/>
                  <a:pt x="582102" y="4663440"/>
                </a:cubicBezTo>
                <a:cubicBezTo>
                  <a:pt x="563645" y="4665198"/>
                  <a:pt x="545756" y="4671681"/>
                  <a:pt x="527238" y="4672584"/>
                </a:cubicBezTo>
                <a:cubicBezTo>
                  <a:pt x="420641" y="4677784"/>
                  <a:pt x="313878" y="4678680"/>
                  <a:pt x="207198" y="4681728"/>
                </a:cubicBezTo>
                <a:cubicBezTo>
                  <a:pt x="191958" y="4684776"/>
                  <a:pt x="176556" y="4687103"/>
                  <a:pt x="161478" y="4690872"/>
                </a:cubicBezTo>
                <a:cubicBezTo>
                  <a:pt x="152127" y="4693210"/>
                  <a:pt x="143397" y="4697678"/>
                  <a:pt x="134046" y="4700016"/>
                </a:cubicBezTo>
                <a:cubicBezTo>
                  <a:pt x="118968" y="4703785"/>
                  <a:pt x="103566" y="4706112"/>
                  <a:pt x="88326" y="4709160"/>
                </a:cubicBezTo>
                <a:cubicBezTo>
                  <a:pt x="70038" y="4706112"/>
                  <a:pt x="51051" y="4705879"/>
                  <a:pt x="33462" y="4700016"/>
                </a:cubicBezTo>
                <a:cubicBezTo>
                  <a:pt x="23036" y="4696541"/>
                  <a:pt x="7482" y="4692621"/>
                  <a:pt x="6030" y="4681728"/>
                </a:cubicBezTo>
                <a:cubicBezTo>
                  <a:pt x="0" y="4636505"/>
                  <a:pt x="10639" y="4574158"/>
                  <a:pt x="24318" y="4526280"/>
                </a:cubicBezTo>
                <a:cubicBezTo>
                  <a:pt x="26966" y="4517012"/>
                  <a:pt x="29151" y="4507469"/>
                  <a:pt x="33462" y="4498848"/>
                </a:cubicBezTo>
                <a:cubicBezTo>
                  <a:pt x="38377" y="4489018"/>
                  <a:pt x="45654" y="4480560"/>
                  <a:pt x="51750" y="4471416"/>
                </a:cubicBezTo>
                <a:cubicBezTo>
                  <a:pt x="70781" y="4395294"/>
                  <a:pt x="47608" y="4470556"/>
                  <a:pt x="79182" y="4407408"/>
                </a:cubicBezTo>
                <a:cubicBezTo>
                  <a:pt x="83493" y="4398787"/>
                  <a:pt x="85790" y="4389275"/>
                  <a:pt x="88326" y="4379976"/>
                </a:cubicBezTo>
                <a:cubicBezTo>
                  <a:pt x="119265" y="4266535"/>
                  <a:pt x="94711" y="4342533"/>
                  <a:pt x="115758" y="4279392"/>
                </a:cubicBezTo>
                <a:cubicBezTo>
                  <a:pt x="118806" y="4255008"/>
                  <a:pt x="120373" y="4230393"/>
                  <a:pt x="124902" y="4206240"/>
                </a:cubicBezTo>
                <a:cubicBezTo>
                  <a:pt x="142683" y="4111408"/>
                  <a:pt x="136333" y="4161661"/>
                  <a:pt x="152334" y="4105656"/>
                </a:cubicBezTo>
                <a:cubicBezTo>
                  <a:pt x="155786" y="4093572"/>
                  <a:pt x="157867" y="4081117"/>
                  <a:pt x="161478" y="4069080"/>
                </a:cubicBezTo>
                <a:cubicBezTo>
                  <a:pt x="167017" y="4050616"/>
                  <a:pt x="173670" y="4032504"/>
                  <a:pt x="179766" y="4014216"/>
                </a:cubicBezTo>
                <a:cubicBezTo>
                  <a:pt x="182814" y="4005072"/>
                  <a:pt x="186572" y="3996135"/>
                  <a:pt x="188910" y="3986784"/>
                </a:cubicBezTo>
                <a:lnTo>
                  <a:pt x="198054" y="3950208"/>
                </a:lnTo>
                <a:cubicBezTo>
                  <a:pt x="201102" y="3922776"/>
                  <a:pt x="202660" y="3895137"/>
                  <a:pt x="207198" y="3867912"/>
                </a:cubicBezTo>
                <a:cubicBezTo>
                  <a:pt x="208783" y="3858405"/>
                  <a:pt x="213806" y="3849779"/>
                  <a:pt x="216342" y="3840480"/>
                </a:cubicBezTo>
                <a:cubicBezTo>
                  <a:pt x="232885" y="3779822"/>
                  <a:pt x="233111" y="3774925"/>
                  <a:pt x="243774" y="3721608"/>
                </a:cubicBezTo>
                <a:cubicBezTo>
                  <a:pt x="246822" y="3672840"/>
                  <a:pt x="248285" y="3623947"/>
                  <a:pt x="252918" y="3575304"/>
                </a:cubicBezTo>
                <a:cubicBezTo>
                  <a:pt x="254392" y="3559832"/>
                  <a:pt x="259864" y="3544970"/>
                  <a:pt x="262062" y="3529584"/>
                </a:cubicBezTo>
                <a:cubicBezTo>
                  <a:pt x="269013" y="3480930"/>
                  <a:pt x="276269" y="3432258"/>
                  <a:pt x="280350" y="3383280"/>
                </a:cubicBezTo>
                <a:cubicBezTo>
                  <a:pt x="283398" y="3346704"/>
                  <a:pt x="285441" y="3310030"/>
                  <a:pt x="289494" y="3273552"/>
                </a:cubicBezTo>
                <a:cubicBezTo>
                  <a:pt x="296302" y="3212284"/>
                  <a:pt x="299102" y="3229386"/>
                  <a:pt x="307782" y="3172968"/>
                </a:cubicBezTo>
                <a:cubicBezTo>
                  <a:pt x="311519" y="3148680"/>
                  <a:pt x="314885" y="3124305"/>
                  <a:pt x="316926" y="3099816"/>
                </a:cubicBezTo>
                <a:cubicBezTo>
                  <a:pt x="320984" y="3051122"/>
                  <a:pt x="322173" y="3002220"/>
                  <a:pt x="326070" y="2953512"/>
                </a:cubicBezTo>
                <a:cubicBezTo>
                  <a:pt x="339420" y="2786639"/>
                  <a:pt x="328399" y="2937208"/>
                  <a:pt x="344358" y="2825496"/>
                </a:cubicBezTo>
                <a:cubicBezTo>
                  <a:pt x="348261" y="2798173"/>
                  <a:pt x="349599" y="2770523"/>
                  <a:pt x="353502" y="2743200"/>
                </a:cubicBezTo>
                <a:cubicBezTo>
                  <a:pt x="355700" y="2727814"/>
                  <a:pt x="360091" y="2712810"/>
                  <a:pt x="362646" y="2697480"/>
                </a:cubicBezTo>
                <a:cubicBezTo>
                  <a:pt x="366189" y="2676221"/>
                  <a:pt x="366119" y="2654265"/>
                  <a:pt x="371790" y="2633472"/>
                </a:cubicBezTo>
                <a:cubicBezTo>
                  <a:pt x="375377" y="2620321"/>
                  <a:pt x="384708" y="2609425"/>
                  <a:pt x="390078" y="2596896"/>
                </a:cubicBezTo>
                <a:cubicBezTo>
                  <a:pt x="423921" y="2517928"/>
                  <a:pt x="365430" y="2638241"/>
                  <a:pt x="408366" y="2523744"/>
                </a:cubicBezTo>
                <a:cubicBezTo>
                  <a:pt x="412225" y="2513454"/>
                  <a:pt x="420558" y="2505456"/>
                  <a:pt x="426654" y="2496312"/>
                </a:cubicBezTo>
                <a:cubicBezTo>
                  <a:pt x="429702" y="2484120"/>
                  <a:pt x="432187" y="2471773"/>
                  <a:pt x="435798" y="2459736"/>
                </a:cubicBezTo>
                <a:cubicBezTo>
                  <a:pt x="441337" y="2441272"/>
                  <a:pt x="454086" y="2404872"/>
                  <a:pt x="454086" y="2404872"/>
                </a:cubicBezTo>
                <a:cubicBezTo>
                  <a:pt x="458882" y="2366504"/>
                  <a:pt x="460291" y="2331394"/>
                  <a:pt x="472374" y="2295144"/>
                </a:cubicBezTo>
                <a:cubicBezTo>
                  <a:pt x="477565" y="2279572"/>
                  <a:pt x="484899" y="2264793"/>
                  <a:pt x="490662" y="2249424"/>
                </a:cubicBezTo>
                <a:cubicBezTo>
                  <a:pt x="494046" y="2240399"/>
                  <a:pt x="496758" y="2231136"/>
                  <a:pt x="499806" y="2221992"/>
                </a:cubicBezTo>
                <a:cubicBezTo>
                  <a:pt x="504208" y="2182372"/>
                  <a:pt x="508973" y="2125877"/>
                  <a:pt x="518094" y="2084832"/>
                </a:cubicBezTo>
                <a:cubicBezTo>
                  <a:pt x="522374" y="2065570"/>
                  <a:pt x="540780" y="2025918"/>
                  <a:pt x="545526" y="2011680"/>
                </a:cubicBezTo>
                <a:cubicBezTo>
                  <a:pt x="557126" y="1976879"/>
                  <a:pt x="550605" y="1978493"/>
                  <a:pt x="563814" y="1947672"/>
                </a:cubicBezTo>
                <a:cubicBezTo>
                  <a:pt x="577736" y="1915188"/>
                  <a:pt x="582024" y="1911214"/>
                  <a:pt x="600390" y="1883664"/>
                </a:cubicBezTo>
                <a:cubicBezTo>
                  <a:pt x="605030" y="1865103"/>
                  <a:pt x="610807" y="1838021"/>
                  <a:pt x="618678" y="1819656"/>
                </a:cubicBezTo>
                <a:cubicBezTo>
                  <a:pt x="624048" y="1807127"/>
                  <a:pt x="632073" y="1795802"/>
                  <a:pt x="636966" y="1783080"/>
                </a:cubicBezTo>
                <a:cubicBezTo>
                  <a:pt x="709735" y="1593880"/>
                  <a:pt x="624885" y="1801034"/>
                  <a:pt x="682686" y="1627632"/>
                </a:cubicBezTo>
                <a:cubicBezTo>
                  <a:pt x="685734" y="1618488"/>
                  <a:pt x="688033" y="1609059"/>
                  <a:pt x="691830" y="1600200"/>
                </a:cubicBezTo>
                <a:cubicBezTo>
                  <a:pt x="725728" y="1521105"/>
                  <a:pt x="697818" y="1600525"/>
                  <a:pt x="719262" y="1536192"/>
                </a:cubicBezTo>
                <a:cubicBezTo>
                  <a:pt x="722310" y="1505712"/>
                  <a:pt x="724074" y="1475076"/>
                  <a:pt x="728406" y="1444752"/>
                </a:cubicBezTo>
                <a:cubicBezTo>
                  <a:pt x="733244" y="1410888"/>
                  <a:pt x="747353" y="1387251"/>
                  <a:pt x="755838" y="1353312"/>
                </a:cubicBezTo>
                <a:cubicBezTo>
                  <a:pt x="758886" y="1341120"/>
                  <a:pt x="762256" y="1329004"/>
                  <a:pt x="764982" y="1316736"/>
                </a:cubicBezTo>
                <a:cubicBezTo>
                  <a:pt x="768353" y="1301564"/>
                  <a:pt x="769211" y="1285760"/>
                  <a:pt x="774126" y="1271016"/>
                </a:cubicBezTo>
                <a:cubicBezTo>
                  <a:pt x="778437" y="1258084"/>
                  <a:pt x="787628" y="1247203"/>
                  <a:pt x="792414" y="1234440"/>
                </a:cubicBezTo>
                <a:cubicBezTo>
                  <a:pt x="796827" y="1222673"/>
                  <a:pt x="796608" y="1209415"/>
                  <a:pt x="801558" y="1197864"/>
                </a:cubicBezTo>
                <a:cubicBezTo>
                  <a:pt x="805887" y="1187763"/>
                  <a:pt x="814931" y="1180262"/>
                  <a:pt x="819846" y="1170432"/>
                </a:cubicBezTo>
                <a:cubicBezTo>
                  <a:pt x="857704" y="1094716"/>
                  <a:pt x="794867" y="1194184"/>
                  <a:pt x="847278" y="1115568"/>
                </a:cubicBezTo>
                <a:cubicBezTo>
                  <a:pt x="864136" y="1048134"/>
                  <a:pt x="846020" y="1109359"/>
                  <a:pt x="874710" y="1042416"/>
                </a:cubicBezTo>
                <a:cubicBezTo>
                  <a:pt x="878507" y="1033557"/>
                  <a:pt x="879543" y="1023605"/>
                  <a:pt x="883854" y="1014984"/>
                </a:cubicBezTo>
                <a:cubicBezTo>
                  <a:pt x="888769" y="1005154"/>
                  <a:pt x="897227" y="997382"/>
                  <a:pt x="902142" y="987552"/>
                </a:cubicBezTo>
                <a:cubicBezTo>
                  <a:pt x="906453" y="978931"/>
                  <a:pt x="907489" y="968979"/>
                  <a:pt x="911286" y="960120"/>
                </a:cubicBezTo>
                <a:cubicBezTo>
                  <a:pt x="951650" y="865938"/>
                  <a:pt x="906236" y="993558"/>
                  <a:pt x="947862" y="868680"/>
                </a:cubicBezTo>
                <a:cubicBezTo>
                  <a:pt x="950910" y="859536"/>
                  <a:pt x="951659" y="849268"/>
                  <a:pt x="957006" y="841248"/>
                </a:cubicBezTo>
                <a:cubicBezTo>
                  <a:pt x="983748" y="801136"/>
                  <a:pt x="968700" y="822608"/>
                  <a:pt x="1002726" y="777240"/>
                </a:cubicBezTo>
                <a:cubicBezTo>
                  <a:pt x="1023692" y="714343"/>
                  <a:pt x="995015" y="790734"/>
                  <a:pt x="1039302" y="713232"/>
                </a:cubicBezTo>
                <a:cubicBezTo>
                  <a:pt x="1044084" y="704863"/>
                  <a:pt x="1043099" y="693820"/>
                  <a:pt x="1048446" y="685800"/>
                </a:cubicBezTo>
                <a:cubicBezTo>
                  <a:pt x="1055619" y="675040"/>
                  <a:pt x="1067462" y="668186"/>
                  <a:pt x="1075878" y="658368"/>
                </a:cubicBezTo>
                <a:cubicBezTo>
                  <a:pt x="1085796" y="646797"/>
                  <a:pt x="1094166" y="633984"/>
                  <a:pt x="1103310" y="621792"/>
                </a:cubicBezTo>
                <a:cubicBezTo>
                  <a:pt x="1106358" y="609600"/>
                  <a:pt x="1107504" y="596767"/>
                  <a:pt x="1112454" y="585216"/>
                </a:cubicBezTo>
                <a:cubicBezTo>
                  <a:pt x="1117148" y="574263"/>
                  <a:pt x="1154723" y="526138"/>
                  <a:pt x="1158174" y="521208"/>
                </a:cubicBezTo>
                <a:cubicBezTo>
                  <a:pt x="1170778" y="503202"/>
                  <a:pt x="1177166" y="479532"/>
                  <a:pt x="1194750" y="466344"/>
                </a:cubicBezTo>
                <a:cubicBezTo>
                  <a:pt x="1206942" y="457200"/>
                  <a:pt x="1220550" y="449688"/>
                  <a:pt x="1231326" y="438912"/>
                </a:cubicBezTo>
                <a:cubicBezTo>
                  <a:pt x="1239097" y="431141"/>
                  <a:pt x="1242579" y="419923"/>
                  <a:pt x="1249614" y="411480"/>
                </a:cubicBezTo>
                <a:cubicBezTo>
                  <a:pt x="1257893" y="401546"/>
                  <a:pt x="1268767" y="393982"/>
                  <a:pt x="1277046" y="384048"/>
                </a:cubicBezTo>
                <a:cubicBezTo>
                  <a:pt x="1284081" y="375605"/>
                  <a:pt x="1286891" y="363651"/>
                  <a:pt x="1295334" y="356616"/>
                </a:cubicBezTo>
                <a:cubicBezTo>
                  <a:pt x="1305806" y="347890"/>
                  <a:pt x="1321360" y="346960"/>
                  <a:pt x="1331910" y="338328"/>
                </a:cubicBezTo>
                <a:cubicBezTo>
                  <a:pt x="1355263" y="319221"/>
                  <a:pt x="1371779" y="292424"/>
                  <a:pt x="1395918" y="274320"/>
                </a:cubicBezTo>
                <a:cubicBezTo>
                  <a:pt x="1408110" y="265176"/>
                  <a:pt x="1420923" y="256806"/>
                  <a:pt x="1432494" y="246888"/>
                </a:cubicBezTo>
                <a:cubicBezTo>
                  <a:pt x="1462618" y="221067"/>
                  <a:pt x="1471006" y="197475"/>
                  <a:pt x="1514790" y="182880"/>
                </a:cubicBezTo>
                <a:cubicBezTo>
                  <a:pt x="1630381" y="144350"/>
                  <a:pt x="1445573" y="208626"/>
                  <a:pt x="1569654" y="155448"/>
                </a:cubicBezTo>
                <a:cubicBezTo>
                  <a:pt x="1691873" y="103068"/>
                  <a:pt x="1535794" y="181645"/>
                  <a:pt x="1633662" y="137160"/>
                </a:cubicBezTo>
                <a:cubicBezTo>
                  <a:pt x="1658481" y="125879"/>
                  <a:pt x="1680366" y="107196"/>
                  <a:pt x="1706814" y="100584"/>
                </a:cubicBezTo>
                <a:cubicBezTo>
                  <a:pt x="1727260" y="95472"/>
                  <a:pt x="1784897" y="82057"/>
                  <a:pt x="1798254" y="73152"/>
                </a:cubicBezTo>
                <a:cubicBezTo>
                  <a:pt x="1807398" y="67056"/>
                  <a:pt x="1815358" y="58620"/>
                  <a:pt x="1825686" y="54864"/>
                </a:cubicBezTo>
                <a:cubicBezTo>
                  <a:pt x="1864809" y="40637"/>
                  <a:pt x="1904557" y="36663"/>
                  <a:pt x="1944558" y="27432"/>
                </a:cubicBezTo>
                <a:cubicBezTo>
                  <a:pt x="2059185" y="980"/>
                  <a:pt x="1975528" y="14417"/>
                  <a:pt x="2090862" y="0"/>
                </a:cubicBezTo>
                <a:cubicBezTo>
                  <a:pt x="2130486" y="3048"/>
                  <a:pt x="2170327" y="4004"/>
                  <a:pt x="2209734" y="9144"/>
                </a:cubicBezTo>
                <a:cubicBezTo>
                  <a:pt x="2222258" y="10778"/>
                  <a:pt x="2307907" y="27623"/>
                  <a:pt x="2337750" y="36576"/>
                </a:cubicBezTo>
                <a:cubicBezTo>
                  <a:pt x="2356214" y="42115"/>
                  <a:pt x="2374326" y="48768"/>
                  <a:pt x="2392614" y="54864"/>
                </a:cubicBezTo>
                <a:cubicBezTo>
                  <a:pt x="2401758" y="57912"/>
                  <a:pt x="2411425" y="59697"/>
                  <a:pt x="2420046" y="64008"/>
                </a:cubicBezTo>
                <a:cubicBezTo>
                  <a:pt x="2432238" y="70104"/>
                  <a:pt x="2444093" y="76926"/>
                  <a:pt x="2456622" y="82296"/>
                </a:cubicBezTo>
                <a:cubicBezTo>
                  <a:pt x="2465481" y="86093"/>
                  <a:pt x="2475279" y="87452"/>
                  <a:pt x="2484054" y="91440"/>
                </a:cubicBezTo>
                <a:cubicBezTo>
                  <a:pt x="2508873" y="102721"/>
                  <a:pt x="2557206" y="128016"/>
                  <a:pt x="2557206" y="128016"/>
                </a:cubicBezTo>
                <a:cubicBezTo>
                  <a:pt x="2563302" y="137160"/>
                  <a:pt x="2566175" y="149623"/>
                  <a:pt x="2575494" y="155448"/>
                </a:cubicBezTo>
                <a:cubicBezTo>
                  <a:pt x="2591841" y="165665"/>
                  <a:pt x="2630358" y="173736"/>
                  <a:pt x="2630358" y="173736"/>
                </a:cubicBezTo>
                <a:cubicBezTo>
                  <a:pt x="2639502" y="182880"/>
                  <a:pt x="2647856" y="192889"/>
                  <a:pt x="2657790" y="201168"/>
                </a:cubicBezTo>
                <a:cubicBezTo>
                  <a:pt x="2666233" y="208203"/>
                  <a:pt x="2677451" y="211685"/>
                  <a:pt x="2685222" y="219456"/>
                </a:cubicBezTo>
                <a:cubicBezTo>
                  <a:pt x="2692993" y="227227"/>
                  <a:pt x="2695239" y="239651"/>
                  <a:pt x="2703510" y="246888"/>
                </a:cubicBezTo>
                <a:cubicBezTo>
                  <a:pt x="2720051" y="261362"/>
                  <a:pt x="2758374" y="283464"/>
                  <a:pt x="2758374" y="283464"/>
                </a:cubicBezTo>
                <a:cubicBezTo>
                  <a:pt x="2823724" y="381489"/>
                  <a:pt x="2721954" y="232719"/>
                  <a:pt x="2804094" y="338328"/>
                </a:cubicBezTo>
                <a:cubicBezTo>
                  <a:pt x="2900667" y="462494"/>
                  <a:pt x="2795431" y="350921"/>
                  <a:pt x="2868102" y="411480"/>
                </a:cubicBezTo>
                <a:cubicBezTo>
                  <a:pt x="2878036" y="419759"/>
                  <a:pt x="2884774" y="431739"/>
                  <a:pt x="2895534" y="438912"/>
                </a:cubicBezTo>
                <a:cubicBezTo>
                  <a:pt x="2903554" y="444259"/>
                  <a:pt x="2914345" y="443745"/>
                  <a:pt x="2922966" y="448056"/>
                </a:cubicBezTo>
                <a:cubicBezTo>
                  <a:pt x="2932796" y="452971"/>
                  <a:pt x="2941254" y="460248"/>
                  <a:pt x="2950398" y="466344"/>
                </a:cubicBezTo>
                <a:cubicBezTo>
                  <a:pt x="2970990" y="528120"/>
                  <a:pt x="2942432" y="461159"/>
                  <a:pt x="2986974" y="512064"/>
                </a:cubicBezTo>
                <a:cubicBezTo>
                  <a:pt x="3001448" y="528605"/>
                  <a:pt x="3011358" y="548640"/>
                  <a:pt x="3023550" y="566928"/>
                </a:cubicBezTo>
                <a:cubicBezTo>
                  <a:pt x="3029646" y="576072"/>
                  <a:pt x="3050617" y="570039"/>
                  <a:pt x="3058388" y="577810"/>
                </a:cubicBezTo>
                <a:cubicBezTo>
                  <a:pt x="3067532" y="586954"/>
                  <a:pt x="3086579" y="586443"/>
                  <a:pt x="3094095" y="596966"/>
                </a:cubicBezTo>
                <a:cubicBezTo>
                  <a:pt x="3102018" y="608058"/>
                  <a:pt x="3105621" y="621708"/>
                  <a:pt x="3112384" y="633543"/>
                </a:cubicBezTo>
                <a:cubicBezTo>
                  <a:pt x="3123081" y="652262"/>
                  <a:pt x="3158741" y="673575"/>
                  <a:pt x="3170516" y="689276"/>
                </a:cubicBezTo>
                <a:cubicBezTo>
                  <a:pt x="3194256" y="760497"/>
                  <a:pt x="3179311" y="701545"/>
                  <a:pt x="3229518" y="751752"/>
                </a:cubicBezTo>
                <a:cubicBezTo>
                  <a:pt x="3240793" y="774633"/>
                  <a:pt x="3240000" y="781702"/>
                  <a:pt x="3249544" y="791391"/>
                </a:cubicBezTo>
                <a:cubicBezTo>
                  <a:pt x="3259088" y="801080"/>
                  <a:pt x="3270116" y="807874"/>
                  <a:pt x="3286781" y="809885"/>
                </a:cubicBezTo>
                <a:cubicBezTo>
                  <a:pt x="3292802" y="817411"/>
                  <a:pt x="3296607" y="863107"/>
                  <a:pt x="3300918" y="871728"/>
                </a:cubicBezTo>
                <a:lnTo>
                  <a:pt x="3300918" y="871728"/>
                </a:lnTo>
                <a:lnTo>
                  <a:pt x="3377118" y="947928"/>
                </a:lnTo>
                <a:lnTo>
                  <a:pt x="3471606" y="1133856"/>
                </a:lnTo>
                <a:lnTo>
                  <a:pt x="3499038" y="1161288"/>
                </a:lnTo>
                <a:cubicBezTo>
                  <a:pt x="3508182" y="1170432"/>
                  <a:pt x="3520687" y="1177154"/>
                  <a:pt x="3526470" y="1188720"/>
                </a:cubicBezTo>
                <a:cubicBezTo>
                  <a:pt x="3549673" y="1235126"/>
                  <a:pt x="3533416" y="1217735"/>
                  <a:pt x="3572190" y="1243584"/>
                </a:cubicBezTo>
                <a:cubicBezTo>
                  <a:pt x="3578286" y="1255776"/>
                  <a:pt x="3582555" y="1269068"/>
                  <a:pt x="3590478" y="1280160"/>
                </a:cubicBezTo>
                <a:cubicBezTo>
                  <a:pt x="3597994" y="1290683"/>
                  <a:pt x="3610737" y="1296832"/>
                  <a:pt x="3617910" y="1307592"/>
                </a:cubicBezTo>
                <a:cubicBezTo>
                  <a:pt x="3623257" y="1315612"/>
                  <a:pt x="3622743" y="1326403"/>
                  <a:pt x="3627054" y="1335024"/>
                </a:cubicBezTo>
                <a:cubicBezTo>
                  <a:pt x="3639785" y="1360485"/>
                  <a:pt x="3652551" y="1369665"/>
                  <a:pt x="3672774" y="1389888"/>
                </a:cubicBezTo>
                <a:cubicBezTo>
                  <a:pt x="3675822" y="1402080"/>
                  <a:pt x="3675683" y="1415553"/>
                  <a:pt x="3681918" y="1426464"/>
                </a:cubicBezTo>
                <a:cubicBezTo>
                  <a:pt x="3688334" y="1437692"/>
                  <a:pt x="3700934" y="1444078"/>
                  <a:pt x="3709350" y="1453896"/>
                </a:cubicBezTo>
                <a:cubicBezTo>
                  <a:pt x="3719268" y="1465467"/>
                  <a:pt x="3727638" y="1478280"/>
                  <a:pt x="3736782" y="1490472"/>
                </a:cubicBezTo>
                <a:cubicBezTo>
                  <a:pt x="3756397" y="1549317"/>
                  <a:pt x="3730549" y="1485403"/>
                  <a:pt x="3773358" y="1545336"/>
                </a:cubicBezTo>
                <a:cubicBezTo>
                  <a:pt x="3815545" y="1604398"/>
                  <a:pt x="3764999" y="1564147"/>
                  <a:pt x="3819078" y="1600200"/>
                </a:cubicBezTo>
                <a:lnTo>
                  <a:pt x="3855654" y="1655064"/>
                </a:lnTo>
                <a:cubicBezTo>
                  <a:pt x="3861750" y="1664208"/>
                  <a:pt x="3869027" y="1672666"/>
                  <a:pt x="3873942" y="1682496"/>
                </a:cubicBezTo>
                <a:cubicBezTo>
                  <a:pt x="3902585" y="1739781"/>
                  <a:pt x="3880095" y="1700254"/>
                  <a:pt x="3919662" y="1755648"/>
                </a:cubicBezTo>
                <a:cubicBezTo>
                  <a:pt x="3926050" y="1764591"/>
                  <a:pt x="3930798" y="1774736"/>
                  <a:pt x="3937950" y="1783080"/>
                </a:cubicBezTo>
                <a:cubicBezTo>
                  <a:pt x="3949171" y="1796171"/>
                  <a:pt x="3962334" y="1807464"/>
                  <a:pt x="3974526" y="1819656"/>
                </a:cubicBezTo>
                <a:cubicBezTo>
                  <a:pt x="3990596" y="1867865"/>
                  <a:pt x="3973049" y="1828857"/>
                  <a:pt x="4011102" y="1874520"/>
                </a:cubicBezTo>
                <a:cubicBezTo>
                  <a:pt x="4036271" y="1904723"/>
                  <a:pt x="4025319" y="1902754"/>
                  <a:pt x="4047678" y="1938528"/>
                </a:cubicBezTo>
                <a:cubicBezTo>
                  <a:pt x="4055755" y="1951451"/>
                  <a:pt x="4065966" y="1962912"/>
                  <a:pt x="4075110" y="1975104"/>
                </a:cubicBezTo>
                <a:cubicBezTo>
                  <a:pt x="4090346" y="2020813"/>
                  <a:pt x="4076458" y="1988786"/>
                  <a:pt x="4111686" y="2039112"/>
                </a:cubicBezTo>
                <a:lnTo>
                  <a:pt x="4166550" y="2121408"/>
                </a:lnTo>
                <a:cubicBezTo>
                  <a:pt x="4172646" y="2130552"/>
                  <a:pt x="4177067" y="2141069"/>
                  <a:pt x="4184838" y="2148840"/>
                </a:cubicBezTo>
                <a:lnTo>
                  <a:pt x="4212270" y="2176272"/>
                </a:lnTo>
                <a:cubicBezTo>
                  <a:pt x="4238522" y="2281279"/>
                  <a:pt x="4201813" y="2151873"/>
                  <a:pt x="4239702" y="2240280"/>
                </a:cubicBezTo>
                <a:cubicBezTo>
                  <a:pt x="4244652" y="2251831"/>
                  <a:pt x="4243226" y="2265616"/>
                  <a:pt x="4248846" y="2276856"/>
                </a:cubicBezTo>
                <a:cubicBezTo>
                  <a:pt x="4258676" y="2296515"/>
                  <a:pt x="4285422" y="2331720"/>
                  <a:pt x="4285422" y="2331720"/>
                </a:cubicBezTo>
                <a:cubicBezTo>
                  <a:pt x="4304453" y="2407842"/>
                  <a:pt x="4281280" y="2332580"/>
                  <a:pt x="4312854" y="2395728"/>
                </a:cubicBezTo>
                <a:cubicBezTo>
                  <a:pt x="4317165" y="2404349"/>
                  <a:pt x="4317687" y="2414539"/>
                  <a:pt x="4321998" y="2423160"/>
                </a:cubicBezTo>
                <a:cubicBezTo>
                  <a:pt x="4326913" y="2432990"/>
                  <a:pt x="4335823" y="2440549"/>
                  <a:pt x="4340286" y="2450592"/>
                </a:cubicBezTo>
                <a:cubicBezTo>
                  <a:pt x="4348115" y="2468208"/>
                  <a:pt x="4349953" y="2488214"/>
                  <a:pt x="4358574" y="2505456"/>
                </a:cubicBezTo>
                <a:cubicBezTo>
                  <a:pt x="4364670" y="2517648"/>
                  <a:pt x="4370099" y="2530197"/>
                  <a:pt x="4376862" y="2542032"/>
                </a:cubicBezTo>
                <a:cubicBezTo>
                  <a:pt x="4403100" y="2587948"/>
                  <a:pt x="4389753" y="2550775"/>
                  <a:pt x="4413438" y="2606040"/>
                </a:cubicBezTo>
                <a:cubicBezTo>
                  <a:pt x="4417235" y="2614899"/>
                  <a:pt x="4418785" y="2624613"/>
                  <a:pt x="4422582" y="2633472"/>
                </a:cubicBezTo>
                <a:cubicBezTo>
                  <a:pt x="4427952" y="2646001"/>
                  <a:pt x="4435500" y="2657519"/>
                  <a:pt x="4440870" y="2670048"/>
                </a:cubicBezTo>
                <a:cubicBezTo>
                  <a:pt x="4444667" y="2678907"/>
                  <a:pt x="4445703" y="2688859"/>
                  <a:pt x="4450014" y="2697480"/>
                </a:cubicBezTo>
                <a:cubicBezTo>
                  <a:pt x="4454929" y="2707310"/>
                  <a:pt x="4463387" y="2715082"/>
                  <a:pt x="4468302" y="2724912"/>
                </a:cubicBezTo>
                <a:cubicBezTo>
                  <a:pt x="4506160" y="2800628"/>
                  <a:pt x="4443323" y="2701160"/>
                  <a:pt x="4495734" y="2779776"/>
                </a:cubicBezTo>
                <a:cubicBezTo>
                  <a:pt x="4521986" y="2884783"/>
                  <a:pt x="4485277" y="2755377"/>
                  <a:pt x="4523166" y="2843784"/>
                </a:cubicBezTo>
                <a:cubicBezTo>
                  <a:pt x="4528116" y="2855335"/>
                  <a:pt x="4526690" y="2869120"/>
                  <a:pt x="4532310" y="2880360"/>
                </a:cubicBezTo>
                <a:cubicBezTo>
                  <a:pt x="4542140" y="2900019"/>
                  <a:pt x="4561935" y="2914372"/>
                  <a:pt x="4568886" y="2935224"/>
                </a:cubicBezTo>
                <a:cubicBezTo>
                  <a:pt x="4574982" y="2953512"/>
                  <a:pt x="4576481" y="2974048"/>
                  <a:pt x="4587174" y="2990088"/>
                </a:cubicBezTo>
                <a:lnTo>
                  <a:pt x="4672518" y="3157728"/>
                </a:lnTo>
                <a:cubicBezTo>
                  <a:pt x="4702998" y="3229356"/>
                  <a:pt x="4725858" y="3317748"/>
                  <a:pt x="4748718" y="3386328"/>
                </a:cubicBezTo>
                <a:cubicBezTo>
                  <a:pt x="4751766" y="3407664"/>
                  <a:pt x="4775655" y="3462605"/>
                  <a:pt x="4779198" y="3483864"/>
                </a:cubicBezTo>
                <a:cubicBezTo>
                  <a:pt x="4781753" y="3499194"/>
                  <a:pt x="4786144" y="3514198"/>
                  <a:pt x="4788342" y="3529584"/>
                </a:cubicBezTo>
                <a:cubicBezTo>
                  <a:pt x="4797487" y="3593602"/>
                  <a:pt x="4794323" y="3609310"/>
                  <a:pt x="4806630" y="3666744"/>
                </a:cubicBezTo>
                <a:cubicBezTo>
                  <a:pt x="4811896" y="3691321"/>
                  <a:pt x="4818822" y="3715512"/>
                  <a:pt x="4824918" y="3739896"/>
                </a:cubicBezTo>
                <a:cubicBezTo>
                  <a:pt x="4827966" y="3752088"/>
                  <a:pt x="4830088" y="3764550"/>
                  <a:pt x="4834062" y="3776472"/>
                </a:cubicBezTo>
                <a:cubicBezTo>
                  <a:pt x="4846410" y="3813516"/>
                  <a:pt x="4844074" y="3802728"/>
                  <a:pt x="4852350" y="3849624"/>
                </a:cubicBezTo>
                <a:cubicBezTo>
                  <a:pt x="4858794" y="3886140"/>
                  <a:pt x="4866948" y="3922456"/>
                  <a:pt x="4870638" y="3959352"/>
                </a:cubicBezTo>
                <a:cubicBezTo>
                  <a:pt x="4873686" y="3989832"/>
                  <a:pt x="4874746" y="4020577"/>
                  <a:pt x="4879782" y="4050792"/>
                </a:cubicBezTo>
                <a:cubicBezTo>
                  <a:pt x="4893317" y="4132001"/>
                  <a:pt x="4898411" y="4103639"/>
                  <a:pt x="4907214" y="4169664"/>
                </a:cubicBezTo>
                <a:cubicBezTo>
                  <a:pt x="4911262" y="4200027"/>
                  <a:pt x="4911700" y="4230828"/>
                  <a:pt x="4916358" y="4261104"/>
                </a:cubicBezTo>
                <a:cubicBezTo>
                  <a:pt x="4917824" y="4270631"/>
                  <a:pt x="4923164" y="4279185"/>
                  <a:pt x="4925502" y="4288536"/>
                </a:cubicBezTo>
                <a:cubicBezTo>
                  <a:pt x="4929271" y="4303614"/>
                  <a:pt x="4932448" y="4318870"/>
                  <a:pt x="4934646" y="4334256"/>
                </a:cubicBezTo>
                <a:cubicBezTo>
                  <a:pt x="4938549" y="4361579"/>
                  <a:pt x="4940742" y="4389120"/>
                  <a:pt x="4943790" y="4416552"/>
                </a:cubicBezTo>
                <a:cubicBezTo>
                  <a:pt x="4946838" y="4504944"/>
                  <a:pt x="4952934" y="4593283"/>
                  <a:pt x="4952934" y="4681728"/>
                </a:cubicBezTo>
                <a:cubicBezTo>
                  <a:pt x="4952934" y="4700268"/>
                  <a:pt x="4946090" y="4718195"/>
                  <a:pt x="4943790" y="4736592"/>
                </a:cubicBezTo>
                <a:cubicBezTo>
                  <a:pt x="4939991" y="4766987"/>
                  <a:pt x="4937694" y="4797552"/>
                  <a:pt x="4934646" y="4828032"/>
                </a:cubicBezTo>
                <a:cubicBezTo>
                  <a:pt x="4937694" y="4879848"/>
                  <a:pt x="4939293" y="4931770"/>
                  <a:pt x="4943790" y="4983480"/>
                </a:cubicBezTo>
                <a:cubicBezTo>
                  <a:pt x="4944877" y="4995980"/>
                  <a:pt x="4958194" y="5068527"/>
                  <a:pt x="4962078" y="5084064"/>
                </a:cubicBezTo>
                <a:cubicBezTo>
                  <a:pt x="4964416" y="5093415"/>
                  <a:pt x="4969131" y="5102087"/>
                  <a:pt x="4971222" y="5111496"/>
                </a:cubicBezTo>
                <a:cubicBezTo>
                  <a:pt x="4975244" y="5129595"/>
                  <a:pt x="4977318" y="5148072"/>
                  <a:pt x="4980366" y="5166360"/>
                </a:cubicBezTo>
                <a:cubicBezTo>
                  <a:pt x="4983414" y="5221224"/>
                  <a:pt x="4989510" y="5276003"/>
                  <a:pt x="4989510" y="5330952"/>
                </a:cubicBezTo>
                <a:cubicBezTo>
                  <a:pt x="4989510" y="5370693"/>
                  <a:pt x="4985009" y="5410355"/>
                  <a:pt x="4980366" y="5449824"/>
                </a:cubicBezTo>
                <a:cubicBezTo>
                  <a:pt x="4978898" y="5462305"/>
                  <a:pt x="4974674" y="5474316"/>
                  <a:pt x="4971222" y="5486400"/>
                </a:cubicBezTo>
                <a:cubicBezTo>
                  <a:pt x="4968574" y="5495668"/>
                  <a:pt x="4962644" y="5504210"/>
                  <a:pt x="4962078" y="5513832"/>
                </a:cubicBezTo>
                <a:cubicBezTo>
                  <a:pt x="4959572" y="5556430"/>
                  <a:pt x="4965126" y="5571744"/>
                  <a:pt x="4962078" y="5623560"/>
                </a:cubicBezTo>
                <a:close/>
              </a:path>
            </a:pathLst>
          </a:custGeom>
          <a:solidFill>
            <a:srgbClr val="FFFF00">
              <a:alpha val="12000"/>
            </a:srgbClr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Freeform 17"/>
          <p:cNvSpPr/>
          <p:nvPr/>
        </p:nvSpPr>
        <p:spPr>
          <a:xfrm>
            <a:off x="1051133" y="589660"/>
            <a:ext cx="4727305" cy="5819686"/>
          </a:xfrm>
          <a:custGeom>
            <a:avLst/>
            <a:gdLst>
              <a:gd name="connsiteX0" fmla="*/ 4580546 w 4727305"/>
              <a:gd name="connsiteY0" fmla="*/ 5708590 h 5819686"/>
              <a:gd name="connsiteX1" fmla="*/ 4657458 w 4727305"/>
              <a:gd name="connsiteY1" fmla="*/ 5768411 h 5819686"/>
              <a:gd name="connsiteX2" fmla="*/ 4683095 w 4727305"/>
              <a:gd name="connsiteY2" fmla="*/ 5794048 h 5819686"/>
              <a:gd name="connsiteX3" fmla="*/ 4708732 w 4727305"/>
              <a:gd name="connsiteY3" fmla="*/ 5819686 h 5819686"/>
              <a:gd name="connsiteX4" fmla="*/ 4725824 w 4727305"/>
              <a:gd name="connsiteY4" fmla="*/ 5794048 h 5819686"/>
              <a:gd name="connsiteX5" fmla="*/ 4717278 w 4727305"/>
              <a:gd name="connsiteY5" fmla="*/ 5768411 h 5819686"/>
              <a:gd name="connsiteX6" fmla="*/ 4700187 w 4727305"/>
              <a:gd name="connsiteY6" fmla="*/ 5674407 h 5819686"/>
              <a:gd name="connsiteX7" fmla="*/ 4691641 w 4727305"/>
              <a:gd name="connsiteY7" fmla="*/ 5375304 h 5819686"/>
              <a:gd name="connsiteX8" fmla="*/ 4666003 w 4727305"/>
              <a:gd name="connsiteY8" fmla="*/ 5247118 h 5819686"/>
              <a:gd name="connsiteX9" fmla="*/ 4648912 w 4727305"/>
              <a:gd name="connsiteY9" fmla="*/ 5153114 h 5819686"/>
              <a:gd name="connsiteX10" fmla="*/ 4640366 w 4727305"/>
              <a:gd name="connsiteY10" fmla="*/ 5093293 h 5819686"/>
              <a:gd name="connsiteX11" fmla="*/ 4631820 w 4727305"/>
              <a:gd name="connsiteY11" fmla="*/ 5067656 h 5819686"/>
              <a:gd name="connsiteX12" fmla="*/ 4623274 w 4727305"/>
              <a:gd name="connsiteY12" fmla="*/ 4965106 h 5819686"/>
              <a:gd name="connsiteX13" fmla="*/ 4606183 w 4727305"/>
              <a:gd name="connsiteY13" fmla="*/ 4828374 h 5819686"/>
              <a:gd name="connsiteX14" fmla="*/ 4597637 w 4727305"/>
              <a:gd name="connsiteY14" fmla="*/ 4708733 h 5819686"/>
              <a:gd name="connsiteX15" fmla="*/ 4589091 w 4727305"/>
              <a:gd name="connsiteY15" fmla="*/ 4648912 h 5819686"/>
              <a:gd name="connsiteX16" fmla="*/ 4580546 w 4727305"/>
              <a:gd name="connsiteY16" fmla="*/ 4580546 h 5819686"/>
              <a:gd name="connsiteX17" fmla="*/ 4572000 w 4727305"/>
              <a:gd name="connsiteY17" fmla="*/ 4537817 h 5819686"/>
              <a:gd name="connsiteX18" fmla="*/ 4563454 w 4727305"/>
              <a:gd name="connsiteY18" fmla="*/ 4486542 h 5819686"/>
              <a:gd name="connsiteX19" fmla="*/ 4546362 w 4727305"/>
              <a:gd name="connsiteY19" fmla="*/ 4418176 h 5819686"/>
              <a:gd name="connsiteX20" fmla="*/ 4529271 w 4727305"/>
              <a:gd name="connsiteY20" fmla="*/ 4255805 h 5819686"/>
              <a:gd name="connsiteX21" fmla="*/ 4520725 w 4727305"/>
              <a:gd name="connsiteY21" fmla="*/ 4187439 h 5819686"/>
              <a:gd name="connsiteX22" fmla="*/ 4512179 w 4727305"/>
              <a:gd name="connsiteY22" fmla="*/ 4153256 h 5819686"/>
              <a:gd name="connsiteX23" fmla="*/ 4495088 w 4727305"/>
              <a:gd name="connsiteY23" fmla="*/ 4025069 h 5819686"/>
              <a:gd name="connsiteX24" fmla="*/ 4486542 w 4727305"/>
              <a:gd name="connsiteY24" fmla="*/ 3990886 h 5819686"/>
              <a:gd name="connsiteX25" fmla="*/ 4469450 w 4727305"/>
              <a:gd name="connsiteY25" fmla="*/ 3845607 h 5819686"/>
              <a:gd name="connsiteX26" fmla="*/ 4452359 w 4727305"/>
              <a:gd name="connsiteY26" fmla="*/ 3777241 h 5819686"/>
              <a:gd name="connsiteX27" fmla="*/ 4443813 w 4727305"/>
              <a:gd name="connsiteY27" fmla="*/ 3691783 h 5819686"/>
              <a:gd name="connsiteX28" fmla="*/ 4435267 w 4727305"/>
              <a:gd name="connsiteY28" fmla="*/ 3666146 h 5819686"/>
              <a:gd name="connsiteX29" fmla="*/ 4426721 w 4727305"/>
              <a:gd name="connsiteY29" fmla="*/ 3631962 h 5819686"/>
              <a:gd name="connsiteX30" fmla="*/ 4418175 w 4727305"/>
              <a:gd name="connsiteY30" fmla="*/ 3555050 h 5819686"/>
              <a:gd name="connsiteX31" fmla="*/ 4392538 w 4727305"/>
              <a:gd name="connsiteY31" fmla="*/ 3478138 h 5819686"/>
              <a:gd name="connsiteX32" fmla="*/ 4383992 w 4727305"/>
              <a:gd name="connsiteY32" fmla="*/ 3452501 h 5819686"/>
              <a:gd name="connsiteX33" fmla="*/ 4375446 w 4727305"/>
              <a:gd name="connsiteY33" fmla="*/ 3418318 h 5819686"/>
              <a:gd name="connsiteX34" fmla="*/ 4358355 w 4727305"/>
              <a:gd name="connsiteY34" fmla="*/ 3392680 h 5819686"/>
              <a:gd name="connsiteX35" fmla="*/ 4341263 w 4727305"/>
              <a:gd name="connsiteY35" fmla="*/ 3315768 h 5819686"/>
              <a:gd name="connsiteX36" fmla="*/ 4324172 w 4727305"/>
              <a:gd name="connsiteY36" fmla="*/ 3290131 h 5819686"/>
              <a:gd name="connsiteX37" fmla="*/ 4315626 w 4727305"/>
              <a:gd name="connsiteY37" fmla="*/ 3238856 h 5819686"/>
              <a:gd name="connsiteX38" fmla="*/ 4289988 w 4727305"/>
              <a:gd name="connsiteY38" fmla="*/ 3161944 h 5819686"/>
              <a:gd name="connsiteX39" fmla="*/ 4281443 w 4727305"/>
              <a:gd name="connsiteY39" fmla="*/ 3136306 h 5819686"/>
              <a:gd name="connsiteX40" fmla="*/ 4264351 w 4727305"/>
              <a:gd name="connsiteY40" fmla="*/ 3067940 h 5819686"/>
              <a:gd name="connsiteX41" fmla="*/ 4247260 w 4727305"/>
              <a:gd name="connsiteY41" fmla="*/ 3042303 h 5819686"/>
              <a:gd name="connsiteX42" fmla="*/ 4238714 w 4727305"/>
              <a:gd name="connsiteY42" fmla="*/ 3008119 h 5819686"/>
              <a:gd name="connsiteX43" fmla="*/ 4230168 w 4727305"/>
              <a:gd name="connsiteY43" fmla="*/ 2931207 h 5819686"/>
              <a:gd name="connsiteX44" fmla="*/ 4213076 w 4727305"/>
              <a:gd name="connsiteY44" fmla="*/ 2862841 h 5819686"/>
              <a:gd name="connsiteX45" fmla="*/ 4187439 w 4727305"/>
              <a:gd name="connsiteY45" fmla="*/ 2751746 h 5819686"/>
              <a:gd name="connsiteX46" fmla="*/ 4187439 w 4727305"/>
              <a:gd name="connsiteY46" fmla="*/ 2751746 h 5819686"/>
              <a:gd name="connsiteX47" fmla="*/ 4170347 w 4727305"/>
              <a:gd name="connsiteY47" fmla="*/ 2674833 h 5819686"/>
              <a:gd name="connsiteX48" fmla="*/ 4153256 w 4727305"/>
              <a:gd name="connsiteY48" fmla="*/ 2623559 h 5819686"/>
              <a:gd name="connsiteX49" fmla="*/ 4127618 w 4727305"/>
              <a:gd name="connsiteY49" fmla="*/ 2563738 h 5819686"/>
              <a:gd name="connsiteX50" fmla="*/ 4101981 w 4727305"/>
              <a:gd name="connsiteY50" fmla="*/ 2444097 h 5819686"/>
              <a:gd name="connsiteX51" fmla="*/ 4093435 w 4727305"/>
              <a:gd name="connsiteY51" fmla="*/ 2409914 h 5819686"/>
              <a:gd name="connsiteX52" fmla="*/ 4084889 w 4727305"/>
              <a:gd name="connsiteY52" fmla="*/ 2333002 h 5819686"/>
              <a:gd name="connsiteX53" fmla="*/ 4067798 w 4727305"/>
              <a:gd name="connsiteY53" fmla="*/ 2281727 h 5819686"/>
              <a:gd name="connsiteX54" fmla="*/ 4059252 w 4727305"/>
              <a:gd name="connsiteY54" fmla="*/ 2256090 h 5819686"/>
              <a:gd name="connsiteX55" fmla="*/ 4050706 w 4727305"/>
              <a:gd name="connsiteY55" fmla="*/ 2213361 h 5819686"/>
              <a:gd name="connsiteX56" fmla="*/ 4025069 w 4727305"/>
              <a:gd name="connsiteY56" fmla="*/ 2136448 h 5819686"/>
              <a:gd name="connsiteX57" fmla="*/ 4016523 w 4727305"/>
              <a:gd name="connsiteY57" fmla="*/ 2110811 h 5819686"/>
              <a:gd name="connsiteX58" fmla="*/ 4007977 w 4727305"/>
              <a:gd name="connsiteY58" fmla="*/ 2085174 h 5819686"/>
              <a:gd name="connsiteX59" fmla="*/ 3990886 w 4727305"/>
              <a:gd name="connsiteY59" fmla="*/ 2059536 h 5819686"/>
              <a:gd name="connsiteX60" fmla="*/ 3965248 w 4727305"/>
              <a:gd name="connsiteY60" fmla="*/ 1965533 h 5819686"/>
              <a:gd name="connsiteX61" fmla="*/ 3948157 w 4727305"/>
              <a:gd name="connsiteY61" fmla="*/ 1914258 h 5819686"/>
              <a:gd name="connsiteX62" fmla="*/ 3931065 w 4727305"/>
              <a:gd name="connsiteY62" fmla="*/ 1880075 h 5819686"/>
              <a:gd name="connsiteX63" fmla="*/ 3913974 w 4727305"/>
              <a:gd name="connsiteY63" fmla="*/ 1828800 h 5819686"/>
              <a:gd name="connsiteX64" fmla="*/ 3896882 w 4727305"/>
              <a:gd name="connsiteY64" fmla="*/ 1777525 h 5819686"/>
              <a:gd name="connsiteX65" fmla="*/ 3888336 w 4727305"/>
              <a:gd name="connsiteY65" fmla="*/ 1751888 h 5819686"/>
              <a:gd name="connsiteX66" fmla="*/ 3879790 w 4727305"/>
              <a:gd name="connsiteY66" fmla="*/ 1726250 h 5819686"/>
              <a:gd name="connsiteX67" fmla="*/ 3862699 w 4727305"/>
              <a:gd name="connsiteY67" fmla="*/ 1692067 h 5819686"/>
              <a:gd name="connsiteX68" fmla="*/ 3837061 w 4727305"/>
              <a:gd name="connsiteY68" fmla="*/ 1640792 h 5819686"/>
              <a:gd name="connsiteX69" fmla="*/ 3802878 w 4727305"/>
              <a:gd name="connsiteY69" fmla="*/ 1563880 h 5819686"/>
              <a:gd name="connsiteX70" fmla="*/ 3794332 w 4727305"/>
              <a:gd name="connsiteY70" fmla="*/ 1538243 h 5819686"/>
              <a:gd name="connsiteX71" fmla="*/ 3777241 w 4727305"/>
              <a:gd name="connsiteY71" fmla="*/ 1512605 h 5819686"/>
              <a:gd name="connsiteX72" fmla="*/ 3760149 w 4727305"/>
              <a:gd name="connsiteY72" fmla="*/ 1461331 h 5819686"/>
              <a:gd name="connsiteX73" fmla="*/ 3743058 w 4727305"/>
              <a:gd name="connsiteY73" fmla="*/ 1435693 h 5819686"/>
              <a:gd name="connsiteX74" fmla="*/ 3734512 w 4727305"/>
              <a:gd name="connsiteY74" fmla="*/ 1410056 h 5819686"/>
              <a:gd name="connsiteX75" fmla="*/ 3700329 w 4727305"/>
              <a:gd name="connsiteY75" fmla="*/ 1358781 h 5819686"/>
              <a:gd name="connsiteX76" fmla="*/ 3691783 w 4727305"/>
              <a:gd name="connsiteY76" fmla="*/ 1333144 h 5819686"/>
              <a:gd name="connsiteX77" fmla="*/ 3631962 w 4727305"/>
              <a:gd name="connsiteY77" fmla="*/ 1247686 h 5819686"/>
              <a:gd name="connsiteX78" fmla="*/ 3597779 w 4727305"/>
              <a:gd name="connsiteY78" fmla="*/ 1179319 h 5819686"/>
              <a:gd name="connsiteX79" fmla="*/ 3589233 w 4727305"/>
              <a:gd name="connsiteY79" fmla="*/ 1145136 h 5819686"/>
              <a:gd name="connsiteX80" fmla="*/ 3572142 w 4727305"/>
              <a:gd name="connsiteY80" fmla="*/ 1119499 h 5819686"/>
              <a:gd name="connsiteX81" fmla="*/ 3563596 w 4727305"/>
              <a:gd name="connsiteY81" fmla="*/ 1093861 h 5819686"/>
              <a:gd name="connsiteX82" fmla="*/ 3512321 w 4727305"/>
              <a:gd name="connsiteY82" fmla="*/ 1051133 h 5819686"/>
              <a:gd name="connsiteX83" fmla="*/ 3478138 w 4727305"/>
              <a:gd name="connsiteY83" fmla="*/ 1008404 h 5819686"/>
              <a:gd name="connsiteX84" fmla="*/ 3443955 w 4727305"/>
              <a:gd name="connsiteY84" fmla="*/ 957129 h 5819686"/>
              <a:gd name="connsiteX85" fmla="*/ 3409772 w 4727305"/>
              <a:gd name="connsiteY85" fmla="*/ 905854 h 5819686"/>
              <a:gd name="connsiteX86" fmla="*/ 3401226 w 4727305"/>
              <a:gd name="connsiteY86" fmla="*/ 880217 h 5819686"/>
              <a:gd name="connsiteX87" fmla="*/ 3367043 w 4727305"/>
              <a:gd name="connsiteY87" fmla="*/ 828942 h 5819686"/>
              <a:gd name="connsiteX88" fmla="*/ 3349951 w 4727305"/>
              <a:gd name="connsiteY88" fmla="*/ 803304 h 5819686"/>
              <a:gd name="connsiteX89" fmla="*/ 3332860 w 4727305"/>
              <a:gd name="connsiteY89" fmla="*/ 777667 h 5819686"/>
              <a:gd name="connsiteX90" fmla="*/ 3281585 w 4727305"/>
              <a:gd name="connsiteY90" fmla="*/ 726392 h 5819686"/>
              <a:gd name="connsiteX91" fmla="*/ 3255947 w 4727305"/>
              <a:gd name="connsiteY91" fmla="*/ 700755 h 5819686"/>
              <a:gd name="connsiteX92" fmla="*/ 3238856 w 4727305"/>
              <a:gd name="connsiteY92" fmla="*/ 675118 h 5819686"/>
              <a:gd name="connsiteX93" fmla="*/ 3213218 w 4727305"/>
              <a:gd name="connsiteY93" fmla="*/ 649480 h 5819686"/>
              <a:gd name="connsiteX94" fmla="*/ 3196127 w 4727305"/>
              <a:gd name="connsiteY94" fmla="*/ 623843 h 5819686"/>
              <a:gd name="connsiteX95" fmla="*/ 3144852 w 4727305"/>
              <a:gd name="connsiteY95" fmla="*/ 572568 h 5819686"/>
              <a:gd name="connsiteX96" fmla="*/ 3119215 w 4727305"/>
              <a:gd name="connsiteY96" fmla="*/ 546931 h 5819686"/>
              <a:gd name="connsiteX97" fmla="*/ 3067940 w 4727305"/>
              <a:gd name="connsiteY97" fmla="*/ 512747 h 5819686"/>
              <a:gd name="connsiteX98" fmla="*/ 3025211 w 4727305"/>
              <a:gd name="connsiteY98" fmla="*/ 461473 h 5819686"/>
              <a:gd name="connsiteX99" fmla="*/ 2999574 w 4727305"/>
              <a:gd name="connsiteY99" fmla="*/ 444381 h 5819686"/>
              <a:gd name="connsiteX100" fmla="*/ 2948299 w 4727305"/>
              <a:gd name="connsiteY100" fmla="*/ 401652 h 5819686"/>
              <a:gd name="connsiteX101" fmla="*/ 2914116 w 4727305"/>
              <a:gd name="connsiteY101" fmla="*/ 358923 h 5819686"/>
              <a:gd name="connsiteX102" fmla="*/ 2905570 w 4727305"/>
              <a:gd name="connsiteY102" fmla="*/ 333286 h 5819686"/>
              <a:gd name="connsiteX103" fmla="*/ 2854295 w 4727305"/>
              <a:gd name="connsiteY103" fmla="*/ 282011 h 5819686"/>
              <a:gd name="connsiteX104" fmla="*/ 2828658 w 4727305"/>
              <a:gd name="connsiteY104" fmla="*/ 256374 h 5819686"/>
              <a:gd name="connsiteX105" fmla="*/ 2803020 w 4727305"/>
              <a:gd name="connsiteY105" fmla="*/ 239282 h 5819686"/>
              <a:gd name="connsiteX106" fmla="*/ 2777383 w 4727305"/>
              <a:gd name="connsiteY106" fmla="*/ 213645 h 5819686"/>
              <a:gd name="connsiteX107" fmla="*/ 2700471 w 4727305"/>
              <a:gd name="connsiteY107" fmla="*/ 170916 h 5819686"/>
              <a:gd name="connsiteX108" fmla="*/ 2649196 w 4727305"/>
              <a:gd name="connsiteY108" fmla="*/ 136733 h 5819686"/>
              <a:gd name="connsiteX109" fmla="*/ 2589375 w 4727305"/>
              <a:gd name="connsiteY109" fmla="*/ 119641 h 5819686"/>
              <a:gd name="connsiteX110" fmla="*/ 2563738 w 4727305"/>
              <a:gd name="connsiteY110" fmla="*/ 102549 h 5819686"/>
              <a:gd name="connsiteX111" fmla="*/ 2529555 w 4727305"/>
              <a:gd name="connsiteY111" fmla="*/ 94004 h 5819686"/>
              <a:gd name="connsiteX112" fmla="*/ 2478280 w 4727305"/>
              <a:gd name="connsiteY112" fmla="*/ 76912 h 5819686"/>
              <a:gd name="connsiteX113" fmla="*/ 2452643 w 4727305"/>
              <a:gd name="connsiteY113" fmla="*/ 68366 h 5819686"/>
              <a:gd name="connsiteX114" fmla="*/ 2427005 w 4727305"/>
              <a:gd name="connsiteY114" fmla="*/ 51275 h 5819686"/>
              <a:gd name="connsiteX115" fmla="*/ 2367185 w 4727305"/>
              <a:gd name="connsiteY115" fmla="*/ 34183 h 5819686"/>
              <a:gd name="connsiteX116" fmla="*/ 2315910 w 4727305"/>
              <a:gd name="connsiteY116" fmla="*/ 17091 h 5819686"/>
              <a:gd name="connsiteX117" fmla="*/ 2196269 w 4727305"/>
              <a:gd name="connsiteY117" fmla="*/ 0 h 5819686"/>
              <a:gd name="connsiteX118" fmla="*/ 1991170 w 4727305"/>
              <a:gd name="connsiteY118" fmla="*/ 8546 h 5819686"/>
              <a:gd name="connsiteX119" fmla="*/ 1948441 w 4727305"/>
              <a:gd name="connsiteY119" fmla="*/ 17091 h 5819686"/>
              <a:gd name="connsiteX120" fmla="*/ 1897166 w 4727305"/>
              <a:gd name="connsiteY120" fmla="*/ 25637 h 5819686"/>
              <a:gd name="connsiteX121" fmla="*/ 1854437 w 4727305"/>
              <a:gd name="connsiteY121" fmla="*/ 34183 h 5819686"/>
              <a:gd name="connsiteX122" fmla="*/ 1786071 w 4727305"/>
              <a:gd name="connsiteY122" fmla="*/ 42729 h 5819686"/>
              <a:gd name="connsiteX123" fmla="*/ 1717704 w 4727305"/>
              <a:gd name="connsiteY123" fmla="*/ 59820 h 5819686"/>
              <a:gd name="connsiteX124" fmla="*/ 1674975 w 4727305"/>
              <a:gd name="connsiteY124" fmla="*/ 102549 h 5819686"/>
              <a:gd name="connsiteX125" fmla="*/ 1623701 w 4727305"/>
              <a:gd name="connsiteY125" fmla="*/ 153824 h 5819686"/>
              <a:gd name="connsiteX126" fmla="*/ 1555334 w 4727305"/>
              <a:gd name="connsiteY126" fmla="*/ 196553 h 5819686"/>
              <a:gd name="connsiteX127" fmla="*/ 1495514 w 4727305"/>
              <a:gd name="connsiteY127" fmla="*/ 222190 h 5819686"/>
              <a:gd name="connsiteX128" fmla="*/ 1469876 w 4727305"/>
              <a:gd name="connsiteY128" fmla="*/ 239282 h 5819686"/>
              <a:gd name="connsiteX129" fmla="*/ 1444239 w 4727305"/>
              <a:gd name="connsiteY129" fmla="*/ 247828 h 5819686"/>
              <a:gd name="connsiteX130" fmla="*/ 1427147 w 4727305"/>
              <a:gd name="connsiteY130" fmla="*/ 273465 h 5819686"/>
              <a:gd name="connsiteX131" fmla="*/ 1401510 w 4727305"/>
              <a:gd name="connsiteY131" fmla="*/ 290557 h 5819686"/>
              <a:gd name="connsiteX132" fmla="*/ 1384418 w 4727305"/>
              <a:gd name="connsiteY132" fmla="*/ 316194 h 5819686"/>
              <a:gd name="connsiteX133" fmla="*/ 1333144 w 4727305"/>
              <a:gd name="connsiteY133" fmla="*/ 367469 h 5819686"/>
              <a:gd name="connsiteX134" fmla="*/ 1290415 w 4727305"/>
              <a:gd name="connsiteY134" fmla="*/ 418744 h 5819686"/>
              <a:gd name="connsiteX135" fmla="*/ 1213503 w 4727305"/>
              <a:gd name="connsiteY135" fmla="*/ 487110 h 5819686"/>
              <a:gd name="connsiteX136" fmla="*/ 1196411 w 4727305"/>
              <a:gd name="connsiteY136" fmla="*/ 512747 h 5819686"/>
              <a:gd name="connsiteX137" fmla="*/ 1119499 w 4727305"/>
              <a:gd name="connsiteY137" fmla="*/ 581114 h 5819686"/>
              <a:gd name="connsiteX138" fmla="*/ 1051132 w 4727305"/>
              <a:gd name="connsiteY138" fmla="*/ 683663 h 5819686"/>
              <a:gd name="connsiteX139" fmla="*/ 1034041 w 4727305"/>
              <a:gd name="connsiteY139" fmla="*/ 709301 h 5819686"/>
              <a:gd name="connsiteX140" fmla="*/ 1025495 w 4727305"/>
              <a:gd name="connsiteY140" fmla="*/ 734938 h 5819686"/>
              <a:gd name="connsiteX141" fmla="*/ 991312 w 4727305"/>
              <a:gd name="connsiteY141" fmla="*/ 786213 h 5819686"/>
              <a:gd name="connsiteX142" fmla="*/ 965674 w 4727305"/>
              <a:gd name="connsiteY142" fmla="*/ 854579 h 5819686"/>
              <a:gd name="connsiteX143" fmla="*/ 948583 w 4727305"/>
              <a:gd name="connsiteY143" fmla="*/ 905854 h 5819686"/>
              <a:gd name="connsiteX144" fmla="*/ 940037 w 4727305"/>
              <a:gd name="connsiteY144" fmla="*/ 931491 h 5819686"/>
              <a:gd name="connsiteX145" fmla="*/ 905854 w 4727305"/>
              <a:gd name="connsiteY145" fmla="*/ 982766 h 5819686"/>
              <a:gd name="connsiteX146" fmla="*/ 897308 w 4727305"/>
              <a:gd name="connsiteY146" fmla="*/ 1008404 h 5819686"/>
              <a:gd name="connsiteX147" fmla="*/ 863125 w 4727305"/>
              <a:gd name="connsiteY147" fmla="*/ 1059678 h 5819686"/>
              <a:gd name="connsiteX148" fmla="*/ 854579 w 4727305"/>
              <a:gd name="connsiteY148" fmla="*/ 1085316 h 5819686"/>
              <a:gd name="connsiteX149" fmla="*/ 846033 w 4727305"/>
              <a:gd name="connsiteY149" fmla="*/ 1119499 h 5819686"/>
              <a:gd name="connsiteX150" fmla="*/ 811850 w 4727305"/>
              <a:gd name="connsiteY150" fmla="*/ 1170774 h 5819686"/>
              <a:gd name="connsiteX151" fmla="*/ 803304 w 4727305"/>
              <a:gd name="connsiteY151" fmla="*/ 1196411 h 5819686"/>
              <a:gd name="connsiteX152" fmla="*/ 769121 w 4727305"/>
              <a:gd name="connsiteY152" fmla="*/ 1247686 h 5819686"/>
              <a:gd name="connsiteX153" fmla="*/ 760575 w 4727305"/>
              <a:gd name="connsiteY153" fmla="*/ 1273323 h 5819686"/>
              <a:gd name="connsiteX154" fmla="*/ 726392 w 4727305"/>
              <a:gd name="connsiteY154" fmla="*/ 1324598 h 5819686"/>
              <a:gd name="connsiteX155" fmla="*/ 692209 w 4727305"/>
              <a:gd name="connsiteY155" fmla="*/ 1375873 h 5819686"/>
              <a:gd name="connsiteX156" fmla="*/ 666572 w 4727305"/>
              <a:gd name="connsiteY156" fmla="*/ 1427147 h 5819686"/>
              <a:gd name="connsiteX157" fmla="*/ 640934 w 4727305"/>
              <a:gd name="connsiteY157" fmla="*/ 1478422 h 5819686"/>
              <a:gd name="connsiteX158" fmla="*/ 615297 w 4727305"/>
              <a:gd name="connsiteY158" fmla="*/ 1538243 h 5819686"/>
              <a:gd name="connsiteX159" fmla="*/ 606751 w 4727305"/>
              <a:gd name="connsiteY159" fmla="*/ 1563880 h 5819686"/>
              <a:gd name="connsiteX160" fmla="*/ 589660 w 4727305"/>
              <a:gd name="connsiteY160" fmla="*/ 1589518 h 5819686"/>
              <a:gd name="connsiteX161" fmla="*/ 581114 w 4727305"/>
              <a:gd name="connsiteY161" fmla="*/ 1615155 h 5819686"/>
              <a:gd name="connsiteX162" fmla="*/ 546931 w 4727305"/>
              <a:gd name="connsiteY162" fmla="*/ 1666430 h 5819686"/>
              <a:gd name="connsiteX163" fmla="*/ 538385 w 4727305"/>
              <a:gd name="connsiteY163" fmla="*/ 1692067 h 5819686"/>
              <a:gd name="connsiteX164" fmla="*/ 487110 w 4727305"/>
              <a:gd name="connsiteY164" fmla="*/ 1768979 h 5819686"/>
              <a:gd name="connsiteX165" fmla="*/ 435835 w 4727305"/>
              <a:gd name="connsiteY165" fmla="*/ 1845891 h 5819686"/>
              <a:gd name="connsiteX166" fmla="*/ 418744 w 4727305"/>
              <a:gd name="connsiteY166" fmla="*/ 1871529 h 5819686"/>
              <a:gd name="connsiteX167" fmla="*/ 393106 w 4727305"/>
              <a:gd name="connsiteY167" fmla="*/ 1897166 h 5819686"/>
              <a:gd name="connsiteX168" fmla="*/ 367469 w 4727305"/>
              <a:gd name="connsiteY168" fmla="*/ 1965533 h 5819686"/>
              <a:gd name="connsiteX169" fmla="*/ 333286 w 4727305"/>
              <a:gd name="connsiteY169" fmla="*/ 2050990 h 5819686"/>
              <a:gd name="connsiteX170" fmla="*/ 316194 w 4727305"/>
              <a:gd name="connsiteY170" fmla="*/ 2144994 h 5819686"/>
              <a:gd name="connsiteX171" fmla="*/ 307648 w 4727305"/>
              <a:gd name="connsiteY171" fmla="*/ 2179177 h 5819686"/>
              <a:gd name="connsiteX172" fmla="*/ 290557 w 4727305"/>
              <a:gd name="connsiteY172" fmla="*/ 2273181 h 5819686"/>
              <a:gd name="connsiteX173" fmla="*/ 273465 w 4727305"/>
              <a:gd name="connsiteY173" fmla="*/ 2333002 h 5819686"/>
              <a:gd name="connsiteX174" fmla="*/ 256374 w 4727305"/>
              <a:gd name="connsiteY174" fmla="*/ 2367185 h 5819686"/>
              <a:gd name="connsiteX175" fmla="*/ 239282 w 4727305"/>
              <a:gd name="connsiteY175" fmla="*/ 2418460 h 5819686"/>
              <a:gd name="connsiteX176" fmla="*/ 230736 w 4727305"/>
              <a:gd name="connsiteY176" fmla="*/ 2444097 h 5819686"/>
              <a:gd name="connsiteX177" fmla="*/ 222190 w 4727305"/>
              <a:gd name="connsiteY177" fmla="*/ 2469734 h 5819686"/>
              <a:gd name="connsiteX178" fmla="*/ 213645 w 4727305"/>
              <a:gd name="connsiteY178" fmla="*/ 2512463 h 5819686"/>
              <a:gd name="connsiteX179" fmla="*/ 196553 w 4727305"/>
              <a:gd name="connsiteY179" fmla="*/ 2546647 h 5819686"/>
              <a:gd name="connsiteX180" fmla="*/ 179461 w 4727305"/>
              <a:gd name="connsiteY180" fmla="*/ 2615013 h 5819686"/>
              <a:gd name="connsiteX181" fmla="*/ 162370 w 4727305"/>
              <a:gd name="connsiteY181" fmla="*/ 2649196 h 5819686"/>
              <a:gd name="connsiteX182" fmla="*/ 153824 w 4727305"/>
              <a:gd name="connsiteY182" fmla="*/ 2683379 h 5819686"/>
              <a:gd name="connsiteX183" fmla="*/ 136732 w 4727305"/>
              <a:gd name="connsiteY183" fmla="*/ 2743200 h 5819686"/>
              <a:gd name="connsiteX184" fmla="*/ 128187 w 4727305"/>
              <a:gd name="connsiteY184" fmla="*/ 2837204 h 5819686"/>
              <a:gd name="connsiteX185" fmla="*/ 111095 w 4727305"/>
              <a:gd name="connsiteY185" fmla="*/ 2914116 h 5819686"/>
              <a:gd name="connsiteX186" fmla="*/ 94003 w 4727305"/>
              <a:gd name="connsiteY186" fmla="*/ 2991028 h 5819686"/>
              <a:gd name="connsiteX187" fmla="*/ 85458 w 4727305"/>
              <a:gd name="connsiteY187" fmla="*/ 3076486 h 5819686"/>
              <a:gd name="connsiteX188" fmla="*/ 76912 w 4727305"/>
              <a:gd name="connsiteY188" fmla="*/ 3110669 h 5819686"/>
              <a:gd name="connsiteX189" fmla="*/ 59820 w 4727305"/>
              <a:gd name="connsiteY189" fmla="*/ 3213219 h 5819686"/>
              <a:gd name="connsiteX190" fmla="*/ 42729 w 4727305"/>
              <a:gd name="connsiteY190" fmla="*/ 3349951 h 5819686"/>
              <a:gd name="connsiteX191" fmla="*/ 34183 w 4727305"/>
              <a:gd name="connsiteY191" fmla="*/ 3375589 h 5819686"/>
              <a:gd name="connsiteX192" fmla="*/ 17091 w 4727305"/>
              <a:gd name="connsiteY192" fmla="*/ 3529413 h 5819686"/>
              <a:gd name="connsiteX193" fmla="*/ 0 w 4727305"/>
              <a:gd name="connsiteY193" fmla="*/ 3666146 h 5819686"/>
              <a:gd name="connsiteX194" fmla="*/ 8546 w 4727305"/>
              <a:gd name="connsiteY194" fmla="*/ 3837061 h 5819686"/>
              <a:gd name="connsiteX195" fmla="*/ 34183 w 4727305"/>
              <a:gd name="connsiteY195" fmla="*/ 3896882 h 5819686"/>
              <a:gd name="connsiteX196" fmla="*/ 42729 w 4727305"/>
              <a:gd name="connsiteY196" fmla="*/ 3922519 h 5819686"/>
              <a:gd name="connsiteX197" fmla="*/ 51274 w 4727305"/>
              <a:gd name="connsiteY197" fmla="*/ 3973794 h 5819686"/>
              <a:gd name="connsiteX198" fmla="*/ 68366 w 4727305"/>
              <a:gd name="connsiteY198" fmla="*/ 3999432 h 5819686"/>
              <a:gd name="connsiteX199" fmla="*/ 76912 w 4727305"/>
              <a:gd name="connsiteY199" fmla="*/ 4042161 h 5819686"/>
              <a:gd name="connsiteX200" fmla="*/ 102549 w 4727305"/>
              <a:gd name="connsiteY200" fmla="*/ 4101981 h 5819686"/>
              <a:gd name="connsiteX201" fmla="*/ 119641 w 4727305"/>
              <a:gd name="connsiteY201" fmla="*/ 4153256 h 5819686"/>
              <a:gd name="connsiteX202" fmla="*/ 128187 w 4727305"/>
              <a:gd name="connsiteY202" fmla="*/ 4178893 h 5819686"/>
              <a:gd name="connsiteX203" fmla="*/ 136732 w 4727305"/>
              <a:gd name="connsiteY203" fmla="*/ 4204531 h 5819686"/>
              <a:gd name="connsiteX204" fmla="*/ 153824 w 4727305"/>
              <a:gd name="connsiteY204" fmla="*/ 4230168 h 5819686"/>
              <a:gd name="connsiteX205" fmla="*/ 179461 w 4727305"/>
              <a:gd name="connsiteY205" fmla="*/ 4315626 h 5819686"/>
              <a:gd name="connsiteX206" fmla="*/ 196553 w 4727305"/>
              <a:gd name="connsiteY206" fmla="*/ 4341263 h 5819686"/>
              <a:gd name="connsiteX207" fmla="*/ 222190 w 4727305"/>
              <a:gd name="connsiteY207" fmla="*/ 4418176 h 5819686"/>
              <a:gd name="connsiteX208" fmla="*/ 230736 w 4727305"/>
              <a:gd name="connsiteY208" fmla="*/ 4443813 h 5819686"/>
              <a:gd name="connsiteX209" fmla="*/ 239282 w 4727305"/>
              <a:gd name="connsiteY209" fmla="*/ 4469450 h 5819686"/>
              <a:gd name="connsiteX210" fmla="*/ 247828 w 4727305"/>
              <a:gd name="connsiteY210" fmla="*/ 4512179 h 5819686"/>
              <a:gd name="connsiteX211" fmla="*/ 264919 w 4727305"/>
              <a:gd name="connsiteY211" fmla="*/ 4563454 h 5819686"/>
              <a:gd name="connsiteX212" fmla="*/ 282011 w 4727305"/>
              <a:gd name="connsiteY212" fmla="*/ 4674549 h 5819686"/>
              <a:gd name="connsiteX213" fmla="*/ 307648 w 4727305"/>
              <a:gd name="connsiteY213" fmla="*/ 4785645 h 5819686"/>
              <a:gd name="connsiteX214" fmla="*/ 333286 w 4727305"/>
              <a:gd name="connsiteY214" fmla="*/ 4708733 h 5819686"/>
              <a:gd name="connsiteX215" fmla="*/ 341831 w 4727305"/>
              <a:gd name="connsiteY215" fmla="*/ 4683095 h 5819686"/>
              <a:gd name="connsiteX216" fmla="*/ 376015 w 4727305"/>
              <a:gd name="connsiteY216" fmla="*/ 4657458 h 5819686"/>
              <a:gd name="connsiteX217" fmla="*/ 410198 w 4727305"/>
              <a:gd name="connsiteY217" fmla="*/ 4623275 h 5819686"/>
              <a:gd name="connsiteX218" fmla="*/ 461473 w 4727305"/>
              <a:gd name="connsiteY218" fmla="*/ 4589091 h 5819686"/>
              <a:gd name="connsiteX219" fmla="*/ 487110 w 4727305"/>
              <a:gd name="connsiteY219" fmla="*/ 4563454 h 5819686"/>
              <a:gd name="connsiteX220" fmla="*/ 512747 w 4727305"/>
              <a:gd name="connsiteY220" fmla="*/ 4546362 h 5819686"/>
              <a:gd name="connsiteX221" fmla="*/ 581114 w 4727305"/>
              <a:gd name="connsiteY221" fmla="*/ 4529271 h 5819686"/>
              <a:gd name="connsiteX222" fmla="*/ 632388 w 4727305"/>
              <a:gd name="connsiteY222" fmla="*/ 4477996 h 5819686"/>
              <a:gd name="connsiteX223" fmla="*/ 692209 w 4727305"/>
              <a:gd name="connsiteY223" fmla="*/ 4409630 h 5819686"/>
              <a:gd name="connsiteX224" fmla="*/ 734938 w 4727305"/>
              <a:gd name="connsiteY224" fmla="*/ 4358355 h 5819686"/>
              <a:gd name="connsiteX225" fmla="*/ 769121 w 4727305"/>
              <a:gd name="connsiteY225" fmla="*/ 4341263 h 5819686"/>
              <a:gd name="connsiteX226" fmla="*/ 803304 w 4727305"/>
              <a:gd name="connsiteY226" fmla="*/ 4315626 h 5819686"/>
              <a:gd name="connsiteX227" fmla="*/ 854579 w 4727305"/>
              <a:gd name="connsiteY227" fmla="*/ 4298534 h 5819686"/>
              <a:gd name="connsiteX228" fmla="*/ 880217 w 4727305"/>
              <a:gd name="connsiteY228" fmla="*/ 4289989 h 5819686"/>
              <a:gd name="connsiteX229" fmla="*/ 905854 w 4727305"/>
              <a:gd name="connsiteY229" fmla="*/ 4272897 h 5819686"/>
              <a:gd name="connsiteX230" fmla="*/ 991312 w 4727305"/>
              <a:gd name="connsiteY230" fmla="*/ 4247260 h 5819686"/>
              <a:gd name="connsiteX231" fmla="*/ 1076770 w 4727305"/>
              <a:gd name="connsiteY231" fmla="*/ 4195985 h 5819686"/>
              <a:gd name="connsiteX232" fmla="*/ 1102407 w 4727305"/>
              <a:gd name="connsiteY232" fmla="*/ 4178893 h 5819686"/>
              <a:gd name="connsiteX233" fmla="*/ 1128045 w 4727305"/>
              <a:gd name="connsiteY233" fmla="*/ 4170347 h 5819686"/>
              <a:gd name="connsiteX234" fmla="*/ 1204957 w 4727305"/>
              <a:gd name="connsiteY234" fmla="*/ 4136164 h 5819686"/>
              <a:gd name="connsiteX235" fmla="*/ 1230594 w 4727305"/>
              <a:gd name="connsiteY235" fmla="*/ 4127619 h 5819686"/>
              <a:gd name="connsiteX236" fmla="*/ 1324598 w 4727305"/>
              <a:gd name="connsiteY236" fmla="*/ 4119073 h 5819686"/>
              <a:gd name="connsiteX237" fmla="*/ 1384418 w 4727305"/>
              <a:gd name="connsiteY237" fmla="*/ 4101981 h 5819686"/>
              <a:gd name="connsiteX238" fmla="*/ 1452785 w 4727305"/>
              <a:gd name="connsiteY238" fmla="*/ 4093435 h 5819686"/>
              <a:gd name="connsiteX239" fmla="*/ 1495514 w 4727305"/>
              <a:gd name="connsiteY239" fmla="*/ 4084890 h 5819686"/>
              <a:gd name="connsiteX240" fmla="*/ 1674975 w 4727305"/>
              <a:gd name="connsiteY240" fmla="*/ 4067798 h 5819686"/>
              <a:gd name="connsiteX241" fmla="*/ 1811708 w 4727305"/>
              <a:gd name="connsiteY241" fmla="*/ 4076344 h 5819686"/>
              <a:gd name="connsiteX242" fmla="*/ 1880074 w 4727305"/>
              <a:gd name="connsiteY242" fmla="*/ 4093435 h 5819686"/>
              <a:gd name="connsiteX243" fmla="*/ 1905712 w 4727305"/>
              <a:gd name="connsiteY243" fmla="*/ 4101981 h 5819686"/>
              <a:gd name="connsiteX244" fmla="*/ 1999716 w 4727305"/>
              <a:gd name="connsiteY244" fmla="*/ 4110527 h 5819686"/>
              <a:gd name="connsiteX245" fmla="*/ 2085174 w 4727305"/>
              <a:gd name="connsiteY245" fmla="*/ 4127619 h 5819686"/>
              <a:gd name="connsiteX246" fmla="*/ 2144994 w 4727305"/>
              <a:gd name="connsiteY246" fmla="*/ 4136164 h 5819686"/>
              <a:gd name="connsiteX247" fmla="*/ 2213360 w 4727305"/>
              <a:gd name="connsiteY247" fmla="*/ 4153256 h 5819686"/>
              <a:gd name="connsiteX248" fmla="*/ 2281727 w 4727305"/>
              <a:gd name="connsiteY248" fmla="*/ 4161802 h 5819686"/>
              <a:gd name="connsiteX249" fmla="*/ 2350093 w 4727305"/>
              <a:gd name="connsiteY249" fmla="*/ 4178893 h 5819686"/>
              <a:gd name="connsiteX250" fmla="*/ 2384276 w 4727305"/>
              <a:gd name="connsiteY250" fmla="*/ 4187439 h 5819686"/>
              <a:gd name="connsiteX251" fmla="*/ 2435551 w 4727305"/>
              <a:gd name="connsiteY251" fmla="*/ 4204531 h 5819686"/>
              <a:gd name="connsiteX252" fmla="*/ 2461188 w 4727305"/>
              <a:gd name="connsiteY252" fmla="*/ 4213076 h 5819686"/>
              <a:gd name="connsiteX253" fmla="*/ 2495372 w 4727305"/>
              <a:gd name="connsiteY253" fmla="*/ 4230168 h 5819686"/>
              <a:gd name="connsiteX254" fmla="*/ 2580830 w 4727305"/>
              <a:gd name="connsiteY254" fmla="*/ 4255805 h 5819686"/>
              <a:gd name="connsiteX255" fmla="*/ 2615013 w 4727305"/>
              <a:gd name="connsiteY255" fmla="*/ 4272897 h 5819686"/>
              <a:gd name="connsiteX256" fmla="*/ 2657742 w 4727305"/>
              <a:gd name="connsiteY256" fmla="*/ 4281443 h 5819686"/>
              <a:gd name="connsiteX257" fmla="*/ 2709017 w 4727305"/>
              <a:gd name="connsiteY257" fmla="*/ 4298534 h 5819686"/>
              <a:gd name="connsiteX258" fmla="*/ 2734654 w 4727305"/>
              <a:gd name="connsiteY258" fmla="*/ 4307080 h 5819686"/>
              <a:gd name="connsiteX259" fmla="*/ 2760291 w 4727305"/>
              <a:gd name="connsiteY259" fmla="*/ 4315626 h 5819686"/>
              <a:gd name="connsiteX260" fmla="*/ 2785929 w 4727305"/>
              <a:gd name="connsiteY260" fmla="*/ 4332718 h 5819686"/>
              <a:gd name="connsiteX261" fmla="*/ 2837203 w 4727305"/>
              <a:gd name="connsiteY261" fmla="*/ 4341263 h 5819686"/>
              <a:gd name="connsiteX262" fmla="*/ 2897024 w 4727305"/>
              <a:gd name="connsiteY262" fmla="*/ 4358355 h 5819686"/>
              <a:gd name="connsiteX263" fmla="*/ 2939753 w 4727305"/>
              <a:gd name="connsiteY263" fmla="*/ 4366901 h 5819686"/>
              <a:gd name="connsiteX264" fmla="*/ 2991028 w 4727305"/>
              <a:gd name="connsiteY264" fmla="*/ 4383992 h 5819686"/>
              <a:gd name="connsiteX265" fmla="*/ 3016665 w 4727305"/>
              <a:gd name="connsiteY265" fmla="*/ 4392538 h 5819686"/>
              <a:gd name="connsiteX266" fmla="*/ 3110669 w 4727305"/>
              <a:gd name="connsiteY266" fmla="*/ 4435267 h 5819686"/>
              <a:gd name="connsiteX267" fmla="*/ 3179035 w 4727305"/>
              <a:gd name="connsiteY267" fmla="*/ 4486542 h 5819686"/>
              <a:gd name="connsiteX268" fmla="*/ 3213218 w 4727305"/>
              <a:gd name="connsiteY268" fmla="*/ 4495088 h 5819686"/>
              <a:gd name="connsiteX269" fmla="*/ 3264493 w 4727305"/>
              <a:gd name="connsiteY269" fmla="*/ 4512179 h 5819686"/>
              <a:gd name="connsiteX270" fmla="*/ 3290131 w 4727305"/>
              <a:gd name="connsiteY270" fmla="*/ 4520725 h 5819686"/>
              <a:gd name="connsiteX271" fmla="*/ 3324314 w 4727305"/>
              <a:gd name="connsiteY271" fmla="*/ 4529271 h 5819686"/>
              <a:gd name="connsiteX272" fmla="*/ 3349951 w 4727305"/>
              <a:gd name="connsiteY272" fmla="*/ 4546362 h 5819686"/>
              <a:gd name="connsiteX273" fmla="*/ 3401226 w 4727305"/>
              <a:gd name="connsiteY273" fmla="*/ 4554908 h 5819686"/>
              <a:gd name="connsiteX274" fmla="*/ 3435409 w 4727305"/>
              <a:gd name="connsiteY274" fmla="*/ 4563454 h 5819686"/>
              <a:gd name="connsiteX275" fmla="*/ 3495230 w 4727305"/>
              <a:gd name="connsiteY275" fmla="*/ 4597637 h 5819686"/>
              <a:gd name="connsiteX276" fmla="*/ 3520867 w 4727305"/>
              <a:gd name="connsiteY276" fmla="*/ 4614729 h 5819686"/>
              <a:gd name="connsiteX277" fmla="*/ 3589233 w 4727305"/>
              <a:gd name="connsiteY277" fmla="*/ 4657458 h 5819686"/>
              <a:gd name="connsiteX278" fmla="*/ 3614871 w 4727305"/>
              <a:gd name="connsiteY278" fmla="*/ 4683095 h 5819686"/>
              <a:gd name="connsiteX279" fmla="*/ 3666146 w 4727305"/>
              <a:gd name="connsiteY279" fmla="*/ 4717278 h 5819686"/>
              <a:gd name="connsiteX280" fmla="*/ 3700329 w 4727305"/>
              <a:gd name="connsiteY280" fmla="*/ 4751461 h 5819686"/>
              <a:gd name="connsiteX281" fmla="*/ 3717420 w 4727305"/>
              <a:gd name="connsiteY281" fmla="*/ 4777099 h 5819686"/>
              <a:gd name="connsiteX282" fmla="*/ 3768695 w 4727305"/>
              <a:gd name="connsiteY282" fmla="*/ 4811282 h 5819686"/>
              <a:gd name="connsiteX283" fmla="*/ 3845607 w 4727305"/>
              <a:gd name="connsiteY283" fmla="*/ 4879648 h 5819686"/>
              <a:gd name="connsiteX284" fmla="*/ 3896882 w 4727305"/>
              <a:gd name="connsiteY284" fmla="*/ 4922377 h 5819686"/>
              <a:gd name="connsiteX285" fmla="*/ 3913974 w 4727305"/>
              <a:gd name="connsiteY285" fmla="*/ 4948015 h 5819686"/>
              <a:gd name="connsiteX286" fmla="*/ 3939611 w 4727305"/>
              <a:gd name="connsiteY286" fmla="*/ 4965106 h 5819686"/>
              <a:gd name="connsiteX287" fmla="*/ 3965248 w 4727305"/>
              <a:gd name="connsiteY287" fmla="*/ 4990744 h 5819686"/>
              <a:gd name="connsiteX288" fmla="*/ 3990886 w 4727305"/>
              <a:gd name="connsiteY288" fmla="*/ 5007835 h 5819686"/>
              <a:gd name="connsiteX289" fmla="*/ 4042160 w 4727305"/>
              <a:gd name="connsiteY289" fmla="*/ 5050564 h 5819686"/>
              <a:gd name="connsiteX290" fmla="*/ 4110527 w 4727305"/>
              <a:gd name="connsiteY290" fmla="*/ 5110385 h 5819686"/>
              <a:gd name="connsiteX291" fmla="*/ 4161802 w 4727305"/>
              <a:gd name="connsiteY291" fmla="*/ 5144568 h 5819686"/>
              <a:gd name="connsiteX292" fmla="*/ 4230168 w 4727305"/>
              <a:gd name="connsiteY292" fmla="*/ 5204389 h 5819686"/>
              <a:gd name="connsiteX293" fmla="*/ 4281443 w 4727305"/>
              <a:gd name="connsiteY293" fmla="*/ 5255663 h 5819686"/>
              <a:gd name="connsiteX294" fmla="*/ 4289988 w 4727305"/>
              <a:gd name="connsiteY294" fmla="*/ 5281301 h 5819686"/>
              <a:gd name="connsiteX295" fmla="*/ 4324172 w 4727305"/>
              <a:gd name="connsiteY295" fmla="*/ 5332576 h 5819686"/>
              <a:gd name="connsiteX296" fmla="*/ 4366901 w 4727305"/>
              <a:gd name="connsiteY296" fmla="*/ 5409488 h 5819686"/>
              <a:gd name="connsiteX297" fmla="*/ 4401084 w 4727305"/>
              <a:gd name="connsiteY297" fmla="*/ 5460762 h 5819686"/>
              <a:gd name="connsiteX298" fmla="*/ 4418175 w 4727305"/>
              <a:gd name="connsiteY298" fmla="*/ 5486400 h 5819686"/>
              <a:gd name="connsiteX299" fmla="*/ 4443813 w 4727305"/>
              <a:gd name="connsiteY299" fmla="*/ 5503491 h 5819686"/>
              <a:gd name="connsiteX300" fmla="*/ 4477996 w 4727305"/>
              <a:gd name="connsiteY300" fmla="*/ 5554766 h 5819686"/>
              <a:gd name="connsiteX301" fmla="*/ 4512179 w 4727305"/>
              <a:gd name="connsiteY301" fmla="*/ 5597495 h 5819686"/>
              <a:gd name="connsiteX302" fmla="*/ 4529271 w 4727305"/>
              <a:gd name="connsiteY302" fmla="*/ 5623133 h 5819686"/>
              <a:gd name="connsiteX303" fmla="*/ 4554908 w 4727305"/>
              <a:gd name="connsiteY303" fmla="*/ 5640224 h 5819686"/>
              <a:gd name="connsiteX304" fmla="*/ 4580546 w 4727305"/>
              <a:gd name="connsiteY304" fmla="*/ 5708590 h 58196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</a:cxnLst>
            <a:rect l="l" t="t" r="r" b="b"/>
            <a:pathLst>
              <a:path w="4727305" h="5819686">
                <a:moveTo>
                  <a:pt x="4580546" y="5708590"/>
                </a:moveTo>
                <a:cubicBezTo>
                  <a:pt x="4629114" y="5724780"/>
                  <a:pt x="4599813" y="5710766"/>
                  <a:pt x="4657458" y="5768411"/>
                </a:cubicBezTo>
                <a:lnTo>
                  <a:pt x="4683095" y="5794048"/>
                </a:lnTo>
                <a:lnTo>
                  <a:pt x="4708732" y="5819686"/>
                </a:lnTo>
                <a:cubicBezTo>
                  <a:pt x="4714429" y="5811140"/>
                  <a:pt x="4724135" y="5804179"/>
                  <a:pt x="4725824" y="5794048"/>
                </a:cubicBezTo>
                <a:cubicBezTo>
                  <a:pt x="4727305" y="5785163"/>
                  <a:pt x="4719753" y="5777072"/>
                  <a:pt x="4717278" y="5768411"/>
                </a:cubicBezTo>
                <a:cubicBezTo>
                  <a:pt x="4705765" y="5728116"/>
                  <a:pt x="4707103" y="5722823"/>
                  <a:pt x="4700187" y="5674407"/>
                </a:cubicBezTo>
                <a:cubicBezTo>
                  <a:pt x="4697338" y="5574706"/>
                  <a:pt x="4698276" y="5474825"/>
                  <a:pt x="4691641" y="5375304"/>
                </a:cubicBezTo>
                <a:cubicBezTo>
                  <a:pt x="4687977" y="5320346"/>
                  <a:pt x="4672108" y="5295962"/>
                  <a:pt x="4666003" y="5247118"/>
                </a:cubicBezTo>
                <a:cubicBezTo>
                  <a:pt x="4656341" y="5169813"/>
                  <a:pt x="4664721" y="5200539"/>
                  <a:pt x="4648912" y="5153114"/>
                </a:cubicBezTo>
                <a:cubicBezTo>
                  <a:pt x="4646063" y="5133174"/>
                  <a:pt x="4644316" y="5113045"/>
                  <a:pt x="4640366" y="5093293"/>
                </a:cubicBezTo>
                <a:cubicBezTo>
                  <a:pt x="4638599" y="5084460"/>
                  <a:pt x="4633011" y="5076585"/>
                  <a:pt x="4631820" y="5067656"/>
                </a:cubicBezTo>
                <a:cubicBezTo>
                  <a:pt x="4627286" y="5033655"/>
                  <a:pt x="4626379" y="4999267"/>
                  <a:pt x="4623274" y="4965106"/>
                </a:cubicBezTo>
                <a:cubicBezTo>
                  <a:pt x="4615057" y="4874721"/>
                  <a:pt x="4618193" y="4900433"/>
                  <a:pt x="4606183" y="4828374"/>
                </a:cubicBezTo>
                <a:cubicBezTo>
                  <a:pt x="4603334" y="4788494"/>
                  <a:pt x="4601428" y="4748535"/>
                  <a:pt x="4597637" y="4708733"/>
                </a:cubicBezTo>
                <a:cubicBezTo>
                  <a:pt x="4595727" y="4688681"/>
                  <a:pt x="4591753" y="4668878"/>
                  <a:pt x="4589091" y="4648912"/>
                </a:cubicBezTo>
                <a:cubicBezTo>
                  <a:pt x="4586056" y="4626147"/>
                  <a:pt x="4584038" y="4603245"/>
                  <a:pt x="4580546" y="4580546"/>
                </a:cubicBezTo>
                <a:cubicBezTo>
                  <a:pt x="4578337" y="4566190"/>
                  <a:pt x="4574598" y="4552108"/>
                  <a:pt x="4572000" y="4537817"/>
                </a:cubicBezTo>
                <a:cubicBezTo>
                  <a:pt x="4568900" y="4520769"/>
                  <a:pt x="4567213" y="4503457"/>
                  <a:pt x="4563454" y="4486542"/>
                </a:cubicBezTo>
                <a:cubicBezTo>
                  <a:pt x="4545260" y="4404670"/>
                  <a:pt x="4564825" y="4538190"/>
                  <a:pt x="4546362" y="4418176"/>
                </a:cubicBezTo>
                <a:cubicBezTo>
                  <a:pt x="4536263" y="4352533"/>
                  <a:pt x="4536679" y="4326176"/>
                  <a:pt x="4529271" y="4255805"/>
                </a:cubicBezTo>
                <a:cubicBezTo>
                  <a:pt x="4526867" y="4232965"/>
                  <a:pt x="4524501" y="4210093"/>
                  <a:pt x="4520725" y="4187439"/>
                </a:cubicBezTo>
                <a:cubicBezTo>
                  <a:pt x="4518794" y="4175854"/>
                  <a:pt x="4515028" y="4164650"/>
                  <a:pt x="4512179" y="4153256"/>
                </a:cubicBezTo>
                <a:cubicBezTo>
                  <a:pt x="4506480" y="4101968"/>
                  <a:pt x="4504675" y="4073007"/>
                  <a:pt x="4495088" y="4025069"/>
                </a:cubicBezTo>
                <a:cubicBezTo>
                  <a:pt x="4492785" y="4013552"/>
                  <a:pt x="4489391" y="4002280"/>
                  <a:pt x="4486542" y="3990886"/>
                </a:cubicBezTo>
                <a:cubicBezTo>
                  <a:pt x="4471286" y="3777305"/>
                  <a:pt x="4492007" y="3928316"/>
                  <a:pt x="4469450" y="3845607"/>
                </a:cubicBezTo>
                <a:cubicBezTo>
                  <a:pt x="4463269" y="3822945"/>
                  <a:pt x="4452359" y="3777241"/>
                  <a:pt x="4452359" y="3777241"/>
                </a:cubicBezTo>
                <a:cubicBezTo>
                  <a:pt x="4449510" y="3748755"/>
                  <a:pt x="4448166" y="3720078"/>
                  <a:pt x="4443813" y="3691783"/>
                </a:cubicBezTo>
                <a:cubicBezTo>
                  <a:pt x="4442443" y="3682880"/>
                  <a:pt x="4437742" y="3674807"/>
                  <a:pt x="4435267" y="3666146"/>
                </a:cubicBezTo>
                <a:cubicBezTo>
                  <a:pt x="4432040" y="3654853"/>
                  <a:pt x="4429570" y="3643357"/>
                  <a:pt x="4426721" y="3631962"/>
                </a:cubicBezTo>
                <a:cubicBezTo>
                  <a:pt x="4423872" y="3606325"/>
                  <a:pt x="4423234" y="3580344"/>
                  <a:pt x="4418175" y="3555050"/>
                </a:cubicBezTo>
                <a:cubicBezTo>
                  <a:pt x="4418175" y="3555048"/>
                  <a:pt x="4396811" y="3490957"/>
                  <a:pt x="4392538" y="3478138"/>
                </a:cubicBezTo>
                <a:cubicBezTo>
                  <a:pt x="4389689" y="3469592"/>
                  <a:pt x="4386177" y="3461240"/>
                  <a:pt x="4383992" y="3452501"/>
                </a:cubicBezTo>
                <a:cubicBezTo>
                  <a:pt x="4381143" y="3441107"/>
                  <a:pt x="4380073" y="3429113"/>
                  <a:pt x="4375446" y="3418318"/>
                </a:cubicBezTo>
                <a:cubicBezTo>
                  <a:pt x="4371400" y="3408878"/>
                  <a:pt x="4364052" y="3401226"/>
                  <a:pt x="4358355" y="3392680"/>
                </a:cubicBezTo>
                <a:cubicBezTo>
                  <a:pt x="4356834" y="3385074"/>
                  <a:pt x="4345789" y="3326329"/>
                  <a:pt x="4341263" y="3315768"/>
                </a:cubicBezTo>
                <a:cubicBezTo>
                  <a:pt x="4337217" y="3306328"/>
                  <a:pt x="4329869" y="3298677"/>
                  <a:pt x="4324172" y="3290131"/>
                </a:cubicBezTo>
                <a:cubicBezTo>
                  <a:pt x="4321323" y="3273039"/>
                  <a:pt x="4319829" y="3255666"/>
                  <a:pt x="4315626" y="3238856"/>
                </a:cubicBezTo>
                <a:cubicBezTo>
                  <a:pt x="4315623" y="3238843"/>
                  <a:pt x="4294263" y="3174769"/>
                  <a:pt x="4289988" y="3161944"/>
                </a:cubicBezTo>
                <a:cubicBezTo>
                  <a:pt x="4287139" y="3153398"/>
                  <a:pt x="4283210" y="3145139"/>
                  <a:pt x="4281443" y="3136306"/>
                </a:cubicBezTo>
                <a:cubicBezTo>
                  <a:pt x="4278192" y="3120052"/>
                  <a:pt x="4273111" y="3085460"/>
                  <a:pt x="4264351" y="3067940"/>
                </a:cubicBezTo>
                <a:cubicBezTo>
                  <a:pt x="4259758" y="3058754"/>
                  <a:pt x="4252957" y="3050849"/>
                  <a:pt x="4247260" y="3042303"/>
                </a:cubicBezTo>
                <a:cubicBezTo>
                  <a:pt x="4244411" y="3030908"/>
                  <a:pt x="4240500" y="3019728"/>
                  <a:pt x="4238714" y="3008119"/>
                </a:cubicBezTo>
                <a:cubicBezTo>
                  <a:pt x="4234792" y="2982624"/>
                  <a:pt x="4233816" y="2956743"/>
                  <a:pt x="4230168" y="2931207"/>
                </a:cubicBezTo>
                <a:cubicBezTo>
                  <a:pt x="4225012" y="2895113"/>
                  <a:pt x="4223018" y="2892665"/>
                  <a:pt x="4213076" y="2862841"/>
                </a:cubicBezTo>
                <a:cubicBezTo>
                  <a:pt x="4201983" y="2785185"/>
                  <a:pt x="4210901" y="2822129"/>
                  <a:pt x="4187439" y="2751746"/>
                </a:cubicBezTo>
                <a:lnTo>
                  <a:pt x="4187439" y="2751746"/>
                </a:lnTo>
                <a:cubicBezTo>
                  <a:pt x="4182560" y="2727350"/>
                  <a:pt x="4177588" y="2698971"/>
                  <a:pt x="4170347" y="2674833"/>
                </a:cubicBezTo>
                <a:cubicBezTo>
                  <a:pt x="4165170" y="2657577"/>
                  <a:pt x="4157626" y="2641037"/>
                  <a:pt x="4153256" y="2623559"/>
                </a:cubicBezTo>
                <a:cubicBezTo>
                  <a:pt x="4142219" y="2579412"/>
                  <a:pt x="4151225" y="2599148"/>
                  <a:pt x="4127618" y="2563738"/>
                </a:cubicBezTo>
                <a:cubicBezTo>
                  <a:pt x="4115212" y="2489292"/>
                  <a:pt x="4123276" y="2529273"/>
                  <a:pt x="4101981" y="2444097"/>
                </a:cubicBezTo>
                <a:lnTo>
                  <a:pt x="4093435" y="2409914"/>
                </a:lnTo>
                <a:cubicBezTo>
                  <a:pt x="4090586" y="2384277"/>
                  <a:pt x="4089948" y="2358296"/>
                  <a:pt x="4084889" y="2333002"/>
                </a:cubicBezTo>
                <a:cubicBezTo>
                  <a:pt x="4081356" y="2315336"/>
                  <a:pt x="4073495" y="2298819"/>
                  <a:pt x="4067798" y="2281727"/>
                </a:cubicBezTo>
                <a:cubicBezTo>
                  <a:pt x="4064949" y="2273181"/>
                  <a:pt x="4061019" y="2264923"/>
                  <a:pt x="4059252" y="2256090"/>
                </a:cubicBezTo>
                <a:cubicBezTo>
                  <a:pt x="4056403" y="2241847"/>
                  <a:pt x="4054528" y="2227374"/>
                  <a:pt x="4050706" y="2213361"/>
                </a:cubicBezTo>
                <a:cubicBezTo>
                  <a:pt x="4050703" y="2213351"/>
                  <a:pt x="4029344" y="2149271"/>
                  <a:pt x="4025069" y="2136448"/>
                </a:cubicBezTo>
                <a:lnTo>
                  <a:pt x="4016523" y="2110811"/>
                </a:lnTo>
                <a:cubicBezTo>
                  <a:pt x="4013674" y="2102265"/>
                  <a:pt x="4012974" y="2092669"/>
                  <a:pt x="4007977" y="2085174"/>
                </a:cubicBezTo>
                <a:lnTo>
                  <a:pt x="3990886" y="2059536"/>
                </a:lnTo>
                <a:cubicBezTo>
                  <a:pt x="3978805" y="1999134"/>
                  <a:pt x="3986935" y="2030595"/>
                  <a:pt x="3965248" y="1965533"/>
                </a:cubicBezTo>
                <a:cubicBezTo>
                  <a:pt x="3965244" y="1965522"/>
                  <a:pt x="3948162" y="1914269"/>
                  <a:pt x="3948157" y="1914258"/>
                </a:cubicBezTo>
                <a:cubicBezTo>
                  <a:pt x="3942460" y="1902864"/>
                  <a:pt x="3935796" y="1891903"/>
                  <a:pt x="3931065" y="1880075"/>
                </a:cubicBezTo>
                <a:cubicBezTo>
                  <a:pt x="3924374" y="1863347"/>
                  <a:pt x="3919671" y="1845892"/>
                  <a:pt x="3913974" y="1828800"/>
                </a:cubicBezTo>
                <a:lnTo>
                  <a:pt x="3896882" y="1777525"/>
                </a:lnTo>
                <a:lnTo>
                  <a:pt x="3888336" y="1751888"/>
                </a:lnTo>
                <a:cubicBezTo>
                  <a:pt x="3885487" y="1743342"/>
                  <a:pt x="3883819" y="1734307"/>
                  <a:pt x="3879790" y="1726250"/>
                </a:cubicBezTo>
                <a:cubicBezTo>
                  <a:pt x="3874093" y="1714856"/>
                  <a:pt x="3867717" y="1703776"/>
                  <a:pt x="3862699" y="1692067"/>
                </a:cubicBezTo>
                <a:cubicBezTo>
                  <a:pt x="3841472" y="1642536"/>
                  <a:pt x="3869906" y="1690059"/>
                  <a:pt x="3837061" y="1640792"/>
                </a:cubicBezTo>
                <a:cubicBezTo>
                  <a:pt x="3792972" y="1508522"/>
                  <a:pt x="3843504" y="1645130"/>
                  <a:pt x="3802878" y="1563880"/>
                </a:cubicBezTo>
                <a:cubicBezTo>
                  <a:pt x="3798849" y="1555823"/>
                  <a:pt x="3798360" y="1546300"/>
                  <a:pt x="3794332" y="1538243"/>
                </a:cubicBezTo>
                <a:cubicBezTo>
                  <a:pt x="3789739" y="1529056"/>
                  <a:pt x="3781412" y="1521991"/>
                  <a:pt x="3777241" y="1512605"/>
                </a:cubicBezTo>
                <a:cubicBezTo>
                  <a:pt x="3769924" y="1496142"/>
                  <a:pt x="3770142" y="1476321"/>
                  <a:pt x="3760149" y="1461331"/>
                </a:cubicBezTo>
                <a:cubicBezTo>
                  <a:pt x="3754452" y="1452785"/>
                  <a:pt x="3747651" y="1444880"/>
                  <a:pt x="3743058" y="1435693"/>
                </a:cubicBezTo>
                <a:cubicBezTo>
                  <a:pt x="3739030" y="1427636"/>
                  <a:pt x="3738887" y="1417930"/>
                  <a:pt x="3734512" y="1410056"/>
                </a:cubicBezTo>
                <a:cubicBezTo>
                  <a:pt x="3724536" y="1392099"/>
                  <a:pt x="3706825" y="1378268"/>
                  <a:pt x="3700329" y="1358781"/>
                </a:cubicBezTo>
                <a:cubicBezTo>
                  <a:pt x="3697480" y="1350235"/>
                  <a:pt x="3696158" y="1341018"/>
                  <a:pt x="3691783" y="1333144"/>
                </a:cubicBezTo>
                <a:cubicBezTo>
                  <a:pt x="3676749" y="1306084"/>
                  <a:pt x="3651169" y="1273295"/>
                  <a:pt x="3631962" y="1247686"/>
                </a:cubicBezTo>
                <a:cubicBezTo>
                  <a:pt x="3611090" y="1143316"/>
                  <a:pt x="3641973" y="1256657"/>
                  <a:pt x="3597779" y="1179319"/>
                </a:cubicBezTo>
                <a:cubicBezTo>
                  <a:pt x="3591952" y="1169122"/>
                  <a:pt x="3593860" y="1155931"/>
                  <a:pt x="3589233" y="1145136"/>
                </a:cubicBezTo>
                <a:cubicBezTo>
                  <a:pt x="3585187" y="1135696"/>
                  <a:pt x="3576735" y="1128685"/>
                  <a:pt x="3572142" y="1119499"/>
                </a:cubicBezTo>
                <a:cubicBezTo>
                  <a:pt x="3568113" y="1111442"/>
                  <a:pt x="3568593" y="1101356"/>
                  <a:pt x="3563596" y="1093861"/>
                </a:cubicBezTo>
                <a:cubicBezTo>
                  <a:pt x="3550435" y="1074120"/>
                  <a:pt x="3531240" y="1063745"/>
                  <a:pt x="3512321" y="1051133"/>
                </a:cubicBezTo>
                <a:cubicBezTo>
                  <a:pt x="3493076" y="993397"/>
                  <a:pt x="3519766" y="1055979"/>
                  <a:pt x="3478138" y="1008404"/>
                </a:cubicBezTo>
                <a:cubicBezTo>
                  <a:pt x="3464611" y="992945"/>
                  <a:pt x="3455349" y="974221"/>
                  <a:pt x="3443955" y="957129"/>
                </a:cubicBezTo>
                <a:lnTo>
                  <a:pt x="3409772" y="905854"/>
                </a:lnTo>
                <a:cubicBezTo>
                  <a:pt x="3406923" y="897308"/>
                  <a:pt x="3405601" y="888091"/>
                  <a:pt x="3401226" y="880217"/>
                </a:cubicBezTo>
                <a:cubicBezTo>
                  <a:pt x="3391250" y="862260"/>
                  <a:pt x="3378437" y="846034"/>
                  <a:pt x="3367043" y="828942"/>
                </a:cubicBezTo>
                <a:lnTo>
                  <a:pt x="3349951" y="803304"/>
                </a:lnTo>
                <a:cubicBezTo>
                  <a:pt x="3344254" y="794758"/>
                  <a:pt x="3340122" y="784929"/>
                  <a:pt x="3332860" y="777667"/>
                </a:cubicBezTo>
                <a:lnTo>
                  <a:pt x="3281585" y="726392"/>
                </a:lnTo>
                <a:cubicBezTo>
                  <a:pt x="3273039" y="717846"/>
                  <a:pt x="3262651" y="710811"/>
                  <a:pt x="3255947" y="700755"/>
                </a:cubicBezTo>
                <a:cubicBezTo>
                  <a:pt x="3250250" y="692209"/>
                  <a:pt x="3245431" y="683008"/>
                  <a:pt x="3238856" y="675118"/>
                </a:cubicBezTo>
                <a:cubicBezTo>
                  <a:pt x="3231119" y="665833"/>
                  <a:pt x="3220955" y="658765"/>
                  <a:pt x="3213218" y="649480"/>
                </a:cubicBezTo>
                <a:cubicBezTo>
                  <a:pt x="3206643" y="641590"/>
                  <a:pt x="3202950" y="631519"/>
                  <a:pt x="3196127" y="623843"/>
                </a:cubicBezTo>
                <a:cubicBezTo>
                  <a:pt x="3180069" y="605777"/>
                  <a:pt x="3161944" y="589660"/>
                  <a:pt x="3144852" y="572568"/>
                </a:cubicBezTo>
                <a:cubicBezTo>
                  <a:pt x="3136306" y="564022"/>
                  <a:pt x="3129271" y="553635"/>
                  <a:pt x="3119215" y="546931"/>
                </a:cubicBezTo>
                <a:lnTo>
                  <a:pt x="3067940" y="512747"/>
                </a:lnTo>
                <a:cubicBezTo>
                  <a:pt x="3051134" y="487539"/>
                  <a:pt x="3049885" y="482035"/>
                  <a:pt x="3025211" y="461473"/>
                </a:cubicBezTo>
                <a:cubicBezTo>
                  <a:pt x="3017321" y="454898"/>
                  <a:pt x="3007464" y="450956"/>
                  <a:pt x="2999574" y="444381"/>
                </a:cubicBezTo>
                <a:cubicBezTo>
                  <a:pt x="2933774" y="389548"/>
                  <a:pt x="3011951" y="444088"/>
                  <a:pt x="2948299" y="401652"/>
                </a:cubicBezTo>
                <a:cubicBezTo>
                  <a:pt x="2926911" y="316104"/>
                  <a:pt x="2959069" y="403876"/>
                  <a:pt x="2914116" y="358923"/>
                </a:cubicBezTo>
                <a:cubicBezTo>
                  <a:pt x="2907746" y="352553"/>
                  <a:pt x="2911100" y="340396"/>
                  <a:pt x="2905570" y="333286"/>
                </a:cubicBezTo>
                <a:cubicBezTo>
                  <a:pt x="2890730" y="314206"/>
                  <a:pt x="2871387" y="299103"/>
                  <a:pt x="2854295" y="282011"/>
                </a:cubicBezTo>
                <a:cubicBezTo>
                  <a:pt x="2845749" y="273465"/>
                  <a:pt x="2838714" y="263078"/>
                  <a:pt x="2828658" y="256374"/>
                </a:cubicBezTo>
                <a:cubicBezTo>
                  <a:pt x="2820112" y="250677"/>
                  <a:pt x="2810910" y="245857"/>
                  <a:pt x="2803020" y="239282"/>
                </a:cubicBezTo>
                <a:cubicBezTo>
                  <a:pt x="2793736" y="231545"/>
                  <a:pt x="2786923" y="221065"/>
                  <a:pt x="2777383" y="213645"/>
                </a:cubicBezTo>
                <a:cubicBezTo>
                  <a:pt x="2733304" y="179361"/>
                  <a:pt x="2739154" y="183809"/>
                  <a:pt x="2700471" y="170916"/>
                </a:cubicBezTo>
                <a:cubicBezTo>
                  <a:pt x="2683379" y="159522"/>
                  <a:pt x="2669124" y="141715"/>
                  <a:pt x="2649196" y="136733"/>
                </a:cubicBezTo>
                <a:cubicBezTo>
                  <a:pt x="2606274" y="126002"/>
                  <a:pt x="2626155" y="131901"/>
                  <a:pt x="2589375" y="119641"/>
                </a:cubicBezTo>
                <a:cubicBezTo>
                  <a:pt x="2580829" y="113944"/>
                  <a:pt x="2573178" y="106595"/>
                  <a:pt x="2563738" y="102549"/>
                </a:cubicBezTo>
                <a:cubicBezTo>
                  <a:pt x="2552943" y="97922"/>
                  <a:pt x="2540805" y="97379"/>
                  <a:pt x="2529555" y="94004"/>
                </a:cubicBezTo>
                <a:cubicBezTo>
                  <a:pt x="2512299" y="88827"/>
                  <a:pt x="2495372" y="82609"/>
                  <a:pt x="2478280" y="76912"/>
                </a:cubicBezTo>
                <a:cubicBezTo>
                  <a:pt x="2469734" y="74063"/>
                  <a:pt x="2460138" y="73363"/>
                  <a:pt x="2452643" y="68366"/>
                </a:cubicBezTo>
                <a:cubicBezTo>
                  <a:pt x="2444097" y="62669"/>
                  <a:pt x="2436192" y="55868"/>
                  <a:pt x="2427005" y="51275"/>
                </a:cubicBezTo>
                <a:cubicBezTo>
                  <a:pt x="2412643" y="44094"/>
                  <a:pt x="2380878" y="38291"/>
                  <a:pt x="2367185" y="34183"/>
                </a:cubicBezTo>
                <a:cubicBezTo>
                  <a:pt x="2349929" y="29006"/>
                  <a:pt x="2333745" y="19639"/>
                  <a:pt x="2315910" y="17091"/>
                </a:cubicBezTo>
                <a:lnTo>
                  <a:pt x="2196269" y="0"/>
                </a:lnTo>
                <a:cubicBezTo>
                  <a:pt x="2127903" y="2849"/>
                  <a:pt x="2059434" y="3838"/>
                  <a:pt x="1991170" y="8546"/>
                </a:cubicBezTo>
                <a:cubicBezTo>
                  <a:pt x="1976679" y="9545"/>
                  <a:pt x="1962732" y="14493"/>
                  <a:pt x="1948441" y="17091"/>
                </a:cubicBezTo>
                <a:cubicBezTo>
                  <a:pt x="1931393" y="20191"/>
                  <a:pt x="1914214" y="22537"/>
                  <a:pt x="1897166" y="25637"/>
                </a:cubicBezTo>
                <a:cubicBezTo>
                  <a:pt x="1882875" y="28235"/>
                  <a:pt x="1868793" y="31974"/>
                  <a:pt x="1854437" y="34183"/>
                </a:cubicBezTo>
                <a:cubicBezTo>
                  <a:pt x="1831738" y="37675"/>
                  <a:pt x="1808770" y="39237"/>
                  <a:pt x="1786071" y="42729"/>
                </a:cubicBezTo>
                <a:cubicBezTo>
                  <a:pt x="1747771" y="48621"/>
                  <a:pt x="1748897" y="49424"/>
                  <a:pt x="1717704" y="59820"/>
                </a:cubicBezTo>
                <a:cubicBezTo>
                  <a:pt x="1682485" y="112651"/>
                  <a:pt x="1721590" y="61114"/>
                  <a:pt x="1674975" y="102549"/>
                </a:cubicBezTo>
                <a:cubicBezTo>
                  <a:pt x="1656909" y="118607"/>
                  <a:pt x="1645320" y="143014"/>
                  <a:pt x="1623701" y="153824"/>
                </a:cubicBezTo>
                <a:cubicBezTo>
                  <a:pt x="1537091" y="197129"/>
                  <a:pt x="1644078" y="141088"/>
                  <a:pt x="1555334" y="196553"/>
                </a:cubicBezTo>
                <a:cubicBezTo>
                  <a:pt x="1531194" y="211641"/>
                  <a:pt x="1520439" y="213882"/>
                  <a:pt x="1495514" y="222190"/>
                </a:cubicBezTo>
                <a:cubicBezTo>
                  <a:pt x="1486968" y="227887"/>
                  <a:pt x="1479063" y="234689"/>
                  <a:pt x="1469876" y="239282"/>
                </a:cubicBezTo>
                <a:cubicBezTo>
                  <a:pt x="1461819" y="243311"/>
                  <a:pt x="1451273" y="242201"/>
                  <a:pt x="1444239" y="247828"/>
                </a:cubicBezTo>
                <a:cubicBezTo>
                  <a:pt x="1436219" y="254244"/>
                  <a:pt x="1434410" y="266202"/>
                  <a:pt x="1427147" y="273465"/>
                </a:cubicBezTo>
                <a:cubicBezTo>
                  <a:pt x="1419884" y="280728"/>
                  <a:pt x="1410056" y="284860"/>
                  <a:pt x="1401510" y="290557"/>
                </a:cubicBezTo>
                <a:cubicBezTo>
                  <a:pt x="1395813" y="299103"/>
                  <a:pt x="1391241" y="308518"/>
                  <a:pt x="1384418" y="316194"/>
                </a:cubicBezTo>
                <a:cubicBezTo>
                  <a:pt x="1368360" y="334260"/>
                  <a:pt x="1343954" y="345850"/>
                  <a:pt x="1333144" y="367469"/>
                </a:cubicBezTo>
                <a:cubicBezTo>
                  <a:pt x="1302470" y="428816"/>
                  <a:pt x="1333899" y="380091"/>
                  <a:pt x="1290415" y="418744"/>
                </a:cubicBezTo>
                <a:cubicBezTo>
                  <a:pt x="1202615" y="496790"/>
                  <a:pt x="1271686" y="448322"/>
                  <a:pt x="1213503" y="487110"/>
                </a:cubicBezTo>
                <a:cubicBezTo>
                  <a:pt x="1207806" y="495656"/>
                  <a:pt x="1203674" y="505484"/>
                  <a:pt x="1196411" y="512747"/>
                </a:cubicBezTo>
                <a:cubicBezTo>
                  <a:pt x="1145040" y="564118"/>
                  <a:pt x="1191268" y="473460"/>
                  <a:pt x="1119499" y="581114"/>
                </a:cubicBezTo>
                <a:lnTo>
                  <a:pt x="1051132" y="683663"/>
                </a:lnTo>
                <a:cubicBezTo>
                  <a:pt x="1045435" y="692209"/>
                  <a:pt x="1037289" y="699557"/>
                  <a:pt x="1034041" y="709301"/>
                </a:cubicBezTo>
                <a:cubicBezTo>
                  <a:pt x="1031192" y="717847"/>
                  <a:pt x="1029870" y="727064"/>
                  <a:pt x="1025495" y="734938"/>
                </a:cubicBezTo>
                <a:cubicBezTo>
                  <a:pt x="1015519" y="752895"/>
                  <a:pt x="991312" y="786213"/>
                  <a:pt x="991312" y="786213"/>
                </a:cubicBezTo>
                <a:cubicBezTo>
                  <a:pt x="971050" y="887519"/>
                  <a:pt x="997683" y="782558"/>
                  <a:pt x="965674" y="854579"/>
                </a:cubicBezTo>
                <a:cubicBezTo>
                  <a:pt x="958357" y="871042"/>
                  <a:pt x="954280" y="888762"/>
                  <a:pt x="948583" y="905854"/>
                </a:cubicBezTo>
                <a:cubicBezTo>
                  <a:pt x="945734" y="914400"/>
                  <a:pt x="945034" y="923996"/>
                  <a:pt x="940037" y="931491"/>
                </a:cubicBezTo>
                <a:lnTo>
                  <a:pt x="905854" y="982766"/>
                </a:lnTo>
                <a:cubicBezTo>
                  <a:pt x="903005" y="991312"/>
                  <a:pt x="901683" y="1000529"/>
                  <a:pt x="897308" y="1008404"/>
                </a:cubicBezTo>
                <a:cubicBezTo>
                  <a:pt x="887332" y="1026360"/>
                  <a:pt x="863125" y="1059678"/>
                  <a:pt x="863125" y="1059678"/>
                </a:cubicBezTo>
                <a:cubicBezTo>
                  <a:pt x="860276" y="1068224"/>
                  <a:pt x="857054" y="1076654"/>
                  <a:pt x="854579" y="1085316"/>
                </a:cubicBezTo>
                <a:cubicBezTo>
                  <a:pt x="851352" y="1096609"/>
                  <a:pt x="851286" y="1108994"/>
                  <a:pt x="846033" y="1119499"/>
                </a:cubicBezTo>
                <a:cubicBezTo>
                  <a:pt x="836847" y="1137872"/>
                  <a:pt x="818346" y="1151287"/>
                  <a:pt x="811850" y="1170774"/>
                </a:cubicBezTo>
                <a:cubicBezTo>
                  <a:pt x="809001" y="1179320"/>
                  <a:pt x="807679" y="1188537"/>
                  <a:pt x="803304" y="1196411"/>
                </a:cubicBezTo>
                <a:cubicBezTo>
                  <a:pt x="793328" y="1214368"/>
                  <a:pt x="775617" y="1228199"/>
                  <a:pt x="769121" y="1247686"/>
                </a:cubicBezTo>
                <a:cubicBezTo>
                  <a:pt x="766272" y="1256232"/>
                  <a:pt x="764950" y="1265449"/>
                  <a:pt x="760575" y="1273323"/>
                </a:cubicBezTo>
                <a:cubicBezTo>
                  <a:pt x="750599" y="1291280"/>
                  <a:pt x="732888" y="1305111"/>
                  <a:pt x="726392" y="1324598"/>
                </a:cubicBezTo>
                <a:cubicBezTo>
                  <a:pt x="714024" y="1361700"/>
                  <a:pt x="724215" y="1343865"/>
                  <a:pt x="692209" y="1375873"/>
                </a:cubicBezTo>
                <a:cubicBezTo>
                  <a:pt x="670727" y="1440316"/>
                  <a:pt x="699705" y="1360879"/>
                  <a:pt x="666572" y="1427147"/>
                </a:cubicBezTo>
                <a:cubicBezTo>
                  <a:pt x="631196" y="1497901"/>
                  <a:pt x="689910" y="1404961"/>
                  <a:pt x="640934" y="1478422"/>
                </a:cubicBezTo>
                <a:cubicBezTo>
                  <a:pt x="623149" y="1549562"/>
                  <a:pt x="644804" y="1479228"/>
                  <a:pt x="615297" y="1538243"/>
                </a:cubicBezTo>
                <a:cubicBezTo>
                  <a:pt x="611269" y="1546300"/>
                  <a:pt x="610779" y="1555823"/>
                  <a:pt x="606751" y="1563880"/>
                </a:cubicBezTo>
                <a:cubicBezTo>
                  <a:pt x="602158" y="1573067"/>
                  <a:pt x="594253" y="1580331"/>
                  <a:pt x="589660" y="1589518"/>
                </a:cubicBezTo>
                <a:cubicBezTo>
                  <a:pt x="585632" y="1597575"/>
                  <a:pt x="585489" y="1607281"/>
                  <a:pt x="581114" y="1615155"/>
                </a:cubicBezTo>
                <a:cubicBezTo>
                  <a:pt x="571138" y="1633112"/>
                  <a:pt x="553427" y="1646943"/>
                  <a:pt x="546931" y="1666430"/>
                </a:cubicBezTo>
                <a:cubicBezTo>
                  <a:pt x="544082" y="1674976"/>
                  <a:pt x="542760" y="1684193"/>
                  <a:pt x="538385" y="1692067"/>
                </a:cubicBezTo>
                <a:cubicBezTo>
                  <a:pt x="538374" y="1692087"/>
                  <a:pt x="495662" y="1756151"/>
                  <a:pt x="487110" y="1768979"/>
                </a:cubicBezTo>
                <a:lnTo>
                  <a:pt x="435835" y="1845891"/>
                </a:lnTo>
                <a:cubicBezTo>
                  <a:pt x="430138" y="1854437"/>
                  <a:pt x="426007" y="1864267"/>
                  <a:pt x="418744" y="1871529"/>
                </a:cubicBezTo>
                <a:lnTo>
                  <a:pt x="393106" y="1897166"/>
                </a:lnTo>
                <a:cubicBezTo>
                  <a:pt x="374605" y="1971170"/>
                  <a:pt x="397259" y="1891057"/>
                  <a:pt x="367469" y="1965533"/>
                </a:cubicBezTo>
                <a:cubicBezTo>
                  <a:pt x="325231" y="2071127"/>
                  <a:pt x="373366" y="1970828"/>
                  <a:pt x="333286" y="2050990"/>
                </a:cubicBezTo>
                <a:cubicBezTo>
                  <a:pt x="327102" y="2088096"/>
                  <a:pt x="324157" y="2109162"/>
                  <a:pt x="316194" y="2144994"/>
                </a:cubicBezTo>
                <a:cubicBezTo>
                  <a:pt x="313646" y="2156459"/>
                  <a:pt x="310497" y="2167783"/>
                  <a:pt x="307648" y="2179177"/>
                </a:cubicBezTo>
                <a:cubicBezTo>
                  <a:pt x="293508" y="2292306"/>
                  <a:pt x="308122" y="2211706"/>
                  <a:pt x="290557" y="2273181"/>
                </a:cubicBezTo>
                <a:cubicBezTo>
                  <a:pt x="284361" y="2294865"/>
                  <a:pt x="282247" y="2312511"/>
                  <a:pt x="273465" y="2333002"/>
                </a:cubicBezTo>
                <a:cubicBezTo>
                  <a:pt x="268447" y="2344711"/>
                  <a:pt x="261105" y="2355357"/>
                  <a:pt x="256374" y="2367185"/>
                </a:cubicBezTo>
                <a:cubicBezTo>
                  <a:pt x="249683" y="2383913"/>
                  <a:pt x="244979" y="2401368"/>
                  <a:pt x="239282" y="2418460"/>
                </a:cubicBezTo>
                <a:lnTo>
                  <a:pt x="230736" y="2444097"/>
                </a:lnTo>
                <a:cubicBezTo>
                  <a:pt x="227887" y="2452643"/>
                  <a:pt x="223956" y="2460901"/>
                  <a:pt x="222190" y="2469734"/>
                </a:cubicBezTo>
                <a:cubicBezTo>
                  <a:pt x="219342" y="2483977"/>
                  <a:pt x="218238" y="2498683"/>
                  <a:pt x="213645" y="2512463"/>
                </a:cubicBezTo>
                <a:cubicBezTo>
                  <a:pt x="209616" y="2524549"/>
                  <a:pt x="201571" y="2534937"/>
                  <a:pt x="196553" y="2546647"/>
                </a:cubicBezTo>
                <a:cubicBezTo>
                  <a:pt x="177367" y="2591414"/>
                  <a:pt x="199524" y="2554824"/>
                  <a:pt x="179461" y="2615013"/>
                </a:cubicBezTo>
                <a:cubicBezTo>
                  <a:pt x="175433" y="2627098"/>
                  <a:pt x="166843" y="2637268"/>
                  <a:pt x="162370" y="2649196"/>
                </a:cubicBezTo>
                <a:cubicBezTo>
                  <a:pt x="158246" y="2660193"/>
                  <a:pt x="157051" y="2672086"/>
                  <a:pt x="153824" y="2683379"/>
                </a:cubicBezTo>
                <a:cubicBezTo>
                  <a:pt x="129304" y="2769198"/>
                  <a:pt x="163448" y="2636340"/>
                  <a:pt x="136732" y="2743200"/>
                </a:cubicBezTo>
                <a:cubicBezTo>
                  <a:pt x="133884" y="2774535"/>
                  <a:pt x="132089" y="2805983"/>
                  <a:pt x="128187" y="2837204"/>
                </a:cubicBezTo>
                <a:cubicBezTo>
                  <a:pt x="124505" y="2866659"/>
                  <a:pt x="117368" y="2885888"/>
                  <a:pt x="111095" y="2914116"/>
                </a:cubicBezTo>
                <a:cubicBezTo>
                  <a:pt x="89396" y="3011758"/>
                  <a:pt x="114845" y="2907663"/>
                  <a:pt x="94003" y="2991028"/>
                </a:cubicBezTo>
                <a:cubicBezTo>
                  <a:pt x="91155" y="3019514"/>
                  <a:pt x="89506" y="3048146"/>
                  <a:pt x="85458" y="3076486"/>
                </a:cubicBezTo>
                <a:cubicBezTo>
                  <a:pt x="83797" y="3088113"/>
                  <a:pt x="79077" y="3099125"/>
                  <a:pt x="76912" y="3110669"/>
                </a:cubicBezTo>
                <a:cubicBezTo>
                  <a:pt x="70525" y="3144730"/>
                  <a:pt x="63647" y="3178776"/>
                  <a:pt x="59820" y="3213219"/>
                </a:cubicBezTo>
                <a:cubicBezTo>
                  <a:pt x="56859" y="3239866"/>
                  <a:pt x="48823" y="3319478"/>
                  <a:pt x="42729" y="3349951"/>
                </a:cubicBezTo>
                <a:cubicBezTo>
                  <a:pt x="40962" y="3358784"/>
                  <a:pt x="37032" y="3367043"/>
                  <a:pt x="34183" y="3375589"/>
                </a:cubicBezTo>
                <a:cubicBezTo>
                  <a:pt x="28486" y="3426864"/>
                  <a:pt x="22224" y="3478079"/>
                  <a:pt x="17091" y="3529413"/>
                </a:cubicBezTo>
                <a:cubicBezTo>
                  <a:pt x="6822" y="3632112"/>
                  <a:pt x="13253" y="3586632"/>
                  <a:pt x="0" y="3666146"/>
                </a:cubicBezTo>
                <a:cubicBezTo>
                  <a:pt x="2849" y="3723118"/>
                  <a:pt x="3605" y="3780233"/>
                  <a:pt x="8546" y="3837061"/>
                </a:cubicBezTo>
                <a:cubicBezTo>
                  <a:pt x="10004" y="3853828"/>
                  <a:pt x="28781" y="3884278"/>
                  <a:pt x="34183" y="3896882"/>
                </a:cubicBezTo>
                <a:cubicBezTo>
                  <a:pt x="37732" y="3905162"/>
                  <a:pt x="39880" y="3913973"/>
                  <a:pt x="42729" y="3922519"/>
                </a:cubicBezTo>
                <a:cubicBezTo>
                  <a:pt x="45577" y="3939611"/>
                  <a:pt x="45795" y="3957356"/>
                  <a:pt x="51274" y="3973794"/>
                </a:cubicBezTo>
                <a:cubicBezTo>
                  <a:pt x="54522" y="3983538"/>
                  <a:pt x="64760" y="3989815"/>
                  <a:pt x="68366" y="3999432"/>
                </a:cubicBezTo>
                <a:cubicBezTo>
                  <a:pt x="73466" y="4013032"/>
                  <a:pt x="73389" y="4028070"/>
                  <a:pt x="76912" y="4042161"/>
                </a:cubicBezTo>
                <a:cubicBezTo>
                  <a:pt x="86081" y="4078835"/>
                  <a:pt x="86246" y="4061224"/>
                  <a:pt x="102549" y="4101981"/>
                </a:cubicBezTo>
                <a:cubicBezTo>
                  <a:pt x="109240" y="4118709"/>
                  <a:pt x="113944" y="4136164"/>
                  <a:pt x="119641" y="4153256"/>
                </a:cubicBezTo>
                <a:lnTo>
                  <a:pt x="128187" y="4178893"/>
                </a:lnTo>
                <a:cubicBezTo>
                  <a:pt x="131036" y="4187439"/>
                  <a:pt x="131735" y="4197036"/>
                  <a:pt x="136732" y="4204531"/>
                </a:cubicBezTo>
                <a:lnTo>
                  <a:pt x="153824" y="4230168"/>
                </a:lnTo>
                <a:cubicBezTo>
                  <a:pt x="158601" y="4249274"/>
                  <a:pt x="171141" y="4303146"/>
                  <a:pt x="179461" y="4315626"/>
                </a:cubicBezTo>
                <a:lnTo>
                  <a:pt x="196553" y="4341263"/>
                </a:lnTo>
                <a:lnTo>
                  <a:pt x="222190" y="4418176"/>
                </a:lnTo>
                <a:lnTo>
                  <a:pt x="230736" y="4443813"/>
                </a:lnTo>
                <a:cubicBezTo>
                  <a:pt x="233585" y="4452359"/>
                  <a:pt x="237515" y="4460617"/>
                  <a:pt x="239282" y="4469450"/>
                </a:cubicBezTo>
                <a:cubicBezTo>
                  <a:pt x="242131" y="4483693"/>
                  <a:pt x="244006" y="4498166"/>
                  <a:pt x="247828" y="4512179"/>
                </a:cubicBezTo>
                <a:cubicBezTo>
                  <a:pt x="252568" y="4529560"/>
                  <a:pt x="264919" y="4563454"/>
                  <a:pt x="264919" y="4563454"/>
                </a:cubicBezTo>
                <a:cubicBezTo>
                  <a:pt x="279764" y="4697053"/>
                  <a:pt x="264931" y="4594845"/>
                  <a:pt x="282011" y="4674549"/>
                </a:cubicBezTo>
                <a:cubicBezTo>
                  <a:pt x="304642" y="4780160"/>
                  <a:pt x="288748" y="4728937"/>
                  <a:pt x="307648" y="4785645"/>
                </a:cubicBezTo>
                <a:lnTo>
                  <a:pt x="333286" y="4708733"/>
                </a:lnTo>
                <a:cubicBezTo>
                  <a:pt x="336135" y="4700187"/>
                  <a:pt x="334624" y="4688500"/>
                  <a:pt x="341831" y="4683095"/>
                </a:cubicBezTo>
                <a:lnTo>
                  <a:pt x="376015" y="4657458"/>
                </a:lnTo>
                <a:cubicBezTo>
                  <a:pt x="392291" y="4608623"/>
                  <a:pt x="371131" y="4649320"/>
                  <a:pt x="410198" y="4623275"/>
                </a:cubicBezTo>
                <a:cubicBezTo>
                  <a:pt x="474216" y="4580597"/>
                  <a:pt x="400509" y="4609412"/>
                  <a:pt x="461473" y="4589091"/>
                </a:cubicBezTo>
                <a:cubicBezTo>
                  <a:pt x="470019" y="4580545"/>
                  <a:pt x="477826" y="4571191"/>
                  <a:pt x="487110" y="4563454"/>
                </a:cubicBezTo>
                <a:cubicBezTo>
                  <a:pt x="495000" y="4556879"/>
                  <a:pt x="503561" y="4550955"/>
                  <a:pt x="512747" y="4546362"/>
                </a:cubicBezTo>
                <a:cubicBezTo>
                  <a:pt x="530261" y="4537605"/>
                  <a:pt x="564870" y="4532520"/>
                  <a:pt x="581114" y="4529271"/>
                </a:cubicBezTo>
                <a:cubicBezTo>
                  <a:pt x="598205" y="4512179"/>
                  <a:pt x="618980" y="4498107"/>
                  <a:pt x="632388" y="4477996"/>
                </a:cubicBezTo>
                <a:cubicBezTo>
                  <a:pt x="672269" y="4418175"/>
                  <a:pt x="649480" y="4438115"/>
                  <a:pt x="692209" y="4409630"/>
                </a:cubicBezTo>
                <a:cubicBezTo>
                  <a:pt x="705837" y="4389187"/>
                  <a:pt x="714002" y="4373310"/>
                  <a:pt x="734938" y="4358355"/>
                </a:cubicBezTo>
                <a:cubicBezTo>
                  <a:pt x="745304" y="4350950"/>
                  <a:pt x="758318" y="4348015"/>
                  <a:pt x="769121" y="4341263"/>
                </a:cubicBezTo>
                <a:cubicBezTo>
                  <a:pt x="781199" y="4333714"/>
                  <a:pt x="790565" y="4321996"/>
                  <a:pt x="803304" y="4315626"/>
                </a:cubicBezTo>
                <a:cubicBezTo>
                  <a:pt x="819418" y="4307569"/>
                  <a:pt x="837487" y="4304231"/>
                  <a:pt x="854579" y="4298534"/>
                </a:cubicBezTo>
                <a:lnTo>
                  <a:pt x="880217" y="4289989"/>
                </a:lnTo>
                <a:cubicBezTo>
                  <a:pt x="888763" y="4284292"/>
                  <a:pt x="896469" y="4277068"/>
                  <a:pt x="905854" y="4272897"/>
                </a:cubicBezTo>
                <a:cubicBezTo>
                  <a:pt x="932609" y="4261006"/>
                  <a:pt x="962899" y="4254363"/>
                  <a:pt x="991312" y="4247260"/>
                </a:cubicBezTo>
                <a:cubicBezTo>
                  <a:pt x="1116754" y="4163630"/>
                  <a:pt x="984792" y="4248544"/>
                  <a:pt x="1076770" y="4195985"/>
                </a:cubicBezTo>
                <a:cubicBezTo>
                  <a:pt x="1085687" y="4190889"/>
                  <a:pt x="1093221" y="4183486"/>
                  <a:pt x="1102407" y="4178893"/>
                </a:cubicBezTo>
                <a:cubicBezTo>
                  <a:pt x="1110464" y="4174864"/>
                  <a:pt x="1119988" y="4174376"/>
                  <a:pt x="1128045" y="4170347"/>
                </a:cubicBezTo>
                <a:cubicBezTo>
                  <a:pt x="1209298" y="4129721"/>
                  <a:pt x="1072674" y="4180258"/>
                  <a:pt x="1204957" y="4136164"/>
                </a:cubicBezTo>
                <a:cubicBezTo>
                  <a:pt x="1213503" y="4133315"/>
                  <a:pt x="1221623" y="4128435"/>
                  <a:pt x="1230594" y="4127619"/>
                </a:cubicBezTo>
                <a:lnTo>
                  <a:pt x="1324598" y="4119073"/>
                </a:lnTo>
                <a:cubicBezTo>
                  <a:pt x="1344918" y="4112299"/>
                  <a:pt x="1362957" y="4105558"/>
                  <a:pt x="1384418" y="4101981"/>
                </a:cubicBezTo>
                <a:cubicBezTo>
                  <a:pt x="1407072" y="4098205"/>
                  <a:pt x="1430086" y="4096927"/>
                  <a:pt x="1452785" y="4093435"/>
                </a:cubicBezTo>
                <a:cubicBezTo>
                  <a:pt x="1467141" y="4091226"/>
                  <a:pt x="1481158" y="4087099"/>
                  <a:pt x="1495514" y="4084890"/>
                </a:cubicBezTo>
                <a:cubicBezTo>
                  <a:pt x="1561285" y="4074772"/>
                  <a:pt x="1604780" y="4073198"/>
                  <a:pt x="1674975" y="4067798"/>
                </a:cubicBezTo>
                <a:cubicBezTo>
                  <a:pt x="1720553" y="4070647"/>
                  <a:pt x="1766394" y="4070680"/>
                  <a:pt x="1811708" y="4076344"/>
                </a:cubicBezTo>
                <a:cubicBezTo>
                  <a:pt x="1835017" y="4079258"/>
                  <a:pt x="1857789" y="4086007"/>
                  <a:pt x="1880074" y="4093435"/>
                </a:cubicBezTo>
                <a:cubicBezTo>
                  <a:pt x="1888620" y="4096284"/>
                  <a:pt x="1896794" y="4100707"/>
                  <a:pt x="1905712" y="4101981"/>
                </a:cubicBezTo>
                <a:cubicBezTo>
                  <a:pt x="1936860" y="4106431"/>
                  <a:pt x="1968468" y="4106851"/>
                  <a:pt x="1999716" y="4110527"/>
                </a:cubicBezTo>
                <a:cubicBezTo>
                  <a:pt x="2094497" y="4121678"/>
                  <a:pt x="2012542" y="4114414"/>
                  <a:pt x="2085174" y="4127619"/>
                </a:cubicBezTo>
                <a:cubicBezTo>
                  <a:pt x="2104992" y="4131222"/>
                  <a:pt x="2125054" y="4133316"/>
                  <a:pt x="2144994" y="4136164"/>
                </a:cubicBezTo>
                <a:cubicBezTo>
                  <a:pt x="2176188" y="4146562"/>
                  <a:pt x="2175057" y="4147363"/>
                  <a:pt x="2213360" y="4153256"/>
                </a:cubicBezTo>
                <a:cubicBezTo>
                  <a:pt x="2236059" y="4156748"/>
                  <a:pt x="2259154" y="4157570"/>
                  <a:pt x="2281727" y="4161802"/>
                </a:cubicBezTo>
                <a:cubicBezTo>
                  <a:pt x="2304815" y="4166131"/>
                  <a:pt x="2327304" y="4173196"/>
                  <a:pt x="2350093" y="4178893"/>
                </a:cubicBezTo>
                <a:cubicBezTo>
                  <a:pt x="2361487" y="4181742"/>
                  <a:pt x="2373134" y="4183725"/>
                  <a:pt x="2384276" y="4187439"/>
                </a:cubicBezTo>
                <a:lnTo>
                  <a:pt x="2435551" y="4204531"/>
                </a:lnTo>
                <a:cubicBezTo>
                  <a:pt x="2444097" y="4207380"/>
                  <a:pt x="2453131" y="4209048"/>
                  <a:pt x="2461188" y="4213076"/>
                </a:cubicBezTo>
                <a:cubicBezTo>
                  <a:pt x="2472583" y="4218773"/>
                  <a:pt x="2483544" y="4225437"/>
                  <a:pt x="2495372" y="4230168"/>
                </a:cubicBezTo>
                <a:cubicBezTo>
                  <a:pt x="2530056" y="4244042"/>
                  <a:pt x="2547247" y="4247410"/>
                  <a:pt x="2580830" y="4255805"/>
                </a:cubicBezTo>
                <a:cubicBezTo>
                  <a:pt x="2592224" y="4261502"/>
                  <a:pt x="2602927" y="4268868"/>
                  <a:pt x="2615013" y="4272897"/>
                </a:cubicBezTo>
                <a:cubicBezTo>
                  <a:pt x="2628793" y="4277490"/>
                  <a:pt x="2643729" y="4277621"/>
                  <a:pt x="2657742" y="4281443"/>
                </a:cubicBezTo>
                <a:cubicBezTo>
                  <a:pt x="2675123" y="4286183"/>
                  <a:pt x="2691925" y="4292837"/>
                  <a:pt x="2709017" y="4298534"/>
                </a:cubicBezTo>
                <a:lnTo>
                  <a:pt x="2734654" y="4307080"/>
                </a:lnTo>
                <a:cubicBezTo>
                  <a:pt x="2743200" y="4309929"/>
                  <a:pt x="2752796" y="4310629"/>
                  <a:pt x="2760291" y="4315626"/>
                </a:cubicBezTo>
                <a:cubicBezTo>
                  <a:pt x="2768837" y="4321323"/>
                  <a:pt x="2776185" y="4329470"/>
                  <a:pt x="2785929" y="4332718"/>
                </a:cubicBezTo>
                <a:cubicBezTo>
                  <a:pt x="2802367" y="4338197"/>
                  <a:pt x="2820112" y="4338415"/>
                  <a:pt x="2837203" y="4341263"/>
                </a:cubicBezTo>
                <a:cubicBezTo>
                  <a:pt x="2865752" y="4350779"/>
                  <a:pt x="2864833" y="4351201"/>
                  <a:pt x="2897024" y="4358355"/>
                </a:cubicBezTo>
                <a:cubicBezTo>
                  <a:pt x="2911203" y="4361506"/>
                  <a:pt x="2925740" y="4363079"/>
                  <a:pt x="2939753" y="4366901"/>
                </a:cubicBezTo>
                <a:cubicBezTo>
                  <a:pt x="2957134" y="4371641"/>
                  <a:pt x="2973936" y="4378295"/>
                  <a:pt x="2991028" y="4383992"/>
                </a:cubicBezTo>
                <a:cubicBezTo>
                  <a:pt x="2999574" y="4386841"/>
                  <a:pt x="3009170" y="4387541"/>
                  <a:pt x="3016665" y="4392538"/>
                </a:cubicBezTo>
                <a:cubicBezTo>
                  <a:pt x="3080026" y="4434778"/>
                  <a:pt x="3047797" y="4422692"/>
                  <a:pt x="3110669" y="4435267"/>
                </a:cubicBezTo>
                <a:cubicBezTo>
                  <a:pt x="3133458" y="4452359"/>
                  <a:pt x="3151400" y="4479633"/>
                  <a:pt x="3179035" y="4486542"/>
                </a:cubicBezTo>
                <a:cubicBezTo>
                  <a:pt x="3190429" y="4489391"/>
                  <a:pt x="3201968" y="4491713"/>
                  <a:pt x="3213218" y="4495088"/>
                </a:cubicBezTo>
                <a:cubicBezTo>
                  <a:pt x="3230474" y="4500265"/>
                  <a:pt x="3247401" y="4506482"/>
                  <a:pt x="3264493" y="4512179"/>
                </a:cubicBezTo>
                <a:cubicBezTo>
                  <a:pt x="3273039" y="4515028"/>
                  <a:pt x="3281392" y="4518540"/>
                  <a:pt x="3290131" y="4520725"/>
                </a:cubicBezTo>
                <a:lnTo>
                  <a:pt x="3324314" y="4529271"/>
                </a:lnTo>
                <a:cubicBezTo>
                  <a:pt x="3332860" y="4534968"/>
                  <a:pt x="3340207" y="4543114"/>
                  <a:pt x="3349951" y="4546362"/>
                </a:cubicBezTo>
                <a:cubicBezTo>
                  <a:pt x="3366389" y="4551841"/>
                  <a:pt x="3384235" y="4551510"/>
                  <a:pt x="3401226" y="4554908"/>
                </a:cubicBezTo>
                <a:cubicBezTo>
                  <a:pt x="3412743" y="4557211"/>
                  <a:pt x="3424015" y="4560605"/>
                  <a:pt x="3435409" y="4563454"/>
                </a:cubicBezTo>
                <a:cubicBezTo>
                  <a:pt x="3484114" y="4612159"/>
                  <a:pt x="3434974" y="4571813"/>
                  <a:pt x="3495230" y="4597637"/>
                </a:cubicBezTo>
                <a:cubicBezTo>
                  <a:pt x="3504670" y="4601683"/>
                  <a:pt x="3512157" y="4609285"/>
                  <a:pt x="3520867" y="4614729"/>
                </a:cubicBezTo>
                <a:cubicBezTo>
                  <a:pt x="3527550" y="4618906"/>
                  <a:pt x="3577511" y="4647690"/>
                  <a:pt x="3589233" y="4657458"/>
                </a:cubicBezTo>
                <a:cubicBezTo>
                  <a:pt x="3598517" y="4665195"/>
                  <a:pt x="3605331" y="4675675"/>
                  <a:pt x="3614871" y="4683095"/>
                </a:cubicBezTo>
                <a:cubicBezTo>
                  <a:pt x="3631086" y="4695706"/>
                  <a:pt x="3651621" y="4702753"/>
                  <a:pt x="3666146" y="4717278"/>
                </a:cubicBezTo>
                <a:cubicBezTo>
                  <a:pt x="3677540" y="4728672"/>
                  <a:pt x="3689842" y="4739226"/>
                  <a:pt x="3700329" y="4751461"/>
                </a:cubicBezTo>
                <a:cubicBezTo>
                  <a:pt x="3707013" y="4759259"/>
                  <a:pt x="3709690" y="4770336"/>
                  <a:pt x="3717420" y="4777099"/>
                </a:cubicBezTo>
                <a:cubicBezTo>
                  <a:pt x="3732879" y="4790626"/>
                  <a:pt x="3754170" y="4796757"/>
                  <a:pt x="3768695" y="4811282"/>
                </a:cubicBezTo>
                <a:cubicBezTo>
                  <a:pt x="3827232" y="4869819"/>
                  <a:pt x="3799858" y="4849149"/>
                  <a:pt x="3845607" y="4879648"/>
                </a:cubicBezTo>
                <a:cubicBezTo>
                  <a:pt x="3887249" y="4942112"/>
                  <a:pt x="3831827" y="4868165"/>
                  <a:pt x="3896882" y="4922377"/>
                </a:cubicBezTo>
                <a:cubicBezTo>
                  <a:pt x="3904772" y="4928952"/>
                  <a:pt x="3906711" y="4940752"/>
                  <a:pt x="3913974" y="4948015"/>
                </a:cubicBezTo>
                <a:cubicBezTo>
                  <a:pt x="3921236" y="4955277"/>
                  <a:pt x="3931721" y="4958531"/>
                  <a:pt x="3939611" y="4965106"/>
                </a:cubicBezTo>
                <a:cubicBezTo>
                  <a:pt x="3948895" y="4972843"/>
                  <a:pt x="3955964" y="4983007"/>
                  <a:pt x="3965248" y="4990744"/>
                </a:cubicBezTo>
                <a:cubicBezTo>
                  <a:pt x="3973138" y="4997319"/>
                  <a:pt x="3982996" y="5001260"/>
                  <a:pt x="3990886" y="5007835"/>
                </a:cubicBezTo>
                <a:cubicBezTo>
                  <a:pt x="4056691" y="5062672"/>
                  <a:pt x="3978503" y="5008127"/>
                  <a:pt x="4042160" y="5050564"/>
                </a:cubicBezTo>
                <a:cubicBezTo>
                  <a:pt x="4090588" y="5123205"/>
                  <a:pt x="4010825" y="5010683"/>
                  <a:pt x="4110527" y="5110385"/>
                </a:cubicBezTo>
                <a:cubicBezTo>
                  <a:pt x="4142534" y="5142392"/>
                  <a:pt x="4124699" y="5132200"/>
                  <a:pt x="4161802" y="5144568"/>
                </a:cubicBezTo>
                <a:cubicBezTo>
                  <a:pt x="4210223" y="5217201"/>
                  <a:pt x="4130475" y="5104698"/>
                  <a:pt x="4230168" y="5204389"/>
                </a:cubicBezTo>
                <a:lnTo>
                  <a:pt x="4281443" y="5255663"/>
                </a:lnTo>
                <a:cubicBezTo>
                  <a:pt x="4284291" y="5264209"/>
                  <a:pt x="4285613" y="5273426"/>
                  <a:pt x="4289988" y="5281301"/>
                </a:cubicBezTo>
                <a:cubicBezTo>
                  <a:pt x="4299964" y="5299258"/>
                  <a:pt x="4324172" y="5332576"/>
                  <a:pt x="4324172" y="5332576"/>
                </a:cubicBezTo>
                <a:cubicBezTo>
                  <a:pt x="4339213" y="5377701"/>
                  <a:pt x="4327720" y="5350717"/>
                  <a:pt x="4366901" y="5409488"/>
                </a:cubicBezTo>
                <a:lnTo>
                  <a:pt x="4401084" y="5460762"/>
                </a:lnTo>
                <a:cubicBezTo>
                  <a:pt x="4406781" y="5469308"/>
                  <a:pt x="4409629" y="5480703"/>
                  <a:pt x="4418175" y="5486400"/>
                </a:cubicBezTo>
                <a:lnTo>
                  <a:pt x="4443813" y="5503491"/>
                </a:lnTo>
                <a:cubicBezTo>
                  <a:pt x="4464134" y="5564453"/>
                  <a:pt x="4435320" y="5490751"/>
                  <a:pt x="4477996" y="5554766"/>
                </a:cubicBezTo>
                <a:cubicBezTo>
                  <a:pt x="4511018" y="5604299"/>
                  <a:pt x="4454844" y="5559272"/>
                  <a:pt x="4512179" y="5597495"/>
                </a:cubicBezTo>
                <a:cubicBezTo>
                  <a:pt x="4517876" y="5606041"/>
                  <a:pt x="4522008" y="5615870"/>
                  <a:pt x="4529271" y="5623133"/>
                </a:cubicBezTo>
                <a:cubicBezTo>
                  <a:pt x="4536533" y="5630395"/>
                  <a:pt x="4548145" y="5632495"/>
                  <a:pt x="4554908" y="5640224"/>
                </a:cubicBezTo>
                <a:cubicBezTo>
                  <a:pt x="4590671" y="5681096"/>
                  <a:pt x="4589091" y="5672729"/>
                  <a:pt x="4580546" y="5708590"/>
                </a:cubicBezTo>
                <a:close/>
              </a:path>
            </a:pathLst>
          </a:custGeom>
          <a:solidFill>
            <a:srgbClr val="FFFF00">
              <a:alpha val="12000"/>
            </a:srgbClr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0886550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  <p:bldP spid="17" grpId="0" animBg="1"/>
      <p:bldP spid="18" grpId="0" animBg="1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74" name="Picture 2" descr="C:\Users\jeff\Desktop\AP peds.jpg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-1" y="0"/>
            <a:ext cx="7322693" cy="6858001"/>
          </a:xfrm>
          <a:prstGeom prst="rect">
            <a:avLst/>
          </a:prstGeom>
          <a:noFill/>
        </p:spPr>
      </p:pic>
      <p:sp>
        <p:nvSpPr>
          <p:cNvPr id="8" name="TextBox 7"/>
          <p:cNvSpPr txBox="1"/>
          <p:nvPr/>
        </p:nvSpPr>
        <p:spPr>
          <a:xfrm>
            <a:off x="5715000" y="0"/>
            <a:ext cx="35814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600" dirty="0" smtClean="0">
                <a:solidFill>
                  <a:srgbClr val="C00000"/>
                </a:solidFill>
              </a:rPr>
              <a:t>The Fissures</a:t>
            </a:r>
            <a:endParaRPr lang="en-US" sz="3600" dirty="0">
              <a:solidFill>
                <a:srgbClr val="C00000"/>
              </a:solidFill>
            </a:endParaRPr>
          </a:p>
        </p:txBody>
      </p:sp>
      <p:sp>
        <p:nvSpPr>
          <p:cNvPr id="32" name="TextBox 31"/>
          <p:cNvSpPr txBox="1"/>
          <p:nvPr/>
        </p:nvSpPr>
        <p:spPr>
          <a:xfrm>
            <a:off x="7328646" y="1349188"/>
            <a:ext cx="1815353" cy="23083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>
                <a:solidFill>
                  <a:srgbClr val="C00000"/>
                </a:solidFill>
              </a:rPr>
              <a:t>The only fissure usually seen on AP film is the minor fissure.  This can be more prominent if there is pleural fluid present.</a:t>
            </a:r>
            <a:endParaRPr lang="en-US" dirty="0">
              <a:solidFill>
                <a:srgbClr val="C00000"/>
              </a:solidFill>
            </a:endParaRPr>
          </a:p>
        </p:txBody>
      </p:sp>
      <p:cxnSp>
        <p:nvCxnSpPr>
          <p:cNvPr id="14" name="Straight Arrow Connector 13"/>
          <p:cNvCxnSpPr/>
          <p:nvPr/>
        </p:nvCxnSpPr>
        <p:spPr>
          <a:xfrm rot="5400000" flipH="1" flipV="1">
            <a:off x="986912" y="3392347"/>
            <a:ext cx="304800" cy="1588"/>
          </a:xfrm>
          <a:prstGeom prst="straightConnector1">
            <a:avLst/>
          </a:prstGeom>
          <a:ln>
            <a:solidFill>
              <a:srgbClr val="FFFF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Straight Arrow Connector 16"/>
          <p:cNvCxnSpPr/>
          <p:nvPr/>
        </p:nvCxnSpPr>
        <p:spPr>
          <a:xfrm rot="5400000" flipH="1" flipV="1">
            <a:off x="1139312" y="3316147"/>
            <a:ext cx="304800" cy="1588"/>
          </a:xfrm>
          <a:prstGeom prst="straightConnector1">
            <a:avLst/>
          </a:prstGeom>
          <a:ln>
            <a:solidFill>
              <a:srgbClr val="FFFF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Straight Arrow Connector 19"/>
          <p:cNvCxnSpPr/>
          <p:nvPr/>
        </p:nvCxnSpPr>
        <p:spPr>
          <a:xfrm rot="5400000" flipH="1" flipV="1">
            <a:off x="1291712" y="3316147"/>
            <a:ext cx="304800" cy="1588"/>
          </a:xfrm>
          <a:prstGeom prst="straightConnector1">
            <a:avLst/>
          </a:prstGeom>
          <a:ln>
            <a:solidFill>
              <a:srgbClr val="FFFF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Straight Arrow Connector 20"/>
          <p:cNvCxnSpPr/>
          <p:nvPr/>
        </p:nvCxnSpPr>
        <p:spPr>
          <a:xfrm rot="5400000" flipH="1" flipV="1">
            <a:off x="1444112" y="3316147"/>
            <a:ext cx="304800" cy="1588"/>
          </a:xfrm>
          <a:prstGeom prst="straightConnector1">
            <a:avLst/>
          </a:prstGeom>
          <a:ln>
            <a:solidFill>
              <a:srgbClr val="FFFF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" name="Straight Arrow Connector 21"/>
          <p:cNvCxnSpPr/>
          <p:nvPr/>
        </p:nvCxnSpPr>
        <p:spPr>
          <a:xfrm rot="5400000" flipH="1" flipV="1">
            <a:off x="1609959" y="3369935"/>
            <a:ext cx="304800" cy="1588"/>
          </a:xfrm>
          <a:prstGeom prst="straightConnector1">
            <a:avLst/>
          </a:prstGeom>
          <a:ln>
            <a:solidFill>
              <a:srgbClr val="FFFF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" name="Straight Arrow Connector 22"/>
          <p:cNvCxnSpPr/>
          <p:nvPr/>
        </p:nvCxnSpPr>
        <p:spPr>
          <a:xfrm rot="5400000" flipH="1" flipV="1">
            <a:off x="1753394" y="3387865"/>
            <a:ext cx="304800" cy="1588"/>
          </a:xfrm>
          <a:prstGeom prst="straightConnector1">
            <a:avLst/>
          </a:prstGeom>
          <a:ln>
            <a:solidFill>
              <a:srgbClr val="FFFF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" name="Straight Arrow Connector 23"/>
          <p:cNvCxnSpPr/>
          <p:nvPr/>
        </p:nvCxnSpPr>
        <p:spPr>
          <a:xfrm rot="5400000" flipH="1" flipV="1">
            <a:off x="1896830" y="3423723"/>
            <a:ext cx="304800" cy="1588"/>
          </a:xfrm>
          <a:prstGeom prst="straightConnector1">
            <a:avLst/>
          </a:prstGeom>
          <a:ln>
            <a:solidFill>
              <a:srgbClr val="FFFF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Straight Arrow Connector 24"/>
          <p:cNvCxnSpPr/>
          <p:nvPr/>
        </p:nvCxnSpPr>
        <p:spPr>
          <a:xfrm rot="5400000" flipH="1" flipV="1">
            <a:off x="2049230" y="3446135"/>
            <a:ext cx="304800" cy="1588"/>
          </a:xfrm>
          <a:prstGeom prst="straightConnector1">
            <a:avLst/>
          </a:prstGeom>
          <a:ln>
            <a:solidFill>
              <a:srgbClr val="FFFF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012206872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2" grpId="0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 descr="C:\Users\jeff\Desktop\Peds Chest X-ray lecture\Lat peds.jpg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0" y="0"/>
            <a:ext cx="6751723" cy="6858000"/>
          </a:xfrm>
          <a:prstGeom prst="rect">
            <a:avLst/>
          </a:prstGeom>
          <a:noFill/>
        </p:spPr>
      </p:pic>
      <p:cxnSp>
        <p:nvCxnSpPr>
          <p:cNvPr id="5" name="Straight Arrow Connector 4"/>
          <p:cNvCxnSpPr/>
          <p:nvPr/>
        </p:nvCxnSpPr>
        <p:spPr>
          <a:xfrm>
            <a:off x="3048000" y="3657600"/>
            <a:ext cx="216876" cy="162326"/>
          </a:xfrm>
          <a:prstGeom prst="straightConnector1">
            <a:avLst/>
          </a:prstGeom>
          <a:ln>
            <a:solidFill>
              <a:srgbClr val="FFFF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" name="Straight Arrow Connector 5"/>
          <p:cNvCxnSpPr/>
          <p:nvPr/>
        </p:nvCxnSpPr>
        <p:spPr>
          <a:xfrm>
            <a:off x="2819400" y="3886200"/>
            <a:ext cx="207720" cy="177043"/>
          </a:xfrm>
          <a:prstGeom prst="straightConnector1">
            <a:avLst/>
          </a:prstGeom>
          <a:ln>
            <a:solidFill>
              <a:srgbClr val="FFFF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Straight Arrow Connector 7"/>
          <p:cNvCxnSpPr/>
          <p:nvPr/>
        </p:nvCxnSpPr>
        <p:spPr>
          <a:xfrm rot="16200000" flipH="1">
            <a:off x="2508681" y="4120719"/>
            <a:ext cx="202225" cy="190386"/>
          </a:xfrm>
          <a:prstGeom prst="straightConnector1">
            <a:avLst/>
          </a:prstGeom>
          <a:ln>
            <a:solidFill>
              <a:srgbClr val="FFFF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Straight Arrow Connector 9"/>
          <p:cNvCxnSpPr/>
          <p:nvPr/>
        </p:nvCxnSpPr>
        <p:spPr>
          <a:xfrm rot="16200000" flipH="1">
            <a:off x="2199965" y="4277034"/>
            <a:ext cx="232525" cy="212855"/>
          </a:xfrm>
          <a:prstGeom prst="straightConnector1">
            <a:avLst/>
          </a:prstGeom>
          <a:ln>
            <a:solidFill>
              <a:srgbClr val="FFFF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Straight Arrow Connector 11"/>
          <p:cNvCxnSpPr/>
          <p:nvPr/>
        </p:nvCxnSpPr>
        <p:spPr>
          <a:xfrm>
            <a:off x="1905000" y="4495800"/>
            <a:ext cx="281860" cy="168098"/>
          </a:xfrm>
          <a:prstGeom prst="straightConnector1">
            <a:avLst/>
          </a:prstGeom>
          <a:ln>
            <a:solidFill>
              <a:srgbClr val="FFFF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" name="Straight Arrow Connector 22"/>
          <p:cNvCxnSpPr/>
          <p:nvPr/>
        </p:nvCxnSpPr>
        <p:spPr>
          <a:xfrm>
            <a:off x="3733800" y="3733800"/>
            <a:ext cx="216876" cy="162326"/>
          </a:xfrm>
          <a:prstGeom prst="straightConnector1">
            <a:avLst/>
          </a:prstGeom>
          <a:ln>
            <a:solidFill>
              <a:srgbClr val="FFFF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Straight Arrow Connector 24"/>
          <p:cNvCxnSpPr/>
          <p:nvPr/>
        </p:nvCxnSpPr>
        <p:spPr>
          <a:xfrm>
            <a:off x="3640922" y="3979733"/>
            <a:ext cx="194638" cy="162000"/>
          </a:xfrm>
          <a:prstGeom prst="straightConnector1">
            <a:avLst/>
          </a:prstGeom>
          <a:ln>
            <a:solidFill>
              <a:srgbClr val="FFFF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Straight Arrow Connector 25"/>
          <p:cNvCxnSpPr/>
          <p:nvPr/>
        </p:nvCxnSpPr>
        <p:spPr>
          <a:xfrm>
            <a:off x="3505202" y="4191002"/>
            <a:ext cx="232574" cy="137797"/>
          </a:xfrm>
          <a:prstGeom prst="straightConnector1">
            <a:avLst/>
          </a:prstGeom>
          <a:ln>
            <a:solidFill>
              <a:srgbClr val="FFFF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Straight Arrow Connector 27"/>
          <p:cNvCxnSpPr/>
          <p:nvPr/>
        </p:nvCxnSpPr>
        <p:spPr>
          <a:xfrm>
            <a:off x="3352800" y="4495800"/>
            <a:ext cx="283169" cy="215845"/>
          </a:xfrm>
          <a:prstGeom prst="straightConnector1">
            <a:avLst/>
          </a:prstGeom>
          <a:ln>
            <a:solidFill>
              <a:srgbClr val="FFFF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Arrow Connector 29"/>
          <p:cNvCxnSpPr/>
          <p:nvPr/>
        </p:nvCxnSpPr>
        <p:spPr>
          <a:xfrm>
            <a:off x="3230488" y="4849002"/>
            <a:ext cx="281860" cy="168098"/>
          </a:xfrm>
          <a:prstGeom prst="straightConnector1">
            <a:avLst/>
          </a:prstGeom>
          <a:ln>
            <a:solidFill>
              <a:srgbClr val="FFFF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Straight Arrow Connector 34"/>
          <p:cNvCxnSpPr/>
          <p:nvPr/>
        </p:nvCxnSpPr>
        <p:spPr>
          <a:xfrm rot="16200000" flipH="1">
            <a:off x="2783232" y="2638745"/>
            <a:ext cx="234274" cy="40929"/>
          </a:xfrm>
          <a:prstGeom prst="straightConnector1">
            <a:avLst/>
          </a:prstGeom>
          <a:ln>
            <a:solidFill>
              <a:srgbClr val="FFFF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Straight Arrow Connector 35"/>
          <p:cNvCxnSpPr/>
          <p:nvPr/>
        </p:nvCxnSpPr>
        <p:spPr>
          <a:xfrm rot="16200000" flipH="1">
            <a:off x="2518659" y="2650520"/>
            <a:ext cx="253243" cy="55320"/>
          </a:xfrm>
          <a:prstGeom prst="straightConnector1">
            <a:avLst/>
          </a:prstGeom>
          <a:ln>
            <a:solidFill>
              <a:srgbClr val="FFFF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Straight Arrow Connector 36"/>
          <p:cNvCxnSpPr/>
          <p:nvPr/>
        </p:nvCxnSpPr>
        <p:spPr>
          <a:xfrm rot="16200000" flipH="1">
            <a:off x="2264383" y="2688617"/>
            <a:ext cx="242125" cy="46490"/>
          </a:xfrm>
          <a:prstGeom prst="straightConnector1">
            <a:avLst/>
          </a:prstGeom>
          <a:ln>
            <a:solidFill>
              <a:srgbClr val="FFFF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Straight Arrow Connector 37"/>
          <p:cNvCxnSpPr/>
          <p:nvPr/>
        </p:nvCxnSpPr>
        <p:spPr>
          <a:xfrm rot="16200000" flipH="1">
            <a:off x="2066201" y="2709877"/>
            <a:ext cx="228058" cy="51394"/>
          </a:xfrm>
          <a:prstGeom prst="straightConnector1">
            <a:avLst/>
          </a:prstGeom>
          <a:ln>
            <a:solidFill>
              <a:srgbClr val="FFFF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" name="TextBox 16"/>
          <p:cNvSpPr txBox="1"/>
          <p:nvPr/>
        </p:nvSpPr>
        <p:spPr>
          <a:xfrm>
            <a:off x="7162800" y="1981200"/>
            <a:ext cx="16002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>
                <a:solidFill>
                  <a:srgbClr val="C00000"/>
                </a:solidFill>
              </a:rPr>
              <a:t>Minor fissure</a:t>
            </a:r>
            <a:endParaRPr lang="en-US" dirty="0">
              <a:solidFill>
                <a:srgbClr val="C00000"/>
              </a:solidFill>
            </a:endParaRPr>
          </a:p>
        </p:txBody>
      </p:sp>
      <p:cxnSp>
        <p:nvCxnSpPr>
          <p:cNvPr id="18" name="Straight Arrow Connector 17"/>
          <p:cNvCxnSpPr/>
          <p:nvPr/>
        </p:nvCxnSpPr>
        <p:spPr>
          <a:xfrm rot="10800000" flipV="1">
            <a:off x="3276600" y="2133600"/>
            <a:ext cx="3810000" cy="457200"/>
          </a:xfrm>
          <a:prstGeom prst="straightConnector1">
            <a:avLst/>
          </a:prstGeom>
          <a:ln w="25400">
            <a:solidFill>
              <a:srgbClr val="FF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" name="TextBox 19"/>
          <p:cNvSpPr txBox="1"/>
          <p:nvPr/>
        </p:nvSpPr>
        <p:spPr>
          <a:xfrm>
            <a:off x="7162800" y="3124200"/>
            <a:ext cx="16002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>
                <a:solidFill>
                  <a:srgbClr val="C00000"/>
                </a:solidFill>
              </a:rPr>
              <a:t>Major fissure</a:t>
            </a:r>
            <a:endParaRPr lang="en-US" dirty="0">
              <a:solidFill>
                <a:srgbClr val="C00000"/>
              </a:solidFill>
            </a:endParaRPr>
          </a:p>
        </p:txBody>
      </p:sp>
      <p:cxnSp>
        <p:nvCxnSpPr>
          <p:cNvPr id="21" name="Straight Arrow Connector 20"/>
          <p:cNvCxnSpPr/>
          <p:nvPr/>
        </p:nvCxnSpPr>
        <p:spPr>
          <a:xfrm rot="10800000" flipV="1">
            <a:off x="3276600" y="3276600"/>
            <a:ext cx="3810000" cy="457200"/>
          </a:xfrm>
          <a:prstGeom prst="straightConnector1">
            <a:avLst/>
          </a:prstGeom>
          <a:ln w="25400">
            <a:solidFill>
              <a:srgbClr val="FF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/>
          <p:cNvSpPr txBox="1"/>
          <p:nvPr/>
        </p:nvSpPr>
        <p:spPr>
          <a:xfrm>
            <a:off x="7162800" y="4191000"/>
            <a:ext cx="16002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>
                <a:solidFill>
                  <a:srgbClr val="C00000"/>
                </a:solidFill>
              </a:rPr>
              <a:t>Left fissure</a:t>
            </a:r>
            <a:endParaRPr lang="en-US" dirty="0">
              <a:solidFill>
                <a:srgbClr val="C00000"/>
              </a:solidFill>
            </a:endParaRPr>
          </a:p>
        </p:txBody>
      </p:sp>
      <p:cxnSp>
        <p:nvCxnSpPr>
          <p:cNvPr id="24" name="Straight Arrow Connector 23"/>
          <p:cNvCxnSpPr/>
          <p:nvPr/>
        </p:nvCxnSpPr>
        <p:spPr>
          <a:xfrm rot="10800000">
            <a:off x="4038600" y="4267200"/>
            <a:ext cx="3048000" cy="76200"/>
          </a:xfrm>
          <a:prstGeom prst="straightConnector1">
            <a:avLst/>
          </a:prstGeom>
          <a:ln w="25400">
            <a:solidFill>
              <a:srgbClr val="FF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18968909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74" name="Picture 2" descr="C:\Users\jeff\Desktop\AP peds.jpg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-1" y="0"/>
            <a:ext cx="7322693" cy="6858001"/>
          </a:xfrm>
          <a:prstGeom prst="rect">
            <a:avLst/>
          </a:prstGeom>
          <a:noFill/>
        </p:spPr>
      </p:pic>
      <p:sp>
        <p:nvSpPr>
          <p:cNvPr id="8" name="TextBox 7"/>
          <p:cNvSpPr txBox="1"/>
          <p:nvPr/>
        </p:nvSpPr>
        <p:spPr>
          <a:xfrm>
            <a:off x="5715000" y="0"/>
            <a:ext cx="35814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600" dirty="0" smtClean="0">
                <a:solidFill>
                  <a:srgbClr val="C00000"/>
                </a:solidFill>
              </a:rPr>
              <a:t>The </a:t>
            </a:r>
            <a:r>
              <a:rPr lang="en-US" sz="3600" dirty="0" err="1" smtClean="0">
                <a:solidFill>
                  <a:srgbClr val="C00000"/>
                </a:solidFill>
              </a:rPr>
              <a:t>Hila</a:t>
            </a:r>
            <a:endParaRPr lang="en-US" sz="3600" dirty="0">
              <a:solidFill>
                <a:srgbClr val="C00000"/>
              </a:solidFill>
            </a:endParaRPr>
          </a:p>
        </p:txBody>
      </p:sp>
      <p:sp>
        <p:nvSpPr>
          <p:cNvPr id="16" name="Freeform 15"/>
          <p:cNvSpPr/>
          <p:nvPr/>
        </p:nvSpPr>
        <p:spPr>
          <a:xfrm>
            <a:off x="3046781" y="5109667"/>
            <a:ext cx="0" cy="0"/>
          </a:xfrm>
          <a:custGeom>
            <a:avLst/>
            <a:gdLst>
              <a:gd name="connsiteX0" fmla="*/ 0 w 0"/>
              <a:gd name="connsiteY0" fmla="*/ 0 h 0"/>
              <a:gd name="connsiteX1" fmla="*/ 0 w 0"/>
              <a:gd name="connsiteY1" fmla="*/ 0 h 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Freeform 10"/>
          <p:cNvSpPr/>
          <p:nvPr/>
        </p:nvSpPr>
        <p:spPr>
          <a:xfrm>
            <a:off x="2013446" y="2276475"/>
            <a:ext cx="1310779" cy="2181225"/>
          </a:xfrm>
          <a:custGeom>
            <a:avLst/>
            <a:gdLst>
              <a:gd name="connsiteX0" fmla="*/ 1253629 w 1310779"/>
              <a:gd name="connsiteY0" fmla="*/ 414338 h 2181225"/>
              <a:gd name="connsiteX1" fmla="*/ 1220292 w 1310779"/>
              <a:gd name="connsiteY1" fmla="*/ 433388 h 2181225"/>
              <a:gd name="connsiteX2" fmla="*/ 1206004 w 1310779"/>
              <a:gd name="connsiteY2" fmla="*/ 438150 h 2181225"/>
              <a:gd name="connsiteX3" fmla="*/ 1191717 w 1310779"/>
              <a:gd name="connsiteY3" fmla="*/ 447675 h 2181225"/>
              <a:gd name="connsiteX4" fmla="*/ 1153617 w 1310779"/>
              <a:gd name="connsiteY4" fmla="*/ 457200 h 2181225"/>
              <a:gd name="connsiteX5" fmla="*/ 1105992 w 1310779"/>
              <a:gd name="connsiteY5" fmla="*/ 466725 h 2181225"/>
              <a:gd name="connsiteX6" fmla="*/ 1058367 w 1310779"/>
              <a:gd name="connsiteY6" fmla="*/ 461963 h 2181225"/>
              <a:gd name="connsiteX7" fmla="*/ 1010742 w 1310779"/>
              <a:gd name="connsiteY7" fmla="*/ 452438 h 2181225"/>
              <a:gd name="connsiteX8" fmla="*/ 996454 w 1310779"/>
              <a:gd name="connsiteY8" fmla="*/ 447675 h 2181225"/>
              <a:gd name="connsiteX9" fmla="*/ 958354 w 1310779"/>
              <a:gd name="connsiteY9" fmla="*/ 438150 h 2181225"/>
              <a:gd name="connsiteX10" fmla="*/ 915492 w 1310779"/>
              <a:gd name="connsiteY10" fmla="*/ 409575 h 2181225"/>
              <a:gd name="connsiteX11" fmla="*/ 901204 w 1310779"/>
              <a:gd name="connsiteY11" fmla="*/ 400050 h 2181225"/>
              <a:gd name="connsiteX12" fmla="*/ 882154 w 1310779"/>
              <a:gd name="connsiteY12" fmla="*/ 381000 h 2181225"/>
              <a:gd name="connsiteX13" fmla="*/ 872629 w 1310779"/>
              <a:gd name="connsiteY13" fmla="*/ 366713 h 2181225"/>
              <a:gd name="connsiteX14" fmla="*/ 867867 w 1310779"/>
              <a:gd name="connsiteY14" fmla="*/ 352425 h 2181225"/>
              <a:gd name="connsiteX15" fmla="*/ 848817 w 1310779"/>
              <a:gd name="connsiteY15" fmla="*/ 323850 h 2181225"/>
              <a:gd name="connsiteX16" fmla="*/ 839292 w 1310779"/>
              <a:gd name="connsiteY16" fmla="*/ 295275 h 2181225"/>
              <a:gd name="connsiteX17" fmla="*/ 825004 w 1310779"/>
              <a:gd name="connsiteY17" fmla="*/ 266700 h 2181225"/>
              <a:gd name="connsiteX18" fmla="*/ 815479 w 1310779"/>
              <a:gd name="connsiteY18" fmla="*/ 247650 h 2181225"/>
              <a:gd name="connsiteX19" fmla="*/ 805954 w 1310779"/>
              <a:gd name="connsiteY19" fmla="*/ 219075 h 2181225"/>
              <a:gd name="connsiteX20" fmla="*/ 801192 w 1310779"/>
              <a:gd name="connsiteY20" fmla="*/ 200025 h 2181225"/>
              <a:gd name="connsiteX21" fmla="*/ 782142 w 1310779"/>
              <a:gd name="connsiteY21" fmla="*/ 161925 h 2181225"/>
              <a:gd name="connsiteX22" fmla="*/ 772617 w 1310779"/>
              <a:gd name="connsiteY22" fmla="*/ 123825 h 2181225"/>
              <a:gd name="connsiteX23" fmla="*/ 763092 w 1310779"/>
              <a:gd name="connsiteY23" fmla="*/ 80963 h 2181225"/>
              <a:gd name="connsiteX24" fmla="*/ 753567 w 1310779"/>
              <a:gd name="connsiteY24" fmla="*/ 52388 h 2181225"/>
              <a:gd name="connsiteX25" fmla="*/ 729754 w 1310779"/>
              <a:gd name="connsiteY25" fmla="*/ 0 h 2181225"/>
              <a:gd name="connsiteX26" fmla="*/ 720229 w 1310779"/>
              <a:gd name="connsiteY26" fmla="*/ 19050 h 2181225"/>
              <a:gd name="connsiteX27" fmla="*/ 710704 w 1310779"/>
              <a:gd name="connsiteY27" fmla="*/ 57150 h 2181225"/>
              <a:gd name="connsiteX28" fmla="*/ 705942 w 1310779"/>
              <a:gd name="connsiteY28" fmla="*/ 100013 h 2181225"/>
              <a:gd name="connsiteX29" fmla="*/ 696417 w 1310779"/>
              <a:gd name="connsiteY29" fmla="*/ 195263 h 2181225"/>
              <a:gd name="connsiteX30" fmla="*/ 691654 w 1310779"/>
              <a:gd name="connsiteY30" fmla="*/ 247650 h 2181225"/>
              <a:gd name="connsiteX31" fmla="*/ 682129 w 1310779"/>
              <a:gd name="connsiteY31" fmla="*/ 280988 h 2181225"/>
              <a:gd name="connsiteX32" fmla="*/ 672604 w 1310779"/>
              <a:gd name="connsiteY32" fmla="*/ 314325 h 2181225"/>
              <a:gd name="connsiteX33" fmla="*/ 658317 w 1310779"/>
              <a:gd name="connsiteY33" fmla="*/ 328613 h 2181225"/>
              <a:gd name="connsiteX34" fmla="*/ 634504 w 1310779"/>
              <a:gd name="connsiteY34" fmla="*/ 347663 h 2181225"/>
              <a:gd name="connsiteX35" fmla="*/ 591642 w 1310779"/>
              <a:gd name="connsiteY35" fmla="*/ 371475 h 2181225"/>
              <a:gd name="connsiteX36" fmla="*/ 577354 w 1310779"/>
              <a:gd name="connsiteY36" fmla="*/ 376238 h 2181225"/>
              <a:gd name="connsiteX37" fmla="*/ 477342 w 1310779"/>
              <a:gd name="connsiteY37" fmla="*/ 371475 h 2181225"/>
              <a:gd name="connsiteX38" fmla="*/ 396379 w 1310779"/>
              <a:gd name="connsiteY38" fmla="*/ 357188 h 2181225"/>
              <a:gd name="connsiteX39" fmla="*/ 372567 w 1310779"/>
              <a:gd name="connsiteY39" fmla="*/ 352425 h 2181225"/>
              <a:gd name="connsiteX40" fmla="*/ 334467 w 1310779"/>
              <a:gd name="connsiteY40" fmla="*/ 347663 h 2181225"/>
              <a:gd name="connsiteX41" fmla="*/ 320179 w 1310779"/>
              <a:gd name="connsiteY41" fmla="*/ 342900 h 2181225"/>
              <a:gd name="connsiteX42" fmla="*/ 301129 w 1310779"/>
              <a:gd name="connsiteY42" fmla="*/ 338138 h 2181225"/>
              <a:gd name="connsiteX43" fmla="*/ 258267 w 1310779"/>
              <a:gd name="connsiteY43" fmla="*/ 323850 h 2181225"/>
              <a:gd name="connsiteX44" fmla="*/ 239217 w 1310779"/>
              <a:gd name="connsiteY44" fmla="*/ 328613 h 2181225"/>
              <a:gd name="connsiteX45" fmla="*/ 253504 w 1310779"/>
              <a:gd name="connsiteY45" fmla="*/ 342900 h 2181225"/>
              <a:gd name="connsiteX46" fmla="*/ 258267 w 1310779"/>
              <a:gd name="connsiteY46" fmla="*/ 361950 h 2181225"/>
              <a:gd name="connsiteX47" fmla="*/ 263029 w 1310779"/>
              <a:gd name="connsiteY47" fmla="*/ 376238 h 2181225"/>
              <a:gd name="connsiteX48" fmla="*/ 248742 w 1310779"/>
              <a:gd name="connsiteY48" fmla="*/ 433388 h 2181225"/>
              <a:gd name="connsiteX49" fmla="*/ 234454 w 1310779"/>
              <a:gd name="connsiteY49" fmla="*/ 442913 h 2181225"/>
              <a:gd name="connsiteX50" fmla="*/ 215404 w 1310779"/>
              <a:gd name="connsiteY50" fmla="*/ 447675 h 2181225"/>
              <a:gd name="connsiteX51" fmla="*/ 196354 w 1310779"/>
              <a:gd name="connsiteY51" fmla="*/ 457200 h 2181225"/>
              <a:gd name="connsiteX52" fmla="*/ 177304 w 1310779"/>
              <a:gd name="connsiteY52" fmla="*/ 461963 h 2181225"/>
              <a:gd name="connsiteX53" fmla="*/ 163017 w 1310779"/>
              <a:gd name="connsiteY53" fmla="*/ 466725 h 2181225"/>
              <a:gd name="connsiteX54" fmla="*/ 167779 w 1310779"/>
              <a:gd name="connsiteY54" fmla="*/ 481013 h 2181225"/>
              <a:gd name="connsiteX55" fmla="*/ 196354 w 1310779"/>
              <a:gd name="connsiteY55" fmla="*/ 490538 h 2181225"/>
              <a:gd name="connsiteX56" fmla="*/ 229692 w 1310779"/>
              <a:gd name="connsiteY56" fmla="*/ 509588 h 2181225"/>
              <a:gd name="connsiteX57" fmla="*/ 272554 w 1310779"/>
              <a:gd name="connsiteY57" fmla="*/ 538163 h 2181225"/>
              <a:gd name="connsiteX58" fmla="*/ 286842 w 1310779"/>
              <a:gd name="connsiteY58" fmla="*/ 547688 h 2181225"/>
              <a:gd name="connsiteX59" fmla="*/ 301129 w 1310779"/>
              <a:gd name="connsiteY59" fmla="*/ 552450 h 2181225"/>
              <a:gd name="connsiteX60" fmla="*/ 329704 w 1310779"/>
              <a:gd name="connsiteY60" fmla="*/ 581025 h 2181225"/>
              <a:gd name="connsiteX61" fmla="*/ 343992 w 1310779"/>
              <a:gd name="connsiteY61" fmla="*/ 595313 h 2181225"/>
              <a:gd name="connsiteX62" fmla="*/ 353517 w 1310779"/>
              <a:gd name="connsiteY62" fmla="*/ 609600 h 2181225"/>
              <a:gd name="connsiteX63" fmla="*/ 363042 w 1310779"/>
              <a:gd name="connsiteY63" fmla="*/ 638175 h 2181225"/>
              <a:gd name="connsiteX64" fmla="*/ 367804 w 1310779"/>
              <a:gd name="connsiteY64" fmla="*/ 652463 h 2181225"/>
              <a:gd name="connsiteX65" fmla="*/ 363042 w 1310779"/>
              <a:gd name="connsiteY65" fmla="*/ 676275 h 2181225"/>
              <a:gd name="connsiteX66" fmla="*/ 348754 w 1310779"/>
              <a:gd name="connsiteY66" fmla="*/ 685800 h 2181225"/>
              <a:gd name="connsiteX67" fmla="*/ 320179 w 1310779"/>
              <a:gd name="connsiteY67" fmla="*/ 704850 h 2181225"/>
              <a:gd name="connsiteX68" fmla="*/ 305892 w 1310779"/>
              <a:gd name="connsiteY68" fmla="*/ 714375 h 2181225"/>
              <a:gd name="connsiteX69" fmla="*/ 277317 w 1310779"/>
              <a:gd name="connsiteY69" fmla="*/ 723900 h 2181225"/>
              <a:gd name="connsiteX70" fmla="*/ 263029 w 1310779"/>
              <a:gd name="connsiteY70" fmla="*/ 733425 h 2181225"/>
              <a:gd name="connsiteX71" fmla="*/ 291604 w 1310779"/>
              <a:gd name="connsiteY71" fmla="*/ 757238 h 2181225"/>
              <a:gd name="connsiteX72" fmla="*/ 324942 w 1310779"/>
              <a:gd name="connsiteY72" fmla="*/ 771525 h 2181225"/>
              <a:gd name="connsiteX73" fmla="*/ 363042 w 1310779"/>
              <a:gd name="connsiteY73" fmla="*/ 790575 h 2181225"/>
              <a:gd name="connsiteX74" fmla="*/ 377329 w 1310779"/>
              <a:gd name="connsiteY74" fmla="*/ 800100 h 2181225"/>
              <a:gd name="connsiteX75" fmla="*/ 396379 w 1310779"/>
              <a:gd name="connsiteY75" fmla="*/ 804863 h 2181225"/>
              <a:gd name="connsiteX76" fmla="*/ 439242 w 1310779"/>
              <a:gd name="connsiteY76" fmla="*/ 833438 h 2181225"/>
              <a:gd name="connsiteX77" fmla="*/ 453529 w 1310779"/>
              <a:gd name="connsiteY77" fmla="*/ 842963 h 2181225"/>
              <a:gd name="connsiteX78" fmla="*/ 482104 w 1310779"/>
              <a:gd name="connsiteY78" fmla="*/ 866775 h 2181225"/>
              <a:gd name="connsiteX79" fmla="*/ 505917 w 1310779"/>
              <a:gd name="connsiteY79" fmla="*/ 895350 h 2181225"/>
              <a:gd name="connsiteX80" fmla="*/ 510679 w 1310779"/>
              <a:gd name="connsiteY80" fmla="*/ 909638 h 2181225"/>
              <a:gd name="connsiteX81" fmla="*/ 520204 w 1310779"/>
              <a:gd name="connsiteY81" fmla="*/ 923925 h 2181225"/>
              <a:gd name="connsiteX82" fmla="*/ 529729 w 1310779"/>
              <a:gd name="connsiteY82" fmla="*/ 957263 h 2181225"/>
              <a:gd name="connsiteX83" fmla="*/ 534492 w 1310779"/>
              <a:gd name="connsiteY83" fmla="*/ 971550 h 2181225"/>
              <a:gd name="connsiteX84" fmla="*/ 544017 w 1310779"/>
              <a:gd name="connsiteY84" fmla="*/ 1023938 h 2181225"/>
              <a:gd name="connsiteX85" fmla="*/ 534492 w 1310779"/>
              <a:gd name="connsiteY85" fmla="*/ 1071563 h 2181225"/>
              <a:gd name="connsiteX86" fmla="*/ 524967 w 1310779"/>
              <a:gd name="connsiteY86" fmla="*/ 1104900 h 2181225"/>
              <a:gd name="connsiteX87" fmla="*/ 505917 w 1310779"/>
              <a:gd name="connsiteY87" fmla="*/ 1133475 h 2181225"/>
              <a:gd name="connsiteX88" fmla="*/ 496392 w 1310779"/>
              <a:gd name="connsiteY88" fmla="*/ 1147763 h 2181225"/>
              <a:gd name="connsiteX89" fmla="*/ 486867 w 1310779"/>
              <a:gd name="connsiteY89" fmla="*/ 1162050 h 2181225"/>
              <a:gd name="connsiteX90" fmla="*/ 477342 w 1310779"/>
              <a:gd name="connsiteY90" fmla="*/ 1176338 h 2181225"/>
              <a:gd name="connsiteX91" fmla="*/ 448767 w 1310779"/>
              <a:gd name="connsiteY91" fmla="*/ 1200150 h 2181225"/>
              <a:gd name="connsiteX92" fmla="*/ 405904 w 1310779"/>
              <a:gd name="connsiteY92" fmla="*/ 1228725 h 2181225"/>
              <a:gd name="connsiteX93" fmla="*/ 391617 w 1310779"/>
              <a:gd name="connsiteY93" fmla="*/ 1238250 h 2181225"/>
              <a:gd name="connsiteX94" fmla="*/ 377329 w 1310779"/>
              <a:gd name="connsiteY94" fmla="*/ 1252538 h 2181225"/>
              <a:gd name="connsiteX95" fmla="*/ 363042 w 1310779"/>
              <a:gd name="connsiteY95" fmla="*/ 1257300 h 2181225"/>
              <a:gd name="connsiteX96" fmla="*/ 334467 w 1310779"/>
              <a:gd name="connsiteY96" fmla="*/ 1271588 h 2181225"/>
              <a:gd name="connsiteX97" fmla="*/ 320179 w 1310779"/>
              <a:gd name="connsiteY97" fmla="*/ 1281113 h 2181225"/>
              <a:gd name="connsiteX98" fmla="*/ 301129 w 1310779"/>
              <a:gd name="connsiteY98" fmla="*/ 1290638 h 2181225"/>
              <a:gd name="connsiteX99" fmla="*/ 286842 w 1310779"/>
              <a:gd name="connsiteY99" fmla="*/ 1304925 h 2181225"/>
              <a:gd name="connsiteX100" fmla="*/ 267792 w 1310779"/>
              <a:gd name="connsiteY100" fmla="*/ 1314450 h 2181225"/>
              <a:gd name="connsiteX101" fmla="*/ 253504 w 1310779"/>
              <a:gd name="connsiteY101" fmla="*/ 1328738 h 2181225"/>
              <a:gd name="connsiteX102" fmla="*/ 234454 w 1310779"/>
              <a:gd name="connsiteY102" fmla="*/ 1338263 h 2181225"/>
              <a:gd name="connsiteX103" fmla="*/ 220167 w 1310779"/>
              <a:gd name="connsiteY103" fmla="*/ 1352550 h 2181225"/>
              <a:gd name="connsiteX104" fmla="*/ 177304 w 1310779"/>
              <a:gd name="connsiteY104" fmla="*/ 1385888 h 2181225"/>
              <a:gd name="connsiteX105" fmla="*/ 163017 w 1310779"/>
              <a:gd name="connsiteY105" fmla="*/ 1400175 h 2181225"/>
              <a:gd name="connsiteX106" fmla="*/ 143967 w 1310779"/>
              <a:gd name="connsiteY106" fmla="*/ 1414463 h 2181225"/>
              <a:gd name="connsiteX107" fmla="*/ 129679 w 1310779"/>
              <a:gd name="connsiteY107" fmla="*/ 1428750 h 2181225"/>
              <a:gd name="connsiteX108" fmla="*/ 115392 w 1310779"/>
              <a:gd name="connsiteY108" fmla="*/ 1438275 h 2181225"/>
              <a:gd name="connsiteX109" fmla="*/ 91579 w 1310779"/>
              <a:gd name="connsiteY109" fmla="*/ 1471613 h 2181225"/>
              <a:gd name="connsiteX110" fmla="*/ 77292 w 1310779"/>
              <a:gd name="connsiteY110" fmla="*/ 1485900 h 2181225"/>
              <a:gd name="connsiteX111" fmla="*/ 58242 w 1310779"/>
              <a:gd name="connsiteY111" fmla="*/ 1514475 h 2181225"/>
              <a:gd name="connsiteX112" fmla="*/ 39192 w 1310779"/>
              <a:gd name="connsiteY112" fmla="*/ 1547813 h 2181225"/>
              <a:gd name="connsiteX113" fmla="*/ 34429 w 1310779"/>
              <a:gd name="connsiteY113" fmla="*/ 1562100 h 2181225"/>
              <a:gd name="connsiteX114" fmla="*/ 24904 w 1310779"/>
              <a:gd name="connsiteY114" fmla="*/ 1614488 h 2181225"/>
              <a:gd name="connsiteX115" fmla="*/ 20142 w 1310779"/>
              <a:gd name="connsiteY115" fmla="*/ 1628775 h 2181225"/>
              <a:gd name="connsiteX116" fmla="*/ 15379 w 1310779"/>
              <a:gd name="connsiteY116" fmla="*/ 1657350 h 2181225"/>
              <a:gd name="connsiteX117" fmla="*/ 5854 w 1310779"/>
              <a:gd name="connsiteY117" fmla="*/ 1695450 h 2181225"/>
              <a:gd name="connsiteX118" fmla="*/ 15379 w 1310779"/>
              <a:gd name="connsiteY118" fmla="*/ 1676400 h 2181225"/>
              <a:gd name="connsiteX119" fmla="*/ 29667 w 1310779"/>
              <a:gd name="connsiteY119" fmla="*/ 1666875 h 2181225"/>
              <a:gd name="connsiteX120" fmla="*/ 72529 w 1310779"/>
              <a:gd name="connsiteY120" fmla="*/ 1633538 h 2181225"/>
              <a:gd name="connsiteX121" fmla="*/ 86817 w 1310779"/>
              <a:gd name="connsiteY121" fmla="*/ 1628775 h 2181225"/>
              <a:gd name="connsiteX122" fmla="*/ 101104 w 1310779"/>
              <a:gd name="connsiteY122" fmla="*/ 1619250 h 2181225"/>
              <a:gd name="connsiteX123" fmla="*/ 115392 w 1310779"/>
              <a:gd name="connsiteY123" fmla="*/ 1614488 h 2181225"/>
              <a:gd name="connsiteX124" fmla="*/ 153492 w 1310779"/>
              <a:gd name="connsiteY124" fmla="*/ 1595438 h 2181225"/>
              <a:gd name="connsiteX125" fmla="*/ 167779 w 1310779"/>
              <a:gd name="connsiteY125" fmla="*/ 1590675 h 2181225"/>
              <a:gd name="connsiteX126" fmla="*/ 182067 w 1310779"/>
              <a:gd name="connsiteY126" fmla="*/ 1581150 h 2181225"/>
              <a:gd name="connsiteX127" fmla="*/ 196354 w 1310779"/>
              <a:gd name="connsiteY127" fmla="*/ 1576388 h 2181225"/>
              <a:gd name="connsiteX128" fmla="*/ 215404 w 1310779"/>
              <a:gd name="connsiteY128" fmla="*/ 1566863 h 2181225"/>
              <a:gd name="connsiteX129" fmla="*/ 234454 w 1310779"/>
              <a:gd name="connsiteY129" fmla="*/ 1562100 h 2181225"/>
              <a:gd name="connsiteX130" fmla="*/ 272554 w 1310779"/>
              <a:gd name="connsiteY130" fmla="*/ 1547813 h 2181225"/>
              <a:gd name="connsiteX131" fmla="*/ 286842 w 1310779"/>
              <a:gd name="connsiteY131" fmla="*/ 1538288 h 2181225"/>
              <a:gd name="connsiteX132" fmla="*/ 329704 w 1310779"/>
              <a:gd name="connsiteY132" fmla="*/ 1528763 h 2181225"/>
              <a:gd name="connsiteX133" fmla="*/ 334467 w 1310779"/>
              <a:gd name="connsiteY133" fmla="*/ 1547813 h 2181225"/>
              <a:gd name="connsiteX134" fmla="*/ 320179 w 1310779"/>
              <a:gd name="connsiteY134" fmla="*/ 1557338 h 2181225"/>
              <a:gd name="connsiteX135" fmla="*/ 305892 w 1310779"/>
              <a:gd name="connsiteY135" fmla="*/ 1571625 h 2181225"/>
              <a:gd name="connsiteX136" fmla="*/ 291604 w 1310779"/>
              <a:gd name="connsiteY136" fmla="*/ 1581150 h 2181225"/>
              <a:gd name="connsiteX137" fmla="*/ 277317 w 1310779"/>
              <a:gd name="connsiteY137" fmla="*/ 1595438 h 2181225"/>
              <a:gd name="connsiteX138" fmla="*/ 248742 w 1310779"/>
              <a:gd name="connsiteY138" fmla="*/ 1614488 h 2181225"/>
              <a:gd name="connsiteX139" fmla="*/ 234454 w 1310779"/>
              <a:gd name="connsiteY139" fmla="*/ 1624013 h 2181225"/>
              <a:gd name="connsiteX140" fmla="*/ 205879 w 1310779"/>
              <a:gd name="connsiteY140" fmla="*/ 1647825 h 2181225"/>
              <a:gd name="connsiteX141" fmla="*/ 201117 w 1310779"/>
              <a:gd name="connsiteY141" fmla="*/ 1662113 h 2181225"/>
              <a:gd name="connsiteX142" fmla="*/ 167779 w 1310779"/>
              <a:gd name="connsiteY142" fmla="*/ 1709738 h 2181225"/>
              <a:gd name="connsiteX143" fmla="*/ 153492 w 1310779"/>
              <a:gd name="connsiteY143" fmla="*/ 1752600 h 2181225"/>
              <a:gd name="connsiteX144" fmla="*/ 148729 w 1310779"/>
              <a:gd name="connsiteY144" fmla="*/ 1766888 h 2181225"/>
              <a:gd name="connsiteX145" fmla="*/ 139204 w 1310779"/>
              <a:gd name="connsiteY145" fmla="*/ 1781175 h 2181225"/>
              <a:gd name="connsiteX146" fmla="*/ 129679 w 1310779"/>
              <a:gd name="connsiteY146" fmla="*/ 1814513 h 2181225"/>
              <a:gd name="connsiteX147" fmla="*/ 124917 w 1310779"/>
              <a:gd name="connsiteY147" fmla="*/ 1828800 h 2181225"/>
              <a:gd name="connsiteX148" fmla="*/ 115392 w 1310779"/>
              <a:gd name="connsiteY148" fmla="*/ 1866900 h 2181225"/>
              <a:gd name="connsiteX149" fmla="*/ 110629 w 1310779"/>
              <a:gd name="connsiteY149" fmla="*/ 1885950 h 2181225"/>
              <a:gd name="connsiteX150" fmla="*/ 96342 w 1310779"/>
              <a:gd name="connsiteY150" fmla="*/ 1938338 h 2181225"/>
              <a:gd name="connsiteX151" fmla="*/ 91579 w 1310779"/>
              <a:gd name="connsiteY151" fmla="*/ 1971675 h 2181225"/>
              <a:gd name="connsiteX152" fmla="*/ 86817 w 1310779"/>
              <a:gd name="connsiteY152" fmla="*/ 1985963 h 2181225"/>
              <a:gd name="connsiteX153" fmla="*/ 77292 w 1310779"/>
              <a:gd name="connsiteY153" fmla="*/ 2033588 h 2181225"/>
              <a:gd name="connsiteX154" fmla="*/ 72529 w 1310779"/>
              <a:gd name="connsiteY154" fmla="*/ 2085975 h 2181225"/>
              <a:gd name="connsiteX155" fmla="*/ 77292 w 1310779"/>
              <a:gd name="connsiteY155" fmla="*/ 2057400 h 2181225"/>
              <a:gd name="connsiteX156" fmla="*/ 96342 w 1310779"/>
              <a:gd name="connsiteY156" fmla="*/ 2019300 h 2181225"/>
              <a:gd name="connsiteX157" fmla="*/ 105867 w 1310779"/>
              <a:gd name="connsiteY157" fmla="*/ 2000250 h 2181225"/>
              <a:gd name="connsiteX158" fmla="*/ 115392 w 1310779"/>
              <a:gd name="connsiteY158" fmla="*/ 1985963 h 2181225"/>
              <a:gd name="connsiteX159" fmla="*/ 124917 w 1310779"/>
              <a:gd name="connsiteY159" fmla="*/ 1966913 h 2181225"/>
              <a:gd name="connsiteX160" fmla="*/ 139204 w 1310779"/>
              <a:gd name="connsiteY160" fmla="*/ 1962150 h 2181225"/>
              <a:gd name="connsiteX161" fmla="*/ 177304 w 1310779"/>
              <a:gd name="connsiteY161" fmla="*/ 1909763 h 2181225"/>
              <a:gd name="connsiteX162" fmla="*/ 191592 w 1310779"/>
              <a:gd name="connsiteY162" fmla="*/ 1895475 h 2181225"/>
              <a:gd name="connsiteX163" fmla="*/ 234454 w 1310779"/>
              <a:gd name="connsiteY163" fmla="*/ 1857375 h 2181225"/>
              <a:gd name="connsiteX164" fmla="*/ 263029 w 1310779"/>
              <a:gd name="connsiteY164" fmla="*/ 1828800 h 2181225"/>
              <a:gd name="connsiteX165" fmla="*/ 296367 w 1310779"/>
              <a:gd name="connsiteY165" fmla="*/ 1804988 h 2181225"/>
              <a:gd name="connsiteX166" fmla="*/ 310654 w 1310779"/>
              <a:gd name="connsiteY166" fmla="*/ 1790700 h 2181225"/>
              <a:gd name="connsiteX167" fmla="*/ 339229 w 1310779"/>
              <a:gd name="connsiteY167" fmla="*/ 1771650 h 2181225"/>
              <a:gd name="connsiteX168" fmla="*/ 348754 w 1310779"/>
              <a:gd name="connsiteY168" fmla="*/ 1757363 h 2181225"/>
              <a:gd name="connsiteX169" fmla="*/ 363042 w 1310779"/>
              <a:gd name="connsiteY169" fmla="*/ 1752600 h 2181225"/>
              <a:gd name="connsiteX170" fmla="*/ 382092 w 1310779"/>
              <a:gd name="connsiteY170" fmla="*/ 1743075 h 2181225"/>
              <a:gd name="connsiteX171" fmla="*/ 391617 w 1310779"/>
              <a:gd name="connsiteY171" fmla="*/ 1728788 h 2181225"/>
              <a:gd name="connsiteX172" fmla="*/ 405904 w 1310779"/>
              <a:gd name="connsiteY172" fmla="*/ 1724025 h 2181225"/>
              <a:gd name="connsiteX173" fmla="*/ 420192 w 1310779"/>
              <a:gd name="connsiteY173" fmla="*/ 1714500 h 2181225"/>
              <a:gd name="connsiteX174" fmla="*/ 448767 w 1310779"/>
              <a:gd name="connsiteY174" fmla="*/ 1704975 h 2181225"/>
              <a:gd name="connsiteX175" fmla="*/ 463054 w 1310779"/>
              <a:gd name="connsiteY175" fmla="*/ 1700213 h 2181225"/>
              <a:gd name="connsiteX176" fmla="*/ 482104 w 1310779"/>
              <a:gd name="connsiteY176" fmla="*/ 1695450 h 2181225"/>
              <a:gd name="connsiteX177" fmla="*/ 501154 w 1310779"/>
              <a:gd name="connsiteY177" fmla="*/ 1685925 h 2181225"/>
              <a:gd name="connsiteX178" fmla="*/ 534492 w 1310779"/>
              <a:gd name="connsiteY178" fmla="*/ 1676400 h 2181225"/>
              <a:gd name="connsiteX179" fmla="*/ 539254 w 1310779"/>
              <a:gd name="connsiteY179" fmla="*/ 1690688 h 2181225"/>
              <a:gd name="connsiteX180" fmla="*/ 524967 w 1310779"/>
              <a:gd name="connsiteY180" fmla="*/ 1719263 h 2181225"/>
              <a:gd name="connsiteX181" fmla="*/ 472579 w 1310779"/>
              <a:gd name="connsiteY181" fmla="*/ 1766888 h 2181225"/>
              <a:gd name="connsiteX182" fmla="*/ 458292 w 1310779"/>
              <a:gd name="connsiteY182" fmla="*/ 1795463 h 2181225"/>
              <a:gd name="connsiteX183" fmla="*/ 429717 w 1310779"/>
              <a:gd name="connsiteY183" fmla="*/ 1819275 h 2181225"/>
              <a:gd name="connsiteX184" fmla="*/ 420192 w 1310779"/>
              <a:gd name="connsiteY184" fmla="*/ 1833563 h 2181225"/>
              <a:gd name="connsiteX185" fmla="*/ 405904 w 1310779"/>
              <a:gd name="connsiteY185" fmla="*/ 1847850 h 2181225"/>
              <a:gd name="connsiteX186" fmla="*/ 396379 w 1310779"/>
              <a:gd name="connsiteY186" fmla="*/ 1862138 h 2181225"/>
              <a:gd name="connsiteX187" fmla="*/ 382092 w 1310779"/>
              <a:gd name="connsiteY187" fmla="*/ 1876425 h 2181225"/>
              <a:gd name="connsiteX188" fmla="*/ 367804 w 1310779"/>
              <a:gd name="connsiteY188" fmla="*/ 1905000 h 2181225"/>
              <a:gd name="connsiteX189" fmla="*/ 353517 w 1310779"/>
              <a:gd name="connsiteY189" fmla="*/ 1919288 h 2181225"/>
              <a:gd name="connsiteX190" fmla="*/ 334467 w 1310779"/>
              <a:gd name="connsiteY190" fmla="*/ 1947863 h 2181225"/>
              <a:gd name="connsiteX191" fmla="*/ 324942 w 1310779"/>
              <a:gd name="connsiteY191" fmla="*/ 1962150 h 2181225"/>
              <a:gd name="connsiteX192" fmla="*/ 315417 w 1310779"/>
              <a:gd name="connsiteY192" fmla="*/ 1990725 h 2181225"/>
              <a:gd name="connsiteX193" fmla="*/ 310654 w 1310779"/>
              <a:gd name="connsiteY193" fmla="*/ 2005013 h 2181225"/>
              <a:gd name="connsiteX194" fmla="*/ 301129 w 1310779"/>
              <a:gd name="connsiteY194" fmla="*/ 2019300 h 2181225"/>
              <a:gd name="connsiteX195" fmla="*/ 291604 w 1310779"/>
              <a:gd name="connsiteY195" fmla="*/ 2095500 h 2181225"/>
              <a:gd name="connsiteX196" fmla="*/ 296367 w 1310779"/>
              <a:gd name="connsiteY196" fmla="*/ 2162175 h 2181225"/>
              <a:gd name="connsiteX197" fmla="*/ 310654 w 1310779"/>
              <a:gd name="connsiteY197" fmla="*/ 2171700 h 2181225"/>
              <a:gd name="connsiteX198" fmla="*/ 339229 w 1310779"/>
              <a:gd name="connsiteY198" fmla="*/ 2181225 h 2181225"/>
              <a:gd name="connsiteX199" fmla="*/ 358279 w 1310779"/>
              <a:gd name="connsiteY199" fmla="*/ 2171700 h 2181225"/>
              <a:gd name="connsiteX200" fmla="*/ 391617 w 1310779"/>
              <a:gd name="connsiteY200" fmla="*/ 2162175 h 2181225"/>
              <a:gd name="connsiteX201" fmla="*/ 420192 w 1310779"/>
              <a:gd name="connsiteY201" fmla="*/ 2143125 h 2181225"/>
              <a:gd name="connsiteX202" fmla="*/ 444004 w 1310779"/>
              <a:gd name="connsiteY202" fmla="*/ 2114550 h 2181225"/>
              <a:gd name="connsiteX203" fmla="*/ 453529 w 1310779"/>
              <a:gd name="connsiteY203" fmla="*/ 2100263 h 2181225"/>
              <a:gd name="connsiteX204" fmla="*/ 467817 w 1310779"/>
              <a:gd name="connsiteY204" fmla="*/ 2081213 h 2181225"/>
              <a:gd name="connsiteX205" fmla="*/ 486867 w 1310779"/>
              <a:gd name="connsiteY205" fmla="*/ 2052638 h 2181225"/>
              <a:gd name="connsiteX206" fmla="*/ 496392 w 1310779"/>
              <a:gd name="connsiteY206" fmla="*/ 2038350 h 2181225"/>
              <a:gd name="connsiteX207" fmla="*/ 520204 w 1310779"/>
              <a:gd name="connsiteY207" fmla="*/ 2000250 h 2181225"/>
              <a:gd name="connsiteX208" fmla="*/ 544017 w 1310779"/>
              <a:gd name="connsiteY208" fmla="*/ 1966913 h 2181225"/>
              <a:gd name="connsiteX209" fmla="*/ 567829 w 1310779"/>
              <a:gd name="connsiteY209" fmla="*/ 1933575 h 2181225"/>
              <a:gd name="connsiteX210" fmla="*/ 577354 w 1310779"/>
              <a:gd name="connsiteY210" fmla="*/ 1905000 h 2181225"/>
              <a:gd name="connsiteX211" fmla="*/ 610692 w 1310779"/>
              <a:gd name="connsiteY211" fmla="*/ 1857375 h 2181225"/>
              <a:gd name="connsiteX212" fmla="*/ 629742 w 1310779"/>
              <a:gd name="connsiteY212" fmla="*/ 1824038 h 2181225"/>
              <a:gd name="connsiteX213" fmla="*/ 639267 w 1310779"/>
              <a:gd name="connsiteY213" fmla="*/ 1804988 h 2181225"/>
              <a:gd name="connsiteX214" fmla="*/ 648792 w 1310779"/>
              <a:gd name="connsiteY214" fmla="*/ 1790700 h 2181225"/>
              <a:gd name="connsiteX215" fmla="*/ 677367 w 1310779"/>
              <a:gd name="connsiteY215" fmla="*/ 1738313 h 2181225"/>
              <a:gd name="connsiteX216" fmla="*/ 691654 w 1310779"/>
              <a:gd name="connsiteY216" fmla="*/ 1709738 h 2181225"/>
              <a:gd name="connsiteX217" fmla="*/ 701179 w 1310779"/>
              <a:gd name="connsiteY217" fmla="*/ 1681163 h 2181225"/>
              <a:gd name="connsiteX218" fmla="*/ 710704 w 1310779"/>
              <a:gd name="connsiteY218" fmla="*/ 1666875 h 2181225"/>
              <a:gd name="connsiteX219" fmla="*/ 720229 w 1310779"/>
              <a:gd name="connsiteY219" fmla="*/ 1638300 h 2181225"/>
              <a:gd name="connsiteX220" fmla="*/ 729754 w 1310779"/>
              <a:gd name="connsiteY220" fmla="*/ 1624013 h 2181225"/>
              <a:gd name="connsiteX221" fmla="*/ 734517 w 1310779"/>
              <a:gd name="connsiteY221" fmla="*/ 1609725 h 2181225"/>
              <a:gd name="connsiteX222" fmla="*/ 748804 w 1310779"/>
              <a:gd name="connsiteY222" fmla="*/ 1595438 h 2181225"/>
              <a:gd name="connsiteX223" fmla="*/ 772617 w 1310779"/>
              <a:gd name="connsiteY223" fmla="*/ 1562100 h 2181225"/>
              <a:gd name="connsiteX224" fmla="*/ 791667 w 1310779"/>
              <a:gd name="connsiteY224" fmla="*/ 1533525 h 2181225"/>
              <a:gd name="connsiteX225" fmla="*/ 801192 w 1310779"/>
              <a:gd name="connsiteY225" fmla="*/ 1519238 h 2181225"/>
              <a:gd name="connsiteX226" fmla="*/ 829767 w 1310779"/>
              <a:gd name="connsiteY226" fmla="*/ 1500188 h 2181225"/>
              <a:gd name="connsiteX227" fmla="*/ 863104 w 1310779"/>
              <a:gd name="connsiteY227" fmla="*/ 1471613 h 2181225"/>
              <a:gd name="connsiteX228" fmla="*/ 882154 w 1310779"/>
              <a:gd name="connsiteY228" fmla="*/ 1443038 h 2181225"/>
              <a:gd name="connsiteX229" fmla="*/ 891679 w 1310779"/>
              <a:gd name="connsiteY229" fmla="*/ 1428750 h 2181225"/>
              <a:gd name="connsiteX230" fmla="*/ 905967 w 1310779"/>
              <a:gd name="connsiteY230" fmla="*/ 1414463 h 2181225"/>
              <a:gd name="connsiteX231" fmla="*/ 915492 w 1310779"/>
              <a:gd name="connsiteY231" fmla="*/ 1400175 h 2181225"/>
              <a:gd name="connsiteX232" fmla="*/ 944067 w 1310779"/>
              <a:gd name="connsiteY232" fmla="*/ 1371600 h 2181225"/>
              <a:gd name="connsiteX233" fmla="*/ 958354 w 1310779"/>
              <a:gd name="connsiteY233" fmla="*/ 1357313 h 2181225"/>
              <a:gd name="connsiteX234" fmla="*/ 967879 w 1310779"/>
              <a:gd name="connsiteY234" fmla="*/ 1343025 h 2181225"/>
              <a:gd name="connsiteX235" fmla="*/ 972642 w 1310779"/>
              <a:gd name="connsiteY235" fmla="*/ 1328738 h 2181225"/>
              <a:gd name="connsiteX236" fmla="*/ 986929 w 1310779"/>
              <a:gd name="connsiteY236" fmla="*/ 1323975 h 2181225"/>
              <a:gd name="connsiteX237" fmla="*/ 1010742 w 1310779"/>
              <a:gd name="connsiteY237" fmla="*/ 1290638 h 2181225"/>
              <a:gd name="connsiteX238" fmla="*/ 1025029 w 1310779"/>
              <a:gd name="connsiteY238" fmla="*/ 1276350 h 2181225"/>
              <a:gd name="connsiteX239" fmla="*/ 1039317 w 1310779"/>
              <a:gd name="connsiteY239" fmla="*/ 1257300 h 2181225"/>
              <a:gd name="connsiteX240" fmla="*/ 1067892 w 1310779"/>
              <a:gd name="connsiteY240" fmla="*/ 1238250 h 2181225"/>
              <a:gd name="connsiteX241" fmla="*/ 1082179 w 1310779"/>
              <a:gd name="connsiteY241" fmla="*/ 1228725 h 2181225"/>
              <a:gd name="connsiteX242" fmla="*/ 1091704 w 1310779"/>
              <a:gd name="connsiteY242" fmla="*/ 1214438 h 2181225"/>
              <a:gd name="connsiteX243" fmla="*/ 1105992 w 1310779"/>
              <a:gd name="connsiteY243" fmla="*/ 1204913 h 2181225"/>
              <a:gd name="connsiteX244" fmla="*/ 1129804 w 1310779"/>
              <a:gd name="connsiteY244" fmla="*/ 1181100 h 2181225"/>
              <a:gd name="connsiteX245" fmla="*/ 1153617 w 1310779"/>
              <a:gd name="connsiteY245" fmla="*/ 1138238 h 2181225"/>
              <a:gd name="connsiteX246" fmla="*/ 1167904 w 1310779"/>
              <a:gd name="connsiteY246" fmla="*/ 1128713 h 2181225"/>
              <a:gd name="connsiteX247" fmla="*/ 1186954 w 1310779"/>
              <a:gd name="connsiteY247" fmla="*/ 1100138 h 2181225"/>
              <a:gd name="connsiteX248" fmla="*/ 1196479 w 1310779"/>
              <a:gd name="connsiteY248" fmla="*/ 1081088 h 2181225"/>
              <a:gd name="connsiteX249" fmla="*/ 1215529 w 1310779"/>
              <a:gd name="connsiteY249" fmla="*/ 1052513 h 2181225"/>
              <a:gd name="connsiteX250" fmla="*/ 1225054 w 1310779"/>
              <a:gd name="connsiteY250" fmla="*/ 1038225 h 2181225"/>
              <a:gd name="connsiteX251" fmla="*/ 1244104 w 1310779"/>
              <a:gd name="connsiteY251" fmla="*/ 1004888 h 2181225"/>
              <a:gd name="connsiteX252" fmla="*/ 1253629 w 1310779"/>
              <a:gd name="connsiteY252" fmla="*/ 985838 h 2181225"/>
              <a:gd name="connsiteX253" fmla="*/ 1263154 w 1310779"/>
              <a:gd name="connsiteY253" fmla="*/ 971550 h 2181225"/>
              <a:gd name="connsiteX254" fmla="*/ 1267917 w 1310779"/>
              <a:gd name="connsiteY254" fmla="*/ 952500 h 2181225"/>
              <a:gd name="connsiteX255" fmla="*/ 1286967 w 1310779"/>
              <a:gd name="connsiteY255" fmla="*/ 885825 h 2181225"/>
              <a:gd name="connsiteX256" fmla="*/ 1291729 w 1310779"/>
              <a:gd name="connsiteY256" fmla="*/ 852488 h 2181225"/>
              <a:gd name="connsiteX257" fmla="*/ 1296492 w 1310779"/>
              <a:gd name="connsiteY257" fmla="*/ 828675 h 2181225"/>
              <a:gd name="connsiteX258" fmla="*/ 1306017 w 1310779"/>
              <a:gd name="connsiteY258" fmla="*/ 757238 h 2181225"/>
              <a:gd name="connsiteX259" fmla="*/ 1310779 w 1310779"/>
              <a:gd name="connsiteY259" fmla="*/ 652463 h 2181225"/>
              <a:gd name="connsiteX260" fmla="*/ 1301254 w 1310779"/>
              <a:gd name="connsiteY260" fmla="*/ 547688 h 2181225"/>
              <a:gd name="connsiteX261" fmla="*/ 1291729 w 1310779"/>
              <a:gd name="connsiteY261" fmla="*/ 504825 h 2181225"/>
              <a:gd name="connsiteX262" fmla="*/ 1286967 w 1310779"/>
              <a:gd name="connsiteY262" fmla="*/ 457200 h 2181225"/>
              <a:gd name="connsiteX263" fmla="*/ 1267917 w 1310779"/>
              <a:gd name="connsiteY263" fmla="*/ 414338 h 2181225"/>
              <a:gd name="connsiteX264" fmla="*/ 1253629 w 1310779"/>
              <a:gd name="connsiteY264" fmla="*/ 414338 h 2181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</a:cxnLst>
            <a:rect l="l" t="t" r="r" b="b"/>
            <a:pathLst>
              <a:path w="1310779" h="2181225">
                <a:moveTo>
                  <a:pt x="1253629" y="414338"/>
                </a:moveTo>
                <a:cubicBezTo>
                  <a:pt x="1245691" y="417513"/>
                  <a:pt x="1237210" y="426138"/>
                  <a:pt x="1220292" y="433388"/>
                </a:cubicBezTo>
                <a:cubicBezTo>
                  <a:pt x="1215678" y="435365"/>
                  <a:pt x="1210767" y="436563"/>
                  <a:pt x="1206004" y="438150"/>
                </a:cubicBezTo>
                <a:cubicBezTo>
                  <a:pt x="1201242" y="441325"/>
                  <a:pt x="1197096" y="445719"/>
                  <a:pt x="1191717" y="447675"/>
                </a:cubicBezTo>
                <a:cubicBezTo>
                  <a:pt x="1179414" y="452149"/>
                  <a:pt x="1166036" y="453060"/>
                  <a:pt x="1153617" y="457200"/>
                </a:cubicBezTo>
                <a:cubicBezTo>
                  <a:pt x="1128680" y="465513"/>
                  <a:pt x="1144299" y="461253"/>
                  <a:pt x="1105992" y="466725"/>
                </a:cubicBezTo>
                <a:cubicBezTo>
                  <a:pt x="1090117" y="465138"/>
                  <a:pt x="1074145" y="464330"/>
                  <a:pt x="1058367" y="461963"/>
                </a:cubicBezTo>
                <a:cubicBezTo>
                  <a:pt x="1042357" y="459562"/>
                  <a:pt x="1026100" y="457558"/>
                  <a:pt x="1010742" y="452438"/>
                </a:cubicBezTo>
                <a:cubicBezTo>
                  <a:pt x="1005979" y="450850"/>
                  <a:pt x="1001324" y="448893"/>
                  <a:pt x="996454" y="447675"/>
                </a:cubicBezTo>
                <a:cubicBezTo>
                  <a:pt x="988772" y="445754"/>
                  <a:pt x="967264" y="443100"/>
                  <a:pt x="958354" y="438150"/>
                </a:cubicBezTo>
                <a:cubicBezTo>
                  <a:pt x="958344" y="438144"/>
                  <a:pt x="922641" y="414341"/>
                  <a:pt x="915492" y="409575"/>
                </a:cubicBezTo>
                <a:lnTo>
                  <a:pt x="901204" y="400050"/>
                </a:lnTo>
                <a:cubicBezTo>
                  <a:pt x="890815" y="368880"/>
                  <a:pt x="905244" y="399472"/>
                  <a:pt x="882154" y="381000"/>
                </a:cubicBezTo>
                <a:cubicBezTo>
                  <a:pt x="877685" y="377424"/>
                  <a:pt x="875804" y="371475"/>
                  <a:pt x="872629" y="366713"/>
                </a:cubicBezTo>
                <a:cubicBezTo>
                  <a:pt x="871042" y="361950"/>
                  <a:pt x="870305" y="356813"/>
                  <a:pt x="867867" y="352425"/>
                </a:cubicBezTo>
                <a:cubicBezTo>
                  <a:pt x="862308" y="342418"/>
                  <a:pt x="852437" y="334710"/>
                  <a:pt x="848817" y="323850"/>
                </a:cubicBezTo>
                <a:cubicBezTo>
                  <a:pt x="845642" y="314325"/>
                  <a:pt x="844861" y="303629"/>
                  <a:pt x="839292" y="295275"/>
                </a:cubicBezTo>
                <a:cubicBezTo>
                  <a:pt x="820988" y="267821"/>
                  <a:pt x="836834" y="294303"/>
                  <a:pt x="825004" y="266700"/>
                </a:cubicBezTo>
                <a:cubicBezTo>
                  <a:pt x="822207" y="260175"/>
                  <a:pt x="818116" y="254242"/>
                  <a:pt x="815479" y="247650"/>
                </a:cubicBezTo>
                <a:cubicBezTo>
                  <a:pt x="811750" y="238328"/>
                  <a:pt x="808389" y="228816"/>
                  <a:pt x="805954" y="219075"/>
                </a:cubicBezTo>
                <a:cubicBezTo>
                  <a:pt x="804367" y="212725"/>
                  <a:pt x="803770" y="206041"/>
                  <a:pt x="801192" y="200025"/>
                </a:cubicBezTo>
                <a:cubicBezTo>
                  <a:pt x="780334" y="151356"/>
                  <a:pt x="803636" y="231781"/>
                  <a:pt x="782142" y="161925"/>
                </a:cubicBezTo>
                <a:cubicBezTo>
                  <a:pt x="778292" y="149413"/>
                  <a:pt x="775185" y="136662"/>
                  <a:pt x="772617" y="123825"/>
                </a:cubicBezTo>
                <a:cubicBezTo>
                  <a:pt x="769900" y="110241"/>
                  <a:pt x="767125" y="94405"/>
                  <a:pt x="763092" y="80963"/>
                </a:cubicBezTo>
                <a:cubicBezTo>
                  <a:pt x="760207" y="71346"/>
                  <a:pt x="758057" y="61368"/>
                  <a:pt x="753567" y="52388"/>
                </a:cubicBezTo>
                <a:cubicBezTo>
                  <a:pt x="732272" y="9798"/>
                  <a:pt x="739007" y="27758"/>
                  <a:pt x="729754" y="0"/>
                </a:cubicBezTo>
                <a:cubicBezTo>
                  <a:pt x="726579" y="6350"/>
                  <a:pt x="722474" y="12315"/>
                  <a:pt x="720229" y="19050"/>
                </a:cubicBezTo>
                <a:cubicBezTo>
                  <a:pt x="716089" y="31469"/>
                  <a:pt x="710704" y="57150"/>
                  <a:pt x="710704" y="57150"/>
                </a:cubicBezTo>
                <a:cubicBezTo>
                  <a:pt x="709117" y="71438"/>
                  <a:pt x="707421" y="85714"/>
                  <a:pt x="705942" y="100013"/>
                </a:cubicBezTo>
                <a:cubicBezTo>
                  <a:pt x="702659" y="131752"/>
                  <a:pt x="699491" y="163503"/>
                  <a:pt x="696417" y="195263"/>
                </a:cubicBezTo>
                <a:cubicBezTo>
                  <a:pt x="694728" y="212716"/>
                  <a:pt x="695906" y="230639"/>
                  <a:pt x="691654" y="247650"/>
                </a:cubicBezTo>
                <a:cubicBezTo>
                  <a:pt x="676768" y="307201"/>
                  <a:pt x="695793" y="233162"/>
                  <a:pt x="682129" y="280988"/>
                </a:cubicBezTo>
                <a:cubicBezTo>
                  <a:pt x="681334" y="283772"/>
                  <a:pt x="675461" y="310039"/>
                  <a:pt x="672604" y="314325"/>
                </a:cubicBezTo>
                <a:cubicBezTo>
                  <a:pt x="668868" y="319929"/>
                  <a:pt x="662629" y="323439"/>
                  <a:pt x="658317" y="328613"/>
                </a:cubicBezTo>
                <a:cubicBezTo>
                  <a:pt x="641747" y="348497"/>
                  <a:pt x="657958" y="339844"/>
                  <a:pt x="634504" y="347663"/>
                </a:cubicBezTo>
                <a:cubicBezTo>
                  <a:pt x="613117" y="369050"/>
                  <a:pt x="626607" y="359820"/>
                  <a:pt x="591642" y="371475"/>
                </a:cubicBezTo>
                <a:lnTo>
                  <a:pt x="577354" y="376238"/>
                </a:lnTo>
                <a:cubicBezTo>
                  <a:pt x="544017" y="374650"/>
                  <a:pt x="510632" y="373853"/>
                  <a:pt x="477342" y="371475"/>
                </a:cubicBezTo>
                <a:cubicBezTo>
                  <a:pt x="455396" y="369907"/>
                  <a:pt x="415468" y="361006"/>
                  <a:pt x="396379" y="357188"/>
                </a:cubicBezTo>
                <a:cubicBezTo>
                  <a:pt x="388442" y="355600"/>
                  <a:pt x="380599" y="353429"/>
                  <a:pt x="372567" y="352425"/>
                </a:cubicBezTo>
                <a:lnTo>
                  <a:pt x="334467" y="347663"/>
                </a:lnTo>
                <a:cubicBezTo>
                  <a:pt x="329704" y="346075"/>
                  <a:pt x="325006" y="344279"/>
                  <a:pt x="320179" y="342900"/>
                </a:cubicBezTo>
                <a:cubicBezTo>
                  <a:pt x="313885" y="341102"/>
                  <a:pt x="307258" y="340436"/>
                  <a:pt x="301129" y="338138"/>
                </a:cubicBezTo>
                <a:cubicBezTo>
                  <a:pt x="256054" y="321236"/>
                  <a:pt x="310458" y="334290"/>
                  <a:pt x="258267" y="323850"/>
                </a:cubicBezTo>
                <a:cubicBezTo>
                  <a:pt x="251917" y="325438"/>
                  <a:pt x="240805" y="322263"/>
                  <a:pt x="239217" y="328613"/>
                </a:cubicBezTo>
                <a:cubicBezTo>
                  <a:pt x="237583" y="335147"/>
                  <a:pt x="250162" y="337052"/>
                  <a:pt x="253504" y="342900"/>
                </a:cubicBezTo>
                <a:cubicBezTo>
                  <a:pt x="256751" y="348583"/>
                  <a:pt x="256469" y="355656"/>
                  <a:pt x="258267" y="361950"/>
                </a:cubicBezTo>
                <a:cubicBezTo>
                  <a:pt x="259646" y="366777"/>
                  <a:pt x="261442" y="371475"/>
                  <a:pt x="263029" y="376238"/>
                </a:cubicBezTo>
                <a:cubicBezTo>
                  <a:pt x="260382" y="400067"/>
                  <a:pt x="265147" y="416983"/>
                  <a:pt x="248742" y="433388"/>
                </a:cubicBezTo>
                <a:cubicBezTo>
                  <a:pt x="244695" y="437435"/>
                  <a:pt x="239715" y="440658"/>
                  <a:pt x="234454" y="442913"/>
                </a:cubicBezTo>
                <a:cubicBezTo>
                  <a:pt x="228438" y="445491"/>
                  <a:pt x="221754" y="446088"/>
                  <a:pt x="215404" y="447675"/>
                </a:cubicBezTo>
                <a:cubicBezTo>
                  <a:pt x="209054" y="450850"/>
                  <a:pt x="203001" y="454707"/>
                  <a:pt x="196354" y="457200"/>
                </a:cubicBezTo>
                <a:cubicBezTo>
                  <a:pt x="190225" y="459498"/>
                  <a:pt x="183598" y="460165"/>
                  <a:pt x="177304" y="461963"/>
                </a:cubicBezTo>
                <a:cubicBezTo>
                  <a:pt x="172477" y="463342"/>
                  <a:pt x="167779" y="465138"/>
                  <a:pt x="163017" y="466725"/>
                </a:cubicBezTo>
                <a:cubicBezTo>
                  <a:pt x="164604" y="471488"/>
                  <a:pt x="163694" y="478095"/>
                  <a:pt x="167779" y="481013"/>
                </a:cubicBezTo>
                <a:cubicBezTo>
                  <a:pt x="175949" y="486849"/>
                  <a:pt x="196354" y="490538"/>
                  <a:pt x="196354" y="490538"/>
                </a:cubicBezTo>
                <a:cubicBezTo>
                  <a:pt x="258847" y="537406"/>
                  <a:pt x="182937" y="483613"/>
                  <a:pt x="229692" y="509588"/>
                </a:cubicBezTo>
                <a:cubicBezTo>
                  <a:pt x="229702" y="509594"/>
                  <a:pt x="265405" y="533397"/>
                  <a:pt x="272554" y="538163"/>
                </a:cubicBezTo>
                <a:cubicBezTo>
                  <a:pt x="277317" y="541338"/>
                  <a:pt x="281412" y="545878"/>
                  <a:pt x="286842" y="547688"/>
                </a:cubicBezTo>
                <a:lnTo>
                  <a:pt x="301129" y="552450"/>
                </a:lnTo>
                <a:lnTo>
                  <a:pt x="329704" y="581025"/>
                </a:lnTo>
                <a:cubicBezTo>
                  <a:pt x="334467" y="585788"/>
                  <a:pt x="340256" y="589709"/>
                  <a:pt x="343992" y="595313"/>
                </a:cubicBezTo>
                <a:lnTo>
                  <a:pt x="353517" y="609600"/>
                </a:lnTo>
                <a:lnTo>
                  <a:pt x="363042" y="638175"/>
                </a:lnTo>
                <a:lnTo>
                  <a:pt x="367804" y="652463"/>
                </a:lnTo>
                <a:cubicBezTo>
                  <a:pt x="366217" y="660400"/>
                  <a:pt x="367058" y="669247"/>
                  <a:pt x="363042" y="676275"/>
                </a:cubicBezTo>
                <a:cubicBezTo>
                  <a:pt x="360202" y="681245"/>
                  <a:pt x="353151" y="682136"/>
                  <a:pt x="348754" y="685800"/>
                </a:cubicBezTo>
                <a:cubicBezTo>
                  <a:pt x="324971" y="705620"/>
                  <a:pt x="345289" y="696481"/>
                  <a:pt x="320179" y="704850"/>
                </a:cubicBezTo>
                <a:cubicBezTo>
                  <a:pt x="315417" y="708025"/>
                  <a:pt x="311122" y="712050"/>
                  <a:pt x="305892" y="714375"/>
                </a:cubicBezTo>
                <a:cubicBezTo>
                  <a:pt x="296717" y="718453"/>
                  <a:pt x="277317" y="723900"/>
                  <a:pt x="277317" y="723900"/>
                </a:cubicBezTo>
                <a:cubicBezTo>
                  <a:pt x="272554" y="727075"/>
                  <a:pt x="263029" y="727701"/>
                  <a:pt x="263029" y="733425"/>
                </a:cubicBezTo>
                <a:cubicBezTo>
                  <a:pt x="263029" y="739053"/>
                  <a:pt x="287294" y="754775"/>
                  <a:pt x="291604" y="757238"/>
                </a:cubicBezTo>
                <a:cubicBezTo>
                  <a:pt x="331594" y="780090"/>
                  <a:pt x="292287" y="756682"/>
                  <a:pt x="324942" y="771525"/>
                </a:cubicBezTo>
                <a:cubicBezTo>
                  <a:pt x="337868" y="777400"/>
                  <a:pt x="351228" y="782699"/>
                  <a:pt x="363042" y="790575"/>
                </a:cubicBezTo>
                <a:cubicBezTo>
                  <a:pt x="367804" y="793750"/>
                  <a:pt x="372068" y="797845"/>
                  <a:pt x="377329" y="800100"/>
                </a:cubicBezTo>
                <a:cubicBezTo>
                  <a:pt x="383345" y="802678"/>
                  <a:pt x="390029" y="803275"/>
                  <a:pt x="396379" y="804863"/>
                </a:cubicBezTo>
                <a:lnTo>
                  <a:pt x="439242" y="833438"/>
                </a:lnTo>
                <a:cubicBezTo>
                  <a:pt x="444004" y="836613"/>
                  <a:pt x="449482" y="838916"/>
                  <a:pt x="453529" y="842963"/>
                </a:cubicBezTo>
                <a:cubicBezTo>
                  <a:pt x="471864" y="861297"/>
                  <a:pt x="462213" y="853514"/>
                  <a:pt x="482104" y="866775"/>
                </a:cubicBezTo>
                <a:cubicBezTo>
                  <a:pt x="513673" y="929914"/>
                  <a:pt x="470013" y="850468"/>
                  <a:pt x="505917" y="895350"/>
                </a:cubicBezTo>
                <a:cubicBezTo>
                  <a:pt x="509053" y="899270"/>
                  <a:pt x="508434" y="905148"/>
                  <a:pt x="510679" y="909638"/>
                </a:cubicBezTo>
                <a:cubicBezTo>
                  <a:pt x="513239" y="914757"/>
                  <a:pt x="517644" y="918806"/>
                  <a:pt x="520204" y="923925"/>
                </a:cubicBezTo>
                <a:cubicBezTo>
                  <a:pt x="524013" y="931542"/>
                  <a:pt x="527693" y="950136"/>
                  <a:pt x="529729" y="957263"/>
                </a:cubicBezTo>
                <a:cubicBezTo>
                  <a:pt x="531108" y="962090"/>
                  <a:pt x="533274" y="966680"/>
                  <a:pt x="534492" y="971550"/>
                </a:cubicBezTo>
                <a:cubicBezTo>
                  <a:pt x="537817" y="984849"/>
                  <a:pt x="541897" y="1011217"/>
                  <a:pt x="544017" y="1023938"/>
                </a:cubicBezTo>
                <a:cubicBezTo>
                  <a:pt x="535890" y="1080818"/>
                  <a:pt x="543990" y="1038319"/>
                  <a:pt x="534492" y="1071563"/>
                </a:cubicBezTo>
                <a:cubicBezTo>
                  <a:pt x="533043" y="1076635"/>
                  <a:pt x="528323" y="1098858"/>
                  <a:pt x="524967" y="1104900"/>
                </a:cubicBezTo>
                <a:cubicBezTo>
                  <a:pt x="519408" y="1114907"/>
                  <a:pt x="512267" y="1123950"/>
                  <a:pt x="505917" y="1133475"/>
                </a:cubicBezTo>
                <a:lnTo>
                  <a:pt x="496392" y="1147763"/>
                </a:lnTo>
                <a:lnTo>
                  <a:pt x="486867" y="1162050"/>
                </a:lnTo>
                <a:cubicBezTo>
                  <a:pt x="483692" y="1166813"/>
                  <a:pt x="482105" y="1173163"/>
                  <a:pt x="477342" y="1176338"/>
                </a:cubicBezTo>
                <a:cubicBezTo>
                  <a:pt x="426291" y="1210371"/>
                  <a:pt x="503764" y="1157375"/>
                  <a:pt x="448767" y="1200150"/>
                </a:cubicBezTo>
                <a:cubicBezTo>
                  <a:pt x="448757" y="1200158"/>
                  <a:pt x="413053" y="1223959"/>
                  <a:pt x="405904" y="1228725"/>
                </a:cubicBezTo>
                <a:cubicBezTo>
                  <a:pt x="401142" y="1231900"/>
                  <a:pt x="395664" y="1234203"/>
                  <a:pt x="391617" y="1238250"/>
                </a:cubicBezTo>
                <a:cubicBezTo>
                  <a:pt x="386854" y="1243013"/>
                  <a:pt x="382933" y="1248802"/>
                  <a:pt x="377329" y="1252538"/>
                </a:cubicBezTo>
                <a:cubicBezTo>
                  <a:pt x="373152" y="1255323"/>
                  <a:pt x="367804" y="1255713"/>
                  <a:pt x="363042" y="1257300"/>
                </a:cubicBezTo>
                <a:cubicBezTo>
                  <a:pt x="322093" y="1284598"/>
                  <a:pt x="373903" y="1251869"/>
                  <a:pt x="334467" y="1271588"/>
                </a:cubicBezTo>
                <a:cubicBezTo>
                  <a:pt x="329347" y="1274148"/>
                  <a:pt x="325149" y="1278273"/>
                  <a:pt x="320179" y="1281113"/>
                </a:cubicBezTo>
                <a:cubicBezTo>
                  <a:pt x="314015" y="1284635"/>
                  <a:pt x="306906" y="1286512"/>
                  <a:pt x="301129" y="1290638"/>
                </a:cubicBezTo>
                <a:cubicBezTo>
                  <a:pt x="295649" y="1294553"/>
                  <a:pt x="292322" y="1301010"/>
                  <a:pt x="286842" y="1304925"/>
                </a:cubicBezTo>
                <a:cubicBezTo>
                  <a:pt x="281065" y="1309051"/>
                  <a:pt x="273569" y="1310323"/>
                  <a:pt x="267792" y="1314450"/>
                </a:cubicBezTo>
                <a:cubicBezTo>
                  <a:pt x="262311" y="1318365"/>
                  <a:pt x="258985" y="1324823"/>
                  <a:pt x="253504" y="1328738"/>
                </a:cubicBezTo>
                <a:cubicBezTo>
                  <a:pt x="247727" y="1332865"/>
                  <a:pt x="240231" y="1334137"/>
                  <a:pt x="234454" y="1338263"/>
                </a:cubicBezTo>
                <a:cubicBezTo>
                  <a:pt x="228974" y="1342178"/>
                  <a:pt x="225341" y="1348238"/>
                  <a:pt x="220167" y="1352550"/>
                </a:cubicBezTo>
                <a:cubicBezTo>
                  <a:pt x="206262" y="1364138"/>
                  <a:pt x="190103" y="1373089"/>
                  <a:pt x="177304" y="1385888"/>
                </a:cubicBezTo>
                <a:cubicBezTo>
                  <a:pt x="172542" y="1390650"/>
                  <a:pt x="168131" y="1395792"/>
                  <a:pt x="163017" y="1400175"/>
                </a:cubicBezTo>
                <a:cubicBezTo>
                  <a:pt x="156990" y="1405341"/>
                  <a:pt x="149994" y="1409297"/>
                  <a:pt x="143967" y="1414463"/>
                </a:cubicBezTo>
                <a:cubicBezTo>
                  <a:pt x="138853" y="1418846"/>
                  <a:pt x="134853" y="1424438"/>
                  <a:pt x="129679" y="1428750"/>
                </a:cubicBezTo>
                <a:cubicBezTo>
                  <a:pt x="125282" y="1432414"/>
                  <a:pt x="119439" y="1434228"/>
                  <a:pt x="115392" y="1438275"/>
                </a:cubicBezTo>
                <a:cubicBezTo>
                  <a:pt x="98229" y="1455438"/>
                  <a:pt x="105104" y="1455383"/>
                  <a:pt x="91579" y="1471613"/>
                </a:cubicBezTo>
                <a:cubicBezTo>
                  <a:pt x="87267" y="1476787"/>
                  <a:pt x="82054" y="1481138"/>
                  <a:pt x="77292" y="1485900"/>
                </a:cubicBezTo>
                <a:cubicBezTo>
                  <a:pt x="68921" y="1511010"/>
                  <a:pt x="78061" y="1490691"/>
                  <a:pt x="58242" y="1514475"/>
                </a:cubicBezTo>
                <a:cubicBezTo>
                  <a:pt x="51209" y="1522915"/>
                  <a:pt x="43302" y="1538223"/>
                  <a:pt x="39192" y="1547813"/>
                </a:cubicBezTo>
                <a:cubicBezTo>
                  <a:pt x="37214" y="1552427"/>
                  <a:pt x="36017" y="1557338"/>
                  <a:pt x="34429" y="1562100"/>
                </a:cubicBezTo>
                <a:cubicBezTo>
                  <a:pt x="32304" y="1574852"/>
                  <a:pt x="28235" y="1601164"/>
                  <a:pt x="24904" y="1614488"/>
                </a:cubicBezTo>
                <a:cubicBezTo>
                  <a:pt x="23686" y="1619358"/>
                  <a:pt x="21231" y="1623875"/>
                  <a:pt x="20142" y="1628775"/>
                </a:cubicBezTo>
                <a:cubicBezTo>
                  <a:pt x="18047" y="1638201"/>
                  <a:pt x="17402" y="1647908"/>
                  <a:pt x="15379" y="1657350"/>
                </a:cubicBezTo>
                <a:cubicBezTo>
                  <a:pt x="12636" y="1670150"/>
                  <a:pt x="0" y="1707159"/>
                  <a:pt x="5854" y="1695450"/>
                </a:cubicBezTo>
                <a:cubicBezTo>
                  <a:pt x="9029" y="1689100"/>
                  <a:pt x="10834" y="1681854"/>
                  <a:pt x="15379" y="1676400"/>
                </a:cubicBezTo>
                <a:cubicBezTo>
                  <a:pt x="19043" y="1672003"/>
                  <a:pt x="25270" y="1670539"/>
                  <a:pt x="29667" y="1666875"/>
                </a:cubicBezTo>
                <a:cubicBezTo>
                  <a:pt x="46105" y="1653177"/>
                  <a:pt x="48453" y="1641564"/>
                  <a:pt x="72529" y="1633538"/>
                </a:cubicBezTo>
                <a:cubicBezTo>
                  <a:pt x="77292" y="1631950"/>
                  <a:pt x="82327" y="1631020"/>
                  <a:pt x="86817" y="1628775"/>
                </a:cubicBezTo>
                <a:cubicBezTo>
                  <a:pt x="91936" y="1626215"/>
                  <a:pt x="95985" y="1621810"/>
                  <a:pt x="101104" y="1619250"/>
                </a:cubicBezTo>
                <a:cubicBezTo>
                  <a:pt x="105594" y="1617005"/>
                  <a:pt x="110822" y="1616565"/>
                  <a:pt x="115392" y="1614488"/>
                </a:cubicBezTo>
                <a:cubicBezTo>
                  <a:pt x="128318" y="1608613"/>
                  <a:pt x="140022" y="1599929"/>
                  <a:pt x="153492" y="1595438"/>
                </a:cubicBezTo>
                <a:cubicBezTo>
                  <a:pt x="158254" y="1593850"/>
                  <a:pt x="163289" y="1592920"/>
                  <a:pt x="167779" y="1590675"/>
                </a:cubicBezTo>
                <a:cubicBezTo>
                  <a:pt x="172899" y="1588115"/>
                  <a:pt x="176947" y="1583710"/>
                  <a:pt x="182067" y="1581150"/>
                </a:cubicBezTo>
                <a:cubicBezTo>
                  <a:pt x="186557" y="1578905"/>
                  <a:pt x="191740" y="1578365"/>
                  <a:pt x="196354" y="1576388"/>
                </a:cubicBezTo>
                <a:cubicBezTo>
                  <a:pt x="202880" y="1573591"/>
                  <a:pt x="208757" y="1569356"/>
                  <a:pt x="215404" y="1566863"/>
                </a:cubicBezTo>
                <a:cubicBezTo>
                  <a:pt x="221533" y="1564565"/>
                  <a:pt x="228325" y="1564398"/>
                  <a:pt x="234454" y="1562100"/>
                </a:cubicBezTo>
                <a:cubicBezTo>
                  <a:pt x="284252" y="1543425"/>
                  <a:pt x="223665" y="1560034"/>
                  <a:pt x="272554" y="1547813"/>
                </a:cubicBezTo>
                <a:cubicBezTo>
                  <a:pt x="277317" y="1544638"/>
                  <a:pt x="281581" y="1540543"/>
                  <a:pt x="286842" y="1538288"/>
                </a:cubicBezTo>
                <a:cubicBezTo>
                  <a:pt x="292731" y="1535764"/>
                  <a:pt x="325460" y="1529612"/>
                  <a:pt x="329704" y="1528763"/>
                </a:cubicBezTo>
                <a:cubicBezTo>
                  <a:pt x="331292" y="1535113"/>
                  <a:pt x="336537" y="1541603"/>
                  <a:pt x="334467" y="1547813"/>
                </a:cubicBezTo>
                <a:cubicBezTo>
                  <a:pt x="332657" y="1553243"/>
                  <a:pt x="324576" y="1553674"/>
                  <a:pt x="320179" y="1557338"/>
                </a:cubicBezTo>
                <a:cubicBezTo>
                  <a:pt x="315005" y="1561650"/>
                  <a:pt x="311066" y="1567313"/>
                  <a:pt x="305892" y="1571625"/>
                </a:cubicBezTo>
                <a:cubicBezTo>
                  <a:pt x="301495" y="1575289"/>
                  <a:pt x="296001" y="1577486"/>
                  <a:pt x="291604" y="1581150"/>
                </a:cubicBezTo>
                <a:cubicBezTo>
                  <a:pt x="286430" y="1585462"/>
                  <a:pt x="282633" y="1591303"/>
                  <a:pt x="277317" y="1595438"/>
                </a:cubicBezTo>
                <a:cubicBezTo>
                  <a:pt x="268281" y="1602466"/>
                  <a:pt x="258267" y="1608138"/>
                  <a:pt x="248742" y="1614488"/>
                </a:cubicBezTo>
                <a:cubicBezTo>
                  <a:pt x="243979" y="1617663"/>
                  <a:pt x="238501" y="1619966"/>
                  <a:pt x="234454" y="1624013"/>
                </a:cubicBezTo>
                <a:cubicBezTo>
                  <a:pt x="216120" y="1642347"/>
                  <a:pt x="225771" y="1634564"/>
                  <a:pt x="205879" y="1647825"/>
                </a:cubicBezTo>
                <a:cubicBezTo>
                  <a:pt x="204292" y="1652588"/>
                  <a:pt x="203555" y="1657725"/>
                  <a:pt x="201117" y="1662113"/>
                </a:cubicBezTo>
                <a:cubicBezTo>
                  <a:pt x="192740" y="1677191"/>
                  <a:pt x="178482" y="1695468"/>
                  <a:pt x="167779" y="1709738"/>
                </a:cubicBezTo>
                <a:lnTo>
                  <a:pt x="153492" y="1752600"/>
                </a:lnTo>
                <a:cubicBezTo>
                  <a:pt x="151904" y="1757363"/>
                  <a:pt x="151514" y="1762711"/>
                  <a:pt x="148729" y="1766888"/>
                </a:cubicBezTo>
                <a:lnTo>
                  <a:pt x="139204" y="1781175"/>
                </a:lnTo>
                <a:cubicBezTo>
                  <a:pt x="127784" y="1815439"/>
                  <a:pt x="141642" y="1772644"/>
                  <a:pt x="129679" y="1814513"/>
                </a:cubicBezTo>
                <a:cubicBezTo>
                  <a:pt x="128300" y="1819340"/>
                  <a:pt x="126238" y="1823957"/>
                  <a:pt x="124917" y="1828800"/>
                </a:cubicBezTo>
                <a:cubicBezTo>
                  <a:pt x="121473" y="1841430"/>
                  <a:pt x="118567" y="1854200"/>
                  <a:pt x="115392" y="1866900"/>
                </a:cubicBezTo>
                <a:cubicBezTo>
                  <a:pt x="113804" y="1873250"/>
                  <a:pt x="112699" y="1879740"/>
                  <a:pt x="110629" y="1885950"/>
                </a:cubicBezTo>
                <a:cubicBezTo>
                  <a:pt x="104818" y="1903386"/>
                  <a:pt x="99027" y="1919543"/>
                  <a:pt x="96342" y="1938338"/>
                </a:cubicBezTo>
                <a:cubicBezTo>
                  <a:pt x="94754" y="1949450"/>
                  <a:pt x="93780" y="1960668"/>
                  <a:pt x="91579" y="1971675"/>
                </a:cubicBezTo>
                <a:cubicBezTo>
                  <a:pt x="90594" y="1976598"/>
                  <a:pt x="87946" y="1981071"/>
                  <a:pt x="86817" y="1985963"/>
                </a:cubicBezTo>
                <a:cubicBezTo>
                  <a:pt x="83177" y="2001738"/>
                  <a:pt x="77292" y="2033588"/>
                  <a:pt x="77292" y="2033588"/>
                </a:cubicBezTo>
                <a:cubicBezTo>
                  <a:pt x="75704" y="2051050"/>
                  <a:pt x="72529" y="2068441"/>
                  <a:pt x="72529" y="2085975"/>
                </a:cubicBezTo>
                <a:cubicBezTo>
                  <a:pt x="72529" y="2095631"/>
                  <a:pt x="74044" y="2066494"/>
                  <a:pt x="77292" y="2057400"/>
                </a:cubicBezTo>
                <a:cubicBezTo>
                  <a:pt x="82068" y="2044028"/>
                  <a:pt x="89992" y="2032000"/>
                  <a:pt x="96342" y="2019300"/>
                </a:cubicBezTo>
                <a:cubicBezTo>
                  <a:pt x="99517" y="2012950"/>
                  <a:pt x="101929" y="2006157"/>
                  <a:pt x="105867" y="2000250"/>
                </a:cubicBezTo>
                <a:cubicBezTo>
                  <a:pt x="109042" y="1995488"/>
                  <a:pt x="112552" y="1990933"/>
                  <a:pt x="115392" y="1985963"/>
                </a:cubicBezTo>
                <a:cubicBezTo>
                  <a:pt x="118914" y="1979799"/>
                  <a:pt x="119897" y="1971933"/>
                  <a:pt x="124917" y="1966913"/>
                </a:cubicBezTo>
                <a:cubicBezTo>
                  <a:pt x="128467" y="1963363"/>
                  <a:pt x="134442" y="1963738"/>
                  <a:pt x="139204" y="1962150"/>
                </a:cubicBezTo>
                <a:cubicBezTo>
                  <a:pt x="149840" y="1946196"/>
                  <a:pt x="166637" y="1920430"/>
                  <a:pt x="177304" y="1909763"/>
                </a:cubicBezTo>
                <a:cubicBezTo>
                  <a:pt x="182067" y="1905000"/>
                  <a:pt x="186418" y="1899787"/>
                  <a:pt x="191592" y="1895475"/>
                </a:cubicBezTo>
                <a:cubicBezTo>
                  <a:pt x="213065" y="1877580"/>
                  <a:pt x="211297" y="1892109"/>
                  <a:pt x="234454" y="1857375"/>
                </a:cubicBezTo>
                <a:cubicBezTo>
                  <a:pt x="251221" y="1832225"/>
                  <a:pt x="235463" y="1852428"/>
                  <a:pt x="263029" y="1828800"/>
                </a:cubicBezTo>
                <a:cubicBezTo>
                  <a:pt x="290058" y="1805633"/>
                  <a:pt x="263155" y="1821594"/>
                  <a:pt x="296367" y="1804988"/>
                </a:cubicBezTo>
                <a:cubicBezTo>
                  <a:pt x="301129" y="1800225"/>
                  <a:pt x="305338" y="1794835"/>
                  <a:pt x="310654" y="1790700"/>
                </a:cubicBezTo>
                <a:cubicBezTo>
                  <a:pt x="319690" y="1783672"/>
                  <a:pt x="339229" y="1771650"/>
                  <a:pt x="339229" y="1771650"/>
                </a:cubicBezTo>
                <a:cubicBezTo>
                  <a:pt x="342404" y="1766888"/>
                  <a:pt x="344285" y="1760939"/>
                  <a:pt x="348754" y="1757363"/>
                </a:cubicBezTo>
                <a:cubicBezTo>
                  <a:pt x="352674" y="1754227"/>
                  <a:pt x="358428" y="1754578"/>
                  <a:pt x="363042" y="1752600"/>
                </a:cubicBezTo>
                <a:cubicBezTo>
                  <a:pt x="369567" y="1749803"/>
                  <a:pt x="375742" y="1746250"/>
                  <a:pt x="382092" y="1743075"/>
                </a:cubicBezTo>
                <a:cubicBezTo>
                  <a:pt x="385267" y="1738313"/>
                  <a:pt x="387148" y="1732364"/>
                  <a:pt x="391617" y="1728788"/>
                </a:cubicBezTo>
                <a:cubicBezTo>
                  <a:pt x="395537" y="1725652"/>
                  <a:pt x="401414" y="1726270"/>
                  <a:pt x="405904" y="1724025"/>
                </a:cubicBezTo>
                <a:cubicBezTo>
                  <a:pt x="411024" y="1721465"/>
                  <a:pt x="414961" y="1716825"/>
                  <a:pt x="420192" y="1714500"/>
                </a:cubicBezTo>
                <a:cubicBezTo>
                  <a:pt x="429367" y="1710422"/>
                  <a:pt x="439242" y="1708150"/>
                  <a:pt x="448767" y="1704975"/>
                </a:cubicBezTo>
                <a:cubicBezTo>
                  <a:pt x="453529" y="1703388"/>
                  <a:pt x="458184" y="1701431"/>
                  <a:pt x="463054" y="1700213"/>
                </a:cubicBezTo>
                <a:cubicBezTo>
                  <a:pt x="469404" y="1698625"/>
                  <a:pt x="475975" y="1697748"/>
                  <a:pt x="482104" y="1695450"/>
                </a:cubicBezTo>
                <a:cubicBezTo>
                  <a:pt x="488751" y="1692957"/>
                  <a:pt x="494628" y="1688722"/>
                  <a:pt x="501154" y="1685925"/>
                </a:cubicBezTo>
                <a:cubicBezTo>
                  <a:pt x="510714" y="1681828"/>
                  <a:pt x="524833" y="1678815"/>
                  <a:pt x="534492" y="1676400"/>
                </a:cubicBezTo>
                <a:cubicBezTo>
                  <a:pt x="536079" y="1681163"/>
                  <a:pt x="539254" y="1685668"/>
                  <a:pt x="539254" y="1690688"/>
                </a:cubicBezTo>
                <a:cubicBezTo>
                  <a:pt x="539254" y="1698857"/>
                  <a:pt x="529783" y="1713966"/>
                  <a:pt x="524967" y="1719263"/>
                </a:cubicBezTo>
                <a:cubicBezTo>
                  <a:pt x="492546" y="1754926"/>
                  <a:pt x="498711" y="1749467"/>
                  <a:pt x="472579" y="1766888"/>
                </a:cubicBezTo>
                <a:cubicBezTo>
                  <a:pt x="468706" y="1778508"/>
                  <a:pt x="467524" y="1786231"/>
                  <a:pt x="458292" y="1795463"/>
                </a:cubicBezTo>
                <a:cubicBezTo>
                  <a:pt x="420831" y="1832924"/>
                  <a:pt x="468724" y="1772466"/>
                  <a:pt x="429717" y="1819275"/>
                </a:cubicBezTo>
                <a:cubicBezTo>
                  <a:pt x="426053" y="1823672"/>
                  <a:pt x="423856" y="1829166"/>
                  <a:pt x="420192" y="1833563"/>
                </a:cubicBezTo>
                <a:cubicBezTo>
                  <a:pt x="415880" y="1838737"/>
                  <a:pt x="410216" y="1842676"/>
                  <a:pt x="405904" y="1847850"/>
                </a:cubicBezTo>
                <a:cubicBezTo>
                  <a:pt x="402240" y="1852247"/>
                  <a:pt x="400043" y="1857741"/>
                  <a:pt x="396379" y="1862138"/>
                </a:cubicBezTo>
                <a:cubicBezTo>
                  <a:pt x="392067" y="1867312"/>
                  <a:pt x="386404" y="1871251"/>
                  <a:pt x="382092" y="1876425"/>
                </a:cubicBezTo>
                <a:cubicBezTo>
                  <a:pt x="344626" y="1921385"/>
                  <a:pt x="396440" y="1862046"/>
                  <a:pt x="367804" y="1905000"/>
                </a:cubicBezTo>
                <a:cubicBezTo>
                  <a:pt x="364068" y="1910604"/>
                  <a:pt x="357652" y="1913972"/>
                  <a:pt x="353517" y="1919288"/>
                </a:cubicBezTo>
                <a:cubicBezTo>
                  <a:pt x="346489" y="1928324"/>
                  <a:pt x="340817" y="1938338"/>
                  <a:pt x="334467" y="1947863"/>
                </a:cubicBezTo>
                <a:cubicBezTo>
                  <a:pt x="331292" y="1952625"/>
                  <a:pt x="326752" y="1956720"/>
                  <a:pt x="324942" y="1962150"/>
                </a:cubicBezTo>
                <a:lnTo>
                  <a:pt x="315417" y="1990725"/>
                </a:lnTo>
                <a:cubicBezTo>
                  <a:pt x="313829" y="1995488"/>
                  <a:pt x="313439" y="2000836"/>
                  <a:pt x="310654" y="2005013"/>
                </a:cubicBezTo>
                <a:lnTo>
                  <a:pt x="301129" y="2019300"/>
                </a:lnTo>
                <a:cubicBezTo>
                  <a:pt x="297209" y="2042823"/>
                  <a:pt x="291604" y="2072614"/>
                  <a:pt x="291604" y="2095500"/>
                </a:cubicBezTo>
                <a:cubicBezTo>
                  <a:pt x="291604" y="2117782"/>
                  <a:pt x="290963" y="2140559"/>
                  <a:pt x="296367" y="2162175"/>
                </a:cubicBezTo>
                <a:cubicBezTo>
                  <a:pt x="297755" y="2167728"/>
                  <a:pt x="305424" y="2169375"/>
                  <a:pt x="310654" y="2171700"/>
                </a:cubicBezTo>
                <a:cubicBezTo>
                  <a:pt x="319829" y="2175778"/>
                  <a:pt x="339229" y="2181225"/>
                  <a:pt x="339229" y="2181225"/>
                </a:cubicBezTo>
                <a:cubicBezTo>
                  <a:pt x="345579" y="2178050"/>
                  <a:pt x="351753" y="2174497"/>
                  <a:pt x="358279" y="2171700"/>
                </a:cubicBezTo>
                <a:cubicBezTo>
                  <a:pt x="367839" y="2167603"/>
                  <a:pt x="381958" y="2164590"/>
                  <a:pt x="391617" y="2162175"/>
                </a:cubicBezTo>
                <a:cubicBezTo>
                  <a:pt x="401142" y="2155825"/>
                  <a:pt x="413842" y="2152650"/>
                  <a:pt x="420192" y="2143125"/>
                </a:cubicBezTo>
                <a:cubicBezTo>
                  <a:pt x="443841" y="2107653"/>
                  <a:pt x="413447" y="2151219"/>
                  <a:pt x="444004" y="2114550"/>
                </a:cubicBezTo>
                <a:cubicBezTo>
                  <a:pt x="447668" y="2110153"/>
                  <a:pt x="450202" y="2104920"/>
                  <a:pt x="453529" y="2100263"/>
                </a:cubicBezTo>
                <a:cubicBezTo>
                  <a:pt x="458143" y="2093804"/>
                  <a:pt x="463265" y="2087716"/>
                  <a:pt x="467817" y="2081213"/>
                </a:cubicBezTo>
                <a:cubicBezTo>
                  <a:pt x="474382" y="2071835"/>
                  <a:pt x="480517" y="2062163"/>
                  <a:pt x="486867" y="2052638"/>
                </a:cubicBezTo>
                <a:cubicBezTo>
                  <a:pt x="490042" y="2047875"/>
                  <a:pt x="493358" y="2043204"/>
                  <a:pt x="496392" y="2038350"/>
                </a:cubicBezTo>
                <a:cubicBezTo>
                  <a:pt x="504329" y="2025650"/>
                  <a:pt x="511218" y="2012231"/>
                  <a:pt x="520204" y="2000250"/>
                </a:cubicBezTo>
                <a:cubicBezTo>
                  <a:pt x="566858" y="1938047"/>
                  <a:pt x="509227" y="2015620"/>
                  <a:pt x="544017" y="1966913"/>
                </a:cubicBezTo>
                <a:cubicBezTo>
                  <a:pt x="546087" y="1964015"/>
                  <a:pt x="565188" y="1939517"/>
                  <a:pt x="567829" y="1933575"/>
                </a:cubicBezTo>
                <a:cubicBezTo>
                  <a:pt x="571907" y="1924400"/>
                  <a:pt x="571330" y="1913032"/>
                  <a:pt x="577354" y="1905000"/>
                </a:cubicBezTo>
                <a:cubicBezTo>
                  <a:pt x="586315" y="1893052"/>
                  <a:pt x="604828" y="1869104"/>
                  <a:pt x="610692" y="1857375"/>
                </a:cubicBezTo>
                <a:cubicBezTo>
                  <a:pt x="639476" y="1799807"/>
                  <a:pt x="602816" y="1871158"/>
                  <a:pt x="629742" y="1824038"/>
                </a:cubicBezTo>
                <a:cubicBezTo>
                  <a:pt x="633264" y="1817874"/>
                  <a:pt x="635745" y="1811152"/>
                  <a:pt x="639267" y="1804988"/>
                </a:cubicBezTo>
                <a:cubicBezTo>
                  <a:pt x="642107" y="1800018"/>
                  <a:pt x="646051" y="1795725"/>
                  <a:pt x="648792" y="1790700"/>
                </a:cubicBezTo>
                <a:cubicBezTo>
                  <a:pt x="681203" y="1731279"/>
                  <a:pt x="655612" y="1770945"/>
                  <a:pt x="677367" y="1738313"/>
                </a:cubicBezTo>
                <a:cubicBezTo>
                  <a:pt x="694730" y="1686218"/>
                  <a:pt x="667041" y="1765116"/>
                  <a:pt x="691654" y="1709738"/>
                </a:cubicBezTo>
                <a:cubicBezTo>
                  <a:pt x="695732" y="1700563"/>
                  <a:pt x="695610" y="1689517"/>
                  <a:pt x="701179" y="1681163"/>
                </a:cubicBezTo>
                <a:cubicBezTo>
                  <a:pt x="704354" y="1676400"/>
                  <a:pt x="708379" y="1672106"/>
                  <a:pt x="710704" y="1666875"/>
                </a:cubicBezTo>
                <a:cubicBezTo>
                  <a:pt x="714782" y="1657700"/>
                  <a:pt x="714660" y="1646654"/>
                  <a:pt x="720229" y="1638300"/>
                </a:cubicBezTo>
                <a:cubicBezTo>
                  <a:pt x="723404" y="1633538"/>
                  <a:pt x="727194" y="1629132"/>
                  <a:pt x="729754" y="1624013"/>
                </a:cubicBezTo>
                <a:cubicBezTo>
                  <a:pt x="731999" y="1619523"/>
                  <a:pt x="731732" y="1613902"/>
                  <a:pt x="734517" y="1609725"/>
                </a:cubicBezTo>
                <a:cubicBezTo>
                  <a:pt x="738253" y="1604121"/>
                  <a:pt x="744889" y="1600918"/>
                  <a:pt x="748804" y="1595438"/>
                </a:cubicBezTo>
                <a:cubicBezTo>
                  <a:pt x="780146" y="1551559"/>
                  <a:pt x="735468" y="1599249"/>
                  <a:pt x="772617" y="1562100"/>
                </a:cubicBezTo>
                <a:cubicBezTo>
                  <a:pt x="780986" y="1536993"/>
                  <a:pt x="771848" y="1557307"/>
                  <a:pt x="791667" y="1533525"/>
                </a:cubicBezTo>
                <a:cubicBezTo>
                  <a:pt x="795331" y="1529128"/>
                  <a:pt x="796884" y="1523007"/>
                  <a:pt x="801192" y="1519238"/>
                </a:cubicBezTo>
                <a:cubicBezTo>
                  <a:pt x="809807" y="1511700"/>
                  <a:pt x="821673" y="1508283"/>
                  <a:pt x="829767" y="1500188"/>
                </a:cubicBezTo>
                <a:cubicBezTo>
                  <a:pt x="849666" y="1480287"/>
                  <a:pt x="838666" y="1489941"/>
                  <a:pt x="863104" y="1471613"/>
                </a:cubicBezTo>
                <a:lnTo>
                  <a:pt x="882154" y="1443038"/>
                </a:lnTo>
                <a:cubicBezTo>
                  <a:pt x="885329" y="1438275"/>
                  <a:pt x="887631" y="1432797"/>
                  <a:pt x="891679" y="1428750"/>
                </a:cubicBezTo>
                <a:cubicBezTo>
                  <a:pt x="896442" y="1423988"/>
                  <a:pt x="901655" y="1419637"/>
                  <a:pt x="905967" y="1414463"/>
                </a:cubicBezTo>
                <a:cubicBezTo>
                  <a:pt x="909631" y="1410066"/>
                  <a:pt x="911689" y="1404453"/>
                  <a:pt x="915492" y="1400175"/>
                </a:cubicBezTo>
                <a:cubicBezTo>
                  <a:pt x="924441" y="1390107"/>
                  <a:pt x="934542" y="1381125"/>
                  <a:pt x="944067" y="1371600"/>
                </a:cubicBezTo>
                <a:cubicBezTo>
                  <a:pt x="948829" y="1366838"/>
                  <a:pt x="954618" y="1362917"/>
                  <a:pt x="958354" y="1357313"/>
                </a:cubicBezTo>
                <a:cubicBezTo>
                  <a:pt x="961529" y="1352550"/>
                  <a:pt x="965319" y="1348145"/>
                  <a:pt x="967879" y="1343025"/>
                </a:cubicBezTo>
                <a:cubicBezTo>
                  <a:pt x="970124" y="1338535"/>
                  <a:pt x="969092" y="1332288"/>
                  <a:pt x="972642" y="1328738"/>
                </a:cubicBezTo>
                <a:cubicBezTo>
                  <a:pt x="976192" y="1325188"/>
                  <a:pt x="982167" y="1325563"/>
                  <a:pt x="986929" y="1323975"/>
                </a:cubicBezTo>
                <a:cubicBezTo>
                  <a:pt x="994469" y="1312666"/>
                  <a:pt x="1001879" y="1300978"/>
                  <a:pt x="1010742" y="1290638"/>
                </a:cubicBezTo>
                <a:cubicBezTo>
                  <a:pt x="1015125" y="1285524"/>
                  <a:pt x="1020646" y="1281464"/>
                  <a:pt x="1025029" y="1276350"/>
                </a:cubicBezTo>
                <a:cubicBezTo>
                  <a:pt x="1030195" y="1270323"/>
                  <a:pt x="1033384" y="1262573"/>
                  <a:pt x="1039317" y="1257300"/>
                </a:cubicBezTo>
                <a:cubicBezTo>
                  <a:pt x="1047873" y="1249695"/>
                  <a:pt x="1058367" y="1244600"/>
                  <a:pt x="1067892" y="1238250"/>
                </a:cubicBezTo>
                <a:lnTo>
                  <a:pt x="1082179" y="1228725"/>
                </a:lnTo>
                <a:cubicBezTo>
                  <a:pt x="1085354" y="1223963"/>
                  <a:pt x="1087657" y="1218485"/>
                  <a:pt x="1091704" y="1214438"/>
                </a:cubicBezTo>
                <a:cubicBezTo>
                  <a:pt x="1095752" y="1210391"/>
                  <a:pt x="1102328" y="1209310"/>
                  <a:pt x="1105992" y="1204913"/>
                </a:cubicBezTo>
                <a:cubicBezTo>
                  <a:pt x="1128628" y="1177751"/>
                  <a:pt x="1101099" y="1190670"/>
                  <a:pt x="1129804" y="1181100"/>
                </a:cubicBezTo>
                <a:cubicBezTo>
                  <a:pt x="1134767" y="1166212"/>
                  <a:pt x="1139582" y="1147595"/>
                  <a:pt x="1153617" y="1138238"/>
                </a:cubicBezTo>
                <a:lnTo>
                  <a:pt x="1167904" y="1128713"/>
                </a:lnTo>
                <a:cubicBezTo>
                  <a:pt x="1174254" y="1119188"/>
                  <a:pt x="1181834" y="1110377"/>
                  <a:pt x="1186954" y="1100138"/>
                </a:cubicBezTo>
                <a:cubicBezTo>
                  <a:pt x="1190129" y="1093788"/>
                  <a:pt x="1192826" y="1087176"/>
                  <a:pt x="1196479" y="1081088"/>
                </a:cubicBezTo>
                <a:cubicBezTo>
                  <a:pt x="1202369" y="1071272"/>
                  <a:pt x="1209179" y="1062038"/>
                  <a:pt x="1215529" y="1052513"/>
                </a:cubicBezTo>
                <a:cubicBezTo>
                  <a:pt x="1218704" y="1047750"/>
                  <a:pt x="1223244" y="1043655"/>
                  <a:pt x="1225054" y="1038225"/>
                </a:cubicBezTo>
                <a:cubicBezTo>
                  <a:pt x="1234412" y="1010155"/>
                  <a:pt x="1223509" y="1037841"/>
                  <a:pt x="1244104" y="1004888"/>
                </a:cubicBezTo>
                <a:cubicBezTo>
                  <a:pt x="1247867" y="998868"/>
                  <a:pt x="1250107" y="992002"/>
                  <a:pt x="1253629" y="985838"/>
                </a:cubicBezTo>
                <a:cubicBezTo>
                  <a:pt x="1256469" y="980868"/>
                  <a:pt x="1259979" y="976313"/>
                  <a:pt x="1263154" y="971550"/>
                </a:cubicBezTo>
                <a:cubicBezTo>
                  <a:pt x="1264742" y="965200"/>
                  <a:pt x="1266036" y="958769"/>
                  <a:pt x="1267917" y="952500"/>
                </a:cubicBezTo>
                <a:cubicBezTo>
                  <a:pt x="1275318" y="927831"/>
                  <a:pt x="1283174" y="912380"/>
                  <a:pt x="1286967" y="885825"/>
                </a:cubicBezTo>
                <a:cubicBezTo>
                  <a:pt x="1288554" y="874713"/>
                  <a:pt x="1289884" y="863560"/>
                  <a:pt x="1291729" y="852488"/>
                </a:cubicBezTo>
                <a:cubicBezTo>
                  <a:pt x="1293060" y="844503"/>
                  <a:pt x="1295161" y="836660"/>
                  <a:pt x="1296492" y="828675"/>
                </a:cubicBezTo>
                <a:cubicBezTo>
                  <a:pt x="1299774" y="808980"/>
                  <a:pt x="1303612" y="776475"/>
                  <a:pt x="1306017" y="757238"/>
                </a:cubicBezTo>
                <a:cubicBezTo>
                  <a:pt x="1307604" y="722313"/>
                  <a:pt x="1310779" y="687424"/>
                  <a:pt x="1310779" y="652463"/>
                </a:cubicBezTo>
                <a:cubicBezTo>
                  <a:pt x="1310779" y="631959"/>
                  <a:pt x="1306802" y="575426"/>
                  <a:pt x="1301254" y="547688"/>
                </a:cubicBezTo>
                <a:cubicBezTo>
                  <a:pt x="1290167" y="492254"/>
                  <a:pt x="1303610" y="599875"/>
                  <a:pt x="1291729" y="504825"/>
                </a:cubicBezTo>
                <a:cubicBezTo>
                  <a:pt x="1289750" y="488994"/>
                  <a:pt x="1289907" y="472881"/>
                  <a:pt x="1286967" y="457200"/>
                </a:cubicBezTo>
                <a:cubicBezTo>
                  <a:pt x="1284791" y="445593"/>
                  <a:pt x="1277790" y="424211"/>
                  <a:pt x="1267917" y="414338"/>
                </a:cubicBezTo>
                <a:cubicBezTo>
                  <a:pt x="1266794" y="413215"/>
                  <a:pt x="1261567" y="411163"/>
                  <a:pt x="1253629" y="414338"/>
                </a:cubicBezTo>
                <a:close/>
              </a:path>
            </a:pathLst>
          </a:custGeom>
          <a:gradFill>
            <a:gsLst>
              <a:gs pos="0">
                <a:schemeClr val="accent1">
                  <a:tint val="66000"/>
                  <a:satMod val="160000"/>
                  <a:alpha val="19000"/>
                </a:schemeClr>
              </a:gs>
              <a:gs pos="50000">
                <a:schemeClr val="accent1">
                  <a:tint val="44500"/>
                  <a:satMod val="160000"/>
                  <a:alpha val="35000"/>
                </a:schemeClr>
              </a:gs>
              <a:gs pos="100000">
                <a:schemeClr val="accent1">
                  <a:tint val="23500"/>
                  <a:satMod val="160000"/>
                  <a:alpha val="56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Freeform 16"/>
          <p:cNvSpPr/>
          <p:nvPr/>
        </p:nvSpPr>
        <p:spPr>
          <a:xfrm>
            <a:off x="4124119" y="2690813"/>
            <a:ext cx="1405144" cy="2100262"/>
          </a:xfrm>
          <a:custGeom>
            <a:avLst/>
            <a:gdLst>
              <a:gd name="connsiteX0" fmla="*/ 147844 w 1405144"/>
              <a:gd name="connsiteY0" fmla="*/ 114300 h 2100262"/>
              <a:gd name="connsiteX1" fmla="*/ 152606 w 1405144"/>
              <a:gd name="connsiteY1" fmla="*/ 142875 h 2100262"/>
              <a:gd name="connsiteX2" fmla="*/ 162131 w 1405144"/>
              <a:gd name="connsiteY2" fmla="*/ 157162 h 2100262"/>
              <a:gd name="connsiteX3" fmla="*/ 166894 w 1405144"/>
              <a:gd name="connsiteY3" fmla="*/ 180975 h 2100262"/>
              <a:gd name="connsiteX4" fmla="*/ 190706 w 1405144"/>
              <a:gd name="connsiteY4" fmla="*/ 209550 h 2100262"/>
              <a:gd name="connsiteX5" fmla="*/ 214519 w 1405144"/>
              <a:gd name="connsiteY5" fmla="*/ 252412 h 2100262"/>
              <a:gd name="connsiteX6" fmla="*/ 224044 w 1405144"/>
              <a:gd name="connsiteY6" fmla="*/ 266700 h 2100262"/>
              <a:gd name="connsiteX7" fmla="*/ 257381 w 1405144"/>
              <a:gd name="connsiteY7" fmla="*/ 285750 h 2100262"/>
              <a:gd name="connsiteX8" fmla="*/ 271669 w 1405144"/>
              <a:gd name="connsiteY8" fmla="*/ 295275 h 2100262"/>
              <a:gd name="connsiteX9" fmla="*/ 290719 w 1405144"/>
              <a:gd name="connsiteY9" fmla="*/ 300037 h 2100262"/>
              <a:gd name="connsiteX10" fmla="*/ 352631 w 1405144"/>
              <a:gd name="connsiteY10" fmla="*/ 309562 h 2100262"/>
              <a:gd name="connsiteX11" fmla="*/ 471694 w 1405144"/>
              <a:gd name="connsiteY11" fmla="*/ 295275 h 2100262"/>
              <a:gd name="connsiteX12" fmla="*/ 505031 w 1405144"/>
              <a:gd name="connsiteY12" fmla="*/ 271462 h 2100262"/>
              <a:gd name="connsiteX13" fmla="*/ 519319 w 1405144"/>
              <a:gd name="connsiteY13" fmla="*/ 257175 h 2100262"/>
              <a:gd name="connsiteX14" fmla="*/ 538369 w 1405144"/>
              <a:gd name="connsiteY14" fmla="*/ 242887 h 2100262"/>
              <a:gd name="connsiteX15" fmla="*/ 552656 w 1405144"/>
              <a:gd name="connsiteY15" fmla="*/ 228600 h 2100262"/>
              <a:gd name="connsiteX16" fmla="*/ 571706 w 1405144"/>
              <a:gd name="connsiteY16" fmla="*/ 219075 h 2100262"/>
              <a:gd name="connsiteX17" fmla="*/ 590756 w 1405144"/>
              <a:gd name="connsiteY17" fmla="*/ 195262 h 2100262"/>
              <a:gd name="connsiteX18" fmla="*/ 600281 w 1405144"/>
              <a:gd name="connsiteY18" fmla="*/ 180975 h 2100262"/>
              <a:gd name="connsiteX19" fmla="*/ 614569 w 1405144"/>
              <a:gd name="connsiteY19" fmla="*/ 166687 h 2100262"/>
              <a:gd name="connsiteX20" fmla="*/ 638381 w 1405144"/>
              <a:gd name="connsiteY20" fmla="*/ 128587 h 2100262"/>
              <a:gd name="connsiteX21" fmla="*/ 652669 w 1405144"/>
              <a:gd name="connsiteY21" fmla="*/ 114300 h 2100262"/>
              <a:gd name="connsiteX22" fmla="*/ 666956 w 1405144"/>
              <a:gd name="connsiteY22" fmla="*/ 95250 h 2100262"/>
              <a:gd name="connsiteX23" fmla="*/ 676481 w 1405144"/>
              <a:gd name="connsiteY23" fmla="*/ 80962 h 2100262"/>
              <a:gd name="connsiteX24" fmla="*/ 690769 w 1405144"/>
              <a:gd name="connsiteY24" fmla="*/ 76200 h 2100262"/>
              <a:gd name="connsiteX25" fmla="*/ 709819 w 1405144"/>
              <a:gd name="connsiteY25" fmla="*/ 109537 h 2100262"/>
              <a:gd name="connsiteX26" fmla="*/ 724106 w 1405144"/>
              <a:gd name="connsiteY26" fmla="*/ 119062 h 2100262"/>
              <a:gd name="connsiteX27" fmla="*/ 766969 w 1405144"/>
              <a:gd name="connsiteY27" fmla="*/ 133350 h 2100262"/>
              <a:gd name="connsiteX28" fmla="*/ 824119 w 1405144"/>
              <a:gd name="connsiteY28" fmla="*/ 128587 h 2100262"/>
              <a:gd name="connsiteX29" fmla="*/ 838406 w 1405144"/>
              <a:gd name="connsiteY29" fmla="*/ 119062 h 2100262"/>
              <a:gd name="connsiteX30" fmla="*/ 886031 w 1405144"/>
              <a:gd name="connsiteY30" fmla="*/ 100012 h 2100262"/>
              <a:gd name="connsiteX31" fmla="*/ 914606 w 1405144"/>
              <a:gd name="connsiteY31" fmla="*/ 80962 h 2100262"/>
              <a:gd name="connsiteX32" fmla="*/ 928894 w 1405144"/>
              <a:gd name="connsiteY32" fmla="*/ 71437 h 2100262"/>
              <a:gd name="connsiteX33" fmla="*/ 947944 w 1405144"/>
              <a:gd name="connsiteY33" fmla="*/ 61912 h 2100262"/>
              <a:gd name="connsiteX34" fmla="*/ 981281 w 1405144"/>
              <a:gd name="connsiteY34" fmla="*/ 33337 h 2100262"/>
              <a:gd name="connsiteX35" fmla="*/ 1000331 w 1405144"/>
              <a:gd name="connsiteY35" fmla="*/ 23812 h 2100262"/>
              <a:gd name="connsiteX36" fmla="*/ 1019381 w 1405144"/>
              <a:gd name="connsiteY36" fmla="*/ 9525 h 2100262"/>
              <a:gd name="connsiteX37" fmla="*/ 1033669 w 1405144"/>
              <a:gd name="connsiteY37" fmla="*/ 0 h 2100262"/>
              <a:gd name="connsiteX38" fmla="*/ 1019381 w 1405144"/>
              <a:gd name="connsiteY38" fmla="*/ 47625 h 2100262"/>
              <a:gd name="connsiteX39" fmla="*/ 1009856 w 1405144"/>
              <a:gd name="connsiteY39" fmla="*/ 61912 h 2100262"/>
              <a:gd name="connsiteX40" fmla="*/ 1000331 w 1405144"/>
              <a:gd name="connsiteY40" fmla="*/ 90487 h 2100262"/>
              <a:gd name="connsiteX41" fmla="*/ 986044 w 1405144"/>
              <a:gd name="connsiteY41" fmla="*/ 138112 h 2100262"/>
              <a:gd name="connsiteX42" fmla="*/ 981281 w 1405144"/>
              <a:gd name="connsiteY42" fmla="*/ 152400 h 2100262"/>
              <a:gd name="connsiteX43" fmla="*/ 971756 w 1405144"/>
              <a:gd name="connsiteY43" fmla="*/ 166687 h 2100262"/>
              <a:gd name="connsiteX44" fmla="*/ 962231 w 1405144"/>
              <a:gd name="connsiteY44" fmla="*/ 219075 h 2100262"/>
              <a:gd name="connsiteX45" fmla="*/ 952706 w 1405144"/>
              <a:gd name="connsiteY45" fmla="*/ 247650 h 2100262"/>
              <a:gd name="connsiteX46" fmla="*/ 952706 w 1405144"/>
              <a:gd name="connsiteY46" fmla="*/ 333375 h 2100262"/>
              <a:gd name="connsiteX47" fmla="*/ 957469 w 1405144"/>
              <a:gd name="connsiteY47" fmla="*/ 347662 h 2100262"/>
              <a:gd name="connsiteX48" fmla="*/ 971756 w 1405144"/>
              <a:gd name="connsiteY48" fmla="*/ 361950 h 2100262"/>
              <a:gd name="connsiteX49" fmla="*/ 976519 w 1405144"/>
              <a:gd name="connsiteY49" fmla="*/ 376237 h 2100262"/>
              <a:gd name="connsiteX50" fmla="*/ 952706 w 1405144"/>
              <a:gd name="connsiteY50" fmla="*/ 400050 h 2100262"/>
              <a:gd name="connsiteX51" fmla="*/ 919369 w 1405144"/>
              <a:gd name="connsiteY51" fmla="*/ 442912 h 2100262"/>
              <a:gd name="connsiteX52" fmla="*/ 900319 w 1405144"/>
              <a:gd name="connsiteY52" fmla="*/ 476250 h 2100262"/>
              <a:gd name="connsiteX53" fmla="*/ 895556 w 1405144"/>
              <a:gd name="connsiteY53" fmla="*/ 495300 h 2100262"/>
              <a:gd name="connsiteX54" fmla="*/ 914606 w 1405144"/>
              <a:gd name="connsiteY54" fmla="*/ 557212 h 2100262"/>
              <a:gd name="connsiteX55" fmla="*/ 933656 w 1405144"/>
              <a:gd name="connsiteY55" fmla="*/ 566737 h 2100262"/>
              <a:gd name="connsiteX56" fmla="*/ 947944 w 1405144"/>
              <a:gd name="connsiteY56" fmla="*/ 571500 h 2100262"/>
              <a:gd name="connsiteX57" fmla="*/ 1100344 w 1405144"/>
              <a:gd name="connsiteY57" fmla="*/ 566737 h 2100262"/>
              <a:gd name="connsiteX58" fmla="*/ 1147969 w 1405144"/>
              <a:gd name="connsiteY58" fmla="*/ 561975 h 2100262"/>
              <a:gd name="connsiteX59" fmla="*/ 1219406 w 1405144"/>
              <a:gd name="connsiteY59" fmla="*/ 566737 h 2100262"/>
              <a:gd name="connsiteX60" fmla="*/ 1200356 w 1405144"/>
              <a:gd name="connsiteY60" fmla="*/ 576262 h 2100262"/>
              <a:gd name="connsiteX61" fmla="*/ 1186069 w 1405144"/>
              <a:gd name="connsiteY61" fmla="*/ 590550 h 2100262"/>
              <a:gd name="connsiteX62" fmla="*/ 1171781 w 1405144"/>
              <a:gd name="connsiteY62" fmla="*/ 600075 h 2100262"/>
              <a:gd name="connsiteX63" fmla="*/ 1167019 w 1405144"/>
              <a:gd name="connsiteY63" fmla="*/ 614362 h 2100262"/>
              <a:gd name="connsiteX64" fmla="*/ 1157494 w 1405144"/>
              <a:gd name="connsiteY64" fmla="*/ 628650 h 2100262"/>
              <a:gd name="connsiteX65" fmla="*/ 1143206 w 1405144"/>
              <a:gd name="connsiteY65" fmla="*/ 661987 h 2100262"/>
              <a:gd name="connsiteX66" fmla="*/ 1147969 w 1405144"/>
              <a:gd name="connsiteY66" fmla="*/ 733425 h 2100262"/>
              <a:gd name="connsiteX67" fmla="*/ 1167019 w 1405144"/>
              <a:gd name="connsiteY67" fmla="*/ 776287 h 2100262"/>
              <a:gd name="connsiteX68" fmla="*/ 1176544 w 1405144"/>
              <a:gd name="connsiteY68" fmla="*/ 795337 h 2100262"/>
              <a:gd name="connsiteX69" fmla="*/ 1200356 w 1405144"/>
              <a:gd name="connsiteY69" fmla="*/ 838200 h 2100262"/>
              <a:gd name="connsiteX70" fmla="*/ 1214644 w 1405144"/>
              <a:gd name="connsiteY70" fmla="*/ 842962 h 2100262"/>
              <a:gd name="connsiteX71" fmla="*/ 1228931 w 1405144"/>
              <a:gd name="connsiteY71" fmla="*/ 857250 h 2100262"/>
              <a:gd name="connsiteX72" fmla="*/ 1243219 w 1405144"/>
              <a:gd name="connsiteY72" fmla="*/ 866775 h 2100262"/>
              <a:gd name="connsiteX73" fmla="*/ 1262269 w 1405144"/>
              <a:gd name="connsiteY73" fmla="*/ 881062 h 2100262"/>
              <a:gd name="connsiteX74" fmla="*/ 1290844 w 1405144"/>
              <a:gd name="connsiteY74" fmla="*/ 900112 h 2100262"/>
              <a:gd name="connsiteX75" fmla="*/ 1305131 w 1405144"/>
              <a:gd name="connsiteY75" fmla="*/ 904875 h 2100262"/>
              <a:gd name="connsiteX76" fmla="*/ 1333706 w 1405144"/>
              <a:gd name="connsiteY76" fmla="*/ 919162 h 2100262"/>
              <a:gd name="connsiteX77" fmla="*/ 1347994 w 1405144"/>
              <a:gd name="connsiteY77" fmla="*/ 928687 h 2100262"/>
              <a:gd name="connsiteX78" fmla="*/ 1386094 w 1405144"/>
              <a:gd name="connsiteY78" fmla="*/ 947737 h 2100262"/>
              <a:gd name="connsiteX79" fmla="*/ 1405144 w 1405144"/>
              <a:gd name="connsiteY79" fmla="*/ 962025 h 2100262"/>
              <a:gd name="connsiteX80" fmla="*/ 1290844 w 1405144"/>
              <a:gd name="connsiteY80" fmla="*/ 962025 h 2100262"/>
              <a:gd name="connsiteX81" fmla="*/ 1214644 w 1405144"/>
              <a:gd name="connsiteY81" fmla="*/ 957262 h 2100262"/>
              <a:gd name="connsiteX82" fmla="*/ 1086056 w 1405144"/>
              <a:gd name="connsiteY82" fmla="*/ 962025 h 2100262"/>
              <a:gd name="connsiteX83" fmla="*/ 1071769 w 1405144"/>
              <a:gd name="connsiteY83" fmla="*/ 966787 h 2100262"/>
              <a:gd name="connsiteX84" fmla="*/ 1033669 w 1405144"/>
              <a:gd name="connsiteY84" fmla="*/ 971550 h 2100262"/>
              <a:gd name="connsiteX85" fmla="*/ 1000331 w 1405144"/>
              <a:gd name="connsiteY85" fmla="*/ 981075 h 2100262"/>
              <a:gd name="connsiteX86" fmla="*/ 986044 w 1405144"/>
              <a:gd name="connsiteY86" fmla="*/ 985837 h 2100262"/>
              <a:gd name="connsiteX87" fmla="*/ 957469 w 1405144"/>
              <a:gd name="connsiteY87" fmla="*/ 1000125 h 2100262"/>
              <a:gd name="connsiteX88" fmla="*/ 943181 w 1405144"/>
              <a:gd name="connsiteY88" fmla="*/ 1009650 h 2100262"/>
              <a:gd name="connsiteX89" fmla="*/ 909844 w 1405144"/>
              <a:gd name="connsiteY89" fmla="*/ 1023937 h 2100262"/>
              <a:gd name="connsiteX90" fmla="*/ 900319 w 1405144"/>
              <a:gd name="connsiteY90" fmla="*/ 1038225 h 2100262"/>
              <a:gd name="connsiteX91" fmla="*/ 895556 w 1405144"/>
              <a:gd name="connsiteY91" fmla="*/ 1052512 h 2100262"/>
              <a:gd name="connsiteX92" fmla="*/ 881269 w 1405144"/>
              <a:gd name="connsiteY92" fmla="*/ 1062037 h 2100262"/>
              <a:gd name="connsiteX93" fmla="*/ 866981 w 1405144"/>
              <a:gd name="connsiteY93" fmla="*/ 1090612 h 2100262"/>
              <a:gd name="connsiteX94" fmla="*/ 852694 w 1405144"/>
              <a:gd name="connsiteY94" fmla="*/ 1119187 h 2100262"/>
              <a:gd name="connsiteX95" fmla="*/ 843169 w 1405144"/>
              <a:gd name="connsiteY95" fmla="*/ 1152525 h 2100262"/>
              <a:gd name="connsiteX96" fmla="*/ 833644 w 1405144"/>
              <a:gd name="connsiteY96" fmla="*/ 1185862 h 2100262"/>
              <a:gd name="connsiteX97" fmla="*/ 838406 w 1405144"/>
              <a:gd name="connsiteY97" fmla="*/ 1309687 h 2100262"/>
              <a:gd name="connsiteX98" fmla="*/ 857456 w 1405144"/>
              <a:gd name="connsiteY98" fmla="*/ 1357312 h 2100262"/>
              <a:gd name="connsiteX99" fmla="*/ 866981 w 1405144"/>
              <a:gd name="connsiteY99" fmla="*/ 1371600 h 2100262"/>
              <a:gd name="connsiteX100" fmla="*/ 886031 w 1405144"/>
              <a:gd name="connsiteY100" fmla="*/ 1400175 h 2100262"/>
              <a:gd name="connsiteX101" fmla="*/ 905081 w 1405144"/>
              <a:gd name="connsiteY101" fmla="*/ 1404937 h 2100262"/>
              <a:gd name="connsiteX102" fmla="*/ 947944 w 1405144"/>
              <a:gd name="connsiteY102" fmla="*/ 1409700 h 2100262"/>
              <a:gd name="connsiteX103" fmla="*/ 986044 w 1405144"/>
              <a:gd name="connsiteY103" fmla="*/ 1414462 h 2100262"/>
              <a:gd name="connsiteX104" fmla="*/ 1019381 w 1405144"/>
              <a:gd name="connsiteY104" fmla="*/ 1409700 h 2100262"/>
              <a:gd name="connsiteX105" fmla="*/ 1067006 w 1405144"/>
              <a:gd name="connsiteY105" fmla="*/ 1400175 h 2100262"/>
              <a:gd name="connsiteX106" fmla="*/ 1052719 w 1405144"/>
              <a:gd name="connsiteY106" fmla="*/ 1395412 h 2100262"/>
              <a:gd name="connsiteX107" fmla="*/ 1033669 w 1405144"/>
              <a:gd name="connsiteY107" fmla="*/ 1409700 h 2100262"/>
              <a:gd name="connsiteX108" fmla="*/ 1014619 w 1405144"/>
              <a:gd name="connsiteY108" fmla="*/ 1414462 h 2100262"/>
              <a:gd name="connsiteX109" fmla="*/ 995569 w 1405144"/>
              <a:gd name="connsiteY109" fmla="*/ 1423987 h 2100262"/>
              <a:gd name="connsiteX110" fmla="*/ 981281 w 1405144"/>
              <a:gd name="connsiteY110" fmla="*/ 1428750 h 2100262"/>
              <a:gd name="connsiteX111" fmla="*/ 966994 w 1405144"/>
              <a:gd name="connsiteY111" fmla="*/ 1438275 h 2100262"/>
              <a:gd name="connsiteX112" fmla="*/ 928894 w 1405144"/>
              <a:gd name="connsiteY112" fmla="*/ 1457325 h 2100262"/>
              <a:gd name="connsiteX113" fmla="*/ 909844 w 1405144"/>
              <a:gd name="connsiteY113" fmla="*/ 1466850 h 2100262"/>
              <a:gd name="connsiteX114" fmla="*/ 886031 w 1405144"/>
              <a:gd name="connsiteY114" fmla="*/ 1490662 h 2100262"/>
              <a:gd name="connsiteX115" fmla="*/ 871744 w 1405144"/>
              <a:gd name="connsiteY115" fmla="*/ 1509712 h 2100262"/>
              <a:gd name="connsiteX116" fmla="*/ 862219 w 1405144"/>
              <a:gd name="connsiteY116" fmla="*/ 1547812 h 2100262"/>
              <a:gd name="connsiteX117" fmla="*/ 857456 w 1405144"/>
              <a:gd name="connsiteY117" fmla="*/ 1566862 h 2100262"/>
              <a:gd name="connsiteX118" fmla="*/ 852694 w 1405144"/>
              <a:gd name="connsiteY118" fmla="*/ 1581150 h 2100262"/>
              <a:gd name="connsiteX119" fmla="*/ 843169 w 1405144"/>
              <a:gd name="connsiteY119" fmla="*/ 1628775 h 2100262"/>
              <a:gd name="connsiteX120" fmla="*/ 847931 w 1405144"/>
              <a:gd name="connsiteY120" fmla="*/ 1728787 h 2100262"/>
              <a:gd name="connsiteX121" fmla="*/ 852694 w 1405144"/>
              <a:gd name="connsiteY121" fmla="*/ 1747837 h 2100262"/>
              <a:gd name="connsiteX122" fmla="*/ 857456 w 1405144"/>
              <a:gd name="connsiteY122" fmla="*/ 1771650 h 2100262"/>
              <a:gd name="connsiteX123" fmla="*/ 862219 w 1405144"/>
              <a:gd name="connsiteY123" fmla="*/ 1790700 h 2100262"/>
              <a:gd name="connsiteX124" fmla="*/ 871744 w 1405144"/>
              <a:gd name="connsiteY124" fmla="*/ 1843087 h 2100262"/>
              <a:gd name="connsiteX125" fmla="*/ 881269 w 1405144"/>
              <a:gd name="connsiteY125" fmla="*/ 1871662 h 2100262"/>
              <a:gd name="connsiteX126" fmla="*/ 890794 w 1405144"/>
              <a:gd name="connsiteY126" fmla="*/ 1909762 h 2100262"/>
              <a:gd name="connsiteX127" fmla="*/ 900319 w 1405144"/>
              <a:gd name="connsiteY127" fmla="*/ 1924050 h 2100262"/>
              <a:gd name="connsiteX128" fmla="*/ 909844 w 1405144"/>
              <a:gd name="connsiteY128" fmla="*/ 1952625 h 2100262"/>
              <a:gd name="connsiteX129" fmla="*/ 900319 w 1405144"/>
              <a:gd name="connsiteY129" fmla="*/ 1938337 h 2100262"/>
              <a:gd name="connsiteX130" fmla="*/ 895556 w 1405144"/>
              <a:gd name="connsiteY130" fmla="*/ 1924050 h 2100262"/>
              <a:gd name="connsiteX131" fmla="*/ 881269 w 1405144"/>
              <a:gd name="connsiteY131" fmla="*/ 1909762 h 2100262"/>
              <a:gd name="connsiteX132" fmla="*/ 857456 w 1405144"/>
              <a:gd name="connsiteY132" fmla="*/ 1866900 h 2100262"/>
              <a:gd name="connsiteX133" fmla="*/ 843169 w 1405144"/>
              <a:gd name="connsiteY133" fmla="*/ 1852612 h 2100262"/>
              <a:gd name="connsiteX134" fmla="*/ 824119 w 1405144"/>
              <a:gd name="connsiteY134" fmla="*/ 1824037 h 2100262"/>
              <a:gd name="connsiteX135" fmla="*/ 814594 w 1405144"/>
              <a:gd name="connsiteY135" fmla="*/ 1809750 h 2100262"/>
              <a:gd name="connsiteX136" fmla="*/ 795544 w 1405144"/>
              <a:gd name="connsiteY136" fmla="*/ 1795462 h 2100262"/>
              <a:gd name="connsiteX137" fmla="*/ 776494 w 1405144"/>
              <a:gd name="connsiteY137" fmla="*/ 1771650 h 2100262"/>
              <a:gd name="connsiteX138" fmla="*/ 743156 w 1405144"/>
              <a:gd name="connsiteY138" fmla="*/ 1743075 h 2100262"/>
              <a:gd name="connsiteX139" fmla="*/ 728869 w 1405144"/>
              <a:gd name="connsiteY139" fmla="*/ 1738312 h 2100262"/>
              <a:gd name="connsiteX140" fmla="*/ 695531 w 1405144"/>
              <a:gd name="connsiteY140" fmla="*/ 1728787 h 2100262"/>
              <a:gd name="connsiteX141" fmla="*/ 676481 w 1405144"/>
              <a:gd name="connsiteY141" fmla="*/ 1733550 h 2100262"/>
              <a:gd name="connsiteX142" fmla="*/ 633619 w 1405144"/>
              <a:gd name="connsiteY142" fmla="*/ 1771650 h 2100262"/>
              <a:gd name="connsiteX143" fmla="*/ 619331 w 1405144"/>
              <a:gd name="connsiteY143" fmla="*/ 1781175 h 2100262"/>
              <a:gd name="connsiteX144" fmla="*/ 595519 w 1405144"/>
              <a:gd name="connsiteY144" fmla="*/ 1814512 h 2100262"/>
              <a:gd name="connsiteX145" fmla="*/ 585994 w 1405144"/>
              <a:gd name="connsiteY145" fmla="*/ 1828800 h 2100262"/>
              <a:gd name="connsiteX146" fmla="*/ 562181 w 1405144"/>
              <a:gd name="connsiteY146" fmla="*/ 1862137 h 2100262"/>
              <a:gd name="connsiteX147" fmla="*/ 547894 w 1405144"/>
              <a:gd name="connsiteY147" fmla="*/ 1890712 h 2100262"/>
              <a:gd name="connsiteX148" fmla="*/ 538369 w 1405144"/>
              <a:gd name="connsiteY148" fmla="*/ 1909762 h 2100262"/>
              <a:gd name="connsiteX149" fmla="*/ 533606 w 1405144"/>
              <a:gd name="connsiteY149" fmla="*/ 1924050 h 2100262"/>
              <a:gd name="connsiteX150" fmla="*/ 524081 w 1405144"/>
              <a:gd name="connsiteY150" fmla="*/ 1938337 h 2100262"/>
              <a:gd name="connsiteX151" fmla="*/ 509794 w 1405144"/>
              <a:gd name="connsiteY151" fmla="*/ 1971675 h 2100262"/>
              <a:gd name="connsiteX152" fmla="*/ 505031 w 1405144"/>
              <a:gd name="connsiteY152" fmla="*/ 1985962 h 2100262"/>
              <a:gd name="connsiteX153" fmla="*/ 495506 w 1405144"/>
              <a:gd name="connsiteY153" fmla="*/ 2005012 h 2100262"/>
              <a:gd name="connsiteX154" fmla="*/ 490744 w 1405144"/>
              <a:gd name="connsiteY154" fmla="*/ 2024062 h 2100262"/>
              <a:gd name="connsiteX155" fmla="*/ 485981 w 1405144"/>
              <a:gd name="connsiteY155" fmla="*/ 2038350 h 2100262"/>
              <a:gd name="connsiteX156" fmla="*/ 481219 w 1405144"/>
              <a:gd name="connsiteY156" fmla="*/ 2076450 h 2100262"/>
              <a:gd name="connsiteX157" fmla="*/ 476456 w 1405144"/>
              <a:gd name="connsiteY157" fmla="*/ 2100262 h 2100262"/>
              <a:gd name="connsiteX158" fmla="*/ 476456 w 1405144"/>
              <a:gd name="connsiteY158" fmla="*/ 1895475 h 2100262"/>
              <a:gd name="connsiteX159" fmla="*/ 466931 w 1405144"/>
              <a:gd name="connsiteY159" fmla="*/ 1852612 h 2100262"/>
              <a:gd name="connsiteX160" fmla="*/ 452644 w 1405144"/>
              <a:gd name="connsiteY160" fmla="*/ 1804987 h 2100262"/>
              <a:gd name="connsiteX161" fmla="*/ 438356 w 1405144"/>
              <a:gd name="connsiteY161" fmla="*/ 1752600 h 2100262"/>
              <a:gd name="connsiteX162" fmla="*/ 433594 w 1405144"/>
              <a:gd name="connsiteY162" fmla="*/ 1738312 h 2100262"/>
              <a:gd name="connsiteX163" fmla="*/ 424069 w 1405144"/>
              <a:gd name="connsiteY163" fmla="*/ 1724025 h 2100262"/>
              <a:gd name="connsiteX164" fmla="*/ 409781 w 1405144"/>
              <a:gd name="connsiteY164" fmla="*/ 1690687 h 2100262"/>
              <a:gd name="connsiteX165" fmla="*/ 405019 w 1405144"/>
              <a:gd name="connsiteY165" fmla="*/ 1676400 h 2100262"/>
              <a:gd name="connsiteX166" fmla="*/ 395494 w 1405144"/>
              <a:gd name="connsiteY166" fmla="*/ 1662112 h 2100262"/>
              <a:gd name="connsiteX167" fmla="*/ 381206 w 1405144"/>
              <a:gd name="connsiteY167" fmla="*/ 1633537 h 2100262"/>
              <a:gd name="connsiteX168" fmla="*/ 362156 w 1405144"/>
              <a:gd name="connsiteY168" fmla="*/ 1604962 h 2100262"/>
              <a:gd name="connsiteX169" fmla="*/ 347869 w 1405144"/>
              <a:gd name="connsiteY169" fmla="*/ 1576387 h 2100262"/>
              <a:gd name="connsiteX170" fmla="*/ 319294 w 1405144"/>
              <a:gd name="connsiteY170" fmla="*/ 1552575 h 2100262"/>
              <a:gd name="connsiteX171" fmla="*/ 305006 w 1405144"/>
              <a:gd name="connsiteY171" fmla="*/ 1538287 h 2100262"/>
              <a:gd name="connsiteX172" fmla="*/ 290719 w 1405144"/>
              <a:gd name="connsiteY172" fmla="*/ 1528762 h 2100262"/>
              <a:gd name="connsiteX173" fmla="*/ 271669 w 1405144"/>
              <a:gd name="connsiteY173" fmla="*/ 1514475 h 2100262"/>
              <a:gd name="connsiteX174" fmla="*/ 257381 w 1405144"/>
              <a:gd name="connsiteY174" fmla="*/ 1509712 h 2100262"/>
              <a:gd name="connsiteX175" fmla="*/ 243094 w 1405144"/>
              <a:gd name="connsiteY175" fmla="*/ 1500187 h 2100262"/>
              <a:gd name="connsiteX176" fmla="*/ 190706 w 1405144"/>
              <a:gd name="connsiteY176" fmla="*/ 1476375 h 2100262"/>
              <a:gd name="connsiteX177" fmla="*/ 162131 w 1405144"/>
              <a:gd name="connsiteY177" fmla="*/ 1462087 h 2100262"/>
              <a:gd name="connsiteX178" fmla="*/ 147844 w 1405144"/>
              <a:gd name="connsiteY178" fmla="*/ 1452562 h 2100262"/>
              <a:gd name="connsiteX179" fmla="*/ 133556 w 1405144"/>
              <a:gd name="connsiteY179" fmla="*/ 1447800 h 2100262"/>
              <a:gd name="connsiteX180" fmla="*/ 114506 w 1405144"/>
              <a:gd name="connsiteY180" fmla="*/ 1438275 h 2100262"/>
              <a:gd name="connsiteX181" fmla="*/ 100219 w 1405144"/>
              <a:gd name="connsiteY181" fmla="*/ 1433512 h 2100262"/>
              <a:gd name="connsiteX182" fmla="*/ 71644 w 1405144"/>
              <a:gd name="connsiteY182" fmla="*/ 1419225 h 2100262"/>
              <a:gd name="connsiteX183" fmla="*/ 43069 w 1405144"/>
              <a:gd name="connsiteY183" fmla="*/ 1400175 h 2100262"/>
              <a:gd name="connsiteX184" fmla="*/ 19256 w 1405144"/>
              <a:gd name="connsiteY184" fmla="*/ 1371600 h 2100262"/>
              <a:gd name="connsiteX185" fmla="*/ 14494 w 1405144"/>
              <a:gd name="connsiteY185" fmla="*/ 1357312 h 2100262"/>
              <a:gd name="connsiteX186" fmla="*/ 14494 w 1405144"/>
              <a:gd name="connsiteY186" fmla="*/ 1214437 h 2100262"/>
              <a:gd name="connsiteX187" fmla="*/ 28781 w 1405144"/>
              <a:gd name="connsiteY187" fmla="*/ 1162050 h 2100262"/>
              <a:gd name="connsiteX188" fmla="*/ 38306 w 1405144"/>
              <a:gd name="connsiteY188" fmla="*/ 1114425 h 2100262"/>
              <a:gd name="connsiteX189" fmla="*/ 47831 w 1405144"/>
              <a:gd name="connsiteY189" fmla="*/ 1095375 h 2100262"/>
              <a:gd name="connsiteX190" fmla="*/ 52594 w 1405144"/>
              <a:gd name="connsiteY190" fmla="*/ 1081087 h 2100262"/>
              <a:gd name="connsiteX191" fmla="*/ 62119 w 1405144"/>
              <a:gd name="connsiteY191" fmla="*/ 1019175 h 2100262"/>
              <a:gd name="connsiteX192" fmla="*/ 71644 w 1405144"/>
              <a:gd name="connsiteY192" fmla="*/ 990600 h 2100262"/>
              <a:gd name="connsiteX193" fmla="*/ 81169 w 1405144"/>
              <a:gd name="connsiteY193" fmla="*/ 957262 h 2100262"/>
              <a:gd name="connsiteX194" fmla="*/ 85931 w 1405144"/>
              <a:gd name="connsiteY194" fmla="*/ 923925 h 2100262"/>
              <a:gd name="connsiteX195" fmla="*/ 95456 w 1405144"/>
              <a:gd name="connsiteY195" fmla="*/ 885825 h 2100262"/>
              <a:gd name="connsiteX196" fmla="*/ 100219 w 1405144"/>
              <a:gd name="connsiteY196" fmla="*/ 866775 h 2100262"/>
              <a:gd name="connsiteX197" fmla="*/ 109744 w 1405144"/>
              <a:gd name="connsiteY197" fmla="*/ 819150 h 2100262"/>
              <a:gd name="connsiteX198" fmla="*/ 114506 w 1405144"/>
              <a:gd name="connsiteY198" fmla="*/ 795337 h 2100262"/>
              <a:gd name="connsiteX199" fmla="*/ 124031 w 1405144"/>
              <a:gd name="connsiteY199" fmla="*/ 709612 h 2100262"/>
              <a:gd name="connsiteX200" fmla="*/ 133556 w 1405144"/>
              <a:gd name="connsiteY200" fmla="*/ 633412 h 2100262"/>
              <a:gd name="connsiteX201" fmla="*/ 124031 w 1405144"/>
              <a:gd name="connsiteY201" fmla="*/ 528637 h 2100262"/>
              <a:gd name="connsiteX202" fmla="*/ 119269 w 1405144"/>
              <a:gd name="connsiteY202" fmla="*/ 500062 h 2100262"/>
              <a:gd name="connsiteX203" fmla="*/ 109744 w 1405144"/>
              <a:gd name="connsiteY203" fmla="*/ 466725 h 2100262"/>
              <a:gd name="connsiteX204" fmla="*/ 100219 w 1405144"/>
              <a:gd name="connsiteY204" fmla="*/ 414337 h 2100262"/>
              <a:gd name="connsiteX205" fmla="*/ 95456 w 1405144"/>
              <a:gd name="connsiteY205" fmla="*/ 381000 h 2100262"/>
              <a:gd name="connsiteX206" fmla="*/ 90694 w 1405144"/>
              <a:gd name="connsiteY206" fmla="*/ 361950 h 2100262"/>
              <a:gd name="connsiteX207" fmla="*/ 81169 w 1405144"/>
              <a:gd name="connsiteY207" fmla="*/ 304800 h 2100262"/>
              <a:gd name="connsiteX208" fmla="*/ 76406 w 1405144"/>
              <a:gd name="connsiteY208" fmla="*/ 290512 h 2100262"/>
              <a:gd name="connsiteX209" fmla="*/ 76406 w 1405144"/>
              <a:gd name="connsiteY209" fmla="*/ 161925 h 2100262"/>
              <a:gd name="connsiteX210" fmla="*/ 85931 w 1405144"/>
              <a:gd name="connsiteY210" fmla="*/ 147637 h 2100262"/>
              <a:gd name="connsiteX211" fmla="*/ 114506 w 1405144"/>
              <a:gd name="connsiteY211" fmla="*/ 119062 h 2100262"/>
              <a:gd name="connsiteX212" fmla="*/ 147844 w 1405144"/>
              <a:gd name="connsiteY212" fmla="*/ 114300 h 21002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</a:cxnLst>
            <a:rect l="l" t="t" r="r" b="b"/>
            <a:pathLst>
              <a:path w="1405144" h="2100262">
                <a:moveTo>
                  <a:pt x="147844" y="114300"/>
                </a:moveTo>
                <a:cubicBezTo>
                  <a:pt x="149431" y="123825"/>
                  <a:pt x="149552" y="133714"/>
                  <a:pt x="152606" y="142875"/>
                </a:cubicBezTo>
                <a:cubicBezTo>
                  <a:pt x="154416" y="148305"/>
                  <a:pt x="160121" y="151803"/>
                  <a:pt x="162131" y="157162"/>
                </a:cubicBezTo>
                <a:cubicBezTo>
                  <a:pt x="164973" y="164741"/>
                  <a:pt x="164052" y="173396"/>
                  <a:pt x="166894" y="180975"/>
                </a:cubicBezTo>
                <a:cubicBezTo>
                  <a:pt x="170872" y="191582"/>
                  <a:pt x="183296" y="202139"/>
                  <a:pt x="190706" y="209550"/>
                </a:cubicBezTo>
                <a:cubicBezTo>
                  <a:pt x="199090" y="234697"/>
                  <a:pt x="192684" y="219659"/>
                  <a:pt x="214519" y="252412"/>
                </a:cubicBezTo>
                <a:cubicBezTo>
                  <a:pt x="217694" y="257175"/>
                  <a:pt x="219281" y="263525"/>
                  <a:pt x="224044" y="266700"/>
                </a:cubicBezTo>
                <a:cubicBezTo>
                  <a:pt x="258846" y="289902"/>
                  <a:pt x="215093" y="261586"/>
                  <a:pt x="257381" y="285750"/>
                </a:cubicBezTo>
                <a:cubicBezTo>
                  <a:pt x="262351" y="288590"/>
                  <a:pt x="266408" y="293020"/>
                  <a:pt x="271669" y="295275"/>
                </a:cubicBezTo>
                <a:cubicBezTo>
                  <a:pt x="277685" y="297853"/>
                  <a:pt x="284301" y="298753"/>
                  <a:pt x="290719" y="300037"/>
                </a:cubicBezTo>
                <a:cubicBezTo>
                  <a:pt x="307256" y="303344"/>
                  <a:pt x="336599" y="307272"/>
                  <a:pt x="352631" y="309562"/>
                </a:cubicBezTo>
                <a:cubicBezTo>
                  <a:pt x="449513" y="298797"/>
                  <a:pt x="409894" y="304103"/>
                  <a:pt x="471694" y="295275"/>
                </a:cubicBezTo>
                <a:cubicBezTo>
                  <a:pt x="483003" y="287735"/>
                  <a:pt x="494691" y="280325"/>
                  <a:pt x="505031" y="271462"/>
                </a:cubicBezTo>
                <a:cubicBezTo>
                  <a:pt x="510145" y="267079"/>
                  <a:pt x="514205" y="261558"/>
                  <a:pt x="519319" y="257175"/>
                </a:cubicBezTo>
                <a:cubicBezTo>
                  <a:pt x="525346" y="252009"/>
                  <a:pt x="532342" y="248053"/>
                  <a:pt x="538369" y="242887"/>
                </a:cubicBezTo>
                <a:cubicBezTo>
                  <a:pt x="543483" y="238504"/>
                  <a:pt x="547176" y="232515"/>
                  <a:pt x="552656" y="228600"/>
                </a:cubicBezTo>
                <a:cubicBezTo>
                  <a:pt x="558433" y="224474"/>
                  <a:pt x="565356" y="222250"/>
                  <a:pt x="571706" y="219075"/>
                </a:cubicBezTo>
                <a:cubicBezTo>
                  <a:pt x="580978" y="191260"/>
                  <a:pt x="569214" y="216804"/>
                  <a:pt x="590756" y="195262"/>
                </a:cubicBezTo>
                <a:cubicBezTo>
                  <a:pt x="594803" y="191215"/>
                  <a:pt x="596617" y="185372"/>
                  <a:pt x="600281" y="180975"/>
                </a:cubicBezTo>
                <a:cubicBezTo>
                  <a:pt x="604593" y="175801"/>
                  <a:pt x="610186" y="171801"/>
                  <a:pt x="614569" y="166687"/>
                </a:cubicBezTo>
                <a:cubicBezTo>
                  <a:pt x="657465" y="116641"/>
                  <a:pt x="603528" y="177380"/>
                  <a:pt x="638381" y="128587"/>
                </a:cubicBezTo>
                <a:cubicBezTo>
                  <a:pt x="642296" y="123106"/>
                  <a:pt x="648286" y="119414"/>
                  <a:pt x="652669" y="114300"/>
                </a:cubicBezTo>
                <a:cubicBezTo>
                  <a:pt x="657835" y="108274"/>
                  <a:pt x="662343" y="101709"/>
                  <a:pt x="666956" y="95250"/>
                </a:cubicBezTo>
                <a:cubicBezTo>
                  <a:pt x="670283" y="90592"/>
                  <a:pt x="672011" y="84538"/>
                  <a:pt x="676481" y="80962"/>
                </a:cubicBezTo>
                <a:cubicBezTo>
                  <a:pt x="680401" y="77826"/>
                  <a:pt x="686006" y="77787"/>
                  <a:pt x="690769" y="76200"/>
                </a:cubicBezTo>
                <a:cubicBezTo>
                  <a:pt x="694505" y="83672"/>
                  <a:pt x="703087" y="102805"/>
                  <a:pt x="709819" y="109537"/>
                </a:cubicBezTo>
                <a:cubicBezTo>
                  <a:pt x="713866" y="113584"/>
                  <a:pt x="719136" y="116222"/>
                  <a:pt x="724106" y="119062"/>
                </a:cubicBezTo>
                <a:cubicBezTo>
                  <a:pt x="745340" y="131196"/>
                  <a:pt x="741960" y="128348"/>
                  <a:pt x="766969" y="133350"/>
                </a:cubicBezTo>
                <a:cubicBezTo>
                  <a:pt x="786019" y="131762"/>
                  <a:pt x="805374" y="132336"/>
                  <a:pt x="824119" y="128587"/>
                </a:cubicBezTo>
                <a:cubicBezTo>
                  <a:pt x="829732" y="127464"/>
                  <a:pt x="833176" y="121387"/>
                  <a:pt x="838406" y="119062"/>
                </a:cubicBezTo>
                <a:cubicBezTo>
                  <a:pt x="873456" y="103484"/>
                  <a:pt x="858185" y="116720"/>
                  <a:pt x="886031" y="100012"/>
                </a:cubicBezTo>
                <a:cubicBezTo>
                  <a:pt x="895847" y="94122"/>
                  <a:pt x="905081" y="87312"/>
                  <a:pt x="914606" y="80962"/>
                </a:cubicBezTo>
                <a:cubicBezTo>
                  <a:pt x="919369" y="77787"/>
                  <a:pt x="923774" y="73997"/>
                  <a:pt x="928894" y="71437"/>
                </a:cubicBezTo>
                <a:cubicBezTo>
                  <a:pt x="935244" y="68262"/>
                  <a:pt x="941924" y="65675"/>
                  <a:pt x="947944" y="61912"/>
                </a:cubicBezTo>
                <a:cubicBezTo>
                  <a:pt x="1013211" y="21121"/>
                  <a:pt x="926737" y="72298"/>
                  <a:pt x="981281" y="33337"/>
                </a:cubicBezTo>
                <a:cubicBezTo>
                  <a:pt x="987058" y="29210"/>
                  <a:pt x="994311" y="27575"/>
                  <a:pt x="1000331" y="23812"/>
                </a:cubicBezTo>
                <a:cubicBezTo>
                  <a:pt x="1007062" y="19605"/>
                  <a:pt x="1012922" y="14138"/>
                  <a:pt x="1019381" y="9525"/>
                </a:cubicBezTo>
                <a:cubicBezTo>
                  <a:pt x="1024039" y="6198"/>
                  <a:pt x="1028906" y="3175"/>
                  <a:pt x="1033669" y="0"/>
                </a:cubicBezTo>
                <a:cubicBezTo>
                  <a:pt x="1031007" y="10647"/>
                  <a:pt x="1024018" y="40670"/>
                  <a:pt x="1019381" y="47625"/>
                </a:cubicBezTo>
                <a:lnTo>
                  <a:pt x="1009856" y="61912"/>
                </a:lnTo>
                <a:cubicBezTo>
                  <a:pt x="1006681" y="71437"/>
                  <a:pt x="1002766" y="80746"/>
                  <a:pt x="1000331" y="90487"/>
                </a:cubicBezTo>
                <a:cubicBezTo>
                  <a:pt x="993135" y="119275"/>
                  <a:pt x="997638" y="103331"/>
                  <a:pt x="986044" y="138112"/>
                </a:cubicBezTo>
                <a:cubicBezTo>
                  <a:pt x="984456" y="142875"/>
                  <a:pt x="984066" y="148223"/>
                  <a:pt x="981281" y="152400"/>
                </a:cubicBezTo>
                <a:lnTo>
                  <a:pt x="971756" y="166687"/>
                </a:lnTo>
                <a:cubicBezTo>
                  <a:pt x="968401" y="190175"/>
                  <a:pt x="968357" y="198657"/>
                  <a:pt x="962231" y="219075"/>
                </a:cubicBezTo>
                <a:cubicBezTo>
                  <a:pt x="959346" y="228692"/>
                  <a:pt x="952706" y="247650"/>
                  <a:pt x="952706" y="247650"/>
                </a:cubicBezTo>
                <a:cubicBezTo>
                  <a:pt x="947627" y="293367"/>
                  <a:pt x="945086" y="287658"/>
                  <a:pt x="952706" y="333375"/>
                </a:cubicBezTo>
                <a:cubicBezTo>
                  <a:pt x="953531" y="338327"/>
                  <a:pt x="954684" y="343485"/>
                  <a:pt x="957469" y="347662"/>
                </a:cubicBezTo>
                <a:cubicBezTo>
                  <a:pt x="961205" y="353266"/>
                  <a:pt x="966994" y="357187"/>
                  <a:pt x="971756" y="361950"/>
                </a:cubicBezTo>
                <a:cubicBezTo>
                  <a:pt x="973344" y="366712"/>
                  <a:pt x="977344" y="371285"/>
                  <a:pt x="976519" y="376237"/>
                </a:cubicBezTo>
                <a:cubicBezTo>
                  <a:pt x="974535" y="388144"/>
                  <a:pt x="961041" y="394494"/>
                  <a:pt x="952706" y="400050"/>
                </a:cubicBezTo>
                <a:cubicBezTo>
                  <a:pt x="929920" y="434229"/>
                  <a:pt x="941751" y="420530"/>
                  <a:pt x="919369" y="442912"/>
                </a:cubicBezTo>
                <a:cubicBezTo>
                  <a:pt x="904800" y="486615"/>
                  <a:pt x="929152" y="418583"/>
                  <a:pt x="900319" y="476250"/>
                </a:cubicBezTo>
                <a:cubicBezTo>
                  <a:pt x="897392" y="482104"/>
                  <a:pt x="897144" y="488950"/>
                  <a:pt x="895556" y="495300"/>
                </a:cubicBezTo>
                <a:cubicBezTo>
                  <a:pt x="897829" y="506666"/>
                  <a:pt x="899061" y="544258"/>
                  <a:pt x="914606" y="557212"/>
                </a:cubicBezTo>
                <a:cubicBezTo>
                  <a:pt x="920060" y="561757"/>
                  <a:pt x="927131" y="563940"/>
                  <a:pt x="933656" y="566737"/>
                </a:cubicBezTo>
                <a:cubicBezTo>
                  <a:pt x="938270" y="568715"/>
                  <a:pt x="943181" y="569912"/>
                  <a:pt x="947944" y="571500"/>
                </a:cubicBezTo>
                <a:lnTo>
                  <a:pt x="1100344" y="566737"/>
                </a:lnTo>
                <a:cubicBezTo>
                  <a:pt x="1116280" y="565978"/>
                  <a:pt x="1132015" y="561975"/>
                  <a:pt x="1147969" y="561975"/>
                </a:cubicBezTo>
                <a:cubicBezTo>
                  <a:pt x="1171834" y="561975"/>
                  <a:pt x="1195594" y="565150"/>
                  <a:pt x="1219406" y="566737"/>
                </a:cubicBezTo>
                <a:cubicBezTo>
                  <a:pt x="1213056" y="569912"/>
                  <a:pt x="1206133" y="572135"/>
                  <a:pt x="1200356" y="576262"/>
                </a:cubicBezTo>
                <a:cubicBezTo>
                  <a:pt x="1194875" y="580177"/>
                  <a:pt x="1191243" y="586238"/>
                  <a:pt x="1186069" y="590550"/>
                </a:cubicBezTo>
                <a:cubicBezTo>
                  <a:pt x="1181672" y="594214"/>
                  <a:pt x="1176544" y="596900"/>
                  <a:pt x="1171781" y="600075"/>
                </a:cubicBezTo>
                <a:cubicBezTo>
                  <a:pt x="1170194" y="604837"/>
                  <a:pt x="1169264" y="609872"/>
                  <a:pt x="1167019" y="614362"/>
                </a:cubicBezTo>
                <a:cubicBezTo>
                  <a:pt x="1164459" y="619482"/>
                  <a:pt x="1159749" y="623389"/>
                  <a:pt x="1157494" y="628650"/>
                </a:cubicBezTo>
                <a:cubicBezTo>
                  <a:pt x="1139043" y="671702"/>
                  <a:pt x="1167117" y="626121"/>
                  <a:pt x="1143206" y="661987"/>
                </a:cubicBezTo>
                <a:cubicBezTo>
                  <a:pt x="1144794" y="685800"/>
                  <a:pt x="1144594" y="709799"/>
                  <a:pt x="1147969" y="733425"/>
                </a:cubicBezTo>
                <a:cubicBezTo>
                  <a:pt x="1151929" y="761144"/>
                  <a:pt x="1156129" y="757229"/>
                  <a:pt x="1167019" y="776287"/>
                </a:cubicBezTo>
                <a:cubicBezTo>
                  <a:pt x="1170541" y="782451"/>
                  <a:pt x="1173747" y="788811"/>
                  <a:pt x="1176544" y="795337"/>
                </a:cubicBezTo>
                <a:cubicBezTo>
                  <a:pt x="1182135" y="808384"/>
                  <a:pt x="1184884" y="833044"/>
                  <a:pt x="1200356" y="838200"/>
                </a:cubicBezTo>
                <a:lnTo>
                  <a:pt x="1214644" y="842962"/>
                </a:lnTo>
                <a:cubicBezTo>
                  <a:pt x="1219406" y="847725"/>
                  <a:pt x="1223757" y="852938"/>
                  <a:pt x="1228931" y="857250"/>
                </a:cubicBezTo>
                <a:cubicBezTo>
                  <a:pt x="1233328" y="860914"/>
                  <a:pt x="1238561" y="863448"/>
                  <a:pt x="1243219" y="866775"/>
                </a:cubicBezTo>
                <a:cubicBezTo>
                  <a:pt x="1249678" y="871388"/>
                  <a:pt x="1255766" y="876510"/>
                  <a:pt x="1262269" y="881062"/>
                </a:cubicBezTo>
                <a:cubicBezTo>
                  <a:pt x="1271647" y="887627"/>
                  <a:pt x="1279984" y="896491"/>
                  <a:pt x="1290844" y="900112"/>
                </a:cubicBezTo>
                <a:cubicBezTo>
                  <a:pt x="1295606" y="901700"/>
                  <a:pt x="1300641" y="902630"/>
                  <a:pt x="1305131" y="904875"/>
                </a:cubicBezTo>
                <a:cubicBezTo>
                  <a:pt x="1342052" y="923336"/>
                  <a:pt x="1297803" y="907195"/>
                  <a:pt x="1333706" y="919162"/>
                </a:cubicBezTo>
                <a:cubicBezTo>
                  <a:pt x="1338469" y="922337"/>
                  <a:pt x="1342969" y="925946"/>
                  <a:pt x="1347994" y="928687"/>
                </a:cubicBezTo>
                <a:cubicBezTo>
                  <a:pt x="1360459" y="935486"/>
                  <a:pt x="1374735" y="939217"/>
                  <a:pt x="1386094" y="947737"/>
                </a:cubicBezTo>
                <a:lnTo>
                  <a:pt x="1405144" y="962025"/>
                </a:lnTo>
                <a:cubicBezTo>
                  <a:pt x="1359456" y="977252"/>
                  <a:pt x="1394124" y="967608"/>
                  <a:pt x="1290844" y="962025"/>
                </a:cubicBezTo>
                <a:lnTo>
                  <a:pt x="1214644" y="957262"/>
                </a:lnTo>
                <a:cubicBezTo>
                  <a:pt x="1171781" y="958850"/>
                  <a:pt x="1128853" y="959172"/>
                  <a:pt x="1086056" y="962025"/>
                </a:cubicBezTo>
                <a:cubicBezTo>
                  <a:pt x="1081047" y="962359"/>
                  <a:pt x="1076708" y="965889"/>
                  <a:pt x="1071769" y="966787"/>
                </a:cubicBezTo>
                <a:cubicBezTo>
                  <a:pt x="1059177" y="969077"/>
                  <a:pt x="1046369" y="969962"/>
                  <a:pt x="1033669" y="971550"/>
                </a:cubicBezTo>
                <a:cubicBezTo>
                  <a:pt x="999405" y="982970"/>
                  <a:pt x="1042200" y="969112"/>
                  <a:pt x="1000331" y="981075"/>
                </a:cubicBezTo>
                <a:cubicBezTo>
                  <a:pt x="995504" y="982454"/>
                  <a:pt x="990806" y="984250"/>
                  <a:pt x="986044" y="985837"/>
                </a:cubicBezTo>
                <a:cubicBezTo>
                  <a:pt x="945095" y="1013135"/>
                  <a:pt x="996905" y="980406"/>
                  <a:pt x="957469" y="1000125"/>
                </a:cubicBezTo>
                <a:cubicBezTo>
                  <a:pt x="952349" y="1002685"/>
                  <a:pt x="948151" y="1006810"/>
                  <a:pt x="943181" y="1009650"/>
                </a:cubicBezTo>
                <a:cubicBezTo>
                  <a:pt x="926702" y="1019067"/>
                  <a:pt x="925874" y="1018594"/>
                  <a:pt x="909844" y="1023937"/>
                </a:cubicBezTo>
                <a:cubicBezTo>
                  <a:pt x="906669" y="1028700"/>
                  <a:pt x="902879" y="1033105"/>
                  <a:pt x="900319" y="1038225"/>
                </a:cubicBezTo>
                <a:cubicBezTo>
                  <a:pt x="898074" y="1042715"/>
                  <a:pt x="898692" y="1048592"/>
                  <a:pt x="895556" y="1052512"/>
                </a:cubicBezTo>
                <a:cubicBezTo>
                  <a:pt x="891980" y="1056981"/>
                  <a:pt x="886031" y="1058862"/>
                  <a:pt x="881269" y="1062037"/>
                </a:cubicBezTo>
                <a:cubicBezTo>
                  <a:pt x="869294" y="1097958"/>
                  <a:pt x="885449" y="1053675"/>
                  <a:pt x="866981" y="1090612"/>
                </a:cubicBezTo>
                <a:cubicBezTo>
                  <a:pt x="847264" y="1130047"/>
                  <a:pt x="879991" y="1078244"/>
                  <a:pt x="852694" y="1119187"/>
                </a:cubicBezTo>
                <a:cubicBezTo>
                  <a:pt x="837804" y="1178740"/>
                  <a:pt x="856834" y="1104698"/>
                  <a:pt x="843169" y="1152525"/>
                </a:cubicBezTo>
                <a:cubicBezTo>
                  <a:pt x="831212" y="1194377"/>
                  <a:pt x="845060" y="1151613"/>
                  <a:pt x="833644" y="1185862"/>
                </a:cubicBezTo>
                <a:cubicBezTo>
                  <a:pt x="835231" y="1227137"/>
                  <a:pt x="834551" y="1268562"/>
                  <a:pt x="838406" y="1309687"/>
                </a:cubicBezTo>
                <a:cubicBezTo>
                  <a:pt x="839500" y="1321360"/>
                  <a:pt x="850990" y="1345996"/>
                  <a:pt x="857456" y="1357312"/>
                </a:cubicBezTo>
                <a:cubicBezTo>
                  <a:pt x="860296" y="1362282"/>
                  <a:pt x="864421" y="1366480"/>
                  <a:pt x="866981" y="1371600"/>
                </a:cubicBezTo>
                <a:cubicBezTo>
                  <a:pt x="874709" y="1387055"/>
                  <a:pt x="867075" y="1389343"/>
                  <a:pt x="886031" y="1400175"/>
                </a:cubicBezTo>
                <a:cubicBezTo>
                  <a:pt x="891714" y="1403422"/>
                  <a:pt x="898612" y="1403942"/>
                  <a:pt x="905081" y="1404937"/>
                </a:cubicBezTo>
                <a:cubicBezTo>
                  <a:pt x="919289" y="1407123"/>
                  <a:pt x="933667" y="1408020"/>
                  <a:pt x="947944" y="1409700"/>
                </a:cubicBezTo>
                <a:lnTo>
                  <a:pt x="986044" y="1414462"/>
                </a:lnTo>
                <a:cubicBezTo>
                  <a:pt x="997156" y="1412875"/>
                  <a:pt x="1008327" y="1411651"/>
                  <a:pt x="1019381" y="1409700"/>
                </a:cubicBezTo>
                <a:cubicBezTo>
                  <a:pt x="1035324" y="1406887"/>
                  <a:pt x="1067006" y="1400175"/>
                  <a:pt x="1067006" y="1400175"/>
                </a:cubicBezTo>
                <a:cubicBezTo>
                  <a:pt x="1062244" y="1398587"/>
                  <a:pt x="1057546" y="1394033"/>
                  <a:pt x="1052719" y="1395412"/>
                </a:cubicBezTo>
                <a:cubicBezTo>
                  <a:pt x="1045087" y="1397593"/>
                  <a:pt x="1040769" y="1406150"/>
                  <a:pt x="1033669" y="1409700"/>
                </a:cubicBezTo>
                <a:cubicBezTo>
                  <a:pt x="1027815" y="1412627"/>
                  <a:pt x="1020969" y="1412875"/>
                  <a:pt x="1014619" y="1414462"/>
                </a:cubicBezTo>
                <a:cubicBezTo>
                  <a:pt x="1008269" y="1417637"/>
                  <a:pt x="1002094" y="1421190"/>
                  <a:pt x="995569" y="1423987"/>
                </a:cubicBezTo>
                <a:cubicBezTo>
                  <a:pt x="990955" y="1425965"/>
                  <a:pt x="985771" y="1426505"/>
                  <a:pt x="981281" y="1428750"/>
                </a:cubicBezTo>
                <a:cubicBezTo>
                  <a:pt x="976162" y="1431310"/>
                  <a:pt x="972019" y="1435534"/>
                  <a:pt x="966994" y="1438275"/>
                </a:cubicBezTo>
                <a:cubicBezTo>
                  <a:pt x="954529" y="1445074"/>
                  <a:pt x="941594" y="1450975"/>
                  <a:pt x="928894" y="1457325"/>
                </a:cubicBezTo>
                <a:lnTo>
                  <a:pt x="909844" y="1466850"/>
                </a:lnTo>
                <a:cubicBezTo>
                  <a:pt x="884442" y="1504952"/>
                  <a:pt x="917784" y="1458909"/>
                  <a:pt x="886031" y="1490662"/>
                </a:cubicBezTo>
                <a:cubicBezTo>
                  <a:pt x="880418" y="1496275"/>
                  <a:pt x="876506" y="1503362"/>
                  <a:pt x="871744" y="1509712"/>
                </a:cubicBezTo>
                <a:lnTo>
                  <a:pt x="862219" y="1547812"/>
                </a:lnTo>
                <a:cubicBezTo>
                  <a:pt x="860631" y="1554162"/>
                  <a:pt x="859526" y="1560652"/>
                  <a:pt x="857456" y="1566862"/>
                </a:cubicBezTo>
                <a:cubicBezTo>
                  <a:pt x="855869" y="1571625"/>
                  <a:pt x="853823" y="1576258"/>
                  <a:pt x="852694" y="1581150"/>
                </a:cubicBezTo>
                <a:cubicBezTo>
                  <a:pt x="849054" y="1596925"/>
                  <a:pt x="843169" y="1628775"/>
                  <a:pt x="843169" y="1628775"/>
                </a:cubicBezTo>
                <a:cubicBezTo>
                  <a:pt x="844756" y="1662112"/>
                  <a:pt x="845269" y="1695518"/>
                  <a:pt x="847931" y="1728787"/>
                </a:cubicBezTo>
                <a:cubicBezTo>
                  <a:pt x="848453" y="1735312"/>
                  <a:pt x="851274" y="1741447"/>
                  <a:pt x="852694" y="1747837"/>
                </a:cubicBezTo>
                <a:cubicBezTo>
                  <a:pt x="854450" y="1755739"/>
                  <a:pt x="855700" y="1763748"/>
                  <a:pt x="857456" y="1771650"/>
                </a:cubicBezTo>
                <a:cubicBezTo>
                  <a:pt x="858876" y="1778040"/>
                  <a:pt x="861048" y="1784260"/>
                  <a:pt x="862219" y="1790700"/>
                </a:cubicBezTo>
                <a:cubicBezTo>
                  <a:pt x="867898" y="1821932"/>
                  <a:pt x="864263" y="1818153"/>
                  <a:pt x="871744" y="1843087"/>
                </a:cubicBezTo>
                <a:cubicBezTo>
                  <a:pt x="874629" y="1852704"/>
                  <a:pt x="879300" y="1861817"/>
                  <a:pt x="881269" y="1871662"/>
                </a:cubicBezTo>
                <a:cubicBezTo>
                  <a:pt x="883081" y="1880725"/>
                  <a:pt x="885910" y="1899995"/>
                  <a:pt x="890794" y="1909762"/>
                </a:cubicBezTo>
                <a:cubicBezTo>
                  <a:pt x="893354" y="1914882"/>
                  <a:pt x="897144" y="1919287"/>
                  <a:pt x="900319" y="1924050"/>
                </a:cubicBezTo>
                <a:cubicBezTo>
                  <a:pt x="903494" y="1933575"/>
                  <a:pt x="915413" y="1960979"/>
                  <a:pt x="909844" y="1952625"/>
                </a:cubicBezTo>
                <a:cubicBezTo>
                  <a:pt x="906669" y="1947862"/>
                  <a:pt x="902879" y="1943457"/>
                  <a:pt x="900319" y="1938337"/>
                </a:cubicBezTo>
                <a:cubicBezTo>
                  <a:pt x="898074" y="1933847"/>
                  <a:pt x="898341" y="1928227"/>
                  <a:pt x="895556" y="1924050"/>
                </a:cubicBezTo>
                <a:cubicBezTo>
                  <a:pt x="891820" y="1918446"/>
                  <a:pt x="886031" y="1914525"/>
                  <a:pt x="881269" y="1909762"/>
                </a:cubicBezTo>
                <a:cubicBezTo>
                  <a:pt x="875279" y="1891796"/>
                  <a:pt x="873831" y="1883277"/>
                  <a:pt x="857456" y="1866900"/>
                </a:cubicBezTo>
                <a:cubicBezTo>
                  <a:pt x="852694" y="1862137"/>
                  <a:pt x="847304" y="1857928"/>
                  <a:pt x="843169" y="1852612"/>
                </a:cubicBezTo>
                <a:cubicBezTo>
                  <a:pt x="836141" y="1843576"/>
                  <a:pt x="830469" y="1833562"/>
                  <a:pt x="824119" y="1824037"/>
                </a:cubicBezTo>
                <a:cubicBezTo>
                  <a:pt x="820944" y="1819275"/>
                  <a:pt x="819173" y="1813184"/>
                  <a:pt x="814594" y="1809750"/>
                </a:cubicBezTo>
                <a:lnTo>
                  <a:pt x="795544" y="1795462"/>
                </a:lnTo>
                <a:cubicBezTo>
                  <a:pt x="787725" y="1772008"/>
                  <a:pt x="796378" y="1788221"/>
                  <a:pt x="776494" y="1771650"/>
                </a:cubicBezTo>
                <a:cubicBezTo>
                  <a:pt x="758067" y="1756294"/>
                  <a:pt x="765858" y="1756048"/>
                  <a:pt x="743156" y="1743075"/>
                </a:cubicBezTo>
                <a:cubicBezTo>
                  <a:pt x="738797" y="1740584"/>
                  <a:pt x="733696" y="1739691"/>
                  <a:pt x="728869" y="1738312"/>
                </a:cubicBezTo>
                <a:cubicBezTo>
                  <a:pt x="687000" y="1726349"/>
                  <a:pt x="729795" y="1740209"/>
                  <a:pt x="695531" y="1728787"/>
                </a:cubicBezTo>
                <a:cubicBezTo>
                  <a:pt x="689181" y="1730375"/>
                  <a:pt x="682497" y="1730972"/>
                  <a:pt x="676481" y="1733550"/>
                </a:cubicBezTo>
                <a:cubicBezTo>
                  <a:pt x="657075" y="1741867"/>
                  <a:pt x="651911" y="1759455"/>
                  <a:pt x="633619" y="1771650"/>
                </a:cubicBezTo>
                <a:lnTo>
                  <a:pt x="619331" y="1781175"/>
                </a:lnTo>
                <a:cubicBezTo>
                  <a:pt x="596875" y="1814858"/>
                  <a:pt x="625067" y="1773143"/>
                  <a:pt x="595519" y="1814512"/>
                </a:cubicBezTo>
                <a:cubicBezTo>
                  <a:pt x="592192" y="1819170"/>
                  <a:pt x="589321" y="1824142"/>
                  <a:pt x="585994" y="1828800"/>
                </a:cubicBezTo>
                <a:cubicBezTo>
                  <a:pt x="556445" y="1870169"/>
                  <a:pt x="584637" y="1828454"/>
                  <a:pt x="562181" y="1862137"/>
                </a:cubicBezTo>
                <a:cubicBezTo>
                  <a:pt x="553450" y="1888332"/>
                  <a:pt x="562665" y="1864863"/>
                  <a:pt x="547894" y="1890712"/>
                </a:cubicBezTo>
                <a:cubicBezTo>
                  <a:pt x="544372" y="1896876"/>
                  <a:pt x="541166" y="1903237"/>
                  <a:pt x="538369" y="1909762"/>
                </a:cubicBezTo>
                <a:cubicBezTo>
                  <a:pt x="536391" y="1914376"/>
                  <a:pt x="535851" y="1919560"/>
                  <a:pt x="533606" y="1924050"/>
                </a:cubicBezTo>
                <a:cubicBezTo>
                  <a:pt x="531046" y="1929169"/>
                  <a:pt x="527256" y="1933575"/>
                  <a:pt x="524081" y="1938337"/>
                </a:cubicBezTo>
                <a:cubicBezTo>
                  <a:pt x="514172" y="1977978"/>
                  <a:pt x="526237" y="1938790"/>
                  <a:pt x="509794" y="1971675"/>
                </a:cubicBezTo>
                <a:cubicBezTo>
                  <a:pt x="507549" y="1976165"/>
                  <a:pt x="507009" y="1981348"/>
                  <a:pt x="505031" y="1985962"/>
                </a:cubicBezTo>
                <a:cubicBezTo>
                  <a:pt x="502234" y="1992487"/>
                  <a:pt x="498681" y="1998662"/>
                  <a:pt x="495506" y="2005012"/>
                </a:cubicBezTo>
                <a:cubicBezTo>
                  <a:pt x="493919" y="2011362"/>
                  <a:pt x="492542" y="2017768"/>
                  <a:pt x="490744" y="2024062"/>
                </a:cubicBezTo>
                <a:cubicBezTo>
                  <a:pt x="489365" y="2028889"/>
                  <a:pt x="486879" y="2033411"/>
                  <a:pt x="485981" y="2038350"/>
                </a:cubicBezTo>
                <a:cubicBezTo>
                  <a:pt x="483691" y="2050942"/>
                  <a:pt x="483165" y="2063800"/>
                  <a:pt x="481219" y="2076450"/>
                </a:cubicBezTo>
                <a:cubicBezTo>
                  <a:pt x="479988" y="2084450"/>
                  <a:pt x="478044" y="2092325"/>
                  <a:pt x="476456" y="2100262"/>
                </a:cubicBezTo>
                <a:cubicBezTo>
                  <a:pt x="481630" y="1996795"/>
                  <a:pt x="484226" y="2004255"/>
                  <a:pt x="476456" y="1895475"/>
                </a:cubicBezTo>
                <a:cubicBezTo>
                  <a:pt x="475531" y="1882523"/>
                  <a:pt x="469517" y="1865543"/>
                  <a:pt x="466931" y="1852612"/>
                </a:cubicBezTo>
                <a:cubicBezTo>
                  <a:pt x="459024" y="1813079"/>
                  <a:pt x="467941" y="1835582"/>
                  <a:pt x="452644" y="1804987"/>
                </a:cubicBezTo>
                <a:cubicBezTo>
                  <a:pt x="445911" y="1771326"/>
                  <a:pt x="450442" y="1788858"/>
                  <a:pt x="438356" y="1752600"/>
                </a:cubicBezTo>
                <a:cubicBezTo>
                  <a:pt x="436769" y="1747837"/>
                  <a:pt x="436379" y="1742489"/>
                  <a:pt x="433594" y="1738312"/>
                </a:cubicBezTo>
                <a:lnTo>
                  <a:pt x="424069" y="1724025"/>
                </a:lnTo>
                <a:cubicBezTo>
                  <a:pt x="414156" y="1684376"/>
                  <a:pt x="426227" y="1723579"/>
                  <a:pt x="409781" y="1690687"/>
                </a:cubicBezTo>
                <a:cubicBezTo>
                  <a:pt x="407536" y="1686197"/>
                  <a:pt x="407264" y="1680890"/>
                  <a:pt x="405019" y="1676400"/>
                </a:cubicBezTo>
                <a:cubicBezTo>
                  <a:pt x="402459" y="1671280"/>
                  <a:pt x="398054" y="1667232"/>
                  <a:pt x="395494" y="1662112"/>
                </a:cubicBezTo>
                <a:cubicBezTo>
                  <a:pt x="375775" y="1622676"/>
                  <a:pt x="408504" y="1674486"/>
                  <a:pt x="381206" y="1633537"/>
                </a:cubicBezTo>
                <a:cubicBezTo>
                  <a:pt x="369883" y="1599567"/>
                  <a:pt x="385939" y="1640636"/>
                  <a:pt x="362156" y="1604962"/>
                </a:cubicBezTo>
                <a:cubicBezTo>
                  <a:pt x="333520" y="1562008"/>
                  <a:pt x="385337" y="1621348"/>
                  <a:pt x="347869" y="1576387"/>
                </a:cubicBezTo>
                <a:cubicBezTo>
                  <a:pt x="328898" y="1553622"/>
                  <a:pt x="339725" y="1569601"/>
                  <a:pt x="319294" y="1552575"/>
                </a:cubicBezTo>
                <a:cubicBezTo>
                  <a:pt x="314120" y="1548263"/>
                  <a:pt x="310180" y="1542599"/>
                  <a:pt x="305006" y="1538287"/>
                </a:cubicBezTo>
                <a:cubicBezTo>
                  <a:pt x="300609" y="1534623"/>
                  <a:pt x="295377" y="1532089"/>
                  <a:pt x="290719" y="1528762"/>
                </a:cubicBezTo>
                <a:cubicBezTo>
                  <a:pt x="284260" y="1524148"/>
                  <a:pt x="278561" y="1518413"/>
                  <a:pt x="271669" y="1514475"/>
                </a:cubicBezTo>
                <a:cubicBezTo>
                  <a:pt x="267310" y="1511984"/>
                  <a:pt x="261871" y="1511957"/>
                  <a:pt x="257381" y="1509712"/>
                </a:cubicBezTo>
                <a:cubicBezTo>
                  <a:pt x="252262" y="1507152"/>
                  <a:pt x="248213" y="1502747"/>
                  <a:pt x="243094" y="1500187"/>
                </a:cubicBezTo>
                <a:cubicBezTo>
                  <a:pt x="202635" y="1479958"/>
                  <a:pt x="269216" y="1528717"/>
                  <a:pt x="190706" y="1476375"/>
                </a:cubicBezTo>
                <a:cubicBezTo>
                  <a:pt x="149763" y="1449079"/>
                  <a:pt x="201565" y="1481805"/>
                  <a:pt x="162131" y="1462087"/>
                </a:cubicBezTo>
                <a:cubicBezTo>
                  <a:pt x="157012" y="1459527"/>
                  <a:pt x="152963" y="1455122"/>
                  <a:pt x="147844" y="1452562"/>
                </a:cubicBezTo>
                <a:cubicBezTo>
                  <a:pt x="143354" y="1450317"/>
                  <a:pt x="138170" y="1449777"/>
                  <a:pt x="133556" y="1447800"/>
                </a:cubicBezTo>
                <a:cubicBezTo>
                  <a:pt x="127030" y="1445003"/>
                  <a:pt x="121031" y="1441072"/>
                  <a:pt x="114506" y="1438275"/>
                </a:cubicBezTo>
                <a:cubicBezTo>
                  <a:pt x="109892" y="1436297"/>
                  <a:pt x="104709" y="1435757"/>
                  <a:pt x="100219" y="1433512"/>
                </a:cubicBezTo>
                <a:cubicBezTo>
                  <a:pt x="63298" y="1415051"/>
                  <a:pt x="107547" y="1431192"/>
                  <a:pt x="71644" y="1419225"/>
                </a:cubicBezTo>
                <a:cubicBezTo>
                  <a:pt x="62119" y="1412875"/>
                  <a:pt x="49419" y="1409700"/>
                  <a:pt x="43069" y="1400175"/>
                </a:cubicBezTo>
                <a:cubicBezTo>
                  <a:pt x="29808" y="1380283"/>
                  <a:pt x="37592" y="1389934"/>
                  <a:pt x="19256" y="1371600"/>
                </a:cubicBezTo>
                <a:cubicBezTo>
                  <a:pt x="17669" y="1366837"/>
                  <a:pt x="15873" y="1362139"/>
                  <a:pt x="14494" y="1357312"/>
                </a:cubicBezTo>
                <a:cubicBezTo>
                  <a:pt x="0" y="1306581"/>
                  <a:pt x="7663" y="1291849"/>
                  <a:pt x="14494" y="1214437"/>
                </a:cubicBezTo>
                <a:cubicBezTo>
                  <a:pt x="18803" y="1165604"/>
                  <a:pt x="22347" y="1191004"/>
                  <a:pt x="28781" y="1162050"/>
                </a:cubicBezTo>
                <a:cubicBezTo>
                  <a:pt x="31772" y="1148592"/>
                  <a:pt x="33133" y="1128220"/>
                  <a:pt x="38306" y="1114425"/>
                </a:cubicBezTo>
                <a:cubicBezTo>
                  <a:pt x="40799" y="1107777"/>
                  <a:pt x="45034" y="1101900"/>
                  <a:pt x="47831" y="1095375"/>
                </a:cubicBezTo>
                <a:cubicBezTo>
                  <a:pt x="49809" y="1090761"/>
                  <a:pt x="51006" y="1085850"/>
                  <a:pt x="52594" y="1081087"/>
                </a:cubicBezTo>
                <a:cubicBezTo>
                  <a:pt x="53603" y="1074026"/>
                  <a:pt x="59914" y="1027995"/>
                  <a:pt x="62119" y="1019175"/>
                </a:cubicBezTo>
                <a:cubicBezTo>
                  <a:pt x="64554" y="1009435"/>
                  <a:pt x="69209" y="1000341"/>
                  <a:pt x="71644" y="990600"/>
                </a:cubicBezTo>
                <a:cubicBezTo>
                  <a:pt x="77623" y="966680"/>
                  <a:pt x="74336" y="977759"/>
                  <a:pt x="81169" y="957262"/>
                </a:cubicBezTo>
                <a:cubicBezTo>
                  <a:pt x="82756" y="946150"/>
                  <a:pt x="83730" y="934932"/>
                  <a:pt x="85931" y="923925"/>
                </a:cubicBezTo>
                <a:cubicBezTo>
                  <a:pt x="88498" y="911088"/>
                  <a:pt x="92281" y="898525"/>
                  <a:pt x="95456" y="885825"/>
                </a:cubicBezTo>
                <a:cubicBezTo>
                  <a:pt x="97044" y="879475"/>
                  <a:pt x="98935" y="873193"/>
                  <a:pt x="100219" y="866775"/>
                </a:cubicBezTo>
                <a:lnTo>
                  <a:pt x="109744" y="819150"/>
                </a:lnTo>
                <a:cubicBezTo>
                  <a:pt x="111331" y="811212"/>
                  <a:pt x="113700" y="803392"/>
                  <a:pt x="114506" y="795337"/>
                </a:cubicBezTo>
                <a:cubicBezTo>
                  <a:pt x="117738" y="763015"/>
                  <a:pt x="119540" y="741050"/>
                  <a:pt x="124031" y="709612"/>
                </a:cubicBezTo>
                <a:cubicBezTo>
                  <a:pt x="133880" y="640670"/>
                  <a:pt x="123764" y="731339"/>
                  <a:pt x="133556" y="633412"/>
                </a:cubicBezTo>
                <a:cubicBezTo>
                  <a:pt x="129064" y="566019"/>
                  <a:pt x="131691" y="578430"/>
                  <a:pt x="124031" y="528637"/>
                </a:cubicBezTo>
                <a:cubicBezTo>
                  <a:pt x="122563" y="519093"/>
                  <a:pt x="121364" y="509488"/>
                  <a:pt x="119269" y="500062"/>
                </a:cubicBezTo>
                <a:cubicBezTo>
                  <a:pt x="111714" y="466067"/>
                  <a:pt x="116664" y="508246"/>
                  <a:pt x="109744" y="466725"/>
                </a:cubicBezTo>
                <a:cubicBezTo>
                  <a:pt x="100769" y="412874"/>
                  <a:pt x="110436" y="444992"/>
                  <a:pt x="100219" y="414337"/>
                </a:cubicBezTo>
                <a:cubicBezTo>
                  <a:pt x="98631" y="403225"/>
                  <a:pt x="97464" y="392044"/>
                  <a:pt x="95456" y="381000"/>
                </a:cubicBezTo>
                <a:cubicBezTo>
                  <a:pt x="94285" y="374560"/>
                  <a:pt x="91865" y="368390"/>
                  <a:pt x="90694" y="361950"/>
                </a:cubicBezTo>
                <a:cubicBezTo>
                  <a:pt x="85322" y="332401"/>
                  <a:pt x="87746" y="331109"/>
                  <a:pt x="81169" y="304800"/>
                </a:cubicBezTo>
                <a:cubicBezTo>
                  <a:pt x="79951" y="299930"/>
                  <a:pt x="77994" y="295275"/>
                  <a:pt x="76406" y="290512"/>
                </a:cubicBezTo>
                <a:cubicBezTo>
                  <a:pt x="67561" y="237434"/>
                  <a:pt x="66336" y="242487"/>
                  <a:pt x="76406" y="161925"/>
                </a:cubicBezTo>
                <a:cubicBezTo>
                  <a:pt x="77116" y="156245"/>
                  <a:pt x="82128" y="151915"/>
                  <a:pt x="85931" y="147637"/>
                </a:cubicBezTo>
                <a:cubicBezTo>
                  <a:pt x="94880" y="137569"/>
                  <a:pt x="101727" y="123321"/>
                  <a:pt x="114506" y="119062"/>
                </a:cubicBezTo>
                <a:lnTo>
                  <a:pt x="147844" y="114300"/>
                </a:lnTo>
                <a:close/>
              </a:path>
            </a:pathLst>
          </a:custGeom>
          <a:gradFill>
            <a:gsLst>
              <a:gs pos="0">
                <a:schemeClr val="accent1">
                  <a:tint val="66000"/>
                  <a:satMod val="160000"/>
                  <a:alpha val="19000"/>
                </a:schemeClr>
              </a:gs>
              <a:gs pos="50000">
                <a:schemeClr val="accent1">
                  <a:tint val="44500"/>
                  <a:satMod val="160000"/>
                  <a:alpha val="35000"/>
                </a:schemeClr>
              </a:gs>
              <a:gs pos="100000">
                <a:schemeClr val="accent1">
                  <a:tint val="23500"/>
                  <a:satMod val="160000"/>
                  <a:alpha val="56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TextBox 17"/>
          <p:cNvSpPr txBox="1"/>
          <p:nvPr/>
        </p:nvSpPr>
        <p:spPr>
          <a:xfrm>
            <a:off x="7467600" y="1295400"/>
            <a:ext cx="1815353" cy="203132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>
                <a:solidFill>
                  <a:srgbClr val="C00000"/>
                </a:solidFill>
              </a:rPr>
              <a:t>The </a:t>
            </a:r>
            <a:r>
              <a:rPr lang="en-US" dirty="0" err="1" smtClean="0">
                <a:solidFill>
                  <a:srgbClr val="C00000"/>
                </a:solidFill>
              </a:rPr>
              <a:t>hila</a:t>
            </a:r>
            <a:r>
              <a:rPr lang="en-US" dirty="0" smtClean="0">
                <a:solidFill>
                  <a:srgbClr val="C00000"/>
                </a:solidFill>
              </a:rPr>
              <a:t> are confluences of airways, vessels, and other structures which then enter the </a:t>
            </a:r>
            <a:r>
              <a:rPr lang="en-US" dirty="0" err="1" smtClean="0">
                <a:solidFill>
                  <a:srgbClr val="C00000"/>
                </a:solidFill>
              </a:rPr>
              <a:t>mediastinum</a:t>
            </a:r>
            <a:r>
              <a:rPr lang="en-US" dirty="0" smtClean="0">
                <a:solidFill>
                  <a:srgbClr val="C00000"/>
                </a:solidFill>
              </a:rPr>
              <a:t>.</a:t>
            </a:r>
            <a:endParaRPr lang="en-US" dirty="0">
              <a:solidFill>
                <a:srgbClr val="C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37042231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2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 animBg="1"/>
      <p:bldP spid="17" grpId="0" animBg="1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Objectives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dirty="0" smtClean="0"/>
              <a:t>Know chest film anatomy</a:t>
            </a:r>
          </a:p>
          <a:p>
            <a:r>
              <a:rPr lang="en-US" dirty="0" smtClean="0"/>
              <a:t>Use a systematic approach to reading chest films</a:t>
            </a:r>
            <a:endParaRPr lang="en-US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74" name="Picture 2" descr="C:\Users\jeff\Desktop\AP peds.jpg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-1" y="0"/>
            <a:ext cx="7322693" cy="6858001"/>
          </a:xfrm>
          <a:prstGeom prst="rect">
            <a:avLst/>
          </a:prstGeom>
          <a:noFill/>
        </p:spPr>
      </p:pic>
      <p:sp>
        <p:nvSpPr>
          <p:cNvPr id="8" name="TextBox 7"/>
          <p:cNvSpPr txBox="1"/>
          <p:nvPr/>
        </p:nvSpPr>
        <p:spPr>
          <a:xfrm>
            <a:off x="5715000" y="0"/>
            <a:ext cx="35814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600" dirty="0" smtClean="0">
                <a:solidFill>
                  <a:srgbClr val="C00000"/>
                </a:solidFill>
              </a:rPr>
              <a:t>The GI tract</a:t>
            </a:r>
            <a:endParaRPr lang="en-US" sz="3600" dirty="0">
              <a:solidFill>
                <a:srgbClr val="C00000"/>
              </a:solidFill>
            </a:endParaRPr>
          </a:p>
        </p:txBody>
      </p:sp>
      <p:sp>
        <p:nvSpPr>
          <p:cNvPr id="16" name="Freeform 15"/>
          <p:cNvSpPr/>
          <p:nvPr/>
        </p:nvSpPr>
        <p:spPr>
          <a:xfrm>
            <a:off x="3046781" y="5109667"/>
            <a:ext cx="0" cy="0"/>
          </a:xfrm>
          <a:custGeom>
            <a:avLst/>
            <a:gdLst>
              <a:gd name="connsiteX0" fmla="*/ 0 w 0"/>
              <a:gd name="connsiteY0" fmla="*/ 0 h 0"/>
              <a:gd name="connsiteX1" fmla="*/ 0 w 0"/>
              <a:gd name="connsiteY1" fmla="*/ 0 h 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Freeform 8"/>
          <p:cNvSpPr/>
          <p:nvPr/>
        </p:nvSpPr>
        <p:spPr>
          <a:xfrm>
            <a:off x="3578952" y="24232"/>
            <a:ext cx="882548" cy="6057319"/>
          </a:xfrm>
          <a:custGeom>
            <a:avLst/>
            <a:gdLst>
              <a:gd name="connsiteX0" fmla="*/ 424450 w 696949"/>
              <a:gd name="connsiteY0" fmla="*/ 6127446 h 6127446"/>
              <a:gd name="connsiteX1" fmla="*/ 407517 w 696949"/>
              <a:gd name="connsiteY1" fmla="*/ 6102046 h 6127446"/>
              <a:gd name="connsiteX2" fmla="*/ 382117 w 696949"/>
              <a:gd name="connsiteY2" fmla="*/ 6051246 h 6127446"/>
              <a:gd name="connsiteX3" fmla="*/ 356717 w 696949"/>
              <a:gd name="connsiteY3" fmla="*/ 5958112 h 6127446"/>
              <a:gd name="connsiteX4" fmla="*/ 322850 w 696949"/>
              <a:gd name="connsiteY4" fmla="*/ 5907312 h 6127446"/>
              <a:gd name="connsiteX5" fmla="*/ 314384 w 696949"/>
              <a:gd name="connsiteY5" fmla="*/ 5881912 h 6127446"/>
              <a:gd name="connsiteX6" fmla="*/ 297450 w 696949"/>
              <a:gd name="connsiteY6" fmla="*/ 5864979 h 6127446"/>
              <a:gd name="connsiteX7" fmla="*/ 280517 w 696949"/>
              <a:gd name="connsiteY7" fmla="*/ 5805712 h 6127446"/>
              <a:gd name="connsiteX8" fmla="*/ 246650 w 696949"/>
              <a:gd name="connsiteY8" fmla="*/ 5754912 h 6127446"/>
              <a:gd name="connsiteX9" fmla="*/ 238184 w 696949"/>
              <a:gd name="connsiteY9" fmla="*/ 5729512 h 6127446"/>
              <a:gd name="connsiteX10" fmla="*/ 221250 w 696949"/>
              <a:gd name="connsiteY10" fmla="*/ 5704112 h 6127446"/>
              <a:gd name="connsiteX11" fmla="*/ 195850 w 696949"/>
              <a:gd name="connsiteY11" fmla="*/ 5644846 h 6127446"/>
              <a:gd name="connsiteX12" fmla="*/ 187384 w 696949"/>
              <a:gd name="connsiteY12" fmla="*/ 5594046 h 6127446"/>
              <a:gd name="connsiteX13" fmla="*/ 178917 w 696949"/>
              <a:gd name="connsiteY13" fmla="*/ 5568646 h 6127446"/>
              <a:gd name="connsiteX14" fmla="*/ 170450 w 696949"/>
              <a:gd name="connsiteY14" fmla="*/ 5534779 h 6127446"/>
              <a:gd name="connsiteX15" fmla="*/ 153517 w 696949"/>
              <a:gd name="connsiteY15" fmla="*/ 5475512 h 6127446"/>
              <a:gd name="connsiteX16" fmla="*/ 136584 w 696949"/>
              <a:gd name="connsiteY16" fmla="*/ 5348512 h 6127446"/>
              <a:gd name="connsiteX17" fmla="*/ 128117 w 696949"/>
              <a:gd name="connsiteY17" fmla="*/ 5323112 h 6127446"/>
              <a:gd name="connsiteX18" fmla="*/ 119650 w 696949"/>
              <a:gd name="connsiteY18" fmla="*/ 5272312 h 6127446"/>
              <a:gd name="connsiteX19" fmla="*/ 102717 w 696949"/>
              <a:gd name="connsiteY19" fmla="*/ 5128379 h 6127446"/>
              <a:gd name="connsiteX20" fmla="*/ 94250 w 696949"/>
              <a:gd name="connsiteY20" fmla="*/ 5086046 h 6127446"/>
              <a:gd name="connsiteX21" fmla="*/ 77317 w 696949"/>
              <a:gd name="connsiteY21" fmla="*/ 5035246 h 6127446"/>
              <a:gd name="connsiteX22" fmla="*/ 68850 w 696949"/>
              <a:gd name="connsiteY22" fmla="*/ 4967512 h 6127446"/>
              <a:gd name="connsiteX23" fmla="*/ 60384 w 696949"/>
              <a:gd name="connsiteY23" fmla="*/ 4933646 h 6127446"/>
              <a:gd name="connsiteX24" fmla="*/ 51917 w 696949"/>
              <a:gd name="connsiteY24" fmla="*/ 4882846 h 6127446"/>
              <a:gd name="connsiteX25" fmla="*/ 43450 w 696949"/>
              <a:gd name="connsiteY25" fmla="*/ 4705046 h 6127446"/>
              <a:gd name="connsiteX26" fmla="*/ 34984 w 696949"/>
              <a:gd name="connsiteY26" fmla="*/ 4671179 h 6127446"/>
              <a:gd name="connsiteX27" fmla="*/ 26517 w 696949"/>
              <a:gd name="connsiteY27" fmla="*/ 4620379 h 6127446"/>
              <a:gd name="connsiteX28" fmla="*/ 18050 w 696949"/>
              <a:gd name="connsiteY28" fmla="*/ 4578046 h 6127446"/>
              <a:gd name="connsiteX29" fmla="*/ 26517 w 696949"/>
              <a:gd name="connsiteY29" fmla="*/ 4239379 h 6127446"/>
              <a:gd name="connsiteX30" fmla="*/ 34984 w 696949"/>
              <a:gd name="connsiteY30" fmla="*/ 4197046 h 6127446"/>
              <a:gd name="connsiteX31" fmla="*/ 43450 w 696949"/>
              <a:gd name="connsiteY31" fmla="*/ 4146246 h 6127446"/>
              <a:gd name="connsiteX32" fmla="*/ 51917 w 696949"/>
              <a:gd name="connsiteY32" fmla="*/ 3993846 h 6127446"/>
              <a:gd name="connsiteX33" fmla="*/ 43450 w 696949"/>
              <a:gd name="connsiteY33" fmla="*/ 3909179 h 6127446"/>
              <a:gd name="connsiteX34" fmla="*/ 26517 w 696949"/>
              <a:gd name="connsiteY34" fmla="*/ 3722912 h 6127446"/>
              <a:gd name="connsiteX35" fmla="*/ 9584 w 696949"/>
              <a:gd name="connsiteY35" fmla="*/ 3545112 h 6127446"/>
              <a:gd name="connsiteX36" fmla="*/ 1117 w 696949"/>
              <a:gd name="connsiteY36" fmla="*/ 3477379 h 6127446"/>
              <a:gd name="connsiteX37" fmla="*/ 18050 w 696949"/>
              <a:gd name="connsiteY37" fmla="*/ 2825446 h 6127446"/>
              <a:gd name="connsiteX38" fmla="*/ 43450 w 696949"/>
              <a:gd name="connsiteY38" fmla="*/ 2351312 h 6127446"/>
              <a:gd name="connsiteX39" fmla="*/ 51917 w 696949"/>
              <a:gd name="connsiteY39" fmla="*/ 2317446 h 6127446"/>
              <a:gd name="connsiteX40" fmla="*/ 51917 w 696949"/>
              <a:gd name="connsiteY40" fmla="*/ 1640112 h 6127446"/>
              <a:gd name="connsiteX41" fmla="*/ 60384 w 696949"/>
              <a:gd name="connsiteY41" fmla="*/ 1589312 h 6127446"/>
              <a:gd name="connsiteX42" fmla="*/ 68850 w 696949"/>
              <a:gd name="connsiteY42" fmla="*/ 1530046 h 6127446"/>
              <a:gd name="connsiteX43" fmla="*/ 77317 w 696949"/>
              <a:gd name="connsiteY43" fmla="*/ 1496179 h 6127446"/>
              <a:gd name="connsiteX44" fmla="*/ 85784 w 696949"/>
              <a:gd name="connsiteY44" fmla="*/ 1428446 h 6127446"/>
              <a:gd name="connsiteX45" fmla="*/ 102717 w 696949"/>
              <a:gd name="connsiteY45" fmla="*/ 1309912 h 6127446"/>
              <a:gd name="connsiteX46" fmla="*/ 94250 w 696949"/>
              <a:gd name="connsiteY46" fmla="*/ 1149046 h 6127446"/>
              <a:gd name="connsiteX47" fmla="*/ 102717 w 696949"/>
              <a:gd name="connsiteY47" fmla="*/ 776512 h 6127446"/>
              <a:gd name="connsiteX48" fmla="*/ 111184 w 696949"/>
              <a:gd name="connsiteY48" fmla="*/ 700312 h 6127446"/>
              <a:gd name="connsiteX49" fmla="*/ 128117 w 696949"/>
              <a:gd name="connsiteY49" fmla="*/ 539446 h 6127446"/>
              <a:gd name="connsiteX50" fmla="*/ 145050 w 696949"/>
              <a:gd name="connsiteY50" fmla="*/ 260046 h 6127446"/>
              <a:gd name="connsiteX51" fmla="*/ 153517 w 696949"/>
              <a:gd name="connsiteY51" fmla="*/ 217712 h 6127446"/>
              <a:gd name="connsiteX52" fmla="*/ 161984 w 696949"/>
              <a:gd name="connsiteY52" fmla="*/ 39912 h 6127446"/>
              <a:gd name="connsiteX53" fmla="*/ 339784 w 696949"/>
              <a:gd name="connsiteY53" fmla="*/ 48379 h 6127446"/>
              <a:gd name="connsiteX54" fmla="*/ 390584 w 696949"/>
              <a:gd name="connsiteY54" fmla="*/ 56846 h 6127446"/>
              <a:gd name="connsiteX55" fmla="*/ 466784 w 696949"/>
              <a:gd name="connsiteY55" fmla="*/ 73779 h 6127446"/>
              <a:gd name="connsiteX56" fmla="*/ 475250 w 696949"/>
              <a:gd name="connsiteY56" fmla="*/ 251579 h 6127446"/>
              <a:gd name="connsiteX57" fmla="*/ 458317 w 696949"/>
              <a:gd name="connsiteY57" fmla="*/ 336246 h 6127446"/>
              <a:gd name="connsiteX58" fmla="*/ 441384 w 696949"/>
              <a:gd name="connsiteY58" fmla="*/ 463246 h 6127446"/>
              <a:gd name="connsiteX59" fmla="*/ 432917 w 696949"/>
              <a:gd name="connsiteY59" fmla="*/ 497112 h 6127446"/>
              <a:gd name="connsiteX60" fmla="*/ 424450 w 696949"/>
              <a:gd name="connsiteY60" fmla="*/ 581779 h 6127446"/>
              <a:gd name="connsiteX61" fmla="*/ 407517 w 696949"/>
              <a:gd name="connsiteY61" fmla="*/ 632579 h 6127446"/>
              <a:gd name="connsiteX62" fmla="*/ 399050 w 696949"/>
              <a:gd name="connsiteY62" fmla="*/ 708779 h 6127446"/>
              <a:gd name="connsiteX63" fmla="*/ 390584 w 696949"/>
              <a:gd name="connsiteY63" fmla="*/ 742646 h 6127446"/>
              <a:gd name="connsiteX64" fmla="*/ 382117 w 696949"/>
              <a:gd name="connsiteY64" fmla="*/ 784979 h 6127446"/>
              <a:gd name="connsiteX65" fmla="*/ 373650 w 696949"/>
              <a:gd name="connsiteY65" fmla="*/ 844246 h 6127446"/>
              <a:gd name="connsiteX66" fmla="*/ 348250 w 696949"/>
              <a:gd name="connsiteY66" fmla="*/ 988179 h 6127446"/>
              <a:gd name="connsiteX67" fmla="*/ 339784 w 696949"/>
              <a:gd name="connsiteY67" fmla="*/ 1589312 h 6127446"/>
              <a:gd name="connsiteX68" fmla="*/ 322850 w 696949"/>
              <a:gd name="connsiteY68" fmla="*/ 1673979 h 6127446"/>
              <a:gd name="connsiteX69" fmla="*/ 314384 w 696949"/>
              <a:gd name="connsiteY69" fmla="*/ 1724779 h 6127446"/>
              <a:gd name="connsiteX70" fmla="*/ 305917 w 696949"/>
              <a:gd name="connsiteY70" fmla="*/ 1843312 h 6127446"/>
              <a:gd name="connsiteX71" fmla="*/ 297450 w 696949"/>
              <a:gd name="connsiteY71" fmla="*/ 1885646 h 6127446"/>
              <a:gd name="connsiteX72" fmla="*/ 288984 w 696949"/>
              <a:gd name="connsiteY72" fmla="*/ 1944912 h 6127446"/>
              <a:gd name="connsiteX73" fmla="*/ 280517 w 696949"/>
              <a:gd name="connsiteY73" fmla="*/ 2410579 h 6127446"/>
              <a:gd name="connsiteX74" fmla="*/ 263584 w 696949"/>
              <a:gd name="connsiteY74" fmla="*/ 2579912 h 6127446"/>
              <a:gd name="connsiteX75" fmla="*/ 255117 w 696949"/>
              <a:gd name="connsiteY75" fmla="*/ 2766179 h 6127446"/>
              <a:gd name="connsiteX76" fmla="*/ 246650 w 696949"/>
              <a:gd name="connsiteY76" fmla="*/ 3350379 h 6127446"/>
              <a:gd name="connsiteX77" fmla="*/ 238184 w 696949"/>
              <a:gd name="connsiteY77" fmla="*/ 3443512 h 6127446"/>
              <a:gd name="connsiteX78" fmla="*/ 221250 w 696949"/>
              <a:gd name="connsiteY78" fmla="*/ 3562046 h 6127446"/>
              <a:gd name="connsiteX79" fmla="*/ 212784 w 696949"/>
              <a:gd name="connsiteY79" fmla="*/ 3739846 h 6127446"/>
              <a:gd name="connsiteX80" fmla="*/ 204317 w 696949"/>
              <a:gd name="connsiteY80" fmla="*/ 3799112 h 6127446"/>
              <a:gd name="connsiteX81" fmla="*/ 212784 w 696949"/>
              <a:gd name="connsiteY81" fmla="*/ 4010779 h 6127446"/>
              <a:gd name="connsiteX82" fmla="*/ 229717 w 696949"/>
              <a:gd name="connsiteY82" fmla="*/ 4129312 h 6127446"/>
              <a:gd name="connsiteX83" fmla="*/ 238184 w 696949"/>
              <a:gd name="connsiteY83" fmla="*/ 4247846 h 6127446"/>
              <a:gd name="connsiteX84" fmla="*/ 246650 w 696949"/>
              <a:gd name="connsiteY84" fmla="*/ 4307112 h 6127446"/>
              <a:gd name="connsiteX85" fmla="*/ 255117 w 696949"/>
              <a:gd name="connsiteY85" fmla="*/ 4400246 h 6127446"/>
              <a:gd name="connsiteX86" fmla="*/ 263584 w 696949"/>
              <a:gd name="connsiteY86" fmla="*/ 4467979 h 6127446"/>
              <a:gd name="connsiteX87" fmla="*/ 272050 w 696949"/>
              <a:gd name="connsiteY87" fmla="*/ 4552646 h 6127446"/>
              <a:gd name="connsiteX88" fmla="*/ 288984 w 696949"/>
              <a:gd name="connsiteY88" fmla="*/ 4662712 h 6127446"/>
              <a:gd name="connsiteX89" fmla="*/ 297450 w 696949"/>
              <a:gd name="connsiteY89" fmla="*/ 4755846 h 6127446"/>
              <a:gd name="connsiteX90" fmla="*/ 305917 w 696949"/>
              <a:gd name="connsiteY90" fmla="*/ 4789712 h 6127446"/>
              <a:gd name="connsiteX91" fmla="*/ 314384 w 696949"/>
              <a:gd name="connsiteY91" fmla="*/ 4832046 h 6127446"/>
              <a:gd name="connsiteX92" fmla="*/ 331317 w 696949"/>
              <a:gd name="connsiteY92" fmla="*/ 4959046 h 6127446"/>
              <a:gd name="connsiteX93" fmla="*/ 356717 w 696949"/>
              <a:gd name="connsiteY93" fmla="*/ 5043712 h 6127446"/>
              <a:gd name="connsiteX94" fmla="*/ 365184 w 696949"/>
              <a:gd name="connsiteY94" fmla="*/ 5077579 h 6127446"/>
              <a:gd name="connsiteX95" fmla="*/ 382117 w 696949"/>
              <a:gd name="connsiteY95" fmla="*/ 5153779 h 6127446"/>
              <a:gd name="connsiteX96" fmla="*/ 399050 w 696949"/>
              <a:gd name="connsiteY96" fmla="*/ 5179179 h 6127446"/>
              <a:gd name="connsiteX97" fmla="*/ 407517 w 696949"/>
              <a:gd name="connsiteY97" fmla="*/ 5213046 h 6127446"/>
              <a:gd name="connsiteX98" fmla="*/ 449850 w 696949"/>
              <a:gd name="connsiteY98" fmla="*/ 5263846 h 6127446"/>
              <a:gd name="connsiteX99" fmla="*/ 492184 w 696949"/>
              <a:gd name="connsiteY99" fmla="*/ 5340046 h 6127446"/>
              <a:gd name="connsiteX100" fmla="*/ 526050 w 696949"/>
              <a:gd name="connsiteY100" fmla="*/ 5390846 h 6127446"/>
              <a:gd name="connsiteX101" fmla="*/ 551450 w 696949"/>
              <a:gd name="connsiteY101" fmla="*/ 5450112 h 6127446"/>
              <a:gd name="connsiteX102" fmla="*/ 568384 w 696949"/>
              <a:gd name="connsiteY102" fmla="*/ 5475512 h 6127446"/>
              <a:gd name="connsiteX103" fmla="*/ 585317 w 696949"/>
              <a:gd name="connsiteY103" fmla="*/ 5509379 h 6127446"/>
              <a:gd name="connsiteX104" fmla="*/ 593784 w 696949"/>
              <a:gd name="connsiteY104" fmla="*/ 5543246 h 6127446"/>
              <a:gd name="connsiteX105" fmla="*/ 619184 w 696949"/>
              <a:gd name="connsiteY105" fmla="*/ 5568646 h 6127446"/>
              <a:gd name="connsiteX106" fmla="*/ 627650 w 696949"/>
              <a:gd name="connsiteY106" fmla="*/ 5602512 h 6127446"/>
              <a:gd name="connsiteX107" fmla="*/ 669984 w 696949"/>
              <a:gd name="connsiteY107" fmla="*/ 5644846 h 6127446"/>
              <a:gd name="connsiteX108" fmla="*/ 678450 w 696949"/>
              <a:gd name="connsiteY108" fmla="*/ 5670246 h 6127446"/>
              <a:gd name="connsiteX109" fmla="*/ 695384 w 696949"/>
              <a:gd name="connsiteY109" fmla="*/ 5704112 h 6127446"/>
              <a:gd name="connsiteX0" fmla="*/ 424450 w 696949"/>
              <a:gd name="connsiteY0" fmla="*/ 6127446 h 6127446"/>
              <a:gd name="connsiteX1" fmla="*/ 407517 w 696949"/>
              <a:gd name="connsiteY1" fmla="*/ 6102046 h 6127446"/>
              <a:gd name="connsiteX2" fmla="*/ 382117 w 696949"/>
              <a:gd name="connsiteY2" fmla="*/ 6051246 h 6127446"/>
              <a:gd name="connsiteX3" fmla="*/ 356717 w 696949"/>
              <a:gd name="connsiteY3" fmla="*/ 5958112 h 6127446"/>
              <a:gd name="connsiteX4" fmla="*/ 322850 w 696949"/>
              <a:gd name="connsiteY4" fmla="*/ 5907312 h 6127446"/>
              <a:gd name="connsiteX5" fmla="*/ 314384 w 696949"/>
              <a:gd name="connsiteY5" fmla="*/ 5881912 h 6127446"/>
              <a:gd name="connsiteX6" fmla="*/ 297450 w 696949"/>
              <a:gd name="connsiteY6" fmla="*/ 5864979 h 6127446"/>
              <a:gd name="connsiteX7" fmla="*/ 280517 w 696949"/>
              <a:gd name="connsiteY7" fmla="*/ 5805712 h 6127446"/>
              <a:gd name="connsiteX8" fmla="*/ 246650 w 696949"/>
              <a:gd name="connsiteY8" fmla="*/ 5754912 h 6127446"/>
              <a:gd name="connsiteX9" fmla="*/ 238184 w 696949"/>
              <a:gd name="connsiteY9" fmla="*/ 5729512 h 6127446"/>
              <a:gd name="connsiteX10" fmla="*/ 221250 w 696949"/>
              <a:gd name="connsiteY10" fmla="*/ 5704112 h 6127446"/>
              <a:gd name="connsiteX11" fmla="*/ 195850 w 696949"/>
              <a:gd name="connsiteY11" fmla="*/ 5644846 h 6127446"/>
              <a:gd name="connsiteX12" fmla="*/ 187384 w 696949"/>
              <a:gd name="connsiteY12" fmla="*/ 5594046 h 6127446"/>
              <a:gd name="connsiteX13" fmla="*/ 178917 w 696949"/>
              <a:gd name="connsiteY13" fmla="*/ 5568646 h 6127446"/>
              <a:gd name="connsiteX14" fmla="*/ 170450 w 696949"/>
              <a:gd name="connsiteY14" fmla="*/ 5534779 h 6127446"/>
              <a:gd name="connsiteX15" fmla="*/ 153517 w 696949"/>
              <a:gd name="connsiteY15" fmla="*/ 5475512 h 6127446"/>
              <a:gd name="connsiteX16" fmla="*/ 136584 w 696949"/>
              <a:gd name="connsiteY16" fmla="*/ 5348512 h 6127446"/>
              <a:gd name="connsiteX17" fmla="*/ 128117 w 696949"/>
              <a:gd name="connsiteY17" fmla="*/ 5323112 h 6127446"/>
              <a:gd name="connsiteX18" fmla="*/ 119650 w 696949"/>
              <a:gd name="connsiteY18" fmla="*/ 5272312 h 6127446"/>
              <a:gd name="connsiteX19" fmla="*/ 102717 w 696949"/>
              <a:gd name="connsiteY19" fmla="*/ 5128379 h 6127446"/>
              <a:gd name="connsiteX20" fmla="*/ 94250 w 696949"/>
              <a:gd name="connsiteY20" fmla="*/ 5086046 h 6127446"/>
              <a:gd name="connsiteX21" fmla="*/ 77317 w 696949"/>
              <a:gd name="connsiteY21" fmla="*/ 5035246 h 6127446"/>
              <a:gd name="connsiteX22" fmla="*/ 68850 w 696949"/>
              <a:gd name="connsiteY22" fmla="*/ 4967512 h 6127446"/>
              <a:gd name="connsiteX23" fmla="*/ 60384 w 696949"/>
              <a:gd name="connsiteY23" fmla="*/ 4933646 h 6127446"/>
              <a:gd name="connsiteX24" fmla="*/ 51917 w 696949"/>
              <a:gd name="connsiteY24" fmla="*/ 4882846 h 6127446"/>
              <a:gd name="connsiteX25" fmla="*/ 43450 w 696949"/>
              <a:gd name="connsiteY25" fmla="*/ 4705046 h 6127446"/>
              <a:gd name="connsiteX26" fmla="*/ 34984 w 696949"/>
              <a:gd name="connsiteY26" fmla="*/ 4671179 h 6127446"/>
              <a:gd name="connsiteX27" fmla="*/ 26517 w 696949"/>
              <a:gd name="connsiteY27" fmla="*/ 4620379 h 6127446"/>
              <a:gd name="connsiteX28" fmla="*/ 18050 w 696949"/>
              <a:gd name="connsiteY28" fmla="*/ 4578046 h 6127446"/>
              <a:gd name="connsiteX29" fmla="*/ 26517 w 696949"/>
              <a:gd name="connsiteY29" fmla="*/ 4239379 h 6127446"/>
              <a:gd name="connsiteX30" fmla="*/ 34984 w 696949"/>
              <a:gd name="connsiteY30" fmla="*/ 4197046 h 6127446"/>
              <a:gd name="connsiteX31" fmla="*/ 43450 w 696949"/>
              <a:gd name="connsiteY31" fmla="*/ 4146246 h 6127446"/>
              <a:gd name="connsiteX32" fmla="*/ 16199 w 696949"/>
              <a:gd name="connsiteY32" fmla="*/ 4029564 h 6127446"/>
              <a:gd name="connsiteX33" fmla="*/ 43450 w 696949"/>
              <a:gd name="connsiteY33" fmla="*/ 3909179 h 6127446"/>
              <a:gd name="connsiteX34" fmla="*/ 26517 w 696949"/>
              <a:gd name="connsiteY34" fmla="*/ 3722912 h 6127446"/>
              <a:gd name="connsiteX35" fmla="*/ 9584 w 696949"/>
              <a:gd name="connsiteY35" fmla="*/ 3545112 h 6127446"/>
              <a:gd name="connsiteX36" fmla="*/ 1117 w 696949"/>
              <a:gd name="connsiteY36" fmla="*/ 3477379 h 6127446"/>
              <a:gd name="connsiteX37" fmla="*/ 18050 w 696949"/>
              <a:gd name="connsiteY37" fmla="*/ 2825446 h 6127446"/>
              <a:gd name="connsiteX38" fmla="*/ 43450 w 696949"/>
              <a:gd name="connsiteY38" fmla="*/ 2351312 h 6127446"/>
              <a:gd name="connsiteX39" fmla="*/ 51917 w 696949"/>
              <a:gd name="connsiteY39" fmla="*/ 2317446 h 6127446"/>
              <a:gd name="connsiteX40" fmla="*/ 51917 w 696949"/>
              <a:gd name="connsiteY40" fmla="*/ 1640112 h 6127446"/>
              <a:gd name="connsiteX41" fmla="*/ 60384 w 696949"/>
              <a:gd name="connsiteY41" fmla="*/ 1589312 h 6127446"/>
              <a:gd name="connsiteX42" fmla="*/ 68850 w 696949"/>
              <a:gd name="connsiteY42" fmla="*/ 1530046 h 6127446"/>
              <a:gd name="connsiteX43" fmla="*/ 77317 w 696949"/>
              <a:gd name="connsiteY43" fmla="*/ 1496179 h 6127446"/>
              <a:gd name="connsiteX44" fmla="*/ 85784 w 696949"/>
              <a:gd name="connsiteY44" fmla="*/ 1428446 h 6127446"/>
              <a:gd name="connsiteX45" fmla="*/ 102717 w 696949"/>
              <a:gd name="connsiteY45" fmla="*/ 1309912 h 6127446"/>
              <a:gd name="connsiteX46" fmla="*/ 94250 w 696949"/>
              <a:gd name="connsiteY46" fmla="*/ 1149046 h 6127446"/>
              <a:gd name="connsiteX47" fmla="*/ 102717 w 696949"/>
              <a:gd name="connsiteY47" fmla="*/ 776512 h 6127446"/>
              <a:gd name="connsiteX48" fmla="*/ 111184 w 696949"/>
              <a:gd name="connsiteY48" fmla="*/ 700312 h 6127446"/>
              <a:gd name="connsiteX49" fmla="*/ 128117 w 696949"/>
              <a:gd name="connsiteY49" fmla="*/ 539446 h 6127446"/>
              <a:gd name="connsiteX50" fmla="*/ 145050 w 696949"/>
              <a:gd name="connsiteY50" fmla="*/ 260046 h 6127446"/>
              <a:gd name="connsiteX51" fmla="*/ 153517 w 696949"/>
              <a:gd name="connsiteY51" fmla="*/ 217712 h 6127446"/>
              <a:gd name="connsiteX52" fmla="*/ 161984 w 696949"/>
              <a:gd name="connsiteY52" fmla="*/ 39912 h 6127446"/>
              <a:gd name="connsiteX53" fmla="*/ 339784 w 696949"/>
              <a:gd name="connsiteY53" fmla="*/ 48379 h 6127446"/>
              <a:gd name="connsiteX54" fmla="*/ 390584 w 696949"/>
              <a:gd name="connsiteY54" fmla="*/ 56846 h 6127446"/>
              <a:gd name="connsiteX55" fmla="*/ 466784 w 696949"/>
              <a:gd name="connsiteY55" fmla="*/ 73779 h 6127446"/>
              <a:gd name="connsiteX56" fmla="*/ 475250 w 696949"/>
              <a:gd name="connsiteY56" fmla="*/ 251579 h 6127446"/>
              <a:gd name="connsiteX57" fmla="*/ 458317 w 696949"/>
              <a:gd name="connsiteY57" fmla="*/ 336246 h 6127446"/>
              <a:gd name="connsiteX58" fmla="*/ 441384 w 696949"/>
              <a:gd name="connsiteY58" fmla="*/ 463246 h 6127446"/>
              <a:gd name="connsiteX59" fmla="*/ 432917 w 696949"/>
              <a:gd name="connsiteY59" fmla="*/ 497112 h 6127446"/>
              <a:gd name="connsiteX60" fmla="*/ 424450 w 696949"/>
              <a:gd name="connsiteY60" fmla="*/ 581779 h 6127446"/>
              <a:gd name="connsiteX61" fmla="*/ 407517 w 696949"/>
              <a:gd name="connsiteY61" fmla="*/ 632579 h 6127446"/>
              <a:gd name="connsiteX62" fmla="*/ 399050 w 696949"/>
              <a:gd name="connsiteY62" fmla="*/ 708779 h 6127446"/>
              <a:gd name="connsiteX63" fmla="*/ 390584 w 696949"/>
              <a:gd name="connsiteY63" fmla="*/ 742646 h 6127446"/>
              <a:gd name="connsiteX64" fmla="*/ 382117 w 696949"/>
              <a:gd name="connsiteY64" fmla="*/ 784979 h 6127446"/>
              <a:gd name="connsiteX65" fmla="*/ 373650 w 696949"/>
              <a:gd name="connsiteY65" fmla="*/ 844246 h 6127446"/>
              <a:gd name="connsiteX66" fmla="*/ 348250 w 696949"/>
              <a:gd name="connsiteY66" fmla="*/ 988179 h 6127446"/>
              <a:gd name="connsiteX67" fmla="*/ 339784 w 696949"/>
              <a:gd name="connsiteY67" fmla="*/ 1589312 h 6127446"/>
              <a:gd name="connsiteX68" fmla="*/ 322850 w 696949"/>
              <a:gd name="connsiteY68" fmla="*/ 1673979 h 6127446"/>
              <a:gd name="connsiteX69" fmla="*/ 314384 w 696949"/>
              <a:gd name="connsiteY69" fmla="*/ 1724779 h 6127446"/>
              <a:gd name="connsiteX70" fmla="*/ 305917 w 696949"/>
              <a:gd name="connsiteY70" fmla="*/ 1843312 h 6127446"/>
              <a:gd name="connsiteX71" fmla="*/ 297450 w 696949"/>
              <a:gd name="connsiteY71" fmla="*/ 1885646 h 6127446"/>
              <a:gd name="connsiteX72" fmla="*/ 288984 w 696949"/>
              <a:gd name="connsiteY72" fmla="*/ 1944912 h 6127446"/>
              <a:gd name="connsiteX73" fmla="*/ 280517 w 696949"/>
              <a:gd name="connsiteY73" fmla="*/ 2410579 h 6127446"/>
              <a:gd name="connsiteX74" fmla="*/ 263584 w 696949"/>
              <a:gd name="connsiteY74" fmla="*/ 2579912 h 6127446"/>
              <a:gd name="connsiteX75" fmla="*/ 255117 w 696949"/>
              <a:gd name="connsiteY75" fmla="*/ 2766179 h 6127446"/>
              <a:gd name="connsiteX76" fmla="*/ 246650 w 696949"/>
              <a:gd name="connsiteY76" fmla="*/ 3350379 h 6127446"/>
              <a:gd name="connsiteX77" fmla="*/ 238184 w 696949"/>
              <a:gd name="connsiteY77" fmla="*/ 3443512 h 6127446"/>
              <a:gd name="connsiteX78" fmla="*/ 221250 w 696949"/>
              <a:gd name="connsiteY78" fmla="*/ 3562046 h 6127446"/>
              <a:gd name="connsiteX79" fmla="*/ 212784 w 696949"/>
              <a:gd name="connsiteY79" fmla="*/ 3739846 h 6127446"/>
              <a:gd name="connsiteX80" fmla="*/ 204317 w 696949"/>
              <a:gd name="connsiteY80" fmla="*/ 3799112 h 6127446"/>
              <a:gd name="connsiteX81" fmla="*/ 212784 w 696949"/>
              <a:gd name="connsiteY81" fmla="*/ 4010779 h 6127446"/>
              <a:gd name="connsiteX82" fmla="*/ 229717 w 696949"/>
              <a:gd name="connsiteY82" fmla="*/ 4129312 h 6127446"/>
              <a:gd name="connsiteX83" fmla="*/ 238184 w 696949"/>
              <a:gd name="connsiteY83" fmla="*/ 4247846 h 6127446"/>
              <a:gd name="connsiteX84" fmla="*/ 246650 w 696949"/>
              <a:gd name="connsiteY84" fmla="*/ 4307112 h 6127446"/>
              <a:gd name="connsiteX85" fmla="*/ 255117 w 696949"/>
              <a:gd name="connsiteY85" fmla="*/ 4400246 h 6127446"/>
              <a:gd name="connsiteX86" fmla="*/ 263584 w 696949"/>
              <a:gd name="connsiteY86" fmla="*/ 4467979 h 6127446"/>
              <a:gd name="connsiteX87" fmla="*/ 272050 w 696949"/>
              <a:gd name="connsiteY87" fmla="*/ 4552646 h 6127446"/>
              <a:gd name="connsiteX88" fmla="*/ 288984 w 696949"/>
              <a:gd name="connsiteY88" fmla="*/ 4662712 h 6127446"/>
              <a:gd name="connsiteX89" fmla="*/ 297450 w 696949"/>
              <a:gd name="connsiteY89" fmla="*/ 4755846 h 6127446"/>
              <a:gd name="connsiteX90" fmla="*/ 305917 w 696949"/>
              <a:gd name="connsiteY90" fmla="*/ 4789712 h 6127446"/>
              <a:gd name="connsiteX91" fmla="*/ 314384 w 696949"/>
              <a:gd name="connsiteY91" fmla="*/ 4832046 h 6127446"/>
              <a:gd name="connsiteX92" fmla="*/ 331317 w 696949"/>
              <a:gd name="connsiteY92" fmla="*/ 4959046 h 6127446"/>
              <a:gd name="connsiteX93" fmla="*/ 356717 w 696949"/>
              <a:gd name="connsiteY93" fmla="*/ 5043712 h 6127446"/>
              <a:gd name="connsiteX94" fmla="*/ 365184 w 696949"/>
              <a:gd name="connsiteY94" fmla="*/ 5077579 h 6127446"/>
              <a:gd name="connsiteX95" fmla="*/ 382117 w 696949"/>
              <a:gd name="connsiteY95" fmla="*/ 5153779 h 6127446"/>
              <a:gd name="connsiteX96" fmla="*/ 399050 w 696949"/>
              <a:gd name="connsiteY96" fmla="*/ 5179179 h 6127446"/>
              <a:gd name="connsiteX97" fmla="*/ 407517 w 696949"/>
              <a:gd name="connsiteY97" fmla="*/ 5213046 h 6127446"/>
              <a:gd name="connsiteX98" fmla="*/ 449850 w 696949"/>
              <a:gd name="connsiteY98" fmla="*/ 5263846 h 6127446"/>
              <a:gd name="connsiteX99" fmla="*/ 492184 w 696949"/>
              <a:gd name="connsiteY99" fmla="*/ 5340046 h 6127446"/>
              <a:gd name="connsiteX100" fmla="*/ 526050 w 696949"/>
              <a:gd name="connsiteY100" fmla="*/ 5390846 h 6127446"/>
              <a:gd name="connsiteX101" fmla="*/ 551450 w 696949"/>
              <a:gd name="connsiteY101" fmla="*/ 5450112 h 6127446"/>
              <a:gd name="connsiteX102" fmla="*/ 568384 w 696949"/>
              <a:gd name="connsiteY102" fmla="*/ 5475512 h 6127446"/>
              <a:gd name="connsiteX103" fmla="*/ 585317 w 696949"/>
              <a:gd name="connsiteY103" fmla="*/ 5509379 h 6127446"/>
              <a:gd name="connsiteX104" fmla="*/ 593784 w 696949"/>
              <a:gd name="connsiteY104" fmla="*/ 5543246 h 6127446"/>
              <a:gd name="connsiteX105" fmla="*/ 619184 w 696949"/>
              <a:gd name="connsiteY105" fmla="*/ 5568646 h 6127446"/>
              <a:gd name="connsiteX106" fmla="*/ 627650 w 696949"/>
              <a:gd name="connsiteY106" fmla="*/ 5602512 h 6127446"/>
              <a:gd name="connsiteX107" fmla="*/ 669984 w 696949"/>
              <a:gd name="connsiteY107" fmla="*/ 5644846 h 6127446"/>
              <a:gd name="connsiteX108" fmla="*/ 678450 w 696949"/>
              <a:gd name="connsiteY108" fmla="*/ 5670246 h 6127446"/>
              <a:gd name="connsiteX109" fmla="*/ 695384 w 696949"/>
              <a:gd name="connsiteY109" fmla="*/ 5704112 h 6127446"/>
              <a:gd name="connsiteX0" fmla="*/ 424450 w 696949"/>
              <a:gd name="connsiteY0" fmla="*/ 6127446 h 6127446"/>
              <a:gd name="connsiteX1" fmla="*/ 407517 w 696949"/>
              <a:gd name="connsiteY1" fmla="*/ 6102046 h 6127446"/>
              <a:gd name="connsiteX2" fmla="*/ 382117 w 696949"/>
              <a:gd name="connsiteY2" fmla="*/ 6051246 h 6127446"/>
              <a:gd name="connsiteX3" fmla="*/ 356717 w 696949"/>
              <a:gd name="connsiteY3" fmla="*/ 5958112 h 6127446"/>
              <a:gd name="connsiteX4" fmla="*/ 322850 w 696949"/>
              <a:gd name="connsiteY4" fmla="*/ 5907312 h 6127446"/>
              <a:gd name="connsiteX5" fmla="*/ 314384 w 696949"/>
              <a:gd name="connsiteY5" fmla="*/ 5881912 h 6127446"/>
              <a:gd name="connsiteX6" fmla="*/ 297450 w 696949"/>
              <a:gd name="connsiteY6" fmla="*/ 5864979 h 6127446"/>
              <a:gd name="connsiteX7" fmla="*/ 280517 w 696949"/>
              <a:gd name="connsiteY7" fmla="*/ 5805712 h 6127446"/>
              <a:gd name="connsiteX8" fmla="*/ 246650 w 696949"/>
              <a:gd name="connsiteY8" fmla="*/ 5754912 h 6127446"/>
              <a:gd name="connsiteX9" fmla="*/ 238184 w 696949"/>
              <a:gd name="connsiteY9" fmla="*/ 5729512 h 6127446"/>
              <a:gd name="connsiteX10" fmla="*/ 221250 w 696949"/>
              <a:gd name="connsiteY10" fmla="*/ 5704112 h 6127446"/>
              <a:gd name="connsiteX11" fmla="*/ 195850 w 696949"/>
              <a:gd name="connsiteY11" fmla="*/ 5644846 h 6127446"/>
              <a:gd name="connsiteX12" fmla="*/ 187384 w 696949"/>
              <a:gd name="connsiteY12" fmla="*/ 5594046 h 6127446"/>
              <a:gd name="connsiteX13" fmla="*/ 178917 w 696949"/>
              <a:gd name="connsiteY13" fmla="*/ 5568646 h 6127446"/>
              <a:gd name="connsiteX14" fmla="*/ 170450 w 696949"/>
              <a:gd name="connsiteY14" fmla="*/ 5534779 h 6127446"/>
              <a:gd name="connsiteX15" fmla="*/ 153517 w 696949"/>
              <a:gd name="connsiteY15" fmla="*/ 5475512 h 6127446"/>
              <a:gd name="connsiteX16" fmla="*/ 136584 w 696949"/>
              <a:gd name="connsiteY16" fmla="*/ 5348512 h 6127446"/>
              <a:gd name="connsiteX17" fmla="*/ 128117 w 696949"/>
              <a:gd name="connsiteY17" fmla="*/ 5323112 h 6127446"/>
              <a:gd name="connsiteX18" fmla="*/ 119650 w 696949"/>
              <a:gd name="connsiteY18" fmla="*/ 5272312 h 6127446"/>
              <a:gd name="connsiteX19" fmla="*/ 102717 w 696949"/>
              <a:gd name="connsiteY19" fmla="*/ 5128379 h 6127446"/>
              <a:gd name="connsiteX20" fmla="*/ 94250 w 696949"/>
              <a:gd name="connsiteY20" fmla="*/ 5086046 h 6127446"/>
              <a:gd name="connsiteX21" fmla="*/ 77317 w 696949"/>
              <a:gd name="connsiteY21" fmla="*/ 5035246 h 6127446"/>
              <a:gd name="connsiteX22" fmla="*/ 68850 w 696949"/>
              <a:gd name="connsiteY22" fmla="*/ 4967512 h 6127446"/>
              <a:gd name="connsiteX23" fmla="*/ 60384 w 696949"/>
              <a:gd name="connsiteY23" fmla="*/ 4933646 h 6127446"/>
              <a:gd name="connsiteX24" fmla="*/ 51917 w 696949"/>
              <a:gd name="connsiteY24" fmla="*/ 4882846 h 6127446"/>
              <a:gd name="connsiteX25" fmla="*/ 43450 w 696949"/>
              <a:gd name="connsiteY25" fmla="*/ 4705046 h 6127446"/>
              <a:gd name="connsiteX26" fmla="*/ 34984 w 696949"/>
              <a:gd name="connsiteY26" fmla="*/ 4671179 h 6127446"/>
              <a:gd name="connsiteX27" fmla="*/ 26517 w 696949"/>
              <a:gd name="connsiteY27" fmla="*/ 4620379 h 6127446"/>
              <a:gd name="connsiteX28" fmla="*/ 18050 w 696949"/>
              <a:gd name="connsiteY28" fmla="*/ 4578046 h 6127446"/>
              <a:gd name="connsiteX29" fmla="*/ 26517 w 696949"/>
              <a:gd name="connsiteY29" fmla="*/ 4239379 h 6127446"/>
              <a:gd name="connsiteX30" fmla="*/ 34984 w 696949"/>
              <a:gd name="connsiteY30" fmla="*/ 4197046 h 6127446"/>
              <a:gd name="connsiteX31" fmla="*/ 25590 w 696949"/>
              <a:gd name="connsiteY31" fmla="*/ 4142674 h 6127446"/>
              <a:gd name="connsiteX32" fmla="*/ 16199 w 696949"/>
              <a:gd name="connsiteY32" fmla="*/ 4029564 h 6127446"/>
              <a:gd name="connsiteX33" fmla="*/ 43450 w 696949"/>
              <a:gd name="connsiteY33" fmla="*/ 3909179 h 6127446"/>
              <a:gd name="connsiteX34" fmla="*/ 26517 w 696949"/>
              <a:gd name="connsiteY34" fmla="*/ 3722912 h 6127446"/>
              <a:gd name="connsiteX35" fmla="*/ 9584 w 696949"/>
              <a:gd name="connsiteY35" fmla="*/ 3545112 h 6127446"/>
              <a:gd name="connsiteX36" fmla="*/ 1117 w 696949"/>
              <a:gd name="connsiteY36" fmla="*/ 3477379 h 6127446"/>
              <a:gd name="connsiteX37" fmla="*/ 18050 w 696949"/>
              <a:gd name="connsiteY37" fmla="*/ 2825446 h 6127446"/>
              <a:gd name="connsiteX38" fmla="*/ 43450 w 696949"/>
              <a:gd name="connsiteY38" fmla="*/ 2351312 h 6127446"/>
              <a:gd name="connsiteX39" fmla="*/ 51917 w 696949"/>
              <a:gd name="connsiteY39" fmla="*/ 2317446 h 6127446"/>
              <a:gd name="connsiteX40" fmla="*/ 51917 w 696949"/>
              <a:gd name="connsiteY40" fmla="*/ 1640112 h 6127446"/>
              <a:gd name="connsiteX41" fmla="*/ 60384 w 696949"/>
              <a:gd name="connsiteY41" fmla="*/ 1589312 h 6127446"/>
              <a:gd name="connsiteX42" fmla="*/ 68850 w 696949"/>
              <a:gd name="connsiteY42" fmla="*/ 1530046 h 6127446"/>
              <a:gd name="connsiteX43" fmla="*/ 77317 w 696949"/>
              <a:gd name="connsiteY43" fmla="*/ 1496179 h 6127446"/>
              <a:gd name="connsiteX44" fmla="*/ 85784 w 696949"/>
              <a:gd name="connsiteY44" fmla="*/ 1428446 h 6127446"/>
              <a:gd name="connsiteX45" fmla="*/ 102717 w 696949"/>
              <a:gd name="connsiteY45" fmla="*/ 1309912 h 6127446"/>
              <a:gd name="connsiteX46" fmla="*/ 94250 w 696949"/>
              <a:gd name="connsiteY46" fmla="*/ 1149046 h 6127446"/>
              <a:gd name="connsiteX47" fmla="*/ 102717 w 696949"/>
              <a:gd name="connsiteY47" fmla="*/ 776512 h 6127446"/>
              <a:gd name="connsiteX48" fmla="*/ 111184 w 696949"/>
              <a:gd name="connsiteY48" fmla="*/ 700312 h 6127446"/>
              <a:gd name="connsiteX49" fmla="*/ 128117 w 696949"/>
              <a:gd name="connsiteY49" fmla="*/ 539446 h 6127446"/>
              <a:gd name="connsiteX50" fmla="*/ 145050 w 696949"/>
              <a:gd name="connsiteY50" fmla="*/ 260046 h 6127446"/>
              <a:gd name="connsiteX51" fmla="*/ 153517 w 696949"/>
              <a:gd name="connsiteY51" fmla="*/ 217712 h 6127446"/>
              <a:gd name="connsiteX52" fmla="*/ 161984 w 696949"/>
              <a:gd name="connsiteY52" fmla="*/ 39912 h 6127446"/>
              <a:gd name="connsiteX53" fmla="*/ 339784 w 696949"/>
              <a:gd name="connsiteY53" fmla="*/ 48379 h 6127446"/>
              <a:gd name="connsiteX54" fmla="*/ 390584 w 696949"/>
              <a:gd name="connsiteY54" fmla="*/ 56846 h 6127446"/>
              <a:gd name="connsiteX55" fmla="*/ 466784 w 696949"/>
              <a:gd name="connsiteY55" fmla="*/ 73779 h 6127446"/>
              <a:gd name="connsiteX56" fmla="*/ 475250 w 696949"/>
              <a:gd name="connsiteY56" fmla="*/ 251579 h 6127446"/>
              <a:gd name="connsiteX57" fmla="*/ 458317 w 696949"/>
              <a:gd name="connsiteY57" fmla="*/ 336246 h 6127446"/>
              <a:gd name="connsiteX58" fmla="*/ 441384 w 696949"/>
              <a:gd name="connsiteY58" fmla="*/ 463246 h 6127446"/>
              <a:gd name="connsiteX59" fmla="*/ 432917 w 696949"/>
              <a:gd name="connsiteY59" fmla="*/ 497112 h 6127446"/>
              <a:gd name="connsiteX60" fmla="*/ 424450 w 696949"/>
              <a:gd name="connsiteY60" fmla="*/ 581779 h 6127446"/>
              <a:gd name="connsiteX61" fmla="*/ 407517 w 696949"/>
              <a:gd name="connsiteY61" fmla="*/ 632579 h 6127446"/>
              <a:gd name="connsiteX62" fmla="*/ 399050 w 696949"/>
              <a:gd name="connsiteY62" fmla="*/ 708779 h 6127446"/>
              <a:gd name="connsiteX63" fmla="*/ 390584 w 696949"/>
              <a:gd name="connsiteY63" fmla="*/ 742646 h 6127446"/>
              <a:gd name="connsiteX64" fmla="*/ 382117 w 696949"/>
              <a:gd name="connsiteY64" fmla="*/ 784979 h 6127446"/>
              <a:gd name="connsiteX65" fmla="*/ 373650 w 696949"/>
              <a:gd name="connsiteY65" fmla="*/ 844246 h 6127446"/>
              <a:gd name="connsiteX66" fmla="*/ 348250 w 696949"/>
              <a:gd name="connsiteY66" fmla="*/ 988179 h 6127446"/>
              <a:gd name="connsiteX67" fmla="*/ 339784 w 696949"/>
              <a:gd name="connsiteY67" fmla="*/ 1589312 h 6127446"/>
              <a:gd name="connsiteX68" fmla="*/ 322850 w 696949"/>
              <a:gd name="connsiteY68" fmla="*/ 1673979 h 6127446"/>
              <a:gd name="connsiteX69" fmla="*/ 314384 w 696949"/>
              <a:gd name="connsiteY69" fmla="*/ 1724779 h 6127446"/>
              <a:gd name="connsiteX70" fmla="*/ 305917 w 696949"/>
              <a:gd name="connsiteY70" fmla="*/ 1843312 h 6127446"/>
              <a:gd name="connsiteX71" fmla="*/ 297450 w 696949"/>
              <a:gd name="connsiteY71" fmla="*/ 1885646 h 6127446"/>
              <a:gd name="connsiteX72" fmla="*/ 288984 w 696949"/>
              <a:gd name="connsiteY72" fmla="*/ 1944912 h 6127446"/>
              <a:gd name="connsiteX73" fmla="*/ 280517 w 696949"/>
              <a:gd name="connsiteY73" fmla="*/ 2410579 h 6127446"/>
              <a:gd name="connsiteX74" fmla="*/ 263584 w 696949"/>
              <a:gd name="connsiteY74" fmla="*/ 2579912 h 6127446"/>
              <a:gd name="connsiteX75" fmla="*/ 255117 w 696949"/>
              <a:gd name="connsiteY75" fmla="*/ 2766179 h 6127446"/>
              <a:gd name="connsiteX76" fmla="*/ 246650 w 696949"/>
              <a:gd name="connsiteY76" fmla="*/ 3350379 h 6127446"/>
              <a:gd name="connsiteX77" fmla="*/ 238184 w 696949"/>
              <a:gd name="connsiteY77" fmla="*/ 3443512 h 6127446"/>
              <a:gd name="connsiteX78" fmla="*/ 221250 w 696949"/>
              <a:gd name="connsiteY78" fmla="*/ 3562046 h 6127446"/>
              <a:gd name="connsiteX79" fmla="*/ 212784 w 696949"/>
              <a:gd name="connsiteY79" fmla="*/ 3739846 h 6127446"/>
              <a:gd name="connsiteX80" fmla="*/ 204317 w 696949"/>
              <a:gd name="connsiteY80" fmla="*/ 3799112 h 6127446"/>
              <a:gd name="connsiteX81" fmla="*/ 212784 w 696949"/>
              <a:gd name="connsiteY81" fmla="*/ 4010779 h 6127446"/>
              <a:gd name="connsiteX82" fmla="*/ 229717 w 696949"/>
              <a:gd name="connsiteY82" fmla="*/ 4129312 h 6127446"/>
              <a:gd name="connsiteX83" fmla="*/ 238184 w 696949"/>
              <a:gd name="connsiteY83" fmla="*/ 4247846 h 6127446"/>
              <a:gd name="connsiteX84" fmla="*/ 246650 w 696949"/>
              <a:gd name="connsiteY84" fmla="*/ 4307112 h 6127446"/>
              <a:gd name="connsiteX85" fmla="*/ 255117 w 696949"/>
              <a:gd name="connsiteY85" fmla="*/ 4400246 h 6127446"/>
              <a:gd name="connsiteX86" fmla="*/ 263584 w 696949"/>
              <a:gd name="connsiteY86" fmla="*/ 4467979 h 6127446"/>
              <a:gd name="connsiteX87" fmla="*/ 272050 w 696949"/>
              <a:gd name="connsiteY87" fmla="*/ 4552646 h 6127446"/>
              <a:gd name="connsiteX88" fmla="*/ 288984 w 696949"/>
              <a:gd name="connsiteY88" fmla="*/ 4662712 h 6127446"/>
              <a:gd name="connsiteX89" fmla="*/ 297450 w 696949"/>
              <a:gd name="connsiteY89" fmla="*/ 4755846 h 6127446"/>
              <a:gd name="connsiteX90" fmla="*/ 305917 w 696949"/>
              <a:gd name="connsiteY90" fmla="*/ 4789712 h 6127446"/>
              <a:gd name="connsiteX91" fmla="*/ 314384 w 696949"/>
              <a:gd name="connsiteY91" fmla="*/ 4832046 h 6127446"/>
              <a:gd name="connsiteX92" fmla="*/ 331317 w 696949"/>
              <a:gd name="connsiteY92" fmla="*/ 4959046 h 6127446"/>
              <a:gd name="connsiteX93" fmla="*/ 356717 w 696949"/>
              <a:gd name="connsiteY93" fmla="*/ 5043712 h 6127446"/>
              <a:gd name="connsiteX94" fmla="*/ 365184 w 696949"/>
              <a:gd name="connsiteY94" fmla="*/ 5077579 h 6127446"/>
              <a:gd name="connsiteX95" fmla="*/ 382117 w 696949"/>
              <a:gd name="connsiteY95" fmla="*/ 5153779 h 6127446"/>
              <a:gd name="connsiteX96" fmla="*/ 399050 w 696949"/>
              <a:gd name="connsiteY96" fmla="*/ 5179179 h 6127446"/>
              <a:gd name="connsiteX97" fmla="*/ 407517 w 696949"/>
              <a:gd name="connsiteY97" fmla="*/ 5213046 h 6127446"/>
              <a:gd name="connsiteX98" fmla="*/ 449850 w 696949"/>
              <a:gd name="connsiteY98" fmla="*/ 5263846 h 6127446"/>
              <a:gd name="connsiteX99" fmla="*/ 492184 w 696949"/>
              <a:gd name="connsiteY99" fmla="*/ 5340046 h 6127446"/>
              <a:gd name="connsiteX100" fmla="*/ 526050 w 696949"/>
              <a:gd name="connsiteY100" fmla="*/ 5390846 h 6127446"/>
              <a:gd name="connsiteX101" fmla="*/ 551450 w 696949"/>
              <a:gd name="connsiteY101" fmla="*/ 5450112 h 6127446"/>
              <a:gd name="connsiteX102" fmla="*/ 568384 w 696949"/>
              <a:gd name="connsiteY102" fmla="*/ 5475512 h 6127446"/>
              <a:gd name="connsiteX103" fmla="*/ 585317 w 696949"/>
              <a:gd name="connsiteY103" fmla="*/ 5509379 h 6127446"/>
              <a:gd name="connsiteX104" fmla="*/ 593784 w 696949"/>
              <a:gd name="connsiteY104" fmla="*/ 5543246 h 6127446"/>
              <a:gd name="connsiteX105" fmla="*/ 619184 w 696949"/>
              <a:gd name="connsiteY105" fmla="*/ 5568646 h 6127446"/>
              <a:gd name="connsiteX106" fmla="*/ 627650 w 696949"/>
              <a:gd name="connsiteY106" fmla="*/ 5602512 h 6127446"/>
              <a:gd name="connsiteX107" fmla="*/ 669984 w 696949"/>
              <a:gd name="connsiteY107" fmla="*/ 5644846 h 6127446"/>
              <a:gd name="connsiteX108" fmla="*/ 678450 w 696949"/>
              <a:gd name="connsiteY108" fmla="*/ 5670246 h 6127446"/>
              <a:gd name="connsiteX109" fmla="*/ 695384 w 696949"/>
              <a:gd name="connsiteY109" fmla="*/ 5704112 h 6127446"/>
              <a:gd name="connsiteX0" fmla="*/ 424450 w 696949"/>
              <a:gd name="connsiteY0" fmla="*/ 6127446 h 6127446"/>
              <a:gd name="connsiteX1" fmla="*/ 407517 w 696949"/>
              <a:gd name="connsiteY1" fmla="*/ 6102046 h 6127446"/>
              <a:gd name="connsiteX2" fmla="*/ 382117 w 696949"/>
              <a:gd name="connsiteY2" fmla="*/ 6051246 h 6127446"/>
              <a:gd name="connsiteX3" fmla="*/ 356717 w 696949"/>
              <a:gd name="connsiteY3" fmla="*/ 5958112 h 6127446"/>
              <a:gd name="connsiteX4" fmla="*/ 322850 w 696949"/>
              <a:gd name="connsiteY4" fmla="*/ 5907312 h 6127446"/>
              <a:gd name="connsiteX5" fmla="*/ 314384 w 696949"/>
              <a:gd name="connsiteY5" fmla="*/ 5881912 h 6127446"/>
              <a:gd name="connsiteX6" fmla="*/ 297450 w 696949"/>
              <a:gd name="connsiteY6" fmla="*/ 5864979 h 6127446"/>
              <a:gd name="connsiteX7" fmla="*/ 280517 w 696949"/>
              <a:gd name="connsiteY7" fmla="*/ 5805712 h 6127446"/>
              <a:gd name="connsiteX8" fmla="*/ 246650 w 696949"/>
              <a:gd name="connsiteY8" fmla="*/ 5754912 h 6127446"/>
              <a:gd name="connsiteX9" fmla="*/ 238184 w 696949"/>
              <a:gd name="connsiteY9" fmla="*/ 5729512 h 6127446"/>
              <a:gd name="connsiteX10" fmla="*/ 221250 w 696949"/>
              <a:gd name="connsiteY10" fmla="*/ 5704112 h 6127446"/>
              <a:gd name="connsiteX11" fmla="*/ 195850 w 696949"/>
              <a:gd name="connsiteY11" fmla="*/ 5644846 h 6127446"/>
              <a:gd name="connsiteX12" fmla="*/ 187384 w 696949"/>
              <a:gd name="connsiteY12" fmla="*/ 5594046 h 6127446"/>
              <a:gd name="connsiteX13" fmla="*/ 178917 w 696949"/>
              <a:gd name="connsiteY13" fmla="*/ 5568646 h 6127446"/>
              <a:gd name="connsiteX14" fmla="*/ 170450 w 696949"/>
              <a:gd name="connsiteY14" fmla="*/ 5534779 h 6127446"/>
              <a:gd name="connsiteX15" fmla="*/ 153517 w 696949"/>
              <a:gd name="connsiteY15" fmla="*/ 5475512 h 6127446"/>
              <a:gd name="connsiteX16" fmla="*/ 136584 w 696949"/>
              <a:gd name="connsiteY16" fmla="*/ 5348512 h 6127446"/>
              <a:gd name="connsiteX17" fmla="*/ 128117 w 696949"/>
              <a:gd name="connsiteY17" fmla="*/ 5323112 h 6127446"/>
              <a:gd name="connsiteX18" fmla="*/ 119650 w 696949"/>
              <a:gd name="connsiteY18" fmla="*/ 5272312 h 6127446"/>
              <a:gd name="connsiteX19" fmla="*/ 102717 w 696949"/>
              <a:gd name="connsiteY19" fmla="*/ 5128379 h 6127446"/>
              <a:gd name="connsiteX20" fmla="*/ 94250 w 696949"/>
              <a:gd name="connsiteY20" fmla="*/ 5086046 h 6127446"/>
              <a:gd name="connsiteX21" fmla="*/ 77317 w 696949"/>
              <a:gd name="connsiteY21" fmla="*/ 5035246 h 6127446"/>
              <a:gd name="connsiteX22" fmla="*/ 68850 w 696949"/>
              <a:gd name="connsiteY22" fmla="*/ 4967512 h 6127446"/>
              <a:gd name="connsiteX23" fmla="*/ 60384 w 696949"/>
              <a:gd name="connsiteY23" fmla="*/ 4933646 h 6127446"/>
              <a:gd name="connsiteX24" fmla="*/ 51917 w 696949"/>
              <a:gd name="connsiteY24" fmla="*/ 4882846 h 6127446"/>
              <a:gd name="connsiteX25" fmla="*/ 43450 w 696949"/>
              <a:gd name="connsiteY25" fmla="*/ 4705046 h 6127446"/>
              <a:gd name="connsiteX26" fmla="*/ 34984 w 696949"/>
              <a:gd name="connsiteY26" fmla="*/ 4671179 h 6127446"/>
              <a:gd name="connsiteX27" fmla="*/ 26517 w 696949"/>
              <a:gd name="connsiteY27" fmla="*/ 4620379 h 6127446"/>
              <a:gd name="connsiteX28" fmla="*/ 18050 w 696949"/>
              <a:gd name="connsiteY28" fmla="*/ 4578046 h 6127446"/>
              <a:gd name="connsiteX29" fmla="*/ 26517 w 696949"/>
              <a:gd name="connsiteY29" fmla="*/ 4239379 h 6127446"/>
              <a:gd name="connsiteX30" fmla="*/ 34984 w 696949"/>
              <a:gd name="connsiteY30" fmla="*/ 4197046 h 6127446"/>
              <a:gd name="connsiteX31" fmla="*/ 25590 w 696949"/>
              <a:gd name="connsiteY31" fmla="*/ 4142674 h 6127446"/>
              <a:gd name="connsiteX32" fmla="*/ 16199 w 696949"/>
              <a:gd name="connsiteY32" fmla="*/ 4029564 h 6127446"/>
              <a:gd name="connsiteX33" fmla="*/ 26517 w 696949"/>
              <a:gd name="connsiteY33" fmla="*/ 3722912 h 6127446"/>
              <a:gd name="connsiteX34" fmla="*/ 9584 w 696949"/>
              <a:gd name="connsiteY34" fmla="*/ 3545112 h 6127446"/>
              <a:gd name="connsiteX35" fmla="*/ 1117 w 696949"/>
              <a:gd name="connsiteY35" fmla="*/ 3477379 h 6127446"/>
              <a:gd name="connsiteX36" fmla="*/ 18050 w 696949"/>
              <a:gd name="connsiteY36" fmla="*/ 2825446 h 6127446"/>
              <a:gd name="connsiteX37" fmla="*/ 43450 w 696949"/>
              <a:gd name="connsiteY37" fmla="*/ 2351312 h 6127446"/>
              <a:gd name="connsiteX38" fmla="*/ 51917 w 696949"/>
              <a:gd name="connsiteY38" fmla="*/ 2317446 h 6127446"/>
              <a:gd name="connsiteX39" fmla="*/ 51917 w 696949"/>
              <a:gd name="connsiteY39" fmla="*/ 1640112 h 6127446"/>
              <a:gd name="connsiteX40" fmla="*/ 60384 w 696949"/>
              <a:gd name="connsiteY40" fmla="*/ 1589312 h 6127446"/>
              <a:gd name="connsiteX41" fmla="*/ 68850 w 696949"/>
              <a:gd name="connsiteY41" fmla="*/ 1530046 h 6127446"/>
              <a:gd name="connsiteX42" fmla="*/ 77317 w 696949"/>
              <a:gd name="connsiteY42" fmla="*/ 1496179 h 6127446"/>
              <a:gd name="connsiteX43" fmla="*/ 85784 w 696949"/>
              <a:gd name="connsiteY43" fmla="*/ 1428446 h 6127446"/>
              <a:gd name="connsiteX44" fmla="*/ 102717 w 696949"/>
              <a:gd name="connsiteY44" fmla="*/ 1309912 h 6127446"/>
              <a:gd name="connsiteX45" fmla="*/ 94250 w 696949"/>
              <a:gd name="connsiteY45" fmla="*/ 1149046 h 6127446"/>
              <a:gd name="connsiteX46" fmla="*/ 102717 w 696949"/>
              <a:gd name="connsiteY46" fmla="*/ 776512 h 6127446"/>
              <a:gd name="connsiteX47" fmla="*/ 111184 w 696949"/>
              <a:gd name="connsiteY47" fmla="*/ 700312 h 6127446"/>
              <a:gd name="connsiteX48" fmla="*/ 128117 w 696949"/>
              <a:gd name="connsiteY48" fmla="*/ 539446 h 6127446"/>
              <a:gd name="connsiteX49" fmla="*/ 145050 w 696949"/>
              <a:gd name="connsiteY49" fmla="*/ 260046 h 6127446"/>
              <a:gd name="connsiteX50" fmla="*/ 153517 w 696949"/>
              <a:gd name="connsiteY50" fmla="*/ 217712 h 6127446"/>
              <a:gd name="connsiteX51" fmla="*/ 161984 w 696949"/>
              <a:gd name="connsiteY51" fmla="*/ 39912 h 6127446"/>
              <a:gd name="connsiteX52" fmla="*/ 339784 w 696949"/>
              <a:gd name="connsiteY52" fmla="*/ 48379 h 6127446"/>
              <a:gd name="connsiteX53" fmla="*/ 390584 w 696949"/>
              <a:gd name="connsiteY53" fmla="*/ 56846 h 6127446"/>
              <a:gd name="connsiteX54" fmla="*/ 466784 w 696949"/>
              <a:gd name="connsiteY54" fmla="*/ 73779 h 6127446"/>
              <a:gd name="connsiteX55" fmla="*/ 475250 w 696949"/>
              <a:gd name="connsiteY55" fmla="*/ 251579 h 6127446"/>
              <a:gd name="connsiteX56" fmla="*/ 458317 w 696949"/>
              <a:gd name="connsiteY56" fmla="*/ 336246 h 6127446"/>
              <a:gd name="connsiteX57" fmla="*/ 441384 w 696949"/>
              <a:gd name="connsiteY57" fmla="*/ 463246 h 6127446"/>
              <a:gd name="connsiteX58" fmla="*/ 432917 w 696949"/>
              <a:gd name="connsiteY58" fmla="*/ 497112 h 6127446"/>
              <a:gd name="connsiteX59" fmla="*/ 424450 w 696949"/>
              <a:gd name="connsiteY59" fmla="*/ 581779 h 6127446"/>
              <a:gd name="connsiteX60" fmla="*/ 407517 w 696949"/>
              <a:gd name="connsiteY60" fmla="*/ 632579 h 6127446"/>
              <a:gd name="connsiteX61" fmla="*/ 399050 w 696949"/>
              <a:gd name="connsiteY61" fmla="*/ 708779 h 6127446"/>
              <a:gd name="connsiteX62" fmla="*/ 390584 w 696949"/>
              <a:gd name="connsiteY62" fmla="*/ 742646 h 6127446"/>
              <a:gd name="connsiteX63" fmla="*/ 382117 w 696949"/>
              <a:gd name="connsiteY63" fmla="*/ 784979 h 6127446"/>
              <a:gd name="connsiteX64" fmla="*/ 373650 w 696949"/>
              <a:gd name="connsiteY64" fmla="*/ 844246 h 6127446"/>
              <a:gd name="connsiteX65" fmla="*/ 348250 w 696949"/>
              <a:gd name="connsiteY65" fmla="*/ 988179 h 6127446"/>
              <a:gd name="connsiteX66" fmla="*/ 339784 w 696949"/>
              <a:gd name="connsiteY66" fmla="*/ 1589312 h 6127446"/>
              <a:gd name="connsiteX67" fmla="*/ 322850 w 696949"/>
              <a:gd name="connsiteY67" fmla="*/ 1673979 h 6127446"/>
              <a:gd name="connsiteX68" fmla="*/ 314384 w 696949"/>
              <a:gd name="connsiteY68" fmla="*/ 1724779 h 6127446"/>
              <a:gd name="connsiteX69" fmla="*/ 305917 w 696949"/>
              <a:gd name="connsiteY69" fmla="*/ 1843312 h 6127446"/>
              <a:gd name="connsiteX70" fmla="*/ 297450 w 696949"/>
              <a:gd name="connsiteY70" fmla="*/ 1885646 h 6127446"/>
              <a:gd name="connsiteX71" fmla="*/ 288984 w 696949"/>
              <a:gd name="connsiteY71" fmla="*/ 1944912 h 6127446"/>
              <a:gd name="connsiteX72" fmla="*/ 280517 w 696949"/>
              <a:gd name="connsiteY72" fmla="*/ 2410579 h 6127446"/>
              <a:gd name="connsiteX73" fmla="*/ 263584 w 696949"/>
              <a:gd name="connsiteY73" fmla="*/ 2579912 h 6127446"/>
              <a:gd name="connsiteX74" fmla="*/ 255117 w 696949"/>
              <a:gd name="connsiteY74" fmla="*/ 2766179 h 6127446"/>
              <a:gd name="connsiteX75" fmla="*/ 246650 w 696949"/>
              <a:gd name="connsiteY75" fmla="*/ 3350379 h 6127446"/>
              <a:gd name="connsiteX76" fmla="*/ 238184 w 696949"/>
              <a:gd name="connsiteY76" fmla="*/ 3443512 h 6127446"/>
              <a:gd name="connsiteX77" fmla="*/ 221250 w 696949"/>
              <a:gd name="connsiteY77" fmla="*/ 3562046 h 6127446"/>
              <a:gd name="connsiteX78" fmla="*/ 212784 w 696949"/>
              <a:gd name="connsiteY78" fmla="*/ 3739846 h 6127446"/>
              <a:gd name="connsiteX79" fmla="*/ 204317 w 696949"/>
              <a:gd name="connsiteY79" fmla="*/ 3799112 h 6127446"/>
              <a:gd name="connsiteX80" fmla="*/ 212784 w 696949"/>
              <a:gd name="connsiteY80" fmla="*/ 4010779 h 6127446"/>
              <a:gd name="connsiteX81" fmla="*/ 229717 w 696949"/>
              <a:gd name="connsiteY81" fmla="*/ 4129312 h 6127446"/>
              <a:gd name="connsiteX82" fmla="*/ 238184 w 696949"/>
              <a:gd name="connsiteY82" fmla="*/ 4247846 h 6127446"/>
              <a:gd name="connsiteX83" fmla="*/ 246650 w 696949"/>
              <a:gd name="connsiteY83" fmla="*/ 4307112 h 6127446"/>
              <a:gd name="connsiteX84" fmla="*/ 255117 w 696949"/>
              <a:gd name="connsiteY84" fmla="*/ 4400246 h 6127446"/>
              <a:gd name="connsiteX85" fmla="*/ 263584 w 696949"/>
              <a:gd name="connsiteY85" fmla="*/ 4467979 h 6127446"/>
              <a:gd name="connsiteX86" fmla="*/ 272050 w 696949"/>
              <a:gd name="connsiteY86" fmla="*/ 4552646 h 6127446"/>
              <a:gd name="connsiteX87" fmla="*/ 288984 w 696949"/>
              <a:gd name="connsiteY87" fmla="*/ 4662712 h 6127446"/>
              <a:gd name="connsiteX88" fmla="*/ 297450 w 696949"/>
              <a:gd name="connsiteY88" fmla="*/ 4755846 h 6127446"/>
              <a:gd name="connsiteX89" fmla="*/ 305917 w 696949"/>
              <a:gd name="connsiteY89" fmla="*/ 4789712 h 6127446"/>
              <a:gd name="connsiteX90" fmla="*/ 314384 w 696949"/>
              <a:gd name="connsiteY90" fmla="*/ 4832046 h 6127446"/>
              <a:gd name="connsiteX91" fmla="*/ 331317 w 696949"/>
              <a:gd name="connsiteY91" fmla="*/ 4959046 h 6127446"/>
              <a:gd name="connsiteX92" fmla="*/ 356717 w 696949"/>
              <a:gd name="connsiteY92" fmla="*/ 5043712 h 6127446"/>
              <a:gd name="connsiteX93" fmla="*/ 365184 w 696949"/>
              <a:gd name="connsiteY93" fmla="*/ 5077579 h 6127446"/>
              <a:gd name="connsiteX94" fmla="*/ 382117 w 696949"/>
              <a:gd name="connsiteY94" fmla="*/ 5153779 h 6127446"/>
              <a:gd name="connsiteX95" fmla="*/ 399050 w 696949"/>
              <a:gd name="connsiteY95" fmla="*/ 5179179 h 6127446"/>
              <a:gd name="connsiteX96" fmla="*/ 407517 w 696949"/>
              <a:gd name="connsiteY96" fmla="*/ 5213046 h 6127446"/>
              <a:gd name="connsiteX97" fmla="*/ 449850 w 696949"/>
              <a:gd name="connsiteY97" fmla="*/ 5263846 h 6127446"/>
              <a:gd name="connsiteX98" fmla="*/ 492184 w 696949"/>
              <a:gd name="connsiteY98" fmla="*/ 5340046 h 6127446"/>
              <a:gd name="connsiteX99" fmla="*/ 526050 w 696949"/>
              <a:gd name="connsiteY99" fmla="*/ 5390846 h 6127446"/>
              <a:gd name="connsiteX100" fmla="*/ 551450 w 696949"/>
              <a:gd name="connsiteY100" fmla="*/ 5450112 h 6127446"/>
              <a:gd name="connsiteX101" fmla="*/ 568384 w 696949"/>
              <a:gd name="connsiteY101" fmla="*/ 5475512 h 6127446"/>
              <a:gd name="connsiteX102" fmla="*/ 585317 w 696949"/>
              <a:gd name="connsiteY102" fmla="*/ 5509379 h 6127446"/>
              <a:gd name="connsiteX103" fmla="*/ 593784 w 696949"/>
              <a:gd name="connsiteY103" fmla="*/ 5543246 h 6127446"/>
              <a:gd name="connsiteX104" fmla="*/ 619184 w 696949"/>
              <a:gd name="connsiteY104" fmla="*/ 5568646 h 6127446"/>
              <a:gd name="connsiteX105" fmla="*/ 627650 w 696949"/>
              <a:gd name="connsiteY105" fmla="*/ 5602512 h 6127446"/>
              <a:gd name="connsiteX106" fmla="*/ 669984 w 696949"/>
              <a:gd name="connsiteY106" fmla="*/ 5644846 h 6127446"/>
              <a:gd name="connsiteX107" fmla="*/ 678450 w 696949"/>
              <a:gd name="connsiteY107" fmla="*/ 5670246 h 6127446"/>
              <a:gd name="connsiteX108" fmla="*/ 695384 w 696949"/>
              <a:gd name="connsiteY108" fmla="*/ 5704112 h 6127446"/>
              <a:gd name="connsiteX0" fmla="*/ 424450 w 696949"/>
              <a:gd name="connsiteY0" fmla="*/ 6127446 h 6127446"/>
              <a:gd name="connsiteX1" fmla="*/ 407517 w 696949"/>
              <a:gd name="connsiteY1" fmla="*/ 6102046 h 6127446"/>
              <a:gd name="connsiteX2" fmla="*/ 382117 w 696949"/>
              <a:gd name="connsiteY2" fmla="*/ 6051246 h 6127446"/>
              <a:gd name="connsiteX3" fmla="*/ 356717 w 696949"/>
              <a:gd name="connsiteY3" fmla="*/ 5958112 h 6127446"/>
              <a:gd name="connsiteX4" fmla="*/ 322850 w 696949"/>
              <a:gd name="connsiteY4" fmla="*/ 5907312 h 6127446"/>
              <a:gd name="connsiteX5" fmla="*/ 314384 w 696949"/>
              <a:gd name="connsiteY5" fmla="*/ 5881912 h 6127446"/>
              <a:gd name="connsiteX6" fmla="*/ 297450 w 696949"/>
              <a:gd name="connsiteY6" fmla="*/ 5864979 h 6127446"/>
              <a:gd name="connsiteX7" fmla="*/ 280517 w 696949"/>
              <a:gd name="connsiteY7" fmla="*/ 5805712 h 6127446"/>
              <a:gd name="connsiteX8" fmla="*/ 246650 w 696949"/>
              <a:gd name="connsiteY8" fmla="*/ 5754912 h 6127446"/>
              <a:gd name="connsiteX9" fmla="*/ 238184 w 696949"/>
              <a:gd name="connsiteY9" fmla="*/ 5729512 h 6127446"/>
              <a:gd name="connsiteX10" fmla="*/ 221250 w 696949"/>
              <a:gd name="connsiteY10" fmla="*/ 5704112 h 6127446"/>
              <a:gd name="connsiteX11" fmla="*/ 195850 w 696949"/>
              <a:gd name="connsiteY11" fmla="*/ 5644846 h 6127446"/>
              <a:gd name="connsiteX12" fmla="*/ 187384 w 696949"/>
              <a:gd name="connsiteY12" fmla="*/ 5594046 h 6127446"/>
              <a:gd name="connsiteX13" fmla="*/ 178917 w 696949"/>
              <a:gd name="connsiteY13" fmla="*/ 5568646 h 6127446"/>
              <a:gd name="connsiteX14" fmla="*/ 170450 w 696949"/>
              <a:gd name="connsiteY14" fmla="*/ 5534779 h 6127446"/>
              <a:gd name="connsiteX15" fmla="*/ 153517 w 696949"/>
              <a:gd name="connsiteY15" fmla="*/ 5475512 h 6127446"/>
              <a:gd name="connsiteX16" fmla="*/ 136584 w 696949"/>
              <a:gd name="connsiteY16" fmla="*/ 5348512 h 6127446"/>
              <a:gd name="connsiteX17" fmla="*/ 128117 w 696949"/>
              <a:gd name="connsiteY17" fmla="*/ 5323112 h 6127446"/>
              <a:gd name="connsiteX18" fmla="*/ 119650 w 696949"/>
              <a:gd name="connsiteY18" fmla="*/ 5272312 h 6127446"/>
              <a:gd name="connsiteX19" fmla="*/ 102717 w 696949"/>
              <a:gd name="connsiteY19" fmla="*/ 5128379 h 6127446"/>
              <a:gd name="connsiteX20" fmla="*/ 94250 w 696949"/>
              <a:gd name="connsiteY20" fmla="*/ 5086046 h 6127446"/>
              <a:gd name="connsiteX21" fmla="*/ 77317 w 696949"/>
              <a:gd name="connsiteY21" fmla="*/ 5035246 h 6127446"/>
              <a:gd name="connsiteX22" fmla="*/ 68850 w 696949"/>
              <a:gd name="connsiteY22" fmla="*/ 4967512 h 6127446"/>
              <a:gd name="connsiteX23" fmla="*/ 60384 w 696949"/>
              <a:gd name="connsiteY23" fmla="*/ 4933646 h 6127446"/>
              <a:gd name="connsiteX24" fmla="*/ 51917 w 696949"/>
              <a:gd name="connsiteY24" fmla="*/ 4882846 h 6127446"/>
              <a:gd name="connsiteX25" fmla="*/ 43450 w 696949"/>
              <a:gd name="connsiteY25" fmla="*/ 4705046 h 6127446"/>
              <a:gd name="connsiteX26" fmla="*/ 34984 w 696949"/>
              <a:gd name="connsiteY26" fmla="*/ 4671179 h 6127446"/>
              <a:gd name="connsiteX27" fmla="*/ 26517 w 696949"/>
              <a:gd name="connsiteY27" fmla="*/ 4620379 h 6127446"/>
              <a:gd name="connsiteX28" fmla="*/ 18050 w 696949"/>
              <a:gd name="connsiteY28" fmla="*/ 4578046 h 6127446"/>
              <a:gd name="connsiteX29" fmla="*/ 26517 w 696949"/>
              <a:gd name="connsiteY29" fmla="*/ 4239379 h 6127446"/>
              <a:gd name="connsiteX30" fmla="*/ 34984 w 696949"/>
              <a:gd name="connsiteY30" fmla="*/ 4197046 h 6127446"/>
              <a:gd name="connsiteX31" fmla="*/ 25590 w 696949"/>
              <a:gd name="connsiteY31" fmla="*/ 4142674 h 6127446"/>
              <a:gd name="connsiteX32" fmla="*/ 16199 w 696949"/>
              <a:gd name="connsiteY32" fmla="*/ 4029564 h 6127446"/>
              <a:gd name="connsiteX33" fmla="*/ 26517 w 696949"/>
              <a:gd name="connsiteY33" fmla="*/ 3722912 h 6127446"/>
              <a:gd name="connsiteX34" fmla="*/ 1117 w 696949"/>
              <a:gd name="connsiteY34" fmla="*/ 3477379 h 6127446"/>
              <a:gd name="connsiteX35" fmla="*/ 18050 w 696949"/>
              <a:gd name="connsiteY35" fmla="*/ 2825446 h 6127446"/>
              <a:gd name="connsiteX36" fmla="*/ 43450 w 696949"/>
              <a:gd name="connsiteY36" fmla="*/ 2351312 h 6127446"/>
              <a:gd name="connsiteX37" fmla="*/ 51917 w 696949"/>
              <a:gd name="connsiteY37" fmla="*/ 2317446 h 6127446"/>
              <a:gd name="connsiteX38" fmla="*/ 51917 w 696949"/>
              <a:gd name="connsiteY38" fmla="*/ 1640112 h 6127446"/>
              <a:gd name="connsiteX39" fmla="*/ 60384 w 696949"/>
              <a:gd name="connsiteY39" fmla="*/ 1589312 h 6127446"/>
              <a:gd name="connsiteX40" fmla="*/ 68850 w 696949"/>
              <a:gd name="connsiteY40" fmla="*/ 1530046 h 6127446"/>
              <a:gd name="connsiteX41" fmla="*/ 77317 w 696949"/>
              <a:gd name="connsiteY41" fmla="*/ 1496179 h 6127446"/>
              <a:gd name="connsiteX42" fmla="*/ 85784 w 696949"/>
              <a:gd name="connsiteY42" fmla="*/ 1428446 h 6127446"/>
              <a:gd name="connsiteX43" fmla="*/ 102717 w 696949"/>
              <a:gd name="connsiteY43" fmla="*/ 1309912 h 6127446"/>
              <a:gd name="connsiteX44" fmla="*/ 94250 w 696949"/>
              <a:gd name="connsiteY44" fmla="*/ 1149046 h 6127446"/>
              <a:gd name="connsiteX45" fmla="*/ 102717 w 696949"/>
              <a:gd name="connsiteY45" fmla="*/ 776512 h 6127446"/>
              <a:gd name="connsiteX46" fmla="*/ 111184 w 696949"/>
              <a:gd name="connsiteY46" fmla="*/ 700312 h 6127446"/>
              <a:gd name="connsiteX47" fmla="*/ 128117 w 696949"/>
              <a:gd name="connsiteY47" fmla="*/ 539446 h 6127446"/>
              <a:gd name="connsiteX48" fmla="*/ 145050 w 696949"/>
              <a:gd name="connsiteY48" fmla="*/ 260046 h 6127446"/>
              <a:gd name="connsiteX49" fmla="*/ 153517 w 696949"/>
              <a:gd name="connsiteY49" fmla="*/ 217712 h 6127446"/>
              <a:gd name="connsiteX50" fmla="*/ 161984 w 696949"/>
              <a:gd name="connsiteY50" fmla="*/ 39912 h 6127446"/>
              <a:gd name="connsiteX51" fmla="*/ 339784 w 696949"/>
              <a:gd name="connsiteY51" fmla="*/ 48379 h 6127446"/>
              <a:gd name="connsiteX52" fmla="*/ 390584 w 696949"/>
              <a:gd name="connsiteY52" fmla="*/ 56846 h 6127446"/>
              <a:gd name="connsiteX53" fmla="*/ 466784 w 696949"/>
              <a:gd name="connsiteY53" fmla="*/ 73779 h 6127446"/>
              <a:gd name="connsiteX54" fmla="*/ 475250 w 696949"/>
              <a:gd name="connsiteY54" fmla="*/ 251579 h 6127446"/>
              <a:gd name="connsiteX55" fmla="*/ 458317 w 696949"/>
              <a:gd name="connsiteY55" fmla="*/ 336246 h 6127446"/>
              <a:gd name="connsiteX56" fmla="*/ 441384 w 696949"/>
              <a:gd name="connsiteY56" fmla="*/ 463246 h 6127446"/>
              <a:gd name="connsiteX57" fmla="*/ 432917 w 696949"/>
              <a:gd name="connsiteY57" fmla="*/ 497112 h 6127446"/>
              <a:gd name="connsiteX58" fmla="*/ 424450 w 696949"/>
              <a:gd name="connsiteY58" fmla="*/ 581779 h 6127446"/>
              <a:gd name="connsiteX59" fmla="*/ 407517 w 696949"/>
              <a:gd name="connsiteY59" fmla="*/ 632579 h 6127446"/>
              <a:gd name="connsiteX60" fmla="*/ 399050 w 696949"/>
              <a:gd name="connsiteY60" fmla="*/ 708779 h 6127446"/>
              <a:gd name="connsiteX61" fmla="*/ 390584 w 696949"/>
              <a:gd name="connsiteY61" fmla="*/ 742646 h 6127446"/>
              <a:gd name="connsiteX62" fmla="*/ 382117 w 696949"/>
              <a:gd name="connsiteY62" fmla="*/ 784979 h 6127446"/>
              <a:gd name="connsiteX63" fmla="*/ 373650 w 696949"/>
              <a:gd name="connsiteY63" fmla="*/ 844246 h 6127446"/>
              <a:gd name="connsiteX64" fmla="*/ 348250 w 696949"/>
              <a:gd name="connsiteY64" fmla="*/ 988179 h 6127446"/>
              <a:gd name="connsiteX65" fmla="*/ 339784 w 696949"/>
              <a:gd name="connsiteY65" fmla="*/ 1589312 h 6127446"/>
              <a:gd name="connsiteX66" fmla="*/ 322850 w 696949"/>
              <a:gd name="connsiteY66" fmla="*/ 1673979 h 6127446"/>
              <a:gd name="connsiteX67" fmla="*/ 314384 w 696949"/>
              <a:gd name="connsiteY67" fmla="*/ 1724779 h 6127446"/>
              <a:gd name="connsiteX68" fmla="*/ 305917 w 696949"/>
              <a:gd name="connsiteY68" fmla="*/ 1843312 h 6127446"/>
              <a:gd name="connsiteX69" fmla="*/ 297450 w 696949"/>
              <a:gd name="connsiteY69" fmla="*/ 1885646 h 6127446"/>
              <a:gd name="connsiteX70" fmla="*/ 288984 w 696949"/>
              <a:gd name="connsiteY70" fmla="*/ 1944912 h 6127446"/>
              <a:gd name="connsiteX71" fmla="*/ 280517 w 696949"/>
              <a:gd name="connsiteY71" fmla="*/ 2410579 h 6127446"/>
              <a:gd name="connsiteX72" fmla="*/ 263584 w 696949"/>
              <a:gd name="connsiteY72" fmla="*/ 2579912 h 6127446"/>
              <a:gd name="connsiteX73" fmla="*/ 255117 w 696949"/>
              <a:gd name="connsiteY73" fmla="*/ 2766179 h 6127446"/>
              <a:gd name="connsiteX74" fmla="*/ 246650 w 696949"/>
              <a:gd name="connsiteY74" fmla="*/ 3350379 h 6127446"/>
              <a:gd name="connsiteX75" fmla="*/ 238184 w 696949"/>
              <a:gd name="connsiteY75" fmla="*/ 3443512 h 6127446"/>
              <a:gd name="connsiteX76" fmla="*/ 221250 w 696949"/>
              <a:gd name="connsiteY76" fmla="*/ 3562046 h 6127446"/>
              <a:gd name="connsiteX77" fmla="*/ 212784 w 696949"/>
              <a:gd name="connsiteY77" fmla="*/ 3739846 h 6127446"/>
              <a:gd name="connsiteX78" fmla="*/ 204317 w 696949"/>
              <a:gd name="connsiteY78" fmla="*/ 3799112 h 6127446"/>
              <a:gd name="connsiteX79" fmla="*/ 212784 w 696949"/>
              <a:gd name="connsiteY79" fmla="*/ 4010779 h 6127446"/>
              <a:gd name="connsiteX80" fmla="*/ 229717 w 696949"/>
              <a:gd name="connsiteY80" fmla="*/ 4129312 h 6127446"/>
              <a:gd name="connsiteX81" fmla="*/ 238184 w 696949"/>
              <a:gd name="connsiteY81" fmla="*/ 4247846 h 6127446"/>
              <a:gd name="connsiteX82" fmla="*/ 246650 w 696949"/>
              <a:gd name="connsiteY82" fmla="*/ 4307112 h 6127446"/>
              <a:gd name="connsiteX83" fmla="*/ 255117 w 696949"/>
              <a:gd name="connsiteY83" fmla="*/ 4400246 h 6127446"/>
              <a:gd name="connsiteX84" fmla="*/ 263584 w 696949"/>
              <a:gd name="connsiteY84" fmla="*/ 4467979 h 6127446"/>
              <a:gd name="connsiteX85" fmla="*/ 272050 w 696949"/>
              <a:gd name="connsiteY85" fmla="*/ 4552646 h 6127446"/>
              <a:gd name="connsiteX86" fmla="*/ 288984 w 696949"/>
              <a:gd name="connsiteY86" fmla="*/ 4662712 h 6127446"/>
              <a:gd name="connsiteX87" fmla="*/ 297450 w 696949"/>
              <a:gd name="connsiteY87" fmla="*/ 4755846 h 6127446"/>
              <a:gd name="connsiteX88" fmla="*/ 305917 w 696949"/>
              <a:gd name="connsiteY88" fmla="*/ 4789712 h 6127446"/>
              <a:gd name="connsiteX89" fmla="*/ 314384 w 696949"/>
              <a:gd name="connsiteY89" fmla="*/ 4832046 h 6127446"/>
              <a:gd name="connsiteX90" fmla="*/ 331317 w 696949"/>
              <a:gd name="connsiteY90" fmla="*/ 4959046 h 6127446"/>
              <a:gd name="connsiteX91" fmla="*/ 356717 w 696949"/>
              <a:gd name="connsiteY91" fmla="*/ 5043712 h 6127446"/>
              <a:gd name="connsiteX92" fmla="*/ 365184 w 696949"/>
              <a:gd name="connsiteY92" fmla="*/ 5077579 h 6127446"/>
              <a:gd name="connsiteX93" fmla="*/ 382117 w 696949"/>
              <a:gd name="connsiteY93" fmla="*/ 5153779 h 6127446"/>
              <a:gd name="connsiteX94" fmla="*/ 399050 w 696949"/>
              <a:gd name="connsiteY94" fmla="*/ 5179179 h 6127446"/>
              <a:gd name="connsiteX95" fmla="*/ 407517 w 696949"/>
              <a:gd name="connsiteY95" fmla="*/ 5213046 h 6127446"/>
              <a:gd name="connsiteX96" fmla="*/ 449850 w 696949"/>
              <a:gd name="connsiteY96" fmla="*/ 5263846 h 6127446"/>
              <a:gd name="connsiteX97" fmla="*/ 492184 w 696949"/>
              <a:gd name="connsiteY97" fmla="*/ 5340046 h 6127446"/>
              <a:gd name="connsiteX98" fmla="*/ 526050 w 696949"/>
              <a:gd name="connsiteY98" fmla="*/ 5390846 h 6127446"/>
              <a:gd name="connsiteX99" fmla="*/ 551450 w 696949"/>
              <a:gd name="connsiteY99" fmla="*/ 5450112 h 6127446"/>
              <a:gd name="connsiteX100" fmla="*/ 568384 w 696949"/>
              <a:gd name="connsiteY100" fmla="*/ 5475512 h 6127446"/>
              <a:gd name="connsiteX101" fmla="*/ 585317 w 696949"/>
              <a:gd name="connsiteY101" fmla="*/ 5509379 h 6127446"/>
              <a:gd name="connsiteX102" fmla="*/ 593784 w 696949"/>
              <a:gd name="connsiteY102" fmla="*/ 5543246 h 6127446"/>
              <a:gd name="connsiteX103" fmla="*/ 619184 w 696949"/>
              <a:gd name="connsiteY103" fmla="*/ 5568646 h 6127446"/>
              <a:gd name="connsiteX104" fmla="*/ 627650 w 696949"/>
              <a:gd name="connsiteY104" fmla="*/ 5602512 h 6127446"/>
              <a:gd name="connsiteX105" fmla="*/ 669984 w 696949"/>
              <a:gd name="connsiteY105" fmla="*/ 5644846 h 6127446"/>
              <a:gd name="connsiteX106" fmla="*/ 678450 w 696949"/>
              <a:gd name="connsiteY106" fmla="*/ 5670246 h 6127446"/>
              <a:gd name="connsiteX107" fmla="*/ 695384 w 696949"/>
              <a:gd name="connsiteY107" fmla="*/ 5704112 h 6127446"/>
              <a:gd name="connsiteX0" fmla="*/ 424450 w 696949"/>
              <a:gd name="connsiteY0" fmla="*/ 6127446 h 6127446"/>
              <a:gd name="connsiteX1" fmla="*/ 407517 w 696949"/>
              <a:gd name="connsiteY1" fmla="*/ 6102046 h 6127446"/>
              <a:gd name="connsiteX2" fmla="*/ 382117 w 696949"/>
              <a:gd name="connsiteY2" fmla="*/ 6051246 h 6127446"/>
              <a:gd name="connsiteX3" fmla="*/ 356717 w 696949"/>
              <a:gd name="connsiteY3" fmla="*/ 5958112 h 6127446"/>
              <a:gd name="connsiteX4" fmla="*/ 322850 w 696949"/>
              <a:gd name="connsiteY4" fmla="*/ 5907312 h 6127446"/>
              <a:gd name="connsiteX5" fmla="*/ 314384 w 696949"/>
              <a:gd name="connsiteY5" fmla="*/ 5881912 h 6127446"/>
              <a:gd name="connsiteX6" fmla="*/ 297450 w 696949"/>
              <a:gd name="connsiteY6" fmla="*/ 5864979 h 6127446"/>
              <a:gd name="connsiteX7" fmla="*/ 280517 w 696949"/>
              <a:gd name="connsiteY7" fmla="*/ 5805712 h 6127446"/>
              <a:gd name="connsiteX8" fmla="*/ 246650 w 696949"/>
              <a:gd name="connsiteY8" fmla="*/ 5754912 h 6127446"/>
              <a:gd name="connsiteX9" fmla="*/ 238184 w 696949"/>
              <a:gd name="connsiteY9" fmla="*/ 5729512 h 6127446"/>
              <a:gd name="connsiteX10" fmla="*/ 221250 w 696949"/>
              <a:gd name="connsiteY10" fmla="*/ 5704112 h 6127446"/>
              <a:gd name="connsiteX11" fmla="*/ 195850 w 696949"/>
              <a:gd name="connsiteY11" fmla="*/ 5644846 h 6127446"/>
              <a:gd name="connsiteX12" fmla="*/ 187384 w 696949"/>
              <a:gd name="connsiteY12" fmla="*/ 5594046 h 6127446"/>
              <a:gd name="connsiteX13" fmla="*/ 178917 w 696949"/>
              <a:gd name="connsiteY13" fmla="*/ 5568646 h 6127446"/>
              <a:gd name="connsiteX14" fmla="*/ 170450 w 696949"/>
              <a:gd name="connsiteY14" fmla="*/ 5534779 h 6127446"/>
              <a:gd name="connsiteX15" fmla="*/ 153517 w 696949"/>
              <a:gd name="connsiteY15" fmla="*/ 5475512 h 6127446"/>
              <a:gd name="connsiteX16" fmla="*/ 136584 w 696949"/>
              <a:gd name="connsiteY16" fmla="*/ 5348512 h 6127446"/>
              <a:gd name="connsiteX17" fmla="*/ 128117 w 696949"/>
              <a:gd name="connsiteY17" fmla="*/ 5323112 h 6127446"/>
              <a:gd name="connsiteX18" fmla="*/ 119650 w 696949"/>
              <a:gd name="connsiteY18" fmla="*/ 5272312 h 6127446"/>
              <a:gd name="connsiteX19" fmla="*/ 102717 w 696949"/>
              <a:gd name="connsiteY19" fmla="*/ 5128379 h 6127446"/>
              <a:gd name="connsiteX20" fmla="*/ 94250 w 696949"/>
              <a:gd name="connsiteY20" fmla="*/ 5086046 h 6127446"/>
              <a:gd name="connsiteX21" fmla="*/ 77317 w 696949"/>
              <a:gd name="connsiteY21" fmla="*/ 5035246 h 6127446"/>
              <a:gd name="connsiteX22" fmla="*/ 68850 w 696949"/>
              <a:gd name="connsiteY22" fmla="*/ 4967512 h 6127446"/>
              <a:gd name="connsiteX23" fmla="*/ 60384 w 696949"/>
              <a:gd name="connsiteY23" fmla="*/ 4933646 h 6127446"/>
              <a:gd name="connsiteX24" fmla="*/ 51917 w 696949"/>
              <a:gd name="connsiteY24" fmla="*/ 4882846 h 6127446"/>
              <a:gd name="connsiteX25" fmla="*/ 43450 w 696949"/>
              <a:gd name="connsiteY25" fmla="*/ 4705046 h 6127446"/>
              <a:gd name="connsiteX26" fmla="*/ 34984 w 696949"/>
              <a:gd name="connsiteY26" fmla="*/ 4671179 h 6127446"/>
              <a:gd name="connsiteX27" fmla="*/ 18050 w 696949"/>
              <a:gd name="connsiteY27" fmla="*/ 4578046 h 6127446"/>
              <a:gd name="connsiteX28" fmla="*/ 26517 w 696949"/>
              <a:gd name="connsiteY28" fmla="*/ 4239379 h 6127446"/>
              <a:gd name="connsiteX29" fmla="*/ 34984 w 696949"/>
              <a:gd name="connsiteY29" fmla="*/ 4197046 h 6127446"/>
              <a:gd name="connsiteX30" fmla="*/ 25590 w 696949"/>
              <a:gd name="connsiteY30" fmla="*/ 4142674 h 6127446"/>
              <a:gd name="connsiteX31" fmla="*/ 16199 w 696949"/>
              <a:gd name="connsiteY31" fmla="*/ 4029564 h 6127446"/>
              <a:gd name="connsiteX32" fmla="*/ 26517 w 696949"/>
              <a:gd name="connsiteY32" fmla="*/ 3722912 h 6127446"/>
              <a:gd name="connsiteX33" fmla="*/ 1117 w 696949"/>
              <a:gd name="connsiteY33" fmla="*/ 3477379 h 6127446"/>
              <a:gd name="connsiteX34" fmla="*/ 18050 w 696949"/>
              <a:gd name="connsiteY34" fmla="*/ 2825446 h 6127446"/>
              <a:gd name="connsiteX35" fmla="*/ 43450 w 696949"/>
              <a:gd name="connsiteY35" fmla="*/ 2351312 h 6127446"/>
              <a:gd name="connsiteX36" fmla="*/ 51917 w 696949"/>
              <a:gd name="connsiteY36" fmla="*/ 2317446 h 6127446"/>
              <a:gd name="connsiteX37" fmla="*/ 51917 w 696949"/>
              <a:gd name="connsiteY37" fmla="*/ 1640112 h 6127446"/>
              <a:gd name="connsiteX38" fmla="*/ 60384 w 696949"/>
              <a:gd name="connsiteY38" fmla="*/ 1589312 h 6127446"/>
              <a:gd name="connsiteX39" fmla="*/ 68850 w 696949"/>
              <a:gd name="connsiteY39" fmla="*/ 1530046 h 6127446"/>
              <a:gd name="connsiteX40" fmla="*/ 77317 w 696949"/>
              <a:gd name="connsiteY40" fmla="*/ 1496179 h 6127446"/>
              <a:gd name="connsiteX41" fmla="*/ 85784 w 696949"/>
              <a:gd name="connsiteY41" fmla="*/ 1428446 h 6127446"/>
              <a:gd name="connsiteX42" fmla="*/ 102717 w 696949"/>
              <a:gd name="connsiteY42" fmla="*/ 1309912 h 6127446"/>
              <a:gd name="connsiteX43" fmla="*/ 94250 w 696949"/>
              <a:gd name="connsiteY43" fmla="*/ 1149046 h 6127446"/>
              <a:gd name="connsiteX44" fmla="*/ 102717 w 696949"/>
              <a:gd name="connsiteY44" fmla="*/ 776512 h 6127446"/>
              <a:gd name="connsiteX45" fmla="*/ 111184 w 696949"/>
              <a:gd name="connsiteY45" fmla="*/ 700312 h 6127446"/>
              <a:gd name="connsiteX46" fmla="*/ 128117 w 696949"/>
              <a:gd name="connsiteY46" fmla="*/ 539446 h 6127446"/>
              <a:gd name="connsiteX47" fmla="*/ 145050 w 696949"/>
              <a:gd name="connsiteY47" fmla="*/ 260046 h 6127446"/>
              <a:gd name="connsiteX48" fmla="*/ 153517 w 696949"/>
              <a:gd name="connsiteY48" fmla="*/ 217712 h 6127446"/>
              <a:gd name="connsiteX49" fmla="*/ 161984 w 696949"/>
              <a:gd name="connsiteY49" fmla="*/ 39912 h 6127446"/>
              <a:gd name="connsiteX50" fmla="*/ 339784 w 696949"/>
              <a:gd name="connsiteY50" fmla="*/ 48379 h 6127446"/>
              <a:gd name="connsiteX51" fmla="*/ 390584 w 696949"/>
              <a:gd name="connsiteY51" fmla="*/ 56846 h 6127446"/>
              <a:gd name="connsiteX52" fmla="*/ 466784 w 696949"/>
              <a:gd name="connsiteY52" fmla="*/ 73779 h 6127446"/>
              <a:gd name="connsiteX53" fmla="*/ 475250 w 696949"/>
              <a:gd name="connsiteY53" fmla="*/ 251579 h 6127446"/>
              <a:gd name="connsiteX54" fmla="*/ 458317 w 696949"/>
              <a:gd name="connsiteY54" fmla="*/ 336246 h 6127446"/>
              <a:gd name="connsiteX55" fmla="*/ 441384 w 696949"/>
              <a:gd name="connsiteY55" fmla="*/ 463246 h 6127446"/>
              <a:gd name="connsiteX56" fmla="*/ 432917 w 696949"/>
              <a:gd name="connsiteY56" fmla="*/ 497112 h 6127446"/>
              <a:gd name="connsiteX57" fmla="*/ 424450 w 696949"/>
              <a:gd name="connsiteY57" fmla="*/ 581779 h 6127446"/>
              <a:gd name="connsiteX58" fmla="*/ 407517 w 696949"/>
              <a:gd name="connsiteY58" fmla="*/ 632579 h 6127446"/>
              <a:gd name="connsiteX59" fmla="*/ 399050 w 696949"/>
              <a:gd name="connsiteY59" fmla="*/ 708779 h 6127446"/>
              <a:gd name="connsiteX60" fmla="*/ 390584 w 696949"/>
              <a:gd name="connsiteY60" fmla="*/ 742646 h 6127446"/>
              <a:gd name="connsiteX61" fmla="*/ 382117 w 696949"/>
              <a:gd name="connsiteY61" fmla="*/ 784979 h 6127446"/>
              <a:gd name="connsiteX62" fmla="*/ 373650 w 696949"/>
              <a:gd name="connsiteY62" fmla="*/ 844246 h 6127446"/>
              <a:gd name="connsiteX63" fmla="*/ 348250 w 696949"/>
              <a:gd name="connsiteY63" fmla="*/ 988179 h 6127446"/>
              <a:gd name="connsiteX64" fmla="*/ 339784 w 696949"/>
              <a:gd name="connsiteY64" fmla="*/ 1589312 h 6127446"/>
              <a:gd name="connsiteX65" fmla="*/ 322850 w 696949"/>
              <a:gd name="connsiteY65" fmla="*/ 1673979 h 6127446"/>
              <a:gd name="connsiteX66" fmla="*/ 314384 w 696949"/>
              <a:gd name="connsiteY66" fmla="*/ 1724779 h 6127446"/>
              <a:gd name="connsiteX67" fmla="*/ 305917 w 696949"/>
              <a:gd name="connsiteY67" fmla="*/ 1843312 h 6127446"/>
              <a:gd name="connsiteX68" fmla="*/ 297450 w 696949"/>
              <a:gd name="connsiteY68" fmla="*/ 1885646 h 6127446"/>
              <a:gd name="connsiteX69" fmla="*/ 288984 w 696949"/>
              <a:gd name="connsiteY69" fmla="*/ 1944912 h 6127446"/>
              <a:gd name="connsiteX70" fmla="*/ 280517 w 696949"/>
              <a:gd name="connsiteY70" fmla="*/ 2410579 h 6127446"/>
              <a:gd name="connsiteX71" fmla="*/ 263584 w 696949"/>
              <a:gd name="connsiteY71" fmla="*/ 2579912 h 6127446"/>
              <a:gd name="connsiteX72" fmla="*/ 255117 w 696949"/>
              <a:gd name="connsiteY72" fmla="*/ 2766179 h 6127446"/>
              <a:gd name="connsiteX73" fmla="*/ 246650 w 696949"/>
              <a:gd name="connsiteY73" fmla="*/ 3350379 h 6127446"/>
              <a:gd name="connsiteX74" fmla="*/ 238184 w 696949"/>
              <a:gd name="connsiteY74" fmla="*/ 3443512 h 6127446"/>
              <a:gd name="connsiteX75" fmla="*/ 221250 w 696949"/>
              <a:gd name="connsiteY75" fmla="*/ 3562046 h 6127446"/>
              <a:gd name="connsiteX76" fmla="*/ 212784 w 696949"/>
              <a:gd name="connsiteY76" fmla="*/ 3739846 h 6127446"/>
              <a:gd name="connsiteX77" fmla="*/ 204317 w 696949"/>
              <a:gd name="connsiteY77" fmla="*/ 3799112 h 6127446"/>
              <a:gd name="connsiteX78" fmla="*/ 212784 w 696949"/>
              <a:gd name="connsiteY78" fmla="*/ 4010779 h 6127446"/>
              <a:gd name="connsiteX79" fmla="*/ 229717 w 696949"/>
              <a:gd name="connsiteY79" fmla="*/ 4129312 h 6127446"/>
              <a:gd name="connsiteX80" fmla="*/ 238184 w 696949"/>
              <a:gd name="connsiteY80" fmla="*/ 4247846 h 6127446"/>
              <a:gd name="connsiteX81" fmla="*/ 246650 w 696949"/>
              <a:gd name="connsiteY81" fmla="*/ 4307112 h 6127446"/>
              <a:gd name="connsiteX82" fmla="*/ 255117 w 696949"/>
              <a:gd name="connsiteY82" fmla="*/ 4400246 h 6127446"/>
              <a:gd name="connsiteX83" fmla="*/ 263584 w 696949"/>
              <a:gd name="connsiteY83" fmla="*/ 4467979 h 6127446"/>
              <a:gd name="connsiteX84" fmla="*/ 272050 w 696949"/>
              <a:gd name="connsiteY84" fmla="*/ 4552646 h 6127446"/>
              <a:gd name="connsiteX85" fmla="*/ 288984 w 696949"/>
              <a:gd name="connsiteY85" fmla="*/ 4662712 h 6127446"/>
              <a:gd name="connsiteX86" fmla="*/ 297450 w 696949"/>
              <a:gd name="connsiteY86" fmla="*/ 4755846 h 6127446"/>
              <a:gd name="connsiteX87" fmla="*/ 305917 w 696949"/>
              <a:gd name="connsiteY87" fmla="*/ 4789712 h 6127446"/>
              <a:gd name="connsiteX88" fmla="*/ 314384 w 696949"/>
              <a:gd name="connsiteY88" fmla="*/ 4832046 h 6127446"/>
              <a:gd name="connsiteX89" fmla="*/ 331317 w 696949"/>
              <a:gd name="connsiteY89" fmla="*/ 4959046 h 6127446"/>
              <a:gd name="connsiteX90" fmla="*/ 356717 w 696949"/>
              <a:gd name="connsiteY90" fmla="*/ 5043712 h 6127446"/>
              <a:gd name="connsiteX91" fmla="*/ 365184 w 696949"/>
              <a:gd name="connsiteY91" fmla="*/ 5077579 h 6127446"/>
              <a:gd name="connsiteX92" fmla="*/ 382117 w 696949"/>
              <a:gd name="connsiteY92" fmla="*/ 5153779 h 6127446"/>
              <a:gd name="connsiteX93" fmla="*/ 399050 w 696949"/>
              <a:gd name="connsiteY93" fmla="*/ 5179179 h 6127446"/>
              <a:gd name="connsiteX94" fmla="*/ 407517 w 696949"/>
              <a:gd name="connsiteY94" fmla="*/ 5213046 h 6127446"/>
              <a:gd name="connsiteX95" fmla="*/ 449850 w 696949"/>
              <a:gd name="connsiteY95" fmla="*/ 5263846 h 6127446"/>
              <a:gd name="connsiteX96" fmla="*/ 492184 w 696949"/>
              <a:gd name="connsiteY96" fmla="*/ 5340046 h 6127446"/>
              <a:gd name="connsiteX97" fmla="*/ 526050 w 696949"/>
              <a:gd name="connsiteY97" fmla="*/ 5390846 h 6127446"/>
              <a:gd name="connsiteX98" fmla="*/ 551450 w 696949"/>
              <a:gd name="connsiteY98" fmla="*/ 5450112 h 6127446"/>
              <a:gd name="connsiteX99" fmla="*/ 568384 w 696949"/>
              <a:gd name="connsiteY99" fmla="*/ 5475512 h 6127446"/>
              <a:gd name="connsiteX100" fmla="*/ 585317 w 696949"/>
              <a:gd name="connsiteY100" fmla="*/ 5509379 h 6127446"/>
              <a:gd name="connsiteX101" fmla="*/ 593784 w 696949"/>
              <a:gd name="connsiteY101" fmla="*/ 5543246 h 6127446"/>
              <a:gd name="connsiteX102" fmla="*/ 619184 w 696949"/>
              <a:gd name="connsiteY102" fmla="*/ 5568646 h 6127446"/>
              <a:gd name="connsiteX103" fmla="*/ 627650 w 696949"/>
              <a:gd name="connsiteY103" fmla="*/ 5602512 h 6127446"/>
              <a:gd name="connsiteX104" fmla="*/ 669984 w 696949"/>
              <a:gd name="connsiteY104" fmla="*/ 5644846 h 6127446"/>
              <a:gd name="connsiteX105" fmla="*/ 678450 w 696949"/>
              <a:gd name="connsiteY105" fmla="*/ 5670246 h 6127446"/>
              <a:gd name="connsiteX106" fmla="*/ 695384 w 696949"/>
              <a:gd name="connsiteY106" fmla="*/ 5704112 h 6127446"/>
              <a:gd name="connsiteX0" fmla="*/ 424450 w 696949"/>
              <a:gd name="connsiteY0" fmla="*/ 6127446 h 6127446"/>
              <a:gd name="connsiteX1" fmla="*/ 407517 w 696949"/>
              <a:gd name="connsiteY1" fmla="*/ 6102046 h 6127446"/>
              <a:gd name="connsiteX2" fmla="*/ 382117 w 696949"/>
              <a:gd name="connsiteY2" fmla="*/ 6051246 h 6127446"/>
              <a:gd name="connsiteX3" fmla="*/ 356717 w 696949"/>
              <a:gd name="connsiteY3" fmla="*/ 5958112 h 6127446"/>
              <a:gd name="connsiteX4" fmla="*/ 322850 w 696949"/>
              <a:gd name="connsiteY4" fmla="*/ 5907312 h 6127446"/>
              <a:gd name="connsiteX5" fmla="*/ 314384 w 696949"/>
              <a:gd name="connsiteY5" fmla="*/ 5881912 h 6127446"/>
              <a:gd name="connsiteX6" fmla="*/ 297450 w 696949"/>
              <a:gd name="connsiteY6" fmla="*/ 5864979 h 6127446"/>
              <a:gd name="connsiteX7" fmla="*/ 280517 w 696949"/>
              <a:gd name="connsiteY7" fmla="*/ 5805712 h 6127446"/>
              <a:gd name="connsiteX8" fmla="*/ 246650 w 696949"/>
              <a:gd name="connsiteY8" fmla="*/ 5754912 h 6127446"/>
              <a:gd name="connsiteX9" fmla="*/ 238184 w 696949"/>
              <a:gd name="connsiteY9" fmla="*/ 5729512 h 6127446"/>
              <a:gd name="connsiteX10" fmla="*/ 221250 w 696949"/>
              <a:gd name="connsiteY10" fmla="*/ 5704112 h 6127446"/>
              <a:gd name="connsiteX11" fmla="*/ 195850 w 696949"/>
              <a:gd name="connsiteY11" fmla="*/ 5644846 h 6127446"/>
              <a:gd name="connsiteX12" fmla="*/ 187384 w 696949"/>
              <a:gd name="connsiteY12" fmla="*/ 5594046 h 6127446"/>
              <a:gd name="connsiteX13" fmla="*/ 178917 w 696949"/>
              <a:gd name="connsiteY13" fmla="*/ 5568646 h 6127446"/>
              <a:gd name="connsiteX14" fmla="*/ 170450 w 696949"/>
              <a:gd name="connsiteY14" fmla="*/ 5534779 h 6127446"/>
              <a:gd name="connsiteX15" fmla="*/ 153517 w 696949"/>
              <a:gd name="connsiteY15" fmla="*/ 5475512 h 6127446"/>
              <a:gd name="connsiteX16" fmla="*/ 136584 w 696949"/>
              <a:gd name="connsiteY16" fmla="*/ 5348512 h 6127446"/>
              <a:gd name="connsiteX17" fmla="*/ 128117 w 696949"/>
              <a:gd name="connsiteY17" fmla="*/ 5323112 h 6127446"/>
              <a:gd name="connsiteX18" fmla="*/ 119650 w 696949"/>
              <a:gd name="connsiteY18" fmla="*/ 5272312 h 6127446"/>
              <a:gd name="connsiteX19" fmla="*/ 102717 w 696949"/>
              <a:gd name="connsiteY19" fmla="*/ 5128379 h 6127446"/>
              <a:gd name="connsiteX20" fmla="*/ 94250 w 696949"/>
              <a:gd name="connsiteY20" fmla="*/ 5086046 h 6127446"/>
              <a:gd name="connsiteX21" fmla="*/ 77317 w 696949"/>
              <a:gd name="connsiteY21" fmla="*/ 5035246 h 6127446"/>
              <a:gd name="connsiteX22" fmla="*/ 68850 w 696949"/>
              <a:gd name="connsiteY22" fmla="*/ 4967512 h 6127446"/>
              <a:gd name="connsiteX23" fmla="*/ 60384 w 696949"/>
              <a:gd name="connsiteY23" fmla="*/ 4933646 h 6127446"/>
              <a:gd name="connsiteX24" fmla="*/ 51917 w 696949"/>
              <a:gd name="connsiteY24" fmla="*/ 4882846 h 6127446"/>
              <a:gd name="connsiteX25" fmla="*/ 43450 w 696949"/>
              <a:gd name="connsiteY25" fmla="*/ 4705046 h 6127446"/>
              <a:gd name="connsiteX26" fmla="*/ 18050 w 696949"/>
              <a:gd name="connsiteY26" fmla="*/ 4578046 h 6127446"/>
              <a:gd name="connsiteX27" fmla="*/ 26517 w 696949"/>
              <a:gd name="connsiteY27" fmla="*/ 4239379 h 6127446"/>
              <a:gd name="connsiteX28" fmla="*/ 34984 w 696949"/>
              <a:gd name="connsiteY28" fmla="*/ 4197046 h 6127446"/>
              <a:gd name="connsiteX29" fmla="*/ 25590 w 696949"/>
              <a:gd name="connsiteY29" fmla="*/ 4142674 h 6127446"/>
              <a:gd name="connsiteX30" fmla="*/ 16199 w 696949"/>
              <a:gd name="connsiteY30" fmla="*/ 4029564 h 6127446"/>
              <a:gd name="connsiteX31" fmla="*/ 26517 w 696949"/>
              <a:gd name="connsiteY31" fmla="*/ 3722912 h 6127446"/>
              <a:gd name="connsiteX32" fmla="*/ 1117 w 696949"/>
              <a:gd name="connsiteY32" fmla="*/ 3477379 h 6127446"/>
              <a:gd name="connsiteX33" fmla="*/ 18050 w 696949"/>
              <a:gd name="connsiteY33" fmla="*/ 2825446 h 6127446"/>
              <a:gd name="connsiteX34" fmla="*/ 43450 w 696949"/>
              <a:gd name="connsiteY34" fmla="*/ 2351312 h 6127446"/>
              <a:gd name="connsiteX35" fmla="*/ 51917 w 696949"/>
              <a:gd name="connsiteY35" fmla="*/ 2317446 h 6127446"/>
              <a:gd name="connsiteX36" fmla="*/ 51917 w 696949"/>
              <a:gd name="connsiteY36" fmla="*/ 1640112 h 6127446"/>
              <a:gd name="connsiteX37" fmla="*/ 60384 w 696949"/>
              <a:gd name="connsiteY37" fmla="*/ 1589312 h 6127446"/>
              <a:gd name="connsiteX38" fmla="*/ 68850 w 696949"/>
              <a:gd name="connsiteY38" fmla="*/ 1530046 h 6127446"/>
              <a:gd name="connsiteX39" fmla="*/ 77317 w 696949"/>
              <a:gd name="connsiteY39" fmla="*/ 1496179 h 6127446"/>
              <a:gd name="connsiteX40" fmla="*/ 85784 w 696949"/>
              <a:gd name="connsiteY40" fmla="*/ 1428446 h 6127446"/>
              <a:gd name="connsiteX41" fmla="*/ 102717 w 696949"/>
              <a:gd name="connsiteY41" fmla="*/ 1309912 h 6127446"/>
              <a:gd name="connsiteX42" fmla="*/ 94250 w 696949"/>
              <a:gd name="connsiteY42" fmla="*/ 1149046 h 6127446"/>
              <a:gd name="connsiteX43" fmla="*/ 102717 w 696949"/>
              <a:gd name="connsiteY43" fmla="*/ 776512 h 6127446"/>
              <a:gd name="connsiteX44" fmla="*/ 111184 w 696949"/>
              <a:gd name="connsiteY44" fmla="*/ 700312 h 6127446"/>
              <a:gd name="connsiteX45" fmla="*/ 128117 w 696949"/>
              <a:gd name="connsiteY45" fmla="*/ 539446 h 6127446"/>
              <a:gd name="connsiteX46" fmla="*/ 145050 w 696949"/>
              <a:gd name="connsiteY46" fmla="*/ 260046 h 6127446"/>
              <a:gd name="connsiteX47" fmla="*/ 153517 w 696949"/>
              <a:gd name="connsiteY47" fmla="*/ 217712 h 6127446"/>
              <a:gd name="connsiteX48" fmla="*/ 161984 w 696949"/>
              <a:gd name="connsiteY48" fmla="*/ 39912 h 6127446"/>
              <a:gd name="connsiteX49" fmla="*/ 339784 w 696949"/>
              <a:gd name="connsiteY49" fmla="*/ 48379 h 6127446"/>
              <a:gd name="connsiteX50" fmla="*/ 390584 w 696949"/>
              <a:gd name="connsiteY50" fmla="*/ 56846 h 6127446"/>
              <a:gd name="connsiteX51" fmla="*/ 466784 w 696949"/>
              <a:gd name="connsiteY51" fmla="*/ 73779 h 6127446"/>
              <a:gd name="connsiteX52" fmla="*/ 475250 w 696949"/>
              <a:gd name="connsiteY52" fmla="*/ 251579 h 6127446"/>
              <a:gd name="connsiteX53" fmla="*/ 458317 w 696949"/>
              <a:gd name="connsiteY53" fmla="*/ 336246 h 6127446"/>
              <a:gd name="connsiteX54" fmla="*/ 441384 w 696949"/>
              <a:gd name="connsiteY54" fmla="*/ 463246 h 6127446"/>
              <a:gd name="connsiteX55" fmla="*/ 432917 w 696949"/>
              <a:gd name="connsiteY55" fmla="*/ 497112 h 6127446"/>
              <a:gd name="connsiteX56" fmla="*/ 424450 w 696949"/>
              <a:gd name="connsiteY56" fmla="*/ 581779 h 6127446"/>
              <a:gd name="connsiteX57" fmla="*/ 407517 w 696949"/>
              <a:gd name="connsiteY57" fmla="*/ 632579 h 6127446"/>
              <a:gd name="connsiteX58" fmla="*/ 399050 w 696949"/>
              <a:gd name="connsiteY58" fmla="*/ 708779 h 6127446"/>
              <a:gd name="connsiteX59" fmla="*/ 390584 w 696949"/>
              <a:gd name="connsiteY59" fmla="*/ 742646 h 6127446"/>
              <a:gd name="connsiteX60" fmla="*/ 382117 w 696949"/>
              <a:gd name="connsiteY60" fmla="*/ 784979 h 6127446"/>
              <a:gd name="connsiteX61" fmla="*/ 373650 w 696949"/>
              <a:gd name="connsiteY61" fmla="*/ 844246 h 6127446"/>
              <a:gd name="connsiteX62" fmla="*/ 348250 w 696949"/>
              <a:gd name="connsiteY62" fmla="*/ 988179 h 6127446"/>
              <a:gd name="connsiteX63" fmla="*/ 339784 w 696949"/>
              <a:gd name="connsiteY63" fmla="*/ 1589312 h 6127446"/>
              <a:gd name="connsiteX64" fmla="*/ 322850 w 696949"/>
              <a:gd name="connsiteY64" fmla="*/ 1673979 h 6127446"/>
              <a:gd name="connsiteX65" fmla="*/ 314384 w 696949"/>
              <a:gd name="connsiteY65" fmla="*/ 1724779 h 6127446"/>
              <a:gd name="connsiteX66" fmla="*/ 305917 w 696949"/>
              <a:gd name="connsiteY66" fmla="*/ 1843312 h 6127446"/>
              <a:gd name="connsiteX67" fmla="*/ 297450 w 696949"/>
              <a:gd name="connsiteY67" fmla="*/ 1885646 h 6127446"/>
              <a:gd name="connsiteX68" fmla="*/ 288984 w 696949"/>
              <a:gd name="connsiteY68" fmla="*/ 1944912 h 6127446"/>
              <a:gd name="connsiteX69" fmla="*/ 280517 w 696949"/>
              <a:gd name="connsiteY69" fmla="*/ 2410579 h 6127446"/>
              <a:gd name="connsiteX70" fmla="*/ 263584 w 696949"/>
              <a:gd name="connsiteY70" fmla="*/ 2579912 h 6127446"/>
              <a:gd name="connsiteX71" fmla="*/ 255117 w 696949"/>
              <a:gd name="connsiteY71" fmla="*/ 2766179 h 6127446"/>
              <a:gd name="connsiteX72" fmla="*/ 246650 w 696949"/>
              <a:gd name="connsiteY72" fmla="*/ 3350379 h 6127446"/>
              <a:gd name="connsiteX73" fmla="*/ 238184 w 696949"/>
              <a:gd name="connsiteY73" fmla="*/ 3443512 h 6127446"/>
              <a:gd name="connsiteX74" fmla="*/ 221250 w 696949"/>
              <a:gd name="connsiteY74" fmla="*/ 3562046 h 6127446"/>
              <a:gd name="connsiteX75" fmla="*/ 212784 w 696949"/>
              <a:gd name="connsiteY75" fmla="*/ 3739846 h 6127446"/>
              <a:gd name="connsiteX76" fmla="*/ 204317 w 696949"/>
              <a:gd name="connsiteY76" fmla="*/ 3799112 h 6127446"/>
              <a:gd name="connsiteX77" fmla="*/ 212784 w 696949"/>
              <a:gd name="connsiteY77" fmla="*/ 4010779 h 6127446"/>
              <a:gd name="connsiteX78" fmla="*/ 229717 w 696949"/>
              <a:gd name="connsiteY78" fmla="*/ 4129312 h 6127446"/>
              <a:gd name="connsiteX79" fmla="*/ 238184 w 696949"/>
              <a:gd name="connsiteY79" fmla="*/ 4247846 h 6127446"/>
              <a:gd name="connsiteX80" fmla="*/ 246650 w 696949"/>
              <a:gd name="connsiteY80" fmla="*/ 4307112 h 6127446"/>
              <a:gd name="connsiteX81" fmla="*/ 255117 w 696949"/>
              <a:gd name="connsiteY81" fmla="*/ 4400246 h 6127446"/>
              <a:gd name="connsiteX82" fmla="*/ 263584 w 696949"/>
              <a:gd name="connsiteY82" fmla="*/ 4467979 h 6127446"/>
              <a:gd name="connsiteX83" fmla="*/ 272050 w 696949"/>
              <a:gd name="connsiteY83" fmla="*/ 4552646 h 6127446"/>
              <a:gd name="connsiteX84" fmla="*/ 288984 w 696949"/>
              <a:gd name="connsiteY84" fmla="*/ 4662712 h 6127446"/>
              <a:gd name="connsiteX85" fmla="*/ 297450 w 696949"/>
              <a:gd name="connsiteY85" fmla="*/ 4755846 h 6127446"/>
              <a:gd name="connsiteX86" fmla="*/ 305917 w 696949"/>
              <a:gd name="connsiteY86" fmla="*/ 4789712 h 6127446"/>
              <a:gd name="connsiteX87" fmla="*/ 314384 w 696949"/>
              <a:gd name="connsiteY87" fmla="*/ 4832046 h 6127446"/>
              <a:gd name="connsiteX88" fmla="*/ 331317 w 696949"/>
              <a:gd name="connsiteY88" fmla="*/ 4959046 h 6127446"/>
              <a:gd name="connsiteX89" fmla="*/ 356717 w 696949"/>
              <a:gd name="connsiteY89" fmla="*/ 5043712 h 6127446"/>
              <a:gd name="connsiteX90" fmla="*/ 365184 w 696949"/>
              <a:gd name="connsiteY90" fmla="*/ 5077579 h 6127446"/>
              <a:gd name="connsiteX91" fmla="*/ 382117 w 696949"/>
              <a:gd name="connsiteY91" fmla="*/ 5153779 h 6127446"/>
              <a:gd name="connsiteX92" fmla="*/ 399050 w 696949"/>
              <a:gd name="connsiteY92" fmla="*/ 5179179 h 6127446"/>
              <a:gd name="connsiteX93" fmla="*/ 407517 w 696949"/>
              <a:gd name="connsiteY93" fmla="*/ 5213046 h 6127446"/>
              <a:gd name="connsiteX94" fmla="*/ 449850 w 696949"/>
              <a:gd name="connsiteY94" fmla="*/ 5263846 h 6127446"/>
              <a:gd name="connsiteX95" fmla="*/ 492184 w 696949"/>
              <a:gd name="connsiteY95" fmla="*/ 5340046 h 6127446"/>
              <a:gd name="connsiteX96" fmla="*/ 526050 w 696949"/>
              <a:gd name="connsiteY96" fmla="*/ 5390846 h 6127446"/>
              <a:gd name="connsiteX97" fmla="*/ 551450 w 696949"/>
              <a:gd name="connsiteY97" fmla="*/ 5450112 h 6127446"/>
              <a:gd name="connsiteX98" fmla="*/ 568384 w 696949"/>
              <a:gd name="connsiteY98" fmla="*/ 5475512 h 6127446"/>
              <a:gd name="connsiteX99" fmla="*/ 585317 w 696949"/>
              <a:gd name="connsiteY99" fmla="*/ 5509379 h 6127446"/>
              <a:gd name="connsiteX100" fmla="*/ 593784 w 696949"/>
              <a:gd name="connsiteY100" fmla="*/ 5543246 h 6127446"/>
              <a:gd name="connsiteX101" fmla="*/ 619184 w 696949"/>
              <a:gd name="connsiteY101" fmla="*/ 5568646 h 6127446"/>
              <a:gd name="connsiteX102" fmla="*/ 627650 w 696949"/>
              <a:gd name="connsiteY102" fmla="*/ 5602512 h 6127446"/>
              <a:gd name="connsiteX103" fmla="*/ 669984 w 696949"/>
              <a:gd name="connsiteY103" fmla="*/ 5644846 h 6127446"/>
              <a:gd name="connsiteX104" fmla="*/ 678450 w 696949"/>
              <a:gd name="connsiteY104" fmla="*/ 5670246 h 6127446"/>
              <a:gd name="connsiteX105" fmla="*/ 695384 w 696949"/>
              <a:gd name="connsiteY105" fmla="*/ 5704112 h 6127446"/>
              <a:gd name="connsiteX0" fmla="*/ 424450 w 696949"/>
              <a:gd name="connsiteY0" fmla="*/ 6127446 h 6127446"/>
              <a:gd name="connsiteX1" fmla="*/ 407517 w 696949"/>
              <a:gd name="connsiteY1" fmla="*/ 6102046 h 6127446"/>
              <a:gd name="connsiteX2" fmla="*/ 382117 w 696949"/>
              <a:gd name="connsiteY2" fmla="*/ 6051246 h 6127446"/>
              <a:gd name="connsiteX3" fmla="*/ 356717 w 696949"/>
              <a:gd name="connsiteY3" fmla="*/ 5958112 h 6127446"/>
              <a:gd name="connsiteX4" fmla="*/ 322850 w 696949"/>
              <a:gd name="connsiteY4" fmla="*/ 5907312 h 6127446"/>
              <a:gd name="connsiteX5" fmla="*/ 314384 w 696949"/>
              <a:gd name="connsiteY5" fmla="*/ 5881912 h 6127446"/>
              <a:gd name="connsiteX6" fmla="*/ 297450 w 696949"/>
              <a:gd name="connsiteY6" fmla="*/ 5864979 h 6127446"/>
              <a:gd name="connsiteX7" fmla="*/ 280517 w 696949"/>
              <a:gd name="connsiteY7" fmla="*/ 5805712 h 6127446"/>
              <a:gd name="connsiteX8" fmla="*/ 246650 w 696949"/>
              <a:gd name="connsiteY8" fmla="*/ 5754912 h 6127446"/>
              <a:gd name="connsiteX9" fmla="*/ 238184 w 696949"/>
              <a:gd name="connsiteY9" fmla="*/ 5729512 h 6127446"/>
              <a:gd name="connsiteX10" fmla="*/ 221250 w 696949"/>
              <a:gd name="connsiteY10" fmla="*/ 5704112 h 6127446"/>
              <a:gd name="connsiteX11" fmla="*/ 195850 w 696949"/>
              <a:gd name="connsiteY11" fmla="*/ 5644846 h 6127446"/>
              <a:gd name="connsiteX12" fmla="*/ 187384 w 696949"/>
              <a:gd name="connsiteY12" fmla="*/ 5594046 h 6127446"/>
              <a:gd name="connsiteX13" fmla="*/ 178917 w 696949"/>
              <a:gd name="connsiteY13" fmla="*/ 5568646 h 6127446"/>
              <a:gd name="connsiteX14" fmla="*/ 170450 w 696949"/>
              <a:gd name="connsiteY14" fmla="*/ 5534779 h 6127446"/>
              <a:gd name="connsiteX15" fmla="*/ 153517 w 696949"/>
              <a:gd name="connsiteY15" fmla="*/ 5475512 h 6127446"/>
              <a:gd name="connsiteX16" fmla="*/ 136584 w 696949"/>
              <a:gd name="connsiteY16" fmla="*/ 5348512 h 6127446"/>
              <a:gd name="connsiteX17" fmla="*/ 128117 w 696949"/>
              <a:gd name="connsiteY17" fmla="*/ 5323112 h 6127446"/>
              <a:gd name="connsiteX18" fmla="*/ 119650 w 696949"/>
              <a:gd name="connsiteY18" fmla="*/ 5272312 h 6127446"/>
              <a:gd name="connsiteX19" fmla="*/ 102717 w 696949"/>
              <a:gd name="connsiteY19" fmla="*/ 5128379 h 6127446"/>
              <a:gd name="connsiteX20" fmla="*/ 94250 w 696949"/>
              <a:gd name="connsiteY20" fmla="*/ 5086046 h 6127446"/>
              <a:gd name="connsiteX21" fmla="*/ 77317 w 696949"/>
              <a:gd name="connsiteY21" fmla="*/ 5035246 h 6127446"/>
              <a:gd name="connsiteX22" fmla="*/ 68850 w 696949"/>
              <a:gd name="connsiteY22" fmla="*/ 4967512 h 6127446"/>
              <a:gd name="connsiteX23" fmla="*/ 60384 w 696949"/>
              <a:gd name="connsiteY23" fmla="*/ 4933646 h 6127446"/>
              <a:gd name="connsiteX24" fmla="*/ 51917 w 696949"/>
              <a:gd name="connsiteY24" fmla="*/ 4882846 h 6127446"/>
              <a:gd name="connsiteX25" fmla="*/ 18050 w 696949"/>
              <a:gd name="connsiteY25" fmla="*/ 4578046 h 6127446"/>
              <a:gd name="connsiteX26" fmla="*/ 26517 w 696949"/>
              <a:gd name="connsiteY26" fmla="*/ 4239379 h 6127446"/>
              <a:gd name="connsiteX27" fmla="*/ 34984 w 696949"/>
              <a:gd name="connsiteY27" fmla="*/ 4197046 h 6127446"/>
              <a:gd name="connsiteX28" fmla="*/ 25590 w 696949"/>
              <a:gd name="connsiteY28" fmla="*/ 4142674 h 6127446"/>
              <a:gd name="connsiteX29" fmla="*/ 16199 w 696949"/>
              <a:gd name="connsiteY29" fmla="*/ 4029564 h 6127446"/>
              <a:gd name="connsiteX30" fmla="*/ 26517 w 696949"/>
              <a:gd name="connsiteY30" fmla="*/ 3722912 h 6127446"/>
              <a:gd name="connsiteX31" fmla="*/ 1117 w 696949"/>
              <a:gd name="connsiteY31" fmla="*/ 3477379 h 6127446"/>
              <a:gd name="connsiteX32" fmla="*/ 18050 w 696949"/>
              <a:gd name="connsiteY32" fmla="*/ 2825446 h 6127446"/>
              <a:gd name="connsiteX33" fmla="*/ 43450 w 696949"/>
              <a:gd name="connsiteY33" fmla="*/ 2351312 h 6127446"/>
              <a:gd name="connsiteX34" fmla="*/ 51917 w 696949"/>
              <a:gd name="connsiteY34" fmla="*/ 2317446 h 6127446"/>
              <a:gd name="connsiteX35" fmla="*/ 51917 w 696949"/>
              <a:gd name="connsiteY35" fmla="*/ 1640112 h 6127446"/>
              <a:gd name="connsiteX36" fmla="*/ 60384 w 696949"/>
              <a:gd name="connsiteY36" fmla="*/ 1589312 h 6127446"/>
              <a:gd name="connsiteX37" fmla="*/ 68850 w 696949"/>
              <a:gd name="connsiteY37" fmla="*/ 1530046 h 6127446"/>
              <a:gd name="connsiteX38" fmla="*/ 77317 w 696949"/>
              <a:gd name="connsiteY38" fmla="*/ 1496179 h 6127446"/>
              <a:gd name="connsiteX39" fmla="*/ 85784 w 696949"/>
              <a:gd name="connsiteY39" fmla="*/ 1428446 h 6127446"/>
              <a:gd name="connsiteX40" fmla="*/ 102717 w 696949"/>
              <a:gd name="connsiteY40" fmla="*/ 1309912 h 6127446"/>
              <a:gd name="connsiteX41" fmla="*/ 94250 w 696949"/>
              <a:gd name="connsiteY41" fmla="*/ 1149046 h 6127446"/>
              <a:gd name="connsiteX42" fmla="*/ 102717 w 696949"/>
              <a:gd name="connsiteY42" fmla="*/ 776512 h 6127446"/>
              <a:gd name="connsiteX43" fmla="*/ 111184 w 696949"/>
              <a:gd name="connsiteY43" fmla="*/ 700312 h 6127446"/>
              <a:gd name="connsiteX44" fmla="*/ 128117 w 696949"/>
              <a:gd name="connsiteY44" fmla="*/ 539446 h 6127446"/>
              <a:gd name="connsiteX45" fmla="*/ 145050 w 696949"/>
              <a:gd name="connsiteY45" fmla="*/ 260046 h 6127446"/>
              <a:gd name="connsiteX46" fmla="*/ 153517 w 696949"/>
              <a:gd name="connsiteY46" fmla="*/ 217712 h 6127446"/>
              <a:gd name="connsiteX47" fmla="*/ 161984 w 696949"/>
              <a:gd name="connsiteY47" fmla="*/ 39912 h 6127446"/>
              <a:gd name="connsiteX48" fmla="*/ 339784 w 696949"/>
              <a:gd name="connsiteY48" fmla="*/ 48379 h 6127446"/>
              <a:gd name="connsiteX49" fmla="*/ 390584 w 696949"/>
              <a:gd name="connsiteY49" fmla="*/ 56846 h 6127446"/>
              <a:gd name="connsiteX50" fmla="*/ 466784 w 696949"/>
              <a:gd name="connsiteY50" fmla="*/ 73779 h 6127446"/>
              <a:gd name="connsiteX51" fmla="*/ 475250 w 696949"/>
              <a:gd name="connsiteY51" fmla="*/ 251579 h 6127446"/>
              <a:gd name="connsiteX52" fmla="*/ 458317 w 696949"/>
              <a:gd name="connsiteY52" fmla="*/ 336246 h 6127446"/>
              <a:gd name="connsiteX53" fmla="*/ 441384 w 696949"/>
              <a:gd name="connsiteY53" fmla="*/ 463246 h 6127446"/>
              <a:gd name="connsiteX54" fmla="*/ 432917 w 696949"/>
              <a:gd name="connsiteY54" fmla="*/ 497112 h 6127446"/>
              <a:gd name="connsiteX55" fmla="*/ 424450 w 696949"/>
              <a:gd name="connsiteY55" fmla="*/ 581779 h 6127446"/>
              <a:gd name="connsiteX56" fmla="*/ 407517 w 696949"/>
              <a:gd name="connsiteY56" fmla="*/ 632579 h 6127446"/>
              <a:gd name="connsiteX57" fmla="*/ 399050 w 696949"/>
              <a:gd name="connsiteY57" fmla="*/ 708779 h 6127446"/>
              <a:gd name="connsiteX58" fmla="*/ 390584 w 696949"/>
              <a:gd name="connsiteY58" fmla="*/ 742646 h 6127446"/>
              <a:gd name="connsiteX59" fmla="*/ 382117 w 696949"/>
              <a:gd name="connsiteY59" fmla="*/ 784979 h 6127446"/>
              <a:gd name="connsiteX60" fmla="*/ 373650 w 696949"/>
              <a:gd name="connsiteY60" fmla="*/ 844246 h 6127446"/>
              <a:gd name="connsiteX61" fmla="*/ 348250 w 696949"/>
              <a:gd name="connsiteY61" fmla="*/ 988179 h 6127446"/>
              <a:gd name="connsiteX62" fmla="*/ 339784 w 696949"/>
              <a:gd name="connsiteY62" fmla="*/ 1589312 h 6127446"/>
              <a:gd name="connsiteX63" fmla="*/ 322850 w 696949"/>
              <a:gd name="connsiteY63" fmla="*/ 1673979 h 6127446"/>
              <a:gd name="connsiteX64" fmla="*/ 314384 w 696949"/>
              <a:gd name="connsiteY64" fmla="*/ 1724779 h 6127446"/>
              <a:gd name="connsiteX65" fmla="*/ 305917 w 696949"/>
              <a:gd name="connsiteY65" fmla="*/ 1843312 h 6127446"/>
              <a:gd name="connsiteX66" fmla="*/ 297450 w 696949"/>
              <a:gd name="connsiteY66" fmla="*/ 1885646 h 6127446"/>
              <a:gd name="connsiteX67" fmla="*/ 288984 w 696949"/>
              <a:gd name="connsiteY67" fmla="*/ 1944912 h 6127446"/>
              <a:gd name="connsiteX68" fmla="*/ 280517 w 696949"/>
              <a:gd name="connsiteY68" fmla="*/ 2410579 h 6127446"/>
              <a:gd name="connsiteX69" fmla="*/ 263584 w 696949"/>
              <a:gd name="connsiteY69" fmla="*/ 2579912 h 6127446"/>
              <a:gd name="connsiteX70" fmla="*/ 255117 w 696949"/>
              <a:gd name="connsiteY70" fmla="*/ 2766179 h 6127446"/>
              <a:gd name="connsiteX71" fmla="*/ 246650 w 696949"/>
              <a:gd name="connsiteY71" fmla="*/ 3350379 h 6127446"/>
              <a:gd name="connsiteX72" fmla="*/ 238184 w 696949"/>
              <a:gd name="connsiteY72" fmla="*/ 3443512 h 6127446"/>
              <a:gd name="connsiteX73" fmla="*/ 221250 w 696949"/>
              <a:gd name="connsiteY73" fmla="*/ 3562046 h 6127446"/>
              <a:gd name="connsiteX74" fmla="*/ 212784 w 696949"/>
              <a:gd name="connsiteY74" fmla="*/ 3739846 h 6127446"/>
              <a:gd name="connsiteX75" fmla="*/ 204317 w 696949"/>
              <a:gd name="connsiteY75" fmla="*/ 3799112 h 6127446"/>
              <a:gd name="connsiteX76" fmla="*/ 212784 w 696949"/>
              <a:gd name="connsiteY76" fmla="*/ 4010779 h 6127446"/>
              <a:gd name="connsiteX77" fmla="*/ 229717 w 696949"/>
              <a:gd name="connsiteY77" fmla="*/ 4129312 h 6127446"/>
              <a:gd name="connsiteX78" fmla="*/ 238184 w 696949"/>
              <a:gd name="connsiteY78" fmla="*/ 4247846 h 6127446"/>
              <a:gd name="connsiteX79" fmla="*/ 246650 w 696949"/>
              <a:gd name="connsiteY79" fmla="*/ 4307112 h 6127446"/>
              <a:gd name="connsiteX80" fmla="*/ 255117 w 696949"/>
              <a:gd name="connsiteY80" fmla="*/ 4400246 h 6127446"/>
              <a:gd name="connsiteX81" fmla="*/ 263584 w 696949"/>
              <a:gd name="connsiteY81" fmla="*/ 4467979 h 6127446"/>
              <a:gd name="connsiteX82" fmla="*/ 272050 w 696949"/>
              <a:gd name="connsiteY82" fmla="*/ 4552646 h 6127446"/>
              <a:gd name="connsiteX83" fmla="*/ 288984 w 696949"/>
              <a:gd name="connsiteY83" fmla="*/ 4662712 h 6127446"/>
              <a:gd name="connsiteX84" fmla="*/ 297450 w 696949"/>
              <a:gd name="connsiteY84" fmla="*/ 4755846 h 6127446"/>
              <a:gd name="connsiteX85" fmla="*/ 305917 w 696949"/>
              <a:gd name="connsiteY85" fmla="*/ 4789712 h 6127446"/>
              <a:gd name="connsiteX86" fmla="*/ 314384 w 696949"/>
              <a:gd name="connsiteY86" fmla="*/ 4832046 h 6127446"/>
              <a:gd name="connsiteX87" fmla="*/ 331317 w 696949"/>
              <a:gd name="connsiteY87" fmla="*/ 4959046 h 6127446"/>
              <a:gd name="connsiteX88" fmla="*/ 356717 w 696949"/>
              <a:gd name="connsiteY88" fmla="*/ 5043712 h 6127446"/>
              <a:gd name="connsiteX89" fmla="*/ 365184 w 696949"/>
              <a:gd name="connsiteY89" fmla="*/ 5077579 h 6127446"/>
              <a:gd name="connsiteX90" fmla="*/ 382117 w 696949"/>
              <a:gd name="connsiteY90" fmla="*/ 5153779 h 6127446"/>
              <a:gd name="connsiteX91" fmla="*/ 399050 w 696949"/>
              <a:gd name="connsiteY91" fmla="*/ 5179179 h 6127446"/>
              <a:gd name="connsiteX92" fmla="*/ 407517 w 696949"/>
              <a:gd name="connsiteY92" fmla="*/ 5213046 h 6127446"/>
              <a:gd name="connsiteX93" fmla="*/ 449850 w 696949"/>
              <a:gd name="connsiteY93" fmla="*/ 5263846 h 6127446"/>
              <a:gd name="connsiteX94" fmla="*/ 492184 w 696949"/>
              <a:gd name="connsiteY94" fmla="*/ 5340046 h 6127446"/>
              <a:gd name="connsiteX95" fmla="*/ 526050 w 696949"/>
              <a:gd name="connsiteY95" fmla="*/ 5390846 h 6127446"/>
              <a:gd name="connsiteX96" fmla="*/ 551450 w 696949"/>
              <a:gd name="connsiteY96" fmla="*/ 5450112 h 6127446"/>
              <a:gd name="connsiteX97" fmla="*/ 568384 w 696949"/>
              <a:gd name="connsiteY97" fmla="*/ 5475512 h 6127446"/>
              <a:gd name="connsiteX98" fmla="*/ 585317 w 696949"/>
              <a:gd name="connsiteY98" fmla="*/ 5509379 h 6127446"/>
              <a:gd name="connsiteX99" fmla="*/ 593784 w 696949"/>
              <a:gd name="connsiteY99" fmla="*/ 5543246 h 6127446"/>
              <a:gd name="connsiteX100" fmla="*/ 619184 w 696949"/>
              <a:gd name="connsiteY100" fmla="*/ 5568646 h 6127446"/>
              <a:gd name="connsiteX101" fmla="*/ 627650 w 696949"/>
              <a:gd name="connsiteY101" fmla="*/ 5602512 h 6127446"/>
              <a:gd name="connsiteX102" fmla="*/ 669984 w 696949"/>
              <a:gd name="connsiteY102" fmla="*/ 5644846 h 6127446"/>
              <a:gd name="connsiteX103" fmla="*/ 678450 w 696949"/>
              <a:gd name="connsiteY103" fmla="*/ 5670246 h 6127446"/>
              <a:gd name="connsiteX104" fmla="*/ 695384 w 696949"/>
              <a:gd name="connsiteY104" fmla="*/ 5704112 h 6127446"/>
              <a:gd name="connsiteX0" fmla="*/ 424450 w 696949"/>
              <a:gd name="connsiteY0" fmla="*/ 6127446 h 6127446"/>
              <a:gd name="connsiteX1" fmla="*/ 407517 w 696949"/>
              <a:gd name="connsiteY1" fmla="*/ 6102046 h 6127446"/>
              <a:gd name="connsiteX2" fmla="*/ 382117 w 696949"/>
              <a:gd name="connsiteY2" fmla="*/ 6051246 h 6127446"/>
              <a:gd name="connsiteX3" fmla="*/ 356717 w 696949"/>
              <a:gd name="connsiteY3" fmla="*/ 5958112 h 6127446"/>
              <a:gd name="connsiteX4" fmla="*/ 322850 w 696949"/>
              <a:gd name="connsiteY4" fmla="*/ 5907312 h 6127446"/>
              <a:gd name="connsiteX5" fmla="*/ 314384 w 696949"/>
              <a:gd name="connsiteY5" fmla="*/ 5881912 h 6127446"/>
              <a:gd name="connsiteX6" fmla="*/ 297450 w 696949"/>
              <a:gd name="connsiteY6" fmla="*/ 5864979 h 6127446"/>
              <a:gd name="connsiteX7" fmla="*/ 280517 w 696949"/>
              <a:gd name="connsiteY7" fmla="*/ 5805712 h 6127446"/>
              <a:gd name="connsiteX8" fmla="*/ 246650 w 696949"/>
              <a:gd name="connsiteY8" fmla="*/ 5754912 h 6127446"/>
              <a:gd name="connsiteX9" fmla="*/ 238184 w 696949"/>
              <a:gd name="connsiteY9" fmla="*/ 5729512 h 6127446"/>
              <a:gd name="connsiteX10" fmla="*/ 221250 w 696949"/>
              <a:gd name="connsiteY10" fmla="*/ 5704112 h 6127446"/>
              <a:gd name="connsiteX11" fmla="*/ 195850 w 696949"/>
              <a:gd name="connsiteY11" fmla="*/ 5644846 h 6127446"/>
              <a:gd name="connsiteX12" fmla="*/ 187384 w 696949"/>
              <a:gd name="connsiteY12" fmla="*/ 5594046 h 6127446"/>
              <a:gd name="connsiteX13" fmla="*/ 178917 w 696949"/>
              <a:gd name="connsiteY13" fmla="*/ 5568646 h 6127446"/>
              <a:gd name="connsiteX14" fmla="*/ 170450 w 696949"/>
              <a:gd name="connsiteY14" fmla="*/ 5534779 h 6127446"/>
              <a:gd name="connsiteX15" fmla="*/ 153517 w 696949"/>
              <a:gd name="connsiteY15" fmla="*/ 5475512 h 6127446"/>
              <a:gd name="connsiteX16" fmla="*/ 136584 w 696949"/>
              <a:gd name="connsiteY16" fmla="*/ 5348512 h 6127446"/>
              <a:gd name="connsiteX17" fmla="*/ 128117 w 696949"/>
              <a:gd name="connsiteY17" fmla="*/ 5323112 h 6127446"/>
              <a:gd name="connsiteX18" fmla="*/ 119650 w 696949"/>
              <a:gd name="connsiteY18" fmla="*/ 5272312 h 6127446"/>
              <a:gd name="connsiteX19" fmla="*/ 102717 w 696949"/>
              <a:gd name="connsiteY19" fmla="*/ 5128379 h 6127446"/>
              <a:gd name="connsiteX20" fmla="*/ 94250 w 696949"/>
              <a:gd name="connsiteY20" fmla="*/ 5086046 h 6127446"/>
              <a:gd name="connsiteX21" fmla="*/ 77317 w 696949"/>
              <a:gd name="connsiteY21" fmla="*/ 5035246 h 6127446"/>
              <a:gd name="connsiteX22" fmla="*/ 68850 w 696949"/>
              <a:gd name="connsiteY22" fmla="*/ 4967512 h 6127446"/>
              <a:gd name="connsiteX23" fmla="*/ 60384 w 696949"/>
              <a:gd name="connsiteY23" fmla="*/ 4933646 h 6127446"/>
              <a:gd name="connsiteX24" fmla="*/ 51917 w 696949"/>
              <a:gd name="connsiteY24" fmla="*/ 4882846 h 6127446"/>
              <a:gd name="connsiteX25" fmla="*/ 18050 w 696949"/>
              <a:gd name="connsiteY25" fmla="*/ 4578046 h 6127446"/>
              <a:gd name="connsiteX26" fmla="*/ 26517 w 696949"/>
              <a:gd name="connsiteY26" fmla="*/ 4239379 h 6127446"/>
              <a:gd name="connsiteX27" fmla="*/ 25590 w 696949"/>
              <a:gd name="connsiteY27" fmla="*/ 4142674 h 6127446"/>
              <a:gd name="connsiteX28" fmla="*/ 16199 w 696949"/>
              <a:gd name="connsiteY28" fmla="*/ 4029564 h 6127446"/>
              <a:gd name="connsiteX29" fmla="*/ 26517 w 696949"/>
              <a:gd name="connsiteY29" fmla="*/ 3722912 h 6127446"/>
              <a:gd name="connsiteX30" fmla="*/ 1117 w 696949"/>
              <a:gd name="connsiteY30" fmla="*/ 3477379 h 6127446"/>
              <a:gd name="connsiteX31" fmla="*/ 18050 w 696949"/>
              <a:gd name="connsiteY31" fmla="*/ 2825446 h 6127446"/>
              <a:gd name="connsiteX32" fmla="*/ 43450 w 696949"/>
              <a:gd name="connsiteY32" fmla="*/ 2351312 h 6127446"/>
              <a:gd name="connsiteX33" fmla="*/ 51917 w 696949"/>
              <a:gd name="connsiteY33" fmla="*/ 2317446 h 6127446"/>
              <a:gd name="connsiteX34" fmla="*/ 51917 w 696949"/>
              <a:gd name="connsiteY34" fmla="*/ 1640112 h 6127446"/>
              <a:gd name="connsiteX35" fmla="*/ 60384 w 696949"/>
              <a:gd name="connsiteY35" fmla="*/ 1589312 h 6127446"/>
              <a:gd name="connsiteX36" fmla="*/ 68850 w 696949"/>
              <a:gd name="connsiteY36" fmla="*/ 1530046 h 6127446"/>
              <a:gd name="connsiteX37" fmla="*/ 77317 w 696949"/>
              <a:gd name="connsiteY37" fmla="*/ 1496179 h 6127446"/>
              <a:gd name="connsiteX38" fmla="*/ 85784 w 696949"/>
              <a:gd name="connsiteY38" fmla="*/ 1428446 h 6127446"/>
              <a:gd name="connsiteX39" fmla="*/ 102717 w 696949"/>
              <a:gd name="connsiteY39" fmla="*/ 1309912 h 6127446"/>
              <a:gd name="connsiteX40" fmla="*/ 94250 w 696949"/>
              <a:gd name="connsiteY40" fmla="*/ 1149046 h 6127446"/>
              <a:gd name="connsiteX41" fmla="*/ 102717 w 696949"/>
              <a:gd name="connsiteY41" fmla="*/ 776512 h 6127446"/>
              <a:gd name="connsiteX42" fmla="*/ 111184 w 696949"/>
              <a:gd name="connsiteY42" fmla="*/ 700312 h 6127446"/>
              <a:gd name="connsiteX43" fmla="*/ 128117 w 696949"/>
              <a:gd name="connsiteY43" fmla="*/ 539446 h 6127446"/>
              <a:gd name="connsiteX44" fmla="*/ 145050 w 696949"/>
              <a:gd name="connsiteY44" fmla="*/ 260046 h 6127446"/>
              <a:gd name="connsiteX45" fmla="*/ 153517 w 696949"/>
              <a:gd name="connsiteY45" fmla="*/ 217712 h 6127446"/>
              <a:gd name="connsiteX46" fmla="*/ 161984 w 696949"/>
              <a:gd name="connsiteY46" fmla="*/ 39912 h 6127446"/>
              <a:gd name="connsiteX47" fmla="*/ 339784 w 696949"/>
              <a:gd name="connsiteY47" fmla="*/ 48379 h 6127446"/>
              <a:gd name="connsiteX48" fmla="*/ 390584 w 696949"/>
              <a:gd name="connsiteY48" fmla="*/ 56846 h 6127446"/>
              <a:gd name="connsiteX49" fmla="*/ 466784 w 696949"/>
              <a:gd name="connsiteY49" fmla="*/ 73779 h 6127446"/>
              <a:gd name="connsiteX50" fmla="*/ 475250 w 696949"/>
              <a:gd name="connsiteY50" fmla="*/ 251579 h 6127446"/>
              <a:gd name="connsiteX51" fmla="*/ 458317 w 696949"/>
              <a:gd name="connsiteY51" fmla="*/ 336246 h 6127446"/>
              <a:gd name="connsiteX52" fmla="*/ 441384 w 696949"/>
              <a:gd name="connsiteY52" fmla="*/ 463246 h 6127446"/>
              <a:gd name="connsiteX53" fmla="*/ 432917 w 696949"/>
              <a:gd name="connsiteY53" fmla="*/ 497112 h 6127446"/>
              <a:gd name="connsiteX54" fmla="*/ 424450 w 696949"/>
              <a:gd name="connsiteY54" fmla="*/ 581779 h 6127446"/>
              <a:gd name="connsiteX55" fmla="*/ 407517 w 696949"/>
              <a:gd name="connsiteY55" fmla="*/ 632579 h 6127446"/>
              <a:gd name="connsiteX56" fmla="*/ 399050 w 696949"/>
              <a:gd name="connsiteY56" fmla="*/ 708779 h 6127446"/>
              <a:gd name="connsiteX57" fmla="*/ 390584 w 696949"/>
              <a:gd name="connsiteY57" fmla="*/ 742646 h 6127446"/>
              <a:gd name="connsiteX58" fmla="*/ 382117 w 696949"/>
              <a:gd name="connsiteY58" fmla="*/ 784979 h 6127446"/>
              <a:gd name="connsiteX59" fmla="*/ 373650 w 696949"/>
              <a:gd name="connsiteY59" fmla="*/ 844246 h 6127446"/>
              <a:gd name="connsiteX60" fmla="*/ 348250 w 696949"/>
              <a:gd name="connsiteY60" fmla="*/ 988179 h 6127446"/>
              <a:gd name="connsiteX61" fmla="*/ 339784 w 696949"/>
              <a:gd name="connsiteY61" fmla="*/ 1589312 h 6127446"/>
              <a:gd name="connsiteX62" fmla="*/ 322850 w 696949"/>
              <a:gd name="connsiteY62" fmla="*/ 1673979 h 6127446"/>
              <a:gd name="connsiteX63" fmla="*/ 314384 w 696949"/>
              <a:gd name="connsiteY63" fmla="*/ 1724779 h 6127446"/>
              <a:gd name="connsiteX64" fmla="*/ 305917 w 696949"/>
              <a:gd name="connsiteY64" fmla="*/ 1843312 h 6127446"/>
              <a:gd name="connsiteX65" fmla="*/ 297450 w 696949"/>
              <a:gd name="connsiteY65" fmla="*/ 1885646 h 6127446"/>
              <a:gd name="connsiteX66" fmla="*/ 288984 w 696949"/>
              <a:gd name="connsiteY66" fmla="*/ 1944912 h 6127446"/>
              <a:gd name="connsiteX67" fmla="*/ 280517 w 696949"/>
              <a:gd name="connsiteY67" fmla="*/ 2410579 h 6127446"/>
              <a:gd name="connsiteX68" fmla="*/ 263584 w 696949"/>
              <a:gd name="connsiteY68" fmla="*/ 2579912 h 6127446"/>
              <a:gd name="connsiteX69" fmla="*/ 255117 w 696949"/>
              <a:gd name="connsiteY69" fmla="*/ 2766179 h 6127446"/>
              <a:gd name="connsiteX70" fmla="*/ 246650 w 696949"/>
              <a:gd name="connsiteY70" fmla="*/ 3350379 h 6127446"/>
              <a:gd name="connsiteX71" fmla="*/ 238184 w 696949"/>
              <a:gd name="connsiteY71" fmla="*/ 3443512 h 6127446"/>
              <a:gd name="connsiteX72" fmla="*/ 221250 w 696949"/>
              <a:gd name="connsiteY72" fmla="*/ 3562046 h 6127446"/>
              <a:gd name="connsiteX73" fmla="*/ 212784 w 696949"/>
              <a:gd name="connsiteY73" fmla="*/ 3739846 h 6127446"/>
              <a:gd name="connsiteX74" fmla="*/ 204317 w 696949"/>
              <a:gd name="connsiteY74" fmla="*/ 3799112 h 6127446"/>
              <a:gd name="connsiteX75" fmla="*/ 212784 w 696949"/>
              <a:gd name="connsiteY75" fmla="*/ 4010779 h 6127446"/>
              <a:gd name="connsiteX76" fmla="*/ 229717 w 696949"/>
              <a:gd name="connsiteY76" fmla="*/ 4129312 h 6127446"/>
              <a:gd name="connsiteX77" fmla="*/ 238184 w 696949"/>
              <a:gd name="connsiteY77" fmla="*/ 4247846 h 6127446"/>
              <a:gd name="connsiteX78" fmla="*/ 246650 w 696949"/>
              <a:gd name="connsiteY78" fmla="*/ 4307112 h 6127446"/>
              <a:gd name="connsiteX79" fmla="*/ 255117 w 696949"/>
              <a:gd name="connsiteY79" fmla="*/ 4400246 h 6127446"/>
              <a:gd name="connsiteX80" fmla="*/ 263584 w 696949"/>
              <a:gd name="connsiteY80" fmla="*/ 4467979 h 6127446"/>
              <a:gd name="connsiteX81" fmla="*/ 272050 w 696949"/>
              <a:gd name="connsiteY81" fmla="*/ 4552646 h 6127446"/>
              <a:gd name="connsiteX82" fmla="*/ 288984 w 696949"/>
              <a:gd name="connsiteY82" fmla="*/ 4662712 h 6127446"/>
              <a:gd name="connsiteX83" fmla="*/ 297450 w 696949"/>
              <a:gd name="connsiteY83" fmla="*/ 4755846 h 6127446"/>
              <a:gd name="connsiteX84" fmla="*/ 305917 w 696949"/>
              <a:gd name="connsiteY84" fmla="*/ 4789712 h 6127446"/>
              <a:gd name="connsiteX85" fmla="*/ 314384 w 696949"/>
              <a:gd name="connsiteY85" fmla="*/ 4832046 h 6127446"/>
              <a:gd name="connsiteX86" fmla="*/ 331317 w 696949"/>
              <a:gd name="connsiteY86" fmla="*/ 4959046 h 6127446"/>
              <a:gd name="connsiteX87" fmla="*/ 356717 w 696949"/>
              <a:gd name="connsiteY87" fmla="*/ 5043712 h 6127446"/>
              <a:gd name="connsiteX88" fmla="*/ 365184 w 696949"/>
              <a:gd name="connsiteY88" fmla="*/ 5077579 h 6127446"/>
              <a:gd name="connsiteX89" fmla="*/ 382117 w 696949"/>
              <a:gd name="connsiteY89" fmla="*/ 5153779 h 6127446"/>
              <a:gd name="connsiteX90" fmla="*/ 399050 w 696949"/>
              <a:gd name="connsiteY90" fmla="*/ 5179179 h 6127446"/>
              <a:gd name="connsiteX91" fmla="*/ 407517 w 696949"/>
              <a:gd name="connsiteY91" fmla="*/ 5213046 h 6127446"/>
              <a:gd name="connsiteX92" fmla="*/ 449850 w 696949"/>
              <a:gd name="connsiteY92" fmla="*/ 5263846 h 6127446"/>
              <a:gd name="connsiteX93" fmla="*/ 492184 w 696949"/>
              <a:gd name="connsiteY93" fmla="*/ 5340046 h 6127446"/>
              <a:gd name="connsiteX94" fmla="*/ 526050 w 696949"/>
              <a:gd name="connsiteY94" fmla="*/ 5390846 h 6127446"/>
              <a:gd name="connsiteX95" fmla="*/ 551450 w 696949"/>
              <a:gd name="connsiteY95" fmla="*/ 5450112 h 6127446"/>
              <a:gd name="connsiteX96" fmla="*/ 568384 w 696949"/>
              <a:gd name="connsiteY96" fmla="*/ 5475512 h 6127446"/>
              <a:gd name="connsiteX97" fmla="*/ 585317 w 696949"/>
              <a:gd name="connsiteY97" fmla="*/ 5509379 h 6127446"/>
              <a:gd name="connsiteX98" fmla="*/ 593784 w 696949"/>
              <a:gd name="connsiteY98" fmla="*/ 5543246 h 6127446"/>
              <a:gd name="connsiteX99" fmla="*/ 619184 w 696949"/>
              <a:gd name="connsiteY99" fmla="*/ 5568646 h 6127446"/>
              <a:gd name="connsiteX100" fmla="*/ 627650 w 696949"/>
              <a:gd name="connsiteY100" fmla="*/ 5602512 h 6127446"/>
              <a:gd name="connsiteX101" fmla="*/ 669984 w 696949"/>
              <a:gd name="connsiteY101" fmla="*/ 5644846 h 6127446"/>
              <a:gd name="connsiteX102" fmla="*/ 678450 w 696949"/>
              <a:gd name="connsiteY102" fmla="*/ 5670246 h 6127446"/>
              <a:gd name="connsiteX103" fmla="*/ 695384 w 696949"/>
              <a:gd name="connsiteY103" fmla="*/ 5704112 h 6127446"/>
              <a:gd name="connsiteX0" fmla="*/ 424450 w 696949"/>
              <a:gd name="connsiteY0" fmla="*/ 6127446 h 6127446"/>
              <a:gd name="connsiteX1" fmla="*/ 407517 w 696949"/>
              <a:gd name="connsiteY1" fmla="*/ 6102046 h 6127446"/>
              <a:gd name="connsiteX2" fmla="*/ 382117 w 696949"/>
              <a:gd name="connsiteY2" fmla="*/ 6051246 h 6127446"/>
              <a:gd name="connsiteX3" fmla="*/ 356717 w 696949"/>
              <a:gd name="connsiteY3" fmla="*/ 5958112 h 6127446"/>
              <a:gd name="connsiteX4" fmla="*/ 322850 w 696949"/>
              <a:gd name="connsiteY4" fmla="*/ 5907312 h 6127446"/>
              <a:gd name="connsiteX5" fmla="*/ 314384 w 696949"/>
              <a:gd name="connsiteY5" fmla="*/ 5881912 h 6127446"/>
              <a:gd name="connsiteX6" fmla="*/ 297450 w 696949"/>
              <a:gd name="connsiteY6" fmla="*/ 5864979 h 6127446"/>
              <a:gd name="connsiteX7" fmla="*/ 280517 w 696949"/>
              <a:gd name="connsiteY7" fmla="*/ 5805712 h 6127446"/>
              <a:gd name="connsiteX8" fmla="*/ 246650 w 696949"/>
              <a:gd name="connsiteY8" fmla="*/ 5754912 h 6127446"/>
              <a:gd name="connsiteX9" fmla="*/ 238184 w 696949"/>
              <a:gd name="connsiteY9" fmla="*/ 5729512 h 6127446"/>
              <a:gd name="connsiteX10" fmla="*/ 221250 w 696949"/>
              <a:gd name="connsiteY10" fmla="*/ 5704112 h 6127446"/>
              <a:gd name="connsiteX11" fmla="*/ 195850 w 696949"/>
              <a:gd name="connsiteY11" fmla="*/ 5644846 h 6127446"/>
              <a:gd name="connsiteX12" fmla="*/ 187384 w 696949"/>
              <a:gd name="connsiteY12" fmla="*/ 5594046 h 6127446"/>
              <a:gd name="connsiteX13" fmla="*/ 178917 w 696949"/>
              <a:gd name="connsiteY13" fmla="*/ 5568646 h 6127446"/>
              <a:gd name="connsiteX14" fmla="*/ 170450 w 696949"/>
              <a:gd name="connsiteY14" fmla="*/ 5534779 h 6127446"/>
              <a:gd name="connsiteX15" fmla="*/ 153517 w 696949"/>
              <a:gd name="connsiteY15" fmla="*/ 5475512 h 6127446"/>
              <a:gd name="connsiteX16" fmla="*/ 136584 w 696949"/>
              <a:gd name="connsiteY16" fmla="*/ 5348512 h 6127446"/>
              <a:gd name="connsiteX17" fmla="*/ 128117 w 696949"/>
              <a:gd name="connsiteY17" fmla="*/ 5323112 h 6127446"/>
              <a:gd name="connsiteX18" fmla="*/ 119650 w 696949"/>
              <a:gd name="connsiteY18" fmla="*/ 5272312 h 6127446"/>
              <a:gd name="connsiteX19" fmla="*/ 102717 w 696949"/>
              <a:gd name="connsiteY19" fmla="*/ 5128379 h 6127446"/>
              <a:gd name="connsiteX20" fmla="*/ 94250 w 696949"/>
              <a:gd name="connsiteY20" fmla="*/ 5086046 h 6127446"/>
              <a:gd name="connsiteX21" fmla="*/ 77317 w 696949"/>
              <a:gd name="connsiteY21" fmla="*/ 5035246 h 6127446"/>
              <a:gd name="connsiteX22" fmla="*/ 68850 w 696949"/>
              <a:gd name="connsiteY22" fmla="*/ 4967512 h 6127446"/>
              <a:gd name="connsiteX23" fmla="*/ 60384 w 696949"/>
              <a:gd name="connsiteY23" fmla="*/ 4933646 h 6127446"/>
              <a:gd name="connsiteX24" fmla="*/ 51917 w 696949"/>
              <a:gd name="connsiteY24" fmla="*/ 4882846 h 6127446"/>
              <a:gd name="connsiteX25" fmla="*/ 18050 w 696949"/>
              <a:gd name="connsiteY25" fmla="*/ 4578046 h 6127446"/>
              <a:gd name="connsiteX26" fmla="*/ 26517 w 696949"/>
              <a:gd name="connsiteY26" fmla="*/ 4239379 h 6127446"/>
              <a:gd name="connsiteX27" fmla="*/ 25590 w 696949"/>
              <a:gd name="connsiteY27" fmla="*/ 4142674 h 6127446"/>
              <a:gd name="connsiteX28" fmla="*/ 16199 w 696949"/>
              <a:gd name="connsiteY28" fmla="*/ 4029564 h 6127446"/>
              <a:gd name="connsiteX29" fmla="*/ 9451 w 696949"/>
              <a:gd name="connsiteY29" fmla="*/ 3779004 h 6127446"/>
              <a:gd name="connsiteX30" fmla="*/ 26517 w 696949"/>
              <a:gd name="connsiteY30" fmla="*/ 3722912 h 6127446"/>
              <a:gd name="connsiteX31" fmla="*/ 1117 w 696949"/>
              <a:gd name="connsiteY31" fmla="*/ 3477379 h 6127446"/>
              <a:gd name="connsiteX32" fmla="*/ 18050 w 696949"/>
              <a:gd name="connsiteY32" fmla="*/ 2825446 h 6127446"/>
              <a:gd name="connsiteX33" fmla="*/ 43450 w 696949"/>
              <a:gd name="connsiteY33" fmla="*/ 2351312 h 6127446"/>
              <a:gd name="connsiteX34" fmla="*/ 51917 w 696949"/>
              <a:gd name="connsiteY34" fmla="*/ 2317446 h 6127446"/>
              <a:gd name="connsiteX35" fmla="*/ 51917 w 696949"/>
              <a:gd name="connsiteY35" fmla="*/ 1640112 h 6127446"/>
              <a:gd name="connsiteX36" fmla="*/ 60384 w 696949"/>
              <a:gd name="connsiteY36" fmla="*/ 1589312 h 6127446"/>
              <a:gd name="connsiteX37" fmla="*/ 68850 w 696949"/>
              <a:gd name="connsiteY37" fmla="*/ 1530046 h 6127446"/>
              <a:gd name="connsiteX38" fmla="*/ 77317 w 696949"/>
              <a:gd name="connsiteY38" fmla="*/ 1496179 h 6127446"/>
              <a:gd name="connsiteX39" fmla="*/ 85784 w 696949"/>
              <a:gd name="connsiteY39" fmla="*/ 1428446 h 6127446"/>
              <a:gd name="connsiteX40" fmla="*/ 102717 w 696949"/>
              <a:gd name="connsiteY40" fmla="*/ 1309912 h 6127446"/>
              <a:gd name="connsiteX41" fmla="*/ 94250 w 696949"/>
              <a:gd name="connsiteY41" fmla="*/ 1149046 h 6127446"/>
              <a:gd name="connsiteX42" fmla="*/ 102717 w 696949"/>
              <a:gd name="connsiteY42" fmla="*/ 776512 h 6127446"/>
              <a:gd name="connsiteX43" fmla="*/ 111184 w 696949"/>
              <a:gd name="connsiteY43" fmla="*/ 700312 h 6127446"/>
              <a:gd name="connsiteX44" fmla="*/ 128117 w 696949"/>
              <a:gd name="connsiteY44" fmla="*/ 539446 h 6127446"/>
              <a:gd name="connsiteX45" fmla="*/ 145050 w 696949"/>
              <a:gd name="connsiteY45" fmla="*/ 260046 h 6127446"/>
              <a:gd name="connsiteX46" fmla="*/ 153517 w 696949"/>
              <a:gd name="connsiteY46" fmla="*/ 217712 h 6127446"/>
              <a:gd name="connsiteX47" fmla="*/ 161984 w 696949"/>
              <a:gd name="connsiteY47" fmla="*/ 39912 h 6127446"/>
              <a:gd name="connsiteX48" fmla="*/ 339784 w 696949"/>
              <a:gd name="connsiteY48" fmla="*/ 48379 h 6127446"/>
              <a:gd name="connsiteX49" fmla="*/ 390584 w 696949"/>
              <a:gd name="connsiteY49" fmla="*/ 56846 h 6127446"/>
              <a:gd name="connsiteX50" fmla="*/ 466784 w 696949"/>
              <a:gd name="connsiteY50" fmla="*/ 73779 h 6127446"/>
              <a:gd name="connsiteX51" fmla="*/ 475250 w 696949"/>
              <a:gd name="connsiteY51" fmla="*/ 251579 h 6127446"/>
              <a:gd name="connsiteX52" fmla="*/ 458317 w 696949"/>
              <a:gd name="connsiteY52" fmla="*/ 336246 h 6127446"/>
              <a:gd name="connsiteX53" fmla="*/ 441384 w 696949"/>
              <a:gd name="connsiteY53" fmla="*/ 463246 h 6127446"/>
              <a:gd name="connsiteX54" fmla="*/ 432917 w 696949"/>
              <a:gd name="connsiteY54" fmla="*/ 497112 h 6127446"/>
              <a:gd name="connsiteX55" fmla="*/ 424450 w 696949"/>
              <a:gd name="connsiteY55" fmla="*/ 581779 h 6127446"/>
              <a:gd name="connsiteX56" fmla="*/ 407517 w 696949"/>
              <a:gd name="connsiteY56" fmla="*/ 632579 h 6127446"/>
              <a:gd name="connsiteX57" fmla="*/ 399050 w 696949"/>
              <a:gd name="connsiteY57" fmla="*/ 708779 h 6127446"/>
              <a:gd name="connsiteX58" fmla="*/ 390584 w 696949"/>
              <a:gd name="connsiteY58" fmla="*/ 742646 h 6127446"/>
              <a:gd name="connsiteX59" fmla="*/ 382117 w 696949"/>
              <a:gd name="connsiteY59" fmla="*/ 784979 h 6127446"/>
              <a:gd name="connsiteX60" fmla="*/ 373650 w 696949"/>
              <a:gd name="connsiteY60" fmla="*/ 844246 h 6127446"/>
              <a:gd name="connsiteX61" fmla="*/ 348250 w 696949"/>
              <a:gd name="connsiteY61" fmla="*/ 988179 h 6127446"/>
              <a:gd name="connsiteX62" fmla="*/ 339784 w 696949"/>
              <a:gd name="connsiteY62" fmla="*/ 1589312 h 6127446"/>
              <a:gd name="connsiteX63" fmla="*/ 322850 w 696949"/>
              <a:gd name="connsiteY63" fmla="*/ 1673979 h 6127446"/>
              <a:gd name="connsiteX64" fmla="*/ 314384 w 696949"/>
              <a:gd name="connsiteY64" fmla="*/ 1724779 h 6127446"/>
              <a:gd name="connsiteX65" fmla="*/ 305917 w 696949"/>
              <a:gd name="connsiteY65" fmla="*/ 1843312 h 6127446"/>
              <a:gd name="connsiteX66" fmla="*/ 297450 w 696949"/>
              <a:gd name="connsiteY66" fmla="*/ 1885646 h 6127446"/>
              <a:gd name="connsiteX67" fmla="*/ 288984 w 696949"/>
              <a:gd name="connsiteY67" fmla="*/ 1944912 h 6127446"/>
              <a:gd name="connsiteX68" fmla="*/ 280517 w 696949"/>
              <a:gd name="connsiteY68" fmla="*/ 2410579 h 6127446"/>
              <a:gd name="connsiteX69" fmla="*/ 263584 w 696949"/>
              <a:gd name="connsiteY69" fmla="*/ 2579912 h 6127446"/>
              <a:gd name="connsiteX70" fmla="*/ 255117 w 696949"/>
              <a:gd name="connsiteY70" fmla="*/ 2766179 h 6127446"/>
              <a:gd name="connsiteX71" fmla="*/ 246650 w 696949"/>
              <a:gd name="connsiteY71" fmla="*/ 3350379 h 6127446"/>
              <a:gd name="connsiteX72" fmla="*/ 238184 w 696949"/>
              <a:gd name="connsiteY72" fmla="*/ 3443512 h 6127446"/>
              <a:gd name="connsiteX73" fmla="*/ 221250 w 696949"/>
              <a:gd name="connsiteY73" fmla="*/ 3562046 h 6127446"/>
              <a:gd name="connsiteX74" fmla="*/ 212784 w 696949"/>
              <a:gd name="connsiteY74" fmla="*/ 3739846 h 6127446"/>
              <a:gd name="connsiteX75" fmla="*/ 204317 w 696949"/>
              <a:gd name="connsiteY75" fmla="*/ 3799112 h 6127446"/>
              <a:gd name="connsiteX76" fmla="*/ 212784 w 696949"/>
              <a:gd name="connsiteY76" fmla="*/ 4010779 h 6127446"/>
              <a:gd name="connsiteX77" fmla="*/ 229717 w 696949"/>
              <a:gd name="connsiteY77" fmla="*/ 4129312 h 6127446"/>
              <a:gd name="connsiteX78" fmla="*/ 238184 w 696949"/>
              <a:gd name="connsiteY78" fmla="*/ 4247846 h 6127446"/>
              <a:gd name="connsiteX79" fmla="*/ 246650 w 696949"/>
              <a:gd name="connsiteY79" fmla="*/ 4307112 h 6127446"/>
              <a:gd name="connsiteX80" fmla="*/ 255117 w 696949"/>
              <a:gd name="connsiteY80" fmla="*/ 4400246 h 6127446"/>
              <a:gd name="connsiteX81" fmla="*/ 263584 w 696949"/>
              <a:gd name="connsiteY81" fmla="*/ 4467979 h 6127446"/>
              <a:gd name="connsiteX82" fmla="*/ 272050 w 696949"/>
              <a:gd name="connsiteY82" fmla="*/ 4552646 h 6127446"/>
              <a:gd name="connsiteX83" fmla="*/ 288984 w 696949"/>
              <a:gd name="connsiteY83" fmla="*/ 4662712 h 6127446"/>
              <a:gd name="connsiteX84" fmla="*/ 297450 w 696949"/>
              <a:gd name="connsiteY84" fmla="*/ 4755846 h 6127446"/>
              <a:gd name="connsiteX85" fmla="*/ 305917 w 696949"/>
              <a:gd name="connsiteY85" fmla="*/ 4789712 h 6127446"/>
              <a:gd name="connsiteX86" fmla="*/ 314384 w 696949"/>
              <a:gd name="connsiteY86" fmla="*/ 4832046 h 6127446"/>
              <a:gd name="connsiteX87" fmla="*/ 331317 w 696949"/>
              <a:gd name="connsiteY87" fmla="*/ 4959046 h 6127446"/>
              <a:gd name="connsiteX88" fmla="*/ 356717 w 696949"/>
              <a:gd name="connsiteY88" fmla="*/ 5043712 h 6127446"/>
              <a:gd name="connsiteX89" fmla="*/ 365184 w 696949"/>
              <a:gd name="connsiteY89" fmla="*/ 5077579 h 6127446"/>
              <a:gd name="connsiteX90" fmla="*/ 382117 w 696949"/>
              <a:gd name="connsiteY90" fmla="*/ 5153779 h 6127446"/>
              <a:gd name="connsiteX91" fmla="*/ 399050 w 696949"/>
              <a:gd name="connsiteY91" fmla="*/ 5179179 h 6127446"/>
              <a:gd name="connsiteX92" fmla="*/ 407517 w 696949"/>
              <a:gd name="connsiteY92" fmla="*/ 5213046 h 6127446"/>
              <a:gd name="connsiteX93" fmla="*/ 449850 w 696949"/>
              <a:gd name="connsiteY93" fmla="*/ 5263846 h 6127446"/>
              <a:gd name="connsiteX94" fmla="*/ 492184 w 696949"/>
              <a:gd name="connsiteY94" fmla="*/ 5340046 h 6127446"/>
              <a:gd name="connsiteX95" fmla="*/ 526050 w 696949"/>
              <a:gd name="connsiteY95" fmla="*/ 5390846 h 6127446"/>
              <a:gd name="connsiteX96" fmla="*/ 551450 w 696949"/>
              <a:gd name="connsiteY96" fmla="*/ 5450112 h 6127446"/>
              <a:gd name="connsiteX97" fmla="*/ 568384 w 696949"/>
              <a:gd name="connsiteY97" fmla="*/ 5475512 h 6127446"/>
              <a:gd name="connsiteX98" fmla="*/ 585317 w 696949"/>
              <a:gd name="connsiteY98" fmla="*/ 5509379 h 6127446"/>
              <a:gd name="connsiteX99" fmla="*/ 593784 w 696949"/>
              <a:gd name="connsiteY99" fmla="*/ 5543246 h 6127446"/>
              <a:gd name="connsiteX100" fmla="*/ 619184 w 696949"/>
              <a:gd name="connsiteY100" fmla="*/ 5568646 h 6127446"/>
              <a:gd name="connsiteX101" fmla="*/ 627650 w 696949"/>
              <a:gd name="connsiteY101" fmla="*/ 5602512 h 6127446"/>
              <a:gd name="connsiteX102" fmla="*/ 669984 w 696949"/>
              <a:gd name="connsiteY102" fmla="*/ 5644846 h 6127446"/>
              <a:gd name="connsiteX103" fmla="*/ 678450 w 696949"/>
              <a:gd name="connsiteY103" fmla="*/ 5670246 h 6127446"/>
              <a:gd name="connsiteX104" fmla="*/ 695384 w 696949"/>
              <a:gd name="connsiteY104" fmla="*/ 5704112 h 6127446"/>
              <a:gd name="connsiteX0" fmla="*/ 424450 w 696949"/>
              <a:gd name="connsiteY0" fmla="*/ 6127446 h 6127446"/>
              <a:gd name="connsiteX1" fmla="*/ 407517 w 696949"/>
              <a:gd name="connsiteY1" fmla="*/ 6102046 h 6127446"/>
              <a:gd name="connsiteX2" fmla="*/ 382117 w 696949"/>
              <a:gd name="connsiteY2" fmla="*/ 6051246 h 6127446"/>
              <a:gd name="connsiteX3" fmla="*/ 356717 w 696949"/>
              <a:gd name="connsiteY3" fmla="*/ 5958112 h 6127446"/>
              <a:gd name="connsiteX4" fmla="*/ 322850 w 696949"/>
              <a:gd name="connsiteY4" fmla="*/ 5907312 h 6127446"/>
              <a:gd name="connsiteX5" fmla="*/ 314384 w 696949"/>
              <a:gd name="connsiteY5" fmla="*/ 5881912 h 6127446"/>
              <a:gd name="connsiteX6" fmla="*/ 297450 w 696949"/>
              <a:gd name="connsiteY6" fmla="*/ 5864979 h 6127446"/>
              <a:gd name="connsiteX7" fmla="*/ 280517 w 696949"/>
              <a:gd name="connsiteY7" fmla="*/ 5805712 h 6127446"/>
              <a:gd name="connsiteX8" fmla="*/ 246650 w 696949"/>
              <a:gd name="connsiteY8" fmla="*/ 5754912 h 6127446"/>
              <a:gd name="connsiteX9" fmla="*/ 238184 w 696949"/>
              <a:gd name="connsiteY9" fmla="*/ 5729512 h 6127446"/>
              <a:gd name="connsiteX10" fmla="*/ 221250 w 696949"/>
              <a:gd name="connsiteY10" fmla="*/ 5704112 h 6127446"/>
              <a:gd name="connsiteX11" fmla="*/ 195850 w 696949"/>
              <a:gd name="connsiteY11" fmla="*/ 5644846 h 6127446"/>
              <a:gd name="connsiteX12" fmla="*/ 187384 w 696949"/>
              <a:gd name="connsiteY12" fmla="*/ 5594046 h 6127446"/>
              <a:gd name="connsiteX13" fmla="*/ 178917 w 696949"/>
              <a:gd name="connsiteY13" fmla="*/ 5568646 h 6127446"/>
              <a:gd name="connsiteX14" fmla="*/ 170450 w 696949"/>
              <a:gd name="connsiteY14" fmla="*/ 5534779 h 6127446"/>
              <a:gd name="connsiteX15" fmla="*/ 153517 w 696949"/>
              <a:gd name="connsiteY15" fmla="*/ 5475512 h 6127446"/>
              <a:gd name="connsiteX16" fmla="*/ 136584 w 696949"/>
              <a:gd name="connsiteY16" fmla="*/ 5348512 h 6127446"/>
              <a:gd name="connsiteX17" fmla="*/ 128117 w 696949"/>
              <a:gd name="connsiteY17" fmla="*/ 5323112 h 6127446"/>
              <a:gd name="connsiteX18" fmla="*/ 119650 w 696949"/>
              <a:gd name="connsiteY18" fmla="*/ 5272312 h 6127446"/>
              <a:gd name="connsiteX19" fmla="*/ 102717 w 696949"/>
              <a:gd name="connsiteY19" fmla="*/ 5128379 h 6127446"/>
              <a:gd name="connsiteX20" fmla="*/ 94250 w 696949"/>
              <a:gd name="connsiteY20" fmla="*/ 5086046 h 6127446"/>
              <a:gd name="connsiteX21" fmla="*/ 77317 w 696949"/>
              <a:gd name="connsiteY21" fmla="*/ 5035246 h 6127446"/>
              <a:gd name="connsiteX22" fmla="*/ 68850 w 696949"/>
              <a:gd name="connsiteY22" fmla="*/ 4967512 h 6127446"/>
              <a:gd name="connsiteX23" fmla="*/ 60384 w 696949"/>
              <a:gd name="connsiteY23" fmla="*/ 4933646 h 6127446"/>
              <a:gd name="connsiteX24" fmla="*/ 51917 w 696949"/>
              <a:gd name="connsiteY24" fmla="*/ 4882846 h 6127446"/>
              <a:gd name="connsiteX25" fmla="*/ 18050 w 696949"/>
              <a:gd name="connsiteY25" fmla="*/ 4578046 h 6127446"/>
              <a:gd name="connsiteX26" fmla="*/ 26517 w 696949"/>
              <a:gd name="connsiteY26" fmla="*/ 4239379 h 6127446"/>
              <a:gd name="connsiteX27" fmla="*/ 25590 w 696949"/>
              <a:gd name="connsiteY27" fmla="*/ 4142674 h 6127446"/>
              <a:gd name="connsiteX28" fmla="*/ 16199 w 696949"/>
              <a:gd name="connsiteY28" fmla="*/ 4029564 h 6127446"/>
              <a:gd name="connsiteX29" fmla="*/ 9451 w 696949"/>
              <a:gd name="connsiteY29" fmla="*/ 3779004 h 6127446"/>
              <a:gd name="connsiteX30" fmla="*/ 5086 w 696949"/>
              <a:gd name="connsiteY30" fmla="*/ 3697909 h 6127446"/>
              <a:gd name="connsiteX31" fmla="*/ 1117 w 696949"/>
              <a:gd name="connsiteY31" fmla="*/ 3477379 h 6127446"/>
              <a:gd name="connsiteX32" fmla="*/ 18050 w 696949"/>
              <a:gd name="connsiteY32" fmla="*/ 2825446 h 6127446"/>
              <a:gd name="connsiteX33" fmla="*/ 43450 w 696949"/>
              <a:gd name="connsiteY33" fmla="*/ 2351312 h 6127446"/>
              <a:gd name="connsiteX34" fmla="*/ 51917 w 696949"/>
              <a:gd name="connsiteY34" fmla="*/ 2317446 h 6127446"/>
              <a:gd name="connsiteX35" fmla="*/ 51917 w 696949"/>
              <a:gd name="connsiteY35" fmla="*/ 1640112 h 6127446"/>
              <a:gd name="connsiteX36" fmla="*/ 60384 w 696949"/>
              <a:gd name="connsiteY36" fmla="*/ 1589312 h 6127446"/>
              <a:gd name="connsiteX37" fmla="*/ 68850 w 696949"/>
              <a:gd name="connsiteY37" fmla="*/ 1530046 h 6127446"/>
              <a:gd name="connsiteX38" fmla="*/ 77317 w 696949"/>
              <a:gd name="connsiteY38" fmla="*/ 1496179 h 6127446"/>
              <a:gd name="connsiteX39" fmla="*/ 85784 w 696949"/>
              <a:gd name="connsiteY39" fmla="*/ 1428446 h 6127446"/>
              <a:gd name="connsiteX40" fmla="*/ 102717 w 696949"/>
              <a:gd name="connsiteY40" fmla="*/ 1309912 h 6127446"/>
              <a:gd name="connsiteX41" fmla="*/ 94250 w 696949"/>
              <a:gd name="connsiteY41" fmla="*/ 1149046 h 6127446"/>
              <a:gd name="connsiteX42" fmla="*/ 102717 w 696949"/>
              <a:gd name="connsiteY42" fmla="*/ 776512 h 6127446"/>
              <a:gd name="connsiteX43" fmla="*/ 111184 w 696949"/>
              <a:gd name="connsiteY43" fmla="*/ 700312 h 6127446"/>
              <a:gd name="connsiteX44" fmla="*/ 128117 w 696949"/>
              <a:gd name="connsiteY44" fmla="*/ 539446 h 6127446"/>
              <a:gd name="connsiteX45" fmla="*/ 145050 w 696949"/>
              <a:gd name="connsiteY45" fmla="*/ 260046 h 6127446"/>
              <a:gd name="connsiteX46" fmla="*/ 153517 w 696949"/>
              <a:gd name="connsiteY46" fmla="*/ 217712 h 6127446"/>
              <a:gd name="connsiteX47" fmla="*/ 161984 w 696949"/>
              <a:gd name="connsiteY47" fmla="*/ 39912 h 6127446"/>
              <a:gd name="connsiteX48" fmla="*/ 339784 w 696949"/>
              <a:gd name="connsiteY48" fmla="*/ 48379 h 6127446"/>
              <a:gd name="connsiteX49" fmla="*/ 390584 w 696949"/>
              <a:gd name="connsiteY49" fmla="*/ 56846 h 6127446"/>
              <a:gd name="connsiteX50" fmla="*/ 466784 w 696949"/>
              <a:gd name="connsiteY50" fmla="*/ 73779 h 6127446"/>
              <a:gd name="connsiteX51" fmla="*/ 475250 w 696949"/>
              <a:gd name="connsiteY51" fmla="*/ 251579 h 6127446"/>
              <a:gd name="connsiteX52" fmla="*/ 458317 w 696949"/>
              <a:gd name="connsiteY52" fmla="*/ 336246 h 6127446"/>
              <a:gd name="connsiteX53" fmla="*/ 441384 w 696949"/>
              <a:gd name="connsiteY53" fmla="*/ 463246 h 6127446"/>
              <a:gd name="connsiteX54" fmla="*/ 432917 w 696949"/>
              <a:gd name="connsiteY54" fmla="*/ 497112 h 6127446"/>
              <a:gd name="connsiteX55" fmla="*/ 424450 w 696949"/>
              <a:gd name="connsiteY55" fmla="*/ 581779 h 6127446"/>
              <a:gd name="connsiteX56" fmla="*/ 407517 w 696949"/>
              <a:gd name="connsiteY56" fmla="*/ 632579 h 6127446"/>
              <a:gd name="connsiteX57" fmla="*/ 399050 w 696949"/>
              <a:gd name="connsiteY57" fmla="*/ 708779 h 6127446"/>
              <a:gd name="connsiteX58" fmla="*/ 390584 w 696949"/>
              <a:gd name="connsiteY58" fmla="*/ 742646 h 6127446"/>
              <a:gd name="connsiteX59" fmla="*/ 382117 w 696949"/>
              <a:gd name="connsiteY59" fmla="*/ 784979 h 6127446"/>
              <a:gd name="connsiteX60" fmla="*/ 373650 w 696949"/>
              <a:gd name="connsiteY60" fmla="*/ 844246 h 6127446"/>
              <a:gd name="connsiteX61" fmla="*/ 348250 w 696949"/>
              <a:gd name="connsiteY61" fmla="*/ 988179 h 6127446"/>
              <a:gd name="connsiteX62" fmla="*/ 339784 w 696949"/>
              <a:gd name="connsiteY62" fmla="*/ 1589312 h 6127446"/>
              <a:gd name="connsiteX63" fmla="*/ 322850 w 696949"/>
              <a:gd name="connsiteY63" fmla="*/ 1673979 h 6127446"/>
              <a:gd name="connsiteX64" fmla="*/ 314384 w 696949"/>
              <a:gd name="connsiteY64" fmla="*/ 1724779 h 6127446"/>
              <a:gd name="connsiteX65" fmla="*/ 305917 w 696949"/>
              <a:gd name="connsiteY65" fmla="*/ 1843312 h 6127446"/>
              <a:gd name="connsiteX66" fmla="*/ 297450 w 696949"/>
              <a:gd name="connsiteY66" fmla="*/ 1885646 h 6127446"/>
              <a:gd name="connsiteX67" fmla="*/ 288984 w 696949"/>
              <a:gd name="connsiteY67" fmla="*/ 1944912 h 6127446"/>
              <a:gd name="connsiteX68" fmla="*/ 280517 w 696949"/>
              <a:gd name="connsiteY68" fmla="*/ 2410579 h 6127446"/>
              <a:gd name="connsiteX69" fmla="*/ 263584 w 696949"/>
              <a:gd name="connsiteY69" fmla="*/ 2579912 h 6127446"/>
              <a:gd name="connsiteX70" fmla="*/ 255117 w 696949"/>
              <a:gd name="connsiteY70" fmla="*/ 2766179 h 6127446"/>
              <a:gd name="connsiteX71" fmla="*/ 246650 w 696949"/>
              <a:gd name="connsiteY71" fmla="*/ 3350379 h 6127446"/>
              <a:gd name="connsiteX72" fmla="*/ 238184 w 696949"/>
              <a:gd name="connsiteY72" fmla="*/ 3443512 h 6127446"/>
              <a:gd name="connsiteX73" fmla="*/ 221250 w 696949"/>
              <a:gd name="connsiteY73" fmla="*/ 3562046 h 6127446"/>
              <a:gd name="connsiteX74" fmla="*/ 212784 w 696949"/>
              <a:gd name="connsiteY74" fmla="*/ 3739846 h 6127446"/>
              <a:gd name="connsiteX75" fmla="*/ 204317 w 696949"/>
              <a:gd name="connsiteY75" fmla="*/ 3799112 h 6127446"/>
              <a:gd name="connsiteX76" fmla="*/ 212784 w 696949"/>
              <a:gd name="connsiteY76" fmla="*/ 4010779 h 6127446"/>
              <a:gd name="connsiteX77" fmla="*/ 229717 w 696949"/>
              <a:gd name="connsiteY77" fmla="*/ 4129312 h 6127446"/>
              <a:gd name="connsiteX78" fmla="*/ 238184 w 696949"/>
              <a:gd name="connsiteY78" fmla="*/ 4247846 h 6127446"/>
              <a:gd name="connsiteX79" fmla="*/ 246650 w 696949"/>
              <a:gd name="connsiteY79" fmla="*/ 4307112 h 6127446"/>
              <a:gd name="connsiteX80" fmla="*/ 255117 w 696949"/>
              <a:gd name="connsiteY80" fmla="*/ 4400246 h 6127446"/>
              <a:gd name="connsiteX81" fmla="*/ 263584 w 696949"/>
              <a:gd name="connsiteY81" fmla="*/ 4467979 h 6127446"/>
              <a:gd name="connsiteX82" fmla="*/ 272050 w 696949"/>
              <a:gd name="connsiteY82" fmla="*/ 4552646 h 6127446"/>
              <a:gd name="connsiteX83" fmla="*/ 288984 w 696949"/>
              <a:gd name="connsiteY83" fmla="*/ 4662712 h 6127446"/>
              <a:gd name="connsiteX84" fmla="*/ 297450 w 696949"/>
              <a:gd name="connsiteY84" fmla="*/ 4755846 h 6127446"/>
              <a:gd name="connsiteX85" fmla="*/ 305917 w 696949"/>
              <a:gd name="connsiteY85" fmla="*/ 4789712 h 6127446"/>
              <a:gd name="connsiteX86" fmla="*/ 314384 w 696949"/>
              <a:gd name="connsiteY86" fmla="*/ 4832046 h 6127446"/>
              <a:gd name="connsiteX87" fmla="*/ 331317 w 696949"/>
              <a:gd name="connsiteY87" fmla="*/ 4959046 h 6127446"/>
              <a:gd name="connsiteX88" fmla="*/ 356717 w 696949"/>
              <a:gd name="connsiteY88" fmla="*/ 5043712 h 6127446"/>
              <a:gd name="connsiteX89" fmla="*/ 365184 w 696949"/>
              <a:gd name="connsiteY89" fmla="*/ 5077579 h 6127446"/>
              <a:gd name="connsiteX90" fmla="*/ 382117 w 696949"/>
              <a:gd name="connsiteY90" fmla="*/ 5153779 h 6127446"/>
              <a:gd name="connsiteX91" fmla="*/ 399050 w 696949"/>
              <a:gd name="connsiteY91" fmla="*/ 5179179 h 6127446"/>
              <a:gd name="connsiteX92" fmla="*/ 407517 w 696949"/>
              <a:gd name="connsiteY92" fmla="*/ 5213046 h 6127446"/>
              <a:gd name="connsiteX93" fmla="*/ 449850 w 696949"/>
              <a:gd name="connsiteY93" fmla="*/ 5263846 h 6127446"/>
              <a:gd name="connsiteX94" fmla="*/ 492184 w 696949"/>
              <a:gd name="connsiteY94" fmla="*/ 5340046 h 6127446"/>
              <a:gd name="connsiteX95" fmla="*/ 526050 w 696949"/>
              <a:gd name="connsiteY95" fmla="*/ 5390846 h 6127446"/>
              <a:gd name="connsiteX96" fmla="*/ 551450 w 696949"/>
              <a:gd name="connsiteY96" fmla="*/ 5450112 h 6127446"/>
              <a:gd name="connsiteX97" fmla="*/ 568384 w 696949"/>
              <a:gd name="connsiteY97" fmla="*/ 5475512 h 6127446"/>
              <a:gd name="connsiteX98" fmla="*/ 585317 w 696949"/>
              <a:gd name="connsiteY98" fmla="*/ 5509379 h 6127446"/>
              <a:gd name="connsiteX99" fmla="*/ 593784 w 696949"/>
              <a:gd name="connsiteY99" fmla="*/ 5543246 h 6127446"/>
              <a:gd name="connsiteX100" fmla="*/ 619184 w 696949"/>
              <a:gd name="connsiteY100" fmla="*/ 5568646 h 6127446"/>
              <a:gd name="connsiteX101" fmla="*/ 627650 w 696949"/>
              <a:gd name="connsiteY101" fmla="*/ 5602512 h 6127446"/>
              <a:gd name="connsiteX102" fmla="*/ 669984 w 696949"/>
              <a:gd name="connsiteY102" fmla="*/ 5644846 h 6127446"/>
              <a:gd name="connsiteX103" fmla="*/ 678450 w 696949"/>
              <a:gd name="connsiteY103" fmla="*/ 5670246 h 6127446"/>
              <a:gd name="connsiteX104" fmla="*/ 695384 w 696949"/>
              <a:gd name="connsiteY104" fmla="*/ 5704112 h 6127446"/>
              <a:gd name="connsiteX0" fmla="*/ 424450 w 696949"/>
              <a:gd name="connsiteY0" fmla="*/ 6127446 h 6127446"/>
              <a:gd name="connsiteX1" fmla="*/ 407517 w 696949"/>
              <a:gd name="connsiteY1" fmla="*/ 6102046 h 6127446"/>
              <a:gd name="connsiteX2" fmla="*/ 382117 w 696949"/>
              <a:gd name="connsiteY2" fmla="*/ 6051246 h 6127446"/>
              <a:gd name="connsiteX3" fmla="*/ 356717 w 696949"/>
              <a:gd name="connsiteY3" fmla="*/ 5958112 h 6127446"/>
              <a:gd name="connsiteX4" fmla="*/ 322850 w 696949"/>
              <a:gd name="connsiteY4" fmla="*/ 5907312 h 6127446"/>
              <a:gd name="connsiteX5" fmla="*/ 314384 w 696949"/>
              <a:gd name="connsiteY5" fmla="*/ 5881912 h 6127446"/>
              <a:gd name="connsiteX6" fmla="*/ 297450 w 696949"/>
              <a:gd name="connsiteY6" fmla="*/ 5864979 h 6127446"/>
              <a:gd name="connsiteX7" fmla="*/ 280517 w 696949"/>
              <a:gd name="connsiteY7" fmla="*/ 5805712 h 6127446"/>
              <a:gd name="connsiteX8" fmla="*/ 246650 w 696949"/>
              <a:gd name="connsiteY8" fmla="*/ 5754912 h 6127446"/>
              <a:gd name="connsiteX9" fmla="*/ 238184 w 696949"/>
              <a:gd name="connsiteY9" fmla="*/ 5729512 h 6127446"/>
              <a:gd name="connsiteX10" fmla="*/ 221250 w 696949"/>
              <a:gd name="connsiteY10" fmla="*/ 5704112 h 6127446"/>
              <a:gd name="connsiteX11" fmla="*/ 195850 w 696949"/>
              <a:gd name="connsiteY11" fmla="*/ 5644846 h 6127446"/>
              <a:gd name="connsiteX12" fmla="*/ 187384 w 696949"/>
              <a:gd name="connsiteY12" fmla="*/ 5594046 h 6127446"/>
              <a:gd name="connsiteX13" fmla="*/ 178917 w 696949"/>
              <a:gd name="connsiteY13" fmla="*/ 5568646 h 6127446"/>
              <a:gd name="connsiteX14" fmla="*/ 170450 w 696949"/>
              <a:gd name="connsiteY14" fmla="*/ 5534779 h 6127446"/>
              <a:gd name="connsiteX15" fmla="*/ 153517 w 696949"/>
              <a:gd name="connsiteY15" fmla="*/ 5475512 h 6127446"/>
              <a:gd name="connsiteX16" fmla="*/ 136584 w 696949"/>
              <a:gd name="connsiteY16" fmla="*/ 5348512 h 6127446"/>
              <a:gd name="connsiteX17" fmla="*/ 128117 w 696949"/>
              <a:gd name="connsiteY17" fmla="*/ 5323112 h 6127446"/>
              <a:gd name="connsiteX18" fmla="*/ 119650 w 696949"/>
              <a:gd name="connsiteY18" fmla="*/ 5272312 h 6127446"/>
              <a:gd name="connsiteX19" fmla="*/ 102717 w 696949"/>
              <a:gd name="connsiteY19" fmla="*/ 5128379 h 6127446"/>
              <a:gd name="connsiteX20" fmla="*/ 94250 w 696949"/>
              <a:gd name="connsiteY20" fmla="*/ 5086046 h 6127446"/>
              <a:gd name="connsiteX21" fmla="*/ 77317 w 696949"/>
              <a:gd name="connsiteY21" fmla="*/ 5035246 h 6127446"/>
              <a:gd name="connsiteX22" fmla="*/ 68850 w 696949"/>
              <a:gd name="connsiteY22" fmla="*/ 4967512 h 6127446"/>
              <a:gd name="connsiteX23" fmla="*/ 60384 w 696949"/>
              <a:gd name="connsiteY23" fmla="*/ 4933646 h 6127446"/>
              <a:gd name="connsiteX24" fmla="*/ 51917 w 696949"/>
              <a:gd name="connsiteY24" fmla="*/ 4882846 h 6127446"/>
              <a:gd name="connsiteX25" fmla="*/ 18050 w 696949"/>
              <a:gd name="connsiteY25" fmla="*/ 4578046 h 6127446"/>
              <a:gd name="connsiteX26" fmla="*/ 26517 w 696949"/>
              <a:gd name="connsiteY26" fmla="*/ 4239379 h 6127446"/>
              <a:gd name="connsiteX27" fmla="*/ 11302 w 696949"/>
              <a:gd name="connsiteY27" fmla="*/ 4167677 h 6127446"/>
              <a:gd name="connsiteX28" fmla="*/ 16199 w 696949"/>
              <a:gd name="connsiteY28" fmla="*/ 4029564 h 6127446"/>
              <a:gd name="connsiteX29" fmla="*/ 9451 w 696949"/>
              <a:gd name="connsiteY29" fmla="*/ 3779004 h 6127446"/>
              <a:gd name="connsiteX30" fmla="*/ 5086 w 696949"/>
              <a:gd name="connsiteY30" fmla="*/ 3697909 h 6127446"/>
              <a:gd name="connsiteX31" fmla="*/ 1117 w 696949"/>
              <a:gd name="connsiteY31" fmla="*/ 3477379 h 6127446"/>
              <a:gd name="connsiteX32" fmla="*/ 18050 w 696949"/>
              <a:gd name="connsiteY32" fmla="*/ 2825446 h 6127446"/>
              <a:gd name="connsiteX33" fmla="*/ 43450 w 696949"/>
              <a:gd name="connsiteY33" fmla="*/ 2351312 h 6127446"/>
              <a:gd name="connsiteX34" fmla="*/ 51917 w 696949"/>
              <a:gd name="connsiteY34" fmla="*/ 2317446 h 6127446"/>
              <a:gd name="connsiteX35" fmla="*/ 51917 w 696949"/>
              <a:gd name="connsiteY35" fmla="*/ 1640112 h 6127446"/>
              <a:gd name="connsiteX36" fmla="*/ 60384 w 696949"/>
              <a:gd name="connsiteY36" fmla="*/ 1589312 h 6127446"/>
              <a:gd name="connsiteX37" fmla="*/ 68850 w 696949"/>
              <a:gd name="connsiteY37" fmla="*/ 1530046 h 6127446"/>
              <a:gd name="connsiteX38" fmla="*/ 77317 w 696949"/>
              <a:gd name="connsiteY38" fmla="*/ 1496179 h 6127446"/>
              <a:gd name="connsiteX39" fmla="*/ 85784 w 696949"/>
              <a:gd name="connsiteY39" fmla="*/ 1428446 h 6127446"/>
              <a:gd name="connsiteX40" fmla="*/ 102717 w 696949"/>
              <a:gd name="connsiteY40" fmla="*/ 1309912 h 6127446"/>
              <a:gd name="connsiteX41" fmla="*/ 94250 w 696949"/>
              <a:gd name="connsiteY41" fmla="*/ 1149046 h 6127446"/>
              <a:gd name="connsiteX42" fmla="*/ 102717 w 696949"/>
              <a:gd name="connsiteY42" fmla="*/ 776512 h 6127446"/>
              <a:gd name="connsiteX43" fmla="*/ 111184 w 696949"/>
              <a:gd name="connsiteY43" fmla="*/ 700312 h 6127446"/>
              <a:gd name="connsiteX44" fmla="*/ 128117 w 696949"/>
              <a:gd name="connsiteY44" fmla="*/ 539446 h 6127446"/>
              <a:gd name="connsiteX45" fmla="*/ 145050 w 696949"/>
              <a:gd name="connsiteY45" fmla="*/ 260046 h 6127446"/>
              <a:gd name="connsiteX46" fmla="*/ 153517 w 696949"/>
              <a:gd name="connsiteY46" fmla="*/ 217712 h 6127446"/>
              <a:gd name="connsiteX47" fmla="*/ 161984 w 696949"/>
              <a:gd name="connsiteY47" fmla="*/ 39912 h 6127446"/>
              <a:gd name="connsiteX48" fmla="*/ 339784 w 696949"/>
              <a:gd name="connsiteY48" fmla="*/ 48379 h 6127446"/>
              <a:gd name="connsiteX49" fmla="*/ 390584 w 696949"/>
              <a:gd name="connsiteY49" fmla="*/ 56846 h 6127446"/>
              <a:gd name="connsiteX50" fmla="*/ 466784 w 696949"/>
              <a:gd name="connsiteY50" fmla="*/ 73779 h 6127446"/>
              <a:gd name="connsiteX51" fmla="*/ 475250 w 696949"/>
              <a:gd name="connsiteY51" fmla="*/ 251579 h 6127446"/>
              <a:gd name="connsiteX52" fmla="*/ 458317 w 696949"/>
              <a:gd name="connsiteY52" fmla="*/ 336246 h 6127446"/>
              <a:gd name="connsiteX53" fmla="*/ 441384 w 696949"/>
              <a:gd name="connsiteY53" fmla="*/ 463246 h 6127446"/>
              <a:gd name="connsiteX54" fmla="*/ 432917 w 696949"/>
              <a:gd name="connsiteY54" fmla="*/ 497112 h 6127446"/>
              <a:gd name="connsiteX55" fmla="*/ 424450 w 696949"/>
              <a:gd name="connsiteY55" fmla="*/ 581779 h 6127446"/>
              <a:gd name="connsiteX56" fmla="*/ 407517 w 696949"/>
              <a:gd name="connsiteY56" fmla="*/ 632579 h 6127446"/>
              <a:gd name="connsiteX57" fmla="*/ 399050 w 696949"/>
              <a:gd name="connsiteY57" fmla="*/ 708779 h 6127446"/>
              <a:gd name="connsiteX58" fmla="*/ 390584 w 696949"/>
              <a:gd name="connsiteY58" fmla="*/ 742646 h 6127446"/>
              <a:gd name="connsiteX59" fmla="*/ 382117 w 696949"/>
              <a:gd name="connsiteY59" fmla="*/ 784979 h 6127446"/>
              <a:gd name="connsiteX60" fmla="*/ 373650 w 696949"/>
              <a:gd name="connsiteY60" fmla="*/ 844246 h 6127446"/>
              <a:gd name="connsiteX61" fmla="*/ 348250 w 696949"/>
              <a:gd name="connsiteY61" fmla="*/ 988179 h 6127446"/>
              <a:gd name="connsiteX62" fmla="*/ 339784 w 696949"/>
              <a:gd name="connsiteY62" fmla="*/ 1589312 h 6127446"/>
              <a:gd name="connsiteX63" fmla="*/ 322850 w 696949"/>
              <a:gd name="connsiteY63" fmla="*/ 1673979 h 6127446"/>
              <a:gd name="connsiteX64" fmla="*/ 314384 w 696949"/>
              <a:gd name="connsiteY64" fmla="*/ 1724779 h 6127446"/>
              <a:gd name="connsiteX65" fmla="*/ 305917 w 696949"/>
              <a:gd name="connsiteY65" fmla="*/ 1843312 h 6127446"/>
              <a:gd name="connsiteX66" fmla="*/ 297450 w 696949"/>
              <a:gd name="connsiteY66" fmla="*/ 1885646 h 6127446"/>
              <a:gd name="connsiteX67" fmla="*/ 288984 w 696949"/>
              <a:gd name="connsiteY67" fmla="*/ 1944912 h 6127446"/>
              <a:gd name="connsiteX68" fmla="*/ 280517 w 696949"/>
              <a:gd name="connsiteY68" fmla="*/ 2410579 h 6127446"/>
              <a:gd name="connsiteX69" fmla="*/ 263584 w 696949"/>
              <a:gd name="connsiteY69" fmla="*/ 2579912 h 6127446"/>
              <a:gd name="connsiteX70" fmla="*/ 255117 w 696949"/>
              <a:gd name="connsiteY70" fmla="*/ 2766179 h 6127446"/>
              <a:gd name="connsiteX71" fmla="*/ 246650 w 696949"/>
              <a:gd name="connsiteY71" fmla="*/ 3350379 h 6127446"/>
              <a:gd name="connsiteX72" fmla="*/ 238184 w 696949"/>
              <a:gd name="connsiteY72" fmla="*/ 3443512 h 6127446"/>
              <a:gd name="connsiteX73" fmla="*/ 221250 w 696949"/>
              <a:gd name="connsiteY73" fmla="*/ 3562046 h 6127446"/>
              <a:gd name="connsiteX74" fmla="*/ 212784 w 696949"/>
              <a:gd name="connsiteY74" fmla="*/ 3739846 h 6127446"/>
              <a:gd name="connsiteX75" fmla="*/ 204317 w 696949"/>
              <a:gd name="connsiteY75" fmla="*/ 3799112 h 6127446"/>
              <a:gd name="connsiteX76" fmla="*/ 212784 w 696949"/>
              <a:gd name="connsiteY76" fmla="*/ 4010779 h 6127446"/>
              <a:gd name="connsiteX77" fmla="*/ 229717 w 696949"/>
              <a:gd name="connsiteY77" fmla="*/ 4129312 h 6127446"/>
              <a:gd name="connsiteX78" fmla="*/ 238184 w 696949"/>
              <a:gd name="connsiteY78" fmla="*/ 4247846 h 6127446"/>
              <a:gd name="connsiteX79" fmla="*/ 246650 w 696949"/>
              <a:gd name="connsiteY79" fmla="*/ 4307112 h 6127446"/>
              <a:gd name="connsiteX80" fmla="*/ 255117 w 696949"/>
              <a:gd name="connsiteY80" fmla="*/ 4400246 h 6127446"/>
              <a:gd name="connsiteX81" fmla="*/ 263584 w 696949"/>
              <a:gd name="connsiteY81" fmla="*/ 4467979 h 6127446"/>
              <a:gd name="connsiteX82" fmla="*/ 272050 w 696949"/>
              <a:gd name="connsiteY82" fmla="*/ 4552646 h 6127446"/>
              <a:gd name="connsiteX83" fmla="*/ 288984 w 696949"/>
              <a:gd name="connsiteY83" fmla="*/ 4662712 h 6127446"/>
              <a:gd name="connsiteX84" fmla="*/ 297450 w 696949"/>
              <a:gd name="connsiteY84" fmla="*/ 4755846 h 6127446"/>
              <a:gd name="connsiteX85" fmla="*/ 305917 w 696949"/>
              <a:gd name="connsiteY85" fmla="*/ 4789712 h 6127446"/>
              <a:gd name="connsiteX86" fmla="*/ 314384 w 696949"/>
              <a:gd name="connsiteY86" fmla="*/ 4832046 h 6127446"/>
              <a:gd name="connsiteX87" fmla="*/ 331317 w 696949"/>
              <a:gd name="connsiteY87" fmla="*/ 4959046 h 6127446"/>
              <a:gd name="connsiteX88" fmla="*/ 356717 w 696949"/>
              <a:gd name="connsiteY88" fmla="*/ 5043712 h 6127446"/>
              <a:gd name="connsiteX89" fmla="*/ 365184 w 696949"/>
              <a:gd name="connsiteY89" fmla="*/ 5077579 h 6127446"/>
              <a:gd name="connsiteX90" fmla="*/ 382117 w 696949"/>
              <a:gd name="connsiteY90" fmla="*/ 5153779 h 6127446"/>
              <a:gd name="connsiteX91" fmla="*/ 399050 w 696949"/>
              <a:gd name="connsiteY91" fmla="*/ 5179179 h 6127446"/>
              <a:gd name="connsiteX92" fmla="*/ 407517 w 696949"/>
              <a:gd name="connsiteY92" fmla="*/ 5213046 h 6127446"/>
              <a:gd name="connsiteX93" fmla="*/ 449850 w 696949"/>
              <a:gd name="connsiteY93" fmla="*/ 5263846 h 6127446"/>
              <a:gd name="connsiteX94" fmla="*/ 492184 w 696949"/>
              <a:gd name="connsiteY94" fmla="*/ 5340046 h 6127446"/>
              <a:gd name="connsiteX95" fmla="*/ 526050 w 696949"/>
              <a:gd name="connsiteY95" fmla="*/ 5390846 h 6127446"/>
              <a:gd name="connsiteX96" fmla="*/ 551450 w 696949"/>
              <a:gd name="connsiteY96" fmla="*/ 5450112 h 6127446"/>
              <a:gd name="connsiteX97" fmla="*/ 568384 w 696949"/>
              <a:gd name="connsiteY97" fmla="*/ 5475512 h 6127446"/>
              <a:gd name="connsiteX98" fmla="*/ 585317 w 696949"/>
              <a:gd name="connsiteY98" fmla="*/ 5509379 h 6127446"/>
              <a:gd name="connsiteX99" fmla="*/ 593784 w 696949"/>
              <a:gd name="connsiteY99" fmla="*/ 5543246 h 6127446"/>
              <a:gd name="connsiteX100" fmla="*/ 619184 w 696949"/>
              <a:gd name="connsiteY100" fmla="*/ 5568646 h 6127446"/>
              <a:gd name="connsiteX101" fmla="*/ 627650 w 696949"/>
              <a:gd name="connsiteY101" fmla="*/ 5602512 h 6127446"/>
              <a:gd name="connsiteX102" fmla="*/ 669984 w 696949"/>
              <a:gd name="connsiteY102" fmla="*/ 5644846 h 6127446"/>
              <a:gd name="connsiteX103" fmla="*/ 678450 w 696949"/>
              <a:gd name="connsiteY103" fmla="*/ 5670246 h 6127446"/>
              <a:gd name="connsiteX104" fmla="*/ 695384 w 696949"/>
              <a:gd name="connsiteY104" fmla="*/ 5704112 h 6127446"/>
              <a:gd name="connsiteX0" fmla="*/ 424450 w 696949"/>
              <a:gd name="connsiteY0" fmla="*/ 6127446 h 6127446"/>
              <a:gd name="connsiteX1" fmla="*/ 407517 w 696949"/>
              <a:gd name="connsiteY1" fmla="*/ 6102046 h 6127446"/>
              <a:gd name="connsiteX2" fmla="*/ 382117 w 696949"/>
              <a:gd name="connsiteY2" fmla="*/ 6051246 h 6127446"/>
              <a:gd name="connsiteX3" fmla="*/ 356717 w 696949"/>
              <a:gd name="connsiteY3" fmla="*/ 5958112 h 6127446"/>
              <a:gd name="connsiteX4" fmla="*/ 322850 w 696949"/>
              <a:gd name="connsiteY4" fmla="*/ 5907312 h 6127446"/>
              <a:gd name="connsiteX5" fmla="*/ 314384 w 696949"/>
              <a:gd name="connsiteY5" fmla="*/ 5881912 h 6127446"/>
              <a:gd name="connsiteX6" fmla="*/ 297450 w 696949"/>
              <a:gd name="connsiteY6" fmla="*/ 5864979 h 6127446"/>
              <a:gd name="connsiteX7" fmla="*/ 280517 w 696949"/>
              <a:gd name="connsiteY7" fmla="*/ 5805712 h 6127446"/>
              <a:gd name="connsiteX8" fmla="*/ 246650 w 696949"/>
              <a:gd name="connsiteY8" fmla="*/ 5754912 h 6127446"/>
              <a:gd name="connsiteX9" fmla="*/ 238184 w 696949"/>
              <a:gd name="connsiteY9" fmla="*/ 5729512 h 6127446"/>
              <a:gd name="connsiteX10" fmla="*/ 221250 w 696949"/>
              <a:gd name="connsiteY10" fmla="*/ 5704112 h 6127446"/>
              <a:gd name="connsiteX11" fmla="*/ 195850 w 696949"/>
              <a:gd name="connsiteY11" fmla="*/ 5644846 h 6127446"/>
              <a:gd name="connsiteX12" fmla="*/ 187384 w 696949"/>
              <a:gd name="connsiteY12" fmla="*/ 5594046 h 6127446"/>
              <a:gd name="connsiteX13" fmla="*/ 178917 w 696949"/>
              <a:gd name="connsiteY13" fmla="*/ 5568646 h 6127446"/>
              <a:gd name="connsiteX14" fmla="*/ 170450 w 696949"/>
              <a:gd name="connsiteY14" fmla="*/ 5534779 h 6127446"/>
              <a:gd name="connsiteX15" fmla="*/ 153517 w 696949"/>
              <a:gd name="connsiteY15" fmla="*/ 5475512 h 6127446"/>
              <a:gd name="connsiteX16" fmla="*/ 136584 w 696949"/>
              <a:gd name="connsiteY16" fmla="*/ 5348512 h 6127446"/>
              <a:gd name="connsiteX17" fmla="*/ 128117 w 696949"/>
              <a:gd name="connsiteY17" fmla="*/ 5323112 h 6127446"/>
              <a:gd name="connsiteX18" fmla="*/ 119650 w 696949"/>
              <a:gd name="connsiteY18" fmla="*/ 5272312 h 6127446"/>
              <a:gd name="connsiteX19" fmla="*/ 102717 w 696949"/>
              <a:gd name="connsiteY19" fmla="*/ 5128379 h 6127446"/>
              <a:gd name="connsiteX20" fmla="*/ 94250 w 696949"/>
              <a:gd name="connsiteY20" fmla="*/ 5086046 h 6127446"/>
              <a:gd name="connsiteX21" fmla="*/ 77317 w 696949"/>
              <a:gd name="connsiteY21" fmla="*/ 5035246 h 6127446"/>
              <a:gd name="connsiteX22" fmla="*/ 68850 w 696949"/>
              <a:gd name="connsiteY22" fmla="*/ 4967512 h 6127446"/>
              <a:gd name="connsiteX23" fmla="*/ 60384 w 696949"/>
              <a:gd name="connsiteY23" fmla="*/ 4933646 h 6127446"/>
              <a:gd name="connsiteX24" fmla="*/ 51917 w 696949"/>
              <a:gd name="connsiteY24" fmla="*/ 4882846 h 6127446"/>
              <a:gd name="connsiteX25" fmla="*/ 18050 w 696949"/>
              <a:gd name="connsiteY25" fmla="*/ 4578046 h 6127446"/>
              <a:gd name="connsiteX26" fmla="*/ 15801 w 696949"/>
              <a:gd name="connsiteY26" fmla="*/ 4267954 h 6127446"/>
              <a:gd name="connsiteX27" fmla="*/ 11302 w 696949"/>
              <a:gd name="connsiteY27" fmla="*/ 4167677 h 6127446"/>
              <a:gd name="connsiteX28" fmla="*/ 16199 w 696949"/>
              <a:gd name="connsiteY28" fmla="*/ 4029564 h 6127446"/>
              <a:gd name="connsiteX29" fmla="*/ 9451 w 696949"/>
              <a:gd name="connsiteY29" fmla="*/ 3779004 h 6127446"/>
              <a:gd name="connsiteX30" fmla="*/ 5086 w 696949"/>
              <a:gd name="connsiteY30" fmla="*/ 3697909 h 6127446"/>
              <a:gd name="connsiteX31" fmla="*/ 1117 w 696949"/>
              <a:gd name="connsiteY31" fmla="*/ 3477379 h 6127446"/>
              <a:gd name="connsiteX32" fmla="*/ 18050 w 696949"/>
              <a:gd name="connsiteY32" fmla="*/ 2825446 h 6127446"/>
              <a:gd name="connsiteX33" fmla="*/ 43450 w 696949"/>
              <a:gd name="connsiteY33" fmla="*/ 2351312 h 6127446"/>
              <a:gd name="connsiteX34" fmla="*/ 51917 w 696949"/>
              <a:gd name="connsiteY34" fmla="*/ 2317446 h 6127446"/>
              <a:gd name="connsiteX35" fmla="*/ 51917 w 696949"/>
              <a:gd name="connsiteY35" fmla="*/ 1640112 h 6127446"/>
              <a:gd name="connsiteX36" fmla="*/ 60384 w 696949"/>
              <a:gd name="connsiteY36" fmla="*/ 1589312 h 6127446"/>
              <a:gd name="connsiteX37" fmla="*/ 68850 w 696949"/>
              <a:gd name="connsiteY37" fmla="*/ 1530046 h 6127446"/>
              <a:gd name="connsiteX38" fmla="*/ 77317 w 696949"/>
              <a:gd name="connsiteY38" fmla="*/ 1496179 h 6127446"/>
              <a:gd name="connsiteX39" fmla="*/ 85784 w 696949"/>
              <a:gd name="connsiteY39" fmla="*/ 1428446 h 6127446"/>
              <a:gd name="connsiteX40" fmla="*/ 102717 w 696949"/>
              <a:gd name="connsiteY40" fmla="*/ 1309912 h 6127446"/>
              <a:gd name="connsiteX41" fmla="*/ 94250 w 696949"/>
              <a:gd name="connsiteY41" fmla="*/ 1149046 h 6127446"/>
              <a:gd name="connsiteX42" fmla="*/ 102717 w 696949"/>
              <a:gd name="connsiteY42" fmla="*/ 776512 h 6127446"/>
              <a:gd name="connsiteX43" fmla="*/ 111184 w 696949"/>
              <a:gd name="connsiteY43" fmla="*/ 700312 h 6127446"/>
              <a:gd name="connsiteX44" fmla="*/ 128117 w 696949"/>
              <a:gd name="connsiteY44" fmla="*/ 539446 h 6127446"/>
              <a:gd name="connsiteX45" fmla="*/ 145050 w 696949"/>
              <a:gd name="connsiteY45" fmla="*/ 260046 h 6127446"/>
              <a:gd name="connsiteX46" fmla="*/ 153517 w 696949"/>
              <a:gd name="connsiteY46" fmla="*/ 217712 h 6127446"/>
              <a:gd name="connsiteX47" fmla="*/ 161984 w 696949"/>
              <a:gd name="connsiteY47" fmla="*/ 39912 h 6127446"/>
              <a:gd name="connsiteX48" fmla="*/ 339784 w 696949"/>
              <a:gd name="connsiteY48" fmla="*/ 48379 h 6127446"/>
              <a:gd name="connsiteX49" fmla="*/ 390584 w 696949"/>
              <a:gd name="connsiteY49" fmla="*/ 56846 h 6127446"/>
              <a:gd name="connsiteX50" fmla="*/ 466784 w 696949"/>
              <a:gd name="connsiteY50" fmla="*/ 73779 h 6127446"/>
              <a:gd name="connsiteX51" fmla="*/ 475250 w 696949"/>
              <a:gd name="connsiteY51" fmla="*/ 251579 h 6127446"/>
              <a:gd name="connsiteX52" fmla="*/ 458317 w 696949"/>
              <a:gd name="connsiteY52" fmla="*/ 336246 h 6127446"/>
              <a:gd name="connsiteX53" fmla="*/ 441384 w 696949"/>
              <a:gd name="connsiteY53" fmla="*/ 463246 h 6127446"/>
              <a:gd name="connsiteX54" fmla="*/ 432917 w 696949"/>
              <a:gd name="connsiteY54" fmla="*/ 497112 h 6127446"/>
              <a:gd name="connsiteX55" fmla="*/ 424450 w 696949"/>
              <a:gd name="connsiteY55" fmla="*/ 581779 h 6127446"/>
              <a:gd name="connsiteX56" fmla="*/ 407517 w 696949"/>
              <a:gd name="connsiteY56" fmla="*/ 632579 h 6127446"/>
              <a:gd name="connsiteX57" fmla="*/ 399050 w 696949"/>
              <a:gd name="connsiteY57" fmla="*/ 708779 h 6127446"/>
              <a:gd name="connsiteX58" fmla="*/ 390584 w 696949"/>
              <a:gd name="connsiteY58" fmla="*/ 742646 h 6127446"/>
              <a:gd name="connsiteX59" fmla="*/ 382117 w 696949"/>
              <a:gd name="connsiteY59" fmla="*/ 784979 h 6127446"/>
              <a:gd name="connsiteX60" fmla="*/ 373650 w 696949"/>
              <a:gd name="connsiteY60" fmla="*/ 844246 h 6127446"/>
              <a:gd name="connsiteX61" fmla="*/ 348250 w 696949"/>
              <a:gd name="connsiteY61" fmla="*/ 988179 h 6127446"/>
              <a:gd name="connsiteX62" fmla="*/ 339784 w 696949"/>
              <a:gd name="connsiteY62" fmla="*/ 1589312 h 6127446"/>
              <a:gd name="connsiteX63" fmla="*/ 322850 w 696949"/>
              <a:gd name="connsiteY63" fmla="*/ 1673979 h 6127446"/>
              <a:gd name="connsiteX64" fmla="*/ 314384 w 696949"/>
              <a:gd name="connsiteY64" fmla="*/ 1724779 h 6127446"/>
              <a:gd name="connsiteX65" fmla="*/ 305917 w 696949"/>
              <a:gd name="connsiteY65" fmla="*/ 1843312 h 6127446"/>
              <a:gd name="connsiteX66" fmla="*/ 297450 w 696949"/>
              <a:gd name="connsiteY66" fmla="*/ 1885646 h 6127446"/>
              <a:gd name="connsiteX67" fmla="*/ 288984 w 696949"/>
              <a:gd name="connsiteY67" fmla="*/ 1944912 h 6127446"/>
              <a:gd name="connsiteX68" fmla="*/ 280517 w 696949"/>
              <a:gd name="connsiteY68" fmla="*/ 2410579 h 6127446"/>
              <a:gd name="connsiteX69" fmla="*/ 263584 w 696949"/>
              <a:gd name="connsiteY69" fmla="*/ 2579912 h 6127446"/>
              <a:gd name="connsiteX70" fmla="*/ 255117 w 696949"/>
              <a:gd name="connsiteY70" fmla="*/ 2766179 h 6127446"/>
              <a:gd name="connsiteX71" fmla="*/ 246650 w 696949"/>
              <a:gd name="connsiteY71" fmla="*/ 3350379 h 6127446"/>
              <a:gd name="connsiteX72" fmla="*/ 238184 w 696949"/>
              <a:gd name="connsiteY72" fmla="*/ 3443512 h 6127446"/>
              <a:gd name="connsiteX73" fmla="*/ 221250 w 696949"/>
              <a:gd name="connsiteY73" fmla="*/ 3562046 h 6127446"/>
              <a:gd name="connsiteX74" fmla="*/ 212784 w 696949"/>
              <a:gd name="connsiteY74" fmla="*/ 3739846 h 6127446"/>
              <a:gd name="connsiteX75" fmla="*/ 204317 w 696949"/>
              <a:gd name="connsiteY75" fmla="*/ 3799112 h 6127446"/>
              <a:gd name="connsiteX76" fmla="*/ 212784 w 696949"/>
              <a:gd name="connsiteY76" fmla="*/ 4010779 h 6127446"/>
              <a:gd name="connsiteX77" fmla="*/ 229717 w 696949"/>
              <a:gd name="connsiteY77" fmla="*/ 4129312 h 6127446"/>
              <a:gd name="connsiteX78" fmla="*/ 238184 w 696949"/>
              <a:gd name="connsiteY78" fmla="*/ 4247846 h 6127446"/>
              <a:gd name="connsiteX79" fmla="*/ 246650 w 696949"/>
              <a:gd name="connsiteY79" fmla="*/ 4307112 h 6127446"/>
              <a:gd name="connsiteX80" fmla="*/ 255117 w 696949"/>
              <a:gd name="connsiteY80" fmla="*/ 4400246 h 6127446"/>
              <a:gd name="connsiteX81" fmla="*/ 263584 w 696949"/>
              <a:gd name="connsiteY81" fmla="*/ 4467979 h 6127446"/>
              <a:gd name="connsiteX82" fmla="*/ 272050 w 696949"/>
              <a:gd name="connsiteY82" fmla="*/ 4552646 h 6127446"/>
              <a:gd name="connsiteX83" fmla="*/ 288984 w 696949"/>
              <a:gd name="connsiteY83" fmla="*/ 4662712 h 6127446"/>
              <a:gd name="connsiteX84" fmla="*/ 297450 w 696949"/>
              <a:gd name="connsiteY84" fmla="*/ 4755846 h 6127446"/>
              <a:gd name="connsiteX85" fmla="*/ 305917 w 696949"/>
              <a:gd name="connsiteY85" fmla="*/ 4789712 h 6127446"/>
              <a:gd name="connsiteX86" fmla="*/ 314384 w 696949"/>
              <a:gd name="connsiteY86" fmla="*/ 4832046 h 6127446"/>
              <a:gd name="connsiteX87" fmla="*/ 331317 w 696949"/>
              <a:gd name="connsiteY87" fmla="*/ 4959046 h 6127446"/>
              <a:gd name="connsiteX88" fmla="*/ 356717 w 696949"/>
              <a:gd name="connsiteY88" fmla="*/ 5043712 h 6127446"/>
              <a:gd name="connsiteX89" fmla="*/ 365184 w 696949"/>
              <a:gd name="connsiteY89" fmla="*/ 5077579 h 6127446"/>
              <a:gd name="connsiteX90" fmla="*/ 382117 w 696949"/>
              <a:gd name="connsiteY90" fmla="*/ 5153779 h 6127446"/>
              <a:gd name="connsiteX91" fmla="*/ 399050 w 696949"/>
              <a:gd name="connsiteY91" fmla="*/ 5179179 h 6127446"/>
              <a:gd name="connsiteX92" fmla="*/ 407517 w 696949"/>
              <a:gd name="connsiteY92" fmla="*/ 5213046 h 6127446"/>
              <a:gd name="connsiteX93" fmla="*/ 449850 w 696949"/>
              <a:gd name="connsiteY93" fmla="*/ 5263846 h 6127446"/>
              <a:gd name="connsiteX94" fmla="*/ 492184 w 696949"/>
              <a:gd name="connsiteY94" fmla="*/ 5340046 h 6127446"/>
              <a:gd name="connsiteX95" fmla="*/ 526050 w 696949"/>
              <a:gd name="connsiteY95" fmla="*/ 5390846 h 6127446"/>
              <a:gd name="connsiteX96" fmla="*/ 551450 w 696949"/>
              <a:gd name="connsiteY96" fmla="*/ 5450112 h 6127446"/>
              <a:gd name="connsiteX97" fmla="*/ 568384 w 696949"/>
              <a:gd name="connsiteY97" fmla="*/ 5475512 h 6127446"/>
              <a:gd name="connsiteX98" fmla="*/ 585317 w 696949"/>
              <a:gd name="connsiteY98" fmla="*/ 5509379 h 6127446"/>
              <a:gd name="connsiteX99" fmla="*/ 593784 w 696949"/>
              <a:gd name="connsiteY99" fmla="*/ 5543246 h 6127446"/>
              <a:gd name="connsiteX100" fmla="*/ 619184 w 696949"/>
              <a:gd name="connsiteY100" fmla="*/ 5568646 h 6127446"/>
              <a:gd name="connsiteX101" fmla="*/ 627650 w 696949"/>
              <a:gd name="connsiteY101" fmla="*/ 5602512 h 6127446"/>
              <a:gd name="connsiteX102" fmla="*/ 669984 w 696949"/>
              <a:gd name="connsiteY102" fmla="*/ 5644846 h 6127446"/>
              <a:gd name="connsiteX103" fmla="*/ 678450 w 696949"/>
              <a:gd name="connsiteY103" fmla="*/ 5670246 h 6127446"/>
              <a:gd name="connsiteX104" fmla="*/ 695384 w 696949"/>
              <a:gd name="connsiteY104" fmla="*/ 5704112 h 6127446"/>
              <a:gd name="connsiteX0" fmla="*/ 424450 w 696949"/>
              <a:gd name="connsiteY0" fmla="*/ 6127446 h 6127446"/>
              <a:gd name="connsiteX1" fmla="*/ 407517 w 696949"/>
              <a:gd name="connsiteY1" fmla="*/ 6102046 h 6127446"/>
              <a:gd name="connsiteX2" fmla="*/ 382117 w 696949"/>
              <a:gd name="connsiteY2" fmla="*/ 6051246 h 6127446"/>
              <a:gd name="connsiteX3" fmla="*/ 356717 w 696949"/>
              <a:gd name="connsiteY3" fmla="*/ 5958112 h 6127446"/>
              <a:gd name="connsiteX4" fmla="*/ 322850 w 696949"/>
              <a:gd name="connsiteY4" fmla="*/ 5907312 h 6127446"/>
              <a:gd name="connsiteX5" fmla="*/ 314384 w 696949"/>
              <a:gd name="connsiteY5" fmla="*/ 5881912 h 6127446"/>
              <a:gd name="connsiteX6" fmla="*/ 297450 w 696949"/>
              <a:gd name="connsiteY6" fmla="*/ 5864979 h 6127446"/>
              <a:gd name="connsiteX7" fmla="*/ 280517 w 696949"/>
              <a:gd name="connsiteY7" fmla="*/ 5805712 h 6127446"/>
              <a:gd name="connsiteX8" fmla="*/ 246650 w 696949"/>
              <a:gd name="connsiteY8" fmla="*/ 5754912 h 6127446"/>
              <a:gd name="connsiteX9" fmla="*/ 238184 w 696949"/>
              <a:gd name="connsiteY9" fmla="*/ 5729512 h 6127446"/>
              <a:gd name="connsiteX10" fmla="*/ 221250 w 696949"/>
              <a:gd name="connsiteY10" fmla="*/ 5704112 h 6127446"/>
              <a:gd name="connsiteX11" fmla="*/ 195850 w 696949"/>
              <a:gd name="connsiteY11" fmla="*/ 5644846 h 6127446"/>
              <a:gd name="connsiteX12" fmla="*/ 187384 w 696949"/>
              <a:gd name="connsiteY12" fmla="*/ 5594046 h 6127446"/>
              <a:gd name="connsiteX13" fmla="*/ 178917 w 696949"/>
              <a:gd name="connsiteY13" fmla="*/ 5568646 h 6127446"/>
              <a:gd name="connsiteX14" fmla="*/ 170450 w 696949"/>
              <a:gd name="connsiteY14" fmla="*/ 5534779 h 6127446"/>
              <a:gd name="connsiteX15" fmla="*/ 153517 w 696949"/>
              <a:gd name="connsiteY15" fmla="*/ 5475512 h 6127446"/>
              <a:gd name="connsiteX16" fmla="*/ 136584 w 696949"/>
              <a:gd name="connsiteY16" fmla="*/ 5348512 h 6127446"/>
              <a:gd name="connsiteX17" fmla="*/ 128117 w 696949"/>
              <a:gd name="connsiteY17" fmla="*/ 5323112 h 6127446"/>
              <a:gd name="connsiteX18" fmla="*/ 119650 w 696949"/>
              <a:gd name="connsiteY18" fmla="*/ 5272312 h 6127446"/>
              <a:gd name="connsiteX19" fmla="*/ 102717 w 696949"/>
              <a:gd name="connsiteY19" fmla="*/ 5128379 h 6127446"/>
              <a:gd name="connsiteX20" fmla="*/ 94250 w 696949"/>
              <a:gd name="connsiteY20" fmla="*/ 5086046 h 6127446"/>
              <a:gd name="connsiteX21" fmla="*/ 77317 w 696949"/>
              <a:gd name="connsiteY21" fmla="*/ 5035246 h 6127446"/>
              <a:gd name="connsiteX22" fmla="*/ 68850 w 696949"/>
              <a:gd name="connsiteY22" fmla="*/ 4967512 h 6127446"/>
              <a:gd name="connsiteX23" fmla="*/ 60384 w 696949"/>
              <a:gd name="connsiteY23" fmla="*/ 4933646 h 6127446"/>
              <a:gd name="connsiteX24" fmla="*/ 51917 w 696949"/>
              <a:gd name="connsiteY24" fmla="*/ 4882846 h 6127446"/>
              <a:gd name="connsiteX25" fmla="*/ 18050 w 696949"/>
              <a:gd name="connsiteY25" fmla="*/ 4578046 h 6127446"/>
              <a:gd name="connsiteX26" fmla="*/ 15801 w 696949"/>
              <a:gd name="connsiteY26" fmla="*/ 4267954 h 6127446"/>
              <a:gd name="connsiteX27" fmla="*/ 11302 w 696949"/>
              <a:gd name="connsiteY27" fmla="*/ 4167677 h 6127446"/>
              <a:gd name="connsiteX28" fmla="*/ 16199 w 696949"/>
              <a:gd name="connsiteY28" fmla="*/ 4029564 h 6127446"/>
              <a:gd name="connsiteX29" fmla="*/ 9451 w 696949"/>
              <a:gd name="connsiteY29" fmla="*/ 3779004 h 6127446"/>
              <a:gd name="connsiteX30" fmla="*/ 5086 w 696949"/>
              <a:gd name="connsiteY30" fmla="*/ 3697909 h 6127446"/>
              <a:gd name="connsiteX31" fmla="*/ 1117 w 696949"/>
              <a:gd name="connsiteY31" fmla="*/ 3477379 h 6127446"/>
              <a:gd name="connsiteX32" fmla="*/ 18050 w 696949"/>
              <a:gd name="connsiteY32" fmla="*/ 2825446 h 6127446"/>
              <a:gd name="connsiteX33" fmla="*/ 43450 w 696949"/>
              <a:gd name="connsiteY33" fmla="*/ 2351312 h 6127446"/>
              <a:gd name="connsiteX34" fmla="*/ 51917 w 696949"/>
              <a:gd name="connsiteY34" fmla="*/ 2317446 h 6127446"/>
              <a:gd name="connsiteX35" fmla="*/ 51917 w 696949"/>
              <a:gd name="connsiteY35" fmla="*/ 1640112 h 6127446"/>
              <a:gd name="connsiteX36" fmla="*/ 60384 w 696949"/>
              <a:gd name="connsiteY36" fmla="*/ 1589312 h 6127446"/>
              <a:gd name="connsiteX37" fmla="*/ 68850 w 696949"/>
              <a:gd name="connsiteY37" fmla="*/ 1530046 h 6127446"/>
              <a:gd name="connsiteX38" fmla="*/ 77317 w 696949"/>
              <a:gd name="connsiteY38" fmla="*/ 1496179 h 6127446"/>
              <a:gd name="connsiteX39" fmla="*/ 85784 w 696949"/>
              <a:gd name="connsiteY39" fmla="*/ 1428446 h 6127446"/>
              <a:gd name="connsiteX40" fmla="*/ 102717 w 696949"/>
              <a:gd name="connsiteY40" fmla="*/ 1309912 h 6127446"/>
              <a:gd name="connsiteX41" fmla="*/ 94250 w 696949"/>
              <a:gd name="connsiteY41" fmla="*/ 1149046 h 6127446"/>
              <a:gd name="connsiteX42" fmla="*/ 102717 w 696949"/>
              <a:gd name="connsiteY42" fmla="*/ 776512 h 6127446"/>
              <a:gd name="connsiteX43" fmla="*/ 111184 w 696949"/>
              <a:gd name="connsiteY43" fmla="*/ 700312 h 6127446"/>
              <a:gd name="connsiteX44" fmla="*/ 128117 w 696949"/>
              <a:gd name="connsiteY44" fmla="*/ 539446 h 6127446"/>
              <a:gd name="connsiteX45" fmla="*/ 145050 w 696949"/>
              <a:gd name="connsiteY45" fmla="*/ 260046 h 6127446"/>
              <a:gd name="connsiteX46" fmla="*/ 153517 w 696949"/>
              <a:gd name="connsiteY46" fmla="*/ 217712 h 6127446"/>
              <a:gd name="connsiteX47" fmla="*/ 161984 w 696949"/>
              <a:gd name="connsiteY47" fmla="*/ 39912 h 6127446"/>
              <a:gd name="connsiteX48" fmla="*/ 339784 w 696949"/>
              <a:gd name="connsiteY48" fmla="*/ 48379 h 6127446"/>
              <a:gd name="connsiteX49" fmla="*/ 390584 w 696949"/>
              <a:gd name="connsiteY49" fmla="*/ 56846 h 6127446"/>
              <a:gd name="connsiteX50" fmla="*/ 466784 w 696949"/>
              <a:gd name="connsiteY50" fmla="*/ 73779 h 6127446"/>
              <a:gd name="connsiteX51" fmla="*/ 475250 w 696949"/>
              <a:gd name="connsiteY51" fmla="*/ 251579 h 6127446"/>
              <a:gd name="connsiteX52" fmla="*/ 458317 w 696949"/>
              <a:gd name="connsiteY52" fmla="*/ 336246 h 6127446"/>
              <a:gd name="connsiteX53" fmla="*/ 441384 w 696949"/>
              <a:gd name="connsiteY53" fmla="*/ 463246 h 6127446"/>
              <a:gd name="connsiteX54" fmla="*/ 432917 w 696949"/>
              <a:gd name="connsiteY54" fmla="*/ 497112 h 6127446"/>
              <a:gd name="connsiteX55" fmla="*/ 424450 w 696949"/>
              <a:gd name="connsiteY55" fmla="*/ 581779 h 6127446"/>
              <a:gd name="connsiteX56" fmla="*/ 407517 w 696949"/>
              <a:gd name="connsiteY56" fmla="*/ 632579 h 6127446"/>
              <a:gd name="connsiteX57" fmla="*/ 399050 w 696949"/>
              <a:gd name="connsiteY57" fmla="*/ 708779 h 6127446"/>
              <a:gd name="connsiteX58" fmla="*/ 390584 w 696949"/>
              <a:gd name="connsiteY58" fmla="*/ 742646 h 6127446"/>
              <a:gd name="connsiteX59" fmla="*/ 382117 w 696949"/>
              <a:gd name="connsiteY59" fmla="*/ 784979 h 6127446"/>
              <a:gd name="connsiteX60" fmla="*/ 373650 w 696949"/>
              <a:gd name="connsiteY60" fmla="*/ 844246 h 6127446"/>
              <a:gd name="connsiteX61" fmla="*/ 348250 w 696949"/>
              <a:gd name="connsiteY61" fmla="*/ 988179 h 6127446"/>
              <a:gd name="connsiteX62" fmla="*/ 339784 w 696949"/>
              <a:gd name="connsiteY62" fmla="*/ 1589312 h 6127446"/>
              <a:gd name="connsiteX63" fmla="*/ 322850 w 696949"/>
              <a:gd name="connsiteY63" fmla="*/ 1673979 h 6127446"/>
              <a:gd name="connsiteX64" fmla="*/ 314384 w 696949"/>
              <a:gd name="connsiteY64" fmla="*/ 1724779 h 6127446"/>
              <a:gd name="connsiteX65" fmla="*/ 305917 w 696949"/>
              <a:gd name="connsiteY65" fmla="*/ 1843312 h 6127446"/>
              <a:gd name="connsiteX66" fmla="*/ 297450 w 696949"/>
              <a:gd name="connsiteY66" fmla="*/ 1885646 h 6127446"/>
              <a:gd name="connsiteX67" fmla="*/ 288984 w 696949"/>
              <a:gd name="connsiteY67" fmla="*/ 1944912 h 6127446"/>
              <a:gd name="connsiteX68" fmla="*/ 280517 w 696949"/>
              <a:gd name="connsiteY68" fmla="*/ 2410579 h 6127446"/>
              <a:gd name="connsiteX69" fmla="*/ 263584 w 696949"/>
              <a:gd name="connsiteY69" fmla="*/ 2579912 h 6127446"/>
              <a:gd name="connsiteX70" fmla="*/ 255117 w 696949"/>
              <a:gd name="connsiteY70" fmla="*/ 2766179 h 6127446"/>
              <a:gd name="connsiteX71" fmla="*/ 246650 w 696949"/>
              <a:gd name="connsiteY71" fmla="*/ 3350379 h 6127446"/>
              <a:gd name="connsiteX72" fmla="*/ 238184 w 696949"/>
              <a:gd name="connsiteY72" fmla="*/ 3443512 h 6127446"/>
              <a:gd name="connsiteX73" fmla="*/ 221250 w 696949"/>
              <a:gd name="connsiteY73" fmla="*/ 3562046 h 6127446"/>
              <a:gd name="connsiteX74" fmla="*/ 241359 w 696949"/>
              <a:gd name="connsiteY74" fmla="*/ 3786280 h 6127446"/>
              <a:gd name="connsiteX75" fmla="*/ 204317 w 696949"/>
              <a:gd name="connsiteY75" fmla="*/ 3799112 h 6127446"/>
              <a:gd name="connsiteX76" fmla="*/ 212784 w 696949"/>
              <a:gd name="connsiteY76" fmla="*/ 4010779 h 6127446"/>
              <a:gd name="connsiteX77" fmla="*/ 229717 w 696949"/>
              <a:gd name="connsiteY77" fmla="*/ 4129312 h 6127446"/>
              <a:gd name="connsiteX78" fmla="*/ 238184 w 696949"/>
              <a:gd name="connsiteY78" fmla="*/ 4247846 h 6127446"/>
              <a:gd name="connsiteX79" fmla="*/ 246650 w 696949"/>
              <a:gd name="connsiteY79" fmla="*/ 4307112 h 6127446"/>
              <a:gd name="connsiteX80" fmla="*/ 255117 w 696949"/>
              <a:gd name="connsiteY80" fmla="*/ 4400246 h 6127446"/>
              <a:gd name="connsiteX81" fmla="*/ 263584 w 696949"/>
              <a:gd name="connsiteY81" fmla="*/ 4467979 h 6127446"/>
              <a:gd name="connsiteX82" fmla="*/ 272050 w 696949"/>
              <a:gd name="connsiteY82" fmla="*/ 4552646 h 6127446"/>
              <a:gd name="connsiteX83" fmla="*/ 288984 w 696949"/>
              <a:gd name="connsiteY83" fmla="*/ 4662712 h 6127446"/>
              <a:gd name="connsiteX84" fmla="*/ 297450 w 696949"/>
              <a:gd name="connsiteY84" fmla="*/ 4755846 h 6127446"/>
              <a:gd name="connsiteX85" fmla="*/ 305917 w 696949"/>
              <a:gd name="connsiteY85" fmla="*/ 4789712 h 6127446"/>
              <a:gd name="connsiteX86" fmla="*/ 314384 w 696949"/>
              <a:gd name="connsiteY86" fmla="*/ 4832046 h 6127446"/>
              <a:gd name="connsiteX87" fmla="*/ 331317 w 696949"/>
              <a:gd name="connsiteY87" fmla="*/ 4959046 h 6127446"/>
              <a:gd name="connsiteX88" fmla="*/ 356717 w 696949"/>
              <a:gd name="connsiteY88" fmla="*/ 5043712 h 6127446"/>
              <a:gd name="connsiteX89" fmla="*/ 365184 w 696949"/>
              <a:gd name="connsiteY89" fmla="*/ 5077579 h 6127446"/>
              <a:gd name="connsiteX90" fmla="*/ 382117 w 696949"/>
              <a:gd name="connsiteY90" fmla="*/ 5153779 h 6127446"/>
              <a:gd name="connsiteX91" fmla="*/ 399050 w 696949"/>
              <a:gd name="connsiteY91" fmla="*/ 5179179 h 6127446"/>
              <a:gd name="connsiteX92" fmla="*/ 407517 w 696949"/>
              <a:gd name="connsiteY92" fmla="*/ 5213046 h 6127446"/>
              <a:gd name="connsiteX93" fmla="*/ 449850 w 696949"/>
              <a:gd name="connsiteY93" fmla="*/ 5263846 h 6127446"/>
              <a:gd name="connsiteX94" fmla="*/ 492184 w 696949"/>
              <a:gd name="connsiteY94" fmla="*/ 5340046 h 6127446"/>
              <a:gd name="connsiteX95" fmla="*/ 526050 w 696949"/>
              <a:gd name="connsiteY95" fmla="*/ 5390846 h 6127446"/>
              <a:gd name="connsiteX96" fmla="*/ 551450 w 696949"/>
              <a:gd name="connsiteY96" fmla="*/ 5450112 h 6127446"/>
              <a:gd name="connsiteX97" fmla="*/ 568384 w 696949"/>
              <a:gd name="connsiteY97" fmla="*/ 5475512 h 6127446"/>
              <a:gd name="connsiteX98" fmla="*/ 585317 w 696949"/>
              <a:gd name="connsiteY98" fmla="*/ 5509379 h 6127446"/>
              <a:gd name="connsiteX99" fmla="*/ 593784 w 696949"/>
              <a:gd name="connsiteY99" fmla="*/ 5543246 h 6127446"/>
              <a:gd name="connsiteX100" fmla="*/ 619184 w 696949"/>
              <a:gd name="connsiteY100" fmla="*/ 5568646 h 6127446"/>
              <a:gd name="connsiteX101" fmla="*/ 627650 w 696949"/>
              <a:gd name="connsiteY101" fmla="*/ 5602512 h 6127446"/>
              <a:gd name="connsiteX102" fmla="*/ 669984 w 696949"/>
              <a:gd name="connsiteY102" fmla="*/ 5644846 h 6127446"/>
              <a:gd name="connsiteX103" fmla="*/ 678450 w 696949"/>
              <a:gd name="connsiteY103" fmla="*/ 5670246 h 6127446"/>
              <a:gd name="connsiteX104" fmla="*/ 695384 w 696949"/>
              <a:gd name="connsiteY104" fmla="*/ 5704112 h 6127446"/>
              <a:gd name="connsiteX0" fmla="*/ 424450 w 696949"/>
              <a:gd name="connsiteY0" fmla="*/ 6127446 h 6127446"/>
              <a:gd name="connsiteX1" fmla="*/ 407517 w 696949"/>
              <a:gd name="connsiteY1" fmla="*/ 6102046 h 6127446"/>
              <a:gd name="connsiteX2" fmla="*/ 382117 w 696949"/>
              <a:gd name="connsiteY2" fmla="*/ 6051246 h 6127446"/>
              <a:gd name="connsiteX3" fmla="*/ 356717 w 696949"/>
              <a:gd name="connsiteY3" fmla="*/ 5958112 h 6127446"/>
              <a:gd name="connsiteX4" fmla="*/ 322850 w 696949"/>
              <a:gd name="connsiteY4" fmla="*/ 5907312 h 6127446"/>
              <a:gd name="connsiteX5" fmla="*/ 314384 w 696949"/>
              <a:gd name="connsiteY5" fmla="*/ 5881912 h 6127446"/>
              <a:gd name="connsiteX6" fmla="*/ 297450 w 696949"/>
              <a:gd name="connsiteY6" fmla="*/ 5864979 h 6127446"/>
              <a:gd name="connsiteX7" fmla="*/ 280517 w 696949"/>
              <a:gd name="connsiteY7" fmla="*/ 5805712 h 6127446"/>
              <a:gd name="connsiteX8" fmla="*/ 246650 w 696949"/>
              <a:gd name="connsiteY8" fmla="*/ 5754912 h 6127446"/>
              <a:gd name="connsiteX9" fmla="*/ 238184 w 696949"/>
              <a:gd name="connsiteY9" fmla="*/ 5729512 h 6127446"/>
              <a:gd name="connsiteX10" fmla="*/ 221250 w 696949"/>
              <a:gd name="connsiteY10" fmla="*/ 5704112 h 6127446"/>
              <a:gd name="connsiteX11" fmla="*/ 195850 w 696949"/>
              <a:gd name="connsiteY11" fmla="*/ 5644846 h 6127446"/>
              <a:gd name="connsiteX12" fmla="*/ 187384 w 696949"/>
              <a:gd name="connsiteY12" fmla="*/ 5594046 h 6127446"/>
              <a:gd name="connsiteX13" fmla="*/ 178917 w 696949"/>
              <a:gd name="connsiteY13" fmla="*/ 5568646 h 6127446"/>
              <a:gd name="connsiteX14" fmla="*/ 170450 w 696949"/>
              <a:gd name="connsiteY14" fmla="*/ 5534779 h 6127446"/>
              <a:gd name="connsiteX15" fmla="*/ 153517 w 696949"/>
              <a:gd name="connsiteY15" fmla="*/ 5475512 h 6127446"/>
              <a:gd name="connsiteX16" fmla="*/ 136584 w 696949"/>
              <a:gd name="connsiteY16" fmla="*/ 5348512 h 6127446"/>
              <a:gd name="connsiteX17" fmla="*/ 128117 w 696949"/>
              <a:gd name="connsiteY17" fmla="*/ 5323112 h 6127446"/>
              <a:gd name="connsiteX18" fmla="*/ 119650 w 696949"/>
              <a:gd name="connsiteY18" fmla="*/ 5272312 h 6127446"/>
              <a:gd name="connsiteX19" fmla="*/ 102717 w 696949"/>
              <a:gd name="connsiteY19" fmla="*/ 5128379 h 6127446"/>
              <a:gd name="connsiteX20" fmla="*/ 94250 w 696949"/>
              <a:gd name="connsiteY20" fmla="*/ 5086046 h 6127446"/>
              <a:gd name="connsiteX21" fmla="*/ 77317 w 696949"/>
              <a:gd name="connsiteY21" fmla="*/ 5035246 h 6127446"/>
              <a:gd name="connsiteX22" fmla="*/ 68850 w 696949"/>
              <a:gd name="connsiteY22" fmla="*/ 4967512 h 6127446"/>
              <a:gd name="connsiteX23" fmla="*/ 60384 w 696949"/>
              <a:gd name="connsiteY23" fmla="*/ 4933646 h 6127446"/>
              <a:gd name="connsiteX24" fmla="*/ 51917 w 696949"/>
              <a:gd name="connsiteY24" fmla="*/ 4882846 h 6127446"/>
              <a:gd name="connsiteX25" fmla="*/ 18050 w 696949"/>
              <a:gd name="connsiteY25" fmla="*/ 4578046 h 6127446"/>
              <a:gd name="connsiteX26" fmla="*/ 15801 w 696949"/>
              <a:gd name="connsiteY26" fmla="*/ 4267954 h 6127446"/>
              <a:gd name="connsiteX27" fmla="*/ 11302 w 696949"/>
              <a:gd name="connsiteY27" fmla="*/ 4167677 h 6127446"/>
              <a:gd name="connsiteX28" fmla="*/ 16199 w 696949"/>
              <a:gd name="connsiteY28" fmla="*/ 4029564 h 6127446"/>
              <a:gd name="connsiteX29" fmla="*/ 9451 w 696949"/>
              <a:gd name="connsiteY29" fmla="*/ 3779004 h 6127446"/>
              <a:gd name="connsiteX30" fmla="*/ 5086 w 696949"/>
              <a:gd name="connsiteY30" fmla="*/ 3697909 h 6127446"/>
              <a:gd name="connsiteX31" fmla="*/ 1117 w 696949"/>
              <a:gd name="connsiteY31" fmla="*/ 3477379 h 6127446"/>
              <a:gd name="connsiteX32" fmla="*/ 18050 w 696949"/>
              <a:gd name="connsiteY32" fmla="*/ 2825446 h 6127446"/>
              <a:gd name="connsiteX33" fmla="*/ 43450 w 696949"/>
              <a:gd name="connsiteY33" fmla="*/ 2351312 h 6127446"/>
              <a:gd name="connsiteX34" fmla="*/ 51917 w 696949"/>
              <a:gd name="connsiteY34" fmla="*/ 2317446 h 6127446"/>
              <a:gd name="connsiteX35" fmla="*/ 51917 w 696949"/>
              <a:gd name="connsiteY35" fmla="*/ 1640112 h 6127446"/>
              <a:gd name="connsiteX36" fmla="*/ 60384 w 696949"/>
              <a:gd name="connsiteY36" fmla="*/ 1589312 h 6127446"/>
              <a:gd name="connsiteX37" fmla="*/ 68850 w 696949"/>
              <a:gd name="connsiteY37" fmla="*/ 1530046 h 6127446"/>
              <a:gd name="connsiteX38" fmla="*/ 77317 w 696949"/>
              <a:gd name="connsiteY38" fmla="*/ 1496179 h 6127446"/>
              <a:gd name="connsiteX39" fmla="*/ 85784 w 696949"/>
              <a:gd name="connsiteY39" fmla="*/ 1428446 h 6127446"/>
              <a:gd name="connsiteX40" fmla="*/ 102717 w 696949"/>
              <a:gd name="connsiteY40" fmla="*/ 1309912 h 6127446"/>
              <a:gd name="connsiteX41" fmla="*/ 94250 w 696949"/>
              <a:gd name="connsiteY41" fmla="*/ 1149046 h 6127446"/>
              <a:gd name="connsiteX42" fmla="*/ 102717 w 696949"/>
              <a:gd name="connsiteY42" fmla="*/ 776512 h 6127446"/>
              <a:gd name="connsiteX43" fmla="*/ 111184 w 696949"/>
              <a:gd name="connsiteY43" fmla="*/ 700312 h 6127446"/>
              <a:gd name="connsiteX44" fmla="*/ 128117 w 696949"/>
              <a:gd name="connsiteY44" fmla="*/ 539446 h 6127446"/>
              <a:gd name="connsiteX45" fmla="*/ 145050 w 696949"/>
              <a:gd name="connsiteY45" fmla="*/ 260046 h 6127446"/>
              <a:gd name="connsiteX46" fmla="*/ 153517 w 696949"/>
              <a:gd name="connsiteY46" fmla="*/ 217712 h 6127446"/>
              <a:gd name="connsiteX47" fmla="*/ 161984 w 696949"/>
              <a:gd name="connsiteY47" fmla="*/ 39912 h 6127446"/>
              <a:gd name="connsiteX48" fmla="*/ 339784 w 696949"/>
              <a:gd name="connsiteY48" fmla="*/ 48379 h 6127446"/>
              <a:gd name="connsiteX49" fmla="*/ 390584 w 696949"/>
              <a:gd name="connsiteY49" fmla="*/ 56846 h 6127446"/>
              <a:gd name="connsiteX50" fmla="*/ 466784 w 696949"/>
              <a:gd name="connsiteY50" fmla="*/ 73779 h 6127446"/>
              <a:gd name="connsiteX51" fmla="*/ 475250 w 696949"/>
              <a:gd name="connsiteY51" fmla="*/ 251579 h 6127446"/>
              <a:gd name="connsiteX52" fmla="*/ 458317 w 696949"/>
              <a:gd name="connsiteY52" fmla="*/ 336246 h 6127446"/>
              <a:gd name="connsiteX53" fmla="*/ 441384 w 696949"/>
              <a:gd name="connsiteY53" fmla="*/ 463246 h 6127446"/>
              <a:gd name="connsiteX54" fmla="*/ 432917 w 696949"/>
              <a:gd name="connsiteY54" fmla="*/ 497112 h 6127446"/>
              <a:gd name="connsiteX55" fmla="*/ 424450 w 696949"/>
              <a:gd name="connsiteY55" fmla="*/ 581779 h 6127446"/>
              <a:gd name="connsiteX56" fmla="*/ 407517 w 696949"/>
              <a:gd name="connsiteY56" fmla="*/ 632579 h 6127446"/>
              <a:gd name="connsiteX57" fmla="*/ 399050 w 696949"/>
              <a:gd name="connsiteY57" fmla="*/ 708779 h 6127446"/>
              <a:gd name="connsiteX58" fmla="*/ 390584 w 696949"/>
              <a:gd name="connsiteY58" fmla="*/ 742646 h 6127446"/>
              <a:gd name="connsiteX59" fmla="*/ 382117 w 696949"/>
              <a:gd name="connsiteY59" fmla="*/ 784979 h 6127446"/>
              <a:gd name="connsiteX60" fmla="*/ 373650 w 696949"/>
              <a:gd name="connsiteY60" fmla="*/ 844246 h 6127446"/>
              <a:gd name="connsiteX61" fmla="*/ 348250 w 696949"/>
              <a:gd name="connsiteY61" fmla="*/ 988179 h 6127446"/>
              <a:gd name="connsiteX62" fmla="*/ 339784 w 696949"/>
              <a:gd name="connsiteY62" fmla="*/ 1589312 h 6127446"/>
              <a:gd name="connsiteX63" fmla="*/ 322850 w 696949"/>
              <a:gd name="connsiteY63" fmla="*/ 1673979 h 6127446"/>
              <a:gd name="connsiteX64" fmla="*/ 314384 w 696949"/>
              <a:gd name="connsiteY64" fmla="*/ 1724779 h 6127446"/>
              <a:gd name="connsiteX65" fmla="*/ 305917 w 696949"/>
              <a:gd name="connsiteY65" fmla="*/ 1843312 h 6127446"/>
              <a:gd name="connsiteX66" fmla="*/ 297450 w 696949"/>
              <a:gd name="connsiteY66" fmla="*/ 1885646 h 6127446"/>
              <a:gd name="connsiteX67" fmla="*/ 288984 w 696949"/>
              <a:gd name="connsiteY67" fmla="*/ 1944912 h 6127446"/>
              <a:gd name="connsiteX68" fmla="*/ 280517 w 696949"/>
              <a:gd name="connsiteY68" fmla="*/ 2410579 h 6127446"/>
              <a:gd name="connsiteX69" fmla="*/ 263584 w 696949"/>
              <a:gd name="connsiteY69" fmla="*/ 2579912 h 6127446"/>
              <a:gd name="connsiteX70" fmla="*/ 255117 w 696949"/>
              <a:gd name="connsiteY70" fmla="*/ 2766179 h 6127446"/>
              <a:gd name="connsiteX71" fmla="*/ 246650 w 696949"/>
              <a:gd name="connsiteY71" fmla="*/ 3350379 h 6127446"/>
              <a:gd name="connsiteX72" fmla="*/ 238184 w 696949"/>
              <a:gd name="connsiteY72" fmla="*/ 3443512 h 6127446"/>
              <a:gd name="connsiteX73" fmla="*/ 221250 w 696949"/>
              <a:gd name="connsiteY73" fmla="*/ 3562046 h 6127446"/>
              <a:gd name="connsiteX74" fmla="*/ 241359 w 696949"/>
              <a:gd name="connsiteY74" fmla="*/ 3786280 h 6127446"/>
              <a:gd name="connsiteX75" fmla="*/ 240035 w 696949"/>
              <a:gd name="connsiteY75" fmla="*/ 3859834 h 6127446"/>
              <a:gd name="connsiteX76" fmla="*/ 212784 w 696949"/>
              <a:gd name="connsiteY76" fmla="*/ 4010779 h 6127446"/>
              <a:gd name="connsiteX77" fmla="*/ 229717 w 696949"/>
              <a:gd name="connsiteY77" fmla="*/ 4129312 h 6127446"/>
              <a:gd name="connsiteX78" fmla="*/ 238184 w 696949"/>
              <a:gd name="connsiteY78" fmla="*/ 4247846 h 6127446"/>
              <a:gd name="connsiteX79" fmla="*/ 246650 w 696949"/>
              <a:gd name="connsiteY79" fmla="*/ 4307112 h 6127446"/>
              <a:gd name="connsiteX80" fmla="*/ 255117 w 696949"/>
              <a:gd name="connsiteY80" fmla="*/ 4400246 h 6127446"/>
              <a:gd name="connsiteX81" fmla="*/ 263584 w 696949"/>
              <a:gd name="connsiteY81" fmla="*/ 4467979 h 6127446"/>
              <a:gd name="connsiteX82" fmla="*/ 272050 w 696949"/>
              <a:gd name="connsiteY82" fmla="*/ 4552646 h 6127446"/>
              <a:gd name="connsiteX83" fmla="*/ 288984 w 696949"/>
              <a:gd name="connsiteY83" fmla="*/ 4662712 h 6127446"/>
              <a:gd name="connsiteX84" fmla="*/ 297450 w 696949"/>
              <a:gd name="connsiteY84" fmla="*/ 4755846 h 6127446"/>
              <a:gd name="connsiteX85" fmla="*/ 305917 w 696949"/>
              <a:gd name="connsiteY85" fmla="*/ 4789712 h 6127446"/>
              <a:gd name="connsiteX86" fmla="*/ 314384 w 696949"/>
              <a:gd name="connsiteY86" fmla="*/ 4832046 h 6127446"/>
              <a:gd name="connsiteX87" fmla="*/ 331317 w 696949"/>
              <a:gd name="connsiteY87" fmla="*/ 4959046 h 6127446"/>
              <a:gd name="connsiteX88" fmla="*/ 356717 w 696949"/>
              <a:gd name="connsiteY88" fmla="*/ 5043712 h 6127446"/>
              <a:gd name="connsiteX89" fmla="*/ 365184 w 696949"/>
              <a:gd name="connsiteY89" fmla="*/ 5077579 h 6127446"/>
              <a:gd name="connsiteX90" fmla="*/ 382117 w 696949"/>
              <a:gd name="connsiteY90" fmla="*/ 5153779 h 6127446"/>
              <a:gd name="connsiteX91" fmla="*/ 399050 w 696949"/>
              <a:gd name="connsiteY91" fmla="*/ 5179179 h 6127446"/>
              <a:gd name="connsiteX92" fmla="*/ 407517 w 696949"/>
              <a:gd name="connsiteY92" fmla="*/ 5213046 h 6127446"/>
              <a:gd name="connsiteX93" fmla="*/ 449850 w 696949"/>
              <a:gd name="connsiteY93" fmla="*/ 5263846 h 6127446"/>
              <a:gd name="connsiteX94" fmla="*/ 492184 w 696949"/>
              <a:gd name="connsiteY94" fmla="*/ 5340046 h 6127446"/>
              <a:gd name="connsiteX95" fmla="*/ 526050 w 696949"/>
              <a:gd name="connsiteY95" fmla="*/ 5390846 h 6127446"/>
              <a:gd name="connsiteX96" fmla="*/ 551450 w 696949"/>
              <a:gd name="connsiteY96" fmla="*/ 5450112 h 6127446"/>
              <a:gd name="connsiteX97" fmla="*/ 568384 w 696949"/>
              <a:gd name="connsiteY97" fmla="*/ 5475512 h 6127446"/>
              <a:gd name="connsiteX98" fmla="*/ 585317 w 696949"/>
              <a:gd name="connsiteY98" fmla="*/ 5509379 h 6127446"/>
              <a:gd name="connsiteX99" fmla="*/ 593784 w 696949"/>
              <a:gd name="connsiteY99" fmla="*/ 5543246 h 6127446"/>
              <a:gd name="connsiteX100" fmla="*/ 619184 w 696949"/>
              <a:gd name="connsiteY100" fmla="*/ 5568646 h 6127446"/>
              <a:gd name="connsiteX101" fmla="*/ 627650 w 696949"/>
              <a:gd name="connsiteY101" fmla="*/ 5602512 h 6127446"/>
              <a:gd name="connsiteX102" fmla="*/ 669984 w 696949"/>
              <a:gd name="connsiteY102" fmla="*/ 5644846 h 6127446"/>
              <a:gd name="connsiteX103" fmla="*/ 678450 w 696949"/>
              <a:gd name="connsiteY103" fmla="*/ 5670246 h 6127446"/>
              <a:gd name="connsiteX104" fmla="*/ 695384 w 696949"/>
              <a:gd name="connsiteY104" fmla="*/ 5704112 h 6127446"/>
              <a:gd name="connsiteX0" fmla="*/ 424450 w 696949"/>
              <a:gd name="connsiteY0" fmla="*/ 6127446 h 6127446"/>
              <a:gd name="connsiteX1" fmla="*/ 407517 w 696949"/>
              <a:gd name="connsiteY1" fmla="*/ 6102046 h 6127446"/>
              <a:gd name="connsiteX2" fmla="*/ 382117 w 696949"/>
              <a:gd name="connsiteY2" fmla="*/ 6051246 h 6127446"/>
              <a:gd name="connsiteX3" fmla="*/ 356717 w 696949"/>
              <a:gd name="connsiteY3" fmla="*/ 5958112 h 6127446"/>
              <a:gd name="connsiteX4" fmla="*/ 322850 w 696949"/>
              <a:gd name="connsiteY4" fmla="*/ 5907312 h 6127446"/>
              <a:gd name="connsiteX5" fmla="*/ 314384 w 696949"/>
              <a:gd name="connsiteY5" fmla="*/ 5881912 h 6127446"/>
              <a:gd name="connsiteX6" fmla="*/ 297450 w 696949"/>
              <a:gd name="connsiteY6" fmla="*/ 5864979 h 6127446"/>
              <a:gd name="connsiteX7" fmla="*/ 280517 w 696949"/>
              <a:gd name="connsiteY7" fmla="*/ 5805712 h 6127446"/>
              <a:gd name="connsiteX8" fmla="*/ 246650 w 696949"/>
              <a:gd name="connsiteY8" fmla="*/ 5754912 h 6127446"/>
              <a:gd name="connsiteX9" fmla="*/ 238184 w 696949"/>
              <a:gd name="connsiteY9" fmla="*/ 5729512 h 6127446"/>
              <a:gd name="connsiteX10" fmla="*/ 221250 w 696949"/>
              <a:gd name="connsiteY10" fmla="*/ 5704112 h 6127446"/>
              <a:gd name="connsiteX11" fmla="*/ 195850 w 696949"/>
              <a:gd name="connsiteY11" fmla="*/ 5644846 h 6127446"/>
              <a:gd name="connsiteX12" fmla="*/ 187384 w 696949"/>
              <a:gd name="connsiteY12" fmla="*/ 5594046 h 6127446"/>
              <a:gd name="connsiteX13" fmla="*/ 178917 w 696949"/>
              <a:gd name="connsiteY13" fmla="*/ 5568646 h 6127446"/>
              <a:gd name="connsiteX14" fmla="*/ 170450 w 696949"/>
              <a:gd name="connsiteY14" fmla="*/ 5534779 h 6127446"/>
              <a:gd name="connsiteX15" fmla="*/ 153517 w 696949"/>
              <a:gd name="connsiteY15" fmla="*/ 5475512 h 6127446"/>
              <a:gd name="connsiteX16" fmla="*/ 136584 w 696949"/>
              <a:gd name="connsiteY16" fmla="*/ 5348512 h 6127446"/>
              <a:gd name="connsiteX17" fmla="*/ 128117 w 696949"/>
              <a:gd name="connsiteY17" fmla="*/ 5323112 h 6127446"/>
              <a:gd name="connsiteX18" fmla="*/ 119650 w 696949"/>
              <a:gd name="connsiteY18" fmla="*/ 5272312 h 6127446"/>
              <a:gd name="connsiteX19" fmla="*/ 102717 w 696949"/>
              <a:gd name="connsiteY19" fmla="*/ 5128379 h 6127446"/>
              <a:gd name="connsiteX20" fmla="*/ 94250 w 696949"/>
              <a:gd name="connsiteY20" fmla="*/ 5086046 h 6127446"/>
              <a:gd name="connsiteX21" fmla="*/ 77317 w 696949"/>
              <a:gd name="connsiteY21" fmla="*/ 5035246 h 6127446"/>
              <a:gd name="connsiteX22" fmla="*/ 68850 w 696949"/>
              <a:gd name="connsiteY22" fmla="*/ 4967512 h 6127446"/>
              <a:gd name="connsiteX23" fmla="*/ 60384 w 696949"/>
              <a:gd name="connsiteY23" fmla="*/ 4933646 h 6127446"/>
              <a:gd name="connsiteX24" fmla="*/ 51917 w 696949"/>
              <a:gd name="connsiteY24" fmla="*/ 4882846 h 6127446"/>
              <a:gd name="connsiteX25" fmla="*/ 18050 w 696949"/>
              <a:gd name="connsiteY25" fmla="*/ 4578046 h 6127446"/>
              <a:gd name="connsiteX26" fmla="*/ 15801 w 696949"/>
              <a:gd name="connsiteY26" fmla="*/ 4267954 h 6127446"/>
              <a:gd name="connsiteX27" fmla="*/ 11302 w 696949"/>
              <a:gd name="connsiteY27" fmla="*/ 4167677 h 6127446"/>
              <a:gd name="connsiteX28" fmla="*/ 16199 w 696949"/>
              <a:gd name="connsiteY28" fmla="*/ 4029564 h 6127446"/>
              <a:gd name="connsiteX29" fmla="*/ 9451 w 696949"/>
              <a:gd name="connsiteY29" fmla="*/ 3779004 h 6127446"/>
              <a:gd name="connsiteX30" fmla="*/ 5086 w 696949"/>
              <a:gd name="connsiteY30" fmla="*/ 3697909 h 6127446"/>
              <a:gd name="connsiteX31" fmla="*/ 1117 w 696949"/>
              <a:gd name="connsiteY31" fmla="*/ 3477379 h 6127446"/>
              <a:gd name="connsiteX32" fmla="*/ 18050 w 696949"/>
              <a:gd name="connsiteY32" fmla="*/ 2825446 h 6127446"/>
              <a:gd name="connsiteX33" fmla="*/ 43450 w 696949"/>
              <a:gd name="connsiteY33" fmla="*/ 2351312 h 6127446"/>
              <a:gd name="connsiteX34" fmla="*/ 51917 w 696949"/>
              <a:gd name="connsiteY34" fmla="*/ 2317446 h 6127446"/>
              <a:gd name="connsiteX35" fmla="*/ 51917 w 696949"/>
              <a:gd name="connsiteY35" fmla="*/ 1640112 h 6127446"/>
              <a:gd name="connsiteX36" fmla="*/ 60384 w 696949"/>
              <a:gd name="connsiteY36" fmla="*/ 1589312 h 6127446"/>
              <a:gd name="connsiteX37" fmla="*/ 68850 w 696949"/>
              <a:gd name="connsiteY37" fmla="*/ 1530046 h 6127446"/>
              <a:gd name="connsiteX38" fmla="*/ 77317 w 696949"/>
              <a:gd name="connsiteY38" fmla="*/ 1496179 h 6127446"/>
              <a:gd name="connsiteX39" fmla="*/ 85784 w 696949"/>
              <a:gd name="connsiteY39" fmla="*/ 1428446 h 6127446"/>
              <a:gd name="connsiteX40" fmla="*/ 102717 w 696949"/>
              <a:gd name="connsiteY40" fmla="*/ 1309912 h 6127446"/>
              <a:gd name="connsiteX41" fmla="*/ 94250 w 696949"/>
              <a:gd name="connsiteY41" fmla="*/ 1149046 h 6127446"/>
              <a:gd name="connsiteX42" fmla="*/ 102717 w 696949"/>
              <a:gd name="connsiteY42" fmla="*/ 776512 h 6127446"/>
              <a:gd name="connsiteX43" fmla="*/ 111184 w 696949"/>
              <a:gd name="connsiteY43" fmla="*/ 700312 h 6127446"/>
              <a:gd name="connsiteX44" fmla="*/ 128117 w 696949"/>
              <a:gd name="connsiteY44" fmla="*/ 539446 h 6127446"/>
              <a:gd name="connsiteX45" fmla="*/ 145050 w 696949"/>
              <a:gd name="connsiteY45" fmla="*/ 260046 h 6127446"/>
              <a:gd name="connsiteX46" fmla="*/ 153517 w 696949"/>
              <a:gd name="connsiteY46" fmla="*/ 217712 h 6127446"/>
              <a:gd name="connsiteX47" fmla="*/ 161984 w 696949"/>
              <a:gd name="connsiteY47" fmla="*/ 39912 h 6127446"/>
              <a:gd name="connsiteX48" fmla="*/ 339784 w 696949"/>
              <a:gd name="connsiteY48" fmla="*/ 48379 h 6127446"/>
              <a:gd name="connsiteX49" fmla="*/ 390584 w 696949"/>
              <a:gd name="connsiteY49" fmla="*/ 56846 h 6127446"/>
              <a:gd name="connsiteX50" fmla="*/ 466784 w 696949"/>
              <a:gd name="connsiteY50" fmla="*/ 73779 h 6127446"/>
              <a:gd name="connsiteX51" fmla="*/ 475250 w 696949"/>
              <a:gd name="connsiteY51" fmla="*/ 251579 h 6127446"/>
              <a:gd name="connsiteX52" fmla="*/ 458317 w 696949"/>
              <a:gd name="connsiteY52" fmla="*/ 336246 h 6127446"/>
              <a:gd name="connsiteX53" fmla="*/ 441384 w 696949"/>
              <a:gd name="connsiteY53" fmla="*/ 463246 h 6127446"/>
              <a:gd name="connsiteX54" fmla="*/ 432917 w 696949"/>
              <a:gd name="connsiteY54" fmla="*/ 497112 h 6127446"/>
              <a:gd name="connsiteX55" fmla="*/ 424450 w 696949"/>
              <a:gd name="connsiteY55" fmla="*/ 581779 h 6127446"/>
              <a:gd name="connsiteX56" fmla="*/ 407517 w 696949"/>
              <a:gd name="connsiteY56" fmla="*/ 632579 h 6127446"/>
              <a:gd name="connsiteX57" fmla="*/ 399050 w 696949"/>
              <a:gd name="connsiteY57" fmla="*/ 708779 h 6127446"/>
              <a:gd name="connsiteX58" fmla="*/ 390584 w 696949"/>
              <a:gd name="connsiteY58" fmla="*/ 742646 h 6127446"/>
              <a:gd name="connsiteX59" fmla="*/ 382117 w 696949"/>
              <a:gd name="connsiteY59" fmla="*/ 784979 h 6127446"/>
              <a:gd name="connsiteX60" fmla="*/ 373650 w 696949"/>
              <a:gd name="connsiteY60" fmla="*/ 844246 h 6127446"/>
              <a:gd name="connsiteX61" fmla="*/ 348250 w 696949"/>
              <a:gd name="connsiteY61" fmla="*/ 988179 h 6127446"/>
              <a:gd name="connsiteX62" fmla="*/ 339784 w 696949"/>
              <a:gd name="connsiteY62" fmla="*/ 1589312 h 6127446"/>
              <a:gd name="connsiteX63" fmla="*/ 322850 w 696949"/>
              <a:gd name="connsiteY63" fmla="*/ 1673979 h 6127446"/>
              <a:gd name="connsiteX64" fmla="*/ 314384 w 696949"/>
              <a:gd name="connsiteY64" fmla="*/ 1724779 h 6127446"/>
              <a:gd name="connsiteX65" fmla="*/ 305917 w 696949"/>
              <a:gd name="connsiteY65" fmla="*/ 1843312 h 6127446"/>
              <a:gd name="connsiteX66" fmla="*/ 297450 w 696949"/>
              <a:gd name="connsiteY66" fmla="*/ 1885646 h 6127446"/>
              <a:gd name="connsiteX67" fmla="*/ 288984 w 696949"/>
              <a:gd name="connsiteY67" fmla="*/ 1944912 h 6127446"/>
              <a:gd name="connsiteX68" fmla="*/ 280517 w 696949"/>
              <a:gd name="connsiteY68" fmla="*/ 2410579 h 6127446"/>
              <a:gd name="connsiteX69" fmla="*/ 263584 w 696949"/>
              <a:gd name="connsiteY69" fmla="*/ 2579912 h 6127446"/>
              <a:gd name="connsiteX70" fmla="*/ 255117 w 696949"/>
              <a:gd name="connsiteY70" fmla="*/ 2766179 h 6127446"/>
              <a:gd name="connsiteX71" fmla="*/ 246650 w 696949"/>
              <a:gd name="connsiteY71" fmla="*/ 3350379 h 6127446"/>
              <a:gd name="connsiteX72" fmla="*/ 238184 w 696949"/>
              <a:gd name="connsiteY72" fmla="*/ 3443512 h 6127446"/>
              <a:gd name="connsiteX73" fmla="*/ 221250 w 696949"/>
              <a:gd name="connsiteY73" fmla="*/ 3562046 h 6127446"/>
              <a:gd name="connsiteX74" fmla="*/ 241359 w 696949"/>
              <a:gd name="connsiteY74" fmla="*/ 3786280 h 6127446"/>
              <a:gd name="connsiteX75" fmla="*/ 240035 w 696949"/>
              <a:gd name="connsiteY75" fmla="*/ 3859834 h 6127446"/>
              <a:gd name="connsiteX76" fmla="*/ 230644 w 696949"/>
              <a:gd name="connsiteY76" fmla="*/ 4014351 h 6127446"/>
              <a:gd name="connsiteX77" fmla="*/ 229717 w 696949"/>
              <a:gd name="connsiteY77" fmla="*/ 4129312 h 6127446"/>
              <a:gd name="connsiteX78" fmla="*/ 238184 w 696949"/>
              <a:gd name="connsiteY78" fmla="*/ 4247846 h 6127446"/>
              <a:gd name="connsiteX79" fmla="*/ 246650 w 696949"/>
              <a:gd name="connsiteY79" fmla="*/ 4307112 h 6127446"/>
              <a:gd name="connsiteX80" fmla="*/ 255117 w 696949"/>
              <a:gd name="connsiteY80" fmla="*/ 4400246 h 6127446"/>
              <a:gd name="connsiteX81" fmla="*/ 263584 w 696949"/>
              <a:gd name="connsiteY81" fmla="*/ 4467979 h 6127446"/>
              <a:gd name="connsiteX82" fmla="*/ 272050 w 696949"/>
              <a:gd name="connsiteY82" fmla="*/ 4552646 h 6127446"/>
              <a:gd name="connsiteX83" fmla="*/ 288984 w 696949"/>
              <a:gd name="connsiteY83" fmla="*/ 4662712 h 6127446"/>
              <a:gd name="connsiteX84" fmla="*/ 297450 w 696949"/>
              <a:gd name="connsiteY84" fmla="*/ 4755846 h 6127446"/>
              <a:gd name="connsiteX85" fmla="*/ 305917 w 696949"/>
              <a:gd name="connsiteY85" fmla="*/ 4789712 h 6127446"/>
              <a:gd name="connsiteX86" fmla="*/ 314384 w 696949"/>
              <a:gd name="connsiteY86" fmla="*/ 4832046 h 6127446"/>
              <a:gd name="connsiteX87" fmla="*/ 331317 w 696949"/>
              <a:gd name="connsiteY87" fmla="*/ 4959046 h 6127446"/>
              <a:gd name="connsiteX88" fmla="*/ 356717 w 696949"/>
              <a:gd name="connsiteY88" fmla="*/ 5043712 h 6127446"/>
              <a:gd name="connsiteX89" fmla="*/ 365184 w 696949"/>
              <a:gd name="connsiteY89" fmla="*/ 5077579 h 6127446"/>
              <a:gd name="connsiteX90" fmla="*/ 382117 w 696949"/>
              <a:gd name="connsiteY90" fmla="*/ 5153779 h 6127446"/>
              <a:gd name="connsiteX91" fmla="*/ 399050 w 696949"/>
              <a:gd name="connsiteY91" fmla="*/ 5179179 h 6127446"/>
              <a:gd name="connsiteX92" fmla="*/ 407517 w 696949"/>
              <a:gd name="connsiteY92" fmla="*/ 5213046 h 6127446"/>
              <a:gd name="connsiteX93" fmla="*/ 449850 w 696949"/>
              <a:gd name="connsiteY93" fmla="*/ 5263846 h 6127446"/>
              <a:gd name="connsiteX94" fmla="*/ 492184 w 696949"/>
              <a:gd name="connsiteY94" fmla="*/ 5340046 h 6127446"/>
              <a:gd name="connsiteX95" fmla="*/ 526050 w 696949"/>
              <a:gd name="connsiteY95" fmla="*/ 5390846 h 6127446"/>
              <a:gd name="connsiteX96" fmla="*/ 551450 w 696949"/>
              <a:gd name="connsiteY96" fmla="*/ 5450112 h 6127446"/>
              <a:gd name="connsiteX97" fmla="*/ 568384 w 696949"/>
              <a:gd name="connsiteY97" fmla="*/ 5475512 h 6127446"/>
              <a:gd name="connsiteX98" fmla="*/ 585317 w 696949"/>
              <a:gd name="connsiteY98" fmla="*/ 5509379 h 6127446"/>
              <a:gd name="connsiteX99" fmla="*/ 593784 w 696949"/>
              <a:gd name="connsiteY99" fmla="*/ 5543246 h 6127446"/>
              <a:gd name="connsiteX100" fmla="*/ 619184 w 696949"/>
              <a:gd name="connsiteY100" fmla="*/ 5568646 h 6127446"/>
              <a:gd name="connsiteX101" fmla="*/ 627650 w 696949"/>
              <a:gd name="connsiteY101" fmla="*/ 5602512 h 6127446"/>
              <a:gd name="connsiteX102" fmla="*/ 669984 w 696949"/>
              <a:gd name="connsiteY102" fmla="*/ 5644846 h 6127446"/>
              <a:gd name="connsiteX103" fmla="*/ 678450 w 696949"/>
              <a:gd name="connsiteY103" fmla="*/ 5670246 h 6127446"/>
              <a:gd name="connsiteX104" fmla="*/ 695384 w 696949"/>
              <a:gd name="connsiteY104" fmla="*/ 5704112 h 6127446"/>
              <a:gd name="connsiteX0" fmla="*/ 424450 w 696949"/>
              <a:gd name="connsiteY0" fmla="*/ 6127446 h 6127446"/>
              <a:gd name="connsiteX1" fmla="*/ 407517 w 696949"/>
              <a:gd name="connsiteY1" fmla="*/ 6102046 h 6127446"/>
              <a:gd name="connsiteX2" fmla="*/ 382117 w 696949"/>
              <a:gd name="connsiteY2" fmla="*/ 6051246 h 6127446"/>
              <a:gd name="connsiteX3" fmla="*/ 356717 w 696949"/>
              <a:gd name="connsiteY3" fmla="*/ 5958112 h 6127446"/>
              <a:gd name="connsiteX4" fmla="*/ 322850 w 696949"/>
              <a:gd name="connsiteY4" fmla="*/ 5907312 h 6127446"/>
              <a:gd name="connsiteX5" fmla="*/ 314384 w 696949"/>
              <a:gd name="connsiteY5" fmla="*/ 5881912 h 6127446"/>
              <a:gd name="connsiteX6" fmla="*/ 297450 w 696949"/>
              <a:gd name="connsiteY6" fmla="*/ 5864979 h 6127446"/>
              <a:gd name="connsiteX7" fmla="*/ 280517 w 696949"/>
              <a:gd name="connsiteY7" fmla="*/ 5805712 h 6127446"/>
              <a:gd name="connsiteX8" fmla="*/ 246650 w 696949"/>
              <a:gd name="connsiteY8" fmla="*/ 5754912 h 6127446"/>
              <a:gd name="connsiteX9" fmla="*/ 238184 w 696949"/>
              <a:gd name="connsiteY9" fmla="*/ 5729512 h 6127446"/>
              <a:gd name="connsiteX10" fmla="*/ 221250 w 696949"/>
              <a:gd name="connsiteY10" fmla="*/ 5704112 h 6127446"/>
              <a:gd name="connsiteX11" fmla="*/ 195850 w 696949"/>
              <a:gd name="connsiteY11" fmla="*/ 5644846 h 6127446"/>
              <a:gd name="connsiteX12" fmla="*/ 187384 w 696949"/>
              <a:gd name="connsiteY12" fmla="*/ 5594046 h 6127446"/>
              <a:gd name="connsiteX13" fmla="*/ 178917 w 696949"/>
              <a:gd name="connsiteY13" fmla="*/ 5568646 h 6127446"/>
              <a:gd name="connsiteX14" fmla="*/ 170450 w 696949"/>
              <a:gd name="connsiteY14" fmla="*/ 5534779 h 6127446"/>
              <a:gd name="connsiteX15" fmla="*/ 153517 w 696949"/>
              <a:gd name="connsiteY15" fmla="*/ 5475512 h 6127446"/>
              <a:gd name="connsiteX16" fmla="*/ 136584 w 696949"/>
              <a:gd name="connsiteY16" fmla="*/ 5348512 h 6127446"/>
              <a:gd name="connsiteX17" fmla="*/ 128117 w 696949"/>
              <a:gd name="connsiteY17" fmla="*/ 5323112 h 6127446"/>
              <a:gd name="connsiteX18" fmla="*/ 119650 w 696949"/>
              <a:gd name="connsiteY18" fmla="*/ 5272312 h 6127446"/>
              <a:gd name="connsiteX19" fmla="*/ 102717 w 696949"/>
              <a:gd name="connsiteY19" fmla="*/ 5128379 h 6127446"/>
              <a:gd name="connsiteX20" fmla="*/ 94250 w 696949"/>
              <a:gd name="connsiteY20" fmla="*/ 5086046 h 6127446"/>
              <a:gd name="connsiteX21" fmla="*/ 77317 w 696949"/>
              <a:gd name="connsiteY21" fmla="*/ 5035246 h 6127446"/>
              <a:gd name="connsiteX22" fmla="*/ 68850 w 696949"/>
              <a:gd name="connsiteY22" fmla="*/ 4967512 h 6127446"/>
              <a:gd name="connsiteX23" fmla="*/ 60384 w 696949"/>
              <a:gd name="connsiteY23" fmla="*/ 4933646 h 6127446"/>
              <a:gd name="connsiteX24" fmla="*/ 51917 w 696949"/>
              <a:gd name="connsiteY24" fmla="*/ 4882846 h 6127446"/>
              <a:gd name="connsiteX25" fmla="*/ 18050 w 696949"/>
              <a:gd name="connsiteY25" fmla="*/ 4578046 h 6127446"/>
              <a:gd name="connsiteX26" fmla="*/ 15801 w 696949"/>
              <a:gd name="connsiteY26" fmla="*/ 4267954 h 6127446"/>
              <a:gd name="connsiteX27" fmla="*/ 11302 w 696949"/>
              <a:gd name="connsiteY27" fmla="*/ 4167677 h 6127446"/>
              <a:gd name="connsiteX28" fmla="*/ 16199 w 696949"/>
              <a:gd name="connsiteY28" fmla="*/ 4029564 h 6127446"/>
              <a:gd name="connsiteX29" fmla="*/ 9451 w 696949"/>
              <a:gd name="connsiteY29" fmla="*/ 3779004 h 6127446"/>
              <a:gd name="connsiteX30" fmla="*/ 5086 w 696949"/>
              <a:gd name="connsiteY30" fmla="*/ 3697909 h 6127446"/>
              <a:gd name="connsiteX31" fmla="*/ 1117 w 696949"/>
              <a:gd name="connsiteY31" fmla="*/ 3477379 h 6127446"/>
              <a:gd name="connsiteX32" fmla="*/ 18050 w 696949"/>
              <a:gd name="connsiteY32" fmla="*/ 2825446 h 6127446"/>
              <a:gd name="connsiteX33" fmla="*/ 43450 w 696949"/>
              <a:gd name="connsiteY33" fmla="*/ 2351312 h 6127446"/>
              <a:gd name="connsiteX34" fmla="*/ 51917 w 696949"/>
              <a:gd name="connsiteY34" fmla="*/ 2317446 h 6127446"/>
              <a:gd name="connsiteX35" fmla="*/ 51917 w 696949"/>
              <a:gd name="connsiteY35" fmla="*/ 1640112 h 6127446"/>
              <a:gd name="connsiteX36" fmla="*/ 60384 w 696949"/>
              <a:gd name="connsiteY36" fmla="*/ 1589312 h 6127446"/>
              <a:gd name="connsiteX37" fmla="*/ 68850 w 696949"/>
              <a:gd name="connsiteY37" fmla="*/ 1530046 h 6127446"/>
              <a:gd name="connsiteX38" fmla="*/ 77317 w 696949"/>
              <a:gd name="connsiteY38" fmla="*/ 1496179 h 6127446"/>
              <a:gd name="connsiteX39" fmla="*/ 85784 w 696949"/>
              <a:gd name="connsiteY39" fmla="*/ 1428446 h 6127446"/>
              <a:gd name="connsiteX40" fmla="*/ 102717 w 696949"/>
              <a:gd name="connsiteY40" fmla="*/ 1309912 h 6127446"/>
              <a:gd name="connsiteX41" fmla="*/ 94250 w 696949"/>
              <a:gd name="connsiteY41" fmla="*/ 1149046 h 6127446"/>
              <a:gd name="connsiteX42" fmla="*/ 102717 w 696949"/>
              <a:gd name="connsiteY42" fmla="*/ 776512 h 6127446"/>
              <a:gd name="connsiteX43" fmla="*/ 111184 w 696949"/>
              <a:gd name="connsiteY43" fmla="*/ 700312 h 6127446"/>
              <a:gd name="connsiteX44" fmla="*/ 128117 w 696949"/>
              <a:gd name="connsiteY44" fmla="*/ 539446 h 6127446"/>
              <a:gd name="connsiteX45" fmla="*/ 145050 w 696949"/>
              <a:gd name="connsiteY45" fmla="*/ 260046 h 6127446"/>
              <a:gd name="connsiteX46" fmla="*/ 153517 w 696949"/>
              <a:gd name="connsiteY46" fmla="*/ 217712 h 6127446"/>
              <a:gd name="connsiteX47" fmla="*/ 161984 w 696949"/>
              <a:gd name="connsiteY47" fmla="*/ 39912 h 6127446"/>
              <a:gd name="connsiteX48" fmla="*/ 339784 w 696949"/>
              <a:gd name="connsiteY48" fmla="*/ 48379 h 6127446"/>
              <a:gd name="connsiteX49" fmla="*/ 390584 w 696949"/>
              <a:gd name="connsiteY49" fmla="*/ 56846 h 6127446"/>
              <a:gd name="connsiteX50" fmla="*/ 466784 w 696949"/>
              <a:gd name="connsiteY50" fmla="*/ 73779 h 6127446"/>
              <a:gd name="connsiteX51" fmla="*/ 475250 w 696949"/>
              <a:gd name="connsiteY51" fmla="*/ 251579 h 6127446"/>
              <a:gd name="connsiteX52" fmla="*/ 458317 w 696949"/>
              <a:gd name="connsiteY52" fmla="*/ 336246 h 6127446"/>
              <a:gd name="connsiteX53" fmla="*/ 441384 w 696949"/>
              <a:gd name="connsiteY53" fmla="*/ 463246 h 6127446"/>
              <a:gd name="connsiteX54" fmla="*/ 432917 w 696949"/>
              <a:gd name="connsiteY54" fmla="*/ 497112 h 6127446"/>
              <a:gd name="connsiteX55" fmla="*/ 424450 w 696949"/>
              <a:gd name="connsiteY55" fmla="*/ 581779 h 6127446"/>
              <a:gd name="connsiteX56" fmla="*/ 407517 w 696949"/>
              <a:gd name="connsiteY56" fmla="*/ 632579 h 6127446"/>
              <a:gd name="connsiteX57" fmla="*/ 399050 w 696949"/>
              <a:gd name="connsiteY57" fmla="*/ 708779 h 6127446"/>
              <a:gd name="connsiteX58" fmla="*/ 390584 w 696949"/>
              <a:gd name="connsiteY58" fmla="*/ 742646 h 6127446"/>
              <a:gd name="connsiteX59" fmla="*/ 382117 w 696949"/>
              <a:gd name="connsiteY59" fmla="*/ 784979 h 6127446"/>
              <a:gd name="connsiteX60" fmla="*/ 373650 w 696949"/>
              <a:gd name="connsiteY60" fmla="*/ 844246 h 6127446"/>
              <a:gd name="connsiteX61" fmla="*/ 348250 w 696949"/>
              <a:gd name="connsiteY61" fmla="*/ 988179 h 6127446"/>
              <a:gd name="connsiteX62" fmla="*/ 339784 w 696949"/>
              <a:gd name="connsiteY62" fmla="*/ 1589312 h 6127446"/>
              <a:gd name="connsiteX63" fmla="*/ 322850 w 696949"/>
              <a:gd name="connsiteY63" fmla="*/ 1673979 h 6127446"/>
              <a:gd name="connsiteX64" fmla="*/ 314384 w 696949"/>
              <a:gd name="connsiteY64" fmla="*/ 1724779 h 6127446"/>
              <a:gd name="connsiteX65" fmla="*/ 305917 w 696949"/>
              <a:gd name="connsiteY65" fmla="*/ 1843312 h 6127446"/>
              <a:gd name="connsiteX66" fmla="*/ 297450 w 696949"/>
              <a:gd name="connsiteY66" fmla="*/ 1885646 h 6127446"/>
              <a:gd name="connsiteX67" fmla="*/ 288984 w 696949"/>
              <a:gd name="connsiteY67" fmla="*/ 1944912 h 6127446"/>
              <a:gd name="connsiteX68" fmla="*/ 280517 w 696949"/>
              <a:gd name="connsiteY68" fmla="*/ 2410579 h 6127446"/>
              <a:gd name="connsiteX69" fmla="*/ 263584 w 696949"/>
              <a:gd name="connsiteY69" fmla="*/ 2579912 h 6127446"/>
              <a:gd name="connsiteX70" fmla="*/ 255117 w 696949"/>
              <a:gd name="connsiteY70" fmla="*/ 2766179 h 6127446"/>
              <a:gd name="connsiteX71" fmla="*/ 246650 w 696949"/>
              <a:gd name="connsiteY71" fmla="*/ 3350379 h 6127446"/>
              <a:gd name="connsiteX72" fmla="*/ 238184 w 696949"/>
              <a:gd name="connsiteY72" fmla="*/ 3443512 h 6127446"/>
              <a:gd name="connsiteX73" fmla="*/ 221250 w 696949"/>
              <a:gd name="connsiteY73" fmla="*/ 3562046 h 6127446"/>
              <a:gd name="connsiteX74" fmla="*/ 241359 w 696949"/>
              <a:gd name="connsiteY74" fmla="*/ 3786280 h 6127446"/>
              <a:gd name="connsiteX75" fmla="*/ 240035 w 696949"/>
              <a:gd name="connsiteY75" fmla="*/ 3859834 h 6127446"/>
              <a:gd name="connsiteX76" fmla="*/ 241359 w 696949"/>
              <a:gd name="connsiteY76" fmla="*/ 4014351 h 6127446"/>
              <a:gd name="connsiteX77" fmla="*/ 229717 w 696949"/>
              <a:gd name="connsiteY77" fmla="*/ 4129312 h 6127446"/>
              <a:gd name="connsiteX78" fmla="*/ 238184 w 696949"/>
              <a:gd name="connsiteY78" fmla="*/ 4247846 h 6127446"/>
              <a:gd name="connsiteX79" fmla="*/ 246650 w 696949"/>
              <a:gd name="connsiteY79" fmla="*/ 4307112 h 6127446"/>
              <a:gd name="connsiteX80" fmla="*/ 255117 w 696949"/>
              <a:gd name="connsiteY80" fmla="*/ 4400246 h 6127446"/>
              <a:gd name="connsiteX81" fmla="*/ 263584 w 696949"/>
              <a:gd name="connsiteY81" fmla="*/ 4467979 h 6127446"/>
              <a:gd name="connsiteX82" fmla="*/ 272050 w 696949"/>
              <a:gd name="connsiteY82" fmla="*/ 4552646 h 6127446"/>
              <a:gd name="connsiteX83" fmla="*/ 288984 w 696949"/>
              <a:gd name="connsiteY83" fmla="*/ 4662712 h 6127446"/>
              <a:gd name="connsiteX84" fmla="*/ 297450 w 696949"/>
              <a:gd name="connsiteY84" fmla="*/ 4755846 h 6127446"/>
              <a:gd name="connsiteX85" fmla="*/ 305917 w 696949"/>
              <a:gd name="connsiteY85" fmla="*/ 4789712 h 6127446"/>
              <a:gd name="connsiteX86" fmla="*/ 314384 w 696949"/>
              <a:gd name="connsiteY86" fmla="*/ 4832046 h 6127446"/>
              <a:gd name="connsiteX87" fmla="*/ 331317 w 696949"/>
              <a:gd name="connsiteY87" fmla="*/ 4959046 h 6127446"/>
              <a:gd name="connsiteX88" fmla="*/ 356717 w 696949"/>
              <a:gd name="connsiteY88" fmla="*/ 5043712 h 6127446"/>
              <a:gd name="connsiteX89" fmla="*/ 365184 w 696949"/>
              <a:gd name="connsiteY89" fmla="*/ 5077579 h 6127446"/>
              <a:gd name="connsiteX90" fmla="*/ 382117 w 696949"/>
              <a:gd name="connsiteY90" fmla="*/ 5153779 h 6127446"/>
              <a:gd name="connsiteX91" fmla="*/ 399050 w 696949"/>
              <a:gd name="connsiteY91" fmla="*/ 5179179 h 6127446"/>
              <a:gd name="connsiteX92" fmla="*/ 407517 w 696949"/>
              <a:gd name="connsiteY92" fmla="*/ 5213046 h 6127446"/>
              <a:gd name="connsiteX93" fmla="*/ 449850 w 696949"/>
              <a:gd name="connsiteY93" fmla="*/ 5263846 h 6127446"/>
              <a:gd name="connsiteX94" fmla="*/ 492184 w 696949"/>
              <a:gd name="connsiteY94" fmla="*/ 5340046 h 6127446"/>
              <a:gd name="connsiteX95" fmla="*/ 526050 w 696949"/>
              <a:gd name="connsiteY95" fmla="*/ 5390846 h 6127446"/>
              <a:gd name="connsiteX96" fmla="*/ 551450 w 696949"/>
              <a:gd name="connsiteY96" fmla="*/ 5450112 h 6127446"/>
              <a:gd name="connsiteX97" fmla="*/ 568384 w 696949"/>
              <a:gd name="connsiteY97" fmla="*/ 5475512 h 6127446"/>
              <a:gd name="connsiteX98" fmla="*/ 585317 w 696949"/>
              <a:gd name="connsiteY98" fmla="*/ 5509379 h 6127446"/>
              <a:gd name="connsiteX99" fmla="*/ 593784 w 696949"/>
              <a:gd name="connsiteY99" fmla="*/ 5543246 h 6127446"/>
              <a:gd name="connsiteX100" fmla="*/ 619184 w 696949"/>
              <a:gd name="connsiteY100" fmla="*/ 5568646 h 6127446"/>
              <a:gd name="connsiteX101" fmla="*/ 627650 w 696949"/>
              <a:gd name="connsiteY101" fmla="*/ 5602512 h 6127446"/>
              <a:gd name="connsiteX102" fmla="*/ 669984 w 696949"/>
              <a:gd name="connsiteY102" fmla="*/ 5644846 h 6127446"/>
              <a:gd name="connsiteX103" fmla="*/ 678450 w 696949"/>
              <a:gd name="connsiteY103" fmla="*/ 5670246 h 6127446"/>
              <a:gd name="connsiteX104" fmla="*/ 695384 w 696949"/>
              <a:gd name="connsiteY104" fmla="*/ 5704112 h 6127446"/>
              <a:gd name="connsiteX0" fmla="*/ 424450 w 696949"/>
              <a:gd name="connsiteY0" fmla="*/ 6127446 h 6127446"/>
              <a:gd name="connsiteX1" fmla="*/ 407517 w 696949"/>
              <a:gd name="connsiteY1" fmla="*/ 6102046 h 6127446"/>
              <a:gd name="connsiteX2" fmla="*/ 382117 w 696949"/>
              <a:gd name="connsiteY2" fmla="*/ 6051246 h 6127446"/>
              <a:gd name="connsiteX3" fmla="*/ 356717 w 696949"/>
              <a:gd name="connsiteY3" fmla="*/ 5958112 h 6127446"/>
              <a:gd name="connsiteX4" fmla="*/ 322850 w 696949"/>
              <a:gd name="connsiteY4" fmla="*/ 5907312 h 6127446"/>
              <a:gd name="connsiteX5" fmla="*/ 314384 w 696949"/>
              <a:gd name="connsiteY5" fmla="*/ 5881912 h 6127446"/>
              <a:gd name="connsiteX6" fmla="*/ 297450 w 696949"/>
              <a:gd name="connsiteY6" fmla="*/ 5864979 h 6127446"/>
              <a:gd name="connsiteX7" fmla="*/ 280517 w 696949"/>
              <a:gd name="connsiteY7" fmla="*/ 5805712 h 6127446"/>
              <a:gd name="connsiteX8" fmla="*/ 246650 w 696949"/>
              <a:gd name="connsiteY8" fmla="*/ 5754912 h 6127446"/>
              <a:gd name="connsiteX9" fmla="*/ 238184 w 696949"/>
              <a:gd name="connsiteY9" fmla="*/ 5729512 h 6127446"/>
              <a:gd name="connsiteX10" fmla="*/ 221250 w 696949"/>
              <a:gd name="connsiteY10" fmla="*/ 5704112 h 6127446"/>
              <a:gd name="connsiteX11" fmla="*/ 195850 w 696949"/>
              <a:gd name="connsiteY11" fmla="*/ 5644846 h 6127446"/>
              <a:gd name="connsiteX12" fmla="*/ 187384 w 696949"/>
              <a:gd name="connsiteY12" fmla="*/ 5594046 h 6127446"/>
              <a:gd name="connsiteX13" fmla="*/ 178917 w 696949"/>
              <a:gd name="connsiteY13" fmla="*/ 5568646 h 6127446"/>
              <a:gd name="connsiteX14" fmla="*/ 170450 w 696949"/>
              <a:gd name="connsiteY14" fmla="*/ 5534779 h 6127446"/>
              <a:gd name="connsiteX15" fmla="*/ 153517 w 696949"/>
              <a:gd name="connsiteY15" fmla="*/ 5475512 h 6127446"/>
              <a:gd name="connsiteX16" fmla="*/ 136584 w 696949"/>
              <a:gd name="connsiteY16" fmla="*/ 5348512 h 6127446"/>
              <a:gd name="connsiteX17" fmla="*/ 128117 w 696949"/>
              <a:gd name="connsiteY17" fmla="*/ 5323112 h 6127446"/>
              <a:gd name="connsiteX18" fmla="*/ 119650 w 696949"/>
              <a:gd name="connsiteY18" fmla="*/ 5272312 h 6127446"/>
              <a:gd name="connsiteX19" fmla="*/ 102717 w 696949"/>
              <a:gd name="connsiteY19" fmla="*/ 5128379 h 6127446"/>
              <a:gd name="connsiteX20" fmla="*/ 94250 w 696949"/>
              <a:gd name="connsiteY20" fmla="*/ 5086046 h 6127446"/>
              <a:gd name="connsiteX21" fmla="*/ 77317 w 696949"/>
              <a:gd name="connsiteY21" fmla="*/ 5035246 h 6127446"/>
              <a:gd name="connsiteX22" fmla="*/ 68850 w 696949"/>
              <a:gd name="connsiteY22" fmla="*/ 4967512 h 6127446"/>
              <a:gd name="connsiteX23" fmla="*/ 60384 w 696949"/>
              <a:gd name="connsiteY23" fmla="*/ 4933646 h 6127446"/>
              <a:gd name="connsiteX24" fmla="*/ 51917 w 696949"/>
              <a:gd name="connsiteY24" fmla="*/ 4882846 h 6127446"/>
              <a:gd name="connsiteX25" fmla="*/ 18050 w 696949"/>
              <a:gd name="connsiteY25" fmla="*/ 4578046 h 6127446"/>
              <a:gd name="connsiteX26" fmla="*/ 15801 w 696949"/>
              <a:gd name="connsiteY26" fmla="*/ 4267954 h 6127446"/>
              <a:gd name="connsiteX27" fmla="*/ 11302 w 696949"/>
              <a:gd name="connsiteY27" fmla="*/ 4167677 h 6127446"/>
              <a:gd name="connsiteX28" fmla="*/ 16199 w 696949"/>
              <a:gd name="connsiteY28" fmla="*/ 4029564 h 6127446"/>
              <a:gd name="connsiteX29" fmla="*/ 9451 w 696949"/>
              <a:gd name="connsiteY29" fmla="*/ 3779004 h 6127446"/>
              <a:gd name="connsiteX30" fmla="*/ 5086 w 696949"/>
              <a:gd name="connsiteY30" fmla="*/ 3697909 h 6127446"/>
              <a:gd name="connsiteX31" fmla="*/ 1117 w 696949"/>
              <a:gd name="connsiteY31" fmla="*/ 3477379 h 6127446"/>
              <a:gd name="connsiteX32" fmla="*/ 18050 w 696949"/>
              <a:gd name="connsiteY32" fmla="*/ 2825446 h 6127446"/>
              <a:gd name="connsiteX33" fmla="*/ 43450 w 696949"/>
              <a:gd name="connsiteY33" fmla="*/ 2351312 h 6127446"/>
              <a:gd name="connsiteX34" fmla="*/ 51917 w 696949"/>
              <a:gd name="connsiteY34" fmla="*/ 2317446 h 6127446"/>
              <a:gd name="connsiteX35" fmla="*/ 51917 w 696949"/>
              <a:gd name="connsiteY35" fmla="*/ 1640112 h 6127446"/>
              <a:gd name="connsiteX36" fmla="*/ 60384 w 696949"/>
              <a:gd name="connsiteY36" fmla="*/ 1589312 h 6127446"/>
              <a:gd name="connsiteX37" fmla="*/ 68850 w 696949"/>
              <a:gd name="connsiteY37" fmla="*/ 1530046 h 6127446"/>
              <a:gd name="connsiteX38" fmla="*/ 77317 w 696949"/>
              <a:gd name="connsiteY38" fmla="*/ 1496179 h 6127446"/>
              <a:gd name="connsiteX39" fmla="*/ 85784 w 696949"/>
              <a:gd name="connsiteY39" fmla="*/ 1428446 h 6127446"/>
              <a:gd name="connsiteX40" fmla="*/ 102717 w 696949"/>
              <a:gd name="connsiteY40" fmla="*/ 1309912 h 6127446"/>
              <a:gd name="connsiteX41" fmla="*/ 94250 w 696949"/>
              <a:gd name="connsiteY41" fmla="*/ 1149046 h 6127446"/>
              <a:gd name="connsiteX42" fmla="*/ 102717 w 696949"/>
              <a:gd name="connsiteY42" fmla="*/ 776512 h 6127446"/>
              <a:gd name="connsiteX43" fmla="*/ 111184 w 696949"/>
              <a:gd name="connsiteY43" fmla="*/ 700312 h 6127446"/>
              <a:gd name="connsiteX44" fmla="*/ 128117 w 696949"/>
              <a:gd name="connsiteY44" fmla="*/ 539446 h 6127446"/>
              <a:gd name="connsiteX45" fmla="*/ 145050 w 696949"/>
              <a:gd name="connsiteY45" fmla="*/ 260046 h 6127446"/>
              <a:gd name="connsiteX46" fmla="*/ 153517 w 696949"/>
              <a:gd name="connsiteY46" fmla="*/ 217712 h 6127446"/>
              <a:gd name="connsiteX47" fmla="*/ 161984 w 696949"/>
              <a:gd name="connsiteY47" fmla="*/ 39912 h 6127446"/>
              <a:gd name="connsiteX48" fmla="*/ 339784 w 696949"/>
              <a:gd name="connsiteY48" fmla="*/ 48379 h 6127446"/>
              <a:gd name="connsiteX49" fmla="*/ 390584 w 696949"/>
              <a:gd name="connsiteY49" fmla="*/ 56846 h 6127446"/>
              <a:gd name="connsiteX50" fmla="*/ 466784 w 696949"/>
              <a:gd name="connsiteY50" fmla="*/ 73779 h 6127446"/>
              <a:gd name="connsiteX51" fmla="*/ 475250 w 696949"/>
              <a:gd name="connsiteY51" fmla="*/ 251579 h 6127446"/>
              <a:gd name="connsiteX52" fmla="*/ 458317 w 696949"/>
              <a:gd name="connsiteY52" fmla="*/ 336246 h 6127446"/>
              <a:gd name="connsiteX53" fmla="*/ 441384 w 696949"/>
              <a:gd name="connsiteY53" fmla="*/ 463246 h 6127446"/>
              <a:gd name="connsiteX54" fmla="*/ 432917 w 696949"/>
              <a:gd name="connsiteY54" fmla="*/ 497112 h 6127446"/>
              <a:gd name="connsiteX55" fmla="*/ 424450 w 696949"/>
              <a:gd name="connsiteY55" fmla="*/ 581779 h 6127446"/>
              <a:gd name="connsiteX56" fmla="*/ 407517 w 696949"/>
              <a:gd name="connsiteY56" fmla="*/ 632579 h 6127446"/>
              <a:gd name="connsiteX57" fmla="*/ 399050 w 696949"/>
              <a:gd name="connsiteY57" fmla="*/ 708779 h 6127446"/>
              <a:gd name="connsiteX58" fmla="*/ 390584 w 696949"/>
              <a:gd name="connsiteY58" fmla="*/ 742646 h 6127446"/>
              <a:gd name="connsiteX59" fmla="*/ 382117 w 696949"/>
              <a:gd name="connsiteY59" fmla="*/ 784979 h 6127446"/>
              <a:gd name="connsiteX60" fmla="*/ 373650 w 696949"/>
              <a:gd name="connsiteY60" fmla="*/ 844246 h 6127446"/>
              <a:gd name="connsiteX61" fmla="*/ 348250 w 696949"/>
              <a:gd name="connsiteY61" fmla="*/ 988179 h 6127446"/>
              <a:gd name="connsiteX62" fmla="*/ 339784 w 696949"/>
              <a:gd name="connsiteY62" fmla="*/ 1589312 h 6127446"/>
              <a:gd name="connsiteX63" fmla="*/ 322850 w 696949"/>
              <a:gd name="connsiteY63" fmla="*/ 1673979 h 6127446"/>
              <a:gd name="connsiteX64" fmla="*/ 314384 w 696949"/>
              <a:gd name="connsiteY64" fmla="*/ 1724779 h 6127446"/>
              <a:gd name="connsiteX65" fmla="*/ 305917 w 696949"/>
              <a:gd name="connsiteY65" fmla="*/ 1843312 h 6127446"/>
              <a:gd name="connsiteX66" fmla="*/ 297450 w 696949"/>
              <a:gd name="connsiteY66" fmla="*/ 1885646 h 6127446"/>
              <a:gd name="connsiteX67" fmla="*/ 288984 w 696949"/>
              <a:gd name="connsiteY67" fmla="*/ 1944912 h 6127446"/>
              <a:gd name="connsiteX68" fmla="*/ 280517 w 696949"/>
              <a:gd name="connsiteY68" fmla="*/ 2410579 h 6127446"/>
              <a:gd name="connsiteX69" fmla="*/ 263584 w 696949"/>
              <a:gd name="connsiteY69" fmla="*/ 2579912 h 6127446"/>
              <a:gd name="connsiteX70" fmla="*/ 255117 w 696949"/>
              <a:gd name="connsiteY70" fmla="*/ 2766179 h 6127446"/>
              <a:gd name="connsiteX71" fmla="*/ 246650 w 696949"/>
              <a:gd name="connsiteY71" fmla="*/ 3350379 h 6127446"/>
              <a:gd name="connsiteX72" fmla="*/ 238184 w 696949"/>
              <a:gd name="connsiteY72" fmla="*/ 3443512 h 6127446"/>
              <a:gd name="connsiteX73" fmla="*/ 242682 w 696949"/>
              <a:gd name="connsiteY73" fmla="*/ 3579905 h 6127446"/>
              <a:gd name="connsiteX74" fmla="*/ 241359 w 696949"/>
              <a:gd name="connsiteY74" fmla="*/ 3786280 h 6127446"/>
              <a:gd name="connsiteX75" fmla="*/ 240035 w 696949"/>
              <a:gd name="connsiteY75" fmla="*/ 3859834 h 6127446"/>
              <a:gd name="connsiteX76" fmla="*/ 241359 w 696949"/>
              <a:gd name="connsiteY76" fmla="*/ 4014351 h 6127446"/>
              <a:gd name="connsiteX77" fmla="*/ 229717 w 696949"/>
              <a:gd name="connsiteY77" fmla="*/ 4129312 h 6127446"/>
              <a:gd name="connsiteX78" fmla="*/ 238184 w 696949"/>
              <a:gd name="connsiteY78" fmla="*/ 4247846 h 6127446"/>
              <a:gd name="connsiteX79" fmla="*/ 246650 w 696949"/>
              <a:gd name="connsiteY79" fmla="*/ 4307112 h 6127446"/>
              <a:gd name="connsiteX80" fmla="*/ 255117 w 696949"/>
              <a:gd name="connsiteY80" fmla="*/ 4400246 h 6127446"/>
              <a:gd name="connsiteX81" fmla="*/ 263584 w 696949"/>
              <a:gd name="connsiteY81" fmla="*/ 4467979 h 6127446"/>
              <a:gd name="connsiteX82" fmla="*/ 272050 w 696949"/>
              <a:gd name="connsiteY82" fmla="*/ 4552646 h 6127446"/>
              <a:gd name="connsiteX83" fmla="*/ 288984 w 696949"/>
              <a:gd name="connsiteY83" fmla="*/ 4662712 h 6127446"/>
              <a:gd name="connsiteX84" fmla="*/ 297450 w 696949"/>
              <a:gd name="connsiteY84" fmla="*/ 4755846 h 6127446"/>
              <a:gd name="connsiteX85" fmla="*/ 305917 w 696949"/>
              <a:gd name="connsiteY85" fmla="*/ 4789712 h 6127446"/>
              <a:gd name="connsiteX86" fmla="*/ 314384 w 696949"/>
              <a:gd name="connsiteY86" fmla="*/ 4832046 h 6127446"/>
              <a:gd name="connsiteX87" fmla="*/ 331317 w 696949"/>
              <a:gd name="connsiteY87" fmla="*/ 4959046 h 6127446"/>
              <a:gd name="connsiteX88" fmla="*/ 356717 w 696949"/>
              <a:gd name="connsiteY88" fmla="*/ 5043712 h 6127446"/>
              <a:gd name="connsiteX89" fmla="*/ 365184 w 696949"/>
              <a:gd name="connsiteY89" fmla="*/ 5077579 h 6127446"/>
              <a:gd name="connsiteX90" fmla="*/ 382117 w 696949"/>
              <a:gd name="connsiteY90" fmla="*/ 5153779 h 6127446"/>
              <a:gd name="connsiteX91" fmla="*/ 399050 w 696949"/>
              <a:gd name="connsiteY91" fmla="*/ 5179179 h 6127446"/>
              <a:gd name="connsiteX92" fmla="*/ 407517 w 696949"/>
              <a:gd name="connsiteY92" fmla="*/ 5213046 h 6127446"/>
              <a:gd name="connsiteX93" fmla="*/ 449850 w 696949"/>
              <a:gd name="connsiteY93" fmla="*/ 5263846 h 6127446"/>
              <a:gd name="connsiteX94" fmla="*/ 492184 w 696949"/>
              <a:gd name="connsiteY94" fmla="*/ 5340046 h 6127446"/>
              <a:gd name="connsiteX95" fmla="*/ 526050 w 696949"/>
              <a:gd name="connsiteY95" fmla="*/ 5390846 h 6127446"/>
              <a:gd name="connsiteX96" fmla="*/ 551450 w 696949"/>
              <a:gd name="connsiteY96" fmla="*/ 5450112 h 6127446"/>
              <a:gd name="connsiteX97" fmla="*/ 568384 w 696949"/>
              <a:gd name="connsiteY97" fmla="*/ 5475512 h 6127446"/>
              <a:gd name="connsiteX98" fmla="*/ 585317 w 696949"/>
              <a:gd name="connsiteY98" fmla="*/ 5509379 h 6127446"/>
              <a:gd name="connsiteX99" fmla="*/ 593784 w 696949"/>
              <a:gd name="connsiteY99" fmla="*/ 5543246 h 6127446"/>
              <a:gd name="connsiteX100" fmla="*/ 619184 w 696949"/>
              <a:gd name="connsiteY100" fmla="*/ 5568646 h 6127446"/>
              <a:gd name="connsiteX101" fmla="*/ 627650 w 696949"/>
              <a:gd name="connsiteY101" fmla="*/ 5602512 h 6127446"/>
              <a:gd name="connsiteX102" fmla="*/ 669984 w 696949"/>
              <a:gd name="connsiteY102" fmla="*/ 5644846 h 6127446"/>
              <a:gd name="connsiteX103" fmla="*/ 678450 w 696949"/>
              <a:gd name="connsiteY103" fmla="*/ 5670246 h 6127446"/>
              <a:gd name="connsiteX104" fmla="*/ 695384 w 696949"/>
              <a:gd name="connsiteY104" fmla="*/ 5704112 h 6127446"/>
              <a:gd name="connsiteX0" fmla="*/ 424450 w 696949"/>
              <a:gd name="connsiteY0" fmla="*/ 6127446 h 6127446"/>
              <a:gd name="connsiteX1" fmla="*/ 407517 w 696949"/>
              <a:gd name="connsiteY1" fmla="*/ 6102046 h 6127446"/>
              <a:gd name="connsiteX2" fmla="*/ 382117 w 696949"/>
              <a:gd name="connsiteY2" fmla="*/ 6051246 h 6127446"/>
              <a:gd name="connsiteX3" fmla="*/ 356717 w 696949"/>
              <a:gd name="connsiteY3" fmla="*/ 5958112 h 6127446"/>
              <a:gd name="connsiteX4" fmla="*/ 322850 w 696949"/>
              <a:gd name="connsiteY4" fmla="*/ 5907312 h 6127446"/>
              <a:gd name="connsiteX5" fmla="*/ 314384 w 696949"/>
              <a:gd name="connsiteY5" fmla="*/ 5881912 h 6127446"/>
              <a:gd name="connsiteX6" fmla="*/ 297450 w 696949"/>
              <a:gd name="connsiteY6" fmla="*/ 5864979 h 6127446"/>
              <a:gd name="connsiteX7" fmla="*/ 280517 w 696949"/>
              <a:gd name="connsiteY7" fmla="*/ 5805712 h 6127446"/>
              <a:gd name="connsiteX8" fmla="*/ 246650 w 696949"/>
              <a:gd name="connsiteY8" fmla="*/ 5754912 h 6127446"/>
              <a:gd name="connsiteX9" fmla="*/ 238184 w 696949"/>
              <a:gd name="connsiteY9" fmla="*/ 5729512 h 6127446"/>
              <a:gd name="connsiteX10" fmla="*/ 221250 w 696949"/>
              <a:gd name="connsiteY10" fmla="*/ 5704112 h 6127446"/>
              <a:gd name="connsiteX11" fmla="*/ 195850 w 696949"/>
              <a:gd name="connsiteY11" fmla="*/ 5644846 h 6127446"/>
              <a:gd name="connsiteX12" fmla="*/ 187384 w 696949"/>
              <a:gd name="connsiteY12" fmla="*/ 5594046 h 6127446"/>
              <a:gd name="connsiteX13" fmla="*/ 178917 w 696949"/>
              <a:gd name="connsiteY13" fmla="*/ 5568646 h 6127446"/>
              <a:gd name="connsiteX14" fmla="*/ 170450 w 696949"/>
              <a:gd name="connsiteY14" fmla="*/ 5534779 h 6127446"/>
              <a:gd name="connsiteX15" fmla="*/ 153517 w 696949"/>
              <a:gd name="connsiteY15" fmla="*/ 5475512 h 6127446"/>
              <a:gd name="connsiteX16" fmla="*/ 136584 w 696949"/>
              <a:gd name="connsiteY16" fmla="*/ 5348512 h 6127446"/>
              <a:gd name="connsiteX17" fmla="*/ 128117 w 696949"/>
              <a:gd name="connsiteY17" fmla="*/ 5323112 h 6127446"/>
              <a:gd name="connsiteX18" fmla="*/ 119650 w 696949"/>
              <a:gd name="connsiteY18" fmla="*/ 5272312 h 6127446"/>
              <a:gd name="connsiteX19" fmla="*/ 102717 w 696949"/>
              <a:gd name="connsiteY19" fmla="*/ 5128379 h 6127446"/>
              <a:gd name="connsiteX20" fmla="*/ 94250 w 696949"/>
              <a:gd name="connsiteY20" fmla="*/ 5086046 h 6127446"/>
              <a:gd name="connsiteX21" fmla="*/ 77317 w 696949"/>
              <a:gd name="connsiteY21" fmla="*/ 5035246 h 6127446"/>
              <a:gd name="connsiteX22" fmla="*/ 68850 w 696949"/>
              <a:gd name="connsiteY22" fmla="*/ 4967512 h 6127446"/>
              <a:gd name="connsiteX23" fmla="*/ 60384 w 696949"/>
              <a:gd name="connsiteY23" fmla="*/ 4933646 h 6127446"/>
              <a:gd name="connsiteX24" fmla="*/ 51917 w 696949"/>
              <a:gd name="connsiteY24" fmla="*/ 4882846 h 6127446"/>
              <a:gd name="connsiteX25" fmla="*/ 18050 w 696949"/>
              <a:gd name="connsiteY25" fmla="*/ 4578046 h 6127446"/>
              <a:gd name="connsiteX26" fmla="*/ 15801 w 696949"/>
              <a:gd name="connsiteY26" fmla="*/ 4267954 h 6127446"/>
              <a:gd name="connsiteX27" fmla="*/ 11302 w 696949"/>
              <a:gd name="connsiteY27" fmla="*/ 4167677 h 6127446"/>
              <a:gd name="connsiteX28" fmla="*/ 16199 w 696949"/>
              <a:gd name="connsiteY28" fmla="*/ 4029564 h 6127446"/>
              <a:gd name="connsiteX29" fmla="*/ 9451 w 696949"/>
              <a:gd name="connsiteY29" fmla="*/ 3779004 h 6127446"/>
              <a:gd name="connsiteX30" fmla="*/ 5086 w 696949"/>
              <a:gd name="connsiteY30" fmla="*/ 3697909 h 6127446"/>
              <a:gd name="connsiteX31" fmla="*/ 1117 w 696949"/>
              <a:gd name="connsiteY31" fmla="*/ 3477379 h 6127446"/>
              <a:gd name="connsiteX32" fmla="*/ 18050 w 696949"/>
              <a:gd name="connsiteY32" fmla="*/ 2825446 h 6127446"/>
              <a:gd name="connsiteX33" fmla="*/ 43450 w 696949"/>
              <a:gd name="connsiteY33" fmla="*/ 2351312 h 6127446"/>
              <a:gd name="connsiteX34" fmla="*/ 51917 w 696949"/>
              <a:gd name="connsiteY34" fmla="*/ 2317446 h 6127446"/>
              <a:gd name="connsiteX35" fmla="*/ 51917 w 696949"/>
              <a:gd name="connsiteY35" fmla="*/ 1640112 h 6127446"/>
              <a:gd name="connsiteX36" fmla="*/ 60384 w 696949"/>
              <a:gd name="connsiteY36" fmla="*/ 1589312 h 6127446"/>
              <a:gd name="connsiteX37" fmla="*/ 68850 w 696949"/>
              <a:gd name="connsiteY37" fmla="*/ 1530046 h 6127446"/>
              <a:gd name="connsiteX38" fmla="*/ 77317 w 696949"/>
              <a:gd name="connsiteY38" fmla="*/ 1496179 h 6127446"/>
              <a:gd name="connsiteX39" fmla="*/ 85784 w 696949"/>
              <a:gd name="connsiteY39" fmla="*/ 1428446 h 6127446"/>
              <a:gd name="connsiteX40" fmla="*/ 102717 w 696949"/>
              <a:gd name="connsiteY40" fmla="*/ 1309912 h 6127446"/>
              <a:gd name="connsiteX41" fmla="*/ 94250 w 696949"/>
              <a:gd name="connsiteY41" fmla="*/ 1149046 h 6127446"/>
              <a:gd name="connsiteX42" fmla="*/ 102717 w 696949"/>
              <a:gd name="connsiteY42" fmla="*/ 776512 h 6127446"/>
              <a:gd name="connsiteX43" fmla="*/ 111184 w 696949"/>
              <a:gd name="connsiteY43" fmla="*/ 700312 h 6127446"/>
              <a:gd name="connsiteX44" fmla="*/ 128117 w 696949"/>
              <a:gd name="connsiteY44" fmla="*/ 539446 h 6127446"/>
              <a:gd name="connsiteX45" fmla="*/ 145050 w 696949"/>
              <a:gd name="connsiteY45" fmla="*/ 260046 h 6127446"/>
              <a:gd name="connsiteX46" fmla="*/ 153517 w 696949"/>
              <a:gd name="connsiteY46" fmla="*/ 217712 h 6127446"/>
              <a:gd name="connsiteX47" fmla="*/ 161984 w 696949"/>
              <a:gd name="connsiteY47" fmla="*/ 39912 h 6127446"/>
              <a:gd name="connsiteX48" fmla="*/ 339784 w 696949"/>
              <a:gd name="connsiteY48" fmla="*/ 48379 h 6127446"/>
              <a:gd name="connsiteX49" fmla="*/ 390584 w 696949"/>
              <a:gd name="connsiteY49" fmla="*/ 56846 h 6127446"/>
              <a:gd name="connsiteX50" fmla="*/ 466784 w 696949"/>
              <a:gd name="connsiteY50" fmla="*/ 73779 h 6127446"/>
              <a:gd name="connsiteX51" fmla="*/ 475250 w 696949"/>
              <a:gd name="connsiteY51" fmla="*/ 251579 h 6127446"/>
              <a:gd name="connsiteX52" fmla="*/ 458317 w 696949"/>
              <a:gd name="connsiteY52" fmla="*/ 336246 h 6127446"/>
              <a:gd name="connsiteX53" fmla="*/ 441384 w 696949"/>
              <a:gd name="connsiteY53" fmla="*/ 463246 h 6127446"/>
              <a:gd name="connsiteX54" fmla="*/ 432917 w 696949"/>
              <a:gd name="connsiteY54" fmla="*/ 497112 h 6127446"/>
              <a:gd name="connsiteX55" fmla="*/ 424450 w 696949"/>
              <a:gd name="connsiteY55" fmla="*/ 581779 h 6127446"/>
              <a:gd name="connsiteX56" fmla="*/ 407517 w 696949"/>
              <a:gd name="connsiteY56" fmla="*/ 632579 h 6127446"/>
              <a:gd name="connsiteX57" fmla="*/ 399050 w 696949"/>
              <a:gd name="connsiteY57" fmla="*/ 708779 h 6127446"/>
              <a:gd name="connsiteX58" fmla="*/ 390584 w 696949"/>
              <a:gd name="connsiteY58" fmla="*/ 742646 h 6127446"/>
              <a:gd name="connsiteX59" fmla="*/ 382117 w 696949"/>
              <a:gd name="connsiteY59" fmla="*/ 784979 h 6127446"/>
              <a:gd name="connsiteX60" fmla="*/ 373650 w 696949"/>
              <a:gd name="connsiteY60" fmla="*/ 844246 h 6127446"/>
              <a:gd name="connsiteX61" fmla="*/ 348250 w 696949"/>
              <a:gd name="connsiteY61" fmla="*/ 988179 h 6127446"/>
              <a:gd name="connsiteX62" fmla="*/ 339784 w 696949"/>
              <a:gd name="connsiteY62" fmla="*/ 1589312 h 6127446"/>
              <a:gd name="connsiteX63" fmla="*/ 322850 w 696949"/>
              <a:gd name="connsiteY63" fmla="*/ 1673979 h 6127446"/>
              <a:gd name="connsiteX64" fmla="*/ 314384 w 696949"/>
              <a:gd name="connsiteY64" fmla="*/ 1724779 h 6127446"/>
              <a:gd name="connsiteX65" fmla="*/ 305917 w 696949"/>
              <a:gd name="connsiteY65" fmla="*/ 1843312 h 6127446"/>
              <a:gd name="connsiteX66" fmla="*/ 297450 w 696949"/>
              <a:gd name="connsiteY66" fmla="*/ 1885646 h 6127446"/>
              <a:gd name="connsiteX67" fmla="*/ 288984 w 696949"/>
              <a:gd name="connsiteY67" fmla="*/ 1944912 h 6127446"/>
              <a:gd name="connsiteX68" fmla="*/ 280517 w 696949"/>
              <a:gd name="connsiteY68" fmla="*/ 2410579 h 6127446"/>
              <a:gd name="connsiteX69" fmla="*/ 263584 w 696949"/>
              <a:gd name="connsiteY69" fmla="*/ 2579912 h 6127446"/>
              <a:gd name="connsiteX70" fmla="*/ 255117 w 696949"/>
              <a:gd name="connsiteY70" fmla="*/ 2766179 h 6127446"/>
              <a:gd name="connsiteX71" fmla="*/ 246650 w 696949"/>
              <a:gd name="connsiteY71" fmla="*/ 3350379 h 6127446"/>
              <a:gd name="connsiteX72" fmla="*/ 248900 w 696949"/>
              <a:gd name="connsiteY72" fmla="*/ 3461372 h 6127446"/>
              <a:gd name="connsiteX73" fmla="*/ 242682 w 696949"/>
              <a:gd name="connsiteY73" fmla="*/ 3579905 h 6127446"/>
              <a:gd name="connsiteX74" fmla="*/ 241359 w 696949"/>
              <a:gd name="connsiteY74" fmla="*/ 3786280 h 6127446"/>
              <a:gd name="connsiteX75" fmla="*/ 240035 w 696949"/>
              <a:gd name="connsiteY75" fmla="*/ 3859834 h 6127446"/>
              <a:gd name="connsiteX76" fmla="*/ 241359 w 696949"/>
              <a:gd name="connsiteY76" fmla="*/ 4014351 h 6127446"/>
              <a:gd name="connsiteX77" fmla="*/ 229717 w 696949"/>
              <a:gd name="connsiteY77" fmla="*/ 4129312 h 6127446"/>
              <a:gd name="connsiteX78" fmla="*/ 238184 w 696949"/>
              <a:gd name="connsiteY78" fmla="*/ 4247846 h 6127446"/>
              <a:gd name="connsiteX79" fmla="*/ 246650 w 696949"/>
              <a:gd name="connsiteY79" fmla="*/ 4307112 h 6127446"/>
              <a:gd name="connsiteX80" fmla="*/ 255117 w 696949"/>
              <a:gd name="connsiteY80" fmla="*/ 4400246 h 6127446"/>
              <a:gd name="connsiteX81" fmla="*/ 263584 w 696949"/>
              <a:gd name="connsiteY81" fmla="*/ 4467979 h 6127446"/>
              <a:gd name="connsiteX82" fmla="*/ 272050 w 696949"/>
              <a:gd name="connsiteY82" fmla="*/ 4552646 h 6127446"/>
              <a:gd name="connsiteX83" fmla="*/ 288984 w 696949"/>
              <a:gd name="connsiteY83" fmla="*/ 4662712 h 6127446"/>
              <a:gd name="connsiteX84" fmla="*/ 297450 w 696949"/>
              <a:gd name="connsiteY84" fmla="*/ 4755846 h 6127446"/>
              <a:gd name="connsiteX85" fmla="*/ 305917 w 696949"/>
              <a:gd name="connsiteY85" fmla="*/ 4789712 h 6127446"/>
              <a:gd name="connsiteX86" fmla="*/ 314384 w 696949"/>
              <a:gd name="connsiteY86" fmla="*/ 4832046 h 6127446"/>
              <a:gd name="connsiteX87" fmla="*/ 331317 w 696949"/>
              <a:gd name="connsiteY87" fmla="*/ 4959046 h 6127446"/>
              <a:gd name="connsiteX88" fmla="*/ 356717 w 696949"/>
              <a:gd name="connsiteY88" fmla="*/ 5043712 h 6127446"/>
              <a:gd name="connsiteX89" fmla="*/ 365184 w 696949"/>
              <a:gd name="connsiteY89" fmla="*/ 5077579 h 6127446"/>
              <a:gd name="connsiteX90" fmla="*/ 382117 w 696949"/>
              <a:gd name="connsiteY90" fmla="*/ 5153779 h 6127446"/>
              <a:gd name="connsiteX91" fmla="*/ 399050 w 696949"/>
              <a:gd name="connsiteY91" fmla="*/ 5179179 h 6127446"/>
              <a:gd name="connsiteX92" fmla="*/ 407517 w 696949"/>
              <a:gd name="connsiteY92" fmla="*/ 5213046 h 6127446"/>
              <a:gd name="connsiteX93" fmla="*/ 449850 w 696949"/>
              <a:gd name="connsiteY93" fmla="*/ 5263846 h 6127446"/>
              <a:gd name="connsiteX94" fmla="*/ 492184 w 696949"/>
              <a:gd name="connsiteY94" fmla="*/ 5340046 h 6127446"/>
              <a:gd name="connsiteX95" fmla="*/ 526050 w 696949"/>
              <a:gd name="connsiteY95" fmla="*/ 5390846 h 6127446"/>
              <a:gd name="connsiteX96" fmla="*/ 551450 w 696949"/>
              <a:gd name="connsiteY96" fmla="*/ 5450112 h 6127446"/>
              <a:gd name="connsiteX97" fmla="*/ 568384 w 696949"/>
              <a:gd name="connsiteY97" fmla="*/ 5475512 h 6127446"/>
              <a:gd name="connsiteX98" fmla="*/ 585317 w 696949"/>
              <a:gd name="connsiteY98" fmla="*/ 5509379 h 6127446"/>
              <a:gd name="connsiteX99" fmla="*/ 593784 w 696949"/>
              <a:gd name="connsiteY99" fmla="*/ 5543246 h 6127446"/>
              <a:gd name="connsiteX100" fmla="*/ 619184 w 696949"/>
              <a:gd name="connsiteY100" fmla="*/ 5568646 h 6127446"/>
              <a:gd name="connsiteX101" fmla="*/ 627650 w 696949"/>
              <a:gd name="connsiteY101" fmla="*/ 5602512 h 6127446"/>
              <a:gd name="connsiteX102" fmla="*/ 669984 w 696949"/>
              <a:gd name="connsiteY102" fmla="*/ 5644846 h 6127446"/>
              <a:gd name="connsiteX103" fmla="*/ 678450 w 696949"/>
              <a:gd name="connsiteY103" fmla="*/ 5670246 h 6127446"/>
              <a:gd name="connsiteX104" fmla="*/ 695384 w 696949"/>
              <a:gd name="connsiteY104" fmla="*/ 5704112 h 6127446"/>
              <a:gd name="connsiteX0" fmla="*/ 424450 w 696949"/>
              <a:gd name="connsiteY0" fmla="*/ 6127446 h 6127446"/>
              <a:gd name="connsiteX1" fmla="*/ 407517 w 696949"/>
              <a:gd name="connsiteY1" fmla="*/ 6102046 h 6127446"/>
              <a:gd name="connsiteX2" fmla="*/ 382117 w 696949"/>
              <a:gd name="connsiteY2" fmla="*/ 6051246 h 6127446"/>
              <a:gd name="connsiteX3" fmla="*/ 356717 w 696949"/>
              <a:gd name="connsiteY3" fmla="*/ 5958112 h 6127446"/>
              <a:gd name="connsiteX4" fmla="*/ 322850 w 696949"/>
              <a:gd name="connsiteY4" fmla="*/ 5907312 h 6127446"/>
              <a:gd name="connsiteX5" fmla="*/ 314384 w 696949"/>
              <a:gd name="connsiteY5" fmla="*/ 5881912 h 6127446"/>
              <a:gd name="connsiteX6" fmla="*/ 297450 w 696949"/>
              <a:gd name="connsiteY6" fmla="*/ 5864979 h 6127446"/>
              <a:gd name="connsiteX7" fmla="*/ 280517 w 696949"/>
              <a:gd name="connsiteY7" fmla="*/ 5805712 h 6127446"/>
              <a:gd name="connsiteX8" fmla="*/ 246650 w 696949"/>
              <a:gd name="connsiteY8" fmla="*/ 5754912 h 6127446"/>
              <a:gd name="connsiteX9" fmla="*/ 238184 w 696949"/>
              <a:gd name="connsiteY9" fmla="*/ 5729512 h 6127446"/>
              <a:gd name="connsiteX10" fmla="*/ 221250 w 696949"/>
              <a:gd name="connsiteY10" fmla="*/ 5704112 h 6127446"/>
              <a:gd name="connsiteX11" fmla="*/ 195850 w 696949"/>
              <a:gd name="connsiteY11" fmla="*/ 5644846 h 6127446"/>
              <a:gd name="connsiteX12" fmla="*/ 187384 w 696949"/>
              <a:gd name="connsiteY12" fmla="*/ 5594046 h 6127446"/>
              <a:gd name="connsiteX13" fmla="*/ 178917 w 696949"/>
              <a:gd name="connsiteY13" fmla="*/ 5568646 h 6127446"/>
              <a:gd name="connsiteX14" fmla="*/ 170450 w 696949"/>
              <a:gd name="connsiteY14" fmla="*/ 5534779 h 6127446"/>
              <a:gd name="connsiteX15" fmla="*/ 153517 w 696949"/>
              <a:gd name="connsiteY15" fmla="*/ 5475512 h 6127446"/>
              <a:gd name="connsiteX16" fmla="*/ 136584 w 696949"/>
              <a:gd name="connsiteY16" fmla="*/ 5348512 h 6127446"/>
              <a:gd name="connsiteX17" fmla="*/ 128117 w 696949"/>
              <a:gd name="connsiteY17" fmla="*/ 5323112 h 6127446"/>
              <a:gd name="connsiteX18" fmla="*/ 119650 w 696949"/>
              <a:gd name="connsiteY18" fmla="*/ 5272312 h 6127446"/>
              <a:gd name="connsiteX19" fmla="*/ 102717 w 696949"/>
              <a:gd name="connsiteY19" fmla="*/ 5128379 h 6127446"/>
              <a:gd name="connsiteX20" fmla="*/ 94250 w 696949"/>
              <a:gd name="connsiteY20" fmla="*/ 5086046 h 6127446"/>
              <a:gd name="connsiteX21" fmla="*/ 77317 w 696949"/>
              <a:gd name="connsiteY21" fmla="*/ 5035246 h 6127446"/>
              <a:gd name="connsiteX22" fmla="*/ 68850 w 696949"/>
              <a:gd name="connsiteY22" fmla="*/ 4967512 h 6127446"/>
              <a:gd name="connsiteX23" fmla="*/ 60384 w 696949"/>
              <a:gd name="connsiteY23" fmla="*/ 4933646 h 6127446"/>
              <a:gd name="connsiteX24" fmla="*/ 51917 w 696949"/>
              <a:gd name="connsiteY24" fmla="*/ 4882846 h 6127446"/>
              <a:gd name="connsiteX25" fmla="*/ 18050 w 696949"/>
              <a:gd name="connsiteY25" fmla="*/ 4578046 h 6127446"/>
              <a:gd name="connsiteX26" fmla="*/ 15801 w 696949"/>
              <a:gd name="connsiteY26" fmla="*/ 4267954 h 6127446"/>
              <a:gd name="connsiteX27" fmla="*/ 11302 w 696949"/>
              <a:gd name="connsiteY27" fmla="*/ 4167677 h 6127446"/>
              <a:gd name="connsiteX28" fmla="*/ 16199 w 696949"/>
              <a:gd name="connsiteY28" fmla="*/ 4029564 h 6127446"/>
              <a:gd name="connsiteX29" fmla="*/ 9451 w 696949"/>
              <a:gd name="connsiteY29" fmla="*/ 3779004 h 6127446"/>
              <a:gd name="connsiteX30" fmla="*/ 5086 w 696949"/>
              <a:gd name="connsiteY30" fmla="*/ 3697909 h 6127446"/>
              <a:gd name="connsiteX31" fmla="*/ 1117 w 696949"/>
              <a:gd name="connsiteY31" fmla="*/ 3477379 h 6127446"/>
              <a:gd name="connsiteX32" fmla="*/ 18050 w 696949"/>
              <a:gd name="connsiteY32" fmla="*/ 2825446 h 6127446"/>
              <a:gd name="connsiteX33" fmla="*/ 43450 w 696949"/>
              <a:gd name="connsiteY33" fmla="*/ 2351312 h 6127446"/>
              <a:gd name="connsiteX34" fmla="*/ 51917 w 696949"/>
              <a:gd name="connsiteY34" fmla="*/ 2317446 h 6127446"/>
              <a:gd name="connsiteX35" fmla="*/ 51917 w 696949"/>
              <a:gd name="connsiteY35" fmla="*/ 1640112 h 6127446"/>
              <a:gd name="connsiteX36" fmla="*/ 60384 w 696949"/>
              <a:gd name="connsiteY36" fmla="*/ 1589312 h 6127446"/>
              <a:gd name="connsiteX37" fmla="*/ 68850 w 696949"/>
              <a:gd name="connsiteY37" fmla="*/ 1530046 h 6127446"/>
              <a:gd name="connsiteX38" fmla="*/ 77317 w 696949"/>
              <a:gd name="connsiteY38" fmla="*/ 1496179 h 6127446"/>
              <a:gd name="connsiteX39" fmla="*/ 85784 w 696949"/>
              <a:gd name="connsiteY39" fmla="*/ 1428446 h 6127446"/>
              <a:gd name="connsiteX40" fmla="*/ 102717 w 696949"/>
              <a:gd name="connsiteY40" fmla="*/ 1309912 h 6127446"/>
              <a:gd name="connsiteX41" fmla="*/ 94250 w 696949"/>
              <a:gd name="connsiteY41" fmla="*/ 1149046 h 6127446"/>
              <a:gd name="connsiteX42" fmla="*/ 102717 w 696949"/>
              <a:gd name="connsiteY42" fmla="*/ 776512 h 6127446"/>
              <a:gd name="connsiteX43" fmla="*/ 111184 w 696949"/>
              <a:gd name="connsiteY43" fmla="*/ 700312 h 6127446"/>
              <a:gd name="connsiteX44" fmla="*/ 128117 w 696949"/>
              <a:gd name="connsiteY44" fmla="*/ 539446 h 6127446"/>
              <a:gd name="connsiteX45" fmla="*/ 145050 w 696949"/>
              <a:gd name="connsiteY45" fmla="*/ 260046 h 6127446"/>
              <a:gd name="connsiteX46" fmla="*/ 153517 w 696949"/>
              <a:gd name="connsiteY46" fmla="*/ 217712 h 6127446"/>
              <a:gd name="connsiteX47" fmla="*/ 161984 w 696949"/>
              <a:gd name="connsiteY47" fmla="*/ 39912 h 6127446"/>
              <a:gd name="connsiteX48" fmla="*/ 339784 w 696949"/>
              <a:gd name="connsiteY48" fmla="*/ 48379 h 6127446"/>
              <a:gd name="connsiteX49" fmla="*/ 390584 w 696949"/>
              <a:gd name="connsiteY49" fmla="*/ 56846 h 6127446"/>
              <a:gd name="connsiteX50" fmla="*/ 466784 w 696949"/>
              <a:gd name="connsiteY50" fmla="*/ 73779 h 6127446"/>
              <a:gd name="connsiteX51" fmla="*/ 475250 w 696949"/>
              <a:gd name="connsiteY51" fmla="*/ 251579 h 6127446"/>
              <a:gd name="connsiteX52" fmla="*/ 458317 w 696949"/>
              <a:gd name="connsiteY52" fmla="*/ 336246 h 6127446"/>
              <a:gd name="connsiteX53" fmla="*/ 441384 w 696949"/>
              <a:gd name="connsiteY53" fmla="*/ 463246 h 6127446"/>
              <a:gd name="connsiteX54" fmla="*/ 432917 w 696949"/>
              <a:gd name="connsiteY54" fmla="*/ 497112 h 6127446"/>
              <a:gd name="connsiteX55" fmla="*/ 424450 w 696949"/>
              <a:gd name="connsiteY55" fmla="*/ 581779 h 6127446"/>
              <a:gd name="connsiteX56" fmla="*/ 407517 w 696949"/>
              <a:gd name="connsiteY56" fmla="*/ 632579 h 6127446"/>
              <a:gd name="connsiteX57" fmla="*/ 399050 w 696949"/>
              <a:gd name="connsiteY57" fmla="*/ 708779 h 6127446"/>
              <a:gd name="connsiteX58" fmla="*/ 390584 w 696949"/>
              <a:gd name="connsiteY58" fmla="*/ 742646 h 6127446"/>
              <a:gd name="connsiteX59" fmla="*/ 382117 w 696949"/>
              <a:gd name="connsiteY59" fmla="*/ 784979 h 6127446"/>
              <a:gd name="connsiteX60" fmla="*/ 373650 w 696949"/>
              <a:gd name="connsiteY60" fmla="*/ 844246 h 6127446"/>
              <a:gd name="connsiteX61" fmla="*/ 348250 w 696949"/>
              <a:gd name="connsiteY61" fmla="*/ 988179 h 6127446"/>
              <a:gd name="connsiteX62" fmla="*/ 339784 w 696949"/>
              <a:gd name="connsiteY62" fmla="*/ 1589312 h 6127446"/>
              <a:gd name="connsiteX63" fmla="*/ 322850 w 696949"/>
              <a:gd name="connsiteY63" fmla="*/ 1673979 h 6127446"/>
              <a:gd name="connsiteX64" fmla="*/ 314384 w 696949"/>
              <a:gd name="connsiteY64" fmla="*/ 1724779 h 6127446"/>
              <a:gd name="connsiteX65" fmla="*/ 305917 w 696949"/>
              <a:gd name="connsiteY65" fmla="*/ 1843312 h 6127446"/>
              <a:gd name="connsiteX66" fmla="*/ 297450 w 696949"/>
              <a:gd name="connsiteY66" fmla="*/ 1885646 h 6127446"/>
              <a:gd name="connsiteX67" fmla="*/ 288984 w 696949"/>
              <a:gd name="connsiteY67" fmla="*/ 1944912 h 6127446"/>
              <a:gd name="connsiteX68" fmla="*/ 280517 w 696949"/>
              <a:gd name="connsiteY68" fmla="*/ 2410579 h 6127446"/>
              <a:gd name="connsiteX69" fmla="*/ 263584 w 696949"/>
              <a:gd name="connsiteY69" fmla="*/ 2579912 h 6127446"/>
              <a:gd name="connsiteX70" fmla="*/ 255117 w 696949"/>
              <a:gd name="connsiteY70" fmla="*/ 2766179 h 6127446"/>
              <a:gd name="connsiteX71" fmla="*/ 246650 w 696949"/>
              <a:gd name="connsiteY71" fmla="*/ 3350379 h 6127446"/>
              <a:gd name="connsiteX72" fmla="*/ 248900 w 696949"/>
              <a:gd name="connsiteY72" fmla="*/ 3461372 h 6127446"/>
              <a:gd name="connsiteX73" fmla="*/ 242682 w 696949"/>
              <a:gd name="connsiteY73" fmla="*/ 3579905 h 6127446"/>
              <a:gd name="connsiteX74" fmla="*/ 241359 w 696949"/>
              <a:gd name="connsiteY74" fmla="*/ 3786280 h 6127446"/>
              <a:gd name="connsiteX75" fmla="*/ 240035 w 696949"/>
              <a:gd name="connsiteY75" fmla="*/ 3859834 h 6127446"/>
              <a:gd name="connsiteX76" fmla="*/ 241359 w 696949"/>
              <a:gd name="connsiteY76" fmla="*/ 4014351 h 6127446"/>
              <a:gd name="connsiteX77" fmla="*/ 247576 w 696949"/>
              <a:gd name="connsiteY77" fmla="*/ 4132884 h 6127446"/>
              <a:gd name="connsiteX78" fmla="*/ 238184 w 696949"/>
              <a:gd name="connsiteY78" fmla="*/ 4247846 h 6127446"/>
              <a:gd name="connsiteX79" fmla="*/ 246650 w 696949"/>
              <a:gd name="connsiteY79" fmla="*/ 4307112 h 6127446"/>
              <a:gd name="connsiteX80" fmla="*/ 255117 w 696949"/>
              <a:gd name="connsiteY80" fmla="*/ 4400246 h 6127446"/>
              <a:gd name="connsiteX81" fmla="*/ 263584 w 696949"/>
              <a:gd name="connsiteY81" fmla="*/ 4467979 h 6127446"/>
              <a:gd name="connsiteX82" fmla="*/ 272050 w 696949"/>
              <a:gd name="connsiteY82" fmla="*/ 4552646 h 6127446"/>
              <a:gd name="connsiteX83" fmla="*/ 288984 w 696949"/>
              <a:gd name="connsiteY83" fmla="*/ 4662712 h 6127446"/>
              <a:gd name="connsiteX84" fmla="*/ 297450 w 696949"/>
              <a:gd name="connsiteY84" fmla="*/ 4755846 h 6127446"/>
              <a:gd name="connsiteX85" fmla="*/ 305917 w 696949"/>
              <a:gd name="connsiteY85" fmla="*/ 4789712 h 6127446"/>
              <a:gd name="connsiteX86" fmla="*/ 314384 w 696949"/>
              <a:gd name="connsiteY86" fmla="*/ 4832046 h 6127446"/>
              <a:gd name="connsiteX87" fmla="*/ 331317 w 696949"/>
              <a:gd name="connsiteY87" fmla="*/ 4959046 h 6127446"/>
              <a:gd name="connsiteX88" fmla="*/ 356717 w 696949"/>
              <a:gd name="connsiteY88" fmla="*/ 5043712 h 6127446"/>
              <a:gd name="connsiteX89" fmla="*/ 365184 w 696949"/>
              <a:gd name="connsiteY89" fmla="*/ 5077579 h 6127446"/>
              <a:gd name="connsiteX90" fmla="*/ 382117 w 696949"/>
              <a:gd name="connsiteY90" fmla="*/ 5153779 h 6127446"/>
              <a:gd name="connsiteX91" fmla="*/ 399050 w 696949"/>
              <a:gd name="connsiteY91" fmla="*/ 5179179 h 6127446"/>
              <a:gd name="connsiteX92" fmla="*/ 407517 w 696949"/>
              <a:gd name="connsiteY92" fmla="*/ 5213046 h 6127446"/>
              <a:gd name="connsiteX93" fmla="*/ 449850 w 696949"/>
              <a:gd name="connsiteY93" fmla="*/ 5263846 h 6127446"/>
              <a:gd name="connsiteX94" fmla="*/ 492184 w 696949"/>
              <a:gd name="connsiteY94" fmla="*/ 5340046 h 6127446"/>
              <a:gd name="connsiteX95" fmla="*/ 526050 w 696949"/>
              <a:gd name="connsiteY95" fmla="*/ 5390846 h 6127446"/>
              <a:gd name="connsiteX96" fmla="*/ 551450 w 696949"/>
              <a:gd name="connsiteY96" fmla="*/ 5450112 h 6127446"/>
              <a:gd name="connsiteX97" fmla="*/ 568384 w 696949"/>
              <a:gd name="connsiteY97" fmla="*/ 5475512 h 6127446"/>
              <a:gd name="connsiteX98" fmla="*/ 585317 w 696949"/>
              <a:gd name="connsiteY98" fmla="*/ 5509379 h 6127446"/>
              <a:gd name="connsiteX99" fmla="*/ 593784 w 696949"/>
              <a:gd name="connsiteY99" fmla="*/ 5543246 h 6127446"/>
              <a:gd name="connsiteX100" fmla="*/ 619184 w 696949"/>
              <a:gd name="connsiteY100" fmla="*/ 5568646 h 6127446"/>
              <a:gd name="connsiteX101" fmla="*/ 627650 w 696949"/>
              <a:gd name="connsiteY101" fmla="*/ 5602512 h 6127446"/>
              <a:gd name="connsiteX102" fmla="*/ 669984 w 696949"/>
              <a:gd name="connsiteY102" fmla="*/ 5644846 h 6127446"/>
              <a:gd name="connsiteX103" fmla="*/ 678450 w 696949"/>
              <a:gd name="connsiteY103" fmla="*/ 5670246 h 6127446"/>
              <a:gd name="connsiteX104" fmla="*/ 695384 w 696949"/>
              <a:gd name="connsiteY104" fmla="*/ 5704112 h 6127446"/>
              <a:gd name="connsiteX0" fmla="*/ 424450 w 696949"/>
              <a:gd name="connsiteY0" fmla="*/ 6127446 h 6127446"/>
              <a:gd name="connsiteX1" fmla="*/ 407517 w 696949"/>
              <a:gd name="connsiteY1" fmla="*/ 6102046 h 6127446"/>
              <a:gd name="connsiteX2" fmla="*/ 382117 w 696949"/>
              <a:gd name="connsiteY2" fmla="*/ 6051246 h 6127446"/>
              <a:gd name="connsiteX3" fmla="*/ 356717 w 696949"/>
              <a:gd name="connsiteY3" fmla="*/ 5958112 h 6127446"/>
              <a:gd name="connsiteX4" fmla="*/ 322850 w 696949"/>
              <a:gd name="connsiteY4" fmla="*/ 5907312 h 6127446"/>
              <a:gd name="connsiteX5" fmla="*/ 314384 w 696949"/>
              <a:gd name="connsiteY5" fmla="*/ 5881912 h 6127446"/>
              <a:gd name="connsiteX6" fmla="*/ 297450 w 696949"/>
              <a:gd name="connsiteY6" fmla="*/ 5864979 h 6127446"/>
              <a:gd name="connsiteX7" fmla="*/ 280517 w 696949"/>
              <a:gd name="connsiteY7" fmla="*/ 5805712 h 6127446"/>
              <a:gd name="connsiteX8" fmla="*/ 246650 w 696949"/>
              <a:gd name="connsiteY8" fmla="*/ 5754912 h 6127446"/>
              <a:gd name="connsiteX9" fmla="*/ 238184 w 696949"/>
              <a:gd name="connsiteY9" fmla="*/ 5729512 h 6127446"/>
              <a:gd name="connsiteX10" fmla="*/ 221250 w 696949"/>
              <a:gd name="connsiteY10" fmla="*/ 5704112 h 6127446"/>
              <a:gd name="connsiteX11" fmla="*/ 195850 w 696949"/>
              <a:gd name="connsiteY11" fmla="*/ 5644846 h 6127446"/>
              <a:gd name="connsiteX12" fmla="*/ 187384 w 696949"/>
              <a:gd name="connsiteY12" fmla="*/ 5594046 h 6127446"/>
              <a:gd name="connsiteX13" fmla="*/ 178917 w 696949"/>
              <a:gd name="connsiteY13" fmla="*/ 5568646 h 6127446"/>
              <a:gd name="connsiteX14" fmla="*/ 170450 w 696949"/>
              <a:gd name="connsiteY14" fmla="*/ 5534779 h 6127446"/>
              <a:gd name="connsiteX15" fmla="*/ 153517 w 696949"/>
              <a:gd name="connsiteY15" fmla="*/ 5475512 h 6127446"/>
              <a:gd name="connsiteX16" fmla="*/ 136584 w 696949"/>
              <a:gd name="connsiteY16" fmla="*/ 5348512 h 6127446"/>
              <a:gd name="connsiteX17" fmla="*/ 128117 w 696949"/>
              <a:gd name="connsiteY17" fmla="*/ 5323112 h 6127446"/>
              <a:gd name="connsiteX18" fmla="*/ 119650 w 696949"/>
              <a:gd name="connsiteY18" fmla="*/ 5272312 h 6127446"/>
              <a:gd name="connsiteX19" fmla="*/ 102717 w 696949"/>
              <a:gd name="connsiteY19" fmla="*/ 5128379 h 6127446"/>
              <a:gd name="connsiteX20" fmla="*/ 94250 w 696949"/>
              <a:gd name="connsiteY20" fmla="*/ 5086046 h 6127446"/>
              <a:gd name="connsiteX21" fmla="*/ 77317 w 696949"/>
              <a:gd name="connsiteY21" fmla="*/ 5035246 h 6127446"/>
              <a:gd name="connsiteX22" fmla="*/ 68850 w 696949"/>
              <a:gd name="connsiteY22" fmla="*/ 4967512 h 6127446"/>
              <a:gd name="connsiteX23" fmla="*/ 60384 w 696949"/>
              <a:gd name="connsiteY23" fmla="*/ 4933646 h 6127446"/>
              <a:gd name="connsiteX24" fmla="*/ 51917 w 696949"/>
              <a:gd name="connsiteY24" fmla="*/ 4882846 h 6127446"/>
              <a:gd name="connsiteX25" fmla="*/ 18050 w 696949"/>
              <a:gd name="connsiteY25" fmla="*/ 4578046 h 6127446"/>
              <a:gd name="connsiteX26" fmla="*/ 15801 w 696949"/>
              <a:gd name="connsiteY26" fmla="*/ 4267954 h 6127446"/>
              <a:gd name="connsiteX27" fmla="*/ 11302 w 696949"/>
              <a:gd name="connsiteY27" fmla="*/ 4167677 h 6127446"/>
              <a:gd name="connsiteX28" fmla="*/ 16199 w 696949"/>
              <a:gd name="connsiteY28" fmla="*/ 4029564 h 6127446"/>
              <a:gd name="connsiteX29" fmla="*/ 9451 w 696949"/>
              <a:gd name="connsiteY29" fmla="*/ 3779004 h 6127446"/>
              <a:gd name="connsiteX30" fmla="*/ 5086 w 696949"/>
              <a:gd name="connsiteY30" fmla="*/ 3697909 h 6127446"/>
              <a:gd name="connsiteX31" fmla="*/ 1117 w 696949"/>
              <a:gd name="connsiteY31" fmla="*/ 3477379 h 6127446"/>
              <a:gd name="connsiteX32" fmla="*/ 18050 w 696949"/>
              <a:gd name="connsiteY32" fmla="*/ 2825446 h 6127446"/>
              <a:gd name="connsiteX33" fmla="*/ 43450 w 696949"/>
              <a:gd name="connsiteY33" fmla="*/ 2351312 h 6127446"/>
              <a:gd name="connsiteX34" fmla="*/ 51917 w 696949"/>
              <a:gd name="connsiteY34" fmla="*/ 2317446 h 6127446"/>
              <a:gd name="connsiteX35" fmla="*/ 51917 w 696949"/>
              <a:gd name="connsiteY35" fmla="*/ 1640112 h 6127446"/>
              <a:gd name="connsiteX36" fmla="*/ 60384 w 696949"/>
              <a:gd name="connsiteY36" fmla="*/ 1589312 h 6127446"/>
              <a:gd name="connsiteX37" fmla="*/ 68850 w 696949"/>
              <a:gd name="connsiteY37" fmla="*/ 1530046 h 6127446"/>
              <a:gd name="connsiteX38" fmla="*/ 77317 w 696949"/>
              <a:gd name="connsiteY38" fmla="*/ 1496179 h 6127446"/>
              <a:gd name="connsiteX39" fmla="*/ 85784 w 696949"/>
              <a:gd name="connsiteY39" fmla="*/ 1428446 h 6127446"/>
              <a:gd name="connsiteX40" fmla="*/ 102717 w 696949"/>
              <a:gd name="connsiteY40" fmla="*/ 1309912 h 6127446"/>
              <a:gd name="connsiteX41" fmla="*/ 94250 w 696949"/>
              <a:gd name="connsiteY41" fmla="*/ 1149046 h 6127446"/>
              <a:gd name="connsiteX42" fmla="*/ 102717 w 696949"/>
              <a:gd name="connsiteY42" fmla="*/ 776512 h 6127446"/>
              <a:gd name="connsiteX43" fmla="*/ 111184 w 696949"/>
              <a:gd name="connsiteY43" fmla="*/ 700312 h 6127446"/>
              <a:gd name="connsiteX44" fmla="*/ 128117 w 696949"/>
              <a:gd name="connsiteY44" fmla="*/ 539446 h 6127446"/>
              <a:gd name="connsiteX45" fmla="*/ 145050 w 696949"/>
              <a:gd name="connsiteY45" fmla="*/ 260046 h 6127446"/>
              <a:gd name="connsiteX46" fmla="*/ 153517 w 696949"/>
              <a:gd name="connsiteY46" fmla="*/ 217712 h 6127446"/>
              <a:gd name="connsiteX47" fmla="*/ 161984 w 696949"/>
              <a:gd name="connsiteY47" fmla="*/ 39912 h 6127446"/>
              <a:gd name="connsiteX48" fmla="*/ 339784 w 696949"/>
              <a:gd name="connsiteY48" fmla="*/ 48379 h 6127446"/>
              <a:gd name="connsiteX49" fmla="*/ 390584 w 696949"/>
              <a:gd name="connsiteY49" fmla="*/ 56846 h 6127446"/>
              <a:gd name="connsiteX50" fmla="*/ 466784 w 696949"/>
              <a:gd name="connsiteY50" fmla="*/ 73779 h 6127446"/>
              <a:gd name="connsiteX51" fmla="*/ 475250 w 696949"/>
              <a:gd name="connsiteY51" fmla="*/ 251579 h 6127446"/>
              <a:gd name="connsiteX52" fmla="*/ 458317 w 696949"/>
              <a:gd name="connsiteY52" fmla="*/ 336246 h 6127446"/>
              <a:gd name="connsiteX53" fmla="*/ 441384 w 696949"/>
              <a:gd name="connsiteY53" fmla="*/ 463246 h 6127446"/>
              <a:gd name="connsiteX54" fmla="*/ 432917 w 696949"/>
              <a:gd name="connsiteY54" fmla="*/ 497112 h 6127446"/>
              <a:gd name="connsiteX55" fmla="*/ 424450 w 696949"/>
              <a:gd name="connsiteY55" fmla="*/ 581779 h 6127446"/>
              <a:gd name="connsiteX56" fmla="*/ 407517 w 696949"/>
              <a:gd name="connsiteY56" fmla="*/ 632579 h 6127446"/>
              <a:gd name="connsiteX57" fmla="*/ 399050 w 696949"/>
              <a:gd name="connsiteY57" fmla="*/ 708779 h 6127446"/>
              <a:gd name="connsiteX58" fmla="*/ 390584 w 696949"/>
              <a:gd name="connsiteY58" fmla="*/ 742646 h 6127446"/>
              <a:gd name="connsiteX59" fmla="*/ 382117 w 696949"/>
              <a:gd name="connsiteY59" fmla="*/ 784979 h 6127446"/>
              <a:gd name="connsiteX60" fmla="*/ 373650 w 696949"/>
              <a:gd name="connsiteY60" fmla="*/ 844246 h 6127446"/>
              <a:gd name="connsiteX61" fmla="*/ 348250 w 696949"/>
              <a:gd name="connsiteY61" fmla="*/ 988179 h 6127446"/>
              <a:gd name="connsiteX62" fmla="*/ 339784 w 696949"/>
              <a:gd name="connsiteY62" fmla="*/ 1589312 h 6127446"/>
              <a:gd name="connsiteX63" fmla="*/ 322850 w 696949"/>
              <a:gd name="connsiteY63" fmla="*/ 1673979 h 6127446"/>
              <a:gd name="connsiteX64" fmla="*/ 314384 w 696949"/>
              <a:gd name="connsiteY64" fmla="*/ 1724779 h 6127446"/>
              <a:gd name="connsiteX65" fmla="*/ 305917 w 696949"/>
              <a:gd name="connsiteY65" fmla="*/ 1843312 h 6127446"/>
              <a:gd name="connsiteX66" fmla="*/ 297450 w 696949"/>
              <a:gd name="connsiteY66" fmla="*/ 1885646 h 6127446"/>
              <a:gd name="connsiteX67" fmla="*/ 288984 w 696949"/>
              <a:gd name="connsiteY67" fmla="*/ 1944912 h 6127446"/>
              <a:gd name="connsiteX68" fmla="*/ 280517 w 696949"/>
              <a:gd name="connsiteY68" fmla="*/ 2410579 h 6127446"/>
              <a:gd name="connsiteX69" fmla="*/ 263584 w 696949"/>
              <a:gd name="connsiteY69" fmla="*/ 2579912 h 6127446"/>
              <a:gd name="connsiteX70" fmla="*/ 255117 w 696949"/>
              <a:gd name="connsiteY70" fmla="*/ 2766179 h 6127446"/>
              <a:gd name="connsiteX71" fmla="*/ 246650 w 696949"/>
              <a:gd name="connsiteY71" fmla="*/ 3350379 h 6127446"/>
              <a:gd name="connsiteX72" fmla="*/ 248900 w 696949"/>
              <a:gd name="connsiteY72" fmla="*/ 3461372 h 6127446"/>
              <a:gd name="connsiteX73" fmla="*/ 242682 w 696949"/>
              <a:gd name="connsiteY73" fmla="*/ 3579905 h 6127446"/>
              <a:gd name="connsiteX74" fmla="*/ 241359 w 696949"/>
              <a:gd name="connsiteY74" fmla="*/ 3786280 h 6127446"/>
              <a:gd name="connsiteX75" fmla="*/ 240035 w 696949"/>
              <a:gd name="connsiteY75" fmla="*/ 3859834 h 6127446"/>
              <a:gd name="connsiteX76" fmla="*/ 241359 w 696949"/>
              <a:gd name="connsiteY76" fmla="*/ 4014351 h 6127446"/>
              <a:gd name="connsiteX77" fmla="*/ 247576 w 696949"/>
              <a:gd name="connsiteY77" fmla="*/ 4132884 h 6127446"/>
              <a:gd name="connsiteX78" fmla="*/ 252472 w 696949"/>
              <a:gd name="connsiteY78" fmla="*/ 4244274 h 6127446"/>
              <a:gd name="connsiteX79" fmla="*/ 246650 w 696949"/>
              <a:gd name="connsiteY79" fmla="*/ 4307112 h 6127446"/>
              <a:gd name="connsiteX80" fmla="*/ 255117 w 696949"/>
              <a:gd name="connsiteY80" fmla="*/ 4400246 h 6127446"/>
              <a:gd name="connsiteX81" fmla="*/ 263584 w 696949"/>
              <a:gd name="connsiteY81" fmla="*/ 4467979 h 6127446"/>
              <a:gd name="connsiteX82" fmla="*/ 272050 w 696949"/>
              <a:gd name="connsiteY82" fmla="*/ 4552646 h 6127446"/>
              <a:gd name="connsiteX83" fmla="*/ 288984 w 696949"/>
              <a:gd name="connsiteY83" fmla="*/ 4662712 h 6127446"/>
              <a:gd name="connsiteX84" fmla="*/ 297450 w 696949"/>
              <a:gd name="connsiteY84" fmla="*/ 4755846 h 6127446"/>
              <a:gd name="connsiteX85" fmla="*/ 305917 w 696949"/>
              <a:gd name="connsiteY85" fmla="*/ 4789712 h 6127446"/>
              <a:gd name="connsiteX86" fmla="*/ 314384 w 696949"/>
              <a:gd name="connsiteY86" fmla="*/ 4832046 h 6127446"/>
              <a:gd name="connsiteX87" fmla="*/ 331317 w 696949"/>
              <a:gd name="connsiteY87" fmla="*/ 4959046 h 6127446"/>
              <a:gd name="connsiteX88" fmla="*/ 356717 w 696949"/>
              <a:gd name="connsiteY88" fmla="*/ 5043712 h 6127446"/>
              <a:gd name="connsiteX89" fmla="*/ 365184 w 696949"/>
              <a:gd name="connsiteY89" fmla="*/ 5077579 h 6127446"/>
              <a:gd name="connsiteX90" fmla="*/ 382117 w 696949"/>
              <a:gd name="connsiteY90" fmla="*/ 5153779 h 6127446"/>
              <a:gd name="connsiteX91" fmla="*/ 399050 w 696949"/>
              <a:gd name="connsiteY91" fmla="*/ 5179179 h 6127446"/>
              <a:gd name="connsiteX92" fmla="*/ 407517 w 696949"/>
              <a:gd name="connsiteY92" fmla="*/ 5213046 h 6127446"/>
              <a:gd name="connsiteX93" fmla="*/ 449850 w 696949"/>
              <a:gd name="connsiteY93" fmla="*/ 5263846 h 6127446"/>
              <a:gd name="connsiteX94" fmla="*/ 492184 w 696949"/>
              <a:gd name="connsiteY94" fmla="*/ 5340046 h 6127446"/>
              <a:gd name="connsiteX95" fmla="*/ 526050 w 696949"/>
              <a:gd name="connsiteY95" fmla="*/ 5390846 h 6127446"/>
              <a:gd name="connsiteX96" fmla="*/ 551450 w 696949"/>
              <a:gd name="connsiteY96" fmla="*/ 5450112 h 6127446"/>
              <a:gd name="connsiteX97" fmla="*/ 568384 w 696949"/>
              <a:gd name="connsiteY97" fmla="*/ 5475512 h 6127446"/>
              <a:gd name="connsiteX98" fmla="*/ 585317 w 696949"/>
              <a:gd name="connsiteY98" fmla="*/ 5509379 h 6127446"/>
              <a:gd name="connsiteX99" fmla="*/ 593784 w 696949"/>
              <a:gd name="connsiteY99" fmla="*/ 5543246 h 6127446"/>
              <a:gd name="connsiteX100" fmla="*/ 619184 w 696949"/>
              <a:gd name="connsiteY100" fmla="*/ 5568646 h 6127446"/>
              <a:gd name="connsiteX101" fmla="*/ 627650 w 696949"/>
              <a:gd name="connsiteY101" fmla="*/ 5602512 h 6127446"/>
              <a:gd name="connsiteX102" fmla="*/ 669984 w 696949"/>
              <a:gd name="connsiteY102" fmla="*/ 5644846 h 6127446"/>
              <a:gd name="connsiteX103" fmla="*/ 678450 w 696949"/>
              <a:gd name="connsiteY103" fmla="*/ 5670246 h 6127446"/>
              <a:gd name="connsiteX104" fmla="*/ 695384 w 696949"/>
              <a:gd name="connsiteY104" fmla="*/ 5704112 h 6127446"/>
              <a:gd name="connsiteX0" fmla="*/ 424450 w 696949"/>
              <a:gd name="connsiteY0" fmla="*/ 6127446 h 6127446"/>
              <a:gd name="connsiteX1" fmla="*/ 407517 w 696949"/>
              <a:gd name="connsiteY1" fmla="*/ 6102046 h 6127446"/>
              <a:gd name="connsiteX2" fmla="*/ 382117 w 696949"/>
              <a:gd name="connsiteY2" fmla="*/ 6051246 h 6127446"/>
              <a:gd name="connsiteX3" fmla="*/ 356717 w 696949"/>
              <a:gd name="connsiteY3" fmla="*/ 5958112 h 6127446"/>
              <a:gd name="connsiteX4" fmla="*/ 322850 w 696949"/>
              <a:gd name="connsiteY4" fmla="*/ 5907312 h 6127446"/>
              <a:gd name="connsiteX5" fmla="*/ 314384 w 696949"/>
              <a:gd name="connsiteY5" fmla="*/ 5881912 h 6127446"/>
              <a:gd name="connsiteX6" fmla="*/ 297450 w 696949"/>
              <a:gd name="connsiteY6" fmla="*/ 5864979 h 6127446"/>
              <a:gd name="connsiteX7" fmla="*/ 280517 w 696949"/>
              <a:gd name="connsiteY7" fmla="*/ 5805712 h 6127446"/>
              <a:gd name="connsiteX8" fmla="*/ 246650 w 696949"/>
              <a:gd name="connsiteY8" fmla="*/ 5754912 h 6127446"/>
              <a:gd name="connsiteX9" fmla="*/ 238184 w 696949"/>
              <a:gd name="connsiteY9" fmla="*/ 5729512 h 6127446"/>
              <a:gd name="connsiteX10" fmla="*/ 221250 w 696949"/>
              <a:gd name="connsiteY10" fmla="*/ 5704112 h 6127446"/>
              <a:gd name="connsiteX11" fmla="*/ 195850 w 696949"/>
              <a:gd name="connsiteY11" fmla="*/ 5644846 h 6127446"/>
              <a:gd name="connsiteX12" fmla="*/ 187384 w 696949"/>
              <a:gd name="connsiteY12" fmla="*/ 5594046 h 6127446"/>
              <a:gd name="connsiteX13" fmla="*/ 178917 w 696949"/>
              <a:gd name="connsiteY13" fmla="*/ 5568646 h 6127446"/>
              <a:gd name="connsiteX14" fmla="*/ 170450 w 696949"/>
              <a:gd name="connsiteY14" fmla="*/ 5534779 h 6127446"/>
              <a:gd name="connsiteX15" fmla="*/ 153517 w 696949"/>
              <a:gd name="connsiteY15" fmla="*/ 5475512 h 6127446"/>
              <a:gd name="connsiteX16" fmla="*/ 136584 w 696949"/>
              <a:gd name="connsiteY16" fmla="*/ 5348512 h 6127446"/>
              <a:gd name="connsiteX17" fmla="*/ 128117 w 696949"/>
              <a:gd name="connsiteY17" fmla="*/ 5323112 h 6127446"/>
              <a:gd name="connsiteX18" fmla="*/ 119650 w 696949"/>
              <a:gd name="connsiteY18" fmla="*/ 5272312 h 6127446"/>
              <a:gd name="connsiteX19" fmla="*/ 102717 w 696949"/>
              <a:gd name="connsiteY19" fmla="*/ 5128379 h 6127446"/>
              <a:gd name="connsiteX20" fmla="*/ 94250 w 696949"/>
              <a:gd name="connsiteY20" fmla="*/ 5086046 h 6127446"/>
              <a:gd name="connsiteX21" fmla="*/ 77317 w 696949"/>
              <a:gd name="connsiteY21" fmla="*/ 5035246 h 6127446"/>
              <a:gd name="connsiteX22" fmla="*/ 68850 w 696949"/>
              <a:gd name="connsiteY22" fmla="*/ 4967512 h 6127446"/>
              <a:gd name="connsiteX23" fmla="*/ 60384 w 696949"/>
              <a:gd name="connsiteY23" fmla="*/ 4933646 h 6127446"/>
              <a:gd name="connsiteX24" fmla="*/ 51917 w 696949"/>
              <a:gd name="connsiteY24" fmla="*/ 4882846 h 6127446"/>
              <a:gd name="connsiteX25" fmla="*/ 18050 w 696949"/>
              <a:gd name="connsiteY25" fmla="*/ 4578046 h 6127446"/>
              <a:gd name="connsiteX26" fmla="*/ 15801 w 696949"/>
              <a:gd name="connsiteY26" fmla="*/ 4267954 h 6127446"/>
              <a:gd name="connsiteX27" fmla="*/ 11302 w 696949"/>
              <a:gd name="connsiteY27" fmla="*/ 4167677 h 6127446"/>
              <a:gd name="connsiteX28" fmla="*/ 16199 w 696949"/>
              <a:gd name="connsiteY28" fmla="*/ 4029564 h 6127446"/>
              <a:gd name="connsiteX29" fmla="*/ 9451 w 696949"/>
              <a:gd name="connsiteY29" fmla="*/ 3779004 h 6127446"/>
              <a:gd name="connsiteX30" fmla="*/ 5086 w 696949"/>
              <a:gd name="connsiteY30" fmla="*/ 3697909 h 6127446"/>
              <a:gd name="connsiteX31" fmla="*/ 1117 w 696949"/>
              <a:gd name="connsiteY31" fmla="*/ 3477379 h 6127446"/>
              <a:gd name="connsiteX32" fmla="*/ 18050 w 696949"/>
              <a:gd name="connsiteY32" fmla="*/ 2825446 h 6127446"/>
              <a:gd name="connsiteX33" fmla="*/ 43450 w 696949"/>
              <a:gd name="connsiteY33" fmla="*/ 2351312 h 6127446"/>
              <a:gd name="connsiteX34" fmla="*/ 51917 w 696949"/>
              <a:gd name="connsiteY34" fmla="*/ 2317446 h 6127446"/>
              <a:gd name="connsiteX35" fmla="*/ 51917 w 696949"/>
              <a:gd name="connsiteY35" fmla="*/ 1640112 h 6127446"/>
              <a:gd name="connsiteX36" fmla="*/ 60384 w 696949"/>
              <a:gd name="connsiteY36" fmla="*/ 1589312 h 6127446"/>
              <a:gd name="connsiteX37" fmla="*/ 68850 w 696949"/>
              <a:gd name="connsiteY37" fmla="*/ 1530046 h 6127446"/>
              <a:gd name="connsiteX38" fmla="*/ 77317 w 696949"/>
              <a:gd name="connsiteY38" fmla="*/ 1496179 h 6127446"/>
              <a:gd name="connsiteX39" fmla="*/ 85784 w 696949"/>
              <a:gd name="connsiteY39" fmla="*/ 1428446 h 6127446"/>
              <a:gd name="connsiteX40" fmla="*/ 102717 w 696949"/>
              <a:gd name="connsiteY40" fmla="*/ 1309912 h 6127446"/>
              <a:gd name="connsiteX41" fmla="*/ 94250 w 696949"/>
              <a:gd name="connsiteY41" fmla="*/ 1149046 h 6127446"/>
              <a:gd name="connsiteX42" fmla="*/ 102717 w 696949"/>
              <a:gd name="connsiteY42" fmla="*/ 776512 h 6127446"/>
              <a:gd name="connsiteX43" fmla="*/ 111184 w 696949"/>
              <a:gd name="connsiteY43" fmla="*/ 700312 h 6127446"/>
              <a:gd name="connsiteX44" fmla="*/ 128117 w 696949"/>
              <a:gd name="connsiteY44" fmla="*/ 539446 h 6127446"/>
              <a:gd name="connsiteX45" fmla="*/ 145050 w 696949"/>
              <a:gd name="connsiteY45" fmla="*/ 260046 h 6127446"/>
              <a:gd name="connsiteX46" fmla="*/ 153517 w 696949"/>
              <a:gd name="connsiteY46" fmla="*/ 217712 h 6127446"/>
              <a:gd name="connsiteX47" fmla="*/ 161984 w 696949"/>
              <a:gd name="connsiteY47" fmla="*/ 39912 h 6127446"/>
              <a:gd name="connsiteX48" fmla="*/ 339784 w 696949"/>
              <a:gd name="connsiteY48" fmla="*/ 48379 h 6127446"/>
              <a:gd name="connsiteX49" fmla="*/ 390584 w 696949"/>
              <a:gd name="connsiteY49" fmla="*/ 56846 h 6127446"/>
              <a:gd name="connsiteX50" fmla="*/ 466784 w 696949"/>
              <a:gd name="connsiteY50" fmla="*/ 73779 h 6127446"/>
              <a:gd name="connsiteX51" fmla="*/ 475250 w 696949"/>
              <a:gd name="connsiteY51" fmla="*/ 251579 h 6127446"/>
              <a:gd name="connsiteX52" fmla="*/ 458317 w 696949"/>
              <a:gd name="connsiteY52" fmla="*/ 336246 h 6127446"/>
              <a:gd name="connsiteX53" fmla="*/ 441384 w 696949"/>
              <a:gd name="connsiteY53" fmla="*/ 463246 h 6127446"/>
              <a:gd name="connsiteX54" fmla="*/ 432917 w 696949"/>
              <a:gd name="connsiteY54" fmla="*/ 497112 h 6127446"/>
              <a:gd name="connsiteX55" fmla="*/ 424450 w 696949"/>
              <a:gd name="connsiteY55" fmla="*/ 581779 h 6127446"/>
              <a:gd name="connsiteX56" fmla="*/ 407517 w 696949"/>
              <a:gd name="connsiteY56" fmla="*/ 632579 h 6127446"/>
              <a:gd name="connsiteX57" fmla="*/ 399050 w 696949"/>
              <a:gd name="connsiteY57" fmla="*/ 708779 h 6127446"/>
              <a:gd name="connsiteX58" fmla="*/ 390584 w 696949"/>
              <a:gd name="connsiteY58" fmla="*/ 742646 h 6127446"/>
              <a:gd name="connsiteX59" fmla="*/ 382117 w 696949"/>
              <a:gd name="connsiteY59" fmla="*/ 784979 h 6127446"/>
              <a:gd name="connsiteX60" fmla="*/ 373650 w 696949"/>
              <a:gd name="connsiteY60" fmla="*/ 844246 h 6127446"/>
              <a:gd name="connsiteX61" fmla="*/ 348250 w 696949"/>
              <a:gd name="connsiteY61" fmla="*/ 988179 h 6127446"/>
              <a:gd name="connsiteX62" fmla="*/ 339784 w 696949"/>
              <a:gd name="connsiteY62" fmla="*/ 1589312 h 6127446"/>
              <a:gd name="connsiteX63" fmla="*/ 322850 w 696949"/>
              <a:gd name="connsiteY63" fmla="*/ 1673979 h 6127446"/>
              <a:gd name="connsiteX64" fmla="*/ 314384 w 696949"/>
              <a:gd name="connsiteY64" fmla="*/ 1724779 h 6127446"/>
              <a:gd name="connsiteX65" fmla="*/ 305917 w 696949"/>
              <a:gd name="connsiteY65" fmla="*/ 1843312 h 6127446"/>
              <a:gd name="connsiteX66" fmla="*/ 297450 w 696949"/>
              <a:gd name="connsiteY66" fmla="*/ 1885646 h 6127446"/>
              <a:gd name="connsiteX67" fmla="*/ 288984 w 696949"/>
              <a:gd name="connsiteY67" fmla="*/ 1944912 h 6127446"/>
              <a:gd name="connsiteX68" fmla="*/ 280517 w 696949"/>
              <a:gd name="connsiteY68" fmla="*/ 2410579 h 6127446"/>
              <a:gd name="connsiteX69" fmla="*/ 263584 w 696949"/>
              <a:gd name="connsiteY69" fmla="*/ 2579912 h 6127446"/>
              <a:gd name="connsiteX70" fmla="*/ 255117 w 696949"/>
              <a:gd name="connsiteY70" fmla="*/ 2766179 h 6127446"/>
              <a:gd name="connsiteX71" fmla="*/ 246650 w 696949"/>
              <a:gd name="connsiteY71" fmla="*/ 3350379 h 6127446"/>
              <a:gd name="connsiteX72" fmla="*/ 248900 w 696949"/>
              <a:gd name="connsiteY72" fmla="*/ 3461372 h 6127446"/>
              <a:gd name="connsiteX73" fmla="*/ 242682 w 696949"/>
              <a:gd name="connsiteY73" fmla="*/ 3579905 h 6127446"/>
              <a:gd name="connsiteX74" fmla="*/ 241359 w 696949"/>
              <a:gd name="connsiteY74" fmla="*/ 3786280 h 6127446"/>
              <a:gd name="connsiteX75" fmla="*/ 240035 w 696949"/>
              <a:gd name="connsiteY75" fmla="*/ 3859834 h 6127446"/>
              <a:gd name="connsiteX76" fmla="*/ 241359 w 696949"/>
              <a:gd name="connsiteY76" fmla="*/ 4014351 h 6127446"/>
              <a:gd name="connsiteX77" fmla="*/ 247576 w 696949"/>
              <a:gd name="connsiteY77" fmla="*/ 4132884 h 6127446"/>
              <a:gd name="connsiteX78" fmla="*/ 252472 w 696949"/>
              <a:gd name="connsiteY78" fmla="*/ 4244274 h 6127446"/>
              <a:gd name="connsiteX79" fmla="*/ 255117 w 696949"/>
              <a:gd name="connsiteY79" fmla="*/ 4400246 h 6127446"/>
              <a:gd name="connsiteX80" fmla="*/ 263584 w 696949"/>
              <a:gd name="connsiteY80" fmla="*/ 4467979 h 6127446"/>
              <a:gd name="connsiteX81" fmla="*/ 272050 w 696949"/>
              <a:gd name="connsiteY81" fmla="*/ 4552646 h 6127446"/>
              <a:gd name="connsiteX82" fmla="*/ 288984 w 696949"/>
              <a:gd name="connsiteY82" fmla="*/ 4662712 h 6127446"/>
              <a:gd name="connsiteX83" fmla="*/ 297450 w 696949"/>
              <a:gd name="connsiteY83" fmla="*/ 4755846 h 6127446"/>
              <a:gd name="connsiteX84" fmla="*/ 305917 w 696949"/>
              <a:gd name="connsiteY84" fmla="*/ 4789712 h 6127446"/>
              <a:gd name="connsiteX85" fmla="*/ 314384 w 696949"/>
              <a:gd name="connsiteY85" fmla="*/ 4832046 h 6127446"/>
              <a:gd name="connsiteX86" fmla="*/ 331317 w 696949"/>
              <a:gd name="connsiteY86" fmla="*/ 4959046 h 6127446"/>
              <a:gd name="connsiteX87" fmla="*/ 356717 w 696949"/>
              <a:gd name="connsiteY87" fmla="*/ 5043712 h 6127446"/>
              <a:gd name="connsiteX88" fmla="*/ 365184 w 696949"/>
              <a:gd name="connsiteY88" fmla="*/ 5077579 h 6127446"/>
              <a:gd name="connsiteX89" fmla="*/ 382117 w 696949"/>
              <a:gd name="connsiteY89" fmla="*/ 5153779 h 6127446"/>
              <a:gd name="connsiteX90" fmla="*/ 399050 w 696949"/>
              <a:gd name="connsiteY90" fmla="*/ 5179179 h 6127446"/>
              <a:gd name="connsiteX91" fmla="*/ 407517 w 696949"/>
              <a:gd name="connsiteY91" fmla="*/ 5213046 h 6127446"/>
              <a:gd name="connsiteX92" fmla="*/ 449850 w 696949"/>
              <a:gd name="connsiteY92" fmla="*/ 5263846 h 6127446"/>
              <a:gd name="connsiteX93" fmla="*/ 492184 w 696949"/>
              <a:gd name="connsiteY93" fmla="*/ 5340046 h 6127446"/>
              <a:gd name="connsiteX94" fmla="*/ 526050 w 696949"/>
              <a:gd name="connsiteY94" fmla="*/ 5390846 h 6127446"/>
              <a:gd name="connsiteX95" fmla="*/ 551450 w 696949"/>
              <a:gd name="connsiteY95" fmla="*/ 5450112 h 6127446"/>
              <a:gd name="connsiteX96" fmla="*/ 568384 w 696949"/>
              <a:gd name="connsiteY96" fmla="*/ 5475512 h 6127446"/>
              <a:gd name="connsiteX97" fmla="*/ 585317 w 696949"/>
              <a:gd name="connsiteY97" fmla="*/ 5509379 h 6127446"/>
              <a:gd name="connsiteX98" fmla="*/ 593784 w 696949"/>
              <a:gd name="connsiteY98" fmla="*/ 5543246 h 6127446"/>
              <a:gd name="connsiteX99" fmla="*/ 619184 w 696949"/>
              <a:gd name="connsiteY99" fmla="*/ 5568646 h 6127446"/>
              <a:gd name="connsiteX100" fmla="*/ 627650 w 696949"/>
              <a:gd name="connsiteY100" fmla="*/ 5602512 h 6127446"/>
              <a:gd name="connsiteX101" fmla="*/ 669984 w 696949"/>
              <a:gd name="connsiteY101" fmla="*/ 5644846 h 6127446"/>
              <a:gd name="connsiteX102" fmla="*/ 678450 w 696949"/>
              <a:gd name="connsiteY102" fmla="*/ 5670246 h 6127446"/>
              <a:gd name="connsiteX103" fmla="*/ 695384 w 696949"/>
              <a:gd name="connsiteY103" fmla="*/ 5704112 h 6127446"/>
              <a:gd name="connsiteX0" fmla="*/ 424450 w 696949"/>
              <a:gd name="connsiteY0" fmla="*/ 6127446 h 6127446"/>
              <a:gd name="connsiteX1" fmla="*/ 407517 w 696949"/>
              <a:gd name="connsiteY1" fmla="*/ 6102046 h 6127446"/>
              <a:gd name="connsiteX2" fmla="*/ 382117 w 696949"/>
              <a:gd name="connsiteY2" fmla="*/ 6051246 h 6127446"/>
              <a:gd name="connsiteX3" fmla="*/ 356717 w 696949"/>
              <a:gd name="connsiteY3" fmla="*/ 5958112 h 6127446"/>
              <a:gd name="connsiteX4" fmla="*/ 322850 w 696949"/>
              <a:gd name="connsiteY4" fmla="*/ 5907312 h 6127446"/>
              <a:gd name="connsiteX5" fmla="*/ 314384 w 696949"/>
              <a:gd name="connsiteY5" fmla="*/ 5881912 h 6127446"/>
              <a:gd name="connsiteX6" fmla="*/ 297450 w 696949"/>
              <a:gd name="connsiteY6" fmla="*/ 5864979 h 6127446"/>
              <a:gd name="connsiteX7" fmla="*/ 280517 w 696949"/>
              <a:gd name="connsiteY7" fmla="*/ 5805712 h 6127446"/>
              <a:gd name="connsiteX8" fmla="*/ 246650 w 696949"/>
              <a:gd name="connsiteY8" fmla="*/ 5754912 h 6127446"/>
              <a:gd name="connsiteX9" fmla="*/ 238184 w 696949"/>
              <a:gd name="connsiteY9" fmla="*/ 5729512 h 6127446"/>
              <a:gd name="connsiteX10" fmla="*/ 221250 w 696949"/>
              <a:gd name="connsiteY10" fmla="*/ 5704112 h 6127446"/>
              <a:gd name="connsiteX11" fmla="*/ 195850 w 696949"/>
              <a:gd name="connsiteY11" fmla="*/ 5644846 h 6127446"/>
              <a:gd name="connsiteX12" fmla="*/ 187384 w 696949"/>
              <a:gd name="connsiteY12" fmla="*/ 5594046 h 6127446"/>
              <a:gd name="connsiteX13" fmla="*/ 178917 w 696949"/>
              <a:gd name="connsiteY13" fmla="*/ 5568646 h 6127446"/>
              <a:gd name="connsiteX14" fmla="*/ 170450 w 696949"/>
              <a:gd name="connsiteY14" fmla="*/ 5534779 h 6127446"/>
              <a:gd name="connsiteX15" fmla="*/ 153517 w 696949"/>
              <a:gd name="connsiteY15" fmla="*/ 5475512 h 6127446"/>
              <a:gd name="connsiteX16" fmla="*/ 136584 w 696949"/>
              <a:gd name="connsiteY16" fmla="*/ 5348512 h 6127446"/>
              <a:gd name="connsiteX17" fmla="*/ 128117 w 696949"/>
              <a:gd name="connsiteY17" fmla="*/ 5323112 h 6127446"/>
              <a:gd name="connsiteX18" fmla="*/ 119650 w 696949"/>
              <a:gd name="connsiteY18" fmla="*/ 5272312 h 6127446"/>
              <a:gd name="connsiteX19" fmla="*/ 102717 w 696949"/>
              <a:gd name="connsiteY19" fmla="*/ 5128379 h 6127446"/>
              <a:gd name="connsiteX20" fmla="*/ 94250 w 696949"/>
              <a:gd name="connsiteY20" fmla="*/ 5086046 h 6127446"/>
              <a:gd name="connsiteX21" fmla="*/ 77317 w 696949"/>
              <a:gd name="connsiteY21" fmla="*/ 5035246 h 6127446"/>
              <a:gd name="connsiteX22" fmla="*/ 68850 w 696949"/>
              <a:gd name="connsiteY22" fmla="*/ 4967512 h 6127446"/>
              <a:gd name="connsiteX23" fmla="*/ 60384 w 696949"/>
              <a:gd name="connsiteY23" fmla="*/ 4933646 h 6127446"/>
              <a:gd name="connsiteX24" fmla="*/ 51917 w 696949"/>
              <a:gd name="connsiteY24" fmla="*/ 4882846 h 6127446"/>
              <a:gd name="connsiteX25" fmla="*/ 18050 w 696949"/>
              <a:gd name="connsiteY25" fmla="*/ 4578046 h 6127446"/>
              <a:gd name="connsiteX26" fmla="*/ 15801 w 696949"/>
              <a:gd name="connsiteY26" fmla="*/ 4267954 h 6127446"/>
              <a:gd name="connsiteX27" fmla="*/ 11302 w 696949"/>
              <a:gd name="connsiteY27" fmla="*/ 4167677 h 6127446"/>
              <a:gd name="connsiteX28" fmla="*/ 16199 w 696949"/>
              <a:gd name="connsiteY28" fmla="*/ 4029564 h 6127446"/>
              <a:gd name="connsiteX29" fmla="*/ 9451 w 696949"/>
              <a:gd name="connsiteY29" fmla="*/ 3779004 h 6127446"/>
              <a:gd name="connsiteX30" fmla="*/ 5086 w 696949"/>
              <a:gd name="connsiteY30" fmla="*/ 3697909 h 6127446"/>
              <a:gd name="connsiteX31" fmla="*/ 1117 w 696949"/>
              <a:gd name="connsiteY31" fmla="*/ 3477379 h 6127446"/>
              <a:gd name="connsiteX32" fmla="*/ 18050 w 696949"/>
              <a:gd name="connsiteY32" fmla="*/ 2825446 h 6127446"/>
              <a:gd name="connsiteX33" fmla="*/ 43450 w 696949"/>
              <a:gd name="connsiteY33" fmla="*/ 2351312 h 6127446"/>
              <a:gd name="connsiteX34" fmla="*/ 51917 w 696949"/>
              <a:gd name="connsiteY34" fmla="*/ 2317446 h 6127446"/>
              <a:gd name="connsiteX35" fmla="*/ 51917 w 696949"/>
              <a:gd name="connsiteY35" fmla="*/ 1640112 h 6127446"/>
              <a:gd name="connsiteX36" fmla="*/ 60384 w 696949"/>
              <a:gd name="connsiteY36" fmla="*/ 1589312 h 6127446"/>
              <a:gd name="connsiteX37" fmla="*/ 68850 w 696949"/>
              <a:gd name="connsiteY37" fmla="*/ 1530046 h 6127446"/>
              <a:gd name="connsiteX38" fmla="*/ 77317 w 696949"/>
              <a:gd name="connsiteY38" fmla="*/ 1496179 h 6127446"/>
              <a:gd name="connsiteX39" fmla="*/ 85784 w 696949"/>
              <a:gd name="connsiteY39" fmla="*/ 1428446 h 6127446"/>
              <a:gd name="connsiteX40" fmla="*/ 102717 w 696949"/>
              <a:gd name="connsiteY40" fmla="*/ 1309912 h 6127446"/>
              <a:gd name="connsiteX41" fmla="*/ 94250 w 696949"/>
              <a:gd name="connsiteY41" fmla="*/ 1149046 h 6127446"/>
              <a:gd name="connsiteX42" fmla="*/ 102717 w 696949"/>
              <a:gd name="connsiteY42" fmla="*/ 776512 h 6127446"/>
              <a:gd name="connsiteX43" fmla="*/ 111184 w 696949"/>
              <a:gd name="connsiteY43" fmla="*/ 700312 h 6127446"/>
              <a:gd name="connsiteX44" fmla="*/ 128117 w 696949"/>
              <a:gd name="connsiteY44" fmla="*/ 539446 h 6127446"/>
              <a:gd name="connsiteX45" fmla="*/ 145050 w 696949"/>
              <a:gd name="connsiteY45" fmla="*/ 260046 h 6127446"/>
              <a:gd name="connsiteX46" fmla="*/ 153517 w 696949"/>
              <a:gd name="connsiteY46" fmla="*/ 217712 h 6127446"/>
              <a:gd name="connsiteX47" fmla="*/ 161984 w 696949"/>
              <a:gd name="connsiteY47" fmla="*/ 39912 h 6127446"/>
              <a:gd name="connsiteX48" fmla="*/ 339784 w 696949"/>
              <a:gd name="connsiteY48" fmla="*/ 48379 h 6127446"/>
              <a:gd name="connsiteX49" fmla="*/ 390584 w 696949"/>
              <a:gd name="connsiteY49" fmla="*/ 56846 h 6127446"/>
              <a:gd name="connsiteX50" fmla="*/ 466784 w 696949"/>
              <a:gd name="connsiteY50" fmla="*/ 73779 h 6127446"/>
              <a:gd name="connsiteX51" fmla="*/ 475250 w 696949"/>
              <a:gd name="connsiteY51" fmla="*/ 251579 h 6127446"/>
              <a:gd name="connsiteX52" fmla="*/ 458317 w 696949"/>
              <a:gd name="connsiteY52" fmla="*/ 336246 h 6127446"/>
              <a:gd name="connsiteX53" fmla="*/ 441384 w 696949"/>
              <a:gd name="connsiteY53" fmla="*/ 463246 h 6127446"/>
              <a:gd name="connsiteX54" fmla="*/ 432917 w 696949"/>
              <a:gd name="connsiteY54" fmla="*/ 497112 h 6127446"/>
              <a:gd name="connsiteX55" fmla="*/ 424450 w 696949"/>
              <a:gd name="connsiteY55" fmla="*/ 581779 h 6127446"/>
              <a:gd name="connsiteX56" fmla="*/ 407517 w 696949"/>
              <a:gd name="connsiteY56" fmla="*/ 632579 h 6127446"/>
              <a:gd name="connsiteX57" fmla="*/ 399050 w 696949"/>
              <a:gd name="connsiteY57" fmla="*/ 708779 h 6127446"/>
              <a:gd name="connsiteX58" fmla="*/ 390584 w 696949"/>
              <a:gd name="connsiteY58" fmla="*/ 742646 h 6127446"/>
              <a:gd name="connsiteX59" fmla="*/ 382117 w 696949"/>
              <a:gd name="connsiteY59" fmla="*/ 784979 h 6127446"/>
              <a:gd name="connsiteX60" fmla="*/ 373650 w 696949"/>
              <a:gd name="connsiteY60" fmla="*/ 844246 h 6127446"/>
              <a:gd name="connsiteX61" fmla="*/ 348250 w 696949"/>
              <a:gd name="connsiteY61" fmla="*/ 988179 h 6127446"/>
              <a:gd name="connsiteX62" fmla="*/ 339784 w 696949"/>
              <a:gd name="connsiteY62" fmla="*/ 1589312 h 6127446"/>
              <a:gd name="connsiteX63" fmla="*/ 322850 w 696949"/>
              <a:gd name="connsiteY63" fmla="*/ 1673979 h 6127446"/>
              <a:gd name="connsiteX64" fmla="*/ 314384 w 696949"/>
              <a:gd name="connsiteY64" fmla="*/ 1724779 h 6127446"/>
              <a:gd name="connsiteX65" fmla="*/ 305917 w 696949"/>
              <a:gd name="connsiteY65" fmla="*/ 1843312 h 6127446"/>
              <a:gd name="connsiteX66" fmla="*/ 297450 w 696949"/>
              <a:gd name="connsiteY66" fmla="*/ 1885646 h 6127446"/>
              <a:gd name="connsiteX67" fmla="*/ 288984 w 696949"/>
              <a:gd name="connsiteY67" fmla="*/ 1944912 h 6127446"/>
              <a:gd name="connsiteX68" fmla="*/ 280517 w 696949"/>
              <a:gd name="connsiteY68" fmla="*/ 2410579 h 6127446"/>
              <a:gd name="connsiteX69" fmla="*/ 263584 w 696949"/>
              <a:gd name="connsiteY69" fmla="*/ 2579912 h 6127446"/>
              <a:gd name="connsiteX70" fmla="*/ 255117 w 696949"/>
              <a:gd name="connsiteY70" fmla="*/ 2766179 h 6127446"/>
              <a:gd name="connsiteX71" fmla="*/ 246650 w 696949"/>
              <a:gd name="connsiteY71" fmla="*/ 3350379 h 6127446"/>
              <a:gd name="connsiteX72" fmla="*/ 248900 w 696949"/>
              <a:gd name="connsiteY72" fmla="*/ 3461372 h 6127446"/>
              <a:gd name="connsiteX73" fmla="*/ 242682 w 696949"/>
              <a:gd name="connsiteY73" fmla="*/ 3579905 h 6127446"/>
              <a:gd name="connsiteX74" fmla="*/ 241359 w 696949"/>
              <a:gd name="connsiteY74" fmla="*/ 3786280 h 6127446"/>
              <a:gd name="connsiteX75" fmla="*/ 240035 w 696949"/>
              <a:gd name="connsiteY75" fmla="*/ 3859834 h 6127446"/>
              <a:gd name="connsiteX76" fmla="*/ 241359 w 696949"/>
              <a:gd name="connsiteY76" fmla="*/ 4014351 h 6127446"/>
              <a:gd name="connsiteX77" fmla="*/ 247576 w 696949"/>
              <a:gd name="connsiteY77" fmla="*/ 4132884 h 6127446"/>
              <a:gd name="connsiteX78" fmla="*/ 252472 w 696949"/>
              <a:gd name="connsiteY78" fmla="*/ 4244274 h 6127446"/>
              <a:gd name="connsiteX79" fmla="*/ 263584 w 696949"/>
              <a:gd name="connsiteY79" fmla="*/ 4467979 h 6127446"/>
              <a:gd name="connsiteX80" fmla="*/ 272050 w 696949"/>
              <a:gd name="connsiteY80" fmla="*/ 4552646 h 6127446"/>
              <a:gd name="connsiteX81" fmla="*/ 288984 w 696949"/>
              <a:gd name="connsiteY81" fmla="*/ 4662712 h 6127446"/>
              <a:gd name="connsiteX82" fmla="*/ 297450 w 696949"/>
              <a:gd name="connsiteY82" fmla="*/ 4755846 h 6127446"/>
              <a:gd name="connsiteX83" fmla="*/ 305917 w 696949"/>
              <a:gd name="connsiteY83" fmla="*/ 4789712 h 6127446"/>
              <a:gd name="connsiteX84" fmla="*/ 314384 w 696949"/>
              <a:gd name="connsiteY84" fmla="*/ 4832046 h 6127446"/>
              <a:gd name="connsiteX85" fmla="*/ 331317 w 696949"/>
              <a:gd name="connsiteY85" fmla="*/ 4959046 h 6127446"/>
              <a:gd name="connsiteX86" fmla="*/ 356717 w 696949"/>
              <a:gd name="connsiteY86" fmla="*/ 5043712 h 6127446"/>
              <a:gd name="connsiteX87" fmla="*/ 365184 w 696949"/>
              <a:gd name="connsiteY87" fmla="*/ 5077579 h 6127446"/>
              <a:gd name="connsiteX88" fmla="*/ 382117 w 696949"/>
              <a:gd name="connsiteY88" fmla="*/ 5153779 h 6127446"/>
              <a:gd name="connsiteX89" fmla="*/ 399050 w 696949"/>
              <a:gd name="connsiteY89" fmla="*/ 5179179 h 6127446"/>
              <a:gd name="connsiteX90" fmla="*/ 407517 w 696949"/>
              <a:gd name="connsiteY90" fmla="*/ 5213046 h 6127446"/>
              <a:gd name="connsiteX91" fmla="*/ 449850 w 696949"/>
              <a:gd name="connsiteY91" fmla="*/ 5263846 h 6127446"/>
              <a:gd name="connsiteX92" fmla="*/ 492184 w 696949"/>
              <a:gd name="connsiteY92" fmla="*/ 5340046 h 6127446"/>
              <a:gd name="connsiteX93" fmla="*/ 526050 w 696949"/>
              <a:gd name="connsiteY93" fmla="*/ 5390846 h 6127446"/>
              <a:gd name="connsiteX94" fmla="*/ 551450 w 696949"/>
              <a:gd name="connsiteY94" fmla="*/ 5450112 h 6127446"/>
              <a:gd name="connsiteX95" fmla="*/ 568384 w 696949"/>
              <a:gd name="connsiteY95" fmla="*/ 5475512 h 6127446"/>
              <a:gd name="connsiteX96" fmla="*/ 585317 w 696949"/>
              <a:gd name="connsiteY96" fmla="*/ 5509379 h 6127446"/>
              <a:gd name="connsiteX97" fmla="*/ 593784 w 696949"/>
              <a:gd name="connsiteY97" fmla="*/ 5543246 h 6127446"/>
              <a:gd name="connsiteX98" fmla="*/ 619184 w 696949"/>
              <a:gd name="connsiteY98" fmla="*/ 5568646 h 6127446"/>
              <a:gd name="connsiteX99" fmla="*/ 627650 w 696949"/>
              <a:gd name="connsiteY99" fmla="*/ 5602512 h 6127446"/>
              <a:gd name="connsiteX100" fmla="*/ 669984 w 696949"/>
              <a:gd name="connsiteY100" fmla="*/ 5644846 h 6127446"/>
              <a:gd name="connsiteX101" fmla="*/ 678450 w 696949"/>
              <a:gd name="connsiteY101" fmla="*/ 5670246 h 6127446"/>
              <a:gd name="connsiteX102" fmla="*/ 695384 w 696949"/>
              <a:gd name="connsiteY102" fmla="*/ 5704112 h 6127446"/>
              <a:gd name="connsiteX0" fmla="*/ 424450 w 696949"/>
              <a:gd name="connsiteY0" fmla="*/ 6127446 h 6127446"/>
              <a:gd name="connsiteX1" fmla="*/ 407517 w 696949"/>
              <a:gd name="connsiteY1" fmla="*/ 6102046 h 6127446"/>
              <a:gd name="connsiteX2" fmla="*/ 382117 w 696949"/>
              <a:gd name="connsiteY2" fmla="*/ 6051246 h 6127446"/>
              <a:gd name="connsiteX3" fmla="*/ 356717 w 696949"/>
              <a:gd name="connsiteY3" fmla="*/ 5958112 h 6127446"/>
              <a:gd name="connsiteX4" fmla="*/ 322850 w 696949"/>
              <a:gd name="connsiteY4" fmla="*/ 5907312 h 6127446"/>
              <a:gd name="connsiteX5" fmla="*/ 314384 w 696949"/>
              <a:gd name="connsiteY5" fmla="*/ 5881912 h 6127446"/>
              <a:gd name="connsiteX6" fmla="*/ 297450 w 696949"/>
              <a:gd name="connsiteY6" fmla="*/ 5864979 h 6127446"/>
              <a:gd name="connsiteX7" fmla="*/ 280517 w 696949"/>
              <a:gd name="connsiteY7" fmla="*/ 5805712 h 6127446"/>
              <a:gd name="connsiteX8" fmla="*/ 246650 w 696949"/>
              <a:gd name="connsiteY8" fmla="*/ 5754912 h 6127446"/>
              <a:gd name="connsiteX9" fmla="*/ 238184 w 696949"/>
              <a:gd name="connsiteY9" fmla="*/ 5729512 h 6127446"/>
              <a:gd name="connsiteX10" fmla="*/ 221250 w 696949"/>
              <a:gd name="connsiteY10" fmla="*/ 5704112 h 6127446"/>
              <a:gd name="connsiteX11" fmla="*/ 195850 w 696949"/>
              <a:gd name="connsiteY11" fmla="*/ 5644846 h 6127446"/>
              <a:gd name="connsiteX12" fmla="*/ 187384 w 696949"/>
              <a:gd name="connsiteY12" fmla="*/ 5594046 h 6127446"/>
              <a:gd name="connsiteX13" fmla="*/ 178917 w 696949"/>
              <a:gd name="connsiteY13" fmla="*/ 5568646 h 6127446"/>
              <a:gd name="connsiteX14" fmla="*/ 170450 w 696949"/>
              <a:gd name="connsiteY14" fmla="*/ 5534779 h 6127446"/>
              <a:gd name="connsiteX15" fmla="*/ 153517 w 696949"/>
              <a:gd name="connsiteY15" fmla="*/ 5475512 h 6127446"/>
              <a:gd name="connsiteX16" fmla="*/ 136584 w 696949"/>
              <a:gd name="connsiteY16" fmla="*/ 5348512 h 6127446"/>
              <a:gd name="connsiteX17" fmla="*/ 128117 w 696949"/>
              <a:gd name="connsiteY17" fmla="*/ 5323112 h 6127446"/>
              <a:gd name="connsiteX18" fmla="*/ 119650 w 696949"/>
              <a:gd name="connsiteY18" fmla="*/ 5272312 h 6127446"/>
              <a:gd name="connsiteX19" fmla="*/ 102717 w 696949"/>
              <a:gd name="connsiteY19" fmla="*/ 5128379 h 6127446"/>
              <a:gd name="connsiteX20" fmla="*/ 94250 w 696949"/>
              <a:gd name="connsiteY20" fmla="*/ 5086046 h 6127446"/>
              <a:gd name="connsiteX21" fmla="*/ 77317 w 696949"/>
              <a:gd name="connsiteY21" fmla="*/ 5035246 h 6127446"/>
              <a:gd name="connsiteX22" fmla="*/ 68850 w 696949"/>
              <a:gd name="connsiteY22" fmla="*/ 4967512 h 6127446"/>
              <a:gd name="connsiteX23" fmla="*/ 60384 w 696949"/>
              <a:gd name="connsiteY23" fmla="*/ 4933646 h 6127446"/>
              <a:gd name="connsiteX24" fmla="*/ 51917 w 696949"/>
              <a:gd name="connsiteY24" fmla="*/ 4882846 h 6127446"/>
              <a:gd name="connsiteX25" fmla="*/ 18050 w 696949"/>
              <a:gd name="connsiteY25" fmla="*/ 4578046 h 6127446"/>
              <a:gd name="connsiteX26" fmla="*/ 15801 w 696949"/>
              <a:gd name="connsiteY26" fmla="*/ 4267954 h 6127446"/>
              <a:gd name="connsiteX27" fmla="*/ 11302 w 696949"/>
              <a:gd name="connsiteY27" fmla="*/ 4167677 h 6127446"/>
              <a:gd name="connsiteX28" fmla="*/ 16199 w 696949"/>
              <a:gd name="connsiteY28" fmla="*/ 4029564 h 6127446"/>
              <a:gd name="connsiteX29" fmla="*/ 9451 w 696949"/>
              <a:gd name="connsiteY29" fmla="*/ 3779004 h 6127446"/>
              <a:gd name="connsiteX30" fmla="*/ 5086 w 696949"/>
              <a:gd name="connsiteY30" fmla="*/ 3697909 h 6127446"/>
              <a:gd name="connsiteX31" fmla="*/ 1117 w 696949"/>
              <a:gd name="connsiteY31" fmla="*/ 3477379 h 6127446"/>
              <a:gd name="connsiteX32" fmla="*/ 18050 w 696949"/>
              <a:gd name="connsiteY32" fmla="*/ 2825446 h 6127446"/>
              <a:gd name="connsiteX33" fmla="*/ 43450 w 696949"/>
              <a:gd name="connsiteY33" fmla="*/ 2351312 h 6127446"/>
              <a:gd name="connsiteX34" fmla="*/ 51917 w 696949"/>
              <a:gd name="connsiteY34" fmla="*/ 2317446 h 6127446"/>
              <a:gd name="connsiteX35" fmla="*/ 51917 w 696949"/>
              <a:gd name="connsiteY35" fmla="*/ 1640112 h 6127446"/>
              <a:gd name="connsiteX36" fmla="*/ 60384 w 696949"/>
              <a:gd name="connsiteY36" fmla="*/ 1589312 h 6127446"/>
              <a:gd name="connsiteX37" fmla="*/ 68850 w 696949"/>
              <a:gd name="connsiteY37" fmla="*/ 1530046 h 6127446"/>
              <a:gd name="connsiteX38" fmla="*/ 77317 w 696949"/>
              <a:gd name="connsiteY38" fmla="*/ 1496179 h 6127446"/>
              <a:gd name="connsiteX39" fmla="*/ 85784 w 696949"/>
              <a:gd name="connsiteY39" fmla="*/ 1428446 h 6127446"/>
              <a:gd name="connsiteX40" fmla="*/ 102717 w 696949"/>
              <a:gd name="connsiteY40" fmla="*/ 1309912 h 6127446"/>
              <a:gd name="connsiteX41" fmla="*/ 94250 w 696949"/>
              <a:gd name="connsiteY41" fmla="*/ 1149046 h 6127446"/>
              <a:gd name="connsiteX42" fmla="*/ 102717 w 696949"/>
              <a:gd name="connsiteY42" fmla="*/ 776512 h 6127446"/>
              <a:gd name="connsiteX43" fmla="*/ 111184 w 696949"/>
              <a:gd name="connsiteY43" fmla="*/ 700312 h 6127446"/>
              <a:gd name="connsiteX44" fmla="*/ 128117 w 696949"/>
              <a:gd name="connsiteY44" fmla="*/ 539446 h 6127446"/>
              <a:gd name="connsiteX45" fmla="*/ 145050 w 696949"/>
              <a:gd name="connsiteY45" fmla="*/ 260046 h 6127446"/>
              <a:gd name="connsiteX46" fmla="*/ 153517 w 696949"/>
              <a:gd name="connsiteY46" fmla="*/ 217712 h 6127446"/>
              <a:gd name="connsiteX47" fmla="*/ 161984 w 696949"/>
              <a:gd name="connsiteY47" fmla="*/ 39912 h 6127446"/>
              <a:gd name="connsiteX48" fmla="*/ 339784 w 696949"/>
              <a:gd name="connsiteY48" fmla="*/ 48379 h 6127446"/>
              <a:gd name="connsiteX49" fmla="*/ 390584 w 696949"/>
              <a:gd name="connsiteY49" fmla="*/ 56846 h 6127446"/>
              <a:gd name="connsiteX50" fmla="*/ 466784 w 696949"/>
              <a:gd name="connsiteY50" fmla="*/ 73779 h 6127446"/>
              <a:gd name="connsiteX51" fmla="*/ 475250 w 696949"/>
              <a:gd name="connsiteY51" fmla="*/ 251579 h 6127446"/>
              <a:gd name="connsiteX52" fmla="*/ 458317 w 696949"/>
              <a:gd name="connsiteY52" fmla="*/ 336246 h 6127446"/>
              <a:gd name="connsiteX53" fmla="*/ 441384 w 696949"/>
              <a:gd name="connsiteY53" fmla="*/ 463246 h 6127446"/>
              <a:gd name="connsiteX54" fmla="*/ 432917 w 696949"/>
              <a:gd name="connsiteY54" fmla="*/ 497112 h 6127446"/>
              <a:gd name="connsiteX55" fmla="*/ 424450 w 696949"/>
              <a:gd name="connsiteY55" fmla="*/ 581779 h 6127446"/>
              <a:gd name="connsiteX56" fmla="*/ 407517 w 696949"/>
              <a:gd name="connsiteY56" fmla="*/ 632579 h 6127446"/>
              <a:gd name="connsiteX57" fmla="*/ 399050 w 696949"/>
              <a:gd name="connsiteY57" fmla="*/ 708779 h 6127446"/>
              <a:gd name="connsiteX58" fmla="*/ 390584 w 696949"/>
              <a:gd name="connsiteY58" fmla="*/ 742646 h 6127446"/>
              <a:gd name="connsiteX59" fmla="*/ 382117 w 696949"/>
              <a:gd name="connsiteY59" fmla="*/ 784979 h 6127446"/>
              <a:gd name="connsiteX60" fmla="*/ 373650 w 696949"/>
              <a:gd name="connsiteY60" fmla="*/ 844246 h 6127446"/>
              <a:gd name="connsiteX61" fmla="*/ 348250 w 696949"/>
              <a:gd name="connsiteY61" fmla="*/ 988179 h 6127446"/>
              <a:gd name="connsiteX62" fmla="*/ 339784 w 696949"/>
              <a:gd name="connsiteY62" fmla="*/ 1589312 h 6127446"/>
              <a:gd name="connsiteX63" fmla="*/ 322850 w 696949"/>
              <a:gd name="connsiteY63" fmla="*/ 1673979 h 6127446"/>
              <a:gd name="connsiteX64" fmla="*/ 314384 w 696949"/>
              <a:gd name="connsiteY64" fmla="*/ 1724779 h 6127446"/>
              <a:gd name="connsiteX65" fmla="*/ 305917 w 696949"/>
              <a:gd name="connsiteY65" fmla="*/ 1843312 h 6127446"/>
              <a:gd name="connsiteX66" fmla="*/ 297450 w 696949"/>
              <a:gd name="connsiteY66" fmla="*/ 1885646 h 6127446"/>
              <a:gd name="connsiteX67" fmla="*/ 288984 w 696949"/>
              <a:gd name="connsiteY67" fmla="*/ 1944912 h 6127446"/>
              <a:gd name="connsiteX68" fmla="*/ 280517 w 696949"/>
              <a:gd name="connsiteY68" fmla="*/ 2410579 h 6127446"/>
              <a:gd name="connsiteX69" fmla="*/ 263584 w 696949"/>
              <a:gd name="connsiteY69" fmla="*/ 2579912 h 6127446"/>
              <a:gd name="connsiteX70" fmla="*/ 255117 w 696949"/>
              <a:gd name="connsiteY70" fmla="*/ 2766179 h 6127446"/>
              <a:gd name="connsiteX71" fmla="*/ 246650 w 696949"/>
              <a:gd name="connsiteY71" fmla="*/ 3350379 h 6127446"/>
              <a:gd name="connsiteX72" fmla="*/ 248900 w 696949"/>
              <a:gd name="connsiteY72" fmla="*/ 3461372 h 6127446"/>
              <a:gd name="connsiteX73" fmla="*/ 242682 w 696949"/>
              <a:gd name="connsiteY73" fmla="*/ 3579905 h 6127446"/>
              <a:gd name="connsiteX74" fmla="*/ 241359 w 696949"/>
              <a:gd name="connsiteY74" fmla="*/ 3786280 h 6127446"/>
              <a:gd name="connsiteX75" fmla="*/ 240035 w 696949"/>
              <a:gd name="connsiteY75" fmla="*/ 3859834 h 6127446"/>
              <a:gd name="connsiteX76" fmla="*/ 241359 w 696949"/>
              <a:gd name="connsiteY76" fmla="*/ 4014351 h 6127446"/>
              <a:gd name="connsiteX77" fmla="*/ 247576 w 696949"/>
              <a:gd name="connsiteY77" fmla="*/ 4132884 h 6127446"/>
              <a:gd name="connsiteX78" fmla="*/ 252472 w 696949"/>
              <a:gd name="connsiteY78" fmla="*/ 4244274 h 6127446"/>
              <a:gd name="connsiteX79" fmla="*/ 263584 w 696949"/>
              <a:gd name="connsiteY79" fmla="*/ 4467979 h 6127446"/>
              <a:gd name="connsiteX80" fmla="*/ 272050 w 696949"/>
              <a:gd name="connsiteY80" fmla="*/ 4552646 h 6127446"/>
              <a:gd name="connsiteX81" fmla="*/ 288984 w 696949"/>
              <a:gd name="connsiteY81" fmla="*/ 4662712 h 6127446"/>
              <a:gd name="connsiteX82" fmla="*/ 297450 w 696949"/>
              <a:gd name="connsiteY82" fmla="*/ 4755846 h 6127446"/>
              <a:gd name="connsiteX83" fmla="*/ 314384 w 696949"/>
              <a:gd name="connsiteY83" fmla="*/ 4832046 h 6127446"/>
              <a:gd name="connsiteX84" fmla="*/ 331317 w 696949"/>
              <a:gd name="connsiteY84" fmla="*/ 4959046 h 6127446"/>
              <a:gd name="connsiteX85" fmla="*/ 356717 w 696949"/>
              <a:gd name="connsiteY85" fmla="*/ 5043712 h 6127446"/>
              <a:gd name="connsiteX86" fmla="*/ 365184 w 696949"/>
              <a:gd name="connsiteY86" fmla="*/ 5077579 h 6127446"/>
              <a:gd name="connsiteX87" fmla="*/ 382117 w 696949"/>
              <a:gd name="connsiteY87" fmla="*/ 5153779 h 6127446"/>
              <a:gd name="connsiteX88" fmla="*/ 399050 w 696949"/>
              <a:gd name="connsiteY88" fmla="*/ 5179179 h 6127446"/>
              <a:gd name="connsiteX89" fmla="*/ 407517 w 696949"/>
              <a:gd name="connsiteY89" fmla="*/ 5213046 h 6127446"/>
              <a:gd name="connsiteX90" fmla="*/ 449850 w 696949"/>
              <a:gd name="connsiteY90" fmla="*/ 5263846 h 6127446"/>
              <a:gd name="connsiteX91" fmla="*/ 492184 w 696949"/>
              <a:gd name="connsiteY91" fmla="*/ 5340046 h 6127446"/>
              <a:gd name="connsiteX92" fmla="*/ 526050 w 696949"/>
              <a:gd name="connsiteY92" fmla="*/ 5390846 h 6127446"/>
              <a:gd name="connsiteX93" fmla="*/ 551450 w 696949"/>
              <a:gd name="connsiteY93" fmla="*/ 5450112 h 6127446"/>
              <a:gd name="connsiteX94" fmla="*/ 568384 w 696949"/>
              <a:gd name="connsiteY94" fmla="*/ 5475512 h 6127446"/>
              <a:gd name="connsiteX95" fmla="*/ 585317 w 696949"/>
              <a:gd name="connsiteY95" fmla="*/ 5509379 h 6127446"/>
              <a:gd name="connsiteX96" fmla="*/ 593784 w 696949"/>
              <a:gd name="connsiteY96" fmla="*/ 5543246 h 6127446"/>
              <a:gd name="connsiteX97" fmla="*/ 619184 w 696949"/>
              <a:gd name="connsiteY97" fmla="*/ 5568646 h 6127446"/>
              <a:gd name="connsiteX98" fmla="*/ 627650 w 696949"/>
              <a:gd name="connsiteY98" fmla="*/ 5602512 h 6127446"/>
              <a:gd name="connsiteX99" fmla="*/ 669984 w 696949"/>
              <a:gd name="connsiteY99" fmla="*/ 5644846 h 6127446"/>
              <a:gd name="connsiteX100" fmla="*/ 678450 w 696949"/>
              <a:gd name="connsiteY100" fmla="*/ 5670246 h 6127446"/>
              <a:gd name="connsiteX101" fmla="*/ 695384 w 696949"/>
              <a:gd name="connsiteY101" fmla="*/ 5704112 h 6127446"/>
              <a:gd name="connsiteX0" fmla="*/ 424450 w 696949"/>
              <a:gd name="connsiteY0" fmla="*/ 6127446 h 6127446"/>
              <a:gd name="connsiteX1" fmla="*/ 407517 w 696949"/>
              <a:gd name="connsiteY1" fmla="*/ 6102046 h 6127446"/>
              <a:gd name="connsiteX2" fmla="*/ 382117 w 696949"/>
              <a:gd name="connsiteY2" fmla="*/ 6051246 h 6127446"/>
              <a:gd name="connsiteX3" fmla="*/ 356717 w 696949"/>
              <a:gd name="connsiteY3" fmla="*/ 5958112 h 6127446"/>
              <a:gd name="connsiteX4" fmla="*/ 322850 w 696949"/>
              <a:gd name="connsiteY4" fmla="*/ 5907312 h 6127446"/>
              <a:gd name="connsiteX5" fmla="*/ 314384 w 696949"/>
              <a:gd name="connsiteY5" fmla="*/ 5881912 h 6127446"/>
              <a:gd name="connsiteX6" fmla="*/ 297450 w 696949"/>
              <a:gd name="connsiteY6" fmla="*/ 5864979 h 6127446"/>
              <a:gd name="connsiteX7" fmla="*/ 280517 w 696949"/>
              <a:gd name="connsiteY7" fmla="*/ 5805712 h 6127446"/>
              <a:gd name="connsiteX8" fmla="*/ 246650 w 696949"/>
              <a:gd name="connsiteY8" fmla="*/ 5754912 h 6127446"/>
              <a:gd name="connsiteX9" fmla="*/ 238184 w 696949"/>
              <a:gd name="connsiteY9" fmla="*/ 5729512 h 6127446"/>
              <a:gd name="connsiteX10" fmla="*/ 221250 w 696949"/>
              <a:gd name="connsiteY10" fmla="*/ 5704112 h 6127446"/>
              <a:gd name="connsiteX11" fmla="*/ 195850 w 696949"/>
              <a:gd name="connsiteY11" fmla="*/ 5644846 h 6127446"/>
              <a:gd name="connsiteX12" fmla="*/ 187384 w 696949"/>
              <a:gd name="connsiteY12" fmla="*/ 5594046 h 6127446"/>
              <a:gd name="connsiteX13" fmla="*/ 178917 w 696949"/>
              <a:gd name="connsiteY13" fmla="*/ 5568646 h 6127446"/>
              <a:gd name="connsiteX14" fmla="*/ 170450 w 696949"/>
              <a:gd name="connsiteY14" fmla="*/ 5534779 h 6127446"/>
              <a:gd name="connsiteX15" fmla="*/ 153517 w 696949"/>
              <a:gd name="connsiteY15" fmla="*/ 5475512 h 6127446"/>
              <a:gd name="connsiteX16" fmla="*/ 136584 w 696949"/>
              <a:gd name="connsiteY16" fmla="*/ 5348512 h 6127446"/>
              <a:gd name="connsiteX17" fmla="*/ 128117 w 696949"/>
              <a:gd name="connsiteY17" fmla="*/ 5323112 h 6127446"/>
              <a:gd name="connsiteX18" fmla="*/ 119650 w 696949"/>
              <a:gd name="connsiteY18" fmla="*/ 5272312 h 6127446"/>
              <a:gd name="connsiteX19" fmla="*/ 102717 w 696949"/>
              <a:gd name="connsiteY19" fmla="*/ 5128379 h 6127446"/>
              <a:gd name="connsiteX20" fmla="*/ 94250 w 696949"/>
              <a:gd name="connsiteY20" fmla="*/ 5086046 h 6127446"/>
              <a:gd name="connsiteX21" fmla="*/ 77317 w 696949"/>
              <a:gd name="connsiteY21" fmla="*/ 5035246 h 6127446"/>
              <a:gd name="connsiteX22" fmla="*/ 68850 w 696949"/>
              <a:gd name="connsiteY22" fmla="*/ 4967512 h 6127446"/>
              <a:gd name="connsiteX23" fmla="*/ 60384 w 696949"/>
              <a:gd name="connsiteY23" fmla="*/ 4933646 h 6127446"/>
              <a:gd name="connsiteX24" fmla="*/ 51917 w 696949"/>
              <a:gd name="connsiteY24" fmla="*/ 4882846 h 6127446"/>
              <a:gd name="connsiteX25" fmla="*/ 18050 w 696949"/>
              <a:gd name="connsiteY25" fmla="*/ 4578046 h 6127446"/>
              <a:gd name="connsiteX26" fmla="*/ 15801 w 696949"/>
              <a:gd name="connsiteY26" fmla="*/ 4267954 h 6127446"/>
              <a:gd name="connsiteX27" fmla="*/ 11302 w 696949"/>
              <a:gd name="connsiteY27" fmla="*/ 4167677 h 6127446"/>
              <a:gd name="connsiteX28" fmla="*/ 16199 w 696949"/>
              <a:gd name="connsiteY28" fmla="*/ 4029564 h 6127446"/>
              <a:gd name="connsiteX29" fmla="*/ 9451 w 696949"/>
              <a:gd name="connsiteY29" fmla="*/ 3779004 h 6127446"/>
              <a:gd name="connsiteX30" fmla="*/ 5086 w 696949"/>
              <a:gd name="connsiteY30" fmla="*/ 3697909 h 6127446"/>
              <a:gd name="connsiteX31" fmla="*/ 1117 w 696949"/>
              <a:gd name="connsiteY31" fmla="*/ 3477379 h 6127446"/>
              <a:gd name="connsiteX32" fmla="*/ 18050 w 696949"/>
              <a:gd name="connsiteY32" fmla="*/ 2825446 h 6127446"/>
              <a:gd name="connsiteX33" fmla="*/ 43450 w 696949"/>
              <a:gd name="connsiteY33" fmla="*/ 2351312 h 6127446"/>
              <a:gd name="connsiteX34" fmla="*/ 51917 w 696949"/>
              <a:gd name="connsiteY34" fmla="*/ 2317446 h 6127446"/>
              <a:gd name="connsiteX35" fmla="*/ 51917 w 696949"/>
              <a:gd name="connsiteY35" fmla="*/ 1640112 h 6127446"/>
              <a:gd name="connsiteX36" fmla="*/ 60384 w 696949"/>
              <a:gd name="connsiteY36" fmla="*/ 1589312 h 6127446"/>
              <a:gd name="connsiteX37" fmla="*/ 68850 w 696949"/>
              <a:gd name="connsiteY37" fmla="*/ 1530046 h 6127446"/>
              <a:gd name="connsiteX38" fmla="*/ 77317 w 696949"/>
              <a:gd name="connsiteY38" fmla="*/ 1496179 h 6127446"/>
              <a:gd name="connsiteX39" fmla="*/ 85784 w 696949"/>
              <a:gd name="connsiteY39" fmla="*/ 1428446 h 6127446"/>
              <a:gd name="connsiteX40" fmla="*/ 102717 w 696949"/>
              <a:gd name="connsiteY40" fmla="*/ 1309912 h 6127446"/>
              <a:gd name="connsiteX41" fmla="*/ 94250 w 696949"/>
              <a:gd name="connsiteY41" fmla="*/ 1149046 h 6127446"/>
              <a:gd name="connsiteX42" fmla="*/ 102717 w 696949"/>
              <a:gd name="connsiteY42" fmla="*/ 776512 h 6127446"/>
              <a:gd name="connsiteX43" fmla="*/ 111184 w 696949"/>
              <a:gd name="connsiteY43" fmla="*/ 700312 h 6127446"/>
              <a:gd name="connsiteX44" fmla="*/ 128117 w 696949"/>
              <a:gd name="connsiteY44" fmla="*/ 539446 h 6127446"/>
              <a:gd name="connsiteX45" fmla="*/ 145050 w 696949"/>
              <a:gd name="connsiteY45" fmla="*/ 260046 h 6127446"/>
              <a:gd name="connsiteX46" fmla="*/ 153517 w 696949"/>
              <a:gd name="connsiteY46" fmla="*/ 217712 h 6127446"/>
              <a:gd name="connsiteX47" fmla="*/ 161984 w 696949"/>
              <a:gd name="connsiteY47" fmla="*/ 39912 h 6127446"/>
              <a:gd name="connsiteX48" fmla="*/ 339784 w 696949"/>
              <a:gd name="connsiteY48" fmla="*/ 48379 h 6127446"/>
              <a:gd name="connsiteX49" fmla="*/ 390584 w 696949"/>
              <a:gd name="connsiteY49" fmla="*/ 56846 h 6127446"/>
              <a:gd name="connsiteX50" fmla="*/ 466784 w 696949"/>
              <a:gd name="connsiteY50" fmla="*/ 73779 h 6127446"/>
              <a:gd name="connsiteX51" fmla="*/ 475250 w 696949"/>
              <a:gd name="connsiteY51" fmla="*/ 251579 h 6127446"/>
              <a:gd name="connsiteX52" fmla="*/ 458317 w 696949"/>
              <a:gd name="connsiteY52" fmla="*/ 336246 h 6127446"/>
              <a:gd name="connsiteX53" fmla="*/ 441384 w 696949"/>
              <a:gd name="connsiteY53" fmla="*/ 463246 h 6127446"/>
              <a:gd name="connsiteX54" fmla="*/ 432917 w 696949"/>
              <a:gd name="connsiteY54" fmla="*/ 497112 h 6127446"/>
              <a:gd name="connsiteX55" fmla="*/ 424450 w 696949"/>
              <a:gd name="connsiteY55" fmla="*/ 581779 h 6127446"/>
              <a:gd name="connsiteX56" fmla="*/ 407517 w 696949"/>
              <a:gd name="connsiteY56" fmla="*/ 632579 h 6127446"/>
              <a:gd name="connsiteX57" fmla="*/ 399050 w 696949"/>
              <a:gd name="connsiteY57" fmla="*/ 708779 h 6127446"/>
              <a:gd name="connsiteX58" fmla="*/ 390584 w 696949"/>
              <a:gd name="connsiteY58" fmla="*/ 742646 h 6127446"/>
              <a:gd name="connsiteX59" fmla="*/ 382117 w 696949"/>
              <a:gd name="connsiteY59" fmla="*/ 784979 h 6127446"/>
              <a:gd name="connsiteX60" fmla="*/ 373650 w 696949"/>
              <a:gd name="connsiteY60" fmla="*/ 844246 h 6127446"/>
              <a:gd name="connsiteX61" fmla="*/ 348250 w 696949"/>
              <a:gd name="connsiteY61" fmla="*/ 988179 h 6127446"/>
              <a:gd name="connsiteX62" fmla="*/ 339784 w 696949"/>
              <a:gd name="connsiteY62" fmla="*/ 1589312 h 6127446"/>
              <a:gd name="connsiteX63" fmla="*/ 322850 w 696949"/>
              <a:gd name="connsiteY63" fmla="*/ 1673979 h 6127446"/>
              <a:gd name="connsiteX64" fmla="*/ 314384 w 696949"/>
              <a:gd name="connsiteY64" fmla="*/ 1724779 h 6127446"/>
              <a:gd name="connsiteX65" fmla="*/ 305917 w 696949"/>
              <a:gd name="connsiteY65" fmla="*/ 1843312 h 6127446"/>
              <a:gd name="connsiteX66" fmla="*/ 297450 w 696949"/>
              <a:gd name="connsiteY66" fmla="*/ 1885646 h 6127446"/>
              <a:gd name="connsiteX67" fmla="*/ 288984 w 696949"/>
              <a:gd name="connsiteY67" fmla="*/ 1944912 h 6127446"/>
              <a:gd name="connsiteX68" fmla="*/ 280517 w 696949"/>
              <a:gd name="connsiteY68" fmla="*/ 2410579 h 6127446"/>
              <a:gd name="connsiteX69" fmla="*/ 263584 w 696949"/>
              <a:gd name="connsiteY69" fmla="*/ 2579912 h 6127446"/>
              <a:gd name="connsiteX70" fmla="*/ 255117 w 696949"/>
              <a:gd name="connsiteY70" fmla="*/ 2766179 h 6127446"/>
              <a:gd name="connsiteX71" fmla="*/ 246650 w 696949"/>
              <a:gd name="connsiteY71" fmla="*/ 3350379 h 6127446"/>
              <a:gd name="connsiteX72" fmla="*/ 248900 w 696949"/>
              <a:gd name="connsiteY72" fmla="*/ 3461372 h 6127446"/>
              <a:gd name="connsiteX73" fmla="*/ 242682 w 696949"/>
              <a:gd name="connsiteY73" fmla="*/ 3579905 h 6127446"/>
              <a:gd name="connsiteX74" fmla="*/ 241359 w 696949"/>
              <a:gd name="connsiteY74" fmla="*/ 3786280 h 6127446"/>
              <a:gd name="connsiteX75" fmla="*/ 240035 w 696949"/>
              <a:gd name="connsiteY75" fmla="*/ 3859834 h 6127446"/>
              <a:gd name="connsiteX76" fmla="*/ 241359 w 696949"/>
              <a:gd name="connsiteY76" fmla="*/ 4014351 h 6127446"/>
              <a:gd name="connsiteX77" fmla="*/ 247576 w 696949"/>
              <a:gd name="connsiteY77" fmla="*/ 4132884 h 6127446"/>
              <a:gd name="connsiteX78" fmla="*/ 252472 w 696949"/>
              <a:gd name="connsiteY78" fmla="*/ 4244274 h 6127446"/>
              <a:gd name="connsiteX79" fmla="*/ 263584 w 696949"/>
              <a:gd name="connsiteY79" fmla="*/ 4467979 h 6127446"/>
              <a:gd name="connsiteX80" fmla="*/ 272050 w 696949"/>
              <a:gd name="connsiteY80" fmla="*/ 4552646 h 6127446"/>
              <a:gd name="connsiteX81" fmla="*/ 288984 w 696949"/>
              <a:gd name="connsiteY81" fmla="*/ 4662712 h 6127446"/>
              <a:gd name="connsiteX82" fmla="*/ 314384 w 696949"/>
              <a:gd name="connsiteY82" fmla="*/ 4832046 h 6127446"/>
              <a:gd name="connsiteX83" fmla="*/ 331317 w 696949"/>
              <a:gd name="connsiteY83" fmla="*/ 4959046 h 6127446"/>
              <a:gd name="connsiteX84" fmla="*/ 356717 w 696949"/>
              <a:gd name="connsiteY84" fmla="*/ 5043712 h 6127446"/>
              <a:gd name="connsiteX85" fmla="*/ 365184 w 696949"/>
              <a:gd name="connsiteY85" fmla="*/ 5077579 h 6127446"/>
              <a:gd name="connsiteX86" fmla="*/ 382117 w 696949"/>
              <a:gd name="connsiteY86" fmla="*/ 5153779 h 6127446"/>
              <a:gd name="connsiteX87" fmla="*/ 399050 w 696949"/>
              <a:gd name="connsiteY87" fmla="*/ 5179179 h 6127446"/>
              <a:gd name="connsiteX88" fmla="*/ 407517 w 696949"/>
              <a:gd name="connsiteY88" fmla="*/ 5213046 h 6127446"/>
              <a:gd name="connsiteX89" fmla="*/ 449850 w 696949"/>
              <a:gd name="connsiteY89" fmla="*/ 5263846 h 6127446"/>
              <a:gd name="connsiteX90" fmla="*/ 492184 w 696949"/>
              <a:gd name="connsiteY90" fmla="*/ 5340046 h 6127446"/>
              <a:gd name="connsiteX91" fmla="*/ 526050 w 696949"/>
              <a:gd name="connsiteY91" fmla="*/ 5390846 h 6127446"/>
              <a:gd name="connsiteX92" fmla="*/ 551450 w 696949"/>
              <a:gd name="connsiteY92" fmla="*/ 5450112 h 6127446"/>
              <a:gd name="connsiteX93" fmla="*/ 568384 w 696949"/>
              <a:gd name="connsiteY93" fmla="*/ 5475512 h 6127446"/>
              <a:gd name="connsiteX94" fmla="*/ 585317 w 696949"/>
              <a:gd name="connsiteY94" fmla="*/ 5509379 h 6127446"/>
              <a:gd name="connsiteX95" fmla="*/ 593784 w 696949"/>
              <a:gd name="connsiteY95" fmla="*/ 5543246 h 6127446"/>
              <a:gd name="connsiteX96" fmla="*/ 619184 w 696949"/>
              <a:gd name="connsiteY96" fmla="*/ 5568646 h 6127446"/>
              <a:gd name="connsiteX97" fmla="*/ 627650 w 696949"/>
              <a:gd name="connsiteY97" fmla="*/ 5602512 h 6127446"/>
              <a:gd name="connsiteX98" fmla="*/ 669984 w 696949"/>
              <a:gd name="connsiteY98" fmla="*/ 5644846 h 6127446"/>
              <a:gd name="connsiteX99" fmla="*/ 678450 w 696949"/>
              <a:gd name="connsiteY99" fmla="*/ 5670246 h 6127446"/>
              <a:gd name="connsiteX100" fmla="*/ 695384 w 696949"/>
              <a:gd name="connsiteY100" fmla="*/ 5704112 h 6127446"/>
              <a:gd name="connsiteX0" fmla="*/ 424450 w 696949"/>
              <a:gd name="connsiteY0" fmla="*/ 6127446 h 6127446"/>
              <a:gd name="connsiteX1" fmla="*/ 407517 w 696949"/>
              <a:gd name="connsiteY1" fmla="*/ 6102046 h 6127446"/>
              <a:gd name="connsiteX2" fmla="*/ 382117 w 696949"/>
              <a:gd name="connsiteY2" fmla="*/ 6051246 h 6127446"/>
              <a:gd name="connsiteX3" fmla="*/ 356717 w 696949"/>
              <a:gd name="connsiteY3" fmla="*/ 5958112 h 6127446"/>
              <a:gd name="connsiteX4" fmla="*/ 322850 w 696949"/>
              <a:gd name="connsiteY4" fmla="*/ 5907312 h 6127446"/>
              <a:gd name="connsiteX5" fmla="*/ 314384 w 696949"/>
              <a:gd name="connsiteY5" fmla="*/ 5881912 h 6127446"/>
              <a:gd name="connsiteX6" fmla="*/ 297450 w 696949"/>
              <a:gd name="connsiteY6" fmla="*/ 5864979 h 6127446"/>
              <a:gd name="connsiteX7" fmla="*/ 280517 w 696949"/>
              <a:gd name="connsiteY7" fmla="*/ 5805712 h 6127446"/>
              <a:gd name="connsiteX8" fmla="*/ 246650 w 696949"/>
              <a:gd name="connsiteY8" fmla="*/ 5754912 h 6127446"/>
              <a:gd name="connsiteX9" fmla="*/ 238184 w 696949"/>
              <a:gd name="connsiteY9" fmla="*/ 5729512 h 6127446"/>
              <a:gd name="connsiteX10" fmla="*/ 221250 w 696949"/>
              <a:gd name="connsiteY10" fmla="*/ 5704112 h 6127446"/>
              <a:gd name="connsiteX11" fmla="*/ 195850 w 696949"/>
              <a:gd name="connsiteY11" fmla="*/ 5644846 h 6127446"/>
              <a:gd name="connsiteX12" fmla="*/ 187384 w 696949"/>
              <a:gd name="connsiteY12" fmla="*/ 5594046 h 6127446"/>
              <a:gd name="connsiteX13" fmla="*/ 178917 w 696949"/>
              <a:gd name="connsiteY13" fmla="*/ 5568646 h 6127446"/>
              <a:gd name="connsiteX14" fmla="*/ 170450 w 696949"/>
              <a:gd name="connsiteY14" fmla="*/ 5534779 h 6127446"/>
              <a:gd name="connsiteX15" fmla="*/ 153517 w 696949"/>
              <a:gd name="connsiteY15" fmla="*/ 5475512 h 6127446"/>
              <a:gd name="connsiteX16" fmla="*/ 136584 w 696949"/>
              <a:gd name="connsiteY16" fmla="*/ 5348512 h 6127446"/>
              <a:gd name="connsiteX17" fmla="*/ 128117 w 696949"/>
              <a:gd name="connsiteY17" fmla="*/ 5323112 h 6127446"/>
              <a:gd name="connsiteX18" fmla="*/ 119650 w 696949"/>
              <a:gd name="connsiteY18" fmla="*/ 5272312 h 6127446"/>
              <a:gd name="connsiteX19" fmla="*/ 102717 w 696949"/>
              <a:gd name="connsiteY19" fmla="*/ 5128379 h 6127446"/>
              <a:gd name="connsiteX20" fmla="*/ 94250 w 696949"/>
              <a:gd name="connsiteY20" fmla="*/ 5086046 h 6127446"/>
              <a:gd name="connsiteX21" fmla="*/ 77317 w 696949"/>
              <a:gd name="connsiteY21" fmla="*/ 5035246 h 6127446"/>
              <a:gd name="connsiteX22" fmla="*/ 68850 w 696949"/>
              <a:gd name="connsiteY22" fmla="*/ 4967512 h 6127446"/>
              <a:gd name="connsiteX23" fmla="*/ 60384 w 696949"/>
              <a:gd name="connsiteY23" fmla="*/ 4933646 h 6127446"/>
              <a:gd name="connsiteX24" fmla="*/ 51917 w 696949"/>
              <a:gd name="connsiteY24" fmla="*/ 4882846 h 6127446"/>
              <a:gd name="connsiteX25" fmla="*/ 18050 w 696949"/>
              <a:gd name="connsiteY25" fmla="*/ 4578046 h 6127446"/>
              <a:gd name="connsiteX26" fmla="*/ 15801 w 696949"/>
              <a:gd name="connsiteY26" fmla="*/ 4267954 h 6127446"/>
              <a:gd name="connsiteX27" fmla="*/ 11302 w 696949"/>
              <a:gd name="connsiteY27" fmla="*/ 4167677 h 6127446"/>
              <a:gd name="connsiteX28" fmla="*/ 16199 w 696949"/>
              <a:gd name="connsiteY28" fmla="*/ 4029564 h 6127446"/>
              <a:gd name="connsiteX29" fmla="*/ 9451 w 696949"/>
              <a:gd name="connsiteY29" fmla="*/ 3779004 h 6127446"/>
              <a:gd name="connsiteX30" fmla="*/ 5086 w 696949"/>
              <a:gd name="connsiteY30" fmla="*/ 3697909 h 6127446"/>
              <a:gd name="connsiteX31" fmla="*/ 1117 w 696949"/>
              <a:gd name="connsiteY31" fmla="*/ 3477379 h 6127446"/>
              <a:gd name="connsiteX32" fmla="*/ 18050 w 696949"/>
              <a:gd name="connsiteY32" fmla="*/ 2825446 h 6127446"/>
              <a:gd name="connsiteX33" fmla="*/ 43450 w 696949"/>
              <a:gd name="connsiteY33" fmla="*/ 2351312 h 6127446"/>
              <a:gd name="connsiteX34" fmla="*/ 51917 w 696949"/>
              <a:gd name="connsiteY34" fmla="*/ 1640112 h 6127446"/>
              <a:gd name="connsiteX35" fmla="*/ 60384 w 696949"/>
              <a:gd name="connsiteY35" fmla="*/ 1589312 h 6127446"/>
              <a:gd name="connsiteX36" fmla="*/ 68850 w 696949"/>
              <a:gd name="connsiteY36" fmla="*/ 1530046 h 6127446"/>
              <a:gd name="connsiteX37" fmla="*/ 77317 w 696949"/>
              <a:gd name="connsiteY37" fmla="*/ 1496179 h 6127446"/>
              <a:gd name="connsiteX38" fmla="*/ 85784 w 696949"/>
              <a:gd name="connsiteY38" fmla="*/ 1428446 h 6127446"/>
              <a:gd name="connsiteX39" fmla="*/ 102717 w 696949"/>
              <a:gd name="connsiteY39" fmla="*/ 1309912 h 6127446"/>
              <a:gd name="connsiteX40" fmla="*/ 94250 w 696949"/>
              <a:gd name="connsiteY40" fmla="*/ 1149046 h 6127446"/>
              <a:gd name="connsiteX41" fmla="*/ 102717 w 696949"/>
              <a:gd name="connsiteY41" fmla="*/ 776512 h 6127446"/>
              <a:gd name="connsiteX42" fmla="*/ 111184 w 696949"/>
              <a:gd name="connsiteY42" fmla="*/ 700312 h 6127446"/>
              <a:gd name="connsiteX43" fmla="*/ 128117 w 696949"/>
              <a:gd name="connsiteY43" fmla="*/ 539446 h 6127446"/>
              <a:gd name="connsiteX44" fmla="*/ 145050 w 696949"/>
              <a:gd name="connsiteY44" fmla="*/ 260046 h 6127446"/>
              <a:gd name="connsiteX45" fmla="*/ 153517 w 696949"/>
              <a:gd name="connsiteY45" fmla="*/ 217712 h 6127446"/>
              <a:gd name="connsiteX46" fmla="*/ 161984 w 696949"/>
              <a:gd name="connsiteY46" fmla="*/ 39912 h 6127446"/>
              <a:gd name="connsiteX47" fmla="*/ 339784 w 696949"/>
              <a:gd name="connsiteY47" fmla="*/ 48379 h 6127446"/>
              <a:gd name="connsiteX48" fmla="*/ 390584 w 696949"/>
              <a:gd name="connsiteY48" fmla="*/ 56846 h 6127446"/>
              <a:gd name="connsiteX49" fmla="*/ 466784 w 696949"/>
              <a:gd name="connsiteY49" fmla="*/ 73779 h 6127446"/>
              <a:gd name="connsiteX50" fmla="*/ 475250 w 696949"/>
              <a:gd name="connsiteY50" fmla="*/ 251579 h 6127446"/>
              <a:gd name="connsiteX51" fmla="*/ 458317 w 696949"/>
              <a:gd name="connsiteY51" fmla="*/ 336246 h 6127446"/>
              <a:gd name="connsiteX52" fmla="*/ 441384 w 696949"/>
              <a:gd name="connsiteY52" fmla="*/ 463246 h 6127446"/>
              <a:gd name="connsiteX53" fmla="*/ 432917 w 696949"/>
              <a:gd name="connsiteY53" fmla="*/ 497112 h 6127446"/>
              <a:gd name="connsiteX54" fmla="*/ 424450 w 696949"/>
              <a:gd name="connsiteY54" fmla="*/ 581779 h 6127446"/>
              <a:gd name="connsiteX55" fmla="*/ 407517 w 696949"/>
              <a:gd name="connsiteY55" fmla="*/ 632579 h 6127446"/>
              <a:gd name="connsiteX56" fmla="*/ 399050 w 696949"/>
              <a:gd name="connsiteY56" fmla="*/ 708779 h 6127446"/>
              <a:gd name="connsiteX57" fmla="*/ 390584 w 696949"/>
              <a:gd name="connsiteY57" fmla="*/ 742646 h 6127446"/>
              <a:gd name="connsiteX58" fmla="*/ 382117 w 696949"/>
              <a:gd name="connsiteY58" fmla="*/ 784979 h 6127446"/>
              <a:gd name="connsiteX59" fmla="*/ 373650 w 696949"/>
              <a:gd name="connsiteY59" fmla="*/ 844246 h 6127446"/>
              <a:gd name="connsiteX60" fmla="*/ 348250 w 696949"/>
              <a:gd name="connsiteY60" fmla="*/ 988179 h 6127446"/>
              <a:gd name="connsiteX61" fmla="*/ 339784 w 696949"/>
              <a:gd name="connsiteY61" fmla="*/ 1589312 h 6127446"/>
              <a:gd name="connsiteX62" fmla="*/ 322850 w 696949"/>
              <a:gd name="connsiteY62" fmla="*/ 1673979 h 6127446"/>
              <a:gd name="connsiteX63" fmla="*/ 314384 w 696949"/>
              <a:gd name="connsiteY63" fmla="*/ 1724779 h 6127446"/>
              <a:gd name="connsiteX64" fmla="*/ 305917 w 696949"/>
              <a:gd name="connsiteY64" fmla="*/ 1843312 h 6127446"/>
              <a:gd name="connsiteX65" fmla="*/ 297450 w 696949"/>
              <a:gd name="connsiteY65" fmla="*/ 1885646 h 6127446"/>
              <a:gd name="connsiteX66" fmla="*/ 288984 w 696949"/>
              <a:gd name="connsiteY66" fmla="*/ 1944912 h 6127446"/>
              <a:gd name="connsiteX67" fmla="*/ 280517 w 696949"/>
              <a:gd name="connsiteY67" fmla="*/ 2410579 h 6127446"/>
              <a:gd name="connsiteX68" fmla="*/ 263584 w 696949"/>
              <a:gd name="connsiteY68" fmla="*/ 2579912 h 6127446"/>
              <a:gd name="connsiteX69" fmla="*/ 255117 w 696949"/>
              <a:gd name="connsiteY69" fmla="*/ 2766179 h 6127446"/>
              <a:gd name="connsiteX70" fmla="*/ 246650 w 696949"/>
              <a:gd name="connsiteY70" fmla="*/ 3350379 h 6127446"/>
              <a:gd name="connsiteX71" fmla="*/ 248900 w 696949"/>
              <a:gd name="connsiteY71" fmla="*/ 3461372 h 6127446"/>
              <a:gd name="connsiteX72" fmla="*/ 242682 w 696949"/>
              <a:gd name="connsiteY72" fmla="*/ 3579905 h 6127446"/>
              <a:gd name="connsiteX73" fmla="*/ 241359 w 696949"/>
              <a:gd name="connsiteY73" fmla="*/ 3786280 h 6127446"/>
              <a:gd name="connsiteX74" fmla="*/ 240035 w 696949"/>
              <a:gd name="connsiteY74" fmla="*/ 3859834 h 6127446"/>
              <a:gd name="connsiteX75" fmla="*/ 241359 w 696949"/>
              <a:gd name="connsiteY75" fmla="*/ 4014351 h 6127446"/>
              <a:gd name="connsiteX76" fmla="*/ 247576 w 696949"/>
              <a:gd name="connsiteY76" fmla="*/ 4132884 h 6127446"/>
              <a:gd name="connsiteX77" fmla="*/ 252472 w 696949"/>
              <a:gd name="connsiteY77" fmla="*/ 4244274 h 6127446"/>
              <a:gd name="connsiteX78" fmla="*/ 263584 w 696949"/>
              <a:gd name="connsiteY78" fmla="*/ 4467979 h 6127446"/>
              <a:gd name="connsiteX79" fmla="*/ 272050 w 696949"/>
              <a:gd name="connsiteY79" fmla="*/ 4552646 h 6127446"/>
              <a:gd name="connsiteX80" fmla="*/ 288984 w 696949"/>
              <a:gd name="connsiteY80" fmla="*/ 4662712 h 6127446"/>
              <a:gd name="connsiteX81" fmla="*/ 314384 w 696949"/>
              <a:gd name="connsiteY81" fmla="*/ 4832046 h 6127446"/>
              <a:gd name="connsiteX82" fmla="*/ 331317 w 696949"/>
              <a:gd name="connsiteY82" fmla="*/ 4959046 h 6127446"/>
              <a:gd name="connsiteX83" fmla="*/ 356717 w 696949"/>
              <a:gd name="connsiteY83" fmla="*/ 5043712 h 6127446"/>
              <a:gd name="connsiteX84" fmla="*/ 365184 w 696949"/>
              <a:gd name="connsiteY84" fmla="*/ 5077579 h 6127446"/>
              <a:gd name="connsiteX85" fmla="*/ 382117 w 696949"/>
              <a:gd name="connsiteY85" fmla="*/ 5153779 h 6127446"/>
              <a:gd name="connsiteX86" fmla="*/ 399050 w 696949"/>
              <a:gd name="connsiteY86" fmla="*/ 5179179 h 6127446"/>
              <a:gd name="connsiteX87" fmla="*/ 407517 w 696949"/>
              <a:gd name="connsiteY87" fmla="*/ 5213046 h 6127446"/>
              <a:gd name="connsiteX88" fmla="*/ 449850 w 696949"/>
              <a:gd name="connsiteY88" fmla="*/ 5263846 h 6127446"/>
              <a:gd name="connsiteX89" fmla="*/ 492184 w 696949"/>
              <a:gd name="connsiteY89" fmla="*/ 5340046 h 6127446"/>
              <a:gd name="connsiteX90" fmla="*/ 526050 w 696949"/>
              <a:gd name="connsiteY90" fmla="*/ 5390846 h 6127446"/>
              <a:gd name="connsiteX91" fmla="*/ 551450 w 696949"/>
              <a:gd name="connsiteY91" fmla="*/ 5450112 h 6127446"/>
              <a:gd name="connsiteX92" fmla="*/ 568384 w 696949"/>
              <a:gd name="connsiteY92" fmla="*/ 5475512 h 6127446"/>
              <a:gd name="connsiteX93" fmla="*/ 585317 w 696949"/>
              <a:gd name="connsiteY93" fmla="*/ 5509379 h 6127446"/>
              <a:gd name="connsiteX94" fmla="*/ 593784 w 696949"/>
              <a:gd name="connsiteY94" fmla="*/ 5543246 h 6127446"/>
              <a:gd name="connsiteX95" fmla="*/ 619184 w 696949"/>
              <a:gd name="connsiteY95" fmla="*/ 5568646 h 6127446"/>
              <a:gd name="connsiteX96" fmla="*/ 627650 w 696949"/>
              <a:gd name="connsiteY96" fmla="*/ 5602512 h 6127446"/>
              <a:gd name="connsiteX97" fmla="*/ 669984 w 696949"/>
              <a:gd name="connsiteY97" fmla="*/ 5644846 h 6127446"/>
              <a:gd name="connsiteX98" fmla="*/ 678450 w 696949"/>
              <a:gd name="connsiteY98" fmla="*/ 5670246 h 6127446"/>
              <a:gd name="connsiteX99" fmla="*/ 695384 w 696949"/>
              <a:gd name="connsiteY99" fmla="*/ 5704112 h 6127446"/>
              <a:gd name="connsiteX0" fmla="*/ 424450 w 696949"/>
              <a:gd name="connsiteY0" fmla="*/ 6127446 h 6127446"/>
              <a:gd name="connsiteX1" fmla="*/ 407517 w 696949"/>
              <a:gd name="connsiteY1" fmla="*/ 6102046 h 6127446"/>
              <a:gd name="connsiteX2" fmla="*/ 382117 w 696949"/>
              <a:gd name="connsiteY2" fmla="*/ 6051246 h 6127446"/>
              <a:gd name="connsiteX3" fmla="*/ 356717 w 696949"/>
              <a:gd name="connsiteY3" fmla="*/ 5958112 h 6127446"/>
              <a:gd name="connsiteX4" fmla="*/ 322850 w 696949"/>
              <a:gd name="connsiteY4" fmla="*/ 5907312 h 6127446"/>
              <a:gd name="connsiteX5" fmla="*/ 314384 w 696949"/>
              <a:gd name="connsiteY5" fmla="*/ 5881912 h 6127446"/>
              <a:gd name="connsiteX6" fmla="*/ 297450 w 696949"/>
              <a:gd name="connsiteY6" fmla="*/ 5864979 h 6127446"/>
              <a:gd name="connsiteX7" fmla="*/ 280517 w 696949"/>
              <a:gd name="connsiteY7" fmla="*/ 5805712 h 6127446"/>
              <a:gd name="connsiteX8" fmla="*/ 246650 w 696949"/>
              <a:gd name="connsiteY8" fmla="*/ 5754912 h 6127446"/>
              <a:gd name="connsiteX9" fmla="*/ 238184 w 696949"/>
              <a:gd name="connsiteY9" fmla="*/ 5729512 h 6127446"/>
              <a:gd name="connsiteX10" fmla="*/ 221250 w 696949"/>
              <a:gd name="connsiteY10" fmla="*/ 5704112 h 6127446"/>
              <a:gd name="connsiteX11" fmla="*/ 195850 w 696949"/>
              <a:gd name="connsiteY11" fmla="*/ 5644846 h 6127446"/>
              <a:gd name="connsiteX12" fmla="*/ 187384 w 696949"/>
              <a:gd name="connsiteY12" fmla="*/ 5594046 h 6127446"/>
              <a:gd name="connsiteX13" fmla="*/ 178917 w 696949"/>
              <a:gd name="connsiteY13" fmla="*/ 5568646 h 6127446"/>
              <a:gd name="connsiteX14" fmla="*/ 170450 w 696949"/>
              <a:gd name="connsiteY14" fmla="*/ 5534779 h 6127446"/>
              <a:gd name="connsiteX15" fmla="*/ 153517 w 696949"/>
              <a:gd name="connsiteY15" fmla="*/ 5475512 h 6127446"/>
              <a:gd name="connsiteX16" fmla="*/ 136584 w 696949"/>
              <a:gd name="connsiteY16" fmla="*/ 5348512 h 6127446"/>
              <a:gd name="connsiteX17" fmla="*/ 128117 w 696949"/>
              <a:gd name="connsiteY17" fmla="*/ 5323112 h 6127446"/>
              <a:gd name="connsiteX18" fmla="*/ 119650 w 696949"/>
              <a:gd name="connsiteY18" fmla="*/ 5272312 h 6127446"/>
              <a:gd name="connsiteX19" fmla="*/ 102717 w 696949"/>
              <a:gd name="connsiteY19" fmla="*/ 5128379 h 6127446"/>
              <a:gd name="connsiteX20" fmla="*/ 94250 w 696949"/>
              <a:gd name="connsiteY20" fmla="*/ 5086046 h 6127446"/>
              <a:gd name="connsiteX21" fmla="*/ 77317 w 696949"/>
              <a:gd name="connsiteY21" fmla="*/ 5035246 h 6127446"/>
              <a:gd name="connsiteX22" fmla="*/ 68850 w 696949"/>
              <a:gd name="connsiteY22" fmla="*/ 4967512 h 6127446"/>
              <a:gd name="connsiteX23" fmla="*/ 60384 w 696949"/>
              <a:gd name="connsiteY23" fmla="*/ 4933646 h 6127446"/>
              <a:gd name="connsiteX24" fmla="*/ 51917 w 696949"/>
              <a:gd name="connsiteY24" fmla="*/ 4882846 h 6127446"/>
              <a:gd name="connsiteX25" fmla="*/ 18050 w 696949"/>
              <a:gd name="connsiteY25" fmla="*/ 4578046 h 6127446"/>
              <a:gd name="connsiteX26" fmla="*/ 15801 w 696949"/>
              <a:gd name="connsiteY26" fmla="*/ 4267954 h 6127446"/>
              <a:gd name="connsiteX27" fmla="*/ 11302 w 696949"/>
              <a:gd name="connsiteY27" fmla="*/ 4167677 h 6127446"/>
              <a:gd name="connsiteX28" fmla="*/ 5483 w 696949"/>
              <a:gd name="connsiteY28" fmla="*/ 4033135 h 6127446"/>
              <a:gd name="connsiteX29" fmla="*/ 9451 w 696949"/>
              <a:gd name="connsiteY29" fmla="*/ 3779004 h 6127446"/>
              <a:gd name="connsiteX30" fmla="*/ 5086 w 696949"/>
              <a:gd name="connsiteY30" fmla="*/ 3697909 h 6127446"/>
              <a:gd name="connsiteX31" fmla="*/ 1117 w 696949"/>
              <a:gd name="connsiteY31" fmla="*/ 3477379 h 6127446"/>
              <a:gd name="connsiteX32" fmla="*/ 18050 w 696949"/>
              <a:gd name="connsiteY32" fmla="*/ 2825446 h 6127446"/>
              <a:gd name="connsiteX33" fmla="*/ 43450 w 696949"/>
              <a:gd name="connsiteY33" fmla="*/ 2351312 h 6127446"/>
              <a:gd name="connsiteX34" fmla="*/ 51917 w 696949"/>
              <a:gd name="connsiteY34" fmla="*/ 1640112 h 6127446"/>
              <a:gd name="connsiteX35" fmla="*/ 60384 w 696949"/>
              <a:gd name="connsiteY35" fmla="*/ 1589312 h 6127446"/>
              <a:gd name="connsiteX36" fmla="*/ 68850 w 696949"/>
              <a:gd name="connsiteY36" fmla="*/ 1530046 h 6127446"/>
              <a:gd name="connsiteX37" fmla="*/ 77317 w 696949"/>
              <a:gd name="connsiteY37" fmla="*/ 1496179 h 6127446"/>
              <a:gd name="connsiteX38" fmla="*/ 85784 w 696949"/>
              <a:gd name="connsiteY38" fmla="*/ 1428446 h 6127446"/>
              <a:gd name="connsiteX39" fmla="*/ 102717 w 696949"/>
              <a:gd name="connsiteY39" fmla="*/ 1309912 h 6127446"/>
              <a:gd name="connsiteX40" fmla="*/ 94250 w 696949"/>
              <a:gd name="connsiteY40" fmla="*/ 1149046 h 6127446"/>
              <a:gd name="connsiteX41" fmla="*/ 102717 w 696949"/>
              <a:gd name="connsiteY41" fmla="*/ 776512 h 6127446"/>
              <a:gd name="connsiteX42" fmla="*/ 111184 w 696949"/>
              <a:gd name="connsiteY42" fmla="*/ 700312 h 6127446"/>
              <a:gd name="connsiteX43" fmla="*/ 128117 w 696949"/>
              <a:gd name="connsiteY43" fmla="*/ 539446 h 6127446"/>
              <a:gd name="connsiteX44" fmla="*/ 145050 w 696949"/>
              <a:gd name="connsiteY44" fmla="*/ 260046 h 6127446"/>
              <a:gd name="connsiteX45" fmla="*/ 153517 w 696949"/>
              <a:gd name="connsiteY45" fmla="*/ 217712 h 6127446"/>
              <a:gd name="connsiteX46" fmla="*/ 161984 w 696949"/>
              <a:gd name="connsiteY46" fmla="*/ 39912 h 6127446"/>
              <a:gd name="connsiteX47" fmla="*/ 339784 w 696949"/>
              <a:gd name="connsiteY47" fmla="*/ 48379 h 6127446"/>
              <a:gd name="connsiteX48" fmla="*/ 390584 w 696949"/>
              <a:gd name="connsiteY48" fmla="*/ 56846 h 6127446"/>
              <a:gd name="connsiteX49" fmla="*/ 466784 w 696949"/>
              <a:gd name="connsiteY49" fmla="*/ 73779 h 6127446"/>
              <a:gd name="connsiteX50" fmla="*/ 475250 w 696949"/>
              <a:gd name="connsiteY50" fmla="*/ 251579 h 6127446"/>
              <a:gd name="connsiteX51" fmla="*/ 458317 w 696949"/>
              <a:gd name="connsiteY51" fmla="*/ 336246 h 6127446"/>
              <a:gd name="connsiteX52" fmla="*/ 441384 w 696949"/>
              <a:gd name="connsiteY52" fmla="*/ 463246 h 6127446"/>
              <a:gd name="connsiteX53" fmla="*/ 432917 w 696949"/>
              <a:gd name="connsiteY53" fmla="*/ 497112 h 6127446"/>
              <a:gd name="connsiteX54" fmla="*/ 424450 w 696949"/>
              <a:gd name="connsiteY54" fmla="*/ 581779 h 6127446"/>
              <a:gd name="connsiteX55" fmla="*/ 407517 w 696949"/>
              <a:gd name="connsiteY55" fmla="*/ 632579 h 6127446"/>
              <a:gd name="connsiteX56" fmla="*/ 399050 w 696949"/>
              <a:gd name="connsiteY56" fmla="*/ 708779 h 6127446"/>
              <a:gd name="connsiteX57" fmla="*/ 390584 w 696949"/>
              <a:gd name="connsiteY57" fmla="*/ 742646 h 6127446"/>
              <a:gd name="connsiteX58" fmla="*/ 382117 w 696949"/>
              <a:gd name="connsiteY58" fmla="*/ 784979 h 6127446"/>
              <a:gd name="connsiteX59" fmla="*/ 373650 w 696949"/>
              <a:gd name="connsiteY59" fmla="*/ 844246 h 6127446"/>
              <a:gd name="connsiteX60" fmla="*/ 348250 w 696949"/>
              <a:gd name="connsiteY60" fmla="*/ 988179 h 6127446"/>
              <a:gd name="connsiteX61" fmla="*/ 339784 w 696949"/>
              <a:gd name="connsiteY61" fmla="*/ 1589312 h 6127446"/>
              <a:gd name="connsiteX62" fmla="*/ 322850 w 696949"/>
              <a:gd name="connsiteY62" fmla="*/ 1673979 h 6127446"/>
              <a:gd name="connsiteX63" fmla="*/ 314384 w 696949"/>
              <a:gd name="connsiteY63" fmla="*/ 1724779 h 6127446"/>
              <a:gd name="connsiteX64" fmla="*/ 305917 w 696949"/>
              <a:gd name="connsiteY64" fmla="*/ 1843312 h 6127446"/>
              <a:gd name="connsiteX65" fmla="*/ 297450 w 696949"/>
              <a:gd name="connsiteY65" fmla="*/ 1885646 h 6127446"/>
              <a:gd name="connsiteX66" fmla="*/ 288984 w 696949"/>
              <a:gd name="connsiteY66" fmla="*/ 1944912 h 6127446"/>
              <a:gd name="connsiteX67" fmla="*/ 280517 w 696949"/>
              <a:gd name="connsiteY67" fmla="*/ 2410579 h 6127446"/>
              <a:gd name="connsiteX68" fmla="*/ 263584 w 696949"/>
              <a:gd name="connsiteY68" fmla="*/ 2579912 h 6127446"/>
              <a:gd name="connsiteX69" fmla="*/ 255117 w 696949"/>
              <a:gd name="connsiteY69" fmla="*/ 2766179 h 6127446"/>
              <a:gd name="connsiteX70" fmla="*/ 246650 w 696949"/>
              <a:gd name="connsiteY70" fmla="*/ 3350379 h 6127446"/>
              <a:gd name="connsiteX71" fmla="*/ 248900 w 696949"/>
              <a:gd name="connsiteY71" fmla="*/ 3461372 h 6127446"/>
              <a:gd name="connsiteX72" fmla="*/ 242682 w 696949"/>
              <a:gd name="connsiteY72" fmla="*/ 3579905 h 6127446"/>
              <a:gd name="connsiteX73" fmla="*/ 241359 w 696949"/>
              <a:gd name="connsiteY73" fmla="*/ 3786280 h 6127446"/>
              <a:gd name="connsiteX74" fmla="*/ 240035 w 696949"/>
              <a:gd name="connsiteY74" fmla="*/ 3859834 h 6127446"/>
              <a:gd name="connsiteX75" fmla="*/ 241359 w 696949"/>
              <a:gd name="connsiteY75" fmla="*/ 4014351 h 6127446"/>
              <a:gd name="connsiteX76" fmla="*/ 247576 w 696949"/>
              <a:gd name="connsiteY76" fmla="*/ 4132884 h 6127446"/>
              <a:gd name="connsiteX77" fmla="*/ 252472 w 696949"/>
              <a:gd name="connsiteY77" fmla="*/ 4244274 h 6127446"/>
              <a:gd name="connsiteX78" fmla="*/ 263584 w 696949"/>
              <a:gd name="connsiteY78" fmla="*/ 4467979 h 6127446"/>
              <a:gd name="connsiteX79" fmla="*/ 272050 w 696949"/>
              <a:gd name="connsiteY79" fmla="*/ 4552646 h 6127446"/>
              <a:gd name="connsiteX80" fmla="*/ 288984 w 696949"/>
              <a:gd name="connsiteY80" fmla="*/ 4662712 h 6127446"/>
              <a:gd name="connsiteX81" fmla="*/ 314384 w 696949"/>
              <a:gd name="connsiteY81" fmla="*/ 4832046 h 6127446"/>
              <a:gd name="connsiteX82" fmla="*/ 331317 w 696949"/>
              <a:gd name="connsiteY82" fmla="*/ 4959046 h 6127446"/>
              <a:gd name="connsiteX83" fmla="*/ 356717 w 696949"/>
              <a:gd name="connsiteY83" fmla="*/ 5043712 h 6127446"/>
              <a:gd name="connsiteX84" fmla="*/ 365184 w 696949"/>
              <a:gd name="connsiteY84" fmla="*/ 5077579 h 6127446"/>
              <a:gd name="connsiteX85" fmla="*/ 382117 w 696949"/>
              <a:gd name="connsiteY85" fmla="*/ 5153779 h 6127446"/>
              <a:gd name="connsiteX86" fmla="*/ 399050 w 696949"/>
              <a:gd name="connsiteY86" fmla="*/ 5179179 h 6127446"/>
              <a:gd name="connsiteX87" fmla="*/ 407517 w 696949"/>
              <a:gd name="connsiteY87" fmla="*/ 5213046 h 6127446"/>
              <a:gd name="connsiteX88" fmla="*/ 449850 w 696949"/>
              <a:gd name="connsiteY88" fmla="*/ 5263846 h 6127446"/>
              <a:gd name="connsiteX89" fmla="*/ 492184 w 696949"/>
              <a:gd name="connsiteY89" fmla="*/ 5340046 h 6127446"/>
              <a:gd name="connsiteX90" fmla="*/ 526050 w 696949"/>
              <a:gd name="connsiteY90" fmla="*/ 5390846 h 6127446"/>
              <a:gd name="connsiteX91" fmla="*/ 551450 w 696949"/>
              <a:gd name="connsiteY91" fmla="*/ 5450112 h 6127446"/>
              <a:gd name="connsiteX92" fmla="*/ 568384 w 696949"/>
              <a:gd name="connsiteY92" fmla="*/ 5475512 h 6127446"/>
              <a:gd name="connsiteX93" fmla="*/ 585317 w 696949"/>
              <a:gd name="connsiteY93" fmla="*/ 5509379 h 6127446"/>
              <a:gd name="connsiteX94" fmla="*/ 593784 w 696949"/>
              <a:gd name="connsiteY94" fmla="*/ 5543246 h 6127446"/>
              <a:gd name="connsiteX95" fmla="*/ 619184 w 696949"/>
              <a:gd name="connsiteY95" fmla="*/ 5568646 h 6127446"/>
              <a:gd name="connsiteX96" fmla="*/ 627650 w 696949"/>
              <a:gd name="connsiteY96" fmla="*/ 5602512 h 6127446"/>
              <a:gd name="connsiteX97" fmla="*/ 669984 w 696949"/>
              <a:gd name="connsiteY97" fmla="*/ 5644846 h 6127446"/>
              <a:gd name="connsiteX98" fmla="*/ 678450 w 696949"/>
              <a:gd name="connsiteY98" fmla="*/ 5670246 h 6127446"/>
              <a:gd name="connsiteX99" fmla="*/ 695384 w 696949"/>
              <a:gd name="connsiteY99" fmla="*/ 5704112 h 6127446"/>
              <a:gd name="connsiteX0" fmla="*/ 425781 w 698280"/>
              <a:gd name="connsiteY0" fmla="*/ 6127446 h 6127446"/>
              <a:gd name="connsiteX1" fmla="*/ 408848 w 698280"/>
              <a:gd name="connsiteY1" fmla="*/ 6102046 h 6127446"/>
              <a:gd name="connsiteX2" fmla="*/ 383448 w 698280"/>
              <a:gd name="connsiteY2" fmla="*/ 6051246 h 6127446"/>
              <a:gd name="connsiteX3" fmla="*/ 358048 w 698280"/>
              <a:gd name="connsiteY3" fmla="*/ 5958112 h 6127446"/>
              <a:gd name="connsiteX4" fmla="*/ 324181 w 698280"/>
              <a:gd name="connsiteY4" fmla="*/ 5907312 h 6127446"/>
              <a:gd name="connsiteX5" fmla="*/ 315715 w 698280"/>
              <a:gd name="connsiteY5" fmla="*/ 5881912 h 6127446"/>
              <a:gd name="connsiteX6" fmla="*/ 298781 w 698280"/>
              <a:gd name="connsiteY6" fmla="*/ 5864979 h 6127446"/>
              <a:gd name="connsiteX7" fmla="*/ 281848 w 698280"/>
              <a:gd name="connsiteY7" fmla="*/ 5805712 h 6127446"/>
              <a:gd name="connsiteX8" fmla="*/ 247981 w 698280"/>
              <a:gd name="connsiteY8" fmla="*/ 5754912 h 6127446"/>
              <a:gd name="connsiteX9" fmla="*/ 239515 w 698280"/>
              <a:gd name="connsiteY9" fmla="*/ 5729512 h 6127446"/>
              <a:gd name="connsiteX10" fmla="*/ 222581 w 698280"/>
              <a:gd name="connsiteY10" fmla="*/ 5704112 h 6127446"/>
              <a:gd name="connsiteX11" fmla="*/ 197181 w 698280"/>
              <a:gd name="connsiteY11" fmla="*/ 5644846 h 6127446"/>
              <a:gd name="connsiteX12" fmla="*/ 188715 w 698280"/>
              <a:gd name="connsiteY12" fmla="*/ 5594046 h 6127446"/>
              <a:gd name="connsiteX13" fmla="*/ 180248 w 698280"/>
              <a:gd name="connsiteY13" fmla="*/ 5568646 h 6127446"/>
              <a:gd name="connsiteX14" fmla="*/ 171781 w 698280"/>
              <a:gd name="connsiteY14" fmla="*/ 5534779 h 6127446"/>
              <a:gd name="connsiteX15" fmla="*/ 154848 w 698280"/>
              <a:gd name="connsiteY15" fmla="*/ 5475512 h 6127446"/>
              <a:gd name="connsiteX16" fmla="*/ 137915 w 698280"/>
              <a:gd name="connsiteY16" fmla="*/ 5348512 h 6127446"/>
              <a:gd name="connsiteX17" fmla="*/ 129448 w 698280"/>
              <a:gd name="connsiteY17" fmla="*/ 5323112 h 6127446"/>
              <a:gd name="connsiteX18" fmla="*/ 120981 w 698280"/>
              <a:gd name="connsiteY18" fmla="*/ 5272312 h 6127446"/>
              <a:gd name="connsiteX19" fmla="*/ 104048 w 698280"/>
              <a:gd name="connsiteY19" fmla="*/ 5128379 h 6127446"/>
              <a:gd name="connsiteX20" fmla="*/ 95581 w 698280"/>
              <a:gd name="connsiteY20" fmla="*/ 5086046 h 6127446"/>
              <a:gd name="connsiteX21" fmla="*/ 78648 w 698280"/>
              <a:gd name="connsiteY21" fmla="*/ 5035246 h 6127446"/>
              <a:gd name="connsiteX22" fmla="*/ 70181 w 698280"/>
              <a:gd name="connsiteY22" fmla="*/ 4967512 h 6127446"/>
              <a:gd name="connsiteX23" fmla="*/ 61715 w 698280"/>
              <a:gd name="connsiteY23" fmla="*/ 4933646 h 6127446"/>
              <a:gd name="connsiteX24" fmla="*/ 53248 w 698280"/>
              <a:gd name="connsiteY24" fmla="*/ 4882846 h 6127446"/>
              <a:gd name="connsiteX25" fmla="*/ 19381 w 698280"/>
              <a:gd name="connsiteY25" fmla="*/ 4578046 h 6127446"/>
              <a:gd name="connsiteX26" fmla="*/ 17132 w 698280"/>
              <a:gd name="connsiteY26" fmla="*/ 4267954 h 6127446"/>
              <a:gd name="connsiteX27" fmla="*/ 12633 w 698280"/>
              <a:gd name="connsiteY27" fmla="*/ 4167677 h 6127446"/>
              <a:gd name="connsiteX28" fmla="*/ 6814 w 698280"/>
              <a:gd name="connsiteY28" fmla="*/ 4033135 h 6127446"/>
              <a:gd name="connsiteX29" fmla="*/ 66 w 698280"/>
              <a:gd name="connsiteY29" fmla="*/ 3779004 h 6127446"/>
              <a:gd name="connsiteX30" fmla="*/ 6417 w 698280"/>
              <a:gd name="connsiteY30" fmla="*/ 3697909 h 6127446"/>
              <a:gd name="connsiteX31" fmla="*/ 2448 w 698280"/>
              <a:gd name="connsiteY31" fmla="*/ 3477379 h 6127446"/>
              <a:gd name="connsiteX32" fmla="*/ 19381 w 698280"/>
              <a:gd name="connsiteY32" fmla="*/ 2825446 h 6127446"/>
              <a:gd name="connsiteX33" fmla="*/ 44781 w 698280"/>
              <a:gd name="connsiteY33" fmla="*/ 2351312 h 6127446"/>
              <a:gd name="connsiteX34" fmla="*/ 53248 w 698280"/>
              <a:gd name="connsiteY34" fmla="*/ 1640112 h 6127446"/>
              <a:gd name="connsiteX35" fmla="*/ 61715 w 698280"/>
              <a:gd name="connsiteY35" fmla="*/ 1589312 h 6127446"/>
              <a:gd name="connsiteX36" fmla="*/ 70181 w 698280"/>
              <a:gd name="connsiteY36" fmla="*/ 1530046 h 6127446"/>
              <a:gd name="connsiteX37" fmla="*/ 78648 w 698280"/>
              <a:gd name="connsiteY37" fmla="*/ 1496179 h 6127446"/>
              <a:gd name="connsiteX38" fmla="*/ 87115 w 698280"/>
              <a:gd name="connsiteY38" fmla="*/ 1428446 h 6127446"/>
              <a:gd name="connsiteX39" fmla="*/ 104048 w 698280"/>
              <a:gd name="connsiteY39" fmla="*/ 1309912 h 6127446"/>
              <a:gd name="connsiteX40" fmla="*/ 95581 w 698280"/>
              <a:gd name="connsiteY40" fmla="*/ 1149046 h 6127446"/>
              <a:gd name="connsiteX41" fmla="*/ 104048 w 698280"/>
              <a:gd name="connsiteY41" fmla="*/ 776512 h 6127446"/>
              <a:gd name="connsiteX42" fmla="*/ 112515 w 698280"/>
              <a:gd name="connsiteY42" fmla="*/ 700312 h 6127446"/>
              <a:gd name="connsiteX43" fmla="*/ 129448 w 698280"/>
              <a:gd name="connsiteY43" fmla="*/ 539446 h 6127446"/>
              <a:gd name="connsiteX44" fmla="*/ 146381 w 698280"/>
              <a:gd name="connsiteY44" fmla="*/ 260046 h 6127446"/>
              <a:gd name="connsiteX45" fmla="*/ 154848 w 698280"/>
              <a:gd name="connsiteY45" fmla="*/ 217712 h 6127446"/>
              <a:gd name="connsiteX46" fmla="*/ 163315 w 698280"/>
              <a:gd name="connsiteY46" fmla="*/ 39912 h 6127446"/>
              <a:gd name="connsiteX47" fmla="*/ 341115 w 698280"/>
              <a:gd name="connsiteY47" fmla="*/ 48379 h 6127446"/>
              <a:gd name="connsiteX48" fmla="*/ 391915 w 698280"/>
              <a:gd name="connsiteY48" fmla="*/ 56846 h 6127446"/>
              <a:gd name="connsiteX49" fmla="*/ 468115 w 698280"/>
              <a:gd name="connsiteY49" fmla="*/ 73779 h 6127446"/>
              <a:gd name="connsiteX50" fmla="*/ 476581 w 698280"/>
              <a:gd name="connsiteY50" fmla="*/ 251579 h 6127446"/>
              <a:gd name="connsiteX51" fmla="*/ 459648 w 698280"/>
              <a:gd name="connsiteY51" fmla="*/ 336246 h 6127446"/>
              <a:gd name="connsiteX52" fmla="*/ 442715 w 698280"/>
              <a:gd name="connsiteY52" fmla="*/ 463246 h 6127446"/>
              <a:gd name="connsiteX53" fmla="*/ 434248 w 698280"/>
              <a:gd name="connsiteY53" fmla="*/ 497112 h 6127446"/>
              <a:gd name="connsiteX54" fmla="*/ 425781 w 698280"/>
              <a:gd name="connsiteY54" fmla="*/ 581779 h 6127446"/>
              <a:gd name="connsiteX55" fmla="*/ 408848 w 698280"/>
              <a:gd name="connsiteY55" fmla="*/ 632579 h 6127446"/>
              <a:gd name="connsiteX56" fmla="*/ 400381 w 698280"/>
              <a:gd name="connsiteY56" fmla="*/ 708779 h 6127446"/>
              <a:gd name="connsiteX57" fmla="*/ 391915 w 698280"/>
              <a:gd name="connsiteY57" fmla="*/ 742646 h 6127446"/>
              <a:gd name="connsiteX58" fmla="*/ 383448 w 698280"/>
              <a:gd name="connsiteY58" fmla="*/ 784979 h 6127446"/>
              <a:gd name="connsiteX59" fmla="*/ 374981 w 698280"/>
              <a:gd name="connsiteY59" fmla="*/ 844246 h 6127446"/>
              <a:gd name="connsiteX60" fmla="*/ 349581 w 698280"/>
              <a:gd name="connsiteY60" fmla="*/ 988179 h 6127446"/>
              <a:gd name="connsiteX61" fmla="*/ 341115 w 698280"/>
              <a:gd name="connsiteY61" fmla="*/ 1589312 h 6127446"/>
              <a:gd name="connsiteX62" fmla="*/ 324181 w 698280"/>
              <a:gd name="connsiteY62" fmla="*/ 1673979 h 6127446"/>
              <a:gd name="connsiteX63" fmla="*/ 315715 w 698280"/>
              <a:gd name="connsiteY63" fmla="*/ 1724779 h 6127446"/>
              <a:gd name="connsiteX64" fmla="*/ 307248 w 698280"/>
              <a:gd name="connsiteY64" fmla="*/ 1843312 h 6127446"/>
              <a:gd name="connsiteX65" fmla="*/ 298781 w 698280"/>
              <a:gd name="connsiteY65" fmla="*/ 1885646 h 6127446"/>
              <a:gd name="connsiteX66" fmla="*/ 290315 w 698280"/>
              <a:gd name="connsiteY66" fmla="*/ 1944912 h 6127446"/>
              <a:gd name="connsiteX67" fmla="*/ 281848 w 698280"/>
              <a:gd name="connsiteY67" fmla="*/ 2410579 h 6127446"/>
              <a:gd name="connsiteX68" fmla="*/ 264915 w 698280"/>
              <a:gd name="connsiteY68" fmla="*/ 2579912 h 6127446"/>
              <a:gd name="connsiteX69" fmla="*/ 256448 w 698280"/>
              <a:gd name="connsiteY69" fmla="*/ 2766179 h 6127446"/>
              <a:gd name="connsiteX70" fmla="*/ 247981 w 698280"/>
              <a:gd name="connsiteY70" fmla="*/ 3350379 h 6127446"/>
              <a:gd name="connsiteX71" fmla="*/ 250231 w 698280"/>
              <a:gd name="connsiteY71" fmla="*/ 3461372 h 6127446"/>
              <a:gd name="connsiteX72" fmla="*/ 244013 w 698280"/>
              <a:gd name="connsiteY72" fmla="*/ 3579905 h 6127446"/>
              <a:gd name="connsiteX73" fmla="*/ 242690 w 698280"/>
              <a:gd name="connsiteY73" fmla="*/ 3786280 h 6127446"/>
              <a:gd name="connsiteX74" fmla="*/ 241366 w 698280"/>
              <a:gd name="connsiteY74" fmla="*/ 3859834 h 6127446"/>
              <a:gd name="connsiteX75" fmla="*/ 242690 w 698280"/>
              <a:gd name="connsiteY75" fmla="*/ 4014351 h 6127446"/>
              <a:gd name="connsiteX76" fmla="*/ 248907 w 698280"/>
              <a:gd name="connsiteY76" fmla="*/ 4132884 h 6127446"/>
              <a:gd name="connsiteX77" fmla="*/ 253803 w 698280"/>
              <a:gd name="connsiteY77" fmla="*/ 4244274 h 6127446"/>
              <a:gd name="connsiteX78" fmla="*/ 264915 w 698280"/>
              <a:gd name="connsiteY78" fmla="*/ 4467979 h 6127446"/>
              <a:gd name="connsiteX79" fmla="*/ 273381 w 698280"/>
              <a:gd name="connsiteY79" fmla="*/ 4552646 h 6127446"/>
              <a:gd name="connsiteX80" fmla="*/ 290315 w 698280"/>
              <a:gd name="connsiteY80" fmla="*/ 4662712 h 6127446"/>
              <a:gd name="connsiteX81" fmla="*/ 315715 w 698280"/>
              <a:gd name="connsiteY81" fmla="*/ 4832046 h 6127446"/>
              <a:gd name="connsiteX82" fmla="*/ 332648 w 698280"/>
              <a:gd name="connsiteY82" fmla="*/ 4959046 h 6127446"/>
              <a:gd name="connsiteX83" fmla="*/ 358048 w 698280"/>
              <a:gd name="connsiteY83" fmla="*/ 5043712 h 6127446"/>
              <a:gd name="connsiteX84" fmla="*/ 366515 w 698280"/>
              <a:gd name="connsiteY84" fmla="*/ 5077579 h 6127446"/>
              <a:gd name="connsiteX85" fmla="*/ 383448 w 698280"/>
              <a:gd name="connsiteY85" fmla="*/ 5153779 h 6127446"/>
              <a:gd name="connsiteX86" fmla="*/ 400381 w 698280"/>
              <a:gd name="connsiteY86" fmla="*/ 5179179 h 6127446"/>
              <a:gd name="connsiteX87" fmla="*/ 408848 w 698280"/>
              <a:gd name="connsiteY87" fmla="*/ 5213046 h 6127446"/>
              <a:gd name="connsiteX88" fmla="*/ 451181 w 698280"/>
              <a:gd name="connsiteY88" fmla="*/ 5263846 h 6127446"/>
              <a:gd name="connsiteX89" fmla="*/ 493515 w 698280"/>
              <a:gd name="connsiteY89" fmla="*/ 5340046 h 6127446"/>
              <a:gd name="connsiteX90" fmla="*/ 527381 w 698280"/>
              <a:gd name="connsiteY90" fmla="*/ 5390846 h 6127446"/>
              <a:gd name="connsiteX91" fmla="*/ 552781 w 698280"/>
              <a:gd name="connsiteY91" fmla="*/ 5450112 h 6127446"/>
              <a:gd name="connsiteX92" fmla="*/ 569715 w 698280"/>
              <a:gd name="connsiteY92" fmla="*/ 5475512 h 6127446"/>
              <a:gd name="connsiteX93" fmla="*/ 586648 w 698280"/>
              <a:gd name="connsiteY93" fmla="*/ 5509379 h 6127446"/>
              <a:gd name="connsiteX94" fmla="*/ 595115 w 698280"/>
              <a:gd name="connsiteY94" fmla="*/ 5543246 h 6127446"/>
              <a:gd name="connsiteX95" fmla="*/ 620515 w 698280"/>
              <a:gd name="connsiteY95" fmla="*/ 5568646 h 6127446"/>
              <a:gd name="connsiteX96" fmla="*/ 628981 w 698280"/>
              <a:gd name="connsiteY96" fmla="*/ 5602512 h 6127446"/>
              <a:gd name="connsiteX97" fmla="*/ 671315 w 698280"/>
              <a:gd name="connsiteY97" fmla="*/ 5644846 h 6127446"/>
              <a:gd name="connsiteX98" fmla="*/ 679781 w 698280"/>
              <a:gd name="connsiteY98" fmla="*/ 5670246 h 6127446"/>
              <a:gd name="connsiteX99" fmla="*/ 696715 w 698280"/>
              <a:gd name="connsiteY99" fmla="*/ 5704112 h 6127446"/>
              <a:gd name="connsiteX0" fmla="*/ 425781 w 698280"/>
              <a:gd name="connsiteY0" fmla="*/ 6127446 h 6127446"/>
              <a:gd name="connsiteX1" fmla="*/ 408848 w 698280"/>
              <a:gd name="connsiteY1" fmla="*/ 6102046 h 6127446"/>
              <a:gd name="connsiteX2" fmla="*/ 383448 w 698280"/>
              <a:gd name="connsiteY2" fmla="*/ 6051246 h 6127446"/>
              <a:gd name="connsiteX3" fmla="*/ 358048 w 698280"/>
              <a:gd name="connsiteY3" fmla="*/ 5958112 h 6127446"/>
              <a:gd name="connsiteX4" fmla="*/ 324181 w 698280"/>
              <a:gd name="connsiteY4" fmla="*/ 5907312 h 6127446"/>
              <a:gd name="connsiteX5" fmla="*/ 315715 w 698280"/>
              <a:gd name="connsiteY5" fmla="*/ 5881912 h 6127446"/>
              <a:gd name="connsiteX6" fmla="*/ 298781 w 698280"/>
              <a:gd name="connsiteY6" fmla="*/ 5864979 h 6127446"/>
              <a:gd name="connsiteX7" fmla="*/ 281848 w 698280"/>
              <a:gd name="connsiteY7" fmla="*/ 5805712 h 6127446"/>
              <a:gd name="connsiteX8" fmla="*/ 247981 w 698280"/>
              <a:gd name="connsiteY8" fmla="*/ 5754912 h 6127446"/>
              <a:gd name="connsiteX9" fmla="*/ 239515 w 698280"/>
              <a:gd name="connsiteY9" fmla="*/ 5729512 h 6127446"/>
              <a:gd name="connsiteX10" fmla="*/ 222581 w 698280"/>
              <a:gd name="connsiteY10" fmla="*/ 5704112 h 6127446"/>
              <a:gd name="connsiteX11" fmla="*/ 197181 w 698280"/>
              <a:gd name="connsiteY11" fmla="*/ 5644846 h 6127446"/>
              <a:gd name="connsiteX12" fmla="*/ 188715 w 698280"/>
              <a:gd name="connsiteY12" fmla="*/ 5594046 h 6127446"/>
              <a:gd name="connsiteX13" fmla="*/ 180248 w 698280"/>
              <a:gd name="connsiteY13" fmla="*/ 5568646 h 6127446"/>
              <a:gd name="connsiteX14" fmla="*/ 171781 w 698280"/>
              <a:gd name="connsiteY14" fmla="*/ 5534779 h 6127446"/>
              <a:gd name="connsiteX15" fmla="*/ 154848 w 698280"/>
              <a:gd name="connsiteY15" fmla="*/ 5475512 h 6127446"/>
              <a:gd name="connsiteX16" fmla="*/ 137915 w 698280"/>
              <a:gd name="connsiteY16" fmla="*/ 5348512 h 6127446"/>
              <a:gd name="connsiteX17" fmla="*/ 129448 w 698280"/>
              <a:gd name="connsiteY17" fmla="*/ 5323112 h 6127446"/>
              <a:gd name="connsiteX18" fmla="*/ 120981 w 698280"/>
              <a:gd name="connsiteY18" fmla="*/ 5272312 h 6127446"/>
              <a:gd name="connsiteX19" fmla="*/ 104048 w 698280"/>
              <a:gd name="connsiteY19" fmla="*/ 5128379 h 6127446"/>
              <a:gd name="connsiteX20" fmla="*/ 95581 w 698280"/>
              <a:gd name="connsiteY20" fmla="*/ 5086046 h 6127446"/>
              <a:gd name="connsiteX21" fmla="*/ 78648 w 698280"/>
              <a:gd name="connsiteY21" fmla="*/ 5035246 h 6127446"/>
              <a:gd name="connsiteX22" fmla="*/ 70181 w 698280"/>
              <a:gd name="connsiteY22" fmla="*/ 4967512 h 6127446"/>
              <a:gd name="connsiteX23" fmla="*/ 61715 w 698280"/>
              <a:gd name="connsiteY23" fmla="*/ 4933646 h 6127446"/>
              <a:gd name="connsiteX24" fmla="*/ 53248 w 698280"/>
              <a:gd name="connsiteY24" fmla="*/ 4882846 h 6127446"/>
              <a:gd name="connsiteX25" fmla="*/ 19381 w 698280"/>
              <a:gd name="connsiteY25" fmla="*/ 4578046 h 6127446"/>
              <a:gd name="connsiteX26" fmla="*/ 6416 w 698280"/>
              <a:gd name="connsiteY26" fmla="*/ 4271526 h 6127446"/>
              <a:gd name="connsiteX27" fmla="*/ 12633 w 698280"/>
              <a:gd name="connsiteY27" fmla="*/ 4167677 h 6127446"/>
              <a:gd name="connsiteX28" fmla="*/ 6814 w 698280"/>
              <a:gd name="connsiteY28" fmla="*/ 4033135 h 6127446"/>
              <a:gd name="connsiteX29" fmla="*/ 66 w 698280"/>
              <a:gd name="connsiteY29" fmla="*/ 3779004 h 6127446"/>
              <a:gd name="connsiteX30" fmla="*/ 6417 w 698280"/>
              <a:gd name="connsiteY30" fmla="*/ 3697909 h 6127446"/>
              <a:gd name="connsiteX31" fmla="*/ 2448 w 698280"/>
              <a:gd name="connsiteY31" fmla="*/ 3477379 h 6127446"/>
              <a:gd name="connsiteX32" fmla="*/ 19381 w 698280"/>
              <a:gd name="connsiteY32" fmla="*/ 2825446 h 6127446"/>
              <a:gd name="connsiteX33" fmla="*/ 44781 w 698280"/>
              <a:gd name="connsiteY33" fmla="*/ 2351312 h 6127446"/>
              <a:gd name="connsiteX34" fmla="*/ 53248 w 698280"/>
              <a:gd name="connsiteY34" fmla="*/ 1640112 h 6127446"/>
              <a:gd name="connsiteX35" fmla="*/ 61715 w 698280"/>
              <a:gd name="connsiteY35" fmla="*/ 1589312 h 6127446"/>
              <a:gd name="connsiteX36" fmla="*/ 70181 w 698280"/>
              <a:gd name="connsiteY36" fmla="*/ 1530046 h 6127446"/>
              <a:gd name="connsiteX37" fmla="*/ 78648 w 698280"/>
              <a:gd name="connsiteY37" fmla="*/ 1496179 h 6127446"/>
              <a:gd name="connsiteX38" fmla="*/ 87115 w 698280"/>
              <a:gd name="connsiteY38" fmla="*/ 1428446 h 6127446"/>
              <a:gd name="connsiteX39" fmla="*/ 104048 w 698280"/>
              <a:gd name="connsiteY39" fmla="*/ 1309912 h 6127446"/>
              <a:gd name="connsiteX40" fmla="*/ 95581 w 698280"/>
              <a:gd name="connsiteY40" fmla="*/ 1149046 h 6127446"/>
              <a:gd name="connsiteX41" fmla="*/ 104048 w 698280"/>
              <a:gd name="connsiteY41" fmla="*/ 776512 h 6127446"/>
              <a:gd name="connsiteX42" fmla="*/ 112515 w 698280"/>
              <a:gd name="connsiteY42" fmla="*/ 700312 h 6127446"/>
              <a:gd name="connsiteX43" fmla="*/ 129448 w 698280"/>
              <a:gd name="connsiteY43" fmla="*/ 539446 h 6127446"/>
              <a:gd name="connsiteX44" fmla="*/ 146381 w 698280"/>
              <a:gd name="connsiteY44" fmla="*/ 260046 h 6127446"/>
              <a:gd name="connsiteX45" fmla="*/ 154848 w 698280"/>
              <a:gd name="connsiteY45" fmla="*/ 217712 h 6127446"/>
              <a:gd name="connsiteX46" fmla="*/ 163315 w 698280"/>
              <a:gd name="connsiteY46" fmla="*/ 39912 h 6127446"/>
              <a:gd name="connsiteX47" fmla="*/ 341115 w 698280"/>
              <a:gd name="connsiteY47" fmla="*/ 48379 h 6127446"/>
              <a:gd name="connsiteX48" fmla="*/ 391915 w 698280"/>
              <a:gd name="connsiteY48" fmla="*/ 56846 h 6127446"/>
              <a:gd name="connsiteX49" fmla="*/ 468115 w 698280"/>
              <a:gd name="connsiteY49" fmla="*/ 73779 h 6127446"/>
              <a:gd name="connsiteX50" fmla="*/ 476581 w 698280"/>
              <a:gd name="connsiteY50" fmla="*/ 251579 h 6127446"/>
              <a:gd name="connsiteX51" fmla="*/ 459648 w 698280"/>
              <a:gd name="connsiteY51" fmla="*/ 336246 h 6127446"/>
              <a:gd name="connsiteX52" fmla="*/ 442715 w 698280"/>
              <a:gd name="connsiteY52" fmla="*/ 463246 h 6127446"/>
              <a:gd name="connsiteX53" fmla="*/ 434248 w 698280"/>
              <a:gd name="connsiteY53" fmla="*/ 497112 h 6127446"/>
              <a:gd name="connsiteX54" fmla="*/ 425781 w 698280"/>
              <a:gd name="connsiteY54" fmla="*/ 581779 h 6127446"/>
              <a:gd name="connsiteX55" fmla="*/ 408848 w 698280"/>
              <a:gd name="connsiteY55" fmla="*/ 632579 h 6127446"/>
              <a:gd name="connsiteX56" fmla="*/ 400381 w 698280"/>
              <a:gd name="connsiteY56" fmla="*/ 708779 h 6127446"/>
              <a:gd name="connsiteX57" fmla="*/ 391915 w 698280"/>
              <a:gd name="connsiteY57" fmla="*/ 742646 h 6127446"/>
              <a:gd name="connsiteX58" fmla="*/ 383448 w 698280"/>
              <a:gd name="connsiteY58" fmla="*/ 784979 h 6127446"/>
              <a:gd name="connsiteX59" fmla="*/ 374981 w 698280"/>
              <a:gd name="connsiteY59" fmla="*/ 844246 h 6127446"/>
              <a:gd name="connsiteX60" fmla="*/ 349581 w 698280"/>
              <a:gd name="connsiteY60" fmla="*/ 988179 h 6127446"/>
              <a:gd name="connsiteX61" fmla="*/ 341115 w 698280"/>
              <a:gd name="connsiteY61" fmla="*/ 1589312 h 6127446"/>
              <a:gd name="connsiteX62" fmla="*/ 324181 w 698280"/>
              <a:gd name="connsiteY62" fmla="*/ 1673979 h 6127446"/>
              <a:gd name="connsiteX63" fmla="*/ 315715 w 698280"/>
              <a:gd name="connsiteY63" fmla="*/ 1724779 h 6127446"/>
              <a:gd name="connsiteX64" fmla="*/ 307248 w 698280"/>
              <a:gd name="connsiteY64" fmla="*/ 1843312 h 6127446"/>
              <a:gd name="connsiteX65" fmla="*/ 298781 w 698280"/>
              <a:gd name="connsiteY65" fmla="*/ 1885646 h 6127446"/>
              <a:gd name="connsiteX66" fmla="*/ 290315 w 698280"/>
              <a:gd name="connsiteY66" fmla="*/ 1944912 h 6127446"/>
              <a:gd name="connsiteX67" fmla="*/ 281848 w 698280"/>
              <a:gd name="connsiteY67" fmla="*/ 2410579 h 6127446"/>
              <a:gd name="connsiteX68" fmla="*/ 264915 w 698280"/>
              <a:gd name="connsiteY68" fmla="*/ 2579912 h 6127446"/>
              <a:gd name="connsiteX69" fmla="*/ 256448 w 698280"/>
              <a:gd name="connsiteY69" fmla="*/ 2766179 h 6127446"/>
              <a:gd name="connsiteX70" fmla="*/ 247981 w 698280"/>
              <a:gd name="connsiteY70" fmla="*/ 3350379 h 6127446"/>
              <a:gd name="connsiteX71" fmla="*/ 250231 w 698280"/>
              <a:gd name="connsiteY71" fmla="*/ 3461372 h 6127446"/>
              <a:gd name="connsiteX72" fmla="*/ 244013 w 698280"/>
              <a:gd name="connsiteY72" fmla="*/ 3579905 h 6127446"/>
              <a:gd name="connsiteX73" fmla="*/ 242690 w 698280"/>
              <a:gd name="connsiteY73" fmla="*/ 3786280 h 6127446"/>
              <a:gd name="connsiteX74" fmla="*/ 241366 w 698280"/>
              <a:gd name="connsiteY74" fmla="*/ 3859834 h 6127446"/>
              <a:gd name="connsiteX75" fmla="*/ 242690 w 698280"/>
              <a:gd name="connsiteY75" fmla="*/ 4014351 h 6127446"/>
              <a:gd name="connsiteX76" fmla="*/ 248907 w 698280"/>
              <a:gd name="connsiteY76" fmla="*/ 4132884 h 6127446"/>
              <a:gd name="connsiteX77" fmla="*/ 253803 w 698280"/>
              <a:gd name="connsiteY77" fmla="*/ 4244274 h 6127446"/>
              <a:gd name="connsiteX78" fmla="*/ 264915 w 698280"/>
              <a:gd name="connsiteY78" fmla="*/ 4467979 h 6127446"/>
              <a:gd name="connsiteX79" fmla="*/ 273381 w 698280"/>
              <a:gd name="connsiteY79" fmla="*/ 4552646 h 6127446"/>
              <a:gd name="connsiteX80" fmla="*/ 290315 w 698280"/>
              <a:gd name="connsiteY80" fmla="*/ 4662712 h 6127446"/>
              <a:gd name="connsiteX81" fmla="*/ 315715 w 698280"/>
              <a:gd name="connsiteY81" fmla="*/ 4832046 h 6127446"/>
              <a:gd name="connsiteX82" fmla="*/ 332648 w 698280"/>
              <a:gd name="connsiteY82" fmla="*/ 4959046 h 6127446"/>
              <a:gd name="connsiteX83" fmla="*/ 358048 w 698280"/>
              <a:gd name="connsiteY83" fmla="*/ 5043712 h 6127446"/>
              <a:gd name="connsiteX84" fmla="*/ 366515 w 698280"/>
              <a:gd name="connsiteY84" fmla="*/ 5077579 h 6127446"/>
              <a:gd name="connsiteX85" fmla="*/ 383448 w 698280"/>
              <a:gd name="connsiteY85" fmla="*/ 5153779 h 6127446"/>
              <a:gd name="connsiteX86" fmla="*/ 400381 w 698280"/>
              <a:gd name="connsiteY86" fmla="*/ 5179179 h 6127446"/>
              <a:gd name="connsiteX87" fmla="*/ 408848 w 698280"/>
              <a:gd name="connsiteY87" fmla="*/ 5213046 h 6127446"/>
              <a:gd name="connsiteX88" fmla="*/ 451181 w 698280"/>
              <a:gd name="connsiteY88" fmla="*/ 5263846 h 6127446"/>
              <a:gd name="connsiteX89" fmla="*/ 493515 w 698280"/>
              <a:gd name="connsiteY89" fmla="*/ 5340046 h 6127446"/>
              <a:gd name="connsiteX90" fmla="*/ 527381 w 698280"/>
              <a:gd name="connsiteY90" fmla="*/ 5390846 h 6127446"/>
              <a:gd name="connsiteX91" fmla="*/ 552781 w 698280"/>
              <a:gd name="connsiteY91" fmla="*/ 5450112 h 6127446"/>
              <a:gd name="connsiteX92" fmla="*/ 569715 w 698280"/>
              <a:gd name="connsiteY92" fmla="*/ 5475512 h 6127446"/>
              <a:gd name="connsiteX93" fmla="*/ 586648 w 698280"/>
              <a:gd name="connsiteY93" fmla="*/ 5509379 h 6127446"/>
              <a:gd name="connsiteX94" fmla="*/ 595115 w 698280"/>
              <a:gd name="connsiteY94" fmla="*/ 5543246 h 6127446"/>
              <a:gd name="connsiteX95" fmla="*/ 620515 w 698280"/>
              <a:gd name="connsiteY95" fmla="*/ 5568646 h 6127446"/>
              <a:gd name="connsiteX96" fmla="*/ 628981 w 698280"/>
              <a:gd name="connsiteY96" fmla="*/ 5602512 h 6127446"/>
              <a:gd name="connsiteX97" fmla="*/ 671315 w 698280"/>
              <a:gd name="connsiteY97" fmla="*/ 5644846 h 6127446"/>
              <a:gd name="connsiteX98" fmla="*/ 679781 w 698280"/>
              <a:gd name="connsiteY98" fmla="*/ 5670246 h 6127446"/>
              <a:gd name="connsiteX99" fmla="*/ 696715 w 698280"/>
              <a:gd name="connsiteY99" fmla="*/ 5704112 h 6127446"/>
              <a:gd name="connsiteX0" fmla="*/ 425781 w 698280"/>
              <a:gd name="connsiteY0" fmla="*/ 6184596 h 6184596"/>
              <a:gd name="connsiteX1" fmla="*/ 408848 w 698280"/>
              <a:gd name="connsiteY1" fmla="*/ 6159196 h 6184596"/>
              <a:gd name="connsiteX2" fmla="*/ 383448 w 698280"/>
              <a:gd name="connsiteY2" fmla="*/ 6108396 h 6184596"/>
              <a:gd name="connsiteX3" fmla="*/ 358048 w 698280"/>
              <a:gd name="connsiteY3" fmla="*/ 6015262 h 6184596"/>
              <a:gd name="connsiteX4" fmla="*/ 324181 w 698280"/>
              <a:gd name="connsiteY4" fmla="*/ 5964462 h 6184596"/>
              <a:gd name="connsiteX5" fmla="*/ 315715 w 698280"/>
              <a:gd name="connsiteY5" fmla="*/ 5939062 h 6184596"/>
              <a:gd name="connsiteX6" fmla="*/ 298781 w 698280"/>
              <a:gd name="connsiteY6" fmla="*/ 5922129 h 6184596"/>
              <a:gd name="connsiteX7" fmla="*/ 281848 w 698280"/>
              <a:gd name="connsiteY7" fmla="*/ 5862862 h 6184596"/>
              <a:gd name="connsiteX8" fmla="*/ 247981 w 698280"/>
              <a:gd name="connsiteY8" fmla="*/ 5812062 h 6184596"/>
              <a:gd name="connsiteX9" fmla="*/ 239515 w 698280"/>
              <a:gd name="connsiteY9" fmla="*/ 5786662 h 6184596"/>
              <a:gd name="connsiteX10" fmla="*/ 222581 w 698280"/>
              <a:gd name="connsiteY10" fmla="*/ 5761262 h 6184596"/>
              <a:gd name="connsiteX11" fmla="*/ 197181 w 698280"/>
              <a:gd name="connsiteY11" fmla="*/ 5701996 h 6184596"/>
              <a:gd name="connsiteX12" fmla="*/ 188715 w 698280"/>
              <a:gd name="connsiteY12" fmla="*/ 5651196 h 6184596"/>
              <a:gd name="connsiteX13" fmla="*/ 180248 w 698280"/>
              <a:gd name="connsiteY13" fmla="*/ 5625796 h 6184596"/>
              <a:gd name="connsiteX14" fmla="*/ 171781 w 698280"/>
              <a:gd name="connsiteY14" fmla="*/ 5591929 h 6184596"/>
              <a:gd name="connsiteX15" fmla="*/ 154848 w 698280"/>
              <a:gd name="connsiteY15" fmla="*/ 5532662 h 6184596"/>
              <a:gd name="connsiteX16" fmla="*/ 137915 w 698280"/>
              <a:gd name="connsiteY16" fmla="*/ 5405662 h 6184596"/>
              <a:gd name="connsiteX17" fmla="*/ 129448 w 698280"/>
              <a:gd name="connsiteY17" fmla="*/ 5380262 h 6184596"/>
              <a:gd name="connsiteX18" fmla="*/ 120981 w 698280"/>
              <a:gd name="connsiteY18" fmla="*/ 5329462 h 6184596"/>
              <a:gd name="connsiteX19" fmla="*/ 104048 w 698280"/>
              <a:gd name="connsiteY19" fmla="*/ 5185529 h 6184596"/>
              <a:gd name="connsiteX20" fmla="*/ 95581 w 698280"/>
              <a:gd name="connsiteY20" fmla="*/ 5143196 h 6184596"/>
              <a:gd name="connsiteX21" fmla="*/ 78648 w 698280"/>
              <a:gd name="connsiteY21" fmla="*/ 5092396 h 6184596"/>
              <a:gd name="connsiteX22" fmla="*/ 70181 w 698280"/>
              <a:gd name="connsiteY22" fmla="*/ 5024662 h 6184596"/>
              <a:gd name="connsiteX23" fmla="*/ 61715 w 698280"/>
              <a:gd name="connsiteY23" fmla="*/ 4990796 h 6184596"/>
              <a:gd name="connsiteX24" fmla="*/ 53248 w 698280"/>
              <a:gd name="connsiteY24" fmla="*/ 4939996 h 6184596"/>
              <a:gd name="connsiteX25" fmla="*/ 19381 w 698280"/>
              <a:gd name="connsiteY25" fmla="*/ 4635196 h 6184596"/>
              <a:gd name="connsiteX26" fmla="*/ 6416 w 698280"/>
              <a:gd name="connsiteY26" fmla="*/ 4328676 h 6184596"/>
              <a:gd name="connsiteX27" fmla="*/ 12633 w 698280"/>
              <a:gd name="connsiteY27" fmla="*/ 4224827 h 6184596"/>
              <a:gd name="connsiteX28" fmla="*/ 6814 w 698280"/>
              <a:gd name="connsiteY28" fmla="*/ 4090285 h 6184596"/>
              <a:gd name="connsiteX29" fmla="*/ 66 w 698280"/>
              <a:gd name="connsiteY29" fmla="*/ 3836154 h 6184596"/>
              <a:gd name="connsiteX30" fmla="*/ 6417 w 698280"/>
              <a:gd name="connsiteY30" fmla="*/ 3755059 h 6184596"/>
              <a:gd name="connsiteX31" fmla="*/ 2448 w 698280"/>
              <a:gd name="connsiteY31" fmla="*/ 3534529 h 6184596"/>
              <a:gd name="connsiteX32" fmla="*/ 19381 w 698280"/>
              <a:gd name="connsiteY32" fmla="*/ 2882596 h 6184596"/>
              <a:gd name="connsiteX33" fmla="*/ 44781 w 698280"/>
              <a:gd name="connsiteY33" fmla="*/ 2408462 h 6184596"/>
              <a:gd name="connsiteX34" fmla="*/ 53248 w 698280"/>
              <a:gd name="connsiteY34" fmla="*/ 1697262 h 6184596"/>
              <a:gd name="connsiteX35" fmla="*/ 61715 w 698280"/>
              <a:gd name="connsiteY35" fmla="*/ 1646462 h 6184596"/>
              <a:gd name="connsiteX36" fmla="*/ 70181 w 698280"/>
              <a:gd name="connsiteY36" fmla="*/ 1587196 h 6184596"/>
              <a:gd name="connsiteX37" fmla="*/ 78648 w 698280"/>
              <a:gd name="connsiteY37" fmla="*/ 1553329 h 6184596"/>
              <a:gd name="connsiteX38" fmla="*/ 87115 w 698280"/>
              <a:gd name="connsiteY38" fmla="*/ 1485596 h 6184596"/>
              <a:gd name="connsiteX39" fmla="*/ 104048 w 698280"/>
              <a:gd name="connsiteY39" fmla="*/ 1367062 h 6184596"/>
              <a:gd name="connsiteX40" fmla="*/ 95581 w 698280"/>
              <a:gd name="connsiteY40" fmla="*/ 1206196 h 6184596"/>
              <a:gd name="connsiteX41" fmla="*/ 104048 w 698280"/>
              <a:gd name="connsiteY41" fmla="*/ 833662 h 6184596"/>
              <a:gd name="connsiteX42" fmla="*/ 112515 w 698280"/>
              <a:gd name="connsiteY42" fmla="*/ 757462 h 6184596"/>
              <a:gd name="connsiteX43" fmla="*/ 129448 w 698280"/>
              <a:gd name="connsiteY43" fmla="*/ 596596 h 6184596"/>
              <a:gd name="connsiteX44" fmla="*/ 146381 w 698280"/>
              <a:gd name="connsiteY44" fmla="*/ 317196 h 6184596"/>
              <a:gd name="connsiteX45" fmla="*/ 154848 w 698280"/>
              <a:gd name="connsiteY45" fmla="*/ 274862 h 6184596"/>
              <a:gd name="connsiteX46" fmla="*/ 166887 w 698280"/>
              <a:gd name="connsiteY46" fmla="*/ 39912 h 6184596"/>
              <a:gd name="connsiteX47" fmla="*/ 341115 w 698280"/>
              <a:gd name="connsiteY47" fmla="*/ 105529 h 6184596"/>
              <a:gd name="connsiteX48" fmla="*/ 391915 w 698280"/>
              <a:gd name="connsiteY48" fmla="*/ 113996 h 6184596"/>
              <a:gd name="connsiteX49" fmla="*/ 468115 w 698280"/>
              <a:gd name="connsiteY49" fmla="*/ 130929 h 6184596"/>
              <a:gd name="connsiteX50" fmla="*/ 476581 w 698280"/>
              <a:gd name="connsiteY50" fmla="*/ 308729 h 6184596"/>
              <a:gd name="connsiteX51" fmla="*/ 459648 w 698280"/>
              <a:gd name="connsiteY51" fmla="*/ 393396 h 6184596"/>
              <a:gd name="connsiteX52" fmla="*/ 442715 w 698280"/>
              <a:gd name="connsiteY52" fmla="*/ 520396 h 6184596"/>
              <a:gd name="connsiteX53" fmla="*/ 434248 w 698280"/>
              <a:gd name="connsiteY53" fmla="*/ 554262 h 6184596"/>
              <a:gd name="connsiteX54" fmla="*/ 425781 w 698280"/>
              <a:gd name="connsiteY54" fmla="*/ 638929 h 6184596"/>
              <a:gd name="connsiteX55" fmla="*/ 408848 w 698280"/>
              <a:gd name="connsiteY55" fmla="*/ 689729 h 6184596"/>
              <a:gd name="connsiteX56" fmla="*/ 400381 w 698280"/>
              <a:gd name="connsiteY56" fmla="*/ 765929 h 6184596"/>
              <a:gd name="connsiteX57" fmla="*/ 391915 w 698280"/>
              <a:gd name="connsiteY57" fmla="*/ 799796 h 6184596"/>
              <a:gd name="connsiteX58" fmla="*/ 383448 w 698280"/>
              <a:gd name="connsiteY58" fmla="*/ 842129 h 6184596"/>
              <a:gd name="connsiteX59" fmla="*/ 374981 w 698280"/>
              <a:gd name="connsiteY59" fmla="*/ 901396 h 6184596"/>
              <a:gd name="connsiteX60" fmla="*/ 349581 w 698280"/>
              <a:gd name="connsiteY60" fmla="*/ 1045329 h 6184596"/>
              <a:gd name="connsiteX61" fmla="*/ 341115 w 698280"/>
              <a:gd name="connsiteY61" fmla="*/ 1646462 h 6184596"/>
              <a:gd name="connsiteX62" fmla="*/ 324181 w 698280"/>
              <a:gd name="connsiteY62" fmla="*/ 1731129 h 6184596"/>
              <a:gd name="connsiteX63" fmla="*/ 315715 w 698280"/>
              <a:gd name="connsiteY63" fmla="*/ 1781929 h 6184596"/>
              <a:gd name="connsiteX64" fmla="*/ 307248 w 698280"/>
              <a:gd name="connsiteY64" fmla="*/ 1900462 h 6184596"/>
              <a:gd name="connsiteX65" fmla="*/ 298781 w 698280"/>
              <a:gd name="connsiteY65" fmla="*/ 1942796 h 6184596"/>
              <a:gd name="connsiteX66" fmla="*/ 290315 w 698280"/>
              <a:gd name="connsiteY66" fmla="*/ 2002062 h 6184596"/>
              <a:gd name="connsiteX67" fmla="*/ 281848 w 698280"/>
              <a:gd name="connsiteY67" fmla="*/ 2467729 h 6184596"/>
              <a:gd name="connsiteX68" fmla="*/ 264915 w 698280"/>
              <a:gd name="connsiteY68" fmla="*/ 2637062 h 6184596"/>
              <a:gd name="connsiteX69" fmla="*/ 256448 w 698280"/>
              <a:gd name="connsiteY69" fmla="*/ 2823329 h 6184596"/>
              <a:gd name="connsiteX70" fmla="*/ 247981 w 698280"/>
              <a:gd name="connsiteY70" fmla="*/ 3407529 h 6184596"/>
              <a:gd name="connsiteX71" fmla="*/ 250231 w 698280"/>
              <a:gd name="connsiteY71" fmla="*/ 3518522 h 6184596"/>
              <a:gd name="connsiteX72" fmla="*/ 244013 w 698280"/>
              <a:gd name="connsiteY72" fmla="*/ 3637055 h 6184596"/>
              <a:gd name="connsiteX73" fmla="*/ 242690 w 698280"/>
              <a:gd name="connsiteY73" fmla="*/ 3843430 h 6184596"/>
              <a:gd name="connsiteX74" fmla="*/ 241366 w 698280"/>
              <a:gd name="connsiteY74" fmla="*/ 3916984 h 6184596"/>
              <a:gd name="connsiteX75" fmla="*/ 242690 w 698280"/>
              <a:gd name="connsiteY75" fmla="*/ 4071501 h 6184596"/>
              <a:gd name="connsiteX76" fmla="*/ 248907 w 698280"/>
              <a:gd name="connsiteY76" fmla="*/ 4190034 h 6184596"/>
              <a:gd name="connsiteX77" fmla="*/ 253803 w 698280"/>
              <a:gd name="connsiteY77" fmla="*/ 4301424 h 6184596"/>
              <a:gd name="connsiteX78" fmla="*/ 264915 w 698280"/>
              <a:gd name="connsiteY78" fmla="*/ 4525129 h 6184596"/>
              <a:gd name="connsiteX79" fmla="*/ 273381 w 698280"/>
              <a:gd name="connsiteY79" fmla="*/ 4609796 h 6184596"/>
              <a:gd name="connsiteX80" fmla="*/ 290315 w 698280"/>
              <a:gd name="connsiteY80" fmla="*/ 4719862 h 6184596"/>
              <a:gd name="connsiteX81" fmla="*/ 315715 w 698280"/>
              <a:gd name="connsiteY81" fmla="*/ 4889196 h 6184596"/>
              <a:gd name="connsiteX82" fmla="*/ 332648 w 698280"/>
              <a:gd name="connsiteY82" fmla="*/ 5016196 h 6184596"/>
              <a:gd name="connsiteX83" fmla="*/ 358048 w 698280"/>
              <a:gd name="connsiteY83" fmla="*/ 5100862 h 6184596"/>
              <a:gd name="connsiteX84" fmla="*/ 366515 w 698280"/>
              <a:gd name="connsiteY84" fmla="*/ 5134729 h 6184596"/>
              <a:gd name="connsiteX85" fmla="*/ 383448 w 698280"/>
              <a:gd name="connsiteY85" fmla="*/ 5210929 h 6184596"/>
              <a:gd name="connsiteX86" fmla="*/ 400381 w 698280"/>
              <a:gd name="connsiteY86" fmla="*/ 5236329 h 6184596"/>
              <a:gd name="connsiteX87" fmla="*/ 408848 w 698280"/>
              <a:gd name="connsiteY87" fmla="*/ 5270196 h 6184596"/>
              <a:gd name="connsiteX88" fmla="*/ 451181 w 698280"/>
              <a:gd name="connsiteY88" fmla="*/ 5320996 h 6184596"/>
              <a:gd name="connsiteX89" fmla="*/ 493515 w 698280"/>
              <a:gd name="connsiteY89" fmla="*/ 5397196 h 6184596"/>
              <a:gd name="connsiteX90" fmla="*/ 527381 w 698280"/>
              <a:gd name="connsiteY90" fmla="*/ 5447996 h 6184596"/>
              <a:gd name="connsiteX91" fmla="*/ 552781 w 698280"/>
              <a:gd name="connsiteY91" fmla="*/ 5507262 h 6184596"/>
              <a:gd name="connsiteX92" fmla="*/ 569715 w 698280"/>
              <a:gd name="connsiteY92" fmla="*/ 5532662 h 6184596"/>
              <a:gd name="connsiteX93" fmla="*/ 586648 w 698280"/>
              <a:gd name="connsiteY93" fmla="*/ 5566529 h 6184596"/>
              <a:gd name="connsiteX94" fmla="*/ 595115 w 698280"/>
              <a:gd name="connsiteY94" fmla="*/ 5600396 h 6184596"/>
              <a:gd name="connsiteX95" fmla="*/ 620515 w 698280"/>
              <a:gd name="connsiteY95" fmla="*/ 5625796 h 6184596"/>
              <a:gd name="connsiteX96" fmla="*/ 628981 w 698280"/>
              <a:gd name="connsiteY96" fmla="*/ 5659662 h 6184596"/>
              <a:gd name="connsiteX97" fmla="*/ 671315 w 698280"/>
              <a:gd name="connsiteY97" fmla="*/ 5701996 h 6184596"/>
              <a:gd name="connsiteX98" fmla="*/ 679781 w 698280"/>
              <a:gd name="connsiteY98" fmla="*/ 5727396 h 6184596"/>
              <a:gd name="connsiteX99" fmla="*/ 696715 w 698280"/>
              <a:gd name="connsiteY99" fmla="*/ 5761262 h 6184596"/>
              <a:gd name="connsiteX0" fmla="*/ 425781 w 698280"/>
              <a:gd name="connsiteY0" fmla="*/ 6181836 h 6181836"/>
              <a:gd name="connsiteX1" fmla="*/ 408848 w 698280"/>
              <a:gd name="connsiteY1" fmla="*/ 6156436 h 6181836"/>
              <a:gd name="connsiteX2" fmla="*/ 383448 w 698280"/>
              <a:gd name="connsiteY2" fmla="*/ 6105636 h 6181836"/>
              <a:gd name="connsiteX3" fmla="*/ 358048 w 698280"/>
              <a:gd name="connsiteY3" fmla="*/ 6012502 h 6181836"/>
              <a:gd name="connsiteX4" fmla="*/ 324181 w 698280"/>
              <a:gd name="connsiteY4" fmla="*/ 5961702 h 6181836"/>
              <a:gd name="connsiteX5" fmla="*/ 315715 w 698280"/>
              <a:gd name="connsiteY5" fmla="*/ 5936302 h 6181836"/>
              <a:gd name="connsiteX6" fmla="*/ 298781 w 698280"/>
              <a:gd name="connsiteY6" fmla="*/ 5919369 h 6181836"/>
              <a:gd name="connsiteX7" fmla="*/ 281848 w 698280"/>
              <a:gd name="connsiteY7" fmla="*/ 5860102 h 6181836"/>
              <a:gd name="connsiteX8" fmla="*/ 247981 w 698280"/>
              <a:gd name="connsiteY8" fmla="*/ 5809302 h 6181836"/>
              <a:gd name="connsiteX9" fmla="*/ 239515 w 698280"/>
              <a:gd name="connsiteY9" fmla="*/ 5783902 h 6181836"/>
              <a:gd name="connsiteX10" fmla="*/ 222581 w 698280"/>
              <a:gd name="connsiteY10" fmla="*/ 5758502 h 6181836"/>
              <a:gd name="connsiteX11" fmla="*/ 197181 w 698280"/>
              <a:gd name="connsiteY11" fmla="*/ 5699236 h 6181836"/>
              <a:gd name="connsiteX12" fmla="*/ 188715 w 698280"/>
              <a:gd name="connsiteY12" fmla="*/ 5648436 h 6181836"/>
              <a:gd name="connsiteX13" fmla="*/ 180248 w 698280"/>
              <a:gd name="connsiteY13" fmla="*/ 5623036 h 6181836"/>
              <a:gd name="connsiteX14" fmla="*/ 171781 w 698280"/>
              <a:gd name="connsiteY14" fmla="*/ 5589169 h 6181836"/>
              <a:gd name="connsiteX15" fmla="*/ 154848 w 698280"/>
              <a:gd name="connsiteY15" fmla="*/ 5529902 h 6181836"/>
              <a:gd name="connsiteX16" fmla="*/ 137915 w 698280"/>
              <a:gd name="connsiteY16" fmla="*/ 5402902 h 6181836"/>
              <a:gd name="connsiteX17" fmla="*/ 129448 w 698280"/>
              <a:gd name="connsiteY17" fmla="*/ 5377502 h 6181836"/>
              <a:gd name="connsiteX18" fmla="*/ 120981 w 698280"/>
              <a:gd name="connsiteY18" fmla="*/ 5326702 h 6181836"/>
              <a:gd name="connsiteX19" fmla="*/ 104048 w 698280"/>
              <a:gd name="connsiteY19" fmla="*/ 5182769 h 6181836"/>
              <a:gd name="connsiteX20" fmla="*/ 95581 w 698280"/>
              <a:gd name="connsiteY20" fmla="*/ 5140436 h 6181836"/>
              <a:gd name="connsiteX21" fmla="*/ 78648 w 698280"/>
              <a:gd name="connsiteY21" fmla="*/ 5089636 h 6181836"/>
              <a:gd name="connsiteX22" fmla="*/ 70181 w 698280"/>
              <a:gd name="connsiteY22" fmla="*/ 5021902 h 6181836"/>
              <a:gd name="connsiteX23" fmla="*/ 61715 w 698280"/>
              <a:gd name="connsiteY23" fmla="*/ 4988036 h 6181836"/>
              <a:gd name="connsiteX24" fmla="*/ 53248 w 698280"/>
              <a:gd name="connsiteY24" fmla="*/ 4937236 h 6181836"/>
              <a:gd name="connsiteX25" fmla="*/ 19381 w 698280"/>
              <a:gd name="connsiteY25" fmla="*/ 4632436 h 6181836"/>
              <a:gd name="connsiteX26" fmla="*/ 6416 w 698280"/>
              <a:gd name="connsiteY26" fmla="*/ 4325916 h 6181836"/>
              <a:gd name="connsiteX27" fmla="*/ 12633 w 698280"/>
              <a:gd name="connsiteY27" fmla="*/ 4222067 h 6181836"/>
              <a:gd name="connsiteX28" fmla="*/ 6814 w 698280"/>
              <a:gd name="connsiteY28" fmla="*/ 4087525 h 6181836"/>
              <a:gd name="connsiteX29" fmla="*/ 66 w 698280"/>
              <a:gd name="connsiteY29" fmla="*/ 3833394 h 6181836"/>
              <a:gd name="connsiteX30" fmla="*/ 6417 w 698280"/>
              <a:gd name="connsiteY30" fmla="*/ 3752299 h 6181836"/>
              <a:gd name="connsiteX31" fmla="*/ 2448 w 698280"/>
              <a:gd name="connsiteY31" fmla="*/ 3531769 h 6181836"/>
              <a:gd name="connsiteX32" fmla="*/ 19381 w 698280"/>
              <a:gd name="connsiteY32" fmla="*/ 2879836 h 6181836"/>
              <a:gd name="connsiteX33" fmla="*/ 44781 w 698280"/>
              <a:gd name="connsiteY33" fmla="*/ 2405702 h 6181836"/>
              <a:gd name="connsiteX34" fmla="*/ 53248 w 698280"/>
              <a:gd name="connsiteY34" fmla="*/ 1694502 h 6181836"/>
              <a:gd name="connsiteX35" fmla="*/ 61715 w 698280"/>
              <a:gd name="connsiteY35" fmla="*/ 1643702 h 6181836"/>
              <a:gd name="connsiteX36" fmla="*/ 70181 w 698280"/>
              <a:gd name="connsiteY36" fmla="*/ 1584436 h 6181836"/>
              <a:gd name="connsiteX37" fmla="*/ 78648 w 698280"/>
              <a:gd name="connsiteY37" fmla="*/ 1550569 h 6181836"/>
              <a:gd name="connsiteX38" fmla="*/ 87115 w 698280"/>
              <a:gd name="connsiteY38" fmla="*/ 1482836 h 6181836"/>
              <a:gd name="connsiteX39" fmla="*/ 104048 w 698280"/>
              <a:gd name="connsiteY39" fmla="*/ 1364302 h 6181836"/>
              <a:gd name="connsiteX40" fmla="*/ 95581 w 698280"/>
              <a:gd name="connsiteY40" fmla="*/ 1203436 h 6181836"/>
              <a:gd name="connsiteX41" fmla="*/ 104048 w 698280"/>
              <a:gd name="connsiteY41" fmla="*/ 830902 h 6181836"/>
              <a:gd name="connsiteX42" fmla="*/ 112515 w 698280"/>
              <a:gd name="connsiteY42" fmla="*/ 754702 h 6181836"/>
              <a:gd name="connsiteX43" fmla="*/ 129448 w 698280"/>
              <a:gd name="connsiteY43" fmla="*/ 593836 h 6181836"/>
              <a:gd name="connsiteX44" fmla="*/ 146381 w 698280"/>
              <a:gd name="connsiteY44" fmla="*/ 314436 h 6181836"/>
              <a:gd name="connsiteX45" fmla="*/ 154848 w 698280"/>
              <a:gd name="connsiteY45" fmla="*/ 272102 h 6181836"/>
              <a:gd name="connsiteX46" fmla="*/ 166887 w 698280"/>
              <a:gd name="connsiteY46" fmla="*/ 37152 h 6181836"/>
              <a:gd name="connsiteX47" fmla="*/ 348259 w 698280"/>
              <a:gd name="connsiteY47" fmla="*/ 49191 h 6181836"/>
              <a:gd name="connsiteX48" fmla="*/ 391915 w 698280"/>
              <a:gd name="connsiteY48" fmla="*/ 111236 h 6181836"/>
              <a:gd name="connsiteX49" fmla="*/ 468115 w 698280"/>
              <a:gd name="connsiteY49" fmla="*/ 128169 h 6181836"/>
              <a:gd name="connsiteX50" fmla="*/ 476581 w 698280"/>
              <a:gd name="connsiteY50" fmla="*/ 305969 h 6181836"/>
              <a:gd name="connsiteX51" fmla="*/ 459648 w 698280"/>
              <a:gd name="connsiteY51" fmla="*/ 390636 h 6181836"/>
              <a:gd name="connsiteX52" fmla="*/ 442715 w 698280"/>
              <a:gd name="connsiteY52" fmla="*/ 517636 h 6181836"/>
              <a:gd name="connsiteX53" fmla="*/ 434248 w 698280"/>
              <a:gd name="connsiteY53" fmla="*/ 551502 h 6181836"/>
              <a:gd name="connsiteX54" fmla="*/ 425781 w 698280"/>
              <a:gd name="connsiteY54" fmla="*/ 636169 h 6181836"/>
              <a:gd name="connsiteX55" fmla="*/ 408848 w 698280"/>
              <a:gd name="connsiteY55" fmla="*/ 686969 h 6181836"/>
              <a:gd name="connsiteX56" fmla="*/ 400381 w 698280"/>
              <a:gd name="connsiteY56" fmla="*/ 763169 h 6181836"/>
              <a:gd name="connsiteX57" fmla="*/ 391915 w 698280"/>
              <a:gd name="connsiteY57" fmla="*/ 797036 h 6181836"/>
              <a:gd name="connsiteX58" fmla="*/ 383448 w 698280"/>
              <a:gd name="connsiteY58" fmla="*/ 839369 h 6181836"/>
              <a:gd name="connsiteX59" fmla="*/ 374981 w 698280"/>
              <a:gd name="connsiteY59" fmla="*/ 898636 h 6181836"/>
              <a:gd name="connsiteX60" fmla="*/ 349581 w 698280"/>
              <a:gd name="connsiteY60" fmla="*/ 1042569 h 6181836"/>
              <a:gd name="connsiteX61" fmla="*/ 341115 w 698280"/>
              <a:gd name="connsiteY61" fmla="*/ 1643702 h 6181836"/>
              <a:gd name="connsiteX62" fmla="*/ 324181 w 698280"/>
              <a:gd name="connsiteY62" fmla="*/ 1728369 h 6181836"/>
              <a:gd name="connsiteX63" fmla="*/ 315715 w 698280"/>
              <a:gd name="connsiteY63" fmla="*/ 1779169 h 6181836"/>
              <a:gd name="connsiteX64" fmla="*/ 307248 w 698280"/>
              <a:gd name="connsiteY64" fmla="*/ 1897702 h 6181836"/>
              <a:gd name="connsiteX65" fmla="*/ 298781 w 698280"/>
              <a:gd name="connsiteY65" fmla="*/ 1940036 h 6181836"/>
              <a:gd name="connsiteX66" fmla="*/ 290315 w 698280"/>
              <a:gd name="connsiteY66" fmla="*/ 1999302 h 6181836"/>
              <a:gd name="connsiteX67" fmla="*/ 281848 w 698280"/>
              <a:gd name="connsiteY67" fmla="*/ 2464969 h 6181836"/>
              <a:gd name="connsiteX68" fmla="*/ 264915 w 698280"/>
              <a:gd name="connsiteY68" fmla="*/ 2634302 h 6181836"/>
              <a:gd name="connsiteX69" fmla="*/ 256448 w 698280"/>
              <a:gd name="connsiteY69" fmla="*/ 2820569 h 6181836"/>
              <a:gd name="connsiteX70" fmla="*/ 247981 w 698280"/>
              <a:gd name="connsiteY70" fmla="*/ 3404769 h 6181836"/>
              <a:gd name="connsiteX71" fmla="*/ 250231 w 698280"/>
              <a:gd name="connsiteY71" fmla="*/ 3515762 h 6181836"/>
              <a:gd name="connsiteX72" fmla="*/ 244013 w 698280"/>
              <a:gd name="connsiteY72" fmla="*/ 3634295 h 6181836"/>
              <a:gd name="connsiteX73" fmla="*/ 242690 w 698280"/>
              <a:gd name="connsiteY73" fmla="*/ 3840670 h 6181836"/>
              <a:gd name="connsiteX74" fmla="*/ 241366 w 698280"/>
              <a:gd name="connsiteY74" fmla="*/ 3914224 h 6181836"/>
              <a:gd name="connsiteX75" fmla="*/ 242690 w 698280"/>
              <a:gd name="connsiteY75" fmla="*/ 4068741 h 6181836"/>
              <a:gd name="connsiteX76" fmla="*/ 248907 w 698280"/>
              <a:gd name="connsiteY76" fmla="*/ 4187274 h 6181836"/>
              <a:gd name="connsiteX77" fmla="*/ 253803 w 698280"/>
              <a:gd name="connsiteY77" fmla="*/ 4298664 h 6181836"/>
              <a:gd name="connsiteX78" fmla="*/ 264915 w 698280"/>
              <a:gd name="connsiteY78" fmla="*/ 4522369 h 6181836"/>
              <a:gd name="connsiteX79" fmla="*/ 273381 w 698280"/>
              <a:gd name="connsiteY79" fmla="*/ 4607036 h 6181836"/>
              <a:gd name="connsiteX80" fmla="*/ 290315 w 698280"/>
              <a:gd name="connsiteY80" fmla="*/ 4717102 h 6181836"/>
              <a:gd name="connsiteX81" fmla="*/ 315715 w 698280"/>
              <a:gd name="connsiteY81" fmla="*/ 4886436 h 6181836"/>
              <a:gd name="connsiteX82" fmla="*/ 332648 w 698280"/>
              <a:gd name="connsiteY82" fmla="*/ 5013436 h 6181836"/>
              <a:gd name="connsiteX83" fmla="*/ 358048 w 698280"/>
              <a:gd name="connsiteY83" fmla="*/ 5098102 h 6181836"/>
              <a:gd name="connsiteX84" fmla="*/ 366515 w 698280"/>
              <a:gd name="connsiteY84" fmla="*/ 5131969 h 6181836"/>
              <a:gd name="connsiteX85" fmla="*/ 383448 w 698280"/>
              <a:gd name="connsiteY85" fmla="*/ 5208169 h 6181836"/>
              <a:gd name="connsiteX86" fmla="*/ 400381 w 698280"/>
              <a:gd name="connsiteY86" fmla="*/ 5233569 h 6181836"/>
              <a:gd name="connsiteX87" fmla="*/ 408848 w 698280"/>
              <a:gd name="connsiteY87" fmla="*/ 5267436 h 6181836"/>
              <a:gd name="connsiteX88" fmla="*/ 451181 w 698280"/>
              <a:gd name="connsiteY88" fmla="*/ 5318236 h 6181836"/>
              <a:gd name="connsiteX89" fmla="*/ 493515 w 698280"/>
              <a:gd name="connsiteY89" fmla="*/ 5394436 h 6181836"/>
              <a:gd name="connsiteX90" fmla="*/ 527381 w 698280"/>
              <a:gd name="connsiteY90" fmla="*/ 5445236 h 6181836"/>
              <a:gd name="connsiteX91" fmla="*/ 552781 w 698280"/>
              <a:gd name="connsiteY91" fmla="*/ 5504502 h 6181836"/>
              <a:gd name="connsiteX92" fmla="*/ 569715 w 698280"/>
              <a:gd name="connsiteY92" fmla="*/ 5529902 h 6181836"/>
              <a:gd name="connsiteX93" fmla="*/ 586648 w 698280"/>
              <a:gd name="connsiteY93" fmla="*/ 5563769 h 6181836"/>
              <a:gd name="connsiteX94" fmla="*/ 595115 w 698280"/>
              <a:gd name="connsiteY94" fmla="*/ 5597636 h 6181836"/>
              <a:gd name="connsiteX95" fmla="*/ 620515 w 698280"/>
              <a:gd name="connsiteY95" fmla="*/ 5623036 h 6181836"/>
              <a:gd name="connsiteX96" fmla="*/ 628981 w 698280"/>
              <a:gd name="connsiteY96" fmla="*/ 5656902 h 6181836"/>
              <a:gd name="connsiteX97" fmla="*/ 671315 w 698280"/>
              <a:gd name="connsiteY97" fmla="*/ 5699236 h 6181836"/>
              <a:gd name="connsiteX98" fmla="*/ 679781 w 698280"/>
              <a:gd name="connsiteY98" fmla="*/ 5724636 h 6181836"/>
              <a:gd name="connsiteX99" fmla="*/ 696715 w 698280"/>
              <a:gd name="connsiteY99" fmla="*/ 5758502 h 6181836"/>
              <a:gd name="connsiteX0" fmla="*/ 425781 w 698280"/>
              <a:gd name="connsiteY0" fmla="*/ 6181836 h 6181836"/>
              <a:gd name="connsiteX1" fmla="*/ 408848 w 698280"/>
              <a:gd name="connsiteY1" fmla="*/ 6156436 h 6181836"/>
              <a:gd name="connsiteX2" fmla="*/ 383448 w 698280"/>
              <a:gd name="connsiteY2" fmla="*/ 6105636 h 6181836"/>
              <a:gd name="connsiteX3" fmla="*/ 358048 w 698280"/>
              <a:gd name="connsiteY3" fmla="*/ 6012502 h 6181836"/>
              <a:gd name="connsiteX4" fmla="*/ 324181 w 698280"/>
              <a:gd name="connsiteY4" fmla="*/ 5961702 h 6181836"/>
              <a:gd name="connsiteX5" fmla="*/ 315715 w 698280"/>
              <a:gd name="connsiteY5" fmla="*/ 5936302 h 6181836"/>
              <a:gd name="connsiteX6" fmla="*/ 298781 w 698280"/>
              <a:gd name="connsiteY6" fmla="*/ 5919369 h 6181836"/>
              <a:gd name="connsiteX7" fmla="*/ 281848 w 698280"/>
              <a:gd name="connsiteY7" fmla="*/ 5860102 h 6181836"/>
              <a:gd name="connsiteX8" fmla="*/ 247981 w 698280"/>
              <a:gd name="connsiteY8" fmla="*/ 5809302 h 6181836"/>
              <a:gd name="connsiteX9" fmla="*/ 239515 w 698280"/>
              <a:gd name="connsiteY9" fmla="*/ 5783902 h 6181836"/>
              <a:gd name="connsiteX10" fmla="*/ 222581 w 698280"/>
              <a:gd name="connsiteY10" fmla="*/ 5758502 h 6181836"/>
              <a:gd name="connsiteX11" fmla="*/ 197181 w 698280"/>
              <a:gd name="connsiteY11" fmla="*/ 5699236 h 6181836"/>
              <a:gd name="connsiteX12" fmla="*/ 188715 w 698280"/>
              <a:gd name="connsiteY12" fmla="*/ 5648436 h 6181836"/>
              <a:gd name="connsiteX13" fmla="*/ 180248 w 698280"/>
              <a:gd name="connsiteY13" fmla="*/ 5623036 h 6181836"/>
              <a:gd name="connsiteX14" fmla="*/ 171781 w 698280"/>
              <a:gd name="connsiteY14" fmla="*/ 5589169 h 6181836"/>
              <a:gd name="connsiteX15" fmla="*/ 154848 w 698280"/>
              <a:gd name="connsiteY15" fmla="*/ 5529902 h 6181836"/>
              <a:gd name="connsiteX16" fmla="*/ 137915 w 698280"/>
              <a:gd name="connsiteY16" fmla="*/ 5402902 h 6181836"/>
              <a:gd name="connsiteX17" fmla="*/ 129448 w 698280"/>
              <a:gd name="connsiteY17" fmla="*/ 5377502 h 6181836"/>
              <a:gd name="connsiteX18" fmla="*/ 120981 w 698280"/>
              <a:gd name="connsiteY18" fmla="*/ 5326702 h 6181836"/>
              <a:gd name="connsiteX19" fmla="*/ 104048 w 698280"/>
              <a:gd name="connsiteY19" fmla="*/ 5182769 h 6181836"/>
              <a:gd name="connsiteX20" fmla="*/ 95581 w 698280"/>
              <a:gd name="connsiteY20" fmla="*/ 5140436 h 6181836"/>
              <a:gd name="connsiteX21" fmla="*/ 78648 w 698280"/>
              <a:gd name="connsiteY21" fmla="*/ 5089636 h 6181836"/>
              <a:gd name="connsiteX22" fmla="*/ 70181 w 698280"/>
              <a:gd name="connsiteY22" fmla="*/ 5021902 h 6181836"/>
              <a:gd name="connsiteX23" fmla="*/ 61715 w 698280"/>
              <a:gd name="connsiteY23" fmla="*/ 4988036 h 6181836"/>
              <a:gd name="connsiteX24" fmla="*/ 53248 w 698280"/>
              <a:gd name="connsiteY24" fmla="*/ 4937236 h 6181836"/>
              <a:gd name="connsiteX25" fmla="*/ 19381 w 698280"/>
              <a:gd name="connsiteY25" fmla="*/ 4632436 h 6181836"/>
              <a:gd name="connsiteX26" fmla="*/ 6416 w 698280"/>
              <a:gd name="connsiteY26" fmla="*/ 4325916 h 6181836"/>
              <a:gd name="connsiteX27" fmla="*/ 12633 w 698280"/>
              <a:gd name="connsiteY27" fmla="*/ 4222067 h 6181836"/>
              <a:gd name="connsiteX28" fmla="*/ 6814 w 698280"/>
              <a:gd name="connsiteY28" fmla="*/ 4087525 h 6181836"/>
              <a:gd name="connsiteX29" fmla="*/ 66 w 698280"/>
              <a:gd name="connsiteY29" fmla="*/ 3833394 h 6181836"/>
              <a:gd name="connsiteX30" fmla="*/ 6417 w 698280"/>
              <a:gd name="connsiteY30" fmla="*/ 3752299 h 6181836"/>
              <a:gd name="connsiteX31" fmla="*/ 2448 w 698280"/>
              <a:gd name="connsiteY31" fmla="*/ 3531769 h 6181836"/>
              <a:gd name="connsiteX32" fmla="*/ 19381 w 698280"/>
              <a:gd name="connsiteY32" fmla="*/ 2879836 h 6181836"/>
              <a:gd name="connsiteX33" fmla="*/ 44781 w 698280"/>
              <a:gd name="connsiteY33" fmla="*/ 2405702 h 6181836"/>
              <a:gd name="connsiteX34" fmla="*/ 53248 w 698280"/>
              <a:gd name="connsiteY34" fmla="*/ 1694502 h 6181836"/>
              <a:gd name="connsiteX35" fmla="*/ 61715 w 698280"/>
              <a:gd name="connsiteY35" fmla="*/ 1643702 h 6181836"/>
              <a:gd name="connsiteX36" fmla="*/ 70181 w 698280"/>
              <a:gd name="connsiteY36" fmla="*/ 1584436 h 6181836"/>
              <a:gd name="connsiteX37" fmla="*/ 78648 w 698280"/>
              <a:gd name="connsiteY37" fmla="*/ 1550569 h 6181836"/>
              <a:gd name="connsiteX38" fmla="*/ 87115 w 698280"/>
              <a:gd name="connsiteY38" fmla="*/ 1482836 h 6181836"/>
              <a:gd name="connsiteX39" fmla="*/ 104048 w 698280"/>
              <a:gd name="connsiteY39" fmla="*/ 1364302 h 6181836"/>
              <a:gd name="connsiteX40" fmla="*/ 95581 w 698280"/>
              <a:gd name="connsiteY40" fmla="*/ 1203436 h 6181836"/>
              <a:gd name="connsiteX41" fmla="*/ 104048 w 698280"/>
              <a:gd name="connsiteY41" fmla="*/ 830902 h 6181836"/>
              <a:gd name="connsiteX42" fmla="*/ 112515 w 698280"/>
              <a:gd name="connsiteY42" fmla="*/ 754702 h 6181836"/>
              <a:gd name="connsiteX43" fmla="*/ 129448 w 698280"/>
              <a:gd name="connsiteY43" fmla="*/ 593836 h 6181836"/>
              <a:gd name="connsiteX44" fmla="*/ 146381 w 698280"/>
              <a:gd name="connsiteY44" fmla="*/ 314436 h 6181836"/>
              <a:gd name="connsiteX45" fmla="*/ 154848 w 698280"/>
              <a:gd name="connsiteY45" fmla="*/ 272102 h 6181836"/>
              <a:gd name="connsiteX46" fmla="*/ 166887 w 698280"/>
              <a:gd name="connsiteY46" fmla="*/ 37152 h 6181836"/>
              <a:gd name="connsiteX47" fmla="*/ 348259 w 698280"/>
              <a:gd name="connsiteY47" fmla="*/ 49191 h 6181836"/>
              <a:gd name="connsiteX48" fmla="*/ 402631 w 698280"/>
              <a:gd name="connsiteY48" fmla="*/ 50514 h 6181836"/>
              <a:gd name="connsiteX49" fmla="*/ 468115 w 698280"/>
              <a:gd name="connsiteY49" fmla="*/ 128169 h 6181836"/>
              <a:gd name="connsiteX50" fmla="*/ 476581 w 698280"/>
              <a:gd name="connsiteY50" fmla="*/ 305969 h 6181836"/>
              <a:gd name="connsiteX51" fmla="*/ 459648 w 698280"/>
              <a:gd name="connsiteY51" fmla="*/ 390636 h 6181836"/>
              <a:gd name="connsiteX52" fmla="*/ 442715 w 698280"/>
              <a:gd name="connsiteY52" fmla="*/ 517636 h 6181836"/>
              <a:gd name="connsiteX53" fmla="*/ 434248 w 698280"/>
              <a:gd name="connsiteY53" fmla="*/ 551502 h 6181836"/>
              <a:gd name="connsiteX54" fmla="*/ 425781 w 698280"/>
              <a:gd name="connsiteY54" fmla="*/ 636169 h 6181836"/>
              <a:gd name="connsiteX55" fmla="*/ 408848 w 698280"/>
              <a:gd name="connsiteY55" fmla="*/ 686969 h 6181836"/>
              <a:gd name="connsiteX56" fmla="*/ 400381 w 698280"/>
              <a:gd name="connsiteY56" fmla="*/ 763169 h 6181836"/>
              <a:gd name="connsiteX57" fmla="*/ 391915 w 698280"/>
              <a:gd name="connsiteY57" fmla="*/ 797036 h 6181836"/>
              <a:gd name="connsiteX58" fmla="*/ 383448 w 698280"/>
              <a:gd name="connsiteY58" fmla="*/ 839369 h 6181836"/>
              <a:gd name="connsiteX59" fmla="*/ 374981 w 698280"/>
              <a:gd name="connsiteY59" fmla="*/ 898636 h 6181836"/>
              <a:gd name="connsiteX60" fmla="*/ 349581 w 698280"/>
              <a:gd name="connsiteY60" fmla="*/ 1042569 h 6181836"/>
              <a:gd name="connsiteX61" fmla="*/ 341115 w 698280"/>
              <a:gd name="connsiteY61" fmla="*/ 1643702 h 6181836"/>
              <a:gd name="connsiteX62" fmla="*/ 324181 w 698280"/>
              <a:gd name="connsiteY62" fmla="*/ 1728369 h 6181836"/>
              <a:gd name="connsiteX63" fmla="*/ 315715 w 698280"/>
              <a:gd name="connsiteY63" fmla="*/ 1779169 h 6181836"/>
              <a:gd name="connsiteX64" fmla="*/ 307248 w 698280"/>
              <a:gd name="connsiteY64" fmla="*/ 1897702 h 6181836"/>
              <a:gd name="connsiteX65" fmla="*/ 298781 w 698280"/>
              <a:gd name="connsiteY65" fmla="*/ 1940036 h 6181836"/>
              <a:gd name="connsiteX66" fmla="*/ 290315 w 698280"/>
              <a:gd name="connsiteY66" fmla="*/ 1999302 h 6181836"/>
              <a:gd name="connsiteX67" fmla="*/ 281848 w 698280"/>
              <a:gd name="connsiteY67" fmla="*/ 2464969 h 6181836"/>
              <a:gd name="connsiteX68" fmla="*/ 264915 w 698280"/>
              <a:gd name="connsiteY68" fmla="*/ 2634302 h 6181836"/>
              <a:gd name="connsiteX69" fmla="*/ 256448 w 698280"/>
              <a:gd name="connsiteY69" fmla="*/ 2820569 h 6181836"/>
              <a:gd name="connsiteX70" fmla="*/ 247981 w 698280"/>
              <a:gd name="connsiteY70" fmla="*/ 3404769 h 6181836"/>
              <a:gd name="connsiteX71" fmla="*/ 250231 w 698280"/>
              <a:gd name="connsiteY71" fmla="*/ 3515762 h 6181836"/>
              <a:gd name="connsiteX72" fmla="*/ 244013 w 698280"/>
              <a:gd name="connsiteY72" fmla="*/ 3634295 h 6181836"/>
              <a:gd name="connsiteX73" fmla="*/ 242690 w 698280"/>
              <a:gd name="connsiteY73" fmla="*/ 3840670 h 6181836"/>
              <a:gd name="connsiteX74" fmla="*/ 241366 w 698280"/>
              <a:gd name="connsiteY74" fmla="*/ 3914224 h 6181836"/>
              <a:gd name="connsiteX75" fmla="*/ 242690 w 698280"/>
              <a:gd name="connsiteY75" fmla="*/ 4068741 h 6181836"/>
              <a:gd name="connsiteX76" fmla="*/ 248907 w 698280"/>
              <a:gd name="connsiteY76" fmla="*/ 4187274 h 6181836"/>
              <a:gd name="connsiteX77" fmla="*/ 253803 w 698280"/>
              <a:gd name="connsiteY77" fmla="*/ 4298664 h 6181836"/>
              <a:gd name="connsiteX78" fmla="*/ 264915 w 698280"/>
              <a:gd name="connsiteY78" fmla="*/ 4522369 h 6181836"/>
              <a:gd name="connsiteX79" fmla="*/ 273381 w 698280"/>
              <a:gd name="connsiteY79" fmla="*/ 4607036 h 6181836"/>
              <a:gd name="connsiteX80" fmla="*/ 290315 w 698280"/>
              <a:gd name="connsiteY80" fmla="*/ 4717102 h 6181836"/>
              <a:gd name="connsiteX81" fmla="*/ 315715 w 698280"/>
              <a:gd name="connsiteY81" fmla="*/ 4886436 h 6181836"/>
              <a:gd name="connsiteX82" fmla="*/ 332648 w 698280"/>
              <a:gd name="connsiteY82" fmla="*/ 5013436 h 6181836"/>
              <a:gd name="connsiteX83" fmla="*/ 358048 w 698280"/>
              <a:gd name="connsiteY83" fmla="*/ 5098102 h 6181836"/>
              <a:gd name="connsiteX84" fmla="*/ 366515 w 698280"/>
              <a:gd name="connsiteY84" fmla="*/ 5131969 h 6181836"/>
              <a:gd name="connsiteX85" fmla="*/ 383448 w 698280"/>
              <a:gd name="connsiteY85" fmla="*/ 5208169 h 6181836"/>
              <a:gd name="connsiteX86" fmla="*/ 400381 w 698280"/>
              <a:gd name="connsiteY86" fmla="*/ 5233569 h 6181836"/>
              <a:gd name="connsiteX87" fmla="*/ 408848 w 698280"/>
              <a:gd name="connsiteY87" fmla="*/ 5267436 h 6181836"/>
              <a:gd name="connsiteX88" fmla="*/ 451181 w 698280"/>
              <a:gd name="connsiteY88" fmla="*/ 5318236 h 6181836"/>
              <a:gd name="connsiteX89" fmla="*/ 493515 w 698280"/>
              <a:gd name="connsiteY89" fmla="*/ 5394436 h 6181836"/>
              <a:gd name="connsiteX90" fmla="*/ 527381 w 698280"/>
              <a:gd name="connsiteY90" fmla="*/ 5445236 h 6181836"/>
              <a:gd name="connsiteX91" fmla="*/ 552781 w 698280"/>
              <a:gd name="connsiteY91" fmla="*/ 5504502 h 6181836"/>
              <a:gd name="connsiteX92" fmla="*/ 569715 w 698280"/>
              <a:gd name="connsiteY92" fmla="*/ 5529902 h 6181836"/>
              <a:gd name="connsiteX93" fmla="*/ 586648 w 698280"/>
              <a:gd name="connsiteY93" fmla="*/ 5563769 h 6181836"/>
              <a:gd name="connsiteX94" fmla="*/ 595115 w 698280"/>
              <a:gd name="connsiteY94" fmla="*/ 5597636 h 6181836"/>
              <a:gd name="connsiteX95" fmla="*/ 620515 w 698280"/>
              <a:gd name="connsiteY95" fmla="*/ 5623036 h 6181836"/>
              <a:gd name="connsiteX96" fmla="*/ 628981 w 698280"/>
              <a:gd name="connsiteY96" fmla="*/ 5656902 h 6181836"/>
              <a:gd name="connsiteX97" fmla="*/ 671315 w 698280"/>
              <a:gd name="connsiteY97" fmla="*/ 5699236 h 6181836"/>
              <a:gd name="connsiteX98" fmla="*/ 679781 w 698280"/>
              <a:gd name="connsiteY98" fmla="*/ 5724636 h 6181836"/>
              <a:gd name="connsiteX99" fmla="*/ 696715 w 698280"/>
              <a:gd name="connsiteY99" fmla="*/ 5758502 h 6181836"/>
              <a:gd name="connsiteX0" fmla="*/ 425781 w 698280"/>
              <a:gd name="connsiteY0" fmla="*/ 6181836 h 6181836"/>
              <a:gd name="connsiteX1" fmla="*/ 408848 w 698280"/>
              <a:gd name="connsiteY1" fmla="*/ 6156436 h 6181836"/>
              <a:gd name="connsiteX2" fmla="*/ 383448 w 698280"/>
              <a:gd name="connsiteY2" fmla="*/ 6105636 h 6181836"/>
              <a:gd name="connsiteX3" fmla="*/ 358048 w 698280"/>
              <a:gd name="connsiteY3" fmla="*/ 6012502 h 6181836"/>
              <a:gd name="connsiteX4" fmla="*/ 324181 w 698280"/>
              <a:gd name="connsiteY4" fmla="*/ 5961702 h 6181836"/>
              <a:gd name="connsiteX5" fmla="*/ 315715 w 698280"/>
              <a:gd name="connsiteY5" fmla="*/ 5936302 h 6181836"/>
              <a:gd name="connsiteX6" fmla="*/ 298781 w 698280"/>
              <a:gd name="connsiteY6" fmla="*/ 5919369 h 6181836"/>
              <a:gd name="connsiteX7" fmla="*/ 281848 w 698280"/>
              <a:gd name="connsiteY7" fmla="*/ 5860102 h 6181836"/>
              <a:gd name="connsiteX8" fmla="*/ 247981 w 698280"/>
              <a:gd name="connsiteY8" fmla="*/ 5809302 h 6181836"/>
              <a:gd name="connsiteX9" fmla="*/ 239515 w 698280"/>
              <a:gd name="connsiteY9" fmla="*/ 5783902 h 6181836"/>
              <a:gd name="connsiteX10" fmla="*/ 222581 w 698280"/>
              <a:gd name="connsiteY10" fmla="*/ 5758502 h 6181836"/>
              <a:gd name="connsiteX11" fmla="*/ 197181 w 698280"/>
              <a:gd name="connsiteY11" fmla="*/ 5699236 h 6181836"/>
              <a:gd name="connsiteX12" fmla="*/ 188715 w 698280"/>
              <a:gd name="connsiteY12" fmla="*/ 5648436 h 6181836"/>
              <a:gd name="connsiteX13" fmla="*/ 180248 w 698280"/>
              <a:gd name="connsiteY13" fmla="*/ 5623036 h 6181836"/>
              <a:gd name="connsiteX14" fmla="*/ 171781 w 698280"/>
              <a:gd name="connsiteY14" fmla="*/ 5589169 h 6181836"/>
              <a:gd name="connsiteX15" fmla="*/ 154848 w 698280"/>
              <a:gd name="connsiteY15" fmla="*/ 5529902 h 6181836"/>
              <a:gd name="connsiteX16" fmla="*/ 137915 w 698280"/>
              <a:gd name="connsiteY16" fmla="*/ 5402902 h 6181836"/>
              <a:gd name="connsiteX17" fmla="*/ 129448 w 698280"/>
              <a:gd name="connsiteY17" fmla="*/ 5377502 h 6181836"/>
              <a:gd name="connsiteX18" fmla="*/ 120981 w 698280"/>
              <a:gd name="connsiteY18" fmla="*/ 5326702 h 6181836"/>
              <a:gd name="connsiteX19" fmla="*/ 104048 w 698280"/>
              <a:gd name="connsiteY19" fmla="*/ 5182769 h 6181836"/>
              <a:gd name="connsiteX20" fmla="*/ 95581 w 698280"/>
              <a:gd name="connsiteY20" fmla="*/ 5140436 h 6181836"/>
              <a:gd name="connsiteX21" fmla="*/ 78648 w 698280"/>
              <a:gd name="connsiteY21" fmla="*/ 5089636 h 6181836"/>
              <a:gd name="connsiteX22" fmla="*/ 70181 w 698280"/>
              <a:gd name="connsiteY22" fmla="*/ 5021902 h 6181836"/>
              <a:gd name="connsiteX23" fmla="*/ 61715 w 698280"/>
              <a:gd name="connsiteY23" fmla="*/ 4988036 h 6181836"/>
              <a:gd name="connsiteX24" fmla="*/ 53248 w 698280"/>
              <a:gd name="connsiteY24" fmla="*/ 4937236 h 6181836"/>
              <a:gd name="connsiteX25" fmla="*/ 19381 w 698280"/>
              <a:gd name="connsiteY25" fmla="*/ 4632436 h 6181836"/>
              <a:gd name="connsiteX26" fmla="*/ 6416 w 698280"/>
              <a:gd name="connsiteY26" fmla="*/ 4325916 h 6181836"/>
              <a:gd name="connsiteX27" fmla="*/ 12633 w 698280"/>
              <a:gd name="connsiteY27" fmla="*/ 4222067 h 6181836"/>
              <a:gd name="connsiteX28" fmla="*/ 6814 w 698280"/>
              <a:gd name="connsiteY28" fmla="*/ 4087525 h 6181836"/>
              <a:gd name="connsiteX29" fmla="*/ 66 w 698280"/>
              <a:gd name="connsiteY29" fmla="*/ 3833394 h 6181836"/>
              <a:gd name="connsiteX30" fmla="*/ 6417 w 698280"/>
              <a:gd name="connsiteY30" fmla="*/ 3752299 h 6181836"/>
              <a:gd name="connsiteX31" fmla="*/ 2448 w 698280"/>
              <a:gd name="connsiteY31" fmla="*/ 3531769 h 6181836"/>
              <a:gd name="connsiteX32" fmla="*/ 19381 w 698280"/>
              <a:gd name="connsiteY32" fmla="*/ 2879836 h 6181836"/>
              <a:gd name="connsiteX33" fmla="*/ 44781 w 698280"/>
              <a:gd name="connsiteY33" fmla="*/ 2405702 h 6181836"/>
              <a:gd name="connsiteX34" fmla="*/ 53248 w 698280"/>
              <a:gd name="connsiteY34" fmla="*/ 1694502 h 6181836"/>
              <a:gd name="connsiteX35" fmla="*/ 61715 w 698280"/>
              <a:gd name="connsiteY35" fmla="*/ 1643702 h 6181836"/>
              <a:gd name="connsiteX36" fmla="*/ 70181 w 698280"/>
              <a:gd name="connsiteY36" fmla="*/ 1584436 h 6181836"/>
              <a:gd name="connsiteX37" fmla="*/ 78648 w 698280"/>
              <a:gd name="connsiteY37" fmla="*/ 1550569 h 6181836"/>
              <a:gd name="connsiteX38" fmla="*/ 87115 w 698280"/>
              <a:gd name="connsiteY38" fmla="*/ 1482836 h 6181836"/>
              <a:gd name="connsiteX39" fmla="*/ 104048 w 698280"/>
              <a:gd name="connsiteY39" fmla="*/ 1364302 h 6181836"/>
              <a:gd name="connsiteX40" fmla="*/ 95581 w 698280"/>
              <a:gd name="connsiteY40" fmla="*/ 1203436 h 6181836"/>
              <a:gd name="connsiteX41" fmla="*/ 104048 w 698280"/>
              <a:gd name="connsiteY41" fmla="*/ 830902 h 6181836"/>
              <a:gd name="connsiteX42" fmla="*/ 112515 w 698280"/>
              <a:gd name="connsiteY42" fmla="*/ 754702 h 6181836"/>
              <a:gd name="connsiteX43" fmla="*/ 129448 w 698280"/>
              <a:gd name="connsiteY43" fmla="*/ 593836 h 6181836"/>
              <a:gd name="connsiteX44" fmla="*/ 146381 w 698280"/>
              <a:gd name="connsiteY44" fmla="*/ 314436 h 6181836"/>
              <a:gd name="connsiteX45" fmla="*/ 154848 w 698280"/>
              <a:gd name="connsiteY45" fmla="*/ 272102 h 6181836"/>
              <a:gd name="connsiteX46" fmla="*/ 166887 w 698280"/>
              <a:gd name="connsiteY46" fmla="*/ 37152 h 6181836"/>
              <a:gd name="connsiteX47" fmla="*/ 348259 w 698280"/>
              <a:gd name="connsiteY47" fmla="*/ 49191 h 6181836"/>
              <a:gd name="connsiteX48" fmla="*/ 402631 w 698280"/>
              <a:gd name="connsiteY48" fmla="*/ 50514 h 6181836"/>
              <a:gd name="connsiteX49" fmla="*/ 496690 w 698280"/>
              <a:gd name="connsiteY49" fmla="*/ 53160 h 6181836"/>
              <a:gd name="connsiteX50" fmla="*/ 476581 w 698280"/>
              <a:gd name="connsiteY50" fmla="*/ 305969 h 6181836"/>
              <a:gd name="connsiteX51" fmla="*/ 459648 w 698280"/>
              <a:gd name="connsiteY51" fmla="*/ 390636 h 6181836"/>
              <a:gd name="connsiteX52" fmla="*/ 442715 w 698280"/>
              <a:gd name="connsiteY52" fmla="*/ 517636 h 6181836"/>
              <a:gd name="connsiteX53" fmla="*/ 434248 w 698280"/>
              <a:gd name="connsiteY53" fmla="*/ 551502 h 6181836"/>
              <a:gd name="connsiteX54" fmla="*/ 425781 w 698280"/>
              <a:gd name="connsiteY54" fmla="*/ 636169 h 6181836"/>
              <a:gd name="connsiteX55" fmla="*/ 408848 w 698280"/>
              <a:gd name="connsiteY55" fmla="*/ 686969 h 6181836"/>
              <a:gd name="connsiteX56" fmla="*/ 400381 w 698280"/>
              <a:gd name="connsiteY56" fmla="*/ 763169 h 6181836"/>
              <a:gd name="connsiteX57" fmla="*/ 391915 w 698280"/>
              <a:gd name="connsiteY57" fmla="*/ 797036 h 6181836"/>
              <a:gd name="connsiteX58" fmla="*/ 383448 w 698280"/>
              <a:gd name="connsiteY58" fmla="*/ 839369 h 6181836"/>
              <a:gd name="connsiteX59" fmla="*/ 374981 w 698280"/>
              <a:gd name="connsiteY59" fmla="*/ 898636 h 6181836"/>
              <a:gd name="connsiteX60" fmla="*/ 349581 w 698280"/>
              <a:gd name="connsiteY60" fmla="*/ 1042569 h 6181836"/>
              <a:gd name="connsiteX61" fmla="*/ 341115 w 698280"/>
              <a:gd name="connsiteY61" fmla="*/ 1643702 h 6181836"/>
              <a:gd name="connsiteX62" fmla="*/ 324181 w 698280"/>
              <a:gd name="connsiteY62" fmla="*/ 1728369 h 6181836"/>
              <a:gd name="connsiteX63" fmla="*/ 315715 w 698280"/>
              <a:gd name="connsiteY63" fmla="*/ 1779169 h 6181836"/>
              <a:gd name="connsiteX64" fmla="*/ 307248 w 698280"/>
              <a:gd name="connsiteY64" fmla="*/ 1897702 h 6181836"/>
              <a:gd name="connsiteX65" fmla="*/ 298781 w 698280"/>
              <a:gd name="connsiteY65" fmla="*/ 1940036 h 6181836"/>
              <a:gd name="connsiteX66" fmla="*/ 290315 w 698280"/>
              <a:gd name="connsiteY66" fmla="*/ 1999302 h 6181836"/>
              <a:gd name="connsiteX67" fmla="*/ 281848 w 698280"/>
              <a:gd name="connsiteY67" fmla="*/ 2464969 h 6181836"/>
              <a:gd name="connsiteX68" fmla="*/ 264915 w 698280"/>
              <a:gd name="connsiteY68" fmla="*/ 2634302 h 6181836"/>
              <a:gd name="connsiteX69" fmla="*/ 256448 w 698280"/>
              <a:gd name="connsiteY69" fmla="*/ 2820569 h 6181836"/>
              <a:gd name="connsiteX70" fmla="*/ 247981 w 698280"/>
              <a:gd name="connsiteY70" fmla="*/ 3404769 h 6181836"/>
              <a:gd name="connsiteX71" fmla="*/ 250231 w 698280"/>
              <a:gd name="connsiteY71" fmla="*/ 3515762 h 6181836"/>
              <a:gd name="connsiteX72" fmla="*/ 244013 w 698280"/>
              <a:gd name="connsiteY72" fmla="*/ 3634295 h 6181836"/>
              <a:gd name="connsiteX73" fmla="*/ 242690 w 698280"/>
              <a:gd name="connsiteY73" fmla="*/ 3840670 h 6181836"/>
              <a:gd name="connsiteX74" fmla="*/ 241366 w 698280"/>
              <a:gd name="connsiteY74" fmla="*/ 3914224 h 6181836"/>
              <a:gd name="connsiteX75" fmla="*/ 242690 w 698280"/>
              <a:gd name="connsiteY75" fmla="*/ 4068741 h 6181836"/>
              <a:gd name="connsiteX76" fmla="*/ 248907 w 698280"/>
              <a:gd name="connsiteY76" fmla="*/ 4187274 h 6181836"/>
              <a:gd name="connsiteX77" fmla="*/ 253803 w 698280"/>
              <a:gd name="connsiteY77" fmla="*/ 4298664 h 6181836"/>
              <a:gd name="connsiteX78" fmla="*/ 264915 w 698280"/>
              <a:gd name="connsiteY78" fmla="*/ 4522369 h 6181836"/>
              <a:gd name="connsiteX79" fmla="*/ 273381 w 698280"/>
              <a:gd name="connsiteY79" fmla="*/ 4607036 h 6181836"/>
              <a:gd name="connsiteX80" fmla="*/ 290315 w 698280"/>
              <a:gd name="connsiteY80" fmla="*/ 4717102 h 6181836"/>
              <a:gd name="connsiteX81" fmla="*/ 315715 w 698280"/>
              <a:gd name="connsiteY81" fmla="*/ 4886436 h 6181836"/>
              <a:gd name="connsiteX82" fmla="*/ 332648 w 698280"/>
              <a:gd name="connsiteY82" fmla="*/ 5013436 h 6181836"/>
              <a:gd name="connsiteX83" fmla="*/ 358048 w 698280"/>
              <a:gd name="connsiteY83" fmla="*/ 5098102 h 6181836"/>
              <a:gd name="connsiteX84" fmla="*/ 366515 w 698280"/>
              <a:gd name="connsiteY84" fmla="*/ 5131969 h 6181836"/>
              <a:gd name="connsiteX85" fmla="*/ 383448 w 698280"/>
              <a:gd name="connsiteY85" fmla="*/ 5208169 h 6181836"/>
              <a:gd name="connsiteX86" fmla="*/ 400381 w 698280"/>
              <a:gd name="connsiteY86" fmla="*/ 5233569 h 6181836"/>
              <a:gd name="connsiteX87" fmla="*/ 408848 w 698280"/>
              <a:gd name="connsiteY87" fmla="*/ 5267436 h 6181836"/>
              <a:gd name="connsiteX88" fmla="*/ 451181 w 698280"/>
              <a:gd name="connsiteY88" fmla="*/ 5318236 h 6181836"/>
              <a:gd name="connsiteX89" fmla="*/ 493515 w 698280"/>
              <a:gd name="connsiteY89" fmla="*/ 5394436 h 6181836"/>
              <a:gd name="connsiteX90" fmla="*/ 527381 w 698280"/>
              <a:gd name="connsiteY90" fmla="*/ 5445236 h 6181836"/>
              <a:gd name="connsiteX91" fmla="*/ 552781 w 698280"/>
              <a:gd name="connsiteY91" fmla="*/ 5504502 h 6181836"/>
              <a:gd name="connsiteX92" fmla="*/ 569715 w 698280"/>
              <a:gd name="connsiteY92" fmla="*/ 5529902 h 6181836"/>
              <a:gd name="connsiteX93" fmla="*/ 586648 w 698280"/>
              <a:gd name="connsiteY93" fmla="*/ 5563769 h 6181836"/>
              <a:gd name="connsiteX94" fmla="*/ 595115 w 698280"/>
              <a:gd name="connsiteY94" fmla="*/ 5597636 h 6181836"/>
              <a:gd name="connsiteX95" fmla="*/ 620515 w 698280"/>
              <a:gd name="connsiteY95" fmla="*/ 5623036 h 6181836"/>
              <a:gd name="connsiteX96" fmla="*/ 628981 w 698280"/>
              <a:gd name="connsiteY96" fmla="*/ 5656902 h 6181836"/>
              <a:gd name="connsiteX97" fmla="*/ 671315 w 698280"/>
              <a:gd name="connsiteY97" fmla="*/ 5699236 h 6181836"/>
              <a:gd name="connsiteX98" fmla="*/ 679781 w 698280"/>
              <a:gd name="connsiteY98" fmla="*/ 5724636 h 6181836"/>
              <a:gd name="connsiteX99" fmla="*/ 696715 w 698280"/>
              <a:gd name="connsiteY99" fmla="*/ 5758502 h 6181836"/>
              <a:gd name="connsiteX0" fmla="*/ 425781 w 698280"/>
              <a:gd name="connsiteY0" fmla="*/ 6181836 h 6181836"/>
              <a:gd name="connsiteX1" fmla="*/ 408848 w 698280"/>
              <a:gd name="connsiteY1" fmla="*/ 6156436 h 6181836"/>
              <a:gd name="connsiteX2" fmla="*/ 383448 w 698280"/>
              <a:gd name="connsiteY2" fmla="*/ 6105636 h 6181836"/>
              <a:gd name="connsiteX3" fmla="*/ 358048 w 698280"/>
              <a:gd name="connsiteY3" fmla="*/ 6012502 h 6181836"/>
              <a:gd name="connsiteX4" fmla="*/ 324181 w 698280"/>
              <a:gd name="connsiteY4" fmla="*/ 5961702 h 6181836"/>
              <a:gd name="connsiteX5" fmla="*/ 315715 w 698280"/>
              <a:gd name="connsiteY5" fmla="*/ 5936302 h 6181836"/>
              <a:gd name="connsiteX6" fmla="*/ 298781 w 698280"/>
              <a:gd name="connsiteY6" fmla="*/ 5919369 h 6181836"/>
              <a:gd name="connsiteX7" fmla="*/ 281848 w 698280"/>
              <a:gd name="connsiteY7" fmla="*/ 5860102 h 6181836"/>
              <a:gd name="connsiteX8" fmla="*/ 247981 w 698280"/>
              <a:gd name="connsiteY8" fmla="*/ 5809302 h 6181836"/>
              <a:gd name="connsiteX9" fmla="*/ 239515 w 698280"/>
              <a:gd name="connsiteY9" fmla="*/ 5783902 h 6181836"/>
              <a:gd name="connsiteX10" fmla="*/ 222581 w 698280"/>
              <a:gd name="connsiteY10" fmla="*/ 5758502 h 6181836"/>
              <a:gd name="connsiteX11" fmla="*/ 197181 w 698280"/>
              <a:gd name="connsiteY11" fmla="*/ 5699236 h 6181836"/>
              <a:gd name="connsiteX12" fmla="*/ 188715 w 698280"/>
              <a:gd name="connsiteY12" fmla="*/ 5648436 h 6181836"/>
              <a:gd name="connsiteX13" fmla="*/ 180248 w 698280"/>
              <a:gd name="connsiteY13" fmla="*/ 5623036 h 6181836"/>
              <a:gd name="connsiteX14" fmla="*/ 171781 w 698280"/>
              <a:gd name="connsiteY14" fmla="*/ 5589169 h 6181836"/>
              <a:gd name="connsiteX15" fmla="*/ 154848 w 698280"/>
              <a:gd name="connsiteY15" fmla="*/ 5529902 h 6181836"/>
              <a:gd name="connsiteX16" fmla="*/ 137915 w 698280"/>
              <a:gd name="connsiteY16" fmla="*/ 5402902 h 6181836"/>
              <a:gd name="connsiteX17" fmla="*/ 129448 w 698280"/>
              <a:gd name="connsiteY17" fmla="*/ 5377502 h 6181836"/>
              <a:gd name="connsiteX18" fmla="*/ 120981 w 698280"/>
              <a:gd name="connsiteY18" fmla="*/ 5326702 h 6181836"/>
              <a:gd name="connsiteX19" fmla="*/ 104048 w 698280"/>
              <a:gd name="connsiteY19" fmla="*/ 5182769 h 6181836"/>
              <a:gd name="connsiteX20" fmla="*/ 95581 w 698280"/>
              <a:gd name="connsiteY20" fmla="*/ 5140436 h 6181836"/>
              <a:gd name="connsiteX21" fmla="*/ 78648 w 698280"/>
              <a:gd name="connsiteY21" fmla="*/ 5089636 h 6181836"/>
              <a:gd name="connsiteX22" fmla="*/ 70181 w 698280"/>
              <a:gd name="connsiteY22" fmla="*/ 5021902 h 6181836"/>
              <a:gd name="connsiteX23" fmla="*/ 61715 w 698280"/>
              <a:gd name="connsiteY23" fmla="*/ 4988036 h 6181836"/>
              <a:gd name="connsiteX24" fmla="*/ 53248 w 698280"/>
              <a:gd name="connsiteY24" fmla="*/ 4937236 h 6181836"/>
              <a:gd name="connsiteX25" fmla="*/ 19381 w 698280"/>
              <a:gd name="connsiteY25" fmla="*/ 4632436 h 6181836"/>
              <a:gd name="connsiteX26" fmla="*/ 6416 w 698280"/>
              <a:gd name="connsiteY26" fmla="*/ 4325916 h 6181836"/>
              <a:gd name="connsiteX27" fmla="*/ 12633 w 698280"/>
              <a:gd name="connsiteY27" fmla="*/ 4222067 h 6181836"/>
              <a:gd name="connsiteX28" fmla="*/ 6814 w 698280"/>
              <a:gd name="connsiteY28" fmla="*/ 4087525 h 6181836"/>
              <a:gd name="connsiteX29" fmla="*/ 66 w 698280"/>
              <a:gd name="connsiteY29" fmla="*/ 3833394 h 6181836"/>
              <a:gd name="connsiteX30" fmla="*/ 6417 w 698280"/>
              <a:gd name="connsiteY30" fmla="*/ 3752299 h 6181836"/>
              <a:gd name="connsiteX31" fmla="*/ 2448 w 698280"/>
              <a:gd name="connsiteY31" fmla="*/ 3531769 h 6181836"/>
              <a:gd name="connsiteX32" fmla="*/ 19381 w 698280"/>
              <a:gd name="connsiteY32" fmla="*/ 2879836 h 6181836"/>
              <a:gd name="connsiteX33" fmla="*/ 44781 w 698280"/>
              <a:gd name="connsiteY33" fmla="*/ 2405702 h 6181836"/>
              <a:gd name="connsiteX34" fmla="*/ 53248 w 698280"/>
              <a:gd name="connsiteY34" fmla="*/ 1694502 h 6181836"/>
              <a:gd name="connsiteX35" fmla="*/ 61715 w 698280"/>
              <a:gd name="connsiteY35" fmla="*/ 1643702 h 6181836"/>
              <a:gd name="connsiteX36" fmla="*/ 70181 w 698280"/>
              <a:gd name="connsiteY36" fmla="*/ 1584436 h 6181836"/>
              <a:gd name="connsiteX37" fmla="*/ 78648 w 698280"/>
              <a:gd name="connsiteY37" fmla="*/ 1550569 h 6181836"/>
              <a:gd name="connsiteX38" fmla="*/ 87115 w 698280"/>
              <a:gd name="connsiteY38" fmla="*/ 1482836 h 6181836"/>
              <a:gd name="connsiteX39" fmla="*/ 104048 w 698280"/>
              <a:gd name="connsiteY39" fmla="*/ 1364302 h 6181836"/>
              <a:gd name="connsiteX40" fmla="*/ 95581 w 698280"/>
              <a:gd name="connsiteY40" fmla="*/ 1203436 h 6181836"/>
              <a:gd name="connsiteX41" fmla="*/ 104048 w 698280"/>
              <a:gd name="connsiteY41" fmla="*/ 830902 h 6181836"/>
              <a:gd name="connsiteX42" fmla="*/ 112515 w 698280"/>
              <a:gd name="connsiteY42" fmla="*/ 754702 h 6181836"/>
              <a:gd name="connsiteX43" fmla="*/ 129448 w 698280"/>
              <a:gd name="connsiteY43" fmla="*/ 593836 h 6181836"/>
              <a:gd name="connsiteX44" fmla="*/ 146381 w 698280"/>
              <a:gd name="connsiteY44" fmla="*/ 314436 h 6181836"/>
              <a:gd name="connsiteX45" fmla="*/ 154848 w 698280"/>
              <a:gd name="connsiteY45" fmla="*/ 272102 h 6181836"/>
              <a:gd name="connsiteX46" fmla="*/ 166887 w 698280"/>
              <a:gd name="connsiteY46" fmla="*/ 37152 h 6181836"/>
              <a:gd name="connsiteX47" fmla="*/ 348259 w 698280"/>
              <a:gd name="connsiteY47" fmla="*/ 49191 h 6181836"/>
              <a:gd name="connsiteX48" fmla="*/ 402631 w 698280"/>
              <a:gd name="connsiteY48" fmla="*/ 50514 h 6181836"/>
              <a:gd name="connsiteX49" fmla="*/ 496690 w 698280"/>
              <a:gd name="connsiteY49" fmla="*/ 53160 h 6181836"/>
              <a:gd name="connsiteX50" fmla="*/ 476581 w 698280"/>
              <a:gd name="connsiteY50" fmla="*/ 305969 h 6181836"/>
              <a:gd name="connsiteX51" fmla="*/ 459648 w 698280"/>
              <a:gd name="connsiteY51" fmla="*/ 390636 h 6181836"/>
              <a:gd name="connsiteX52" fmla="*/ 434248 w 698280"/>
              <a:gd name="connsiteY52" fmla="*/ 551502 h 6181836"/>
              <a:gd name="connsiteX53" fmla="*/ 425781 w 698280"/>
              <a:gd name="connsiteY53" fmla="*/ 636169 h 6181836"/>
              <a:gd name="connsiteX54" fmla="*/ 408848 w 698280"/>
              <a:gd name="connsiteY54" fmla="*/ 686969 h 6181836"/>
              <a:gd name="connsiteX55" fmla="*/ 400381 w 698280"/>
              <a:gd name="connsiteY55" fmla="*/ 763169 h 6181836"/>
              <a:gd name="connsiteX56" fmla="*/ 391915 w 698280"/>
              <a:gd name="connsiteY56" fmla="*/ 797036 h 6181836"/>
              <a:gd name="connsiteX57" fmla="*/ 383448 w 698280"/>
              <a:gd name="connsiteY57" fmla="*/ 839369 h 6181836"/>
              <a:gd name="connsiteX58" fmla="*/ 374981 w 698280"/>
              <a:gd name="connsiteY58" fmla="*/ 898636 h 6181836"/>
              <a:gd name="connsiteX59" fmla="*/ 349581 w 698280"/>
              <a:gd name="connsiteY59" fmla="*/ 1042569 h 6181836"/>
              <a:gd name="connsiteX60" fmla="*/ 341115 w 698280"/>
              <a:gd name="connsiteY60" fmla="*/ 1643702 h 6181836"/>
              <a:gd name="connsiteX61" fmla="*/ 324181 w 698280"/>
              <a:gd name="connsiteY61" fmla="*/ 1728369 h 6181836"/>
              <a:gd name="connsiteX62" fmla="*/ 315715 w 698280"/>
              <a:gd name="connsiteY62" fmla="*/ 1779169 h 6181836"/>
              <a:gd name="connsiteX63" fmla="*/ 307248 w 698280"/>
              <a:gd name="connsiteY63" fmla="*/ 1897702 h 6181836"/>
              <a:gd name="connsiteX64" fmla="*/ 298781 w 698280"/>
              <a:gd name="connsiteY64" fmla="*/ 1940036 h 6181836"/>
              <a:gd name="connsiteX65" fmla="*/ 290315 w 698280"/>
              <a:gd name="connsiteY65" fmla="*/ 1999302 h 6181836"/>
              <a:gd name="connsiteX66" fmla="*/ 281848 w 698280"/>
              <a:gd name="connsiteY66" fmla="*/ 2464969 h 6181836"/>
              <a:gd name="connsiteX67" fmla="*/ 264915 w 698280"/>
              <a:gd name="connsiteY67" fmla="*/ 2634302 h 6181836"/>
              <a:gd name="connsiteX68" fmla="*/ 256448 w 698280"/>
              <a:gd name="connsiteY68" fmla="*/ 2820569 h 6181836"/>
              <a:gd name="connsiteX69" fmla="*/ 247981 w 698280"/>
              <a:gd name="connsiteY69" fmla="*/ 3404769 h 6181836"/>
              <a:gd name="connsiteX70" fmla="*/ 250231 w 698280"/>
              <a:gd name="connsiteY70" fmla="*/ 3515762 h 6181836"/>
              <a:gd name="connsiteX71" fmla="*/ 244013 w 698280"/>
              <a:gd name="connsiteY71" fmla="*/ 3634295 h 6181836"/>
              <a:gd name="connsiteX72" fmla="*/ 242690 w 698280"/>
              <a:gd name="connsiteY72" fmla="*/ 3840670 h 6181836"/>
              <a:gd name="connsiteX73" fmla="*/ 241366 w 698280"/>
              <a:gd name="connsiteY73" fmla="*/ 3914224 h 6181836"/>
              <a:gd name="connsiteX74" fmla="*/ 242690 w 698280"/>
              <a:gd name="connsiteY74" fmla="*/ 4068741 h 6181836"/>
              <a:gd name="connsiteX75" fmla="*/ 248907 w 698280"/>
              <a:gd name="connsiteY75" fmla="*/ 4187274 h 6181836"/>
              <a:gd name="connsiteX76" fmla="*/ 253803 w 698280"/>
              <a:gd name="connsiteY76" fmla="*/ 4298664 h 6181836"/>
              <a:gd name="connsiteX77" fmla="*/ 264915 w 698280"/>
              <a:gd name="connsiteY77" fmla="*/ 4522369 h 6181836"/>
              <a:gd name="connsiteX78" fmla="*/ 273381 w 698280"/>
              <a:gd name="connsiteY78" fmla="*/ 4607036 h 6181836"/>
              <a:gd name="connsiteX79" fmla="*/ 290315 w 698280"/>
              <a:gd name="connsiteY79" fmla="*/ 4717102 h 6181836"/>
              <a:gd name="connsiteX80" fmla="*/ 315715 w 698280"/>
              <a:gd name="connsiteY80" fmla="*/ 4886436 h 6181836"/>
              <a:gd name="connsiteX81" fmla="*/ 332648 w 698280"/>
              <a:gd name="connsiteY81" fmla="*/ 5013436 h 6181836"/>
              <a:gd name="connsiteX82" fmla="*/ 358048 w 698280"/>
              <a:gd name="connsiteY82" fmla="*/ 5098102 h 6181836"/>
              <a:gd name="connsiteX83" fmla="*/ 366515 w 698280"/>
              <a:gd name="connsiteY83" fmla="*/ 5131969 h 6181836"/>
              <a:gd name="connsiteX84" fmla="*/ 383448 w 698280"/>
              <a:gd name="connsiteY84" fmla="*/ 5208169 h 6181836"/>
              <a:gd name="connsiteX85" fmla="*/ 400381 w 698280"/>
              <a:gd name="connsiteY85" fmla="*/ 5233569 h 6181836"/>
              <a:gd name="connsiteX86" fmla="*/ 408848 w 698280"/>
              <a:gd name="connsiteY86" fmla="*/ 5267436 h 6181836"/>
              <a:gd name="connsiteX87" fmla="*/ 451181 w 698280"/>
              <a:gd name="connsiteY87" fmla="*/ 5318236 h 6181836"/>
              <a:gd name="connsiteX88" fmla="*/ 493515 w 698280"/>
              <a:gd name="connsiteY88" fmla="*/ 5394436 h 6181836"/>
              <a:gd name="connsiteX89" fmla="*/ 527381 w 698280"/>
              <a:gd name="connsiteY89" fmla="*/ 5445236 h 6181836"/>
              <a:gd name="connsiteX90" fmla="*/ 552781 w 698280"/>
              <a:gd name="connsiteY90" fmla="*/ 5504502 h 6181836"/>
              <a:gd name="connsiteX91" fmla="*/ 569715 w 698280"/>
              <a:gd name="connsiteY91" fmla="*/ 5529902 h 6181836"/>
              <a:gd name="connsiteX92" fmla="*/ 586648 w 698280"/>
              <a:gd name="connsiteY92" fmla="*/ 5563769 h 6181836"/>
              <a:gd name="connsiteX93" fmla="*/ 595115 w 698280"/>
              <a:gd name="connsiteY93" fmla="*/ 5597636 h 6181836"/>
              <a:gd name="connsiteX94" fmla="*/ 620515 w 698280"/>
              <a:gd name="connsiteY94" fmla="*/ 5623036 h 6181836"/>
              <a:gd name="connsiteX95" fmla="*/ 628981 w 698280"/>
              <a:gd name="connsiteY95" fmla="*/ 5656902 h 6181836"/>
              <a:gd name="connsiteX96" fmla="*/ 671315 w 698280"/>
              <a:gd name="connsiteY96" fmla="*/ 5699236 h 6181836"/>
              <a:gd name="connsiteX97" fmla="*/ 679781 w 698280"/>
              <a:gd name="connsiteY97" fmla="*/ 5724636 h 6181836"/>
              <a:gd name="connsiteX98" fmla="*/ 696715 w 698280"/>
              <a:gd name="connsiteY98" fmla="*/ 5758502 h 6181836"/>
              <a:gd name="connsiteX0" fmla="*/ 425781 w 698280"/>
              <a:gd name="connsiteY0" fmla="*/ 6181836 h 6181836"/>
              <a:gd name="connsiteX1" fmla="*/ 408848 w 698280"/>
              <a:gd name="connsiteY1" fmla="*/ 6156436 h 6181836"/>
              <a:gd name="connsiteX2" fmla="*/ 383448 w 698280"/>
              <a:gd name="connsiteY2" fmla="*/ 6105636 h 6181836"/>
              <a:gd name="connsiteX3" fmla="*/ 358048 w 698280"/>
              <a:gd name="connsiteY3" fmla="*/ 6012502 h 6181836"/>
              <a:gd name="connsiteX4" fmla="*/ 324181 w 698280"/>
              <a:gd name="connsiteY4" fmla="*/ 5961702 h 6181836"/>
              <a:gd name="connsiteX5" fmla="*/ 315715 w 698280"/>
              <a:gd name="connsiteY5" fmla="*/ 5936302 h 6181836"/>
              <a:gd name="connsiteX6" fmla="*/ 298781 w 698280"/>
              <a:gd name="connsiteY6" fmla="*/ 5919369 h 6181836"/>
              <a:gd name="connsiteX7" fmla="*/ 281848 w 698280"/>
              <a:gd name="connsiteY7" fmla="*/ 5860102 h 6181836"/>
              <a:gd name="connsiteX8" fmla="*/ 247981 w 698280"/>
              <a:gd name="connsiteY8" fmla="*/ 5809302 h 6181836"/>
              <a:gd name="connsiteX9" fmla="*/ 239515 w 698280"/>
              <a:gd name="connsiteY9" fmla="*/ 5783902 h 6181836"/>
              <a:gd name="connsiteX10" fmla="*/ 222581 w 698280"/>
              <a:gd name="connsiteY10" fmla="*/ 5758502 h 6181836"/>
              <a:gd name="connsiteX11" fmla="*/ 197181 w 698280"/>
              <a:gd name="connsiteY11" fmla="*/ 5699236 h 6181836"/>
              <a:gd name="connsiteX12" fmla="*/ 188715 w 698280"/>
              <a:gd name="connsiteY12" fmla="*/ 5648436 h 6181836"/>
              <a:gd name="connsiteX13" fmla="*/ 180248 w 698280"/>
              <a:gd name="connsiteY13" fmla="*/ 5623036 h 6181836"/>
              <a:gd name="connsiteX14" fmla="*/ 171781 w 698280"/>
              <a:gd name="connsiteY14" fmla="*/ 5589169 h 6181836"/>
              <a:gd name="connsiteX15" fmla="*/ 154848 w 698280"/>
              <a:gd name="connsiteY15" fmla="*/ 5529902 h 6181836"/>
              <a:gd name="connsiteX16" fmla="*/ 137915 w 698280"/>
              <a:gd name="connsiteY16" fmla="*/ 5402902 h 6181836"/>
              <a:gd name="connsiteX17" fmla="*/ 129448 w 698280"/>
              <a:gd name="connsiteY17" fmla="*/ 5377502 h 6181836"/>
              <a:gd name="connsiteX18" fmla="*/ 120981 w 698280"/>
              <a:gd name="connsiteY18" fmla="*/ 5326702 h 6181836"/>
              <a:gd name="connsiteX19" fmla="*/ 104048 w 698280"/>
              <a:gd name="connsiteY19" fmla="*/ 5182769 h 6181836"/>
              <a:gd name="connsiteX20" fmla="*/ 95581 w 698280"/>
              <a:gd name="connsiteY20" fmla="*/ 5140436 h 6181836"/>
              <a:gd name="connsiteX21" fmla="*/ 78648 w 698280"/>
              <a:gd name="connsiteY21" fmla="*/ 5089636 h 6181836"/>
              <a:gd name="connsiteX22" fmla="*/ 70181 w 698280"/>
              <a:gd name="connsiteY22" fmla="*/ 5021902 h 6181836"/>
              <a:gd name="connsiteX23" fmla="*/ 61715 w 698280"/>
              <a:gd name="connsiteY23" fmla="*/ 4988036 h 6181836"/>
              <a:gd name="connsiteX24" fmla="*/ 53248 w 698280"/>
              <a:gd name="connsiteY24" fmla="*/ 4937236 h 6181836"/>
              <a:gd name="connsiteX25" fmla="*/ 19381 w 698280"/>
              <a:gd name="connsiteY25" fmla="*/ 4632436 h 6181836"/>
              <a:gd name="connsiteX26" fmla="*/ 6416 w 698280"/>
              <a:gd name="connsiteY26" fmla="*/ 4325916 h 6181836"/>
              <a:gd name="connsiteX27" fmla="*/ 12633 w 698280"/>
              <a:gd name="connsiteY27" fmla="*/ 4222067 h 6181836"/>
              <a:gd name="connsiteX28" fmla="*/ 6814 w 698280"/>
              <a:gd name="connsiteY28" fmla="*/ 4087525 h 6181836"/>
              <a:gd name="connsiteX29" fmla="*/ 66 w 698280"/>
              <a:gd name="connsiteY29" fmla="*/ 3833394 h 6181836"/>
              <a:gd name="connsiteX30" fmla="*/ 6417 w 698280"/>
              <a:gd name="connsiteY30" fmla="*/ 3752299 h 6181836"/>
              <a:gd name="connsiteX31" fmla="*/ 2448 w 698280"/>
              <a:gd name="connsiteY31" fmla="*/ 3531769 h 6181836"/>
              <a:gd name="connsiteX32" fmla="*/ 19381 w 698280"/>
              <a:gd name="connsiteY32" fmla="*/ 2879836 h 6181836"/>
              <a:gd name="connsiteX33" fmla="*/ 44781 w 698280"/>
              <a:gd name="connsiteY33" fmla="*/ 2405702 h 6181836"/>
              <a:gd name="connsiteX34" fmla="*/ 53248 w 698280"/>
              <a:gd name="connsiteY34" fmla="*/ 1694502 h 6181836"/>
              <a:gd name="connsiteX35" fmla="*/ 61715 w 698280"/>
              <a:gd name="connsiteY35" fmla="*/ 1643702 h 6181836"/>
              <a:gd name="connsiteX36" fmla="*/ 70181 w 698280"/>
              <a:gd name="connsiteY36" fmla="*/ 1584436 h 6181836"/>
              <a:gd name="connsiteX37" fmla="*/ 78648 w 698280"/>
              <a:gd name="connsiteY37" fmla="*/ 1550569 h 6181836"/>
              <a:gd name="connsiteX38" fmla="*/ 87115 w 698280"/>
              <a:gd name="connsiteY38" fmla="*/ 1482836 h 6181836"/>
              <a:gd name="connsiteX39" fmla="*/ 104048 w 698280"/>
              <a:gd name="connsiteY39" fmla="*/ 1364302 h 6181836"/>
              <a:gd name="connsiteX40" fmla="*/ 95581 w 698280"/>
              <a:gd name="connsiteY40" fmla="*/ 1203436 h 6181836"/>
              <a:gd name="connsiteX41" fmla="*/ 104048 w 698280"/>
              <a:gd name="connsiteY41" fmla="*/ 830902 h 6181836"/>
              <a:gd name="connsiteX42" fmla="*/ 112515 w 698280"/>
              <a:gd name="connsiteY42" fmla="*/ 754702 h 6181836"/>
              <a:gd name="connsiteX43" fmla="*/ 129448 w 698280"/>
              <a:gd name="connsiteY43" fmla="*/ 593836 h 6181836"/>
              <a:gd name="connsiteX44" fmla="*/ 146381 w 698280"/>
              <a:gd name="connsiteY44" fmla="*/ 314436 h 6181836"/>
              <a:gd name="connsiteX45" fmla="*/ 154848 w 698280"/>
              <a:gd name="connsiteY45" fmla="*/ 272102 h 6181836"/>
              <a:gd name="connsiteX46" fmla="*/ 166887 w 698280"/>
              <a:gd name="connsiteY46" fmla="*/ 37152 h 6181836"/>
              <a:gd name="connsiteX47" fmla="*/ 348259 w 698280"/>
              <a:gd name="connsiteY47" fmla="*/ 49191 h 6181836"/>
              <a:gd name="connsiteX48" fmla="*/ 402631 w 698280"/>
              <a:gd name="connsiteY48" fmla="*/ 50514 h 6181836"/>
              <a:gd name="connsiteX49" fmla="*/ 496690 w 698280"/>
              <a:gd name="connsiteY49" fmla="*/ 53160 h 6181836"/>
              <a:gd name="connsiteX50" fmla="*/ 476581 w 698280"/>
              <a:gd name="connsiteY50" fmla="*/ 305969 h 6181836"/>
              <a:gd name="connsiteX51" fmla="*/ 459648 w 698280"/>
              <a:gd name="connsiteY51" fmla="*/ 390636 h 6181836"/>
              <a:gd name="connsiteX52" fmla="*/ 434248 w 698280"/>
              <a:gd name="connsiteY52" fmla="*/ 551502 h 6181836"/>
              <a:gd name="connsiteX53" fmla="*/ 425781 w 698280"/>
              <a:gd name="connsiteY53" fmla="*/ 636169 h 6181836"/>
              <a:gd name="connsiteX54" fmla="*/ 408848 w 698280"/>
              <a:gd name="connsiteY54" fmla="*/ 686969 h 6181836"/>
              <a:gd name="connsiteX55" fmla="*/ 391915 w 698280"/>
              <a:gd name="connsiteY55" fmla="*/ 797036 h 6181836"/>
              <a:gd name="connsiteX56" fmla="*/ 383448 w 698280"/>
              <a:gd name="connsiteY56" fmla="*/ 839369 h 6181836"/>
              <a:gd name="connsiteX57" fmla="*/ 374981 w 698280"/>
              <a:gd name="connsiteY57" fmla="*/ 898636 h 6181836"/>
              <a:gd name="connsiteX58" fmla="*/ 349581 w 698280"/>
              <a:gd name="connsiteY58" fmla="*/ 1042569 h 6181836"/>
              <a:gd name="connsiteX59" fmla="*/ 341115 w 698280"/>
              <a:gd name="connsiteY59" fmla="*/ 1643702 h 6181836"/>
              <a:gd name="connsiteX60" fmla="*/ 324181 w 698280"/>
              <a:gd name="connsiteY60" fmla="*/ 1728369 h 6181836"/>
              <a:gd name="connsiteX61" fmla="*/ 315715 w 698280"/>
              <a:gd name="connsiteY61" fmla="*/ 1779169 h 6181836"/>
              <a:gd name="connsiteX62" fmla="*/ 307248 w 698280"/>
              <a:gd name="connsiteY62" fmla="*/ 1897702 h 6181836"/>
              <a:gd name="connsiteX63" fmla="*/ 298781 w 698280"/>
              <a:gd name="connsiteY63" fmla="*/ 1940036 h 6181836"/>
              <a:gd name="connsiteX64" fmla="*/ 290315 w 698280"/>
              <a:gd name="connsiteY64" fmla="*/ 1999302 h 6181836"/>
              <a:gd name="connsiteX65" fmla="*/ 281848 w 698280"/>
              <a:gd name="connsiteY65" fmla="*/ 2464969 h 6181836"/>
              <a:gd name="connsiteX66" fmla="*/ 264915 w 698280"/>
              <a:gd name="connsiteY66" fmla="*/ 2634302 h 6181836"/>
              <a:gd name="connsiteX67" fmla="*/ 256448 w 698280"/>
              <a:gd name="connsiteY67" fmla="*/ 2820569 h 6181836"/>
              <a:gd name="connsiteX68" fmla="*/ 247981 w 698280"/>
              <a:gd name="connsiteY68" fmla="*/ 3404769 h 6181836"/>
              <a:gd name="connsiteX69" fmla="*/ 250231 w 698280"/>
              <a:gd name="connsiteY69" fmla="*/ 3515762 h 6181836"/>
              <a:gd name="connsiteX70" fmla="*/ 244013 w 698280"/>
              <a:gd name="connsiteY70" fmla="*/ 3634295 h 6181836"/>
              <a:gd name="connsiteX71" fmla="*/ 242690 w 698280"/>
              <a:gd name="connsiteY71" fmla="*/ 3840670 h 6181836"/>
              <a:gd name="connsiteX72" fmla="*/ 241366 w 698280"/>
              <a:gd name="connsiteY72" fmla="*/ 3914224 h 6181836"/>
              <a:gd name="connsiteX73" fmla="*/ 242690 w 698280"/>
              <a:gd name="connsiteY73" fmla="*/ 4068741 h 6181836"/>
              <a:gd name="connsiteX74" fmla="*/ 248907 w 698280"/>
              <a:gd name="connsiteY74" fmla="*/ 4187274 h 6181836"/>
              <a:gd name="connsiteX75" fmla="*/ 253803 w 698280"/>
              <a:gd name="connsiteY75" fmla="*/ 4298664 h 6181836"/>
              <a:gd name="connsiteX76" fmla="*/ 264915 w 698280"/>
              <a:gd name="connsiteY76" fmla="*/ 4522369 h 6181836"/>
              <a:gd name="connsiteX77" fmla="*/ 273381 w 698280"/>
              <a:gd name="connsiteY77" fmla="*/ 4607036 h 6181836"/>
              <a:gd name="connsiteX78" fmla="*/ 290315 w 698280"/>
              <a:gd name="connsiteY78" fmla="*/ 4717102 h 6181836"/>
              <a:gd name="connsiteX79" fmla="*/ 315715 w 698280"/>
              <a:gd name="connsiteY79" fmla="*/ 4886436 h 6181836"/>
              <a:gd name="connsiteX80" fmla="*/ 332648 w 698280"/>
              <a:gd name="connsiteY80" fmla="*/ 5013436 h 6181836"/>
              <a:gd name="connsiteX81" fmla="*/ 358048 w 698280"/>
              <a:gd name="connsiteY81" fmla="*/ 5098102 h 6181836"/>
              <a:gd name="connsiteX82" fmla="*/ 366515 w 698280"/>
              <a:gd name="connsiteY82" fmla="*/ 5131969 h 6181836"/>
              <a:gd name="connsiteX83" fmla="*/ 383448 w 698280"/>
              <a:gd name="connsiteY83" fmla="*/ 5208169 h 6181836"/>
              <a:gd name="connsiteX84" fmla="*/ 400381 w 698280"/>
              <a:gd name="connsiteY84" fmla="*/ 5233569 h 6181836"/>
              <a:gd name="connsiteX85" fmla="*/ 408848 w 698280"/>
              <a:gd name="connsiteY85" fmla="*/ 5267436 h 6181836"/>
              <a:gd name="connsiteX86" fmla="*/ 451181 w 698280"/>
              <a:gd name="connsiteY86" fmla="*/ 5318236 h 6181836"/>
              <a:gd name="connsiteX87" fmla="*/ 493515 w 698280"/>
              <a:gd name="connsiteY87" fmla="*/ 5394436 h 6181836"/>
              <a:gd name="connsiteX88" fmla="*/ 527381 w 698280"/>
              <a:gd name="connsiteY88" fmla="*/ 5445236 h 6181836"/>
              <a:gd name="connsiteX89" fmla="*/ 552781 w 698280"/>
              <a:gd name="connsiteY89" fmla="*/ 5504502 h 6181836"/>
              <a:gd name="connsiteX90" fmla="*/ 569715 w 698280"/>
              <a:gd name="connsiteY90" fmla="*/ 5529902 h 6181836"/>
              <a:gd name="connsiteX91" fmla="*/ 586648 w 698280"/>
              <a:gd name="connsiteY91" fmla="*/ 5563769 h 6181836"/>
              <a:gd name="connsiteX92" fmla="*/ 595115 w 698280"/>
              <a:gd name="connsiteY92" fmla="*/ 5597636 h 6181836"/>
              <a:gd name="connsiteX93" fmla="*/ 620515 w 698280"/>
              <a:gd name="connsiteY93" fmla="*/ 5623036 h 6181836"/>
              <a:gd name="connsiteX94" fmla="*/ 628981 w 698280"/>
              <a:gd name="connsiteY94" fmla="*/ 5656902 h 6181836"/>
              <a:gd name="connsiteX95" fmla="*/ 671315 w 698280"/>
              <a:gd name="connsiteY95" fmla="*/ 5699236 h 6181836"/>
              <a:gd name="connsiteX96" fmla="*/ 679781 w 698280"/>
              <a:gd name="connsiteY96" fmla="*/ 5724636 h 6181836"/>
              <a:gd name="connsiteX97" fmla="*/ 696715 w 698280"/>
              <a:gd name="connsiteY97" fmla="*/ 5758502 h 6181836"/>
              <a:gd name="connsiteX0" fmla="*/ 425781 w 698280"/>
              <a:gd name="connsiteY0" fmla="*/ 6181836 h 6181836"/>
              <a:gd name="connsiteX1" fmla="*/ 408848 w 698280"/>
              <a:gd name="connsiteY1" fmla="*/ 6156436 h 6181836"/>
              <a:gd name="connsiteX2" fmla="*/ 383448 w 698280"/>
              <a:gd name="connsiteY2" fmla="*/ 6105636 h 6181836"/>
              <a:gd name="connsiteX3" fmla="*/ 358048 w 698280"/>
              <a:gd name="connsiteY3" fmla="*/ 6012502 h 6181836"/>
              <a:gd name="connsiteX4" fmla="*/ 324181 w 698280"/>
              <a:gd name="connsiteY4" fmla="*/ 5961702 h 6181836"/>
              <a:gd name="connsiteX5" fmla="*/ 315715 w 698280"/>
              <a:gd name="connsiteY5" fmla="*/ 5936302 h 6181836"/>
              <a:gd name="connsiteX6" fmla="*/ 298781 w 698280"/>
              <a:gd name="connsiteY6" fmla="*/ 5919369 h 6181836"/>
              <a:gd name="connsiteX7" fmla="*/ 281848 w 698280"/>
              <a:gd name="connsiteY7" fmla="*/ 5860102 h 6181836"/>
              <a:gd name="connsiteX8" fmla="*/ 247981 w 698280"/>
              <a:gd name="connsiteY8" fmla="*/ 5809302 h 6181836"/>
              <a:gd name="connsiteX9" fmla="*/ 239515 w 698280"/>
              <a:gd name="connsiteY9" fmla="*/ 5783902 h 6181836"/>
              <a:gd name="connsiteX10" fmla="*/ 222581 w 698280"/>
              <a:gd name="connsiteY10" fmla="*/ 5758502 h 6181836"/>
              <a:gd name="connsiteX11" fmla="*/ 197181 w 698280"/>
              <a:gd name="connsiteY11" fmla="*/ 5699236 h 6181836"/>
              <a:gd name="connsiteX12" fmla="*/ 188715 w 698280"/>
              <a:gd name="connsiteY12" fmla="*/ 5648436 h 6181836"/>
              <a:gd name="connsiteX13" fmla="*/ 180248 w 698280"/>
              <a:gd name="connsiteY13" fmla="*/ 5623036 h 6181836"/>
              <a:gd name="connsiteX14" fmla="*/ 171781 w 698280"/>
              <a:gd name="connsiteY14" fmla="*/ 5589169 h 6181836"/>
              <a:gd name="connsiteX15" fmla="*/ 154848 w 698280"/>
              <a:gd name="connsiteY15" fmla="*/ 5529902 h 6181836"/>
              <a:gd name="connsiteX16" fmla="*/ 137915 w 698280"/>
              <a:gd name="connsiteY16" fmla="*/ 5402902 h 6181836"/>
              <a:gd name="connsiteX17" fmla="*/ 129448 w 698280"/>
              <a:gd name="connsiteY17" fmla="*/ 5377502 h 6181836"/>
              <a:gd name="connsiteX18" fmla="*/ 120981 w 698280"/>
              <a:gd name="connsiteY18" fmla="*/ 5326702 h 6181836"/>
              <a:gd name="connsiteX19" fmla="*/ 104048 w 698280"/>
              <a:gd name="connsiteY19" fmla="*/ 5182769 h 6181836"/>
              <a:gd name="connsiteX20" fmla="*/ 95581 w 698280"/>
              <a:gd name="connsiteY20" fmla="*/ 5140436 h 6181836"/>
              <a:gd name="connsiteX21" fmla="*/ 78648 w 698280"/>
              <a:gd name="connsiteY21" fmla="*/ 5089636 h 6181836"/>
              <a:gd name="connsiteX22" fmla="*/ 70181 w 698280"/>
              <a:gd name="connsiteY22" fmla="*/ 5021902 h 6181836"/>
              <a:gd name="connsiteX23" fmla="*/ 61715 w 698280"/>
              <a:gd name="connsiteY23" fmla="*/ 4988036 h 6181836"/>
              <a:gd name="connsiteX24" fmla="*/ 53248 w 698280"/>
              <a:gd name="connsiteY24" fmla="*/ 4937236 h 6181836"/>
              <a:gd name="connsiteX25" fmla="*/ 19381 w 698280"/>
              <a:gd name="connsiteY25" fmla="*/ 4632436 h 6181836"/>
              <a:gd name="connsiteX26" fmla="*/ 6416 w 698280"/>
              <a:gd name="connsiteY26" fmla="*/ 4325916 h 6181836"/>
              <a:gd name="connsiteX27" fmla="*/ 12633 w 698280"/>
              <a:gd name="connsiteY27" fmla="*/ 4222067 h 6181836"/>
              <a:gd name="connsiteX28" fmla="*/ 6814 w 698280"/>
              <a:gd name="connsiteY28" fmla="*/ 4087525 h 6181836"/>
              <a:gd name="connsiteX29" fmla="*/ 66 w 698280"/>
              <a:gd name="connsiteY29" fmla="*/ 3833394 h 6181836"/>
              <a:gd name="connsiteX30" fmla="*/ 6417 w 698280"/>
              <a:gd name="connsiteY30" fmla="*/ 3752299 h 6181836"/>
              <a:gd name="connsiteX31" fmla="*/ 2448 w 698280"/>
              <a:gd name="connsiteY31" fmla="*/ 3531769 h 6181836"/>
              <a:gd name="connsiteX32" fmla="*/ 19381 w 698280"/>
              <a:gd name="connsiteY32" fmla="*/ 2879836 h 6181836"/>
              <a:gd name="connsiteX33" fmla="*/ 44781 w 698280"/>
              <a:gd name="connsiteY33" fmla="*/ 2405702 h 6181836"/>
              <a:gd name="connsiteX34" fmla="*/ 53248 w 698280"/>
              <a:gd name="connsiteY34" fmla="*/ 1694502 h 6181836"/>
              <a:gd name="connsiteX35" fmla="*/ 61715 w 698280"/>
              <a:gd name="connsiteY35" fmla="*/ 1643702 h 6181836"/>
              <a:gd name="connsiteX36" fmla="*/ 70181 w 698280"/>
              <a:gd name="connsiteY36" fmla="*/ 1584436 h 6181836"/>
              <a:gd name="connsiteX37" fmla="*/ 78648 w 698280"/>
              <a:gd name="connsiteY37" fmla="*/ 1550569 h 6181836"/>
              <a:gd name="connsiteX38" fmla="*/ 87115 w 698280"/>
              <a:gd name="connsiteY38" fmla="*/ 1482836 h 6181836"/>
              <a:gd name="connsiteX39" fmla="*/ 104048 w 698280"/>
              <a:gd name="connsiteY39" fmla="*/ 1364302 h 6181836"/>
              <a:gd name="connsiteX40" fmla="*/ 95581 w 698280"/>
              <a:gd name="connsiteY40" fmla="*/ 1203436 h 6181836"/>
              <a:gd name="connsiteX41" fmla="*/ 104048 w 698280"/>
              <a:gd name="connsiteY41" fmla="*/ 830902 h 6181836"/>
              <a:gd name="connsiteX42" fmla="*/ 112515 w 698280"/>
              <a:gd name="connsiteY42" fmla="*/ 754702 h 6181836"/>
              <a:gd name="connsiteX43" fmla="*/ 129448 w 698280"/>
              <a:gd name="connsiteY43" fmla="*/ 593836 h 6181836"/>
              <a:gd name="connsiteX44" fmla="*/ 146381 w 698280"/>
              <a:gd name="connsiteY44" fmla="*/ 314436 h 6181836"/>
              <a:gd name="connsiteX45" fmla="*/ 154848 w 698280"/>
              <a:gd name="connsiteY45" fmla="*/ 272102 h 6181836"/>
              <a:gd name="connsiteX46" fmla="*/ 166887 w 698280"/>
              <a:gd name="connsiteY46" fmla="*/ 37152 h 6181836"/>
              <a:gd name="connsiteX47" fmla="*/ 348259 w 698280"/>
              <a:gd name="connsiteY47" fmla="*/ 49191 h 6181836"/>
              <a:gd name="connsiteX48" fmla="*/ 402631 w 698280"/>
              <a:gd name="connsiteY48" fmla="*/ 50514 h 6181836"/>
              <a:gd name="connsiteX49" fmla="*/ 496690 w 698280"/>
              <a:gd name="connsiteY49" fmla="*/ 53160 h 6181836"/>
              <a:gd name="connsiteX50" fmla="*/ 476581 w 698280"/>
              <a:gd name="connsiteY50" fmla="*/ 305969 h 6181836"/>
              <a:gd name="connsiteX51" fmla="*/ 459648 w 698280"/>
              <a:gd name="connsiteY51" fmla="*/ 390636 h 6181836"/>
              <a:gd name="connsiteX52" fmla="*/ 434248 w 698280"/>
              <a:gd name="connsiteY52" fmla="*/ 551502 h 6181836"/>
              <a:gd name="connsiteX53" fmla="*/ 425781 w 698280"/>
              <a:gd name="connsiteY53" fmla="*/ 636169 h 6181836"/>
              <a:gd name="connsiteX54" fmla="*/ 408848 w 698280"/>
              <a:gd name="connsiteY54" fmla="*/ 686969 h 6181836"/>
              <a:gd name="connsiteX55" fmla="*/ 391915 w 698280"/>
              <a:gd name="connsiteY55" fmla="*/ 797036 h 6181836"/>
              <a:gd name="connsiteX56" fmla="*/ 374981 w 698280"/>
              <a:gd name="connsiteY56" fmla="*/ 898636 h 6181836"/>
              <a:gd name="connsiteX57" fmla="*/ 349581 w 698280"/>
              <a:gd name="connsiteY57" fmla="*/ 1042569 h 6181836"/>
              <a:gd name="connsiteX58" fmla="*/ 341115 w 698280"/>
              <a:gd name="connsiteY58" fmla="*/ 1643702 h 6181836"/>
              <a:gd name="connsiteX59" fmla="*/ 324181 w 698280"/>
              <a:gd name="connsiteY59" fmla="*/ 1728369 h 6181836"/>
              <a:gd name="connsiteX60" fmla="*/ 315715 w 698280"/>
              <a:gd name="connsiteY60" fmla="*/ 1779169 h 6181836"/>
              <a:gd name="connsiteX61" fmla="*/ 307248 w 698280"/>
              <a:gd name="connsiteY61" fmla="*/ 1897702 h 6181836"/>
              <a:gd name="connsiteX62" fmla="*/ 298781 w 698280"/>
              <a:gd name="connsiteY62" fmla="*/ 1940036 h 6181836"/>
              <a:gd name="connsiteX63" fmla="*/ 290315 w 698280"/>
              <a:gd name="connsiteY63" fmla="*/ 1999302 h 6181836"/>
              <a:gd name="connsiteX64" fmla="*/ 281848 w 698280"/>
              <a:gd name="connsiteY64" fmla="*/ 2464969 h 6181836"/>
              <a:gd name="connsiteX65" fmla="*/ 264915 w 698280"/>
              <a:gd name="connsiteY65" fmla="*/ 2634302 h 6181836"/>
              <a:gd name="connsiteX66" fmla="*/ 256448 w 698280"/>
              <a:gd name="connsiteY66" fmla="*/ 2820569 h 6181836"/>
              <a:gd name="connsiteX67" fmla="*/ 247981 w 698280"/>
              <a:gd name="connsiteY67" fmla="*/ 3404769 h 6181836"/>
              <a:gd name="connsiteX68" fmla="*/ 250231 w 698280"/>
              <a:gd name="connsiteY68" fmla="*/ 3515762 h 6181836"/>
              <a:gd name="connsiteX69" fmla="*/ 244013 w 698280"/>
              <a:gd name="connsiteY69" fmla="*/ 3634295 h 6181836"/>
              <a:gd name="connsiteX70" fmla="*/ 242690 w 698280"/>
              <a:gd name="connsiteY70" fmla="*/ 3840670 h 6181836"/>
              <a:gd name="connsiteX71" fmla="*/ 241366 w 698280"/>
              <a:gd name="connsiteY71" fmla="*/ 3914224 h 6181836"/>
              <a:gd name="connsiteX72" fmla="*/ 242690 w 698280"/>
              <a:gd name="connsiteY72" fmla="*/ 4068741 h 6181836"/>
              <a:gd name="connsiteX73" fmla="*/ 248907 w 698280"/>
              <a:gd name="connsiteY73" fmla="*/ 4187274 h 6181836"/>
              <a:gd name="connsiteX74" fmla="*/ 253803 w 698280"/>
              <a:gd name="connsiteY74" fmla="*/ 4298664 h 6181836"/>
              <a:gd name="connsiteX75" fmla="*/ 264915 w 698280"/>
              <a:gd name="connsiteY75" fmla="*/ 4522369 h 6181836"/>
              <a:gd name="connsiteX76" fmla="*/ 273381 w 698280"/>
              <a:gd name="connsiteY76" fmla="*/ 4607036 h 6181836"/>
              <a:gd name="connsiteX77" fmla="*/ 290315 w 698280"/>
              <a:gd name="connsiteY77" fmla="*/ 4717102 h 6181836"/>
              <a:gd name="connsiteX78" fmla="*/ 315715 w 698280"/>
              <a:gd name="connsiteY78" fmla="*/ 4886436 h 6181836"/>
              <a:gd name="connsiteX79" fmla="*/ 332648 w 698280"/>
              <a:gd name="connsiteY79" fmla="*/ 5013436 h 6181836"/>
              <a:gd name="connsiteX80" fmla="*/ 358048 w 698280"/>
              <a:gd name="connsiteY80" fmla="*/ 5098102 h 6181836"/>
              <a:gd name="connsiteX81" fmla="*/ 366515 w 698280"/>
              <a:gd name="connsiteY81" fmla="*/ 5131969 h 6181836"/>
              <a:gd name="connsiteX82" fmla="*/ 383448 w 698280"/>
              <a:gd name="connsiteY82" fmla="*/ 5208169 h 6181836"/>
              <a:gd name="connsiteX83" fmla="*/ 400381 w 698280"/>
              <a:gd name="connsiteY83" fmla="*/ 5233569 h 6181836"/>
              <a:gd name="connsiteX84" fmla="*/ 408848 w 698280"/>
              <a:gd name="connsiteY84" fmla="*/ 5267436 h 6181836"/>
              <a:gd name="connsiteX85" fmla="*/ 451181 w 698280"/>
              <a:gd name="connsiteY85" fmla="*/ 5318236 h 6181836"/>
              <a:gd name="connsiteX86" fmla="*/ 493515 w 698280"/>
              <a:gd name="connsiteY86" fmla="*/ 5394436 h 6181836"/>
              <a:gd name="connsiteX87" fmla="*/ 527381 w 698280"/>
              <a:gd name="connsiteY87" fmla="*/ 5445236 h 6181836"/>
              <a:gd name="connsiteX88" fmla="*/ 552781 w 698280"/>
              <a:gd name="connsiteY88" fmla="*/ 5504502 h 6181836"/>
              <a:gd name="connsiteX89" fmla="*/ 569715 w 698280"/>
              <a:gd name="connsiteY89" fmla="*/ 5529902 h 6181836"/>
              <a:gd name="connsiteX90" fmla="*/ 586648 w 698280"/>
              <a:gd name="connsiteY90" fmla="*/ 5563769 h 6181836"/>
              <a:gd name="connsiteX91" fmla="*/ 595115 w 698280"/>
              <a:gd name="connsiteY91" fmla="*/ 5597636 h 6181836"/>
              <a:gd name="connsiteX92" fmla="*/ 620515 w 698280"/>
              <a:gd name="connsiteY92" fmla="*/ 5623036 h 6181836"/>
              <a:gd name="connsiteX93" fmla="*/ 628981 w 698280"/>
              <a:gd name="connsiteY93" fmla="*/ 5656902 h 6181836"/>
              <a:gd name="connsiteX94" fmla="*/ 671315 w 698280"/>
              <a:gd name="connsiteY94" fmla="*/ 5699236 h 6181836"/>
              <a:gd name="connsiteX95" fmla="*/ 679781 w 698280"/>
              <a:gd name="connsiteY95" fmla="*/ 5724636 h 6181836"/>
              <a:gd name="connsiteX96" fmla="*/ 696715 w 698280"/>
              <a:gd name="connsiteY96" fmla="*/ 5758502 h 6181836"/>
              <a:gd name="connsiteX0" fmla="*/ 425781 w 698280"/>
              <a:gd name="connsiteY0" fmla="*/ 6181836 h 6181836"/>
              <a:gd name="connsiteX1" fmla="*/ 408848 w 698280"/>
              <a:gd name="connsiteY1" fmla="*/ 6156436 h 6181836"/>
              <a:gd name="connsiteX2" fmla="*/ 383448 w 698280"/>
              <a:gd name="connsiteY2" fmla="*/ 6105636 h 6181836"/>
              <a:gd name="connsiteX3" fmla="*/ 358048 w 698280"/>
              <a:gd name="connsiteY3" fmla="*/ 6012502 h 6181836"/>
              <a:gd name="connsiteX4" fmla="*/ 324181 w 698280"/>
              <a:gd name="connsiteY4" fmla="*/ 5961702 h 6181836"/>
              <a:gd name="connsiteX5" fmla="*/ 315715 w 698280"/>
              <a:gd name="connsiteY5" fmla="*/ 5936302 h 6181836"/>
              <a:gd name="connsiteX6" fmla="*/ 298781 w 698280"/>
              <a:gd name="connsiteY6" fmla="*/ 5919369 h 6181836"/>
              <a:gd name="connsiteX7" fmla="*/ 281848 w 698280"/>
              <a:gd name="connsiteY7" fmla="*/ 5860102 h 6181836"/>
              <a:gd name="connsiteX8" fmla="*/ 247981 w 698280"/>
              <a:gd name="connsiteY8" fmla="*/ 5809302 h 6181836"/>
              <a:gd name="connsiteX9" fmla="*/ 239515 w 698280"/>
              <a:gd name="connsiteY9" fmla="*/ 5783902 h 6181836"/>
              <a:gd name="connsiteX10" fmla="*/ 222581 w 698280"/>
              <a:gd name="connsiteY10" fmla="*/ 5758502 h 6181836"/>
              <a:gd name="connsiteX11" fmla="*/ 197181 w 698280"/>
              <a:gd name="connsiteY11" fmla="*/ 5699236 h 6181836"/>
              <a:gd name="connsiteX12" fmla="*/ 188715 w 698280"/>
              <a:gd name="connsiteY12" fmla="*/ 5648436 h 6181836"/>
              <a:gd name="connsiteX13" fmla="*/ 180248 w 698280"/>
              <a:gd name="connsiteY13" fmla="*/ 5623036 h 6181836"/>
              <a:gd name="connsiteX14" fmla="*/ 171781 w 698280"/>
              <a:gd name="connsiteY14" fmla="*/ 5589169 h 6181836"/>
              <a:gd name="connsiteX15" fmla="*/ 154848 w 698280"/>
              <a:gd name="connsiteY15" fmla="*/ 5529902 h 6181836"/>
              <a:gd name="connsiteX16" fmla="*/ 137915 w 698280"/>
              <a:gd name="connsiteY16" fmla="*/ 5402902 h 6181836"/>
              <a:gd name="connsiteX17" fmla="*/ 129448 w 698280"/>
              <a:gd name="connsiteY17" fmla="*/ 5377502 h 6181836"/>
              <a:gd name="connsiteX18" fmla="*/ 120981 w 698280"/>
              <a:gd name="connsiteY18" fmla="*/ 5326702 h 6181836"/>
              <a:gd name="connsiteX19" fmla="*/ 104048 w 698280"/>
              <a:gd name="connsiteY19" fmla="*/ 5182769 h 6181836"/>
              <a:gd name="connsiteX20" fmla="*/ 95581 w 698280"/>
              <a:gd name="connsiteY20" fmla="*/ 5140436 h 6181836"/>
              <a:gd name="connsiteX21" fmla="*/ 78648 w 698280"/>
              <a:gd name="connsiteY21" fmla="*/ 5089636 h 6181836"/>
              <a:gd name="connsiteX22" fmla="*/ 70181 w 698280"/>
              <a:gd name="connsiteY22" fmla="*/ 5021902 h 6181836"/>
              <a:gd name="connsiteX23" fmla="*/ 61715 w 698280"/>
              <a:gd name="connsiteY23" fmla="*/ 4988036 h 6181836"/>
              <a:gd name="connsiteX24" fmla="*/ 53248 w 698280"/>
              <a:gd name="connsiteY24" fmla="*/ 4937236 h 6181836"/>
              <a:gd name="connsiteX25" fmla="*/ 19381 w 698280"/>
              <a:gd name="connsiteY25" fmla="*/ 4632436 h 6181836"/>
              <a:gd name="connsiteX26" fmla="*/ 6416 w 698280"/>
              <a:gd name="connsiteY26" fmla="*/ 4325916 h 6181836"/>
              <a:gd name="connsiteX27" fmla="*/ 12633 w 698280"/>
              <a:gd name="connsiteY27" fmla="*/ 4222067 h 6181836"/>
              <a:gd name="connsiteX28" fmla="*/ 6814 w 698280"/>
              <a:gd name="connsiteY28" fmla="*/ 4087525 h 6181836"/>
              <a:gd name="connsiteX29" fmla="*/ 66 w 698280"/>
              <a:gd name="connsiteY29" fmla="*/ 3833394 h 6181836"/>
              <a:gd name="connsiteX30" fmla="*/ 6417 w 698280"/>
              <a:gd name="connsiteY30" fmla="*/ 3752299 h 6181836"/>
              <a:gd name="connsiteX31" fmla="*/ 2448 w 698280"/>
              <a:gd name="connsiteY31" fmla="*/ 3531769 h 6181836"/>
              <a:gd name="connsiteX32" fmla="*/ 19381 w 698280"/>
              <a:gd name="connsiteY32" fmla="*/ 2879836 h 6181836"/>
              <a:gd name="connsiteX33" fmla="*/ 44781 w 698280"/>
              <a:gd name="connsiteY33" fmla="*/ 2405702 h 6181836"/>
              <a:gd name="connsiteX34" fmla="*/ 53248 w 698280"/>
              <a:gd name="connsiteY34" fmla="*/ 1694502 h 6181836"/>
              <a:gd name="connsiteX35" fmla="*/ 61715 w 698280"/>
              <a:gd name="connsiteY35" fmla="*/ 1643702 h 6181836"/>
              <a:gd name="connsiteX36" fmla="*/ 70181 w 698280"/>
              <a:gd name="connsiteY36" fmla="*/ 1584436 h 6181836"/>
              <a:gd name="connsiteX37" fmla="*/ 78648 w 698280"/>
              <a:gd name="connsiteY37" fmla="*/ 1550569 h 6181836"/>
              <a:gd name="connsiteX38" fmla="*/ 87115 w 698280"/>
              <a:gd name="connsiteY38" fmla="*/ 1482836 h 6181836"/>
              <a:gd name="connsiteX39" fmla="*/ 104048 w 698280"/>
              <a:gd name="connsiteY39" fmla="*/ 1364302 h 6181836"/>
              <a:gd name="connsiteX40" fmla="*/ 95581 w 698280"/>
              <a:gd name="connsiteY40" fmla="*/ 1203436 h 6181836"/>
              <a:gd name="connsiteX41" fmla="*/ 104048 w 698280"/>
              <a:gd name="connsiteY41" fmla="*/ 830902 h 6181836"/>
              <a:gd name="connsiteX42" fmla="*/ 112515 w 698280"/>
              <a:gd name="connsiteY42" fmla="*/ 754702 h 6181836"/>
              <a:gd name="connsiteX43" fmla="*/ 129448 w 698280"/>
              <a:gd name="connsiteY43" fmla="*/ 593836 h 6181836"/>
              <a:gd name="connsiteX44" fmla="*/ 146381 w 698280"/>
              <a:gd name="connsiteY44" fmla="*/ 314436 h 6181836"/>
              <a:gd name="connsiteX45" fmla="*/ 154848 w 698280"/>
              <a:gd name="connsiteY45" fmla="*/ 272102 h 6181836"/>
              <a:gd name="connsiteX46" fmla="*/ 166887 w 698280"/>
              <a:gd name="connsiteY46" fmla="*/ 37152 h 6181836"/>
              <a:gd name="connsiteX47" fmla="*/ 348259 w 698280"/>
              <a:gd name="connsiteY47" fmla="*/ 49191 h 6181836"/>
              <a:gd name="connsiteX48" fmla="*/ 402631 w 698280"/>
              <a:gd name="connsiteY48" fmla="*/ 50514 h 6181836"/>
              <a:gd name="connsiteX49" fmla="*/ 496690 w 698280"/>
              <a:gd name="connsiteY49" fmla="*/ 53160 h 6181836"/>
              <a:gd name="connsiteX50" fmla="*/ 476581 w 698280"/>
              <a:gd name="connsiteY50" fmla="*/ 305969 h 6181836"/>
              <a:gd name="connsiteX51" fmla="*/ 459648 w 698280"/>
              <a:gd name="connsiteY51" fmla="*/ 390636 h 6181836"/>
              <a:gd name="connsiteX52" fmla="*/ 434248 w 698280"/>
              <a:gd name="connsiteY52" fmla="*/ 551502 h 6181836"/>
              <a:gd name="connsiteX53" fmla="*/ 408848 w 698280"/>
              <a:gd name="connsiteY53" fmla="*/ 686969 h 6181836"/>
              <a:gd name="connsiteX54" fmla="*/ 391915 w 698280"/>
              <a:gd name="connsiteY54" fmla="*/ 797036 h 6181836"/>
              <a:gd name="connsiteX55" fmla="*/ 374981 w 698280"/>
              <a:gd name="connsiteY55" fmla="*/ 898636 h 6181836"/>
              <a:gd name="connsiteX56" fmla="*/ 349581 w 698280"/>
              <a:gd name="connsiteY56" fmla="*/ 1042569 h 6181836"/>
              <a:gd name="connsiteX57" fmla="*/ 341115 w 698280"/>
              <a:gd name="connsiteY57" fmla="*/ 1643702 h 6181836"/>
              <a:gd name="connsiteX58" fmla="*/ 324181 w 698280"/>
              <a:gd name="connsiteY58" fmla="*/ 1728369 h 6181836"/>
              <a:gd name="connsiteX59" fmla="*/ 315715 w 698280"/>
              <a:gd name="connsiteY59" fmla="*/ 1779169 h 6181836"/>
              <a:gd name="connsiteX60" fmla="*/ 307248 w 698280"/>
              <a:gd name="connsiteY60" fmla="*/ 1897702 h 6181836"/>
              <a:gd name="connsiteX61" fmla="*/ 298781 w 698280"/>
              <a:gd name="connsiteY61" fmla="*/ 1940036 h 6181836"/>
              <a:gd name="connsiteX62" fmla="*/ 290315 w 698280"/>
              <a:gd name="connsiteY62" fmla="*/ 1999302 h 6181836"/>
              <a:gd name="connsiteX63" fmla="*/ 281848 w 698280"/>
              <a:gd name="connsiteY63" fmla="*/ 2464969 h 6181836"/>
              <a:gd name="connsiteX64" fmla="*/ 264915 w 698280"/>
              <a:gd name="connsiteY64" fmla="*/ 2634302 h 6181836"/>
              <a:gd name="connsiteX65" fmla="*/ 256448 w 698280"/>
              <a:gd name="connsiteY65" fmla="*/ 2820569 h 6181836"/>
              <a:gd name="connsiteX66" fmla="*/ 247981 w 698280"/>
              <a:gd name="connsiteY66" fmla="*/ 3404769 h 6181836"/>
              <a:gd name="connsiteX67" fmla="*/ 250231 w 698280"/>
              <a:gd name="connsiteY67" fmla="*/ 3515762 h 6181836"/>
              <a:gd name="connsiteX68" fmla="*/ 244013 w 698280"/>
              <a:gd name="connsiteY68" fmla="*/ 3634295 h 6181836"/>
              <a:gd name="connsiteX69" fmla="*/ 242690 w 698280"/>
              <a:gd name="connsiteY69" fmla="*/ 3840670 h 6181836"/>
              <a:gd name="connsiteX70" fmla="*/ 241366 w 698280"/>
              <a:gd name="connsiteY70" fmla="*/ 3914224 h 6181836"/>
              <a:gd name="connsiteX71" fmla="*/ 242690 w 698280"/>
              <a:gd name="connsiteY71" fmla="*/ 4068741 h 6181836"/>
              <a:gd name="connsiteX72" fmla="*/ 248907 w 698280"/>
              <a:gd name="connsiteY72" fmla="*/ 4187274 h 6181836"/>
              <a:gd name="connsiteX73" fmla="*/ 253803 w 698280"/>
              <a:gd name="connsiteY73" fmla="*/ 4298664 h 6181836"/>
              <a:gd name="connsiteX74" fmla="*/ 264915 w 698280"/>
              <a:gd name="connsiteY74" fmla="*/ 4522369 h 6181836"/>
              <a:gd name="connsiteX75" fmla="*/ 273381 w 698280"/>
              <a:gd name="connsiteY75" fmla="*/ 4607036 h 6181836"/>
              <a:gd name="connsiteX76" fmla="*/ 290315 w 698280"/>
              <a:gd name="connsiteY76" fmla="*/ 4717102 h 6181836"/>
              <a:gd name="connsiteX77" fmla="*/ 315715 w 698280"/>
              <a:gd name="connsiteY77" fmla="*/ 4886436 h 6181836"/>
              <a:gd name="connsiteX78" fmla="*/ 332648 w 698280"/>
              <a:gd name="connsiteY78" fmla="*/ 5013436 h 6181836"/>
              <a:gd name="connsiteX79" fmla="*/ 358048 w 698280"/>
              <a:gd name="connsiteY79" fmla="*/ 5098102 h 6181836"/>
              <a:gd name="connsiteX80" fmla="*/ 366515 w 698280"/>
              <a:gd name="connsiteY80" fmla="*/ 5131969 h 6181836"/>
              <a:gd name="connsiteX81" fmla="*/ 383448 w 698280"/>
              <a:gd name="connsiteY81" fmla="*/ 5208169 h 6181836"/>
              <a:gd name="connsiteX82" fmla="*/ 400381 w 698280"/>
              <a:gd name="connsiteY82" fmla="*/ 5233569 h 6181836"/>
              <a:gd name="connsiteX83" fmla="*/ 408848 w 698280"/>
              <a:gd name="connsiteY83" fmla="*/ 5267436 h 6181836"/>
              <a:gd name="connsiteX84" fmla="*/ 451181 w 698280"/>
              <a:gd name="connsiteY84" fmla="*/ 5318236 h 6181836"/>
              <a:gd name="connsiteX85" fmla="*/ 493515 w 698280"/>
              <a:gd name="connsiteY85" fmla="*/ 5394436 h 6181836"/>
              <a:gd name="connsiteX86" fmla="*/ 527381 w 698280"/>
              <a:gd name="connsiteY86" fmla="*/ 5445236 h 6181836"/>
              <a:gd name="connsiteX87" fmla="*/ 552781 w 698280"/>
              <a:gd name="connsiteY87" fmla="*/ 5504502 h 6181836"/>
              <a:gd name="connsiteX88" fmla="*/ 569715 w 698280"/>
              <a:gd name="connsiteY88" fmla="*/ 5529902 h 6181836"/>
              <a:gd name="connsiteX89" fmla="*/ 586648 w 698280"/>
              <a:gd name="connsiteY89" fmla="*/ 5563769 h 6181836"/>
              <a:gd name="connsiteX90" fmla="*/ 595115 w 698280"/>
              <a:gd name="connsiteY90" fmla="*/ 5597636 h 6181836"/>
              <a:gd name="connsiteX91" fmla="*/ 620515 w 698280"/>
              <a:gd name="connsiteY91" fmla="*/ 5623036 h 6181836"/>
              <a:gd name="connsiteX92" fmla="*/ 628981 w 698280"/>
              <a:gd name="connsiteY92" fmla="*/ 5656902 h 6181836"/>
              <a:gd name="connsiteX93" fmla="*/ 671315 w 698280"/>
              <a:gd name="connsiteY93" fmla="*/ 5699236 h 6181836"/>
              <a:gd name="connsiteX94" fmla="*/ 679781 w 698280"/>
              <a:gd name="connsiteY94" fmla="*/ 5724636 h 6181836"/>
              <a:gd name="connsiteX95" fmla="*/ 696715 w 698280"/>
              <a:gd name="connsiteY95" fmla="*/ 5758502 h 6181836"/>
              <a:gd name="connsiteX0" fmla="*/ 425781 w 698280"/>
              <a:gd name="connsiteY0" fmla="*/ 6181836 h 6181836"/>
              <a:gd name="connsiteX1" fmla="*/ 408848 w 698280"/>
              <a:gd name="connsiteY1" fmla="*/ 6156436 h 6181836"/>
              <a:gd name="connsiteX2" fmla="*/ 383448 w 698280"/>
              <a:gd name="connsiteY2" fmla="*/ 6105636 h 6181836"/>
              <a:gd name="connsiteX3" fmla="*/ 358048 w 698280"/>
              <a:gd name="connsiteY3" fmla="*/ 6012502 h 6181836"/>
              <a:gd name="connsiteX4" fmla="*/ 324181 w 698280"/>
              <a:gd name="connsiteY4" fmla="*/ 5961702 h 6181836"/>
              <a:gd name="connsiteX5" fmla="*/ 315715 w 698280"/>
              <a:gd name="connsiteY5" fmla="*/ 5936302 h 6181836"/>
              <a:gd name="connsiteX6" fmla="*/ 298781 w 698280"/>
              <a:gd name="connsiteY6" fmla="*/ 5919369 h 6181836"/>
              <a:gd name="connsiteX7" fmla="*/ 281848 w 698280"/>
              <a:gd name="connsiteY7" fmla="*/ 5860102 h 6181836"/>
              <a:gd name="connsiteX8" fmla="*/ 247981 w 698280"/>
              <a:gd name="connsiteY8" fmla="*/ 5809302 h 6181836"/>
              <a:gd name="connsiteX9" fmla="*/ 239515 w 698280"/>
              <a:gd name="connsiteY9" fmla="*/ 5783902 h 6181836"/>
              <a:gd name="connsiteX10" fmla="*/ 222581 w 698280"/>
              <a:gd name="connsiteY10" fmla="*/ 5758502 h 6181836"/>
              <a:gd name="connsiteX11" fmla="*/ 197181 w 698280"/>
              <a:gd name="connsiteY11" fmla="*/ 5699236 h 6181836"/>
              <a:gd name="connsiteX12" fmla="*/ 188715 w 698280"/>
              <a:gd name="connsiteY12" fmla="*/ 5648436 h 6181836"/>
              <a:gd name="connsiteX13" fmla="*/ 180248 w 698280"/>
              <a:gd name="connsiteY13" fmla="*/ 5623036 h 6181836"/>
              <a:gd name="connsiteX14" fmla="*/ 171781 w 698280"/>
              <a:gd name="connsiteY14" fmla="*/ 5589169 h 6181836"/>
              <a:gd name="connsiteX15" fmla="*/ 154848 w 698280"/>
              <a:gd name="connsiteY15" fmla="*/ 5529902 h 6181836"/>
              <a:gd name="connsiteX16" fmla="*/ 137915 w 698280"/>
              <a:gd name="connsiteY16" fmla="*/ 5402902 h 6181836"/>
              <a:gd name="connsiteX17" fmla="*/ 129448 w 698280"/>
              <a:gd name="connsiteY17" fmla="*/ 5377502 h 6181836"/>
              <a:gd name="connsiteX18" fmla="*/ 120981 w 698280"/>
              <a:gd name="connsiteY18" fmla="*/ 5326702 h 6181836"/>
              <a:gd name="connsiteX19" fmla="*/ 104048 w 698280"/>
              <a:gd name="connsiteY19" fmla="*/ 5182769 h 6181836"/>
              <a:gd name="connsiteX20" fmla="*/ 95581 w 698280"/>
              <a:gd name="connsiteY20" fmla="*/ 5140436 h 6181836"/>
              <a:gd name="connsiteX21" fmla="*/ 78648 w 698280"/>
              <a:gd name="connsiteY21" fmla="*/ 5089636 h 6181836"/>
              <a:gd name="connsiteX22" fmla="*/ 70181 w 698280"/>
              <a:gd name="connsiteY22" fmla="*/ 5021902 h 6181836"/>
              <a:gd name="connsiteX23" fmla="*/ 61715 w 698280"/>
              <a:gd name="connsiteY23" fmla="*/ 4988036 h 6181836"/>
              <a:gd name="connsiteX24" fmla="*/ 53248 w 698280"/>
              <a:gd name="connsiteY24" fmla="*/ 4937236 h 6181836"/>
              <a:gd name="connsiteX25" fmla="*/ 19381 w 698280"/>
              <a:gd name="connsiteY25" fmla="*/ 4632436 h 6181836"/>
              <a:gd name="connsiteX26" fmla="*/ 6416 w 698280"/>
              <a:gd name="connsiteY26" fmla="*/ 4325916 h 6181836"/>
              <a:gd name="connsiteX27" fmla="*/ 12633 w 698280"/>
              <a:gd name="connsiteY27" fmla="*/ 4222067 h 6181836"/>
              <a:gd name="connsiteX28" fmla="*/ 6814 w 698280"/>
              <a:gd name="connsiteY28" fmla="*/ 4087525 h 6181836"/>
              <a:gd name="connsiteX29" fmla="*/ 66 w 698280"/>
              <a:gd name="connsiteY29" fmla="*/ 3833394 h 6181836"/>
              <a:gd name="connsiteX30" fmla="*/ 6417 w 698280"/>
              <a:gd name="connsiteY30" fmla="*/ 3752299 h 6181836"/>
              <a:gd name="connsiteX31" fmla="*/ 2448 w 698280"/>
              <a:gd name="connsiteY31" fmla="*/ 3531769 h 6181836"/>
              <a:gd name="connsiteX32" fmla="*/ 19381 w 698280"/>
              <a:gd name="connsiteY32" fmla="*/ 2879836 h 6181836"/>
              <a:gd name="connsiteX33" fmla="*/ 44781 w 698280"/>
              <a:gd name="connsiteY33" fmla="*/ 2405702 h 6181836"/>
              <a:gd name="connsiteX34" fmla="*/ 53248 w 698280"/>
              <a:gd name="connsiteY34" fmla="*/ 1694502 h 6181836"/>
              <a:gd name="connsiteX35" fmla="*/ 61715 w 698280"/>
              <a:gd name="connsiteY35" fmla="*/ 1643702 h 6181836"/>
              <a:gd name="connsiteX36" fmla="*/ 70181 w 698280"/>
              <a:gd name="connsiteY36" fmla="*/ 1584436 h 6181836"/>
              <a:gd name="connsiteX37" fmla="*/ 78648 w 698280"/>
              <a:gd name="connsiteY37" fmla="*/ 1550569 h 6181836"/>
              <a:gd name="connsiteX38" fmla="*/ 87115 w 698280"/>
              <a:gd name="connsiteY38" fmla="*/ 1482836 h 6181836"/>
              <a:gd name="connsiteX39" fmla="*/ 104048 w 698280"/>
              <a:gd name="connsiteY39" fmla="*/ 1364302 h 6181836"/>
              <a:gd name="connsiteX40" fmla="*/ 95581 w 698280"/>
              <a:gd name="connsiteY40" fmla="*/ 1203436 h 6181836"/>
              <a:gd name="connsiteX41" fmla="*/ 104048 w 698280"/>
              <a:gd name="connsiteY41" fmla="*/ 830902 h 6181836"/>
              <a:gd name="connsiteX42" fmla="*/ 112515 w 698280"/>
              <a:gd name="connsiteY42" fmla="*/ 754702 h 6181836"/>
              <a:gd name="connsiteX43" fmla="*/ 129448 w 698280"/>
              <a:gd name="connsiteY43" fmla="*/ 593836 h 6181836"/>
              <a:gd name="connsiteX44" fmla="*/ 146381 w 698280"/>
              <a:gd name="connsiteY44" fmla="*/ 314436 h 6181836"/>
              <a:gd name="connsiteX45" fmla="*/ 154848 w 698280"/>
              <a:gd name="connsiteY45" fmla="*/ 272102 h 6181836"/>
              <a:gd name="connsiteX46" fmla="*/ 166887 w 698280"/>
              <a:gd name="connsiteY46" fmla="*/ 37152 h 6181836"/>
              <a:gd name="connsiteX47" fmla="*/ 348259 w 698280"/>
              <a:gd name="connsiteY47" fmla="*/ 49191 h 6181836"/>
              <a:gd name="connsiteX48" fmla="*/ 402631 w 698280"/>
              <a:gd name="connsiteY48" fmla="*/ 50514 h 6181836"/>
              <a:gd name="connsiteX49" fmla="*/ 496690 w 698280"/>
              <a:gd name="connsiteY49" fmla="*/ 53160 h 6181836"/>
              <a:gd name="connsiteX50" fmla="*/ 459648 w 698280"/>
              <a:gd name="connsiteY50" fmla="*/ 390636 h 6181836"/>
              <a:gd name="connsiteX51" fmla="*/ 434248 w 698280"/>
              <a:gd name="connsiteY51" fmla="*/ 551502 h 6181836"/>
              <a:gd name="connsiteX52" fmla="*/ 408848 w 698280"/>
              <a:gd name="connsiteY52" fmla="*/ 686969 h 6181836"/>
              <a:gd name="connsiteX53" fmla="*/ 391915 w 698280"/>
              <a:gd name="connsiteY53" fmla="*/ 797036 h 6181836"/>
              <a:gd name="connsiteX54" fmla="*/ 374981 w 698280"/>
              <a:gd name="connsiteY54" fmla="*/ 898636 h 6181836"/>
              <a:gd name="connsiteX55" fmla="*/ 349581 w 698280"/>
              <a:gd name="connsiteY55" fmla="*/ 1042569 h 6181836"/>
              <a:gd name="connsiteX56" fmla="*/ 341115 w 698280"/>
              <a:gd name="connsiteY56" fmla="*/ 1643702 h 6181836"/>
              <a:gd name="connsiteX57" fmla="*/ 324181 w 698280"/>
              <a:gd name="connsiteY57" fmla="*/ 1728369 h 6181836"/>
              <a:gd name="connsiteX58" fmla="*/ 315715 w 698280"/>
              <a:gd name="connsiteY58" fmla="*/ 1779169 h 6181836"/>
              <a:gd name="connsiteX59" fmla="*/ 307248 w 698280"/>
              <a:gd name="connsiteY59" fmla="*/ 1897702 h 6181836"/>
              <a:gd name="connsiteX60" fmla="*/ 298781 w 698280"/>
              <a:gd name="connsiteY60" fmla="*/ 1940036 h 6181836"/>
              <a:gd name="connsiteX61" fmla="*/ 290315 w 698280"/>
              <a:gd name="connsiteY61" fmla="*/ 1999302 h 6181836"/>
              <a:gd name="connsiteX62" fmla="*/ 281848 w 698280"/>
              <a:gd name="connsiteY62" fmla="*/ 2464969 h 6181836"/>
              <a:gd name="connsiteX63" fmla="*/ 264915 w 698280"/>
              <a:gd name="connsiteY63" fmla="*/ 2634302 h 6181836"/>
              <a:gd name="connsiteX64" fmla="*/ 256448 w 698280"/>
              <a:gd name="connsiteY64" fmla="*/ 2820569 h 6181836"/>
              <a:gd name="connsiteX65" fmla="*/ 247981 w 698280"/>
              <a:gd name="connsiteY65" fmla="*/ 3404769 h 6181836"/>
              <a:gd name="connsiteX66" fmla="*/ 250231 w 698280"/>
              <a:gd name="connsiteY66" fmla="*/ 3515762 h 6181836"/>
              <a:gd name="connsiteX67" fmla="*/ 244013 w 698280"/>
              <a:gd name="connsiteY67" fmla="*/ 3634295 h 6181836"/>
              <a:gd name="connsiteX68" fmla="*/ 242690 w 698280"/>
              <a:gd name="connsiteY68" fmla="*/ 3840670 h 6181836"/>
              <a:gd name="connsiteX69" fmla="*/ 241366 w 698280"/>
              <a:gd name="connsiteY69" fmla="*/ 3914224 h 6181836"/>
              <a:gd name="connsiteX70" fmla="*/ 242690 w 698280"/>
              <a:gd name="connsiteY70" fmla="*/ 4068741 h 6181836"/>
              <a:gd name="connsiteX71" fmla="*/ 248907 w 698280"/>
              <a:gd name="connsiteY71" fmla="*/ 4187274 h 6181836"/>
              <a:gd name="connsiteX72" fmla="*/ 253803 w 698280"/>
              <a:gd name="connsiteY72" fmla="*/ 4298664 h 6181836"/>
              <a:gd name="connsiteX73" fmla="*/ 264915 w 698280"/>
              <a:gd name="connsiteY73" fmla="*/ 4522369 h 6181836"/>
              <a:gd name="connsiteX74" fmla="*/ 273381 w 698280"/>
              <a:gd name="connsiteY74" fmla="*/ 4607036 h 6181836"/>
              <a:gd name="connsiteX75" fmla="*/ 290315 w 698280"/>
              <a:gd name="connsiteY75" fmla="*/ 4717102 h 6181836"/>
              <a:gd name="connsiteX76" fmla="*/ 315715 w 698280"/>
              <a:gd name="connsiteY76" fmla="*/ 4886436 h 6181836"/>
              <a:gd name="connsiteX77" fmla="*/ 332648 w 698280"/>
              <a:gd name="connsiteY77" fmla="*/ 5013436 h 6181836"/>
              <a:gd name="connsiteX78" fmla="*/ 358048 w 698280"/>
              <a:gd name="connsiteY78" fmla="*/ 5098102 h 6181836"/>
              <a:gd name="connsiteX79" fmla="*/ 366515 w 698280"/>
              <a:gd name="connsiteY79" fmla="*/ 5131969 h 6181836"/>
              <a:gd name="connsiteX80" fmla="*/ 383448 w 698280"/>
              <a:gd name="connsiteY80" fmla="*/ 5208169 h 6181836"/>
              <a:gd name="connsiteX81" fmla="*/ 400381 w 698280"/>
              <a:gd name="connsiteY81" fmla="*/ 5233569 h 6181836"/>
              <a:gd name="connsiteX82" fmla="*/ 408848 w 698280"/>
              <a:gd name="connsiteY82" fmla="*/ 5267436 h 6181836"/>
              <a:gd name="connsiteX83" fmla="*/ 451181 w 698280"/>
              <a:gd name="connsiteY83" fmla="*/ 5318236 h 6181836"/>
              <a:gd name="connsiteX84" fmla="*/ 493515 w 698280"/>
              <a:gd name="connsiteY84" fmla="*/ 5394436 h 6181836"/>
              <a:gd name="connsiteX85" fmla="*/ 527381 w 698280"/>
              <a:gd name="connsiteY85" fmla="*/ 5445236 h 6181836"/>
              <a:gd name="connsiteX86" fmla="*/ 552781 w 698280"/>
              <a:gd name="connsiteY86" fmla="*/ 5504502 h 6181836"/>
              <a:gd name="connsiteX87" fmla="*/ 569715 w 698280"/>
              <a:gd name="connsiteY87" fmla="*/ 5529902 h 6181836"/>
              <a:gd name="connsiteX88" fmla="*/ 586648 w 698280"/>
              <a:gd name="connsiteY88" fmla="*/ 5563769 h 6181836"/>
              <a:gd name="connsiteX89" fmla="*/ 595115 w 698280"/>
              <a:gd name="connsiteY89" fmla="*/ 5597636 h 6181836"/>
              <a:gd name="connsiteX90" fmla="*/ 620515 w 698280"/>
              <a:gd name="connsiteY90" fmla="*/ 5623036 h 6181836"/>
              <a:gd name="connsiteX91" fmla="*/ 628981 w 698280"/>
              <a:gd name="connsiteY91" fmla="*/ 5656902 h 6181836"/>
              <a:gd name="connsiteX92" fmla="*/ 671315 w 698280"/>
              <a:gd name="connsiteY92" fmla="*/ 5699236 h 6181836"/>
              <a:gd name="connsiteX93" fmla="*/ 679781 w 698280"/>
              <a:gd name="connsiteY93" fmla="*/ 5724636 h 6181836"/>
              <a:gd name="connsiteX94" fmla="*/ 696715 w 698280"/>
              <a:gd name="connsiteY94" fmla="*/ 5758502 h 6181836"/>
              <a:gd name="connsiteX0" fmla="*/ 425781 w 698280"/>
              <a:gd name="connsiteY0" fmla="*/ 6181836 h 6181836"/>
              <a:gd name="connsiteX1" fmla="*/ 408848 w 698280"/>
              <a:gd name="connsiteY1" fmla="*/ 6156436 h 6181836"/>
              <a:gd name="connsiteX2" fmla="*/ 383448 w 698280"/>
              <a:gd name="connsiteY2" fmla="*/ 6105636 h 6181836"/>
              <a:gd name="connsiteX3" fmla="*/ 358048 w 698280"/>
              <a:gd name="connsiteY3" fmla="*/ 6012502 h 6181836"/>
              <a:gd name="connsiteX4" fmla="*/ 324181 w 698280"/>
              <a:gd name="connsiteY4" fmla="*/ 5961702 h 6181836"/>
              <a:gd name="connsiteX5" fmla="*/ 315715 w 698280"/>
              <a:gd name="connsiteY5" fmla="*/ 5936302 h 6181836"/>
              <a:gd name="connsiteX6" fmla="*/ 298781 w 698280"/>
              <a:gd name="connsiteY6" fmla="*/ 5919369 h 6181836"/>
              <a:gd name="connsiteX7" fmla="*/ 281848 w 698280"/>
              <a:gd name="connsiteY7" fmla="*/ 5860102 h 6181836"/>
              <a:gd name="connsiteX8" fmla="*/ 247981 w 698280"/>
              <a:gd name="connsiteY8" fmla="*/ 5809302 h 6181836"/>
              <a:gd name="connsiteX9" fmla="*/ 239515 w 698280"/>
              <a:gd name="connsiteY9" fmla="*/ 5783902 h 6181836"/>
              <a:gd name="connsiteX10" fmla="*/ 222581 w 698280"/>
              <a:gd name="connsiteY10" fmla="*/ 5758502 h 6181836"/>
              <a:gd name="connsiteX11" fmla="*/ 197181 w 698280"/>
              <a:gd name="connsiteY11" fmla="*/ 5699236 h 6181836"/>
              <a:gd name="connsiteX12" fmla="*/ 188715 w 698280"/>
              <a:gd name="connsiteY12" fmla="*/ 5648436 h 6181836"/>
              <a:gd name="connsiteX13" fmla="*/ 180248 w 698280"/>
              <a:gd name="connsiteY13" fmla="*/ 5623036 h 6181836"/>
              <a:gd name="connsiteX14" fmla="*/ 171781 w 698280"/>
              <a:gd name="connsiteY14" fmla="*/ 5589169 h 6181836"/>
              <a:gd name="connsiteX15" fmla="*/ 154848 w 698280"/>
              <a:gd name="connsiteY15" fmla="*/ 5529902 h 6181836"/>
              <a:gd name="connsiteX16" fmla="*/ 137915 w 698280"/>
              <a:gd name="connsiteY16" fmla="*/ 5402902 h 6181836"/>
              <a:gd name="connsiteX17" fmla="*/ 129448 w 698280"/>
              <a:gd name="connsiteY17" fmla="*/ 5377502 h 6181836"/>
              <a:gd name="connsiteX18" fmla="*/ 120981 w 698280"/>
              <a:gd name="connsiteY18" fmla="*/ 5326702 h 6181836"/>
              <a:gd name="connsiteX19" fmla="*/ 104048 w 698280"/>
              <a:gd name="connsiteY19" fmla="*/ 5182769 h 6181836"/>
              <a:gd name="connsiteX20" fmla="*/ 95581 w 698280"/>
              <a:gd name="connsiteY20" fmla="*/ 5140436 h 6181836"/>
              <a:gd name="connsiteX21" fmla="*/ 78648 w 698280"/>
              <a:gd name="connsiteY21" fmla="*/ 5089636 h 6181836"/>
              <a:gd name="connsiteX22" fmla="*/ 70181 w 698280"/>
              <a:gd name="connsiteY22" fmla="*/ 5021902 h 6181836"/>
              <a:gd name="connsiteX23" fmla="*/ 61715 w 698280"/>
              <a:gd name="connsiteY23" fmla="*/ 4988036 h 6181836"/>
              <a:gd name="connsiteX24" fmla="*/ 53248 w 698280"/>
              <a:gd name="connsiteY24" fmla="*/ 4937236 h 6181836"/>
              <a:gd name="connsiteX25" fmla="*/ 19381 w 698280"/>
              <a:gd name="connsiteY25" fmla="*/ 4632436 h 6181836"/>
              <a:gd name="connsiteX26" fmla="*/ 6416 w 698280"/>
              <a:gd name="connsiteY26" fmla="*/ 4325916 h 6181836"/>
              <a:gd name="connsiteX27" fmla="*/ 12633 w 698280"/>
              <a:gd name="connsiteY27" fmla="*/ 4222067 h 6181836"/>
              <a:gd name="connsiteX28" fmla="*/ 6814 w 698280"/>
              <a:gd name="connsiteY28" fmla="*/ 4087525 h 6181836"/>
              <a:gd name="connsiteX29" fmla="*/ 66 w 698280"/>
              <a:gd name="connsiteY29" fmla="*/ 3833394 h 6181836"/>
              <a:gd name="connsiteX30" fmla="*/ 6417 w 698280"/>
              <a:gd name="connsiteY30" fmla="*/ 3752299 h 6181836"/>
              <a:gd name="connsiteX31" fmla="*/ 2448 w 698280"/>
              <a:gd name="connsiteY31" fmla="*/ 3531769 h 6181836"/>
              <a:gd name="connsiteX32" fmla="*/ 19381 w 698280"/>
              <a:gd name="connsiteY32" fmla="*/ 2879836 h 6181836"/>
              <a:gd name="connsiteX33" fmla="*/ 44781 w 698280"/>
              <a:gd name="connsiteY33" fmla="*/ 2405702 h 6181836"/>
              <a:gd name="connsiteX34" fmla="*/ 53248 w 698280"/>
              <a:gd name="connsiteY34" fmla="*/ 1694502 h 6181836"/>
              <a:gd name="connsiteX35" fmla="*/ 61715 w 698280"/>
              <a:gd name="connsiteY35" fmla="*/ 1643702 h 6181836"/>
              <a:gd name="connsiteX36" fmla="*/ 70181 w 698280"/>
              <a:gd name="connsiteY36" fmla="*/ 1584436 h 6181836"/>
              <a:gd name="connsiteX37" fmla="*/ 78648 w 698280"/>
              <a:gd name="connsiteY37" fmla="*/ 1550569 h 6181836"/>
              <a:gd name="connsiteX38" fmla="*/ 87115 w 698280"/>
              <a:gd name="connsiteY38" fmla="*/ 1482836 h 6181836"/>
              <a:gd name="connsiteX39" fmla="*/ 104048 w 698280"/>
              <a:gd name="connsiteY39" fmla="*/ 1364302 h 6181836"/>
              <a:gd name="connsiteX40" fmla="*/ 95581 w 698280"/>
              <a:gd name="connsiteY40" fmla="*/ 1203436 h 6181836"/>
              <a:gd name="connsiteX41" fmla="*/ 104048 w 698280"/>
              <a:gd name="connsiteY41" fmla="*/ 830902 h 6181836"/>
              <a:gd name="connsiteX42" fmla="*/ 112515 w 698280"/>
              <a:gd name="connsiteY42" fmla="*/ 754702 h 6181836"/>
              <a:gd name="connsiteX43" fmla="*/ 129448 w 698280"/>
              <a:gd name="connsiteY43" fmla="*/ 593836 h 6181836"/>
              <a:gd name="connsiteX44" fmla="*/ 146381 w 698280"/>
              <a:gd name="connsiteY44" fmla="*/ 314436 h 6181836"/>
              <a:gd name="connsiteX45" fmla="*/ 154848 w 698280"/>
              <a:gd name="connsiteY45" fmla="*/ 272102 h 6181836"/>
              <a:gd name="connsiteX46" fmla="*/ 166887 w 698280"/>
              <a:gd name="connsiteY46" fmla="*/ 37152 h 6181836"/>
              <a:gd name="connsiteX47" fmla="*/ 348259 w 698280"/>
              <a:gd name="connsiteY47" fmla="*/ 49191 h 6181836"/>
              <a:gd name="connsiteX48" fmla="*/ 402631 w 698280"/>
              <a:gd name="connsiteY48" fmla="*/ 50514 h 6181836"/>
              <a:gd name="connsiteX49" fmla="*/ 496690 w 698280"/>
              <a:gd name="connsiteY49" fmla="*/ 53160 h 6181836"/>
              <a:gd name="connsiteX50" fmla="*/ 459648 w 698280"/>
              <a:gd name="connsiteY50" fmla="*/ 390636 h 6181836"/>
              <a:gd name="connsiteX51" fmla="*/ 434248 w 698280"/>
              <a:gd name="connsiteY51" fmla="*/ 551502 h 6181836"/>
              <a:gd name="connsiteX52" fmla="*/ 408848 w 698280"/>
              <a:gd name="connsiteY52" fmla="*/ 686969 h 6181836"/>
              <a:gd name="connsiteX53" fmla="*/ 391915 w 698280"/>
              <a:gd name="connsiteY53" fmla="*/ 797036 h 6181836"/>
              <a:gd name="connsiteX54" fmla="*/ 374981 w 698280"/>
              <a:gd name="connsiteY54" fmla="*/ 898636 h 6181836"/>
              <a:gd name="connsiteX55" fmla="*/ 341115 w 698280"/>
              <a:gd name="connsiteY55" fmla="*/ 1643702 h 6181836"/>
              <a:gd name="connsiteX56" fmla="*/ 324181 w 698280"/>
              <a:gd name="connsiteY56" fmla="*/ 1728369 h 6181836"/>
              <a:gd name="connsiteX57" fmla="*/ 315715 w 698280"/>
              <a:gd name="connsiteY57" fmla="*/ 1779169 h 6181836"/>
              <a:gd name="connsiteX58" fmla="*/ 307248 w 698280"/>
              <a:gd name="connsiteY58" fmla="*/ 1897702 h 6181836"/>
              <a:gd name="connsiteX59" fmla="*/ 298781 w 698280"/>
              <a:gd name="connsiteY59" fmla="*/ 1940036 h 6181836"/>
              <a:gd name="connsiteX60" fmla="*/ 290315 w 698280"/>
              <a:gd name="connsiteY60" fmla="*/ 1999302 h 6181836"/>
              <a:gd name="connsiteX61" fmla="*/ 281848 w 698280"/>
              <a:gd name="connsiteY61" fmla="*/ 2464969 h 6181836"/>
              <a:gd name="connsiteX62" fmla="*/ 264915 w 698280"/>
              <a:gd name="connsiteY62" fmla="*/ 2634302 h 6181836"/>
              <a:gd name="connsiteX63" fmla="*/ 256448 w 698280"/>
              <a:gd name="connsiteY63" fmla="*/ 2820569 h 6181836"/>
              <a:gd name="connsiteX64" fmla="*/ 247981 w 698280"/>
              <a:gd name="connsiteY64" fmla="*/ 3404769 h 6181836"/>
              <a:gd name="connsiteX65" fmla="*/ 250231 w 698280"/>
              <a:gd name="connsiteY65" fmla="*/ 3515762 h 6181836"/>
              <a:gd name="connsiteX66" fmla="*/ 244013 w 698280"/>
              <a:gd name="connsiteY66" fmla="*/ 3634295 h 6181836"/>
              <a:gd name="connsiteX67" fmla="*/ 242690 w 698280"/>
              <a:gd name="connsiteY67" fmla="*/ 3840670 h 6181836"/>
              <a:gd name="connsiteX68" fmla="*/ 241366 w 698280"/>
              <a:gd name="connsiteY68" fmla="*/ 3914224 h 6181836"/>
              <a:gd name="connsiteX69" fmla="*/ 242690 w 698280"/>
              <a:gd name="connsiteY69" fmla="*/ 4068741 h 6181836"/>
              <a:gd name="connsiteX70" fmla="*/ 248907 w 698280"/>
              <a:gd name="connsiteY70" fmla="*/ 4187274 h 6181836"/>
              <a:gd name="connsiteX71" fmla="*/ 253803 w 698280"/>
              <a:gd name="connsiteY71" fmla="*/ 4298664 h 6181836"/>
              <a:gd name="connsiteX72" fmla="*/ 264915 w 698280"/>
              <a:gd name="connsiteY72" fmla="*/ 4522369 h 6181836"/>
              <a:gd name="connsiteX73" fmla="*/ 273381 w 698280"/>
              <a:gd name="connsiteY73" fmla="*/ 4607036 h 6181836"/>
              <a:gd name="connsiteX74" fmla="*/ 290315 w 698280"/>
              <a:gd name="connsiteY74" fmla="*/ 4717102 h 6181836"/>
              <a:gd name="connsiteX75" fmla="*/ 315715 w 698280"/>
              <a:gd name="connsiteY75" fmla="*/ 4886436 h 6181836"/>
              <a:gd name="connsiteX76" fmla="*/ 332648 w 698280"/>
              <a:gd name="connsiteY76" fmla="*/ 5013436 h 6181836"/>
              <a:gd name="connsiteX77" fmla="*/ 358048 w 698280"/>
              <a:gd name="connsiteY77" fmla="*/ 5098102 h 6181836"/>
              <a:gd name="connsiteX78" fmla="*/ 366515 w 698280"/>
              <a:gd name="connsiteY78" fmla="*/ 5131969 h 6181836"/>
              <a:gd name="connsiteX79" fmla="*/ 383448 w 698280"/>
              <a:gd name="connsiteY79" fmla="*/ 5208169 h 6181836"/>
              <a:gd name="connsiteX80" fmla="*/ 400381 w 698280"/>
              <a:gd name="connsiteY80" fmla="*/ 5233569 h 6181836"/>
              <a:gd name="connsiteX81" fmla="*/ 408848 w 698280"/>
              <a:gd name="connsiteY81" fmla="*/ 5267436 h 6181836"/>
              <a:gd name="connsiteX82" fmla="*/ 451181 w 698280"/>
              <a:gd name="connsiteY82" fmla="*/ 5318236 h 6181836"/>
              <a:gd name="connsiteX83" fmla="*/ 493515 w 698280"/>
              <a:gd name="connsiteY83" fmla="*/ 5394436 h 6181836"/>
              <a:gd name="connsiteX84" fmla="*/ 527381 w 698280"/>
              <a:gd name="connsiteY84" fmla="*/ 5445236 h 6181836"/>
              <a:gd name="connsiteX85" fmla="*/ 552781 w 698280"/>
              <a:gd name="connsiteY85" fmla="*/ 5504502 h 6181836"/>
              <a:gd name="connsiteX86" fmla="*/ 569715 w 698280"/>
              <a:gd name="connsiteY86" fmla="*/ 5529902 h 6181836"/>
              <a:gd name="connsiteX87" fmla="*/ 586648 w 698280"/>
              <a:gd name="connsiteY87" fmla="*/ 5563769 h 6181836"/>
              <a:gd name="connsiteX88" fmla="*/ 595115 w 698280"/>
              <a:gd name="connsiteY88" fmla="*/ 5597636 h 6181836"/>
              <a:gd name="connsiteX89" fmla="*/ 620515 w 698280"/>
              <a:gd name="connsiteY89" fmla="*/ 5623036 h 6181836"/>
              <a:gd name="connsiteX90" fmla="*/ 628981 w 698280"/>
              <a:gd name="connsiteY90" fmla="*/ 5656902 h 6181836"/>
              <a:gd name="connsiteX91" fmla="*/ 671315 w 698280"/>
              <a:gd name="connsiteY91" fmla="*/ 5699236 h 6181836"/>
              <a:gd name="connsiteX92" fmla="*/ 679781 w 698280"/>
              <a:gd name="connsiteY92" fmla="*/ 5724636 h 6181836"/>
              <a:gd name="connsiteX93" fmla="*/ 696715 w 698280"/>
              <a:gd name="connsiteY93" fmla="*/ 5758502 h 6181836"/>
              <a:gd name="connsiteX0" fmla="*/ 425781 w 698280"/>
              <a:gd name="connsiteY0" fmla="*/ 6181836 h 6181836"/>
              <a:gd name="connsiteX1" fmla="*/ 408848 w 698280"/>
              <a:gd name="connsiteY1" fmla="*/ 6156436 h 6181836"/>
              <a:gd name="connsiteX2" fmla="*/ 383448 w 698280"/>
              <a:gd name="connsiteY2" fmla="*/ 6105636 h 6181836"/>
              <a:gd name="connsiteX3" fmla="*/ 358048 w 698280"/>
              <a:gd name="connsiteY3" fmla="*/ 6012502 h 6181836"/>
              <a:gd name="connsiteX4" fmla="*/ 324181 w 698280"/>
              <a:gd name="connsiteY4" fmla="*/ 5961702 h 6181836"/>
              <a:gd name="connsiteX5" fmla="*/ 315715 w 698280"/>
              <a:gd name="connsiteY5" fmla="*/ 5936302 h 6181836"/>
              <a:gd name="connsiteX6" fmla="*/ 298781 w 698280"/>
              <a:gd name="connsiteY6" fmla="*/ 5919369 h 6181836"/>
              <a:gd name="connsiteX7" fmla="*/ 281848 w 698280"/>
              <a:gd name="connsiteY7" fmla="*/ 5860102 h 6181836"/>
              <a:gd name="connsiteX8" fmla="*/ 247981 w 698280"/>
              <a:gd name="connsiteY8" fmla="*/ 5809302 h 6181836"/>
              <a:gd name="connsiteX9" fmla="*/ 239515 w 698280"/>
              <a:gd name="connsiteY9" fmla="*/ 5783902 h 6181836"/>
              <a:gd name="connsiteX10" fmla="*/ 222581 w 698280"/>
              <a:gd name="connsiteY10" fmla="*/ 5758502 h 6181836"/>
              <a:gd name="connsiteX11" fmla="*/ 197181 w 698280"/>
              <a:gd name="connsiteY11" fmla="*/ 5699236 h 6181836"/>
              <a:gd name="connsiteX12" fmla="*/ 188715 w 698280"/>
              <a:gd name="connsiteY12" fmla="*/ 5648436 h 6181836"/>
              <a:gd name="connsiteX13" fmla="*/ 180248 w 698280"/>
              <a:gd name="connsiteY13" fmla="*/ 5623036 h 6181836"/>
              <a:gd name="connsiteX14" fmla="*/ 171781 w 698280"/>
              <a:gd name="connsiteY14" fmla="*/ 5589169 h 6181836"/>
              <a:gd name="connsiteX15" fmla="*/ 154848 w 698280"/>
              <a:gd name="connsiteY15" fmla="*/ 5529902 h 6181836"/>
              <a:gd name="connsiteX16" fmla="*/ 137915 w 698280"/>
              <a:gd name="connsiteY16" fmla="*/ 5402902 h 6181836"/>
              <a:gd name="connsiteX17" fmla="*/ 129448 w 698280"/>
              <a:gd name="connsiteY17" fmla="*/ 5377502 h 6181836"/>
              <a:gd name="connsiteX18" fmla="*/ 120981 w 698280"/>
              <a:gd name="connsiteY18" fmla="*/ 5326702 h 6181836"/>
              <a:gd name="connsiteX19" fmla="*/ 104048 w 698280"/>
              <a:gd name="connsiteY19" fmla="*/ 5182769 h 6181836"/>
              <a:gd name="connsiteX20" fmla="*/ 95581 w 698280"/>
              <a:gd name="connsiteY20" fmla="*/ 5140436 h 6181836"/>
              <a:gd name="connsiteX21" fmla="*/ 78648 w 698280"/>
              <a:gd name="connsiteY21" fmla="*/ 5089636 h 6181836"/>
              <a:gd name="connsiteX22" fmla="*/ 70181 w 698280"/>
              <a:gd name="connsiteY22" fmla="*/ 5021902 h 6181836"/>
              <a:gd name="connsiteX23" fmla="*/ 61715 w 698280"/>
              <a:gd name="connsiteY23" fmla="*/ 4988036 h 6181836"/>
              <a:gd name="connsiteX24" fmla="*/ 53248 w 698280"/>
              <a:gd name="connsiteY24" fmla="*/ 4937236 h 6181836"/>
              <a:gd name="connsiteX25" fmla="*/ 19381 w 698280"/>
              <a:gd name="connsiteY25" fmla="*/ 4632436 h 6181836"/>
              <a:gd name="connsiteX26" fmla="*/ 6416 w 698280"/>
              <a:gd name="connsiteY26" fmla="*/ 4325916 h 6181836"/>
              <a:gd name="connsiteX27" fmla="*/ 12633 w 698280"/>
              <a:gd name="connsiteY27" fmla="*/ 4222067 h 6181836"/>
              <a:gd name="connsiteX28" fmla="*/ 6814 w 698280"/>
              <a:gd name="connsiteY28" fmla="*/ 4087525 h 6181836"/>
              <a:gd name="connsiteX29" fmla="*/ 66 w 698280"/>
              <a:gd name="connsiteY29" fmla="*/ 3833394 h 6181836"/>
              <a:gd name="connsiteX30" fmla="*/ 6417 w 698280"/>
              <a:gd name="connsiteY30" fmla="*/ 3752299 h 6181836"/>
              <a:gd name="connsiteX31" fmla="*/ 2448 w 698280"/>
              <a:gd name="connsiteY31" fmla="*/ 3531769 h 6181836"/>
              <a:gd name="connsiteX32" fmla="*/ 19381 w 698280"/>
              <a:gd name="connsiteY32" fmla="*/ 2879836 h 6181836"/>
              <a:gd name="connsiteX33" fmla="*/ 44781 w 698280"/>
              <a:gd name="connsiteY33" fmla="*/ 2405702 h 6181836"/>
              <a:gd name="connsiteX34" fmla="*/ 53248 w 698280"/>
              <a:gd name="connsiteY34" fmla="*/ 1694502 h 6181836"/>
              <a:gd name="connsiteX35" fmla="*/ 61715 w 698280"/>
              <a:gd name="connsiteY35" fmla="*/ 1643702 h 6181836"/>
              <a:gd name="connsiteX36" fmla="*/ 70181 w 698280"/>
              <a:gd name="connsiteY36" fmla="*/ 1584436 h 6181836"/>
              <a:gd name="connsiteX37" fmla="*/ 78648 w 698280"/>
              <a:gd name="connsiteY37" fmla="*/ 1550569 h 6181836"/>
              <a:gd name="connsiteX38" fmla="*/ 87115 w 698280"/>
              <a:gd name="connsiteY38" fmla="*/ 1482836 h 6181836"/>
              <a:gd name="connsiteX39" fmla="*/ 104048 w 698280"/>
              <a:gd name="connsiteY39" fmla="*/ 1364302 h 6181836"/>
              <a:gd name="connsiteX40" fmla="*/ 95581 w 698280"/>
              <a:gd name="connsiteY40" fmla="*/ 1203436 h 6181836"/>
              <a:gd name="connsiteX41" fmla="*/ 104048 w 698280"/>
              <a:gd name="connsiteY41" fmla="*/ 830902 h 6181836"/>
              <a:gd name="connsiteX42" fmla="*/ 112515 w 698280"/>
              <a:gd name="connsiteY42" fmla="*/ 754702 h 6181836"/>
              <a:gd name="connsiteX43" fmla="*/ 129448 w 698280"/>
              <a:gd name="connsiteY43" fmla="*/ 593836 h 6181836"/>
              <a:gd name="connsiteX44" fmla="*/ 146381 w 698280"/>
              <a:gd name="connsiteY44" fmla="*/ 314436 h 6181836"/>
              <a:gd name="connsiteX45" fmla="*/ 154848 w 698280"/>
              <a:gd name="connsiteY45" fmla="*/ 272102 h 6181836"/>
              <a:gd name="connsiteX46" fmla="*/ 166887 w 698280"/>
              <a:gd name="connsiteY46" fmla="*/ 37152 h 6181836"/>
              <a:gd name="connsiteX47" fmla="*/ 348259 w 698280"/>
              <a:gd name="connsiteY47" fmla="*/ 49191 h 6181836"/>
              <a:gd name="connsiteX48" fmla="*/ 402631 w 698280"/>
              <a:gd name="connsiteY48" fmla="*/ 50514 h 6181836"/>
              <a:gd name="connsiteX49" fmla="*/ 496690 w 698280"/>
              <a:gd name="connsiteY49" fmla="*/ 53160 h 6181836"/>
              <a:gd name="connsiteX50" fmla="*/ 459648 w 698280"/>
              <a:gd name="connsiteY50" fmla="*/ 390636 h 6181836"/>
              <a:gd name="connsiteX51" fmla="*/ 434248 w 698280"/>
              <a:gd name="connsiteY51" fmla="*/ 551502 h 6181836"/>
              <a:gd name="connsiteX52" fmla="*/ 408848 w 698280"/>
              <a:gd name="connsiteY52" fmla="*/ 686969 h 6181836"/>
              <a:gd name="connsiteX53" fmla="*/ 391915 w 698280"/>
              <a:gd name="connsiteY53" fmla="*/ 797036 h 6181836"/>
              <a:gd name="connsiteX54" fmla="*/ 382125 w 698280"/>
              <a:gd name="connsiteY54" fmla="*/ 1016508 h 6181836"/>
              <a:gd name="connsiteX55" fmla="*/ 341115 w 698280"/>
              <a:gd name="connsiteY55" fmla="*/ 1643702 h 6181836"/>
              <a:gd name="connsiteX56" fmla="*/ 324181 w 698280"/>
              <a:gd name="connsiteY56" fmla="*/ 1728369 h 6181836"/>
              <a:gd name="connsiteX57" fmla="*/ 315715 w 698280"/>
              <a:gd name="connsiteY57" fmla="*/ 1779169 h 6181836"/>
              <a:gd name="connsiteX58" fmla="*/ 307248 w 698280"/>
              <a:gd name="connsiteY58" fmla="*/ 1897702 h 6181836"/>
              <a:gd name="connsiteX59" fmla="*/ 298781 w 698280"/>
              <a:gd name="connsiteY59" fmla="*/ 1940036 h 6181836"/>
              <a:gd name="connsiteX60" fmla="*/ 290315 w 698280"/>
              <a:gd name="connsiteY60" fmla="*/ 1999302 h 6181836"/>
              <a:gd name="connsiteX61" fmla="*/ 281848 w 698280"/>
              <a:gd name="connsiteY61" fmla="*/ 2464969 h 6181836"/>
              <a:gd name="connsiteX62" fmla="*/ 264915 w 698280"/>
              <a:gd name="connsiteY62" fmla="*/ 2634302 h 6181836"/>
              <a:gd name="connsiteX63" fmla="*/ 256448 w 698280"/>
              <a:gd name="connsiteY63" fmla="*/ 2820569 h 6181836"/>
              <a:gd name="connsiteX64" fmla="*/ 247981 w 698280"/>
              <a:gd name="connsiteY64" fmla="*/ 3404769 h 6181836"/>
              <a:gd name="connsiteX65" fmla="*/ 250231 w 698280"/>
              <a:gd name="connsiteY65" fmla="*/ 3515762 h 6181836"/>
              <a:gd name="connsiteX66" fmla="*/ 244013 w 698280"/>
              <a:gd name="connsiteY66" fmla="*/ 3634295 h 6181836"/>
              <a:gd name="connsiteX67" fmla="*/ 242690 w 698280"/>
              <a:gd name="connsiteY67" fmla="*/ 3840670 h 6181836"/>
              <a:gd name="connsiteX68" fmla="*/ 241366 w 698280"/>
              <a:gd name="connsiteY68" fmla="*/ 3914224 h 6181836"/>
              <a:gd name="connsiteX69" fmla="*/ 242690 w 698280"/>
              <a:gd name="connsiteY69" fmla="*/ 4068741 h 6181836"/>
              <a:gd name="connsiteX70" fmla="*/ 248907 w 698280"/>
              <a:gd name="connsiteY70" fmla="*/ 4187274 h 6181836"/>
              <a:gd name="connsiteX71" fmla="*/ 253803 w 698280"/>
              <a:gd name="connsiteY71" fmla="*/ 4298664 h 6181836"/>
              <a:gd name="connsiteX72" fmla="*/ 264915 w 698280"/>
              <a:gd name="connsiteY72" fmla="*/ 4522369 h 6181836"/>
              <a:gd name="connsiteX73" fmla="*/ 273381 w 698280"/>
              <a:gd name="connsiteY73" fmla="*/ 4607036 h 6181836"/>
              <a:gd name="connsiteX74" fmla="*/ 290315 w 698280"/>
              <a:gd name="connsiteY74" fmla="*/ 4717102 h 6181836"/>
              <a:gd name="connsiteX75" fmla="*/ 315715 w 698280"/>
              <a:gd name="connsiteY75" fmla="*/ 4886436 h 6181836"/>
              <a:gd name="connsiteX76" fmla="*/ 332648 w 698280"/>
              <a:gd name="connsiteY76" fmla="*/ 5013436 h 6181836"/>
              <a:gd name="connsiteX77" fmla="*/ 358048 w 698280"/>
              <a:gd name="connsiteY77" fmla="*/ 5098102 h 6181836"/>
              <a:gd name="connsiteX78" fmla="*/ 366515 w 698280"/>
              <a:gd name="connsiteY78" fmla="*/ 5131969 h 6181836"/>
              <a:gd name="connsiteX79" fmla="*/ 383448 w 698280"/>
              <a:gd name="connsiteY79" fmla="*/ 5208169 h 6181836"/>
              <a:gd name="connsiteX80" fmla="*/ 400381 w 698280"/>
              <a:gd name="connsiteY80" fmla="*/ 5233569 h 6181836"/>
              <a:gd name="connsiteX81" fmla="*/ 408848 w 698280"/>
              <a:gd name="connsiteY81" fmla="*/ 5267436 h 6181836"/>
              <a:gd name="connsiteX82" fmla="*/ 451181 w 698280"/>
              <a:gd name="connsiteY82" fmla="*/ 5318236 h 6181836"/>
              <a:gd name="connsiteX83" fmla="*/ 493515 w 698280"/>
              <a:gd name="connsiteY83" fmla="*/ 5394436 h 6181836"/>
              <a:gd name="connsiteX84" fmla="*/ 527381 w 698280"/>
              <a:gd name="connsiteY84" fmla="*/ 5445236 h 6181836"/>
              <a:gd name="connsiteX85" fmla="*/ 552781 w 698280"/>
              <a:gd name="connsiteY85" fmla="*/ 5504502 h 6181836"/>
              <a:gd name="connsiteX86" fmla="*/ 569715 w 698280"/>
              <a:gd name="connsiteY86" fmla="*/ 5529902 h 6181836"/>
              <a:gd name="connsiteX87" fmla="*/ 586648 w 698280"/>
              <a:gd name="connsiteY87" fmla="*/ 5563769 h 6181836"/>
              <a:gd name="connsiteX88" fmla="*/ 595115 w 698280"/>
              <a:gd name="connsiteY88" fmla="*/ 5597636 h 6181836"/>
              <a:gd name="connsiteX89" fmla="*/ 620515 w 698280"/>
              <a:gd name="connsiteY89" fmla="*/ 5623036 h 6181836"/>
              <a:gd name="connsiteX90" fmla="*/ 628981 w 698280"/>
              <a:gd name="connsiteY90" fmla="*/ 5656902 h 6181836"/>
              <a:gd name="connsiteX91" fmla="*/ 671315 w 698280"/>
              <a:gd name="connsiteY91" fmla="*/ 5699236 h 6181836"/>
              <a:gd name="connsiteX92" fmla="*/ 679781 w 698280"/>
              <a:gd name="connsiteY92" fmla="*/ 5724636 h 6181836"/>
              <a:gd name="connsiteX93" fmla="*/ 696715 w 698280"/>
              <a:gd name="connsiteY93" fmla="*/ 5758502 h 6181836"/>
              <a:gd name="connsiteX0" fmla="*/ 425781 w 698280"/>
              <a:gd name="connsiteY0" fmla="*/ 6181836 h 6181836"/>
              <a:gd name="connsiteX1" fmla="*/ 408848 w 698280"/>
              <a:gd name="connsiteY1" fmla="*/ 6156436 h 6181836"/>
              <a:gd name="connsiteX2" fmla="*/ 383448 w 698280"/>
              <a:gd name="connsiteY2" fmla="*/ 6105636 h 6181836"/>
              <a:gd name="connsiteX3" fmla="*/ 358048 w 698280"/>
              <a:gd name="connsiteY3" fmla="*/ 6012502 h 6181836"/>
              <a:gd name="connsiteX4" fmla="*/ 324181 w 698280"/>
              <a:gd name="connsiteY4" fmla="*/ 5961702 h 6181836"/>
              <a:gd name="connsiteX5" fmla="*/ 315715 w 698280"/>
              <a:gd name="connsiteY5" fmla="*/ 5936302 h 6181836"/>
              <a:gd name="connsiteX6" fmla="*/ 298781 w 698280"/>
              <a:gd name="connsiteY6" fmla="*/ 5919369 h 6181836"/>
              <a:gd name="connsiteX7" fmla="*/ 281848 w 698280"/>
              <a:gd name="connsiteY7" fmla="*/ 5860102 h 6181836"/>
              <a:gd name="connsiteX8" fmla="*/ 247981 w 698280"/>
              <a:gd name="connsiteY8" fmla="*/ 5809302 h 6181836"/>
              <a:gd name="connsiteX9" fmla="*/ 239515 w 698280"/>
              <a:gd name="connsiteY9" fmla="*/ 5783902 h 6181836"/>
              <a:gd name="connsiteX10" fmla="*/ 222581 w 698280"/>
              <a:gd name="connsiteY10" fmla="*/ 5758502 h 6181836"/>
              <a:gd name="connsiteX11" fmla="*/ 197181 w 698280"/>
              <a:gd name="connsiteY11" fmla="*/ 5699236 h 6181836"/>
              <a:gd name="connsiteX12" fmla="*/ 188715 w 698280"/>
              <a:gd name="connsiteY12" fmla="*/ 5648436 h 6181836"/>
              <a:gd name="connsiteX13" fmla="*/ 180248 w 698280"/>
              <a:gd name="connsiteY13" fmla="*/ 5623036 h 6181836"/>
              <a:gd name="connsiteX14" fmla="*/ 171781 w 698280"/>
              <a:gd name="connsiteY14" fmla="*/ 5589169 h 6181836"/>
              <a:gd name="connsiteX15" fmla="*/ 154848 w 698280"/>
              <a:gd name="connsiteY15" fmla="*/ 5529902 h 6181836"/>
              <a:gd name="connsiteX16" fmla="*/ 137915 w 698280"/>
              <a:gd name="connsiteY16" fmla="*/ 5402902 h 6181836"/>
              <a:gd name="connsiteX17" fmla="*/ 129448 w 698280"/>
              <a:gd name="connsiteY17" fmla="*/ 5377502 h 6181836"/>
              <a:gd name="connsiteX18" fmla="*/ 120981 w 698280"/>
              <a:gd name="connsiteY18" fmla="*/ 5326702 h 6181836"/>
              <a:gd name="connsiteX19" fmla="*/ 104048 w 698280"/>
              <a:gd name="connsiteY19" fmla="*/ 5182769 h 6181836"/>
              <a:gd name="connsiteX20" fmla="*/ 95581 w 698280"/>
              <a:gd name="connsiteY20" fmla="*/ 5140436 h 6181836"/>
              <a:gd name="connsiteX21" fmla="*/ 78648 w 698280"/>
              <a:gd name="connsiteY21" fmla="*/ 5089636 h 6181836"/>
              <a:gd name="connsiteX22" fmla="*/ 70181 w 698280"/>
              <a:gd name="connsiteY22" fmla="*/ 5021902 h 6181836"/>
              <a:gd name="connsiteX23" fmla="*/ 61715 w 698280"/>
              <a:gd name="connsiteY23" fmla="*/ 4988036 h 6181836"/>
              <a:gd name="connsiteX24" fmla="*/ 53248 w 698280"/>
              <a:gd name="connsiteY24" fmla="*/ 4937236 h 6181836"/>
              <a:gd name="connsiteX25" fmla="*/ 19381 w 698280"/>
              <a:gd name="connsiteY25" fmla="*/ 4632436 h 6181836"/>
              <a:gd name="connsiteX26" fmla="*/ 6416 w 698280"/>
              <a:gd name="connsiteY26" fmla="*/ 4325916 h 6181836"/>
              <a:gd name="connsiteX27" fmla="*/ 12633 w 698280"/>
              <a:gd name="connsiteY27" fmla="*/ 4222067 h 6181836"/>
              <a:gd name="connsiteX28" fmla="*/ 6814 w 698280"/>
              <a:gd name="connsiteY28" fmla="*/ 4087525 h 6181836"/>
              <a:gd name="connsiteX29" fmla="*/ 66 w 698280"/>
              <a:gd name="connsiteY29" fmla="*/ 3833394 h 6181836"/>
              <a:gd name="connsiteX30" fmla="*/ 6417 w 698280"/>
              <a:gd name="connsiteY30" fmla="*/ 3752299 h 6181836"/>
              <a:gd name="connsiteX31" fmla="*/ 2448 w 698280"/>
              <a:gd name="connsiteY31" fmla="*/ 3531769 h 6181836"/>
              <a:gd name="connsiteX32" fmla="*/ 19381 w 698280"/>
              <a:gd name="connsiteY32" fmla="*/ 2879836 h 6181836"/>
              <a:gd name="connsiteX33" fmla="*/ 44781 w 698280"/>
              <a:gd name="connsiteY33" fmla="*/ 2405702 h 6181836"/>
              <a:gd name="connsiteX34" fmla="*/ 53248 w 698280"/>
              <a:gd name="connsiteY34" fmla="*/ 1694502 h 6181836"/>
              <a:gd name="connsiteX35" fmla="*/ 61715 w 698280"/>
              <a:gd name="connsiteY35" fmla="*/ 1643702 h 6181836"/>
              <a:gd name="connsiteX36" fmla="*/ 70181 w 698280"/>
              <a:gd name="connsiteY36" fmla="*/ 1584436 h 6181836"/>
              <a:gd name="connsiteX37" fmla="*/ 78648 w 698280"/>
              <a:gd name="connsiteY37" fmla="*/ 1550569 h 6181836"/>
              <a:gd name="connsiteX38" fmla="*/ 87115 w 698280"/>
              <a:gd name="connsiteY38" fmla="*/ 1482836 h 6181836"/>
              <a:gd name="connsiteX39" fmla="*/ 82617 w 698280"/>
              <a:gd name="connsiteY39" fmla="*/ 1350015 h 6181836"/>
              <a:gd name="connsiteX40" fmla="*/ 95581 w 698280"/>
              <a:gd name="connsiteY40" fmla="*/ 1203436 h 6181836"/>
              <a:gd name="connsiteX41" fmla="*/ 104048 w 698280"/>
              <a:gd name="connsiteY41" fmla="*/ 830902 h 6181836"/>
              <a:gd name="connsiteX42" fmla="*/ 112515 w 698280"/>
              <a:gd name="connsiteY42" fmla="*/ 754702 h 6181836"/>
              <a:gd name="connsiteX43" fmla="*/ 129448 w 698280"/>
              <a:gd name="connsiteY43" fmla="*/ 593836 h 6181836"/>
              <a:gd name="connsiteX44" fmla="*/ 146381 w 698280"/>
              <a:gd name="connsiteY44" fmla="*/ 314436 h 6181836"/>
              <a:gd name="connsiteX45" fmla="*/ 154848 w 698280"/>
              <a:gd name="connsiteY45" fmla="*/ 272102 h 6181836"/>
              <a:gd name="connsiteX46" fmla="*/ 166887 w 698280"/>
              <a:gd name="connsiteY46" fmla="*/ 37152 h 6181836"/>
              <a:gd name="connsiteX47" fmla="*/ 348259 w 698280"/>
              <a:gd name="connsiteY47" fmla="*/ 49191 h 6181836"/>
              <a:gd name="connsiteX48" fmla="*/ 402631 w 698280"/>
              <a:gd name="connsiteY48" fmla="*/ 50514 h 6181836"/>
              <a:gd name="connsiteX49" fmla="*/ 496690 w 698280"/>
              <a:gd name="connsiteY49" fmla="*/ 53160 h 6181836"/>
              <a:gd name="connsiteX50" fmla="*/ 459648 w 698280"/>
              <a:gd name="connsiteY50" fmla="*/ 390636 h 6181836"/>
              <a:gd name="connsiteX51" fmla="*/ 434248 w 698280"/>
              <a:gd name="connsiteY51" fmla="*/ 551502 h 6181836"/>
              <a:gd name="connsiteX52" fmla="*/ 408848 w 698280"/>
              <a:gd name="connsiteY52" fmla="*/ 686969 h 6181836"/>
              <a:gd name="connsiteX53" fmla="*/ 391915 w 698280"/>
              <a:gd name="connsiteY53" fmla="*/ 797036 h 6181836"/>
              <a:gd name="connsiteX54" fmla="*/ 382125 w 698280"/>
              <a:gd name="connsiteY54" fmla="*/ 1016508 h 6181836"/>
              <a:gd name="connsiteX55" fmla="*/ 341115 w 698280"/>
              <a:gd name="connsiteY55" fmla="*/ 1643702 h 6181836"/>
              <a:gd name="connsiteX56" fmla="*/ 324181 w 698280"/>
              <a:gd name="connsiteY56" fmla="*/ 1728369 h 6181836"/>
              <a:gd name="connsiteX57" fmla="*/ 315715 w 698280"/>
              <a:gd name="connsiteY57" fmla="*/ 1779169 h 6181836"/>
              <a:gd name="connsiteX58" fmla="*/ 307248 w 698280"/>
              <a:gd name="connsiteY58" fmla="*/ 1897702 h 6181836"/>
              <a:gd name="connsiteX59" fmla="*/ 298781 w 698280"/>
              <a:gd name="connsiteY59" fmla="*/ 1940036 h 6181836"/>
              <a:gd name="connsiteX60" fmla="*/ 290315 w 698280"/>
              <a:gd name="connsiteY60" fmla="*/ 1999302 h 6181836"/>
              <a:gd name="connsiteX61" fmla="*/ 281848 w 698280"/>
              <a:gd name="connsiteY61" fmla="*/ 2464969 h 6181836"/>
              <a:gd name="connsiteX62" fmla="*/ 264915 w 698280"/>
              <a:gd name="connsiteY62" fmla="*/ 2634302 h 6181836"/>
              <a:gd name="connsiteX63" fmla="*/ 256448 w 698280"/>
              <a:gd name="connsiteY63" fmla="*/ 2820569 h 6181836"/>
              <a:gd name="connsiteX64" fmla="*/ 247981 w 698280"/>
              <a:gd name="connsiteY64" fmla="*/ 3404769 h 6181836"/>
              <a:gd name="connsiteX65" fmla="*/ 250231 w 698280"/>
              <a:gd name="connsiteY65" fmla="*/ 3515762 h 6181836"/>
              <a:gd name="connsiteX66" fmla="*/ 244013 w 698280"/>
              <a:gd name="connsiteY66" fmla="*/ 3634295 h 6181836"/>
              <a:gd name="connsiteX67" fmla="*/ 242690 w 698280"/>
              <a:gd name="connsiteY67" fmla="*/ 3840670 h 6181836"/>
              <a:gd name="connsiteX68" fmla="*/ 241366 w 698280"/>
              <a:gd name="connsiteY68" fmla="*/ 3914224 h 6181836"/>
              <a:gd name="connsiteX69" fmla="*/ 242690 w 698280"/>
              <a:gd name="connsiteY69" fmla="*/ 4068741 h 6181836"/>
              <a:gd name="connsiteX70" fmla="*/ 248907 w 698280"/>
              <a:gd name="connsiteY70" fmla="*/ 4187274 h 6181836"/>
              <a:gd name="connsiteX71" fmla="*/ 253803 w 698280"/>
              <a:gd name="connsiteY71" fmla="*/ 4298664 h 6181836"/>
              <a:gd name="connsiteX72" fmla="*/ 264915 w 698280"/>
              <a:gd name="connsiteY72" fmla="*/ 4522369 h 6181836"/>
              <a:gd name="connsiteX73" fmla="*/ 273381 w 698280"/>
              <a:gd name="connsiteY73" fmla="*/ 4607036 h 6181836"/>
              <a:gd name="connsiteX74" fmla="*/ 290315 w 698280"/>
              <a:gd name="connsiteY74" fmla="*/ 4717102 h 6181836"/>
              <a:gd name="connsiteX75" fmla="*/ 315715 w 698280"/>
              <a:gd name="connsiteY75" fmla="*/ 4886436 h 6181836"/>
              <a:gd name="connsiteX76" fmla="*/ 332648 w 698280"/>
              <a:gd name="connsiteY76" fmla="*/ 5013436 h 6181836"/>
              <a:gd name="connsiteX77" fmla="*/ 358048 w 698280"/>
              <a:gd name="connsiteY77" fmla="*/ 5098102 h 6181836"/>
              <a:gd name="connsiteX78" fmla="*/ 366515 w 698280"/>
              <a:gd name="connsiteY78" fmla="*/ 5131969 h 6181836"/>
              <a:gd name="connsiteX79" fmla="*/ 383448 w 698280"/>
              <a:gd name="connsiteY79" fmla="*/ 5208169 h 6181836"/>
              <a:gd name="connsiteX80" fmla="*/ 400381 w 698280"/>
              <a:gd name="connsiteY80" fmla="*/ 5233569 h 6181836"/>
              <a:gd name="connsiteX81" fmla="*/ 408848 w 698280"/>
              <a:gd name="connsiteY81" fmla="*/ 5267436 h 6181836"/>
              <a:gd name="connsiteX82" fmla="*/ 451181 w 698280"/>
              <a:gd name="connsiteY82" fmla="*/ 5318236 h 6181836"/>
              <a:gd name="connsiteX83" fmla="*/ 493515 w 698280"/>
              <a:gd name="connsiteY83" fmla="*/ 5394436 h 6181836"/>
              <a:gd name="connsiteX84" fmla="*/ 527381 w 698280"/>
              <a:gd name="connsiteY84" fmla="*/ 5445236 h 6181836"/>
              <a:gd name="connsiteX85" fmla="*/ 552781 w 698280"/>
              <a:gd name="connsiteY85" fmla="*/ 5504502 h 6181836"/>
              <a:gd name="connsiteX86" fmla="*/ 569715 w 698280"/>
              <a:gd name="connsiteY86" fmla="*/ 5529902 h 6181836"/>
              <a:gd name="connsiteX87" fmla="*/ 586648 w 698280"/>
              <a:gd name="connsiteY87" fmla="*/ 5563769 h 6181836"/>
              <a:gd name="connsiteX88" fmla="*/ 595115 w 698280"/>
              <a:gd name="connsiteY88" fmla="*/ 5597636 h 6181836"/>
              <a:gd name="connsiteX89" fmla="*/ 620515 w 698280"/>
              <a:gd name="connsiteY89" fmla="*/ 5623036 h 6181836"/>
              <a:gd name="connsiteX90" fmla="*/ 628981 w 698280"/>
              <a:gd name="connsiteY90" fmla="*/ 5656902 h 6181836"/>
              <a:gd name="connsiteX91" fmla="*/ 671315 w 698280"/>
              <a:gd name="connsiteY91" fmla="*/ 5699236 h 6181836"/>
              <a:gd name="connsiteX92" fmla="*/ 679781 w 698280"/>
              <a:gd name="connsiteY92" fmla="*/ 5724636 h 6181836"/>
              <a:gd name="connsiteX93" fmla="*/ 696715 w 698280"/>
              <a:gd name="connsiteY93" fmla="*/ 5758502 h 6181836"/>
              <a:gd name="connsiteX0" fmla="*/ 425781 w 698280"/>
              <a:gd name="connsiteY0" fmla="*/ 6181836 h 6181836"/>
              <a:gd name="connsiteX1" fmla="*/ 408848 w 698280"/>
              <a:gd name="connsiteY1" fmla="*/ 6156436 h 6181836"/>
              <a:gd name="connsiteX2" fmla="*/ 383448 w 698280"/>
              <a:gd name="connsiteY2" fmla="*/ 6105636 h 6181836"/>
              <a:gd name="connsiteX3" fmla="*/ 358048 w 698280"/>
              <a:gd name="connsiteY3" fmla="*/ 6012502 h 6181836"/>
              <a:gd name="connsiteX4" fmla="*/ 324181 w 698280"/>
              <a:gd name="connsiteY4" fmla="*/ 5961702 h 6181836"/>
              <a:gd name="connsiteX5" fmla="*/ 315715 w 698280"/>
              <a:gd name="connsiteY5" fmla="*/ 5936302 h 6181836"/>
              <a:gd name="connsiteX6" fmla="*/ 298781 w 698280"/>
              <a:gd name="connsiteY6" fmla="*/ 5919369 h 6181836"/>
              <a:gd name="connsiteX7" fmla="*/ 281848 w 698280"/>
              <a:gd name="connsiteY7" fmla="*/ 5860102 h 6181836"/>
              <a:gd name="connsiteX8" fmla="*/ 247981 w 698280"/>
              <a:gd name="connsiteY8" fmla="*/ 5809302 h 6181836"/>
              <a:gd name="connsiteX9" fmla="*/ 239515 w 698280"/>
              <a:gd name="connsiteY9" fmla="*/ 5783902 h 6181836"/>
              <a:gd name="connsiteX10" fmla="*/ 222581 w 698280"/>
              <a:gd name="connsiteY10" fmla="*/ 5758502 h 6181836"/>
              <a:gd name="connsiteX11" fmla="*/ 197181 w 698280"/>
              <a:gd name="connsiteY11" fmla="*/ 5699236 h 6181836"/>
              <a:gd name="connsiteX12" fmla="*/ 188715 w 698280"/>
              <a:gd name="connsiteY12" fmla="*/ 5648436 h 6181836"/>
              <a:gd name="connsiteX13" fmla="*/ 180248 w 698280"/>
              <a:gd name="connsiteY13" fmla="*/ 5623036 h 6181836"/>
              <a:gd name="connsiteX14" fmla="*/ 171781 w 698280"/>
              <a:gd name="connsiteY14" fmla="*/ 5589169 h 6181836"/>
              <a:gd name="connsiteX15" fmla="*/ 154848 w 698280"/>
              <a:gd name="connsiteY15" fmla="*/ 5529902 h 6181836"/>
              <a:gd name="connsiteX16" fmla="*/ 137915 w 698280"/>
              <a:gd name="connsiteY16" fmla="*/ 5402902 h 6181836"/>
              <a:gd name="connsiteX17" fmla="*/ 129448 w 698280"/>
              <a:gd name="connsiteY17" fmla="*/ 5377502 h 6181836"/>
              <a:gd name="connsiteX18" fmla="*/ 120981 w 698280"/>
              <a:gd name="connsiteY18" fmla="*/ 5326702 h 6181836"/>
              <a:gd name="connsiteX19" fmla="*/ 104048 w 698280"/>
              <a:gd name="connsiteY19" fmla="*/ 5182769 h 6181836"/>
              <a:gd name="connsiteX20" fmla="*/ 95581 w 698280"/>
              <a:gd name="connsiteY20" fmla="*/ 5140436 h 6181836"/>
              <a:gd name="connsiteX21" fmla="*/ 78648 w 698280"/>
              <a:gd name="connsiteY21" fmla="*/ 5089636 h 6181836"/>
              <a:gd name="connsiteX22" fmla="*/ 70181 w 698280"/>
              <a:gd name="connsiteY22" fmla="*/ 5021902 h 6181836"/>
              <a:gd name="connsiteX23" fmla="*/ 61715 w 698280"/>
              <a:gd name="connsiteY23" fmla="*/ 4988036 h 6181836"/>
              <a:gd name="connsiteX24" fmla="*/ 53248 w 698280"/>
              <a:gd name="connsiteY24" fmla="*/ 4937236 h 6181836"/>
              <a:gd name="connsiteX25" fmla="*/ 19381 w 698280"/>
              <a:gd name="connsiteY25" fmla="*/ 4632436 h 6181836"/>
              <a:gd name="connsiteX26" fmla="*/ 6416 w 698280"/>
              <a:gd name="connsiteY26" fmla="*/ 4325916 h 6181836"/>
              <a:gd name="connsiteX27" fmla="*/ 12633 w 698280"/>
              <a:gd name="connsiteY27" fmla="*/ 4222067 h 6181836"/>
              <a:gd name="connsiteX28" fmla="*/ 6814 w 698280"/>
              <a:gd name="connsiteY28" fmla="*/ 4087525 h 6181836"/>
              <a:gd name="connsiteX29" fmla="*/ 66 w 698280"/>
              <a:gd name="connsiteY29" fmla="*/ 3833394 h 6181836"/>
              <a:gd name="connsiteX30" fmla="*/ 6417 w 698280"/>
              <a:gd name="connsiteY30" fmla="*/ 3752299 h 6181836"/>
              <a:gd name="connsiteX31" fmla="*/ 2448 w 698280"/>
              <a:gd name="connsiteY31" fmla="*/ 3531769 h 6181836"/>
              <a:gd name="connsiteX32" fmla="*/ 19381 w 698280"/>
              <a:gd name="connsiteY32" fmla="*/ 2879836 h 6181836"/>
              <a:gd name="connsiteX33" fmla="*/ 44781 w 698280"/>
              <a:gd name="connsiteY33" fmla="*/ 2405702 h 6181836"/>
              <a:gd name="connsiteX34" fmla="*/ 53248 w 698280"/>
              <a:gd name="connsiteY34" fmla="*/ 1694502 h 6181836"/>
              <a:gd name="connsiteX35" fmla="*/ 61715 w 698280"/>
              <a:gd name="connsiteY35" fmla="*/ 1643702 h 6181836"/>
              <a:gd name="connsiteX36" fmla="*/ 70181 w 698280"/>
              <a:gd name="connsiteY36" fmla="*/ 1584436 h 6181836"/>
              <a:gd name="connsiteX37" fmla="*/ 78648 w 698280"/>
              <a:gd name="connsiteY37" fmla="*/ 1550569 h 6181836"/>
              <a:gd name="connsiteX38" fmla="*/ 76399 w 698280"/>
              <a:gd name="connsiteY38" fmla="*/ 1464976 h 6181836"/>
              <a:gd name="connsiteX39" fmla="*/ 82617 w 698280"/>
              <a:gd name="connsiteY39" fmla="*/ 1350015 h 6181836"/>
              <a:gd name="connsiteX40" fmla="*/ 95581 w 698280"/>
              <a:gd name="connsiteY40" fmla="*/ 1203436 h 6181836"/>
              <a:gd name="connsiteX41" fmla="*/ 104048 w 698280"/>
              <a:gd name="connsiteY41" fmla="*/ 830902 h 6181836"/>
              <a:gd name="connsiteX42" fmla="*/ 112515 w 698280"/>
              <a:gd name="connsiteY42" fmla="*/ 754702 h 6181836"/>
              <a:gd name="connsiteX43" fmla="*/ 129448 w 698280"/>
              <a:gd name="connsiteY43" fmla="*/ 593836 h 6181836"/>
              <a:gd name="connsiteX44" fmla="*/ 146381 w 698280"/>
              <a:gd name="connsiteY44" fmla="*/ 314436 h 6181836"/>
              <a:gd name="connsiteX45" fmla="*/ 154848 w 698280"/>
              <a:gd name="connsiteY45" fmla="*/ 272102 h 6181836"/>
              <a:gd name="connsiteX46" fmla="*/ 166887 w 698280"/>
              <a:gd name="connsiteY46" fmla="*/ 37152 h 6181836"/>
              <a:gd name="connsiteX47" fmla="*/ 348259 w 698280"/>
              <a:gd name="connsiteY47" fmla="*/ 49191 h 6181836"/>
              <a:gd name="connsiteX48" fmla="*/ 402631 w 698280"/>
              <a:gd name="connsiteY48" fmla="*/ 50514 h 6181836"/>
              <a:gd name="connsiteX49" fmla="*/ 496690 w 698280"/>
              <a:gd name="connsiteY49" fmla="*/ 53160 h 6181836"/>
              <a:gd name="connsiteX50" fmla="*/ 459648 w 698280"/>
              <a:gd name="connsiteY50" fmla="*/ 390636 h 6181836"/>
              <a:gd name="connsiteX51" fmla="*/ 434248 w 698280"/>
              <a:gd name="connsiteY51" fmla="*/ 551502 h 6181836"/>
              <a:gd name="connsiteX52" fmla="*/ 408848 w 698280"/>
              <a:gd name="connsiteY52" fmla="*/ 686969 h 6181836"/>
              <a:gd name="connsiteX53" fmla="*/ 391915 w 698280"/>
              <a:gd name="connsiteY53" fmla="*/ 797036 h 6181836"/>
              <a:gd name="connsiteX54" fmla="*/ 382125 w 698280"/>
              <a:gd name="connsiteY54" fmla="*/ 1016508 h 6181836"/>
              <a:gd name="connsiteX55" fmla="*/ 341115 w 698280"/>
              <a:gd name="connsiteY55" fmla="*/ 1643702 h 6181836"/>
              <a:gd name="connsiteX56" fmla="*/ 324181 w 698280"/>
              <a:gd name="connsiteY56" fmla="*/ 1728369 h 6181836"/>
              <a:gd name="connsiteX57" fmla="*/ 315715 w 698280"/>
              <a:gd name="connsiteY57" fmla="*/ 1779169 h 6181836"/>
              <a:gd name="connsiteX58" fmla="*/ 307248 w 698280"/>
              <a:gd name="connsiteY58" fmla="*/ 1897702 h 6181836"/>
              <a:gd name="connsiteX59" fmla="*/ 298781 w 698280"/>
              <a:gd name="connsiteY59" fmla="*/ 1940036 h 6181836"/>
              <a:gd name="connsiteX60" fmla="*/ 290315 w 698280"/>
              <a:gd name="connsiteY60" fmla="*/ 1999302 h 6181836"/>
              <a:gd name="connsiteX61" fmla="*/ 281848 w 698280"/>
              <a:gd name="connsiteY61" fmla="*/ 2464969 h 6181836"/>
              <a:gd name="connsiteX62" fmla="*/ 264915 w 698280"/>
              <a:gd name="connsiteY62" fmla="*/ 2634302 h 6181836"/>
              <a:gd name="connsiteX63" fmla="*/ 256448 w 698280"/>
              <a:gd name="connsiteY63" fmla="*/ 2820569 h 6181836"/>
              <a:gd name="connsiteX64" fmla="*/ 247981 w 698280"/>
              <a:gd name="connsiteY64" fmla="*/ 3404769 h 6181836"/>
              <a:gd name="connsiteX65" fmla="*/ 250231 w 698280"/>
              <a:gd name="connsiteY65" fmla="*/ 3515762 h 6181836"/>
              <a:gd name="connsiteX66" fmla="*/ 244013 w 698280"/>
              <a:gd name="connsiteY66" fmla="*/ 3634295 h 6181836"/>
              <a:gd name="connsiteX67" fmla="*/ 242690 w 698280"/>
              <a:gd name="connsiteY67" fmla="*/ 3840670 h 6181836"/>
              <a:gd name="connsiteX68" fmla="*/ 241366 w 698280"/>
              <a:gd name="connsiteY68" fmla="*/ 3914224 h 6181836"/>
              <a:gd name="connsiteX69" fmla="*/ 242690 w 698280"/>
              <a:gd name="connsiteY69" fmla="*/ 4068741 h 6181836"/>
              <a:gd name="connsiteX70" fmla="*/ 248907 w 698280"/>
              <a:gd name="connsiteY70" fmla="*/ 4187274 h 6181836"/>
              <a:gd name="connsiteX71" fmla="*/ 253803 w 698280"/>
              <a:gd name="connsiteY71" fmla="*/ 4298664 h 6181836"/>
              <a:gd name="connsiteX72" fmla="*/ 264915 w 698280"/>
              <a:gd name="connsiteY72" fmla="*/ 4522369 h 6181836"/>
              <a:gd name="connsiteX73" fmla="*/ 273381 w 698280"/>
              <a:gd name="connsiteY73" fmla="*/ 4607036 h 6181836"/>
              <a:gd name="connsiteX74" fmla="*/ 290315 w 698280"/>
              <a:gd name="connsiteY74" fmla="*/ 4717102 h 6181836"/>
              <a:gd name="connsiteX75" fmla="*/ 315715 w 698280"/>
              <a:gd name="connsiteY75" fmla="*/ 4886436 h 6181836"/>
              <a:gd name="connsiteX76" fmla="*/ 332648 w 698280"/>
              <a:gd name="connsiteY76" fmla="*/ 5013436 h 6181836"/>
              <a:gd name="connsiteX77" fmla="*/ 358048 w 698280"/>
              <a:gd name="connsiteY77" fmla="*/ 5098102 h 6181836"/>
              <a:gd name="connsiteX78" fmla="*/ 366515 w 698280"/>
              <a:gd name="connsiteY78" fmla="*/ 5131969 h 6181836"/>
              <a:gd name="connsiteX79" fmla="*/ 383448 w 698280"/>
              <a:gd name="connsiteY79" fmla="*/ 5208169 h 6181836"/>
              <a:gd name="connsiteX80" fmla="*/ 400381 w 698280"/>
              <a:gd name="connsiteY80" fmla="*/ 5233569 h 6181836"/>
              <a:gd name="connsiteX81" fmla="*/ 408848 w 698280"/>
              <a:gd name="connsiteY81" fmla="*/ 5267436 h 6181836"/>
              <a:gd name="connsiteX82" fmla="*/ 451181 w 698280"/>
              <a:gd name="connsiteY82" fmla="*/ 5318236 h 6181836"/>
              <a:gd name="connsiteX83" fmla="*/ 493515 w 698280"/>
              <a:gd name="connsiteY83" fmla="*/ 5394436 h 6181836"/>
              <a:gd name="connsiteX84" fmla="*/ 527381 w 698280"/>
              <a:gd name="connsiteY84" fmla="*/ 5445236 h 6181836"/>
              <a:gd name="connsiteX85" fmla="*/ 552781 w 698280"/>
              <a:gd name="connsiteY85" fmla="*/ 5504502 h 6181836"/>
              <a:gd name="connsiteX86" fmla="*/ 569715 w 698280"/>
              <a:gd name="connsiteY86" fmla="*/ 5529902 h 6181836"/>
              <a:gd name="connsiteX87" fmla="*/ 586648 w 698280"/>
              <a:gd name="connsiteY87" fmla="*/ 5563769 h 6181836"/>
              <a:gd name="connsiteX88" fmla="*/ 595115 w 698280"/>
              <a:gd name="connsiteY88" fmla="*/ 5597636 h 6181836"/>
              <a:gd name="connsiteX89" fmla="*/ 620515 w 698280"/>
              <a:gd name="connsiteY89" fmla="*/ 5623036 h 6181836"/>
              <a:gd name="connsiteX90" fmla="*/ 628981 w 698280"/>
              <a:gd name="connsiteY90" fmla="*/ 5656902 h 6181836"/>
              <a:gd name="connsiteX91" fmla="*/ 671315 w 698280"/>
              <a:gd name="connsiteY91" fmla="*/ 5699236 h 6181836"/>
              <a:gd name="connsiteX92" fmla="*/ 679781 w 698280"/>
              <a:gd name="connsiteY92" fmla="*/ 5724636 h 6181836"/>
              <a:gd name="connsiteX93" fmla="*/ 696715 w 698280"/>
              <a:gd name="connsiteY93" fmla="*/ 5758502 h 6181836"/>
              <a:gd name="connsiteX0" fmla="*/ 425781 w 698280"/>
              <a:gd name="connsiteY0" fmla="*/ 6181836 h 6181836"/>
              <a:gd name="connsiteX1" fmla="*/ 408848 w 698280"/>
              <a:gd name="connsiteY1" fmla="*/ 6156436 h 6181836"/>
              <a:gd name="connsiteX2" fmla="*/ 383448 w 698280"/>
              <a:gd name="connsiteY2" fmla="*/ 6105636 h 6181836"/>
              <a:gd name="connsiteX3" fmla="*/ 358048 w 698280"/>
              <a:gd name="connsiteY3" fmla="*/ 6012502 h 6181836"/>
              <a:gd name="connsiteX4" fmla="*/ 324181 w 698280"/>
              <a:gd name="connsiteY4" fmla="*/ 5961702 h 6181836"/>
              <a:gd name="connsiteX5" fmla="*/ 315715 w 698280"/>
              <a:gd name="connsiteY5" fmla="*/ 5936302 h 6181836"/>
              <a:gd name="connsiteX6" fmla="*/ 298781 w 698280"/>
              <a:gd name="connsiteY6" fmla="*/ 5919369 h 6181836"/>
              <a:gd name="connsiteX7" fmla="*/ 281848 w 698280"/>
              <a:gd name="connsiteY7" fmla="*/ 5860102 h 6181836"/>
              <a:gd name="connsiteX8" fmla="*/ 247981 w 698280"/>
              <a:gd name="connsiteY8" fmla="*/ 5809302 h 6181836"/>
              <a:gd name="connsiteX9" fmla="*/ 239515 w 698280"/>
              <a:gd name="connsiteY9" fmla="*/ 5783902 h 6181836"/>
              <a:gd name="connsiteX10" fmla="*/ 222581 w 698280"/>
              <a:gd name="connsiteY10" fmla="*/ 5758502 h 6181836"/>
              <a:gd name="connsiteX11" fmla="*/ 197181 w 698280"/>
              <a:gd name="connsiteY11" fmla="*/ 5699236 h 6181836"/>
              <a:gd name="connsiteX12" fmla="*/ 188715 w 698280"/>
              <a:gd name="connsiteY12" fmla="*/ 5648436 h 6181836"/>
              <a:gd name="connsiteX13" fmla="*/ 180248 w 698280"/>
              <a:gd name="connsiteY13" fmla="*/ 5623036 h 6181836"/>
              <a:gd name="connsiteX14" fmla="*/ 171781 w 698280"/>
              <a:gd name="connsiteY14" fmla="*/ 5589169 h 6181836"/>
              <a:gd name="connsiteX15" fmla="*/ 154848 w 698280"/>
              <a:gd name="connsiteY15" fmla="*/ 5529902 h 6181836"/>
              <a:gd name="connsiteX16" fmla="*/ 137915 w 698280"/>
              <a:gd name="connsiteY16" fmla="*/ 5402902 h 6181836"/>
              <a:gd name="connsiteX17" fmla="*/ 129448 w 698280"/>
              <a:gd name="connsiteY17" fmla="*/ 5377502 h 6181836"/>
              <a:gd name="connsiteX18" fmla="*/ 120981 w 698280"/>
              <a:gd name="connsiteY18" fmla="*/ 5326702 h 6181836"/>
              <a:gd name="connsiteX19" fmla="*/ 104048 w 698280"/>
              <a:gd name="connsiteY19" fmla="*/ 5182769 h 6181836"/>
              <a:gd name="connsiteX20" fmla="*/ 95581 w 698280"/>
              <a:gd name="connsiteY20" fmla="*/ 5140436 h 6181836"/>
              <a:gd name="connsiteX21" fmla="*/ 78648 w 698280"/>
              <a:gd name="connsiteY21" fmla="*/ 5089636 h 6181836"/>
              <a:gd name="connsiteX22" fmla="*/ 70181 w 698280"/>
              <a:gd name="connsiteY22" fmla="*/ 5021902 h 6181836"/>
              <a:gd name="connsiteX23" fmla="*/ 61715 w 698280"/>
              <a:gd name="connsiteY23" fmla="*/ 4988036 h 6181836"/>
              <a:gd name="connsiteX24" fmla="*/ 53248 w 698280"/>
              <a:gd name="connsiteY24" fmla="*/ 4937236 h 6181836"/>
              <a:gd name="connsiteX25" fmla="*/ 19381 w 698280"/>
              <a:gd name="connsiteY25" fmla="*/ 4632436 h 6181836"/>
              <a:gd name="connsiteX26" fmla="*/ 6416 w 698280"/>
              <a:gd name="connsiteY26" fmla="*/ 4325916 h 6181836"/>
              <a:gd name="connsiteX27" fmla="*/ 12633 w 698280"/>
              <a:gd name="connsiteY27" fmla="*/ 4222067 h 6181836"/>
              <a:gd name="connsiteX28" fmla="*/ 6814 w 698280"/>
              <a:gd name="connsiteY28" fmla="*/ 4087525 h 6181836"/>
              <a:gd name="connsiteX29" fmla="*/ 66 w 698280"/>
              <a:gd name="connsiteY29" fmla="*/ 3833394 h 6181836"/>
              <a:gd name="connsiteX30" fmla="*/ 6417 w 698280"/>
              <a:gd name="connsiteY30" fmla="*/ 3752299 h 6181836"/>
              <a:gd name="connsiteX31" fmla="*/ 2448 w 698280"/>
              <a:gd name="connsiteY31" fmla="*/ 3531769 h 6181836"/>
              <a:gd name="connsiteX32" fmla="*/ 19381 w 698280"/>
              <a:gd name="connsiteY32" fmla="*/ 2879836 h 6181836"/>
              <a:gd name="connsiteX33" fmla="*/ 44781 w 698280"/>
              <a:gd name="connsiteY33" fmla="*/ 2405702 h 6181836"/>
              <a:gd name="connsiteX34" fmla="*/ 53248 w 698280"/>
              <a:gd name="connsiteY34" fmla="*/ 1694502 h 6181836"/>
              <a:gd name="connsiteX35" fmla="*/ 61715 w 698280"/>
              <a:gd name="connsiteY35" fmla="*/ 1643702 h 6181836"/>
              <a:gd name="connsiteX36" fmla="*/ 70181 w 698280"/>
              <a:gd name="connsiteY36" fmla="*/ 1584436 h 6181836"/>
              <a:gd name="connsiteX37" fmla="*/ 78648 w 698280"/>
              <a:gd name="connsiteY37" fmla="*/ 1550569 h 6181836"/>
              <a:gd name="connsiteX38" fmla="*/ 76399 w 698280"/>
              <a:gd name="connsiteY38" fmla="*/ 1464976 h 6181836"/>
              <a:gd name="connsiteX39" fmla="*/ 82617 w 698280"/>
              <a:gd name="connsiteY39" fmla="*/ 1350015 h 6181836"/>
              <a:gd name="connsiteX40" fmla="*/ 95581 w 698280"/>
              <a:gd name="connsiteY40" fmla="*/ 1203436 h 6181836"/>
              <a:gd name="connsiteX41" fmla="*/ 104048 w 698280"/>
              <a:gd name="connsiteY41" fmla="*/ 830902 h 6181836"/>
              <a:gd name="connsiteX42" fmla="*/ 112515 w 698280"/>
              <a:gd name="connsiteY42" fmla="*/ 754702 h 6181836"/>
              <a:gd name="connsiteX43" fmla="*/ 129448 w 698280"/>
              <a:gd name="connsiteY43" fmla="*/ 593836 h 6181836"/>
              <a:gd name="connsiteX44" fmla="*/ 146381 w 698280"/>
              <a:gd name="connsiteY44" fmla="*/ 314436 h 6181836"/>
              <a:gd name="connsiteX45" fmla="*/ 154848 w 698280"/>
              <a:gd name="connsiteY45" fmla="*/ 272102 h 6181836"/>
              <a:gd name="connsiteX46" fmla="*/ 166887 w 698280"/>
              <a:gd name="connsiteY46" fmla="*/ 37152 h 6181836"/>
              <a:gd name="connsiteX47" fmla="*/ 348259 w 698280"/>
              <a:gd name="connsiteY47" fmla="*/ 49191 h 6181836"/>
              <a:gd name="connsiteX48" fmla="*/ 402631 w 698280"/>
              <a:gd name="connsiteY48" fmla="*/ 50514 h 6181836"/>
              <a:gd name="connsiteX49" fmla="*/ 496690 w 698280"/>
              <a:gd name="connsiteY49" fmla="*/ 53160 h 6181836"/>
              <a:gd name="connsiteX50" fmla="*/ 459648 w 698280"/>
              <a:gd name="connsiteY50" fmla="*/ 390636 h 6181836"/>
              <a:gd name="connsiteX51" fmla="*/ 434248 w 698280"/>
              <a:gd name="connsiteY51" fmla="*/ 551502 h 6181836"/>
              <a:gd name="connsiteX52" fmla="*/ 408848 w 698280"/>
              <a:gd name="connsiteY52" fmla="*/ 686969 h 6181836"/>
              <a:gd name="connsiteX53" fmla="*/ 391915 w 698280"/>
              <a:gd name="connsiteY53" fmla="*/ 797036 h 6181836"/>
              <a:gd name="connsiteX54" fmla="*/ 382125 w 698280"/>
              <a:gd name="connsiteY54" fmla="*/ 1016508 h 6181836"/>
              <a:gd name="connsiteX55" fmla="*/ 341115 w 698280"/>
              <a:gd name="connsiteY55" fmla="*/ 1643702 h 6181836"/>
              <a:gd name="connsiteX56" fmla="*/ 324181 w 698280"/>
              <a:gd name="connsiteY56" fmla="*/ 1728369 h 6181836"/>
              <a:gd name="connsiteX57" fmla="*/ 315715 w 698280"/>
              <a:gd name="connsiteY57" fmla="*/ 1779169 h 6181836"/>
              <a:gd name="connsiteX58" fmla="*/ 307248 w 698280"/>
              <a:gd name="connsiteY58" fmla="*/ 1897702 h 6181836"/>
              <a:gd name="connsiteX59" fmla="*/ 298781 w 698280"/>
              <a:gd name="connsiteY59" fmla="*/ 1940036 h 6181836"/>
              <a:gd name="connsiteX60" fmla="*/ 301031 w 698280"/>
              <a:gd name="connsiteY60" fmla="*/ 2013589 h 6181836"/>
              <a:gd name="connsiteX61" fmla="*/ 281848 w 698280"/>
              <a:gd name="connsiteY61" fmla="*/ 2464969 h 6181836"/>
              <a:gd name="connsiteX62" fmla="*/ 264915 w 698280"/>
              <a:gd name="connsiteY62" fmla="*/ 2634302 h 6181836"/>
              <a:gd name="connsiteX63" fmla="*/ 256448 w 698280"/>
              <a:gd name="connsiteY63" fmla="*/ 2820569 h 6181836"/>
              <a:gd name="connsiteX64" fmla="*/ 247981 w 698280"/>
              <a:gd name="connsiteY64" fmla="*/ 3404769 h 6181836"/>
              <a:gd name="connsiteX65" fmla="*/ 250231 w 698280"/>
              <a:gd name="connsiteY65" fmla="*/ 3515762 h 6181836"/>
              <a:gd name="connsiteX66" fmla="*/ 244013 w 698280"/>
              <a:gd name="connsiteY66" fmla="*/ 3634295 h 6181836"/>
              <a:gd name="connsiteX67" fmla="*/ 242690 w 698280"/>
              <a:gd name="connsiteY67" fmla="*/ 3840670 h 6181836"/>
              <a:gd name="connsiteX68" fmla="*/ 241366 w 698280"/>
              <a:gd name="connsiteY68" fmla="*/ 3914224 h 6181836"/>
              <a:gd name="connsiteX69" fmla="*/ 242690 w 698280"/>
              <a:gd name="connsiteY69" fmla="*/ 4068741 h 6181836"/>
              <a:gd name="connsiteX70" fmla="*/ 248907 w 698280"/>
              <a:gd name="connsiteY70" fmla="*/ 4187274 h 6181836"/>
              <a:gd name="connsiteX71" fmla="*/ 253803 w 698280"/>
              <a:gd name="connsiteY71" fmla="*/ 4298664 h 6181836"/>
              <a:gd name="connsiteX72" fmla="*/ 264915 w 698280"/>
              <a:gd name="connsiteY72" fmla="*/ 4522369 h 6181836"/>
              <a:gd name="connsiteX73" fmla="*/ 273381 w 698280"/>
              <a:gd name="connsiteY73" fmla="*/ 4607036 h 6181836"/>
              <a:gd name="connsiteX74" fmla="*/ 290315 w 698280"/>
              <a:gd name="connsiteY74" fmla="*/ 4717102 h 6181836"/>
              <a:gd name="connsiteX75" fmla="*/ 315715 w 698280"/>
              <a:gd name="connsiteY75" fmla="*/ 4886436 h 6181836"/>
              <a:gd name="connsiteX76" fmla="*/ 332648 w 698280"/>
              <a:gd name="connsiteY76" fmla="*/ 5013436 h 6181836"/>
              <a:gd name="connsiteX77" fmla="*/ 358048 w 698280"/>
              <a:gd name="connsiteY77" fmla="*/ 5098102 h 6181836"/>
              <a:gd name="connsiteX78" fmla="*/ 366515 w 698280"/>
              <a:gd name="connsiteY78" fmla="*/ 5131969 h 6181836"/>
              <a:gd name="connsiteX79" fmla="*/ 383448 w 698280"/>
              <a:gd name="connsiteY79" fmla="*/ 5208169 h 6181836"/>
              <a:gd name="connsiteX80" fmla="*/ 400381 w 698280"/>
              <a:gd name="connsiteY80" fmla="*/ 5233569 h 6181836"/>
              <a:gd name="connsiteX81" fmla="*/ 408848 w 698280"/>
              <a:gd name="connsiteY81" fmla="*/ 5267436 h 6181836"/>
              <a:gd name="connsiteX82" fmla="*/ 451181 w 698280"/>
              <a:gd name="connsiteY82" fmla="*/ 5318236 h 6181836"/>
              <a:gd name="connsiteX83" fmla="*/ 493515 w 698280"/>
              <a:gd name="connsiteY83" fmla="*/ 5394436 h 6181836"/>
              <a:gd name="connsiteX84" fmla="*/ 527381 w 698280"/>
              <a:gd name="connsiteY84" fmla="*/ 5445236 h 6181836"/>
              <a:gd name="connsiteX85" fmla="*/ 552781 w 698280"/>
              <a:gd name="connsiteY85" fmla="*/ 5504502 h 6181836"/>
              <a:gd name="connsiteX86" fmla="*/ 569715 w 698280"/>
              <a:gd name="connsiteY86" fmla="*/ 5529902 h 6181836"/>
              <a:gd name="connsiteX87" fmla="*/ 586648 w 698280"/>
              <a:gd name="connsiteY87" fmla="*/ 5563769 h 6181836"/>
              <a:gd name="connsiteX88" fmla="*/ 595115 w 698280"/>
              <a:gd name="connsiteY88" fmla="*/ 5597636 h 6181836"/>
              <a:gd name="connsiteX89" fmla="*/ 620515 w 698280"/>
              <a:gd name="connsiteY89" fmla="*/ 5623036 h 6181836"/>
              <a:gd name="connsiteX90" fmla="*/ 628981 w 698280"/>
              <a:gd name="connsiteY90" fmla="*/ 5656902 h 6181836"/>
              <a:gd name="connsiteX91" fmla="*/ 671315 w 698280"/>
              <a:gd name="connsiteY91" fmla="*/ 5699236 h 6181836"/>
              <a:gd name="connsiteX92" fmla="*/ 679781 w 698280"/>
              <a:gd name="connsiteY92" fmla="*/ 5724636 h 6181836"/>
              <a:gd name="connsiteX93" fmla="*/ 696715 w 698280"/>
              <a:gd name="connsiteY93" fmla="*/ 5758502 h 6181836"/>
              <a:gd name="connsiteX0" fmla="*/ 425781 w 698280"/>
              <a:gd name="connsiteY0" fmla="*/ 6181836 h 6181836"/>
              <a:gd name="connsiteX1" fmla="*/ 408848 w 698280"/>
              <a:gd name="connsiteY1" fmla="*/ 6156436 h 6181836"/>
              <a:gd name="connsiteX2" fmla="*/ 383448 w 698280"/>
              <a:gd name="connsiteY2" fmla="*/ 6105636 h 6181836"/>
              <a:gd name="connsiteX3" fmla="*/ 358048 w 698280"/>
              <a:gd name="connsiteY3" fmla="*/ 6012502 h 6181836"/>
              <a:gd name="connsiteX4" fmla="*/ 324181 w 698280"/>
              <a:gd name="connsiteY4" fmla="*/ 5961702 h 6181836"/>
              <a:gd name="connsiteX5" fmla="*/ 315715 w 698280"/>
              <a:gd name="connsiteY5" fmla="*/ 5936302 h 6181836"/>
              <a:gd name="connsiteX6" fmla="*/ 298781 w 698280"/>
              <a:gd name="connsiteY6" fmla="*/ 5919369 h 6181836"/>
              <a:gd name="connsiteX7" fmla="*/ 281848 w 698280"/>
              <a:gd name="connsiteY7" fmla="*/ 5860102 h 6181836"/>
              <a:gd name="connsiteX8" fmla="*/ 247981 w 698280"/>
              <a:gd name="connsiteY8" fmla="*/ 5809302 h 6181836"/>
              <a:gd name="connsiteX9" fmla="*/ 239515 w 698280"/>
              <a:gd name="connsiteY9" fmla="*/ 5783902 h 6181836"/>
              <a:gd name="connsiteX10" fmla="*/ 222581 w 698280"/>
              <a:gd name="connsiteY10" fmla="*/ 5758502 h 6181836"/>
              <a:gd name="connsiteX11" fmla="*/ 197181 w 698280"/>
              <a:gd name="connsiteY11" fmla="*/ 5699236 h 6181836"/>
              <a:gd name="connsiteX12" fmla="*/ 188715 w 698280"/>
              <a:gd name="connsiteY12" fmla="*/ 5648436 h 6181836"/>
              <a:gd name="connsiteX13" fmla="*/ 180248 w 698280"/>
              <a:gd name="connsiteY13" fmla="*/ 5623036 h 6181836"/>
              <a:gd name="connsiteX14" fmla="*/ 171781 w 698280"/>
              <a:gd name="connsiteY14" fmla="*/ 5589169 h 6181836"/>
              <a:gd name="connsiteX15" fmla="*/ 154848 w 698280"/>
              <a:gd name="connsiteY15" fmla="*/ 5529902 h 6181836"/>
              <a:gd name="connsiteX16" fmla="*/ 137915 w 698280"/>
              <a:gd name="connsiteY16" fmla="*/ 5402902 h 6181836"/>
              <a:gd name="connsiteX17" fmla="*/ 129448 w 698280"/>
              <a:gd name="connsiteY17" fmla="*/ 5377502 h 6181836"/>
              <a:gd name="connsiteX18" fmla="*/ 120981 w 698280"/>
              <a:gd name="connsiteY18" fmla="*/ 5326702 h 6181836"/>
              <a:gd name="connsiteX19" fmla="*/ 104048 w 698280"/>
              <a:gd name="connsiteY19" fmla="*/ 5182769 h 6181836"/>
              <a:gd name="connsiteX20" fmla="*/ 95581 w 698280"/>
              <a:gd name="connsiteY20" fmla="*/ 5140436 h 6181836"/>
              <a:gd name="connsiteX21" fmla="*/ 78648 w 698280"/>
              <a:gd name="connsiteY21" fmla="*/ 5089636 h 6181836"/>
              <a:gd name="connsiteX22" fmla="*/ 70181 w 698280"/>
              <a:gd name="connsiteY22" fmla="*/ 5021902 h 6181836"/>
              <a:gd name="connsiteX23" fmla="*/ 61715 w 698280"/>
              <a:gd name="connsiteY23" fmla="*/ 4988036 h 6181836"/>
              <a:gd name="connsiteX24" fmla="*/ 53248 w 698280"/>
              <a:gd name="connsiteY24" fmla="*/ 4937236 h 6181836"/>
              <a:gd name="connsiteX25" fmla="*/ 19381 w 698280"/>
              <a:gd name="connsiteY25" fmla="*/ 4632436 h 6181836"/>
              <a:gd name="connsiteX26" fmla="*/ 6416 w 698280"/>
              <a:gd name="connsiteY26" fmla="*/ 4325916 h 6181836"/>
              <a:gd name="connsiteX27" fmla="*/ 12633 w 698280"/>
              <a:gd name="connsiteY27" fmla="*/ 4222067 h 6181836"/>
              <a:gd name="connsiteX28" fmla="*/ 6814 w 698280"/>
              <a:gd name="connsiteY28" fmla="*/ 4087525 h 6181836"/>
              <a:gd name="connsiteX29" fmla="*/ 66 w 698280"/>
              <a:gd name="connsiteY29" fmla="*/ 3833394 h 6181836"/>
              <a:gd name="connsiteX30" fmla="*/ 6417 w 698280"/>
              <a:gd name="connsiteY30" fmla="*/ 3752299 h 6181836"/>
              <a:gd name="connsiteX31" fmla="*/ 2448 w 698280"/>
              <a:gd name="connsiteY31" fmla="*/ 3531769 h 6181836"/>
              <a:gd name="connsiteX32" fmla="*/ 19381 w 698280"/>
              <a:gd name="connsiteY32" fmla="*/ 2879836 h 6181836"/>
              <a:gd name="connsiteX33" fmla="*/ 44781 w 698280"/>
              <a:gd name="connsiteY33" fmla="*/ 2405702 h 6181836"/>
              <a:gd name="connsiteX34" fmla="*/ 53248 w 698280"/>
              <a:gd name="connsiteY34" fmla="*/ 1694502 h 6181836"/>
              <a:gd name="connsiteX35" fmla="*/ 61715 w 698280"/>
              <a:gd name="connsiteY35" fmla="*/ 1643702 h 6181836"/>
              <a:gd name="connsiteX36" fmla="*/ 70181 w 698280"/>
              <a:gd name="connsiteY36" fmla="*/ 1584436 h 6181836"/>
              <a:gd name="connsiteX37" fmla="*/ 76399 w 698280"/>
              <a:gd name="connsiteY37" fmla="*/ 1464976 h 6181836"/>
              <a:gd name="connsiteX38" fmla="*/ 82617 w 698280"/>
              <a:gd name="connsiteY38" fmla="*/ 1350015 h 6181836"/>
              <a:gd name="connsiteX39" fmla="*/ 95581 w 698280"/>
              <a:gd name="connsiteY39" fmla="*/ 1203436 h 6181836"/>
              <a:gd name="connsiteX40" fmla="*/ 104048 w 698280"/>
              <a:gd name="connsiteY40" fmla="*/ 830902 h 6181836"/>
              <a:gd name="connsiteX41" fmla="*/ 112515 w 698280"/>
              <a:gd name="connsiteY41" fmla="*/ 754702 h 6181836"/>
              <a:gd name="connsiteX42" fmla="*/ 129448 w 698280"/>
              <a:gd name="connsiteY42" fmla="*/ 593836 h 6181836"/>
              <a:gd name="connsiteX43" fmla="*/ 146381 w 698280"/>
              <a:gd name="connsiteY43" fmla="*/ 314436 h 6181836"/>
              <a:gd name="connsiteX44" fmla="*/ 154848 w 698280"/>
              <a:gd name="connsiteY44" fmla="*/ 272102 h 6181836"/>
              <a:gd name="connsiteX45" fmla="*/ 166887 w 698280"/>
              <a:gd name="connsiteY45" fmla="*/ 37152 h 6181836"/>
              <a:gd name="connsiteX46" fmla="*/ 348259 w 698280"/>
              <a:gd name="connsiteY46" fmla="*/ 49191 h 6181836"/>
              <a:gd name="connsiteX47" fmla="*/ 402631 w 698280"/>
              <a:gd name="connsiteY47" fmla="*/ 50514 h 6181836"/>
              <a:gd name="connsiteX48" fmla="*/ 496690 w 698280"/>
              <a:gd name="connsiteY48" fmla="*/ 53160 h 6181836"/>
              <a:gd name="connsiteX49" fmla="*/ 459648 w 698280"/>
              <a:gd name="connsiteY49" fmla="*/ 390636 h 6181836"/>
              <a:gd name="connsiteX50" fmla="*/ 434248 w 698280"/>
              <a:gd name="connsiteY50" fmla="*/ 551502 h 6181836"/>
              <a:gd name="connsiteX51" fmla="*/ 408848 w 698280"/>
              <a:gd name="connsiteY51" fmla="*/ 686969 h 6181836"/>
              <a:gd name="connsiteX52" fmla="*/ 391915 w 698280"/>
              <a:gd name="connsiteY52" fmla="*/ 797036 h 6181836"/>
              <a:gd name="connsiteX53" fmla="*/ 382125 w 698280"/>
              <a:gd name="connsiteY53" fmla="*/ 1016508 h 6181836"/>
              <a:gd name="connsiteX54" fmla="*/ 341115 w 698280"/>
              <a:gd name="connsiteY54" fmla="*/ 1643702 h 6181836"/>
              <a:gd name="connsiteX55" fmla="*/ 324181 w 698280"/>
              <a:gd name="connsiteY55" fmla="*/ 1728369 h 6181836"/>
              <a:gd name="connsiteX56" fmla="*/ 315715 w 698280"/>
              <a:gd name="connsiteY56" fmla="*/ 1779169 h 6181836"/>
              <a:gd name="connsiteX57" fmla="*/ 307248 w 698280"/>
              <a:gd name="connsiteY57" fmla="*/ 1897702 h 6181836"/>
              <a:gd name="connsiteX58" fmla="*/ 298781 w 698280"/>
              <a:gd name="connsiteY58" fmla="*/ 1940036 h 6181836"/>
              <a:gd name="connsiteX59" fmla="*/ 301031 w 698280"/>
              <a:gd name="connsiteY59" fmla="*/ 2013589 h 6181836"/>
              <a:gd name="connsiteX60" fmla="*/ 281848 w 698280"/>
              <a:gd name="connsiteY60" fmla="*/ 2464969 h 6181836"/>
              <a:gd name="connsiteX61" fmla="*/ 264915 w 698280"/>
              <a:gd name="connsiteY61" fmla="*/ 2634302 h 6181836"/>
              <a:gd name="connsiteX62" fmla="*/ 256448 w 698280"/>
              <a:gd name="connsiteY62" fmla="*/ 2820569 h 6181836"/>
              <a:gd name="connsiteX63" fmla="*/ 247981 w 698280"/>
              <a:gd name="connsiteY63" fmla="*/ 3404769 h 6181836"/>
              <a:gd name="connsiteX64" fmla="*/ 250231 w 698280"/>
              <a:gd name="connsiteY64" fmla="*/ 3515762 h 6181836"/>
              <a:gd name="connsiteX65" fmla="*/ 244013 w 698280"/>
              <a:gd name="connsiteY65" fmla="*/ 3634295 h 6181836"/>
              <a:gd name="connsiteX66" fmla="*/ 242690 w 698280"/>
              <a:gd name="connsiteY66" fmla="*/ 3840670 h 6181836"/>
              <a:gd name="connsiteX67" fmla="*/ 241366 w 698280"/>
              <a:gd name="connsiteY67" fmla="*/ 3914224 h 6181836"/>
              <a:gd name="connsiteX68" fmla="*/ 242690 w 698280"/>
              <a:gd name="connsiteY68" fmla="*/ 4068741 h 6181836"/>
              <a:gd name="connsiteX69" fmla="*/ 248907 w 698280"/>
              <a:gd name="connsiteY69" fmla="*/ 4187274 h 6181836"/>
              <a:gd name="connsiteX70" fmla="*/ 253803 w 698280"/>
              <a:gd name="connsiteY70" fmla="*/ 4298664 h 6181836"/>
              <a:gd name="connsiteX71" fmla="*/ 264915 w 698280"/>
              <a:gd name="connsiteY71" fmla="*/ 4522369 h 6181836"/>
              <a:gd name="connsiteX72" fmla="*/ 273381 w 698280"/>
              <a:gd name="connsiteY72" fmla="*/ 4607036 h 6181836"/>
              <a:gd name="connsiteX73" fmla="*/ 290315 w 698280"/>
              <a:gd name="connsiteY73" fmla="*/ 4717102 h 6181836"/>
              <a:gd name="connsiteX74" fmla="*/ 315715 w 698280"/>
              <a:gd name="connsiteY74" fmla="*/ 4886436 h 6181836"/>
              <a:gd name="connsiteX75" fmla="*/ 332648 w 698280"/>
              <a:gd name="connsiteY75" fmla="*/ 5013436 h 6181836"/>
              <a:gd name="connsiteX76" fmla="*/ 358048 w 698280"/>
              <a:gd name="connsiteY76" fmla="*/ 5098102 h 6181836"/>
              <a:gd name="connsiteX77" fmla="*/ 366515 w 698280"/>
              <a:gd name="connsiteY77" fmla="*/ 5131969 h 6181836"/>
              <a:gd name="connsiteX78" fmla="*/ 383448 w 698280"/>
              <a:gd name="connsiteY78" fmla="*/ 5208169 h 6181836"/>
              <a:gd name="connsiteX79" fmla="*/ 400381 w 698280"/>
              <a:gd name="connsiteY79" fmla="*/ 5233569 h 6181836"/>
              <a:gd name="connsiteX80" fmla="*/ 408848 w 698280"/>
              <a:gd name="connsiteY80" fmla="*/ 5267436 h 6181836"/>
              <a:gd name="connsiteX81" fmla="*/ 451181 w 698280"/>
              <a:gd name="connsiteY81" fmla="*/ 5318236 h 6181836"/>
              <a:gd name="connsiteX82" fmla="*/ 493515 w 698280"/>
              <a:gd name="connsiteY82" fmla="*/ 5394436 h 6181836"/>
              <a:gd name="connsiteX83" fmla="*/ 527381 w 698280"/>
              <a:gd name="connsiteY83" fmla="*/ 5445236 h 6181836"/>
              <a:gd name="connsiteX84" fmla="*/ 552781 w 698280"/>
              <a:gd name="connsiteY84" fmla="*/ 5504502 h 6181836"/>
              <a:gd name="connsiteX85" fmla="*/ 569715 w 698280"/>
              <a:gd name="connsiteY85" fmla="*/ 5529902 h 6181836"/>
              <a:gd name="connsiteX86" fmla="*/ 586648 w 698280"/>
              <a:gd name="connsiteY86" fmla="*/ 5563769 h 6181836"/>
              <a:gd name="connsiteX87" fmla="*/ 595115 w 698280"/>
              <a:gd name="connsiteY87" fmla="*/ 5597636 h 6181836"/>
              <a:gd name="connsiteX88" fmla="*/ 620515 w 698280"/>
              <a:gd name="connsiteY88" fmla="*/ 5623036 h 6181836"/>
              <a:gd name="connsiteX89" fmla="*/ 628981 w 698280"/>
              <a:gd name="connsiteY89" fmla="*/ 5656902 h 6181836"/>
              <a:gd name="connsiteX90" fmla="*/ 671315 w 698280"/>
              <a:gd name="connsiteY90" fmla="*/ 5699236 h 6181836"/>
              <a:gd name="connsiteX91" fmla="*/ 679781 w 698280"/>
              <a:gd name="connsiteY91" fmla="*/ 5724636 h 6181836"/>
              <a:gd name="connsiteX92" fmla="*/ 696715 w 698280"/>
              <a:gd name="connsiteY92" fmla="*/ 5758502 h 6181836"/>
              <a:gd name="connsiteX0" fmla="*/ 425781 w 698280"/>
              <a:gd name="connsiteY0" fmla="*/ 6181836 h 6181836"/>
              <a:gd name="connsiteX1" fmla="*/ 408848 w 698280"/>
              <a:gd name="connsiteY1" fmla="*/ 6156436 h 6181836"/>
              <a:gd name="connsiteX2" fmla="*/ 383448 w 698280"/>
              <a:gd name="connsiteY2" fmla="*/ 6105636 h 6181836"/>
              <a:gd name="connsiteX3" fmla="*/ 358048 w 698280"/>
              <a:gd name="connsiteY3" fmla="*/ 6012502 h 6181836"/>
              <a:gd name="connsiteX4" fmla="*/ 324181 w 698280"/>
              <a:gd name="connsiteY4" fmla="*/ 5961702 h 6181836"/>
              <a:gd name="connsiteX5" fmla="*/ 315715 w 698280"/>
              <a:gd name="connsiteY5" fmla="*/ 5936302 h 6181836"/>
              <a:gd name="connsiteX6" fmla="*/ 298781 w 698280"/>
              <a:gd name="connsiteY6" fmla="*/ 5919369 h 6181836"/>
              <a:gd name="connsiteX7" fmla="*/ 281848 w 698280"/>
              <a:gd name="connsiteY7" fmla="*/ 5860102 h 6181836"/>
              <a:gd name="connsiteX8" fmla="*/ 247981 w 698280"/>
              <a:gd name="connsiteY8" fmla="*/ 5809302 h 6181836"/>
              <a:gd name="connsiteX9" fmla="*/ 239515 w 698280"/>
              <a:gd name="connsiteY9" fmla="*/ 5783902 h 6181836"/>
              <a:gd name="connsiteX10" fmla="*/ 222581 w 698280"/>
              <a:gd name="connsiteY10" fmla="*/ 5758502 h 6181836"/>
              <a:gd name="connsiteX11" fmla="*/ 197181 w 698280"/>
              <a:gd name="connsiteY11" fmla="*/ 5699236 h 6181836"/>
              <a:gd name="connsiteX12" fmla="*/ 188715 w 698280"/>
              <a:gd name="connsiteY12" fmla="*/ 5648436 h 6181836"/>
              <a:gd name="connsiteX13" fmla="*/ 180248 w 698280"/>
              <a:gd name="connsiteY13" fmla="*/ 5623036 h 6181836"/>
              <a:gd name="connsiteX14" fmla="*/ 171781 w 698280"/>
              <a:gd name="connsiteY14" fmla="*/ 5589169 h 6181836"/>
              <a:gd name="connsiteX15" fmla="*/ 154848 w 698280"/>
              <a:gd name="connsiteY15" fmla="*/ 5529902 h 6181836"/>
              <a:gd name="connsiteX16" fmla="*/ 137915 w 698280"/>
              <a:gd name="connsiteY16" fmla="*/ 5402902 h 6181836"/>
              <a:gd name="connsiteX17" fmla="*/ 129448 w 698280"/>
              <a:gd name="connsiteY17" fmla="*/ 5377502 h 6181836"/>
              <a:gd name="connsiteX18" fmla="*/ 120981 w 698280"/>
              <a:gd name="connsiteY18" fmla="*/ 5326702 h 6181836"/>
              <a:gd name="connsiteX19" fmla="*/ 104048 w 698280"/>
              <a:gd name="connsiteY19" fmla="*/ 5182769 h 6181836"/>
              <a:gd name="connsiteX20" fmla="*/ 95581 w 698280"/>
              <a:gd name="connsiteY20" fmla="*/ 5140436 h 6181836"/>
              <a:gd name="connsiteX21" fmla="*/ 78648 w 698280"/>
              <a:gd name="connsiteY21" fmla="*/ 5089636 h 6181836"/>
              <a:gd name="connsiteX22" fmla="*/ 70181 w 698280"/>
              <a:gd name="connsiteY22" fmla="*/ 5021902 h 6181836"/>
              <a:gd name="connsiteX23" fmla="*/ 61715 w 698280"/>
              <a:gd name="connsiteY23" fmla="*/ 4988036 h 6181836"/>
              <a:gd name="connsiteX24" fmla="*/ 53248 w 698280"/>
              <a:gd name="connsiteY24" fmla="*/ 4937236 h 6181836"/>
              <a:gd name="connsiteX25" fmla="*/ 19381 w 698280"/>
              <a:gd name="connsiteY25" fmla="*/ 4632436 h 6181836"/>
              <a:gd name="connsiteX26" fmla="*/ 6416 w 698280"/>
              <a:gd name="connsiteY26" fmla="*/ 4325916 h 6181836"/>
              <a:gd name="connsiteX27" fmla="*/ 12633 w 698280"/>
              <a:gd name="connsiteY27" fmla="*/ 4222067 h 6181836"/>
              <a:gd name="connsiteX28" fmla="*/ 6814 w 698280"/>
              <a:gd name="connsiteY28" fmla="*/ 4087525 h 6181836"/>
              <a:gd name="connsiteX29" fmla="*/ 66 w 698280"/>
              <a:gd name="connsiteY29" fmla="*/ 3833394 h 6181836"/>
              <a:gd name="connsiteX30" fmla="*/ 6417 w 698280"/>
              <a:gd name="connsiteY30" fmla="*/ 3752299 h 6181836"/>
              <a:gd name="connsiteX31" fmla="*/ 2448 w 698280"/>
              <a:gd name="connsiteY31" fmla="*/ 3531769 h 6181836"/>
              <a:gd name="connsiteX32" fmla="*/ 19381 w 698280"/>
              <a:gd name="connsiteY32" fmla="*/ 2879836 h 6181836"/>
              <a:gd name="connsiteX33" fmla="*/ 44781 w 698280"/>
              <a:gd name="connsiteY33" fmla="*/ 2405702 h 6181836"/>
              <a:gd name="connsiteX34" fmla="*/ 53248 w 698280"/>
              <a:gd name="connsiteY34" fmla="*/ 1694502 h 6181836"/>
              <a:gd name="connsiteX35" fmla="*/ 61715 w 698280"/>
              <a:gd name="connsiteY35" fmla="*/ 1643702 h 6181836"/>
              <a:gd name="connsiteX36" fmla="*/ 70181 w 698280"/>
              <a:gd name="connsiteY36" fmla="*/ 1584436 h 6181836"/>
              <a:gd name="connsiteX37" fmla="*/ 76399 w 698280"/>
              <a:gd name="connsiteY37" fmla="*/ 1464976 h 6181836"/>
              <a:gd name="connsiteX38" fmla="*/ 82617 w 698280"/>
              <a:gd name="connsiteY38" fmla="*/ 1350015 h 6181836"/>
              <a:gd name="connsiteX39" fmla="*/ 95581 w 698280"/>
              <a:gd name="connsiteY39" fmla="*/ 1203436 h 6181836"/>
              <a:gd name="connsiteX40" fmla="*/ 104048 w 698280"/>
              <a:gd name="connsiteY40" fmla="*/ 830902 h 6181836"/>
              <a:gd name="connsiteX41" fmla="*/ 112515 w 698280"/>
              <a:gd name="connsiteY41" fmla="*/ 754702 h 6181836"/>
              <a:gd name="connsiteX42" fmla="*/ 129448 w 698280"/>
              <a:gd name="connsiteY42" fmla="*/ 593836 h 6181836"/>
              <a:gd name="connsiteX43" fmla="*/ 146381 w 698280"/>
              <a:gd name="connsiteY43" fmla="*/ 314436 h 6181836"/>
              <a:gd name="connsiteX44" fmla="*/ 154848 w 698280"/>
              <a:gd name="connsiteY44" fmla="*/ 272102 h 6181836"/>
              <a:gd name="connsiteX45" fmla="*/ 166887 w 698280"/>
              <a:gd name="connsiteY45" fmla="*/ 37152 h 6181836"/>
              <a:gd name="connsiteX46" fmla="*/ 348259 w 698280"/>
              <a:gd name="connsiteY46" fmla="*/ 49191 h 6181836"/>
              <a:gd name="connsiteX47" fmla="*/ 402631 w 698280"/>
              <a:gd name="connsiteY47" fmla="*/ 50514 h 6181836"/>
              <a:gd name="connsiteX48" fmla="*/ 496690 w 698280"/>
              <a:gd name="connsiteY48" fmla="*/ 53160 h 6181836"/>
              <a:gd name="connsiteX49" fmla="*/ 459648 w 698280"/>
              <a:gd name="connsiteY49" fmla="*/ 390636 h 6181836"/>
              <a:gd name="connsiteX50" fmla="*/ 434248 w 698280"/>
              <a:gd name="connsiteY50" fmla="*/ 551502 h 6181836"/>
              <a:gd name="connsiteX51" fmla="*/ 408848 w 698280"/>
              <a:gd name="connsiteY51" fmla="*/ 686969 h 6181836"/>
              <a:gd name="connsiteX52" fmla="*/ 391915 w 698280"/>
              <a:gd name="connsiteY52" fmla="*/ 797036 h 6181836"/>
              <a:gd name="connsiteX53" fmla="*/ 382125 w 698280"/>
              <a:gd name="connsiteY53" fmla="*/ 1016508 h 6181836"/>
              <a:gd name="connsiteX54" fmla="*/ 341115 w 698280"/>
              <a:gd name="connsiteY54" fmla="*/ 1643702 h 6181836"/>
              <a:gd name="connsiteX55" fmla="*/ 324181 w 698280"/>
              <a:gd name="connsiteY55" fmla="*/ 1728369 h 6181836"/>
              <a:gd name="connsiteX56" fmla="*/ 315715 w 698280"/>
              <a:gd name="connsiteY56" fmla="*/ 1779169 h 6181836"/>
              <a:gd name="connsiteX57" fmla="*/ 307248 w 698280"/>
              <a:gd name="connsiteY57" fmla="*/ 1897702 h 6181836"/>
              <a:gd name="connsiteX58" fmla="*/ 301031 w 698280"/>
              <a:gd name="connsiteY58" fmla="*/ 2013589 h 6181836"/>
              <a:gd name="connsiteX59" fmla="*/ 281848 w 698280"/>
              <a:gd name="connsiteY59" fmla="*/ 2464969 h 6181836"/>
              <a:gd name="connsiteX60" fmla="*/ 264915 w 698280"/>
              <a:gd name="connsiteY60" fmla="*/ 2634302 h 6181836"/>
              <a:gd name="connsiteX61" fmla="*/ 256448 w 698280"/>
              <a:gd name="connsiteY61" fmla="*/ 2820569 h 6181836"/>
              <a:gd name="connsiteX62" fmla="*/ 247981 w 698280"/>
              <a:gd name="connsiteY62" fmla="*/ 3404769 h 6181836"/>
              <a:gd name="connsiteX63" fmla="*/ 250231 w 698280"/>
              <a:gd name="connsiteY63" fmla="*/ 3515762 h 6181836"/>
              <a:gd name="connsiteX64" fmla="*/ 244013 w 698280"/>
              <a:gd name="connsiteY64" fmla="*/ 3634295 h 6181836"/>
              <a:gd name="connsiteX65" fmla="*/ 242690 w 698280"/>
              <a:gd name="connsiteY65" fmla="*/ 3840670 h 6181836"/>
              <a:gd name="connsiteX66" fmla="*/ 241366 w 698280"/>
              <a:gd name="connsiteY66" fmla="*/ 3914224 h 6181836"/>
              <a:gd name="connsiteX67" fmla="*/ 242690 w 698280"/>
              <a:gd name="connsiteY67" fmla="*/ 4068741 h 6181836"/>
              <a:gd name="connsiteX68" fmla="*/ 248907 w 698280"/>
              <a:gd name="connsiteY68" fmla="*/ 4187274 h 6181836"/>
              <a:gd name="connsiteX69" fmla="*/ 253803 w 698280"/>
              <a:gd name="connsiteY69" fmla="*/ 4298664 h 6181836"/>
              <a:gd name="connsiteX70" fmla="*/ 264915 w 698280"/>
              <a:gd name="connsiteY70" fmla="*/ 4522369 h 6181836"/>
              <a:gd name="connsiteX71" fmla="*/ 273381 w 698280"/>
              <a:gd name="connsiteY71" fmla="*/ 4607036 h 6181836"/>
              <a:gd name="connsiteX72" fmla="*/ 290315 w 698280"/>
              <a:gd name="connsiteY72" fmla="*/ 4717102 h 6181836"/>
              <a:gd name="connsiteX73" fmla="*/ 315715 w 698280"/>
              <a:gd name="connsiteY73" fmla="*/ 4886436 h 6181836"/>
              <a:gd name="connsiteX74" fmla="*/ 332648 w 698280"/>
              <a:gd name="connsiteY74" fmla="*/ 5013436 h 6181836"/>
              <a:gd name="connsiteX75" fmla="*/ 358048 w 698280"/>
              <a:gd name="connsiteY75" fmla="*/ 5098102 h 6181836"/>
              <a:gd name="connsiteX76" fmla="*/ 366515 w 698280"/>
              <a:gd name="connsiteY76" fmla="*/ 5131969 h 6181836"/>
              <a:gd name="connsiteX77" fmla="*/ 383448 w 698280"/>
              <a:gd name="connsiteY77" fmla="*/ 5208169 h 6181836"/>
              <a:gd name="connsiteX78" fmla="*/ 400381 w 698280"/>
              <a:gd name="connsiteY78" fmla="*/ 5233569 h 6181836"/>
              <a:gd name="connsiteX79" fmla="*/ 408848 w 698280"/>
              <a:gd name="connsiteY79" fmla="*/ 5267436 h 6181836"/>
              <a:gd name="connsiteX80" fmla="*/ 451181 w 698280"/>
              <a:gd name="connsiteY80" fmla="*/ 5318236 h 6181836"/>
              <a:gd name="connsiteX81" fmla="*/ 493515 w 698280"/>
              <a:gd name="connsiteY81" fmla="*/ 5394436 h 6181836"/>
              <a:gd name="connsiteX82" fmla="*/ 527381 w 698280"/>
              <a:gd name="connsiteY82" fmla="*/ 5445236 h 6181836"/>
              <a:gd name="connsiteX83" fmla="*/ 552781 w 698280"/>
              <a:gd name="connsiteY83" fmla="*/ 5504502 h 6181836"/>
              <a:gd name="connsiteX84" fmla="*/ 569715 w 698280"/>
              <a:gd name="connsiteY84" fmla="*/ 5529902 h 6181836"/>
              <a:gd name="connsiteX85" fmla="*/ 586648 w 698280"/>
              <a:gd name="connsiteY85" fmla="*/ 5563769 h 6181836"/>
              <a:gd name="connsiteX86" fmla="*/ 595115 w 698280"/>
              <a:gd name="connsiteY86" fmla="*/ 5597636 h 6181836"/>
              <a:gd name="connsiteX87" fmla="*/ 620515 w 698280"/>
              <a:gd name="connsiteY87" fmla="*/ 5623036 h 6181836"/>
              <a:gd name="connsiteX88" fmla="*/ 628981 w 698280"/>
              <a:gd name="connsiteY88" fmla="*/ 5656902 h 6181836"/>
              <a:gd name="connsiteX89" fmla="*/ 671315 w 698280"/>
              <a:gd name="connsiteY89" fmla="*/ 5699236 h 6181836"/>
              <a:gd name="connsiteX90" fmla="*/ 679781 w 698280"/>
              <a:gd name="connsiteY90" fmla="*/ 5724636 h 6181836"/>
              <a:gd name="connsiteX91" fmla="*/ 696715 w 698280"/>
              <a:gd name="connsiteY91" fmla="*/ 5758502 h 6181836"/>
              <a:gd name="connsiteX0" fmla="*/ 425781 w 698280"/>
              <a:gd name="connsiteY0" fmla="*/ 6181836 h 6181836"/>
              <a:gd name="connsiteX1" fmla="*/ 408848 w 698280"/>
              <a:gd name="connsiteY1" fmla="*/ 6156436 h 6181836"/>
              <a:gd name="connsiteX2" fmla="*/ 383448 w 698280"/>
              <a:gd name="connsiteY2" fmla="*/ 6105636 h 6181836"/>
              <a:gd name="connsiteX3" fmla="*/ 358048 w 698280"/>
              <a:gd name="connsiteY3" fmla="*/ 6012502 h 6181836"/>
              <a:gd name="connsiteX4" fmla="*/ 324181 w 698280"/>
              <a:gd name="connsiteY4" fmla="*/ 5961702 h 6181836"/>
              <a:gd name="connsiteX5" fmla="*/ 315715 w 698280"/>
              <a:gd name="connsiteY5" fmla="*/ 5936302 h 6181836"/>
              <a:gd name="connsiteX6" fmla="*/ 298781 w 698280"/>
              <a:gd name="connsiteY6" fmla="*/ 5919369 h 6181836"/>
              <a:gd name="connsiteX7" fmla="*/ 281848 w 698280"/>
              <a:gd name="connsiteY7" fmla="*/ 5860102 h 6181836"/>
              <a:gd name="connsiteX8" fmla="*/ 247981 w 698280"/>
              <a:gd name="connsiteY8" fmla="*/ 5809302 h 6181836"/>
              <a:gd name="connsiteX9" fmla="*/ 239515 w 698280"/>
              <a:gd name="connsiteY9" fmla="*/ 5783902 h 6181836"/>
              <a:gd name="connsiteX10" fmla="*/ 222581 w 698280"/>
              <a:gd name="connsiteY10" fmla="*/ 5758502 h 6181836"/>
              <a:gd name="connsiteX11" fmla="*/ 197181 w 698280"/>
              <a:gd name="connsiteY11" fmla="*/ 5699236 h 6181836"/>
              <a:gd name="connsiteX12" fmla="*/ 188715 w 698280"/>
              <a:gd name="connsiteY12" fmla="*/ 5648436 h 6181836"/>
              <a:gd name="connsiteX13" fmla="*/ 180248 w 698280"/>
              <a:gd name="connsiteY13" fmla="*/ 5623036 h 6181836"/>
              <a:gd name="connsiteX14" fmla="*/ 171781 w 698280"/>
              <a:gd name="connsiteY14" fmla="*/ 5589169 h 6181836"/>
              <a:gd name="connsiteX15" fmla="*/ 154848 w 698280"/>
              <a:gd name="connsiteY15" fmla="*/ 5529902 h 6181836"/>
              <a:gd name="connsiteX16" fmla="*/ 137915 w 698280"/>
              <a:gd name="connsiteY16" fmla="*/ 5402902 h 6181836"/>
              <a:gd name="connsiteX17" fmla="*/ 129448 w 698280"/>
              <a:gd name="connsiteY17" fmla="*/ 5377502 h 6181836"/>
              <a:gd name="connsiteX18" fmla="*/ 120981 w 698280"/>
              <a:gd name="connsiteY18" fmla="*/ 5326702 h 6181836"/>
              <a:gd name="connsiteX19" fmla="*/ 104048 w 698280"/>
              <a:gd name="connsiteY19" fmla="*/ 5182769 h 6181836"/>
              <a:gd name="connsiteX20" fmla="*/ 95581 w 698280"/>
              <a:gd name="connsiteY20" fmla="*/ 5140436 h 6181836"/>
              <a:gd name="connsiteX21" fmla="*/ 78648 w 698280"/>
              <a:gd name="connsiteY21" fmla="*/ 5089636 h 6181836"/>
              <a:gd name="connsiteX22" fmla="*/ 70181 w 698280"/>
              <a:gd name="connsiteY22" fmla="*/ 5021902 h 6181836"/>
              <a:gd name="connsiteX23" fmla="*/ 61715 w 698280"/>
              <a:gd name="connsiteY23" fmla="*/ 4988036 h 6181836"/>
              <a:gd name="connsiteX24" fmla="*/ 53248 w 698280"/>
              <a:gd name="connsiteY24" fmla="*/ 4937236 h 6181836"/>
              <a:gd name="connsiteX25" fmla="*/ 19381 w 698280"/>
              <a:gd name="connsiteY25" fmla="*/ 4632436 h 6181836"/>
              <a:gd name="connsiteX26" fmla="*/ 6416 w 698280"/>
              <a:gd name="connsiteY26" fmla="*/ 4325916 h 6181836"/>
              <a:gd name="connsiteX27" fmla="*/ 12633 w 698280"/>
              <a:gd name="connsiteY27" fmla="*/ 4222067 h 6181836"/>
              <a:gd name="connsiteX28" fmla="*/ 6814 w 698280"/>
              <a:gd name="connsiteY28" fmla="*/ 4087525 h 6181836"/>
              <a:gd name="connsiteX29" fmla="*/ 66 w 698280"/>
              <a:gd name="connsiteY29" fmla="*/ 3833394 h 6181836"/>
              <a:gd name="connsiteX30" fmla="*/ 6417 w 698280"/>
              <a:gd name="connsiteY30" fmla="*/ 3752299 h 6181836"/>
              <a:gd name="connsiteX31" fmla="*/ 2448 w 698280"/>
              <a:gd name="connsiteY31" fmla="*/ 3531769 h 6181836"/>
              <a:gd name="connsiteX32" fmla="*/ 19381 w 698280"/>
              <a:gd name="connsiteY32" fmla="*/ 2879836 h 6181836"/>
              <a:gd name="connsiteX33" fmla="*/ 44781 w 698280"/>
              <a:gd name="connsiteY33" fmla="*/ 2405702 h 6181836"/>
              <a:gd name="connsiteX34" fmla="*/ 53248 w 698280"/>
              <a:gd name="connsiteY34" fmla="*/ 1694502 h 6181836"/>
              <a:gd name="connsiteX35" fmla="*/ 61715 w 698280"/>
              <a:gd name="connsiteY35" fmla="*/ 1643702 h 6181836"/>
              <a:gd name="connsiteX36" fmla="*/ 70181 w 698280"/>
              <a:gd name="connsiteY36" fmla="*/ 1584436 h 6181836"/>
              <a:gd name="connsiteX37" fmla="*/ 76399 w 698280"/>
              <a:gd name="connsiteY37" fmla="*/ 1464976 h 6181836"/>
              <a:gd name="connsiteX38" fmla="*/ 82617 w 698280"/>
              <a:gd name="connsiteY38" fmla="*/ 1350015 h 6181836"/>
              <a:gd name="connsiteX39" fmla="*/ 95581 w 698280"/>
              <a:gd name="connsiteY39" fmla="*/ 1203436 h 6181836"/>
              <a:gd name="connsiteX40" fmla="*/ 104048 w 698280"/>
              <a:gd name="connsiteY40" fmla="*/ 830902 h 6181836"/>
              <a:gd name="connsiteX41" fmla="*/ 112515 w 698280"/>
              <a:gd name="connsiteY41" fmla="*/ 754702 h 6181836"/>
              <a:gd name="connsiteX42" fmla="*/ 129448 w 698280"/>
              <a:gd name="connsiteY42" fmla="*/ 593836 h 6181836"/>
              <a:gd name="connsiteX43" fmla="*/ 146381 w 698280"/>
              <a:gd name="connsiteY43" fmla="*/ 314436 h 6181836"/>
              <a:gd name="connsiteX44" fmla="*/ 154848 w 698280"/>
              <a:gd name="connsiteY44" fmla="*/ 272102 h 6181836"/>
              <a:gd name="connsiteX45" fmla="*/ 166887 w 698280"/>
              <a:gd name="connsiteY45" fmla="*/ 37152 h 6181836"/>
              <a:gd name="connsiteX46" fmla="*/ 348259 w 698280"/>
              <a:gd name="connsiteY46" fmla="*/ 49191 h 6181836"/>
              <a:gd name="connsiteX47" fmla="*/ 402631 w 698280"/>
              <a:gd name="connsiteY47" fmla="*/ 50514 h 6181836"/>
              <a:gd name="connsiteX48" fmla="*/ 496690 w 698280"/>
              <a:gd name="connsiteY48" fmla="*/ 53160 h 6181836"/>
              <a:gd name="connsiteX49" fmla="*/ 459648 w 698280"/>
              <a:gd name="connsiteY49" fmla="*/ 390636 h 6181836"/>
              <a:gd name="connsiteX50" fmla="*/ 434248 w 698280"/>
              <a:gd name="connsiteY50" fmla="*/ 551502 h 6181836"/>
              <a:gd name="connsiteX51" fmla="*/ 408848 w 698280"/>
              <a:gd name="connsiteY51" fmla="*/ 686969 h 6181836"/>
              <a:gd name="connsiteX52" fmla="*/ 391915 w 698280"/>
              <a:gd name="connsiteY52" fmla="*/ 797036 h 6181836"/>
              <a:gd name="connsiteX53" fmla="*/ 382125 w 698280"/>
              <a:gd name="connsiteY53" fmla="*/ 1016508 h 6181836"/>
              <a:gd name="connsiteX54" fmla="*/ 341115 w 698280"/>
              <a:gd name="connsiteY54" fmla="*/ 1643702 h 6181836"/>
              <a:gd name="connsiteX55" fmla="*/ 324181 w 698280"/>
              <a:gd name="connsiteY55" fmla="*/ 1728369 h 6181836"/>
              <a:gd name="connsiteX56" fmla="*/ 315715 w 698280"/>
              <a:gd name="connsiteY56" fmla="*/ 1779169 h 6181836"/>
              <a:gd name="connsiteX57" fmla="*/ 307248 w 698280"/>
              <a:gd name="connsiteY57" fmla="*/ 1897702 h 6181836"/>
              <a:gd name="connsiteX58" fmla="*/ 301031 w 698280"/>
              <a:gd name="connsiteY58" fmla="*/ 2013589 h 6181836"/>
              <a:gd name="connsiteX59" fmla="*/ 281848 w 698280"/>
              <a:gd name="connsiteY59" fmla="*/ 2464969 h 6181836"/>
              <a:gd name="connsiteX60" fmla="*/ 264915 w 698280"/>
              <a:gd name="connsiteY60" fmla="*/ 2634302 h 6181836"/>
              <a:gd name="connsiteX61" fmla="*/ 256448 w 698280"/>
              <a:gd name="connsiteY61" fmla="*/ 2820569 h 6181836"/>
              <a:gd name="connsiteX62" fmla="*/ 247981 w 698280"/>
              <a:gd name="connsiteY62" fmla="*/ 3404769 h 6181836"/>
              <a:gd name="connsiteX63" fmla="*/ 250231 w 698280"/>
              <a:gd name="connsiteY63" fmla="*/ 3515762 h 6181836"/>
              <a:gd name="connsiteX64" fmla="*/ 244013 w 698280"/>
              <a:gd name="connsiteY64" fmla="*/ 3634295 h 6181836"/>
              <a:gd name="connsiteX65" fmla="*/ 242690 w 698280"/>
              <a:gd name="connsiteY65" fmla="*/ 3840670 h 6181836"/>
              <a:gd name="connsiteX66" fmla="*/ 241366 w 698280"/>
              <a:gd name="connsiteY66" fmla="*/ 3914224 h 6181836"/>
              <a:gd name="connsiteX67" fmla="*/ 242690 w 698280"/>
              <a:gd name="connsiteY67" fmla="*/ 4068741 h 6181836"/>
              <a:gd name="connsiteX68" fmla="*/ 248907 w 698280"/>
              <a:gd name="connsiteY68" fmla="*/ 4187274 h 6181836"/>
              <a:gd name="connsiteX69" fmla="*/ 253803 w 698280"/>
              <a:gd name="connsiteY69" fmla="*/ 4298664 h 6181836"/>
              <a:gd name="connsiteX70" fmla="*/ 264915 w 698280"/>
              <a:gd name="connsiteY70" fmla="*/ 4522369 h 6181836"/>
              <a:gd name="connsiteX71" fmla="*/ 273381 w 698280"/>
              <a:gd name="connsiteY71" fmla="*/ 4607036 h 6181836"/>
              <a:gd name="connsiteX72" fmla="*/ 290315 w 698280"/>
              <a:gd name="connsiteY72" fmla="*/ 4717102 h 6181836"/>
              <a:gd name="connsiteX73" fmla="*/ 315715 w 698280"/>
              <a:gd name="connsiteY73" fmla="*/ 4886436 h 6181836"/>
              <a:gd name="connsiteX74" fmla="*/ 332648 w 698280"/>
              <a:gd name="connsiteY74" fmla="*/ 5013436 h 6181836"/>
              <a:gd name="connsiteX75" fmla="*/ 358048 w 698280"/>
              <a:gd name="connsiteY75" fmla="*/ 5098102 h 6181836"/>
              <a:gd name="connsiteX76" fmla="*/ 366515 w 698280"/>
              <a:gd name="connsiteY76" fmla="*/ 5131969 h 6181836"/>
              <a:gd name="connsiteX77" fmla="*/ 383448 w 698280"/>
              <a:gd name="connsiteY77" fmla="*/ 5208169 h 6181836"/>
              <a:gd name="connsiteX78" fmla="*/ 400381 w 698280"/>
              <a:gd name="connsiteY78" fmla="*/ 5233569 h 6181836"/>
              <a:gd name="connsiteX79" fmla="*/ 408848 w 698280"/>
              <a:gd name="connsiteY79" fmla="*/ 5267436 h 6181836"/>
              <a:gd name="connsiteX80" fmla="*/ 493515 w 698280"/>
              <a:gd name="connsiteY80" fmla="*/ 5394436 h 6181836"/>
              <a:gd name="connsiteX81" fmla="*/ 527381 w 698280"/>
              <a:gd name="connsiteY81" fmla="*/ 5445236 h 6181836"/>
              <a:gd name="connsiteX82" fmla="*/ 552781 w 698280"/>
              <a:gd name="connsiteY82" fmla="*/ 5504502 h 6181836"/>
              <a:gd name="connsiteX83" fmla="*/ 569715 w 698280"/>
              <a:gd name="connsiteY83" fmla="*/ 5529902 h 6181836"/>
              <a:gd name="connsiteX84" fmla="*/ 586648 w 698280"/>
              <a:gd name="connsiteY84" fmla="*/ 5563769 h 6181836"/>
              <a:gd name="connsiteX85" fmla="*/ 595115 w 698280"/>
              <a:gd name="connsiteY85" fmla="*/ 5597636 h 6181836"/>
              <a:gd name="connsiteX86" fmla="*/ 620515 w 698280"/>
              <a:gd name="connsiteY86" fmla="*/ 5623036 h 6181836"/>
              <a:gd name="connsiteX87" fmla="*/ 628981 w 698280"/>
              <a:gd name="connsiteY87" fmla="*/ 5656902 h 6181836"/>
              <a:gd name="connsiteX88" fmla="*/ 671315 w 698280"/>
              <a:gd name="connsiteY88" fmla="*/ 5699236 h 6181836"/>
              <a:gd name="connsiteX89" fmla="*/ 679781 w 698280"/>
              <a:gd name="connsiteY89" fmla="*/ 5724636 h 6181836"/>
              <a:gd name="connsiteX90" fmla="*/ 696715 w 698280"/>
              <a:gd name="connsiteY90" fmla="*/ 5758502 h 6181836"/>
              <a:gd name="connsiteX0" fmla="*/ 425781 w 698280"/>
              <a:gd name="connsiteY0" fmla="*/ 6181836 h 6181836"/>
              <a:gd name="connsiteX1" fmla="*/ 408848 w 698280"/>
              <a:gd name="connsiteY1" fmla="*/ 6156436 h 6181836"/>
              <a:gd name="connsiteX2" fmla="*/ 383448 w 698280"/>
              <a:gd name="connsiteY2" fmla="*/ 6105636 h 6181836"/>
              <a:gd name="connsiteX3" fmla="*/ 358048 w 698280"/>
              <a:gd name="connsiteY3" fmla="*/ 6012502 h 6181836"/>
              <a:gd name="connsiteX4" fmla="*/ 324181 w 698280"/>
              <a:gd name="connsiteY4" fmla="*/ 5961702 h 6181836"/>
              <a:gd name="connsiteX5" fmla="*/ 315715 w 698280"/>
              <a:gd name="connsiteY5" fmla="*/ 5936302 h 6181836"/>
              <a:gd name="connsiteX6" fmla="*/ 298781 w 698280"/>
              <a:gd name="connsiteY6" fmla="*/ 5919369 h 6181836"/>
              <a:gd name="connsiteX7" fmla="*/ 281848 w 698280"/>
              <a:gd name="connsiteY7" fmla="*/ 5860102 h 6181836"/>
              <a:gd name="connsiteX8" fmla="*/ 247981 w 698280"/>
              <a:gd name="connsiteY8" fmla="*/ 5809302 h 6181836"/>
              <a:gd name="connsiteX9" fmla="*/ 239515 w 698280"/>
              <a:gd name="connsiteY9" fmla="*/ 5783902 h 6181836"/>
              <a:gd name="connsiteX10" fmla="*/ 222581 w 698280"/>
              <a:gd name="connsiteY10" fmla="*/ 5758502 h 6181836"/>
              <a:gd name="connsiteX11" fmla="*/ 197181 w 698280"/>
              <a:gd name="connsiteY11" fmla="*/ 5699236 h 6181836"/>
              <a:gd name="connsiteX12" fmla="*/ 188715 w 698280"/>
              <a:gd name="connsiteY12" fmla="*/ 5648436 h 6181836"/>
              <a:gd name="connsiteX13" fmla="*/ 180248 w 698280"/>
              <a:gd name="connsiteY13" fmla="*/ 5623036 h 6181836"/>
              <a:gd name="connsiteX14" fmla="*/ 171781 w 698280"/>
              <a:gd name="connsiteY14" fmla="*/ 5589169 h 6181836"/>
              <a:gd name="connsiteX15" fmla="*/ 154848 w 698280"/>
              <a:gd name="connsiteY15" fmla="*/ 5529902 h 6181836"/>
              <a:gd name="connsiteX16" fmla="*/ 137915 w 698280"/>
              <a:gd name="connsiteY16" fmla="*/ 5402902 h 6181836"/>
              <a:gd name="connsiteX17" fmla="*/ 129448 w 698280"/>
              <a:gd name="connsiteY17" fmla="*/ 5377502 h 6181836"/>
              <a:gd name="connsiteX18" fmla="*/ 120981 w 698280"/>
              <a:gd name="connsiteY18" fmla="*/ 5326702 h 6181836"/>
              <a:gd name="connsiteX19" fmla="*/ 104048 w 698280"/>
              <a:gd name="connsiteY19" fmla="*/ 5182769 h 6181836"/>
              <a:gd name="connsiteX20" fmla="*/ 95581 w 698280"/>
              <a:gd name="connsiteY20" fmla="*/ 5140436 h 6181836"/>
              <a:gd name="connsiteX21" fmla="*/ 78648 w 698280"/>
              <a:gd name="connsiteY21" fmla="*/ 5089636 h 6181836"/>
              <a:gd name="connsiteX22" fmla="*/ 70181 w 698280"/>
              <a:gd name="connsiteY22" fmla="*/ 5021902 h 6181836"/>
              <a:gd name="connsiteX23" fmla="*/ 61715 w 698280"/>
              <a:gd name="connsiteY23" fmla="*/ 4988036 h 6181836"/>
              <a:gd name="connsiteX24" fmla="*/ 53248 w 698280"/>
              <a:gd name="connsiteY24" fmla="*/ 4937236 h 6181836"/>
              <a:gd name="connsiteX25" fmla="*/ 19381 w 698280"/>
              <a:gd name="connsiteY25" fmla="*/ 4632436 h 6181836"/>
              <a:gd name="connsiteX26" fmla="*/ 6416 w 698280"/>
              <a:gd name="connsiteY26" fmla="*/ 4325916 h 6181836"/>
              <a:gd name="connsiteX27" fmla="*/ 12633 w 698280"/>
              <a:gd name="connsiteY27" fmla="*/ 4222067 h 6181836"/>
              <a:gd name="connsiteX28" fmla="*/ 6814 w 698280"/>
              <a:gd name="connsiteY28" fmla="*/ 4087525 h 6181836"/>
              <a:gd name="connsiteX29" fmla="*/ 66 w 698280"/>
              <a:gd name="connsiteY29" fmla="*/ 3833394 h 6181836"/>
              <a:gd name="connsiteX30" fmla="*/ 6417 w 698280"/>
              <a:gd name="connsiteY30" fmla="*/ 3752299 h 6181836"/>
              <a:gd name="connsiteX31" fmla="*/ 2448 w 698280"/>
              <a:gd name="connsiteY31" fmla="*/ 3531769 h 6181836"/>
              <a:gd name="connsiteX32" fmla="*/ 19381 w 698280"/>
              <a:gd name="connsiteY32" fmla="*/ 2879836 h 6181836"/>
              <a:gd name="connsiteX33" fmla="*/ 44781 w 698280"/>
              <a:gd name="connsiteY33" fmla="*/ 2405702 h 6181836"/>
              <a:gd name="connsiteX34" fmla="*/ 53248 w 698280"/>
              <a:gd name="connsiteY34" fmla="*/ 1694502 h 6181836"/>
              <a:gd name="connsiteX35" fmla="*/ 61715 w 698280"/>
              <a:gd name="connsiteY35" fmla="*/ 1643702 h 6181836"/>
              <a:gd name="connsiteX36" fmla="*/ 70181 w 698280"/>
              <a:gd name="connsiteY36" fmla="*/ 1584436 h 6181836"/>
              <a:gd name="connsiteX37" fmla="*/ 76399 w 698280"/>
              <a:gd name="connsiteY37" fmla="*/ 1464976 h 6181836"/>
              <a:gd name="connsiteX38" fmla="*/ 82617 w 698280"/>
              <a:gd name="connsiteY38" fmla="*/ 1350015 h 6181836"/>
              <a:gd name="connsiteX39" fmla="*/ 95581 w 698280"/>
              <a:gd name="connsiteY39" fmla="*/ 1203436 h 6181836"/>
              <a:gd name="connsiteX40" fmla="*/ 104048 w 698280"/>
              <a:gd name="connsiteY40" fmla="*/ 830902 h 6181836"/>
              <a:gd name="connsiteX41" fmla="*/ 112515 w 698280"/>
              <a:gd name="connsiteY41" fmla="*/ 754702 h 6181836"/>
              <a:gd name="connsiteX42" fmla="*/ 129448 w 698280"/>
              <a:gd name="connsiteY42" fmla="*/ 593836 h 6181836"/>
              <a:gd name="connsiteX43" fmla="*/ 146381 w 698280"/>
              <a:gd name="connsiteY43" fmla="*/ 314436 h 6181836"/>
              <a:gd name="connsiteX44" fmla="*/ 154848 w 698280"/>
              <a:gd name="connsiteY44" fmla="*/ 272102 h 6181836"/>
              <a:gd name="connsiteX45" fmla="*/ 166887 w 698280"/>
              <a:gd name="connsiteY45" fmla="*/ 37152 h 6181836"/>
              <a:gd name="connsiteX46" fmla="*/ 348259 w 698280"/>
              <a:gd name="connsiteY46" fmla="*/ 49191 h 6181836"/>
              <a:gd name="connsiteX47" fmla="*/ 402631 w 698280"/>
              <a:gd name="connsiteY47" fmla="*/ 50514 h 6181836"/>
              <a:gd name="connsiteX48" fmla="*/ 496690 w 698280"/>
              <a:gd name="connsiteY48" fmla="*/ 53160 h 6181836"/>
              <a:gd name="connsiteX49" fmla="*/ 459648 w 698280"/>
              <a:gd name="connsiteY49" fmla="*/ 390636 h 6181836"/>
              <a:gd name="connsiteX50" fmla="*/ 434248 w 698280"/>
              <a:gd name="connsiteY50" fmla="*/ 551502 h 6181836"/>
              <a:gd name="connsiteX51" fmla="*/ 408848 w 698280"/>
              <a:gd name="connsiteY51" fmla="*/ 686969 h 6181836"/>
              <a:gd name="connsiteX52" fmla="*/ 391915 w 698280"/>
              <a:gd name="connsiteY52" fmla="*/ 797036 h 6181836"/>
              <a:gd name="connsiteX53" fmla="*/ 382125 w 698280"/>
              <a:gd name="connsiteY53" fmla="*/ 1016508 h 6181836"/>
              <a:gd name="connsiteX54" fmla="*/ 341115 w 698280"/>
              <a:gd name="connsiteY54" fmla="*/ 1643702 h 6181836"/>
              <a:gd name="connsiteX55" fmla="*/ 324181 w 698280"/>
              <a:gd name="connsiteY55" fmla="*/ 1728369 h 6181836"/>
              <a:gd name="connsiteX56" fmla="*/ 315715 w 698280"/>
              <a:gd name="connsiteY56" fmla="*/ 1779169 h 6181836"/>
              <a:gd name="connsiteX57" fmla="*/ 307248 w 698280"/>
              <a:gd name="connsiteY57" fmla="*/ 1897702 h 6181836"/>
              <a:gd name="connsiteX58" fmla="*/ 301031 w 698280"/>
              <a:gd name="connsiteY58" fmla="*/ 2013589 h 6181836"/>
              <a:gd name="connsiteX59" fmla="*/ 281848 w 698280"/>
              <a:gd name="connsiteY59" fmla="*/ 2464969 h 6181836"/>
              <a:gd name="connsiteX60" fmla="*/ 264915 w 698280"/>
              <a:gd name="connsiteY60" fmla="*/ 2634302 h 6181836"/>
              <a:gd name="connsiteX61" fmla="*/ 256448 w 698280"/>
              <a:gd name="connsiteY61" fmla="*/ 2820569 h 6181836"/>
              <a:gd name="connsiteX62" fmla="*/ 247981 w 698280"/>
              <a:gd name="connsiteY62" fmla="*/ 3404769 h 6181836"/>
              <a:gd name="connsiteX63" fmla="*/ 250231 w 698280"/>
              <a:gd name="connsiteY63" fmla="*/ 3515762 h 6181836"/>
              <a:gd name="connsiteX64" fmla="*/ 244013 w 698280"/>
              <a:gd name="connsiteY64" fmla="*/ 3634295 h 6181836"/>
              <a:gd name="connsiteX65" fmla="*/ 242690 w 698280"/>
              <a:gd name="connsiteY65" fmla="*/ 3840670 h 6181836"/>
              <a:gd name="connsiteX66" fmla="*/ 241366 w 698280"/>
              <a:gd name="connsiteY66" fmla="*/ 3914224 h 6181836"/>
              <a:gd name="connsiteX67" fmla="*/ 242690 w 698280"/>
              <a:gd name="connsiteY67" fmla="*/ 4068741 h 6181836"/>
              <a:gd name="connsiteX68" fmla="*/ 248907 w 698280"/>
              <a:gd name="connsiteY68" fmla="*/ 4187274 h 6181836"/>
              <a:gd name="connsiteX69" fmla="*/ 253803 w 698280"/>
              <a:gd name="connsiteY69" fmla="*/ 4298664 h 6181836"/>
              <a:gd name="connsiteX70" fmla="*/ 264915 w 698280"/>
              <a:gd name="connsiteY70" fmla="*/ 4522369 h 6181836"/>
              <a:gd name="connsiteX71" fmla="*/ 273381 w 698280"/>
              <a:gd name="connsiteY71" fmla="*/ 4607036 h 6181836"/>
              <a:gd name="connsiteX72" fmla="*/ 290315 w 698280"/>
              <a:gd name="connsiteY72" fmla="*/ 4717102 h 6181836"/>
              <a:gd name="connsiteX73" fmla="*/ 315715 w 698280"/>
              <a:gd name="connsiteY73" fmla="*/ 4886436 h 6181836"/>
              <a:gd name="connsiteX74" fmla="*/ 332648 w 698280"/>
              <a:gd name="connsiteY74" fmla="*/ 5013436 h 6181836"/>
              <a:gd name="connsiteX75" fmla="*/ 358048 w 698280"/>
              <a:gd name="connsiteY75" fmla="*/ 5098102 h 6181836"/>
              <a:gd name="connsiteX76" fmla="*/ 366515 w 698280"/>
              <a:gd name="connsiteY76" fmla="*/ 5131969 h 6181836"/>
              <a:gd name="connsiteX77" fmla="*/ 383448 w 698280"/>
              <a:gd name="connsiteY77" fmla="*/ 5208169 h 6181836"/>
              <a:gd name="connsiteX78" fmla="*/ 400381 w 698280"/>
              <a:gd name="connsiteY78" fmla="*/ 5233569 h 6181836"/>
              <a:gd name="connsiteX79" fmla="*/ 408848 w 698280"/>
              <a:gd name="connsiteY79" fmla="*/ 5267436 h 6181836"/>
              <a:gd name="connsiteX80" fmla="*/ 493515 w 698280"/>
              <a:gd name="connsiteY80" fmla="*/ 5394436 h 6181836"/>
              <a:gd name="connsiteX81" fmla="*/ 552781 w 698280"/>
              <a:gd name="connsiteY81" fmla="*/ 5504502 h 6181836"/>
              <a:gd name="connsiteX82" fmla="*/ 569715 w 698280"/>
              <a:gd name="connsiteY82" fmla="*/ 5529902 h 6181836"/>
              <a:gd name="connsiteX83" fmla="*/ 586648 w 698280"/>
              <a:gd name="connsiteY83" fmla="*/ 5563769 h 6181836"/>
              <a:gd name="connsiteX84" fmla="*/ 595115 w 698280"/>
              <a:gd name="connsiteY84" fmla="*/ 5597636 h 6181836"/>
              <a:gd name="connsiteX85" fmla="*/ 620515 w 698280"/>
              <a:gd name="connsiteY85" fmla="*/ 5623036 h 6181836"/>
              <a:gd name="connsiteX86" fmla="*/ 628981 w 698280"/>
              <a:gd name="connsiteY86" fmla="*/ 5656902 h 6181836"/>
              <a:gd name="connsiteX87" fmla="*/ 671315 w 698280"/>
              <a:gd name="connsiteY87" fmla="*/ 5699236 h 6181836"/>
              <a:gd name="connsiteX88" fmla="*/ 679781 w 698280"/>
              <a:gd name="connsiteY88" fmla="*/ 5724636 h 6181836"/>
              <a:gd name="connsiteX89" fmla="*/ 696715 w 698280"/>
              <a:gd name="connsiteY89" fmla="*/ 5758502 h 6181836"/>
              <a:gd name="connsiteX0" fmla="*/ 425781 w 698280"/>
              <a:gd name="connsiteY0" fmla="*/ 6181836 h 6181836"/>
              <a:gd name="connsiteX1" fmla="*/ 408848 w 698280"/>
              <a:gd name="connsiteY1" fmla="*/ 6156436 h 6181836"/>
              <a:gd name="connsiteX2" fmla="*/ 383448 w 698280"/>
              <a:gd name="connsiteY2" fmla="*/ 6105636 h 6181836"/>
              <a:gd name="connsiteX3" fmla="*/ 358048 w 698280"/>
              <a:gd name="connsiteY3" fmla="*/ 6012502 h 6181836"/>
              <a:gd name="connsiteX4" fmla="*/ 324181 w 698280"/>
              <a:gd name="connsiteY4" fmla="*/ 5961702 h 6181836"/>
              <a:gd name="connsiteX5" fmla="*/ 315715 w 698280"/>
              <a:gd name="connsiteY5" fmla="*/ 5936302 h 6181836"/>
              <a:gd name="connsiteX6" fmla="*/ 298781 w 698280"/>
              <a:gd name="connsiteY6" fmla="*/ 5919369 h 6181836"/>
              <a:gd name="connsiteX7" fmla="*/ 281848 w 698280"/>
              <a:gd name="connsiteY7" fmla="*/ 5860102 h 6181836"/>
              <a:gd name="connsiteX8" fmla="*/ 247981 w 698280"/>
              <a:gd name="connsiteY8" fmla="*/ 5809302 h 6181836"/>
              <a:gd name="connsiteX9" fmla="*/ 239515 w 698280"/>
              <a:gd name="connsiteY9" fmla="*/ 5783902 h 6181836"/>
              <a:gd name="connsiteX10" fmla="*/ 222581 w 698280"/>
              <a:gd name="connsiteY10" fmla="*/ 5758502 h 6181836"/>
              <a:gd name="connsiteX11" fmla="*/ 197181 w 698280"/>
              <a:gd name="connsiteY11" fmla="*/ 5699236 h 6181836"/>
              <a:gd name="connsiteX12" fmla="*/ 188715 w 698280"/>
              <a:gd name="connsiteY12" fmla="*/ 5648436 h 6181836"/>
              <a:gd name="connsiteX13" fmla="*/ 180248 w 698280"/>
              <a:gd name="connsiteY13" fmla="*/ 5623036 h 6181836"/>
              <a:gd name="connsiteX14" fmla="*/ 171781 w 698280"/>
              <a:gd name="connsiteY14" fmla="*/ 5589169 h 6181836"/>
              <a:gd name="connsiteX15" fmla="*/ 154848 w 698280"/>
              <a:gd name="connsiteY15" fmla="*/ 5529902 h 6181836"/>
              <a:gd name="connsiteX16" fmla="*/ 137915 w 698280"/>
              <a:gd name="connsiteY16" fmla="*/ 5402902 h 6181836"/>
              <a:gd name="connsiteX17" fmla="*/ 129448 w 698280"/>
              <a:gd name="connsiteY17" fmla="*/ 5377502 h 6181836"/>
              <a:gd name="connsiteX18" fmla="*/ 120981 w 698280"/>
              <a:gd name="connsiteY18" fmla="*/ 5326702 h 6181836"/>
              <a:gd name="connsiteX19" fmla="*/ 104048 w 698280"/>
              <a:gd name="connsiteY19" fmla="*/ 5182769 h 6181836"/>
              <a:gd name="connsiteX20" fmla="*/ 95581 w 698280"/>
              <a:gd name="connsiteY20" fmla="*/ 5140436 h 6181836"/>
              <a:gd name="connsiteX21" fmla="*/ 78648 w 698280"/>
              <a:gd name="connsiteY21" fmla="*/ 5089636 h 6181836"/>
              <a:gd name="connsiteX22" fmla="*/ 70181 w 698280"/>
              <a:gd name="connsiteY22" fmla="*/ 5021902 h 6181836"/>
              <a:gd name="connsiteX23" fmla="*/ 61715 w 698280"/>
              <a:gd name="connsiteY23" fmla="*/ 4988036 h 6181836"/>
              <a:gd name="connsiteX24" fmla="*/ 53248 w 698280"/>
              <a:gd name="connsiteY24" fmla="*/ 4937236 h 6181836"/>
              <a:gd name="connsiteX25" fmla="*/ 19381 w 698280"/>
              <a:gd name="connsiteY25" fmla="*/ 4632436 h 6181836"/>
              <a:gd name="connsiteX26" fmla="*/ 6416 w 698280"/>
              <a:gd name="connsiteY26" fmla="*/ 4325916 h 6181836"/>
              <a:gd name="connsiteX27" fmla="*/ 12633 w 698280"/>
              <a:gd name="connsiteY27" fmla="*/ 4222067 h 6181836"/>
              <a:gd name="connsiteX28" fmla="*/ 6814 w 698280"/>
              <a:gd name="connsiteY28" fmla="*/ 4087525 h 6181836"/>
              <a:gd name="connsiteX29" fmla="*/ 66 w 698280"/>
              <a:gd name="connsiteY29" fmla="*/ 3833394 h 6181836"/>
              <a:gd name="connsiteX30" fmla="*/ 6417 w 698280"/>
              <a:gd name="connsiteY30" fmla="*/ 3752299 h 6181836"/>
              <a:gd name="connsiteX31" fmla="*/ 2448 w 698280"/>
              <a:gd name="connsiteY31" fmla="*/ 3531769 h 6181836"/>
              <a:gd name="connsiteX32" fmla="*/ 19381 w 698280"/>
              <a:gd name="connsiteY32" fmla="*/ 2879836 h 6181836"/>
              <a:gd name="connsiteX33" fmla="*/ 44781 w 698280"/>
              <a:gd name="connsiteY33" fmla="*/ 2405702 h 6181836"/>
              <a:gd name="connsiteX34" fmla="*/ 53248 w 698280"/>
              <a:gd name="connsiteY34" fmla="*/ 1694502 h 6181836"/>
              <a:gd name="connsiteX35" fmla="*/ 61715 w 698280"/>
              <a:gd name="connsiteY35" fmla="*/ 1643702 h 6181836"/>
              <a:gd name="connsiteX36" fmla="*/ 70181 w 698280"/>
              <a:gd name="connsiteY36" fmla="*/ 1584436 h 6181836"/>
              <a:gd name="connsiteX37" fmla="*/ 76399 w 698280"/>
              <a:gd name="connsiteY37" fmla="*/ 1464976 h 6181836"/>
              <a:gd name="connsiteX38" fmla="*/ 82617 w 698280"/>
              <a:gd name="connsiteY38" fmla="*/ 1350015 h 6181836"/>
              <a:gd name="connsiteX39" fmla="*/ 95581 w 698280"/>
              <a:gd name="connsiteY39" fmla="*/ 1203436 h 6181836"/>
              <a:gd name="connsiteX40" fmla="*/ 104048 w 698280"/>
              <a:gd name="connsiteY40" fmla="*/ 830902 h 6181836"/>
              <a:gd name="connsiteX41" fmla="*/ 112515 w 698280"/>
              <a:gd name="connsiteY41" fmla="*/ 754702 h 6181836"/>
              <a:gd name="connsiteX42" fmla="*/ 129448 w 698280"/>
              <a:gd name="connsiteY42" fmla="*/ 593836 h 6181836"/>
              <a:gd name="connsiteX43" fmla="*/ 146381 w 698280"/>
              <a:gd name="connsiteY43" fmla="*/ 314436 h 6181836"/>
              <a:gd name="connsiteX44" fmla="*/ 154848 w 698280"/>
              <a:gd name="connsiteY44" fmla="*/ 272102 h 6181836"/>
              <a:gd name="connsiteX45" fmla="*/ 166887 w 698280"/>
              <a:gd name="connsiteY45" fmla="*/ 37152 h 6181836"/>
              <a:gd name="connsiteX46" fmla="*/ 348259 w 698280"/>
              <a:gd name="connsiteY46" fmla="*/ 49191 h 6181836"/>
              <a:gd name="connsiteX47" fmla="*/ 402631 w 698280"/>
              <a:gd name="connsiteY47" fmla="*/ 50514 h 6181836"/>
              <a:gd name="connsiteX48" fmla="*/ 496690 w 698280"/>
              <a:gd name="connsiteY48" fmla="*/ 53160 h 6181836"/>
              <a:gd name="connsiteX49" fmla="*/ 459648 w 698280"/>
              <a:gd name="connsiteY49" fmla="*/ 390636 h 6181836"/>
              <a:gd name="connsiteX50" fmla="*/ 434248 w 698280"/>
              <a:gd name="connsiteY50" fmla="*/ 551502 h 6181836"/>
              <a:gd name="connsiteX51" fmla="*/ 408848 w 698280"/>
              <a:gd name="connsiteY51" fmla="*/ 686969 h 6181836"/>
              <a:gd name="connsiteX52" fmla="*/ 391915 w 698280"/>
              <a:gd name="connsiteY52" fmla="*/ 797036 h 6181836"/>
              <a:gd name="connsiteX53" fmla="*/ 382125 w 698280"/>
              <a:gd name="connsiteY53" fmla="*/ 1016508 h 6181836"/>
              <a:gd name="connsiteX54" fmla="*/ 341115 w 698280"/>
              <a:gd name="connsiteY54" fmla="*/ 1643702 h 6181836"/>
              <a:gd name="connsiteX55" fmla="*/ 324181 w 698280"/>
              <a:gd name="connsiteY55" fmla="*/ 1728369 h 6181836"/>
              <a:gd name="connsiteX56" fmla="*/ 315715 w 698280"/>
              <a:gd name="connsiteY56" fmla="*/ 1779169 h 6181836"/>
              <a:gd name="connsiteX57" fmla="*/ 307248 w 698280"/>
              <a:gd name="connsiteY57" fmla="*/ 1897702 h 6181836"/>
              <a:gd name="connsiteX58" fmla="*/ 301031 w 698280"/>
              <a:gd name="connsiteY58" fmla="*/ 2013589 h 6181836"/>
              <a:gd name="connsiteX59" fmla="*/ 281848 w 698280"/>
              <a:gd name="connsiteY59" fmla="*/ 2464969 h 6181836"/>
              <a:gd name="connsiteX60" fmla="*/ 264915 w 698280"/>
              <a:gd name="connsiteY60" fmla="*/ 2634302 h 6181836"/>
              <a:gd name="connsiteX61" fmla="*/ 256448 w 698280"/>
              <a:gd name="connsiteY61" fmla="*/ 2820569 h 6181836"/>
              <a:gd name="connsiteX62" fmla="*/ 247981 w 698280"/>
              <a:gd name="connsiteY62" fmla="*/ 3404769 h 6181836"/>
              <a:gd name="connsiteX63" fmla="*/ 250231 w 698280"/>
              <a:gd name="connsiteY63" fmla="*/ 3515762 h 6181836"/>
              <a:gd name="connsiteX64" fmla="*/ 244013 w 698280"/>
              <a:gd name="connsiteY64" fmla="*/ 3634295 h 6181836"/>
              <a:gd name="connsiteX65" fmla="*/ 242690 w 698280"/>
              <a:gd name="connsiteY65" fmla="*/ 3840670 h 6181836"/>
              <a:gd name="connsiteX66" fmla="*/ 241366 w 698280"/>
              <a:gd name="connsiteY66" fmla="*/ 3914224 h 6181836"/>
              <a:gd name="connsiteX67" fmla="*/ 242690 w 698280"/>
              <a:gd name="connsiteY67" fmla="*/ 4068741 h 6181836"/>
              <a:gd name="connsiteX68" fmla="*/ 248907 w 698280"/>
              <a:gd name="connsiteY68" fmla="*/ 4187274 h 6181836"/>
              <a:gd name="connsiteX69" fmla="*/ 253803 w 698280"/>
              <a:gd name="connsiteY69" fmla="*/ 4298664 h 6181836"/>
              <a:gd name="connsiteX70" fmla="*/ 264915 w 698280"/>
              <a:gd name="connsiteY70" fmla="*/ 4522369 h 6181836"/>
              <a:gd name="connsiteX71" fmla="*/ 273381 w 698280"/>
              <a:gd name="connsiteY71" fmla="*/ 4607036 h 6181836"/>
              <a:gd name="connsiteX72" fmla="*/ 290315 w 698280"/>
              <a:gd name="connsiteY72" fmla="*/ 4717102 h 6181836"/>
              <a:gd name="connsiteX73" fmla="*/ 315715 w 698280"/>
              <a:gd name="connsiteY73" fmla="*/ 4886436 h 6181836"/>
              <a:gd name="connsiteX74" fmla="*/ 332648 w 698280"/>
              <a:gd name="connsiteY74" fmla="*/ 5013436 h 6181836"/>
              <a:gd name="connsiteX75" fmla="*/ 358048 w 698280"/>
              <a:gd name="connsiteY75" fmla="*/ 5098102 h 6181836"/>
              <a:gd name="connsiteX76" fmla="*/ 366515 w 698280"/>
              <a:gd name="connsiteY76" fmla="*/ 5131969 h 6181836"/>
              <a:gd name="connsiteX77" fmla="*/ 383448 w 698280"/>
              <a:gd name="connsiteY77" fmla="*/ 5208169 h 6181836"/>
              <a:gd name="connsiteX78" fmla="*/ 400381 w 698280"/>
              <a:gd name="connsiteY78" fmla="*/ 5233569 h 6181836"/>
              <a:gd name="connsiteX79" fmla="*/ 408848 w 698280"/>
              <a:gd name="connsiteY79" fmla="*/ 5267436 h 6181836"/>
              <a:gd name="connsiteX80" fmla="*/ 493515 w 698280"/>
              <a:gd name="connsiteY80" fmla="*/ 5394436 h 6181836"/>
              <a:gd name="connsiteX81" fmla="*/ 552781 w 698280"/>
              <a:gd name="connsiteY81" fmla="*/ 5504502 h 6181836"/>
              <a:gd name="connsiteX82" fmla="*/ 586648 w 698280"/>
              <a:gd name="connsiteY82" fmla="*/ 5563769 h 6181836"/>
              <a:gd name="connsiteX83" fmla="*/ 595115 w 698280"/>
              <a:gd name="connsiteY83" fmla="*/ 5597636 h 6181836"/>
              <a:gd name="connsiteX84" fmla="*/ 620515 w 698280"/>
              <a:gd name="connsiteY84" fmla="*/ 5623036 h 6181836"/>
              <a:gd name="connsiteX85" fmla="*/ 628981 w 698280"/>
              <a:gd name="connsiteY85" fmla="*/ 5656902 h 6181836"/>
              <a:gd name="connsiteX86" fmla="*/ 671315 w 698280"/>
              <a:gd name="connsiteY86" fmla="*/ 5699236 h 6181836"/>
              <a:gd name="connsiteX87" fmla="*/ 679781 w 698280"/>
              <a:gd name="connsiteY87" fmla="*/ 5724636 h 6181836"/>
              <a:gd name="connsiteX88" fmla="*/ 696715 w 698280"/>
              <a:gd name="connsiteY88" fmla="*/ 5758502 h 6181836"/>
              <a:gd name="connsiteX0" fmla="*/ 425781 w 698280"/>
              <a:gd name="connsiteY0" fmla="*/ 6181836 h 6181836"/>
              <a:gd name="connsiteX1" fmla="*/ 408848 w 698280"/>
              <a:gd name="connsiteY1" fmla="*/ 6156436 h 6181836"/>
              <a:gd name="connsiteX2" fmla="*/ 383448 w 698280"/>
              <a:gd name="connsiteY2" fmla="*/ 6105636 h 6181836"/>
              <a:gd name="connsiteX3" fmla="*/ 358048 w 698280"/>
              <a:gd name="connsiteY3" fmla="*/ 6012502 h 6181836"/>
              <a:gd name="connsiteX4" fmla="*/ 324181 w 698280"/>
              <a:gd name="connsiteY4" fmla="*/ 5961702 h 6181836"/>
              <a:gd name="connsiteX5" fmla="*/ 315715 w 698280"/>
              <a:gd name="connsiteY5" fmla="*/ 5936302 h 6181836"/>
              <a:gd name="connsiteX6" fmla="*/ 298781 w 698280"/>
              <a:gd name="connsiteY6" fmla="*/ 5919369 h 6181836"/>
              <a:gd name="connsiteX7" fmla="*/ 281848 w 698280"/>
              <a:gd name="connsiteY7" fmla="*/ 5860102 h 6181836"/>
              <a:gd name="connsiteX8" fmla="*/ 247981 w 698280"/>
              <a:gd name="connsiteY8" fmla="*/ 5809302 h 6181836"/>
              <a:gd name="connsiteX9" fmla="*/ 239515 w 698280"/>
              <a:gd name="connsiteY9" fmla="*/ 5783902 h 6181836"/>
              <a:gd name="connsiteX10" fmla="*/ 222581 w 698280"/>
              <a:gd name="connsiteY10" fmla="*/ 5758502 h 6181836"/>
              <a:gd name="connsiteX11" fmla="*/ 197181 w 698280"/>
              <a:gd name="connsiteY11" fmla="*/ 5699236 h 6181836"/>
              <a:gd name="connsiteX12" fmla="*/ 188715 w 698280"/>
              <a:gd name="connsiteY12" fmla="*/ 5648436 h 6181836"/>
              <a:gd name="connsiteX13" fmla="*/ 180248 w 698280"/>
              <a:gd name="connsiteY13" fmla="*/ 5623036 h 6181836"/>
              <a:gd name="connsiteX14" fmla="*/ 171781 w 698280"/>
              <a:gd name="connsiteY14" fmla="*/ 5589169 h 6181836"/>
              <a:gd name="connsiteX15" fmla="*/ 154848 w 698280"/>
              <a:gd name="connsiteY15" fmla="*/ 5529902 h 6181836"/>
              <a:gd name="connsiteX16" fmla="*/ 137915 w 698280"/>
              <a:gd name="connsiteY16" fmla="*/ 5402902 h 6181836"/>
              <a:gd name="connsiteX17" fmla="*/ 129448 w 698280"/>
              <a:gd name="connsiteY17" fmla="*/ 5377502 h 6181836"/>
              <a:gd name="connsiteX18" fmla="*/ 120981 w 698280"/>
              <a:gd name="connsiteY18" fmla="*/ 5326702 h 6181836"/>
              <a:gd name="connsiteX19" fmla="*/ 104048 w 698280"/>
              <a:gd name="connsiteY19" fmla="*/ 5182769 h 6181836"/>
              <a:gd name="connsiteX20" fmla="*/ 95581 w 698280"/>
              <a:gd name="connsiteY20" fmla="*/ 5140436 h 6181836"/>
              <a:gd name="connsiteX21" fmla="*/ 78648 w 698280"/>
              <a:gd name="connsiteY21" fmla="*/ 5089636 h 6181836"/>
              <a:gd name="connsiteX22" fmla="*/ 70181 w 698280"/>
              <a:gd name="connsiteY22" fmla="*/ 5021902 h 6181836"/>
              <a:gd name="connsiteX23" fmla="*/ 61715 w 698280"/>
              <a:gd name="connsiteY23" fmla="*/ 4988036 h 6181836"/>
              <a:gd name="connsiteX24" fmla="*/ 53248 w 698280"/>
              <a:gd name="connsiteY24" fmla="*/ 4937236 h 6181836"/>
              <a:gd name="connsiteX25" fmla="*/ 19381 w 698280"/>
              <a:gd name="connsiteY25" fmla="*/ 4632436 h 6181836"/>
              <a:gd name="connsiteX26" fmla="*/ 6416 w 698280"/>
              <a:gd name="connsiteY26" fmla="*/ 4325916 h 6181836"/>
              <a:gd name="connsiteX27" fmla="*/ 12633 w 698280"/>
              <a:gd name="connsiteY27" fmla="*/ 4222067 h 6181836"/>
              <a:gd name="connsiteX28" fmla="*/ 6814 w 698280"/>
              <a:gd name="connsiteY28" fmla="*/ 4087525 h 6181836"/>
              <a:gd name="connsiteX29" fmla="*/ 66 w 698280"/>
              <a:gd name="connsiteY29" fmla="*/ 3833394 h 6181836"/>
              <a:gd name="connsiteX30" fmla="*/ 6417 w 698280"/>
              <a:gd name="connsiteY30" fmla="*/ 3752299 h 6181836"/>
              <a:gd name="connsiteX31" fmla="*/ 2448 w 698280"/>
              <a:gd name="connsiteY31" fmla="*/ 3531769 h 6181836"/>
              <a:gd name="connsiteX32" fmla="*/ 19381 w 698280"/>
              <a:gd name="connsiteY32" fmla="*/ 2879836 h 6181836"/>
              <a:gd name="connsiteX33" fmla="*/ 44781 w 698280"/>
              <a:gd name="connsiteY33" fmla="*/ 2405702 h 6181836"/>
              <a:gd name="connsiteX34" fmla="*/ 53248 w 698280"/>
              <a:gd name="connsiteY34" fmla="*/ 1694502 h 6181836"/>
              <a:gd name="connsiteX35" fmla="*/ 61715 w 698280"/>
              <a:gd name="connsiteY35" fmla="*/ 1643702 h 6181836"/>
              <a:gd name="connsiteX36" fmla="*/ 70181 w 698280"/>
              <a:gd name="connsiteY36" fmla="*/ 1584436 h 6181836"/>
              <a:gd name="connsiteX37" fmla="*/ 76399 w 698280"/>
              <a:gd name="connsiteY37" fmla="*/ 1464976 h 6181836"/>
              <a:gd name="connsiteX38" fmla="*/ 82617 w 698280"/>
              <a:gd name="connsiteY38" fmla="*/ 1350015 h 6181836"/>
              <a:gd name="connsiteX39" fmla="*/ 95581 w 698280"/>
              <a:gd name="connsiteY39" fmla="*/ 1203436 h 6181836"/>
              <a:gd name="connsiteX40" fmla="*/ 104048 w 698280"/>
              <a:gd name="connsiteY40" fmla="*/ 830902 h 6181836"/>
              <a:gd name="connsiteX41" fmla="*/ 112515 w 698280"/>
              <a:gd name="connsiteY41" fmla="*/ 754702 h 6181836"/>
              <a:gd name="connsiteX42" fmla="*/ 129448 w 698280"/>
              <a:gd name="connsiteY42" fmla="*/ 593836 h 6181836"/>
              <a:gd name="connsiteX43" fmla="*/ 146381 w 698280"/>
              <a:gd name="connsiteY43" fmla="*/ 314436 h 6181836"/>
              <a:gd name="connsiteX44" fmla="*/ 154848 w 698280"/>
              <a:gd name="connsiteY44" fmla="*/ 272102 h 6181836"/>
              <a:gd name="connsiteX45" fmla="*/ 166887 w 698280"/>
              <a:gd name="connsiteY45" fmla="*/ 37152 h 6181836"/>
              <a:gd name="connsiteX46" fmla="*/ 348259 w 698280"/>
              <a:gd name="connsiteY46" fmla="*/ 49191 h 6181836"/>
              <a:gd name="connsiteX47" fmla="*/ 402631 w 698280"/>
              <a:gd name="connsiteY47" fmla="*/ 50514 h 6181836"/>
              <a:gd name="connsiteX48" fmla="*/ 496690 w 698280"/>
              <a:gd name="connsiteY48" fmla="*/ 53160 h 6181836"/>
              <a:gd name="connsiteX49" fmla="*/ 459648 w 698280"/>
              <a:gd name="connsiteY49" fmla="*/ 390636 h 6181836"/>
              <a:gd name="connsiteX50" fmla="*/ 434248 w 698280"/>
              <a:gd name="connsiteY50" fmla="*/ 551502 h 6181836"/>
              <a:gd name="connsiteX51" fmla="*/ 408848 w 698280"/>
              <a:gd name="connsiteY51" fmla="*/ 686969 h 6181836"/>
              <a:gd name="connsiteX52" fmla="*/ 391915 w 698280"/>
              <a:gd name="connsiteY52" fmla="*/ 797036 h 6181836"/>
              <a:gd name="connsiteX53" fmla="*/ 382125 w 698280"/>
              <a:gd name="connsiteY53" fmla="*/ 1016508 h 6181836"/>
              <a:gd name="connsiteX54" fmla="*/ 341115 w 698280"/>
              <a:gd name="connsiteY54" fmla="*/ 1643702 h 6181836"/>
              <a:gd name="connsiteX55" fmla="*/ 324181 w 698280"/>
              <a:gd name="connsiteY55" fmla="*/ 1728369 h 6181836"/>
              <a:gd name="connsiteX56" fmla="*/ 315715 w 698280"/>
              <a:gd name="connsiteY56" fmla="*/ 1779169 h 6181836"/>
              <a:gd name="connsiteX57" fmla="*/ 307248 w 698280"/>
              <a:gd name="connsiteY57" fmla="*/ 1897702 h 6181836"/>
              <a:gd name="connsiteX58" fmla="*/ 301031 w 698280"/>
              <a:gd name="connsiteY58" fmla="*/ 2013589 h 6181836"/>
              <a:gd name="connsiteX59" fmla="*/ 281848 w 698280"/>
              <a:gd name="connsiteY59" fmla="*/ 2464969 h 6181836"/>
              <a:gd name="connsiteX60" fmla="*/ 264915 w 698280"/>
              <a:gd name="connsiteY60" fmla="*/ 2634302 h 6181836"/>
              <a:gd name="connsiteX61" fmla="*/ 256448 w 698280"/>
              <a:gd name="connsiteY61" fmla="*/ 2820569 h 6181836"/>
              <a:gd name="connsiteX62" fmla="*/ 247981 w 698280"/>
              <a:gd name="connsiteY62" fmla="*/ 3404769 h 6181836"/>
              <a:gd name="connsiteX63" fmla="*/ 250231 w 698280"/>
              <a:gd name="connsiteY63" fmla="*/ 3515762 h 6181836"/>
              <a:gd name="connsiteX64" fmla="*/ 244013 w 698280"/>
              <a:gd name="connsiteY64" fmla="*/ 3634295 h 6181836"/>
              <a:gd name="connsiteX65" fmla="*/ 242690 w 698280"/>
              <a:gd name="connsiteY65" fmla="*/ 3840670 h 6181836"/>
              <a:gd name="connsiteX66" fmla="*/ 241366 w 698280"/>
              <a:gd name="connsiteY66" fmla="*/ 3914224 h 6181836"/>
              <a:gd name="connsiteX67" fmla="*/ 242690 w 698280"/>
              <a:gd name="connsiteY67" fmla="*/ 4068741 h 6181836"/>
              <a:gd name="connsiteX68" fmla="*/ 248907 w 698280"/>
              <a:gd name="connsiteY68" fmla="*/ 4187274 h 6181836"/>
              <a:gd name="connsiteX69" fmla="*/ 253803 w 698280"/>
              <a:gd name="connsiteY69" fmla="*/ 4298664 h 6181836"/>
              <a:gd name="connsiteX70" fmla="*/ 264915 w 698280"/>
              <a:gd name="connsiteY70" fmla="*/ 4522369 h 6181836"/>
              <a:gd name="connsiteX71" fmla="*/ 273381 w 698280"/>
              <a:gd name="connsiteY71" fmla="*/ 4607036 h 6181836"/>
              <a:gd name="connsiteX72" fmla="*/ 290315 w 698280"/>
              <a:gd name="connsiteY72" fmla="*/ 4717102 h 6181836"/>
              <a:gd name="connsiteX73" fmla="*/ 315715 w 698280"/>
              <a:gd name="connsiteY73" fmla="*/ 4886436 h 6181836"/>
              <a:gd name="connsiteX74" fmla="*/ 332648 w 698280"/>
              <a:gd name="connsiteY74" fmla="*/ 5013436 h 6181836"/>
              <a:gd name="connsiteX75" fmla="*/ 358048 w 698280"/>
              <a:gd name="connsiteY75" fmla="*/ 5098102 h 6181836"/>
              <a:gd name="connsiteX76" fmla="*/ 366515 w 698280"/>
              <a:gd name="connsiteY76" fmla="*/ 5131969 h 6181836"/>
              <a:gd name="connsiteX77" fmla="*/ 383448 w 698280"/>
              <a:gd name="connsiteY77" fmla="*/ 5208169 h 6181836"/>
              <a:gd name="connsiteX78" fmla="*/ 400381 w 698280"/>
              <a:gd name="connsiteY78" fmla="*/ 5233569 h 6181836"/>
              <a:gd name="connsiteX79" fmla="*/ 408848 w 698280"/>
              <a:gd name="connsiteY79" fmla="*/ 5267436 h 6181836"/>
              <a:gd name="connsiteX80" fmla="*/ 493515 w 698280"/>
              <a:gd name="connsiteY80" fmla="*/ 5394436 h 6181836"/>
              <a:gd name="connsiteX81" fmla="*/ 552781 w 698280"/>
              <a:gd name="connsiteY81" fmla="*/ 5504502 h 6181836"/>
              <a:gd name="connsiteX82" fmla="*/ 586648 w 698280"/>
              <a:gd name="connsiteY82" fmla="*/ 5563769 h 6181836"/>
              <a:gd name="connsiteX83" fmla="*/ 620515 w 698280"/>
              <a:gd name="connsiteY83" fmla="*/ 5623036 h 6181836"/>
              <a:gd name="connsiteX84" fmla="*/ 628981 w 698280"/>
              <a:gd name="connsiteY84" fmla="*/ 5656902 h 6181836"/>
              <a:gd name="connsiteX85" fmla="*/ 671315 w 698280"/>
              <a:gd name="connsiteY85" fmla="*/ 5699236 h 6181836"/>
              <a:gd name="connsiteX86" fmla="*/ 679781 w 698280"/>
              <a:gd name="connsiteY86" fmla="*/ 5724636 h 6181836"/>
              <a:gd name="connsiteX87" fmla="*/ 696715 w 698280"/>
              <a:gd name="connsiteY87" fmla="*/ 5758502 h 6181836"/>
              <a:gd name="connsiteX0" fmla="*/ 425781 w 698280"/>
              <a:gd name="connsiteY0" fmla="*/ 6181836 h 6181836"/>
              <a:gd name="connsiteX1" fmla="*/ 408848 w 698280"/>
              <a:gd name="connsiteY1" fmla="*/ 6156436 h 6181836"/>
              <a:gd name="connsiteX2" fmla="*/ 383448 w 698280"/>
              <a:gd name="connsiteY2" fmla="*/ 6105636 h 6181836"/>
              <a:gd name="connsiteX3" fmla="*/ 358048 w 698280"/>
              <a:gd name="connsiteY3" fmla="*/ 6012502 h 6181836"/>
              <a:gd name="connsiteX4" fmla="*/ 324181 w 698280"/>
              <a:gd name="connsiteY4" fmla="*/ 5961702 h 6181836"/>
              <a:gd name="connsiteX5" fmla="*/ 315715 w 698280"/>
              <a:gd name="connsiteY5" fmla="*/ 5936302 h 6181836"/>
              <a:gd name="connsiteX6" fmla="*/ 298781 w 698280"/>
              <a:gd name="connsiteY6" fmla="*/ 5919369 h 6181836"/>
              <a:gd name="connsiteX7" fmla="*/ 281848 w 698280"/>
              <a:gd name="connsiteY7" fmla="*/ 5860102 h 6181836"/>
              <a:gd name="connsiteX8" fmla="*/ 247981 w 698280"/>
              <a:gd name="connsiteY8" fmla="*/ 5809302 h 6181836"/>
              <a:gd name="connsiteX9" fmla="*/ 239515 w 698280"/>
              <a:gd name="connsiteY9" fmla="*/ 5783902 h 6181836"/>
              <a:gd name="connsiteX10" fmla="*/ 222581 w 698280"/>
              <a:gd name="connsiteY10" fmla="*/ 5758502 h 6181836"/>
              <a:gd name="connsiteX11" fmla="*/ 197181 w 698280"/>
              <a:gd name="connsiteY11" fmla="*/ 5699236 h 6181836"/>
              <a:gd name="connsiteX12" fmla="*/ 188715 w 698280"/>
              <a:gd name="connsiteY12" fmla="*/ 5648436 h 6181836"/>
              <a:gd name="connsiteX13" fmla="*/ 180248 w 698280"/>
              <a:gd name="connsiteY13" fmla="*/ 5623036 h 6181836"/>
              <a:gd name="connsiteX14" fmla="*/ 171781 w 698280"/>
              <a:gd name="connsiteY14" fmla="*/ 5589169 h 6181836"/>
              <a:gd name="connsiteX15" fmla="*/ 154848 w 698280"/>
              <a:gd name="connsiteY15" fmla="*/ 5529902 h 6181836"/>
              <a:gd name="connsiteX16" fmla="*/ 137915 w 698280"/>
              <a:gd name="connsiteY16" fmla="*/ 5402902 h 6181836"/>
              <a:gd name="connsiteX17" fmla="*/ 129448 w 698280"/>
              <a:gd name="connsiteY17" fmla="*/ 5377502 h 6181836"/>
              <a:gd name="connsiteX18" fmla="*/ 120981 w 698280"/>
              <a:gd name="connsiteY18" fmla="*/ 5326702 h 6181836"/>
              <a:gd name="connsiteX19" fmla="*/ 104048 w 698280"/>
              <a:gd name="connsiteY19" fmla="*/ 5182769 h 6181836"/>
              <a:gd name="connsiteX20" fmla="*/ 95581 w 698280"/>
              <a:gd name="connsiteY20" fmla="*/ 5140436 h 6181836"/>
              <a:gd name="connsiteX21" fmla="*/ 78648 w 698280"/>
              <a:gd name="connsiteY21" fmla="*/ 5089636 h 6181836"/>
              <a:gd name="connsiteX22" fmla="*/ 70181 w 698280"/>
              <a:gd name="connsiteY22" fmla="*/ 5021902 h 6181836"/>
              <a:gd name="connsiteX23" fmla="*/ 61715 w 698280"/>
              <a:gd name="connsiteY23" fmla="*/ 4988036 h 6181836"/>
              <a:gd name="connsiteX24" fmla="*/ 53248 w 698280"/>
              <a:gd name="connsiteY24" fmla="*/ 4937236 h 6181836"/>
              <a:gd name="connsiteX25" fmla="*/ 19381 w 698280"/>
              <a:gd name="connsiteY25" fmla="*/ 4632436 h 6181836"/>
              <a:gd name="connsiteX26" fmla="*/ 6416 w 698280"/>
              <a:gd name="connsiteY26" fmla="*/ 4325916 h 6181836"/>
              <a:gd name="connsiteX27" fmla="*/ 12633 w 698280"/>
              <a:gd name="connsiteY27" fmla="*/ 4222067 h 6181836"/>
              <a:gd name="connsiteX28" fmla="*/ 6814 w 698280"/>
              <a:gd name="connsiteY28" fmla="*/ 4087525 h 6181836"/>
              <a:gd name="connsiteX29" fmla="*/ 66 w 698280"/>
              <a:gd name="connsiteY29" fmla="*/ 3833394 h 6181836"/>
              <a:gd name="connsiteX30" fmla="*/ 6417 w 698280"/>
              <a:gd name="connsiteY30" fmla="*/ 3752299 h 6181836"/>
              <a:gd name="connsiteX31" fmla="*/ 2448 w 698280"/>
              <a:gd name="connsiteY31" fmla="*/ 3531769 h 6181836"/>
              <a:gd name="connsiteX32" fmla="*/ 19381 w 698280"/>
              <a:gd name="connsiteY32" fmla="*/ 2879836 h 6181836"/>
              <a:gd name="connsiteX33" fmla="*/ 44781 w 698280"/>
              <a:gd name="connsiteY33" fmla="*/ 2405702 h 6181836"/>
              <a:gd name="connsiteX34" fmla="*/ 53248 w 698280"/>
              <a:gd name="connsiteY34" fmla="*/ 1694502 h 6181836"/>
              <a:gd name="connsiteX35" fmla="*/ 61715 w 698280"/>
              <a:gd name="connsiteY35" fmla="*/ 1643702 h 6181836"/>
              <a:gd name="connsiteX36" fmla="*/ 70181 w 698280"/>
              <a:gd name="connsiteY36" fmla="*/ 1584436 h 6181836"/>
              <a:gd name="connsiteX37" fmla="*/ 76399 w 698280"/>
              <a:gd name="connsiteY37" fmla="*/ 1464976 h 6181836"/>
              <a:gd name="connsiteX38" fmla="*/ 82617 w 698280"/>
              <a:gd name="connsiteY38" fmla="*/ 1350015 h 6181836"/>
              <a:gd name="connsiteX39" fmla="*/ 95581 w 698280"/>
              <a:gd name="connsiteY39" fmla="*/ 1203436 h 6181836"/>
              <a:gd name="connsiteX40" fmla="*/ 104048 w 698280"/>
              <a:gd name="connsiteY40" fmla="*/ 830902 h 6181836"/>
              <a:gd name="connsiteX41" fmla="*/ 112515 w 698280"/>
              <a:gd name="connsiteY41" fmla="*/ 754702 h 6181836"/>
              <a:gd name="connsiteX42" fmla="*/ 129448 w 698280"/>
              <a:gd name="connsiteY42" fmla="*/ 593836 h 6181836"/>
              <a:gd name="connsiteX43" fmla="*/ 146381 w 698280"/>
              <a:gd name="connsiteY43" fmla="*/ 314436 h 6181836"/>
              <a:gd name="connsiteX44" fmla="*/ 154848 w 698280"/>
              <a:gd name="connsiteY44" fmla="*/ 272102 h 6181836"/>
              <a:gd name="connsiteX45" fmla="*/ 166887 w 698280"/>
              <a:gd name="connsiteY45" fmla="*/ 37152 h 6181836"/>
              <a:gd name="connsiteX46" fmla="*/ 348259 w 698280"/>
              <a:gd name="connsiteY46" fmla="*/ 49191 h 6181836"/>
              <a:gd name="connsiteX47" fmla="*/ 402631 w 698280"/>
              <a:gd name="connsiteY47" fmla="*/ 50514 h 6181836"/>
              <a:gd name="connsiteX48" fmla="*/ 496690 w 698280"/>
              <a:gd name="connsiteY48" fmla="*/ 53160 h 6181836"/>
              <a:gd name="connsiteX49" fmla="*/ 459648 w 698280"/>
              <a:gd name="connsiteY49" fmla="*/ 390636 h 6181836"/>
              <a:gd name="connsiteX50" fmla="*/ 434248 w 698280"/>
              <a:gd name="connsiteY50" fmla="*/ 551502 h 6181836"/>
              <a:gd name="connsiteX51" fmla="*/ 408848 w 698280"/>
              <a:gd name="connsiteY51" fmla="*/ 686969 h 6181836"/>
              <a:gd name="connsiteX52" fmla="*/ 391915 w 698280"/>
              <a:gd name="connsiteY52" fmla="*/ 797036 h 6181836"/>
              <a:gd name="connsiteX53" fmla="*/ 382125 w 698280"/>
              <a:gd name="connsiteY53" fmla="*/ 1016508 h 6181836"/>
              <a:gd name="connsiteX54" fmla="*/ 341115 w 698280"/>
              <a:gd name="connsiteY54" fmla="*/ 1643702 h 6181836"/>
              <a:gd name="connsiteX55" fmla="*/ 324181 w 698280"/>
              <a:gd name="connsiteY55" fmla="*/ 1728369 h 6181836"/>
              <a:gd name="connsiteX56" fmla="*/ 315715 w 698280"/>
              <a:gd name="connsiteY56" fmla="*/ 1779169 h 6181836"/>
              <a:gd name="connsiteX57" fmla="*/ 307248 w 698280"/>
              <a:gd name="connsiteY57" fmla="*/ 1897702 h 6181836"/>
              <a:gd name="connsiteX58" fmla="*/ 301031 w 698280"/>
              <a:gd name="connsiteY58" fmla="*/ 2013589 h 6181836"/>
              <a:gd name="connsiteX59" fmla="*/ 281848 w 698280"/>
              <a:gd name="connsiteY59" fmla="*/ 2464969 h 6181836"/>
              <a:gd name="connsiteX60" fmla="*/ 264915 w 698280"/>
              <a:gd name="connsiteY60" fmla="*/ 2634302 h 6181836"/>
              <a:gd name="connsiteX61" fmla="*/ 256448 w 698280"/>
              <a:gd name="connsiteY61" fmla="*/ 2820569 h 6181836"/>
              <a:gd name="connsiteX62" fmla="*/ 247981 w 698280"/>
              <a:gd name="connsiteY62" fmla="*/ 3404769 h 6181836"/>
              <a:gd name="connsiteX63" fmla="*/ 250231 w 698280"/>
              <a:gd name="connsiteY63" fmla="*/ 3515762 h 6181836"/>
              <a:gd name="connsiteX64" fmla="*/ 244013 w 698280"/>
              <a:gd name="connsiteY64" fmla="*/ 3634295 h 6181836"/>
              <a:gd name="connsiteX65" fmla="*/ 242690 w 698280"/>
              <a:gd name="connsiteY65" fmla="*/ 3840670 h 6181836"/>
              <a:gd name="connsiteX66" fmla="*/ 241366 w 698280"/>
              <a:gd name="connsiteY66" fmla="*/ 3914224 h 6181836"/>
              <a:gd name="connsiteX67" fmla="*/ 242690 w 698280"/>
              <a:gd name="connsiteY67" fmla="*/ 4068741 h 6181836"/>
              <a:gd name="connsiteX68" fmla="*/ 248907 w 698280"/>
              <a:gd name="connsiteY68" fmla="*/ 4187274 h 6181836"/>
              <a:gd name="connsiteX69" fmla="*/ 253803 w 698280"/>
              <a:gd name="connsiteY69" fmla="*/ 4298664 h 6181836"/>
              <a:gd name="connsiteX70" fmla="*/ 264915 w 698280"/>
              <a:gd name="connsiteY70" fmla="*/ 4522369 h 6181836"/>
              <a:gd name="connsiteX71" fmla="*/ 273381 w 698280"/>
              <a:gd name="connsiteY71" fmla="*/ 4607036 h 6181836"/>
              <a:gd name="connsiteX72" fmla="*/ 290315 w 698280"/>
              <a:gd name="connsiteY72" fmla="*/ 4717102 h 6181836"/>
              <a:gd name="connsiteX73" fmla="*/ 315715 w 698280"/>
              <a:gd name="connsiteY73" fmla="*/ 4886436 h 6181836"/>
              <a:gd name="connsiteX74" fmla="*/ 332648 w 698280"/>
              <a:gd name="connsiteY74" fmla="*/ 5013436 h 6181836"/>
              <a:gd name="connsiteX75" fmla="*/ 358048 w 698280"/>
              <a:gd name="connsiteY75" fmla="*/ 5098102 h 6181836"/>
              <a:gd name="connsiteX76" fmla="*/ 366515 w 698280"/>
              <a:gd name="connsiteY76" fmla="*/ 5131969 h 6181836"/>
              <a:gd name="connsiteX77" fmla="*/ 383448 w 698280"/>
              <a:gd name="connsiteY77" fmla="*/ 5208169 h 6181836"/>
              <a:gd name="connsiteX78" fmla="*/ 400381 w 698280"/>
              <a:gd name="connsiteY78" fmla="*/ 5233569 h 6181836"/>
              <a:gd name="connsiteX79" fmla="*/ 408848 w 698280"/>
              <a:gd name="connsiteY79" fmla="*/ 5267436 h 6181836"/>
              <a:gd name="connsiteX80" fmla="*/ 493515 w 698280"/>
              <a:gd name="connsiteY80" fmla="*/ 5394436 h 6181836"/>
              <a:gd name="connsiteX81" fmla="*/ 552781 w 698280"/>
              <a:gd name="connsiteY81" fmla="*/ 5504502 h 6181836"/>
              <a:gd name="connsiteX82" fmla="*/ 586648 w 698280"/>
              <a:gd name="connsiteY82" fmla="*/ 5563769 h 6181836"/>
              <a:gd name="connsiteX83" fmla="*/ 620515 w 698280"/>
              <a:gd name="connsiteY83" fmla="*/ 5623036 h 6181836"/>
              <a:gd name="connsiteX84" fmla="*/ 671315 w 698280"/>
              <a:gd name="connsiteY84" fmla="*/ 5699236 h 6181836"/>
              <a:gd name="connsiteX85" fmla="*/ 679781 w 698280"/>
              <a:gd name="connsiteY85" fmla="*/ 5724636 h 6181836"/>
              <a:gd name="connsiteX86" fmla="*/ 696715 w 698280"/>
              <a:gd name="connsiteY86" fmla="*/ 5758502 h 6181836"/>
              <a:gd name="connsiteX0" fmla="*/ 425781 w 698280"/>
              <a:gd name="connsiteY0" fmla="*/ 6181836 h 6181836"/>
              <a:gd name="connsiteX1" fmla="*/ 408848 w 698280"/>
              <a:gd name="connsiteY1" fmla="*/ 6156436 h 6181836"/>
              <a:gd name="connsiteX2" fmla="*/ 383448 w 698280"/>
              <a:gd name="connsiteY2" fmla="*/ 6105636 h 6181836"/>
              <a:gd name="connsiteX3" fmla="*/ 307248 w 698280"/>
              <a:gd name="connsiteY3" fmla="*/ 6071769 h 6181836"/>
              <a:gd name="connsiteX4" fmla="*/ 324181 w 698280"/>
              <a:gd name="connsiteY4" fmla="*/ 5961702 h 6181836"/>
              <a:gd name="connsiteX5" fmla="*/ 315715 w 698280"/>
              <a:gd name="connsiteY5" fmla="*/ 5936302 h 6181836"/>
              <a:gd name="connsiteX6" fmla="*/ 298781 w 698280"/>
              <a:gd name="connsiteY6" fmla="*/ 5919369 h 6181836"/>
              <a:gd name="connsiteX7" fmla="*/ 281848 w 698280"/>
              <a:gd name="connsiteY7" fmla="*/ 5860102 h 6181836"/>
              <a:gd name="connsiteX8" fmla="*/ 247981 w 698280"/>
              <a:gd name="connsiteY8" fmla="*/ 5809302 h 6181836"/>
              <a:gd name="connsiteX9" fmla="*/ 239515 w 698280"/>
              <a:gd name="connsiteY9" fmla="*/ 5783902 h 6181836"/>
              <a:gd name="connsiteX10" fmla="*/ 222581 w 698280"/>
              <a:gd name="connsiteY10" fmla="*/ 5758502 h 6181836"/>
              <a:gd name="connsiteX11" fmla="*/ 197181 w 698280"/>
              <a:gd name="connsiteY11" fmla="*/ 5699236 h 6181836"/>
              <a:gd name="connsiteX12" fmla="*/ 188715 w 698280"/>
              <a:gd name="connsiteY12" fmla="*/ 5648436 h 6181836"/>
              <a:gd name="connsiteX13" fmla="*/ 180248 w 698280"/>
              <a:gd name="connsiteY13" fmla="*/ 5623036 h 6181836"/>
              <a:gd name="connsiteX14" fmla="*/ 171781 w 698280"/>
              <a:gd name="connsiteY14" fmla="*/ 5589169 h 6181836"/>
              <a:gd name="connsiteX15" fmla="*/ 154848 w 698280"/>
              <a:gd name="connsiteY15" fmla="*/ 5529902 h 6181836"/>
              <a:gd name="connsiteX16" fmla="*/ 137915 w 698280"/>
              <a:gd name="connsiteY16" fmla="*/ 5402902 h 6181836"/>
              <a:gd name="connsiteX17" fmla="*/ 129448 w 698280"/>
              <a:gd name="connsiteY17" fmla="*/ 5377502 h 6181836"/>
              <a:gd name="connsiteX18" fmla="*/ 120981 w 698280"/>
              <a:gd name="connsiteY18" fmla="*/ 5326702 h 6181836"/>
              <a:gd name="connsiteX19" fmla="*/ 104048 w 698280"/>
              <a:gd name="connsiteY19" fmla="*/ 5182769 h 6181836"/>
              <a:gd name="connsiteX20" fmla="*/ 95581 w 698280"/>
              <a:gd name="connsiteY20" fmla="*/ 5140436 h 6181836"/>
              <a:gd name="connsiteX21" fmla="*/ 78648 w 698280"/>
              <a:gd name="connsiteY21" fmla="*/ 5089636 h 6181836"/>
              <a:gd name="connsiteX22" fmla="*/ 70181 w 698280"/>
              <a:gd name="connsiteY22" fmla="*/ 5021902 h 6181836"/>
              <a:gd name="connsiteX23" fmla="*/ 61715 w 698280"/>
              <a:gd name="connsiteY23" fmla="*/ 4988036 h 6181836"/>
              <a:gd name="connsiteX24" fmla="*/ 53248 w 698280"/>
              <a:gd name="connsiteY24" fmla="*/ 4937236 h 6181836"/>
              <a:gd name="connsiteX25" fmla="*/ 19381 w 698280"/>
              <a:gd name="connsiteY25" fmla="*/ 4632436 h 6181836"/>
              <a:gd name="connsiteX26" fmla="*/ 6416 w 698280"/>
              <a:gd name="connsiteY26" fmla="*/ 4325916 h 6181836"/>
              <a:gd name="connsiteX27" fmla="*/ 12633 w 698280"/>
              <a:gd name="connsiteY27" fmla="*/ 4222067 h 6181836"/>
              <a:gd name="connsiteX28" fmla="*/ 6814 w 698280"/>
              <a:gd name="connsiteY28" fmla="*/ 4087525 h 6181836"/>
              <a:gd name="connsiteX29" fmla="*/ 66 w 698280"/>
              <a:gd name="connsiteY29" fmla="*/ 3833394 h 6181836"/>
              <a:gd name="connsiteX30" fmla="*/ 6417 w 698280"/>
              <a:gd name="connsiteY30" fmla="*/ 3752299 h 6181836"/>
              <a:gd name="connsiteX31" fmla="*/ 2448 w 698280"/>
              <a:gd name="connsiteY31" fmla="*/ 3531769 h 6181836"/>
              <a:gd name="connsiteX32" fmla="*/ 19381 w 698280"/>
              <a:gd name="connsiteY32" fmla="*/ 2879836 h 6181836"/>
              <a:gd name="connsiteX33" fmla="*/ 44781 w 698280"/>
              <a:gd name="connsiteY33" fmla="*/ 2405702 h 6181836"/>
              <a:gd name="connsiteX34" fmla="*/ 53248 w 698280"/>
              <a:gd name="connsiteY34" fmla="*/ 1694502 h 6181836"/>
              <a:gd name="connsiteX35" fmla="*/ 61715 w 698280"/>
              <a:gd name="connsiteY35" fmla="*/ 1643702 h 6181836"/>
              <a:gd name="connsiteX36" fmla="*/ 70181 w 698280"/>
              <a:gd name="connsiteY36" fmla="*/ 1584436 h 6181836"/>
              <a:gd name="connsiteX37" fmla="*/ 76399 w 698280"/>
              <a:gd name="connsiteY37" fmla="*/ 1464976 h 6181836"/>
              <a:gd name="connsiteX38" fmla="*/ 82617 w 698280"/>
              <a:gd name="connsiteY38" fmla="*/ 1350015 h 6181836"/>
              <a:gd name="connsiteX39" fmla="*/ 95581 w 698280"/>
              <a:gd name="connsiteY39" fmla="*/ 1203436 h 6181836"/>
              <a:gd name="connsiteX40" fmla="*/ 104048 w 698280"/>
              <a:gd name="connsiteY40" fmla="*/ 830902 h 6181836"/>
              <a:gd name="connsiteX41" fmla="*/ 112515 w 698280"/>
              <a:gd name="connsiteY41" fmla="*/ 754702 h 6181836"/>
              <a:gd name="connsiteX42" fmla="*/ 129448 w 698280"/>
              <a:gd name="connsiteY42" fmla="*/ 593836 h 6181836"/>
              <a:gd name="connsiteX43" fmla="*/ 146381 w 698280"/>
              <a:gd name="connsiteY43" fmla="*/ 314436 h 6181836"/>
              <a:gd name="connsiteX44" fmla="*/ 154848 w 698280"/>
              <a:gd name="connsiteY44" fmla="*/ 272102 h 6181836"/>
              <a:gd name="connsiteX45" fmla="*/ 166887 w 698280"/>
              <a:gd name="connsiteY45" fmla="*/ 37152 h 6181836"/>
              <a:gd name="connsiteX46" fmla="*/ 348259 w 698280"/>
              <a:gd name="connsiteY46" fmla="*/ 49191 h 6181836"/>
              <a:gd name="connsiteX47" fmla="*/ 402631 w 698280"/>
              <a:gd name="connsiteY47" fmla="*/ 50514 h 6181836"/>
              <a:gd name="connsiteX48" fmla="*/ 496690 w 698280"/>
              <a:gd name="connsiteY48" fmla="*/ 53160 h 6181836"/>
              <a:gd name="connsiteX49" fmla="*/ 459648 w 698280"/>
              <a:gd name="connsiteY49" fmla="*/ 390636 h 6181836"/>
              <a:gd name="connsiteX50" fmla="*/ 434248 w 698280"/>
              <a:gd name="connsiteY50" fmla="*/ 551502 h 6181836"/>
              <a:gd name="connsiteX51" fmla="*/ 408848 w 698280"/>
              <a:gd name="connsiteY51" fmla="*/ 686969 h 6181836"/>
              <a:gd name="connsiteX52" fmla="*/ 391915 w 698280"/>
              <a:gd name="connsiteY52" fmla="*/ 797036 h 6181836"/>
              <a:gd name="connsiteX53" fmla="*/ 382125 w 698280"/>
              <a:gd name="connsiteY53" fmla="*/ 1016508 h 6181836"/>
              <a:gd name="connsiteX54" fmla="*/ 341115 w 698280"/>
              <a:gd name="connsiteY54" fmla="*/ 1643702 h 6181836"/>
              <a:gd name="connsiteX55" fmla="*/ 324181 w 698280"/>
              <a:gd name="connsiteY55" fmla="*/ 1728369 h 6181836"/>
              <a:gd name="connsiteX56" fmla="*/ 315715 w 698280"/>
              <a:gd name="connsiteY56" fmla="*/ 1779169 h 6181836"/>
              <a:gd name="connsiteX57" fmla="*/ 307248 w 698280"/>
              <a:gd name="connsiteY57" fmla="*/ 1897702 h 6181836"/>
              <a:gd name="connsiteX58" fmla="*/ 301031 w 698280"/>
              <a:gd name="connsiteY58" fmla="*/ 2013589 h 6181836"/>
              <a:gd name="connsiteX59" fmla="*/ 281848 w 698280"/>
              <a:gd name="connsiteY59" fmla="*/ 2464969 h 6181836"/>
              <a:gd name="connsiteX60" fmla="*/ 264915 w 698280"/>
              <a:gd name="connsiteY60" fmla="*/ 2634302 h 6181836"/>
              <a:gd name="connsiteX61" fmla="*/ 256448 w 698280"/>
              <a:gd name="connsiteY61" fmla="*/ 2820569 h 6181836"/>
              <a:gd name="connsiteX62" fmla="*/ 247981 w 698280"/>
              <a:gd name="connsiteY62" fmla="*/ 3404769 h 6181836"/>
              <a:gd name="connsiteX63" fmla="*/ 250231 w 698280"/>
              <a:gd name="connsiteY63" fmla="*/ 3515762 h 6181836"/>
              <a:gd name="connsiteX64" fmla="*/ 244013 w 698280"/>
              <a:gd name="connsiteY64" fmla="*/ 3634295 h 6181836"/>
              <a:gd name="connsiteX65" fmla="*/ 242690 w 698280"/>
              <a:gd name="connsiteY65" fmla="*/ 3840670 h 6181836"/>
              <a:gd name="connsiteX66" fmla="*/ 241366 w 698280"/>
              <a:gd name="connsiteY66" fmla="*/ 3914224 h 6181836"/>
              <a:gd name="connsiteX67" fmla="*/ 242690 w 698280"/>
              <a:gd name="connsiteY67" fmla="*/ 4068741 h 6181836"/>
              <a:gd name="connsiteX68" fmla="*/ 248907 w 698280"/>
              <a:gd name="connsiteY68" fmla="*/ 4187274 h 6181836"/>
              <a:gd name="connsiteX69" fmla="*/ 253803 w 698280"/>
              <a:gd name="connsiteY69" fmla="*/ 4298664 h 6181836"/>
              <a:gd name="connsiteX70" fmla="*/ 264915 w 698280"/>
              <a:gd name="connsiteY70" fmla="*/ 4522369 h 6181836"/>
              <a:gd name="connsiteX71" fmla="*/ 273381 w 698280"/>
              <a:gd name="connsiteY71" fmla="*/ 4607036 h 6181836"/>
              <a:gd name="connsiteX72" fmla="*/ 290315 w 698280"/>
              <a:gd name="connsiteY72" fmla="*/ 4717102 h 6181836"/>
              <a:gd name="connsiteX73" fmla="*/ 315715 w 698280"/>
              <a:gd name="connsiteY73" fmla="*/ 4886436 h 6181836"/>
              <a:gd name="connsiteX74" fmla="*/ 332648 w 698280"/>
              <a:gd name="connsiteY74" fmla="*/ 5013436 h 6181836"/>
              <a:gd name="connsiteX75" fmla="*/ 358048 w 698280"/>
              <a:gd name="connsiteY75" fmla="*/ 5098102 h 6181836"/>
              <a:gd name="connsiteX76" fmla="*/ 366515 w 698280"/>
              <a:gd name="connsiteY76" fmla="*/ 5131969 h 6181836"/>
              <a:gd name="connsiteX77" fmla="*/ 383448 w 698280"/>
              <a:gd name="connsiteY77" fmla="*/ 5208169 h 6181836"/>
              <a:gd name="connsiteX78" fmla="*/ 400381 w 698280"/>
              <a:gd name="connsiteY78" fmla="*/ 5233569 h 6181836"/>
              <a:gd name="connsiteX79" fmla="*/ 408848 w 698280"/>
              <a:gd name="connsiteY79" fmla="*/ 5267436 h 6181836"/>
              <a:gd name="connsiteX80" fmla="*/ 493515 w 698280"/>
              <a:gd name="connsiteY80" fmla="*/ 5394436 h 6181836"/>
              <a:gd name="connsiteX81" fmla="*/ 552781 w 698280"/>
              <a:gd name="connsiteY81" fmla="*/ 5504502 h 6181836"/>
              <a:gd name="connsiteX82" fmla="*/ 586648 w 698280"/>
              <a:gd name="connsiteY82" fmla="*/ 5563769 h 6181836"/>
              <a:gd name="connsiteX83" fmla="*/ 620515 w 698280"/>
              <a:gd name="connsiteY83" fmla="*/ 5623036 h 6181836"/>
              <a:gd name="connsiteX84" fmla="*/ 671315 w 698280"/>
              <a:gd name="connsiteY84" fmla="*/ 5699236 h 6181836"/>
              <a:gd name="connsiteX85" fmla="*/ 679781 w 698280"/>
              <a:gd name="connsiteY85" fmla="*/ 5724636 h 6181836"/>
              <a:gd name="connsiteX86" fmla="*/ 696715 w 698280"/>
              <a:gd name="connsiteY86" fmla="*/ 5758502 h 6181836"/>
              <a:gd name="connsiteX0" fmla="*/ 425781 w 698280"/>
              <a:gd name="connsiteY0" fmla="*/ 6181836 h 6181836"/>
              <a:gd name="connsiteX1" fmla="*/ 408848 w 698280"/>
              <a:gd name="connsiteY1" fmla="*/ 6156436 h 6181836"/>
              <a:gd name="connsiteX2" fmla="*/ 383448 w 698280"/>
              <a:gd name="connsiteY2" fmla="*/ 6105636 h 6181836"/>
              <a:gd name="connsiteX3" fmla="*/ 307248 w 698280"/>
              <a:gd name="connsiteY3" fmla="*/ 6071769 h 6181836"/>
              <a:gd name="connsiteX4" fmla="*/ 315715 w 698280"/>
              <a:gd name="connsiteY4" fmla="*/ 5936302 h 6181836"/>
              <a:gd name="connsiteX5" fmla="*/ 298781 w 698280"/>
              <a:gd name="connsiteY5" fmla="*/ 5919369 h 6181836"/>
              <a:gd name="connsiteX6" fmla="*/ 281848 w 698280"/>
              <a:gd name="connsiteY6" fmla="*/ 5860102 h 6181836"/>
              <a:gd name="connsiteX7" fmla="*/ 247981 w 698280"/>
              <a:gd name="connsiteY7" fmla="*/ 5809302 h 6181836"/>
              <a:gd name="connsiteX8" fmla="*/ 239515 w 698280"/>
              <a:gd name="connsiteY8" fmla="*/ 5783902 h 6181836"/>
              <a:gd name="connsiteX9" fmla="*/ 222581 w 698280"/>
              <a:gd name="connsiteY9" fmla="*/ 5758502 h 6181836"/>
              <a:gd name="connsiteX10" fmla="*/ 197181 w 698280"/>
              <a:gd name="connsiteY10" fmla="*/ 5699236 h 6181836"/>
              <a:gd name="connsiteX11" fmla="*/ 188715 w 698280"/>
              <a:gd name="connsiteY11" fmla="*/ 5648436 h 6181836"/>
              <a:gd name="connsiteX12" fmla="*/ 180248 w 698280"/>
              <a:gd name="connsiteY12" fmla="*/ 5623036 h 6181836"/>
              <a:gd name="connsiteX13" fmla="*/ 171781 w 698280"/>
              <a:gd name="connsiteY13" fmla="*/ 5589169 h 6181836"/>
              <a:gd name="connsiteX14" fmla="*/ 154848 w 698280"/>
              <a:gd name="connsiteY14" fmla="*/ 5529902 h 6181836"/>
              <a:gd name="connsiteX15" fmla="*/ 137915 w 698280"/>
              <a:gd name="connsiteY15" fmla="*/ 5402902 h 6181836"/>
              <a:gd name="connsiteX16" fmla="*/ 129448 w 698280"/>
              <a:gd name="connsiteY16" fmla="*/ 5377502 h 6181836"/>
              <a:gd name="connsiteX17" fmla="*/ 120981 w 698280"/>
              <a:gd name="connsiteY17" fmla="*/ 5326702 h 6181836"/>
              <a:gd name="connsiteX18" fmla="*/ 104048 w 698280"/>
              <a:gd name="connsiteY18" fmla="*/ 5182769 h 6181836"/>
              <a:gd name="connsiteX19" fmla="*/ 95581 w 698280"/>
              <a:gd name="connsiteY19" fmla="*/ 5140436 h 6181836"/>
              <a:gd name="connsiteX20" fmla="*/ 78648 w 698280"/>
              <a:gd name="connsiteY20" fmla="*/ 5089636 h 6181836"/>
              <a:gd name="connsiteX21" fmla="*/ 70181 w 698280"/>
              <a:gd name="connsiteY21" fmla="*/ 5021902 h 6181836"/>
              <a:gd name="connsiteX22" fmla="*/ 61715 w 698280"/>
              <a:gd name="connsiteY22" fmla="*/ 4988036 h 6181836"/>
              <a:gd name="connsiteX23" fmla="*/ 53248 w 698280"/>
              <a:gd name="connsiteY23" fmla="*/ 4937236 h 6181836"/>
              <a:gd name="connsiteX24" fmla="*/ 19381 w 698280"/>
              <a:gd name="connsiteY24" fmla="*/ 4632436 h 6181836"/>
              <a:gd name="connsiteX25" fmla="*/ 6416 w 698280"/>
              <a:gd name="connsiteY25" fmla="*/ 4325916 h 6181836"/>
              <a:gd name="connsiteX26" fmla="*/ 12633 w 698280"/>
              <a:gd name="connsiteY26" fmla="*/ 4222067 h 6181836"/>
              <a:gd name="connsiteX27" fmla="*/ 6814 w 698280"/>
              <a:gd name="connsiteY27" fmla="*/ 4087525 h 6181836"/>
              <a:gd name="connsiteX28" fmla="*/ 66 w 698280"/>
              <a:gd name="connsiteY28" fmla="*/ 3833394 h 6181836"/>
              <a:gd name="connsiteX29" fmla="*/ 6417 w 698280"/>
              <a:gd name="connsiteY29" fmla="*/ 3752299 h 6181836"/>
              <a:gd name="connsiteX30" fmla="*/ 2448 w 698280"/>
              <a:gd name="connsiteY30" fmla="*/ 3531769 h 6181836"/>
              <a:gd name="connsiteX31" fmla="*/ 19381 w 698280"/>
              <a:gd name="connsiteY31" fmla="*/ 2879836 h 6181836"/>
              <a:gd name="connsiteX32" fmla="*/ 44781 w 698280"/>
              <a:gd name="connsiteY32" fmla="*/ 2405702 h 6181836"/>
              <a:gd name="connsiteX33" fmla="*/ 53248 w 698280"/>
              <a:gd name="connsiteY33" fmla="*/ 1694502 h 6181836"/>
              <a:gd name="connsiteX34" fmla="*/ 61715 w 698280"/>
              <a:gd name="connsiteY34" fmla="*/ 1643702 h 6181836"/>
              <a:gd name="connsiteX35" fmla="*/ 70181 w 698280"/>
              <a:gd name="connsiteY35" fmla="*/ 1584436 h 6181836"/>
              <a:gd name="connsiteX36" fmla="*/ 76399 w 698280"/>
              <a:gd name="connsiteY36" fmla="*/ 1464976 h 6181836"/>
              <a:gd name="connsiteX37" fmla="*/ 82617 w 698280"/>
              <a:gd name="connsiteY37" fmla="*/ 1350015 h 6181836"/>
              <a:gd name="connsiteX38" fmla="*/ 95581 w 698280"/>
              <a:gd name="connsiteY38" fmla="*/ 1203436 h 6181836"/>
              <a:gd name="connsiteX39" fmla="*/ 104048 w 698280"/>
              <a:gd name="connsiteY39" fmla="*/ 830902 h 6181836"/>
              <a:gd name="connsiteX40" fmla="*/ 112515 w 698280"/>
              <a:gd name="connsiteY40" fmla="*/ 754702 h 6181836"/>
              <a:gd name="connsiteX41" fmla="*/ 129448 w 698280"/>
              <a:gd name="connsiteY41" fmla="*/ 593836 h 6181836"/>
              <a:gd name="connsiteX42" fmla="*/ 146381 w 698280"/>
              <a:gd name="connsiteY42" fmla="*/ 314436 h 6181836"/>
              <a:gd name="connsiteX43" fmla="*/ 154848 w 698280"/>
              <a:gd name="connsiteY43" fmla="*/ 272102 h 6181836"/>
              <a:gd name="connsiteX44" fmla="*/ 166887 w 698280"/>
              <a:gd name="connsiteY44" fmla="*/ 37152 h 6181836"/>
              <a:gd name="connsiteX45" fmla="*/ 348259 w 698280"/>
              <a:gd name="connsiteY45" fmla="*/ 49191 h 6181836"/>
              <a:gd name="connsiteX46" fmla="*/ 402631 w 698280"/>
              <a:gd name="connsiteY46" fmla="*/ 50514 h 6181836"/>
              <a:gd name="connsiteX47" fmla="*/ 496690 w 698280"/>
              <a:gd name="connsiteY47" fmla="*/ 53160 h 6181836"/>
              <a:gd name="connsiteX48" fmla="*/ 459648 w 698280"/>
              <a:gd name="connsiteY48" fmla="*/ 390636 h 6181836"/>
              <a:gd name="connsiteX49" fmla="*/ 434248 w 698280"/>
              <a:gd name="connsiteY49" fmla="*/ 551502 h 6181836"/>
              <a:gd name="connsiteX50" fmla="*/ 408848 w 698280"/>
              <a:gd name="connsiteY50" fmla="*/ 686969 h 6181836"/>
              <a:gd name="connsiteX51" fmla="*/ 391915 w 698280"/>
              <a:gd name="connsiteY51" fmla="*/ 797036 h 6181836"/>
              <a:gd name="connsiteX52" fmla="*/ 382125 w 698280"/>
              <a:gd name="connsiteY52" fmla="*/ 1016508 h 6181836"/>
              <a:gd name="connsiteX53" fmla="*/ 341115 w 698280"/>
              <a:gd name="connsiteY53" fmla="*/ 1643702 h 6181836"/>
              <a:gd name="connsiteX54" fmla="*/ 324181 w 698280"/>
              <a:gd name="connsiteY54" fmla="*/ 1728369 h 6181836"/>
              <a:gd name="connsiteX55" fmla="*/ 315715 w 698280"/>
              <a:gd name="connsiteY55" fmla="*/ 1779169 h 6181836"/>
              <a:gd name="connsiteX56" fmla="*/ 307248 w 698280"/>
              <a:gd name="connsiteY56" fmla="*/ 1897702 h 6181836"/>
              <a:gd name="connsiteX57" fmla="*/ 301031 w 698280"/>
              <a:gd name="connsiteY57" fmla="*/ 2013589 h 6181836"/>
              <a:gd name="connsiteX58" fmla="*/ 281848 w 698280"/>
              <a:gd name="connsiteY58" fmla="*/ 2464969 h 6181836"/>
              <a:gd name="connsiteX59" fmla="*/ 264915 w 698280"/>
              <a:gd name="connsiteY59" fmla="*/ 2634302 h 6181836"/>
              <a:gd name="connsiteX60" fmla="*/ 256448 w 698280"/>
              <a:gd name="connsiteY60" fmla="*/ 2820569 h 6181836"/>
              <a:gd name="connsiteX61" fmla="*/ 247981 w 698280"/>
              <a:gd name="connsiteY61" fmla="*/ 3404769 h 6181836"/>
              <a:gd name="connsiteX62" fmla="*/ 250231 w 698280"/>
              <a:gd name="connsiteY62" fmla="*/ 3515762 h 6181836"/>
              <a:gd name="connsiteX63" fmla="*/ 244013 w 698280"/>
              <a:gd name="connsiteY63" fmla="*/ 3634295 h 6181836"/>
              <a:gd name="connsiteX64" fmla="*/ 242690 w 698280"/>
              <a:gd name="connsiteY64" fmla="*/ 3840670 h 6181836"/>
              <a:gd name="connsiteX65" fmla="*/ 241366 w 698280"/>
              <a:gd name="connsiteY65" fmla="*/ 3914224 h 6181836"/>
              <a:gd name="connsiteX66" fmla="*/ 242690 w 698280"/>
              <a:gd name="connsiteY66" fmla="*/ 4068741 h 6181836"/>
              <a:gd name="connsiteX67" fmla="*/ 248907 w 698280"/>
              <a:gd name="connsiteY67" fmla="*/ 4187274 h 6181836"/>
              <a:gd name="connsiteX68" fmla="*/ 253803 w 698280"/>
              <a:gd name="connsiteY68" fmla="*/ 4298664 h 6181836"/>
              <a:gd name="connsiteX69" fmla="*/ 264915 w 698280"/>
              <a:gd name="connsiteY69" fmla="*/ 4522369 h 6181836"/>
              <a:gd name="connsiteX70" fmla="*/ 273381 w 698280"/>
              <a:gd name="connsiteY70" fmla="*/ 4607036 h 6181836"/>
              <a:gd name="connsiteX71" fmla="*/ 290315 w 698280"/>
              <a:gd name="connsiteY71" fmla="*/ 4717102 h 6181836"/>
              <a:gd name="connsiteX72" fmla="*/ 315715 w 698280"/>
              <a:gd name="connsiteY72" fmla="*/ 4886436 h 6181836"/>
              <a:gd name="connsiteX73" fmla="*/ 332648 w 698280"/>
              <a:gd name="connsiteY73" fmla="*/ 5013436 h 6181836"/>
              <a:gd name="connsiteX74" fmla="*/ 358048 w 698280"/>
              <a:gd name="connsiteY74" fmla="*/ 5098102 h 6181836"/>
              <a:gd name="connsiteX75" fmla="*/ 366515 w 698280"/>
              <a:gd name="connsiteY75" fmla="*/ 5131969 h 6181836"/>
              <a:gd name="connsiteX76" fmla="*/ 383448 w 698280"/>
              <a:gd name="connsiteY76" fmla="*/ 5208169 h 6181836"/>
              <a:gd name="connsiteX77" fmla="*/ 400381 w 698280"/>
              <a:gd name="connsiteY77" fmla="*/ 5233569 h 6181836"/>
              <a:gd name="connsiteX78" fmla="*/ 408848 w 698280"/>
              <a:gd name="connsiteY78" fmla="*/ 5267436 h 6181836"/>
              <a:gd name="connsiteX79" fmla="*/ 493515 w 698280"/>
              <a:gd name="connsiteY79" fmla="*/ 5394436 h 6181836"/>
              <a:gd name="connsiteX80" fmla="*/ 552781 w 698280"/>
              <a:gd name="connsiteY80" fmla="*/ 5504502 h 6181836"/>
              <a:gd name="connsiteX81" fmla="*/ 586648 w 698280"/>
              <a:gd name="connsiteY81" fmla="*/ 5563769 h 6181836"/>
              <a:gd name="connsiteX82" fmla="*/ 620515 w 698280"/>
              <a:gd name="connsiteY82" fmla="*/ 5623036 h 6181836"/>
              <a:gd name="connsiteX83" fmla="*/ 671315 w 698280"/>
              <a:gd name="connsiteY83" fmla="*/ 5699236 h 6181836"/>
              <a:gd name="connsiteX84" fmla="*/ 679781 w 698280"/>
              <a:gd name="connsiteY84" fmla="*/ 5724636 h 6181836"/>
              <a:gd name="connsiteX85" fmla="*/ 696715 w 698280"/>
              <a:gd name="connsiteY85" fmla="*/ 5758502 h 6181836"/>
              <a:gd name="connsiteX0" fmla="*/ 425781 w 698280"/>
              <a:gd name="connsiteY0" fmla="*/ 6181836 h 6181836"/>
              <a:gd name="connsiteX1" fmla="*/ 408848 w 698280"/>
              <a:gd name="connsiteY1" fmla="*/ 6156436 h 6181836"/>
              <a:gd name="connsiteX2" fmla="*/ 383448 w 698280"/>
              <a:gd name="connsiteY2" fmla="*/ 6105636 h 6181836"/>
              <a:gd name="connsiteX3" fmla="*/ 307248 w 698280"/>
              <a:gd name="connsiteY3" fmla="*/ 6071769 h 6181836"/>
              <a:gd name="connsiteX4" fmla="*/ 298781 w 698280"/>
              <a:gd name="connsiteY4" fmla="*/ 5919369 h 6181836"/>
              <a:gd name="connsiteX5" fmla="*/ 281848 w 698280"/>
              <a:gd name="connsiteY5" fmla="*/ 5860102 h 6181836"/>
              <a:gd name="connsiteX6" fmla="*/ 247981 w 698280"/>
              <a:gd name="connsiteY6" fmla="*/ 5809302 h 6181836"/>
              <a:gd name="connsiteX7" fmla="*/ 239515 w 698280"/>
              <a:gd name="connsiteY7" fmla="*/ 5783902 h 6181836"/>
              <a:gd name="connsiteX8" fmla="*/ 222581 w 698280"/>
              <a:gd name="connsiteY8" fmla="*/ 5758502 h 6181836"/>
              <a:gd name="connsiteX9" fmla="*/ 197181 w 698280"/>
              <a:gd name="connsiteY9" fmla="*/ 5699236 h 6181836"/>
              <a:gd name="connsiteX10" fmla="*/ 188715 w 698280"/>
              <a:gd name="connsiteY10" fmla="*/ 5648436 h 6181836"/>
              <a:gd name="connsiteX11" fmla="*/ 180248 w 698280"/>
              <a:gd name="connsiteY11" fmla="*/ 5623036 h 6181836"/>
              <a:gd name="connsiteX12" fmla="*/ 171781 w 698280"/>
              <a:gd name="connsiteY12" fmla="*/ 5589169 h 6181836"/>
              <a:gd name="connsiteX13" fmla="*/ 154848 w 698280"/>
              <a:gd name="connsiteY13" fmla="*/ 5529902 h 6181836"/>
              <a:gd name="connsiteX14" fmla="*/ 137915 w 698280"/>
              <a:gd name="connsiteY14" fmla="*/ 5402902 h 6181836"/>
              <a:gd name="connsiteX15" fmla="*/ 129448 w 698280"/>
              <a:gd name="connsiteY15" fmla="*/ 5377502 h 6181836"/>
              <a:gd name="connsiteX16" fmla="*/ 120981 w 698280"/>
              <a:gd name="connsiteY16" fmla="*/ 5326702 h 6181836"/>
              <a:gd name="connsiteX17" fmla="*/ 104048 w 698280"/>
              <a:gd name="connsiteY17" fmla="*/ 5182769 h 6181836"/>
              <a:gd name="connsiteX18" fmla="*/ 95581 w 698280"/>
              <a:gd name="connsiteY18" fmla="*/ 5140436 h 6181836"/>
              <a:gd name="connsiteX19" fmla="*/ 78648 w 698280"/>
              <a:gd name="connsiteY19" fmla="*/ 5089636 h 6181836"/>
              <a:gd name="connsiteX20" fmla="*/ 70181 w 698280"/>
              <a:gd name="connsiteY20" fmla="*/ 5021902 h 6181836"/>
              <a:gd name="connsiteX21" fmla="*/ 61715 w 698280"/>
              <a:gd name="connsiteY21" fmla="*/ 4988036 h 6181836"/>
              <a:gd name="connsiteX22" fmla="*/ 53248 w 698280"/>
              <a:gd name="connsiteY22" fmla="*/ 4937236 h 6181836"/>
              <a:gd name="connsiteX23" fmla="*/ 19381 w 698280"/>
              <a:gd name="connsiteY23" fmla="*/ 4632436 h 6181836"/>
              <a:gd name="connsiteX24" fmla="*/ 6416 w 698280"/>
              <a:gd name="connsiteY24" fmla="*/ 4325916 h 6181836"/>
              <a:gd name="connsiteX25" fmla="*/ 12633 w 698280"/>
              <a:gd name="connsiteY25" fmla="*/ 4222067 h 6181836"/>
              <a:gd name="connsiteX26" fmla="*/ 6814 w 698280"/>
              <a:gd name="connsiteY26" fmla="*/ 4087525 h 6181836"/>
              <a:gd name="connsiteX27" fmla="*/ 66 w 698280"/>
              <a:gd name="connsiteY27" fmla="*/ 3833394 h 6181836"/>
              <a:gd name="connsiteX28" fmla="*/ 6417 w 698280"/>
              <a:gd name="connsiteY28" fmla="*/ 3752299 h 6181836"/>
              <a:gd name="connsiteX29" fmla="*/ 2448 w 698280"/>
              <a:gd name="connsiteY29" fmla="*/ 3531769 h 6181836"/>
              <a:gd name="connsiteX30" fmla="*/ 19381 w 698280"/>
              <a:gd name="connsiteY30" fmla="*/ 2879836 h 6181836"/>
              <a:gd name="connsiteX31" fmla="*/ 44781 w 698280"/>
              <a:gd name="connsiteY31" fmla="*/ 2405702 h 6181836"/>
              <a:gd name="connsiteX32" fmla="*/ 53248 w 698280"/>
              <a:gd name="connsiteY32" fmla="*/ 1694502 h 6181836"/>
              <a:gd name="connsiteX33" fmla="*/ 61715 w 698280"/>
              <a:gd name="connsiteY33" fmla="*/ 1643702 h 6181836"/>
              <a:gd name="connsiteX34" fmla="*/ 70181 w 698280"/>
              <a:gd name="connsiteY34" fmla="*/ 1584436 h 6181836"/>
              <a:gd name="connsiteX35" fmla="*/ 76399 w 698280"/>
              <a:gd name="connsiteY35" fmla="*/ 1464976 h 6181836"/>
              <a:gd name="connsiteX36" fmla="*/ 82617 w 698280"/>
              <a:gd name="connsiteY36" fmla="*/ 1350015 h 6181836"/>
              <a:gd name="connsiteX37" fmla="*/ 95581 w 698280"/>
              <a:gd name="connsiteY37" fmla="*/ 1203436 h 6181836"/>
              <a:gd name="connsiteX38" fmla="*/ 104048 w 698280"/>
              <a:gd name="connsiteY38" fmla="*/ 830902 h 6181836"/>
              <a:gd name="connsiteX39" fmla="*/ 112515 w 698280"/>
              <a:gd name="connsiteY39" fmla="*/ 754702 h 6181836"/>
              <a:gd name="connsiteX40" fmla="*/ 129448 w 698280"/>
              <a:gd name="connsiteY40" fmla="*/ 593836 h 6181836"/>
              <a:gd name="connsiteX41" fmla="*/ 146381 w 698280"/>
              <a:gd name="connsiteY41" fmla="*/ 314436 h 6181836"/>
              <a:gd name="connsiteX42" fmla="*/ 154848 w 698280"/>
              <a:gd name="connsiteY42" fmla="*/ 272102 h 6181836"/>
              <a:gd name="connsiteX43" fmla="*/ 166887 w 698280"/>
              <a:gd name="connsiteY43" fmla="*/ 37152 h 6181836"/>
              <a:gd name="connsiteX44" fmla="*/ 348259 w 698280"/>
              <a:gd name="connsiteY44" fmla="*/ 49191 h 6181836"/>
              <a:gd name="connsiteX45" fmla="*/ 402631 w 698280"/>
              <a:gd name="connsiteY45" fmla="*/ 50514 h 6181836"/>
              <a:gd name="connsiteX46" fmla="*/ 496690 w 698280"/>
              <a:gd name="connsiteY46" fmla="*/ 53160 h 6181836"/>
              <a:gd name="connsiteX47" fmla="*/ 459648 w 698280"/>
              <a:gd name="connsiteY47" fmla="*/ 390636 h 6181836"/>
              <a:gd name="connsiteX48" fmla="*/ 434248 w 698280"/>
              <a:gd name="connsiteY48" fmla="*/ 551502 h 6181836"/>
              <a:gd name="connsiteX49" fmla="*/ 408848 w 698280"/>
              <a:gd name="connsiteY49" fmla="*/ 686969 h 6181836"/>
              <a:gd name="connsiteX50" fmla="*/ 391915 w 698280"/>
              <a:gd name="connsiteY50" fmla="*/ 797036 h 6181836"/>
              <a:gd name="connsiteX51" fmla="*/ 382125 w 698280"/>
              <a:gd name="connsiteY51" fmla="*/ 1016508 h 6181836"/>
              <a:gd name="connsiteX52" fmla="*/ 341115 w 698280"/>
              <a:gd name="connsiteY52" fmla="*/ 1643702 h 6181836"/>
              <a:gd name="connsiteX53" fmla="*/ 324181 w 698280"/>
              <a:gd name="connsiteY53" fmla="*/ 1728369 h 6181836"/>
              <a:gd name="connsiteX54" fmla="*/ 315715 w 698280"/>
              <a:gd name="connsiteY54" fmla="*/ 1779169 h 6181836"/>
              <a:gd name="connsiteX55" fmla="*/ 307248 w 698280"/>
              <a:gd name="connsiteY55" fmla="*/ 1897702 h 6181836"/>
              <a:gd name="connsiteX56" fmla="*/ 301031 w 698280"/>
              <a:gd name="connsiteY56" fmla="*/ 2013589 h 6181836"/>
              <a:gd name="connsiteX57" fmla="*/ 281848 w 698280"/>
              <a:gd name="connsiteY57" fmla="*/ 2464969 h 6181836"/>
              <a:gd name="connsiteX58" fmla="*/ 264915 w 698280"/>
              <a:gd name="connsiteY58" fmla="*/ 2634302 h 6181836"/>
              <a:gd name="connsiteX59" fmla="*/ 256448 w 698280"/>
              <a:gd name="connsiteY59" fmla="*/ 2820569 h 6181836"/>
              <a:gd name="connsiteX60" fmla="*/ 247981 w 698280"/>
              <a:gd name="connsiteY60" fmla="*/ 3404769 h 6181836"/>
              <a:gd name="connsiteX61" fmla="*/ 250231 w 698280"/>
              <a:gd name="connsiteY61" fmla="*/ 3515762 h 6181836"/>
              <a:gd name="connsiteX62" fmla="*/ 244013 w 698280"/>
              <a:gd name="connsiteY62" fmla="*/ 3634295 h 6181836"/>
              <a:gd name="connsiteX63" fmla="*/ 242690 w 698280"/>
              <a:gd name="connsiteY63" fmla="*/ 3840670 h 6181836"/>
              <a:gd name="connsiteX64" fmla="*/ 241366 w 698280"/>
              <a:gd name="connsiteY64" fmla="*/ 3914224 h 6181836"/>
              <a:gd name="connsiteX65" fmla="*/ 242690 w 698280"/>
              <a:gd name="connsiteY65" fmla="*/ 4068741 h 6181836"/>
              <a:gd name="connsiteX66" fmla="*/ 248907 w 698280"/>
              <a:gd name="connsiteY66" fmla="*/ 4187274 h 6181836"/>
              <a:gd name="connsiteX67" fmla="*/ 253803 w 698280"/>
              <a:gd name="connsiteY67" fmla="*/ 4298664 h 6181836"/>
              <a:gd name="connsiteX68" fmla="*/ 264915 w 698280"/>
              <a:gd name="connsiteY68" fmla="*/ 4522369 h 6181836"/>
              <a:gd name="connsiteX69" fmla="*/ 273381 w 698280"/>
              <a:gd name="connsiteY69" fmla="*/ 4607036 h 6181836"/>
              <a:gd name="connsiteX70" fmla="*/ 290315 w 698280"/>
              <a:gd name="connsiteY70" fmla="*/ 4717102 h 6181836"/>
              <a:gd name="connsiteX71" fmla="*/ 315715 w 698280"/>
              <a:gd name="connsiteY71" fmla="*/ 4886436 h 6181836"/>
              <a:gd name="connsiteX72" fmla="*/ 332648 w 698280"/>
              <a:gd name="connsiteY72" fmla="*/ 5013436 h 6181836"/>
              <a:gd name="connsiteX73" fmla="*/ 358048 w 698280"/>
              <a:gd name="connsiteY73" fmla="*/ 5098102 h 6181836"/>
              <a:gd name="connsiteX74" fmla="*/ 366515 w 698280"/>
              <a:gd name="connsiteY74" fmla="*/ 5131969 h 6181836"/>
              <a:gd name="connsiteX75" fmla="*/ 383448 w 698280"/>
              <a:gd name="connsiteY75" fmla="*/ 5208169 h 6181836"/>
              <a:gd name="connsiteX76" fmla="*/ 400381 w 698280"/>
              <a:gd name="connsiteY76" fmla="*/ 5233569 h 6181836"/>
              <a:gd name="connsiteX77" fmla="*/ 408848 w 698280"/>
              <a:gd name="connsiteY77" fmla="*/ 5267436 h 6181836"/>
              <a:gd name="connsiteX78" fmla="*/ 493515 w 698280"/>
              <a:gd name="connsiteY78" fmla="*/ 5394436 h 6181836"/>
              <a:gd name="connsiteX79" fmla="*/ 552781 w 698280"/>
              <a:gd name="connsiteY79" fmla="*/ 5504502 h 6181836"/>
              <a:gd name="connsiteX80" fmla="*/ 586648 w 698280"/>
              <a:gd name="connsiteY80" fmla="*/ 5563769 h 6181836"/>
              <a:gd name="connsiteX81" fmla="*/ 620515 w 698280"/>
              <a:gd name="connsiteY81" fmla="*/ 5623036 h 6181836"/>
              <a:gd name="connsiteX82" fmla="*/ 671315 w 698280"/>
              <a:gd name="connsiteY82" fmla="*/ 5699236 h 6181836"/>
              <a:gd name="connsiteX83" fmla="*/ 679781 w 698280"/>
              <a:gd name="connsiteY83" fmla="*/ 5724636 h 6181836"/>
              <a:gd name="connsiteX84" fmla="*/ 696715 w 698280"/>
              <a:gd name="connsiteY84" fmla="*/ 5758502 h 6181836"/>
              <a:gd name="connsiteX0" fmla="*/ 425781 w 698280"/>
              <a:gd name="connsiteY0" fmla="*/ 6181836 h 6181836"/>
              <a:gd name="connsiteX1" fmla="*/ 408848 w 698280"/>
              <a:gd name="connsiteY1" fmla="*/ 6156436 h 6181836"/>
              <a:gd name="connsiteX2" fmla="*/ 383448 w 698280"/>
              <a:gd name="connsiteY2" fmla="*/ 6105636 h 6181836"/>
              <a:gd name="connsiteX3" fmla="*/ 307248 w 698280"/>
              <a:gd name="connsiteY3" fmla="*/ 6071769 h 6181836"/>
              <a:gd name="connsiteX4" fmla="*/ 309497 w 698280"/>
              <a:gd name="connsiteY4" fmla="*/ 5965803 h 6181836"/>
              <a:gd name="connsiteX5" fmla="*/ 281848 w 698280"/>
              <a:gd name="connsiteY5" fmla="*/ 5860102 h 6181836"/>
              <a:gd name="connsiteX6" fmla="*/ 247981 w 698280"/>
              <a:gd name="connsiteY6" fmla="*/ 5809302 h 6181836"/>
              <a:gd name="connsiteX7" fmla="*/ 239515 w 698280"/>
              <a:gd name="connsiteY7" fmla="*/ 5783902 h 6181836"/>
              <a:gd name="connsiteX8" fmla="*/ 222581 w 698280"/>
              <a:gd name="connsiteY8" fmla="*/ 5758502 h 6181836"/>
              <a:gd name="connsiteX9" fmla="*/ 197181 w 698280"/>
              <a:gd name="connsiteY9" fmla="*/ 5699236 h 6181836"/>
              <a:gd name="connsiteX10" fmla="*/ 188715 w 698280"/>
              <a:gd name="connsiteY10" fmla="*/ 5648436 h 6181836"/>
              <a:gd name="connsiteX11" fmla="*/ 180248 w 698280"/>
              <a:gd name="connsiteY11" fmla="*/ 5623036 h 6181836"/>
              <a:gd name="connsiteX12" fmla="*/ 171781 w 698280"/>
              <a:gd name="connsiteY12" fmla="*/ 5589169 h 6181836"/>
              <a:gd name="connsiteX13" fmla="*/ 154848 w 698280"/>
              <a:gd name="connsiteY13" fmla="*/ 5529902 h 6181836"/>
              <a:gd name="connsiteX14" fmla="*/ 137915 w 698280"/>
              <a:gd name="connsiteY14" fmla="*/ 5402902 h 6181836"/>
              <a:gd name="connsiteX15" fmla="*/ 129448 w 698280"/>
              <a:gd name="connsiteY15" fmla="*/ 5377502 h 6181836"/>
              <a:gd name="connsiteX16" fmla="*/ 120981 w 698280"/>
              <a:gd name="connsiteY16" fmla="*/ 5326702 h 6181836"/>
              <a:gd name="connsiteX17" fmla="*/ 104048 w 698280"/>
              <a:gd name="connsiteY17" fmla="*/ 5182769 h 6181836"/>
              <a:gd name="connsiteX18" fmla="*/ 95581 w 698280"/>
              <a:gd name="connsiteY18" fmla="*/ 5140436 h 6181836"/>
              <a:gd name="connsiteX19" fmla="*/ 78648 w 698280"/>
              <a:gd name="connsiteY19" fmla="*/ 5089636 h 6181836"/>
              <a:gd name="connsiteX20" fmla="*/ 70181 w 698280"/>
              <a:gd name="connsiteY20" fmla="*/ 5021902 h 6181836"/>
              <a:gd name="connsiteX21" fmla="*/ 61715 w 698280"/>
              <a:gd name="connsiteY21" fmla="*/ 4988036 h 6181836"/>
              <a:gd name="connsiteX22" fmla="*/ 53248 w 698280"/>
              <a:gd name="connsiteY22" fmla="*/ 4937236 h 6181836"/>
              <a:gd name="connsiteX23" fmla="*/ 19381 w 698280"/>
              <a:gd name="connsiteY23" fmla="*/ 4632436 h 6181836"/>
              <a:gd name="connsiteX24" fmla="*/ 6416 w 698280"/>
              <a:gd name="connsiteY24" fmla="*/ 4325916 h 6181836"/>
              <a:gd name="connsiteX25" fmla="*/ 12633 w 698280"/>
              <a:gd name="connsiteY25" fmla="*/ 4222067 h 6181836"/>
              <a:gd name="connsiteX26" fmla="*/ 6814 w 698280"/>
              <a:gd name="connsiteY26" fmla="*/ 4087525 h 6181836"/>
              <a:gd name="connsiteX27" fmla="*/ 66 w 698280"/>
              <a:gd name="connsiteY27" fmla="*/ 3833394 h 6181836"/>
              <a:gd name="connsiteX28" fmla="*/ 6417 w 698280"/>
              <a:gd name="connsiteY28" fmla="*/ 3752299 h 6181836"/>
              <a:gd name="connsiteX29" fmla="*/ 2448 w 698280"/>
              <a:gd name="connsiteY29" fmla="*/ 3531769 h 6181836"/>
              <a:gd name="connsiteX30" fmla="*/ 19381 w 698280"/>
              <a:gd name="connsiteY30" fmla="*/ 2879836 h 6181836"/>
              <a:gd name="connsiteX31" fmla="*/ 44781 w 698280"/>
              <a:gd name="connsiteY31" fmla="*/ 2405702 h 6181836"/>
              <a:gd name="connsiteX32" fmla="*/ 53248 w 698280"/>
              <a:gd name="connsiteY32" fmla="*/ 1694502 h 6181836"/>
              <a:gd name="connsiteX33" fmla="*/ 61715 w 698280"/>
              <a:gd name="connsiteY33" fmla="*/ 1643702 h 6181836"/>
              <a:gd name="connsiteX34" fmla="*/ 70181 w 698280"/>
              <a:gd name="connsiteY34" fmla="*/ 1584436 h 6181836"/>
              <a:gd name="connsiteX35" fmla="*/ 76399 w 698280"/>
              <a:gd name="connsiteY35" fmla="*/ 1464976 h 6181836"/>
              <a:gd name="connsiteX36" fmla="*/ 82617 w 698280"/>
              <a:gd name="connsiteY36" fmla="*/ 1350015 h 6181836"/>
              <a:gd name="connsiteX37" fmla="*/ 95581 w 698280"/>
              <a:gd name="connsiteY37" fmla="*/ 1203436 h 6181836"/>
              <a:gd name="connsiteX38" fmla="*/ 104048 w 698280"/>
              <a:gd name="connsiteY38" fmla="*/ 830902 h 6181836"/>
              <a:gd name="connsiteX39" fmla="*/ 112515 w 698280"/>
              <a:gd name="connsiteY39" fmla="*/ 754702 h 6181836"/>
              <a:gd name="connsiteX40" fmla="*/ 129448 w 698280"/>
              <a:gd name="connsiteY40" fmla="*/ 593836 h 6181836"/>
              <a:gd name="connsiteX41" fmla="*/ 146381 w 698280"/>
              <a:gd name="connsiteY41" fmla="*/ 314436 h 6181836"/>
              <a:gd name="connsiteX42" fmla="*/ 154848 w 698280"/>
              <a:gd name="connsiteY42" fmla="*/ 272102 h 6181836"/>
              <a:gd name="connsiteX43" fmla="*/ 166887 w 698280"/>
              <a:gd name="connsiteY43" fmla="*/ 37152 h 6181836"/>
              <a:gd name="connsiteX44" fmla="*/ 348259 w 698280"/>
              <a:gd name="connsiteY44" fmla="*/ 49191 h 6181836"/>
              <a:gd name="connsiteX45" fmla="*/ 402631 w 698280"/>
              <a:gd name="connsiteY45" fmla="*/ 50514 h 6181836"/>
              <a:gd name="connsiteX46" fmla="*/ 496690 w 698280"/>
              <a:gd name="connsiteY46" fmla="*/ 53160 h 6181836"/>
              <a:gd name="connsiteX47" fmla="*/ 459648 w 698280"/>
              <a:gd name="connsiteY47" fmla="*/ 390636 h 6181836"/>
              <a:gd name="connsiteX48" fmla="*/ 434248 w 698280"/>
              <a:gd name="connsiteY48" fmla="*/ 551502 h 6181836"/>
              <a:gd name="connsiteX49" fmla="*/ 408848 w 698280"/>
              <a:gd name="connsiteY49" fmla="*/ 686969 h 6181836"/>
              <a:gd name="connsiteX50" fmla="*/ 391915 w 698280"/>
              <a:gd name="connsiteY50" fmla="*/ 797036 h 6181836"/>
              <a:gd name="connsiteX51" fmla="*/ 382125 w 698280"/>
              <a:gd name="connsiteY51" fmla="*/ 1016508 h 6181836"/>
              <a:gd name="connsiteX52" fmla="*/ 341115 w 698280"/>
              <a:gd name="connsiteY52" fmla="*/ 1643702 h 6181836"/>
              <a:gd name="connsiteX53" fmla="*/ 324181 w 698280"/>
              <a:gd name="connsiteY53" fmla="*/ 1728369 h 6181836"/>
              <a:gd name="connsiteX54" fmla="*/ 315715 w 698280"/>
              <a:gd name="connsiteY54" fmla="*/ 1779169 h 6181836"/>
              <a:gd name="connsiteX55" fmla="*/ 307248 w 698280"/>
              <a:gd name="connsiteY55" fmla="*/ 1897702 h 6181836"/>
              <a:gd name="connsiteX56" fmla="*/ 301031 w 698280"/>
              <a:gd name="connsiteY56" fmla="*/ 2013589 h 6181836"/>
              <a:gd name="connsiteX57" fmla="*/ 281848 w 698280"/>
              <a:gd name="connsiteY57" fmla="*/ 2464969 h 6181836"/>
              <a:gd name="connsiteX58" fmla="*/ 264915 w 698280"/>
              <a:gd name="connsiteY58" fmla="*/ 2634302 h 6181836"/>
              <a:gd name="connsiteX59" fmla="*/ 256448 w 698280"/>
              <a:gd name="connsiteY59" fmla="*/ 2820569 h 6181836"/>
              <a:gd name="connsiteX60" fmla="*/ 247981 w 698280"/>
              <a:gd name="connsiteY60" fmla="*/ 3404769 h 6181836"/>
              <a:gd name="connsiteX61" fmla="*/ 250231 w 698280"/>
              <a:gd name="connsiteY61" fmla="*/ 3515762 h 6181836"/>
              <a:gd name="connsiteX62" fmla="*/ 244013 w 698280"/>
              <a:gd name="connsiteY62" fmla="*/ 3634295 h 6181836"/>
              <a:gd name="connsiteX63" fmla="*/ 242690 w 698280"/>
              <a:gd name="connsiteY63" fmla="*/ 3840670 h 6181836"/>
              <a:gd name="connsiteX64" fmla="*/ 241366 w 698280"/>
              <a:gd name="connsiteY64" fmla="*/ 3914224 h 6181836"/>
              <a:gd name="connsiteX65" fmla="*/ 242690 w 698280"/>
              <a:gd name="connsiteY65" fmla="*/ 4068741 h 6181836"/>
              <a:gd name="connsiteX66" fmla="*/ 248907 w 698280"/>
              <a:gd name="connsiteY66" fmla="*/ 4187274 h 6181836"/>
              <a:gd name="connsiteX67" fmla="*/ 253803 w 698280"/>
              <a:gd name="connsiteY67" fmla="*/ 4298664 h 6181836"/>
              <a:gd name="connsiteX68" fmla="*/ 264915 w 698280"/>
              <a:gd name="connsiteY68" fmla="*/ 4522369 h 6181836"/>
              <a:gd name="connsiteX69" fmla="*/ 273381 w 698280"/>
              <a:gd name="connsiteY69" fmla="*/ 4607036 h 6181836"/>
              <a:gd name="connsiteX70" fmla="*/ 290315 w 698280"/>
              <a:gd name="connsiteY70" fmla="*/ 4717102 h 6181836"/>
              <a:gd name="connsiteX71" fmla="*/ 315715 w 698280"/>
              <a:gd name="connsiteY71" fmla="*/ 4886436 h 6181836"/>
              <a:gd name="connsiteX72" fmla="*/ 332648 w 698280"/>
              <a:gd name="connsiteY72" fmla="*/ 5013436 h 6181836"/>
              <a:gd name="connsiteX73" fmla="*/ 358048 w 698280"/>
              <a:gd name="connsiteY73" fmla="*/ 5098102 h 6181836"/>
              <a:gd name="connsiteX74" fmla="*/ 366515 w 698280"/>
              <a:gd name="connsiteY74" fmla="*/ 5131969 h 6181836"/>
              <a:gd name="connsiteX75" fmla="*/ 383448 w 698280"/>
              <a:gd name="connsiteY75" fmla="*/ 5208169 h 6181836"/>
              <a:gd name="connsiteX76" fmla="*/ 400381 w 698280"/>
              <a:gd name="connsiteY76" fmla="*/ 5233569 h 6181836"/>
              <a:gd name="connsiteX77" fmla="*/ 408848 w 698280"/>
              <a:gd name="connsiteY77" fmla="*/ 5267436 h 6181836"/>
              <a:gd name="connsiteX78" fmla="*/ 493515 w 698280"/>
              <a:gd name="connsiteY78" fmla="*/ 5394436 h 6181836"/>
              <a:gd name="connsiteX79" fmla="*/ 552781 w 698280"/>
              <a:gd name="connsiteY79" fmla="*/ 5504502 h 6181836"/>
              <a:gd name="connsiteX80" fmla="*/ 586648 w 698280"/>
              <a:gd name="connsiteY80" fmla="*/ 5563769 h 6181836"/>
              <a:gd name="connsiteX81" fmla="*/ 620515 w 698280"/>
              <a:gd name="connsiteY81" fmla="*/ 5623036 h 6181836"/>
              <a:gd name="connsiteX82" fmla="*/ 671315 w 698280"/>
              <a:gd name="connsiteY82" fmla="*/ 5699236 h 6181836"/>
              <a:gd name="connsiteX83" fmla="*/ 679781 w 698280"/>
              <a:gd name="connsiteY83" fmla="*/ 5724636 h 6181836"/>
              <a:gd name="connsiteX84" fmla="*/ 696715 w 698280"/>
              <a:gd name="connsiteY84" fmla="*/ 5758502 h 6181836"/>
              <a:gd name="connsiteX0" fmla="*/ 425781 w 698280"/>
              <a:gd name="connsiteY0" fmla="*/ 6181836 h 6221290"/>
              <a:gd name="connsiteX1" fmla="*/ 408848 w 698280"/>
              <a:gd name="connsiteY1" fmla="*/ 6156436 h 6221290"/>
              <a:gd name="connsiteX2" fmla="*/ 301295 w 698280"/>
              <a:gd name="connsiteY2" fmla="*/ 6148498 h 6221290"/>
              <a:gd name="connsiteX3" fmla="*/ 307248 w 698280"/>
              <a:gd name="connsiteY3" fmla="*/ 6071769 h 6221290"/>
              <a:gd name="connsiteX4" fmla="*/ 309497 w 698280"/>
              <a:gd name="connsiteY4" fmla="*/ 5965803 h 6221290"/>
              <a:gd name="connsiteX5" fmla="*/ 281848 w 698280"/>
              <a:gd name="connsiteY5" fmla="*/ 5860102 h 6221290"/>
              <a:gd name="connsiteX6" fmla="*/ 247981 w 698280"/>
              <a:gd name="connsiteY6" fmla="*/ 5809302 h 6221290"/>
              <a:gd name="connsiteX7" fmla="*/ 239515 w 698280"/>
              <a:gd name="connsiteY7" fmla="*/ 5783902 h 6221290"/>
              <a:gd name="connsiteX8" fmla="*/ 222581 w 698280"/>
              <a:gd name="connsiteY8" fmla="*/ 5758502 h 6221290"/>
              <a:gd name="connsiteX9" fmla="*/ 197181 w 698280"/>
              <a:gd name="connsiteY9" fmla="*/ 5699236 h 6221290"/>
              <a:gd name="connsiteX10" fmla="*/ 188715 w 698280"/>
              <a:gd name="connsiteY10" fmla="*/ 5648436 h 6221290"/>
              <a:gd name="connsiteX11" fmla="*/ 180248 w 698280"/>
              <a:gd name="connsiteY11" fmla="*/ 5623036 h 6221290"/>
              <a:gd name="connsiteX12" fmla="*/ 171781 w 698280"/>
              <a:gd name="connsiteY12" fmla="*/ 5589169 h 6221290"/>
              <a:gd name="connsiteX13" fmla="*/ 154848 w 698280"/>
              <a:gd name="connsiteY13" fmla="*/ 5529902 h 6221290"/>
              <a:gd name="connsiteX14" fmla="*/ 137915 w 698280"/>
              <a:gd name="connsiteY14" fmla="*/ 5402902 h 6221290"/>
              <a:gd name="connsiteX15" fmla="*/ 129448 w 698280"/>
              <a:gd name="connsiteY15" fmla="*/ 5377502 h 6221290"/>
              <a:gd name="connsiteX16" fmla="*/ 120981 w 698280"/>
              <a:gd name="connsiteY16" fmla="*/ 5326702 h 6221290"/>
              <a:gd name="connsiteX17" fmla="*/ 104048 w 698280"/>
              <a:gd name="connsiteY17" fmla="*/ 5182769 h 6221290"/>
              <a:gd name="connsiteX18" fmla="*/ 95581 w 698280"/>
              <a:gd name="connsiteY18" fmla="*/ 5140436 h 6221290"/>
              <a:gd name="connsiteX19" fmla="*/ 78648 w 698280"/>
              <a:gd name="connsiteY19" fmla="*/ 5089636 h 6221290"/>
              <a:gd name="connsiteX20" fmla="*/ 70181 w 698280"/>
              <a:gd name="connsiteY20" fmla="*/ 5021902 h 6221290"/>
              <a:gd name="connsiteX21" fmla="*/ 61715 w 698280"/>
              <a:gd name="connsiteY21" fmla="*/ 4988036 h 6221290"/>
              <a:gd name="connsiteX22" fmla="*/ 53248 w 698280"/>
              <a:gd name="connsiteY22" fmla="*/ 4937236 h 6221290"/>
              <a:gd name="connsiteX23" fmla="*/ 19381 w 698280"/>
              <a:gd name="connsiteY23" fmla="*/ 4632436 h 6221290"/>
              <a:gd name="connsiteX24" fmla="*/ 6416 w 698280"/>
              <a:gd name="connsiteY24" fmla="*/ 4325916 h 6221290"/>
              <a:gd name="connsiteX25" fmla="*/ 12633 w 698280"/>
              <a:gd name="connsiteY25" fmla="*/ 4222067 h 6221290"/>
              <a:gd name="connsiteX26" fmla="*/ 6814 w 698280"/>
              <a:gd name="connsiteY26" fmla="*/ 4087525 h 6221290"/>
              <a:gd name="connsiteX27" fmla="*/ 66 w 698280"/>
              <a:gd name="connsiteY27" fmla="*/ 3833394 h 6221290"/>
              <a:gd name="connsiteX28" fmla="*/ 6417 w 698280"/>
              <a:gd name="connsiteY28" fmla="*/ 3752299 h 6221290"/>
              <a:gd name="connsiteX29" fmla="*/ 2448 w 698280"/>
              <a:gd name="connsiteY29" fmla="*/ 3531769 h 6221290"/>
              <a:gd name="connsiteX30" fmla="*/ 19381 w 698280"/>
              <a:gd name="connsiteY30" fmla="*/ 2879836 h 6221290"/>
              <a:gd name="connsiteX31" fmla="*/ 44781 w 698280"/>
              <a:gd name="connsiteY31" fmla="*/ 2405702 h 6221290"/>
              <a:gd name="connsiteX32" fmla="*/ 53248 w 698280"/>
              <a:gd name="connsiteY32" fmla="*/ 1694502 h 6221290"/>
              <a:gd name="connsiteX33" fmla="*/ 61715 w 698280"/>
              <a:gd name="connsiteY33" fmla="*/ 1643702 h 6221290"/>
              <a:gd name="connsiteX34" fmla="*/ 70181 w 698280"/>
              <a:gd name="connsiteY34" fmla="*/ 1584436 h 6221290"/>
              <a:gd name="connsiteX35" fmla="*/ 76399 w 698280"/>
              <a:gd name="connsiteY35" fmla="*/ 1464976 h 6221290"/>
              <a:gd name="connsiteX36" fmla="*/ 82617 w 698280"/>
              <a:gd name="connsiteY36" fmla="*/ 1350015 h 6221290"/>
              <a:gd name="connsiteX37" fmla="*/ 95581 w 698280"/>
              <a:gd name="connsiteY37" fmla="*/ 1203436 h 6221290"/>
              <a:gd name="connsiteX38" fmla="*/ 104048 w 698280"/>
              <a:gd name="connsiteY38" fmla="*/ 830902 h 6221290"/>
              <a:gd name="connsiteX39" fmla="*/ 112515 w 698280"/>
              <a:gd name="connsiteY39" fmla="*/ 754702 h 6221290"/>
              <a:gd name="connsiteX40" fmla="*/ 129448 w 698280"/>
              <a:gd name="connsiteY40" fmla="*/ 593836 h 6221290"/>
              <a:gd name="connsiteX41" fmla="*/ 146381 w 698280"/>
              <a:gd name="connsiteY41" fmla="*/ 314436 h 6221290"/>
              <a:gd name="connsiteX42" fmla="*/ 154848 w 698280"/>
              <a:gd name="connsiteY42" fmla="*/ 272102 h 6221290"/>
              <a:gd name="connsiteX43" fmla="*/ 166887 w 698280"/>
              <a:gd name="connsiteY43" fmla="*/ 37152 h 6221290"/>
              <a:gd name="connsiteX44" fmla="*/ 348259 w 698280"/>
              <a:gd name="connsiteY44" fmla="*/ 49191 h 6221290"/>
              <a:gd name="connsiteX45" fmla="*/ 402631 w 698280"/>
              <a:gd name="connsiteY45" fmla="*/ 50514 h 6221290"/>
              <a:gd name="connsiteX46" fmla="*/ 496690 w 698280"/>
              <a:gd name="connsiteY46" fmla="*/ 53160 h 6221290"/>
              <a:gd name="connsiteX47" fmla="*/ 459648 w 698280"/>
              <a:gd name="connsiteY47" fmla="*/ 390636 h 6221290"/>
              <a:gd name="connsiteX48" fmla="*/ 434248 w 698280"/>
              <a:gd name="connsiteY48" fmla="*/ 551502 h 6221290"/>
              <a:gd name="connsiteX49" fmla="*/ 408848 w 698280"/>
              <a:gd name="connsiteY49" fmla="*/ 686969 h 6221290"/>
              <a:gd name="connsiteX50" fmla="*/ 391915 w 698280"/>
              <a:gd name="connsiteY50" fmla="*/ 797036 h 6221290"/>
              <a:gd name="connsiteX51" fmla="*/ 382125 w 698280"/>
              <a:gd name="connsiteY51" fmla="*/ 1016508 h 6221290"/>
              <a:gd name="connsiteX52" fmla="*/ 341115 w 698280"/>
              <a:gd name="connsiteY52" fmla="*/ 1643702 h 6221290"/>
              <a:gd name="connsiteX53" fmla="*/ 324181 w 698280"/>
              <a:gd name="connsiteY53" fmla="*/ 1728369 h 6221290"/>
              <a:gd name="connsiteX54" fmla="*/ 315715 w 698280"/>
              <a:gd name="connsiteY54" fmla="*/ 1779169 h 6221290"/>
              <a:gd name="connsiteX55" fmla="*/ 307248 w 698280"/>
              <a:gd name="connsiteY55" fmla="*/ 1897702 h 6221290"/>
              <a:gd name="connsiteX56" fmla="*/ 301031 w 698280"/>
              <a:gd name="connsiteY56" fmla="*/ 2013589 h 6221290"/>
              <a:gd name="connsiteX57" fmla="*/ 281848 w 698280"/>
              <a:gd name="connsiteY57" fmla="*/ 2464969 h 6221290"/>
              <a:gd name="connsiteX58" fmla="*/ 264915 w 698280"/>
              <a:gd name="connsiteY58" fmla="*/ 2634302 h 6221290"/>
              <a:gd name="connsiteX59" fmla="*/ 256448 w 698280"/>
              <a:gd name="connsiteY59" fmla="*/ 2820569 h 6221290"/>
              <a:gd name="connsiteX60" fmla="*/ 247981 w 698280"/>
              <a:gd name="connsiteY60" fmla="*/ 3404769 h 6221290"/>
              <a:gd name="connsiteX61" fmla="*/ 250231 w 698280"/>
              <a:gd name="connsiteY61" fmla="*/ 3515762 h 6221290"/>
              <a:gd name="connsiteX62" fmla="*/ 244013 w 698280"/>
              <a:gd name="connsiteY62" fmla="*/ 3634295 h 6221290"/>
              <a:gd name="connsiteX63" fmla="*/ 242690 w 698280"/>
              <a:gd name="connsiteY63" fmla="*/ 3840670 h 6221290"/>
              <a:gd name="connsiteX64" fmla="*/ 241366 w 698280"/>
              <a:gd name="connsiteY64" fmla="*/ 3914224 h 6221290"/>
              <a:gd name="connsiteX65" fmla="*/ 242690 w 698280"/>
              <a:gd name="connsiteY65" fmla="*/ 4068741 h 6221290"/>
              <a:gd name="connsiteX66" fmla="*/ 248907 w 698280"/>
              <a:gd name="connsiteY66" fmla="*/ 4187274 h 6221290"/>
              <a:gd name="connsiteX67" fmla="*/ 253803 w 698280"/>
              <a:gd name="connsiteY67" fmla="*/ 4298664 h 6221290"/>
              <a:gd name="connsiteX68" fmla="*/ 264915 w 698280"/>
              <a:gd name="connsiteY68" fmla="*/ 4522369 h 6221290"/>
              <a:gd name="connsiteX69" fmla="*/ 273381 w 698280"/>
              <a:gd name="connsiteY69" fmla="*/ 4607036 h 6221290"/>
              <a:gd name="connsiteX70" fmla="*/ 290315 w 698280"/>
              <a:gd name="connsiteY70" fmla="*/ 4717102 h 6221290"/>
              <a:gd name="connsiteX71" fmla="*/ 315715 w 698280"/>
              <a:gd name="connsiteY71" fmla="*/ 4886436 h 6221290"/>
              <a:gd name="connsiteX72" fmla="*/ 332648 w 698280"/>
              <a:gd name="connsiteY72" fmla="*/ 5013436 h 6221290"/>
              <a:gd name="connsiteX73" fmla="*/ 358048 w 698280"/>
              <a:gd name="connsiteY73" fmla="*/ 5098102 h 6221290"/>
              <a:gd name="connsiteX74" fmla="*/ 366515 w 698280"/>
              <a:gd name="connsiteY74" fmla="*/ 5131969 h 6221290"/>
              <a:gd name="connsiteX75" fmla="*/ 383448 w 698280"/>
              <a:gd name="connsiteY75" fmla="*/ 5208169 h 6221290"/>
              <a:gd name="connsiteX76" fmla="*/ 400381 w 698280"/>
              <a:gd name="connsiteY76" fmla="*/ 5233569 h 6221290"/>
              <a:gd name="connsiteX77" fmla="*/ 408848 w 698280"/>
              <a:gd name="connsiteY77" fmla="*/ 5267436 h 6221290"/>
              <a:gd name="connsiteX78" fmla="*/ 493515 w 698280"/>
              <a:gd name="connsiteY78" fmla="*/ 5394436 h 6221290"/>
              <a:gd name="connsiteX79" fmla="*/ 552781 w 698280"/>
              <a:gd name="connsiteY79" fmla="*/ 5504502 h 6221290"/>
              <a:gd name="connsiteX80" fmla="*/ 586648 w 698280"/>
              <a:gd name="connsiteY80" fmla="*/ 5563769 h 6221290"/>
              <a:gd name="connsiteX81" fmla="*/ 620515 w 698280"/>
              <a:gd name="connsiteY81" fmla="*/ 5623036 h 6221290"/>
              <a:gd name="connsiteX82" fmla="*/ 671315 w 698280"/>
              <a:gd name="connsiteY82" fmla="*/ 5699236 h 6221290"/>
              <a:gd name="connsiteX83" fmla="*/ 679781 w 698280"/>
              <a:gd name="connsiteY83" fmla="*/ 5724636 h 6221290"/>
              <a:gd name="connsiteX84" fmla="*/ 696715 w 698280"/>
              <a:gd name="connsiteY84" fmla="*/ 5758502 h 6221290"/>
              <a:gd name="connsiteX0" fmla="*/ 425781 w 698280"/>
              <a:gd name="connsiteY0" fmla="*/ 6181836 h 6233403"/>
              <a:gd name="connsiteX1" fmla="*/ 294548 w 698280"/>
              <a:gd name="connsiteY1" fmla="*/ 6224302 h 6233403"/>
              <a:gd name="connsiteX2" fmla="*/ 301295 w 698280"/>
              <a:gd name="connsiteY2" fmla="*/ 6148498 h 6233403"/>
              <a:gd name="connsiteX3" fmla="*/ 307248 w 698280"/>
              <a:gd name="connsiteY3" fmla="*/ 6071769 h 6233403"/>
              <a:gd name="connsiteX4" fmla="*/ 309497 w 698280"/>
              <a:gd name="connsiteY4" fmla="*/ 5965803 h 6233403"/>
              <a:gd name="connsiteX5" fmla="*/ 281848 w 698280"/>
              <a:gd name="connsiteY5" fmla="*/ 5860102 h 6233403"/>
              <a:gd name="connsiteX6" fmla="*/ 247981 w 698280"/>
              <a:gd name="connsiteY6" fmla="*/ 5809302 h 6233403"/>
              <a:gd name="connsiteX7" fmla="*/ 239515 w 698280"/>
              <a:gd name="connsiteY7" fmla="*/ 5783902 h 6233403"/>
              <a:gd name="connsiteX8" fmla="*/ 222581 w 698280"/>
              <a:gd name="connsiteY8" fmla="*/ 5758502 h 6233403"/>
              <a:gd name="connsiteX9" fmla="*/ 197181 w 698280"/>
              <a:gd name="connsiteY9" fmla="*/ 5699236 h 6233403"/>
              <a:gd name="connsiteX10" fmla="*/ 188715 w 698280"/>
              <a:gd name="connsiteY10" fmla="*/ 5648436 h 6233403"/>
              <a:gd name="connsiteX11" fmla="*/ 180248 w 698280"/>
              <a:gd name="connsiteY11" fmla="*/ 5623036 h 6233403"/>
              <a:gd name="connsiteX12" fmla="*/ 171781 w 698280"/>
              <a:gd name="connsiteY12" fmla="*/ 5589169 h 6233403"/>
              <a:gd name="connsiteX13" fmla="*/ 154848 w 698280"/>
              <a:gd name="connsiteY13" fmla="*/ 5529902 h 6233403"/>
              <a:gd name="connsiteX14" fmla="*/ 137915 w 698280"/>
              <a:gd name="connsiteY14" fmla="*/ 5402902 h 6233403"/>
              <a:gd name="connsiteX15" fmla="*/ 129448 w 698280"/>
              <a:gd name="connsiteY15" fmla="*/ 5377502 h 6233403"/>
              <a:gd name="connsiteX16" fmla="*/ 120981 w 698280"/>
              <a:gd name="connsiteY16" fmla="*/ 5326702 h 6233403"/>
              <a:gd name="connsiteX17" fmla="*/ 104048 w 698280"/>
              <a:gd name="connsiteY17" fmla="*/ 5182769 h 6233403"/>
              <a:gd name="connsiteX18" fmla="*/ 95581 w 698280"/>
              <a:gd name="connsiteY18" fmla="*/ 5140436 h 6233403"/>
              <a:gd name="connsiteX19" fmla="*/ 78648 w 698280"/>
              <a:gd name="connsiteY19" fmla="*/ 5089636 h 6233403"/>
              <a:gd name="connsiteX20" fmla="*/ 70181 w 698280"/>
              <a:gd name="connsiteY20" fmla="*/ 5021902 h 6233403"/>
              <a:gd name="connsiteX21" fmla="*/ 61715 w 698280"/>
              <a:gd name="connsiteY21" fmla="*/ 4988036 h 6233403"/>
              <a:gd name="connsiteX22" fmla="*/ 53248 w 698280"/>
              <a:gd name="connsiteY22" fmla="*/ 4937236 h 6233403"/>
              <a:gd name="connsiteX23" fmla="*/ 19381 w 698280"/>
              <a:gd name="connsiteY23" fmla="*/ 4632436 h 6233403"/>
              <a:gd name="connsiteX24" fmla="*/ 6416 w 698280"/>
              <a:gd name="connsiteY24" fmla="*/ 4325916 h 6233403"/>
              <a:gd name="connsiteX25" fmla="*/ 12633 w 698280"/>
              <a:gd name="connsiteY25" fmla="*/ 4222067 h 6233403"/>
              <a:gd name="connsiteX26" fmla="*/ 6814 w 698280"/>
              <a:gd name="connsiteY26" fmla="*/ 4087525 h 6233403"/>
              <a:gd name="connsiteX27" fmla="*/ 66 w 698280"/>
              <a:gd name="connsiteY27" fmla="*/ 3833394 h 6233403"/>
              <a:gd name="connsiteX28" fmla="*/ 6417 w 698280"/>
              <a:gd name="connsiteY28" fmla="*/ 3752299 h 6233403"/>
              <a:gd name="connsiteX29" fmla="*/ 2448 w 698280"/>
              <a:gd name="connsiteY29" fmla="*/ 3531769 h 6233403"/>
              <a:gd name="connsiteX30" fmla="*/ 19381 w 698280"/>
              <a:gd name="connsiteY30" fmla="*/ 2879836 h 6233403"/>
              <a:gd name="connsiteX31" fmla="*/ 44781 w 698280"/>
              <a:gd name="connsiteY31" fmla="*/ 2405702 h 6233403"/>
              <a:gd name="connsiteX32" fmla="*/ 53248 w 698280"/>
              <a:gd name="connsiteY32" fmla="*/ 1694502 h 6233403"/>
              <a:gd name="connsiteX33" fmla="*/ 61715 w 698280"/>
              <a:gd name="connsiteY33" fmla="*/ 1643702 h 6233403"/>
              <a:gd name="connsiteX34" fmla="*/ 70181 w 698280"/>
              <a:gd name="connsiteY34" fmla="*/ 1584436 h 6233403"/>
              <a:gd name="connsiteX35" fmla="*/ 76399 w 698280"/>
              <a:gd name="connsiteY35" fmla="*/ 1464976 h 6233403"/>
              <a:gd name="connsiteX36" fmla="*/ 82617 w 698280"/>
              <a:gd name="connsiteY36" fmla="*/ 1350015 h 6233403"/>
              <a:gd name="connsiteX37" fmla="*/ 95581 w 698280"/>
              <a:gd name="connsiteY37" fmla="*/ 1203436 h 6233403"/>
              <a:gd name="connsiteX38" fmla="*/ 104048 w 698280"/>
              <a:gd name="connsiteY38" fmla="*/ 830902 h 6233403"/>
              <a:gd name="connsiteX39" fmla="*/ 112515 w 698280"/>
              <a:gd name="connsiteY39" fmla="*/ 754702 h 6233403"/>
              <a:gd name="connsiteX40" fmla="*/ 129448 w 698280"/>
              <a:gd name="connsiteY40" fmla="*/ 593836 h 6233403"/>
              <a:gd name="connsiteX41" fmla="*/ 146381 w 698280"/>
              <a:gd name="connsiteY41" fmla="*/ 314436 h 6233403"/>
              <a:gd name="connsiteX42" fmla="*/ 154848 w 698280"/>
              <a:gd name="connsiteY42" fmla="*/ 272102 h 6233403"/>
              <a:gd name="connsiteX43" fmla="*/ 166887 w 698280"/>
              <a:gd name="connsiteY43" fmla="*/ 37152 h 6233403"/>
              <a:gd name="connsiteX44" fmla="*/ 348259 w 698280"/>
              <a:gd name="connsiteY44" fmla="*/ 49191 h 6233403"/>
              <a:gd name="connsiteX45" fmla="*/ 402631 w 698280"/>
              <a:gd name="connsiteY45" fmla="*/ 50514 h 6233403"/>
              <a:gd name="connsiteX46" fmla="*/ 496690 w 698280"/>
              <a:gd name="connsiteY46" fmla="*/ 53160 h 6233403"/>
              <a:gd name="connsiteX47" fmla="*/ 459648 w 698280"/>
              <a:gd name="connsiteY47" fmla="*/ 390636 h 6233403"/>
              <a:gd name="connsiteX48" fmla="*/ 434248 w 698280"/>
              <a:gd name="connsiteY48" fmla="*/ 551502 h 6233403"/>
              <a:gd name="connsiteX49" fmla="*/ 408848 w 698280"/>
              <a:gd name="connsiteY49" fmla="*/ 686969 h 6233403"/>
              <a:gd name="connsiteX50" fmla="*/ 391915 w 698280"/>
              <a:gd name="connsiteY50" fmla="*/ 797036 h 6233403"/>
              <a:gd name="connsiteX51" fmla="*/ 382125 w 698280"/>
              <a:gd name="connsiteY51" fmla="*/ 1016508 h 6233403"/>
              <a:gd name="connsiteX52" fmla="*/ 341115 w 698280"/>
              <a:gd name="connsiteY52" fmla="*/ 1643702 h 6233403"/>
              <a:gd name="connsiteX53" fmla="*/ 324181 w 698280"/>
              <a:gd name="connsiteY53" fmla="*/ 1728369 h 6233403"/>
              <a:gd name="connsiteX54" fmla="*/ 315715 w 698280"/>
              <a:gd name="connsiteY54" fmla="*/ 1779169 h 6233403"/>
              <a:gd name="connsiteX55" fmla="*/ 307248 w 698280"/>
              <a:gd name="connsiteY55" fmla="*/ 1897702 h 6233403"/>
              <a:gd name="connsiteX56" fmla="*/ 301031 w 698280"/>
              <a:gd name="connsiteY56" fmla="*/ 2013589 h 6233403"/>
              <a:gd name="connsiteX57" fmla="*/ 281848 w 698280"/>
              <a:gd name="connsiteY57" fmla="*/ 2464969 h 6233403"/>
              <a:gd name="connsiteX58" fmla="*/ 264915 w 698280"/>
              <a:gd name="connsiteY58" fmla="*/ 2634302 h 6233403"/>
              <a:gd name="connsiteX59" fmla="*/ 256448 w 698280"/>
              <a:gd name="connsiteY59" fmla="*/ 2820569 h 6233403"/>
              <a:gd name="connsiteX60" fmla="*/ 247981 w 698280"/>
              <a:gd name="connsiteY60" fmla="*/ 3404769 h 6233403"/>
              <a:gd name="connsiteX61" fmla="*/ 250231 w 698280"/>
              <a:gd name="connsiteY61" fmla="*/ 3515762 h 6233403"/>
              <a:gd name="connsiteX62" fmla="*/ 244013 w 698280"/>
              <a:gd name="connsiteY62" fmla="*/ 3634295 h 6233403"/>
              <a:gd name="connsiteX63" fmla="*/ 242690 w 698280"/>
              <a:gd name="connsiteY63" fmla="*/ 3840670 h 6233403"/>
              <a:gd name="connsiteX64" fmla="*/ 241366 w 698280"/>
              <a:gd name="connsiteY64" fmla="*/ 3914224 h 6233403"/>
              <a:gd name="connsiteX65" fmla="*/ 242690 w 698280"/>
              <a:gd name="connsiteY65" fmla="*/ 4068741 h 6233403"/>
              <a:gd name="connsiteX66" fmla="*/ 248907 w 698280"/>
              <a:gd name="connsiteY66" fmla="*/ 4187274 h 6233403"/>
              <a:gd name="connsiteX67" fmla="*/ 253803 w 698280"/>
              <a:gd name="connsiteY67" fmla="*/ 4298664 h 6233403"/>
              <a:gd name="connsiteX68" fmla="*/ 264915 w 698280"/>
              <a:gd name="connsiteY68" fmla="*/ 4522369 h 6233403"/>
              <a:gd name="connsiteX69" fmla="*/ 273381 w 698280"/>
              <a:gd name="connsiteY69" fmla="*/ 4607036 h 6233403"/>
              <a:gd name="connsiteX70" fmla="*/ 290315 w 698280"/>
              <a:gd name="connsiteY70" fmla="*/ 4717102 h 6233403"/>
              <a:gd name="connsiteX71" fmla="*/ 315715 w 698280"/>
              <a:gd name="connsiteY71" fmla="*/ 4886436 h 6233403"/>
              <a:gd name="connsiteX72" fmla="*/ 332648 w 698280"/>
              <a:gd name="connsiteY72" fmla="*/ 5013436 h 6233403"/>
              <a:gd name="connsiteX73" fmla="*/ 358048 w 698280"/>
              <a:gd name="connsiteY73" fmla="*/ 5098102 h 6233403"/>
              <a:gd name="connsiteX74" fmla="*/ 366515 w 698280"/>
              <a:gd name="connsiteY74" fmla="*/ 5131969 h 6233403"/>
              <a:gd name="connsiteX75" fmla="*/ 383448 w 698280"/>
              <a:gd name="connsiteY75" fmla="*/ 5208169 h 6233403"/>
              <a:gd name="connsiteX76" fmla="*/ 400381 w 698280"/>
              <a:gd name="connsiteY76" fmla="*/ 5233569 h 6233403"/>
              <a:gd name="connsiteX77" fmla="*/ 408848 w 698280"/>
              <a:gd name="connsiteY77" fmla="*/ 5267436 h 6233403"/>
              <a:gd name="connsiteX78" fmla="*/ 493515 w 698280"/>
              <a:gd name="connsiteY78" fmla="*/ 5394436 h 6233403"/>
              <a:gd name="connsiteX79" fmla="*/ 552781 w 698280"/>
              <a:gd name="connsiteY79" fmla="*/ 5504502 h 6233403"/>
              <a:gd name="connsiteX80" fmla="*/ 586648 w 698280"/>
              <a:gd name="connsiteY80" fmla="*/ 5563769 h 6233403"/>
              <a:gd name="connsiteX81" fmla="*/ 620515 w 698280"/>
              <a:gd name="connsiteY81" fmla="*/ 5623036 h 6233403"/>
              <a:gd name="connsiteX82" fmla="*/ 671315 w 698280"/>
              <a:gd name="connsiteY82" fmla="*/ 5699236 h 6233403"/>
              <a:gd name="connsiteX83" fmla="*/ 679781 w 698280"/>
              <a:gd name="connsiteY83" fmla="*/ 5724636 h 6233403"/>
              <a:gd name="connsiteX84" fmla="*/ 696715 w 698280"/>
              <a:gd name="connsiteY84" fmla="*/ 5758502 h 6233403"/>
              <a:gd name="connsiteX0" fmla="*/ 425781 w 698280"/>
              <a:gd name="connsiteY0" fmla="*/ 6181836 h 6301494"/>
              <a:gd name="connsiteX1" fmla="*/ 296532 w 698280"/>
              <a:gd name="connsiteY1" fmla="*/ 6294416 h 6301494"/>
              <a:gd name="connsiteX2" fmla="*/ 294548 w 698280"/>
              <a:gd name="connsiteY2" fmla="*/ 6224302 h 6301494"/>
              <a:gd name="connsiteX3" fmla="*/ 301295 w 698280"/>
              <a:gd name="connsiteY3" fmla="*/ 6148498 h 6301494"/>
              <a:gd name="connsiteX4" fmla="*/ 307248 w 698280"/>
              <a:gd name="connsiteY4" fmla="*/ 6071769 h 6301494"/>
              <a:gd name="connsiteX5" fmla="*/ 309497 w 698280"/>
              <a:gd name="connsiteY5" fmla="*/ 5965803 h 6301494"/>
              <a:gd name="connsiteX6" fmla="*/ 281848 w 698280"/>
              <a:gd name="connsiteY6" fmla="*/ 5860102 h 6301494"/>
              <a:gd name="connsiteX7" fmla="*/ 247981 w 698280"/>
              <a:gd name="connsiteY7" fmla="*/ 5809302 h 6301494"/>
              <a:gd name="connsiteX8" fmla="*/ 239515 w 698280"/>
              <a:gd name="connsiteY8" fmla="*/ 5783902 h 6301494"/>
              <a:gd name="connsiteX9" fmla="*/ 222581 w 698280"/>
              <a:gd name="connsiteY9" fmla="*/ 5758502 h 6301494"/>
              <a:gd name="connsiteX10" fmla="*/ 197181 w 698280"/>
              <a:gd name="connsiteY10" fmla="*/ 5699236 h 6301494"/>
              <a:gd name="connsiteX11" fmla="*/ 188715 w 698280"/>
              <a:gd name="connsiteY11" fmla="*/ 5648436 h 6301494"/>
              <a:gd name="connsiteX12" fmla="*/ 180248 w 698280"/>
              <a:gd name="connsiteY12" fmla="*/ 5623036 h 6301494"/>
              <a:gd name="connsiteX13" fmla="*/ 171781 w 698280"/>
              <a:gd name="connsiteY13" fmla="*/ 5589169 h 6301494"/>
              <a:gd name="connsiteX14" fmla="*/ 154848 w 698280"/>
              <a:gd name="connsiteY14" fmla="*/ 5529902 h 6301494"/>
              <a:gd name="connsiteX15" fmla="*/ 137915 w 698280"/>
              <a:gd name="connsiteY15" fmla="*/ 5402902 h 6301494"/>
              <a:gd name="connsiteX16" fmla="*/ 129448 w 698280"/>
              <a:gd name="connsiteY16" fmla="*/ 5377502 h 6301494"/>
              <a:gd name="connsiteX17" fmla="*/ 120981 w 698280"/>
              <a:gd name="connsiteY17" fmla="*/ 5326702 h 6301494"/>
              <a:gd name="connsiteX18" fmla="*/ 104048 w 698280"/>
              <a:gd name="connsiteY18" fmla="*/ 5182769 h 6301494"/>
              <a:gd name="connsiteX19" fmla="*/ 95581 w 698280"/>
              <a:gd name="connsiteY19" fmla="*/ 5140436 h 6301494"/>
              <a:gd name="connsiteX20" fmla="*/ 78648 w 698280"/>
              <a:gd name="connsiteY20" fmla="*/ 5089636 h 6301494"/>
              <a:gd name="connsiteX21" fmla="*/ 70181 w 698280"/>
              <a:gd name="connsiteY21" fmla="*/ 5021902 h 6301494"/>
              <a:gd name="connsiteX22" fmla="*/ 61715 w 698280"/>
              <a:gd name="connsiteY22" fmla="*/ 4988036 h 6301494"/>
              <a:gd name="connsiteX23" fmla="*/ 53248 w 698280"/>
              <a:gd name="connsiteY23" fmla="*/ 4937236 h 6301494"/>
              <a:gd name="connsiteX24" fmla="*/ 19381 w 698280"/>
              <a:gd name="connsiteY24" fmla="*/ 4632436 h 6301494"/>
              <a:gd name="connsiteX25" fmla="*/ 6416 w 698280"/>
              <a:gd name="connsiteY25" fmla="*/ 4325916 h 6301494"/>
              <a:gd name="connsiteX26" fmla="*/ 12633 w 698280"/>
              <a:gd name="connsiteY26" fmla="*/ 4222067 h 6301494"/>
              <a:gd name="connsiteX27" fmla="*/ 6814 w 698280"/>
              <a:gd name="connsiteY27" fmla="*/ 4087525 h 6301494"/>
              <a:gd name="connsiteX28" fmla="*/ 66 w 698280"/>
              <a:gd name="connsiteY28" fmla="*/ 3833394 h 6301494"/>
              <a:gd name="connsiteX29" fmla="*/ 6417 w 698280"/>
              <a:gd name="connsiteY29" fmla="*/ 3752299 h 6301494"/>
              <a:gd name="connsiteX30" fmla="*/ 2448 w 698280"/>
              <a:gd name="connsiteY30" fmla="*/ 3531769 h 6301494"/>
              <a:gd name="connsiteX31" fmla="*/ 19381 w 698280"/>
              <a:gd name="connsiteY31" fmla="*/ 2879836 h 6301494"/>
              <a:gd name="connsiteX32" fmla="*/ 44781 w 698280"/>
              <a:gd name="connsiteY32" fmla="*/ 2405702 h 6301494"/>
              <a:gd name="connsiteX33" fmla="*/ 53248 w 698280"/>
              <a:gd name="connsiteY33" fmla="*/ 1694502 h 6301494"/>
              <a:gd name="connsiteX34" fmla="*/ 61715 w 698280"/>
              <a:gd name="connsiteY34" fmla="*/ 1643702 h 6301494"/>
              <a:gd name="connsiteX35" fmla="*/ 70181 w 698280"/>
              <a:gd name="connsiteY35" fmla="*/ 1584436 h 6301494"/>
              <a:gd name="connsiteX36" fmla="*/ 76399 w 698280"/>
              <a:gd name="connsiteY36" fmla="*/ 1464976 h 6301494"/>
              <a:gd name="connsiteX37" fmla="*/ 82617 w 698280"/>
              <a:gd name="connsiteY37" fmla="*/ 1350015 h 6301494"/>
              <a:gd name="connsiteX38" fmla="*/ 95581 w 698280"/>
              <a:gd name="connsiteY38" fmla="*/ 1203436 h 6301494"/>
              <a:gd name="connsiteX39" fmla="*/ 104048 w 698280"/>
              <a:gd name="connsiteY39" fmla="*/ 830902 h 6301494"/>
              <a:gd name="connsiteX40" fmla="*/ 112515 w 698280"/>
              <a:gd name="connsiteY40" fmla="*/ 754702 h 6301494"/>
              <a:gd name="connsiteX41" fmla="*/ 129448 w 698280"/>
              <a:gd name="connsiteY41" fmla="*/ 593836 h 6301494"/>
              <a:gd name="connsiteX42" fmla="*/ 146381 w 698280"/>
              <a:gd name="connsiteY42" fmla="*/ 314436 h 6301494"/>
              <a:gd name="connsiteX43" fmla="*/ 154848 w 698280"/>
              <a:gd name="connsiteY43" fmla="*/ 272102 h 6301494"/>
              <a:gd name="connsiteX44" fmla="*/ 166887 w 698280"/>
              <a:gd name="connsiteY44" fmla="*/ 37152 h 6301494"/>
              <a:gd name="connsiteX45" fmla="*/ 348259 w 698280"/>
              <a:gd name="connsiteY45" fmla="*/ 49191 h 6301494"/>
              <a:gd name="connsiteX46" fmla="*/ 402631 w 698280"/>
              <a:gd name="connsiteY46" fmla="*/ 50514 h 6301494"/>
              <a:gd name="connsiteX47" fmla="*/ 496690 w 698280"/>
              <a:gd name="connsiteY47" fmla="*/ 53160 h 6301494"/>
              <a:gd name="connsiteX48" fmla="*/ 459648 w 698280"/>
              <a:gd name="connsiteY48" fmla="*/ 390636 h 6301494"/>
              <a:gd name="connsiteX49" fmla="*/ 434248 w 698280"/>
              <a:gd name="connsiteY49" fmla="*/ 551502 h 6301494"/>
              <a:gd name="connsiteX50" fmla="*/ 408848 w 698280"/>
              <a:gd name="connsiteY50" fmla="*/ 686969 h 6301494"/>
              <a:gd name="connsiteX51" fmla="*/ 391915 w 698280"/>
              <a:gd name="connsiteY51" fmla="*/ 797036 h 6301494"/>
              <a:gd name="connsiteX52" fmla="*/ 382125 w 698280"/>
              <a:gd name="connsiteY52" fmla="*/ 1016508 h 6301494"/>
              <a:gd name="connsiteX53" fmla="*/ 341115 w 698280"/>
              <a:gd name="connsiteY53" fmla="*/ 1643702 h 6301494"/>
              <a:gd name="connsiteX54" fmla="*/ 324181 w 698280"/>
              <a:gd name="connsiteY54" fmla="*/ 1728369 h 6301494"/>
              <a:gd name="connsiteX55" fmla="*/ 315715 w 698280"/>
              <a:gd name="connsiteY55" fmla="*/ 1779169 h 6301494"/>
              <a:gd name="connsiteX56" fmla="*/ 307248 w 698280"/>
              <a:gd name="connsiteY56" fmla="*/ 1897702 h 6301494"/>
              <a:gd name="connsiteX57" fmla="*/ 301031 w 698280"/>
              <a:gd name="connsiteY57" fmla="*/ 2013589 h 6301494"/>
              <a:gd name="connsiteX58" fmla="*/ 281848 w 698280"/>
              <a:gd name="connsiteY58" fmla="*/ 2464969 h 6301494"/>
              <a:gd name="connsiteX59" fmla="*/ 264915 w 698280"/>
              <a:gd name="connsiteY59" fmla="*/ 2634302 h 6301494"/>
              <a:gd name="connsiteX60" fmla="*/ 256448 w 698280"/>
              <a:gd name="connsiteY60" fmla="*/ 2820569 h 6301494"/>
              <a:gd name="connsiteX61" fmla="*/ 247981 w 698280"/>
              <a:gd name="connsiteY61" fmla="*/ 3404769 h 6301494"/>
              <a:gd name="connsiteX62" fmla="*/ 250231 w 698280"/>
              <a:gd name="connsiteY62" fmla="*/ 3515762 h 6301494"/>
              <a:gd name="connsiteX63" fmla="*/ 244013 w 698280"/>
              <a:gd name="connsiteY63" fmla="*/ 3634295 h 6301494"/>
              <a:gd name="connsiteX64" fmla="*/ 242690 w 698280"/>
              <a:gd name="connsiteY64" fmla="*/ 3840670 h 6301494"/>
              <a:gd name="connsiteX65" fmla="*/ 241366 w 698280"/>
              <a:gd name="connsiteY65" fmla="*/ 3914224 h 6301494"/>
              <a:gd name="connsiteX66" fmla="*/ 242690 w 698280"/>
              <a:gd name="connsiteY66" fmla="*/ 4068741 h 6301494"/>
              <a:gd name="connsiteX67" fmla="*/ 248907 w 698280"/>
              <a:gd name="connsiteY67" fmla="*/ 4187274 h 6301494"/>
              <a:gd name="connsiteX68" fmla="*/ 253803 w 698280"/>
              <a:gd name="connsiteY68" fmla="*/ 4298664 h 6301494"/>
              <a:gd name="connsiteX69" fmla="*/ 264915 w 698280"/>
              <a:gd name="connsiteY69" fmla="*/ 4522369 h 6301494"/>
              <a:gd name="connsiteX70" fmla="*/ 273381 w 698280"/>
              <a:gd name="connsiteY70" fmla="*/ 4607036 h 6301494"/>
              <a:gd name="connsiteX71" fmla="*/ 290315 w 698280"/>
              <a:gd name="connsiteY71" fmla="*/ 4717102 h 6301494"/>
              <a:gd name="connsiteX72" fmla="*/ 315715 w 698280"/>
              <a:gd name="connsiteY72" fmla="*/ 4886436 h 6301494"/>
              <a:gd name="connsiteX73" fmla="*/ 332648 w 698280"/>
              <a:gd name="connsiteY73" fmla="*/ 5013436 h 6301494"/>
              <a:gd name="connsiteX74" fmla="*/ 358048 w 698280"/>
              <a:gd name="connsiteY74" fmla="*/ 5098102 h 6301494"/>
              <a:gd name="connsiteX75" fmla="*/ 366515 w 698280"/>
              <a:gd name="connsiteY75" fmla="*/ 5131969 h 6301494"/>
              <a:gd name="connsiteX76" fmla="*/ 383448 w 698280"/>
              <a:gd name="connsiteY76" fmla="*/ 5208169 h 6301494"/>
              <a:gd name="connsiteX77" fmla="*/ 400381 w 698280"/>
              <a:gd name="connsiteY77" fmla="*/ 5233569 h 6301494"/>
              <a:gd name="connsiteX78" fmla="*/ 408848 w 698280"/>
              <a:gd name="connsiteY78" fmla="*/ 5267436 h 6301494"/>
              <a:gd name="connsiteX79" fmla="*/ 493515 w 698280"/>
              <a:gd name="connsiteY79" fmla="*/ 5394436 h 6301494"/>
              <a:gd name="connsiteX80" fmla="*/ 552781 w 698280"/>
              <a:gd name="connsiteY80" fmla="*/ 5504502 h 6301494"/>
              <a:gd name="connsiteX81" fmla="*/ 586648 w 698280"/>
              <a:gd name="connsiteY81" fmla="*/ 5563769 h 6301494"/>
              <a:gd name="connsiteX82" fmla="*/ 620515 w 698280"/>
              <a:gd name="connsiteY82" fmla="*/ 5623036 h 6301494"/>
              <a:gd name="connsiteX83" fmla="*/ 671315 w 698280"/>
              <a:gd name="connsiteY83" fmla="*/ 5699236 h 6301494"/>
              <a:gd name="connsiteX84" fmla="*/ 679781 w 698280"/>
              <a:gd name="connsiteY84" fmla="*/ 5724636 h 6301494"/>
              <a:gd name="connsiteX85" fmla="*/ 696715 w 698280"/>
              <a:gd name="connsiteY85" fmla="*/ 5758502 h 6301494"/>
              <a:gd name="connsiteX0" fmla="*/ 425781 w 698280"/>
              <a:gd name="connsiteY0" fmla="*/ 6181836 h 6301494"/>
              <a:gd name="connsiteX1" fmla="*/ 296532 w 698280"/>
              <a:gd name="connsiteY1" fmla="*/ 6294416 h 6301494"/>
              <a:gd name="connsiteX2" fmla="*/ 294548 w 698280"/>
              <a:gd name="connsiteY2" fmla="*/ 6224302 h 6301494"/>
              <a:gd name="connsiteX3" fmla="*/ 301295 w 698280"/>
              <a:gd name="connsiteY3" fmla="*/ 6148498 h 6301494"/>
              <a:gd name="connsiteX4" fmla="*/ 307248 w 698280"/>
              <a:gd name="connsiteY4" fmla="*/ 6071769 h 6301494"/>
              <a:gd name="connsiteX5" fmla="*/ 309497 w 698280"/>
              <a:gd name="connsiteY5" fmla="*/ 5965803 h 6301494"/>
              <a:gd name="connsiteX6" fmla="*/ 281848 w 698280"/>
              <a:gd name="connsiteY6" fmla="*/ 5860102 h 6301494"/>
              <a:gd name="connsiteX7" fmla="*/ 247981 w 698280"/>
              <a:gd name="connsiteY7" fmla="*/ 5809302 h 6301494"/>
              <a:gd name="connsiteX8" fmla="*/ 239515 w 698280"/>
              <a:gd name="connsiteY8" fmla="*/ 5783902 h 6301494"/>
              <a:gd name="connsiteX9" fmla="*/ 222581 w 698280"/>
              <a:gd name="connsiteY9" fmla="*/ 5758502 h 6301494"/>
              <a:gd name="connsiteX10" fmla="*/ 197181 w 698280"/>
              <a:gd name="connsiteY10" fmla="*/ 5699236 h 6301494"/>
              <a:gd name="connsiteX11" fmla="*/ 188715 w 698280"/>
              <a:gd name="connsiteY11" fmla="*/ 5648436 h 6301494"/>
              <a:gd name="connsiteX12" fmla="*/ 180248 w 698280"/>
              <a:gd name="connsiteY12" fmla="*/ 5623036 h 6301494"/>
              <a:gd name="connsiteX13" fmla="*/ 171781 w 698280"/>
              <a:gd name="connsiteY13" fmla="*/ 5589169 h 6301494"/>
              <a:gd name="connsiteX14" fmla="*/ 154848 w 698280"/>
              <a:gd name="connsiteY14" fmla="*/ 5529902 h 6301494"/>
              <a:gd name="connsiteX15" fmla="*/ 137915 w 698280"/>
              <a:gd name="connsiteY15" fmla="*/ 5402902 h 6301494"/>
              <a:gd name="connsiteX16" fmla="*/ 129448 w 698280"/>
              <a:gd name="connsiteY16" fmla="*/ 5377502 h 6301494"/>
              <a:gd name="connsiteX17" fmla="*/ 120981 w 698280"/>
              <a:gd name="connsiteY17" fmla="*/ 5326702 h 6301494"/>
              <a:gd name="connsiteX18" fmla="*/ 104048 w 698280"/>
              <a:gd name="connsiteY18" fmla="*/ 5182769 h 6301494"/>
              <a:gd name="connsiteX19" fmla="*/ 95581 w 698280"/>
              <a:gd name="connsiteY19" fmla="*/ 5140436 h 6301494"/>
              <a:gd name="connsiteX20" fmla="*/ 78648 w 698280"/>
              <a:gd name="connsiteY20" fmla="*/ 5089636 h 6301494"/>
              <a:gd name="connsiteX21" fmla="*/ 70181 w 698280"/>
              <a:gd name="connsiteY21" fmla="*/ 5021902 h 6301494"/>
              <a:gd name="connsiteX22" fmla="*/ 61715 w 698280"/>
              <a:gd name="connsiteY22" fmla="*/ 4988036 h 6301494"/>
              <a:gd name="connsiteX23" fmla="*/ 53248 w 698280"/>
              <a:gd name="connsiteY23" fmla="*/ 4937236 h 6301494"/>
              <a:gd name="connsiteX24" fmla="*/ 19381 w 698280"/>
              <a:gd name="connsiteY24" fmla="*/ 4632436 h 6301494"/>
              <a:gd name="connsiteX25" fmla="*/ 6416 w 698280"/>
              <a:gd name="connsiteY25" fmla="*/ 4325916 h 6301494"/>
              <a:gd name="connsiteX26" fmla="*/ 12633 w 698280"/>
              <a:gd name="connsiteY26" fmla="*/ 4222067 h 6301494"/>
              <a:gd name="connsiteX27" fmla="*/ 6814 w 698280"/>
              <a:gd name="connsiteY27" fmla="*/ 4087525 h 6301494"/>
              <a:gd name="connsiteX28" fmla="*/ 66 w 698280"/>
              <a:gd name="connsiteY28" fmla="*/ 3833394 h 6301494"/>
              <a:gd name="connsiteX29" fmla="*/ 6417 w 698280"/>
              <a:gd name="connsiteY29" fmla="*/ 3752299 h 6301494"/>
              <a:gd name="connsiteX30" fmla="*/ 2448 w 698280"/>
              <a:gd name="connsiteY30" fmla="*/ 3531769 h 6301494"/>
              <a:gd name="connsiteX31" fmla="*/ 19381 w 698280"/>
              <a:gd name="connsiteY31" fmla="*/ 2879836 h 6301494"/>
              <a:gd name="connsiteX32" fmla="*/ 44781 w 698280"/>
              <a:gd name="connsiteY32" fmla="*/ 2405702 h 6301494"/>
              <a:gd name="connsiteX33" fmla="*/ 53248 w 698280"/>
              <a:gd name="connsiteY33" fmla="*/ 1694502 h 6301494"/>
              <a:gd name="connsiteX34" fmla="*/ 61715 w 698280"/>
              <a:gd name="connsiteY34" fmla="*/ 1643702 h 6301494"/>
              <a:gd name="connsiteX35" fmla="*/ 70181 w 698280"/>
              <a:gd name="connsiteY35" fmla="*/ 1584436 h 6301494"/>
              <a:gd name="connsiteX36" fmla="*/ 76399 w 698280"/>
              <a:gd name="connsiteY36" fmla="*/ 1464976 h 6301494"/>
              <a:gd name="connsiteX37" fmla="*/ 82617 w 698280"/>
              <a:gd name="connsiteY37" fmla="*/ 1350015 h 6301494"/>
              <a:gd name="connsiteX38" fmla="*/ 95581 w 698280"/>
              <a:gd name="connsiteY38" fmla="*/ 1203436 h 6301494"/>
              <a:gd name="connsiteX39" fmla="*/ 104048 w 698280"/>
              <a:gd name="connsiteY39" fmla="*/ 830902 h 6301494"/>
              <a:gd name="connsiteX40" fmla="*/ 112515 w 698280"/>
              <a:gd name="connsiteY40" fmla="*/ 754702 h 6301494"/>
              <a:gd name="connsiteX41" fmla="*/ 129448 w 698280"/>
              <a:gd name="connsiteY41" fmla="*/ 593836 h 6301494"/>
              <a:gd name="connsiteX42" fmla="*/ 146381 w 698280"/>
              <a:gd name="connsiteY42" fmla="*/ 314436 h 6301494"/>
              <a:gd name="connsiteX43" fmla="*/ 154848 w 698280"/>
              <a:gd name="connsiteY43" fmla="*/ 272102 h 6301494"/>
              <a:gd name="connsiteX44" fmla="*/ 166887 w 698280"/>
              <a:gd name="connsiteY44" fmla="*/ 37152 h 6301494"/>
              <a:gd name="connsiteX45" fmla="*/ 348259 w 698280"/>
              <a:gd name="connsiteY45" fmla="*/ 49191 h 6301494"/>
              <a:gd name="connsiteX46" fmla="*/ 402631 w 698280"/>
              <a:gd name="connsiteY46" fmla="*/ 50514 h 6301494"/>
              <a:gd name="connsiteX47" fmla="*/ 496690 w 698280"/>
              <a:gd name="connsiteY47" fmla="*/ 53160 h 6301494"/>
              <a:gd name="connsiteX48" fmla="*/ 459648 w 698280"/>
              <a:gd name="connsiteY48" fmla="*/ 390636 h 6301494"/>
              <a:gd name="connsiteX49" fmla="*/ 434248 w 698280"/>
              <a:gd name="connsiteY49" fmla="*/ 551502 h 6301494"/>
              <a:gd name="connsiteX50" fmla="*/ 408848 w 698280"/>
              <a:gd name="connsiteY50" fmla="*/ 686969 h 6301494"/>
              <a:gd name="connsiteX51" fmla="*/ 391915 w 698280"/>
              <a:gd name="connsiteY51" fmla="*/ 797036 h 6301494"/>
              <a:gd name="connsiteX52" fmla="*/ 382125 w 698280"/>
              <a:gd name="connsiteY52" fmla="*/ 1016508 h 6301494"/>
              <a:gd name="connsiteX53" fmla="*/ 341115 w 698280"/>
              <a:gd name="connsiteY53" fmla="*/ 1643702 h 6301494"/>
              <a:gd name="connsiteX54" fmla="*/ 324181 w 698280"/>
              <a:gd name="connsiteY54" fmla="*/ 1728369 h 6301494"/>
              <a:gd name="connsiteX55" fmla="*/ 315715 w 698280"/>
              <a:gd name="connsiteY55" fmla="*/ 1779169 h 6301494"/>
              <a:gd name="connsiteX56" fmla="*/ 307248 w 698280"/>
              <a:gd name="connsiteY56" fmla="*/ 1897702 h 6301494"/>
              <a:gd name="connsiteX57" fmla="*/ 301031 w 698280"/>
              <a:gd name="connsiteY57" fmla="*/ 2013589 h 6301494"/>
              <a:gd name="connsiteX58" fmla="*/ 281848 w 698280"/>
              <a:gd name="connsiteY58" fmla="*/ 2464969 h 6301494"/>
              <a:gd name="connsiteX59" fmla="*/ 264915 w 698280"/>
              <a:gd name="connsiteY59" fmla="*/ 2634302 h 6301494"/>
              <a:gd name="connsiteX60" fmla="*/ 256448 w 698280"/>
              <a:gd name="connsiteY60" fmla="*/ 2820569 h 6301494"/>
              <a:gd name="connsiteX61" fmla="*/ 247981 w 698280"/>
              <a:gd name="connsiteY61" fmla="*/ 3404769 h 6301494"/>
              <a:gd name="connsiteX62" fmla="*/ 250231 w 698280"/>
              <a:gd name="connsiteY62" fmla="*/ 3515762 h 6301494"/>
              <a:gd name="connsiteX63" fmla="*/ 244013 w 698280"/>
              <a:gd name="connsiteY63" fmla="*/ 3634295 h 6301494"/>
              <a:gd name="connsiteX64" fmla="*/ 242690 w 698280"/>
              <a:gd name="connsiteY64" fmla="*/ 3840670 h 6301494"/>
              <a:gd name="connsiteX65" fmla="*/ 241366 w 698280"/>
              <a:gd name="connsiteY65" fmla="*/ 3914224 h 6301494"/>
              <a:gd name="connsiteX66" fmla="*/ 242690 w 698280"/>
              <a:gd name="connsiteY66" fmla="*/ 4068741 h 6301494"/>
              <a:gd name="connsiteX67" fmla="*/ 248907 w 698280"/>
              <a:gd name="connsiteY67" fmla="*/ 4187274 h 6301494"/>
              <a:gd name="connsiteX68" fmla="*/ 253803 w 698280"/>
              <a:gd name="connsiteY68" fmla="*/ 4298664 h 6301494"/>
              <a:gd name="connsiteX69" fmla="*/ 264915 w 698280"/>
              <a:gd name="connsiteY69" fmla="*/ 4522369 h 6301494"/>
              <a:gd name="connsiteX70" fmla="*/ 273381 w 698280"/>
              <a:gd name="connsiteY70" fmla="*/ 4607036 h 6301494"/>
              <a:gd name="connsiteX71" fmla="*/ 290315 w 698280"/>
              <a:gd name="connsiteY71" fmla="*/ 4717102 h 6301494"/>
              <a:gd name="connsiteX72" fmla="*/ 315715 w 698280"/>
              <a:gd name="connsiteY72" fmla="*/ 4886436 h 6301494"/>
              <a:gd name="connsiteX73" fmla="*/ 332648 w 698280"/>
              <a:gd name="connsiteY73" fmla="*/ 5013436 h 6301494"/>
              <a:gd name="connsiteX74" fmla="*/ 358048 w 698280"/>
              <a:gd name="connsiteY74" fmla="*/ 5098102 h 6301494"/>
              <a:gd name="connsiteX75" fmla="*/ 366515 w 698280"/>
              <a:gd name="connsiteY75" fmla="*/ 5131969 h 6301494"/>
              <a:gd name="connsiteX76" fmla="*/ 383448 w 698280"/>
              <a:gd name="connsiteY76" fmla="*/ 5208169 h 6301494"/>
              <a:gd name="connsiteX77" fmla="*/ 400381 w 698280"/>
              <a:gd name="connsiteY77" fmla="*/ 5233569 h 6301494"/>
              <a:gd name="connsiteX78" fmla="*/ 408848 w 698280"/>
              <a:gd name="connsiteY78" fmla="*/ 5267436 h 6301494"/>
              <a:gd name="connsiteX79" fmla="*/ 493515 w 698280"/>
              <a:gd name="connsiteY79" fmla="*/ 5394436 h 6301494"/>
              <a:gd name="connsiteX80" fmla="*/ 552781 w 698280"/>
              <a:gd name="connsiteY80" fmla="*/ 5504502 h 6301494"/>
              <a:gd name="connsiteX81" fmla="*/ 586648 w 698280"/>
              <a:gd name="connsiteY81" fmla="*/ 5563769 h 6301494"/>
              <a:gd name="connsiteX82" fmla="*/ 620515 w 698280"/>
              <a:gd name="connsiteY82" fmla="*/ 5623036 h 6301494"/>
              <a:gd name="connsiteX83" fmla="*/ 671315 w 698280"/>
              <a:gd name="connsiteY83" fmla="*/ 5699236 h 6301494"/>
              <a:gd name="connsiteX84" fmla="*/ 679781 w 698280"/>
              <a:gd name="connsiteY84" fmla="*/ 5724636 h 6301494"/>
              <a:gd name="connsiteX85" fmla="*/ 696715 w 698280"/>
              <a:gd name="connsiteY85" fmla="*/ 5758502 h 6301494"/>
              <a:gd name="connsiteX0" fmla="*/ 425781 w 698280"/>
              <a:gd name="connsiteY0" fmla="*/ 6181836 h 6301494"/>
              <a:gd name="connsiteX1" fmla="*/ 296532 w 698280"/>
              <a:gd name="connsiteY1" fmla="*/ 6294416 h 6301494"/>
              <a:gd name="connsiteX2" fmla="*/ 294548 w 698280"/>
              <a:gd name="connsiteY2" fmla="*/ 6224302 h 6301494"/>
              <a:gd name="connsiteX3" fmla="*/ 301295 w 698280"/>
              <a:gd name="connsiteY3" fmla="*/ 6148498 h 6301494"/>
              <a:gd name="connsiteX4" fmla="*/ 307248 w 698280"/>
              <a:gd name="connsiteY4" fmla="*/ 6071769 h 6301494"/>
              <a:gd name="connsiteX5" fmla="*/ 309497 w 698280"/>
              <a:gd name="connsiteY5" fmla="*/ 5965803 h 6301494"/>
              <a:gd name="connsiteX6" fmla="*/ 281848 w 698280"/>
              <a:gd name="connsiteY6" fmla="*/ 5860102 h 6301494"/>
              <a:gd name="connsiteX7" fmla="*/ 247981 w 698280"/>
              <a:gd name="connsiteY7" fmla="*/ 5809302 h 6301494"/>
              <a:gd name="connsiteX8" fmla="*/ 239515 w 698280"/>
              <a:gd name="connsiteY8" fmla="*/ 5783902 h 6301494"/>
              <a:gd name="connsiteX9" fmla="*/ 222581 w 698280"/>
              <a:gd name="connsiteY9" fmla="*/ 5758502 h 6301494"/>
              <a:gd name="connsiteX10" fmla="*/ 197181 w 698280"/>
              <a:gd name="connsiteY10" fmla="*/ 5699236 h 6301494"/>
              <a:gd name="connsiteX11" fmla="*/ 188715 w 698280"/>
              <a:gd name="connsiteY11" fmla="*/ 5648436 h 6301494"/>
              <a:gd name="connsiteX12" fmla="*/ 180248 w 698280"/>
              <a:gd name="connsiteY12" fmla="*/ 5623036 h 6301494"/>
              <a:gd name="connsiteX13" fmla="*/ 171781 w 698280"/>
              <a:gd name="connsiteY13" fmla="*/ 5589169 h 6301494"/>
              <a:gd name="connsiteX14" fmla="*/ 154848 w 698280"/>
              <a:gd name="connsiteY14" fmla="*/ 5529902 h 6301494"/>
              <a:gd name="connsiteX15" fmla="*/ 137915 w 698280"/>
              <a:gd name="connsiteY15" fmla="*/ 5402902 h 6301494"/>
              <a:gd name="connsiteX16" fmla="*/ 129448 w 698280"/>
              <a:gd name="connsiteY16" fmla="*/ 5377502 h 6301494"/>
              <a:gd name="connsiteX17" fmla="*/ 120981 w 698280"/>
              <a:gd name="connsiteY17" fmla="*/ 5326702 h 6301494"/>
              <a:gd name="connsiteX18" fmla="*/ 104048 w 698280"/>
              <a:gd name="connsiteY18" fmla="*/ 5182769 h 6301494"/>
              <a:gd name="connsiteX19" fmla="*/ 95581 w 698280"/>
              <a:gd name="connsiteY19" fmla="*/ 5140436 h 6301494"/>
              <a:gd name="connsiteX20" fmla="*/ 78648 w 698280"/>
              <a:gd name="connsiteY20" fmla="*/ 5089636 h 6301494"/>
              <a:gd name="connsiteX21" fmla="*/ 70181 w 698280"/>
              <a:gd name="connsiteY21" fmla="*/ 5021902 h 6301494"/>
              <a:gd name="connsiteX22" fmla="*/ 61715 w 698280"/>
              <a:gd name="connsiteY22" fmla="*/ 4988036 h 6301494"/>
              <a:gd name="connsiteX23" fmla="*/ 53248 w 698280"/>
              <a:gd name="connsiteY23" fmla="*/ 4937236 h 6301494"/>
              <a:gd name="connsiteX24" fmla="*/ 19381 w 698280"/>
              <a:gd name="connsiteY24" fmla="*/ 4632436 h 6301494"/>
              <a:gd name="connsiteX25" fmla="*/ 6416 w 698280"/>
              <a:gd name="connsiteY25" fmla="*/ 4325916 h 6301494"/>
              <a:gd name="connsiteX26" fmla="*/ 12633 w 698280"/>
              <a:gd name="connsiteY26" fmla="*/ 4222067 h 6301494"/>
              <a:gd name="connsiteX27" fmla="*/ 6814 w 698280"/>
              <a:gd name="connsiteY27" fmla="*/ 4087525 h 6301494"/>
              <a:gd name="connsiteX28" fmla="*/ 66 w 698280"/>
              <a:gd name="connsiteY28" fmla="*/ 3833394 h 6301494"/>
              <a:gd name="connsiteX29" fmla="*/ 6417 w 698280"/>
              <a:gd name="connsiteY29" fmla="*/ 3752299 h 6301494"/>
              <a:gd name="connsiteX30" fmla="*/ 2448 w 698280"/>
              <a:gd name="connsiteY30" fmla="*/ 3531769 h 6301494"/>
              <a:gd name="connsiteX31" fmla="*/ 19381 w 698280"/>
              <a:gd name="connsiteY31" fmla="*/ 2879836 h 6301494"/>
              <a:gd name="connsiteX32" fmla="*/ 44781 w 698280"/>
              <a:gd name="connsiteY32" fmla="*/ 2405702 h 6301494"/>
              <a:gd name="connsiteX33" fmla="*/ 53248 w 698280"/>
              <a:gd name="connsiteY33" fmla="*/ 1694502 h 6301494"/>
              <a:gd name="connsiteX34" fmla="*/ 61715 w 698280"/>
              <a:gd name="connsiteY34" fmla="*/ 1643702 h 6301494"/>
              <a:gd name="connsiteX35" fmla="*/ 70181 w 698280"/>
              <a:gd name="connsiteY35" fmla="*/ 1584436 h 6301494"/>
              <a:gd name="connsiteX36" fmla="*/ 76399 w 698280"/>
              <a:gd name="connsiteY36" fmla="*/ 1464976 h 6301494"/>
              <a:gd name="connsiteX37" fmla="*/ 82617 w 698280"/>
              <a:gd name="connsiteY37" fmla="*/ 1350015 h 6301494"/>
              <a:gd name="connsiteX38" fmla="*/ 95581 w 698280"/>
              <a:gd name="connsiteY38" fmla="*/ 1203436 h 6301494"/>
              <a:gd name="connsiteX39" fmla="*/ 104048 w 698280"/>
              <a:gd name="connsiteY39" fmla="*/ 830902 h 6301494"/>
              <a:gd name="connsiteX40" fmla="*/ 112515 w 698280"/>
              <a:gd name="connsiteY40" fmla="*/ 754702 h 6301494"/>
              <a:gd name="connsiteX41" fmla="*/ 129448 w 698280"/>
              <a:gd name="connsiteY41" fmla="*/ 593836 h 6301494"/>
              <a:gd name="connsiteX42" fmla="*/ 146381 w 698280"/>
              <a:gd name="connsiteY42" fmla="*/ 314436 h 6301494"/>
              <a:gd name="connsiteX43" fmla="*/ 154848 w 698280"/>
              <a:gd name="connsiteY43" fmla="*/ 272102 h 6301494"/>
              <a:gd name="connsiteX44" fmla="*/ 166887 w 698280"/>
              <a:gd name="connsiteY44" fmla="*/ 37152 h 6301494"/>
              <a:gd name="connsiteX45" fmla="*/ 348259 w 698280"/>
              <a:gd name="connsiteY45" fmla="*/ 49191 h 6301494"/>
              <a:gd name="connsiteX46" fmla="*/ 402631 w 698280"/>
              <a:gd name="connsiteY46" fmla="*/ 50514 h 6301494"/>
              <a:gd name="connsiteX47" fmla="*/ 496690 w 698280"/>
              <a:gd name="connsiteY47" fmla="*/ 53160 h 6301494"/>
              <a:gd name="connsiteX48" fmla="*/ 459648 w 698280"/>
              <a:gd name="connsiteY48" fmla="*/ 390636 h 6301494"/>
              <a:gd name="connsiteX49" fmla="*/ 434248 w 698280"/>
              <a:gd name="connsiteY49" fmla="*/ 551502 h 6301494"/>
              <a:gd name="connsiteX50" fmla="*/ 408848 w 698280"/>
              <a:gd name="connsiteY50" fmla="*/ 686969 h 6301494"/>
              <a:gd name="connsiteX51" fmla="*/ 391915 w 698280"/>
              <a:gd name="connsiteY51" fmla="*/ 797036 h 6301494"/>
              <a:gd name="connsiteX52" fmla="*/ 382125 w 698280"/>
              <a:gd name="connsiteY52" fmla="*/ 1016508 h 6301494"/>
              <a:gd name="connsiteX53" fmla="*/ 341115 w 698280"/>
              <a:gd name="connsiteY53" fmla="*/ 1643702 h 6301494"/>
              <a:gd name="connsiteX54" fmla="*/ 324181 w 698280"/>
              <a:gd name="connsiteY54" fmla="*/ 1728369 h 6301494"/>
              <a:gd name="connsiteX55" fmla="*/ 315715 w 698280"/>
              <a:gd name="connsiteY55" fmla="*/ 1779169 h 6301494"/>
              <a:gd name="connsiteX56" fmla="*/ 307248 w 698280"/>
              <a:gd name="connsiteY56" fmla="*/ 1897702 h 6301494"/>
              <a:gd name="connsiteX57" fmla="*/ 301031 w 698280"/>
              <a:gd name="connsiteY57" fmla="*/ 2013589 h 6301494"/>
              <a:gd name="connsiteX58" fmla="*/ 281848 w 698280"/>
              <a:gd name="connsiteY58" fmla="*/ 2464969 h 6301494"/>
              <a:gd name="connsiteX59" fmla="*/ 264915 w 698280"/>
              <a:gd name="connsiteY59" fmla="*/ 2634302 h 6301494"/>
              <a:gd name="connsiteX60" fmla="*/ 256448 w 698280"/>
              <a:gd name="connsiteY60" fmla="*/ 2820569 h 6301494"/>
              <a:gd name="connsiteX61" fmla="*/ 247981 w 698280"/>
              <a:gd name="connsiteY61" fmla="*/ 3404769 h 6301494"/>
              <a:gd name="connsiteX62" fmla="*/ 250231 w 698280"/>
              <a:gd name="connsiteY62" fmla="*/ 3515762 h 6301494"/>
              <a:gd name="connsiteX63" fmla="*/ 244013 w 698280"/>
              <a:gd name="connsiteY63" fmla="*/ 3634295 h 6301494"/>
              <a:gd name="connsiteX64" fmla="*/ 242690 w 698280"/>
              <a:gd name="connsiteY64" fmla="*/ 3840670 h 6301494"/>
              <a:gd name="connsiteX65" fmla="*/ 241366 w 698280"/>
              <a:gd name="connsiteY65" fmla="*/ 3914224 h 6301494"/>
              <a:gd name="connsiteX66" fmla="*/ 242690 w 698280"/>
              <a:gd name="connsiteY66" fmla="*/ 4068741 h 6301494"/>
              <a:gd name="connsiteX67" fmla="*/ 248907 w 698280"/>
              <a:gd name="connsiteY67" fmla="*/ 4187274 h 6301494"/>
              <a:gd name="connsiteX68" fmla="*/ 253803 w 698280"/>
              <a:gd name="connsiteY68" fmla="*/ 4298664 h 6301494"/>
              <a:gd name="connsiteX69" fmla="*/ 264915 w 698280"/>
              <a:gd name="connsiteY69" fmla="*/ 4522369 h 6301494"/>
              <a:gd name="connsiteX70" fmla="*/ 273381 w 698280"/>
              <a:gd name="connsiteY70" fmla="*/ 4607036 h 6301494"/>
              <a:gd name="connsiteX71" fmla="*/ 290315 w 698280"/>
              <a:gd name="connsiteY71" fmla="*/ 4717102 h 6301494"/>
              <a:gd name="connsiteX72" fmla="*/ 315715 w 698280"/>
              <a:gd name="connsiteY72" fmla="*/ 4886436 h 6301494"/>
              <a:gd name="connsiteX73" fmla="*/ 332648 w 698280"/>
              <a:gd name="connsiteY73" fmla="*/ 5013436 h 6301494"/>
              <a:gd name="connsiteX74" fmla="*/ 358048 w 698280"/>
              <a:gd name="connsiteY74" fmla="*/ 5098102 h 6301494"/>
              <a:gd name="connsiteX75" fmla="*/ 366515 w 698280"/>
              <a:gd name="connsiteY75" fmla="*/ 5131969 h 6301494"/>
              <a:gd name="connsiteX76" fmla="*/ 383448 w 698280"/>
              <a:gd name="connsiteY76" fmla="*/ 5208169 h 6301494"/>
              <a:gd name="connsiteX77" fmla="*/ 400381 w 698280"/>
              <a:gd name="connsiteY77" fmla="*/ 5233569 h 6301494"/>
              <a:gd name="connsiteX78" fmla="*/ 408848 w 698280"/>
              <a:gd name="connsiteY78" fmla="*/ 5267436 h 6301494"/>
              <a:gd name="connsiteX79" fmla="*/ 493515 w 698280"/>
              <a:gd name="connsiteY79" fmla="*/ 5394436 h 6301494"/>
              <a:gd name="connsiteX80" fmla="*/ 552781 w 698280"/>
              <a:gd name="connsiteY80" fmla="*/ 5504502 h 6301494"/>
              <a:gd name="connsiteX81" fmla="*/ 586648 w 698280"/>
              <a:gd name="connsiteY81" fmla="*/ 5563769 h 6301494"/>
              <a:gd name="connsiteX82" fmla="*/ 620515 w 698280"/>
              <a:gd name="connsiteY82" fmla="*/ 5623036 h 6301494"/>
              <a:gd name="connsiteX83" fmla="*/ 671315 w 698280"/>
              <a:gd name="connsiteY83" fmla="*/ 5699236 h 6301494"/>
              <a:gd name="connsiteX84" fmla="*/ 679781 w 698280"/>
              <a:gd name="connsiteY84" fmla="*/ 5724636 h 6301494"/>
              <a:gd name="connsiteX85" fmla="*/ 696715 w 698280"/>
              <a:gd name="connsiteY85" fmla="*/ 5758502 h 6301494"/>
              <a:gd name="connsiteX0" fmla="*/ 425781 w 698280"/>
              <a:gd name="connsiteY0" fmla="*/ 6181836 h 6301494"/>
              <a:gd name="connsiteX1" fmla="*/ 296532 w 698280"/>
              <a:gd name="connsiteY1" fmla="*/ 6294416 h 6301494"/>
              <a:gd name="connsiteX2" fmla="*/ 294548 w 698280"/>
              <a:gd name="connsiteY2" fmla="*/ 6224302 h 6301494"/>
              <a:gd name="connsiteX3" fmla="*/ 301295 w 698280"/>
              <a:gd name="connsiteY3" fmla="*/ 6148498 h 6301494"/>
              <a:gd name="connsiteX4" fmla="*/ 307248 w 698280"/>
              <a:gd name="connsiteY4" fmla="*/ 6071769 h 6301494"/>
              <a:gd name="connsiteX5" fmla="*/ 309497 w 698280"/>
              <a:gd name="connsiteY5" fmla="*/ 5965803 h 6301494"/>
              <a:gd name="connsiteX6" fmla="*/ 281848 w 698280"/>
              <a:gd name="connsiteY6" fmla="*/ 5860102 h 6301494"/>
              <a:gd name="connsiteX7" fmla="*/ 247981 w 698280"/>
              <a:gd name="connsiteY7" fmla="*/ 5809302 h 6301494"/>
              <a:gd name="connsiteX8" fmla="*/ 239515 w 698280"/>
              <a:gd name="connsiteY8" fmla="*/ 5783902 h 6301494"/>
              <a:gd name="connsiteX9" fmla="*/ 222581 w 698280"/>
              <a:gd name="connsiteY9" fmla="*/ 5758502 h 6301494"/>
              <a:gd name="connsiteX10" fmla="*/ 197181 w 698280"/>
              <a:gd name="connsiteY10" fmla="*/ 5699236 h 6301494"/>
              <a:gd name="connsiteX11" fmla="*/ 188715 w 698280"/>
              <a:gd name="connsiteY11" fmla="*/ 5648436 h 6301494"/>
              <a:gd name="connsiteX12" fmla="*/ 180248 w 698280"/>
              <a:gd name="connsiteY12" fmla="*/ 5623036 h 6301494"/>
              <a:gd name="connsiteX13" fmla="*/ 171781 w 698280"/>
              <a:gd name="connsiteY13" fmla="*/ 5589169 h 6301494"/>
              <a:gd name="connsiteX14" fmla="*/ 154848 w 698280"/>
              <a:gd name="connsiteY14" fmla="*/ 5529902 h 6301494"/>
              <a:gd name="connsiteX15" fmla="*/ 137915 w 698280"/>
              <a:gd name="connsiteY15" fmla="*/ 5402902 h 6301494"/>
              <a:gd name="connsiteX16" fmla="*/ 129448 w 698280"/>
              <a:gd name="connsiteY16" fmla="*/ 5377502 h 6301494"/>
              <a:gd name="connsiteX17" fmla="*/ 120981 w 698280"/>
              <a:gd name="connsiteY17" fmla="*/ 5326702 h 6301494"/>
              <a:gd name="connsiteX18" fmla="*/ 104048 w 698280"/>
              <a:gd name="connsiteY18" fmla="*/ 5182769 h 6301494"/>
              <a:gd name="connsiteX19" fmla="*/ 95581 w 698280"/>
              <a:gd name="connsiteY19" fmla="*/ 5140436 h 6301494"/>
              <a:gd name="connsiteX20" fmla="*/ 78648 w 698280"/>
              <a:gd name="connsiteY20" fmla="*/ 5089636 h 6301494"/>
              <a:gd name="connsiteX21" fmla="*/ 70181 w 698280"/>
              <a:gd name="connsiteY21" fmla="*/ 5021902 h 6301494"/>
              <a:gd name="connsiteX22" fmla="*/ 61715 w 698280"/>
              <a:gd name="connsiteY22" fmla="*/ 4988036 h 6301494"/>
              <a:gd name="connsiteX23" fmla="*/ 53248 w 698280"/>
              <a:gd name="connsiteY23" fmla="*/ 4937236 h 6301494"/>
              <a:gd name="connsiteX24" fmla="*/ 19381 w 698280"/>
              <a:gd name="connsiteY24" fmla="*/ 4632436 h 6301494"/>
              <a:gd name="connsiteX25" fmla="*/ 6416 w 698280"/>
              <a:gd name="connsiteY25" fmla="*/ 4325916 h 6301494"/>
              <a:gd name="connsiteX26" fmla="*/ 12633 w 698280"/>
              <a:gd name="connsiteY26" fmla="*/ 4222067 h 6301494"/>
              <a:gd name="connsiteX27" fmla="*/ 6814 w 698280"/>
              <a:gd name="connsiteY27" fmla="*/ 4087525 h 6301494"/>
              <a:gd name="connsiteX28" fmla="*/ 66 w 698280"/>
              <a:gd name="connsiteY28" fmla="*/ 3833394 h 6301494"/>
              <a:gd name="connsiteX29" fmla="*/ 6417 w 698280"/>
              <a:gd name="connsiteY29" fmla="*/ 3752299 h 6301494"/>
              <a:gd name="connsiteX30" fmla="*/ 2448 w 698280"/>
              <a:gd name="connsiteY30" fmla="*/ 3531769 h 6301494"/>
              <a:gd name="connsiteX31" fmla="*/ 19381 w 698280"/>
              <a:gd name="connsiteY31" fmla="*/ 2879836 h 6301494"/>
              <a:gd name="connsiteX32" fmla="*/ 44781 w 698280"/>
              <a:gd name="connsiteY32" fmla="*/ 2405702 h 6301494"/>
              <a:gd name="connsiteX33" fmla="*/ 53248 w 698280"/>
              <a:gd name="connsiteY33" fmla="*/ 1694502 h 6301494"/>
              <a:gd name="connsiteX34" fmla="*/ 61715 w 698280"/>
              <a:gd name="connsiteY34" fmla="*/ 1643702 h 6301494"/>
              <a:gd name="connsiteX35" fmla="*/ 70181 w 698280"/>
              <a:gd name="connsiteY35" fmla="*/ 1584436 h 6301494"/>
              <a:gd name="connsiteX36" fmla="*/ 76399 w 698280"/>
              <a:gd name="connsiteY36" fmla="*/ 1464976 h 6301494"/>
              <a:gd name="connsiteX37" fmla="*/ 82617 w 698280"/>
              <a:gd name="connsiteY37" fmla="*/ 1350015 h 6301494"/>
              <a:gd name="connsiteX38" fmla="*/ 95581 w 698280"/>
              <a:gd name="connsiteY38" fmla="*/ 1203436 h 6301494"/>
              <a:gd name="connsiteX39" fmla="*/ 104048 w 698280"/>
              <a:gd name="connsiteY39" fmla="*/ 830902 h 6301494"/>
              <a:gd name="connsiteX40" fmla="*/ 112515 w 698280"/>
              <a:gd name="connsiteY40" fmla="*/ 754702 h 6301494"/>
              <a:gd name="connsiteX41" fmla="*/ 129448 w 698280"/>
              <a:gd name="connsiteY41" fmla="*/ 593836 h 6301494"/>
              <a:gd name="connsiteX42" fmla="*/ 146381 w 698280"/>
              <a:gd name="connsiteY42" fmla="*/ 314436 h 6301494"/>
              <a:gd name="connsiteX43" fmla="*/ 154848 w 698280"/>
              <a:gd name="connsiteY43" fmla="*/ 272102 h 6301494"/>
              <a:gd name="connsiteX44" fmla="*/ 166887 w 698280"/>
              <a:gd name="connsiteY44" fmla="*/ 37152 h 6301494"/>
              <a:gd name="connsiteX45" fmla="*/ 348259 w 698280"/>
              <a:gd name="connsiteY45" fmla="*/ 49191 h 6301494"/>
              <a:gd name="connsiteX46" fmla="*/ 402631 w 698280"/>
              <a:gd name="connsiteY46" fmla="*/ 50514 h 6301494"/>
              <a:gd name="connsiteX47" fmla="*/ 496690 w 698280"/>
              <a:gd name="connsiteY47" fmla="*/ 53160 h 6301494"/>
              <a:gd name="connsiteX48" fmla="*/ 459648 w 698280"/>
              <a:gd name="connsiteY48" fmla="*/ 390636 h 6301494"/>
              <a:gd name="connsiteX49" fmla="*/ 434248 w 698280"/>
              <a:gd name="connsiteY49" fmla="*/ 551502 h 6301494"/>
              <a:gd name="connsiteX50" fmla="*/ 408848 w 698280"/>
              <a:gd name="connsiteY50" fmla="*/ 686969 h 6301494"/>
              <a:gd name="connsiteX51" fmla="*/ 391915 w 698280"/>
              <a:gd name="connsiteY51" fmla="*/ 797036 h 6301494"/>
              <a:gd name="connsiteX52" fmla="*/ 382125 w 698280"/>
              <a:gd name="connsiteY52" fmla="*/ 1016508 h 6301494"/>
              <a:gd name="connsiteX53" fmla="*/ 341115 w 698280"/>
              <a:gd name="connsiteY53" fmla="*/ 1643702 h 6301494"/>
              <a:gd name="connsiteX54" fmla="*/ 324181 w 698280"/>
              <a:gd name="connsiteY54" fmla="*/ 1728369 h 6301494"/>
              <a:gd name="connsiteX55" fmla="*/ 315715 w 698280"/>
              <a:gd name="connsiteY55" fmla="*/ 1779169 h 6301494"/>
              <a:gd name="connsiteX56" fmla="*/ 307248 w 698280"/>
              <a:gd name="connsiteY56" fmla="*/ 1897702 h 6301494"/>
              <a:gd name="connsiteX57" fmla="*/ 301031 w 698280"/>
              <a:gd name="connsiteY57" fmla="*/ 2013589 h 6301494"/>
              <a:gd name="connsiteX58" fmla="*/ 281848 w 698280"/>
              <a:gd name="connsiteY58" fmla="*/ 2464969 h 6301494"/>
              <a:gd name="connsiteX59" fmla="*/ 264915 w 698280"/>
              <a:gd name="connsiteY59" fmla="*/ 2634302 h 6301494"/>
              <a:gd name="connsiteX60" fmla="*/ 256448 w 698280"/>
              <a:gd name="connsiteY60" fmla="*/ 2820569 h 6301494"/>
              <a:gd name="connsiteX61" fmla="*/ 247981 w 698280"/>
              <a:gd name="connsiteY61" fmla="*/ 3404769 h 6301494"/>
              <a:gd name="connsiteX62" fmla="*/ 250231 w 698280"/>
              <a:gd name="connsiteY62" fmla="*/ 3515762 h 6301494"/>
              <a:gd name="connsiteX63" fmla="*/ 244013 w 698280"/>
              <a:gd name="connsiteY63" fmla="*/ 3634295 h 6301494"/>
              <a:gd name="connsiteX64" fmla="*/ 242690 w 698280"/>
              <a:gd name="connsiteY64" fmla="*/ 3840670 h 6301494"/>
              <a:gd name="connsiteX65" fmla="*/ 241366 w 698280"/>
              <a:gd name="connsiteY65" fmla="*/ 3914224 h 6301494"/>
              <a:gd name="connsiteX66" fmla="*/ 242690 w 698280"/>
              <a:gd name="connsiteY66" fmla="*/ 4068741 h 6301494"/>
              <a:gd name="connsiteX67" fmla="*/ 248907 w 698280"/>
              <a:gd name="connsiteY67" fmla="*/ 4187274 h 6301494"/>
              <a:gd name="connsiteX68" fmla="*/ 253803 w 698280"/>
              <a:gd name="connsiteY68" fmla="*/ 4298664 h 6301494"/>
              <a:gd name="connsiteX69" fmla="*/ 264915 w 698280"/>
              <a:gd name="connsiteY69" fmla="*/ 4522369 h 6301494"/>
              <a:gd name="connsiteX70" fmla="*/ 273381 w 698280"/>
              <a:gd name="connsiteY70" fmla="*/ 4607036 h 6301494"/>
              <a:gd name="connsiteX71" fmla="*/ 290315 w 698280"/>
              <a:gd name="connsiteY71" fmla="*/ 4717102 h 6301494"/>
              <a:gd name="connsiteX72" fmla="*/ 315715 w 698280"/>
              <a:gd name="connsiteY72" fmla="*/ 4886436 h 6301494"/>
              <a:gd name="connsiteX73" fmla="*/ 332648 w 698280"/>
              <a:gd name="connsiteY73" fmla="*/ 5013436 h 6301494"/>
              <a:gd name="connsiteX74" fmla="*/ 358048 w 698280"/>
              <a:gd name="connsiteY74" fmla="*/ 5098102 h 6301494"/>
              <a:gd name="connsiteX75" fmla="*/ 366515 w 698280"/>
              <a:gd name="connsiteY75" fmla="*/ 5131969 h 6301494"/>
              <a:gd name="connsiteX76" fmla="*/ 383448 w 698280"/>
              <a:gd name="connsiteY76" fmla="*/ 5208169 h 6301494"/>
              <a:gd name="connsiteX77" fmla="*/ 400381 w 698280"/>
              <a:gd name="connsiteY77" fmla="*/ 5233569 h 6301494"/>
              <a:gd name="connsiteX78" fmla="*/ 408848 w 698280"/>
              <a:gd name="connsiteY78" fmla="*/ 5267436 h 6301494"/>
              <a:gd name="connsiteX79" fmla="*/ 493515 w 698280"/>
              <a:gd name="connsiteY79" fmla="*/ 5394436 h 6301494"/>
              <a:gd name="connsiteX80" fmla="*/ 552781 w 698280"/>
              <a:gd name="connsiteY80" fmla="*/ 5504502 h 6301494"/>
              <a:gd name="connsiteX81" fmla="*/ 586648 w 698280"/>
              <a:gd name="connsiteY81" fmla="*/ 5563769 h 6301494"/>
              <a:gd name="connsiteX82" fmla="*/ 620515 w 698280"/>
              <a:gd name="connsiteY82" fmla="*/ 5623036 h 6301494"/>
              <a:gd name="connsiteX83" fmla="*/ 671315 w 698280"/>
              <a:gd name="connsiteY83" fmla="*/ 5699236 h 6301494"/>
              <a:gd name="connsiteX84" fmla="*/ 679781 w 698280"/>
              <a:gd name="connsiteY84" fmla="*/ 5724636 h 6301494"/>
              <a:gd name="connsiteX85" fmla="*/ 696715 w 698280"/>
              <a:gd name="connsiteY85" fmla="*/ 5758502 h 6301494"/>
              <a:gd name="connsiteX0" fmla="*/ 425781 w 698280"/>
              <a:gd name="connsiteY0" fmla="*/ 6181836 h 6378003"/>
              <a:gd name="connsiteX1" fmla="*/ 296532 w 698280"/>
              <a:gd name="connsiteY1" fmla="*/ 6294416 h 6378003"/>
              <a:gd name="connsiteX2" fmla="*/ 294548 w 698280"/>
              <a:gd name="connsiteY2" fmla="*/ 6224302 h 6378003"/>
              <a:gd name="connsiteX3" fmla="*/ 301295 w 698280"/>
              <a:gd name="connsiteY3" fmla="*/ 6148498 h 6378003"/>
              <a:gd name="connsiteX4" fmla="*/ 307248 w 698280"/>
              <a:gd name="connsiteY4" fmla="*/ 6071769 h 6378003"/>
              <a:gd name="connsiteX5" fmla="*/ 309497 w 698280"/>
              <a:gd name="connsiteY5" fmla="*/ 5965803 h 6378003"/>
              <a:gd name="connsiteX6" fmla="*/ 281848 w 698280"/>
              <a:gd name="connsiteY6" fmla="*/ 5860102 h 6378003"/>
              <a:gd name="connsiteX7" fmla="*/ 247981 w 698280"/>
              <a:gd name="connsiteY7" fmla="*/ 5809302 h 6378003"/>
              <a:gd name="connsiteX8" fmla="*/ 239515 w 698280"/>
              <a:gd name="connsiteY8" fmla="*/ 5783902 h 6378003"/>
              <a:gd name="connsiteX9" fmla="*/ 222581 w 698280"/>
              <a:gd name="connsiteY9" fmla="*/ 5758502 h 6378003"/>
              <a:gd name="connsiteX10" fmla="*/ 197181 w 698280"/>
              <a:gd name="connsiteY10" fmla="*/ 5699236 h 6378003"/>
              <a:gd name="connsiteX11" fmla="*/ 188715 w 698280"/>
              <a:gd name="connsiteY11" fmla="*/ 5648436 h 6378003"/>
              <a:gd name="connsiteX12" fmla="*/ 180248 w 698280"/>
              <a:gd name="connsiteY12" fmla="*/ 5623036 h 6378003"/>
              <a:gd name="connsiteX13" fmla="*/ 171781 w 698280"/>
              <a:gd name="connsiteY13" fmla="*/ 5589169 h 6378003"/>
              <a:gd name="connsiteX14" fmla="*/ 154848 w 698280"/>
              <a:gd name="connsiteY14" fmla="*/ 5529902 h 6378003"/>
              <a:gd name="connsiteX15" fmla="*/ 137915 w 698280"/>
              <a:gd name="connsiteY15" fmla="*/ 5402902 h 6378003"/>
              <a:gd name="connsiteX16" fmla="*/ 129448 w 698280"/>
              <a:gd name="connsiteY16" fmla="*/ 5377502 h 6378003"/>
              <a:gd name="connsiteX17" fmla="*/ 120981 w 698280"/>
              <a:gd name="connsiteY17" fmla="*/ 5326702 h 6378003"/>
              <a:gd name="connsiteX18" fmla="*/ 104048 w 698280"/>
              <a:gd name="connsiteY18" fmla="*/ 5182769 h 6378003"/>
              <a:gd name="connsiteX19" fmla="*/ 95581 w 698280"/>
              <a:gd name="connsiteY19" fmla="*/ 5140436 h 6378003"/>
              <a:gd name="connsiteX20" fmla="*/ 78648 w 698280"/>
              <a:gd name="connsiteY20" fmla="*/ 5089636 h 6378003"/>
              <a:gd name="connsiteX21" fmla="*/ 70181 w 698280"/>
              <a:gd name="connsiteY21" fmla="*/ 5021902 h 6378003"/>
              <a:gd name="connsiteX22" fmla="*/ 61715 w 698280"/>
              <a:gd name="connsiteY22" fmla="*/ 4988036 h 6378003"/>
              <a:gd name="connsiteX23" fmla="*/ 53248 w 698280"/>
              <a:gd name="connsiteY23" fmla="*/ 4937236 h 6378003"/>
              <a:gd name="connsiteX24" fmla="*/ 19381 w 698280"/>
              <a:gd name="connsiteY24" fmla="*/ 4632436 h 6378003"/>
              <a:gd name="connsiteX25" fmla="*/ 6416 w 698280"/>
              <a:gd name="connsiteY25" fmla="*/ 4325916 h 6378003"/>
              <a:gd name="connsiteX26" fmla="*/ 12633 w 698280"/>
              <a:gd name="connsiteY26" fmla="*/ 4222067 h 6378003"/>
              <a:gd name="connsiteX27" fmla="*/ 6814 w 698280"/>
              <a:gd name="connsiteY27" fmla="*/ 4087525 h 6378003"/>
              <a:gd name="connsiteX28" fmla="*/ 66 w 698280"/>
              <a:gd name="connsiteY28" fmla="*/ 3833394 h 6378003"/>
              <a:gd name="connsiteX29" fmla="*/ 6417 w 698280"/>
              <a:gd name="connsiteY29" fmla="*/ 3752299 h 6378003"/>
              <a:gd name="connsiteX30" fmla="*/ 2448 w 698280"/>
              <a:gd name="connsiteY30" fmla="*/ 3531769 h 6378003"/>
              <a:gd name="connsiteX31" fmla="*/ 19381 w 698280"/>
              <a:gd name="connsiteY31" fmla="*/ 2879836 h 6378003"/>
              <a:gd name="connsiteX32" fmla="*/ 44781 w 698280"/>
              <a:gd name="connsiteY32" fmla="*/ 2405702 h 6378003"/>
              <a:gd name="connsiteX33" fmla="*/ 53248 w 698280"/>
              <a:gd name="connsiteY33" fmla="*/ 1694502 h 6378003"/>
              <a:gd name="connsiteX34" fmla="*/ 61715 w 698280"/>
              <a:gd name="connsiteY34" fmla="*/ 1643702 h 6378003"/>
              <a:gd name="connsiteX35" fmla="*/ 70181 w 698280"/>
              <a:gd name="connsiteY35" fmla="*/ 1584436 h 6378003"/>
              <a:gd name="connsiteX36" fmla="*/ 76399 w 698280"/>
              <a:gd name="connsiteY36" fmla="*/ 1464976 h 6378003"/>
              <a:gd name="connsiteX37" fmla="*/ 82617 w 698280"/>
              <a:gd name="connsiteY37" fmla="*/ 1350015 h 6378003"/>
              <a:gd name="connsiteX38" fmla="*/ 95581 w 698280"/>
              <a:gd name="connsiteY38" fmla="*/ 1203436 h 6378003"/>
              <a:gd name="connsiteX39" fmla="*/ 104048 w 698280"/>
              <a:gd name="connsiteY39" fmla="*/ 830902 h 6378003"/>
              <a:gd name="connsiteX40" fmla="*/ 112515 w 698280"/>
              <a:gd name="connsiteY40" fmla="*/ 754702 h 6378003"/>
              <a:gd name="connsiteX41" fmla="*/ 129448 w 698280"/>
              <a:gd name="connsiteY41" fmla="*/ 593836 h 6378003"/>
              <a:gd name="connsiteX42" fmla="*/ 146381 w 698280"/>
              <a:gd name="connsiteY42" fmla="*/ 314436 h 6378003"/>
              <a:gd name="connsiteX43" fmla="*/ 154848 w 698280"/>
              <a:gd name="connsiteY43" fmla="*/ 272102 h 6378003"/>
              <a:gd name="connsiteX44" fmla="*/ 166887 w 698280"/>
              <a:gd name="connsiteY44" fmla="*/ 37152 h 6378003"/>
              <a:gd name="connsiteX45" fmla="*/ 348259 w 698280"/>
              <a:gd name="connsiteY45" fmla="*/ 49191 h 6378003"/>
              <a:gd name="connsiteX46" fmla="*/ 402631 w 698280"/>
              <a:gd name="connsiteY46" fmla="*/ 50514 h 6378003"/>
              <a:gd name="connsiteX47" fmla="*/ 496690 w 698280"/>
              <a:gd name="connsiteY47" fmla="*/ 53160 h 6378003"/>
              <a:gd name="connsiteX48" fmla="*/ 459648 w 698280"/>
              <a:gd name="connsiteY48" fmla="*/ 390636 h 6378003"/>
              <a:gd name="connsiteX49" fmla="*/ 434248 w 698280"/>
              <a:gd name="connsiteY49" fmla="*/ 551502 h 6378003"/>
              <a:gd name="connsiteX50" fmla="*/ 408848 w 698280"/>
              <a:gd name="connsiteY50" fmla="*/ 686969 h 6378003"/>
              <a:gd name="connsiteX51" fmla="*/ 391915 w 698280"/>
              <a:gd name="connsiteY51" fmla="*/ 797036 h 6378003"/>
              <a:gd name="connsiteX52" fmla="*/ 382125 w 698280"/>
              <a:gd name="connsiteY52" fmla="*/ 1016508 h 6378003"/>
              <a:gd name="connsiteX53" fmla="*/ 341115 w 698280"/>
              <a:gd name="connsiteY53" fmla="*/ 1643702 h 6378003"/>
              <a:gd name="connsiteX54" fmla="*/ 324181 w 698280"/>
              <a:gd name="connsiteY54" fmla="*/ 1728369 h 6378003"/>
              <a:gd name="connsiteX55" fmla="*/ 315715 w 698280"/>
              <a:gd name="connsiteY55" fmla="*/ 1779169 h 6378003"/>
              <a:gd name="connsiteX56" fmla="*/ 307248 w 698280"/>
              <a:gd name="connsiteY56" fmla="*/ 1897702 h 6378003"/>
              <a:gd name="connsiteX57" fmla="*/ 301031 w 698280"/>
              <a:gd name="connsiteY57" fmla="*/ 2013589 h 6378003"/>
              <a:gd name="connsiteX58" fmla="*/ 281848 w 698280"/>
              <a:gd name="connsiteY58" fmla="*/ 2464969 h 6378003"/>
              <a:gd name="connsiteX59" fmla="*/ 264915 w 698280"/>
              <a:gd name="connsiteY59" fmla="*/ 2634302 h 6378003"/>
              <a:gd name="connsiteX60" fmla="*/ 256448 w 698280"/>
              <a:gd name="connsiteY60" fmla="*/ 2820569 h 6378003"/>
              <a:gd name="connsiteX61" fmla="*/ 247981 w 698280"/>
              <a:gd name="connsiteY61" fmla="*/ 3404769 h 6378003"/>
              <a:gd name="connsiteX62" fmla="*/ 250231 w 698280"/>
              <a:gd name="connsiteY62" fmla="*/ 3515762 h 6378003"/>
              <a:gd name="connsiteX63" fmla="*/ 244013 w 698280"/>
              <a:gd name="connsiteY63" fmla="*/ 3634295 h 6378003"/>
              <a:gd name="connsiteX64" fmla="*/ 242690 w 698280"/>
              <a:gd name="connsiteY64" fmla="*/ 3840670 h 6378003"/>
              <a:gd name="connsiteX65" fmla="*/ 241366 w 698280"/>
              <a:gd name="connsiteY65" fmla="*/ 3914224 h 6378003"/>
              <a:gd name="connsiteX66" fmla="*/ 242690 w 698280"/>
              <a:gd name="connsiteY66" fmla="*/ 4068741 h 6378003"/>
              <a:gd name="connsiteX67" fmla="*/ 248907 w 698280"/>
              <a:gd name="connsiteY67" fmla="*/ 4187274 h 6378003"/>
              <a:gd name="connsiteX68" fmla="*/ 253803 w 698280"/>
              <a:gd name="connsiteY68" fmla="*/ 4298664 h 6378003"/>
              <a:gd name="connsiteX69" fmla="*/ 264915 w 698280"/>
              <a:gd name="connsiteY69" fmla="*/ 4522369 h 6378003"/>
              <a:gd name="connsiteX70" fmla="*/ 273381 w 698280"/>
              <a:gd name="connsiteY70" fmla="*/ 4607036 h 6378003"/>
              <a:gd name="connsiteX71" fmla="*/ 290315 w 698280"/>
              <a:gd name="connsiteY71" fmla="*/ 4717102 h 6378003"/>
              <a:gd name="connsiteX72" fmla="*/ 315715 w 698280"/>
              <a:gd name="connsiteY72" fmla="*/ 4886436 h 6378003"/>
              <a:gd name="connsiteX73" fmla="*/ 332648 w 698280"/>
              <a:gd name="connsiteY73" fmla="*/ 5013436 h 6378003"/>
              <a:gd name="connsiteX74" fmla="*/ 358048 w 698280"/>
              <a:gd name="connsiteY74" fmla="*/ 5098102 h 6378003"/>
              <a:gd name="connsiteX75" fmla="*/ 366515 w 698280"/>
              <a:gd name="connsiteY75" fmla="*/ 5131969 h 6378003"/>
              <a:gd name="connsiteX76" fmla="*/ 383448 w 698280"/>
              <a:gd name="connsiteY76" fmla="*/ 5208169 h 6378003"/>
              <a:gd name="connsiteX77" fmla="*/ 400381 w 698280"/>
              <a:gd name="connsiteY77" fmla="*/ 5233569 h 6378003"/>
              <a:gd name="connsiteX78" fmla="*/ 408848 w 698280"/>
              <a:gd name="connsiteY78" fmla="*/ 5267436 h 6378003"/>
              <a:gd name="connsiteX79" fmla="*/ 493515 w 698280"/>
              <a:gd name="connsiteY79" fmla="*/ 5394436 h 6378003"/>
              <a:gd name="connsiteX80" fmla="*/ 552781 w 698280"/>
              <a:gd name="connsiteY80" fmla="*/ 5504502 h 6378003"/>
              <a:gd name="connsiteX81" fmla="*/ 586648 w 698280"/>
              <a:gd name="connsiteY81" fmla="*/ 5563769 h 6378003"/>
              <a:gd name="connsiteX82" fmla="*/ 620515 w 698280"/>
              <a:gd name="connsiteY82" fmla="*/ 5623036 h 6378003"/>
              <a:gd name="connsiteX83" fmla="*/ 671315 w 698280"/>
              <a:gd name="connsiteY83" fmla="*/ 5699236 h 6378003"/>
              <a:gd name="connsiteX84" fmla="*/ 679781 w 698280"/>
              <a:gd name="connsiteY84" fmla="*/ 5724636 h 6378003"/>
              <a:gd name="connsiteX85" fmla="*/ 696715 w 698280"/>
              <a:gd name="connsiteY85" fmla="*/ 5758502 h 6378003"/>
              <a:gd name="connsiteX0" fmla="*/ 425781 w 698280"/>
              <a:gd name="connsiteY0" fmla="*/ 6181836 h 6384615"/>
              <a:gd name="connsiteX1" fmla="*/ 314392 w 698280"/>
              <a:gd name="connsiteY1" fmla="*/ 6365852 h 6384615"/>
              <a:gd name="connsiteX2" fmla="*/ 296532 w 698280"/>
              <a:gd name="connsiteY2" fmla="*/ 6294416 h 6384615"/>
              <a:gd name="connsiteX3" fmla="*/ 294548 w 698280"/>
              <a:gd name="connsiteY3" fmla="*/ 6224302 h 6384615"/>
              <a:gd name="connsiteX4" fmla="*/ 301295 w 698280"/>
              <a:gd name="connsiteY4" fmla="*/ 6148498 h 6384615"/>
              <a:gd name="connsiteX5" fmla="*/ 307248 w 698280"/>
              <a:gd name="connsiteY5" fmla="*/ 6071769 h 6384615"/>
              <a:gd name="connsiteX6" fmla="*/ 309497 w 698280"/>
              <a:gd name="connsiteY6" fmla="*/ 5965803 h 6384615"/>
              <a:gd name="connsiteX7" fmla="*/ 281848 w 698280"/>
              <a:gd name="connsiteY7" fmla="*/ 5860102 h 6384615"/>
              <a:gd name="connsiteX8" fmla="*/ 247981 w 698280"/>
              <a:gd name="connsiteY8" fmla="*/ 5809302 h 6384615"/>
              <a:gd name="connsiteX9" fmla="*/ 239515 w 698280"/>
              <a:gd name="connsiteY9" fmla="*/ 5783902 h 6384615"/>
              <a:gd name="connsiteX10" fmla="*/ 222581 w 698280"/>
              <a:gd name="connsiteY10" fmla="*/ 5758502 h 6384615"/>
              <a:gd name="connsiteX11" fmla="*/ 197181 w 698280"/>
              <a:gd name="connsiteY11" fmla="*/ 5699236 h 6384615"/>
              <a:gd name="connsiteX12" fmla="*/ 188715 w 698280"/>
              <a:gd name="connsiteY12" fmla="*/ 5648436 h 6384615"/>
              <a:gd name="connsiteX13" fmla="*/ 180248 w 698280"/>
              <a:gd name="connsiteY13" fmla="*/ 5623036 h 6384615"/>
              <a:gd name="connsiteX14" fmla="*/ 171781 w 698280"/>
              <a:gd name="connsiteY14" fmla="*/ 5589169 h 6384615"/>
              <a:gd name="connsiteX15" fmla="*/ 154848 w 698280"/>
              <a:gd name="connsiteY15" fmla="*/ 5529902 h 6384615"/>
              <a:gd name="connsiteX16" fmla="*/ 137915 w 698280"/>
              <a:gd name="connsiteY16" fmla="*/ 5402902 h 6384615"/>
              <a:gd name="connsiteX17" fmla="*/ 129448 w 698280"/>
              <a:gd name="connsiteY17" fmla="*/ 5377502 h 6384615"/>
              <a:gd name="connsiteX18" fmla="*/ 120981 w 698280"/>
              <a:gd name="connsiteY18" fmla="*/ 5326702 h 6384615"/>
              <a:gd name="connsiteX19" fmla="*/ 104048 w 698280"/>
              <a:gd name="connsiteY19" fmla="*/ 5182769 h 6384615"/>
              <a:gd name="connsiteX20" fmla="*/ 95581 w 698280"/>
              <a:gd name="connsiteY20" fmla="*/ 5140436 h 6384615"/>
              <a:gd name="connsiteX21" fmla="*/ 78648 w 698280"/>
              <a:gd name="connsiteY21" fmla="*/ 5089636 h 6384615"/>
              <a:gd name="connsiteX22" fmla="*/ 70181 w 698280"/>
              <a:gd name="connsiteY22" fmla="*/ 5021902 h 6384615"/>
              <a:gd name="connsiteX23" fmla="*/ 61715 w 698280"/>
              <a:gd name="connsiteY23" fmla="*/ 4988036 h 6384615"/>
              <a:gd name="connsiteX24" fmla="*/ 53248 w 698280"/>
              <a:gd name="connsiteY24" fmla="*/ 4937236 h 6384615"/>
              <a:gd name="connsiteX25" fmla="*/ 19381 w 698280"/>
              <a:gd name="connsiteY25" fmla="*/ 4632436 h 6384615"/>
              <a:gd name="connsiteX26" fmla="*/ 6416 w 698280"/>
              <a:gd name="connsiteY26" fmla="*/ 4325916 h 6384615"/>
              <a:gd name="connsiteX27" fmla="*/ 12633 w 698280"/>
              <a:gd name="connsiteY27" fmla="*/ 4222067 h 6384615"/>
              <a:gd name="connsiteX28" fmla="*/ 6814 w 698280"/>
              <a:gd name="connsiteY28" fmla="*/ 4087525 h 6384615"/>
              <a:gd name="connsiteX29" fmla="*/ 66 w 698280"/>
              <a:gd name="connsiteY29" fmla="*/ 3833394 h 6384615"/>
              <a:gd name="connsiteX30" fmla="*/ 6417 w 698280"/>
              <a:gd name="connsiteY30" fmla="*/ 3752299 h 6384615"/>
              <a:gd name="connsiteX31" fmla="*/ 2448 w 698280"/>
              <a:gd name="connsiteY31" fmla="*/ 3531769 h 6384615"/>
              <a:gd name="connsiteX32" fmla="*/ 19381 w 698280"/>
              <a:gd name="connsiteY32" fmla="*/ 2879836 h 6384615"/>
              <a:gd name="connsiteX33" fmla="*/ 44781 w 698280"/>
              <a:gd name="connsiteY33" fmla="*/ 2405702 h 6384615"/>
              <a:gd name="connsiteX34" fmla="*/ 53248 w 698280"/>
              <a:gd name="connsiteY34" fmla="*/ 1694502 h 6384615"/>
              <a:gd name="connsiteX35" fmla="*/ 61715 w 698280"/>
              <a:gd name="connsiteY35" fmla="*/ 1643702 h 6384615"/>
              <a:gd name="connsiteX36" fmla="*/ 70181 w 698280"/>
              <a:gd name="connsiteY36" fmla="*/ 1584436 h 6384615"/>
              <a:gd name="connsiteX37" fmla="*/ 76399 w 698280"/>
              <a:gd name="connsiteY37" fmla="*/ 1464976 h 6384615"/>
              <a:gd name="connsiteX38" fmla="*/ 82617 w 698280"/>
              <a:gd name="connsiteY38" fmla="*/ 1350015 h 6384615"/>
              <a:gd name="connsiteX39" fmla="*/ 95581 w 698280"/>
              <a:gd name="connsiteY39" fmla="*/ 1203436 h 6384615"/>
              <a:gd name="connsiteX40" fmla="*/ 104048 w 698280"/>
              <a:gd name="connsiteY40" fmla="*/ 830902 h 6384615"/>
              <a:gd name="connsiteX41" fmla="*/ 112515 w 698280"/>
              <a:gd name="connsiteY41" fmla="*/ 754702 h 6384615"/>
              <a:gd name="connsiteX42" fmla="*/ 129448 w 698280"/>
              <a:gd name="connsiteY42" fmla="*/ 593836 h 6384615"/>
              <a:gd name="connsiteX43" fmla="*/ 146381 w 698280"/>
              <a:gd name="connsiteY43" fmla="*/ 314436 h 6384615"/>
              <a:gd name="connsiteX44" fmla="*/ 154848 w 698280"/>
              <a:gd name="connsiteY44" fmla="*/ 272102 h 6384615"/>
              <a:gd name="connsiteX45" fmla="*/ 166887 w 698280"/>
              <a:gd name="connsiteY45" fmla="*/ 37152 h 6384615"/>
              <a:gd name="connsiteX46" fmla="*/ 348259 w 698280"/>
              <a:gd name="connsiteY46" fmla="*/ 49191 h 6384615"/>
              <a:gd name="connsiteX47" fmla="*/ 402631 w 698280"/>
              <a:gd name="connsiteY47" fmla="*/ 50514 h 6384615"/>
              <a:gd name="connsiteX48" fmla="*/ 496690 w 698280"/>
              <a:gd name="connsiteY48" fmla="*/ 53160 h 6384615"/>
              <a:gd name="connsiteX49" fmla="*/ 459648 w 698280"/>
              <a:gd name="connsiteY49" fmla="*/ 390636 h 6384615"/>
              <a:gd name="connsiteX50" fmla="*/ 434248 w 698280"/>
              <a:gd name="connsiteY50" fmla="*/ 551502 h 6384615"/>
              <a:gd name="connsiteX51" fmla="*/ 408848 w 698280"/>
              <a:gd name="connsiteY51" fmla="*/ 686969 h 6384615"/>
              <a:gd name="connsiteX52" fmla="*/ 391915 w 698280"/>
              <a:gd name="connsiteY52" fmla="*/ 797036 h 6384615"/>
              <a:gd name="connsiteX53" fmla="*/ 382125 w 698280"/>
              <a:gd name="connsiteY53" fmla="*/ 1016508 h 6384615"/>
              <a:gd name="connsiteX54" fmla="*/ 341115 w 698280"/>
              <a:gd name="connsiteY54" fmla="*/ 1643702 h 6384615"/>
              <a:gd name="connsiteX55" fmla="*/ 324181 w 698280"/>
              <a:gd name="connsiteY55" fmla="*/ 1728369 h 6384615"/>
              <a:gd name="connsiteX56" fmla="*/ 315715 w 698280"/>
              <a:gd name="connsiteY56" fmla="*/ 1779169 h 6384615"/>
              <a:gd name="connsiteX57" fmla="*/ 307248 w 698280"/>
              <a:gd name="connsiteY57" fmla="*/ 1897702 h 6384615"/>
              <a:gd name="connsiteX58" fmla="*/ 301031 w 698280"/>
              <a:gd name="connsiteY58" fmla="*/ 2013589 h 6384615"/>
              <a:gd name="connsiteX59" fmla="*/ 281848 w 698280"/>
              <a:gd name="connsiteY59" fmla="*/ 2464969 h 6384615"/>
              <a:gd name="connsiteX60" fmla="*/ 264915 w 698280"/>
              <a:gd name="connsiteY60" fmla="*/ 2634302 h 6384615"/>
              <a:gd name="connsiteX61" fmla="*/ 256448 w 698280"/>
              <a:gd name="connsiteY61" fmla="*/ 2820569 h 6384615"/>
              <a:gd name="connsiteX62" fmla="*/ 247981 w 698280"/>
              <a:gd name="connsiteY62" fmla="*/ 3404769 h 6384615"/>
              <a:gd name="connsiteX63" fmla="*/ 250231 w 698280"/>
              <a:gd name="connsiteY63" fmla="*/ 3515762 h 6384615"/>
              <a:gd name="connsiteX64" fmla="*/ 244013 w 698280"/>
              <a:gd name="connsiteY64" fmla="*/ 3634295 h 6384615"/>
              <a:gd name="connsiteX65" fmla="*/ 242690 w 698280"/>
              <a:gd name="connsiteY65" fmla="*/ 3840670 h 6384615"/>
              <a:gd name="connsiteX66" fmla="*/ 241366 w 698280"/>
              <a:gd name="connsiteY66" fmla="*/ 3914224 h 6384615"/>
              <a:gd name="connsiteX67" fmla="*/ 242690 w 698280"/>
              <a:gd name="connsiteY67" fmla="*/ 4068741 h 6384615"/>
              <a:gd name="connsiteX68" fmla="*/ 248907 w 698280"/>
              <a:gd name="connsiteY68" fmla="*/ 4187274 h 6384615"/>
              <a:gd name="connsiteX69" fmla="*/ 253803 w 698280"/>
              <a:gd name="connsiteY69" fmla="*/ 4298664 h 6384615"/>
              <a:gd name="connsiteX70" fmla="*/ 264915 w 698280"/>
              <a:gd name="connsiteY70" fmla="*/ 4522369 h 6384615"/>
              <a:gd name="connsiteX71" fmla="*/ 273381 w 698280"/>
              <a:gd name="connsiteY71" fmla="*/ 4607036 h 6384615"/>
              <a:gd name="connsiteX72" fmla="*/ 290315 w 698280"/>
              <a:gd name="connsiteY72" fmla="*/ 4717102 h 6384615"/>
              <a:gd name="connsiteX73" fmla="*/ 315715 w 698280"/>
              <a:gd name="connsiteY73" fmla="*/ 4886436 h 6384615"/>
              <a:gd name="connsiteX74" fmla="*/ 332648 w 698280"/>
              <a:gd name="connsiteY74" fmla="*/ 5013436 h 6384615"/>
              <a:gd name="connsiteX75" fmla="*/ 358048 w 698280"/>
              <a:gd name="connsiteY75" fmla="*/ 5098102 h 6384615"/>
              <a:gd name="connsiteX76" fmla="*/ 366515 w 698280"/>
              <a:gd name="connsiteY76" fmla="*/ 5131969 h 6384615"/>
              <a:gd name="connsiteX77" fmla="*/ 383448 w 698280"/>
              <a:gd name="connsiteY77" fmla="*/ 5208169 h 6384615"/>
              <a:gd name="connsiteX78" fmla="*/ 400381 w 698280"/>
              <a:gd name="connsiteY78" fmla="*/ 5233569 h 6384615"/>
              <a:gd name="connsiteX79" fmla="*/ 408848 w 698280"/>
              <a:gd name="connsiteY79" fmla="*/ 5267436 h 6384615"/>
              <a:gd name="connsiteX80" fmla="*/ 493515 w 698280"/>
              <a:gd name="connsiteY80" fmla="*/ 5394436 h 6384615"/>
              <a:gd name="connsiteX81" fmla="*/ 552781 w 698280"/>
              <a:gd name="connsiteY81" fmla="*/ 5504502 h 6384615"/>
              <a:gd name="connsiteX82" fmla="*/ 586648 w 698280"/>
              <a:gd name="connsiteY82" fmla="*/ 5563769 h 6384615"/>
              <a:gd name="connsiteX83" fmla="*/ 620515 w 698280"/>
              <a:gd name="connsiteY83" fmla="*/ 5623036 h 6384615"/>
              <a:gd name="connsiteX84" fmla="*/ 671315 w 698280"/>
              <a:gd name="connsiteY84" fmla="*/ 5699236 h 6384615"/>
              <a:gd name="connsiteX85" fmla="*/ 679781 w 698280"/>
              <a:gd name="connsiteY85" fmla="*/ 5724636 h 6384615"/>
              <a:gd name="connsiteX86" fmla="*/ 696715 w 698280"/>
              <a:gd name="connsiteY86" fmla="*/ 5758502 h 6384615"/>
              <a:gd name="connsiteX0" fmla="*/ 425781 w 698280"/>
              <a:gd name="connsiteY0" fmla="*/ 6181836 h 6475103"/>
              <a:gd name="connsiteX1" fmla="*/ 364398 w 698280"/>
              <a:gd name="connsiteY1" fmla="*/ 6444434 h 6475103"/>
              <a:gd name="connsiteX2" fmla="*/ 314392 w 698280"/>
              <a:gd name="connsiteY2" fmla="*/ 6365852 h 6475103"/>
              <a:gd name="connsiteX3" fmla="*/ 296532 w 698280"/>
              <a:gd name="connsiteY3" fmla="*/ 6294416 h 6475103"/>
              <a:gd name="connsiteX4" fmla="*/ 294548 w 698280"/>
              <a:gd name="connsiteY4" fmla="*/ 6224302 h 6475103"/>
              <a:gd name="connsiteX5" fmla="*/ 301295 w 698280"/>
              <a:gd name="connsiteY5" fmla="*/ 6148498 h 6475103"/>
              <a:gd name="connsiteX6" fmla="*/ 307248 w 698280"/>
              <a:gd name="connsiteY6" fmla="*/ 6071769 h 6475103"/>
              <a:gd name="connsiteX7" fmla="*/ 309497 w 698280"/>
              <a:gd name="connsiteY7" fmla="*/ 5965803 h 6475103"/>
              <a:gd name="connsiteX8" fmla="*/ 281848 w 698280"/>
              <a:gd name="connsiteY8" fmla="*/ 5860102 h 6475103"/>
              <a:gd name="connsiteX9" fmla="*/ 247981 w 698280"/>
              <a:gd name="connsiteY9" fmla="*/ 5809302 h 6475103"/>
              <a:gd name="connsiteX10" fmla="*/ 239515 w 698280"/>
              <a:gd name="connsiteY10" fmla="*/ 5783902 h 6475103"/>
              <a:gd name="connsiteX11" fmla="*/ 222581 w 698280"/>
              <a:gd name="connsiteY11" fmla="*/ 5758502 h 6475103"/>
              <a:gd name="connsiteX12" fmla="*/ 197181 w 698280"/>
              <a:gd name="connsiteY12" fmla="*/ 5699236 h 6475103"/>
              <a:gd name="connsiteX13" fmla="*/ 188715 w 698280"/>
              <a:gd name="connsiteY13" fmla="*/ 5648436 h 6475103"/>
              <a:gd name="connsiteX14" fmla="*/ 180248 w 698280"/>
              <a:gd name="connsiteY14" fmla="*/ 5623036 h 6475103"/>
              <a:gd name="connsiteX15" fmla="*/ 171781 w 698280"/>
              <a:gd name="connsiteY15" fmla="*/ 5589169 h 6475103"/>
              <a:gd name="connsiteX16" fmla="*/ 154848 w 698280"/>
              <a:gd name="connsiteY16" fmla="*/ 5529902 h 6475103"/>
              <a:gd name="connsiteX17" fmla="*/ 137915 w 698280"/>
              <a:gd name="connsiteY17" fmla="*/ 5402902 h 6475103"/>
              <a:gd name="connsiteX18" fmla="*/ 129448 w 698280"/>
              <a:gd name="connsiteY18" fmla="*/ 5377502 h 6475103"/>
              <a:gd name="connsiteX19" fmla="*/ 120981 w 698280"/>
              <a:gd name="connsiteY19" fmla="*/ 5326702 h 6475103"/>
              <a:gd name="connsiteX20" fmla="*/ 104048 w 698280"/>
              <a:gd name="connsiteY20" fmla="*/ 5182769 h 6475103"/>
              <a:gd name="connsiteX21" fmla="*/ 95581 w 698280"/>
              <a:gd name="connsiteY21" fmla="*/ 5140436 h 6475103"/>
              <a:gd name="connsiteX22" fmla="*/ 78648 w 698280"/>
              <a:gd name="connsiteY22" fmla="*/ 5089636 h 6475103"/>
              <a:gd name="connsiteX23" fmla="*/ 70181 w 698280"/>
              <a:gd name="connsiteY23" fmla="*/ 5021902 h 6475103"/>
              <a:gd name="connsiteX24" fmla="*/ 61715 w 698280"/>
              <a:gd name="connsiteY24" fmla="*/ 4988036 h 6475103"/>
              <a:gd name="connsiteX25" fmla="*/ 53248 w 698280"/>
              <a:gd name="connsiteY25" fmla="*/ 4937236 h 6475103"/>
              <a:gd name="connsiteX26" fmla="*/ 19381 w 698280"/>
              <a:gd name="connsiteY26" fmla="*/ 4632436 h 6475103"/>
              <a:gd name="connsiteX27" fmla="*/ 6416 w 698280"/>
              <a:gd name="connsiteY27" fmla="*/ 4325916 h 6475103"/>
              <a:gd name="connsiteX28" fmla="*/ 12633 w 698280"/>
              <a:gd name="connsiteY28" fmla="*/ 4222067 h 6475103"/>
              <a:gd name="connsiteX29" fmla="*/ 6814 w 698280"/>
              <a:gd name="connsiteY29" fmla="*/ 4087525 h 6475103"/>
              <a:gd name="connsiteX30" fmla="*/ 66 w 698280"/>
              <a:gd name="connsiteY30" fmla="*/ 3833394 h 6475103"/>
              <a:gd name="connsiteX31" fmla="*/ 6417 w 698280"/>
              <a:gd name="connsiteY31" fmla="*/ 3752299 h 6475103"/>
              <a:gd name="connsiteX32" fmla="*/ 2448 w 698280"/>
              <a:gd name="connsiteY32" fmla="*/ 3531769 h 6475103"/>
              <a:gd name="connsiteX33" fmla="*/ 19381 w 698280"/>
              <a:gd name="connsiteY33" fmla="*/ 2879836 h 6475103"/>
              <a:gd name="connsiteX34" fmla="*/ 44781 w 698280"/>
              <a:gd name="connsiteY34" fmla="*/ 2405702 h 6475103"/>
              <a:gd name="connsiteX35" fmla="*/ 53248 w 698280"/>
              <a:gd name="connsiteY35" fmla="*/ 1694502 h 6475103"/>
              <a:gd name="connsiteX36" fmla="*/ 61715 w 698280"/>
              <a:gd name="connsiteY36" fmla="*/ 1643702 h 6475103"/>
              <a:gd name="connsiteX37" fmla="*/ 70181 w 698280"/>
              <a:gd name="connsiteY37" fmla="*/ 1584436 h 6475103"/>
              <a:gd name="connsiteX38" fmla="*/ 76399 w 698280"/>
              <a:gd name="connsiteY38" fmla="*/ 1464976 h 6475103"/>
              <a:gd name="connsiteX39" fmla="*/ 82617 w 698280"/>
              <a:gd name="connsiteY39" fmla="*/ 1350015 h 6475103"/>
              <a:gd name="connsiteX40" fmla="*/ 95581 w 698280"/>
              <a:gd name="connsiteY40" fmla="*/ 1203436 h 6475103"/>
              <a:gd name="connsiteX41" fmla="*/ 104048 w 698280"/>
              <a:gd name="connsiteY41" fmla="*/ 830902 h 6475103"/>
              <a:gd name="connsiteX42" fmla="*/ 112515 w 698280"/>
              <a:gd name="connsiteY42" fmla="*/ 754702 h 6475103"/>
              <a:gd name="connsiteX43" fmla="*/ 129448 w 698280"/>
              <a:gd name="connsiteY43" fmla="*/ 593836 h 6475103"/>
              <a:gd name="connsiteX44" fmla="*/ 146381 w 698280"/>
              <a:gd name="connsiteY44" fmla="*/ 314436 h 6475103"/>
              <a:gd name="connsiteX45" fmla="*/ 154848 w 698280"/>
              <a:gd name="connsiteY45" fmla="*/ 272102 h 6475103"/>
              <a:gd name="connsiteX46" fmla="*/ 166887 w 698280"/>
              <a:gd name="connsiteY46" fmla="*/ 37152 h 6475103"/>
              <a:gd name="connsiteX47" fmla="*/ 348259 w 698280"/>
              <a:gd name="connsiteY47" fmla="*/ 49191 h 6475103"/>
              <a:gd name="connsiteX48" fmla="*/ 402631 w 698280"/>
              <a:gd name="connsiteY48" fmla="*/ 50514 h 6475103"/>
              <a:gd name="connsiteX49" fmla="*/ 496690 w 698280"/>
              <a:gd name="connsiteY49" fmla="*/ 53160 h 6475103"/>
              <a:gd name="connsiteX50" fmla="*/ 459648 w 698280"/>
              <a:gd name="connsiteY50" fmla="*/ 390636 h 6475103"/>
              <a:gd name="connsiteX51" fmla="*/ 434248 w 698280"/>
              <a:gd name="connsiteY51" fmla="*/ 551502 h 6475103"/>
              <a:gd name="connsiteX52" fmla="*/ 408848 w 698280"/>
              <a:gd name="connsiteY52" fmla="*/ 686969 h 6475103"/>
              <a:gd name="connsiteX53" fmla="*/ 391915 w 698280"/>
              <a:gd name="connsiteY53" fmla="*/ 797036 h 6475103"/>
              <a:gd name="connsiteX54" fmla="*/ 382125 w 698280"/>
              <a:gd name="connsiteY54" fmla="*/ 1016508 h 6475103"/>
              <a:gd name="connsiteX55" fmla="*/ 341115 w 698280"/>
              <a:gd name="connsiteY55" fmla="*/ 1643702 h 6475103"/>
              <a:gd name="connsiteX56" fmla="*/ 324181 w 698280"/>
              <a:gd name="connsiteY56" fmla="*/ 1728369 h 6475103"/>
              <a:gd name="connsiteX57" fmla="*/ 315715 w 698280"/>
              <a:gd name="connsiteY57" fmla="*/ 1779169 h 6475103"/>
              <a:gd name="connsiteX58" fmla="*/ 307248 w 698280"/>
              <a:gd name="connsiteY58" fmla="*/ 1897702 h 6475103"/>
              <a:gd name="connsiteX59" fmla="*/ 301031 w 698280"/>
              <a:gd name="connsiteY59" fmla="*/ 2013589 h 6475103"/>
              <a:gd name="connsiteX60" fmla="*/ 281848 w 698280"/>
              <a:gd name="connsiteY60" fmla="*/ 2464969 h 6475103"/>
              <a:gd name="connsiteX61" fmla="*/ 264915 w 698280"/>
              <a:gd name="connsiteY61" fmla="*/ 2634302 h 6475103"/>
              <a:gd name="connsiteX62" fmla="*/ 256448 w 698280"/>
              <a:gd name="connsiteY62" fmla="*/ 2820569 h 6475103"/>
              <a:gd name="connsiteX63" fmla="*/ 247981 w 698280"/>
              <a:gd name="connsiteY63" fmla="*/ 3404769 h 6475103"/>
              <a:gd name="connsiteX64" fmla="*/ 250231 w 698280"/>
              <a:gd name="connsiteY64" fmla="*/ 3515762 h 6475103"/>
              <a:gd name="connsiteX65" fmla="*/ 244013 w 698280"/>
              <a:gd name="connsiteY65" fmla="*/ 3634295 h 6475103"/>
              <a:gd name="connsiteX66" fmla="*/ 242690 w 698280"/>
              <a:gd name="connsiteY66" fmla="*/ 3840670 h 6475103"/>
              <a:gd name="connsiteX67" fmla="*/ 241366 w 698280"/>
              <a:gd name="connsiteY67" fmla="*/ 3914224 h 6475103"/>
              <a:gd name="connsiteX68" fmla="*/ 242690 w 698280"/>
              <a:gd name="connsiteY68" fmla="*/ 4068741 h 6475103"/>
              <a:gd name="connsiteX69" fmla="*/ 248907 w 698280"/>
              <a:gd name="connsiteY69" fmla="*/ 4187274 h 6475103"/>
              <a:gd name="connsiteX70" fmla="*/ 253803 w 698280"/>
              <a:gd name="connsiteY70" fmla="*/ 4298664 h 6475103"/>
              <a:gd name="connsiteX71" fmla="*/ 264915 w 698280"/>
              <a:gd name="connsiteY71" fmla="*/ 4522369 h 6475103"/>
              <a:gd name="connsiteX72" fmla="*/ 273381 w 698280"/>
              <a:gd name="connsiteY72" fmla="*/ 4607036 h 6475103"/>
              <a:gd name="connsiteX73" fmla="*/ 290315 w 698280"/>
              <a:gd name="connsiteY73" fmla="*/ 4717102 h 6475103"/>
              <a:gd name="connsiteX74" fmla="*/ 315715 w 698280"/>
              <a:gd name="connsiteY74" fmla="*/ 4886436 h 6475103"/>
              <a:gd name="connsiteX75" fmla="*/ 332648 w 698280"/>
              <a:gd name="connsiteY75" fmla="*/ 5013436 h 6475103"/>
              <a:gd name="connsiteX76" fmla="*/ 358048 w 698280"/>
              <a:gd name="connsiteY76" fmla="*/ 5098102 h 6475103"/>
              <a:gd name="connsiteX77" fmla="*/ 366515 w 698280"/>
              <a:gd name="connsiteY77" fmla="*/ 5131969 h 6475103"/>
              <a:gd name="connsiteX78" fmla="*/ 383448 w 698280"/>
              <a:gd name="connsiteY78" fmla="*/ 5208169 h 6475103"/>
              <a:gd name="connsiteX79" fmla="*/ 400381 w 698280"/>
              <a:gd name="connsiteY79" fmla="*/ 5233569 h 6475103"/>
              <a:gd name="connsiteX80" fmla="*/ 408848 w 698280"/>
              <a:gd name="connsiteY80" fmla="*/ 5267436 h 6475103"/>
              <a:gd name="connsiteX81" fmla="*/ 493515 w 698280"/>
              <a:gd name="connsiteY81" fmla="*/ 5394436 h 6475103"/>
              <a:gd name="connsiteX82" fmla="*/ 552781 w 698280"/>
              <a:gd name="connsiteY82" fmla="*/ 5504502 h 6475103"/>
              <a:gd name="connsiteX83" fmla="*/ 586648 w 698280"/>
              <a:gd name="connsiteY83" fmla="*/ 5563769 h 6475103"/>
              <a:gd name="connsiteX84" fmla="*/ 620515 w 698280"/>
              <a:gd name="connsiteY84" fmla="*/ 5623036 h 6475103"/>
              <a:gd name="connsiteX85" fmla="*/ 671315 w 698280"/>
              <a:gd name="connsiteY85" fmla="*/ 5699236 h 6475103"/>
              <a:gd name="connsiteX86" fmla="*/ 679781 w 698280"/>
              <a:gd name="connsiteY86" fmla="*/ 5724636 h 6475103"/>
              <a:gd name="connsiteX87" fmla="*/ 696715 w 698280"/>
              <a:gd name="connsiteY87" fmla="*/ 5758502 h 6475103"/>
              <a:gd name="connsiteX0" fmla="*/ 383448 w 698280"/>
              <a:gd name="connsiteY0" fmla="*/ 6528968 h 6531062"/>
              <a:gd name="connsiteX1" fmla="*/ 364398 w 698280"/>
              <a:gd name="connsiteY1" fmla="*/ 6444434 h 6531062"/>
              <a:gd name="connsiteX2" fmla="*/ 314392 w 698280"/>
              <a:gd name="connsiteY2" fmla="*/ 6365852 h 6531062"/>
              <a:gd name="connsiteX3" fmla="*/ 296532 w 698280"/>
              <a:gd name="connsiteY3" fmla="*/ 6294416 h 6531062"/>
              <a:gd name="connsiteX4" fmla="*/ 294548 w 698280"/>
              <a:gd name="connsiteY4" fmla="*/ 6224302 h 6531062"/>
              <a:gd name="connsiteX5" fmla="*/ 301295 w 698280"/>
              <a:gd name="connsiteY5" fmla="*/ 6148498 h 6531062"/>
              <a:gd name="connsiteX6" fmla="*/ 307248 w 698280"/>
              <a:gd name="connsiteY6" fmla="*/ 6071769 h 6531062"/>
              <a:gd name="connsiteX7" fmla="*/ 309497 w 698280"/>
              <a:gd name="connsiteY7" fmla="*/ 5965803 h 6531062"/>
              <a:gd name="connsiteX8" fmla="*/ 281848 w 698280"/>
              <a:gd name="connsiteY8" fmla="*/ 5860102 h 6531062"/>
              <a:gd name="connsiteX9" fmla="*/ 247981 w 698280"/>
              <a:gd name="connsiteY9" fmla="*/ 5809302 h 6531062"/>
              <a:gd name="connsiteX10" fmla="*/ 239515 w 698280"/>
              <a:gd name="connsiteY10" fmla="*/ 5783902 h 6531062"/>
              <a:gd name="connsiteX11" fmla="*/ 222581 w 698280"/>
              <a:gd name="connsiteY11" fmla="*/ 5758502 h 6531062"/>
              <a:gd name="connsiteX12" fmla="*/ 197181 w 698280"/>
              <a:gd name="connsiteY12" fmla="*/ 5699236 h 6531062"/>
              <a:gd name="connsiteX13" fmla="*/ 188715 w 698280"/>
              <a:gd name="connsiteY13" fmla="*/ 5648436 h 6531062"/>
              <a:gd name="connsiteX14" fmla="*/ 180248 w 698280"/>
              <a:gd name="connsiteY14" fmla="*/ 5623036 h 6531062"/>
              <a:gd name="connsiteX15" fmla="*/ 171781 w 698280"/>
              <a:gd name="connsiteY15" fmla="*/ 5589169 h 6531062"/>
              <a:gd name="connsiteX16" fmla="*/ 154848 w 698280"/>
              <a:gd name="connsiteY16" fmla="*/ 5529902 h 6531062"/>
              <a:gd name="connsiteX17" fmla="*/ 137915 w 698280"/>
              <a:gd name="connsiteY17" fmla="*/ 5402902 h 6531062"/>
              <a:gd name="connsiteX18" fmla="*/ 129448 w 698280"/>
              <a:gd name="connsiteY18" fmla="*/ 5377502 h 6531062"/>
              <a:gd name="connsiteX19" fmla="*/ 120981 w 698280"/>
              <a:gd name="connsiteY19" fmla="*/ 5326702 h 6531062"/>
              <a:gd name="connsiteX20" fmla="*/ 104048 w 698280"/>
              <a:gd name="connsiteY20" fmla="*/ 5182769 h 6531062"/>
              <a:gd name="connsiteX21" fmla="*/ 95581 w 698280"/>
              <a:gd name="connsiteY21" fmla="*/ 5140436 h 6531062"/>
              <a:gd name="connsiteX22" fmla="*/ 78648 w 698280"/>
              <a:gd name="connsiteY22" fmla="*/ 5089636 h 6531062"/>
              <a:gd name="connsiteX23" fmla="*/ 70181 w 698280"/>
              <a:gd name="connsiteY23" fmla="*/ 5021902 h 6531062"/>
              <a:gd name="connsiteX24" fmla="*/ 61715 w 698280"/>
              <a:gd name="connsiteY24" fmla="*/ 4988036 h 6531062"/>
              <a:gd name="connsiteX25" fmla="*/ 53248 w 698280"/>
              <a:gd name="connsiteY25" fmla="*/ 4937236 h 6531062"/>
              <a:gd name="connsiteX26" fmla="*/ 19381 w 698280"/>
              <a:gd name="connsiteY26" fmla="*/ 4632436 h 6531062"/>
              <a:gd name="connsiteX27" fmla="*/ 6416 w 698280"/>
              <a:gd name="connsiteY27" fmla="*/ 4325916 h 6531062"/>
              <a:gd name="connsiteX28" fmla="*/ 12633 w 698280"/>
              <a:gd name="connsiteY28" fmla="*/ 4222067 h 6531062"/>
              <a:gd name="connsiteX29" fmla="*/ 6814 w 698280"/>
              <a:gd name="connsiteY29" fmla="*/ 4087525 h 6531062"/>
              <a:gd name="connsiteX30" fmla="*/ 66 w 698280"/>
              <a:gd name="connsiteY30" fmla="*/ 3833394 h 6531062"/>
              <a:gd name="connsiteX31" fmla="*/ 6417 w 698280"/>
              <a:gd name="connsiteY31" fmla="*/ 3752299 h 6531062"/>
              <a:gd name="connsiteX32" fmla="*/ 2448 w 698280"/>
              <a:gd name="connsiteY32" fmla="*/ 3531769 h 6531062"/>
              <a:gd name="connsiteX33" fmla="*/ 19381 w 698280"/>
              <a:gd name="connsiteY33" fmla="*/ 2879836 h 6531062"/>
              <a:gd name="connsiteX34" fmla="*/ 44781 w 698280"/>
              <a:gd name="connsiteY34" fmla="*/ 2405702 h 6531062"/>
              <a:gd name="connsiteX35" fmla="*/ 53248 w 698280"/>
              <a:gd name="connsiteY35" fmla="*/ 1694502 h 6531062"/>
              <a:gd name="connsiteX36" fmla="*/ 61715 w 698280"/>
              <a:gd name="connsiteY36" fmla="*/ 1643702 h 6531062"/>
              <a:gd name="connsiteX37" fmla="*/ 70181 w 698280"/>
              <a:gd name="connsiteY37" fmla="*/ 1584436 h 6531062"/>
              <a:gd name="connsiteX38" fmla="*/ 76399 w 698280"/>
              <a:gd name="connsiteY38" fmla="*/ 1464976 h 6531062"/>
              <a:gd name="connsiteX39" fmla="*/ 82617 w 698280"/>
              <a:gd name="connsiteY39" fmla="*/ 1350015 h 6531062"/>
              <a:gd name="connsiteX40" fmla="*/ 95581 w 698280"/>
              <a:gd name="connsiteY40" fmla="*/ 1203436 h 6531062"/>
              <a:gd name="connsiteX41" fmla="*/ 104048 w 698280"/>
              <a:gd name="connsiteY41" fmla="*/ 830902 h 6531062"/>
              <a:gd name="connsiteX42" fmla="*/ 112515 w 698280"/>
              <a:gd name="connsiteY42" fmla="*/ 754702 h 6531062"/>
              <a:gd name="connsiteX43" fmla="*/ 129448 w 698280"/>
              <a:gd name="connsiteY43" fmla="*/ 593836 h 6531062"/>
              <a:gd name="connsiteX44" fmla="*/ 146381 w 698280"/>
              <a:gd name="connsiteY44" fmla="*/ 314436 h 6531062"/>
              <a:gd name="connsiteX45" fmla="*/ 154848 w 698280"/>
              <a:gd name="connsiteY45" fmla="*/ 272102 h 6531062"/>
              <a:gd name="connsiteX46" fmla="*/ 166887 w 698280"/>
              <a:gd name="connsiteY46" fmla="*/ 37152 h 6531062"/>
              <a:gd name="connsiteX47" fmla="*/ 348259 w 698280"/>
              <a:gd name="connsiteY47" fmla="*/ 49191 h 6531062"/>
              <a:gd name="connsiteX48" fmla="*/ 402631 w 698280"/>
              <a:gd name="connsiteY48" fmla="*/ 50514 h 6531062"/>
              <a:gd name="connsiteX49" fmla="*/ 496690 w 698280"/>
              <a:gd name="connsiteY49" fmla="*/ 53160 h 6531062"/>
              <a:gd name="connsiteX50" fmla="*/ 459648 w 698280"/>
              <a:gd name="connsiteY50" fmla="*/ 390636 h 6531062"/>
              <a:gd name="connsiteX51" fmla="*/ 434248 w 698280"/>
              <a:gd name="connsiteY51" fmla="*/ 551502 h 6531062"/>
              <a:gd name="connsiteX52" fmla="*/ 408848 w 698280"/>
              <a:gd name="connsiteY52" fmla="*/ 686969 h 6531062"/>
              <a:gd name="connsiteX53" fmla="*/ 391915 w 698280"/>
              <a:gd name="connsiteY53" fmla="*/ 797036 h 6531062"/>
              <a:gd name="connsiteX54" fmla="*/ 382125 w 698280"/>
              <a:gd name="connsiteY54" fmla="*/ 1016508 h 6531062"/>
              <a:gd name="connsiteX55" fmla="*/ 341115 w 698280"/>
              <a:gd name="connsiteY55" fmla="*/ 1643702 h 6531062"/>
              <a:gd name="connsiteX56" fmla="*/ 324181 w 698280"/>
              <a:gd name="connsiteY56" fmla="*/ 1728369 h 6531062"/>
              <a:gd name="connsiteX57" fmla="*/ 315715 w 698280"/>
              <a:gd name="connsiteY57" fmla="*/ 1779169 h 6531062"/>
              <a:gd name="connsiteX58" fmla="*/ 307248 w 698280"/>
              <a:gd name="connsiteY58" fmla="*/ 1897702 h 6531062"/>
              <a:gd name="connsiteX59" fmla="*/ 301031 w 698280"/>
              <a:gd name="connsiteY59" fmla="*/ 2013589 h 6531062"/>
              <a:gd name="connsiteX60" fmla="*/ 281848 w 698280"/>
              <a:gd name="connsiteY60" fmla="*/ 2464969 h 6531062"/>
              <a:gd name="connsiteX61" fmla="*/ 264915 w 698280"/>
              <a:gd name="connsiteY61" fmla="*/ 2634302 h 6531062"/>
              <a:gd name="connsiteX62" fmla="*/ 256448 w 698280"/>
              <a:gd name="connsiteY62" fmla="*/ 2820569 h 6531062"/>
              <a:gd name="connsiteX63" fmla="*/ 247981 w 698280"/>
              <a:gd name="connsiteY63" fmla="*/ 3404769 h 6531062"/>
              <a:gd name="connsiteX64" fmla="*/ 250231 w 698280"/>
              <a:gd name="connsiteY64" fmla="*/ 3515762 h 6531062"/>
              <a:gd name="connsiteX65" fmla="*/ 244013 w 698280"/>
              <a:gd name="connsiteY65" fmla="*/ 3634295 h 6531062"/>
              <a:gd name="connsiteX66" fmla="*/ 242690 w 698280"/>
              <a:gd name="connsiteY66" fmla="*/ 3840670 h 6531062"/>
              <a:gd name="connsiteX67" fmla="*/ 241366 w 698280"/>
              <a:gd name="connsiteY67" fmla="*/ 3914224 h 6531062"/>
              <a:gd name="connsiteX68" fmla="*/ 242690 w 698280"/>
              <a:gd name="connsiteY68" fmla="*/ 4068741 h 6531062"/>
              <a:gd name="connsiteX69" fmla="*/ 248907 w 698280"/>
              <a:gd name="connsiteY69" fmla="*/ 4187274 h 6531062"/>
              <a:gd name="connsiteX70" fmla="*/ 253803 w 698280"/>
              <a:gd name="connsiteY70" fmla="*/ 4298664 h 6531062"/>
              <a:gd name="connsiteX71" fmla="*/ 264915 w 698280"/>
              <a:gd name="connsiteY71" fmla="*/ 4522369 h 6531062"/>
              <a:gd name="connsiteX72" fmla="*/ 273381 w 698280"/>
              <a:gd name="connsiteY72" fmla="*/ 4607036 h 6531062"/>
              <a:gd name="connsiteX73" fmla="*/ 290315 w 698280"/>
              <a:gd name="connsiteY73" fmla="*/ 4717102 h 6531062"/>
              <a:gd name="connsiteX74" fmla="*/ 315715 w 698280"/>
              <a:gd name="connsiteY74" fmla="*/ 4886436 h 6531062"/>
              <a:gd name="connsiteX75" fmla="*/ 332648 w 698280"/>
              <a:gd name="connsiteY75" fmla="*/ 5013436 h 6531062"/>
              <a:gd name="connsiteX76" fmla="*/ 358048 w 698280"/>
              <a:gd name="connsiteY76" fmla="*/ 5098102 h 6531062"/>
              <a:gd name="connsiteX77" fmla="*/ 366515 w 698280"/>
              <a:gd name="connsiteY77" fmla="*/ 5131969 h 6531062"/>
              <a:gd name="connsiteX78" fmla="*/ 383448 w 698280"/>
              <a:gd name="connsiteY78" fmla="*/ 5208169 h 6531062"/>
              <a:gd name="connsiteX79" fmla="*/ 400381 w 698280"/>
              <a:gd name="connsiteY79" fmla="*/ 5233569 h 6531062"/>
              <a:gd name="connsiteX80" fmla="*/ 408848 w 698280"/>
              <a:gd name="connsiteY80" fmla="*/ 5267436 h 6531062"/>
              <a:gd name="connsiteX81" fmla="*/ 493515 w 698280"/>
              <a:gd name="connsiteY81" fmla="*/ 5394436 h 6531062"/>
              <a:gd name="connsiteX82" fmla="*/ 552781 w 698280"/>
              <a:gd name="connsiteY82" fmla="*/ 5504502 h 6531062"/>
              <a:gd name="connsiteX83" fmla="*/ 586648 w 698280"/>
              <a:gd name="connsiteY83" fmla="*/ 5563769 h 6531062"/>
              <a:gd name="connsiteX84" fmla="*/ 620515 w 698280"/>
              <a:gd name="connsiteY84" fmla="*/ 5623036 h 6531062"/>
              <a:gd name="connsiteX85" fmla="*/ 671315 w 698280"/>
              <a:gd name="connsiteY85" fmla="*/ 5699236 h 6531062"/>
              <a:gd name="connsiteX86" fmla="*/ 679781 w 698280"/>
              <a:gd name="connsiteY86" fmla="*/ 5724636 h 6531062"/>
              <a:gd name="connsiteX87" fmla="*/ 696715 w 698280"/>
              <a:gd name="connsiteY87" fmla="*/ 5758502 h 6531062"/>
              <a:gd name="connsiteX0" fmla="*/ 383448 w 698280"/>
              <a:gd name="connsiteY0" fmla="*/ 6528968 h 6531062"/>
              <a:gd name="connsiteX1" fmla="*/ 357254 w 698280"/>
              <a:gd name="connsiteY1" fmla="*/ 6462293 h 6531062"/>
              <a:gd name="connsiteX2" fmla="*/ 314392 w 698280"/>
              <a:gd name="connsiteY2" fmla="*/ 6365852 h 6531062"/>
              <a:gd name="connsiteX3" fmla="*/ 296532 w 698280"/>
              <a:gd name="connsiteY3" fmla="*/ 6294416 h 6531062"/>
              <a:gd name="connsiteX4" fmla="*/ 294548 w 698280"/>
              <a:gd name="connsiteY4" fmla="*/ 6224302 h 6531062"/>
              <a:gd name="connsiteX5" fmla="*/ 301295 w 698280"/>
              <a:gd name="connsiteY5" fmla="*/ 6148498 h 6531062"/>
              <a:gd name="connsiteX6" fmla="*/ 307248 w 698280"/>
              <a:gd name="connsiteY6" fmla="*/ 6071769 h 6531062"/>
              <a:gd name="connsiteX7" fmla="*/ 309497 w 698280"/>
              <a:gd name="connsiteY7" fmla="*/ 5965803 h 6531062"/>
              <a:gd name="connsiteX8" fmla="*/ 281848 w 698280"/>
              <a:gd name="connsiteY8" fmla="*/ 5860102 h 6531062"/>
              <a:gd name="connsiteX9" fmla="*/ 247981 w 698280"/>
              <a:gd name="connsiteY9" fmla="*/ 5809302 h 6531062"/>
              <a:gd name="connsiteX10" fmla="*/ 239515 w 698280"/>
              <a:gd name="connsiteY10" fmla="*/ 5783902 h 6531062"/>
              <a:gd name="connsiteX11" fmla="*/ 222581 w 698280"/>
              <a:gd name="connsiteY11" fmla="*/ 5758502 h 6531062"/>
              <a:gd name="connsiteX12" fmla="*/ 197181 w 698280"/>
              <a:gd name="connsiteY12" fmla="*/ 5699236 h 6531062"/>
              <a:gd name="connsiteX13" fmla="*/ 188715 w 698280"/>
              <a:gd name="connsiteY13" fmla="*/ 5648436 h 6531062"/>
              <a:gd name="connsiteX14" fmla="*/ 180248 w 698280"/>
              <a:gd name="connsiteY14" fmla="*/ 5623036 h 6531062"/>
              <a:gd name="connsiteX15" fmla="*/ 171781 w 698280"/>
              <a:gd name="connsiteY15" fmla="*/ 5589169 h 6531062"/>
              <a:gd name="connsiteX16" fmla="*/ 154848 w 698280"/>
              <a:gd name="connsiteY16" fmla="*/ 5529902 h 6531062"/>
              <a:gd name="connsiteX17" fmla="*/ 137915 w 698280"/>
              <a:gd name="connsiteY17" fmla="*/ 5402902 h 6531062"/>
              <a:gd name="connsiteX18" fmla="*/ 129448 w 698280"/>
              <a:gd name="connsiteY18" fmla="*/ 5377502 h 6531062"/>
              <a:gd name="connsiteX19" fmla="*/ 120981 w 698280"/>
              <a:gd name="connsiteY19" fmla="*/ 5326702 h 6531062"/>
              <a:gd name="connsiteX20" fmla="*/ 104048 w 698280"/>
              <a:gd name="connsiteY20" fmla="*/ 5182769 h 6531062"/>
              <a:gd name="connsiteX21" fmla="*/ 95581 w 698280"/>
              <a:gd name="connsiteY21" fmla="*/ 5140436 h 6531062"/>
              <a:gd name="connsiteX22" fmla="*/ 78648 w 698280"/>
              <a:gd name="connsiteY22" fmla="*/ 5089636 h 6531062"/>
              <a:gd name="connsiteX23" fmla="*/ 70181 w 698280"/>
              <a:gd name="connsiteY23" fmla="*/ 5021902 h 6531062"/>
              <a:gd name="connsiteX24" fmla="*/ 61715 w 698280"/>
              <a:gd name="connsiteY24" fmla="*/ 4988036 h 6531062"/>
              <a:gd name="connsiteX25" fmla="*/ 53248 w 698280"/>
              <a:gd name="connsiteY25" fmla="*/ 4937236 h 6531062"/>
              <a:gd name="connsiteX26" fmla="*/ 19381 w 698280"/>
              <a:gd name="connsiteY26" fmla="*/ 4632436 h 6531062"/>
              <a:gd name="connsiteX27" fmla="*/ 6416 w 698280"/>
              <a:gd name="connsiteY27" fmla="*/ 4325916 h 6531062"/>
              <a:gd name="connsiteX28" fmla="*/ 12633 w 698280"/>
              <a:gd name="connsiteY28" fmla="*/ 4222067 h 6531062"/>
              <a:gd name="connsiteX29" fmla="*/ 6814 w 698280"/>
              <a:gd name="connsiteY29" fmla="*/ 4087525 h 6531062"/>
              <a:gd name="connsiteX30" fmla="*/ 66 w 698280"/>
              <a:gd name="connsiteY30" fmla="*/ 3833394 h 6531062"/>
              <a:gd name="connsiteX31" fmla="*/ 6417 w 698280"/>
              <a:gd name="connsiteY31" fmla="*/ 3752299 h 6531062"/>
              <a:gd name="connsiteX32" fmla="*/ 2448 w 698280"/>
              <a:gd name="connsiteY32" fmla="*/ 3531769 h 6531062"/>
              <a:gd name="connsiteX33" fmla="*/ 19381 w 698280"/>
              <a:gd name="connsiteY33" fmla="*/ 2879836 h 6531062"/>
              <a:gd name="connsiteX34" fmla="*/ 44781 w 698280"/>
              <a:gd name="connsiteY34" fmla="*/ 2405702 h 6531062"/>
              <a:gd name="connsiteX35" fmla="*/ 53248 w 698280"/>
              <a:gd name="connsiteY35" fmla="*/ 1694502 h 6531062"/>
              <a:gd name="connsiteX36" fmla="*/ 61715 w 698280"/>
              <a:gd name="connsiteY36" fmla="*/ 1643702 h 6531062"/>
              <a:gd name="connsiteX37" fmla="*/ 70181 w 698280"/>
              <a:gd name="connsiteY37" fmla="*/ 1584436 h 6531062"/>
              <a:gd name="connsiteX38" fmla="*/ 76399 w 698280"/>
              <a:gd name="connsiteY38" fmla="*/ 1464976 h 6531062"/>
              <a:gd name="connsiteX39" fmla="*/ 82617 w 698280"/>
              <a:gd name="connsiteY39" fmla="*/ 1350015 h 6531062"/>
              <a:gd name="connsiteX40" fmla="*/ 95581 w 698280"/>
              <a:gd name="connsiteY40" fmla="*/ 1203436 h 6531062"/>
              <a:gd name="connsiteX41" fmla="*/ 104048 w 698280"/>
              <a:gd name="connsiteY41" fmla="*/ 830902 h 6531062"/>
              <a:gd name="connsiteX42" fmla="*/ 112515 w 698280"/>
              <a:gd name="connsiteY42" fmla="*/ 754702 h 6531062"/>
              <a:gd name="connsiteX43" fmla="*/ 129448 w 698280"/>
              <a:gd name="connsiteY43" fmla="*/ 593836 h 6531062"/>
              <a:gd name="connsiteX44" fmla="*/ 146381 w 698280"/>
              <a:gd name="connsiteY44" fmla="*/ 314436 h 6531062"/>
              <a:gd name="connsiteX45" fmla="*/ 154848 w 698280"/>
              <a:gd name="connsiteY45" fmla="*/ 272102 h 6531062"/>
              <a:gd name="connsiteX46" fmla="*/ 166887 w 698280"/>
              <a:gd name="connsiteY46" fmla="*/ 37152 h 6531062"/>
              <a:gd name="connsiteX47" fmla="*/ 348259 w 698280"/>
              <a:gd name="connsiteY47" fmla="*/ 49191 h 6531062"/>
              <a:gd name="connsiteX48" fmla="*/ 402631 w 698280"/>
              <a:gd name="connsiteY48" fmla="*/ 50514 h 6531062"/>
              <a:gd name="connsiteX49" fmla="*/ 496690 w 698280"/>
              <a:gd name="connsiteY49" fmla="*/ 53160 h 6531062"/>
              <a:gd name="connsiteX50" fmla="*/ 459648 w 698280"/>
              <a:gd name="connsiteY50" fmla="*/ 390636 h 6531062"/>
              <a:gd name="connsiteX51" fmla="*/ 434248 w 698280"/>
              <a:gd name="connsiteY51" fmla="*/ 551502 h 6531062"/>
              <a:gd name="connsiteX52" fmla="*/ 408848 w 698280"/>
              <a:gd name="connsiteY52" fmla="*/ 686969 h 6531062"/>
              <a:gd name="connsiteX53" fmla="*/ 391915 w 698280"/>
              <a:gd name="connsiteY53" fmla="*/ 797036 h 6531062"/>
              <a:gd name="connsiteX54" fmla="*/ 382125 w 698280"/>
              <a:gd name="connsiteY54" fmla="*/ 1016508 h 6531062"/>
              <a:gd name="connsiteX55" fmla="*/ 341115 w 698280"/>
              <a:gd name="connsiteY55" fmla="*/ 1643702 h 6531062"/>
              <a:gd name="connsiteX56" fmla="*/ 324181 w 698280"/>
              <a:gd name="connsiteY56" fmla="*/ 1728369 h 6531062"/>
              <a:gd name="connsiteX57" fmla="*/ 315715 w 698280"/>
              <a:gd name="connsiteY57" fmla="*/ 1779169 h 6531062"/>
              <a:gd name="connsiteX58" fmla="*/ 307248 w 698280"/>
              <a:gd name="connsiteY58" fmla="*/ 1897702 h 6531062"/>
              <a:gd name="connsiteX59" fmla="*/ 301031 w 698280"/>
              <a:gd name="connsiteY59" fmla="*/ 2013589 h 6531062"/>
              <a:gd name="connsiteX60" fmla="*/ 281848 w 698280"/>
              <a:gd name="connsiteY60" fmla="*/ 2464969 h 6531062"/>
              <a:gd name="connsiteX61" fmla="*/ 264915 w 698280"/>
              <a:gd name="connsiteY61" fmla="*/ 2634302 h 6531062"/>
              <a:gd name="connsiteX62" fmla="*/ 256448 w 698280"/>
              <a:gd name="connsiteY62" fmla="*/ 2820569 h 6531062"/>
              <a:gd name="connsiteX63" fmla="*/ 247981 w 698280"/>
              <a:gd name="connsiteY63" fmla="*/ 3404769 h 6531062"/>
              <a:gd name="connsiteX64" fmla="*/ 250231 w 698280"/>
              <a:gd name="connsiteY64" fmla="*/ 3515762 h 6531062"/>
              <a:gd name="connsiteX65" fmla="*/ 244013 w 698280"/>
              <a:gd name="connsiteY65" fmla="*/ 3634295 h 6531062"/>
              <a:gd name="connsiteX66" fmla="*/ 242690 w 698280"/>
              <a:gd name="connsiteY66" fmla="*/ 3840670 h 6531062"/>
              <a:gd name="connsiteX67" fmla="*/ 241366 w 698280"/>
              <a:gd name="connsiteY67" fmla="*/ 3914224 h 6531062"/>
              <a:gd name="connsiteX68" fmla="*/ 242690 w 698280"/>
              <a:gd name="connsiteY68" fmla="*/ 4068741 h 6531062"/>
              <a:gd name="connsiteX69" fmla="*/ 248907 w 698280"/>
              <a:gd name="connsiteY69" fmla="*/ 4187274 h 6531062"/>
              <a:gd name="connsiteX70" fmla="*/ 253803 w 698280"/>
              <a:gd name="connsiteY70" fmla="*/ 4298664 h 6531062"/>
              <a:gd name="connsiteX71" fmla="*/ 264915 w 698280"/>
              <a:gd name="connsiteY71" fmla="*/ 4522369 h 6531062"/>
              <a:gd name="connsiteX72" fmla="*/ 273381 w 698280"/>
              <a:gd name="connsiteY72" fmla="*/ 4607036 h 6531062"/>
              <a:gd name="connsiteX73" fmla="*/ 290315 w 698280"/>
              <a:gd name="connsiteY73" fmla="*/ 4717102 h 6531062"/>
              <a:gd name="connsiteX74" fmla="*/ 315715 w 698280"/>
              <a:gd name="connsiteY74" fmla="*/ 4886436 h 6531062"/>
              <a:gd name="connsiteX75" fmla="*/ 332648 w 698280"/>
              <a:gd name="connsiteY75" fmla="*/ 5013436 h 6531062"/>
              <a:gd name="connsiteX76" fmla="*/ 358048 w 698280"/>
              <a:gd name="connsiteY76" fmla="*/ 5098102 h 6531062"/>
              <a:gd name="connsiteX77" fmla="*/ 366515 w 698280"/>
              <a:gd name="connsiteY77" fmla="*/ 5131969 h 6531062"/>
              <a:gd name="connsiteX78" fmla="*/ 383448 w 698280"/>
              <a:gd name="connsiteY78" fmla="*/ 5208169 h 6531062"/>
              <a:gd name="connsiteX79" fmla="*/ 400381 w 698280"/>
              <a:gd name="connsiteY79" fmla="*/ 5233569 h 6531062"/>
              <a:gd name="connsiteX80" fmla="*/ 408848 w 698280"/>
              <a:gd name="connsiteY80" fmla="*/ 5267436 h 6531062"/>
              <a:gd name="connsiteX81" fmla="*/ 493515 w 698280"/>
              <a:gd name="connsiteY81" fmla="*/ 5394436 h 6531062"/>
              <a:gd name="connsiteX82" fmla="*/ 552781 w 698280"/>
              <a:gd name="connsiteY82" fmla="*/ 5504502 h 6531062"/>
              <a:gd name="connsiteX83" fmla="*/ 586648 w 698280"/>
              <a:gd name="connsiteY83" fmla="*/ 5563769 h 6531062"/>
              <a:gd name="connsiteX84" fmla="*/ 620515 w 698280"/>
              <a:gd name="connsiteY84" fmla="*/ 5623036 h 6531062"/>
              <a:gd name="connsiteX85" fmla="*/ 671315 w 698280"/>
              <a:gd name="connsiteY85" fmla="*/ 5699236 h 6531062"/>
              <a:gd name="connsiteX86" fmla="*/ 679781 w 698280"/>
              <a:gd name="connsiteY86" fmla="*/ 5724636 h 6531062"/>
              <a:gd name="connsiteX87" fmla="*/ 696715 w 698280"/>
              <a:gd name="connsiteY87" fmla="*/ 5758502 h 6531062"/>
              <a:gd name="connsiteX0" fmla="*/ 383448 w 840648"/>
              <a:gd name="connsiteY0" fmla="*/ 6528968 h 6531062"/>
              <a:gd name="connsiteX1" fmla="*/ 357254 w 840648"/>
              <a:gd name="connsiteY1" fmla="*/ 6462293 h 6531062"/>
              <a:gd name="connsiteX2" fmla="*/ 314392 w 840648"/>
              <a:gd name="connsiteY2" fmla="*/ 6365852 h 6531062"/>
              <a:gd name="connsiteX3" fmla="*/ 296532 w 840648"/>
              <a:gd name="connsiteY3" fmla="*/ 6294416 h 6531062"/>
              <a:gd name="connsiteX4" fmla="*/ 294548 w 840648"/>
              <a:gd name="connsiteY4" fmla="*/ 6224302 h 6531062"/>
              <a:gd name="connsiteX5" fmla="*/ 301295 w 840648"/>
              <a:gd name="connsiteY5" fmla="*/ 6148498 h 6531062"/>
              <a:gd name="connsiteX6" fmla="*/ 307248 w 840648"/>
              <a:gd name="connsiteY6" fmla="*/ 6071769 h 6531062"/>
              <a:gd name="connsiteX7" fmla="*/ 309497 w 840648"/>
              <a:gd name="connsiteY7" fmla="*/ 5965803 h 6531062"/>
              <a:gd name="connsiteX8" fmla="*/ 281848 w 840648"/>
              <a:gd name="connsiteY8" fmla="*/ 5860102 h 6531062"/>
              <a:gd name="connsiteX9" fmla="*/ 247981 w 840648"/>
              <a:gd name="connsiteY9" fmla="*/ 5809302 h 6531062"/>
              <a:gd name="connsiteX10" fmla="*/ 239515 w 840648"/>
              <a:gd name="connsiteY10" fmla="*/ 5783902 h 6531062"/>
              <a:gd name="connsiteX11" fmla="*/ 222581 w 840648"/>
              <a:gd name="connsiteY11" fmla="*/ 5758502 h 6531062"/>
              <a:gd name="connsiteX12" fmla="*/ 197181 w 840648"/>
              <a:gd name="connsiteY12" fmla="*/ 5699236 h 6531062"/>
              <a:gd name="connsiteX13" fmla="*/ 188715 w 840648"/>
              <a:gd name="connsiteY13" fmla="*/ 5648436 h 6531062"/>
              <a:gd name="connsiteX14" fmla="*/ 180248 w 840648"/>
              <a:gd name="connsiteY14" fmla="*/ 5623036 h 6531062"/>
              <a:gd name="connsiteX15" fmla="*/ 171781 w 840648"/>
              <a:gd name="connsiteY15" fmla="*/ 5589169 h 6531062"/>
              <a:gd name="connsiteX16" fmla="*/ 154848 w 840648"/>
              <a:gd name="connsiteY16" fmla="*/ 5529902 h 6531062"/>
              <a:gd name="connsiteX17" fmla="*/ 137915 w 840648"/>
              <a:gd name="connsiteY17" fmla="*/ 5402902 h 6531062"/>
              <a:gd name="connsiteX18" fmla="*/ 129448 w 840648"/>
              <a:gd name="connsiteY18" fmla="*/ 5377502 h 6531062"/>
              <a:gd name="connsiteX19" fmla="*/ 120981 w 840648"/>
              <a:gd name="connsiteY19" fmla="*/ 5326702 h 6531062"/>
              <a:gd name="connsiteX20" fmla="*/ 104048 w 840648"/>
              <a:gd name="connsiteY20" fmla="*/ 5182769 h 6531062"/>
              <a:gd name="connsiteX21" fmla="*/ 95581 w 840648"/>
              <a:gd name="connsiteY21" fmla="*/ 5140436 h 6531062"/>
              <a:gd name="connsiteX22" fmla="*/ 78648 w 840648"/>
              <a:gd name="connsiteY22" fmla="*/ 5089636 h 6531062"/>
              <a:gd name="connsiteX23" fmla="*/ 70181 w 840648"/>
              <a:gd name="connsiteY23" fmla="*/ 5021902 h 6531062"/>
              <a:gd name="connsiteX24" fmla="*/ 61715 w 840648"/>
              <a:gd name="connsiteY24" fmla="*/ 4988036 h 6531062"/>
              <a:gd name="connsiteX25" fmla="*/ 53248 w 840648"/>
              <a:gd name="connsiteY25" fmla="*/ 4937236 h 6531062"/>
              <a:gd name="connsiteX26" fmla="*/ 19381 w 840648"/>
              <a:gd name="connsiteY26" fmla="*/ 4632436 h 6531062"/>
              <a:gd name="connsiteX27" fmla="*/ 6416 w 840648"/>
              <a:gd name="connsiteY27" fmla="*/ 4325916 h 6531062"/>
              <a:gd name="connsiteX28" fmla="*/ 12633 w 840648"/>
              <a:gd name="connsiteY28" fmla="*/ 4222067 h 6531062"/>
              <a:gd name="connsiteX29" fmla="*/ 6814 w 840648"/>
              <a:gd name="connsiteY29" fmla="*/ 4087525 h 6531062"/>
              <a:gd name="connsiteX30" fmla="*/ 66 w 840648"/>
              <a:gd name="connsiteY30" fmla="*/ 3833394 h 6531062"/>
              <a:gd name="connsiteX31" fmla="*/ 6417 w 840648"/>
              <a:gd name="connsiteY31" fmla="*/ 3752299 h 6531062"/>
              <a:gd name="connsiteX32" fmla="*/ 2448 w 840648"/>
              <a:gd name="connsiteY32" fmla="*/ 3531769 h 6531062"/>
              <a:gd name="connsiteX33" fmla="*/ 19381 w 840648"/>
              <a:gd name="connsiteY33" fmla="*/ 2879836 h 6531062"/>
              <a:gd name="connsiteX34" fmla="*/ 44781 w 840648"/>
              <a:gd name="connsiteY34" fmla="*/ 2405702 h 6531062"/>
              <a:gd name="connsiteX35" fmla="*/ 53248 w 840648"/>
              <a:gd name="connsiteY35" fmla="*/ 1694502 h 6531062"/>
              <a:gd name="connsiteX36" fmla="*/ 61715 w 840648"/>
              <a:gd name="connsiteY36" fmla="*/ 1643702 h 6531062"/>
              <a:gd name="connsiteX37" fmla="*/ 70181 w 840648"/>
              <a:gd name="connsiteY37" fmla="*/ 1584436 h 6531062"/>
              <a:gd name="connsiteX38" fmla="*/ 76399 w 840648"/>
              <a:gd name="connsiteY38" fmla="*/ 1464976 h 6531062"/>
              <a:gd name="connsiteX39" fmla="*/ 82617 w 840648"/>
              <a:gd name="connsiteY39" fmla="*/ 1350015 h 6531062"/>
              <a:gd name="connsiteX40" fmla="*/ 95581 w 840648"/>
              <a:gd name="connsiteY40" fmla="*/ 1203436 h 6531062"/>
              <a:gd name="connsiteX41" fmla="*/ 104048 w 840648"/>
              <a:gd name="connsiteY41" fmla="*/ 830902 h 6531062"/>
              <a:gd name="connsiteX42" fmla="*/ 112515 w 840648"/>
              <a:gd name="connsiteY42" fmla="*/ 754702 h 6531062"/>
              <a:gd name="connsiteX43" fmla="*/ 129448 w 840648"/>
              <a:gd name="connsiteY43" fmla="*/ 593836 h 6531062"/>
              <a:gd name="connsiteX44" fmla="*/ 146381 w 840648"/>
              <a:gd name="connsiteY44" fmla="*/ 314436 h 6531062"/>
              <a:gd name="connsiteX45" fmla="*/ 154848 w 840648"/>
              <a:gd name="connsiteY45" fmla="*/ 272102 h 6531062"/>
              <a:gd name="connsiteX46" fmla="*/ 166887 w 840648"/>
              <a:gd name="connsiteY46" fmla="*/ 37152 h 6531062"/>
              <a:gd name="connsiteX47" fmla="*/ 348259 w 840648"/>
              <a:gd name="connsiteY47" fmla="*/ 49191 h 6531062"/>
              <a:gd name="connsiteX48" fmla="*/ 402631 w 840648"/>
              <a:gd name="connsiteY48" fmla="*/ 50514 h 6531062"/>
              <a:gd name="connsiteX49" fmla="*/ 496690 w 840648"/>
              <a:gd name="connsiteY49" fmla="*/ 53160 h 6531062"/>
              <a:gd name="connsiteX50" fmla="*/ 459648 w 840648"/>
              <a:gd name="connsiteY50" fmla="*/ 390636 h 6531062"/>
              <a:gd name="connsiteX51" fmla="*/ 434248 w 840648"/>
              <a:gd name="connsiteY51" fmla="*/ 551502 h 6531062"/>
              <a:gd name="connsiteX52" fmla="*/ 408848 w 840648"/>
              <a:gd name="connsiteY52" fmla="*/ 686969 h 6531062"/>
              <a:gd name="connsiteX53" fmla="*/ 391915 w 840648"/>
              <a:gd name="connsiteY53" fmla="*/ 797036 h 6531062"/>
              <a:gd name="connsiteX54" fmla="*/ 382125 w 840648"/>
              <a:gd name="connsiteY54" fmla="*/ 1016508 h 6531062"/>
              <a:gd name="connsiteX55" fmla="*/ 341115 w 840648"/>
              <a:gd name="connsiteY55" fmla="*/ 1643702 h 6531062"/>
              <a:gd name="connsiteX56" fmla="*/ 324181 w 840648"/>
              <a:gd name="connsiteY56" fmla="*/ 1728369 h 6531062"/>
              <a:gd name="connsiteX57" fmla="*/ 315715 w 840648"/>
              <a:gd name="connsiteY57" fmla="*/ 1779169 h 6531062"/>
              <a:gd name="connsiteX58" fmla="*/ 307248 w 840648"/>
              <a:gd name="connsiteY58" fmla="*/ 1897702 h 6531062"/>
              <a:gd name="connsiteX59" fmla="*/ 301031 w 840648"/>
              <a:gd name="connsiteY59" fmla="*/ 2013589 h 6531062"/>
              <a:gd name="connsiteX60" fmla="*/ 281848 w 840648"/>
              <a:gd name="connsiteY60" fmla="*/ 2464969 h 6531062"/>
              <a:gd name="connsiteX61" fmla="*/ 264915 w 840648"/>
              <a:gd name="connsiteY61" fmla="*/ 2634302 h 6531062"/>
              <a:gd name="connsiteX62" fmla="*/ 256448 w 840648"/>
              <a:gd name="connsiteY62" fmla="*/ 2820569 h 6531062"/>
              <a:gd name="connsiteX63" fmla="*/ 247981 w 840648"/>
              <a:gd name="connsiteY63" fmla="*/ 3404769 h 6531062"/>
              <a:gd name="connsiteX64" fmla="*/ 250231 w 840648"/>
              <a:gd name="connsiteY64" fmla="*/ 3515762 h 6531062"/>
              <a:gd name="connsiteX65" fmla="*/ 244013 w 840648"/>
              <a:gd name="connsiteY65" fmla="*/ 3634295 h 6531062"/>
              <a:gd name="connsiteX66" fmla="*/ 242690 w 840648"/>
              <a:gd name="connsiteY66" fmla="*/ 3840670 h 6531062"/>
              <a:gd name="connsiteX67" fmla="*/ 241366 w 840648"/>
              <a:gd name="connsiteY67" fmla="*/ 3914224 h 6531062"/>
              <a:gd name="connsiteX68" fmla="*/ 242690 w 840648"/>
              <a:gd name="connsiteY68" fmla="*/ 4068741 h 6531062"/>
              <a:gd name="connsiteX69" fmla="*/ 248907 w 840648"/>
              <a:gd name="connsiteY69" fmla="*/ 4187274 h 6531062"/>
              <a:gd name="connsiteX70" fmla="*/ 253803 w 840648"/>
              <a:gd name="connsiteY70" fmla="*/ 4298664 h 6531062"/>
              <a:gd name="connsiteX71" fmla="*/ 264915 w 840648"/>
              <a:gd name="connsiteY71" fmla="*/ 4522369 h 6531062"/>
              <a:gd name="connsiteX72" fmla="*/ 273381 w 840648"/>
              <a:gd name="connsiteY72" fmla="*/ 4607036 h 6531062"/>
              <a:gd name="connsiteX73" fmla="*/ 290315 w 840648"/>
              <a:gd name="connsiteY73" fmla="*/ 4717102 h 6531062"/>
              <a:gd name="connsiteX74" fmla="*/ 315715 w 840648"/>
              <a:gd name="connsiteY74" fmla="*/ 4886436 h 6531062"/>
              <a:gd name="connsiteX75" fmla="*/ 332648 w 840648"/>
              <a:gd name="connsiteY75" fmla="*/ 5013436 h 6531062"/>
              <a:gd name="connsiteX76" fmla="*/ 358048 w 840648"/>
              <a:gd name="connsiteY76" fmla="*/ 5098102 h 6531062"/>
              <a:gd name="connsiteX77" fmla="*/ 366515 w 840648"/>
              <a:gd name="connsiteY77" fmla="*/ 5131969 h 6531062"/>
              <a:gd name="connsiteX78" fmla="*/ 383448 w 840648"/>
              <a:gd name="connsiteY78" fmla="*/ 5208169 h 6531062"/>
              <a:gd name="connsiteX79" fmla="*/ 400381 w 840648"/>
              <a:gd name="connsiteY79" fmla="*/ 5233569 h 6531062"/>
              <a:gd name="connsiteX80" fmla="*/ 408848 w 840648"/>
              <a:gd name="connsiteY80" fmla="*/ 5267436 h 6531062"/>
              <a:gd name="connsiteX81" fmla="*/ 493515 w 840648"/>
              <a:gd name="connsiteY81" fmla="*/ 5394436 h 6531062"/>
              <a:gd name="connsiteX82" fmla="*/ 552781 w 840648"/>
              <a:gd name="connsiteY82" fmla="*/ 5504502 h 6531062"/>
              <a:gd name="connsiteX83" fmla="*/ 586648 w 840648"/>
              <a:gd name="connsiteY83" fmla="*/ 5563769 h 6531062"/>
              <a:gd name="connsiteX84" fmla="*/ 620515 w 840648"/>
              <a:gd name="connsiteY84" fmla="*/ 5623036 h 6531062"/>
              <a:gd name="connsiteX85" fmla="*/ 671315 w 840648"/>
              <a:gd name="connsiteY85" fmla="*/ 5699236 h 6531062"/>
              <a:gd name="connsiteX86" fmla="*/ 679781 w 840648"/>
              <a:gd name="connsiteY86" fmla="*/ 5724636 h 6531062"/>
              <a:gd name="connsiteX87" fmla="*/ 840648 w 840648"/>
              <a:gd name="connsiteY87" fmla="*/ 5766967 h 6531062"/>
              <a:gd name="connsiteX0" fmla="*/ 383448 w 840648"/>
              <a:gd name="connsiteY0" fmla="*/ 6528968 h 6531062"/>
              <a:gd name="connsiteX1" fmla="*/ 357254 w 840648"/>
              <a:gd name="connsiteY1" fmla="*/ 6462293 h 6531062"/>
              <a:gd name="connsiteX2" fmla="*/ 314392 w 840648"/>
              <a:gd name="connsiteY2" fmla="*/ 6365852 h 6531062"/>
              <a:gd name="connsiteX3" fmla="*/ 296532 w 840648"/>
              <a:gd name="connsiteY3" fmla="*/ 6294416 h 6531062"/>
              <a:gd name="connsiteX4" fmla="*/ 294548 w 840648"/>
              <a:gd name="connsiteY4" fmla="*/ 6224302 h 6531062"/>
              <a:gd name="connsiteX5" fmla="*/ 301295 w 840648"/>
              <a:gd name="connsiteY5" fmla="*/ 6148498 h 6531062"/>
              <a:gd name="connsiteX6" fmla="*/ 307248 w 840648"/>
              <a:gd name="connsiteY6" fmla="*/ 6071769 h 6531062"/>
              <a:gd name="connsiteX7" fmla="*/ 309497 w 840648"/>
              <a:gd name="connsiteY7" fmla="*/ 5965803 h 6531062"/>
              <a:gd name="connsiteX8" fmla="*/ 281848 w 840648"/>
              <a:gd name="connsiteY8" fmla="*/ 5860102 h 6531062"/>
              <a:gd name="connsiteX9" fmla="*/ 247981 w 840648"/>
              <a:gd name="connsiteY9" fmla="*/ 5809302 h 6531062"/>
              <a:gd name="connsiteX10" fmla="*/ 239515 w 840648"/>
              <a:gd name="connsiteY10" fmla="*/ 5783902 h 6531062"/>
              <a:gd name="connsiteX11" fmla="*/ 222581 w 840648"/>
              <a:gd name="connsiteY11" fmla="*/ 5758502 h 6531062"/>
              <a:gd name="connsiteX12" fmla="*/ 197181 w 840648"/>
              <a:gd name="connsiteY12" fmla="*/ 5699236 h 6531062"/>
              <a:gd name="connsiteX13" fmla="*/ 188715 w 840648"/>
              <a:gd name="connsiteY13" fmla="*/ 5648436 h 6531062"/>
              <a:gd name="connsiteX14" fmla="*/ 180248 w 840648"/>
              <a:gd name="connsiteY14" fmla="*/ 5623036 h 6531062"/>
              <a:gd name="connsiteX15" fmla="*/ 171781 w 840648"/>
              <a:gd name="connsiteY15" fmla="*/ 5589169 h 6531062"/>
              <a:gd name="connsiteX16" fmla="*/ 154848 w 840648"/>
              <a:gd name="connsiteY16" fmla="*/ 5529902 h 6531062"/>
              <a:gd name="connsiteX17" fmla="*/ 137915 w 840648"/>
              <a:gd name="connsiteY17" fmla="*/ 5402902 h 6531062"/>
              <a:gd name="connsiteX18" fmla="*/ 129448 w 840648"/>
              <a:gd name="connsiteY18" fmla="*/ 5377502 h 6531062"/>
              <a:gd name="connsiteX19" fmla="*/ 120981 w 840648"/>
              <a:gd name="connsiteY19" fmla="*/ 5326702 h 6531062"/>
              <a:gd name="connsiteX20" fmla="*/ 104048 w 840648"/>
              <a:gd name="connsiteY20" fmla="*/ 5182769 h 6531062"/>
              <a:gd name="connsiteX21" fmla="*/ 95581 w 840648"/>
              <a:gd name="connsiteY21" fmla="*/ 5140436 h 6531062"/>
              <a:gd name="connsiteX22" fmla="*/ 78648 w 840648"/>
              <a:gd name="connsiteY22" fmla="*/ 5089636 h 6531062"/>
              <a:gd name="connsiteX23" fmla="*/ 70181 w 840648"/>
              <a:gd name="connsiteY23" fmla="*/ 5021902 h 6531062"/>
              <a:gd name="connsiteX24" fmla="*/ 61715 w 840648"/>
              <a:gd name="connsiteY24" fmla="*/ 4988036 h 6531062"/>
              <a:gd name="connsiteX25" fmla="*/ 53248 w 840648"/>
              <a:gd name="connsiteY25" fmla="*/ 4937236 h 6531062"/>
              <a:gd name="connsiteX26" fmla="*/ 19381 w 840648"/>
              <a:gd name="connsiteY26" fmla="*/ 4632436 h 6531062"/>
              <a:gd name="connsiteX27" fmla="*/ 6416 w 840648"/>
              <a:gd name="connsiteY27" fmla="*/ 4325916 h 6531062"/>
              <a:gd name="connsiteX28" fmla="*/ 12633 w 840648"/>
              <a:gd name="connsiteY28" fmla="*/ 4222067 h 6531062"/>
              <a:gd name="connsiteX29" fmla="*/ 6814 w 840648"/>
              <a:gd name="connsiteY29" fmla="*/ 4087525 h 6531062"/>
              <a:gd name="connsiteX30" fmla="*/ 66 w 840648"/>
              <a:gd name="connsiteY30" fmla="*/ 3833394 h 6531062"/>
              <a:gd name="connsiteX31" fmla="*/ 6417 w 840648"/>
              <a:gd name="connsiteY31" fmla="*/ 3752299 h 6531062"/>
              <a:gd name="connsiteX32" fmla="*/ 2448 w 840648"/>
              <a:gd name="connsiteY32" fmla="*/ 3531769 h 6531062"/>
              <a:gd name="connsiteX33" fmla="*/ 19381 w 840648"/>
              <a:gd name="connsiteY33" fmla="*/ 2879836 h 6531062"/>
              <a:gd name="connsiteX34" fmla="*/ 44781 w 840648"/>
              <a:gd name="connsiteY34" fmla="*/ 2405702 h 6531062"/>
              <a:gd name="connsiteX35" fmla="*/ 53248 w 840648"/>
              <a:gd name="connsiteY35" fmla="*/ 1694502 h 6531062"/>
              <a:gd name="connsiteX36" fmla="*/ 61715 w 840648"/>
              <a:gd name="connsiteY36" fmla="*/ 1643702 h 6531062"/>
              <a:gd name="connsiteX37" fmla="*/ 70181 w 840648"/>
              <a:gd name="connsiteY37" fmla="*/ 1584436 h 6531062"/>
              <a:gd name="connsiteX38" fmla="*/ 76399 w 840648"/>
              <a:gd name="connsiteY38" fmla="*/ 1464976 h 6531062"/>
              <a:gd name="connsiteX39" fmla="*/ 82617 w 840648"/>
              <a:gd name="connsiteY39" fmla="*/ 1350015 h 6531062"/>
              <a:gd name="connsiteX40" fmla="*/ 95581 w 840648"/>
              <a:gd name="connsiteY40" fmla="*/ 1203436 h 6531062"/>
              <a:gd name="connsiteX41" fmla="*/ 104048 w 840648"/>
              <a:gd name="connsiteY41" fmla="*/ 830902 h 6531062"/>
              <a:gd name="connsiteX42" fmla="*/ 112515 w 840648"/>
              <a:gd name="connsiteY42" fmla="*/ 754702 h 6531062"/>
              <a:gd name="connsiteX43" fmla="*/ 129448 w 840648"/>
              <a:gd name="connsiteY43" fmla="*/ 593836 h 6531062"/>
              <a:gd name="connsiteX44" fmla="*/ 146381 w 840648"/>
              <a:gd name="connsiteY44" fmla="*/ 314436 h 6531062"/>
              <a:gd name="connsiteX45" fmla="*/ 154848 w 840648"/>
              <a:gd name="connsiteY45" fmla="*/ 272102 h 6531062"/>
              <a:gd name="connsiteX46" fmla="*/ 166887 w 840648"/>
              <a:gd name="connsiteY46" fmla="*/ 37152 h 6531062"/>
              <a:gd name="connsiteX47" fmla="*/ 348259 w 840648"/>
              <a:gd name="connsiteY47" fmla="*/ 49191 h 6531062"/>
              <a:gd name="connsiteX48" fmla="*/ 402631 w 840648"/>
              <a:gd name="connsiteY48" fmla="*/ 50514 h 6531062"/>
              <a:gd name="connsiteX49" fmla="*/ 496690 w 840648"/>
              <a:gd name="connsiteY49" fmla="*/ 53160 h 6531062"/>
              <a:gd name="connsiteX50" fmla="*/ 459648 w 840648"/>
              <a:gd name="connsiteY50" fmla="*/ 390636 h 6531062"/>
              <a:gd name="connsiteX51" fmla="*/ 434248 w 840648"/>
              <a:gd name="connsiteY51" fmla="*/ 551502 h 6531062"/>
              <a:gd name="connsiteX52" fmla="*/ 408848 w 840648"/>
              <a:gd name="connsiteY52" fmla="*/ 686969 h 6531062"/>
              <a:gd name="connsiteX53" fmla="*/ 391915 w 840648"/>
              <a:gd name="connsiteY53" fmla="*/ 797036 h 6531062"/>
              <a:gd name="connsiteX54" fmla="*/ 382125 w 840648"/>
              <a:gd name="connsiteY54" fmla="*/ 1016508 h 6531062"/>
              <a:gd name="connsiteX55" fmla="*/ 341115 w 840648"/>
              <a:gd name="connsiteY55" fmla="*/ 1643702 h 6531062"/>
              <a:gd name="connsiteX56" fmla="*/ 324181 w 840648"/>
              <a:gd name="connsiteY56" fmla="*/ 1728369 h 6531062"/>
              <a:gd name="connsiteX57" fmla="*/ 315715 w 840648"/>
              <a:gd name="connsiteY57" fmla="*/ 1779169 h 6531062"/>
              <a:gd name="connsiteX58" fmla="*/ 307248 w 840648"/>
              <a:gd name="connsiteY58" fmla="*/ 1897702 h 6531062"/>
              <a:gd name="connsiteX59" fmla="*/ 301031 w 840648"/>
              <a:gd name="connsiteY59" fmla="*/ 2013589 h 6531062"/>
              <a:gd name="connsiteX60" fmla="*/ 281848 w 840648"/>
              <a:gd name="connsiteY60" fmla="*/ 2464969 h 6531062"/>
              <a:gd name="connsiteX61" fmla="*/ 264915 w 840648"/>
              <a:gd name="connsiteY61" fmla="*/ 2634302 h 6531062"/>
              <a:gd name="connsiteX62" fmla="*/ 256448 w 840648"/>
              <a:gd name="connsiteY62" fmla="*/ 2820569 h 6531062"/>
              <a:gd name="connsiteX63" fmla="*/ 247981 w 840648"/>
              <a:gd name="connsiteY63" fmla="*/ 3404769 h 6531062"/>
              <a:gd name="connsiteX64" fmla="*/ 250231 w 840648"/>
              <a:gd name="connsiteY64" fmla="*/ 3515762 h 6531062"/>
              <a:gd name="connsiteX65" fmla="*/ 244013 w 840648"/>
              <a:gd name="connsiteY65" fmla="*/ 3634295 h 6531062"/>
              <a:gd name="connsiteX66" fmla="*/ 242690 w 840648"/>
              <a:gd name="connsiteY66" fmla="*/ 3840670 h 6531062"/>
              <a:gd name="connsiteX67" fmla="*/ 241366 w 840648"/>
              <a:gd name="connsiteY67" fmla="*/ 3914224 h 6531062"/>
              <a:gd name="connsiteX68" fmla="*/ 242690 w 840648"/>
              <a:gd name="connsiteY68" fmla="*/ 4068741 h 6531062"/>
              <a:gd name="connsiteX69" fmla="*/ 248907 w 840648"/>
              <a:gd name="connsiteY69" fmla="*/ 4187274 h 6531062"/>
              <a:gd name="connsiteX70" fmla="*/ 253803 w 840648"/>
              <a:gd name="connsiteY70" fmla="*/ 4298664 h 6531062"/>
              <a:gd name="connsiteX71" fmla="*/ 264915 w 840648"/>
              <a:gd name="connsiteY71" fmla="*/ 4522369 h 6531062"/>
              <a:gd name="connsiteX72" fmla="*/ 273381 w 840648"/>
              <a:gd name="connsiteY72" fmla="*/ 4607036 h 6531062"/>
              <a:gd name="connsiteX73" fmla="*/ 290315 w 840648"/>
              <a:gd name="connsiteY73" fmla="*/ 4717102 h 6531062"/>
              <a:gd name="connsiteX74" fmla="*/ 315715 w 840648"/>
              <a:gd name="connsiteY74" fmla="*/ 4886436 h 6531062"/>
              <a:gd name="connsiteX75" fmla="*/ 332648 w 840648"/>
              <a:gd name="connsiteY75" fmla="*/ 5013436 h 6531062"/>
              <a:gd name="connsiteX76" fmla="*/ 358048 w 840648"/>
              <a:gd name="connsiteY76" fmla="*/ 5098102 h 6531062"/>
              <a:gd name="connsiteX77" fmla="*/ 366515 w 840648"/>
              <a:gd name="connsiteY77" fmla="*/ 5131969 h 6531062"/>
              <a:gd name="connsiteX78" fmla="*/ 383448 w 840648"/>
              <a:gd name="connsiteY78" fmla="*/ 5208169 h 6531062"/>
              <a:gd name="connsiteX79" fmla="*/ 400381 w 840648"/>
              <a:gd name="connsiteY79" fmla="*/ 5233569 h 6531062"/>
              <a:gd name="connsiteX80" fmla="*/ 408848 w 840648"/>
              <a:gd name="connsiteY80" fmla="*/ 5267436 h 6531062"/>
              <a:gd name="connsiteX81" fmla="*/ 493515 w 840648"/>
              <a:gd name="connsiteY81" fmla="*/ 5394436 h 6531062"/>
              <a:gd name="connsiteX82" fmla="*/ 552781 w 840648"/>
              <a:gd name="connsiteY82" fmla="*/ 5504502 h 6531062"/>
              <a:gd name="connsiteX83" fmla="*/ 586648 w 840648"/>
              <a:gd name="connsiteY83" fmla="*/ 5563769 h 6531062"/>
              <a:gd name="connsiteX84" fmla="*/ 620515 w 840648"/>
              <a:gd name="connsiteY84" fmla="*/ 5623036 h 6531062"/>
              <a:gd name="connsiteX85" fmla="*/ 671315 w 840648"/>
              <a:gd name="connsiteY85" fmla="*/ 5699236 h 6531062"/>
              <a:gd name="connsiteX86" fmla="*/ 688248 w 840648"/>
              <a:gd name="connsiteY86" fmla="*/ 5690767 h 6531062"/>
              <a:gd name="connsiteX87" fmla="*/ 840648 w 840648"/>
              <a:gd name="connsiteY87" fmla="*/ 5766967 h 6531062"/>
              <a:gd name="connsiteX0" fmla="*/ 383448 w 840648"/>
              <a:gd name="connsiteY0" fmla="*/ 6528968 h 6531062"/>
              <a:gd name="connsiteX1" fmla="*/ 357254 w 840648"/>
              <a:gd name="connsiteY1" fmla="*/ 6462293 h 6531062"/>
              <a:gd name="connsiteX2" fmla="*/ 314392 w 840648"/>
              <a:gd name="connsiteY2" fmla="*/ 6365852 h 6531062"/>
              <a:gd name="connsiteX3" fmla="*/ 296532 w 840648"/>
              <a:gd name="connsiteY3" fmla="*/ 6294416 h 6531062"/>
              <a:gd name="connsiteX4" fmla="*/ 294548 w 840648"/>
              <a:gd name="connsiteY4" fmla="*/ 6224302 h 6531062"/>
              <a:gd name="connsiteX5" fmla="*/ 301295 w 840648"/>
              <a:gd name="connsiteY5" fmla="*/ 6148498 h 6531062"/>
              <a:gd name="connsiteX6" fmla="*/ 307248 w 840648"/>
              <a:gd name="connsiteY6" fmla="*/ 6071769 h 6531062"/>
              <a:gd name="connsiteX7" fmla="*/ 309497 w 840648"/>
              <a:gd name="connsiteY7" fmla="*/ 5965803 h 6531062"/>
              <a:gd name="connsiteX8" fmla="*/ 281848 w 840648"/>
              <a:gd name="connsiteY8" fmla="*/ 5860102 h 6531062"/>
              <a:gd name="connsiteX9" fmla="*/ 247981 w 840648"/>
              <a:gd name="connsiteY9" fmla="*/ 5809302 h 6531062"/>
              <a:gd name="connsiteX10" fmla="*/ 239515 w 840648"/>
              <a:gd name="connsiteY10" fmla="*/ 5783902 h 6531062"/>
              <a:gd name="connsiteX11" fmla="*/ 222581 w 840648"/>
              <a:gd name="connsiteY11" fmla="*/ 5758502 h 6531062"/>
              <a:gd name="connsiteX12" fmla="*/ 197181 w 840648"/>
              <a:gd name="connsiteY12" fmla="*/ 5699236 h 6531062"/>
              <a:gd name="connsiteX13" fmla="*/ 188715 w 840648"/>
              <a:gd name="connsiteY13" fmla="*/ 5648436 h 6531062"/>
              <a:gd name="connsiteX14" fmla="*/ 180248 w 840648"/>
              <a:gd name="connsiteY14" fmla="*/ 5623036 h 6531062"/>
              <a:gd name="connsiteX15" fmla="*/ 171781 w 840648"/>
              <a:gd name="connsiteY15" fmla="*/ 5589169 h 6531062"/>
              <a:gd name="connsiteX16" fmla="*/ 154848 w 840648"/>
              <a:gd name="connsiteY16" fmla="*/ 5529902 h 6531062"/>
              <a:gd name="connsiteX17" fmla="*/ 137915 w 840648"/>
              <a:gd name="connsiteY17" fmla="*/ 5402902 h 6531062"/>
              <a:gd name="connsiteX18" fmla="*/ 129448 w 840648"/>
              <a:gd name="connsiteY18" fmla="*/ 5377502 h 6531062"/>
              <a:gd name="connsiteX19" fmla="*/ 120981 w 840648"/>
              <a:gd name="connsiteY19" fmla="*/ 5326702 h 6531062"/>
              <a:gd name="connsiteX20" fmla="*/ 104048 w 840648"/>
              <a:gd name="connsiteY20" fmla="*/ 5182769 h 6531062"/>
              <a:gd name="connsiteX21" fmla="*/ 95581 w 840648"/>
              <a:gd name="connsiteY21" fmla="*/ 5140436 h 6531062"/>
              <a:gd name="connsiteX22" fmla="*/ 78648 w 840648"/>
              <a:gd name="connsiteY22" fmla="*/ 5089636 h 6531062"/>
              <a:gd name="connsiteX23" fmla="*/ 70181 w 840648"/>
              <a:gd name="connsiteY23" fmla="*/ 5021902 h 6531062"/>
              <a:gd name="connsiteX24" fmla="*/ 61715 w 840648"/>
              <a:gd name="connsiteY24" fmla="*/ 4988036 h 6531062"/>
              <a:gd name="connsiteX25" fmla="*/ 53248 w 840648"/>
              <a:gd name="connsiteY25" fmla="*/ 4937236 h 6531062"/>
              <a:gd name="connsiteX26" fmla="*/ 19381 w 840648"/>
              <a:gd name="connsiteY26" fmla="*/ 4632436 h 6531062"/>
              <a:gd name="connsiteX27" fmla="*/ 6416 w 840648"/>
              <a:gd name="connsiteY27" fmla="*/ 4325916 h 6531062"/>
              <a:gd name="connsiteX28" fmla="*/ 12633 w 840648"/>
              <a:gd name="connsiteY28" fmla="*/ 4222067 h 6531062"/>
              <a:gd name="connsiteX29" fmla="*/ 6814 w 840648"/>
              <a:gd name="connsiteY29" fmla="*/ 4087525 h 6531062"/>
              <a:gd name="connsiteX30" fmla="*/ 66 w 840648"/>
              <a:gd name="connsiteY30" fmla="*/ 3833394 h 6531062"/>
              <a:gd name="connsiteX31" fmla="*/ 6417 w 840648"/>
              <a:gd name="connsiteY31" fmla="*/ 3752299 h 6531062"/>
              <a:gd name="connsiteX32" fmla="*/ 2448 w 840648"/>
              <a:gd name="connsiteY32" fmla="*/ 3531769 h 6531062"/>
              <a:gd name="connsiteX33" fmla="*/ 19381 w 840648"/>
              <a:gd name="connsiteY33" fmla="*/ 2879836 h 6531062"/>
              <a:gd name="connsiteX34" fmla="*/ 44781 w 840648"/>
              <a:gd name="connsiteY34" fmla="*/ 2405702 h 6531062"/>
              <a:gd name="connsiteX35" fmla="*/ 53248 w 840648"/>
              <a:gd name="connsiteY35" fmla="*/ 1694502 h 6531062"/>
              <a:gd name="connsiteX36" fmla="*/ 61715 w 840648"/>
              <a:gd name="connsiteY36" fmla="*/ 1643702 h 6531062"/>
              <a:gd name="connsiteX37" fmla="*/ 70181 w 840648"/>
              <a:gd name="connsiteY37" fmla="*/ 1584436 h 6531062"/>
              <a:gd name="connsiteX38" fmla="*/ 76399 w 840648"/>
              <a:gd name="connsiteY38" fmla="*/ 1464976 h 6531062"/>
              <a:gd name="connsiteX39" fmla="*/ 82617 w 840648"/>
              <a:gd name="connsiteY39" fmla="*/ 1350015 h 6531062"/>
              <a:gd name="connsiteX40" fmla="*/ 95581 w 840648"/>
              <a:gd name="connsiteY40" fmla="*/ 1203436 h 6531062"/>
              <a:gd name="connsiteX41" fmla="*/ 104048 w 840648"/>
              <a:gd name="connsiteY41" fmla="*/ 830902 h 6531062"/>
              <a:gd name="connsiteX42" fmla="*/ 112515 w 840648"/>
              <a:gd name="connsiteY42" fmla="*/ 754702 h 6531062"/>
              <a:gd name="connsiteX43" fmla="*/ 129448 w 840648"/>
              <a:gd name="connsiteY43" fmla="*/ 593836 h 6531062"/>
              <a:gd name="connsiteX44" fmla="*/ 146381 w 840648"/>
              <a:gd name="connsiteY44" fmla="*/ 314436 h 6531062"/>
              <a:gd name="connsiteX45" fmla="*/ 154848 w 840648"/>
              <a:gd name="connsiteY45" fmla="*/ 272102 h 6531062"/>
              <a:gd name="connsiteX46" fmla="*/ 166887 w 840648"/>
              <a:gd name="connsiteY46" fmla="*/ 37152 h 6531062"/>
              <a:gd name="connsiteX47" fmla="*/ 348259 w 840648"/>
              <a:gd name="connsiteY47" fmla="*/ 49191 h 6531062"/>
              <a:gd name="connsiteX48" fmla="*/ 402631 w 840648"/>
              <a:gd name="connsiteY48" fmla="*/ 50514 h 6531062"/>
              <a:gd name="connsiteX49" fmla="*/ 496690 w 840648"/>
              <a:gd name="connsiteY49" fmla="*/ 53160 h 6531062"/>
              <a:gd name="connsiteX50" fmla="*/ 459648 w 840648"/>
              <a:gd name="connsiteY50" fmla="*/ 390636 h 6531062"/>
              <a:gd name="connsiteX51" fmla="*/ 434248 w 840648"/>
              <a:gd name="connsiteY51" fmla="*/ 551502 h 6531062"/>
              <a:gd name="connsiteX52" fmla="*/ 408848 w 840648"/>
              <a:gd name="connsiteY52" fmla="*/ 686969 h 6531062"/>
              <a:gd name="connsiteX53" fmla="*/ 391915 w 840648"/>
              <a:gd name="connsiteY53" fmla="*/ 797036 h 6531062"/>
              <a:gd name="connsiteX54" fmla="*/ 382125 w 840648"/>
              <a:gd name="connsiteY54" fmla="*/ 1016508 h 6531062"/>
              <a:gd name="connsiteX55" fmla="*/ 341115 w 840648"/>
              <a:gd name="connsiteY55" fmla="*/ 1643702 h 6531062"/>
              <a:gd name="connsiteX56" fmla="*/ 324181 w 840648"/>
              <a:gd name="connsiteY56" fmla="*/ 1728369 h 6531062"/>
              <a:gd name="connsiteX57" fmla="*/ 315715 w 840648"/>
              <a:gd name="connsiteY57" fmla="*/ 1779169 h 6531062"/>
              <a:gd name="connsiteX58" fmla="*/ 307248 w 840648"/>
              <a:gd name="connsiteY58" fmla="*/ 1897702 h 6531062"/>
              <a:gd name="connsiteX59" fmla="*/ 301031 w 840648"/>
              <a:gd name="connsiteY59" fmla="*/ 2013589 h 6531062"/>
              <a:gd name="connsiteX60" fmla="*/ 281848 w 840648"/>
              <a:gd name="connsiteY60" fmla="*/ 2464969 h 6531062"/>
              <a:gd name="connsiteX61" fmla="*/ 264915 w 840648"/>
              <a:gd name="connsiteY61" fmla="*/ 2634302 h 6531062"/>
              <a:gd name="connsiteX62" fmla="*/ 256448 w 840648"/>
              <a:gd name="connsiteY62" fmla="*/ 2820569 h 6531062"/>
              <a:gd name="connsiteX63" fmla="*/ 247981 w 840648"/>
              <a:gd name="connsiteY63" fmla="*/ 3404769 h 6531062"/>
              <a:gd name="connsiteX64" fmla="*/ 250231 w 840648"/>
              <a:gd name="connsiteY64" fmla="*/ 3515762 h 6531062"/>
              <a:gd name="connsiteX65" fmla="*/ 244013 w 840648"/>
              <a:gd name="connsiteY65" fmla="*/ 3634295 h 6531062"/>
              <a:gd name="connsiteX66" fmla="*/ 242690 w 840648"/>
              <a:gd name="connsiteY66" fmla="*/ 3840670 h 6531062"/>
              <a:gd name="connsiteX67" fmla="*/ 241366 w 840648"/>
              <a:gd name="connsiteY67" fmla="*/ 3914224 h 6531062"/>
              <a:gd name="connsiteX68" fmla="*/ 242690 w 840648"/>
              <a:gd name="connsiteY68" fmla="*/ 4068741 h 6531062"/>
              <a:gd name="connsiteX69" fmla="*/ 248907 w 840648"/>
              <a:gd name="connsiteY69" fmla="*/ 4187274 h 6531062"/>
              <a:gd name="connsiteX70" fmla="*/ 253803 w 840648"/>
              <a:gd name="connsiteY70" fmla="*/ 4298664 h 6531062"/>
              <a:gd name="connsiteX71" fmla="*/ 264915 w 840648"/>
              <a:gd name="connsiteY71" fmla="*/ 4522369 h 6531062"/>
              <a:gd name="connsiteX72" fmla="*/ 273381 w 840648"/>
              <a:gd name="connsiteY72" fmla="*/ 4607036 h 6531062"/>
              <a:gd name="connsiteX73" fmla="*/ 290315 w 840648"/>
              <a:gd name="connsiteY73" fmla="*/ 4717102 h 6531062"/>
              <a:gd name="connsiteX74" fmla="*/ 315715 w 840648"/>
              <a:gd name="connsiteY74" fmla="*/ 4886436 h 6531062"/>
              <a:gd name="connsiteX75" fmla="*/ 332648 w 840648"/>
              <a:gd name="connsiteY75" fmla="*/ 5013436 h 6531062"/>
              <a:gd name="connsiteX76" fmla="*/ 358048 w 840648"/>
              <a:gd name="connsiteY76" fmla="*/ 5098102 h 6531062"/>
              <a:gd name="connsiteX77" fmla="*/ 366515 w 840648"/>
              <a:gd name="connsiteY77" fmla="*/ 5131969 h 6531062"/>
              <a:gd name="connsiteX78" fmla="*/ 383448 w 840648"/>
              <a:gd name="connsiteY78" fmla="*/ 5208169 h 6531062"/>
              <a:gd name="connsiteX79" fmla="*/ 400381 w 840648"/>
              <a:gd name="connsiteY79" fmla="*/ 5233569 h 6531062"/>
              <a:gd name="connsiteX80" fmla="*/ 408848 w 840648"/>
              <a:gd name="connsiteY80" fmla="*/ 5267436 h 6531062"/>
              <a:gd name="connsiteX81" fmla="*/ 493515 w 840648"/>
              <a:gd name="connsiteY81" fmla="*/ 5394436 h 6531062"/>
              <a:gd name="connsiteX82" fmla="*/ 552781 w 840648"/>
              <a:gd name="connsiteY82" fmla="*/ 5504502 h 6531062"/>
              <a:gd name="connsiteX83" fmla="*/ 586648 w 840648"/>
              <a:gd name="connsiteY83" fmla="*/ 5563769 h 6531062"/>
              <a:gd name="connsiteX84" fmla="*/ 620515 w 840648"/>
              <a:gd name="connsiteY84" fmla="*/ 5623036 h 6531062"/>
              <a:gd name="connsiteX85" fmla="*/ 671315 w 840648"/>
              <a:gd name="connsiteY85" fmla="*/ 5699236 h 6531062"/>
              <a:gd name="connsiteX86" fmla="*/ 734683 w 840648"/>
              <a:gd name="connsiteY86" fmla="*/ 5719342 h 6531062"/>
              <a:gd name="connsiteX87" fmla="*/ 840648 w 840648"/>
              <a:gd name="connsiteY87" fmla="*/ 5766967 h 6531062"/>
              <a:gd name="connsiteX0" fmla="*/ 383448 w 840648"/>
              <a:gd name="connsiteY0" fmla="*/ 6528968 h 6531062"/>
              <a:gd name="connsiteX1" fmla="*/ 357254 w 840648"/>
              <a:gd name="connsiteY1" fmla="*/ 6462293 h 6531062"/>
              <a:gd name="connsiteX2" fmla="*/ 314392 w 840648"/>
              <a:gd name="connsiteY2" fmla="*/ 6365852 h 6531062"/>
              <a:gd name="connsiteX3" fmla="*/ 296532 w 840648"/>
              <a:gd name="connsiteY3" fmla="*/ 6294416 h 6531062"/>
              <a:gd name="connsiteX4" fmla="*/ 294548 w 840648"/>
              <a:gd name="connsiteY4" fmla="*/ 6224302 h 6531062"/>
              <a:gd name="connsiteX5" fmla="*/ 301295 w 840648"/>
              <a:gd name="connsiteY5" fmla="*/ 6148498 h 6531062"/>
              <a:gd name="connsiteX6" fmla="*/ 307248 w 840648"/>
              <a:gd name="connsiteY6" fmla="*/ 6071769 h 6531062"/>
              <a:gd name="connsiteX7" fmla="*/ 309497 w 840648"/>
              <a:gd name="connsiteY7" fmla="*/ 5965803 h 6531062"/>
              <a:gd name="connsiteX8" fmla="*/ 281848 w 840648"/>
              <a:gd name="connsiteY8" fmla="*/ 5860102 h 6531062"/>
              <a:gd name="connsiteX9" fmla="*/ 247981 w 840648"/>
              <a:gd name="connsiteY9" fmla="*/ 5809302 h 6531062"/>
              <a:gd name="connsiteX10" fmla="*/ 239515 w 840648"/>
              <a:gd name="connsiteY10" fmla="*/ 5783902 h 6531062"/>
              <a:gd name="connsiteX11" fmla="*/ 222581 w 840648"/>
              <a:gd name="connsiteY11" fmla="*/ 5758502 h 6531062"/>
              <a:gd name="connsiteX12" fmla="*/ 197181 w 840648"/>
              <a:gd name="connsiteY12" fmla="*/ 5699236 h 6531062"/>
              <a:gd name="connsiteX13" fmla="*/ 188715 w 840648"/>
              <a:gd name="connsiteY13" fmla="*/ 5648436 h 6531062"/>
              <a:gd name="connsiteX14" fmla="*/ 180248 w 840648"/>
              <a:gd name="connsiteY14" fmla="*/ 5623036 h 6531062"/>
              <a:gd name="connsiteX15" fmla="*/ 171781 w 840648"/>
              <a:gd name="connsiteY15" fmla="*/ 5589169 h 6531062"/>
              <a:gd name="connsiteX16" fmla="*/ 154848 w 840648"/>
              <a:gd name="connsiteY16" fmla="*/ 5529902 h 6531062"/>
              <a:gd name="connsiteX17" fmla="*/ 137915 w 840648"/>
              <a:gd name="connsiteY17" fmla="*/ 5402902 h 6531062"/>
              <a:gd name="connsiteX18" fmla="*/ 129448 w 840648"/>
              <a:gd name="connsiteY18" fmla="*/ 5377502 h 6531062"/>
              <a:gd name="connsiteX19" fmla="*/ 120981 w 840648"/>
              <a:gd name="connsiteY19" fmla="*/ 5326702 h 6531062"/>
              <a:gd name="connsiteX20" fmla="*/ 104048 w 840648"/>
              <a:gd name="connsiteY20" fmla="*/ 5182769 h 6531062"/>
              <a:gd name="connsiteX21" fmla="*/ 95581 w 840648"/>
              <a:gd name="connsiteY21" fmla="*/ 5140436 h 6531062"/>
              <a:gd name="connsiteX22" fmla="*/ 78648 w 840648"/>
              <a:gd name="connsiteY22" fmla="*/ 5089636 h 6531062"/>
              <a:gd name="connsiteX23" fmla="*/ 70181 w 840648"/>
              <a:gd name="connsiteY23" fmla="*/ 5021902 h 6531062"/>
              <a:gd name="connsiteX24" fmla="*/ 61715 w 840648"/>
              <a:gd name="connsiteY24" fmla="*/ 4988036 h 6531062"/>
              <a:gd name="connsiteX25" fmla="*/ 53248 w 840648"/>
              <a:gd name="connsiteY25" fmla="*/ 4937236 h 6531062"/>
              <a:gd name="connsiteX26" fmla="*/ 19381 w 840648"/>
              <a:gd name="connsiteY26" fmla="*/ 4632436 h 6531062"/>
              <a:gd name="connsiteX27" fmla="*/ 6416 w 840648"/>
              <a:gd name="connsiteY27" fmla="*/ 4325916 h 6531062"/>
              <a:gd name="connsiteX28" fmla="*/ 12633 w 840648"/>
              <a:gd name="connsiteY28" fmla="*/ 4222067 h 6531062"/>
              <a:gd name="connsiteX29" fmla="*/ 6814 w 840648"/>
              <a:gd name="connsiteY29" fmla="*/ 4087525 h 6531062"/>
              <a:gd name="connsiteX30" fmla="*/ 66 w 840648"/>
              <a:gd name="connsiteY30" fmla="*/ 3833394 h 6531062"/>
              <a:gd name="connsiteX31" fmla="*/ 6417 w 840648"/>
              <a:gd name="connsiteY31" fmla="*/ 3752299 h 6531062"/>
              <a:gd name="connsiteX32" fmla="*/ 2448 w 840648"/>
              <a:gd name="connsiteY32" fmla="*/ 3531769 h 6531062"/>
              <a:gd name="connsiteX33" fmla="*/ 19381 w 840648"/>
              <a:gd name="connsiteY33" fmla="*/ 2879836 h 6531062"/>
              <a:gd name="connsiteX34" fmla="*/ 44781 w 840648"/>
              <a:gd name="connsiteY34" fmla="*/ 2405702 h 6531062"/>
              <a:gd name="connsiteX35" fmla="*/ 53248 w 840648"/>
              <a:gd name="connsiteY35" fmla="*/ 1694502 h 6531062"/>
              <a:gd name="connsiteX36" fmla="*/ 61715 w 840648"/>
              <a:gd name="connsiteY36" fmla="*/ 1643702 h 6531062"/>
              <a:gd name="connsiteX37" fmla="*/ 70181 w 840648"/>
              <a:gd name="connsiteY37" fmla="*/ 1584436 h 6531062"/>
              <a:gd name="connsiteX38" fmla="*/ 76399 w 840648"/>
              <a:gd name="connsiteY38" fmla="*/ 1464976 h 6531062"/>
              <a:gd name="connsiteX39" fmla="*/ 82617 w 840648"/>
              <a:gd name="connsiteY39" fmla="*/ 1350015 h 6531062"/>
              <a:gd name="connsiteX40" fmla="*/ 95581 w 840648"/>
              <a:gd name="connsiteY40" fmla="*/ 1203436 h 6531062"/>
              <a:gd name="connsiteX41" fmla="*/ 104048 w 840648"/>
              <a:gd name="connsiteY41" fmla="*/ 830902 h 6531062"/>
              <a:gd name="connsiteX42" fmla="*/ 112515 w 840648"/>
              <a:gd name="connsiteY42" fmla="*/ 754702 h 6531062"/>
              <a:gd name="connsiteX43" fmla="*/ 129448 w 840648"/>
              <a:gd name="connsiteY43" fmla="*/ 593836 h 6531062"/>
              <a:gd name="connsiteX44" fmla="*/ 146381 w 840648"/>
              <a:gd name="connsiteY44" fmla="*/ 314436 h 6531062"/>
              <a:gd name="connsiteX45" fmla="*/ 154848 w 840648"/>
              <a:gd name="connsiteY45" fmla="*/ 272102 h 6531062"/>
              <a:gd name="connsiteX46" fmla="*/ 166887 w 840648"/>
              <a:gd name="connsiteY46" fmla="*/ 37152 h 6531062"/>
              <a:gd name="connsiteX47" fmla="*/ 348259 w 840648"/>
              <a:gd name="connsiteY47" fmla="*/ 49191 h 6531062"/>
              <a:gd name="connsiteX48" fmla="*/ 402631 w 840648"/>
              <a:gd name="connsiteY48" fmla="*/ 50514 h 6531062"/>
              <a:gd name="connsiteX49" fmla="*/ 496690 w 840648"/>
              <a:gd name="connsiteY49" fmla="*/ 53160 h 6531062"/>
              <a:gd name="connsiteX50" fmla="*/ 459648 w 840648"/>
              <a:gd name="connsiteY50" fmla="*/ 390636 h 6531062"/>
              <a:gd name="connsiteX51" fmla="*/ 434248 w 840648"/>
              <a:gd name="connsiteY51" fmla="*/ 551502 h 6531062"/>
              <a:gd name="connsiteX52" fmla="*/ 408848 w 840648"/>
              <a:gd name="connsiteY52" fmla="*/ 686969 h 6531062"/>
              <a:gd name="connsiteX53" fmla="*/ 391915 w 840648"/>
              <a:gd name="connsiteY53" fmla="*/ 797036 h 6531062"/>
              <a:gd name="connsiteX54" fmla="*/ 382125 w 840648"/>
              <a:gd name="connsiteY54" fmla="*/ 1016508 h 6531062"/>
              <a:gd name="connsiteX55" fmla="*/ 341115 w 840648"/>
              <a:gd name="connsiteY55" fmla="*/ 1643702 h 6531062"/>
              <a:gd name="connsiteX56" fmla="*/ 324181 w 840648"/>
              <a:gd name="connsiteY56" fmla="*/ 1728369 h 6531062"/>
              <a:gd name="connsiteX57" fmla="*/ 315715 w 840648"/>
              <a:gd name="connsiteY57" fmla="*/ 1779169 h 6531062"/>
              <a:gd name="connsiteX58" fmla="*/ 307248 w 840648"/>
              <a:gd name="connsiteY58" fmla="*/ 1897702 h 6531062"/>
              <a:gd name="connsiteX59" fmla="*/ 301031 w 840648"/>
              <a:gd name="connsiteY59" fmla="*/ 2013589 h 6531062"/>
              <a:gd name="connsiteX60" fmla="*/ 281848 w 840648"/>
              <a:gd name="connsiteY60" fmla="*/ 2464969 h 6531062"/>
              <a:gd name="connsiteX61" fmla="*/ 264915 w 840648"/>
              <a:gd name="connsiteY61" fmla="*/ 2634302 h 6531062"/>
              <a:gd name="connsiteX62" fmla="*/ 256448 w 840648"/>
              <a:gd name="connsiteY62" fmla="*/ 2820569 h 6531062"/>
              <a:gd name="connsiteX63" fmla="*/ 247981 w 840648"/>
              <a:gd name="connsiteY63" fmla="*/ 3404769 h 6531062"/>
              <a:gd name="connsiteX64" fmla="*/ 250231 w 840648"/>
              <a:gd name="connsiteY64" fmla="*/ 3515762 h 6531062"/>
              <a:gd name="connsiteX65" fmla="*/ 244013 w 840648"/>
              <a:gd name="connsiteY65" fmla="*/ 3634295 h 6531062"/>
              <a:gd name="connsiteX66" fmla="*/ 242690 w 840648"/>
              <a:gd name="connsiteY66" fmla="*/ 3840670 h 6531062"/>
              <a:gd name="connsiteX67" fmla="*/ 241366 w 840648"/>
              <a:gd name="connsiteY67" fmla="*/ 3914224 h 6531062"/>
              <a:gd name="connsiteX68" fmla="*/ 242690 w 840648"/>
              <a:gd name="connsiteY68" fmla="*/ 4068741 h 6531062"/>
              <a:gd name="connsiteX69" fmla="*/ 248907 w 840648"/>
              <a:gd name="connsiteY69" fmla="*/ 4187274 h 6531062"/>
              <a:gd name="connsiteX70" fmla="*/ 253803 w 840648"/>
              <a:gd name="connsiteY70" fmla="*/ 4298664 h 6531062"/>
              <a:gd name="connsiteX71" fmla="*/ 264915 w 840648"/>
              <a:gd name="connsiteY71" fmla="*/ 4522369 h 6531062"/>
              <a:gd name="connsiteX72" fmla="*/ 273381 w 840648"/>
              <a:gd name="connsiteY72" fmla="*/ 4607036 h 6531062"/>
              <a:gd name="connsiteX73" fmla="*/ 290315 w 840648"/>
              <a:gd name="connsiteY73" fmla="*/ 4717102 h 6531062"/>
              <a:gd name="connsiteX74" fmla="*/ 315715 w 840648"/>
              <a:gd name="connsiteY74" fmla="*/ 4886436 h 6531062"/>
              <a:gd name="connsiteX75" fmla="*/ 332648 w 840648"/>
              <a:gd name="connsiteY75" fmla="*/ 5013436 h 6531062"/>
              <a:gd name="connsiteX76" fmla="*/ 358048 w 840648"/>
              <a:gd name="connsiteY76" fmla="*/ 5098102 h 6531062"/>
              <a:gd name="connsiteX77" fmla="*/ 366515 w 840648"/>
              <a:gd name="connsiteY77" fmla="*/ 5131969 h 6531062"/>
              <a:gd name="connsiteX78" fmla="*/ 383448 w 840648"/>
              <a:gd name="connsiteY78" fmla="*/ 5208169 h 6531062"/>
              <a:gd name="connsiteX79" fmla="*/ 408848 w 840648"/>
              <a:gd name="connsiteY79" fmla="*/ 5267436 h 6531062"/>
              <a:gd name="connsiteX80" fmla="*/ 493515 w 840648"/>
              <a:gd name="connsiteY80" fmla="*/ 5394436 h 6531062"/>
              <a:gd name="connsiteX81" fmla="*/ 552781 w 840648"/>
              <a:gd name="connsiteY81" fmla="*/ 5504502 h 6531062"/>
              <a:gd name="connsiteX82" fmla="*/ 586648 w 840648"/>
              <a:gd name="connsiteY82" fmla="*/ 5563769 h 6531062"/>
              <a:gd name="connsiteX83" fmla="*/ 620515 w 840648"/>
              <a:gd name="connsiteY83" fmla="*/ 5623036 h 6531062"/>
              <a:gd name="connsiteX84" fmla="*/ 671315 w 840648"/>
              <a:gd name="connsiteY84" fmla="*/ 5699236 h 6531062"/>
              <a:gd name="connsiteX85" fmla="*/ 734683 w 840648"/>
              <a:gd name="connsiteY85" fmla="*/ 5719342 h 6531062"/>
              <a:gd name="connsiteX86" fmla="*/ 840648 w 840648"/>
              <a:gd name="connsiteY86" fmla="*/ 5766967 h 6531062"/>
              <a:gd name="connsiteX0" fmla="*/ 383448 w 840648"/>
              <a:gd name="connsiteY0" fmla="*/ 6528968 h 6528968"/>
              <a:gd name="connsiteX1" fmla="*/ 357254 w 840648"/>
              <a:gd name="connsiteY1" fmla="*/ 6462293 h 6528968"/>
              <a:gd name="connsiteX2" fmla="*/ 314392 w 840648"/>
              <a:gd name="connsiteY2" fmla="*/ 6365852 h 6528968"/>
              <a:gd name="connsiteX3" fmla="*/ 296532 w 840648"/>
              <a:gd name="connsiteY3" fmla="*/ 6294416 h 6528968"/>
              <a:gd name="connsiteX4" fmla="*/ 294548 w 840648"/>
              <a:gd name="connsiteY4" fmla="*/ 6224302 h 6528968"/>
              <a:gd name="connsiteX5" fmla="*/ 301295 w 840648"/>
              <a:gd name="connsiteY5" fmla="*/ 6148498 h 6528968"/>
              <a:gd name="connsiteX6" fmla="*/ 307248 w 840648"/>
              <a:gd name="connsiteY6" fmla="*/ 6071769 h 6528968"/>
              <a:gd name="connsiteX7" fmla="*/ 309497 w 840648"/>
              <a:gd name="connsiteY7" fmla="*/ 5965803 h 6528968"/>
              <a:gd name="connsiteX8" fmla="*/ 281848 w 840648"/>
              <a:gd name="connsiteY8" fmla="*/ 5860102 h 6528968"/>
              <a:gd name="connsiteX9" fmla="*/ 247981 w 840648"/>
              <a:gd name="connsiteY9" fmla="*/ 5809302 h 6528968"/>
              <a:gd name="connsiteX10" fmla="*/ 239515 w 840648"/>
              <a:gd name="connsiteY10" fmla="*/ 5783902 h 6528968"/>
              <a:gd name="connsiteX11" fmla="*/ 222581 w 840648"/>
              <a:gd name="connsiteY11" fmla="*/ 5758502 h 6528968"/>
              <a:gd name="connsiteX12" fmla="*/ 197181 w 840648"/>
              <a:gd name="connsiteY12" fmla="*/ 5699236 h 6528968"/>
              <a:gd name="connsiteX13" fmla="*/ 188715 w 840648"/>
              <a:gd name="connsiteY13" fmla="*/ 5648436 h 6528968"/>
              <a:gd name="connsiteX14" fmla="*/ 180248 w 840648"/>
              <a:gd name="connsiteY14" fmla="*/ 5623036 h 6528968"/>
              <a:gd name="connsiteX15" fmla="*/ 171781 w 840648"/>
              <a:gd name="connsiteY15" fmla="*/ 5589169 h 6528968"/>
              <a:gd name="connsiteX16" fmla="*/ 154848 w 840648"/>
              <a:gd name="connsiteY16" fmla="*/ 5529902 h 6528968"/>
              <a:gd name="connsiteX17" fmla="*/ 137915 w 840648"/>
              <a:gd name="connsiteY17" fmla="*/ 5402902 h 6528968"/>
              <a:gd name="connsiteX18" fmla="*/ 129448 w 840648"/>
              <a:gd name="connsiteY18" fmla="*/ 5377502 h 6528968"/>
              <a:gd name="connsiteX19" fmla="*/ 120981 w 840648"/>
              <a:gd name="connsiteY19" fmla="*/ 5326702 h 6528968"/>
              <a:gd name="connsiteX20" fmla="*/ 104048 w 840648"/>
              <a:gd name="connsiteY20" fmla="*/ 5182769 h 6528968"/>
              <a:gd name="connsiteX21" fmla="*/ 95581 w 840648"/>
              <a:gd name="connsiteY21" fmla="*/ 5140436 h 6528968"/>
              <a:gd name="connsiteX22" fmla="*/ 78648 w 840648"/>
              <a:gd name="connsiteY22" fmla="*/ 5089636 h 6528968"/>
              <a:gd name="connsiteX23" fmla="*/ 70181 w 840648"/>
              <a:gd name="connsiteY23" fmla="*/ 5021902 h 6528968"/>
              <a:gd name="connsiteX24" fmla="*/ 61715 w 840648"/>
              <a:gd name="connsiteY24" fmla="*/ 4988036 h 6528968"/>
              <a:gd name="connsiteX25" fmla="*/ 53248 w 840648"/>
              <a:gd name="connsiteY25" fmla="*/ 4937236 h 6528968"/>
              <a:gd name="connsiteX26" fmla="*/ 19381 w 840648"/>
              <a:gd name="connsiteY26" fmla="*/ 4632436 h 6528968"/>
              <a:gd name="connsiteX27" fmla="*/ 6416 w 840648"/>
              <a:gd name="connsiteY27" fmla="*/ 4325916 h 6528968"/>
              <a:gd name="connsiteX28" fmla="*/ 12633 w 840648"/>
              <a:gd name="connsiteY28" fmla="*/ 4222067 h 6528968"/>
              <a:gd name="connsiteX29" fmla="*/ 6814 w 840648"/>
              <a:gd name="connsiteY29" fmla="*/ 4087525 h 6528968"/>
              <a:gd name="connsiteX30" fmla="*/ 66 w 840648"/>
              <a:gd name="connsiteY30" fmla="*/ 3833394 h 6528968"/>
              <a:gd name="connsiteX31" fmla="*/ 6417 w 840648"/>
              <a:gd name="connsiteY31" fmla="*/ 3752299 h 6528968"/>
              <a:gd name="connsiteX32" fmla="*/ 2448 w 840648"/>
              <a:gd name="connsiteY32" fmla="*/ 3531769 h 6528968"/>
              <a:gd name="connsiteX33" fmla="*/ 19381 w 840648"/>
              <a:gd name="connsiteY33" fmla="*/ 2879836 h 6528968"/>
              <a:gd name="connsiteX34" fmla="*/ 44781 w 840648"/>
              <a:gd name="connsiteY34" fmla="*/ 2405702 h 6528968"/>
              <a:gd name="connsiteX35" fmla="*/ 53248 w 840648"/>
              <a:gd name="connsiteY35" fmla="*/ 1694502 h 6528968"/>
              <a:gd name="connsiteX36" fmla="*/ 61715 w 840648"/>
              <a:gd name="connsiteY36" fmla="*/ 1643702 h 6528968"/>
              <a:gd name="connsiteX37" fmla="*/ 70181 w 840648"/>
              <a:gd name="connsiteY37" fmla="*/ 1584436 h 6528968"/>
              <a:gd name="connsiteX38" fmla="*/ 76399 w 840648"/>
              <a:gd name="connsiteY38" fmla="*/ 1464976 h 6528968"/>
              <a:gd name="connsiteX39" fmla="*/ 82617 w 840648"/>
              <a:gd name="connsiteY39" fmla="*/ 1350015 h 6528968"/>
              <a:gd name="connsiteX40" fmla="*/ 95581 w 840648"/>
              <a:gd name="connsiteY40" fmla="*/ 1203436 h 6528968"/>
              <a:gd name="connsiteX41" fmla="*/ 104048 w 840648"/>
              <a:gd name="connsiteY41" fmla="*/ 830902 h 6528968"/>
              <a:gd name="connsiteX42" fmla="*/ 112515 w 840648"/>
              <a:gd name="connsiteY42" fmla="*/ 754702 h 6528968"/>
              <a:gd name="connsiteX43" fmla="*/ 129448 w 840648"/>
              <a:gd name="connsiteY43" fmla="*/ 593836 h 6528968"/>
              <a:gd name="connsiteX44" fmla="*/ 146381 w 840648"/>
              <a:gd name="connsiteY44" fmla="*/ 314436 h 6528968"/>
              <a:gd name="connsiteX45" fmla="*/ 154848 w 840648"/>
              <a:gd name="connsiteY45" fmla="*/ 272102 h 6528968"/>
              <a:gd name="connsiteX46" fmla="*/ 166887 w 840648"/>
              <a:gd name="connsiteY46" fmla="*/ 37152 h 6528968"/>
              <a:gd name="connsiteX47" fmla="*/ 348259 w 840648"/>
              <a:gd name="connsiteY47" fmla="*/ 49191 h 6528968"/>
              <a:gd name="connsiteX48" fmla="*/ 402631 w 840648"/>
              <a:gd name="connsiteY48" fmla="*/ 50514 h 6528968"/>
              <a:gd name="connsiteX49" fmla="*/ 496690 w 840648"/>
              <a:gd name="connsiteY49" fmla="*/ 53160 h 6528968"/>
              <a:gd name="connsiteX50" fmla="*/ 459648 w 840648"/>
              <a:gd name="connsiteY50" fmla="*/ 390636 h 6528968"/>
              <a:gd name="connsiteX51" fmla="*/ 434248 w 840648"/>
              <a:gd name="connsiteY51" fmla="*/ 551502 h 6528968"/>
              <a:gd name="connsiteX52" fmla="*/ 408848 w 840648"/>
              <a:gd name="connsiteY52" fmla="*/ 686969 h 6528968"/>
              <a:gd name="connsiteX53" fmla="*/ 391915 w 840648"/>
              <a:gd name="connsiteY53" fmla="*/ 797036 h 6528968"/>
              <a:gd name="connsiteX54" fmla="*/ 382125 w 840648"/>
              <a:gd name="connsiteY54" fmla="*/ 1016508 h 6528968"/>
              <a:gd name="connsiteX55" fmla="*/ 341115 w 840648"/>
              <a:gd name="connsiteY55" fmla="*/ 1643702 h 6528968"/>
              <a:gd name="connsiteX56" fmla="*/ 324181 w 840648"/>
              <a:gd name="connsiteY56" fmla="*/ 1728369 h 6528968"/>
              <a:gd name="connsiteX57" fmla="*/ 315715 w 840648"/>
              <a:gd name="connsiteY57" fmla="*/ 1779169 h 6528968"/>
              <a:gd name="connsiteX58" fmla="*/ 307248 w 840648"/>
              <a:gd name="connsiteY58" fmla="*/ 1897702 h 6528968"/>
              <a:gd name="connsiteX59" fmla="*/ 301031 w 840648"/>
              <a:gd name="connsiteY59" fmla="*/ 2013589 h 6528968"/>
              <a:gd name="connsiteX60" fmla="*/ 281848 w 840648"/>
              <a:gd name="connsiteY60" fmla="*/ 2464969 h 6528968"/>
              <a:gd name="connsiteX61" fmla="*/ 264915 w 840648"/>
              <a:gd name="connsiteY61" fmla="*/ 2634302 h 6528968"/>
              <a:gd name="connsiteX62" fmla="*/ 256448 w 840648"/>
              <a:gd name="connsiteY62" fmla="*/ 2820569 h 6528968"/>
              <a:gd name="connsiteX63" fmla="*/ 247981 w 840648"/>
              <a:gd name="connsiteY63" fmla="*/ 3404769 h 6528968"/>
              <a:gd name="connsiteX64" fmla="*/ 250231 w 840648"/>
              <a:gd name="connsiteY64" fmla="*/ 3515762 h 6528968"/>
              <a:gd name="connsiteX65" fmla="*/ 244013 w 840648"/>
              <a:gd name="connsiteY65" fmla="*/ 3634295 h 6528968"/>
              <a:gd name="connsiteX66" fmla="*/ 242690 w 840648"/>
              <a:gd name="connsiteY66" fmla="*/ 3840670 h 6528968"/>
              <a:gd name="connsiteX67" fmla="*/ 241366 w 840648"/>
              <a:gd name="connsiteY67" fmla="*/ 3914224 h 6528968"/>
              <a:gd name="connsiteX68" fmla="*/ 242690 w 840648"/>
              <a:gd name="connsiteY68" fmla="*/ 4068741 h 6528968"/>
              <a:gd name="connsiteX69" fmla="*/ 248907 w 840648"/>
              <a:gd name="connsiteY69" fmla="*/ 4187274 h 6528968"/>
              <a:gd name="connsiteX70" fmla="*/ 253803 w 840648"/>
              <a:gd name="connsiteY70" fmla="*/ 4298664 h 6528968"/>
              <a:gd name="connsiteX71" fmla="*/ 264915 w 840648"/>
              <a:gd name="connsiteY71" fmla="*/ 4522369 h 6528968"/>
              <a:gd name="connsiteX72" fmla="*/ 273381 w 840648"/>
              <a:gd name="connsiteY72" fmla="*/ 4607036 h 6528968"/>
              <a:gd name="connsiteX73" fmla="*/ 290315 w 840648"/>
              <a:gd name="connsiteY73" fmla="*/ 4717102 h 6528968"/>
              <a:gd name="connsiteX74" fmla="*/ 315715 w 840648"/>
              <a:gd name="connsiteY74" fmla="*/ 4886436 h 6528968"/>
              <a:gd name="connsiteX75" fmla="*/ 332648 w 840648"/>
              <a:gd name="connsiteY75" fmla="*/ 5013436 h 6528968"/>
              <a:gd name="connsiteX76" fmla="*/ 358048 w 840648"/>
              <a:gd name="connsiteY76" fmla="*/ 5098102 h 6528968"/>
              <a:gd name="connsiteX77" fmla="*/ 366515 w 840648"/>
              <a:gd name="connsiteY77" fmla="*/ 5131969 h 6528968"/>
              <a:gd name="connsiteX78" fmla="*/ 383448 w 840648"/>
              <a:gd name="connsiteY78" fmla="*/ 5208169 h 6528968"/>
              <a:gd name="connsiteX79" fmla="*/ 408848 w 840648"/>
              <a:gd name="connsiteY79" fmla="*/ 5267436 h 6528968"/>
              <a:gd name="connsiteX80" fmla="*/ 493515 w 840648"/>
              <a:gd name="connsiteY80" fmla="*/ 5394436 h 6528968"/>
              <a:gd name="connsiteX81" fmla="*/ 552781 w 840648"/>
              <a:gd name="connsiteY81" fmla="*/ 5504502 h 6528968"/>
              <a:gd name="connsiteX82" fmla="*/ 586648 w 840648"/>
              <a:gd name="connsiteY82" fmla="*/ 5563769 h 6528968"/>
              <a:gd name="connsiteX83" fmla="*/ 620515 w 840648"/>
              <a:gd name="connsiteY83" fmla="*/ 5623036 h 6528968"/>
              <a:gd name="connsiteX84" fmla="*/ 671315 w 840648"/>
              <a:gd name="connsiteY84" fmla="*/ 5699236 h 6528968"/>
              <a:gd name="connsiteX85" fmla="*/ 734683 w 840648"/>
              <a:gd name="connsiteY85" fmla="*/ 5719342 h 6528968"/>
              <a:gd name="connsiteX86" fmla="*/ 840648 w 840648"/>
              <a:gd name="connsiteY86" fmla="*/ 5766967 h 6528968"/>
              <a:gd name="connsiteX0" fmla="*/ 840648 w 840648"/>
              <a:gd name="connsiteY0" fmla="*/ 5766967 h 6562107"/>
              <a:gd name="connsiteX1" fmla="*/ 357254 w 840648"/>
              <a:gd name="connsiteY1" fmla="*/ 6462293 h 6562107"/>
              <a:gd name="connsiteX2" fmla="*/ 314392 w 840648"/>
              <a:gd name="connsiteY2" fmla="*/ 6365852 h 6562107"/>
              <a:gd name="connsiteX3" fmla="*/ 296532 w 840648"/>
              <a:gd name="connsiteY3" fmla="*/ 6294416 h 6562107"/>
              <a:gd name="connsiteX4" fmla="*/ 294548 w 840648"/>
              <a:gd name="connsiteY4" fmla="*/ 6224302 h 6562107"/>
              <a:gd name="connsiteX5" fmla="*/ 301295 w 840648"/>
              <a:gd name="connsiteY5" fmla="*/ 6148498 h 6562107"/>
              <a:gd name="connsiteX6" fmla="*/ 307248 w 840648"/>
              <a:gd name="connsiteY6" fmla="*/ 6071769 h 6562107"/>
              <a:gd name="connsiteX7" fmla="*/ 309497 w 840648"/>
              <a:gd name="connsiteY7" fmla="*/ 5965803 h 6562107"/>
              <a:gd name="connsiteX8" fmla="*/ 281848 w 840648"/>
              <a:gd name="connsiteY8" fmla="*/ 5860102 h 6562107"/>
              <a:gd name="connsiteX9" fmla="*/ 247981 w 840648"/>
              <a:gd name="connsiteY9" fmla="*/ 5809302 h 6562107"/>
              <a:gd name="connsiteX10" fmla="*/ 239515 w 840648"/>
              <a:gd name="connsiteY10" fmla="*/ 5783902 h 6562107"/>
              <a:gd name="connsiteX11" fmla="*/ 222581 w 840648"/>
              <a:gd name="connsiteY11" fmla="*/ 5758502 h 6562107"/>
              <a:gd name="connsiteX12" fmla="*/ 197181 w 840648"/>
              <a:gd name="connsiteY12" fmla="*/ 5699236 h 6562107"/>
              <a:gd name="connsiteX13" fmla="*/ 188715 w 840648"/>
              <a:gd name="connsiteY13" fmla="*/ 5648436 h 6562107"/>
              <a:gd name="connsiteX14" fmla="*/ 180248 w 840648"/>
              <a:gd name="connsiteY14" fmla="*/ 5623036 h 6562107"/>
              <a:gd name="connsiteX15" fmla="*/ 171781 w 840648"/>
              <a:gd name="connsiteY15" fmla="*/ 5589169 h 6562107"/>
              <a:gd name="connsiteX16" fmla="*/ 154848 w 840648"/>
              <a:gd name="connsiteY16" fmla="*/ 5529902 h 6562107"/>
              <a:gd name="connsiteX17" fmla="*/ 137915 w 840648"/>
              <a:gd name="connsiteY17" fmla="*/ 5402902 h 6562107"/>
              <a:gd name="connsiteX18" fmla="*/ 129448 w 840648"/>
              <a:gd name="connsiteY18" fmla="*/ 5377502 h 6562107"/>
              <a:gd name="connsiteX19" fmla="*/ 120981 w 840648"/>
              <a:gd name="connsiteY19" fmla="*/ 5326702 h 6562107"/>
              <a:gd name="connsiteX20" fmla="*/ 104048 w 840648"/>
              <a:gd name="connsiteY20" fmla="*/ 5182769 h 6562107"/>
              <a:gd name="connsiteX21" fmla="*/ 95581 w 840648"/>
              <a:gd name="connsiteY21" fmla="*/ 5140436 h 6562107"/>
              <a:gd name="connsiteX22" fmla="*/ 78648 w 840648"/>
              <a:gd name="connsiteY22" fmla="*/ 5089636 h 6562107"/>
              <a:gd name="connsiteX23" fmla="*/ 70181 w 840648"/>
              <a:gd name="connsiteY23" fmla="*/ 5021902 h 6562107"/>
              <a:gd name="connsiteX24" fmla="*/ 61715 w 840648"/>
              <a:gd name="connsiteY24" fmla="*/ 4988036 h 6562107"/>
              <a:gd name="connsiteX25" fmla="*/ 53248 w 840648"/>
              <a:gd name="connsiteY25" fmla="*/ 4937236 h 6562107"/>
              <a:gd name="connsiteX26" fmla="*/ 19381 w 840648"/>
              <a:gd name="connsiteY26" fmla="*/ 4632436 h 6562107"/>
              <a:gd name="connsiteX27" fmla="*/ 6416 w 840648"/>
              <a:gd name="connsiteY27" fmla="*/ 4325916 h 6562107"/>
              <a:gd name="connsiteX28" fmla="*/ 12633 w 840648"/>
              <a:gd name="connsiteY28" fmla="*/ 4222067 h 6562107"/>
              <a:gd name="connsiteX29" fmla="*/ 6814 w 840648"/>
              <a:gd name="connsiteY29" fmla="*/ 4087525 h 6562107"/>
              <a:gd name="connsiteX30" fmla="*/ 66 w 840648"/>
              <a:gd name="connsiteY30" fmla="*/ 3833394 h 6562107"/>
              <a:gd name="connsiteX31" fmla="*/ 6417 w 840648"/>
              <a:gd name="connsiteY31" fmla="*/ 3752299 h 6562107"/>
              <a:gd name="connsiteX32" fmla="*/ 2448 w 840648"/>
              <a:gd name="connsiteY32" fmla="*/ 3531769 h 6562107"/>
              <a:gd name="connsiteX33" fmla="*/ 19381 w 840648"/>
              <a:gd name="connsiteY33" fmla="*/ 2879836 h 6562107"/>
              <a:gd name="connsiteX34" fmla="*/ 44781 w 840648"/>
              <a:gd name="connsiteY34" fmla="*/ 2405702 h 6562107"/>
              <a:gd name="connsiteX35" fmla="*/ 53248 w 840648"/>
              <a:gd name="connsiteY35" fmla="*/ 1694502 h 6562107"/>
              <a:gd name="connsiteX36" fmla="*/ 61715 w 840648"/>
              <a:gd name="connsiteY36" fmla="*/ 1643702 h 6562107"/>
              <a:gd name="connsiteX37" fmla="*/ 70181 w 840648"/>
              <a:gd name="connsiteY37" fmla="*/ 1584436 h 6562107"/>
              <a:gd name="connsiteX38" fmla="*/ 76399 w 840648"/>
              <a:gd name="connsiteY38" fmla="*/ 1464976 h 6562107"/>
              <a:gd name="connsiteX39" fmla="*/ 82617 w 840648"/>
              <a:gd name="connsiteY39" fmla="*/ 1350015 h 6562107"/>
              <a:gd name="connsiteX40" fmla="*/ 95581 w 840648"/>
              <a:gd name="connsiteY40" fmla="*/ 1203436 h 6562107"/>
              <a:gd name="connsiteX41" fmla="*/ 104048 w 840648"/>
              <a:gd name="connsiteY41" fmla="*/ 830902 h 6562107"/>
              <a:gd name="connsiteX42" fmla="*/ 112515 w 840648"/>
              <a:gd name="connsiteY42" fmla="*/ 754702 h 6562107"/>
              <a:gd name="connsiteX43" fmla="*/ 129448 w 840648"/>
              <a:gd name="connsiteY43" fmla="*/ 593836 h 6562107"/>
              <a:gd name="connsiteX44" fmla="*/ 146381 w 840648"/>
              <a:gd name="connsiteY44" fmla="*/ 314436 h 6562107"/>
              <a:gd name="connsiteX45" fmla="*/ 154848 w 840648"/>
              <a:gd name="connsiteY45" fmla="*/ 272102 h 6562107"/>
              <a:gd name="connsiteX46" fmla="*/ 166887 w 840648"/>
              <a:gd name="connsiteY46" fmla="*/ 37152 h 6562107"/>
              <a:gd name="connsiteX47" fmla="*/ 348259 w 840648"/>
              <a:gd name="connsiteY47" fmla="*/ 49191 h 6562107"/>
              <a:gd name="connsiteX48" fmla="*/ 402631 w 840648"/>
              <a:gd name="connsiteY48" fmla="*/ 50514 h 6562107"/>
              <a:gd name="connsiteX49" fmla="*/ 496690 w 840648"/>
              <a:gd name="connsiteY49" fmla="*/ 53160 h 6562107"/>
              <a:gd name="connsiteX50" fmla="*/ 459648 w 840648"/>
              <a:gd name="connsiteY50" fmla="*/ 390636 h 6562107"/>
              <a:gd name="connsiteX51" fmla="*/ 434248 w 840648"/>
              <a:gd name="connsiteY51" fmla="*/ 551502 h 6562107"/>
              <a:gd name="connsiteX52" fmla="*/ 408848 w 840648"/>
              <a:gd name="connsiteY52" fmla="*/ 686969 h 6562107"/>
              <a:gd name="connsiteX53" fmla="*/ 391915 w 840648"/>
              <a:gd name="connsiteY53" fmla="*/ 797036 h 6562107"/>
              <a:gd name="connsiteX54" fmla="*/ 382125 w 840648"/>
              <a:gd name="connsiteY54" fmla="*/ 1016508 h 6562107"/>
              <a:gd name="connsiteX55" fmla="*/ 341115 w 840648"/>
              <a:gd name="connsiteY55" fmla="*/ 1643702 h 6562107"/>
              <a:gd name="connsiteX56" fmla="*/ 324181 w 840648"/>
              <a:gd name="connsiteY56" fmla="*/ 1728369 h 6562107"/>
              <a:gd name="connsiteX57" fmla="*/ 315715 w 840648"/>
              <a:gd name="connsiteY57" fmla="*/ 1779169 h 6562107"/>
              <a:gd name="connsiteX58" fmla="*/ 307248 w 840648"/>
              <a:gd name="connsiteY58" fmla="*/ 1897702 h 6562107"/>
              <a:gd name="connsiteX59" fmla="*/ 301031 w 840648"/>
              <a:gd name="connsiteY59" fmla="*/ 2013589 h 6562107"/>
              <a:gd name="connsiteX60" fmla="*/ 281848 w 840648"/>
              <a:gd name="connsiteY60" fmla="*/ 2464969 h 6562107"/>
              <a:gd name="connsiteX61" fmla="*/ 264915 w 840648"/>
              <a:gd name="connsiteY61" fmla="*/ 2634302 h 6562107"/>
              <a:gd name="connsiteX62" fmla="*/ 256448 w 840648"/>
              <a:gd name="connsiteY62" fmla="*/ 2820569 h 6562107"/>
              <a:gd name="connsiteX63" fmla="*/ 247981 w 840648"/>
              <a:gd name="connsiteY63" fmla="*/ 3404769 h 6562107"/>
              <a:gd name="connsiteX64" fmla="*/ 250231 w 840648"/>
              <a:gd name="connsiteY64" fmla="*/ 3515762 h 6562107"/>
              <a:gd name="connsiteX65" fmla="*/ 244013 w 840648"/>
              <a:gd name="connsiteY65" fmla="*/ 3634295 h 6562107"/>
              <a:gd name="connsiteX66" fmla="*/ 242690 w 840648"/>
              <a:gd name="connsiteY66" fmla="*/ 3840670 h 6562107"/>
              <a:gd name="connsiteX67" fmla="*/ 241366 w 840648"/>
              <a:gd name="connsiteY67" fmla="*/ 3914224 h 6562107"/>
              <a:gd name="connsiteX68" fmla="*/ 242690 w 840648"/>
              <a:gd name="connsiteY68" fmla="*/ 4068741 h 6562107"/>
              <a:gd name="connsiteX69" fmla="*/ 248907 w 840648"/>
              <a:gd name="connsiteY69" fmla="*/ 4187274 h 6562107"/>
              <a:gd name="connsiteX70" fmla="*/ 253803 w 840648"/>
              <a:gd name="connsiteY70" fmla="*/ 4298664 h 6562107"/>
              <a:gd name="connsiteX71" fmla="*/ 264915 w 840648"/>
              <a:gd name="connsiteY71" fmla="*/ 4522369 h 6562107"/>
              <a:gd name="connsiteX72" fmla="*/ 273381 w 840648"/>
              <a:gd name="connsiteY72" fmla="*/ 4607036 h 6562107"/>
              <a:gd name="connsiteX73" fmla="*/ 290315 w 840648"/>
              <a:gd name="connsiteY73" fmla="*/ 4717102 h 6562107"/>
              <a:gd name="connsiteX74" fmla="*/ 315715 w 840648"/>
              <a:gd name="connsiteY74" fmla="*/ 4886436 h 6562107"/>
              <a:gd name="connsiteX75" fmla="*/ 332648 w 840648"/>
              <a:gd name="connsiteY75" fmla="*/ 5013436 h 6562107"/>
              <a:gd name="connsiteX76" fmla="*/ 358048 w 840648"/>
              <a:gd name="connsiteY76" fmla="*/ 5098102 h 6562107"/>
              <a:gd name="connsiteX77" fmla="*/ 366515 w 840648"/>
              <a:gd name="connsiteY77" fmla="*/ 5131969 h 6562107"/>
              <a:gd name="connsiteX78" fmla="*/ 383448 w 840648"/>
              <a:gd name="connsiteY78" fmla="*/ 5208169 h 6562107"/>
              <a:gd name="connsiteX79" fmla="*/ 408848 w 840648"/>
              <a:gd name="connsiteY79" fmla="*/ 5267436 h 6562107"/>
              <a:gd name="connsiteX80" fmla="*/ 493515 w 840648"/>
              <a:gd name="connsiteY80" fmla="*/ 5394436 h 6562107"/>
              <a:gd name="connsiteX81" fmla="*/ 552781 w 840648"/>
              <a:gd name="connsiteY81" fmla="*/ 5504502 h 6562107"/>
              <a:gd name="connsiteX82" fmla="*/ 586648 w 840648"/>
              <a:gd name="connsiteY82" fmla="*/ 5563769 h 6562107"/>
              <a:gd name="connsiteX83" fmla="*/ 620515 w 840648"/>
              <a:gd name="connsiteY83" fmla="*/ 5623036 h 6562107"/>
              <a:gd name="connsiteX84" fmla="*/ 671315 w 840648"/>
              <a:gd name="connsiteY84" fmla="*/ 5699236 h 6562107"/>
              <a:gd name="connsiteX85" fmla="*/ 734683 w 840648"/>
              <a:gd name="connsiteY85" fmla="*/ 5719342 h 6562107"/>
              <a:gd name="connsiteX86" fmla="*/ 840648 w 840648"/>
              <a:gd name="connsiteY86" fmla="*/ 5766967 h 6562107"/>
              <a:gd name="connsiteX0" fmla="*/ 840648 w 840648"/>
              <a:gd name="connsiteY0" fmla="*/ 5766967 h 6562107"/>
              <a:gd name="connsiteX1" fmla="*/ 357254 w 840648"/>
              <a:gd name="connsiteY1" fmla="*/ 6462293 h 6562107"/>
              <a:gd name="connsiteX2" fmla="*/ 314392 w 840648"/>
              <a:gd name="connsiteY2" fmla="*/ 6365852 h 6562107"/>
              <a:gd name="connsiteX3" fmla="*/ 296532 w 840648"/>
              <a:gd name="connsiteY3" fmla="*/ 6294416 h 6562107"/>
              <a:gd name="connsiteX4" fmla="*/ 294548 w 840648"/>
              <a:gd name="connsiteY4" fmla="*/ 6224302 h 6562107"/>
              <a:gd name="connsiteX5" fmla="*/ 301295 w 840648"/>
              <a:gd name="connsiteY5" fmla="*/ 6148498 h 6562107"/>
              <a:gd name="connsiteX6" fmla="*/ 307248 w 840648"/>
              <a:gd name="connsiteY6" fmla="*/ 6071769 h 6562107"/>
              <a:gd name="connsiteX7" fmla="*/ 309497 w 840648"/>
              <a:gd name="connsiteY7" fmla="*/ 5965803 h 6562107"/>
              <a:gd name="connsiteX8" fmla="*/ 281848 w 840648"/>
              <a:gd name="connsiteY8" fmla="*/ 5860102 h 6562107"/>
              <a:gd name="connsiteX9" fmla="*/ 247981 w 840648"/>
              <a:gd name="connsiteY9" fmla="*/ 5809302 h 6562107"/>
              <a:gd name="connsiteX10" fmla="*/ 239515 w 840648"/>
              <a:gd name="connsiteY10" fmla="*/ 5783902 h 6562107"/>
              <a:gd name="connsiteX11" fmla="*/ 222581 w 840648"/>
              <a:gd name="connsiteY11" fmla="*/ 5758502 h 6562107"/>
              <a:gd name="connsiteX12" fmla="*/ 197181 w 840648"/>
              <a:gd name="connsiteY12" fmla="*/ 5699236 h 6562107"/>
              <a:gd name="connsiteX13" fmla="*/ 188715 w 840648"/>
              <a:gd name="connsiteY13" fmla="*/ 5648436 h 6562107"/>
              <a:gd name="connsiteX14" fmla="*/ 180248 w 840648"/>
              <a:gd name="connsiteY14" fmla="*/ 5623036 h 6562107"/>
              <a:gd name="connsiteX15" fmla="*/ 171781 w 840648"/>
              <a:gd name="connsiteY15" fmla="*/ 5589169 h 6562107"/>
              <a:gd name="connsiteX16" fmla="*/ 154848 w 840648"/>
              <a:gd name="connsiteY16" fmla="*/ 5529902 h 6562107"/>
              <a:gd name="connsiteX17" fmla="*/ 137915 w 840648"/>
              <a:gd name="connsiteY17" fmla="*/ 5402902 h 6562107"/>
              <a:gd name="connsiteX18" fmla="*/ 129448 w 840648"/>
              <a:gd name="connsiteY18" fmla="*/ 5377502 h 6562107"/>
              <a:gd name="connsiteX19" fmla="*/ 120981 w 840648"/>
              <a:gd name="connsiteY19" fmla="*/ 5326702 h 6562107"/>
              <a:gd name="connsiteX20" fmla="*/ 104048 w 840648"/>
              <a:gd name="connsiteY20" fmla="*/ 5182769 h 6562107"/>
              <a:gd name="connsiteX21" fmla="*/ 95581 w 840648"/>
              <a:gd name="connsiteY21" fmla="*/ 5140436 h 6562107"/>
              <a:gd name="connsiteX22" fmla="*/ 78648 w 840648"/>
              <a:gd name="connsiteY22" fmla="*/ 5089636 h 6562107"/>
              <a:gd name="connsiteX23" fmla="*/ 70181 w 840648"/>
              <a:gd name="connsiteY23" fmla="*/ 5021902 h 6562107"/>
              <a:gd name="connsiteX24" fmla="*/ 61715 w 840648"/>
              <a:gd name="connsiteY24" fmla="*/ 4988036 h 6562107"/>
              <a:gd name="connsiteX25" fmla="*/ 53248 w 840648"/>
              <a:gd name="connsiteY25" fmla="*/ 4937236 h 6562107"/>
              <a:gd name="connsiteX26" fmla="*/ 19381 w 840648"/>
              <a:gd name="connsiteY26" fmla="*/ 4632436 h 6562107"/>
              <a:gd name="connsiteX27" fmla="*/ 6416 w 840648"/>
              <a:gd name="connsiteY27" fmla="*/ 4325916 h 6562107"/>
              <a:gd name="connsiteX28" fmla="*/ 12633 w 840648"/>
              <a:gd name="connsiteY28" fmla="*/ 4222067 h 6562107"/>
              <a:gd name="connsiteX29" fmla="*/ 6814 w 840648"/>
              <a:gd name="connsiteY29" fmla="*/ 4087525 h 6562107"/>
              <a:gd name="connsiteX30" fmla="*/ 66 w 840648"/>
              <a:gd name="connsiteY30" fmla="*/ 3833394 h 6562107"/>
              <a:gd name="connsiteX31" fmla="*/ 6417 w 840648"/>
              <a:gd name="connsiteY31" fmla="*/ 3752299 h 6562107"/>
              <a:gd name="connsiteX32" fmla="*/ 2448 w 840648"/>
              <a:gd name="connsiteY32" fmla="*/ 3531769 h 6562107"/>
              <a:gd name="connsiteX33" fmla="*/ 19381 w 840648"/>
              <a:gd name="connsiteY33" fmla="*/ 2879836 h 6562107"/>
              <a:gd name="connsiteX34" fmla="*/ 44781 w 840648"/>
              <a:gd name="connsiteY34" fmla="*/ 2405702 h 6562107"/>
              <a:gd name="connsiteX35" fmla="*/ 53248 w 840648"/>
              <a:gd name="connsiteY35" fmla="*/ 1694502 h 6562107"/>
              <a:gd name="connsiteX36" fmla="*/ 61715 w 840648"/>
              <a:gd name="connsiteY36" fmla="*/ 1643702 h 6562107"/>
              <a:gd name="connsiteX37" fmla="*/ 70181 w 840648"/>
              <a:gd name="connsiteY37" fmla="*/ 1584436 h 6562107"/>
              <a:gd name="connsiteX38" fmla="*/ 76399 w 840648"/>
              <a:gd name="connsiteY38" fmla="*/ 1464976 h 6562107"/>
              <a:gd name="connsiteX39" fmla="*/ 82617 w 840648"/>
              <a:gd name="connsiteY39" fmla="*/ 1350015 h 6562107"/>
              <a:gd name="connsiteX40" fmla="*/ 95581 w 840648"/>
              <a:gd name="connsiteY40" fmla="*/ 1203436 h 6562107"/>
              <a:gd name="connsiteX41" fmla="*/ 104048 w 840648"/>
              <a:gd name="connsiteY41" fmla="*/ 830902 h 6562107"/>
              <a:gd name="connsiteX42" fmla="*/ 112515 w 840648"/>
              <a:gd name="connsiteY42" fmla="*/ 754702 h 6562107"/>
              <a:gd name="connsiteX43" fmla="*/ 129448 w 840648"/>
              <a:gd name="connsiteY43" fmla="*/ 593836 h 6562107"/>
              <a:gd name="connsiteX44" fmla="*/ 146381 w 840648"/>
              <a:gd name="connsiteY44" fmla="*/ 314436 h 6562107"/>
              <a:gd name="connsiteX45" fmla="*/ 154848 w 840648"/>
              <a:gd name="connsiteY45" fmla="*/ 272102 h 6562107"/>
              <a:gd name="connsiteX46" fmla="*/ 166887 w 840648"/>
              <a:gd name="connsiteY46" fmla="*/ 37152 h 6562107"/>
              <a:gd name="connsiteX47" fmla="*/ 348259 w 840648"/>
              <a:gd name="connsiteY47" fmla="*/ 49191 h 6562107"/>
              <a:gd name="connsiteX48" fmla="*/ 402631 w 840648"/>
              <a:gd name="connsiteY48" fmla="*/ 50514 h 6562107"/>
              <a:gd name="connsiteX49" fmla="*/ 496690 w 840648"/>
              <a:gd name="connsiteY49" fmla="*/ 53160 h 6562107"/>
              <a:gd name="connsiteX50" fmla="*/ 459648 w 840648"/>
              <a:gd name="connsiteY50" fmla="*/ 390636 h 6562107"/>
              <a:gd name="connsiteX51" fmla="*/ 434248 w 840648"/>
              <a:gd name="connsiteY51" fmla="*/ 551502 h 6562107"/>
              <a:gd name="connsiteX52" fmla="*/ 408848 w 840648"/>
              <a:gd name="connsiteY52" fmla="*/ 686969 h 6562107"/>
              <a:gd name="connsiteX53" fmla="*/ 391915 w 840648"/>
              <a:gd name="connsiteY53" fmla="*/ 797036 h 6562107"/>
              <a:gd name="connsiteX54" fmla="*/ 382125 w 840648"/>
              <a:gd name="connsiteY54" fmla="*/ 1016508 h 6562107"/>
              <a:gd name="connsiteX55" fmla="*/ 341115 w 840648"/>
              <a:gd name="connsiteY55" fmla="*/ 1643702 h 6562107"/>
              <a:gd name="connsiteX56" fmla="*/ 324181 w 840648"/>
              <a:gd name="connsiteY56" fmla="*/ 1728369 h 6562107"/>
              <a:gd name="connsiteX57" fmla="*/ 315715 w 840648"/>
              <a:gd name="connsiteY57" fmla="*/ 1779169 h 6562107"/>
              <a:gd name="connsiteX58" fmla="*/ 307248 w 840648"/>
              <a:gd name="connsiteY58" fmla="*/ 1897702 h 6562107"/>
              <a:gd name="connsiteX59" fmla="*/ 301031 w 840648"/>
              <a:gd name="connsiteY59" fmla="*/ 2013589 h 6562107"/>
              <a:gd name="connsiteX60" fmla="*/ 281848 w 840648"/>
              <a:gd name="connsiteY60" fmla="*/ 2464969 h 6562107"/>
              <a:gd name="connsiteX61" fmla="*/ 264915 w 840648"/>
              <a:gd name="connsiteY61" fmla="*/ 2634302 h 6562107"/>
              <a:gd name="connsiteX62" fmla="*/ 256448 w 840648"/>
              <a:gd name="connsiteY62" fmla="*/ 2820569 h 6562107"/>
              <a:gd name="connsiteX63" fmla="*/ 247981 w 840648"/>
              <a:gd name="connsiteY63" fmla="*/ 3404769 h 6562107"/>
              <a:gd name="connsiteX64" fmla="*/ 250231 w 840648"/>
              <a:gd name="connsiteY64" fmla="*/ 3515762 h 6562107"/>
              <a:gd name="connsiteX65" fmla="*/ 244013 w 840648"/>
              <a:gd name="connsiteY65" fmla="*/ 3634295 h 6562107"/>
              <a:gd name="connsiteX66" fmla="*/ 242690 w 840648"/>
              <a:gd name="connsiteY66" fmla="*/ 3840670 h 6562107"/>
              <a:gd name="connsiteX67" fmla="*/ 241366 w 840648"/>
              <a:gd name="connsiteY67" fmla="*/ 3914224 h 6562107"/>
              <a:gd name="connsiteX68" fmla="*/ 242690 w 840648"/>
              <a:gd name="connsiteY68" fmla="*/ 4068741 h 6562107"/>
              <a:gd name="connsiteX69" fmla="*/ 248907 w 840648"/>
              <a:gd name="connsiteY69" fmla="*/ 4187274 h 6562107"/>
              <a:gd name="connsiteX70" fmla="*/ 253803 w 840648"/>
              <a:gd name="connsiteY70" fmla="*/ 4298664 h 6562107"/>
              <a:gd name="connsiteX71" fmla="*/ 264915 w 840648"/>
              <a:gd name="connsiteY71" fmla="*/ 4522369 h 6562107"/>
              <a:gd name="connsiteX72" fmla="*/ 273381 w 840648"/>
              <a:gd name="connsiteY72" fmla="*/ 4607036 h 6562107"/>
              <a:gd name="connsiteX73" fmla="*/ 290315 w 840648"/>
              <a:gd name="connsiteY73" fmla="*/ 4717102 h 6562107"/>
              <a:gd name="connsiteX74" fmla="*/ 315715 w 840648"/>
              <a:gd name="connsiteY74" fmla="*/ 4886436 h 6562107"/>
              <a:gd name="connsiteX75" fmla="*/ 332648 w 840648"/>
              <a:gd name="connsiteY75" fmla="*/ 5013436 h 6562107"/>
              <a:gd name="connsiteX76" fmla="*/ 358048 w 840648"/>
              <a:gd name="connsiteY76" fmla="*/ 5098102 h 6562107"/>
              <a:gd name="connsiteX77" fmla="*/ 366515 w 840648"/>
              <a:gd name="connsiteY77" fmla="*/ 5131969 h 6562107"/>
              <a:gd name="connsiteX78" fmla="*/ 383448 w 840648"/>
              <a:gd name="connsiteY78" fmla="*/ 5208169 h 6562107"/>
              <a:gd name="connsiteX79" fmla="*/ 408848 w 840648"/>
              <a:gd name="connsiteY79" fmla="*/ 5267436 h 6562107"/>
              <a:gd name="connsiteX80" fmla="*/ 493515 w 840648"/>
              <a:gd name="connsiteY80" fmla="*/ 5394436 h 6562107"/>
              <a:gd name="connsiteX81" fmla="*/ 552781 w 840648"/>
              <a:gd name="connsiteY81" fmla="*/ 5504502 h 6562107"/>
              <a:gd name="connsiteX82" fmla="*/ 586648 w 840648"/>
              <a:gd name="connsiteY82" fmla="*/ 5563769 h 6562107"/>
              <a:gd name="connsiteX83" fmla="*/ 620515 w 840648"/>
              <a:gd name="connsiteY83" fmla="*/ 5623036 h 6562107"/>
              <a:gd name="connsiteX84" fmla="*/ 671315 w 840648"/>
              <a:gd name="connsiteY84" fmla="*/ 5699236 h 6562107"/>
              <a:gd name="connsiteX85" fmla="*/ 734683 w 840648"/>
              <a:gd name="connsiteY85" fmla="*/ 5719342 h 6562107"/>
              <a:gd name="connsiteX86" fmla="*/ 840648 w 840648"/>
              <a:gd name="connsiteY86" fmla="*/ 5766967 h 6562107"/>
              <a:gd name="connsiteX0" fmla="*/ 840648 w 882548"/>
              <a:gd name="connsiteY0" fmla="*/ 5766967 h 6562107"/>
              <a:gd name="connsiteX1" fmla="*/ 357254 w 882548"/>
              <a:gd name="connsiteY1" fmla="*/ 6462293 h 6562107"/>
              <a:gd name="connsiteX2" fmla="*/ 314392 w 882548"/>
              <a:gd name="connsiteY2" fmla="*/ 6365852 h 6562107"/>
              <a:gd name="connsiteX3" fmla="*/ 296532 w 882548"/>
              <a:gd name="connsiteY3" fmla="*/ 6294416 h 6562107"/>
              <a:gd name="connsiteX4" fmla="*/ 294548 w 882548"/>
              <a:gd name="connsiteY4" fmla="*/ 6224302 h 6562107"/>
              <a:gd name="connsiteX5" fmla="*/ 301295 w 882548"/>
              <a:gd name="connsiteY5" fmla="*/ 6148498 h 6562107"/>
              <a:gd name="connsiteX6" fmla="*/ 307248 w 882548"/>
              <a:gd name="connsiteY6" fmla="*/ 6071769 h 6562107"/>
              <a:gd name="connsiteX7" fmla="*/ 309497 w 882548"/>
              <a:gd name="connsiteY7" fmla="*/ 5965803 h 6562107"/>
              <a:gd name="connsiteX8" fmla="*/ 281848 w 882548"/>
              <a:gd name="connsiteY8" fmla="*/ 5860102 h 6562107"/>
              <a:gd name="connsiteX9" fmla="*/ 247981 w 882548"/>
              <a:gd name="connsiteY9" fmla="*/ 5809302 h 6562107"/>
              <a:gd name="connsiteX10" fmla="*/ 239515 w 882548"/>
              <a:gd name="connsiteY10" fmla="*/ 5783902 h 6562107"/>
              <a:gd name="connsiteX11" fmla="*/ 222581 w 882548"/>
              <a:gd name="connsiteY11" fmla="*/ 5758502 h 6562107"/>
              <a:gd name="connsiteX12" fmla="*/ 197181 w 882548"/>
              <a:gd name="connsiteY12" fmla="*/ 5699236 h 6562107"/>
              <a:gd name="connsiteX13" fmla="*/ 188715 w 882548"/>
              <a:gd name="connsiteY13" fmla="*/ 5648436 h 6562107"/>
              <a:gd name="connsiteX14" fmla="*/ 180248 w 882548"/>
              <a:gd name="connsiteY14" fmla="*/ 5623036 h 6562107"/>
              <a:gd name="connsiteX15" fmla="*/ 171781 w 882548"/>
              <a:gd name="connsiteY15" fmla="*/ 5589169 h 6562107"/>
              <a:gd name="connsiteX16" fmla="*/ 154848 w 882548"/>
              <a:gd name="connsiteY16" fmla="*/ 5529902 h 6562107"/>
              <a:gd name="connsiteX17" fmla="*/ 137915 w 882548"/>
              <a:gd name="connsiteY17" fmla="*/ 5402902 h 6562107"/>
              <a:gd name="connsiteX18" fmla="*/ 129448 w 882548"/>
              <a:gd name="connsiteY18" fmla="*/ 5377502 h 6562107"/>
              <a:gd name="connsiteX19" fmla="*/ 120981 w 882548"/>
              <a:gd name="connsiteY19" fmla="*/ 5326702 h 6562107"/>
              <a:gd name="connsiteX20" fmla="*/ 104048 w 882548"/>
              <a:gd name="connsiteY20" fmla="*/ 5182769 h 6562107"/>
              <a:gd name="connsiteX21" fmla="*/ 95581 w 882548"/>
              <a:gd name="connsiteY21" fmla="*/ 5140436 h 6562107"/>
              <a:gd name="connsiteX22" fmla="*/ 78648 w 882548"/>
              <a:gd name="connsiteY22" fmla="*/ 5089636 h 6562107"/>
              <a:gd name="connsiteX23" fmla="*/ 70181 w 882548"/>
              <a:gd name="connsiteY23" fmla="*/ 5021902 h 6562107"/>
              <a:gd name="connsiteX24" fmla="*/ 61715 w 882548"/>
              <a:gd name="connsiteY24" fmla="*/ 4988036 h 6562107"/>
              <a:gd name="connsiteX25" fmla="*/ 53248 w 882548"/>
              <a:gd name="connsiteY25" fmla="*/ 4937236 h 6562107"/>
              <a:gd name="connsiteX26" fmla="*/ 19381 w 882548"/>
              <a:gd name="connsiteY26" fmla="*/ 4632436 h 6562107"/>
              <a:gd name="connsiteX27" fmla="*/ 6416 w 882548"/>
              <a:gd name="connsiteY27" fmla="*/ 4325916 h 6562107"/>
              <a:gd name="connsiteX28" fmla="*/ 12633 w 882548"/>
              <a:gd name="connsiteY28" fmla="*/ 4222067 h 6562107"/>
              <a:gd name="connsiteX29" fmla="*/ 6814 w 882548"/>
              <a:gd name="connsiteY29" fmla="*/ 4087525 h 6562107"/>
              <a:gd name="connsiteX30" fmla="*/ 66 w 882548"/>
              <a:gd name="connsiteY30" fmla="*/ 3833394 h 6562107"/>
              <a:gd name="connsiteX31" fmla="*/ 6417 w 882548"/>
              <a:gd name="connsiteY31" fmla="*/ 3752299 h 6562107"/>
              <a:gd name="connsiteX32" fmla="*/ 2448 w 882548"/>
              <a:gd name="connsiteY32" fmla="*/ 3531769 h 6562107"/>
              <a:gd name="connsiteX33" fmla="*/ 19381 w 882548"/>
              <a:gd name="connsiteY33" fmla="*/ 2879836 h 6562107"/>
              <a:gd name="connsiteX34" fmla="*/ 44781 w 882548"/>
              <a:gd name="connsiteY34" fmla="*/ 2405702 h 6562107"/>
              <a:gd name="connsiteX35" fmla="*/ 53248 w 882548"/>
              <a:gd name="connsiteY35" fmla="*/ 1694502 h 6562107"/>
              <a:gd name="connsiteX36" fmla="*/ 61715 w 882548"/>
              <a:gd name="connsiteY36" fmla="*/ 1643702 h 6562107"/>
              <a:gd name="connsiteX37" fmla="*/ 70181 w 882548"/>
              <a:gd name="connsiteY37" fmla="*/ 1584436 h 6562107"/>
              <a:gd name="connsiteX38" fmla="*/ 76399 w 882548"/>
              <a:gd name="connsiteY38" fmla="*/ 1464976 h 6562107"/>
              <a:gd name="connsiteX39" fmla="*/ 82617 w 882548"/>
              <a:gd name="connsiteY39" fmla="*/ 1350015 h 6562107"/>
              <a:gd name="connsiteX40" fmla="*/ 95581 w 882548"/>
              <a:gd name="connsiteY40" fmla="*/ 1203436 h 6562107"/>
              <a:gd name="connsiteX41" fmla="*/ 104048 w 882548"/>
              <a:gd name="connsiteY41" fmla="*/ 830902 h 6562107"/>
              <a:gd name="connsiteX42" fmla="*/ 112515 w 882548"/>
              <a:gd name="connsiteY42" fmla="*/ 754702 h 6562107"/>
              <a:gd name="connsiteX43" fmla="*/ 129448 w 882548"/>
              <a:gd name="connsiteY43" fmla="*/ 593836 h 6562107"/>
              <a:gd name="connsiteX44" fmla="*/ 146381 w 882548"/>
              <a:gd name="connsiteY44" fmla="*/ 314436 h 6562107"/>
              <a:gd name="connsiteX45" fmla="*/ 154848 w 882548"/>
              <a:gd name="connsiteY45" fmla="*/ 272102 h 6562107"/>
              <a:gd name="connsiteX46" fmla="*/ 166887 w 882548"/>
              <a:gd name="connsiteY46" fmla="*/ 37152 h 6562107"/>
              <a:gd name="connsiteX47" fmla="*/ 348259 w 882548"/>
              <a:gd name="connsiteY47" fmla="*/ 49191 h 6562107"/>
              <a:gd name="connsiteX48" fmla="*/ 402631 w 882548"/>
              <a:gd name="connsiteY48" fmla="*/ 50514 h 6562107"/>
              <a:gd name="connsiteX49" fmla="*/ 496690 w 882548"/>
              <a:gd name="connsiteY49" fmla="*/ 53160 h 6562107"/>
              <a:gd name="connsiteX50" fmla="*/ 459648 w 882548"/>
              <a:gd name="connsiteY50" fmla="*/ 390636 h 6562107"/>
              <a:gd name="connsiteX51" fmla="*/ 434248 w 882548"/>
              <a:gd name="connsiteY51" fmla="*/ 551502 h 6562107"/>
              <a:gd name="connsiteX52" fmla="*/ 408848 w 882548"/>
              <a:gd name="connsiteY52" fmla="*/ 686969 h 6562107"/>
              <a:gd name="connsiteX53" fmla="*/ 391915 w 882548"/>
              <a:gd name="connsiteY53" fmla="*/ 797036 h 6562107"/>
              <a:gd name="connsiteX54" fmla="*/ 382125 w 882548"/>
              <a:gd name="connsiteY54" fmla="*/ 1016508 h 6562107"/>
              <a:gd name="connsiteX55" fmla="*/ 341115 w 882548"/>
              <a:gd name="connsiteY55" fmla="*/ 1643702 h 6562107"/>
              <a:gd name="connsiteX56" fmla="*/ 324181 w 882548"/>
              <a:gd name="connsiteY56" fmla="*/ 1728369 h 6562107"/>
              <a:gd name="connsiteX57" fmla="*/ 315715 w 882548"/>
              <a:gd name="connsiteY57" fmla="*/ 1779169 h 6562107"/>
              <a:gd name="connsiteX58" fmla="*/ 307248 w 882548"/>
              <a:gd name="connsiteY58" fmla="*/ 1897702 h 6562107"/>
              <a:gd name="connsiteX59" fmla="*/ 301031 w 882548"/>
              <a:gd name="connsiteY59" fmla="*/ 2013589 h 6562107"/>
              <a:gd name="connsiteX60" fmla="*/ 281848 w 882548"/>
              <a:gd name="connsiteY60" fmla="*/ 2464969 h 6562107"/>
              <a:gd name="connsiteX61" fmla="*/ 264915 w 882548"/>
              <a:gd name="connsiteY61" fmla="*/ 2634302 h 6562107"/>
              <a:gd name="connsiteX62" fmla="*/ 256448 w 882548"/>
              <a:gd name="connsiteY62" fmla="*/ 2820569 h 6562107"/>
              <a:gd name="connsiteX63" fmla="*/ 247981 w 882548"/>
              <a:gd name="connsiteY63" fmla="*/ 3404769 h 6562107"/>
              <a:gd name="connsiteX64" fmla="*/ 250231 w 882548"/>
              <a:gd name="connsiteY64" fmla="*/ 3515762 h 6562107"/>
              <a:gd name="connsiteX65" fmla="*/ 244013 w 882548"/>
              <a:gd name="connsiteY65" fmla="*/ 3634295 h 6562107"/>
              <a:gd name="connsiteX66" fmla="*/ 242690 w 882548"/>
              <a:gd name="connsiteY66" fmla="*/ 3840670 h 6562107"/>
              <a:gd name="connsiteX67" fmla="*/ 241366 w 882548"/>
              <a:gd name="connsiteY67" fmla="*/ 3914224 h 6562107"/>
              <a:gd name="connsiteX68" fmla="*/ 242690 w 882548"/>
              <a:gd name="connsiteY68" fmla="*/ 4068741 h 6562107"/>
              <a:gd name="connsiteX69" fmla="*/ 248907 w 882548"/>
              <a:gd name="connsiteY69" fmla="*/ 4187274 h 6562107"/>
              <a:gd name="connsiteX70" fmla="*/ 253803 w 882548"/>
              <a:gd name="connsiteY70" fmla="*/ 4298664 h 6562107"/>
              <a:gd name="connsiteX71" fmla="*/ 264915 w 882548"/>
              <a:gd name="connsiteY71" fmla="*/ 4522369 h 6562107"/>
              <a:gd name="connsiteX72" fmla="*/ 273381 w 882548"/>
              <a:gd name="connsiteY72" fmla="*/ 4607036 h 6562107"/>
              <a:gd name="connsiteX73" fmla="*/ 290315 w 882548"/>
              <a:gd name="connsiteY73" fmla="*/ 4717102 h 6562107"/>
              <a:gd name="connsiteX74" fmla="*/ 315715 w 882548"/>
              <a:gd name="connsiteY74" fmla="*/ 4886436 h 6562107"/>
              <a:gd name="connsiteX75" fmla="*/ 332648 w 882548"/>
              <a:gd name="connsiteY75" fmla="*/ 5013436 h 6562107"/>
              <a:gd name="connsiteX76" fmla="*/ 358048 w 882548"/>
              <a:gd name="connsiteY76" fmla="*/ 5098102 h 6562107"/>
              <a:gd name="connsiteX77" fmla="*/ 366515 w 882548"/>
              <a:gd name="connsiteY77" fmla="*/ 5131969 h 6562107"/>
              <a:gd name="connsiteX78" fmla="*/ 383448 w 882548"/>
              <a:gd name="connsiteY78" fmla="*/ 5208169 h 6562107"/>
              <a:gd name="connsiteX79" fmla="*/ 408848 w 882548"/>
              <a:gd name="connsiteY79" fmla="*/ 5267436 h 6562107"/>
              <a:gd name="connsiteX80" fmla="*/ 493515 w 882548"/>
              <a:gd name="connsiteY80" fmla="*/ 5394436 h 6562107"/>
              <a:gd name="connsiteX81" fmla="*/ 552781 w 882548"/>
              <a:gd name="connsiteY81" fmla="*/ 5504502 h 6562107"/>
              <a:gd name="connsiteX82" fmla="*/ 586648 w 882548"/>
              <a:gd name="connsiteY82" fmla="*/ 5563769 h 6562107"/>
              <a:gd name="connsiteX83" fmla="*/ 620515 w 882548"/>
              <a:gd name="connsiteY83" fmla="*/ 5623036 h 6562107"/>
              <a:gd name="connsiteX84" fmla="*/ 671315 w 882548"/>
              <a:gd name="connsiteY84" fmla="*/ 5699236 h 6562107"/>
              <a:gd name="connsiteX85" fmla="*/ 734683 w 882548"/>
              <a:gd name="connsiteY85" fmla="*/ 5719342 h 6562107"/>
              <a:gd name="connsiteX86" fmla="*/ 882548 w 882548"/>
              <a:gd name="connsiteY86" fmla="*/ 5843372 h 6562107"/>
              <a:gd name="connsiteX0" fmla="*/ 816001 w 882548"/>
              <a:gd name="connsiteY0" fmla="*/ 5831049 h 6551427"/>
              <a:gd name="connsiteX1" fmla="*/ 357254 w 882548"/>
              <a:gd name="connsiteY1" fmla="*/ 6462293 h 6551427"/>
              <a:gd name="connsiteX2" fmla="*/ 314392 w 882548"/>
              <a:gd name="connsiteY2" fmla="*/ 6365852 h 6551427"/>
              <a:gd name="connsiteX3" fmla="*/ 296532 w 882548"/>
              <a:gd name="connsiteY3" fmla="*/ 6294416 h 6551427"/>
              <a:gd name="connsiteX4" fmla="*/ 294548 w 882548"/>
              <a:gd name="connsiteY4" fmla="*/ 6224302 h 6551427"/>
              <a:gd name="connsiteX5" fmla="*/ 301295 w 882548"/>
              <a:gd name="connsiteY5" fmla="*/ 6148498 h 6551427"/>
              <a:gd name="connsiteX6" fmla="*/ 307248 w 882548"/>
              <a:gd name="connsiteY6" fmla="*/ 6071769 h 6551427"/>
              <a:gd name="connsiteX7" fmla="*/ 309497 w 882548"/>
              <a:gd name="connsiteY7" fmla="*/ 5965803 h 6551427"/>
              <a:gd name="connsiteX8" fmla="*/ 281848 w 882548"/>
              <a:gd name="connsiteY8" fmla="*/ 5860102 h 6551427"/>
              <a:gd name="connsiteX9" fmla="*/ 247981 w 882548"/>
              <a:gd name="connsiteY9" fmla="*/ 5809302 h 6551427"/>
              <a:gd name="connsiteX10" fmla="*/ 239515 w 882548"/>
              <a:gd name="connsiteY10" fmla="*/ 5783902 h 6551427"/>
              <a:gd name="connsiteX11" fmla="*/ 222581 w 882548"/>
              <a:gd name="connsiteY11" fmla="*/ 5758502 h 6551427"/>
              <a:gd name="connsiteX12" fmla="*/ 197181 w 882548"/>
              <a:gd name="connsiteY12" fmla="*/ 5699236 h 6551427"/>
              <a:gd name="connsiteX13" fmla="*/ 188715 w 882548"/>
              <a:gd name="connsiteY13" fmla="*/ 5648436 h 6551427"/>
              <a:gd name="connsiteX14" fmla="*/ 180248 w 882548"/>
              <a:gd name="connsiteY14" fmla="*/ 5623036 h 6551427"/>
              <a:gd name="connsiteX15" fmla="*/ 171781 w 882548"/>
              <a:gd name="connsiteY15" fmla="*/ 5589169 h 6551427"/>
              <a:gd name="connsiteX16" fmla="*/ 154848 w 882548"/>
              <a:gd name="connsiteY16" fmla="*/ 5529902 h 6551427"/>
              <a:gd name="connsiteX17" fmla="*/ 137915 w 882548"/>
              <a:gd name="connsiteY17" fmla="*/ 5402902 h 6551427"/>
              <a:gd name="connsiteX18" fmla="*/ 129448 w 882548"/>
              <a:gd name="connsiteY18" fmla="*/ 5377502 h 6551427"/>
              <a:gd name="connsiteX19" fmla="*/ 120981 w 882548"/>
              <a:gd name="connsiteY19" fmla="*/ 5326702 h 6551427"/>
              <a:gd name="connsiteX20" fmla="*/ 104048 w 882548"/>
              <a:gd name="connsiteY20" fmla="*/ 5182769 h 6551427"/>
              <a:gd name="connsiteX21" fmla="*/ 95581 w 882548"/>
              <a:gd name="connsiteY21" fmla="*/ 5140436 h 6551427"/>
              <a:gd name="connsiteX22" fmla="*/ 78648 w 882548"/>
              <a:gd name="connsiteY22" fmla="*/ 5089636 h 6551427"/>
              <a:gd name="connsiteX23" fmla="*/ 70181 w 882548"/>
              <a:gd name="connsiteY23" fmla="*/ 5021902 h 6551427"/>
              <a:gd name="connsiteX24" fmla="*/ 61715 w 882548"/>
              <a:gd name="connsiteY24" fmla="*/ 4988036 h 6551427"/>
              <a:gd name="connsiteX25" fmla="*/ 53248 w 882548"/>
              <a:gd name="connsiteY25" fmla="*/ 4937236 h 6551427"/>
              <a:gd name="connsiteX26" fmla="*/ 19381 w 882548"/>
              <a:gd name="connsiteY26" fmla="*/ 4632436 h 6551427"/>
              <a:gd name="connsiteX27" fmla="*/ 6416 w 882548"/>
              <a:gd name="connsiteY27" fmla="*/ 4325916 h 6551427"/>
              <a:gd name="connsiteX28" fmla="*/ 12633 w 882548"/>
              <a:gd name="connsiteY28" fmla="*/ 4222067 h 6551427"/>
              <a:gd name="connsiteX29" fmla="*/ 6814 w 882548"/>
              <a:gd name="connsiteY29" fmla="*/ 4087525 h 6551427"/>
              <a:gd name="connsiteX30" fmla="*/ 66 w 882548"/>
              <a:gd name="connsiteY30" fmla="*/ 3833394 h 6551427"/>
              <a:gd name="connsiteX31" fmla="*/ 6417 w 882548"/>
              <a:gd name="connsiteY31" fmla="*/ 3752299 h 6551427"/>
              <a:gd name="connsiteX32" fmla="*/ 2448 w 882548"/>
              <a:gd name="connsiteY32" fmla="*/ 3531769 h 6551427"/>
              <a:gd name="connsiteX33" fmla="*/ 19381 w 882548"/>
              <a:gd name="connsiteY33" fmla="*/ 2879836 h 6551427"/>
              <a:gd name="connsiteX34" fmla="*/ 44781 w 882548"/>
              <a:gd name="connsiteY34" fmla="*/ 2405702 h 6551427"/>
              <a:gd name="connsiteX35" fmla="*/ 53248 w 882548"/>
              <a:gd name="connsiteY35" fmla="*/ 1694502 h 6551427"/>
              <a:gd name="connsiteX36" fmla="*/ 61715 w 882548"/>
              <a:gd name="connsiteY36" fmla="*/ 1643702 h 6551427"/>
              <a:gd name="connsiteX37" fmla="*/ 70181 w 882548"/>
              <a:gd name="connsiteY37" fmla="*/ 1584436 h 6551427"/>
              <a:gd name="connsiteX38" fmla="*/ 76399 w 882548"/>
              <a:gd name="connsiteY38" fmla="*/ 1464976 h 6551427"/>
              <a:gd name="connsiteX39" fmla="*/ 82617 w 882548"/>
              <a:gd name="connsiteY39" fmla="*/ 1350015 h 6551427"/>
              <a:gd name="connsiteX40" fmla="*/ 95581 w 882548"/>
              <a:gd name="connsiteY40" fmla="*/ 1203436 h 6551427"/>
              <a:gd name="connsiteX41" fmla="*/ 104048 w 882548"/>
              <a:gd name="connsiteY41" fmla="*/ 830902 h 6551427"/>
              <a:gd name="connsiteX42" fmla="*/ 112515 w 882548"/>
              <a:gd name="connsiteY42" fmla="*/ 754702 h 6551427"/>
              <a:gd name="connsiteX43" fmla="*/ 129448 w 882548"/>
              <a:gd name="connsiteY43" fmla="*/ 593836 h 6551427"/>
              <a:gd name="connsiteX44" fmla="*/ 146381 w 882548"/>
              <a:gd name="connsiteY44" fmla="*/ 314436 h 6551427"/>
              <a:gd name="connsiteX45" fmla="*/ 154848 w 882548"/>
              <a:gd name="connsiteY45" fmla="*/ 272102 h 6551427"/>
              <a:gd name="connsiteX46" fmla="*/ 166887 w 882548"/>
              <a:gd name="connsiteY46" fmla="*/ 37152 h 6551427"/>
              <a:gd name="connsiteX47" fmla="*/ 348259 w 882548"/>
              <a:gd name="connsiteY47" fmla="*/ 49191 h 6551427"/>
              <a:gd name="connsiteX48" fmla="*/ 402631 w 882548"/>
              <a:gd name="connsiteY48" fmla="*/ 50514 h 6551427"/>
              <a:gd name="connsiteX49" fmla="*/ 496690 w 882548"/>
              <a:gd name="connsiteY49" fmla="*/ 53160 h 6551427"/>
              <a:gd name="connsiteX50" fmla="*/ 459648 w 882548"/>
              <a:gd name="connsiteY50" fmla="*/ 390636 h 6551427"/>
              <a:gd name="connsiteX51" fmla="*/ 434248 w 882548"/>
              <a:gd name="connsiteY51" fmla="*/ 551502 h 6551427"/>
              <a:gd name="connsiteX52" fmla="*/ 408848 w 882548"/>
              <a:gd name="connsiteY52" fmla="*/ 686969 h 6551427"/>
              <a:gd name="connsiteX53" fmla="*/ 391915 w 882548"/>
              <a:gd name="connsiteY53" fmla="*/ 797036 h 6551427"/>
              <a:gd name="connsiteX54" fmla="*/ 382125 w 882548"/>
              <a:gd name="connsiteY54" fmla="*/ 1016508 h 6551427"/>
              <a:gd name="connsiteX55" fmla="*/ 341115 w 882548"/>
              <a:gd name="connsiteY55" fmla="*/ 1643702 h 6551427"/>
              <a:gd name="connsiteX56" fmla="*/ 324181 w 882548"/>
              <a:gd name="connsiteY56" fmla="*/ 1728369 h 6551427"/>
              <a:gd name="connsiteX57" fmla="*/ 315715 w 882548"/>
              <a:gd name="connsiteY57" fmla="*/ 1779169 h 6551427"/>
              <a:gd name="connsiteX58" fmla="*/ 307248 w 882548"/>
              <a:gd name="connsiteY58" fmla="*/ 1897702 h 6551427"/>
              <a:gd name="connsiteX59" fmla="*/ 301031 w 882548"/>
              <a:gd name="connsiteY59" fmla="*/ 2013589 h 6551427"/>
              <a:gd name="connsiteX60" fmla="*/ 281848 w 882548"/>
              <a:gd name="connsiteY60" fmla="*/ 2464969 h 6551427"/>
              <a:gd name="connsiteX61" fmla="*/ 264915 w 882548"/>
              <a:gd name="connsiteY61" fmla="*/ 2634302 h 6551427"/>
              <a:gd name="connsiteX62" fmla="*/ 256448 w 882548"/>
              <a:gd name="connsiteY62" fmla="*/ 2820569 h 6551427"/>
              <a:gd name="connsiteX63" fmla="*/ 247981 w 882548"/>
              <a:gd name="connsiteY63" fmla="*/ 3404769 h 6551427"/>
              <a:gd name="connsiteX64" fmla="*/ 250231 w 882548"/>
              <a:gd name="connsiteY64" fmla="*/ 3515762 h 6551427"/>
              <a:gd name="connsiteX65" fmla="*/ 244013 w 882548"/>
              <a:gd name="connsiteY65" fmla="*/ 3634295 h 6551427"/>
              <a:gd name="connsiteX66" fmla="*/ 242690 w 882548"/>
              <a:gd name="connsiteY66" fmla="*/ 3840670 h 6551427"/>
              <a:gd name="connsiteX67" fmla="*/ 241366 w 882548"/>
              <a:gd name="connsiteY67" fmla="*/ 3914224 h 6551427"/>
              <a:gd name="connsiteX68" fmla="*/ 242690 w 882548"/>
              <a:gd name="connsiteY68" fmla="*/ 4068741 h 6551427"/>
              <a:gd name="connsiteX69" fmla="*/ 248907 w 882548"/>
              <a:gd name="connsiteY69" fmla="*/ 4187274 h 6551427"/>
              <a:gd name="connsiteX70" fmla="*/ 253803 w 882548"/>
              <a:gd name="connsiteY70" fmla="*/ 4298664 h 6551427"/>
              <a:gd name="connsiteX71" fmla="*/ 264915 w 882548"/>
              <a:gd name="connsiteY71" fmla="*/ 4522369 h 6551427"/>
              <a:gd name="connsiteX72" fmla="*/ 273381 w 882548"/>
              <a:gd name="connsiteY72" fmla="*/ 4607036 h 6551427"/>
              <a:gd name="connsiteX73" fmla="*/ 290315 w 882548"/>
              <a:gd name="connsiteY73" fmla="*/ 4717102 h 6551427"/>
              <a:gd name="connsiteX74" fmla="*/ 315715 w 882548"/>
              <a:gd name="connsiteY74" fmla="*/ 4886436 h 6551427"/>
              <a:gd name="connsiteX75" fmla="*/ 332648 w 882548"/>
              <a:gd name="connsiteY75" fmla="*/ 5013436 h 6551427"/>
              <a:gd name="connsiteX76" fmla="*/ 358048 w 882548"/>
              <a:gd name="connsiteY76" fmla="*/ 5098102 h 6551427"/>
              <a:gd name="connsiteX77" fmla="*/ 366515 w 882548"/>
              <a:gd name="connsiteY77" fmla="*/ 5131969 h 6551427"/>
              <a:gd name="connsiteX78" fmla="*/ 383448 w 882548"/>
              <a:gd name="connsiteY78" fmla="*/ 5208169 h 6551427"/>
              <a:gd name="connsiteX79" fmla="*/ 408848 w 882548"/>
              <a:gd name="connsiteY79" fmla="*/ 5267436 h 6551427"/>
              <a:gd name="connsiteX80" fmla="*/ 493515 w 882548"/>
              <a:gd name="connsiteY80" fmla="*/ 5394436 h 6551427"/>
              <a:gd name="connsiteX81" fmla="*/ 552781 w 882548"/>
              <a:gd name="connsiteY81" fmla="*/ 5504502 h 6551427"/>
              <a:gd name="connsiteX82" fmla="*/ 586648 w 882548"/>
              <a:gd name="connsiteY82" fmla="*/ 5563769 h 6551427"/>
              <a:gd name="connsiteX83" fmla="*/ 620515 w 882548"/>
              <a:gd name="connsiteY83" fmla="*/ 5623036 h 6551427"/>
              <a:gd name="connsiteX84" fmla="*/ 671315 w 882548"/>
              <a:gd name="connsiteY84" fmla="*/ 5699236 h 6551427"/>
              <a:gd name="connsiteX85" fmla="*/ 734683 w 882548"/>
              <a:gd name="connsiteY85" fmla="*/ 5719342 h 6551427"/>
              <a:gd name="connsiteX86" fmla="*/ 882548 w 882548"/>
              <a:gd name="connsiteY86" fmla="*/ 5843372 h 6551427"/>
              <a:gd name="connsiteX0" fmla="*/ 816001 w 882548"/>
              <a:gd name="connsiteY0" fmla="*/ 5831049 h 6551427"/>
              <a:gd name="connsiteX1" fmla="*/ 357254 w 882548"/>
              <a:gd name="connsiteY1" fmla="*/ 6462293 h 6551427"/>
              <a:gd name="connsiteX2" fmla="*/ 314392 w 882548"/>
              <a:gd name="connsiteY2" fmla="*/ 6365852 h 6551427"/>
              <a:gd name="connsiteX3" fmla="*/ 296532 w 882548"/>
              <a:gd name="connsiteY3" fmla="*/ 6294416 h 6551427"/>
              <a:gd name="connsiteX4" fmla="*/ 294548 w 882548"/>
              <a:gd name="connsiteY4" fmla="*/ 6224302 h 6551427"/>
              <a:gd name="connsiteX5" fmla="*/ 301295 w 882548"/>
              <a:gd name="connsiteY5" fmla="*/ 6148498 h 6551427"/>
              <a:gd name="connsiteX6" fmla="*/ 307248 w 882548"/>
              <a:gd name="connsiteY6" fmla="*/ 6071769 h 6551427"/>
              <a:gd name="connsiteX7" fmla="*/ 309497 w 882548"/>
              <a:gd name="connsiteY7" fmla="*/ 5965803 h 6551427"/>
              <a:gd name="connsiteX8" fmla="*/ 281848 w 882548"/>
              <a:gd name="connsiteY8" fmla="*/ 5860102 h 6551427"/>
              <a:gd name="connsiteX9" fmla="*/ 247981 w 882548"/>
              <a:gd name="connsiteY9" fmla="*/ 5809302 h 6551427"/>
              <a:gd name="connsiteX10" fmla="*/ 239515 w 882548"/>
              <a:gd name="connsiteY10" fmla="*/ 5783902 h 6551427"/>
              <a:gd name="connsiteX11" fmla="*/ 222581 w 882548"/>
              <a:gd name="connsiteY11" fmla="*/ 5758502 h 6551427"/>
              <a:gd name="connsiteX12" fmla="*/ 197181 w 882548"/>
              <a:gd name="connsiteY12" fmla="*/ 5699236 h 6551427"/>
              <a:gd name="connsiteX13" fmla="*/ 188715 w 882548"/>
              <a:gd name="connsiteY13" fmla="*/ 5648436 h 6551427"/>
              <a:gd name="connsiteX14" fmla="*/ 180248 w 882548"/>
              <a:gd name="connsiteY14" fmla="*/ 5623036 h 6551427"/>
              <a:gd name="connsiteX15" fmla="*/ 171781 w 882548"/>
              <a:gd name="connsiteY15" fmla="*/ 5589169 h 6551427"/>
              <a:gd name="connsiteX16" fmla="*/ 154848 w 882548"/>
              <a:gd name="connsiteY16" fmla="*/ 5529902 h 6551427"/>
              <a:gd name="connsiteX17" fmla="*/ 137915 w 882548"/>
              <a:gd name="connsiteY17" fmla="*/ 5402902 h 6551427"/>
              <a:gd name="connsiteX18" fmla="*/ 129448 w 882548"/>
              <a:gd name="connsiteY18" fmla="*/ 5377502 h 6551427"/>
              <a:gd name="connsiteX19" fmla="*/ 120981 w 882548"/>
              <a:gd name="connsiteY19" fmla="*/ 5326702 h 6551427"/>
              <a:gd name="connsiteX20" fmla="*/ 104048 w 882548"/>
              <a:gd name="connsiteY20" fmla="*/ 5182769 h 6551427"/>
              <a:gd name="connsiteX21" fmla="*/ 95581 w 882548"/>
              <a:gd name="connsiteY21" fmla="*/ 5140436 h 6551427"/>
              <a:gd name="connsiteX22" fmla="*/ 78648 w 882548"/>
              <a:gd name="connsiteY22" fmla="*/ 5089636 h 6551427"/>
              <a:gd name="connsiteX23" fmla="*/ 70181 w 882548"/>
              <a:gd name="connsiteY23" fmla="*/ 5021902 h 6551427"/>
              <a:gd name="connsiteX24" fmla="*/ 61715 w 882548"/>
              <a:gd name="connsiteY24" fmla="*/ 4988036 h 6551427"/>
              <a:gd name="connsiteX25" fmla="*/ 53248 w 882548"/>
              <a:gd name="connsiteY25" fmla="*/ 4937236 h 6551427"/>
              <a:gd name="connsiteX26" fmla="*/ 19381 w 882548"/>
              <a:gd name="connsiteY26" fmla="*/ 4632436 h 6551427"/>
              <a:gd name="connsiteX27" fmla="*/ 6416 w 882548"/>
              <a:gd name="connsiteY27" fmla="*/ 4325916 h 6551427"/>
              <a:gd name="connsiteX28" fmla="*/ 12633 w 882548"/>
              <a:gd name="connsiteY28" fmla="*/ 4222067 h 6551427"/>
              <a:gd name="connsiteX29" fmla="*/ 6814 w 882548"/>
              <a:gd name="connsiteY29" fmla="*/ 4087525 h 6551427"/>
              <a:gd name="connsiteX30" fmla="*/ 66 w 882548"/>
              <a:gd name="connsiteY30" fmla="*/ 3833394 h 6551427"/>
              <a:gd name="connsiteX31" fmla="*/ 6417 w 882548"/>
              <a:gd name="connsiteY31" fmla="*/ 3752299 h 6551427"/>
              <a:gd name="connsiteX32" fmla="*/ 2448 w 882548"/>
              <a:gd name="connsiteY32" fmla="*/ 3531769 h 6551427"/>
              <a:gd name="connsiteX33" fmla="*/ 19381 w 882548"/>
              <a:gd name="connsiteY33" fmla="*/ 2879836 h 6551427"/>
              <a:gd name="connsiteX34" fmla="*/ 44781 w 882548"/>
              <a:gd name="connsiteY34" fmla="*/ 2405702 h 6551427"/>
              <a:gd name="connsiteX35" fmla="*/ 53248 w 882548"/>
              <a:gd name="connsiteY35" fmla="*/ 1694502 h 6551427"/>
              <a:gd name="connsiteX36" fmla="*/ 61715 w 882548"/>
              <a:gd name="connsiteY36" fmla="*/ 1643702 h 6551427"/>
              <a:gd name="connsiteX37" fmla="*/ 70181 w 882548"/>
              <a:gd name="connsiteY37" fmla="*/ 1584436 h 6551427"/>
              <a:gd name="connsiteX38" fmla="*/ 76399 w 882548"/>
              <a:gd name="connsiteY38" fmla="*/ 1464976 h 6551427"/>
              <a:gd name="connsiteX39" fmla="*/ 82617 w 882548"/>
              <a:gd name="connsiteY39" fmla="*/ 1350015 h 6551427"/>
              <a:gd name="connsiteX40" fmla="*/ 95581 w 882548"/>
              <a:gd name="connsiteY40" fmla="*/ 1203436 h 6551427"/>
              <a:gd name="connsiteX41" fmla="*/ 104048 w 882548"/>
              <a:gd name="connsiteY41" fmla="*/ 830902 h 6551427"/>
              <a:gd name="connsiteX42" fmla="*/ 112515 w 882548"/>
              <a:gd name="connsiteY42" fmla="*/ 754702 h 6551427"/>
              <a:gd name="connsiteX43" fmla="*/ 129448 w 882548"/>
              <a:gd name="connsiteY43" fmla="*/ 593836 h 6551427"/>
              <a:gd name="connsiteX44" fmla="*/ 146381 w 882548"/>
              <a:gd name="connsiteY44" fmla="*/ 314436 h 6551427"/>
              <a:gd name="connsiteX45" fmla="*/ 154848 w 882548"/>
              <a:gd name="connsiteY45" fmla="*/ 272102 h 6551427"/>
              <a:gd name="connsiteX46" fmla="*/ 166887 w 882548"/>
              <a:gd name="connsiteY46" fmla="*/ 37152 h 6551427"/>
              <a:gd name="connsiteX47" fmla="*/ 348259 w 882548"/>
              <a:gd name="connsiteY47" fmla="*/ 49191 h 6551427"/>
              <a:gd name="connsiteX48" fmla="*/ 402631 w 882548"/>
              <a:gd name="connsiteY48" fmla="*/ 50514 h 6551427"/>
              <a:gd name="connsiteX49" fmla="*/ 496690 w 882548"/>
              <a:gd name="connsiteY49" fmla="*/ 53160 h 6551427"/>
              <a:gd name="connsiteX50" fmla="*/ 459648 w 882548"/>
              <a:gd name="connsiteY50" fmla="*/ 390636 h 6551427"/>
              <a:gd name="connsiteX51" fmla="*/ 434248 w 882548"/>
              <a:gd name="connsiteY51" fmla="*/ 551502 h 6551427"/>
              <a:gd name="connsiteX52" fmla="*/ 408848 w 882548"/>
              <a:gd name="connsiteY52" fmla="*/ 686969 h 6551427"/>
              <a:gd name="connsiteX53" fmla="*/ 391915 w 882548"/>
              <a:gd name="connsiteY53" fmla="*/ 797036 h 6551427"/>
              <a:gd name="connsiteX54" fmla="*/ 382125 w 882548"/>
              <a:gd name="connsiteY54" fmla="*/ 1016508 h 6551427"/>
              <a:gd name="connsiteX55" fmla="*/ 341115 w 882548"/>
              <a:gd name="connsiteY55" fmla="*/ 1643702 h 6551427"/>
              <a:gd name="connsiteX56" fmla="*/ 324181 w 882548"/>
              <a:gd name="connsiteY56" fmla="*/ 1728369 h 6551427"/>
              <a:gd name="connsiteX57" fmla="*/ 315715 w 882548"/>
              <a:gd name="connsiteY57" fmla="*/ 1779169 h 6551427"/>
              <a:gd name="connsiteX58" fmla="*/ 307248 w 882548"/>
              <a:gd name="connsiteY58" fmla="*/ 1897702 h 6551427"/>
              <a:gd name="connsiteX59" fmla="*/ 301031 w 882548"/>
              <a:gd name="connsiteY59" fmla="*/ 2013589 h 6551427"/>
              <a:gd name="connsiteX60" fmla="*/ 281848 w 882548"/>
              <a:gd name="connsiteY60" fmla="*/ 2464969 h 6551427"/>
              <a:gd name="connsiteX61" fmla="*/ 264915 w 882548"/>
              <a:gd name="connsiteY61" fmla="*/ 2634302 h 6551427"/>
              <a:gd name="connsiteX62" fmla="*/ 256448 w 882548"/>
              <a:gd name="connsiteY62" fmla="*/ 2820569 h 6551427"/>
              <a:gd name="connsiteX63" fmla="*/ 247981 w 882548"/>
              <a:gd name="connsiteY63" fmla="*/ 3404769 h 6551427"/>
              <a:gd name="connsiteX64" fmla="*/ 250231 w 882548"/>
              <a:gd name="connsiteY64" fmla="*/ 3515762 h 6551427"/>
              <a:gd name="connsiteX65" fmla="*/ 244013 w 882548"/>
              <a:gd name="connsiteY65" fmla="*/ 3634295 h 6551427"/>
              <a:gd name="connsiteX66" fmla="*/ 242690 w 882548"/>
              <a:gd name="connsiteY66" fmla="*/ 3840670 h 6551427"/>
              <a:gd name="connsiteX67" fmla="*/ 241366 w 882548"/>
              <a:gd name="connsiteY67" fmla="*/ 3914224 h 6551427"/>
              <a:gd name="connsiteX68" fmla="*/ 242690 w 882548"/>
              <a:gd name="connsiteY68" fmla="*/ 4068741 h 6551427"/>
              <a:gd name="connsiteX69" fmla="*/ 248907 w 882548"/>
              <a:gd name="connsiteY69" fmla="*/ 4187274 h 6551427"/>
              <a:gd name="connsiteX70" fmla="*/ 253803 w 882548"/>
              <a:gd name="connsiteY70" fmla="*/ 4298664 h 6551427"/>
              <a:gd name="connsiteX71" fmla="*/ 264915 w 882548"/>
              <a:gd name="connsiteY71" fmla="*/ 4522369 h 6551427"/>
              <a:gd name="connsiteX72" fmla="*/ 273381 w 882548"/>
              <a:gd name="connsiteY72" fmla="*/ 4607036 h 6551427"/>
              <a:gd name="connsiteX73" fmla="*/ 290315 w 882548"/>
              <a:gd name="connsiteY73" fmla="*/ 4717102 h 6551427"/>
              <a:gd name="connsiteX74" fmla="*/ 315715 w 882548"/>
              <a:gd name="connsiteY74" fmla="*/ 4886436 h 6551427"/>
              <a:gd name="connsiteX75" fmla="*/ 332648 w 882548"/>
              <a:gd name="connsiteY75" fmla="*/ 5013436 h 6551427"/>
              <a:gd name="connsiteX76" fmla="*/ 358048 w 882548"/>
              <a:gd name="connsiteY76" fmla="*/ 5098102 h 6551427"/>
              <a:gd name="connsiteX77" fmla="*/ 366515 w 882548"/>
              <a:gd name="connsiteY77" fmla="*/ 5131969 h 6551427"/>
              <a:gd name="connsiteX78" fmla="*/ 383448 w 882548"/>
              <a:gd name="connsiteY78" fmla="*/ 5208169 h 6551427"/>
              <a:gd name="connsiteX79" fmla="*/ 408848 w 882548"/>
              <a:gd name="connsiteY79" fmla="*/ 5267436 h 6551427"/>
              <a:gd name="connsiteX80" fmla="*/ 493515 w 882548"/>
              <a:gd name="connsiteY80" fmla="*/ 5394436 h 6551427"/>
              <a:gd name="connsiteX81" fmla="*/ 552781 w 882548"/>
              <a:gd name="connsiteY81" fmla="*/ 5504502 h 6551427"/>
              <a:gd name="connsiteX82" fmla="*/ 586648 w 882548"/>
              <a:gd name="connsiteY82" fmla="*/ 5563769 h 6551427"/>
              <a:gd name="connsiteX83" fmla="*/ 620515 w 882548"/>
              <a:gd name="connsiteY83" fmla="*/ 5623036 h 6551427"/>
              <a:gd name="connsiteX84" fmla="*/ 671315 w 882548"/>
              <a:gd name="connsiteY84" fmla="*/ 5699236 h 6551427"/>
              <a:gd name="connsiteX85" fmla="*/ 739613 w 882548"/>
              <a:gd name="connsiteY85" fmla="*/ 5739060 h 6551427"/>
              <a:gd name="connsiteX86" fmla="*/ 882548 w 882548"/>
              <a:gd name="connsiteY86" fmla="*/ 5843372 h 6551427"/>
              <a:gd name="connsiteX0" fmla="*/ 816001 w 882548"/>
              <a:gd name="connsiteY0" fmla="*/ 5831049 h 6551427"/>
              <a:gd name="connsiteX1" fmla="*/ 357254 w 882548"/>
              <a:gd name="connsiteY1" fmla="*/ 6462293 h 6551427"/>
              <a:gd name="connsiteX2" fmla="*/ 314392 w 882548"/>
              <a:gd name="connsiteY2" fmla="*/ 6365852 h 6551427"/>
              <a:gd name="connsiteX3" fmla="*/ 296532 w 882548"/>
              <a:gd name="connsiteY3" fmla="*/ 6294416 h 6551427"/>
              <a:gd name="connsiteX4" fmla="*/ 294548 w 882548"/>
              <a:gd name="connsiteY4" fmla="*/ 6224302 h 6551427"/>
              <a:gd name="connsiteX5" fmla="*/ 301295 w 882548"/>
              <a:gd name="connsiteY5" fmla="*/ 6148498 h 6551427"/>
              <a:gd name="connsiteX6" fmla="*/ 307248 w 882548"/>
              <a:gd name="connsiteY6" fmla="*/ 6071769 h 6551427"/>
              <a:gd name="connsiteX7" fmla="*/ 309497 w 882548"/>
              <a:gd name="connsiteY7" fmla="*/ 5965803 h 6551427"/>
              <a:gd name="connsiteX8" fmla="*/ 281848 w 882548"/>
              <a:gd name="connsiteY8" fmla="*/ 5860102 h 6551427"/>
              <a:gd name="connsiteX9" fmla="*/ 247981 w 882548"/>
              <a:gd name="connsiteY9" fmla="*/ 5809302 h 6551427"/>
              <a:gd name="connsiteX10" fmla="*/ 239515 w 882548"/>
              <a:gd name="connsiteY10" fmla="*/ 5783902 h 6551427"/>
              <a:gd name="connsiteX11" fmla="*/ 222581 w 882548"/>
              <a:gd name="connsiteY11" fmla="*/ 5758502 h 6551427"/>
              <a:gd name="connsiteX12" fmla="*/ 197181 w 882548"/>
              <a:gd name="connsiteY12" fmla="*/ 5699236 h 6551427"/>
              <a:gd name="connsiteX13" fmla="*/ 188715 w 882548"/>
              <a:gd name="connsiteY13" fmla="*/ 5648436 h 6551427"/>
              <a:gd name="connsiteX14" fmla="*/ 180248 w 882548"/>
              <a:gd name="connsiteY14" fmla="*/ 5623036 h 6551427"/>
              <a:gd name="connsiteX15" fmla="*/ 171781 w 882548"/>
              <a:gd name="connsiteY15" fmla="*/ 5589169 h 6551427"/>
              <a:gd name="connsiteX16" fmla="*/ 154848 w 882548"/>
              <a:gd name="connsiteY16" fmla="*/ 5529902 h 6551427"/>
              <a:gd name="connsiteX17" fmla="*/ 137915 w 882548"/>
              <a:gd name="connsiteY17" fmla="*/ 5402902 h 6551427"/>
              <a:gd name="connsiteX18" fmla="*/ 129448 w 882548"/>
              <a:gd name="connsiteY18" fmla="*/ 5377502 h 6551427"/>
              <a:gd name="connsiteX19" fmla="*/ 120981 w 882548"/>
              <a:gd name="connsiteY19" fmla="*/ 5326702 h 6551427"/>
              <a:gd name="connsiteX20" fmla="*/ 104048 w 882548"/>
              <a:gd name="connsiteY20" fmla="*/ 5182769 h 6551427"/>
              <a:gd name="connsiteX21" fmla="*/ 95581 w 882548"/>
              <a:gd name="connsiteY21" fmla="*/ 5140436 h 6551427"/>
              <a:gd name="connsiteX22" fmla="*/ 78648 w 882548"/>
              <a:gd name="connsiteY22" fmla="*/ 5089636 h 6551427"/>
              <a:gd name="connsiteX23" fmla="*/ 70181 w 882548"/>
              <a:gd name="connsiteY23" fmla="*/ 5021902 h 6551427"/>
              <a:gd name="connsiteX24" fmla="*/ 61715 w 882548"/>
              <a:gd name="connsiteY24" fmla="*/ 4988036 h 6551427"/>
              <a:gd name="connsiteX25" fmla="*/ 53248 w 882548"/>
              <a:gd name="connsiteY25" fmla="*/ 4937236 h 6551427"/>
              <a:gd name="connsiteX26" fmla="*/ 19381 w 882548"/>
              <a:gd name="connsiteY26" fmla="*/ 4632436 h 6551427"/>
              <a:gd name="connsiteX27" fmla="*/ 6416 w 882548"/>
              <a:gd name="connsiteY27" fmla="*/ 4325916 h 6551427"/>
              <a:gd name="connsiteX28" fmla="*/ 12633 w 882548"/>
              <a:gd name="connsiteY28" fmla="*/ 4222067 h 6551427"/>
              <a:gd name="connsiteX29" fmla="*/ 6814 w 882548"/>
              <a:gd name="connsiteY29" fmla="*/ 4087525 h 6551427"/>
              <a:gd name="connsiteX30" fmla="*/ 66 w 882548"/>
              <a:gd name="connsiteY30" fmla="*/ 3833394 h 6551427"/>
              <a:gd name="connsiteX31" fmla="*/ 6417 w 882548"/>
              <a:gd name="connsiteY31" fmla="*/ 3752299 h 6551427"/>
              <a:gd name="connsiteX32" fmla="*/ 2448 w 882548"/>
              <a:gd name="connsiteY32" fmla="*/ 3531769 h 6551427"/>
              <a:gd name="connsiteX33" fmla="*/ 19381 w 882548"/>
              <a:gd name="connsiteY33" fmla="*/ 2879836 h 6551427"/>
              <a:gd name="connsiteX34" fmla="*/ 44781 w 882548"/>
              <a:gd name="connsiteY34" fmla="*/ 2405702 h 6551427"/>
              <a:gd name="connsiteX35" fmla="*/ 53248 w 882548"/>
              <a:gd name="connsiteY35" fmla="*/ 1694502 h 6551427"/>
              <a:gd name="connsiteX36" fmla="*/ 61715 w 882548"/>
              <a:gd name="connsiteY36" fmla="*/ 1643702 h 6551427"/>
              <a:gd name="connsiteX37" fmla="*/ 70181 w 882548"/>
              <a:gd name="connsiteY37" fmla="*/ 1584436 h 6551427"/>
              <a:gd name="connsiteX38" fmla="*/ 76399 w 882548"/>
              <a:gd name="connsiteY38" fmla="*/ 1464976 h 6551427"/>
              <a:gd name="connsiteX39" fmla="*/ 82617 w 882548"/>
              <a:gd name="connsiteY39" fmla="*/ 1350015 h 6551427"/>
              <a:gd name="connsiteX40" fmla="*/ 95581 w 882548"/>
              <a:gd name="connsiteY40" fmla="*/ 1203436 h 6551427"/>
              <a:gd name="connsiteX41" fmla="*/ 104048 w 882548"/>
              <a:gd name="connsiteY41" fmla="*/ 830902 h 6551427"/>
              <a:gd name="connsiteX42" fmla="*/ 112515 w 882548"/>
              <a:gd name="connsiteY42" fmla="*/ 754702 h 6551427"/>
              <a:gd name="connsiteX43" fmla="*/ 129448 w 882548"/>
              <a:gd name="connsiteY43" fmla="*/ 593836 h 6551427"/>
              <a:gd name="connsiteX44" fmla="*/ 146381 w 882548"/>
              <a:gd name="connsiteY44" fmla="*/ 314436 h 6551427"/>
              <a:gd name="connsiteX45" fmla="*/ 154848 w 882548"/>
              <a:gd name="connsiteY45" fmla="*/ 272102 h 6551427"/>
              <a:gd name="connsiteX46" fmla="*/ 166887 w 882548"/>
              <a:gd name="connsiteY46" fmla="*/ 37152 h 6551427"/>
              <a:gd name="connsiteX47" fmla="*/ 348259 w 882548"/>
              <a:gd name="connsiteY47" fmla="*/ 49191 h 6551427"/>
              <a:gd name="connsiteX48" fmla="*/ 402631 w 882548"/>
              <a:gd name="connsiteY48" fmla="*/ 50514 h 6551427"/>
              <a:gd name="connsiteX49" fmla="*/ 496690 w 882548"/>
              <a:gd name="connsiteY49" fmla="*/ 53160 h 6551427"/>
              <a:gd name="connsiteX50" fmla="*/ 459648 w 882548"/>
              <a:gd name="connsiteY50" fmla="*/ 390636 h 6551427"/>
              <a:gd name="connsiteX51" fmla="*/ 434248 w 882548"/>
              <a:gd name="connsiteY51" fmla="*/ 551502 h 6551427"/>
              <a:gd name="connsiteX52" fmla="*/ 408848 w 882548"/>
              <a:gd name="connsiteY52" fmla="*/ 686969 h 6551427"/>
              <a:gd name="connsiteX53" fmla="*/ 391915 w 882548"/>
              <a:gd name="connsiteY53" fmla="*/ 797036 h 6551427"/>
              <a:gd name="connsiteX54" fmla="*/ 382125 w 882548"/>
              <a:gd name="connsiteY54" fmla="*/ 1016508 h 6551427"/>
              <a:gd name="connsiteX55" fmla="*/ 341115 w 882548"/>
              <a:gd name="connsiteY55" fmla="*/ 1643702 h 6551427"/>
              <a:gd name="connsiteX56" fmla="*/ 324181 w 882548"/>
              <a:gd name="connsiteY56" fmla="*/ 1728369 h 6551427"/>
              <a:gd name="connsiteX57" fmla="*/ 315715 w 882548"/>
              <a:gd name="connsiteY57" fmla="*/ 1779169 h 6551427"/>
              <a:gd name="connsiteX58" fmla="*/ 307248 w 882548"/>
              <a:gd name="connsiteY58" fmla="*/ 1897702 h 6551427"/>
              <a:gd name="connsiteX59" fmla="*/ 301031 w 882548"/>
              <a:gd name="connsiteY59" fmla="*/ 2013589 h 6551427"/>
              <a:gd name="connsiteX60" fmla="*/ 281848 w 882548"/>
              <a:gd name="connsiteY60" fmla="*/ 2464969 h 6551427"/>
              <a:gd name="connsiteX61" fmla="*/ 264915 w 882548"/>
              <a:gd name="connsiteY61" fmla="*/ 2634302 h 6551427"/>
              <a:gd name="connsiteX62" fmla="*/ 256448 w 882548"/>
              <a:gd name="connsiteY62" fmla="*/ 2820569 h 6551427"/>
              <a:gd name="connsiteX63" fmla="*/ 247981 w 882548"/>
              <a:gd name="connsiteY63" fmla="*/ 3404769 h 6551427"/>
              <a:gd name="connsiteX64" fmla="*/ 250231 w 882548"/>
              <a:gd name="connsiteY64" fmla="*/ 3515762 h 6551427"/>
              <a:gd name="connsiteX65" fmla="*/ 244013 w 882548"/>
              <a:gd name="connsiteY65" fmla="*/ 3634295 h 6551427"/>
              <a:gd name="connsiteX66" fmla="*/ 242690 w 882548"/>
              <a:gd name="connsiteY66" fmla="*/ 3840670 h 6551427"/>
              <a:gd name="connsiteX67" fmla="*/ 241366 w 882548"/>
              <a:gd name="connsiteY67" fmla="*/ 3914224 h 6551427"/>
              <a:gd name="connsiteX68" fmla="*/ 242690 w 882548"/>
              <a:gd name="connsiteY68" fmla="*/ 4068741 h 6551427"/>
              <a:gd name="connsiteX69" fmla="*/ 248907 w 882548"/>
              <a:gd name="connsiteY69" fmla="*/ 4187274 h 6551427"/>
              <a:gd name="connsiteX70" fmla="*/ 253803 w 882548"/>
              <a:gd name="connsiteY70" fmla="*/ 4298664 h 6551427"/>
              <a:gd name="connsiteX71" fmla="*/ 264915 w 882548"/>
              <a:gd name="connsiteY71" fmla="*/ 4522369 h 6551427"/>
              <a:gd name="connsiteX72" fmla="*/ 273381 w 882548"/>
              <a:gd name="connsiteY72" fmla="*/ 4607036 h 6551427"/>
              <a:gd name="connsiteX73" fmla="*/ 290315 w 882548"/>
              <a:gd name="connsiteY73" fmla="*/ 4717102 h 6551427"/>
              <a:gd name="connsiteX74" fmla="*/ 315715 w 882548"/>
              <a:gd name="connsiteY74" fmla="*/ 4886436 h 6551427"/>
              <a:gd name="connsiteX75" fmla="*/ 332648 w 882548"/>
              <a:gd name="connsiteY75" fmla="*/ 5013436 h 6551427"/>
              <a:gd name="connsiteX76" fmla="*/ 358048 w 882548"/>
              <a:gd name="connsiteY76" fmla="*/ 5098102 h 6551427"/>
              <a:gd name="connsiteX77" fmla="*/ 366515 w 882548"/>
              <a:gd name="connsiteY77" fmla="*/ 5131969 h 6551427"/>
              <a:gd name="connsiteX78" fmla="*/ 383448 w 882548"/>
              <a:gd name="connsiteY78" fmla="*/ 5208169 h 6551427"/>
              <a:gd name="connsiteX79" fmla="*/ 408848 w 882548"/>
              <a:gd name="connsiteY79" fmla="*/ 5267436 h 6551427"/>
              <a:gd name="connsiteX80" fmla="*/ 493515 w 882548"/>
              <a:gd name="connsiteY80" fmla="*/ 5394436 h 6551427"/>
              <a:gd name="connsiteX81" fmla="*/ 552781 w 882548"/>
              <a:gd name="connsiteY81" fmla="*/ 5504502 h 6551427"/>
              <a:gd name="connsiteX82" fmla="*/ 586648 w 882548"/>
              <a:gd name="connsiteY82" fmla="*/ 5563769 h 6551427"/>
              <a:gd name="connsiteX83" fmla="*/ 620515 w 882548"/>
              <a:gd name="connsiteY83" fmla="*/ 5623036 h 6551427"/>
              <a:gd name="connsiteX84" fmla="*/ 671315 w 882548"/>
              <a:gd name="connsiteY84" fmla="*/ 5699236 h 6551427"/>
              <a:gd name="connsiteX85" fmla="*/ 739613 w 882548"/>
              <a:gd name="connsiteY85" fmla="*/ 5739060 h 6551427"/>
              <a:gd name="connsiteX86" fmla="*/ 882548 w 882548"/>
              <a:gd name="connsiteY86" fmla="*/ 5843372 h 6551427"/>
              <a:gd name="connsiteX0" fmla="*/ 816001 w 882548"/>
              <a:gd name="connsiteY0" fmla="*/ 5831049 h 6551427"/>
              <a:gd name="connsiteX1" fmla="*/ 357254 w 882548"/>
              <a:gd name="connsiteY1" fmla="*/ 6462293 h 6551427"/>
              <a:gd name="connsiteX2" fmla="*/ 314392 w 882548"/>
              <a:gd name="connsiteY2" fmla="*/ 6365852 h 6551427"/>
              <a:gd name="connsiteX3" fmla="*/ 296532 w 882548"/>
              <a:gd name="connsiteY3" fmla="*/ 6294416 h 6551427"/>
              <a:gd name="connsiteX4" fmla="*/ 294548 w 882548"/>
              <a:gd name="connsiteY4" fmla="*/ 6224302 h 6551427"/>
              <a:gd name="connsiteX5" fmla="*/ 301295 w 882548"/>
              <a:gd name="connsiteY5" fmla="*/ 6148498 h 6551427"/>
              <a:gd name="connsiteX6" fmla="*/ 307248 w 882548"/>
              <a:gd name="connsiteY6" fmla="*/ 6071769 h 6551427"/>
              <a:gd name="connsiteX7" fmla="*/ 309497 w 882548"/>
              <a:gd name="connsiteY7" fmla="*/ 5965803 h 6551427"/>
              <a:gd name="connsiteX8" fmla="*/ 281848 w 882548"/>
              <a:gd name="connsiteY8" fmla="*/ 5860102 h 6551427"/>
              <a:gd name="connsiteX9" fmla="*/ 247981 w 882548"/>
              <a:gd name="connsiteY9" fmla="*/ 5809302 h 6551427"/>
              <a:gd name="connsiteX10" fmla="*/ 239515 w 882548"/>
              <a:gd name="connsiteY10" fmla="*/ 5783902 h 6551427"/>
              <a:gd name="connsiteX11" fmla="*/ 222581 w 882548"/>
              <a:gd name="connsiteY11" fmla="*/ 5758502 h 6551427"/>
              <a:gd name="connsiteX12" fmla="*/ 197181 w 882548"/>
              <a:gd name="connsiteY12" fmla="*/ 5699236 h 6551427"/>
              <a:gd name="connsiteX13" fmla="*/ 188715 w 882548"/>
              <a:gd name="connsiteY13" fmla="*/ 5648436 h 6551427"/>
              <a:gd name="connsiteX14" fmla="*/ 180248 w 882548"/>
              <a:gd name="connsiteY14" fmla="*/ 5623036 h 6551427"/>
              <a:gd name="connsiteX15" fmla="*/ 171781 w 882548"/>
              <a:gd name="connsiteY15" fmla="*/ 5589169 h 6551427"/>
              <a:gd name="connsiteX16" fmla="*/ 154848 w 882548"/>
              <a:gd name="connsiteY16" fmla="*/ 5529902 h 6551427"/>
              <a:gd name="connsiteX17" fmla="*/ 137915 w 882548"/>
              <a:gd name="connsiteY17" fmla="*/ 5402902 h 6551427"/>
              <a:gd name="connsiteX18" fmla="*/ 129448 w 882548"/>
              <a:gd name="connsiteY18" fmla="*/ 5377502 h 6551427"/>
              <a:gd name="connsiteX19" fmla="*/ 120981 w 882548"/>
              <a:gd name="connsiteY19" fmla="*/ 5326702 h 6551427"/>
              <a:gd name="connsiteX20" fmla="*/ 104048 w 882548"/>
              <a:gd name="connsiteY20" fmla="*/ 5182769 h 6551427"/>
              <a:gd name="connsiteX21" fmla="*/ 95581 w 882548"/>
              <a:gd name="connsiteY21" fmla="*/ 5140436 h 6551427"/>
              <a:gd name="connsiteX22" fmla="*/ 78648 w 882548"/>
              <a:gd name="connsiteY22" fmla="*/ 5089636 h 6551427"/>
              <a:gd name="connsiteX23" fmla="*/ 70181 w 882548"/>
              <a:gd name="connsiteY23" fmla="*/ 5021902 h 6551427"/>
              <a:gd name="connsiteX24" fmla="*/ 61715 w 882548"/>
              <a:gd name="connsiteY24" fmla="*/ 4988036 h 6551427"/>
              <a:gd name="connsiteX25" fmla="*/ 53248 w 882548"/>
              <a:gd name="connsiteY25" fmla="*/ 4937236 h 6551427"/>
              <a:gd name="connsiteX26" fmla="*/ 19381 w 882548"/>
              <a:gd name="connsiteY26" fmla="*/ 4632436 h 6551427"/>
              <a:gd name="connsiteX27" fmla="*/ 6416 w 882548"/>
              <a:gd name="connsiteY27" fmla="*/ 4325916 h 6551427"/>
              <a:gd name="connsiteX28" fmla="*/ 12633 w 882548"/>
              <a:gd name="connsiteY28" fmla="*/ 4222067 h 6551427"/>
              <a:gd name="connsiteX29" fmla="*/ 6814 w 882548"/>
              <a:gd name="connsiteY29" fmla="*/ 4087525 h 6551427"/>
              <a:gd name="connsiteX30" fmla="*/ 66 w 882548"/>
              <a:gd name="connsiteY30" fmla="*/ 3833394 h 6551427"/>
              <a:gd name="connsiteX31" fmla="*/ 6417 w 882548"/>
              <a:gd name="connsiteY31" fmla="*/ 3752299 h 6551427"/>
              <a:gd name="connsiteX32" fmla="*/ 2448 w 882548"/>
              <a:gd name="connsiteY32" fmla="*/ 3531769 h 6551427"/>
              <a:gd name="connsiteX33" fmla="*/ 19381 w 882548"/>
              <a:gd name="connsiteY33" fmla="*/ 2879836 h 6551427"/>
              <a:gd name="connsiteX34" fmla="*/ 44781 w 882548"/>
              <a:gd name="connsiteY34" fmla="*/ 2405702 h 6551427"/>
              <a:gd name="connsiteX35" fmla="*/ 53248 w 882548"/>
              <a:gd name="connsiteY35" fmla="*/ 1694502 h 6551427"/>
              <a:gd name="connsiteX36" fmla="*/ 61715 w 882548"/>
              <a:gd name="connsiteY36" fmla="*/ 1643702 h 6551427"/>
              <a:gd name="connsiteX37" fmla="*/ 70181 w 882548"/>
              <a:gd name="connsiteY37" fmla="*/ 1584436 h 6551427"/>
              <a:gd name="connsiteX38" fmla="*/ 76399 w 882548"/>
              <a:gd name="connsiteY38" fmla="*/ 1464976 h 6551427"/>
              <a:gd name="connsiteX39" fmla="*/ 82617 w 882548"/>
              <a:gd name="connsiteY39" fmla="*/ 1350015 h 6551427"/>
              <a:gd name="connsiteX40" fmla="*/ 95581 w 882548"/>
              <a:gd name="connsiteY40" fmla="*/ 1203436 h 6551427"/>
              <a:gd name="connsiteX41" fmla="*/ 104048 w 882548"/>
              <a:gd name="connsiteY41" fmla="*/ 830902 h 6551427"/>
              <a:gd name="connsiteX42" fmla="*/ 112515 w 882548"/>
              <a:gd name="connsiteY42" fmla="*/ 754702 h 6551427"/>
              <a:gd name="connsiteX43" fmla="*/ 129448 w 882548"/>
              <a:gd name="connsiteY43" fmla="*/ 593836 h 6551427"/>
              <a:gd name="connsiteX44" fmla="*/ 146381 w 882548"/>
              <a:gd name="connsiteY44" fmla="*/ 314436 h 6551427"/>
              <a:gd name="connsiteX45" fmla="*/ 154848 w 882548"/>
              <a:gd name="connsiteY45" fmla="*/ 272102 h 6551427"/>
              <a:gd name="connsiteX46" fmla="*/ 166887 w 882548"/>
              <a:gd name="connsiteY46" fmla="*/ 37152 h 6551427"/>
              <a:gd name="connsiteX47" fmla="*/ 348259 w 882548"/>
              <a:gd name="connsiteY47" fmla="*/ 49191 h 6551427"/>
              <a:gd name="connsiteX48" fmla="*/ 402631 w 882548"/>
              <a:gd name="connsiteY48" fmla="*/ 50514 h 6551427"/>
              <a:gd name="connsiteX49" fmla="*/ 496690 w 882548"/>
              <a:gd name="connsiteY49" fmla="*/ 53160 h 6551427"/>
              <a:gd name="connsiteX50" fmla="*/ 459648 w 882548"/>
              <a:gd name="connsiteY50" fmla="*/ 390636 h 6551427"/>
              <a:gd name="connsiteX51" fmla="*/ 434248 w 882548"/>
              <a:gd name="connsiteY51" fmla="*/ 551502 h 6551427"/>
              <a:gd name="connsiteX52" fmla="*/ 408848 w 882548"/>
              <a:gd name="connsiteY52" fmla="*/ 686969 h 6551427"/>
              <a:gd name="connsiteX53" fmla="*/ 391915 w 882548"/>
              <a:gd name="connsiteY53" fmla="*/ 797036 h 6551427"/>
              <a:gd name="connsiteX54" fmla="*/ 382125 w 882548"/>
              <a:gd name="connsiteY54" fmla="*/ 1016508 h 6551427"/>
              <a:gd name="connsiteX55" fmla="*/ 341115 w 882548"/>
              <a:gd name="connsiteY55" fmla="*/ 1643702 h 6551427"/>
              <a:gd name="connsiteX56" fmla="*/ 324181 w 882548"/>
              <a:gd name="connsiteY56" fmla="*/ 1728369 h 6551427"/>
              <a:gd name="connsiteX57" fmla="*/ 315715 w 882548"/>
              <a:gd name="connsiteY57" fmla="*/ 1779169 h 6551427"/>
              <a:gd name="connsiteX58" fmla="*/ 307248 w 882548"/>
              <a:gd name="connsiteY58" fmla="*/ 1897702 h 6551427"/>
              <a:gd name="connsiteX59" fmla="*/ 301031 w 882548"/>
              <a:gd name="connsiteY59" fmla="*/ 2013589 h 6551427"/>
              <a:gd name="connsiteX60" fmla="*/ 281848 w 882548"/>
              <a:gd name="connsiteY60" fmla="*/ 2464969 h 6551427"/>
              <a:gd name="connsiteX61" fmla="*/ 264915 w 882548"/>
              <a:gd name="connsiteY61" fmla="*/ 2634302 h 6551427"/>
              <a:gd name="connsiteX62" fmla="*/ 256448 w 882548"/>
              <a:gd name="connsiteY62" fmla="*/ 2820569 h 6551427"/>
              <a:gd name="connsiteX63" fmla="*/ 247981 w 882548"/>
              <a:gd name="connsiteY63" fmla="*/ 3404769 h 6551427"/>
              <a:gd name="connsiteX64" fmla="*/ 250231 w 882548"/>
              <a:gd name="connsiteY64" fmla="*/ 3515762 h 6551427"/>
              <a:gd name="connsiteX65" fmla="*/ 244013 w 882548"/>
              <a:gd name="connsiteY65" fmla="*/ 3634295 h 6551427"/>
              <a:gd name="connsiteX66" fmla="*/ 242690 w 882548"/>
              <a:gd name="connsiteY66" fmla="*/ 3840670 h 6551427"/>
              <a:gd name="connsiteX67" fmla="*/ 241366 w 882548"/>
              <a:gd name="connsiteY67" fmla="*/ 3914224 h 6551427"/>
              <a:gd name="connsiteX68" fmla="*/ 242690 w 882548"/>
              <a:gd name="connsiteY68" fmla="*/ 4068741 h 6551427"/>
              <a:gd name="connsiteX69" fmla="*/ 248907 w 882548"/>
              <a:gd name="connsiteY69" fmla="*/ 4187274 h 6551427"/>
              <a:gd name="connsiteX70" fmla="*/ 253803 w 882548"/>
              <a:gd name="connsiteY70" fmla="*/ 4298664 h 6551427"/>
              <a:gd name="connsiteX71" fmla="*/ 264915 w 882548"/>
              <a:gd name="connsiteY71" fmla="*/ 4522369 h 6551427"/>
              <a:gd name="connsiteX72" fmla="*/ 273381 w 882548"/>
              <a:gd name="connsiteY72" fmla="*/ 4607036 h 6551427"/>
              <a:gd name="connsiteX73" fmla="*/ 290315 w 882548"/>
              <a:gd name="connsiteY73" fmla="*/ 4717102 h 6551427"/>
              <a:gd name="connsiteX74" fmla="*/ 315715 w 882548"/>
              <a:gd name="connsiteY74" fmla="*/ 4886436 h 6551427"/>
              <a:gd name="connsiteX75" fmla="*/ 332648 w 882548"/>
              <a:gd name="connsiteY75" fmla="*/ 5013436 h 6551427"/>
              <a:gd name="connsiteX76" fmla="*/ 358048 w 882548"/>
              <a:gd name="connsiteY76" fmla="*/ 5098102 h 6551427"/>
              <a:gd name="connsiteX77" fmla="*/ 366515 w 882548"/>
              <a:gd name="connsiteY77" fmla="*/ 5131969 h 6551427"/>
              <a:gd name="connsiteX78" fmla="*/ 383448 w 882548"/>
              <a:gd name="connsiteY78" fmla="*/ 5208169 h 6551427"/>
              <a:gd name="connsiteX79" fmla="*/ 408848 w 882548"/>
              <a:gd name="connsiteY79" fmla="*/ 5267436 h 6551427"/>
              <a:gd name="connsiteX80" fmla="*/ 493515 w 882548"/>
              <a:gd name="connsiteY80" fmla="*/ 5394436 h 6551427"/>
              <a:gd name="connsiteX81" fmla="*/ 552781 w 882548"/>
              <a:gd name="connsiteY81" fmla="*/ 5504502 h 6551427"/>
              <a:gd name="connsiteX82" fmla="*/ 586648 w 882548"/>
              <a:gd name="connsiteY82" fmla="*/ 5563769 h 6551427"/>
              <a:gd name="connsiteX83" fmla="*/ 620515 w 882548"/>
              <a:gd name="connsiteY83" fmla="*/ 5623036 h 6551427"/>
              <a:gd name="connsiteX84" fmla="*/ 671315 w 882548"/>
              <a:gd name="connsiteY84" fmla="*/ 5699236 h 6551427"/>
              <a:gd name="connsiteX85" fmla="*/ 721744 w 882548"/>
              <a:gd name="connsiteY85" fmla="*/ 5717699 h 6551427"/>
              <a:gd name="connsiteX86" fmla="*/ 882548 w 882548"/>
              <a:gd name="connsiteY86" fmla="*/ 5843372 h 6551427"/>
              <a:gd name="connsiteX0" fmla="*/ 816001 w 882548"/>
              <a:gd name="connsiteY0" fmla="*/ 5831049 h 6551427"/>
              <a:gd name="connsiteX1" fmla="*/ 357254 w 882548"/>
              <a:gd name="connsiteY1" fmla="*/ 6462293 h 6551427"/>
              <a:gd name="connsiteX2" fmla="*/ 314392 w 882548"/>
              <a:gd name="connsiteY2" fmla="*/ 6365852 h 6551427"/>
              <a:gd name="connsiteX3" fmla="*/ 296532 w 882548"/>
              <a:gd name="connsiteY3" fmla="*/ 6294416 h 6551427"/>
              <a:gd name="connsiteX4" fmla="*/ 294548 w 882548"/>
              <a:gd name="connsiteY4" fmla="*/ 6224302 h 6551427"/>
              <a:gd name="connsiteX5" fmla="*/ 301295 w 882548"/>
              <a:gd name="connsiteY5" fmla="*/ 6148498 h 6551427"/>
              <a:gd name="connsiteX6" fmla="*/ 289995 w 882548"/>
              <a:gd name="connsiteY6" fmla="*/ 6071769 h 6551427"/>
              <a:gd name="connsiteX7" fmla="*/ 309497 w 882548"/>
              <a:gd name="connsiteY7" fmla="*/ 5965803 h 6551427"/>
              <a:gd name="connsiteX8" fmla="*/ 281848 w 882548"/>
              <a:gd name="connsiteY8" fmla="*/ 5860102 h 6551427"/>
              <a:gd name="connsiteX9" fmla="*/ 247981 w 882548"/>
              <a:gd name="connsiteY9" fmla="*/ 5809302 h 6551427"/>
              <a:gd name="connsiteX10" fmla="*/ 239515 w 882548"/>
              <a:gd name="connsiteY10" fmla="*/ 5783902 h 6551427"/>
              <a:gd name="connsiteX11" fmla="*/ 222581 w 882548"/>
              <a:gd name="connsiteY11" fmla="*/ 5758502 h 6551427"/>
              <a:gd name="connsiteX12" fmla="*/ 197181 w 882548"/>
              <a:gd name="connsiteY12" fmla="*/ 5699236 h 6551427"/>
              <a:gd name="connsiteX13" fmla="*/ 188715 w 882548"/>
              <a:gd name="connsiteY13" fmla="*/ 5648436 h 6551427"/>
              <a:gd name="connsiteX14" fmla="*/ 180248 w 882548"/>
              <a:gd name="connsiteY14" fmla="*/ 5623036 h 6551427"/>
              <a:gd name="connsiteX15" fmla="*/ 171781 w 882548"/>
              <a:gd name="connsiteY15" fmla="*/ 5589169 h 6551427"/>
              <a:gd name="connsiteX16" fmla="*/ 154848 w 882548"/>
              <a:gd name="connsiteY16" fmla="*/ 5529902 h 6551427"/>
              <a:gd name="connsiteX17" fmla="*/ 137915 w 882548"/>
              <a:gd name="connsiteY17" fmla="*/ 5402902 h 6551427"/>
              <a:gd name="connsiteX18" fmla="*/ 129448 w 882548"/>
              <a:gd name="connsiteY18" fmla="*/ 5377502 h 6551427"/>
              <a:gd name="connsiteX19" fmla="*/ 120981 w 882548"/>
              <a:gd name="connsiteY19" fmla="*/ 5326702 h 6551427"/>
              <a:gd name="connsiteX20" fmla="*/ 104048 w 882548"/>
              <a:gd name="connsiteY20" fmla="*/ 5182769 h 6551427"/>
              <a:gd name="connsiteX21" fmla="*/ 95581 w 882548"/>
              <a:gd name="connsiteY21" fmla="*/ 5140436 h 6551427"/>
              <a:gd name="connsiteX22" fmla="*/ 78648 w 882548"/>
              <a:gd name="connsiteY22" fmla="*/ 5089636 h 6551427"/>
              <a:gd name="connsiteX23" fmla="*/ 70181 w 882548"/>
              <a:gd name="connsiteY23" fmla="*/ 5021902 h 6551427"/>
              <a:gd name="connsiteX24" fmla="*/ 61715 w 882548"/>
              <a:gd name="connsiteY24" fmla="*/ 4988036 h 6551427"/>
              <a:gd name="connsiteX25" fmla="*/ 53248 w 882548"/>
              <a:gd name="connsiteY25" fmla="*/ 4937236 h 6551427"/>
              <a:gd name="connsiteX26" fmla="*/ 19381 w 882548"/>
              <a:gd name="connsiteY26" fmla="*/ 4632436 h 6551427"/>
              <a:gd name="connsiteX27" fmla="*/ 6416 w 882548"/>
              <a:gd name="connsiteY27" fmla="*/ 4325916 h 6551427"/>
              <a:gd name="connsiteX28" fmla="*/ 12633 w 882548"/>
              <a:gd name="connsiteY28" fmla="*/ 4222067 h 6551427"/>
              <a:gd name="connsiteX29" fmla="*/ 6814 w 882548"/>
              <a:gd name="connsiteY29" fmla="*/ 4087525 h 6551427"/>
              <a:gd name="connsiteX30" fmla="*/ 66 w 882548"/>
              <a:gd name="connsiteY30" fmla="*/ 3833394 h 6551427"/>
              <a:gd name="connsiteX31" fmla="*/ 6417 w 882548"/>
              <a:gd name="connsiteY31" fmla="*/ 3752299 h 6551427"/>
              <a:gd name="connsiteX32" fmla="*/ 2448 w 882548"/>
              <a:gd name="connsiteY32" fmla="*/ 3531769 h 6551427"/>
              <a:gd name="connsiteX33" fmla="*/ 19381 w 882548"/>
              <a:gd name="connsiteY33" fmla="*/ 2879836 h 6551427"/>
              <a:gd name="connsiteX34" fmla="*/ 44781 w 882548"/>
              <a:gd name="connsiteY34" fmla="*/ 2405702 h 6551427"/>
              <a:gd name="connsiteX35" fmla="*/ 53248 w 882548"/>
              <a:gd name="connsiteY35" fmla="*/ 1694502 h 6551427"/>
              <a:gd name="connsiteX36" fmla="*/ 61715 w 882548"/>
              <a:gd name="connsiteY36" fmla="*/ 1643702 h 6551427"/>
              <a:gd name="connsiteX37" fmla="*/ 70181 w 882548"/>
              <a:gd name="connsiteY37" fmla="*/ 1584436 h 6551427"/>
              <a:gd name="connsiteX38" fmla="*/ 76399 w 882548"/>
              <a:gd name="connsiteY38" fmla="*/ 1464976 h 6551427"/>
              <a:gd name="connsiteX39" fmla="*/ 82617 w 882548"/>
              <a:gd name="connsiteY39" fmla="*/ 1350015 h 6551427"/>
              <a:gd name="connsiteX40" fmla="*/ 95581 w 882548"/>
              <a:gd name="connsiteY40" fmla="*/ 1203436 h 6551427"/>
              <a:gd name="connsiteX41" fmla="*/ 104048 w 882548"/>
              <a:gd name="connsiteY41" fmla="*/ 830902 h 6551427"/>
              <a:gd name="connsiteX42" fmla="*/ 112515 w 882548"/>
              <a:gd name="connsiteY42" fmla="*/ 754702 h 6551427"/>
              <a:gd name="connsiteX43" fmla="*/ 129448 w 882548"/>
              <a:gd name="connsiteY43" fmla="*/ 593836 h 6551427"/>
              <a:gd name="connsiteX44" fmla="*/ 146381 w 882548"/>
              <a:gd name="connsiteY44" fmla="*/ 314436 h 6551427"/>
              <a:gd name="connsiteX45" fmla="*/ 154848 w 882548"/>
              <a:gd name="connsiteY45" fmla="*/ 272102 h 6551427"/>
              <a:gd name="connsiteX46" fmla="*/ 166887 w 882548"/>
              <a:gd name="connsiteY46" fmla="*/ 37152 h 6551427"/>
              <a:gd name="connsiteX47" fmla="*/ 348259 w 882548"/>
              <a:gd name="connsiteY47" fmla="*/ 49191 h 6551427"/>
              <a:gd name="connsiteX48" fmla="*/ 402631 w 882548"/>
              <a:gd name="connsiteY48" fmla="*/ 50514 h 6551427"/>
              <a:gd name="connsiteX49" fmla="*/ 496690 w 882548"/>
              <a:gd name="connsiteY49" fmla="*/ 53160 h 6551427"/>
              <a:gd name="connsiteX50" fmla="*/ 459648 w 882548"/>
              <a:gd name="connsiteY50" fmla="*/ 390636 h 6551427"/>
              <a:gd name="connsiteX51" fmla="*/ 434248 w 882548"/>
              <a:gd name="connsiteY51" fmla="*/ 551502 h 6551427"/>
              <a:gd name="connsiteX52" fmla="*/ 408848 w 882548"/>
              <a:gd name="connsiteY52" fmla="*/ 686969 h 6551427"/>
              <a:gd name="connsiteX53" fmla="*/ 391915 w 882548"/>
              <a:gd name="connsiteY53" fmla="*/ 797036 h 6551427"/>
              <a:gd name="connsiteX54" fmla="*/ 382125 w 882548"/>
              <a:gd name="connsiteY54" fmla="*/ 1016508 h 6551427"/>
              <a:gd name="connsiteX55" fmla="*/ 341115 w 882548"/>
              <a:gd name="connsiteY55" fmla="*/ 1643702 h 6551427"/>
              <a:gd name="connsiteX56" fmla="*/ 324181 w 882548"/>
              <a:gd name="connsiteY56" fmla="*/ 1728369 h 6551427"/>
              <a:gd name="connsiteX57" fmla="*/ 315715 w 882548"/>
              <a:gd name="connsiteY57" fmla="*/ 1779169 h 6551427"/>
              <a:gd name="connsiteX58" fmla="*/ 307248 w 882548"/>
              <a:gd name="connsiteY58" fmla="*/ 1897702 h 6551427"/>
              <a:gd name="connsiteX59" fmla="*/ 301031 w 882548"/>
              <a:gd name="connsiteY59" fmla="*/ 2013589 h 6551427"/>
              <a:gd name="connsiteX60" fmla="*/ 281848 w 882548"/>
              <a:gd name="connsiteY60" fmla="*/ 2464969 h 6551427"/>
              <a:gd name="connsiteX61" fmla="*/ 264915 w 882548"/>
              <a:gd name="connsiteY61" fmla="*/ 2634302 h 6551427"/>
              <a:gd name="connsiteX62" fmla="*/ 256448 w 882548"/>
              <a:gd name="connsiteY62" fmla="*/ 2820569 h 6551427"/>
              <a:gd name="connsiteX63" fmla="*/ 247981 w 882548"/>
              <a:gd name="connsiteY63" fmla="*/ 3404769 h 6551427"/>
              <a:gd name="connsiteX64" fmla="*/ 250231 w 882548"/>
              <a:gd name="connsiteY64" fmla="*/ 3515762 h 6551427"/>
              <a:gd name="connsiteX65" fmla="*/ 244013 w 882548"/>
              <a:gd name="connsiteY65" fmla="*/ 3634295 h 6551427"/>
              <a:gd name="connsiteX66" fmla="*/ 242690 w 882548"/>
              <a:gd name="connsiteY66" fmla="*/ 3840670 h 6551427"/>
              <a:gd name="connsiteX67" fmla="*/ 241366 w 882548"/>
              <a:gd name="connsiteY67" fmla="*/ 3914224 h 6551427"/>
              <a:gd name="connsiteX68" fmla="*/ 242690 w 882548"/>
              <a:gd name="connsiteY68" fmla="*/ 4068741 h 6551427"/>
              <a:gd name="connsiteX69" fmla="*/ 248907 w 882548"/>
              <a:gd name="connsiteY69" fmla="*/ 4187274 h 6551427"/>
              <a:gd name="connsiteX70" fmla="*/ 253803 w 882548"/>
              <a:gd name="connsiteY70" fmla="*/ 4298664 h 6551427"/>
              <a:gd name="connsiteX71" fmla="*/ 264915 w 882548"/>
              <a:gd name="connsiteY71" fmla="*/ 4522369 h 6551427"/>
              <a:gd name="connsiteX72" fmla="*/ 273381 w 882548"/>
              <a:gd name="connsiteY72" fmla="*/ 4607036 h 6551427"/>
              <a:gd name="connsiteX73" fmla="*/ 290315 w 882548"/>
              <a:gd name="connsiteY73" fmla="*/ 4717102 h 6551427"/>
              <a:gd name="connsiteX74" fmla="*/ 315715 w 882548"/>
              <a:gd name="connsiteY74" fmla="*/ 4886436 h 6551427"/>
              <a:gd name="connsiteX75" fmla="*/ 332648 w 882548"/>
              <a:gd name="connsiteY75" fmla="*/ 5013436 h 6551427"/>
              <a:gd name="connsiteX76" fmla="*/ 358048 w 882548"/>
              <a:gd name="connsiteY76" fmla="*/ 5098102 h 6551427"/>
              <a:gd name="connsiteX77" fmla="*/ 366515 w 882548"/>
              <a:gd name="connsiteY77" fmla="*/ 5131969 h 6551427"/>
              <a:gd name="connsiteX78" fmla="*/ 383448 w 882548"/>
              <a:gd name="connsiteY78" fmla="*/ 5208169 h 6551427"/>
              <a:gd name="connsiteX79" fmla="*/ 408848 w 882548"/>
              <a:gd name="connsiteY79" fmla="*/ 5267436 h 6551427"/>
              <a:gd name="connsiteX80" fmla="*/ 493515 w 882548"/>
              <a:gd name="connsiteY80" fmla="*/ 5394436 h 6551427"/>
              <a:gd name="connsiteX81" fmla="*/ 552781 w 882548"/>
              <a:gd name="connsiteY81" fmla="*/ 5504502 h 6551427"/>
              <a:gd name="connsiteX82" fmla="*/ 586648 w 882548"/>
              <a:gd name="connsiteY82" fmla="*/ 5563769 h 6551427"/>
              <a:gd name="connsiteX83" fmla="*/ 620515 w 882548"/>
              <a:gd name="connsiteY83" fmla="*/ 5623036 h 6551427"/>
              <a:gd name="connsiteX84" fmla="*/ 671315 w 882548"/>
              <a:gd name="connsiteY84" fmla="*/ 5699236 h 6551427"/>
              <a:gd name="connsiteX85" fmla="*/ 721744 w 882548"/>
              <a:gd name="connsiteY85" fmla="*/ 5717699 h 6551427"/>
              <a:gd name="connsiteX86" fmla="*/ 882548 w 882548"/>
              <a:gd name="connsiteY86" fmla="*/ 5843372 h 6551427"/>
              <a:gd name="connsiteX0" fmla="*/ 816001 w 882548"/>
              <a:gd name="connsiteY0" fmla="*/ 5831049 h 6551427"/>
              <a:gd name="connsiteX1" fmla="*/ 357254 w 882548"/>
              <a:gd name="connsiteY1" fmla="*/ 6462293 h 6551427"/>
              <a:gd name="connsiteX2" fmla="*/ 314392 w 882548"/>
              <a:gd name="connsiteY2" fmla="*/ 6365852 h 6551427"/>
              <a:gd name="connsiteX3" fmla="*/ 296532 w 882548"/>
              <a:gd name="connsiteY3" fmla="*/ 6294416 h 6551427"/>
              <a:gd name="connsiteX4" fmla="*/ 294548 w 882548"/>
              <a:gd name="connsiteY4" fmla="*/ 6224302 h 6551427"/>
              <a:gd name="connsiteX5" fmla="*/ 279113 w 882548"/>
              <a:gd name="connsiteY5" fmla="*/ 6153427 h 6551427"/>
              <a:gd name="connsiteX6" fmla="*/ 289995 w 882548"/>
              <a:gd name="connsiteY6" fmla="*/ 6071769 h 6551427"/>
              <a:gd name="connsiteX7" fmla="*/ 309497 w 882548"/>
              <a:gd name="connsiteY7" fmla="*/ 5965803 h 6551427"/>
              <a:gd name="connsiteX8" fmla="*/ 281848 w 882548"/>
              <a:gd name="connsiteY8" fmla="*/ 5860102 h 6551427"/>
              <a:gd name="connsiteX9" fmla="*/ 247981 w 882548"/>
              <a:gd name="connsiteY9" fmla="*/ 5809302 h 6551427"/>
              <a:gd name="connsiteX10" fmla="*/ 239515 w 882548"/>
              <a:gd name="connsiteY10" fmla="*/ 5783902 h 6551427"/>
              <a:gd name="connsiteX11" fmla="*/ 222581 w 882548"/>
              <a:gd name="connsiteY11" fmla="*/ 5758502 h 6551427"/>
              <a:gd name="connsiteX12" fmla="*/ 197181 w 882548"/>
              <a:gd name="connsiteY12" fmla="*/ 5699236 h 6551427"/>
              <a:gd name="connsiteX13" fmla="*/ 188715 w 882548"/>
              <a:gd name="connsiteY13" fmla="*/ 5648436 h 6551427"/>
              <a:gd name="connsiteX14" fmla="*/ 180248 w 882548"/>
              <a:gd name="connsiteY14" fmla="*/ 5623036 h 6551427"/>
              <a:gd name="connsiteX15" fmla="*/ 171781 w 882548"/>
              <a:gd name="connsiteY15" fmla="*/ 5589169 h 6551427"/>
              <a:gd name="connsiteX16" fmla="*/ 154848 w 882548"/>
              <a:gd name="connsiteY16" fmla="*/ 5529902 h 6551427"/>
              <a:gd name="connsiteX17" fmla="*/ 137915 w 882548"/>
              <a:gd name="connsiteY17" fmla="*/ 5402902 h 6551427"/>
              <a:gd name="connsiteX18" fmla="*/ 129448 w 882548"/>
              <a:gd name="connsiteY18" fmla="*/ 5377502 h 6551427"/>
              <a:gd name="connsiteX19" fmla="*/ 120981 w 882548"/>
              <a:gd name="connsiteY19" fmla="*/ 5326702 h 6551427"/>
              <a:gd name="connsiteX20" fmla="*/ 104048 w 882548"/>
              <a:gd name="connsiteY20" fmla="*/ 5182769 h 6551427"/>
              <a:gd name="connsiteX21" fmla="*/ 95581 w 882548"/>
              <a:gd name="connsiteY21" fmla="*/ 5140436 h 6551427"/>
              <a:gd name="connsiteX22" fmla="*/ 78648 w 882548"/>
              <a:gd name="connsiteY22" fmla="*/ 5089636 h 6551427"/>
              <a:gd name="connsiteX23" fmla="*/ 70181 w 882548"/>
              <a:gd name="connsiteY23" fmla="*/ 5021902 h 6551427"/>
              <a:gd name="connsiteX24" fmla="*/ 61715 w 882548"/>
              <a:gd name="connsiteY24" fmla="*/ 4988036 h 6551427"/>
              <a:gd name="connsiteX25" fmla="*/ 53248 w 882548"/>
              <a:gd name="connsiteY25" fmla="*/ 4937236 h 6551427"/>
              <a:gd name="connsiteX26" fmla="*/ 19381 w 882548"/>
              <a:gd name="connsiteY26" fmla="*/ 4632436 h 6551427"/>
              <a:gd name="connsiteX27" fmla="*/ 6416 w 882548"/>
              <a:gd name="connsiteY27" fmla="*/ 4325916 h 6551427"/>
              <a:gd name="connsiteX28" fmla="*/ 12633 w 882548"/>
              <a:gd name="connsiteY28" fmla="*/ 4222067 h 6551427"/>
              <a:gd name="connsiteX29" fmla="*/ 6814 w 882548"/>
              <a:gd name="connsiteY29" fmla="*/ 4087525 h 6551427"/>
              <a:gd name="connsiteX30" fmla="*/ 66 w 882548"/>
              <a:gd name="connsiteY30" fmla="*/ 3833394 h 6551427"/>
              <a:gd name="connsiteX31" fmla="*/ 6417 w 882548"/>
              <a:gd name="connsiteY31" fmla="*/ 3752299 h 6551427"/>
              <a:gd name="connsiteX32" fmla="*/ 2448 w 882548"/>
              <a:gd name="connsiteY32" fmla="*/ 3531769 h 6551427"/>
              <a:gd name="connsiteX33" fmla="*/ 19381 w 882548"/>
              <a:gd name="connsiteY33" fmla="*/ 2879836 h 6551427"/>
              <a:gd name="connsiteX34" fmla="*/ 44781 w 882548"/>
              <a:gd name="connsiteY34" fmla="*/ 2405702 h 6551427"/>
              <a:gd name="connsiteX35" fmla="*/ 53248 w 882548"/>
              <a:gd name="connsiteY35" fmla="*/ 1694502 h 6551427"/>
              <a:gd name="connsiteX36" fmla="*/ 61715 w 882548"/>
              <a:gd name="connsiteY36" fmla="*/ 1643702 h 6551427"/>
              <a:gd name="connsiteX37" fmla="*/ 70181 w 882548"/>
              <a:gd name="connsiteY37" fmla="*/ 1584436 h 6551427"/>
              <a:gd name="connsiteX38" fmla="*/ 76399 w 882548"/>
              <a:gd name="connsiteY38" fmla="*/ 1464976 h 6551427"/>
              <a:gd name="connsiteX39" fmla="*/ 82617 w 882548"/>
              <a:gd name="connsiteY39" fmla="*/ 1350015 h 6551427"/>
              <a:gd name="connsiteX40" fmla="*/ 95581 w 882548"/>
              <a:gd name="connsiteY40" fmla="*/ 1203436 h 6551427"/>
              <a:gd name="connsiteX41" fmla="*/ 104048 w 882548"/>
              <a:gd name="connsiteY41" fmla="*/ 830902 h 6551427"/>
              <a:gd name="connsiteX42" fmla="*/ 112515 w 882548"/>
              <a:gd name="connsiteY42" fmla="*/ 754702 h 6551427"/>
              <a:gd name="connsiteX43" fmla="*/ 129448 w 882548"/>
              <a:gd name="connsiteY43" fmla="*/ 593836 h 6551427"/>
              <a:gd name="connsiteX44" fmla="*/ 146381 w 882548"/>
              <a:gd name="connsiteY44" fmla="*/ 314436 h 6551427"/>
              <a:gd name="connsiteX45" fmla="*/ 154848 w 882548"/>
              <a:gd name="connsiteY45" fmla="*/ 272102 h 6551427"/>
              <a:gd name="connsiteX46" fmla="*/ 166887 w 882548"/>
              <a:gd name="connsiteY46" fmla="*/ 37152 h 6551427"/>
              <a:gd name="connsiteX47" fmla="*/ 348259 w 882548"/>
              <a:gd name="connsiteY47" fmla="*/ 49191 h 6551427"/>
              <a:gd name="connsiteX48" fmla="*/ 402631 w 882548"/>
              <a:gd name="connsiteY48" fmla="*/ 50514 h 6551427"/>
              <a:gd name="connsiteX49" fmla="*/ 496690 w 882548"/>
              <a:gd name="connsiteY49" fmla="*/ 53160 h 6551427"/>
              <a:gd name="connsiteX50" fmla="*/ 459648 w 882548"/>
              <a:gd name="connsiteY50" fmla="*/ 390636 h 6551427"/>
              <a:gd name="connsiteX51" fmla="*/ 434248 w 882548"/>
              <a:gd name="connsiteY51" fmla="*/ 551502 h 6551427"/>
              <a:gd name="connsiteX52" fmla="*/ 408848 w 882548"/>
              <a:gd name="connsiteY52" fmla="*/ 686969 h 6551427"/>
              <a:gd name="connsiteX53" fmla="*/ 391915 w 882548"/>
              <a:gd name="connsiteY53" fmla="*/ 797036 h 6551427"/>
              <a:gd name="connsiteX54" fmla="*/ 382125 w 882548"/>
              <a:gd name="connsiteY54" fmla="*/ 1016508 h 6551427"/>
              <a:gd name="connsiteX55" fmla="*/ 341115 w 882548"/>
              <a:gd name="connsiteY55" fmla="*/ 1643702 h 6551427"/>
              <a:gd name="connsiteX56" fmla="*/ 324181 w 882548"/>
              <a:gd name="connsiteY56" fmla="*/ 1728369 h 6551427"/>
              <a:gd name="connsiteX57" fmla="*/ 315715 w 882548"/>
              <a:gd name="connsiteY57" fmla="*/ 1779169 h 6551427"/>
              <a:gd name="connsiteX58" fmla="*/ 307248 w 882548"/>
              <a:gd name="connsiteY58" fmla="*/ 1897702 h 6551427"/>
              <a:gd name="connsiteX59" fmla="*/ 301031 w 882548"/>
              <a:gd name="connsiteY59" fmla="*/ 2013589 h 6551427"/>
              <a:gd name="connsiteX60" fmla="*/ 281848 w 882548"/>
              <a:gd name="connsiteY60" fmla="*/ 2464969 h 6551427"/>
              <a:gd name="connsiteX61" fmla="*/ 264915 w 882548"/>
              <a:gd name="connsiteY61" fmla="*/ 2634302 h 6551427"/>
              <a:gd name="connsiteX62" fmla="*/ 256448 w 882548"/>
              <a:gd name="connsiteY62" fmla="*/ 2820569 h 6551427"/>
              <a:gd name="connsiteX63" fmla="*/ 247981 w 882548"/>
              <a:gd name="connsiteY63" fmla="*/ 3404769 h 6551427"/>
              <a:gd name="connsiteX64" fmla="*/ 250231 w 882548"/>
              <a:gd name="connsiteY64" fmla="*/ 3515762 h 6551427"/>
              <a:gd name="connsiteX65" fmla="*/ 244013 w 882548"/>
              <a:gd name="connsiteY65" fmla="*/ 3634295 h 6551427"/>
              <a:gd name="connsiteX66" fmla="*/ 242690 w 882548"/>
              <a:gd name="connsiteY66" fmla="*/ 3840670 h 6551427"/>
              <a:gd name="connsiteX67" fmla="*/ 241366 w 882548"/>
              <a:gd name="connsiteY67" fmla="*/ 3914224 h 6551427"/>
              <a:gd name="connsiteX68" fmla="*/ 242690 w 882548"/>
              <a:gd name="connsiteY68" fmla="*/ 4068741 h 6551427"/>
              <a:gd name="connsiteX69" fmla="*/ 248907 w 882548"/>
              <a:gd name="connsiteY69" fmla="*/ 4187274 h 6551427"/>
              <a:gd name="connsiteX70" fmla="*/ 253803 w 882548"/>
              <a:gd name="connsiteY70" fmla="*/ 4298664 h 6551427"/>
              <a:gd name="connsiteX71" fmla="*/ 264915 w 882548"/>
              <a:gd name="connsiteY71" fmla="*/ 4522369 h 6551427"/>
              <a:gd name="connsiteX72" fmla="*/ 273381 w 882548"/>
              <a:gd name="connsiteY72" fmla="*/ 4607036 h 6551427"/>
              <a:gd name="connsiteX73" fmla="*/ 290315 w 882548"/>
              <a:gd name="connsiteY73" fmla="*/ 4717102 h 6551427"/>
              <a:gd name="connsiteX74" fmla="*/ 315715 w 882548"/>
              <a:gd name="connsiteY74" fmla="*/ 4886436 h 6551427"/>
              <a:gd name="connsiteX75" fmla="*/ 332648 w 882548"/>
              <a:gd name="connsiteY75" fmla="*/ 5013436 h 6551427"/>
              <a:gd name="connsiteX76" fmla="*/ 358048 w 882548"/>
              <a:gd name="connsiteY76" fmla="*/ 5098102 h 6551427"/>
              <a:gd name="connsiteX77" fmla="*/ 366515 w 882548"/>
              <a:gd name="connsiteY77" fmla="*/ 5131969 h 6551427"/>
              <a:gd name="connsiteX78" fmla="*/ 383448 w 882548"/>
              <a:gd name="connsiteY78" fmla="*/ 5208169 h 6551427"/>
              <a:gd name="connsiteX79" fmla="*/ 408848 w 882548"/>
              <a:gd name="connsiteY79" fmla="*/ 5267436 h 6551427"/>
              <a:gd name="connsiteX80" fmla="*/ 493515 w 882548"/>
              <a:gd name="connsiteY80" fmla="*/ 5394436 h 6551427"/>
              <a:gd name="connsiteX81" fmla="*/ 552781 w 882548"/>
              <a:gd name="connsiteY81" fmla="*/ 5504502 h 6551427"/>
              <a:gd name="connsiteX82" fmla="*/ 586648 w 882548"/>
              <a:gd name="connsiteY82" fmla="*/ 5563769 h 6551427"/>
              <a:gd name="connsiteX83" fmla="*/ 620515 w 882548"/>
              <a:gd name="connsiteY83" fmla="*/ 5623036 h 6551427"/>
              <a:gd name="connsiteX84" fmla="*/ 671315 w 882548"/>
              <a:gd name="connsiteY84" fmla="*/ 5699236 h 6551427"/>
              <a:gd name="connsiteX85" fmla="*/ 721744 w 882548"/>
              <a:gd name="connsiteY85" fmla="*/ 5717699 h 6551427"/>
              <a:gd name="connsiteX86" fmla="*/ 882548 w 882548"/>
              <a:gd name="connsiteY86" fmla="*/ 5843372 h 6551427"/>
              <a:gd name="connsiteX0" fmla="*/ 816001 w 882548"/>
              <a:gd name="connsiteY0" fmla="*/ 5831049 h 6551427"/>
              <a:gd name="connsiteX1" fmla="*/ 357254 w 882548"/>
              <a:gd name="connsiteY1" fmla="*/ 6462293 h 6551427"/>
              <a:gd name="connsiteX2" fmla="*/ 314392 w 882548"/>
              <a:gd name="connsiteY2" fmla="*/ 6365852 h 6551427"/>
              <a:gd name="connsiteX3" fmla="*/ 296532 w 882548"/>
              <a:gd name="connsiteY3" fmla="*/ 6294416 h 6551427"/>
              <a:gd name="connsiteX4" fmla="*/ 294548 w 882548"/>
              <a:gd name="connsiteY4" fmla="*/ 6224302 h 6551427"/>
              <a:gd name="connsiteX5" fmla="*/ 324094 w 882548"/>
              <a:gd name="connsiteY5" fmla="*/ 6039435 h 6551427"/>
              <a:gd name="connsiteX6" fmla="*/ 289995 w 882548"/>
              <a:gd name="connsiteY6" fmla="*/ 6071769 h 6551427"/>
              <a:gd name="connsiteX7" fmla="*/ 309497 w 882548"/>
              <a:gd name="connsiteY7" fmla="*/ 5965803 h 6551427"/>
              <a:gd name="connsiteX8" fmla="*/ 281848 w 882548"/>
              <a:gd name="connsiteY8" fmla="*/ 5860102 h 6551427"/>
              <a:gd name="connsiteX9" fmla="*/ 247981 w 882548"/>
              <a:gd name="connsiteY9" fmla="*/ 5809302 h 6551427"/>
              <a:gd name="connsiteX10" fmla="*/ 239515 w 882548"/>
              <a:gd name="connsiteY10" fmla="*/ 5783902 h 6551427"/>
              <a:gd name="connsiteX11" fmla="*/ 222581 w 882548"/>
              <a:gd name="connsiteY11" fmla="*/ 5758502 h 6551427"/>
              <a:gd name="connsiteX12" fmla="*/ 197181 w 882548"/>
              <a:gd name="connsiteY12" fmla="*/ 5699236 h 6551427"/>
              <a:gd name="connsiteX13" fmla="*/ 188715 w 882548"/>
              <a:gd name="connsiteY13" fmla="*/ 5648436 h 6551427"/>
              <a:gd name="connsiteX14" fmla="*/ 180248 w 882548"/>
              <a:gd name="connsiteY14" fmla="*/ 5623036 h 6551427"/>
              <a:gd name="connsiteX15" fmla="*/ 171781 w 882548"/>
              <a:gd name="connsiteY15" fmla="*/ 5589169 h 6551427"/>
              <a:gd name="connsiteX16" fmla="*/ 154848 w 882548"/>
              <a:gd name="connsiteY16" fmla="*/ 5529902 h 6551427"/>
              <a:gd name="connsiteX17" fmla="*/ 137915 w 882548"/>
              <a:gd name="connsiteY17" fmla="*/ 5402902 h 6551427"/>
              <a:gd name="connsiteX18" fmla="*/ 129448 w 882548"/>
              <a:gd name="connsiteY18" fmla="*/ 5377502 h 6551427"/>
              <a:gd name="connsiteX19" fmla="*/ 120981 w 882548"/>
              <a:gd name="connsiteY19" fmla="*/ 5326702 h 6551427"/>
              <a:gd name="connsiteX20" fmla="*/ 104048 w 882548"/>
              <a:gd name="connsiteY20" fmla="*/ 5182769 h 6551427"/>
              <a:gd name="connsiteX21" fmla="*/ 95581 w 882548"/>
              <a:gd name="connsiteY21" fmla="*/ 5140436 h 6551427"/>
              <a:gd name="connsiteX22" fmla="*/ 78648 w 882548"/>
              <a:gd name="connsiteY22" fmla="*/ 5089636 h 6551427"/>
              <a:gd name="connsiteX23" fmla="*/ 70181 w 882548"/>
              <a:gd name="connsiteY23" fmla="*/ 5021902 h 6551427"/>
              <a:gd name="connsiteX24" fmla="*/ 61715 w 882548"/>
              <a:gd name="connsiteY24" fmla="*/ 4988036 h 6551427"/>
              <a:gd name="connsiteX25" fmla="*/ 53248 w 882548"/>
              <a:gd name="connsiteY25" fmla="*/ 4937236 h 6551427"/>
              <a:gd name="connsiteX26" fmla="*/ 19381 w 882548"/>
              <a:gd name="connsiteY26" fmla="*/ 4632436 h 6551427"/>
              <a:gd name="connsiteX27" fmla="*/ 6416 w 882548"/>
              <a:gd name="connsiteY27" fmla="*/ 4325916 h 6551427"/>
              <a:gd name="connsiteX28" fmla="*/ 12633 w 882548"/>
              <a:gd name="connsiteY28" fmla="*/ 4222067 h 6551427"/>
              <a:gd name="connsiteX29" fmla="*/ 6814 w 882548"/>
              <a:gd name="connsiteY29" fmla="*/ 4087525 h 6551427"/>
              <a:gd name="connsiteX30" fmla="*/ 66 w 882548"/>
              <a:gd name="connsiteY30" fmla="*/ 3833394 h 6551427"/>
              <a:gd name="connsiteX31" fmla="*/ 6417 w 882548"/>
              <a:gd name="connsiteY31" fmla="*/ 3752299 h 6551427"/>
              <a:gd name="connsiteX32" fmla="*/ 2448 w 882548"/>
              <a:gd name="connsiteY32" fmla="*/ 3531769 h 6551427"/>
              <a:gd name="connsiteX33" fmla="*/ 19381 w 882548"/>
              <a:gd name="connsiteY33" fmla="*/ 2879836 h 6551427"/>
              <a:gd name="connsiteX34" fmla="*/ 44781 w 882548"/>
              <a:gd name="connsiteY34" fmla="*/ 2405702 h 6551427"/>
              <a:gd name="connsiteX35" fmla="*/ 53248 w 882548"/>
              <a:gd name="connsiteY35" fmla="*/ 1694502 h 6551427"/>
              <a:gd name="connsiteX36" fmla="*/ 61715 w 882548"/>
              <a:gd name="connsiteY36" fmla="*/ 1643702 h 6551427"/>
              <a:gd name="connsiteX37" fmla="*/ 70181 w 882548"/>
              <a:gd name="connsiteY37" fmla="*/ 1584436 h 6551427"/>
              <a:gd name="connsiteX38" fmla="*/ 76399 w 882548"/>
              <a:gd name="connsiteY38" fmla="*/ 1464976 h 6551427"/>
              <a:gd name="connsiteX39" fmla="*/ 82617 w 882548"/>
              <a:gd name="connsiteY39" fmla="*/ 1350015 h 6551427"/>
              <a:gd name="connsiteX40" fmla="*/ 95581 w 882548"/>
              <a:gd name="connsiteY40" fmla="*/ 1203436 h 6551427"/>
              <a:gd name="connsiteX41" fmla="*/ 104048 w 882548"/>
              <a:gd name="connsiteY41" fmla="*/ 830902 h 6551427"/>
              <a:gd name="connsiteX42" fmla="*/ 112515 w 882548"/>
              <a:gd name="connsiteY42" fmla="*/ 754702 h 6551427"/>
              <a:gd name="connsiteX43" fmla="*/ 129448 w 882548"/>
              <a:gd name="connsiteY43" fmla="*/ 593836 h 6551427"/>
              <a:gd name="connsiteX44" fmla="*/ 146381 w 882548"/>
              <a:gd name="connsiteY44" fmla="*/ 314436 h 6551427"/>
              <a:gd name="connsiteX45" fmla="*/ 154848 w 882548"/>
              <a:gd name="connsiteY45" fmla="*/ 272102 h 6551427"/>
              <a:gd name="connsiteX46" fmla="*/ 166887 w 882548"/>
              <a:gd name="connsiteY46" fmla="*/ 37152 h 6551427"/>
              <a:gd name="connsiteX47" fmla="*/ 348259 w 882548"/>
              <a:gd name="connsiteY47" fmla="*/ 49191 h 6551427"/>
              <a:gd name="connsiteX48" fmla="*/ 402631 w 882548"/>
              <a:gd name="connsiteY48" fmla="*/ 50514 h 6551427"/>
              <a:gd name="connsiteX49" fmla="*/ 496690 w 882548"/>
              <a:gd name="connsiteY49" fmla="*/ 53160 h 6551427"/>
              <a:gd name="connsiteX50" fmla="*/ 459648 w 882548"/>
              <a:gd name="connsiteY50" fmla="*/ 390636 h 6551427"/>
              <a:gd name="connsiteX51" fmla="*/ 434248 w 882548"/>
              <a:gd name="connsiteY51" fmla="*/ 551502 h 6551427"/>
              <a:gd name="connsiteX52" fmla="*/ 408848 w 882548"/>
              <a:gd name="connsiteY52" fmla="*/ 686969 h 6551427"/>
              <a:gd name="connsiteX53" fmla="*/ 391915 w 882548"/>
              <a:gd name="connsiteY53" fmla="*/ 797036 h 6551427"/>
              <a:gd name="connsiteX54" fmla="*/ 382125 w 882548"/>
              <a:gd name="connsiteY54" fmla="*/ 1016508 h 6551427"/>
              <a:gd name="connsiteX55" fmla="*/ 341115 w 882548"/>
              <a:gd name="connsiteY55" fmla="*/ 1643702 h 6551427"/>
              <a:gd name="connsiteX56" fmla="*/ 324181 w 882548"/>
              <a:gd name="connsiteY56" fmla="*/ 1728369 h 6551427"/>
              <a:gd name="connsiteX57" fmla="*/ 315715 w 882548"/>
              <a:gd name="connsiteY57" fmla="*/ 1779169 h 6551427"/>
              <a:gd name="connsiteX58" fmla="*/ 307248 w 882548"/>
              <a:gd name="connsiteY58" fmla="*/ 1897702 h 6551427"/>
              <a:gd name="connsiteX59" fmla="*/ 301031 w 882548"/>
              <a:gd name="connsiteY59" fmla="*/ 2013589 h 6551427"/>
              <a:gd name="connsiteX60" fmla="*/ 281848 w 882548"/>
              <a:gd name="connsiteY60" fmla="*/ 2464969 h 6551427"/>
              <a:gd name="connsiteX61" fmla="*/ 264915 w 882548"/>
              <a:gd name="connsiteY61" fmla="*/ 2634302 h 6551427"/>
              <a:gd name="connsiteX62" fmla="*/ 256448 w 882548"/>
              <a:gd name="connsiteY62" fmla="*/ 2820569 h 6551427"/>
              <a:gd name="connsiteX63" fmla="*/ 247981 w 882548"/>
              <a:gd name="connsiteY63" fmla="*/ 3404769 h 6551427"/>
              <a:gd name="connsiteX64" fmla="*/ 250231 w 882548"/>
              <a:gd name="connsiteY64" fmla="*/ 3515762 h 6551427"/>
              <a:gd name="connsiteX65" fmla="*/ 244013 w 882548"/>
              <a:gd name="connsiteY65" fmla="*/ 3634295 h 6551427"/>
              <a:gd name="connsiteX66" fmla="*/ 242690 w 882548"/>
              <a:gd name="connsiteY66" fmla="*/ 3840670 h 6551427"/>
              <a:gd name="connsiteX67" fmla="*/ 241366 w 882548"/>
              <a:gd name="connsiteY67" fmla="*/ 3914224 h 6551427"/>
              <a:gd name="connsiteX68" fmla="*/ 242690 w 882548"/>
              <a:gd name="connsiteY68" fmla="*/ 4068741 h 6551427"/>
              <a:gd name="connsiteX69" fmla="*/ 248907 w 882548"/>
              <a:gd name="connsiteY69" fmla="*/ 4187274 h 6551427"/>
              <a:gd name="connsiteX70" fmla="*/ 253803 w 882548"/>
              <a:gd name="connsiteY70" fmla="*/ 4298664 h 6551427"/>
              <a:gd name="connsiteX71" fmla="*/ 264915 w 882548"/>
              <a:gd name="connsiteY71" fmla="*/ 4522369 h 6551427"/>
              <a:gd name="connsiteX72" fmla="*/ 273381 w 882548"/>
              <a:gd name="connsiteY72" fmla="*/ 4607036 h 6551427"/>
              <a:gd name="connsiteX73" fmla="*/ 290315 w 882548"/>
              <a:gd name="connsiteY73" fmla="*/ 4717102 h 6551427"/>
              <a:gd name="connsiteX74" fmla="*/ 315715 w 882548"/>
              <a:gd name="connsiteY74" fmla="*/ 4886436 h 6551427"/>
              <a:gd name="connsiteX75" fmla="*/ 332648 w 882548"/>
              <a:gd name="connsiteY75" fmla="*/ 5013436 h 6551427"/>
              <a:gd name="connsiteX76" fmla="*/ 358048 w 882548"/>
              <a:gd name="connsiteY76" fmla="*/ 5098102 h 6551427"/>
              <a:gd name="connsiteX77" fmla="*/ 366515 w 882548"/>
              <a:gd name="connsiteY77" fmla="*/ 5131969 h 6551427"/>
              <a:gd name="connsiteX78" fmla="*/ 383448 w 882548"/>
              <a:gd name="connsiteY78" fmla="*/ 5208169 h 6551427"/>
              <a:gd name="connsiteX79" fmla="*/ 408848 w 882548"/>
              <a:gd name="connsiteY79" fmla="*/ 5267436 h 6551427"/>
              <a:gd name="connsiteX80" fmla="*/ 493515 w 882548"/>
              <a:gd name="connsiteY80" fmla="*/ 5394436 h 6551427"/>
              <a:gd name="connsiteX81" fmla="*/ 552781 w 882548"/>
              <a:gd name="connsiteY81" fmla="*/ 5504502 h 6551427"/>
              <a:gd name="connsiteX82" fmla="*/ 586648 w 882548"/>
              <a:gd name="connsiteY82" fmla="*/ 5563769 h 6551427"/>
              <a:gd name="connsiteX83" fmla="*/ 620515 w 882548"/>
              <a:gd name="connsiteY83" fmla="*/ 5623036 h 6551427"/>
              <a:gd name="connsiteX84" fmla="*/ 671315 w 882548"/>
              <a:gd name="connsiteY84" fmla="*/ 5699236 h 6551427"/>
              <a:gd name="connsiteX85" fmla="*/ 721744 w 882548"/>
              <a:gd name="connsiteY85" fmla="*/ 5717699 h 6551427"/>
              <a:gd name="connsiteX86" fmla="*/ 882548 w 882548"/>
              <a:gd name="connsiteY86" fmla="*/ 5843372 h 6551427"/>
              <a:gd name="connsiteX0" fmla="*/ 816001 w 882548"/>
              <a:gd name="connsiteY0" fmla="*/ 5831049 h 6551427"/>
              <a:gd name="connsiteX1" fmla="*/ 357254 w 882548"/>
              <a:gd name="connsiteY1" fmla="*/ 6462293 h 6551427"/>
              <a:gd name="connsiteX2" fmla="*/ 314392 w 882548"/>
              <a:gd name="connsiteY2" fmla="*/ 6365852 h 6551427"/>
              <a:gd name="connsiteX3" fmla="*/ 296532 w 882548"/>
              <a:gd name="connsiteY3" fmla="*/ 6294416 h 6551427"/>
              <a:gd name="connsiteX4" fmla="*/ 324094 w 882548"/>
              <a:gd name="connsiteY4" fmla="*/ 6039435 h 6551427"/>
              <a:gd name="connsiteX5" fmla="*/ 289995 w 882548"/>
              <a:gd name="connsiteY5" fmla="*/ 6071769 h 6551427"/>
              <a:gd name="connsiteX6" fmla="*/ 309497 w 882548"/>
              <a:gd name="connsiteY6" fmla="*/ 5965803 h 6551427"/>
              <a:gd name="connsiteX7" fmla="*/ 281848 w 882548"/>
              <a:gd name="connsiteY7" fmla="*/ 5860102 h 6551427"/>
              <a:gd name="connsiteX8" fmla="*/ 247981 w 882548"/>
              <a:gd name="connsiteY8" fmla="*/ 5809302 h 6551427"/>
              <a:gd name="connsiteX9" fmla="*/ 239515 w 882548"/>
              <a:gd name="connsiteY9" fmla="*/ 5783902 h 6551427"/>
              <a:gd name="connsiteX10" fmla="*/ 222581 w 882548"/>
              <a:gd name="connsiteY10" fmla="*/ 5758502 h 6551427"/>
              <a:gd name="connsiteX11" fmla="*/ 197181 w 882548"/>
              <a:gd name="connsiteY11" fmla="*/ 5699236 h 6551427"/>
              <a:gd name="connsiteX12" fmla="*/ 188715 w 882548"/>
              <a:gd name="connsiteY12" fmla="*/ 5648436 h 6551427"/>
              <a:gd name="connsiteX13" fmla="*/ 180248 w 882548"/>
              <a:gd name="connsiteY13" fmla="*/ 5623036 h 6551427"/>
              <a:gd name="connsiteX14" fmla="*/ 171781 w 882548"/>
              <a:gd name="connsiteY14" fmla="*/ 5589169 h 6551427"/>
              <a:gd name="connsiteX15" fmla="*/ 154848 w 882548"/>
              <a:gd name="connsiteY15" fmla="*/ 5529902 h 6551427"/>
              <a:gd name="connsiteX16" fmla="*/ 137915 w 882548"/>
              <a:gd name="connsiteY16" fmla="*/ 5402902 h 6551427"/>
              <a:gd name="connsiteX17" fmla="*/ 129448 w 882548"/>
              <a:gd name="connsiteY17" fmla="*/ 5377502 h 6551427"/>
              <a:gd name="connsiteX18" fmla="*/ 120981 w 882548"/>
              <a:gd name="connsiteY18" fmla="*/ 5326702 h 6551427"/>
              <a:gd name="connsiteX19" fmla="*/ 104048 w 882548"/>
              <a:gd name="connsiteY19" fmla="*/ 5182769 h 6551427"/>
              <a:gd name="connsiteX20" fmla="*/ 95581 w 882548"/>
              <a:gd name="connsiteY20" fmla="*/ 5140436 h 6551427"/>
              <a:gd name="connsiteX21" fmla="*/ 78648 w 882548"/>
              <a:gd name="connsiteY21" fmla="*/ 5089636 h 6551427"/>
              <a:gd name="connsiteX22" fmla="*/ 70181 w 882548"/>
              <a:gd name="connsiteY22" fmla="*/ 5021902 h 6551427"/>
              <a:gd name="connsiteX23" fmla="*/ 61715 w 882548"/>
              <a:gd name="connsiteY23" fmla="*/ 4988036 h 6551427"/>
              <a:gd name="connsiteX24" fmla="*/ 53248 w 882548"/>
              <a:gd name="connsiteY24" fmla="*/ 4937236 h 6551427"/>
              <a:gd name="connsiteX25" fmla="*/ 19381 w 882548"/>
              <a:gd name="connsiteY25" fmla="*/ 4632436 h 6551427"/>
              <a:gd name="connsiteX26" fmla="*/ 6416 w 882548"/>
              <a:gd name="connsiteY26" fmla="*/ 4325916 h 6551427"/>
              <a:gd name="connsiteX27" fmla="*/ 12633 w 882548"/>
              <a:gd name="connsiteY27" fmla="*/ 4222067 h 6551427"/>
              <a:gd name="connsiteX28" fmla="*/ 6814 w 882548"/>
              <a:gd name="connsiteY28" fmla="*/ 4087525 h 6551427"/>
              <a:gd name="connsiteX29" fmla="*/ 66 w 882548"/>
              <a:gd name="connsiteY29" fmla="*/ 3833394 h 6551427"/>
              <a:gd name="connsiteX30" fmla="*/ 6417 w 882548"/>
              <a:gd name="connsiteY30" fmla="*/ 3752299 h 6551427"/>
              <a:gd name="connsiteX31" fmla="*/ 2448 w 882548"/>
              <a:gd name="connsiteY31" fmla="*/ 3531769 h 6551427"/>
              <a:gd name="connsiteX32" fmla="*/ 19381 w 882548"/>
              <a:gd name="connsiteY32" fmla="*/ 2879836 h 6551427"/>
              <a:gd name="connsiteX33" fmla="*/ 44781 w 882548"/>
              <a:gd name="connsiteY33" fmla="*/ 2405702 h 6551427"/>
              <a:gd name="connsiteX34" fmla="*/ 53248 w 882548"/>
              <a:gd name="connsiteY34" fmla="*/ 1694502 h 6551427"/>
              <a:gd name="connsiteX35" fmla="*/ 61715 w 882548"/>
              <a:gd name="connsiteY35" fmla="*/ 1643702 h 6551427"/>
              <a:gd name="connsiteX36" fmla="*/ 70181 w 882548"/>
              <a:gd name="connsiteY36" fmla="*/ 1584436 h 6551427"/>
              <a:gd name="connsiteX37" fmla="*/ 76399 w 882548"/>
              <a:gd name="connsiteY37" fmla="*/ 1464976 h 6551427"/>
              <a:gd name="connsiteX38" fmla="*/ 82617 w 882548"/>
              <a:gd name="connsiteY38" fmla="*/ 1350015 h 6551427"/>
              <a:gd name="connsiteX39" fmla="*/ 95581 w 882548"/>
              <a:gd name="connsiteY39" fmla="*/ 1203436 h 6551427"/>
              <a:gd name="connsiteX40" fmla="*/ 104048 w 882548"/>
              <a:gd name="connsiteY40" fmla="*/ 830902 h 6551427"/>
              <a:gd name="connsiteX41" fmla="*/ 112515 w 882548"/>
              <a:gd name="connsiteY41" fmla="*/ 754702 h 6551427"/>
              <a:gd name="connsiteX42" fmla="*/ 129448 w 882548"/>
              <a:gd name="connsiteY42" fmla="*/ 593836 h 6551427"/>
              <a:gd name="connsiteX43" fmla="*/ 146381 w 882548"/>
              <a:gd name="connsiteY43" fmla="*/ 314436 h 6551427"/>
              <a:gd name="connsiteX44" fmla="*/ 154848 w 882548"/>
              <a:gd name="connsiteY44" fmla="*/ 272102 h 6551427"/>
              <a:gd name="connsiteX45" fmla="*/ 166887 w 882548"/>
              <a:gd name="connsiteY45" fmla="*/ 37152 h 6551427"/>
              <a:gd name="connsiteX46" fmla="*/ 348259 w 882548"/>
              <a:gd name="connsiteY46" fmla="*/ 49191 h 6551427"/>
              <a:gd name="connsiteX47" fmla="*/ 402631 w 882548"/>
              <a:gd name="connsiteY47" fmla="*/ 50514 h 6551427"/>
              <a:gd name="connsiteX48" fmla="*/ 496690 w 882548"/>
              <a:gd name="connsiteY48" fmla="*/ 53160 h 6551427"/>
              <a:gd name="connsiteX49" fmla="*/ 459648 w 882548"/>
              <a:gd name="connsiteY49" fmla="*/ 390636 h 6551427"/>
              <a:gd name="connsiteX50" fmla="*/ 434248 w 882548"/>
              <a:gd name="connsiteY50" fmla="*/ 551502 h 6551427"/>
              <a:gd name="connsiteX51" fmla="*/ 408848 w 882548"/>
              <a:gd name="connsiteY51" fmla="*/ 686969 h 6551427"/>
              <a:gd name="connsiteX52" fmla="*/ 391915 w 882548"/>
              <a:gd name="connsiteY52" fmla="*/ 797036 h 6551427"/>
              <a:gd name="connsiteX53" fmla="*/ 382125 w 882548"/>
              <a:gd name="connsiteY53" fmla="*/ 1016508 h 6551427"/>
              <a:gd name="connsiteX54" fmla="*/ 341115 w 882548"/>
              <a:gd name="connsiteY54" fmla="*/ 1643702 h 6551427"/>
              <a:gd name="connsiteX55" fmla="*/ 324181 w 882548"/>
              <a:gd name="connsiteY55" fmla="*/ 1728369 h 6551427"/>
              <a:gd name="connsiteX56" fmla="*/ 315715 w 882548"/>
              <a:gd name="connsiteY56" fmla="*/ 1779169 h 6551427"/>
              <a:gd name="connsiteX57" fmla="*/ 307248 w 882548"/>
              <a:gd name="connsiteY57" fmla="*/ 1897702 h 6551427"/>
              <a:gd name="connsiteX58" fmla="*/ 301031 w 882548"/>
              <a:gd name="connsiteY58" fmla="*/ 2013589 h 6551427"/>
              <a:gd name="connsiteX59" fmla="*/ 281848 w 882548"/>
              <a:gd name="connsiteY59" fmla="*/ 2464969 h 6551427"/>
              <a:gd name="connsiteX60" fmla="*/ 264915 w 882548"/>
              <a:gd name="connsiteY60" fmla="*/ 2634302 h 6551427"/>
              <a:gd name="connsiteX61" fmla="*/ 256448 w 882548"/>
              <a:gd name="connsiteY61" fmla="*/ 2820569 h 6551427"/>
              <a:gd name="connsiteX62" fmla="*/ 247981 w 882548"/>
              <a:gd name="connsiteY62" fmla="*/ 3404769 h 6551427"/>
              <a:gd name="connsiteX63" fmla="*/ 250231 w 882548"/>
              <a:gd name="connsiteY63" fmla="*/ 3515762 h 6551427"/>
              <a:gd name="connsiteX64" fmla="*/ 244013 w 882548"/>
              <a:gd name="connsiteY64" fmla="*/ 3634295 h 6551427"/>
              <a:gd name="connsiteX65" fmla="*/ 242690 w 882548"/>
              <a:gd name="connsiteY65" fmla="*/ 3840670 h 6551427"/>
              <a:gd name="connsiteX66" fmla="*/ 241366 w 882548"/>
              <a:gd name="connsiteY66" fmla="*/ 3914224 h 6551427"/>
              <a:gd name="connsiteX67" fmla="*/ 242690 w 882548"/>
              <a:gd name="connsiteY67" fmla="*/ 4068741 h 6551427"/>
              <a:gd name="connsiteX68" fmla="*/ 248907 w 882548"/>
              <a:gd name="connsiteY68" fmla="*/ 4187274 h 6551427"/>
              <a:gd name="connsiteX69" fmla="*/ 253803 w 882548"/>
              <a:gd name="connsiteY69" fmla="*/ 4298664 h 6551427"/>
              <a:gd name="connsiteX70" fmla="*/ 264915 w 882548"/>
              <a:gd name="connsiteY70" fmla="*/ 4522369 h 6551427"/>
              <a:gd name="connsiteX71" fmla="*/ 273381 w 882548"/>
              <a:gd name="connsiteY71" fmla="*/ 4607036 h 6551427"/>
              <a:gd name="connsiteX72" fmla="*/ 290315 w 882548"/>
              <a:gd name="connsiteY72" fmla="*/ 4717102 h 6551427"/>
              <a:gd name="connsiteX73" fmla="*/ 315715 w 882548"/>
              <a:gd name="connsiteY73" fmla="*/ 4886436 h 6551427"/>
              <a:gd name="connsiteX74" fmla="*/ 332648 w 882548"/>
              <a:gd name="connsiteY74" fmla="*/ 5013436 h 6551427"/>
              <a:gd name="connsiteX75" fmla="*/ 358048 w 882548"/>
              <a:gd name="connsiteY75" fmla="*/ 5098102 h 6551427"/>
              <a:gd name="connsiteX76" fmla="*/ 366515 w 882548"/>
              <a:gd name="connsiteY76" fmla="*/ 5131969 h 6551427"/>
              <a:gd name="connsiteX77" fmla="*/ 383448 w 882548"/>
              <a:gd name="connsiteY77" fmla="*/ 5208169 h 6551427"/>
              <a:gd name="connsiteX78" fmla="*/ 408848 w 882548"/>
              <a:gd name="connsiteY78" fmla="*/ 5267436 h 6551427"/>
              <a:gd name="connsiteX79" fmla="*/ 493515 w 882548"/>
              <a:gd name="connsiteY79" fmla="*/ 5394436 h 6551427"/>
              <a:gd name="connsiteX80" fmla="*/ 552781 w 882548"/>
              <a:gd name="connsiteY80" fmla="*/ 5504502 h 6551427"/>
              <a:gd name="connsiteX81" fmla="*/ 586648 w 882548"/>
              <a:gd name="connsiteY81" fmla="*/ 5563769 h 6551427"/>
              <a:gd name="connsiteX82" fmla="*/ 620515 w 882548"/>
              <a:gd name="connsiteY82" fmla="*/ 5623036 h 6551427"/>
              <a:gd name="connsiteX83" fmla="*/ 671315 w 882548"/>
              <a:gd name="connsiteY83" fmla="*/ 5699236 h 6551427"/>
              <a:gd name="connsiteX84" fmla="*/ 721744 w 882548"/>
              <a:gd name="connsiteY84" fmla="*/ 5717699 h 6551427"/>
              <a:gd name="connsiteX85" fmla="*/ 882548 w 882548"/>
              <a:gd name="connsiteY85" fmla="*/ 5843372 h 6551427"/>
              <a:gd name="connsiteX0" fmla="*/ 816001 w 882548"/>
              <a:gd name="connsiteY0" fmla="*/ 5831049 h 6539521"/>
              <a:gd name="connsiteX1" fmla="*/ 357254 w 882548"/>
              <a:gd name="connsiteY1" fmla="*/ 6462293 h 6539521"/>
              <a:gd name="connsiteX2" fmla="*/ 296532 w 882548"/>
              <a:gd name="connsiteY2" fmla="*/ 6294416 h 6539521"/>
              <a:gd name="connsiteX3" fmla="*/ 324094 w 882548"/>
              <a:gd name="connsiteY3" fmla="*/ 6039435 h 6539521"/>
              <a:gd name="connsiteX4" fmla="*/ 289995 w 882548"/>
              <a:gd name="connsiteY4" fmla="*/ 6071769 h 6539521"/>
              <a:gd name="connsiteX5" fmla="*/ 309497 w 882548"/>
              <a:gd name="connsiteY5" fmla="*/ 5965803 h 6539521"/>
              <a:gd name="connsiteX6" fmla="*/ 281848 w 882548"/>
              <a:gd name="connsiteY6" fmla="*/ 5860102 h 6539521"/>
              <a:gd name="connsiteX7" fmla="*/ 247981 w 882548"/>
              <a:gd name="connsiteY7" fmla="*/ 5809302 h 6539521"/>
              <a:gd name="connsiteX8" fmla="*/ 239515 w 882548"/>
              <a:gd name="connsiteY8" fmla="*/ 5783902 h 6539521"/>
              <a:gd name="connsiteX9" fmla="*/ 222581 w 882548"/>
              <a:gd name="connsiteY9" fmla="*/ 5758502 h 6539521"/>
              <a:gd name="connsiteX10" fmla="*/ 197181 w 882548"/>
              <a:gd name="connsiteY10" fmla="*/ 5699236 h 6539521"/>
              <a:gd name="connsiteX11" fmla="*/ 188715 w 882548"/>
              <a:gd name="connsiteY11" fmla="*/ 5648436 h 6539521"/>
              <a:gd name="connsiteX12" fmla="*/ 180248 w 882548"/>
              <a:gd name="connsiteY12" fmla="*/ 5623036 h 6539521"/>
              <a:gd name="connsiteX13" fmla="*/ 171781 w 882548"/>
              <a:gd name="connsiteY13" fmla="*/ 5589169 h 6539521"/>
              <a:gd name="connsiteX14" fmla="*/ 154848 w 882548"/>
              <a:gd name="connsiteY14" fmla="*/ 5529902 h 6539521"/>
              <a:gd name="connsiteX15" fmla="*/ 137915 w 882548"/>
              <a:gd name="connsiteY15" fmla="*/ 5402902 h 6539521"/>
              <a:gd name="connsiteX16" fmla="*/ 129448 w 882548"/>
              <a:gd name="connsiteY16" fmla="*/ 5377502 h 6539521"/>
              <a:gd name="connsiteX17" fmla="*/ 120981 w 882548"/>
              <a:gd name="connsiteY17" fmla="*/ 5326702 h 6539521"/>
              <a:gd name="connsiteX18" fmla="*/ 104048 w 882548"/>
              <a:gd name="connsiteY18" fmla="*/ 5182769 h 6539521"/>
              <a:gd name="connsiteX19" fmla="*/ 95581 w 882548"/>
              <a:gd name="connsiteY19" fmla="*/ 5140436 h 6539521"/>
              <a:gd name="connsiteX20" fmla="*/ 78648 w 882548"/>
              <a:gd name="connsiteY20" fmla="*/ 5089636 h 6539521"/>
              <a:gd name="connsiteX21" fmla="*/ 70181 w 882548"/>
              <a:gd name="connsiteY21" fmla="*/ 5021902 h 6539521"/>
              <a:gd name="connsiteX22" fmla="*/ 61715 w 882548"/>
              <a:gd name="connsiteY22" fmla="*/ 4988036 h 6539521"/>
              <a:gd name="connsiteX23" fmla="*/ 53248 w 882548"/>
              <a:gd name="connsiteY23" fmla="*/ 4937236 h 6539521"/>
              <a:gd name="connsiteX24" fmla="*/ 19381 w 882548"/>
              <a:gd name="connsiteY24" fmla="*/ 4632436 h 6539521"/>
              <a:gd name="connsiteX25" fmla="*/ 6416 w 882548"/>
              <a:gd name="connsiteY25" fmla="*/ 4325916 h 6539521"/>
              <a:gd name="connsiteX26" fmla="*/ 12633 w 882548"/>
              <a:gd name="connsiteY26" fmla="*/ 4222067 h 6539521"/>
              <a:gd name="connsiteX27" fmla="*/ 6814 w 882548"/>
              <a:gd name="connsiteY27" fmla="*/ 4087525 h 6539521"/>
              <a:gd name="connsiteX28" fmla="*/ 66 w 882548"/>
              <a:gd name="connsiteY28" fmla="*/ 3833394 h 6539521"/>
              <a:gd name="connsiteX29" fmla="*/ 6417 w 882548"/>
              <a:gd name="connsiteY29" fmla="*/ 3752299 h 6539521"/>
              <a:gd name="connsiteX30" fmla="*/ 2448 w 882548"/>
              <a:gd name="connsiteY30" fmla="*/ 3531769 h 6539521"/>
              <a:gd name="connsiteX31" fmla="*/ 19381 w 882548"/>
              <a:gd name="connsiteY31" fmla="*/ 2879836 h 6539521"/>
              <a:gd name="connsiteX32" fmla="*/ 44781 w 882548"/>
              <a:gd name="connsiteY32" fmla="*/ 2405702 h 6539521"/>
              <a:gd name="connsiteX33" fmla="*/ 53248 w 882548"/>
              <a:gd name="connsiteY33" fmla="*/ 1694502 h 6539521"/>
              <a:gd name="connsiteX34" fmla="*/ 61715 w 882548"/>
              <a:gd name="connsiteY34" fmla="*/ 1643702 h 6539521"/>
              <a:gd name="connsiteX35" fmla="*/ 70181 w 882548"/>
              <a:gd name="connsiteY35" fmla="*/ 1584436 h 6539521"/>
              <a:gd name="connsiteX36" fmla="*/ 76399 w 882548"/>
              <a:gd name="connsiteY36" fmla="*/ 1464976 h 6539521"/>
              <a:gd name="connsiteX37" fmla="*/ 82617 w 882548"/>
              <a:gd name="connsiteY37" fmla="*/ 1350015 h 6539521"/>
              <a:gd name="connsiteX38" fmla="*/ 95581 w 882548"/>
              <a:gd name="connsiteY38" fmla="*/ 1203436 h 6539521"/>
              <a:gd name="connsiteX39" fmla="*/ 104048 w 882548"/>
              <a:gd name="connsiteY39" fmla="*/ 830902 h 6539521"/>
              <a:gd name="connsiteX40" fmla="*/ 112515 w 882548"/>
              <a:gd name="connsiteY40" fmla="*/ 754702 h 6539521"/>
              <a:gd name="connsiteX41" fmla="*/ 129448 w 882548"/>
              <a:gd name="connsiteY41" fmla="*/ 593836 h 6539521"/>
              <a:gd name="connsiteX42" fmla="*/ 146381 w 882548"/>
              <a:gd name="connsiteY42" fmla="*/ 314436 h 6539521"/>
              <a:gd name="connsiteX43" fmla="*/ 154848 w 882548"/>
              <a:gd name="connsiteY43" fmla="*/ 272102 h 6539521"/>
              <a:gd name="connsiteX44" fmla="*/ 166887 w 882548"/>
              <a:gd name="connsiteY44" fmla="*/ 37152 h 6539521"/>
              <a:gd name="connsiteX45" fmla="*/ 348259 w 882548"/>
              <a:gd name="connsiteY45" fmla="*/ 49191 h 6539521"/>
              <a:gd name="connsiteX46" fmla="*/ 402631 w 882548"/>
              <a:gd name="connsiteY46" fmla="*/ 50514 h 6539521"/>
              <a:gd name="connsiteX47" fmla="*/ 496690 w 882548"/>
              <a:gd name="connsiteY47" fmla="*/ 53160 h 6539521"/>
              <a:gd name="connsiteX48" fmla="*/ 459648 w 882548"/>
              <a:gd name="connsiteY48" fmla="*/ 390636 h 6539521"/>
              <a:gd name="connsiteX49" fmla="*/ 434248 w 882548"/>
              <a:gd name="connsiteY49" fmla="*/ 551502 h 6539521"/>
              <a:gd name="connsiteX50" fmla="*/ 408848 w 882548"/>
              <a:gd name="connsiteY50" fmla="*/ 686969 h 6539521"/>
              <a:gd name="connsiteX51" fmla="*/ 391915 w 882548"/>
              <a:gd name="connsiteY51" fmla="*/ 797036 h 6539521"/>
              <a:gd name="connsiteX52" fmla="*/ 382125 w 882548"/>
              <a:gd name="connsiteY52" fmla="*/ 1016508 h 6539521"/>
              <a:gd name="connsiteX53" fmla="*/ 341115 w 882548"/>
              <a:gd name="connsiteY53" fmla="*/ 1643702 h 6539521"/>
              <a:gd name="connsiteX54" fmla="*/ 324181 w 882548"/>
              <a:gd name="connsiteY54" fmla="*/ 1728369 h 6539521"/>
              <a:gd name="connsiteX55" fmla="*/ 315715 w 882548"/>
              <a:gd name="connsiteY55" fmla="*/ 1779169 h 6539521"/>
              <a:gd name="connsiteX56" fmla="*/ 307248 w 882548"/>
              <a:gd name="connsiteY56" fmla="*/ 1897702 h 6539521"/>
              <a:gd name="connsiteX57" fmla="*/ 301031 w 882548"/>
              <a:gd name="connsiteY57" fmla="*/ 2013589 h 6539521"/>
              <a:gd name="connsiteX58" fmla="*/ 281848 w 882548"/>
              <a:gd name="connsiteY58" fmla="*/ 2464969 h 6539521"/>
              <a:gd name="connsiteX59" fmla="*/ 264915 w 882548"/>
              <a:gd name="connsiteY59" fmla="*/ 2634302 h 6539521"/>
              <a:gd name="connsiteX60" fmla="*/ 256448 w 882548"/>
              <a:gd name="connsiteY60" fmla="*/ 2820569 h 6539521"/>
              <a:gd name="connsiteX61" fmla="*/ 247981 w 882548"/>
              <a:gd name="connsiteY61" fmla="*/ 3404769 h 6539521"/>
              <a:gd name="connsiteX62" fmla="*/ 250231 w 882548"/>
              <a:gd name="connsiteY62" fmla="*/ 3515762 h 6539521"/>
              <a:gd name="connsiteX63" fmla="*/ 244013 w 882548"/>
              <a:gd name="connsiteY63" fmla="*/ 3634295 h 6539521"/>
              <a:gd name="connsiteX64" fmla="*/ 242690 w 882548"/>
              <a:gd name="connsiteY64" fmla="*/ 3840670 h 6539521"/>
              <a:gd name="connsiteX65" fmla="*/ 241366 w 882548"/>
              <a:gd name="connsiteY65" fmla="*/ 3914224 h 6539521"/>
              <a:gd name="connsiteX66" fmla="*/ 242690 w 882548"/>
              <a:gd name="connsiteY66" fmla="*/ 4068741 h 6539521"/>
              <a:gd name="connsiteX67" fmla="*/ 248907 w 882548"/>
              <a:gd name="connsiteY67" fmla="*/ 4187274 h 6539521"/>
              <a:gd name="connsiteX68" fmla="*/ 253803 w 882548"/>
              <a:gd name="connsiteY68" fmla="*/ 4298664 h 6539521"/>
              <a:gd name="connsiteX69" fmla="*/ 264915 w 882548"/>
              <a:gd name="connsiteY69" fmla="*/ 4522369 h 6539521"/>
              <a:gd name="connsiteX70" fmla="*/ 273381 w 882548"/>
              <a:gd name="connsiteY70" fmla="*/ 4607036 h 6539521"/>
              <a:gd name="connsiteX71" fmla="*/ 290315 w 882548"/>
              <a:gd name="connsiteY71" fmla="*/ 4717102 h 6539521"/>
              <a:gd name="connsiteX72" fmla="*/ 315715 w 882548"/>
              <a:gd name="connsiteY72" fmla="*/ 4886436 h 6539521"/>
              <a:gd name="connsiteX73" fmla="*/ 332648 w 882548"/>
              <a:gd name="connsiteY73" fmla="*/ 5013436 h 6539521"/>
              <a:gd name="connsiteX74" fmla="*/ 358048 w 882548"/>
              <a:gd name="connsiteY74" fmla="*/ 5098102 h 6539521"/>
              <a:gd name="connsiteX75" fmla="*/ 366515 w 882548"/>
              <a:gd name="connsiteY75" fmla="*/ 5131969 h 6539521"/>
              <a:gd name="connsiteX76" fmla="*/ 383448 w 882548"/>
              <a:gd name="connsiteY76" fmla="*/ 5208169 h 6539521"/>
              <a:gd name="connsiteX77" fmla="*/ 408848 w 882548"/>
              <a:gd name="connsiteY77" fmla="*/ 5267436 h 6539521"/>
              <a:gd name="connsiteX78" fmla="*/ 493515 w 882548"/>
              <a:gd name="connsiteY78" fmla="*/ 5394436 h 6539521"/>
              <a:gd name="connsiteX79" fmla="*/ 552781 w 882548"/>
              <a:gd name="connsiteY79" fmla="*/ 5504502 h 6539521"/>
              <a:gd name="connsiteX80" fmla="*/ 586648 w 882548"/>
              <a:gd name="connsiteY80" fmla="*/ 5563769 h 6539521"/>
              <a:gd name="connsiteX81" fmla="*/ 620515 w 882548"/>
              <a:gd name="connsiteY81" fmla="*/ 5623036 h 6539521"/>
              <a:gd name="connsiteX82" fmla="*/ 671315 w 882548"/>
              <a:gd name="connsiteY82" fmla="*/ 5699236 h 6539521"/>
              <a:gd name="connsiteX83" fmla="*/ 721744 w 882548"/>
              <a:gd name="connsiteY83" fmla="*/ 5717699 h 6539521"/>
              <a:gd name="connsiteX84" fmla="*/ 882548 w 882548"/>
              <a:gd name="connsiteY84" fmla="*/ 5843372 h 6539521"/>
              <a:gd name="connsiteX0" fmla="*/ 816001 w 882548"/>
              <a:gd name="connsiteY0" fmla="*/ 5831049 h 6497024"/>
              <a:gd name="connsiteX1" fmla="*/ 357254 w 882548"/>
              <a:gd name="connsiteY1" fmla="*/ 6462293 h 6497024"/>
              <a:gd name="connsiteX2" fmla="*/ 324094 w 882548"/>
              <a:gd name="connsiteY2" fmla="*/ 6039435 h 6497024"/>
              <a:gd name="connsiteX3" fmla="*/ 289995 w 882548"/>
              <a:gd name="connsiteY3" fmla="*/ 6071769 h 6497024"/>
              <a:gd name="connsiteX4" fmla="*/ 309497 w 882548"/>
              <a:gd name="connsiteY4" fmla="*/ 5965803 h 6497024"/>
              <a:gd name="connsiteX5" fmla="*/ 281848 w 882548"/>
              <a:gd name="connsiteY5" fmla="*/ 5860102 h 6497024"/>
              <a:gd name="connsiteX6" fmla="*/ 247981 w 882548"/>
              <a:gd name="connsiteY6" fmla="*/ 5809302 h 6497024"/>
              <a:gd name="connsiteX7" fmla="*/ 239515 w 882548"/>
              <a:gd name="connsiteY7" fmla="*/ 5783902 h 6497024"/>
              <a:gd name="connsiteX8" fmla="*/ 222581 w 882548"/>
              <a:gd name="connsiteY8" fmla="*/ 5758502 h 6497024"/>
              <a:gd name="connsiteX9" fmla="*/ 197181 w 882548"/>
              <a:gd name="connsiteY9" fmla="*/ 5699236 h 6497024"/>
              <a:gd name="connsiteX10" fmla="*/ 188715 w 882548"/>
              <a:gd name="connsiteY10" fmla="*/ 5648436 h 6497024"/>
              <a:gd name="connsiteX11" fmla="*/ 180248 w 882548"/>
              <a:gd name="connsiteY11" fmla="*/ 5623036 h 6497024"/>
              <a:gd name="connsiteX12" fmla="*/ 171781 w 882548"/>
              <a:gd name="connsiteY12" fmla="*/ 5589169 h 6497024"/>
              <a:gd name="connsiteX13" fmla="*/ 154848 w 882548"/>
              <a:gd name="connsiteY13" fmla="*/ 5529902 h 6497024"/>
              <a:gd name="connsiteX14" fmla="*/ 137915 w 882548"/>
              <a:gd name="connsiteY14" fmla="*/ 5402902 h 6497024"/>
              <a:gd name="connsiteX15" fmla="*/ 129448 w 882548"/>
              <a:gd name="connsiteY15" fmla="*/ 5377502 h 6497024"/>
              <a:gd name="connsiteX16" fmla="*/ 120981 w 882548"/>
              <a:gd name="connsiteY16" fmla="*/ 5326702 h 6497024"/>
              <a:gd name="connsiteX17" fmla="*/ 104048 w 882548"/>
              <a:gd name="connsiteY17" fmla="*/ 5182769 h 6497024"/>
              <a:gd name="connsiteX18" fmla="*/ 95581 w 882548"/>
              <a:gd name="connsiteY18" fmla="*/ 5140436 h 6497024"/>
              <a:gd name="connsiteX19" fmla="*/ 78648 w 882548"/>
              <a:gd name="connsiteY19" fmla="*/ 5089636 h 6497024"/>
              <a:gd name="connsiteX20" fmla="*/ 70181 w 882548"/>
              <a:gd name="connsiteY20" fmla="*/ 5021902 h 6497024"/>
              <a:gd name="connsiteX21" fmla="*/ 61715 w 882548"/>
              <a:gd name="connsiteY21" fmla="*/ 4988036 h 6497024"/>
              <a:gd name="connsiteX22" fmla="*/ 53248 w 882548"/>
              <a:gd name="connsiteY22" fmla="*/ 4937236 h 6497024"/>
              <a:gd name="connsiteX23" fmla="*/ 19381 w 882548"/>
              <a:gd name="connsiteY23" fmla="*/ 4632436 h 6497024"/>
              <a:gd name="connsiteX24" fmla="*/ 6416 w 882548"/>
              <a:gd name="connsiteY24" fmla="*/ 4325916 h 6497024"/>
              <a:gd name="connsiteX25" fmla="*/ 12633 w 882548"/>
              <a:gd name="connsiteY25" fmla="*/ 4222067 h 6497024"/>
              <a:gd name="connsiteX26" fmla="*/ 6814 w 882548"/>
              <a:gd name="connsiteY26" fmla="*/ 4087525 h 6497024"/>
              <a:gd name="connsiteX27" fmla="*/ 66 w 882548"/>
              <a:gd name="connsiteY27" fmla="*/ 3833394 h 6497024"/>
              <a:gd name="connsiteX28" fmla="*/ 6417 w 882548"/>
              <a:gd name="connsiteY28" fmla="*/ 3752299 h 6497024"/>
              <a:gd name="connsiteX29" fmla="*/ 2448 w 882548"/>
              <a:gd name="connsiteY29" fmla="*/ 3531769 h 6497024"/>
              <a:gd name="connsiteX30" fmla="*/ 19381 w 882548"/>
              <a:gd name="connsiteY30" fmla="*/ 2879836 h 6497024"/>
              <a:gd name="connsiteX31" fmla="*/ 44781 w 882548"/>
              <a:gd name="connsiteY31" fmla="*/ 2405702 h 6497024"/>
              <a:gd name="connsiteX32" fmla="*/ 53248 w 882548"/>
              <a:gd name="connsiteY32" fmla="*/ 1694502 h 6497024"/>
              <a:gd name="connsiteX33" fmla="*/ 61715 w 882548"/>
              <a:gd name="connsiteY33" fmla="*/ 1643702 h 6497024"/>
              <a:gd name="connsiteX34" fmla="*/ 70181 w 882548"/>
              <a:gd name="connsiteY34" fmla="*/ 1584436 h 6497024"/>
              <a:gd name="connsiteX35" fmla="*/ 76399 w 882548"/>
              <a:gd name="connsiteY35" fmla="*/ 1464976 h 6497024"/>
              <a:gd name="connsiteX36" fmla="*/ 82617 w 882548"/>
              <a:gd name="connsiteY36" fmla="*/ 1350015 h 6497024"/>
              <a:gd name="connsiteX37" fmla="*/ 95581 w 882548"/>
              <a:gd name="connsiteY37" fmla="*/ 1203436 h 6497024"/>
              <a:gd name="connsiteX38" fmla="*/ 104048 w 882548"/>
              <a:gd name="connsiteY38" fmla="*/ 830902 h 6497024"/>
              <a:gd name="connsiteX39" fmla="*/ 112515 w 882548"/>
              <a:gd name="connsiteY39" fmla="*/ 754702 h 6497024"/>
              <a:gd name="connsiteX40" fmla="*/ 129448 w 882548"/>
              <a:gd name="connsiteY40" fmla="*/ 593836 h 6497024"/>
              <a:gd name="connsiteX41" fmla="*/ 146381 w 882548"/>
              <a:gd name="connsiteY41" fmla="*/ 314436 h 6497024"/>
              <a:gd name="connsiteX42" fmla="*/ 154848 w 882548"/>
              <a:gd name="connsiteY42" fmla="*/ 272102 h 6497024"/>
              <a:gd name="connsiteX43" fmla="*/ 166887 w 882548"/>
              <a:gd name="connsiteY43" fmla="*/ 37152 h 6497024"/>
              <a:gd name="connsiteX44" fmla="*/ 348259 w 882548"/>
              <a:gd name="connsiteY44" fmla="*/ 49191 h 6497024"/>
              <a:gd name="connsiteX45" fmla="*/ 402631 w 882548"/>
              <a:gd name="connsiteY45" fmla="*/ 50514 h 6497024"/>
              <a:gd name="connsiteX46" fmla="*/ 496690 w 882548"/>
              <a:gd name="connsiteY46" fmla="*/ 53160 h 6497024"/>
              <a:gd name="connsiteX47" fmla="*/ 459648 w 882548"/>
              <a:gd name="connsiteY47" fmla="*/ 390636 h 6497024"/>
              <a:gd name="connsiteX48" fmla="*/ 434248 w 882548"/>
              <a:gd name="connsiteY48" fmla="*/ 551502 h 6497024"/>
              <a:gd name="connsiteX49" fmla="*/ 408848 w 882548"/>
              <a:gd name="connsiteY49" fmla="*/ 686969 h 6497024"/>
              <a:gd name="connsiteX50" fmla="*/ 391915 w 882548"/>
              <a:gd name="connsiteY50" fmla="*/ 797036 h 6497024"/>
              <a:gd name="connsiteX51" fmla="*/ 382125 w 882548"/>
              <a:gd name="connsiteY51" fmla="*/ 1016508 h 6497024"/>
              <a:gd name="connsiteX52" fmla="*/ 341115 w 882548"/>
              <a:gd name="connsiteY52" fmla="*/ 1643702 h 6497024"/>
              <a:gd name="connsiteX53" fmla="*/ 324181 w 882548"/>
              <a:gd name="connsiteY53" fmla="*/ 1728369 h 6497024"/>
              <a:gd name="connsiteX54" fmla="*/ 315715 w 882548"/>
              <a:gd name="connsiteY54" fmla="*/ 1779169 h 6497024"/>
              <a:gd name="connsiteX55" fmla="*/ 307248 w 882548"/>
              <a:gd name="connsiteY55" fmla="*/ 1897702 h 6497024"/>
              <a:gd name="connsiteX56" fmla="*/ 301031 w 882548"/>
              <a:gd name="connsiteY56" fmla="*/ 2013589 h 6497024"/>
              <a:gd name="connsiteX57" fmla="*/ 281848 w 882548"/>
              <a:gd name="connsiteY57" fmla="*/ 2464969 h 6497024"/>
              <a:gd name="connsiteX58" fmla="*/ 264915 w 882548"/>
              <a:gd name="connsiteY58" fmla="*/ 2634302 h 6497024"/>
              <a:gd name="connsiteX59" fmla="*/ 256448 w 882548"/>
              <a:gd name="connsiteY59" fmla="*/ 2820569 h 6497024"/>
              <a:gd name="connsiteX60" fmla="*/ 247981 w 882548"/>
              <a:gd name="connsiteY60" fmla="*/ 3404769 h 6497024"/>
              <a:gd name="connsiteX61" fmla="*/ 250231 w 882548"/>
              <a:gd name="connsiteY61" fmla="*/ 3515762 h 6497024"/>
              <a:gd name="connsiteX62" fmla="*/ 244013 w 882548"/>
              <a:gd name="connsiteY62" fmla="*/ 3634295 h 6497024"/>
              <a:gd name="connsiteX63" fmla="*/ 242690 w 882548"/>
              <a:gd name="connsiteY63" fmla="*/ 3840670 h 6497024"/>
              <a:gd name="connsiteX64" fmla="*/ 241366 w 882548"/>
              <a:gd name="connsiteY64" fmla="*/ 3914224 h 6497024"/>
              <a:gd name="connsiteX65" fmla="*/ 242690 w 882548"/>
              <a:gd name="connsiteY65" fmla="*/ 4068741 h 6497024"/>
              <a:gd name="connsiteX66" fmla="*/ 248907 w 882548"/>
              <a:gd name="connsiteY66" fmla="*/ 4187274 h 6497024"/>
              <a:gd name="connsiteX67" fmla="*/ 253803 w 882548"/>
              <a:gd name="connsiteY67" fmla="*/ 4298664 h 6497024"/>
              <a:gd name="connsiteX68" fmla="*/ 264915 w 882548"/>
              <a:gd name="connsiteY68" fmla="*/ 4522369 h 6497024"/>
              <a:gd name="connsiteX69" fmla="*/ 273381 w 882548"/>
              <a:gd name="connsiteY69" fmla="*/ 4607036 h 6497024"/>
              <a:gd name="connsiteX70" fmla="*/ 290315 w 882548"/>
              <a:gd name="connsiteY70" fmla="*/ 4717102 h 6497024"/>
              <a:gd name="connsiteX71" fmla="*/ 315715 w 882548"/>
              <a:gd name="connsiteY71" fmla="*/ 4886436 h 6497024"/>
              <a:gd name="connsiteX72" fmla="*/ 332648 w 882548"/>
              <a:gd name="connsiteY72" fmla="*/ 5013436 h 6497024"/>
              <a:gd name="connsiteX73" fmla="*/ 358048 w 882548"/>
              <a:gd name="connsiteY73" fmla="*/ 5098102 h 6497024"/>
              <a:gd name="connsiteX74" fmla="*/ 366515 w 882548"/>
              <a:gd name="connsiteY74" fmla="*/ 5131969 h 6497024"/>
              <a:gd name="connsiteX75" fmla="*/ 383448 w 882548"/>
              <a:gd name="connsiteY75" fmla="*/ 5208169 h 6497024"/>
              <a:gd name="connsiteX76" fmla="*/ 408848 w 882548"/>
              <a:gd name="connsiteY76" fmla="*/ 5267436 h 6497024"/>
              <a:gd name="connsiteX77" fmla="*/ 493515 w 882548"/>
              <a:gd name="connsiteY77" fmla="*/ 5394436 h 6497024"/>
              <a:gd name="connsiteX78" fmla="*/ 552781 w 882548"/>
              <a:gd name="connsiteY78" fmla="*/ 5504502 h 6497024"/>
              <a:gd name="connsiteX79" fmla="*/ 586648 w 882548"/>
              <a:gd name="connsiteY79" fmla="*/ 5563769 h 6497024"/>
              <a:gd name="connsiteX80" fmla="*/ 620515 w 882548"/>
              <a:gd name="connsiteY80" fmla="*/ 5623036 h 6497024"/>
              <a:gd name="connsiteX81" fmla="*/ 671315 w 882548"/>
              <a:gd name="connsiteY81" fmla="*/ 5699236 h 6497024"/>
              <a:gd name="connsiteX82" fmla="*/ 721744 w 882548"/>
              <a:gd name="connsiteY82" fmla="*/ 5717699 h 6497024"/>
              <a:gd name="connsiteX83" fmla="*/ 882548 w 882548"/>
              <a:gd name="connsiteY83" fmla="*/ 5843372 h 6497024"/>
              <a:gd name="connsiteX0" fmla="*/ 816001 w 882548"/>
              <a:gd name="connsiteY0" fmla="*/ 5831049 h 6090182"/>
              <a:gd name="connsiteX1" fmla="*/ 324094 w 882548"/>
              <a:gd name="connsiteY1" fmla="*/ 6039435 h 6090182"/>
              <a:gd name="connsiteX2" fmla="*/ 289995 w 882548"/>
              <a:gd name="connsiteY2" fmla="*/ 6071769 h 6090182"/>
              <a:gd name="connsiteX3" fmla="*/ 309497 w 882548"/>
              <a:gd name="connsiteY3" fmla="*/ 5965803 h 6090182"/>
              <a:gd name="connsiteX4" fmla="*/ 281848 w 882548"/>
              <a:gd name="connsiteY4" fmla="*/ 5860102 h 6090182"/>
              <a:gd name="connsiteX5" fmla="*/ 247981 w 882548"/>
              <a:gd name="connsiteY5" fmla="*/ 5809302 h 6090182"/>
              <a:gd name="connsiteX6" fmla="*/ 239515 w 882548"/>
              <a:gd name="connsiteY6" fmla="*/ 5783902 h 6090182"/>
              <a:gd name="connsiteX7" fmla="*/ 222581 w 882548"/>
              <a:gd name="connsiteY7" fmla="*/ 5758502 h 6090182"/>
              <a:gd name="connsiteX8" fmla="*/ 197181 w 882548"/>
              <a:gd name="connsiteY8" fmla="*/ 5699236 h 6090182"/>
              <a:gd name="connsiteX9" fmla="*/ 188715 w 882548"/>
              <a:gd name="connsiteY9" fmla="*/ 5648436 h 6090182"/>
              <a:gd name="connsiteX10" fmla="*/ 180248 w 882548"/>
              <a:gd name="connsiteY10" fmla="*/ 5623036 h 6090182"/>
              <a:gd name="connsiteX11" fmla="*/ 171781 w 882548"/>
              <a:gd name="connsiteY11" fmla="*/ 5589169 h 6090182"/>
              <a:gd name="connsiteX12" fmla="*/ 154848 w 882548"/>
              <a:gd name="connsiteY12" fmla="*/ 5529902 h 6090182"/>
              <a:gd name="connsiteX13" fmla="*/ 137915 w 882548"/>
              <a:gd name="connsiteY13" fmla="*/ 5402902 h 6090182"/>
              <a:gd name="connsiteX14" fmla="*/ 129448 w 882548"/>
              <a:gd name="connsiteY14" fmla="*/ 5377502 h 6090182"/>
              <a:gd name="connsiteX15" fmla="*/ 120981 w 882548"/>
              <a:gd name="connsiteY15" fmla="*/ 5326702 h 6090182"/>
              <a:gd name="connsiteX16" fmla="*/ 104048 w 882548"/>
              <a:gd name="connsiteY16" fmla="*/ 5182769 h 6090182"/>
              <a:gd name="connsiteX17" fmla="*/ 95581 w 882548"/>
              <a:gd name="connsiteY17" fmla="*/ 5140436 h 6090182"/>
              <a:gd name="connsiteX18" fmla="*/ 78648 w 882548"/>
              <a:gd name="connsiteY18" fmla="*/ 5089636 h 6090182"/>
              <a:gd name="connsiteX19" fmla="*/ 70181 w 882548"/>
              <a:gd name="connsiteY19" fmla="*/ 5021902 h 6090182"/>
              <a:gd name="connsiteX20" fmla="*/ 61715 w 882548"/>
              <a:gd name="connsiteY20" fmla="*/ 4988036 h 6090182"/>
              <a:gd name="connsiteX21" fmla="*/ 53248 w 882548"/>
              <a:gd name="connsiteY21" fmla="*/ 4937236 h 6090182"/>
              <a:gd name="connsiteX22" fmla="*/ 19381 w 882548"/>
              <a:gd name="connsiteY22" fmla="*/ 4632436 h 6090182"/>
              <a:gd name="connsiteX23" fmla="*/ 6416 w 882548"/>
              <a:gd name="connsiteY23" fmla="*/ 4325916 h 6090182"/>
              <a:gd name="connsiteX24" fmla="*/ 12633 w 882548"/>
              <a:gd name="connsiteY24" fmla="*/ 4222067 h 6090182"/>
              <a:gd name="connsiteX25" fmla="*/ 6814 w 882548"/>
              <a:gd name="connsiteY25" fmla="*/ 4087525 h 6090182"/>
              <a:gd name="connsiteX26" fmla="*/ 66 w 882548"/>
              <a:gd name="connsiteY26" fmla="*/ 3833394 h 6090182"/>
              <a:gd name="connsiteX27" fmla="*/ 6417 w 882548"/>
              <a:gd name="connsiteY27" fmla="*/ 3752299 h 6090182"/>
              <a:gd name="connsiteX28" fmla="*/ 2448 w 882548"/>
              <a:gd name="connsiteY28" fmla="*/ 3531769 h 6090182"/>
              <a:gd name="connsiteX29" fmla="*/ 19381 w 882548"/>
              <a:gd name="connsiteY29" fmla="*/ 2879836 h 6090182"/>
              <a:gd name="connsiteX30" fmla="*/ 44781 w 882548"/>
              <a:gd name="connsiteY30" fmla="*/ 2405702 h 6090182"/>
              <a:gd name="connsiteX31" fmla="*/ 53248 w 882548"/>
              <a:gd name="connsiteY31" fmla="*/ 1694502 h 6090182"/>
              <a:gd name="connsiteX32" fmla="*/ 61715 w 882548"/>
              <a:gd name="connsiteY32" fmla="*/ 1643702 h 6090182"/>
              <a:gd name="connsiteX33" fmla="*/ 70181 w 882548"/>
              <a:gd name="connsiteY33" fmla="*/ 1584436 h 6090182"/>
              <a:gd name="connsiteX34" fmla="*/ 76399 w 882548"/>
              <a:gd name="connsiteY34" fmla="*/ 1464976 h 6090182"/>
              <a:gd name="connsiteX35" fmla="*/ 82617 w 882548"/>
              <a:gd name="connsiteY35" fmla="*/ 1350015 h 6090182"/>
              <a:gd name="connsiteX36" fmla="*/ 95581 w 882548"/>
              <a:gd name="connsiteY36" fmla="*/ 1203436 h 6090182"/>
              <a:gd name="connsiteX37" fmla="*/ 104048 w 882548"/>
              <a:gd name="connsiteY37" fmla="*/ 830902 h 6090182"/>
              <a:gd name="connsiteX38" fmla="*/ 112515 w 882548"/>
              <a:gd name="connsiteY38" fmla="*/ 754702 h 6090182"/>
              <a:gd name="connsiteX39" fmla="*/ 129448 w 882548"/>
              <a:gd name="connsiteY39" fmla="*/ 593836 h 6090182"/>
              <a:gd name="connsiteX40" fmla="*/ 146381 w 882548"/>
              <a:gd name="connsiteY40" fmla="*/ 314436 h 6090182"/>
              <a:gd name="connsiteX41" fmla="*/ 154848 w 882548"/>
              <a:gd name="connsiteY41" fmla="*/ 272102 h 6090182"/>
              <a:gd name="connsiteX42" fmla="*/ 166887 w 882548"/>
              <a:gd name="connsiteY42" fmla="*/ 37152 h 6090182"/>
              <a:gd name="connsiteX43" fmla="*/ 348259 w 882548"/>
              <a:gd name="connsiteY43" fmla="*/ 49191 h 6090182"/>
              <a:gd name="connsiteX44" fmla="*/ 402631 w 882548"/>
              <a:gd name="connsiteY44" fmla="*/ 50514 h 6090182"/>
              <a:gd name="connsiteX45" fmla="*/ 496690 w 882548"/>
              <a:gd name="connsiteY45" fmla="*/ 53160 h 6090182"/>
              <a:gd name="connsiteX46" fmla="*/ 459648 w 882548"/>
              <a:gd name="connsiteY46" fmla="*/ 390636 h 6090182"/>
              <a:gd name="connsiteX47" fmla="*/ 434248 w 882548"/>
              <a:gd name="connsiteY47" fmla="*/ 551502 h 6090182"/>
              <a:gd name="connsiteX48" fmla="*/ 408848 w 882548"/>
              <a:gd name="connsiteY48" fmla="*/ 686969 h 6090182"/>
              <a:gd name="connsiteX49" fmla="*/ 391915 w 882548"/>
              <a:gd name="connsiteY49" fmla="*/ 797036 h 6090182"/>
              <a:gd name="connsiteX50" fmla="*/ 382125 w 882548"/>
              <a:gd name="connsiteY50" fmla="*/ 1016508 h 6090182"/>
              <a:gd name="connsiteX51" fmla="*/ 341115 w 882548"/>
              <a:gd name="connsiteY51" fmla="*/ 1643702 h 6090182"/>
              <a:gd name="connsiteX52" fmla="*/ 324181 w 882548"/>
              <a:gd name="connsiteY52" fmla="*/ 1728369 h 6090182"/>
              <a:gd name="connsiteX53" fmla="*/ 315715 w 882548"/>
              <a:gd name="connsiteY53" fmla="*/ 1779169 h 6090182"/>
              <a:gd name="connsiteX54" fmla="*/ 307248 w 882548"/>
              <a:gd name="connsiteY54" fmla="*/ 1897702 h 6090182"/>
              <a:gd name="connsiteX55" fmla="*/ 301031 w 882548"/>
              <a:gd name="connsiteY55" fmla="*/ 2013589 h 6090182"/>
              <a:gd name="connsiteX56" fmla="*/ 281848 w 882548"/>
              <a:gd name="connsiteY56" fmla="*/ 2464969 h 6090182"/>
              <a:gd name="connsiteX57" fmla="*/ 264915 w 882548"/>
              <a:gd name="connsiteY57" fmla="*/ 2634302 h 6090182"/>
              <a:gd name="connsiteX58" fmla="*/ 256448 w 882548"/>
              <a:gd name="connsiteY58" fmla="*/ 2820569 h 6090182"/>
              <a:gd name="connsiteX59" fmla="*/ 247981 w 882548"/>
              <a:gd name="connsiteY59" fmla="*/ 3404769 h 6090182"/>
              <a:gd name="connsiteX60" fmla="*/ 250231 w 882548"/>
              <a:gd name="connsiteY60" fmla="*/ 3515762 h 6090182"/>
              <a:gd name="connsiteX61" fmla="*/ 244013 w 882548"/>
              <a:gd name="connsiteY61" fmla="*/ 3634295 h 6090182"/>
              <a:gd name="connsiteX62" fmla="*/ 242690 w 882548"/>
              <a:gd name="connsiteY62" fmla="*/ 3840670 h 6090182"/>
              <a:gd name="connsiteX63" fmla="*/ 241366 w 882548"/>
              <a:gd name="connsiteY63" fmla="*/ 3914224 h 6090182"/>
              <a:gd name="connsiteX64" fmla="*/ 242690 w 882548"/>
              <a:gd name="connsiteY64" fmla="*/ 4068741 h 6090182"/>
              <a:gd name="connsiteX65" fmla="*/ 248907 w 882548"/>
              <a:gd name="connsiteY65" fmla="*/ 4187274 h 6090182"/>
              <a:gd name="connsiteX66" fmla="*/ 253803 w 882548"/>
              <a:gd name="connsiteY66" fmla="*/ 4298664 h 6090182"/>
              <a:gd name="connsiteX67" fmla="*/ 264915 w 882548"/>
              <a:gd name="connsiteY67" fmla="*/ 4522369 h 6090182"/>
              <a:gd name="connsiteX68" fmla="*/ 273381 w 882548"/>
              <a:gd name="connsiteY68" fmla="*/ 4607036 h 6090182"/>
              <a:gd name="connsiteX69" fmla="*/ 290315 w 882548"/>
              <a:gd name="connsiteY69" fmla="*/ 4717102 h 6090182"/>
              <a:gd name="connsiteX70" fmla="*/ 315715 w 882548"/>
              <a:gd name="connsiteY70" fmla="*/ 4886436 h 6090182"/>
              <a:gd name="connsiteX71" fmla="*/ 332648 w 882548"/>
              <a:gd name="connsiteY71" fmla="*/ 5013436 h 6090182"/>
              <a:gd name="connsiteX72" fmla="*/ 358048 w 882548"/>
              <a:gd name="connsiteY72" fmla="*/ 5098102 h 6090182"/>
              <a:gd name="connsiteX73" fmla="*/ 366515 w 882548"/>
              <a:gd name="connsiteY73" fmla="*/ 5131969 h 6090182"/>
              <a:gd name="connsiteX74" fmla="*/ 383448 w 882548"/>
              <a:gd name="connsiteY74" fmla="*/ 5208169 h 6090182"/>
              <a:gd name="connsiteX75" fmla="*/ 408848 w 882548"/>
              <a:gd name="connsiteY75" fmla="*/ 5267436 h 6090182"/>
              <a:gd name="connsiteX76" fmla="*/ 493515 w 882548"/>
              <a:gd name="connsiteY76" fmla="*/ 5394436 h 6090182"/>
              <a:gd name="connsiteX77" fmla="*/ 552781 w 882548"/>
              <a:gd name="connsiteY77" fmla="*/ 5504502 h 6090182"/>
              <a:gd name="connsiteX78" fmla="*/ 586648 w 882548"/>
              <a:gd name="connsiteY78" fmla="*/ 5563769 h 6090182"/>
              <a:gd name="connsiteX79" fmla="*/ 620515 w 882548"/>
              <a:gd name="connsiteY79" fmla="*/ 5623036 h 6090182"/>
              <a:gd name="connsiteX80" fmla="*/ 671315 w 882548"/>
              <a:gd name="connsiteY80" fmla="*/ 5699236 h 6090182"/>
              <a:gd name="connsiteX81" fmla="*/ 721744 w 882548"/>
              <a:gd name="connsiteY81" fmla="*/ 5717699 h 6090182"/>
              <a:gd name="connsiteX82" fmla="*/ 882548 w 882548"/>
              <a:gd name="connsiteY82" fmla="*/ 5843372 h 6090182"/>
              <a:gd name="connsiteX0" fmla="*/ 816001 w 882548"/>
              <a:gd name="connsiteY0" fmla="*/ 5831049 h 6090182"/>
              <a:gd name="connsiteX1" fmla="*/ 514491 w 882548"/>
              <a:gd name="connsiteY1" fmla="*/ 5880873 h 6090182"/>
              <a:gd name="connsiteX2" fmla="*/ 289995 w 882548"/>
              <a:gd name="connsiteY2" fmla="*/ 6071769 h 6090182"/>
              <a:gd name="connsiteX3" fmla="*/ 309497 w 882548"/>
              <a:gd name="connsiteY3" fmla="*/ 5965803 h 6090182"/>
              <a:gd name="connsiteX4" fmla="*/ 281848 w 882548"/>
              <a:gd name="connsiteY4" fmla="*/ 5860102 h 6090182"/>
              <a:gd name="connsiteX5" fmla="*/ 247981 w 882548"/>
              <a:gd name="connsiteY5" fmla="*/ 5809302 h 6090182"/>
              <a:gd name="connsiteX6" fmla="*/ 239515 w 882548"/>
              <a:gd name="connsiteY6" fmla="*/ 5783902 h 6090182"/>
              <a:gd name="connsiteX7" fmla="*/ 222581 w 882548"/>
              <a:gd name="connsiteY7" fmla="*/ 5758502 h 6090182"/>
              <a:gd name="connsiteX8" fmla="*/ 197181 w 882548"/>
              <a:gd name="connsiteY8" fmla="*/ 5699236 h 6090182"/>
              <a:gd name="connsiteX9" fmla="*/ 188715 w 882548"/>
              <a:gd name="connsiteY9" fmla="*/ 5648436 h 6090182"/>
              <a:gd name="connsiteX10" fmla="*/ 180248 w 882548"/>
              <a:gd name="connsiteY10" fmla="*/ 5623036 h 6090182"/>
              <a:gd name="connsiteX11" fmla="*/ 171781 w 882548"/>
              <a:gd name="connsiteY11" fmla="*/ 5589169 h 6090182"/>
              <a:gd name="connsiteX12" fmla="*/ 154848 w 882548"/>
              <a:gd name="connsiteY12" fmla="*/ 5529902 h 6090182"/>
              <a:gd name="connsiteX13" fmla="*/ 137915 w 882548"/>
              <a:gd name="connsiteY13" fmla="*/ 5402902 h 6090182"/>
              <a:gd name="connsiteX14" fmla="*/ 129448 w 882548"/>
              <a:gd name="connsiteY14" fmla="*/ 5377502 h 6090182"/>
              <a:gd name="connsiteX15" fmla="*/ 120981 w 882548"/>
              <a:gd name="connsiteY15" fmla="*/ 5326702 h 6090182"/>
              <a:gd name="connsiteX16" fmla="*/ 104048 w 882548"/>
              <a:gd name="connsiteY16" fmla="*/ 5182769 h 6090182"/>
              <a:gd name="connsiteX17" fmla="*/ 95581 w 882548"/>
              <a:gd name="connsiteY17" fmla="*/ 5140436 h 6090182"/>
              <a:gd name="connsiteX18" fmla="*/ 78648 w 882548"/>
              <a:gd name="connsiteY18" fmla="*/ 5089636 h 6090182"/>
              <a:gd name="connsiteX19" fmla="*/ 70181 w 882548"/>
              <a:gd name="connsiteY19" fmla="*/ 5021902 h 6090182"/>
              <a:gd name="connsiteX20" fmla="*/ 61715 w 882548"/>
              <a:gd name="connsiteY20" fmla="*/ 4988036 h 6090182"/>
              <a:gd name="connsiteX21" fmla="*/ 53248 w 882548"/>
              <a:gd name="connsiteY21" fmla="*/ 4937236 h 6090182"/>
              <a:gd name="connsiteX22" fmla="*/ 19381 w 882548"/>
              <a:gd name="connsiteY22" fmla="*/ 4632436 h 6090182"/>
              <a:gd name="connsiteX23" fmla="*/ 6416 w 882548"/>
              <a:gd name="connsiteY23" fmla="*/ 4325916 h 6090182"/>
              <a:gd name="connsiteX24" fmla="*/ 12633 w 882548"/>
              <a:gd name="connsiteY24" fmla="*/ 4222067 h 6090182"/>
              <a:gd name="connsiteX25" fmla="*/ 6814 w 882548"/>
              <a:gd name="connsiteY25" fmla="*/ 4087525 h 6090182"/>
              <a:gd name="connsiteX26" fmla="*/ 66 w 882548"/>
              <a:gd name="connsiteY26" fmla="*/ 3833394 h 6090182"/>
              <a:gd name="connsiteX27" fmla="*/ 6417 w 882548"/>
              <a:gd name="connsiteY27" fmla="*/ 3752299 h 6090182"/>
              <a:gd name="connsiteX28" fmla="*/ 2448 w 882548"/>
              <a:gd name="connsiteY28" fmla="*/ 3531769 h 6090182"/>
              <a:gd name="connsiteX29" fmla="*/ 19381 w 882548"/>
              <a:gd name="connsiteY29" fmla="*/ 2879836 h 6090182"/>
              <a:gd name="connsiteX30" fmla="*/ 44781 w 882548"/>
              <a:gd name="connsiteY30" fmla="*/ 2405702 h 6090182"/>
              <a:gd name="connsiteX31" fmla="*/ 53248 w 882548"/>
              <a:gd name="connsiteY31" fmla="*/ 1694502 h 6090182"/>
              <a:gd name="connsiteX32" fmla="*/ 61715 w 882548"/>
              <a:gd name="connsiteY32" fmla="*/ 1643702 h 6090182"/>
              <a:gd name="connsiteX33" fmla="*/ 70181 w 882548"/>
              <a:gd name="connsiteY33" fmla="*/ 1584436 h 6090182"/>
              <a:gd name="connsiteX34" fmla="*/ 76399 w 882548"/>
              <a:gd name="connsiteY34" fmla="*/ 1464976 h 6090182"/>
              <a:gd name="connsiteX35" fmla="*/ 82617 w 882548"/>
              <a:gd name="connsiteY35" fmla="*/ 1350015 h 6090182"/>
              <a:gd name="connsiteX36" fmla="*/ 95581 w 882548"/>
              <a:gd name="connsiteY36" fmla="*/ 1203436 h 6090182"/>
              <a:gd name="connsiteX37" fmla="*/ 104048 w 882548"/>
              <a:gd name="connsiteY37" fmla="*/ 830902 h 6090182"/>
              <a:gd name="connsiteX38" fmla="*/ 112515 w 882548"/>
              <a:gd name="connsiteY38" fmla="*/ 754702 h 6090182"/>
              <a:gd name="connsiteX39" fmla="*/ 129448 w 882548"/>
              <a:gd name="connsiteY39" fmla="*/ 593836 h 6090182"/>
              <a:gd name="connsiteX40" fmla="*/ 146381 w 882548"/>
              <a:gd name="connsiteY40" fmla="*/ 314436 h 6090182"/>
              <a:gd name="connsiteX41" fmla="*/ 154848 w 882548"/>
              <a:gd name="connsiteY41" fmla="*/ 272102 h 6090182"/>
              <a:gd name="connsiteX42" fmla="*/ 166887 w 882548"/>
              <a:gd name="connsiteY42" fmla="*/ 37152 h 6090182"/>
              <a:gd name="connsiteX43" fmla="*/ 348259 w 882548"/>
              <a:gd name="connsiteY43" fmla="*/ 49191 h 6090182"/>
              <a:gd name="connsiteX44" fmla="*/ 402631 w 882548"/>
              <a:gd name="connsiteY44" fmla="*/ 50514 h 6090182"/>
              <a:gd name="connsiteX45" fmla="*/ 496690 w 882548"/>
              <a:gd name="connsiteY45" fmla="*/ 53160 h 6090182"/>
              <a:gd name="connsiteX46" fmla="*/ 459648 w 882548"/>
              <a:gd name="connsiteY46" fmla="*/ 390636 h 6090182"/>
              <a:gd name="connsiteX47" fmla="*/ 434248 w 882548"/>
              <a:gd name="connsiteY47" fmla="*/ 551502 h 6090182"/>
              <a:gd name="connsiteX48" fmla="*/ 408848 w 882548"/>
              <a:gd name="connsiteY48" fmla="*/ 686969 h 6090182"/>
              <a:gd name="connsiteX49" fmla="*/ 391915 w 882548"/>
              <a:gd name="connsiteY49" fmla="*/ 797036 h 6090182"/>
              <a:gd name="connsiteX50" fmla="*/ 382125 w 882548"/>
              <a:gd name="connsiteY50" fmla="*/ 1016508 h 6090182"/>
              <a:gd name="connsiteX51" fmla="*/ 341115 w 882548"/>
              <a:gd name="connsiteY51" fmla="*/ 1643702 h 6090182"/>
              <a:gd name="connsiteX52" fmla="*/ 324181 w 882548"/>
              <a:gd name="connsiteY52" fmla="*/ 1728369 h 6090182"/>
              <a:gd name="connsiteX53" fmla="*/ 315715 w 882548"/>
              <a:gd name="connsiteY53" fmla="*/ 1779169 h 6090182"/>
              <a:gd name="connsiteX54" fmla="*/ 307248 w 882548"/>
              <a:gd name="connsiteY54" fmla="*/ 1897702 h 6090182"/>
              <a:gd name="connsiteX55" fmla="*/ 301031 w 882548"/>
              <a:gd name="connsiteY55" fmla="*/ 2013589 h 6090182"/>
              <a:gd name="connsiteX56" fmla="*/ 281848 w 882548"/>
              <a:gd name="connsiteY56" fmla="*/ 2464969 h 6090182"/>
              <a:gd name="connsiteX57" fmla="*/ 264915 w 882548"/>
              <a:gd name="connsiteY57" fmla="*/ 2634302 h 6090182"/>
              <a:gd name="connsiteX58" fmla="*/ 256448 w 882548"/>
              <a:gd name="connsiteY58" fmla="*/ 2820569 h 6090182"/>
              <a:gd name="connsiteX59" fmla="*/ 247981 w 882548"/>
              <a:gd name="connsiteY59" fmla="*/ 3404769 h 6090182"/>
              <a:gd name="connsiteX60" fmla="*/ 250231 w 882548"/>
              <a:gd name="connsiteY60" fmla="*/ 3515762 h 6090182"/>
              <a:gd name="connsiteX61" fmla="*/ 244013 w 882548"/>
              <a:gd name="connsiteY61" fmla="*/ 3634295 h 6090182"/>
              <a:gd name="connsiteX62" fmla="*/ 242690 w 882548"/>
              <a:gd name="connsiteY62" fmla="*/ 3840670 h 6090182"/>
              <a:gd name="connsiteX63" fmla="*/ 241366 w 882548"/>
              <a:gd name="connsiteY63" fmla="*/ 3914224 h 6090182"/>
              <a:gd name="connsiteX64" fmla="*/ 242690 w 882548"/>
              <a:gd name="connsiteY64" fmla="*/ 4068741 h 6090182"/>
              <a:gd name="connsiteX65" fmla="*/ 248907 w 882548"/>
              <a:gd name="connsiteY65" fmla="*/ 4187274 h 6090182"/>
              <a:gd name="connsiteX66" fmla="*/ 253803 w 882548"/>
              <a:gd name="connsiteY66" fmla="*/ 4298664 h 6090182"/>
              <a:gd name="connsiteX67" fmla="*/ 264915 w 882548"/>
              <a:gd name="connsiteY67" fmla="*/ 4522369 h 6090182"/>
              <a:gd name="connsiteX68" fmla="*/ 273381 w 882548"/>
              <a:gd name="connsiteY68" fmla="*/ 4607036 h 6090182"/>
              <a:gd name="connsiteX69" fmla="*/ 290315 w 882548"/>
              <a:gd name="connsiteY69" fmla="*/ 4717102 h 6090182"/>
              <a:gd name="connsiteX70" fmla="*/ 315715 w 882548"/>
              <a:gd name="connsiteY70" fmla="*/ 4886436 h 6090182"/>
              <a:gd name="connsiteX71" fmla="*/ 332648 w 882548"/>
              <a:gd name="connsiteY71" fmla="*/ 5013436 h 6090182"/>
              <a:gd name="connsiteX72" fmla="*/ 358048 w 882548"/>
              <a:gd name="connsiteY72" fmla="*/ 5098102 h 6090182"/>
              <a:gd name="connsiteX73" fmla="*/ 366515 w 882548"/>
              <a:gd name="connsiteY73" fmla="*/ 5131969 h 6090182"/>
              <a:gd name="connsiteX74" fmla="*/ 383448 w 882548"/>
              <a:gd name="connsiteY74" fmla="*/ 5208169 h 6090182"/>
              <a:gd name="connsiteX75" fmla="*/ 408848 w 882548"/>
              <a:gd name="connsiteY75" fmla="*/ 5267436 h 6090182"/>
              <a:gd name="connsiteX76" fmla="*/ 493515 w 882548"/>
              <a:gd name="connsiteY76" fmla="*/ 5394436 h 6090182"/>
              <a:gd name="connsiteX77" fmla="*/ 552781 w 882548"/>
              <a:gd name="connsiteY77" fmla="*/ 5504502 h 6090182"/>
              <a:gd name="connsiteX78" fmla="*/ 586648 w 882548"/>
              <a:gd name="connsiteY78" fmla="*/ 5563769 h 6090182"/>
              <a:gd name="connsiteX79" fmla="*/ 620515 w 882548"/>
              <a:gd name="connsiteY79" fmla="*/ 5623036 h 6090182"/>
              <a:gd name="connsiteX80" fmla="*/ 671315 w 882548"/>
              <a:gd name="connsiteY80" fmla="*/ 5699236 h 6090182"/>
              <a:gd name="connsiteX81" fmla="*/ 721744 w 882548"/>
              <a:gd name="connsiteY81" fmla="*/ 5717699 h 6090182"/>
              <a:gd name="connsiteX82" fmla="*/ 882548 w 882548"/>
              <a:gd name="connsiteY82" fmla="*/ 5843372 h 6090182"/>
              <a:gd name="connsiteX0" fmla="*/ 816001 w 882548"/>
              <a:gd name="connsiteY0" fmla="*/ 5831049 h 6090182"/>
              <a:gd name="connsiteX1" fmla="*/ 514491 w 882548"/>
              <a:gd name="connsiteY1" fmla="*/ 5880873 h 6090182"/>
              <a:gd name="connsiteX2" fmla="*/ 289995 w 882548"/>
              <a:gd name="connsiteY2" fmla="*/ 6071769 h 6090182"/>
              <a:gd name="connsiteX3" fmla="*/ 309497 w 882548"/>
              <a:gd name="connsiteY3" fmla="*/ 5965803 h 6090182"/>
              <a:gd name="connsiteX4" fmla="*/ 281848 w 882548"/>
              <a:gd name="connsiteY4" fmla="*/ 5860102 h 6090182"/>
              <a:gd name="connsiteX5" fmla="*/ 247981 w 882548"/>
              <a:gd name="connsiteY5" fmla="*/ 5809302 h 6090182"/>
              <a:gd name="connsiteX6" fmla="*/ 239515 w 882548"/>
              <a:gd name="connsiteY6" fmla="*/ 5783902 h 6090182"/>
              <a:gd name="connsiteX7" fmla="*/ 222581 w 882548"/>
              <a:gd name="connsiteY7" fmla="*/ 5758502 h 6090182"/>
              <a:gd name="connsiteX8" fmla="*/ 197181 w 882548"/>
              <a:gd name="connsiteY8" fmla="*/ 5699236 h 6090182"/>
              <a:gd name="connsiteX9" fmla="*/ 188715 w 882548"/>
              <a:gd name="connsiteY9" fmla="*/ 5648436 h 6090182"/>
              <a:gd name="connsiteX10" fmla="*/ 180248 w 882548"/>
              <a:gd name="connsiteY10" fmla="*/ 5623036 h 6090182"/>
              <a:gd name="connsiteX11" fmla="*/ 171781 w 882548"/>
              <a:gd name="connsiteY11" fmla="*/ 5589169 h 6090182"/>
              <a:gd name="connsiteX12" fmla="*/ 154848 w 882548"/>
              <a:gd name="connsiteY12" fmla="*/ 5529902 h 6090182"/>
              <a:gd name="connsiteX13" fmla="*/ 137915 w 882548"/>
              <a:gd name="connsiteY13" fmla="*/ 5402902 h 6090182"/>
              <a:gd name="connsiteX14" fmla="*/ 129448 w 882548"/>
              <a:gd name="connsiteY14" fmla="*/ 5377502 h 6090182"/>
              <a:gd name="connsiteX15" fmla="*/ 120981 w 882548"/>
              <a:gd name="connsiteY15" fmla="*/ 5326702 h 6090182"/>
              <a:gd name="connsiteX16" fmla="*/ 104048 w 882548"/>
              <a:gd name="connsiteY16" fmla="*/ 5182769 h 6090182"/>
              <a:gd name="connsiteX17" fmla="*/ 95581 w 882548"/>
              <a:gd name="connsiteY17" fmla="*/ 5140436 h 6090182"/>
              <a:gd name="connsiteX18" fmla="*/ 78648 w 882548"/>
              <a:gd name="connsiteY18" fmla="*/ 5089636 h 6090182"/>
              <a:gd name="connsiteX19" fmla="*/ 70181 w 882548"/>
              <a:gd name="connsiteY19" fmla="*/ 5021902 h 6090182"/>
              <a:gd name="connsiteX20" fmla="*/ 61715 w 882548"/>
              <a:gd name="connsiteY20" fmla="*/ 4988036 h 6090182"/>
              <a:gd name="connsiteX21" fmla="*/ 53248 w 882548"/>
              <a:gd name="connsiteY21" fmla="*/ 4937236 h 6090182"/>
              <a:gd name="connsiteX22" fmla="*/ 19381 w 882548"/>
              <a:gd name="connsiteY22" fmla="*/ 4632436 h 6090182"/>
              <a:gd name="connsiteX23" fmla="*/ 6416 w 882548"/>
              <a:gd name="connsiteY23" fmla="*/ 4325916 h 6090182"/>
              <a:gd name="connsiteX24" fmla="*/ 12633 w 882548"/>
              <a:gd name="connsiteY24" fmla="*/ 4222067 h 6090182"/>
              <a:gd name="connsiteX25" fmla="*/ 6814 w 882548"/>
              <a:gd name="connsiteY25" fmla="*/ 4087525 h 6090182"/>
              <a:gd name="connsiteX26" fmla="*/ 66 w 882548"/>
              <a:gd name="connsiteY26" fmla="*/ 3833394 h 6090182"/>
              <a:gd name="connsiteX27" fmla="*/ 6417 w 882548"/>
              <a:gd name="connsiteY27" fmla="*/ 3752299 h 6090182"/>
              <a:gd name="connsiteX28" fmla="*/ 2448 w 882548"/>
              <a:gd name="connsiteY28" fmla="*/ 3531769 h 6090182"/>
              <a:gd name="connsiteX29" fmla="*/ 19381 w 882548"/>
              <a:gd name="connsiteY29" fmla="*/ 2879836 h 6090182"/>
              <a:gd name="connsiteX30" fmla="*/ 44781 w 882548"/>
              <a:gd name="connsiteY30" fmla="*/ 2405702 h 6090182"/>
              <a:gd name="connsiteX31" fmla="*/ 53248 w 882548"/>
              <a:gd name="connsiteY31" fmla="*/ 1694502 h 6090182"/>
              <a:gd name="connsiteX32" fmla="*/ 61715 w 882548"/>
              <a:gd name="connsiteY32" fmla="*/ 1643702 h 6090182"/>
              <a:gd name="connsiteX33" fmla="*/ 70181 w 882548"/>
              <a:gd name="connsiteY33" fmla="*/ 1584436 h 6090182"/>
              <a:gd name="connsiteX34" fmla="*/ 76399 w 882548"/>
              <a:gd name="connsiteY34" fmla="*/ 1464976 h 6090182"/>
              <a:gd name="connsiteX35" fmla="*/ 82617 w 882548"/>
              <a:gd name="connsiteY35" fmla="*/ 1350015 h 6090182"/>
              <a:gd name="connsiteX36" fmla="*/ 95581 w 882548"/>
              <a:gd name="connsiteY36" fmla="*/ 1203436 h 6090182"/>
              <a:gd name="connsiteX37" fmla="*/ 104048 w 882548"/>
              <a:gd name="connsiteY37" fmla="*/ 830902 h 6090182"/>
              <a:gd name="connsiteX38" fmla="*/ 112515 w 882548"/>
              <a:gd name="connsiteY38" fmla="*/ 754702 h 6090182"/>
              <a:gd name="connsiteX39" fmla="*/ 129448 w 882548"/>
              <a:gd name="connsiteY39" fmla="*/ 593836 h 6090182"/>
              <a:gd name="connsiteX40" fmla="*/ 146381 w 882548"/>
              <a:gd name="connsiteY40" fmla="*/ 314436 h 6090182"/>
              <a:gd name="connsiteX41" fmla="*/ 154848 w 882548"/>
              <a:gd name="connsiteY41" fmla="*/ 272102 h 6090182"/>
              <a:gd name="connsiteX42" fmla="*/ 166887 w 882548"/>
              <a:gd name="connsiteY42" fmla="*/ 37152 h 6090182"/>
              <a:gd name="connsiteX43" fmla="*/ 348259 w 882548"/>
              <a:gd name="connsiteY43" fmla="*/ 49191 h 6090182"/>
              <a:gd name="connsiteX44" fmla="*/ 402631 w 882548"/>
              <a:gd name="connsiteY44" fmla="*/ 50514 h 6090182"/>
              <a:gd name="connsiteX45" fmla="*/ 496690 w 882548"/>
              <a:gd name="connsiteY45" fmla="*/ 53160 h 6090182"/>
              <a:gd name="connsiteX46" fmla="*/ 459648 w 882548"/>
              <a:gd name="connsiteY46" fmla="*/ 390636 h 6090182"/>
              <a:gd name="connsiteX47" fmla="*/ 434248 w 882548"/>
              <a:gd name="connsiteY47" fmla="*/ 551502 h 6090182"/>
              <a:gd name="connsiteX48" fmla="*/ 408848 w 882548"/>
              <a:gd name="connsiteY48" fmla="*/ 686969 h 6090182"/>
              <a:gd name="connsiteX49" fmla="*/ 391915 w 882548"/>
              <a:gd name="connsiteY49" fmla="*/ 797036 h 6090182"/>
              <a:gd name="connsiteX50" fmla="*/ 382125 w 882548"/>
              <a:gd name="connsiteY50" fmla="*/ 1016508 h 6090182"/>
              <a:gd name="connsiteX51" fmla="*/ 341115 w 882548"/>
              <a:gd name="connsiteY51" fmla="*/ 1643702 h 6090182"/>
              <a:gd name="connsiteX52" fmla="*/ 324181 w 882548"/>
              <a:gd name="connsiteY52" fmla="*/ 1728369 h 6090182"/>
              <a:gd name="connsiteX53" fmla="*/ 315715 w 882548"/>
              <a:gd name="connsiteY53" fmla="*/ 1779169 h 6090182"/>
              <a:gd name="connsiteX54" fmla="*/ 307248 w 882548"/>
              <a:gd name="connsiteY54" fmla="*/ 1897702 h 6090182"/>
              <a:gd name="connsiteX55" fmla="*/ 301031 w 882548"/>
              <a:gd name="connsiteY55" fmla="*/ 2013589 h 6090182"/>
              <a:gd name="connsiteX56" fmla="*/ 281848 w 882548"/>
              <a:gd name="connsiteY56" fmla="*/ 2464969 h 6090182"/>
              <a:gd name="connsiteX57" fmla="*/ 264915 w 882548"/>
              <a:gd name="connsiteY57" fmla="*/ 2634302 h 6090182"/>
              <a:gd name="connsiteX58" fmla="*/ 256448 w 882548"/>
              <a:gd name="connsiteY58" fmla="*/ 2820569 h 6090182"/>
              <a:gd name="connsiteX59" fmla="*/ 247981 w 882548"/>
              <a:gd name="connsiteY59" fmla="*/ 3404769 h 6090182"/>
              <a:gd name="connsiteX60" fmla="*/ 250231 w 882548"/>
              <a:gd name="connsiteY60" fmla="*/ 3515762 h 6090182"/>
              <a:gd name="connsiteX61" fmla="*/ 244013 w 882548"/>
              <a:gd name="connsiteY61" fmla="*/ 3634295 h 6090182"/>
              <a:gd name="connsiteX62" fmla="*/ 242690 w 882548"/>
              <a:gd name="connsiteY62" fmla="*/ 3840670 h 6090182"/>
              <a:gd name="connsiteX63" fmla="*/ 241366 w 882548"/>
              <a:gd name="connsiteY63" fmla="*/ 3914224 h 6090182"/>
              <a:gd name="connsiteX64" fmla="*/ 242690 w 882548"/>
              <a:gd name="connsiteY64" fmla="*/ 4068741 h 6090182"/>
              <a:gd name="connsiteX65" fmla="*/ 248907 w 882548"/>
              <a:gd name="connsiteY65" fmla="*/ 4187274 h 6090182"/>
              <a:gd name="connsiteX66" fmla="*/ 253803 w 882548"/>
              <a:gd name="connsiteY66" fmla="*/ 4298664 h 6090182"/>
              <a:gd name="connsiteX67" fmla="*/ 264915 w 882548"/>
              <a:gd name="connsiteY67" fmla="*/ 4522369 h 6090182"/>
              <a:gd name="connsiteX68" fmla="*/ 273381 w 882548"/>
              <a:gd name="connsiteY68" fmla="*/ 4607036 h 6090182"/>
              <a:gd name="connsiteX69" fmla="*/ 290315 w 882548"/>
              <a:gd name="connsiteY69" fmla="*/ 4717102 h 6090182"/>
              <a:gd name="connsiteX70" fmla="*/ 315715 w 882548"/>
              <a:gd name="connsiteY70" fmla="*/ 4886436 h 6090182"/>
              <a:gd name="connsiteX71" fmla="*/ 332648 w 882548"/>
              <a:gd name="connsiteY71" fmla="*/ 5013436 h 6090182"/>
              <a:gd name="connsiteX72" fmla="*/ 358048 w 882548"/>
              <a:gd name="connsiteY72" fmla="*/ 5098102 h 6090182"/>
              <a:gd name="connsiteX73" fmla="*/ 366515 w 882548"/>
              <a:gd name="connsiteY73" fmla="*/ 5131969 h 6090182"/>
              <a:gd name="connsiteX74" fmla="*/ 383448 w 882548"/>
              <a:gd name="connsiteY74" fmla="*/ 5208169 h 6090182"/>
              <a:gd name="connsiteX75" fmla="*/ 408848 w 882548"/>
              <a:gd name="connsiteY75" fmla="*/ 5267436 h 6090182"/>
              <a:gd name="connsiteX76" fmla="*/ 493515 w 882548"/>
              <a:gd name="connsiteY76" fmla="*/ 5394436 h 6090182"/>
              <a:gd name="connsiteX77" fmla="*/ 552781 w 882548"/>
              <a:gd name="connsiteY77" fmla="*/ 5504502 h 6090182"/>
              <a:gd name="connsiteX78" fmla="*/ 586648 w 882548"/>
              <a:gd name="connsiteY78" fmla="*/ 5563769 h 6090182"/>
              <a:gd name="connsiteX79" fmla="*/ 620515 w 882548"/>
              <a:gd name="connsiteY79" fmla="*/ 5623036 h 6090182"/>
              <a:gd name="connsiteX80" fmla="*/ 671315 w 882548"/>
              <a:gd name="connsiteY80" fmla="*/ 5699236 h 6090182"/>
              <a:gd name="connsiteX81" fmla="*/ 721744 w 882548"/>
              <a:gd name="connsiteY81" fmla="*/ 5717699 h 6090182"/>
              <a:gd name="connsiteX82" fmla="*/ 882548 w 882548"/>
              <a:gd name="connsiteY82" fmla="*/ 5843372 h 6090182"/>
              <a:gd name="connsiteX0" fmla="*/ 816001 w 882548"/>
              <a:gd name="connsiteY0" fmla="*/ 5831049 h 6090182"/>
              <a:gd name="connsiteX1" fmla="*/ 514491 w 882548"/>
              <a:gd name="connsiteY1" fmla="*/ 5880873 h 6090182"/>
              <a:gd name="connsiteX2" fmla="*/ 289995 w 882548"/>
              <a:gd name="connsiteY2" fmla="*/ 6071769 h 6090182"/>
              <a:gd name="connsiteX3" fmla="*/ 309497 w 882548"/>
              <a:gd name="connsiteY3" fmla="*/ 5965803 h 6090182"/>
              <a:gd name="connsiteX4" fmla="*/ 281848 w 882548"/>
              <a:gd name="connsiteY4" fmla="*/ 5860102 h 6090182"/>
              <a:gd name="connsiteX5" fmla="*/ 247981 w 882548"/>
              <a:gd name="connsiteY5" fmla="*/ 5809302 h 6090182"/>
              <a:gd name="connsiteX6" fmla="*/ 239515 w 882548"/>
              <a:gd name="connsiteY6" fmla="*/ 5783902 h 6090182"/>
              <a:gd name="connsiteX7" fmla="*/ 222581 w 882548"/>
              <a:gd name="connsiteY7" fmla="*/ 5758502 h 6090182"/>
              <a:gd name="connsiteX8" fmla="*/ 197181 w 882548"/>
              <a:gd name="connsiteY8" fmla="*/ 5699236 h 6090182"/>
              <a:gd name="connsiteX9" fmla="*/ 188715 w 882548"/>
              <a:gd name="connsiteY9" fmla="*/ 5648436 h 6090182"/>
              <a:gd name="connsiteX10" fmla="*/ 180248 w 882548"/>
              <a:gd name="connsiteY10" fmla="*/ 5623036 h 6090182"/>
              <a:gd name="connsiteX11" fmla="*/ 171781 w 882548"/>
              <a:gd name="connsiteY11" fmla="*/ 5589169 h 6090182"/>
              <a:gd name="connsiteX12" fmla="*/ 154848 w 882548"/>
              <a:gd name="connsiteY12" fmla="*/ 5529902 h 6090182"/>
              <a:gd name="connsiteX13" fmla="*/ 137915 w 882548"/>
              <a:gd name="connsiteY13" fmla="*/ 5402902 h 6090182"/>
              <a:gd name="connsiteX14" fmla="*/ 129448 w 882548"/>
              <a:gd name="connsiteY14" fmla="*/ 5377502 h 6090182"/>
              <a:gd name="connsiteX15" fmla="*/ 120981 w 882548"/>
              <a:gd name="connsiteY15" fmla="*/ 5326702 h 6090182"/>
              <a:gd name="connsiteX16" fmla="*/ 104048 w 882548"/>
              <a:gd name="connsiteY16" fmla="*/ 5182769 h 6090182"/>
              <a:gd name="connsiteX17" fmla="*/ 95581 w 882548"/>
              <a:gd name="connsiteY17" fmla="*/ 5140436 h 6090182"/>
              <a:gd name="connsiteX18" fmla="*/ 78648 w 882548"/>
              <a:gd name="connsiteY18" fmla="*/ 5089636 h 6090182"/>
              <a:gd name="connsiteX19" fmla="*/ 70181 w 882548"/>
              <a:gd name="connsiteY19" fmla="*/ 5021902 h 6090182"/>
              <a:gd name="connsiteX20" fmla="*/ 61715 w 882548"/>
              <a:gd name="connsiteY20" fmla="*/ 4988036 h 6090182"/>
              <a:gd name="connsiteX21" fmla="*/ 53248 w 882548"/>
              <a:gd name="connsiteY21" fmla="*/ 4937236 h 6090182"/>
              <a:gd name="connsiteX22" fmla="*/ 19381 w 882548"/>
              <a:gd name="connsiteY22" fmla="*/ 4632436 h 6090182"/>
              <a:gd name="connsiteX23" fmla="*/ 6416 w 882548"/>
              <a:gd name="connsiteY23" fmla="*/ 4325916 h 6090182"/>
              <a:gd name="connsiteX24" fmla="*/ 12633 w 882548"/>
              <a:gd name="connsiteY24" fmla="*/ 4222067 h 6090182"/>
              <a:gd name="connsiteX25" fmla="*/ 6814 w 882548"/>
              <a:gd name="connsiteY25" fmla="*/ 4087525 h 6090182"/>
              <a:gd name="connsiteX26" fmla="*/ 66 w 882548"/>
              <a:gd name="connsiteY26" fmla="*/ 3833394 h 6090182"/>
              <a:gd name="connsiteX27" fmla="*/ 6417 w 882548"/>
              <a:gd name="connsiteY27" fmla="*/ 3752299 h 6090182"/>
              <a:gd name="connsiteX28" fmla="*/ 2448 w 882548"/>
              <a:gd name="connsiteY28" fmla="*/ 3531769 h 6090182"/>
              <a:gd name="connsiteX29" fmla="*/ 19381 w 882548"/>
              <a:gd name="connsiteY29" fmla="*/ 2879836 h 6090182"/>
              <a:gd name="connsiteX30" fmla="*/ 44781 w 882548"/>
              <a:gd name="connsiteY30" fmla="*/ 2405702 h 6090182"/>
              <a:gd name="connsiteX31" fmla="*/ 53248 w 882548"/>
              <a:gd name="connsiteY31" fmla="*/ 1694502 h 6090182"/>
              <a:gd name="connsiteX32" fmla="*/ 61715 w 882548"/>
              <a:gd name="connsiteY32" fmla="*/ 1643702 h 6090182"/>
              <a:gd name="connsiteX33" fmla="*/ 70181 w 882548"/>
              <a:gd name="connsiteY33" fmla="*/ 1584436 h 6090182"/>
              <a:gd name="connsiteX34" fmla="*/ 76399 w 882548"/>
              <a:gd name="connsiteY34" fmla="*/ 1464976 h 6090182"/>
              <a:gd name="connsiteX35" fmla="*/ 82617 w 882548"/>
              <a:gd name="connsiteY35" fmla="*/ 1350015 h 6090182"/>
              <a:gd name="connsiteX36" fmla="*/ 95581 w 882548"/>
              <a:gd name="connsiteY36" fmla="*/ 1203436 h 6090182"/>
              <a:gd name="connsiteX37" fmla="*/ 104048 w 882548"/>
              <a:gd name="connsiteY37" fmla="*/ 830902 h 6090182"/>
              <a:gd name="connsiteX38" fmla="*/ 112515 w 882548"/>
              <a:gd name="connsiteY38" fmla="*/ 754702 h 6090182"/>
              <a:gd name="connsiteX39" fmla="*/ 129448 w 882548"/>
              <a:gd name="connsiteY39" fmla="*/ 593836 h 6090182"/>
              <a:gd name="connsiteX40" fmla="*/ 146381 w 882548"/>
              <a:gd name="connsiteY40" fmla="*/ 314436 h 6090182"/>
              <a:gd name="connsiteX41" fmla="*/ 154848 w 882548"/>
              <a:gd name="connsiteY41" fmla="*/ 272102 h 6090182"/>
              <a:gd name="connsiteX42" fmla="*/ 166887 w 882548"/>
              <a:gd name="connsiteY42" fmla="*/ 37152 h 6090182"/>
              <a:gd name="connsiteX43" fmla="*/ 348259 w 882548"/>
              <a:gd name="connsiteY43" fmla="*/ 49191 h 6090182"/>
              <a:gd name="connsiteX44" fmla="*/ 402631 w 882548"/>
              <a:gd name="connsiteY44" fmla="*/ 50514 h 6090182"/>
              <a:gd name="connsiteX45" fmla="*/ 496690 w 882548"/>
              <a:gd name="connsiteY45" fmla="*/ 53160 h 6090182"/>
              <a:gd name="connsiteX46" fmla="*/ 459648 w 882548"/>
              <a:gd name="connsiteY46" fmla="*/ 390636 h 6090182"/>
              <a:gd name="connsiteX47" fmla="*/ 434248 w 882548"/>
              <a:gd name="connsiteY47" fmla="*/ 551502 h 6090182"/>
              <a:gd name="connsiteX48" fmla="*/ 408848 w 882548"/>
              <a:gd name="connsiteY48" fmla="*/ 686969 h 6090182"/>
              <a:gd name="connsiteX49" fmla="*/ 391915 w 882548"/>
              <a:gd name="connsiteY49" fmla="*/ 797036 h 6090182"/>
              <a:gd name="connsiteX50" fmla="*/ 382125 w 882548"/>
              <a:gd name="connsiteY50" fmla="*/ 1016508 h 6090182"/>
              <a:gd name="connsiteX51" fmla="*/ 341115 w 882548"/>
              <a:gd name="connsiteY51" fmla="*/ 1643702 h 6090182"/>
              <a:gd name="connsiteX52" fmla="*/ 324181 w 882548"/>
              <a:gd name="connsiteY52" fmla="*/ 1728369 h 6090182"/>
              <a:gd name="connsiteX53" fmla="*/ 315715 w 882548"/>
              <a:gd name="connsiteY53" fmla="*/ 1779169 h 6090182"/>
              <a:gd name="connsiteX54" fmla="*/ 307248 w 882548"/>
              <a:gd name="connsiteY54" fmla="*/ 1897702 h 6090182"/>
              <a:gd name="connsiteX55" fmla="*/ 301031 w 882548"/>
              <a:gd name="connsiteY55" fmla="*/ 2013589 h 6090182"/>
              <a:gd name="connsiteX56" fmla="*/ 281848 w 882548"/>
              <a:gd name="connsiteY56" fmla="*/ 2464969 h 6090182"/>
              <a:gd name="connsiteX57" fmla="*/ 264915 w 882548"/>
              <a:gd name="connsiteY57" fmla="*/ 2634302 h 6090182"/>
              <a:gd name="connsiteX58" fmla="*/ 256448 w 882548"/>
              <a:gd name="connsiteY58" fmla="*/ 2820569 h 6090182"/>
              <a:gd name="connsiteX59" fmla="*/ 247981 w 882548"/>
              <a:gd name="connsiteY59" fmla="*/ 3404769 h 6090182"/>
              <a:gd name="connsiteX60" fmla="*/ 250231 w 882548"/>
              <a:gd name="connsiteY60" fmla="*/ 3515762 h 6090182"/>
              <a:gd name="connsiteX61" fmla="*/ 244013 w 882548"/>
              <a:gd name="connsiteY61" fmla="*/ 3634295 h 6090182"/>
              <a:gd name="connsiteX62" fmla="*/ 242690 w 882548"/>
              <a:gd name="connsiteY62" fmla="*/ 3840670 h 6090182"/>
              <a:gd name="connsiteX63" fmla="*/ 241366 w 882548"/>
              <a:gd name="connsiteY63" fmla="*/ 3914224 h 6090182"/>
              <a:gd name="connsiteX64" fmla="*/ 242690 w 882548"/>
              <a:gd name="connsiteY64" fmla="*/ 4068741 h 6090182"/>
              <a:gd name="connsiteX65" fmla="*/ 248907 w 882548"/>
              <a:gd name="connsiteY65" fmla="*/ 4187274 h 6090182"/>
              <a:gd name="connsiteX66" fmla="*/ 253803 w 882548"/>
              <a:gd name="connsiteY66" fmla="*/ 4298664 h 6090182"/>
              <a:gd name="connsiteX67" fmla="*/ 264915 w 882548"/>
              <a:gd name="connsiteY67" fmla="*/ 4522369 h 6090182"/>
              <a:gd name="connsiteX68" fmla="*/ 273381 w 882548"/>
              <a:gd name="connsiteY68" fmla="*/ 4607036 h 6090182"/>
              <a:gd name="connsiteX69" fmla="*/ 290315 w 882548"/>
              <a:gd name="connsiteY69" fmla="*/ 4717102 h 6090182"/>
              <a:gd name="connsiteX70" fmla="*/ 315715 w 882548"/>
              <a:gd name="connsiteY70" fmla="*/ 4886436 h 6090182"/>
              <a:gd name="connsiteX71" fmla="*/ 332648 w 882548"/>
              <a:gd name="connsiteY71" fmla="*/ 5013436 h 6090182"/>
              <a:gd name="connsiteX72" fmla="*/ 358048 w 882548"/>
              <a:gd name="connsiteY72" fmla="*/ 5098102 h 6090182"/>
              <a:gd name="connsiteX73" fmla="*/ 366515 w 882548"/>
              <a:gd name="connsiteY73" fmla="*/ 5131969 h 6090182"/>
              <a:gd name="connsiteX74" fmla="*/ 383448 w 882548"/>
              <a:gd name="connsiteY74" fmla="*/ 5208169 h 6090182"/>
              <a:gd name="connsiteX75" fmla="*/ 408848 w 882548"/>
              <a:gd name="connsiteY75" fmla="*/ 5267436 h 6090182"/>
              <a:gd name="connsiteX76" fmla="*/ 493515 w 882548"/>
              <a:gd name="connsiteY76" fmla="*/ 5394436 h 6090182"/>
              <a:gd name="connsiteX77" fmla="*/ 552781 w 882548"/>
              <a:gd name="connsiteY77" fmla="*/ 5504502 h 6090182"/>
              <a:gd name="connsiteX78" fmla="*/ 586648 w 882548"/>
              <a:gd name="connsiteY78" fmla="*/ 5563769 h 6090182"/>
              <a:gd name="connsiteX79" fmla="*/ 620515 w 882548"/>
              <a:gd name="connsiteY79" fmla="*/ 5623036 h 6090182"/>
              <a:gd name="connsiteX80" fmla="*/ 671315 w 882548"/>
              <a:gd name="connsiteY80" fmla="*/ 5699236 h 6090182"/>
              <a:gd name="connsiteX81" fmla="*/ 721744 w 882548"/>
              <a:gd name="connsiteY81" fmla="*/ 5717699 h 6090182"/>
              <a:gd name="connsiteX82" fmla="*/ 882548 w 882548"/>
              <a:gd name="connsiteY82" fmla="*/ 5843372 h 6090182"/>
              <a:gd name="connsiteX0" fmla="*/ 816001 w 882548"/>
              <a:gd name="connsiteY0" fmla="*/ 5831049 h 6090182"/>
              <a:gd name="connsiteX1" fmla="*/ 509562 w 882548"/>
              <a:gd name="connsiteY1" fmla="*/ 5898126 h 6090182"/>
              <a:gd name="connsiteX2" fmla="*/ 289995 w 882548"/>
              <a:gd name="connsiteY2" fmla="*/ 6071769 h 6090182"/>
              <a:gd name="connsiteX3" fmla="*/ 309497 w 882548"/>
              <a:gd name="connsiteY3" fmla="*/ 5965803 h 6090182"/>
              <a:gd name="connsiteX4" fmla="*/ 281848 w 882548"/>
              <a:gd name="connsiteY4" fmla="*/ 5860102 h 6090182"/>
              <a:gd name="connsiteX5" fmla="*/ 247981 w 882548"/>
              <a:gd name="connsiteY5" fmla="*/ 5809302 h 6090182"/>
              <a:gd name="connsiteX6" fmla="*/ 239515 w 882548"/>
              <a:gd name="connsiteY6" fmla="*/ 5783902 h 6090182"/>
              <a:gd name="connsiteX7" fmla="*/ 222581 w 882548"/>
              <a:gd name="connsiteY7" fmla="*/ 5758502 h 6090182"/>
              <a:gd name="connsiteX8" fmla="*/ 197181 w 882548"/>
              <a:gd name="connsiteY8" fmla="*/ 5699236 h 6090182"/>
              <a:gd name="connsiteX9" fmla="*/ 188715 w 882548"/>
              <a:gd name="connsiteY9" fmla="*/ 5648436 h 6090182"/>
              <a:gd name="connsiteX10" fmla="*/ 180248 w 882548"/>
              <a:gd name="connsiteY10" fmla="*/ 5623036 h 6090182"/>
              <a:gd name="connsiteX11" fmla="*/ 171781 w 882548"/>
              <a:gd name="connsiteY11" fmla="*/ 5589169 h 6090182"/>
              <a:gd name="connsiteX12" fmla="*/ 154848 w 882548"/>
              <a:gd name="connsiteY12" fmla="*/ 5529902 h 6090182"/>
              <a:gd name="connsiteX13" fmla="*/ 137915 w 882548"/>
              <a:gd name="connsiteY13" fmla="*/ 5402902 h 6090182"/>
              <a:gd name="connsiteX14" fmla="*/ 129448 w 882548"/>
              <a:gd name="connsiteY14" fmla="*/ 5377502 h 6090182"/>
              <a:gd name="connsiteX15" fmla="*/ 120981 w 882548"/>
              <a:gd name="connsiteY15" fmla="*/ 5326702 h 6090182"/>
              <a:gd name="connsiteX16" fmla="*/ 104048 w 882548"/>
              <a:gd name="connsiteY16" fmla="*/ 5182769 h 6090182"/>
              <a:gd name="connsiteX17" fmla="*/ 95581 w 882548"/>
              <a:gd name="connsiteY17" fmla="*/ 5140436 h 6090182"/>
              <a:gd name="connsiteX18" fmla="*/ 78648 w 882548"/>
              <a:gd name="connsiteY18" fmla="*/ 5089636 h 6090182"/>
              <a:gd name="connsiteX19" fmla="*/ 70181 w 882548"/>
              <a:gd name="connsiteY19" fmla="*/ 5021902 h 6090182"/>
              <a:gd name="connsiteX20" fmla="*/ 61715 w 882548"/>
              <a:gd name="connsiteY20" fmla="*/ 4988036 h 6090182"/>
              <a:gd name="connsiteX21" fmla="*/ 53248 w 882548"/>
              <a:gd name="connsiteY21" fmla="*/ 4937236 h 6090182"/>
              <a:gd name="connsiteX22" fmla="*/ 19381 w 882548"/>
              <a:gd name="connsiteY22" fmla="*/ 4632436 h 6090182"/>
              <a:gd name="connsiteX23" fmla="*/ 6416 w 882548"/>
              <a:gd name="connsiteY23" fmla="*/ 4325916 h 6090182"/>
              <a:gd name="connsiteX24" fmla="*/ 12633 w 882548"/>
              <a:gd name="connsiteY24" fmla="*/ 4222067 h 6090182"/>
              <a:gd name="connsiteX25" fmla="*/ 6814 w 882548"/>
              <a:gd name="connsiteY25" fmla="*/ 4087525 h 6090182"/>
              <a:gd name="connsiteX26" fmla="*/ 66 w 882548"/>
              <a:gd name="connsiteY26" fmla="*/ 3833394 h 6090182"/>
              <a:gd name="connsiteX27" fmla="*/ 6417 w 882548"/>
              <a:gd name="connsiteY27" fmla="*/ 3752299 h 6090182"/>
              <a:gd name="connsiteX28" fmla="*/ 2448 w 882548"/>
              <a:gd name="connsiteY28" fmla="*/ 3531769 h 6090182"/>
              <a:gd name="connsiteX29" fmla="*/ 19381 w 882548"/>
              <a:gd name="connsiteY29" fmla="*/ 2879836 h 6090182"/>
              <a:gd name="connsiteX30" fmla="*/ 44781 w 882548"/>
              <a:gd name="connsiteY30" fmla="*/ 2405702 h 6090182"/>
              <a:gd name="connsiteX31" fmla="*/ 53248 w 882548"/>
              <a:gd name="connsiteY31" fmla="*/ 1694502 h 6090182"/>
              <a:gd name="connsiteX32" fmla="*/ 61715 w 882548"/>
              <a:gd name="connsiteY32" fmla="*/ 1643702 h 6090182"/>
              <a:gd name="connsiteX33" fmla="*/ 70181 w 882548"/>
              <a:gd name="connsiteY33" fmla="*/ 1584436 h 6090182"/>
              <a:gd name="connsiteX34" fmla="*/ 76399 w 882548"/>
              <a:gd name="connsiteY34" fmla="*/ 1464976 h 6090182"/>
              <a:gd name="connsiteX35" fmla="*/ 82617 w 882548"/>
              <a:gd name="connsiteY35" fmla="*/ 1350015 h 6090182"/>
              <a:gd name="connsiteX36" fmla="*/ 95581 w 882548"/>
              <a:gd name="connsiteY36" fmla="*/ 1203436 h 6090182"/>
              <a:gd name="connsiteX37" fmla="*/ 104048 w 882548"/>
              <a:gd name="connsiteY37" fmla="*/ 830902 h 6090182"/>
              <a:gd name="connsiteX38" fmla="*/ 112515 w 882548"/>
              <a:gd name="connsiteY38" fmla="*/ 754702 h 6090182"/>
              <a:gd name="connsiteX39" fmla="*/ 129448 w 882548"/>
              <a:gd name="connsiteY39" fmla="*/ 593836 h 6090182"/>
              <a:gd name="connsiteX40" fmla="*/ 146381 w 882548"/>
              <a:gd name="connsiteY40" fmla="*/ 314436 h 6090182"/>
              <a:gd name="connsiteX41" fmla="*/ 154848 w 882548"/>
              <a:gd name="connsiteY41" fmla="*/ 272102 h 6090182"/>
              <a:gd name="connsiteX42" fmla="*/ 166887 w 882548"/>
              <a:gd name="connsiteY42" fmla="*/ 37152 h 6090182"/>
              <a:gd name="connsiteX43" fmla="*/ 348259 w 882548"/>
              <a:gd name="connsiteY43" fmla="*/ 49191 h 6090182"/>
              <a:gd name="connsiteX44" fmla="*/ 402631 w 882548"/>
              <a:gd name="connsiteY44" fmla="*/ 50514 h 6090182"/>
              <a:gd name="connsiteX45" fmla="*/ 496690 w 882548"/>
              <a:gd name="connsiteY45" fmla="*/ 53160 h 6090182"/>
              <a:gd name="connsiteX46" fmla="*/ 459648 w 882548"/>
              <a:gd name="connsiteY46" fmla="*/ 390636 h 6090182"/>
              <a:gd name="connsiteX47" fmla="*/ 434248 w 882548"/>
              <a:gd name="connsiteY47" fmla="*/ 551502 h 6090182"/>
              <a:gd name="connsiteX48" fmla="*/ 408848 w 882548"/>
              <a:gd name="connsiteY48" fmla="*/ 686969 h 6090182"/>
              <a:gd name="connsiteX49" fmla="*/ 391915 w 882548"/>
              <a:gd name="connsiteY49" fmla="*/ 797036 h 6090182"/>
              <a:gd name="connsiteX50" fmla="*/ 382125 w 882548"/>
              <a:gd name="connsiteY50" fmla="*/ 1016508 h 6090182"/>
              <a:gd name="connsiteX51" fmla="*/ 341115 w 882548"/>
              <a:gd name="connsiteY51" fmla="*/ 1643702 h 6090182"/>
              <a:gd name="connsiteX52" fmla="*/ 324181 w 882548"/>
              <a:gd name="connsiteY52" fmla="*/ 1728369 h 6090182"/>
              <a:gd name="connsiteX53" fmla="*/ 315715 w 882548"/>
              <a:gd name="connsiteY53" fmla="*/ 1779169 h 6090182"/>
              <a:gd name="connsiteX54" fmla="*/ 307248 w 882548"/>
              <a:gd name="connsiteY54" fmla="*/ 1897702 h 6090182"/>
              <a:gd name="connsiteX55" fmla="*/ 301031 w 882548"/>
              <a:gd name="connsiteY55" fmla="*/ 2013589 h 6090182"/>
              <a:gd name="connsiteX56" fmla="*/ 281848 w 882548"/>
              <a:gd name="connsiteY56" fmla="*/ 2464969 h 6090182"/>
              <a:gd name="connsiteX57" fmla="*/ 264915 w 882548"/>
              <a:gd name="connsiteY57" fmla="*/ 2634302 h 6090182"/>
              <a:gd name="connsiteX58" fmla="*/ 256448 w 882548"/>
              <a:gd name="connsiteY58" fmla="*/ 2820569 h 6090182"/>
              <a:gd name="connsiteX59" fmla="*/ 247981 w 882548"/>
              <a:gd name="connsiteY59" fmla="*/ 3404769 h 6090182"/>
              <a:gd name="connsiteX60" fmla="*/ 250231 w 882548"/>
              <a:gd name="connsiteY60" fmla="*/ 3515762 h 6090182"/>
              <a:gd name="connsiteX61" fmla="*/ 244013 w 882548"/>
              <a:gd name="connsiteY61" fmla="*/ 3634295 h 6090182"/>
              <a:gd name="connsiteX62" fmla="*/ 242690 w 882548"/>
              <a:gd name="connsiteY62" fmla="*/ 3840670 h 6090182"/>
              <a:gd name="connsiteX63" fmla="*/ 241366 w 882548"/>
              <a:gd name="connsiteY63" fmla="*/ 3914224 h 6090182"/>
              <a:gd name="connsiteX64" fmla="*/ 242690 w 882548"/>
              <a:gd name="connsiteY64" fmla="*/ 4068741 h 6090182"/>
              <a:gd name="connsiteX65" fmla="*/ 248907 w 882548"/>
              <a:gd name="connsiteY65" fmla="*/ 4187274 h 6090182"/>
              <a:gd name="connsiteX66" fmla="*/ 253803 w 882548"/>
              <a:gd name="connsiteY66" fmla="*/ 4298664 h 6090182"/>
              <a:gd name="connsiteX67" fmla="*/ 264915 w 882548"/>
              <a:gd name="connsiteY67" fmla="*/ 4522369 h 6090182"/>
              <a:gd name="connsiteX68" fmla="*/ 273381 w 882548"/>
              <a:gd name="connsiteY68" fmla="*/ 4607036 h 6090182"/>
              <a:gd name="connsiteX69" fmla="*/ 290315 w 882548"/>
              <a:gd name="connsiteY69" fmla="*/ 4717102 h 6090182"/>
              <a:gd name="connsiteX70" fmla="*/ 315715 w 882548"/>
              <a:gd name="connsiteY70" fmla="*/ 4886436 h 6090182"/>
              <a:gd name="connsiteX71" fmla="*/ 332648 w 882548"/>
              <a:gd name="connsiteY71" fmla="*/ 5013436 h 6090182"/>
              <a:gd name="connsiteX72" fmla="*/ 358048 w 882548"/>
              <a:gd name="connsiteY72" fmla="*/ 5098102 h 6090182"/>
              <a:gd name="connsiteX73" fmla="*/ 366515 w 882548"/>
              <a:gd name="connsiteY73" fmla="*/ 5131969 h 6090182"/>
              <a:gd name="connsiteX74" fmla="*/ 383448 w 882548"/>
              <a:gd name="connsiteY74" fmla="*/ 5208169 h 6090182"/>
              <a:gd name="connsiteX75" fmla="*/ 408848 w 882548"/>
              <a:gd name="connsiteY75" fmla="*/ 5267436 h 6090182"/>
              <a:gd name="connsiteX76" fmla="*/ 493515 w 882548"/>
              <a:gd name="connsiteY76" fmla="*/ 5394436 h 6090182"/>
              <a:gd name="connsiteX77" fmla="*/ 552781 w 882548"/>
              <a:gd name="connsiteY77" fmla="*/ 5504502 h 6090182"/>
              <a:gd name="connsiteX78" fmla="*/ 586648 w 882548"/>
              <a:gd name="connsiteY78" fmla="*/ 5563769 h 6090182"/>
              <a:gd name="connsiteX79" fmla="*/ 620515 w 882548"/>
              <a:gd name="connsiteY79" fmla="*/ 5623036 h 6090182"/>
              <a:gd name="connsiteX80" fmla="*/ 671315 w 882548"/>
              <a:gd name="connsiteY80" fmla="*/ 5699236 h 6090182"/>
              <a:gd name="connsiteX81" fmla="*/ 721744 w 882548"/>
              <a:gd name="connsiteY81" fmla="*/ 5717699 h 6090182"/>
              <a:gd name="connsiteX82" fmla="*/ 882548 w 882548"/>
              <a:gd name="connsiteY82" fmla="*/ 5843372 h 6090182"/>
              <a:gd name="connsiteX0" fmla="*/ 816001 w 882548"/>
              <a:gd name="connsiteY0" fmla="*/ 5831049 h 6090182"/>
              <a:gd name="connsiteX1" fmla="*/ 509562 w 882548"/>
              <a:gd name="connsiteY1" fmla="*/ 5898126 h 6090182"/>
              <a:gd name="connsiteX2" fmla="*/ 289995 w 882548"/>
              <a:gd name="connsiteY2" fmla="*/ 6071769 h 6090182"/>
              <a:gd name="connsiteX3" fmla="*/ 309497 w 882548"/>
              <a:gd name="connsiteY3" fmla="*/ 5965803 h 6090182"/>
              <a:gd name="connsiteX4" fmla="*/ 281848 w 882548"/>
              <a:gd name="connsiteY4" fmla="*/ 5860102 h 6090182"/>
              <a:gd name="connsiteX5" fmla="*/ 247981 w 882548"/>
              <a:gd name="connsiteY5" fmla="*/ 5809302 h 6090182"/>
              <a:gd name="connsiteX6" fmla="*/ 239515 w 882548"/>
              <a:gd name="connsiteY6" fmla="*/ 5783902 h 6090182"/>
              <a:gd name="connsiteX7" fmla="*/ 222581 w 882548"/>
              <a:gd name="connsiteY7" fmla="*/ 5758502 h 6090182"/>
              <a:gd name="connsiteX8" fmla="*/ 197181 w 882548"/>
              <a:gd name="connsiteY8" fmla="*/ 5699236 h 6090182"/>
              <a:gd name="connsiteX9" fmla="*/ 188715 w 882548"/>
              <a:gd name="connsiteY9" fmla="*/ 5648436 h 6090182"/>
              <a:gd name="connsiteX10" fmla="*/ 180248 w 882548"/>
              <a:gd name="connsiteY10" fmla="*/ 5623036 h 6090182"/>
              <a:gd name="connsiteX11" fmla="*/ 171781 w 882548"/>
              <a:gd name="connsiteY11" fmla="*/ 5589169 h 6090182"/>
              <a:gd name="connsiteX12" fmla="*/ 154848 w 882548"/>
              <a:gd name="connsiteY12" fmla="*/ 5529902 h 6090182"/>
              <a:gd name="connsiteX13" fmla="*/ 137915 w 882548"/>
              <a:gd name="connsiteY13" fmla="*/ 5402902 h 6090182"/>
              <a:gd name="connsiteX14" fmla="*/ 129448 w 882548"/>
              <a:gd name="connsiteY14" fmla="*/ 5377502 h 6090182"/>
              <a:gd name="connsiteX15" fmla="*/ 120981 w 882548"/>
              <a:gd name="connsiteY15" fmla="*/ 5326702 h 6090182"/>
              <a:gd name="connsiteX16" fmla="*/ 104048 w 882548"/>
              <a:gd name="connsiteY16" fmla="*/ 5182769 h 6090182"/>
              <a:gd name="connsiteX17" fmla="*/ 95581 w 882548"/>
              <a:gd name="connsiteY17" fmla="*/ 5140436 h 6090182"/>
              <a:gd name="connsiteX18" fmla="*/ 78648 w 882548"/>
              <a:gd name="connsiteY18" fmla="*/ 5089636 h 6090182"/>
              <a:gd name="connsiteX19" fmla="*/ 70181 w 882548"/>
              <a:gd name="connsiteY19" fmla="*/ 5021902 h 6090182"/>
              <a:gd name="connsiteX20" fmla="*/ 61715 w 882548"/>
              <a:gd name="connsiteY20" fmla="*/ 4988036 h 6090182"/>
              <a:gd name="connsiteX21" fmla="*/ 53248 w 882548"/>
              <a:gd name="connsiteY21" fmla="*/ 4937236 h 6090182"/>
              <a:gd name="connsiteX22" fmla="*/ 19381 w 882548"/>
              <a:gd name="connsiteY22" fmla="*/ 4632436 h 6090182"/>
              <a:gd name="connsiteX23" fmla="*/ 6416 w 882548"/>
              <a:gd name="connsiteY23" fmla="*/ 4325916 h 6090182"/>
              <a:gd name="connsiteX24" fmla="*/ 12633 w 882548"/>
              <a:gd name="connsiteY24" fmla="*/ 4222067 h 6090182"/>
              <a:gd name="connsiteX25" fmla="*/ 6814 w 882548"/>
              <a:gd name="connsiteY25" fmla="*/ 4087525 h 6090182"/>
              <a:gd name="connsiteX26" fmla="*/ 66 w 882548"/>
              <a:gd name="connsiteY26" fmla="*/ 3833394 h 6090182"/>
              <a:gd name="connsiteX27" fmla="*/ 6417 w 882548"/>
              <a:gd name="connsiteY27" fmla="*/ 3752299 h 6090182"/>
              <a:gd name="connsiteX28" fmla="*/ 2448 w 882548"/>
              <a:gd name="connsiteY28" fmla="*/ 3531769 h 6090182"/>
              <a:gd name="connsiteX29" fmla="*/ 19381 w 882548"/>
              <a:gd name="connsiteY29" fmla="*/ 2879836 h 6090182"/>
              <a:gd name="connsiteX30" fmla="*/ 44781 w 882548"/>
              <a:gd name="connsiteY30" fmla="*/ 2405702 h 6090182"/>
              <a:gd name="connsiteX31" fmla="*/ 53248 w 882548"/>
              <a:gd name="connsiteY31" fmla="*/ 1694502 h 6090182"/>
              <a:gd name="connsiteX32" fmla="*/ 61715 w 882548"/>
              <a:gd name="connsiteY32" fmla="*/ 1643702 h 6090182"/>
              <a:gd name="connsiteX33" fmla="*/ 70181 w 882548"/>
              <a:gd name="connsiteY33" fmla="*/ 1584436 h 6090182"/>
              <a:gd name="connsiteX34" fmla="*/ 76399 w 882548"/>
              <a:gd name="connsiteY34" fmla="*/ 1464976 h 6090182"/>
              <a:gd name="connsiteX35" fmla="*/ 82617 w 882548"/>
              <a:gd name="connsiteY35" fmla="*/ 1350015 h 6090182"/>
              <a:gd name="connsiteX36" fmla="*/ 95581 w 882548"/>
              <a:gd name="connsiteY36" fmla="*/ 1203436 h 6090182"/>
              <a:gd name="connsiteX37" fmla="*/ 104048 w 882548"/>
              <a:gd name="connsiteY37" fmla="*/ 830902 h 6090182"/>
              <a:gd name="connsiteX38" fmla="*/ 112515 w 882548"/>
              <a:gd name="connsiteY38" fmla="*/ 754702 h 6090182"/>
              <a:gd name="connsiteX39" fmla="*/ 129448 w 882548"/>
              <a:gd name="connsiteY39" fmla="*/ 593836 h 6090182"/>
              <a:gd name="connsiteX40" fmla="*/ 146381 w 882548"/>
              <a:gd name="connsiteY40" fmla="*/ 314436 h 6090182"/>
              <a:gd name="connsiteX41" fmla="*/ 154848 w 882548"/>
              <a:gd name="connsiteY41" fmla="*/ 272102 h 6090182"/>
              <a:gd name="connsiteX42" fmla="*/ 166887 w 882548"/>
              <a:gd name="connsiteY42" fmla="*/ 37152 h 6090182"/>
              <a:gd name="connsiteX43" fmla="*/ 348259 w 882548"/>
              <a:gd name="connsiteY43" fmla="*/ 49191 h 6090182"/>
              <a:gd name="connsiteX44" fmla="*/ 402631 w 882548"/>
              <a:gd name="connsiteY44" fmla="*/ 50514 h 6090182"/>
              <a:gd name="connsiteX45" fmla="*/ 496690 w 882548"/>
              <a:gd name="connsiteY45" fmla="*/ 53160 h 6090182"/>
              <a:gd name="connsiteX46" fmla="*/ 459648 w 882548"/>
              <a:gd name="connsiteY46" fmla="*/ 390636 h 6090182"/>
              <a:gd name="connsiteX47" fmla="*/ 434248 w 882548"/>
              <a:gd name="connsiteY47" fmla="*/ 551502 h 6090182"/>
              <a:gd name="connsiteX48" fmla="*/ 408848 w 882548"/>
              <a:gd name="connsiteY48" fmla="*/ 686969 h 6090182"/>
              <a:gd name="connsiteX49" fmla="*/ 391915 w 882548"/>
              <a:gd name="connsiteY49" fmla="*/ 797036 h 6090182"/>
              <a:gd name="connsiteX50" fmla="*/ 382125 w 882548"/>
              <a:gd name="connsiteY50" fmla="*/ 1016508 h 6090182"/>
              <a:gd name="connsiteX51" fmla="*/ 341115 w 882548"/>
              <a:gd name="connsiteY51" fmla="*/ 1643702 h 6090182"/>
              <a:gd name="connsiteX52" fmla="*/ 324181 w 882548"/>
              <a:gd name="connsiteY52" fmla="*/ 1728369 h 6090182"/>
              <a:gd name="connsiteX53" fmla="*/ 315715 w 882548"/>
              <a:gd name="connsiteY53" fmla="*/ 1779169 h 6090182"/>
              <a:gd name="connsiteX54" fmla="*/ 307248 w 882548"/>
              <a:gd name="connsiteY54" fmla="*/ 1897702 h 6090182"/>
              <a:gd name="connsiteX55" fmla="*/ 301031 w 882548"/>
              <a:gd name="connsiteY55" fmla="*/ 2013589 h 6090182"/>
              <a:gd name="connsiteX56" fmla="*/ 281848 w 882548"/>
              <a:gd name="connsiteY56" fmla="*/ 2464969 h 6090182"/>
              <a:gd name="connsiteX57" fmla="*/ 264915 w 882548"/>
              <a:gd name="connsiteY57" fmla="*/ 2634302 h 6090182"/>
              <a:gd name="connsiteX58" fmla="*/ 256448 w 882548"/>
              <a:gd name="connsiteY58" fmla="*/ 2820569 h 6090182"/>
              <a:gd name="connsiteX59" fmla="*/ 247981 w 882548"/>
              <a:gd name="connsiteY59" fmla="*/ 3404769 h 6090182"/>
              <a:gd name="connsiteX60" fmla="*/ 250231 w 882548"/>
              <a:gd name="connsiteY60" fmla="*/ 3515762 h 6090182"/>
              <a:gd name="connsiteX61" fmla="*/ 244013 w 882548"/>
              <a:gd name="connsiteY61" fmla="*/ 3634295 h 6090182"/>
              <a:gd name="connsiteX62" fmla="*/ 242690 w 882548"/>
              <a:gd name="connsiteY62" fmla="*/ 3840670 h 6090182"/>
              <a:gd name="connsiteX63" fmla="*/ 241366 w 882548"/>
              <a:gd name="connsiteY63" fmla="*/ 3914224 h 6090182"/>
              <a:gd name="connsiteX64" fmla="*/ 242690 w 882548"/>
              <a:gd name="connsiteY64" fmla="*/ 4068741 h 6090182"/>
              <a:gd name="connsiteX65" fmla="*/ 248907 w 882548"/>
              <a:gd name="connsiteY65" fmla="*/ 4187274 h 6090182"/>
              <a:gd name="connsiteX66" fmla="*/ 253803 w 882548"/>
              <a:gd name="connsiteY66" fmla="*/ 4298664 h 6090182"/>
              <a:gd name="connsiteX67" fmla="*/ 264915 w 882548"/>
              <a:gd name="connsiteY67" fmla="*/ 4522369 h 6090182"/>
              <a:gd name="connsiteX68" fmla="*/ 273381 w 882548"/>
              <a:gd name="connsiteY68" fmla="*/ 4607036 h 6090182"/>
              <a:gd name="connsiteX69" fmla="*/ 290315 w 882548"/>
              <a:gd name="connsiteY69" fmla="*/ 4717102 h 6090182"/>
              <a:gd name="connsiteX70" fmla="*/ 315715 w 882548"/>
              <a:gd name="connsiteY70" fmla="*/ 4886436 h 6090182"/>
              <a:gd name="connsiteX71" fmla="*/ 332648 w 882548"/>
              <a:gd name="connsiteY71" fmla="*/ 5013436 h 6090182"/>
              <a:gd name="connsiteX72" fmla="*/ 358048 w 882548"/>
              <a:gd name="connsiteY72" fmla="*/ 5098102 h 6090182"/>
              <a:gd name="connsiteX73" fmla="*/ 366515 w 882548"/>
              <a:gd name="connsiteY73" fmla="*/ 5131969 h 6090182"/>
              <a:gd name="connsiteX74" fmla="*/ 383448 w 882548"/>
              <a:gd name="connsiteY74" fmla="*/ 5208169 h 6090182"/>
              <a:gd name="connsiteX75" fmla="*/ 408848 w 882548"/>
              <a:gd name="connsiteY75" fmla="*/ 5267436 h 6090182"/>
              <a:gd name="connsiteX76" fmla="*/ 493515 w 882548"/>
              <a:gd name="connsiteY76" fmla="*/ 5394436 h 6090182"/>
              <a:gd name="connsiteX77" fmla="*/ 552781 w 882548"/>
              <a:gd name="connsiteY77" fmla="*/ 5504502 h 6090182"/>
              <a:gd name="connsiteX78" fmla="*/ 586648 w 882548"/>
              <a:gd name="connsiteY78" fmla="*/ 5563769 h 6090182"/>
              <a:gd name="connsiteX79" fmla="*/ 620515 w 882548"/>
              <a:gd name="connsiteY79" fmla="*/ 5623036 h 6090182"/>
              <a:gd name="connsiteX80" fmla="*/ 671315 w 882548"/>
              <a:gd name="connsiteY80" fmla="*/ 5699236 h 6090182"/>
              <a:gd name="connsiteX81" fmla="*/ 721744 w 882548"/>
              <a:gd name="connsiteY81" fmla="*/ 5717699 h 6090182"/>
              <a:gd name="connsiteX82" fmla="*/ 882548 w 882548"/>
              <a:gd name="connsiteY82" fmla="*/ 5843372 h 6090182"/>
              <a:gd name="connsiteX0" fmla="*/ 816001 w 882548"/>
              <a:gd name="connsiteY0" fmla="*/ 5831049 h 6090182"/>
              <a:gd name="connsiteX1" fmla="*/ 509562 w 882548"/>
              <a:gd name="connsiteY1" fmla="*/ 5898126 h 6090182"/>
              <a:gd name="connsiteX2" fmla="*/ 289995 w 882548"/>
              <a:gd name="connsiteY2" fmla="*/ 6071769 h 6090182"/>
              <a:gd name="connsiteX3" fmla="*/ 309497 w 882548"/>
              <a:gd name="connsiteY3" fmla="*/ 5965803 h 6090182"/>
              <a:gd name="connsiteX4" fmla="*/ 281848 w 882548"/>
              <a:gd name="connsiteY4" fmla="*/ 5860102 h 6090182"/>
              <a:gd name="connsiteX5" fmla="*/ 247981 w 882548"/>
              <a:gd name="connsiteY5" fmla="*/ 5809302 h 6090182"/>
              <a:gd name="connsiteX6" fmla="*/ 239515 w 882548"/>
              <a:gd name="connsiteY6" fmla="*/ 5783902 h 6090182"/>
              <a:gd name="connsiteX7" fmla="*/ 222581 w 882548"/>
              <a:gd name="connsiteY7" fmla="*/ 5758502 h 6090182"/>
              <a:gd name="connsiteX8" fmla="*/ 197181 w 882548"/>
              <a:gd name="connsiteY8" fmla="*/ 5699236 h 6090182"/>
              <a:gd name="connsiteX9" fmla="*/ 188715 w 882548"/>
              <a:gd name="connsiteY9" fmla="*/ 5648436 h 6090182"/>
              <a:gd name="connsiteX10" fmla="*/ 180248 w 882548"/>
              <a:gd name="connsiteY10" fmla="*/ 5623036 h 6090182"/>
              <a:gd name="connsiteX11" fmla="*/ 171781 w 882548"/>
              <a:gd name="connsiteY11" fmla="*/ 5589169 h 6090182"/>
              <a:gd name="connsiteX12" fmla="*/ 154848 w 882548"/>
              <a:gd name="connsiteY12" fmla="*/ 5529902 h 6090182"/>
              <a:gd name="connsiteX13" fmla="*/ 137915 w 882548"/>
              <a:gd name="connsiteY13" fmla="*/ 5402902 h 6090182"/>
              <a:gd name="connsiteX14" fmla="*/ 129448 w 882548"/>
              <a:gd name="connsiteY14" fmla="*/ 5377502 h 6090182"/>
              <a:gd name="connsiteX15" fmla="*/ 120981 w 882548"/>
              <a:gd name="connsiteY15" fmla="*/ 5326702 h 6090182"/>
              <a:gd name="connsiteX16" fmla="*/ 104048 w 882548"/>
              <a:gd name="connsiteY16" fmla="*/ 5182769 h 6090182"/>
              <a:gd name="connsiteX17" fmla="*/ 95581 w 882548"/>
              <a:gd name="connsiteY17" fmla="*/ 5140436 h 6090182"/>
              <a:gd name="connsiteX18" fmla="*/ 78648 w 882548"/>
              <a:gd name="connsiteY18" fmla="*/ 5089636 h 6090182"/>
              <a:gd name="connsiteX19" fmla="*/ 70181 w 882548"/>
              <a:gd name="connsiteY19" fmla="*/ 5021902 h 6090182"/>
              <a:gd name="connsiteX20" fmla="*/ 61715 w 882548"/>
              <a:gd name="connsiteY20" fmla="*/ 4988036 h 6090182"/>
              <a:gd name="connsiteX21" fmla="*/ 53248 w 882548"/>
              <a:gd name="connsiteY21" fmla="*/ 4937236 h 6090182"/>
              <a:gd name="connsiteX22" fmla="*/ 19381 w 882548"/>
              <a:gd name="connsiteY22" fmla="*/ 4632436 h 6090182"/>
              <a:gd name="connsiteX23" fmla="*/ 6416 w 882548"/>
              <a:gd name="connsiteY23" fmla="*/ 4325916 h 6090182"/>
              <a:gd name="connsiteX24" fmla="*/ 12633 w 882548"/>
              <a:gd name="connsiteY24" fmla="*/ 4222067 h 6090182"/>
              <a:gd name="connsiteX25" fmla="*/ 6814 w 882548"/>
              <a:gd name="connsiteY25" fmla="*/ 4087525 h 6090182"/>
              <a:gd name="connsiteX26" fmla="*/ 66 w 882548"/>
              <a:gd name="connsiteY26" fmla="*/ 3833394 h 6090182"/>
              <a:gd name="connsiteX27" fmla="*/ 6417 w 882548"/>
              <a:gd name="connsiteY27" fmla="*/ 3752299 h 6090182"/>
              <a:gd name="connsiteX28" fmla="*/ 2448 w 882548"/>
              <a:gd name="connsiteY28" fmla="*/ 3531769 h 6090182"/>
              <a:gd name="connsiteX29" fmla="*/ 19381 w 882548"/>
              <a:gd name="connsiteY29" fmla="*/ 2879836 h 6090182"/>
              <a:gd name="connsiteX30" fmla="*/ 44781 w 882548"/>
              <a:gd name="connsiteY30" fmla="*/ 2405702 h 6090182"/>
              <a:gd name="connsiteX31" fmla="*/ 53248 w 882548"/>
              <a:gd name="connsiteY31" fmla="*/ 1694502 h 6090182"/>
              <a:gd name="connsiteX32" fmla="*/ 61715 w 882548"/>
              <a:gd name="connsiteY32" fmla="*/ 1643702 h 6090182"/>
              <a:gd name="connsiteX33" fmla="*/ 70181 w 882548"/>
              <a:gd name="connsiteY33" fmla="*/ 1584436 h 6090182"/>
              <a:gd name="connsiteX34" fmla="*/ 76399 w 882548"/>
              <a:gd name="connsiteY34" fmla="*/ 1464976 h 6090182"/>
              <a:gd name="connsiteX35" fmla="*/ 82617 w 882548"/>
              <a:gd name="connsiteY35" fmla="*/ 1350015 h 6090182"/>
              <a:gd name="connsiteX36" fmla="*/ 95581 w 882548"/>
              <a:gd name="connsiteY36" fmla="*/ 1203436 h 6090182"/>
              <a:gd name="connsiteX37" fmla="*/ 104048 w 882548"/>
              <a:gd name="connsiteY37" fmla="*/ 830902 h 6090182"/>
              <a:gd name="connsiteX38" fmla="*/ 112515 w 882548"/>
              <a:gd name="connsiteY38" fmla="*/ 754702 h 6090182"/>
              <a:gd name="connsiteX39" fmla="*/ 129448 w 882548"/>
              <a:gd name="connsiteY39" fmla="*/ 593836 h 6090182"/>
              <a:gd name="connsiteX40" fmla="*/ 146381 w 882548"/>
              <a:gd name="connsiteY40" fmla="*/ 314436 h 6090182"/>
              <a:gd name="connsiteX41" fmla="*/ 154848 w 882548"/>
              <a:gd name="connsiteY41" fmla="*/ 272102 h 6090182"/>
              <a:gd name="connsiteX42" fmla="*/ 166887 w 882548"/>
              <a:gd name="connsiteY42" fmla="*/ 37152 h 6090182"/>
              <a:gd name="connsiteX43" fmla="*/ 348259 w 882548"/>
              <a:gd name="connsiteY43" fmla="*/ 49191 h 6090182"/>
              <a:gd name="connsiteX44" fmla="*/ 402631 w 882548"/>
              <a:gd name="connsiteY44" fmla="*/ 50514 h 6090182"/>
              <a:gd name="connsiteX45" fmla="*/ 496690 w 882548"/>
              <a:gd name="connsiteY45" fmla="*/ 53160 h 6090182"/>
              <a:gd name="connsiteX46" fmla="*/ 459648 w 882548"/>
              <a:gd name="connsiteY46" fmla="*/ 390636 h 6090182"/>
              <a:gd name="connsiteX47" fmla="*/ 434248 w 882548"/>
              <a:gd name="connsiteY47" fmla="*/ 551502 h 6090182"/>
              <a:gd name="connsiteX48" fmla="*/ 408848 w 882548"/>
              <a:gd name="connsiteY48" fmla="*/ 686969 h 6090182"/>
              <a:gd name="connsiteX49" fmla="*/ 391915 w 882548"/>
              <a:gd name="connsiteY49" fmla="*/ 797036 h 6090182"/>
              <a:gd name="connsiteX50" fmla="*/ 382125 w 882548"/>
              <a:gd name="connsiteY50" fmla="*/ 1016508 h 6090182"/>
              <a:gd name="connsiteX51" fmla="*/ 341115 w 882548"/>
              <a:gd name="connsiteY51" fmla="*/ 1643702 h 6090182"/>
              <a:gd name="connsiteX52" fmla="*/ 324181 w 882548"/>
              <a:gd name="connsiteY52" fmla="*/ 1728369 h 6090182"/>
              <a:gd name="connsiteX53" fmla="*/ 315715 w 882548"/>
              <a:gd name="connsiteY53" fmla="*/ 1779169 h 6090182"/>
              <a:gd name="connsiteX54" fmla="*/ 307248 w 882548"/>
              <a:gd name="connsiteY54" fmla="*/ 1897702 h 6090182"/>
              <a:gd name="connsiteX55" fmla="*/ 301031 w 882548"/>
              <a:gd name="connsiteY55" fmla="*/ 2013589 h 6090182"/>
              <a:gd name="connsiteX56" fmla="*/ 281848 w 882548"/>
              <a:gd name="connsiteY56" fmla="*/ 2464969 h 6090182"/>
              <a:gd name="connsiteX57" fmla="*/ 264915 w 882548"/>
              <a:gd name="connsiteY57" fmla="*/ 2634302 h 6090182"/>
              <a:gd name="connsiteX58" fmla="*/ 256448 w 882548"/>
              <a:gd name="connsiteY58" fmla="*/ 2820569 h 6090182"/>
              <a:gd name="connsiteX59" fmla="*/ 247981 w 882548"/>
              <a:gd name="connsiteY59" fmla="*/ 3404769 h 6090182"/>
              <a:gd name="connsiteX60" fmla="*/ 250231 w 882548"/>
              <a:gd name="connsiteY60" fmla="*/ 3515762 h 6090182"/>
              <a:gd name="connsiteX61" fmla="*/ 244013 w 882548"/>
              <a:gd name="connsiteY61" fmla="*/ 3634295 h 6090182"/>
              <a:gd name="connsiteX62" fmla="*/ 242690 w 882548"/>
              <a:gd name="connsiteY62" fmla="*/ 3840670 h 6090182"/>
              <a:gd name="connsiteX63" fmla="*/ 241366 w 882548"/>
              <a:gd name="connsiteY63" fmla="*/ 3914224 h 6090182"/>
              <a:gd name="connsiteX64" fmla="*/ 242690 w 882548"/>
              <a:gd name="connsiteY64" fmla="*/ 4068741 h 6090182"/>
              <a:gd name="connsiteX65" fmla="*/ 248907 w 882548"/>
              <a:gd name="connsiteY65" fmla="*/ 4187274 h 6090182"/>
              <a:gd name="connsiteX66" fmla="*/ 253803 w 882548"/>
              <a:gd name="connsiteY66" fmla="*/ 4298664 h 6090182"/>
              <a:gd name="connsiteX67" fmla="*/ 264915 w 882548"/>
              <a:gd name="connsiteY67" fmla="*/ 4522369 h 6090182"/>
              <a:gd name="connsiteX68" fmla="*/ 273381 w 882548"/>
              <a:gd name="connsiteY68" fmla="*/ 4607036 h 6090182"/>
              <a:gd name="connsiteX69" fmla="*/ 290315 w 882548"/>
              <a:gd name="connsiteY69" fmla="*/ 4717102 h 6090182"/>
              <a:gd name="connsiteX70" fmla="*/ 315715 w 882548"/>
              <a:gd name="connsiteY70" fmla="*/ 4886436 h 6090182"/>
              <a:gd name="connsiteX71" fmla="*/ 332648 w 882548"/>
              <a:gd name="connsiteY71" fmla="*/ 5013436 h 6090182"/>
              <a:gd name="connsiteX72" fmla="*/ 358048 w 882548"/>
              <a:gd name="connsiteY72" fmla="*/ 5098102 h 6090182"/>
              <a:gd name="connsiteX73" fmla="*/ 366515 w 882548"/>
              <a:gd name="connsiteY73" fmla="*/ 5131969 h 6090182"/>
              <a:gd name="connsiteX74" fmla="*/ 383448 w 882548"/>
              <a:gd name="connsiteY74" fmla="*/ 5208169 h 6090182"/>
              <a:gd name="connsiteX75" fmla="*/ 408848 w 882548"/>
              <a:gd name="connsiteY75" fmla="*/ 5267436 h 6090182"/>
              <a:gd name="connsiteX76" fmla="*/ 493515 w 882548"/>
              <a:gd name="connsiteY76" fmla="*/ 5394436 h 6090182"/>
              <a:gd name="connsiteX77" fmla="*/ 552781 w 882548"/>
              <a:gd name="connsiteY77" fmla="*/ 5504502 h 6090182"/>
              <a:gd name="connsiteX78" fmla="*/ 586648 w 882548"/>
              <a:gd name="connsiteY78" fmla="*/ 5563769 h 6090182"/>
              <a:gd name="connsiteX79" fmla="*/ 620515 w 882548"/>
              <a:gd name="connsiteY79" fmla="*/ 5623036 h 6090182"/>
              <a:gd name="connsiteX80" fmla="*/ 671315 w 882548"/>
              <a:gd name="connsiteY80" fmla="*/ 5699236 h 6090182"/>
              <a:gd name="connsiteX81" fmla="*/ 721744 w 882548"/>
              <a:gd name="connsiteY81" fmla="*/ 5717699 h 6090182"/>
              <a:gd name="connsiteX82" fmla="*/ 882548 w 882548"/>
              <a:gd name="connsiteY82" fmla="*/ 5843372 h 6090182"/>
              <a:gd name="connsiteX0" fmla="*/ 816001 w 882548"/>
              <a:gd name="connsiteY0" fmla="*/ 5831049 h 6090182"/>
              <a:gd name="connsiteX1" fmla="*/ 509562 w 882548"/>
              <a:gd name="connsiteY1" fmla="*/ 5898126 h 6090182"/>
              <a:gd name="connsiteX2" fmla="*/ 289995 w 882548"/>
              <a:gd name="connsiteY2" fmla="*/ 6071769 h 6090182"/>
              <a:gd name="connsiteX3" fmla="*/ 309497 w 882548"/>
              <a:gd name="connsiteY3" fmla="*/ 5965803 h 6090182"/>
              <a:gd name="connsiteX4" fmla="*/ 281848 w 882548"/>
              <a:gd name="connsiteY4" fmla="*/ 5860102 h 6090182"/>
              <a:gd name="connsiteX5" fmla="*/ 247981 w 882548"/>
              <a:gd name="connsiteY5" fmla="*/ 5809302 h 6090182"/>
              <a:gd name="connsiteX6" fmla="*/ 239515 w 882548"/>
              <a:gd name="connsiteY6" fmla="*/ 5783902 h 6090182"/>
              <a:gd name="connsiteX7" fmla="*/ 222581 w 882548"/>
              <a:gd name="connsiteY7" fmla="*/ 5758502 h 6090182"/>
              <a:gd name="connsiteX8" fmla="*/ 197181 w 882548"/>
              <a:gd name="connsiteY8" fmla="*/ 5699236 h 6090182"/>
              <a:gd name="connsiteX9" fmla="*/ 188715 w 882548"/>
              <a:gd name="connsiteY9" fmla="*/ 5648436 h 6090182"/>
              <a:gd name="connsiteX10" fmla="*/ 180248 w 882548"/>
              <a:gd name="connsiteY10" fmla="*/ 5623036 h 6090182"/>
              <a:gd name="connsiteX11" fmla="*/ 171781 w 882548"/>
              <a:gd name="connsiteY11" fmla="*/ 5589169 h 6090182"/>
              <a:gd name="connsiteX12" fmla="*/ 154848 w 882548"/>
              <a:gd name="connsiteY12" fmla="*/ 5529902 h 6090182"/>
              <a:gd name="connsiteX13" fmla="*/ 137915 w 882548"/>
              <a:gd name="connsiteY13" fmla="*/ 5402902 h 6090182"/>
              <a:gd name="connsiteX14" fmla="*/ 129448 w 882548"/>
              <a:gd name="connsiteY14" fmla="*/ 5377502 h 6090182"/>
              <a:gd name="connsiteX15" fmla="*/ 120981 w 882548"/>
              <a:gd name="connsiteY15" fmla="*/ 5326702 h 6090182"/>
              <a:gd name="connsiteX16" fmla="*/ 104048 w 882548"/>
              <a:gd name="connsiteY16" fmla="*/ 5182769 h 6090182"/>
              <a:gd name="connsiteX17" fmla="*/ 95581 w 882548"/>
              <a:gd name="connsiteY17" fmla="*/ 5140436 h 6090182"/>
              <a:gd name="connsiteX18" fmla="*/ 78648 w 882548"/>
              <a:gd name="connsiteY18" fmla="*/ 5089636 h 6090182"/>
              <a:gd name="connsiteX19" fmla="*/ 70181 w 882548"/>
              <a:gd name="connsiteY19" fmla="*/ 5021902 h 6090182"/>
              <a:gd name="connsiteX20" fmla="*/ 61715 w 882548"/>
              <a:gd name="connsiteY20" fmla="*/ 4988036 h 6090182"/>
              <a:gd name="connsiteX21" fmla="*/ 53248 w 882548"/>
              <a:gd name="connsiteY21" fmla="*/ 4937236 h 6090182"/>
              <a:gd name="connsiteX22" fmla="*/ 19381 w 882548"/>
              <a:gd name="connsiteY22" fmla="*/ 4632436 h 6090182"/>
              <a:gd name="connsiteX23" fmla="*/ 6416 w 882548"/>
              <a:gd name="connsiteY23" fmla="*/ 4325916 h 6090182"/>
              <a:gd name="connsiteX24" fmla="*/ 12633 w 882548"/>
              <a:gd name="connsiteY24" fmla="*/ 4222067 h 6090182"/>
              <a:gd name="connsiteX25" fmla="*/ 6814 w 882548"/>
              <a:gd name="connsiteY25" fmla="*/ 4087525 h 6090182"/>
              <a:gd name="connsiteX26" fmla="*/ 66 w 882548"/>
              <a:gd name="connsiteY26" fmla="*/ 3833394 h 6090182"/>
              <a:gd name="connsiteX27" fmla="*/ 6417 w 882548"/>
              <a:gd name="connsiteY27" fmla="*/ 3752299 h 6090182"/>
              <a:gd name="connsiteX28" fmla="*/ 2448 w 882548"/>
              <a:gd name="connsiteY28" fmla="*/ 3531769 h 6090182"/>
              <a:gd name="connsiteX29" fmla="*/ 19381 w 882548"/>
              <a:gd name="connsiteY29" fmla="*/ 2879836 h 6090182"/>
              <a:gd name="connsiteX30" fmla="*/ 44781 w 882548"/>
              <a:gd name="connsiteY30" fmla="*/ 2405702 h 6090182"/>
              <a:gd name="connsiteX31" fmla="*/ 53248 w 882548"/>
              <a:gd name="connsiteY31" fmla="*/ 1694502 h 6090182"/>
              <a:gd name="connsiteX32" fmla="*/ 61715 w 882548"/>
              <a:gd name="connsiteY32" fmla="*/ 1643702 h 6090182"/>
              <a:gd name="connsiteX33" fmla="*/ 70181 w 882548"/>
              <a:gd name="connsiteY33" fmla="*/ 1584436 h 6090182"/>
              <a:gd name="connsiteX34" fmla="*/ 76399 w 882548"/>
              <a:gd name="connsiteY34" fmla="*/ 1464976 h 6090182"/>
              <a:gd name="connsiteX35" fmla="*/ 82617 w 882548"/>
              <a:gd name="connsiteY35" fmla="*/ 1350015 h 6090182"/>
              <a:gd name="connsiteX36" fmla="*/ 95581 w 882548"/>
              <a:gd name="connsiteY36" fmla="*/ 1203436 h 6090182"/>
              <a:gd name="connsiteX37" fmla="*/ 104048 w 882548"/>
              <a:gd name="connsiteY37" fmla="*/ 830902 h 6090182"/>
              <a:gd name="connsiteX38" fmla="*/ 112515 w 882548"/>
              <a:gd name="connsiteY38" fmla="*/ 754702 h 6090182"/>
              <a:gd name="connsiteX39" fmla="*/ 129448 w 882548"/>
              <a:gd name="connsiteY39" fmla="*/ 593836 h 6090182"/>
              <a:gd name="connsiteX40" fmla="*/ 146381 w 882548"/>
              <a:gd name="connsiteY40" fmla="*/ 314436 h 6090182"/>
              <a:gd name="connsiteX41" fmla="*/ 154848 w 882548"/>
              <a:gd name="connsiteY41" fmla="*/ 272102 h 6090182"/>
              <a:gd name="connsiteX42" fmla="*/ 166887 w 882548"/>
              <a:gd name="connsiteY42" fmla="*/ 37152 h 6090182"/>
              <a:gd name="connsiteX43" fmla="*/ 348259 w 882548"/>
              <a:gd name="connsiteY43" fmla="*/ 49191 h 6090182"/>
              <a:gd name="connsiteX44" fmla="*/ 402631 w 882548"/>
              <a:gd name="connsiteY44" fmla="*/ 50514 h 6090182"/>
              <a:gd name="connsiteX45" fmla="*/ 496690 w 882548"/>
              <a:gd name="connsiteY45" fmla="*/ 53160 h 6090182"/>
              <a:gd name="connsiteX46" fmla="*/ 459648 w 882548"/>
              <a:gd name="connsiteY46" fmla="*/ 390636 h 6090182"/>
              <a:gd name="connsiteX47" fmla="*/ 434248 w 882548"/>
              <a:gd name="connsiteY47" fmla="*/ 551502 h 6090182"/>
              <a:gd name="connsiteX48" fmla="*/ 408848 w 882548"/>
              <a:gd name="connsiteY48" fmla="*/ 686969 h 6090182"/>
              <a:gd name="connsiteX49" fmla="*/ 391915 w 882548"/>
              <a:gd name="connsiteY49" fmla="*/ 797036 h 6090182"/>
              <a:gd name="connsiteX50" fmla="*/ 382125 w 882548"/>
              <a:gd name="connsiteY50" fmla="*/ 1016508 h 6090182"/>
              <a:gd name="connsiteX51" fmla="*/ 341115 w 882548"/>
              <a:gd name="connsiteY51" fmla="*/ 1643702 h 6090182"/>
              <a:gd name="connsiteX52" fmla="*/ 324181 w 882548"/>
              <a:gd name="connsiteY52" fmla="*/ 1728369 h 6090182"/>
              <a:gd name="connsiteX53" fmla="*/ 315715 w 882548"/>
              <a:gd name="connsiteY53" fmla="*/ 1779169 h 6090182"/>
              <a:gd name="connsiteX54" fmla="*/ 307248 w 882548"/>
              <a:gd name="connsiteY54" fmla="*/ 1897702 h 6090182"/>
              <a:gd name="connsiteX55" fmla="*/ 301031 w 882548"/>
              <a:gd name="connsiteY55" fmla="*/ 2013589 h 6090182"/>
              <a:gd name="connsiteX56" fmla="*/ 281848 w 882548"/>
              <a:gd name="connsiteY56" fmla="*/ 2464969 h 6090182"/>
              <a:gd name="connsiteX57" fmla="*/ 264915 w 882548"/>
              <a:gd name="connsiteY57" fmla="*/ 2634302 h 6090182"/>
              <a:gd name="connsiteX58" fmla="*/ 256448 w 882548"/>
              <a:gd name="connsiteY58" fmla="*/ 2820569 h 6090182"/>
              <a:gd name="connsiteX59" fmla="*/ 247981 w 882548"/>
              <a:gd name="connsiteY59" fmla="*/ 3404769 h 6090182"/>
              <a:gd name="connsiteX60" fmla="*/ 250231 w 882548"/>
              <a:gd name="connsiteY60" fmla="*/ 3515762 h 6090182"/>
              <a:gd name="connsiteX61" fmla="*/ 244013 w 882548"/>
              <a:gd name="connsiteY61" fmla="*/ 3634295 h 6090182"/>
              <a:gd name="connsiteX62" fmla="*/ 242690 w 882548"/>
              <a:gd name="connsiteY62" fmla="*/ 3840670 h 6090182"/>
              <a:gd name="connsiteX63" fmla="*/ 241366 w 882548"/>
              <a:gd name="connsiteY63" fmla="*/ 3914224 h 6090182"/>
              <a:gd name="connsiteX64" fmla="*/ 242690 w 882548"/>
              <a:gd name="connsiteY64" fmla="*/ 4068741 h 6090182"/>
              <a:gd name="connsiteX65" fmla="*/ 248907 w 882548"/>
              <a:gd name="connsiteY65" fmla="*/ 4187274 h 6090182"/>
              <a:gd name="connsiteX66" fmla="*/ 253803 w 882548"/>
              <a:gd name="connsiteY66" fmla="*/ 4298664 h 6090182"/>
              <a:gd name="connsiteX67" fmla="*/ 264915 w 882548"/>
              <a:gd name="connsiteY67" fmla="*/ 4522369 h 6090182"/>
              <a:gd name="connsiteX68" fmla="*/ 273381 w 882548"/>
              <a:gd name="connsiteY68" fmla="*/ 4607036 h 6090182"/>
              <a:gd name="connsiteX69" fmla="*/ 290315 w 882548"/>
              <a:gd name="connsiteY69" fmla="*/ 4717102 h 6090182"/>
              <a:gd name="connsiteX70" fmla="*/ 315715 w 882548"/>
              <a:gd name="connsiteY70" fmla="*/ 4886436 h 6090182"/>
              <a:gd name="connsiteX71" fmla="*/ 332648 w 882548"/>
              <a:gd name="connsiteY71" fmla="*/ 5013436 h 6090182"/>
              <a:gd name="connsiteX72" fmla="*/ 358048 w 882548"/>
              <a:gd name="connsiteY72" fmla="*/ 5098102 h 6090182"/>
              <a:gd name="connsiteX73" fmla="*/ 366515 w 882548"/>
              <a:gd name="connsiteY73" fmla="*/ 5131969 h 6090182"/>
              <a:gd name="connsiteX74" fmla="*/ 383448 w 882548"/>
              <a:gd name="connsiteY74" fmla="*/ 5208169 h 6090182"/>
              <a:gd name="connsiteX75" fmla="*/ 408848 w 882548"/>
              <a:gd name="connsiteY75" fmla="*/ 5267436 h 6090182"/>
              <a:gd name="connsiteX76" fmla="*/ 493515 w 882548"/>
              <a:gd name="connsiteY76" fmla="*/ 5394436 h 6090182"/>
              <a:gd name="connsiteX77" fmla="*/ 552781 w 882548"/>
              <a:gd name="connsiteY77" fmla="*/ 5504502 h 6090182"/>
              <a:gd name="connsiteX78" fmla="*/ 586648 w 882548"/>
              <a:gd name="connsiteY78" fmla="*/ 5563769 h 6090182"/>
              <a:gd name="connsiteX79" fmla="*/ 620515 w 882548"/>
              <a:gd name="connsiteY79" fmla="*/ 5623036 h 6090182"/>
              <a:gd name="connsiteX80" fmla="*/ 671315 w 882548"/>
              <a:gd name="connsiteY80" fmla="*/ 5699236 h 6090182"/>
              <a:gd name="connsiteX81" fmla="*/ 721744 w 882548"/>
              <a:gd name="connsiteY81" fmla="*/ 5717699 h 6090182"/>
              <a:gd name="connsiteX82" fmla="*/ 882548 w 882548"/>
              <a:gd name="connsiteY82" fmla="*/ 5843372 h 6090182"/>
              <a:gd name="connsiteX0" fmla="*/ 816001 w 882548"/>
              <a:gd name="connsiteY0" fmla="*/ 5831049 h 6090182"/>
              <a:gd name="connsiteX1" fmla="*/ 509562 w 882548"/>
              <a:gd name="connsiteY1" fmla="*/ 5898126 h 6090182"/>
              <a:gd name="connsiteX2" fmla="*/ 289995 w 882548"/>
              <a:gd name="connsiteY2" fmla="*/ 6071769 h 6090182"/>
              <a:gd name="connsiteX3" fmla="*/ 309497 w 882548"/>
              <a:gd name="connsiteY3" fmla="*/ 5965803 h 6090182"/>
              <a:gd name="connsiteX4" fmla="*/ 281848 w 882548"/>
              <a:gd name="connsiteY4" fmla="*/ 5860102 h 6090182"/>
              <a:gd name="connsiteX5" fmla="*/ 247981 w 882548"/>
              <a:gd name="connsiteY5" fmla="*/ 5809302 h 6090182"/>
              <a:gd name="connsiteX6" fmla="*/ 239515 w 882548"/>
              <a:gd name="connsiteY6" fmla="*/ 5783902 h 6090182"/>
              <a:gd name="connsiteX7" fmla="*/ 222581 w 882548"/>
              <a:gd name="connsiteY7" fmla="*/ 5758502 h 6090182"/>
              <a:gd name="connsiteX8" fmla="*/ 197181 w 882548"/>
              <a:gd name="connsiteY8" fmla="*/ 5699236 h 6090182"/>
              <a:gd name="connsiteX9" fmla="*/ 188715 w 882548"/>
              <a:gd name="connsiteY9" fmla="*/ 5648436 h 6090182"/>
              <a:gd name="connsiteX10" fmla="*/ 180248 w 882548"/>
              <a:gd name="connsiteY10" fmla="*/ 5623036 h 6090182"/>
              <a:gd name="connsiteX11" fmla="*/ 171781 w 882548"/>
              <a:gd name="connsiteY11" fmla="*/ 5589169 h 6090182"/>
              <a:gd name="connsiteX12" fmla="*/ 154848 w 882548"/>
              <a:gd name="connsiteY12" fmla="*/ 5529902 h 6090182"/>
              <a:gd name="connsiteX13" fmla="*/ 137915 w 882548"/>
              <a:gd name="connsiteY13" fmla="*/ 5402902 h 6090182"/>
              <a:gd name="connsiteX14" fmla="*/ 129448 w 882548"/>
              <a:gd name="connsiteY14" fmla="*/ 5377502 h 6090182"/>
              <a:gd name="connsiteX15" fmla="*/ 120981 w 882548"/>
              <a:gd name="connsiteY15" fmla="*/ 5326702 h 6090182"/>
              <a:gd name="connsiteX16" fmla="*/ 104048 w 882548"/>
              <a:gd name="connsiteY16" fmla="*/ 5182769 h 6090182"/>
              <a:gd name="connsiteX17" fmla="*/ 95581 w 882548"/>
              <a:gd name="connsiteY17" fmla="*/ 5140436 h 6090182"/>
              <a:gd name="connsiteX18" fmla="*/ 78648 w 882548"/>
              <a:gd name="connsiteY18" fmla="*/ 5089636 h 6090182"/>
              <a:gd name="connsiteX19" fmla="*/ 70181 w 882548"/>
              <a:gd name="connsiteY19" fmla="*/ 5021902 h 6090182"/>
              <a:gd name="connsiteX20" fmla="*/ 61715 w 882548"/>
              <a:gd name="connsiteY20" fmla="*/ 4988036 h 6090182"/>
              <a:gd name="connsiteX21" fmla="*/ 53248 w 882548"/>
              <a:gd name="connsiteY21" fmla="*/ 4937236 h 6090182"/>
              <a:gd name="connsiteX22" fmla="*/ 19381 w 882548"/>
              <a:gd name="connsiteY22" fmla="*/ 4632436 h 6090182"/>
              <a:gd name="connsiteX23" fmla="*/ 6416 w 882548"/>
              <a:gd name="connsiteY23" fmla="*/ 4325916 h 6090182"/>
              <a:gd name="connsiteX24" fmla="*/ 12633 w 882548"/>
              <a:gd name="connsiteY24" fmla="*/ 4222067 h 6090182"/>
              <a:gd name="connsiteX25" fmla="*/ 6814 w 882548"/>
              <a:gd name="connsiteY25" fmla="*/ 4087525 h 6090182"/>
              <a:gd name="connsiteX26" fmla="*/ 66 w 882548"/>
              <a:gd name="connsiteY26" fmla="*/ 3833394 h 6090182"/>
              <a:gd name="connsiteX27" fmla="*/ 6417 w 882548"/>
              <a:gd name="connsiteY27" fmla="*/ 3752299 h 6090182"/>
              <a:gd name="connsiteX28" fmla="*/ 2448 w 882548"/>
              <a:gd name="connsiteY28" fmla="*/ 3531769 h 6090182"/>
              <a:gd name="connsiteX29" fmla="*/ 19381 w 882548"/>
              <a:gd name="connsiteY29" fmla="*/ 2879836 h 6090182"/>
              <a:gd name="connsiteX30" fmla="*/ 44781 w 882548"/>
              <a:gd name="connsiteY30" fmla="*/ 2405702 h 6090182"/>
              <a:gd name="connsiteX31" fmla="*/ 53248 w 882548"/>
              <a:gd name="connsiteY31" fmla="*/ 1694502 h 6090182"/>
              <a:gd name="connsiteX32" fmla="*/ 61715 w 882548"/>
              <a:gd name="connsiteY32" fmla="*/ 1643702 h 6090182"/>
              <a:gd name="connsiteX33" fmla="*/ 70181 w 882548"/>
              <a:gd name="connsiteY33" fmla="*/ 1584436 h 6090182"/>
              <a:gd name="connsiteX34" fmla="*/ 76399 w 882548"/>
              <a:gd name="connsiteY34" fmla="*/ 1464976 h 6090182"/>
              <a:gd name="connsiteX35" fmla="*/ 82617 w 882548"/>
              <a:gd name="connsiteY35" fmla="*/ 1350015 h 6090182"/>
              <a:gd name="connsiteX36" fmla="*/ 95581 w 882548"/>
              <a:gd name="connsiteY36" fmla="*/ 1203436 h 6090182"/>
              <a:gd name="connsiteX37" fmla="*/ 104048 w 882548"/>
              <a:gd name="connsiteY37" fmla="*/ 830902 h 6090182"/>
              <a:gd name="connsiteX38" fmla="*/ 112515 w 882548"/>
              <a:gd name="connsiteY38" fmla="*/ 754702 h 6090182"/>
              <a:gd name="connsiteX39" fmla="*/ 129448 w 882548"/>
              <a:gd name="connsiteY39" fmla="*/ 593836 h 6090182"/>
              <a:gd name="connsiteX40" fmla="*/ 146381 w 882548"/>
              <a:gd name="connsiteY40" fmla="*/ 314436 h 6090182"/>
              <a:gd name="connsiteX41" fmla="*/ 154848 w 882548"/>
              <a:gd name="connsiteY41" fmla="*/ 272102 h 6090182"/>
              <a:gd name="connsiteX42" fmla="*/ 166887 w 882548"/>
              <a:gd name="connsiteY42" fmla="*/ 37152 h 6090182"/>
              <a:gd name="connsiteX43" fmla="*/ 348259 w 882548"/>
              <a:gd name="connsiteY43" fmla="*/ 49191 h 6090182"/>
              <a:gd name="connsiteX44" fmla="*/ 402631 w 882548"/>
              <a:gd name="connsiteY44" fmla="*/ 50514 h 6090182"/>
              <a:gd name="connsiteX45" fmla="*/ 496690 w 882548"/>
              <a:gd name="connsiteY45" fmla="*/ 53160 h 6090182"/>
              <a:gd name="connsiteX46" fmla="*/ 459648 w 882548"/>
              <a:gd name="connsiteY46" fmla="*/ 390636 h 6090182"/>
              <a:gd name="connsiteX47" fmla="*/ 434248 w 882548"/>
              <a:gd name="connsiteY47" fmla="*/ 551502 h 6090182"/>
              <a:gd name="connsiteX48" fmla="*/ 408848 w 882548"/>
              <a:gd name="connsiteY48" fmla="*/ 686969 h 6090182"/>
              <a:gd name="connsiteX49" fmla="*/ 391915 w 882548"/>
              <a:gd name="connsiteY49" fmla="*/ 797036 h 6090182"/>
              <a:gd name="connsiteX50" fmla="*/ 382125 w 882548"/>
              <a:gd name="connsiteY50" fmla="*/ 1016508 h 6090182"/>
              <a:gd name="connsiteX51" fmla="*/ 341115 w 882548"/>
              <a:gd name="connsiteY51" fmla="*/ 1643702 h 6090182"/>
              <a:gd name="connsiteX52" fmla="*/ 324181 w 882548"/>
              <a:gd name="connsiteY52" fmla="*/ 1728369 h 6090182"/>
              <a:gd name="connsiteX53" fmla="*/ 315715 w 882548"/>
              <a:gd name="connsiteY53" fmla="*/ 1779169 h 6090182"/>
              <a:gd name="connsiteX54" fmla="*/ 307248 w 882548"/>
              <a:gd name="connsiteY54" fmla="*/ 1897702 h 6090182"/>
              <a:gd name="connsiteX55" fmla="*/ 301031 w 882548"/>
              <a:gd name="connsiteY55" fmla="*/ 2013589 h 6090182"/>
              <a:gd name="connsiteX56" fmla="*/ 281848 w 882548"/>
              <a:gd name="connsiteY56" fmla="*/ 2464969 h 6090182"/>
              <a:gd name="connsiteX57" fmla="*/ 264915 w 882548"/>
              <a:gd name="connsiteY57" fmla="*/ 2634302 h 6090182"/>
              <a:gd name="connsiteX58" fmla="*/ 256448 w 882548"/>
              <a:gd name="connsiteY58" fmla="*/ 2820569 h 6090182"/>
              <a:gd name="connsiteX59" fmla="*/ 247981 w 882548"/>
              <a:gd name="connsiteY59" fmla="*/ 3404769 h 6090182"/>
              <a:gd name="connsiteX60" fmla="*/ 250231 w 882548"/>
              <a:gd name="connsiteY60" fmla="*/ 3515762 h 6090182"/>
              <a:gd name="connsiteX61" fmla="*/ 244013 w 882548"/>
              <a:gd name="connsiteY61" fmla="*/ 3634295 h 6090182"/>
              <a:gd name="connsiteX62" fmla="*/ 242690 w 882548"/>
              <a:gd name="connsiteY62" fmla="*/ 3840670 h 6090182"/>
              <a:gd name="connsiteX63" fmla="*/ 241366 w 882548"/>
              <a:gd name="connsiteY63" fmla="*/ 3914224 h 6090182"/>
              <a:gd name="connsiteX64" fmla="*/ 242690 w 882548"/>
              <a:gd name="connsiteY64" fmla="*/ 4068741 h 6090182"/>
              <a:gd name="connsiteX65" fmla="*/ 248907 w 882548"/>
              <a:gd name="connsiteY65" fmla="*/ 4187274 h 6090182"/>
              <a:gd name="connsiteX66" fmla="*/ 253803 w 882548"/>
              <a:gd name="connsiteY66" fmla="*/ 4298664 h 6090182"/>
              <a:gd name="connsiteX67" fmla="*/ 264915 w 882548"/>
              <a:gd name="connsiteY67" fmla="*/ 4522369 h 6090182"/>
              <a:gd name="connsiteX68" fmla="*/ 273381 w 882548"/>
              <a:gd name="connsiteY68" fmla="*/ 4607036 h 6090182"/>
              <a:gd name="connsiteX69" fmla="*/ 290315 w 882548"/>
              <a:gd name="connsiteY69" fmla="*/ 4717102 h 6090182"/>
              <a:gd name="connsiteX70" fmla="*/ 315715 w 882548"/>
              <a:gd name="connsiteY70" fmla="*/ 4886436 h 6090182"/>
              <a:gd name="connsiteX71" fmla="*/ 332648 w 882548"/>
              <a:gd name="connsiteY71" fmla="*/ 5013436 h 6090182"/>
              <a:gd name="connsiteX72" fmla="*/ 358048 w 882548"/>
              <a:gd name="connsiteY72" fmla="*/ 5098102 h 6090182"/>
              <a:gd name="connsiteX73" fmla="*/ 366515 w 882548"/>
              <a:gd name="connsiteY73" fmla="*/ 5131969 h 6090182"/>
              <a:gd name="connsiteX74" fmla="*/ 383448 w 882548"/>
              <a:gd name="connsiteY74" fmla="*/ 5208169 h 6090182"/>
              <a:gd name="connsiteX75" fmla="*/ 408848 w 882548"/>
              <a:gd name="connsiteY75" fmla="*/ 5267436 h 6090182"/>
              <a:gd name="connsiteX76" fmla="*/ 493515 w 882548"/>
              <a:gd name="connsiteY76" fmla="*/ 5394436 h 6090182"/>
              <a:gd name="connsiteX77" fmla="*/ 552781 w 882548"/>
              <a:gd name="connsiteY77" fmla="*/ 5504502 h 6090182"/>
              <a:gd name="connsiteX78" fmla="*/ 586648 w 882548"/>
              <a:gd name="connsiteY78" fmla="*/ 5563769 h 6090182"/>
              <a:gd name="connsiteX79" fmla="*/ 620515 w 882548"/>
              <a:gd name="connsiteY79" fmla="*/ 5623036 h 6090182"/>
              <a:gd name="connsiteX80" fmla="*/ 671315 w 882548"/>
              <a:gd name="connsiteY80" fmla="*/ 5699236 h 6090182"/>
              <a:gd name="connsiteX81" fmla="*/ 721744 w 882548"/>
              <a:gd name="connsiteY81" fmla="*/ 5717699 h 6090182"/>
              <a:gd name="connsiteX82" fmla="*/ 882548 w 882548"/>
              <a:gd name="connsiteY82" fmla="*/ 5843372 h 6090182"/>
              <a:gd name="connsiteX0" fmla="*/ 816001 w 882548"/>
              <a:gd name="connsiteY0" fmla="*/ 5831049 h 6057319"/>
              <a:gd name="connsiteX1" fmla="*/ 509562 w 882548"/>
              <a:gd name="connsiteY1" fmla="*/ 5898126 h 6057319"/>
              <a:gd name="connsiteX2" fmla="*/ 285682 w 882548"/>
              <a:gd name="connsiteY2" fmla="*/ 6038906 h 6057319"/>
              <a:gd name="connsiteX3" fmla="*/ 309497 w 882548"/>
              <a:gd name="connsiteY3" fmla="*/ 5965803 h 6057319"/>
              <a:gd name="connsiteX4" fmla="*/ 281848 w 882548"/>
              <a:gd name="connsiteY4" fmla="*/ 5860102 h 6057319"/>
              <a:gd name="connsiteX5" fmla="*/ 247981 w 882548"/>
              <a:gd name="connsiteY5" fmla="*/ 5809302 h 6057319"/>
              <a:gd name="connsiteX6" fmla="*/ 239515 w 882548"/>
              <a:gd name="connsiteY6" fmla="*/ 5783902 h 6057319"/>
              <a:gd name="connsiteX7" fmla="*/ 222581 w 882548"/>
              <a:gd name="connsiteY7" fmla="*/ 5758502 h 6057319"/>
              <a:gd name="connsiteX8" fmla="*/ 197181 w 882548"/>
              <a:gd name="connsiteY8" fmla="*/ 5699236 h 6057319"/>
              <a:gd name="connsiteX9" fmla="*/ 188715 w 882548"/>
              <a:gd name="connsiteY9" fmla="*/ 5648436 h 6057319"/>
              <a:gd name="connsiteX10" fmla="*/ 180248 w 882548"/>
              <a:gd name="connsiteY10" fmla="*/ 5623036 h 6057319"/>
              <a:gd name="connsiteX11" fmla="*/ 171781 w 882548"/>
              <a:gd name="connsiteY11" fmla="*/ 5589169 h 6057319"/>
              <a:gd name="connsiteX12" fmla="*/ 154848 w 882548"/>
              <a:gd name="connsiteY12" fmla="*/ 5529902 h 6057319"/>
              <a:gd name="connsiteX13" fmla="*/ 137915 w 882548"/>
              <a:gd name="connsiteY13" fmla="*/ 5402902 h 6057319"/>
              <a:gd name="connsiteX14" fmla="*/ 129448 w 882548"/>
              <a:gd name="connsiteY14" fmla="*/ 5377502 h 6057319"/>
              <a:gd name="connsiteX15" fmla="*/ 120981 w 882548"/>
              <a:gd name="connsiteY15" fmla="*/ 5326702 h 6057319"/>
              <a:gd name="connsiteX16" fmla="*/ 104048 w 882548"/>
              <a:gd name="connsiteY16" fmla="*/ 5182769 h 6057319"/>
              <a:gd name="connsiteX17" fmla="*/ 95581 w 882548"/>
              <a:gd name="connsiteY17" fmla="*/ 5140436 h 6057319"/>
              <a:gd name="connsiteX18" fmla="*/ 78648 w 882548"/>
              <a:gd name="connsiteY18" fmla="*/ 5089636 h 6057319"/>
              <a:gd name="connsiteX19" fmla="*/ 70181 w 882548"/>
              <a:gd name="connsiteY19" fmla="*/ 5021902 h 6057319"/>
              <a:gd name="connsiteX20" fmla="*/ 61715 w 882548"/>
              <a:gd name="connsiteY20" fmla="*/ 4988036 h 6057319"/>
              <a:gd name="connsiteX21" fmla="*/ 53248 w 882548"/>
              <a:gd name="connsiteY21" fmla="*/ 4937236 h 6057319"/>
              <a:gd name="connsiteX22" fmla="*/ 19381 w 882548"/>
              <a:gd name="connsiteY22" fmla="*/ 4632436 h 6057319"/>
              <a:gd name="connsiteX23" fmla="*/ 6416 w 882548"/>
              <a:gd name="connsiteY23" fmla="*/ 4325916 h 6057319"/>
              <a:gd name="connsiteX24" fmla="*/ 12633 w 882548"/>
              <a:gd name="connsiteY24" fmla="*/ 4222067 h 6057319"/>
              <a:gd name="connsiteX25" fmla="*/ 6814 w 882548"/>
              <a:gd name="connsiteY25" fmla="*/ 4087525 h 6057319"/>
              <a:gd name="connsiteX26" fmla="*/ 66 w 882548"/>
              <a:gd name="connsiteY26" fmla="*/ 3833394 h 6057319"/>
              <a:gd name="connsiteX27" fmla="*/ 6417 w 882548"/>
              <a:gd name="connsiteY27" fmla="*/ 3752299 h 6057319"/>
              <a:gd name="connsiteX28" fmla="*/ 2448 w 882548"/>
              <a:gd name="connsiteY28" fmla="*/ 3531769 h 6057319"/>
              <a:gd name="connsiteX29" fmla="*/ 19381 w 882548"/>
              <a:gd name="connsiteY29" fmla="*/ 2879836 h 6057319"/>
              <a:gd name="connsiteX30" fmla="*/ 44781 w 882548"/>
              <a:gd name="connsiteY30" fmla="*/ 2405702 h 6057319"/>
              <a:gd name="connsiteX31" fmla="*/ 53248 w 882548"/>
              <a:gd name="connsiteY31" fmla="*/ 1694502 h 6057319"/>
              <a:gd name="connsiteX32" fmla="*/ 61715 w 882548"/>
              <a:gd name="connsiteY32" fmla="*/ 1643702 h 6057319"/>
              <a:gd name="connsiteX33" fmla="*/ 70181 w 882548"/>
              <a:gd name="connsiteY33" fmla="*/ 1584436 h 6057319"/>
              <a:gd name="connsiteX34" fmla="*/ 76399 w 882548"/>
              <a:gd name="connsiteY34" fmla="*/ 1464976 h 6057319"/>
              <a:gd name="connsiteX35" fmla="*/ 82617 w 882548"/>
              <a:gd name="connsiteY35" fmla="*/ 1350015 h 6057319"/>
              <a:gd name="connsiteX36" fmla="*/ 95581 w 882548"/>
              <a:gd name="connsiteY36" fmla="*/ 1203436 h 6057319"/>
              <a:gd name="connsiteX37" fmla="*/ 104048 w 882548"/>
              <a:gd name="connsiteY37" fmla="*/ 830902 h 6057319"/>
              <a:gd name="connsiteX38" fmla="*/ 112515 w 882548"/>
              <a:gd name="connsiteY38" fmla="*/ 754702 h 6057319"/>
              <a:gd name="connsiteX39" fmla="*/ 129448 w 882548"/>
              <a:gd name="connsiteY39" fmla="*/ 593836 h 6057319"/>
              <a:gd name="connsiteX40" fmla="*/ 146381 w 882548"/>
              <a:gd name="connsiteY40" fmla="*/ 314436 h 6057319"/>
              <a:gd name="connsiteX41" fmla="*/ 154848 w 882548"/>
              <a:gd name="connsiteY41" fmla="*/ 272102 h 6057319"/>
              <a:gd name="connsiteX42" fmla="*/ 166887 w 882548"/>
              <a:gd name="connsiteY42" fmla="*/ 37152 h 6057319"/>
              <a:gd name="connsiteX43" fmla="*/ 348259 w 882548"/>
              <a:gd name="connsiteY43" fmla="*/ 49191 h 6057319"/>
              <a:gd name="connsiteX44" fmla="*/ 402631 w 882548"/>
              <a:gd name="connsiteY44" fmla="*/ 50514 h 6057319"/>
              <a:gd name="connsiteX45" fmla="*/ 496690 w 882548"/>
              <a:gd name="connsiteY45" fmla="*/ 53160 h 6057319"/>
              <a:gd name="connsiteX46" fmla="*/ 459648 w 882548"/>
              <a:gd name="connsiteY46" fmla="*/ 390636 h 6057319"/>
              <a:gd name="connsiteX47" fmla="*/ 434248 w 882548"/>
              <a:gd name="connsiteY47" fmla="*/ 551502 h 6057319"/>
              <a:gd name="connsiteX48" fmla="*/ 408848 w 882548"/>
              <a:gd name="connsiteY48" fmla="*/ 686969 h 6057319"/>
              <a:gd name="connsiteX49" fmla="*/ 391915 w 882548"/>
              <a:gd name="connsiteY49" fmla="*/ 797036 h 6057319"/>
              <a:gd name="connsiteX50" fmla="*/ 382125 w 882548"/>
              <a:gd name="connsiteY50" fmla="*/ 1016508 h 6057319"/>
              <a:gd name="connsiteX51" fmla="*/ 341115 w 882548"/>
              <a:gd name="connsiteY51" fmla="*/ 1643702 h 6057319"/>
              <a:gd name="connsiteX52" fmla="*/ 324181 w 882548"/>
              <a:gd name="connsiteY52" fmla="*/ 1728369 h 6057319"/>
              <a:gd name="connsiteX53" fmla="*/ 315715 w 882548"/>
              <a:gd name="connsiteY53" fmla="*/ 1779169 h 6057319"/>
              <a:gd name="connsiteX54" fmla="*/ 307248 w 882548"/>
              <a:gd name="connsiteY54" fmla="*/ 1897702 h 6057319"/>
              <a:gd name="connsiteX55" fmla="*/ 301031 w 882548"/>
              <a:gd name="connsiteY55" fmla="*/ 2013589 h 6057319"/>
              <a:gd name="connsiteX56" fmla="*/ 281848 w 882548"/>
              <a:gd name="connsiteY56" fmla="*/ 2464969 h 6057319"/>
              <a:gd name="connsiteX57" fmla="*/ 264915 w 882548"/>
              <a:gd name="connsiteY57" fmla="*/ 2634302 h 6057319"/>
              <a:gd name="connsiteX58" fmla="*/ 256448 w 882548"/>
              <a:gd name="connsiteY58" fmla="*/ 2820569 h 6057319"/>
              <a:gd name="connsiteX59" fmla="*/ 247981 w 882548"/>
              <a:gd name="connsiteY59" fmla="*/ 3404769 h 6057319"/>
              <a:gd name="connsiteX60" fmla="*/ 250231 w 882548"/>
              <a:gd name="connsiteY60" fmla="*/ 3515762 h 6057319"/>
              <a:gd name="connsiteX61" fmla="*/ 244013 w 882548"/>
              <a:gd name="connsiteY61" fmla="*/ 3634295 h 6057319"/>
              <a:gd name="connsiteX62" fmla="*/ 242690 w 882548"/>
              <a:gd name="connsiteY62" fmla="*/ 3840670 h 6057319"/>
              <a:gd name="connsiteX63" fmla="*/ 241366 w 882548"/>
              <a:gd name="connsiteY63" fmla="*/ 3914224 h 6057319"/>
              <a:gd name="connsiteX64" fmla="*/ 242690 w 882548"/>
              <a:gd name="connsiteY64" fmla="*/ 4068741 h 6057319"/>
              <a:gd name="connsiteX65" fmla="*/ 248907 w 882548"/>
              <a:gd name="connsiteY65" fmla="*/ 4187274 h 6057319"/>
              <a:gd name="connsiteX66" fmla="*/ 253803 w 882548"/>
              <a:gd name="connsiteY66" fmla="*/ 4298664 h 6057319"/>
              <a:gd name="connsiteX67" fmla="*/ 264915 w 882548"/>
              <a:gd name="connsiteY67" fmla="*/ 4522369 h 6057319"/>
              <a:gd name="connsiteX68" fmla="*/ 273381 w 882548"/>
              <a:gd name="connsiteY68" fmla="*/ 4607036 h 6057319"/>
              <a:gd name="connsiteX69" fmla="*/ 290315 w 882548"/>
              <a:gd name="connsiteY69" fmla="*/ 4717102 h 6057319"/>
              <a:gd name="connsiteX70" fmla="*/ 315715 w 882548"/>
              <a:gd name="connsiteY70" fmla="*/ 4886436 h 6057319"/>
              <a:gd name="connsiteX71" fmla="*/ 332648 w 882548"/>
              <a:gd name="connsiteY71" fmla="*/ 5013436 h 6057319"/>
              <a:gd name="connsiteX72" fmla="*/ 358048 w 882548"/>
              <a:gd name="connsiteY72" fmla="*/ 5098102 h 6057319"/>
              <a:gd name="connsiteX73" fmla="*/ 366515 w 882548"/>
              <a:gd name="connsiteY73" fmla="*/ 5131969 h 6057319"/>
              <a:gd name="connsiteX74" fmla="*/ 383448 w 882548"/>
              <a:gd name="connsiteY74" fmla="*/ 5208169 h 6057319"/>
              <a:gd name="connsiteX75" fmla="*/ 408848 w 882548"/>
              <a:gd name="connsiteY75" fmla="*/ 5267436 h 6057319"/>
              <a:gd name="connsiteX76" fmla="*/ 493515 w 882548"/>
              <a:gd name="connsiteY76" fmla="*/ 5394436 h 6057319"/>
              <a:gd name="connsiteX77" fmla="*/ 552781 w 882548"/>
              <a:gd name="connsiteY77" fmla="*/ 5504502 h 6057319"/>
              <a:gd name="connsiteX78" fmla="*/ 586648 w 882548"/>
              <a:gd name="connsiteY78" fmla="*/ 5563769 h 6057319"/>
              <a:gd name="connsiteX79" fmla="*/ 620515 w 882548"/>
              <a:gd name="connsiteY79" fmla="*/ 5623036 h 6057319"/>
              <a:gd name="connsiteX80" fmla="*/ 671315 w 882548"/>
              <a:gd name="connsiteY80" fmla="*/ 5699236 h 6057319"/>
              <a:gd name="connsiteX81" fmla="*/ 721744 w 882548"/>
              <a:gd name="connsiteY81" fmla="*/ 5717699 h 6057319"/>
              <a:gd name="connsiteX82" fmla="*/ 882548 w 882548"/>
              <a:gd name="connsiteY82" fmla="*/ 5843372 h 6057319"/>
              <a:gd name="connsiteX0" fmla="*/ 816001 w 882548"/>
              <a:gd name="connsiteY0" fmla="*/ 5831049 h 6057319"/>
              <a:gd name="connsiteX1" fmla="*/ 509562 w 882548"/>
              <a:gd name="connsiteY1" fmla="*/ 5898126 h 6057319"/>
              <a:gd name="connsiteX2" fmla="*/ 285682 w 882548"/>
              <a:gd name="connsiteY2" fmla="*/ 6038906 h 6057319"/>
              <a:gd name="connsiteX3" fmla="*/ 309497 w 882548"/>
              <a:gd name="connsiteY3" fmla="*/ 5965803 h 6057319"/>
              <a:gd name="connsiteX4" fmla="*/ 281848 w 882548"/>
              <a:gd name="connsiteY4" fmla="*/ 5860102 h 6057319"/>
              <a:gd name="connsiteX5" fmla="*/ 247981 w 882548"/>
              <a:gd name="connsiteY5" fmla="*/ 5809302 h 6057319"/>
              <a:gd name="connsiteX6" fmla="*/ 239515 w 882548"/>
              <a:gd name="connsiteY6" fmla="*/ 5783902 h 6057319"/>
              <a:gd name="connsiteX7" fmla="*/ 222581 w 882548"/>
              <a:gd name="connsiteY7" fmla="*/ 5758502 h 6057319"/>
              <a:gd name="connsiteX8" fmla="*/ 197181 w 882548"/>
              <a:gd name="connsiteY8" fmla="*/ 5699236 h 6057319"/>
              <a:gd name="connsiteX9" fmla="*/ 188715 w 882548"/>
              <a:gd name="connsiteY9" fmla="*/ 5648436 h 6057319"/>
              <a:gd name="connsiteX10" fmla="*/ 180248 w 882548"/>
              <a:gd name="connsiteY10" fmla="*/ 5623036 h 6057319"/>
              <a:gd name="connsiteX11" fmla="*/ 171781 w 882548"/>
              <a:gd name="connsiteY11" fmla="*/ 5589169 h 6057319"/>
              <a:gd name="connsiteX12" fmla="*/ 154848 w 882548"/>
              <a:gd name="connsiteY12" fmla="*/ 5529902 h 6057319"/>
              <a:gd name="connsiteX13" fmla="*/ 137915 w 882548"/>
              <a:gd name="connsiteY13" fmla="*/ 5402902 h 6057319"/>
              <a:gd name="connsiteX14" fmla="*/ 129448 w 882548"/>
              <a:gd name="connsiteY14" fmla="*/ 5377502 h 6057319"/>
              <a:gd name="connsiteX15" fmla="*/ 120981 w 882548"/>
              <a:gd name="connsiteY15" fmla="*/ 5326702 h 6057319"/>
              <a:gd name="connsiteX16" fmla="*/ 104048 w 882548"/>
              <a:gd name="connsiteY16" fmla="*/ 5182769 h 6057319"/>
              <a:gd name="connsiteX17" fmla="*/ 95581 w 882548"/>
              <a:gd name="connsiteY17" fmla="*/ 5140436 h 6057319"/>
              <a:gd name="connsiteX18" fmla="*/ 78648 w 882548"/>
              <a:gd name="connsiteY18" fmla="*/ 5089636 h 6057319"/>
              <a:gd name="connsiteX19" fmla="*/ 70181 w 882548"/>
              <a:gd name="connsiteY19" fmla="*/ 5021902 h 6057319"/>
              <a:gd name="connsiteX20" fmla="*/ 61715 w 882548"/>
              <a:gd name="connsiteY20" fmla="*/ 4988036 h 6057319"/>
              <a:gd name="connsiteX21" fmla="*/ 53248 w 882548"/>
              <a:gd name="connsiteY21" fmla="*/ 4937236 h 6057319"/>
              <a:gd name="connsiteX22" fmla="*/ 19381 w 882548"/>
              <a:gd name="connsiteY22" fmla="*/ 4632436 h 6057319"/>
              <a:gd name="connsiteX23" fmla="*/ 6416 w 882548"/>
              <a:gd name="connsiteY23" fmla="*/ 4325916 h 6057319"/>
              <a:gd name="connsiteX24" fmla="*/ 12633 w 882548"/>
              <a:gd name="connsiteY24" fmla="*/ 4222067 h 6057319"/>
              <a:gd name="connsiteX25" fmla="*/ 6814 w 882548"/>
              <a:gd name="connsiteY25" fmla="*/ 4087525 h 6057319"/>
              <a:gd name="connsiteX26" fmla="*/ 66 w 882548"/>
              <a:gd name="connsiteY26" fmla="*/ 3833394 h 6057319"/>
              <a:gd name="connsiteX27" fmla="*/ 6417 w 882548"/>
              <a:gd name="connsiteY27" fmla="*/ 3752299 h 6057319"/>
              <a:gd name="connsiteX28" fmla="*/ 2448 w 882548"/>
              <a:gd name="connsiteY28" fmla="*/ 3531769 h 6057319"/>
              <a:gd name="connsiteX29" fmla="*/ 19381 w 882548"/>
              <a:gd name="connsiteY29" fmla="*/ 2879836 h 6057319"/>
              <a:gd name="connsiteX30" fmla="*/ 44781 w 882548"/>
              <a:gd name="connsiteY30" fmla="*/ 2405702 h 6057319"/>
              <a:gd name="connsiteX31" fmla="*/ 53248 w 882548"/>
              <a:gd name="connsiteY31" fmla="*/ 1694502 h 6057319"/>
              <a:gd name="connsiteX32" fmla="*/ 61715 w 882548"/>
              <a:gd name="connsiteY32" fmla="*/ 1643702 h 6057319"/>
              <a:gd name="connsiteX33" fmla="*/ 70181 w 882548"/>
              <a:gd name="connsiteY33" fmla="*/ 1584436 h 6057319"/>
              <a:gd name="connsiteX34" fmla="*/ 76399 w 882548"/>
              <a:gd name="connsiteY34" fmla="*/ 1464976 h 6057319"/>
              <a:gd name="connsiteX35" fmla="*/ 82617 w 882548"/>
              <a:gd name="connsiteY35" fmla="*/ 1350015 h 6057319"/>
              <a:gd name="connsiteX36" fmla="*/ 95581 w 882548"/>
              <a:gd name="connsiteY36" fmla="*/ 1203436 h 6057319"/>
              <a:gd name="connsiteX37" fmla="*/ 104048 w 882548"/>
              <a:gd name="connsiteY37" fmla="*/ 830902 h 6057319"/>
              <a:gd name="connsiteX38" fmla="*/ 112515 w 882548"/>
              <a:gd name="connsiteY38" fmla="*/ 754702 h 6057319"/>
              <a:gd name="connsiteX39" fmla="*/ 129448 w 882548"/>
              <a:gd name="connsiteY39" fmla="*/ 593836 h 6057319"/>
              <a:gd name="connsiteX40" fmla="*/ 146381 w 882548"/>
              <a:gd name="connsiteY40" fmla="*/ 314436 h 6057319"/>
              <a:gd name="connsiteX41" fmla="*/ 154848 w 882548"/>
              <a:gd name="connsiteY41" fmla="*/ 272102 h 6057319"/>
              <a:gd name="connsiteX42" fmla="*/ 166887 w 882548"/>
              <a:gd name="connsiteY42" fmla="*/ 37152 h 6057319"/>
              <a:gd name="connsiteX43" fmla="*/ 348259 w 882548"/>
              <a:gd name="connsiteY43" fmla="*/ 49191 h 6057319"/>
              <a:gd name="connsiteX44" fmla="*/ 402631 w 882548"/>
              <a:gd name="connsiteY44" fmla="*/ 50514 h 6057319"/>
              <a:gd name="connsiteX45" fmla="*/ 496690 w 882548"/>
              <a:gd name="connsiteY45" fmla="*/ 53160 h 6057319"/>
              <a:gd name="connsiteX46" fmla="*/ 459648 w 882548"/>
              <a:gd name="connsiteY46" fmla="*/ 390636 h 6057319"/>
              <a:gd name="connsiteX47" fmla="*/ 434248 w 882548"/>
              <a:gd name="connsiteY47" fmla="*/ 551502 h 6057319"/>
              <a:gd name="connsiteX48" fmla="*/ 408848 w 882548"/>
              <a:gd name="connsiteY48" fmla="*/ 686969 h 6057319"/>
              <a:gd name="connsiteX49" fmla="*/ 391915 w 882548"/>
              <a:gd name="connsiteY49" fmla="*/ 797036 h 6057319"/>
              <a:gd name="connsiteX50" fmla="*/ 382125 w 882548"/>
              <a:gd name="connsiteY50" fmla="*/ 1016508 h 6057319"/>
              <a:gd name="connsiteX51" fmla="*/ 341115 w 882548"/>
              <a:gd name="connsiteY51" fmla="*/ 1643702 h 6057319"/>
              <a:gd name="connsiteX52" fmla="*/ 324181 w 882548"/>
              <a:gd name="connsiteY52" fmla="*/ 1728369 h 6057319"/>
              <a:gd name="connsiteX53" fmla="*/ 315715 w 882548"/>
              <a:gd name="connsiteY53" fmla="*/ 1779169 h 6057319"/>
              <a:gd name="connsiteX54" fmla="*/ 307248 w 882548"/>
              <a:gd name="connsiteY54" fmla="*/ 1897702 h 6057319"/>
              <a:gd name="connsiteX55" fmla="*/ 301031 w 882548"/>
              <a:gd name="connsiteY55" fmla="*/ 2013589 h 6057319"/>
              <a:gd name="connsiteX56" fmla="*/ 281848 w 882548"/>
              <a:gd name="connsiteY56" fmla="*/ 2464969 h 6057319"/>
              <a:gd name="connsiteX57" fmla="*/ 264915 w 882548"/>
              <a:gd name="connsiteY57" fmla="*/ 2634302 h 6057319"/>
              <a:gd name="connsiteX58" fmla="*/ 256448 w 882548"/>
              <a:gd name="connsiteY58" fmla="*/ 2820569 h 6057319"/>
              <a:gd name="connsiteX59" fmla="*/ 247981 w 882548"/>
              <a:gd name="connsiteY59" fmla="*/ 3404769 h 6057319"/>
              <a:gd name="connsiteX60" fmla="*/ 250231 w 882548"/>
              <a:gd name="connsiteY60" fmla="*/ 3515762 h 6057319"/>
              <a:gd name="connsiteX61" fmla="*/ 244013 w 882548"/>
              <a:gd name="connsiteY61" fmla="*/ 3634295 h 6057319"/>
              <a:gd name="connsiteX62" fmla="*/ 242690 w 882548"/>
              <a:gd name="connsiteY62" fmla="*/ 3840670 h 6057319"/>
              <a:gd name="connsiteX63" fmla="*/ 241366 w 882548"/>
              <a:gd name="connsiteY63" fmla="*/ 3914224 h 6057319"/>
              <a:gd name="connsiteX64" fmla="*/ 242690 w 882548"/>
              <a:gd name="connsiteY64" fmla="*/ 4068741 h 6057319"/>
              <a:gd name="connsiteX65" fmla="*/ 248907 w 882548"/>
              <a:gd name="connsiteY65" fmla="*/ 4187274 h 6057319"/>
              <a:gd name="connsiteX66" fmla="*/ 253803 w 882548"/>
              <a:gd name="connsiteY66" fmla="*/ 4298664 h 6057319"/>
              <a:gd name="connsiteX67" fmla="*/ 264915 w 882548"/>
              <a:gd name="connsiteY67" fmla="*/ 4522369 h 6057319"/>
              <a:gd name="connsiteX68" fmla="*/ 273381 w 882548"/>
              <a:gd name="connsiteY68" fmla="*/ 4607036 h 6057319"/>
              <a:gd name="connsiteX69" fmla="*/ 290315 w 882548"/>
              <a:gd name="connsiteY69" fmla="*/ 4717102 h 6057319"/>
              <a:gd name="connsiteX70" fmla="*/ 315715 w 882548"/>
              <a:gd name="connsiteY70" fmla="*/ 4886436 h 6057319"/>
              <a:gd name="connsiteX71" fmla="*/ 332648 w 882548"/>
              <a:gd name="connsiteY71" fmla="*/ 5013436 h 6057319"/>
              <a:gd name="connsiteX72" fmla="*/ 358048 w 882548"/>
              <a:gd name="connsiteY72" fmla="*/ 5098102 h 6057319"/>
              <a:gd name="connsiteX73" fmla="*/ 366515 w 882548"/>
              <a:gd name="connsiteY73" fmla="*/ 5131969 h 6057319"/>
              <a:gd name="connsiteX74" fmla="*/ 383448 w 882548"/>
              <a:gd name="connsiteY74" fmla="*/ 5208169 h 6057319"/>
              <a:gd name="connsiteX75" fmla="*/ 408848 w 882548"/>
              <a:gd name="connsiteY75" fmla="*/ 5267436 h 6057319"/>
              <a:gd name="connsiteX76" fmla="*/ 493515 w 882548"/>
              <a:gd name="connsiteY76" fmla="*/ 5394436 h 6057319"/>
              <a:gd name="connsiteX77" fmla="*/ 552781 w 882548"/>
              <a:gd name="connsiteY77" fmla="*/ 5504502 h 6057319"/>
              <a:gd name="connsiteX78" fmla="*/ 586648 w 882548"/>
              <a:gd name="connsiteY78" fmla="*/ 5563769 h 6057319"/>
              <a:gd name="connsiteX79" fmla="*/ 620515 w 882548"/>
              <a:gd name="connsiteY79" fmla="*/ 5623036 h 6057319"/>
              <a:gd name="connsiteX80" fmla="*/ 671315 w 882548"/>
              <a:gd name="connsiteY80" fmla="*/ 5699236 h 6057319"/>
              <a:gd name="connsiteX81" fmla="*/ 721744 w 882548"/>
              <a:gd name="connsiteY81" fmla="*/ 5717699 h 6057319"/>
              <a:gd name="connsiteX82" fmla="*/ 882548 w 882548"/>
              <a:gd name="connsiteY82" fmla="*/ 5843372 h 60573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</a:cxnLst>
            <a:rect l="l" t="t" r="r" b="b"/>
            <a:pathLst>
              <a:path w="882548" h="6057319">
                <a:moveTo>
                  <a:pt x="816001" y="5831049"/>
                </a:moveTo>
                <a:cubicBezTo>
                  <a:pt x="724535" y="5824037"/>
                  <a:pt x="593223" y="5834278"/>
                  <a:pt x="509562" y="5898126"/>
                </a:cubicBezTo>
                <a:cubicBezTo>
                  <a:pt x="350975" y="5978924"/>
                  <a:pt x="297958" y="6057319"/>
                  <a:pt x="285682" y="6038906"/>
                </a:cubicBezTo>
                <a:cubicBezTo>
                  <a:pt x="286432" y="6003584"/>
                  <a:pt x="308747" y="6001125"/>
                  <a:pt x="309497" y="5965803"/>
                </a:cubicBezTo>
                <a:cubicBezTo>
                  <a:pt x="287564" y="5921937"/>
                  <a:pt x="302663" y="5897569"/>
                  <a:pt x="281848" y="5860102"/>
                </a:cubicBezTo>
                <a:cubicBezTo>
                  <a:pt x="271964" y="5842312"/>
                  <a:pt x="247981" y="5809302"/>
                  <a:pt x="247981" y="5809302"/>
                </a:cubicBezTo>
                <a:cubicBezTo>
                  <a:pt x="245159" y="5800835"/>
                  <a:pt x="243506" y="5791884"/>
                  <a:pt x="239515" y="5783902"/>
                </a:cubicBezTo>
                <a:cubicBezTo>
                  <a:pt x="234964" y="5774800"/>
                  <a:pt x="226154" y="5768030"/>
                  <a:pt x="222581" y="5758502"/>
                </a:cubicBezTo>
                <a:cubicBezTo>
                  <a:pt x="198504" y="5694297"/>
                  <a:pt x="232082" y="5734135"/>
                  <a:pt x="197181" y="5699236"/>
                </a:cubicBezTo>
                <a:cubicBezTo>
                  <a:pt x="194359" y="5682303"/>
                  <a:pt x="192439" y="5665194"/>
                  <a:pt x="188715" y="5648436"/>
                </a:cubicBezTo>
                <a:cubicBezTo>
                  <a:pt x="186779" y="5639724"/>
                  <a:pt x="182700" y="5631617"/>
                  <a:pt x="180248" y="5623036"/>
                </a:cubicBezTo>
                <a:cubicBezTo>
                  <a:pt x="177051" y="5611847"/>
                  <a:pt x="174978" y="5600358"/>
                  <a:pt x="171781" y="5589169"/>
                </a:cubicBezTo>
                <a:cubicBezTo>
                  <a:pt x="161024" y="5551519"/>
                  <a:pt x="163669" y="5574006"/>
                  <a:pt x="154848" y="5529902"/>
                </a:cubicBezTo>
                <a:cubicBezTo>
                  <a:pt x="133965" y="5425490"/>
                  <a:pt x="160505" y="5538447"/>
                  <a:pt x="137915" y="5402902"/>
                </a:cubicBezTo>
                <a:cubicBezTo>
                  <a:pt x="136448" y="5394099"/>
                  <a:pt x="131384" y="5386214"/>
                  <a:pt x="129448" y="5377502"/>
                </a:cubicBezTo>
                <a:cubicBezTo>
                  <a:pt x="125724" y="5360744"/>
                  <a:pt x="123803" y="5343635"/>
                  <a:pt x="120981" y="5326702"/>
                </a:cubicBezTo>
                <a:cubicBezTo>
                  <a:pt x="108388" y="5162985"/>
                  <a:pt x="122463" y="5265632"/>
                  <a:pt x="104048" y="5182769"/>
                </a:cubicBezTo>
                <a:cubicBezTo>
                  <a:pt x="100926" y="5168721"/>
                  <a:pt x="99367" y="5154319"/>
                  <a:pt x="95581" y="5140436"/>
                </a:cubicBezTo>
                <a:cubicBezTo>
                  <a:pt x="90885" y="5123216"/>
                  <a:pt x="78648" y="5089636"/>
                  <a:pt x="78648" y="5089636"/>
                </a:cubicBezTo>
                <a:cubicBezTo>
                  <a:pt x="75826" y="5067058"/>
                  <a:pt x="73922" y="5044346"/>
                  <a:pt x="70181" y="5021902"/>
                </a:cubicBezTo>
                <a:cubicBezTo>
                  <a:pt x="68268" y="5010424"/>
                  <a:pt x="63997" y="4999446"/>
                  <a:pt x="61715" y="4988036"/>
                </a:cubicBezTo>
                <a:cubicBezTo>
                  <a:pt x="58348" y="4971202"/>
                  <a:pt x="56070" y="4954169"/>
                  <a:pt x="53248" y="4937236"/>
                </a:cubicBezTo>
                <a:cubicBezTo>
                  <a:pt x="46192" y="4877969"/>
                  <a:pt x="23614" y="4739680"/>
                  <a:pt x="19381" y="4632436"/>
                </a:cubicBezTo>
                <a:cubicBezTo>
                  <a:pt x="22203" y="4519547"/>
                  <a:pt x="1402" y="4438729"/>
                  <a:pt x="6416" y="4325916"/>
                </a:cubicBezTo>
                <a:cubicBezTo>
                  <a:pt x="7673" y="4253354"/>
                  <a:pt x="14353" y="4257036"/>
                  <a:pt x="12633" y="4222067"/>
                </a:cubicBezTo>
                <a:cubicBezTo>
                  <a:pt x="15455" y="4171267"/>
                  <a:pt x="6814" y="4138403"/>
                  <a:pt x="6814" y="4087525"/>
                </a:cubicBezTo>
                <a:cubicBezTo>
                  <a:pt x="6506" y="4020960"/>
                  <a:pt x="132" y="3889265"/>
                  <a:pt x="66" y="3833394"/>
                </a:cubicBezTo>
                <a:cubicBezTo>
                  <a:pt x="0" y="3777523"/>
                  <a:pt x="10187" y="3796617"/>
                  <a:pt x="6417" y="3752299"/>
                </a:cubicBezTo>
                <a:cubicBezTo>
                  <a:pt x="3903" y="3660268"/>
                  <a:pt x="3859" y="3681347"/>
                  <a:pt x="2448" y="3531769"/>
                </a:cubicBezTo>
                <a:cubicBezTo>
                  <a:pt x="20754" y="2744643"/>
                  <a:pt x="1331" y="3547707"/>
                  <a:pt x="19381" y="2879836"/>
                </a:cubicBezTo>
                <a:cubicBezTo>
                  <a:pt x="20551" y="2836542"/>
                  <a:pt x="17241" y="2515857"/>
                  <a:pt x="44781" y="2405702"/>
                </a:cubicBezTo>
                <a:cubicBezTo>
                  <a:pt x="47603" y="2168635"/>
                  <a:pt x="50426" y="1931569"/>
                  <a:pt x="53248" y="1694502"/>
                </a:cubicBezTo>
                <a:cubicBezTo>
                  <a:pt x="54200" y="1677362"/>
                  <a:pt x="59105" y="1660669"/>
                  <a:pt x="61715" y="1643702"/>
                </a:cubicBezTo>
                <a:cubicBezTo>
                  <a:pt x="64749" y="1623978"/>
                  <a:pt x="66611" y="1604070"/>
                  <a:pt x="70181" y="1584436"/>
                </a:cubicBezTo>
                <a:cubicBezTo>
                  <a:pt x="72628" y="1554648"/>
                  <a:pt x="74326" y="1504046"/>
                  <a:pt x="76399" y="1464976"/>
                </a:cubicBezTo>
                <a:cubicBezTo>
                  <a:pt x="81792" y="1425430"/>
                  <a:pt x="82617" y="1350015"/>
                  <a:pt x="82617" y="1350015"/>
                </a:cubicBezTo>
                <a:cubicBezTo>
                  <a:pt x="79795" y="1296393"/>
                  <a:pt x="95581" y="1257132"/>
                  <a:pt x="95581" y="1203436"/>
                </a:cubicBezTo>
                <a:cubicBezTo>
                  <a:pt x="95581" y="1079226"/>
                  <a:pt x="99364" y="955024"/>
                  <a:pt x="104048" y="830902"/>
                </a:cubicBezTo>
                <a:cubicBezTo>
                  <a:pt x="105012" y="805364"/>
                  <a:pt x="110092" y="780143"/>
                  <a:pt x="112515" y="754702"/>
                </a:cubicBezTo>
                <a:cubicBezTo>
                  <a:pt x="126978" y="602837"/>
                  <a:pt x="113626" y="704583"/>
                  <a:pt x="129448" y="593836"/>
                </a:cubicBezTo>
                <a:cubicBezTo>
                  <a:pt x="132982" y="519619"/>
                  <a:pt x="136739" y="396394"/>
                  <a:pt x="146381" y="314436"/>
                </a:cubicBezTo>
                <a:cubicBezTo>
                  <a:pt x="148062" y="300144"/>
                  <a:pt x="152026" y="286213"/>
                  <a:pt x="154848" y="272102"/>
                </a:cubicBezTo>
                <a:cubicBezTo>
                  <a:pt x="157670" y="212835"/>
                  <a:pt x="134652" y="74304"/>
                  <a:pt x="166887" y="37152"/>
                </a:cubicBezTo>
                <a:cubicBezTo>
                  <a:pt x="199122" y="0"/>
                  <a:pt x="289087" y="44808"/>
                  <a:pt x="348259" y="49191"/>
                </a:cubicBezTo>
                <a:cubicBezTo>
                  <a:pt x="365379" y="50459"/>
                  <a:pt x="385741" y="47443"/>
                  <a:pt x="402631" y="50514"/>
                </a:cubicBezTo>
                <a:cubicBezTo>
                  <a:pt x="442054" y="57682"/>
                  <a:pt x="460442" y="44098"/>
                  <a:pt x="496690" y="53160"/>
                </a:cubicBezTo>
                <a:cubicBezTo>
                  <a:pt x="506193" y="109847"/>
                  <a:pt x="470055" y="307579"/>
                  <a:pt x="459648" y="390636"/>
                </a:cubicBezTo>
                <a:cubicBezTo>
                  <a:pt x="452593" y="431558"/>
                  <a:pt x="439892" y="510580"/>
                  <a:pt x="434248" y="551502"/>
                </a:cubicBezTo>
                <a:cubicBezTo>
                  <a:pt x="425781" y="600891"/>
                  <a:pt x="415903" y="646047"/>
                  <a:pt x="408848" y="686969"/>
                </a:cubicBezTo>
                <a:cubicBezTo>
                  <a:pt x="403204" y="713780"/>
                  <a:pt x="396148" y="771636"/>
                  <a:pt x="391915" y="797036"/>
                </a:cubicBezTo>
                <a:cubicBezTo>
                  <a:pt x="386271" y="832314"/>
                  <a:pt x="389181" y="975586"/>
                  <a:pt x="382125" y="1016508"/>
                </a:cubicBezTo>
                <a:cubicBezTo>
                  <a:pt x="373658" y="1157619"/>
                  <a:pt x="349582" y="1505413"/>
                  <a:pt x="341115" y="1643702"/>
                </a:cubicBezTo>
                <a:cubicBezTo>
                  <a:pt x="340050" y="1672464"/>
                  <a:pt x="328912" y="1699979"/>
                  <a:pt x="324181" y="1728369"/>
                </a:cubicBezTo>
                <a:lnTo>
                  <a:pt x="315715" y="1779169"/>
                </a:lnTo>
                <a:cubicBezTo>
                  <a:pt x="312893" y="1818680"/>
                  <a:pt x="311395" y="1858308"/>
                  <a:pt x="307248" y="1897702"/>
                </a:cubicBezTo>
                <a:cubicBezTo>
                  <a:pt x="304801" y="1936772"/>
                  <a:pt x="305264" y="1919045"/>
                  <a:pt x="301031" y="2013589"/>
                </a:cubicBezTo>
                <a:cubicBezTo>
                  <a:pt x="298209" y="2168811"/>
                  <a:pt x="288053" y="2309845"/>
                  <a:pt x="281848" y="2464969"/>
                </a:cubicBezTo>
                <a:cubicBezTo>
                  <a:pt x="279581" y="2521650"/>
                  <a:pt x="264915" y="2634302"/>
                  <a:pt x="264915" y="2634302"/>
                </a:cubicBezTo>
                <a:cubicBezTo>
                  <a:pt x="262093" y="2696391"/>
                  <a:pt x="257814" y="2758431"/>
                  <a:pt x="256448" y="2820569"/>
                </a:cubicBezTo>
                <a:cubicBezTo>
                  <a:pt x="252169" y="3015276"/>
                  <a:pt x="252848" y="3210076"/>
                  <a:pt x="247981" y="3404769"/>
                </a:cubicBezTo>
                <a:cubicBezTo>
                  <a:pt x="247202" y="3435932"/>
                  <a:pt x="253494" y="3484761"/>
                  <a:pt x="250231" y="3515762"/>
                </a:cubicBezTo>
                <a:cubicBezTo>
                  <a:pt x="244177" y="3573279"/>
                  <a:pt x="252794" y="3581611"/>
                  <a:pt x="244013" y="3634295"/>
                </a:cubicBezTo>
                <a:cubicBezTo>
                  <a:pt x="241191" y="3693562"/>
                  <a:pt x="246917" y="3781487"/>
                  <a:pt x="242690" y="3840670"/>
                </a:cubicBezTo>
                <a:cubicBezTo>
                  <a:pt x="241268" y="3860575"/>
                  <a:pt x="241366" y="3894268"/>
                  <a:pt x="241366" y="3914224"/>
                </a:cubicBezTo>
                <a:cubicBezTo>
                  <a:pt x="241366" y="3984836"/>
                  <a:pt x="237274" y="3998337"/>
                  <a:pt x="242690" y="4068741"/>
                </a:cubicBezTo>
                <a:cubicBezTo>
                  <a:pt x="245751" y="4108536"/>
                  <a:pt x="248907" y="4187274"/>
                  <a:pt x="248907" y="4187274"/>
                </a:cubicBezTo>
                <a:cubicBezTo>
                  <a:pt x="251729" y="4226785"/>
                  <a:pt x="250047" y="4259230"/>
                  <a:pt x="253803" y="4298664"/>
                </a:cubicBezTo>
                <a:cubicBezTo>
                  <a:pt x="256471" y="4354513"/>
                  <a:pt x="261652" y="4470974"/>
                  <a:pt x="264915" y="4522369"/>
                </a:cubicBezTo>
                <a:cubicBezTo>
                  <a:pt x="268047" y="4550559"/>
                  <a:pt x="269863" y="4578892"/>
                  <a:pt x="273381" y="4607036"/>
                </a:cubicBezTo>
                <a:cubicBezTo>
                  <a:pt x="289880" y="4739031"/>
                  <a:pt x="273897" y="4569338"/>
                  <a:pt x="290315" y="4717102"/>
                </a:cubicBezTo>
                <a:cubicBezTo>
                  <a:pt x="297371" y="4763669"/>
                  <a:pt x="308660" y="4837047"/>
                  <a:pt x="315715" y="4886436"/>
                </a:cubicBezTo>
                <a:cubicBezTo>
                  <a:pt x="339451" y="5016990"/>
                  <a:pt x="305806" y="4838973"/>
                  <a:pt x="332648" y="5013436"/>
                </a:cubicBezTo>
                <a:cubicBezTo>
                  <a:pt x="338022" y="5048364"/>
                  <a:pt x="348821" y="5061196"/>
                  <a:pt x="358048" y="5098102"/>
                </a:cubicBezTo>
                <a:cubicBezTo>
                  <a:pt x="360870" y="5109391"/>
                  <a:pt x="364233" y="5120559"/>
                  <a:pt x="366515" y="5131969"/>
                </a:cubicBezTo>
                <a:cubicBezTo>
                  <a:pt x="370852" y="5153654"/>
                  <a:pt x="372462" y="5186196"/>
                  <a:pt x="383448" y="5208169"/>
                </a:cubicBezTo>
                <a:cubicBezTo>
                  <a:pt x="390504" y="5230747"/>
                  <a:pt x="390504" y="5236392"/>
                  <a:pt x="408848" y="5267436"/>
                </a:cubicBezTo>
                <a:cubicBezTo>
                  <a:pt x="424370" y="5294247"/>
                  <a:pt x="473760" y="5364803"/>
                  <a:pt x="493515" y="5394436"/>
                </a:cubicBezTo>
                <a:cubicBezTo>
                  <a:pt x="517504" y="5433947"/>
                  <a:pt x="540081" y="5481924"/>
                  <a:pt x="552781" y="5504502"/>
                </a:cubicBezTo>
                <a:cubicBezTo>
                  <a:pt x="568303" y="5532724"/>
                  <a:pt x="579592" y="5548247"/>
                  <a:pt x="586648" y="5563769"/>
                </a:cubicBezTo>
                <a:cubicBezTo>
                  <a:pt x="597937" y="5583525"/>
                  <a:pt x="613460" y="5607514"/>
                  <a:pt x="620515" y="5623036"/>
                </a:cubicBezTo>
                <a:cubicBezTo>
                  <a:pt x="634626" y="5645614"/>
                  <a:pt x="661437" y="5682303"/>
                  <a:pt x="671315" y="5699236"/>
                </a:cubicBezTo>
                <a:cubicBezTo>
                  <a:pt x="674137" y="5707703"/>
                  <a:pt x="717753" y="5709717"/>
                  <a:pt x="721744" y="5717699"/>
                </a:cubicBezTo>
                <a:cubicBezTo>
                  <a:pt x="786456" y="5765378"/>
                  <a:pt x="882548" y="5822165"/>
                  <a:pt x="882548" y="5843372"/>
                </a:cubicBezTo>
              </a:path>
            </a:pathLst>
          </a:custGeom>
          <a:solidFill>
            <a:schemeClr val="accent3">
              <a:lumMod val="75000"/>
              <a:alpha val="27000"/>
            </a:schemeClr>
          </a:solidFill>
          <a:ln>
            <a:noFill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Freeform 9"/>
          <p:cNvSpPr/>
          <p:nvPr/>
        </p:nvSpPr>
        <p:spPr>
          <a:xfrm>
            <a:off x="3848100" y="5853113"/>
            <a:ext cx="1423988" cy="1009657"/>
          </a:xfrm>
          <a:custGeom>
            <a:avLst/>
            <a:gdLst>
              <a:gd name="connsiteX0" fmla="*/ 47625 w 1423988"/>
              <a:gd name="connsiteY0" fmla="*/ 938212 h 995362"/>
              <a:gd name="connsiteX1" fmla="*/ 57150 w 1423988"/>
              <a:gd name="connsiteY1" fmla="*/ 923925 h 995362"/>
              <a:gd name="connsiteX2" fmla="*/ 71438 w 1423988"/>
              <a:gd name="connsiteY2" fmla="*/ 909637 h 995362"/>
              <a:gd name="connsiteX3" fmla="*/ 90488 w 1423988"/>
              <a:gd name="connsiteY3" fmla="*/ 871537 h 995362"/>
              <a:gd name="connsiteX4" fmla="*/ 95250 w 1423988"/>
              <a:gd name="connsiteY4" fmla="*/ 857250 h 995362"/>
              <a:gd name="connsiteX5" fmla="*/ 100013 w 1423988"/>
              <a:gd name="connsiteY5" fmla="*/ 838200 h 995362"/>
              <a:gd name="connsiteX6" fmla="*/ 109538 w 1423988"/>
              <a:gd name="connsiteY6" fmla="*/ 823912 h 995362"/>
              <a:gd name="connsiteX7" fmla="*/ 114300 w 1423988"/>
              <a:gd name="connsiteY7" fmla="*/ 809625 h 995362"/>
              <a:gd name="connsiteX8" fmla="*/ 100013 w 1423988"/>
              <a:gd name="connsiteY8" fmla="*/ 709612 h 995362"/>
              <a:gd name="connsiteX9" fmla="*/ 95250 w 1423988"/>
              <a:gd name="connsiteY9" fmla="*/ 695325 h 995362"/>
              <a:gd name="connsiteX10" fmla="*/ 90488 w 1423988"/>
              <a:gd name="connsiteY10" fmla="*/ 681037 h 995362"/>
              <a:gd name="connsiteX11" fmla="*/ 80963 w 1423988"/>
              <a:gd name="connsiteY11" fmla="*/ 666750 h 995362"/>
              <a:gd name="connsiteX12" fmla="*/ 66675 w 1423988"/>
              <a:gd name="connsiteY12" fmla="*/ 619125 h 995362"/>
              <a:gd name="connsiteX13" fmla="*/ 57150 w 1423988"/>
              <a:gd name="connsiteY13" fmla="*/ 595312 h 995362"/>
              <a:gd name="connsiteX14" fmla="*/ 33338 w 1423988"/>
              <a:gd name="connsiteY14" fmla="*/ 542925 h 995362"/>
              <a:gd name="connsiteX15" fmla="*/ 19050 w 1423988"/>
              <a:gd name="connsiteY15" fmla="*/ 495300 h 995362"/>
              <a:gd name="connsiteX16" fmla="*/ 14288 w 1423988"/>
              <a:gd name="connsiteY16" fmla="*/ 481012 h 995362"/>
              <a:gd name="connsiteX17" fmla="*/ 9525 w 1423988"/>
              <a:gd name="connsiteY17" fmla="*/ 466725 h 995362"/>
              <a:gd name="connsiteX18" fmla="*/ 0 w 1423988"/>
              <a:gd name="connsiteY18" fmla="*/ 433387 h 995362"/>
              <a:gd name="connsiteX19" fmla="*/ 4763 w 1423988"/>
              <a:gd name="connsiteY19" fmla="*/ 285750 h 995362"/>
              <a:gd name="connsiteX20" fmla="*/ 14288 w 1423988"/>
              <a:gd name="connsiteY20" fmla="*/ 257175 h 995362"/>
              <a:gd name="connsiteX21" fmla="*/ 23813 w 1423988"/>
              <a:gd name="connsiteY21" fmla="*/ 228600 h 995362"/>
              <a:gd name="connsiteX22" fmla="*/ 52388 w 1423988"/>
              <a:gd name="connsiteY22" fmla="*/ 204787 h 995362"/>
              <a:gd name="connsiteX23" fmla="*/ 76200 w 1423988"/>
              <a:gd name="connsiteY23" fmla="*/ 185737 h 995362"/>
              <a:gd name="connsiteX24" fmla="*/ 85725 w 1423988"/>
              <a:gd name="connsiteY24" fmla="*/ 171450 h 995362"/>
              <a:gd name="connsiteX25" fmla="*/ 100013 w 1423988"/>
              <a:gd name="connsiteY25" fmla="*/ 166687 h 995362"/>
              <a:gd name="connsiteX26" fmla="*/ 128588 w 1423988"/>
              <a:gd name="connsiteY26" fmla="*/ 152400 h 995362"/>
              <a:gd name="connsiteX27" fmla="*/ 176213 w 1423988"/>
              <a:gd name="connsiteY27" fmla="*/ 123825 h 995362"/>
              <a:gd name="connsiteX28" fmla="*/ 209550 w 1423988"/>
              <a:gd name="connsiteY28" fmla="*/ 100012 h 995362"/>
              <a:gd name="connsiteX29" fmla="*/ 238125 w 1423988"/>
              <a:gd name="connsiteY29" fmla="*/ 80962 h 995362"/>
              <a:gd name="connsiteX30" fmla="*/ 252413 w 1423988"/>
              <a:gd name="connsiteY30" fmla="*/ 71437 h 995362"/>
              <a:gd name="connsiteX31" fmla="*/ 266700 w 1423988"/>
              <a:gd name="connsiteY31" fmla="*/ 57150 h 995362"/>
              <a:gd name="connsiteX32" fmla="*/ 285750 w 1423988"/>
              <a:gd name="connsiteY32" fmla="*/ 52387 h 995362"/>
              <a:gd name="connsiteX33" fmla="*/ 319088 w 1423988"/>
              <a:gd name="connsiteY33" fmla="*/ 33337 h 995362"/>
              <a:gd name="connsiteX34" fmla="*/ 338138 w 1423988"/>
              <a:gd name="connsiteY34" fmla="*/ 23812 h 995362"/>
              <a:gd name="connsiteX35" fmla="*/ 371475 w 1423988"/>
              <a:gd name="connsiteY35" fmla="*/ 14287 h 995362"/>
              <a:gd name="connsiteX36" fmla="*/ 447675 w 1423988"/>
              <a:gd name="connsiteY36" fmla="*/ 0 h 995362"/>
              <a:gd name="connsiteX37" fmla="*/ 571500 w 1423988"/>
              <a:gd name="connsiteY37" fmla="*/ 4762 h 995362"/>
              <a:gd name="connsiteX38" fmla="*/ 585788 w 1423988"/>
              <a:gd name="connsiteY38" fmla="*/ 9525 h 995362"/>
              <a:gd name="connsiteX39" fmla="*/ 619125 w 1423988"/>
              <a:gd name="connsiteY39" fmla="*/ 14287 h 995362"/>
              <a:gd name="connsiteX40" fmla="*/ 633413 w 1423988"/>
              <a:gd name="connsiteY40" fmla="*/ 19050 h 995362"/>
              <a:gd name="connsiteX41" fmla="*/ 647700 w 1423988"/>
              <a:gd name="connsiteY41" fmla="*/ 28575 h 995362"/>
              <a:gd name="connsiteX42" fmla="*/ 666750 w 1423988"/>
              <a:gd name="connsiteY42" fmla="*/ 33337 h 995362"/>
              <a:gd name="connsiteX43" fmla="*/ 700088 w 1423988"/>
              <a:gd name="connsiteY43" fmla="*/ 47625 h 995362"/>
              <a:gd name="connsiteX44" fmla="*/ 733425 w 1423988"/>
              <a:gd name="connsiteY44" fmla="*/ 61912 h 995362"/>
              <a:gd name="connsiteX45" fmla="*/ 785813 w 1423988"/>
              <a:gd name="connsiteY45" fmla="*/ 85725 h 995362"/>
              <a:gd name="connsiteX46" fmla="*/ 804863 w 1423988"/>
              <a:gd name="connsiteY46" fmla="*/ 90487 h 995362"/>
              <a:gd name="connsiteX47" fmla="*/ 819150 w 1423988"/>
              <a:gd name="connsiteY47" fmla="*/ 104775 h 995362"/>
              <a:gd name="connsiteX48" fmla="*/ 838200 w 1423988"/>
              <a:gd name="connsiteY48" fmla="*/ 109537 h 995362"/>
              <a:gd name="connsiteX49" fmla="*/ 857250 w 1423988"/>
              <a:gd name="connsiteY49" fmla="*/ 119062 h 995362"/>
              <a:gd name="connsiteX50" fmla="*/ 885825 w 1423988"/>
              <a:gd name="connsiteY50" fmla="*/ 128587 h 995362"/>
              <a:gd name="connsiteX51" fmla="*/ 914400 w 1423988"/>
              <a:gd name="connsiteY51" fmla="*/ 142875 h 995362"/>
              <a:gd name="connsiteX52" fmla="*/ 942975 w 1423988"/>
              <a:gd name="connsiteY52" fmla="*/ 157162 h 995362"/>
              <a:gd name="connsiteX53" fmla="*/ 971550 w 1423988"/>
              <a:gd name="connsiteY53" fmla="*/ 176212 h 995362"/>
              <a:gd name="connsiteX54" fmla="*/ 990600 w 1423988"/>
              <a:gd name="connsiteY54" fmla="*/ 185737 h 995362"/>
              <a:gd name="connsiteX55" fmla="*/ 1004888 w 1423988"/>
              <a:gd name="connsiteY55" fmla="*/ 200025 h 995362"/>
              <a:gd name="connsiteX56" fmla="*/ 1019175 w 1423988"/>
              <a:gd name="connsiteY56" fmla="*/ 209550 h 995362"/>
              <a:gd name="connsiteX57" fmla="*/ 1052513 w 1423988"/>
              <a:gd name="connsiteY57" fmla="*/ 233362 h 995362"/>
              <a:gd name="connsiteX58" fmla="*/ 1066800 w 1423988"/>
              <a:gd name="connsiteY58" fmla="*/ 247650 h 995362"/>
              <a:gd name="connsiteX59" fmla="*/ 1114425 w 1423988"/>
              <a:gd name="connsiteY59" fmla="*/ 280987 h 995362"/>
              <a:gd name="connsiteX60" fmla="*/ 1162050 w 1423988"/>
              <a:gd name="connsiteY60" fmla="*/ 319087 h 995362"/>
              <a:gd name="connsiteX61" fmla="*/ 1181100 w 1423988"/>
              <a:gd name="connsiteY61" fmla="*/ 333375 h 995362"/>
              <a:gd name="connsiteX62" fmla="*/ 1204913 w 1423988"/>
              <a:gd name="connsiteY62" fmla="*/ 352425 h 995362"/>
              <a:gd name="connsiteX63" fmla="*/ 1228725 w 1423988"/>
              <a:gd name="connsiteY63" fmla="*/ 381000 h 995362"/>
              <a:gd name="connsiteX64" fmla="*/ 1257300 w 1423988"/>
              <a:gd name="connsiteY64" fmla="*/ 404812 h 995362"/>
              <a:gd name="connsiteX65" fmla="*/ 1262063 w 1423988"/>
              <a:gd name="connsiteY65" fmla="*/ 419100 h 995362"/>
              <a:gd name="connsiteX66" fmla="*/ 1276350 w 1423988"/>
              <a:gd name="connsiteY66" fmla="*/ 428625 h 995362"/>
              <a:gd name="connsiteX67" fmla="*/ 1290638 w 1423988"/>
              <a:gd name="connsiteY67" fmla="*/ 447675 h 995362"/>
              <a:gd name="connsiteX68" fmla="*/ 1309688 w 1423988"/>
              <a:gd name="connsiteY68" fmla="*/ 476250 h 995362"/>
              <a:gd name="connsiteX69" fmla="*/ 1319213 w 1423988"/>
              <a:gd name="connsiteY69" fmla="*/ 495300 h 995362"/>
              <a:gd name="connsiteX70" fmla="*/ 1333500 w 1423988"/>
              <a:gd name="connsiteY70" fmla="*/ 509587 h 995362"/>
              <a:gd name="connsiteX71" fmla="*/ 1343025 w 1423988"/>
              <a:gd name="connsiteY71" fmla="*/ 528637 h 995362"/>
              <a:gd name="connsiteX72" fmla="*/ 1352550 w 1423988"/>
              <a:gd name="connsiteY72" fmla="*/ 542925 h 995362"/>
              <a:gd name="connsiteX73" fmla="*/ 1357313 w 1423988"/>
              <a:gd name="connsiteY73" fmla="*/ 557212 h 995362"/>
              <a:gd name="connsiteX74" fmla="*/ 1371600 w 1423988"/>
              <a:gd name="connsiteY74" fmla="*/ 576262 h 995362"/>
              <a:gd name="connsiteX75" fmla="*/ 1385888 w 1423988"/>
              <a:gd name="connsiteY75" fmla="*/ 609600 h 995362"/>
              <a:gd name="connsiteX76" fmla="*/ 1390650 w 1423988"/>
              <a:gd name="connsiteY76" fmla="*/ 628650 h 995362"/>
              <a:gd name="connsiteX77" fmla="*/ 1395413 w 1423988"/>
              <a:gd name="connsiteY77" fmla="*/ 642937 h 995362"/>
              <a:gd name="connsiteX78" fmla="*/ 1400175 w 1423988"/>
              <a:gd name="connsiteY78" fmla="*/ 661987 h 995362"/>
              <a:gd name="connsiteX79" fmla="*/ 1404938 w 1423988"/>
              <a:gd name="connsiteY79" fmla="*/ 676275 h 995362"/>
              <a:gd name="connsiteX80" fmla="*/ 1414463 w 1423988"/>
              <a:gd name="connsiteY80" fmla="*/ 733425 h 995362"/>
              <a:gd name="connsiteX81" fmla="*/ 1419225 w 1423988"/>
              <a:gd name="connsiteY81" fmla="*/ 752475 h 995362"/>
              <a:gd name="connsiteX82" fmla="*/ 1423988 w 1423988"/>
              <a:gd name="connsiteY82" fmla="*/ 781050 h 995362"/>
              <a:gd name="connsiteX83" fmla="*/ 1419225 w 1423988"/>
              <a:gd name="connsiteY83" fmla="*/ 890587 h 995362"/>
              <a:gd name="connsiteX84" fmla="*/ 1414463 w 1423988"/>
              <a:gd name="connsiteY84" fmla="*/ 909637 h 995362"/>
              <a:gd name="connsiteX85" fmla="*/ 1409700 w 1423988"/>
              <a:gd name="connsiteY85" fmla="*/ 942975 h 995362"/>
              <a:gd name="connsiteX86" fmla="*/ 1404938 w 1423988"/>
              <a:gd name="connsiteY86" fmla="*/ 957262 h 995362"/>
              <a:gd name="connsiteX87" fmla="*/ 1400175 w 1423988"/>
              <a:gd name="connsiteY87" fmla="*/ 995362 h 995362"/>
              <a:gd name="connsiteX0" fmla="*/ 1400740 w 1423988"/>
              <a:gd name="connsiteY0" fmla="*/ 1007223 h 1007223"/>
              <a:gd name="connsiteX1" fmla="*/ 57150 w 1423988"/>
              <a:gd name="connsiteY1" fmla="*/ 923925 h 1007223"/>
              <a:gd name="connsiteX2" fmla="*/ 71438 w 1423988"/>
              <a:gd name="connsiteY2" fmla="*/ 909637 h 1007223"/>
              <a:gd name="connsiteX3" fmla="*/ 90488 w 1423988"/>
              <a:gd name="connsiteY3" fmla="*/ 871537 h 1007223"/>
              <a:gd name="connsiteX4" fmla="*/ 95250 w 1423988"/>
              <a:gd name="connsiteY4" fmla="*/ 857250 h 1007223"/>
              <a:gd name="connsiteX5" fmla="*/ 100013 w 1423988"/>
              <a:gd name="connsiteY5" fmla="*/ 838200 h 1007223"/>
              <a:gd name="connsiteX6" fmla="*/ 109538 w 1423988"/>
              <a:gd name="connsiteY6" fmla="*/ 823912 h 1007223"/>
              <a:gd name="connsiteX7" fmla="*/ 114300 w 1423988"/>
              <a:gd name="connsiteY7" fmla="*/ 809625 h 1007223"/>
              <a:gd name="connsiteX8" fmla="*/ 100013 w 1423988"/>
              <a:gd name="connsiteY8" fmla="*/ 709612 h 1007223"/>
              <a:gd name="connsiteX9" fmla="*/ 95250 w 1423988"/>
              <a:gd name="connsiteY9" fmla="*/ 695325 h 1007223"/>
              <a:gd name="connsiteX10" fmla="*/ 90488 w 1423988"/>
              <a:gd name="connsiteY10" fmla="*/ 681037 h 1007223"/>
              <a:gd name="connsiteX11" fmla="*/ 80963 w 1423988"/>
              <a:gd name="connsiteY11" fmla="*/ 666750 h 1007223"/>
              <a:gd name="connsiteX12" fmla="*/ 66675 w 1423988"/>
              <a:gd name="connsiteY12" fmla="*/ 619125 h 1007223"/>
              <a:gd name="connsiteX13" fmla="*/ 57150 w 1423988"/>
              <a:gd name="connsiteY13" fmla="*/ 595312 h 1007223"/>
              <a:gd name="connsiteX14" fmla="*/ 33338 w 1423988"/>
              <a:gd name="connsiteY14" fmla="*/ 542925 h 1007223"/>
              <a:gd name="connsiteX15" fmla="*/ 19050 w 1423988"/>
              <a:gd name="connsiteY15" fmla="*/ 495300 h 1007223"/>
              <a:gd name="connsiteX16" fmla="*/ 14288 w 1423988"/>
              <a:gd name="connsiteY16" fmla="*/ 481012 h 1007223"/>
              <a:gd name="connsiteX17" fmla="*/ 9525 w 1423988"/>
              <a:gd name="connsiteY17" fmla="*/ 466725 h 1007223"/>
              <a:gd name="connsiteX18" fmla="*/ 0 w 1423988"/>
              <a:gd name="connsiteY18" fmla="*/ 433387 h 1007223"/>
              <a:gd name="connsiteX19" fmla="*/ 4763 w 1423988"/>
              <a:gd name="connsiteY19" fmla="*/ 285750 h 1007223"/>
              <a:gd name="connsiteX20" fmla="*/ 14288 w 1423988"/>
              <a:gd name="connsiteY20" fmla="*/ 257175 h 1007223"/>
              <a:gd name="connsiteX21" fmla="*/ 23813 w 1423988"/>
              <a:gd name="connsiteY21" fmla="*/ 228600 h 1007223"/>
              <a:gd name="connsiteX22" fmla="*/ 52388 w 1423988"/>
              <a:gd name="connsiteY22" fmla="*/ 204787 h 1007223"/>
              <a:gd name="connsiteX23" fmla="*/ 76200 w 1423988"/>
              <a:gd name="connsiteY23" fmla="*/ 185737 h 1007223"/>
              <a:gd name="connsiteX24" fmla="*/ 85725 w 1423988"/>
              <a:gd name="connsiteY24" fmla="*/ 171450 h 1007223"/>
              <a:gd name="connsiteX25" fmla="*/ 100013 w 1423988"/>
              <a:gd name="connsiteY25" fmla="*/ 166687 h 1007223"/>
              <a:gd name="connsiteX26" fmla="*/ 128588 w 1423988"/>
              <a:gd name="connsiteY26" fmla="*/ 152400 h 1007223"/>
              <a:gd name="connsiteX27" fmla="*/ 176213 w 1423988"/>
              <a:gd name="connsiteY27" fmla="*/ 123825 h 1007223"/>
              <a:gd name="connsiteX28" fmla="*/ 209550 w 1423988"/>
              <a:gd name="connsiteY28" fmla="*/ 100012 h 1007223"/>
              <a:gd name="connsiteX29" fmla="*/ 238125 w 1423988"/>
              <a:gd name="connsiteY29" fmla="*/ 80962 h 1007223"/>
              <a:gd name="connsiteX30" fmla="*/ 252413 w 1423988"/>
              <a:gd name="connsiteY30" fmla="*/ 71437 h 1007223"/>
              <a:gd name="connsiteX31" fmla="*/ 266700 w 1423988"/>
              <a:gd name="connsiteY31" fmla="*/ 57150 h 1007223"/>
              <a:gd name="connsiteX32" fmla="*/ 285750 w 1423988"/>
              <a:gd name="connsiteY32" fmla="*/ 52387 h 1007223"/>
              <a:gd name="connsiteX33" fmla="*/ 319088 w 1423988"/>
              <a:gd name="connsiteY33" fmla="*/ 33337 h 1007223"/>
              <a:gd name="connsiteX34" fmla="*/ 338138 w 1423988"/>
              <a:gd name="connsiteY34" fmla="*/ 23812 h 1007223"/>
              <a:gd name="connsiteX35" fmla="*/ 371475 w 1423988"/>
              <a:gd name="connsiteY35" fmla="*/ 14287 h 1007223"/>
              <a:gd name="connsiteX36" fmla="*/ 447675 w 1423988"/>
              <a:gd name="connsiteY36" fmla="*/ 0 h 1007223"/>
              <a:gd name="connsiteX37" fmla="*/ 571500 w 1423988"/>
              <a:gd name="connsiteY37" fmla="*/ 4762 h 1007223"/>
              <a:gd name="connsiteX38" fmla="*/ 585788 w 1423988"/>
              <a:gd name="connsiteY38" fmla="*/ 9525 h 1007223"/>
              <a:gd name="connsiteX39" fmla="*/ 619125 w 1423988"/>
              <a:gd name="connsiteY39" fmla="*/ 14287 h 1007223"/>
              <a:gd name="connsiteX40" fmla="*/ 633413 w 1423988"/>
              <a:gd name="connsiteY40" fmla="*/ 19050 h 1007223"/>
              <a:gd name="connsiteX41" fmla="*/ 647700 w 1423988"/>
              <a:gd name="connsiteY41" fmla="*/ 28575 h 1007223"/>
              <a:gd name="connsiteX42" fmla="*/ 666750 w 1423988"/>
              <a:gd name="connsiteY42" fmla="*/ 33337 h 1007223"/>
              <a:gd name="connsiteX43" fmla="*/ 700088 w 1423988"/>
              <a:gd name="connsiteY43" fmla="*/ 47625 h 1007223"/>
              <a:gd name="connsiteX44" fmla="*/ 733425 w 1423988"/>
              <a:gd name="connsiteY44" fmla="*/ 61912 h 1007223"/>
              <a:gd name="connsiteX45" fmla="*/ 785813 w 1423988"/>
              <a:gd name="connsiteY45" fmla="*/ 85725 h 1007223"/>
              <a:gd name="connsiteX46" fmla="*/ 804863 w 1423988"/>
              <a:gd name="connsiteY46" fmla="*/ 90487 h 1007223"/>
              <a:gd name="connsiteX47" fmla="*/ 819150 w 1423988"/>
              <a:gd name="connsiteY47" fmla="*/ 104775 h 1007223"/>
              <a:gd name="connsiteX48" fmla="*/ 838200 w 1423988"/>
              <a:gd name="connsiteY48" fmla="*/ 109537 h 1007223"/>
              <a:gd name="connsiteX49" fmla="*/ 857250 w 1423988"/>
              <a:gd name="connsiteY49" fmla="*/ 119062 h 1007223"/>
              <a:gd name="connsiteX50" fmla="*/ 885825 w 1423988"/>
              <a:gd name="connsiteY50" fmla="*/ 128587 h 1007223"/>
              <a:gd name="connsiteX51" fmla="*/ 914400 w 1423988"/>
              <a:gd name="connsiteY51" fmla="*/ 142875 h 1007223"/>
              <a:gd name="connsiteX52" fmla="*/ 942975 w 1423988"/>
              <a:gd name="connsiteY52" fmla="*/ 157162 h 1007223"/>
              <a:gd name="connsiteX53" fmla="*/ 971550 w 1423988"/>
              <a:gd name="connsiteY53" fmla="*/ 176212 h 1007223"/>
              <a:gd name="connsiteX54" fmla="*/ 990600 w 1423988"/>
              <a:gd name="connsiteY54" fmla="*/ 185737 h 1007223"/>
              <a:gd name="connsiteX55" fmla="*/ 1004888 w 1423988"/>
              <a:gd name="connsiteY55" fmla="*/ 200025 h 1007223"/>
              <a:gd name="connsiteX56" fmla="*/ 1019175 w 1423988"/>
              <a:gd name="connsiteY56" fmla="*/ 209550 h 1007223"/>
              <a:gd name="connsiteX57" fmla="*/ 1052513 w 1423988"/>
              <a:gd name="connsiteY57" fmla="*/ 233362 h 1007223"/>
              <a:gd name="connsiteX58" fmla="*/ 1066800 w 1423988"/>
              <a:gd name="connsiteY58" fmla="*/ 247650 h 1007223"/>
              <a:gd name="connsiteX59" fmla="*/ 1114425 w 1423988"/>
              <a:gd name="connsiteY59" fmla="*/ 280987 h 1007223"/>
              <a:gd name="connsiteX60" fmla="*/ 1162050 w 1423988"/>
              <a:gd name="connsiteY60" fmla="*/ 319087 h 1007223"/>
              <a:gd name="connsiteX61" fmla="*/ 1181100 w 1423988"/>
              <a:gd name="connsiteY61" fmla="*/ 333375 h 1007223"/>
              <a:gd name="connsiteX62" fmla="*/ 1204913 w 1423988"/>
              <a:gd name="connsiteY62" fmla="*/ 352425 h 1007223"/>
              <a:gd name="connsiteX63" fmla="*/ 1228725 w 1423988"/>
              <a:gd name="connsiteY63" fmla="*/ 381000 h 1007223"/>
              <a:gd name="connsiteX64" fmla="*/ 1257300 w 1423988"/>
              <a:gd name="connsiteY64" fmla="*/ 404812 h 1007223"/>
              <a:gd name="connsiteX65" fmla="*/ 1262063 w 1423988"/>
              <a:gd name="connsiteY65" fmla="*/ 419100 h 1007223"/>
              <a:gd name="connsiteX66" fmla="*/ 1276350 w 1423988"/>
              <a:gd name="connsiteY66" fmla="*/ 428625 h 1007223"/>
              <a:gd name="connsiteX67" fmla="*/ 1290638 w 1423988"/>
              <a:gd name="connsiteY67" fmla="*/ 447675 h 1007223"/>
              <a:gd name="connsiteX68" fmla="*/ 1309688 w 1423988"/>
              <a:gd name="connsiteY68" fmla="*/ 476250 h 1007223"/>
              <a:gd name="connsiteX69" fmla="*/ 1319213 w 1423988"/>
              <a:gd name="connsiteY69" fmla="*/ 495300 h 1007223"/>
              <a:gd name="connsiteX70" fmla="*/ 1333500 w 1423988"/>
              <a:gd name="connsiteY70" fmla="*/ 509587 h 1007223"/>
              <a:gd name="connsiteX71" fmla="*/ 1343025 w 1423988"/>
              <a:gd name="connsiteY71" fmla="*/ 528637 h 1007223"/>
              <a:gd name="connsiteX72" fmla="*/ 1352550 w 1423988"/>
              <a:gd name="connsiteY72" fmla="*/ 542925 h 1007223"/>
              <a:gd name="connsiteX73" fmla="*/ 1357313 w 1423988"/>
              <a:gd name="connsiteY73" fmla="*/ 557212 h 1007223"/>
              <a:gd name="connsiteX74" fmla="*/ 1371600 w 1423988"/>
              <a:gd name="connsiteY74" fmla="*/ 576262 h 1007223"/>
              <a:gd name="connsiteX75" fmla="*/ 1385888 w 1423988"/>
              <a:gd name="connsiteY75" fmla="*/ 609600 h 1007223"/>
              <a:gd name="connsiteX76" fmla="*/ 1390650 w 1423988"/>
              <a:gd name="connsiteY76" fmla="*/ 628650 h 1007223"/>
              <a:gd name="connsiteX77" fmla="*/ 1395413 w 1423988"/>
              <a:gd name="connsiteY77" fmla="*/ 642937 h 1007223"/>
              <a:gd name="connsiteX78" fmla="*/ 1400175 w 1423988"/>
              <a:gd name="connsiteY78" fmla="*/ 661987 h 1007223"/>
              <a:gd name="connsiteX79" fmla="*/ 1404938 w 1423988"/>
              <a:gd name="connsiteY79" fmla="*/ 676275 h 1007223"/>
              <a:gd name="connsiteX80" fmla="*/ 1414463 w 1423988"/>
              <a:gd name="connsiteY80" fmla="*/ 733425 h 1007223"/>
              <a:gd name="connsiteX81" fmla="*/ 1419225 w 1423988"/>
              <a:gd name="connsiteY81" fmla="*/ 752475 h 1007223"/>
              <a:gd name="connsiteX82" fmla="*/ 1423988 w 1423988"/>
              <a:gd name="connsiteY82" fmla="*/ 781050 h 1007223"/>
              <a:gd name="connsiteX83" fmla="*/ 1419225 w 1423988"/>
              <a:gd name="connsiteY83" fmla="*/ 890587 h 1007223"/>
              <a:gd name="connsiteX84" fmla="*/ 1414463 w 1423988"/>
              <a:gd name="connsiteY84" fmla="*/ 909637 h 1007223"/>
              <a:gd name="connsiteX85" fmla="*/ 1409700 w 1423988"/>
              <a:gd name="connsiteY85" fmla="*/ 942975 h 1007223"/>
              <a:gd name="connsiteX86" fmla="*/ 1404938 w 1423988"/>
              <a:gd name="connsiteY86" fmla="*/ 957262 h 1007223"/>
              <a:gd name="connsiteX87" fmla="*/ 1400175 w 1423988"/>
              <a:gd name="connsiteY87" fmla="*/ 995362 h 1007223"/>
              <a:gd name="connsiteX0" fmla="*/ 1400740 w 1423988"/>
              <a:gd name="connsiteY0" fmla="*/ 1007223 h 1009657"/>
              <a:gd name="connsiteX1" fmla="*/ 30038 w 1423988"/>
              <a:gd name="connsiteY1" fmla="*/ 1005260 h 1009657"/>
              <a:gd name="connsiteX2" fmla="*/ 71438 w 1423988"/>
              <a:gd name="connsiteY2" fmla="*/ 909637 h 1009657"/>
              <a:gd name="connsiteX3" fmla="*/ 90488 w 1423988"/>
              <a:gd name="connsiteY3" fmla="*/ 871537 h 1009657"/>
              <a:gd name="connsiteX4" fmla="*/ 95250 w 1423988"/>
              <a:gd name="connsiteY4" fmla="*/ 857250 h 1009657"/>
              <a:gd name="connsiteX5" fmla="*/ 100013 w 1423988"/>
              <a:gd name="connsiteY5" fmla="*/ 838200 h 1009657"/>
              <a:gd name="connsiteX6" fmla="*/ 109538 w 1423988"/>
              <a:gd name="connsiteY6" fmla="*/ 823912 h 1009657"/>
              <a:gd name="connsiteX7" fmla="*/ 114300 w 1423988"/>
              <a:gd name="connsiteY7" fmla="*/ 809625 h 1009657"/>
              <a:gd name="connsiteX8" fmla="*/ 100013 w 1423988"/>
              <a:gd name="connsiteY8" fmla="*/ 709612 h 1009657"/>
              <a:gd name="connsiteX9" fmla="*/ 95250 w 1423988"/>
              <a:gd name="connsiteY9" fmla="*/ 695325 h 1009657"/>
              <a:gd name="connsiteX10" fmla="*/ 90488 w 1423988"/>
              <a:gd name="connsiteY10" fmla="*/ 681037 h 1009657"/>
              <a:gd name="connsiteX11" fmla="*/ 80963 w 1423988"/>
              <a:gd name="connsiteY11" fmla="*/ 666750 h 1009657"/>
              <a:gd name="connsiteX12" fmla="*/ 66675 w 1423988"/>
              <a:gd name="connsiteY12" fmla="*/ 619125 h 1009657"/>
              <a:gd name="connsiteX13" fmla="*/ 57150 w 1423988"/>
              <a:gd name="connsiteY13" fmla="*/ 595312 h 1009657"/>
              <a:gd name="connsiteX14" fmla="*/ 33338 w 1423988"/>
              <a:gd name="connsiteY14" fmla="*/ 542925 h 1009657"/>
              <a:gd name="connsiteX15" fmla="*/ 19050 w 1423988"/>
              <a:gd name="connsiteY15" fmla="*/ 495300 h 1009657"/>
              <a:gd name="connsiteX16" fmla="*/ 14288 w 1423988"/>
              <a:gd name="connsiteY16" fmla="*/ 481012 h 1009657"/>
              <a:gd name="connsiteX17" fmla="*/ 9525 w 1423988"/>
              <a:gd name="connsiteY17" fmla="*/ 466725 h 1009657"/>
              <a:gd name="connsiteX18" fmla="*/ 0 w 1423988"/>
              <a:gd name="connsiteY18" fmla="*/ 433387 h 1009657"/>
              <a:gd name="connsiteX19" fmla="*/ 4763 w 1423988"/>
              <a:gd name="connsiteY19" fmla="*/ 285750 h 1009657"/>
              <a:gd name="connsiteX20" fmla="*/ 14288 w 1423988"/>
              <a:gd name="connsiteY20" fmla="*/ 257175 h 1009657"/>
              <a:gd name="connsiteX21" fmla="*/ 23813 w 1423988"/>
              <a:gd name="connsiteY21" fmla="*/ 228600 h 1009657"/>
              <a:gd name="connsiteX22" fmla="*/ 52388 w 1423988"/>
              <a:gd name="connsiteY22" fmla="*/ 204787 h 1009657"/>
              <a:gd name="connsiteX23" fmla="*/ 76200 w 1423988"/>
              <a:gd name="connsiteY23" fmla="*/ 185737 h 1009657"/>
              <a:gd name="connsiteX24" fmla="*/ 85725 w 1423988"/>
              <a:gd name="connsiteY24" fmla="*/ 171450 h 1009657"/>
              <a:gd name="connsiteX25" fmla="*/ 100013 w 1423988"/>
              <a:gd name="connsiteY25" fmla="*/ 166687 h 1009657"/>
              <a:gd name="connsiteX26" fmla="*/ 128588 w 1423988"/>
              <a:gd name="connsiteY26" fmla="*/ 152400 h 1009657"/>
              <a:gd name="connsiteX27" fmla="*/ 176213 w 1423988"/>
              <a:gd name="connsiteY27" fmla="*/ 123825 h 1009657"/>
              <a:gd name="connsiteX28" fmla="*/ 209550 w 1423988"/>
              <a:gd name="connsiteY28" fmla="*/ 100012 h 1009657"/>
              <a:gd name="connsiteX29" fmla="*/ 238125 w 1423988"/>
              <a:gd name="connsiteY29" fmla="*/ 80962 h 1009657"/>
              <a:gd name="connsiteX30" fmla="*/ 252413 w 1423988"/>
              <a:gd name="connsiteY30" fmla="*/ 71437 h 1009657"/>
              <a:gd name="connsiteX31" fmla="*/ 266700 w 1423988"/>
              <a:gd name="connsiteY31" fmla="*/ 57150 h 1009657"/>
              <a:gd name="connsiteX32" fmla="*/ 285750 w 1423988"/>
              <a:gd name="connsiteY32" fmla="*/ 52387 h 1009657"/>
              <a:gd name="connsiteX33" fmla="*/ 319088 w 1423988"/>
              <a:gd name="connsiteY33" fmla="*/ 33337 h 1009657"/>
              <a:gd name="connsiteX34" fmla="*/ 338138 w 1423988"/>
              <a:gd name="connsiteY34" fmla="*/ 23812 h 1009657"/>
              <a:gd name="connsiteX35" fmla="*/ 371475 w 1423988"/>
              <a:gd name="connsiteY35" fmla="*/ 14287 h 1009657"/>
              <a:gd name="connsiteX36" fmla="*/ 447675 w 1423988"/>
              <a:gd name="connsiteY36" fmla="*/ 0 h 1009657"/>
              <a:gd name="connsiteX37" fmla="*/ 571500 w 1423988"/>
              <a:gd name="connsiteY37" fmla="*/ 4762 h 1009657"/>
              <a:gd name="connsiteX38" fmla="*/ 585788 w 1423988"/>
              <a:gd name="connsiteY38" fmla="*/ 9525 h 1009657"/>
              <a:gd name="connsiteX39" fmla="*/ 619125 w 1423988"/>
              <a:gd name="connsiteY39" fmla="*/ 14287 h 1009657"/>
              <a:gd name="connsiteX40" fmla="*/ 633413 w 1423988"/>
              <a:gd name="connsiteY40" fmla="*/ 19050 h 1009657"/>
              <a:gd name="connsiteX41" fmla="*/ 647700 w 1423988"/>
              <a:gd name="connsiteY41" fmla="*/ 28575 h 1009657"/>
              <a:gd name="connsiteX42" fmla="*/ 666750 w 1423988"/>
              <a:gd name="connsiteY42" fmla="*/ 33337 h 1009657"/>
              <a:gd name="connsiteX43" fmla="*/ 700088 w 1423988"/>
              <a:gd name="connsiteY43" fmla="*/ 47625 h 1009657"/>
              <a:gd name="connsiteX44" fmla="*/ 733425 w 1423988"/>
              <a:gd name="connsiteY44" fmla="*/ 61912 h 1009657"/>
              <a:gd name="connsiteX45" fmla="*/ 785813 w 1423988"/>
              <a:gd name="connsiteY45" fmla="*/ 85725 h 1009657"/>
              <a:gd name="connsiteX46" fmla="*/ 804863 w 1423988"/>
              <a:gd name="connsiteY46" fmla="*/ 90487 h 1009657"/>
              <a:gd name="connsiteX47" fmla="*/ 819150 w 1423988"/>
              <a:gd name="connsiteY47" fmla="*/ 104775 h 1009657"/>
              <a:gd name="connsiteX48" fmla="*/ 838200 w 1423988"/>
              <a:gd name="connsiteY48" fmla="*/ 109537 h 1009657"/>
              <a:gd name="connsiteX49" fmla="*/ 857250 w 1423988"/>
              <a:gd name="connsiteY49" fmla="*/ 119062 h 1009657"/>
              <a:gd name="connsiteX50" fmla="*/ 885825 w 1423988"/>
              <a:gd name="connsiteY50" fmla="*/ 128587 h 1009657"/>
              <a:gd name="connsiteX51" fmla="*/ 914400 w 1423988"/>
              <a:gd name="connsiteY51" fmla="*/ 142875 h 1009657"/>
              <a:gd name="connsiteX52" fmla="*/ 942975 w 1423988"/>
              <a:gd name="connsiteY52" fmla="*/ 157162 h 1009657"/>
              <a:gd name="connsiteX53" fmla="*/ 971550 w 1423988"/>
              <a:gd name="connsiteY53" fmla="*/ 176212 h 1009657"/>
              <a:gd name="connsiteX54" fmla="*/ 990600 w 1423988"/>
              <a:gd name="connsiteY54" fmla="*/ 185737 h 1009657"/>
              <a:gd name="connsiteX55" fmla="*/ 1004888 w 1423988"/>
              <a:gd name="connsiteY55" fmla="*/ 200025 h 1009657"/>
              <a:gd name="connsiteX56" fmla="*/ 1019175 w 1423988"/>
              <a:gd name="connsiteY56" fmla="*/ 209550 h 1009657"/>
              <a:gd name="connsiteX57" fmla="*/ 1052513 w 1423988"/>
              <a:gd name="connsiteY57" fmla="*/ 233362 h 1009657"/>
              <a:gd name="connsiteX58" fmla="*/ 1066800 w 1423988"/>
              <a:gd name="connsiteY58" fmla="*/ 247650 h 1009657"/>
              <a:gd name="connsiteX59" fmla="*/ 1114425 w 1423988"/>
              <a:gd name="connsiteY59" fmla="*/ 280987 h 1009657"/>
              <a:gd name="connsiteX60" fmla="*/ 1162050 w 1423988"/>
              <a:gd name="connsiteY60" fmla="*/ 319087 h 1009657"/>
              <a:gd name="connsiteX61" fmla="*/ 1181100 w 1423988"/>
              <a:gd name="connsiteY61" fmla="*/ 333375 h 1009657"/>
              <a:gd name="connsiteX62" fmla="*/ 1204913 w 1423988"/>
              <a:gd name="connsiteY62" fmla="*/ 352425 h 1009657"/>
              <a:gd name="connsiteX63" fmla="*/ 1228725 w 1423988"/>
              <a:gd name="connsiteY63" fmla="*/ 381000 h 1009657"/>
              <a:gd name="connsiteX64" fmla="*/ 1257300 w 1423988"/>
              <a:gd name="connsiteY64" fmla="*/ 404812 h 1009657"/>
              <a:gd name="connsiteX65" fmla="*/ 1262063 w 1423988"/>
              <a:gd name="connsiteY65" fmla="*/ 419100 h 1009657"/>
              <a:gd name="connsiteX66" fmla="*/ 1276350 w 1423988"/>
              <a:gd name="connsiteY66" fmla="*/ 428625 h 1009657"/>
              <a:gd name="connsiteX67" fmla="*/ 1290638 w 1423988"/>
              <a:gd name="connsiteY67" fmla="*/ 447675 h 1009657"/>
              <a:gd name="connsiteX68" fmla="*/ 1309688 w 1423988"/>
              <a:gd name="connsiteY68" fmla="*/ 476250 h 1009657"/>
              <a:gd name="connsiteX69" fmla="*/ 1319213 w 1423988"/>
              <a:gd name="connsiteY69" fmla="*/ 495300 h 1009657"/>
              <a:gd name="connsiteX70" fmla="*/ 1333500 w 1423988"/>
              <a:gd name="connsiteY70" fmla="*/ 509587 h 1009657"/>
              <a:gd name="connsiteX71" fmla="*/ 1343025 w 1423988"/>
              <a:gd name="connsiteY71" fmla="*/ 528637 h 1009657"/>
              <a:gd name="connsiteX72" fmla="*/ 1352550 w 1423988"/>
              <a:gd name="connsiteY72" fmla="*/ 542925 h 1009657"/>
              <a:gd name="connsiteX73" fmla="*/ 1357313 w 1423988"/>
              <a:gd name="connsiteY73" fmla="*/ 557212 h 1009657"/>
              <a:gd name="connsiteX74" fmla="*/ 1371600 w 1423988"/>
              <a:gd name="connsiteY74" fmla="*/ 576262 h 1009657"/>
              <a:gd name="connsiteX75" fmla="*/ 1385888 w 1423988"/>
              <a:gd name="connsiteY75" fmla="*/ 609600 h 1009657"/>
              <a:gd name="connsiteX76" fmla="*/ 1390650 w 1423988"/>
              <a:gd name="connsiteY76" fmla="*/ 628650 h 1009657"/>
              <a:gd name="connsiteX77" fmla="*/ 1395413 w 1423988"/>
              <a:gd name="connsiteY77" fmla="*/ 642937 h 1009657"/>
              <a:gd name="connsiteX78" fmla="*/ 1400175 w 1423988"/>
              <a:gd name="connsiteY78" fmla="*/ 661987 h 1009657"/>
              <a:gd name="connsiteX79" fmla="*/ 1404938 w 1423988"/>
              <a:gd name="connsiteY79" fmla="*/ 676275 h 1009657"/>
              <a:gd name="connsiteX80" fmla="*/ 1414463 w 1423988"/>
              <a:gd name="connsiteY80" fmla="*/ 733425 h 1009657"/>
              <a:gd name="connsiteX81" fmla="*/ 1419225 w 1423988"/>
              <a:gd name="connsiteY81" fmla="*/ 752475 h 1009657"/>
              <a:gd name="connsiteX82" fmla="*/ 1423988 w 1423988"/>
              <a:gd name="connsiteY82" fmla="*/ 781050 h 1009657"/>
              <a:gd name="connsiteX83" fmla="*/ 1419225 w 1423988"/>
              <a:gd name="connsiteY83" fmla="*/ 890587 h 1009657"/>
              <a:gd name="connsiteX84" fmla="*/ 1414463 w 1423988"/>
              <a:gd name="connsiteY84" fmla="*/ 909637 h 1009657"/>
              <a:gd name="connsiteX85" fmla="*/ 1409700 w 1423988"/>
              <a:gd name="connsiteY85" fmla="*/ 942975 h 1009657"/>
              <a:gd name="connsiteX86" fmla="*/ 1404938 w 1423988"/>
              <a:gd name="connsiteY86" fmla="*/ 957262 h 1009657"/>
              <a:gd name="connsiteX87" fmla="*/ 1400175 w 1423988"/>
              <a:gd name="connsiteY87" fmla="*/ 995362 h 1009657"/>
              <a:gd name="connsiteX0" fmla="*/ 1400740 w 1423988"/>
              <a:gd name="connsiteY0" fmla="*/ 1007223 h 1009657"/>
              <a:gd name="connsiteX1" fmla="*/ 30038 w 1423988"/>
              <a:gd name="connsiteY1" fmla="*/ 1005260 h 1009657"/>
              <a:gd name="connsiteX2" fmla="*/ 71438 w 1423988"/>
              <a:gd name="connsiteY2" fmla="*/ 909637 h 1009657"/>
              <a:gd name="connsiteX3" fmla="*/ 90488 w 1423988"/>
              <a:gd name="connsiteY3" fmla="*/ 871537 h 1009657"/>
              <a:gd name="connsiteX4" fmla="*/ 95250 w 1423988"/>
              <a:gd name="connsiteY4" fmla="*/ 857250 h 1009657"/>
              <a:gd name="connsiteX5" fmla="*/ 100013 w 1423988"/>
              <a:gd name="connsiteY5" fmla="*/ 838200 h 1009657"/>
              <a:gd name="connsiteX6" fmla="*/ 109538 w 1423988"/>
              <a:gd name="connsiteY6" fmla="*/ 823912 h 1009657"/>
              <a:gd name="connsiteX7" fmla="*/ 114300 w 1423988"/>
              <a:gd name="connsiteY7" fmla="*/ 809625 h 1009657"/>
              <a:gd name="connsiteX8" fmla="*/ 100013 w 1423988"/>
              <a:gd name="connsiteY8" fmla="*/ 709612 h 1009657"/>
              <a:gd name="connsiteX9" fmla="*/ 95250 w 1423988"/>
              <a:gd name="connsiteY9" fmla="*/ 695325 h 1009657"/>
              <a:gd name="connsiteX10" fmla="*/ 90488 w 1423988"/>
              <a:gd name="connsiteY10" fmla="*/ 681037 h 1009657"/>
              <a:gd name="connsiteX11" fmla="*/ 80963 w 1423988"/>
              <a:gd name="connsiteY11" fmla="*/ 666750 h 1009657"/>
              <a:gd name="connsiteX12" fmla="*/ 66675 w 1423988"/>
              <a:gd name="connsiteY12" fmla="*/ 619125 h 1009657"/>
              <a:gd name="connsiteX13" fmla="*/ 57150 w 1423988"/>
              <a:gd name="connsiteY13" fmla="*/ 595312 h 1009657"/>
              <a:gd name="connsiteX14" fmla="*/ 33338 w 1423988"/>
              <a:gd name="connsiteY14" fmla="*/ 542925 h 1009657"/>
              <a:gd name="connsiteX15" fmla="*/ 19050 w 1423988"/>
              <a:gd name="connsiteY15" fmla="*/ 495300 h 1009657"/>
              <a:gd name="connsiteX16" fmla="*/ 14288 w 1423988"/>
              <a:gd name="connsiteY16" fmla="*/ 481012 h 1009657"/>
              <a:gd name="connsiteX17" fmla="*/ 9525 w 1423988"/>
              <a:gd name="connsiteY17" fmla="*/ 466725 h 1009657"/>
              <a:gd name="connsiteX18" fmla="*/ 0 w 1423988"/>
              <a:gd name="connsiteY18" fmla="*/ 433387 h 1009657"/>
              <a:gd name="connsiteX19" fmla="*/ 4763 w 1423988"/>
              <a:gd name="connsiteY19" fmla="*/ 285750 h 1009657"/>
              <a:gd name="connsiteX20" fmla="*/ 14288 w 1423988"/>
              <a:gd name="connsiteY20" fmla="*/ 257175 h 1009657"/>
              <a:gd name="connsiteX21" fmla="*/ 23813 w 1423988"/>
              <a:gd name="connsiteY21" fmla="*/ 228600 h 1009657"/>
              <a:gd name="connsiteX22" fmla="*/ 52388 w 1423988"/>
              <a:gd name="connsiteY22" fmla="*/ 204787 h 1009657"/>
              <a:gd name="connsiteX23" fmla="*/ 76200 w 1423988"/>
              <a:gd name="connsiteY23" fmla="*/ 185737 h 1009657"/>
              <a:gd name="connsiteX24" fmla="*/ 85725 w 1423988"/>
              <a:gd name="connsiteY24" fmla="*/ 171450 h 1009657"/>
              <a:gd name="connsiteX25" fmla="*/ 100013 w 1423988"/>
              <a:gd name="connsiteY25" fmla="*/ 166687 h 1009657"/>
              <a:gd name="connsiteX26" fmla="*/ 128588 w 1423988"/>
              <a:gd name="connsiteY26" fmla="*/ 152400 h 1009657"/>
              <a:gd name="connsiteX27" fmla="*/ 176213 w 1423988"/>
              <a:gd name="connsiteY27" fmla="*/ 123825 h 1009657"/>
              <a:gd name="connsiteX28" fmla="*/ 209550 w 1423988"/>
              <a:gd name="connsiteY28" fmla="*/ 100012 h 1009657"/>
              <a:gd name="connsiteX29" fmla="*/ 238125 w 1423988"/>
              <a:gd name="connsiteY29" fmla="*/ 80962 h 1009657"/>
              <a:gd name="connsiteX30" fmla="*/ 252413 w 1423988"/>
              <a:gd name="connsiteY30" fmla="*/ 71437 h 1009657"/>
              <a:gd name="connsiteX31" fmla="*/ 266700 w 1423988"/>
              <a:gd name="connsiteY31" fmla="*/ 57150 h 1009657"/>
              <a:gd name="connsiteX32" fmla="*/ 285750 w 1423988"/>
              <a:gd name="connsiteY32" fmla="*/ 52387 h 1009657"/>
              <a:gd name="connsiteX33" fmla="*/ 319088 w 1423988"/>
              <a:gd name="connsiteY33" fmla="*/ 33337 h 1009657"/>
              <a:gd name="connsiteX34" fmla="*/ 338138 w 1423988"/>
              <a:gd name="connsiteY34" fmla="*/ 23812 h 1009657"/>
              <a:gd name="connsiteX35" fmla="*/ 371475 w 1423988"/>
              <a:gd name="connsiteY35" fmla="*/ 14287 h 1009657"/>
              <a:gd name="connsiteX36" fmla="*/ 447675 w 1423988"/>
              <a:gd name="connsiteY36" fmla="*/ 0 h 1009657"/>
              <a:gd name="connsiteX37" fmla="*/ 571500 w 1423988"/>
              <a:gd name="connsiteY37" fmla="*/ 4762 h 1009657"/>
              <a:gd name="connsiteX38" fmla="*/ 585788 w 1423988"/>
              <a:gd name="connsiteY38" fmla="*/ 9525 h 1009657"/>
              <a:gd name="connsiteX39" fmla="*/ 619125 w 1423988"/>
              <a:gd name="connsiteY39" fmla="*/ 14287 h 1009657"/>
              <a:gd name="connsiteX40" fmla="*/ 633413 w 1423988"/>
              <a:gd name="connsiteY40" fmla="*/ 19050 h 1009657"/>
              <a:gd name="connsiteX41" fmla="*/ 647700 w 1423988"/>
              <a:gd name="connsiteY41" fmla="*/ 28575 h 1009657"/>
              <a:gd name="connsiteX42" fmla="*/ 666750 w 1423988"/>
              <a:gd name="connsiteY42" fmla="*/ 33337 h 1009657"/>
              <a:gd name="connsiteX43" fmla="*/ 700088 w 1423988"/>
              <a:gd name="connsiteY43" fmla="*/ 47625 h 1009657"/>
              <a:gd name="connsiteX44" fmla="*/ 733425 w 1423988"/>
              <a:gd name="connsiteY44" fmla="*/ 61912 h 1009657"/>
              <a:gd name="connsiteX45" fmla="*/ 785813 w 1423988"/>
              <a:gd name="connsiteY45" fmla="*/ 85725 h 1009657"/>
              <a:gd name="connsiteX46" fmla="*/ 804863 w 1423988"/>
              <a:gd name="connsiteY46" fmla="*/ 90487 h 1009657"/>
              <a:gd name="connsiteX47" fmla="*/ 819150 w 1423988"/>
              <a:gd name="connsiteY47" fmla="*/ 104775 h 1009657"/>
              <a:gd name="connsiteX48" fmla="*/ 838200 w 1423988"/>
              <a:gd name="connsiteY48" fmla="*/ 109537 h 1009657"/>
              <a:gd name="connsiteX49" fmla="*/ 857250 w 1423988"/>
              <a:gd name="connsiteY49" fmla="*/ 119062 h 1009657"/>
              <a:gd name="connsiteX50" fmla="*/ 885825 w 1423988"/>
              <a:gd name="connsiteY50" fmla="*/ 128587 h 1009657"/>
              <a:gd name="connsiteX51" fmla="*/ 914400 w 1423988"/>
              <a:gd name="connsiteY51" fmla="*/ 142875 h 1009657"/>
              <a:gd name="connsiteX52" fmla="*/ 942975 w 1423988"/>
              <a:gd name="connsiteY52" fmla="*/ 157162 h 1009657"/>
              <a:gd name="connsiteX53" fmla="*/ 971550 w 1423988"/>
              <a:gd name="connsiteY53" fmla="*/ 176212 h 1009657"/>
              <a:gd name="connsiteX54" fmla="*/ 990600 w 1423988"/>
              <a:gd name="connsiteY54" fmla="*/ 185737 h 1009657"/>
              <a:gd name="connsiteX55" fmla="*/ 1004888 w 1423988"/>
              <a:gd name="connsiteY55" fmla="*/ 200025 h 1009657"/>
              <a:gd name="connsiteX56" fmla="*/ 1019175 w 1423988"/>
              <a:gd name="connsiteY56" fmla="*/ 209550 h 1009657"/>
              <a:gd name="connsiteX57" fmla="*/ 1052513 w 1423988"/>
              <a:gd name="connsiteY57" fmla="*/ 233362 h 1009657"/>
              <a:gd name="connsiteX58" fmla="*/ 1066800 w 1423988"/>
              <a:gd name="connsiteY58" fmla="*/ 247650 h 1009657"/>
              <a:gd name="connsiteX59" fmla="*/ 1114425 w 1423988"/>
              <a:gd name="connsiteY59" fmla="*/ 280987 h 1009657"/>
              <a:gd name="connsiteX60" fmla="*/ 1162050 w 1423988"/>
              <a:gd name="connsiteY60" fmla="*/ 319087 h 1009657"/>
              <a:gd name="connsiteX61" fmla="*/ 1181100 w 1423988"/>
              <a:gd name="connsiteY61" fmla="*/ 333375 h 1009657"/>
              <a:gd name="connsiteX62" fmla="*/ 1204913 w 1423988"/>
              <a:gd name="connsiteY62" fmla="*/ 352425 h 1009657"/>
              <a:gd name="connsiteX63" fmla="*/ 1228725 w 1423988"/>
              <a:gd name="connsiteY63" fmla="*/ 381000 h 1009657"/>
              <a:gd name="connsiteX64" fmla="*/ 1257300 w 1423988"/>
              <a:gd name="connsiteY64" fmla="*/ 404812 h 1009657"/>
              <a:gd name="connsiteX65" fmla="*/ 1262063 w 1423988"/>
              <a:gd name="connsiteY65" fmla="*/ 419100 h 1009657"/>
              <a:gd name="connsiteX66" fmla="*/ 1276350 w 1423988"/>
              <a:gd name="connsiteY66" fmla="*/ 428625 h 1009657"/>
              <a:gd name="connsiteX67" fmla="*/ 1290638 w 1423988"/>
              <a:gd name="connsiteY67" fmla="*/ 447675 h 1009657"/>
              <a:gd name="connsiteX68" fmla="*/ 1309688 w 1423988"/>
              <a:gd name="connsiteY68" fmla="*/ 476250 h 1009657"/>
              <a:gd name="connsiteX69" fmla="*/ 1319213 w 1423988"/>
              <a:gd name="connsiteY69" fmla="*/ 495300 h 1009657"/>
              <a:gd name="connsiteX70" fmla="*/ 1333500 w 1423988"/>
              <a:gd name="connsiteY70" fmla="*/ 509587 h 1009657"/>
              <a:gd name="connsiteX71" fmla="*/ 1343025 w 1423988"/>
              <a:gd name="connsiteY71" fmla="*/ 528637 h 1009657"/>
              <a:gd name="connsiteX72" fmla="*/ 1352550 w 1423988"/>
              <a:gd name="connsiteY72" fmla="*/ 542925 h 1009657"/>
              <a:gd name="connsiteX73" fmla="*/ 1357313 w 1423988"/>
              <a:gd name="connsiteY73" fmla="*/ 557212 h 1009657"/>
              <a:gd name="connsiteX74" fmla="*/ 1371600 w 1423988"/>
              <a:gd name="connsiteY74" fmla="*/ 576262 h 1009657"/>
              <a:gd name="connsiteX75" fmla="*/ 1385888 w 1423988"/>
              <a:gd name="connsiteY75" fmla="*/ 609600 h 1009657"/>
              <a:gd name="connsiteX76" fmla="*/ 1390650 w 1423988"/>
              <a:gd name="connsiteY76" fmla="*/ 628650 h 1009657"/>
              <a:gd name="connsiteX77" fmla="*/ 1395413 w 1423988"/>
              <a:gd name="connsiteY77" fmla="*/ 642937 h 1009657"/>
              <a:gd name="connsiteX78" fmla="*/ 1400175 w 1423988"/>
              <a:gd name="connsiteY78" fmla="*/ 661987 h 1009657"/>
              <a:gd name="connsiteX79" fmla="*/ 1404938 w 1423988"/>
              <a:gd name="connsiteY79" fmla="*/ 676275 h 1009657"/>
              <a:gd name="connsiteX80" fmla="*/ 1414463 w 1423988"/>
              <a:gd name="connsiteY80" fmla="*/ 733425 h 1009657"/>
              <a:gd name="connsiteX81" fmla="*/ 1419225 w 1423988"/>
              <a:gd name="connsiteY81" fmla="*/ 752475 h 1009657"/>
              <a:gd name="connsiteX82" fmla="*/ 1423988 w 1423988"/>
              <a:gd name="connsiteY82" fmla="*/ 781050 h 1009657"/>
              <a:gd name="connsiteX83" fmla="*/ 1419225 w 1423988"/>
              <a:gd name="connsiteY83" fmla="*/ 890587 h 1009657"/>
              <a:gd name="connsiteX84" fmla="*/ 1414463 w 1423988"/>
              <a:gd name="connsiteY84" fmla="*/ 909637 h 1009657"/>
              <a:gd name="connsiteX85" fmla="*/ 1409700 w 1423988"/>
              <a:gd name="connsiteY85" fmla="*/ 942975 h 1009657"/>
              <a:gd name="connsiteX86" fmla="*/ 1404938 w 1423988"/>
              <a:gd name="connsiteY86" fmla="*/ 957262 h 1009657"/>
              <a:gd name="connsiteX87" fmla="*/ 1400175 w 1423988"/>
              <a:gd name="connsiteY87" fmla="*/ 995362 h 1009657"/>
              <a:gd name="connsiteX88" fmla="*/ 1400740 w 1423988"/>
              <a:gd name="connsiteY88" fmla="*/ 1007223 h 1009657"/>
              <a:gd name="connsiteX0" fmla="*/ 1400740 w 1423988"/>
              <a:gd name="connsiteY0" fmla="*/ 1007223 h 1009657"/>
              <a:gd name="connsiteX1" fmla="*/ 30038 w 1423988"/>
              <a:gd name="connsiteY1" fmla="*/ 1005260 h 1009657"/>
              <a:gd name="connsiteX2" fmla="*/ 71438 w 1423988"/>
              <a:gd name="connsiteY2" fmla="*/ 909637 h 1009657"/>
              <a:gd name="connsiteX3" fmla="*/ 90488 w 1423988"/>
              <a:gd name="connsiteY3" fmla="*/ 871537 h 1009657"/>
              <a:gd name="connsiteX4" fmla="*/ 95250 w 1423988"/>
              <a:gd name="connsiteY4" fmla="*/ 857250 h 1009657"/>
              <a:gd name="connsiteX5" fmla="*/ 100013 w 1423988"/>
              <a:gd name="connsiteY5" fmla="*/ 838200 h 1009657"/>
              <a:gd name="connsiteX6" fmla="*/ 109538 w 1423988"/>
              <a:gd name="connsiteY6" fmla="*/ 823912 h 1009657"/>
              <a:gd name="connsiteX7" fmla="*/ 114300 w 1423988"/>
              <a:gd name="connsiteY7" fmla="*/ 809625 h 1009657"/>
              <a:gd name="connsiteX8" fmla="*/ 100013 w 1423988"/>
              <a:gd name="connsiteY8" fmla="*/ 709612 h 1009657"/>
              <a:gd name="connsiteX9" fmla="*/ 95250 w 1423988"/>
              <a:gd name="connsiteY9" fmla="*/ 695325 h 1009657"/>
              <a:gd name="connsiteX10" fmla="*/ 90488 w 1423988"/>
              <a:gd name="connsiteY10" fmla="*/ 681037 h 1009657"/>
              <a:gd name="connsiteX11" fmla="*/ 80963 w 1423988"/>
              <a:gd name="connsiteY11" fmla="*/ 666750 h 1009657"/>
              <a:gd name="connsiteX12" fmla="*/ 66675 w 1423988"/>
              <a:gd name="connsiteY12" fmla="*/ 619125 h 1009657"/>
              <a:gd name="connsiteX13" fmla="*/ 57150 w 1423988"/>
              <a:gd name="connsiteY13" fmla="*/ 595312 h 1009657"/>
              <a:gd name="connsiteX14" fmla="*/ 33338 w 1423988"/>
              <a:gd name="connsiteY14" fmla="*/ 542925 h 1009657"/>
              <a:gd name="connsiteX15" fmla="*/ 19050 w 1423988"/>
              <a:gd name="connsiteY15" fmla="*/ 495300 h 1009657"/>
              <a:gd name="connsiteX16" fmla="*/ 14288 w 1423988"/>
              <a:gd name="connsiteY16" fmla="*/ 481012 h 1009657"/>
              <a:gd name="connsiteX17" fmla="*/ 9525 w 1423988"/>
              <a:gd name="connsiteY17" fmla="*/ 466725 h 1009657"/>
              <a:gd name="connsiteX18" fmla="*/ 0 w 1423988"/>
              <a:gd name="connsiteY18" fmla="*/ 433387 h 1009657"/>
              <a:gd name="connsiteX19" fmla="*/ 4763 w 1423988"/>
              <a:gd name="connsiteY19" fmla="*/ 285750 h 1009657"/>
              <a:gd name="connsiteX20" fmla="*/ 14288 w 1423988"/>
              <a:gd name="connsiteY20" fmla="*/ 257175 h 1009657"/>
              <a:gd name="connsiteX21" fmla="*/ 23813 w 1423988"/>
              <a:gd name="connsiteY21" fmla="*/ 228600 h 1009657"/>
              <a:gd name="connsiteX22" fmla="*/ 52388 w 1423988"/>
              <a:gd name="connsiteY22" fmla="*/ 204787 h 1009657"/>
              <a:gd name="connsiteX23" fmla="*/ 76200 w 1423988"/>
              <a:gd name="connsiteY23" fmla="*/ 185737 h 1009657"/>
              <a:gd name="connsiteX24" fmla="*/ 85725 w 1423988"/>
              <a:gd name="connsiteY24" fmla="*/ 171450 h 1009657"/>
              <a:gd name="connsiteX25" fmla="*/ 100013 w 1423988"/>
              <a:gd name="connsiteY25" fmla="*/ 166687 h 1009657"/>
              <a:gd name="connsiteX26" fmla="*/ 128588 w 1423988"/>
              <a:gd name="connsiteY26" fmla="*/ 152400 h 1009657"/>
              <a:gd name="connsiteX27" fmla="*/ 168819 w 1423988"/>
              <a:gd name="connsiteY27" fmla="*/ 111501 h 1009657"/>
              <a:gd name="connsiteX28" fmla="*/ 209550 w 1423988"/>
              <a:gd name="connsiteY28" fmla="*/ 100012 h 1009657"/>
              <a:gd name="connsiteX29" fmla="*/ 238125 w 1423988"/>
              <a:gd name="connsiteY29" fmla="*/ 80962 h 1009657"/>
              <a:gd name="connsiteX30" fmla="*/ 252413 w 1423988"/>
              <a:gd name="connsiteY30" fmla="*/ 71437 h 1009657"/>
              <a:gd name="connsiteX31" fmla="*/ 266700 w 1423988"/>
              <a:gd name="connsiteY31" fmla="*/ 57150 h 1009657"/>
              <a:gd name="connsiteX32" fmla="*/ 285750 w 1423988"/>
              <a:gd name="connsiteY32" fmla="*/ 52387 h 1009657"/>
              <a:gd name="connsiteX33" fmla="*/ 319088 w 1423988"/>
              <a:gd name="connsiteY33" fmla="*/ 33337 h 1009657"/>
              <a:gd name="connsiteX34" fmla="*/ 338138 w 1423988"/>
              <a:gd name="connsiteY34" fmla="*/ 23812 h 1009657"/>
              <a:gd name="connsiteX35" fmla="*/ 371475 w 1423988"/>
              <a:gd name="connsiteY35" fmla="*/ 14287 h 1009657"/>
              <a:gd name="connsiteX36" fmla="*/ 447675 w 1423988"/>
              <a:gd name="connsiteY36" fmla="*/ 0 h 1009657"/>
              <a:gd name="connsiteX37" fmla="*/ 571500 w 1423988"/>
              <a:gd name="connsiteY37" fmla="*/ 4762 h 1009657"/>
              <a:gd name="connsiteX38" fmla="*/ 585788 w 1423988"/>
              <a:gd name="connsiteY38" fmla="*/ 9525 h 1009657"/>
              <a:gd name="connsiteX39" fmla="*/ 619125 w 1423988"/>
              <a:gd name="connsiteY39" fmla="*/ 14287 h 1009657"/>
              <a:gd name="connsiteX40" fmla="*/ 633413 w 1423988"/>
              <a:gd name="connsiteY40" fmla="*/ 19050 h 1009657"/>
              <a:gd name="connsiteX41" fmla="*/ 647700 w 1423988"/>
              <a:gd name="connsiteY41" fmla="*/ 28575 h 1009657"/>
              <a:gd name="connsiteX42" fmla="*/ 666750 w 1423988"/>
              <a:gd name="connsiteY42" fmla="*/ 33337 h 1009657"/>
              <a:gd name="connsiteX43" fmla="*/ 700088 w 1423988"/>
              <a:gd name="connsiteY43" fmla="*/ 47625 h 1009657"/>
              <a:gd name="connsiteX44" fmla="*/ 733425 w 1423988"/>
              <a:gd name="connsiteY44" fmla="*/ 61912 h 1009657"/>
              <a:gd name="connsiteX45" fmla="*/ 785813 w 1423988"/>
              <a:gd name="connsiteY45" fmla="*/ 85725 h 1009657"/>
              <a:gd name="connsiteX46" fmla="*/ 804863 w 1423988"/>
              <a:gd name="connsiteY46" fmla="*/ 90487 h 1009657"/>
              <a:gd name="connsiteX47" fmla="*/ 819150 w 1423988"/>
              <a:gd name="connsiteY47" fmla="*/ 104775 h 1009657"/>
              <a:gd name="connsiteX48" fmla="*/ 838200 w 1423988"/>
              <a:gd name="connsiteY48" fmla="*/ 109537 h 1009657"/>
              <a:gd name="connsiteX49" fmla="*/ 857250 w 1423988"/>
              <a:gd name="connsiteY49" fmla="*/ 119062 h 1009657"/>
              <a:gd name="connsiteX50" fmla="*/ 885825 w 1423988"/>
              <a:gd name="connsiteY50" fmla="*/ 128587 h 1009657"/>
              <a:gd name="connsiteX51" fmla="*/ 914400 w 1423988"/>
              <a:gd name="connsiteY51" fmla="*/ 142875 h 1009657"/>
              <a:gd name="connsiteX52" fmla="*/ 942975 w 1423988"/>
              <a:gd name="connsiteY52" fmla="*/ 157162 h 1009657"/>
              <a:gd name="connsiteX53" fmla="*/ 971550 w 1423988"/>
              <a:gd name="connsiteY53" fmla="*/ 176212 h 1009657"/>
              <a:gd name="connsiteX54" fmla="*/ 990600 w 1423988"/>
              <a:gd name="connsiteY54" fmla="*/ 185737 h 1009657"/>
              <a:gd name="connsiteX55" fmla="*/ 1004888 w 1423988"/>
              <a:gd name="connsiteY55" fmla="*/ 200025 h 1009657"/>
              <a:gd name="connsiteX56" fmla="*/ 1019175 w 1423988"/>
              <a:gd name="connsiteY56" fmla="*/ 209550 h 1009657"/>
              <a:gd name="connsiteX57" fmla="*/ 1052513 w 1423988"/>
              <a:gd name="connsiteY57" fmla="*/ 233362 h 1009657"/>
              <a:gd name="connsiteX58" fmla="*/ 1066800 w 1423988"/>
              <a:gd name="connsiteY58" fmla="*/ 247650 h 1009657"/>
              <a:gd name="connsiteX59" fmla="*/ 1114425 w 1423988"/>
              <a:gd name="connsiteY59" fmla="*/ 280987 h 1009657"/>
              <a:gd name="connsiteX60" fmla="*/ 1162050 w 1423988"/>
              <a:gd name="connsiteY60" fmla="*/ 319087 h 1009657"/>
              <a:gd name="connsiteX61" fmla="*/ 1181100 w 1423988"/>
              <a:gd name="connsiteY61" fmla="*/ 333375 h 1009657"/>
              <a:gd name="connsiteX62" fmla="*/ 1204913 w 1423988"/>
              <a:gd name="connsiteY62" fmla="*/ 352425 h 1009657"/>
              <a:gd name="connsiteX63" fmla="*/ 1228725 w 1423988"/>
              <a:gd name="connsiteY63" fmla="*/ 381000 h 1009657"/>
              <a:gd name="connsiteX64" fmla="*/ 1257300 w 1423988"/>
              <a:gd name="connsiteY64" fmla="*/ 404812 h 1009657"/>
              <a:gd name="connsiteX65" fmla="*/ 1262063 w 1423988"/>
              <a:gd name="connsiteY65" fmla="*/ 419100 h 1009657"/>
              <a:gd name="connsiteX66" fmla="*/ 1276350 w 1423988"/>
              <a:gd name="connsiteY66" fmla="*/ 428625 h 1009657"/>
              <a:gd name="connsiteX67" fmla="*/ 1290638 w 1423988"/>
              <a:gd name="connsiteY67" fmla="*/ 447675 h 1009657"/>
              <a:gd name="connsiteX68" fmla="*/ 1309688 w 1423988"/>
              <a:gd name="connsiteY68" fmla="*/ 476250 h 1009657"/>
              <a:gd name="connsiteX69" fmla="*/ 1319213 w 1423988"/>
              <a:gd name="connsiteY69" fmla="*/ 495300 h 1009657"/>
              <a:gd name="connsiteX70" fmla="*/ 1333500 w 1423988"/>
              <a:gd name="connsiteY70" fmla="*/ 509587 h 1009657"/>
              <a:gd name="connsiteX71" fmla="*/ 1343025 w 1423988"/>
              <a:gd name="connsiteY71" fmla="*/ 528637 h 1009657"/>
              <a:gd name="connsiteX72" fmla="*/ 1352550 w 1423988"/>
              <a:gd name="connsiteY72" fmla="*/ 542925 h 1009657"/>
              <a:gd name="connsiteX73" fmla="*/ 1357313 w 1423988"/>
              <a:gd name="connsiteY73" fmla="*/ 557212 h 1009657"/>
              <a:gd name="connsiteX74" fmla="*/ 1371600 w 1423988"/>
              <a:gd name="connsiteY74" fmla="*/ 576262 h 1009657"/>
              <a:gd name="connsiteX75" fmla="*/ 1385888 w 1423988"/>
              <a:gd name="connsiteY75" fmla="*/ 609600 h 1009657"/>
              <a:gd name="connsiteX76" fmla="*/ 1390650 w 1423988"/>
              <a:gd name="connsiteY76" fmla="*/ 628650 h 1009657"/>
              <a:gd name="connsiteX77" fmla="*/ 1395413 w 1423988"/>
              <a:gd name="connsiteY77" fmla="*/ 642937 h 1009657"/>
              <a:gd name="connsiteX78" fmla="*/ 1400175 w 1423988"/>
              <a:gd name="connsiteY78" fmla="*/ 661987 h 1009657"/>
              <a:gd name="connsiteX79" fmla="*/ 1404938 w 1423988"/>
              <a:gd name="connsiteY79" fmla="*/ 676275 h 1009657"/>
              <a:gd name="connsiteX80" fmla="*/ 1414463 w 1423988"/>
              <a:gd name="connsiteY80" fmla="*/ 733425 h 1009657"/>
              <a:gd name="connsiteX81" fmla="*/ 1419225 w 1423988"/>
              <a:gd name="connsiteY81" fmla="*/ 752475 h 1009657"/>
              <a:gd name="connsiteX82" fmla="*/ 1423988 w 1423988"/>
              <a:gd name="connsiteY82" fmla="*/ 781050 h 1009657"/>
              <a:gd name="connsiteX83" fmla="*/ 1419225 w 1423988"/>
              <a:gd name="connsiteY83" fmla="*/ 890587 h 1009657"/>
              <a:gd name="connsiteX84" fmla="*/ 1414463 w 1423988"/>
              <a:gd name="connsiteY84" fmla="*/ 909637 h 1009657"/>
              <a:gd name="connsiteX85" fmla="*/ 1409700 w 1423988"/>
              <a:gd name="connsiteY85" fmla="*/ 942975 h 1009657"/>
              <a:gd name="connsiteX86" fmla="*/ 1404938 w 1423988"/>
              <a:gd name="connsiteY86" fmla="*/ 957262 h 1009657"/>
              <a:gd name="connsiteX87" fmla="*/ 1400175 w 1423988"/>
              <a:gd name="connsiteY87" fmla="*/ 995362 h 1009657"/>
              <a:gd name="connsiteX88" fmla="*/ 1400740 w 1423988"/>
              <a:gd name="connsiteY88" fmla="*/ 1007223 h 1009657"/>
              <a:gd name="connsiteX0" fmla="*/ 1400740 w 1423988"/>
              <a:gd name="connsiteY0" fmla="*/ 1007223 h 1009657"/>
              <a:gd name="connsiteX1" fmla="*/ 30038 w 1423988"/>
              <a:gd name="connsiteY1" fmla="*/ 1005260 h 1009657"/>
              <a:gd name="connsiteX2" fmla="*/ 71438 w 1423988"/>
              <a:gd name="connsiteY2" fmla="*/ 909637 h 1009657"/>
              <a:gd name="connsiteX3" fmla="*/ 90488 w 1423988"/>
              <a:gd name="connsiteY3" fmla="*/ 871537 h 1009657"/>
              <a:gd name="connsiteX4" fmla="*/ 95250 w 1423988"/>
              <a:gd name="connsiteY4" fmla="*/ 857250 h 1009657"/>
              <a:gd name="connsiteX5" fmla="*/ 100013 w 1423988"/>
              <a:gd name="connsiteY5" fmla="*/ 838200 h 1009657"/>
              <a:gd name="connsiteX6" fmla="*/ 109538 w 1423988"/>
              <a:gd name="connsiteY6" fmla="*/ 823912 h 1009657"/>
              <a:gd name="connsiteX7" fmla="*/ 114300 w 1423988"/>
              <a:gd name="connsiteY7" fmla="*/ 809625 h 1009657"/>
              <a:gd name="connsiteX8" fmla="*/ 100013 w 1423988"/>
              <a:gd name="connsiteY8" fmla="*/ 709612 h 1009657"/>
              <a:gd name="connsiteX9" fmla="*/ 95250 w 1423988"/>
              <a:gd name="connsiteY9" fmla="*/ 695325 h 1009657"/>
              <a:gd name="connsiteX10" fmla="*/ 90488 w 1423988"/>
              <a:gd name="connsiteY10" fmla="*/ 681037 h 1009657"/>
              <a:gd name="connsiteX11" fmla="*/ 80963 w 1423988"/>
              <a:gd name="connsiteY11" fmla="*/ 666750 h 1009657"/>
              <a:gd name="connsiteX12" fmla="*/ 66675 w 1423988"/>
              <a:gd name="connsiteY12" fmla="*/ 619125 h 1009657"/>
              <a:gd name="connsiteX13" fmla="*/ 57150 w 1423988"/>
              <a:gd name="connsiteY13" fmla="*/ 595312 h 1009657"/>
              <a:gd name="connsiteX14" fmla="*/ 33338 w 1423988"/>
              <a:gd name="connsiteY14" fmla="*/ 542925 h 1009657"/>
              <a:gd name="connsiteX15" fmla="*/ 19050 w 1423988"/>
              <a:gd name="connsiteY15" fmla="*/ 495300 h 1009657"/>
              <a:gd name="connsiteX16" fmla="*/ 14288 w 1423988"/>
              <a:gd name="connsiteY16" fmla="*/ 481012 h 1009657"/>
              <a:gd name="connsiteX17" fmla="*/ 9525 w 1423988"/>
              <a:gd name="connsiteY17" fmla="*/ 466725 h 1009657"/>
              <a:gd name="connsiteX18" fmla="*/ 0 w 1423988"/>
              <a:gd name="connsiteY18" fmla="*/ 433387 h 1009657"/>
              <a:gd name="connsiteX19" fmla="*/ 4763 w 1423988"/>
              <a:gd name="connsiteY19" fmla="*/ 285750 h 1009657"/>
              <a:gd name="connsiteX20" fmla="*/ 14288 w 1423988"/>
              <a:gd name="connsiteY20" fmla="*/ 257175 h 1009657"/>
              <a:gd name="connsiteX21" fmla="*/ 23813 w 1423988"/>
              <a:gd name="connsiteY21" fmla="*/ 228600 h 1009657"/>
              <a:gd name="connsiteX22" fmla="*/ 52388 w 1423988"/>
              <a:gd name="connsiteY22" fmla="*/ 204787 h 1009657"/>
              <a:gd name="connsiteX23" fmla="*/ 76200 w 1423988"/>
              <a:gd name="connsiteY23" fmla="*/ 185737 h 1009657"/>
              <a:gd name="connsiteX24" fmla="*/ 85725 w 1423988"/>
              <a:gd name="connsiteY24" fmla="*/ 171450 h 1009657"/>
              <a:gd name="connsiteX25" fmla="*/ 100013 w 1423988"/>
              <a:gd name="connsiteY25" fmla="*/ 166687 h 1009657"/>
              <a:gd name="connsiteX26" fmla="*/ 128588 w 1423988"/>
              <a:gd name="connsiteY26" fmla="*/ 152400 h 1009657"/>
              <a:gd name="connsiteX27" fmla="*/ 168819 w 1423988"/>
              <a:gd name="connsiteY27" fmla="*/ 111501 h 1009657"/>
              <a:gd name="connsiteX28" fmla="*/ 207086 w 1423988"/>
              <a:gd name="connsiteY28" fmla="*/ 90153 h 1009657"/>
              <a:gd name="connsiteX29" fmla="*/ 238125 w 1423988"/>
              <a:gd name="connsiteY29" fmla="*/ 80962 h 1009657"/>
              <a:gd name="connsiteX30" fmla="*/ 252413 w 1423988"/>
              <a:gd name="connsiteY30" fmla="*/ 71437 h 1009657"/>
              <a:gd name="connsiteX31" fmla="*/ 266700 w 1423988"/>
              <a:gd name="connsiteY31" fmla="*/ 57150 h 1009657"/>
              <a:gd name="connsiteX32" fmla="*/ 285750 w 1423988"/>
              <a:gd name="connsiteY32" fmla="*/ 52387 h 1009657"/>
              <a:gd name="connsiteX33" fmla="*/ 319088 w 1423988"/>
              <a:gd name="connsiteY33" fmla="*/ 33337 h 1009657"/>
              <a:gd name="connsiteX34" fmla="*/ 338138 w 1423988"/>
              <a:gd name="connsiteY34" fmla="*/ 23812 h 1009657"/>
              <a:gd name="connsiteX35" fmla="*/ 371475 w 1423988"/>
              <a:gd name="connsiteY35" fmla="*/ 14287 h 1009657"/>
              <a:gd name="connsiteX36" fmla="*/ 447675 w 1423988"/>
              <a:gd name="connsiteY36" fmla="*/ 0 h 1009657"/>
              <a:gd name="connsiteX37" fmla="*/ 571500 w 1423988"/>
              <a:gd name="connsiteY37" fmla="*/ 4762 h 1009657"/>
              <a:gd name="connsiteX38" fmla="*/ 585788 w 1423988"/>
              <a:gd name="connsiteY38" fmla="*/ 9525 h 1009657"/>
              <a:gd name="connsiteX39" fmla="*/ 619125 w 1423988"/>
              <a:gd name="connsiteY39" fmla="*/ 14287 h 1009657"/>
              <a:gd name="connsiteX40" fmla="*/ 633413 w 1423988"/>
              <a:gd name="connsiteY40" fmla="*/ 19050 h 1009657"/>
              <a:gd name="connsiteX41" fmla="*/ 647700 w 1423988"/>
              <a:gd name="connsiteY41" fmla="*/ 28575 h 1009657"/>
              <a:gd name="connsiteX42" fmla="*/ 666750 w 1423988"/>
              <a:gd name="connsiteY42" fmla="*/ 33337 h 1009657"/>
              <a:gd name="connsiteX43" fmla="*/ 700088 w 1423988"/>
              <a:gd name="connsiteY43" fmla="*/ 47625 h 1009657"/>
              <a:gd name="connsiteX44" fmla="*/ 733425 w 1423988"/>
              <a:gd name="connsiteY44" fmla="*/ 61912 h 1009657"/>
              <a:gd name="connsiteX45" fmla="*/ 785813 w 1423988"/>
              <a:gd name="connsiteY45" fmla="*/ 85725 h 1009657"/>
              <a:gd name="connsiteX46" fmla="*/ 804863 w 1423988"/>
              <a:gd name="connsiteY46" fmla="*/ 90487 h 1009657"/>
              <a:gd name="connsiteX47" fmla="*/ 819150 w 1423988"/>
              <a:gd name="connsiteY47" fmla="*/ 104775 h 1009657"/>
              <a:gd name="connsiteX48" fmla="*/ 838200 w 1423988"/>
              <a:gd name="connsiteY48" fmla="*/ 109537 h 1009657"/>
              <a:gd name="connsiteX49" fmla="*/ 857250 w 1423988"/>
              <a:gd name="connsiteY49" fmla="*/ 119062 h 1009657"/>
              <a:gd name="connsiteX50" fmla="*/ 885825 w 1423988"/>
              <a:gd name="connsiteY50" fmla="*/ 128587 h 1009657"/>
              <a:gd name="connsiteX51" fmla="*/ 914400 w 1423988"/>
              <a:gd name="connsiteY51" fmla="*/ 142875 h 1009657"/>
              <a:gd name="connsiteX52" fmla="*/ 942975 w 1423988"/>
              <a:gd name="connsiteY52" fmla="*/ 157162 h 1009657"/>
              <a:gd name="connsiteX53" fmla="*/ 971550 w 1423988"/>
              <a:gd name="connsiteY53" fmla="*/ 176212 h 1009657"/>
              <a:gd name="connsiteX54" fmla="*/ 990600 w 1423988"/>
              <a:gd name="connsiteY54" fmla="*/ 185737 h 1009657"/>
              <a:gd name="connsiteX55" fmla="*/ 1004888 w 1423988"/>
              <a:gd name="connsiteY55" fmla="*/ 200025 h 1009657"/>
              <a:gd name="connsiteX56" fmla="*/ 1019175 w 1423988"/>
              <a:gd name="connsiteY56" fmla="*/ 209550 h 1009657"/>
              <a:gd name="connsiteX57" fmla="*/ 1052513 w 1423988"/>
              <a:gd name="connsiteY57" fmla="*/ 233362 h 1009657"/>
              <a:gd name="connsiteX58" fmla="*/ 1066800 w 1423988"/>
              <a:gd name="connsiteY58" fmla="*/ 247650 h 1009657"/>
              <a:gd name="connsiteX59" fmla="*/ 1114425 w 1423988"/>
              <a:gd name="connsiteY59" fmla="*/ 280987 h 1009657"/>
              <a:gd name="connsiteX60" fmla="*/ 1162050 w 1423988"/>
              <a:gd name="connsiteY60" fmla="*/ 319087 h 1009657"/>
              <a:gd name="connsiteX61" fmla="*/ 1181100 w 1423988"/>
              <a:gd name="connsiteY61" fmla="*/ 333375 h 1009657"/>
              <a:gd name="connsiteX62" fmla="*/ 1204913 w 1423988"/>
              <a:gd name="connsiteY62" fmla="*/ 352425 h 1009657"/>
              <a:gd name="connsiteX63" fmla="*/ 1228725 w 1423988"/>
              <a:gd name="connsiteY63" fmla="*/ 381000 h 1009657"/>
              <a:gd name="connsiteX64" fmla="*/ 1257300 w 1423988"/>
              <a:gd name="connsiteY64" fmla="*/ 404812 h 1009657"/>
              <a:gd name="connsiteX65" fmla="*/ 1262063 w 1423988"/>
              <a:gd name="connsiteY65" fmla="*/ 419100 h 1009657"/>
              <a:gd name="connsiteX66" fmla="*/ 1276350 w 1423988"/>
              <a:gd name="connsiteY66" fmla="*/ 428625 h 1009657"/>
              <a:gd name="connsiteX67" fmla="*/ 1290638 w 1423988"/>
              <a:gd name="connsiteY67" fmla="*/ 447675 h 1009657"/>
              <a:gd name="connsiteX68" fmla="*/ 1309688 w 1423988"/>
              <a:gd name="connsiteY68" fmla="*/ 476250 h 1009657"/>
              <a:gd name="connsiteX69" fmla="*/ 1319213 w 1423988"/>
              <a:gd name="connsiteY69" fmla="*/ 495300 h 1009657"/>
              <a:gd name="connsiteX70" fmla="*/ 1333500 w 1423988"/>
              <a:gd name="connsiteY70" fmla="*/ 509587 h 1009657"/>
              <a:gd name="connsiteX71" fmla="*/ 1343025 w 1423988"/>
              <a:gd name="connsiteY71" fmla="*/ 528637 h 1009657"/>
              <a:gd name="connsiteX72" fmla="*/ 1352550 w 1423988"/>
              <a:gd name="connsiteY72" fmla="*/ 542925 h 1009657"/>
              <a:gd name="connsiteX73" fmla="*/ 1357313 w 1423988"/>
              <a:gd name="connsiteY73" fmla="*/ 557212 h 1009657"/>
              <a:gd name="connsiteX74" fmla="*/ 1371600 w 1423988"/>
              <a:gd name="connsiteY74" fmla="*/ 576262 h 1009657"/>
              <a:gd name="connsiteX75" fmla="*/ 1385888 w 1423988"/>
              <a:gd name="connsiteY75" fmla="*/ 609600 h 1009657"/>
              <a:gd name="connsiteX76" fmla="*/ 1390650 w 1423988"/>
              <a:gd name="connsiteY76" fmla="*/ 628650 h 1009657"/>
              <a:gd name="connsiteX77" fmla="*/ 1395413 w 1423988"/>
              <a:gd name="connsiteY77" fmla="*/ 642937 h 1009657"/>
              <a:gd name="connsiteX78" fmla="*/ 1400175 w 1423988"/>
              <a:gd name="connsiteY78" fmla="*/ 661987 h 1009657"/>
              <a:gd name="connsiteX79" fmla="*/ 1404938 w 1423988"/>
              <a:gd name="connsiteY79" fmla="*/ 676275 h 1009657"/>
              <a:gd name="connsiteX80" fmla="*/ 1414463 w 1423988"/>
              <a:gd name="connsiteY80" fmla="*/ 733425 h 1009657"/>
              <a:gd name="connsiteX81" fmla="*/ 1419225 w 1423988"/>
              <a:gd name="connsiteY81" fmla="*/ 752475 h 1009657"/>
              <a:gd name="connsiteX82" fmla="*/ 1423988 w 1423988"/>
              <a:gd name="connsiteY82" fmla="*/ 781050 h 1009657"/>
              <a:gd name="connsiteX83" fmla="*/ 1419225 w 1423988"/>
              <a:gd name="connsiteY83" fmla="*/ 890587 h 1009657"/>
              <a:gd name="connsiteX84" fmla="*/ 1414463 w 1423988"/>
              <a:gd name="connsiteY84" fmla="*/ 909637 h 1009657"/>
              <a:gd name="connsiteX85" fmla="*/ 1409700 w 1423988"/>
              <a:gd name="connsiteY85" fmla="*/ 942975 h 1009657"/>
              <a:gd name="connsiteX86" fmla="*/ 1404938 w 1423988"/>
              <a:gd name="connsiteY86" fmla="*/ 957262 h 1009657"/>
              <a:gd name="connsiteX87" fmla="*/ 1400175 w 1423988"/>
              <a:gd name="connsiteY87" fmla="*/ 995362 h 1009657"/>
              <a:gd name="connsiteX88" fmla="*/ 1400740 w 1423988"/>
              <a:gd name="connsiteY88" fmla="*/ 1007223 h 1009657"/>
              <a:gd name="connsiteX0" fmla="*/ 1400740 w 1423988"/>
              <a:gd name="connsiteY0" fmla="*/ 1007223 h 1009657"/>
              <a:gd name="connsiteX1" fmla="*/ 30038 w 1423988"/>
              <a:gd name="connsiteY1" fmla="*/ 1005260 h 1009657"/>
              <a:gd name="connsiteX2" fmla="*/ 71438 w 1423988"/>
              <a:gd name="connsiteY2" fmla="*/ 909637 h 1009657"/>
              <a:gd name="connsiteX3" fmla="*/ 90488 w 1423988"/>
              <a:gd name="connsiteY3" fmla="*/ 871537 h 1009657"/>
              <a:gd name="connsiteX4" fmla="*/ 95250 w 1423988"/>
              <a:gd name="connsiteY4" fmla="*/ 857250 h 1009657"/>
              <a:gd name="connsiteX5" fmla="*/ 100013 w 1423988"/>
              <a:gd name="connsiteY5" fmla="*/ 838200 h 1009657"/>
              <a:gd name="connsiteX6" fmla="*/ 109538 w 1423988"/>
              <a:gd name="connsiteY6" fmla="*/ 823912 h 1009657"/>
              <a:gd name="connsiteX7" fmla="*/ 114300 w 1423988"/>
              <a:gd name="connsiteY7" fmla="*/ 809625 h 1009657"/>
              <a:gd name="connsiteX8" fmla="*/ 100013 w 1423988"/>
              <a:gd name="connsiteY8" fmla="*/ 709612 h 1009657"/>
              <a:gd name="connsiteX9" fmla="*/ 95250 w 1423988"/>
              <a:gd name="connsiteY9" fmla="*/ 695325 h 1009657"/>
              <a:gd name="connsiteX10" fmla="*/ 90488 w 1423988"/>
              <a:gd name="connsiteY10" fmla="*/ 681037 h 1009657"/>
              <a:gd name="connsiteX11" fmla="*/ 80963 w 1423988"/>
              <a:gd name="connsiteY11" fmla="*/ 666750 h 1009657"/>
              <a:gd name="connsiteX12" fmla="*/ 66675 w 1423988"/>
              <a:gd name="connsiteY12" fmla="*/ 619125 h 1009657"/>
              <a:gd name="connsiteX13" fmla="*/ 57150 w 1423988"/>
              <a:gd name="connsiteY13" fmla="*/ 595312 h 1009657"/>
              <a:gd name="connsiteX14" fmla="*/ 33338 w 1423988"/>
              <a:gd name="connsiteY14" fmla="*/ 542925 h 1009657"/>
              <a:gd name="connsiteX15" fmla="*/ 19050 w 1423988"/>
              <a:gd name="connsiteY15" fmla="*/ 495300 h 1009657"/>
              <a:gd name="connsiteX16" fmla="*/ 14288 w 1423988"/>
              <a:gd name="connsiteY16" fmla="*/ 481012 h 1009657"/>
              <a:gd name="connsiteX17" fmla="*/ 9525 w 1423988"/>
              <a:gd name="connsiteY17" fmla="*/ 466725 h 1009657"/>
              <a:gd name="connsiteX18" fmla="*/ 0 w 1423988"/>
              <a:gd name="connsiteY18" fmla="*/ 433387 h 1009657"/>
              <a:gd name="connsiteX19" fmla="*/ 4763 w 1423988"/>
              <a:gd name="connsiteY19" fmla="*/ 285750 h 1009657"/>
              <a:gd name="connsiteX20" fmla="*/ 14288 w 1423988"/>
              <a:gd name="connsiteY20" fmla="*/ 257175 h 1009657"/>
              <a:gd name="connsiteX21" fmla="*/ 23813 w 1423988"/>
              <a:gd name="connsiteY21" fmla="*/ 228600 h 1009657"/>
              <a:gd name="connsiteX22" fmla="*/ 52388 w 1423988"/>
              <a:gd name="connsiteY22" fmla="*/ 204787 h 1009657"/>
              <a:gd name="connsiteX23" fmla="*/ 76200 w 1423988"/>
              <a:gd name="connsiteY23" fmla="*/ 185737 h 1009657"/>
              <a:gd name="connsiteX24" fmla="*/ 85725 w 1423988"/>
              <a:gd name="connsiteY24" fmla="*/ 171450 h 1009657"/>
              <a:gd name="connsiteX25" fmla="*/ 100013 w 1423988"/>
              <a:gd name="connsiteY25" fmla="*/ 166687 h 1009657"/>
              <a:gd name="connsiteX26" fmla="*/ 126123 w 1423988"/>
              <a:gd name="connsiteY26" fmla="*/ 142542 h 1009657"/>
              <a:gd name="connsiteX27" fmla="*/ 168819 w 1423988"/>
              <a:gd name="connsiteY27" fmla="*/ 111501 h 1009657"/>
              <a:gd name="connsiteX28" fmla="*/ 207086 w 1423988"/>
              <a:gd name="connsiteY28" fmla="*/ 90153 h 1009657"/>
              <a:gd name="connsiteX29" fmla="*/ 238125 w 1423988"/>
              <a:gd name="connsiteY29" fmla="*/ 80962 h 1009657"/>
              <a:gd name="connsiteX30" fmla="*/ 252413 w 1423988"/>
              <a:gd name="connsiteY30" fmla="*/ 71437 h 1009657"/>
              <a:gd name="connsiteX31" fmla="*/ 266700 w 1423988"/>
              <a:gd name="connsiteY31" fmla="*/ 57150 h 1009657"/>
              <a:gd name="connsiteX32" fmla="*/ 285750 w 1423988"/>
              <a:gd name="connsiteY32" fmla="*/ 52387 h 1009657"/>
              <a:gd name="connsiteX33" fmla="*/ 319088 w 1423988"/>
              <a:gd name="connsiteY33" fmla="*/ 33337 h 1009657"/>
              <a:gd name="connsiteX34" fmla="*/ 338138 w 1423988"/>
              <a:gd name="connsiteY34" fmla="*/ 23812 h 1009657"/>
              <a:gd name="connsiteX35" fmla="*/ 371475 w 1423988"/>
              <a:gd name="connsiteY35" fmla="*/ 14287 h 1009657"/>
              <a:gd name="connsiteX36" fmla="*/ 447675 w 1423988"/>
              <a:gd name="connsiteY36" fmla="*/ 0 h 1009657"/>
              <a:gd name="connsiteX37" fmla="*/ 571500 w 1423988"/>
              <a:gd name="connsiteY37" fmla="*/ 4762 h 1009657"/>
              <a:gd name="connsiteX38" fmla="*/ 585788 w 1423988"/>
              <a:gd name="connsiteY38" fmla="*/ 9525 h 1009657"/>
              <a:gd name="connsiteX39" fmla="*/ 619125 w 1423988"/>
              <a:gd name="connsiteY39" fmla="*/ 14287 h 1009657"/>
              <a:gd name="connsiteX40" fmla="*/ 633413 w 1423988"/>
              <a:gd name="connsiteY40" fmla="*/ 19050 h 1009657"/>
              <a:gd name="connsiteX41" fmla="*/ 647700 w 1423988"/>
              <a:gd name="connsiteY41" fmla="*/ 28575 h 1009657"/>
              <a:gd name="connsiteX42" fmla="*/ 666750 w 1423988"/>
              <a:gd name="connsiteY42" fmla="*/ 33337 h 1009657"/>
              <a:gd name="connsiteX43" fmla="*/ 700088 w 1423988"/>
              <a:gd name="connsiteY43" fmla="*/ 47625 h 1009657"/>
              <a:gd name="connsiteX44" fmla="*/ 733425 w 1423988"/>
              <a:gd name="connsiteY44" fmla="*/ 61912 h 1009657"/>
              <a:gd name="connsiteX45" fmla="*/ 785813 w 1423988"/>
              <a:gd name="connsiteY45" fmla="*/ 85725 h 1009657"/>
              <a:gd name="connsiteX46" fmla="*/ 804863 w 1423988"/>
              <a:gd name="connsiteY46" fmla="*/ 90487 h 1009657"/>
              <a:gd name="connsiteX47" fmla="*/ 819150 w 1423988"/>
              <a:gd name="connsiteY47" fmla="*/ 104775 h 1009657"/>
              <a:gd name="connsiteX48" fmla="*/ 838200 w 1423988"/>
              <a:gd name="connsiteY48" fmla="*/ 109537 h 1009657"/>
              <a:gd name="connsiteX49" fmla="*/ 857250 w 1423988"/>
              <a:gd name="connsiteY49" fmla="*/ 119062 h 1009657"/>
              <a:gd name="connsiteX50" fmla="*/ 885825 w 1423988"/>
              <a:gd name="connsiteY50" fmla="*/ 128587 h 1009657"/>
              <a:gd name="connsiteX51" fmla="*/ 914400 w 1423988"/>
              <a:gd name="connsiteY51" fmla="*/ 142875 h 1009657"/>
              <a:gd name="connsiteX52" fmla="*/ 942975 w 1423988"/>
              <a:gd name="connsiteY52" fmla="*/ 157162 h 1009657"/>
              <a:gd name="connsiteX53" fmla="*/ 971550 w 1423988"/>
              <a:gd name="connsiteY53" fmla="*/ 176212 h 1009657"/>
              <a:gd name="connsiteX54" fmla="*/ 990600 w 1423988"/>
              <a:gd name="connsiteY54" fmla="*/ 185737 h 1009657"/>
              <a:gd name="connsiteX55" fmla="*/ 1004888 w 1423988"/>
              <a:gd name="connsiteY55" fmla="*/ 200025 h 1009657"/>
              <a:gd name="connsiteX56" fmla="*/ 1019175 w 1423988"/>
              <a:gd name="connsiteY56" fmla="*/ 209550 h 1009657"/>
              <a:gd name="connsiteX57" fmla="*/ 1052513 w 1423988"/>
              <a:gd name="connsiteY57" fmla="*/ 233362 h 1009657"/>
              <a:gd name="connsiteX58" fmla="*/ 1066800 w 1423988"/>
              <a:gd name="connsiteY58" fmla="*/ 247650 h 1009657"/>
              <a:gd name="connsiteX59" fmla="*/ 1114425 w 1423988"/>
              <a:gd name="connsiteY59" fmla="*/ 280987 h 1009657"/>
              <a:gd name="connsiteX60" fmla="*/ 1162050 w 1423988"/>
              <a:gd name="connsiteY60" fmla="*/ 319087 h 1009657"/>
              <a:gd name="connsiteX61" fmla="*/ 1181100 w 1423988"/>
              <a:gd name="connsiteY61" fmla="*/ 333375 h 1009657"/>
              <a:gd name="connsiteX62" fmla="*/ 1204913 w 1423988"/>
              <a:gd name="connsiteY62" fmla="*/ 352425 h 1009657"/>
              <a:gd name="connsiteX63" fmla="*/ 1228725 w 1423988"/>
              <a:gd name="connsiteY63" fmla="*/ 381000 h 1009657"/>
              <a:gd name="connsiteX64" fmla="*/ 1257300 w 1423988"/>
              <a:gd name="connsiteY64" fmla="*/ 404812 h 1009657"/>
              <a:gd name="connsiteX65" fmla="*/ 1262063 w 1423988"/>
              <a:gd name="connsiteY65" fmla="*/ 419100 h 1009657"/>
              <a:gd name="connsiteX66" fmla="*/ 1276350 w 1423988"/>
              <a:gd name="connsiteY66" fmla="*/ 428625 h 1009657"/>
              <a:gd name="connsiteX67" fmla="*/ 1290638 w 1423988"/>
              <a:gd name="connsiteY67" fmla="*/ 447675 h 1009657"/>
              <a:gd name="connsiteX68" fmla="*/ 1309688 w 1423988"/>
              <a:gd name="connsiteY68" fmla="*/ 476250 h 1009657"/>
              <a:gd name="connsiteX69" fmla="*/ 1319213 w 1423988"/>
              <a:gd name="connsiteY69" fmla="*/ 495300 h 1009657"/>
              <a:gd name="connsiteX70" fmla="*/ 1333500 w 1423988"/>
              <a:gd name="connsiteY70" fmla="*/ 509587 h 1009657"/>
              <a:gd name="connsiteX71" fmla="*/ 1343025 w 1423988"/>
              <a:gd name="connsiteY71" fmla="*/ 528637 h 1009657"/>
              <a:gd name="connsiteX72" fmla="*/ 1352550 w 1423988"/>
              <a:gd name="connsiteY72" fmla="*/ 542925 h 1009657"/>
              <a:gd name="connsiteX73" fmla="*/ 1357313 w 1423988"/>
              <a:gd name="connsiteY73" fmla="*/ 557212 h 1009657"/>
              <a:gd name="connsiteX74" fmla="*/ 1371600 w 1423988"/>
              <a:gd name="connsiteY74" fmla="*/ 576262 h 1009657"/>
              <a:gd name="connsiteX75" fmla="*/ 1385888 w 1423988"/>
              <a:gd name="connsiteY75" fmla="*/ 609600 h 1009657"/>
              <a:gd name="connsiteX76" fmla="*/ 1390650 w 1423988"/>
              <a:gd name="connsiteY76" fmla="*/ 628650 h 1009657"/>
              <a:gd name="connsiteX77" fmla="*/ 1395413 w 1423988"/>
              <a:gd name="connsiteY77" fmla="*/ 642937 h 1009657"/>
              <a:gd name="connsiteX78" fmla="*/ 1400175 w 1423988"/>
              <a:gd name="connsiteY78" fmla="*/ 661987 h 1009657"/>
              <a:gd name="connsiteX79" fmla="*/ 1404938 w 1423988"/>
              <a:gd name="connsiteY79" fmla="*/ 676275 h 1009657"/>
              <a:gd name="connsiteX80" fmla="*/ 1414463 w 1423988"/>
              <a:gd name="connsiteY80" fmla="*/ 733425 h 1009657"/>
              <a:gd name="connsiteX81" fmla="*/ 1419225 w 1423988"/>
              <a:gd name="connsiteY81" fmla="*/ 752475 h 1009657"/>
              <a:gd name="connsiteX82" fmla="*/ 1423988 w 1423988"/>
              <a:gd name="connsiteY82" fmla="*/ 781050 h 1009657"/>
              <a:gd name="connsiteX83" fmla="*/ 1419225 w 1423988"/>
              <a:gd name="connsiteY83" fmla="*/ 890587 h 1009657"/>
              <a:gd name="connsiteX84" fmla="*/ 1414463 w 1423988"/>
              <a:gd name="connsiteY84" fmla="*/ 909637 h 1009657"/>
              <a:gd name="connsiteX85" fmla="*/ 1409700 w 1423988"/>
              <a:gd name="connsiteY85" fmla="*/ 942975 h 1009657"/>
              <a:gd name="connsiteX86" fmla="*/ 1404938 w 1423988"/>
              <a:gd name="connsiteY86" fmla="*/ 957262 h 1009657"/>
              <a:gd name="connsiteX87" fmla="*/ 1400175 w 1423988"/>
              <a:gd name="connsiteY87" fmla="*/ 995362 h 1009657"/>
              <a:gd name="connsiteX88" fmla="*/ 1400740 w 1423988"/>
              <a:gd name="connsiteY88" fmla="*/ 1007223 h 1009657"/>
              <a:gd name="connsiteX0" fmla="*/ 1400740 w 1423988"/>
              <a:gd name="connsiteY0" fmla="*/ 1007223 h 1009657"/>
              <a:gd name="connsiteX1" fmla="*/ 30038 w 1423988"/>
              <a:gd name="connsiteY1" fmla="*/ 1005260 h 1009657"/>
              <a:gd name="connsiteX2" fmla="*/ 71438 w 1423988"/>
              <a:gd name="connsiteY2" fmla="*/ 909637 h 1009657"/>
              <a:gd name="connsiteX3" fmla="*/ 90488 w 1423988"/>
              <a:gd name="connsiteY3" fmla="*/ 871537 h 1009657"/>
              <a:gd name="connsiteX4" fmla="*/ 95250 w 1423988"/>
              <a:gd name="connsiteY4" fmla="*/ 857250 h 1009657"/>
              <a:gd name="connsiteX5" fmla="*/ 100013 w 1423988"/>
              <a:gd name="connsiteY5" fmla="*/ 838200 h 1009657"/>
              <a:gd name="connsiteX6" fmla="*/ 109538 w 1423988"/>
              <a:gd name="connsiteY6" fmla="*/ 823912 h 1009657"/>
              <a:gd name="connsiteX7" fmla="*/ 114300 w 1423988"/>
              <a:gd name="connsiteY7" fmla="*/ 809625 h 1009657"/>
              <a:gd name="connsiteX8" fmla="*/ 100013 w 1423988"/>
              <a:gd name="connsiteY8" fmla="*/ 709612 h 1009657"/>
              <a:gd name="connsiteX9" fmla="*/ 95250 w 1423988"/>
              <a:gd name="connsiteY9" fmla="*/ 695325 h 1009657"/>
              <a:gd name="connsiteX10" fmla="*/ 90488 w 1423988"/>
              <a:gd name="connsiteY10" fmla="*/ 681037 h 1009657"/>
              <a:gd name="connsiteX11" fmla="*/ 80963 w 1423988"/>
              <a:gd name="connsiteY11" fmla="*/ 666750 h 1009657"/>
              <a:gd name="connsiteX12" fmla="*/ 66675 w 1423988"/>
              <a:gd name="connsiteY12" fmla="*/ 619125 h 1009657"/>
              <a:gd name="connsiteX13" fmla="*/ 57150 w 1423988"/>
              <a:gd name="connsiteY13" fmla="*/ 595312 h 1009657"/>
              <a:gd name="connsiteX14" fmla="*/ 33338 w 1423988"/>
              <a:gd name="connsiteY14" fmla="*/ 542925 h 1009657"/>
              <a:gd name="connsiteX15" fmla="*/ 19050 w 1423988"/>
              <a:gd name="connsiteY15" fmla="*/ 495300 h 1009657"/>
              <a:gd name="connsiteX16" fmla="*/ 14288 w 1423988"/>
              <a:gd name="connsiteY16" fmla="*/ 481012 h 1009657"/>
              <a:gd name="connsiteX17" fmla="*/ 9525 w 1423988"/>
              <a:gd name="connsiteY17" fmla="*/ 466725 h 1009657"/>
              <a:gd name="connsiteX18" fmla="*/ 0 w 1423988"/>
              <a:gd name="connsiteY18" fmla="*/ 433387 h 1009657"/>
              <a:gd name="connsiteX19" fmla="*/ 4763 w 1423988"/>
              <a:gd name="connsiteY19" fmla="*/ 285750 h 1009657"/>
              <a:gd name="connsiteX20" fmla="*/ 14288 w 1423988"/>
              <a:gd name="connsiteY20" fmla="*/ 257175 h 1009657"/>
              <a:gd name="connsiteX21" fmla="*/ 23813 w 1423988"/>
              <a:gd name="connsiteY21" fmla="*/ 228600 h 1009657"/>
              <a:gd name="connsiteX22" fmla="*/ 52388 w 1423988"/>
              <a:gd name="connsiteY22" fmla="*/ 204787 h 1009657"/>
              <a:gd name="connsiteX23" fmla="*/ 76200 w 1423988"/>
              <a:gd name="connsiteY23" fmla="*/ 185737 h 1009657"/>
              <a:gd name="connsiteX24" fmla="*/ 85725 w 1423988"/>
              <a:gd name="connsiteY24" fmla="*/ 171450 h 1009657"/>
              <a:gd name="connsiteX25" fmla="*/ 100013 w 1423988"/>
              <a:gd name="connsiteY25" fmla="*/ 156829 h 1009657"/>
              <a:gd name="connsiteX26" fmla="*/ 126123 w 1423988"/>
              <a:gd name="connsiteY26" fmla="*/ 142542 h 1009657"/>
              <a:gd name="connsiteX27" fmla="*/ 168819 w 1423988"/>
              <a:gd name="connsiteY27" fmla="*/ 111501 h 1009657"/>
              <a:gd name="connsiteX28" fmla="*/ 207086 w 1423988"/>
              <a:gd name="connsiteY28" fmla="*/ 90153 h 1009657"/>
              <a:gd name="connsiteX29" fmla="*/ 238125 w 1423988"/>
              <a:gd name="connsiteY29" fmla="*/ 80962 h 1009657"/>
              <a:gd name="connsiteX30" fmla="*/ 252413 w 1423988"/>
              <a:gd name="connsiteY30" fmla="*/ 71437 h 1009657"/>
              <a:gd name="connsiteX31" fmla="*/ 266700 w 1423988"/>
              <a:gd name="connsiteY31" fmla="*/ 57150 h 1009657"/>
              <a:gd name="connsiteX32" fmla="*/ 285750 w 1423988"/>
              <a:gd name="connsiteY32" fmla="*/ 52387 h 1009657"/>
              <a:gd name="connsiteX33" fmla="*/ 319088 w 1423988"/>
              <a:gd name="connsiteY33" fmla="*/ 33337 h 1009657"/>
              <a:gd name="connsiteX34" fmla="*/ 338138 w 1423988"/>
              <a:gd name="connsiteY34" fmla="*/ 23812 h 1009657"/>
              <a:gd name="connsiteX35" fmla="*/ 371475 w 1423988"/>
              <a:gd name="connsiteY35" fmla="*/ 14287 h 1009657"/>
              <a:gd name="connsiteX36" fmla="*/ 447675 w 1423988"/>
              <a:gd name="connsiteY36" fmla="*/ 0 h 1009657"/>
              <a:gd name="connsiteX37" fmla="*/ 571500 w 1423988"/>
              <a:gd name="connsiteY37" fmla="*/ 4762 h 1009657"/>
              <a:gd name="connsiteX38" fmla="*/ 585788 w 1423988"/>
              <a:gd name="connsiteY38" fmla="*/ 9525 h 1009657"/>
              <a:gd name="connsiteX39" fmla="*/ 619125 w 1423988"/>
              <a:gd name="connsiteY39" fmla="*/ 14287 h 1009657"/>
              <a:gd name="connsiteX40" fmla="*/ 633413 w 1423988"/>
              <a:gd name="connsiteY40" fmla="*/ 19050 h 1009657"/>
              <a:gd name="connsiteX41" fmla="*/ 647700 w 1423988"/>
              <a:gd name="connsiteY41" fmla="*/ 28575 h 1009657"/>
              <a:gd name="connsiteX42" fmla="*/ 666750 w 1423988"/>
              <a:gd name="connsiteY42" fmla="*/ 33337 h 1009657"/>
              <a:gd name="connsiteX43" fmla="*/ 700088 w 1423988"/>
              <a:gd name="connsiteY43" fmla="*/ 47625 h 1009657"/>
              <a:gd name="connsiteX44" fmla="*/ 733425 w 1423988"/>
              <a:gd name="connsiteY44" fmla="*/ 61912 h 1009657"/>
              <a:gd name="connsiteX45" fmla="*/ 785813 w 1423988"/>
              <a:gd name="connsiteY45" fmla="*/ 85725 h 1009657"/>
              <a:gd name="connsiteX46" fmla="*/ 804863 w 1423988"/>
              <a:gd name="connsiteY46" fmla="*/ 90487 h 1009657"/>
              <a:gd name="connsiteX47" fmla="*/ 819150 w 1423988"/>
              <a:gd name="connsiteY47" fmla="*/ 104775 h 1009657"/>
              <a:gd name="connsiteX48" fmla="*/ 838200 w 1423988"/>
              <a:gd name="connsiteY48" fmla="*/ 109537 h 1009657"/>
              <a:gd name="connsiteX49" fmla="*/ 857250 w 1423988"/>
              <a:gd name="connsiteY49" fmla="*/ 119062 h 1009657"/>
              <a:gd name="connsiteX50" fmla="*/ 885825 w 1423988"/>
              <a:gd name="connsiteY50" fmla="*/ 128587 h 1009657"/>
              <a:gd name="connsiteX51" fmla="*/ 914400 w 1423988"/>
              <a:gd name="connsiteY51" fmla="*/ 142875 h 1009657"/>
              <a:gd name="connsiteX52" fmla="*/ 942975 w 1423988"/>
              <a:gd name="connsiteY52" fmla="*/ 157162 h 1009657"/>
              <a:gd name="connsiteX53" fmla="*/ 971550 w 1423988"/>
              <a:gd name="connsiteY53" fmla="*/ 176212 h 1009657"/>
              <a:gd name="connsiteX54" fmla="*/ 990600 w 1423988"/>
              <a:gd name="connsiteY54" fmla="*/ 185737 h 1009657"/>
              <a:gd name="connsiteX55" fmla="*/ 1004888 w 1423988"/>
              <a:gd name="connsiteY55" fmla="*/ 200025 h 1009657"/>
              <a:gd name="connsiteX56" fmla="*/ 1019175 w 1423988"/>
              <a:gd name="connsiteY56" fmla="*/ 209550 h 1009657"/>
              <a:gd name="connsiteX57" fmla="*/ 1052513 w 1423988"/>
              <a:gd name="connsiteY57" fmla="*/ 233362 h 1009657"/>
              <a:gd name="connsiteX58" fmla="*/ 1066800 w 1423988"/>
              <a:gd name="connsiteY58" fmla="*/ 247650 h 1009657"/>
              <a:gd name="connsiteX59" fmla="*/ 1114425 w 1423988"/>
              <a:gd name="connsiteY59" fmla="*/ 280987 h 1009657"/>
              <a:gd name="connsiteX60" fmla="*/ 1162050 w 1423988"/>
              <a:gd name="connsiteY60" fmla="*/ 319087 h 1009657"/>
              <a:gd name="connsiteX61" fmla="*/ 1181100 w 1423988"/>
              <a:gd name="connsiteY61" fmla="*/ 333375 h 1009657"/>
              <a:gd name="connsiteX62" fmla="*/ 1204913 w 1423988"/>
              <a:gd name="connsiteY62" fmla="*/ 352425 h 1009657"/>
              <a:gd name="connsiteX63" fmla="*/ 1228725 w 1423988"/>
              <a:gd name="connsiteY63" fmla="*/ 381000 h 1009657"/>
              <a:gd name="connsiteX64" fmla="*/ 1257300 w 1423988"/>
              <a:gd name="connsiteY64" fmla="*/ 404812 h 1009657"/>
              <a:gd name="connsiteX65" fmla="*/ 1262063 w 1423988"/>
              <a:gd name="connsiteY65" fmla="*/ 419100 h 1009657"/>
              <a:gd name="connsiteX66" fmla="*/ 1276350 w 1423988"/>
              <a:gd name="connsiteY66" fmla="*/ 428625 h 1009657"/>
              <a:gd name="connsiteX67" fmla="*/ 1290638 w 1423988"/>
              <a:gd name="connsiteY67" fmla="*/ 447675 h 1009657"/>
              <a:gd name="connsiteX68" fmla="*/ 1309688 w 1423988"/>
              <a:gd name="connsiteY68" fmla="*/ 476250 h 1009657"/>
              <a:gd name="connsiteX69" fmla="*/ 1319213 w 1423988"/>
              <a:gd name="connsiteY69" fmla="*/ 495300 h 1009657"/>
              <a:gd name="connsiteX70" fmla="*/ 1333500 w 1423988"/>
              <a:gd name="connsiteY70" fmla="*/ 509587 h 1009657"/>
              <a:gd name="connsiteX71" fmla="*/ 1343025 w 1423988"/>
              <a:gd name="connsiteY71" fmla="*/ 528637 h 1009657"/>
              <a:gd name="connsiteX72" fmla="*/ 1352550 w 1423988"/>
              <a:gd name="connsiteY72" fmla="*/ 542925 h 1009657"/>
              <a:gd name="connsiteX73" fmla="*/ 1357313 w 1423988"/>
              <a:gd name="connsiteY73" fmla="*/ 557212 h 1009657"/>
              <a:gd name="connsiteX74" fmla="*/ 1371600 w 1423988"/>
              <a:gd name="connsiteY74" fmla="*/ 576262 h 1009657"/>
              <a:gd name="connsiteX75" fmla="*/ 1385888 w 1423988"/>
              <a:gd name="connsiteY75" fmla="*/ 609600 h 1009657"/>
              <a:gd name="connsiteX76" fmla="*/ 1390650 w 1423988"/>
              <a:gd name="connsiteY76" fmla="*/ 628650 h 1009657"/>
              <a:gd name="connsiteX77" fmla="*/ 1395413 w 1423988"/>
              <a:gd name="connsiteY77" fmla="*/ 642937 h 1009657"/>
              <a:gd name="connsiteX78" fmla="*/ 1400175 w 1423988"/>
              <a:gd name="connsiteY78" fmla="*/ 661987 h 1009657"/>
              <a:gd name="connsiteX79" fmla="*/ 1404938 w 1423988"/>
              <a:gd name="connsiteY79" fmla="*/ 676275 h 1009657"/>
              <a:gd name="connsiteX80" fmla="*/ 1414463 w 1423988"/>
              <a:gd name="connsiteY80" fmla="*/ 733425 h 1009657"/>
              <a:gd name="connsiteX81" fmla="*/ 1419225 w 1423988"/>
              <a:gd name="connsiteY81" fmla="*/ 752475 h 1009657"/>
              <a:gd name="connsiteX82" fmla="*/ 1423988 w 1423988"/>
              <a:gd name="connsiteY82" fmla="*/ 781050 h 1009657"/>
              <a:gd name="connsiteX83" fmla="*/ 1419225 w 1423988"/>
              <a:gd name="connsiteY83" fmla="*/ 890587 h 1009657"/>
              <a:gd name="connsiteX84" fmla="*/ 1414463 w 1423988"/>
              <a:gd name="connsiteY84" fmla="*/ 909637 h 1009657"/>
              <a:gd name="connsiteX85" fmla="*/ 1409700 w 1423988"/>
              <a:gd name="connsiteY85" fmla="*/ 942975 h 1009657"/>
              <a:gd name="connsiteX86" fmla="*/ 1404938 w 1423988"/>
              <a:gd name="connsiteY86" fmla="*/ 957262 h 1009657"/>
              <a:gd name="connsiteX87" fmla="*/ 1400175 w 1423988"/>
              <a:gd name="connsiteY87" fmla="*/ 995362 h 1009657"/>
              <a:gd name="connsiteX88" fmla="*/ 1400740 w 1423988"/>
              <a:gd name="connsiteY88" fmla="*/ 1007223 h 1009657"/>
              <a:gd name="connsiteX0" fmla="*/ 1400740 w 1423988"/>
              <a:gd name="connsiteY0" fmla="*/ 1007223 h 1009657"/>
              <a:gd name="connsiteX1" fmla="*/ 30038 w 1423988"/>
              <a:gd name="connsiteY1" fmla="*/ 1005260 h 1009657"/>
              <a:gd name="connsiteX2" fmla="*/ 71438 w 1423988"/>
              <a:gd name="connsiteY2" fmla="*/ 909637 h 1009657"/>
              <a:gd name="connsiteX3" fmla="*/ 90488 w 1423988"/>
              <a:gd name="connsiteY3" fmla="*/ 871537 h 1009657"/>
              <a:gd name="connsiteX4" fmla="*/ 95250 w 1423988"/>
              <a:gd name="connsiteY4" fmla="*/ 857250 h 1009657"/>
              <a:gd name="connsiteX5" fmla="*/ 100013 w 1423988"/>
              <a:gd name="connsiteY5" fmla="*/ 838200 h 1009657"/>
              <a:gd name="connsiteX6" fmla="*/ 109538 w 1423988"/>
              <a:gd name="connsiteY6" fmla="*/ 823912 h 1009657"/>
              <a:gd name="connsiteX7" fmla="*/ 114300 w 1423988"/>
              <a:gd name="connsiteY7" fmla="*/ 809625 h 1009657"/>
              <a:gd name="connsiteX8" fmla="*/ 100013 w 1423988"/>
              <a:gd name="connsiteY8" fmla="*/ 709612 h 1009657"/>
              <a:gd name="connsiteX9" fmla="*/ 95250 w 1423988"/>
              <a:gd name="connsiteY9" fmla="*/ 695325 h 1009657"/>
              <a:gd name="connsiteX10" fmla="*/ 90488 w 1423988"/>
              <a:gd name="connsiteY10" fmla="*/ 681037 h 1009657"/>
              <a:gd name="connsiteX11" fmla="*/ 80963 w 1423988"/>
              <a:gd name="connsiteY11" fmla="*/ 666750 h 1009657"/>
              <a:gd name="connsiteX12" fmla="*/ 66675 w 1423988"/>
              <a:gd name="connsiteY12" fmla="*/ 619125 h 1009657"/>
              <a:gd name="connsiteX13" fmla="*/ 57150 w 1423988"/>
              <a:gd name="connsiteY13" fmla="*/ 595312 h 1009657"/>
              <a:gd name="connsiteX14" fmla="*/ 33338 w 1423988"/>
              <a:gd name="connsiteY14" fmla="*/ 542925 h 1009657"/>
              <a:gd name="connsiteX15" fmla="*/ 19050 w 1423988"/>
              <a:gd name="connsiteY15" fmla="*/ 495300 h 1009657"/>
              <a:gd name="connsiteX16" fmla="*/ 14288 w 1423988"/>
              <a:gd name="connsiteY16" fmla="*/ 481012 h 1009657"/>
              <a:gd name="connsiteX17" fmla="*/ 9525 w 1423988"/>
              <a:gd name="connsiteY17" fmla="*/ 466725 h 1009657"/>
              <a:gd name="connsiteX18" fmla="*/ 0 w 1423988"/>
              <a:gd name="connsiteY18" fmla="*/ 433387 h 1009657"/>
              <a:gd name="connsiteX19" fmla="*/ 4763 w 1423988"/>
              <a:gd name="connsiteY19" fmla="*/ 285750 h 1009657"/>
              <a:gd name="connsiteX20" fmla="*/ 14288 w 1423988"/>
              <a:gd name="connsiteY20" fmla="*/ 257175 h 1009657"/>
              <a:gd name="connsiteX21" fmla="*/ 23813 w 1423988"/>
              <a:gd name="connsiteY21" fmla="*/ 228600 h 1009657"/>
              <a:gd name="connsiteX22" fmla="*/ 52388 w 1423988"/>
              <a:gd name="connsiteY22" fmla="*/ 204787 h 1009657"/>
              <a:gd name="connsiteX23" fmla="*/ 76200 w 1423988"/>
              <a:gd name="connsiteY23" fmla="*/ 185737 h 1009657"/>
              <a:gd name="connsiteX24" fmla="*/ 85725 w 1423988"/>
              <a:gd name="connsiteY24" fmla="*/ 171450 h 1009657"/>
              <a:gd name="connsiteX25" fmla="*/ 100013 w 1423988"/>
              <a:gd name="connsiteY25" fmla="*/ 156829 h 1009657"/>
              <a:gd name="connsiteX26" fmla="*/ 126123 w 1423988"/>
              <a:gd name="connsiteY26" fmla="*/ 142542 h 1009657"/>
              <a:gd name="connsiteX27" fmla="*/ 168819 w 1423988"/>
              <a:gd name="connsiteY27" fmla="*/ 111501 h 1009657"/>
              <a:gd name="connsiteX28" fmla="*/ 207086 w 1423988"/>
              <a:gd name="connsiteY28" fmla="*/ 90153 h 1009657"/>
              <a:gd name="connsiteX29" fmla="*/ 252413 w 1423988"/>
              <a:gd name="connsiteY29" fmla="*/ 71437 h 1009657"/>
              <a:gd name="connsiteX30" fmla="*/ 266700 w 1423988"/>
              <a:gd name="connsiteY30" fmla="*/ 57150 h 1009657"/>
              <a:gd name="connsiteX31" fmla="*/ 285750 w 1423988"/>
              <a:gd name="connsiteY31" fmla="*/ 52387 h 1009657"/>
              <a:gd name="connsiteX32" fmla="*/ 319088 w 1423988"/>
              <a:gd name="connsiteY32" fmla="*/ 33337 h 1009657"/>
              <a:gd name="connsiteX33" fmla="*/ 338138 w 1423988"/>
              <a:gd name="connsiteY33" fmla="*/ 23812 h 1009657"/>
              <a:gd name="connsiteX34" fmla="*/ 371475 w 1423988"/>
              <a:gd name="connsiteY34" fmla="*/ 14287 h 1009657"/>
              <a:gd name="connsiteX35" fmla="*/ 447675 w 1423988"/>
              <a:gd name="connsiteY35" fmla="*/ 0 h 1009657"/>
              <a:gd name="connsiteX36" fmla="*/ 571500 w 1423988"/>
              <a:gd name="connsiteY36" fmla="*/ 4762 h 1009657"/>
              <a:gd name="connsiteX37" fmla="*/ 585788 w 1423988"/>
              <a:gd name="connsiteY37" fmla="*/ 9525 h 1009657"/>
              <a:gd name="connsiteX38" fmla="*/ 619125 w 1423988"/>
              <a:gd name="connsiteY38" fmla="*/ 14287 h 1009657"/>
              <a:gd name="connsiteX39" fmla="*/ 633413 w 1423988"/>
              <a:gd name="connsiteY39" fmla="*/ 19050 h 1009657"/>
              <a:gd name="connsiteX40" fmla="*/ 647700 w 1423988"/>
              <a:gd name="connsiteY40" fmla="*/ 28575 h 1009657"/>
              <a:gd name="connsiteX41" fmla="*/ 666750 w 1423988"/>
              <a:gd name="connsiteY41" fmla="*/ 33337 h 1009657"/>
              <a:gd name="connsiteX42" fmla="*/ 700088 w 1423988"/>
              <a:gd name="connsiteY42" fmla="*/ 47625 h 1009657"/>
              <a:gd name="connsiteX43" fmla="*/ 733425 w 1423988"/>
              <a:gd name="connsiteY43" fmla="*/ 61912 h 1009657"/>
              <a:gd name="connsiteX44" fmla="*/ 785813 w 1423988"/>
              <a:gd name="connsiteY44" fmla="*/ 85725 h 1009657"/>
              <a:gd name="connsiteX45" fmla="*/ 804863 w 1423988"/>
              <a:gd name="connsiteY45" fmla="*/ 90487 h 1009657"/>
              <a:gd name="connsiteX46" fmla="*/ 819150 w 1423988"/>
              <a:gd name="connsiteY46" fmla="*/ 104775 h 1009657"/>
              <a:gd name="connsiteX47" fmla="*/ 838200 w 1423988"/>
              <a:gd name="connsiteY47" fmla="*/ 109537 h 1009657"/>
              <a:gd name="connsiteX48" fmla="*/ 857250 w 1423988"/>
              <a:gd name="connsiteY48" fmla="*/ 119062 h 1009657"/>
              <a:gd name="connsiteX49" fmla="*/ 885825 w 1423988"/>
              <a:gd name="connsiteY49" fmla="*/ 128587 h 1009657"/>
              <a:gd name="connsiteX50" fmla="*/ 914400 w 1423988"/>
              <a:gd name="connsiteY50" fmla="*/ 142875 h 1009657"/>
              <a:gd name="connsiteX51" fmla="*/ 942975 w 1423988"/>
              <a:gd name="connsiteY51" fmla="*/ 157162 h 1009657"/>
              <a:gd name="connsiteX52" fmla="*/ 971550 w 1423988"/>
              <a:gd name="connsiteY52" fmla="*/ 176212 h 1009657"/>
              <a:gd name="connsiteX53" fmla="*/ 990600 w 1423988"/>
              <a:gd name="connsiteY53" fmla="*/ 185737 h 1009657"/>
              <a:gd name="connsiteX54" fmla="*/ 1004888 w 1423988"/>
              <a:gd name="connsiteY54" fmla="*/ 200025 h 1009657"/>
              <a:gd name="connsiteX55" fmla="*/ 1019175 w 1423988"/>
              <a:gd name="connsiteY55" fmla="*/ 209550 h 1009657"/>
              <a:gd name="connsiteX56" fmla="*/ 1052513 w 1423988"/>
              <a:gd name="connsiteY56" fmla="*/ 233362 h 1009657"/>
              <a:gd name="connsiteX57" fmla="*/ 1066800 w 1423988"/>
              <a:gd name="connsiteY57" fmla="*/ 247650 h 1009657"/>
              <a:gd name="connsiteX58" fmla="*/ 1114425 w 1423988"/>
              <a:gd name="connsiteY58" fmla="*/ 280987 h 1009657"/>
              <a:gd name="connsiteX59" fmla="*/ 1162050 w 1423988"/>
              <a:gd name="connsiteY59" fmla="*/ 319087 h 1009657"/>
              <a:gd name="connsiteX60" fmla="*/ 1181100 w 1423988"/>
              <a:gd name="connsiteY60" fmla="*/ 333375 h 1009657"/>
              <a:gd name="connsiteX61" fmla="*/ 1204913 w 1423988"/>
              <a:gd name="connsiteY61" fmla="*/ 352425 h 1009657"/>
              <a:gd name="connsiteX62" fmla="*/ 1228725 w 1423988"/>
              <a:gd name="connsiteY62" fmla="*/ 381000 h 1009657"/>
              <a:gd name="connsiteX63" fmla="*/ 1257300 w 1423988"/>
              <a:gd name="connsiteY63" fmla="*/ 404812 h 1009657"/>
              <a:gd name="connsiteX64" fmla="*/ 1262063 w 1423988"/>
              <a:gd name="connsiteY64" fmla="*/ 419100 h 1009657"/>
              <a:gd name="connsiteX65" fmla="*/ 1276350 w 1423988"/>
              <a:gd name="connsiteY65" fmla="*/ 428625 h 1009657"/>
              <a:gd name="connsiteX66" fmla="*/ 1290638 w 1423988"/>
              <a:gd name="connsiteY66" fmla="*/ 447675 h 1009657"/>
              <a:gd name="connsiteX67" fmla="*/ 1309688 w 1423988"/>
              <a:gd name="connsiteY67" fmla="*/ 476250 h 1009657"/>
              <a:gd name="connsiteX68" fmla="*/ 1319213 w 1423988"/>
              <a:gd name="connsiteY68" fmla="*/ 495300 h 1009657"/>
              <a:gd name="connsiteX69" fmla="*/ 1333500 w 1423988"/>
              <a:gd name="connsiteY69" fmla="*/ 509587 h 1009657"/>
              <a:gd name="connsiteX70" fmla="*/ 1343025 w 1423988"/>
              <a:gd name="connsiteY70" fmla="*/ 528637 h 1009657"/>
              <a:gd name="connsiteX71" fmla="*/ 1352550 w 1423988"/>
              <a:gd name="connsiteY71" fmla="*/ 542925 h 1009657"/>
              <a:gd name="connsiteX72" fmla="*/ 1357313 w 1423988"/>
              <a:gd name="connsiteY72" fmla="*/ 557212 h 1009657"/>
              <a:gd name="connsiteX73" fmla="*/ 1371600 w 1423988"/>
              <a:gd name="connsiteY73" fmla="*/ 576262 h 1009657"/>
              <a:gd name="connsiteX74" fmla="*/ 1385888 w 1423988"/>
              <a:gd name="connsiteY74" fmla="*/ 609600 h 1009657"/>
              <a:gd name="connsiteX75" fmla="*/ 1390650 w 1423988"/>
              <a:gd name="connsiteY75" fmla="*/ 628650 h 1009657"/>
              <a:gd name="connsiteX76" fmla="*/ 1395413 w 1423988"/>
              <a:gd name="connsiteY76" fmla="*/ 642937 h 1009657"/>
              <a:gd name="connsiteX77" fmla="*/ 1400175 w 1423988"/>
              <a:gd name="connsiteY77" fmla="*/ 661987 h 1009657"/>
              <a:gd name="connsiteX78" fmla="*/ 1404938 w 1423988"/>
              <a:gd name="connsiteY78" fmla="*/ 676275 h 1009657"/>
              <a:gd name="connsiteX79" fmla="*/ 1414463 w 1423988"/>
              <a:gd name="connsiteY79" fmla="*/ 733425 h 1009657"/>
              <a:gd name="connsiteX80" fmla="*/ 1419225 w 1423988"/>
              <a:gd name="connsiteY80" fmla="*/ 752475 h 1009657"/>
              <a:gd name="connsiteX81" fmla="*/ 1423988 w 1423988"/>
              <a:gd name="connsiteY81" fmla="*/ 781050 h 1009657"/>
              <a:gd name="connsiteX82" fmla="*/ 1419225 w 1423988"/>
              <a:gd name="connsiteY82" fmla="*/ 890587 h 1009657"/>
              <a:gd name="connsiteX83" fmla="*/ 1414463 w 1423988"/>
              <a:gd name="connsiteY83" fmla="*/ 909637 h 1009657"/>
              <a:gd name="connsiteX84" fmla="*/ 1409700 w 1423988"/>
              <a:gd name="connsiteY84" fmla="*/ 942975 h 1009657"/>
              <a:gd name="connsiteX85" fmla="*/ 1404938 w 1423988"/>
              <a:gd name="connsiteY85" fmla="*/ 957262 h 1009657"/>
              <a:gd name="connsiteX86" fmla="*/ 1400175 w 1423988"/>
              <a:gd name="connsiteY86" fmla="*/ 995362 h 1009657"/>
              <a:gd name="connsiteX87" fmla="*/ 1400740 w 1423988"/>
              <a:gd name="connsiteY87" fmla="*/ 1007223 h 1009657"/>
              <a:gd name="connsiteX0" fmla="*/ 1400740 w 1423988"/>
              <a:gd name="connsiteY0" fmla="*/ 1007223 h 1009657"/>
              <a:gd name="connsiteX1" fmla="*/ 30038 w 1423988"/>
              <a:gd name="connsiteY1" fmla="*/ 1005260 h 1009657"/>
              <a:gd name="connsiteX2" fmla="*/ 71438 w 1423988"/>
              <a:gd name="connsiteY2" fmla="*/ 909637 h 1009657"/>
              <a:gd name="connsiteX3" fmla="*/ 90488 w 1423988"/>
              <a:gd name="connsiteY3" fmla="*/ 871537 h 1009657"/>
              <a:gd name="connsiteX4" fmla="*/ 95250 w 1423988"/>
              <a:gd name="connsiteY4" fmla="*/ 857250 h 1009657"/>
              <a:gd name="connsiteX5" fmla="*/ 100013 w 1423988"/>
              <a:gd name="connsiteY5" fmla="*/ 838200 h 1009657"/>
              <a:gd name="connsiteX6" fmla="*/ 109538 w 1423988"/>
              <a:gd name="connsiteY6" fmla="*/ 823912 h 1009657"/>
              <a:gd name="connsiteX7" fmla="*/ 114300 w 1423988"/>
              <a:gd name="connsiteY7" fmla="*/ 809625 h 1009657"/>
              <a:gd name="connsiteX8" fmla="*/ 100013 w 1423988"/>
              <a:gd name="connsiteY8" fmla="*/ 709612 h 1009657"/>
              <a:gd name="connsiteX9" fmla="*/ 95250 w 1423988"/>
              <a:gd name="connsiteY9" fmla="*/ 695325 h 1009657"/>
              <a:gd name="connsiteX10" fmla="*/ 90488 w 1423988"/>
              <a:gd name="connsiteY10" fmla="*/ 681037 h 1009657"/>
              <a:gd name="connsiteX11" fmla="*/ 80963 w 1423988"/>
              <a:gd name="connsiteY11" fmla="*/ 666750 h 1009657"/>
              <a:gd name="connsiteX12" fmla="*/ 66675 w 1423988"/>
              <a:gd name="connsiteY12" fmla="*/ 619125 h 1009657"/>
              <a:gd name="connsiteX13" fmla="*/ 57150 w 1423988"/>
              <a:gd name="connsiteY13" fmla="*/ 595312 h 1009657"/>
              <a:gd name="connsiteX14" fmla="*/ 33338 w 1423988"/>
              <a:gd name="connsiteY14" fmla="*/ 542925 h 1009657"/>
              <a:gd name="connsiteX15" fmla="*/ 19050 w 1423988"/>
              <a:gd name="connsiteY15" fmla="*/ 495300 h 1009657"/>
              <a:gd name="connsiteX16" fmla="*/ 14288 w 1423988"/>
              <a:gd name="connsiteY16" fmla="*/ 481012 h 1009657"/>
              <a:gd name="connsiteX17" fmla="*/ 9525 w 1423988"/>
              <a:gd name="connsiteY17" fmla="*/ 466725 h 1009657"/>
              <a:gd name="connsiteX18" fmla="*/ 0 w 1423988"/>
              <a:gd name="connsiteY18" fmla="*/ 433387 h 1009657"/>
              <a:gd name="connsiteX19" fmla="*/ 4763 w 1423988"/>
              <a:gd name="connsiteY19" fmla="*/ 285750 h 1009657"/>
              <a:gd name="connsiteX20" fmla="*/ 14288 w 1423988"/>
              <a:gd name="connsiteY20" fmla="*/ 257175 h 1009657"/>
              <a:gd name="connsiteX21" fmla="*/ 23813 w 1423988"/>
              <a:gd name="connsiteY21" fmla="*/ 228600 h 1009657"/>
              <a:gd name="connsiteX22" fmla="*/ 52388 w 1423988"/>
              <a:gd name="connsiteY22" fmla="*/ 204787 h 1009657"/>
              <a:gd name="connsiteX23" fmla="*/ 76200 w 1423988"/>
              <a:gd name="connsiteY23" fmla="*/ 185737 h 1009657"/>
              <a:gd name="connsiteX24" fmla="*/ 85725 w 1423988"/>
              <a:gd name="connsiteY24" fmla="*/ 171450 h 1009657"/>
              <a:gd name="connsiteX25" fmla="*/ 100013 w 1423988"/>
              <a:gd name="connsiteY25" fmla="*/ 156829 h 1009657"/>
              <a:gd name="connsiteX26" fmla="*/ 126123 w 1423988"/>
              <a:gd name="connsiteY26" fmla="*/ 142542 h 1009657"/>
              <a:gd name="connsiteX27" fmla="*/ 168819 w 1423988"/>
              <a:gd name="connsiteY27" fmla="*/ 111501 h 1009657"/>
              <a:gd name="connsiteX28" fmla="*/ 207086 w 1423988"/>
              <a:gd name="connsiteY28" fmla="*/ 90153 h 1009657"/>
              <a:gd name="connsiteX29" fmla="*/ 266700 w 1423988"/>
              <a:gd name="connsiteY29" fmla="*/ 57150 h 1009657"/>
              <a:gd name="connsiteX30" fmla="*/ 285750 w 1423988"/>
              <a:gd name="connsiteY30" fmla="*/ 52387 h 1009657"/>
              <a:gd name="connsiteX31" fmla="*/ 319088 w 1423988"/>
              <a:gd name="connsiteY31" fmla="*/ 33337 h 1009657"/>
              <a:gd name="connsiteX32" fmla="*/ 338138 w 1423988"/>
              <a:gd name="connsiteY32" fmla="*/ 23812 h 1009657"/>
              <a:gd name="connsiteX33" fmla="*/ 371475 w 1423988"/>
              <a:gd name="connsiteY33" fmla="*/ 14287 h 1009657"/>
              <a:gd name="connsiteX34" fmla="*/ 447675 w 1423988"/>
              <a:gd name="connsiteY34" fmla="*/ 0 h 1009657"/>
              <a:gd name="connsiteX35" fmla="*/ 571500 w 1423988"/>
              <a:gd name="connsiteY35" fmla="*/ 4762 h 1009657"/>
              <a:gd name="connsiteX36" fmla="*/ 585788 w 1423988"/>
              <a:gd name="connsiteY36" fmla="*/ 9525 h 1009657"/>
              <a:gd name="connsiteX37" fmla="*/ 619125 w 1423988"/>
              <a:gd name="connsiteY37" fmla="*/ 14287 h 1009657"/>
              <a:gd name="connsiteX38" fmla="*/ 633413 w 1423988"/>
              <a:gd name="connsiteY38" fmla="*/ 19050 h 1009657"/>
              <a:gd name="connsiteX39" fmla="*/ 647700 w 1423988"/>
              <a:gd name="connsiteY39" fmla="*/ 28575 h 1009657"/>
              <a:gd name="connsiteX40" fmla="*/ 666750 w 1423988"/>
              <a:gd name="connsiteY40" fmla="*/ 33337 h 1009657"/>
              <a:gd name="connsiteX41" fmla="*/ 700088 w 1423988"/>
              <a:gd name="connsiteY41" fmla="*/ 47625 h 1009657"/>
              <a:gd name="connsiteX42" fmla="*/ 733425 w 1423988"/>
              <a:gd name="connsiteY42" fmla="*/ 61912 h 1009657"/>
              <a:gd name="connsiteX43" fmla="*/ 785813 w 1423988"/>
              <a:gd name="connsiteY43" fmla="*/ 85725 h 1009657"/>
              <a:gd name="connsiteX44" fmla="*/ 804863 w 1423988"/>
              <a:gd name="connsiteY44" fmla="*/ 90487 h 1009657"/>
              <a:gd name="connsiteX45" fmla="*/ 819150 w 1423988"/>
              <a:gd name="connsiteY45" fmla="*/ 104775 h 1009657"/>
              <a:gd name="connsiteX46" fmla="*/ 838200 w 1423988"/>
              <a:gd name="connsiteY46" fmla="*/ 109537 h 1009657"/>
              <a:gd name="connsiteX47" fmla="*/ 857250 w 1423988"/>
              <a:gd name="connsiteY47" fmla="*/ 119062 h 1009657"/>
              <a:gd name="connsiteX48" fmla="*/ 885825 w 1423988"/>
              <a:gd name="connsiteY48" fmla="*/ 128587 h 1009657"/>
              <a:gd name="connsiteX49" fmla="*/ 914400 w 1423988"/>
              <a:gd name="connsiteY49" fmla="*/ 142875 h 1009657"/>
              <a:gd name="connsiteX50" fmla="*/ 942975 w 1423988"/>
              <a:gd name="connsiteY50" fmla="*/ 157162 h 1009657"/>
              <a:gd name="connsiteX51" fmla="*/ 971550 w 1423988"/>
              <a:gd name="connsiteY51" fmla="*/ 176212 h 1009657"/>
              <a:gd name="connsiteX52" fmla="*/ 990600 w 1423988"/>
              <a:gd name="connsiteY52" fmla="*/ 185737 h 1009657"/>
              <a:gd name="connsiteX53" fmla="*/ 1004888 w 1423988"/>
              <a:gd name="connsiteY53" fmla="*/ 200025 h 1009657"/>
              <a:gd name="connsiteX54" fmla="*/ 1019175 w 1423988"/>
              <a:gd name="connsiteY54" fmla="*/ 209550 h 1009657"/>
              <a:gd name="connsiteX55" fmla="*/ 1052513 w 1423988"/>
              <a:gd name="connsiteY55" fmla="*/ 233362 h 1009657"/>
              <a:gd name="connsiteX56" fmla="*/ 1066800 w 1423988"/>
              <a:gd name="connsiteY56" fmla="*/ 247650 h 1009657"/>
              <a:gd name="connsiteX57" fmla="*/ 1114425 w 1423988"/>
              <a:gd name="connsiteY57" fmla="*/ 280987 h 1009657"/>
              <a:gd name="connsiteX58" fmla="*/ 1162050 w 1423988"/>
              <a:gd name="connsiteY58" fmla="*/ 319087 h 1009657"/>
              <a:gd name="connsiteX59" fmla="*/ 1181100 w 1423988"/>
              <a:gd name="connsiteY59" fmla="*/ 333375 h 1009657"/>
              <a:gd name="connsiteX60" fmla="*/ 1204913 w 1423988"/>
              <a:gd name="connsiteY60" fmla="*/ 352425 h 1009657"/>
              <a:gd name="connsiteX61" fmla="*/ 1228725 w 1423988"/>
              <a:gd name="connsiteY61" fmla="*/ 381000 h 1009657"/>
              <a:gd name="connsiteX62" fmla="*/ 1257300 w 1423988"/>
              <a:gd name="connsiteY62" fmla="*/ 404812 h 1009657"/>
              <a:gd name="connsiteX63" fmla="*/ 1262063 w 1423988"/>
              <a:gd name="connsiteY63" fmla="*/ 419100 h 1009657"/>
              <a:gd name="connsiteX64" fmla="*/ 1276350 w 1423988"/>
              <a:gd name="connsiteY64" fmla="*/ 428625 h 1009657"/>
              <a:gd name="connsiteX65" fmla="*/ 1290638 w 1423988"/>
              <a:gd name="connsiteY65" fmla="*/ 447675 h 1009657"/>
              <a:gd name="connsiteX66" fmla="*/ 1309688 w 1423988"/>
              <a:gd name="connsiteY66" fmla="*/ 476250 h 1009657"/>
              <a:gd name="connsiteX67" fmla="*/ 1319213 w 1423988"/>
              <a:gd name="connsiteY67" fmla="*/ 495300 h 1009657"/>
              <a:gd name="connsiteX68" fmla="*/ 1333500 w 1423988"/>
              <a:gd name="connsiteY68" fmla="*/ 509587 h 1009657"/>
              <a:gd name="connsiteX69" fmla="*/ 1343025 w 1423988"/>
              <a:gd name="connsiteY69" fmla="*/ 528637 h 1009657"/>
              <a:gd name="connsiteX70" fmla="*/ 1352550 w 1423988"/>
              <a:gd name="connsiteY70" fmla="*/ 542925 h 1009657"/>
              <a:gd name="connsiteX71" fmla="*/ 1357313 w 1423988"/>
              <a:gd name="connsiteY71" fmla="*/ 557212 h 1009657"/>
              <a:gd name="connsiteX72" fmla="*/ 1371600 w 1423988"/>
              <a:gd name="connsiteY72" fmla="*/ 576262 h 1009657"/>
              <a:gd name="connsiteX73" fmla="*/ 1385888 w 1423988"/>
              <a:gd name="connsiteY73" fmla="*/ 609600 h 1009657"/>
              <a:gd name="connsiteX74" fmla="*/ 1390650 w 1423988"/>
              <a:gd name="connsiteY74" fmla="*/ 628650 h 1009657"/>
              <a:gd name="connsiteX75" fmla="*/ 1395413 w 1423988"/>
              <a:gd name="connsiteY75" fmla="*/ 642937 h 1009657"/>
              <a:gd name="connsiteX76" fmla="*/ 1400175 w 1423988"/>
              <a:gd name="connsiteY76" fmla="*/ 661987 h 1009657"/>
              <a:gd name="connsiteX77" fmla="*/ 1404938 w 1423988"/>
              <a:gd name="connsiteY77" fmla="*/ 676275 h 1009657"/>
              <a:gd name="connsiteX78" fmla="*/ 1414463 w 1423988"/>
              <a:gd name="connsiteY78" fmla="*/ 733425 h 1009657"/>
              <a:gd name="connsiteX79" fmla="*/ 1419225 w 1423988"/>
              <a:gd name="connsiteY79" fmla="*/ 752475 h 1009657"/>
              <a:gd name="connsiteX80" fmla="*/ 1423988 w 1423988"/>
              <a:gd name="connsiteY80" fmla="*/ 781050 h 1009657"/>
              <a:gd name="connsiteX81" fmla="*/ 1419225 w 1423988"/>
              <a:gd name="connsiteY81" fmla="*/ 890587 h 1009657"/>
              <a:gd name="connsiteX82" fmla="*/ 1414463 w 1423988"/>
              <a:gd name="connsiteY82" fmla="*/ 909637 h 1009657"/>
              <a:gd name="connsiteX83" fmla="*/ 1409700 w 1423988"/>
              <a:gd name="connsiteY83" fmla="*/ 942975 h 1009657"/>
              <a:gd name="connsiteX84" fmla="*/ 1404938 w 1423988"/>
              <a:gd name="connsiteY84" fmla="*/ 957262 h 1009657"/>
              <a:gd name="connsiteX85" fmla="*/ 1400175 w 1423988"/>
              <a:gd name="connsiteY85" fmla="*/ 995362 h 1009657"/>
              <a:gd name="connsiteX86" fmla="*/ 1400740 w 1423988"/>
              <a:gd name="connsiteY86" fmla="*/ 1007223 h 1009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</a:cxnLst>
            <a:rect l="l" t="t" r="r" b="b"/>
            <a:pathLst>
              <a:path w="1423988" h="1009657">
                <a:moveTo>
                  <a:pt x="1400740" y="1007223"/>
                </a:moveTo>
                <a:cubicBezTo>
                  <a:pt x="1403915" y="1002461"/>
                  <a:pt x="26374" y="1009657"/>
                  <a:pt x="30038" y="1005260"/>
                </a:cubicBezTo>
                <a:cubicBezTo>
                  <a:pt x="34350" y="1000086"/>
                  <a:pt x="67822" y="915319"/>
                  <a:pt x="71438" y="909637"/>
                </a:cubicBezTo>
                <a:cubicBezTo>
                  <a:pt x="79061" y="897658"/>
                  <a:pt x="85998" y="885007"/>
                  <a:pt x="90488" y="871537"/>
                </a:cubicBezTo>
                <a:cubicBezTo>
                  <a:pt x="92075" y="866775"/>
                  <a:pt x="93871" y="862077"/>
                  <a:pt x="95250" y="857250"/>
                </a:cubicBezTo>
                <a:cubicBezTo>
                  <a:pt x="97048" y="850956"/>
                  <a:pt x="97435" y="844216"/>
                  <a:pt x="100013" y="838200"/>
                </a:cubicBezTo>
                <a:cubicBezTo>
                  <a:pt x="102268" y="832939"/>
                  <a:pt x="106363" y="828675"/>
                  <a:pt x="109538" y="823912"/>
                </a:cubicBezTo>
                <a:cubicBezTo>
                  <a:pt x="111125" y="819150"/>
                  <a:pt x="114300" y="814645"/>
                  <a:pt x="114300" y="809625"/>
                </a:cubicBezTo>
                <a:cubicBezTo>
                  <a:pt x="114300" y="744463"/>
                  <a:pt x="114801" y="753973"/>
                  <a:pt x="100013" y="709612"/>
                </a:cubicBezTo>
                <a:lnTo>
                  <a:pt x="95250" y="695325"/>
                </a:lnTo>
                <a:cubicBezTo>
                  <a:pt x="93662" y="690562"/>
                  <a:pt x="93273" y="685214"/>
                  <a:pt x="90488" y="681037"/>
                </a:cubicBezTo>
                <a:lnTo>
                  <a:pt x="80963" y="666750"/>
                </a:lnTo>
                <a:cubicBezTo>
                  <a:pt x="76285" y="648039"/>
                  <a:pt x="74404" y="638448"/>
                  <a:pt x="66675" y="619125"/>
                </a:cubicBezTo>
                <a:cubicBezTo>
                  <a:pt x="63500" y="611187"/>
                  <a:pt x="59664" y="603483"/>
                  <a:pt x="57150" y="595312"/>
                </a:cubicBezTo>
                <a:cubicBezTo>
                  <a:pt x="42272" y="546959"/>
                  <a:pt x="58795" y="568382"/>
                  <a:pt x="33338" y="542925"/>
                </a:cubicBezTo>
                <a:cubicBezTo>
                  <a:pt x="26139" y="514130"/>
                  <a:pt x="30646" y="530091"/>
                  <a:pt x="19050" y="495300"/>
                </a:cubicBezTo>
                <a:lnTo>
                  <a:pt x="14288" y="481012"/>
                </a:lnTo>
                <a:cubicBezTo>
                  <a:pt x="12701" y="476250"/>
                  <a:pt x="10742" y="471595"/>
                  <a:pt x="9525" y="466725"/>
                </a:cubicBezTo>
                <a:cubicBezTo>
                  <a:pt x="3546" y="442805"/>
                  <a:pt x="6833" y="453884"/>
                  <a:pt x="0" y="433387"/>
                </a:cubicBezTo>
                <a:cubicBezTo>
                  <a:pt x="1588" y="384175"/>
                  <a:pt x="784" y="334827"/>
                  <a:pt x="4763" y="285750"/>
                </a:cubicBezTo>
                <a:cubicBezTo>
                  <a:pt x="5574" y="275743"/>
                  <a:pt x="11113" y="266700"/>
                  <a:pt x="14288" y="257175"/>
                </a:cubicBezTo>
                <a:cubicBezTo>
                  <a:pt x="14289" y="257173"/>
                  <a:pt x="23811" y="228602"/>
                  <a:pt x="23813" y="228600"/>
                </a:cubicBezTo>
                <a:cubicBezTo>
                  <a:pt x="37861" y="219234"/>
                  <a:pt x="40928" y="218538"/>
                  <a:pt x="52388" y="204787"/>
                </a:cubicBezTo>
                <a:cubicBezTo>
                  <a:pt x="68959" y="184903"/>
                  <a:pt x="52746" y="193556"/>
                  <a:pt x="76200" y="185737"/>
                </a:cubicBezTo>
                <a:cubicBezTo>
                  <a:pt x="79375" y="180975"/>
                  <a:pt x="81256" y="175026"/>
                  <a:pt x="85725" y="171450"/>
                </a:cubicBezTo>
                <a:cubicBezTo>
                  <a:pt x="89645" y="168314"/>
                  <a:pt x="95523" y="159074"/>
                  <a:pt x="100013" y="156829"/>
                </a:cubicBezTo>
                <a:cubicBezTo>
                  <a:pt x="136935" y="138368"/>
                  <a:pt x="90216" y="154509"/>
                  <a:pt x="126123" y="142542"/>
                </a:cubicBezTo>
                <a:cubicBezTo>
                  <a:pt x="196033" y="95935"/>
                  <a:pt x="117559" y="140793"/>
                  <a:pt x="168819" y="111501"/>
                </a:cubicBezTo>
                <a:cubicBezTo>
                  <a:pt x="180861" y="104620"/>
                  <a:pt x="195729" y="98103"/>
                  <a:pt x="207086" y="90153"/>
                </a:cubicBezTo>
                <a:cubicBezTo>
                  <a:pt x="223399" y="81095"/>
                  <a:pt x="253589" y="63444"/>
                  <a:pt x="266700" y="57150"/>
                </a:cubicBezTo>
                <a:cubicBezTo>
                  <a:pt x="272383" y="53903"/>
                  <a:pt x="279621" y="54685"/>
                  <a:pt x="285750" y="52387"/>
                </a:cubicBezTo>
                <a:cubicBezTo>
                  <a:pt x="306683" y="44537"/>
                  <a:pt x="301502" y="43386"/>
                  <a:pt x="319088" y="33337"/>
                </a:cubicBezTo>
                <a:cubicBezTo>
                  <a:pt x="325252" y="29815"/>
                  <a:pt x="331612" y="26609"/>
                  <a:pt x="338138" y="23812"/>
                </a:cubicBezTo>
                <a:cubicBezTo>
                  <a:pt x="346464" y="20244"/>
                  <a:pt x="363425" y="16012"/>
                  <a:pt x="371475" y="14287"/>
                </a:cubicBezTo>
                <a:cubicBezTo>
                  <a:pt x="411441" y="5723"/>
                  <a:pt x="413347" y="5721"/>
                  <a:pt x="447675" y="0"/>
                </a:cubicBezTo>
                <a:cubicBezTo>
                  <a:pt x="488950" y="1587"/>
                  <a:pt x="530292" y="1920"/>
                  <a:pt x="571500" y="4762"/>
                </a:cubicBezTo>
                <a:cubicBezTo>
                  <a:pt x="576508" y="5107"/>
                  <a:pt x="580865" y="8540"/>
                  <a:pt x="585788" y="9525"/>
                </a:cubicBezTo>
                <a:cubicBezTo>
                  <a:pt x="596795" y="11726"/>
                  <a:pt x="608013" y="12700"/>
                  <a:pt x="619125" y="14287"/>
                </a:cubicBezTo>
                <a:cubicBezTo>
                  <a:pt x="623888" y="15875"/>
                  <a:pt x="628923" y="16805"/>
                  <a:pt x="633413" y="19050"/>
                </a:cubicBezTo>
                <a:cubicBezTo>
                  <a:pt x="638532" y="21610"/>
                  <a:pt x="642439" y="26320"/>
                  <a:pt x="647700" y="28575"/>
                </a:cubicBezTo>
                <a:cubicBezTo>
                  <a:pt x="653716" y="31153"/>
                  <a:pt x="660400" y="31750"/>
                  <a:pt x="666750" y="33337"/>
                </a:cubicBezTo>
                <a:cubicBezTo>
                  <a:pt x="702623" y="57252"/>
                  <a:pt x="657030" y="29171"/>
                  <a:pt x="700088" y="47625"/>
                </a:cubicBezTo>
                <a:cubicBezTo>
                  <a:pt x="746125" y="67356"/>
                  <a:pt x="678742" y="48243"/>
                  <a:pt x="733425" y="61912"/>
                </a:cubicBezTo>
                <a:cubicBezTo>
                  <a:pt x="758559" y="74479"/>
                  <a:pt x="764227" y="79558"/>
                  <a:pt x="785813" y="85725"/>
                </a:cubicBezTo>
                <a:cubicBezTo>
                  <a:pt x="792107" y="87523"/>
                  <a:pt x="798513" y="88900"/>
                  <a:pt x="804863" y="90487"/>
                </a:cubicBezTo>
                <a:cubicBezTo>
                  <a:pt x="809625" y="95250"/>
                  <a:pt x="813302" y="101433"/>
                  <a:pt x="819150" y="104775"/>
                </a:cubicBezTo>
                <a:cubicBezTo>
                  <a:pt x="824833" y="108022"/>
                  <a:pt x="832071" y="107239"/>
                  <a:pt x="838200" y="109537"/>
                </a:cubicBezTo>
                <a:cubicBezTo>
                  <a:pt x="844848" y="112030"/>
                  <a:pt x="850658" y="116425"/>
                  <a:pt x="857250" y="119062"/>
                </a:cubicBezTo>
                <a:cubicBezTo>
                  <a:pt x="866572" y="122791"/>
                  <a:pt x="885825" y="128587"/>
                  <a:pt x="885825" y="128587"/>
                </a:cubicBezTo>
                <a:cubicBezTo>
                  <a:pt x="926774" y="155885"/>
                  <a:pt x="874964" y="123156"/>
                  <a:pt x="914400" y="142875"/>
                </a:cubicBezTo>
                <a:cubicBezTo>
                  <a:pt x="951321" y="161336"/>
                  <a:pt x="907072" y="145195"/>
                  <a:pt x="942975" y="157162"/>
                </a:cubicBezTo>
                <a:cubicBezTo>
                  <a:pt x="952500" y="163512"/>
                  <a:pt x="961311" y="171092"/>
                  <a:pt x="971550" y="176212"/>
                </a:cubicBezTo>
                <a:cubicBezTo>
                  <a:pt x="977900" y="179387"/>
                  <a:pt x="984823" y="181610"/>
                  <a:pt x="990600" y="185737"/>
                </a:cubicBezTo>
                <a:cubicBezTo>
                  <a:pt x="996081" y="189652"/>
                  <a:pt x="999714" y="195713"/>
                  <a:pt x="1004888" y="200025"/>
                </a:cubicBezTo>
                <a:cubicBezTo>
                  <a:pt x="1009285" y="203689"/>
                  <a:pt x="1014778" y="205886"/>
                  <a:pt x="1019175" y="209550"/>
                </a:cubicBezTo>
                <a:cubicBezTo>
                  <a:pt x="1048135" y="233683"/>
                  <a:pt x="1017265" y="215738"/>
                  <a:pt x="1052513" y="233362"/>
                </a:cubicBezTo>
                <a:cubicBezTo>
                  <a:pt x="1057275" y="238125"/>
                  <a:pt x="1061484" y="243515"/>
                  <a:pt x="1066800" y="247650"/>
                </a:cubicBezTo>
                <a:cubicBezTo>
                  <a:pt x="1082453" y="259825"/>
                  <a:pt x="1099756" y="267651"/>
                  <a:pt x="1114425" y="280987"/>
                </a:cubicBezTo>
                <a:cubicBezTo>
                  <a:pt x="1157137" y="319816"/>
                  <a:pt x="1130993" y="308735"/>
                  <a:pt x="1162050" y="319087"/>
                </a:cubicBezTo>
                <a:cubicBezTo>
                  <a:pt x="1168400" y="323850"/>
                  <a:pt x="1175487" y="327762"/>
                  <a:pt x="1181100" y="333375"/>
                </a:cubicBezTo>
                <a:cubicBezTo>
                  <a:pt x="1202642" y="354917"/>
                  <a:pt x="1177098" y="343153"/>
                  <a:pt x="1204913" y="352425"/>
                </a:cubicBezTo>
                <a:cubicBezTo>
                  <a:pt x="1225964" y="384000"/>
                  <a:pt x="1201225" y="348916"/>
                  <a:pt x="1228725" y="381000"/>
                </a:cubicBezTo>
                <a:cubicBezTo>
                  <a:pt x="1249484" y="405219"/>
                  <a:pt x="1233295" y="396811"/>
                  <a:pt x="1257300" y="404812"/>
                </a:cubicBezTo>
                <a:cubicBezTo>
                  <a:pt x="1258888" y="409575"/>
                  <a:pt x="1258927" y="415180"/>
                  <a:pt x="1262063" y="419100"/>
                </a:cubicBezTo>
                <a:cubicBezTo>
                  <a:pt x="1265639" y="423569"/>
                  <a:pt x="1272303" y="424578"/>
                  <a:pt x="1276350" y="428625"/>
                </a:cubicBezTo>
                <a:cubicBezTo>
                  <a:pt x="1281963" y="434238"/>
                  <a:pt x="1286086" y="441172"/>
                  <a:pt x="1290638" y="447675"/>
                </a:cubicBezTo>
                <a:cubicBezTo>
                  <a:pt x="1297203" y="457053"/>
                  <a:pt x="1304568" y="466011"/>
                  <a:pt x="1309688" y="476250"/>
                </a:cubicBezTo>
                <a:cubicBezTo>
                  <a:pt x="1312863" y="482600"/>
                  <a:pt x="1315087" y="489523"/>
                  <a:pt x="1319213" y="495300"/>
                </a:cubicBezTo>
                <a:cubicBezTo>
                  <a:pt x="1323128" y="500780"/>
                  <a:pt x="1329585" y="504107"/>
                  <a:pt x="1333500" y="509587"/>
                </a:cubicBezTo>
                <a:cubicBezTo>
                  <a:pt x="1337626" y="515364"/>
                  <a:pt x="1339503" y="522473"/>
                  <a:pt x="1343025" y="528637"/>
                </a:cubicBezTo>
                <a:cubicBezTo>
                  <a:pt x="1345865" y="533607"/>
                  <a:pt x="1349990" y="537805"/>
                  <a:pt x="1352550" y="542925"/>
                </a:cubicBezTo>
                <a:cubicBezTo>
                  <a:pt x="1354795" y="547415"/>
                  <a:pt x="1354822" y="552853"/>
                  <a:pt x="1357313" y="557212"/>
                </a:cubicBezTo>
                <a:cubicBezTo>
                  <a:pt x="1361251" y="564104"/>
                  <a:pt x="1366838" y="569912"/>
                  <a:pt x="1371600" y="576262"/>
                </a:cubicBezTo>
                <a:cubicBezTo>
                  <a:pt x="1385276" y="630962"/>
                  <a:pt x="1366152" y="563547"/>
                  <a:pt x="1385888" y="609600"/>
                </a:cubicBezTo>
                <a:cubicBezTo>
                  <a:pt x="1388466" y="615616"/>
                  <a:pt x="1388852" y="622356"/>
                  <a:pt x="1390650" y="628650"/>
                </a:cubicBezTo>
                <a:cubicBezTo>
                  <a:pt x="1392029" y="633477"/>
                  <a:pt x="1394034" y="638110"/>
                  <a:pt x="1395413" y="642937"/>
                </a:cubicBezTo>
                <a:cubicBezTo>
                  <a:pt x="1397211" y="649231"/>
                  <a:pt x="1398377" y="655693"/>
                  <a:pt x="1400175" y="661987"/>
                </a:cubicBezTo>
                <a:cubicBezTo>
                  <a:pt x="1401554" y="666814"/>
                  <a:pt x="1403559" y="671448"/>
                  <a:pt x="1404938" y="676275"/>
                </a:cubicBezTo>
                <a:cubicBezTo>
                  <a:pt x="1413509" y="706275"/>
                  <a:pt x="1407508" y="691697"/>
                  <a:pt x="1414463" y="733425"/>
                </a:cubicBezTo>
                <a:cubicBezTo>
                  <a:pt x="1415539" y="739881"/>
                  <a:pt x="1417941" y="746057"/>
                  <a:pt x="1419225" y="752475"/>
                </a:cubicBezTo>
                <a:cubicBezTo>
                  <a:pt x="1421119" y="761944"/>
                  <a:pt x="1422400" y="771525"/>
                  <a:pt x="1423988" y="781050"/>
                </a:cubicBezTo>
                <a:cubicBezTo>
                  <a:pt x="1422400" y="817562"/>
                  <a:pt x="1421925" y="854140"/>
                  <a:pt x="1419225" y="890587"/>
                </a:cubicBezTo>
                <a:cubicBezTo>
                  <a:pt x="1418741" y="897115"/>
                  <a:pt x="1415634" y="903197"/>
                  <a:pt x="1414463" y="909637"/>
                </a:cubicBezTo>
                <a:cubicBezTo>
                  <a:pt x="1412455" y="920681"/>
                  <a:pt x="1411902" y="931967"/>
                  <a:pt x="1409700" y="942975"/>
                </a:cubicBezTo>
                <a:cubicBezTo>
                  <a:pt x="1408716" y="947897"/>
                  <a:pt x="1406027" y="952362"/>
                  <a:pt x="1404938" y="957262"/>
                </a:cubicBezTo>
                <a:cubicBezTo>
                  <a:pt x="1399653" y="981044"/>
                  <a:pt x="1400175" y="978786"/>
                  <a:pt x="1400175" y="995362"/>
                </a:cubicBezTo>
                <a:cubicBezTo>
                  <a:pt x="1400363" y="999316"/>
                  <a:pt x="1400552" y="1003269"/>
                  <a:pt x="1400740" y="1007223"/>
                </a:cubicBezTo>
                <a:close/>
              </a:path>
            </a:pathLst>
          </a:custGeom>
          <a:solidFill>
            <a:schemeClr val="accent3">
              <a:lumMod val="75000"/>
              <a:alpha val="33000"/>
            </a:schemeClr>
          </a:solidFill>
          <a:ln>
            <a:noFill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49337004"/>
      </p:ext>
    </p:extLst>
  </p:cSld>
  <p:clrMapOvr>
    <a:masterClrMapping/>
  </p:clrMapOvr>
  <p:transition>
    <p:fade/>
  </p:transition>
  <p:timing>
    <p:tnLst>
      <p:par>
        <p:cTn id="1" dur="indefinite" restart="never" nodeType="tmRoot"/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74" name="Picture 2" descr="C:\Users\jeff\Desktop\AP peds.jpg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-1" y="0"/>
            <a:ext cx="7322693" cy="6858001"/>
          </a:xfrm>
          <a:prstGeom prst="rect">
            <a:avLst/>
          </a:prstGeom>
          <a:noFill/>
        </p:spPr>
      </p:pic>
      <p:sp>
        <p:nvSpPr>
          <p:cNvPr id="13" name="Freeform 12"/>
          <p:cNvSpPr/>
          <p:nvPr/>
        </p:nvSpPr>
        <p:spPr>
          <a:xfrm>
            <a:off x="4005951" y="4013279"/>
            <a:ext cx="1805397" cy="1878569"/>
          </a:xfrm>
          <a:custGeom>
            <a:avLst/>
            <a:gdLst>
              <a:gd name="connsiteX0" fmla="*/ 968188 w 1595718"/>
              <a:gd name="connsiteY0" fmla="*/ 21858 h 1868588"/>
              <a:gd name="connsiteX1" fmla="*/ 932329 w 1595718"/>
              <a:gd name="connsiteY1" fmla="*/ 12894 h 1868588"/>
              <a:gd name="connsiteX2" fmla="*/ 905435 w 1595718"/>
              <a:gd name="connsiteY2" fmla="*/ 3929 h 1868588"/>
              <a:gd name="connsiteX3" fmla="*/ 824753 w 1595718"/>
              <a:gd name="connsiteY3" fmla="*/ 12894 h 1868588"/>
              <a:gd name="connsiteX4" fmla="*/ 797859 w 1595718"/>
              <a:gd name="connsiteY4" fmla="*/ 21858 h 1868588"/>
              <a:gd name="connsiteX5" fmla="*/ 779929 w 1595718"/>
              <a:gd name="connsiteY5" fmla="*/ 39788 h 1868588"/>
              <a:gd name="connsiteX6" fmla="*/ 753035 w 1595718"/>
              <a:gd name="connsiteY6" fmla="*/ 57717 h 1868588"/>
              <a:gd name="connsiteX7" fmla="*/ 726141 w 1595718"/>
              <a:gd name="connsiteY7" fmla="*/ 84611 h 1868588"/>
              <a:gd name="connsiteX8" fmla="*/ 690282 w 1595718"/>
              <a:gd name="connsiteY8" fmla="*/ 93576 h 1868588"/>
              <a:gd name="connsiteX9" fmla="*/ 645459 w 1595718"/>
              <a:gd name="connsiteY9" fmla="*/ 138400 h 1868588"/>
              <a:gd name="connsiteX10" fmla="*/ 618565 w 1595718"/>
              <a:gd name="connsiteY10" fmla="*/ 156329 h 1868588"/>
              <a:gd name="connsiteX11" fmla="*/ 600635 w 1595718"/>
              <a:gd name="connsiteY11" fmla="*/ 174258 h 1868588"/>
              <a:gd name="connsiteX12" fmla="*/ 573741 w 1595718"/>
              <a:gd name="connsiteY12" fmla="*/ 192188 h 1868588"/>
              <a:gd name="connsiteX13" fmla="*/ 546847 w 1595718"/>
              <a:gd name="connsiteY13" fmla="*/ 219082 h 1868588"/>
              <a:gd name="connsiteX14" fmla="*/ 519953 w 1595718"/>
              <a:gd name="connsiteY14" fmla="*/ 237011 h 1868588"/>
              <a:gd name="connsiteX15" fmla="*/ 475129 w 1595718"/>
              <a:gd name="connsiteY15" fmla="*/ 272870 h 1868588"/>
              <a:gd name="connsiteX16" fmla="*/ 439270 w 1595718"/>
              <a:gd name="connsiteY16" fmla="*/ 281835 h 1868588"/>
              <a:gd name="connsiteX17" fmla="*/ 394447 w 1595718"/>
              <a:gd name="connsiteY17" fmla="*/ 317694 h 1868588"/>
              <a:gd name="connsiteX18" fmla="*/ 340659 w 1595718"/>
              <a:gd name="connsiteY18" fmla="*/ 353552 h 1868588"/>
              <a:gd name="connsiteX19" fmla="*/ 322729 w 1595718"/>
              <a:gd name="connsiteY19" fmla="*/ 380447 h 1868588"/>
              <a:gd name="connsiteX20" fmla="*/ 268941 w 1595718"/>
              <a:gd name="connsiteY20" fmla="*/ 407341 h 1868588"/>
              <a:gd name="connsiteX21" fmla="*/ 242047 w 1595718"/>
              <a:gd name="connsiteY21" fmla="*/ 425270 h 1868588"/>
              <a:gd name="connsiteX22" fmla="*/ 206188 w 1595718"/>
              <a:gd name="connsiteY22" fmla="*/ 461129 h 1868588"/>
              <a:gd name="connsiteX23" fmla="*/ 179294 w 1595718"/>
              <a:gd name="connsiteY23" fmla="*/ 479058 h 1868588"/>
              <a:gd name="connsiteX24" fmla="*/ 143435 w 1595718"/>
              <a:gd name="connsiteY24" fmla="*/ 514917 h 1868588"/>
              <a:gd name="connsiteX25" fmla="*/ 116541 w 1595718"/>
              <a:gd name="connsiteY25" fmla="*/ 532847 h 1868588"/>
              <a:gd name="connsiteX26" fmla="*/ 62753 w 1595718"/>
              <a:gd name="connsiteY26" fmla="*/ 586635 h 1868588"/>
              <a:gd name="connsiteX27" fmla="*/ 17929 w 1595718"/>
              <a:gd name="connsiteY27" fmla="*/ 622494 h 1868588"/>
              <a:gd name="connsiteX28" fmla="*/ 0 w 1595718"/>
              <a:gd name="connsiteY28" fmla="*/ 685247 h 1868588"/>
              <a:gd name="connsiteX29" fmla="*/ 17929 w 1595718"/>
              <a:gd name="connsiteY29" fmla="*/ 783858 h 1868588"/>
              <a:gd name="connsiteX30" fmla="*/ 26894 w 1595718"/>
              <a:gd name="connsiteY30" fmla="*/ 819717 h 1868588"/>
              <a:gd name="connsiteX31" fmla="*/ 44823 w 1595718"/>
              <a:gd name="connsiteY31" fmla="*/ 837647 h 1868588"/>
              <a:gd name="connsiteX32" fmla="*/ 62753 w 1595718"/>
              <a:gd name="connsiteY32" fmla="*/ 873505 h 1868588"/>
              <a:gd name="connsiteX33" fmla="*/ 80682 w 1595718"/>
              <a:gd name="connsiteY33" fmla="*/ 891435 h 1868588"/>
              <a:gd name="connsiteX34" fmla="*/ 116541 w 1595718"/>
              <a:gd name="connsiteY34" fmla="*/ 945223 h 1868588"/>
              <a:gd name="connsiteX35" fmla="*/ 143435 w 1595718"/>
              <a:gd name="connsiteY35" fmla="*/ 990047 h 1868588"/>
              <a:gd name="connsiteX36" fmla="*/ 170329 w 1595718"/>
              <a:gd name="connsiteY36" fmla="*/ 1043835 h 1868588"/>
              <a:gd name="connsiteX37" fmla="*/ 188259 w 1595718"/>
              <a:gd name="connsiteY37" fmla="*/ 1106588 h 1868588"/>
              <a:gd name="connsiteX38" fmla="*/ 206188 w 1595718"/>
              <a:gd name="connsiteY38" fmla="*/ 1142447 h 1868588"/>
              <a:gd name="connsiteX39" fmla="*/ 224118 w 1595718"/>
              <a:gd name="connsiteY39" fmla="*/ 1196235 h 1868588"/>
              <a:gd name="connsiteX40" fmla="*/ 242047 w 1595718"/>
              <a:gd name="connsiteY40" fmla="*/ 1232094 h 1868588"/>
              <a:gd name="connsiteX41" fmla="*/ 277906 w 1595718"/>
              <a:gd name="connsiteY41" fmla="*/ 1285882 h 1868588"/>
              <a:gd name="connsiteX42" fmla="*/ 286870 w 1595718"/>
              <a:gd name="connsiteY42" fmla="*/ 1312776 h 1868588"/>
              <a:gd name="connsiteX43" fmla="*/ 304800 w 1595718"/>
              <a:gd name="connsiteY43" fmla="*/ 1339670 h 1868588"/>
              <a:gd name="connsiteX44" fmla="*/ 313765 w 1595718"/>
              <a:gd name="connsiteY44" fmla="*/ 1375529 h 1868588"/>
              <a:gd name="connsiteX45" fmla="*/ 367553 w 1595718"/>
              <a:gd name="connsiteY45" fmla="*/ 1465176 h 1868588"/>
              <a:gd name="connsiteX46" fmla="*/ 385482 w 1595718"/>
              <a:gd name="connsiteY46" fmla="*/ 1492070 h 1868588"/>
              <a:gd name="connsiteX47" fmla="*/ 403412 w 1595718"/>
              <a:gd name="connsiteY47" fmla="*/ 1510000 h 1868588"/>
              <a:gd name="connsiteX48" fmla="*/ 421341 w 1595718"/>
              <a:gd name="connsiteY48" fmla="*/ 1536894 h 1868588"/>
              <a:gd name="connsiteX49" fmla="*/ 430306 w 1595718"/>
              <a:gd name="connsiteY49" fmla="*/ 1563788 h 1868588"/>
              <a:gd name="connsiteX50" fmla="*/ 457200 w 1595718"/>
              <a:gd name="connsiteY50" fmla="*/ 1581717 h 1868588"/>
              <a:gd name="connsiteX51" fmla="*/ 502023 w 1595718"/>
              <a:gd name="connsiteY51" fmla="*/ 1626541 h 1868588"/>
              <a:gd name="connsiteX52" fmla="*/ 519953 w 1595718"/>
              <a:gd name="connsiteY52" fmla="*/ 1644470 h 1868588"/>
              <a:gd name="connsiteX53" fmla="*/ 537882 w 1595718"/>
              <a:gd name="connsiteY53" fmla="*/ 1671364 h 1868588"/>
              <a:gd name="connsiteX54" fmla="*/ 564776 w 1595718"/>
              <a:gd name="connsiteY54" fmla="*/ 1689294 h 1868588"/>
              <a:gd name="connsiteX55" fmla="*/ 582706 w 1595718"/>
              <a:gd name="connsiteY55" fmla="*/ 1707223 h 1868588"/>
              <a:gd name="connsiteX56" fmla="*/ 609600 w 1595718"/>
              <a:gd name="connsiteY56" fmla="*/ 1716188 h 1868588"/>
              <a:gd name="connsiteX57" fmla="*/ 654423 w 1595718"/>
              <a:gd name="connsiteY57" fmla="*/ 1752047 h 1868588"/>
              <a:gd name="connsiteX58" fmla="*/ 681318 w 1595718"/>
              <a:gd name="connsiteY58" fmla="*/ 1769976 h 1868588"/>
              <a:gd name="connsiteX59" fmla="*/ 735106 w 1595718"/>
              <a:gd name="connsiteY59" fmla="*/ 1787905 h 1868588"/>
              <a:gd name="connsiteX60" fmla="*/ 797859 w 1595718"/>
              <a:gd name="connsiteY60" fmla="*/ 1814800 h 1868588"/>
              <a:gd name="connsiteX61" fmla="*/ 851647 w 1595718"/>
              <a:gd name="connsiteY61" fmla="*/ 1832729 h 1868588"/>
              <a:gd name="connsiteX62" fmla="*/ 887506 w 1595718"/>
              <a:gd name="connsiteY62" fmla="*/ 1841694 h 1868588"/>
              <a:gd name="connsiteX63" fmla="*/ 950259 w 1595718"/>
              <a:gd name="connsiteY63" fmla="*/ 1859623 h 1868588"/>
              <a:gd name="connsiteX64" fmla="*/ 1030941 w 1595718"/>
              <a:gd name="connsiteY64" fmla="*/ 1868588 h 1868588"/>
              <a:gd name="connsiteX65" fmla="*/ 1201270 w 1595718"/>
              <a:gd name="connsiteY65" fmla="*/ 1859623 h 1868588"/>
              <a:gd name="connsiteX66" fmla="*/ 1246094 w 1595718"/>
              <a:gd name="connsiteY66" fmla="*/ 1850658 h 1868588"/>
              <a:gd name="connsiteX67" fmla="*/ 1272988 w 1595718"/>
              <a:gd name="connsiteY67" fmla="*/ 1832729 h 1868588"/>
              <a:gd name="connsiteX68" fmla="*/ 1299882 w 1595718"/>
              <a:gd name="connsiteY68" fmla="*/ 1823764 h 1868588"/>
              <a:gd name="connsiteX69" fmla="*/ 1353670 w 1595718"/>
              <a:gd name="connsiteY69" fmla="*/ 1796870 h 1868588"/>
              <a:gd name="connsiteX70" fmla="*/ 1398494 w 1595718"/>
              <a:gd name="connsiteY70" fmla="*/ 1769976 h 1868588"/>
              <a:gd name="connsiteX71" fmla="*/ 1461247 w 1595718"/>
              <a:gd name="connsiteY71" fmla="*/ 1698258 h 1868588"/>
              <a:gd name="connsiteX72" fmla="*/ 1488141 w 1595718"/>
              <a:gd name="connsiteY72" fmla="*/ 1671364 h 1868588"/>
              <a:gd name="connsiteX73" fmla="*/ 1497106 w 1595718"/>
              <a:gd name="connsiteY73" fmla="*/ 1644470 h 1868588"/>
              <a:gd name="connsiteX74" fmla="*/ 1524000 w 1595718"/>
              <a:gd name="connsiteY74" fmla="*/ 1590682 h 1868588"/>
              <a:gd name="connsiteX75" fmla="*/ 1532965 w 1595718"/>
              <a:gd name="connsiteY75" fmla="*/ 1554823 h 1868588"/>
              <a:gd name="connsiteX76" fmla="*/ 1550894 w 1595718"/>
              <a:gd name="connsiteY76" fmla="*/ 1501035 h 1868588"/>
              <a:gd name="connsiteX77" fmla="*/ 1568823 w 1595718"/>
              <a:gd name="connsiteY77" fmla="*/ 1420352 h 1868588"/>
              <a:gd name="connsiteX78" fmla="*/ 1577788 w 1595718"/>
              <a:gd name="connsiteY78" fmla="*/ 1339670 h 1868588"/>
              <a:gd name="connsiteX79" fmla="*/ 1586753 w 1595718"/>
              <a:gd name="connsiteY79" fmla="*/ 1303811 h 1868588"/>
              <a:gd name="connsiteX80" fmla="*/ 1595718 w 1595718"/>
              <a:gd name="connsiteY80" fmla="*/ 1241058 h 1868588"/>
              <a:gd name="connsiteX81" fmla="*/ 1586753 w 1595718"/>
              <a:gd name="connsiteY81" fmla="*/ 1061764 h 1868588"/>
              <a:gd name="connsiteX82" fmla="*/ 1577788 w 1595718"/>
              <a:gd name="connsiteY82" fmla="*/ 1025905 h 1868588"/>
              <a:gd name="connsiteX83" fmla="*/ 1568823 w 1595718"/>
              <a:gd name="connsiteY83" fmla="*/ 972117 h 1868588"/>
              <a:gd name="connsiteX84" fmla="*/ 1550894 w 1595718"/>
              <a:gd name="connsiteY84" fmla="*/ 846611 h 1868588"/>
              <a:gd name="connsiteX85" fmla="*/ 1532965 w 1595718"/>
              <a:gd name="connsiteY85" fmla="*/ 783858 h 1868588"/>
              <a:gd name="connsiteX86" fmla="*/ 1524000 w 1595718"/>
              <a:gd name="connsiteY86" fmla="*/ 756964 h 1868588"/>
              <a:gd name="connsiteX87" fmla="*/ 1506070 w 1595718"/>
              <a:gd name="connsiteY87" fmla="*/ 739035 h 1868588"/>
              <a:gd name="connsiteX88" fmla="*/ 1488141 w 1595718"/>
              <a:gd name="connsiteY88" fmla="*/ 685247 h 1868588"/>
              <a:gd name="connsiteX89" fmla="*/ 1470212 w 1595718"/>
              <a:gd name="connsiteY89" fmla="*/ 658352 h 1868588"/>
              <a:gd name="connsiteX90" fmla="*/ 1461247 w 1595718"/>
              <a:gd name="connsiteY90" fmla="*/ 631458 h 1868588"/>
              <a:gd name="connsiteX91" fmla="*/ 1425388 w 1595718"/>
              <a:gd name="connsiteY91" fmla="*/ 577670 h 1868588"/>
              <a:gd name="connsiteX92" fmla="*/ 1398494 w 1595718"/>
              <a:gd name="connsiteY92" fmla="*/ 514917 h 1868588"/>
              <a:gd name="connsiteX93" fmla="*/ 1380565 w 1595718"/>
              <a:gd name="connsiteY93" fmla="*/ 488023 h 1868588"/>
              <a:gd name="connsiteX94" fmla="*/ 1371600 w 1595718"/>
              <a:gd name="connsiteY94" fmla="*/ 461129 h 1868588"/>
              <a:gd name="connsiteX95" fmla="*/ 1353670 w 1595718"/>
              <a:gd name="connsiteY95" fmla="*/ 425270 h 1868588"/>
              <a:gd name="connsiteX96" fmla="*/ 1344706 w 1595718"/>
              <a:gd name="connsiteY96" fmla="*/ 398376 h 1868588"/>
              <a:gd name="connsiteX97" fmla="*/ 1326776 w 1595718"/>
              <a:gd name="connsiteY97" fmla="*/ 380447 h 1868588"/>
              <a:gd name="connsiteX98" fmla="*/ 1317812 w 1595718"/>
              <a:gd name="connsiteY98" fmla="*/ 353552 h 1868588"/>
              <a:gd name="connsiteX99" fmla="*/ 1299882 w 1595718"/>
              <a:gd name="connsiteY99" fmla="*/ 335623 h 1868588"/>
              <a:gd name="connsiteX100" fmla="*/ 1281953 w 1595718"/>
              <a:gd name="connsiteY100" fmla="*/ 308729 h 1868588"/>
              <a:gd name="connsiteX101" fmla="*/ 1264023 w 1595718"/>
              <a:gd name="connsiteY101" fmla="*/ 290800 h 1868588"/>
              <a:gd name="connsiteX102" fmla="*/ 1228165 w 1595718"/>
              <a:gd name="connsiteY102" fmla="*/ 237011 h 1868588"/>
              <a:gd name="connsiteX103" fmla="*/ 1174376 w 1595718"/>
              <a:gd name="connsiteY103" fmla="*/ 183223 h 1868588"/>
              <a:gd name="connsiteX104" fmla="*/ 1147482 w 1595718"/>
              <a:gd name="connsiteY104" fmla="*/ 156329 h 1868588"/>
              <a:gd name="connsiteX105" fmla="*/ 1120588 w 1595718"/>
              <a:gd name="connsiteY105" fmla="*/ 138400 h 1868588"/>
              <a:gd name="connsiteX106" fmla="*/ 1084729 w 1595718"/>
              <a:gd name="connsiteY106" fmla="*/ 102541 h 1868588"/>
              <a:gd name="connsiteX107" fmla="*/ 1030941 w 1595718"/>
              <a:gd name="connsiteY107" fmla="*/ 84611 h 1868588"/>
              <a:gd name="connsiteX108" fmla="*/ 977153 w 1595718"/>
              <a:gd name="connsiteY108" fmla="*/ 48752 h 1868588"/>
              <a:gd name="connsiteX109" fmla="*/ 950259 w 1595718"/>
              <a:gd name="connsiteY109" fmla="*/ 30823 h 1868588"/>
              <a:gd name="connsiteX110" fmla="*/ 887506 w 1595718"/>
              <a:gd name="connsiteY110" fmla="*/ 3929 h 1868588"/>
              <a:gd name="connsiteX0" fmla="*/ 1051438 w 1678968"/>
              <a:gd name="connsiteY0" fmla="*/ 21858 h 1868588"/>
              <a:gd name="connsiteX1" fmla="*/ 1015579 w 1678968"/>
              <a:gd name="connsiteY1" fmla="*/ 12894 h 1868588"/>
              <a:gd name="connsiteX2" fmla="*/ 988685 w 1678968"/>
              <a:gd name="connsiteY2" fmla="*/ 3929 h 1868588"/>
              <a:gd name="connsiteX3" fmla="*/ 908003 w 1678968"/>
              <a:gd name="connsiteY3" fmla="*/ 12894 h 1868588"/>
              <a:gd name="connsiteX4" fmla="*/ 881109 w 1678968"/>
              <a:gd name="connsiteY4" fmla="*/ 21858 h 1868588"/>
              <a:gd name="connsiteX5" fmla="*/ 863179 w 1678968"/>
              <a:gd name="connsiteY5" fmla="*/ 39788 h 1868588"/>
              <a:gd name="connsiteX6" fmla="*/ 836285 w 1678968"/>
              <a:gd name="connsiteY6" fmla="*/ 57717 h 1868588"/>
              <a:gd name="connsiteX7" fmla="*/ 809391 w 1678968"/>
              <a:gd name="connsiteY7" fmla="*/ 84611 h 1868588"/>
              <a:gd name="connsiteX8" fmla="*/ 773532 w 1678968"/>
              <a:gd name="connsiteY8" fmla="*/ 93576 h 1868588"/>
              <a:gd name="connsiteX9" fmla="*/ 728709 w 1678968"/>
              <a:gd name="connsiteY9" fmla="*/ 138400 h 1868588"/>
              <a:gd name="connsiteX10" fmla="*/ 701815 w 1678968"/>
              <a:gd name="connsiteY10" fmla="*/ 156329 h 1868588"/>
              <a:gd name="connsiteX11" fmla="*/ 683885 w 1678968"/>
              <a:gd name="connsiteY11" fmla="*/ 174258 h 1868588"/>
              <a:gd name="connsiteX12" fmla="*/ 656991 w 1678968"/>
              <a:gd name="connsiteY12" fmla="*/ 192188 h 1868588"/>
              <a:gd name="connsiteX13" fmla="*/ 630097 w 1678968"/>
              <a:gd name="connsiteY13" fmla="*/ 219082 h 1868588"/>
              <a:gd name="connsiteX14" fmla="*/ 603203 w 1678968"/>
              <a:gd name="connsiteY14" fmla="*/ 237011 h 1868588"/>
              <a:gd name="connsiteX15" fmla="*/ 558379 w 1678968"/>
              <a:gd name="connsiteY15" fmla="*/ 272870 h 1868588"/>
              <a:gd name="connsiteX16" fmla="*/ 522520 w 1678968"/>
              <a:gd name="connsiteY16" fmla="*/ 281835 h 1868588"/>
              <a:gd name="connsiteX17" fmla="*/ 477697 w 1678968"/>
              <a:gd name="connsiteY17" fmla="*/ 317694 h 1868588"/>
              <a:gd name="connsiteX18" fmla="*/ 423909 w 1678968"/>
              <a:gd name="connsiteY18" fmla="*/ 353552 h 1868588"/>
              <a:gd name="connsiteX19" fmla="*/ 405979 w 1678968"/>
              <a:gd name="connsiteY19" fmla="*/ 380447 h 1868588"/>
              <a:gd name="connsiteX20" fmla="*/ 352191 w 1678968"/>
              <a:gd name="connsiteY20" fmla="*/ 407341 h 1868588"/>
              <a:gd name="connsiteX21" fmla="*/ 325297 w 1678968"/>
              <a:gd name="connsiteY21" fmla="*/ 425270 h 1868588"/>
              <a:gd name="connsiteX22" fmla="*/ 289438 w 1678968"/>
              <a:gd name="connsiteY22" fmla="*/ 461129 h 1868588"/>
              <a:gd name="connsiteX23" fmla="*/ 262544 w 1678968"/>
              <a:gd name="connsiteY23" fmla="*/ 479058 h 1868588"/>
              <a:gd name="connsiteX24" fmla="*/ 226685 w 1678968"/>
              <a:gd name="connsiteY24" fmla="*/ 514917 h 1868588"/>
              <a:gd name="connsiteX25" fmla="*/ 199791 w 1678968"/>
              <a:gd name="connsiteY25" fmla="*/ 532847 h 1868588"/>
              <a:gd name="connsiteX26" fmla="*/ 146003 w 1678968"/>
              <a:gd name="connsiteY26" fmla="*/ 586635 h 1868588"/>
              <a:gd name="connsiteX27" fmla="*/ 101179 w 1678968"/>
              <a:gd name="connsiteY27" fmla="*/ 622494 h 1868588"/>
              <a:gd name="connsiteX28" fmla="*/ 83250 w 1678968"/>
              <a:gd name="connsiteY28" fmla="*/ 685247 h 1868588"/>
              <a:gd name="connsiteX29" fmla="*/ 12606 w 1678968"/>
              <a:gd name="connsiteY29" fmla="*/ 779376 h 1868588"/>
              <a:gd name="connsiteX30" fmla="*/ 110144 w 1678968"/>
              <a:gd name="connsiteY30" fmla="*/ 819717 h 1868588"/>
              <a:gd name="connsiteX31" fmla="*/ 128073 w 1678968"/>
              <a:gd name="connsiteY31" fmla="*/ 837647 h 1868588"/>
              <a:gd name="connsiteX32" fmla="*/ 146003 w 1678968"/>
              <a:gd name="connsiteY32" fmla="*/ 873505 h 1868588"/>
              <a:gd name="connsiteX33" fmla="*/ 163932 w 1678968"/>
              <a:gd name="connsiteY33" fmla="*/ 891435 h 1868588"/>
              <a:gd name="connsiteX34" fmla="*/ 199791 w 1678968"/>
              <a:gd name="connsiteY34" fmla="*/ 945223 h 1868588"/>
              <a:gd name="connsiteX35" fmla="*/ 226685 w 1678968"/>
              <a:gd name="connsiteY35" fmla="*/ 990047 h 1868588"/>
              <a:gd name="connsiteX36" fmla="*/ 253579 w 1678968"/>
              <a:gd name="connsiteY36" fmla="*/ 1043835 h 1868588"/>
              <a:gd name="connsiteX37" fmla="*/ 271509 w 1678968"/>
              <a:gd name="connsiteY37" fmla="*/ 1106588 h 1868588"/>
              <a:gd name="connsiteX38" fmla="*/ 289438 w 1678968"/>
              <a:gd name="connsiteY38" fmla="*/ 1142447 h 1868588"/>
              <a:gd name="connsiteX39" fmla="*/ 307368 w 1678968"/>
              <a:gd name="connsiteY39" fmla="*/ 1196235 h 1868588"/>
              <a:gd name="connsiteX40" fmla="*/ 325297 w 1678968"/>
              <a:gd name="connsiteY40" fmla="*/ 1232094 h 1868588"/>
              <a:gd name="connsiteX41" fmla="*/ 361156 w 1678968"/>
              <a:gd name="connsiteY41" fmla="*/ 1285882 h 1868588"/>
              <a:gd name="connsiteX42" fmla="*/ 370120 w 1678968"/>
              <a:gd name="connsiteY42" fmla="*/ 1312776 h 1868588"/>
              <a:gd name="connsiteX43" fmla="*/ 388050 w 1678968"/>
              <a:gd name="connsiteY43" fmla="*/ 1339670 h 1868588"/>
              <a:gd name="connsiteX44" fmla="*/ 397015 w 1678968"/>
              <a:gd name="connsiteY44" fmla="*/ 1375529 h 1868588"/>
              <a:gd name="connsiteX45" fmla="*/ 450803 w 1678968"/>
              <a:gd name="connsiteY45" fmla="*/ 1465176 h 1868588"/>
              <a:gd name="connsiteX46" fmla="*/ 468732 w 1678968"/>
              <a:gd name="connsiteY46" fmla="*/ 1492070 h 1868588"/>
              <a:gd name="connsiteX47" fmla="*/ 486662 w 1678968"/>
              <a:gd name="connsiteY47" fmla="*/ 1510000 h 1868588"/>
              <a:gd name="connsiteX48" fmla="*/ 504591 w 1678968"/>
              <a:gd name="connsiteY48" fmla="*/ 1536894 h 1868588"/>
              <a:gd name="connsiteX49" fmla="*/ 513556 w 1678968"/>
              <a:gd name="connsiteY49" fmla="*/ 1563788 h 1868588"/>
              <a:gd name="connsiteX50" fmla="*/ 540450 w 1678968"/>
              <a:gd name="connsiteY50" fmla="*/ 1581717 h 1868588"/>
              <a:gd name="connsiteX51" fmla="*/ 585273 w 1678968"/>
              <a:gd name="connsiteY51" fmla="*/ 1626541 h 1868588"/>
              <a:gd name="connsiteX52" fmla="*/ 603203 w 1678968"/>
              <a:gd name="connsiteY52" fmla="*/ 1644470 h 1868588"/>
              <a:gd name="connsiteX53" fmla="*/ 621132 w 1678968"/>
              <a:gd name="connsiteY53" fmla="*/ 1671364 h 1868588"/>
              <a:gd name="connsiteX54" fmla="*/ 648026 w 1678968"/>
              <a:gd name="connsiteY54" fmla="*/ 1689294 h 1868588"/>
              <a:gd name="connsiteX55" fmla="*/ 665956 w 1678968"/>
              <a:gd name="connsiteY55" fmla="*/ 1707223 h 1868588"/>
              <a:gd name="connsiteX56" fmla="*/ 692850 w 1678968"/>
              <a:gd name="connsiteY56" fmla="*/ 1716188 h 1868588"/>
              <a:gd name="connsiteX57" fmla="*/ 737673 w 1678968"/>
              <a:gd name="connsiteY57" fmla="*/ 1752047 h 1868588"/>
              <a:gd name="connsiteX58" fmla="*/ 764568 w 1678968"/>
              <a:gd name="connsiteY58" fmla="*/ 1769976 h 1868588"/>
              <a:gd name="connsiteX59" fmla="*/ 818356 w 1678968"/>
              <a:gd name="connsiteY59" fmla="*/ 1787905 h 1868588"/>
              <a:gd name="connsiteX60" fmla="*/ 881109 w 1678968"/>
              <a:gd name="connsiteY60" fmla="*/ 1814800 h 1868588"/>
              <a:gd name="connsiteX61" fmla="*/ 934897 w 1678968"/>
              <a:gd name="connsiteY61" fmla="*/ 1832729 h 1868588"/>
              <a:gd name="connsiteX62" fmla="*/ 970756 w 1678968"/>
              <a:gd name="connsiteY62" fmla="*/ 1841694 h 1868588"/>
              <a:gd name="connsiteX63" fmla="*/ 1033509 w 1678968"/>
              <a:gd name="connsiteY63" fmla="*/ 1859623 h 1868588"/>
              <a:gd name="connsiteX64" fmla="*/ 1114191 w 1678968"/>
              <a:gd name="connsiteY64" fmla="*/ 1868588 h 1868588"/>
              <a:gd name="connsiteX65" fmla="*/ 1284520 w 1678968"/>
              <a:gd name="connsiteY65" fmla="*/ 1859623 h 1868588"/>
              <a:gd name="connsiteX66" fmla="*/ 1329344 w 1678968"/>
              <a:gd name="connsiteY66" fmla="*/ 1850658 h 1868588"/>
              <a:gd name="connsiteX67" fmla="*/ 1356238 w 1678968"/>
              <a:gd name="connsiteY67" fmla="*/ 1832729 h 1868588"/>
              <a:gd name="connsiteX68" fmla="*/ 1383132 w 1678968"/>
              <a:gd name="connsiteY68" fmla="*/ 1823764 h 1868588"/>
              <a:gd name="connsiteX69" fmla="*/ 1436920 w 1678968"/>
              <a:gd name="connsiteY69" fmla="*/ 1796870 h 1868588"/>
              <a:gd name="connsiteX70" fmla="*/ 1481744 w 1678968"/>
              <a:gd name="connsiteY70" fmla="*/ 1769976 h 1868588"/>
              <a:gd name="connsiteX71" fmla="*/ 1544497 w 1678968"/>
              <a:gd name="connsiteY71" fmla="*/ 1698258 h 1868588"/>
              <a:gd name="connsiteX72" fmla="*/ 1571391 w 1678968"/>
              <a:gd name="connsiteY72" fmla="*/ 1671364 h 1868588"/>
              <a:gd name="connsiteX73" fmla="*/ 1580356 w 1678968"/>
              <a:gd name="connsiteY73" fmla="*/ 1644470 h 1868588"/>
              <a:gd name="connsiteX74" fmla="*/ 1607250 w 1678968"/>
              <a:gd name="connsiteY74" fmla="*/ 1590682 h 1868588"/>
              <a:gd name="connsiteX75" fmla="*/ 1616215 w 1678968"/>
              <a:gd name="connsiteY75" fmla="*/ 1554823 h 1868588"/>
              <a:gd name="connsiteX76" fmla="*/ 1634144 w 1678968"/>
              <a:gd name="connsiteY76" fmla="*/ 1501035 h 1868588"/>
              <a:gd name="connsiteX77" fmla="*/ 1652073 w 1678968"/>
              <a:gd name="connsiteY77" fmla="*/ 1420352 h 1868588"/>
              <a:gd name="connsiteX78" fmla="*/ 1661038 w 1678968"/>
              <a:gd name="connsiteY78" fmla="*/ 1339670 h 1868588"/>
              <a:gd name="connsiteX79" fmla="*/ 1670003 w 1678968"/>
              <a:gd name="connsiteY79" fmla="*/ 1303811 h 1868588"/>
              <a:gd name="connsiteX80" fmla="*/ 1678968 w 1678968"/>
              <a:gd name="connsiteY80" fmla="*/ 1241058 h 1868588"/>
              <a:gd name="connsiteX81" fmla="*/ 1670003 w 1678968"/>
              <a:gd name="connsiteY81" fmla="*/ 1061764 h 1868588"/>
              <a:gd name="connsiteX82" fmla="*/ 1661038 w 1678968"/>
              <a:gd name="connsiteY82" fmla="*/ 1025905 h 1868588"/>
              <a:gd name="connsiteX83" fmla="*/ 1652073 w 1678968"/>
              <a:gd name="connsiteY83" fmla="*/ 972117 h 1868588"/>
              <a:gd name="connsiteX84" fmla="*/ 1634144 w 1678968"/>
              <a:gd name="connsiteY84" fmla="*/ 846611 h 1868588"/>
              <a:gd name="connsiteX85" fmla="*/ 1616215 w 1678968"/>
              <a:gd name="connsiteY85" fmla="*/ 783858 h 1868588"/>
              <a:gd name="connsiteX86" fmla="*/ 1607250 w 1678968"/>
              <a:gd name="connsiteY86" fmla="*/ 756964 h 1868588"/>
              <a:gd name="connsiteX87" fmla="*/ 1589320 w 1678968"/>
              <a:gd name="connsiteY87" fmla="*/ 739035 h 1868588"/>
              <a:gd name="connsiteX88" fmla="*/ 1571391 w 1678968"/>
              <a:gd name="connsiteY88" fmla="*/ 685247 h 1868588"/>
              <a:gd name="connsiteX89" fmla="*/ 1553462 w 1678968"/>
              <a:gd name="connsiteY89" fmla="*/ 658352 h 1868588"/>
              <a:gd name="connsiteX90" fmla="*/ 1544497 w 1678968"/>
              <a:gd name="connsiteY90" fmla="*/ 631458 h 1868588"/>
              <a:gd name="connsiteX91" fmla="*/ 1508638 w 1678968"/>
              <a:gd name="connsiteY91" fmla="*/ 577670 h 1868588"/>
              <a:gd name="connsiteX92" fmla="*/ 1481744 w 1678968"/>
              <a:gd name="connsiteY92" fmla="*/ 514917 h 1868588"/>
              <a:gd name="connsiteX93" fmla="*/ 1463815 w 1678968"/>
              <a:gd name="connsiteY93" fmla="*/ 488023 h 1868588"/>
              <a:gd name="connsiteX94" fmla="*/ 1454850 w 1678968"/>
              <a:gd name="connsiteY94" fmla="*/ 461129 h 1868588"/>
              <a:gd name="connsiteX95" fmla="*/ 1436920 w 1678968"/>
              <a:gd name="connsiteY95" fmla="*/ 425270 h 1868588"/>
              <a:gd name="connsiteX96" fmla="*/ 1427956 w 1678968"/>
              <a:gd name="connsiteY96" fmla="*/ 398376 h 1868588"/>
              <a:gd name="connsiteX97" fmla="*/ 1410026 w 1678968"/>
              <a:gd name="connsiteY97" fmla="*/ 380447 h 1868588"/>
              <a:gd name="connsiteX98" fmla="*/ 1401062 w 1678968"/>
              <a:gd name="connsiteY98" fmla="*/ 353552 h 1868588"/>
              <a:gd name="connsiteX99" fmla="*/ 1383132 w 1678968"/>
              <a:gd name="connsiteY99" fmla="*/ 335623 h 1868588"/>
              <a:gd name="connsiteX100" fmla="*/ 1365203 w 1678968"/>
              <a:gd name="connsiteY100" fmla="*/ 308729 h 1868588"/>
              <a:gd name="connsiteX101" fmla="*/ 1347273 w 1678968"/>
              <a:gd name="connsiteY101" fmla="*/ 290800 h 1868588"/>
              <a:gd name="connsiteX102" fmla="*/ 1311415 w 1678968"/>
              <a:gd name="connsiteY102" fmla="*/ 237011 h 1868588"/>
              <a:gd name="connsiteX103" fmla="*/ 1257626 w 1678968"/>
              <a:gd name="connsiteY103" fmla="*/ 183223 h 1868588"/>
              <a:gd name="connsiteX104" fmla="*/ 1230732 w 1678968"/>
              <a:gd name="connsiteY104" fmla="*/ 156329 h 1868588"/>
              <a:gd name="connsiteX105" fmla="*/ 1203838 w 1678968"/>
              <a:gd name="connsiteY105" fmla="*/ 138400 h 1868588"/>
              <a:gd name="connsiteX106" fmla="*/ 1167979 w 1678968"/>
              <a:gd name="connsiteY106" fmla="*/ 102541 h 1868588"/>
              <a:gd name="connsiteX107" fmla="*/ 1114191 w 1678968"/>
              <a:gd name="connsiteY107" fmla="*/ 84611 h 1868588"/>
              <a:gd name="connsiteX108" fmla="*/ 1060403 w 1678968"/>
              <a:gd name="connsiteY108" fmla="*/ 48752 h 1868588"/>
              <a:gd name="connsiteX109" fmla="*/ 1033509 w 1678968"/>
              <a:gd name="connsiteY109" fmla="*/ 30823 h 1868588"/>
              <a:gd name="connsiteX110" fmla="*/ 970756 w 1678968"/>
              <a:gd name="connsiteY110" fmla="*/ 3929 h 1868588"/>
              <a:gd name="connsiteX0" fmla="*/ 1051438 w 1678968"/>
              <a:gd name="connsiteY0" fmla="*/ 21858 h 1868588"/>
              <a:gd name="connsiteX1" fmla="*/ 1015579 w 1678968"/>
              <a:gd name="connsiteY1" fmla="*/ 12894 h 1868588"/>
              <a:gd name="connsiteX2" fmla="*/ 988685 w 1678968"/>
              <a:gd name="connsiteY2" fmla="*/ 3929 h 1868588"/>
              <a:gd name="connsiteX3" fmla="*/ 908003 w 1678968"/>
              <a:gd name="connsiteY3" fmla="*/ 12894 h 1868588"/>
              <a:gd name="connsiteX4" fmla="*/ 881109 w 1678968"/>
              <a:gd name="connsiteY4" fmla="*/ 21858 h 1868588"/>
              <a:gd name="connsiteX5" fmla="*/ 863179 w 1678968"/>
              <a:gd name="connsiteY5" fmla="*/ 39788 h 1868588"/>
              <a:gd name="connsiteX6" fmla="*/ 836285 w 1678968"/>
              <a:gd name="connsiteY6" fmla="*/ 57717 h 1868588"/>
              <a:gd name="connsiteX7" fmla="*/ 809391 w 1678968"/>
              <a:gd name="connsiteY7" fmla="*/ 84611 h 1868588"/>
              <a:gd name="connsiteX8" fmla="*/ 773532 w 1678968"/>
              <a:gd name="connsiteY8" fmla="*/ 93576 h 1868588"/>
              <a:gd name="connsiteX9" fmla="*/ 728709 w 1678968"/>
              <a:gd name="connsiteY9" fmla="*/ 138400 h 1868588"/>
              <a:gd name="connsiteX10" fmla="*/ 701815 w 1678968"/>
              <a:gd name="connsiteY10" fmla="*/ 156329 h 1868588"/>
              <a:gd name="connsiteX11" fmla="*/ 683885 w 1678968"/>
              <a:gd name="connsiteY11" fmla="*/ 174258 h 1868588"/>
              <a:gd name="connsiteX12" fmla="*/ 656991 w 1678968"/>
              <a:gd name="connsiteY12" fmla="*/ 192188 h 1868588"/>
              <a:gd name="connsiteX13" fmla="*/ 630097 w 1678968"/>
              <a:gd name="connsiteY13" fmla="*/ 219082 h 1868588"/>
              <a:gd name="connsiteX14" fmla="*/ 603203 w 1678968"/>
              <a:gd name="connsiteY14" fmla="*/ 237011 h 1868588"/>
              <a:gd name="connsiteX15" fmla="*/ 558379 w 1678968"/>
              <a:gd name="connsiteY15" fmla="*/ 272870 h 1868588"/>
              <a:gd name="connsiteX16" fmla="*/ 522520 w 1678968"/>
              <a:gd name="connsiteY16" fmla="*/ 281835 h 1868588"/>
              <a:gd name="connsiteX17" fmla="*/ 477697 w 1678968"/>
              <a:gd name="connsiteY17" fmla="*/ 317694 h 1868588"/>
              <a:gd name="connsiteX18" fmla="*/ 423909 w 1678968"/>
              <a:gd name="connsiteY18" fmla="*/ 353552 h 1868588"/>
              <a:gd name="connsiteX19" fmla="*/ 405979 w 1678968"/>
              <a:gd name="connsiteY19" fmla="*/ 380447 h 1868588"/>
              <a:gd name="connsiteX20" fmla="*/ 352191 w 1678968"/>
              <a:gd name="connsiteY20" fmla="*/ 407341 h 1868588"/>
              <a:gd name="connsiteX21" fmla="*/ 325297 w 1678968"/>
              <a:gd name="connsiteY21" fmla="*/ 425270 h 1868588"/>
              <a:gd name="connsiteX22" fmla="*/ 289438 w 1678968"/>
              <a:gd name="connsiteY22" fmla="*/ 461129 h 1868588"/>
              <a:gd name="connsiteX23" fmla="*/ 262544 w 1678968"/>
              <a:gd name="connsiteY23" fmla="*/ 479058 h 1868588"/>
              <a:gd name="connsiteX24" fmla="*/ 226685 w 1678968"/>
              <a:gd name="connsiteY24" fmla="*/ 514917 h 1868588"/>
              <a:gd name="connsiteX25" fmla="*/ 199791 w 1678968"/>
              <a:gd name="connsiteY25" fmla="*/ 532847 h 1868588"/>
              <a:gd name="connsiteX26" fmla="*/ 146003 w 1678968"/>
              <a:gd name="connsiteY26" fmla="*/ 586635 h 1868588"/>
              <a:gd name="connsiteX27" fmla="*/ 101179 w 1678968"/>
              <a:gd name="connsiteY27" fmla="*/ 622494 h 1868588"/>
              <a:gd name="connsiteX28" fmla="*/ 50210 w 1678968"/>
              <a:gd name="connsiteY28" fmla="*/ 677440 h 1868588"/>
              <a:gd name="connsiteX29" fmla="*/ 12606 w 1678968"/>
              <a:gd name="connsiteY29" fmla="*/ 779376 h 1868588"/>
              <a:gd name="connsiteX30" fmla="*/ 110144 w 1678968"/>
              <a:gd name="connsiteY30" fmla="*/ 819717 h 1868588"/>
              <a:gd name="connsiteX31" fmla="*/ 128073 w 1678968"/>
              <a:gd name="connsiteY31" fmla="*/ 837647 h 1868588"/>
              <a:gd name="connsiteX32" fmla="*/ 146003 w 1678968"/>
              <a:gd name="connsiteY32" fmla="*/ 873505 h 1868588"/>
              <a:gd name="connsiteX33" fmla="*/ 163932 w 1678968"/>
              <a:gd name="connsiteY33" fmla="*/ 891435 h 1868588"/>
              <a:gd name="connsiteX34" fmla="*/ 199791 w 1678968"/>
              <a:gd name="connsiteY34" fmla="*/ 945223 h 1868588"/>
              <a:gd name="connsiteX35" fmla="*/ 226685 w 1678968"/>
              <a:gd name="connsiteY35" fmla="*/ 990047 h 1868588"/>
              <a:gd name="connsiteX36" fmla="*/ 253579 w 1678968"/>
              <a:gd name="connsiteY36" fmla="*/ 1043835 h 1868588"/>
              <a:gd name="connsiteX37" fmla="*/ 271509 w 1678968"/>
              <a:gd name="connsiteY37" fmla="*/ 1106588 h 1868588"/>
              <a:gd name="connsiteX38" fmla="*/ 289438 w 1678968"/>
              <a:gd name="connsiteY38" fmla="*/ 1142447 h 1868588"/>
              <a:gd name="connsiteX39" fmla="*/ 307368 w 1678968"/>
              <a:gd name="connsiteY39" fmla="*/ 1196235 h 1868588"/>
              <a:gd name="connsiteX40" fmla="*/ 325297 w 1678968"/>
              <a:gd name="connsiteY40" fmla="*/ 1232094 h 1868588"/>
              <a:gd name="connsiteX41" fmla="*/ 361156 w 1678968"/>
              <a:gd name="connsiteY41" fmla="*/ 1285882 h 1868588"/>
              <a:gd name="connsiteX42" fmla="*/ 370120 w 1678968"/>
              <a:gd name="connsiteY42" fmla="*/ 1312776 h 1868588"/>
              <a:gd name="connsiteX43" fmla="*/ 388050 w 1678968"/>
              <a:gd name="connsiteY43" fmla="*/ 1339670 h 1868588"/>
              <a:gd name="connsiteX44" fmla="*/ 397015 w 1678968"/>
              <a:gd name="connsiteY44" fmla="*/ 1375529 h 1868588"/>
              <a:gd name="connsiteX45" fmla="*/ 450803 w 1678968"/>
              <a:gd name="connsiteY45" fmla="*/ 1465176 h 1868588"/>
              <a:gd name="connsiteX46" fmla="*/ 468732 w 1678968"/>
              <a:gd name="connsiteY46" fmla="*/ 1492070 h 1868588"/>
              <a:gd name="connsiteX47" fmla="*/ 486662 w 1678968"/>
              <a:gd name="connsiteY47" fmla="*/ 1510000 h 1868588"/>
              <a:gd name="connsiteX48" fmla="*/ 504591 w 1678968"/>
              <a:gd name="connsiteY48" fmla="*/ 1536894 h 1868588"/>
              <a:gd name="connsiteX49" fmla="*/ 513556 w 1678968"/>
              <a:gd name="connsiteY49" fmla="*/ 1563788 h 1868588"/>
              <a:gd name="connsiteX50" fmla="*/ 540450 w 1678968"/>
              <a:gd name="connsiteY50" fmla="*/ 1581717 h 1868588"/>
              <a:gd name="connsiteX51" fmla="*/ 585273 w 1678968"/>
              <a:gd name="connsiteY51" fmla="*/ 1626541 h 1868588"/>
              <a:gd name="connsiteX52" fmla="*/ 603203 w 1678968"/>
              <a:gd name="connsiteY52" fmla="*/ 1644470 h 1868588"/>
              <a:gd name="connsiteX53" fmla="*/ 621132 w 1678968"/>
              <a:gd name="connsiteY53" fmla="*/ 1671364 h 1868588"/>
              <a:gd name="connsiteX54" fmla="*/ 648026 w 1678968"/>
              <a:gd name="connsiteY54" fmla="*/ 1689294 h 1868588"/>
              <a:gd name="connsiteX55" fmla="*/ 665956 w 1678968"/>
              <a:gd name="connsiteY55" fmla="*/ 1707223 h 1868588"/>
              <a:gd name="connsiteX56" fmla="*/ 692850 w 1678968"/>
              <a:gd name="connsiteY56" fmla="*/ 1716188 h 1868588"/>
              <a:gd name="connsiteX57" fmla="*/ 737673 w 1678968"/>
              <a:gd name="connsiteY57" fmla="*/ 1752047 h 1868588"/>
              <a:gd name="connsiteX58" fmla="*/ 764568 w 1678968"/>
              <a:gd name="connsiteY58" fmla="*/ 1769976 h 1868588"/>
              <a:gd name="connsiteX59" fmla="*/ 818356 w 1678968"/>
              <a:gd name="connsiteY59" fmla="*/ 1787905 h 1868588"/>
              <a:gd name="connsiteX60" fmla="*/ 881109 w 1678968"/>
              <a:gd name="connsiteY60" fmla="*/ 1814800 h 1868588"/>
              <a:gd name="connsiteX61" fmla="*/ 934897 w 1678968"/>
              <a:gd name="connsiteY61" fmla="*/ 1832729 h 1868588"/>
              <a:gd name="connsiteX62" fmla="*/ 970756 w 1678968"/>
              <a:gd name="connsiteY62" fmla="*/ 1841694 h 1868588"/>
              <a:gd name="connsiteX63" fmla="*/ 1033509 w 1678968"/>
              <a:gd name="connsiteY63" fmla="*/ 1859623 h 1868588"/>
              <a:gd name="connsiteX64" fmla="*/ 1114191 w 1678968"/>
              <a:gd name="connsiteY64" fmla="*/ 1868588 h 1868588"/>
              <a:gd name="connsiteX65" fmla="*/ 1284520 w 1678968"/>
              <a:gd name="connsiteY65" fmla="*/ 1859623 h 1868588"/>
              <a:gd name="connsiteX66" fmla="*/ 1329344 w 1678968"/>
              <a:gd name="connsiteY66" fmla="*/ 1850658 h 1868588"/>
              <a:gd name="connsiteX67" fmla="*/ 1356238 w 1678968"/>
              <a:gd name="connsiteY67" fmla="*/ 1832729 h 1868588"/>
              <a:gd name="connsiteX68" fmla="*/ 1383132 w 1678968"/>
              <a:gd name="connsiteY68" fmla="*/ 1823764 h 1868588"/>
              <a:gd name="connsiteX69" fmla="*/ 1436920 w 1678968"/>
              <a:gd name="connsiteY69" fmla="*/ 1796870 h 1868588"/>
              <a:gd name="connsiteX70" fmla="*/ 1481744 w 1678968"/>
              <a:gd name="connsiteY70" fmla="*/ 1769976 h 1868588"/>
              <a:gd name="connsiteX71" fmla="*/ 1544497 w 1678968"/>
              <a:gd name="connsiteY71" fmla="*/ 1698258 h 1868588"/>
              <a:gd name="connsiteX72" fmla="*/ 1571391 w 1678968"/>
              <a:gd name="connsiteY72" fmla="*/ 1671364 h 1868588"/>
              <a:gd name="connsiteX73" fmla="*/ 1580356 w 1678968"/>
              <a:gd name="connsiteY73" fmla="*/ 1644470 h 1868588"/>
              <a:gd name="connsiteX74" fmla="*/ 1607250 w 1678968"/>
              <a:gd name="connsiteY74" fmla="*/ 1590682 h 1868588"/>
              <a:gd name="connsiteX75" fmla="*/ 1616215 w 1678968"/>
              <a:gd name="connsiteY75" fmla="*/ 1554823 h 1868588"/>
              <a:gd name="connsiteX76" fmla="*/ 1634144 w 1678968"/>
              <a:gd name="connsiteY76" fmla="*/ 1501035 h 1868588"/>
              <a:gd name="connsiteX77" fmla="*/ 1652073 w 1678968"/>
              <a:gd name="connsiteY77" fmla="*/ 1420352 h 1868588"/>
              <a:gd name="connsiteX78" fmla="*/ 1661038 w 1678968"/>
              <a:gd name="connsiteY78" fmla="*/ 1339670 h 1868588"/>
              <a:gd name="connsiteX79" fmla="*/ 1670003 w 1678968"/>
              <a:gd name="connsiteY79" fmla="*/ 1303811 h 1868588"/>
              <a:gd name="connsiteX80" fmla="*/ 1678968 w 1678968"/>
              <a:gd name="connsiteY80" fmla="*/ 1241058 h 1868588"/>
              <a:gd name="connsiteX81" fmla="*/ 1670003 w 1678968"/>
              <a:gd name="connsiteY81" fmla="*/ 1061764 h 1868588"/>
              <a:gd name="connsiteX82" fmla="*/ 1661038 w 1678968"/>
              <a:gd name="connsiteY82" fmla="*/ 1025905 h 1868588"/>
              <a:gd name="connsiteX83" fmla="*/ 1652073 w 1678968"/>
              <a:gd name="connsiteY83" fmla="*/ 972117 h 1868588"/>
              <a:gd name="connsiteX84" fmla="*/ 1634144 w 1678968"/>
              <a:gd name="connsiteY84" fmla="*/ 846611 h 1868588"/>
              <a:gd name="connsiteX85" fmla="*/ 1616215 w 1678968"/>
              <a:gd name="connsiteY85" fmla="*/ 783858 h 1868588"/>
              <a:gd name="connsiteX86" fmla="*/ 1607250 w 1678968"/>
              <a:gd name="connsiteY86" fmla="*/ 756964 h 1868588"/>
              <a:gd name="connsiteX87" fmla="*/ 1589320 w 1678968"/>
              <a:gd name="connsiteY87" fmla="*/ 739035 h 1868588"/>
              <a:gd name="connsiteX88" fmla="*/ 1571391 w 1678968"/>
              <a:gd name="connsiteY88" fmla="*/ 685247 h 1868588"/>
              <a:gd name="connsiteX89" fmla="*/ 1553462 w 1678968"/>
              <a:gd name="connsiteY89" fmla="*/ 658352 h 1868588"/>
              <a:gd name="connsiteX90" fmla="*/ 1544497 w 1678968"/>
              <a:gd name="connsiteY90" fmla="*/ 631458 h 1868588"/>
              <a:gd name="connsiteX91" fmla="*/ 1508638 w 1678968"/>
              <a:gd name="connsiteY91" fmla="*/ 577670 h 1868588"/>
              <a:gd name="connsiteX92" fmla="*/ 1481744 w 1678968"/>
              <a:gd name="connsiteY92" fmla="*/ 514917 h 1868588"/>
              <a:gd name="connsiteX93" fmla="*/ 1463815 w 1678968"/>
              <a:gd name="connsiteY93" fmla="*/ 488023 h 1868588"/>
              <a:gd name="connsiteX94" fmla="*/ 1454850 w 1678968"/>
              <a:gd name="connsiteY94" fmla="*/ 461129 h 1868588"/>
              <a:gd name="connsiteX95" fmla="*/ 1436920 w 1678968"/>
              <a:gd name="connsiteY95" fmla="*/ 425270 h 1868588"/>
              <a:gd name="connsiteX96" fmla="*/ 1427956 w 1678968"/>
              <a:gd name="connsiteY96" fmla="*/ 398376 h 1868588"/>
              <a:gd name="connsiteX97" fmla="*/ 1410026 w 1678968"/>
              <a:gd name="connsiteY97" fmla="*/ 380447 h 1868588"/>
              <a:gd name="connsiteX98" fmla="*/ 1401062 w 1678968"/>
              <a:gd name="connsiteY98" fmla="*/ 353552 h 1868588"/>
              <a:gd name="connsiteX99" fmla="*/ 1383132 w 1678968"/>
              <a:gd name="connsiteY99" fmla="*/ 335623 h 1868588"/>
              <a:gd name="connsiteX100" fmla="*/ 1365203 w 1678968"/>
              <a:gd name="connsiteY100" fmla="*/ 308729 h 1868588"/>
              <a:gd name="connsiteX101" fmla="*/ 1347273 w 1678968"/>
              <a:gd name="connsiteY101" fmla="*/ 290800 h 1868588"/>
              <a:gd name="connsiteX102" fmla="*/ 1311415 w 1678968"/>
              <a:gd name="connsiteY102" fmla="*/ 237011 h 1868588"/>
              <a:gd name="connsiteX103" fmla="*/ 1257626 w 1678968"/>
              <a:gd name="connsiteY103" fmla="*/ 183223 h 1868588"/>
              <a:gd name="connsiteX104" fmla="*/ 1230732 w 1678968"/>
              <a:gd name="connsiteY104" fmla="*/ 156329 h 1868588"/>
              <a:gd name="connsiteX105" fmla="*/ 1203838 w 1678968"/>
              <a:gd name="connsiteY105" fmla="*/ 138400 h 1868588"/>
              <a:gd name="connsiteX106" fmla="*/ 1167979 w 1678968"/>
              <a:gd name="connsiteY106" fmla="*/ 102541 h 1868588"/>
              <a:gd name="connsiteX107" fmla="*/ 1114191 w 1678968"/>
              <a:gd name="connsiteY107" fmla="*/ 84611 h 1868588"/>
              <a:gd name="connsiteX108" fmla="*/ 1060403 w 1678968"/>
              <a:gd name="connsiteY108" fmla="*/ 48752 h 1868588"/>
              <a:gd name="connsiteX109" fmla="*/ 1033509 w 1678968"/>
              <a:gd name="connsiteY109" fmla="*/ 30823 h 1868588"/>
              <a:gd name="connsiteX110" fmla="*/ 970756 w 1678968"/>
              <a:gd name="connsiteY110" fmla="*/ 3929 h 1868588"/>
              <a:gd name="connsiteX0" fmla="*/ 1051438 w 1678968"/>
              <a:gd name="connsiteY0" fmla="*/ 21858 h 1868588"/>
              <a:gd name="connsiteX1" fmla="*/ 1015579 w 1678968"/>
              <a:gd name="connsiteY1" fmla="*/ 12894 h 1868588"/>
              <a:gd name="connsiteX2" fmla="*/ 988685 w 1678968"/>
              <a:gd name="connsiteY2" fmla="*/ 3929 h 1868588"/>
              <a:gd name="connsiteX3" fmla="*/ 908003 w 1678968"/>
              <a:gd name="connsiteY3" fmla="*/ 12894 h 1868588"/>
              <a:gd name="connsiteX4" fmla="*/ 881109 w 1678968"/>
              <a:gd name="connsiteY4" fmla="*/ 21858 h 1868588"/>
              <a:gd name="connsiteX5" fmla="*/ 863179 w 1678968"/>
              <a:gd name="connsiteY5" fmla="*/ 39788 h 1868588"/>
              <a:gd name="connsiteX6" fmla="*/ 836285 w 1678968"/>
              <a:gd name="connsiteY6" fmla="*/ 57717 h 1868588"/>
              <a:gd name="connsiteX7" fmla="*/ 809391 w 1678968"/>
              <a:gd name="connsiteY7" fmla="*/ 84611 h 1868588"/>
              <a:gd name="connsiteX8" fmla="*/ 773532 w 1678968"/>
              <a:gd name="connsiteY8" fmla="*/ 93576 h 1868588"/>
              <a:gd name="connsiteX9" fmla="*/ 728709 w 1678968"/>
              <a:gd name="connsiteY9" fmla="*/ 138400 h 1868588"/>
              <a:gd name="connsiteX10" fmla="*/ 701815 w 1678968"/>
              <a:gd name="connsiteY10" fmla="*/ 156329 h 1868588"/>
              <a:gd name="connsiteX11" fmla="*/ 683885 w 1678968"/>
              <a:gd name="connsiteY11" fmla="*/ 174258 h 1868588"/>
              <a:gd name="connsiteX12" fmla="*/ 656991 w 1678968"/>
              <a:gd name="connsiteY12" fmla="*/ 192188 h 1868588"/>
              <a:gd name="connsiteX13" fmla="*/ 630097 w 1678968"/>
              <a:gd name="connsiteY13" fmla="*/ 219082 h 1868588"/>
              <a:gd name="connsiteX14" fmla="*/ 603203 w 1678968"/>
              <a:gd name="connsiteY14" fmla="*/ 237011 h 1868588"/>
              <a:gd name="connsiteX15" fmla="*/ 558379 w 1678968"/>
              <a:gd name="connsiteY15" fmla="*/ 272870 h 1868588"/>
              <a:gd name="connsiteX16" fmla="*/ 522520 w 1678968"/>
              <a:gd name="connsiteY16" fmla="*/ 281835 h 1868588"/>
              <a:gd name="connsiteX17" fmla="*/ 477697 w 1678968"/>
              <a:gd name="connsiteY17" fmla="*/ 317694 h 1868588"/>
              <a:gd name="connsiteX18" fmla="*/ 423909 w 1678968"/>
              <a:gd name="connsiteY18" fmla="*/ 353552 h 1868588"/>
              <a:gd name="connsiteX19" fmla="*/ 405979 w 1678968"/>
              <a:gd name="connsiteY19" fmla="*/ 380447 h 1868588"/>
              <a:gd name="connsiteX20" fmla="*/ 352191 w 1678968"/>
              <a:gd name="connsiteY20" fmla="*/ 407341 h 1868588"/>
              <a:gd name="connsiteX21" fmla="*/ 325297 w 1678968"/>
              <a:gd name="connsiteY21" fmla="*/ 425270 h 1868588"/>
              <a:gd name="connsiteX22" fmla="*/ 289438 w 1678968"/>
              <a:gd name="connsiteY22" fmla="*/ 461129 h 1868588"/>
              <a:gd name="connsiteX23" fmla="*/ 262544 w 1678968"/>
              <a:gd name="connsiteY23" fmla="*/ 479058 h 1868588"/>
              <a:gd name="connsiteX24" fmla="*/ 226685 w 1678968"/>
              <a:gd name="connsiteY24" fmla="*/ 514917 h 1868588"/>
              <a:gd name="connsiteX25" fmla="*/ 199791 w 1678968"/>
              <a:gd name="connsiteY25" fmla="*/ 532847 h 1868588"/>
              <a:gd name="connsiteX26" fmla="*/ 146003 w 1678968"/>
              <a:gd name="connsiteY26" fmla="*/ 586635 h 1868588"/>
              <a:gd name="connsiteX27" fmla="*/ 101179 w 1678968"/>
              <a:gd name="connsiteY27" fmla="*/ 622494 h 1868588"/>
              <a:gd name="connsiteX28" fmla="*/ 50210 w 1678968"/>
              <a:gd name="connsiteY28" fmla="*/ 677440 h 1868588"/>
              <a:gd name="connsiteX29" fmla="*/ 12606 w 1678968"/>
              <a:gd name="connsiteY29" fmla="*/ 779376 h 1868588"/>
              <a:gd name="connsiteX30" fmla="*/ 66719 w 1678968"/>
              <a:gd name="connsiteY30" fmla="*/ 852302 h 1868588"/>
              <a:gd name="connsiteX31" fmla="*/ 128073 w 1678968"/>
              <a:gd name="connsiteY31" fmla="*/ 837647 h 1868588"/>
              <a:gd name="connsiteX32" fmla="*/ 146003 w 1678968"/>
              <a:gd name="connsiteY32" fmla="*/ 873505 h 1868588"/>
              <a:gd name="connsiteX33" fmla="*/ 163932 w 1678968"/>
              <a:gd name="connsiteY33" fmla="*/ 891435 h 1868588"/>
              <a:gd name="connsiteX34" fmla="*/ 199791 w 1678968"/>
              <a:gd name="connsiteY34" fmla="*/ 945223 h 1868588"/>
              <a:gd name="connsiteX35" fmla="*/ 226685 w 1678968"/>
              <a:gd name="connsiteY35" fmla="*/ 990047 h 1868588"/>
              <a:gd name="connsiteX36" fmla="*/ 253579 w 1678968"/>
              <a:gd name="connsiteY36" fmla="*/ 1043835 h 1868588"/>
              <a:gd name="connsiteX37" fmla="*/ 271509 w 1678968"/>
              <a:gd name="connsiteY37" fmla="*/ 1106588 h 1868588"/>
              <a:gd name="connsiteX38" fmla="*/ 289438 w 1678968"/>
              <a:gd name="connsiteY38" fmla="*/ 1142447 h 1868588"/>
              <a:gd name="connsiteX39" fmla="*/ 307368 w 1678968"/>
              <a:gd name="connsiteY39" fmla="*/ 1196235 h 1868588"/>
              <a:gd name="connsiteX40" fmla="*/ 325297 w 1678968"/>
              <a:gd name="connsiteY40" fmla="*/ 1232094 h 1868588"/>
              <a:gd name="connsiteX41" fmla="*/ 361156 w 1678968"/>
              <a:gd name="connsiteY41" fmla="*/ 1285882 h 1868588"/>
              <a:gd name="connsiteX42" fmla="*/ 370120 w 1678968"/>
              <a:gd name="connsiteY42" fmla="*/ 1312776 h 1868588"/>
              <a:gd name="connsiteX43" fmla="*/ 388050 w 1678968"/>
              <a:gd name="connsiteY43" fmla="*/ 1339670 h 1868588"/>
              <a:gd name="connsiteX44" fmla="*/ 397015 w 1678968"/>
              <a:gd name="connsiteY44" fmla="*/ 1375529 h 1868588"/>
              <a:gd name="connsiteX45" fmla="*/ 450803 w 1678968"/>
              <a:gd name="connsiteY45" fmla="*/ 1465176 h 1868588"/>
              <a:gd name="connsiteX46" fmla="*/ 468732 w 1678968"/>
              <a:gd name="connsiteY46" fmla="*/ 1492070 h 1868588"/>
              <a:gd name="connsiteX47" fmla="*/ 486662 w 1678968"/>
              <a:gd name="connsiteY47" fmla="*/ 1510000 h 1868588"/>
              <a:gd name="connsiteX48" fmla="*/ 504591 w 1678968"/>
              <a:gd name="connsiteY48" fmla="*/ 1536894 h 1868588"/>
              <a:gd name="connsiteX49" fmla="*/ 513556 w 1678968"/>
              <a:gd name="connsiteY49" fmla="*/ 1563788 h 1868588"/>
              <a:gd name="connsiteX50" fmla="*/ 540450 w 1678968"/>
              <a:gd name="connsiteY50" fmla="*/ 1581717 h 1868588"/>
              <a:gd name="connsiteX51" fmla="*/ 585273 w 1678968"/>
              <a:gd name="connsiteY51" fmla="*/ 1626541 h 1868588"/>
              <a:gd name="connsiteX52" fmla="*/ 603203 w 1678968"/>
              <a:gd name="connsiteY52" fmla="*/ 1644470 h 1868588"/>
              <a:gd name="connsiteX53" fmla="*/ 621132 w 1678968"/>
              <a:gd name="connsiteY53" fmla="*/ 1671364 h 1868588"/>
              <a:gd name="connsiteX54" fmla="*/ 648026 w 1678968"/>
              <a:gd name="connsiteY54" fmla="*/ 1689294 h 1868588"/>
              <a:gd name="connsiteX55" fmla="*/ 665956 w 1678968"/>
              <a:gd name="connsiteY55" fmla="*/ 1707223 h 1868588"/>
              <a:gd name="connsiteX56" fmla="*/ 692850 w 1678968"/>
              <a:gd name="connsiteY56" fmla="*/ 1716188 h 1868588"/>
              <a:gd name="connsiteX57" fmla="*/ 737673 w 1678968"/>
              <a:gd name="connsiteY57" fmla="*/ 1752047 h 1868588"/>
              <a:gd name="connsiteX58" fmla="*/ 764568 w 1678968"/>
              <a:gd name="connsiteY58" fmla="*/ 1769976 h 1868588"/>
              <a:gd name="connsiteX59" fmla="*/ 818356 w 1678968"/>
              <a:gd name="connsiteY59" fmla="*/ 1787905 h 1868588"/>
              <a:gd name="connsiteX60" fmla="*/ 881109 w 1678968"/>
              <a:gd name="connsiteY60" fmla="*/ 1814800 h 1868588"/>
              <a:gd name="connsiteX61" fmla="*/ 934897 w 1678968"/>
              <a:gd name="connsiteY61" fmla="*/ 1832729 h 1868588"/>
              <a:gd name="connsiteX62" fmla="*/ 970756 w 1678968"/>
              <a:gd name="connsiteY62" fmla="*/ 1841694 h 1868588"/>
              <a:gd name="connsiteX63" fmla="*/ 1033509 w 1678968"/>
              <a:gd name="connsiteY63" fmla="*/ 1859623 h 1868588"/>
              <a:gd name="connsiteX64" fmla="*/ 1114191 w 1678968"/>
              <a:gd name="connsiteY64" fmla="*/ 1868588 h 1868588"/>
              <a:gd name="connsiteX65" fmla="*/ 1284520 w 1678968"/>
              <a:gd name="connsiteY65" fmla="*/ 1859623 h 1868588"/>
              <a:gd name="connsiteX66" fmla="*/ 1329344 w 1678968"/>
              <a:gd name="connsiteY66" fmla="*/ 1850658 h 1868588"/>
              <a:gd name="connsiteX67" fmla="*/ 1356238 w 1678968"/>
              <a:gd name="connsiteY67" fmla="*/ 1832729 h 1868588"/>
              <a:gd name="connsiteX68" fmla="*/ 1383132 w 1678968"/>
              <a:gd name="connsiteY68" fmla="*/ 1823764 h 1868588"/>
              <a:gd name="connsiteX69" fmla="*/ 1436920 w 1678968"/>
              <a:gd name="connsiteY69" fmla="*/ 1796870 h 1868588"/>
              <a:gd name="connsiteX70" fmla="*/ 1481744 w 1678968"/>
              <a:gd name="connsiteY70" fmla="*/ 1769976 h 1868588"/>
              <a:gd name="connsiteX71" fmla="*/ 1544497 w 1678968"/>
              <a:gd name="connsiteY71" fmla="*/ 1698258 h 1868588"/>
              <a:gd name="connsiteX72" fmla="*/ 1571391 w 1678968"/>
              <a:gd name="connsiteY72" fmla="*/ 1671364 h 1868588"/>
              <a:gd name="connsiteX73" fmla="*/ 1580356 w 1678968"/>
              <a:gd name="connsiteY73" fmla="*/ 1644470 h 1868588"/>
              <a:gd name="connsiteX74" fmla="*/ 1607250 w 1678968"/>
              <a:gd name="connsiteY74" fmla="*/ 1590682 h 1868588"/>
              <a:gd name="connsiteX75" fmla="*/ 1616215 w 1678968"/>
              <a:gd name="connsiteY75" fmla="*/ 1554823 h 1868588"/>
              <a:gd name="connsiteX76" fmla="*/ 1634144 w 1678968"/>
              <a:gd name="connsiteY76" fmla="*/ 1501035 h 1868588"/>
              <a:gd name="connsiteX77" fmla="*/ 1652073 w 1678968"/>
              <a:gd name="connsiteY77" fmla="*/ 1420352 h 1868588"/>
              <a:gd name="connsiteX78" fmla="*/ 1661038 w 1678968"/>
              <a:gd name="connsiteY78" fmla="*/ 1339670 h 1868588"/>
              <a:gd name="connsiteX79" fmla="*/ 1670003 w 1678968"/>
              <a:gd name="connsiteY79" fmla="*/ 1303811 h 1868588"/>
              <a:gd name="connsiteX80" fmla="*/ 1678968 w 1678968"/>
              <a:gd name="connsiteY80" fmla="*/ 1241058 h 1868588"/>
              <a:gd name="connsiteX81" fmla="*/ 1670003 w 1678968"/>
              <a:gd name="connsiteY81" fmla="*/ 1061764 h 1868588"/>
              <a:gd name="connsiteX82" fmla="*/ 1661038 w 1678968"/>
              <a:gd name="connsiteY82" fmla="*/ 1025905 h 1868588"/>
              <a:gd name="connsiteX83" fmla="*/ 1652073 w 1678968"/>
              <a:gd name="connsiteY83" fmla="*/ 972117 h 1868588"/>
              <a:gd name="connsiteX84" fmla="*/ 1634144 w 1678968"/>
              <a:gd name="connsiteY84" fmla="*/ 846611 h 1868588"/>
              <a:gd name="connsiteX85" fmla="*/ 1616215 w 1678968"/>
              <a:gd name="connsiteY85" fmla="*/ 783858 h 1868588"/>
              <a:gd name="connsiteX86" fmla="*/ 1607250 w 1678968"/>
              <a:gd name="connsiteY86" fmla="*/ 756964 h 1868588"/>
              <a:gd name="connsiteX87" fmla="*/ 1589320 w 1678968"/>
              <a:gd name="connsiteY87" fmla="*/ 739035 h 1868588"/>
              <a:gd name="connsiteX88" fmla="*/ 1571391 w 1678968"/>
              <a:gd name="connsiteY88" fmla="*/ 685247 h 1868588"/>
              <a:gd name="connsiteX89" fmla="*/ 1553462 w 1678968"/>
              <a:gd name="connsiteY89" fmla="*/ 658352 h 1868588"/>
              <a:gd name="connsiteX90" fmla="*/ 1544497 w 1678968"/>
              <a:gd name="connsiteY90" fmla="*/ 631458 h 1868588"/>
              <a:gd name="connsiteX91" fmla="*/ 1508638 w 1678968"/>
              <a:gd name="connsiteY91" fmla="*/ 577670 h 1868588"/>
              <a:gd name="connsiteX92" fmla="*/ 1481744 w 1678968"/>
              <a:gd name="connsiteY92" fmla="*/ 514917 h 1868588"/>
              <a:gd name="connsiteX93" fmla="*/ 1463815 w 1678968"/>
              <a:gd name="connsiteY93" fmla="*/ 488023 h 1868588"/>
              <a:gd name="connsiteX94" fmla="*/ 1454850 w 1678968"/>
              <a:gd name="connsiteY94" fmla="*/ 461129 h 1868588"/>
              <a:gd name="connsiteX95" fmla="*/ 1436920 w 1678968"/>
              <a:gd name="connsiteY95" fmla="*/ 425270 h 1868588"/>
              <a:gd name="connsiteX96" fmla="*/ 1427956 w 1678968"/>
              <a:gd name="connsiteY96" fmla="*/ 398376 h 1868588"/>
              <a:gd name="connsiteX97" fmla="*/ 1410026 w 1678968"/>
              <a:gd name="connsiteY97" fmla="*/ 380447 h 1868588"/>
              <a:gd name="connsiteX98" fmla="*/ 1401062 w 1678968"/>
              <a:gd name="connsiteY98" fmla="*/ 353552 h 1868588"/>
              <a:gd name="connsiteX99" fmla="*/ 1383132 w 1678968"/>
              <a:gd name="connsiteY99" fmla="*/ 335623 h 1868588"/>
              <a:gd name="connsiteX100" fmla="*/ 1365203 w 1678968"/>
              <a:gd name="connsiteY100" fmla="*/ 308729 h 1868588"/>
              <a:gd name="connsiteX101" fmla="*/ 1347273 w 1678968"/>
              <a:gd name="connsiteY101" fmla="*/ 290800 h 1868588"/>
              <a:gd name="connsiteX102" fmla="*/ 1311415 w 1678968"/>
              <a:gd name="connsiteY102" fmla="*/ 237011 h 1868588"/>
              <a:gd name="connsiteX103" fmla="*/ 1257626 w 1678968"/>
              <a:gd name="connsiteY103" fmla="*/ 183223 h 1868588"/>
              <a:gd name="connsiteX104" fmla="*/ 1230732 w 1678968"/>
              <a:gd name="connsiteY104" fmla="*/ 156329 h 1868588"/>
              <a:gd name="connsiteX105" fmla="*/ 1203838 w 1678968"/>
              <a:gd name="connsiteY105" fmla="*/ 138400 h 1868588"/>
              <a:gd name="connsiteX106" fmla="*/ 1167979 w 1678968"/>
              <a:gd name="connsiteY106" fmla="*/ 102541 h 1868588"/>
              <a:gd name="connsiteX107" fmla="*/ 1114191 w 1678968"/>
              <a:gd name="connsiteY107" fmla="*/ 84611 h 1868588"/>
              <a:gd name="connsiteX108" fmla="*/ 1060403 w 1678968"/>
              <a:gd name="connsiteY108" fmla="*/ 48752 h 1868588"/>
              <a:gd name="connsiteX109" fmla="*/ 1033509 w 1678968"/>
              <a:gd name="connsiteY109" fmla="*/ 30823 h 1868588"/>
              <a:gd name="connsiteX110" fmla="*/ 970756 w 1678968"/>
              <a:gd name="connsiteY110" fmla="*/ 3929 h 1868588"/>
              <a:gd name="connsiteX0" fmla="*/ 1051438 w 1678968"/>
              <a:gd name="connsiteY0" fmla="*/ 21858 h 1868588"/>
              <a:gd name="connsiteX1" fmla="*/ 1015579 w 1678968"/>
              <a:gd name="connsiteY1" fmla="*/ 12894 h 1868588"/>
              <a:gd name="connsiteX2" fmla="*/ 988685 w 1678968"/>
              <a:gd name="connsiteY2" fmla="*/ 3929 h 1868588"/>
              <a:gd name="connsiteX3" fmla="*/ 908003 w 1678968"/>
              <a:gd name="connsiteY3" fmla="*/ 12894 h 1868588"/>
              <a:gd name="connsiteX4" fmla="*/ 881109 w 1678968"/>
              <a:gd name="connsiteY4" fmla="*/ 21858 h 1868588"/>
              <a:gd name="connsiteX5" fmla="*/ 863179 w 1678968"/>
              <a:gd name="connsiteY5" fmla="*/ 39788 h 1868588"/>
              <a:gd name="connsiteX6" fmla="*/ 836285 w 1678968"/>
              <a:gd name="connsiteY6" fmla="*/ 57717 h 1868588"/>
              <a:gd name="connsiteX7" fmla="*/ 809391 w 1678968"/>
              <a:gd name="connsiteY7" fmla="*/ 84611 h 1868588"/>
              <a:gd name="connsiteX8" fmla="*/ 773532 w 1678968"/>
              <a:gd name="connsiteY8" fmla="*/ 93576 h 1868588"/>
              <a:gd name="connsiteX9" fmla="*/ 728709 w 1678968"/>
              <a:gd name="connsiteY9" fmla="*/ 138400 h 1868588"/>
              <a:gd name="connsiteX10" fmla="*/ 701815 w 1678968"/>
              <a:gd name="connsiteY10" fmla="*/ 156329 h 1868588"/>
              <a:gd name="connsiteX11" fmla="*/ 683885 w 1678968"/>
              <a:gd name="connsiteY11" fmla="*/ 174258 h 1868588"/>
              <a:gd name="connsiteX12" fmla="*/ 656991 w 1678968"/>
              <a:gd name="connsiteY12" fmla="*/ 192188 h 1868588"/>
              <a:gd name="connsiteX13" fmla="*/ 630097 w 1678968"/>
              <a:gd name="connsiteY13" fmla="*/ 219082 h 1868588"/>
              <a:gd name="connsiteX14" fmla="*/ 603203 w 1678968"/>
              <a:gd name="connsiteY14" fmla="*/ 237011 h 1868588"/>
              <a:gd name="connsiteX15" fmla="*/ 558379 w 1678968"/>
              <a:gd name="connsiteY15" fmla="*/ 272870 h 1868588"/>
              <a:gd name="connsiteX16" fmla="*/ 522520 w 1678968"/>
              <a:gd name="connsiteY16" fmla="*/ 281835 h 1868588"/>
              <a:gd name="connsiteX17" fmla="*/ 477697 w 1678968"/>
              <a:gd name="connsiteY17" fmla="*/ 317694 h 1868588"/>
              <a:gd name="connsiteX18" fmla="*/ 423909 w 1678968"/>
              <a:gd name="connsiteY18" fmla="*/ 353552 h 1868588"/>
              <a:gd name="connsiteX19" fmla="*/ 405979 w 1678968"/>
              <a:gd name="connsiteY19" fmla="*/ 380447 h 1868588"/>
              <a:gd name="connsiteX20" fmla="*/ 352191 w 1678968"/>
              <a:gd name="connsiteY20" fmla="*/ 407341 h 1868588"/>
              <a:gd name="connsiteX21" fmla="*/ 325297 w 1678968"/>
              <a:gd name="connsiteY21" fmla="*/ 425270 h 1868588"/>
              <a:gd name="connsiteX22" fmla="*/ 289438 w 1678968"/>
              <a:gd name="connsiteY22" fmla="*/ 461129 h 1868588"/>
              <a:gd name="connsiteX23" fmla="*/ 262544 w 1678968"/>
              <a:gd name="connsiteY23" fmla="*/ 479058 h 1868588"/>
              <a:gd name="connsiteX24" fmla="*/ 226685 w 1678968"/>
              <a:gd name="connsiteY24" fmla="*/ 514917 h 1868588"/>
              <a:gd name="connsiteX25" fmla="*/ 199791 w 1678968"/>
              <a:gd name="connsiteY25" fmla="*/ 532847 h 1868588"/>
              <a:gd name="connsiteX26" fmla="*/ 146003 w 1678968"/>
              <a:gd name="connsiteY26" fmla="*/ 586635 h 1868588"/>
              <a:gd name="connsiteX27" fmla="*/ 101179 w 1678968"/>
              <a:gd name="connsiteY27" fmla="*/ 622494 h 1868588"/>
              <a:gd name="connsiteX28" fmla="*/ 50210 w 1678968"/>
              <a:gd name="connsiteY28" fmla="*/ 677440 h 1868588"/>
              <a:gd name="connsiteX29" fmla="*/ 12606 w 1678968"/>
              <a:gd name="connsiteY29" fmla="*/ 779376 h 1868588"/>
              <a:gd name="connsiteX30" fmla="*/ 66719 w 1678968"/>
              <a:gd name="connsiteY30" fmla="*/ 852302 h 1868588"/>
              <a:gd name="connsiteX31" fmla="*/ 103528 w 1678968"/>
              <a:gd name="connsiteY31" fmla="*/ 886523 h 1868588"/>
              <a:gd name="connsiteX32" fmla="*/ 146003 w 1678968"/>
              <a:gd name="connsiteY32" fmla="*/ 873505 h 1868588"/>
              <a:gd name="connsiteX33" fmla="*/ 163932 w 1678968"/>
              <a:gd name="connsiteY33" fmla="*/ 891435 h 1868588"/>
              <a:gd name="connsiteX34" fmla="*/ 199791 w 1678968"/>
              <a:gd name="connsiteY34" fmla="*/ 945223 h 1868588"/>
              <a:gd name="connsiteX35" fmla="*/ 226685 w 1678968"/>
              <a:gd name="connsiteY35" fmla="*/ 990047 h 1868588"/>
              <a:gd name="connsiteX36" fmla="*/ 253579 w 1678968"/>
              <a:gd name="connsiteY36" fmla="*/ 1043835 h 1868588"/>
              <a:gd name="connsiteX37" fmla="*/ 271509 w 1678968"/>
              <a:gd name="connsiteY37" fmla="*/ 1106588 h 1868588"/>
              <a:gd name="connsiteX38" fmla="*/ 289438 w 1678968"/>
              <a:gd name="connsiteY38" fmla="*/ 1142447 h 1868588"/>
              <a:gd name="connsiteX39" fmla="*/ 307368 w 1678968"/>
              <a:gd name="connsiteY39" fmla="*/ 1196235 h 1868588"/>
              <a:gd name="connsiteX40" fmla="*/ 325297 w 1678968"/>
              <a:gd name="connsiteY40" fmla="*/ 1232094 h 1868588"/>
              <a:gd name="connsiteX41" fmla="*/ 361156 w 1678968"/>
              <a:gd name="connsiteY41" fmla="*/ 1285882 h 1868588"/>
              <a:gd name="connsiteX42" fmla="*/ 370120 w 1678968"/>
              <a:gd name="connsiteY42" fmla="*/ 1312776 h 1868588"/>
              <a:gd name="connsiteX43" fmla="*/ 388050 w 1678968"/>
              <a:gd name="connsiteY43" fmla="*/ 1339670 h 1868588"/>
              <a:gd name="connsiteX44" fmla="*/ 397015 w 1678968"/>
              <a:gd name="connsiteY44" fmla="*/ 1375529 h 1868588"/>
              <a:gd name="connsiteX45" fmla="*/ 450803 w 1678968"/>
              <a:gd name="connsiteY45" fmla="*/ 1465176 h 1868588"/>
              <a:gd name="connsiteX46" fmla="*/ 468732 w 1678968"/>
              <a:gd name="connsiteY46" fmla="*/ 1492070 h 1868588"/>
              <a:gd name="connsiteX47" fmla="*/ 486662 w 1678968"/>
              <a:gd name="connsiteY47" fmla="*/ 1510000 h 1868588"/>
              <a:gd name="connsiteX48" fmla="*/ 504591 w 1678968"/>
              <a:gd name="connsiteY48" fmla="*/ 1536894 h 1868588"/>
              <a:gd name="connsiteX49" fmla="*/ 513556 w 1678968"/>
              <a:gd name="connsiteY49" fmla="*/ 1563788 h 1868588"/>
              <a:gd name="connsiteX50" fmla="*/ 540450 w 1678968"/>
              <a:gd name="connsiteY50" fmla="*/ 1581717 h 1868588"/>
              <a:gd name="connsiteX51" fmla="*/ 585273 w 1678968"/>
              <a:gd name="connsiteY51" fmla="*/ 1626541 h 1868588"/>
              <a:gd name="connsiteX52" fmla="*/ 603203 w 1678968"/>
              <a:gd name="connsiteY52" fmla="*/ 1644470 h 1868588"/>
              <a:gd name="connsiteX53" fmla="*/ 621132 w 1678968"/>
              <a:gd name="connsiteY53" fmla="*/ 1671364 h 1868588"/>
              <a:gd name="connsiteX54" fmla="*/ 648026 w 1678968"/>
              <a:gd name="connsiteY54" fmla="*/ 1689294 h 1868588"/>
              <a:gd name="connsiteX55" fmla="*/ 665956 w 1678968"/>
              <a:gd name="connsiteY55" fmla="*/ 1707223 h 1868588"/>
              <a:gd name="connsiteX56" fmla="*/ 692850 w 1678968"/>
              <a:gd name="connsiteY56" fmla="*/ 1716188 h 1868588"/>
              <a:gd name="connsiteX57" fmla="*/ 737673 w 1678968"/>
              <a:gd name="connsiteY57" fmla="*/ 1752047 h 1868588"/>
              <a:gd name="connsiteX58" fmla="*/ 764568 w 1678968"/>
              <a:gd name="connsiteY58" fmla="*/ 1769976 h 1868588"/>
              <a:gd name="connsiteX59" fmla="*/ 818356 w 1678968"/>
              <a:gd name="connsiteY59" fmla="*/ 1787905 h 1868588"/>
              <a:gd name="connsiteX60" fmla="*/ 881109 w 1678968"/>
              <a:gd name="connsiteY60" fmla="*/ 1814800 h 1868588"/>
              <a:gd name="connsiteX61" fmla="*/ 934897 w 1678968"/>
              <a:gd name="connsiteY61" fmla="*/ 1832729 h 1868588"/>
              <a:gd name="connsiteX62" fmla="*/ 970756 w 1678968"/>
              <a:gd name="connsiteY62" fmla="*/ 1841694 h 1868588"/>
              <a:gd name="connsiteX63" fmla="*/ 1033509 w 1678968"/>
              <a:gd name="connsiteY63" fmla="*/ 1859623 h 1868588"/>
              <a:gd name="connsiteX64" fmla="*/ 1114191 w 1678968"/>
              <a:gd name="connsiteY64" fmla="*/ 1868588 h 1868588"/>
              <a:gd name="connsiteX65" fmla="*/ 1284520 w 1678968"/>
              <a:gd name="connsiteY65" fmla="*/ 1859623 h 1868588"/>
              <a:gd name="connsiteX66" fmla="*/ 1329344 w 1678968"/>
              <a:gd name="connsiteY66" fmla="*/ 1850658 h 1868588"/>
              <a:gd name="connsiteX67" fmla="*/ 1356238 w 1678968"/>
              <a:gd name="connsiteY67" fmla="*/ 1832729 h 1868588"/>
              <a:gd name="connsiteX68" fmla="*/ 1383132 w 1678968"/>
              <a:gd name="connsiteY68" fmla="*/ 1823764 h 1868588"/>
              <a:gd name="connsiteX69" fmla="*/ 1436920 w 1678968"/>
              <a:gd name="connsiteY69" fmla="*/ 1796870 h 1868588"/>
              <a:gd name="connsiteX70" fmla="*/ 1481744 w 1678968"/>
              <a:gd name="connsiteY70" fmla="*/ 1769976 h 1868588"/>
              <a:gd name="connsiteX71" fmla="*/ 1544497 w 1678968"/>
              <a:gd name="connsiteY71" fmla="*/ 1698258 h 1868588"/>
              <a:gd name="connsiteX72" fmla="*/ 1571391 w 1678968"/>
              <a:gd name="connsiteY72" fmla="*/ 1671364 h 1868588"/>
              <a:gd name="connsiteX73" fmla="*/ 1580356 w 1678968"/>
              <a:gd name="connsiteY73" fmla="*/ 1644470 h 1868588"/>
              <a:gd name="connsiteX74" fmla="*/ 1607250 w 1678968"/>
              <a:gd name="connsiteY74" fmla="*/ 1590682 h 1868588"/>
              <a:gd name="connsiteX75" fmla="*/ 1616215 w 1678968"/>
              <a:gd name="connsiteY75" fmla="*/ 1554823 h 1868588"/>
              <a:gd name="connsiteX76" fmla="*/ 1634144 w 1678968"/>
              <a:gd name="connsiteY76" fmla="*/ 1501035 h 1868588"/>
              <a:gd name="connsiteX77" fmla="*/ 1652073 w 1678968"/>
              <a:gd name="connsiteY77" fmla="*/ 1420352 h 1868588"/>
              <a:gd name="connsiteX78" fmla="*/ 1661038 w 1678968"/>
              <a:gd name="connsiteY78" fmla="*/ 1339670 h 1868588"/>
              <a:gd name="connsiteX79" fmla="*/ 1670003 w 1678968"/>
              <a:gd name="connsiteY79" fmla="*/ 1303811 h 1868588"/>
              <a:gd name="connsiteX80" fmla="*/ 1678968 w 1678968"/>
              <a:gd name="connsiteY80" fmla="*/ 1241058 h 1868588"/>
              <a:gd name="connsiteX81" fmla="*/ 1670003 w 1678968"/>
              <a:gd name="connsiteY81" fmla="*/ 1061764 h 1868588"/>
              <a:gd name="connsiteX82" fmla="*/ 1661038 w 1678968"/>
              <a:gd name="connsiteY82" fmla="*/ 1025905 h 1868588"/>
              <a:gd name="connsiteX83" fmla="*/ 1652073 w 1678968"/>
              <a:gd name="connsiteY83" fmla="*/ 972117 h 1868588"/>
              <a:gd name="connsiteX84" fmla="*/ 1634144 w 1678968"/>
              <a:gd name="connsiteY84" fmla="*/ 846611 h 1868588"/>
              <a:gd name="connsiteX85" fmla="*/ 1616215 w 1678968"/>
              <a:gd name="connsiteY85" fmla="*/ 783858 h 1868588"/>
              <a:gd name="connsiteX86" fmla="*/ 1607250 w 1678968"/>
              <a:gd name="connsiteY86" fmla="*/ 756964 h 1868588"/>
              <a:gd name="connsiteX87" fmla="*/ 1589320 w 1678968"/>
              <a:gd name="connsiteY87" fmla="*/ 739035 h 1868588"/>
              <a:gd name="connsiteX88" fmla="*/ 1571391 w 1678968"/>
              <a:gd name="connsiteY88" fmla="*/ 685247 h 1868588"/>
              <a:gd name="connsiteX89" fmla="*/ 1553462 w 1678968"/>
              <a:gd name="connsiteY89" fmla="*/ 658352 h 1868588"/>
              <a:gd name="connsiteX90" fmla="*/ 1544497 w 1678968"/>
              <a:gd name="connsiteY90" fmla="*/ 631458 h 1868588"/>
              <a:gd name="connsiteX91" fmla="*/ 1508638 w 1678968"/>
              <a:gd name="connsiteY91" fmla="*/ 577670 h 1868588"/>
              <a:gd name="connsiteX92" fmla="*/ 1481744 w 1678968"/>
              <a:gd name="connsiteY92" fmla="*/ 514917 h 1868588"/>
              <a:gd name="connsiteX93" fmla="*/ 1463815 w 1678968"/>
              <a:gd name="connsiteY93" fmla="*/ 488023 h 1868588"/>
              <a:gd name="connsiteX94" fmla="*/ 1454850 w 1678968"/>
              <a:gd name="connsiteY94" fmla="*/ 461129 h 1868588"/>
              <a:gd name="connsiteX95" fmla="*/ 1436920 w 1678968"/>
              <a:gd name="connsiteY95" fmla="*/ 425270 h 1868588"/>
              <a:gd name="connsiteX96" fmla="*/ 1427956 w 1678968"/>
              <a:gd name="connsiteY96" fmla="*/ 398376 h 1868588"/>
              <a:gd name="connsiteX97" fmla="*/ 1410026 w 1678968"/>
              <a:gd name="connsiteY97" fmla="*/ 380447 h 1868588"/>
              <a:gd name="connsiteX98" fmla="*/ 1401062 w 1678968"/>
              <a:gd name="connsiteY98" fmla="*/ 353552 h 1868588"/>
              <a:gd name="connsiteX99" fmla="*/ 1383132 w 1678968"/>
              <a:gd name="connsiteY99" fmla="*/ 335623 h 1868588"/>
              <a:gd name="connsiteX100" fmla="*/ 1365203 w 1678968"/>
              <a:gd name="connsiteY100" fmla="*/ 308729 h 1868588"/>
              <a:gd name="connsiteX101" fmla="*/ 1347273 w 1678968"/>
              <a:gd name="connsiteY101" fmla="*/ 290800 h 1868588"/>
              <a:gd name="connsiteX102" fmla="*/ 1311415 w 1678968"/>
              <a:gd name="connsiteY102" fmla="*/ 237011 h 1868588"/>
              <a:gd name="connsiteX103" fmla="*/ 1257626 w 1678968"/>
              <a:gd name="connsiteY103" fmla="*/ 183223 h 1868588"/>
              <a:gd name="connsiteX104" fmla="*/ 1230732 w 1678968"/>
              <a:gd name="connsiteY104" fmla="*/ 156329 h 1868588"/>
              <a:gd name="connsiteX105" fmla="*/ 1203838 w 1678968"/>
              <a:gd name="connsiteY105" fmla="*/ 138400 h 1868588"/>
              <a:gd name="connsiteX106" fmla="*/ 1167979 w 1678968"/>
              <a:gd name="connsiteY106" fmla="*/ 102541 h 1868588"/>
              <a:gd name="connsiteX107" fmla="*/ 1114191 w 1678968"/>
              <a:gd name="connsiteY107" fmla="*/ 84611 h 1868588"/>
              <a:gd name="connsiteX108" fmla="*/ 1060403 w 1678968"/>
              <a:gd name="connsiteY108" fmla="*/ 48752 h 1868588"/>
              <a:gd name="connsiteX109" fmla="*/ 1033509 w 1678968"/>
              <a:gd name="connsiteY109" fmla="*/ 30823 h 1868588"/>
              <a:gd name="connsiteX110" fmla="*/ 970756 w 1678968"/>
              <a:gd name="connsiteY110" fmla="*/ 3929 h 1868588"/>
              <a:gd name="connsiteX0" fmla="*/ 1051438 w 1678968"/>
              <a:gd name="connsiteY0" fmla="*/ 21858 h 1868588"/>
              <a:gd name="connsiteX1" fmla="*/ 1015579 w 1678968"/>
              <a:gd name="connsiteY1" fmla="*/ 12894 h 1868588"/>
              <a:gd name="connsiteX2" fmla="*/ 988685 w 1678968"/>
              <a:gd name="connsiteY2" fmla="*/ 3929 h 1868588"/>
              <a:gd name="connsiteX3" fmla="*/ 908003 w 1678968"/>
              <a:gd name="connsiteY3" fmla="*/ 12894 h 1868588"/>
              <a:gd name="connsiteX4" fmla="*/ 881109 w 1678968"/>
              <a:gd name="connsiteY4" fmla="*/ 21858 h 1868588"/>
              <a:gd name="connsiteX5" fmla="*/ 863179 w 1678968"/>
              <a:gd name="connsiteY5" fmla="*/ 39788 h 1868588"/>
              <a:gd name="connsiteX6" fmla="*/ 836285 w 1678968"/>
              <a:gd name="connsiteY6" fmla="*/ 57717 h 1868588"/>
              <a:gd name="connsiteX7" fmla="*/ 809391 w 1678968"/>
              <a:gd name="connsiteY7" fmla="*/ 84611 h 1868588"/>
              <a:gd name="connsiteX8" fmla="*/ 773532 w 1678968"/>
              <a:gd name="connsiteY8" fmla="*/ 93576 h 1868588"/>
              <a:gd name="connsiteX9" fmla="*/ 728709 w 1678968"/>
              <a:gd name="connsiteY9" fmla="*/ 138400 h 1868588"/>
              <a:gd name="connsiteX10" fmla="*/ 701815 w 1678968"/>
              <a:gd name="connsiteY10" fmla="*/ 156329 h 1868588"/>
              <a:gd name="connsiteX11" fmla="*/ 683885 w 1678968"/>
              <a:gd name="connsiteY11" fmla="*/ 174258 h 1868588"/>
              <a:gd name="connsiteX12" fmla="*/ 656991 w 1678968"/>
              <a:gd name="connsiteY12" fmla="*/ 192188 h 1868588"/>
              <a:gd name="connsiteX13" fmla="*/ 630097 w 1678968"/>
              <a:gd name="connsiteY13" fmla="*/ 219082 h 1868588"/>
              <a:gd name="connsiteX14" fmla="*/ 603203 w 1678968"/>
              <a:gd name="connsiteY14" fmla="*/ 237011 h 1868588"/>
              <a:gd name="connsiteX15" fmla="*/ 558379 w 1678968"/>
              <a:gd name="connsiteY15" fmla="*/ 272870 h 1868588"/>
              <a:gd name="connsiteX16" fmla="*/ 522520 w 1678968"/>
              <a:gd name="connsiteY16" fmla="*/ 281835 h 1868588"/>
              <a:gd name="connsiteX17" fmla="*/ 477697 w 1678968"/>
              <a:gd name="connsiteY17" fmla="*/ 317694 h 1868588"/>
              <a:gd name="connsiteX18" fmla="*/ 423909 w 1678968"/>
              <a:gd name="connsiteY18" fmla="*/ 353552 h 1868588"/>
              <a:gd name="connsiteX19" fmla="*/ 405979 w 1678968"/>
              <a:gd name="connsiteY19" fmla="*/ 380447 h 1868588"/>
              <a:gd name="connsiteX20" fmla="*/ 352191 w 1678968"/>
              <a:gd name="connsiteY20" fmla="*/ 407341 h 1868588"/>
              <a:gd name="connsiteX21" fmla="*/ 325297 w 1678968"/>
              <a:gd name="connsiteY21" fmla="*/ 425270 h 1868588"/>
              <a:gd name="connsiteX22" fmla="*/ 289438 w 1678968"/>
              <a:gd name="connsiteY22" fmla="*/ 461129 h 1868588"/>
              <a:gd name="connsiteX23" fmla="*/ 262544 w 1678968"/>
              <a:gd name="connsiteY23" fmla="*/ 479058 h 1868588"/>
              <a:gd name="connsiteX24" fmla="*/ 226685 w 1678968"/>
              <a:gd name="connsiteY24" fmla="*/ 514917 h 1868588"/>
              <a:gd name="connsiteX25" fmla="*/ 199791 w 1678968"/>
              <a:gd name="connsiteY25" fmla="*/ 532847 h 1868588"/>
              <a:gd name="connsiteX26" fmla="*/ 146003 w 1678968"/>
              <a:gd name="connsiteY26" fmla="*/ 586635 h 1868588"/>
              <a:gd name="connsiteX27" fmla="*/ 101179 w 1678968"/>
              <a:gd name="connsiteY27" fmla="*/ 622494 h 1868588"/>
              <a:gd name="connsiteX28" fmla="*/ 50210 w 1678968"/>
              <a:gd name="connsiteY28" fmla="*/ 677440 h 1868588"/>
              <a:gd name="connsiteX29" fmla="*/ 12606 w 1678968"/>
              <a:gd name="connsiteY29" fmla="*/ 779376 h 1868588"/>
              <a:gd name="connsiteX30" fmla="*/ 66719 w 1678968"/>
              <a:gd name="connsiteY30" fmla="*/ 852302 h 1868588"/>
              <a:gd name="connsiteX31" fmla="*/ 103528 w 1678968"/>
              <a:gd name="connsiteY31" fmla="*/ 886523 h 1868588"/>
              <a:gd name="connsiteX32" fmla="*/ 138451 w 1678968"/>
              <a:gd name="connsiteY32" fmla="*/ 916272 h 1868588"/>
              <a:gd name="connsiteX33" fmla="*/ 163932 w 1678968"/>
              <a:gd name="connsiteY33" fmla="*/ 891435 h 1868588"/>
              <a:gd name="connsiteX34" fmla="*/ 199791 w 1678968"/>
              <a:gd name="connsiteY34" fmla="*/ 945223 h 1868588"/>
              <a:gd name="connsiteX35" fmla="*/ 226685 w 1678968"/>
              <a:gd name="connsiteY35" fmla="*/ 990047 h 1868588"/>
              <a:gd name="connsiteX36" fmla="*/ 253579 w 1678968"/>
              <a:gd name="connsiteY36" fmla="*/ 1043835 h 1868588"/>
              <a:gd name="connsiteX37" fmla="*/ 271509 w 1678968"/>
              <a:gd name="connsiteY37" fmla="*/ 1106588 h 1868588"/>
              <a:gd name="connsiteX38" fmla="*/ 289438 w 1678968"/>
              <a:gd name="connsiteY38" fmla="*/ 1142447 h 1868588"/>
              <a:gd name="connsiteX39" fmla="*/ 307368 w 1678968"/>
              <a:gd name="connsiteY39" fmla="*/ 1196235 h 1868588"/>
              <a:gd name="connsiteX40" fmla="*/ 325297 w 1678968"/>
              <a:gd name="connsiteY40" fmla="*/ 1232094 h 1868588"/>
              <a:gd name="connsiteX41" fmla="*/ 361156 w 1678968"/>
              <a:gd name="connsiteY41" fmla="*/ 1285882 h 1868588"/>
              <a:gd name="connsiteX42" fmla="*/ 370120 w 1678968"/>
              <a:gd name="connsiteY42" fmla="*/ 1312776 h 1868588"/>
              <a:gd name="connsiteX43" fmla="*/ 388050 w 1678968"/>
              <a:gd name="connsiteY43" fmla="*/ 1339670 h 1868588"/>
              <a:gd name="connsiteX44" fmla="*/ 397015 w 1678968"/>
              <a:gd name="connsiteY44" fmla="*/ 1375529 h 1868588"/>
              <a:gd name="connsiteX45" fmla="*/ 450803 w 1678968"/>
              <a:gd name="connsiteY45" fmla="*/ 1465176 h 1868588"/>
              <a:gd name="connsiteX46" fmla="*/ 468732 w 1678968"/>
              <a:gd name="connsiteY46" fmla="*/ 1492070 h 1868588"/>
              <a:gd name="connsiteX47" fmla="*/ 486662 w 1678968"/>
              <a:gd name="connsiteY47" fmla="*/ 1510000 h 1868588"/>
              <a:gd name="connsiteX48" fmla="*/ 504591 w 1678968"/>
              <a:gd name="connsiteY48" fmla="*/ 1536894 h 1868588"/>
              <a:gd name="connsiteX49" fmla="*/ 513556 w 1678968"/>
              <a:gd name="connsiteY49" fmla="*/ 1563788 h 1868588"/>
              <a:gd name="connsiteX50" fmla="*/ 540450 w 1678968"/>
              <a:gd name="connsiteY50" fmla="*/ 1581717 h 1868588"/>
              <a:gd name="connsiteX51" fmla="*/ 585273 w 1678968"/>
              <a:gd name="connsiteY51" fmla="*/ 1626541 h 1868588"/>
              <a:gd name="connsiteX52" fmla="*/ 603203 w 1678968"/>
              <a:gd name="connsiteY52" fmla="*/ 1644470 h 1868588"/>
              <a:gd name="connsiteX53" fmla="*/ 621132 w 1678968"/>
              <a:gd name="connsiteY53" fmla="*/ 1671364 h 1868588"/>
              <a:gd name="connsiteX54" fmla="*/ 648026 w 1678968"/>
              <a:gd name="connsiteY54" fmla="*/ 1689294 h 1868588"/>
              <a:gd name="connsiteX55" fmla="*/ 665956 w 1678968"/>
              <a:gd name="connsiteY55" fmla="*/ 1707223 h 1868588"/>
              <a:gd name="connsiteX56" fmla="*/ 692850 w 1678968"/>
              <a:gd name="connsiteY56" fmla="*/ 1716188 h 1868588"/>
              <a:gd name="connsiteX57" fmla="*/ 737673 w 1678968"/>
              <a:gd name="connsiteY57" fmla="*/ 1752047 h 1868588"/>
              <a:gd name="connsiteX58" fmla="*/ 764568 w 1678968"/>
              <a:gd name="connsiteY58" fmla="*/ 1769976 h 1868588"/>
              <a:gd name="connsiteX59" fmla="*/ 818356 w 1678968"/>
              <a:gd name="connsiteY59" fmla="*/ 1787905 h 1868588"/>
              <a:gd name="connsiteX60" fmla="*/ 881109 w 1678968"/>
              <a:gd name="connsiteY60" fmla="*/ 1814800 h 1868588"/>
              <a:gd name="connsiteX61" fmla="*/ 934897 w 1678968"/>
              <a:gd name="connsiteY61" fmla="*/ 1832729 h 1868588"/>
              <a:gd name="connsiteX62" fmla="*/ 970756 w 1678968"/>
              <a:gd name="connsiteY62" fmla="*/ 1841694 h 1868588"/>
              <a:gd name="connsiteX63" fmla="*/ 1033509 w 1678968"/>
              <a:gd name="connsiteY63" fmla="*/ 1859623 h 1868588"/>
              <a:gd name="connsiteX64" fmla="*/ 1114191 w 1678968"/>
              <a:gd name="connsiteY64" fmla="*/ 1868588 h 1868588"/>
              <a:gd name="connsiteX65" fmla="*/ 1284520 w 1678968"/>
              <a:gd name="connsiteY65" fmla="*/ 1859623 h 1868588"/>
              <a:gd name="connsiteX66" fmla="*/ 1329344 w 1678968"/>
              <a:gd name="connsiteY66" fmla="*/ 1850658 h 1868588"/>
              <a:gd name="connsiteX67" fmla="*/ 1356238 w 1678968"/>
              <a:gd name="connsiteY67" fmla="*/ 1832729 h 1868588"/>
              <a:gd name="connsiteX68" fmla="*/ 1383132 w 1678968"/>
              <a:gd name="connsiteY68" fmla="*/ 1823764 h 1868588"/>
              <a:gd name="connsiteX69" fmla="*/ 1436920 w 1678968"/>
              <a:gd name="connsiteY69" fmla="*/ 1796870 h 1868588"/>
              <a:gd name="connsiteX70" fmla="*/ 1481744 w 1678968"/>
              <a:gd name="connsiteY70" fmla="*/ 1769976 h 1868588"/>
              <a:gd name="connsiteX71" fmla="*/ 1544497 w 1678968"/>
              <a:gd name="connsiteY71" fmla="*/ 1698258 h 1868588"/>
              <a:gd name="connsiteX72" fmla="*/ 1571391 w 1678968"/>
              <a:gd name="connsiteY72" fmla="*/ 1671364 h 1868588"/>
              <a:gd name="connsiteX73" fmla="*/ 1580356 w 1678968"/>
              <a:gd name="connsiteY73" fmla="*/ 1644470 h 1868588"/>
              <a:gd name="connsiteX74" fmla="*/ 1607250 w 1678968"/>
              <a:gd name="connsiteY74" fmla="*/ 1590682 h 1868588"/>
              <a:gd name="connsiteX75" fmla="*/ 1616215 w 1678968"/>
              <a:gd name="connsiteY75" fmla="*/ 1554823 h 1868588"/>
              <a:gd name="connsiteX76" fmla="*/ 1634144 w 1678968"/>
              <a:gd name="connsiteY76" fmla="*/ 1501035 h 1868588"/>
              <a:gd name="connsiteX77" fmla="*/ 1652073 w 1678968"/>
              <a:gd name="connsiteY77" fmla="*/ 1420352 h 1868588"/>
              <a:gd name="connsiteX78" fmla="*/ 1661038 w 1678968"/>
              <a:gd name="connsiteY78" fmla="*/ 1339670 h 1868588"/>
              <a:gd name="connsiteX79" fmla="*/ 1670003 w 1678968"/>
              <a:gd name="connsiteY79" fmla="*/ 1303811 h 1868588"/>
              <a:gd name="connsiteX80" fmla="*/ 1678968 w 1678968"/>
              <a:gd name="connsiteY80" fmla="*/ 1241058 h 1868588"/>
              <a:gd name="connsiteX81" fmla="*/ 1670003 w 1678968"/>
              <a:gd name="connsiteY81" fmla="*/ 1061764 h 1868588"/>
              <a:gd name="connsiteX82" fmla="*/ 1661038 w 1678968"/>
              <a:gd name="connsiteY82" fmla="*/ 1025905 h 1868588"/>
              <a:gd name="connsiteX83" fmla="*/ 1652073 w 1678968"/>
              <a:gd name="connsiteY83" fmla="*/ 972117 h 1868588"/>
              <a:gd name="connsiteX84" fmla="*/ 1634144 w 1678968"/>
              <a:gd name="connsiteY84" fmla="*/ 846611 h 1868588"/>
              <a:gd name="connsiteX85" fmla="*/ 1616215 w 1678968"/>
              <a:gd name="connsiteY85" fmla="*/ 783858 h 1868588"/>
              <a:gd name="connsiteX86" fmla="*/ 1607250 w 1678968"/>
              <a:gd name="connsiteY86" fmla="*/ 756964 h 1868588"/>
              <a:gd name="connsiteX87" fmla="*/ 1589320 w 1678968"/>
              <a:gd name="connsiteY87" fmla="*/ 739035 h 1868588"/>
              <a:gd name="connsiteX88" fmla="*/ 1571391 w 1678968"/>
              <a:gd name="connsiteY88" fmla="*/ 685247 h 1868588"/>
              <a:gd name="connsiteX89" fmla="*/ 1553462 w 1678968"/>
              <a:gd name="connsiteY89" fmla="*/ 658352 h 1868588"/>
              <a:gd name="connsiteX90" fmla="*/ 1544497 w 1678968"/>
              <a:gd name="connsiteY90" fmla="*/ 631458 h 1868588"/>
              <a:gd name="connsiteX91" fmla="*/ 1508638 w 1678968"/>
              <a:gd name="connsiteY91" fmla="*/ 577670 h 1868588"/>
              <a:gd name="connsiteX92" fmla="*/ 1481744 w 1678968"/>
              <a:gd name="connsiteY92" fmla="*/ 514917 h 1868588"/>
              <a:gd name="connsiteX93" fmla="*/ 1463815 w 1678968"/>
              <a:gd name="connsiteY93" fmla="*/ 488023 h 1868588"/>
              <a:gd name="connsiteX94" fmla="*/ 1454850 w 1678968"/>
              <a:gd name="connsiteY94" fmla="*/ 461129 h 1868588"/>
              <a:gd name="connsiteX95" fmla="*/ 1436920 w 1678968"/>
              <a:gd name="connsiteY95" fmla="*/ 425270 h 1868588"/>
              <a:gd name="connsiteX96" fmla="*/ 1427956 w 1678968"/>
              <a:gd name="connsiteY96" fmla="*/ 398376 h 1868588"/>
              <a:gd name="connsiteX97" fmla="*/ 1410026 w 1678968"/>
              <a:gd name="connsiteY97" fmla="*/ 380447 h 1868588"/>
              <a:gd name="connsiteX98" fmla="*/ 1401062 w 1678968"/>
              <a:gd name="connsiteY98" fmla="*/ 353552 h 1868588"/>
              <a:gd name="connsiteX99" fmla="*/ 1383132 w 1678968"/>
              <a:gd name="connsiteY99" fmla="*/ 335623 h 1868588"/>
              <a:gd name="connsiteX100" fmla="*/ 1365203 w 1678968"/>
              <a:gd name="connsiteY100" fmla="*/ 308729 h 1868588"/>
              <a:gd name="connsiteX101" fmla="*/ 1347273 w 1678968"/>
              <a:gd name="connsiteY101" fmla="*/ 290800 h 1868588"/>
              <a:gd name="connsiteX102" fmla="*/ 1311415 w 1678968"/>
              <a:gd name="connsiteY102" fmla="*/ 237011 h 1868588"/>
              <a:gd name="connsiteX103" fmla="*/ 1257626 w 1678968"/>
              <a:gd name="connsiteY103" fmla="*/ 183223 h 1868588"/>
              <a:gd name="connsiteX104" fmla="*/ 1230732 w 1678968"/>
              <a:gd name="connsiteY104" fmla="*/ 156329 h 1868588"/>
              <a:gd name="connsiteX105" fmla="*/ 1203838 w 1678968"/>
              <a:gd name="connsiteY105" fmla="*/ 138400 h 1868588"/>
              <a:gd name="connsiteX106" fmla="*/ 1167979 w 1678968"/>
              <a:gd name="connsiteY106" fmla="*/ 102541 h 1868588"/>
              <a:gd name="connsiteX107" fmla="*/ 1114191 w 1678968"/>
              <a:gd name="connsiteY107" fmla="*/ 84611 h 1868588"/>
              <a:gd name="connsiteX108" fmla="*/ 1060403 w 1678968"/>
              <a:gd name="connsiteY108" fmla="*/ 48752 h 1868588"/>
              <a:gd name="connsiteX109" fmla="*/ 1033509 w 1678968"/>
              <a:gd name="connsiteY109" fmla="*/ 30823 h 1868588"/>
              <a:gd name="connsiteX110" fmla="*/ 970756 w 1678968"/>
              <a:gd name="connsiteY110" fmla="*/ 3929 h 1868588"/>
              <a:gd name="connsiteX0" fmla="*/ 1051438 w 1678968"/>
              <a:gd name="connsiteY0" fmla="*/ 21858 h 1868588"/>
              <a:gd name="connsiteX1" fmla="*/ 1015579 w 1678968"/>
              <a:gd name="connsiteY1" fmla="*/ 12894 h 1868588"/>
              <a:gd name="connsiteX2" fmla="*/ 988685 w 1678968"/>
              <a:gd name="connsiteY2" fmla="*/ 3929 h 1868588"/>
              <a:gd name="connsiteX3" fmla="*/ 908003 w 1678968"/>
              <a:gd name="connsiteY3" fmla="*/ 12894 h 1868588"/>
              <a:gd name="connsiteX4" fmla="*/ 881109 w 1678968"/>
              <a:gd name="connsiteY4" fmla="*/ 21858 h 1868588"/>
              <a:gd name="connsiteX5" fmla="*/ 863179 w 1678968"/>
              <a:gd name="connsiteY5" fmla="*/ 39788 h 1868588"/>
              <a:gd name="connsiteX6" fmla="*/ 836285 w 1678968"/>
              <a:gd name="connsiteY6" fmla="*/ 57717 h 1868588"/>
              <a:gd name="connsiteX7" fmla="*/ 809391 w 1678968"/>
              <a:gd name="connsiteY7" fmla="*/ 84611 h 1868588"/>
              <a:gd name="connsiteX8" fmla="*/ 773532 w 1678968"/>
              <a:gd name="connsiteY8" fmla="*/ 93576 h 1868588"/>
              <a:gd name="connsiteX9" fmla="*/ 728709 w 1678968"/>
              <a:gd name="connsiteY9" fmla="*/ 138400 h 1868588"/>
              <a:gd name="connsiteX10" fmla="*/ 701815 w 1678968"/>
              <a:gd name="connsiteY10" fmla="*/ 156329 h 1868588"/>
              <a:gd name="connsiteX11" fmla="*/ 683885 w 1678968"/>
              <a:gd name="connsiteY11" fmla="*/ 174258 h 1868588"/>
              <a:gd name="connsiteX12" fmla="*/ 656991 w 1678968"/>
              <a:gd name="connsiteY12" fmla="*/ 192188 h 1868588"/>
              <a:gd name="connsiteX13" fmla="*/ 630097 w 1678968"/>
              <a:gd name="connsiteY13" fmla="*/ 219082 h 1868588"/>
              <a:gd name="connsiteX14" fmla="*/ 603203 w 1678968"/>
              <a:gd name="connsiteY14" fmla="*/ 237011 h 1868588"/>
              <a:gd name="connsiteX15" fmla="*/ 558379 w 1678968"/>
              <a:gd name="connsiteY15" fmla="*/ 272870 h 1868588"/>
              <a:gd name="connsiteX16" fmla="*/ 522520 w 1678968"/>
              <a:gd name="connsiteY16" fmla="*/ 281835 h 1868588"/>
              <a:gd name="connsiteX17" fmla="*/ 477697 w 1678968"/>
              <a:gd name="connsiteY17" fmla="*/ 317694 h 1868588"/>
              <a:gd name="connsiteX18" fmla="*/ 423909 w 1678968"/>
              <a:gd name="connsiteY18" fmla="*/ 353552 h 1868588"/>
              <a:gd name="connsiteX19" fmla="*/ 405979 w 1678968"/>
              <a:gd name="connsiteY19" fmla="*/ 380447 h 1868588"/>
              <a:gd name="connsiteX20" fmla="*/ 352191 w 1678968"/>
              <a:gd name="connsiteY20" fmla="*/ 407341 h 1868588"/>
              <a:gd name="connsiteX21" fmla="*/ 325297 w 1678968"/>
              <a:gd name="connsiteY21" fmla="*/ 425270 h 1868588"/>
              <a:gd name="connsiteX22" fmla="*/ 289438 w 1678968"/>
              <a:gd name="connsiteY22" fmla="*/ 461129 h 1868588"/>
              <a:gd name="connsiteX23" fmla="*/ 262544 w 1678968"/>
              <a:gd name="connsiteY23" fmla="*/ 479058 h 1868588"/>
              <a:gd name="connsiteX24" fmla="*/ 226685 w 1678968"/>
              <a:gd name="connsiteY24" fmla="*/ 514917 h 1868588"/>
              <a:gd name="connsiteX25" fmla="*/ 199791 w 1678968"/>
              <a:gd name="connsiteY25" fmla="*/ 532847 h 1868588"/>
              <a:gd name="connsiteX26" fmla="*/ 146003 w 1678968"/>
              <a:gd name="connsiteY26" fmla="*/ 586635 h 1868588"/>
              <a:gd name="connsiteX27" fmla="*/ 101179 w 1678968"/>
              <a:gd name="connsiteY27" fmla="*/ 622494 h 1868588"/>
              <a:gd name="connsiteX28" fmla="*/ 50210 w 1678968"/>
              <a:gd name="connsiteY28" fmla="*/ 677440 h 1868588"/>
              <a:gd name="connsiteX29" fmla="*/ 12606 w 1678968"/>
              <a:gd name="connsiteY29" fmla="*/ 779376 h 1868588"/>
              <a:gd name="connsiteX30" fmla="*/ 66719 w 1678968"/>
              <a:gd name="connsiteY30" fmla="*/ 852302 h 1868588"/>
              <a:gd name="connsiteX31" fmla="*/ 103528 w 1678968"/>
              <a:gd name="connsiteY31" fmla="*/ 886523 h 1868588"/>
              <a:gd name="connsiteX32" fmla="*/ 138451 w 1678968"/>
              <a:gd name="connsiteY32" fmla="*/ 916272 h 1868588"/>
              <a:gd name="connsiteX33" fmla="*/ 154492 w 1678968"/>
              <a:gd name="connsiteY33" fmla="*/ 930129 h 1868588"/>
              <a:gd name="connsiteX34" fmla="*/ 199791 w 1678968"/>
              <a:gd name="connsiteY34" fmla="*/ 945223 h 1868588"/>
              <a:gd name="connsiteX35" fmla="*/ 226685 w 1678968"/>
              <a:gd name="connsiteY35" fmla="*/ 990047 h 1868588"/>
              <a:gd name="connsiteX36" fmla="*/ 253579 w 1678968"/>
              <a:gd name="connsiteY36" fmla="*/ 1043835 h 1868588"/>
              <a:gd name="connsiteX37" fmla="*/ 271509 w 1678968"/>
              <a:gd name="connsiteY37" fmla="*/ 1106588 h 1868588"/>
              <a:gd name="connsiteX38" fmla="*/ 289438 w 1678968"/>
              <a:gd name="connsiteY38" fmla="*/ 1142447 h 1868588"/>
              <a:gd name="connsiteX39" fmla="*/ 307368 w 1678968"/>
              <a:gd name="connsiteY39" fmla="*/ 1196235 h 1868588"/>
              <a:gd name="connsiteX40" fmla="*/ 325297 w 1678968"/>
              <a:gd name="connsiteY40" fmla="*/ 1232094 h 1868588"/>
              <a:gd name="connsiteX41" fmla="*/ 361156 w 1678968"/>
              <a:gd name="connsiteY41" fmla="*/ 1285882 h 1868588"/>
              <a:gd name="connsiteX42" fmla="*/ 370120 w 1678968"/>
              <a:gd name="connsiteY42" fmla="*/ 1312776 h 1868588"/>
              <a:gd name="connsiteX43" fmla="*/ 388050 w 1678968"/>
              <a:gd name="connsiteY43" fmla="*/ 1339670 h 1868588"/>
              <a:gd name="connsiteX44" fmla="*/ 397015 w 1678968"/>
              <a:gd name="connsiteY44" fmla="*/ 1375529 h 1868588"/>
              <a:gd name="connsiteX45" fmla="*/ 450803 w 1678968"/>
              <a:gd name="connsiteY45" fmla="*/ 1465176 h 1868588"/>
              <a:gd name="connsiteX46" fmla="*/ 468732 w 1678968"/>
              <a:gd name="connsiteY46" fmla="*/ 1492070 h 1868588"/>
              <a:gd name="connsiteX47" fmla="*/ 486662 w 1678968"/>
              <a:gd name="connsiteY47" fmla="*/ 1510000 h 1868588"/>
              <a:gd name="connsiteX48" fmla="*/ 504591 w 1678968"/>
              <a:gd name="connsiteY48" fmla="*/ 1536894 h 1868588"/>
              <a:gd name="connsiteX49" fmla="*/ 513556 w 1678968"/>
              <a:gd name="connsiteY49" fmla="*/ 1563788 h 1868588"/>
              <a:gd name="connsiteX50" fmla="*/ 540450 w 1678968"/>
              <a:gd name="connsiteY50" fmla="*/ 1581717 h 1868588"/>
              <a:gd name="connsiteX51" fmla="*/ 585273 w 1678968"/>
              <a:gd name="connsiteY51" fmla="*/ 1626541 h 1868588"/>
              <a:gd name="connsiteX52" fmla="*/ 603203 w 1678968"/>
              <a:gd name="connsiteY52" fmla="*/ 1644470 h 1868588"/>
              <a:gd name="connsiteX53" fmla="*/ 621132 w 1678968"/>
              <a:gd name="connsiteY53" fmla="*/ 1671364 h 1868588"/>
              <a:gd name="connsiteX54" fmla="*/ 648026 w 1678968"/>
              <a:gd name="connsiteY54" fmla="*/ 1689294 h 1868588"/>
              <a:gd name="connsiteX55" fmla="*/ 665956 w 1678968"/>
              <a:gd name="connsiteY55" fmla="*/ 1707223 h 1868588"/>
              <a:gd name="connsiteX56" fmla="*/ 692850 w 1678968"/>
              <a:gd name="connsiteY56" fmla="*/ 1716188 h 1868588"/>
              <a:gd name="connsiteX57" fmla="*/ 737673 w 1678968"/>
              <a:gd name="connsiteY57" fmla="*/ 1752047 h 1868588"/>
              <a:gd name="connsiteX58" fmla="*/ 764568 w 1678968"/>
              <a:gd name="connsiteY58" fmla="*/ 1769976 h 1868588"/>
              <a:gd name="connsiteX59" fmla="*/ 818356 w 1678968"/>
              <a:gd name="connsiteY59" fmla="*/ 1787905 h 1868588"/>
              <a:gd name="connsiteX60" fmla="*/ 881109 w 1678968"/>
              <a:gd name="connsiteY60" fmla="*/ 1814800 h 1868588"/>
              <a:gd name="connsiteX61" fmla="*/ 934897 w 1678968"/>
              <a:gd name="connsiteY61" fmla="*/ 1832729 h 1868588"/>
              <a:gd name="connsiteX62" fmla="*/ 970756 w 1678968"/>
              <a:gd name="connsiteY62" fmla="*/ 1841694 h 1868588"/>
              <a:gd name="connsiteX63" fmla="*/ 1033509 w 1678968"/>
              <a:gd name="connsiteY63" fmla="*/ 1859623 h 1868588"/>
              <a:gd name="connsiteX64" fmla="*/ 1114191 w 1678968"/>
              <a:gd name="connsiteY64" fmla="*/ 1868588 h 1868588"/>
              <a:gd name="connsiteX65" fmla="*/ 1284520 w 1678968"/>
              <a:gd name="connsiteY65" fmla="*/ 1859623 h 1868588"/>
              <a:gd name="connsiteX66" fmla="*/ 1329344 w 1678968"/>
              <a:gd name="connsiteY66" fmla="*/ 1850658 h 1868588"/>
              <a:gd name="connsiteX67" fmla="*/ 1356238 w 1678968"/>
              <a:gd name="connsiteY67" fmla="*/ 1832729 h 1868588"/>
              <a:gd name="connsiteX68" fmla="*/ 1383132 w 1678968"/>
              <a:gd name="connsiteY68" fmla="*/ 1823764 h 1868588"/>
              <a:gd name="connsiteX69" fmla="*/ 1436920 w 1678968"/>
              <a:gd name="connsiteY69" fmla="*/ 1796870 h 1868588"/>
              <a:gd name="connsiteX70" fmla="*/ 1481744 w 1678968"/>
              <a:gd name="connsiteY70" fmla="*/ 1769976 h 1868588"/>
              <a:gd name="connsiteX71" fmla="*/ 1544497 w 1678968"/>
              <a:gd name="connsiteY71" fmla="*/ 1698258 h 1868588"/>
              <a:gd name="connsiteX72" fmla="*/ 1571391 w 1678968"/>
              <a:gd name="connsiteY72" fmla="*/ 1671364 h 1868588"/>
              <a:gd name="connsiteX73" fmla="*/ 1580356 w 1678968"/>
              <a:gd name="connsiteY73" fmla="*/ 1644470 h 1868588"/>
              <a:gd name="connsiteX74" fmla="*/ 1607250 w 1678968"/>
              <a:gd name="connsiteY74" fmla="*/ 1590682 h 1868588"/>
              <a:gd name="connsiteX75" fmla="*/ 1616215 w 1678968"/>
              <a:gd name="connsiteY75" fmla="*/ 1554823 h 1868588"/>
              <a:gd name="connsiteX76" fmla="*/ 1634144 w 1678968"/>
              <a:gd name="connsiteY76" fmla="*/ 1501035 h 1868588"/>
              <a:gd name="connsiteX77" fmla="*/ 1652073 w 1678968"/>
              <a:gd name="connsiteY77" fmla="*/ 1420352 h 1868588"/>
              <a:gd name="connsiteX78" fmla="*/ 1661038 w 1678968"/>
              <a:gd name="connsiteY78" fmla="*/ 1339670 h 1868588"/>
              <a:gd name="connsiteX79" fmla="*/ 1670003 w 1678968"/>
              <a:gd name="connsiteY79" fmla="*/ 1303811 h 1868588"/>
              <a:gd name="connsiteX80" fmla="*/ 1678968 w 1678968"/>
              <a:gd name="connsiteY80" fmla="*/ 1241058 h 1868588"/>
              <a:gd name="connsiteX81" fmla="*/ 1670003 w 1678968"/>
              <a:gd name="connsiteY81" fmla="*/ 1061764 h 1868588"/>
              <a:gd name="connsiteX82" fmla="*/ 1661038 w 1678968"/>
              <a:gd name="connsiteY82" fmla="*/ 1025905 h 1868588"/>
              <a:gd name="connsiteX83" fmla="*/ 1652073 w 1678968"/>
              <a:gd name="connsiteY83" fmla="*/ 972117 h 1868588"/>
              <a:gd name="connsiteX84" fmla="*/ 1634144 w 1678968"/>
              <a:gd name="connsiteY84" fmla="*/ 846611 h 1868588"/>
              <a:gd name="connsiteX85" fmla="*/ 1616215 w 1678968"/>
              <a:gd name="connsiteY85" fmla="*/ 783858 h 1868588"/>
              <a:gd name="connsiteX86" fmla="*/ 1607250 w 1678968"/>
              <a:gd name="connsiteY86" fmla="*/ 756964 h 1868588"/>
              <a:gd name="connsiteX87" fmla="*/ 1589320 w 1678968"/>
              <a:gd name="connsiteY87" fmla="*/ 739035 h 1868588"/>
              <a:gd name="connsiteX88" fmla="*/ 1571391 w 1678968"/>
              <a:gd name="connsiteY88" fmla="*/ 685247 h 1868588"/>
              <a:gd name="connsiteX89" fmla="*/ 1553462 w 1678968"/>
              <a:gd name="connsiteY89" fmla="*/ 658352 h 1868588"/>
              <a:gd name="connsiteX90" fmla="*/ 1544497 w 1678968"/>
              <a:gd name="connsiteY90" fmla="*/ 631458 h 1868588"/>
              <a:gd name="connsiteX91" fmla="*/ 1508638 w 1678968"/>
              <a:gd name="connsiteY91" fmla="*/ 577670 h 1868588"/>
              <a:gd name="connsiteX92" fmla="*/ 1481744 w 1678968"/>
              <a:gd name="connsiteY92" fmla="*/ 514917 h 1868588"/>
              <a:gd name="connsiteX93" fmla="*/ 1463815 w 1678968"/>
              <a:gd name="connsiteY93" fmla="*/ 488023 h 1868588"/>
              <a:gd name="connsiteX94" fmla="*/ 1454850 w 1678968"/>
              <a:gd name="connsiteY94" fmla="*/ 461129 h 1868588"/>
              <a:gd name="connsiteX95" fmla="*/ 1436920 w 1678968"/>
              <a:gd name="connsiteY95" fmla="*/ 425270 h 1868588"/>
              <a:gd name="connsiteX96" fmla="*/ 1427956 w 1678968"/>
              <a:gd name="connsiteY96" fmla="*/ 398376 h 1868588"/>
              <a:gd name="connsiteX97" fmla="*/ 1410026 w 1678968"/>
              <a:gd name="connsiteY97" fmla="*/ 380447 h 1868588"/>
              <a:gd name="connsiteX98" fmla="*/ 1401062 w 1678968"/>
              <a:gd name="connsiteY98" fmla="*/ 353552 h 1868588"/>
              <a:gd name="connsiteX99" fmla="*/ 1383132 w 1678968"/>
              <a:gd name="connsiteY99" fmla="*/ 335623 h 1868588"/>
              <a:gd name="connsiteX100" fmla="*/ 1365203 w 1678968"/>
              <a:gd name="connsiteY100" fmla="*/ 308729 h 1868588"/>
              <a:gd name="connsiteX101" fmla="*/ 1347273 w 1678968"/>
              <a:gd name="connsiteY101" fmla="*/ 290800 h 1868588"/>
              <a:gd name="connsiteX102" fmla="*/ 1311415 w 1678968"/>
              <a:gd name="connsiteY102" fmla="*/ 237011 h 1868588"/>
              <a:gd name="connsiteX103" fmla="*/ 1257626 w 1678968"/>
              <a:gd name="connsiteY103" fmla="*/ 183223 h 1868588"/>
              <a:gd name="connsiteX104" fmla="*/ 1230732 w 1678968"/>
              <a:gd name="connsiteY104" fmla="*/ 156329 h 1868588"/>
              <a:gd name="connsiteX105" fmla="*/ 1203838 w 1678968"/>
              <a:gd name="connsiteY105" fmla="*/ 138400 h 1868588"/>
              <a:gd name="connsiteX106" fmla="*/ 1167979 w 1678968"/>
              <a:gd name="connsiteY106" fmla="*/ 102541 h 1868588"/>
              <a:gd name="connsiteX107" fmla="*/ 1114191 w 1678968"/>
              <a:gd name="connsiteY107" fmla="*/ 84611 h 1868588"/>
              <a:gd name="connsiteX108" fmla="*/ 1060403 w 1678968"/>
              <a:gd name="connsiteY108" fmla="*/ 48752 h 1868588"/>
              <a:gd name="connsiteX109" fmla="*/ 1033509 w 1678968"/>
              <a:gd name="connsiteY109" fmla="*/ 30823 h 1868588"/>
              <a:gd name="connsiteX110" fmla="*/ 970756 w 1678968"/>
              <a:gd name="connsiteY110" fmla="*/ 3929 h 1868588"/>
              <a:gd name="connsiteX0" fmla="*/ 1051438 w 1678968"/>
              <a:gd name="connsiteY0" fmla="*/ 21858 h 1868588"/>
              <a:gd name="connsiteX1" fmla="*/ 1015579 w 1678968"/>
              <a:gd name="connsiteY1" fmla="*/ 12894 h 1868588"/>
              <a:gd name="connsiteX2" fmla="*/ 988685 w 1678968"/>
              <a:gd name="connsiteY2" fmla="*/ 3929 h 1868588"/>
              <a:gd name="connsiteX3" fmla="*/ 908003 w 1678968"/>
              <a:gd name="connsiteY3" fmla="*/ 12894 h 1868588"/>
              <a:gd name="connsiteX4" fmla="*/ 881109 w 1678968"/>
              <a:gd name="connsiteY4" fmla="*/ 21858 h 1868588"/>
              <a:gd name="connsiteX5" fmla="*/ 863179 w 1678968"/>
              <a:gd name="connsiteY5" fmla="*/ 39788 h 1868588"/>
              <a:gd name="connsiteX6" fmla="*/ 836285 w 1678968"/>
              <a:gd name="connsiteY6" fmla="*/ 57717 h 1868588"/>
              <a:gd name="connsiteX7" fmla="*/ 809391 w 1678968"/>
              <a:gd name="connsiteY7" fmla="*/ 84611 h 1868588"/>
              <a:gd name="connsiteX8" fmla="*/ 773532 w 1678968"/>
              <a:gd name="connsiteY8" fmla="*/ 93576 h 1868588"/>
              <a:gd name="connsiteX9" fmla="*/ 728709 w 1678968"/>
              <a:gd name="connsiteY9" fmla="*/ 138400 h 1868588"/>
              <a:gd name="connsiteX10" fmla="*/ 701815 w 1678968"/>
              <a:gd name="connsiteY10" fmla="*/ 156329 h 1868588"/>
              <a:gd name="connsiteX11" fmla="*/ 683885 w 1678968"/>
              <a:gd name="connsiteY11" fmla="*/ 174258 h 1868588"/>
              <a:gd name="connsiteX12" fmla="*/ 656991 w 1678968"/>
              <a:gd name="connsiteY12" fmla="*/ 192188 h 1868588"/>
              <a:gd name="connsiteX13" fmla="*/ 630097 w 1678968"/>
              <a:gd name="connsiteY13" fmla="*/ 219082 h 1868588"/>
              <a:gd name="connsiteX14" fmla="*/ 603203 w 1678968"/>
              <a:gd name="connsiteY14" fmla="*/ 237011 h 1868588"/>
              <a:gd name="connsiteX15" fmla="*/ 558379 w 1678968"/>
              <a:gd name="connsiteY15" fmla="*/ 272870 h 1868588"/>
              <a:gd name="connsiteX16" fmla="*/ 522520 w 1678968"/>
              <a:gd name="connsiteY16" fmla="*/ 281835 h 1868588"/>
              <a:gd name="connsiteX17" fmla="*/ 477697 w 1678968"/>
              <a:gd name="connsiteY17" fmla="*/ 317694 h 1868588"/>
              <a:gd name="connsiteX18" fmla="*/ 423909 w 1678968"/>
              <a:gd name="connsiteY18" fmla="*/ 353552 h 1868588"/>
              <a:gd name="connsiteX19" fmla="*/ 405979 w 1678968"/>
              <a:gd name="connsiteY19" fmla="*/ 380447 h 1868588"/>
              <a:gd name="connsiteX20" fmla="*/ 352191 w 1678968"/>
              <a:gd name="connsiteY20" fmla="*/ 407341 h 1868588"/>
              <a:gd name="connsiteX21" fmla="*/ 325297 w 1678968"/>
              <a:gd name="connsiteY21" fmla="*/ 425270 h 1868588"/>
              <a:gd name="connsiteX22" fmla="*/ 289438 w 1678968"/>
              <a:gd name="connsiteY22" fmla="*/ 461129 h 1868588"/>
              <a:gd name="connsiteX23" fmla="*/ 262544 w 1678968"/>
              <a:gd name="connsiteY23" fmla="*/ 479058 h 1868588"/>
              <a:gd name="connsiteX24" fmla="*/ 226685 w 1678968"/>
              <a:gd name="connsiteY24" fmla="*/ 514917 h 1868588"/>
              <a:gd name="connsiteX25" fmla="*/ 199791 w 1678968"/>
              <a:gd name="connsiteY25" fmla="*/ 532847 h 1868588"/>
              <a:gd name="connsiteX26" fmla="*/ 146003 w 1678968"/>
              <a:gd name="connsiteY26" fmla="*/ 586635 h 1868588"/>
              <a:gd name="connsiteX27" fmla="*/ 101179 w 1678968"/>
              <a:gd name="connsiteY27" fmla="*/ 622494 h 1868588"/>
              <a:gd name="connsiteX28" fmla="*/ 50210 w 1678968"/>
              <a:gd name="connsiteY28" fmla="*/ 677440 h 1868588"/>
              <a:gd name="connsiteX29" fmla="*/ 12606 w 1678968"/>
              <a:gd name="connsiteY29" fmla="*/ 779376 h 1868588"/>
              <a:gd name="connsiteX30" fmla="*/ 66719 w 1678968"/>
              <a:gd name="connsiteY30" fmla="*/ 852302 h 1868588"/>
              <a:gd name="connsiteX31" fmla="*/ 103528 w 1678968"/>
              <a:gd name="connsiteY31" fmla="*/ 886523 h 1868588"/>
              <a:gd name="connsiteX32" fmla="*/ 138451 w 1678968"/>
              <a:gd name="connsiteY32" fmla="*/ 916272 h 1868588"/>
              <a:gd name="connsiteX33" fmla="*/ 154492 w 1678968"/>
              <a:gd name="connsiteY33" fmla="*/ 930129 h 1868588"/>
              <a:gd name="connsiteX34" fmla="*/ 184687 w 1678968"/>
              <a:gd name="connsiteY34" fmla="*/ 965589 h 1868588"/>
              <a:gd name="connsiteX35" fmla="*/ 226685 w 1678968"/>
              <a:gd name="connsiteY35" fmla="*/ 990047 h 1868588"/>
              <a:gd name="connsiteX36" fmla="*/ 253579 w 1678968"/>
              <a:gd name="connsiteY36" fmla="*/ 1043835 h 1868588"/>
              <a:gd name="connsiteX37" fmla="*/ 271509 w 1678968"/>
              <a:gd name="connsiteY37" fmla="*/ 1106588 h 1868588"/>
              <a:gd name="connsiteX38" fmla="*/ 289438 w 1678968"/>
              <a:gd name="connsiteY38" fmla="*/ 1142447 h 1868588"/>
              <a:gd name="connsiteX39" fmla="*/ 307368 w 1678968"/>
              <a:gd name="connsiteY39" fmla="*/ 1196235 h 1868588"/>
              <a:gd name="connsiteX40" fmla="*/ 325297 w 1678968"/>
              <a:gd name="connsiteY40" fmla="*/ 1232094 h 1868588"/>
              <a:gd name="connsiteX41" fmla="*/ 361156 w 1678968"/>
              <a:gd name="connsiteY41" fmla="*/ 1285882 h 1868588"/>
              <a:gd name="connsiteX42" fmla="*/ 370120 w 1678968"/>
              <a:gd name="connsiteY42" fmla="*/ 1312776 h 1868588"/>
              <a:gd name="connsiteX43" fmla="*/ 388050 w 1678968"/>
              <a:gd name="connsiteY43" fmla="*/ 1339670 h 1868588"/>
              <a:gd name="connsiteX44" fmla="*/ 397015 w 1678968"/>
              <a:gd name="connsiteY44" fmla="*/ 1375529 h 1868588"/>
              <a:gd name="connsiteX45" fmla="*/ 450803 w 1678968"/>
              <a:gd name="connsiteY45" fmla="*/ 1465176 h 1868588"/>
              <a:gd name="connsiteX46" fmla="*/ 468732 w 1678968"/>
              <a:gd name="connsiteY46" fmla="*/ 1492070 h 1868588"/>
              <a:gd name="connsiteX47" fmla="*/ 486662 w 1678968"/>
              <a:gd name="connsiteY47" fmla="*/ 1510000 h 1868588"/>
              <a:gd name="connsiteX48" fmla="*/ 504591 w 1678968"/>
              <a:gd name="connsiteY48" fmla="*/ 1536894 h 1868588"/>
              <a:gd name="connsiteX49" fmla="*/ 513556 w 1678968"/>
              <a:gd name="connsiteY49" fmla="*/ 1563788 h 1868588"/>
              <a:gd name="connsiteX50" fmla="*/ 540450 w 1678968"/>
              <a:gd name="connsiteY50" fmla="*/ 1581717 h 1868588"/>
              <a:gd name="connsiteX51" fmla="*/ 585273 w 1678968"/>
              <a:gd name="connsiteY51" fmla="*/ 1626541 h 1868588"/>
              <a:gd name="connsiteX52" fmla="*/ 603203 w 1678968"/>
              <a:gd name="connsiteY52" fmla="*/ 1644470 h 1868588"/>
              <a:gd name="connsiteX53" fmla="*/ 621132 w 1678968"/>
              <a:gd name="connsiteY53" fmla="*/ 1671364 h 1868588"/>
              <a:gd name="connsiteX54" fmla="*/ 648026 w 1678968"/>
              <a:gd name="connsiteY54" fmla="*/ 1689294 h 1868588"/>
              <a:gd name="connsiteX55" fmla="*/ 665956 w 1678968"/>
              <a:gd name="connsiteY55" fmla="*/ 1707223 h 1868588"/>
              <a:gd name="connsiteX56" fmla="*/ 692850 w 1678968"/>
              <a:gd name="connsiteY56" fmla="*/ 1716188 h 1868588"/>
              <a:gd name="connsiteX57" fmla="*/ 737673 w 1678968"/>
              <a:gd name="connsiteY57" fmla="*/ 1752047 h 1868588"/>
              <a:gd name="connsiteX58" fmla="*/ 764568 w 1678968"/>
              <a:gd name="connsiteY58" fmla="*/ 1769976 h 1868588"/>
              <a:gd name="connsiteX59" fmla="*/ 818356 w 1678968"/>
              <a:gd name="connsiteY59" fmla="*/ 1787905 h 1868588"/>
              <a:gd name="connsiteX60" fmla="*/ 881109 w 1678968"/>
              <a:gd name="connsiteY60" fmla="*/ 1814800 h 1868588"/>
              <a:gd name="connsiteX61" fmla="*/ 934897 w 1678968"/>
              <a:gd name="connsiteY61" fmla="*/ 1832729 h 1868588"/>
              <a:gd name="connsiteX62" fmla="*/ 970756 w 1678968"/>
              <a:gd name="connsiteY62" fmla="*/ 1841694 h 1868588"/>
              <a:gd name="connsiteX63" fmla="*/ 1033509 w 1678968"/>
              <a:gd name="connsiteY63" fmla="*/ 1859623 h 1868588"/>
              <a:gd name="connsiteX64" fmla="*/ 1114191 w 1678968"/>
              <a:gd name="connsiteY64" fmla="*/ 1868588 h 1868588"/>
              <a:gd name="connsiteX65" fmla="*/ 1284520 w 1678968"/>
              <a:gd name="connsiteY65" fmla="*/ 1859623 h 1868588"/>
              <a:gd name="connsiteX66" fmla="*/ 1329344 w 1678968"/>
              <a:gd name="connsiteY66" fmla="*/ 1850658 h 1868588"/>
              <a:gd name="connsiteX67" fmla="*/ 1356238 w 1678968"/>
              <a:gd name="connsiteY67" fmla="*/ 1832729 h 1868588"/>
              <a:gd name="connsiteX68" fmla="*/ 1383132 w 1678968"/>
              <a:gd name="connsiteY68" fmla="*/ 1823764 h 1868588"/>
              <a:gd name="connsiteX69" fmla="*/ 1436920 w 1678968"/>
              <a:gd name="connsiteY69" fmla="*/ 1796870 h 1868588"/>
              <a:gd name="connsiteX70" fmla="*/ 1481744 w 1678968"/>
              <a:gd name="connsiteY70" fmla="*/ 1769976 h 1868588"/>
              <a:gd name="connsiteX71" fmla="*/ 1544497 w 1678968"/>
              <a:gd name="connsiteY71" fmla="*/ 1698258 h 1868588"/>
              <a:gd name="connsiteX72" fmla="*/ 1571391 w 1678968"/>
              <a:gd name="connsiteY72" fmla="*/ 1671364 h 1868588"/>
              <a:gd name="connsiteX73" fmla="*/ 1580356 w 1678968"/>
              <a:gd name="connsiteY73" fmla="*/ 1644470 h 1868588"/>
              <a:gd name="connsiteX74" fmla="*/ 1607250 w 1678968"/>
              <a:gd name="connsiteY74" fmla="*/ 1590682 h 1868588"/>
              <a:gd name="connsiteX75" fmla="*/ 1616215 w 1678968"/>
              <a:gd name="connsiteY75" fmla="*/ 1554823 h 1868588"/>
              <a:gd name="connsiteX76" fmla="*/ 1634144 w 1678968"/>
              <a:gd name="connsiteY76" fmla="*/ 1501035 h 1868588"/>
              <a:gd name="connsiteX77" fmla="*/ 1652073 w 1678968"/>
              <a:gd name="connsiteY77" fmla="*/ 1420352 h 1868588"/>
              <a:gd name="connsiteX78" fmla="*/ 1661038 w 1678968"/>
              <a:gd name="connsiteY78" fmla="*/ 1339670 h 1868588"/>
              <a:gd name="connsiteX79" fmla="*/ 1670003 w 1678968"/>
              <a:gd name="connsiteY79" fmla="*/ 1303811 h 1868588"/>
              <a:gd name="connsiteX80" fmla="*/ 1678968 w 1678968"/>
              <a:gd name="connsiteY80" fmla="*/ 1241058 h 1868588"/>
              <a:gd name="connsiteX81" fmla="*/ 1670003 w 1678968"/>
              <a:gd name="connsiteY81" fmla="*/ 1061764 h 1868588"/>
              <a:gd name="connsiteX82" fmla="*/ 1661038 w 1678968"/>
              <a:gd name="connsiteY82" fmla="*/ 1025905 h 1868588"/>
              <a:gd name="connsiteX83" fmla="*/ 1652073 w 1678968"/>
              <a:gd name="connsiteY83" fmla="*/ 972117 h 1868588"/>
              <a:gd name="connsiteX84" fmla="*/ 1634144 w 1678968"/>
              <a:gd name="connsiteY84" fmla="*/ 846611 h 1868588"/>
              <a:gd name="connsiteX85" fmla="*/ 1616215 w 1678968"/>
              <a:gd name="connsiteY85" fmla="*/ 783858 h 1868588"/>
              <a:gd name="connsiteX86" fmla="*/ 1607250 w 1678968"/>
              <a:gd name="connsiteY86" fmla="*/ 756964 h 1868588"/>
              <a:gd name="connsiteX87" fmla="*/ 1589320 w 1678968"/>
              <a:gd name="connsiteY87" fmla="*/ 739035 h 1868588"/>
              <a:gd name="connsiteX88" fmla="*/ 1571391 w 1678968"/>
              <a:gd name="connsiteY88" fmla="*/ 685247 h 1868588"/>
              <a:gd name="connsiteX89" fmla="*/ 1553462 w 1678968"/>
              <a:gd name="connsiteY89" fmla="*/ 658352 h 1868588"/>
              <a:gd name="connsiteX90" fmla="*/ 1544497 w 1678968"/>
              <a:gd name="connsiteY90" fmla="*/ 631458 h 1868588"/>
              <a:gd name="connsiteX91" fmla="*/ 1508638 w 1678968"/>
              <a:gd name="connsiteY91" fmla="*/ 577670 h 1868588"/>
              <a:gd name="connsiteX92" fmla="*/ 1481744 w 1678968"/>
              <a:gd name="connsiteY92" fmla="*/ 514917 h 1868588"/>
              <a:gd name="connsiteX93" fmla="*/ 1463815 w 1678968"/>
              <a:gd name="connsiteY93" fmla="*/ 488023 h 1868588"/>
              <a:gd name="connsiteX94" fmla="*/ 1454850 w 1678968"/>
              <a:gd name="connsiteY94" fmla="*/ 461129 h 1868588"/>
              <a:gd name="connsiteX95" fmla="*/ 1436920 w 1678968"/>
              <a:gd name="connsiteY95" fmla="*/ 425270 h 1868588"/>
              <a:gd name="connsiteX96" fmla="*/ 1427956 w 1678968"/>
              <a:gd name="connsiteY96" fmla="*/ 398376 h 1868588"/>
              <a:gd name="connsiteX97" fmla="*/ 1410026 w 1678968"/>
              <a:gd name="connsiteY97" fmla="*/ 380447 h 1868588"/>
              <a:gd name="connsiteX98" fmla="*/ 1401062 w 1678968"/>
              <a:gd name="connsiteY98" fmla="*/ 353552 h 1868588"/>
              <a:gd name="connsiteX99" fmla="*/ 1383132 w 1678968"/>
              <a:gd name="connsiteY99" fmla="*/ 335623 h 1868588"/>
              <a:gd name="connsiteX100" fmla="*/ 1365203 w 1678968"/>
              <a:gd name="connsiteY100" fmla="*/ 308729 h 1868588"/>
              <a:gd name="connsiteX101" fmla="*/ 1347273 w 1678968"/>
              <a:gd name="connsiteY101" fmla="*/ 290800 h 1868588"/>
              <a:gd name="connsiteX102" fmla="*/ 1311415 w 1678968"/>
              <a:gd name="connsiteY102" fmla="*/ 237011 h 1868588"/>
              <a:gd name="connsiteX103" fmla="*/ 1257626 w 1678968"/>
              <a:gd name="connsiteY103" fmla="*/ 183223 h 1868588"/>
              <a:gd name="connsiteX104" fmla="*/ 1230732 w 1678968"/>
              <a:gd name="connsiteY104" fmla="*/ 156329 h 1868588"/>
              <a:gd name="connsiteX105" fmla="*/ 1203838 w 1678968"/>
              <a:gd name="connsiteY105" fmla="*/ 138400 h 1868588"/>
              <a:gd name="connsiteX106" fmla="*/ 1167979 w 1678968"/>
              <a:gd name="connsiteY106" fmla="*/ 102541 h 1868588"/>
              <a:gd name="connsiteX107" fmla="*/ 1114191 w 1678968"/>
              <a:gd name="connsiteY107" fmla="*/ 84611 h 1868588"/>
              <a:gd name="connsiteX108" fmla="*/ 1060403 w 1678968"/>
              <a:gd name="connsiteY108" fmla="*/ 48752 h 1868588"/>
              <a:gd name="connsiteX109" fmla="*/ 1033509 w 1678968"/>
              <a:gd name="connsiteY109" fmla="*/ 30823 h 1868588"/>
              <a:gd name="connsiteX110" fmla="*/ 970756 w 1678968"/>
              <a:gd name="connsiteY110" fmla="*/ 3929 h 1868588"/>
              <a:gd name="connsiteX0" fmla="*/ 1051438 w 1678968"/>
              <a:gd name="connsiteY0" fmla="*/ 21858 h 1868588"/>
              <a:gd name="connsiteX1" fmla="*/ 1015579 w 1678968"/>
              <a:gd name="connsiteY1" fmla="*/ 12894 h 1868588"/>
              <a:gd name="connsiteX2" fmla="*/ 988685 w 1678968"/>
              <a:gd name="connsiteY2" fmla="*/ 3929 h 1868588"/>
              <a:gd name="connsiteX3" fmla="*/ 908003 w 1678968"/>
              <a:gd name="connsiteY3" fmla="*/ 12894 h 1868588"/>
              <a:gd name="connsiteX4" fmla="*/ 881109 w 1678968"/>
              <a:gd name="connsiteY4" fmla="*/ 21858 h 1868588"/>
              <a:gd name="connsiteX5" fmla="*/ 863179 w 1678968"/>
              <a:gd name="connsiteY5" fmla="*/ 39788 h 1868588"/>
              <a:gd name="connsiteX6" fmla="*/ 836285 w 1678968"/>
              <a:gd name="connsiteY6" fmla="*/ 57717 h 1868588"/>
              <a:gd name="connsiteX7" fmla="*/ 809391 w 1678968"/>
              <a:gd name="connsiteY7" fmla="*/ 84611 h 1868588"/>
              <a:gd name="connsiteX8" fmla="*/ 773532 w 1678968"/>
              <a:gd name="connsiteY8" fmla="*/ 93576 h 1868588"/>
              <a:gd name="connsiteX9" fmla="*/ 728709 w 1678968"/>
              <a:gd name="connsiteY9" fmla="*/ 138400 h 1868588"/>
              <a:gd name="connsiteX10" fmla="*/ 701815 w 1678968"/>
              <a:gd name="connsiteY10" fmla="*/ 156329 h 1868588"/>
              <a:gd name="connsiteX11" fmla="*/ 683885 w 1678968"/>
              <a:gd name="connsiteY11" fmla="*/ 174258 h 1868588"/>
              <a:gd name="connsiteX12" fmla="*/ 656991 w 1678968"/>
              <a:gd name="connsiteY12" fmla="*/ 192188 h 1868588"/>
              <a:gd name="connsiteX13" fmla="*/ 630097 w 1678968"/>
              <a:gd name="connsiteY13" fmla="*/ 219082 h 1868588"/>
              <a:gd name="connsiteX14" fmla="*/ 603203 w 1678968"/>
              <a:gd name="connsiteY14" fmla="*/ 237011 h 1868588"/>
              <a:gd name="connsiteX15" fmla="*/ 558379 w 1678968"/>
              <a:gd name="connsiteY15" fmla="*/ 272870 h 1868588"/>
              <a:gd name="connsiteX16" fmla="*/ 522520 w 1678968"/>
              <a:gd name="connsiteY16" fmla="*/ 281835 h 1868588"/>
              <a:gd name="connsiteX17" fmla="*/ 477697 w 1678968"/>
              <a:gd name="connsiteY17" fmla="*/ 317694 h 1868588"/>
              <a:gd name="connsiteX18" fmla="*/ 423909 w 1678968"/>
              <a:gd name="connsiteY18" fmla="*/ 353552 h 1868588"/>
              <a:gd name="connsiteX19" fmla="*/ 405979 w 1678968"/>
              <a:gd name="connsiteY19" fmla="*/ 380447 h 1868588"/>
              <a:gd name="connsiteX20" fmla="*/ 352191 w 1678968"/>
              <a:gd name="connsiteY20" fmla="*/ 407341 h 1868588"/>
              <a:gd name="connsiteX21" fmla="*/ 325297 w 1678968"/>
              <a:gd name="connsiteY21" fmla="*/ 425270 h 1868588"/>
              <a:gd name="connsiteX22" fmla="*/ 289438 w 1678968"/>
              <a:gd name="connsiteY22" fmla="*/ 461129 h 1868588"/>
              <a:gd name="connsiteX23" fmla="*/ 262544 w 1678968"/>
              <a:gd name="connsiteY23" fmla="*/ 479058 h 1868588"/>
              <a:gd name="connsiteX24" fmla="*/ 226685 w 1678968"/>
              <a:gd name="connsiteY24" fmla="*/ 514917 h 1868588"/>
              <a:gd name="connsiteX25" fmla="*/ 199791 w 1678968"/>
              <a:gd name="connsiteY25" fmla="*/ 532847 h 1868588"/>
              <a:gd name="connsiteX26" fmla="*/ 146003 w 1678968"/>
              <a:gd name="connsiteY26" fmla="*/ 586635 h 1868588"/>
              <a:gd name="connsiteX27" fmla="*/ 101179 w 1678968"/>
              <a:gd name="connsiteY27" fmla="*/ 622494 h 1868588"/>
              <a:gd name="connsiteX28" fmla="*/ 50210 w 1678968"/>
              <a:gd name="connsiteY28" fmla="*/ 677440 h 1868588"/>
              <a:gd name="connsiteX29" fmla="*/ 12606 w 1678968"/>
              <a:gd name="connsiteY29" fmla="*/ 779376 h 1868588"/>
              <a:gd name="connsiteX30" fmla="*/ 66719 w 1678968"/>
              <a:gd name="connsiteY30" fmla="*/ 852302 h 1868588"/>
              <a:gd name="connsiteX31" fmla="*/ 103528 w 1678968"/>
              <a:gd name="connsiteY31" fmla="*/ 886523 h 1868588"/>
              <a:gd name="connsiteX32" fmla="*/ 138451 w 1678968"/>
              <a:gd name="connsiteY32" fmla="*/ 916272 h 1868588"/>
              <a:gd name="connsiteX33" fmla="*/ 154492 w 1678968"/>
              <a:gd name="connsiteY33" fmla="*/ 930129 h 1868588"/>
              <a:gd name="connsiteX34" fmla="*/ 184687 w 1678968"/>
              <a:gd name="connsiteY34" fmla="*/ 965589 h 1868588"/>
              <a:gd name="connsiteX35" fmla="*/ 221021 w 1678968"/>
              <a:gd name="connsiteY35" fmla="*/ 1000230 h 1868588"/>
              <a:gd name="connsiteX36" fmla="*/ 253579 w 1678968"/>
              <a:gd name="connsiteY36" fmla="*/ 1043835 h 1868588"/>
              <a:gd name="connsiteX37" fmla="*/ 271509 w 1678968"/>
              <a:gd name="connsiteY37" fmla="*/ 1106588 h 1868588"/>
              <a:gd name="connsiteX38" fmla="*/ 289438 w 1678968"/>
              <a:gd name="connsiteY38" fmla="*/ 1142447 h 1868588"/>
              <a:gd name="connsiteX39" fmla="*/ 307368 w 1678968"/>
              <a:gd name="connsiteY39" fmla="*/ 1196235 h 1868588"/>
              <a:gd name="connsiteX40" fmla="*/ 325297 w 1678968"/>
              <a:gd name="connsiteY40" fmla="*/ 1232094 h 1868588"/>
              <a:gd name="connsiteX41" fmla="*/ 361156 w 1678968"/>
              <a:gd name="connsiteY41" fmla="*/ 1285882 h 1868588"/>
              <a:gd name="connsiteX42" fmla="*/ 370120 w 1678968"/>
              <a:gd name="connsiteY42" fmla="*/ 1312776 h 1868588"/>
              <a:gd name="connsiteX43" fmla="*/ 388050 w 1678968"/>
              <a:gd name="connsiteY43" fmla="*/ 1339670 h 1868588"/>
              <a:gd name="connsiteX44" fmla="*/ 397015 w 1678968"/>
              <a:gd name="connsiteY44" fmla="*/ 1375529 h 1868588"/>
              <a:gd name="connsiteX45" fmla="*/ 450803 w 1678968"/>
              <a:gd name="connsiteY45" fmla="*/ 1465176 h 1868588"/>
              <a:gd name="connsiteX46" fmla="*/ 468732 w 1678968"/>
              <a:gd name="connsiteY46" fmla="*/ 1492070 h 1868588"/>
              <a:gd name="connsiteX47" fmla="*/ 486662 w 1678968"/>
              <a:gd name="connsiteY47" fmla="*/ 1510000 h 1868588"/>
              <a:gd name="connsiteX48" fmla="*/ 504591 w 1678968"/>
              <a:gd name="connsiteY48" fmla="*/ 1536894 h 1868588"/>
              <a:gd name="connsiteX49" fmla="*/ 513556 w 1678968"/>
              <a:gd name="connsiteY49" fmla="*/ 1563788 h 1868588"/>
              <a:gd name="connsiteX50" fmla="*/ 540450 w 1678968"/>
              <a:gd name="connsiteY50" fmla="*/ 1581717 h 1868588"/>
              <a:gd name="connsiteX51" fmla="*/ 585273 w 1678968"/>
              <a:gd name="connsiteY51" fmla="*/ 1626541 h 1868588"/>
              <a:gd name="connsiteX52" fmla="*/ 603203 w 1678968"/>
              <a:gd name="connsiteY52" fmla="*/ 1644470 h 1868588"/>
              <a:gd name="connsiteX53" fmla="*/ 621132 w 1678968"/>
              <a:gd name="connsiteY53" fmla="*/ 1671364 h 1868588"/>
              <a:gd name="connsiteX54" fmla="*/ 648026 w 1678968"/>
              <a:gd name="connsiteY54" fmla="*/ 1689294 h 1868588"/>
              <a:gd name="connsiteX55" fmla="*/ 665956 w 1678968"/>
              <a:gd name="connsiteY55" fmla="*/ 1707223 h 1868588"/>
              <a:gd name="connsiteX56" fmla="*/ 692850 w 1678968"/>
              <a:gd name="connsiteY56" fmla="*/ 1716188 h 1868588"/>
              <a:gd name="connsiteX57" fmla="*/ 737673 w 1678968"/>
              <a:gd name="connsiteY57" fmla="*/ 1752047 h 1868588"/>
              <a:gd name="connsiteX58" fmla="*/ 764568 w 1678968"/>
              <a:gd name="connsiteY58" fmla="*/ 1769976 h 1868588"/>
              <a:gd name="connsiteX59" fmla="*/ 818356 w 1678968"/>
              <a:gd name="connsiteY59" fmla="*/ 1787905 h 1868588"/>
              <a:gd name="connsiteX60" fmla="*/ 881109 w 1678968"/>
              <a:gd name="connsiteY60" fmla="*/ 1814800 h 1868588"/>
              <a:gd name="connsiteX61" fmla="*/ 934897 w 1678968"/>
              <a:gd name="connsiteY61" fmla="*/ 1832729 h 1868588"/>
              <a:gd name="connsiteX62" fmla="*/ 970756 w 1678968"/>
              <a:gd name="connsiteY62" fmla="*/ 1841694 h 1868588"/>
              <a:gd name="connsiteX63" fmla="*/ 1033509 w 1678968"/>
              <a:gd name="connsiteY63" fmla="*/ 1859623 h 1868588"/>
              <a:gd name="connsiteX64" fmla="*/ 1114191 w 1678968"/>
              <a:gd name="connsiteY64" fmla="*/ 1868588 h 1868588"/>
              <a:gd name="connsiteX65" fmla="*/ 1284520 w 1678968"/>
              <a:gd name="connsiteY65" fmla="*/ 1859623 h 1868588"/>
              <a:gd name="connsiteX66" fmla="*/ 1329344 w 1678968"/>
              <a:gd name="connsiteY66" fmla="*/ 1850658 h 1868588"/>
              <a:gd name="connsiteX67" fmla="*/ 1356238 w 1678968"/>
              <a:gd name="connsiteY67" fmla="*/ 1832729 h 1868588"/>
              <a:gd name="connsiteX68" fmla="*/ 1383132 w 1678968"/>
              <a:gd name="connsiteY68" fmla="*/ 1823764 h 1868588"/>
              <a:gd name="connsiteX69" fmla="*/ 1436920 w 1678968"/>
              <a:gd name="connsiteY69" fmla="*/ 1796870 h 1868588"/>
              <a:gd name="connsiteX70" fmla="*/ 1481744 w 1678968"/>
              <a:gd name="connsiteY70" fmla="*/ 1769976 h 1868588"/>
              <a:gd name="connsiteX71" fmla="*/ 1544497 w 1678968"/>
              <a:gd name="connsiteY71" fmla="*/ 1698258 h 1868588"/>
              <a:gd name="connsiteX72" fmla="*/ 1571391 w 1678968"/>
              <a:gd name="connsiteY72" fmla="*/ 1671364 h 1868588"/>
              <a:gd name="connsiteX73" fmla="*/ 1580356 w 1678968"/>
              <a:gd name="connsiteY73" fmla="*/ 1644470 h 1868588"/>
              <a:gd name="connsiteX74" fmla="*/ 1607250 w 1678968"/>
              <a:gd name="connsiteY74" fmla="*/ 1590682 h 1868588"/>
              <a:gd name="connsiteX75" fmla="*/ 1616215 w 1678968"/>
              <a:gd name="connsiteY75" fmla="*/ 1554823 h 1868588"/>
              <a:gd name="connsiteX76" fmla="*/ 1634144 w 1678968"/>
              <a:gd name="connsiteY76" fmla="*/ 1501035 h 1868588"/>
              <a:gd name="connsiteX77" fmla="*/ 1652073 w 1678968"/>
              <a:gd name="connsiteY77" fmla="*/ 1420352 h 1868588"/>
              <a:gd name="connsiteX78" fmla="*/ 1661038 w 1678968"/>
              <a:gd name="connsiteY78" fmla="*/ 1339670 h 1868588"/>
              <a:gd name="connsiteX79" fmla="*/ 1670003 w 1678968"/>
              <a:gd name="connsiteY79" fmla="*/ 1303811 h 1868588"/>
              <a:gd name="connsiteX80" fmla="*/ 1678968 w 1678968"/>
              <a:gd name="connsiteY80" fmla="*/ 1241058 h 1868588"/>
              <a:gd name="connsiteX81" fmla="*/ 1670003 w 1678968"/>
              <a:gd name="connsiteY81" fmla="*/ 1061764 h 1868588"/>
              <a:gd name="connsiteX82" fmla="*/ 1661038 w 1678968"/>
              <a:gd name="connsiteY82" fmla="*/ 1025905 h 1868588"/>
              <a:gd name="connsiteX83" fmla="*/ 1652073 w 1678968"/>
              <a:gd name="connsiteY83" fmla="*/ 972117 h 1868588"/>
              <a:gd name="connsiteX84" fmla="*/ 1634144 w 1678968"/>
              <a:gd name="connsiteY84" fmla="*/ 846611 h 1868588"/>
              <a:gd name="connsiteX85" fmla="*/ 1616215 w 1678968"/>
              <a:gd name="connsiteY85" fmla="*/ 783858 h 1868588"/>
              <a:gd name="connsiteX86" fmla="*/ 1607250 w 1678968"/>
              <a:gd name="connsiteY86" fmla="*/ 756964 h 1868588"/>
              <a:gd name="connsiteX87" fmla="*/ 1589320 w 1678968"/>
              <a:gd name="connsiteY87" fmla="*/ 739035 h 1868588"/>
              <a:gd name="connsiteX88" fmla="*/ 1571391 w 1678968"/>
              <a:gd name="connsiteY88" fmla="*/ 685247 h 1868588"/>
              <a:gd name="connsiteX89" fmla="*/ 1553462 w 1678968"/>
              <a:gd name="connsiteY89" fmla="*/ 658352 h 1868588"/>
              <a:gd name="connsiteX90" fmla="*/ 1544497 w 1678968"/>
              <a:gd name="connsiteY90" fmla="*/ 631458 h 1868588"/>
              <a:gd name="connsiteX91" fmla="*/ 1508638 w 1678968"/>
              <a:gd name="connsiteY91" fmla="*/ 577670 h 1868588"/>
              <a:gd name="connsiteX92" fmla="*/ 1481744 w 1678968"/>
              <a:gd name="connsiteY92" fmla="*/ 514917 h 1868588"/>
              <a:gd name="connsiteX93" fmla="*/ 1463815 w 1678968"/>
              <a:gd name="connsiteY93" fmla="*/ 488023 h 1868588"/>
              <a:gd name="connsiteX94" fmla="*/ 1454850 w 1678968"/>
              <a:gd name="connsiteY94" fmla="*/ 461129 h 1868588"/>
              <a:gd name="connsiteX95" fmla="*/ 1436920 w 1678968"/>
              <a:gd name="connsiteY95" fmla="*/ 425270 h 1868588"/>
              <a:gd name="connsiteX96" fmla="*/ 1427956 w 1678968"/>
              <a:gd name="connsiteY96" fmla="*/ 398376 h 1868588"/>
              <a:gd name="connsiteX97" fmla="*/ 1410026 w 1678968"/>
              <a:gd name="connsiteY97" fmla="*/ 380447 h 1868588"/>
              <a:gd name="connsiteX98" fmla="*/ 1401062 w 1678968"/>
              <a:gd name="connsiteY98" fmla="*/ 353552 h 1868588"/>
              <a:gd name="connsiteX99" fmla="*/ 1383132 w 1678968"/>
              <a:gd name="connsiteY99" fmla="*/ 335623 h 1868588"/>
              <a:gd name="connsiteX100" fmla="*/ 1365203 w 1678968"/>
              <a:gd name="connsiteY100" fmla="*/ 308729 h 1868588"/>
              <a:gd name="connsiteX101" fmla="*/ 1347273 w 1678968"/>
              <a:gd name="connsiteY101" fmla="*/ 290800 h 1868588"/>
              <a:gd name="connsiteX102" fmla="*/ 1311415 w 1678968"/>
              <a:gd name="connsiteY102" fmla="*/ 237011 h 1868588"/>
              <a:gd name="connsiteX103" fmla="*/ 1257626 w 1678968"/>
              <a:gd name="connsiteY103" fmla="*/ 183223 h 1868588"/>
              <a:gd name="connsiteX104" fmla="*/ 1230732 w 1678968"/>
              <a:gd name="connsiteY104" fmla="*/ 156329 h 1868588"/>
              <a:gd name="connsiteX105" fmla="*/ 1203838 w 1678968"/>
              <a:gd name="connsiteY105" fmla="*/ 138400 h 1868588"/>
              <a:gd name="connsiteX106" fmla="*/ 1167979 w 1678968"/>
              <a:gd name="connsiteY106" fmla="*/ 102541 h 1868588"/>
              <a:gd name="connsiteX107" fmla="*/ 1114191 w 1678968"/>
              <a:gd name="connsiteY107" fmla="*/ 84611 h 1868588"/>
              <a:gd name="connsiteX108" fmla="*/ 1060403 w 1678968"/>
              <a:gd name="connsiteY108" fmla="*/ 48752 h 1868588"/>
              <a:gd name="connsiteX109" fmla="*/ 1033509 w 1678968"/>
              <a:gd name="connsiteY109" fmla="*/ 30823 h 1868588"/>
              <a:gd name="connsiteX110" fmla="*/ 970756 w 1678968"/>
              <a:gd name="connsiteY110" fmla="*/ 3929 h 1868588"/>
              <a:gd name="connsiteX0" fmla="*/ 1051438 w 1678968"/>
              <a:gd name="connsiteY0" fmla="*/ 21858 h 1868588"/>
              <a:gd name="connsiteX1" fmla="*/ 1015579 w 1678968"/>
              <a:gd name="connsiteY1" fmla="*/ 12894 h 1868588"/>
              <a:gd name="connsiteX2" fmla="*/ 988685 w 1678968"/>
              <a:gd name="connsiteY2" fmla="*/ 3929 h 1868588"/>
              <a:gd name="connsiteX3" fmla="*/ 908003 w 1678968"/>
              <a:gd name="connsiteY3" fmla="*/ 12894 h 1868588"/>
              <a:gd name="connsiteX4" fmla="*/ 881109 w 1678968"/>
              <a:gd name="connsiteY4" fmla="*/ 21858 h 1868588"/>
              <a:gd name="connsiteX5" fmla="*/ 863179 w 1678968"/>
              <a:gd name="connsiteY5" fmla="*/ 39788 h 1868588"/>
              <a:gd name="connsiteX6" fmla="*/ 836285 w 1678968"/>
              <a:gd name="connsiteY6" fmla="*/ 57717 h 1868588"/>
              <a:gd name="connsiteX7" fmla="*/ 809391 w 1678968"/>
              <a:gd name="connsiteY7" fmla="*/ 84611 h 1868588"/>
              <a:gd name="connsiteX8" fmla="*/ 773532 w 1678968"/>
              <a:gd name="connsiteY8" fmla="*/ 93576 h 1868588"/>
              <a:gd name="connsiteX9" fmla="*/ 728709 w 1678968"/>
              <a:gd name="connsiteY9" fmla="*/ 138400 h 1868588"/>
              <a:gd name="connsiteX10" fmla="*/ 701815 w 1678968"/>
              <a:gd name="connsiteY10" fmla="*/ 156329 h 1868588"/>
              <a:gd name="connsiteX11" fmla="*/ 683885 w 1678968"/>
              <a:gd name="connsiteY11" fmla="*/ 174258 h 1868588"/>
              <a:gd name="connsiteX12" fmla="*/ 656991 w 1678968"/>
              <a:gd name="connsiteY12" fmla="*/ 192188 h 1868588"/>
              <a:gd name="connsiteX13" fmla="*/ 630097 w 1678968"/>
              <a:gd name="connsiteY13" fmla="*/ 219082 h 1868588"/>
              <a:gd name="connsiteX14" fmla="*/ 603203 w 1678968"/>
              <a:gd name="connsiteY14" fmla="*/ 237011 h 1868588"/>
              <a:gd name="connsiteX15" fmla="*/ 558379 w 1678968"/>
              <a:gd name="connsiteY15" fmla="*/ 272870 h 1868588"/>
              <a:gd name="connsiteX16" fmla="*/ 522520 w 1678968"/>
              <a:gd name="connsiteY16" fmla="*/ 281835 h 1868588"/>
              <a:gd name="connsiteX17" fmla="*/ 477697 w 1678968"/>
              <a:gd name="connsiteY17" fmla="*/ 317694 h 1868588"/>
              <a:gd name="connsiteX18" fmla="*/ 423909 w 1678968"/>
              <a:gd name="connsiteY18" fmla="*/ 353552 h 1868588"/>
              <a:gd name="connsiteX19" fmla="*/ 405979 w 1678968"/>
              <a:gd name="connsiteY19" fmla="*/ 380447 h 1868588"/>
              <a:gd name="connsiteX20" fmla="*/ 352191 w 1678968"/>
              <a:gd name="connsiteY20" fmla="*/ 407341 h 1868588"/>
              <a:gd name="connsiteX21" fmla="*/ 325297 w 1678968"/>
              <a:gd name="connsiteY21" fmla="*/ 425270 h 1868588"/>
              <a:gd name="connsiteX22" fmla="*/ 289438 w 1678968"/>
              <a:gd name="connsiteY22" fmla="*/ 461129 h 1868588"/>
              <a:gd name="connsiteX23" fmla="*/ 262544 w 1678968"/>
              <a:gd name="connsiteY23" fmla="*/ 479058 h 1868588"/>
              <a:gd name="connsiteX24" fmla="*/ 226685 w 1678968"/>
              <a:gd name="connsiteY24" fmla="*/ 514917 h 1868588"/>
              <a:gd name="connsiteX25" fmla="*/ 199791 w 1678968"/>
              <a:gd name="connsiteY25" fmla="*/ 532847 h 1868588"/>
              <a:gd name="connsiteX26" fmla="*/ 146003 w 1678968"/>
              <a:gd name="connsiteY26" fmla="*/ 586635 h 1868588"/>
              <a:gd name="connsiteX27" fmla="*/ 101179 w 1678968"/>
              <a:gd name="connsiteY27" fmla="*/ 622494 h 1868588"/>
              <a:gd name="connsiteX28" fmla="*/ 50210 w 1678968"/>
              <a:gd name="connsiteY28" fmla="*/ 677440 h 1868588"/>
              <a:gd name="connsiteX29" fmla="*/ 12606 w 1678968"/>
              <a:gd name="connsiteY29" fmla="*/ 779376 h 1868588"/>
              <a:gd name="connsiteX30" fmla="*/ 66719 w 1678968"/>
              <a:gd name="connsiteY30" fmla="*/ 852302 h 1868588"/>
              <a:gd name="connsiteX31" fmla="*/ 103528 w 1678968"/>
              <a:gd name="connsiteY31" fmla="*/ 886523 h 1868588"/>
              <a:gd name="connsiteX32" fmla="*/ 138451 w 1678968"/>
              <a:gd name="connsiteY32" fmla="*/ 916272 h 1868588"/>
              <a:gd name="connsiteX33" fmla="*/ 154492 w 1678968"/>
              <a:gd name="connsiteY33" fmla="*/ 930129 h 1868588"/>
              <a:gd name="connsiteX34" fmla="*/ 184687 w 1678968"/>
              <a:gd name="connsiteY34" fmla="*/ 965589 h 1868588"/>
              <a:gd name="connsiteX35" fmla="*/ 221021 w 1678968"/>
              <a:gd name="connsiteY35" fmla="*/ 1000230 h 1868588"/>
              <a:gd name="connsiteX36" fmla="*/ 253579 w 1678968"/>
              <a:gd name="connsiteY36" fmla="*/ 1043835 h 1868588"/>
              <a:gd name="connsiteX37" fmla="*/ 271509 w 1678968"/>
              <a:gd name="connsiteY37" fmla="*/ 1106588 h 1868588"/>
              <a:gd name="connsiteX38" fmla="*/ 289438 w 1678968"/>
              <a:gd name="connsiteY38" fmla="*/ 1142447 h 1868588"/>
              <a:gd name="connsiteX39" fmla="*/ 307368 w 1678968"/>
              <a:gd name="connsiteY39" fmla="*/ 1196235 h 1868588"/>
              <a:gd name="connsiteX40" fmla="*/ 325297 w 1678968"/>
              <a:gd name="connsiteY40" fmla="*/ 1232094 h 1868588"/>
              <a:gd name="connsiteX41" fmla="*/ 361156 w 1678968"/>
              <a:gd name="connsiteY41" fmla="*/ 1285882 h 1868588"/>
              <a:gd name="connsiteX42" fmla="*/ 370120 w 1678968"/>
              <a:gd name="connsiteY42" fmla="*/ 1312776 h 1868588"/>
              <a:gd name="connsiteX43" fmla="*/ 388050 w 1678968"/>
              <a:gd name="connsiteY43" fmla="*/ 1339670 h 1868588"/>
              <a:gd name="connsiteX44" fmla="*/ 397015 w 1678968"/>
              <a:gd name="connsiteY44" fmla="*/ 1375529 h 1868588"/>
              <a:gd name="connsiteX45" fmla="*/ 450803 w 1678968"/>
              <a:gd name="connsiteY45" fmla="*/ 1465176 h 1868588"/>
              <a:gd name="connsiteX46" fmla="*/ 468732 w 1678968"/>
              <a:gd name="connsiteY46" fmla="*/ 1492070 h 1868588"/>
              <a:gd name="connsiteX47" fmla="*/ 486662 w 1678968"/>
              <a:gd name="connsiteY47" fmla="*/ 1510000 h 1868588"/>
              <a:gd name="connsiteX48" fmla="*/ 504591 w 1678968"/>
              <a:gd name="connsiteY48" fmla="*/ 1536894 h 1868588"/>
              <a:gd name="connsiteX49" fmla="*/ 513556 w 1678968"/>
              <a:gd name="connsiteY49" fmla="*/ 1563788 h 1868588"/>
              <a:gd name="connsiteX50" fmla="*/ 540450 w 1678968"/>
              <a:gd name="connsiteY50" fmla="*/ 1581717 h 1868588"/>
              <a:gd name="connsiteX51" fmla="*/ 585273 w 1678968"/>
              <a:gd name="connsiteY51" fmla="*/ 1626541 h 1868588"/>
              <a:gd name="connsiteX52" fmla="*/ 603203 w 1678968"/>
              <a:gd name="connsiteY52" fmla="*/ 1644470 h 1868588"/>
              <a:gd name="connsiteX53" fmla="*/ 621132 w 1678968"/>
              <a:gd name="connsiteY53" fmla="*/ 1671364 h 1868588"/>
              <a:gd name="connsiteX54" fmla="*/ 648026 w 1678968"/>
              <a:gd name="connsiteY54" fmla="*/ 1689294 h 1868588"/>
              <a:gd name="connsiteX55" fmla="*/ 665956 w 1678968"/>
              <a:gd name="connsiteY55" fmla="*/ 1707223 h 1868588"/>
              <a:gd name="connsiteX56" fmla="*/ 692850 w 1678968"/>
              <a:gd name="connsiteY56" fmla="*/ 1716188 h 1868588"/>
              <a:gd name="connsiteX57" fmla="*/ 737673 w 1678968"/>
              <a:gd name="connsiteY57" fmla="*/ 1752047 h 1868588"/>
              <a:gd name="connsiteX58" fmla="*/ 764568 w 1678968"/>
              <a:gd name="connsiteY58" fmla="*/ 1769976 h 1868588"/>
              <a:gd name="connsiteX59" fmla="*/ 818356 w 1678968"/>
              <a:gd name="connsiteY59" fmla="*/ 1787905 h 1868588"/>
              <a:gd name="connsiteX60" fmla="*/ 881109 w 1678968"/>
              <a:gd name="connsiteY60" fmla="*/ 1814800 h 1868588"/>
              <a:gd name="connsiteX61" fmla="*/ 934897 w 1678968"/>
              <a:gd name="connsiteY61" fmla="*/ 1832729 h 1868588"/>
              <a:gd name="connsiteX62" fmla="*/ 970756 w 1678968"/>
              <a:gd name="connsiteY62" fmla="*/ 1841694 h 1868588"/>
              <a:gd name="connsiteX63" fmla="*/ 1033509 w 1678968"/>
              <a:gd name="connsiteY63" fmla="*/ 1859623 h 1868588"/>
              <a:gd name="connsiteX64" fmla="*/ 1114191 w 1678968"/>
              <a:gd name="connsiteY64" fmla="*/ 1868588 h 1868588"/>
              <a:gd name="connsiteX65" fmla="*/ 1284520 w 1678968"/>
              <a:gd name="connsiteY65" fmla="*/ 1859623 h 1868588"/>
              <a:gd name="connsiteX66" fmla="*/ 1329344 w 1678968"/>
              <a:gd name="connsiteY66" fmla="*/ 1850658 h 1868588"/>
              <a:gd name="connsiteX67" fmla="*/ 1356238 w 1678968"/>
              <a:gd name="connsiteY67" fmla="*/ 1832729 h 1868588"/>
              <a:gd name="connsiteX68" fmla="*/ 1383132 w 1678968"/>
              <a:gd name="connsiteY68" fmla="*/ 1823764 h 1868588"/>
              <a:gd name="connsiteX69" fmla="*/ 1436920 w 1678968"/>
              <a:gd name="connsiteY69" fmla="*/ 1796870 h 1868588"/>
              <a:gd name="connsiteX70" fmla="*/ 1481744 w 1678968"/>
              <a:gd name="connsiteY70" fmla="*/ 1769976 h 1868588"/>
              <a:gd name="connsiteX71" fmla="*/ 1544497 w 1678968"/>
              <a:gd name="connsiteY71" fmla="*/ 1698258 h 1868588"/>
              <a:gd name="connsiteX72" fmla="*/ 1571391 w 1678968"/>
              <a:gd name="connsiteY72" fmla="*/ 1671364 h 1868588"/>
              <a:gd name="connsiteX73" fmla="*/ 1580356 w 1678968"/>
              <a:gd name="connsiteY73" fmla="*/ 1644470 h 1868588"/>
              <a:gd name="connsiteX74" fmla="*/ 1607250 w 1678968"/>
              <a:gd name="connsiteY74" fmla="*/ 1590682 h 1868588"/>
              <a:gd name="connsiteX75" fmla="*/ 1616215 w 1678968"/>
              <a:gd name="connsiteY75" fmla="*/ 1554823 h 1868588"/>
              <a:gd name="connsiteX76" fmla="*/ 1634144 w 1678968"/>
              <a:gd name="connsiteY76" fmla="*/ 1501035 h 1868588"/>
              <a:gd name="connsiteX77" fmla="*/ 1652073 w 1678968"/>
              <a:gd name="connsiteY77" fmla="*/ 1420352 h 1868588"/>
              <a:gd name="connsiteX78" fmla="*/ 1661038 w 1678968"/>
              <a:gd name="connsiteY78" fmla="*/ 1339670 h 1868588"/>
              <a:gd name="connsiteX79" fmla="*/ 1670003 w 1678968"/>
              <a:gd name="connsiteY79" fmla="*/ 1303811 h 1868588"/>
              <a:gd name="connsiteX80" fmla="*/ 1678968 w 1678968"/>
              <a:gd name="connsiteY80" fmla="*/ 1241058 h 1868588"/>
              <a:gd name="connsiteX81" fmla="*/ 1670003 w 1678968"/>
              <a:gd name="connsiteY81" fmla="*/ 1061764 h 1868588"/>
              <a:gd name="connsiteX82" fmla="*/ 1661038 w 1678968"/>
              <a:gd name="connsiteY82" fmla="*/ 1025905 h 1868588"/>
              <a:gd name="connsiteX83" fmla="*/ 1652073 w 1678968"/>
              <a:gd name="connsiteY83" fmla="*/ 972117 h 1868588"/>
              <a:gd name="connsiteX84" fmla="*/ 1634144 w 1678968"/>
              <a:gd name="connsiteY84" fmla="*/ 846611 h 1868588"/>
              <a:gd name="connsiteX85" fmla="*/ 1616215 w 1678968"/>
              <a:gd name="connsiteY85" fmla="*/ 783858 h 1868588"/>
              <a:gd name="connsiteX86" fmla="*/ 1607250 w 1678968"/>
              <a:gd name="connsiteY86" fmla="*/ 756964 h 1868588"/>
              <a:gd name="connsiteX87" fmla="*/ 1589320 w 1678968"/>
              <a:gd name="connsiteY87" fmla="*/ 739035 h 1868588"/>
              <a:gd name="connsiteX88" fmla="*/ 1571391 w 1678968"/>
              <a:gd name="connsiteY88" fmla="*/ 685247 h 1868588"/>
              <a:gd name="connsiteX89" fmla="*/ 1553462 w 1678968"/>
              <a:gd name="connsiteY89" fmla="*/ 658352 h 1868588"/>
              <a:gd name="connsiteX90" fmla="*/ 1544497 w 1678968"/>
              <a:gd name="connsiteY90" fmla="*/ 631458 h 1868588"/>
              <a:gd name="connsiteX91" fmla="*/ 1508638 w 1678968"/>
              <a:gd name="connsiteY91" fmla="*/ 577670 h 1868588"/>
              <a:gd name="connsiteX92" fmla="*/ 1481744 w 1678968"/>
              <a:gd name="connsiteY92" fmla="*/ 514917 h 1868588"/>
              <a:gd name="connsiteX93" fmla="*/ 1463815 w 1678968"/>
              <a:gd name="connsiteY93" fmla="*/ 488023 h 1868588"/>
              <a:gd name="connsiteX94" fmla="*/ 1454850 w 1678968"/>
              <a:gd name="connsiteY94" fmla="*/ 461129 h 1868588"/>
              <a:gd name="connsiteX95" fmla="*/ 1436920 w 1678968"/>
              <a:gd name="connsiteY95" fmla="*/ 425270 h 1868588"/>
              <a:gd name="connsiteX96" fmla="*/ 1427956 w 1678968"/>
              <a:gd name="connsiteY96" fmla="*/ 398376 h 1868588"/>
              <a:gd name="connsiteX97" fmla="*/ 1410026 w 1678968"/>
              <a:gd name="connsiteY97" fmla="*/ 380447 h 1868588"/>
              <a:gd name="connsiteX98" fmla="*/ 1401062 w 1678968"/>
              <a:gd name="connsiteY98" fmla="*/ 353552 h 1868588"/>
              <a:gd name="connsiteX99" fmla="*/ 1383132 w 1678968"/>
              <a:gd name="connsiteY99" fmla="*/ 335623 h 1868588"/>
              <a:gd name="connsiteX100" fmla="*/ 1365203 w 1678968"/>
              <a:gd name="connsiteY100" fmla="*/ 308729 h 1868588"/>
              <a:gd name="connsiteX101" fmla="*/ 1347273 w 1678968"/>
              <a:gd name="connsiteY101" fmla="*/ 290800 h 1868588"/>
              <a:gd name="connsiteX102" fmla="*/ 1311415 w 1678968"/>
              <a:gd name="connsiteY102" fmla="*/ 237011 h 1868588"/>
              <a:gd name="connsiteX103" fmla="*/ 1257626 w 1678968"/>
              <a:gd name="connsiteY103" fmla="*/ 183223 h 1868588"/>
              <a:gd name="connsiteX104" fmla="*/ 1230732 w 1678968"/>
              <a:gd name="connsiteY104" fmla="*/ 156329 h 1868588"/>
              <a:gd name="connsiteX105" fmla="*/ 1203838 w 1678968"/>
              <a:gd name="connsiteY105" fmla="*/ 138400 h 1868588"/>
              <a:gd name="connsiteX106" fmla="*/ 1167979 w 1678968"/>
              <a:gd name="connsiteY106" fmla="*/ 102541 h 1868588"/>
              <a:gd name="connsiteX107" fmla="*/ 1114191 w 1678968"/>
              <a:gd name="connsiteY107" fmla="*/ 84611 h 1868588"/>
              <a:gd name="connsiteX108" fmla="*/ 1060403 w 1678968"/>
              <a:gd name="connsiteY108" fmla="*/ 48752 h 1868588"/>
              <a:gd name="connsiteX109" fmla="*/ 1033509 w 1678968"/>
              <a:gd name="connsiteY109" fmla="*/ 30823 h 1868588"/>
              <a:gd name="connsiteX110" fmla="*/ 970756 w 1678968"/>
              <a:gd name="connsiteY110" fmla="*/ 3929 h 1868588"/>
              <a:gd name="connsiteX0" fmla="*/ 1051438 w 1678968"/>
              <a:gd name="connsiteY0" fmla="*/ 21858 h 1868588"/>
              <a:gd name="connsiteX1" fmla="*/ 1015579 w 1678968"/>
              <a:gd name="connsiteY1" fmla="*/ 12894 h 1868588"/>
              <a:gd name="connsiteX2" fmla="*/ 988685 w 1678968"/>
              <a:gd name="connsiteY2" fmla="*/ 3929 h 1868588"/>
              <a:gd name="connsiteX3" fmla="*/ 908003 w 1678968"/>
              <a:gd name="connsiteY3" fmla="*/ 12894 h 1868588"/>
              <a:gd name="connsiteX4" fmla="*/ 881109 w 1678968"/>
              <a:gd name="connsiteY4" fmla="*/ 21858 h 1868588"/>
              <a:gd name="connsiteX5" fmla="*/ 863179 w 1678968"/>
              <a:gd name="connsiteY5" fmla="*/ 39788 h 1868588"/>
              <a:gd name="connsiteX6" fmla="*/ 836285 w 1678968"/>
              <a:gd name="connsiteY6" fmla="*/ 57717 h 1868588"/>
              <a:gd name="connsiteX7" fmla="*/ 809391 w 1678968"/>
              <a:gd name="connsiteY7" fmla="*/ 84611 h 1868588"/>
              <a:gd name="connsiteX8" fmla="*/ 773532 w 1678968"/>
              <a:gd name="connsiteY8" fmla="*/ 93576 h 1868588"/>
              <a:gd name="connsiteX9" fmla="*/ 728709 w 1678968"/>
              <a:gd name="connsiteY9" fmla="*/ 138400 h 1868588"/>
              <a:gd name="connsiteX10" fmla="*/ 701815 w 1678968"/>
              <a:gd name="connsiteY10" fmla="*/ 156329 h 1868588"/>
              <a:gd name="connsiteX11" fmla="*/ 683885 w 1678968"/>
              <a:gd name="connsiteY11" fmla="*/ 174258 h 1868588"/>
              <a:gd name="connsiteX12" fmla="*/ 656991 w 1678968"/>
              <a:gd name="connsiteY12" fmla="*/ 192188 h 1868588"/>
              <a:gd name="connsiteX13" fmla="*/ 630097 w 1678968"/>
              <a:gd name="connsiteY13" fmla="*/ 219082 h 1868588"/>
              <a:gd name="connsiteX14" fmla="*/ 603203 w 1678968"/>
              <a:gd name="connsiteY14" fmla="*/ 237011 h 1868588"/>
              <a:gd name="connsiteX15" fmla="*/ 558379 w 1678968"/>
              <a:gd name="connsiteY15" fmla="*/ 272870 h 1868588"/>
              <a:gd name="connsiteX16" fmla="*/ 522520 w 1678968"/>
              <a:gd name="connsiteY16" fmla="*/ 281835 h 1868588"/>
              <a:gd name="connsiteX17" fmla="*/ 477697 w 1678968"/>
              <a:gd name="connsiteY17" fmla="*/ 317694 h 1868588"/>
              <a:gd name="connsiteX18" fmla="*/ 423909 w 1678968"/>
              <a:gd name="connsiteY18" fmla="*/ 353552 h 1868588"/>
              <a:gd name="connsiteX19" fmla="*/ 405979 w 1678968"/>
              <a:gd name="connsiteY19" fmla="*/ 380447 h 1868588"/>
              <a:gd name="connsiteX20" fmla="*/ 352191 w 1678968"/>
              <a:gd name="connsiteY20" fmla="*/ 407341 h 1868588"/>
              <a:gd name="connsiteX21" fmla="*/ 325297 w 1678968"/>
              <a:gd name="connsiteY21" fmla="*/ 425270 h 1868588"/>
              <a:gd name="connsiteX22" fmla="*/ 289438 w 1678968"/>
              <a:gd name="connsiteY22" fmla="*/ 461129 h 1868588"/>
              <a:gd name="connsiteX23" fmla="*/ 262544 w 1678968"/>
              <a:gd name="connsiteY23" fmla="*/ 479058 h 1868588"/>
              <a:gd name="connsiteX24" fmla="*/ 226685 w 1678968"/>
              <a:gd name="connsiteY24" fmla="*/ 514917 h 1868588"/>
              <a:gd name="connsiteX25" fmla="*/ 199791 w 1678968"/>
              <a:gd name="connsiteY25" fmla="*/ 532847 h 1868588"/>
              <a:gd name="connsiteX26" fmla="*/ 146003 w 1678968"/>
              <a:gd name="connsiteY26" fmla="*/ 586635 h 1868588"/>
              <a:gd name="connsiteX27" fmla="*/ 101179 w 1678968"/>
              <a:gd name="connsiteY27" fmla="*/ 622494 h 1868588"/>
              <a:gd name="connsiteX28" fmla="*/ 50210 w 1678968"/>
              <a:gd name="connsiteY28" fmla="*/ 677440 h 1868588"/>
              <a:gd name="connsiteX29" fmla="*/ 12606 w 1678968"/>
              <a:gd name="connsiteY29" fmla="*/ 779376 h 1868588"/>
              <a:gd name="connsiteX30" fmla="*/ 66719 w 1678968"/>
              <a:gd name="connsiteY30" fmla="*/ 852302 h 1868588"/>
              <a:gd name="connsiteX31" fmla="*/ 103528 w 1678968"/>
              <a:gd name="connsiteY31" fmla="*/ 886523 h 1868588"/>
              <a:gd name="connsiteX32" fmla="*/ 138451 w 1678968"/>
              <a:gd name="connsiteY32" fmla="*/ 916272 h 1868588"/>
              <a:gd name="connsiteX33" fmla="*/ 154492 w 1678968"/>
              <a:gd name="connsiteY33" fmla="*/ 930129 h 1868588"/>
              <a:gd name="connsiteX34" fmla="*/ 184687 w 1678968"/>
              <a:gd name="connsiteY34" fmla="*/ 965589 h 1868588"/>
              <a:gd name="connsiteX35" fmla="*/ 221021 w 1678968"/>
              <a:gd name="connsiteY35" fmla="*/ 1000230 h 1868588"/>
              <a:gd name="connsiteX36" fmla="*/ 240363 w 1678968"/>
              <a:gd name="connsiteY36" fmla="*/ 1062164 h 1868588"/>
              <a:gd name="connsiteX37" fmla="*/ 271509 w 1678968"/>
              <a:gd name="connsiteY37" fmla="*/ 1106588 h 1868588"/>
              <a:gd name="connsiteX38" fmla="*/ 289438 w 1678968"/>
              <a:gd name="connsiteY38" fmla="*/ 1142447 h 1868588"/>
              <a:gd name="connsiteX39" fmla="*/ 307368 w 1678968"/>
              <a:gd name="connsiteY39" fmla="*/ 1196235 h 1868588"/>
              <a:gd name="connsiteX40" fmla="*/ 325297 w 1678968"/>
              <a:gd name="connsiteY40" fmla="*/ 1232094 h 1868588"/>
              <a:gd name="connsiteX41" fmla="*/ 361156 w 1678968"/>
              <a:gd name="connsiteY41" fmla="*/ 1285882 h 1868588"/>
              <a:gd name="connsiteX42" fmla="*/ 370120 w 1678968"/>
              <a:gd name="connsiteY42" fmla="*/ 1312776 h 1868588"/>
              <a:gd name="connsiteX43" fmla="*/ 388050 w 1678968"/>
              <a:gd name="connsiteY43" fmla="*/ 1339670 h 1868588"/>
              <a:gd name="connsiteX44" fmla="*/ 397015 w 1678968"/>
              <a:gd name="connsiteY44" fmla="*/ 1375529 h 1868588"/>
              <a:gd name="connsiteX45" fmla="*/ 450803 w 1678968"/>
              <a:gd name="connsiteY45" fmla="*/ 1465176 h 1868588"/>
              <a:gd name="connsiteX46" fmla="*/ 468732 w 1678968"/>
              <a:gd name="connsiteY46" fmla="*/ 1492070 h 1868588"/>
              <a:gd name="connsiteX47" fmla="*/ 486662 w 1678968"/>
              <a:gd name="connsiteY47" fmla="*/ 1510000 h 1868588"/>
              <a:gd name="connsiteX48" fmla="*/ 504591 w 1678968"/>
              <a:gd name="connsiteY48" fmla="*/ 1536894 h 1868588"/>
              <a:gd name="connsiteX49" fmla="*/ 513556 w 1678968"/>
              <a:gd name="connsiteY49" fmla="*/ 1563788 h 1868588"/>
              <a:gd name="connsiteX50" fmla="*/ 540450 w 1678968"/>
              <a:gd name="connsiteY50" fmla="*/ 1581717 h 1868588"/>
              <a:gd name="connsiteX51" fmla="*/ 585273 w 1678968"/>
              <a:gd name="connsiteY51" fmla="*/ 1626541 h 1868588"/>
              <a:gd name="connsiteX52" fmla="*/ 603203 w 1678968"/>
              <a:gd name="connsiteY52" fmla="*/ 1644470 h 1868588"/>
              <a:gd name="connsiteX53" fmla="*/ 621132 w 1678968"/>
              <a:gd name="connsiteY53" fmla="*/ 1671364 h 1868588"/>
              <a:gd name="connsiteX54" fmla="*/ 648026 w 1678968"/>
              <a:gd name="connsiteY54" fmla="*/ 1689294 h 1868588"/>
              <a:gd name="connsiteX55" fmla="*/ 665956 w 1678968"/>
              <a:gd name="connsiteY55" fmla="*/ 1707223 h 1868588"/>
              <a:gd name="connsiteX56" fmla="*/ 692850 w 1678968"/>
              <a:gd name="connsiteY56" fmla="*/ 1716188 h 1868588"/>
              <a:gd name="connsiteX57" fmla="*/ 737673 w 1678968"/>
              <a:gd name="connsiteY57" fmla="*/ 1752047 h 1868588"/>
              <a:gd name="connsiteX58" fmla="*/ 764568 w 1678968"/>
              <a:gd name="connsiteY58" fmla="*/ 1769976 h 1868588"/>
              <a:gd name="connsiteX59" fmla="*/ 818356 w 1678968"/>
              <a:gd name="connsiteY59" fmla="*/ 1787905 h 1868588"/>
              <a:gd name="connsiteX60" fmla="*/ 881109 w 1678968"/>
              <a:gd name="connsiteY60" fmla="*/ 1814800 h 1868588"/>
              <a:gd name="connsiteX61" fmla="*/ 934897 w 1678968"/>
              <a:gd name="connsiteY61" fmla="*/ 1832729 h 1868588"/>
              <a:gd name="connsiteX62" fmla="*/ 970756 w 1678968"/>
              <a:gd name="connsiteY62" fmla="*/ 1841694 h 1868588"/>
              <a:gd name="connsiteX63" fmla="*/ 1033509 w 1678968"/>
              <a:gd name="connsiteY63" fmla="*/ 1859623 h 1868588"/>
              <a:gd name="connsiteX64" fmla="*/ 1114191 w 1678968"/>
              <a:gd name="connsiteY64" fmla="*/ 1868588 h 1868588"/>
              <a:gd name="connsiteX65" fmla="*/ 1284520 w 1678968"/>
              <a:gd name="connsiteY65" fmla="*/ 1859623 h 1868588"/>
              <a:gd name="connsiteX66" fmla="*/ 1329344 w 1678968"/>
              <a:gd name="connsiteY66" fmla="*/ 1850658 h 1868588"/>
              <a:gd name="connsiteX67" fmla="*/ 1356238 w 1678968"/>
              <a:gd name="connsiteY67" fmla="*/ 1832729 h 1868588"/>
              <a:gd name="connsiteX68" fmla="*/ 1383132 w 1678968"/>
              <a:gd name="connsiteY68" fmla="*/ 1823764 h 1868588"/>
              <a:gd name="connsiteX69" fmla="*/ 1436920 w 1678968"/>
              <a:gd name="connsiteY69" fmla="*/ 1796870 h 1868588"/>
              <a:gd name="connsiteX70" fmla="*/ 1481744 w 1678968"/>
              <a:gd name="connsiteY70" fmla="*/ 1769976 h 1868588"/>
              <a:gd name="connsiteX71" fmla="*/ 1544497 w 1678968"/>
              <a:gd name="connsiteY71" fmla="*/ 1698258 h 1868588"/>
              <a:gd name="connsiteX72" fmla="*/ 1571391 w 1678968"/>
              <a:gd name="connsiteY72" fmla="*/ 1671364 h 1868588"/>
              <a:gd name="connsiteX73" fmla="*/ 1580356 w 1678968"/>
              <a:gd name="connsiteY73" fmla="*/ 1644470 h 1868588"/>
              <a:gd name="connsiteX74" fmla="*/ 1607250 w 1678968"/>
              <a:gd name="connsiteY74" fmla="*/ 1590682 h 1868588"/>
              <a:gd name="connsiteX75" fmla="*/ 1616215 w 1678968"/>
              <a:gd name="connsiteY75" fmla="*/ 1554823 h 1868588"/>
              <a:gd name="connsiteX76" fmla="*/ 1634144 w 1678968"/>
              <a:gd name="connsiteY76" fmla="*/ 1501035 h 1868588"/>
              <a:gd name="connsiteX77" fmla="*/ 1652073 w 1678968"/>
              <a:gd name="connsiteY77" fmla="*/ 1420352 h 1868588"/>
              <a:gd name="connsiteX78" fmla="*/ 1661038 w 1678968"/>
              <a:gd name="connsiteY78" fmla="*/ 1339670 h 1868588"/>
              <a:gd name="connsiteX79" fmla="*/ 1670003 w 1678968"/>
              <a:gd name="connsiteY79" fmla="*/ 1303811 h 1868588"/>
              <a:gd name="connsiteX80" fmla="*/ 1678968 w 1678968"/>
              <a:gd name="connsiteY80" fmla="*/ 1241058 h 1868588"/>
              <a:gd name="connsiteX81" fmla="*/ 1670003 w 1678968"/>
              <a:gd name="connsiteY81" fmla="*/ 1061764 h 1868588"/>
              <a:gd name="connsiteX82" fmla="*/ 1661038 w 1678968"/>
              <a:gd name="connsiteY82" fmla="*/ 1025905 h 1868588"/>
              <a:gd name="connsiteX83" fmla="*/ 1652073 w 1678968"/>
              <a:gd name="connsiteY83" fmla="*/ 972117 h 1868588"/>
              <a:gd name="connsiteX84" fmla="*/ 1634144 w 1678968"/>
              <a:gd name="connsiteY84" fmla="*/ 846611 h 1868588"/>
              <a:gd name="connsiteX85" fmla="*/ 1616215 w 1678968"/>
              <a:gd name="connsiteY85" fmla="*/ 783858 h 1868588"/>
              <a:gd name="connsiteX86" fmla="*/ 1607250 w 1678968"/>
              <a:gd name="connsiteY86" fmla="*/ 756964 h 1868588"/>
              <a:gd name="connsiteX87" fmla="*/ 1589320 w 1678968"/>
              <a:gd name="connsiteY87" fmla="*/ 739035 h 1868588"/>
              <a:gd name="connsiteX88" fmla="*/ 1571391 w 1678968"/>
              <a:gd name="connsiteY88" fmla="*/ 685247 h 1868588"/>
              <a:gd name="connsiteX89" fmla="*/ 1553462 w 1678968"/>
              <a:gd name="connsiteY89" fmla="*/ 658352 h 1868588"/>
              <a:gd name="connsiteX90" fmla="*/ 1544497 w 1678968"/>
              <a:gd name="connsiteY90" fmla="*/ 631458 h 1868588"/>
              <a:gd name="connsiteX91" fmla="*/ 1508638 w 1678968"/>
              <a:gd name="connsiteY91" fmla="*/ 577670 h 1868588"/>
              <a:gd name="connsiteX92" fmla="*/ 1481744 w 1678968"/>
              <a:gd name="connsiteY92" fmla="*/ 514917 h 1868588"/>
              <a:gd name="connsiteX93" fmla="*/ 1463815 w 1678968"/>
              <a:gd name="connsiteY93" fmla="*/ 488023 h 1868588"/>
              <a:gd name="connsiteX94" fmla="*/ 1454850 w 1678968"/>
              <a:gd name="connsiteY94" fmla="*/ 461129 h 1868588"/>
              <a:gd name="connsiteX95" fmla="*/ 1436920 w 1678968"/>
              <a:gd name="connsiteY95" fmla="*/ 425270 h 1868588"/>
              <a:gd name="connsiteX96" fmla="*/ 1427956 w 1678968"/>
              <a:gd name="connsiteY96" fmla="*/ 398376 h 1868588"/>
              <a:gd name="connsiteX97" fmla="*/ 1410026 w 1678968"/>
              <a:gd name="connsiteY97" fmla="*/ 380447 h 1868588"/>
              <a:gd name="connsiteX98" fmla="*/ 1401062 w 1678968"/>
              <a:gd name="connsiteY98" fmla="*/ 353552 h 1868588"/>
              <a:gd name="connsiteX99" fmla="*/ 1383132 w 1678968"/>
              <a:gd name="connsiteY99" fmla="*/ 335623 h 1868588"/>
              <a:gd name="connsiteX100" fmla="*/ 1365203 w 1678968"/>
              <a:gd name="connsiteY100" fmla="*/ 308729 h 1868588"/>
              <a:gd name="connsiteX101" fmla="*/ 1347273 w 1678968"/>
              <a:gd name="connsiteY101" fmla="*/ 290800 h 1868588"/>
              <a:gd name="connsiteX102" fmla="*/ 1311415 w 1678968"/>
              <a:gd name="connsiteY102" fmla="*/ 237011 h 1868588"/>
              <a:gd name="connsiteX103" fmla="*/ 1257626 w 1678968"/>
              <a:gd name="connsiteY103" fmla="*/ 183223 h 1868588"/>
              <a:gd name="connsiteX104" fmla="*/ 1230732 w 1678968"/>
              <a:gd name="connsiteY104" fmla="*/ 156329 h 1868588"/>
              <a:gd name="connsiteX105" fmla="*/ 1203838 w 1678968"/>
              <a:gd name="connsiteY105" fmla="*/ 138400 h 1868588"/>
              <a:gd name="connsiteX106" fmla="*/ 1167979 w 1678968"/>
              <a:gd name="connsiteY106" fmla="*/ 102541 h 1868588"/>
              <a:gd name="connsiteX107" fmla="*/ 1114191 w 1678968"/>
              <a:gd name="connsiteY107" fmla="*/ 84611 h 1868588"/>
              <a:gd name="connsiteX108" fmla="*/ 1060403 w 1678968"/>
              <a:gd name="connsiteY108" fmla="*/ 48752 h 1868588"/>
              <a:gd name="connsiteX109" fmla="*/ 1033509 w 1678968"/>
              <a:gd name="connsiteY109" fmla="*/ 30823 h 1868588"/>
              <a:gd name="connsiteX110" fmla="*/ 970756 w 1678968"/>
              <a:gd name="connsiteY110" fmla="*/ 3929 h 1868588"/>
              <a:gd name="connsiteX0" fmla="*/ 1051438 w 1678968"/>
              <a:gd name="connsiteY0" fmla="*/ 21858 h 1868588"/>
              <a:gd name="connsiteX1" fmla="*/ 1015579 w 1678968"/>
              <a:gd name="connsiteY1" fmla="*/ 12894 h 1868588"/>
              <a:gd name="connsiteX2" fmla="*/ 988685 w 1678968"/>
              <a:gd name="connsiteY2" fmla="*/ 3929 h 1868588"/>
              <a:gd name="connsiteX3" fmla="*/ 908003 w 1678968"/>
              <a:gd name="connsiteY3" fmla="*/ 12894 h 1868588"/>
              <a:gd name="connsiteX4" fmla="*/ 881109 w 1678968"/>
              <a:gd name="connsiteY4" fmla="*/ 21858 h 1868588"/>
              <a:gd name="connsiteX5" fmla="*/ 863179 w 1678968"/>
              <a:gd name="connsiteY5" fmla="*/ 39788 h 1868588"/>
              <a:gd name="connsiteX6" fmla="*/ 836285 w 1678968"/>
              <a:gd name="connsiteY6" fmla="*/ 57717 h 1868588"/>
              <a:gd name="connsiteX7" fmla="*/ 809391 w 1678968"/>
              <a:gd name="connsiteY7" fmla="*/ 84611 h 1868588"/>
              <a:gd name="connsiteX8" fmla="*/ 773532 w 1678968"/>
              <a:gd name="connsiteY8" fmla="*/ 93576 h 1868588"/>
              <a:gd name="connsiteX9" fmla="*/ 728709 w 1678968"/>
              <a:gd name="connsiteY9" fmla="*/ 138400 h 1868588"/>
              <a:gd name="connsiteX10" fmla="*/ 701815 w 1678968"/>
              <a:gd name="connsiteY10" fmla="*/ 156329 h 1868588"/>
              <a:gd name="connsiteX11" fmla="*/ 683885 w 1678968"/>
              <a:gd name="connsiteY11" fmla="*/ 174258 h 1868588"/>
              <a:gd name="connsiteX12" fmla="*/ 656991 w 1678968"/>
              <a:gd name="connsiteY12" fmla="*/ 192188 h 1868588"/>
              <a:gd name="connsiteX13" fmla="*/ 630097 w 1678968"/>
              <a:gd name="connsiteY13" fmla="*/ 219082 h 1868588"/>
              <a:gd name="connsiteX14" fmla="*/ 603203 w 1678968"/>
              <a:gd name="connsiteY14" fmla="*/ 237011 h 1868588"/>
              <a:gd name="connsiteX15" fmla="*/ 558379 w 1678968"/>
              <a:gd name="connsiteY15" fmla="*/ 272870 h 1868588"/>
              <a:gd name="connsiteX16" fmla="*/ 522520 w 1678968"/>
              <a:gd name="connsiteY16" fmla="*/ 281835 h 1868588"/>
              <a:gd name="connsiteX17" fmla="*/ 477697 w 1678968"/>
              <a:gd name="connsiteY17" fmla="*/ 317694 h 1868588"/>
              <a:gd name="connsiteX18" fmla="*/ 423909 w 1678968"/>
              <a:gd name="connsiteY18" fmla="*/ 353552 h 1868588"/>
              <a:gd name="connsiteX19" fmla="*/ 405979 w 1678968"/>
              <a:gd name="connsiteY19" fmla="*/ 380447 h 1868588"/>
              <a:gd name="connsiteX20" fmla="*/ 352191 w 1678968"/>
              <a:gd name="connsiteY20" fmla="*/ 407341 h 1868588"/>
              <a:gd name="connsiteX21" fmla="*/ 325297 w 1678968"/>
              <a:gd name="connsiteY21" fmla="*/ 425270 h 1868588"/>
              <a:gd name="connsiteX22" fmla="*/ 289438 w 1678968"/>
              <a:gd name="connsiteY22" fmla="*/ 461129 h 1868588"/>
              <a:gd name="connsiteX23" fmla="*/ 262544 w 1678968"/>
              <a:gd name="connsiteY23" fmla="*/ 479058 h 1868588"/>
              <a:gd name="connsiteX24" fmla="*/ 226685 w 1678968"/>
              <a:gd name="connsiteY24" fmla="*/ 514917 h 1868588"/>
              <a:gd name="connsiteX25" fmla="*/ 199791 w 1678968"/>
              <a:gd name="connsiteY25" fmla="*/ 532847 h 1868588"/>
              <a:gd name="connsiteX26" fmla="*/ 146003 w 1678968"/>
              <a:gd name="connsiteY26" fmla="*/ 586635 h 1868588"/>
              <a:gd name="connsiteX27" fmla="*/ 101179 w 1678968"/>
              <a:gd name="connsiteY27" fmla="*/ 622494 h 1868588"/>
              <a:gd name="connsiteX28" fmla="*/ 50210 w 1678968"/>
              <a:gd name="connsiteY28" fmla="*/ 677440 h 1868588"/>
              <a:gd name="connsiteX29" fmla="*/ 12606 w 1678968"/>
              <a:gd name="connsiteY29" fmla="*/ 779376 h 1868588"/>
              <a:gd name="connsiteX30" fmla="*/ 66719 w 1678968"/>
              <a:gd name="connsiteY30" fmla="*/ 852302 h 1868588"/>
              <a:gd name="connsiteX31" fmla="*/ 103528 w 1678968"/>
              <a:gd name="connsiteY31" fmla="*/ 886523 h 1868588"/>
              <a:gd name="connsiteX32" fmla="*/ 138451 w 1678968"/>
              <a:gd name="connsiteY32" fmla="*/ 916272 h 1868588"/>
              <a:gd name="connsiteX33" fmla="*/ 154492 w 1678968"/>
              <a:gd name="connsiteY33" fmla="*/ 930129 h 1868588"/>
              <a:gd name="connsiteX34" fmla="*/ 184687 w 1678968"/>
              <a:gd name="connsiteY34" fmla="*/ 965589 h 1868588"/>
              <a:gd name="connsiteX35" fmla="*/ 209693 w 1678968"/>
              <a:gd name="connsiteY35" fmla="*/ 1008376 h 1868588"/>
              <a:gd name="connsiteX36" fmla="*/ 240363 w 1678968"/>
              <a:gd name="connsiteY36" fmla="*/ 1062164 h 1868588"/>
              <a:gd name="connsiteX37" fmla="*/ 271509 w 1678968"/>
              <a:gd name="connsiteY37" fmla="*/ 1106588 h 1868588"/>
              <a:gd name="connsiteX38" fmla="*/ 289438 w 1678968"/>
              <a:gd name="connsiteY38" fmla="*/ 1142447 h 1868588"/>
              <a:gd name="connsiteX39" fmla="*/ 307368 w 1678968"/>
              <a:gd name="connsiteY39" fmla="*/ 1196235 h 1868588"/>
              <a:gd name="connsiteX40" fmla="*/ 325297 w 1678968"/>
              <a:gd name="connsiteY40" fmla="*/ 1232094 h 1868588"/>
              <a:gd name="connsiteX41" fmla="*/ 361156 w 1678968"/>
              <a:gd name="connsiteY41" fmla="*/ 1285882 h 1868588"/>
              <a:gd name="connsiteX42" fmla="*/ 370120 w 1678968"/>
              <a:gd name="connsiteY42" fmla="*/ 1312776 h 1868588"/>
              <a:gd name="connsiteX43" fmla="*/ 388050 w 1678968"/>
              <a:gd name="connsiteY43" fmla="*/ 1339670 h 1868588"/>
              <a:gd name="connsiteX44" fmla="*/ 397015 w 1678968"/>
              <a:gd name="connsiteY44" fmla="*/ 1375529 h 1868588"/>
              <a:gd name="connsiteX45" fmla="*/ 450803 w 1678968"/>
              <a:gd name="connsiteY45" fmla="*/ 1465176 h 1868588"/>
              <a:gd name="connsiteX46" fmla="*/ 468732 w 1678968"/>
              <a:gd name="connsiteY46" fmla="*/ 1492070 h 1868588"/>
              <a:gd name="connsiteX47" fmla="*/ 486662 w 1678968"/>
              <a:gd name="connsiteY47" fmla="*/ 1510000 h 1868588"/>
              <a:gd name="connsiteX48" fmla="*/ 504591 w 1678968"/>
              <a:gd name="connsiteY48" fmla="*/ 1536894 h 1868588"/>
              <a:gd name="connsiteX49" fmla="*/ 513556 w 1678968"/>
              <a:gd name="connsiteY49" fmla="*/ 1563788 h 1868588"/>
              <a:gd name="connsiteX50" fmla="*/ 540450 w 1678968"/>
              <a:gd name="connsiteY50" fmla="*/ 1581717 h 1868588"/>
              <a:gd name="connsiteX51" fmla="*/ 585273 w 1678968"/>
              <a:gd name="connsiteY51" fmla="*/ 1626541 h 1868588"/>
              <a:gd name="connsiteX52" fmla="*/ 603203 w 1678968"/>
              <a:gd name="connsiteY52" fmla="*/ 1644470 h 1868588"/>
              <a:gd name="connsiteX53" fmla="*/ 621132 w 1678968"/>
              <a:gd name="connsiteY53" fmla="*/ 1671364 h 1868588"/>
              <a:gd name="connsiteX54" fmla="*/ 648026 w 1678968"/>
              <a:gd name="connsiteY54" fmla="*/ 1689294 h 1868588"/>
              <a:gd name="connsiteX55" fmla="*/ 665956 w 1678968"/>
              <a:gd name="connsiteY55" fmla="*/ 1707223 h 1868588"/>
              <a:gd name="connsiteX56" fmla="*/ 692850 w 1678968"/>
              <a:gd name="connsiteY56" fmla="*/ 1716188 h 1868588"/>
              <a:gd name="connsiteX57" fmla="*/ 737673 w 1678968"/>
              <a:gd name="connsiteY57" fmla="*/ 1752047 h 1868588"/>
              <a:gd name="connsiteX58" fmla="*/ 764568 w 1678968"/>
              <a:gd name="connsiteY58" fmla="*/ 1769976 h 1868588"/>
              <a:gd name="connsiteX59" fmla="*/ 818356 w 1678968"/>
              <a:gd name="connsiteY59" fmla="*/ 1787905 h 1868588"/>
              <a:gd name="connsiteX60" fmla="*/ 881109 w 1678968"/>
              <a:gd name="connsiteY60" fmla="*/ 1814800 h 1868588"/>
              <a:gd name="connsiteX61" fmla="*/ 934897 w 1678968"/>
              <a:gd name="connsiteY61" fmla="*/ 1832729 h 1868588"/>
              <a:gd name="connsiteX62" fmla="*/ 970756 w 1678968"/>
              <a:gd name="connsiteY62" fmla="*/ 1841694 h 1868588"/>
              <a:gd name="connsiteX63" fmla="*/ 1033509 w 1678968"/>
              <a:gd name="connsiteY63" fmla="*/ 1859623 h 1868588"/>
              <a:gd name="connsiteX64" fmla="*/ 1114191 w 1678968"/>
              <a:gd name="connsiteY64" fmla="*/ 1868588 h 1868588"/>
              <a:gd name="connsiteX65" fmla="*/ 1284520 w 1678968"/>
              <a:gd name="connsiteY65" fmla="*/ 1859623 h 1868588"/>
              <a:gd name="connsiteX66" fmla="*/ 1329344 w 1678968"/>
              <a:gd name="connsiteY66" fmla="*/ 1850658 h 1868588"/>
              <a:gd name="connsiteX67" fmla="*/ 1356238 w 1678968"/>
              <a:gd name="connsiteY67" fmla="*/ 1832729 h 1868588"/>
              <a:gd name="connsiteX68" fmla="*/ 1383132 w 1678968"/>
              <a:gd name="connsiteY68" fmla="*/ 1823764 h 1868588"/>
              <a:gd name="connsiteX69" fmla="*/ 1436920 w 1678968"/>
              <a:gd name="connsiteY69" fmla="*/ 1796870 h 1868588"/>
              <a:gd name="connsiteX70" fmla="*/ 1481744 w 1678968"/>
              <a:gd name="connsiteY70" fmla="*/ 1769976 h 1868588"/>
              <a:gd name="connsiteX71" fmla="*/ 1544497 w 1678968"/>
              <a:gd name="connsiteY71" fmla="*/ 1698258 h 1868588"/>
              <a:gd name="connsiteX72" fmla="*/ 1571391 w 1678968"/>
              <a:gd name="connsiteY72" fmla="*/ 1671364 h 1868588"/>
              <a:gd name="connsiteX73" fmla="*/ 1580356 w 1678968"/>
              <a:gd name="connsiteY73" fmla="*/ 1644470 h 1868588"/>
              <a:gd name="connsiteX74" fmla="*/ 1607250 w 1678968"/>
              <a:gd name="connsiteY74" fmla="*/ 1590682 h 1868588"/>
              <a:gd name="connsiteX75" fmla="*/ 1616215 w 1678968"/>
              <a:gd name="connsiteY75" fmla="*/ 1554823 h 1868588"/>
              <a:gd name="connsiteX76" fmla="*/ 1634144 w 1678968"/>
              <a:gd name="connsiteY76" fmla="*/ 1501035 h 1868588"/>
              <a:gd name="connsiteX77" fmla="*/ 1652073 w 1678968"/>
              <a:gd name="connsiteY77" fmla="*/ 1420352 h 1868588"/>
              <a:gd name="connsiteX78" fmla="*/ 1661038 w 1678968"/>
              <a:gd name="connsiteY78" fmla="*/ 1339670 h 1868588"/>
              <a:gd name="connsiteX79" fmla="*/ 1670003 w 1678968"/>
              <a:gd name="connsiteY79" fmla="*/ 1303811 h 1868588"/>
              <a:gd name="connsiteX80" fmla="*/ 1678968 w 1678968"/>
              <a:gd name="connsiteY80" fmla="*/ 1241058 h 1868588"/>
              <a:gd name="connsiteX81" fmla="*/ 1670003 w 1678968"/>
              <a:gd name="connsiteY81" fmla="*/ 1061764 h 1868588"/>
              <a:gd name="connsiteX82" fmla="*/ 1661038 w 1678968"/>
              <a:gd name="connsiteY82" fmla="*/ 1025905 h 1868588"/>
              <a:gd name="connsiteX83" fmla="*/ 1652073 w 1678968"/>
              <a:gd name="connsiteY83" fmla="*/ 972117 h 1868588"/>
              <a:gd name="connsiteX84" fmla="*/ 1634144 w 1678968"/>
              <a:gd name="connsiteY84" fmla="*/ 846611 h 1868588"/>
              <a:gd name="connsiteX85" fmla="*/ 1616215 w 1678968"/>
              <a:gd name="connsiteY85" fmla="*/ 783858 h 1868588"/>
              <a:gd name="connsiteX86" fmla="*/ 1607250 w 1678968"/>
              <a:gd name="connsiteY86" fmla="*/ 756964 h 1868588"/>
              <a:gd name="connsiteX87" fmla="*/ 1589320 w 1678968"/>
              <a:gd name="connsiteY87" fmla="*/ 739035 h 1868588"/>
              <a:gd name="connsiteX88" fmla="*/ 1571391 w 1678968"/>
              <a:gd name="connsiteY88" fmla="*/ 685247 h 1868588"/>
              <a:gd name="connsiteX89" fmla="*/ 1553462 w 1678968"/>
              <a:gd name="connsiteY89" fmla="*/ 658352 h 1868588"/>
              <a:gd name="connsiteX90" fmla="*/ 1544497 w 1678968"/>
              <a:gd name="connsiteY90" fmla="*/ 631458 h 1868588"/>
              <a:gd name="connsiteX91" fmla="*/ 1508638 w 1678968"/>
              <a:gd name="connsiteY91" fmla="*/ 577670 h 1868588"/>
              <a:gd name="connsiteX92" fmla="*/ 1481744 w 1678968"/>
              <a:gd name="connsiteY92" fmla="*/ 514917 h 1868588"/>
              <a:gd name="connsiteX93" fmla="*/ 1463815 w 1678968"/>
              <a:gd name="connsiteY93" fmla="*/ 488023 h 1868588"/>
              <a:gd name="connsiteX94" fmla="*/ 1454850 w 1678968"/>
              <a:gd name="connsiteY94" fmla="*/ 461129 h 1868588"/>
              <a:gd name="connsiteX95" fmla="*/ 1436920 w 1678968"/>
              <a:gd name="connsiteY95" fmla="*/ 425270 h 1868588"/>
              <a:gd name="connsiteX96" fmla="*/ 1427956 w 1678968"/>
              <a:gd name="connsiteY96" fmla="*/ 398376 h 1868588"/>
              <a:gd name="connsiteX97" fmla="*/ 1410026 w 1678968"/>
              <a:gd name="connsiteY97" fmla="*/ 380447 h 1868588"/>
              <a:gd name="connsiteX98" fmla="*/ 1401062 w 1678968"/>
              <a:gd name="connsiteY98" fmla="*/ 353552 h 1868588"/>
              <a:gd name="connsiteX99" fmla="*/ 1383132 w 1678968"/>
              <a:gd name="connsiteY99" fmla="*/ 335623 h 1868588"/>
              <a:gd name="connsiteX100" fmla="*/ 1365203 w 1678968"/>
              <a:gd name="connsiteY100" fmla="*/ 308729 h 1868588"/>
              <a:gd name="connsiteX101" fmla="*/ 1347273 w 1678968"/>
              <a:gd name="connsiteY101" fmla="*/ 290800 h 1868588"/>
              <a:gd name="connsiteX102" fmla="*/ 1311415 w 1678968"/>
              <a:gd name="connsiteY102" fmla="*/ 237011 h 1868588"/>
              <a:gd name="connsiteX103" fmla="*/ 1257626 w 1678968"/>
              <a:gd name="connsiteY103" fmla="*/ 183223 h 1868588"/>
              <a:gd name="connsiteX104" fmla="*/ 1230732 w 1678968"/>
              <a:gd name="connsiteY104" fmla="*/ 156329 h 1868588"/>
              <a:gd name="connsiteX105" fmla="*/ 1203838 w 1678968"/>
              <a:gd name="connsiteY105" fmla="*/ 138400 h 1868588"/>
              <a:gd name="connsiteX106" fmla="*/ 1167979 w 1678968"/>
              <a:gd name="connsiteY106" fmla="*/ 102541 h 1868588"/>
              <a:gd name="connsiteX107" fmla="*/ 1114191 w 1678968"/>
              <a:gd name="connsiteY107" fmla="*/ 84611 h 1868588"/>
              <a:gd name="connsiteX108" fmla="*/ 1060403 w 1678968"/>
              <a:gd name="connsiteY108" fmla="*/ 48752 h 1868588"/>
              <a:gd name="connsiteX109" fmla="*/ 1033509 w 1678968"/>
              <a:gd name="connsiteY109" fmla="*/ 30823 h 1868588"/>
              <a:gd name="connsiteX110" fmla="*/ 970756 w 1678968"/>
              <a:gd name="connsiteY110" fmla="*/ 3929 h 1868588"/>
              <a:gd name="connsiteX0" fmla="*/ 1051438 w 1678968"/>
              <a:gd name="connsiteY0" fmla="*/ 21858 h 1868588"/>
              <a:gd name="connsiteX1" fmla="*/ 1015579 w 1678968"/>
              <a:gd name="connsiteY1" fmla="*/ 12894 h 1868588"/>
              <a:gd name="connsiteX2" fmla="*/ 988685 w 1678968"/>
              <a:gd name="connsiteY2" fmla="*/ 3929 h 1868588"/>
              <a:gd name="connsiteX3" fmla="*/ 908003 w 1678968"/>
              <a:gd name="connsiteY3" fmla="*/ 12894 h 1868588"/>
              <a:gd name="connsiteX4" fmla="*/ 881109 w 1678968"/>
              <a:gd name="connsiteY4" fmla="*/ 21858 h 1868588"/>
              <a:gd name="connsiteX5" fmla="*/ 863179 w 1678968"/>
              <a:gd name="connsiteY5" fmla="*/ 39788 h 1868588"/>
              <a:gd name="connsiteX6" fmla="*/ 836285 w 1678968"/>
              <a:gd name="connsiteY6" fmla="*/ 57717 h 1868588"/>
              <a:gd name="connsiteX7" fmla="*/ 809391 w 1678968"/>
              <a:gd name="connsiteY7" fmla="*/ 84611 h 1868588"/>
              <a:gd name="connsiteX8" fmla="*/ 773532 w 1678968"/>
              <a:gd name="connsiteY8" fmla="*/ 93576 h 1868588"/>
              <a:gd name="connsiteX9" fmla="*/ 728709 w 1678968"/>
              <a:gd name="connsiteY9" fmla="*/ 138400 h 1868588"/>
              <a:gd name="connsiteX10" fmla="*/ 701815 w 1678968"/>
              <a:gd name="connsiteY10" fmla="*/ 156329 h 1868588"/>
              <a:gd name="connsiteX11" fmla="*/ 683885 w 1678968"/>
              <a:gd name="connsiteY11" fmla="*/ 174258 h 1868588"/>
              <a:gd name="connsiteX12" fmla="*/ 656991 w 1678968"/>
              <a:gd name="connsiteY12" fmla="*/ 192188 h 1868588"/>
              <a:gd name="connsiteX13" fmla="*/ 630097 w 1678968"/>
              <a:gd name="connsiteY13" fmla="*/ 219082 h 1868588"/>
              <a:gd name="connsiteX14" fmla="*/ 603203 w 1678968"/>
              <a:gd name="connsiteY14" fmla="*/ 237011 h 1868588"/>
              <a:gd name="connsiteX15" fmla="*/ 558379 w 1678968"/>
              <a:gd name="connsiteY15" fmla="*/ 272870 h 1868588"/>
              <a:gd name="connsiteX16" fmla="*/ 522520 w 1678968"/>
              <a:gd name="connsiteY16" fmla="*/ 281835 h 1868588"/>
              <a:gd name="connsiteX17" fmla="*/ 477697 w 1678968"/>
              <a:gd name="connsiteY17" fmla="*/ 317694 h 1868588"/>
              <a:gd name="connsiteX18" fmla="*/ 423909 w 1678968"/>
              <a:gd name="connsiteY18" fmla="*/ 353552 h 1868588"/>
              <a:gd name="connsiteX19" fmla="*/ 405979 w 1678968"/>
              <a:gd name="connsiteY19" fmla="*/ 380447 h 1868588"/>
              <a:gd name="connsiteX20" fmla="*/ 352191 w 1678968"/>
              <a:gd name="connsiteY20" fmla="*/ 407341 h 1868588"/>
              <a:gd name="connsiteX21" fmla="*/ 325297 w 1678968"/>
              <a:gd name="connsiteY21" fmla="*/ 425270 h 1868588"/>
              <a:gd name="connsiteX22" fmla="*/ 289438 w 1678968"/>
              <a:gd name="connsiteY22" fmla="*/ 461129 h 1868588"/>
              <a:gd name="connsiteX23" fmla="*/ 262544 w 1678968"/>
              <a:gd name="connsiteY23" fmla="*/ 479058 h 1868588"/>
              <a:gd name="connsiteX24" fmla="*/ 226685 w 1678968"/>
              <a:gd name="connsiteY24" fmla="*/ 514917 h 1868588"/>
              <a:gd name="connsiteX25" fmla="*/ 199791 w 1678968"/>
              <a:gd name="connsiteY25" fmla="*/ 532847 h 1868588"/>
              <a:gd name="connsiteX26" fmla="*/ 146003 w 1678968"/>
              <a:gd name="connsiteY26" fmla="*/ 586635 h 1868588"/>
              <a:gd name="connsiteX27" fmla="*/ 101179 w 1678968"/>
              <a:gd name="connsiteY27" fmla="*/ 622494 h 1868588"/>
              <a:gd name="connsiteX28" fmla="*/ 50210 w 1678968"/>
              <a:gd name="connsiteY28" fmla="*/ 677440 h 1868588"/>
              <a:gd name="connsiteX29" fmla="*/ 12606 w 1678968"/>
              <a:gd name="connsiteY29" fmla="*/ 779376 h 1868588"/>
              <a:gd name="connsiteX30" fmla="*/ 66719 w 1678968"/>
              <a:gd name="connsiteY30" fmla="*/ 852302 h 1868588"/>
              <a:gd name="connsiteX31" fmla="*/ 103528 w 1678968"/>
              <a:gd name="connsiteY31" fmla="*/ 886523 h 1868588"/>
              <a:gd name="connsiteX32" fmla="*/ 138451 w 1678968"/>
              <a:gd name="connsiteY32" fmla="*/ 916272 h 1868588"/>
              <a:gd name="connsiteX33" fmla="*/ 154492 w 1678968"/>
              <a:gd name="connsiteY33" fmla="*/ 930129 h 1868588"/>
              <a:gd name="connsiteX34" fmla="*/ 184687 w 1678968"/>
              <a:gd name="connsiteY34" fmla="*/ 965589 h 1868588"/>
              <a:gd name="connsiteX35" fmla="*/ 209693 w 1678968"/>
              <a:gd name="connsiteY35" fmla="*/ 1008376 h 1868588"/>
              <a:gd name="connsiteX36" fmla="*/ 240363 w 1678968"/>
              <a:gd name="connsiteY36" fmla="*/ 1062164 h 1868588"/>
              <a:gd name="connsiteX37" fmla="*/ 271509 w 1678968"/>
              <a:gd name="connsiteY37" fmla="*/ 1106588 h 1868588"/>
              <a:gd name="connsiteX38" fmla="*/ 289438 w 1678968"/>
              <a:gd name="connsiteY38" fmla="*/ 1142447 h 1868588"/>
              <a:gd name="connsiteX39" fmla="*/ 307368 w 1678968"/>
              <a:gd name="connsiteY39" fmla="*/ 1196235 h 1868588"/>
              <a:gd name="connsiteX40" fmla="*/ 325297 w 1678968"/>
              <a:gd name="connsiteY40" fmla="*/ 1232094 h 1868588"/>
              <a:gd name="connsiteX41" fmla="*/ 361156 w 1678968"/>
              <a:gd name="connsiteY41" fmla="*/ 1285882 h 1868588"/>
              <a:gd name="connsiteX42" fmla="*/ 370120 w 1678968"/>
              <a:gd name="connsiteY42" fmla="*/ 1312776 h 1868588"/>
              <a:gd name="connsiteX43" fmla="*/ 388050 w 1678968"/>
              <a:gd name="connsiteY43" fmla="*/ 1339670 h 1868588"/>
              <a:gd name="connsiteX44" fmla="*/ 397015 w 1678968"/>
              <a:gd name="connsiteY44" fmla="*/ 1375529 h 1868588"/>
              <a:gd name="connsiteX45" fmla="*/ 450803 w 1678968"/>
              <a:gd name="connsiteY45" fmla="*/ 1465176 h 1868588"/>
              <a:gd name="connsiteX46" fmla="*/ 468732 w 1678968"/>
              <a:gd name="connsiteY46" fmla="*/ 1492070 h 1868588"/>
              <a:gd name="connsiteX47" fmla="*/ 486662 w 1678968"/>
              <a:gd name="connsiteY47" fmla="*/ 1510000 h 1868588"/>
              <a:gd name="connsiteX48" fmla="*/ 504591 w 1678968"/>
              <a:gd name="connsiteY48" fmla="*/ 1536894 h 1868588"/>
              <a:gd name="connsiteX49" fmla="*/ 513556 w 1678968"/>
              <a:gd name="connsiteY49" fmla="*/ 1563788 h 1868588"/>
              <a:gd name="connsiteX50" fmla="*/ 540450 w 1678968"/>
              <a:gd name="connsiteY50" fmla="*/ 1581717 h 1868588"/>
              <a:gd name="connsiteX51" fmla="*/ 585273 w 1678968"/>
              <a:gd name="connsiteY51" fmla="*/ 1626541 h 1868588"/>
              <a:gd name="connsiteX52" fmla="*/ 603203 w 1678968"/>
              <a:gd name="connsiteY52" fmla="*/ 1644470 h 1868588"/>
              <a:gd name="connsiteX53" fmla="*/ 621132 w 1678968"/>
              <a:gd name="connsiteY53" fmla="*/ 1671364 h 1868588"/>
              <a:gd name="connsiteX54" fmla="*/ 648026 w 1678968"/>
              <a:gd name="connsiteY54" fmla="*/ 1689294 h 1868588"/>
              <a:gd name="connsiteX55" fmla="*/ 665956 w 1678968"/>
              <a:gd name="connsiteY55" fmla="*/ 1707223 h 1868588"/>
              <a:gd name="connsiteX56" fmla="*/ 692850 w 1678968"/>
              <a:gd name="connsiteY56" fmla="*/ 1716188 h 1868588"/>
              <a:gd name="connsiteX57" fmla="*/ 737673 w 1678968"/>
              <a:gd name="connsiteY57" fmla="*/ 1752047 h 1868588"/>
              <a:gd name="connsiteX58" fmla="*/ 764568 w 1678968"/>
              <a:gd name="connsiteY58" fmla="*/ 1769976 h 1868588"/>
              <a:gd name="connsiteX59" fmla="*/ 818356 w 1678968"/>
              <a:gd name="connsiteY59" fmla="*/ 1787905 h 1868588"/>
              <a:gd name="connsiteX60" fmla="*/ 881109 w 1678968"/>
              <a:gd name="connsiteY60" fmla="*/ 1814800 h 1868588"/>
              <a:gd name="connsiteX61" fmla="*/ 934897 w 1678968"/>
              <a:gd name="connsiteY61" fmla="*/ 1832729 h 1868588"/>
              <a:gd name="connsiteX62" fmla="*/ 970756 w 1678968"/>
              <a:gd name="connsiteY62" fmla="*/ 1841694 h 1868588"/>
              <a:gd name="connsiteX63" fmla="*/ 1033509 w 1678968"/>
              <a:gd name="connsiteY63" fmla="*/ 1859623 h 1868588"/>
              <a:gd name="connsiteX64" fmla="*/ 1114191 w 1678968"/>
              <a:gd name="connsiteY64" fmla="*/ 1868588 h 1868588"/>
              <a:gd name="connsiteX65" fmla="*/ 1284520 w 1678968"/>
              <a:gd name="connsiteY65" fmla="*/ 1859623 h 1868588"/>
              <a:gd name="connsiteX66" fmla="*/ 1329344 w 1678968"/>
              <a:gd name="connsiteY66" fmla="*/ 1850658 h 1868588"/>
              <a:gd name="connsiteX67" fmla="*/ 1356238 w 1678968"/>
              <a:gd name="connsiteY67" fmla="*/ 1832729 h 1868588"/>
              <a:gd name="connsiteX68" fmla="*/ 1383132 w 1678968"/>
              <a:gd name="connsiteY68" fmla="*/ 1823764 h 1868588"/>
              <a:gd name="connsiteX69" fmla="*/ 1436920 w 1678968"/>
              <a:gd name="connsiteY69" fmla="*/ 1796870 h 1868588"/>
              <a:gd name="connsiteX70" fmla="*/ 1481744 w 1678968"/>
              <a:gd name="connsiteY70" fmla="*/ 1769976 h 1868588"/>
              <a:gd name="connsiteX71" fmla="*/ 1544497 w 1678968"/>
              <a:gd name="connsiteY71" fmla="*/ 1698258 h 1868588"/>
              <a:gd name="connsiteX72" fmla="*/ 1571391 w 1678968"/>
              <a:gd name="connsiteY72" fmla="*/ 1671364 h 1868588"/>
              <a:gd name="connsiteX73" fmla="*/ 1580356 w 1678968"/>
              <a:gd name="connsiteY73" fmla="*/ 1644470 h 1868588"/>
              <a:gd name="connsiteX74" fmla="*/ 1607250 w 1678968"/>
              <a:gd name="connsiteY74" fmla="*/ 1590682 h 1868588"/>
              <a:gd name="connsiteX75" fmla="*/ 1616215 w 1678968"/>
              <a:gd name="connsiteY75" fmla="*/ 1554823 h 1868588"/>
              <a:gd name="connsiteX76" fmla="*/ 1634144 w 1678968"/>
              <a:gd name="connsiteY76" fmla="*/ 1501035 h 1868588"/>
              <a:gd name="connsiteX77" fmla="*/ 1652073 w 1678968"/>
              <a:gd name="connsiteY77" fmla="*/ 1420352 h 1868588"/>
              <a:gd name="connsiteX78" fmla="*/ 1661038 w 1678968"/>
              <a:gd name="connsiteY78" fmla="*/ 1339670 h 1868588"/>
              <a:gd name="connsiteX79" fmla="*/ 1670003 w 1678968"/>
              <a:gd name="connsiteY79" fmla="*/ 1303811 h 1868588"/>
              <a:gd name="connsiteX80" fmla="*/ 1678968 w 1678968"/>
              <a:gd name="connsiteY80" fmla="*/ 1241058 h 1868588"/>
              <a:gd name="connsiteX81" fmla="*/ 1670003 w 1678968"/>
              <a:gd name="connsiteY81" fmla="*/ 1061764 h 1868588"/>
              <a:gd name="connsiteX82" fmla="*/ 1661038 w 1678968"/>
              <a:gd name="connsiteY82" fmla="*/ 1025905 h 1868588"/>
              <a:gd name="connsiteX83" fmla="*/ 1652073 w 1678968"/>
              <a:gd name="connsiteY83" fmla="*/ 972117 h 1868588"/>
              <a:gd name="connsiteX84" fmla="*/ 1634144 w 1678968"/>
              <a:gd name="connsiteY84" fmla="*/ 846611 h 1868588"/>
              <a:gd name="connsiteX85" fmla="*/ 1616215 w 1678968"/>
              <a:gd name="connsiteY85" fmla="*/ 783858 h 1868588"/>
              <a:gd name="connsiteX86" fmla="*/ 1607250 w 1678968"/>
              <a:gd name="connsiteY86" fmla="*/ 756964 h 1868588"/>
              <a:gd name="connsiteX87" fmla="*/ 1589320 w 1678968"/>
              <a:gd name="connsiteY87" fmla="*/ 739035 h 1868588"/>
              <a:gd name="connsiteX88" fmla="*/ 1571391 w 1678968"/>
              <a:gd name="connsiteY88" fmla="*/ 685247 h 1868588"/>
              <a:gd name="connsiteX89" fmla="*/ 1553462 w 1678968"/>
              <a:gd name="connsiteY89" fmla="*/ 658352 h 1868588"/>
              <a:gd name="connsiteX90" fmla="*/ 1544497 w 1678968"/>
              <a:gd name="connsiteY90" fmla="*/ 631458 h 1868588"/>
              <a:gd name="connsiteX91" fmla="*/ 1508638 w 1678968"/>
              <a:gd name="connsiteY91" fmla="*/ 577670 h 1868588"/>
              <a:gd name="connsiteX92" fmla="*/ 1493072 w 1678968"/>
              <a:gd name="connsiteY92" fmla="*/ 508808 h 1868588"/>
              <a:gd name="connsiteX93" fmla="*/ 1463815 w 1678968"/>
              <a:gd name="connsiteY93" fmla="*/ 488023 h 1868588"/>
              <a:gd name="connsiteX94" fmla="*/ 1454850 w 1678968"/>
              <a:gd name="connsiteY94" fmla="*/ 461129 h 1868588"/>
              <a:gd name="connsiteX95" fmla="*/ 1436920 w 1678968"/>
              <a:gd name="connsiteY95" fmla="*/ 425270 h 1868588"/>
              <a:gd name="connsiteX96" fmla="*/ 1427956 w 1678968"/>
              <a:gd name="connsiteY96" fmla="*/ 398376 h 1868588"/>
              <a:gd name="connsiteX97" fmla="*/ 1410026 w 1678968"/>
              <a:gd name="connsiteY97" fmla="*/ 380447 h 1868588"/>
              <a:gd name="connsiteX98" fmla="*/ 1401062 w 1678968"/>
              <a:gd name="connsiteY98" fmla="*/ 353552 h 1868588"/>
              <a:gd name="connsiteX99" fmla="*/ 1383132 w 1678968"/>
              <a:gd name="connsiteY99" fmla="*/ 335623 h 1868588"/>
              <a:gd name="connsiteX100" fmla="*/ 1365203 w 1678968"/>
              <a:gd name="connsiteY100" fmla="*/ 308729 h 1868588"/>
              <a:gd name="connsiteX101" fmla="*/ 1347273 w 1678968"/>
              <a:gd name="connsiteY101" fmla="*/ 290800 h 1868588"/>
              <a:gd name="connsiteX102" fmla="*/ 1311415 w 1678968"/>
              <a:gd name="connsiteY102" fmla="*/ 237011 h 1868588"/>
              <a:gd name="connsiteX103" fmla="*/ 1257626 w 1678968"/>
              <a:gd name="connsiteY103" fmla="*/ 183223 h 1868588"/>
              <a:gd name="connsiteX104" fmla="*/ 1230732 w 1678968"/>
              <a:gd name="connsiteY104" fmla="*/ 156329 h 1868588"/>
              <a:gd name="connsiteX105" fmla="*/ 1203838 w 1678968"/>
              <a:gd name="connsiteY105" fmla="*/ 138400 h 1868588"/>
              <a:gd name="connsiteX106" fmla="*/ 1167979 w 1678968"/>
              <a:gd name="connsiteY106" fmla="*/ 102541 h 1868588"/>
              <a:gd name="connsiteX107" fmla="*/ 1114191 w 1678968"/>
              <a:gd name="connsiteY107" fmla="*/ 84611 h 1868588"/>
              <a:gd name="connsiteX108" fmla="*/ 1060403 w 1678968"/>
              <a:gd name="connsiteY108" fmla="*/ 48752 h 1868588"/>
              <a:gd name="connsiteX109" fmla="*/ 1033509 w 1678968"/>
              <a:gd name="connsiteY109" fmla="*/ 30823 h 1868588"/>
              <a:gd name="connsiteX110" fmla="*/ 970756 w 1678968"/>
              <a:gd name="connsiteY110" fmla="*/ 3929 h 1868588"/>
              <a:gd name="connsiteX0" fmla="*/ 1051438 w 1678968"/>
              <a:gd name="connsiteY0" fmla="*/ 21858 h 1868588"/>
              <a:gd name="connsiteX1" fmla="*/ 1015579 w 1678968"/>
              <a:gd name="connsiteY1" fmla="*/ 12894 h 1868588"/>
              <a:gd name="connsiteX2" fmla="*/ 988685 w 1678968"/>
              <a:gd name="connsiteY2" fmla="*/ 3929 h 1868588"/>
              <a:gd name="connsiteX3" fmla="*/ 908003 w 1678968"/>
              <a:gd name="connsiteY3" fmla="*/ 12894 h 1868588"/>
              <a:gd name="connsiteX4" fmla="*/ 881109 w 1678968"/>
              <a:gd name="connsiteY4" fmla="*/ 21858 h 1868588"/>
              <a:gd name="connsiteX5" fmla="*/ 863179 w 1678968"/>
              <a:gd name="connsiteY5" fmla="*/ 39788 h 1868588"/>
              <a:gd name="connsiteX6" fmla="*/ 836285 w 1678968"/>
              <a:gd name="connsiteY6" fmla="*/ 57717 h 1868588"/>
              <a:gd name="connsiteX7" fmla="*/ 809391 w 1678968"/>
              <a:gd name="connsiteY7" fmla="*/ 84611 h 1868588"/>
              <a:gd name="connsiteX8" fmla="*/ 773532 w 1678968"/>
              <a:gd name="connsiteY8" fmla="*/ 93576 h 1868588"/>
              <a:gd name="connsiteX9" fmla="*/ 728709 w 1678968"/>
              <a:gd name="connsiteY9" fmla="*/ 138400 h 1868588"/>
              <a:gd name="connsiteX10" fmla="*/ 701815 w 1678968"/>
              <a:gd name="connsiteY10" fmla="*/ 156329 h 1868588"/>
              <a:gd name="connsiteX11" fmla="*/ 683885 w 1678968"/>
              <a:gd name="connsiteY11" fmla="*/ 174258 h 1868588"/>
              <a:gd name="connsiteX12" fmla="*/ 656991 w 1678968"/>
              <a:gd name="connsiteY12" fmla="*/ 192188 h 1868588"/>
              <a:gd name="connsiteX13" fmla="*/ 630097 w 1678968"/>
              <a:gd name="connsiteY13" fmla="*/ 219082 h 1868588"/>
              <a:gd name="connsiteX14" fmla="*/ 603203 w 1678968"/>
              <a:gd name="connsiteY14" fmla="*/ 237011 h 1868588"/>
              <a:gd name="connsiteX15" fmla="*/ 558379 w 1678968"/>
              <a:gd name="connsiteY15" fmla="*/ 272870 h 1868588"/>
              <a:gd name="connsiteX16" fmla="*/ 522520 w 1678968"/>
              <a:gd name="connsiteY16" fmla="*/ 281835 h 1868588"/>
              <a:gd name="connsiteX17" fmla="*/ 477697 w 1678968"/>
              <a:gd name="connsiteY17" fmla="*/ 317694 h 1868588"/>
              <a:gd name="connsiteX18" fmla="*/ 423909 w 1678968"/>
              <a:gd name="connsiteY18" fmla="*/ 353552 h 1868588"/>
              <a:gd name="connsiteX19" fmla="*/ 405979 w 1678968"/>
              <a:gd name="connsiteY19" fmla="*/ 380447 h 1868588"/>
              <a:gd name="connsiteX20" fmla="*/ 352191 w 1678968"/>
              <a:gd name="connsiteY20" fmla="*/ 407341 h 1868588"/>
              <a:gd name="connsiteX21" fmla="*/ 325297 w 1678968"/>
              <a:gd name="connsiteY21" fmla="*/ 425270 h 1868588"/>
              <a:gd name="connsiteX22" fmla="*/ 289438 w 1678968"/>
              <a:gd name="connsiteY22" fmla="*/ 461129 h 1868588"/>
              <a:gd name="connsiteX23" fmla="*/ 262544 w 1678968"/>
              <a:gd name="connsiteY23" fmla="*/ 479058 h 1868588"/>
              <a:gd name="connsiteX24" fmla="*/ 226685 w 1678968"/>
              <a:gd name="connsiteY24" fmla="*/ 514917 h 1868588"/>
              <a:gd name="connsiteX25" fmla="*/ 199791 w 1678968"/>
              <a:gd name="connsiteY25" fmla="*/ 532847 h 1868588"/>
              <a:gd name="connsiteX26" fmla="*/ 146003 w 1678968"/>
              <a:gd name="connsiteY26" fmla="*/ 586635 h 1868588"/>
              <a:gd name="connsiteX27" fmla="*/ 101179 w 1678968"/>
              <a:gd name="connsiteY27" fmla="*/ 622494 h 1868588"/>
              <a:gd name="connsiteX28" fmla="*/ 50210 w 1678968"/>
              <a:gd name="connsiteY28" fmla="*/ 677440 h 1868588"/>
              <a:gd name="connsiteX29" fmla="*/ 12606 w 1678968"/>
              <a:gd name="connsiteY29" fmla="*/ 779376 h 1868588"/>
              <a:gd name="connsiteX30" fmla="*/ 66719 w 1678968"/>
              <a:gd name="connsiteY30" fmla="*/ 852302 h 1868588"/>
              <a:gd name="connsiteX31" fmla="*/ 103528 w 1678968"/>
              <a:gd name="connsiteY31" fmla="*/ 886523 h 1868588"/>
              <a:gd name="connsiteX32" fmla="*/ 138451 w 1678968"/>
              <a:gd name="connsiteY32" fmla="*/ 916272 h 1868588"/>
              <a:gd name="connsiteX33" fmla="*/ 154492 w 1678968"/>
              <a:gd name="connsiteY33" fmla="*/ 930129 h 1868588"/>
              <a:gd name="connsiteX34" fmla="*/ 184687 w 1678968"/>
              <a:gd name="connsiteY34" fmla="*/ 965589 h 1868588"/>
              <a:gd name="connsiteX35" fmla="*/ 209693 w 1678968"/>
              <a:gd name="connsiteY35" fmla="*/ 1008376 h 1868588"/>
              <a:gd name="connsiteX36" fmla="*/ 240363 w 1678968"/>
              <a:gd name="connsiteY36" fmla="*/ 1062164 h 1868588"/>
              <a:gd name="connsiteX37" fmla="*/ 271509 w 1678968"/>
              <a:gd name="connsiteY37" fmla="*/ 1106588 h 1868588"/>
              <a:gd name="connsiteX38" fmla="*/ 289438 w 1678968"/>
              <a:gd name="connsiteY38" fmla="*/ 1142447 h 1868588"/>
              <a:gd name="connsiteX39" fmla="*/ 307368 w 1678968"/>
              <a:gd name="connsiteY39" fmla="*/ 1196235 h 1868588"/>
              <a:gd name="connsiteX40" fmla="*/ 325297 w 1678968"/>
              <a:gd name="connsiteY40" fmla="*/ 1232094 h 1868588"/>
              <a:gd name="connsiteX41" fmla="*/ 361156 w 1678968"/>
              <a:gd name="connsiteY41" fmla="*/ 1285882 h 1868588"/>
              <a:gd name="connsiteX42" fmla="*/ 370120 w 1678968"/>
              <a:gd name="connsiteY42" fmla="*/ 1312776 h 1868588"/>
              <a:gd name="connsiteX43" fmla="*/ 388050 w 1678968"/>
              <a:gd name="connsiteY43" fmla="*/ 1339670 h 1868588"/>
              <a:gd name="connsiteX44" fmla="*/ 397015 w 1678968"/>
              <a:gd name="connsiteY44" fmla="*/ 1375529 h 1868588"/>
              <a:gd name="connsiteX45" fmla="*/ 450803 w 1678968"/>
              <a:gd name="connsiteY45" fmla="*/ 1465176 h 1868588"/>
              <a:gd name="connsiteX46" fmla="*/ 468732 w 1678968"/>
              <a:gd name="connsiteY46" fmla="*/ 1492070 h 1868588"/>
              <a:gd name="connsiteX47" fmla="*/ 486662 w 1678968"/>
              <a:gd name="connsiteY47" fmla="*/ 1510000 h 1868588"/>
              <a:gd name="connsiteX48" fmla="*/ 504591 w 1678968"/>
              <a:gd name="connsiteY48" fmla="*/ 1536894 h 1868588"/>
              <a:gd name="connsiteX49" fmla="*/ 513556 w 1678968"/>
              <a:gd name="connsiteY49" fmla="*/ 1563788 h 1868588"/>
              <a:gd name="connsiteX50" fmla="*/ 540450 w 1678968"/>
              <a:gd name="connsiteY50" fmla="*/ 1581717 h 1868588"/>
              <a:gd name="connsiteX51" fmla="*/ 585273 w 1678968"/>
              <a:gd name="connsiteY51" fmla="*/ 1626541 h 1868588"/>
              <a:gd name="connsiteX52" fmla="*/ 603203 w 1678968"/>
              <a:gd name="connsiteY52" fmla="*/ 1644470 h 1868588"/>
              <a:gd name="connsiteX53" fmla="*/ 621132 w 1678968"/>
              <a:gd name="connsiteY53" fmla="*/ 1671364 h 1868588"/>
              <a:gd name="connsiteX54" fmla="*/ 648026 w 1678968"/>
              <a:gd name="connsiteY54" fmla="*/ 1689294 h 1868588"/>
              <a:gd name="connsiteX55" fmla="*/ 665956 w 1678968"/>
              <a:gd name="connsiteY55" fmla="*/ 1707223 h 1868588"/>
              <a:gd name="connsiteX56" fmla="*/ 692850 w 1678968"/>
              <a:gd name="connsiteY56" fmla="*/ 1716188 h 1868588"/>
              <a:gd name="connsiteX57" fmla="*/ 737673 w 1678968"/>
              <a:gd name="connsiteY57" fmla="*/ 1752047 h 1868588"/>
              <a:gd name="connsiteX58" fmla="*/ 764568 w 1678968"/>
              <a:gd name="connsiteY58" fmla="*/ 1769976 h 1868588"/>
              <a:gd name="connsiteX59" fmla="*/ 818356 w 1678968"/>
              <a:gd name="connsiteY59" fmla="*/ 1787905 h 1868588"/>
              <a:gd name="connsiteX60" fmla="*/ 881109 w 1678968"/>
              <a:gd name="connsiteY60" fmla="*/ 1814800 h 1868588"/>
              <a:gd name="connsiteX61" fmla="*/ 934897 w 1678968"/>
              <a:gd name="connsiteY61" fmla="*/ 1832729 h 1868588"/>
              <a:gd name="connsiteX62" fmla="*/ 970756 w 1678968"/>
              <a:gd name="connsiteY62" fmla="*/ 1841694 h 1868588"/>
              <a:gd name="connsiteX63" fmla="*/ 1033509 w 1678968"/>
              <a:gd name="connsiteY63" fmla="*/ 1859623 h 1868588"/>
              <a:gd name="connsiteX64" fmla="*/ 1114191 w 1678968"/>
              <a:gd name="connsiteY64" fmla="*/ 1868588 h 1868588"/>
              <a:gd name="connsiteX65" fmla="*/ 1284520 w 1678968"/>
              <a:gd name="connsiteY65" fmla="*/ 1859623 h 1868588"/>
              <a:gd name="connsiteX66" fmla="*/ 1329344 w 1678968"/>
              <a:gd name="connsiteY66" fmla="*/ 1850658 h 1868588"/>
              <a:gd name="connsiteX67" fmla="*/ 1356238 w 1678968"/>
              <a:gd name="connsiteY67" fmla="*/ 1832729 h 1868588"/>
              <a:gd name="connsiteX68" fmla="*/ 1383132 w 1678968"/>
              <a:gd name="connsiteY68" fmla="*/ 1823764 h 1868588"/>
              <a:gd name="connsiteX69" fmla="*/ 1436920 w 1678968"/>
              <a:gd name="connsiteY69" fmla="*/ 1796870 h 1868588"/>
              <a:gd name="connsiteX70" fmla="*/ 1481744 w 1678968"/>
              <a:gd name="connsiteY70" fmla="*/ 1769976 h 1868588"/>
              <a:gd name="connsiteX71" fmla="*/ 1544497 w 1678968"/>
              <a:gd name="connsiteY71" fmla="*/ 1698258 h 1868588"/>
              <a:gd name="connsiteX72" fmla="*/ 1571391 w 1678968"/>
              <a:gd name="connsiteY72" fmla="*/ 1671364 h 1868588"/>
              <a:gd name="connsiteX73" fmla="*/ 1580356 w 1678968"/>
              <a:gd name="connsiteY73" fmla="*/ 1644470 h 1868588"/>
              <a:gd name="connsiteX74" fmla="*/ 1607250 w 1678968"/>
              <a:gd name="connsiteY74" fmla="*/ 1590682 h 1868588"/>
              <a:gd name="connsiteX75" fmla="*/ 1616215 w 1678968"/>
              <a:gd name="connsiteY75" fmla="*/ 1554823 h 1868588"/>
              <a:gd name="connsiteX76" fmla="*/ 1634144 w 1678968"/>
              <a:gd name="connsiteY76" fmla="*/ 1501035 h 1868588"/>
              <a:gd name="connsiteX77" fmla="*/ 1652073 w 1678968"/>
              <a:gd name="connsiteY77" fmla="*/ 1420352 h 1868588"/>
              <a:gd name="connsiteX78" fmla="*/ 1661038 w 1678968"/>
              <a:gd name="connsiteY78" fmla="*/ 1339670 h 1868588"/>
              <a:gd name="connsiteX79" fmla="*/ 1670003 w 1678968"/>
              <a:gd name="connsiteY79" fmla="*/ 1303811 h 1868588"/>
              <a:gd name="connsiteX80" fmla="*/ 1678968 w 1678968"/>
              <a:gd name="connsiteY80" fmla="*/ 1241058 h 1868588"/>
              <a:gd name="connsiteX81" fmla="*/ 1670003 w 1678968"/>
              <a:gd name="connsiteY81" fmla="*/ 1061764 h 1868588"/>
              <a:gd name="connsiteX82" fmla="*/ 1661038 w 1678968"/>
              <a:gd name="connsiteY82" fmla="*/ 1025905 h 1868588"/>
              <a:gd name="connsiteX83" fmla="*/ 1652073 w 1678968"/>
              <a:gd name="connsiteY83" fmla="*/ 972117 h 1868588"/>
              <a:gd name="connsiteX84" fmla="*/ 1634144 w 1678968"/>
              <a:gd name="connsiteY84" fmla="*/ 846611 h 1868588"/>
              <a:gd name="connsiteX85" fmla="*/ 1616215 w 1678968"/>
              <a:gd name="connsiteY85" fmla="*/ 783858 h 1868588"/>
              <a:gd name="connsiteX86" fmla="*/ 1607250 w 1678968"/>
              <a:gd name="connsiteY86" fmla="*/ 756964 h 1868588"/>
              <a:gd name="connsiteX87" fmla="*/ 1589320 w 1678968"/>
              <a:gd name="connsiteY87" fmla="*/ 739035 h 1868588"/>
              <a:gd name="connsiteX88" fmla="*/ 1571391 w 1678968"/>
              <a:gd name="connsiteY88" fmla="*/ 685247 h 1868588"/>
              <a:gd name="connsiteX89" fmla="*/ 1553462 w 1678968"/>
              <a:gd name="connsiteY89" fmla="*/ 658352 h 1868588"/>
              <a:gd name="connsiteX90" fmla="*/ 1544497 w 1678968"/>
              <a:gd name="connsiteY90" fmla="*/ 631458 h 1868588"/>
              <a:gd name="connsiteX91" fmla="*/ 1508638 w 1678968"/>
              <a:gd name="connsiteY91" fmla="*/ 577670 h 1868588"/>
              <a:gd name="connsiteX92" fmla="*/ 1493072 w 1678968"/>
              <a:gd name="connsiteY92" fmla="*/ 508808 h 1868588"/>
              <a:gd name="connsiteX93" fmla="*/ 1425481 w 1678968"/>
              <a:gd name="connsiteY93" fmla="*/ 472539 h 1868588"/>
              <a:gd name="connsiteX94" fmla="*/ 1454850 w 1678968"/>
              <a:gd name="connsiteY94" fmla="*/ 461129 h 1868588"/>
              <a:gd name="connsiteX95" fmla="*/ 1436920 w 1678968"/>
              <a:gd name="connsiteY95" fmla="*/ 425270 h 1868588"/>
              <a:gd name="connsiteX96" fmla="*/ 1427956 w 1678968"/>
              <a:gd name="connsiteY96" fmla="*/ 398376 h 1868588"/>
              <a:gd name="connsiteX97" fmla="*/ 1410026 w 1678968"/>
              <a:gd name="connsiteY97" fmla="*/ 380447 h 1868588"/>
              <a:gd name="connsiteX98" fmla="*/ 1401062 w 1678968"/>
              <a:gd name="connsiteY98" fmla="*/ 353552 h 1868588"/>
              <a:gd name="connsiteX99" fmla="*/ 1383132 w 1678968"/>
              <a:gd name="connsiteY99" fmla="*/ 335623 h 1868588"/>
              <a:gd name="connsiteX100" fmla="*/ 1365203 w 1678968"/>
              <a:gd name="connsiteY100" fmla="*/ 308729 h 1868588"/>
              <a:gd name="connsiteX101" fmla="*/ 1347273 w 1678968"/>
              <a:gd name="connsiteY101" fmla="*/ 290800 h 1868588"/>
              <a:gd name="connsiteX102" fmla="*/ 1311415 w 1678968"/>
              <a:gd name="connsiteY102" fmla="*/ 237011 h 1868588"/>
              <a:gd name="connsiteX103" fmla="*/ 1257626 w 1678968"/>
              <a:gd name="connsiteY103" fmla="*/ 183223 h 1868588"/>
              <a:gd name="connsiteX104" fmla="*/ 1230732 w 1678968"/>
              <a:gd name="connsiteY104" fmla="*/ 156329 h 1868588"/>
              <a:gd name="connsiteX105" fmla="*/ 1203838 w 1678968"/>
              <a:gd name="connsiteY105" fmla="*/ 138400 h 1868588"/>
              <a:gd name="connsiteX106" fmla="*/ 1167979 w 1678968"/>
              <a:gd name="connsiteY106" fmla="*/ 102541 h 1868588"/>
              <a:gd name="connsiteX107" fmla="*/ 1114191 w 1678968"/>
              <a:gd name="connsiteY107" fmla="*/ 84611 h 1868588"/>
              <a:gd name="connsiteX108" fmla="*/ 1060403 w 1678968"/>
              <a:gd name="connsiteY108" fmla="*/ 48752 h 1868588"/>
              <a:gd name="connsiteX109" fmla="*/ 1033509 w 1678968"/>
              <a:gd name="connsiteY109" fmla="*/ 30823 h 1868588"/>
              <a:gd name="connsiteX110" fmla="*/ 970756 w 1678968"/>
              <a:gd name="connsiteY110" fmla="*/ 3929 h 1868588"/>
              <a:gd name="connsiteX0" fmla="*/ 1051438 w 1678968"/>
              <a:gd name="connsiteY0" fmla="*/ 21858 h 1868588"/>
              <a:gd name="connsiteX1" fmla="*/ 1015579 w 1678968"/>
              <a:gd name="connsiteY1" fmla="*/ 12894 h 1868588"/>
              <a:gd name="connsiteX2" fmla="*/ 988685 w 1678968"/>
              <a:gd name="connsiteY2" fmla="*/ 3929 h 1868588"/>
              <a:gd name="connsiteX3" fmla="*/ 908003 w 1678968"/>
              <a:gd name="connsiteY3" fmla="*/ 12894 h 1868588"/>
              <a:gd name="connsiteX4" fmla="*/ 881109 w 1678968"/>
              <a:gd name="connsiteY4" fmla="*/ 21858 h 1868588"/>
              <a:gd name="connsiteX5" fmla="*/ 863179 w 1678968"/>
              <a:gd name="connsiteY5" fmla="*/ 39788 h 1868588"/>
              <a:gd name="connsiteX6" fmla="*/ 836285 w 1678968"/>
              <a:gd name="connsiteY6" fmla="*/ 57717 h 1868588"/>
              <a:gd name="connsiteX7" fmla="*/ 809391 w 1678968"/>
              <a:gd name="connsiteY7" fmla="*/ 84611 h 1868588"/>
              <a:gd name="connsiteX8" fmla="*/ 773532 w 1678968"/>
              <a:gd name="connsiteY8" fmla="*/ 93576 h 1868588"/>
              <a:gd name="connsiteX9" fmla="*/ 728709 w 1678968"/>
              <a:gd name="connsiteY9" fmla="*/ 138400 h 1868588"/>
              <a:gd name="connsiteX10" fmla="*/ 701815 w 1678968"/>
              <a:gd name="connsiteY10" fmla="*/ 156329 h 1868588"/>
              <a:gd name="connsiteX11" fmla="*/ 683885 w 1678968"/>
              <a:gd name="connsiteY11" fmla="*/ 174258 h 1868588"/>
              <a:gd name="connsiteX12" fmla="*/ 656991 w 1678968"/>
              <a:gd name="connsiteY12" fmla="*/ 192188 h 1868588"/>
              <a:gd name="connsiteX13" fmla="*/ 630097 w 1678968"/>
              <a:gd name="connsiteY13" fmla="*/ 219082 h 1868588"/>
              <a:gd name="connsiteX14" fmla="*/ 603203 w 1678968"/>
              <a:gd name="connsiteY14" fmla="*/ 237011 h 1868588"/>
              <a:gd name="connsiteX15" fmla="*/ 558379 w 1678968"/>
              <a:gd name="connsiteY15" fmla="*/ 272870 h 1868588"/>
              <a:gd name="connsiteX16" fmla="*/ 522520 w 1678968"/>
              <a:gd name="connsiteY16" fmla="*/ 281835 h 1868588"/>
              <a:gd name="connsiteX17" fmla="*/ 477697 w 1678968"/>
              <a:gd name="connsiteY17" fmla="*/ 317694 h 1868588"/>
              <a:gd name="connsiteX18" fmla="*/ 423909 w 1678968"/>
              <a:gd name="connsiteY18" fmla="*/ 353552 h 1868588"/>
              <a:gd name="connsiteX19" fmla="*/ 405979 w 1678968"/>
              <a:gd name="connsiteY19" fmla="*/ 380447 h 1868588"/>
              <a:gd name="connsiteX20" fmla="*/ 352191 w 1678968"/>
              <a:gd name="connsiteY20" fmla="*/ 407341 h 1868588"/>
              <a:gd name="connsiteX21" fmla="*/ 325297 w 1678968"/>
              <a:gd name="connsiteY21" fmla="*/ 425270 h 1868588"/>
              <a:gd name="connsiteX22" fmla="*/ 289438 w 1678968"/>
              <a:gd name="connsiteY22" fmla="*/ 461129 h 1868588"/>
              <a:gd name="connsiteX23" fmla="*/ 262544 w 1678968"/>
              <a:gd name="connsiteY23" fmla="*/ 479058 h 1868588"/>
              <a:gd name="connsiteX24" fmla="*/ 226685 w 1678968"/>
              <a:gd name="connsiteY24" fmla="*/ 514917 h 1868588"/>
              <a:gd name="connsiteX25" fmla="*/ 199791 w 1678968"/>
              <a:gd name="connsiteY25" fmla="*/ 532847 h 1868588"/>
              <a:gd name="connsiteX26" fmla="*/ 146003 w 1678968"/>
              <a:gd name="connsiteY26" fmla="*/ 586635 h 1868588"/>
              <a:gd name="connsiteX27" fmla="*/ 101179 w 1678968"/>
              <a:gd name="connsiteY27" fmla="*/ 622494 h 1868588"/>
              <a:gd name="connsiteX28" fmla="*/ 50210 w 1678968"/>
              <a:gd name="connsiteY28" fmla="*/ 677440 h 1868588"/>
              <a:gd name="connsiteX29" fmla="*/ 12606 w 1678968"/>
              <a:gd name="connsiteY29" fmla="*/ 779376 h 1868588"/>
              <a:gd name="connsiteX30" fmla="*/ 66719 w 1678968"/>
              <a:gd name="connsiteY30" fmla="*/ 852302 h 1868588"/>
              <a:gd name="connsiteX31" fmla="*/ 103528 w 1678968"/>
              <a:gd name="connsiteY31" fmla="*/ 886523 h 1868588"/>
              <a:gd name="connsiteX32" fmla="*/ 138451 w 1678968"/>
              <a:gd name="connsiteY32" fmla="*/ 916272 h 1868588"/>
              <a:gd name="connsiteX33" fmla="*/ 154492 w 1678968"/>
              <a:gd name="connsiteY33" fmla="*/ 930129 h 1868588"/>
              <a:gd name="connsiteX34" fmla="*/ 184687 w 1678968"/>
              <a:gd name="connsiteY34" fmla="*/ 965589 h 1868588"/>
              <a:gd name="connsiteX35" fmla="*/ 209693 w 1678968"/>
              <a:gd name="connsiteY35" fmla="*/ 1008376 h 1868588"/>
              <a:gd name="connsiteX36" fmla="*/ 240363 w 1678968"/>
              <a:gd name="connsiteY36" fmla="*/ 1062164 h 1868588"/>
              <a:gd name="connsiteX37" fmla="*/ 271509 w 1678968"/>
              <a:gd name="connsiteY37" fmla="*/ 1106588 h 1868588"/>
              <a:gd name="connsiteX38" fmla="*/ 289438 w 1678968"/>
              <a:gd name="connsiteY38" fmla="*/ 1142447 h 1868588"/>
              <a:gd name="connsiteX39" fmla="*/ 307368 w 1678968"/>
              <a:gd name="connsiteY39" fmla="*/ 1196235 h 1868588"/>
              <a:gd name="connsiteX40" fmla="*/ 325297 w 1678968"/>
              <a:gd name="connsiteY40" fmla="*/ 1232094 h 1868588"/>
              <a:gd name="connsiteX41" fmla="*/ 361156 w 1678968"/>
              <a:gd name="connsiteY41" fmla="*/ 1285882 h 1868588"/>
              <a:gd name="connsiteX42" fmla="*/ 370120 w 1678968"/>
              <a:gd name="connsiteY42" fmla="*/ 1312776 h 1868588"/>
              <a:gd name="connsiteX43" fmla="*/ 388050 w 1678968"/>
              <a:gd name="connsiteY43" fmla="*/ 1339670 h 1868588"/>
              <a:gd name="connsiteX44" fmla="*/ 397015 w 1678968"/>
              <a:gd name="connsiteY44" fmla="*/ 1375529 h 1868588"/>
              <a:gd name="connsiteX45" fmla="*/ 450803 w 1678968"/>
              <a:gd name="connsiteY45" fmla="*/ 1465176 h 1868588"/>
              <a:gd name="connsiteX46" fmla="*/ 468732 w 1678968"/>
              <a:gd name="connsiteY46" fmla="*/ 1492070 h 1868588"/>
              <a:gd name="connsiteX47" fmla="*/ 486662 w 1678968"/>
              <a:gd name="connsiteY47" fmla="*/ 1510000 h 1868588"/>
              <a:gd name="connsiteX48" fmla="*/ 504591 w 1678968"/>
              <a:gd name="connsiteY48" fmla="*/ 1536894 h 1868588"/>
              <a:gd name="connsiteX49" fmla="*/ 513556 w 1678968"/>
              <a:gd name="connsiteY49" fmla="*/ 1563788 h 1868588"/>
              <a:gd name="connsiteX50" fmla="*/ 540450 w 1678968"/>
              <a:gd name="connsiteY50" fmla="*/ 1581717 h 1868588"/>
              <a:gd name="connsiteX51" fmla="*/ 585273 w 1678968"/>
              <a:gd name="connsiteY51" fmla="*/ 1626541 h 1868588"/>
              <a:gd name="connsiteX52" fmla="*/ 603203 w 1678968"/>
              <a:gd name="connsiteY52" fmla="*/ 1644470 h 1868588"/>
              <a:gd name="connsiteX53" fmla="*/ 621132 w 1678968"/>
              <a:gd name="connsiteY53" fmla="*/ 1671364 h 1868588"/>
              <a:gd name="connsiteX54" fmla="*/ 648026 w 1678968"/>
              <a:gd name="connsiteY54" fmla="*/ 1689294 h 1868588"/>
              <a:gd name="connsiteX55" fmla="*/ 665956 w 1678968"/>
              <a:gd name="connsiteY55" fmla="*/ 1707223 h 1868588"/>
              <a:gd name="connsiteX56" fmla="*/ 692850 w 1678968"/>
              <a:gd name="connsiteY56" fmla="*/ 1716188 h 1868588"/>
              <a:gd name="connsiteX57" fmla="*/ 737673 w 1678968"/>
              <a:gd name="connsiteY57" fmla="*/ 1752047 h 1868588"/>
              <a:gd name="connsiteX58" fmla="*/ 764568 w 1678968"/>
              <a:gd name="connsiteY58" fmla="*/ 1769976 h 1868588"/>
              <a:gd name="connsiteX59" fmla="*/ 818356 w 1678968"/>
              <a:gd name="connsiteY59" fmla="*/ 1787905 h 1868588"/>
              <a:gd name="connsiteX60" fmla="*/ 881109 w 1678968"/>
              <a:gd name="connsiteY60" fmla="*/ 1814800 h 1868588"/>
              <a:gd name="connsiteX61" fmla="*/ 934897 w 1678968"/>
              <a:gd name="connsiteY61" fmla="*/ 1832729 h 1868588"/>
              <a:gd name="connsiteX62" fmla="*/ 970756 w 1678968"/>
              <a:gd name="connsiteY62" fmla="*/ 1841694 h 1868588"/>
              <a:gd name="connsiteX63" fmla="*/ 1033509 w 1678968"/>
              <a:gd name="connsiteY63" fmla="*/ 1859623 h 1868588"/>
              <a:gd name="connsiteX64" fmla="*/ 1114191 w 1678968"/>
              <a:gd name="connsiteY64" fmla="*/ 1868588 h 1868588"/>
              <a:gd name="connsiteX65" fmla="*/ 1284520 w 1678968"/>
              <a:gd name="connsiteY65" fmla="*/ 1859623 h 1868588"/>
              <a:gd name="connsiteX66" fmla="*/ 1329344 w 1678968"/>
              <a:gd name="connsiteY66" fmla="*/ 1850658 h 1868588"/>
              <a:gd name="connsiteX67" fmla="*/ 1356238 w 1678968"/>
              <a:gd name="connsiteY67" fmla="*/ 1832729 h 1868588"/>
              <a:gd name="connsiteX68" fmla="*/ 1383132 w 1678968"/>
              <a:gd name="connsiteY68" fmla="*/ 1823764 h 1868588"/>
              <a:gd name="connsiteX69" fmla="*/ 1436920 w 1678968"/>
              <a:gd name="connsiteY69" fmla="*/ 1796870 h 1868588"/>
              <a:gd name="connsiteX70" fmla="*/ 1481744 w 1678968"/>
              <a:gd name="connsiteY70" fmla="*/ 1769976 h 1868588"/>
              <a:gd name="connsiteX71" fmla="*/ 1544497 w 1678968"/>
              <a:gd name="connsiteY71" fmla="*/ 1698258 h 1868588"/>
              <a:gd name="connsiteX72" fmla="*/ 1571391 w 1678968"/>
              <a:gd name="connsiteY72" fmla="*/ 1671364 h 1868588"/>
              <a:gd name="connsiteX73" fmla="*/ 1580356 w 1678968"/>
              <a:gd name="connsiteY73" fmla="*/ 1644470 h 1868588"/>
              <a:gd name="connsiteX74" fmla="*/ 1607250 w 1678968"/>
              <a:gd name="connsiteY74" fmla="*/ 1590682 h 1868588"/>
              <a:gd name="connsiteX75" fmla="*/ 1616215 w 1678968"/>
              <a:gd name="connsiteY75" fmla="*/ 1554823 h 1868588"/>
              <a:gd name="connsiteX76" fmla="*/ 1634144 w 1678968"/>
              <a:gd name="connsiteY76" fmla="*/ 1501035 h 1868588"/>
              <a:gd name="connsiteX77" fmla="*/ 1652073 w 1678968"/>
              <a:gd name="connsiteY77" fmla="*/ 1420352 h 1868588"/>
              <a:gd name="connsiteX78" fmla="*/ 1661038 w 1678968"/>
              <a:gd name="connsiteY78" fmla="*/ 1339670 h 1868588"/>
              <a:gd name="connsiteX79" fmla="*/ 1670003 w 1678968"/>
              <a:gd name="connsiteY79" fmla="*/ 1303811 h 1868588"/>
              <a:gd name="connsiteX80" fmla="*/ 1678968 w 1678968"/>
              <a:gd name="connsiteY80" fmla="*/ 1241058 h 1868588"/>
              <a:gd name="connsiteX81" fmla="*/ 1670003 w 1678968"/>
              <a:gd name="connsiteY81" fmla="*/ 1061764 h 1868588"/>
              <a:gd name="connsiteX82" fmla="*/ 1661038 w 1678968"/>
              <a:gd name="connsiteY82" fmla="*/ 1025905 h 1868588"/>
              <a:gd name="connsiteX83" fmla="*/ 1652073 w 1678968"/>
              <a:gd name="connsiteY83" fmla="*/ 972117 h 1868588"/>
              <a:gd name="connsiteX84" fmla="*/ 1634144 w 1678968"/>
              <a:gd name="connsiteY84" fmla="*/ 846611 h 1868588"/>
              <a:gd name="connsiteX85" fmla="*/ 1616215 w 1678968"/>
              <a:gd name="connsiteY85" fmla="*/ 783858 h 1868588"/>
              <a:gd name="connsiteX86" fmla="*/ 1607250 w 1678968"/>
              <a:gd name="connsiteY86" fmla="*/ 756964 h 1868588"/>
              <a:gd name="connsiteX87" fmla="*/ 1589320 w 1678968"/>
              <a:gd name="connsiteY87" fmla="*/ 739035 h 1868588"/>
              <a:gd name="connsiteX88" fmla="*/ 1571391 w 1678968"/>
              <a:gd name="connsiteY88" fmla="*/ 685247 h 1868588"/>
              <a:gd name="connsiteX89" fmla="*/ 1553462 w 1678968"/>
              <a:gd name="connsiteY89" fmla="*/ 658352 h 1868588"/>
              <a:gd name="connsiteX90" fmla="*/ 1544497 w 1678968"/>
              <a:gd name="connsiteY90" fmla="*/ 631458 h 1868588"/>
              <a:gd name="connsiteX91" fmla="*/ 1508638 w 1678968"/>
              <a:gd name="connsiteY91" fmla="*/ 577670 h 1868588"/>
              <a:gd name="connsiteX92" fmla="*/ 1493072 w 1678968"/>
              <a:gd name="connsiteY92" fmla="*/ 508808 h 1868588"/>
              <a:gd name="connsiteX93" fmla="*/ 1476459 w 1678968"/>
              <a:gd name="connsiteY93" fmla="*/ 480685 h 1868588"/>
              <a:gd name="connsiteX94" fmla="*/ 1454850 w 1678968"/>
              <a:gd name="connsiteY94" fmla="*/ 461129 h 1868588"/>
              <a:gd name="connsiteX95" fmla="*/ 1436920 w 1678968"/>
              <a:gd name="connsiteY95" fmla="*/ 425270 h 1868588"/>
              <a:gd name="connsiteX96" fmla="*/ 1427956 w 1678968"/>
              <a:gd name="connsiteY96" fmla="*/ 398376 h 1868588"/>
              <a:gd name="connsiteX97" fmla="*/ 1410026 w 1678968"/>
              <a:gd name="connsiteY97" fmla="*/ 380447 h 1868588"/>
              <a:gd name="connsiteX98" fmla="*/ 1401062 w 1678968"/>
              <a:gd name="connsiteY98" fmla="*/ 353552 h 1868588"/>
              <a:gd name="connsiteX99" fmla="*/ 1383132 w 1678968"/>
              <a:gd name="connsiteY99" fmla="*/ 335623 h 1868588"/>
              <a:gd name="connsiteX100" fmla="*/ 1365203 w 1678968"/>
              <a:gd name="connsiteY100" fmla="*/ 308729 h 1868588"/>
              <a:gd name="connsiteX101" fmla="*/ 1347273 w 1678968"/>
              <a:gd name="connsiteY101" fmla="*/ 290800 h 1868588"/>
              <a:gd name="connsiteX102" fmla="*/ 1311415 w 1678968"/>
              <a:gd name="connsiteY102" fmla="*/ 237011 h 1868588"/>
              <a:gd name="connsiteX103" fmla="*/ 1257626 w 1678968"/>
              <a:gd name="connsiteY103" fmla="*/ 183223 h 1868588"/>
              <a:gd name="connsiteX104" fmla="*/ 1230732 w 1678968"/>
              <a:gd name="connsiteY104" fmla="*/ 156329 h 1868588"/>
              <a:gd name="connsiteX105" fmla="*/ 1203838 w 1678968"/>
              <a:gd name="connsiteY105" fmla="*/ 138400 h 1868588"/>
              <a:gd name="connsiteX106" fmla="*/ 1167979 w 1678968"/>
              <a:gd name="connsiteY106" fmla="*/ 102541 h 1868588"/>
              <a:gd name="connsiteX107" fmla="*/ 1114191 w 1678968"/>
              <a:gd name="connsiteY107" fmla="*/ 84611 h 1868588"/>
              <a:gd name="connsiteX108" fmla="*/ 1060403 w 1678968"/>
              <a:gd name="connsiteY108" fmla="*/ 48752 h 1868588"/>
              <a:gd name="connsiteX109" fmla="*/ 1033509 w 1678968"/>
              <a:gd name="connsiteY109" fmla="*/ 30823 h 1868588"/>
              <a:gd name="connsiteX110" fmla="*/ 970756 w 1678968"/>
              <a:gd name="connsiteY110" fmla="*/ 3929 h 1868588"/>
              <a:gd name="connsiteX0" fmla="*/ 1051438 w 1678968"/>
              <a:gd name="connsiteY0" fmla="*/ 21858 h 1868588"/>
              <a:gd name="connsiteX1" fmla="*/ 1015579 w 1678968"/>
              <a:gd name="connsiteY1" fmla="*/ 12894 h 1868588"/>
              <a:gd name="connsiteX2" fmla="*/ 988685 w 1678968"/>
              <a:gd name="connsiteY2" fmla="*/ 3929 h 1868588"/>
              <a:gd name="connsiteX3" fmla="*/ 908003 w 1678968"/>
              <a:gd name="connsiteY3" fmla="*/ 12894 h 1868588"/>
              <a:gd name="connsiteX4" fmla="*/ 881109 w 1678968"/>
              <a:gd name="connsiteY4" fmla="*/ 21858 h 1868588"/>
              <a:gd name="connsiteX5" fmla="*/ 863179 w 1678968"/>
              <a:gd name="connsiteY5" fmla="*/ 39788 h 1868588"/>
              <a:gd name="connsiteX6" fmla="*/ 836285 w 1678968"/>
              <a:gd name="connsiteY6" fmla="*/ 57717 h 1868588"/>
              <a:gd name="connsiteX7" fmla="*/ 809391 w 1678968"/>
              <a:gd name="connsiteY7" fmla="*/ 84611 h 1868588"/>
              <a:gd name="connsiteX8" fmla="*/ 773532 w 1678968"/>
              <a:gd name="connsiteY8" fmla="*/ 93576 h 1868588"/>
              <a:gd name="connsiteX9" fmla="*/ 728709 w 1678968"/>
              <a:gd name="connsiteY9" fmla="*/ 138400 h 1868588"/>
              <a:gd name="connsiteX10" fmla="*/ 701815 w 1678968"/>
              <a:gd name="connsiteY10" fmla="*/ 156329 h 1868588"/>
              <a:gd name="connsiteX11" fmla="*/ 683885 w 1678968"/>
              <a:gd name="connsiteY11" fmla="*/ 174258 h 1868588"/>
              <a:gd name="connsiteX12" fmla="*/ 656991 w 1678968"/>
              <a:gd name="connsiteY12" fmla="*/ 192188 h 1868588"/>
              <a:gd name="connsiteX13" fmla="*/ 630097 w 1678968"/>
              <a:gd name="connsiteY13" fmla="*/ 219082 h 1868588"/>
              <a:gd name="connsiteX14" fmla="*/ 603203 w 1678968"/>
              <a:gd name="connsiteY14" fmla="*/ 237011 h 1868588"/>
              <a:gd name="connsiteX15" fmla="*/ 558379 w 1678968"/>
              <a:gd name="connsiteY15" fmla="*/ 272870 h 1868588"/>
              <a:gd name="connsiteX16" fmla="*/ 522520 w 1678968"/>
              <a:gd name="connsiteY16" fmla="*/ 281835 h 1868588"/>
              <a:gd name="connsiteX17" fmla="*/ 477697 w 1678968"/>
              <a:gd name="connsiteY17" fmla="*/ 317694 h 1868588"/>
              <a:gd name="connsiteX18" fmla="*/ 423909 w 1678968"/>
              <a:gd name="connsiteY18" fmla="*/ 353552 h 1868588"/>
              <a:gd name="connsiteX19" fmla="*/ 405979 w 1678968"/>
              <a:gd name="connsiteY19" fmla="*/ 380447 h 1868588"/>
              <a:gd name="connsiteX20" fmla="*/ 352191 w 1678968"/>
              <a:gd name="connsiteY20" fmla="*/ 407341 h 1868588"/>
              <a:gd name="connsiteX21" fmla="*/ 325297 w 1678968"/>
              <a:gd name="connsiteY21" fmla="*/ 425270 h 1868588"/>
              <a:gd name="connsiteX22" fmla="*/ 289438 w 1678968"/>
              <a:gd name="connsiteY22" fmla="*/ 461129 h 1868588"/>
              <a:gd name="connsiteX23" fmla="*/ 262544 w 1678968"/>
              <a:gd name="connsiteY23" fmla="*/ 479058 h 1868588"/>
              <a:gd name="connsiteX24" fmla="*/ 226685 w 1678968"/>
              <a:gd name="connsiteY24" fmla="*/ 514917 h 1868588"/>
              <a:gd name="connsiteX25" fmla="*/ 199791 w 1678968"/>
              <a:gd name="connsiteY25" fmla="*/ 532847 h 1868588"/>
              <a:gd name="connsiteX26" fmla="*/ 146003 w 1678968"/>
              <a:gd name="connsiteY26" fmla="*/ 586635 h 1868588"/>
              <a:gd name="connsiteX27" fmla="*/ 101179 w 1678968"/>
              <a:gd name="connsiteY27" fmla="*/ 622494 h 1868588"/>
              <a:gd name="connsiteX28" fmla="*/ 50210 w 1678968"/>
              <a:gd name="connsiteY28" fmla="*/ 677440 h 1868588"/>
              <a:gd name="connsiteX29" fmla="*/ 12606 w 1678968"/>
              <a:gd name="connsiteY29" fmla="*/ 779376 h 1868588"/>
              <a:gd name="connsiteX30" fmla="*/ 66719 w 1678968"/>
              <a:gd name="connsiteY30" fmla="*/ 852302 h 1868588"/>
              <a:gd name="connsiteX31" fmla="*/ 103528 w 1678968"/>
              <a:gd name="connsiteY31" fmla="*/ 886523 h 1868588"/>
              <a:gd name="connsiteX32" fmla="*/ 138451 w 1678968"/>
              <a:gd name="connsiteY32" fmla="*/ 916272 h 1868588"/>
              <a:gd name="connsiteX33" fmla="*/ 154492 w 1678968"/>
              <a:gd name="connsiteY33" fmla="*/ 930129 h 1868588"/>
              <a:gd name="connsiteX34" fmla="*/ 184687 w 1678968"/>
              <a:gd name="connsiteY34" fmla="*/ 965589 h 1868588"/>
              <a:gd name="connsiteX35" fmla="*/ 209693 w 1678968"/>
              <a:gd name="connsiteY35" fmla="*/ 1008376 h 1868588"/>
              <a:gd name="connsiteX36" fmla="*/ 240363 w 1678968"/>
              <a:gd name="connsiteY36" fmla="*/ 1062164 h 1868588"/>
              <a:gd name="connsiteX37" fmla="*/ 271509 w 1678968"/>
              <a:gd name="connsiteY37" fmla="*/ 1106588 h 1868588"/>
              <a:gd name="connsiteX38" fmla="*/ 289438 w 1678968"/>
              <a:gd name="connsiteY38" fmla="*/ 1142447 h 1868588"/>
              <a:gd name="connsiteX39" fmla="*/ 307368 w 1678968"/>
              <a:gd name="connsiteY39" fmla="*/ 1196235 h 1868588"/>
              <a:gd name="connsiteX40" fmla="*/ 325297 w 1678968"/>
              <a:gd name="connsiteY40" fmla="*/ 1232094 h 1868588"/>
              <a:gd name="connsiteX41" fmla="*/ 361156 w 1678968"/>
              <a:gd name="connsiteY41" fmla="*/ 1285882 h 1868588"/>
              <a:gd name="connsiteX42" fmla="*/ 370120 w 1678968"/>
              <a:gd name="connsiteY42" fmla="*/ 1312776 h 1868588"/>
              <a:gd name="connsiteX43" fmla="*/ 388050 w 1678968"/>
              <a:gd name="connsiteY43" fmla="*/ 1339670 h 1868588"/>
              <a:gd name="connsiteX44" fmla="*/ 397015 w 1678968"/>
              <a:gd name="connsiteY44" fmla="*/ 1375529 h 1868588"/>
              <a:gd name="connsiteX45" fmla="*/ 450803 w 1678968"/>
              <a:gd name="connsiteY45" fmla="*/ 1465176 h 1868588"/>
              <a:gd name="connsiteX46" fmla="*/ 468732 w 1678968"/>
              <a:gd name="connsiteY46" fmla="*/ 1492070 h 1868588"/>
              <a:gd name="connsiteX47" fmla="*/ 486662 w 1678968"/>
              <a:gd name="connsiteY47" fmla="*/ 1510000 h 1868588"/>
              <a:gd name="connsiteX48" fmla="*/ 504591 w 1678968"/>
              <a:gd name="connsiteY48" fmla="*/ 1536894 h 1868588"/>
              <a:gd name="connsiteX49" fmla="*/ 513556 w 1678968"/>
              <a:gd name="connsiteY49" fmla="*/ 1563788 h 1868588"/>
              <a:gd name="connsiteX50" fmla="*/ 540450 w 1678968"/>
              <a:gd name="connsiteY50" fmla="*/ 1581717 h 1868588"/>
              <a:gd name="connsiteX51" fmla="*/ 585273 w 1678968"/>
              <a:gd name="connsiteY51" fmla="*/ 1626541 h 1868588"/>
              <a:gd name="connsiteX52" fmla="*/ 603203 w 1678968"/>
              <a:gd name="connsiteY52" fmla="*/ 1644470 h 1868588"/>
              <a:gd name="connsiteX53" fmla="*/ 621132 w 1678968"/>
              <a:gd name="connsiteY53" fmla="*/ 1671364 h 1868588"/>
              <a:gd name="connsiteX54" fmla="*/ 648026 w 1678968"/>
              <a:gd name="connsiteY54" fmla="*/ 1689294 h 1868588"/>
              <a:gd name="connsiteX55" fmla="*/ 665956 w 1678968"/>
              <a:gd name="connsiteY55" fmla="*/ 1707223 h 1868588"/>
              <a:gd name="connsiteX56" fmla="*/ 692850 w 1678968"/>
              <a:gd name="connsiteY56" fmla="*/ 1716188 h 1868588"/>
              <a:gd name="connsiteX57" fmla="*/ 737673 w 1678968"/>
              <a:gd name="connsiteY57" fmla="*/ 1752047 h 1868588"/>
              <a:gd name="connsiteX58" fmla="*/ 764568 w 1678968"/>
              <a:gd name="connsiteY58" fmla="*/ 1769976 h 1868588"/>
              <a:gd name="connsiteX59" fmla="*/ 818356 w 1678968"/>
              <a:gd name="connsiteY59" fmla="*/ 1787905 h 1868588"/>
              <a:gd name="connsiteX60" fmla="*/ 881109 w 1678968"/>
              <a:gd name="connsiteY60" fmla="*/ 1814800 h 1868588"/>
              <a:gd name="connsiteX61" fmla="*/ 934897 w 1678968"/>
              <a:gd name="connsiteY61" fmla="*/ 1832729 h 1868588"/>
              <a:gd name="connsiteX62" fmla="*/ 970756 w 1678968"/>
              <a:gd name="connsiteY62" fmla="*/ 1841694 h 1868588"/>
              <a:gd name="connsiteX63" fmla="*/ 1033509 w 1678968"/>
              <a:gd name="connsiteY63" fmla="*/ 1859623 h 1868588"/>
              <a:gd name="connsiteX64" fmla="*/ 1114191 w 1678968"/>
              <a:gd name="connsiteY64" fmla="*/ 1868588 h 1868588"/>
              <a:gd name="connsiteX65" fmla="*/ 1284520 w 1678968"/>
              <a:gd name="connsiteY65" fmla="*/ 1859623 h 1868588"/>
              <a:gd name="connsiteX66" fmla="*/ 1329344 w 1678968"/>
              <a:gd name="connsiteY66" fmla="*/ 1850658 h 1868588"/>
              <a:gd name="connsiteX67" fmla="*/ 1356238 w 1678968"/>
              <a:gd name="connsiteY67" fmla="*/ 1832729 h 1868588"/>
              <a:gd name="connsiteX68" fmla="*/ 1383132 w 1678968"/>
              <a:gd name="connsiteY68" fmla="*/ 1823764 h 1868588"/>
              <a:gd name="connsiteX69" fmla="*/ 1436920 w 1678968"/>
              <a:gd name="connsiteY69" fmla="*/ 1796870 h 1868588"/>
              <a:gd name="connsiteX70" fmla="*/ 1481744 w 1678968"/>
              <a:gd name="connsiteY70" fmla="*/ 1769976 h 1868588"/>
              <a:gd name="connsiteX71" fmla="*/ 1544497 w 1678968"/>
              <a:gd name="connsiteY71" fmla="*/ 1698258 h 1868588"/>
              <a:gd name="connsiteX72" fmla="*/ 1571391 w 1678968"/>
              <a:gd name="connsiteY72" fmla="*/ 1671364 h 1868588"/>
              <a:gd name="connsiteX73" fmla="*/ 1580356 w 1678968"/>
              <a:gd name="connsiteY73" fmla="*/ 1644470 h 1868588"/>
              <a:gd name="connsiteX74" fmla="*/ 1607250 w 1678968"/>
              <a:gd name="connsiteY74" fmla="*/ 1590682 h 1868588"/>
              <a:gd name="connsiteX75" fmla="*/ 1616215 w 1678968"/>
              <a:gd name="connsiteY75" fmla="*/ 1554823 h 1868588"/>
              <a:gd name="connsiteX76" fmla="*/ 1634144 w 1678968"/>
              <a:gd name="connsiteY76" fmla="*/ 1501035 h 1868588"/>
              <a:gd name="connsiteX77" fmla="*/ 1652073 w 1678968"/>
              <a:gd name="connsiteY77" fmla="*/ 1420352 h 1868588"/>
              <a:gd name="connsiteX78" fmla="*/ 1661038 w 1678968"/>
              <a:gd name="connsiteY78" fmla="*/ 1339670 h 1868588"/>
              <a:gd name="connsiteX79" fmla="*/ 1670003 w 1678968"/>
              <a:gd name="connsiteY79" fmla="*/ 1303811 h 1868588"/>
              <a:gd name="connsiteX80" fmla="*/ 1678968 w 1678968"/>
              <a:gd name="connsiteY80" fmla="*/ 1241058 h 1868588"/>
              <a:gd name="connsiteX81" fmla="*/ 1670003 w 1678968"/>
              <a:gd name="connsiteY81" fmla="*/ 1061764 h 1868588"/>
              <a:gd name="connsiteX82" fmla="*/ 1661038 w 1678968"/>
              <a:gd name="connsiteY82" fmla="*/ 1025905 h 1868588"/>
              <a:gd name="connsiteX83" fmla="*/ 1652073 w 1678968"/>
              <a:gd name="connsiteY83" fmla="*/ 972117 h 1868588"/>
              <a:gd name="connsiteX84" fmla="*/ 1617152 w 1678968"/>
              <a:gd name="connsiteY84" fmla="*/ 850684 h 1868588"/>
              <a:gd name="connsiteX85" fmla="*/ 1616215 w 1678968"/>
              <a:gd name="connsiteY85" fmla="*/ 783858 h 1868588"/>
              <a:gd name="connsiteX86" fmla="*/ 1607250 w 1678968"/>
              <a:gd name="connsiteY86" fmla="*/ 756964 h 1868588"/>
              <a:gd name="connsiteX87" fmla="*/ 1589320 w 1678968"/>
              <a:gd name="connsiteY87" fmla="*/ 739035 h 1868588"/>
              <a:gd name="connsiteX88" fmla="*/ 1571391 w 1678968"/>
              <a:gd name="connsiteY88" fmla="*/ 685247 h 1868588"/>
              <a:gd name="connsiteX89" fmla="*/ 1553462 w 1678968"/>
              <a:gd name="connsiteY89" fmla="*/ 658352 h 1868588"/>
              <a:gd name="connsiteX90" fmla="*/ 1544497 w 1678968"/>
              <a:gd name="connsiteY90" fmla="*/ 631458 h 1868588"/>
              <a:gd name="connsiteX91" fmla="*/ 1508638 w 1678968"/>
              <a:gd name="connsiteY91" fmla="*/ 577670 h 1868588"/>
              <a:gd name="connsiteX92" fmla="*/ 1493072 w 1678968"/>
              <a:gd name="connsiteY92" fmla="*/ 508808 h 1868588"/>
              <a:gd name="connsiteX93" fmla="*/ 1476459 w 1678968"/>
              <a:gd name="connsiteY93" fmla="*/ 480685 h 1868588"/>
              <a:gd name="connsiteX94" fmla="*/ 1454850 w 1678968"/>
              <a:gd name="connsiteY94" fmla="*/ 461129 h 1868588"/>
              <a:gd name="connsiteX95" fmla="*/ 1436920 w 1678968"/>
              <a:gd name="connsiteY95" fmla="*/ 425270 h 1868588"/>
              <a:gd name="connsiteX96" fmla="*/ 1427956 w 1678968"/>
              <a:gd name="connsiteY96" fmla="*/ 398376 h 1868588"/>
              <a:gd name="connsiteX97" fmla="*/ 1410026 w 1678968"/>
              <a:gd name="connsiteY97" fmla="*/ 380447 h 1868588"/>
              <a:gd name="connsiteX98" fmla="*/ 1401062 w 1678968"/>
              <a:gd name="connsiteY98" fmla="*/ 353552 h 1868588"/>
              <a:gd name="connsiteX99" fmla="*/ 1383132 w 1678968"/>
              <a:gd name="connsiteY99" fmla="*/ 335623 h 1868588"/>
              <a:gd name="connsiteX100" fmla="*/ 1365203 w 1678968"/>
              <a:gd name="connsiteY100" fmla="*/ 308729 h 1868588"/>
              <a:gd name="connsiteX101" fmla="*/ 1347273 w 1678968"/>
              <a:gd name="connsiteY101" fmla="*/ 290800 h 1868588"/>
              <a:gd name="connsiteX102" fmla="*/ 1311415 w 1678968"/>
              <a:gd name="connsiteY102" fmla="*/ 237011 h 1868588"/>
              <a:gd name="connsiteX103" fmla="*/ 1257626 w 1678968"/>
              <a:gd name="connsiteY103" fmla="*/ 183223 h 1868588"/>
              <a:gd name="connsiteX104" fmla="*/ 1230732 w 1678968"/>
              <a:gd name="connsiteY104" fmla="*/ 156329 h 1868588"/>
              <a:gd name="connsiteX105" fmla="*/ 1203838 w 1678968"/>
              <a:gd name="connsiteY105" fmla="*/ 138400 h 1868588"/>
              <a:gd name="connsiteX106" fmla="*/ 1167979 w 1678968"/>
              <a:gd name="connsiteY106" fmla="*/ 102541 h 1868588"/>
              <a:gd name="connsiteX107" fmla="*/ 1114191 w 1678968"/>
              <a:gd name="connsiteY107" fmla="*/ 84611 h 1868588"/>
              <a:gd name="connsiteX108" fmla="*/ 1060403 w 1678968"/>
              <a:gd name="connsiteY108" fmla="*/ 48752 h 1868588"/>
              <a:gd name="connsiteX109" fmla="*/ 1033509 w 1678968"/>
              <a:gd name="connsiteY109" fmla="*/ 30823 h 1868588"/>
              <a:gd name="connsiteX110" fmla="*/ 970756 w 1678968"/>
              <a:gd name="connsiteY110" fmla="*/ 3929 h 1868588"/>
              <a:gd name="connsiteX0" fmla="*/ 1051438 w 1678968"/>
              <a:gd name="connsiteY0" fmla="*/ 21858 h 1868588"/>
              <a:gd name="connsiteX1" fmla="*/ 1015579 w 1678968"/>
              <a:gd name="connsiteY1" fmla="*/ 12894 h 1868588"/>
              <a:gd name="connsiteX2" fmla="*/ 988685 w 1678968"/>
              <a:gd name="connsiteY2" fmla="*/ 3929 h 1868588"/>
              <a:gd name="connsiteX3" fmla="*/ 908003 w 1678968"/>
              <a:gd name="connsiteY3" fmla="*/ 12894 h 1868588"/>
              <a:gd name="connsiteX4" fmla="*/ 881109 w 1678968"/>
              <a:gd name="connsiteY4" fmla="*/ 21858 h 1868588"/>
              <a:gd name="connsiteX5" fmla="*/ 863179 w 1678968"/>
              <a:gd name="connsiteY5" fmla="*/ 39788 h 1868588"/>
              <a:gd name="connsiteX6" fmla="*/ 836285 w 1678968"/>
              <a:gd name="connsiteY6" fmla="*/ 57717 h 1868588"/>
              <a:gd name="connsiteX7" fmla="*/ 809391 w 1678968"/>
              <a:gd name="connsiteY7" fmla="*/ 84611 h 1868588"/>
              <a:gd name="connsiteX8" fmla="*/ 773532 w 1678968"/>
              <a:gd name="connsiteY8" fmla="*/ 93576 h 1868588"/>
              <a:gd name="connsiteX9" fmla="*/ 728709 w 1678968"/>
              <a:gd name="connsiteY9" fmla="*/ 138400 h 1868588"/>
              <a:gd name="connsiteX10" fmla="*/ 701815 w 1678968"/>
              <a:gd name="connsiteY10" fmla="*/ 156329 h 1868588"/>
              <a:gd name="connsiteX11" fmla="*/ 683885 w 1678968"/>
              <a:gd name="connsiteY11" fmla="*/ 174258 h 1868588"/>
              <a:gd name="connsiteX12" fmla="*/ 656991 w 1678968"/>
              <a:gd name="connsiteY12" fmla="*/ 192188 h 1868588"/>
              <a:gd name="connsiteX13" fmla="*/ 630097 w 1678968"/>
              <a:gd name="connsiteY13" fmla="*/ 219082 h 1868588"/>
              <a:gd name="connsiteX14" fmla="*/ 603203 w 1678968"/>
              <a:gd name="connsiteY14" fmla="*/ 237011 h 1868588"/>
              <a:gd name="connsiteX15" fmla="*/ 558379 w 1678968"/>
              <a:gd name="connsiteY15" fmla="*/ 272870 h 1868588"/>
              <a:gd name="connsiteX16" fmla="*/ 522520 w 1678968"/>
              <a:gd name="connsiteY16" fmla="*/ 281835 h 1868588"/>
              <a:gd name="connsiteX17" fmla="*/ 477697 w 1678968"/>
              <a:gd name="connsiteY17" fmla="*/ 317694 h 1868588"/>
              <a:gd name="connsiteX18" fmla="*/ 423909 w 1678968"/>
              <a:gd name="connsiteY18" fmla="*/ 353552 h 1868588"/>
              <a:gd name="connsiteX19" fmla="*/ 405979 w 1678968"/>
              <a:gd name="connsiteY19" fmla="*/ 380447 h 1868588"/>
              <a:gd name="connsiteX20" fmla="*/ 352191 w 1678968"/>
              <a:gd name="connsiteY20" fmla="*/ 407341 h 1868588"/>
              <a:gd name="connsiteX21" fmla="*/ 325297 w 1678968"/>
              <a:gd name="connsiteY21" fmla="*/ 425270 h 1868588"/>
              <a:gd name="connsiteX22" fmla="*/ 289438 w 1678968"/>
              <a:gd name="connsiteY22" fmla="*/ 461129 h 1868588"/>
              <a:gd name="connsiteX23" fmla="*/ 262544 w 1678968"/>
              <a:gd name="connsiteY23" fmla="*/ 479058 h 1868588"/>
              <a:gd name="connsiteX24" fmla="*/ 226685 w 1678968"/>
              <a:gd name="connsiteY24" fmla="*/ 514917 h 1868588"/>
              <a:gd name="connsiteX25" fmla="*/ 199791 w 1678968"/>
              <a:gd name="connsiteY25" fmla="*/ 532847 h 1868588"/>
              <a:gd name="connsiteX26" fmla="*/ 146003 w 1678968"/>
              <a:gd name="connsiteY26" fmla="*/ 586635 h 1868588"/>
              <a:gd name="connsiteX27" fmla="*/ 101179 w 1678968"/>
              <a:gd name="connsiteY27" fmla="*/ 622494 h 1868588"/>
              <a:gd name="connsiteX28" fmla="*/ 50210 w 1678968"/>
              <a:gd name="connsiteY28" fmla="*/ 677440 h 1868588"/>
              <a:gd name="connsiteX29" fmla="*/ 12606 w 1678968"/>
              <a:gd name="connsiteY29" fmla="*/ 779376 h 1868588"/>
              <a:gd name="connsiteX30" fmla="*/ 66719 w 1678968"/>
              <a:gd name="connsiteY30" fmla="*/ 852302 h 1868588"/>
              <a:gd name="connsiteX31" fmla="*/ 103528 w 1678968"/>
              <a:gd name="connsiteY31" fmla="*/ 886523 h 1868588"/>
              <a:gd name="connsiteX32" fmla="*/ 138451 w 1678968"/>
              <a:gd name="connsiteY32" fmla="*/ 916272 h 1868588"/>
              <a:gd name="connsiteX33" fmla="*/ 154492 w 1678968"/>
              <a:gd name="connsiteY33" fmla="*/ 930129 h 1868588"/>
              <a:gd name="connsiteX34" fmla="*/ 184687 w 1678968"/>
              <a:gd name="connsiteY34" fmla="*/ 965589 h 1868588"/>
              <a:gd name="connsiteX35" fmla="*/ 209693 w 1678968"/>
              <a:gd name="connsiteY35" fmla="*/ 1008376 h 1868588"/>
              <a:gd name="connsiteX36" fmla="*/ 240363 w 1678968"/>
              <a:gd name="connsiteY36" fmla="*/ 1062164 h 1868588"/>
              <a:gd name="connsiteX37" fmla="*/ 271509 w 1678968"/>
              <a:gd name="connsiteY37" fmla="*/ 1106588 h 1868588"/>
              <a:gd name="connsiteX38" fmla="*/ 289438 w 1678968"/>
              <a:gd name="connsiteY38" fmla="*/ 1142447 h 1868588"/>
              <a:gd name="connsiteX39" fmla="*/ 307368 w 1678968"/>
              <a:gd name="connsiteY39" fmla="*/ 1196235 h 1868588"/>
              <a:gd name="connsiteX40" fmla="*/ 325297 w 1678968"/>
              <a:gd name="connsiteY40" fmla="*/ 1232094 h 1868588"/>
              <a:gd name="connsiteX41" fmla="*/ 361156 w 1678968"/>
              <a:gd name="connsiteY41" fmla="*/ 1285882 h 1868588"/>
              <a:gd name="connsiteX42" fmla="*/ 370120 w 1678968"/>
              <a:gd name="connsiteY42" fmla="*/ 1312776 h 1868588"/>
              <a:gd name="connsiteX43" fmla="*/ 388050 w 1678968"/>
              <a:gd name="connsiteY43" fmla="*/ 1339670 h 1868588"/>
              <a:gd name="connsiteX44" fmla="*/ 397015 w 1678968"/>
              <a:gd name="connsiteY44" fmla="*/ 1375529 h 1868588"/>
              <a:gd name="connsiteX45" fmla="*/ 450803 w 1678968"/>
              <a:gd name="connsiteY45" fmla="*/ 1465176 h 1868588"/>
              <a:gd name="connsiteX46" fmla="*/ 468732 w 1678968"/>
              <a:gd name="connsiteY46" fmla="*/ 1492070 h 1868588"/>
              <a:gd name="connsiteX47" fmla="*/ 486662 w 1678968"/>
              <a:gd name="connsiteY47" fmla="*/ 1510000 h 1868588"/>
              <a:gd name="connsiteX48" fmla="*/ 504591 w 1678968"/>
              <a:gd name="connsiteY48" fmla="*/ 1536894 h 1868588"/>
              <a:gd name="connsiteX49" fmla="*/ 513556 w 1678968"/>
              <a:gd name="connsiteY49" fmla="*/ 1563788 h 1868588"/>
              <a:gd name="connsiteX50" fmla="*/ 540450 w 1678968"/>
              <a:gd name="connsiteY50" fmla="*/ 1581717 h 1868588"/>
              <a:gd name="connsiteX51" fmla="*/ 585273 w 1678968"/>
              <a:gd name="connsiteY51" fmla="*/ 1626541 h 1868588"/>
              <a:gd name="connsiteX52" fmla="*/ 603203 w 1678968"/>
              <a:gd name="connsiteY52" fmla="*/ 1644470 h 1868588"/>
              <a:gd name="connsiteX53" fmla="*/ 621132 w 1678968"/>
              <a:gd name="connsiteY53" fmla="*/ 1671364 h 1868588"/>
              <a:gd name="connsiteX54" fmla="*/ 648026 w 1678968"/>
              <a:gd name="connsiteY54" fmla="*/ 1689294 h 1868588"/>
              <a:gd name="connsiteX55" fmla="*/ 665956 w 1678968"/>
              <a:gd name="connsiteY55" fmla="*/ 1707223 h 1868588"/>
              <a:gd name="connsiteX56" fmla="*/ 692850 w 1678968"/>
              <a:gd name="connsiteY56" fmla="*/ 1716188 h 1868588"/>
              <a:gd name="connsiteX57" fmla="*/ 737673 w 1678968"/>
              <a:gd name="connsiteY57" fmla="*/ 1752047 h 1868588"/>
              <a:gd name="connsiteX58" fmla="*/ 764568 w 1678968"/>
              <a:gd name="connsiteY58" fmla="*/ 1769976 h 1868588"/>
              <a:gd name="connsiteX59" fmla="*/ 818356 w 1678968"/>
              <a:gd name="connsiteY59" fmla="*/ 1787905 h 1868588"/>
              <a:gd name="connsiteX60" fmla="*/ 881109 w 1678968"/>
              <a:gd name="connsiteY60" fmla="*/ 1814800 h 1868588"/>
              <a:gd name="connsiteX61" fmla="*/ 934897 w 1678968"/>
              <a:gd name="connsiteY61" fmla="*/ 1832729 h 1868588"/>
              <a:gd name="connsiteX62" fmla="*/ 970756 w 1678968"/>
              <a:gd name="connsiteY62" fmla="*/ 1841694 h 1868588"/>
              <a:gd name="connsiteX63" fmla="*/ 1033509 w 1678968"/>
              <a:gd name="connsiteY63" fmla="*/ 1859623 h 1868588"/>
              <a:gd name="connsiteX64" fmla="*/ 1114191 w 1678968"/>
              <a:gd name="connsiteY64" fmla="*/ 1868588 h 1868588"/>
              <a:gd name="connsiteX65" fmla="*/ 1284520 w 1678968"/>
              <a:gd name="connsiteY65" fmla="*/ 1859623 h 1868588"/>
              <a:gd name="connsiteX66" fmla="*/ 1329344 w 1678968"/>
              <a:gd name="connsiteY66" fmla="*/ 1850658 h 1868588"/>
              <a:gd name="connsiteX67" fmla="*/ 1356238 w 1678968"/>
              <a:gd name="connsiteY67" fmla="*/ 1832729 h 1868588"/>
              <a:gd name="connsiteX68" fmla="*/ 1383132 w 1678968"/>
              <a:gd name="connsiteY68" fmla="*/ 1823764 h 1868588"/>
              <a:gd name="connsiteX69" fmla="*/ 1436920 w 1678968"/>
              <a:gd name="connsiteY69" fmla="*/ 1796870 h 1868588"/>
              <a:gd name="connsiteX70" fmla="*/ 1481744 w 1678968"/>
              <a:gd name="connsiteY70" fmla="*/ 1769976 h 1868588"/>
              <a:gd name="connsiteX71" fmla="*/ 1544497 w 1678968"/>
              <a:gd name="connsiteY71" fmla="*/ 1698258 h 1868588"/>
              <a:gd name="connsiteX72" fmla="*/ 1571391 w 1678968"/>
              <a:gd name="connsiteY72" fmla="*/ 1671364 h 1868588"/>
              <a:gd name="connsiteX73" fmla="*/ 1580356 w 1678968"/>
              <a:gd name="connsiteY73" fmla="*/ 1644470 h 1868588"/>
              <a:gd name="connsiteX74" fmla="*/ 1607250 w 1678968"/>
              <a:gd name="connsiteY74" fmla="*/ 1590682 h 1868588"/>
              <a:gd name="connsiteX75" fmla="*/ 1616215 w 1678968"/>
              <a:gd name="connsiteY75" fmla="*/ 1554823 h 1868588"/>
              <a:gd name="connsiteX76" fmla="*/ 1634144 w 1678968"/>
              <a:gd name="connsiteY76" fmla="*/ 1501035 h 1868588"/>
              <a:gd name="connsiteX77" fmla="*/ 1652073 w 1678968"/>
              <a:gd name="connsiteY77" fmla="*/ 1420352 h 1868588"/>
              <a:gd name="connsiteX78" fmla="*/ 1661038 w 1678968"/>
              <a:gd name="connsiteY78" fmla="*/ 1339670 h 1868588"/>
              <a:gd name="connsiteX79" fmla="*/ 1670003 w 1678968"/>
              <a:gd name="connsiteY79" fmla="*/ 1303811 h 1868588"/>
              <a:gd name="connsiteX80" fmla="*/ 1678968 w 1678968"/>
              <a:gd name="connsiteY80" fmla="*/ 1241058 h 1868588"/>
              <a:gd name="connsiteX81" fmla="*/ 1670003 w 1678968"/>
              <a:gd name="connsiteY81" fmla="*/ 1061764 h 1868588"/>
              <a:gd name="connsiteX82" fmla="*/ 1645934 w 1678968"/>
              <a:gd name="connsiteY82" fmla="*/ 1029978 h 1868588"/>
              <a:gd name="connsiteX83" fmla="*/ 1652073 w 1678968"/>
              <a:gd name="connsiteY83" fmla="*/ 972117 h 1868588"/>
              <a:gd name="connsiteX84" fmla="*/ 1617152 w 1678968"/>
              <a:gd name="connsiteY84" fmla="*/ 850684 h 1868588"/>
              <a:gd name="connsiteX85" fmla="*/ 1616215 w 1678968"/>
              <a:gd name="connsiteY85" fmla="*/ 783858 h 1868588"/>
              <a:gd name="connsiteX86" fmla="*/ 1607250 w 1678968"/>
              <a:gd name="connsiteY86" fmla="*/ 756964 h 1868588"/>
              <a:gd name="connsiteX87" fmla="*/ 1589320 w 1678968"/>
              <a:gd name="connsiteY87" fmla="*/ 739035 h 1868588"/>
              <a:gd name="connsiteX88" fmla="*/ 1571391 w 1678968"/>
              <a:gd name="connsiteY88" fmla="*/ 685247 h 1868588"/>
              <a:gd name="connsiteX89" fmla="*/ 1553462 w 1678968"/>
              <a:gd name="connsiteY89" fmla="*/ 658352 h 1868588"/>
              <a:gd name="connsiteX90" fmla="*/ 1544497 w 1678968"/>
              <a:gd name="connsiteY90" fmla="*/ 631458 h 1868588"/>
              <a:gd name="connsiteX91" fmla="*/ 1508638 w 1678968"/>
              <a:gd name="connsiteY91" fmla="*/ 577670 h 1868588"/>
              <a:gd name="connsiteX92" fmla="*/ 1493072 w 1678968"/>
              <a:gd name="connsiteY92" fmla="*/ 508808 h 1868588"/>
              <a:gd name="connsiteX93" fmla="*/ 1476459 w 1678968"/>
              <a:gd name="connsiteY93" fmla="*/ 480685 h 1868588"/>
              <a:gd name="connsiteX94" fmla="*/ 1454850 w 1678968"/>
              <a:gd name="connsiteY94" fmla="*/ 461129 h 1868588"/>
              <a:gd name="connsiteX95" fmla="*/ 1436920 w 1678968"/>
              <a:gd name="connsiteY95" fmla="*/ 425270 h 1868588"/>
              <a:gd name="connsiteX96" fmla="*/ 1427956 w 1678968"/>
              <a:gd name="connsiteY96" fmla="*/ 398376 h 1868588"/>
              <a:gd name="connsiteX97" fmla="*/ 1410026 w 1678968"/>
              <a:gd name="connsiteY97" fmla="*/ 380447 h 1868588"/>
              <a:gd name="connsiteX98" fmla="*/ 1401062 w 1678968"/>
              <a:gd name="connsiteY98" fmla="*/ 353552 h 1868588"/>
              <a:gd name="connsiteX99" fmla="*/ 1383132 w 1678968"/>
              <a:gd name="connsiteY99" fmla="*/ 335623 h 1868588"/>
              <a:gd name="connsiteX100" fmla="*/ 1365203 w 1678968"/>
              <a:gd name="connsiteY100" fmla="*/ 308729 h 1868588"/>
              <a:gd name="connsiteX101" fmla="*/ 1347273 w 1678968"/>
              <a:gd name="connsiteY101" fmla="*/ 290800 h 1868588"/>
              <a:gd name="connsiteX102" fmla="*/ 1311415 w 1678968"/>
              <a:gd name="connsiteY102" fmla="*/ 237011 h 1868588"/>
              <a:gd name="connsiteX103" fmla="*/ 1257626 w 1678968"/>
              <a:gd name="connsiteY103" fmla="*/ 183223 h 1868588"/>
              <a:gd name="connsiteX104" fmla="*/ 1230732 w 1678968"/>
              <a:gd name="connsiteY104" fmla="*/ 156329 h 1868588"/>
              <a:gd name="connsiteX105" fmla="*/ 1203838 w 1678968"/>
              <a:gd name="connsiteY105" fmla="*/ 138400 h 1868588"/>
              <a:gd name="connsiteX106" fmla="*/ 1167979 w 1678968"/>
              <a:gd name="connsiteY106" fmla="*/ 102541 h 1868588"/>
              <a:gd name="connsiteX107" fmla="*/ 1114191 w 1678968"/>
              <a:gd name="connsiteY107" fmla="*/ 84611 h 1868588"/>
              <a:gd name="connsiteX108" fmla="*/ 1060403 w 1678968"/>
              <a:gd name="connsiteY108" fmla="*/ 48752 h 1868588"/>
              <a:gd name="connsiteX109" fmla="*/ 1033509 w 1678968"/>
              <a:gd name="connsiteY109" fmla="*/ 30823 h 1868588"/>
              <a:gd name="connsiteX110" fmla="*/ 970756 w 1678968"/>
              <a:gd name="connsiteY110" fmla="*/ 3929 h 1868588"/>
              <a:gd name="connsiteX0" fmla="*/ 1051438 w 1678968"/>
              <a:gd name="connsiteY0" fmla="*/ 21858 h 1868588"/>
              <a:gd name="connsiteX1" fmla="*/ 1015579 w 1678968"/>
              <a:gd name="connsiteY1" fmla="*/ 12894 h 1868588"/>
              <a:gd name="connsiteX2" fmla="*/ 988685 w 1678968"/>
              <a:gd name="connsiteY2" fmla="*/ 3929 h 1868588"/>
              <a:gd name="connsiteX3" fmla="*/ 908003 w 1678968"/>
              <a:gd name="connsiteY3" fmla="*/ 12894 h 1868588"/>
              <a:gd name="connsiteX4" fmla="*/ 881109 w 1678968"/>
              <a:gd name="connsiteY4" fmla="*/ 21858 h 1868588"/>
              <a:gd name="connsiteX5" fmla="*/ 863179 w 1678968"/>
              <a:gd name="connsiteY5" fmla="*/ 39788 h 1868588"/>
              <a:gd name="connsiteX6" fmla="*/ 836285 w 1678968"/>
              <a:gd name="connsiteY6" fmla="*/ 57717 h 1868588"/>
              <a:gd name="connsiteX7" fmla="*/ 809391 w 1678968"/>
              <a:gd name="connsiteY7" fmla="*/ 84611 h 1868588"/>
              <a:gd name="connsiteX8" fmla="*/ 773532 w 1678968"/>
              <a:gd name="connsiteY8" fmla="*/ 93576 h 1868588"/>
              <a:gd name="connsiteX9" fmla="*/ 728709 w 1678968"/>
              <a:gd name="connsiteY9" fmla="*/ 138400 h 1868588"/>
              <a:gd name="connsiteX10" fmla="*/ 701815 w 1678968"/>
              <a:gd name="connsiteY10" fmla="*/ 156329 h 1868588"/>
              <a:gd name="connsiteX11" fmla="*/ 683885 w 1678968"/>
              <a:gd name="connsiteY11" fmla="*/ 174258 h 1868588"/>
              <a:gd name="connsiteX12" fmla="*/ 656991 w 1678968"/>
              <a:gd name="connsiteY12" fmla="*/ 192188 h 1868588"/>
              <a:gd name="connsiteX13" fmla="*/ 630097 w 1678968"/>
              <a:gd name="connsiteY13" fmla="*/ 219082 h 1868588"/>
              <a:gd name="connsiteX14" fmla="*/ 603203 w 1678968"/>
              <a:gd name="connsiteY14" fmla="*/ 237011 h 1868588"/>
              <a:gd name="connsiteX15" fmla="*/ 558379 w 1678968"/>
              <a:gd name="connsiteY15" fmla="*/ 272870 h 1868588"/>
              <a:gd name="connsiteX16" fmla="*/ 522520 w 1678968"/>
              <a:gd name="connsiteY16" fmla="*/ 281835 h 1868588"/>
              <a:gd name="connsiteX17" fmla="*/ 477697 w 1678968"/>
              <a:gd name="connsiteY17" fmla="*/ 317694 h 1868588"/>
              <a:gd name="connsiteX18" fmla="*/ 423909 w 1678968"/>
              <a:gd name="connsiteY18" fmla="*/ 353552 h 1868588"/>
              <a:gd name="connsiteX19" fmla="*/ 405979 w 1678968"/>
              <a:gd name="connsiteY19" fmla="*/ 380447 h 1868588"/>
              <a:gd name="connsiteX20" fmla="*/ 352191 w 1678968"/>
              <a:gd name="connsiteY20" fmla="*/ 407341 h 1868588"/>
              <a:gd name="connsiteX21" fmla="*/ 325297 w 1678968"/>
              <a:gd name="connsiteY21" fmla="*/ 425270 h 1868588"/>
              <a:gd name="connsiteX22" fmla="*/ 289438 w 1678968"/>
              <a:gd name="connsiteY22" fmla="*/ 461129 h 1868588"/>
              <a:gd name="connsiteX23" fmla="*/ 262544 w 1678968"/>
              <a:gd name="connsiteY23" fmla="*/ 479058 h 1868588"/>
              <a:gd name="connsiteX24" fmla="*/ 226685 w 1678968"/>
              <a:gd name="connsiteY24" fmla="*/ 514917 h 1868588"/>
              <a:gd name="connsiteX25" fmla="*/ 199791 w 1678968"/>
              <a:gd name="connsiteY25" fmla="*/ 532847 h 1868588"/>
              <a:gd name="connsiteX26" fmla="*/ 146003 w 1678968"/>
              <a:gd name="connsiteY26" fmla="*/ 586635 h 1868588"/>
              <a:gd name="connsiteX27" fmla="*/ 101179 w 1678968"/>
              <a:gd name="connsiteY27" fmla="*/ 622494 h 1868588"/>
              <a:gd name="connsiteX28" fmla="*/ 50210 w 1678968"/>
              <a:gd name="connsiteY28" fmla="*/ 677440 h 1868588"/>
              <a:gd name="connsiteX29" fmla="*/ 12606 w 1678968"/>
              <a:gd name="connsiteY29" fmla="*/ 779376 h 1868588"/>
              <a:gd name="connsiteX30" fmla="*/ 66719 w 1678968"/>
              <a:gd name="connsiteY30" fmla="*/ 852302 h 1868588"/>
              <a:gd name="connsiteX31" fmla="*/ 103528 w 1678968"/>
              <a:gd name="connsiteY31" fmla="*/ 886523 h 1868588"/>
              <a:gd name="connsiteX32" fmla="*/ 138451 w 1678968"/>
              <a:gd name="connsiteY32" fmla="*/ 916272 h 1868588"/>
              <a:gd name="connsiteX33" fmla="*/ 154492 w 1678968"/>
              <a:gd name="connsiteY33" fmla="*/ 930129 h 1868588"/>
              <a:gd name="connsiteX34" fmla="*/ 184687 w 1678968"/>
              <a:gd name="connsiteY34" fmla="*/ 965589 h 1868588"/>
              <a:gd name="connsiteX35" fmla="*/ 209693 w 1678968"/>
              <a:gd name="connsiteY35" fmla="*/ 1008376 h 1868588"/>
              <a:gd name="connsiteX36" fmla="*/ 240363 w 1678968"/>
              <a:gd name="connsiteY36" fmla="*/ 1062164 h 1868588"/>
              <a:gd name="connsiteX37" fmla="*/ 271509 w 1678968"/>
              <a:gd name="connsiteY37" fmla="*/ 1106588 h 1868588"/>
              <a:gd name="connsiteX38" fmla="*/ 289438 w 1678968"/>
              <a:gd name="connsiteY38" fmla="*/ 1142447 h 1868588"/>
              <a:gd name="connsiteX39" fmla="*/ 307368 w 1678968"/>
              <a:gd name="connsiteY39" fmla="*/ 1196235 h 1868588"/>
              <a:gd name="connsiteX40" fmla="*/ 325297 w 1678968"/>
              <a:gd name="connsiteY40" fmla="*/ 1232094 h 1868588"/>
              <a:gd name="connsiteX41" fmla="*/ 361156 w 1678968"/>
              <a:gd name="connsiteY41" fmla="*/ 1285882 h 1868588"/>
              <a:gd name="connsiteX42" fmla="*/ 370120 w 1678968"/>
              <a:gd name="connsiteY42" fmla="*/ 1312776 h 1868588"/>
              <a:gd name="connsiteX43" fmla="*/ 388050 w 1678968"/>
              <a:gd name="connsiteY43" fmla="*/ 1339670 h 1868588"/>
              <a:gd name="connsiteX44" fmla="*/ 397015 w 1678968"/>
              <a:gd name="connsiteY44" fmla="*/ 1375529 h 1868588"/>
              <a:gd name="connsiteX45" fmla="*/ 450803 w 1678968"/>
              <a:gd name="connsiteY45" fmla="*/ 1465176 h 1868588"/>
              <a:gd name="connsiteX46" fmla="*/ 468732 w 1678968"/>
              <a:gd name="connsiteY46" fmla="*/ 1492070 h 1868588"/>
              <a:gd name="connsiteX47" fmla="*/ 486662 w 1678968"/>
              <a:gd name="connsiteY47" fmla="*/ 1510000 h 1868588"/>
              <a:gd name="connsiteX48" fmla="*/ 504591 w 1678968"/>
              <a:gd name="connsiteY48" fmla="*/ 1536894 h 1868588"/>
              <a:gd name="connsiteX49" fmla="*/ 513556 w 1678968"/>
              <a:gd name="connsiteY49" fmla="*/ 1563788 h 1868588"/>
              <a:gd name="connsiteX50" fmla="*/ 540450 w 1678968"/>
              <a:gd name="connsiteY50" fmla="*/ 1581717 h 1868588"/>
              <a:gd name="connsiteX51" fmla="*/ 585273 w 1678968"/>
              <a:gd name="connsiteY51" fmla="*/ 1626541 h 1868588"/>
              <a:gd name="connsiteX52" fmla="*/ 603203 w 1678968"/>
              <a:gd name="connsiteY52" fmla="*/ 1644470 h 1868588"/>
              <a:gd name="connsiteX53" fmla="*/ 621132 w 1678968"/>
              <a:gd name="connsiteY53" fmla="*/ 1671364 h 1868588"/>
              <a:gd name="connsiteX54" fmla="*/ 648026 w 1678968"/>
              <a:gd name="connsiteY54" fmla="*/ 1689294 h 1868588"/>
              <a:gd name="connsiteX55" fmla="*/ 665956 w 1678968"/>
              <a:gd name="connsiteY55" fmla="*/ 1707223 h 1868588"/>
              <a:gd name="connsiteX56" fmla="*/ 692850 w 1678968"/>
              <a:gd name="connsiteY56" fmla="*/ 1716188 h 1868588"/>
              <a:gd name="connsiteX57" fmla="*/ 737673 w 1678968"/>
              <a:gd name="connsiteY57" fmla="*/ 1752047 h 1868588"/>
              <a:gd name="connsiteX58" fmla="*/ 764568 w 1678968"/>
              <a:gd name="connsiteY58" fmla="*/ 1769976 h 1868588"/>
              <a:gd name="connsiteX59" fmla="*/ 818356 w 1678968"/>
              <a:gd name="connsiteY59" fmla="*/ 1787905 h 1868588"/>
              <a:gd name="connsiteX60" fmla="*/ 881109 w 1678968"/>
              <a:gd name="connsiteY60" fmla="*/ 1814800 h 1868588"/>
              <a:gd name="connsiteX61" fmla="*/ 934897 w 1678968"/>
              <a:gd name="connsiteY61" fmla="*/ 1832729 h 1868588"/>
              <a:gd name="connsiteX62" fmla="*/ 970756 w 1678968"/>
              <a:gd name="connsiteY62" fmla="*/ 1841694 h 1868588"/>
              <a:gd name="connsiteX63" fmla="*/ 1033509 w 1678968"/>
              <a:gd name="connsiteY63" fmla="*/ 1859623 h 1868588"/>
              <a:gd name="connsiteX64" fmla="*/ 1114191 w 1678968"/>
              <a:gd name="connsiteY64" fmla="*/ 1868588 h 1868588"/>
              <a:gd name="connsiteX65" fmla="*/ 1284520 w 1678968"/>
              <a:gd name="connsiteY65" fmla="*/ 1859623 h 1868588"/>
              <a:gd name="connsiteX66" fmla="*/ 1329344 w 1678968"/>
              <a:gd name="connsiteY66" fmla="*/ 1850658 h 1868588"/>
              <a:gd name="connsiteX67" fmla="*/ 1356238 w 1678968"/>
              <a:gd name="connsiteY67" fmla="*/ 1832729 h 1868588"/>
              <a:gd name="connsiteX68" fmla="*/ 1383132 w 1678968"/>
              <a:gd name="connsiteY68" fmla="*/ 1823764 h 1868588"/>
              <a:gd name="connsiteX69" fmla="*/ 1436920 w 1678968"/>
              <a:gd name="connsiteY69" fmla="*/ 1796870 h 1868588"/>
              <a:gd name="connsiteX70" fmla="*/ 1481744 w 1678968"/>
              <a:gd name="connsiteY70" fmla="*/ 1769976 h 1868588"/>
              <a:gd name="connsiteX71" fmla="*/ 1544497 w 1678968"/>
              <a:gd name="connsiteY71" fmla="*/ 1698258 h 1868588"/>
              <a:gd name="connsiteX72" fmla="*/ 1571391 w 1678968"/>
              <a:gd name="connsiteY72" fmla="*/ 1671364 h 1868588"/>
              <a:gd name="connsiteX73" fmla="*/ 1580356 w 1678968"/>
              <a:gd name="connsiteY73" fmla="*/ 1644470 h 1868588"/>
              <a:gd name="connsiteX74" fmla="*/ 1607250 w 1678968"/>
              <a:gd name="connsiteY74" fmla="*/ 1590682 h 1868588"/>
              <a:gd name="connsiteX75" fmla="*/ 1616215 w 1678968"/>
              <a:gd name="connsiteY75" fmla="*/ 1554823 h 1868588"/>
              <a:gd name="connsiteX76" fmla="*/ 1634144 w 1678968"/>
              <a:gd name="connsiteY76" fmla="*/ 1501035 h 1868588"/>
              <a:gd name="connsiteX77" fmla="*/ 1652073 w 1678968"/>
              <a:gd name="connsiteY77" fmla="*/ 1420352 h 1868588"/>
              <a:gd name="connsiteX78" fmla="*/ 1661038 w 1678968"/>
              <a:gd name="connsiteY78" fmla="*/ 1339670 h 1868588"/>
              <a:gd name="connsiteX79" fmla="*/ 1670003 w 1678968"/>
              <a:gd name="connsiteY79" fmla="*/ 1303811 h 1868588"/>
              <a:gd name="connsiteX80" fmla="*/ 1678968 w 1678968"/>
              <a:gd name="connsiteY80" fmla="*/ 1241058 h 1868588"/>
              <a:gd name="connsiteX81" fmla="*/ 1670003 w 1678968"/>
              <a:gd name="connsiteY81" fmla="*/ 1061764 h 1868588"/>
              <a:gd name="connsiteX82" fmla="*/ 1645934 w 1678968"/>
              <a:gd name="connsiteY82" fmla="*/ 1029978 h 1868588"/>
              <a:gd name="connsiteX83" fmla="*/ 1635081 w 1678968"/>
              <a:gd name="connsiteY83" fmla="*/ 966007 h 1868588"/>
              <a:gd name="connsiteX84" fmla="*/ 1617152 w 1678968"/>
              <a:gd name="connsiteY84" fmla="*/ 850684 h 1868588"/>
              <a:gd name="connsiteX85" fmla="*/ 1616215 w 1678968"/>
              <a:gd name="connsiteY85" fmla="*/ 783858 h 1868588"/>
              <a:gd name="connsiteX86" fmla="*/ 1607250 w 1678968"/>
              <a:gd name="connsiteY86" fmla="*/ 756964 h 1868588"/>
              <a:gd name="connsiteX87" fmla="*/ 1589320 w 1678968"/>
              <a:gd name="connsiteY87" fmla="*/ 739035 h 1868588"/>
              <a:gd name="connsiteX88" fmla="*/ 1571391 w 1678968"/>
              <a:gd name="connsiteY88" fmla="*/ 685247 h 1868588"/>
              <a:gd name="connsiteX89" fmla="*/ 1553462 w 1678968"/>
              <a:gd name="connsiteY89" fmla="*/ 658352 h 1868588"/>
              <a:gd name="connsiteX90" fmla="*/ 1544497 w 1678968"/>
              <a:gd name="connsiteY90" fmla="*/ 631458 h 1868588"/>
              <a:gd name="connsiteX91" fmla="*/ 1508638 w 1678968"/>
              <a:gd name="connsiteY91" fmla="*/ 577670 h 1868588"/>
              <a:gd name="connsiteX92" fmla="*/ 1493072 w 1678968"/>
              <a:gd name="connsiteY92" fmla="*/ 508808 h 1868588"/>
              <a:gd name="connsiteX93" fmla="*/ 1476459 w 1678968"/>
              <a:gd name="connsiteY93" fmla="*/ 480685 h 1868588"/>
              <a:gd name="connsiteX94" fmla="*/ 1454850 w 1678968"/>
              <a:gd name="connsiteY94" fmla="*/ 461129 h 1868588"/>
              <a:gd name="connsiteX95" fmla="*/ 1436920 w 1678968"/>
              <a:gd name="connsiteY95" fmla="*/ 425270 h 1868588"/>
              <a:gd name="connsiteX96" fmla="*/ 1427956 w 1678968"/>
              <a:gd name="connsiteY96" fmla="*/ 398376 h 1868588"/>
              <a:gd name="connsiteX97" fmla="*/ 1410026 w 1678968"/>
              <a:gd name="connsiteY97" fmla="*/ 380447 h 1868588"/>
              <a:gd name="connsiteX98" fmla="*/ 1401062 w 1678968"/>
              <a:gd name="connsiteY98" fmla="*/ 353552 h 1868588"/>
              <a:gd name="connsiteX99" fmla="*/ 1383132 w 1678968"/>
              <a:gd name="connsiteY99" fmla="*/ 335623 h 1868588"/>
              <a:gd name="connsiteX100" fmla="*/ 1365203 w 1678968"/>
              <a:gd name="connsiteY100" fmla="*/ 308729 h 1868588"/>
              <a:gd name="connsiteX101" fmla="*/ 1347273 w 1678968"/>
              <a:gd name="connsiteY101" fmla="*/ 290800 h 1868588"/>
              <a:gd name="connsiteX102" fmla="*/ 1311415 w 1678968"/>
              <a:gd name="connsiteY102" fmla="*/ 237011 h 1868588"/>
              <a:gd name="connsiteX103" fmla="*/ 1257626 w 1678968"/>
              <a:gd name="connsiteY103" fmla="*/ 183223 h 1868588"/>
              <a:gd name="connsiteX104" fmla="*/ 1230732 w 1678968"/>
              <a:gd name="connsiteY104" fmla="*/ 156329 h 1868588"/>
              <a:gd name="connsiteX105" fmla="*/ 1203838 w 1678968"/>
              <a:gd name="connsiteY105" fmla="*/ 138400 h 1868588"/>
              <a:gd name="connsiteX106" fmla="*/ 1167979 w 1678968"/>
              <a:gd name="connsiteY106" fmla="*/ 102541 h 1868588"/>
              <a:gd name="connsiteX107" fmla="*/ 1114191 w 1678968"/>
              <a:gd name="connsiteY107" fmla="*/ 84611 h 1868588"/>
              <a:gd name="connsiteX108" fmla="*/ 1060403 w 1678968"/>
              <a:gd name="connsiteY108" fmla="*/ 48752 h 1868588"/>
              <a:gd name="connsiteX109" fmla="*/ 1033509 w 1678968"/>
              <a:gd name="connsiteY109" fmla="*/ 30823 h 1868588"/>
              <a:gd name="connsiteX110" fmla="*/ 970756 w 1678968"/>
              <a:gd name="connsiteY110" fmla="*/ 3929 h 1868588"/>
              <a:gd name="connsiteX0" fmla="*/ 1051438 w 1678968"/>
              <a:gd name="connsiteY0" fmla="*/ 21858 h 1868588"/>
              <a:gd name="connsiteX1" fmla="*/ 1015579 w 1678968"/>
              <a:gd name="connsiteY1" fmla="*/ 12894 h 1868588"/>
              <a:gd name="connsiteX2" fmla="*/ 988685 w 1678968"/>
              <a:gd name="connsiteY2" fmla="*/ 3929 h 1868588"/>
              <a:gd name="connsiteX3" fmla="*/ 908003 w 1678968"/>
              <a:gd name="connsiteY3" fmla="*/ 12894 h 1868588"/>
              <a:gd name="connsiteX4" fmla="*/ 881109 w 1678968"/>
              <a:gd name="connsiteY4" fmla="*/ 21858 h 1868588"/>
              <a:gd name="connsiteX5" fmla="*/ 863179 w 1678968"/>
              <a:gd name="connsiteY5" fmla="*/ 39788 h 1868588"/>
              <a:gd name="connsiteX6" fmla="*/ 836285 w 1678968"/>
              <a:gd name="connsiteY6" fmla="*/ 57717 h 1868588"/>
              <a:gd name="connsiteX7" fmla="*/ 809391 w 1678968"/>
              <a:gd name="connsiteY7" fmla="*/ 84611 h 1868588"/>
              <a:gd name="connsiteX8" fmla="*/ 773532 w 1678968"/>
              <a:gd name="connsiteY8" fmla="*/ 93576 h 1868588"/>
              <a:gd name="connsiteX9" fmla="*/ 728709 w 1678968"/>
              <a:gd name="connsiteY9" fmla="*/ 138400 h 1868588"/>
              <a:gd name="connsiteX10" fmla="*/ 701815 w 1678968"/>
              <a:gd name="connsiteY10" fmla="*/ 156329 h 1868588"/>
              <a:gd name="connsiteX11" fmla="*/ 683885 w 1678968"/>
              <a:gd name="connsiteY11" fmla="*/ 174258 h 1868588"/>
              <a:gd name="connsiteX12" fmla="*/ 656991 w 1678968"/>
              <a:gd name="connsiteY12" fmla="*/ 192188 h 1868588"/>
              <a:gd name="connsiteX13" fmla="*/ 630097 w 1678968"/>
              <a:gd name="connsiteY13" fmla="*/ 219082 h 1868588"/>
              <a:gd name="connsiteX14" fmla="*/ 603203 w 1678968"/>
              <a:gd name="connsiteY14" fmla="*/ 237011 h 1868588"/>
              <a:gd name="connsiteX15" fmla="*/ 558379 w 1678968"/>
              <a:gd name="connsiteY15" fmla="*/ 272870 h 1868588"/>
              <a:gd name="connsiteX16" fmla="*/ 522520 w 1678968"/>
              <a:gd name="connsiteY16" fmla="*/ 281835 h 1868588"/>
              <a:gd name="connsiteX17" fmla="*/ 477697 w 1678968"/>
              <a:gd name="connsiteY17" fmla="*/ 317694 h 1868588"/>
              <a:gd name="connsiteX18" fmla="*/ 423909 w 1678968"/>
              <a:gd name="connsiteY18" fmla="*/ 353552 h 1868588"/>
              <a:gd name="connsiteX19" fmla="*/ 405979 w 1678968"/>
              <a:gd name="connsiteY19" fmla="*/ 380447 h 1868588"/>
              <a:gd name="connsiteX20" fmla="*/ 352191 w 1678968"/>
              <a:gd name="connsiteY20" fmla="*/ 407341 h 1868588"/>
              <a:gd name="connsiteX21" fmla="*/ 325297 w 1678968"/>
              <a:gd name="connsiteY21" fmla="*/ 425270 h 1868588"/>
              <a:gd name="connsiteX22" fmla="*/ 289438 w 1678968"/>
              <a:gd name="connsiteY22" fmla="*/ 461129 h 1868588"/>
              <a:gd name="connsiteX23" fmla="*/ 262544 w 1678968"/>
              <a:gd name="connsiteY23" fmla="*/ 479058 h 1868588"/>
              <a:gd name="connsiteX24" fmla="*/ 226685 w 1678968"/>
              <a:gd name="connsiteY24" fmla="*/ 514917 h 1868588"/>
              <a:gd name="connsiteX25" fmla="*/ 199791 w 1678968"/>
              <a:gd name="connsiteY25" fmla="*/ 532847 h 1868588"/>
              <a:gd name="connsiteX26" fmla="*/ 146003 w 1678968"/>
              <a:gd name="connsiteY26" fmla="*/ 586635 h 1868588"/>
              <a:gd name="connsiteX27" fmla="*/ 101179 w 1678968"/>
              <a:gd name="connsiteY27" fmla="*/ 622494 h 1868588"/>
              <a:gd name="connsiteX28" fmla="*/ 50210 w 1678968"/>
              <a:gd name="connsiteY28" fmla="*/ 677440 h 1868588"/>
              <a:gd name="connsiteX29" fmla="*/ 12606 w 1678968"/>
              <a:gd name="connsiteY29" fmla="*/ 779376 h 1868588"/>
              <a:gd name="connsiteX30" fmla="*/ 66719 w 1678968"/>
              <a:gd name="connsiteY30" fmla="*/ 852302 h 1868588"/>
              <a:gd name="connsiteX31" fmla="*/ 103528 w 1678968"/>
              <a:gd name="connsiteY31" fmla="*/ 886523 h 1868588"/>
              <a:gd name="connsiteX32" fmla="*/ 138451 w 1678968"/>
              <a:gd name="connsiteY32" fmla="*/ 916272 h 1868588"/>
              <a:gd name="connsiteX33" fmla="*/ 154492 w 1678968"/>
              <a:gd name="connsiteY33" fmla="*/ 930129 h 1868588"/>
              <a:gd name="connsiteX34" fmla="*/ 184687 w 1678968"/>
              <a:gd name="connsiteY34" fmla="*/ 965589 h 1868588"/>
              <a:gd name="connsiteX35" fmla="*/ 209693 w 1678968"/>
              <a:gd name="connsiteY35" fmla="*/ 1008376 h 1868588"/>
              <a:gd name="connsiteX36" fmla="*/ 240363 w 1678968"/>
              <a:gd name="connsiteY36" fmla="*/ 1062164 h 1868588"/>
              <a:gd name="connsiteX37" fmla="*/ 271509 w 1678968"/>
              <a:gd name="connsiteY37" fmla="*/ 1106588 h 1868588"/>
              <a:gd name="connsiteX38" fmla="*/ 289438 w 1678968"/>
              <a:gd name="connsiteY38" fmla="*/ 1142447 h 1868588"/>
              <a:gd name="connsiteX39" fmla="*/ 307368 w 1678968"/>
              <a:gd name="connsiteY39" fmla="*/ 1196235 h 1868588"/>
              <a:gd name="connsiteX40" fmla="*/ 325297 w 1678968"/>
              <a:gd name="connsiteY40" fmla="*/ 1232094 h 1868588"/>
              <a:gd name="connsiteX41" fmla="*/ 361156 w 1678968"/>
              <a:gd name="connsiteY41" fmla="*/ 1285882 h 1868588"/>
              <a:gd name="connsiteX42" fmla="*/ 370120 w 1678968"/>
              <a:gd name="connsiteY42" fmla="*/ 1312776 h 1868588"/>
              <a:gd name="connsiteX43" fmla="*/ 388050 w 1678968"/>
              <a:gd name="connsiteY43" fmla="*/ 1339670 h 1868588"/>
              <a:gd name="connsiteX44" fmla="*/ 397015 w 1678968"/>
              <a:gd name="connsiteY44" fmla="*/ 1375529 h 1868588"/>
              <a:gd name="connsiteX45" fmla="*/ 450803 w 1678968"/>
              <a:gd name="connsiteY45" fmla="*/ 1465176 h 1868588"/>
              <a:gd name="connsiteX46" fmla="*/ 468732 w 1678968"/>
              <a:gd name="connsiteY46" fmla="*/ 1492070 h 1868588"/>
              <a:gd name="connsiteX47" fmla="*/ 486662 w 1678968"/>
              <a:gd name="connsiteY47" fmla="*/ 1510000 h 1868588"/>
              <a:gd name="connsiteX48" fmla="*/ 504591 w 1678968"/>
              <a:gd name="connsiteY48" fmla="*/ 1536894 h 1868588"/>
              <a:gd name="connsiteX49" fmla="*/ 513556 w 1678968"/>
              <a:gd name="connsiteY49" fmla="*/ 1563788 h 1868588"/>
              <a:gd name="connsiteX50" fmla="*/ 540450 w 1678968"/>
              <a:gd name="connsiteY50" fmla="*/ 1581717 h 1868588"/>
              <a:gd name="connsiteX51" fmla="*/ 585273 w 1678968"/>
              <a:gd name="connsiteY51" fmla="*/ 1626541 h 1868588"/>
              <a:gd name="connsiteX52" fmla="*/ 603203 w 1678968"/>
              <a:gd name="connsiteY52" fmla="*/ 1644470 h 1868588"/>
              <a:gd name="connsiteX53" fmla="*/ 621132 w 1678968"/>
              <a:gd name="connsiteY53" fmla="*/ 1671364 h 1868588"/>
              <a:gd name="connsiteX54" fmla="*/ 648026 w 1678968"/>
              <a:gd name="connsiteY54" fmla="*/ 1689294 h 1868588"/>
              <a:gd name="connsiteX55" fmla="*/ 665956 w 1678968"/>
              <a:gd name="connsiteY55" fmla="*/ 1707223 h 1868588"/>
              <a:gd name="connsiteX56" fmla="*/ 692850 w 1678968"/>
              <a:gd name="connsiteY56" fmla="*/ 1716188 h 1868588"/>
              <a:gd name="connsiteX57" fmla="*/ 737673 w 1678968"/>
              <a:gd name="connsiteY57" fmla="*/ 1752047 h 1868588"/>
              <a:gd name="connsiteX58" fmla="*/ 764568 w 1678968"/>
              <a:gd name="connsiteY58" fmla="*/ 1769976 h 1868588"/>
              <a:gd name="connsiteX59" fmla="*/ 818356 w 1678968"/>
              <a:gd name="connsiteY59" fmla="*/ 1787905 h 1868588"/>
              <a:gd name="connsiteX60" fmla="*/ 881109 w 1678968"/>
              <a:gd name="connsiteY60" fmla="*/ 1814800 h 1868588"/>
              <a:gd name="connsiteX61" fmla="*/ 934897 w 1678968"/>
              <a:gd name="connsiteY61" fmla="*/ 1832729 h 1868588"/>
              <a:gd name="connsiteX62" fmla="*/ 970756 w 1678968"/>
              <a:gd name="connsiteY62" fmla="*/ 1841694 h 1868588"/>
              <a:gd name="connsiteX63" fmla="*/ 1033509 w 1678968"/>
              <a:gd name="connsiteY63" fmla="*/ 1859623 h 1868588"/>
              <a:gd name="connsiteX64" fmla="*/ 1114191 w 1678968"/>
              <a:gd name="connsiteY64" fmla="*/ 1868588 h 1868588"/>
              <a:gd name="connsiteX65" fmla="*/ 1284520 w 1678968"/>
              <a:gd name="connsiteY65" fmla="*/ 1859623 h 1868588"/>
              <a:gd name="connsiteX66" fmla="*/ 1329344 w 1678968"/>
              <a:gd name="connsiteY66" fmla="*/ 1850658 h 1868588"/>
              <a:gd name="connsiteX67" fmla="*/ 1356238 w 1678968"/>
              <a:gd name="connsiteY67" fmla="*/ 1832729 h 1868588"/>
              <a:gd name="connsiteX68" fmla="*/ 1383132 w 1678968"/>
              <a:gd name="connsiteY68" fmla="*/ 1823764 h 1868588"/>
              <a:gd name="connsiteX69" fmla="*/ 1436920 w 1678968"/>
              <a:gd name="connsiteY69" fmla="*/ 1796870 h 1868588"/>
              <a:gd name="connsiteX70" fmla="*/ 1481744 w 1678968"/>
              <a:gd name="connsiteY70" fmla="*/ 1769976 h 1868588"/>
              <a:gd name="connsiteX71" fmla="*/ 1544497 w 1678968"/>
              <a:gd name="connsiteY71" fmla="*/ 1698258 h 1868588"/>
              <a:gd name="connsiteX72" fmla="*/ 1571391 w 1678968"/>
              <a:gd name="connsiteY72" fmla="*/ 1671364 h 1868588"/>
              <a:gd name="connsiteX73" fmla="*/ 1580356 w 1678968"/>
              <a:gd name="connsiteY73" fmla="*/ 1644470 h 1868588"/>
              <a:gd name="connsiteX74" fmla="*/ 1607250 w 1678968"/>
              <a:gd name="connsiteY74" fmla="*/ 1590682 h 1868588"/>
              <a:gd name="connsiteX75" fmla="*/ 1616215 w 1678968"/>
              <a:gd name="connsiteY75" fmla="*/ 1554823 h 1868588"/>
              <a:gd name="connsiteX76" fmla="*/ 1634144 w 1678968"/>
              <a:gd name="connsiteY76" fmla="*/ 1501035 h 1868588"/>
              <a:gd name="connsiteX77" fmla="*/ 1652073 w 1678968"/>
              <a:gd name="connsiteY77" fmla="*/ 1420352 h 1868588"/>
              <a:gd name="connsiteX78" fmla="*/ 1661038 w 1678968"/>
              <a:gd name="connsiteY78" fmla="*/ 1339670 h 1868588"/>
              <a:gd name="connsiteX79" fmla="*/ 1670003 w 1678968"/>
              <a:gd name="connsiteY79" fmla="*/ 1303811 h 1868588"/>
              <a:gd name="connsiteX80" fmla="*/ 1678968 w 1678968"/>
              <a:gd name="connsiteY80" fmla="*/ 1241058 h 1868588"/>
              <a:gd name="connsiteX81" fmla="*/ 1670003 w 1678968"/>
              <a:gd name="connsiteY81" fmla="*/ 1061764 h 1868588"/>
              <a:gd name="connsiteX82" fmla="*/ 1645934 w 1678968"/>
              <a:gd name="connsiteY82" fmla="*/ 1029978 h 1868588"/>
              <a:gd name="connsiteX83" fmla="*/ 1635081 w 1678968"/>
              <a:gd name="connsiteY83" fmla="*/ 966007 h 1868588"/>
              <a:gd name="connsiteX84" fmla="*/ 1617152 w 1678968"/>
              <a:gd name="connsiteY84" fmla="*/ 850684 h 1868588"/>
              <a:gd name="connsiteX85" fmla="*/ 1601111 w 1678968"/>
              <a:gd name="connsiteY85" fmla="*/ 789968 h 1868588"/>
              <a:gd name="connsiteX86" fmla="*/ 1607250 w 1678968"/>
              <a:gd name="connsiteY86" fmla="*/ 756964 h 1868588"/>
              <a:gd name="connsiteX87" fmla="*/ 1589320 w 1678968"/>
              <a:gd name="connsiteY87" fmla="*/ 739035 h 1868588"/>
              <a:gd name="connsiteX88" fmla="*/ 1571391 w 1678968"/>
              <a:gd name="connsiteY88" fmla="*/ 685247 h 1868588"/>
              <a:gd name="connsiteX89" fmla="*/ 1553462 w 1678968"/>
              <a:gd name="connsiteY89" fmla="*/ 658352 h 1868588"/>
              <a:gd name="connsiteX90" fmla="*/ 1544497 w 1678968"/>
              <a:gd name="connsiteY90" fmla="*/ 631458 h 1868588"/>
              <a:gd name="connsiteX91" fmla="*/ 1508638 w 1678968"/>
              <a:gd name="connsiteY91" fmla="*/ 577670 h 1868588"/>
              <a:gd name="connsiteX92" fmla="*/ 1493072 w 1678968"/>
              <a:gd name="connsiteY92" fmla="*/ 508808 h 1868588"/>
              <a:gd name="connsiteX93" fmla="*/ 1476459 w 1678968"/>
              <a:gd name="connsiteY93" fmla="*/ 480685 h 1868588"/>
              <a:gd name="connsiteX94" fmla="*/ 1454850 w 1678968"/>
              <a:gd name="connsiteY94" fmla="*/ 461129 h 1868588"/>
              <a:gd name="connsiteX95" fmla="*/ 1436920 w 1678968"/>
              <a:gd name="connsiteY95" fmla="*/ 425270 h 1868588"/>
              <a:gd name="connsiteX96" fmla="*/ 1427956 w 1678968"/>
              <a:gd name="connsiteY96" fmla="*/ 398376 h 1868588"/>
              <a:gd name="connsiteX97" fmla="*/ 1410026 w 1678968"/>
              <a:gd name="connsiteY97" fmla="*/ 380447 h 1868588"/>
              <a:gd name="connsiteX98" fmla="*/ 1401062 w 1678968"/>
              <a:gd name="connsiteY98" fmla="*/ 353552 h 1868588"/>
              <a:gd name="connsiteX99" fmla="*/ 1383132 w 1678968"/>
              <a:gd name="connsiteY99" fmla="*/ 335623 h 1868588"/>
              <a:gd name="connsiteX100" fmla="*/ 1365203 w 1678968"/>
              <a:gd name="connsiteY100" fmla="*/ 308729 h 1868588"/>
              <a:gd name="connsiteX101" fmla="*/ 1347273 w 1678968"/>
              <a:gd name="connsiteY101" fmla="*/ 290800 h 1868588"/>
              <a:gd name="connsiteX102" fmla="*/ 1311415 w 1678968"/>
              <a:gd name="connsiteY102" fmla="*/ 237011 h 1868588"/>
              <a:gd name="connsiteX103" fmla="*/ 1257626 w 1678968"/>
              <a:gd name="connsiteY103" fmla="*/ 183223 h 1868588"/>
              <a:gd name="connsiteX104" fmla="*/ 1230732 w 1678968"/>
              <a:gd name="connsiteY104" fmla="*/ 156329 h 1868588"/>
              <a:gd name="connsiteX105" fmla="*/ 1203838 w 1678968"/>
              <a:gd name="connsiteY105" fmla="*/ 138400 h 1868588"/>
              <a:gd name="connsiteX106" fmla="*/ 1167979 w 1678968"/>
              <a:gd name="connsiteY106" fmla="*/ 102541 h 1868588"/>
              <a:gd name="connsiteX107" fmla="*/ 1114191 w 1678968"/>
              <a:gd name="connsiteY107" fmla="*/ 84611 h 1868588"/>
              <a:gd name="connsiteX108" fmla="*/ 1060403 w 1678968"/>
              <a:gd name="connsiteY108" fmla="*/ 48752 h 1868588"/>
              <a:gd name="connsiteX109" fmla="*/ 1033509 w 1678968"/>
              <a:gd name="connsiteY109" fmla="*/ 30823 h 1868588"/>
              <a:gd name="connsiteX110" fmla="*/ 970756 w 1678968"/>
              <a:gd name="connsiteY110" fmla="*/ 3929 h 1868588"/>
              <a:gd name="connsiteX0" fmla="*/ 1051438 w 1678968"/>
              <a:gd name="connsiteY0" fmla="*/ 21858 h 1868588"/>
              <a:gd name="connsiteX1" fmla="*/ 1015579 w 1678968"/>
              <a:gd name="connsiteY1" fmla="*/ 12894 h 1868588"/>
              <a:gd name="connsiteX2" fmla="*/ 988685 w 1678968"/>
              <a:gd name="connsiteY2" fmla="*/ 3929 h 1868588"/>
              <a:gd name="connsiteX3" fmla="*/ 908003 w 1678968"/>
              <a:gd name="connsiteY3" fmla="*/ 12894 h 1868588"/>
              <a:gd name="connsiteX4" fmla="*/ 881109 w 1678968"/>
              <a:gd name="connsiteY4" fmla="*/ 21858 h 1868588"/>
              <a:gd name="connsiteX5" fmla="*/ 863179 w 1678968"/>
              <a:gd name="connsiteY5" fmla="*/ 39788 h 1868588"/>
              <a:gd name="connsiteX6" fmla="*/ 836285 w 1678968"/>
              <a:gd name="connsiteY6" fmla="*/ 57717 h 1868588"/>
              <a:gd name="connsiteX7" fmla="*/ 809391 w 1678968"/>
              <a:gd name="connsiteY7" fmla="*/ 84611 h 1868588"/>
              <a:gd name="connsiteX8" fmla="*/ 773532 w 1678968"/>
              <a:gd name="connsiteY8" fmla="*/ 93576 h 1868588"/>
              <a:gd name="connsiteX9" fmla="*/ 728709 w 1678968"/>
              <a:gd name="connsiteY9" fmla="*/ 138400 h 1868588"/>
              <a:gd name="connsiteX10" fmla="*/ 701815 w 1678968"/>
              <a:gd name="connsiteY10" fmla="*/ 156329 h 1868588"/>
              <a:gd name="connsiteX11" fmla="*/ 683885 w 1678968"/>
              <a:gd name="connsiteY11" fmla="*/ 174258 h 1868588"/>
              <a:gd name="connsiteX12" fmla="*/ 656991 w 1678968"/>
              <a:gd name="connsiteY12" fmla="*/ 192188 h 1868588"/>
              <a:gd name="connsiteX13" fmla="*/ 630097 w 1678968"/>
              <a:gd name="connsiteY13" fmla="*/ 219082 h 1868588"/>
              <a:gd name="connsiteX14" fmla="*/ 603203 w 1678968"/>
              <a:gd name="connsiteY14" fmla="*/ 237011 h 1868588"/>
              <a:gd name="connsiteX15" fmla="*/ 558379 w 1678968"/>
              <a:gd name="connsiteY15" fmla="*/ 272870 h 1868588"/>
              <a:gd name="connsiteX16" fmla="*/ 522520 w 1678968"/>
              <a:gd name="connsiteY16" fmla="*/ 281835 h 1868588"/>
              <a:gd name="connsiteX17" fmla="*/ 477697 w 1678968"/>
              <a:gd name="connsiteY17" fmla="*/ 317694 h 1868588"/>
              <a:gd name="connsiteX18" fmla="*/ 423909 w 1678968"/>
              <a:gd name="connsiteY18" fmla="*/ 353552 h 1868588"/>
              <a:gd name="connsiteX19" fmla="*/ 405979 w 1678968"/>
              <a:gd name="connsiteY19" fmla="*/ 380447 h 1868588"/>
              <a:gd name="connsiteX20" fmla="*/ 352191 w 1678968"/>
              <a:gd name="connsiteY20" fmla="*/ 407341 h 1868588"/>
              <a:gd name="connsiteX21" fmla="*/ 325297 w 1678968"/>
              <a:gd name="connsiteY21" fmla="*/ 425270 h 1868588"/>
              <a:gd name="connsiteX22" fmla="*/ 289438 w 1678968"/>
              <a:gd name="connsiteY22" fmla="*/ 461129 h 1868588"/>
              <a:gd name="connsiteX23" fmla="*/ 262544 w 1678968"/>
              <a:gd name="connsiteY23" fmla="*/ 479058 h 1868588"/>
              <a:gd name="connsiteX24" fmla="*/ 226685 w 1678968"/>
              <a:gd name="connsiteY24" fmla="*/ 514917 h 1868588"/>
              <a:gd name="connsiteX25" fmla="*/ 199791 w 1678968"/>
              <a:gd name="connsiteY25" fmla="*/ 532847 h 1868588"/>
              <a:gd name="connsiteX26" fmla="*/ 146003 w 1678968"/>
              <a:gd name="connsiteY26" fmla="*/ 586635 h 1868588"/>
              <a:gd name="connsiteX27" fmla="*/ 101179 w 1678968"/>
              <a:gd name="connsiteY27" fmla="*/ 622494 h 1868588"/>
              <a:gd name="connsiteX28" fmla="*/ 50210 w 1678968"/>
              <a:gd name="connsiteY28" fmla="*/ 677440 h 1868588"/>
              <a:gd name="connsiteX29" fmla="*/ 12606 w 1678968"/>
              <a:gd name="connsiteY29" fmla="*/ 779376 h 1868588"/>
              <a:gd name="connsiteX30" fmla="*/ 66719 w 1678968"/>
              <a:gd name="connsiteY30" fmla="*/ 852302 h 1868588"/>
              <a:gd name="connsiteX31" fmla="*/ 103528 w 1678968"/>
              <a:gd name="connsiteY31" fmla="*/ 886523 h 1868588"/>
              <a:gd name="connsiteX32" fmla="*/ 138451 w 1678968"/>
              <a:gd name="connsiteY32" fmla="*/ 916272 h 1868588"/>
              <a:gd name="connsiteX33" fmla="*/ 154492 w 1678968"/>
              <a:gd name="connsiteY33" fmla="*/ 930129 h 1868588"/>
              <a:gd name="connsiteX34" fmla="*/ 184687 w 1678968"/>
              <a:gd name="connsiteY34" fmla="*/ 965589 h 1868588"/>
              <a:gd name="connsiteX35" fmla="*/ 209693 w 1678968"/>
              <a:gd name="connsiteY35" fmla="*/ 1008376 h 1868588"/>
              <a:gd name="connsiteX36" fmla="*/ 240363 w 1678968"/>
              <a:gd name="connsiteY36" fmla="*/ 1062164 h 1868588"/>
              <a:gd name="connsiteX37" fmla="*/ 271509 w 1678968"/>
              <a:gd name="connsiteY37" fmla="*/ 1106588 h 1868588"/>
              <a:gd name="connsiteX38" fmla="*/ 289438 w 1678968"/>
              <a:gd name="connsiteY38" fmla="*/ 1142447 h 1868588"/>
              <a:gd name="connsiteX39" fmla="*/ 307368 w 1678968"/>
              <a:gd name="connsiteY39" fmla="*/ 1196235 h 1868588"/>
              <a:gd name="connsiteX40" fmla="*/ 325297 w 1678968"/>
              <a:gd name="connsiteY40" fmla="*/ 1232094 h 1868588"/>
              <a:gd name="connsiteX41" fmla="*/ 361156 w 1678968"/>
              <a:gd name="connsiteY41" fmla="*/ 1285882 h 1868588"/>
              <a:gd name="connsiteX42" fmla="*/ 370120 w 1678968"/>
              <a:gd name="connsiteY42" fmla="*/ 1312776 h 1868588"/>
              <a:gd name="connsiteX43" fmla="*/ 388050 w 1678968"/>
              <a:gd name="connsiteY43" fmla="*/ 1339670 h 1868588"/>
              <a:gd name="connsiteX44" fmla="*/ 397015 w 1678968"/>
              <a:gd name="connsiteY44" fmla="*/ 1375529 h 1868588"/>
              <a:gd name="connsiteX45" fmla="*/ 450803 w 1678968"/>
              <a:gd name="connsiteY45" fmla="*/ 1465176 h 1868588"/>
              <a:gd name="connsiteX46" fmla="*/ 468732 w 1678968"/>
              <a:gd name="connsiteY46" fmla="*/ 1492070 h 1868588"/>
              <a:gd name="connsiteX47" fmla="*/ 486662 w 1678968"/>
              <a:gd name="connsiteY47" fmla="*/ 1510000 h 1868588"/>
              <a:gd name="connsiteX48" fmla="*/ 504591 w 1678968"/>
              <a:gd name="connsiteY48" fmla="*/ 1536894 h 1868588"/>
              <a:gd name="connsiteX49" fmla="*/ 513556 w 1678968"/>
              <a:gd name="connsiteY49" fmla="*/ 1563788 h 1868588"/>
              <a:gd name="connsiteX50" fmla="*/ 540450 w 1678968"/>
              <a:gd name="connsiteY50" fmla="*/ 1581717 h 1868588"/>
              <a:gd name="connsiteX51" fmla="*/ 585273 w 1678968"/>
              <a:gd name="connsiteY51" fmla="*/ 1626541 h 1868588"/>
              <a:gd name="connsiteX52" fmla="*/ 603203 w 1678968"/>
              <a:gd name="connsiteY52" fmla="*/ 1644470 h 1868588"/>
              <a:gd name="connsiteX53" fmla="*/ 621132 w 1678968"/>
              <a:gd name="connsiteY53" fmla="*/ 1671364 h 1868588"/>
              <a:gd name="connsiteX54" fmla="*/ 648026 w 1678968"/>
              <a:gd name="connsiteY54" fmla="*/ 1689294 h 1868588"/>
              <a:gd name="connsiteX55" fmla="*/ 665956 w 1678968"/>
              <a:gd name="connsiteY55" fmla="*/ 1707223 h 1868588"/>
              <a:gd name="connsiteX56" fmla="*/ 692850 w 1678968"/>
              <a:gd name="connsiteY56" fmla="*/ 1716188 h 1868588"/>
              <a:gd name="connsiteX57" fmla="*/ 737673 w 1678968"/>
              <a:gd name="connsiteY57" fmla="*/ 1752047 h 1868588"/>
              <a:gd name="connsiteX58" fmla="*/ 764568 w 1678968"/>
              <a:gd name="connsiteY58" fmla="*/ 1769976 h 1868588"/>
              <a:gd name="connsiteX59" fmla="*/ 818356 w 1678968"/>
              <a:gd name="connsiteY59" fmla="*/ 1787905 h 1868588"/>
              <a:gd name="connsiteX60" fmla="*/ 881109 w 1678968"/>
              <a:gd name="connsiteY60" fmla="*/ 1814800 h 1868588"/>
              <a:gd name="connsiteX61" fmla="*/ 934897 w 1678968"/>
              <a:gd name="connsiteY61" fmla="*/ 1832729 h 1868588"/>
              <a:gd name="connsiteX62" fmla="*/ 970756 w 1678968"/>
              <a:gd name="connsiteY62" fmla="*/ 1841694 h 1868588"/>
              <a:gd name="connsiteX63" fmla="*/ 1033509 w 1678968"/>
              <a:gd name="connsiteY63" fmla="*/ 1859623 h 1868588"/>
              <a:gd name="connsiteX64" fmla="*/ 1114191 w 1678968"/>
              <a:gd name="connsiteY64" fmla="*/ 1868588 h 1868588"/>
              <a:gd name="connsiteX65" fmla="*/ 1284520 w 1678968"/>
              <a:gd name="connsiteY65" fmla="*/ 1859623 h 1868588"/>
              <a:gd name="connsiteX66" fmla="*/ 1329344 w 1678968"/>
              <a:gd name="connsiteY66" fmla="*/ 1850658 h 1868588"/>
              <a:gd name="connsiteX67" fmla="*/ 1356238 w 1678968"/>
              <a:gd name="connsiteY67" fmla="*/ 1832729 h 1868588"/>
              <a:gd name="connsiteX68" fmla="*/ 1383132 w 1678968"/>
              <a:gd name="connsiteY68" fmla="*/ 1823764 h 1868588"/>
              <a:gd name="connsiteX69" fmla="*/ 1436920 w 1678968"/>
              <a:gd name="connsiteY69" fmla="*/ 1796870 h 1868588"/>
              <a:gd name="connsiteX70" fmla="*/ 1481744 w 1678968"/>
              <a:gd name="connsiteY70" fmla="*/ 1769976 h 1868588"/>
              <a:gd name="connsiteX71" fmla="*/ 1544497 w 1678968"/>
              <a:gd name="connsiteY71" fmla="*/ 1698258 h 1868588"/>
              <a:gd name="connsiteX72" fmla="*/ 1571391 w 1678968"/>
              <a:gd name="connsiteY72" fmla="*/ 1671364 h 1868588"/>
              <a:gd name="connsiteX73" fmla="*/ 1580356 w 1678968"/>
              <a:gd name="connsiteY73" fmla="*/ 1644470 h 1868588"/>
              <a:gd name="connsiteX74" fmla="*/ 1607250 w 1678968"/>
              <a:gd name="connsiteY74" fmla="*/ 1590682 h 1868588"/>
              <a:gd name="connsiteX75" fmla="*/ 1616215 w 1678968"/>
              <a:gd name="connsiteY75" fmla="*/ 1554823 h 1868588"/>
              <a:gd name="connsiteX76" fmla="*/ 1634144 w 1678968"/>
              <a:gd name="connsiteY76" fmla="*/ 1501035 h 1868588"/>
              <a:gd name="connsiteX77" fmla="*/ 1652073 w 1678968"/>
              <a:gd name="connsiteY77" fmla="*/ 1420352 h 1868588"/>
              <a:gd name="connsiteX78" fmla="*/ 1661038 w 1678968"/>
              <a:gd name="connsiteY78" fmla="*/ 1339670 h 1868588"/>
              <a:gd name="connsiteX79" fmla="*/ 1670003 w 1678968"/>
              <a:gd name="connsiteY79" fmla="*/ 1303811 h 1868588"/>
              <a:gd name="connsiteX80" fmla="*/ 1678968 w 1678968"/>
              <a:gd name="connsiteY80" fmla="*/ 1241058 h 1868588"/>
              <a:gd name="connsiteX81" fmla="*/ 1670003 w 1678968"/>
              <a:gd name="connsiteY81" fmla="*/ 1061764 h 1868588"/>
              <a:gd name="connsiteX82" fmla="*/ 1645934 w 1678968"/>
              <a:gd name="connsiteY82" fmla="*/ 1029978 h 1868588"/>
              <a:gd name="connsiteX83" fmla="*/ 1635081 w 1678968"/>
              <a:gd name="connsiteY83" fmla="*/ 966007 h 1868588"/>
              <a:gd name="connsiteX84" fmla="*/ 1617152 w 1678968"/>
              <a:gd name="connsiteY84" fmla="*/ 850684 h 1868588"/>
              <a:gd name="connsiteX85" fmla="*/ 1601111 w 1678968"/>
              <a:gd name="connsiteY85" fmla="*/ 789968 h 1868588"/>
              <a:gd name="connsiteX86" fmla="*/ 1601586 w 1678968"/>
              <a:gd name="connsiteY86" fmla="*/ 761037 h 1868588"/>
              <a:gd name="connsiteX87" fmla="*/ 1589320 w 1678968"/>
              <a:gd name="connsiteY87" fmla="*/ 739035 h 1868588"/>
              <a:gd name="connsiteX88" fmla="*/ 1571391 w 1678968"/>
              <a:gd name="connsiteY88" fmla="*/ 685247 h 1868588"/>
              <a:gd name="connsiteX89" fmla="*/ 1553462 w 1678968"/>
              <a:gd name="connsiteY89" fmla="*/ 658352 h 1868588"/>
              <a:gd name="connsiteX90" fmla="*/ 1544497 w 1678968"/>
              <a:gd name="connsiteY90" fmla="*/ 631458 h 1868588"/>
              <a:gd name="connsiteX91" fmla="*/ 1508638 w 1678968"/>
              <a:gd name="connsiteY91" fmla="*/ 577670 h 1868588"/>
              <a:gd name="connsiteX92" fmla="*/ 1493072 w 1678968"/>
              <a:gd name="connsiteY92" fmla="*/ 508808 h 1868588"/>
              <a:gd name="connsiteX93" fmla="*/ 1476459 w 1678968"/>
              <a:gd name="connsiteY93" fmla="*/ 480685 h 1868588"/>
              <a:gd name="connsiteX94" fmla="*/ 1454850 w 1678968"/>
              <a:gd name="connsiteY94" fmla="*/ 461129 h 1868588"/>
              <a:gd name="connsiteX95" fmla="*/ 1436920 w 1678968"/>
              <a:gd name="connsiteY95" fmla="*/ 425270 h 1868588"/>
              <a:gd name="connsiteX96" fmla="*/ 1427956 w 1678968"/>
              <a:gd name="connsiteY96" fmla="*/ 398376 h 1868588"/>
              <a:gd name="connsiteX97" fmla="*/ 1410026 w 1678968"/>
              <a:gd name="connsiteY97" fmla="*/ 380447 h 1868588"/>
              <a:gd name="connsiteX98" fmla="*/ 1401062 w 1678968"/>
              <a:gd name="connsiteY98" fmla="*/ 353552 h 1868588"/>
              <a:gd name="connsiteX99" fmla="*/ 1383132 w 1678968"/>
              <a:gd name="connsiteY99" fmla="*/ 335623 h 1868588"/>
              <a:gd name="connsiteX100" fmla="*/ 1365203 w 1678968"/>
              <a:gd name="connsiteY100" fmla="*/ 308729 h 1868588"/>
              <a:gd name="connsiteX101" fmla="*/ 1347273 w 1678968"/>
              <a:gd name="connsiteY101" fmla="*/ 290800 h 1868588"/>
              <a:gd name="connsiteX102" fmla="*/ 1311415 w 1678968"/>
              <a:gd name="connsiteY102" fmla="*/ 237011 h 1868588"/>
              <a:gd name="connsiteX103" fmla="*/ 1257626 w 1678968"/>
              <a:gd name="connsiteY103" fmla="*/ 183223 h 1868588"/>
              <a:gd name="connsiteX104" fmla="*/ 1230732 w 1678968"/>
              <a:gd name="connsiteY104" fmla="*/ 156329 h 1868588"/>
              <a:gd name="connsiteX105" fmla="*/ 1203838 w 1678968"/>
              <a:gd name="connsiteY105" fmla="*/ 138400 h 1868588"/>
              <a:gd name="connsiteX106" fmla="*/ 1167979 w 1678968"/>
              <a:gd name="connsiteY106" fmla="*/ 102541 h 1868588"/>
              <a:gd name="connsiteX107" fmla="*/ 1114191 w 1678968"/>
              <a:gd name="connsiteY107" fmla="*/ 84611 h 1868588"/>
              <a:gd name="connsiteX108" fmla="*/ 1060403 w 1678968"/>
              <a:gd name="connsiteY108" fmla="*/ 48752 h 1868588"/>
              <a:gd name="connsiteX109" fmla="*/ 1033509 w 1678968"/>
              <a:gd name="connsiteY109" fmla="*/ 30823 h 1868588"/>
              <a:gd name="connsiteX110" fmla="*/ 970756 w 1678968"/>
              <a:gd name="connsiteY110" fmla="*/ 3929 h 1868588"/>
              <a:gd name="connsiteX0" fmla="*/ 1051438 w 1678968"/>
              <a:gd name="connsiteY0" fmla="*/ 21858 h 1868588"/>
              <a:gd name="connsiteX1" fmla="*/ 1015579 w 1678968"/>
              <a:gd name="connsiteY1" fmla="*/ 12894 h 1868588"/>
              <a:gd name="connsiteX2" fmla="*/ 988685 w 1678968"/>
              <a:gd name="connsiteY2" fmla="*/ 3929 h 1868588"/>
              <a:gd name="connsiteX3" fmla="*/ 908003 w 1678968"/>
              <a:gd name="connsiteY3" fmla="*/ 12894 h 1868588"/>
              <a:gd name="connsiteX4" fmla="*/ 881109 w 1678968"/>
              <a:gd name="connsiteY4" fmla="*/ 21858 h 1868588"/>
              <a:gd name="connsiteX5" fmla="*/ 863179 w 1678968"/>
              <a:gd name="connsiteY5" fmla="*/ 39788 h 1868588"/>
              <a:gd name="connsiteX6" fmla="*/ 836285 w 1678968"/>
              <a:gd name="connsiteY6" fmla="*/ 57717 h 1868588"/>
              <a:gd name="connsiteX7" fmla="*/ 809391 w 1678968"/>
              <a:gd name="connsiteY7" fmla="*/ 84611 h 1868588"/>
              <a:gd name="connsiteX8" fmla="*/ 773532 w 1678968"/>
              <a:gd name="connsiteY8" fmla="*/ 93576 h 1868588"/>
              <a:gd name="connsiteX9" fmla="*/ 728709 w 1678968"/>
              <a:gd name="connsiteY9" fmla="*/ 138400 h 1868588"/>
              <a:gd name="connsiteX10" fmla="*/ 701815 w 1678968"/>
              <a:gd name="connsiteY10" fmla="*/ 156329 h 1868588"/>
              <a:gd name="connsiteX11" fmla="*/ 683885 w 1678968"/>
              <a:gd name="connsiteY11" fmla="*/ 174258 h 1868588"/>
              <a:gd name="connsiteX12" fmla="*/ 656991 w 1678968"/>
              <a:gd name="connsiteY12" fmla="*/ 192188 h 1868588"/>
              <a:gd name="connsiteX13" fmla="*/ 630097 w 1678968"/>
              <a:gd name="connsiteY13" fmla="*/ 219082 h 1868588"/>
              <a:gd name="connsiteX14" fmla="*/ 603203 w 1678968"/>
              <a:gd name="connsiteY14" fmla="*/ 237011 h 1868588"/>
              <a:gd name="connsiteX15" fmla="*/ 558379 w 1678968"/>
              <a:gd name="connsiteY15" fmla="*/ 272870 h 1868588"/>
              <a:gd name="connsiteX16" fmla="*/ 522520 w 1678968"/>
              <a:gd name="connsiteY16" fmla="*/ 281835 h 1868588"/>
              <a:gd name="connsiteX17" fmla="*/ 477697 w 1678968"/>
              <a:gd name="connsiteY17" fmla="*/ 317694 h 1868588"/>
              <a:gd name="connsiteX18" fmla="*/ 423909 w 1678968"/>
              <a:gd name="connsiteY18" fmla="*/ 353552 h 1868588"/>
              <a:gd name="connsiteX19" fmla="*/ 405979 w 1678968"/>
              <a:gd name="connsiteY19" fmla="*/ 380447 h 1868588"/>
              <a:gd name="connsiteX20" fmla="*/ 352191 w 1678968"/>
              <a:gd name="connsiteY20" fmla="*/ 407341 h 1868588"/>
              <a:gd name="connsiteX21" fmla="*/ 325297 w 1678968"/>
              <a:gd name="connsiteY21" fmla="*/ 425270 h 1868588"/>
              <a:gd name="connsiteX22" fmla="*/ 289438 w 1678968"/>
              <a:gd name="connsiteY22" fmla="*/ 461129 h 1868588"/>
              <a:gd name="connsiteX23" fmla="*/ 262544 w 1678968"/>
              <a:gd name="connsiteY23" fmla="*/ 479058 h 1868588"/>
              <a:gd name="connsiteX24" fmla="*/ 226685 w 1678968"/>
              <a:gd name="connsiteY24" fmla="*/ 514917 h 1868588"/>
              <a:gd name="connsiteX25" fmla="*/ 199791 w 1678968"/>
              <a:gd name="connsiteY25" fmla="*/ 532847 h 1868588"/>
              <a:gd name="connsiteX26" fmla="*/ 146003 w 1678968"/>
              <a:gd name="connsiteY26" fmla="*/ 586635 h 1868588"/>
              <a:gd name="connsiteX27" fmla="*/ 101179 w 1678968"/>
              <a:gd name="connsiteY27" fmla="*/ 622494 h 1868588"/>
              <a:gd name="connsiteX28" fmla="*/ 50210 w 1678968"/>
              <a:gd name="connsiteY28" fmla="*/ 677440 h 1868588"/>
              <a:gd name="connsiteX29" fmla="*/ 12606 w 1678968"/>
              <a:gd name="connsiteY29" fmla="*/ 779376 h 1868588"/>
              <a:gd name="connsiteX30" fmla="*/ 66719 w 1678968"/>
              <a:gd name="connsiteY30" fmla="*/ 852302 h 1868588"/>
              <a:gd name="connsiteX31" fmla="*/ 103528 w 1678968"/>
              <a:gd name="connsiteY31" fmla="*/ 886523 h 1868588"/>
              <a:gd name="connsiteX32" fmla="*/ 138451 w 1678968"/>
              <a:gd name="connsiteY32" fmla="*/ 916272 h 1868588"/>
              <a:gd name="connsiteX33" fmla="*/ 154492 w 1678968"/>
              <a:gd name="connsiteY33" fmla="*/ 930129 h 1868588"/>
              <a:gd name="connsiteX34" fmla="*/ 184687 w 1678968"/>
              <a:gd name="connsiteY34" fmla="*/ 965589 h 1868588"/>
              <a:gd name="connsiteX35" fmla="*/ 209693 w 1678968"/>
              <a:gd name="connsiteY35" fmla="*/ 1008376 h 1868588"/>
              <a:gd name="connsiteX36" fmla="*/ 240363 w 1678968"/>
              <a:gd name="connsiteY36" fmla="*/ 1062164 h 1868588"/>
              <a:gd name="connsiteX37" fmla="*/ 271509 w 1678968"/>
              <a:gd name="connsiteY37" fmla="*/ 1106588 h 1868588"/>
              <a:gd name="connsiteX38" fmla="*/ 289438 w 1678968"/>
              <a:gd name="connsiteY38" fmla="*/ 1142447 h 1868588"/>
              <a:gd name="connsiteX39" fmla="*/ 307368 w 1678968"/>
              <a:gd name="connsiteY39" fmla="*/ 1196235 h 1868588"/>
              <a:gd name="connsiteX40" fmla="*/ 325297 w 1678968"/>
              <a:gd name="connsiteY40" fmla="*/ 1232094 h 1868588"/>
              <a:gd name="connsiteX41" fmla="*/ 361156 w 1678968"/>
              <a:gd name="connsiteY41" fmla="*/ 1285882 h 1868588"/>
              <a:gd name="connsiteX42" fmla="*/ 370120 w 1678968"/>
              <a:gd name="connsiteY42" fmla="*/ 1312776 h 1868588"/>
              <a:gd name="connsiteX43" fmla="*/ 388050 w 1678968"/>
              <a:gd name="connsiteY43" fmla="*/ 1339670 h 1868588"/>
              <a:gd name="connsiteX44" fmla="*/ 397015 w 1678968"/>
              <a:gd name="connsiteY44" fmla="*/ 1375529 h 1868588"/>
              <a:gd name="connsiteX45" fmla="*/ 450803 w 1678968"/>
              <a:gd name="connsiteY45" fmla="*/ 1465176 h 1868588"/>
              <a:gd name="connsiteX46" fmla="*/ 468732 w 1678968"/>
              <a:gd name="connsiteY46" fmla="*/ 1492070 h 1868588"/>
              <a:gd name="connsiteX47" fmla="*/ 486662 w 1678968"/>
              <a:gd name="connsiteY47" fmla="*/ 1510000 h 1868588"/>
              <a:gd name="connsiteX48" fmla="*/ 504591 w 1678968"/>
              <a:gd name="connsiteY48" fmla="*/ 1536894 h 1868588"/>
              <a:gd name="connsiteX49" fmla="*/ 513556 w 1678968"/>
              <a:gd name="connsiteY49" fmla="*/ 1563788 h 1868588"/>
              <a:gd name="connsiteX50" fmla="*/ 540450 w 1678968"/>
              <a:gd name="connsiteY50" fmla="*/ 1581717 h 1868588"/>
              <a:gd name="connsiteX51" fmla="*/ 585273 w 1678968"/>
              <a:gd name="connsiteY51" fmla="*/ 1626541 h 1868588"/>
              <a:gd name="connsiteX52" fmla="*/ 603203 w 1678968"/>
              <a:gd name="connsiteY52" fmla="*/ 1644470 h 1868588"/>
              <a:gd name="connsiteX53" fmla="*/ 621132 w 1678968"/>
              <a:gd name="connsiteY53" fmla="*/ 1671364 h 1868588"/>
              <a:gd name="connsiteX54" fmla="*/ 648026 w 1678968"/>
              <a:gd name="connsiteY54" fmla="*/ 1689294 h 1868588"/>
              <a:gd name="connsiteX55" fmla="*/ 665956 w 1678968"/>
              <a:gd name="connsiteY55" fmla="*/ 1707223 h 1868588"/>
              <a:gd name="connsiteX56" fmla="*/ 692850 w 1678968"/>
              <a:gd name="connsiteY56" fmla="*/ 1716188 h 1868588"/>
              <a:gd name="connsiteX57" fmla="*/ 737673 w 1678968"/>
              <a:gd name="connsiteY57" fmla="*/ 1752047 h 1868588"/>
              <a:gd name="connsiteX58" fmla="*/ 764568 w 1678968"/>
              <a:gd name="connsiteY58" fmla="*/ 1769976 h 1868588"/>
              <a:gd name="connsiteX59" fmla="*/ 818356 w 1678968"/>
              <a:gd name="connsiteY59" fmla="*/ 1787905 h 1868588"/>
              <a:gd name="connsiteX60" fmla="*/ 881109 w 1678968"/>
              <a:gd name="connsiteY60" fmla="*/ 1814800 h 1868588"/>
              <a:gd name="connsiteX61" fmla="*/ 934897 w 1678968"/>
              <a:gd name="connsiteY61" fmla="*/ 1832729 h 1868588"/>
              <a:gd name="connsiteX62" fmla="*/ 970756 w 1678968"/>
              <a:gd name="connsiteY62" fmla="*/ 1841694 h 1868588"/>
              <a:gd name="connsiteX63" fmla="*/ 1033509 w 1678968"/>
              <a:gd name="connsiteY63" fmla="*/ 1859623 h 1868588"/>
              <a:gd name="connsiteX64" fmla="*/ 1114191 w 1678968"/>
              <a:gd name="connsiteY64" fmla="*/ 1868588 h 1868588"/>
              <a:gd name="connsiteX65" fmla="*/ 1284520 w 1678968"/>
              <a:gd name="connsiteY65" fmla="*/ 1859623 h 1868588"/>
              <a:gd name="connsiteX66" fmla="*/ 1329344 w 1678968"/>
              <a:gd name="connsiteY66" fmla="*/ 1850658 h 1868588"/>
              <a:gd name="connsiteX67" fmla="*/ 1356238 w 1678968"/>
              <a:gd name="connsiteY67" fmla="*/ 1832729 h 1868588"/>
              <a:gd name="connsiteX68" fmla="*/ 1383132 w 1678968"/>
              <a:gd name="connsiteY68" fmla="*/ 1823764 h 1868588"/>
              <a:gd name="connsiteX69" fmla="*/ 1436920 w 1678968"/>
              <a:gd name="connsiteY69" fmla="*/ 1796870 h 1868588"/>
              <a:gd name="connsiteX70" fmla="*/ 1481744 w 1678968"/>
              <a:gd name="connsiteY70" fmla="*/ 1769976 h 1868588"/>
              <a:gd name="connsiteX71" fmla="*/ 1544497 w 1678968"/>
              <a:gd name="connsiteY71" fmla="*/ 1698258 h 1868588"/>
              <a:gd name="connsiteX72" fmla="*/ 1571391 w 1678968"/>
              <a:gd name="connsiteY72" fmla="*/ 1671364 h 1868588"/>
              <a:gd name="connsiteX73" fmla="*/ 1580356 w 1678968"/>
              <a:gd name="connsiteY73" fmla="*/ 1644470 h 1868588"/>
              <a:gd name="connsiteX74" fmla="*/ 1607250 w 1678968"/>
              <a:gd name="connsiteY74" fmla="*/ 1590682 h 1868588"/>
              <a:gd name="connsiteX75" fmla="*/ 1616215 w 1678968"/>
              <a:gd name="connsiteY75" fmla="*/ 1554823 h 1868588"/>
              <a:gd name="connsiteX76" fmla="*/ 1634144 w 1678968"/>
              <a:gd name="connsiteY76" fmla="*/ 1501035 h 1868588"/>
              <a:gd name="connsiteX77" fmla="*/ 1652073 w 1678968"/>
              <a:gd name="connsiteY77" fmla="*/ 1420352 h 1868588"/>
              <a:gd name="connsiteX78" fmla="*/ 1661038 w 1678968"/>
              <a:gd name="connsiteY78" fmla="*/ 1339670 h 1868588"/>
              <a:gd name="connsiteX79" fmla="*/ 1670003 w 1678968"/>
              <a:gd name="connsiteY79" fmla="*/ 1303811 h 1868588"/>
              <a:gd name="connsiteX80" fmla="*/ 1678968 w 1678968"/>
              <a:gd name="connsiteY80" fmla="*/ 1241058 h 1868588"/>
              <a:gd name="connsiteX81" fmla="*/ 1651123 w 1678968"/>
              <a:gd name="connsiteY81" fmla="*/ 1063801 h 1868588"/>
              <a:gd name="connsiteX82" fmla="*/ 1645934 w 1678968"/>
              <a:gd name="connsiteY82" fmla="*/ 1029978 h 1868588"/>
              <a:gd name="connsiteX83" fmla="*/ 1635081 w 1678968"/>
              <a:gd name="connsiteY83" fmla="*/ 966007 h 1868588"/>
              <a:gd name="connsiteX84" fmla="*/ 1617152 w 1678968"/>
              <a:gd name="connsiteY84" fmla="*/ 850684 h 1868588"/>
              <a:gd name="connsiteX85" fmla="*/ 1601111 w 1678968"/>
              <a:gd name="connsiteY85" fmla="*/ 789968 h 1868588"/>
              <a:gd name="connsiteX86" fmla="*/ 1601586 w 1678968"/>
              <a:gd name="connsiteY86" fmla="*/ 761037 h 1868588"/>
              <a:gd name="connsiteX87" fmla="*/ 1589320 w 1678968"/>
              <a:gd name="connsiteY87" fmla="*/ 739035 h 1868588"/>
              <a:gd name="connsiteX88" fmla="*/ 1571391 w 1678968"/>
              <a:gd name="connsiteY88" fmla="*/ 685247 h 1868588"/>
              <a:gd name="connsiteX89" fmla="*/ 1553462 w 1678968"/>
              <a:gd name="connsiteY89" fmla="*/ 658352 h 1868588"/>
              <a:gd name="connsiteX90" fmla="*/ 1544497 w 1678968"/>
              <a:gd name="connsiteY90" fmla="*/ 631458 h 1868588"/>
              <a:gd name="connsiteX91" fmla="*/ 1508638 w 1678968"/>
              <a:gd name="connsiteY91" fmla="*/ 577670 h 1868588"/>
              <a:gd name="connsiteX92" fmla="*/ 1493072 w 1678968"/>
              <a:gd name="connsiteY92" fmla="*/ 508808 h 1868588"/>
              <a:gd name="connsiteX93" fmla="*/ 1476459 w 1678968"/>
              <a:gd name="connsiteY93" fmla="*/ 480685 h 1868588"/>
              <a:gd name="connsiteX94" fmla="*/ 1454850 w 1678968"/>
              <a:gd name="connsiteY94" fmla="*/ 461129 h 1868588"/>
              <a:gd name="connsiteX95" fmla="*/ 1436920 w 1678968"/>
              <a:gd name="connsiteY95" fmla="*/ 425270 h 1868588"/>
              <a:gd name="connsiteX96" fmla="*/ 1427956 w 1678968"/>
              <a:gd name="connsiteY96" fmla="*/ 398376 h 1868588"/>
              <a:gd name="connsiteX97" fmla="*/ 1410026 w 1678968"/>
              <a:gd name="connsiteY97" fmla="*/ 380447 h 1868588"/>
              <a:gd name="connsiteX98" fmla="*/ 1401062 w 1678968"/>
              <a:gd name="connsiteY98" fmla="*/ 353552 h 1868588"/>
              <a:gd name="connsiteX99" fmla="*/ 1383132 w 1678968"/>
              <a:gd name="connsiteY99" fmla="*/ 335623 h 1868588"/>
              <a:gd name="connsiteX100" fmla="*/ 1365203 w 1678968"/>
              <a:gd name="connsiteY100" fmla="*/ 308729 h 1868588"/>
              <a:gd name="connsiteX101" fmla="*/ 1347273 w 1678968"/>
              <a:gd name="connsiteY101" fmla="*/ 290800 h 1868588"/>
              <a:gd name="connsiteX102" fmla="*/ 1311415 w 1678968"/>
              <a:gd name="connsiteY102" fmla="*/ 237011 h 1868588"/>
              <a:gd name="connsiteX103" fmla="*/ 1257626 w 1678968"/>
              <a:gd name="connsiteY103" fmla="*/ 183223 h 1868588"/>
              <a:gd name="connsiteX104" fmla="*/ 1230732 w 1678968"/>
              <a:gd name="connsiteY104" fmla="*/ 156329 h 1868588"/>
              <a:gd name="connsiteX105" fmla="*/ 1203838 w 1678968"/>
              <a:gd name="connsiteY105" fmla="*/ 138400 h 1868588"/>
              <a:gd name="connsiteX106" fmla="*/ 1167979 w 1678968"/>
              <a:gd name="connsiteY106" fmla="*/ 102541 h 1868588"/>
              <a:gd name="connsiteX107" fmla="*/ 1114191 w 1678968"/>
              <a:gd name="connsiteY107" fmla="*/ 84611 h 1868588"/>
              <a:gd name="connsiteX108" fmla="*/ 1060403 w 1678968"/>
              <a:gd name="connsiteY108" fmla="*/ 48752 h 1868588"/>
              <a:gd name="connsiteX109" fmla="*/ 1033509 w 1678968"/>
              <a:gd name="connsiteY109" fmla="*/ 30823 h 1868588"/>
              <a:gd name="connsiteX110" fmla="*/ 970756 w 1678968"/>
              <a:gd name="connsiteY110" fmla="*/ 3929 h 1868588"/>
              <a:gd name="connsiteX0" fmla="*/ 1051438 w 1673783"/>
              <a:gd name="connsiteY0" fmla="*/ 21858 h 1868588"/>
              <a:gd name="connsiteX1" fmla="*/ 1015579 w 1673783"/>
              <a:gd name="connsiteY1" fmla="*/ 12894 h 1868588"/>
              <a:gd name="connsiteX2" fmla="*/ 988685 w 1673783"/>
              <a:gd name="connsiteY2" fmla="*/ 3929 h 1868588"/>
              <a:gd name="connsiteX3" fmla="*/ 908003 w 1673783"/>
              <a:gd name="connsiteY3" fmla="*/ 12894 h 1868588"/>
              <a:gd name="connsiteX4" fmla="*/ 881109 w 1673783"/>
              <a:gd name="connsiteY4" fmla="*/ 21858 h 1868588"/>
              <a:gd name="connsiteX5" fmla="*/ 863179 w 1673783"/>
              <a:gd name="connsiteY5" fmla="*/ 39788 h 1868588"/>
              <a:gd name="connsiteX6" fmla="*/ 836285 w 1673783"/>
              <a:gd name="connsiteY6" fmla="*/ 57717 h 1868588"/>
              <a:gd name="connsiteX7" fmla="*/ 809391 w 1673783"/>
              <a:gd name="connsiteY7" fmla="*/ 84611 h 1868588"/>
              <a:gd name="connsiteX8" fmla="*/ 773532 w 1673783"/>
              <a:gd name="connsiteY8" fmla="*/ 93576 h 1868588"/>
              <a:gd name="connsiteX9" fmla="*/ 728709 w 1673783"/>
              <a:gd name="connsiteY9" fmla="*/ 138400 h 1868588"/>
              <a:gd name="connsiteX10" fmla="*/ 701815 w 1673783"/>
              <a:gd name="connsiteY10" fmla="*/ 156329 h 1868588"/>
              <a:gd name="connsiteX11" fmla="*/ 683885 w 1673783"/>
              <a:gd name="connsiteY11" fmla="*/ 174258 h 1868588"/>
              <a:gd name="connsiteX12" fmla="*/ 656991 w 1673783"/>
              <a:gd name="connsiteY12" fmla="*/ 192188 h 1868588"/>
              <a:gd name="connsiteX13" fmla="*/ 630097 w 1673783"/>
              <a:gd name="connsiteY13" fmla="*/ 219082 h 1868588"/>
              <a:gd name="connsiteX14" fmla="*/ 603203 w 1673783"/>
              <a:gd name="connsiteY14" fmla="*/ 237011 h 1868588"/>
              <a:gd name="connsiteX15" fmla="*/ 558379 w 1673783"/>
              <a:gd name="connsiteY15" fmla="*/ 272870 h 1868588"/>
              <a:gd name="connsiteX16" fmla="*/ 522520 w 1673783"/>
              <a:gd name="connsiteY16" fmla="*/ 281835 h 1868588"/>
              <a:gd name="connsiteX17" fmla="*/ 477697 w 1673783"/>
              <a:gd name="connsiteY17" fmla="*/ 317694 h 1868588"/>
              <a:gd name="connsiteX18" fmla="*/ 423909 w 1673783"/>
              <a:gd name="connsiteY18" fmla="*/ 353552 h 1868588"/>
              <a:gd name="connsiteX19" fmla="*/ 405979 w 1673783"/>
              <a:gd name="connsiteY19" fmla="*/ 380447 h 1868588"/>
              <a:gd name="connsiteX20" fmla="*/ 352191 w 1673783"/>
              <a:gd name="connsiteY20" fmla="*/ 407341 h 1868588"/>
              <a:gd name="connsiteX21" fmla="*/ 325297 w 1673783"/>
              <a:gd name="connsiteY21" fmla="*/ 425270 h 1868588"/>
              <a:gd name="connsiteX22" fmla="*/ 289438 w 1673783"/>
              <a:gd name="connsiteY22" fmla="*/ 461129 h 1868588"/>
              <a:gd name="connsiteX23" fmla="*/ 262544 w 1673783"/>
              <a:gd name="connsiteY23" fmla="*/ 479058 h 1868588"/>
              <a:gd name="connsiteX24" fmla="*/ 226685 w 1673783"/>
              <a:gd name="connsiteY24" fmla="*/ 514917 h 1868588"/>
              <a:gd name="connsiteX25" fmla="*/ 199791 w 1673783"/>
              <a:gd name="connsiteY25" fmla="*/ 532847 h 1868588"/>
              <a:gd name="connsiteX26" fmla="*/ 146003 w 1673783"/>
              <a:gd name="connsiteY26" fmla="*/ 586635 h 1868588"/>
              <a:gd name="connsiteX27" fmla="*/ 101179 w 1673783"/>
              <a:gd name="connsiteY27" fmla="*/ 622494 h 1868588"/>
              <a:gd name="connsiteX28" fmla="*/ 50210 w 1673783"/>
              <a:gd name="connsiteY28" fmla="*/ 677440 h 1868588"/>
              <a:gd name="connsiteX29" fmla="*/ 12606 w 1673783"/>
              <a:gd name="connsiteY29" fmla="*/ 779376 h 1868588"/>
              <a:gd name="connsiteX30" fmla="*/ 66719 w 1673783"/>
              <a:gd name="connsiteY30" fmla="*/ 852302 h 1868588"/>
              <a:gd name="connsiteX31" fmla="*/ 103528 w 1673783"/>
              <a:gd name="connsiteY31" fmla="*/ 886523 h 1868588"/>
              <a:gd name="connsiteX32" fmla="*/ 138451 w 1673783"/>
              <a:gd name="connsiteY32" fmla="*/ 916272 h 1868588"/>
              <a:gd name="connsiteX33" fmla="*/ 154492 w 1673783"/>
              <a:gd name="connsiteY33" fmla="*/ 930129 h 1868588"/>
              <a:gd name="connsiteX34" fmla="*/ 184687 w 1673783"/>
              <a:gd name="connsiteY34" fmla="*/ 965589 h 1868588"/>
              <a:gd name="connsiteX35" fmla="*/ 209693 w 1673783"/>
              <a:gd name="connsiteY35" fmla="*/ 1008376 h 1868588"/>
              <a:gd name="connsiteX36" fmla="*/ 240363 w 1673783"/>
              <a:gd name="connsiteY36" fmla="*/ 1062164 h 1868588"/>
              <a:gd name="connsiteX37" fmla="*/ 271509 w 1673783"/>
              <a:gd name="connsiteY37" fmla="*/ 1106588 h 1868588"/>
              <a:gd name="connsiteX38" fmla="*/ 289438 w 1673783"/>
              <a:gd name="connsiteY38" fmla="*/ 1142447 h 1868588"/>
              <a:gd name="connsiteX39" fmla="*/ 307368 w 1673783"/>
              <a:gd name="connsiteY39" fmla="*/ 1196235 h 1868588"/>
              <a:gd name="connsiteX40" fmla="*/ 325297 w 1673783"/>
              <a:gd name="connsiteY40" fmla="*/ 1232094 h 1868588"/>
              <a:gd name="connsiteX41" fmla="*/ 361156 w 1673783"/>
              <a:gd name="connsiteY41" fmla="*/ 1285882 h 1868588"/>
              <a:gd name="connsiteX42" fmla="*/ 370120 w 1673783"/>
              <a:gd name="connsiteY42" fmla="*/ 1312776 h 1868588"/>
              <a:gd name="connsiteX43" fmla="*/ 388050 w 1673783"/>
              <a:gd name="connsiteY43" fmla="*/ 1339670 h 1868588"/>
              <a:gd name="connsiteX44" fmla="*/ 397015 w 1673783"/>
              <a:gd name="connsiteY44" fmla="*/ 1375529 h 1868588"/>
              <a:gd name="connsiteX45" fmla="*/ 450803 w 1673783"/>
              <a:gd name="connsiteY45" fmla="*/ 1465176 h 1868588"/>
              <a:gd name="connsiteX46" fmla="*/ 468732 w 1673783"/>
              <a:gd name="connsiteY46" fmla="*/ 1492070 h 1868588"/>
              <a:gd name="connsiteX47" fmla="*/ 486662 w 1673783"/>
              <a:gd name="connsiteY47" fmla="*/ 1510000 h 1868588"/>
              <a:gd name="connsiteX48" fmla="*/ 504591 w 1673783"/>
              <a:gd name="connsiteY48" fmla="*/ 1536894 h 1868588"/>
              <a:gd name="connsiteX49" fmla="*/ 513556 w 1673783"/>
              <a:gd name="connsiteY49" fmla="*/ 1563788 h 1868588"/>
              <a:gd name="connsiteX50" fmla="*/ 540450 w 1673783"/>
              <a:gd name="connsiteY50" fmla="*/ 1581717 h 1868588"/>
              <a:gd name="connsiteX51" fmla="*/ 585273 w 1673783"/>
              <a:gd name="connsiteY51" fmla="*/ 1626541 h 1868588"/>
              <a:gd name="connsiteX52" fmla="*/ 603203 w 1673783"/>
              <a:gd name="connsiteY52" fmla="*/ 1644470 h 1868588"/>
              <a:gd name="connsiteX53" fmla="*/ 621132 w 1673783"/>
              <a:gd name="connsiteY53" fmla="*/ 1671364 h 1868588"/>
              <a:gd name="connsiteX54" fmla="*/ 648026 w 1673783"/>
              <a:gd name="connsiteY54" fmla="*/ 1689294 h 1868588"/>
              <a:gd name="connsiteX55" fmla="*/ 665956 w 1673783"/>
              <a:gd name="connsiteY55" fmla="*/ 1707223 h 1868588"/>
              <a:gd name="connsiteX56" fmla="*/ 692850 w 1673783"/>
              <a:gd name="connsiteY56" fmla="*/ 1716188 h 1868588"/>
              <a:gd name="connsiteX57" fmla="*/ 737673 w 1673783"/>
              <a:gd name="connsiteY57" fmla="*/ 1752047 h 1868588"/>
              <a:gd name="connsiteX58" fmla="*/ 764568 w 1673783"/>
              <a:gd name="connsiteY58" fmla="*/ 1769976 h 1868588"/>
              <a:gd name="connsiteX59" fmla="*/ 818356 w 1673783"/>
              <a:gd name="connsiteY59" fmla="*/ 1787905 h 1868588"/>
              <a:gd name="connsiteX60" fmla="*/ 881109 w 1673783"/>
              <a:gd name="connsiteY60" fmla="*/ 1814800 h 1868588"/>
              <a:gd name="connsiteX61" fmla="*/ 934897 w 1673783"/>
              <a:gd name="connsiteY61" fmla="*/ 1832729 h 1868588"/>
              <a:gd name="connsiteX62" fmla="*/ 970756 w 1673783"/>
              <a:gd name="connsiteY62" fmla="*/ 1841694 h 1868588"/>
              <a:gd name="connsiteX63" fmla="*/ 1033509 w 1673783"/>
              <a:gd name="connsiteY63" fmla="*/ 1859623 h 1868588"/>
              <a:gd name="connsiteX64" fmla="*/ 1114191 w 1673783"/>
              <a:gd name="connsiteY64" fmla="*/ 1868588 h 1868588"/>
              <a:gd name="connsiteX65" fmla="*/ 1284520 w 1673783"/>
              <a:gd name="connsiteY65" fmla="*/ 1859623 h 1868588"/>
              <a:gd name="connsiteX66" fmla="*/ 1329344 w 1673783"/>
              <a:gd name="connsiteY66" fmla="*/ 1850658 h 1868588"/>
              <a:gd name="connsiteX67" fmla="*/ 1356238 w 1673783"/>
              <a:gd name="connsiteY67" fmla="*/ 1832729 h 1868588"/>
              <a:gd name="connsiteX68" fmla="*/ 1383132 w 1673783"/>
              <a:gd name="connsiteY68" fmla="*/ 1823764 h 1868588"/>
              <a:gd name="connsiteX69" fmla="*/ 1436920 w 1673783"/>
              <a:gd name="connsiteY69" fmla="*/ 1796870 h 1868588"/>
              <a:gd name="connsiteX70" fmla="*/ 1481744 w 1673783"/>
              <a:gd name="connsiteY70" fmla="*/ 1769976 h 1868588"/>
              <a:gd name="connsiteX71" fmla="*/ 1544497 w 1673783"/>
              <a:gd name="connsiteY71" fmla="*/ 1698258 h 1868588"/>
              <a:gd name="connsiteX72" fmla="*/ 1571391 w 1673783"/>
              <a:gd name="connsiteY72" fmla="*/ 1671364 h 1868588"/>
              <a:gd name="connsiteX73" fmla="*/ 1580356 w 1673783"/>
              <a:gd name="connsiteY73" fmla="*/ 1644470 h 1868588"/>
              <a:gd name="connsiteX74" fmla="*/ 1607250 w 1673783"/>
              <a:gd name="connsiteY74" fmla="*/ 1590682 h 1868588"/>
              <a:gd name="connsiteX75" fmla="*/ 1616215 w 1673783"/>
              <a:gd name="connsiteY75" fmla="*/ 1554823 h 1868588"/>
              <a:gd name="connsiteX76" fmla="*/ 1634144 w 1673783"/>
              <a:gd name="connsiteY76" fmla="*/ 1501035 h 1868588"/>
              <a:gd name="connsiteX77" fmla="*/ 1652073 w 1673783"/>
              <a:gd name="connsiteY77" fmla="*/ 1420352 h 1868588"/>
              <a:gd name="connsiteX78" fmla="*/ 1661038 w 1673783"/>
              <a:gd name="connsiteY78" fmla="*/ 1339670 h 1868588"/>
              <a:gd name="connsiteX79" fmla="*/ 1670003 w 1673783"/>
              <a:gd name="connsiteY79" fmla="*/ 1303811 h 1868588"/>
              <a:gd name="connsiteX80" fmla="*/ 1652536 w 1673783"/>
              <a:gd name="connsiteY80" fmla="*/ 1241058 h 1868588"/>
              <a:gd name="connsiteX81" fmla="*/ 1651123 w 1673783"/>
              <a:gd name="connsiteY81" fmla="*/ 1063801 h 1868588"/>
              <a:gd name="connsiteX82" fmla="*/ 1645934 w 1673783"/>
              <a:gd name="connsiteY82" fmla="*/ 1029978 h 1868588"/>
              <a:gd name="connsiteX83" fmla="*/ 1635081 w 1673783"/>
              <a:gd name="connsiteY83" fmla="*/ 966007 h 1868588"/>
              <a:gd name="connsiteX84" fmla="*/ 1617152 w 1673783"/>
              <a:gd name="connsiteY84" fmla="*/ 850684 h 1868588"/>
              <a:gd name="connsiteX85" fmla="*/ 1601111 w 1673783"/>
              <a:gd name="connsiteY85" fmla="*/ 789968 h 1868588"/>
              <a:gd name="connsiteX86" fmla="*/ 1601586 w 1673783"/>
              <a:gd name="connsiteY86" fmla="*/ 761037 h 1868588"/>
              <a:gd name="connsiteX87" fmla="*/ 1589320 w 1673783"/>
              <a:gd name="connsiteY87" fmla="*/ 739035 h 1868588"/>
              <a:gd name="connsiteX88" fmla="*/ 1571391 w 1673783"/>
              <a:gd name="connsiteY88" fmla="*/ 685247 h 1868588"/>
              <a:gd name="connsiteX89" fmla="*/ 1553462 w 1673783"/>
              <a:gd name="connsiteY89" fmla="*/ 658352 h 1868588"/>
              <a:gd name="connsiteX90" fmla="*/ 1544497 w 1673783"/>
              <a:gd name="connsiteY90" fmla="*/ 631458 h 1868588"/>
              <a:gd name="connsiteX91" fmla="*/ 1508638 w 1673783"/>
              <a:gd name="connsiteY91" fmla="*/ 577670 h 1868588"/>
              <a:gd name="connsiteX92" fmla="*/ 1493072 w 1673783"/>
              <a:gd name="connsiteY92" fmla="*/ 508808 h 1868588"/>
              <a:gd name="connsiteX93" fmla="*/ 1476459 w 1673783"/>
              <a:gd name="connsiteY93" fmla="*/ 480685 h 1868588"/>
              <a:gd name="connsiteX94" fmla="*/ 1454850 w 1673783"/>
              <a:gd name="connsiteY94" fmla="*/ 461129 h 1868588"/>
              <a:gd name="connsiteX95" fmla="*/ 1436920 w 1673783"/>
              <a:gd name="connsiteY95" fmla="*/ 425270 h 1868588"/>
              <a:gd name="connsiteX96" fmla="*/ 1427956 w 1673783"/>
              <a:gd name="connsiteY96" fmla="*/ 398376 h 1868588"/>
              <a:gd name="connsiteX97" fmla="*/ 1410026 w 1673783"/>
              <a:gd name="connsiteY97" fmla="*/ 380447 h 1868588"/>
              <a:gd name="connsiteX98" fmla="*/ 1401062 w 1673783"/>
              <a:gd name="connsiteY98" fmla="*/ 353552 h 1868588"/>
              <a:gd name="connsiteX99" fmla="*/ 1383132 w 1673783"/>
              <a:gd name="connsiteY99" fmla="*/ 335623 h 1868588"/>
              <a:gd name="connsiteX100" fmla="*/ 1365203 w 1673783"/>
              <a:gd name="connsiteY100" fmla="*/ 308729 h 1868588"/>
              <a:gd name="connsiteX101" fmla="*/ 1347273 w 1673783"/>
              <a:gd name="connsiteY101" fmla="*/ 290800 h 1868588"/>
              <a:gd name="connsiteX102" fmla="*/ 1311415 w 1673783"/>
              <a:gd name="connsiteY102" fmla="*/ 237011 h 1868588"/>
              <a:gd name="connsiteX103" fmla="*/ 1257626 w 1673783"/>
              <a:gd name="connsiteY103" fmla="*/ 183223 h 1868588"/>
              <a:gd name="connsiteX104" fmla="*/ 1230732 w 1673783"/>
              <a:gd name="connsiteY104" fmla="*/ 156329 h 1868588"/>
              <a:gd name="connsiteX105" fmla="*/ 1203838 w 1673783"/>
              <a:gd name="connsiteY105" fmla="*/ 138400 h 1868588"/>
              <a:gd name="connsiteX106" fmla="*/ 1167979 w 1673783"/>
              <a:gd name="connsiteY106" fmla="*/ 102541 h 1868588"/>
              <a:gd name="connsiteX107" fmla="*/ 1114191 w 1673783"/>
              <a:gd name="connsiteY107" fmla="*/ 84611 h 1868588"/>
              <a:gd name="connsiteX108" fmla="*/ 1060403 w 1673783"/>
              <a:gd name="connsiteY108" fmla="*/ 48752 h 1868588"/>
              <a:gd name="connsiteX109" fmla="*/ 1033509 w 1673783"/>
              <a:gd name="connsiteY109" fmla="*/ 30823 h 1868588"/>
              <a:gd name="connsiteX110" fmla="*/ 970756 w 1673783"/>
              <a:gd name="connsiteY110" fmla="*/ 3929 h 1868588"/>
              <a:gd name="connsiteX0" fmla="*/ 1051438 w 1662912"/>
              <a:gd name="connsiteY0" fmla="*/ 21858 h 1868588"/>
              <a:gd name="connsiteX1" fmla="*/ 1015579 w 1662912"/>
              <a:gd name="connsiteY1" fmla="*/ 12894 h 1868588"/>
              <a:gd name="connsiteX2" fmla="*/ 988685 w 1662912"/>
              <a:gd name="connsiteY2" fmla="*/ 3929 h 1868588"/>
              <a:gd name="connsiteX3" fmla="*/ 908003 w 1662912"/>
              <a:gd name="connsiteY3" fmla="*/ 12894 h 1868588"/>
              <a:gd name="connsiteX4" fmla="*/ 881109 w 1662912"/>
              <a:gd name="connsiteY4" fmla="*/ 21858 h 1868588"/>
              <a:gd name="connsiteX5" fmla="*/ 863179 w 1662912"/>
              <a:gd name="connsiteY5" fmla="*/ 39788 h 1868588"/>
              <a:gd name="connsiteX6" fmla="*/ 836285 w 1662912"/>
              <a:gd name="connsiteY6" fmla="*/ 57717 h 1868588"/>
              <a:gd name="connsiteX7" fmla="*/ 809391 w 1662912"/>
              <a:gd name="connsiteY7" fmla="*/ 84611 h 1868588"/>
              <a:gd name="connsiteX8" fmla="*/ 773532 w 1662912"/>
              <a:gd name="connsiteY8" fmla="*/ 93576 h 1868588"/>
              <a:gd name="connsiteX9" fmla="*/ 728709 w 1662912"/>
              <a:gd name="connsiteY9" fmla="*/ 138400 h 1868588"/>
              <a:gd name="connsiteX10" fmla="*/ 701815 w 1662912"/>
              <a:gd name="connsiteY10" fmla="*/ 156329 h 1868588"/>
              <a:gd name="connsiteX11" fmla="*/ 683885 w 1662912"/>
              <a:gd name="connsiteY11" fmla="*/ 174258 h 1868588"/>
              <a:gd name="connsiteX12" fmla="*/ 656991 w 1662912"/>
              <a:gd name="connsiteY12" fmla="*/ 192188 h 1868588"/>
              <a:gd name="connsiteX13" fmla="*/ 630097 w 1662912"/>
              <a:gd name="connsiteY13" fmla="*/ 219082 h 1868588"/>
              <a:gd name="connsiteX14" fmla="*/ 603203 w 1662912"/>
              <a:gd name="connsiteY14" fmla="*/ 237011 h 1868588"/>
              <a:gd name="connsiteX15" fmla="*/ 558379 w 1662912"/>
              <a:gd name="connsiteY15" fmla="*/ 272870 h 1868588"/>
              <a:gd name="connsiteX16" fmla="*/ 522520 w 1662912"/>
              <a:gd name="connsiteY16" fmla="*/ 281835 h 1868588"/>
              <a:gd name="connsiteX17" fmla="*/ 477697 w 1662912"/>
              <a:gd name="connsiteY17" fmla="*/ 317694 h 1868588"/>
              <a:gd name="connsiteX18" fmla="*/ 423909 w 1662912"/>
              <a:gd name="connsiteY18" fmla="*/ 353552 h 1868588"/>
              <a:gd name="connsiteX19" fmla="*/ 405979 w 1662912"/>
              <a:gd name="connsiteY19" fmla="*/ 380447 h 1868588"/>
              <a:gd name="connsiteX20" fmla="*/ 352191 w 1662912"/>
              <a:gd name="connsiteY20" fmla="*/ 407341 h 1868588"/>
              <a:gd name="connsiteX21" fmla="*/ 325297 w 1662912"/>
              <a:gd name="connsiteY21" fmla="*/ 425270 h 1868588"/>
              <a:gd name="connsiteX22" fmla="*/ 289438 w 1662912"/>
              <a:gd name="connsiteY22" fmla="*/ 461129 h 1868588"/>
              <a:gd name="connsiteX23" fmla="*/ 262544 w 1662912"/>
              <a:gd name="connsiteY23" fmla="*/ 479058 h 1868588"/>
              <a:gd name="connsiteX24" fmla="*/ 226685 w 1662912"/>
              <a:gd name="connsiteY24" fmla="*/ 514917 h 1868588"/>
              <a:gd name="connsiteX25" fmla="*/ 199791 w 1662912"/>
              <a:gd name="connsiteY25" fmla="*/ 532847 h 1868588"/>
              <a:gd name="connsiteX26" fmla="*/ 146003 w 1662912"/>
              <a:gd name="connsiteY26" fmla="*/ 586635 h 1868588"/>
              <a:gd name="connsiteX27" fmla="*/ 101179 w 1662912"/>
              <a:gd name="connsiteY27" fmla="*/ 622494 h 1868588"/>
              <a:gd name="connsiteX28" fmla="*/ 50210 w 1662912"/>
              <a:gd name="connsiteY28" fmla="*/ 677440 h 1868588"/>
              <a:gd name="connsiteX29" fmla="*/ 12606 w 1662912"/>
              <a:gd name="connsiteY29" fmla="*/ 779376 h 1868588"/>
              <a:gd name="connsiteX30" fmla="*/ 66719 w 1662912"/>
              <a:gd name="connsiteY30" fmla="*/ 852302 h 1868588"/>
              <a:gd name="connsiteX31" fmla="*/ 103528 w 1662912"/>
              <a:gd name="connsiteY31" fmla="*/ 886523 h 1868588"/>
              <a:gd name="connsiteX32" fmla="*/ 138451 w 1662912"/>
              <a:gd name="connsiteY32" fmla="*/ 916272 h 1868588"/>
              <a:gd name="connsiteX33" fmla="*/ 154492 w 1662912"/>
              <a:gd name="connsiteY33" fmla="*/ 930129 h 1868588"/>
              <a:gd name="connsiteX34" fmla="*/ 184687 w 1662912"/>
              <a:gd name="connsiteY34" fmla="*/ 965589 h 1868588"/>
              <a:gd name="connsiteX35" fmla="*/ 209693 w 1662912"/>
              <a:gd name="connsiteY35" fmla="*/ 1008376 h 1868588"/>
              <a:gd name="connsiteX36" fmla="*/ 240363 w 1662912"/>
              <a:gd name="connsiteY36" fmla="*/ 1062164 h 1868588"/>
              <a:gd name="connsiteX37" fmla="*/ 271509 w 1662912"/>
              <a:gd name="connsiteY37" fmla="*/ 1106588 h 1868588"/>
              <a:gd name="connsiteX38" fmla="*/ 289438 w 1662912"/>
              <a:gd name="connsiteY38" fmla="*/ 1142447 h 1868588"/>
              <a:gd name="connsiteX39" fmla="*/ 307368 w 1662912"/>
              <a:gd name="connsiteY39" fmla="*/ 1196235 h 1868588"/>
              <a:gd name="connsiteX40" fmla="*/ 325297 w 1662912"/>
              <a:gd name="connsiteY40" fmla="*/ 1232094 h 1868588"/>
              <a:gd name="connsiteX41" fmla="*/ 361156 w 1662912"/>
              <a:gd name="connsiteY41" fmla="*/ 1285882 h 1868588"/>
              <a:gd name="connsiteX42" fmla="*/ 370120 w 1662912"/>
              <a:gd name="connsiteY42" fmla="*/ 1312776 h 1868588"/>
              <a:gd name="connsiteX43" fmla="*/ 388050 w 1662912"/>
              <a:gd name="connsiteY43" fmla="*/ 1339670 h 1868588"/>
              <a:gd name="connsiteX44" fmla="*/ 397015 w 1662912"/>
              <a:gd name="connsiteY44" fmla="*/ 1375529 h 1868588"/>
              <a:gd name="connsiteX45" fmla="*/ 450803 w 1662912"/>
              <a:gd name="connsiteY45" fmla="*/ 1465176 h 1868588"/>
              <a:gd name="connsiteX46" fmla="*/ 468732 w 1662912"/>
              <a:gd name="connsiteY46" fmla="*/ 1492070 h 1868588"/>
              <a:gd name="connsiteX47" fmla="*/ 486662 w 1662912"/>
              <a:gd name="connsiteY47" fmla="*/ 1510000 h 1868588"/>
              <a:gd name="connsiteX48" fmla="*/ 504591 w 1662912"/>
              <a:gd name="connsiteY48" fmla="*/ 1536894 h 1868588"/>
              <a:gd name="connsiteX49" fmla="*/ 513556 w 1662912"/>
              <a:gd name="connsiteY49" fmla="*/ 1563788 h 1868588"/>
              <a:gd name="connsiteX50" fmla="*/ 540450 w 1662912"/>
              <a:gd name="connsiteY50" fmla="*/ 1581717 h 1868588"/>
              <a:gd name="connsiteX51" fmla="*/ 585273 w 1662912"/>
              <a:gd name="connsiteY51" fmla="*/ 1626541 h 1868588"/>
              <a:gd name="connsiteX52" fmla="*/ 603203 w 1662912"/>
              <a:gd name="connsiteY52" fmla="*/ 1644470 h 1868588"/>
              <a:gd name="connsiteX53" fmla="*/ 621132 w 1662912"/>
              <a:gd name="connsiteY53" fmla="*/ 1671364 h 1868588"/>
              <a:gd name="connsiteX54" fmla="*/ 648026 w 1662912"/>
              <a:gd name="connsiteY54" fmla="*/ 1689294 h 1868588"/>
              <a:gd name="connsiteX55" fmla="*/ 665956 w 1662912"/>
              <a:gd name="connsiteY55" fmla="*/ 1707223 h 1868588"/>
              <a:gd name="connsiteX56" fmla="*/ 692850 w 1662912"/>
              <a:gd name="connsiteY56" fmla="*/ 1716188 h 1868588"/>
              <a:gd name="connsiteX57" fmla="*/ 737673 w 1662912"/>
              <a:gd name="connsiteY57" fmla="*/ 1752047 h 1868588"/>
              <a:gd name="connsiteX58" fmla="*/ 764568 w 1662912"/>
              <a:gd name="connsiteY58" fmla="*/ 1769976 h 1868588"/>
              <a:gd name="connsiteX59" fmla="*/ 818356 w 1662912"/>
              <a:gd name="connsiteY59" fmla="*/ 1787905 h 1868588"/>
              <a:gd name="connsiteX60" fmla="*/ 881109 w 1662912"/>
              <a:gd name="connsiteY60" fmla="*/ 1814800 h 1868588"/>
              <a:gd name="connsiteX61" fmla="*/ 934897 w 1662912"/>
              <a:gd name="connsiteY61" fmla="*/ 1832729 h 1868588"/>
              <a:gd name="connsiteX62" fmla="*/ 970756 w 1662912"/>
              <a:gd name="connsiteY62" fmla="*/ 1841694 h 1868588"/>
              <a:gd name="connsiteX63" fmla="*/ 1033509 w 1662912"/>
              <a:gd name="connsiteY63" fmla="*/ 1859623 h 1868588"/>
              <a:gd name="connsiteX64" fmla="*/ 1114191 w 1662912"/>
              <a:gd name="connsiteY64" fmla="*/ 1868588 h 1868588"/>
              <a:gd name="connsiteX65" fmla="*/ 1284520 w 1662912"/>
              <a:gd name="connsiteY65" fmla="*/ 1859623 h 1868588"/>
              <a:gd name="connsiteX66" fmla="*/ 1329344 w 1662912"/>
              <a:gd name="connsiteY66" fmla="*/ 1850658 h 1868588"/>
              <a:gd name="connsiteX67" fmla="*/ 1356238 w 1662912"/>
              <a:gd name="connsiteY67" fmla="*/ 1832729 h 1868588"/>
              <a:gd name="connsiteX68" fmla="*/ 1383132 w 1662912"/>
              <a:gd name="connsiteY68" fmla="*/ 1823764 h 1868588"/>
              <a:gd name="connsiteX69" fmla="*/ 1436920 w 1662912"/>
              <a:gd name="connsiteY69" fmla="*/ 1796870 h 1868588"/>
              <a:gd name="connsiteX70" fmla="*/ 1481744 w 1662912"/>
              <a:gd name="connsiteY70" fmla="*/ 1769976 h 1868588"/>
              <a:gd name="connsiteX71" fmla="*/ 1544497 w 1662912"/>
              <a:gd name="connsiteY71" fmla="*/ 1698258 h 1868588"/>
              <a:gd name="connsiteX72" fmla="*/ 1571391 w 1662912"/>
              <a:gd name="connsiteY72" fmla="*/ 1671364 h 1868588"/>
              <a:gd name="connsiteX73" fmla="*/ 1580356 w 1662912"/>
              <a:gd name="connsiteY73" fmla="*/ 1644470 h 1868588"/>
              <a:gd name="connsiteX74" fmla="*/ 1607250 w 1662912"/>
              <a:gd name="connsiteY74" fmla="*/ 1590682 h 1868588"/>
              <a:gd name="connsiteX75" fmla="*/ 1616215 w 1662912"/>
              <a:gd name="connsiteY75" fmla="*/ 1554823 h 1868588"/>
              <a:gd name="connsiteX76" fmla="*/ 1634144 w 1662912"/>
              <a:gd name="connsiteY76" fmla="*/ 1501035 h 1868588"/>
              <a:gd name="connsiteX77" fmla="*/ 1652073 w 1662912"/>
              <a:gd name="connsiteY77" fmla="*/ 1420352 h 1868588"/>
              <a:gd name="connsiteX78" fmla="*/ 1661038 w 1662912"/>
              <a:gd name="connsiteY78" fmla="*/ 1339670 h 1868588"/>
              <a:gd name="connsiteX79" fmla="*/ 1647347 w 1662912"/>
              <a:gd name="connsiteY79" fmla="*/ 1305847 h 1868588"/>
              <a:gd name="connsiteX80" fmla="*/ 1652536 w 1662912"/>
              <a:gd name="connsiteY80" fmla="*/ 1241058 h 1868588"/>
              <a:gd name="connsiteX81" fmla="*/ 1651123 w 1662912"/>
              <a:gd name="connsiteY81" fmla="*/ 1063801 h 1868588"/>
              <a:gd name="connsiteX82" fmla="*/ 1645934 w 1662912"/>
              <a:gd name="connsiteY82" fmla="*/ 1029978 h 1868588"/>
              <a:gd name="connsiteX83" fmla="*/ 1635081 w 1662912"/>
              <a:gd name="connsiteY83" fmla="*/ 966007 h 1868588"/>
              <a:gd name="connsiteX84" fmla="*/ 1617152 w 1662912"/>
              <a:gd name="connsiteY84" fmla="*/ 850684 h 1868588"/>
              <a:gd name="connsiteX85" fmla="*/ 1601111 w 1662912"/>
              <a:gd name="connsiteY85" fmla="*/ 789968 h 1868588"/>
              <a:gd name="connsiteX86" fmla="*/ 1601586 w 1662912"/>
              <a:gd name="connsiteY86" fmla="*/ 761037 h 1868588"/>
              <a:gd name="connsiteX87" fmla="*/ 1589320 w 1662912"/>
              <a:gd name="connsiteY87" fmla="*/ 739035 h 1868588"/>
              <a:gd name="connsiteX88" fmla="*/ 1571391 w 1662912"/>
              <a:gd name="connsiteY88" fmla="*/ 685247 h 1868588"/>
              <a:gd name="connsiteX89" fmla="*/ 1553462 w 1662912"/>
              <a:gd name="connsiteY89" fmla="*/ 658352 h 1868588"/>
              <a:gd name="connsiteX90" fmla="*/ 1544497 w 1662912"/>
              <a:gd name="connsiteY90" fmla="*/ 631458 h 1868588"/>
              <a:gd name="connsiteX91" fmla="*/ 1508638 w 1662912"/>
              <a:gd name="connsiteY91" fmla="*/ 577670 h 1868588"/>
              <a:gd name="connsiteX92" fmla="*/ 1493072 w 1662912"/>
              <a:gd name="connsiteY92" fmla="*/ 508808 h 1868588"/>
              <a:gd name="connsiteX93" fmla="*/ 1476459 w 1662912"/>
              <a:gd name="connsiteY93" fmla="*/ 480685 h 1868588"/>
              <a:gd name="connsiteX94" fmla="*/ 1454850 w 1662912"/>
              <a:gd name="connsiteY94" fmla="*/ 461129 h 1868588"/>
              <a:gd name="connsiteX95" fmla="*/ 1436920 w 1662912"/>
              <a:gd name="connsiteY95" fmla="*/ 425270 h 1868588"/>
              <a:gd name="connsiteX96" fmla="*/ 1427956 w 1662912"/>
              <a:gd name="connsiteY96" fmla="*/ 398376 h 1868588"/>
              <a:gd name="connsiteX97" fmla="*/ 1410026 w 1662912"/>
              <a:gd name="connsiteY97" fmla="*/ 380447 h 1868588"/>
              <a:gd name="connsiteX98" fmla="*/ 1401062 w 1662912"/>
              <a:gd name="connsiteY98" fmla="*/ 353552 h 1868588"/>
              <a:gd name="connsiteX99" fmla="*/ 1383132 w 1662912"/>
              <a:gd name="connsiteY99" fmla="*/ 335623 h 1868588"/>
              <a:gd name="connsiteX100" fmla="*/ 1365203 w 1662912"/>
              <a:gd name="connsiteY100" fmla="*/ 308729 h 1868588"/>
              <a:gd name="connsiteX101" fmla="*/ 1347273 w 1662912"/>
              <a:gd name="connsiteY101" fmla="*/ 290800 h 1868588"/>
              <a:gd name="connsiteX102" fmla="*/ 1311415 w 1662912"/>
              <a:gd name="connsiteY102" fmla="*/ 237011 h 1868588"/>
              <a:gd name="connsiteX103" fmla="*/ 1257626 w 1662912"/>
              <a:gd name="connsiteY103" fmla="*/ 183223 h 1868588"/>
              <a:gd name="connsiteX104" fmla="*/ 1230732 w 1662912"/>
              <a:gd name="connsiteY104" fmla="*/ 156329 h 1868588"/>
              <a:gd name="connsiteX105" fmla="*/ 1203838 w 1662912"/>
              <a:gd name="connsiteY105" fmla="*/ 138400 h 1868588"/>
              <a:gd name="connsiteX106" fmla="*/ 1167979 w 1662912"/>
              <a:gd name="connsiteY106" fmla="*/ 102541 h 1868588"/>
              <a:gd name="connsiteX107" fmla="*/ 1114191 w 1662912"/>
              <a:gd name="connsiteY107" fmla="*/ 84611 h 1868588"/>
              <a:gd name="connsiteX108" fmla="*/ 1060403 w 1662912"/>
              <a:gd name="connsiteY108" fmla="*/ 48752 h 1868588"/>
              <a:gd name="connsiteX109" fmla="*/ 1033509 w 1662912"/>
              <a:gd name="connsiteY109" fmla="*/ 30823 h 1868588"/>
              <a:gd name="connsiteX110" fmla="*/ 970756 w 1662912"/>
              <a:gd name="connsiteY110" fmla="*/ 3929 h 1868588"/>
              <a:gd name="connsiteX0" fmla="*/ 1051438 w 1656093"/>
              <a:gd name="connsiteY0" fmla="*/ 21858 h 1868588"/>
              <a:gd name="connsiteX1" fmla="*/ 1015579 w 1656093"/>
              <a:gd name="connsiteY1" fmla="*/ 12894 h 1868588"/>
              <a:gd name="connsiteX2" fmla="*/ 988685 w 1656093"/>
              <a:gd name="connsiteY2" fmla="*/ 3929 h 1868588"/>
              <a:gd name="connsiteX3" fmla="*/ 908003 w 1656093"/>
              <a:gd name="connsiteY3" fmla="*/ 12894 h 1868588"/>
              <a:gd name="connsiteX4" fmla="*/ 881109 w 1656093"/>
              <a:gd name="connsiteY4" fmla="*/ 21858 h 1868588"/>
              <a:gd name="connsiteX5" fmla="*/ 863179 w 1656093"/>
              <a:gd name="connsiteY5" fmla="*/ 39788 h 1868588"/>
              <a:gd name="connsiteX6" fmla="*/ 836285 w 1656093"/>
              <a:gd name="connsiteY6" fmla="*/ 57717 h 1868588"/>
              <a:gd name="connsiteX7" fmla="*/ 809391 w 1656093"/>
              <a:gd name="connsiteY7" fmla="*/ 84611 h 1868588"/>
              <a:gd name="connsiteX8" fmla="*/ 773532 w 1656093"/>
              <a:gd name="connsiteY8" fmla="*/ 93576 h 1868588"/>
              <a:gd name="connsiteX9" fmla="*/ 728709 w 1656093"/>
              <a:gd name="connsiteY9" fmla="*/ 138400 h 1868588"/>
              <a:gd name="connsiteX10" fmla="*/ 701815 w 1656093"/>
              <a:gd name="connsiteY10" fmla="*/ 156329 h 1868588"/>
              <a:gd name="connsiteX11" fmla="*/ 683885 w 1656093"/>
              <a:gd name="connsiteY11" fmla="*/ 174258 h 1868588"/>
              <a:gd name="connsiteX12" fmla="*/ 656991 w 1656093"/>
              <a:gd name="connsiteY12" fmla="*/ 192188 h 1868588"/>
              <a:gd name="connsiteX13" fmla="*/ 630097 w 1656093"/>
              <a:gd name="connsiteY13" fmla="*/ 219082 h 1868588"/>
              <a:gd name="connsiteX14" fmla="*/ 603203 w 1656093"/>
              <a:gd name="connsiteY14" fmla="*/ 237011 h 1868588"/>
              <a:gd name="connsiteX15" fmla="*/ 558379 w 1656093"/>
              <a:gd name="connsiteY15" fmla="*/ 272870 h 1868588"/>
              <a:gd name="connsiteX16" fmla="*/ 522520 w 1656093"/>
              <a:gd name="connsiteY16" fmla="*/ 281835 h 1868588"/>
              <a:gd name="connsiteX17" fmla="*/ 477697 w 1656093"/>
              <a:gd name="connsiteY17" fmla="*/ 317694 h 1868588"/>
              <a:gd name="connsiteX18" fmla="*/ 423909 w 1656093"/>
              <a:gd name="connsiteY18" fmla="*/ 353552 h 1868588"/>
              <a:gd name="connsiteX19" fmla="*/ 405979 w 1656093"/>
              <a:gd name="connsiteY19" fmla="*/ 380447 h 1868588"/>
              <a:gd name="connsiteX20" fmla="*/ 352191 w 1656093"/>
              <a:gd name="connsiteY20" fmla="*/ 407341 h 1868588"/>
              <a:gd name="connsiteX21" fmla="*/ 325297 w 1656093"/>
              <a:gd name="connsiteY21" fmla="*/ 425270 h 1868588"/>
              <a:gd name="connsiteX22" fmla="*/ 289438 w 1656093"/>
              <a:gd name="connsiteY22" fmla="*/ 461129 h 1868588"/>
              <a:gd name="connsiteX23" fmla="*/ 262544 w 1656093"/>
              <a:gd name="connsiteY23" fmla="*/ 479058 h 1868588"/>
              <a:gd name="connsiteX24" fmla="*/ 226685 w 1656093"/>
              <a:gd name="connsiteY24" fmla="*/ 514917 h 1868588"/>
              <a:gd name="connsiteX25" fmla="*/ 199791 w 1656093"/>
              <a:gd name="connsiteY25" fmla="*/ 532847 h 1868588"/>
              <a:gd name="connsiteX26" fmla="*/ 146003 w 1656093"/>
              <a:gd name="connsiteY26" fmla="*/ 586635 h 1868588"/>
              <a:gd name="connsiteX27" fmla="*/ 101179 w 1656093"/>
              <a:gd name="connsiteY27" fmla="*/ 622494 h 1868588"/>
              <a:gd name="connsiteX28" fmla="*/ 50210 w 1656093"/>
              <a:gd name="connsiteY28" fmla="*/ 677440 h 1868588"/>
              <a:gd name="connsiteX29" fmla="*/ 12606 w 1656093"/>
              <a:gd name="connsiteY29" fmla="*/ 779376 h 1868588"/>
              <a:gd name="connsiteX30" fmla="*/ 66719 w 1656093"/>
              <a:gd name="connsiteY30" fmla="*/ 852302 h 1868588"/>
              <a:gd name="connsiteX31" fmla="*/ 103528 w 1656093"/>
              <a:gd name="connsiteY31" fmla="*/ 886523 h 1868588"/>
              <a:gd name="connsiteX32" fmla="*/ 138451 w 1656093"/>
              <a:gd name="connsiteY32" fmla="*/ 916272 h 1868588"/>
              <a:gd name="connsiteX33" fmla="*/ 154492 w 1656093"/>
              <a:gd name="connsiteY33" fmla="*/ 930129 h 1868588"/>
              <a:gd name="connsiteX34" fmla="*/ 184687 w 1656093"/>
              <a:gd name="connsiteY34" fmla="*/ 965589 h 1868588"/>
              <a:gd name="connsiteX35" fmla="*/ 209693 w 1656093"/>
              <a:gd name="connsiteY35" fmla="*/ 1008376 h 1868588"/>
              <a:gd name="connsiteX36" fmla="*/ 240363 w 1656093"/>
              <a:gd name="connsiteY36" fmla="*/ 1062164 h 1868588"/>
              <a:gd name="connsiteX37" fmla="*/ 271509 w 1656093"/>
              <a:gd name="connsiteY37" fmla="*/ 1106588 h 1868588"/>
              <a:gd name="connsiteX38" fmla="*/ 289438 w 1656093"/>
              <a:gd name="connsiteY38" fmla="*/ 1142447 h 1868588"/>
              <a:gd name="connsiteX39" fmla="*/ 307368 w 1656093"/>
              <a:gd name="connsiteY39" fmla="*/ 1196235 h 1868588"/>
              <a:gd name="connsiteX40" fmla="*/ 325297 w 1656093"/>
              <a:gd name="connsiteY40" fmla="*/ 1232094 h 1868588"/>
              <a:gd name="connsiteX41" fmla="*/ 361156 w 1656093"/>
              <a:gd name="connsiteY41" fmla="*/ 1285882 h 1868588"/>
              <a:gd name="connsiteX42" fmla="*/ 370120 w 1656093"/>
              <a:gd name="connsiteY42" fmla="*/ 1312776 h 1868588"/>
              <a:gd name="connsiteX43" fmla="*/ 388050 w 1656093"/>
              <a:gd name="connsiteY43" fmla="*/ 1339670 h 1868588"/>
              <a:gd name="connsiteX44" fmla="*/ 397015 w 1656093"/>
              <a:gd name="connsiteY44" fmla="*/ 1375529 h 1868588"/>
              <a:gd name="connsiteX45" fmla="*/ 450803 w 1656093"/>
              <a:gd name="connsiteY45" fmla="*/ 1465176 h 1868588"/>
              <a:gd name="connsiteX46" fmla="*/ 468732 w 1656093"/>
              <a:gd name="connsiteY46" fmla="*/ 1492070 h 1868588"/>
              <a:gd name="connsiteX47" fmla="*/ 486662 w 1656093"/>
              <a:gd name="connsiteY47" fmla="*/ 1510000 h 1868588"/>
              <a:gd name="connsiteX48" fmla="*/ 504591 w 1656093"/>
              <a:gd name="connsiteY48" fmla="*/ 1536894 h 1868588"/>
              <a:gd name="connsiteX49" fmla="*/ 513556 w 1656093"/>
              <a:gd name="connsiteY49" fmla="*/ 1563788 h 1868588"/>
              <a:gd name="connsiteX50" fmla="*/ 540450 w 1656093"/>
              <a:gd name="connsiteY50" fmla="*/ 1581717 h 1868588"/>
              <a:gd name="connsiteX51" fmla="*/ 585273 w 1656093"/>
              <a:gd name="connsiteY51" fmla="*/ 1626541 h 1868588"/>
              <a:gd name="connsiteX52" fmla="*/ 603203 w 1656093"/>
              <a:gd name="connsiteY52" fmla="*/ 1644470 h 1868588"/>
              <a:gd name="connsiteX53" fmla="*/ 621132 w 1656093"/>
              <a:gd name="connsiteY53" fmla="*/ 1671364 h 1868588"/>
              <a:gd name="connsiteX54" fmla="*/ 648026 w 1656093"/>
              <a:gd name="connsiteY54" fmla="*/ 1689294 h 1868588"/>
              <a:gd name="connsiteX55" fmla="*/ 665956 w 1656093"/>
              <a:gd name="connsiteY55" fmla="*/ 1707223 h 1868588"/>
              <a:gd name="connsiteX56" fmla="*/ 692850 w 1656093"/>
              <a:gd name="connsiteY56" fmla="*/ 1716188 h 1868588"/>
              <a:gd name="connsiteX57" fmla="*/ 737673 w 1656093"/>
              <a:gd name="connsiteY57" fmla="*/ 1752047 h 1868588"/>
              <a:gd name="connsiteX58" fmla="*/ 764568 w 1656093"/>
              <a:gd name="connsiteY58" fmla="*/ 1769976 h 1868588"/>
              <a:gd name="connsiteX59" fmla="*/ 818356 w 1656093"/>
              <a:gd name="connsiteY59" fmla="*/ 1787905 h 1868588"/>
              <a:gd name="connsiteX60" fmla="*/ 881109 w 1656093"/>
              <a:gd name="connsiteY60" fmla="*/ 1814800 h 1868588"/>
              <a:gd name="connsiteX61" fmla="*/ 934897 w 1656093"/>
              <a:gd name="connsiteY61" fmla="*/ 1832729 h 1868588"/>
              <a:gd name="connsiteX62" fmla="*/ 970756 w 1656093"/>
              <a:gd name="connsiteY62" fmla="*/ 1841694 h 1868588"/>
              <a:gd name="connsiteX63" fmla="*/ 1033509 w 1656093"/>
              <a:gd name="connsiteY63" fmla="*/ 1859623 h 1868588"/>
              <a:gd name="connsiteX64" fmla="*/ 1114191 w 1656093"/>
              <a:gd name="connsiteY64" fmla="*/ 1868588 h 1868588"/>
              <a:gd name="connsiteX65" fmla="*/ 1284520 w 1656093"/>
              <a:gd name="connsiteY65" fmla="*/ 1859623 h 1868588"/>
              <a:gd name="connsiteX66" fmla="*/ 1329344 w 1656093"/>
              <a:gd name="connsiteY66" fmla="*/ 1850658 h 1868588"/>
              <a:gd name="connsiteX67" fmla="*/ 1356238 w 1656093"/>
              <a:gd name="connsiteY67" fmla="*/ 1832729 h 1868588"/>
              <a:gd name="connsiteX68" fmla="*/ 1383132 w 1656093"/>
              <a:gd name="connsiteY68" fmla="*/ 1823764 h 1868588"/>
              <a:gd name="connsiteX69" fmla="*/ 1436920 w 1656093"/>
              <a:gd name="connsiteY69" fmla="*/ 1796870 h 1868588"/>
              <a:gd name="connsiteX70" fmla="*/ 1481744 w 1656093"/>
              <a:gd name="connsiteY70" fmla="*/ 1769976 h 1868588"/>
              <a:gd name="connsiteX71" fmla="*/ 1544497 w 1656093"/>
              <a:gd name="connsiteY71" fmla="*/ 1698258 h 1868588"/>
              <a:gd name="connsiteX72" fmla="*/ 1571391 w 1656093"/>
              <a:gd name="connsiteY72" fmla="*/ 1671364 h 1868588"/>
              <a:gd name="connsiteX73" fmla="*/ 1580356 w 1656093"/>
              <a:gd name="connsiteY73" fmla="*/ 1644470 h 1868588"/>
              <a:gd name="connsiteX74" fmla="*/ 1607250 w 1656093"/>
              <a:gd name="connsiteY74" fmla="*/ 1590682 h 1868588"/>
              <a:gd name="connsiteX75" fmla="*/ 1616215 w 1656093"/>
              <a:gd name="connsiteY75" fmla="*/ 1554823 h 1868588"/>
              <a:gd name="connsiteX76" fmla="*/ 1634144 w 1656093"/>
              <a:gd name="connsiteY76" fmla="*/ 1501035 h 1868588"/>
              <a:gd name="connsiteX77" fmla="*/ 1652073 w 1656093"/>
              <a:gd name="connsiteY77" fmla="*/ 1420352 h 1868588"/>
              <a:gd name="connsiteX78" fmla="*/ 1636494 w 1656093"/>
              <a:gd name="connsiteY78" fmla="*/ 1339670 h 1868588"/>
              <a:gd name="connsiteX79" fmla="*/ 1647347 w 1656093"/>
              <a:gd name="connsiteY79" fmla="*/ 1305847 h 1868588"/>
              <a:gd name="connsiteX80" fmla="*/ 1652536 w 1656093"/>
              <a:gd name="connsiteY80" fmla="*/ 1241058 h 1868588"/>
              <a:gd name="connsiteX81" fmla="*/ 1651123 w 1656093"/>
              <a:gd name="connsiteY81" fmla="*/ 1063801 h 1868588"/>
              <a:gd name="connsiteX82" fmla="*/ 1645934 w 1656093"/>
              <a:gd name="connsiteY82" fmla="*/ 1029978 h 1868588"/>
              <a:gd name="connsiteX83" fmla="*/ 1635081 w 1656093"/>
              <a:gd name="connsiteY83" fmla="*/ 966007 h 1868588"/>
              <a:gd name="connsiteX84" fmla="*/ 1617152 w 1656093"/>
              <a:gd name="connsiteY84" fmla="*/ 850684 h 1868588"/>
              <a:gd name="connsiteX85" fmla="*/ 1601111 w 1656093"/>
              <a:gd name="connsiteY85" fmla="*/ 789968 h 1868588"/>
              <a:gd name="connsiteX86" fmla="*/ 1601586 w 1656093"/>
              <a:gd name="connsiteY86" fmla="*/ 761037 h 1868588"/>
              <a:gd name="connsiteX87" fmla="*/ 1589320 w 1656093"/>
              <a:gd name="connsiteY87" fmla="*/ 739035 h 1868588"/>
              <a:gd name="connsiteX88" fmla="*/ 1571391 w 1656093"/>
              <a:gd name="connsiteY88" fmla="*/ 685247 h 1868588"/>
              <a:gd name="connsiteX89" fmla="*/ 1553462 w 1656093"/>
              <a:gd name="connsiteY89" fmla="*/ 658352 h 1868588"/>
              <a:gd name="connsiteX90" fmla="*/ 1544497 w 1656093"/>
              <a:gd name="connsiteY90" fmla="*/ 631458 h 1868588"/>
              <a:gd name="connsiteX91" fmla="*/ 1508638 w 1656093"/>
              <a:gd name="connsiteY91" fmla="*/ 577670 h 1868588"/>
              <a:gd name="connsiteX92" fmla="*/ 1493072 w 1656093"/>
              <a:gd name="connsiteY92" fmla="*/ 508808 h 1868588"/>
              <a:gd name="connsiteX93" fmla="*/ 1476459 w 1656093"/>
              <a:gd name="connsiteY93" fmla="*/ 480685 h 1868588"/>
              <a:gd name="connsiteX94" fmla="*/ 1454850 w 1656093"/>
              <a:gd name="connsiteY94" fmla="*/ 461129 h 1868588"/>
              <a:gd name="connsiteX95" fmla="*/ 1436920 w 1656093"/>
              <a:gd name="connsiteY95" fmla="*/ 425270 h 1868588"/>
              <a:gd name="connsiteX96" fmla="*/ 1427956 w 1656093"/>
              <a:gd name="connsiteY96" fmla="*/ 398376 h 1868588"/>
              <a:gd name="connsiteX97" fmla="*/ 1410026 w 1656093"/>
              <a:gd name="connsiteY97" fmla="*/ 380447 h 1868588"/>
              <a:gd name="connsiteX98" fmla="*/ 1401062 w 1656093"/>
              <a:gd name="connsiteY98" fmla="*/ 353552 h 1868588"/>
              <a:gd name="connsiteX99" fmla="*/ 1383132 w 1656093"/>
              <a:gd name="connsiteY99" fmla="*/ 335623 h 1868588"/>
              <a:gd name="connsiteX100" fmla="*/ 1365203 w 1656093"/>
              <a:gd name="connsiteY100" fmla="*/ 308729 h 1868588"/>
              <a:gd name="connsiteX101" fmla="*/ 1347273 w 1656093"/>
              <a:gd name="connsiteY101" fmla="*/ 290800 h 1868588"/>
              <a:gd name="connsiteX102" fmla="*/ 1311415 w 1656093"/>
              <a:gd name="connsiteY102" fmla="*/ 237011 h 1868588"/>
              <a:gd name="connsiteX103" fmla="*/ 1257626 w 1656093"/>
              <a:gd name="connsiteY103" fmla="*/ 183223 h 1868588"/>
              <a:gd name="connsiteX104" fmla="*/ 1230732 w 1656093"/>
              <a:gd name="connsiteY104" fmla="*/ 156329 h 1868588"/>
              <a:gd name="connsiteX105" fmla="*/ 1203838 w 1656093"/>
              <a:gd name="connsiteY105" fmla="*/ 138400 h 1868588"/>
              <a:gd name="connsiteX106" fmla="*/ 1167979 w 1656093"/>
              <a:gd name="connsiteY106" fmla="*/ 102541 h 1868588"/>
              <a:gd name="connsiteX107" fmla="*/ 1114191 w 1656093"/>
              <a:gd name="connsiteY107" fmla="*/ 84611 h 1868588"/>
              <a:gd name="connsiteX108" fmla="*/ 1060403 w 1656093"/>
              <a:gd name="connsiteY108" fmla="*/ 48752 h 1868588"/>
              <a:gd name="connsiteX109" fmla="*/ 1033509 w 1656093"/>
              <a:gd name="connsiteY109" fmla="*/ 30823 h 1868588"/>
              <a:gd name="connsiteX110" fmla="*/ 970756 w 1656093"/>
              <a:gd name="connsiteY110" fmla="*/ 3929 h 1868588"/>
              <a:gd name="connsiteX0" fmla="*/ 1051438 w 1656093"/>
              <a:gd name="connsiteY0" fmla="*/ 21858 h 1868588"/>
              <a:gd name="connsiteX1" fmla="*/ 1015579 w 1656093"/>
              <a:gd name="connsiteY1" fmla="*/ 12894 h 1868588"/>
              <a:gd name="connsiteX2" fmla="*/ 988685 w 1656093"/>
              <a:gd name="connsiteY2" fmla="*/ 3929 h 1868588"/>
              <a:gd name="connsiteX3" fmla="*/ 908003 w 1656093"/>
              <a:gd name="connsiteY3" fmla="*/ 12894 h 1868588"/>
              <a:gd name="connsiteX4" fmla="*/ 881109 w 1656093"/>
              <a:gd name="connsiteY4" fmla="*/ 21858 h 1868588"/>
              <a:gd name="connsiteX5" fmla="*/ 863179 w 1656093"/>
              <a:gd name="connsiteY5" fmla="*/ 39788 h 1868588"/>
              <a:gd name="connsiteX6" fmla="*/ 836285 w 1656093"/>
              <a:gd name="connsiteY6" fmla="*/ 57717 h 1868588"/>
              <a:gd name="connsiteX7" fmla="*/ 809391 w 1656093"/>
              <a:gd name="connsiteY7" fmla="*/ 84611 h 1868588"/>
              <a:gd name="connsiteX8" fmla="*/ 773532 w 1656093"/>
              <a:gd name="connsiteY8" fmla="*/ 93576 h 1868588"/>
              <a:gd name="connsiteX9" fmla="*/ 728709 w 1656093"/>
              <a:gd name="connsiteY9" fmla="*/ 138400 h 1868588"/>
              <a:gd name="connsiteX10" fmla="*/ 701815 w 1656093"/>
              <a:gd name="connsiteY10" fmla="*/ 156329 h 1868588"/>
              <a:gd name="connsiteX11" fmla="*/ 683885 w 1656093"/>
              <a:gd name="connsiteY11" fmla="*/ 174258 h 1868588"/>
              <a:gd name="connsiteX12" fmla="*/ 656991 w 1656093"/>
              <a:gd name="connsiteY12" fmla="*/ 192188 h 1868588"/>
              <a:gd name="connsiteX13" fmla="*/ 630097 w 1656093"/>
              <a:gd name="connsiteY13" fmla="*/ 219082 h 1868588"/>
              <a:gd name="connsiteX14" fmla="*/ 603203 w 1656093"/>
              <a:gd name="connsiteY14" fmla="*/ 237011 h 1868588"/>
              <a:gd name="connsiteX15" fmla="*/ 558379 w 1656093"/>
              <a:gd name="connsiteY15" fmla="*/ 272870 h 1868588"/>
              <a:gd name="connsiteX16" fmla="*/ 522520 w 1656093"/>
              <a:gd name="connsiteY16" fmla="*/ 281835 h 1868588"/>
              <a:gd name="connsiteX17" fmla="*/ 477697 w 1656093"/>
              <a:gd name="connsiteY17" fmla="*/ 317694 h 1868588"/>
              <a:gd name="connsiteX18" fmla="*/ 423909 w 1656093"/>
              <a:gd name="connsiteY18" fmla="*/ 353552 h 1868588"/>
              <a:gd name="connsiteX19" fmla="*/ 405979 w 1656093"/>
              <a:gd name="connsiteY19" fmla="*/ 380447 h 1868588"/>
              <a:gd name="connsiteX20" fmla="*/ 352191 w 1656093"/>
              <a:gd name="connsiteY20" fmla="*/ 407341 h 1868588"/>
              <a:gd name="connsiteX21" fmla="*/ 325297 w 1656093"/>
              <a:gd name="connsiteY21" fmla="*/ 425270 h 1868588"/>
              <a:gd name="connsiteX22" fmla="*/ 289438 w 1656093"/>
              <a:gd name="connsiteY22" fmla="*/ 461129 h 1868588"/>
              <a:gd name="connsiteX23" fmla="*/ 262544 w 1656093"/>
              <a:gd name="connsiteY23" fmla="*/ 479058 h 1868588"/>
              <a:gd name="connsiteX24" fmla="*/ 226685 w 1656093"/>
              <a:gd name="connsiteY24" fmla="*/ 514917 h 1868588"/>
              <a:gd name="connsiteX25" fmla="*/ 199791 w 1656093"/>
              <a:gd name="connsiteY25" fmla="*/ 532847 h 1868588"/>
              <a:gd name="connsiteX26" fmla="*/ 146003 w 1656093"/>
              <a:gd name="connsiteY26" fmla="*/ 586635 h 1868588"/>
              <a:gd name="connsiteX27" fmla="*/ 101179 w 1656093"/>
              <a:gd name="connsiteY27" fmla="*/ 622494 h 1868588"/>
              <a:gd name="connsiteX28" fmla="*/ 50210 w 1656093"/>
              <a:gd name="connsiteY28" fmla="*/ 677440 h 1868588"/>
              <a:gd name="connsiteX29" fmla="*/ 12606 w 1656093"/>
              <a:gd name="connsiteY29" fmla="*/ 779376 h 1868588"/>
              <a:gd name="connsiteX30" fmla="*/ 66719 w 1656093"/>
              <a:gd name="connsiteY30" fmla="*/ 852302 h 1868588"/>
              <a:gd name="connsiteX31" fmla="*/ 103528 w 1656093"/>
              <a:gd name="connsiteY31" fmla="*/ 886523 h 1868588"/>
              <a:gd name="connsiteX32" fmla="*/ 138451 w 1656093"/>
              <a:gd name="connsiteY32" fmla="*/ 916272 h 1868588"/>
              <a:gd name="connsiteX33" fmla="*/ 154492 w 1656093"/>
              <a:gd name="connsiteY33" fmla="*/ 930129 h 1868588"/>
              <a:gd name="connsiteX34" fmla="*/ 184687 w 1656093"/>
              <a:gd name="connsiteY34" fmla="*/ 965589 h 1868588"/>
              <a:gd name="connsiteX35" fmla="*/ 209693 w 1656093"/>
              <a:gd name="connsiteY35" fmla="*/ 1008376 h 1868588"/>
              <a:gd name="connsiteX36" fmla="*/ 240363 w 1656093"/>
              <a:gd name="connsiteY36" fmla="*/ 1062164 h 1868588"/>
              <a:gd name="connsiteX37" fmla="*/ 271509 w 1656093"/>
              <a:gd name="connsiteY37" fmla="*/ 1106588 h 1868588"/>
              <a:gd name="connsiteX38" fmla="*/ 289438 w 1656093"/>
              <a:gd name="connsiteY38" fmla="*/ 1142447 h 1868588"/>
              <a:gd name="connsiteX39" fmla="*/ 307368 w 1656093"/>
              <a:gd name="connsiteY39" fmla="*/ 1196235 h 1868588"/>
              <a:gd name="connsiteX40" fmla="*/ 325297 w 1656093"/>
              <a:gd name="connsiteY40" fmla="*/ 1232094 h 1868588"/>
              <a:gd name="connsiteX41" fmla="*/ 361156 w 1656093"/>
              <a:gd name="connsiteY41" fmla="*/ 1285882 h 1868588"/>
              <a:gd name="connsiteX42" fmla="*/ 370120 w 1656093"/>
              <a:gd name="connsiteY42" fmla="*/ 1312776 h 1868588"/>
              <a:gd name="connsiteX43" fmla="*/ 388050 w 1656093"/>
              <a:gd name="connsiteY43" fmla="*/ 1339670 h 1868588"/>
              <a:gd name="connsiteX44" fmla="*/ 397015 w 1656093"/>
              <a:gd name="connsiteY44" fmla="*/ 1375529 h 1868588"/>
              <a:gd name="connsiteX45" fmla="*/ 450803 w 1656093"/>
              <a:gd name="connsiteY45" fmla="*/ 1465176 h 1868588"/>
              <a:gd name="connsiteX46" fmla="*/ 468732 w 1656093"/>
              <a:gd name="connsiteY46" fmla="*/ 1492070 h 1868588"/>
              <a:gd name="connsiteX47" fmla="*/ 486662 w 1656093"/>
              <a:gd name="connsiteY47" fmla="*/ 1510000 h 1868588"/>
              <a:gd name="connsiteX48" fmla="*/ 504591 w 1656093"/>
              <a:gd name="connsiteY48" fmla="*/ 1536894 h 1868588"/>
              <a:gd name="connsiteX49" fmla="*/ 513556 w 1656093"/>
              <a:gd name="connsiteY49" fmla="*/ 1563788 h 1868588"/>
              <a:gd name="connsiteX50" fmla="*/ 540450 w 1656093"/>
              <a:gd name="connsiteY50" fmla="*/ 1581717 h 1868588"/>
              <a:gd name="connsiteX51" fmla="*/ 585273 w 1656093"/>
              <a:gd name="connsiteY51" fmla="*/ 1626541 h 1868588"/>
              <a:gd name="connsiteX52" fmla="*/ 603203 w 1656093"/>
              <a:gd name="connsiteY52" fmla="*/ 1644470 h 1868588"/>
              <a:gd name="connsiteX53" fmla="*/ 621132 w 1656093"/>
              <a:gd name="connsiteY53" fmla="*/ 1671364 h 1868588"/>
              <a:gd name="connsiteX54" fmla="*/ 648026 w 1656093"/>
              <a:gd name="connsiteY54" fmla="*/ 1689294 h 1868588"/>
              <a:gd name="connsiteX55" fmla="*/ 665956 w 1656093"/>
              <a:gd name="connsiteY55" fmla="*/ 1707223 h 1868588"/>
              <a:gd name="connsiteX56" fmla="*/ 692850 w 1656093"/>
              <a:gd name="connsiteY56" fmla="*/ 1716188 h 1868588"/>
              <a:gd name="connsiteX57" fmla="*/ 737673 w 1656093"/>
              <a:gd name="connsiteY57" fmla="*/ 1752047 h 1868588"/>
              <a:gd name="connsiteX58" fmla="*/ 764568 w 1656093"/>
              <a:gd name="connsiteY58" fmla="*/ 1769976 h 1868588"/>
              <a:gd name="connsiteX59" fmla="*/ 818356 w 1656093"/>
              <a:gd name="connsiteY59" fmla="*/ 1787905 h 1868588"/>
              <a:gd name="connsiteX60" fmla="*/ 881109 w 1656093"/>
              <a:gd name="connsiteY60" fmla="*/ 1814800 h 1868588"/>
              <a:gd name="connsiteX61" fmla="*/ 934897 w 1656093"/>
              <a:gd name="connsiteY61" fmla="*/ 1832729 h 1868588"/>
              <a:gd name="connsiteX62" fmla="*/ 970756 w 1656093"/>
              <a:gd name="connsiteY62" fmla="*/ 1841694 h 1868588"/>
              <a:gd name="connsiteX63" fmla="*/ 1033509 w 1656093"/>
              <a:gd name="connsiteY63" fmla="*/ 1859623 h 1868588"/>
              <a:gd name="connsiteX64" fmla="*/ 1114191 w 1656093"/>
              <a:gd name="connsiteY64" fmla="*/ 1868588 h 1868588"/>
              <a:gd name="connsiteX65" fmla="*/ 1284520 w 1656093"/>
              <a:gd name="connsiteY65" fmla="*/ 1859623 h 1868588"/>
              <a:gd name="connsiteX66" fmla="*/ 1329344 w 1656093"/>
              <a:gd name="connsiteY66" fmla="*/ 1850658 h 1868588"/>
              <a:gd name="connsiteX67" fmla="*/ 1356238 w 1656093"/>
              <a:gd name="connsiteY67" fmla="*/ 1832729 h 1868588"/>
              <a:gd name="connsiteX68" fmla="*/ 1383132 w 1656093"/>
              <a:gd name="connsiteY68" fmla="*/ 1823764 h 1868588"/>
              <a:gd name="connsiteX69" fmla="*/ 1436920 w 1656093"/>
              <a:gd name="connsiteY69" fmla="*/ 1796870 h 1868588"/>
              <a:gd name="connsiteX70" fmla="*/ 1481744 w 1656093"/>
              <a:gd name="connsiteY70" fmla="*/ 1769976 h 1868588"/>
              <a:gd name="connsiteX71" fmla="*/ 1544497 w 1656093"/>
              <a:gd name="connsiteY71" fmla="*/ 1698258 h 1868588"/>
              <a:gd name="connsiteX72" fmla="*/ 1571391 w 1656093"/>
              <a:gd name="connsiteY72" fmla="*/ 1671364 h 1868588"/>
              <a:gd name="connsiteX73" fmla="*/ 1580356 w 1656093"/>
              <a:gd name="connsiteY73" fmla="*/ 1644470 h 1868588"/>
              <a:gd name="connsiteX74" fmla="*/ 1607250 w 1656093"/>
              <a:gd name="connsiteY74" fmla="*/ 1590682 h 1868588"/>
              <a:gd name="connsiteX75" fmla="*/ 1616215 w 1656093"/>
              <a:gd name="connsiteY75" fmla="*/ 1554823 h 1868588"/>
              <a:gd name="connsiteX76" fmla="*/ 1634144 w 1656093"/>
              <a:gd name="connsiteY76" fmla="*/ 1501035 h 1868588"/>
              <a:gd name="connsiteX77" fmla="*/ 1636968 w 1656093"/>
              <a:gd name="connsiteY77" fmla="*/ 1430535 h 1868588"/>
              <a:gd name="connsiteX78" fmla="*/ 1636494 w 1656093"/>
              <a:gd name="connsiteY78" fmla="*/ 1339670 h 1868588"/>
              <a:gd name="connsiteX79" fmla="*/ 1647347 w 1656093"/>
              <a:gd name="connsiteY79" fmla="*/ 1305847 h 1868588"/>
              <a:gd name="connsiteX80" fmla="*/ 1652536 w 1656093"/>
              <a:gd name="connsiteY80" fmla="*/ 1241058 h 1868588"/>
              <a:gd name="connsiteX81" fmla="*/ 1651123 w 1656093"/>
              <a:gd name="connsiteY81" fmla="*/ 1063801 h 1868588"/>
              <a:gd name="connsiteX82" fmla="*/ 1645934 w 1656093"/>
              <a:gd name="connsiteY82" fmla="*/ 1029978 h 1868588"/>
              <a:gd name="connsiteX83" fmla="*/ 1635081 w 1656093"/>
              <a:gd name="connsiteY83" fmla="*/ 966007 h 1868588"/>
              <a:gd name="connsiteX84" fmla="*/ 1617152 w 1656093"/>
              <a:gd name="connsiteY84" fmla="*/ 850684 h 1868588"/>
              <a:gd name="connsiteX85" fmla="*/ 1601111 w 1656093"/>
              <a:gd name="connsiteY85" fmla="*/ 789968 h 1868588"/>
              <a:gd name="connsiteX86" fmla="*/ 1601586 w 1656093"/>
              <a:gd name="connsiteY86" fmla="*/ 761037 h 1868588"/>
              <a:gd name="connsiteX87" fmla="*/ 1589320 w 1656093"/>
              <a:gd name="connsiteY87" fmla="*/ 739035 h 1868588"/>
              <a:gd name="connsiteX88" fmla="*/ 1571391 w 1656093"/>
              <a:gd name="connsiteY88" fmla="*/ 685247 h 1868588"/>
              <a:gd name="connsiteX89" fmla="*/ 1553462 w 1656093"/>
              <a:gd name="connsiteY89" fmla="*/ 658352 h 1868588"/>
              <a:gd name="connsiteX90" fmla="*/ 1544497 w 1656093"/>
              <a:gd name="connsiteY90" fmla="*/ 631458 h 1868588"/>
              <a:gd name="connsiteX91" fmla="*/ 1508638 w 1656093"/>
              <a:gd name="connsiteY91" fmla="*/ 577670 h 1868588"/>
              <a:gd name="connsiteX92" fmla="*/ 1493072 w 1656093"/>
              <a:gd name="connsiteY92" fmla="*/ 508808 h 1868588"/>
              <a:gd name="connsiteX93" fmla="*/ 1476459 w 1656093"/>
              <a:gd name="connsiteY93" fmla="*/ 480685 h 1868588"/>
              <a:gd name="connsiteX94" fmla="*/ 1454850 w 1656093"/>
              <a:gd name="connsiteY94" fmla="*/ 461129 h 1868588"/>
              <a:gd name="connsiteX95" fmla="*/ 1436920 w 1656093"/>
              <a:gd name="connsiteY95" fmla="*/ 425270 h 1868588"/>
              <a:gd name="connsiteX96" fmla="*/ 1427956 w 1656093"/>
              <a:gd name="connsiteY96" fmla="*/ 398376 h 1868588"/>
              <a:gd name="connsiteX97" fmla="*/ 1410026 w 1656093"/>
              <a:gd name="connsiteY97" fmla="*/ 380447 h 1868588"/>
              <a:gd name="connsiteX98" fmla="*/ 1401062 w 1656093"/>
              <a:gd name="connsiteY98" fmla="*/ 353552 h 1868588"/>
              <a:gd name="connsiteX99" fmla="*/ 1383132 w 1656093"/>
              <a:gd name="connsiteY99" fmla="*/ 335623 h 1868588"/>
              <a:gd name="connsiteX100" fmla="*/ 1365203 w 1656093"/>
              <a:gd name="connsiteY100" fmla="*/ 308729 h 1868588"/>
              <a:gd name="connsiteX101" fmla="*/ 1347273 w 1656093"/>
              <a:gd name="connsiteY101" fmla="*/ 290800 h 1868588"/>
              <a:gd name="connsiteX102" fmla="*/ 1311415 w 1656093"/>
              <a:gd name="connsiteY102" fmla="*/ 237011 h 1868588"/>
              <a:gd name="connsiteX103" fmla="*/ 1257626 w 1656093"/>
              <a:gd name="connsiteY103" fmla="*/ 183223 h 1868588"/>
              <a:gd name="connsiteX104" fmla="*/ 1230732 w 1656093"/>
              <a:gd name="connsiteY104" fmla="*/ 156329 h 1868588"/>
              <a:gd name="connsiteX105" fmla="*/ 1203838 w 1656093"/>
              <a:gd name="connsiteY105" fmla="*/ 138400 h 1868588"/>
              <a:gd name="connsiteX106" fmla="*/ 1167979 w 1656093"/>
              <a:gd name="connsiteY106" fmla="*/ 102541 h 1868588"/>
              <a:gd name="connsiteX107" fmla="*/ 1114191 w 1656093"/>
              <a:gd name="connsiteY107" fmla="*/ 84611 h 1868588"/>
              <a:gd name="connsiteX108" fmla="*/ 1060403 w 1656093"/>
              <a:gd name="connsiteY108" fmla="*/ 48752 h 1868588"/>
              <a:gd name="connsiteX109" fmla="*/ 1033509 w 1656093"/>
              <a:gd name="connsiteY109" fmla="*/ 30823 h 1868588"/>
              <a:gd name="connsiteX110" fmla="*/ 970756 w 1656093"/>
              <a:gd name="connsiteY110" fmla="*/ 3929 h 1868588"/>
              <a:gd name="connsiteX0" fmla="*/ 1051438 w 1656093"/>
              <a:gd name="connsiteY0" fmla="*/ 21858 h 1868588"/>
              <a:gd name="connsiteX1" fmla="*/ 1015579 w 1656093"/>
              <a:gd name="connsiteY1" fmla="*/ 12894 h 1868588"/>
              <a:gd name="connsiteX2" fmla="*/ 988685 w 1656093"/>
              <a:gd name="connsiteY2" fmla="*/ 3929 h 1868588"/>
              <a:gd name="connsiteX3" fmla="*/ 908003 w 1656093"/>
              <a:gd name="connsiteY3" fmla="*/ 12894 h 1868588"/>
              <a:gd name="connsiteX4" fmla="*/ 881109 w 1656093"/>
              <a:gd name="connsiteY4" fmla="*/ 21858 h 1868588"/>
              <a:gd name="connsiteX5" fmla="*/ 863179 w 1656093"/>
              <a:gd name="connsiteY5" fmla="*/ 39788 h 1868588"/>
              <a:gd name="connsiteX6" fmla="*/ 836285 w 1656093"/>
              <a:gd name="connsiteY6" fmla="*/ 57717 h 1868588"/>
              <a:gd name="connsiteX7" fmla="*/ 809391 w 1656093"/>
              <a:gd name="connsiteY7" fmla="*/ 84611 h 1868588"/>
              <a:gd name="connsiteX8" fmla="*/ 773532 w 1656093"/>
              <a:gd name="connsiteY8" fmla="*/ 93576 h 1868588"/>
              <a:gd name="connsiteX9" fmla="*/ 728709 w 1656093"/>
              <a:gd name="connsiteY9" fmla="*/ 138400 h 1868588"/>
              <a:gd name="connsiteX10" fmla="*/ 701815 w 1656093"/>
              <a:gd name="connsiteY10" fmla="*/ 156329 h 1868588"/>
              <a:gd name="connsiteX11" fmla="*/ 683885 w 1656093"/>
              <a:gd name="connsiteY11" fmla="*/ 174258 h 1868588"/>
              <a:gd name="connsiteX12" fmla="*/ 656991 w 1656093"/>
              <a:gd name="connsiteY12" fmla="*/ 192188 h 1868588"/>
              <a:gd name="connsiteX13" fmla="*/ 630097 w 1656093"/>
              <a:gd name="connsiteY13" fmla="*/ 219082 h 1868588"/>
              <a:gd name="connsiteX14" fmla="*/ 603203 w 1656093"/>
              <a:gd name="connsiteY14" fmla="*/ 237011 h 1868588"/>
              <a:gd name="connsiteX15" fmla="*/ 558379 w 1656093"/>
              <a:gd name="connsiteY15" fmla="*/ 272870 h 1868588"/>
              <a:gd name="connsiteX16" fmla="*/ 522520 w 1656093"/>
              <a:gd name="connsiteY16" fmla="*/ 281835 h 1868588"/>
              <a:gd name="connsiteX17" fmla="*/ 477697 w 1656093"/>
              <a:gd name="connsiteY17" fmla="*/ 317694 h 1868588"/>
              <a:gd name="connsiteX18" fmla="*/ 423909 w 1656093"/>
              <a:gd name="connsiteY18" fmla="*/ 353552 h 1868588"/>
              <a:gd name="connsiteX19" fmla="*/ 405979 w 1656093"/>
              <a:gd name="connsiteY19" fmla="*/ 380447 h 1868588"/>
              <a:gd name="connsiteX20" fmla="*/ 352191 w 1656093"/>
              <a:gd name="connsiteY20" fmla="*/ 407341 h 1868588"/>
              <a:gd name="connsiteX21" fmla="*/ 325297 w 1656093"/>
              <a:gd name="connsiteY21" fmla="*/ 425270 h 1868588"/>
              <a:gd name="connsiteX22" fmla="*/ 289438 w 1656093"/>
              <a:gd name="connsiteY22" fmla="*/ 461129 h 1868588"/>
              <a:gd name="connsiteX23" fmla="*/ 262544 w 1656093"/>
              <a:gd name="connsiteY23" fmla="*/ 479058 h 1868588"/>
              <a:gd name="connsiteX24" fmla="*/ 226685 w 1656093"/>
              <a:gd name="connsiteY24" fmla="*/ 514917 h 1868588"/>
              <a:gd name="connsiteX25" fmla="*/ 199791 w 1656093"/>
              <a:gd name="connsiteY25" fmla="*/ 532847 h 1868588"/>
              <a:gd name="connsiteX26" fmla="*/ 146003 w 1656093"/>
              <a:gd name="connsiteY26" fmla="*/ 586635 h 1868588"/>
              <a:gd name="connsiteX27" fmla="*/ 101179 w 1656093"/>
              <a:gd name="connsiteY27" fmla="*/ 622494 h 1868588"/>
              <a:gd name="connsiteX28" fmla="*/ 50210 w 1656093"/>
              <a:gd name="connsiteY28" fmla="*/ 677440 h 1868588"/>
              <a:gd name="connsiteX29" fmla="*/ 12606 w 1656093"/>
              <a:gd name="connsiteY29" fmla="*/ 779376 h 1868588"/>
              <a:gd name="connsiteX30" fmla="*/ 66719 w 1656093"/>
              <a:gd name="connsiteY30" fmla="*/ 852302 h 1868588"/>
              <a:gd name="connsiteX31" fmla="*/ 81861 w 1656093"/>
              <a:gd name="connsiteY31" fmla="*/ 909894 h 1868588"/>
              <a:gd name="connsiteX32" fmla="*/ 138451 w 1656093"/>
              <a:gd name="connsiteY32" fmla="*/ 916272 h 1868588"/>
              <a:gd name="connsiteX33" fmla="*/ 154492 w 1656093"/>
              <a:gd name="connsiteY33" fmla="*/ 930129 h 1868588"/>
              <a:gd name="connsiteX34" fmla="*/ 184687 w 1656093"/>
              <a:gd name="connsiteY34" fmla="*/ 965589 h 1868588"/>
              <a:gd name="connsiteX35" fmla="*/ 209693 w 1656093"/>
              <a:gd name="connsiteY35" fmla="*/ 1008376 h 1868588"/>
              <a:gd name="connsiteX36" fmla="*/ 240363 w 1656093"/>
              <a:gd name="connsiteY36" fmla="*/ 1062164 h 1868588"/>
              <a:gd name="connsiteX37" fmla="*/ 271509 w 1656093"/>
              <a:gd name="connsiteY37" fmla="*/ 1106588 h 1868588"/>
              <a:gd name="connsiteX38" fmla="*/ 289438 w 1656093"/>
              <a:gd name="connsiteY38" fmla="*/ 1142447 h 1868588"/>
              <a:gd name="connsiteX39" fmla="*/ 307368 w 1656093"/>
              <a:gd name="connsiteY39" fmla="*/ 1196235 h 1868588"/>
              <a:gd name="connsiteX40" fmla="*/ 325297 w 1656093"/>
              <a:gd name="connsiteY40" fmla="*/ 1232094 h 1868588"/>
              <a:gd name="connsiteX41" fmla="*/ 361156 w 1656093"/>
              <a:gd name="connsiteY41" fmla="*/ 1285882 h 1868588"/>
              <a:gd name="connsiteX42" fmla="*/ 370120 w 1656093"/>
              <a:gd name="connsiteY42" fmla="*/ 1312776 h 1868588"/>
              <a:gd name="connsiteX43" fmla="*/ 388050 w 1656093"/>
              <a:gd name="connsiteY43" fmla="*/ 1339670 h 1868588"/>
              <a:gd name="connsiteX44" fmla="*/ 397015 w 1656093"/>
              <a:gd name="connsiteY44" fmla="*/ 1375529 h 1868588"/>
              <a:gd name="connsiteX45" fmla="*/ 450803 w 1656093"/>
              <a:gd name="connsiteY45" fmla="*/ 1465176 h 1868588"/>
              <a:gd name="connsiteX46" fmla="*/ 468732 w 1656093"/>
              <a:gd name="connsiteY46" fmla="*/ 1492070 h 1868588"/>
              <a:gd name="connsiteX47" fmla="*/ 486662 w 1656093"/>
              <a:gd name="connsiteY47" fmla="*/ 1510000 h 1868588"/>
              <a:gd name="connsiteX48" fmla="*/ 504591 w 1656093"/>
              <a:gd name="connsiteY48" fmla="*/ 1536894 h 1868588"/>
              <a:gd name="connsiteX49" fmla="*/ 513556 w 1656093"/>
              <a:gd name="connsiteY49" fmla="*/ 1563788 h 1868588"/>
              <a:gd name="connsiteX50" fmla="*/ 540450 w 1656093"/>
              <a:gd name="connsiteY50" fmla="*/ 1581717 h 1868588"/>
              <a:gd name="connsiteX51" fmla="*/ 585273 w 1656093"/>
              <a:gd name="connsiteY51" fmla="*/ 1626541 h 1868588"/>
              <a:gd name="connsiteX52" fmla="*/ 603203 w 1656093"/>
              <a:gd name="connsiteY52" fmla="*/ 1644470 h 1868588"/>
              <a:gd name="connsiteX53" fmla="*/ 621132 w 1656093"/>
              <a:gd name="connsiteY53" fmla="*/ 1671364 h 1868588"/>
              <a:gd name="connsiteX54" fmla="*/ 648026 w 1656093"/>
              <a:gd name="connsiteY54" fmla="*/ 1689294 h 1868588"/>
              <a:gd name="connsiteX55" fmla="*/ 665956 w 1656093"/>
              <a:gd name="connsiteY55" fmla="*/ 1707223 h 1868588"/>
              <a:gd name="connsiteX56" fmla="*/ 692850 w 1656093"/>
              <a:gd name="connsiteY56" fmla="*/ 1716188 h 1868588"/>
              <a:gd name="connsiteX57" fmla="*/ 737673 w 1656093"/>
              <a:gd name="connsiteY57" fmla="*/ 1752047 h 1868588"/>
              <a:gd name="connsiteX58" fmla="*/ 764568 w 1656093"/>
              <a:gd name="connsiteY58" fmla="*/ 1769976 h 1868588"/>
              <a:gd name="connsiteX59" fmla="*/ 818356 w 1656093"/>
              <a:gd name="connsiteY59" fmla="*/ 1787905 h 1868588"/>
              <a:gd name="connsiteX60" fmla="*/ 881109 w 1656093"/>
              <a:gd name="connsiteY60" fmla="*/ 1814800 h 1868588"/>
              <a:gd name="connsiteX61" fmla="*/ 934897 w 1656093"/>
              <a:gd name="connsiteY61" fmla="*/ 1832729 h 1868588"/>
              <a:gd name="connsiteX62" fmla="*/ 970756 w 1656093"/>
              <a:gd name="connsiteY62" fmla="*/ 1841694 h 1868588"/>
              <a:gd name="connsiteX63" fmla="*/ 1033509 w 1656093"/>
              <a:gd name="connsiteY63" fmla="*/ 1859623 h 1868588"/>
              <a:gd name="connsiteX64" fmla="*/ 1114191 w 1656093"/>
              <a:gd name="connsiteY64" fmla="*/ 1868588 h 1868588"/>
              <a:gd name="connsiteX65" fmla="*/ 1284520 w 1656093"/>
              <a:gd name="connsiteY65" fmla="*/ 1859623 h 1868588"/>
              <a:gd name="connsiteX66" fmla="*/ 1329344 w 1656093"/>
              <a:gd name="connsiteY66" fmla="*/ 1850658 h 1868588"/>
              <a:gd name="connsiteX67" fmla="*/ 1356238 w 1656093"/>
              <a:gd name="connsiteY67" fmla="*/ 1832729 h 1868588"/>
              <a:gd name="connsiteX68" fmla="*/ 1383132 w 1656093"/>
              <a:gd name="connsiteY68" fmla="*/ 1823764 h 1868588"/>
              <a:gd name="connsiteX69" fmla="*/ 1436920 w 1656093"/>
              <a:gd name="connsiteY69" fmla="*/ 1796870 h 1868588"/>
              <a:gd name="connsiteX70" fmla="*/ 1481744 w 1656093"/>
              <a:gd name="connsiteY70" fmla="*/ 1769976 h 1868588"/>
              <a:gd name="connsiteX71" fmla="*/ 1544497 w 1656093"/>
              <a:gd name="connsiteY71" fmla="*/ 1698258 h 1868588"/>
              <a:gd name="connsiteX72" fmla="*/ 1571391 w 1656093"/>
              <a:gd name="connsiteY72" fmla="*/ 1671364 h 1868588"/>
              <a:gd name="connsiteX73" fmla="*/ 1580356 w 1656093"/>
              <a:gd name="connsiteY73" fmla="*/ 1644470 h 1868588"/>
              <a:gd name="connsiteX74" fmla="*/ 1607250 w 1656093"/>
              <a:gd name="connsiteY74" fmla="*/ 1590682 h 1868588"/>
              <a:gd name="connsiteX75" fmla="*/ 1616215 w 1656093"/>
              <a:gd name="connsiteY75" fmla="*/ 1554823 h 1868588"/>
              <a:gd name="connsiteX76" fmla="*/ 1634144 w 1656093"/>
              <a:gd name="connsiteY76" fmla="*/ 1501035 h 1868588"/>
              <a:gd name="connsiteX77" fmla="*/ 1636968 w 1656093"/>
              <a:gd name="connsiteY77" fmla="*/ 1430535 h 1868588"/>
              <a:gd name="connsiteX78" fmla="*/ 1636494 w 1656093"/>
              <a:gd name="connsiteY78" fmla="*/ 1339670 h 1868588"/>
              <a:gd name="connsiteX79" fmla="*/ 1647347 w 1656093"/>
              <a:gd name="connsiteY79" fmla="*/ 1305847 h 1868588"/>
              <a:gd name="connsiteX80" fmla="*/ 1652536 w 1656093"/>
              <a:gd name="connsiteY80" fmla="*/ 1241058 h 1868588"/>
              <a:gd name="connsiteX81" fmla="*/ 1651123 w 1656093"/>
              <a:gd name="connsiteY81" fmla="*/ 1063801 h 1868588"/>
              <a:gd name="connsiteX82" fmla="*/ 1645934 w 1656093"/>
              <a:gd name="connsiteY82" fmla="*/ 1029978 h 1868588"/>
              <a:gd name="connsiteX83" fmla="*/ 1635081 w 1656093"/>
              <a:gd name="connsiteY83" fmla="*/ 966007 h 1868588"/>
              <a:gd name="connsiteX84" fmla="*/ 1617152 w 1656093"/>
              <a:gd name="connsiteY84" fmla="*/ 850684 h 1868588"/>
              <a:gd name="connsiteX85" fmla="*/ 1601111 w 1656093"/>
              <a:gd name="connsiteY85" fmla="*/ 789968 h 1868588"/>
              <a:gd name="connsiteX86" fmla="*/ 1601586 w 1656093"/>
              <a:gd name="connsiteY86" fmla="*/ 761037 h 1868588"/>
              <a:gd name="connsiteX87" fmla="*/ 1589320 w 1656093"/>
              <a:gd name="connsiteY87" fmla="*/ 739035 h 1868588"/>
              <a:gd name="connsiteX88" fmla="*/ 1571391 w 1656093"/>
              <a:gd name="connsiteY88" fmla="*/ 685247 h 1868588"/>
              <a:gd name="connsiteX89" fmla="*/ 1553462 w 1656093"/>
              <a:gd name="connsiteY89" fmla="*/ 658352 h 1868588"/>
              <a:gd name="connsiteX90" fmla="*/ 1544497 w 1656093"/>
              <a:gd name="connsiteY90" fmla="*/ 631458 h 1868588"/>
              <a:gd name="connsiteX91" fmla="*/ 1508638 w 1656093"/>
              <a:gd name="connsiteY91" fmla="*/ 577670 h 1868588"/>
              <a:gd name="connsiteX92" fmla="*/ 1493072 w 1656093"/>
              <a:gd name="connsiteY92" fmla="*/ 508808 h 1868588"/>
              <a:gd name="connsiteX93" fmla="*/ 1476459 w 1656093"/>
              <a:gd name="connsiteY93" fmla="*/ 480685 h 1868588"/>
              <a:gd name="connsiteX94" fmla="*/ 1454850 w 1656093"/>
              <a:gd name="connsiteY94" fmla="*/ 461129 h 1868588"/>
              <a:gd name="connsiteX95" fmla="*/ 1436920 w 1656093"/>
              <a:gd name="connsiteY95" fmla="*/ 425270 h 1868588"/>
              <a:gd name="connsiteX96" fmla="*/ 1427956 w 1656093"/>
              <a:gd name="connsiteY96" fmla="*/ 398376 h 1868588"/>
              <a:gd name="connsiteX97" fmla="*/ 1410026 w 1656093"/>
              <a:gd name="connsiteY97" fmla="*/ 380447 h 1868588"/>
              <a:gd name="connsiteX98" fmla="*/ 1401062 w 1656093"/>
              <a:gd name="connsiteY98" fmla="*/ 353552 h 1868588"/>
              <a:gd name="connsiteX99" fmla="*/ 1383132 w 1656093"/>
              <a:gd name="connsiteY99" fmla="*/ 335623 h 1868588"/>
              <a:gd name="connsiteX100" fmla="*/ 1365203 w 1656093"/>
              <a:gd name="connsiteY100" fmla="*/ 308729 h 1868588"/>
              <a:gd name="connsiteX101" fmla="*/ 1347273 w 1656093"/>
              <a:gd name="connsiteY101" fmla="*/ 290800 h 1868588"/>
              <a:gd name="connsiteX102" fmla="*/ 1311415 w 1656093"/>
              <a:gd name="connsiteY102" fmla="*/ 237011 h 1868588"/>
              <a:gd name="connsiteX103" fmla="*/ 1257626 w 1656093"/>
              <a:gd name="connsiteY103" fmla="*/ 183223 h 1868588"/>
              <a:gd name="connsiteX104" fmla="*/ 1230732 w 1656093"/>
              <a:gd name="connsiteY104" fmla="*/ 156329 h 1868588"/>
              <a:gd name="connsiteX105" fmla="*/ 1203838 w 1656093"/>
              <a:gd name="connsiteY105" fmla="*/ 138400 h 1868588"/>
              <a:gd name="connsiteX106" fmla="*/ 1167979 w 1656093"/>
              <a:gd name="connsiteY106" fmla="*/ 102541 h 1868588"/>
              <a:gd name="connsiteX107" fmla="*/ 1114191 w 1656093"/>
              <a:gd name="connsiteY107" fmla="*/ 84611 h 1868588"/>
              <a:gd name="connsiteX108" fmla="*/ 1060403 w 1656093"/>
              <a:gd name="connsiteY108" fmla="*/ 48752 h 1868588"/>
              <a:gd name="connsiteX109" fmla="*/ 1033509 w 1656093"/>
              <a:gd name="connsiteY109" fmla="*/ 30823 h 1868588"/>
              <a:gd name="connsiteX110" fmla="*/ 970756 w 1656093"/>
              <a:gd name="connsiteY110" fmla="*/ 3929 h 1868588"/>
              <a:gd name="connsiteX0" fmla="*/ 1051438 w 1656093"/>
              <a:gd name="connsiteY0" fmla="*/ 21858 h 1868588"/>
              <a:gd name="connsiteX1" fmla="*/ 1015579 w 1656093"/>
              <a:gd name="connsiteY1" fmla="*/ 12894 h 1868588"/>
              <a:gd name="connsiteX2" fmla="*/ 988685 w 1656093"/>
              <a:gd name="connsiteY2" fmla="*/ 3929 h 1868588"/>
              <a:gd name="connsiteX3" fmla="*/ 908003 w 1656093"/>
              <a:gd name="connsiteY3" fmla="*/ 12894 h 1868588"/>
              <a:gd name="connsiteX4" fmla="*/ 881109 w 1656093"/>
              <a:gd name="connsiteY4" fmla="*/ 21858 h 1868588"/>
              <a:gd name="connsiteX5" fmla="*/ 863179 w 1656093"/>
              <a:gd name="connsiteY5" fmla="*/ 39788 h 1868588"/>
              <a:gd name="connsiteX6" fmla="*/ 836285 w 1656093"/>
              <a:gd name="connsiteY6" fmla="*/ 57717 h 1868588"/>
              <a:gd name="connsiteX7" fmla="*/ 809391 w 1656093"/>
              <a:gd name="connsiteY7" fmla="*/ 84611 h 1868588"/>
              <a:gd name="connsiteX8" fmla="*/ 773532 w 1656093"/>
              <a:gd name="connsiteY8" fmla="*/ 93576 h 1868588"/>
              <a:gd name="connsiteX9" fmla="*/ 728709 w 1656093"/>
              <a:gd name="connsiteY9" fmla="*/ 138400 h 1868588"/>
              <a:gd name="connsiteX10" fmla="*/ 701815 w 1656093"/>
              <a:gd name="connsiteY10" fmla="*/ 156329 h 1868588"/>
              <a:gd name="connsiteX11" fmla="*/ 683885 w 1656093"/>
              <a:gd name="connsiteY11" fmla="*/ 174258 h 1868588"/>
              <a:gd name="connsiteX12" fmla="*/ 656991 w 1656093"/>
              <a:gd name="connsiteY12" fmla="*/ 192188 h 1868588"/>
              <a:gd name="connsiteX13" fmla="*/ 630097 w 1656093"/>
              <a:gd name="connsiteY13" fmla="*/ 219082 h 1868588"/>
              <a:gd name="connsiteX14" fmla="*/ 603203 w 1656093"/>
              <a:gd name="connsiteY14" fmla="*/ 237011 h 1868588"/>
              <a:gd name="connsiteX15" fmla="*/ 558379 w 1656093"/>
              <a:gd name="connsiteY15" fmla="*/ 272870 h 1868588"/>
              <a:gd name="connsiteX16" fmla="*/ 522520 w 1656093"/>
              <a:gd name="connsiteY16" fmla="*/ 281835 h 1868588"/>
              <a:gd name="connsiteX17" fmla="*/ 477697 w 1656093"/>
              <a:gd name="connsiteY17" fmla="*/ 317694 h 1868588"/>
              <a:gd name="connsiteX18" fmla="*/ 423909 w 1656093"/>
              <a:gd name="connsiteY18" fmla="*/ 353552 h 1868588"/>
              <a:gd name="connsiteX19" fmla="*/ 405979 w 1656093"/>
              <a:gd name="connsiteY19" fmla="*/ 380447 h 1868588"/>
              <a:gd name="connsiteX20" fmla="*/ 352191 w 1656093"/>
              <a:gd name="connsiteY20" fmla="*/ 407341 h 1868588"/>
              <a:gd name="connsiteX21" fmla="*/ 325297 w 1656093"/>
              <a:gd name="connsiteY21" fmla="*/ 425270 h 1868588"/>
              <a:gd name="connsiteX22" fmla="*/ 289438 w 1656093"/>
              <a:gd name="connsiteY22" fmla="*/ 461129 h 1868588"/>
              <a:gd name="connsiteX23" fmla="*/ 262544 w 1656093"/>
              <a:gd name="connsiteY23" fmla="*/ 479058 h 1868588"/>
              <a:gd name="connsiteX24" fmla="*/ 226685 w 1656093"/>
              <a:gd name="connsiteY24" fmla="*/ 514917 h 1868588"/>
              <a:gd name="connsiteX25" fmla="*/ 199791 w 1656093"/>
              <a:gd name="connsiteY25" fmla="*/ 532847 h 1868588"/>
              <a:gd name="connsiteX26" fmla="*/ 146003 w 1656093"/>
              <a:gd name="connsiteY26" fmla="*/ 586635 h 1868588"/>
              <a:gd name="connsiteX27" fmla="*/ 101179 w 1656093"/>
              <a:gd name="connsiteY27" fmla="*/ 622494 h 1868588"/>
              <a:gd name="connsiteX28" fmla="*/ 50210 w 1656093"/>
              <a:gd name="connsiteY28" fmla="*/ 677440 h 1868588"/>
              <a:gd name="connsiteX29" fmla="*/ 12606 w 1656093"/>
              <a:gd name="connsiteY29" fmla="*/ 779376 h 1868588"/>
              <a:gd name="connsiteX30" fmla="*/ 66719 w 1656093"/>
              <a:gd name="connsiteY30" fmla="*/ 852302 h 1868588"/>
              <a:gd name="connsiteX31" fmla="*/ 81861 w 1656093"/>
              <a:gd name="connsiteY31" fmla="*/ 909894 h 1868588"/>
              <a:gd name="connsiteX32" fmla="*/ 116785 w 1656093"/>
              <a:gd name="connsiteY32" fmla="*/ 951329 h 1868588"/>
              <a:gd name="connsiteX33" fmla="*/ 154492 w 1656093"/>
              <a:gd name="connsiteY33" fmla="*/ 930129 h 1868588"/>
              <a:gd name="connsiteX34" fmla="*/ 184687 w 1656093"/>
              <a:gd name="connsiteY34" fmla="*/ 965589 h 1868588"/>
              <a:gd name="connsiteX35" fmla="*/ 209693 w 1656093"/>
              <a:gd name="connsiteY35" fmla="*/ 1008376 h 1868588"/>
              <a:gd name="connsiteX36" fmla="*/ 240363 w 1656093"/>
              <a:gd name="connsiteY36" fmla="*/ 1062164 h 1868588"/>
              <a:gd name="connsiteX37" fmla="*/ 271509 w 1656093"/>
              <a:gd name="connsiteY37" fmla="*/ 1106588 h 1868588"/>
              <a:gd name="connsiteX38" fmla="*/ 289438 w 1656093"/>
              <a:gd name="connsiteY38" fmla="*/ 1142447 h 1868588"/>
              <a:gd name="connsiteX39" fmla="*/ 307368 w 1656093"/>
              <a:gd name="connsiteY39" fmla="*/ 1196235 h 1868588"/>
              <a:gd name="connsiteX40" fmla="*/ 325297 w 1656093"/>
              <a:gd name="connsiteY40" fmla="*/ 1232094 h 1868588"/>
              <a:gd name="connsiteX41" fmla="*/ 361156 w 1656093"/>
              <a:gd name="connsiteY41" fmla="*/ 1285882 h 1868588"/>
              <a:gd name="connsiteX42" fmla="*/ 370120 w 1656093"/>
              <a:gd name="connsiteY42" fmla="*/ 1312776 h 1868588"/>
              <a:gd name="connsiteX43" fmla="*/ 388050 w 1656093"/>
              <a:gd name="connsiteY43" fmla="*/ 1339670 h 1868588"/>
              <a:gd name="connsiteX44" fmla="*/ 397015 w 1656093"/>
              <a:gd name="connsiteY44" fmla="*/ 1375529 h 1868588"/>
              <a:gd name="connsiteX45" fmla="*/ 450803 w 1656093"/>
              <a:gd name="connsiteY45" fmla="*/ 1465176 h 1868588"/>
              <a:gd name="connsiteX46" fmla="*/ 468732 w 1656093"/>
              <a:gd name="connsiteY46" fmla="*/ 1492070 h 1868588"/>
              <a:gd name="connsiteX47" fmla="*/ 486662 w 1656093"/>
              <a:gd name="connsiteY47" fmla="*/ 1510000 h 1868588"/>
              <a:gd name="connsiteX48" fmla="*/ 504591 w 1656093"/>
              <a:gd name="connsiteY48" fmla="*/ 1536894 h 1868588"/>
              <a:gd name="connsiteX49" fmla="*/ 513556 w 1656093"/>
              <a:gd name="connsiteY49" fmla="*/ 1563788 h 1868588"/>
              <a:gd name="connsiteX50" fmla="*/ 540450 w 1656093"/>
              <a:gd name="connsiteY50" fmla="*/ 1581717 h 1868588"/>
              <a:gd name="connsiteX51" fmla="*/ 585273 w 1656093"/>
              <a:gd name="connsiteY51" fmla="*/ 1626541 h 1868588"/>
              <a:gd name="connsiteX52" fmla="*/ 603203 w 1656093"/>
              <a:gd name="connsiteY52" fmla="*/ 1644470 h 1868588"/>
              <a:gd name="connsiteX53" fmla="*/ 621132 w 1656093"/>
              <a:gd name="connsiteY53" fmla="*/ 1671364 h 1868588"/>
              <a:gd name="connsiteX54" fmla="*/ 648026 w 1656093"/>
              <a:gd name="connsiteY54" fmla="*/ 1689294 h 1868588"/>
              <a:gd name="connsiteX55" fmla="*/ 665956 w 1656093"/>
              <a:gd name="connsiteY55" fmla="*/ 1707223 h 1868588"/>
              <a:gd name="connsiteX56" fmla="*/ 692850 w 1656093"/>
              <a:gd name="connsiteY56" fmla="*/ 1716188 h 1868588"/>
              <a:gd name="connsiteX57" fmla="*/ 737673 w 1656093"/>
              <a:gd name="connsiteY57" fmla="*/ 1752047 h 1868588"/>
              <a:gd name="connsiteX58" fmla="*/ 764568 w 1656093"/>
              <a:gd name="connsiteY58" fmla="*/ 1769976 h 1868588"/>
              <a:gd name="connsiteX59" fmla="*/ 818356 w 1656093"/>
              <a:gd name="connsiteY59" fmla="*/ 1787905 h 1868588"/>
              <a:gd name="connsiteX60" fmla="*/ 881109 w 1656093"/>
              <a:gd name="connsiteY60" fmla="*/ 1814800 h 1868588"/>
              <a:gd name="connsiteX61" fmla="*/ 934897 w 1656093"/>
              <a:gd name="connsiteY61" fmla="*/ 1832729 h 1868588"/>
              <a:gd name="connsiteX62" fmla="*/ 970756 w 1656093"/>
              <a:gd name="connsiteY62" fmla="*/ 1841694 h 1868588"/>
              <a:gd name="connsiteX63" fmla="*/ 1033509 w 1656093"/>
              <a:gd name="connsiteY63" fmla="*/ 1859623 h 1868588"/>
              <a:gd name="connsiteX64" fmla="*/ 1114191 w 1656093"/>
              <a:gd name="connsiteY64" fmla="*/ 1868588 h 1868588"/>
              <a:gd name="connsiteX65" fmla="*/ 1284520 w 1656093"/>
              <a:gd name="connsiteY65" fmla="*/ 1859623 h 1868588"/>
              <a:gd name="connsiteX66" fmla="*/ 1329344 w 1656093"/>
              <a:gd name="connsiteY66" fmla="*/ 1850658 h 1868588"/>
              <a:gd name="connsiteX67" fmla="*/ 1356238 w 1656093"/>
              <a:gd name="connsiteY67" fmla="*/ 1832729 h 1868588"/>
              <a:gd name="connsiteX68" fmla="*/ 1383132 w 1656093"/>
              <a:gd name="connsiteY68" fmla="*/ 1823764 h 1868588"/>
              <a:gd name="connsiteX69" fmla="*/ 1436920 w 1656093"/>
              <a:gd name="connsiteY69" fmla="*/ 1796870 h 1868588"/>
              <a:gd name="connsiteX70" fmla="*/ 1481744 w 1656093"/>
              <a:gd name="connsiteY70" fmla="*/ 1769976 h 1868588"/>
              <a:gd name="connsiteX71" fmla="*/ 1544497 w 1656093"/>
              <a:gd name="connsiteY71" fmla="*/ 1698258 h 1868588"/>
              <a:gd name="connsiteX72" fmla="*/ 1571391 w 1656093"/>
              <a:gd name="connsiteY72" fmla="*/ 1671364 h 1868588"/>
              <a:gd name="connsiteX73" fmla="*/ 1580356 w 1656093"/>
              <a:gd name="connsiteY73" fmla="*/ 1644470 h 1868588"/>
              <a:gd name="connsiteX74" fmla="*/ 1607250 w 1656093"/>
              <a:gd name="connsiteY74" fmla="*/ 1590682 h 1868588"/>
              <a:gd name="connsiteX75" fmla="*/ 1616215 w 1656093"/>
              <a:gd name="connsiteY75" fmla="*/ 1554823 h 1868588"/>
              <a:gd name="connsiteX76" fmla="*/ 1634144 w 1656093"/>
              <a:gd name="connsiteY76" fmla="*/ 1501035 h 1868588"/>
              <a:gd name="connsiteX77" fmla="*/ 1636968 w 1656093"/>
              <a:gd name="connsiteY77" fmla="*/ 1430535 h 1868588"/>
              <a:gd name="connsiteX78" fmla="*/ 1636494 w 1656093"/>
              <a:gd name="connsiteY78" fmla="*/ 1339670 h 1868588"/>
              <a:gd name="connsiteX79" fmla="*/ 1647347 w 1656093"/>
              <a:gd name="connsiteY79" fmla="*/ 1305847 h 1868588"/>
              <a:gd name="connsiteX80" fmla="*/ 1652536 w 1656093"/>
              <a:gd name="connsiteY80" fmla="*/ 1241058 h 1868588"/>
              <a:gd name="connsiteX81" fmla="*/ 1651123 w 1656093"/>
              <a:gd name="connsiteY81" fmla="*/ 1063801 h 1868588"/>
              <a:gd name="connsiteX82" fmla="*/ 1645934 w 1656093"/>
              <a:gd name="connsiteY82" fmla="*/ 1029978 h 1868588"/>
              <a:gd name="connsiteX83" fmla="*/ 1635081 w 1656093"/>
              <a:gd name="connsiteY83" fmla="*/ 966007 h 1868588"/>
              <a:gd name="connsiteX84" fmla="*/ 1617152 w 1656093"/>
              <a:gd name="connsiteY84" fmla="*/ 850684 h 1868588"/>
              <a:gd name="connsiteX85" fmla="*/ 1601111 w 1656093"/>
              <a:gd name="connsiteY85" fmla="*/ 789968 h 1868588"/>
              <a:gd name="connsiteX86" fmla="*/ 1601586 w 1656093"/>
              <a:gd name="connsiteY86" fmla="*/ 761037 h 1868588"/>
              <a:gd name="connsiteX87" fmla="*/ 1589320 w 1656093"/>
              <a:gd name="connsiteY87" fmla="*/ 739035 h 1868588"/>
              <a:gd name="connsiteX88" fmla="*/ 1571391 w 1656093"/>
              <a:gd name="connsiteY88" fmla="*/ 685247 h 1868588"/>
              <a:gd name="connsiteX89" fmla="*/ 1553462 w 1656093"/>
              <a:gd name="connsiteY89" fmla="*/ 658352 h 1868588"/>
              <a:gd name="connsiteX90" fmla="*/ 1544497 w 1656093"/>
              <a:gd name="connsiteY90" fmla="*/ 631458 h 1868588"/>
              <a:gd name="connsiteX91" fmla="*/ 1508638 w 1656093"/>
              <a:gd name="connsiteY91" fmla="*/ 577670 h 1868588"/>
              <a:gd name="connsiteX92" fmla="*/ 1493072 w 1656093"/>
              <a:gd name="connsiteY92" fmla="*/ 508808 h 1868588"/>
              <a:gd name="connsiteX93" fmla="*/ 1476459 w 1656093"/>
              <a:gd name="connsiteY93" fmla="*/ 480685 h 1868588"/>
              <a:gd name="connsiteX94" fmla="*/ 1454850 w 1656093"/>
              <a:gd name="connsiteY94" fmla="*/ 461129 h 1868588"/>
              <a:gd name="connsiteX95" fmla="*/ 1436920 w 1656093"/>
              <a:gd name="connsiteY95" fmla="*/ 425270 h 1868588"/>
              <a:gd name="connsiteX96" fmla="*/ 1427956 w 1656093"/>
              <a:gd name="connsiteY96" fmla="*/ 398376 h 1868588"/>
              <a:gd name="connsiteX97" fmla="*/ 1410026 w 1656093"/>
              <a:gd name="connsiteY97" fmla="*/ 380447 h 1868588"/>
              <a:gd name="connsiteX98" fmla="*/ 1401062 w 1656093"/>
              <a:gd name="connsiteY98" fmla="*/ 353552 h 1868588"/>
              <a:gd name="connsiteX99" fmla="*/ 1383132 w 1656093"/>
              <a:gd name="connsiteY99" fmla="*/ 335623 h 1868588"/>
              <a:gd name="connsiteX100" fmla="*/ 1365203 w 1656093"/>
              <a:gd name="connsiteY100" fmla="*/ 308729 h 1868588"/>
              <a:gd name="connsiteX101" fmla="*/ 1347273 w 1656093"/>
              <a:gd name="connsiteY101" fmla="*/ 290800 h 1868588"/>
              <a:gd name="connsiteX102" fmla="*/ 1311415 w 1656093"/>
              <a:gd name="connsiteY102" fmla="*/ 237011 h 1868588"/>
              <a:gd name="connsiteX103" fmla="*/ 1257626 w 1656093"/>
              <a:gd name="connsiteY103" fmla="*/ 183223 h 1868588"/>
              <a:gd name="connsiteX104" fmla="*/ 1230732 w 1656093"/>
              <a:gd name="connsiteY104" fmla="*/ 156329 h 1868588"/>
              <a:gd name="connsiteX105" fmla="*/ 1203838 w 1656093"/>
              <a:gd name="connsiteY105" fmla="*/ 138400 h 1868588"/>
              <a:gd name="connsiteX106" fmla="*/ 1167979 w 1656093"/>
              <a:gd name="connsiteY106" fmla="*/ 102541 h 1868588"/>
              <a:gd name="connsiteX107" fmla="*/ 1114191 w 1656093"/>
              <a:gd name="connsiteY107" fmla="*/ 84611 h 1868588"/>
              <a:gd name="connsiteX108" fmla="*/ 1060403 w 1656093"/>
              <a:gd name="connsiteY108" fmla="*/ 48752 h 1868588"/>
              <a:gd name="connsiteX109" fmla="*/ 1033509 w 1656093"/>
              <a:gd name="connsiteY109" fmla="*/ 30823 h 1868588"/>
              <a:gd name="connsiteX110" fmla="*/ 970756 w 1656093"/>
              <a:gd name="connsiteY110" fmla="*/ 3929 h 1868588"/>
              <a:gd name="connsiteX0" fmla="*/ 1051438 w 1656093"/>
              <a:gd name="connsiteY0" fmla="*/ 21858 h 1868588"/>
              <a:gd name="connsiteX1" fmla="*/ 1015579 w 1656093"/>
              <a:gd name="connsiteY1" fmla="*/ 12894 h 1868588"/>
              <a:gd name="connsiteX2" fmla="*/ 988685 w 1656093"/>
              <a:gd name="connsiteY2" fmla="*/ 3929 h 1868588"/>
              <a:gd name="connsiteX3" fmla="*/ 908003 w 1656093"/>
              <a:gd name="connsiteY3" fmla="*/ 12894 h 1868588"/>
              <a:gd name="connsiteX4" fmla="*/ 881109 w 1656093"/>
              <a:gd name="connsiteY4" fmla="*/ 21858 h 1868588"/>
              <a:gd name="connsiteX5" fmla="*/ 863179 w 1656093"/>
              <a:gd name="connsiteY5" fmla="*/ 39788 h 1868588"/>
              <a:gd name="connsiteX6" fmla="*/ 836285 w 1656093"/>
              <a:gd name="connsiteY6" fmla="*/ 57717 h 1868588"/>
              <a:gd name="connsiteX7" fmla="*/ 809391 w 1656093"/>
              <a:gd name="connsiteY7" fmla="*/ 84611 h 1868588"/>
              <a:gd name="connsiteX8" fmla="*/ 773532 w 1656093"/>
              <a:gd name="connsiteY8" fmla="*/ 93576 h 1868588"/>
              <a:gd name="connsiteX9" fmla="*/ 728709 w 1656093"/>
              <a:gd name="connsiteY9" fmla="*/ 138400 h 1868588"/>
              <a:gd name="connsiteX10" fmla="*/ 701815 w 1656093"/>
              <a:gd name="connsiteY10" fmla="*/ 156329 h 1868588"/>
              <a:gd name="connsiteX11" fmla="*/ 683885 w 1656093"/>
              <a:gd name="connsiteY11" fmla="*/ 174258 h 1868588"/>
              <a:gd name="connsiteX12" fmla="*/ 656991 w 1656093"/>
              <a:gd name="connsiteY12" fmla="*/ 192188 h 1868588"/>
              <a:gd name="connsiteX13" fmla="*/ 630097 w 1656093"/>
              <a:gd name="connsiteY13" fmla="*/ 219082 h 1868588"/>
              <a:gd name="connsiteX14" fmla="*/ 603203 w 1656093"/>
              <a:gd name="connsiteY14" fmla="*/ 237011 h 1868588"/>
              <a:gd name="connsiteX15" fmla="*/ 558379 w 1656093"/>
              <a:gd name="connsiteY15" fmla="*/ 272870 h 1868588"/>
              <a:gd name="connsiteX16" fmla="*/ 522520 w 1656093"/>
              <a:gd name="connsiteY16" fmla="*/ 281835 h 1868588"/>
              <a:gd name="connsiteX17" fmla="*/ 477697 w 1656093"/>
              <a:gd name="connsiteY17" fmla="*/ 317694 h 1868588"/>
              <a:gd name="connsiteX18" fmla="*/ 423909 w 1656093"/>
              <a:gd name="connsiteY18" fmla="*/ 353552 h 1868588"/>
              <a:gd name="connsiteX19" fmla="*/ 405979 w 1656093"/>
              <a:gd name="connsiteY19" fmla="*/ 380447 h 1868588"/>
              <a:gd name="connsiteX20" fmla="*/ 352191 w 1656093"/>
              <a:gd name="connsiteY20" fmla="*/ 407341 h 1868588"/>
              <a:gd name="connsiteX21" fmla="*/ 325297 w 1656093"/>
              <a:gd name="connsiteY21" fmla="*/ 425270 h 1868588"/>
              <a:gd name="connsiteX22" fmla="*/ 289438 w 1656093"/>
              <a:gd name="connsiteY22" fmla="*/ 461129 h 1868588"/>
              <a:gd name="connsiteX23" fmla="*/ 262544 w 1656093"/>
              <a:gd name="connsiteY23" fmla="*/ 479058 h 1868588"/>
              <a:gd name="connsiteX24" fmla="*/ 226685 w 1656093"/>
              <a:gd name="connsiteY24" fmla="*/ 514917 h 1868588"/>
              <a:gd name="connsiteX25" fmla="*/ 199791 w 1656093"/>
              <a:gd name="connsiteY25" fmla="*/ 532847 h 1868588"/>
              <a:gd name="connsiteX26" fmla="*/ 146003 w 1656093"/>
              <a:gd name="connsiteY26" fmla="*/ 586635 h 1868588"/>
              <a:gd name="connsiteX27" fmla="*/ 101179 w 1656093"/>
              <a:gd name="connsiteY27" fmla="*/ 622494 h 1868588"/>
              <a:gd name="connsiteX28" fmla="*/ 50210 w 1656093"/>
              <a:gd name="connsiteY28" fmla="*/ 677440 h 1868588"/>
              <a:gd name="connsiteX29" fmla="*/ 12606 w 1656093"/>
              <a:gd name="connsiteY29" fmla="*/ 779376 h 1868588"/>
              <a:gd name="connsiteX30" fmla="*/ 66719 w 1656093"/>
              <a:gd name="connsiteY30" fmla="*/ 852302 h 1868588"/>
              <a:gd name="connsiteX31" fmla="*/ 81861 w 1656093"/>
              <a:gd name="connsiteY31" fmla="*/ 909894 h 1868588"/>
              <a:gd name="connsiteX32" fmla="*/ 116785 w 1656093"/>
              <a:gd name="connsiteY32" fmla="*/ 951329 h 1868588"/>
              <a:gd name="connsiteX33" fmla="*/ 130117 w 1656093"/>
              <a:gd name="connsiteY33" fmla="*/ 971028 h 1868588"/>
              <a:gd name="connsiteX34" fmla="*/ 184687 w 1656093"/>
              <a:gd name="connsiteY34" fmla="*/ 965589 h 1868588"/>
              <a:gd name="connsiteX35" fmla="*/ 209693 w 1656093"/>
              <a:gd name="connsiteY35" fmla="*/ 1008376 h 1868588"/>
              <a:gd name="connsiteX36" fmla="*/ 240363 w 1656093"/>
              <a:gd name="connsiteY36" fmla="*/ 1062164 h 1868588"/>
              <a:gd name="connsiteX37" fmla="*/ 271509 w 1656093"/>
              <a:gd name="connsiteY37" fmla="*/ 1106588 h 1868588"/>
              <a:gd name="connsiteX38" fmla="*/ 289438 w 1656093"/>
              <a:gd name="connsiteY38" fmla="*/ 1142447 h 1868588"/>
              <a:gd name="connsiteX39" fmla="*/ 307368 w 1656093"/>
              <a:gd name="connsiteY39" fmla="*/ 1196235 h 1868588"/>
              <a:gd name="connsiteX40" fmla="*/ 325297 w 1656093"/>
              <a:gd name="connsiteY40" fmla="*/ 1232094 h 1868588"/>
              <a:gd name="connsiteX41" fmla="*/ 361156 w 1656093"/>
              <a:gd name="connsiteY41" fmla="*/ 1285882 h 1868588"/>
              <a:gd name="connsiteX42" fmla="*/ 370120 w 1656093"/>
              <a:gd name="connsiteY42" fmla="*/ 1312776 h 1868588"/>
              <a:gd name="connsiteX43" fmla="*/ 388050 w 1656093"/>
              <a:gd name="connsiteY43" fmla="*/ 1339670 h 1868588"/>
              <a:gd name="connsiteX44" fmla="*/ 397015 w 1656093"/>
              <a:gd name="connsiteY44" fmla="*/ 1375529 h 1868588"/>
              <a:gd name="connsiteX45" fmla="*/ 450803 w 1656093"/>
              <a:gd name="connsiteY45" fmla="*/ 1465176 h 1868588"/>
              <a:gd name="connsiteX46" fmla="*/ 468732 w 1656093"/>
              <a:gd name="connsiteY46" fmla="*/ 1492070 h 1868588"/>
              <a:gd name="connsiteX47" fmla="*/ 486662 w 1656093"/>
              <a:gd name="connsiteY47" fmla="*/ 1510000 h 1868588"/>
              <a:gd name="connsiteX48" fmla="*/ 504591 w 1656093"/>
              <a:gd name="connsiteY48" fmla="*/ 1536894 h 1868588"/>
              <a:gd name="connsiteX49" fmla="*/ 513556 w 1656093"/>
              <a:gd name="connsiteY49" fmla="*/ 1563788 h 1868588"/>
              <a:gd name="connsiteX50" fmla="*/ 540450 w 1656093"/>
              <a:gd name="connsiteY50" fmla="*/ 1581717 h 1868588"/>
              <a:gd name="connsiteX51" fmla="*/ 585273 w 1656093"/>
              <a:gd name="connsiteY51" fmla="*/ 1626541 h 1868588"/>
              <a:gd name="connsiteX52" fmla="*/ 603203 w 1656093"/>
              <a:gd name="connsiteY52" fmla="*/ 1644470 h 1868588"/>
              <a:gd name="connsiteX53" fmla="*/ 621132 w 1656093"/>
              <a:gd name="connsiteY53" fmla="*/ 1671364 h 1868588"/>
              <a:gd name="connsiteX54" fmla="*/ 648026 w 1656093"/>
              <a:gd name="connsiteY54" fmla="*/ 1689294 h 1868588"/>
              <a:gd name="connsiteX55" fmla="*/ 665956 w 1656093"/>
              <a:gd name="connsiteY55" fmla="*/ 1707223 h 1868588"/>
              <a:gd name="connsiteX56" fmla="*/ 692850 w 1656093"/>
              <a:gd name="connsiteY56" fmla="*/ 1716188 h 1868588"/>
              <a:gd name="connsiteX57" fmla="*/ 737673 w 1656093"/>
              <a:gd name="connsiteY57" fmla="*/ 1752047 h 1868588"/>
              <a:gd name="connsiteX58" fmla="*/ 764568 w 1656093"/>
              <a:gd name="connsiteY58" fmla="*/ 1769976 h 1868588"/>
              <a:gd name="connsiteX59" fmla="*/ 818356 w 1656093"/>
              <a:gd name="connsiteY59" fmla="*/ 1787905 h 1868588"/>
              <a:gd name="connsiteX60" fmla="*/ 881109 w 1656093"/>
              <a:gd name="connsiteY60" fmla="*/ 1814800 h 1868588"/>
              <a:gd name="connsiteX61" fmla="*/ 934897 w 1656093"/>
              <a:gd name="connsiteY61" fmla="*/ 1832729 h 1868588"/>
              <a:gd name="connsiteX62" fmla="*/ 970756 w 1656093"/>
              <a:gd name="connsiteY62" fmla="*/ 1841694 h 1868588"/>
              <a:gd name="connsiteX63" fmla="*/ 1033509 w 1656093"/>
              <a:gd name="connsiteY63" fmla="*/ 1859623 h 1868588"/>
              <a:gd name="connsiteX64" fmla="*/ 1114191 w 1656093"/>
              <a:gd name="connsiteY64" fmla="*/ 1868588 h 1868588"/>
              <a:gd name="connsiteX65" fmla="*/ 1284520 w 1656093"/>
              <a:gd name="connsiteY65" fmla="*/ 1859623 h 1868588"/>
              <a:gd name="connsiteX66" fmla="*/ 1329344 w 1656093"/>
              <a:gd name="connsiteY66" fmla="*/ 1850658 h 1868588"/>
              <a:gd name="connsiteX67" fmla="*/ 1356238 w 1656093"/>
              <a:gd name="connsiteY67" fmla="*/ 1832729 h 1868588"/>
              <a:gd name="connsiteX68" fmla="*/ 1383132 w 1656093"/>
              <a:gd name="connsiteY68" fmla="*/ 1823764 h 1868588"/>
              <a:gd name="connsiteX69" fmla="*/ 1436920 w 1656093"/>
              <a:gd name="connsiteY69" fmla="*/ 1796870 h 1868588"/>
              <a:gd name="connsiteX70" fmla="*/ 1481744 w 1656093"/>
              <a:gd name="connsiteY70" fmla="*/ 1769976 h 1868588"/>
              <a:gd name="connsiteX71" fmla="*/ 1544497 w 1656093"/>
              <a:gd name="connsiteY71" fmla="*/ 1698258 h 1868588"/>
              <a:gd name="connsiteX72" fmla="*/ 1571391 w 1656093"/>
              <a:gd name="connsiteY72" fmla="*/ 1671364 h 1868588"/>
              <a:gd name="connsiteX73" fmla="*/ 1580356 w 1656093"/>
              <a:gd name="connsiteY73" fmla="*/ 1644470 h 1868588"/>
              <a:gd name="connsiteX74" fmla="*/ 1607250 w 1656093"/>
              <a:gd name="connsiteY74" fmla="*/ 1590682 h 1868588"/>
              <a:gd name="connsiteX75" fmla="*/ 1616215 w 1656093"/>
              <a:gd name="connsiteY75" fmla="*/ 1554823 h 1868588"/>
              <a:gd name="connsiteX76" fmla="*/ 1634144 w 1656093"/>
              <a:gd name="connsiteY76" fmla="*/ 1501035 h 1868588"/>
              <a:gd name="connsiteX77" fmla="*/ 1636968 w 1656093"/>
              <a:gd name="connsiteY77" fmla="*/ 1430535 h 1868588"/>
              <a:gd name="connsiteX78" fmla="*/ 1636494 w 1656093"/>
              <a:gd name="connsiteY78" fmla="*/ 1339670 h 1868588"/>
              <a:gd name="connsiteX79" fmla="*/ 1647347 w 1656093"/>
              <a:gd name="connsiteY79" fmla="*/ 1305847 h 1868588"/>
              <a:gd name="connsiteX80" fmla="*/ 1652536 w 1656093"/>
              <a:gd name="connsiteY80" fmla="*/ 1241058 h 1868588"/>
              <a:gd name="connsiteX81" fmla="*/ 1651123 w 1656093"/>
              <a:gd name="connsiteY81" fmla="*/ 1063801 h 1868588"/>
              <a:gd name="connsiteX82" fmla="*/ 1645934 w 1656093"/>
              <a:gd name="connsiteY82" fmla="*/ 1029978 h 1868588"/>
              <a:gd name="connsiteX83" fmla="*/ 1635081 w 1656093"/>
              <a:gd name="connsiteY83" fmla="*/ 966007 h 1868588"/>
              <a:gd name="connsiteX84" fmla="*/ 1617152 w 1656093"/>
              <a:gd name="connsiteY84" fmla="*/ 850684 h 1868588"/>
              <a:gd name="connsiteX85" fmla="*/ 1601111 w 1656093"/>
              <a:gd name="connsiteY85" fmla="*/ 789968 h 1868588"/>
              <a:gd name="connsiteX86" fmla="*/ 1601586 w 1656093"/>
              <a:gd name="connsiteY86" fmla="*/ 761037 h 1868588"/>
              <a:gd name="connsiteX87" fmla="*/ 1589320 w 1656093"/>
              <a:gd name="connsiteY87" fmla="*/ 739035 h 1868588"/>
              <a:gd name="connsiteX88" fmla="*/ 1571391 w 1656093"/>
              <a:gd name="connsiteY88" fmla="*/ 685247 h 1868588"/>
              <a:gd name="connsiteX89" fmla="*/ 1553462 w 1656093"/>
              <a:gd name="connsiteY89" fmla="*/ 658352 h 1868588"/>
              <a:gd name="connsiteX90" fmla="*/ 1544497 w 1656093"/>
              <a:gd name="connsiteY90" fmla="*/ 631458 h 1868588"/>
              <a:gd name="connsiteX91" fmla="*/ 1508638 w 1656093"/>
              <a:gd name="connsiteY91" fmla="*/ 577670 h 1868588"/>
              <a:gd name="connsiteX92" fmla="*/ 1493072 w 1656093"/>
              <a:gd name="connsiteY92" fmla="*/ 508808 h 1868588"/>
              <a:gd name="connsiteX93" fmla="*/ 1476459 w 1656093"/>
              <a:gd name="connsiteY93" fmla="*/ 480685 h 1868588"/>
              <a:gd name="connsiteX94" fmla="*/ 1454850 w 1656093"/>
              <a:gd name="connsiteY94" fmla="*/ 461129 h 1868588"/>
              <a:gd name="connsiteX95" fmla="*/ 1436920 w 1656093"/>
              <a:gd name="connsiteY95" fmla="*/ 425270 h 1868588"/>
              <a:gd name="connsiteX96" fmla="*/ 1427956 w 1656093"/>
              <a:gd name="connsiteY96" fmla="*/ 398376 h 1868588"/>
              <a:gd name="connsiteX97" fmla="*/ 1410026 w 1656093"/>
              <a:gd name="connsiteY97" fmla="*/ 380447 h 1868588"/>
              <a:gd name="connsiteX98" fmla="*/ 1401062 w 1656093"/>
              <a:gd name="connsiteY98" fmla="*/ 353552 h 1868588"/>
              <a:gd name="connsiteX99" fmla="*/ 1383132 w 1656093"/>
              <a:gd name="connsiteY99" fmla="*/ 335623 h 1868588"/>
              <a:gd name="connsiteX100" fmla="*/ 1365203 w 1656093"/>
              <a:gd name="connsiteY100" fmla="*/ 308729 h 1868588"/>
              <a:gd name="connsiteX101" fmla="*/ 1347273 w 1656093"/>
              <a:gd name="connsiteY101" fmla="*/ 290800 h 1868588"/>
              <a:gd name="connsiteX102" fmla="*/ 1311415 w 1656093"/>
              <a:gd name="connsiteY102" fmla="*/ 237011 h 1868588"/>
              <a:gd name="connsiteX103" fmla="*/ 1257626 w 1656093"/>
              <a:gd name="connsiteY103" fmla="*/ 183223 h 1868588"/>
              <a:gd name="connsiteX104" fmla="*/ 1230732 w 1656093"/>
              <a:gd name="connsiteY104" fmla="*/ 156329 h 1868588"/>
              <a:gd name="connsiteX105" fmla="*/ 1203838 w 1656093"/>
              <a:gd name="connsiteY105" fmla="*/ 138400 h 1868588"/>
              <a:gd name="connsiteX106" fmla="*/ 1167979 w 1656093"/>
              <a:gd name="connsiteY106" fmla="*/ 102541 h 1868588"/>
              <a:gd name="connsiteX107" fmla="*/ 1114191 w 1656093"/>
              <a:gd name="connsiteY107" fmla="*/ 84611 h 1868588"/>
              <a:gd name="connsiteX108" fmla="*/ 1060403 w 1656093"/>
              <a:gd name="connsiteY108" fmla="*/ 48752 h 1868588"/>
              <a:gd name="connsiteX109" fmla="*/ 1033509 w 1656093"/>
              <a:gd name="connsiteY109" fmla="*/ 30823 h 1868588"/>
              <a:gd name="connsiteX110" fmla="*/ 970756 w 1656093"/>
              <a:gd name="connsiteY110" fmla="*/ 3929 h 1868588"/>
              <a:gd name="connsiteX0" fmla="*/ 1051438 w 1656093"/>
              <a:gd name="connsiteY0" fmla="*/ 21858 h 1868588"/>
              <a:gd name="connsiteX1" fmla="*/ 1015579 w 1656093"/>
              <a:gd name="connsiteY1" fmla="*/ 12894 h 1868588"/>
              <a:gd name="connsiteX2" fmla="*/ 988685 w 1656093"/>
              <a:gd name="connsiteY2" fmla="*/ 3929 h 1868588"/>
              <a:gd name="connsiteX3" fmla="*/ 908003 w 1656093"/>
              <a:gd name="connsiteY3" fmla="*/ 12894 h 1868588"/>
              <a:gd name="connsiteX4" fmla="*/ 881109 w 1656093"/>
              <a:gd name="connsiteY4" fmla="*/ 21858 h 1868588"/>
              <a:gd name="connsiteX5" fmla="*/ 863179 w 1656093"/>
              <a:gd name="connsiteY5" fmla="*/ 39788 h 1868588"/>
              <a:gd name="connsiteX6" fmla="*/ 836285 w 1656093"/>
              <a:gd name="connsiteY6" fmla="*/ 57717 h 1868588"/>
              <a:gd name="connsiteX7" fmla="*/ 809391 w 1656093"/>
              <a:gd name="connsiteY7" fmla="*/ 84611 h 1868588"/>
              <a:gd name="connsiteX8" fmla="*/ 773532 w 1656093"/>
              <a:gd name="connsiteY8" fmla="*/ 93576 h 1868588"/>
              <a:gd name="connsiteX9" fmla="*/ 728709 w 1656093"/>
              <a:gd name="connsiteY9" fmla="*/ 138400 h 1868588"/>
              <a:gd name="connsiteX10" fmla="*/ 701815 w 1656093"/>
              <a:gd name="connsiteY10" fmla="*/ 156329 h 1868588"/>
              <a:gd name="connsiteX11" fmla="*/ 683885 w 1656093"/>
              <a:gd name="connsiteY11" fmla="*/ 174258 h 1868588"/>
              <a:gd name="connsiteX12" fmla="*/ 656991 w 1656093"/>
              <a:gd name="connsiteY12" fmla="*/ 192188 h 1868588"/>
              <a:gd name="connsiteX13" fmla="*/ 630097 w 1656093"/>
              <a:gd name="connsiteY13" fmla="*/ 219082 h 1868588"/>
              <a:gd name="connsiteX14" fmla="*/ 603203 w 1656093"/>
              <a:gd name="connsiteY14" fmla="*/ 237011 h 1868588"/>
              <a:gd name="connsiteX15" fmla="*/ 558379 w 1656093"/>
              <a:gd name="connsiteY15" fmla="*/ 272870 h 1868588"/>
              <a:gd name="connsiteX16" fmla="*/ 522520 w 1656093"/>
              <a:gd name="connsiteY16" fmla="*/ 281835 h 1868588"/>
              <a:gd name="connsiteX17" fmla="*/ 477697 w 1656093"/>
              <a:gd name="connsiteY17" fmla="*/ 317694 h 1868588"/>
              <a:gd name="connsiteX18" fmla="*/ 423909 w 1656093"/>
              <a:gd name="connsiteY18" fmla="*/ 353552 h 1868588"/>
              <a:gd name="connsiteX19" fmla="*/ 405979 w 1656093"/>
              <a:gd name="connsiteY19" fmla="*/ 380447 h 1868588"/>
              <a:gd name="connsiteX20" fmla="*/ 352191 w 1656093"/>
              <a:gd name="connsiteY20" fmla="*/ 407341 h 1868588"/>
              <a:gd name="connsiteX21" fmla="*/ 325297 w 1656093"/>
              <a:gd name="connsiteY21" fmla="*/ 425270 h 1868588"/>
              <a:gd name="connsiteX22" fmla="*/ 289438 w 1656093"/>
              <a:gd name="connsiteY22" fmla="*/ 461129 h 1868588"/>
              <a:gd name="connsiteX23" fmla="*/ 262544 w 1656093"/>
              <a:gd name="connsiteY23" fmla="*/ 479058 h 1868588"/>
              <a:gd name="connsiteX24" fmla="*/ 226685 w 1656093"/>
              <a:gd name="connsiteY24" fmla="*/ 514917 h 1868588"/>
              <a:gd name="connsiteX25" fmla="*/ 199791 w 1656093"/>
              <a:gd name="connsiteY25" fmla="*/ 532847 h 1868588"/>
              <a:gd name="connsiteX26" fmla="*/ 146003 w 1656093"/>
              <a:gd name="connsiteY26" fmla="*/ 586635 h 1868588"/>
              <a:gd name="connsiteX27" fmla="*/ 101179 w 1656093"/>
              <a:gd name="connsiteY27" fmla="*/ 622494 h 1868588"/>
              <a:gd name="connsiteX28" fmla="*/ 50210 w 1656093"/>
              <a:gd name="connsiteY28" fmla="*/ 677440 h 1868588"/>
              <a:gd name="connsiteX29" fmla="*/ 12606 w 1656093"/>
              <a:gd name="connsiteY29" fmla="*/ 779376 h 1868588"/>
              <a:gd name="connsiteX30" fmla="*/ 66719 w 1656093"/>
              <a:gd name="connsiteY30" fmla="*/ 852302 h 1868588"/>
              <a:gd name="connsiteX31" fmla="*/ 81861 w 1656093"/>
              <a:gd name="connsiteY31" fmla="*/ 909894 h 1868588"/>
              <a:gd name="connsiteX32" fmla="*/ 116785 w 1656093"/>
              <a:gd name="connsiteY32" fmla="*/ 951329 h 1868588"/>
              <a:gd name="connsiteX33" fmla="*/ 130117 w 1656093"/>
              <a:gd name="connsiteY33" fmla="*/ 971028 h 1868588"/>
              <a:gd name="connsiteX34" fmla="*/ 154895 w 1656093"/>
              <a:gd name="connsiteY34" fmla="*/ 997725 h 1868588"/>
              <a:gd name="connsiteX35" fmla="*/ 209693 w 1656093"/>
              <a:gd name="connsiteY35" fmla="*/ 1008376 h 1868588"/>
              <a:gd name="connsiteX36" fmla="*/ 240363 w 1656093"/>
              <a:gd name="connsiteY36" fmla="*/ 1062164 h 1868588"/>
              <a:gd name="connsiteX37" fmla="*/ 271509 w 1656093"/>
              <a:gd name="connsiteY37" fmla="*/ 1106588 h 1868588"/>
              <a:gd name="connsiteX38" fmla="*/ 289438 w 1656093"/>
              <a:gd name="connsiteY38" fmla="*/ 1142447 h 1868588"/>
              <a:gd name="connsiteX39" fmla="*/ 307368 w 1656093"/>
              <a:gd name="connsiteY39" fmla="*/ 1196235 h 1868588"/>
              <a:gd name="connsiteX40" fmla="*/ 325297 w 1656093"/>
              <a:gd name="connsiteY40" fmla="*/ 1232094 h 1868588"/>
              <a:gd name="connsiteX41" fmla="*/ 361156 w 1656093"/>
              <a:gd name="connsiteY41" fmla="*/ 1285882 h 1868588"/>
              <a:gd name="connsiteX42" fmla="*/ 370120 w 1656093"/>
              <a:gd name="connsiteY42" fmla="*/ 1312776 h 1868588"/>
              <a:gd name="connsiteX43" fmla="*/ 388050 w 1656093"/>
              <a:gd name="connsiteY43" fmla="*/ 1339670 h 1868588"/>
              <a:gd name="connsiteX44" fmla="*/ 397015 w 1656093"/>
              <a:gd name="connsiteY44" fmla="*/ 1375529 h 1868588"/>
              <a:gd name="connsiteX45" fmla="*/ 450803 w 1656093"/>
              <a:gd name="connsiteY45" fmla="*/ 1465176 h 1868588"/>
              <a:gd name="connsiteX46" fmla="*/ 468732 w 1656093"/>
              <a:gd name="connsiteY46" fmla="*/ 1492070 h 1868588"/>
              <a:gd name="connsiteX47" fmla="*/ 486662 w 1656093"/>
              <a:gd name="connsiteY47" fmla="*/ 1510000 h 1868588"/>
              <a:gd name="connsiteX48" fmla="*/ 504591 w 1656093"/>
              <a:gd name="connsiteY48" fmla="*/ 1536894 h 1868588"/>
              <a:gd name="connsiteX49" fmla="*/ 513556 w 1656093"/>
              <a:gd name="connsiteY49" fmla="*/ 1563788 h 1868588"/>
              <a:gd name="connsiteX50" fmla="*/ 540450 w 1656093"/>
              <a:gd name="connsiteY50" fmla="*/ 1581717 h 1868588"/>
              <a:gd name="connsiteX51" fmla="*/ 585273 w 1656093"/>
              <a:gd name="connsiteY51" fmla="*/ 1626541 h 1868588"/>
              <a:gd name="connsiteX52" fmla="*/ 603203 w 1656093"/>
              <a:gd name="connsiteY52" fmla="*/ 1644470 h 1868588"/>
              <a:gd name="connsiteX53" fmla="*/ 621132 w 1656093"/>
              <a:gd name="connsiteY53" fmla="*/ 1671364 h 1868588"/>
              <a:gd name="connsiteX54" fmla="*/ 648026 w 1656093"/>
              <a:gd name="connsiteY54" fmla="*/ 1689294 h 1868588"/>
              <a:gd name="connsiteX55" fmla="*/ 665956 w 1656093"/>
              <a:gd name="connsiteY55" fmla="*/ 1707223 h 1868588"/>
              <a:gd name="connsiteX56" fmla="*/ 692850 w 1656093"/>
              <a:gd name="connsiteY56" fmla="*/ 1716188 h 1868588"/>
              <a:gd name="connsiteX57" fmla="*/ 737673 w 1656093"/>
              <a:gd name="connsiteY57" fmla="*/ 1752047 h 1868588"/>
              <a:gd name="connsiteX58" fmla="*/ 764568 w 1656093"/>
              <a:gd name="connsiteY58" fmla="*/ 1769976 h 1868588"/>
              <a:gd name="connsiteX59" fmla="*/ 818356 w 1656093"/>
              <a:gd name="connsiteY59" fmla="*/ 1787905 h 1868588"/>
              <a:gd name="connsiteX60" fmla="*/ 881109 w 1656093"/>
              <a:gd name="connsiteY60" fmla="*/ 1814800 h 1868588"/>
              <a:gd name="connsiteX61" fmla="*/ 934897 w 1656093"/>
              <a:gd name="connsiteY61" fmla="*/ 1832729 h 1868588"/>
              <a:gd name="connsiteX62" fmla="*/ 970756 w 1656093"/>
              <a:gd name="connsiteY62" fmla="*/ 1841694 h 1868588"/>
              <a:gd name="connsiteX63" fmla="*/ 1033509 w 1656093"/>
              <a:gd name="connsiteY63" fmla="*/ 1859623 h 1868588"/>
              <a:gd name="connsiteX64" fmla="*/ 1114191 w 1656093"/>
              <a:gd name="connsiteY64" fmla="*/ 1868588 h 1868588"/>
              <a:gd name="connsiteX65" fmla="*/ 1284520 w 1656093"/>
              <a:gd name="connsiteY65" fmla="*/ 1859623 h 1868588"/>
              <a:gd name="connsiteX66" fmla="*/ 1329344 w 1656093"/>
              <a:gd name="connsiteY66" fmla="*/ 1850658 h 1868588"/>
              <a:gd name="connsiteX67" fmla="*/ 1356238 w 1656093"/>
              <a:gd name="connsiteY67" fmla="*/ 1832729 h 1868588"/>
              <a:gd name="connsiteX68" fmla="*/ 1383132 w 1656093"/>
              <a:gd name="connsiteY68" fmla="*/ 1823764 h 1868588"/>
              <a:gd name="connsiteX69" fmla="*/ 1436920 w 1656093"/>
              <a:gd name="connsiteY69" fmla="*/ 1796870 h 1868588"/>
              <a:gd name="connsiteX70" fmla="*/ 1481744 w 1656093"/>
              <a:gd name="connsiteY70" fmla="*/ 1769976 h 1868588"/>
              <a:gd name="connsiteX71" fmla="*/ 1544497 w 1656093"/>
              <a:gd name="connsiteY71" fmla="*/ 1698258 h 1868588"/>
              <a:gd name="connsiteX72" fmla="*/ 1571391 w 1656093"/>
              <a:gd name="connsiteY72" fmla="*/ 1671364 h 1868588"/>
              <a:gd name="connsiteX73" fmla="*/ 1580356 w 1656093"/>
              <a:gd name="connsiteY73" fmla="*/ 1644470 h 1868588"/>
              <a:gd name="connsiteX74" fmla="*/ 1607250 w 1656093"/>
              <a:gd name="connsiteY74" fmla="*/ 1590682 h 1868588"/>
              <a:gd name="connsiteX75" fmla="*/ 1616215 w 1656093"/>
              <a:gd name="connsiteY75" fmla="*/ 1554823 h 1868588"/>
              <a:gd name="connsiteX76" fmla="*/ 1634144 w 1656093"/>
              <a:gd name="connsiteY76" fmla="*/ 1501035 h 1868588"/>
              <a:gd name="connsiteX77" fmla="*/ 1636968 w 1656093"/>
              <a:gd name="connsiteY77" fmla="*/ 1430535 h 1868588"/>
              <a:gd name="connsiteX78" fmla="*/ 1636494 w 1656093"/>
              <a:gd name="connsiteY78" fmla="*/ 1339670 h 1868588"/>
              <a:gd name="connsiteX79" fmla="*/ 1647347 w 1656093"/>
              <a:gd name="connsiteY79" fmla="*/ 1305847 h 1868588"/>
              <a:gd name="connsiteX80" fmla="*/ 1652536 w 1656093"/>
              <a:gd name="connsiteY80" fmla="*/ 1241058 h 1868588"/>
              <a:gd name="connsiteX81" fmla="*/ 1651123 w 1656093"/>
              <a:gd name="connsiteY81" fmla="*/ 1063801 h 1868588"/>
              <a:gd name="connsiteX82" fmla="*/ 1645934 w 1656093"/>
              <a:gd name="connsiteY82" fmla="*/ 1029978 h 1868588"/>
              <a:gd name="connsiteX83" fmla="*/ 1635081 w 1656093"/>
              <a:gd name="connsiteY83" fmla="*/ 966007 h 1868588"/>
              <a:gd name="connsiteX84" fmla="*/ 1617152 w 1656093"/>
              <a:gd name="connsiteY84" fmla="*/ 850684 h 1868588"/>
              <a:gd name="connsiteX85" fmla="*/ 1601111 w 1656093"/>
              <a:gd name="connsiteY85" fmla="*/ 789968 h 1868588"/>
              <a:gd name="connsiteX86" fmla="*/ 1601586 w 1656093"/>
              <a:gd name="connsiteY86" fmla="*/ 761037 h 1868588"/>
              <a:gd name="connsiteX87" fmla="*/ 1589320 w 1656093"/>
              <a:gd name="connsiteY87" fmla="*/ 739035 h 1868588"/>
              <a:gd name="connsiteX88" fmla="*/ 1571391 w 1656093"/>
              <a:gd name="connsiteY88" fmla="*/ 685247 h 1868588"/>
              <a:gd name="connsiteX89" fmla="*/ 1553462 w 1656093"/>
              <a:gd name="connsiteY89" fmla="*/ 658352 h 1868588"/>
              <a:gd name="connsiteX90" fmla="*/ 1544497 w 1656093"/>
              <a:gd name="connsiteY90" fmla="*/ 631458 h 1868588"/>
              <a:gd name="connsiteX91" fmla="*/ 1508638 w 1656093"/>
              <a:gd name="connsiteY91" fmla="*/ 577670 h 1868588"/>
              <a:gd name="connsiteX92" fmla="*/ 1493072 w 1656093"/>
              <a:gd name="connsiteY92" fmla="*/ 508808 h 1868588"/>
              <a:gd name="connsiteX93" fmla="*/ 1476459 w 1656093"/>
              <a:gd name="connsiteY93" fmla="*/ 480685 h 1868588"/>
              <a:gd name="connsiteX94" fmla="*/ 1454850 w 1656093"/>
              <a:gd name="connsiteY94" fmla="*/ 461129 h 1868588"/>
              <a:gd name="connsiteX95" fmla="*/ 1436920 w 1656093"/>
              <a:gd name="connsiteY95" fmla="*/ 425270 h 1868588"/>
              <a:gd name="connsiteX96" fmla="*/ 1427956 w 1656093"/>
              <a:gd name="connsiteY96" fmla="*/ 398376 h 1868588"/>
              <a:gd name="connsiteX97" fmla="*/ 1410026 w 1656093"/>
              <a:gd name="connsiteY97" fmla="*/ 380447 h 1868588"/>
              <a:gd name="connsiteX98" fmla="*/ 1401062 w 1656093"/>
              <a:gd name="connsiteY98" fmla="*/ 353552 h 1868588"/>
              <a:gd name="connsiteX99" fmla="*/ 1383132 w 1656093"/>
              <a:gd name="connsiteY99" fmla="*/ 335623 h 1868588"/>
              <a:gd name="connsiteX100" fmla="*/ 1365203 w 1656093"/>
              <a:gd name="connsiteY100" fmla="*/ 308729 h 1868588"/>
              <a:gd name="connsiteX101" fmla="*/ 1347273 w 1656093"/>
              <a:gd name="connsiteY101" fmla="*/ 290800 h 1868588"/>
              <a:gd name="connsiteX102" fmla="*/ 1311415 w 1656093"/>
              <a:gd name="connsiteY102" fmla="*/ 237011 h 1868588"/>
              <a:gd name="connsiteX103" fmla="*/ 1257626 w 1656093"/>
              <a:gd name="connsiteY103" fmla="*/ 183223 h 1868588"/>
              <a:gd name="connsiteX104" fmla="*/ 1230732 w 1656093"/>
              <a:gd name="connsiteY104" fmla="*/ 156329 h 1868588"/>
              <a:gd name="connsiteX105" fmla="*/ 1203838 w 1656093"/>
              <a:gd name="connsiteY105" fmla="*/ 138400 h 1868588"/>
              <a:gd name="connsiteX106" fmla="*/ 1167979 w 1656093"/>
              <a:gd name="connsiteY106" fmla="*/ 102541 h 1868588"/>
              <a:gd name="connsiteX107" fmla="*/ 1114191 w 1656093"/>
              <a:gd name="connsiteY107" fmla="*/ 84611 h 1868588"/>
              <a:gd name="connsiteX108" fmla="*/ 1060403 w 1656093"/>
              <a:gd name="connsiteY108" fmla="*/ 48752 h 1868588"/>
              <a:gd name="connsiteX109" fmla="*/ 1033509 w 1656093"/>
              <a:gd name="connsiteY109" fmla="*/ 30823 h 1868588"/>
              <a:gd name="connsiteX110" fmla="*/ 970756 w 1656093"/>
              <a:gd name="connsiteY110" fmla="*/ 3929 h 1868588"/>
              <a:gd name="connsiteX0" fmla="*/ 1051438 w 1656093"/>
              <a:gd name="connsiteY0" fmla="*/ 21858 h 1868588"/>
              <a:gd name="connsiteX1" fmla="*/ 1015579 w 1656093"/>
              <a:gd name="connsiteY1" fmla="*/ 12894 h 1868588"/>
              <a:gd name="connsiteX2" fmla="*/ 988685 w 1656093"/>
              <a:gd name="connsiteY2" fmla="*/ 3929 h 1868588"/>
              <a:gd name="connsiteX3" fmla="*/ 908003 w 1656093"/>
              <a:gd name="connsiteY3" fmla="*/ 12894 h 1868588"/>
              <a:gd name="connsiteX4" fmla="*/ 881109 w 1656093"/>
              <a:gd name="connsiteY4" fmla="*/ 21858 h 1868588"/>
              <a:gd name="connsiteX5" fmla="*/ 863179 w 1656093"/>
              <a:gd name="connsiteY5" fmla="*/ 39788 h 1868588"/>
              <a:gd name="connsiteX6" fmla="*/ 836285 w 1656093"/>
              <a:gd name="connsiteY6" fmla="*/ 57717 h 1868588"/>
              <a:gd name="connsiteX7" fmla="*/ 809391 w 1656093"/>
              <a:gd name="connsiteY7" fmla="*/ 84611 h 1868588"/>
              <a:gd name="connsiteX8" fmla="*/ 773532 w 1656093"/>
              <a:gd name="connsiteY8" fmla="*/ 93576 h 1868588"/>
              <a:gd name="connsiteX9" fmla="*/ 728709 w 1656093"/>
              <a:gd name="connsiteY9" fmla="*/ 138400 h 1868588"/>
              <a:gd name="connsiteX10" fmla="*/ 701815 w 1656093"/>
              <a:gd name="connsiteY10" fmla="*/ 156329 h 1868588"/>
              <a:gd name="connsiteX11" fmla="*/ 683885 w 1656093"/>
              <a:gd name="connsiteY11" fmla="*/ 174258 h 1868588"/>
              <a:gd name="connsiteX12" fmla="*/ 656991 w 1656093"/>
              <a:gd name="connsiteY12" fmla="*/ 192188 h 1868588"/>
              <a:gd name="connsiteX13" fmla="*/ 630097 w 1656093"/>
              <a:gd name="connsiteY13" fmla="*/ 219082 h 1868588"/>
              <a:gd name="connsiteX14" fmla="*/ 603203 w 1656093"/>
              <a:gd name="connsiteY14" fmla="*/ 237011 h 1868588"/>
              <a:gd name="connsiteX15" fmla="*/ 558379 w 1656093"/>
              <a:gd name="connsiteY15" fmla="*/ 272870 h 1868588"/>
              <a:gd name="connsiteX16" fmla="*/ 522520 w 1656093"/>
              <a:gd name="connsiteY16" fmla="*/ 281835 h 1868588"/>
              <a:gd name="connsiteX17" fmla="*/ 477697 w 1656093"/>
              <a:gd name="connsiteY17" fmla="*/ 317694 h 1868588"/>
              <a:gd name="connsiteX18" fmla="*/ 423909 w 1656093"/>
              <a:gd name="connsiteY18" fmla="*/ 353552 h 1868588"/>
              <a:gd name="connsiteX19" fmla="*/ 405979 w 1656093"/>
              <a:gd name="connsiteY19" fmla="*/ 380447 h 1868588"/>
              <a:gd name="connsiteX20" fmla="*/ 352191 w 1656093"/>
              <a:gd name="connsiteY20" fmla="*/ 407341 h 1868588"/>
              <a:gd name="connsiteX21" fmla="*/ 325297 w 1656093"/>
              <a:gd name="connsiteY21" fmla="*/ 425270 h 1868588"/>
              <a:gd name="connsiteX22" fmla="*/ 289438 w 1656093"/>
              <a:gd name="connsiteY22" fmla="*/ 461129 h 1868588"/>
              <a:gd name="connsiteX23" fmla="*/ 262544 w 1656093"/>
              <a:gd name="connsiteY23" fmla="*/ 479058 h 1868588"/>
              <a:gd name="connsiteX24" fmla="*/ 226685 w 1656093"/>
              <a:gd name="connsiteY24" fmla="*/ 514917 h 1868588"/>
              <a:gd name="connsiteX25" fmla="*/ 199791 w 1656093"/>
              <a:gd name="connsiteY25" fmla="*/ 532847 h 1868588"/>
              <a:gd name="connsiteX26" fmla="*/ 146003 w 1656093"/>
              <a:gd name="connsiteY26" fmla="*/ 586635 h 1868588"/>
              <a:gd name="connsiteX27" fmla="*/ 101179 w 1656093"/>
              <a:gd name="connsiteY27" fmla="*/ 622494 h 1868588"/>
              <a:gd name="connsiteX28" fmla="*/ 50210 w 1656093"/>
              <a:gd name="connsiteY28" fmla="*/ 677440 h 1868588"/>
              <a:gd name="connsiteX29" fmla="*/ 12606 w 1656093"/>
              <a:gd name="connsiteY29" fmla="*/ 779376 h 1868588"/>
              <a:gd name="connsiteX30" fmla="*/ 66719 w 1656093"/>
              <a:gd name="connsiteY30" fmla="*/ 852302 h 1868588"/>
              <a:gd name="connsiteX31" fmla="*/ 81861 w 1656093"/>
              <a:gd name="connsiteY31" fmla="*/ 909894 h 1868588"/>
              <a:gd name="connsiteX32" fmla="*/ 116785 w 1656093"/>
              <a:gd name="connsiteY32" fmla="*/ 951329 h 1868588"/>
              <a:gd name="connsiteX33" fmla="*/ 130117 w 1656093"/>
              <a:gd name="connsiteY33" fmla="*/ 971028 h 1868588"/>
              <a:gd name="connsiteX34" fmla="*/ 154895 w 1656093"/>
              <a:gd name="connsiteY34" fmla="*/ 997725 h 1868588"/>
              <a:gd name="connsiteX35" fmla="*/ 193442 w 1656093"/>
              <a:gd name="connsiteY35" fmla="*/ 1031747 h 1868588"/>
              <a:gd name="connsiteX36" fmla="*/ 240363 w 1656093"/>
              <a:gd name="connsiteY36" fmla="*/ 1062164 h 1868588"/>
              <a:gd name="connsiteX37" fmla="*/ 271509 w 1656093"/>
              <a:gd name="connsiteY37" fmla="*/ 1106588 h 1868588"/>
              <a:gd name="connsiteX38" fmla="*/ 289438 w 1656093"/>
              <a:gd name="connsiteY38" fmla="*/ 1142447 h 1868588"/>
              <a:gd name="connsiteX39" fmla="*/ 307368 w 1656093"/>
              <a:gd name="connsiteY39" fmla="*/ 1196235 h 1868588"/>
              <a:gd name="connsiteX40" fmla="*/ 325297 w 1656093"/>
              <a:gd name="connsiteY40" fmla="*/ 1232094 h 1868588"/>
              <a:gd name="connsiteX41" fmla="*/ 361156 w 1656093"/>
              <a:gd name="connsiteY41" fmla="*/ 1285882 h 1868588"/>
              <a:gd name="connsiteX42" fmla="*/ 370120 w 1656093"/>
              <a:gd name="connsiteY42" fmla="*/ 1312776 h 1868588"/>
              <a:gd name="connsiteX43" fmla="*/ 388050 w 1656093"/>
              <a:gd name="connsiteY43" fmla="*/ 1339670 h 1868588"/>
              <a:gd name="connsiteX44" fmla="*/ 397015 w 1656093"/>
              <a:gd name="connsiteY44" fmla="*/ 1375529 h 1868588"/>
              <a:gd name="connsiteX45" fmla="*/ 450803 w 1656093"/>
              <a:gd name="connsiteY45" fmla="*/ 1465176 h 1868588"/>
              <a:gd name="connsiteX46" fmla="*/ 468732 w 1656093"/>
              <a:gd name="connsiteY46" fmla="*/ 1492070 h 1868588"/>
              <a:gd name="connsiteX47" fmla="*/ 486662 w 1656093"/>
              <a:gd name="connsiteY47" fmla="*/ 1510000 h 1868588"/>
              <a:gd name="connsiteX48" fmla="*/ 504591 w 1656093"/>
              <a:gd name="connsiteY48" fmla="*/ 1536894 h 1868588"/>
              <a:gd name="connsiteX49" fmla="*/ 513556 w 1656093"/>
              <a:gd name="connsiteY49" fmla="*/ 1563788 h 1868588"/>
              <a:gd name="connsiteX50" fmla="*/ 540450 w 1656093"/>
              <a:gd name="connsiteY50" fmla="*/ 1581717 h 1868588"/>
              <a:gd name="connsiteX51" fmla="*/ 585273 w 1656093"/>
              <a:gd name="connsiteY51" fmla="*/ 1626541 h 1868588"/>
              <a:gd name="connsiteX52" fmla="*/ 603203 w 1656093"/>
              <a:gd name="connsiteY52" fmla="*/ 1644470 h 1868588"/>
              <a:gd name="connsiteX53" fmla="*/ 621132 w 1656093"/>
              <a:gd name="connsiteY53" fmla="*/ 1671364 h 1868588"/>
              <a:gd name="connsiteX54" fmla="*/ 648026 w 1656093"/>
              <a:gd name="connsiteY54" fmla="*/ 1689294 h 1868588"/>
              <a:gd name="connsiteX55" fmla="*/ 665956 w 1656093"/>
              <a:gd name="connsiteY55" fmla="*/ 1707223 h 1868588"/>
              <a:gd name="connsiteX56" fmla="*/ 692850 w 1656093"/>
              <a:gd name="connsiteY56" fmla="*/ 1716188 h 1868588"/>
              <a:gd name="connsiteX57" fmla="*/ 737673 w 1656093"/>
              <a:gd name="connsiteY57" fmla="*/ 1752047 h 1868588"/>
              <a:gd name="connsiteX58" fmla="*/ 764568 w 1656093"/>
              <a:gd name="connsiteY58" fmla="*/ 1769976 h 1868588"/>
              <a:gd name="connsiteX59" fmla="*/ 818356 w 1656093"/>
              <a:gd name="connsiteY59" fmla="*/ 1787905 h 1868588"/>
              <a:gd name="connsiteX60" fmla="*/ 881109 w 1656093"/>
              <a:gd name="connsiteY60" fmla="*/ 1814800 h 1868588"/>
              <a:gd name="connsiteX61" fmla="*/ 934897 w 1656093"/>
              <a:gd name="connsiteY61" fmla="*/ 1832729 h 1868588"/>
              <a:gd name="connsiteX62" fmla="*/ 970756 w 1656093"/>
              <a:gd name="connsiteY62" fmla="*/ 1841694 h 1868588"/>
              <a:gd name="connsiteX63" fmla="*/ 1033509 w 1656093"/>
              <a:gd name="connsiteY63" fmla="*/ 1859623 h 1868588"/>
              <a:gd name="connsiteX64" fmla="*/ 1114191 w 1656093"/>
              <a:gd name="connsiteY64" fmla="*/ 1868588 h 1868588"/>
              <a:gd name="connsiteX65" fmla="*/ 1284520 w 1656093"/>
              <a:gd name="connsiteY65" fmla="*/ 1859623 h 1868588"/>
              <a:gd name="connsiteX66" fmla="*/ 1329344 w 1656093"/>
              <a:gd name="connsiteY66" fmla="*/ 1850658 h 1868588"/>
              <a:gd name="connsiteX67" fmla="*/ 1356238 w 1656093"/>
              <a:gd name="connsiteY67" fmla="*/ 1832729 h 1868588"/>
              <a:gd name="connsiteX68" fmla="*/ 1383132 w 1656093"/>
              <a:gd name="connsiteY68" fmla="*/ 1823764 h 1868588"/>
              <a:gd name="connsiteX69" fmla="*/ 1436920 w 1656093"/>
              <a:gd name="connsiteY69" fmla="*/ 1796870 h 1868588"/>
              <a:gd name="connsiteX70" fmla="*/ 1481744 w 1656093"/>
              <a:gd name="connsiteY70" fmla="*/ 1769976 h 1868588"/>
              <a:gd name="connsiteX71" fmla="*/ 1544497 w 1656093"/>
              <a:gd name="connsiteY71" fmla="*/ 1698258 h 1868588"/>
              <a:gd name="connsiteX72" fmla="*/ 1571391 w 1656093"/>
              <a:gd name="connsiteY72" fmla="*/ 1671364 h 1868588"/>
              <a:gd name="connsiteX73" fmla="*/ 1580356 w 1656093"/>
              <a:gd name="connsiteY73" fmla="*/ 1644470 h 1868588"/>
              <a:gd name="connsiteX74" fmla="*/ 1607250 w 1656093"/>
              <a:gd name="connsiteY74" fmla="*/ 1590682 h 1868588"/>
              <a:gd name="connsiteX75" fmla="*/ 1616215 w 1656093"/>
              <a:gd name="connsiteY75" fmla="*/ 1554823 h 1868588"/>
              <a:gd name="connsiteX76" fmla="*/ 1634144 w 1656093"/>
              <a:gd name="connsiteY76" fmla="*/ 1501035 h 1868588"/>
              <a:gd name="connsiteX77" fmla="*/ 1636968 w 1656093"/>
              <a:gd name="connsiteY77" fmla="*/ 1430535 h 1868588"/>
              <a:gd name="connsiteX78" fmla="*/ 1636494 w 1656093"/>
              <a:gd name="connsiteY78" fmla="*/ 1339670 h 1868588"/>
              <a:gd name="connsiteX79" fmla="*/ 1647347 w 1656093"/>
              <a:gd name="connsiteY79" fmla="*/ 1305847 h 1868588"/>
              <a:gd name="connsiteX80" fmla="*/ 1652536 w 1656093"/>
              <a:gd name="connsiteY80" fmla="*/ 1241058 h 1868588"/>
              <a:gd name="connsiteX81" fmla="*/ 1651123 w 1656093"/>
              <a:gd name="connsiteY81" fmla="*/ 1063801 h 1868588"/>
              <a:gd name="connsiteX82" fmla="*/ 1645934 w 1656093"/>
              <a:gd name="connsiteY82" fmla="*/ 1029978 h 1868588"/>
              <a:gd name="connsiteX83" fmla="*/ 1635081 w 1656093"/>
              <a:gd name="connsiteY83" fmla="*/ 966007 h 1868588"/>
              <a:gd name="connsiteX84" fmla="*/ 1617152 w 1656093"/>
              <a:gd name="connsiteY84" fmla="*/ 850684 h 1868588"/>
              <a:gd name="connsiteX85" fmla="*/ 1601111 w 1656093"/>
              <a:gd name="connsiteY85" fmla="*/ 789968 h 1868588"/>
              <a:gd name="connsiteX86" fmla="*/ 1601586 w 1656093"/>
              <a:gd name="connsiteY86" fmla="*/ 761037 h 1868588"/>
              <a:gd name="connsiteX87" fmla="*/ 1589320 w 1656093"/>
              <a:gd name="connsiteY87" fmla="*/ 739035 h 1868588"/>
              <a:gd name="connsiteX88" fmla="*/ 1571391 w 1656093"/>
              <a:gd name="connsiteY88" fmla="*/ 685247 h 1868588"/>
              <a:gd name="connsiteX89" fmla="*/ 1553462 w 1656093"/>
              <a:gd name="connsiteY89" fmla="*/ 658352 h 1868588"/>
              <a:gd name="connsiteX90" fmla="*/ 1544497 w 1656093"/>
              <a:gd name="connsiteY90" fmla="*/ 631458 h 1868588"/>
              <a:gd name="connsiteX91" fmla="*/ 1508638 w 1656093"/>
              <a:gd name="connsiteY91" fmla="*/ 577670 h 1868588"/>
              <a:gd name="connsiteX92" fmla="*/ 1493072 w 1656093"/>
              <a:gd name="connsiteY92" fmla="*/ 508808 h 1868588"/>
              <a:gd name="connsiteX93" fmla="*/ 1476459 w 1656093"/>
              <a:gd name="connsiteY93" fmla="*/ 480685 h 1868588"/>
              <a:gd name="connsiteX94" fmla="*/ 1454850 w 1656093"/>
              <a:gd name="connsiteY94" fmla="*/ 461129 h 1868588"/>
              <a:gd name="connsiteX95" fmla="*/ 1436920 w 1656093"/>
              <a:gd name="connsiteY95" fmla="*/ 425270 h 1868588"/>
              <a:gd name="connsiteX96" fmla="*/ 1427956 w 1656093"/>
              <a:gd name="connsiteY96" fmla="*/ 398376 h 1868588"/>
              <a:gd name="connsiteX97" fmla="*/ 1410026 w 1656093"/>
              <a:gd name="connsiteY97" fmla="*/ 380447 h 1868588"/>
              <a:gd name="connsiteX98" fmla="*/ 1401062 w 1656093"/>
              <a:gd name="connsiteY98" fmla="*/ 353552 h 1868588"/>
              <a:gd name="connsiteX99" fmla="*/ 1383132 w 1656093"/>
              <a:gd name="connsiteY99" fmla="*/ 335623 h 1868588"/>
              <a:gd name="connsiteX100" fmla="*/ 1365203 w 1656093"/>
              <a:gd name="connsiteY100" fmla="*/ 308729 h 1868588"/>
              <a:gd name="connsiteX101" fmla="*/ 1347273 w 1656093"/>
              <a:gd name="connsiteY101" fmla="*/ 290800 h 1868588"/>
              <a:gd name="connsiteX102" fmla="*/ 1311415 w 1656093"/>
              <a:gd name="connsiteY102" fmla="*/ 237011 h 1868588"/>
              <a:gd name="connsiteX103" fmla="*/ 1257626 w 1656093"/>
              <a:gd name="connsiteY103" fmla="*/ 183223 h 1868588"/>
              <a:gd name="connsiteX104" fmla="*/ 1230732 w 1656093"/>
              <a:gd name="connsiteY104" fmla="*/ 156329 h 1868588"/>
              <a:gd name="connsiteX105" fmla="*/ 1203838 w 1656093"/>
              <a:gd name="connsiteY105" fmla="*/ 138400 h 1868588"/>
              <a:gd name="connsiteX106" fmla="*/ 1167979 w 1656093"/>
              <a:gd name="connsiteY106" fmla="*/ 102541 h 1868588"/>
              <a:gd name="connsiteX107" fmla="*/ 1114191 w 1656093"/>
              <a:gd name="connsiteY107" fmla="*/ 84611 h 1868588"/>
              <a:gd name="connsiteX108" fmla="*/ 1060403 w 1656093"/>
              <a:gd name="connsiteY108" fmla="*/ 48752 h 1868588"/>
              <a:gd name="connsiteX109" fmla="*/ 1033509 w 1656093"/>
              <a:gd name="connsiteY109" fmla="*/ 30823 h 1868588"/>
              <a:gd name="connsiteX110" fmla="*/ 970756 w 1656093"/>
              <a:gd name="connsiteY110" fmla="*/ 3929 h 1868588"/>
              <a:gd name="connsiteX0" fmla="*/ 1051438 w 1656093"/>
              <a:gd name="connsiteY0" fmla="*/ 21858 h 1868588"/>
              <a:gd name="connsiteX1" fmla="*/ 1015579 w 1656093"/>
              <a:gd name="connsiteY1" fmla="*/ 12894 h 1868588"/>
              <a:gd name="connsiteX2" fmla="*/ 988685 w 1656093"/>
              <a:gd name="connsiteY2" fmla="*/ 3929 h 1868588"/>
              <a:gd name="connsiteX3" fmla="*/ 908003 w 1656093"/>
              <a:gd name="connsiteY3" fmla="*/ 12894 h 1868588"/>
              <a:gd name="connsiteX4" fmla="*/ 881109 w 1656093"/>
              <a:gd name="connsiteY4" fmla="*/ 21858 h 1868588"/>
              <a:gd name="connsiteX5" fmla="*/ 863179 w 1656093"/>
              <a:gd name="connsiteY5" fmla="*/ 39788 h 1868588"/>
              <a:gd name="connsiteX6" fmla="*/ 836285 w 1656093"/>
              <a:gd name="connsiteY6" fmla="*/ 57717 h 1868588"/>
              <a:gd name="connsiteX7" fmla="*/ 809391 w 1656093"/>
              <a:gd name="connsiteY7" fmla="*/ 84611 h 1868588"/>
              <a:gd name="connsiteX8" fmla="*/ 773532 w 1656093"/>
              <a:gd name="connsiteY8" fmla="*/ 93576 h 1868588"/>
              <a:gd name="connsiteX9" fmla="*/ 728709 w 1656093"/>
              <a:gd name="connsiteY9" fmla="*/ 138400 h 1868588"/>
              <a:gd name="connsiteX10" fmla="*/ 701815 w 1656093"/>
              <a:gd name="connsiteY10" fmla="*/ 156329 h 1868588"/>
              <a:gd name="connsiteX11" fmla="*/ 683885 w 1656093"/>
              <a:gd name="connsiteY11" fmla="*/ 174258 h 1868588"/>
              <a:gd name="connsiteX12" fmla="*/ 656991 w 1656093"/>
              <a:gd name="connsiteY12" fmla="*/ 192188 h 1868588"/>
              <a:gd name="connsiteX13" fmla="*/ 630097 w 1656093"/>
              <a:gd name="connsiteY13" fmla="*/ 219082 h 1868588"/>
              <a:gd name="connsiteX14" fmla="*/ 603203 w 1656093"/>
              <a:gd name="connsiteY14" fmla="*/ 237011 h 1868588"/>
              <a:gd name="connsiteX15" fmla="*/ 558379 w 1656093"/>
              <a:gd name="connsiteY15" fmla="*/ 272870 h 1868588"/>
              <a:gd name="connsiteX16" fmla="*/ 522520 w 1656093"/>
              <a:gd name="connsiteY16" fmla="*/ 281835 h 1868588"/>
              <a:gd name="connsiteX17" fmla="*/ 477697 w 1656093"/>
              <a:gd name="connsiteY17" fmla="*/ 317694 h 1868588"/>
              <a:gd name="connsiteX18" fmla="*/ 423909 w 1656093"/>
              <a:gd name="connsiteY18" fmla="*/ 353552 h 1868588"/>
              <a:gd name="connsiteX19" fmla="*/ 405979 w 1656093"/>
              <a:gd name="connsiteY19" fmla="*/ 380447 h 1868588"/>
              <a:gd name="connsiteX20" fmla="*/ 352191 w 1656093"/>
              <a:gd name="connsiteY20" fmla="*/ 407341 h 1868588"/>
              <a:gd name="connsiteX21" fmla="*/ 325297 w 1656093"/>
              <a:gd name="connsiteY21" fmla="*/ 425270 h 1868588"/>
              <a:gd name="connsiteX22" fmla="*/ 289438 w 1656093"/>
              <a:gd name="connsiteY22" fmla="*/ 461129 h 1868588"/>
              <a:gd name="connsiteX23" fmla="*/ 262544 w 1656093"/>
              <a:gd name="connsiteY23" fmla="*/ 479058 h 1868588"/>
              <a:gd name="connsiteX24" fmla="*/ 226685 w 1656093"/>
              <a:gd name="connsiteY24" fmla="*/ 514917 h 1868588"/>
              <a:gd name="connsiteX25" fmla="*/ 199791 w 1656093"/>
              <a:gd name="connsiteY25" fmla="*/ 532847 h 1868588"/>
              <a:gd name="connsiteX26" fmla="*/ 146003 w 1656093"/>
              <a:gd name="connsiteY26" fmla="*/ 586635 h 1868588"/>
              <a:gd name="connsiteX27" fmla="*/ 101179 w 1656093"/>
              <a:gd name="connsiteY27" fmla="*/ 622494 h 1868588"/>
              <a:gd name="connsiteX28" fmla="*/ 50210 w 1656093"/>
              <a:gd name="connsiteY28" fmla="*/ 677440 h 1868588"/>
              <a:gd name="connsiteX29" fmla="*/ 12606 w 1656093"/>
              <a:gd name="connsiteY29" fmla="*/ 779376 h 1868588"/>
              <a:gd name="connsiteX30" fmla="*/ 66719 w 1656093"/>
              <a:gd name="connsiteY30" fmla="*/ 852302 h 1868588"/>
              <a:gd name="connsiteX31" fmla="*/ 81861 w 1656093"/>
              <a:gd name="connsiteY31" fmla="*/ 909894 h 1868588"/>
              <a:gd name="connsiteX32" fmla="*/ 116785 w 1656093"/>
              <a:gd name="connsiteY32" fmla="*/ 951329 h 1868588"/>
              <a:gd name="connsiteX33" fmla="*/ 130117 w 1656093"/>
              <a:gd name="connsiteY33" fmla="*/ 971028 h 1868588"/>
              <a:gd name="connsiteX34" fmla="*/ 154895 w 1656093"/>
              <a:gd name="connsiteY34" fmla="*/ 997725 h 1868588"/>
              <a:gd name="connsiteX35" fmla="*/ 193442 w 1656093"/>
              <a:gd name="connsiteY35" fmla="*/ 1031747 h 1868588"/>
              <a:gd name="connsiteX36" fmla="*/ 226821 w 1656093"/>
              <a:gd name="connsiteY36" fmla="*/ 1076771 h 1868588"/>
              <a:gd name="connsiteX37" fmla="*/ 271509 w 1656093"/>
              <a:gd name="connsiteY37" fmla="*/ 1106588 h 1868588"/>
              <a:gd name="connsiteX38" fmla="*/ 289438 w 1656093"/>
              <a:gd name="connsiteY38" fmla="*/ 1142447 h 1868588"/>
              <a:gd name="connsiteX39" fmla="*/ 307368 w 1656093"/>
              <a:gd name="connsiteY39" fmla="*/ 1196235 h 1868588"/>
              <a:gd name="connsiteX40" fmla="*/ 325297 w 1656093"/>
              <a:gd name="connsiteY40" fmla="*/ 1232094 h 1868588"/>
              <a:gd name="connsiteX41" fmla="*/ 361156 w 1656093"/>
              <a:gd name="connsiteY41" fmla="*/ 1285882 h 1868588"/>
              <a:gd name="connsiteX42" fmla="*/ 370120 w 1656093"/>
              <a:gd name="connsiteY42" fmla="*/ 1312776 h 1868588"/>
              <a:gd name="connsiteX43" fmla="*/ 388050 w 1656093"/>
              <a:gd name="connsiteY43" fmla="*/ 1339670 h 1868588"/>
              <a:gd name="connsiteX44" fmla="*/ 397015 w 1656093"/>
              <a:gd name="connsiteY44" fmla="*/ 1375529 h 1868588"/>
              <a:gd name="connsiteX45" fmla="*/ 450803 w 1656093"/>
              <a:gd name="connsiteY45" fmla="*/ 1465176 h 1868588"/>
              <a:gd name="connsiteX46" fmla="*/ 468732 w 1656093"/>
              <a:gd name="connsiteY46" fmla="*/ 1492070 h 1868588"/>
              <a:gd name="connsiteX47" fmla="*/ 486662 w 1656093"/>
              <a:gd name="connsiteY47" fmla="*/ 1510000 h 1868588"/>
              <a:gd name="connsiteX48" fmla="*/ 504591 w 1656093"/>
              <a:gd name="connsiteY48" fmla="*/ 1536894 h 1868588"/>
              <a:gd name="connsiteX49" fmla="*/ 513556 w 1656093"/>
              <a:gd name="connsiteY49" fmla="*/ 1563788 h 1868588"/>
              <a:gd name="connsiteX50" fmla="*/ 540450 w 1656093"/>
              <a:gd name="connsiteY50" fmla="*/ 1581717 h 1868588"/>
              <a:gd name="connsiteX51" fmla="*/ 585273 w 1656093"/>
              <a:gd name="connsiteY51" fmla="*/ 1626541 h 1868588"/>
              <a:gd name="connsiteX52" fmla="*/ 603203 w 1656093"/>
              <a:gd name="connsiteY52" fmla="*/ 1644470 h 1868588"/>
              <a:gd name="connsiteX53" fmla="*/ 621132 w 1656093"/>
              <a:gd name="connsiteY53" fmla="*/ 1671364 h 1868588"/>
              <a:gd name="connsiteX54" fmla="*/ 648026 w 1656093"/>
              <a:gd name="connsiteY54" fmla="*/ 1689294 h 1868588"/>
              <a:gd name="connsiteX55" fmla="*/ 665956 w 1656093"/>
              <a:gd name="connsiteY55" fmla="*/ 1707223 h 1868588"/>
              <a:gd name="connsiteX56" fmla="*/ 692850 w 1656093"/>
              <a:gd name="connsiteY56" fmla="*/ 1716188 h 1868588"/>
              <a:gd name="connsiteX57" fmla="*/ 737673 w 1656093"/>
              <a:gd name="connsiteY57" fmla="*/ 1752047 h 1868588"/>
              <a:gd name="connsiteX58" fmla="*/ 764568 w 1656093"/>
              <a:gd name="connsiteY58" fmla="*/ 1769976 h 1868588"/>
              <a:gd name="connsiteX59" fmla="*/ 818356 w 1656093"/>
              <a:gd name="connsiteY59" fmla="*/ 1787905 h 1868588"/>
              <a:gd name="connsiteX60" fmla="*/ 881109 w 1656093"/>
              <a:gd name="connsiteY60" fmla="*/ 1814800 h 1868588"/>
              <a:gd name="connsiteX61" fmla="*/ 934897 w 1656093"/>
              <a:gd name="connsiteY61" fmla="*/ 1832729 h 1868588"/>
              <a:gd name="connsiteX62" fmla="*/ 970756 w 1656093"/>
              <a:gd name="connsiteY62" fmla="*/ 1841694 h 1868588"/>
              <a:gd name="connsiteX63" fmla="*/ 1033509 w 1656093"/>
              <a:gd name="connsiteY63" fmla="*/ 1859623 h 1868588"/>
              <a:gd name="connsiteX64" fmla="*/ 1114191 w 1656093"/>
              <a:gd name="connsiteY64" fmla="*/ 1868588 h 1868588"/>
              <a:gd name="connsiteX65" fmla="*/ 1284520 w 1656093"/>
              <a:gd name="connsiteY65" fmla="*/ 1859623 h 1868588"/>
              <a:gd name="connsiteX66" fmla="*/ 1329344 w 1656093"/>
              <a:gd name="connsiteY66" fmla="*/ 1850658 h 1868588"/>
              <a:gd name="connsiteX67" fmla="*/ 1356238 w 1656093"/>
              <a:gd name="connsiteY67" fmla="*/ 1832729 h 1868588"/>
              <a:gd name="connsiteX68" fmla="*/ 1383132 w 1656093"/>
              <a:gd name="connsiteY68" fmla="*/ 1823764 h 1868588"/>
              <a:gd name="connsiteX69" fmla="*/ 1436920 w 1656093"/>
              <a:gd name="connsiteY69" fmla="*/ 1796870 h 1868588"/>
              <a:gd name="connsiteX70" fmla="*/ 1481744 w 1656093"/>
              <a:gd name="connsiteY70" fmla="*/ 1769976 h 1868588"/>
              <a:gd name="connsiteX71" fmla="*/ 1544497 w 1656093"/>
              <a:gd name="connsiteY71" fmla="*/ 1698258 h 1868588"/>
              <a:gd name="connsiteX72" fmla="*/ 1571391 w 1656093"/>
              <a:gd name="connsiteY72" fmla="*/ 1671364 h 1868588"/>
              <a:gd name="connsiteX73" fmla="*/ 1580356 w 1656093"/>
              <a:gd name="connsiteY73" fmla="*/ 1644470 h 1868588"/>
              <a:gd name="connsiteX74" fmla="*/ 1607250 w 1656093"/>
              <a:gd name="connsiteY74" fmla="*/ 1590682 h 1868588"/>
              <a:gd name="connsiteX75" fmla="*/ 1616215 w 1656093"/>
              <a:gd name="connsiteY75" fmla="*/ 1554823 h 1868588"/>
              <a:gd name="connsiteX76" fmla="*/ 1634144 w 1656093"/>
              <a:gd name="connsiteY76" fmla="*/ 1501035 h 1868588"/>
              <a:gd name="connsiteX77" fmla="*/ 1636968 w 1656093"/>
              <a:gd name="connsiteY77" fmla="*/ 1430535 h 1868588"/>
              <a:gd name="connsiteX78" fmla="*/ 1636494 w 1656093"/>
              <a:gd name="connsiteY78" fmla="*/ 1339670 h 1868588"/>
              <a:gd name="connsiteX79" fmla="*/ 1647347 w 1656093"/>
              <a:gd name="connsiteY79" fmla="*/ 1305847 h 1868588"/>
              <a:gd name="connsiteX80" fmla="*/ 1652536 w 1656093"/>
              <a:gd name="connsiteY80" fmla="*/ 1241058 h 1868588"/>
              <a:gd name="connsiteX81" fmla="*/ 1651123 w 1656093"/>
              <a:gd name="connsiteY81" fmla="*/ 1063801 h 1868588"/>
              <a:gd name="connsiteX82" fmla="*/ 1645934 w 1656093"/>
              <a:gd name="connsiteY82" fmla="*/ 1029978 h 1868588"/>
              <a:gd name="connsiteX83" fmla="*/ 1635081 w 1656093"/>
              <a:gd name="connsiteY83" fmla="*/ 966007 h 1868588"/>
              <a:gd name="connsiteX84" fmla="*/ 1617152 w 1656093"/>
              <a:gd name="connsiteY84" fmla="*/ 850684 h 1868588"/>
              <a:gd name="connsiteX85" fmla="*/ 1601111 w 1656093"/>
              <a:gd name="connsiteY85" fmla="*/ 789968 h 1868588"/>
              <a:gd name="connsiteX86" fmla="*/ 1601586 w 1656093"/>
              <a:gd name="connsiteY86" fmla="*/ 761037 h 1868588"/>
              <a:gd name="connsiteX87" fmla="*/ 1589320 w 1656093"/>
              <a:gd name="connsiteY87" fmla="*/ 739035 h 1868588"/>
              <a:gd name="connsiteX88" fmla="*/ 1571391 w 1656093"/>
              <a:gd name="connsiteY88" fmla="*/ 685247 h 1868588"/>
              <a:gd name="connsiteX89" fmla="*/ 1553462 w 1656093"/>
              <a:gd name="connsiteY89" fmla="*/ 658352 h 1868588"/>
              <a:gd name="connsiteX90" fmla="*/ 1544497 w 1656093"/>
              <a:gd name="connsiteY90" fmla="*/ 631458 h 1868588"/>
              <a:gd name="connsiteX91" fmla="*/ 1508638 w 1656093"/>
              <a:gd name="connsiteY91" fmla="*/ 577670 h 1868588"/>
              <a:gd name="connsiteX92" fmla="*/ 1493072 w 1656093"/>
              <a:gd name="connsiteY92" fmla="*/ 508808 h 1868588"/>
              <a:gd name="connsiteX93" fmla="*/ 1476459 w 1656093"/>
              <a:gd name="connsiteY93" fmla="*/ 480685 h 1868588"/>
              <a:gd name="connsiteX94" fmla="*/ 1454850 w 1656093"/>
              <a:gd name="connsiteY94" fmla="*/ 461129 h 1868588"/>
              <a:gd name="connsiteX95" fmla="*/ 1436920 w 1656093"/>
              <a:gd name="connsiteY95" fmla="*/ 425270 h 1868588"/>
              <a:gd name="connsiteX96" fmla="*/ 1427956 w 1656093"/>
              <a:gd name="connsiteY96" fmla="*/ 398376 h 1868588"/>
              <a:gd name="connsiteX97" fmla="*/ 1410026 w 1656093"/>
              <a:gd name="connsiteY97" fmla="*/ 380447 h 1868588"/>
              <a:gd name="connsiteX98" fmla="*/ 1401062 w 1656093"/>
              <a:gd name="connsiteY98" fmla="*/ 353552 h 1868588"/>
              <a:gd name="connsiteX99" fmla="*/ 1383132 w 1656093"/>
              <a:gd name="connsiteY99" fmla="*/ 335623 h 1868588"/>
              <a:gd name="connsiteX100" fmla="*/ 1365203 w 1656093"/>
              <a:gd name="connsiteY100" fmla="*/ 308729 h 1868588"/>
              <a:gd name="connsiteX101" fmla="*/ 1347273 w 1656093"/>
              <a:gd name="connsiteY101" fmla="*/ 290800 h 1868588"/>
              <a:gd name="connsiteX102" fmla="*/ 1311415 w 1656093"/>
              <a:gd name="connsiteY102" fmla="*/ 237011 h 1868588"/>
              <a:gd name="connsiteX103" fmla="*/ 1257626 w 1656093"/>
              <a:gd name="connsiteY103" fmla="*/ 183223 h 1868588"/>
              <a:gd name="connsiteX104" fmla="*/ 1230732 w 1656093"/>
              <a:gd name="connsiteY104" fmla="*/ 156329 h 1868588"/>
              <a:gd name="connsiteX105" fmla="*/ 1203838 w 1656093"/>
              <a:gd name="connsiteY105" fmla="*/ 138400 h 1868588"/>
              <a:gd name="connsiteX106" fmla="*/ 1167979 w 1656093"/>
              <a:gd name="connsiteY106" fmla="*/ 102541 h 1868588"/>
              <a:gd name="connsiteX107" fmla="*/ 1114191 w 1656093"/>
              <a:gd name="connsiteY107" fmla="*/ 84611 h 1868588"/>
              <a:gd name="connsiteX108" fmla="*/ 1060403 w 1656093"/>
              <a:gd name="connsiteY108" fmla="*/ 48752 h 1868588"/>
              <a:gd name="connsiteX109" fmla="*/ 1033509 w 1656093"/>
              <a:gd name="connsiteY109" fmla="*/ 30823 h 1868588"/>
              <a:gd name="connsiteX110" fmla="*/ 970756 w 1656093"/>
              <a:gd name="connsiteY110" fmla="*/ 3929 h 1868588"/>
              <a:gd name="connsiteX0" fmla="*/ 1051438 w 1656093"/>
              <a:gd name="connsiteY0" fmla="*/ 21858 h 1868588"/>
              <a:gd name="connsiteX1" fmla="*/ 1015579 w 1656093"/>
              <a:gd name="connsiteY1" fmla="*/ 12894 h 1868588"/>
              <a:gd name="connsiteX2" fmla="*/ 988685 w 1656093"/>
              <a:gd name="connsiteY2" fmla="*/ 3929 h 1868588"/>
              <a:gd name="connsiteX3" fmla="*/ 908003 w 1656093"/>
              <a:gd name="connsiteY3" fmla="*/ 12894 h 1868588"/>
              <a:gd name="connsiteX4" fmla="*/ 881109 w 1656093"/>
              <a:gd name="connsiteY4" fmla="*/ 21858 h 1868588"/>
              <a:gd name="connsiteX5" fmla="*/ 863179 w 1656093"/>
              <a:gd name="connsiteY5" fmla="*/ 39788 h 1868588"/>
              <a:gd name="connsiteX6" fmla="*/ 836285 w 1656093"/>
              <a:gd name="connsiteY6" fmla="*/ 57717 h 1868588"/>
              <a:gd name="connsiteX7" fmla="*/ 809391 w 1656093"/>
              <a:gd name="connsiteY7" fmla="*/ 84611 h 1868588"/>
              <a:gd name="connsiteX8" fmla="*/ 773532 w 1656093"/>
              <a:gd name="connsiteY8" fmla="*/ 93576 h 1868588"/>
              <a:gd name="connsiteX9" fmla="*/ 728709 w 1656093"/>
              <a:gd name="connsiteY9" fmla="*/ 138400 h 1868588"/>
              <a:gd name="connsiteX10" fmla="*/ 701815 w 1656093"/>
              <a:gd name="connsiteY10" fmla="*/ 156329 h 1868588"/>
              <a:gd name="connsiteX11" fmla="*/ 683885 w 1656093"/>
              <a:gd name="connsiteY11" fmla="*/ 174258 h 1868588"/>
              <a:gd name="connsiteX12" fmla="*/ 656991 w 1656093"/>
              <a:gd name="connsiteY12" fmla="*/ 192188 h 1868588"/>
              <a:gd name="connsiteX13" fmla="*/ 630097 w 1656093"/>
              <a:gd name="connsiteY13" fmla="*/ 219082 h 1868588"/>
              <a:gd name="connsiteX14" fmla="*/ 603203 w 1656093"/>
              <a:gd name="connsiteY14" fmla="*/ 237011 h 1868588"/>
              <a:gd name="connsiteX15" fmla="*/ 558379 w 1656093"/>
              <a:gd name="connsiteY15" fmla="*/ 272870 h 1868588"/>
              <a:gd name="connsiteX16" fmla="*/ 522520 w 1656093"/>
              <a:gd name="connsiteY16" fmla="*/ 281835 h 1868588"/>
              <a:gd name="connsiteX17" fmla="*/ 477697 w 1656093"/>
              <a:gd name="connsiteY17" fmla="*/ 317694 h 1868588"/>
              <a:gd name="connsiteX18" fmla="*/ 423909 w 1656093"/>
              <a:gd name="connsiteY18" fmla="*/ 353552 h 1868588"/>
              <a:gd name="connsiteX19" fmla="*/ 405979 w 1656093"/>
              <a:gd name="connsiteY19" fmla="*/ 380447 h 1868588"/>
              <a:gd name="connsiteX20" fmla="*/ 352191 w 1656093"/>
              <a:gd name="connsiteY20" fmla="*/ 407341 h 1868588"/>
              <a:gd name="connsiteX21" fmla="*/ 325297 w 1656093"/>
              <a:gd name="connsiteY21" fmla="*/ 425270 h 1868588"/>
              <a:gd name="connsiteX22" fmla="*/ 289438 w 1656093"/>
              <a:gd name="connsiteY22" fmla="*/ 461129 h 1868588"/>
              <a:gd name="connsiteX23" fmla="*/ 262544 w 1656093"/>
              <a:gd name="connsiteY23" fmla="*/ 479058 h 1868588"/>
              <a:gd name="connsiteX24" fmla="*/ 226685 w 1656093"/>
              <a:gd name="connsiteY24" fmla="*/ 514917 h 1868588"/>
              <a:gd name="connsiteX25" fmla="*/ 199791 w 1656093"/>
              <a:gd name="connsiteY25" fmla="*/ 532847 h 1868588"/>
              <a:gd name="connsiteX26" fmla="*/ 146003 w 1656093"/>
              <a:gd name="connsiteY26" fmla="*/ 586635 h 1868588"/>
              <a:gd name="connsiteX27" fmla="*/ 101179 w 1656093"/>
              <a:gd name="connsiteY27" fmla="*/ 622494 h 1868588"/>
              <a:gd name="connsiteX28" fmla="*/ 50210 w 1656093"/>
              <a:gd name="connsiteY28" fmla="*/ 677440 h 1868588"/>
              <a:gd name="connsiteX29" fmla="*/ 12606 w 1656093"/>
              <a:gd name="connsiteY29" fmla="*/ 779376 h 1868588"/>
              <a:gd name="connsiteX30" fmla="*/ 66719 w 1656093"/>
              <a:gd name="connsiteY30" fmla="*/ 852302 h 1868588"/>
              <a:gd name="connsiteX31" fmla="*/ 81861 w 1656093"/>
              <a:gd name="connsiteY31" fmla="*/ 909894 h 1868588"/>
              <a:gd name="connsiteX32" fmla="*/ 116785 w 1656093"/>
              <a:gd name="connsiteY32" fmla="*/ 951329 h 1868588"/>
              <a:gd name="connsiteX33" fmla="*/ 130117 w 1656093"/>
              <a:gd name="connsiteY33" fmla="*/ 971028 h 1868588"/>
              <a:gd name="connsiteX34" fmla="*/ 154895 w 1656093"/>
              <a:gd name="connsiteY34" fmla="*/ 997725 h 1868588"/>
              <a:gd name="connsiteX35" fmla="*/ 193442 w 1656093"/>
              <a:gd name="connsiteY35" fmla="*/ 1031747 h 1868588"/>
              <a:gd name="connsiteX36" fmla="*/ 226821 w 1656093"/>
              <a:gd name="connsiteY36" fmla="*/ 1076771 h 1868588"/>
              <a:gd name="connsiteX37" fmla="*/ 252550 w 1656093"/>
              <a:gd name="connsiteY37" fmla="*/ 1124116 h 1868588"/>
              <a:gd name="connsiteX38" fmla="*/ 289438 w 1656093"/>
              <a:gd name="connsiteY38" fmla="*/ 1142447 h 1868588"/>
              <a:gd name="connsiteX39" fmla="*/ 307368 w 1656093"/>
              <a:gd name="connsiteY39" fmla="*/ 1196235 h 1868588"/>
              <a:gd name="connsiteX40" fmla="*/ 325297 w 1656093"/>
              <a:gd name="connsiteY40" fmla="*/ 1232094 h 1868588"/>
              <a:gd name="connsiteX41" fmla="*/ 361156 w 1656093"/>
              <a:gd name="connsiteY41" fmla="*/ 1285882 h 1868588"/>
              <a:gd name="connsiteX42" fmla="*/ 370120 w 1656093"/>
              <a:gd name="connsiteY42" fmla="*/ 1312776 h 1868588"/>
              <a:gd name="connsiteX43" fmla="*/ 388050 w 1656093"/>
              <a:gd name="connsiteY43" fmla="*/ 1339670 h 1868588"/>
              <a:gd name="connsiteX44" fmla="*/ 397015 w 1656093"/>
              <a:gd name="connsiteY44" fmla="*/ 1375529 h 1868588"/>
              <a:gd name="connsiteX45" fmla="*/ 450803 w 1656093"/>
              <a:gd name="connsiteY45" fmla="*/ 1465176 h 1868588"/>
              <a:gd name="connsiteX46" fmla="*/ 468732 w 1656093"/>
              <a:gd name="connsiteY46" fmla="*/ 1492070 h 1868588"/>
              <a:gd name="connsiteX47" fmla="*/ 486662 w 1656093"/>
              <a:gd name="connsiteY47" fmla="*/ 1510000 h 1868588"/>
              <a:gd name="connsiteX48" fmla="*/ 504591 w 1656093"/>
              <a:gd name="connsiteY48" fmla="*/ 1536894 h 1868588"/>
              <a:gd name="connsiteX49" fmla="*/ 513556 w 1656093"/>
              <a:gd name="connsiteY49" fmla="*/ 1563788 h 1868588"/>
              <a:gd name="connsiteX50" fmla="*/ 540450 w 1656093"/>
              <a:gd name="connsiteY50" fmla="*/ 1581717 h 1868588"/>
              <a:gd name="connsiteX51" fmla="*/ 585273 w 1656093"/>
              <a:gd name="connsiteY51" fmla="*/ 1626541 h 1868588"/>
              <a:gd name="connsiteX52" fmla="*/ 603203 w 1656093"/>
              <a:gd name="connsiteY52" fmla="*/ 1644470 h 1868588"/>
              <a:gd name="connsiteX53" fmla="*/ 621132 w 1656093"/>
              <a:gd name="connsiteY53" fmla="*/ 1671364 h 1868588"/>
              <a:gd name="connsiteX54" fmla="*/ 648026 w 1656093"/>
              <a:gd name="connsiteY54" fmla="*/ 1689294 h 1868588"/>
              <a:gd name="connsiteX55" fmla="*/ 665956 w 1656093"/>
              <a:gd name="connsiteY55" fmla="*/ 1707223 h 1868588"/>
              <a:gd name="connsiteX56" fmla="*/ 692850 w 1656093"/>
              <a:gd name="connsiteY56" fmla="*/ 1716188 h 1868588"/>
              <a:gd name="connsiteX57" fmla="*/ 737673 w 1656093"/>
              <a:gd name="connsiteY57" fmla="*/ 1752047 h 1868588"/>
              <a:gd name="connsiteX58" fmla="*/ 764568 w 1656093"/>
              <a:gd name="connsiteY58" fmla="*/ 1769976 h 1868588"/>
              <a:gd name="connsiteX59" fmla="*/ 818356 w 1656093"/>
              <a:gd name="connsiteY59" fmla="*/ 1787905 h 1868588"/>
              <a:gd name="connsiteX60" fmla="*/ 881109 w 1656093"/>
              <a:gd name="connsiteY60" fmla="*/ 1814800 h 1868588"/>
              <a:gd name="connsiteX61" fmla="*/ 934897 w 1656093"/>
              <a:gd name="connsiteY61" fmla="*/ 1832729 h 1868588"/>
              <a:gd name="connsiteX62" fmla="*/ 970756 w 1656093"/>
              <a:gd name="connsiteY62" fmla="*/ 1841694 h 1868588"/>
              <a:gd name="connsiteX63" fmla="*/ 1033509 w 1656093"/>
              <a:gd name="connsiteY63" fmla="*/ 1859623 h 1868588"/>
              <a:gd name="connsiteX64" fmla="*/ 1114191 w 1656093"/>
              <a:gd name="connsiteY64" fmla="*/ 1868588 h 1868588"/>
              <a:gd name="connsiteX65" fmla="*/ 1284520 w 1656093"/>
              <a:gd name="connsiteY65" fmla="*/ 1859623 h 1868588"/>
              <a:gd name="connsiteX66" fmla="*/ 1329344 w 1656093"/>
              <a:gd name="connsiteY66" fmla="*/ 1850658 h 1868588"/>
              <a:gd name="connsiteX67" fmla="*/ 1356238 w 1656093"/>
              <a:gd name="connsiteY67" fmla="*/ 1832729 h 1868588"/>
              <a:gd name="connsiteX68" fmla="*/ 1383132 w 1656093"/>
              <a:gd name="connsiteY68" fmla="*/ 1823764 h 1868588"/>
              <a:gd name="connsiteX69" fmla="*/ 1436920 w 1656093"/>
              <a:gd name="connsiteY69" fmla="*/ 1796870 h 1868588"/>
              <a:gd name="connsiteX70" fmla="*/ 1481744 w 1656093"/>
              <a:gd name="connsiteY70" fmla="*/ 1769976 h 1868588"/>
              <a:gd name="connsiteX71" fmla="*/ 1544497 w 1656093"/>
              <a:gd name="connsiteY71" fmla="*/ 1698258 h 1868588"/>
              <a:gd name="connsiteX72" fmla="*/ 1571391 w 1656093"/>
              <a:gd name="connsiteY72" fmla="*/ 1671364 h 1868588"/>
              <a:gd name="connsiteX73" fmla="*/ 1580356 w 1656093"/>
              <a:gd name="connsiteY73" fmla="*/ 1644470 h 1868588"/>
              <a:gd name="connsiteX74" fmla="*/ 1607250 w 1656093"/>
              <a:gd name="connsiteY74" fmla="*/ 1590682 h 1868588"/>
              <a:gd name="connsiteX75" fmla="*/ 1616215 w 1656093"/>
              <a:gd name="connsiteY75" fmla="*/ 1554823 h 1868588"/>
              <a:gd name="connsiteX76" fmla="*/ 1634144 w 1656093"/>
              <a:gd name="connsiteY76" fmla="*/ 1501035 h 1868588"/>
              <a:gd name="connsiteX77" fmla="*/ 1636968 w 1656093"/>
              <a:gd name="connsiteY77" fmla="*/ 1430535 h 1868588"/>
              <a:gd name="connsiteX78" fmla="*/ 1636494 w 1656093"/>
              <a:gd name="connsiteY78" fmla="*/ 1339670 h 1868588"/>
              <a:gd name="connsiteX79" fmla="*/ 1647347 w 1656093"/>
              <a:gd name="connsiteY79" fmla="*/ 1305847 h 1868588"/>
              <a:gd name="connsiteX80" fmla="*/ 1652536 w 1656093"/>
              <a:gd name="connsiteY80" fmla="*/ 1241058 h 1868588"/>
              <a:gd name="connsiteX81" fmla="*/ 1651123 w 1656093"/>
              <a:gd name="connsiteY81" fmla="*/ 1063801 h 1868588"/>
              <a:gd name="connsiteX82" fmla="*/ 1645934 w 1656093"/>
              <a:gd name="connsiteY82" fmla="*/ 1029978 h 1868588"/>
              <a:gd name="connsiteX83" fmla="*/ 1635081 w 1656093"/>
              <a:gd name="connsiteY83" fmla="*/ 966007 h 1868588"/>
              <a:gd name="connsiteX84" fmla="*/ 1617152 w 1656093"/>
              <a:gd name="connsiteY84" fmla="*/ 850684 h 1868588"/>
              <a:gd name="connsiteX85" fmla="*/ 1601111 w 1656093"/>
              <a:gd name="connsiteY85" fmla="*/ 789968 h 1868588"/>
              <a:gd name="connsiteX86" fmla="*/ 1601586 w 1656093"/>
              <a:gd name="connsiteY86" fmla="*/ 761037 h 1868588"/>
              <a:gd name="connsiteX87" fmla="*/ 1589320 w 1656093"/>
              <a:gd name="connsiteY87" fmla="*/ 739035 h 1868588"/>
              <a:gd name="connsiteX88" fmla="*/ 1571391 w 1656093"/>
              <a:gd name="connsiteY88" fmla="*/ 685247 h 1868588"/>
              <a:gd name="connsiteX89" fmla="*/ 1553462 w 1656093"/>
              <a:gd name="connsiteY89" fmla="*/ 658352 h 1868588"/>
              <a:gd name="connsiteX90" fmla="*/ 1544497 w 1656093"/>
              <a:gd name="connsiteY90" fmla="*/ 631458 h 1868588"/>
              <a:gd name="connsiteX91" fmla="*/ 1508638 w 1656093"/>
              <a:gd name="connsiteY91" fmla="*/ 577670 h 1868588"/>
              <a:gd name="connsiteX92" fmla="*/ 1493072 w 1656093"/>
              <a:gd name="connsiteY92" fmla="*/ 508808 h 1868588"/>
              <a:gd name="connsiteX93" fmla="*/ 1476459 w 1656093"/>
              <a:gd name="connsiteY93" fmla="*/ 480685 h 1868588"/>
              <a:gd name="connsiteX94" fmla="*/ 1454850 w 1656093"/>
              <a:gd name="connsiteY94" fmla="*/ 461129 h 1868588"/>
              <a:gd name="connsiteX95" fmla="*/ 1436920 w 1656093"/>
              <a:gd name="connsiteY95" fmla="*/ 425270 h 1868588"/>
              <a:gd name="connsiteX96" fmla="*/ 1427956 w 1656093"/>
              <a:gd name="connsiteY96" fmla="*/ 398376 h 1868588"/>
              <a:gd name="connsiteX97" fmla="*/ 1410026 w 1656093"/>
              <a:gd name="connsiteY97" fmla="*/ 380447 h 1868588"/>
              <a:gd name="connsiteX98" fmla="*/ 1401062 w 1656093"/>
              <a:gd name="connsiteY98" fmla="*/ 353552 h 1868588"/>
              <a:gd name="connsiteX99" fmla="*/ 1383132 w 1656093"/>
              <a:gd name="connsiteY99" fmla="*/ 335623 h 1868588"/>
              <a:gd name="connsiteX100" fmla="*/ 1365203 w 1656093"/>
              <a:gd name="connsiteY100" fmla="*/ 308729 h 1868588"/>
              <a:gd name="connsiteX101" fmla="*/ 1347273 w 1656093"/>
              <a:gd name="connsiteY101" fmla="*/ 290800 h 1868588"/>
              <a:gd name="connsiteX102" fmla="*/ 1311415 w 1656093"/>
              <a:gd name="connsiteY102" fmla="*/ 237011 h 1868588"/>
              <a:gd name="connsiteX103" fmla="*/ 1257626 w 1656093"/>
              <a:gd name="connsiteY103" fmla="*/ 183223 h 1868588"/>
              <a:gd name="connsiteX104" fmla="*/ 1230732 w 1656093"/>
              <a:gd name="connsiteY104" fmla="*/ 156329 h 1868588"/>
              <a:gd name="connsiteX105" fmla="*/ 1203838 w 1656093"/>
              <a:gd name="connsiteY105" fmla="*/ 138400 h 1868588"/>
              <a:gd name="connsiteX106" fmla="*/ 1167979 w 1656093"/>
              <a:gd name="connsiteY106" fmla="*/ 102541 h 1868588"/>
              <a:gd name="connsiteX107" fmla="*/ 1114191 w 1656093"/>
              <a:gd name="connsiteY107" fmla="*/ 84611 h 1868588"/>
              <a:gd name="connsiteX108" fmla="*/ 1060403 w 1656093"/>
              <a:gd name="connsiteY108" fmla="*/ 48752 h 1868588"/>
              <a:gd name="connsiteX109" fmla="*/ 1033509 w 1656093"/>
              <a:gd name="connsiteY109" fmla="*/ 30823 h 1868588"/>
              <a:gd name="connsiteX110" fmla="*/ 970756 w 1656093"/>
              <a:gd name="connsiteY110" fmla="*/ 3929 h 1868588"/>
              <a:gd name="connsiteX0" fmla="*/ 1051438 w 1656093"/>
              <a:gd name="connsiteY0" fmla="*/ 21858 h 1868588"/>
              <a:gd name="connsiteX1" fmla="*/ 1015579 w 1656093"/>
              <a:gd name="connsiteY1" fmla="*/ 12894 h 1868588"/>
              <a:gd name="connsiteX2" fmla="*/ 988685 w 1656093"/>
              <a:gd name="connsiteY2" fmla="*/ 3929 h 1868588"/>
              <a:gd name="connsiteX3" fmla="*/ 908003 w 1656093"/>
              <a:gd name="connsiteY3" fmla="*/ 12894 h 1868588"/>
              <a:gd name="connsiteX4" fmla="*/ 881109 w 1656093"/>
              <a:gd name="connsiteY4" fmla="*/ 21858 h 1868588"/>
              <a:gd name="connsiteX5" fmla="*/ 863179 w 1656093"/>
              <a:gd name="connsiteY5" fmla="*/ 39788 h 1868588"/>
              <a:gd name="connsiteX6" fmla="*/ 836285 w 1656093"/>
              <a:gd name="connsiteY6" fmla="*/ 57717 h 1868588"/>
              <a:gd name="connsiteX7" fmla="*/ 809391 w 1656093"/>
              <a:gd name="connsiteY7" fmla="*/ 84611 h 1868588"/>
              <a:gd name="connsiteX8" fmla="*/ 773532 w 1656093"/>
              <a:gd name="connsiteY8" fmla="*/ 93576 h 1868588"/>
              <a:gd name="connsiteX9" fmla="*/ 728709 w 1656093"/>
              <a:gd name="connsiteY9" fmla="*/ 138400 h 1868588"/>
              <a:gd name="connsiteX10" fmla="*/ 701815 w 1656093"/>
              <a:gd name="connsiteY10" fmla="*/ 156329 h 1868588"/>
              <a:gd name="connsiteX11" fmla="*/ 683885 w 1656093"/>
              <a:gd name="connsiteY11" fmla="*/ 174258 h 1868588"/>
              <a:gd name="connsiteX12" fmla="*/ 656991 w 1656093"/>
              <a:gd name="connsiteY12" fmla="*/ 192188 h 1868588"/>
              <a:gd name="connsiteX13" fmla="*/ 630097 w 1656093"/>
              <a:gd name="connsiteY13" fmla="*/ 219082 h 1868588"/>
              <a:gd name="connsiteX14" fmla="*/ 603203 w 1656093"/>
              <a:gd name="connsiteY14" fmla="*/ 237011 h 1868588"/>
              <a:gd name="connsiteX15" fmla="*/ 558379 w 1656093"/>
              <a:gd name="connsiteY15" fmla="*/ 272870 h 1868588"/>
              <a:gd name="connsiteX16" fmla="*/ 522520 w 1656093"/>
              <a:gd name="connsiteY16" fmla="*/ 281835 h 1868588"/>
              <a:gd name="connsiteX17" fmla="*/ 477697 w 1656093"/>
              <a:gd name="connsiteY17" fmla="*/ 317694 h 1868588"/>
              <a:gd name="connsiteX18" fmla="*/ 423909 w 1656093"/>
              <a:gd name="connsiteY18" fmla="*/ 353552 h 1868588"/>
              <a:gd name="connsiteX19" fmla="*/ 405979 w 1656093"/>
              <a:gd name="connsiteY19" fmla="*/ 380447 h 1868588"/>
              <a:gd name="connsiteX20" fmla="*/ 352191 w 1656093"/>
              <a:gd name="connsiteY20" fmla="*/ 407341 h 1868588"/>
              <a:gd name="connsiteX21" fmla="*/ 325297 w 1656093"/>
              <a:gd name="connsiteY21" fmla="*/ 425270 h 1868588"/>
              <a:gd name="connsiteX22" fmla="*/ 289438 w 1656093"/>
              <a:gd name="connsiteY22" fmla="*/ 461129 h 1868588"/>
              <a:gd name="connsiteX23" fmla="*/ 262544 w 1656093"/>
              <a:gd name="connsiteY23" fmla="*/ 479058 h 1868588"/>
              <a:gd name="connsiteX24" fmla="*/ 226685 w 1656093"/>
              <a:gd name="connsiteY24" fmla="*/ 514917 h 1868588"/>
              <a:gd name="connsiteX25" fmla="*/ 199791 w 1656093"/>
              <a:gd name="connsiteY25" fmla="*/ 532847 h 1868588"/>
              <a:gd name="connsiteX26" fmla="*/ 146003 w 1656093"/>
              <a:gd name="connsiteY26" fmla="*/ 586635 h 1868588"/>
              <a:gd name="connsiteX27" fmla="*/ 101179 w 1656093"/>
              <a:gd name="connsiteY27" fmla="*/ 622494 h 1868588"/>
              <a:gd name="connsiteX28" fmla="*/ 50210 w 1656093"/>
              <a:gd name="connsiteY28" fmla="*/ 677440 h 1868588"/>
              <a:gd name="connsiteX29" fmla="*/ 12606 w 1656093"/>
              <a:gd name="connsiteY29" fmla="*/ 779376 h 1868588"/>
              <a:gd name="connsiteX30" fmla="*/ 66719 w 1656093"/>
              <a:gd name="connsiteY30" fmla="*/ 852302 h 1868588"/>
              <a:gd name="connsiteX31" fmla="*/ 81861 w 1656093"/>
              <a:gd name="connsiteY31" fmla="*/ 909894 h 1868588"/>
              <a:gd name="connsiteX32" fmla="*/ 116785 w 1656093"/>
              <a:gd name="connsiteY32" fmla="*/ 951329 h 1868588"/>
              <a:gd name="connsiteX33" fmla="*/ 130117 w 1656093"/>
              <a:gd name="connsiteY33" fmla="*/ 971028 h 1868588"/>
              <a:gd name="connsiteX34" fmla="*/ 154895 w 1656093"/>
              <a:gd name="connsiteY34" fmla="*/ 997725 h 1868588"/>
              <a:gd name="connsiteX35" fmla="*/ 193442 w 1656093"/>
              <a:gd name="connsiteY35" fmla="*/ 1031747 h 1868588"/>
              <a:gd name="connsiteX36" fmla="*/ 226821 w 1656093"/>
              <a:gd name="connsiteY36" fmla="*/ 1076771 h 1868588"/>
              <a:gd name="connsiteX37" fmla="*/ 252550 w 1656093"/>
              <a:gd name="connsiteY37" fmla="*/ 1124116 h 1868588"/>
              <a:gd name="connsiteX38" fmla="*/ 275896 w 1656093"/>
              <a:gd name="connsiteY38" fmla="*/ 1157054 h 1868588"/>
              <a:gd name="connsiteX39" fmla="*/ 307368 w 1656093"/>
              <a:gd name="connsiteY39" fmla="*/ 1196235 h 1868588"/>
              <a:gd name="connsiteX40" fmla="*/ 325297 w 1656093"/>
              <a:gd name="connsiteY40" fmla="*/ 1232094 h 1868588"/>
              <a:gd name="connsiteX41" fmla="*/ 361156 w 1656093"/>
              <a:gd name="connsiteY41" fmla="*/ 1285882 h 1868588"/>
              <a:gd name="connsiteX42" fmla="*/ 370120 w 1656093"/>
              <a:gd name="connsiteY42" fmla="*/ 1312776 h 1868588"/>
              <a:gd name="connsiteX43" fmla="*/ 388050 w 1656093"/>
              <a:gd name="connsiteY43" fmla="*/ 1339670 h 1868588"/>
              <a:gd name="connsiteX44" fmla="*/ 397015 w 1656093"/>
              <a:gd name="connsiteY44" fmla="*/ 1375529 h 1868588"/>
              <a:gd name="connsiteX45" fmla="*/ 450803 w 1656093"/>
              <a:gd name="connsiteY45" fmla="*/ 1465176 h 1868588"/>
              <a:gd name="connsiteX46" fmla="*/ 468732 w 1656093"/>
              <a:gd name="connsiteY46" fmla="*/ 1492070 h 1868588"/>
              <a:gd name="connsiteX47" fmla="*/ 486662 w 1656093"/>
              <a:gd name="connsiteY47" fmla="*/ 1510000 h 1868588"/>
              <a:gd name="connsiteX48" fmla="*/ 504591 w 1656093"/>
              <a:gd name="connsiteY48" fmla="*/ 1536894 h 1868588"/>
              <a:gd name="connsiteX49" fmla="*/ 513556 w 1656093"/>
              <a:gd name="connsiteY49" fmla="*/ 1563788 h 1868588"/>
              <a:gd name="connsiteX50" fmla="*/ 540450 w 1656093"/>
              <a:gd name="connsiteY50" fmla="*/ 1581717 h 1868588"/>
              <a:gd name="connsiteX51" fmla="*/ 585273 w 1656093"/>
              <a:gd name="connsiteY51" fmla="*/ 1626541 h 1868588"/>
              <a:gd name="connsiteX52" fmla="*/ 603203 w 1656093"/>
              <a:gd name="connsiteY52" fmla="*/ 1644470 h 1868588"/>
              <a:gd name="connsiteX53" fmla="*/ 621132 w 1656093"/>
              <a:gd name="connsiteY53" fmla="*/ 1671364 h 1868588"/>
              <a:gd name="connsiteX54" fmla="*/ 648026 w 1656093"/>
              <a:gd name="connsiteY54" fmla="*/ 1689294 h 1868588"/>
              <a:gd name="connsiteX55" fmla="*/ 665956 w 1656093"/>
              <a:gd name="connsiteY55" fmla="*/ 1707223 h 1868588"/>
              <a:gd name="connsiteX56" fmla="*/ 692850 w 1656093"/>
              <a:gd name="connsiteY56" fmla="*/ 1716188 h 1868588"/>
              <a:gd name="connsiteX57" fmla="*/ 737673 w 1656093"/>
              <a:gd name="connsiteY57" fmla="*/ 1752047 h 1868588"/>
              <a:gd name="connsiteX58" fmla="*/ 764568 w 1656093"/>
              <a:gd name="connsiteY58" fmla="*/ 1769976 h 1868588"/>
              <a:gd name="connsiteX59" fmla="*/ 818356 w 1656093"/>
              <a:gd name="connsiteY59" fmla="*/ 1787905 h 1868588"/>
              <a:gd name="connsiteX60" fmla="*/ 881109 w 1656093"/>
              <a:gd name="connsiteY60" fmla="*/ 1814800 h 1868588"/>
              <a:gd name="connsiteX61" fmla="*/ 934897 w 1656093"/>
              <a:gd name="connsiteY61" fmla="*/ 1832729 h 1868588"/>
              <a:gd name="connsiteX62" fmla="*/ 970756 w 1656093"/>
              <a:gd name="connsiteY62" fmla="*/ 1841694 h 1868588"/>
              <a:gd name="connsiteX63" fmla="*/ 1033509 w 1656093"/>
              <a:gd name="connsiteY63" fmla="*/ 1859623 h 1868588"/>
              <a:gd name="connsiteX64" fmla="*/ 1114191 w 1656093"/>
              <a:gd name="connsiteY64" fmla="*/ 1868588 h 1868588"/>
              <a:gd name="connsiteX65" fmla="*/ 1284520 w 1656093"/>
              <a:gd name="connsiteY65" fmla="*/ 1859623 h 1868588"/>
              <a:gd name="connsiteX66" fmla="*/ 1329344 w 1656093"/>
              <a:gd name="connsiteY66" fmla="*/ 1850658 h 1868588"/>
              <a:gd name="connsiteX67" fmla="*/ 1356238 w 1656093"/>
              <a:gd name="connsiteY67" fmla="*/ 1832729 h 1868588"/>
              <a:gd name="connsiteX68" fmla="*/ 1383132 w 1656093"/>
              <a:gd name="connsiteY68" fmla="*/ 1823764 h 1868588"/>
              <a:gd name="connsiteX69" fmla="*/ 1436920 w 1656093"/>
              <a:gd name="connsiteY69" fmla="*/ 1796870 h 1868588"/>
              <a:gd name="connsiteX70" fmla="*/ 1481744 w 1656093"/>
              <a:gd name="connsiteY70" fmla="*/ 1769976 h 1868588"/>
              <a:gd name="connsiteX71" fmla="*/ 1544497 w 1656093"/>
              <a:gd name="connsiteY71" fmla="*/ 1698258 h 1868588"/>
              <a:gd name="connsiteX72" fmla="*/ 1571391 w 1656093"/>
              <a:gd name="connsiteY72" fmla="*/ 1671364 h 1868588"/>
              <a:gd name="connsiteX73" fmla="*/ 1580356 w 1656093"/>
              <a:gd name="connsiteY73" fmla="*/ 1644470 h 1868588"/>
              <a:gd name="connsiteX74" fmla="*/ 1607250 w 1656093"/>
              <a:gd name="connsiteY74" fmla="*/ 1590682 h 1868588"/>
              <a:gd name="connsiteX75" fmla="*/ 1616215 w 1656093"/>
              <a:gd name="connsiteY75" fmla="*/ 1554823 h 1868588"/>
              <a:gd name="connsiteX76" fmla="*/ 1634144 w 1656093"/>
              <a:gd name="connsiteY76" fmla="*/ 1501035 h 1868588"/>
              <a:gd name="connsiteX77" fmla="*/ 1636968 w 1656093"/>
              <a:gd name="connsiteY77" fmla="*/ 1430535 h 1868588"/>
              <a:gd name="connsiteX78" fmla="*/ 1636494 w 1656093"/>
              <a:gd name="connsiteY78" fmla="*/ 1339670 h 1868588"/>
              <a:gd name="connsiteX79" fmla="*/ 1647347 w 1656093"/>
              <a:gd name="connsiteY79" fmla="*/ 1305847 h 1868588"/>
              <a:gd name="connsiteX80" fmla="*/ 1652536 w 1656093"/>
              <a:gd name="connsiteY80" fmla="*/ 1241058 h 1868588"/>
              <a:gd name="connsiteX81" fmla="*/ 1651123 w 1656093"/>
              <a:gd name="connsiteY81" fmla="*/ 1063801 h 1868588"/>
              <a:gd name="connsiteX82" fmla="*/ 1645934 w 1656093"/>
              <a:gd name="connsiteY82" fmla="*/ 1029978 h 1868588"/>
              <a:gd name="connsiteX83" fmla="*/ 1635081 w 1656093"/>
              <a:gd name="connsiteY83" fmla="*/ 966007 h 1868588"/>
              <a:gd name="connsiteX84" fmla="*/ 1617152 w 1656093"/>
              <a:gd name="connsiteY84" fmla="*/ 850684 h 1868588"/>
              <a:gd name="connsiteX85" fmla="*/ 1601111 w 1656093"/>
              <a:gd name="connsiteY85" fmla="*/ 789968 h 1868588"/>
              <a:gd name="connsiteX86" fmla="*/ 1601586 w 1656093"/>
              <a:gd name="connsiteY86" fmla="*/ 761037 h 1868588"/>
              <a:gd name="connsiteX87" fmla="*/ 1589320 w 1656093"/>
              <a:gd name="connsiteY87" fmla="*/ 739035 h 1868588"/>
              <a:gd name="connsiteX88" fmla="*/ 1571391 w 1656093"/>
              <a:gd name="connsiteY88" fmla="*/ 685247 h 1868588"/>
              <a:gd name="connsiteX89" fmla="*/ 1553462 w 1656093"/>
              <a:gd name="connsiteY89" fmla="*/ 658352 h 1868588"/>
              <a:gd name="connsiteX90" fmla="*/ 1544497 w 1656093"/>
              <a:gd name="connsiteY90" fmla="*/ 631458 h 1868588"/>
              <a:gd name="connsiteX91" fmla="*/ 1508638 w 1656093"/>
              <a:gd name="connsiteY91" fmla="*/ 577670 h 1868588"/>
              <a:gd name="connsiteX92" fmla="*/ 1493072 w 1656093"/>
              <a:gd name="connsiteY92" fmla="*/ 508808 h 1868588"/>
              <a:gd name="connsiteX93" fmla="*/ 1476459 w 1656093"/>
              <a:gd name="connsiteY93" fmla="*/ 480685 h 1868588"/>
              <a:gd name="connsiteX94" fmla="*/ 1454850 w 1656093"/>
              <a:gd name="connsiteY94" fmla="*/ 461129 h 1868588"/>
              <a:gd name="connsiteX95" fmla="*/ 1436920 w 1656093"/>
              <a:gd name="connsiteY95" fmla="*/ 425270 h 1868588"/>
              <a:gd name="connsiteX96" fmla="*/ 1427956 w 1656093"/>
              <a:gd name="connsiteY96" fmla="*/ 398376 h 1868588"/>
              <a:gd name="connsiteX97" fmla="*/ 1410026 w 1656093"/>
              <a:gd name="connsiteY97" fmla="*/ 380447 h 1868588"/>
              <a:gd name="connsiteX98" fmla="*/ 1401062 w 1656093"/>
              <a:gd name="connsiteY98" fmla="*/ 353552 h 1868588"/>
              <a:gd name="connsiteX99" fmla="*/ 1383132 w 1656093"/>
              <a:gd name="connsiteY99" fmla="*/ 335623 h 1868588"/>
              <a:gd name="connsiteX100" fmla="*/ 1365203 w 1656093"/>
              <a:gd name="connsiteY100" fmla="*/ 308729 h 1868588"/>
              <a:gd name="connsiteX101" fmla="*/ 1347273 w 1656093"/>
              <a:gd name="connsiteY101" fmla="*/ 290800 h 1868588"/>
              <a:gd name="connsiteX102" fmla="*/ 1311415 w 1656093"/>
              <a:gd name="connsiteY102" fmla="*/ 237011 h 1868588"/>
              <a:gd name="connsiteX103" fmla="*/ 1257626 w 1656093"/>
              <a:gd name="connsiteY103" fmla="*/ 183223 h 1868588"/>
              <a:gd name="connsiteX104" fmla="*/ 1230732 w 1656093"/>
              <a:gd name="connsiteY104" fmla="*/ 156329 h 1868588"/>
              <a:gd name="connsiteX105" fmla="*/ 1203838 w 1656093"/>
              <a:gd name="connsiteY105" fmla="*/ 138400 h 1868588"/>
              <a:gd name="connsiteX106" fmla="*/ 1167979 w 1656093"/>
              <a:gd name="connsiteY106" fmla="*/ 102541 h 1868588"/>
              <a:gd name="connsiteX107" fmla="*/ 1114191 w 1656093"/>
              <a:gd name="connsiteY107" fmla="*/ 84611 h 1868588"/>
              <a:gd name="connsiteX108" fmla="*/ 1060403 w 1656093"/>
              <a:gd name="connsiteY108" fmla="*/ 48752 h 1868588"/>
              <a:gd name="connsiteX109" fmla="*/ 1033509 w 1656093"/>
              <a:gd name="connsiteY109" fmla="*/ 30823 h 1868588"/>
              <a:gd name="connsiteX110" fmla="*/ 970756 w 1656093"/>
              <a:gd name="connsiteY110" fmla="*/ 3929 h 1868588"/>
              <a:gd name="connsiteX0" fmla="*/ 1051438 w 1656093"/>
              <a:gd name="connsiteY0" fmla="*/ 21858 h 1868588"/>
              <a:gd name="connsiteX1" fmla="*/ 1015579 w 1656093"/>
              <a:gd name="connsiteY1" fmla="*/ 12894 h 1868588"/>
              <a:gd name="connsiteX2" fmla="*/ 988685 w 1656093"/>
              <a:gd name="connsiteY2" fmla="*/ 3929 h 1868588"/>
              <a:gd name="connsiteX3" fmla="*/ 908003 w 1656093"/>
              <a:gd name="connsiteY3" fmla="*/ 12894 h 1868588"/>
              <a:gd name="connsiteX4" fmla="*/ 881109 w 1656093"/>
              <a:gd name="connsiteY4" fmla="*/ 21858 h 1868588"/>
              <a:gd name="connsiteX5" fmla="*/ 863179 w 1656093"/>
              <a:gd name="connsiteY5" fmla="*/ 39788 h 1868588"/>
              <a:gd name="connsiteX6" fmla="*/ 836285 w 1656093"/>
              <a:gd name="connsiteY6" fmla="*/ 57717 h 1868588"/>
              <a:gd name="connsiteX7" fmla="*/ 809391 w 1656093"/>
              <a:gd name="connsiteY7" fmla="*/ 84611 h 1868588"/>
              <a:gd name="connsiteX8" fmla="*/ 773532 w 1656093"/>
              <a:gd name="connsiteY8" fmla="*/ 93576 h 1868588"/>
              <a:gd name="connsiteX9" fmla="*/ 728709 w 1656093"/>
              <a:gd name="connsiteY9" fmla="*/ 138400 h 1868588"/>
              <a:gd name="connsiteX10" fmla="*/ 701815 w 1656093"/>
              <a:gd name="connsiteY10" fmla="*/ 156329 h 1868588"/>
              <a:gd name="connsiteX11" fmla="*/ 683885 w 1656093"/>
              <a:gd name="connsiteY11" fmla="*/ 174258 h 1868588"/>
              <a:gd name="connsiteX12" fmla="*/ 656991 w 1656093"/>
              <a:gd name="connsiteY12" fmla="*/ 192188 h 1868588"/>
              <a:gd name="connsiteX13" fmla="*/ 630097 w 1656093"/>
              <a:gd name="connsiteY13" fmla="*/ 219082 h 1868588"/>
              <a:gd name="connsiteX14" fmla="*/ 603203 w 1656093"/>
              <a:gd name="connsiteY14" fmla="*/ 237011 h 1868588"/>
              <a:gd name="connsiteX15" fmla="*/ 558379 w 1656093"/>
              <a:gd name="connsiteY15" fmla="*/ 272870 h 1868588"/>
              <a:gd name="connsiteX16" fmla="*/ 522520 w 1656093"/>
              <a:gd name="connsiteY16" fmla="*/ 281835 h 1868588"/>
              <a:gd name="connsiteX17" fmla="*/ 477697 w 1656093"/>
              <a:gd name="connsiteY17" fmla="*/ 317694 h 1868588"/>
              <a:gd name="connsiteX18" fmla="*/ 423909 w 1656093"/>
              <a:gd name="connsiteY18" fmla="*/ 353552 h 1868588"/>
              <a:gd name="connsiteX19" fmla="*/ 405979 w 1656093"/>
              <a:gd name="connsiteY19" fmla="*/ 380447 h 1868588"/>
              <a:gd name="connsiteX20" fmla="*/ 352191 w 1656093"/>
              <a:gd name="connsiteY20" fmla="*/ 407341 h 1868588"/>
              <a:gd name="connsiteX21" fmla="*/ 325297 w 1656093"/>
              <a:gd name="connsiteY21" fmla="*/ 425270 h 1868588"/>
              <a:gd name="connsiteX22" fmla="*/ 289438 w 1656093"/>
              <a:gd name="connsiteY22" fmla="*/ 461129 h 1868588"/>
              <a:gd name="connsiteX23" fmla="*/ 262544 w 1656093"/>
              <a:gd name="connsiteY23" fmla="*/ 479058 h 1868588"/>
              <a:gd name="connsiteX24" fmla="*/ 226685 w 1656093"/>
              <a:gd name="connsiteY24" fmla="*/ 514917 h 1868588"/>
              <a:gd name="connsiteX25" fmla="*/ 199791 w 1656093"/>
              <a:gd name="connsiteY25" fmla="*/ 532847 h 1868588"/>
              <a:gd name="connsiteX26" fmla="*/ 146003 w 1656093"/>
              <a:gd name="connsiteY26" fmla="*/ 586635 h 1868588"/>
              <a:gd name="connsiteX27" fmla="*/ 101179 w 1656093"/>
              <a:gd name="connsiteY27" fmla="*/ 622494 h 1868588"/>
              <a:gd name="connsiteX28" fmla="*/ 50210 w 1656093"/>
              <a:gd name="connsiteY28" fmla="*/ 677440 h 1868588"/>
              <a:gd name="connsiteX29" fmla="*/ 12606 w 1656093"/>
              <a:gd name="connsiteY29" fmla="*/ 779376 h 1868588"/>
              <a:gd name="connsiteX30" fmla="*/ 66719 w 1656093"/>
              <a:gd name="connsiteY30" fmla="*/ 852302 h 1868588"/>
              <a:gd name="connsiteX31" fmla="*/ 81861 w 1656093"/>
              <a:gd name="connsiteY31" fmla="*/ 909894 h 1868588"/>
              <a:gd name="connsiteX32" fmla="*/ 116785 w 1656093"/>
              <a:gd name="connsiteY32" fmla="*/ 951329 h 1868588"/>
              <a:gd name="connsiteX33" fmla="*/ 130117 w 1656093"/>
              <a:gd name="connsiteY33" fmla="*/ 971028 h 1868588"/>
              <a:gd name="connsiteX34" fmla="*/ 154895 w 1656093"/>
              <a:gd name="connsiteY34" fmla="*/ 997725 h 1868588"/>
              <a:gd name="connsiteX35" fmla="*/ 185316 w 1656093"/>
              <a:gd name="connsiteY35" fmla="*/ 1049275 h 1868588"/>
              <a:gd name="connsiteX36" fmla="*/ 226821 w 1656093"/>
              <a:gd name="connsiteY36" fmla="*/ 1076771 h 1868588"/>
              <a:gd name="connsiteX37" fmla="*/ 252550 w 1656093"/>
              <a:gd name="connsiteY37" fmla="*/ 1124116 h 1868588"/>
              <a:gd name="connsiteX38" fmla="*/ 275896 w 1656093"/>
              <a:gd name="connsiteY38" fmla="*/ 1157054 h 1868588"/>
              <a:gd name="connsiteX39" fmla="*/ 307368 w 1656093"/>
              <a:gd name="connsiteY39" fmla="*/ 1196235 h 1868588"/>
              <a:gd name="connsiteX40" fmla="*/ 325297 w 1656093"/>
              <a:gd name="connsiteY40" fmla="*/ 1232094 h 1868588"/>
              <a:gd name="connsiteX41" fmla="*/ 361156 w 1656093"/>
              <a:gd name="connsiteY41" fmla="*/ 1285882 h 1868588"/>
              <a:gd name="connsiteX42" fmla="*/ 370120 w 1656093"/>
              <a:gd name="connsiteY42" fmla="*/ 1312776 h 1868588"/>
              <a:gd name="connsiteX43" fmla="*/ 388050 w 1656093"/>
              <a:gd name="connsiteY43" fmla="*/ 1339670 h 1868588"/>
              <a:gd name="connsiteX44" fmla="*/ 397015 w 1656093"/>
              <a:gd name="connsiteY44" fmla="*/ 1375529 h 1868588"/>
              <a:gd name="connsiteX45" fmla="*/ 450803 w 1656093"/>
              <a:gd name="connsiteY45" fmla="*/ 1465176 h 1868588"/>
              <a:gd name="connsiteX46" fmla="*/ 468732 w 1656093"/>
              <a:gd name="connsiteY46" fmla="*/ 1492070 h 1868588"/>
              <a:gd name="connsiteX47" fmla="*/ 486662 w 1656093"/>
              <a:gd name="connsiteY47" fmla="*/ 1510000 h 1868588"/>
              <a:gd name="connsiteX48" fmla="*/ 504591 w 1656093"/>
              <a:gd name="connsiteY48" fmla="*/ 1536894 h 1868588"/>
              <a:gd name="connsiteX49" fmla="*/ 513556 w 1656093"/>
              <a:gd name="connsiteY49" fmla="*/ 1563788 h 1868588"/>
              <a:gd name="connsiteX50" fmla="*/ 540450 w 1656093"/>
              <a:gd name="connsiteY50" fmla="*/ 1581717 h 1868588"/>
              <a:gd name="connsiteX51" fmla="*/ 585273 w 1656093"/>
              <a:gd name="connsiteY51" fmla="*/ 1626541 h 1868588"/>
              <a:gd name="connsiteX52" fmla="*/ 603203 w 1656093"/>
              <a:gd name="connsiteY52" fmla="*/ 1644470 h 1868588"/>
              <a:gd name="connsiteX53" fmla="*/ 621132 w 1656093"/>
              <a:gd name="connsiteY53" fmla="*/ 1671364 h 1868588"/>
              <a:gd name="connsiteX54" fmla="*/ 648026 w 1656093"/>
              <a:gd name="connsiteY54" fmla="*/ 1689294 h 1868588"/>
              <a:gd name="connsiteX55" fmla="*/ 665956 w 1656093"/>
              <a:gd name="connsiteY55" fmla="*/ 1707223 h 1868588"/>
              <a:gd name="connsiteX56" fmla="*/ 692850 w 1656093"/>
              <a:gd name="connsiteY56" fmla="*/ 1716188 h 1868588"/>
              <a:gd name="connsiteX57" fmla="*/ 737673 w 1656093"/>
              <a:gd name="connsiteY57" fmla="*/ 1752047 h 1868588"/>
              <a:gd name="connsiteX58" fmla="*/ 764568 w 1656093"/>
              <a:gd name="connsiteY58" fmla="*/ 1769976 h 1868588"/>
              <a:gd name="connsiteX59" fmla="*/ 818356 w 1656093"/>
              <a:gd name="connsiteY59" fmla="*/ 1787905 h 1868588"/>
              <a:gd name="connsiteX60" fmla="*/ 881109 w 1656093"/>
              <a:gd name="connsiteY60" fmla="*/ 1814800 h 1868588"/>
              <a:gd name="connsiteX61" fmla="*/ 934897 w 1656093"/>
              <a:gd name="connsiteY61" fmla="*/ 1832729 h 1868588"/>
              <a:gd name="connsiteX62" fmla="*/ 970756 w 1656093"/>
              <a:gd name="connsiteY62" fmla="*/ 1841694 h 1868588"/>
              <a:gd name="connsiteX63" fmla="*/ 1033509 w 1656093"/>
              <a:gd name="connsiteY63" fmla="*/ 1859623 h 1868588"/>
              <a:gd name="connsiteX64" fmla="*/ 1114191 w 1656093"/>
              <a:gd name="connsiteY64" fmla="*/ 1868588 h 1868588"/>
              <a:gd name="connsiteX65" fmla="*/ 1284520 w 1656093"/>
              <a:gd name="connsiteY65" fmla="*/ 1859623 h 1868588"/>
              <a:gd name="connsiteX66" fmla="*/ 1329344 w 1656093"/>
              <a:gd name="connsiteY66" fmla="*/ 1850658 h 1868588"/>
              <a:gd name="connsiteX67" fmla="*/ 1356238 w 1656093"/>
              <a:gd name="connsiteY67" fmla="*/ 1832729 h 1868588"/>
              <a:gd name="connsiteX68" fmla="*/ 1383132 w 1656093"/>
              <a:gd name="connsiteY68" fmla="*/ 1823764 h 1868588"/>
              <a:gd name="connsiteX69" fmla="*/ 1436920 w 1656093"/>
              <a:gd name="connsiteY69" fmla="*/ 1796870 h 1868588"/>
              <a:gd name="connsiteX70" fmla="*/ 1481744 w 1656093"/>
              <a:gd name="connsiteY70" fmla="*/ 1769976 h 1868588"/>
              <a:gd name="connsiteX71" fmla="*/ 1544497 w 1656093"/>
              <a:gd name="connsiteY71" fmla="*/ 1698258 h 1868588"/>
              <a:gd name="connsiteX72" fmla="*/ 1571391 w 1656093"/>
              <a:gd name="connsiteY72" fmla="*/ 1671364 h 1868588"/>
              <a:gd name="connsiteX73" fmla="*/ 1580356 w 1656093"/>
              <a:gd name="connsiteY73" fmla="*/ 1644470 h 1868588"/>
              <a:gd name="connsiteX74" fmla="*/ 1607250 w 1656093"/>
              <a:gd name="connsiteY74" fmla="*/ 1590682 h 1868588"/>
              <a:gd name="connsiteX75" fmla="*/ 1616215 w 1656093"/>
              <a:gd name="connsiteY75" fmla="*/ 1554823 h 1868588"/>
              <a:gd name="connsiteX76" fmla="*/ 1634144 w 1656093"/>
              <a:gd name="connsiteY76" fmla="*/ 1501035 h 1868588"/>
              <a:gd name="connsiteX77" fmla="*/ 1636968 w 1656093"/>
              <a:gd name="connsiteY77" fmla="*/ 1430535 h 1868588"/>
              <a:gd name="connsiteX78" fmla="*/ 1636494 w 1656093"/>
              <a:gd name="connsiteY78" fmla="*/ 1339670 h 1868588"/>
              <a:gd name="connsiteX79" fmla="*/ 1647347 w 1656093"/>
              <a:gd name="connsiteY79" fmla="*/ 1305847 h 1868588"/>
              <a:gd name="connsiteX80" fmla="*/ 1652536 w 1656093"/>
              <a:gd name="connsiteY80" fmla="*/ 1241058 h 1868588"/>
              <a:gd name="connsiteX81" fmla="*/ 1651123 w 1656093"/>
              <a:gd name="connsiteY81" fmla="*/ 1063801 h 1868588"/>
              <a:gd name="connsiteX82" fmla="*/ 1645934 w 1656093"/>
              <a:gd name="connsiteY82" fmla="*/ 1029978 h 1868588"/>
              <a:gd name="connsiteX83" fmla="*/ 1635081 w 1656093"/>
              <a:gd name="connsiteY83" fmla="*/ 966007 h 1868588"/>
              <a:gd name="connsiteX84" fmla="*/ 1617152 w 1656093"/>
              <a:gd name="connsiteY84" fmla="*/ 850684 h 1868588"/>
              <a:gd name="connsiteX85" fmla="*/ 1601111 w 1656093"/>
              <a:gd name="connsiteY85" fmla="*/ 789968 h 1868588"/>
              <a:gd name="connsiteX86" fmla="*/ 1601586 w 1656093"/>
              <a:gd name="connsiteY86" fmla="*/ 761037 h 1868588"/>
              <a:gd name="connsiteX87" fmla="*/ 1589320 w 1656093"/>
              <a:gd name="connsiteY87" fmla="*/ 739035 h 1868588"/>
              <a:gd name="connsiteX88" fmla="*/ 1571391 w 1656093"/>
              <a:gd name="connsiteY88" fmla="*/ 685247 h 1868588"/>
              <a:gd name="connsiteX89" fmla="*/ 1553462 w 1656093"/>
              <a:gd name="connsiteY89" fmla="*/ 658352 h 1868588"/>
              <a:gd name="connsiteX90" fmla="*/ 1544497 w 1656093"/>
              <a:gd name="connsiteY90" fmla="*/ 631458 h 1868588"/>
              <a:gd name="connsiteX91" fmla="*/ 1508638 w 1656093"/>
              <a:gd name="connsiteY91" fmla="*/ 577670 h 1868588"/>
              <a:gd name="connsiteX92" fmla="*/ 1493072 w 1656093"/>
              <a:gd name="connsiteY92" fmla="*/ 508808 h 1868588"/>
              <a:gd name="connsiteX93" fmla="*/ 1476459 w 1656093"/>
              <a:gd name="connsiteY93" fmla="*/ 480685 h 1868588"/>
              <a:gd name="connsiteX94" fmla="*/ 1454850 w 1656093"/>
              <a:gd name="connsiteY94" fmla="*/ 461129 h 1868588"/>
              <a:gd name="connsiteX95" fmla="*/ 1436920 w 1656093"/>
              <a:gd name="connsiteY95" fmla="*/ 425270 h 1868588"/>
              <a:gd name="connsiteX96" fmla="*/ 1427956 w 1656093"/>
              <a:gd name="connsiteY96" fmla="*/ 398376 h 1868588"/>
              <a:gd name="connsiteX97" fmla="*/ 1410026 w 1656093"/>
              <a:gd name="connsiteY97" fmla="*/ 380447 h 1868588"/>
              <a:gd name="connsiteX98" fmla="*/ 1401062 w 1656093"/>
              <a:gd name="connsiteY98" fmla="*/ 353552 h 1868588"/>
              <a:gd name="connsiteX99" fmla="*/ 1383132 w 1656093"/>
              <a:gd name="connsiteY99" fmla="*/ 335623 h 1868588"/>
              <a:gd name="connsiteX100" fmla="*/ 1365203 w 1656093"/>
              <a:gd name="connsiteY100" fmla="*/ 308729 h 1868588"/>
              <a:gd name="connsiteX101" fmla="*/ 1347273 w 1656093"/>
              <a:gd name="connsiteY101" fmla="*/ 290800 h 1868588"/>
              <a:gd name="connsiteX102" fmla="*/ 1311415 w 1656093"/>
              <a:gd name="connsiteY102" fmla="*/ 237011 h 1868588"/>
              <a:gd name="connsiteX103" fmla="*/ 1257626 w 1656093"/>
              <a:gd name="connsiteY103" fmla="*/ 183223 h 1868588"/>
              <a:gd name="connsiteX104" fmla="*/ 1230732 w 1656093"/>
              <a:gd name="connsiteY104" fmla="*/ 156329 h 1868588"/>
              <a:gd name="connsiteX105" fmla="*/ 1203838 w 1656093"/>
              <a:gd name="connsiteY105" fmla="*/ 138400 h 1868588"/>
              <a:gd name="connsiteX106" fmla="*/ 1167979 w 1656093"/>
              <a:gd name="connsiteY106" fmla="*/ 102541 h 1868588"/>
              <a:gd name="connsiteX107" fmla="*/ 1114191 w 1656093"/>
              <a:gd name="connsiteY107" fmla="*/ 84611 h 1868588"/>
              <a:gd name="connsiteX108" fmla="*/ 1060403 w 1656093"/>
              <a:gd name="connsiteY108" fmla="*/ 48752 h 1868588"/>
              <a:gd name="connsiteX109" fmla="*/ 1033509 w 1656093"/>
              <a:gd name="connsiteY109" fmla="*/ 30823 h 1868588"/>
              <a:gd name="connsiteX110" fmla="*/ 970756 w 1656093"/>
              <a:gd name="connsiteY110" fmla="*/ 3929 h 1868588"/>
              <a:gd name="connsiteX0" fmla="*/ 1051438 w 1656093"/>
              <a:gd name="connsiteY0" fmla="*/ 36465 h 1883195"/>
              <a:gd name="connsiteX1" fmla="*/ 1015579 w 1656093"/>
              <a:gd name="connsiteY1" fmla="*/ 27501 h 1883195"/>
              <a:gd name="connsiteX2" fmla="*/ 988685 w 1656093"/>
              <a:gd name="connsiteY2" fmla="*/ 18536 h 1883195"/>
              <a:gd name="connsiteX3" fmla="*/ 908003 w 1656093"/>
              <a:gd name="connsiteY3" fmla="*/ 27501 h 1883195"/>
              <a:gd name="connsiteX4" fmla="*/ 881109 w 1656093"/>
              <a:gd name="connsiteY4" fmla="*/ 36465 h 1883195"/>
              <a:gd name="connsiteX5" fmla="*/ 863179 w 1656093"/>
              <a:gd name="connsiteY5" fmla="*/ 54395 h 1883195"/>
              <a:gd name="connsiteX6" fmla="*/ 836285 w 1656093"/>
              <a:gd name="connsiteY6" fmla="*/ 72324 h 1883195"/>
              <a:gd name="connsiteX7" fmla="*/ 809391 w 1656093"/>
              <a:gd name="connsiteY7" fmla="*/ 99218 h 1883195"/>
              <a:gd name="connsiteX8" fmla="*/ 773532 w 1656093"/>
              <a:gd name="connsiteY8" fmla="*/ 108183 h 1883195"/>
              <a:gd name="connsiteX9" fmla="*/ 728709 w 1656093"/>
              <a:gd name="connsiteY9" fmla="*/ 153007 h 1883195"/>
              <a:gd name="connsiteX10" fmla="*/ 701815 w 1656093"/>
              <a:gd name="connsiteY10" fmla="*/ 170936 h 1883195"/>
              <a:gd name="connsiteX11" fmla="*/ 683885 w 1656093"/>
              <a:gd name="connsiteY11" fmla="*/ 188865 h 1883195"/>
              <a:gd name="connsiteX12" fmla="*/ 656991 w 1656093"/>
              <a:gd name="connsiteY12" fmla="*/ 206795 h 1883195"/>
              <a:gd name="connsiteX13" fmla="*/ 630097 w 1656093"/>
              <a:gd name="connsiteY13" fmla="*/ 233689 h 1883195"/>
              <a:gd name="connsiteX14" fmla="*/ 603203 w 1656093"/>
              <a:gd name="connsiteY14" fmla="*/ 251618 h 1883195"/>
              <a:gd name="connsiteX15" fmla="*/ 558379 w 1656093"/>
              <a:gd name="connsiteY15" fmla="*/ 287477 h 1883195"/>
              <a:gd name="connsiteX16" fmla="*/ 522520 w 1656093"/>
              <a:gd name="connsiteY16" fmla="*/ 296442 h 1883195"/>
              <a:gd name="connsiteX17" fmla="*/ 477697 w 1656093"/>
              <a:gd name="connsiteY17" fmla="*/ 332301 h 1883195"/>
              <a:gd name="connsiteX18" fmla="*/ 423909 w 1656093"/>
              <a:gd name="connsiteY18" fmla="*/ 368159 h 1883195"/>
              <a:gd name="connsiteX19" fmla="*/ 405979 w 1656093"/>
              <a:gd name="connsiteY19" fmla="*/ 395054 h 1883195"/>
              <a:gd name="connsiteX20" fmla="*/ 352191 w 1656093"/>
              <a:gd name="connsiteY20" fmla="*/ 421948 h 1883195"/>
              <a:gd name="connsiteX21" fmla="*/ 325297 w 1656093"/>
              <a:gd name="connsiteY21" fmla="*/ 439877 h 1883195"/>
              <a:gd name="connsiteX22" fmla="*/ 289438 w 1656093"/>
              <a:gd name="connsiteY22" fmla="*/ 475736 h 1883195"/>
              <a:gd name="connsiteX23" fmla="*/ 262544 w 1656093"/>
              <a:gd name="connsiteY23" fmla="*/ 493665 h 1883195"/>
              <a:gd name="connsiteX24" fmla="*/ 226685 w 1656093"/>
              <a:gd name="connsiteY24" fmla="*/ 529524 h 1883195"/>
              <a:gd name="connsiteX25" fmla="*/ 199791 w 1656093"/>
              <a:gd name="connsiteY25" fmla="*/ 547454 h 1883195"/>
              <a:gd name="connsiteX26" fmla="*/ 146003 w 1656093"/>
              <a:gd name="connsiteY26" fmla="*/ 601242 h 1883195"/>
              <a:gd name="connsiteX27" fmla="*/ 101179 w 1656093"/>
              <a:gd name="connsiteY27" fmla="*/ 637101 h 1883195"/>
              <a:gd name="connsiteX28" fmla="*/ 50210 w 1656093"/>
              <a:gd name="connsiteY28" fmla="*/ 692047 h 1883195"/>
              <a:gd name="connsiteX29" fmla="*/ 12606 w 1656093"/>
              <a:gd name="connsiteY29" fmla="*/ 793983 h 1883195"/>
              <a:gd name="connsiteX30" fmla="*/ 66719 w 1656093"/>
              <a:gd name="connsiteY30" fmla="*/ 866909 h 1883195"/>
              <a:gd name="connsiteX31" fmla="*/ 81861 w 1656093"/>
              <a:gd name="connsiteY31" fmla="*/ 924501 h 1883195"/>
              <a:gd name="connsiteX32" fmla="*/ 116785 w 1656093"/>
              <a:gd name="connsiteY32" fmla="*/ 965936 h 1883195"/>
              <a:gd name="connsiteX33" fmla="*/ 130117 w 1656093"/>
              <a:gd name="connsiteY33" fmla="*/ 985635 h 1883195"/>
              <a:gd name="connsiteX34" fmla="*/ 154895 w 1656093"/>
              <a:gd name="connsiteY34" fmla="*/ 1012332 h 1883195"/>
              <a:gd name="connsiteX35" fmla="*/ 185316 w 1656093"/>
              <a:gd name="connsiteY35" fmla="*/ 1063882 h 1883195"/>
              <a:gd name="connsiteX36" fmla="*/ 226821 w 1656093"/>
              <a:gd name="connsiteY36" fmla="*/ 1091378 h 1883195"/>
              <a:gd name="connsiteX37" fmla="*/ 252550 w 1656093"/>
              <a:gd name="connsiteY37" fmla="*/ 1138723 h 1883195"/>
              <a:gd name="connsiteX38" fmla="*/ 275896 w 1656093"/>
              <a:gd name="connsiteY38" fmla="*/ 1171661 h 1883195"/>
              <a:gd name="connsiteX39" fmla="*/ 307368 w 1656093"/>
              <a:gd name="connsiteY39" fmla="*/ 1210842 h 1883195"/>
              <a:gd name="connsiteX40" fmla="*/ 325297 w 1656093"/>
              <a:gd name="connsiteY40" fmla="*/ 1246701 h 1883195"/>
              <a:gd name="connsiteX41" fmla="*/ 361156 w 1656093"/>
              <a:gd name="connsiteY41" fmla="*/ 1300489 h 1883195"/>
              <a:gd name="connsiteX42" fmla="*/ 370120 w 1656093"/>
              <a:gd name="connsiteY42" fmla="*/ 1327383 h 1883195"/>
              <a:gd name="connsiteX43" fmla="*/ 388050 w 1656093"/>
              <a:gd name="connsiteY43" fmla="*/ 1354277 h 1883195"/>
              <a:gd name="connsiteX44" fmla="*/ 397015 w 1656093"/>
              <a:gd name="connsiteY44" fmla="*/ 1390136 h 1883195"/>
              <a:gd name="connsiteX45" fmla="*/ 450803 w 1656093"/>
              <a:gd name="connsiteY45" fmla="*/ 1479783 h 1883195"/>
              <a:gd name="connsiteX46" fmla="*/ 468732 w 1656093"/>
              <a:gd name="connsiteY46" fmla="*/ 1506677 h 1883195"/>
              <a:gd name="connsiteX47" fmla="*/ 486662 w 1656093"/>
              <a:gd name="connsiteY47" fmla="*/ 1524607 h 1883195"/>
              <a:gd name="connsiteX48" fmla="*/ 504591 w 1656093"/>
              <a:gd name="connsiteY48" fmla="*/ 1551501 h 1883195"/>
              <a:gd name="connsiteX49" fmla="*/ 513556 w 1656093"/>
              <a:gd name="connsiteY49" fmla="*/ 1578395 h 1883195"/>
              <a:gd name="connsiteX50" fmla="*/ 540450 w 1656093"/>
              <a:gd name="connsiteY50" fmla="*/ 1596324 h 1883195"/>
              <a:gd name="connsiteX51" fmla="*/ 585273 w 1656093"/>
              <a:gd name="connsiteY51" fmla="*/ 1641148 h 1883195"/>
              <a:gd name="connsiteX52" fmla="*/ 603203 w 1656093"/>
              <a:gd name="connsiteY52" fmla="*/ 1659077 h 1883195"/>
              <a:gd name="connsiteX53" fmla="*/ 621132 w 1656093"/>
              <a:gd name="connsiteY53" fmla="*/ 1685971 h 1883195"/>
              <a:gd name="connsiteX54" fmla="*/ 648026 w 1656093"/>
              <a:gd name="connsiteY54" fmla="*/ 1703901 h 1883195"/>
              <a:gd name="connsiteX55" fmla="*/ 665956 w 1656093"/>
              <a:gd name="connsiteY55" fmla="*/ 1721830 h 1883195"/>
              <a:gd name="connsiteX56" fmla="*/ 692850 w 1656093"/>
              <a:gd name="connsiteY56" fmla="*/ 1730795 h 1883195"/>
              <a:gd name="connsiteX57" fmla="*/ 737673 w 1656093"/>
              <a:gd name="connsiteY57" fmla="*/ 1766654 h 1883195"/>
              <a:gd name="connsiteX58" fmla="*/ 764568 w 1656093"/>
              <a:gd name="connsiteY58" fmla="*/ 1784583 h 1883195"/>
              <a:gd name="connsiteX59" fmla="*/ 818356 w 1656093"/>
              <a:gd name="connsiteY59" fmla="*/ 1802512 h 1883195"/>
              <a:gd name="connsiteX60" fmla="*/ 881109 w 1656093"/>
              <a:gd name="connsiteY60" fmla="*/ 1829407 h 1883195"/>
              <a:gd name="connsiteX61" fmla="*/ 934897 w 1656093"/>
              <a:gd name="connsiteY61" fmla="*/ 1847336 h 1883195"/>
              <a:gd name="connsiteX62" fmla="*/ 970756 w 1656093"/>
              <a:gd name="connsiteY62" fmla="*/ 1856301 h 1883195"/>
              <a:gd name="connsiteX63" fmla="*/ 1033509 w 1656093"/>
              <a:gd name="connsiteY63" fmla="*/ 1874230 h 1883195"/>
              <a:gd name="connsiteX64" fmla="*/ 1114191 w 1656093"/>
              <a:gd name="connsiteY64" fmla="*/ 1883195 h 1883195"/>
              <a:gd name="connsiteX65" fmla="*/ 1284520 w 1656093"/>
              <a:gd name="connsiteY65" fmla="*/ 1874230 h 1883195"/>
              <a:gd name="connsiteX66" fmla="*/ 1329344 w 1656093"/>
              <a:gd name="connsiteY66" fmla="*/ 1865265 h 1883195"/>
              <a:gd name="connsiteX67" fmla="*/ 1356238 w 1656093"/>
              <a:gd name="connsiteY67" fmla="*/ 1847336 h 1883195"/>
              <a:gd name="connsiteX68" fmla="*/ 1383132 w 1656093"/>
              <a:gd name="connsiteY68" fmla="*/ 1838371 h 1883195"/>
              <a:gd name="connsiteX69" fmla="*/ 1436920 w 1656093"/>
              <a:gd name="connsiteY69" fmla="*/ 1811477 h 1883195"/>
              <a:gd name="connsiteX70" fmla="*/ 1481744 w 1656093"/>
              <a:gd name="connsiteY70" fmla="*/ 1784583 h 1883195"/>
              <a:gd name="connsiteX71" fmla="*/ 1544497 w 1656093"/>
              <a:gd name="connsiteY71" fmla="*/ 1712865 h 1883195"/>
              <a:gd name="connsiteX72" fmla="*/ 1571391 w 1656093"/>
              <a:gd name="connsiteY72" fmla="*/ 1685971 h 1883195"/>
              <a:gd name="connsiteX73" fmla="*/ 1580356 w 1656093"/>
              <a:gd name="connsiteY73" fmla="*/ 1659077 h 1883195"/>
              <a:gd name="connsiteX74" fmla="*/ 1607250 w 1656093"/>
              <a:gd name="connsiteY74" fmla="*/ 1605289 h 1883195"/>
              <a:gd name="connsiteX75" fmla="*/ 1616215 w 1656093"/>
              <a:gd name="connsiteY75" fmla="*/ 1569430 h 1883195"/>
              <a:gd name="connsiteX76" fmla="*/ 1634144 w 1656093"/>
              <a:gd name="connsiteY76" fmla="*/ 1515642 h 1883195"/>
              <a:gd name="connsiteX77" fmla="*/ 1636968 w 1656093"/>
              <a:gd name="connsiteY77" fmla="*/ 1445142 h 1883195"/>
              <a:gd name="connsiteX78" fmla="*/ 1636494 w 1656093"/>
              <a:gd name="connsiteY78" fmla="*/ 1354277 h 1883195"/>
              <a:gd name="connsiteX79" fmla="*/ 1647347 w 1656093"/>
              <a:gd name="connsiteY79" fmla="*/ 1320454 h 1883195"/>
              <a:gd name="connsiteX80" fmla="*/ 1652536 w 1656093"/>
              <a:gd name="connsiteY80" fmla="*/ 1255665 h 1883195"/>
              <a:gd name="connsiteX81" fmla="*/ 1651123 w 1656093"/>
              <a:gd name="connsiteY81" fmla="*/ 1078408 h 1883195"/>
              <a:gd name="connsiteX82" fmla="*/ 1645934 w 1656093"/>
              <a:gd name="connsiteY82" fmla="*/ 1044585 h 1883195"/>
              <a:gd name="connsiteX83" fmla="*/ 1635081 w 1656093"/>
              <a:gd name="connsiteY83" fmla="*/ 980614 h 1883195"/>
              <a:gd name="connsiteX84" fmla="*/ 1617152 w 1656093"/>
              <a:gd name="connsiteY84" fmla="*/ 865291 h 1883195"/>
              <a:gd name="connsiteX85" fmla="*/ 1601111 w 1656093"/>
              <a:gd name="connsiteY85" fmla="*/ 804575 h 1883195"/>
              <a:gd name="connsiteX86" fmla="*/ 1601586 w 1656093"/>
              <a:gd name="connsiteY86" fmla="*/ 775644 h 1883195"/>
              <a:gd name="connsiteX87" fmla="*/ 1589320 w 1656093"/>
              <a:gd name="connsiteY87" fmla="*/ 753642 h 1883195"/>
              <a:gd name="connsiteX88" fmla="*/ 1571391 w 1656093"/>
              <a:gd name="connsiteY88" fmla="*/ 699854 h 1883195"/>
              <a:gd name="connsiteX89" fmla="*/ 1553462 w 1656093"/>
              <a:gd name="connsiteY89" fmla="*/ 672959 h 1883195"/>
              <a:gd name="connsiteX90" fmla="*/ 1544497 w 1656093"/>
              <a:gd name="connsiteY90" fmla="*/ 646065 h 1883195"/>
              <a:gd name="connsiteX91" fmla="*/ 1508638 w 1656093"/>
              <a:gd name="connsiteY91" fmla="*/ 592277 h 1883195"/>
              <a:gd name="connsiteX92" fmla="*/ 1493072 w 1656093"/>
              <a:gd name="connsiteY92" fmla="*/ 523415 h 1883195"/>
              <a:gd name="connsiteX93" fmla="*/ 1476459 w 1656093"/>
              <a:gd name="connsiteY93" fmla="*/ 495292 h 1883195"/>
              <a:gd name="connsiteX94" fmla="*/ 1454850 w 1656093"/>
              <a:gd name="connsiteY94" fmla="*/ 475736 h 1883195"/>
              <a:gd name="connsiteX95" fmla="*/ 1436920 w 1656093"/>
              <a:gd name="connsiteY95" fmla="*/ 439877 h 1883195"/>
              <a:gd name="connsiteX96" fmla="*/ 1427956 w 1656093"/>
              <a:gd name="connsiteY96" fmla="*/ 412983 h 1883195"/>
              <a:gd name="connsiteX97" fmla="*/ 1410026 w 1656093"/>
              <a:gd name="connsiteY97" fmla="*/ 395054 h 1883195"/>
              <a:gd name="connsiteX98" fmla="*/ 1401062 w 1656093"/>
              <a:gd name="connsiteY98" fmla="*/ 368159 h 1883195"/>
              <a:gd name="connsiteX99" fmla="*/ 1383132 w 1656093"/>
              <a:gd name="connsiteY99" fmla="*/ 350230 h 1883195"/>
              <a:gd name="connsiteX100" fmla="*/ 1365203 w 1656093"/>
              <a:gd name="connsiteY100" fmla="*/ 323336 h 1883195"/>
              <a:gd name="connsiteX101" fmla="*/ 1347273 w 1656093"/>
              <a:gd name="connsiteY101" fmla="*/ 305407 h 1883195"/>
              <a:gd name="connsiteX102" fmla="*/ 1311415 w 1656093"/>
              <a:gd name="connsiteY102" fmla="*/ 251618 h 1883195"/>
              <a:gd name="connsiteX103" fmla="*/ 1257626 w 1656093"/>
              <a:gd name="connsiteY103" fmla="*/ 197830 h 1883195"/>
              <a:gd name="connsiteX104" fmla="*/ 1230732 w 1656093"/>
              <a:gd name="connsiteY104" fmla="*/ 170936 h 1883195"/>
              <a:gd name="connsiteX105" fmla="*/ 1203838 w 1656093"/>
              <a:gd name="connsiteY105" fmla="*/ 153007 h 1883195"/>
              <a:gd name="connsiteX106" fmla="*/ 1167979 w 1656093"/>
              <a:gd name="connsiteY106" fmla="*/ 117148 h 1883195"/>
              <a:gd name="connsiteX107" fmla="*/ 1114191 w 1656093"/>
              <a:gd name="connsiteY107" fmla="*/ 99218 h 1883195"/>
              <a:gd name="connsiteX108" fmla="*/ 1060403 w 1656093"/>
              <a:gd name="connsiteY108" fmla="*/ 63359 h 1883195"/>
              <a:gd name="connsiteX109" fmla="*/ 1074135 w 1656093"/>
              <a:gd name="connsiteY109" fmla="*/ 30823 h 1883195"/>
              <a:gd name="connsiteX110" fmla="*/ 970756 w 1656093"/>
              <a:gd name="connsiteY110" fmla="*/ 18536 h 1883195"/>
              <a:gd name="connsiteX0" fmla="*/ 1051438 w 1656093"/>
              <a:gd name="connsiteY0" fmla="*/ 36465 h 1883195"/>
              <a:gd name="connsiteX1" fmla="*/ 1015579 w 1656093"/>
              <a:gd name="connsiteY1" fmla="*/ 27501 h 1883195"/>
              <a:gd name="connsiteX2" fmla="*/ 988685 w 1656093"/>
              <a:gd name="connsiteY2" fmla="*/ 18536 h 1883195"/>
              <a:gd name="connsiteX3" fmla="*/ 908003 w 1656093"/>
              <a:gd name="connsiteY3" fmla="*/ 27501 h 1883195"/>
              <a:gd name="connsiteX4" fmla="*/ 881109 w 1656093"/>
              <a:gd name="connsiteY4" fmla="*/ 36465 h 1883195"/>
              <a:gd name="connsiteX5" fmla="*/ 863179 w 1656093"/>
              <a:gd name="connsiteY5" fmla="*/ 54395 h 1883195"/>
              <a:gd name="connsiteX6" fmla="*/ 836285 w 1656093"/>
              <a:gd name="connsiteY6" fmla="*/ 72324 h 1883195"/>
              <a:gd name="connsiteX7" fmla="*/ 809391 w 1656093"/>
              <a:gd name="connsiteY7" fmla="*/ 99218 h 1883195"/>
              <a:gd name="connsiteX8" fmla="*/ 773532 w 1656093"/>
              <a:gd name="connsiteY8" fmla="*/ 108183 h 1883195"/>
              <a:gd name="connsiteX9" fmla="*/ 728709 w 1656093"/>
              <a:gd name="connsiteY9" fmla="*/ 153007 h 1883195"/>
              <a:gd name="connsiteX10" fmla="*/ 701815 w 1656093"/>
              <a:gd name="connsiteY10" fmla="*/ 170936 h 1883195"/>
              <a:gd name="connsiteX11" fmla="*/ 683885 w 1656093"/>
              <a:gd name="connsiteY11" fmla="*/ 188865 h 1883195"/>
              <a:gd name="connsiteX12" fmla="*/ 656991 w 1656093"/>
              <a:gd name="connsiteY12" fmla="*/ 206795 h 1883195"/>
              <a:gd name="connsiteX13" fmla="*/ 630097 w 1656093"/>
              <a:gd name="connsiteY13" fmla="*/ 233689 h 1883195"/>
              <a:gd name="connsiteX14" fmla="*/ 603203 w 1656093"/>
              <a:gd name="connsiteY14" fmla="*/ 251618 h 1883195"/>
              <a:gd name="connsiteX15" fmla="*/ 558379 w 1656093"/>
              <a:gd name="connsiteY15" fmla="*/ 287477 h 1883195"/>
              <a:gd name="connsiteX16" fmla="*/ 522520 w 1656093"/>
              <a:gd name="connsiteY16" fmla="*/ 296442 h 1883195"/>
              <a:gd name="connsiteX17" fmla="*/ 477697 w 1656093"/>
              <a:gd name="connsiteY17" fmla="*/ 332301 h 1883195"/>
              <a:gd name="connsiteX18" fmla="*/ 423909 w 1656093"/>
              <a:gd name="connsiteY18" fmla="*/ 368159 h 1883195"/>
              <a:gd name="connsiteX19" fmla="*/ 405979 w 1656093"/>
              <a:gd name="connsiteY19" fmla="*/ 395054 h 1883195"/>
              <a:gd name="connsiteX20" fmla="*/ 352191 w 1656093"/>
              <a:gd name="connsiteY20" fmla="*/ 421948 h 1883195"/>
              <a:gd name="connsiteX21" fmla="*/ 325297 w 1656093"/>
              <a:gd name="connsiteY21" fmla="*/ 439877 h 1883195"/>
              <a:gd name="connsiteX22" fmla="*/ 289438 w 1656093"/>
              <a:gd name="connsiteY22" fmla="*/ 475736 h 1883195"/>
              <a:gd name="connsiteX23" fmla="*/ 262544 w 1656093"/>
              <a:gd name="connsiteY23" fmla="*/ 493665 h 1883195"/>
              <a:gd name="connsiteX24" fmla="*/ 226685 w 1656093"/>
              <a:gd name="connsiteY24" fmla="*/ 529524 h 1883195"/>
              <a:gd name="connsiteX25" fmla="*/ 199791 w 1656093"/>
              <a:gd name="connsiteY25" fmla="*/ 547454 h 1883195"/>
              <a:gd name="connsiteX26" fmla="*/ 146003 w 1656093"/>
              <a:gd name="connsiteY26" fmla="*/ 601242 h 1883195"/>
              <a:gd name="connsiteX27" fmla="*/ 101179 w 1656093"/>
              <a:gd name="connsiteY27" fmla="*/ 637101 h 1883195"/>
              <a:gd name="connsiteX28" fmla="*/ 50210 w 1656093"/>
              <a:gd name="connsiteY28" fmla="*/ 692047 h 1883195"/>
              <a:gd name="connsiteX29" fmla="*/ 12606 w 1656093"/>
              <a:gd name="connsiteY29" fmla="*/ 793983 h 1883195"/>
              <a:gd name="connsiteX30" fmla="*/ 66719 w 1656093"/>
              <a:gd name="connsiteY30" fmla="*/ 866909 h 1883195"/>
              <a:gd name="connsiteX31" fmla="*/ 81861 w 1656093"/>
              <a:gd name="connsiteY31" fmla="*/ 924501 h 1883195"/>
              <a:gd name="connsiteX32" fmla="*/ 116785 w 1656093"/>
              <a:gd name="connsiteY32" fmla="*/ 965936 h 1883195"/>
              <a:gd name="connsiteX33" fmla="*/ 130117 w 1656093"/>
              <a:gd name="connsiteY33" fmla="*/ 985635 h 1883195"/>
              <a:gd name="connsiteX34" fmla="*/ 154895 w 1656093"/>
              <a:gd name="connsiteY34" fmla="*/ 1012332 h 1883195"/>
              <a:gd name="connsiteX35" fmla="*/ 185316 w 1656093"/>
              <a:gd name="connsiteY35" fmla="*/ 1063882 h 1883195"/>
              <a:gd name="connsiteX36" fmla="*/ 226821 w 1656093"/>
              <a:gd name="connsiteY36" fmla="*/ 1091378 h 1883195"/>
              <a:gd name="connsiteX37" fmla="*/ 252550 w 1656093"/>
              <a:gd name="connsiteY37" fmla="*/ 1138723 h 1883195"/>
              <a:gd name="connsiteX38" fmla="*/ 275896 w 1656093"/>
              <a:gd name="connsiteY38" fmla="*/ 1171661 h 1883195"/>
              <a:gd name="connsiteX39" fmla="*/ 307368 w 1656093"/>
              <a:gd name="connsiteY39" fmla="*/ 1210842 h 1883195"/>
              <a:gd name="connsiteX40" fmla="*/ 325297 w 1656093"/>
              <a:gd name="connsiteY40" fmla="*/ 1246701 h 1883195"/>
              <a:gd name="connsiteX41" fmla="*/ 361156 w 1656093"/>
              <a:gd name="connsiteY41" fmla="*/ 1300489 h 1883195"/>
              <a:gd name="connsiteX42" fmla="*/ 370120 w 1656093"/>
              <a:gd name="connsiteY42" fmla="*/ 1327383 h 1883195"/>
              <a:gd name="connsiteX43" fmla="*/ 388050 w 1656093"/>
              <a:gd name="connsiteY43" fmla="*/ 1354277 h 1883195"/>
              <a:gd name="connsiteX44" fmla="*/ 397015 w 1656093"/>
              <a:gd name="connsiteY44" fmla="*/ 1390136 h 1883195"/>
              <a:gd name="connsiteX45" fmla="*/ 450803 w 1656093"/>
              <a:gd name="connsiteY45" fmla="*/ 1479783 h 1883195"/>
              <a:gd name="connsiteX46" fmla="*/ 468732 w 1656093"/>
              <a:gd name="connsiteY46" fmla="*/ 1506677 h 1883195"/>
              <a:gd name="connsiteX47" fmla="*/ 486662 w 1656093"/>
              <a:gd name="connsiteY47" fmla="*/ 1524607 h 1883195"/>
              <a:gd name="connsiteX48" fmla="*/ 504591 w 1656093"/>
              <a:gd name="connsiteY48" fmla="*/ 1551501 h 1883195"/>
              <a:gd name="connsiteX49" fmla="*/ 513556 w 1656093"/>
              <a:gd name="connsiteY49" fmla="*/ 1578395 h 1883195"/>
              <a:gd name="connsiteX50" fmla="*/ 540450 w 1656093"/>
              <a:gd name="connsiteY50" fmla="*/ 1596324 h 1883195"/>
              <a:gd name="connsiteX51" fmla="*/ 585273 w 1656093"/>
              <a:gd name="connsiteY51" fmla="*/ 1641148 h 1883195"/>
              <a:gd name="connsiteX52" fmla="*/ 603203 w 1656093"/>
              <a:gd name="connsiteY52" fmla="*/ 1659077 h 1883195"/>
              <a:gd name="connsiteX53" fmla="*/ 621132 w 1656093"/>
              <a:gd name="connsiteY53" fmla="*/ 1685971 h 1883195"/>
              <a:gd name="connsiteX54" fmla="*/ 648026 w 1656093"/>
              <a:gd name="connsiteY54" fmla="*/ 1703901 h 1883195"/>
              <a:gd name="connsiteX55" fmla="*/ 665956 w 1656093"/>
              <a:gd name="connsiteY55" fmla="*/ 1721830 h 1883195"/>
              <a:gd name="connsiteX56" fmla="*/ 692850 w 1656093"/>
              <a:gd name="connsiteY56" fmla="*/ 1730795 h 1883195"/>
              <a:gd name="connsiteX57" fmla="*/ 737673 w 1656093"/>
              <a:gd name="connsiteY57" fmla="*/ 1766654 h 1883195"/>
              <a:gd name="connsiteX58" fmla="*/ 764568 w 1656093"/>
              <a:gd name="connsiteY58" fmla="*/ 1784583 h 1883195"/>
              <a:gd name="connsiteX59" fmla="*/ 818356 w 1656093"/>
              <a:gd name="connsiteY59" fmla="*/ 1802512 h 1883195"/>
              <a:gd name="connsiteX60" fmla="*/ 881109 w 1656093"/>
              <a:gd name="connsiteY60" fmla="*/ 1829407 h 1883195"/>
              <a:gd name="connsiteX61" fmla="*/ 934897 w 1656093"/>
              <a:gd name="connsiteY61" fmla="*/ 1847336 h 1883195"/>
              <a:gd name="connsiteX62" fmla="*/ 970756 w 1656093"/>
              <a:gd name="connsiteY62" fmla="*/ 1856301 h 1883195"/>
              <a:gd name="connsiteX63" fmla="*/ 1033509 w 1656093"/>
              <a:gd name="connsiteY63" fmla="*/ 1874230 h 1883195"/>
              <a:gd name="connsiteX64" fmla="*/ 1114191 w 1656093"/>
              <a:gd name="connsiteY64" fmla="*/ 1883195 h 1883195"/>
              <a:gd name="connsiteX65" fmla="*/ 1284520 w 1656093"/>
              <a:gd name="connsiteY65" fmla="*/ 1874230 h 1883195"/>
              <a:gd name="connsiteX66" fmla="*/ 1329344 w 1656093"/>
              <a:gd name="connsiteY66" fmla="*/ 1865265 h 1883195"/>
              <a:gd name="connsiteX67" fmla="*/ 1356238 w 1656093"/>
              <a:gd name="connsiteY67" fmla="*/ 1847336 h 1883195"/>
              <a:gd name="connsiteX68" fmla="*/ 1383132 w 1656093"/>
              <a:gd name="connsiteY68" fmla="*/ 1838371 h 1883195"/>
              <a:gd name="connsiteX69" fmla="*/ 1436920 w 1656093"/>
              <a:gd name="connsiteY69" fmla="*/ 1811477 h 1883195"/>
              <a:gd name="connsiteX70" fmla="*/ 1481744 w 1656093"/>
              <a:gd name="connsiteY70" fmla="*/ 1784583 h 1883195"/>
              <a:gd name="connsiteX71" fmla="*/ 1544497 w 1656093"/>
              <a:gd name="connsiteY71" fmla="*/ 1712865 h 1883195"/>
              <a:gd name="connsiteX72" fmla="*/ 1571391 w 1656093"/>
              <a:gd name="connsiteY72" fmla="*/ 1685971 h 1883195"/>
              <a:gd name="connsiteX73" fmla="*/ 1580356 w 1656093"/>
              <a:gd name="connsiteY73" fmla="*/ 1659077 h 1883195"/>
              <a:gd name="connsiteX74" fmla="*/ 1607250 w 1656093"/>
              <a:gd name="connsiteY74" fmla="*/ 1605289 h 1883195"/>
              <a:gd name="connsiteX75" fmla="*/ 1616215 w 1656093"/>
              <a:gd name="connsiteY75" fmla="*/ 1569430 h 1883195"/>
              <a:gd name="connsiteX76" fmla="*/ 1634144 w 1656093"/>
              <a:gd name="connsiteY76" fmla="*/ 1515642 h 1883195"/>
              <a:gd name="connsiteX77" fmla="*/ 1636968 w 1656093"/>
              <a:gd name="connsiteY77" fmla="*/ 1445142 h 1883195"/>
              <a:gd name="connsiteX78" fmla="*/ 1636494 w 1656093"/>
              <a:gd name="connsiteY78" fmla="*/ 1354277 h 1883195"/>
              <a:gd name="connsiteX79" fmla="*/ 1647347 w 1656093"/>
              <a:gd name="connsiteY79" fmla="*/ 1320454 h 1883195"/>
              <a:gd name="connsiteX80" fmla="*/ 1652536 w 1656093"/>
              <a:gd name="connsiteY80" fmla="*/ 1255665 h 1883195"/>
              <a:gd name="connsiteX81" fmla="*/ 1651123 w 1656093"/>
              <a:gd name="connsiteY81" fmla="*/ 1078408 h 1883195"/>
              <a:gd name="connsiteX82" fmla="*/ 1645934 w 1656093"/>
              <a:gd name="connsiteY82" fmla="*/ 1044585 h 1883195"/>
              <a:gd name="connsiteX83" fmla="*/ 1635081 w 1656093"/>
              <a:gd name="connsiteY83" fmla="*/ 980614 h 1883195"/>
              <a:gd name="connsiteX84" fmla="*/ 1617152 w 1656093"/>
              <a:gd name="connsiteY84" fmla="*/ 865291 h 1883195"/>
              <a:gd name="connsiteX85" fmla="*/ 1601111 w 1656093"/>
              <a:gd name="connsiteY85" fmla="*/ 804575 h 1883195"/>
              <a:gd name="connsiteX86" fmla="*/ 1601586 w 1656093"/>
              <a:gd name="connsiteY86" fmla="*/ 775644 h 1883195"/>
              <a:gd name="connsiteX87" fmla="*/ 1589320 w 1656093"/>
              <a:gd name="connsiteY87" fmla="*/ 753642 h 1883195"/>
              <a:gd name="connsiteX88" fmla="*/ 1571391 w 1656093"/>
              <a:gd name="connsiteY88" fmla="*/ 699854 h 1883195"/>
              <a:gd name="connsiteX89" fmla="*/ 1553462 w 1656093"/>
              <a:gd name="connsiteY89" fmla="*/ 672959 h 1883195"/>
              <a:gd name="connsiteX90" fmla="*/ 1544497 w 1656093"/>
              <a:gd name="connsiteY90" fmla="*/ 646065 h 1883195"/>
              <a:gd name="connsiteX91" fmla="*/ 1508638 w 1656093"/>
              <a:gd name="connsiteY91" fmla="*/ 592277 h 1883195"/>
              <a:gd name="connsiteX92" fmla="*/ 1493072 w 1656093"/>
              <a:gd name="connsiteY92" fmla="*/ 523415 h 1883195"/>
              <a:gd name="connsiteX93" fmla="*/ 1476459 w 1656093"/>
              <a:gd name="connsiteY93" fmla="*/ 495292 h 1883195"/>
              <a:gd name="connsiteX94" fmla="*/ 1454850 w 1656093"/>
              <a:gd name="connsiteY94" fmla="*/ 475736 h 1883195"/>
              <a:gd name="connsiteX95" fmla="*/ 1436920 w 1656093"/>
              <a:gd name="connsiteY95" fmla="*/ 439877 h 1883195"/>
              <a:gd name="connsiteX96" fmla="*/ 1427956 w 1656093"/>
              <a:gd name="connsiteY96" fmla="*/ 412983 h 1883195"/>
              <a:gd name="connsiteX97" fmla="*/ 1410026 w 1656093"/>
              <a:gd name="connsiteY97" fmla="*/ 395054 h 1883195"/>
              <a:gd name="connsiteX98" fmla="*/ 1401062 w 1656093"/>
              <a:gd name="connsiteY98" fmla="*/ 368159 h 1883195"/>
              <a:gd name="connsiteX99" fmla="*/ 1383132 w 1656093"/>
              <a:gd name="connsiteY99" fmla="*/ 350230 h 1883195"/>
              <a:gd name="connsiteX100" fmla="*/ 1365203 w 1656093"/>
              <a:gd name="connsiteY100" fmla="*/ 323336 h 1883195"/>
              <a:gd name="connsiteX101" fmla="*/ 1347273 w 1656093"/>
              <a:gd name="connsiteY101" fmla="*/ 305407 h 1883195"/>
              <a:gd name="connsiteX102" fmla="*/ 1311415 w 1656093"/>
              <a:gd name="connsiteY102" fmla="*/ 251618 h 1883195"/>
              <a:gd name="connsiteX103" fmla="*/ 1257626 w 1656093"/>
              <a:gd name="connsiteY103" fmla="*/ 197830 h 1883195"/>
              <a:gd name="connsiteX104" fmla="*/ 1230732 w 1656093"/>
              <a:gd name="connsiteY104" fmla="*/ 170936 h 1883195"/>
              <a:gd name="connsiteX105" fmla="*/ 1203838 w 1656093"/>
              <a:gd name="connsiteY105" fmla="*/ 153007 h 1883195"/>
              <a:gd name="connsiteX106" fmla="*/ 1167979 w 1656093"/>
              <a:gd name="connsiteY106" fmla="*/ 117148 h 1883195"/>
              <a:gd name="connsiteX107" fmla="*/ 1114191 w 1656093"/>
              <a:gd name="connsiteY107" fmla="*/ 99218 h 1883195"/>
              <a:gd name="connsiteX108" fmla="*/ 1090195 w 1656093"/>
              <a:gd name="connsiteY108" fmla="*/ 48752 h 1883195"/>
              <a:gd name="connsiteX109" fmla="*/ 1074135 w 1656093"/>
              <a:gd name="connsiteY109" fmla="*/ 30823 h 1883195"/>
              <a:gd name="connsiteX110" fmla="*/ 970756 w 1656093"/>
              <a:gd name="connsiteY110" fmla="*/ 18536 h 1883195"/>
              <a:gd name="connsiteX0" fmla="*/ 1051438 w 1656093"/>
              <a:gd name="connsiteY0" fmla="*/ 36465 h 1883195"/>
              <a:gd name="connsiteX1" fmla="*/ 1015579 w 1656093"/>
              <a:gd name="connsiteY1" fmla="*/ 27501 h 1883195"/>
              <a:gd name="connsiteX2" fmla="*/ 988685 w 1656093"/>
              <a:gd name="connsiteY2" fmla="*/ 18536 h 1883195"/>
              <a:gd name="connsiteX3" fmla="*/ 908003 w 1656093"/>
              <a:gd name="connsiteY3" fmla="*/ 27501 h 1883195"/>
              <a:gd name="connsiteX4" fmla="*/ 881109 w 1656093"/>
              <a:gd name="connsiteY4" fmla="*/ 36465 h 1883195"/>
              <a:gd name="connsiteX5" fmla="*/ 863179 w 1656093"/>
              <a:gd name="connsiteY5" fmla="*/ 54395 h 1883195"/>
              <a:gd name="connsiteX6" fmla="*/ 836285 w 1656093"/>
              <a:gd name="connsiteY6" fmla="*/ 72324 h 1883195"/>
              <a:gd name="connsiteX7" fmla="*/ 809391 w 1656093"/>
              <a:gd name="connsiteY7" fmla="*/ 99218 h 1883195"/>
              <a:gd name="connsiteX8" fmla="*/ 773532 w 1656093"/>
              <a:gd name="connsiteY8" fmla="*/ 108183 h 1883195"/>
              <a:gd name="connsiteX9" fmla="*/ 728709 w 1656093"/>
              <a:gd name="connsiteY9" fmla="*/ 153007 h 1883195"/>
              <a:gd name="connsiteX10" fmla="*/ 701815 w 1656093"/>
              <a:gd name="connsiteY10" fmla="*/ 170936 h 1883195"/>
              <a:gd name="connsiteX11" fmla="*/ 683885 w 1656093"/>
              <a:gd name="connsiteY11" fmla="*/ 188865 h 1883195"/>
              <a:gd name="connsiteX12" fmla="*/ 656991 w 1656093"/>
              <a:gd name="connsiteY12" fmla="*/ 206795 h 1883195"/>
              <a:gd name="connsiteX13" fmla="*/ 630097 w 1656093"/>
              <a:gd name="connsiteY13" fmla="*/ 233689 h 1883195"/>
              <a:gd name="connsiteX14" fmla="*/ 603203 w 1656093"/>
              <a:gd name="connsiteY14" fmla="*/ 251618 h 1883195"/>
              <a:gd name="connsiteX15" fmla="*/ 558379 w 1656093"/>
              <a:gd name="connsiteY15" fmla="*/ 287477 h 1883195"/>
              <a:gd name="connsiteX16" fmla="*/ 522520 w 1656093"/>
              <a:gd name="connsiteY16" fmla="*/ 296442 h 1883195"/>
              <a:gd name="connsiteX17" fmla="*/ 477697 w 1656093"/>
              <a:gd name="connsiteY17" fmla="*/ 332301 h 1883195"/>
              <a:gd name="connsiteX18" fmla="*/ 423909 w 1656093"/>
              <a:gd name="connsiteY18" fmla="*/ 368159 h 1883195"/>
              <a:gd name="connsiteX19" fmla="*/ 405979 w 1656093"/>
              <a:gd name="connsiteY19" fmla="*/ 395054 h 1883195"/>
              <a:gd name="connsiteX20" fmla="*/ 352191 w 1656093"/>
              <a:gd name="connsiteY20" fmla="*/ 421948 h 1883195"/>
              <a:gd name="connsiteX21" fmla="*/ 325297 w 1656093"/>
              <a:gd name="connsiteY21" fmla="*/ 439877 h 1883195"/>
              <a:gd name="connsiteX22" fmla="*/ 289438 w 1656093"/>
              <a:gd name="connsiteY22" fmla="*/ 475736 h 1883195"/>
              <a:gd name="connsiteX23" fmla="*/ 262544 w 1656093"/>
              <a:gd name="connsiteY23" fmla="*/ 493665 h 1883195"/>
              <a:gd name="connsiteX24" fmla="*/ 226685 w 1656093"/>
              <a:gd name="connsiteY24" fmla="*/ 529524 h 1883195"/>
              <a:gd name="connsiteX25" fmla="*/ 199791 w 1656093"/>
              <a:gd name="connsiteY25" fmla="*/ 547454 h 1883195"/>
              <a:gd name="connsiteX26" fmla="*/ 146003 w 1656093"/>
              <a:gd name="connsiteY26" fmla="*/ 601242 h 1883195"/>
              <a:gd name="connsiteX27" fmla="*/ 101179 w 1656093"/>
              <a:gd name="connsiteY27" fmla="*/ 637101 h 1883195"/>
              <a:gd name="connsiteX28" fmla="*/ 50210 w 1656093"/>
              <a:gd name="connsiteY28" fmla="*/ 692047 h 1883195"/>
              <a:gd name="connsiteX29" fmla="*/ 12606 w 1656093"/>
              <a:gd name="connsiteY29" fmla="*/ 793983 h 1883195"/>
              <a:gd name="connsiteX30" fmla="*/ 66719 w 1656093"/>
              <a:gd name="connsiteY30" fmla="*/ 866909 h 1883195"/>
              <a:gd name="connsiteX31" fmla="*/ 81861 w 1656093"/>
              <a:gd name="connsiteY31" fmla="*/ 924501 h 1883195"/>
              <a:gd name="connsiteX32" fmla="*/ 116785 w 1656093"/>
              <a:gd name="connsiteY32" fmla="*/ 965936 h 1883195"/>
              <a:gd name="connsiteX33" fmla="*/ 130117 w 1656093"/>
              <a:gd name="connsiteY33" fmla="*/ 985635 h 1883195"/>
              <a:gd name="connsiteX34" fmla="*/ 154895 w 1656093"/>
              <a:gd name="connsiteY34" fmla="*/ 1012332 h 1883195"/>
              <a:gd name="connsiteX35" fmla="*/ 185316 w 1656093"/>
              <a:gd name="connsiteY35" fmla="*/ 1063882 h 1883195"/>
              <a:gd name="connsiteX36" fmla="*/ 226821 w 1656093"/>
              <a:gd name="connsiteY36" fmla="*/ 1091378 h 1883195"/>
              <a:gd name="connsiteX37" fmla="*/ 252550 w 1656093"/>
              <a:gd name="connsiteY37" fmla="*/ 1138723 h 1883195"/>
              <a:gd name="connsiteX38" fmla="*/ 275896 w 1656093"/>
              <a:gd name="connsiteY38" fmla="*/ 1171661 h 1883195"/>
              <a:gd name="connsiteX39" fmla="*/ 307368 w 1656093"/>
              <a:gd name="connsiteY39" fmla="*/ 1210842 h 1883195"/>
              <a:gd name="connsiteX40" fmla="*/ 325297 w 1656093"/>
              <a:gd name="connsiteY40" fmla="*/ 1246701 h 1883195"/>
              <a:gd name="connsiteX41" fmla="*/ 361156 w 1656093"/>
              <a:gd name="connsiteY41" fmla="*/ 1300489 h 1883195"/>
              <a:gd name="connsiteX42" fmla="*/ 370120 w 1656093"/>
              <a:gd name="connsiteY42" fmla="*/ 1327383 h 1883195"/>
              <a:gd name="connsiteX43" fmla="*/ 388050 w 1656093"/>
              <a:gd name="connsiteY43" fmla="*/ 1354277 h 1883195"/>
              <a:gd name="connsiteX44" fmla="*/ 397015 w 1656093"/>
              <a:gd name="connsiteY44" fmla="*/ 1390136 h 1883195"/>
              <a:gd name="connsiteX45" fmla="*/ 450803 w 1656093"/>
              <a:gd name="connsiteY45" fmla="*/ 1479783 h 1883195"/>
              <a:gd name="connsiteX46" fmla="*/ 468732 w 1656093"/>
              <a:gd name="connsiteY46" fmla="*/ 1506677 h 1883195"/>
              <a:gd name="connsiteX47" fmla="*/ 486662 w 1656093"/>
              <a:gd name="connsiteY47" fmla="*/ 1524607 h 1883195"/>
              <a:gd name="connsiteX48" fmla="*/ 504591 w 1656093"/>
              <a:gd name="connsiteY48" fmla="*/ 1551501 h 1883195"/>
              <a:gd name="connsiteX49" fmla="*/ 513556 w 1656093"/>
              <a:gd name="connsiteY49" fmla="*/ 1578395 h 1883195"/>
              <a:gd name="connsiteX50" fmla="*/ 540450 w 1656093"/>
              <a:gd name="connsiteY50" fmla="*/ 1596324 h 1883195"/>
              <a:gd name="connsiteX51" fmla="*/ 585273 w 1656093"/>
              <a:gd name="connsiteY51" fmla="*/ 1641148 h 1883195"/>
              <a:gd name="connsiteX52" fmla="*/ 603203 w 1656093"/>
              <a:gd name="connsiteY52" fmla="*/ 1659077 h 1883195"/>
              <a:gd name="connsiteX53" fmla="*/ 621132 w 1656093"/>
              <a:gd name="connsiteY53" fmla="*/ 1685971 h 1883195"/>
              <a:gd name="connsiteX54" fmla="*/ 648026 w 1656093"/>
              <a:gd name="connsiteY54" fmla="*/ 1703901 h 1883195"/>
              <a:gd name="connsiteX55" fmla="*/ 665956 w 1656093"/>
              <a:gd name="connsiteY55" fmla="*/ 1721830 h 1883195"/>
              <a:gd name="connsiteX56" fmla="*/ 692850 w 1656093"/>
              <a:gd name="connsiteY56" fmla="*/ 1730795 h 1883195"/>
              <a:gd name="connsiteX57" fmla="*/ 737673 w 1656093"/>
              <a:gd name="connsiteY57" fmla="*/ 1766654 h 1883195"/>
              <a:gd name="connsiteX58" fmla="*/ 764568 w 1656093"/>
              <a:gd name="connsiteY58" fmla="*/ 1784583 h 1883195"/>
              <a:gd name="connsiteX59" fmla="*/ 818356 w 1656093"/>
              <a:gd name="connsiteY59" fmla="*/ 1802512 h 1883195"/>
              <a:gd name="connsiteX60" fmla="*/ 881109 w 1656093"/>
              <a:gd name="connsiteY60" fmla="*/ 1829407 h 1883195"/>
              <a:gd name="connsiteX61" fmla="*/ 934897 w 1656093"/>
              <a:gd name="connsiteY61" fmla="*/ 1847336 h 1883195"/>
              <a:gd name="connsiteX62" fmla="*/ 970756 w 1656093"/>
              <a:gd name="connsiteY62" fmla="*/ 1856301 h 1883195"/>
              <a:gd name="connsiteX63" fmla="*/ 1033509 w 1656093"/>
              <a:gd name="connsiteY63" fmla="*/ 1874230 h 1883195"/>
              <a:gd name="connsiteX64" fmla="*/ 1114191 w 1656093"/>
              <a:gd name="connsiteY64" fmla="*/ 1883195 h 1883195"/>
              <a:gd name="connsiteX65" fmla="*/ 1284520 w 1656093"/>
              <a:gd name="connsiteY65" fmla="*/ 1874230 h 1883195"/>
              <a:gd name="connsiteX66" fmla="*/ 1329344 w 1656093"/>
              <a:gd name="connsiteY66" fmla="*/ 1865265 h 1883195"/>
              <a:gd name="connsiteX67" fmla="*/ 1356238 w 1656093"/>
              <a:gd name="connsiteY67" fmla="*/ 1847336 h 1883195"/>
              <a:gd name="connsiteX68" fmla="*/ 1383132 w 1656093"/>
              <a:gd name="connsiteY68" fmla="*/ 1838371 h 1883195"/>
              <a:gd name="connsiteX69" fmla="*/ 1436920 w 1656093"/>
              <a:gd name="connsiteY69" fmla="*/ 1811477 h 1883195"/>
              <a:gd name="connsiteX70" fmla="*/ 1481744 w 1656093"/>
              <a:gd name="connsiteY70" fmla="*/ 1784583 h 1883195"/>
              <a:gd name="connsiteX71" fmla="*/ 1544497 w 1656093"/>
              <a:gd name="connsiteY71" fmla="*/ 1712865 h 1883195"/>
              <a:gd name="connsiteX72" fmla="*/ 1571391 w 1656093"/>
              <a:gd name="connsiteY72" fmla="*/ 1685971 h 1883195"/>
              <a:gd name="connsiteX73" fmla="*/ 1580356 w 1656093"/>
              <a:gd name="connsiteY73" fmla="*/ 1659077 h 1883195"/>
              <a:gd name="connsiteX74" fmla="*/ 1607250 w 1656093"/>
              <a:gd name="connsiteY74" fmla="*/ 1605289 h 1883195"/>
              <a:gd name="connsiteX75" fmla="*/ 1616215 w 1656093"/>
              <a:gd name="connsiteY75" fmla="*/ 1569430 h 1883195"/>
              <a:gd name="connsiteX76" fmla="*/ 1634144 w 1656093"/>
              <a:gd name="connsiteY76" fmla="*/ 1515642 h 1883195"/>
              <a:gd name="connsiteX77" fmla="*/ 1636968 w 1656093"/>
              <a:gd name="connsiteY77" fmla="*/ 1445142 h 1883195"/>
              <a:gd name="connsiteX78" fmla="*/ 1636494 w 1656093"/>
              <a:gd name="connsiteY78" fmla="*/ 1354277 h 1883195"/>
              <a:gd name="connsiteX79" fmla="*/ 1647347 w 1656093"/>
              <a:gd name="connsiteY79" fmla="*/ 1320454 h 1883195"/>
              <a:gd name="connsiteX80" fmla="*/ 1652536 w 1656093"/>
              <a:gd name="connsiteY80" fmla="*/ 1255665 h 1883195"/>
              <a:gd name="connsiteX81" fmla="*/ 1651123 w 1656093"/>
              <a:gd name="connsiteY81" fmla="*/ 1078408 h 1883195"/>
              <a:gd name="connsiteX82" fmla="*/ 1645934 w 1656093"/>
              <a:gd name="connsiteY82" fmla="*/ 1044585 h 1883195"/>
              <a:gd name="connsiteX83" fmla="*/ 1635081 w 1656093"/>
              <a:gd name="connsiteY83" fmla="*/ 980614 h 1883195"/>
              <a:gd name="connsiteX84" fmla="*/ 1617152 w 1656093"/>
              <a:gd name="connsiteY84" fmla="*/ 865291 h 1883195"/>
              <a:gd name="connsiteX85" fmla="*/ 1601111 w 1656093"/>
              <a:gd name="connsiteY85" fmla="*/ 804575 h 1883195"/>
              <a:gd name="connsiteX86" fmla="*/ 1601586 w 1656093"/>
              <a:gd name="connsiteY86" fmla="*/ 775644 h 1883195"/>
              <a:gd name="connsiteX87" fmla="*/ 1589320 w 1656093"/>
              <a:gd name="connsiteY87" fmla="*/ 753642 h 1883195"/>
              <a:gd name="connsiteX88" fmla="*/ 1571391 w 1656093"/>
              <a:gd name="connsiteY88" fmla="*/ 699854 h 1883195"/>
              <a:gd name="connsiteX89" fmla="*/ 1553462 w 1656093"/>
              <a:gd name="connsiteY89" fmla="*/ 672959 h 1883195"/>
              <a:gd name="connsiteX90" fmla="*/ 1544497 w 1656093"/>
              <a:gd name="connsiteY90" fmla="*/ 646065 h 1883195"/>
              <a:gd name="connsiteX91" fmla="*/ 1508638 w 1656093"/>
              <a:gd name="connsiteY91" fmla="*/ 592277 h 1883195"/>
              <a:gd name="connsiteX92" fmla="*/ 1493072 w 1656093"/>
              <a:gd name="connsiteY92" fmla="*/ 523415 h 1883195"/>
              <a:gd name="connsiteX93" fmla="*/ 1476459 w 1656093"/>
              <a:gd name="connsiteY93" fmla="*/ 495292 h 1883195"/>
              <a:gd name="connsiteX94" fmla="*/ 1454850 w 1656093"/>
              <a:gd name="connsiteY94" fmla="*/ 475736 h 1883195"/>
              <a:gd name="connsiteX95" fmla="*/ 1436920 w 1656093"/>
              <a:gd name="connsiteY95" fmla="*/ 439877 h 1883195"/>
              <a:gd name="connsiteX96" fmla="*/ 1427956 w 1656093"/>
              <a:gd name="connsiteY96" fmla="*/ 412983 h 1883195"/>
              <a:gd name="connsiteX97" fmla="*/ 1410026 w 1656093"/>
              <a:gd name="connsiteY97" fmla="*/ 395054 h 1883195"/>
              <a:gd name="connsiteX98" fmla="*/ 1401062 w 1656093"/>
              <a:gd name="connsiteY98" fmla="*/ 368159 h 1883195"/>
              <a:gd name="connsiteX99" fmla="*/ 1383132 w 1656093"/>
              <a:gd name="connsiteY99" fmla="*/ 350230 h 1883195"/>
              <a:gd name="connsiteX100" fmla="*/ 1365203 w 1656093"/>
              <a:gd name="connsiteY100" fmla="*/ 323336 h 1883195"/>
              <a:gd name="connsiteX101" fmla="*/ 1347273 w 1656093"/>
              <a:gd name="connsiteY101" fmla="*/ 305407 h 1883195"/>
              <a:gd name="connsiteX102" fmla="*/ 1311415 w 1656093"/>
              <a:gd name="connsiteY102" fmla="*/ 251618 h 1883195"/>
              <a:gd name="connsiteX103" fmla="*/ 1257626 w 1656093"/>
              <a:gd name="connsiteY103" fmla="*/ 197830 h 1883195"/>
              <a:gd name="connsiteX104" fmla="*/ 1230732 w 1656093"/>
              <a:gd name="connsiteY104" fmla="*/ 170936 h 1883195"/>
              <a:gd name="connsiteX105" fmla="*/ 1203838 w 1656093"/>
              <a:gd name="connsiteY105" fmla="*/ 153007 h 1883195"/>
              <a:gd name="connsiteX106" fmla="*/ 1167979 w 1656093"/>
              <a:gd name="connsiteY106" fmla="*/ 117148 h 1883195"/>
              <a:gd name="connsiteX107" fmla="*/ 1127734 w 1656093"/>
              <a:gd name="connsiteY107" fmla="*/ 84611 h 1883195"/>
              <a:gd name="connsiteX108" fmla="*/ 1090195 w 1656093"/>
              <a:gd name="connsiteY108" fmla="*/ 48752 h 1883195"/>
              <a:gd name="connsiteX109" fmla="*/ 1074135 w 1656093"/>
              <a:gd name="connsiteY109" fmla="*/ 30823 h 1883195"/>
              <a:gd name="connsiteX110" fmla="*/ 970756 w 1656093"/>
              <a:gd name="connsiteY110" fmla="*/ 18536 h 1883195"/>
              <a:gd name="connsiteX0" fmla="*/ 1051438 w 1656093"/>
              <a:gd name="connsiteY0" fmla="*/ 31839 h 1878569"/>
              <a:gd name="connsiteX1" fmla="*/ 1015579 w 1656093"/>
              <a:gd name="connsiteY1" fmla="*/ 22875 h 1878569"/>
              <a:gd name="connsiteX2" fmla="*/ 988685 w 1656093"/>
              <a:gd name="connsiteY2" fmla="*/ 13910 h 1878569"/>
              <a:gd name="connsiteX3" fmla="*/ 908003 w 1656093"/>
              <a:gd name="connsiteY3" fmla="*/ 22875 h 1878569"/>
              <a:gd name="connsiteX4" fmla="*/ 881109 w 1656093"/>
              <a:gd name="connsiteY4" fmla="*/ 31839 h 1878569"/>
              <a:gd name="connsiteX5" fmla="*/ 863179 w 1656093"/>
              <a:gd name="connsiteY5" fmla="*/ 49769 h 1878569"/>
              <a:gd name="connsiteX6" fmla="*/ 836285 w 1656093"/>
              <a:gd name="connsiteY6" fmla="*/ 67698 h 1878569"/>
              <a:gd name="connsiteX7" fmla="*/ 809391 w 1656093"/>
              <a:gd name="connsiteY7" fmla="*/ 94592 h 1878569"/>
              <a:gd name="connsiteX8" fmla="*/ 773532 w 1656093"/>
              <a:gd name="connsiteY8" fmla="*/ 103557 h 1878569"/>
              <a:gd name="connsiteX9" fmla="*/ 728709 w 1656093"/>
              <a:gd name="connsiteY9" fmla="*/ 148381 h 1878569"/>
              <a:gd name="connsiteX10" fmla="*/ 701815 w 1656093"/>
              <a:gd name="connsiteY10" fmla="*/ 166310 h 1878569"/>
              <a:gd name="connsiteX11" fmla="*/ 683885 w 1656093"/>
              <a:gd name="connsiteY11" fmla="*/ 184239 h 1878569"/>
              <a:gd name="connsiteX12" fmla="*/ 656991 w 1656093"/>
              <a:gd name="connsiteY12" fmla="*/ 202169 h 1878569"/>
              <a:gd name="connsiteX13" fmla="*/ 630097 w 1656093"/>
              <a:gd name="connsiteY13" fmla="*/ 229063 h 1878569"/>
              <a:gd name="connsiteX14" fmla="*/ 603203 w 1656093"/>
              <a:gd name="connsiteY14" fmla="*/ 246992 h 1878569"/>
              <a:gd name="connsiteX15" fmla="*/ 558379 w 1656093"/>
              <a:gd name="connsiteY15" fmla="*/ 282851 h 1878569"/>
              <a:gd name="connsiteX16" fmla="*/ 522520 w 1656093"/>
              <a:gd name="connsiteY16" fmla="*/ 291816 h 1878569"/>
              <a:gd name="connsiteX17" fmla="*/ 477697 w 1656093"/>
              <a:gd name="connsiteY17" fmla="*/ 327675 h 1878569"/>
              <a:gd name="connsiteX18" fmla="*/ 423909 w 1656093"/>
              <a:gd name="connsiteY18" fmla="*/ 363533 h 1878569"/>
              <a:gd name="connsiteX19" fmla="*/ 405979 w 1656093"/>
              <a:gd name="connsiteY19" fmla="*/ 390428 h 1878569"/>
              <a:gd name="connsiteX20" fmla="*/ 352191 w 1656093"/>
              <a:gd name="connsiteY20" fmla="*/ 417322 h 1878569"/>
              <a:gd name="connsiteX21" fmla="*/ 325297 w 1656093"/>
              <a:gd name="connsiteY21" fmla="*/ 435251 h 1878569"/>
              <a:gd name="connsiteX22" fmla="*/ 289438 w 1656093"/>
              <a:gd name="connsiteY22" fmla="*/ 471110 h 1878569"/>
              <a:gd name="connsiteX23" fmla="*/ 262544 w 1656093"/>
              <a:gd name="connsiteY23" fmla="*/ 489039 h 1878569"/>
              <a:gd name="connsiteX24" fmla="*/ 226685 w 1656093"/>
              <a:gd name="connsiteY24" fmla="*/ 524898 h 1878569"/>
              <a:gd name="connsiteX25" fmla="*/ 199791 w 1656093"/>
              <a:gd name="connsiteY25" fmla="*/ 542828 h 1878569"/>
              <a:gd name="connsiteX26" fmla="*/ 146003 w 1656093"/>
              <a:gd name="connsiteY26" fmla="*/ 596616 h 1878569"/>
              <a:gd name="connsiteX27" fmla="*/ 101179 w 1656093"/>
              <a:gd name="connsiteY27" fmla="*/ 632475 h 1878569"/>
              <a:gd name="connsiteX28" fmla="*/ 50210 w 1656093"/>
              <a:gd name="connsiteY28" fmla="*/ 687421 h 1878569"/>
              <a:gd name="connsiteX29" fmla="*/ 12606 w 1656093"/>
              <a:gd name="connsiteY29" fmla="*/ 789357 h 1878569"/>
              <a:gd name="connsiteX30" fmla="*/ 66719 w 1656093"/>
              <a:gd name="connsiteY30" fmla="*/ 862283 h 1878569"/>
              <a:gd name="connsiteX31" fmla="*/ 81861 w 1656093"/>
              <a:gd name="connsiteY31" fmla="*/ 919875 h 1878569"/>
              <a:gd name="connsiteX32" fmla="*/ 116785 w 1656093"/>
              <a:gd name="connsiteY32" fmla="*/ 961310 h 1878569"/>
              <a:gd name="connsiteX33" fmla="*/ 130117 w 1656093"/>
              <a:gd name="connsiteY33" fmla="*/ 981009 h 1878569"/>
              <a:gd name="connsiteX34" fmla="*/ 154895 w 1656093"/>
              <a:gd name="connsiteY34" fmla="*/ 1007706 h 1878569"/>
              <a:gd name="connsiteX35" fmla="*/ 185316 w 1656093"/>
              <a:gd name="connsiteY35" fmla="*/ 1059256 h 1878569"/>
              <a:gd name="connsiteX36" fmla="*/ 226821 w 1656093"/>
              <a:gd name="connsiteY36" fmla="*/ 1086752 h 1878569"/>
              <a:gd name="connsiteX37" fmla="*/ 252550 w 1656093"/>
              <a:gd name="connsiteY37" fmla="*/ 1134097 h 1878569"/>
              <a:gd name="connsiteX38" fmla="*/ 275896 w 1656093"/>
              <a:gd name="connsiteY38" fmla="*/ 1167035 h 1878569"/>
              <a:gd name="connsiteX39" fmla="*/ 307368 w 1656093"/>
              <a:gd name="connsiteY39" fmla="*/ 1206216 h 1878569"/>
              <a:gd name="connsiteX40" fmla="*/ 325297 w 1656093"/>
              <a:gd name="connsiteY40" fmla="*/ 1242075 h 1878569"/>
              <a:gd name="connsiteX41" fmla="*/ 361156 w 1656093"/>
              <a:gd name="connsiteY41" fmla="*/ 1295863 h 1878569"/>
              <a:gd name="connsiteX42" fmla="*/ 370120 w 1656093"/>
              <a:gd name="connsiteY42" fmla="*/ 1322757 h 1878569"/>
              <a:gd name="connsiteX43" fmla="*/ 388050 w 1656093"/>
              <a:gd name="connsiteY43" fmla="*/ 1349651 h 1878569"/>
              <a:gd name="connsiteX44" fmla="*/ 397015 w 1656093"/>
              <a:gd name="connsiteY44" fmla="*/ 1385510 h 1878569"/>
              <a:gd name="connsiteX45" fmla="*/ 450803 w 1656093"/>
              <a:gd name="connsiteY45" fmla="*/ 1475157 h 1878569"/>
              <a:gd name="connsiteX46" fmla="*/ 468732 w 1656093"/>
              <a:gd name="connsiteY46" fmla="*/ 1502051 h 1878569"/>
              <a:gd name="connsiteX47" fmla="*/ 486662 w 1656093"/>
              <a:gd name="connsiteY47" fmla="*/ 1519981 h 1878569"/>
              <a:gd name="connsiteX48" fmla="*/ 504591 w 1656093"/>
              <a:gd name="connsiteY48" fmla="*/ 1546875 h 1878569"/>
              <a:gd name="connsiteX49" fmla="*/ 513556 w 1656093"/>
              <a:gd name="connsiteY49" fmla="*/ 1573769 h 1878569"/>
              <a:gd name="connsiteX50" fmla="*/ 540450 w 1656093"/>
              <a:gd name="connsiteY50" fmla="*/ 1591698 h 1878569"/>
              <a:gd name="connsiteX51" fmla="*/ 585273 w 1656093"/>
              <a:gd name="connsiteY51" fmla="*/ 1636522 h 1878569"/>
              <a:gd name="connsiteX52" fmla="*/ 603203 w 1656093"/>
              <a:gd name="connsiteY52" fmla="*/ 1654451 h 1878569"/>
              <a:gd name="connsiteX53" fmla="*/ 621132 w 1656093"/>
              <a:gd name="connsiteY53" fmla="*/ 1681345 h 1878569"/>
              <a:gd name="connsiteX54" fmla="*/ 648026 w 1656093"/>
              <a:gd name="connsiteY54" fmla="*/ 1699275 h 1878569"/>
              <a:gd name="connsiteX55" fmla="*/ 665956 w 1656093"/>
              <a:gd name="connsiteY55" fmla="*/ 1717204 h 1878569"/>
              <a:gd name="connsiteX56" fmla="*/ 692850 w 1656093"/>
              <a:gd name="connsiteY56" fmla="*/ 1726169 h 1878569"/>
              <a:gd name="connsiteX57" fmla="*/ 737673 w 1656093"/>
              <a:gd name="connsiteY57" fmla="*/ 1762028 h 1878569"/>
              <a:gd name="connsiteX58" fmla="*/ 764568 w 1656093"/>
              <a:gd name="connsiteY58" fmla="*/ 1779957 h 1878569"/>
              <a:gd name="connsiteX59" fmla="*/ 818356 w 1656093"/>
              <a:gd name="connsiteY59" fmla="*/ 1797886 h 1878569"/>
              <a:gd name="connsiteX60" fmla="*/ 881109 w 1656093"/>
              <a:gd name="connsiteY60" fmla="*/ 1824781 h 1878569"/>
              <a:gd name="connsiteX61" fmla="*/ 934897 w 1656093"/>
              <a:gd name="connsiteY61" fmla="*/ 1842710 h 1878569"/>
              <a:gd name="connsiteX62" fmla="*/ 970756 w 1656093"/>
              <a:gd name="connsiteY62" fmla="*/ 1851675 h 1878569"/>
              <a:gd name="connsiteX63" fmla="*/ 1033509 w 1656093"/>
              <a:gd name="connsiteY63" fmla="*/ 1869604 h 1878569"/>
              <a:gd name="connsiteX64" fmla="*/ 1114191 w 1656093"/>
              <a:gd name="connsiteY64" fmla="*/ 1878569 h 1878569"/>
              <a:gd name="connsiteX65" fmla="*/ 1284520 w 1656093"/>
              <a:gd name="connsiteY65" fmla="*/ 1869604 h 1878569"/>
              <a:gd name="connsiteX66" fmla="*/ 1329344 w 1656093"/>
              <a:gd name="connsiteY66" fmla="*/ 1860639 h 1878569"/>
              <a:gd name="connsiteX67" fmla="*/ 1356238 w 1656093"/>
              <a:gd name="connsiteY67" fmla="*/ 1842710 h 1878569"/>
              <a:gd name="connsiteX68" fmla="*/ 1383132 w 1656093"/>
              <a:gd name="connsiteY68" fmla="*/ 1833745 h 1878569"/>
              <a:gd name="connsiteX69" fmla="*/ 1436920 w 1656093"/>
              <a:gd name="connsiteY69" fmla="*/ 1806851 h 1878569"/>
              <a:gd name="connsiteX70" fmla="*/ 1481744 w 1656093"/>
              <a:gd name="connsiteY70" fmla="*/ 1779957 h 1878569"/>
              <a:gd name="connsiteX71" fmla="*/ 1544497 w 1656093"/>
              <a:gd name="connsiteY71" fmla="*/ 1708239 h 1878569"/>
              <a:gd name="connsiteX72" fmla="*/ 1571391 w 1656093"/>
              <a:gd name="connsiteY72" fmla="*/ 1681345 h 1878569"/>
              <a:gd name="connsiteX73" fmla="*/ 1580356 w 1656093"/>
              <a:gd name="connsiteY73" fmla="*/ 1654451 h 1878569"/>
              <a:gd name="connsiteX74" fmla="*/ 1607250 w 1656093"/>
              <a:gd name="connsiteY74" fmla="*/ 1600663 h 1878569"/>
              <a:gd name="connsiteX75" fmla="*/ 1616215 w 1656093"/>
              <a:gd name="connsiteY75" fmla="*/ 1564804 h 1878569"/>
              <a:gd name="connsiteX76" fmla="*/ 1634144 w 1656093"/>
              <a:gd name="connsiteY76" fmla="*/ 1511016 h 1878569"/>
              <a:gd name="connsiteX77" fmla="*/ 1636968 w 1656093"/>
              <a:gd name="connsiteY77" fmla="*/ 1440516 h 1878569"/>
              <a:gd name="connsiteX78" fmla="*/ 1636494 w 1656093"/>
              <a:gd name="connsiteY78" fmla="*/ 1349651 h 1878569"/>
              <a:gd name="connsiteX79" fmla="*/ 1647347 w 1656093"/>
              <a:gd name="connsiteY79" fmla="*/ 1315828 h 1878569"/>
              <a:gd name="connsiteX80" fmla="*/ 1652536 w 1656093"/>
              <a:gd name="connsiteY80" fmla="*/ 1251039 h 1878569"/>
              <a:gd name="connsiteX81" fmla="*/ 1651123 w 1656093"/>
              <a:gd name="connsiteY81" fmla="*/ 1073782 h 1878569"/>
              <a:gd name="connsiteX82" fmla="*/ 1645934 w 1656093"/>
              <a:gd name="connsiteY82" fmla="*/ 1039959 h 1878569"/>
              <a:gd name="connsiteX83" fmla="*/ 1635081 w 1656093"/>
              <a:gd name="connsiteY83" fmla="*/ 975988 h 1878569"/>
              <a:gd name="connsiteX84" fmla="*/ 1617152 w 1656093"/>
              <a:gd name="connsiteY84" fmla="*/ 860665 h 1878569"/>
              <a:gd name="connsiteX85" fmla="*/ 1601111 w 1656093"/>
              <a:gd name="connsiteY85" fmla="*/ 799949 h 1878569"/>
              <a:gd name="connsiteX86" fmla="*/ 1601586 w 1656093"/>
              <a:gd name="connsiteY86" fmla="*/ 771018 h 1878569"/>
              <a:gd name="connsiteX87" fmla="*/ 1589320 w 1656093"/>
              <a:gd name="connsiteY87" fmla="*/ 749016 h 1878569"/>
              <a:gd name="connsiteX88" fmla="*/ 1571391 w 1656093"/>
              <a:gd name="connsiteY88" fmla="*/ 695228 h 1878569"/>
              <a:gd name="connsiteX89" fmla="*/ 1553462 w 1656093"/>
              <a:gd name="connsiteY89" fmla="*/ 668333 h 1878569"/>
              <a:gd name="connsiteX90" fmla="*/ 1544497 w 1656093"/>
              <a:gd name="connsiteY90" fmla="*/ 641439 h 1878569"/>
              <a:gd name="connsiteX91" fmla="*/ 1508638 w 1656093"/>
              <a:gd name="connsiteY91" fmla="*/ 587651 h 1878569"/>
              <a:gd name="connsiteX92" fmla="*/ 1493072 w 1656093"/>
              <a:gd name="connsiteY92" fmla="*/ 518789 h 1878569"/>
              <a:gd name="connsiteX93" fmla="*/ 1476459 w 1656093"/>
              <a:gd name="connsiteY93" fmla="*/ 490666 h 1878569"/>
              <a:gd name="connsiteX94" fmla="*/ 1454850 w 1656093"/>
              <a:gd name="connsiteY94" fmla="*/ 471110 h 1878569"/>
              <a:gd name="connsiteX95" fmla="*/ 1436920 w 1656093"/>
              <a:gd name="connsiteY95" fmla="*/ 435251 h 1878569"/>
              <a:gd name="connsiteX96" fmla="*/ 1427956 w 1656093"/>
              <a:gd name="connsiteY96" fmla="*/ 408357 h 1878569"/>
              <a:gd name="connsiteX97" fmla="*/ 1410026 w 1656093"/>
              <a:gd name="connsiteY97" fmla="*/ 390428 h 1878569"/>
              <a:gd name="connsiteX98" fmla="*/ 1401062 w 1656093"/>
              <a:gd name="connsiteY98" fmla="*/ 363533 h 1878569"/>
              <a:gd name="connsiteX99" fmla="*/ 1383132 w 1656093"/>
              <a:gd name="connsiteY99" fmla="*/ 345604 h 1878569"/>
              <a:gd name="connsiteX100" fmla="*/ 1365203 w 1656093"/>
              <a:gd name="connsiteY100" fmla="*/ 318710 h 1878569"/>
              <a:gd name="connsiteX101" fmla="*/ 1347273 w 1656093"/>
              <a:gd name="connsiteY101" fmla="*/ 300781 h 1878569"/>
              <a:gd name="connsiteX102" fmla="*/ 1311415 w 1656093"/>
              <a:gd name="connsiteY102" fmla="*/ 246992 h 1878569"/>
              <a:gd name="connsiteX103" fmla="*/ 1257626 w 1656093"/>
              <a:gd name="connsiteY103" fmla="*/ 193204 h 1878569"/>
              <a:gd name="connsiteX104" fmla="*/ 1230732 w 1656093"/>
              <a:gd name="connsiteY104" fmla="*/ 166310 h 1878569"/>
              <a:gd name="connsiteX105" fmla="*/ 1203838 w 1656093"/>
              <a:gd name="connsiteY105" fmla="*/ 148381 h 1878569"/>
              <a:gd name="connsiteX106" fmla="*/ 1167979 w 1656093"/>
              <a:gd name="connsiteY106" fmla="*/ 112522 h 1878569"/>
              <a:gd name="connsiteX107" fmla="*/ 1127734 w 1656093"/>
              <a:gd name="connsiteY107" fmla="*/ 79985 h 1878569"/>
              <a:gd name="connsiteX108" fmla="*/ 1090195 w 1656093"/>
              <a:gd name="connsiteY108" fmla="*/ 44126 h 1878569"/>
              <a:gd name="connsiteX109" fmla="*/ 1047954 w 1656093"/>
              <a:gd name="connsiteY109" fmla="*/ 30823 h 1878569"/>
              <a:gd name="connsiteX110" fmla="*/ 970756 w 1656093"/>
              <a:gd name="connsiteY110" fmla="*/ 13910 h 1878569"/>
              <a:gd name="connsiteX0" fmla="*/ 1051438 w 1656093"/>
              <a:gd name="connsiteY0" fmla="*/ 31839 h 1878569"/>
              <a:gd name="connsiteX1" fmla="*/ 1015579 w 1656093"/>
              <a:gd name="connsiteY1" fmla="*/ 22875 h 1878569"/>
              <a:gd name="connsiteX2" fmla="*/ 988685 w 1656093"/>
              <a:gd name="connsiteY2" fmla="*/ 13910 h 1878569"/>
              <a:gd name="connsiteX3" fmla="*/ 908003 w 1656093"/>
              <a:gd name="connsiteY3" fmla="*/ 22875 h 1878569"/>
              <a:gd name="connsiteX4" fmla="*/ 881109 w 1656093"/>
              <a:gd name="connsiteY4" fmla="*/ 31839 h 1878569"/>
              <a:gd name="connsiteX5" fmla="*/ 863179 w 1656093"/>
              <a:gd name="connsiteY5" fmla="*/ 49769 h 1878569"/>
              <a:gd name="connsiteX6" fmla="*/ 836285 w 1656093"/>
              <a:gd name="connsiteY6" fmla="*/ 67698 h 1878569"/>
              <a:gd name="connsiteX7" fmla="*/ 809391 w 1656093"/>
              <a:gd name="connsiteY7" fmla="*/ 94592 h 1878569"/>
              <a:gd name="connsiteX8" fmla="*/ 773532 w 1656093"/>
              <a:gd name="connsiteY8" fmla="*/ 103557 h 1878569"/>
              <a:gd name="connsiteX9" fmla="*/ 728709 w 1656093"/>
              <a:gd name="connsiteY9" fmla="*/ 148381 h 1878569"/>
              <a:gd name="connsiteX10" fmla="*/ 701815 w 1656093"/>
              <a:gd name="connsiteY10" fmla="*/ 166310 h 1878569"/>
              <a:gd name="connsiteX11" fmla="*/ 683885 w 1656093"/>
              <a:gd name="connsiteY11" fmla="*/ 184239 h 1878569"/>
              <a:gd name="connsiteX12" fmla="*/ 656991 w 1656093"/>
              <a:gd name="connsiteY12" fmla="*/ 202169 h 1878569"/>
              <a:gd name="connsiteX13" fmla="*/ 630097 w 1656093"/>
              <a:gd name="connsiteY13" fmla="*/ 229063 h 1878569"/>
              <a:gd name="connsiteX14" fmla="*/ 603203 w 1656093"/>
              <a:gd name="connsiteY14" fmla="*/ 246992 h 1878569"/>
              <a:gd name="connsiteX15" fmla="*/ 558379 w 1656093"/>
              <a:gd name="connsiteY15" fmla="*/ 282851 h 1878569"/>
              <a:gd name="connsiteX16" fmla="*/ 522520 w 1656093"/>
              <a:gd name="connsiteY16" fmla="*/ 291816 h 1878569"/>
              <a:gd name="connsiteX17" fmla="*/ 477697 w 1656093"/>
              <a:gd name="connsiteY17" fmla="*/ 327675 h 1878569"/>
              <a:gd name="connsiteX18" fmla="*/ 423909 w 1656093"/>
              <a:gd name="connsiteY18" fmla="*/ 363533 h 1878569"/>
              <a:gd name="connsiteX19" fmla="*/ 405979 w 1656093"/>
              <a:gd name="connsiteY19" fmla="*/ 390428 h 1878569"/>
              <a:gd name="connsiteX20" fmla="*/ 352191 w 1656093"/>
              <a:gd name="connsiteY20" fmla="*/ 417322 h 1878569"/>
              <a:gd name="connsiteX21" fmla="*/ 325297 w 1656093"/>
              <a:gd name="connsiteY21" fmla="*/ 435251 h 1878569"/>
              <a:gd name="connsiteX22" fmla="*/ 289438 w 1656093"/>
              <a:gd name="connsiteY22" fmla="*/ 471110 h 1878569"/>
              <a:gd name="connsiteX23" fmla="*/ 262544 w 1656093"/>
              <a:gd name="connsiteY23" fmla="*/ 489039 h 1878569"/>
              <a:gd name="connsiteX24" fmla="*/ 226685 w 1656093"/>
              <a:gd name="connsiteY24" fmla="*/ 524898 h 1878569"/>
              <a:gd name="connsiteX25" fmla="*/ 199791 w 1656093"/>
              <a:gd name="connsiteY25" fmla="*/ 542828 h 1878569"/>
              <a:gd name="connsiteX26" fmla="*/ 146003 w 1656093"/>
              <a:gd name="connsiteY26" fmla="*/ 596616 h 1878569"/>
              <a:gd name="connsiteX27" fmla="*/ 101179 w 1656093"/>
              <a:gd name="connsiteY27" fmla="*/ 632475 h 1878569"/>
              <a:gd name="connsiteX28" fmla="*/ 50210 w 1656093"/>
              <a:gd name="connsiteY28" fmla="*/ 687421 h 1878569"/>
              <a:gd name="connsiteX29" fmla="*/ 12606 w 1656093"/>
              <a:gd name="connsiteY29" fmla="*/ 789357 h 1878569"/>
              <a:gd name="connsiteX30" fmla="*/ 66719 w 1656093"/>
              <a:gd name="connsiteY30" fmla="*/ 862283 h 1878569"/>
              <a:gd name="connsiteX31" fmla="*/ 81861 w 1656093"/>
              <a:gd name="connsiteY31" fmla="*/ 919875 h 1878569"/>
              <a:gd name="connsiteX32" fmla="*/ 116785 w 1656093"/>
              <a:gd name="connsiteY32" fmla="*/ 961310 h 1878569"/>
              <a:gd name="connsiteX33" fmla="*/ 130117 w 1656093"/>
              <a:gd name="connsiteY33" fmla="*/ 981009 h 1878569"/>
              <a:gd name="connsiteX34" fmla="*/ 154895 w 1656093"/>
              <a:gd name="connsiteY34" fmla="*/ 1007706 h 1878569"/>
              <a:gd name="connsiteX35" fmla="*/ 185316 w 1656093"/>
              <a:gd name="connsiteY35" fmla="*/ 1059256 h 1878569"/>
              <a:gd name="connsiteX36" fmla="*/ 226821 w 1656093"/>
              <a:gd name="connsiteY36" fmla="*/ 1086752 h 1878569"/>
              <a:gd name="connsiteX37" fmla="*/ 252550 w 1656093"/>
              <a:gd name="connsiteY37" fmla="*/ 1134097 h 1878569"/>
              <a:gd name="connsiteX38" fmla="*/ 275896 w 1656093"/>
              <a:gd name="connsiteY38" fmla="*/ 1167035 h 1878569"/>
              <a:gd name="connsiteX39" fmla="*/ 307368 w 1656093"/>
              <a:gd name="connsiteY39" fmla="*/ 1206216 h 1878569"/>
              <a:gd name="connsiteX40" fmla="*/ 325297 w 1656093"/>
              <a:gd name="connsiteY40" fmla="*/ 1242075 h 1878569"/>
              <a:gd name="connsiteX41" fmla="*/ 361156 w 1656093"/>
              <a:gd name="connsiteY41" fmla="*/ 1295863 h 1878569"/>
              <a:gd name="connsiteX42" fmla="*/ 370120 w 1656093"/>
              <a:gd name="connsiteY42" fmla="*/ 1322757 h 1878569"/>
              <a:gd name="connsiteX43" fmla="*/ 388050 w 1656093"/>
              <a:gd name="connsiteY43" fmla="*/ 1349651 h 1878569"/>
              <a:gd name="connsiteX44" fmla="*/ 397015 w 1656093"/>
              <a:gd name="connsiteY44" fmla="*/ 1385510 h 1878569"/>
              <a:gd name="connsiteX45" fmla="*/ 450803 w 1656093"/>
              <a:gd name="connsiteY45" fmla="*/ 1475157 h 1878569"/>
              <a:gd name="connsiteX46" fmla="*/ 468732 w 1656093"/>
              <a:gd name="connsiteY46" fmla="*/ 1502051 h 1878569"/>
              <a:gd name="connsiteX47" fmla="*/ 486662 w 1656093"/>
              <a:gd name="connsiteY47" fmla="*/ 1519981 h 1878569"/>
              <a:gd name="connsiteX48" fmla="*/ 504591 w 1656093"/>
              <a:gd name="connsiteY48" fmla="*/ 1546875 h 1878569"/>
              <a:gd name="connsiteX49" fmla="*/ 513556 w 1656093"/>
              <a:gd name="connsiteY49" fmla="*/ 1573769 h 1878569"/>
              <a:gd name="connsiteX50" fmla="*/ 540450 w 1656093"/>
              <a:gd name="connsiteY50" fmla="*/ 1591698 h 1878569"/>
              <a:gd name="connsiteX51" fmla="*/ 585273 w 1656093"/>
              <a:gd name="connsiteY51" fmla="*/ 1636522 h 1878569"/>
              <a:gd name="connsiteX52" fmla="*/ 603203 w 1656093"/>
              <a:gd name="connsiteY52" fmla="*/ 1654451 h 1878569"/>
              <a:gd name="connsiteX53" fmla="*/ 621132 w 1656093"/>
              <a:gd name="connsiteY53" fmla="*/ 1681345 h 1878569"/>
              <a:gd name="connsiteX54" fmla="*/ 648026 w 1656093"/>
              <a:gd name="connsiteY54" fmla="*/ 1699275 h 1878569"/>
              <a:gd name="connsiteX55" fmla="*/ 665956 w 1656093"/>
              <a:gd name="connsiteY55" fmla="*/ 1717204 h 1878569"/>
              <a:gd name="connsiteX56" fmla="*/ 692850 w 1656093"/>
              <a:gd name="connsiteY56" fmla="*/ 1726169 h 1878569"/>
              <a:gd name="connsiteX57" fmla="*/ 737673 w 1656093"/>
              <a:gd name="connsiteY57" fmla="*/ 1762028 h 1878569"/>
              <a:gd name="connsiteX58" fmla="*/ 764568 w 1656093"/>
              <a:gd name="connsiteY58" fmla="*/ 1779957 h 1878569"/>
              <a:gd name="connsiteX59" fmla="*/ 818356 w 1656093"/>
              <a:gd name="connsiteY59" fmla="*/ 1797886 h 1878569"/>
              <a:gd name="connsiteX60" fmla="*/ 881109 w 1656093"/>
              <a:gd name="connsiteY60" fmla="*/ 1824781 h 1878569"/>
              <a:gd name="connsiteX61" fmla="*/ 934897 w 1656093"/>
              <a:gd name="connsiteY61" fmla="*/ 1842710 h 1878569"/>
              <a:gd name="connsiteX62" fmla="*/ 970756 w 1656093"/>
              <a:gd name="connsiteY62" fmla="*/ 1851675 h 1878569"/>
              <a:gd name="connsiteX63" fmla="*/ 1033509 w 1656093"/>
              <a:gd name="connsiteY63" fmla="*/ 1869604 h 1878569"/>
              <a:gd name="connsiteX64" fmla="*/ 1114191 w 1656093"/>
              <a:gd name="connsiteY64" fmla="*/ 1878569 h 1878569"/>
              <a:gd name="connsiteX65" fmla="*/ 1284520 w 1656093"/>
              <a:gd name="connsiteY65" fmla="*/ 1869604 h 1878569"/>
              <a:gd name="connsiteX66" fmla="*/ 1329344 w 1656093"/>
              <a:gd name="connsiteY66" fmla="*/ 1860639 h 1878569"/>
              <a:gd name="connsiteX67" fmla="*/ 1356238 w 1656093"/>
              <a:gd name="connsiteY67" fmla="*/ 1842710 h 1878569"/>
              <a:gd name="connsiteX68" fmla="*/ 1383132 w 1656093"/>
              <a:gd name="connsiteY68" fmla="*/ 1833745 h 1878569"/>
              <a:gd name="connsiteX69" fmla="*/ 1436920 w 1656093"/>
              <a:gd name="connsiteY69" fmla="*/ 1806851 h 1878569"/>
              <a:gd name="connsiteX70" fmla="*/ 1481744 w 1656093"/>
              <a:gd name="connsiteY70" fmla="*/ 1779957 h 1878569"/>
              <a:gd name="connsiteX71" fmla="*/ 1544497 w 1656093"/>
              <a:gd name="connsiteY71" fmla="*/ 1708239 h 1878569"/>
              <a:gd name="connsiteX72" fmla="*/ 1571391 w 1656093"/>
              <a:gd name="connsiteY72" fmla="*/ 1681345 h 1878569"/>
              <a:gd name="connsiteX73" fmla="*/ 1580356 w 1656093"/>
              <a:gd name="connsiteY73" fmla="*/ 1654451 h 1878569"/>
              <a:gd name="connsiteX74" fmla="*/ 1607250 w 1656093"/>
              <a:gd name="connsiteY74" fmla="*/ 1600663 h 1878569"/>
              <a:gd name="connsiteX75" fmla="*/ 1616215 w 1656093"/>
              <a:gd name="connsiteY75" fmla="*/ 1564804 h 1878569"/>
              <a:gd name="connsiteX76" fmla="*/ 1634144 w 1656093"/>
              <a:gd name="connsiteY76" fmla="*/ 1511016 h 1878569"/>
              <a:gd name="connsiteX77" fmla="*/ 1636968 w 1656093"/>
              <a:gd name="connsiteY77" fmla="*/ 1440516 h 1878569"/>
              <a:gd name="connsiteX78" fmla="*/ 1636494 w 1656093"/>
              <a:gd name="connsiteY78" fmla="*/ 1349651 h 1878569"/>
              <a:gd name="connsiteX79" fmla="*/ 1647347 w 1656093"/>
              <a:gd name="connsiteY79" fmla="*/ 1315828 h 1878569"/>
              <a:gd name="connsiteX80" fmla="*/ 1652536 w 1656093"/>
              <a:gd name="connsiteY80" fmla="*/ 1251039 h 1878569"/>
              <a:gd name="connsiteX81" fmla="*/ 1651123 w 1656093"/>
              <a:gd name="connsiteY81" fmla="*/ 1073782 h 1878569"/>
              <a:gd name="connsiteX82" fmla="*/ 1645934 w 1656093"/>
              <a:gd name="connsiteY82" fmla="*/ 1039959 h 1878569"/>
              <a:gd name="connsiteX83" fmla="*/ 1635081 w 1656093"/>
              <a:gd name="connsiteY83" fmla="*/ 975988 h 1878569"/>
              <a:gd name="connsiteX84" fmla="*/ 1617152 w 1656093"/>
              <a:gd name="connsiteY84" fmla="*/ 860665 h 1878569"/>
              <a:gd name="connsiteX85" fmla="*/ 1601111 w 1656093"/>
              <a:gd name="connsiteY85" fmla="*/ 799949 h 1878569"/>
              <a:gd name="connsiteX86" fmla="*/ 1601586 w 1656093"/>
              <a:gd name="connsiteY86" fmla="*/ 771018 h 1878569"/>
              <a:gd name="connsiteX87" fmla="*/ 1589320 w 1656093"/>
              <a:gd name="connsiteY87" fmla="*/ 749016 h 1878569"/>
              <a:gd name="connsiteX88" fmla="*/ 1571391 w 1656093"/>
              <a:gd name="connsiteY88" fmla="*/ 695228 h 1878569"/>
              <a:gd name="connsiteX89" fmla="*/ 1553462 w 1656093"/>
              <a:gd name="connsiteY89" fmla="*/ 668333 h 1878569"/>
              <a:gd name="connsiteX90" fmla="*/ 1544497 w 1656093"/>
              <a:gd name="connsiteY90" fmla="*/ 641439 h 1878569"/>
              <a:gd name="connsiteX91" fmla="*/ 1508638 w 1656093"/>
              <a:gd name="connsiteY91" fmla="*/ 587651 h 1878569"/>
              <a:gd name="connsiteX92" fmla="*/ 1493072 w 1656093"/>
              <a:gd name="connsiteY92" fmla="*/ 518789 h 1878569"/>
              <a:gd name="connsiteX93" fmla="*/ 1476459 w 1656093"/>
              <a:gd name="connsiteY93" fmla="*/ 490666 h 1878569"/>
              <a:gd name="connsiteX94" fmla="*/ 1454850 w 1656093"/>
              <a:gd name="connsiteY94" fmla="*/ 471110 h 1878569"/>
              <a:gd name="connsiteX95" fmla="*/ 1436920 w 1656093"/>
              <a:gd name="connsiteY95" fmla="*/ 435251 h 1878569"/>
              <a:gd name="connsiteX96" fmla="*/ 1427956 w 1656093"/>
              <a:gd name="connsiteY96" fmla="*/ 408357 h 1878569"/>
              <a:gd name="connsiteX97" fmla="*/ 1410026 w 1656093"/>
              <a:gd name="connsiteY97" fmla="*/ 390428 h 1878569"/>
              <a:gd name="connsiteX98" fmla="*/ 1401062 w 1656093"/>
              <a:gd name="connsiteY98" fmla="*/ 363533 h 1878569"/>
              <a:gd name="connsiteX99" fmla="*/ 1383132 w 1656093"/>
              <a:gd name="connsiteY99" fmla="*/ 345604 h 1878569"/>
              <a:gd name="connsiteX100" fmla="*/ 1365203 w 1656093"/>
              <a:gd name="connsiteY100" fmla="*/ 318710 h 1878569"/>
              <a:gd name="connsiteX101" fmla="*/ 1347273 w 1656093"/>
              <a:gd name="connsiteY101" fmla="*/ 300781 h 1878569"/>
              <a:gd name="connsiteX102" fmla="*/ 1311415 w 1656093"/>
              <a:gd name="connsiteY102" fmla="*/ 246992 h 1878569"/>
              <a:gd name="connsiteX103" fmla="*/ 1257626 w 1656093"/>
              <a:gd name="connsiteY103" fmla="*/ 193204 h 1878569"/>
              <a:gd name="connsiteX104" fmla="*/ 1230732 w 1656093"/>
              <a:gd name="connsiteY104" fmla="*/ 166310 h 1878569"/>
              <a:gd name="connsiteX105" fmla="*/ 1203838 w 1656093"/>
              <a:gd name="connsiteY105" fmla="*/ 148381 h 1878569"/>
              <a:gd name="connsiteX106" fmla="*/ 1167979 w 1656093"/>
              <a:gd name="connsiteY106" fmla="*/ 112522 h 1878569"/>
              <a:gd name="connsiteX107" fmla="*/ 1127734 w 1656093"/>
              <a:gd name="connsiteY107" fmla="*/ 79985 h 1878569"/>
              <a:gd name="connsiteX108" fmla="*/ 1090195 w 1656093"/>
              <a:gd name="connsiteY108" fmla="*/ 44126 h 1878569"/>
              <a:gd name="connsiteX109" fmla="*/ 1047954 w 1656093"/>
              <a:gd name="connsiteY109" fmla="*/ 30823 h 1878569"/>
              <a:gd name="connsiteX110" fmla="*/ 970756 w 1656093"/>
              <a:gd name="connsiteY110" fmla="*/ 13910 h 1878569"/>
              <a:gd name="connsiteX0" fmla="*/ 1051438 w 1656093"/>
              <a:gd name="connsiteY0" fmla="*/ 31839 h 1878569"/>
              <a:gd name="connsiteX1" fmla="*/ 1015579 w 1656093"/>
              <a:gd name="connsiteY1" fmla="*/ 22875 h 1878569"/>
              <a:gd name="connsiteX2" fmla="*/ 988685 w 1656093"/>
              <a:gd name="connsiteY2" fmla="*/ 13910 h 1878569"/>
              <a:gd name="connsiteX3" fmla="*/ 908003 w 1656093"/>
              <a:gd name="connsiteY3" fmla="*/ 22875 h 1878569"/>
              <a:gd name="connsiteX4" fmla="*/ 881109 w 1656093"/>
              <a:gd name="connsiteY4" fmla="*/ 31839 h 1878569"/>
              <a:gd name="connsiteX5" fmla="*/ 863179 w 1656093"/>
              <a:gd name="connsiteY5" fmla="*/ 49769 h 1878569"/>
              <a:gd name="connsiteX6" fmla="*/ 836285 w 1656093"/>
              <a:gd name="connsiteY6" fmla="*/ 67698 h 1878569"/>
              <a:gd name="connsiteX7" fmla="*/ 809391 w 1656093"/>
              <a:gd name="connsiteY7" fmla="*/ 94592 h 1878569"/>
              <a:gd name="connsiteX8" fmla="*/ 773532 w 1656093"/>
              <a:gd name="connsiteY8" fmla="*/ 103557 h 1878569"/>
              <a:gd name="connsiteX9" fmla="*/ 728709 w 1656093"/>
              <a:gd name="connsiteY9" fmla="*/ 148381 h 1878569"/>
              <a:gd name="connsiteX10" fmla="*/ 701815 w 1656093"/>
              <a:gd name="connsiteY10" fmla="*/ 166310 h 1878569"/>
              <a:gd name="connsiteX11" fmla="*/ 683885 w 1656093"/>
              <a:gd name="connsiteY11" fmla="*/ 184239 h 1878569"/>
              <a:gd name="connsiteX12" fmla="*/ 656991 w 1656093"/>
              <a:gd name="connsiteY12" fmla="*/ 202169 h 1878569"/>
              <a:gd name="connsiteX13" fmla="*/ 630097 w 1656093"/>
              <a:gd name="connsiteY13" fmla="*/ 229063 h 1878569"/>
              <a:gd name="connsiteX14" fmla="*/ 603203 w 1656093"/>
              <a:gd name="connsiteY14" fmla="*/ 246992 h 1878569"/>
              <a:gd name="connsiteX15" fmla="*/ 558379 w 1656093"/>
              <a:gd name="connsiteY15" fmla="*/ 282851 h 1878569"/>
              <a:gd name="connsiteX16" fmla="*/ 522520 w 1656093"/>
              <a:gd name="connsiteY16" fmla="*/ 291816 h 1878569"/>
              <a:gd name="connsiteX17" fmla="*/ 477697 w 1656093"/>
              <a:gd name="connsiteY17" fmla="*/ 327675 h 1878569"/>
              <a:gd name="connsiteX18" fmla="*/ 423909 w 1656093"/>
              <a:gd name="connsiteY18" fmla="*/ 363533 h 1878569"/>
              <a:gd name="connsiteX19" fmla="*/ 405979 w 1656093"/>
              <a:gd name="connsiteY19" fmla="*/ 390428 h 1878569"/>
              <a:gd name="connsiteX20" fmla="*/ 352191 w 1656093"/>
              <a:gd name="connsiteY20" fmla="*/ 417322 h 1878569"/>
              <a:gd name="connsiteX21" fmla="*/ 325297 w 1656093"/>
              <a:gd name="connsiteY21" fmla="*/ 435251 h 1878569"/>
              <a:gd name="connsiteX22" fmla="*/ 289438 w 1656093"/>
              <a:gd name="connsiteY22" fmla="*/ 471110 h 1878569"/>
              <a:gd name="connsiteX23" fmla="*/ 262544 w 1656093"/>
              <a:gd name="connsiteY23" fmla="*/ 489039 h 1878569"/>
              <a:gd name="connsiteX24" fmla="*/ 226685 w 1656093"/>
              <a:gd name="connsiteY24" fmla="*/ 524898 h 1878569"/>
              <a:gd name="connsiteX25" fmla="*/ 199791 w 1656093"/>
              <a:gd name="connsiteY25" fmla="*/ 542828 h 1878569"/>
              <a:gd name="connsiteX26" fmla="*/ 146003 w 1656093"/>
              <a:gd name="connsiteY26" fmla="*/ 596616 h 1878569"/>
              <a:gd name="connsiteX27" fmla="*/ 101179 w 1656093"/>
              <a:gd name="connsiteY27" fmla="*/ 632475 h 1878569"/>
              <a:gd name="connsiteX28" fmla="*/ 50210 w 1656093"/>
              <a:gd name="connsiteY28" fmla="*/ 687421 h 1878569"/>
              <a:gd name="connsiteX29" fmla="*/ 12606 w 1656093"/>
              <a:gd name="connsiteY29" fmla="*/ 789357 h 1878569"/>
              <a:gd name="connsiteX30" fmla="*/ 66719 w 1656093"/>
              <a:gd name="connsiteY30" fmla="*/ 862283 h 1878569"/>
              <a:gd name="connsiteX31" fmla="*/ 81861 w 1656093"/>
              <a:gd name="connsiteY31" fmla="*/ 919875 h 1878569"/>
              <a:gd name="connsiteX32" fmla="*/ 116785 w 1656093"/>
              <a:gd name="connsiteY32" fmla="*/ 961310 h 1878569"/>
              <a:gd name="connsiteX33" fmla="*/ 130117 w 1656093"/>
              <a:gd name="connsiteY33" fmla="*/ 981009 h 1878569"/>
              <a:gd name="connsiteX34" fmla="*/ 154895 w 1656093"/>
              <a:gd name="connsiteY34" fmla="*/ 1007706 h 1878569"/>
              <a:gd name="connsiteX35" fmla="*/ 185316 w 1656093"/>
              <a:gd name="connsiteY35" fmla="*/ 1059256 h 1878569"/>
              <a:gd name="connsiteX36" fmla="*/ 226821 w 1656093"/>
              <a:gd name="connsiteY36" fmla="*/ 1086752 h 1878569"/>
              <a:gd name="connsiteX37" fmla="*/ 252550 w 1656093"/>
              <a:gd name="connsiteY37" fmla="*/ 1134097 h 1878569"/>
              <a:gd name="connsiteX38" fmla="*/ 275896 w 1656093"/>
              <a:gd name="connsiteY38" fmla="*/ 1167035 h 1878569"/>
              <a:gd name="connsiteX39" fmla="*/ 307368 w 1656093"/>
              <a:gd name="connsiteY39" fmla="*/ 1206216 h 1878569"/>
              <a:gd name="connsiteX40" fmla="*/ 325297 w 1656093"/>
              <a:gd name="connsiteY40" fmla="*/ 1242075 h 1878569"/>
              <a:gd name="connsiteX41" fmla="*/ 361156 w 1656093"/>
              <a:gd name="connsiteY41" fmla="*/ 1295863 h 1878569"/>
              <a:gd name="connsiteX42" fmla="*/ 370120 w 1656093"/>
              <a:gd name="connsiteY42" fmla="*/ 1322757 h 1878569"/>
              <a:gd name="connsiteX43" fmla="*/ 388050 w 1656093"/>
              <a:gd name="connsiteY43" fmla="*/ 1349651 h 1878569"/>
              <a:gd name="connsiteX44" fmla="*/ 397015 w 1656093"/>
              <a:gd name="connsiteY44" fmla="*/ 1385510 h 1878569"/>
              <a:gd name="connsiteX45" fmla="*/ 450803 w 1656093"/>
              <a:gd name="connsiteY45" fmla="*/ 1475157 h 1878569"/>
              <a:gd name="connsiteX46" fmla="*/ 468732 w 1656093"/>
              <a:gd name="connsiteY46" fmla="*/ 1502051 h 1878569"/>
              <a:gd name="connsiteX47" fmla="*/ 486662 w 1656093"/>
              <a:gd name="connsiteY47" fmla="*/ 1519981 h 1878569"/>
              <a:gd name="connsiteX48" fmla="*/ 504591 w 1656093"/>
              <a:gd name="connsiteY48" fmla="*/ 1546875 h 1878569"/>
              <a:gd name="connsiteX49" fmla="*/ 513556 w 1656093"/>
              <a:gd name="connsiteY49" fmla="*/ 1573769 h 1878569"/>
              <a:gd name="connsiteX50" fmla="*/ 540450 w 1656093"/>
              <a:gd name="connsiteY50" fmla="*/ 1591698 h 1878569"/>
              <a:gd name="connsiteX51" fmla="*/ 585273 w 1656093"/>
              <a:gd name="connsiteY51" fmla="*/ 1636522 h 1878569"/>
              <a:gd name="connsiteX52" fmla="*/ 603203 w 1656093"/>
              <a:gd name="connsiteY52" fmla="*/ 1654451 h 1878569"/>
              <a:gd name="connsiteX53" fmla="*/ 621132 w 1656093"/>
              <a:gd name="connsiteY53" fmla="*/ 1681345 h 1878569"/>
              <a:gd name="connsiteX54" fmla="*/ 648026 w 1656093"/>
              <a:gd name="connsiteY54" fmla="*/ 1699275 h 1878569"/>
              <a:gd name="connsiteX55" fmla="*/ 665956 w 1656093"/>
              <a:gd name="connsiteY55" fmla="*/ 1717204 h 1878569"/>
              <a:gd name="connsiteX56" fmla="*/ 692850 w 1656093"/>
              <a:gd name="connsiteY56" fmla="*/ 1726169 h 1878569"/>
              <a:gd name="connsiteX57" fmla="*/ 737673 w 1656093"/>
              <a:gd name="connsiteY57" fmla="*/ 1762028 h 1878569"/>
              <a:gd name="connsiteX58" fmla="*/ 764568 w 1656093"/>
              <a:gd name="connsiteY58" fmla="*/ 1779957 h 1878569"/>
              <a:gd name="connsiteX59" fmla="*/ 818356 w 1656093"/>
              <a:gd name="connsiteY59" fmla="*/ 1797886 h 1878569"/>
              <a:gd name="connsiteX60" fmla="*/ 881109 w 1656093"/>
              <a:gd name="connsiteY60" fmla="*/ 1824781 h 1878569"/>
              <a:gd name="connsiteX61" fmla="*/ 934897 w 1656093"/>
              <a:gd name="connsiteY61" fmla="*/ 1842710 h 1878569"/>
              <a:gd name="connsiteX62" fmla="*/ 970756 w 1656093"/>
              <a:gd name="connsiteY62" fmla="*/ 1851675 h 1878569"/>
              <a:gd name="connsiteX63" fmla="*/ 1033509 w 1656093"/>
              <a:gd name="connsiteY63" fmla="*/ 1869604 h 1878569"/>
              <a:gd name="connsiteX64" fmla="*/ 1114191 w 1656093"/>
              <a:gd name="connsiteY64" fmla="*/ 1878569 h 1878569"/>
              <a:gd name="connsiteX65" fmla="*/ 1284520 w 1656093"/>
              <a:gd name="connsiteY65" fmla="*/ 1869604 h 1878569"/>
              <a:gd name="connsiteX66" fmla="*/ 1329344 w 1656093"/>
              <a:gd name="connsiteY66" fmla="*/ 1860639 h 1878569"/>
              <a:gd name="connsiteX67" fmla="*/ 1356238 w 1656093"/>
              <a:gd name="connsiteY67" fmla="*/ 1842710 h 1878569"/>
              <a:gd name="connsiteX68" fmla="*/ 1383132 w 1656093"/>
              <a:gd name="connsiteY68" fmla="*/ 1833745 h 1878569"/>
              <a:gd name="connsiteX69" fmla="*/ 1436920 w 1656093"/>
              <a:gd name="connsiteY69" fmla="*/ 1806851 h 1878569"/>
              <a:gd name="connsiteX70" fmla="*/ 1481744 w 1656093"/>
              <a:gd name="connsiteY70" fmla="*/ 1779957 h 1878569"/>
              <a:gd name="connsiteX71" fmla="*/ 1544497 w 1656093"/>
              <a:gd name="connsiteY71" fmla="*/ 1708239 h 1878569"/>
              <a:gd name="connsiteX72" fmla="*/ 1571391 w 1656093"/>
              <a:gd name="connsiteY72" fmla="*/ 1681345 h 1878569"/>
              <a:gd name="connsiteX73" fmla="*/ 1580356 w 1656093"/>
              <a:gd name="connsiteY73" fmla="*/ 1654451 h 1878569"/>
              <a:gd name="connsiteX74" fmla="*/ 1607250 w 1656093"/>
              <a:gd name="connsiteY74" fmla="*/ 1600663 h 1878569"/>
              <a:gd name="connsiteX75" fmla="*/ 1616215 w 1656093"/>
              <a:gd name="connsiteY75" fmla="*/ 1564804 h 1878569"/>
              <a:gd name="connsiteX76" fmla="*/ 1634144 w 1656093"/>
              <a:gd name="connsiteY76" fmla="*/ 1511016 h 1878569"/>
              <a:gd name="connsiteX77" fmla="*/ 1636968 w 1656093"/>
              <a:gd name="connsiteY77" fmla="*/ 1440516 h 1878569"/>
              <a:gd name="connsiteX78" fmla="*/ 1636494 w 1656093"/>
              <a:gd name="connsiteY78" fmla="*/ 1349651 h 1878569"/>
              <a:gd name="connsiteX79" fmla="*/ 1647347 w 1656093"/>
              <a:gd name="connsiteY79" fmla="*/ 1315828 h 1878569"/>
              <a:gd name="connsiteX80" fmla="*/ 1652536 w 1656093"/>
              <a:gd name="connsiteY80" fmla="*/ 1251039 h 1878569"/>
              <a:gd name="connsiteX81" fmla="*/ 1651123 w 1656093"/>
              <a:gd name="connsiteY81" fmla="*/ 1073782 h 1878569"/>
              <a:gd name="connsiteX82" fmla="*/ 1645934 w 1656093"/>
              <a:gd name="connsiteY82" fmla="*/ 1039959 h 1878569"/>
              <a:gd name="connsiteX83" fmla="*/ 1635081 w 1656093"/>
              <a:gd name="connsiteY83" fmla="*/ 975988 h 1878569"/>
              <a:gd name="connsiteX84" fmla="*/ 1617152 w 1656093"/>
              <a:gd name="connsiteY84" fmla="*/ 860665 h 1878569"/>
              <a:gd name="connsiteX85" fmla="*/ 1601111 w 1656093"/>
              <a:gd name="connsiteY85" fmla="*/ 799949 h 1878569"/>
              <a:gd name="connsiteX86" fmla="*/ 1601586 w 1656093"/>
              <a:gd name="connsiteY86" fmla="*/ 771018 h 1878569"/>
              <a:gd name="connsiteX87" fmla="*/ 1589320 w 1656093"/>
              <a:gd name="connsiteY87" fmla="*/ 749016 h 1878569"/>
              <a:gd name="connsiteX88" fmla="*/ 1571391 w 1656093"/>
              <a:gd name="connsiteY88" fmla="*/ 695228 h 1878569"/>
              <a:gd name="connsiteX89" fmla="*/ 1553462 w 1656093"/>
              <a:gd name="connsiteY89" fmla="*/ 668333 h 1878569"/>
              <a:gd name="connsiteX90" fmla="*/ 1544497 w 1656093"/>
              <a:gd name="connsiteY90" fmla="*/ 641439 h 1878569"/>
              <a:gd name="connsiteX91" fmla="*/ 1508638 w 1656093"/>
              <a:gd name="connsiteY91" fmla="*/ 587651 h 1878569"/>
              <a:gd name="connsiteX92" fmla="*/ 1493072 w 1656093"/>
              <a:gd name="connsiteY92" fmla="*/ 518789 h 1878569"/>
              <a:gd name="connsiteX93" fmla="*/ 1476459 w 1656093"/>
              <a:gd name="connsiteY93" fmla="*/ 490666 h 1878569"/>
              <a:gd name="connsiteX94" fmla="*/ 1454850 w 1656093"/>
              <a:gd name="connsiteY94" fmla="*/ 471110 h 1878569"/>
              <a:gd name="connsiteX95" fmla="*/ 1436920 w 1656093"/>
              <a:gd name="connsiteY95" fmla="*/ 435251 h 1878569"/>
              <a:gd name="connsiteX96" fmla="*/ 1427956 w 1656093"/>
              <a:gd name="connsiteY96" fmla="*/ 408357 h 1878569"/>
              <a:gd name="connsiteX97" fmla="*/ 1410026 w 1656093"/>
              <a:gd name="connsiteY97" fmla="*/ 390428 h 1878569"/>
              <a:gd name="connsiteX98" fmla="*/ 1401062 w 1656093"/>
              <a:gd name="connsiteY98" fmla="*/ 363533 h 1878569"/>
              <a:gd name="connsiteX99" fmla="*/ 1383132 w 1656093"/>
              <a:gd name="connsiteY99" fmla="*/ 345604 h 1878569"/>
              <a:gd name="connsiteX100" fmla="*/ 1365203 w 1656093"/>
              <a:gd name="connsiteY100" fmla="*/ 318710 h 1878569"/>
              <a:gd name="connsiteX101" fmla="*/ 1347273 w 1656093"/>
              <a:gd name="connsiteY101" fmla="*/ 300781 h 1878569"/>
              <a:gd name="connsiteX102" fmla="*/ 1311415 w 1656093"/>
              <a:gd name="connsiteY102" fmla="*/ 246992 h 1878569"/>
              <a:gd name="connsiteX103" fmla="*/ 1257626 w 1656093"/>
              <a:gd name="connsiteY103" fmla="*/ 193204 h 1878569"/>
              <a:gd name="connsiteX104" fmla="*/ 1230732 w 1656093"/>
              <a:gd name="connsiteY104" fmla="*/ 166310 h 1878569"/>
              <a:gd name="connsiteX105" fmla="*/ 1203838 w 1656093"/>
              <a:gd name="connsiteY105" fmla="*/ 148381 h 1878569"/>
              <a:gd name="connsiteX106" fmla="*/ 1167979 w 1656093"/>
              <a:gd name="connsiteY106" fmla="*/ 112522 h 1878569"/>
              <a:gd name="connsiteX107" fmla="*/ 1127734 w 1656093"/>
              <a:gd name="connsiteY107" fmla="*/ 79985 h 1878569"/>
              <a:gd name="connsiteX108" fmla="*/ 1090195 w 1656093"/>
              <a:gd name="connsiteY108" fmla="*/ 44126 h 1878569"/>
              <a:gd name="connsiteX109" fmla="*/ 1047954 w 1656093"/>
              <a:gd name="connsiteY109" fmla="*/ 30823 h 1878569"/>
              <a:gd name="connsiteX110" fmla="*/ 970756 w 1656093"/>
              <a:gd name="connsiteY110" fmla="*/ 13910 h 1878569"/>
              <a:gd name="connsiteX0" fmla="*/ 1051438 w 1656093"/>
              <a:gd name="connsiteY0" fmla="*/ 31839 h 1878569"/>
              <a:gd name="connsiteX1" fmla="*/ 1015579 w 1656093"/>
              <a:gd name="connsiteY1" fmla="*/ 22875 h 1878569"/>
              <a:gd name="connsiteX2" fmla="*/ 988685 w 1656093"/>
              <a:gd name="connsiteY2" fmla="*/ 13910 h 1878569"/>
              <a:gd name="connsiteX3" fmla="*/ 908003 w 1656093"/>
              <a:gd name="connsiteY3" fmla="*/ 22875 h 1878569"/>
              <a:gd name="connsiteX4" fmla="*/ 881109 w 1656093"/>
              <a:gd name="connsiteY4" fmla="*/ 31839 h 1878569"/>
              <a:gd name="connsiteX5" fmla="*/ 863179 w 1656093"/>
              <a:gd name="connsiteY5" fmla="*/ 49769 h 1878569"/>
              <a:gd name="connsiteX6" fmla="*/ 836285 w 1656093"/>
              <a:gd name="connsiteY6" fmla="*/ 67698 h 1878569"/>
              <a:gd name="connsiteX7" fmla="*/ 809391 w 1656093"/>
              <a:gd name="connsiteY7" fmla="*/ 94592 h 1878569"/>
              <a:gd name="connsiteX8" fmla="*/ 773532 w 1656093"/>
              <a:gd name="connsiteY8" fmla="*/ 103557 h 1878569"/>
              <a:gd name="connsiteX9" fmla="*/ 728709 w 1656093"/>
              <a:gd name="connsiteY9" fmla="*/ 148381 h 1878569"/>
              <a:gd name="connsiteX10" fmla="*/ 701815 w 1656093"/>
              <a:gd name="connsiteY10" fmla="*/ 166310 h 1878569"/>
              <a:gd name="connsiteX11" fmla="*/ 683885 w 1656093"/>
              <a:gd name="connsiteY11" fmla="*/ 184239 h 1878569"/>
              <a:gd name="connsiteX12" fmla="*/ 656991 w 1656093"/>
              <a:gd name="connsiteY12" fmla="*/ 202169 h 1878569"/>
              <a:gd name="connsiteX13" fmla="*/ 630097 w 1656093"/>
              <a:gd name="connsiteY13" fmla="*/ 229063 h 1878569"/>
              <a:gd name="connsiteX14" fmla="*/ 603203 w 1656093"/>
              <a:gd name="connsiteY14" fmla="*/ 246992 h 1878569"/>
              <a:gd name="connsiteX15" fmla="*/ 558379 w 1656093"/>
              <a:gd name="connsiteY15" fmla="*/ 282851 h 1878569"/>
              <a:gd name="connsiteX16" fmla="*/ 522520 w 1656093"/>
              <a:gd name="connsiteY16" fmla="*/ 291816 h 1878569"/>
              <a:gd name="connsiteX17" fmla="*/ 477697 w 1656093"/>
              <a:gd name="connsiteY17" fmla="*/ 327675 h 1878569"/>
              <a:gd name="connsiteX18" fmla="*/ 423909 w 1656093"/>
              <a:gd name="connsiteY18" fmla="*/ 363533 h 1878569"/>
              <a:gd name="connsiteX19" fmla="*/ 405979 w 1656093"/>
              <a:gd name="connsiteY19" fmla="*/ 390428 h 1878569"/>
              <a:gd name="connsiteX20" fmla="*/ 352191 w 1656093"/>
              <a:gd name="connsiteY20" fmla="*/ 417322 h 1878569"/>
              <a:gd name="connsiteX21" fmla="*/ 325297 w 1656093"/>
              <a:gd name="connsiteY21" fmla="*/ 435251 h 1878569"/>
              <a:gd name="connsiteX22" fmla="*/ 289438 w 1656093"/>
              <a:gd name="connsiteY22" fmla="*/ 471110 h 1878569"/>
              <a:gd name="connsiteX23" fmla="*/ 262544 w 1656093"/>
              <a:gd name="connsiteY23" fmla="*/ 489039 h 1878569"/>
              <a:gd name="connsiteX24" fmla="*/ 226685 w 1656093"/>
              <a:gd name="connsiteY24" fmla="*/ 524898 h 1878569"/>
              <a:gd name="connsiteX25" fmla="*/ 199791 w 1656093"/>
              <a:gd name="connsiteY25" fmla="*/ 542828 h 1878569"/>
              <a:gd name="connsiteX26" fmla="*/ 146003 w 1656093"/>
              <a:gd name="connsiteY26" fmla="*/ 596616 h 1878569"/>
              <a:gd name="connsiteX27" fmla="*/ 101179 w 1656093"/>
              <a:gd name="connsiteY27" fmla="*/ 632475 h 1878569"/>
              <a:gd name="connsiteX28" fmla="*/ 50210 w 1656093"/>
              <a:gd name="connsiteY28" fmla="*/ 687421 h 1878569"/>
              <a:gd name="connsiteX29" fmla="*/ 12606 w 1656093"/>
              <a:gd name="connsiteY29" fmla="*/ 789357 h 1878569"/>
              <a:gd name="connsiteX30" fmla="*/ 66719 w 1656093"/>
              <a:gd name="connsiteY30" fmla="*/ 862283 h 1878569"/>
              <a:gd name="connsiteX31" fmla="*/ 81861 w 1656093"/>
              <a:gd name="connsiteY31" fmla="*/ 919875 h 1878569"/>
              <a:gd name="connsiteX32" fmla="*/ 116785 w 1656093"/>
              <a:gd name="connsiteY32" fmla="*/ 961310 h 1878569"/>
              <a:gd name="connsiteX33" fmla="*/ 130117 w 1656093"/>
              <a:gd name="connsiteY33" fmla="*/ 981009 h 1878569"/>
              <a:gd name="connsiteX34" fmla="*/ 154895 w 1656093"/>
              <a:gd name="connsiteY34" fmla="*/ 1007706 h 1878569"/>
              <a:gd name="connsiteX35" fmla="*/ 185316 w 1656093"/>
              <a:gd name="connsiteY35" fmla="*/ 1059256 h 1878569"/>
              <a:gd name="connsiteX36" fmla="*/ 226821 w 1656093"/>
              <a:gd name="connsiteY36" fmla="*/ 1086752 h 1878569"/>
              <a:gd name="connsiteX37" fmla="*/ 252550 w 1656093"/>
              <a:gd name="connsiteY37" fmla="*/ 1134097 h 1878569"/>
              <a:gd name="connsiteX38" fmla="*/ 275896 w 1656093"/>
              <a:gd name="connsiteY38" fmla="*/ 1167035 h 1878569"/>
              <a:gd name="connsiteX39" fmla="*/ 307368 w 1656093"/>
              <a:gd name="connsiteY39" fmla="*/ 1206216 h 1878569"/>
              <a:gd name="connsiteX40" fmla="*/ 325297 w 1656093"/>
              <a:gd name="connsiteY40" fmla="*/ 1242075 h 1878569"/>
              <a:gd name="connsiteX41" fmla="*/ 361156 w 1656093"/>
              <a:gd name="connsiteY41" fmla="*/ 1295863 h 1878569"/>
              <a:gd name="connsiteX42" fmla="*/ 370120 w 1656093"/>
              <a:gd name="connsiteY42" fmla="*/ 1322757 h 1878569"/>
              <a:gd name="connsiteX43" fmla="*/ 388050 w 1656093"/>
              <a:gd name="connsiteY43" fmla="*/ 1349651 h 1878569"/>
              <a:gd name="connsiteX44" fmla="*/ 397015 w 1656093"/>
              <a:gd name="connsiteY44" fmla="*/ 1385510 h 1878569"/>
              <a:gd name="connsiteX45" fmla="*/ 450803 w 1656093"/>
              <a:gd name="connsiteY45" fmla="*/ 1475157 h 1878569"/>
              <a:gd name="connsiteX46" fmla="*/ 468732 w 1656093"/>
              <a:gd name="connsiteY46" fmla="*/ 1502051 h 1878569"/>
              <a:gd name="connsiteX47" fmla="*/ 486662 w 1656093"/>
              <a:gd name="connsiteY47" fmla="*/ 1519981 h 1878569"/>
              <a:gd name="connsiteX48" fmla="*/ 504591 w 1656093"/>
              <a:gd name="connsiteY48" fmla="*/ 1546875 h 1878569"/>
              <a:gd name="connsiteX49" fmla="*/ 513556 w 1656093"/>
              <a:gd name="connsiteY49" fmla="*/ 1573769 h 1878569"/>
              <a:gd name="connsiteX50" fmla="*/ 540450 w 1656093"/>
              <a:gd name="connsiteY50" fmla="*/ 1591698 h 1878569"/>
              <a:gd name="connsiteX51" fmla="*/ 585273 w 1656093"/>
              <a:gd name="connsiteY51" fmla="*/ 1636522 h 1878569"/>
              <a:gd name="connsiteX52" fmla="*/ 603203 w 1656093"/>
              <a:gd name="connsiteY52" fmla="*/ 1654451 h 1878569"/>
              <a:gd name="connsiteX53" fmla="*/ 621132 w 1656093"/>
              <a:gd name="connsiteY53" fmla="*/ 1681345 h 1878569"/>
              <a:gd name="connsiteX54" fmla="*/ 648026 w 1656093"/>
              <a:gd name="connsiteY54" fmla="*/ 1699275 h 1878569"/>
              <a:gd name="connsiteX55" fmla="*/ 665956 w 1656093"/>
              <a:gd name="connsiteY55" fmla="*/ 1717204 h 1878569"/>
              <a:gd name="connsiteX56" fmla="*/ 692850 w 1656093"/>
              <a:gd name="connsiteY56" fmla="*/ 1726169 h 1878569"/>
              <a:gd name="connsiteX57" fmla="*/ 737673 w 1656093"/>
              <a:gd name="connsiteY57" fmla="*/ 1762028 h 1878569"/>
              <a:gd name="connsiteX58" fmla="*/ 764568 w 1656093"/>
              <a:gd name="connsiteY58" fmla="*/ 1779957 h 1878569"/>
              <a:gd name="connsiteX59" fmla="*/ 818356 w 1656093"/>
              <a:gd name="connsiteY59" fmla="*/ 1797886 h 1878569"/>
              <a:gd name="connsiteX60" fmla="*/ 881109 w 1656093"/>
              <a:gd name="connsiteY60" fmla="*/ 1824781 h 1878569"/>
              <a:gd name="connsiteX61" fmla="*/ 934897 w 1656093"/>
              <a:gd name="connsiteY61" fmla="*/ 1842710 h 1878569"/>
              <a:gd name="connsiteX62" fmla="*/ 970756 w 1656093"/>
              <a:gd name="connsiteY62" fmla="*/ 1851675 h 1878569"/>
              <a:gd name="connsiteX63" fmla="*/ 1033509 w 1656093"/>
              <a:gd name="connsiteY63" fmla="*/ 1869604 h 1878569"/>
              <a:gd name="connsiteX64" fmla="*/ 1114191 w 1656093"/>
              <a:gd name="connsiteY64" fmla="*/ 1878569 h 1878569"/>
              <a:gd name="connsiteX65" fmla="*/ 1284520 w 1656093"/>
              <a:gd name="connsiteY65" fmla="*/ 1869604 h 1878569"/>
              <a:gd name="connsiteX66" fmla="*/ 1329344 w 1656093"/>
              <a:gd name="connsiteY66" fmla="*/ 1860639 h 1878569"/>
              <a:gd name="connsiteX67" fmla="*/ 1356238 w 1656093"/>
              <a:gd name="connsiteY67" fmla="*/ 1842710 h 1878569"/>
              <a:gd name="connsiteX68" fmla="*/ 1383132 w 1656093"/>
              <a:gd name="connsiteY68" fmla="*/ 1833745 h 1878569"/>
              <a:gd name="connsiteX69" fmla="*/ 1436920 w 1656093"/>
              <a:gd name="connsiteY69" fmla="*/ 1806851 h 1878569"/>
              <a:gd name="connsiteX70" fmla="*/ 1481744 w 1656093"/>
              <a:gd name="connsiteY70" fmla="*/ 1779957 h 1878569"/>
              <a:gd name="connsiteX71" fmla="*/ 1544497 w 1656093"/>
              <a:gd name="connsiteY71" fmla="*/ 1708239 h 1878569"/>
              <a:gd name="connsiteX72" fmla="*/ 1571391 w 1656093"/>
              <a:gd name="connsiteY72" fmla="*/ 1681345 h 1878569"/>
              <a:gd name="connsiteX73" fmla="*/ 1580356 w 1656093"/>
              <a:gd name="connsiteY73" fmla="*/ 1654451 h 1878569"/>
              <a:gd name="connsiteX74" fmla="*/ 1607250 w 1656093"/>
              <a:gd name="connsiteY74" fmla="*/ 1600663 h 1878569"/>
              <a:gd name="connsiteX75" fmla="*/ 1616215 w 1656093"/>
              <a:gd name="connsiteY75" fmla="*/ 1564804 h 1878569"/>
              <a:gd name="connsiteX76" fmla="*/ 1634144 w 1656093"/>
              <a:gd name="connsiteY76" fmla="*/ 1511016 h 1878569"/>
              <a:gd name="connsiteX77" fmla="*/ 1636968 w 1656093"/>
              <a:gd name="connsiteY77" fmla="*/ 1440516 h 1878569"/>
              <a:gd name="connsiteX78" fmla="*/ 1636494 w 1656093"/>
              <a:gd name="connsiteY78" fmla="*/ 1349651 h 1878569"/>
              <a:gd name="connsiteX79" fmla="*/ 1647347 w 1656093"/>
              <a:gd name="connsiteY79" fmla="*/ 1315828 h 1878569"/>
              <a:gd name="connsiteX80" fmla="*/ 1652536 w 1656093"/>
              <a:gd name="connsiteY80" fmla="*/ 1251039 h 1878569"/>
              <a:gd name="connsiteX81" fmla="*/ 1651123 w 1656093"/>
              <a:gd name="connsiteY81" fmla="*/ 1073782 h 1878569"/>
              <a:gd name="connsiteX82" fmla="*/ 1645934 w 1656093"/>
              <a:gd name="connsiteY82" fmla="*/ 1039959 h 1878569"/>
              <a:gd name="connsiteX83" fmla="*/ 1635081 w 1656093"/>
              <a:gd name="connsiteY83" fmla="*/ 975988 h 1878569"/>
              <a:gd name="connsiteX84" fmla="*/ 1617152 w 1656093"/>
              <a:gd name="connsiteY84" fmla="*/ 860665 h 1878569"/>
              <a:gd name="connsiteX85" fmla="*/ 1601111 w 1656093"/>
              <a:gd name="connsiteY85" fmla="*/ 799949 h 1878569"/>
              <a:gd name="connsiteX86" fmla="*/ 1601586 w 1656093"/>
              <a:gd name="connsiteY86" fmla="*/ 771018 h 1878569"/>
              <a:gd name="connsiteX87" fmla="*/ 1589320 w 1656093"/>
              <a:gd name="connsiteY87" fmla="*/ 749016 h 1878569"/>
              <a:gd name="connsiteX88" fmla="*/ 1571391 w 1656093"/>
              <a:gd name="connsiteY88" fmla="*/ 695228 h 1878569"/>
              <a:gd name="connsiteX89" fmla="*/ 1553462 w 1656093"/>
              <a:gd name="connsiteY89" fmla="*/ 668333 h 1878569"/>
              <a:gd name="connsiteX90" fmla="*/ 1544497 w 1656093"/>
              <a:gd name="connsiteY90" fmla="*/ 641439 h 1878569"/>
              <a:gd name="connsiteX91" fmla="*/ 1508638 w 1656093"/>
              <a:gd name="connsiteY91" fmla="*/ 587651 h 1878569"/>
              <a:gd name="connsiteX92" fmla="*/ 1493072 w 1656093"/>
              <a:gd name="connsiteY92" fmla="*/ 518789 h 1878569"/>
              <a:gd name="connsiteX93" fmla="*/ 1476459 w 1656093"/>
              <a:gd name="connsiteY93" fmla="*/ 490666 h 1878569"/>
              <a:gd name="connsiteX94" fmla="*/ 1454850 w 1656093"/>
              <a:gd name="connsiteY94" fmla="*/ 471110 h 1878569"/>
              <a:gd name="connsiteX95" fmla="*/ 1436920 w 1656093"/>
              <a:gd name="connsiteY95" fmla="*/ 435251 h 1878569"/>
              <a:gd name="connsiteX96" fmla="*/ 1427956 w 1656093"/>
              <a:gd name="connsiteY96" fmla="*/ 408357 h 1878569"/>
              <a:gd name="connsiteX97" fmla="*/ 1410026 w 1656093"/>
              <a:gd name="connsiteY97" fmla="*/ 390428 h 1878569"/>
              <a:gd name="connsiteX98" fmla="*/ 1401062 w 1656093"/>
              <a:gd name="connsiteY98" fmla="*/ 363533 h 1878569"/>
              <a:gd name="connsiteX99" fmla="*/ 1383132 w 1656093"/>
              <a:gd name="connsiteY99" fmla="*/ 345604 h 1878569"/>
              <a:gd name="connsiteX100" fmla="*/ 1365203 w 1656093"/>
              <a:gd name="connsiteY100" fmla="*/ 318710 h 1878569"/>
              <a:gd name="connsiteX101" fmla="*/ 1347273 w 1656093"/>
              <a:gd name="connsiteY101" fmla="*/ 300781 h 1878569"/>
              <a:gd name="connsiteX102" fmla="*/ 1311415 w 1656093"/>
              <a:gd name="connsiteY102" fmla="*/ 246992 h 1878569"/>
              <a:gd name="connsiteX103" fmla="*/ 1257626 w 1656093"/>
              <a:gd name="connsiteY103" fmla="*/ 193204 h 1878569"/>
              <a:gd name="connsiteX104" fmla="*/ 1230732 w 1656093"/>
              <a:gd name="connsiteY104" fmla="*/ 166310 h 1878569"/>
              <a:gd name="connsiteX105" fmla="*/ 1203838 w 1656093"/>
              <a:gd name="connsiteY105" fmla="*/ 148381 h 1878569"/>
              <a:gd name="connsiteX106" fmla="*/ 1167979 w 1656093"/>
              <a:gd name="connsiteY106" fmla="*/ 112522 h 1878569"/>
              <a:gd name="connsiteX107" fmla="*/ 1127734 w 1656093"/>
              <a:gd name="connsiteY107" fmla="*/ 79985 h 1878569"/>
              <a:gd name="connsiteX108" fmla="*/ 1090195 w 1656093"/>
              <a:gd name="connsiteY108" fmla="*/ 44126 h 1878569"/>
              <a:gd name="connsiteX109" fmla="*/ 1047954 w 1656093"/>
              <a:gd name="connsiteY109" fmla="*/ 30823 h 1878569"/>
              <a:gd name="connsiteX110" fmla="*/ 970756 w 1656093"/>
              <a:gd name="connsiteY110" fmla="*/ 13910 h 1878569"/>
              <a:gd name="connsiteX0" fmla="*/ 1051438 w 1656093"/>
              <a:gd name="connsiteY0" fmla="*/ 31839 h 1878569"/>
              <a:gd name="connsiteX1" fmla="*/ 1015579 w 1656093"/>
              <a:gd name="connsiteY1" fmla="*/ 22875 h 1878569"/>
              <a:gd name="connsiteX2" fmla="*/ 988685 w 1656093"/>
              <a:gd name="connsiteY2" fmla="*/ 13910 h 1878569"/>
              <a:gd name="connsiteX3" fmla="*/ 908003 w 1656093"/>
              <a:gd name="connsiteY3" fmla="*/ 22875 h 1878569"/>
              <a:gd name="connsiteX4" fmla="*/ 881109 w 1656093"/>
              <a:gd name="connsiteY4" fmla="*/ 31839 h 1878569"/>
              <a:gd name="connsiteX5" fmla="*/ 863179 w 1656093"/>
              <a:gd name="connsiteY5" fmla="*/ 49769 h 1878569"/>
              <a:gd name="connsiteX6" fmla="*/ 836285 w 1656093"/>
              <a:gd name="connsiteY6" fmla="*/ 67698 h 1878569"/>
              <a:gd name="connsiteX7" fmla="*/ 809391 w 1656093"/>
              <a:gd name="connsiteY7" fmla="*/ 94592 h 1878569"/>
              <a:gd name="connsiteX8" fmla="*/ 773532 w 1656093"/>
              <a:gd name="connsiteY8" fmla="*/ 103557 h 1878569"/>
              <a:gd name="connsiteX9" fmla="*/ 728709 w 1656093"/>
              <a:gd name="connsiteY9" fmla="*/ 148381 h 1878569"/>
              <a:gd name="connsiteX10" fmla="*/ 701815 w 1656093"/>
              <a:gd name="connsiteY10" fmla="*/ 166310 h 1878569"/>
              <a:gd name="connsiteX11" fmla="*/ 683885 w 1656093"/>
              <a:gd name="connsiteY11" fmla="*/ 184239 h 1878569"/>
              <a:gd name="connsiteX12" fmla="*/ 656991 w 1656093"/>
              <a:gd name="connsiteY12" fmla="*/ 202169 h 1878569"/>
              <a:gd name="connsiteX13" fmla="*/ 630097 w 1656093"/>
              <a:gd name="connsiteY13" fmla="*/ 229063 h 1878569"/>
              <a:gd name="connsiteX14" fmla="*/ 603203 w 1656093"/>
              <a:gd name="connsiteY14" fmla="*/ 246992 h 1878569"/>
              <a:gd name="connsiteX15" fmla="*/ 558379 w 1656093"/>
              <a:gd name="connsiteY15" fmla="*/ 282851 h 1878569"/>
              <a:gd name="connsiteX16" fmla="*/ 522520 w 1656093"/>
              <a:gd name="connsiteY16" fmla="*/ 291816 h 1878569"/>
              <a:gd name="connsiteX17" fmla="*/ 477697 w 1656093"/>
              <a:gd name="connsiteY17" fmla="*/ 327675 h 1878569"/>
              <a:gd name="connsiteX18" fmla="*/ 423909 w 1656093"/>
              <a:gd name="connsiteY18" fmla="*/ 363533 h 1878569"/>
              <a:gd name="connsiteX19" fmla="*/ 405979 w 1656093"/>
              <a:gd name="connsiteY19" fmla="*/ 390428 h 1878569"/>
              <a:gd name="connsiteX20" fmla="*/ 352191 w 1656093"/>
              <a:gd name="connsiteY20" fmla="*/ 417322 h 1878569"/>
              <a:gd name="connsiteX21" fmla="*/ 325297 w 1656093"/>
              <a:gd name="connsiteY21" fmla="*/ 435251 h 1878569"/>
              <a:gd name="connsiteX22" fmla="*/ 289438 w 1656093"/>
              <a:gd name="connsiteY22" fmla="*/ 471110 h 1878569"/>
              <a:gd name="connsiteX23" fmla="*/ 262544 w 1656093"/>
              <a:gd name="connsiteY23" fmla="*/ 489039 h 1878569"/>
              <a:gd name="connsiteX24" fmla="*/ 226685 w 1656093"/>
              <a:gd name="connsiteY24" fmla="*/ 524898 h 1878569"/>
              <a:gd name="connsiteX25" fmla="*/ 199791 w 1656093"/>
              <a:gd name="connsiteY25" fmla="*/ 542828 h 1878569"/>
              <a:gd name="connsiteX26" fmla="*/ 146003 w 1656093"/>
              <a:gd name="connsiteY26" fmla="*/ 596616 h 1878569"/>
              <a:gd name="connsiteX27" fmla="*/ 101179 w 1656093"/>
              <a:gd name="connsiteY27" fmla="*/ 632475 h 1878569"/>
              <a:gd name="connsiteX28" fmla="*/ 50210 w 1656093"/>
              <a:gd name="connsiteY28" fmla="*/ 687421 h 1878569"/>
              <a:gd name="connsiteX29" fmla="*/ 12606 w 1656093"/>
              <a:gd name="connsiteY29" fmla="*/ 789357 h 1878569"/>
              <a:gd name="connsiteX30" fmla="*/ 66719 w 1656093"/>
              <a:gd name="connsiteY30" fmla="*/ 862283 h 1878569"/>
              <a:gd name="connsiteX31" fmla="*/ 81861 w 1656093"/>
              <a:gd name="connsiteY31" fmla="*/ 919875 h 1878569"/>
              <a:gd name="connsiteX32" fmla="*/ 116785 w 1656093"/>
              <a:gd name="connsiteY32" fmla="*/ 961310 h 1878569"/>
              <a:gd name="connsiteX33" fmla="*/ 130117 w 1656093"/>
              <a:gd name="connsiteY33" fmla="*/ 981009 h 1878569"/>
              <a:gd name="connsiteX34" fmla="*/ 154895 w 1656093"/>
              <a:gd name="connsiteY34" fmla="*/ 1007706 h 1878569"/>
              <a:gd name="connsiteX35" fmla="*/ 185316 w 1656093"/>
              <a:gd name="connsiteY35" fmla="*/ 1059256 h 1878569"/>
              <a:gd name="connsiteX36" fmla="*/ 207863 w 1656093"/>
              <a:gd name="connsiteY36" fmla="*/ 1086752 h 1878569"/>
              <a:gd name="connsiteX37" fmla="*/ 252550 w 1656093"/>
              <a:gd name="connsiteY37" fmla="*/ 1134097 h 1878569"/>
              <a:gd name="connsiteX38" fmla="*/ 275896 w 1656093"/>
              <a:gd name="connsiteY38" fmla="*/ 1167035 h 1878569"/>
              <a:gd name="connsiteX39" fmla="*/ 307368 w 1656093"/>
              <a:gd name="connsiteY39" fmla="*/ 1206216 h 1878569"/>
              <a:gd name="connsiteX40" fmla="*/ 325297 w 1656093"/>
              <a:gd name="connsiteY40" fmla="*/ 1242075 h 1878569"/>
              <a:gd name="connsiteX41" fmla="*/ 361156 w 1656093"/>
              <a:gd name="connsiteY41" fmla="*/ 1295863 h 1878569"/>
              <a:gd name="connsiteX42" fmla="*/ 370120 w 1656093"/>
              <a:gd name="connsiteY42" fmla="*/ 1322757 h 1878569"/>
              <a:gd name="connsiteX43" fmla="*/ 388050 w 1656093"/>
              <a:gd name="connsiteY43" fmla="*/ 1349651 h 1878569"/>
              <a:gd name="connsiteX44" fmla="*/ 397015 w 1656093"/>
              <a:gd name="connsiteY44" fmla="*/ 1385510 h 1878569"/>
              <a:gd name="connsiteX45" fmla="*/ 450803 w 1656093"/>
              <a:gd name="connsiteY45" fmla="*/ 1475157 h 1878569"/>
              <a:gd name="connsiteX46" fmla="*/ 468732 w 1656093"/>
              <a:gd name="connsiteY46" fmla="*/ 1502051 h 1878569"/>
              <a:gd name="connsiteX47" fmla="*/ 486662 w 1656093"/>
              <a:gd name="connsiteY47" fmla="*/ 1519981 h 1878569"/>
              <a:gd name="connsiteX48" fmla="*/ 504591 w 1656093"/>
              <a:gd name="connsiteY48" fmla="*/ 1546875 h 1878569"/>
              <a:gd name="connsiteX49" fmla="*/ 513556 w 1656093"/>
              <a:gd name="connsiteY49" fmla="*/ 1573769 h 1878569"/>
              <a:gd name="connsiteX50" fmla="*/ 540450 w 1656093"/>
              <a:gd name="connsiteY50" fmla="*/ 1591698 h 1878569"/>
              <a:gd name="connsiteX51" fmla="*/ 585273 w 1656093"/>
              <a:gd name="connsiteY51" fmla="*/ 1636522 h 1878569"/>
              <a:gd name="connsiteX52" fmla="*/ 603203 w 1656093"/>
              <a:gd name="connsiteY52" fmla="*/ 1654451 h 1878569"/>
              <a:gd name="connsiteX53" fmla="*/ 621132 w 1656093"/>
              <a:gd name="connsiteY53" fmla="*/ 1681345 h 1878569"/>
              <a:gd name="connsiteX54" fmla="*/ 648026 w 1656093"/>
              <a:gd name="connsiteY54" fmla="*/ 1699275 h 1878569"/>
              <a:gd name="connsiteX55" fmla="*/ 665956 w 1656093"/>
              <a:gd name="connsiteY55" fmla="*/ 1717204 h 1878569"/>
              <a:gd name="connsiteX56" fmla="*/ 692850 w 1656093"/>
              <a:gd name="connsiteY56" fmla="*/ 1726169 h 1878569"/>
              <a:gd name="connsiteX57" fmla="*/ 737673 w 1656093"/>
              <a:gd name="connsiteY57" fmla="*/ 1762028 h 1878569"/>
              <a:gd name="connsiteX58" fmla="*/ 764568 w 1656093"/>
              <a:gd name="connsiteY58" fmla="*/ 1779957 h 1878569"/>
              <a:gd name="connsiteX59" fmla="*/ 818356 w 1656093"/>
              <a:gd name="connsiteY59" fmla="*/ 1797886 h 1878569"/>
              <a:gd name="connsiteX60" fmla="*/ 881109 w 1656093"/>
              <a:gd name="connsiteY60" fmla="*/ 1824781 h 1878569"/>
              <a:gd name="connsiteX61" fmla="*/ 934897 w 1656093"/>
              <a:gd name="connsiteY61" fmla="*/ 1842710 h 1878569"/>
              <a:gd name="connsiteX62" fmla="*/ 970756 w 1656093"/>
              <a:gd name="connsiteY62" fmla="*/ 1851675 h 1878569"/>
              <a:gd name="connsiteX63" fmla="*/ 1033509 w 1656093"/>
              <a:gd name="connsiteY63" fmla="*/ 1869604 h 1878569"/>
              <a:gd name="connsiteX64" fmla="*/ 1114191 w 1656093"/>
              <a:gd name="connsiteY64" fmla="*/ 1878569 h 1878569"/>
              <a:gd name="connsiteX65" fmla="*/ 1284520 w 1656093"/>
              <a:gd name="connsiteY65" fmla="*/ 1869604 h 1878569"/>
              <a:gd name="connsiteX66" fmla="*/ 1329344 w 1656093"/>
              <a:gd name="connsiteY66" fmla="*/ 1860639 h 1878569"/>
              <a:gd name="connsiteX67" fmla="*/ 1356238 w 1656093"/>
              <a:gd name="connsiteY67" fmla="*/ 1842710 h 1878569"/>
              <a:gd name="connsiteX68" fmla="*/ 1383132 w 1656093"/>
              <a:gd name="connsiteY68" fmla="*/ 1833745 h 1878569"/>
              <a:gd name="connsiteX69" fmla="*/ 1436920 w 1656093"/>
              <a:gd name="connsiteY69" fmla="*/ 1806851 h 1878569"/>
              <a:gd name="connsiteX70" fmla="*/ 1481744 w 1656093"/>
              <a:gd name="connsiteY70" fmla="*/ 1779957 h 1878569"/>
              <a:gd name="connsiteX71" fmla="*/ 1544497 w 1656093"/>
              <a:gd name="connsiteY71" fmla="*/ 1708239 h 1878569"/>
              <a:gd name="connsiteX72" fmla="*/ 1571391 w 1656093"/>
              <a:gd name="connsiteY72" fmla="*/ 1681345 h 1878569"/>
              <a:gd name="connsiteX73" fmla="*/ 1580356 w 1656093"/>
              <a:gd name="connsiteY73" fmla="*/ 1654451 h 1878569"/>
              <a:gd name="connsiteX74" fmla="*/ 1607250 w 1656093"/>
              <a:gd name="connsiteY74" fmla="*/ 1600663 h 1878569"/>
              <a:gd name="connsiteX75" fmla="*/ 1616215 w 1656093"/>
              <a:gd name="connsiteY75" fmla="*/ 1564804 h 1878569"/>
              <a:gd name="connsiteX76" fmla="*/ 1634144 w 1656093"/>
              <a:gd name="connsiteY76" fmla="*/ 1511016 h 1878569"/>
              <a:gd name="connsiteX77" fmla="*/ 1636968 w 1656093"/>
              <a:gd name="connsiteY77" fmla="*/ 1440516 h 1878569"/>
              <a:gd name="connsiteX78" fmla="*/ 1636494 w 1656093"/>
              <a:gd name="connsiteY78" fmla="*/ 1349651 h 1878569"/>
              <a:gd name="connsiteX79" fmla="*/ 1647347 w 1656093"/>
              <a:gd name="connsiteY79" fmla="*/ 1315828 h 1878569"/>
              <a:gd name="connsiteX80" fmla="*/ 1652536 w 1656093"/>
              <a:gd name="connsiteY80" fmla="*/ 1251039 h 1878569"/>
              <a:gd name="connsiteX81" fmla="*/ 1651123 w 1656093"/>
              <a:gd name="connsiteY81" fmla="*/ 1073782 h 1878569"/>
              <a:gd name="connsiteX82" fmla="*/ 1645934 w 1656093"/>
              <a:gd name="connsiteY82" fmla="*/ 1039959 h 1878569"/>
              <a:gd name="connsiteX83" fmla="*/ 1635081 w 1656093"/>
              <a:gd name="connsiteY83" fmla="*/ 975988 h 1878569"/>
              <a:gd name="connsiteX84" fmla="*/ 1617152 w 1656093"/>
              <a:gd name="connsiteY84" fmla="*/ 860665 h 1878569"/>
              <a:gd name="connsiteX85" fmla="*/ 1601111 w 1656093"/>
              <a:gd name="connsiteY85" fmla="*/ 799949 h 1878569"/>
              <a:gd name="connsiteX86" fmla="*/ 1601586 w 1656093"/>
              <a:gd name="connsiteY86" fmla="*/ 771018 h 1878569"/>
              <a:gd name="connsiteX87" fmla="*/ 1589320 w 1656093"/>
              <a:gd name="connsiteY87" fmla="*/ 749016 h 1878569"/>
              <a:gd name="connsiteX88" fmla="*/ 1571391 w 1656093"/>
              <a:gd name="connsiteY88" fmla="*/ 695228 h 1878569"/>
              <a:gd name="connsiteX89" fmla="*/ 1553462 w 1656093"/>
              <a:gd name="connsiteY89" fmla="*/ 668333 h 1878569"/>
              <a:gd name="connsiteX90" fmla="*/ 1544497 w 1656093"/>
              <a:gd name="connsiteY90" fmla="*/ 641439 h 1878569"/>
              <a:gd name="connsiteX91" fmla="*/ 1508638 w 1656093"/>
              <a:gd name="connsiteY91" fmla="*/ 587651 h 1878569"/>
              <a:gd name="connsiteX92" fmla="*/ 1493072 w 1656093"/>
              <a:gd name="connsiteY92" fmla="*/ 518789 h 1878569"/>
              <a:gd name="connsiteX93" fmla="*/ 1476459 w 1656093"/>
              <a:gd name="connsiteY93" fmla="*/ 490666 h 1878569"/>
              <a:gd name="connsiteX94" fmla="*/ 1454850 w 1656093"/>
              <a:gd name="connsiteY94" fmla="*/ 471110 h 1878569"/>
              <a:gd name="connsiteX95" fmla="*/ 1436920 w 1656093"/>
              <a:gd name="connsiteY95" fmla="*/ 435251 h 1878569"/>
              <a:gd name="connsiteX96" fmla="*/ 1427956 w 1656093"/>
              <a:gd name="connsiteY96" fmla="*/ 408357 h 1878569"/>
              <a:gd name="connsiteX97" fmla="*/ 1410026 w 1656093"/>
              <a:gd name="connsiteY97" fmla="*/ 390428 h 1878569"/>
              <a:gd name="connsiteX98" fmla="*/ 1401062 w 1656093"/>
              <a:gd name="connsiteY98" fmla="*/ 363533 h 1878569"/>
              <a:gd name="connsiteX99" fmla="*/ 1383132 w 1656093"/>
              <a:gd name="connsiteY99" fmla="*/ 345604 h 1878569"/>
              <a:gd name="connsiteX100" fmla="*/ 1365203 w 1656093"/>
              <a:gd name="connsiteY100" fmla="*/ 318710 h 1878569"/>
              <a:gd name="connsiteX101" fmla="*/ 1347273 w 1656093"/>
              <a:gd name="connsiteY101" fmla="*/ 300781 h 1878569"/>
              <a:gd name="connsiteX102" fmla="*/ 1311415 w 1656093"/>
              <a:gd name="connsiteY102" fmla="*/ 246992 h 1878569"/>
              <a:gd name="connsiteX103" fmla="*/ 1257626 w 1656093"/>
              <a:gd name="connsiteY103" fmla="*/ 193204 h 1878569"/>
              <a:gd name="connsiteX104" fmla="*/ 1230732 w 1656093"/>
              <a:gd name="connsiteY104" fmla="*/ 166310 h 1878569"/>
              <a:gd name="connsiteX105" fmla="*/ 1203838 w 1656093"/>
              <a:gd name="connsiteY105" fmla="*/ 148381 h 1878569"/>
              <a:gd name="connsiteX106" fmla="*/ 1167979 w 1656093"/>
              <a:gd name="connsiteY106" fmla="*/ 112522 h 1878569"/>
              <a:gd name="connsiteX107" fmla="*/ 1127734 w 1656093"/>
              <a:gd name="connsiteY107" fmla="*/ 79985 h 1878569"/>
              <a:gd name="connsiteX108" fmla="*/ 1090195 w 1656093"/>
              <a:gd name="connsiteY108" fmla="*/ 44126 h 1878569"/>
              <a:gd name="connsiteX109" fmla="*/ 1047954 w 1656093"/>
              <a:gd name="connsiteY109" fmla="*/ 30823 h 1878569"/>
              <a:gd name="connsiteX110" fmla="*/ 970756 w 1656093"/>
              <a:gd name="connsiteY110" fmla="*/ 13910 h 1878569"/>
              <a:gd name="connsiteX0" fmla="*/ 1051438 w 1656093"/>
              <a:gd name="connsiteY0" fmla="*/ 31839 h 1878569"/>
              <a:gd name="connsiteX1" fmla="*/ 1015579 w 1656093"/>
              <a:gd name="connsiteY1" fmla="*/ 22875 h 1878569"/>
              <a:gd name="connsiteX2" fmla="*/ 988685 w 1656093"/>
              <a:gd name="connsiteY2" fmla="*/ 13910 h 1878569"/>
              <a:gd name="connsiteX3" fmla="*/ 908003 w 1656093"/>
              <a:gd name="connsiteY3" fmla="*/ 22875 h 1878569"/>
              <a:gd name="connsiteX4" fmla="*/ 881109 w 1656093"/>
              <a:gd name="connsiteY4" fmla="*/ 31839 h 1878569"/>
              <a:gd name="connsiteX5" fmla="*/ 863179 w 1656093"/>
              <a:gd name="connsiteY5" fmla="*/ 49769 h 1878569"/>
              <a:gd name="connsiteX6" fmla="*/ 836285 w 1656093"/>
              <a:gd name="connsiteY6" fmla="*/ 67698 h 1878569"/>
              <a:gd name="connsiteX7" fmla="*/ 809391 w 1656093"/>
              <a:gd name="connsiteY7" fmla="*/ 94592 h 1878569"/>
              <a:gd name="connsiteX8" fmla="*/ 773532 w 1656093"/>
              <a:gd name="connsiteY8" fmla="*/ 103557 h 1878569"/>
              <a:gd name="connsiteX9" fmla="*/ 728709 w 1656093"/>
              <a:gd name="connsiteY9" fmla="*/ 148381 h 1878569"/>
              <a:gd name="connsiteX10" fmla="*/ 701815 w 1656093"/>
              <a:gd name="connsiteY10" fmla="*/ 166310 h 1878569"/>
              <a:gd name="connsiteX11" fmla="*/ 683885 w 1656093"/>
              <a:gd name="connsiteY11" fmla="*/ 184239 h 1878569"/>
              <a:gd name="connsiteX12" fmla="*/ 656991 w 1656093"/>
              <a:gd name="connsiteY12" fmla="*/ 202169 h 1878569"/>
              <a:gd name="connsiteX13" fmla="*/ 630097 w 1656093"/>
              <a:gd name="connsiteY13" fmla="*/ 229063 h 1878569"/>
              <a:gd name="connsiteX14" fmla="*/ 603203 w 1656093"/>
              <a:gd name="connsiteY14" fmla="*/ 246992 h 1878569"/>
              <a:gd name="connsiteX15" fmla="*/ 558379 w 1656093"/>
              <a:gd name="connsiteY15" fmla="*/ 282851 h 1878569"/>
              <a:gd name="connsiteX16" fmla="*/ 522520 w 1656093"/>
              <a:gd name="connsiteY16" fmla="*/ 291816 h 1878569"/>
              <a:gd name="connsiteX17" fmla="*/ 477697 w 1656093"/>
              <a:gd name="connsiteY17" fmla="*/ 327675 h 1878569"/>
              <a:gd name="connsiteX18" fmla="*/ 423909 w 1656093"/>
              <a:gd name="connsiteY18" fmla="*/ 363533 h 1878569"/>
              <a:gd name="connsiteX19" fmla="*/ 405979 w 1656093"/>
              <a:gd name="connsiteY19" fmla="*/ 390428 h 1878569"/>
              <a:gd name="connsiteX20" fmla="*/ 352191 w 1656093"/>
              <a:gd name="connsiteY20" fmla="*/ 417322 h 1878569"/>
              <a:gd name="connsiteX21" fmla="*/ 325297 w 1656093"/>
              <a:gd name="connsiteY21" fmla="*/ 435251 h 1878569"/>
              <a:gd name="connsiteX22" fmla="*/ 289438 w 1656093"/>
              <a:gd name="connsiteY22" fmla="*/ 471110 h 1878569"/>
              <a:gd name="connsiteX23" fmla="*/ 262544 w 1656093"/>
              <a:gd name="connsiteY23" fmla="*/ 489039 h 1878569"/>
              <a:gd name="connsiteX24" fmla="*/ 226685 w 1656093"/>
              <a:gd name="connsiteY24" fmla="*/ 524898 h 1878569"/>
              <a:gd name="connsiteX25" fmla="*/ 199791 w 1656093"/>
              <a:gd name="connsiteY25" fmla="*/ 542828 h 1878569"/>
              <a:gd name="connsiteX26" fmla="*/ 146003 w 1656093"/>
              <a:gd name="connsiteY26" fmla="*/ 596616 h 1878569"/>
              <a:gd name="connsiteX27" fmla="*/ 101179 w 1656093"/>
              <a:gd name="connsiteY27" fmla="*/ 632475 h 1878569"/>
              <a:gd name="connsiteX28" fmla="*/ 50210 w 1656093"/>
              <a:gd name="connsiteY28" fmla="*/ 687421 h 1878569"/>
              <a:gd name="connsiteX29" fmla="*/ 12606 w 1656093"/>
              <a:gd name="connsiteY29" fmla="*/ 789357 h 1878569"/>
              <a:gd name="connsiteX30" fmla="*/ 41994 w 1656093"/>
              <a:gd name="connsiteY30" fmla="*/ 866093 h 1878569"/>
              <a:gd name="connsiteX31" fmla="*/ 81861 w 1656093"/>
              <a:gd name="connsiteY31" fmla="*/ 919875 h 1878569"/>
              <a:gd name="connsiteX32" fmla="*/ 116785 w 1656093"/>
              <a:gd name="connsiteY32" fmla="*/ 961310 h 1878569"/>
              <a:gd name="connsiteX33" fmla="*/ 130117 w 1656093"/>
              <a:gd name="connsiteY33" fmla="*/ 981009 h 1878569"/>
              <a:gd name="connsiteX34" fmla="*/ 154895 w 1656093"/>
              <a:gd name="connsiteY34" fmla="*/ 1007706 h 1878569"/>
              <a:gd name="connsiteX35" fmla="*/ 185316 w 1656093"/>
              <a:gd name="connsiteY35" fmla="*/ 1059256 h 1878569"/>
              <a:gd name="connsiteX36" fmla="*/ 207863 w 1656093"/>
              <a:gd name="connsiteY36" fmla="*/ 1086752 h 1878569"/>
              <a:gd name="connsiteX37" fmla="*/ 252550 w 1656093"/>
              <a:gd name="connsiteY37" fmla="*/ 1134097 h 1878569"/>
              <a:gd name="connsiteX38" fmla="*/ 275896 w 1656093"/>
              <a:gd name="connsiteY38" fmla="*/ 1167035 h 1878569"/>
              <a:gd name="connsiteX39" fmla="*/ 307368 w 1656093"/>
              <a:gd name="connsiteY39" fmla="*/ 1206216 h 1878569"/>
              <a:gd name="connsiteX40" fmla="*/ 325297 w 1656093"/>
              <a:gd name="connsiteY40" fmla="*/ 1242075 h 1878569"/>
              <a:gd name="connsiteX41" fmla="*/ 361156 w 1656093"/>
              <a:gd name="connsiteY41" fmla="*/ 1295863 h 1878569"/>
              <a:gd name="connsiteX42" fmla="*/ 370120 w 1656093"/>
              <a:gd name="connsiteY42" fmla="*/ 1322757 h 1878569"/>
              <a:gd name="connsiteX43" fmla="*/ 388050 w 1656093"/>
              <a:gd name="connsiteY43" fmla="*/ 1349651 h 1878569"/>
              <a:gd name="connsiteX44" fmla="*/ 397015 w 1656093"/>
              <a:gd name="connsiteY44" fmla="*/ 1385510 h 1878569"/>
              <a:gd name="connsiteX45" fmla="*/ 450803 w 1656093"/>
              <a:gd name="connsiteY45" fmla="*/ 1475157 h 1878569"/>
              <a:gd name="connsiteX46" fmla="*/ 468732 w 1656093"/>
              <a:gd name="connsiteY46" fmla="*/ 1502051 h 1878569"/>
              <a:gd name="connsiteX47" fmla="*/ 486662 w 1656093"/>
              <a:gd name="connsiteY47" fmla="*/ 1519981 h 1878569"/>
              <a:gd name="connsiteX48" fmla="*/ 504591 w 1656093"/>
              <a:gd name="connsiteY48" fmla="*/ 1546875 h 1878569"/>
              <a:gd name="connsiteX49" fmla="*/ 513556 w 1656093"/>
              <a:gd name="connsiteY49" fmla="*/ 1573769 h 1878569"/>
              <a:gd name="connsiteX50" fmla="*/ 540450 w 1656093"/>
              <a:gd name="connsiteY50" fmla="*/ 1591698 h 1878569"/>
              <a:gd name="connsiteX51" fmla="*/ 585273 w 1656093"/>
              <a:gd name="connsiteY51" fmla="*/ 1636522 h 1878569"/>
              <a:gd name="connsiteX52" fmla="*/ 603203 w 1656093"/>
              <a:gd name="connsiteY52" fmla="*/ 1654451 h 1878569"/>
              <a:gd name="connsiteX53" fmla="*/ 621132 w 1656093"/>
              <a:gd name="connsiteY53" fmla="*/ 1681345 h 1878569"/>
              <a:gd name="connsiteX54" fmla="*/ 648026 w 1656093"/>
              <a:gd name="connsiteY54" fmla="*/ 1699275 h 1878569"/>
              <a:gd name="connsiteX55" fmla="*/ 665956 w 1656093"/>
              <a:gd name="connsiteY55" fmla="*/ 1717204 h 1878569"/>
              <a:gd name="connsiteX56" fmla="*/ 692850 w 1656093"/>
              <a:gd name="connsiteY56" fmla="*/ 1726169 h 1878569"/>
              <a:gd name="connsiteX57" fmla="*/ 737673 w 1656093"/>
              <a:gd name="connsiteY57" fmla="*/ 1762028 h 1878569"/>
              <a:gd name="connsiteX58" fmla="*/ 764568 w 1656093"/>
              <a:gd name="connsiteY58" fmla="*/ 1779957 h 1878569"/>
              <a:gd name="connsiteX59" fmla="*/ 818356 w 1656093"/>
              <a:gd name="connsiteY59" fmla="*/ 1797886 h 1878569"/>
              <a:gd name="connsiteX60" fmla="*/ 881109 w 1656093"/>
              <a:gd name="connsiteY60" fmla="*/ 1824781 h 1878569"/>
              <a:gd name="connsiteX61" fmla="*/ 934897 w 1656093"/>
              <a:gd name="connsiteY61" fmla="*/ 1842710 h 1878569"/>
              <a:gd name="connsiteX62" fmla="*/ 970756 w 1656093"/>
              <a:gd name="connsiteY62" fmla="*/ 1851675 h 1878569"/>
              <a:gd name="connsiteX63" fmla="*/ 1033509 w 1656093"/>
              <a:gd name="connsiteY63" fmla="*/ 1869604 h 1878569"/>
              <a:gd name="connsiteX64" fmla="*/ 1114191 w 1656093"/>
              <a:gd name="connsiteY64" fmla="*/ 1878569 h 1878569"/>
              <a:gd name="connsiteX65" fmla="*/ 1284520 w 1656093"/>
              <a:gd name="connsiteY65" fmla="*/ 1869604 h 1878569"/>
              <a:gd name="connsiteX66" fmla="*/ 1329344 w 1656093"/>
              <a:gd name="connsiteY66" fmla="*/ 1860639 h 1878569"/>
              <a:gd name="connsiteX67" fmla="*/ 1356238 w 1656093"/>
              <a:gd name="connsiteY67" fmla="*/ 1842710 h 1878569"/>
              <a:gd name="connsiteX68" fmla="*/ 1383132 w 1656093"/>
              <a:gd name="connsiteY68" fmla="*/ 1833745 h 1878569"/>
              <a:gd name="connsiteX69" fmla="*/ 1436920 w 1656093"/>
              <a:gd name="connsiteY69" fmla="*/ 1806851 h 1878569"/>
              <a:gd name="connsiteX70" fmla="*/ 1481744 w 1656093"/>
              <a:gd name="connsiteY70" fmla="*/ 1779957 h 1878569"/>
              <a:gd name="connsiteX71" fmla="*/ 1544497 w 1656093"/>
              <a:gd name="connsiteY71" fmla="*/ 1708239 h 1878569"/>
              <a:gd name="connsiteX72" fmla="*/ 1571391 w 1656093"/>
              <a:gd name="connsiteY72" fmla="*/ 1681345 h 1878569"/>
              <a:gd name="connsiteX73" fmla="*/ 1580356 w 1656093"/>
              <a:gd name="connsiteY73" fmla="*/ 1654451 h 1878569"/>
              <a:gd name="connsiteX74" fmla="*/ 1607250 w 1656093"/>
              <a:gd name="connsiteY74" fmla="*/ 1600663 h 1878569"/>
              <a:gd name="connsiteX75" fmla="*/ 1616215 w 1656093"/>
              <a:gd name="connsiteY75" fmla="*/ 1564804 h 1878569"/>
              <a:gd name="connsiteX76" fmla="*/ 1634144 w 1656093"/>
              <a:gd name="connsiteY76" fmla="*/ 1511016 h 1878569"/>
              <a:gd name="connsiteX77" fmla="*/ 1636968 w 1656093"/>
              <a:gd name="connsiteY77" fmla="*/ 1440516 h 1878569"/>
              <a:gd name="connsiteX78" fmla="*/ 1636494 w 1656093"/>
              <a:gd name="connsiteY78" fmla="*/ 1349651 h 1878569"/>
              <a:gd name="connsiteX79" fmla="*/ 1647347 w 1656093"/>
              <a:gd name="connsiteY79" fmla="*/ 1315828 h 1878569"/>
              <a:gd name="connsiteX80" fmla="*/ 1652536 w 1656093"/>
              <a:gd name="connsiteY80" fmla="*/ 1251039 h 1878569"/>
              <a:gd name="connsiteX81" fmla="*/ 1651123 w 1656093"/>
              <a:gd name="connsiteY81" fmla="*/ 1073782 h 1878569"/>
              <a:gd name="connsiteX82" fmla="*/ 1645934 w 1656093"/>
              <a:gd name="connsiteY82" fmla="*/ 1039959 h 1878569"/>
              <a:gd name="connsiteX83" fmla="*/ 1635081 w 1656093"/>
              <a:gd name="connsiteY83" fmla="*/ 975988 h 1878569"/>
              <a:gd name="connsiteX84" fmla="*/ 1617152 w 1656093"/>
              <a:gd name="connsiteY84" fmla="*/ 860665 h 1878569"/>
              <a:gd name="connsiteX85" fmla="*/ 1601111 w 1656093"/>
              <a:gd name="connsiteY85" fmla="*/ 799949 h 1878569"/>
              <a:gd name="connsiteX86" fmla="*/ 1601586 w 1656093"/>
              <a:gd name="connsiteY86" fmla="*/ 771018 h 1878569"/>
              <a:gd name="connsiteX87" fmla="*/ 1589320 w 1656093"/>
              <a:gd name="connsiteY87" fmla="*/ 749016 h 1878569"/>
              <a:gd name="connsiteX88" fmla="*/ 1571391 w 1656093"/>
              <a:gd name="connsiteY88" fmla="*/ 695228 h 1878569"/>
              <a:gd name="connsiteX89" fmla="*/ 1553462 w 1656093"/>
              <a:gd name="connsiteY89" fmla="*/ 668333 h 1878569"/>
              <a:gd name="connsiteX90" fmla="*/ 1544497 w 1656093"/>
              <a:gd name="connsiteY90" fmla="*/ 641439 h 1878569"/>
              <a:gd name="connsiteX91" fmla="*/ 1508638 w 1656093"/>
              <a:gd name="connsiteY91" fmla="*/ 587651 h 1878569"/>
              <a:gd name="connsiteX92" fmla="*/ 1493072 w 1656093"/>
              <a:gd name="connsiteY92" fmla="*/ 518789 h 1878569"/>
              <a:gd name="connsiteX93" fmla="*/ 1476459 w 1656093"/>
              <a:gd name="connsiteY93" fmla="*/ 490666 h 1878569"/>
              <a:gd name="connsiteX94" fmla="*/ 1454850 w 1656093"/>
              <a:gd name="connsiteY94" fmla="*/ 471110 h 1878569"/>
              <a:gd name="connsiteX95" fmla="*/ 1436920 w 1656093"/>
              <a:gd name="connsiteY95" fmla="*/ 435251 h 1878569"/>
              <a:gd name="connsiteX96" fmla="*/ 1427956 w 1656093"/>
              <a:gd name="connsiteY96" fmla="*/ 408357 h 1878569"/>
              <a:gd name="connsiteX97" fmla="*/ 1410026 w 1656093"/>
              <a:gd name="connsiteY97" fmla="*/ 390428 h 1878569"/>
              <a:gd name="connsiteX98" fmla="*/ 1401062 w 1656093"/>
              <a:gd name="connsiteY98" fmla="*/ 363533 h 1878569"/>
              <a:gd name="connsiteX99" fmla="*/ 1383132 w 1656093"/>
              <a:gd name="connsiteY99" fmla="*/ 345604 h 1878569"/>
              <a:gd name="connsiteX100" fmla="*/ 1365203 w 1656093"/>
              <a:gd name="connsiteY100" fmla="*/ 318710 h 1878569"/>
              <a:gd name="connsiteX101" fmla="*/ 1347273 w 1656093"/>
              <a:gd name="connsiteY101" fmla="*/ 300781 h 1878569"/>
              <a:gd name="connsiteX102" fmla="*/ 1311415 w 1656093"/>
              <a:gd name="connsiteY102" fmla="*/ 246992 h 1878569"/>
              <a:gd name="connsiteX103" fmla="*/ 1257626 w 1656093"/>
              <a:gd name="connsiteY103" fmla="*/ 193204 h 1878569"/>
              <a:gd name="connsiteX104" fmla="*/ 1230732 w 1656093"/>
              <a:gd name="connsiteY104" fmla="*/ 166310 h 1878569"/>
              <a:gd name="connsiteX105" fmla="*/ 1203838 w 1656093"/>
              <a:gd name="connsiteY105" fmla="*/ 148381 h 1878569"/>
              <a:gd name="connsiteX106" fmla="*/ 1167979 w 1656093"/>
              <a:gd name="connsiteY106" fmla="*/ 112522 h 1878569"/>
              <a:gd name="connsiteX107" fmla="*/ 1127734 w 1656093"/>
              <a:gd name="connsiteY107" fmla="*/ 79985 h 1878569"/>
              <a:gd name="connsiteX108" fmla="*/ 1090195 w 1656093"/>
              <a:gd name="connsiteY108" fmla="*/ 44126 h 1878569"/>
              <a:gd name="connsiteX109" fmla="*/ 1047954 w 1656093"/>
              <a:gd name="connsiteY109" fmla="*/ 30823 h 1878569"/>
              <a:gd name="connsiteX110" fmla="*/ 970756 w 1656093"/>
              <a:gd name="connsiteY110" fmla="*/ 13910 h 1878569"/>
              <a:gd name="connsiteX0" fmla="*/ 1069098 w 1673753"/>
              <a:gd name="connsiteY0" fmla="*/ 31839 h 1878569"/>
              <a:gd name="connsiteX1" fmla="*/ 1033239 w 1673753"/>
              <a:gd name="connsiteY1" fmla="*/ 22875 h 1878569"/>
              <a:gd name="connsiteX2" fmla="*/ 1006345 w 1673753"/>
              <a:gd name="connsiteY2" fmla="*/ 13910 h 1878569"/>
              <a:gd name="connsiteX3" fmla="*/ 925663 w 1673753"/>
              <a:gd name="connsiteY3" fmla="*/ 22875 h 1878569"/>
              <a:gd name="connsiteX4" fmla="*/ 898769 w 1673753"/>
              <a:gd name="connsiteY4" fmla="*/ 31839 h 1878569"/>
              <a:gd name="connsiteX5" fmla="*/ 880839 w 1673753"/>
              <a:gd name="connsiteY5" fmla="*/ 49769 h 1878569"/>
              <a:gd name="connsiteX6" fmla="*/ 853945 w 1673753"/>
              <a:gd name="connsiteY6" fmla="*/ 67698 h 1878569"/>
              <a:gd name="connsiteX7" fmla="*/ 827051 w 1673753"/>
              <a:gd name="connsiteY7" fmla="*/ 94592 h 1878569"/>
              <a:gd name="connsiteX8" fmla="*/ 791192 w 1673753"/>
              <a:gd name="connsiteY8" fmla="*/ 103557 h 1878569"/>
              <a:gd name="connsiteX9" fmla="*/ 746369 w 1673753"/>
              <a:gd name="connsiteY9" fmla="*/ 148381 h 1878569"/>
              <a:gd name="connsiteX10" fmla="*/ 719475 w 1673753"/>
              <a:gd name="connsiteY10" fmla="*/ 166310 h 1878569"/>
              <a:gd name="connsiteX11" fmla="*/ 701545 w 1673753"/>
              <a:gd name="connsiteY11" fmla="*/ 184239 h 1878569"/>
              <a:gd name="connsiteX12" fmla="*/ 674651 w 1673753"/>
              <a:gd name="connsiteY12" fmla="*/ 202169 h 1878569"/>
              <a:gd name="connsiteX13" fmla="*/ 647757 w 1673753"/>
              <a:gd name="connsiteY13" fmla="*/ 229063 h 1878569"/>
              <a:gd name="connsiteX14" fmla="*/ 620863 w 1673753"/>
              <a:gd name="connsiteY14" fmla="*/ 246992 h 1878569"/>
              <a:gd name="connsiteX15" fmla="*/ 576039 w 1673753"/>
              <a:gd name="connsiteY15" fmla="*/ 282851 h 1878569"/>
              <a:gd name="connsiteX16" fmla="*/ 540180 w 1673753"/>
              <a:gd name="connsiteY16" fmla="*/ 291816 h 1878569"/>
              <a:gd name="connsiteX17" fmla="*/ 495357 w 1673753"/>
              <a:gd name="connsiteY17" fmla="*/ 327675 h 1878569"/>
              <a:gd name="connsiteX18" fmla="*/ 441569 w 1673753"/>
              <a:gd name="connsiteY18" fmla="*/ 363533 h 1878569"/>
              <a:gd name="connsiteX19" fmla="*/ 423639 w 1673753"/>
              <a:gd name="connsiteY19" fmla="*/ 390428 h 1878569"/>
              <a:gd name="connsiteX20" fmla="*/ 369851 w 1673753"/>
              <a:gd name="connsiteY20" fmla="*/ 417322 h 1878569"/>
              <a:gd name="connsiteX21" fmla="*/ 342957 w 1673753"/>
              <a:gd name="connsiteY21" fmla="*/ 435251 h 1878569"/>
              <a:gd name="connsiteX22" fmla="*/ 307098 w 1673753"/>
              <a:gd name="connsiteY22" fmla="*/ 471110 h 1878569"/>
              <a:gd name="connsiteX23" fmla="*/ 280204 w 1673753"/>
              <a:gd name="connsiteY23" fmla="*/ 489039 h 1878569"/>
              <a:gd name="connsiteX24" fmla="*/ 244345 w 1673753"/>
              <a:gd name="connsiteY24" fmla="*/ 524898 h 1878569"/>
              <a:gd name="connsiteX25" fmla="*/ 217451 w 1673753"/>
              <a:gd name="connsiteY25" fmla="*/ 542828 h 1878569"/>
              <a:gd name="connsiteX26" fmla="*/ 163663 w 1673753"/>
              <a:gd name="connsiteY26" fmla="*/ 596616 h 1878569"/>
              <a:gd name="connsiteX27" fmla="*/ 118839 w 1673753"/>
              <a:gd name="connsiteY27" fmla="*/ 632475 h 1878569"/>
              <a:gd name="connsiteX28" fmla="*/ 67870 w 1673753"/>
              <a:gd name="connsiteY28" fmla="*/ 687421 h 1878569"/>
              <a:gd name="connsiteX29" fmla="*/ 12606 w 1673753"/>
              <a:gd name="connsiteY29" fmla="*/ 808407 h 1878569"/>
              <a:gd name="connsiteX30" fmla="*/ 59654 w 1673753"/>
              <a:gd name="connsiteY30" fmla="*/ 866093 h 1878569"/>
              <a:gd name="connsiteX31" fmla="*/ 99521 w 1673753"/>
              <a:gd name="connsiteY31" fmla="*/ 919875 h 1878569"/>
              <a:gd name="connsiteX32" fmla="*/ 134445 w 1673753"/>
              <a:gd name="connsiteY32" fmla="*/ 961310 h 1878569"/>
              <a:gd name="connsiteX33" fmla="*/ 147777 w 1673753"/>
              <a:gd name="connsiteY33" fmla="*/ 981009 h 1878569"/>
              <a:gd name="connsiteX34" fmla="*/ 172555 w 1673753"/>
              <a:gd name="connsiteY34" fmla="*/ 1007706 h 1878569"/>
              <a:gd name="connsiteX35" fmla="*/ 202976 w 1673753"/>
              <a:gd name="connsiteY35" fmla="*/ 1059256 h 1878569"/>
              <a:gd name="connsiteX36" fmla="*/ 225523 w 1673753"/>
              <a:gd name="connsiteY36" fmla="*/ 1086752 h 1878569"/>
              <a:gd name="connsiteX37" fmla="*/ 270210 w 1673753"/>
              <a:gd name="connsiteY37" fmla="*/ 1134097 h 1878569"/>
              <a:gd name="connsiteX38" fmla="*/ 293556 w 1673753"/>
              <a:gd name="connsiteY38" fmla="*/ 1167035 h 1878569"/>
              <a:gd name="connsiteX39" fmla="*/ 325028 w 1673753"/>
              <a:gd name="connsiteY39" fmla="*/ 1206216 h 1878569"/>
              <a:gd name="connsiteX40" fmla="*/ 342957 w 1673753"/>
              <a:gd name="connsiteY40" fmla="*/ 1242075 h 1878569"/>
              <a:gd name="connsiteX41" fmla="*/ 378816 w 1673753"/>
              <a:gd name="connsiteY41" fmla="*/ 1295863 h 1878569"/>
              <a:gd name="connsiteX42" fmla="*/ 387780 w 1673753"/>
              <a:gd name="connsiteY42" fmla="*/ 1322757 h 1878569"/>
              <a:gd name="connsiteX43" fmla="*/ 405710 w 1673753"/>
              <a:gd name="connsiteY43" fmla="*/ 1349651 h 1878569"/>
              <a:gd name="connsiteX44" fmla="*/ 414675 w 1673753"/>
              <a:gd name="connsiteY44" fmla="*/ 1385510 h 1878569"/>
              <a:gd name="connsiteX45" fmla="*/ 468463 w 1673753"/>
              <a:gd name="connsiteY45" fmla="*/ 1475157 h 1878569"/>
              <a:gd name="connsiteX46" fmla="*/ 486392 w 1673753"/>
              <a:gd name="connsiteY46" fmla="*/ 1502051 h 1878569"/>
              <a:gd name="connsiteX47" fmla="*/ 504322 w 1673753"/>
              <a:gd name="connsiteY47" fmla="*/ 1519981 h 1878569"/>
              <a:gd name="connsiteX48" fmla="*/ 522251 w 1673753"/>
              <a:gd name="connsiteY48" fmla="*/ 1546875 h 1878569"/>
              <a:gd name="connsiteX49" fmla="*/ 531216 w 1673753"/>
              <a:gd name="connsiteY49" fmla="*/ 1573769 h 1878569"/>
              <a:gd name="connsiteX50" fmla="*/ 558110 w 1673753"/>
              <a:gd name="connsiteY50" fmla="*/ 1591698 h 1878569"/>
              <a:gd name="connsiteX51" fmla="*/ 602933 w 1673753"/>
              <a:gd name="connsiteY51" fmla="*/ 1636522 h 1878569"/>
              <a:gd name="connsiteX52" fmla="*/ 620863 w 1673753"/>
              <a:gd name="connsiteY52" fmla="*/ 1654451 h 1878569"/>
              <a:gd name="connsiteX53" fmla="*/ 638792 w 1673753"/>
              <a:gd name="connsiteY53" fmla="*/ 1681345 h 1878569"/>
              <a:gd name="connsiteX54" fmla="*/ 665686 w 1673753"/>
              <a:gd name="connsiteY54" fmla="*/ 1699275 h 1878569"/>
              <a:gd name="connsiteX55" fmla="*/ 683616 w 1673753"/>
              <a:gd name="connsiteY55" fmla="*/ 1717204 h 1878569"/>
              <a:gd name="connsiteX56" fmla="*/ 710510 w 1673753"/>
              <a:gd name="connsiteY56" fmla="*/ 1726169 h 1878569"/>
              <a:gd name="connsiteX57" fmla="*/ 755333 w 1673753"/>
              <a:gd name="connsiteY57" fmla="*/ 1762028 h 1878569"/>
              <a:gd name="connsiteX58" fmla="*/ 782228 w 1673753"/>
              <a:gd name="connsiteY58" fmla="*/ 1779957 h 1878569"/>
              <a:gd name="connsiteX59" fmla="*/ 836016 w 1673753"/>
              <a:gd name="connsiteY59" fmla="*/ 1797886 h 1878569"/>
              <a:gd name="connsiteX60" fmla="*/ 898769 w 1673753"/>
              <a:gd name="connsiteY60" fmla="*/ 1824781 h 1878569"/>
              <a:gd name="connsiteX61" fmla="*/ 952557 w 1673753"/>
              <a:gd name="connsiteY61" fmla="*/ 1842710 h 1878569"/>
              <a:gd name="connsiteX62" fmla="*/ 988416 w 1673753"/>
              <a:gd name="connsiteY62" fmla="*/ 1851675 h 1878569"/>
              <a:gd name="connsiteX63" fmla="*/ 1051169 w 1673753"/>
              <a:gd name="connsiteY63" fmla="*/ 1869604 h 1878569"/>
              <a:gd name="connsiteX64" fmla="*/ 1131851 w 1673753"/>
              <a:gd name="connsiteY64" fmla="*/ 1878569 h 1878569"/>
              <a:gd name="connsiteX65" fmla="*/ 1302180 w 1673753"/>
              <a:gd name="connsiteY65" fmla="*/ 1869604 h 1878569"/>
              <a:gd name="connsiteX66" fmla="*/ 1347004 w 1673753"/>
              <a:gd name="connsiteY66" fmla="*/ 1860639 h 1878569"/>
              <a:gd name="connsiteX67" fmla="*/ 1373898 w 1673753"/>
              <a:gd name="connsiteY67" fmla="*/ 1842710 h 1878569"/>
              <a:gd name="connsiteX68" fmla="*/ 1400792 w 1673753"/>
              <a:gd name="connsiteY68" fmla="*/ 1833745 h 1878569"/>
              <a:gd name="connsiteX69" fmla="*/ 1454580 w 1673753"/>
              <a:gd name="connsiteY69" fmla="*/ 1806851 h 1878569"/>
              <a:gd name="connsiteX70" fmla="*/ 1499404 w 1673753"/>
              <a:gd name="connsiteY70" fmla="*/ 1779957 h 1878569"/>
              <a:gd name="connsiteX71" fmla="*/ 1562157 w 1673753"/>
              <a:gd name="connsiteY71" fmla="*/ 1708239 h 1878569"/>
              <a:gd name="connsiteX72" fmla="*/ 1589051 w 1673753"/>
              <a:gd name="connsiteY72" fmla="*/ 1681345 h 1878569"/>
              <a:gd name="connsiteX73" fmla="*/ 1598016 w 1673753"/>
              <a:gd name="connsiteY73" fmla="*/ 1654451 h 1878569"/>
              <a:gd name="connsiteX74" fmla="*/ 1624910 w 1673753"/>
              <a:gd name="connsiteY74" fmla="*/ 1600663 h 1878569"/>
              <a:gd name="connsiteX75" fmla="*/ 1633875 w 1673753"/>
              <a:gd name="connsiteY75" fmla="*/ 1564804 h 1878569"/>
              <a:gd name="connsiteX76" fmla="*/ 1651804 w 1673753"/>
              <a:gd name="connsiteY76" fmla="*/ 1511016 h 1878569"/>
              <a:gd name="connsiteX77" fmla="*/ 1654628 w 1673753"/>
              <a:gd name="connsiteY77" fmla="*/ 1440516 h 1878569"/>
              <a:gd name="connsiteX78" fmla="*/ 1654154 w 1673753"/>
              <a:gd name="connsiteY78" fmla="*/ 1349651 h 1878569"/>
              <a:gd name="connsiteX79" fmla="*/ 1665007 w 1673753"/>
              <a:gd name="connsiteY79" fmla="*/ 1315828 h 1878569"/>
              <a:gd name="connsiteX80" fmla="*/ 1670196 w 1673753"/>
              <a:gd name="connsiteY80" fmla="*/ 1251039 h 1878569"/>
              <a:gd name="connsiteX81" fmla="*/ 1668783 w 1673753"/>
              <a:gd name="connsiteY81" fmla="*/ 1073782 h 1878569"/>
              <a:gd name="connsiteX82" fmla="*/ 1663594 w 1673753"/>
              <a:gd name="connsiteY82" fmla="*/ 1039959 h 1878569"/>
              <a:gd name="connsiteX83" fmla="*/ 1652741 w 1673753"/>
              <a:gd name="connsiteY83" fmla="*/ 975988 h 1878569"/>
              <a:gd name="connsiteX84" fmla="*/ 1634812 w 1673753"/>
              <a:gd name="connsiteY84" fmla="*/ 860665 h 1878569"/>
              <a:gd name="connsiteX85" fmla="*/ 1618771 w 1673753"/>
              <a:gd name="connsiteY85" fmla="*/ 799949 h 1878569"/>
              <a:gd name="connsiteX86" fmla="*/ 1619246 w 1673753"/>
              <a:gd name="connsiteY86" fmla="*/ 771018 h 1878569"/>
              <a:gd name="connsiteX87" fmla="*/ 1606980 w 1673753"/>
              <a:gd name="connsiteY87" fmla="*/ 749016 h 1878569"/>
              <a:gd name="connsiteX88" fmla="*/ 1589051 w 1673753"/>
              <a:gd name="connsiteY88" fmla="*/ 695228 h 1878569"/>
              <a:gd name="connsiteX89" fmla="*/ 1571122 w 1673753"/>
              <a:gd name="connsiteY89" fmla="*/ 668333 h 1878569"/>
              <a:gd name="connsiteX90" fmla="*/ 1562157 w 1673753"/>
              <a:gd name="connsiteY90" fmla="*/ 641439 h 1878569"/>
              <a:gd name="connsiteX91" fmla="*/ 1526298 w 1673753"/>
              <a:gd name="connsiteY91" fmla="*/ 587651 h 1878569"/>
              <a:gd name="connsiteX92" fmla="*/ 1510732 w 1673753"/>
              <a:gd name="connsiteY92" fmla="*/ 518789 h 1878569"/>
              <a:gd name="connsiteX93" fmla="*/ 1494119 w 1673753"/>
              <a:gd name="connsiteY93" fmla="*/ 490666 h 1878569"/>
              <a:gd name="connsiteX94" fmla="*/ 1472510 w 1673753"/>
              <a:gd name="connsiteY94" fmla="*/ 471110 h 1878569"/>
              <a:gd name="connsiteX95" fmla="*/ 1454580 w 1673753"/>
              <a:gd name="connsiteY95" fmla="*/ 435251 h 1878569"/>
              <a:gd name="connsiteX96" fmla="*/ 1445616 w 1673753"/>
              <a:gd name="connsiteY96" fmla="*/ 408357 h 1878569"/>
              <a:gd name="connsiteX97" fmla="*/ 1427686 w 1673753"/>
              <a:gd name="connsiteY97" fmla="*/ 390428 h 1878569"/>
              <a:gd name="connsiteX98" fmla="*/ 1418722 w 1673753"/>
              <a:gd name="connsiteY98" fmla="*/ 363533 h 1878569"/>
              <a:gd name="connsiteX99" fmla="*/ 1400792 w 1673753"/>
              <a:gd name="connsiteY99" fmla="*/ 345604 h 1878569"/>
              <a:gd name="connsiteX100" fmla="*/ 1382863 w 1673753"/>
              <a:gd name="connsiteY100" fmla="*/ 318710 h 1878569"/>
              <a:gd name="connsiteX101" fmla="*/ 1364933 w 1673753"/>
              <a:gd name="connsiteY101" fmla="*/ 300781 h 1878569"/>
              <a:gd name="connsiteX102" fmla="*/ 1329075 w 1673753"/>
              <a:gd name="connsiteY102" fmla="*/ 246992 h 1878569"/>
              <a:gd name="connsiteX103" fmla="*/ 1275286 w 1673753"/>
              <a:gd name="connsiteY103" fmla="*/ 193204 h 1878569"/>
              <a:gd name="connsiteX104" fmla="*/ 1248392 w 1673753"/>
              <a:gd name="connsiteY104" fmla="*/ 166310 h 1878569"/>
              <a:gd name="connsiteX105" fmla="*/ 1221498 w 1673753"/>
              <a:gd name="connsiteY105" fmla="*/ 148381 h 1878569"/>
              <a:gd name="connsiteX106" fmla="*/ 1185639 w 1673753"/>
              <a:gd name="connsiteY106" fmla="*/ 112522 h 1878569"/>
              <a:gd name="connsiteX107" fmla="*/ 1145394 w 1673753"/>
              <a:gd name="connsiteY107" fmla="*/ 79985 h 1878569"/>
              <a:gd name="connsiteX108" fmla="*/ 1107855 w 1673753"/>
              <a:gd name="connsiteY108" fmla="*/ 44126 h 1878569"/>
              <a:gd name="connsiteX109" fmla="*/ 1065614 w 1673753"/>
              <a:gd name="connsiteY109" fmla="*/ 30823 h 1878569"/>
              <a:gd name="connsiteX110" fmla="*/ 988416 w 1673753"/>
              <a:gd name="connsiteY110" fmla="*/ 13910 h 18785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</a:cxnLst>
            <a:rect l="l" t="t" r="r" b="b"/>
            <a:pathLst>
              <a:path w="1673753" h="1878569">
                <a:moveTo>
                  <a:pt x="1069098" y="31839"/>
                </a:moveTo>
                <a:cubicBezTo>
                  <a:pt x="1057145" y="28851"/>
                  <a:pt x="1045086" y="26260"/>
                  <a:pt x="1033239" y="22875"/>
                </a:cubicBezTo>
                <a:cubicBezTo>
                  <a:pt x="1024153" y="20279"/>
                  <a:pt x="1015795" y="13910"/>
                  <a:pt x="1006345" y="13910"/>
                </a:cubicBezTo>
                <a:cubicBezTo>
                  <a:pt x="979285" y="13910"/>
                  <a:pt x="952557" y="19887"/>
                  <a:pt x="925663" y="22875"/>
                </a:cubicBezTo>
                <a:cubicBezTo>
                  <a:pt x="916698" y="25863"/>
                  <a:pt x="906872" y="26977"/>
                  <a:pt x="898769" y="31839"/>
                </a:cubicBezTo>
                <a:cubicBezTo>
                  <a:pt x="891521" y="36188"/>
                  <a:pt x="887439" y="44489"/>
                  <a:pt x="880839" y="49769"/>
                </a:cubicBezTo>
                <a:cubicBezTo>
                  <a:pt x="872426" y="56500"/>
                  <a:pt x="862222" y="60801"/>
                  <a:pt x="853945" y="67698"/>
                </a:cubicBezTo>
                <a:cubicBezTo>
                  <a:pt x="844205" y="75814"/>
                  <a:pt x="838059" y="88302"/>
                  <a:pt x="827051" y="94592"/>
                </a:cubicBezTo>
                <a:cubicBezTo>
                  <a:pt x="816353" y="100705"/>
                  <a:pt x="803145" y="100569"/>
                  <a:pt x="791192" y="103557"/>
                </a:cubicBezTo>
                <a:cubicBezTo>
                  <a:pt x="719476" y="151367"/>
                  <a:pt x="806133" y="88616"/>
                  <a:pt x="746369" y="148381"/>
                </a:cubicBezTo>
                <a:cubicBezTo>
                  <a:pt x="738751" y="156000"/>
                  <a:pt x="727888" y="159580"/>
                  <a:pt x="719475" y="166310"/>
                </a:cubicBezTo>
                <a:cubicBezTo>
                  <a:pt x="712875" y="171590"/>
                  <a:pt x="708145" y="178959"/>
                  <a:pt x="701545" y="184239"/>
                </a:cubicBezTo>
                <a:cubicBezTo>
                  <a:pt x="693132" y="190970"/>
                  <a:pt x="682928" y="195271"/>
                  <a:pt x="674651" y="202169"/>
                </a:cubicBezTo>
                <a:cubicBezTo>
                  <a:pt x="664912" y="210285"/>
                  <a:pt x="657497" y="220947"/>
                  <a:pt x="647757" y="229063"/>
                </a:cubicBezTo>
                <a:cubicBezTo>
                  <a:pt x="639480" y="235960"/>
                  <a:pt x="629276" y="240261"/>
                  <a:pt x="620863" y="246992"/>
                </a:cubicBezTo>
                <a:cubicBezTo>
                  <a:pt x="598618" y="264788"/>
                  <a:pt x="605755" y="270116"/>
                  <a:pt x="576039" y="282851"/>
                </a:cubicBezTo>
                <a:cubicBezTo>
                  <a:pt x="564714" y="287704"/>
                  <a:pt x="552133" y="288828"/>
                  <a:pt x="540180" y="291816"/>
                </a:cubicBezTo>
                <a:cubicBezTo>
                  <a:pt x="500083" y="351962"/>
                  <a:pt x="547318" y="293034"/>
                  <a:pt x="495357" y="327675"/>
                </a:cubicBezTo>
                <a:cubicBezTo>
                  <a:pt x="428209" y="372441"/>
                  <a:pt x="505513" y="342220"/>
                  <a:pt x="441569" y="363533"/>
                </a:cubicBezTo>
                <a:cubicBezTo>
                  <a:pt x="435592" y="372498"/>
                  <a:pt x="431258" y="382809"/>
                  <a:pt x="423639" y="390428"/>
                </a:cubicBezTo>
                <a:cubicBezTo>
                  <a:pt x="397950" y="416117"/>
                  <a:pt x="399014" y="402741"/>
                  <a:pt x="369851" y="417322"/>
                </a:cubicBezTo>
                <a:cubicBezTo>
                  <a:pt x="360214" y="422140"/>
                  <a:pt x="351137" y="428239"/>
                  <a:pt x="342957" y="435251"/>
                </a:cubicBezTo>
                <a:cubicBezTo>
                  <a:pt x="330122" y="446252"/>
                  <a:pt x="321163" y="461733"/>
                  <a:pt x="307098" y="471110"/>
                </a:cubicBezTo>
                <a:cubicBezTo>
                  <a:pt x="298133" y="477086"/>
                  <a:pt x="288384" y="482027"/>
                  <a:pt x="280204" y="489039"/>
                </a:cubicBezTo>
                <a:cubicBezTo>
                  <a:pt x="267369" y="500040"/>
                  <a:pt x="258410" y="515521"/>
                  <a:pt x="244345" y="524898"/>
                </a:cubicBezTo>
                <a:cubicBezTo>
                  <a:pt x="235380" y="530875"/>
                  <a:pt x="225504" y="535670"/>
                  <a:pt x="217451" y="542828"/>
                </a:cubicBezTo>
                <a:cubicBezTo>
                  <a:pt x="198500" y="559674"/>
                  <a:pt x="184761" y="582551"/>
                  <a:pt x="163663" y="596616"/>
                </a:cubicBezTo>
                <a:cubicBezTo>
                  <a:pt x="129736" y="619233"/>
                  <a:pt x="144387" y="606927"/>
                  <a:pt x="118839" y="632475"/>
                </a:cubicBezTo>
                <a:cubicBezTo>
                  <a:pt x="114613" y="645155"/>
                  <a:pt x="67870" y="676168"/>
                  <a:pt x="67870" y="687421"/>
                </a:cubicBezTo>
                <a:cubicBezTo>
                  <a:pt x="67870" y="754166"/>
                  <a:pt x="0" y="764285"/>
                  <a:pt x="12606" y="808407"/>
                </a:cubicBezTo>
                <a:cubicBezTo>
                  <a:pt x="15991" y="820254"/>
                  <a:pt x="54144" y="855073"/>
                  <a:pt x="59654" y="866093"/>
                </a:cubicBezTo>
                <a:cubicBezTo>
                  <a:pt x="63434" y="873653"/>
                  <a:pt x="94833" y="912842"/>
                  <a:pt x="99521" y="919875"/>
                </a:cubicBezTo>
                <a:cubicBezTo>
                  <a:pt x="106934" y="930994"/>
                  <a:pt x="127032" y="950191"/>
                  <a:pt x="134445" y="961310"/>
                </a:cubicBezTo>
                <a:cubicBezTo>
                  <a:pt x="139133" y="968343"/>
                  <a:pt x="142706" y="974247"/>
                  <a:pt x="147777" y="981009"/>
                </a:cubicBezTo>
                <a:cubicBezTo>
                  <a:pt x="160706" y="998248"/>
                  <a:pt x="165741" y="987263"/>
                  <a:pt x="172555" y="1007706"/>
                </a:cubicBezTo>
                <a:cubicBezTo>
                  <a:pt x="184193" y="1042618"/>
                  <a:pt x="178365" y="1034644"/>
                  <a:pt x="202976" y="1059256"/>
                </a:cubicBezTo>
                <a:cubicBezTo>
                  <a:pt x="221146" y="1075598"/>
                  <a:pt x="168927" y="1029419"/>
                  <a:pt x="225523" y="1086752"/>
                </a:cubicBezTo>
                <a:cubicBezTo>
                  <a:pt x="232748" y="1098794"/>
                  <a:pt x="266302" y="1123676"/>
                  <a:pt x="270210" y="1134097"/>
                </a:cubicBezTo>
                <a:cubicBezTo>
                  <a:pt x="274902" y="1146610"/>
                  <a:pt x="288593" y="1154627"/>
                  <a:pt x="293556" y="1167035"/>
                </a:cubicBezTo>
                <a:cubicBezTo>
                  <a:pt x="300575" y="1184582"/>
                  <a:pt x="316576" y="1189312"/>
                  <a:pt x="325028" y="1206216"/>
                </a:cubicBezTo>
                <a:cubicBezTo>
                  <a:pt x="331004" y="1218169"/>
                  <a:pt x="336081" y="1230616"/>
                  <a:pt x="342957" y="1242075"/>
                </a:cubicBezTo>
                <a:cubicBezTo>
                  <a:pt x="354044" y="1260553"/>
                  <a:pt x="378816" y="1295863"/>
                  <a:pt x="378816" y="1295863"/>
                </a:cubicBezTo>
                <a:cubicBezTo>
                  <a:pt x="381804" y="1304828"/>
                  <a:pt x="383554" y="1314305"/>
                  <a:pt x="387780" y="1322757"/>
                </a:cubicBezTo>
                <a:cubicBezTo>
                  <a:pt x="392598" y="1332394"/>
                  <a:pt x="401466" y="1339748"/>
                  <a:pt x="405710" y="1349651"/>
                </a:cubicBezTo>
                <a:cubicBezTo>
                  <a:pt x="410564" y="1360976"/>
                  <a:pt x="410349" y="1373974"/>
                  <a:pt x="414675" y="1385510"/>
                </a:cubicBezTo>
                <a:cubicBezTo>
                  <a:pt x="426490" y="1417017"/>
                  <a:pt x="450588" y="1448344"/>
                  <a:pt x="468463" y="1475157"/>
                </a:cubicBezTo>
                <a:cubicBezTo>
                  <a:pt x="474439" y="1484122"/>
                  <a:pt x="478774" y="1494433"/>
                  <a:pt x="486392" y="1502051"/>
                </a:cubicBezTo>
                <a:cubicBezTo>
                  <a:pt x="492369" y="1508028"/>
                  <a:pt x="499042" y="1513381"/>
                  <a:pt x="504322" y="1519981"/>
                </a:cubicBezTo>
                <a:cubicBezTo>
                  <a:pt x="511053" y="1528394"/>
                  <a:pt x="517433" y="1537238"/>
                  <a:pt x="522251" y="1546875"/>
                </a:cubicBezTo>
                <a:cubicBezTo>
                  <a:pt x="526477" y="1555327"/>
                  <a:pt x="525313" y="1566390"/>
                  <a:pt x="531216" y="1573769"/>
                </a:cubicBezTo>
                <a:cubicBezTo>
                  <a:pt x="537947" y="1582182"/>
                  <a:pt x="550002" y="1584603"/>
                  <a:pt x="558110" y="1591698"/>
                </a:cubicBezTo>
                <a:cubicBezTo>
                  <a:pt x="574012" y="1605612"/>
                  <a:pt x="587992" y="1621581"/>
                  <a:pt x="602933" y="1636522"/>
                </a:cubicBezTo>
                <a:cubicBezTo>
                  <a:pt x="608910" y="1642499"/>
                  <a:pt x="616175" y="1647418"/>
                  <a:pt x="620863" y="1654451"/>
                </a:cubicBezTo>
                <a:cubicBezTo>
                  <a:pt x="626839" y="1663416"/>
                  <a:pt x="631174" y="1673726"/>
                  <a:pt x="638792" y="1681345"/>
                </a:cubicBezTo>
                <a:cubicBezTo>
                  <a:pt x="646411" y="1688964"/>
                  <a:pt x="657273" y="1692544"/>
                  <a:pt x="665686" y="1699275"/>
                </a:cubicBezTo>
                <a:cubicBezTo>
                  <a:pt x="672286" y="1704555"/>
                  <a:pt x="676368" y="1712856"/>
                  <a:pt x="683616" y="1717204"/>
                </a:cubicBezTo>
                <a:cubicBezTo>
                  <a:pt x="691719" y="1722066"/>
                  <a:pt x="702058" y="1721943"/>
                  <a:pt x="710510" y="1726169"/>
                </a:cubicBezTo>
                <a:cubicBezTo>
                  <a:pt x="747307" y="1744568"/>
                  <a:pt x="727534" y="1739789"/>
                  <a:pt x="755333" y="1762028"/>
                </a:cubicBezTo>
                <a:cubicBezTo>
                  <a:pt x="763746" y="1768759"/>
                  <a:pt x="772382" y="1775581"/>
                  <a:pt x="782228" y="1779957"/>
                </a:cubicBezTo>
                <a:cubicBezTo>
                  <a:pt x="799498" y="1787632"/>
                  <a:pt x="836016" y="1797886"/>
                  <a:pt x="836016" y="1797886"/>
                </a:cubicBezTo>
                <a:cubicBezTo>
                  <a:pt x="878683" y="1826332"/>
                  <a:pt x="846144" y="1808993"/>
                  <a:pt x="898769" y="1824781"/>
                </a:cubicBezTo>
                <a:cubicBezTo>
                  <a:pt x="916871" y="1830212"/>
                  <a:pt x="934222" y="1838126"/>
                  <a:pt x="952557" y="1842710"/>
                </a:cubicBezTo>
                <a:cubicBezTo>
                  <a:pt x="964510" y="1845698"/>
                  <a:pt x="976569" y="1848290"/>
                  <a:pt x="988416" y="1851675"/>
                </a:cubicBezTo>
                <a:cubicBezTo>
                  <a:pt x="1015744" y="1859483"/>
                  <a:pt x="1020817" y="1864934"/>
                  <a:pt x="1051169" y="1869604"/>
                </a:cubicBezTo>
                <a:cubicBezTo>
                  <a:pt x="1077914" y="1873719"/>
                  <a:pt x="1104957" y="1875581"/>
                  <a:pt x="1131851" y="1878569"/>
                </a:cubicBezTo>
                <a:cubicBezTo>
                  <a:pt x="1188627" y="1875581"/>
                  <a:pt x="1245521" y="1874326"/>
                  <a:pt x="1302180" y="1869604"/>
                </a:cubicBezTo>
                <a:cubicBezTo>
                  <a:pt x="1317365" y="1868339"/>
                  <a:pt x="1332737" y="1865989"/>
                  <a:pt x="1347004" y="1860639"/>
                </a:cubicBezTo>
                <a:cubicBezTo>
                  <a:pt x="1357092" y="1856856"/>
                  <a:pt x="1364261" y="1847528"/>
                  <a:pt x="1373898" y="1842710"/>
                </a:cubicBezTo>
                <a:cubicBezTo>
                  <a:pt x="1382350" y="1838484"/>
                  <a:pt x="1392340" y="1837971"/>
                  <a:pt x="1400792" y="1833745"/>
                </a:cubicBezTo>
                <a:cubicBezTo>
                  <a:pt x="1470305" y="1798988"/>
                  <a:pt x="1386981" y="1829385"/>
                  <a:pt x="1454580" y="1806851"/>
                </a:cubicBezTo>
                <a:cubicBezTo>
                  <a:pt x="1531249" y="1730186"/>
                  <a:pt x="1406291" y="1849793"/>
                  <a:pt x="1499404" y="1779957"/>
                </a:cubicBezTo>
                <a:cubicBezTo>
                  <a:pt x="1561481" y="1733399"/>
                  <a:pt x="1527595" y="1749714"/>
                  <a:pt x="1562157" y="1708239"/>
                </a:cubicBezTo>
                <a:cubicBezTo>
                  <a:pt x="1570273" y="1698499"/>
                  <a:pt x="1580086" y="1690310"/>
                  <a:pt x="1589051" y="1681345"/>
                </a:cubicBezTo>
                <a:cubicBezTo>
                  <a:pt x="1592039" y="1672380"/>
                  <a:pt x="1593790" y="1662903"/>
                  <a:pt x="1598016" y="1654451"/>
                </a:cubicBezTo>
                <a:cubicBezTo>
                  <a:pt x="1624208" y="1602067"/>
                  <a:pt x="1609888" y="1653238"/>
                  <a:pt x="1624910" y="1600663"/>
                </a:cubicBezTo>
                <a:cubicBezTo>
                  <a:pt x="1628295" y="1588816"/>
                  <a:pt x="1630335" y="1576605"/>
                  <a:pt x="1633875" y="1564804"/>
                </a:cubicBezTo>
                <a:cubicBezTo>
                  <a:pt x="1639306" y="1546702"/>
                  <a:pt x="1648697" y="1529658"/>
                  <a:pt x="1651804" y="1511016"/>
                </a:cubicBezTo>
                <a:cubicBezTo>
                  <a:pt x="1662323" y="1447907"/>
                  <a:pt x="1639917" y="1484655"/>
                  <a:pt x="1654628" y="1440516"/>
                </a:cubicBezTo>
                <a:cubicBezTo>
                  <a:pt x="1657616" y="1413622"/>
                  <a:pt x="1650039" y="1376396"/>
                  <a:pt x="1654154" y="1349651"/>
                </a:cubicBezTo>
                <a:cubicBezTo>
                  <a:pt x="1656028" y="1337473"/>
                  <a:pt x="1662803" y="1327950"/>
                  <a:pt x="1665007" y="1315828"/>
                </a:cubicBezTo>
                <a:cubicBezTo>
                  <a:pt x="1668787" y="1295039"/>
                  <a:pt x="1667208" y="1271957"/>
                  <a:pt x="1670196" y="1251039"/>
                </a:cubicBezTo>
                <a:cubicBezTo>
                  <a:pt x="1667208" y="1191274"/>
                  <a:pt x="1673753" y="1133415"/>
                  <a:pt x="1668783" y="1073782"/>
                </a:cubicBezTo>
                <a:cubicBezTo>
                  <a:pt x="1667760" y="1061504"/>
                  <a:pt x="1666010" y="1052041"/>
                  <a:pt x="1663594" y="1039959"/>
                </a:cubicBezTo>
                <a:cubicBezTo>
                  <a:pt x="1660029" y="1022135"/>
                  <a:pt x="1655437" y="993964"/>
                  <a:pt x="1652741" y="975988"/>
                </a:cubicBezTo>
                <a:cubicBezTo>
                  <a:pt x="1646472" y="934195"/>
                  <a:pt x="1648176" y="900756"/>
                  <a:pt x="1634812" y="860665"/>
                </a:cubicBezTo>
                <a:cubicBezTo>
                  <a:pt x="1613317" y="796182"/>
                  <a:pt x="1641284" y="878745"/>
                  <a:pt x="1618771" y="799949"/>
                </a:cubicBezTo>
                <a:cubicBezTo>
                  <a:pt x="1616175" y="790863"/>
                  <a:pt x="1624108" y="779121"/>
                  <a:pt x="1619246" y="771018"/>
                </a:cubicBezTo>
                <a:cubicBezTo>
                  <a:pt x="1614897" y="763771"/>
                  <a:pt x="1612957" y="754992"/>
                  <a:pt x="1606980" y="749016"/>
                </a:cubicBezTo>
                <a:cubicBezTo>
                  <a:pt x="1601004" y="731087"/>
                  <a:pt x="1599534" y="710953"/>
                  <a:pt x="1589051" y="695228"/>
                </a:cubicBezTo>
                <a:cubicBezTo>
                  <a:pt x="1583075" y="686263"/>
                  <a:pt x="1575940" y="677970"/>
                  <a:pt x="1571122" y="668333"/>
                </a:cubicBezTo>
                <a:cubicBezTo>
                  <a:pt x="1566896" y="659881"/>
                  <a:pt x="1566746" y="649699"/>
                  <a:pt x="1562157" y="641439"/>
                </a:cubicBezTo>
                <a:cubicBezTo>
                  <a:pt x="1551692" y="622602"/>
                  <a:pt x="1533112" y="608094"/>
                  <a:pt x="1526298" y="587651"/>
                </a:cubicBezTo>
                <a:cubicBezTo>
                  <a:pt x="1516241" y="557480"/>
                  <a:pt x="1528455" y="549805"/>
                  <a:pt x="1510732" y="518789"/>
                </a:cubicBezTo>
                <a:cubicBezTo>
                  <a:pt x="1505387" y="509434"/>
                  <a:pt x="1498937" y="500303"/>
                  <a:pt x="1494119" y="490666"/>
                </a:cubicBezTo>
                <a:cubicBezTo>
                  <a:pt x="1489893" y="482214"/>
                  <a:pt x="1476232" y="479796"/>
                  <a:pt x="1472510" y="471110"/>
                </a:cubicBezTo>
                <a:cubicBezTo>
                  <a:pt x="1467246" y="458827"/>
                  <a:pt x="1459844" y="447534"/>
                  <a:pt x="1454580" y="435251"/>
                </a:cubicBezTo>
                <a:cubicBezTo>
                  <a:pt x="1450858" y="426566"/>
                  <a:pt x="1450478" y="416460"/>
                  <a:pt x="1445616" y="408357"/>
                </a:cubicBezTo>
                <a:cubicBezTo>
                  <a:pt x="1441267" y="401109"/>
                  <a:pt x="1433663" y="396404"/>
                  <a:pt x="1427686" y="390428"/>
                </a:cubicBezTo>
                <a:cubicBezTo>
                  <a:pt x="1424698" y="381463"/>
                  <a:pt x="1423584" y="371636"/>
                  <a:pt x="1418722" y="363533"/>
                </a:cubicBezTo>
                <a:cubicBezTo>
                  <a:pt x="1414374" y="356285"/>
                  <a:pt x="1406072" y="352204"/>
                  <a:pt x="1400792" y="345604"/>
                </a:cubicBezTo>
                <a:cubicBezTo>
                  <a:pt x="1394061" y="337191"/>
                  <a:pt x="1389594" y="327123"/>
                  <a:pt x="1382863" y="318710"/>
                </a:cubicBezTo>
                <a:cubicBezTo>
                  <a:pt x="1377583" y="312110"/>
                  <a:pt x="1370004" y="307543"/>
                  <a:pt x="1364933" y="300781"/>
                </a:cubicBezTo>
                <a:cubicBezTo>
                  <a:pt x="1352004" y="283542"/>
                  <a:pt x="1344312" y="262229"/>
                  <a:pt x="1329075" y="246992"/>
                </a:cubicBezTo>
                <a:lnTo>
                  <a:pt x="1275286" y="193204"/>
                </a:lnTo>
                <a:cubicBezTo>
                  <a:pt x="1266321" y="184239"/>
                  <a:pt x="1258941" y="173342"/>
                  <a:pt x="1248392" y="166310"/>
                </a:cubicBezTo>
                <a:cubicBezTo>
                  <a:pt x="1239427" y="160334"/>
                  <a:pt x="1229678" y="155393"/>
                  <a:pt x="1221498" y="148381"/>
                </a:cubicBezTo>
                <a:cubicBezTo>
                  <a:pt x="1208663" y="137380"/>
                  <a:pt x="1201676" y="117868"/>
                  <a:pt x="1185639" y="112522"/>
                </a:cubicBezTo>
                <a:lnTo>
                  <a:pt x="1145394" y="79985"/>
                </a:lnTo>
                <a:cubicBezTo>
                  <a:pt x="1094413" y="29004"/>
                  <a:pt x="1159749" y="70073"/>
                  <a:pt x="1107855" y="44126"/>
                </a:cubicBezTo>
                <a:cubicBezTo>
                  <a:pt x="1098218" y="39308"/>
                  <a:pt x="1075460" y="35199"/>
                  <a:pt x="1065614" y="30823"/>
                </a:cubicBezTo>
                <a:cubicBezTo>
                  <a:pt x="996259" y="0"/>
                  <a:pt x="1013327" y="38824"/>
                  <a:pt x="988416" y="13910"/>
                </a:cubicBezTo>
              </a:path>
            </a:pathLst>
          </a:custGeom>
          <a:solidFill>
            <a:srgbClr val="FF0000">
              <a:alpha val="32000"/>
            </a:srgbClr>
          </a:solidFill>
          <a:ln>
            <a:noFill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Freeform 13"/>
          <p:cNvSpPr/>
          <p:nvPr/>
        </p:nvSpPr>
        <p:spPr>
          <a:xfrm>
            <a:off x="3176052" y="2463451"/>
            <a:ext cx="1242829" cy="2388967"/>
          </a:xfrm>
          <a:custGeom>
            <a:avLst/>
            <a:gdLst>
              <a:gd name="connsiteX0" fmla="*/ 838651 w 1242829"/>
              <a:gd name="connsiteY0" fmla="*/ 2375540 h 2380951"/>
              <a:gd name="connsiteX1" fmla="*/ 892757 w 1242829"/>
              <a:gd name="connsiteY1" fmla="*/ 2321434 h 2380951"/>
              <a:gd name="connsiteX2" fmla="*/ 903579 w 1242829"/>
              <a:gd name="connsiteY2" fmla="*/ 2310612 h 2380951"/>
              <a:gd name="connsiteX3" fmla="*/ 930632 w 1242829"/>
              <a:gd name="connsiteY3" fmla="*/ 2278148 h 2380951"/>
              <a:gd name="connsiteX4" fmla="*/ 941453 w 1242829"/>
              <a:gd name="connsiteY4" fmla="*/ 2261917 h 2380951"/>
              <a:gd name="connsiteX5" fmla="*/ 984739 w 1242829"/>
              <a:gd name="connsiteY5" fmla="*/ 2234863 h 2380951"/>
              <a:gd name="connsiteX6" fmla="*/ 1000970 w 1242829"/>
              <a:gd name="connsiteY6" fmla="*/ 2213221 h 2380951"/>
              <a:gd name="connsiteX7" fmla="*/ 1022613 w 1242829"/>
              <a:gd name="connsiteY7" fmla="*/ 2202399 h 2380951"/>
              <a:gd name="connsiteX8" fmla="*/ 1055077 w 1242829"/>
              <a:gd name="connsiteY8" fmla="*/ 2180757 h 2380951"/>
              <a:gd name="connsiteX9" fmla="*/ 1071309 w 1242829"/>
              <a:gd name="connsiteY9" fmla="*/ 2169935 h 2380951"/>
              <a:gd name="connsiteX10" fmla="*/ 1103773 w 1242829"/>
              <a:gd name="connsiteY10" fmla="*/ 2148293 h 2380951"/>
              <a:gd name="connsiteX11" fmla="*/ 1130826 w 1242829"/>
              <a:gd name="connsiteY11" fmla="*/ 2126650 h 2380951"/>
              <a:gd name="connsiteX12" fmla="*/ 1147058 w 1242829"/>
              <a:gd name="connsiteY12" fmla="*/ 2121240 h 2380951"/>
              <a:gd name="connsiteX13" fmla="*/ 1157879 w 1242829"/>
              <a:gd name="connsiteY13" fmla="*/ 2105008 h 2380951"/>
              <a:gd name="connsiteX14" fmla="*/ 1174111 w 1242829"/>
              <a:gd name="connsiteY14" fmla="*/ 2094186 h 2380951"/>
              <a:gd name="connsiteX15" fmla="*/ 1201165 w 1242829"/>
              <a:gd name="connsiteY15" fmla="*/ 2072544 h 2380951"/>
              <a:gd name="connsiteX16" fmla="*/ 1211986 w 1242829"/>
              <a:gd name="connsiteY16" fmla="*/ 2056312 h 2380951"/>
              <a:gd name="connsiteX17" fmla="*/ 1233628 w 1242829"/>
              <a:gd name="connsiteY17" fmla="*/ 2029259 h 2380951"/>
              <a:gd name="connsiteX18" fmla="*/ 1228218 w 1242829"/>
              <a:gd name="connsiteY18" fmla="*/ 2007616 h 2380951"/>
              <a:gd name="connsiteX19" fmla="*/ 1195754 w 1242829"/>
              <a:gd name="connsiteY19" fmla="*/ 1980563 h 2380951"/>
              <a:gd name="connsiteX20" fmla="*/ 1174111 w 1242829"/>
              <a:gd name="connsiteY20" fmla="*/ 1958920 h 2380951"/>
              <a:gd name="connsiteX21" fmla="*/ 1147058 w 1242829"/>
              <a:gd name="connsiteY21" fmla="*/ 1937277 h 2380951"/>
              <a:gd name="connsiteX22" fmla="*/ 1130826 w 1242829"/>
              <a:gd name="connsiteY22" fmla="*/ 1926456 h 2380951"/>
              <a:gd name="connsiteX23" fmla="*/ 1109184 w 1242829"/>
              <a:gd name="connsiteY23" fmla="*/ 1910224 h 2380951"/>
              <a:gd name="connsiteX24" fmla="*/ 1098362 w 1242829"/>
              <a:gd name="connsiteY24" fmla="*/ 1899403 h 2380951"/>
              <a:gd name="connsiteX25" fmla="*/ 1082130 w 1242829"/>
              <a:gd name="connsiteY25" fmla="*/ 1893992 h 2380951"/>
              <a:gd name="connsiteX26" fmla="*/ 1065898 w 1242829"/>
              <a:gd name="connsiteY26" fmla="*/ 1877760 h 2380951"/>
              <a:gd name="connsiteX27" fmla="*/ 1033434 w 1242829"/>
              <a:gd name="connsiteY27" fmla="*/ 1856118 h 2380951"/>
              <a:gd name="connsiteX28" fmla="*/ 1006381 w 1242829"/>
              <a:gd name="connsiteY28" fmla="*/ 1839886 h 2380951"/>
              <a:gd name="connsiteX29" fmla="*/ 963096 w 1242829"/>
              <a:gd name="connsiteY29" fmla="*/ 1807422 h 2380951"/>
              <a:gd name="connsiteX30" fmla="*/ 946864 w 1242829"/>
              <a:gd name="connsiteY30" fmla="*/ 1796601 h 2380951"/>
              <a:gd name="connsiteX31" fmla="*/ 936043 w 1242829"/>
              <a:gd name="connsiteY31" fmla="*/ 1785779 h 2380951"/>
              <a:gd name="connsiteX32" fmla="*/ 925221 w 1242829"/>
              <a:gd name="connsiteY32" fmla="*/ 1769547 h 2380951"/>
              <a:gd name="connsiteX33" fmla="*/ 908989 w 1242829"/>
              <a:gd name="connsiteY33" fmla="*/ 1764137 h 2380951"/>
              <a:gd name="connsiteX34" fmla="*/ 898168 w 1242829"/>
              <a:gd name="connsiteY34" fmla="*/ 1753315 h 2380951"/>
              <a:gd name="connsiteX35" fmla="*/ 887347 w 1242829"/>
              <a:gd name="connsiteY35" fmla="*/ 1737083 h 2380951"/>
              <a:gd name="connsiteX36" fmla="*/ 838651 w 1242829"/>
              <a:gd name="connsiteY36" fmla="*/ 1693798 h 2380951"/>
              <a:gd name="connsiteX37" fmla="*/ 827830 w 1242829"/>
              <a:gd name="connsiteY37" fmla="*/ 1677566 h 2380951"/>
              <a:gd name="connsiteX38" fmla="*/ 800776 w 1242829"/>
              <a:gd name="connsiteY38" fmla="*/ 1655924 h 2380951"/>
              <a:gd name="connsiteX39" fmla="*/ 789955 w 1242829"/>
              <a:gd name="connsiteY39" fmla="*/ 1639692 h 2380951"/>
              <a:gd name="connsiteX40" fmla="*/ 779134 w 1242829"/>
              <a:gd name="connsiteY40" fmla="*/ 1628870 h 2380951"/>
              <a:gd name="connsiteX41" fmla="*/ 757491 w 1242829"/>
              <a:gd name="connsiteY41" fmla="*/ 1596406 h 2380951"/>
              <a:gd name="connsiteX42" fmla="*/ 741259 w 1242829"/>
              <a:gd name="connsiteY42" fmla="*/ 1580175 h 2380951"/>
              <a:gd name="connsiteX43" fmla="*/ 730438 w 1242829"/>
              <a:gd name="connsiteY43" fmla="*/ 1563943 h 2380951"/>
              <a:gd name="connsiteX44" fmla="*/ 692563 w 1242829"/>
              <a:gd name="connsiteY44" fmla="*/ 1531479 h 2380951"/>
              <a:gd name="connsiteX45" fmla="*/ 687153 w 1242829"/>
              <a:gd name="connsiteY45" fmla="*/ 1515247 h 2380951"/>
              <a:gd name="connsiteX46" fmla="*/ 660099 w 1242829"/>
              <a:gd name="connsiteY46" fmla="*/ 1493604 h 2380951"/>
              <a:gd name="connsiteX47" fmla="*/ 643868 w 1242829"/>
              <a:gd name="connsiteY47" fmla="*/ 1477372 h 2380951"/>
              <a:gd name="connsiteX48" fmla="*/ 633046 w 1242829"/>
              <a:gd name="connsiteY48" fmla="*/ 1461140 h 2380951"/>
              <a:gd name="connsiteX49" fmla="*/ 600582 w 1242829"/>
              <a:gd name="connsiteY49" fmla="*/ 1434087 h 2380951"/>
              <a:gd name="connsiteX50" fmla="*/ 573529 w 1242829"/>
              <a:gd name="connsiteY50" fmla="*/ 1407034 h 2380951"/>
              <a:gd name="connsiteX51" fmla="*/ 551886 w 1242829"/>
              <a:gd name="connsiteY51" fmla="*/ 1374570 h 2380951"/>
              <a:gd name="connsiteX52" fmla="*/ 546476 w 1242829"/>
              <a:gd name="connsiteY52" fmla="*/ 1358338 h 2380951"/>
              <a:gd name="connsiteX53" fmla="*/ 530244 w 1242829"/>
              <a:gd name="connsiteY53" fmla="*/ 1342106 h 2380951"/>
              <a:gd name="connsiteX54" fmla="*/ 508601 w 1242829"/>
              <a:gd name="connsiteY54" fmla="*/ 1309642 h 2380951"/>
              <a:gd name="connsiteX55" fmla="*/ 503191 w 1242829"/>
              <a:gd name="connsiteY55" fmla="*/ 1293410 h 2380951"/>
              <a:gd name="connsiteX56" fmla="*/ 492369 w 1242829"/>
              <a:gd name="connsiteY56" fmla="*/ 1282589 h 2380951"/>
              <a:gd name="connsiteX57" fmla="*/ 470727 w 1242829"/>
              <a:gd name="connsiteY57" fmla="*/ 1255535 h 2380951"/>
              <a:gd name="connsiteX58" fmla="*/ 454495 w 1242829"/>
              <a:gd name="connsiteY58" fmla="*/ 1223072 h 2380951"/>
              <a:gd name="connsiteX59" fmla="*/ 449084 w 1242829"/>
              <a:gd name="connsiteY59" fmla="*/ 1206840 h 2380951"/>
              <a:gd name="connsiteX60" fmla="*/ 432852 w 1242829"/>
              <a:gd name="connsiteY60" fmla="*/ 1174376 h 2380951"/>
              <a:gd name="connsiteX61" fmla="*/ 422031 w 1242829"/>
              <a:gd name="connsiteY61" fmla="*/ 1131090 h 2380951"/>
              <a:gd name="connsiteX62" fmla="*/ 411210 w 1242829"/>
              <a:gd name="connsiteY62" fmla="*/ 1098627 h 2380951"/>
              <a:gd name="connsiteX63" fmla="*/ 405799 w 1242829"/>
              <a:gd name="connsiteY63" fmla="*/ 1071573 h 2380951"/>
              <a:gd name="connsiteX64" fmla="*/ 389567 w 1242829"/>
              <a:gd name="connsiteY64" fmla="*/ 1022877 h 2380951"/>
              <a:gd name="connsiteX65" fmla="*/ 384156 w 1242829"/>
              <a:gd name="connsiteY65" fmla="*/ 1006646 h 2380951"/>
              <a:gd name="connsiteX66" fmla="*/ 378746 w 1242829"/>
              <a:gd name="connsiteY66" fmla="*/ 979592 h 2380951"/>
              <a:gd name="connsiteX67" fmla="*/ 367924 w 1242829"/>
              <a:gd name="connsiteY67" fmla="*/ 903843 h 2380951"/>
              <a:gd name="connsiteX68" fmla="*/ 373335 w 1242829"/>
              <a:gd name="connsiteY68" fmla="*/ 725292 h 2380951"/>
              <a:gd name="connsiteX69" fmla="*/ 378746 w 1242829"/>
              <a:gd name="connsiteY69" fmla="*/ 709060 h 2380951"/>
              <a:gd name="connsiteX70" fmla="*/ 384156 w 1242829"/>
              <a:gd name="connsiteY70" fmla="*/ 687417 h 2380951"/>
              <a:gd name="connsiteX71" fmla="*/ 394978 w 1242829"/>
              <a:gd name="connsiteY71" fmla="*/ 676596 h 2380951"/>
              <a:gd name="connsiteX72" fmla="*/ 405799 w 1242829"/>
              <a:gd name="connsiteY72" fmla="*/ 644132 h 2380951"/>
              <a:gd name="connsiteX73" fmla="*/ 416620 w 1242829"/>
              <a:gd name="connsiteY73" fmla="*/ 627900 h 2380951"/>
              <a:gd name="connsiteX74" fmla="*/ 438263 w 1242829"/>
              <a:gd name="connsiteY74" fmla="*/ 584615 h 2380951"/>
              <a:gd name="connsiteX75" fmla="*/ 443673 w 1242829"/>
              <a:gd name="connsiteY75" fmla="*/ 568383 h 2380951"/>
              <a:gd name="connsiteX76" fmla="*/ 481548 w 1242829"/>
              <a:gd name="connsiteY76" fmla="*/ 519687 h 2380951"/>
              <a:gd name="connsiteX77" fmla="*/ 514012 w 1242829"/>
              <a:gd name="connsiteY77" fmla="*/ 498044 h 2380951"/>
              <a:gd name="connsiteX78" fmla="*/ 530244 w 1242829"/>
              <a:gd name="connsiteY78" fmla="*/ 487223 h 2380951"/>
              <a:gd name="connsiteX79" fmla="*/ 546476 w 1242829"/>
              <a:gd name="connsiteY79" fmla="*/ 476402 h 2380951"/>
              <a:gd name="connsiteX80" fmla="*/ 578940 w 1242829"/>
              <a:gd name="connsiteY80" fmla="*/ 465580 h 2380951"/>
              <a:gd name="connsiteX81" fmla="*/ 622225 w 1242829"/>
              <a:gd name="connsiteY81" fmla="*/ 454759 h 2380951"/>
              <a:gd name="connsiteX82" fmla="*/ 660099 w 1242829"/>
              <a:gd name="connsiteY82" fmla="*/ 460170 h 2380951"/>
              <a:gd name="connsiteX83" fmla="*/ 676331 w 1242829"/>
              <a:gd name="connsiteY83" fmla="*/ 470991 h 2380951"/>
              <a:gd name="connsiteX84" fmla="*/ 697974 w 1242829"/>
              <a:gd name="connsiteY84" fmla="*/ 460170 h 2380951"/>
              <a:gd name="connsiteX85" fmla="*/ 746670 w 1242829"/>
              <a:gd name="connsiteY85" fmla="*/ 427706 h 2380951"/>
              <a:gd name="connsiteX86" fmla="*/ 806187 w 1242829"/>
              <a:gd name="connsiteY86" fmla="*/ 389831 h 2380951"/>
              <a:gd name="connsiteX87" fmla="*/ 838651 w 1242829"/>
              <a:gd name="connsiteY87" fmla="*/ 368189 h 2380951"/>
              <a:gd name="connsiteX88" fmla="*/ 854883 w 1242829"/>
              <a:gd name="connsiteY88" fmla="*/ 362778 h 2380951"/>
              <a:gd name="connsiteX89" fmla="*/ 871115 w 1242829"/>
              <a:gd name="connsiteY89" fmla="*/ 351957 h 2380951"/>
              <a:gd name="connsiteX90" fmla="*/ 908989 w 1242829"/>
              <a:gd name="connsiteY90" fmla="*/ 335725 h 2380951"/>
              <a:gd name="connsiteX91" fmla="*/ 946864 w 1242829"/>
              <a:gd name="connsiteY91" fmla="*/ 319493 h 2380951"/>
              <a:gd name="connsiteX92" fmla="*/ 963096 w 1242829"/>
              <a:gd name="connsiteY92" fmla="*/ 308672 h 2380951"/>
              <a:gd name="connsiteX93" fmla="*/ 995560 w 1242829"/>
              <a:gd name="connsiteY93" fmla="*/ 297850 h 2380951"/>
              <a:gd name="connsiteX94" fmla="*/ 1011792 w 1242829"/>
              <a:gd name="connsiteY94" fmla="*/ 287029 h 2380951"/>
              <a:gd name="connsiteX95" fmla="*/ 1033434 w 1242829"/>
              <a:gd name="connsiteY95" fmla="*/ 281618 h 2380951"/>
              <a:gd name="connsiteX96" fmla="*/ 1071309 w 1242829"/>
              <a:gd name="connsiteY96" fmla="*/ 270797 h 2380951"/>
              <a:gd name="connsiteX97" fmla="*/ 1098362 w 1242829"/>
              <a:gd name="connsiteY97" fmla="*/ 249154 h 2380951"/>
              <a:gd name="connsiteX98" fmla="*/ 1092952 w 1242829"/>
              <a:gd name="connsiteY98" fmla="*/ 211280 h 2380951"/>
              <a:gd name="connsiteX99" fmla="*/ 1082130 w 1242829"/>
              <a:gd name="connsiteY99" fmla="*/ 178816 h 2380951"/>
              <a:gd name="connsiteX100" fmla="*/ 1071309 w 1242829"/>
              <a:gd name="connsiteY100" fmla="*/ 92246 h 2380951"/>
              <a:gd name="connsiteX101" fmla="*/ 1065898 w 1242829"/>
              <a:gd name="connsiteY101" fmla="*/ 76014 h 2380951"/>
              <a:gd name="connsiteX102" fmla="*/ 1044256 w 1242829"/>
              <a:gd name="connsiteY102" fmla="*/ 43550 h 2380951"/>
              <a:gd name="connsiteX103" fmla="*/ 995560 w 1242829"/>
              <a:gd name="connsiteY103" fmla="*/ 27318 h 2380951"/>
              <a:gd name="connsiteX104" fmla="*/ 979328 w 1242829"/>
              <a:gd name="connsiteY104" fmla="*/ 21907 h 2380951"/>
              <a:gd name="connsiteX105" fmla="*/ 963096 w 1242829"/>
              <a:gd name="connsiteY105" fmla="*/ 16496 h 2380951"/>
              <a:gd name="connsiteX106" fmla="*/ 936043 w 1242829"/>
              <a:gd name="connsiteY106" fmla="*/ 11086 h 2380951"/>
              <a:gd name="connsiteX107" fmla="*/ 892757 w 1242829"/>
              <a:gd name="connsiteY107" fmla="*/ 264 h 2380951"/>
              <a:gd name="connsiteX108" fmla="*/ 762902 w 1242829"/>
              <a:gd name="connsiteY108" fmla="*/ 11086 h 2380951"/>
              <a:gd name="connsiteX109" fmla="*/ 730438 w 1242829"/>
              <a:gd name="connsiteY109" fmla="*/ 21907 h 2380951"/>
              <a:gd name="connsiteX110" fmla="*/ 708795 w 1242829"/>
              <a:gd name="connsiteY110" fmla="*/ 27318 h 2380951"/>
              <a:gd name="connsiteX111" fmla="*/ 670921 w 1242829"/>
              <a:gd name="connsiteY111" fmla="*/ 48960 h 2380951"/>
              <a:gd name="connsiteX112" fmla="*/ 649278 w 1242829"/>
              <a:gd name="connsiteY112" fmla="*/ 54371 h 2380951"/>
              <a:gd name="connsiteX113" fmla="*/ 605993 w 1242829"/>
              <a:gd name="connsiteY113" fmla="*/ 70603 h 2380951"/>
              <a:gd name="connsiteX114" fmla="*/ 589761 w 1242829"/>
              <a:gd name="connsiteY114" fmla="*/ 81424 h 2380951"/>
              <a:gd name="connsiteX115" fmla="*/ 573529 w 1242829"/>
              <a:gd name="connsiteY115" fmla="*/ 86835 h 2380951"/>
              <a:gd name="connsiteX116" fmla="*/ 557297 w 1242829"/>
              <a:gd name="connsiteY116" fmla="*/ 97656 h 2380951"/>
              <a:gd name="connsiteX117" fmla="*/ 541065 w 1242829"/>
              <a:gd name="connsiteY117" fmla="*/ 103067 h 2380951"/>
              <a:gd name="connsiteX118" fmla="*/ 524833 w 1242829"/>
              <a:gd name="connsiteY118" fmla="*/ 113888 h 2380951"/>
              <a:gd name="connsiteX119" fmla="*/ 508601 w 1242829"/>
              <a:gd name="connsiteY119" fmla="*/ 119299 h 2380951"/>
              <a:gd name="connsiteX120" fmla="*/ 492369 w 1242829"/>
              <a:gd name="connsiteY120" fmla="*/ 130120 h 2380951"/>
              <a:gd name="connsiteX121" fmla="*/ 459905 w 1242829"/>
              <a:gd name="connsiteY121" fmla="*/ 146352 h 2380951"/>
              <a:gd name="connsiteX122" fmla="*/ 438263 w 1242829"/>
              <a:gd name="connsiteY122" fmla="*/ 162584 h 2380951"/>
              <a:gd name="connsiteX123" fmla="*/ 416620 w 1242829"/>
              <a:gd name="connsiteY123" fmla="*/ 184227 h 2380951"/>
              <a:gd name="connsiteX124" fmla="*/ 384156 w 1242829"/>
              <a:gd name="connsiteY124" fmla="*/ 205869 h 2380951"/>
              <a:gd name="connsiteX125" fmla="*/ 367924 w 1242829"/>
              <a:gd name="connsiteY125" fmla="*/ 216690 h 2380951"/>
              <a:gd name="connsiteX126" fmla="*/ 357103 w 1242829"/>
              <a:gd name="connsiteY126" fmla="*/ 232922 h 2380951"/>
              <a:gd name="connsiteX127" fmla="*/ 319228 w 1242829"/>
              <a:gd name="connsiteY127" fmla="*/ 265386 h 2380951"/>
              <a:gd name="connsiteX128" fmla="*/ 308407 w 1242829"/>
              <a:gd name="connsiteY128" fmla="*/ 281618 h 2380951"/>
              <a:gd name="connsiteX129" fmla="*/ 281354 w 1242829"/>
              <a:gd name="connsiteY129" fmla="*/ 308672 h 2380951"/>
              <a:gd name="connsiteX130" fmla="*/ 270533 w 1242829"/>
              <a:gd name="connsiteY130" fmla="*/ 324904 h 2380951"/>
              <a:gd name="connsiteX131" fmla="*/ 227247 w 1242829"/>
              <a:gd name="connsiteY131" fmla="*/ 362778 h 2380951"/>
              <a:gd name="connsiteX132" fmla="*/ 205605 w 1242829"/>
              <a:gd name="connsiteY132" fmla="*/ 395242 h 2380951"/>
              <a:gd name="connsiteX133" fmla="*/ 178552 w 1242829"/>
              <a:gd name="connsiteY133" fmla="*/ 427706 h 2380951"/>
              <a:gd name="connsiteX134" fmla="*/ 167730 w 1242829"/>
              <a:gd name="connsiteY134" fmla="*/ 438527 h 2380951"/>
              <a:gd name="connsiteX135" fmla="*/ 146088 w 1242829"/>
              <a:gd name="connsiteY135" fmla="*/ 470991 h 2380951"/>
              <a:gd name="connsiteX136" fmla="*/ 124445 w 1242829"/>
              <a:gd name="connsiteY136" fmla="*/ 508866 h 2380951"/>
              <a:gd name="connsiteX137" fmla="*/ 119034 w 1242829"/>
              <a:gd name="connsiteY137" fmla="*/ 525098 h 2380951"/>
              <a:gd name="connsiteX138" fmla="*/ 102802 w 1242829"/>
              <a:gd name="connsiteY138" fmla="*/ 541330 h 2380951"/>
              <a:gd name="connsiteX139" fmla="*/ 86570 w 1242829"/>
              <a:gd name="connsiteY139" fmla="*/ 590025 h 2380951"/>
              <a:gd name="connsiteX140" fmla="*/ 81160 w 1242829"/>
              <a:gd name="connsiteY140" fmla="*/ 606257 h 2380951"/>
              <a:gd name="connsiteX141" fmla="*/ 70339 w 1242829"/>
              <a:gd name="connsiteY141" fmla="*/ 617079 h 2380951"/>
              <a:gd name="connsiteX142" fmla="*/ 54107 w 1242829"/>
              <a:gd name="connsiteY142" fmla="*/ 671185 h 2380951"/>
              <a:gd name="connsiteX143" fmla="*/ 48696 w 1242829"/>
              <a:gd name="connsiteY143" fmla="*/ 687417 h 2380951"/>
              <a:gd name="connsiteX144" fmla="*/ 43285 w 1242829"/>
              <a:gd name="connsiteY144" fmla="*/ 703649 h 2380951"/>
              <a:gd name="connsiteX145" fmla="*/ 27053 w 1242829"/>
              <a:gd name="connsiteY145" fmla="*/ 736113 h 2380951"/>
              <a:gd name="connsiteX146" fmla="*/ 21643 w 1242829"/>
              <a:gd name="connsiteY146" fmla="*/ 784809 h 2380951"/>
              <a:gd name="connsiteX147" fmla="*/ 10821 w 1242829"/>
              <a:gd name="connsiteY147" fmla="*/ 828094 h 2380951"/>
              <a:gd name="connsiteX148" fmla="*/ 0 w 1242829"/>
              <a:gd name="connsiteY148" fmla="*/ 898433 h 2380951"/>
              <a:gd name="connsiteX149" fmla="*/ 5411 w 1242829"/>
              <a:gd name="connsiteY149" fmla="*/ 963360 h 2380951"/>
              <a:gd name="connsiteX150" fmla="*/ 10821 w 1242829"/>
              <a:gd name="connsiteY150" fmla="*/ 1012056 h 2380951"/>
              <a:gd name="connsiteX151" fmla="*/ 16232 w 1242829"/>
              <a:gd name="connsiteY151" fmla="*/ 1076984 h 2380951"/>
              <a:gd name="connsiteX152" fmla="*/ 27053 w 1242829"/>
              <a:gd name="connsiteY152" fmla="*/ 1158144 h 2380951"/>
              <a:gd name="connsiteX153" fmla="*/ 32464 w 1242829"/>
              <a:gd name="connsiteY153" fmla="*/ 1217661 h 2380951"/>
              <a:gd name="connsiteX154" fmla="*/ 48696 w 1242829"/>
              <a:gd name="connsiteY154" fmla="*/ 1266357 h 2380951"/>
              <a:gd name="connsiteX155" fmla="*/ 54107 w 1242829"/>
              <a:gd name="connsiteY155" fmla="*/ 1282589 h 2380951"/>
              <a:gd name="connsiteX156" fmla="*/ 64928 w 1242829"/>
              <a:gd name="connsiteY156" fmla="*/ 1298821 h 2380951"/>
              <a:gd name="connsiteX157" fmla="*/ 86570 w 1242829"/>
              <a:gd name="connsiteY157" fmla="*/ 1347517 h 2380951"/>
              <a:gd name="connsiteX158" fmla="*/ 102802 w 1242829"/>
              <a:gd name="connsiteY158" fmla="*/ 1401623 h 2380951"/>
              <a:gd name="connsiteX159" fmla="*/ 113624 w 1242829"/>
              <a:gd name="connsiteY159" fmla="*/ 1412444 h 2380951"/>
              <a:gd name="connsiteX160" fmla="*/ 124445 w 1242829"/>
              <a:gd name="connsiteY160" fmla="*/ 1444908 h 2380951"/>
              <a:gd name="connsiteX161" fmla="*/ 129856 w 1242829"/>
              <a:gd name="connsiteY161" fmla="*/ 1461140 h 2380951"/>
              <a:gd name="connsiteX162" fmla="*/ 146088 w 1242829"/>
              <a:gd name="connsiteY162" fmla="*/ 1477372 h 2380951"/>
              <a:gd name="connsiteX163" fmla="*/ 167730 w 1242829"/>
              <a:gd name="connsiteY163" fmla="*/ 1536889 h 2380951"/>
              <a:gd name="connsiteX164" fmla="*/ 173141 w 1242829"/>
              <a:gd name="connsiteY164" fmla="*/ 1553121 h 2380951"/>
              <a:gd name="connsiteX165" fmla="*/ 194784 w 1242829"/>
              <a:gd name="connsiteY165" fmla="*/ 1585585 h 2380951"/>
              <a:gd name="connsiteX166" fmla="*/ 216426 w 1242829"/>
              <a:gd name="connsiteY166" fmla="*/ 1618049 h 2380951"/>
              <a:gd name="connsiteX167" fmla="*/ 221837 w 1242829"/>
              <a:gd name="connsiteY167" fmla="*/ 1639692 h 2380951"/>
              <a:gd name="connsiteX168" fmla="*/ 248890 w 1242829"/>
              <a:gd name="connsiteY168" fmla="*/ 1672156 h 2380951"/>
              <a:gd name="connsiteX169" fmla="*/ 270533 w 1242829"/>
              <a:gd name="connsiteY169" fmla="*/ 1704619 h 2380951"/>
              <a:gd name="connsiteX170" fmla="*/ 281354 w 1242829"/>
              <a:gd name="connsiteY170" fmla="*/ 1720851 h 2380951"/>
              <a:gd name="connsiteX171" fmla="*/ 297586 w 1242829"/>
              <a:gd name="connsiteY171" fmla="*/ 1758726 h 2380951"/>
              <a:gd name="connsiteX172" fmla="*/ 302997 w 1242829"/>
              <a:gd name="connsiteY172" fmla="*/ 1774958 h 2380951"/>
              <a:gd name="connsiteX173" fmla="*/ 319228 w 1242829"/>
              <a:gd name="connsiteY173" fmla="*/ 1791190 h 2380951"/>
              <a:gd name="connsiteX174" fmla="*/ 346282 w 1242829"/>
              <a:gd name="connsiteY174" fmla="*/ 1829064 h 2380951"/>
              <a:gd name="connsiteX175" fmla="*/ 351692 w 1242829"/>
              <a:gd name="connsiteY175" fmla="*/ 1845296 h 2380951"/>
              <a:gd name="connsiteX176" fmla="*/ 362514 w 1242829"/>
              <a:gd name="connsiteY176" fmla="*/ 1856118 h 2380951"/>
              <a:gd name="connsiteX177" fmla="*/ 373335 w 1242829"/>
              <a:gd name="connsiteY177" fmla="*/ 1872350 h 2380951"/>
              <a:gd name="connsiteX178" fmla="*/ 394978 w 1242829"/>
              <a:gd name="connsiteY178" fmla="*/ 1899403 h 2380951"/>
              <a:gd name="connsiteX179" fmla="*/ 405799 w 1242829"/>
              <a:gd name="connsiteY179" fmla="*/ 1915635 h 2380951"/>
              <a:gd name="connsiteX180" fmla="*/ 416620 w 1242829"/>
              <a:gd name="connsiteY180" fmla="*/ 1937277 h 2380951"/>
              <a:gd name="connsiteX181" fmla="*/ 427441 w 1242829"/>
              <a:gd name="connsiteY181" fmla="*/ 1948099 h 2380951"/>
              <a:gd name="connsiteX182" fmla="*/ 449084 w 1242829"/>
              <a:gd name="connsiteY182" fmla="*/ 1969741 h 2380951"/>
              <a:gd name="connsiteX183" fmla="*/ 459905 w 1242829"/>
              <a:gd name="connsiteY183" fmla="*/ 1985973 h 2380951"/>
              <a:gd name="connsiteX184" fmla="*/ 476137 w 1242829"/>
              <a:gd name="connsiteY184" fmla="*/ 2002205 h 2380951"/>
              <a:gd name="connsiteX185" fmla="*/ 481548 w 1242829"/>
              <a:gd name="connsiteY185" fmla="*/ 2018437 h 2380951"/>
              <a:gd name="connsiteX186" fmla="*/ 503191 w 1242829"/>
              <a:gd name="connsiteY186" fmla="*/ 2040080 h 2380951"/>
              <a:gd name="connsiteX187" fmla="*/ 535655 w 1242829"/>
              <a:gd name="connsiteY187" fmla="*/ 2072544 h 2380951"/>
              <a:gd name="connsiteX188" fmla="*/ 568118 w 1242829"/>
              <a:gd name="connsiteY188" fmla="*/ 2105008 h 2380951"/>
              <a:gd name="connsiteX189" fmla="*/ 578940 w 1242829"/>
              <a:gd name="connsiteY189" fmla="*/ 2115829 h 2380951"/>
              <a:gd name="connsiteX190" fmla="*/ 584350 w 1242829"/>
              <a:gd name="connsiteY190" fmla="*/ 2132061 h 2380951"/>
              <a:gd name="connsiteX191" fmla="*/ 600582 w 1242829"/>
              <a:gd name="connsiteY191" fmla="*/ 2142882 h 2380951"/>
              <a:gd name="connsiteX192" fmla="*/ 611404 w 1242829"/>
              <a:gd name="connsiteY192" fmla="*/ 2153704 h 2380951"/>
              <a:gd name="connsiteX193" fmla="*/ 633046 w 1242829"/>
              <a:gd name="connsiteY193" fmla="*/ 2180757 h 2380951"/>
              <a:gd name="connsiteX194" fmla="*/ 649278 w 1242829"/>
              <a:gd name="connsiteY194" fmla="*/ 2191578 h 2380951"/>
              <a:gd name="connsiteX195" fmla="*/ 681742 w 1242829"/>
              <a:gd name="connsiteY195" fmla="*/ 2224042 h 2380951"/>
              <a:gd name="connsiteX196" fmla="*/ 697974 w 1242829"/>
              <a:gd name="connsiteY196" fmla="*/ 2240274 h 2380951"/>
              <a:gd name="connsiteX197" fmla="*/ 714206 w 1242829"/>
              <a:gd name="connsiteY197" fmla="*/ 2251095 h 2380951"/>
              <a:gd name="connsiteX198" fmla="*/ 725027 w 1242829"/>
              <a:gd name="connsiteY198" fmla="*/ 2267327 h 2380951"/>
              <a:gd name="connsiteX199" fmla="*/ 773723 w 1242829"/>
              <a:gd name="connsiteY199" fmla="*/ 2299791 h 2380951"/>
              <a:gd name="connsiteX200" fmla="*/ 784544 w 1242829"/>
              <a:gd name="connsiteY200" fmla="*/ 2316023 h 2380951"/>
              <a:gd name="connsiteX201" fmla="*/ 811598 w 1242829"/>
              <a:gd name="connsiteY201" fmla="*/ 2337666 h 2380951"/>
              <a:gd name="connsiteX202" fmla="*/ 822419 w 1242829"/>
              <a:gd name="connsiteY202" fmla="*/ 2353898 h 2380951"/>
              <a:gd name="connsiteX203" fmla="*/ 838651 w 1242829"/>
              <a:gd name="connsiteY203" fmla="*/ 2375540 h 2380951"/>
              <a:gd name="connsiteX0" fmla="*/ 838651 w 1242829"/>
              <a:gd name="connsiteY0" fmla="*/ 2382599 h 2388010"/>
              <a:gd name="connsiteX1" fmla="*/ 892757 w 1242829"/>
              <a:gd name="connsiteY1" fmla="*/ 2328493 h 2388010"/>
              <a:gd name="connsiteX2" fmla="*/ 903579 w 1242829"/>
              <a:gd name="connsiteY2" fmla="*/ 2317671 h 2388010"/>
              <a:gd name="connsiteX3" fmla="*/ 930632 w 1242829"/>
              <a:gd name="connsiteY3" fmla="*/ 2285207 h 2388010"/>
              <a:gd name="connsiteX4" fmla="*/ 941453 w 1242829"/>
              <a:gd name="connsiteY4" fmla="*/ 2268976 h 2388010"/>
              <a:gd name="connsiteX5" fmla="*/ 984739 w 1242829"/>
              <a:gd name="connsiteY5" fmla="*/ 2241922 h 2388010"/>
              <a:gd name="connsiteX6" fmla="*/ 1000970 w 1242829"/>
              <a:gd name="connsiteY6" fmla="*/ 2220280 h 2388010"/>
              <a:gd name="connsiteX7" fmla="*/ 1022613 w 1242829"/>
              <a:gd name="connsiteY7" fmla="*/ 2209458 h 2388010"/>
              <a:gd name="connsiteX8" fmla="*/ 1055077 w 1242829"/>
              <a:gd name="connsiteY8" fmla="*/ 2187816 h 2388010"/>
              <a:gd name="connsiteX9" fmla="*/ 1071309 w 1242829"/>
              <a:gd name="connsiteY9" fmla="*/ 2176994 h 2388010"/>
              <a:gd name="connsiteX10" fmla="*/ 1103773 w 1242829"/>
              <a:gd name="connsiteY10" fmla="*/ 2155352 h 2388010"/>
              <a:gd name="connsiteX11" fmla="*/ 1130826 w 1242829"/>
              <a:gd name="connsiteY11" fmla="*/ 2133709 h 2388010"/>
              <a:gd name="connsiteX12" fmla="*/ 1147058 w 1242829"/>
              <a:gd name="connsiteY12" fmla="*/ 2128299 h 2388010"/>
              <a:gd name="connsiteX13" fmla="*/ 1157879 w 1242829"/>
              <a:gd name="connsiteY13" fmla="*/ 2112067 h 2388010"/>
              <a:gd name="connsiteX14" fmla="*/ 1174111 w 1242829"/>
              <a:gd name="connsiteY14" fmla="*/ 2101245 h 2388010"/>
              <a:gd name="connsiteX15" fmla="*/ 1201165 w 1242829"/>
              <a:gd name="connsiteY15" fmla="*/ 2079603 h 2388010"/>
              <a:gd name="connsiteX16" fmla="*/ 1211986 w 1242829"/>
              <a:gd name="connsiteY16" fmla="*/ 2063371 h 2388010"/>
              <a:gd name="connsiteX17" fmla="*/ 1233628 w 1242829"/>
              <a:gd name="connsiteY17" fmla="*/ 2036318 h 2388010"/>
              <a:gd name="connsiteX18" fmla="*/ 1228218 w 1242829"/>
              <a:gd name="connsiteY18" fmla="*/ 2014675 h 2388010"/>
              <a:gd name="connsiteX19" fmla="*/ 1195754 w 1242829"/>
              <a:gd name="connsiteY19" fmla="*/ 1987622 h 2388010"/>
              <a:gd name="connsiteX20" fmla="*/ 1174111 w 1242829"/>
              <a:gd name="connsiteY20" fmla="*/ 1965979 h 2388010"/>
              <a:gd name="connsiteX21" fmla="*/ 1147058 w 1242829"/>
              <a:gd name="connsiteY21" fmla="*/ 1944336 h 2388010"/>
              <a:gd name="connsiteX22" fmla="*/ 1130826 w 1242829"/>
              <a:gd name="connsiteY22" fmla="*/ 1933515 h 2388010"/>
              <a:gd name="connsiteX23" fmla="*/ 1109184 w 1242829"/>
              <a:gd name="connsiteY23" fmla="*/ 1917283 h 2388010"/>
              <a:gd name="connsiteX24" fmla="*/ 1098362 w 1242829"/>
              <a:gd name="connsiteY24" fmla="*/ 1906462 h 2388010"/>
              <a:gd name="connsiteX25" fmla="*/ 1082130 w 1242829"/>
              <a:gd name="connsiteY25" fmla="*/ 1901051 h 2388010"/>
              <a:gd name="connsiteX26" fmla="*/ 1065898 w 1242829"/>
              <a:gd name="connsiteY26" fmla="*/ 1884819 h 2388010"/>
              <a:gd name="connsiteX27" fmla="*/ 1033434 w 1242829"/>
              <a:gd name="connsiteY27" fmla="*/ 1863177 h 2388010"/>
              <a:gd name="connsiteX28" fmla="*/ 1006381 w 1242829"/>
              <a:gd name="connsiteY28" fmla="*/ 1846945 h 2388010"/>
              <a:gd name="connsiteX29" fmla="*/ 963096 w 1242829"/>
              <a:gd name="connsiteY29" fmla="*/ 1814481 h 2388010"/>
              <a:gd name="connsiteX30" fmla="*/ 946864 w 1242829"/>
              <a:gd name="connsiteY30" fmla="*/ 1803660 h 2388010"/>
              <a:gd name="connsiteX31" fmla="*/ 936043 w 1242829"/>
              <a:gd name="connsiteY31" fmla="*/ 1792838 h 2388010"/>
              <a:gd name="connsiteX32" fmla="*/ 925221 w 1242829"/>
              <a:gd name="connsiteY32" fmla="*/ 1776606 h 2388010"/>
              <a:gd name="connsiteX33" fmla="*/ 908989 w 1242829"/>
              <a:gd name="connsiteY33" fmla="*/ 1771196 h 2388010"/>
              <a:gd name="connsiteX34" fmla="*/ 898168 w 1242829"/>
              <a:gd name="connsiteY34" fmla="*/ 1760374 h 2388010"/>
              <a:gd name="connsiteX35" fmla="*/ 887347 w 1242829"/>
              <a:gd name="connsiteY35" fmla="*/ 1744142 h 2388010"/>
              <a:gd name="connsiteX36" fmla="*/ 838651 w 1242829"/>
              <a:gd name="connsiteY36" fmla="*/ 1700857 h 2388010"/>
              <a:gd name="connsiteX37" fmla="*/ 827830 w 1242829"/>
              <a:gd name="connsiteY37" fmla="*/ 1684625 h 2388010"/>
              <a:gd name="connsiteX38" fmla="*/ 800776 w 1242829"/>
              <a:gd name="connsiteY38" fmla="*/ 1662983 h 2388010"/>
              <a:gd name="connsiteX39" fmla="*/ 789955 w 1242829"/>
              <a:gd name="connsiteY39" fmla="*/ 1646751 h 2388010"/>
              <a:gd name="connsiteX40" fmla="*/ 779134 w 1242829"/>
              <a:gd name="connsiteY40" fmla="*/ 1635929 h 2388010"/>
              <a:gd name="connsiteX41" fmla="*/ 757491 w 1242829"/>
              <a:gd name="connsiteY41" fmla="*/ 1603465 h 2388010"/>
              <a:gd name="connsiteX42" fmla="*/ 741259 w 1242829"/>
              <a:gd name="connsiteY42" fmla="*/ 1587234 h 2388010"/>
              <a:gd name="connsiteX43" fmla="*/ 730438 w 1242829"/>
              <a:gd name="connsiteY43" fmla="*/ 1571002 h 2388010"/>
              <a:gd name="connsiteX44" fmla="*/ 692563 w 1242829"/>
              <a:gd name="connsiteY44" fmla="*/ 1538538 h 2388010"/>
              <a:gd name="connsiteX45" fmla="*/ 687153 w 1242829"/>
              <a:gd name="connsiteY45" fmla="*/ 1522306 h 2388010"/>
              <a:gd name="connsiteX46" fmla="*/ 660099 w 1242829"/>
              <a:gd name="connsiteY46" fmla="*/ 1500663 h 2388010"/>
              <a:gd name="connsiteX47" fmla="*/ 643868 w 1242829"/>
              <a:gd name="connsiteY47" fmla="*/ 1484431 h 2388010"/>
              <a:gd name="connsiteX48" fmla="*/ 633046 w 1242829"/>
              <a:gd name="connsiteY48" fmla="*/ 1468199 h 2388010"/>
              <a:gd name="connsiteX49" fmla="*/ 600582 w 1242829"/>
              <a:gd name="connsiteY49" fmla="*/ 1441146 h 2388010"/>
              <a:gd name="connsiteX50" fmla="*/ 573529 w 1242829"/>
              <a:gd name="connsiteY50" fmla="*/ 1414093 h 2388010"/>
              <a:gd name="connsiteX51" fmla="*/ 551886 w 1242829"/>
              <a:gd name="connsiteY51" fmla="*/ 1381629 h 2388010"/>
              <a:gd name="connsiteX52" fmla="*/ 546476 w 1242829"/>
              <a:gd name="connsiteY52" fmla="*/ 1365397 h 2388010"/>
              <a:gd name="connsiteX53" fmla="*/ 530244 w 1242829"/>
              <a:gd name="connsiteY53" fmla="*/ 1349165 h 2388010"/>
              <a:gd name="connsiteX54" fmla="*/ 508601 w 1242829"/>
              <a:gd name="connsiteY54" fmla="*/ 1316701 h 2388010"/>
              <a:gd name="connsiteX55" fmla="*/ 503191 w 1242829"/>
              <a:gd name="connsiteY55" fmla="*/ 1300469 h 2388010"/>
              <a:gd name="connsiteX56" fmla="*/ 492369 w 1242829"/>
              <a:gd name="connsiteY56" fmla="*/ 1289648 h 2388010"/>
              <a:gd name="connsiteX57" fmla="*/ 470727 w 1242829"/>
              <a:gd name="connsiteY57" fmla="*/ 1262594 h 2388010"/>
              <a:gd name="connsiteX58" fmla="*/ 454495 w 1242829"/>
              <a:gd name="connsiteY58" fmla="*/ 1230131 h 2388010"/>
              <a:gd name="connsiteX59" fmla="*/ 449084 w 1242829"/>
              <a:gd name="connsiteY59" fmla="*/ 1213899 h 2388010"/>
              <a:gd name="connsiteX60" fmla="*/ 432852 w 1242829"/>
              <a:gd name="connsiteY60" fmla="*/ 1181435 h 2388010"/>
              <a:gd name="connsiteX61" fmla="*/ 422031 w 1242829"/>
              <a:gd name="connsiteY61" fmla="*/ 1138149 h 2388010"/>
              <a:gd name="connsiteX62" fmla="*/ 411210 w 1242829"/>
              <a:gd name="connsiteY62" fmla="*/ 1105686 h 2388010"/>
              <a:gd name="connsiteX63" fmla="*/ 405799 w 1242829"/>
              <a:gd name="connsiteY63" fmla="*/ 1078632 h 2388010"/>
              <a:gd name="connsiteX64" fmla="*/ 389567 w 1242829"/>
              <a:gd name="connsiteY64" fmla="*/ 1029936 h 2388010"/>
              <a:gd name="connsiteX65" fmla="*/ 384156 w 1242829"/>
              <a:gd name="connsiteY65" fmla="*/ 1013705 h 2388010"/>
              <a:gd name="connsiteX66" fmla="*/ 378746 w 1242829"/>
              <a:gd name="connsiteY66" fmla="*/ 986651 h 2388010"/>
              <a:gd name="connsiteX67" fmla="*/ 367924 w 1242829"/>
              <a:gd name="connsiteY67" fmla="*/ 910902 h 2388010"/>
              <a:gd name="connsiteX68" fmla="*/ 373335 w 1242829"/>
              <a:gd name="connsiteY68" fmla="*/ 732351 h 2388010"/>
              <a:gd name="connsiteX69" fmla="*/ 378746 w 1242829"/>
              <a:gd name="connsiteY69" fmla="*/ 716119 h 2388010"/>
              <a:gd name="connsiteX70" fmla="*/ 384156 w 1242829"/>
              <a:gd name="connsiteY70" fmla="*/ 694476 h 2388010"/>
              <a:gd name="connsiteX71" fmla="*/ 394978 w 1242829"/>
              <a:gd name="connsiteY71" fmla="*/ 683655 h 2388010"/>
              <a:gd name="connsiteX72" fmla="*/ 405799 w 1242829"/>
              <a:gd name="connsiteY72" fmla="*/ 651191 h 2388010"/>
              <a:gd name="connsiteX73" fmla="*/ 416620 w 1242829"/>
              <a:gd name="connsiteY73" fmla="*/ 634959 h 2388010"/>
              <a:gd name="connsiteX74" fmla="*/ 438263 w 1242829"/>
              <a:gd name="connsiteY74" fmla="*/ 591674 h 2388010"/>
              <a:gd name="connsiteX75" fmla="*/ 443673 w 1242829"/>
              <a:gd name="connsiteY75" fmla="*/ 575442 h 2388010"/>
              <a:gd name="connsiteX76" fmla="*/ 481548 w 1242829"/>
              <a:gd name="connsiteY76" fmla="*/ 526746 h 2388010"/>
              <a:gd name="connsiteX77" fmla="*/ 514012 w 1242829"/>
              <a:gd name="connsiteY77" fmla="*/ 505103 h 2388010"/>
              <a:gd name="connsiteX78" fmla="*/ 530244 w 1242829"/>
              <a:gd name="connsiteY78" fmla="*/ 494282 h 2388010"/>
              <a:gd name="connsiteX79" fmla="*/ 546476 w 1242829"/>
              <a:gd name="connsiteY79" fmla="*/ 483461 h 2388010"/>
              <a:gd name="connsiteX80" fmla="*/ 578940 w 1242829"/>
              <a:gd name="connsiteY80" fmla="*/ 472639 h 2388010"/>
              <a:gd name="connsiteX81" fmla="*/ 622225 w 1242829"/>
              <a:gd name="connsiteY81" fmla="*/ 461818 h 2388010"/>
              <a:gd name="connsiteX82" fmla="*/ 660099 w 1242829"/>
              <a:gd name="connsiteY82" fmla="*/ 467229 h 2388010"/>
              <a:gd name="connsiteX83" fmla="*/ 676331 w 1242829"/>
              <a:gd name="connsiteY83" fmla="*/ 478050 h 2388010"/>
              <a:gd name="connsiteX84" fmla="*/ 697974 w 1242829"/>
              <a:gd name="connsiteY84" fmla="*/ 467229 h 2388010"/>
              <a:gd name="connsiteX85" fmla="*/ 746670 w 1242829"/>
              <a:gd name="connsiteY85" fmla="*/ 434765 h 2388010"/>
              <a:gd name="connsiteX86" fmla="*/ 806187 w 1242829"/>
              <a:gd name="connsiteY86" fmla="*/ 396890 h 2388010"/>
              <a:gd name="connsiteX87" fmla="*/ 838651 w 1242829"/>
              <a:gd name="connsiteY87" fmla="*/ 375248 h 2388010"/>
              <a:gd name="connsiteX88" fmla="*/ 854883 w 1242829"/>
              <a:gd name="connsiteY88" fmla="*/ 369837 h 2388010"/>
              <a:gd name="connsiteX89" fmla="*/ 871115 w 1242829"/>
              <a:gd name="connsiteY89" fmla="*/ 359016 h 2388010"/>
              <a:gd name="connsiteX90" fmla="*/ 908989 w 1242829"/>
              <a:gd name="connsiteY90" fmla="*/ 342784 h 2388010"/>
              <a:gd name="connsiteX91" fmla="*/ 946864 w 1242829"/>
              <a:gd name="connsiteY91" fmla="*/ 326552 h 2388010"/>
              <a:gd name="connsiteX92" fmla="*/ 963096 w 1242829"/>
              <a:gd name="connsiteY92" fmla="*/ 315731 h 2388010"/>
              <a:gd name="connsiteX93" fmla="*/ 995560 w 1242829"/>
              <a:gd name="connsiteY93" fmla="*/ 304909 h 2388010"/>
              <a:gd name="connsiteX94" fmla="*/ 1011792 w 1242829"/>
              <a:gd name="connsiteY94" fmla="*/ 294088 h 2388010"/>
              <a:gd name="connsiteX95" fmla="*/ 1033434 w 1242829"/>
              <a:gd name="connsiteY95" fmla="*/ 288677 h 2388010"/>
              <a:gd name="connsiteX96" fmla="*/ 1071309 w 1242829"/>
              <a:gd name="connsiteY96" fmla="*/ 277856 h 2388010"/>
              <a:gd name="connsiteX97" fmla="*/ 1098362 w 1242829"/>
              <a:gd name="connsiteY97" fmla="*/ 256213 h 2388010"/>
              <a:gd name="connsiteX98" fmla="*/ 1092952 w 1242829"/>
              <a:gd name="connsiteY98" fmla="*/ 218339 h 2388010"/>
              <a:gd name="connsiteX99" fmla="*/ 1082130 w 1242829"/>
              <a:gd name="connsiteY99" fmla="*/ 185875 h 2388010"/>
              <a:gd name="connsiteX100" fmla="*/ 1071309 w 1242829"/>
              <a:gd name="connsiteY100" fmla="*/ 99305 h 2388010"/>
              <a:gd name="connsiteX101" fmla="*/ 1065898 w 1242829"/>
              <a:gd name="connsiteY101" fmla="*/ 83073 h 2388010"/>
              <a:gd name="connsiteX102" fmla="*/ 1044256 w 1242829"/>
              <a:gd name="connsiteY102" fmla="*/ 50609 h 2388010"/>
              <a:gd name="connsiteX103" fmla="*/ 995560 w 1242829"/>
              <a:gd name="connsiteY103" fmla="*/ 34377 h 2388010"/>
              <a:gd name="connsiteX104" fmla="*/ 979328 w 1242829"/>
              <a:gd name="connsiteY104" fmla="*/ 28966 h 2388010"/>
              <a:gd name="connsiteX105" fmla="*/ 963096 w 1242829"/>
              <a:gd name="connsiteY105" fmla="*/ 23555 h 2388010"/>
              <a:gd name="connsiteX106" fmla="*/ 929465 w 1242829"/>
              <a:gd name="connsiteY106" fmla="*/ 3344 h 2388010"/>
              <a:gd name="connsiteX107" fmla="*/ 892757 w 1242829"/>
              <a:gd name="connsiteY107" fmla="*/ 7323 h 2388010"/>
              <a:gd name="connsiteX108" fmla="*/ 762902 w 1242829"/>
              <a:gd name="connsiteY108" fmla="*/ 18145 h 2388010"/>
              <a:gd name="connsiteX109" fmla="*/ 730438 w 1242829"/>
              <a:gd name="connsiteY109" fmla="*/ 28966 h 2388010"/>
              <a:gd name="connsiteX110" fmla="*/ 708795 w 1242829"/>
              <a:gd name="connsiteY110" fmla="*/ 34377 h 2388010"/>
              <a:gd name="connsiteX111" fmla="*/ 670921 w 1242829"/>
              <a:gd name="connsiteY111" fmla="*/ 56019 h 2388010"/>
              <a:gd name="connsiteX112" fmla="*/ 649278 w 1242829"/>
              <a:gd name="connsiteY112" fmla="*/ 61430 h 2388010"/>
              <a:gd name="connsiteX113" fmla="*/ 605993 w 1242829"/>
              <a:gd name="connsiteY113" fmla="*/ 77662 h 2388010"/>
              <a:gd name="connsiteX114" fmla="*/ 589761 w 1242829"/>
              <a:gd name="connsiteY114" fmla="*/ 88483 h 2388010"/>
              <a:gd name="connsiteX115" fmla="*/ 573529 w 1242829"/>
              <a:gd name="connsiteY115" fmla="*/ 93894 h 2388010"/>
              <a:gd name="connsiteX116" fmla="*/ 557297 w 1242829"/>
              <a:gd name="connsiteY116" fmla="*/ 104715 h 2388010"/>
              <a:gd name="connsiteX117" fmla="*/ 541065 w 1242829"/>
              <a:gd name="connsiteY117" fmla="*/ 110126 h 2388010"/>
              <a:gd name="connsiteX118" fmla="*/ 524833 w 1242829"/>
              <a:gd name="connsiteY118" fmla="*/ 120947 h 2388010"/>
              <a:gd name="connsiteX119" fmla="*/ 508601 w 1242829"/>
              <a:gd name="connsiteY119" fmla="*/ 126358 h 2388010"/>
              <a:gd name="connsiteX120" fmla="*/ 492369 w 1242829"/>
              <a:gd name="connsiteY120" fmla="*/ 137179 h 2388010"/>
              <a:gd name="connsiteX121" fmla="*/ 459905 w 1242829"/>
              <a:gd name="connsiteY121" fmla="*/ 153411 h 2388010"/>
              <a:gd name="connsiteX122" fmla="*/ 438263 w 1242829"/>
              <a:gd name="connsiteY122" fmla="*/ 169643 h 2388010"/>
              <a:gd name="connsiteX123" fmla="*/ 416620 w 1242829"/>
              <a:gd name="connsiteY123" fmla="*/ 191286 h 2388010"/>
              <a:gd name="connsiteX124" fmla="*/ 384156 w 1242829"/>
              <a:gd name="connsiteY124" fmla="*/ 212928 h 2388010"/>
              <a:gd name="connsiteX125" fmla="*/ 367924 w 1242829"/>
              <a:gd name="connsiteY125" fmla="*/ 223749 h 2388010"/>
              <a:gd name="connsiteX126" fmla="*/ 357103 w 1242829"/>
              <a:gd name="connsiteY126" fmla="*/ 239981 h 2388010"/>
              <a:gd name="connsiteX127" fmla="*/ 319228 w 1242829"/>
              <a:gd name="connsiteY127" fmla="*/ 272445 h 2388010"/>
              <a:gd name="connsiteX128" fmla="*/ 308407 w 1242829"/>
              <a:gd name="connsiteY128" fmla="*/ 288677 h 2388010"/>
              <a:gd name="connsiteX129" fmla="*/ 281354 w 1242829"/>
              <a:gd name="connsiteY129" fmla="*/ 315731 h 2388010"/>
              <a:gd name="connsiteX130" fmla="*/ 270533 w 1242829"/>
              <a:gd name="connsiteY130" fmla="*/ 331963 h 2388010"/>
              <a:gd name="connsiteX131" fmla="*/ 227247 w 1242829"/>
              <a:gd name="connsiteY131" fmla="*/ 369837 h 2388010"/>
              <a:gd name="connsiteX132" fmla="*/ 205605 w 1242829"/>
              <a:gd name="connsiteY132" fmla="*/ 402301 h 2388010"/>
              <a:gd name="connsiteX133" fmla="*/ 178552 w 1242829"/>
              <a:gd name="connsiteY133" fmla="*/ 434765 h 2388010"/>
              <a:gd name="connsiteX134" fmla="*/ 167730 w 1242829"/>
              <a:gd name="connsiteY134" fmla="*/ 445586 h 2388010"/>
              <a:gd name="connsiteX135" fmla="*/ 146088 w 1242829"/>
              <a:gd name="connsiteY135" fmla="*/ 478050 h 2388010"/>
              <a:gd name="connsiteX136" fmla="*/ 124445 w 1242829"/>
              <a:gd name="connsiteY136" fmla="*/ 515925 h 2388010"/>
              <a:gd name="connsiteX137" fmla="*/ 119034 w 1242829"/>
              <a:gd name="connsiteY137" fmla="*/ 532157 h 2388010"/>
              <a:gd name="connsiteX138" fmla="*/ 102802 w 1242829"/>
              <a:gd name="connsiteY138" fmla="*/ 548389 h 2388010"/>
              <a:gd name="connsiteX139" fmla="*/ 86570 w 1242829"/>
              <a:gd name="connsiteY139" fmla="*/ 597084 h 2388010"/>
              <a:gd name="connsiteX140" fmla="*/ 81160 w 1242829"/>
              <a:gd name="connsiteY140" fmla="*/ 613316 h 2388010"/>
              <a:gd name="connsiteX141" fmla="*/ 70339 w 1242829"/>
              <a:gd name="connsiteY141" fmla="*/ 624138 h 2388010"/>
              <a:gd name="connsiteX142" fmla="*/ 54107 w 1242829"/>
              <a:gd name="connsiteY142" fmla="*/ 678244 h 2388010"/>
              <a:gd name="connsiteX143" fmla="*/ 48696 w 1242829"/>
              <a:gd name="connsiteY143" fmla="*/ 694476 h 2388010"/>
              <a:gd name="connsiteX144" fmla="*/ 43285 w 1242829"/>
              <a:gd name="connsiteY144" fmla="*/ 710708 h 2388010"/>
              <a:gd name="connsiteX145" fmla="*/ 27053 w 1242829"/>
              <a:gd name="connsiteY145" fmla="*/ 743172 h 2388010"/>
              <a:gd name="connsiteX146" fmla="*/ 21643 w 1242829"/>
              <a:gd name="connsiteY146" fmla="*/ 791868 h 2388010"/>
              <a:gd name="connsiteX147" fmla="*/ 10821 w 1242829"/>
              <a:gd name="connsiteY147" fmla="*/ 835153 h 2388010"/>
              <a:gd name="connsiteX148" fmla="*/ 0 w 1242829"/>
              <a:gd name="connsiteY148" fmla="*/ 905492 h 2388010"/>
              <a:gd name="connsiteX149" fmla="*/ 5411 w 1242829"/>
              <a:gd name="connsiteY149" fmla="*/ 970419 h 2388010"/>
              <a:gd name="connsiteX150" fmla="*/ 10821 w 1242829"/>
              <a:gd name="connsiteY150" fmla="*/ 1019115 h 2388010"/>
              <a:gd name="connsiteX151" fmla="*/ 16232 w 1242829"/>
              <a:gd name="connsiteY151" fmla="*/ 1084043 h 2388010"/>
              <a:gd name="connsiteX152" fmla="*/ 27053 w 1242829"/>
              <a:gd name="connsiteY152" fmla="*/ 1165203 h 2388010"/>
              <a:gd name="connsiteX153" fmla="*/ 32464 w 1242829"/>
              <a:gd name="connsiteY153" fmla="*/ 1224720 h 2388010"/>
              <a:gd name="connsiteX154" fmla="*/ 48696 w 1242829"/>
              <a:gd name="connsiteY154" fmla="*/ 1273416 h 2388010"/>
              <a:gd name="connsiteX155" fmla="*/ 54107 w 1242829"/>
              <a:gd name="connsiteY155" fmla="*/ 1289648 h 2388010"/>
              <a:gd name="connsiteX156" fmla="*/ 64928 w 1242829"/>
              <a:gd name="connsiteY156" fmla="*/ 1305880 h 2388010"/>
              <a:gd name="connsiteX157" fmla="*/ 86570 w 1242829"/>
              <a:gd name="connsiteY157" fmla="*/ 1354576 h 2388010"/>
              <a:gd name="connsiteX158" fmla="*/ 102802 w 1242829"/>
              <a:gd name="connsiteY158" fmla="*/ 1408682 h 2388010"/>
              <a:gd name="connsiteX159" fmla="*/ 113624 w 1242829"/>
              <a:gd name="connsiteY159" fmla="*/ 1419503 h 2388010"/>
              <a:gd name="connsiteX160" fmla="*/ 124445 w 1242829"/>
              <a:gd name="connsiteY160" fmla="*/ 1451967 h 2388010"/>
              <a:gd name="connsiteX161" fmla="*/ 129856 w 1242829"/>
              <a:gd name="connsiteY161" fmla="*/ 1468199 h 2388010"/>
              <a:gd name="connsiteX162" fmla="*/ 146088 w 1242829"/>
              <a:gd name="connsiteY162" fmla="*/ 1484431 h 2388010"/>
              <a:gd name="connsiteX163" fmla="*/ 167730 w 1242829"/>
              <a:gd name="connsiteY163" fmla="*/ 1543948 h 2388010"/>
              <a:gd name="connsiteX164" fmla="*/ 173141 w 1242829"/>
              <a:gd name="connsiteY164" fmla="*/ 1560180 h 2388010"/>
              <a:gd name="connsiteX165" fmla="*/ 194784 w 1242829"/>
              <a:gd name="connsiteY165" fmla="*/ 1592644 h 2388010"/>
              <a:gd name="connsiteX166" fmla="*/ 216426 w 1242829"/>
              <a:gd name="connsiteY166" fmla="*/ 1625108 h 2388010"/>
              <a:gd name="connsiteX167" fmla="*/ 221837 w 1242829"/>
              <a:gd name="connsiteY167" fmla="*/ 1646751 h 2388010"/>
              <a:gd name="connsiteX168" fmla="*/ 248890 w 1242829"/>
              <a:gd name="connsiteY168" fmla="*/ 1679215 h 2388010"/>
              <a:gd name="connsiteX169" fmla="*/ 270533 w 1242829"/>
              <a:gd name="connsiteY169" fmla="*/ 1711678 h 2388010"/>
              <a:gd name="connsiteX170" fmla="*/ 281354 w 1242829"/>
              <a:gd name="connsiteY170" fmla="*/ 1727910 h 2388010"/>
              <a:gd name="connsiteX171" fmla="*/ 297586 w 1242829"/>
              <a:gd name="connsiteY171" fmla="*/ 1765785 h 2388010"/>
              <a:gd name="connsiteX172" fmla="*/ 302997 w 1242829"/>
              <a:gd name="connsiteY172" fmla="*/ 1782017 h 2388010"/>
              <a:gd name="connsiteX173" fmla="*/ 319228 w 1242829"/>
              <a:gd name="connsiteY173" fmla="*/ 1798249 h 2388010"/>
              <a:gd name="connsiteX174" fmla="*/ 346282 w 1242829"/>
              <a:gd name="connsiteY174" fmla="*/ 1836123 h 2388010"/>
              <a:gd name="connsiteX175" fmla="*/ 351692 w 1242829"/>
              <a:gd name="connsiteY175" fmla="*/ 1852355 h 2388010"/>
              <a:gd name="connsiteX176" fmla="*/ 362514 w 1242829"/>
              <a:gd name="connsiteY176" fmla="*/ 1863177 h 2388010"/>
              <a:gd name="connsiteX177" fmla="*/ 373335 w 1242829"/>
              <a:gd name="connsiteY177" fmla="*/ 1879409 h 2388010"/>
              <a:gd name="connsiteX178" fmla="*/ 394978 w 1242829"/>
              <a:gd name="connsiteY178" fmla="*/ 1906462 h 2388010"/>
              <a:gd name="connsiteX179" fmla="*/ 405799 w 1242829"/>
              <a:gd name="connsiteY179" fmla="*/ 1922694 h 2388010"/>
              <a:gd name="connsiteX180" fmla="*/ 416620 w 1242829"/>
              <a:gd name="connsiteY180" fmla="*/ 1944336 h 2388010"/>
              <a:gd name="connsiteX181" fmla="*/ 427441 w 1242829"/>
              <a:gd name="connsiteY181" fmla="*/ 1955158 h 2388010"/>
              <a:gd name="connsiteX182" fmla="*/ 449084 w 1242829"/>
              <a:gd name="connsiteY182" fmla="*/ 1976800 h 2388010"/>
              <a:gd name="connsiteX183" fmla="*/ 459905 w 1242829"/>
              <a:gd name="connsiteY183" fmla="*/ 1993032 h 2388010"/>
              <a:gd name="connsiteX184" fmla="*/ 476137 w 1242829"/>
              <a:gd name="connsiteY184" fmla="*/ 2009264 h 2388010"/>
              <a:gd name="connsiteX185" fmla="*/ 481548 w 1242829"/>
              <a:gd name="connsiteY185" fmla="*/ 2025496 h 2388010"/>
              <a:gd name="connsiteX186" fmla="*/ 503191 w 1242829"/>
              <a:gd name="connsiteY186" fmla="*/ 2047139 h 2388010"/>
              <a:gd name="connsiteX187" fmla="*/ 535655 w 1242829"/>
              <a:gd name="connsiteY187" fmla="*/ 2079603 h 2388010"/>
              <a:gd name="connsiteX188" fmla="*/ 568118 w 1242829"/>
              <a:gd name="connsiteY188" fmla="*/ 2112067 h 2388010"/>
              <a:gd name="connsiteX189" fmla="*/ 578940 w 1242829"/>
              <a:gd name="connsiteY189" fmla="*/ 2122888 h 2388010"/>
              <a:gd name="connsiteX190" fmla="*/ 584350 w 1242829"/>
              <a:gd name="connsiteY190" fmla="*/ 2139120 h 2388010"/>
              <a:gd name="connsiteX191" fmla="*/ 600582 w 1242829"/>
              <a:gd name="connsiteY191" fmla="*/ 2149941 h 2388010"/>
              <a:gd name="connsiteX192" fmla="*/ 611404 w 1242829"/>
              <a:gd name="connsiteY192" fmla="*/ 2160763 h 2388010"/>
              <a:gd name="connsiteX193" fmla="*/ 633046 w 1242829"/>
              <a:gd name="connsiteY193" fmla="*/ 2187816 h 2388010"/>
              <a:gd name="connsiteX194" fmla="*/ 649278 w 1242829"/>
              <a:gd name="connsiteY194" fmla="*/ 2198637 h 2388010"/>
              <a:gd name="connsiteX195" fmla="*/ 681742 w 1242829"/>
              <a:gd name="connsiteY195" fmla="*/ 2231101 h 2388010"/>
              <a:gd name="connsiteX196" fmla="*/ 697974 w 1242829"/>
              <a:gd name="connsiteY196" fmla="*/ 2247333 h 2388010"/>
              <a:gd name="connsiteX197" fmla="*/ 714206 w 1242829"/>
              <a:gd name="connsiteY197" fmla="*/ 2258154 h 2388010"/>
              <a:gd name="connsiteX198" fmla="*/ 725027 w 1242829"/>
              <a:gd name="connsiteY198" fmla="*/ 2274386 h 2388010"/>
              <a:gd name="connsiteX199" fmla="*/ 773723 w 1242829"/>
              <a:gd name="connsiteY199" fmla="*/ 2306850 h 2388010"/>
              <a:gd name="connsiteX200" fmla="*/ 784544 w 1242829"/>
              <a:gd name="connsiteY200" fmla="*/ 2323082 h 2388010"/>
              <a:gd name="connsiteX201" fmla="*/ 811598 w 1242829"/>
              <a:gd name="connsiteY201" fmla="*/ 2344725 h 2388010"/>
              <a:gd name="connsiteX202" fmla="*/ 822419 w 1242829"/>
              <a:gd name="connsiteY202" fmla="*/ 2360957 h 2388010"/>
              <a:gd name="connsiteX203" fmla="*/ 838651 w 1242829"/>
              <a:gd name="connsiteY203" fmla="*/ 2382599 h 2388010"/>
              <a:gd name="connsiteX0" fmla="*/ 838651 w 1242829"/>
              <a:gd name="connsiteY0" fmla="*/ 2382599 h 2388010"/>
              <a:gd name="connsiteX1" fmla="*/ 892757 w 1242829"/>
              <a:gd name="connsiteY1" fmla="*/ 2328493 h 2388010"/>
              <a:gd name="connsiteX2" fmla="*/ 903579 w 1242829"/>
              <a:gd name="connsiteY2" fmla="*/ 2317671 h 2388010"/>
              <a:gd name="connsiteX3" fmla="*/ 930632 w 1242829"/>
              <a:gd name="connsiteY3" fmla="*/ 2285207 h 2388010"/>
              <a:gd name="connsiteX4" fmla="*/ 941453 w 1242829"/>
              <a:gd name="connsiteY4" fmla="*/ 2268976 h 2388010"/>
              <a:gd name="connsiteX5" fmla="*/ 984739 w 1242829"/>
              <a:gd name="connsiteY5" fmla="*/ 2241922 h 2388010"/>
              <a:gd name="connsiteX6" fmla="*/ 1000970 w 1242829"/>
              <a:gd name="connsiteY6" fmla="*/ 2220280 h 2388010"/>
              <a:gd name="connsiteX7" fmla="*/ 1022613 w 1242829"/>
              <a:gd name="connsiteY7" fmla="*/ 2209458 h 2388010"/>
              <a:gd name="connsiteX8" fmla="*/ 1055077 w 1242829"/>
              <a:gd name="connsiteY8" fmla="*/ 2187816 h 2388010"/>
              <a:gd name="connsiteX9" fmla="*/ 1071309 w 1242829"/>
              <a:gd name="connsiteY9" fmla="*/ 2176994 h 2388010"/>
              <a:gd name="connsiteX10" fmla="*/ 1103773 w 1242829"/>
              <a:gd name="connsiteY10" fmla="*/ 2155352 h 2388010"/>
              <a:gd name="connsiteX11" fmla="*/ 1130826 w 1242829"/>
              <a:gd name="connsiteY11" fmla="*/ 2133709 h 2388010"/>
              <a:gd name="connsiteX12" fmla="*/ 1147058 w 1242829"/>
              <a:gd name="connsiteY12" fmla="*/ 2128299 h 2388010"/>
              <a:gd name="connsiteX13" fmla="*/ 1157879 w 1242829"/>
              <a:gd name="connsiteY13" fmla="*/ 2112067 h 2388010"/>
              <a:gd name="connsiteX14" fmla="*/ 1174111 w 1242829"/>
              <a:gd name="connsiteY14" fmla="*/ 2101245 h 2388010"/>
              <a:gd name="connsiteX15" fmla="*/ 1201165 w 1242829"/>
              <a:gd name="connsiteY15" fmla="*/ 2079603 h 2388010"/>
              <a:gd name="connsiteX16" fmla="*/ 1211986 w 1242829"/>
              <a:gd name="connsiteY16" fmla="*/ 2063371 h 2388010"/>
              <a:gd name="connsiteX17" fmla="*/ 1233628 w 1242829"/>
              <a:gd name="connsiteY17" fmla="*/ 2036318 h 2388010"/>
              <a:gd name="connsiteX18" fmla="*/ 1228218 w 1242829"/>
              <a:gd name="connsiteY18" fmla="*/ 2014675 h 2388010"/>
              <a:gd name="connsiteX19" fmla="*/ 1195754 w 1242829"/>
              <a:gd name="connsiteY19" fmla="*/ 1987622 h 2388010"/>
              <a:gd name="connsiteX20" fmla="*/ 1174111 w 1242829"/>
              <a:gd name="connsiteY20" fmla="*/ 1965979 h 2388010"/>
              <a:gd name="connsiteX21" fmla="*/ 1147058 w 1242829"/>
              <a:gd name="connsiteY21" fmla="*/ 1944336 h 2388010"/>
              <a:gd name="connsiteX22" fmla="*/ 1130826 w 1242829"/>
              <a:gd name="connsiteY22" fmla="*/ 1933515 h 2388010"/>
              <a:gd name="connsiteX23" fmla="*/ 1109184 w 1242829"/>
              <a:gd name="connsiteY23" fmla="*/ 1917283 h 2388010"/>
              <a:gd name="connsiteX24" fmla="*/ 1098362 w 1242829"/>
              <a:gd name="connsiteY24" fmla="*/ 1906462 h 2388010"/>
              <a:gd name="connsiteX25" fmla="*/ 1082130 w 1242829"/>
              <a:gd name="connsiteY25" fmla="*/ 1901051 h 2388010"/>
              <a:gd name="connsiteX26" fmla="*/ 1065898 w 1242829"/>
              <a:gd name="connsiteY26" fmla="*/ 1884819 h 2388010"/>
              <a:gd name="connsiteX27" fmla="*/ 1033434 w 1242829"/>
              <a:gd name="connsiteY27" fmla="*/ 1863177 h 2388010"/>
              <a:gd name="connsiteX28" fmla="*/ 1006381 w 1242829"/>
              <a:gd name="connsiteY28" fmla="*/ 1846945 h 2388010"/>
              <a:gd name="connsiteX29" fmla="*/ 963096 w 1242829"/>
              <a:gd name="connsiteY29" fmla="*/ 1814481 h 2388010"/>
              <a:gd name="connsiteX30" fmla="*/ 946864 w 1242829"/>
              <a:gd name="connsiteY30" fmla="*/ 1803660 h 2388010"/>
              <a:gd name="connsiteX31" fmla="*/ 936043 w 1242829"/>
              <a:gd name="connsiteY31" fmla="*/ 1792838 h 2388010"/>
              <a:gd name="connsiteX32" fmla="*/ 925221 w 1242829"/>
              <a:gd name="connsiteY32" fmla="*/ 1776606 h 2388010"/>
              <a:gd name="connsiteX33" fmla="*/ 908989 w 1242829"/>
              <a:gd name="connsiteY33" fmla="*/ 1771196 h 2388010"/>
              <a:gd name="connsiteX34" fmla="*/ 898168 w 1242829"/>
              <a:gd name="connsiteY34" fmla="*/ 1760374 h 2388010"/>
              <a:gd name="connsiteX35" fmla="*/ 887347 w 1242829"/>
              <a:gd name="connsiteY35" fmla="*/ 1744142 h 2388010"/>
              <a:gd name="connsiteX36" fmla="*/ 838651 w 1242829"/>
              <a:gd name="connsiteY36" fmla="*/ 1700857 h 2388010"/>
              <a:gd name="connsiteX37" fmla="*/ 827830 w 1242829"/>
              <a:gd name="connsiteY37" fmla="*/ 1684625 h 2388010"/>
              <a:gd name="connsiteX38" fmla="*/ 800776 w 1242829"/>
              <a:gd name="connsiteY38" fmla="*/ 1662983 h 2388010"/>
              <a:gd name="connsiteX39" fmla="*/ 789955 w 1242829"/>
              <a:gd name="connsiteY39" fmla="*/ 1646751 h 2388010"/>
              <a:gd name="connsiteX40" fmla="*/ 779134 w 1242829"/>
              <a:gd name="connsiteY40" fmla="*/ 1635929 h 2388010"/>
              <a:gd name="connsiteX41" fmla="*/ 757491 w 1242829"/>
              <a:gd name="connsiteY41" fmla="*/ 1603465 h 2388010"/>
              <a:gd name="connsiteX42" fmla="*/ 741259 w 1242829"/>
              <a:gd name="connsiteY42" fmla="*/ 1587234 h 2388010"/>
              <a:gd name="connsiteX43" fmla="*/ 730438 w 1242829"/>
              <a:gd name="connsiteY43" fmla="*/ 1571002 h 2388010"/>
              <a:gd name="connsiteX44" fmla="*/ 692563 w 1242829"/>
              <a:gd name="connsiteY44" fmla="*/ 1538538 h 2388010"/>
              <a:gd name="connsiteX45" fmla="*/ 687153 w 1242829"/>
              <a:gd name="connsiteY45" fmla="*/ 1522306 h 2388010"/>
              <a:gd name="connsiteX46" fmla="*/ 660099 w 1242829"/>
              <a:gd name="connsiteY46" fmla="*/ 1500663 h 2388010"/>
              <a:gd name="connsiteX47" fmla="*/ 643868 w 1242829"/>
              <a:gd name="connsiteY47" fmla="*/ 1484431 h 2388010"/>
              <a:gd name="connsiteX48" fmla="*/ 633046 w 1242829"/>
              <a:gd name="connsiteY48" fmla="*/ 1468199 h 2388010"/>
              <a:gd name="connsiteX49" fmla="*/ 600582 w 1242829"/>
              <a:gd name="connsiteY49" fmla="*/ 1441146 h 2388010"/>
              <a:gd name="connsiteX50" fmla="*/ 573529 w 1242829"/>
              <a:gd name="connsiteY50" fmla="*/ 1414093 h 2388010"/>
              <a:gd name="connsiteX51" fmla="*/ 551886 w 1242829"/>
              <a:gd name="connsiteY51" fmla="*/ 1381629 h 2388010"/>
              <a:gd name="connsiteX52" fmla="*/ 546476 w 1242829"/>
              <a:gd name="connsiteY52" fmla="*/ 1365397 h 2388010"/>
              <a:gd name="connsiteX53" fmla="*/ 530244 w 1242829"/>
              <a:gd name="connsiteY53" fmla="*/ 1349165 h 2388010"/>
              <a:gd name="connsiteX54" fmla="*/ 508601 w 1242829"/>
              <a:gd name="connsiteY54" fmla="*/ 1316701 h 2388010"/>
              <a:gd name="connsiteX55" fmla="*/ 503191 w 1242829"/>
              <a:gd name="connsiteY55" fmla="*/ 1300469 h 2388010"/>
              <a:gd name="connsiteX56" fmla="*/ 492369 w 1242829"/>
              <a:gd name="connsiteY56" fmla="*/ 1289648 h 2388010"/>
              <a:gd name="connsiteX57" fmla="*/ 470727 w 1242829"/>
              <a:gd name="connsiteY57" fmla="*/ 1262594 h 2388010"/>
              <a:gd name="connsiteX58" fmla="*/ 454495 w 1242829"/>
              <a:gd name="connsiteY58" fmla="*/ 1230131 h 2388010"/>
              <a:gd name="connsiteX59" fmla="*/ 449084 w 1242829"/>
              <a:gd name="connsiteY59" fmla="*/ 1213899 h 2388010"/>
              <a:gd name="connsiteX60" fmla="*/ 432852 w 1242829"/>
              <a:gd name="connsiteY60" fmla="*/ 1181435 h 2388010"/>
              <a:gd name="connsiteX61" fmla="*/ 422031 w 1242829"/>
              <a:gd name="connsiteY61" fmla="*/ 1138149 h 2388010"/>
              <a:gd name="connsiteX62" fmla="*/ 411210 w 1242829"/>
              <a:gd name="connsiteY62" fmla="*/ 1105686 h 2388010"/>
              <a:gd name="connsiteX63" fmla="*/ 405799 w 1242829"/>
              <a:gd name="connsiteY63" fmla="*/ 1078632 h 2388010"/>
              <a:gd name="connsiteX64" fmla="*/ 389567 w 1242829"/>
              <a:gd name="connsiteY64" fmla="*/ 1029936 h 2388010"/>
              <a:gd name="connsiteX65" fmla="*/ 384156 w 1242829"/>
              <a:gd name="connsiteY65" fmla="*/ 1013705 h 2388010"/>
              <a:gd name="connsiteX66" fmla="*/ 378746 w 1242829"/>
              <a:gd name="connsiteY66" fmla="*/ 986651 h 2388010"/>
              <a:gd name="connsiteX67" fmla="*/ 367924 w 1242829"/>
              <a:gd name="connsiteY67" fmla="*/ 910902 h 2388010"/>
              <a:gd name="connsiteX68" fmla="*/ 373335 w 1242829"/>
              <a:gd name="connsiteY68" fmla="*/ 732351 h 2388010"/>
              <a:gd name="connsiteX69" fmla="*/ 378746 w 1242829"/>
              <a:gd name="connsiteY69" fmla="*/ 716119 h 2388010"/>
              <a:gd name="connsiteX70" fmla="*/ 384156 w 1242829"/>
              <a:gd name="connsiteY70" fmla="*/ 694476 h 2388010"/>
              <a:gd name="connsiteX71" fmla="*/ 394978 w 1242829"/>
              <a:gd name="connsiteY71" fmla="*/ 683655 h 2388010"/>
              <a:gd name="connsiteX72" fmla="*/ 405799 w 1242829"/>
              <a:gd name="connsiteY72" fmla="*/ 651191 h 2388010"/>
              <a:gd name="connsiteX73" fmla="*/ 416620 w 1242829"/>
              <a:gd name="connsiteY73" fmla="*/ 634959 h 2388010"/>
              <a:gd name="connsiteX74" fmla="*/ 438263 w 1242829"/>
              <a:gd name="connsiteY74" fmla="*/ 591674 h 2388010"/>
              <a:gd name="connsiteX75" fmla="*/ 443673 w 1242829"/>
              <a:gd name="connsiteY75" fmla="*/ 575442 h 2388010"/>
              <a:gd name="connsiteX76" fmla="*/ 481548 w 1242829"/>
              <a:gd name="connsiteY76" fmla="*/ 526746 h 2388010"/>
              <a:gd name="connsiteX77" fmla="*/ 514012 w 1242829"/>
              <a:gd name="connsiteY77" fmla="*/ 505103 h 2388010"/>
              <a:gd name="connsiteX78" fmla="*/ 530244 w 1242829"/>
              <a:gd name="connsiteY78" fmla="*/ 494282 h 2388010"/>
              <a:gd name="connsiteX79" fmla="*/ 546476 w 1242829"/>
              <a:gd name="connsiteY79" fmla="*/ 483461 h 2388010"/>
              <a:gd name="connsiteX80" fmla="*/ 578940 w 1242829"/>
              <a:gd name="connsiteY80" fmla="*/ 472639 h 2388010"/>
              <a:gd name="connsiteX81" fmla="*/ 622225 w 1242829"/>
              <a:gd name="connsiteY81" fmla="*/ 461818 h 2388010"/>
              <a:gd name="connsiteX82" fmla="*/ 660099 w 1242829"/>
              <a:gd name="connsiteY82" fmla="*/ 467229 h 2388010"/>
              <a:gd name="connsiteX83" fmla="*/ 676331 w 1242829"/>
              <a:gd name="connsiteY83" fmla="*/ 478050 h 2388010"/>
              <a:gd name="connsiteX84" fmla="*/ 697974 w 1242829"/>
              <a:gd name="connsiteY84" fmla="*/ 467229 h 2388010"/>
              <a:gd name="connsiteX85" fmla="*/ 746670 w 1242829"/>
              <a:gd name="connsiteY85" fmla="*/ 434765 h 2388010"/>
              <a:gd name="connsiteX86" fmla="*/ 806187 w 1242829"/>
              <a:gd name="connsiteY86" fmla="*/ 396890 h 2388010"/>
              <a:gd name="connsiteX87" fmla="*/ 838651 w 1242829"/>
              <a:gd name="connsiteY87" fmla="*/ 375248 h 2388010"/>
              <a:gd name="connsiteX88" fmla="*/ 854883 w 1242829"/>
              <a:gd name="connsiteY88" fmla="*/ 369837 h 2388010"/>
              <a:gd name="connsiteX89" fmla="*/ 871115 w 1242829"/>
              <a:gd name="connsiteY89" fmla="*/ 359016 h 2388010"/>
              <a:gd name="connsiteX90" fmla="*/ 908989 w 1242829"/>
              <a:gd name="connsiteY90" fmla="*/ 342784 h 2388010"/>
              <a:gd name="connsiteX91" fmla="*/ 946864 w 1242829"/>
              <a:gd name="connsiteY91" fmla="*/ 326552 h 2388010"/>
              <a:gd name="connsiteX92" fmla="*/ 963096 w 1242829"/>
              <a:gd name="connsiteY92" fmla="*/ 315731 h 2388010"/>
              <a:gd name="connsiteX93" fmla="*/ 995560 w 1242829"/>
              <a:gd name="connsiteY93" fmla="*/ 304909 h 2388010"/>
              <a:gd name="connsiteX94" fmla="*/ 1011792 w 1242829"/>
              <a:gd name="connsiteY94" fmla="*/ 294088 h 2388010"/>
              <a:gd name="connsiteX95" fmla="*/ 1033434 w 1242829"/>
              <a:gd name="connsiteY95" fmla="*/ 288677 h 2388010"/>
              <a:gd name="connsiteX96" fmla="*/ 1071309 w 1242829"/>
              <a:gd name="connsiteY96" fmla="*/ 277856 h 2388010"/>
              <a:gd name="connsiteX97" fmla="*/ 1098362 w 1242829"/>
              <a:gd name="connsiteY97" fmla="*/ 256213 h 2388010"/>
              <a:gd name="connsiteX98" fmla="*/ 1092952 w 1242829"/>
              <a:gd name="connsiteY98" fmla="*/ 218339 h 2388010"/>
              <a:gd name="connsiteX99" fmla="*/ 1082130 w 1242829"/>
              <a:gd name="connsiteY99" fmla="*/ 185875 h 2388010"/>
              <a:gd name="connsiteX100" fmla="*/ 1071309 w 1242829"/>
              <a:gd name="connsiteY100" fmla="*/ 99305 h 2388010"/>
              <a:gd name="connsiteX101" fmla="*/ 1065898 w 1242829"/>
              <a:gd name="connsiteY101" fmla="*/ 83073 h 2388010"/>
              <a:gd name="connsiteX102" fmla="*/ 1044256 w 1242829"/>
              <a:gd name="connsiteY102" fmla="*/ 50609 h 2388010"/>
              <a:gd name="connsiteX103" fmla="*/ 995560 w 1242829"/>
              <a:gd name="connsiteY103" fmla="*/ 34377 h 2388010"/>
              <a:gd name="connsiteX104" fmla="*/ 979328 w 1242829"/>
              <a:gd name="connsiteY104" fmla="*/ 28966 h 2388010"/>
              <a:gd name="connsiteX105" fmla="*/ 969675 w 1242829"/>
              <a:gd name="connsiteY105" fmla="*/ 3820 h 2388010"/>
              <a:gd name="connsiteX106" fmla="*/ 929465 w 1242829"/>
              <a:gd name="connsiteY106" fmla="*/ 3344 h 2388010"/>
              <a:gd name="connsiteX107" fmla="*/ 892757 w 1242829"/>
              <a:gd name="connsiteY107" fmla="*/ 7323 h 2388010"/>
              <a:gd name="connsiteX108" fmla="*/ 762902 w 1242829"/>
              <a:gd name="connsiteY108" fmla="*/ 18145 h 2388010"/>
              <a:gd name="connsiteX109" fmla="*/ 730438 w 1242829"/>
              <a:gd name="connsiteY109" fmla="*/ 28966 h 2388010"/>
              <a:gd name="connsiteX110" fmla="*/ 708795 w 1242829"/>
              <a:gd name="connsiteY110" fmla="*/ 34377 h 2388010"/>
              <a:gd name="connsiteX111" fmla="*/ 670921 w 1242829"/>
              <a:gd name="connsiteY111" fmla="*/ 56019 h 2388010"/>
              <a:gd name="connsiteX112" fmla="*/ 649278 w 1242829"/>
              <a:gd name="connsiteY112" fmla="*/ 61430 h 2388010"/>
              <a:gd name="connsiteX113" fmla="*/ 605993 w 1242829"/>
              <a:gd name="connsiteY113" fmla="*/ 77662 h 2388010"/>
              <a:gd name="connsiteX114" fmla="*/ 589761 w 1242829"/>
              <a:gd name="connsiteY114" fmla="*/ 88483 h 2388010"/>
              <a:gd name="connsiteX115" fmla="*/ 573529 w 1242829"/>
              <a:gd name="connsiteY115" fmla="*/ 93894 h 2388010"/>
              <a:gd name="connsiteX116" fmla="*/ 557297 w 1242829"/>
              <a:gd name="connsiteY116" fmla="*/ 104715 h 2388010"/>
              <a:gd name="connsiteX117" fmla="*/ 541065 w 1242829"/>
              <a:gd name="connsiteY117" fmla="*/ 110126 h 2388010"/>
              <a:gd name="connsiteX118" fmla="*/ 524833 w 1242829"/>
              <a:gd name="connsiteY118" fmla="*/ 120947 h 2388010"/>
              <a:gd name="connsiteX119" fmla="*/ 508601 w 1242829"/>
              <a:gd name="connsiteY119" fmla="*/ 126358 h 2388010"/>
              <a:gd name="connsiteX120" fmla="*/ 492369 w 1242829"/>
              <a:gd name="connsiteY120" fmla="*/ 137179 h 2388010"/>
              <a:gd name="connsiteX121" fmla="*/ 459905 w 1242829"/>
              <a:gd name="connsiteY121" fmla="*/ 153411 h 2388010"/>
              <a:gd name="connsiteX122" fmla="*/ 438263 w 1242829"/>
              <a:gd name="connsiteY122" fmla="*/ 169643 h 2388010"/>
              <a:gd name="connsiteX123" fmla="*/ 416620 w 1242829"/>
              <a:gd name="connsiteY123" fmla="*/ 191286 h 2388010"/>
              <a:gd name="connsiteX124" fmla="*/ 384156 w 1242829"/>
              <a:gd name="connsiteY124" fmla="*/ 212928 h 2388010"/>
              <a:gd name="connsiteX125" fmla="*/ 367924 w 1242829"/>
              <a:gd name="connsiteY125" fmla="*/ 223749 h 2388010"/>
              <a:gd name="connsiteX126" fmla="*/ 357103 w 1242829"/>
              <a:gd name="connsiteY126" fmla="*/ 239981 h 2388010"/>
              <a:gd name="connsiteX127" fmla="*/ 319228 w 1242829"/>
              <a:gd name="connsiteY127" fmla="*/ 272445 h 2388010"/>
              <a:gd name="connsiteX128" fmla="*/ 308407 w 1242829"/>
              <a:gd name="connsiteY128" fmla="*/ 288677 h 2388010"/>
              <a:gd name="connsiteX129" fmla="*/ 281354 w 1242829"/>
              <a:gd name="connsiteY129" fmla="*/ 315731 h 2388010"/>
              <a:gd name="connsiteX130" fmla="*/ 270533 w 1242829"/>
              <a:gd name="connsiteY130" fmla="*/ 331963 h 2388010"/>
              <a:gd name="connsiteX131" fmla="*/ 227247 w 1242829"/>
              <a:gd name="connsiteY131" fmla="*/ 369837 h 2388010"/>
              <a:gd name="connsiteX132" fmla="*/ 205605 w 1242829"/>
              <a:gd name="connsiteY132" fmla="*/ 402301 h 2388010"/>
              <a:gd name="connsiteX133" fmla="*/ 178552 w 1242829"/>
              <a:gd name="connsiteY133" fmla="*/ 434765 h 2388010"/>
              <a:gd name="connsiteX134" fmla="*/ 167730 w 1242829"/>
              <a:gd name="connsiteY134" fmla="*/ 445586 h 2388010"/>
              <a:gd name="connsiteX135" fmla="*/ 146088 w 1242829"/>
              <a:gd name="connsiteY135" fmla="*/ 478050 h 2388010"/>
              <a:gd name="connsiteX136" fmla="*/ 124445 w 1242829"/>
              <a:gd name="connsiteY136" fmla="*/ 515925 h 2388010"/>
              <a:gd name="connsiteX137" fmla="*/ 119034 w 1242829"/>
              <a:gd name="connsiteY137" fmla="*/ 532157 h 2388010"/>
              <a:gd name="connsiteX138" fmla="*/ 102802 w 1242829"/>
              <a:gd name="connsiteY138" fmla="*/ 548389 h 2388010"/>
              <a:gd name="connsiteX139" fmla="*/ 86570 w 1242829"/>
              <a:gd name="connsiteY139" fmla="*/ 597084 h 2388010"/>
              <a:gd name="connsiteX140" fmla="*/ 81160 w 1242829"/>
              <a:gd name="connsiteY140" fmla="*/ 613316 h 2388010"/>
              <a:gd name="connsiteX141" fmla="*/ 70339 w 1242829"/>
              <a:gd name="connsiteY141" fmla="*/ 624138 h 2388010"/>
              <a:gd name="connsiteX142" fmla="*/ 54107 w 1242829"/>
              <a:gd name="connsiteY142" fmla="*/ 678244 h 2388010"/>
              <a:gd name="connsiteX143" fmla="*/ 48696 w 1242829"/>
              <a:gd name="connsiteY143" fmla="*/ 694476 h 2388010"/>
              <a:gd name="connsiteX144" fmla="*/ 43285 w 1242829"/>
              <a:gd name="connsiteY144" fmla="*/ 710708 h 2388010"/>
              <a:gd name="connsiteX145" fmla="*/ 27053 w 1242829"/>
              <a:gd name="connsiteY145" fmla="*/ 743172 h 2388010"/>
              <a:gd name="connsiteX146" fmla="*/ 21643 w 1242829"/>
              <a:gd name="connsiteY146" fmla="*/ 791868 h 2388010"/>
              <a:gd name="connsiteX147" fmla="*/ 10821 w 1242829"/>
              <a:gd name="connsiteY147" fmla="*/ 835153 h 2388010"/>
              <a:gd name="connsiteX148" fmla="*/ 0 w 1242829"/>
              <a:gd name="connsiteY148" fmla="*/ 905492 h 2388010"/>
              <a:gd name="connsiteX149" fmla="*/ 5411 w 1242829"/>
              <a:gd name="connsiteY149" fmla="*/ 970419 h 2388010"/>
              <a:gd name="connsiteX150" fmla="*/ 10821 w 1242829"/>
              <a:gd name="connsiteY150" fmla="*/ 1019115 h 2388010"/>
              <a:gd name="connsiteX151" fmla="*/ 16232 w 1242829"/>
              <a:gd name="connsiteY151" fmla="*/ 1084043 h 2388010"/>
              <a:gd name="connsiteX152" fmla="*/ 27053 w 1242829"/>
              <a:gd name="connsiteY152" fmla="*/ 1165203 h 2388010"/>
              <a:gd name="connsiteX153" fmla="*/ 32464 w 1242829"/>
              <a:gd name="connsiteY153" fmla="*/ 1224720 h 2388010"/>
              <a:gd name="connsiteX154" fmla="*/ 48696 w 1242829"/>
              <a:gd name="connsiteY154" fmla="*/ 1273416 h 2388010"/>
              <a:gd name="connsiteX155" fmla="*/ 54107 w 1242829"/>
              <a:gd name="connsiteY155" fmla="*/ 1289648 h 2388010"/>
              <a:gd name="connsiteX156" fmla="*/ 64928 w 1242829"/>
              <a:gd name="connsiteY156" fmla="*/ 1305880 h 2388010"/>
              <a:gd name="connsiteX157" fmla="*/ 86570 w 1242829"/>
              <a:gd name="connsiteY157" fmla="*/ 1354576 h 2388010"/>
              <a:gd name="connsiteX158" fmla="*/ 102802 w 1242829"/>
              <a:gd name="connsiteY158" fmla="*/ 1408682 h 2388010"/>
              <a:gd name="connsiteX159" fmla="*/ 113624 w 1242829"/>
              <a:gd name="connsiteY159" fmla="*/ 1419503 h 2388010"/>
              <a:gd name="connsiteX160" fmla="*/ 124445 w 1242829"/>
              <a:gd name="connsiteY160" fmla="*/ 1451967 h 2388010"/>
              <a:gd name="connsiteX161" fmla="*/ 129856 w 1242829"/>
              <a:gd name="connsiteY161" fmla="*/ 1468199 h 2388010"/>
              <a:gd name="connsiteX162" fmla="*/ 146088 w 1242829"/>
              <a:gd name="connsiteY162" fmla="*/ 1484431 h 2388010"/>
              <a:gd name="connsiteX163" fmla="*/ 167730 w 1242829"/>
              <a:gd name="connsiteY163" fmla="*/ 1543948 h 2388010"/>
              <a:gd name="connsiteX164" fmla="*/ 173141 w 1242829"/>
              <a:gd name="connsiteY164" fmla="*/ 1560180 h 2388010"/>
              <a:gd name="connsiteX165" fmla="*/ 194784 w 1242829"/>
              <a:gd name="connsiteY165" fmla="*/ 1592644 h 2388010"/>
              <a:gd name="connsiteX166" fmla="*/ 216426 w 1242829"/>
              <a:gd name="connsiteY166" fmla="*/ 1625108 h 2388010"/>
              <a:gd name="connsiteX167" fmla="*/ 221837 w 1242829"/>
              <a:gd name="connsiteY167" fmla="*/ 1646751 h 2388010"/>
              <a:gd name="connsiteX168" fmla="*/ 248890 w 1242829"/>
              <a:gd name="connsiteY168" fmla="*/ 1679215 h 2388010"/>
              <a:gd name="connsiteX169" fmla="*/ 270533 w 1242829"/>
              <a:gd name="connsiteY169" fmla="*/ 1711678 h 2388010"/>
              <a:gd name="connsiteX170" fmla="*/ 281354 w 1242829"/>
              <a:gd name="connsiteY170" fmla="*/ 1727910 h 2388010"/>
              <a:gd name="connsiteX171" fmla="*/ 297586 w 1242829"/>
              <a:gd name="connsiteY171" fmla="*/ 1765785 h 2388010"/>
              <a:gd name="connsiteX172" fmla="*/ 302997 w 1242829"/>
              <a:gd name="connsiteY172" fmla="*/ 1782017 h 2388010"/>
              <a:gd name="connsiteX173" fmla="*/ 319228 w 1242829"/>
              <a:gd name="connsiteY173" fmla="*/ 1798249 h 2388010"/>
              <a:gd name="connsiteX174" fmla="*/ 346282 w 1242829"/>
              <a:gd name="connsiteY174" fmla="*/ 1836123 h 2388010"/>
              <a:gd name="connsiteX175" fmla="*/ 351692 w 1242829"/>
              <a:gd name="connsiteY175" fmla="*/ 1852355 h 2388010"/>
              <a:gd name="connsiteX176" fmla="*/ 362514 w 1242829"/>
              <a:gd name="connsiteY176" fmla="*/ 1863177 h 2388010"/>
              <a:gd name="connsiteX177" fmla="*/ 373335 w 1242829"/>
              <a:gd name="connsiteY177" fmla="*/ 1879409 h 2388010"/>
              <a:gd name="connsiteX178" fmla="*/ 394978 w 1242829"/>
              <a:gd name="connsiteY178" fmla="*/ 1906462 h 2388010"/>
              <a:gd name="connsiteX179" fmla="*/ 405799 w 1242829"/>
              <a:gd name="connsiteY179" fmla="*/ 1922694 h 2388010"/>
              <a:gd name="connsiteX180" fmla="*/ 416620 w 1242829"/>
              <a:gd name="connsiteY180" fmla="*/ 1944336 h 2388010"/>
              <a:gd name="connsiteX181" fmla="*/ 427441 w 1242829"/>
              <a:gd name="connsiteY181" fmla="*/ 1955158 h 2388010"/>
              <a:gd name="connsiteX182" fmla="*/ 449084 w 1242829"/>
              <a:gd name="connsiteY182" fmla="*/ 1976800 h 2388010"/>
              <a:gd name="connsiteX183" fmla="*/ 459905 w 1242829"/>
              <a:gd name="connsiteY183" fmla="*/ 1993032 h 2388010"/>
              <a:gd name="connsiteX184" fmla="*/ 476137 w 1242829"/>
              <a:gd name="connsiteY184" fmla="*/ 2009264 h 2388010"/>
              <a:gd name="connsiteX185" fmla="*/ 481548 w 1242829"/>
              <a:gd name="connsiteY185" fmla="*/ 2025496 h 2388010"/>
              <a:gd name="connsiteX186" fmla="*/ 503191 w 1242829"/>
              <a:gd name="connsiteY186" fmla="*/ 2047139 h 2388010"/>
              <a:gd name="connsiteX187" fmla="*/ 535655 w 1242829"/>
              <a:gd name="connsiteY187" fmla="*/ 2079603 h 2388010"/>
              <a:gd name="connsiteX188" fmla="*/ 568118 w 1242829"/>
              <a:gd name="connsiteY188" fmla="*/ 2112067 h 2388010"/>
              <a:gd name="connsiteX189" fmla="*/ 578940 w 1242829"/>
              <a:gd name="connsiteY189" fmla="*/ 2122888 h 2388010"/>
              <a:gd name="connsiteX190" fmla="*/ 584350 w 1242829"/>
              <a:gd name="connsiteY190" fmla="*/ 2139120 h 2388010"/>
              <a:gd name="connsiteX191" fmla="*/ 600582 w 1242829"/>
              <a:gd name="connsiteY191" fmla="*/ 2149941 h 2388010"/>
              <a:gd name="connsiteX192" fmla="*/ 611404 w 1242829"/>
              <a:gd name="connsiteY192" fmla="*/ 2160763 h 2388010"/>
              <a:gd name="connsiteX193" fmla="*/ 633046 w 1242829"/>
              <a:gd name="connsiteY193" fmla="*/ 2187816 h 2388010"/>
              <a:gd name="connsiteX194" fmla="*/ 649278 w 1242829"/>
              <a:gd name="connsiteY194" fmla="*/ 2198637 h 2388010"/>
              <a:gd name="connsiteX195" fmla="*/ 681742 w 1242829"/>
              <a:gd name="connsiteY195" fmla="*/ 2231101 h 2388010"/>
              <a:gd name="connsiteX196" fmla="*/ 697974 w 1242829"/>
              <a:gd name="connsiteY196" fmla="*/ 2247333 h 2388010"/>
              <a:gd name="connsiteX197" fmla="*/ 714206 w 1242829"/>
              <a:gd name="connsiteY197" fmla="*/ 2258154 h 2388010"/>
              <a:gd name="connsiteX198" fmla="*/ 725027 w 1242829"/>
              <a:gd name="connsiteY198" fmla="*/ 2274386 h 2388010"/>
              <a:gd name="connsiteX199" fmla="*/ 773723 w 1242829"/>
              <a:gd name="connsiteY199" fmla="*/ 2306850 h 2388010"/>
              <a:gd name="connsiteX200" fmla="*/ 784544 w 1242829"/>
              <a:gd name="connsiteY200" fmla="*/ 2323082 h 2388010"/>
              <a:gd name="connsiteX201" fmla="*/ 811598 w 1242829"/>
              <a:gd name="connsiteY201" fmla="*/ 2344725 h 2388010"/>
              <a:gd name="connsiteX202" fmla="*/ 822419 w 1242829"/>
              <a:gd name="connsiteY202" fmla="*/ 2360957 h 2388010"/>
              <a:gd name="connsiteX203" fmla="*/ 838651 w 1242829"/>
              <a:gd name="connsiteY203" fmla="*/ 2382599 h 2388010"/>
              <a:gd name="connsiteX0" fmla="*/ 838651 w 1242829"/>
              <a:gd name="connsiteY0" fmla="*/ 2388329 h 2393740"/>
              <a:gd name="connsiteX1" fmla="*/ 892757 w 1242829"/>
              <a:gd name="connsiteY1" fmla="*/ 2334223 h 2393740"/>
              <a:gd name="connsiteX2" fmla="*/ 903579 w 1242829"/>
              <a:gd name="connsiteY2" fmla="*/ 2323401 h 2393740"/>
              <a:gd name="connsiteX3" fmla="*/ 930632 w 1242829"/>
              <a:gd name="connsiteY3" fmla="*/ 2290937 h 2393740"/>
              <a:gd name="connsiteX4" fmla="*/ 941453 w 1242829"/>
              <a:gd name="connsiteY4" fmla="*/ 2274706 h 2393740"/>
              <a:gd name="connsiteX5" fmla="*/ 984739 w 1242829"/>
              <a:gd name="connsiteY5" fmla="*/ 2247652 h 2393740"/>
              <a:gd name="connsiteX6" fmla="*/ 1000970 w 1242829"/>
              <a:gd name="connsiteY6" fmla="*/ 2226010 h 2393740"/>
              <a:gd name="connsiteX7" fmla="*/ 1022613 w 1242829"/>
              <a:gd name="connsiteY7" fmla="*/ 2215188 h 2393740"/>
              <a:gd name="connsiteX8" fmla="*/ 1055077 w 1242829"/>
              <a:gd name="connsiteY8" fmla="*/ 2193546 h 2393740"/>
              <a:gd name="connsiteX9" fmla="*/ 1071309 w 1242829"/>
              <a:gd name="connsiteY9" fmla="*/ 2182724 h 2393740"/>
              <a:gd name="connsiteX10" fmla="*/ 1103773 w 1242829"/>
              <a:gd name="connsiteY10" fmla="*/ 2161082 h 2393740"/>
              <a:gd name="connsiteX11" fmla="*/ 1130826 w 1242829"/>
              <a:gd name="connsiteY11" fmla="*/ 2139439 h 2393740"/>
              <a:gd name="connsiteX12" fmla="*/ 1147058 w 1242829"/>
              <a:gd name="connsiteY12" fmla="*/ 2134029 h 2393740"/>
              <a:gd name="connsiteX13" fmla="*/ 1157879 w 1242829"/>
              <a:gd name="connsiteY13" fmla="*/ 2117797 h 2393740"/>
              <a:gd name="connsiteX14" fmla="*/ 1174111 w 1242829"/>
              <a:gd name="connsiteY14" fmla="*/ 2106975 h 2393740"/>
              <a:gd name="connsiteX15" fmla="*/ 1201165 w 1242829"/>
              <a:gd name="connsiteY15" fmla="*/ 2085333 h 2393740"/>
              <a:gd name="connsiteX16" fmla="*/ 1211986 w 1242829"/>
              <a:gd name="connsiteY16" fmla="*/ 2069101 h 2393740"/>
              <a:gd name="connsiteX17" fmla="*/ 1233628 w 1242829"/>
              <a:gd name="connsiteY17" fmla="*/ 2042048 h 2393740"/>
              <a:gd name="connsiteX18" fmla="*/ 1228218 w 1242829"/>
              <a:gd name="connsiteY18" fmla="*/ 2020405 h 2393740"/>
              <a:gd name="connsiteX19" fmla="*/ 1195754 w 1242829"/>
              <a:gd name="connsiteY19" fmla="*/ 1993352 h 2393740"/>
              <a:gd name="connsiteX20" fmla="*/ 1174111 w 1242829"/>
              <a:gd name="connsiteY20" fmla="*/ 1971709 h 2393740"/>
              <a:gd name="connsiteX21" fmla="*/ 1147058 w 1242829"/>
              <a:gd name="connsiteY21" fmla="*/ 1950066 h 2393740"/>
              <a:gd name="connsiteX22" fmla="*/ 1130826 w 1242829"/>
              <a:gd name="connsiteY22" fmla="*/ 1939245 h 2393740"/>
              <a:gd name="connsiteX23" fmla="*/ 1109184 w 1242829"/>
              <a:gd name="connsiteY23" fmla="*/ 1923013 h 2393740"/>
              <a:gd name="connsiteX24" fmla="*/ 1098362 w 1242829"/>
              <a:gd name="connsiteY24" fmla="*/ 1912192 h 2393740"/>
              <a:gd name="connsiteX25" fmla="*/ 1082130 w 1242829"/>
              <a:gd name="connsiteY25" fmla="*/ 1906781 h 2393740"/>
              <a:gd name="connsiteX26" fmla="*/ 1065898 w 1242829"/>
              <a:gd name="connsiteY26" fmla="*/ 1890549 h 2393740"/>
              <a:gd name="connsiteX27" fmla="*/ 1033434 w 1242829"/>
              <a:gd name="connsiteY27" fmla="*/ 1868907 h 2393740"/>
              <a:gd name="connsiteX28" fmla="*/ 1006381 w 1242829"/>
              <a:gd name="connsiteY28" fmla="*/ 1852675 h 2393740"/>
              <a:gd name="connsiteX29" fmla="*/ 963096 w 1242829"/>
              <a:gd name="connsiteY29" fmla="*/ 1820211 h 2393740"/>
              <a:gd name="connsiteX30" fmla="*/ 946864 w 1242829"/>
              <a:gd name="connsiteY30" fmla="*/ 1809390 h 2393740"/>
              <a:gd name="connsiteX31" fmla="*/ 936043 w 1242829"/>
              <a:gd name="connsiteY31" fmla="*/ 1798568 h 2393740"/>
              <a:gd name="connsiteX32" fmla="*/ 925221 w 1242829"/>
              <a:gd name="connsiteY32" fmla="*/ 1782336 h 2393740"/>
              <a:gd name="connsiteX33" fmla="*/ 908989 w 1242829"/>
              <a:gd name="connsiteY33" fmla="*/ 1776926 h 2393740"/>
              <a:gd name="connsiteX34" fmla="*/ 898168 w 1242829"/>
              <a:gd name="connsiteY34" fmla="*/ 1766104 h 2393740"/>
              <a:gd name="connsiteX35" fmla="*/ 887347 w 1242829"/>
              <a:gd name="connsiteY35" fmla="*/ 1749872 h 2393740"/>
              <a:gd name="connsiteX36" fmla="*/ 838651 w 1242829"/>
              <a:gd name="connsiteY36" fmla="*/ 1706587 h 2393740"/>
              <a:gd name="connsiteX37" fmla="*/ 827830 w 1242829"/>
              <a:gd name="connsiteY37" fmla="*/ 1690355 h 2393740"/>
              <a:gd name="connsiteX38" fmla="*/ 800776 w 1242829"/>
              <a:gd name="connsiteY38" fmla="*/ 1668713 h 2393740"/>
              <a:gd name="connsiteX39" fmla="*/ 789955 w 1242829"/>
              <a:gd name="connsiteY39" fmla="*/ 1652481 h 2393740"/>
              <a:gd name="connsiteX40" fmla="*/ 779134 w 1242829"/>
              <a:gd name="connsiteY40" fmla="*/ 1641659 h 2393740"/>
              <a:gd name="connsiteX41" fmla="*/ 757491 w 1242829"/>
              <a:gd name="connsiteY41" fmla="*/ 1609195 h 2393740"/>
              <a:gd name="connsiteX42" fmla="*/ 741259 w 1242829"/>
              <a:gd name="connsiteY42" fmla="*/ 1592964 h 2393740"/>
              <a:gd name="connsiteX43" fmla="*/ 730438 w 1242829"/>
              <a:gd name="connsiteY43" fmla="*/ 1576732 h 2393740"/>
              <a:gd name="connsiteX44" fmla="*/ 692563 w 1242829"/>
              <a:gd name="connsiteY44" fmla="*/ 1544268 h 2393740"/>
              <a:gd name="connsiteX45" fmla="*/ 687153 w 1242829"/>
              <a:gd name="connsiteY45" fmla="*/ 1528036 h 2393740"/>
              <a:gd name="connsiteX46" fmla="*/ 660099 w 1242829"/>
              <a:gd name="connsiteY46" fmla="*/ 1506393 h 2393740"/>
              <a:gd name="connsiteX47" fmla="*/ 643868 w 1242829"/>
              <a:gd name="connsiteY47" fmla="*/ 1490161 h 2393740"/>
              <a:gd name="connsiteX48" fmla="*/ 633046 w 1242829"/>
              <a:gd name="connsiteY48" fmla="*/ 1473929 h 2393740"/>
              <a:gd name="connsiteX49" fmla="*/ 600582 w 1242829"/>
              <a:gd name="connsiteY49" fmla="*/ 1446876 h 2393740"/>
              <a:gd name="connsiteX50" fmla="*/ 573529 w 1242829"/>
              <a:gd name="connsiteY50" fmla="*/ 1419823 h 2393740"/>
              <a:gd name="connsiteX51" fmla="*/ 551886 w 1242829"/>
              <a:gd name="connsiteY51" fmla="*/ 1387359 h 2393740"/>
              <a:gd name="connsiteX52" fmla="*/ 546476 w 1242829"/>
              <a:gd name="connsiteY52" fmla="*/ 1371127 h 2393740"/>
              <a:gd name="connsiteX53" fmla="*/ 530244 w 1242829"/>
              <a:gd name="connsiteY53" fmla="*/ 1354895 h 2393740"/>
              <a:gd name="connsiteX54" fmla="*/ 508601 w 1242829"/>
              <a:gd name="connsiteY54" fmla="*/ 1322431 h 2393740"/>
              <a:gd name="connsiteX55" fmla="*/ 503191 w 1242829"/>
              <a:gd name="connsiteY55" fmla="*/ 1306199 h 2393740"/>
              <a:gd name="connsiteX56" fmla="*/ 492369 w 1242829"/>
              <a:gd name="connsiteY56" fmla="*/ 1295378 h 2393740"/>
              <a:gd name="connsiteX57" fmla="*/ 470727 w 1242829"/>
              <a:gd name="connsiteY57" fmla="*/ 1268324 h 2393740"/>
              <a:gd name="connsiteX58" fmla="*/ 454495 w 1242829"/>
              <a:gd name="connsiteY58" fmla="*/ 1235861 h 2393740"/>
              <a:gd name="connsiteX59" fmla="*/ 449084 w 1242829"/>
              <a:gd name="connsiteY59" fmla="*/ 1219629 h 2393740"/>
              <a:gd name="connsiteX60" fmla="*/ 432852 w 1242829"/>
              <a:gd name="connsiteY60" fmla="*/ 1187165 h 2393740"/>
              <a:gd name="connsiteX61" fmla="*/ 422031 w 1242829"/>
              <a:gd name="connsiteY61" fmla="*/ 1143879 h 2393740"/>
              <a:gd name="connsiteX62" fmla="*/ 411210 w 1242829"/>
              <a:gd name="connsiteY62" fmla="*/ 1111416 h 2393740"/>
              <a:gd name="connsiteX63" fmla="*/ 405799 w 1242829"/>
              <a:gd name="connsiteY63" fmla="*/ 1084362 h 2393740"/>
              <a:gd name="connsiteX64" fmla="*/ 389567 w 1242829"/>
              <a:gd name="connsiteY64" fmla="*/ 1035666 h 2393740"/>
              <a:gd name="connsiteX65" fmla="*/ 384156 w 1242829"/>
              <a:gd name="connsiteY65" fmla="*/ 1019435 h 2393740"/>
              <a:gd name="connsiteX66" fmla="*/ 378746 w 1242829"/>
              <a:gd name="connsiteY66" fmla="*/ 992381 h 2393740"/>
              <a:gd name="connsiteX67" fmla="*/ 367924 w 1242829"/>
              <a:gd name="connsiteY67" fmla="*/ 916632 h 2393740"/>
              <a:gd name="connsiteX68" fmla="*/ 373335 w 1242829"/>
              <a:gd name="connsiteY68" fmla="*/ 738081 h 2393740"/>
              <a:gd name="connsiteX69" fmla="*/ 378746 w 1242829"/>
              <a:gd name="connsiteY69" fmla="*/ 721849 h 2393740"/>
              <a:gd name="connsiteX70" fmla="*/ 384156 w 1242829"/>
              <a:gd name="connsiteY70" fmla="*/ 700206 h 2393740"/>
              <a:gd name="connsiteX71" fmla="*/ 394978 w 1242829"/>
              <a:gd name="connsiteY71" fmla="*/ 689385 h 2393740"/>
              <a:gd name="connsiteX72" fmla="*/ 405799 w 1242829"/>
              <a:gd name="connsiteY72" fmla="*/ 656921 h 2393740"/>
              <a:gd name="connsiteX73" fmla="*/ 416620 w 1242829"/>
              <a:gd name="connsiteY73" fmla="*/ 640689 h 2393740"/>
              <a:gd name="connsiteX74" fmla="*/ 438263 w 1242829"/>
              <a:gd name="connsiteY74" fmla="*/ 597404 h 2393740"/>
              <a:gd name="connsiteX75" fmla="*/ 443673 w 1242829"/>
              <a:gd name="connsiteY75" fmla="*/ 581172 h 2393740"/>
              <a:gd name="connsiteX76" fmla="*/ 481548 w 1242829"/>
              <a:gd name="connsiteY76" fmla="*/ 532476 h 2393740"/>
              <a:gd name="connsiteX77" fmla="*/ 514012 w 1242829"/>
              <a:gd name="connsiteY77" fmla="*/ 510833 h 2393740"/>
              <a:gd name="connsiteX78" fmla="*/ 530244 w 1242829"/>
              <a:gd name="connsiteY78" fmla="*/ 500012 h 2393740"/>
              <a:gd name="connsiteX79" fmla="*/ 546476 w 1242829"/>
              <a:gd name="connsiteY79" fmla="*/ 489191 h 2393740"/>
              <a:gd name="connsiteX80" fmla="*/ 578940 w 1242829"/>
              <a:gd name="connsiteY80" fmla="*/ 478369 h 2393740"/>
              <a:gd name="connsiteX81" fmla="*/ 622225 w 1242829"/>
              <a:gd name="connsiteY81" fmla="*/ 467548 h 2393740"/>
              <a:gd name="connsiteX82" fmla="*/ 660099 w 1242829"/>
              <a:gd name="connsiteY82" fmla="*/ 472959 h 2393740"/>
              <a:gd name="connsiteX83" fmla="*/ 676331 w 1242829"/>
              <a:gd name="connsiteY83" fmla="*/ 483780 h 2393740"/>
              <a:gd name="connsiteX84" fmla="*/ 697974 w 1242829"/>
              <a:gd name="connsiteY84" fmla="*/ 472959 h 2393740"/>
              <a:gd name="connsiteX85" fmla="*/ 746670 w 1242829"/>
              <a:gd name="connsiteY85" fmla="*/ 440495 h 2393740"/>
              <a:gd name="connsiteX86" fmla="*/ 806187 w 1242829"/>
              <a:gd name="connsiteY86" fmla="*/ 402620 h 2393740"/>
              <a:gd name="connsiteX87" fmla="*/ 838651 w 1242829"/>
              <a:gd name="connsiteY87" fmla="*/ 380978 h 2393740"/>
              <a:gd name="connsiteX88" fmla="*/ 854883 w 1242829"/>
              <a:gd name="connsiteY88" fmla="*/ 375567 h 2393740"/>
              <a:gd name="connsiteX89" fmla="*/ 871115 w 1242829"/>
              <a:gd name="connsiteY89" fmla="*/ 364746 h 2393740"/>
              <a:gd name="connsiteX90" fmla="*/ 908989 w 1242829"/>
              <a:gd name="connsiteY90" fmla="*/ 348514 h 2393740"/>
              <a:gd name="connsiteX91" fmla="*/ 946864 w 1242829"/>
              <a:gd name="connsiteY91" fmla="*/ 332282 h 2393740"/>
              <a:gd name="connsiteX92" fmla="*/ 963096 w 1242829"/>
              <a:gd name="connsiteY92" fmla="*/ 321461 h 2393740"/>
              <a:gd name="connsiteX93" fmla="*/ 995560 w 1242829"/>
              <a:gd name="connsiteY93" fmla="*/ 310639 h 2393740"/>
              <a:gd name="connsiteX94" fmla="*/ 1011792 w 1242829"/>
              <a:gd name="connsiteY94" fmla="*/ 299818 h 2393740"/>
              <a:gd name="connsiteX95" fmla="*/ 1033434 w 1242829"/>
              <a:gd name="connsiteY95" fmla="*/ 294407 h 2393740"/>
              <a:gd name="connsiteX96" fmla="*/ 1071309 w 1242829"/>
              <a:gd name="connsiteY96" fmla="*/ 283586 h 2393740"/>
              <a:gd name="connsiteX97" fmla="*/ 1098362 w 1242829"/>
              <a:gd name="connsiteY97" fmla="*/ 261943 h 2393740"/>
              <a:gd name="connsiteX98" fmla="*/ 1092952 w 1242829"/>
              <a:gd name="connsiteY98" fmla="*/ 224069 h 2393740"/>
              <a:gd name="connsiteX99" fmla="*/ 1082130 w 1242829"/>
              <a:gd name="connsiteY99" fmla="*/ 191605 h 2393740"/>
              <a:gd name="connsiteX100" fmla="*/ 1071309 w 1242829"/>
              <a:gd name="connsiteY100" fmla="*/ 105035 h 2393740"/>
              <a:gd name="connsiteX101" fmla="*/ 1065898 w 1242829"/>
              <a:gd name="connsiteY101" fmla="*/ 88803 h 2393740"/>
              <a:gd name="connsiteX102" fmla="*/ 1044256 w 1242829"/>
              <a:gd name="connsiteY102" fmla="*/ 56339 h 2393740"/>
              <a:gd name="connsiteX103" fmla="*/ 995560 w 1242829"/>
              <a:gd name="connsiteY103" fmla="*/ 40107 h 2393740"/>
              <a:gd name="connsiteX104" fmla="*/ 992485 w 1242829"/>
              <a:gd name="connsiteY104" fmla="*/ 5093 h 2393740"/>
              <a:gd name="connsiteX105" fmla="*/ 969675 w 1242829"/>
              <a:gd name="connsiteY105" fmla="*/ 9550 h 2393740"/>
              <a:gd name="connsiteX106" fmla="*/ 929465 w 1242829"/>
              <a:gd name="connsiteY106" fmla="*/ 9074 h 2393740"/>
              <a:gd name="connsiteX107" fmla="*/ 892757 w 1242829"/>
              <a:gd name="connsiteY107" fmla="*/ 13053 h 2393740"/>
              <a:gd name="connsiteX108" fmla="*/ 762902 w 1242829"/>
              <a:gd name="connsiteY108" fmla="*/ 23875 h 2393740"/>
              <a:gd name="connsiteX109" fmla="*/ 730438 w 1242829"/>
              <a:gd name="connsiteY109" fmla="*/ 34696 h 2393740"/>
              <a:gd name="connsiteX110" fmla="*/ 708795 w 1242829"/>
              <a:gd name="connsiteY110" fmla="*/ 40107 h 2393740"/>
              <a:gd name="connsiteX111" fmla="*/ 670921 w 1242829"/>
              <a:gd name="connsiteY111" fmla="*/ 61749 h 2393740"/>
              <a:gd name="connsiteX112" fmla="*/ 649278 w 1242829"/>
              <a:gd name="connsiteY112" fmla="*/ 67160 h 2393740"/>
              <a:gd name="connsiteX113" fmla="*/ 605993 w 1242829"/>
              <a:gd name="connsiteY113" fmla="*/ 83392 h 2393740"/>
              <a:gd name="connsiteX114" fmla="*/ 589761 w 1242829"/>
              <a:gd name="connsiteY114" fmla="*/ 94213 h 2393740"/>
              <a:gd name="connsiteX115" fmla="*/ 573529 w 1242829"/>
              <a:gd name="connsiteY115" fmla="*/ 99624 h 2393740"/>
              <a:gd name="connsiteX116" fmla="*/ 557297 w 1242829"/>
              <a:gd name="connsiteY116" fmla="*/ 110445 h 2393740"/>
              <a:gd name="connsiteX117" fmla="*/ 541065 w 1242829"/>
              <a:gd name="connsiteY117" fmla="*/ 115856 h 2393740"/>
              <a:gd name="connsiteX118" fmla="*/ 524833 w 1242829"/>
              <a:gd name="connsiteY118" fmla="*/ 126677 h 2393740"/>
              <a:gd name="connsiteX119" fmla="*/ 508601 w 1242829"/>
              <a:gd name="connsiteY119" fmla="*/ 132088 h 2393740"/>
              <a:gd name="connsiteX120" fmla="*/ 492369 w 1242829"/>
              <a:gd name="connsiteY120" fmla="*/ 142909 h 2393740"/>
              <a:gd name="connsiteX121" fmla="*/ 459905 w 1242829"/>
              <a:gd name="connsiteY121" fmla="*/ 159141 h 2393740"/>
              <a:gd name="connsiteX122" fmla="*/ 438263 w 1242829"/>
              <a:gd name="connsiteY122" fmla="*/ 175373 h 2393740"/>
              <a:gd name="connsiteX123" fmla="*/ 416620 w 1242829"/>
              <a:gd name="connsiteY123" fmla="*/ 197016 h 2393740"/>
              <a:gd name="connsiteX124" fmla="*/ 384156 w 1242829"/>
              <a:gd name="connsiteY124" fmla="*/ 218658 h 2393740"/>
              <a:gd name="connsiteX125" fmla="*/ 367924 w 1242829"/>
              <a:gd name="connsiteY125" fmla="*/ 229479 h 2393740"/>
              <a:gd name="connsiteX126" fmla="*/ 357103 w 1242829"/>
              <a:gd name="connsiteY126" fmla="*/ 245711 h 2393740"/>
              <a:gd name="connsiteX127" fmla="*/ 319228 w 1242829"/>
              <a:gd name="connsiteY127" fmla="*/ 278175 h 2393740"/>
              <a:gd name="connsiteX128" fmla="*/ 308407 w 1242829"/>
              <a:gd name="connsiteY128" fmla="*/ 294407 h 2393740"/>
              <a:gd name="connsiteX129" fmla="*/ 281354 w 1242829"/>
              <a:gd name="connsiteY129" fmla="*/ 321461 h 2393740"/>
              <a:gd name="connsiteX130" fmla="*/ 270533 w 1242829"/>
              <a:gd name="connsiteY130" fmla="*/ 337693 h 2393740"/>
              <a:gd name="connsiteX131" fmla="*/ 227247 w 1242829"/>
              <a:gd name="connsiteY131" fmla="*/ 375567 h 2393740"/>
              <a:gd name="connsiteX132" fmla="*/ 205605 w 1242829"/>
              <a:gd name="connsiteY132" fmla="*/ 408031 h 2393740"/>
              <a:gd name="connsiteX133" fmla="*/ 178552 w 1242829"/>
              <a:gd name="connsiteY133" fmla="*/ 440495 h 2393740"/>
              <a:gd name="connsiteX134" fmla="*/ 167730 w 1242829"/>
              <a:gd name="connsiteY134" fmla="*/ 451316 h 2393740"/>
              <a:gd name="connsiteX135" fmla="*/ 146088 w 1242829"/>
              <a:gd name="connsiteY135" fmla="*/ 483780 h 2393740"/>
              <a:gd name="connsiteX136" fmla="*/ 124445 w 1242829"/>
              <a:gd name="connsiteY136" fmla="*/ 521655 h 2393740"/>
              <a:gd name="connsiteX137" fmla="*/ 119034 w 1242829"/>
              <a:gd name="connsiteY137" fmla="*/ 537887 h 2393740"/>
              <a:gd name="connsiteX138" fmla="*/ 102802 w 1242829"/>
              <a:gd name="connsiteY138" fmla="*/ 554119 h 2393740"/>
              <a:gd name="connsiteX139" fmla="*/ 86570 w 1242829"/>
              <a:gd name="connsiteY139" fmla="*/ 602814 h 2393740"/>
              <a:gd name="connsiteX140" fmla="*/ 81160 w 1242829"/>
              <a:gd name="connsiteY140" fmla="*/ 619046 h 2393740"/>
              <a:gd name="connsiteX141" fmla="*/ 70339 w 1242829"/>
              <a:gd name="connsiteY141" fmla="*/ 629868 h 2393740"/>
              <a:gd name="connsiteX142" fmla="*/ 54107 w 1242829"/>
              <a:gd name="connsiteY142" fmla="*/ 683974 h 2393740"/>
              <a:gd name="connsiteX143" fmla="*/ 48696 w 1242829"/>
              <a:gd name="connsiteY143" fmla="*/ 700206 h 2393740"/>
              <a:gd name="connsiteX144" fmla="*/ 43285 w 1242829"/>
              <a:gd name="connsiteY144" fmla="*/ 716438 h 2393740"/>
              <a:gd name="connsiteX145" fmla="*/ 27053 w 1242829"/>
              <a:gd name="connsiteY145" fmla="*/ 748902 h 2393740"/>
              <a:gd name="connsiteX146" fmla="*/ 21643 w 1242829"/>
              <a:gd name="connsiteY146" fmla="*/ 797598 h 2393740"/>
              <a:gd name="connsiteX147" fmla="*/ 10821 w 1242829"/>
              <a:gd name="connsiteY147" fmla="*/ 840883 h 2393740"/>
              <a:gd name="connsiteX148" fmla="*/ 0 w 1242829"/>
              <a:gd name="connsiteY148" fmla="*/ 911222 h 2393740"/>
              <a:gd name="connsiteX149" fmla="*/ 5411 w 1242829"/>
              <a:gd name="connsiteY149" fmla="*/ 976149 h 2393740"/>
              <a:gd name="connsiteX150" fmla="*/ 10821 w 1242829"/>
              <a:gd name="connsiteY150" fmla="*/ 1024845 h 2393740"/>
              <a:gd name="connsiteX151" fmla="*/ 16232 w 1242829"/>
              <a:gd name="connsiteY151" fmla="*/ 1089773 h 2393740"/>
              <a:gd name="connsiteX152" fmla="*/ 27053 w 1242829"/>
              <a:gd name="connsiteY152" fmla="*/ 1170933 h 2393740"/>
              <a:gd name="connsiteX153" fmla="*/ 32464 w 1242829"/>
              <a:gd name="connsiteY153" fmla="*/ 1230450 h 2393740"/>
              <a:gd name="connsiteX154" fmla="*/ 48696 w 1242829"/>
              <a:gd name="connsiteY154" fmla="*/ 1279146 h 2393740"/>
              <a:gd name="connsiteX155" fmla="*/ 54107 w 1242829"/>
              <a:gd name="connsiteY155" fmla="*/ 1295378 h 2393740"/>
              <a:gd name="connsiteX156" fmla="*/ 64928 w 1242829"/>
              <a:gd name="connsiteY156" fmla="*/ 1311610 h 2393740"/>
              <a:gd name="connsiteX157" fmla="*/ 86570 w 1242829"/>
              <a:gd name="connsiteY157" fmla="*/ 1360306 h 2393740"/>
              <a:gd name="connsiteX158" fmla="*/ 102802 w 1242829"/>
              <a:gd name="connsiteY158" fmla="*/ 1414412 h 2393740"/>
              <a:gd name="connsiteX159" fmla="*/ 113624 w 1242829"/>
              <a:gd name="connsiteY159" fmla="*/ 1425233 h 2393740"/>
              <a:gd name="connsiteX160" fmla="*/ 124445 w 1242829"/>
              <a:gd name="connsiteY160" fmla="*/ 1457697 h 2393740"/>
              <a:gd name="connsiteX161" fmla="*/ 129856 w 1242829"/>
              <a:gd name="connsiteY161" fmla="*/ 1473929 h 2393740"/>
              <a:gd name="connsiteX162" fmla="*/ 146088 w 1242829"/>
              <a:gd name="connsiteY162" fmla="*/ 1490161 h 2393740"/>
              <a:gd name="connsiteX163" fmla="*/ 167730 w 1242829"/>
              <a:gd name="connsiteY163" fmla="*/ 1549678 h 2393740"/>
              <a:gd name="connsiteX164" fmla="*/ 173141 w 1242829"/>
              <a:gd name="connsiteY164" fmla="*/ 1565910 h 2393740"/>
              <a:gd name="connsiteX165" fmla="*/ 194784 w 1242829"/>
              <a:gd name="connsiteY165" fmla="*/ 1598374 h 2393740"/>
              <a:gd name="connsiteX166" fmla="*/ 216426 w 1242829"/>
              <a:gd name="connsiteY166" fmla="*/ 1630838 h 2393740"/>
              <a:gd name="connsiteX167" fmla="*/ 221837 w 1242829"/>
              <a:gd name="connsiteY167" fmla="*/ 1652481 h 2393740"/>
              <a:gd name="connsiteX168" fmla="*/ 248890 w 1242829"/>
              <a:gd name="connsiteY168" fmla="*/ 1684945 h 2393740"/>
              <a:gd name="connsiteX169" fmla="*/ 270533 w 1242829"/>
              <a:gd name="connsiteY169" fmla="*/ 1717408 h 2393740"/>
              <a:gd name="connsiteX170" fmla="*/ 281354 w 1242829"/>
              <a:gd name="connsiteY170" fmla="*/ 1733640 h 2393740"/>
              <a:gd name="connsiteX171" fmla="*/ 297586 w 1242829"/>
              <a:gd name="connsiteY171" fmla="*/ 1771515 h 2393740"/>
              <a:gd name="connsiteX172" fmla="*/ 302997 w 1242829"/>
              <a:gd name="connsiteY172" fmla="*/ 1787747 h 2393740"/>
              <a:gd name="connsiteX173" fmla="*/ 319228 w 1242829"/>
              <a:gd name="connsiteY173" fmla="*/ 1803979 h 2393740"/>
              <a:gd name="connsiteX174" fmla="*/ 346282 w 1242829"/>
              <a:gd name="connsiteY174" fmla="*/ 1841853 h 2393740"/>
              <a:gd name="connsiteX175" fmla="*/ 351692 w 1242829"/>
              <a:gd name="connsiteY175" fmla="*/ 1858085 h 2393740"/>
              <a:gd name="connsiteX176" fmla="*/ 362514 w 1242829"/>
              <a:gd name="connsiteY176" fmla="*/ 1868907 h 2393740"/>
              <a:gd name="connsiteX177" fmla="*/ 373335 w 1242829"/>
              <a:gd name="connsiteY177" fmla="*/ 1885139 h 2393740"/>
              <a:gd name="connsiteX178" fmla="*/ 394978 w 1242829"/>
              <a:gd name="connsiteY178" fmla="*/ 1912192 h 2393740"/>
              <a:gd name="connsiteX179" fmla="*/ 405799 w 1242829"/>
              <a:gd name="connsiteY179" fmla="*/ 1928424 h 2393740"/>
              <a:gd name="connsiteX180" fmla="*/ 416620 w 1242829"/>
              <a:gd name="connsiteY180" fmla="*/ 1950066 h 2393740"/>
              <a:gd name="connsiteX181" fmla="*/ 427441 w 1242829"/>
              <a:gd name="connsiteY181" fmla="*/ 1960888 h 2393740"/>
              <a:gd name="connsiteX182" fmla="*/ 449084 w 1242829"/>
              <a:gd name="connsiteY182" fmla="*/ 1982530 h 2393740"/>
              <a:gd name="connsiteX183" fmla="*/ 459905 w 1242829"/>
              <a:gd name="connsiteY183" fmla="*/ 1998762 h 2393740"/>
              <a:gd name="connsiteX184" fmla="*/ 476137 w 1242829"/>
              <a:gd name="connsiteY184" fmla="*/ 2014994 h 2393740"/>
              <a:gd name="connsiteX185" fmla="*/ 481548 w 1242829"/>
              <a:gd name="connsiteY185" fmla="*/ 2031226 h 2393740"/>
              <a:gd name="connsiteX186" fmla="*/ 503191 w 1242829"/>
              <a:gd name="connsiteY186" fmla="*/ 2052869 h 2393740"/>
              <a:gd name="connsiteX187" fmla="*/ 535655 w 1242829"/>
              <a:gd name="connsiteY187" fmla="*/ 2085333 h 2393740"/>
              <a:gd name="connsiteX188" fmla="*/ 568118 w 1242829"/>
              <a:gd name="connsiteY188" fmla="*/ 2117797 h 2393740"/>
              <a:gd name="connsiteX189" fmla="*/ 578940 w 1242829"/>
              <a:gd name="connsiteY189" fmla="*/ 2128618 h 2393740"/>
              <a:gd name="connsiteX190" fmla="*/ 584350 w 1242829"/>
              <a:gd name="connsiteY190" fmla="*/ 2144850 h 2393740"/>
              <a:gd name="connsiteX191" fmla="*/ 600582 w 1242829"/>
              <a:gd name="connsiteY191" fmla="*/ 2155671 h 2393740"/>
              <a:gd name="connsiteX192" fmla="*/ 611404 w 1242829"/>
              <a:gd name="connsiteY192" fmla="*/ 2166493 h 2393740"/>
              <a:gd name="connsiteX193" fmla="*/ 633046 w 1242829"/>
              <a:gd name="connsiteY193" fmla="*/ 2193546 h 2393740"/>
              <a:gd name="connsiteX194" fmla="*/ 649278 w 1242829"/>
              <a:gd name="connsiteY194" fmla="*/ 2204367 h 2393740"/>
              <a:gd name="connsiteX195" fmla="*/ 681742 w 1242829"/>
              <a:gd name="connsiteY195" fmla="*/ 2236831 h 2393740"/>
              <a:gd name="connsiteX196" fmla="*/ 697974 w 1242829"/>
              <a:gd name="connsiteY196" fmla="*/ 2253063 h 2393740"/>
              <a:gd name="connsiteX197" fmla="*/ 714206 w 1242829"/>
              <a:gd name="connsiteY197" fmla="*/ 2263884 h 2393740"/>
              <a:gd name="connsiteX198" fmla="*/ 725027 w 1242829"/>
              <a:gd name="connsiteY198" fmla="*/ 2280116 h 2393740"/>
              <a:gd name="connsiteX199" fmla="*/ 773723 w 1242829"/>
              <a:gd name="connsiteY199" fmla="*/ 2312580 h 2393740"/>
              <a:gd name="connsiteX200" fmla="*/ 784544 w 1242829"/>
              <a:gd name="connsiteY200" fmla="*/ 2328812 h 2393740"/>
              <a:gd name="connsiteX201" fmla="*/ 811598 w 1242829"/>
              <a:gd name="connsiteY201" fmla="*/ 2350455 h 2393740"/>
              <a:gd name="connsiteX202" fmla="*/ 822419 w 1242829"/>
              <a:gd name="connsiteY202" fmla="*/ 2366687 h 2393740"/>
              <a:gd name="connsiteX203" fmla="*/ 838651 w 1242829"/>
              <a:gd name="connsiteY203" fmla="*/ 2388329 h 2393740"/>
              <a:gd name="connsiteX0" fmla="*/ 838651 w 1242829"/>
              <a:gd name="connsiteY0" fmla="*/ 2384491 h 2389902"/>
              <a:gd name="connsiteX1" fmla="*/ 892757 w 1242829"/>
              <a:gd name="connsiteY1" fmla="*/ 2330385 h 2389902"/>
              <a:gd name="connsiteX2" fmla="*/ 903579 w 1242829"/>
              <a:gd name="connsiteY2" fmla="*/ 2319563 h 2389902"/>
              <a:gd name="connsiteX3" fmla="*/ 930632 w 1242829"/>
              <a:gd name="connsiteY3" fmla="*/ 2287099 h 2389902"/>
              <a:gd name="connsiteX4" fmla="*/ 941453 w 1242829"/>
              <a:gd name="connsiteY4" fmla="*/ 2270868 h 2389902"/>
              <a:gd name="connsiteX5" fmla="*/ 984739 w 1242829"/>
              <a:gd name="connsiteY5" fmla="*/ 2243814 h 2389902"/>
              <a:gd name="connsiteX6" fmla="*/ 1000970 w 1242829"/>
              <a:gd name="connsiteY6" fmla="*/ 2222172 h 2389902"/>
              <a:gd name="connsiteX7" fmla="*/ 1022613 w 1242829"/>
              <a:gd name="connsiteY7" fmla="*/ 2211350 h 2389902"/>
              <a:gd name="connsiteX8" fmla="*/ 1055077 w 1242829"/>
              <a:gd name="connsiteY8" fmla="*/ 2189708 h 2389902"/>
              <a:gd name="connsiteX9" fmla="*/ 1071309 w 1242829"/>
              <a:gd name="connsiteY9" fmla="*/ 2178886 h 2389902"/>
              <a:gd name="connsiteX10" fmla="*/ 1103773 w 1242829"/>
              <a:gd name="connsiteY10" fmla="*/ 2157244 h 2389902"/>
              <a:gd name="connsiteX11" fmla="*/ 1130826 w 1242829"/>
              <a:gd name="connsiteY11" fmla="*/ 2135601 h 2389902"/>
              <a:gd name="connsiteX12" fmla="*/ 1147058 w 1242829"/>
              <a:gd name="connsiteY12" fmla="*/ 2130191 h 2389902"/>
              <a:gd name="connsiteX13" fmla="*/ 1157879 w 1242829"/>
              <a:gd name="connsiteY13" fmla="*/ 2113959 h 2389902"/>
              <a:gd name="connsiteX14" fmla="*/ 1174111 w 1242829"/>
              <a:gd name="connsiteY14" fmla="*/ 2103137 h 2389902"/>
              <a:gd name="connsiteX15" fmla="*/ 1201165 w 1242829"/>
              <a:gd name="connsiteY15" fmla="*/ 2081495 h 2389902"/>
              <a:gd name="connsiteX16" fmla="*/ 1211986 w 1242829"/>
              <a:gd name="connsiteY16" fmla="*/ 2065263 h 2389902"/>
              <a:gd name="connsiteX17" fmla="*/ 1233628 w 1242829"/>
              <a:gd name="connsiteY17" fmla="*/ 2038210 h 2389902"/>
              <a:gd name="connsiteX18" fmla="*/ 1228218 w 1242829"/>
              <a:gd name="connsiteY18" fmla="*/ 2016567 h 2389902"/>
              <a:gd name="connsiteX19" fmla="*/ 1195754 w 1242829"/>
              <a:gd name="connsiteY19" fmla="*/ 1989514 h 2389902"/>
              <a:gd name="connsiteX20" fmla="*/ 1174111 w 1242829"/>
              <a:gd name="connsiteY20" fmla="*/ 1967871 h 2389902"/>
              <a:gd name="connsiteX21" fmla="*/ 1147058 w 1242829"/>
              <a:gd name="connsiteY21" fmla="*/ 1946228 h 2389902"/>
              <a:gd name="connsiteX22" fmla="*/ 1130826 w 1242829"/>
              <a:gd name="connsiteY22" fmla="*/ 1935407 h 2389902"/>
              <a:gd name="connsiteX23" fmla="*/ 1109184 w 1242829"/>
              <a:gd name="connsiteY23" fmla="*/ 1919175 h 2389902"/>
              <a:gd name="connsiteX24" fmla="*/ 1098362 w 1242829"/>
              <a:gd name="connsiteY24" fmla="*/ 1908354 h 2389902"/>
              <a:gd name="connsiteX25" fmla="*/ 1082130 w 1242829"/>
              <a:gd name="connsiteY25" fmla="*/ 1902943 h 2389902"/>
              <a:gd name="connsiteX26" fmla="*/ 1065898 w 1242829"/>
              <a:gd name="connsiteY26" fmla="*/ 1886711 h 2389902"/>
              <a:gd name="connsiteX27" fmla="*/ 1033434 w 1242829"/>
              <a:gd name="connsiteY27" fmla="*/ 1865069 h 2389902"/>
              <a:gd name="connsiteX28" fmla="*/ 1006381 w 1242829"/>
              <a:gd name="connsiteY28" fmla="*/ 1848837 h 2389902"/>
              <a:gd name="connsiteX29" fmla="*/ 963096 w 1242829"/>
              <a:gd name="connsiteY29" fmla="*/ 1816373 h 2389902"/>
              <a:gd name="connsiteX30" fmla="*/ 946864 w 1242829"/>
              <a:gd name="connsiteY30" fmla="*/ 1805552 h 2389902"/>
              <a:gd name="connsiteX31" fmla="*/ 936043 w 1242829"/>
              <a:gd name="connsiteY31" fmla="*/ 1794730 h 2389902"/>
              <a:gd name="connsiteX32" fmla="*/ 925221 w 1242829"/>
              <a:gd name="connsiteY32" fmla="*/ 1778498 h 2389902"/>
              <a:gd name="connsiteX33" fmla="*/ 908989 w 1242829"/>
              <a:gd name="connsiteY33" fmla="*/ 1773088 h 2389902"/>
              <a:gd name="connsiteX34" fmla="*/ 898168 w 1242829"/>
              <a:gd name="connsiteY34" fmla="*/ 1762266 h 2389902"/>
              <a:gd name="connsiteX35" fmla="*/ 887347 w 1242829"/>
              <a:gd name="connsiteY35" fmla="*/ 1746034 h 2389902"/>
              <a:gd name="connsiteX36" fmla="*/ 838651 w 1242829"/>
              <a:gd name="connsiteY36" fmla="*/ 1702749 h 2389902"/>
              <a:gd name="connsiteX37" fmla="*/ 827830 w 1242829"/>
              <a:gd name="connsiteY37" fmla="*/ 1686517 h 2389902"/>
              <a:gd name="connsiteX38" fmla="*/ 800776 w 1242829"/>
              <a:gd name="connsiteY38" fmla="*/ 1664875 h 2389902"/>
              <a:gd name="connsiteX39" fmla="*/ 789955 w 1242829"/>
              <a:gd name="connsiteY39" fmla="*/ 1648643 h 2389902"/>
              <a:gd name="connsiteX40" fmla="*/ 779134 w 1242829"/>
              <a:gd name="connsiteY40" fmla="*/ 1637821 h 2389902"/>
              <a:gd name="connsiteX41" fmla="*/ 757491 w 1242829"/>
              <a:gd name="connsiteY41" fmla="*/ 1605357 h 2389902"/>
              <a:gd name="connsiteX42" fmla="*/ 741259 w 1242829"/>
              <a:gd name="connsiteY42" fmla="*/ 1589126 h 2389902"/>
              <a:gd name="connsiteX43" fmla="*/ 730438 w 1242829"/>
              <a:gd name="connsiteY43" fmla="*/ 1572894 h 2389902"/>
              <a:gd name="connsiteX44" fmla="*/ 692563 w 1242829"/>
              <a:gd name="connsiteY44" fmla="*/ 1540430 h 2389902"/>
              <a:gd name="connsiteX45" fmla="*/ 687153 w 1242829"/>
              <a:gd name="connsiteY45" fmla="*/ 1524198 h 2389902"/>
              <a:gd name="connsiteX46" fmla="*/ 660099 w 1242829"/>
              <a:gd name="connsiteY46" fmla="*/ 1502555 h 2389902"/>
              <a:gd name="connsiteX47" fmla="*/ 643868 w 1242829"/>
              <a:gd name="connsiteY47" fmla="*/ 1486323 h 2389902"/>
              <a:gd name="connsiteX48" fmla="*/ 633046 w 1242829"/>
              <a:gd name="connsiteY48" fmla="*/ 1470091 h 2389902"/>
              <a:gd name="connsiteX49" fmla="*/ 600582 w 1242829"/>
              <a:gd name="connsiteY49" fmla="*/ 1443038 h 2389902"/>
              <a:gd name="connsiteX50" fmla="*/ 573529 w 1242829"/>
              <a:gd name="connsiteY50" fmla="*/ 1415985 h 2389902"/>
              <a:gd name="connsiteX51" fmla="*/ 551886 w 1242829"/>
              <a:gd name="connsiteY51" fmla="*/ 1383521 h 2389902"/>
              <a:gd name="connsiteX52" fmla="*/ 546476 w 1242829"/>
              <a:gd name="connsiteY52" fmla="*/ 1367289 h 2389902"/>
              <a:gd name="connsiteX53" fmla="*/ 530244 w 1242829"/>
              <a:gd name="connsiteY53" fmla="*/ 1351057 h 2389902"/>
              <a:gd name="connsiteX54" fmla="*/ 508601 w 1242829"/>
              <a:gd name="connsiteY54" fmla="*/ 1318593 h 2389902"/>
              <a:gd name="connsiteX55" fmla="*/ 503191 w 1242829"/>
              <a:gd name="connsiteY55" fmla="*/ 1302361 h 2389902"/>
              <a:gd name="connsiteX56" fmla="*/ 492369 w 1242829"/>
              <a:gd name="connsiteY56" fmla="*/ 1291540 h 2389902"/>
              <a:gd name="connsiteX57" fmla="*/ 470727 w 1242829"/>
              <a:gd name="connsiteY57" fmla="*/ 1264486 h 2389902"/>
              <a:gd name="connsiteX58" fmla="*/ 454495 w 1242829"/>
              <a:gd name="connsiteY58" fmla="*/ 1232023 h 2389902"/>
              <a:gd name="connsiteX59" fmla="*/ 449084 w 1242829"/>
              <a:gd name="connsiteY59" fmla="*/ 1215791 h 2389902"/>
              <a:gd name="connsiteX60" fmla="*/ 432852 w 1242829"/>
              <a:gd name="connsiteY60" fmla="*/ 1183327 h 2389902"/>
              <a:gd name="connsiteX61" fmla="*/ 422031 w 1242829"/>
              <a:gd name="connsiteY61" fmla="*/ 1140041 h 2389902"/>
              <a:gd name="connsiteX62" fmla="*/ 411210 w 1242829"/>
              <a:gd name="connsiteY62" fmla="*/ 1107578 h 2389902"/>
              <a:gd name="connsiteX63" fmla="*/ 405799 w 1242829"/>
              <a:gd name="connsiteY63" fmla="*/ 1080524 h 2389902"/>
              <a:gd name="connsiteX64" fmla="*/ 389567 w 1242829"/>
              <a:gd name="connsiteY64" fmla="*/ 1031828 h 2389902"/>
              <a:gd name="connsiteX65" fmla="*/ 384156 w 1242829"/>
              <a:gd name="connsiteY65" fmla="*/ 1015597 h 2389902"/>
              <a:gd name="connsiteX66" fmla="*/ 378746 w 1242829"/>
              <a:gd name="connsiteY66" fmla="*/ 988543 h 2389902"/>
              <a:gd name="connsiteX67" fmla="*/ 367924 w 1242829"/>
              <a:gd name="connsiteY67" fmla="*/ 912794 h 2389902"/>
              <a:gd name="connsiteX68" fmla="*/ 373335 w 1242829"/>
              <a:gd name="connsiteY68" fmla="*/ 734243 h 2389902"/>
              <a:gd name="connsiteX69" fmla="*/ 378746 w 1242829"/>
              <a:gd name="connsiteY69" fmla="*/ 718011 h 2389902"/>
              <a:gd name="connsiteX70" fmla="*/ 384156 w 1242829"/>
              <a:gd name="connsiteY70" fmla="*/ 696368 h 2389902"/>
              <a:gd name="connsiteX71" fmla="*/ 394978 w 1242829"/>
              <a:gd name="connsiteY71" fmla="*/ 685547 h 2389902"/>
              <a:gd name="connsiteX72" fmla="*/ 405799 w 1242829"/>
              <a:gd name="connsiteY72" fmla="*/ 653083 h 2389902"/>
              <a:gd name="connsiteX73" fmla="*/ 416620 w 1242829"/>
              <a:gd name="connsiteY73" fmla="*/ 636851 h 2389902"/>
              <a:gd name="connsiteX74" fmla="*/ 438263 w 1242829"/>
              <a:gd name="connsiteY74" fmla="*/ 593566 h 2389902"/>
              <a:gd name="connsiteX75" fmla="*/ 443673 w 1242829"/>
              <a:gd name="connsiteY75" fmla="*/ 577334 h 2389902"/>
              <a:gd name="connsiteX76" fmla="*/ 481548 w 1242829"/>
              <a:gd name="connsiteY76" fmla="*/ 528638 h 2389902"/>
              <a:gd name="connsiteX77" fmla="*/ 514012 w 1242829"/>
              <a:gd name="connsiteY77" fmla="*/ 506995 h 2389902"/>
              <a:gd name="connsiteX78" fmla="*/ 530244 w 1242829"/>
              <a:gd name="connsiteY78" fmla="*/ 496174 h 2389902"/>
              <a:gd name="connsiteX79" fmla="*/ 546476 w 1242829"/>
              <a:gd name="connsiteY79" fmla="*/ 485353 h 2389902"/>
              <a:gd name="connsiteX80" fmla="*/ 578940 w 1242829"/>
              <a:gd name="connsiteY80" fmla="*/ 474531 h 2389902"/>
              <a:gd name="connsiteX81" fmla="*/ 622225 w 1242829"/>
              <a:gd name="connsiteY81" fmla="*/ 463710 h 2389902"/>
              <a:gd name="connsiteX82" fmla="*/ 660099 w 1242829"/>
              <a:gd name="connsiteY82" fmla="*/ 469121 h 2389902"/>
              <a:gd name="connsiteX83" fmla="*/ 676331 w 1242829"/>
              <a:gd name="connsiteY83" fmla="*/ 479942 h 2389902"/>
              <a:gd name="connsiteX84" fmla="*/ 697974 w 1242829"/>
              <a:gd name="connsiteY84" fmla="*/ 469121 h 2389902"/>
              <a:gd name="connsiteX85" fmla="*/ 746670 w 1242829"/>
              <a:gd name="connsiteY85" fmla="*/ 436657 h 2389902"/>
              <a:gd name="connsiteX86" fmla="*/ 806187 w 1242829"/>
              <a:gd name="connsiteY86" fmla="*/ 398782 h 2389902"/>
              <a:gd name="connsiteX87" fmla="*/ 838651 w 1242829"/>
              <a:gd name="connsiteY87" fmla="*/ 377140 h 2389902"/>
              <a:gd name="connsiteX88" fmla="*/ 854883 w 1242829"/>
              <a:gd name="connsiteY88" fmla="*/ 371729 h 2389902"/>
              <a:gd name="connsiteX89" fmla="*/ 871115 w 1242829"/>
              <a:gd name="connsiteY89" fmla="*/ 360908 h 2389902"/>
              <a:gd name="connsiteX90" fmla="*/ 908989 w 1242829"/>
              <a:gd name="connsiteY90" fmla="*/ 344676 h 2389902"/>
              <a:gd name="connsiteX91" fmla="*/ 946864 w 1242829"/>
              <a:gd name="connsiteY91" fmla="*/ 328444 h 2389902"/>
              <a:gd name="connsiteX92" fmla="*/ 963096 w 1242829"/>
              <a:gd name="connsiteY92" fmla="*/ 317623 h 2389902"/>
              <a:gd name="connsiteX93" fmla="*/ 995560 w 1242829"/>
              <a:gd name="connsiteY93" fmla="*/ 306801 h 2389902"/>
              <a:gd name="connsiteX94" fmla="*/ 1011792 w 1242829"/>
              <a:gd name="connsiteY94" fmla="*/ 295980 h 2389902"/>
              <a:gd name="connsiteX95" fmla="*/ 1033434 w 1242829"/>
              <a:gd name="connsiteY95" fmla="*/ 290569 h 2389902"/>
              <a:gd name="connsiteX96" fmla="*/ 1071309 w 1242829"/>
              <a:gd name="connsiteY96" fmla="*/ 279748 h 2389902"/>
              <a:gd name="connsiteX97" fmla="*/ 1098362 w 1242829"/>
              <a:gd name="connsiteY97" fmla="*/ 258105 h 2389902"/>
              <a:gd name="connsiteX98" fmla="*/ 1092952 w 1242829"/>
              <a:gd name="connsiteY98" fmla="*/ 220231 h 2389902"/>
              <a:gd name="connsiteX99" fmla="*/ 1082130 w 1242829"/>
              <a:gd name="connsiteY99" fmla="*/ 187767 h 2389902"/>
              <a:gd name="connsiteX100" fmla="*/ 1071309 w 1242829"/>
              <a:gd name="connsiteY100" fmla="*/ 101197 h 2389902"/>
              <a:gd name="connsiteX101" fmla="*/ 1065898 w 1242829"/>
              <a:gd name="connsiteY101" fmla="*/ 84965 h 2389902"/>
              <a:gd name="connsiteX102" fmla="*/ 1044256 w 1242829"/>
              <a:gd name="connsiteY102" fmla="*/ 52501 h 2389902"/>
              <a:gd name="connsiteX103" fmla="*/ 1025163 w 1242829"/>
              <a:gd name="connsiteY103" fmla="*/ 13244 h 2389902"/>
              <a:gd name="connsiteX104" fmla="*/ 992485 w 1242829"/>
              <a:gd name="connsiteY104" fmla="*/ 1255 h 2389902"/>
              <a:gd name="connsiteX105" fmla="*/ 969675 w 1242829"/>
              <a:gd name="connsiteY105" fmla="*/ 5712 h 2389902"/>
              <a:gd name="connsiteX106" fmla="*/ 929465 w 1242829"/>
              <a:gd name="connsiteY106" fmla="*/ 5236 h 2389902"/>
              <a:gd name="connsiteX107" fmla="*/ 892757 w 1242829"/>
              <a:gd name="connsiteY107" fmla="*/ 9215 h 2389902"/>
              <a:gd name="connsiteX108" fmla="*/ 762902 w 1242829"/>
              <a:gd name="connsiteY108" fmla="*/ 20037 h 2389902"/>
              <a:gd name="connsiteX109" fmla="*/ 730438 w 1242829"/>
              <a:gd name="connsiteY109" fmla="*/ 30858 h 2389902"/>
              <a:gd name="connsiteX110" fmla="*/ 708795 w 1242829"/>
              <a:gd name="connsiteY110" fmla="*/ 36269 h 2389902"/>
              <a:gd name="connsiteX111" fmla="*/ 670921 w 1242829"/>
              <a:gd name="connsiteY111" fmla="*/ 57911 h 2389902"/>
              <a:gd name="connsiteX112" fmla="*/ 649278 w 1242829"/>
              <a:gd name="connsiteY112" fmla="*/ 63322 h 2389902"/>
              <a:gd name="connsiteX113" fmla="*/ 605993 w 1242829"/>
              <a:gd name="connsiteY113" fmla="*/ 79554 h 2389902"/>
              <a:gd name="connsiteX114" fmla="*/ 589761 w 1242829"/>
              <a:gd name="connsiteY114" fmla="*/ 90375 h 2389902"/>
              <a:gd name="connsiteX115" fmla="*/ 573529 w 1242829"/>
              <a:gd name="connsiteY115" fmla="*/ 95786 h 2389902"/>
              <a:gd name="connsiteX116" fmla="*/ 557297 w 1242829"/>
              <a:gd name="connsiteY116" fmla="*/ 106607 h 2389902"/>
              <a:gd name="connsiteX117" fmla="*/ 541065 w 1242829"/>
              <a:gd name="connsiteY117" fmla="*/ 112018 h 2389902"/>
              <a:gd name="connsiteX118" fmla="*/ 524833 w 1242829"/>
              <a:gd name="connsiteY118" fmla="*/ 122839 h 2389902"/>
              <a:gd name="connsiteX119" fmla="*/ 508601 w 1242829"/>
              <a:gd name="connsiteY119" fmla="*/ 128250 h 2389902"/>
              <a:gd name="connsiteX120" fmla="*/ 492369 w 1242829"/>
              <a:gd name="connsiteY120" fmla="*/ 139071 h 2389902"/>
              <a:gd name="connsiteX121" fmla="*/ 459905 w 1242829"/>
              <a:gd name="connsiteY121" fmla="*/ 155303 h 2389902"/>
              <a:gd name="connsiteX122" fmla="*/ 438263 w 1242829"/>
              <a:gd name="connsiteY122" fmla="*/ 171535 h 2389902"/>
              <a:gd name="connsiteX123" fmla="*/ 416620 w 1242829"/>
              <a:gd name="connsiteY123" fmla="*/ 193178 h 2389902"/>
              <a:gd name="connsiteX124" fmla="*/ 384156 w 1242829"/>
              <a:gd name="connsiteY124" fmla="*/ 214820 h 2389902"/>
              <a:gd name="connsiteX125" fmla="*/ 367924 w 1242829"/>
              <a:gd name="connsiteY125" fmla="*/ 225641 h 2389902"/>
              <a:gd name="connsiteX126" fmla="*/ 357103 w 1242829"/>
              <a:gd name="connsiteY126" fmla="*/ 241873 h 2389902"/>
              <a:gd name="connsiteX127" fmla="*/ 319228 w 1242829"/>
              <a:gd name="connsiteY127" fmla="*/ 274337 h 2389902"/>
              <a:gd name="connsiteX128" fmla="*/ 308407 w 1242829"/>
              <a:gd name="connsiteY128" fmla="*/ 290569 h 2389902"/>
              <a:gd name="connsiteX129" fmla="*/ 281354 w 1242829"/>
              <a:gd name="connsiteY129" fmla="*/ 317623 h 2389902"/>
              <a:gd name="connsiteX130" fmla="*/ 270533 w 1242829"/>
              <a:gd name="connsiteY130" fmla="*/ 333855 h 2389902"/>
              <a:gd name="connsiteX131" fmla="*/ 227247 w 1242829"/>
              <a:gd name="connsiteY131" fmla="*/ 371729 h 2389902"/>
              <a:gd name="connsiteX132" fmla="*/ 205605 w 1242829"/>
              <a:gd name="connsiteY132" fmla="*/ 404193 h 2389902"/>
              <a:gd name="connsiteX133" fmla="*/ 178552 w 1242829"/>
              <a:gd name="connsiteY133" fmla="*/ 436657 h 2389902"/>
              <a:gd name="connsiteX134" fmla="*/ 167730 w 1242829"/>
              <a:gd name="connsiteY134" fmla="*/ 447478 h 2389902"/>
              <a:gd name="connsiteX135" fmla="*/ 146088 w 1242829"/>
              <a:gd name="connsiteY135" fmla="*/ 479942 h 2389902"/>
              <a:gd name="connsiteX136" fmla="*/ 124445 w 1242829"/>
              <a:gd name="connsiteY136" fmla="*/ 517817 h 2389902"/>
              <a:gd name="connsiteX137" fmla="*/ 119034 w 1242829"/>
              <a:gd name="connsiteY137" fmla="*/ 534049 h 2389902"/>
              <a:gd name="connsiteX138" fmla="*/ 102802 w 1242829"/>
              <a:gd name="connsiteY138" fmla="*/ 550281 h 2389902"/>
              <a:gd name="connsiteX139" fmla="*/ 86570 w 1242829"/>
              <a:gd name="connsiteY139" fmla="*/ 598976 h 2389902"/>
              <a:gd name="connsiteX140" fmla="*/ 81160 w 1242829"/>
              <a:gd name="connsiteY140" fmla="*/ 615208 h 2389902"/>
              <a:gd name="connsiteX141" fmla="*/ 70339 w 1242829"/>
              <a:gd name="connsiteY141" fmla="*/ 626030 h 2389902"/>
              <a:gd name="connsiteX142" fmla="*/ 54107 w 1242829"/>
              <a:gd name="connsiteY142" fmla="*/ 680136 h 2389902"/>
              <a:gd name="connsiteX143" fmla="*/ 48696 w 1242829"/>
              <a:gd name="connsiteY143" fmla="*/ 696368 h 2389902"/>
              <a:gd name="connsiteX144" fmla="*/ 43285 w 1242829"/>
              <a:gd name="connsiteY144" fmla="*/ 712600 h 2389902"/>
              <a:gd name="connsiteX145" fmla="*/ 27053 w 1242829"/>
              <a:gd name="connsiteY145" fmla="*/ 745064 h 2389902"/>
              <a:gd name="connsiteX146" fmla="*/ 21643 w 1242829"/>
              <a:gd name="connsiteY146" fmla="*/ 793760 h 2389902"/>
              <a:gd name="connsiteX147" fmla="*/ 10821 w 1242829"/>
              <a:gd name="connsiteY147" fmla="*/ 837045 h 2389902"/>
              <a:gd name="connsiteX148" fmla="*/ 0 w 1242829"/>
              <a:gd name="connsiteY148" fmla="*/ 907384 h 2389902"/>
              <a:gd name="connsiteX149" fmla="*/ 5411 w 1242829"/>
              <a:gd name="connsiteY149" fmla="*/ 972311 h 2389902"/>
              <a:gd name="connsiteX150" fmla="*/ 10821 w 1242829"/>
              <a:gd name="connsiteY150" fmla="*/ 1021007 h 2389902"/>
              <a:gd name="connsiteX151" fmla="*/ 16232 w 1242829"/>
              <a:gd name="connsiteY151" fmla="*/ 1085935 h 2389902"/>
              <a:gd name="connsiteX152" fmla="*/ 27053 w 1242829"/>
              <a:gd name="connsiteY152" fmla="*/ 1167095 h 2389902"/>
              <a:gd name="connsiteX153" fmla="*/ 32464 w 1242829"/>
              <a:gd name="connsiteY153" fmla="*/ 1226612 h 2389902"/>
              <a:gd name="connsiteX154" fmla="*/ 48696 w 1242829"/>
              <a:gd name="connsiteY154" fmla="*/ 1275308 h 2389902"/>
              <a:gd name="connsiteX155" fmla="*/ 54107 w 1242829"/>
              <a:gd name="connsiteY155" fmla="*/ 1291540 h 2389902"/>
              <a:gd name="connsiteX156" fmla="*/ 64928 w 1242829"/>
              <a:gd name="connsiteY156" fmla="*/ 1307772 h 2389902"/>
              <a:gd name="connsiteX157" fmla="*/ 86570 w 1242829"/>
              <a:gd name="connsiteY157" fmla="*/ 1356468 h 2389902"/>
              <a:gd name="connsiteX158" fmla="*/ 102802 w 1242829"/>
              <a:gd name="connsiteY158" fmla="*/ 1410574 h 2389902"/>
              <a:gd name="connsiteX159" fmla="*/ 113624 w 1242829"/>
              <a:gd name="connsiteY159" fmla="*/ 1421395 h 2389902"/>
              <a:gd name="connsiteX160" fmla="*/ 124445 w 1242829"/>
              <a:gd name="connsiteY160" fmla="*/ 1453859 h 2389902"/>
              <a:gd name="connsiteX161" fmla="*/ 129856 w 1242829"/>
              <a:gd name="connsiteY161" fmla="*/ 1470091 h 2389902"/>
              <a:gd name="connsiteX162" fmla="*/ 146088 w 1242829"/>
              <a:gd name="connsiteY162" fmla="*/ 1486323 h 2389902"/>
              <a:gd name="connsiteX163" fmla="*/ 167730 w 1242829"/>
              <a:gd name="connsiteY163" fmla="*/ 1545840 h 2389902"/>
              <a:gd name="connsiteX164" fmla="*/ 173141 w 1242829"/>
              <a:gd name="connsiteY164" fmla="*/ 1562072 h 2389902"/>
              <a:gd name="connsiteX165" fmla="*/ 194784 w 1242829"/>
              <a:gd name="connsiteY165" fmla="*/ 1594536 h 2389902"/>
              <a:gd name="connsiteX166" fmla="*/ 216426 w 1242829"/>
              <a:gd name="connsiteY166" fmla="*/ 1627000 h 2389902"/>
              <a:gd name="connsiteX167" fmla="*/ 221837 w 1242829"/>
              <a:gd name="connsiteY167" fmla="*/ 1648643 h 2389902"/>
              <a:gd name="connsiteX168" fmla="*/ 248890 w 1242829"/>
              <a:gd name="connsiteY168" fmla="*/ 1681107 h 2389902"/>
              <a:gd name="connsiteX169" fmla="*/ 270533 w 1242829"/>
              <a:gd name="connsiteY169" fmla="*/ 1713570 h 2389902"/>
              <a:gd name="connsiteX170" fmla="*/ 281354 w 1242829"/>
              <a:gd name="connsiteY170" fmla="*/ 1729802 h 2389902"/>
              <a:gd name="connsiteX171" fmla="*/ 297586 w 1242829"/>
              <a:gd name="connsiteY171" fmla="*/ 1767677 h 2389902"/>
              <a:gd name="connsiteX172" fmla="*/ 302997 w 1242829"/>
              <a:gd name="connsiteY172" fmla="*/ 1783909 h 2389902"/>
              <a:gd name="connsiteX173" fmla="*/ 319228 w 1242829"/>
              <a:gd name="connsiteY173" fmla="*/ 1800141 h 2389902"/>
              <a:gd name="connsiteX174" fmla="*/ 346282 w 1242829"/>
              <a:gd name="connsiteY174" fmla="*/ 1838015 h 2389902"/>
              <a:gd name="connsiteX175" fmla="*/ 351692 w 1242829"/>
              <a:gd name="connsiteY175" fmla="*/ 1854247 h 2389902"/>
              <a:gd name="connsiteX176" fmla="*/ 362514 w 1242829"/>
              <a:gd name="connsiteY176" fmla="*/ 1865069 h 2389902"/>
              <a:gd name="connsiteX177" fmla="*/ 373335 w 1242829"/>
              <a:gd name="connsiteY177" fmla="*/ 1881301 h 2389902"/>
              <a:gd name="connsiteX178" fmla="*/ 394978 w 1242829"/>
              <a:gd name="connsiteY178" fmla="*/ 1908354 h 2389902"/>
              <a:gd name="connsiteX179" fmla="*/ 405799 w 1242829"/>
              <a:gd name="connsiteY179" fmla="*/ 1924586 h 2389902"/>
              <a:gd name="connsiteX180" fmla="*/ 416620 w 1242829"/>
              <a:gd name="connsiteY180" fmla="*/ 1946228 h 2389902"/>
              <a:gd name="connsiteX181" fmla="*/ 427441 w 1242829"/>
              <a:gd name="connsiteY181" fmla="*/ 1957050 h 2389902"/>
              <a:gd name="connsiteX182" fmla="*/ 449084 w 1242829"/>
              <a:gd name="connsiteY182" fmla="*/ 1978692 h 2389902"/>
              <a:gd name="connsiteX183" fmla="*/ 459905 w 1242829"/>
              <a:gd name="connsiteY183" fmla="*/ 1994924 h 2389902"/>
              <a:gd name="connsiteX184" fmla="*/ 476137 w 1242829"/>
              <a:gd name="connsiteY184" fmla="*/ 2011156 h 2389902"/>
              <a:gd name="connsiteX185" fmla="*/ 481548 w 1242829"/>
              <a:gd name="connsiteY185" fmla="*/ 2027388 h 2389902"/>
              <a:gd name="connsiteX186" fmla="*/ 503191 w 1242829"/>
              <a:gd name="connsiteY186" fmla="*/ 2049031 h 2389902"/>
              <a:gd name="connsiteX187" fmla="*/ 535655 w 1242829"/>
              <a:gd name="connsiteY187" fmla="*/ 2081495 h 2389902"/>
              <a:gd name="connsiteX188" fmla="*/ 568118 w 1242829"/>
              <a:gd name="connsiteY188" fmla="*/ 2113959 h 2389902"/>
              <a:gd name="connsiteX189" fmla="*/ 578940 w 1242829"/>
              <a:gd name="connsiteY189" fmla="*/ 2124780 h 2389902"/>
              <a:gd name="connsiteX190" fmla="*/ 584350 w 1242829"/>
              <a:gd name="connsiteY190" fmla="*/ 2141012 h 2389902"/>
              <a:gd name="connsiteX191" fmla="*/ 600582 w 1242829"/>
              <a:gd name="connsiteY191" fmla="*/ 2151833 h 2389902"/>
              <a:gd name="connsiteX192" fmla="*/ 611404 w 1242829"/>
              <a:gd name="connsiteY192" fmla="*/ 2162655 h 2389902"/>
              <a:gd name="connsiteX193" fmla="*/ 633046 w 1242829"/>
              <a:gd name="connsiteY193" fmla="*/ 2189708 h 2389902"/>
              <a:gd name="connsiteX194" fmla="*/ 649278 w 1242829"/>
              <a:gd name="connsiteY194" fmla="*/ 2200529 h 2389902"/>
              <a:gd name="connsiteX195" fmla="*/ 681742 w 1242829"/>
              <a:gd name="connsiteY195" fmla="*/ 2232993 h 2389902"/>
              <a:gd name="connsiteX196" fmla="*/ 697974 w 1242829"/>
              <a:gd name="connsiteY196" fmla="*/ 2249225 h 2389902"/>
              <a:gd name="connsiteX197" fmla="*/ 714206 w 1242829"/>
              <a:gd name="connsiteY197" fmla="*/ 2260046 h 2389902"/>
              <a:gd name="connsiteX198" fmla="*/ 725027 w 1242829"/>
              <a:gd name="connsiteY198" fmla="*/ 2276278 h 2389902"/>
              <a:gd name="connsiteX199" fmla="*/ 773723 w 1242829"/>
              <a:gd name="connsiteY199" fmla="*/ 2308742 h 2389902"/>
              <a:gd name="connsiteX200" fmla="*/ 784544 w 1242829"/>
              <a:gd name="connsiteY200" fmla="*/ 2324974 h 2389902"/>
              <a:gd name="connsiteX201" fmla="*/ 811598 w 1242829"/>
              <a:gd name="connsiteY201" fmla="*/ 2346617 h 2389902"/>
              <a:gd name="connsiteX202" fmla="*/ 822419 w 1242829"/>
              <a:gd name="connsiteY202" fmla="*/ 2362849 h 2389902"/>
              <a:gd name="connsiteX203" fmla="*/ 838651 w 1242829"/>
              <a:gd name="connsiteY203" fmla="*/ 2384491 h 2389902"/>
              <a:gd name="connsiteX0" fmla="*/ 838651 w 1242829"/>
              <a:gd name="connsiteY0" fmla="*/ 2384491 h 2389902"/>
              <a:gd name="connsiteX1" fmla="*/ 892757 w 1242829"/>
              <a:gd name="connsiteY1" fmla="*/ 2330385 h 2389902"/>
              <a:gd name="connsiteX2" fmla="*/ 903579 w 1242829"/>
              <a:gd name="connsiteY2" fmla="*/ 2319563 h 2389902"/>
              <a:gd name="connsiteX3" fmla="*/ 930632 w 1242829"/>
              <a:gd name="connsiteY3" fmla="*/ 2287099 h 2389902"/>
              <a:gd name="connsiteX4" fmla="*/ 941453 w 1242829"/>
              <a:gd name="connsiteY4" fmla="*/ 2270868 h 2389902"/>
              <a:gd name="connsiteX5" fmla="*/ 984739 w 1242829"/>
              <a:gd name="connsiteY5" fmla="*/ 2243814 h 2389902"/>
              <a:gd name="connsiteX6" fmla="*/ 1000970 w 1242829"/>
              <a:gd name="connsiteY6" fmla="*/ 2222172 h 2389902"/>
              <a:gd name="connsiteX7" fmla="*/ 1022613 w 1242829"/>
              <a:gd name="connsiteY7" fmla="*/ 2211350 h 2389902"/>
              <a:gd name="connsiteX8" fmla="*/ 1055077 w 1242829"/>
              <a:gd name="connsiteY8" fmla="*/ 2189708 h 2389902"/>
              <a:gd name="connsiteX9" fmla="*/ 1071309 w 1242829"/>
              <a:gd name="connsiteY9" fmla="*/ 2178886 h 2389902"/>
              <a:gd name="connsiteX10" fmla="*/ 1103773 w 1242829"/>
              <a:gd name="connsiteY10" fmla="*/ 2157244 h 2389902"/>
              <a:gd name="connsiteX11" fmla="*/ 1130826 w 1242829"/>
              <a:gd name="connsiteY11" fmla="*/ 2135601 h 2389902"/>
              <a:gd name="connsiteX12" fmla="*/ 1147058 w 1242829"/>
              <a:gd name="connsiteY12" fmla="*/ 2130191 h 2389902"/>
              <a:gd name="connsiteX13" fmla="*/ 1157879 w 1242829"/>
              <a:gd name="connsiteY13" fmla="*/ 2113959 h 2389902"/>
              <a:gd name="connsiteX14" fmla="*/ 1174111 w 1242829"/>
              <a:gd name="connsiteY14" fmla="*/ 2103137 h 2389902"/>
              <a:gd name="connsiteX15" fmla="*/ 1201165 w 1242829"/>
              <a:gd name="connsiteY15" fmla="*/ 2081495 h 2389902"/>
              <a:gd name="connsiteX16" fmla="*/ 1211986 w 1242829"/>
              <a:gd name="connsiteY16" fmla="*/ 2065263 h 2389902"/>
              <a:gd name="connsiteX17" fmla="*/ 1233628 w 1242829"/>
              <a:gd name="connsiteY17" fmla="*/ 2038210 h 2389902"/>
              <a:gd name="connsiteX18" fmla="*/ 1228218 w 1242829"/>
              <a:gd name="connsiteY18" fmla="*/ 2016567 h 2389902"/>
              <a:gd name="connsiteX19" fmla="*/ 1195754 w 1242829"/>
              <a:gd name="connsiteY19" fmla="*/ 1989514 h 2389902"/>
              <a:gd name="connsiteX20" fmla="*/ 1174111 w 1242829"/>
              <a:gd name="connsiteY20" fmla="*/ 1967871 h 2389902"/>
              <a:gd name="connsiteX21" fmla="*/ 1147058 w 1242829"/>
              <a:gd name="connsiteY21" fmla="*/ 1946228 h 2389902"/>
              <a:gd name="connsiteX22" fmla="*/ 1130826 w 1242829"/>
              <a:gd name="connsiteY22" fmla="*/ 1935407 h 2389902"/>
              <a:gd name="connsiteX23" fmla="*/ 1109184 w 1242829"/>
              <a:gd name="connsiteY23" fmla="*/ 1919175 h 2389902"/>
              <a:gd name="connsiteX24" fmla="*/ 1098362 w 1242829"/>
              <a:gd name="connsiteY24" fmla="*/ 1908354 h 2389902"/>
              <a:gd name="connsiteX25" fmla="*/ 1082130 w 1242829"/>
              <a:gd name="connsiteY25" fmla="*/ 1902943 h 2389902"/>
              <a:gd name="connsiteX26" fmla="*/ 1065898 w 1242829"/>
              <a:gd name="connsiteY26" fmla="*/ 1886711 h 2389902"/>
              <a:gd name="connsiteX27" fmla="*/ 1033434 w 1242829"/>
              <a:gd name="connsiteY27" fmla="*/ 1865069 h 2389902"/>
              <a:gd name="connsiteX28" fmla="*/ 1006381 w 1242829"/>
              <a:gd name="connsiteY28" fmla="*/ 1848837 h 2389902"/>
              <a:gd name="connsiteX29" fmla="*/ 963096 w 1242829"/>
              <a:gd name="connsiteY29" fmla="*/ 1816373 h 2389902"/>
              <a:gd name="connsiteX30" fmla="*/ 946864 w 1242829"/>
              <a:gd name="connsiteY30" fmla="*/ 1805552 h 2389902"/>
              <a:gd name="connsiteX31" fmla="*/ 936043 w 1242829"/>
              <a:gd name="connsiteY31" fmla="*/ 1794730 h 2389902"/>
              <a:gd name="connsiteX32" fmla="*/ 925221 w 1242829"/>
              <a:gd name="connsiteY32" fmla="*/ 1778498 h 2389902"/>
              <a:gd name="connsiteX33" fmla="*/ 908989 w 1242829"/>
              <a:gd name="connsiteY33" fmla="*/ 1773088 h 2389902"/>
              <a:gd name="connsiteX34" fmla="*/ 898168 w 1242829"/>
              <a:gd name="connsiteY34" fmla="*/ 1762266 h 2389902"/>
              <a:gd name="connsiteX35" fmla="*/ 887347 w 1242829"/>
              <a:gd name="connsiteY35" fmla="*/ 1746034 h 2389902"/>
              <a:gd name="connsiteX36" fmla="*/ 838651 w 1242829"/>
              <a:gd name="connsiteY36" fmla="*/ 1702749 h 2389902"/>
              <a:gd name="connsiteX37" fmla="*/ 827830 w 1242829"/>
              <a:gd name="connsiteY37" fmla="*/ 1686517 h 2389902"/>
              <a:gd name="connsiteX38" fmla="*/ 800776 w 1242829"/>
              <a:gd name="connsiteY38" fmla="*/ 1664875 h 2389902"/>
              <a:gd name="connsiteX39" fmla="*/ 789955 w 1242829"/>
              <a:gd name="connsiteY39" fmla="*/ 1648643 h 2389902"/>
              <a:gd name="connsiteX40" fmla="*/ 779134 w 1242829"/>
              <a:gd name="connsiteY40" fmla="*/ 1637821 h 2389902"/>
              <a:gd name="connsiteX41" fmla="*/ 757491 w 1242829"/>
              <a:gd name="connsiteY41" fmla="*/ 1605357 h 2389902"/>
              <a:gd name="connsiteX42" fmla="*/ 741259 w 1242829"/>
              <a:gd name="connsiteY42" fmla="*/ 1589126 h 2389902"/>
              <a:gd name="connsiteX43" fmla="*/ 730438 w 1242829"/>
              <a:gd name="connsiteY43" fmla="*/ 1572894 h 2389902"/>
              <a:gd name="connsiteX44" fmla="*/ 692563 w 1242829"/>
              <a:gd name="connsiteY44" fmla="*/ 1540430 h 2389902"/>
              <a:gd name="connsiteX45" fmla="*/ 687153 w 1242829"/>
              <a:gd name="connsiteY45" fmla="*/ 1524198 h 2389902"/>
              <a:gd name="connsiteX46" fmla="*/ 660099 w 1242829"/>
              <a:gd name="connsiteY46" fmla="*/ 1502555 h 2389902"/>
              <a:gd name="connsiteX47" fmla="*/ 643868 w 1242829"/>
              <a:gd name="connsiteY47" fmla="*/ 1486323 h 2389902"/>
              <a:gd name="connsiteX48" fmla="*/ 633046 w 1242829"/>
              <a:gd name="connsiteY48" fmla="*/ 1470091 h 2389902"/>
              <a:gd name="connsiteX49" fmla="*/ 600582 w 1242829"/>
              <a:gd name="connsiteY49" fmla="*/ 1443038 h 2389902"/>
              <a:gd name="connsiteX50" fmla="*/ 573529 w 1242829"/>
              <a:gd name="connsiteY50" fmla="*/ 1415985 h 2389902"/>
              <a:gd name="connsiteX51" fmla="*/ 551886 w 1242829"/>
              <a:gd name="connsiteY51" fmla="*/ 1383521 h 2389902"/>
              <a:gd name="connsiteX52" fmla="*/ 546476 w 1242829"/>
              <a:gd name="connsiteY52" fmla="*/ 1367289 h 2389902"/>
              <a:gd name="connsiteX53" fmla="*/ 530244 w 1242829"/>
              <a:gd name="connsiteY53" fmla="*/ 1351057 h 2389902"/>
              <a:gd name="connsiteX54" fmla="*/ 508601 w 1242829"/>
              <a:gd name="connsiteY54" fmla="*/ 1318593 h 2389902"/>
              <a:gd name="connsiteX55" fmla="*/ 503191 w 1242829"/>
              <a:gd name="connsiteY55" fmla="*/ 1302361 h 2389902"/>
              <a:gd name="connsiteX56" fmla="*/ 492369 w 1242829"/>
              <a:gd name="connsiteY56" fmla="*/ 1291540 h 2389902"/>
              <a:gd name="connsiteX57" fmla="*/ 470727 w 1242829"/>
              <a:gd name="connsiteY57" fmla="*/ 1264486 h 2389902"/>
              <a:gd name="connsiteX58" fmla="*/ 454495 w 1242829"/>
              <a:gd name="connsiteY58" fmla="*/ 1232023 h 2389902"/>
              <a:gd name="connsiteX59" fmla="*/ 449084 w 1242829"/>
              <a:gd name="connsiteY59" fmla="*/ 1215791 h 2389902"/>
              <a:gd name="connsiteX60" fmla="*/ 432852 w 1242829"/>
              <a:gd name="connsiteY60" fmla="*/ 1183327 h 2389902"/>
              <a:gd name="connsiteX61" fmla="*/ 422031 w 1242829"/>
              <a:gd name="connsiteY61" fmla="*/ 1140041 h 2389902"/>
              <a:gd name="connsiteX62" fmla="*/ 411210 w 1242829"/>
              <a:gd name="connsiteY62" fmla="*/ 1107578 h 2389902"/>
              <a:gd name="connsiteX63" fmla="*/ 405799 w 1242829"/>
              <a:gd name="connsiteY63" fmla="*/ 1080524 h 2389902"/>
              <a:gd name="connsiteX64" fmla="*/ 389567 w 1242829"/>
              <a:gd name="connsiteY64" fmla="*/ 1031828 h 2389902"/>
              <a:gd name="connsiteX65" fmla="*/ 384156 w 1242829"/>
              <a:gd name="connsiteY65" fmla="*/ 1015597 h 2389902"/>
              <a:gd name="connsiteX66" fmla="*/ 378746 w 1242829"/>
              <a:gd name="connsiteY66" fmla="*/ 988543 h 2389902"/>
              <a:gd name="connsiteX67" fmla="*/ 367924 w 1242829"/>
              <a:gd name="connsiteY67" fmla="*/ 912794 h 2389902"/>
              <a:gd name="connsiteX68" fmla="*/ 373335 w 1242829"/>
              <a:gd name="connsiteY68" fmla="*/ 734243 h 2389902"/>
              <a:gd name="connsiteX69" fmla="*/ 378746 w 1242829"/>
              <a:gd name="connsiteY69" fmla="*/ 718011 h 2389902"/>
              <a:gd name="connsiteX70" fmla="*/ 384156 w 1242829"/>
              <a:gd name="connsiteY70" fmla="*/ 696368 h 2389902"/>
              <a:gd name="connsiteX71" fmla="*/ 394978 w 1242829"/>
              <a:gd name="connsiteY71" fmla="*/ 685547 h 2389902"/>
              <a:gd name="connsiteX72" fmla="*/ 405799 w 1242829"/>
              <a:gd name="connsiteY72" fmla="*/ 653083 h 2389902"/>
              <a:gd name="connsiteX73" fmla="*/ 416620 w 1242829"/>
              <a:gd name="connsiteY73" fmla="*/ 636851 h 2389902"/>
              <a:gd name="connsiteX74" fmla="*/ 438263 w 1242829"/>
              <a:gd name="connsiteY74" fmla="*/ 593566 h 2389902"/>
              <a:gd name="connsiteX75" fmla="*/ 443673 w 1242829"/>
              <a:gd name="connsiteY75" fmla="*/ 577334 h 2389902"/>
              <a:gd name="connsiteX76" fmla="*/ 481548 w 1242829"/>
              <a:gd name="connsiteY76" fmla="*/ 528638 h 2389902"/>
              <a:gd name="connsiteX77" fmla="*/ 514012 w 1242829"/>
              <a:gd name="connsiteY77" fmla="*/ 506995 h 2389902"/>
              <a:gd name="connsiteX78" fmla="*/ 530244 w 1242829"/>
              <a:gd name="connsiteY78" fmla="*/ 496174 h 2389902"/>
              <a:gd name="connsiteX79" fmla="*/ 546476 w 1242829"/>
              <a:gd name="connsiteY79" fmla="*/ 485353 h 2389902"/>
              <a:gd name="connsiteX80" fmla="*/ 578940 w 1242829"/>
              <a:gd name="connsiteY80" fmla="*/ 474531 h 2389902"/>
              <a:gd name="connsiteX81" fmla="*/ 622225 w 1242829"/>
              <a:gd name="connsiteY81" fmla="*/ 463710 h 2389902"/>
              <a:gd name="connsiteX82" fmla="*/ 660099 w 1242829"/>
              <a:gd name="connsiteY82" fmla="*/ 469121 h 2389902"/>
              <a:gd name="connsiteX83" fmla="*/ 676331 w 1242829"/>
              <a:gd name="connsiteY83" fmla="*/ 479942 h 2389902"/>
              <a:gd name="connsiteX84" fmla="*/ 697974 w 1242829"/>
              <a:gd name="connsiteY84" fmla="*/ 469121 h 2389902"/>
              <a:gd name="connsiteX85" fmla="*/ 746670 w 1242829"/>
              <a:gd name="connsiteY85" fmla="*/ 436657 h 2389902"/>
              <a:gd name="connsiteX86" fmla="*/ 806187 w 1242829"/>
              <a:gd name="connsiteY86" fmla="*/ 398782 h 2389902"/>
              <a:gd name="connsiteX87" fmla="*/ 838651 w 1242829"/>
              <a:gd name="connsiteY87" fmla="*/ 377140 h 2389902"/>
              <a:gd name="connsiteX88" fmla="*/ 854883 w 1242829"/>
              <a:gd name="connsiteY88" fmla="*/ 371729 h 2389902"/>
              <a:gd name="connsiteX89" fmla="*/ 871115 w 1242829"/>
              <a:gd name="connsiteY89" fmla="*/ 360908 h 2389902"/>
              <a:gd name="connsiteX90" fmla="*/ 908989 w 1242829"/>
              <a:gd name="connsiteY90" fmla="*/ 344676 h 2389902"/>
              <a:gd name="connsiteX91" fmla="*/ 946864 w 1242829"/>
              <a:gd name="connsiteY91" fmla="*/ 328444 h 2389902"/>
              <a:gd name="connsiteX92" fmla="*/ 963096 w 1242829"/>
              <a:gd name="connsiteY92" fmla="*/ 317623 h 2389902"/>
              <a:gd name="connsiteX93" fmla="*/ 995560 w 1242829"/>
              <a:gd name="connsiteY93" fmla="*/ 306801 h 2389902"/>
              <a:gd name="connsiteX94" fmla="*/ 1011792 w 1242829"/>
              <a:gd name="connsiteY94" fmla="*/ 295980 h 2389902"/>
              <a:gd name="connsiteX95" fmla="*/ 1033434 w 1242829"/>
              <a:gd name="connsiteY95" fmla="*/ 290569 h 2389902"/>
              <a:gd name="connsiteX96" fmla="*/ 1071309 w 1242829"/>
              <a:gd name="connsiteY96" fmla="*/ 279748 h 2389902"/>
              <a:gd name="connsiteX97" fmla="*/ 1098362 w 1242829"/>
              <a:gd name="connsiteY97" fmla="*/ 258105 h 2389902"/>
              <a:gd name="connsiteX98" fmla="*/ 1092952 w 1242829"/>
              <a:gd name="connsiteY98" fmla="*/ 220231 h 2389902"/>
              <a:gd name="connsiteX99" fmla="*/ 1082130 w 1242829"/>
              <a:gd name="connsiteY99" fmla="*/ 187767 h 2389902"/>
              <a:gd name="connsiteX100" fmla="*/ 1071309 w 1242829"/>
              <a:gd name="connsiteY100" fmla="*/ 101197 h 2389902"/>
              <a:gd name="connsiteX101" fmla="*/ 1065898 w 1242829"/>
              <a:gd name="connsiteY101" fmla="*/ 84965 h 2389902"/>
              <a:gd name="connsiteX102" fmla="*/ 1054124 w 1242829"/>
              <a:gd name="connsiteY102" fmla="*/ 45922 h 2389902"/>
              <a:gd name="connsiteX103" fmla="*/ 1025163 w 1242829"/>
              <a:gd name="connsiteY103" fmla="*/ 13244 h 2389902"/>
              <a:gd name="connsiteX104" fmla="*/ 992485 w 1242829"/>
              <a:gd name="connsiteY104" fmla="*/ 1255 h 2389902"/>
              <a:gd name="connsiteX105" fmla="*/ 969675 w 1242829"/>
              <a:gd name="connsiteY105" fmla="*/ 5712 h 2389902"/>
              <a:gd name="connsiteX106" fmla="*/ 929465 w 1242829"/>
              <a:gd name="connsiteY106" fmla="*/ 5236 h 2389902"/>
              <a:gd name="connsiteX107" fmla="*/ 892757 w 1242829"/>
              <a:gd name="connsiteY107" fmla="*/ 9215 h 2389902"/>
              <a:gd name="connsiteX108" fmla="*/ 762902 w 1242829"/>
              <a:gd name="connsiteY108" fmla="*/ 20037 h 2389902"/>
              <a:gd name="connsiteX109" fmla="*/ 730438 w 1242829"/>
              <a:gd name="connsiteY109" fmla="*/ 30858 h 2389902"/>
              <a:gd name="connsiteX110" fmla="*/ 708795 w 1242829"/>
              <a:gd name="connsiteY110" fmla="*/ 36269 h 2389902"/>
              <a:gd name="connsiteX111" fmla="*/ 670921 w 1242829"/>
              <a:gd name="connsiteY111" fmla="*/ 57911 h 2389902"/>
              <a:gd name="connsiteX112" fmla="*/ 649278 w 1242829"/>
              <a:gd name="connsiteY112" fmla="*/ 63322 h 2389902"/>
              <a:gd name="connsiteX113" fmla="*/ 605993 w 1242829"/>
              <a:gd name="connsiteY113" fmla="*/ 79554 h 2389902"/>
              <a:gd name="connsiteX114" fmla="*/ 589761 w 1242829"/>
              <a:gd name="connsiteY114" fmla="*/ 90375 h 2389902"/>
              <a:gd name="connsiteX115" fmla="*/ 573529 w 1242829"/>
              <a:gd name="connsiteY115" fmla="*/ 95786 h 2389902"/>
              <a:gd name="connsiteX116" fmla="*/ 557297 w 1242829"/>
              <a:gd name="connsiteY116" fmla="*/ 106607 h 2389902"/>
              <a:gd name="connsiteX117" fmla="*/ 541065 w 1242829"/>
              <a:gd name="connsiteY117" fmla="*/ 112018 h 2389902"/>
              <a:gd name="connsiteX118" fmla="*/ 524833 w 1242829"/>
              <a:gd name="connsiteY118" fmla="*/ 122839 h 2389902"/>
              <a:gd name="connsiteX119" fmla="*/ 508601 w 1242829"/>
              <a:gd name="connsiteY119" fmla="*/ 128250 h 2389902"/>
              <a:gd name="connsiteX120" fmla="*/ 492369 w 1242829"/>
              <a:gd name="connsiteY120" fmla="*/ 139071 h 2389902"/>
              <a:gd name="connsiteX121" fmla="*/ 459905 w 1242829"/>
              <a:gd name="connsiteY121" fmla="*/ 155303 h 2389902"/>
              <a:gd name="connsiteX122" fmla="*/ 438263 w 1242829"/>
              <a:gd name="connsiteY122" fmla="*/ 171535 h 2389902"/>
              <a:gd name="connsiteX123" fmla="*/ 416620 w 1242829"/>
              <a:gd name="connsiteY123" fmla="*/ 193178 h 2389902"/>
              <a:gd name="connsiteX124" fmla="*/ 384156 w 1242829"/>
              <a:gd name="connsiteY124" fmla="*/ 214820 h 2389902"/>
              <a:gd name="connsiteX125" fmla="*/ 367924 w 1242829"/>
              <a:gd name="connsiteY125" fmla="*/ 225641 h 2389902"/>
              <a:gd name="connsiteX126" fmla="*/ 357103 w 1242829"/>
              <a:gd name="connsiteY126" fmla="*/ 241873 h 2389902"/>
              <a:gd name="connsiteX127" fmla="*/ 319228 w 1242829"/>
              <a:gd name="connsiteY127" fmla="*/ 274337 h 2389902"/>
              <a:gd name="connsiteX128" fmla="*/ 308407 w 1242829"/>
              <a:gd name="connsiteY128" fmla="*/ 290569 h 2389902"/>
              <a:gd name="connsiteX129" fmla="*/ 281354 w 1242829"/>
              <a:gd name="connsiteY129" fmla="*/ 317623 h 2389902"/>
              <a:gd name="connsiteX130" fmla="*/ 270533 w 1242829"/>
              <a:gd name="connsiteY130" fmla="*/ 333855 h 2389902"/>
              <a:gd name="connsiteX131" fmla="*/ 227247 w 1242829"/>
              <a:gd name="connsiteY131" fmla="*/ 371729 h 2389902"/>
              <a:gd name="connsiteX132" fmla="*/ 205605 w 1242829"/>
              <a:gd name="connsiteY132" fmla="*/ 404193 h 2389902"/>
              <a:gd name="connsiteX133" fmla="*/ 178552 w 1242829"/>
              <a:gd name="connsiteY133" fmla="*/ 436657 h 2389902"/>
              <a:gd name="connsiteX134" fmla="*/ 167730 w 1242829"/>
              <a:gd name="connsiteY134" fmla="*/ 447478 h 2389902"/>
              <a:gd name="connsiteX135" fmla="*/ 146088 w 1242829"/>
              <a:gd name="connsiteY135" fmla="*/ 479942 h 2389902"/>
              <a:gd name="connsiteX136" fmla="*/ 124445 w 1242829"/>
              <a:gd name="connsiteY136" fmla="*/ 517817 h 2389902"/>
              <a:gd name="connsiteX137" fmla="*/ 119034 w 1242829"/>
              <a:gd name="connsiteY137" fmla="*/ 534049 h 2389902"/>
              <a:gd name="connsiteX138" fmla="*/ 102802 w 1242829"/>
              <a:gd name="connsiteY138" fmla="*/ 550281 h 2389902"/>
              <a:gd name="connsiteX139" fmla="*/ 86570 w 1242829"/>
              <a:gd name="connsiteY139" fmla="*/ 598976 h 2389902"/>
              <a:gd name="connsiteX140" fmla="*/ 81160 w 1242829"/>
              <a:gd name="connsiteY140" fmla="*/ 615208 h 2389902"/>
              <a:gd name="connsiteX141" fmla="*/ 70339 w 1242829"/>
              <a:gd name="connsiteY141" fmla="*/ 626030 h 2389902"/>
              <a:gd name="connsiteX142" fmla="*/ 54107 w 1242829"/>
              <a:gd name="connsiteY142" fmla="*/ 680136 h 2389902"/>
              <a:gd name="connsiteX143" fmla="*/ 48696 w 1242829"/>
              <a:gd name="connsiteY143" fmla="*/ 696368 h 2389902"/>
              <a:gd name="connsiteX144" fmla="*/ 43285 w 1242829"/>
              <a:gd name="connsiteY144" fmla="*/ 712600 h 2389902"/>
              <a:gd name="connsiteX145" fmla="*/ 27053 w 1242829"/>
              <a:gd name="connsiteY145" fmla="*/ 745064 h 2389902"/>
              <a:gd name="connsiteX146" fmla="*/ 21643 w 1242829"/>
              <a:gd name="connsiteY146" fmla="*/ 793760 h 2389902"/>
              <a:gd name="connsiteX147" fmla="*/ 10821 w 1242829"/>
              <a:gd name="connsiteY147" fmla="*/ 837045 h 2389902"/>
              <a:gd name="connsiteX148" fmla="*/ 0 w 1242829"/>
              <a:gd name="connsiteY148" fmla="*/ 907384 h 2389902"/>
              <a:gd name="connsiteX149" fmla="*/ 5411 w 1242829"/>
              <a:gd name="connsiteY149" fmla="*/ 972311 h 2389902"/>
              <a:gd name="connsiteX150" fmla="*/ 10821 w 1242829"/>
              <a:gd name="connsiteY150" fmla="*/ 1021007 h 2389902"/>
              <a:gd name="connsiteX151" fmla="*/ 16232 w 1242829"/>
              <a:gd name="connsiteY151" fmla="*/ 1085935 h 2389902"/>
              <a:gd name="connsiteX152" fmla="*/ 27053 w 1242829"/>
              <a:gd name="connsiteY152" fmla="*/ 1167095 h 2389902"/>
              <a:gd name="connsiteX153" fmla="*/ 32464 w 1242829"/>
              <a:gd name="connsiteY153" fmla="*/ 1226612 h 2389902"/>
              <a:gd name="connsiteX154" fmla="*/ 48696 w 1242829"/>
              <a:gd name="connsiteY154" fmla="*/ 1275308 h 2389902"/>
              <a:gd name="connsiteX155" fmla="*/ 54107 w 1242829"/>
              <a:gd name="connsiteY155" fmla="*/ 1291540 h 2389902"/>
              <a:gd name="connsiteX156" fmla="*/ 64928 w 1242829"/>
              <a:gd name="connsiteY156" fmla="*/ 1307772 h 2389902"/>
              <a:gd name="connsiteX157" fmla="*/ 86570 w 1242829"/>
              <a:gd name="connsiteY157" fmla="*/ 1356468 h 2389902"/>
              <a:gd name="connsiteX158" fmla="*/ 102802 w 1242829"/>
              <a:gd name="connsiteY158" fmla="*/ 1410574 h 2389902"/>
              <a:gd name="connsiteX159" fmla="*/ 113624 w 1242829"/>
              <a:gd name="connsiteY159" fmla="*/ 1421395 h 2389902"/>
              <a:gd name="connsiteX160" fmla="*/ 124445 w 1242829"/>
              <a:gd name="connsiteY160" fmla="*/ 1453859 h 2389902"/>
              <a:gd name="connsiteX161" fmla="*/ 129856 w 1242829"/>
              <a:gd name="connsiteY161" fmla="*/ 1470091 h 2389902"/>
              <a:gd name="connsiteX162" fmla="*/ 146088 w 1242829"/>
              <a:gd name="connsiteY162" fmla="*/ 1486323 h 2389902"/>
              <a:gd name="connsiteX163" fmla="*/ 167730 w 1242829"/>
              <a:gd name="connsiteY163" fmla="*/ 1545840 h 2389902"/>
              <a:gd name="connsiteX164" fmla="*/ 173141 w 1242829"/>
              <a:gd name="connsiteY164" fmla="*/ 1562072 h 2389902"/>
              <a:gd name="connsiteX165" fmla="*/ 194784 w 1242829"/>
              <a:gd name="connsiteY165" fmla="*/ 1594536 h 2389902"/>
              <a:gd name="connsiteX166" fmla="*/ 216426 w 1242829"/>
              <a:gd name="connsiteY166" fmla="*/ 1627000 h 2389902"/>
              <a:gd name="connsiteX167" fmla="*/ 221837 w 1242829"/>
              <a:gd name="connsiteY167" fmla="*/ 1648643 h 2389902"/>
              <a:gd name="connsiteX168" fmla="*/ 248890 w 1242829"/>
              <a:gd name="connsiteY168" fmla="*/ 1681107 h 2389902"/>
              <a:gd name="connsiteX169" fmla="*/ 270533 w 1242829"/>
              <a:gd name="connsiteY169" fmla="*/ 1713570 h 2389902"/>
              <a:gd name="connsiteX170" fmla="*/ 281354 w 1242829"/>
              <a:gd name="connsiteY170" fmla="*/ 1729802 h 2389902"/>
              <a:gd name="connsiteX171" fmla="*/ 297586 w 1242829"/>
              <a:gd name="connsiteY171" fmla="*/ 1767677 h 2389902"/>
              <a:gd name="connsiteX172" fmla="*/ 302997 w 1242829"/>
              <a:gd name="connsiteY172" fmla="*/ 1783909 h 2389902"/>
              <a:gd name="connsiteX173" fmla="*/ 319228 w 1242829"/>
              <a:gd name="connsiteY173" fmla="*/ 1800141 h 2389902"/>
              <a:gd name="connsiteX174" fmla="*/ 346282 w 1242829"/>
              <a:gd name="connsiteY174" fmla="*/ 1838015 h 2389902"/>
              <a:gd name="connsiteX175" fmla="*/ 351692 w 1242829"/>
              <a:gd name="connsiteY175" fmla="*/ 1854247 h 2389902"/>
              <a:gd name="connsiteX176" fmla="*/ 362514 w 1242829"/>
              <a:gd name="connsiteY176" fmla="*/ 1865069 h 2389902"/>
              <a:gd name="connsiteX177" fmla="*/ 373335 w 1242829"/>
              <a:gd name="connsiteY177" fmla="*/ 1881301 h 2389902"/>
              <a:gd name="connsiteX178" fmla="*/ 394978 w 1242829"/>
              <a:gd name="connsiteY178" fmla="*/ 1908354 h 2389902"/>
              <a:gd name="connsiteX179" fmla="*/ 405799 w 1242829"/>
              <a:gd name="connsiteY179" fmla="*/ 1924586 h 2389902"/>
              <a:gd name="connsiteX180" fmla="*/ 416620 w 1242829"/>
              <a:gd name="connsiteY180" fmla="*/ 1946228 h 2389902"/>
              <a:gd name="connsiteX181" fmla="*/ 427441 w 1242829"/>
              <a:gd name="connsiteY181" fmla="*/ 1957050 h 2389902"/>
              <a:gd name="connsiteX182" fmla="*/ 449084 w 1242829"/>
              <a:gd name="connsiteY182" fmla="*/ 1978692 h 2389902"/>
              <a:gd name="connsiteX183" fmla="*/ 459905 w 1242829"/>
              <a:gd name="connsiteY183" fmla="*/ 1994924 h 2389902"/>
              <a:gd name="connsiteX184" fmla="*/ 476137 w 1242829"/>
              <a:gd name="connsiteY184" fmla="*/ 2011156 h 2389902"/>
              <a:gd name="connsiteX185" fmla="*/ 481548 w 1242829"/>
              <a:gd name="connsiteY185" fmla="*/ 2027388 h 2389902"/>
              <a:gd name="connsiteX186" fmla="*/ 503191 w 1242829"/>
              <a:gd name="connsiteY186" fmla="*/ 2049031 h 2389902"/>
              <a:gd name="connsiteX187" fmla="*/ 535655 w 1242829"/>
              <a:gd name="connsiteY187" fmla="*/ 2081495 h 2389902"/>
              <a:gd name="connsiteX188" fmla="*/ 568118 w 1242829"/>
              <a:gd name="connsiteY188" fmla="*/ 2113959 h 2389902"/>
              <a:gd name="connsiteX189" fmla="*/ 578940 w 1242829"/>
              <a:gd name="connsiteY189" fmla="*/ 2124780 h 2389902"/>
              <a:gd name="connsiteX190" fmla="*/ 584350 w 1242829"/>
              <a:gd name="connsiteY190" fmla="*/ 2141012 h 2389902"/>
              <a:gd name="connsiteX191" fmla="*/ 600582 w 1242829"/>
              <a:gd name="connsiteY191" fmla="*/ 2151833 h 2389902"/>
              <a:gd name="connsiteX192" fmla="*/ 611404 w 1242829"/>
              <a:gd name="connsiteY192" fmla="*/ 2162655 h 2389902"/>
              <a:gd name="connsiteX193" fmla="*/ 633046 w 1242829"/>
              <a:gd name="connsiteY193" fmla="*/ 2189708 h 2389902"/>
              <a:gd name="connsiteX194" fmla="*/ 649278 w 1242829"/>
              <a:gd name="connsiteY194" fmla="*/ 2200529 h 2389902"/>
              <a:gd name="connsiteX195" fmla="*/ 681742 w 1242829"/>
              <a:gd name="connsiteY195" fmla="*/ 2232993 h 2389902"/>
              <a:gd name="connsiteX196" fmla="*/ 697974 w 1242829"/>
              <a:gd name="connsiteY196" fmla="*/ 2249225 h 2389902"/>
              <a:gd name="connsiteX197" fmla="*/ 714206 w 1242829"/>
              <a:gd name="connsiteY197" fmla="*/ 2260046 h 2389902"/>
              <a:gd name="connsiteX198" fmla="*/ 725027 w 1242829"/>
              <a:gd name="connsiteY198" fmla="*/ 2276278 h 2389902"/>
              <a:gd name="connsiteX199" fmla="*/ 773723 w 1242829"/>
              <a:gd name="connsiteY199" fmla="*/ 2308742 h 2389902"/>
              <a:gd name="connsiteX200" fmla="*/ 784544 w 1242829"/>
              <a:gd name="connsiteY200" fmla="*/ 2324974 h 2389902"/>
              <a:gd name="connsiteX201" fmla="*/ 811598 w 1242829"/>
              <a:gd name="connsiteY201" fmla="*/ 2346617 h 2389902"/>
              <a:gd name="connsiteX202" fmla="*/ 822419 w 1242829"/>
              <a:gd name="connsiteY202" fmla="*/ 2362849 h 2389902"/>
              <a:gd name="connsiteX203" fmla="*/ 838651 w 1242829"/>
              <a:gd name="connsiteY203" fmla="*/ 2384491 h 2389902"/>
              <a:gd name="connsiteX0" fmla="*/ 838651 w 1242829"/>
              <a:gd name="connsiteY0" fmla="*/ 2384491 h 2389902"/>
              <a:gd name="connsiteX1" fmla="*/ 892757 w 1242829"/>
              <a:gd name="connsiteY1" fmla="*/ 2330385 h 2389902"/>
              <a:gd name="connsiteX2" fmla="*/ 903579 w 1242829"/>
              <a:gd name="connsiteY2" fmla="*/ 2319563 h 2389902"/>
              <a:gd name="connsiteX3" fmla="*/ 930632 w 1242829"/>
              <a:gd name="connsiteY3" fmla="*/ 2287099 h 2389902"/>
              <a:gd name="connsiteX4" fmla="*/ 941453 w 1242829"/>
              <a:gd name="connsiteY4" fmla="*/ 2270868 h 2389902"/>
              <a:gd name="connsiteX5" fmla="*/ 984739 w 1242829"/>
              <a:gd name="connsiteY5" fmla="*/ 2243814 h 2389902"/>
              <a:gd name="connsiteX6" fmla="*/ 1000970 w 1242829"/>
              <a:gd name="connsiteY6" fmla="*/ 2222172 h 2389902"/>
              <a:gd name="connsiteX7" fmla="*/ 1022613 w 1242829"/>
              <a:gd name="connsiteY7" fmla="*/ 2211350 h 2389902"/>
              <a:gd name="connsiteX8" fmla="*/ 1055077 w 1242829"/>
              <a:gd name="connsiteY8" fmla="*/ 2189708 h 2389902"/>
              <a:gd name="connsiteX9" fmla="*/ 1071309 w 1242829"/>
              <a:gd name="connsiteY9" fmla="*/ 2178886 h 2389902"/>
              <a:gd name="connsiteX10" fmla="*/ 1103773 w 1242829"/>
              <a:gd name="connsiteY10" fmla="*/ 2157244 h 2389902"/>
              <a:gd name="connsiteX11" fmla="*/ 1130826 w 1242829"/>
              <a:gd name="connsiteY11" fmla="*/ 2135601 h 2389902"/>
              <a:gd name="connsiteX12" fmla="*/ 1147058 w 1242829"/>
              <a:gd name="connsiteY12" fmla="*/ 2130191 h 2389902"/>
              <a:gd name="connsiteX13" fmla="*/ 1157879 w 1242829"/>
              <a:gd name="connsiteY13" fmla="*/ 2113959 h 2389902"/>
              <a:gd name="connsiteX14" fmla="*/ 1174111 w 1242829"/>
              <a:gd name="connsiteY14" fmla="*/ 2103137 h 2389902"/>
              <a:gd name="connsiteX15" fmla="*/ 1201165 w 1242829"/>
              <a:gd name="connsiteY15" fmla="*/ 2081495 h 2389902"/>
              <a:gd name="connsiteX16" fmla="*/ 1211986 w 1242829"/>
              <a:gd name="connsiteY16" fmla="*/ 2065263 h 2389902"/>
              <a:gd name="connsiteX17" fmla="*/ 1233628 w 1242829"/>
              <a:gd name="connsiteY17" fmla="*/ 2038210 h 2389902"/>
              <a:gd name="connsiteX18" fmla="*/ 1228218 w 1242829"/>
              <a:gd name="connsiteY18" fmla="*/ 2016567 h 2389902"/>
              <a:gd name="connsiteX19" fmla="*/ 1195754 w 1242829"/>
              <a:gd name="connsiteY19" fmla="*/ 1989514 h 2389902"/>
              <a:gd name="connsiteX20" fmla="*/ 1174111 w 1242829"/>
              <a:gd name="connsiteY20" fmla="*/ 1967871 h 2389902"/>
              <a:gd name="connsiteX21" fmla="*/ 1147058 w 1242829"/>
              <a:gd name="connsiteY21" fmla="*/ 1946228 h 2389902"/>
              <a:gd name="connsiteX22" fmla="*/ 1130826 w 1242829"/>
              <a:gd name="connsiteY22" fmla="*/ 1935407 h 2389902"/>
              <a:gd name="connsiteX23" fmla="*/ 1109184 w 1242829"/>
              <a:gd name="connsiteY23" fmla="*/ 1919175 h 2389902"/>
              <a:gd name="connsiteX24" fmla="*/ 1098362 w 1242829"/>
              <a:gd name="connsiteY24" fmla="*/ 1908354 h 2389902"/>
              <a:gd name="connsiteX25" fmla="*/ 1082130 w 1242829"/>
              <a:gd name="connsiteY25" fmla="*/ 1902943 h 2389902"/>
              <a:gd name="connsiteX26" fmla="*/ 1065898 w 1242829"/>
              <a:gd name="connsiteY26" fmla="*/ 1886711 h 2389902"/>
              <a:gd name="connsiteX27" fmla="*/ 1033434 w 1242829"/>
              <a:gd name="connsiteY27" fmla="*/ 1865069 h 2389902"/>
              <a:gd name="connsiteX28" fmla="*/ 1006381 w 1242829"/>
              <a:gd name="connsiteY28" fmla="*/ 1848837 h 2389902"/>
              <a:gd name="connsiteX29" fmla="*/ 963096 w 1242829"/>
              <a:gd name="connsiteY29" fmla="*/ 1816373 h 2389902"/>
              <a:gd name="connsiteX30" fmla="*/ 946864 w 1242829"/>
              <a:gd name="connsiteY30" fmla="*/ 1805552 h 2389902"/>
              <a:gd name="connsiteX31" fmla="*/ 936043 w 1242829"/>
              <a:gd name="connsiteY31" fmla="*/ 1794730 h 2389902"/>
              <a:gd name="connsiteX32" fmla="*/ 925221 w 1242829"/>
              <a:gd name="connsiteY32" fmla="*/ 1778498 h 2389902"/>
              <a:gd name="connsiteX33" fmla="*/ 908989 w 1242829"/>
              <a:gd name="connsiteY33" fmla="*/ 1773088 h 2389902"/>
              <a:gd name="connsiteX34" fmla="*/ 898168 w 1242829"/>
              <a:gd name="connsiteY34" fmla="*/ 1762266 h 2389902"/>
              <a:gd name="connsiteX35" fmla="*/ 887347 w 1242829"/>
              <a:gd name="connsiteY35" fmla="*/ 1746034 h 2389902"/>
              <a:gd name="connsiteX36" fmla="*/ 838651 w 1242829"/>
              <a:gd name="connsiteY36" fmla="*/ 1702749 h 2389902"/>
              <a:gd name="connsiteX37" fmla="*/ 827830 w 1242829"/>
              <a:gd name="connsiteY37" fmla="*/ 1686517 h 2389902"/>
              <a:gd name="connsiteX38" fmla="*/ 800776 w 1242829"/>
              <a:gd name="connsiteY38" fmla="*/ 1664875 h 2389902"/>
              <a:gd name="connsiteX39" fmla="*/ 789955 w 1242829"/>
              <a:gd name="connsiteY39" fmla="*/ 1648643 h 2389902"/>
              <a:gd name="connsiteX40" fmla="*/ 779134 w 1242829"/>
              <a:gd name="connsiteY40" fmla="*/ 1637821 h 2389902"/>
              <a:gd name="connsiteX41" fmla="*/ 757491 w 1242829"/>
              <a:gd name="connsiteY41" fmla="*/ 1605357 h 2389902"/>
              <a:gd name="connsiteX42" fmla="*/ 741259 w 1242829"/>
              <a:gd name="connsiteY42" fmla="*/ 1589126 h 2389902"/>
              <a:gd name="connsiteX43" fmla="*/ 730438 w 1242829"/>
              <a:gd name="connsiteY43" fmla="*/ 1572894 h 2389902"/>
              <a:gd name="connsiteX44" fmla="*/ 692563 w 1242829"/>
              <a:gd name="connsiteY44" fmla="*/ 1540430 h 2389902"/>
              <a:gd name="connsiteX45" fmla="*/ 687153 w 1242829"/>
              <a:gd name="connsiteY45" fmla="*/ 1524198 h 2389902"/>
              <a:gd name="connsiteX46" fmla="*/ 660099 w 1242829"/>
              <a:gd name="connsiteY46" fmla="*/ 1502555 h 2389902"/>
              <a:gd name="connsiteX47" fmla="*/ 643868 w 1242829"/>
              <a:gd name="connsiteY47" fmla="*/ 1486323 h 2389902"/>
              <a:gd name="connsiteX48" fmla="*/ 633046 w 1242829"/>
              <a:gd name="connsiteY48" fmla="*/ 1470091 h 2389902"/>
              <a:gd name="connsiteX49" fmla="*/ 600582 w 1242829"/>
              <a:gd name="connsiteY49" fmla="*/ 1443038 h 2389902"/>
              <a:gd name="connsiteX50" fmla="*/ 573529 w 1242829"/>
              <a:gd name="connsiteY50" fmla="*/ 1415985 h 2389902"/>
              <a:gd name="connsiteX51" fmla="*/ 551886 w 1242829"/>
              <a:gd name="connsiteY51" fmla="*/ 1383521 h 2389902"/>
              <a:gd name="connsiteX52" fmla="*/ 546476 w 1242829"/>
              <a:gd name="connsiteY52" fmla="*/ 1367289 h 2389902"/>
              <a:gd name="connsiteX53" fmla="*/ 530244 w 1242829"/>
              <a:gd name="connsiteY53" fmla="*/ 1351057 h 2389902"/>
              <a:gd name="connsiteX54" fmla="*/ 508601 w 1242829"/>
              <a:gd name="connsiteY54" fmla="*/ 1318593 h 2389902"/>
              <a:gd name="connsiteX55" fmla="*/ 503191 w 1242829"/>
              <a:gd name="connsiteY55" fmla="*/ 1302361 h 2389902"/>
              <a:gd name="connsiteX56" fmla="*/ 492369 w 1242829"/>
              <a:gd name="connsiteY56" fmla="*/ 1291540 h 2389902"/>
              <a:gd name="connsiteX57" fmla="*/ 470727 w 1242829"/>
              <a:gd name="connsiteY57" fmla="*/ 1264486 h 2389902"/>
              <a:gd name="connsiteX58" fmla="*/ 454495 w 1242829"/>
              <a:gd name="connsiteY58" fmla="*/ 1232023 h 2389902"/>
              <a:gd name="connsiteX59" fmla="*/ 449084 w 1242829"/>
              <a:gd name="connsiteY59" fmla="*/ 1215791 h 2389902"/>
              <a:gd name="connsiteX60" fmla="*/ 432852 w 1242829"/>
              <a:gd name="connsiteY60" fmla="*/ 1183327 h 2389902"/>
              <a:gd name="connsiteX61" fmla="*/ 422031 w 1242829"/>
              <a:gd name="connsiteY61" fmla="*/ 1140041 h 2389902"/>
              <a:gd name="connsiteX62" fmla="*/ 411210 w 1242829"/>
              <a:gd name="connsiteY62" fmla="*/ 1107578 h 2389902"/>
              <a:gd name="connsiteX63" fmla="*/ 405799 w 1242829"/>
              <a:gd name="connsiteY63" fmla="*/ 1080524 h 2389902"/>
              <a:gd name="connsiteX64" fmla="*/ 389567 w 1242829"/>
              <a:gd name="connsiteY64" fmla="*/ 1031828 h 2389902"/>
              <a:gd name="connsiteX65" fmla="*/ 384156 w 1242829"/>
              <a:gd name="connsiteY65" fmla="*/ 1015597 h 2389902"/>
              <a:gd name="connsiteX66" fmla="*/ 378746 w 1242829"/>
              <a:gd name="connsiteY66" fmla="*/ 988543 h 2389902"/>
              <a:gd name="connsiteX67" fmla="*/ 367924 w 1242829"/>
              <a:gd name="connsiteY67" fmla="*/ 912794 h 2389902"/>
              <a:gd name="connsiteX68" fmla="*/ 373335 w 1242829"/>
              <a:gd name="connsiteY68" fmla="*/ 734243 h 2389902"/>
              <a:gd name="connsiteX69" fmla="*/ 378746 w 1242829"/>
              <a:gd name="connsiteY69" fmla="*/ 718011 h 2389902"/>
              <a:gd name="connsiteX70" fmla="*/ 384156 w 1242829"/>
              <a:gd name="connsiteY70" fmla="*/ 696368 h 2389902"/>
              <a:gd name="connsiteX71" fmla="*/ 394978 w 1242829"/>
              <a:gd name="connsiteY71" fmla="*/ 685547 h 2389902"/>
              <a:gd name="connsiteX72" fmla="*/ 405799 w 1242829"/>
              <a:gd name="connsiteY72" fmla="*/ 653083 h 2389902"/>
              <a:gd name="connsiteX73" fmla="*/ 416620 w 1242829"/>
              <a:gd name="connsiteY73" fmla="*/ 636851 h 2389902"/>
              <a:gd name="connsiteX74" fmla="*/ 438263 w 1242829"/>
              <a:gd name="connsiteY74" fmla="*/ 593566 h 2389902"/>
              <a:gd name="connsiteX75" fmla="*/ 456830 w 1242829"/>
              <a:gd name="connsiteY75" fmla="*/ 583912 h 2389902"/>
              <a:gd name="connsiteX76" fmla="*/ 481548 w 1242829"/>
              <a:gd name="connsiteY76" fmla="*/ 528638 h 2389902"/>
              <a:gd name="connsiteX77" fmla="*/ 514012 w 1242829"/>
              <a:gd name="connsiteY77" fmla="*/ 506995 h 2389902"/>
              <a:gd name="connsiteX78" fmla="*/ 530244 w 1242829"/>
              <a:gd name="connsiteY78" fmla="*/ 496174 h 2389902"/>
              <a:gd name="connsiteX79" fmla="*/ 546476 w 1242829"/>
              <a:gd name="connsiteY79" fmla="*/ 485353 h 2389902"/>
              <a:gd name="connsiteX80" fmla="*/ 578940 w 1242829"/>
              <a:gd name="connsiteY80" fmla="*/ 474531 h 2389902"/>
              <a:gd name="connsiteX81" fmla="*/ 622225 w 1242829"/>
              <a:gd name="connsiteY81" fmla="*/ 463710 h 2389902"/>
              <a:gd name="connsiteX82" fmla="*/ 660099 w 1242829"/>
              <a:gd name="connsiteY82" fmla="*/ 469121 h 2389902"/>
              <a:gd name="connsiteX83" fmla="*/ 676331 w 1242829"/>
              <a:gd name="connsiteY83" fmla="*/ 479942 h 2389902"/>
              <a:gd name="connsiteX84" fmla="*/ 697974 w 1242829"/>
              <a:gd name="connsiteY84" fmla="*/ 469121 h 2389902"/>
              <a:gd name="connsiteX85" fmla="*/ 746670 w 1242829"/>
              <a:gd name="connsiteY85" fmla="*/ 436657 h 2389902"/>
              <a:gd name="connsiteX86" fmla="*/ 806187 w 1242829"/>
              <a:gd name="connsiteY86" fmla="*/ 398782 h 2389902"/>
              <a:gd name="connsiteX87" fmla="*/ 838651 w 1242829"/>
              <a:gd name="connsiteY87" fmla="*/ 377140 h 2389902"/>
              <a:gd name="connsiteX88" fmla="*/ 854883 w 1242829"/>
              <a:gd name="connsiteY88" fmla="*/ 371729 h 2389902"/>
              <a:gd name="connsiteX89" fmla="*/ 871115 w 1242829"/>
              <a:gd name="connsiteY89" fmla="*/ 360908 h 2389902"/>
              <a:gd name="connsiteX90" fmla="*/ 908989 w 1242829"/>
              <a:gd name="connsiteY90" fmla="*/ 344676 h 2389902"/>
              <a:gd name="connsiteX91" fmla="*/ 946864 w 1242829"/>
              <a:gd name="connsiteY91" fmla="*/ 328444 h 2389902"/>
              <a:gd name="connsiteX92" fmla="*/ 963096 w 1242829"/>
              <a:gd name="connsiteY92" fmla="*/ 317623 h 2389902"/>
              <a:gd name="connsiteX93" fmla="*/ 995560 w 1242829"/>
              <a:gd name="connsiteY93" fmla="*/ 306801 h 2389902"/>
              <a:gd name="connsiteX94" fmla="*/ 1011792 w 1242829"/>
              <a:gd name="connsiteY94" fmla="*/ 295980 h 2389902"/>
              <a:gd name="connsiteX95" fmla="*/ 1033434 w 1242829"/>
              <a:gd name="connsiteY95" fmla="*/ 290569 h 2389902"/>
              <a:gd name="connsiteX96" fmla="*/ 1071309 w 1242829"/>
              <a:gd name="connsiteY96" fmla="*/ 279748 h 2389902"/>
              <a:gd name="connsiteX97" fmla="*/ 1098362 w 1242829"/>
              <a:gd name="connsiteY97" fmla="*/ 258105 h 2389902"/>
              <a:gd name="connsiteX98" fmla="*/ 1092952 w 1242829"/>
              <a:gd name="connsiteY98" fmla="*/ 220231 h 2389902"/>
              <a:gd name="connsiteX99" fmla="*/ 1082130 w 1242829"/>
              <a:gd name="connsiteY99" fmla="*/ 187767 h 2389902"/>
              <a:gd name="connsiteX100" fmla="*/ 1071309 w 1242829"/>
              <a:gd name="connsiteY100" fmla="*/ 101197 h 2389902"/>
              <a:gd name="connsiteX101" fmla="*/ 1065898 w 1242829"/>
              <a:gd name="connsiteY101" fmla="*/ 84965 h 2389902"/>
              <a:gd name="connsiteX102" fmla="*/ 1054124 w 1242829"/>
              <a:gd name="connsiteY102" fmla="*/ 45922 h 2389902"/>
              <a:gd name="connsiteX103" fmla="*/ 1025163 w 1242829"/>
              <a:gd name="connsiteY103" fmla="*/ 13244 h 2389902"/>
              <a:gd name="connsiteX104" fmla="*/ 992485 w 1242829"/>
              <a:gd name="connsiteY104" fmla="*/ 1255 h 2389902"/>
              <a:gd name="connsiteX105" fmla="*/ 969675 w 1242829"/>
              <a:gd name="connsiteY105" fmla="*/ 5712 h 2389902"/>
              <a:gd name="connsiteX106" fmla="*/ 929465 w 1242829"/>
              <a:gd name="connsiteY106" fmla="*/ 5236 h 2389902"/>
              <a:gd name="connsiteX107" fmla="*/ 892757 w 1242829"/>
              <a:gd name="connsiteY107" fmla="*/ 9215 h 2389902"/>
              <a:gd name="connsiteX108" fmla="*/ 762902 w 1242829"/>
              <a:gd name="connsiteY108" fmla="*/ 20037 h 2389902"/>
              <a:gd name="connsiteX109" fmla="*/ 730438 w 1242829"/>
              <a:gd name="connsiteY109" fmla="*/ 30858 h 2389902"/>
              <a:gd name="connsiteX110" fmla="*/ 708795 w 1242829"/>
              <a:gd name="connsiteY110" fmla="*/ 36269 h 2389902"/>
              <a:gd name="connsiteX111" fmla="*/ 670921 w 1242829"/>
              <a:gd name="connsiteY111" fmla="*/ 57911 h 2389902"/>
              <a:gd name="connsiteX112" fmla="*/ 649278 w 1242829"/>
              <a:gd name="connsiteY112" fmla="*/ 63322 h 2389902"/>
              <a:gd name="connsiteX113" fmla="*/ 605993 w 1242829"/>
              <a:gd name="connsiteY113" fmla="*/ 79554 h 2389902"/>
              <a:gd name="connsiteX114" fmla="*/ 589761 w 1242829"/>
              <a:gd name="connsiteY114" fmla="*/ 90375 h 2389902"/>
              <a:gd name="connsiteX115" fmla="*/ 573529 w 1242829"/>
              <a:gd name="connsiteY115" fmla="*/ 95786 h 2389902"/>
              <a:gd name="connsiteX116" fmla="*/ 557297 w 1242829"/>
              <a:gd name="connsiteY116" fmla="*/ 106607 h 2389902"/>
              <a:gd name="connsiteX117" fmla="*/ 541065 w 1242829"/>
              <a:gd name="connsiteY117" fmla="*/ 112018 h 2389902"/>
              <a:gd name="connsiteX118" fmla="*/ 524833 w 1242829"/>
              <a:gd name="connsiteY118" fmla="*/ 122839 h 2389902"/>
              <a:gd name="connsiteX119" fmla="*/ 508601 w 1242829"/>
              <a:gd name="connsiteY119" fmla="*/ 128250 h 2389902"/>
              <a:gd name="connsiteX120" fmla="*/ 492369 w 1242829"/>
              <a:gd name="connsiteY120" fmla="*/ 139071 h 2389902"/>
              <a:gd name="connsiteX121" fmla="*/ 459905 w 1242829"/>
              <a:gd name="connsiteY121" fmla="*/ 155303 h 2389902"/>
              <a:gd name="connsiteX122" fmla="*/ 438263 w 1242829"/>
              <a:gd name="connsiteY122" fmla="*/ 171535 h 2389902"/>
              <a:gd name="connsiteX123" fmla="*/ 416620 w 1242829"/>
              <a:gd name="connsiteY123" fmla="*/ 193178 h 2389902"/>
              <a:gd name="connsiteX124" fmla="*/ 384156 w 1242829"/>
              <a:gd name="connsiteY124" fmla="*/ 214820 h 2389902"/>
              <a:gd name="connsiteX125" fmla="*/ 367924 w 1242829"/>
              <a:gd name="connsiteY125" fmla="*/ 225641 h 2389902"/>
              <a:gd name="connsiteX126" fmla="*/ 357103 w 1242829"/>
              <a:gd name="connsiteY126" fmla="*/ 241873 h 2389902"/>
              <a:gd name="connsiteX127" fmla="*/ 319228 w 1242829"/>
              <a:gd name="connsiteY127" fmla="*/ 274337 h 2389902"/>
              <a:gd name="connsiteX128" fmla="*/ 308407 w 1242829"/>
              <a:gd name="connsiteY128" fmla="*/ 290569 h 2389902"/>
              <a:gd name="connsiteX129" fmla="*/ 281354 w 1242829"/>
              <a:gd name="connsiteY129" fmla="*/ 317623 h 2389902"/>
              <a:gd name="connsiteX130" fmla="*/ 270533 w 1242829"/>
              <a:gd name="connsiteY130" fmla="*/ 333855 h 2389902"/>
              <a:gd name="connsiteX131" fmla="*/ 227247 w 1242829"/>
              <a:gd name="connsiteY131" fmla="*/ 371729 h 2389902"/>
              <a:gd name="connsiteX132" fmla="*/ 205605 w 1242829"/>
              <a:gd name="connsiteY132" fmla="*/ 404193 h 2389902"/>
              <a:gd name="connsiteX133" fmla="*/ 178552 w 1242829"/>
              <a:gd name="connsiteY133" fmla="*/ 436657 h 2389902"/>
              <a:gd name="connsiteX134" fmla="*/ 167730 w 1242829"/>
              <a:gd name="connsiteY134" fmla="*/ 447478 h 2389902"/>
              <a:gd name="connsiteX135" fmla="*/ 146088 w 1242829"/>
              <a:gd name="connsiteY135" fmla="*/ 479942 h 2389902"/>
              <a:gd name="connsiteX136" fmla="*/ 124445 w 1242829"/>
              <a:gd name="connsiteY136" fmla="*/ 517817 h 2389902"/>
              <a:gd name="connsiteX137" fmla="*/ 119034 w 1242829"/>
              <a:gd name="connsiteY137" fmla="*/ 534049 h 2389902"/>
              <a:gd name="connsiteX138" fmla="*/ 102802 w 1242829"/>
              <a:gd name="connsiteY138" fmla="*/ 550281 h 2389902"/>
              <a:gd name="connsiteX139" fmla="*/ 86570 w 1242829"/>
              <a:gd name="connsiteY139" fmla="*/ 598976 h 2389902"/>
              <a:gd name="connsiteX140" fmla="*/ 81160 w 1242829"/>
              <a:gd name="connsiteY140" fmla="*/ 615208 h 2389902"/>
              <a:gd name="connsiteX141" fmla="*/ 70339 w 1242829"/>
              <a:gd name="connsiteY141" fmla="*/ 626030 h 2389902"/>
              <a:gd name="connsiteX142" fmla="*/ 54107 w 1242829"/>
              <a:gd name="connsiteY142" fmla="*/ 680136 h 2389902"/>
              <a:gd name="connsiteX143" fmla="*/ 48696 w 1242829"/>
              <a:gd name="connsiteY143" fmla="*/ 696368 h 2389902"/>
              <a:gd name="connsiteX144" fmla="*/ 43285 w 1242829"/>
              <a:gd name="connsiteY144" fmla="*/ 712600 h 2389902"/>
              <a:gd name="connsiteX145" fmla="*/ 27053 w 1242829"/>
              <a:gd name="connsiteY145" fmla="*/ 745064 h 2389902"/>
              <a:gd name="connsiteX146" fmla="*/ 21643 w 1242829"/>
              <a:gd name="connsiteY146" fmla="*/ 793760 h 2389902"/>
              <a:gd name="connsiteX147" fmla="*/ 10821 w 1242829"/>
              <a:gd name="connsiteY147" fmla="*/ 837045 h 2389902"/>
              <a:gd name="connsiteX148" fmla="*/ 0 w 1242829"/>
              <a:gd name="connsiteY148" fmla="*/ 907384 h 2389902"/>
              <a:gd name="connsiteX149" fmla="*/ 5411 w 1242829"/>
              <a:gd name="connsiteY149" fmla="*/ 972311 h 2389902"/>
              <a:gd name="connsiteX150" fmla="*/ 10821 w 1242829"/>
              <a:gd name="connsiteY150" fmla="*/ 1021007 h 2389902"/>
              <a:gd name="connsiteX151" fmla="*/ 16232 w 1242829"/>
              <a:gd name="connsiteY151" fmla="*/ 1085935 h 2389902"/>
              <a:gd name="connsiteX152" fmla="*/ 27053 w 1242829"/>
              <a:gd name="connsiteY152" fmla="*/ 1167095 h 2389902"/>
              <a:gd name="connsiteX153" fmla="*/ 32464 w 1242829"/>
              <a:gd name="connsiteY153" fmla="*/ 1226612 h 2389902"/>
              <a:gd name="connsiteX154" fmla="*/ 48696 w 1242829"/>
              <a:gd name="connsiteY154" fmla="*/ 1275308 h 2389902"/>
              <a:gd name="connsiteX155" fmla="*/ 54107 w 1242829"/>
              <a:gd name="connsiteY155" fmla="*/ 1291540 h 2389902"/>
              <a:gd name="connsiteX156" fmla="*/ 64928 w 1242829"/>
              <a:gd name="connsiteY156" fmla="*/ 1307772 h 2389902"/>
              <a:gd name="connsiteX157" fmla="*/ 86570 w 1242829"/>
              <a:gd name="connsiteY157" fmla="*/ 1356468 h 2389902"/>
              <a:gd name="connsiteX158" fmla="*/ 102802 w 1242829"/>
              <a:gd name="connsiteY158" fmla="*/ 1410574 h 2389902"/>
              <a:gd name="connsiteX159" fmla="*/ 113624 w 1242829"/>
              <a:gd name="connsiteY159" fmla="*/ 1421395 h 2389902"/>
              <a:gd name="connsiteX160" fmla="*/ 124445 w 1242829"/>
              <a:gd name="connsiteY160" fmla="*/ 1453859 h 2389902"/>
              <a:gd name="connsiteX161" fmla="*/ 129856 w 1242829"/>
              <a:gd name="connsiteY161" fmla="*/ 1470091 h 2389902"/>
              <a:gd name="connsiteX162" fmla="*/ 146088 w 1242829"/>
              <a:gd name="connsiteY162" fmla="*/ 1486323 h 2389902"/>
              <a:gd name="connsiteX163" fmla="*/ 167730 w 1242829"/>
              <a:gd name="connsiteY163" fmla="*/ 1545840 h 2389902"/>
              <a:gd name="connsiteX164" fmla="*/ 173141 w 1242829"/>
              <a:gd name="connsiteY164" fmla="*/ 1562072 h 2389902"/>
              <a:gd name="connsiteX165" fmla="*/ 194784 w 1242829"/>
              <a:gd name="connsiteY165" fmla="*/ 1594536 h 2389902"/>
              <a:gd name="connsiteX166" fmla="*/ 216426 w 1242829"/>
              <a:gd name="connsiteY166" fmla="*/ 1627000 h 2389902"/>
              <a:gd name="connsiteX167" fmla="*/ 221837 w 1242829"/>
              <a:gd name="connsiteY167" fmla="*/ 1648643 h 2389902"/>
              <a:gd name="connsiteX168" fmla="*/ 248890 w 1242829"/>
              <a:gd name="connsiteY168" fmla="*/ 1681107 h 2389902"/>
              <a:gd name="connsiteX169" fmla="*/ 270533 w 1242829"/>
              <a:gd name="connsiteY169" fmla="*/ 1713570 h 2389902"/>
              <a:gd name="connsiteX170" fmla="*/ 281354 w 1242829"/>
              <a:gd name="connsiteY170" fmla="*/ 1729802 h 2389902"/>
              <a:gd name="connsiteX171" fmla="*/ 297586 w 1242829"/>
              <a:gd name="connsiteY171" fmla="*/ 1767677 h 2389902"/>
              <a:gd name="connsiteX172" fmla="*/ 302997 w 1242829"/>
              <a:gd name="connsiteY172" fmla="*/ 1783909 h 2389902"/>
              <a:gd name="connsiteX173" fmla="*/ 319228 w 1242829"/>
              <a:gd name="connsiteY173" fmla="*/ 1800141 h 2389902"/>
              <a:gd name="connsiteX174" fmla="*/ 346282 w 1242829"/>
              <a:gd name="connsiteY174" fmla="*/ 1838015 h 2389902"/>
              <a:gd name="connsiteX175" fmla="*/ 351692 w 1242829"/>
              <a:gd name="connsiteY175" fmla="*/ 1854247 h 2389902"/>
              <a:gd name="connsiteX176" fmla="*/ 362514 w 1242829"/>
              <a:gd name="connsiteY176" fmla="*/ 1865069 h 2389902"/>
              <a:gd name="connsiteX177" fmla="*/ 373335 w 1242829"/>
              <a:gd name="connsiteY177" fmla="*/ 1881301 h 2389902"/>
              <a:gd name="connsiteX178" fmla="*/ 394978 w 1242829"/>
              <a:gd name="connsiteY178" fmla="*/ 1908354 h 2389902"/>
              <a:gd name="connsiteX179" fmla="*/ 405799 w 1242829"/>
              <a:gd name="connsiteY179" fmla="*/ 1924586 h 2389902"/>
              <a:gd name="connsiteX180" fmla="*/ 416620 w 1242829"/>
              <a:gd name="connsiteY180" fmla="*/ 1946228 h 2389902"/>
              <a:gd name="connsiteX181" fmla="*/ 427441 w 1242829"/>
              <a:gd name="connsiteY181" fmla="*/ 1957050 h 2389902"/>
              <a:gd name="connsiteX182" fmla="*/ 449084 w 1242829"/>
              <a:gd name="connsiteY182" fmla="*/ 1978692 h 2389902"/>
              <a:gd name="connsiteX183" fmla="*/ 459905 w 1242829"/>
              <a:gd name="connsiteY183" fmla="*/ 1994924 h 2389902"/>
              <a:gd name="connsiteX184" fmla="*/ 476137 w 1242829"/>
              <a:gd name="connsiteY184" fmla="*/ 2011156 h 2389902"/>
              <a:gd name="connsiteX185" fmla="*/ 481548 w 1242829"/>
              <a:gd name="connsiteY185" fmla="*/ 2027388 h 2389902"/>
              <a:gd name="connsiteX186" fmla="*/ 503191 w 1242829"/>
              <a:gd name="connsiteY186" fmla="*/ 2049031 h 2389902"/>
              <a:gd name="connsiteX187" fmla="*/ 535655 w 1242829"/>
              <a:gd name="connsiteY187" fmla="*/ 2081495 h 2389902"/>
              <a:gd name="connsiteX188" fmla="*/ 568118 w 1242829"/>
              <a:gd name="connsiteY188" fmla="*/ 2113959 h 2389902"/>
              <a:gd name="connsiteX189" fmla="*/ 578940 w 1242829"/>
              <a:gd name="connsiteY189" fmla="*/ 2124780 h 2389902"/>
              <a:gd name="connsiteX190" fmla="*/ 584350 w 1242829"/>
              <a:gd name="connsiteY190" fmla="*/ 2141012 h 2389902"/>
              <a:gd name="connsiteX191" fmla="*/ 600582 w 1242829"/>
              <a:gd name="connsiteY191" fmla="*/ 2151833 h 2389902"/>
              <a:gd name="connsiteX192" fmla="*/ 611404 w 1242829"/>
              <a:gd name="connsiteY192" fmla="*/ 2162655 h 2389902"/>
              <a:gd name="connsiteX193" fmla="*/ 633046 w 1242829"/>
              <a:gd name="connsiteY193" fmla="*/ 2189708 h 2389902"/>
              <a:gd name="connsiteX194" fmla="*/ 649278 w 1242829"/>
              <a:gd name="connsiteY194" fmla="*/ 2200529 h 2389902"/>
              <a:gd name="connsiteX195" fmla="*/ 681742 w 1242829"/>
              <a:gd name="connsiteY195" fmla="*/ 2232993 h 2389902"/>
              <a:gd name="connsiteX196" fmla="*/ 697974 w 1242829"/>
              <a:gd name="connsiteY196" fmla="*/ 2249225 h 2389902"/>
              <a:gd name="connsiteX197" fmla="*/ 714206 w 1242829"/>
              <a:gd name="connsiteY197" fmla="*/ 2260046 h 2389902"/>
              <a:gd name="connsiteX198" fmla="*/ 725027 w 1242829"/>
              <a:gd name="connsiteY198" fmla="*/ 2276278 h 2389902"/>
              <a:gd name="connsiteX199" fmla="*/ 773723 w 1242829"/>
              <a:gd name="connsiteY199" fmla="*/ 2308742 h 2389902"/>
              <a:gd name="connsiteX200" fmla="*/ 784544 w 1242829"/>
              <a:gd name="connsiteY200" fmla="*/ 2324974 h 2389902"/>
              <a:gd name="connsiteX201" fmla="*/ 811598 w 1242829"/>
              <a:gd name="connsiteY201" fmla="*/ 2346617 h 2389902"/>
              <a:gd name="connsiteX202" fmla="*/ 822419 w 1242829"/>
              <a:gd name="connsiteY202" fmla="*/ 2362849 h 2389902"/>
              <a:gd name="connsiteX203" fmla="*/ 838651 w 1242829"/>
              <a:gd name="connsiteY203" fmla="*/ 2384491 h 2389902"/>
              <a:gd name="connsiteX0" fmla="*/ 838651 w 1242829"/>
              <a:gd name="connsiteY0" fmla="*/ 2384491 h 2389902"/>
              <a:gd name="connsiteX1" fmla="*/ 892757 w 1242829"/>
              <a:gd name="connsiteY1" fmla="*/ 2330385 h 2389902"/>
              <a:gd name="connsiteX2" fmla="*/ 903579 w 1242829"/>
              <a:gd name="connsiteY2" fmla="*/ 2319563 h 2389902"/>
              <a:gd name="connsiteX3" fmla="*/ 930632 w 1242829"/>
              <a:gd name="connsiteY3" fmla="*/ 2287099 h 2389902"/>
              <a:gd name="connsiteX4" fmla="*/ 941453 w 1242829"/>
              <a:gd name="connsiteY4" fmla="*/ 2270868 h 2389902"/>
              <a:gd name="connsiteX5" fmla="*/ 984739 w 1242829"/>
              <a:gd name="connsiteY5" fmla="*/ 2243814 h 2389902"/>
              <a:gd name="connsiteX6" fmla="*/ 1000970 w 1242829"/>
              <a:gd name="connsiteY6" fmla="*/ 2222172 h 2389902"/>
              <a:gd name="connsiteX7" fmla="*/ 1022613 w 1242829"/>
              <a:gd name="connsiteY7" fmla="*/ 2211350 h 2389902"/>
              <a:gd name="connsiteX8" fmla="*/ 1055077 w 1242829"/>
              <a:gd name="connsiteY8" fmla="*/ 2189708 h 2389902"/>
              <a:gd name="connsiteX9" fmla="*/ 1071309 w 1242829"/>
              <a:gd name="connsiteY9" fmla="*/ 2178886 h 2389902"/>
              <a:gd name="connsiteX10" fmla="*/ 1103773 w 1242829"/>
              <a:gd name="connsiteY10" fmla="*/ 2157244 h 2389902"/>
              <a:gd name="connsiteX11" fmla="*/ 1130826 w 1242829"/>
              <a:gd name="connsiteY11" fmla="*/ 2135601 h 2389902"/>
              <a:gd name="connsiteX12" fmla="*/ 1147058 w 1242829"/>
              <a:gd name="connsiteY12" fmla="*/ 2130191 h 2389902"/>
              <a:gd name="connsiteX13" fmla="*/ 1157879 w 1242829"/>
              <a:gd name="connsiteY13" fmla="*/ 2113959 h 2389902"/>
              <a:gd name="connsiteX14" fmla="*/ 1174111 w 1242829"/>
              <a:gd name="connsiteY14" fmla="*/ 2103137 h 2389902"/>
              <a:gd name="connsiteX15" fmla="*/ 1201165 w 1242829"/>
              <a:gd name="connsiteY15" fmla="*/ 2081495 h 2389902"/>
              <a:gd name="connsiteX16" fmla="*/ 1211986 w 1242829"/>
              <a:gd name="connsiteY16" fmla="*/ 2065263 h 2389902"/>
              <a:gd name="connsiteX17" fmla="*/ 1233628 w 1242829"/>
              <a:gd name="connsiteY17" fmla="*/ 2038210 h 2389902"/>
              <a:gd name="connsiteX18" fmla="*/ 1228218 w 1242829"/>
              <a:gd name="connsiteY18" fmla="*/ 2016567 h 2389902"/>
              <a:gd name="connsiteX19" fmla="*/ 1195754 w 1242829"/>
              <a:gd name="connsiteY19" fmla="*/ 1989514 h 2389902"/>
              <a:gd name="connsiteX20" fmla="*/ 1174111 w 1242829"/>
              <a:gd name="connsiteY20" fmla="*/ 1967871 h 2389902"/>
              <a:gd name="connsiteX21" fmla="*/ 1147058 w 1242829"/>
              <a:gd name="connsiteY21" fmla="*/ 1946228 h 2389902"/>
              <a:gd name="connsiteX22" fmla="*/ 1130826 w 1242829"/>
              <a:gd name="connsiteY22" fmla="*/ 1935407 h 2389902"/>
              <a:gd name="connsiteX23" fmla="*/ 1109184 w 1242829"/>
              <a:gd name="connsiteY23" fmla="*/ 1919175 h 2389902"/>
              <a:gd name="connsiteX24" fmla="*/ 1098362 w 1242829"/>
              <a:gd name="connsiteY24" fmla="*/ 1908354 h 2389902"/>
              <a:gd name="connsiteX25" fmla="*/ 1082130 w 1242829"/>
              <a:gd name="connsiteY25" fmla="*/ 1902943 h 2389902"/>
              <a:gd name="connsiteX26" fmla="*/ 1065898 w 1242829"/>
              <a:gd name="connsiteY26" fmla="*/ 1886711 h 2389902"/>
              <a:gd name="connsiteX27" fmla="*/ 1033434 w 1242829"/>
              <a:gd name="connsiteY27" fmla="*/ 1865069 h 2389902"/>
              <a:gd name="connsiteX28" fmla="*/ 1006381 w 1242829"/>
              <a:gd name="connsiteY28" fmla="*/ 1848837 h 2389902"/>
              <a:gd name="connsiteX29" fmla="*/ 963096 w 1242829"/>
              <a:gd name="connsiteY29" fmla="*/ 1816373 h 2389902"/>
              <a:gd name="connsiteX30" fmla="*/ 946864 w 1242829"/>
              <a:gd name="connsiteY30" fmla="*/ 1805552 h 2389902"/>
              <a:gd name="connsiteX31" fmla="*/ 936043 w 1242829"/>
              <a:gd name="connsiteY31" fmla="*/ 1794730 h 2389902"/>
              <a:gd name="connsiteX32" fmla="*/ 925221 w 1242829"/>
              <a:gd name="connsiteY32" fmla="*/ 1778498 h 2389902"/>
              <a:gd name="connsiteX33" fmla="*/ 908989 w 1242829"/>
              <a:gd name="connsiteY33" fmla="*/ 1773088 h 2389902"/>
              <a:gd name="connsiteX34" fmla="*/ 898168 w 1242829"/>
              <a:gd name="connsiteY34" fmla="*/ 1762266 h 2389902"/>
              <a:gd name="connsiteX35" fmla="*/ 887347 w 1242829"/>
              <a:gd name="connsiteY35" fmla="*/ 1746034 h 2389902"/>
              <a:gd name="connsiteX36" fmla="*/ 838651 w 1242829"/>
              <a:gd name="connsiteY36" fmla="*/ 1702749 h 2389902"/>
              <a:gd name="connsiteX37" fmla="*/ 827830 w 1242829"/>
              <a:gd name="connsiteY37" fmla="*/ 1686517 h 2389902"/>
              <a:gd name="connsiteX38" fmla="*/ 800776 w 1242829"/>
              <a:gd name="connsiteY38" fmla="*/ 1664875 h 2389902"/>
              <a:gd name="connsiteX39" fmla="*/ 789955 w 1242829"/>
              <a:gd name="connsiteY39" fmla="*/ 1648643 h 2389902"/>
              <a:gd name="connsiteX40" fmla="*/ 779134 w 1242829"/>
              <a:gd name="connsiteY40" fmla="*/ 1637821 h 2389902"/>
              <a:gd name="connsiteX41" fmla="*/ 757491 w 1242829"/>
              <a:gd name="connsiteY41" fmla="*/ 1605357 h 2389902"/>
              <a:gd name="connsiteX42" fmla="*/ 741259 w 1242829"/>
              <a:gd name="connsiteY42" fmla="*/ 1589126 h 2389902"/>
              <a:gd name="connsiteX43" fmla="*/ 730438 w 1242829"/>
              <a:gd name="connsiteY43" fmla="*/ 1572894 h 2389902"/>
              <a:gd name="connsiteX44" fmla="*/ 692563 w 1242829"/>
              <a:gd name="connsiteY44" fmla="*/ 1540430 h 2389902"/>
              <a:gd name="connsiteX45" fmla="*/ 687153 w 1242829"/>
              <a:gd name="connsiteY45" fmla="*/ 1524198 h 2389902"/>
              <a:gd name="connsiteX46" fmla="*/ 660099 w 1242829"/>
              <a:gd name="connsiteY46" fmla="*/ 1502555 h 2389902"/>
              <a:gd name="connsiteX47" fmla="*/ 643868 w 1242829"/>
              <a:gd name="connsiteY47" fmla="*/ 1486323 h 2389902"/>
              <a:gd name="connsiteX48" fmla="*/ 633046 w 1242829"/>
              <a:gd name="connsiteY48" fmla="*/ 1470091 h 2389902"/>
              <a:gd name="connsiteX49" fmla="*/ 600582 w 1242829"/>
              <a:gd name="connsiteY49" fmla="*/ 1443038 h 2389902"/>
              <a:gd name="connsiteX50" fmla="*/ 573529 w 1242829"/>
              <a:gd name="connsiteY50" fmla="*/ 1415985 h 2389902"/>
              <a:gd name="connsiteX51" fmla="*/ 551886 w 1242829"/>
              <a:gd name="connsiteY51" fmla="*/ 1383521 h 2389902"/>
              <a:gd name="connsiteX52" fmla="*/ 546476 w 1242829"/>
              <a:gd name="connsiteY52" fmla="*/ 1367289 h 2389902"/>
              <a:gd name="connsiteX53" fmla="*/ 530244 w 1242829"/>
              <a:gd name="connsiteY53" fmla="*/ 1351057 h 2389902"/>
              <a:gd name="connsiteX54" fmla="*/ 508601 w 1242829"/>
              <a:gd name="connsiteY54" fmla="*/ 1318593 h 2389902"/>
              <a:gd name="connsiteX55" fmla="*/ 503191 w 1242829"/>
              <a:gd name="connsiteY55" fmla="*/ 1302361 h 2389902"/>
              <a:gd name="connsiteX56" fmla="*/ 492369 w 1242829"/>
              <a:gd name="connsiteY56" fmla="*/ 1291540 h 2389902"/>
              <a:gd name="connsiteX57" fmla="*/ 470727 w 1242829"/>
              <a:gd name="connsiteY57" fmla="*/ 1264486 h 2389902"/>
              <a:gd name="connsiteX58" fmla="*/ 454495 w 1242829"/>
              <a:gd name="connsiteY58" fmla="*/ 1232023 h 2389902"/>
              <a:gd name="connsiteX59" fmla="*/ 449084 w 1242829"/>
              <a:gd name="connsiteY59" fmla="*/ 1215791 h 2389902"/>
              <a:gd name="connsiteX60" fmla="*/ 432852 w 1242829"/>
              <a:gd name="connsiteY60" fmla="*/ 1183327 h 2389902"/>
              <a:gd name="connsiteX61" fmla="*/ 422031 w 1242829"/>
              <a:gd name="connsiteY61" fmla="*/ 1140041 h 2389902"/>
              <a:gd name="connsiteX62" fmla="*/ 411210 w 1242829"/>
              <a:gd name="connsiteY62" fmla="*/ 1107578 h 2389902"/>
              <a:gd name="connsiteX63" fmla="*/ 405799 w 1242829"/>
              <a:gd name="connsiteY63" fmla="*/ 1080524 h 2389902"/>
              <a:gd name="connsiteX64" fmla="*/ 389567 w 1242829"/>
              <a:gd name="connsiteY64" fmla="*/ 1031828 h 2389902"/>
              <a:gd name="connsiteX65" fmla="*/ 384156 w 1242829"/>
              <a:gd name="connsiteY65" fmla="*/ 1015597 h 2389902"/>
              <a:gd name="connsiteX66" fmla="*/ 378746 w 1242829"/>
              <a:gd name="connsiteY66" fmla="*/ 988543 h 2389902"/>
              <a:gd name="connsiteX67" fmla="*/ 367924 w 1242829"/>
              <a:gd name="connsiteY67" fmla="*/ 912794 h 2389902"/>
              <a:gd name="connsiteX68" fmla="*/ 373335 w 1242829"/>
              <a:gd name="connsiteY68" fmla="*/ 734243 h 2389902"/>
              <a:gd name="connsiteX69" fmla="*/ 378746 w 1242829"/>
              <a:gd name="connsiteY69" fmla="*/ 718011 h 2389902"/>
              <a:gd name="connsiteX70" fmla="*/ 384156 w 1242829"/>
              <a:gd name="connsiteY70" fmla="*/ 696368 h 2389902"/>
              <a:gd name="connsiteX71" fmla="*/ 394978 w 1242829"/>
              <a:gd name="connsiteY71" fmla="*/ 685547 h 2389902"/>
              <a:gd name="connsiteX72" fmla="*/ 405799 w 1242829"/>
              <a:gd name="connsiteY72" fmla="*/ 653083 h 2389902"/>
              <a:gd name="connsiteX73" fmla="*/ 416620 w 1242829"/>
              <a:gd name="connsiteY73" fmla="*/ 636851 h 2389902"/>
              <a:gd name="connsiteX74" fmla="*/ 448131 w 1242829"/>
              <a:gd name="connsiteY74" fmla="*/ 596855 h 2389902"/>
              <a:gd name="connsiteX75" fmla="*/ 456830 w 1242829"/>
              <a:gd name="connsiteY75" fmla="*/ 583912 h 2389902"/>
              <a:gd name="connsiteX76" fmla="*/ 481548 w 1242829"/>
              <a:gd name="connsiteY76" fmla="*/ 528638 h 2389902"/>
              <a:gd name="connsiteX77" fmla="*/ 514012 w 1242829"/>
              <a:gd name="connsiteY77" fmla="*/ 506995 h 2389902"/>
              <a:gd name="connsiteX78" fmla="*/ 530244 w 1242829"/>
              <a:gd name="connsiteY78" fmla="*/ 496174 h 2389902"/>
              <a:gd name="connsiteX79" fmla="*/ 546476 w 1242829"/>
              <a:gd name="connsiteY79" fmla="*/ 485353 h 2389902"/>
              <a:gd name="connsiteX80" fmla="*/ 578940 w 1242829"/>
              <a:gd name="connsiteY80" fmla="*/ 474531 h 2389902"/>
              <a:gd name="connsiteX81" fmla="*/ 622225 w 1242829"/>
              <a:gd name="connsiteY81" fmla="*/ 463710 h 2389902"/>
              <a:gd name="connsiteX82" fmla="*/ 660099 w 1242829"/>
              <a:gd name="connsiteY82" fmla="*/ 469121 h 2389902"/>
              <a:gd name="connsiteX83" fmla="*/ 676331 w 1242829"/>
              <a:gd name="connsiteY83" fmla="*/ 479942 h 2389902"/>
              <a:gd name="connsiteX84" fmla="*/ 697974 w 1242829"/>
              <a:gd name="connsiteY84" fmla="*/ 469121 h 2389902"/>
              <a:gd name="connsiteX85" fmla="*/ 746670 w 1242829"/>
              <a:gd name="connsiteY85" fmla="*/ 436657 h 2389902"/>
              <a:gd name="connsiteX86" fmla="*/ 806187 w 1242829"/>
              <a:gd name="connsiteY86" fmla="*/ 398782 h 2389902"/>
              <a:gd name="connsiteX87" fmla="*/ 838651 w 1242829"/>
              <a:gd name="connsiteY87" fmla="*/ 377140 h 2389902"/>
              <a:gd name="connsiteX88" fmla="*/ 854883 w 1242829"/>
              <a:gd name="connsiteY88" fmla="*/ 371729 h 2389902"/>
              <a:gd name="connsiteX89" fmla="*/ 871115 w 1242829"/>
              <a:gd name="connsiteY89" fmla="*/ 360908 h 2389902"/>
              <a:gd name="connsiteX90" fmla="*/ 908989 w 1242829"/>
              <a:gd name="connsiteY90" fmla="*/ 344676 h 2389902"/>
              <a:gd name="connsiteX91" fmla="*/ 946864 w 1242829"/>
              <a:gd name="connsiteY91" fmla="*/ 328444 h 2389902"/>
              <a:gd name="connsiteX92" fmla="*/ 963096 w 1242829"/>
              <a:gd name="connsiteY92" fmla="*/ 317623 h 2389902"/>
              <a:gd name="connsiteX93" fmla="*/ 995560 w 1242829"/>
              <a:gd name="connsiteY93" fmla="*/ 306801 h 2389902"/>
              <a:gd name="connsiteX94" fmla="*/ 1011792 w 1242829"/>
              <a:gd name="connsiteY94" fmla="*/ 295980 h 2389902"/>
              <a:gd name="connsiteX95" fmla="*/ 1033434 w 1242829"/>
              <a:gd name="connsiteY95" fmla="*/ 290569 h 2389902"/>
              <a:gd name="connsiteX96" fmla="*/ 1071309 w 1242829"/>
              <a:gd name="connsiteY96" fmla="*/ 279748 h 2389902"/>
              <a:gd name="connsiteX97" fmla="*/ 1098362 w 1242829"/>
              <a:gd name="connsiteY97" fmla="*/ 258105 h 2389902"/>
              <a:gd name="connsiteX98" fmla="*/ 1092952 w 1242829"/>
              <a:gd name="connsiteY98" fmla="*/ 220231 h 2389902"/>
              <a:gd name="connsiteX99" fmla="*/ 1082130 w 1242829"/>
              <a:gd name="connsiteY99" fmla="*/ 187767 h 2389902"/>
              <a:gd name="connsiteX100" fmla="*/ 1071309 w 1242829"/>
              <a:gd name="connsiteY100" fmla="*/ 101197 h 2389902"/>
              <a:gd name="connsiteX101" fmla="*/ 1065898 w 1242829"/>
              <a:gd name="connsiteY101" fmla="*/ 84965 h 2389902"/>
              <a:gd name="connsiteX102" fmla="*/ 1054124 w 1242829"/>
              <a:gd name="connsiteY102" fmla="*/ 45922 h 2389902"/>
              <a:gd name="connsiteX103" fmla="*/ 1025163 w 1242829"/>
              <a:gd name="connsiteY103" fmla="*/ 13244 h 2389902"/>
              <a:gd name="connsiteX104" fmla="*/ 992485 w 1242829"/>
              <a:gd name="connsiteY104" fmla="*/ 1255 h 2389902"/>
              <a:gd name="connsiteX105" fmla="*/ 969675 w 1242829"/>
              <a:gd name="connsiteY105" fmla="*/ 5712 h 2389902"/>
              <a:gd name="connsiteX106" fmla="*/ 929465 w 1242829"/>
              <a:gd name="connsiteY106" fmla="*/ 5236 h 2389902"/>
              <a:gd name="connsiteX107" fmla="*/ 892757 w 1242829"/>
              <a:gd name="connsiteY107" fmla="*/ 9215 h 2389902"/>
              <a:gd name="connsiteX108" fmla="*/ 762902 w 1242829"/>
              <a:gd name="connsiteY108" fmla="*/ 20037 h 2389902"/>
              <a:gd name="connsiteX109" fmla="*/ 730438 w 1242829"/>
              <a:gd name="connsiteY109" fmla="*/ 30858 h 2389902"/>
              <a:gd name="connsiteX110" fmla="*/ 708795 w 1242829"/>
              <a:gd name="connsiteY110" fmla="*/ 36269 h 2389902"/>
              <a:gd name="connsiteX111" fmla="*/ 670921 w 1242829"/>
              <a:gd name="connsiteY111" fmla="*/ 57911 h 2389902"/>
              <a:gd name="connsiteX112" fmla="*/ 649278 w 1242829"/>
              <a:gd name="connsiteY112" fmla="*/ 63322 h 2389902"/>
              <a:gd name="connsiteX113" fmla="*/ 605993 w 1242829"/>
              <a:gd name="connsiteY113" fmla="*/ 79554 h 2389902"/>
              <a:gd name="connsiteX114" fmla="*/ 589761 w 1242829"/>
              <a:gd name="connsiteY114" fmla="*/ 90375 h 2389902"/>
              <a:gd name="connsiteX115" fmla="*/ 573529 w 1242829"/>
              <a:gd name="connsiteY115" fmla="*/ 95786 h 2389902"/>
              <a:gd name="connsiteX116" fmla="*/ 557297 w 1242829"/>
              <a:gd name="connsiteY116" fmla="*/ 106607 h 2389902"/>
              <a:gd name="connsiteX117" fmla="*/ 541065 w 1242829"/>
              <a:gd name="connsiteY117" fmla="*/ 112018 h 2389902"/>
              <a:gd name="connsiteX118" fmla="*/ 524833 w 1242829"/>
              <a:gd name="connsiteY118" fmla="*/ 122839 h 2389902"/>
              <a:gd name="connsiteX119" fmla="*/ 508601 w 1242829"/>
              <a:gd name="connsiteY119" fmla="*/ 128250 h 2389902"/>
              <a:gd name="connsiteX120" fmla="*/ 492369 w 1242829"/>
              <a:gd name="connsiteY120" fmla="*/ 139071 h 2389902"/>
              <a:gd name="connsiteX121" fmla="*/ 459905 w 1242829"/>
              <a:gd name="connsiteY121" fmla="*/ 155303 h 2389902"/>
              <a:gd name="connsiteX122" fmla="*/ 438263 w 1242829"/>
              <a:gd name="connsiteY122" fmla="*/ 171535 h 2389902"/>
              <a:gd name="connsiteX123" fmla="*/ 416620 w 1242829"/>
              <a:gd name="connsiteY123" fmla="*/ 193178 h 2389902"/>
              <a:gd name="connsiteX124" fmla="*/ 384156 w 1242829"/>
              <a:gd name="connsiteY124" fmla="*/ 214820 h 2389902"/>
              <a:gd name="connsiteX125" fmla="*/ 367924 w 1242829"/>
              <a:gd name="connsiteY125" fmla="*/ 225641 h 2389902"/>
              <a:gd name="connsiteX126" fmla="*/ 357103 w 1242829"/>
              <a:gd name="connsiteY126" fmla="*/ 241873 h 2389902"/>
              <a:gd name="connsiteX127" fmla="*/ 319228 w 1242829"/>
              <a:gd name="connsiteY127" fmla="*/ 274337 h 2389902"/>
              <a:gd name="connsiteX128" fmla="*/ 308407 w 1242829"/>
              <a:gd name="connsiteY128" fmla="*/ 290569 h 2389902"/>
              <a:gd name="connsiteX129" fmla="*/ 281354 w 1242829"/>
              <a:gd name="connsiteY129" fmla="*/ 317623 h 2389902"/>
              <a:gd name="connsiteX130" fmla="*/ 270533 w 1242829"/>
              <a:gd name="connsiteY130" fmla="*/ 333855 h 2389902"/>
              <a:gd name="connsiteX131" fmla="*/ 227247 w 1242829"/>
              <a:gd name="connsiteY131" fmla="*/ 371729 h 2389902"/>
              <a:gd name="connsiteX132" fmla="*/ 205605 w 1242829"/>
              <a:gd name="connsiteY132" fmla="*/ 404193 h 2389902"/>
              <a:gd name="connsiteX133" fmla="*/ 178552 w 1242829"/>
              <a:gd name="connsiteY133" fmla="*/ 436657 h 2389902"/>
              <a:gd name="connsiteX134" fmla="*/ 167730 w 1242829"/>
              <a:gd name="connsiteY134" fmla="*/ 447478 h 2389902"/>
              <a:gd name="connsiteX135" fmla="*/ 146088 w 1242829"/>
              <a:gd name="connsiteY135" fmla="*/ 479942 h 2389902"/>
              <a:gd name="connsiteX136" fmla="*/ 124445 w 1242829"/>
              <a:gd name="connsiteY136" fmla="*/ 517817 h 2389902"/>
              <a:gd name="connsiteX137" fmla="*/ 119034 w 1242829"/>
              <a:gd name="connsiteY137" fmla="*/ 534049 h 2389902"/>
              <a:gd name="connsiteX138" fmla="*/ 102802 w 1242829"/>
              <a:gd name="connsiteY138" fmla="*/ 550281 h 2389902"/>
              <a:gd name="connsiteX139" fmla="*/ 86570 w 1242829"/>
              <a:gd name="connsiteY139" fmla="*/ 598976 h 2389902"/>
              <a:gd name="connsiteX140" fmla="*/ 81160 w 1242829"/>
              <a:gd name="connsiteY140" fmla="*/ 615208 h 2389902"/>
              <a:gd name="connsiteX141" fmla="*/ 70339 w 1242829"/>
              <a:gd name="connsiteY141" fmla="*/ 626030 h 2389902"/>
              <a:gd name="connsiteX142" fmla="*/ 54107 w 1242829"/>
              <a:gd name="connsiteY142" fmla="*/ 680136 h 2389902"/>
              <a:gd name="connsiteX143" fmla="*/ 48696 w 1242829"/>
              <a:gd name="connsiteY143" fmla="*/ 696368 h 2389902"/>
              <a:gd name="connsiteX144" fmla="*/ 43285 w 1242829"/>
              <a:gd name="connsiteY144" fmla="*/ 712600 h 2389902"/>
              <a:gd name="connsiteX145" fmla="*/ 27053 w 1242829"/>
              <a:gd name="connsiteY145" fmla="*/ 745064 h 2389902"/>
              <a:gd name="connsiteX146" fmla="*/ 21643 w 1242829"/>
              <a:gd name="connsiteY146" fmla="*/ 793760 h 2389902"/>
              <a:gd name="connsiteX147" fmla="*/ 10821 w 1242829"/>
              <a:gd name="connsiteY147" fmla="*/ 837045 h 2389902"/>
              <a:gd name="connsiteX148" fmla="*/ 0 w 1242829"/>
              <a:gd name="connsiteY148" fmla="*/ 907384 h 2389902"/>
              <a:gd name="connsiteX149" fmla="*/ 5411 w 1242829"/>
              <a:gd name="connsiteY149" fmla="*/ 972311 h 2389902"/>
              <a:gd name="connsiteX150" fmla="*/ 10821 w 1242829"/>
              <a:gd name="connsiteY150" fmla="*/ 1021007 h 2389902"/>
              <a:gd name="connsiteX151" fmla="*/ 16232 w 1242829"/>
              <a:gd name="connsiteY151" fmla="*/ 1085935 h 2389902"/>
              <a:gd name="connsiteX152" fmla="*/ 27053 w 1242829"/>
              <a:gd name="connsiteY152" fmla="*/ 1167095 h 2389902"/>
              <a:gd name="connsiteX153" fmla="*/ 32464 w 1242829"/>
              <a:gd name="connsiteY153" fmla="*/ 1226612 h 2389902"/>
              <a:gd name="connsiteX154" fmla="*/ 48696 w 1242829"/>
              <a:gd name="connsiteY154" fmla="*/ 1275308 h 2389902"/>
              <a:gd name="connsiteX155" fmla="*/ 54107 w 1242829"/>
              <a:gd name="connsiteY155" fmla="*/ 1291540 h 2389902"/>
              <a:gd name="connsiteX156" fmla="*/ 64928 w 1242829"/>
              <a:gd name="connsiteY156" fmla="*/ 1307772 h 2389902"/>
              <a:gd name="connsiteX157" fmla="*/ 86570 w 1242829"/>
              <a:gd name="connsiteY157" fmla="*/ 1356468 h 2389902"/>
              <a:gd name="connsiteX158" fmla="*/ 102802 w 1242829"/>
              <a:gd name="connsiteY158" fmla="*/ 1410574 h 2389902"/>
              <a:gd name="connsiteX159" fmla="*/ 113624 w 1242829"/>
              <a:gd name="connsiteY159" fmla="*/ 1421395 h 2389902"/>
              <a:gd name="connsiteX160" fmla="*/ 124445 w 1242829"/>
              <a:gd name="connsiteY160" fmla="*/ 1453859 h 2389902"/>
              <a:gd name="connsiteX161" fmla="*/ 129856 w 1242829"/>
              <a:gd name="connsiteY161" fmla="*/ 1470091 h 2389902"/>
              <a:gd name="connsiteX162" fmla="*/ 146088 w 1242829"/>
              <a:gd name="connsiteY162" fmla="*/ 1486323 h 2389902"/>
              <a:gd name="connsiteX163" fmla="*/ 167730 w 1242829"/>
              <a:gd name="connsiteY163" fmla="*/ 1545840 h 2389902"/>
              <a:gd name="connsiteX164" fmla="*/ 173141 w 1242829"/>
              <a:gd name="connsiteY164" fmla="*/ 1562072 h 2389902"/>
              <a:gd name="connsiteX165" fmla="*/ 194784 w 1242829"/>
              <a:gd name="connsiteY165" fmla="*/ 1594536 h 2389902"/>
              <a:gd name="connsiteX166" fmla="*/ 216426 w 1242829"/>
              <a:gd name="connsiteY166" fmla="*/ 1627000 h 2389902"/>
              <a:gd name="connsiteX167" fmla="*/ 221837 w 1242829"/>
              <a:gd name="connsiteY167" fmla="*/ 1648643 h 2389902"/>
              <a:gd name="connsiteX168" fmla="*/ 248890 w 1242829"/>
              <a:gd name="connsiteY168" fmla="*/ 1681107 h 2389902"/>
              <a:gd name="connsiteX169" fmla="*/ 270533 w 1242829"/>
              <a:gd name="connsiteY169" fmla="*/ 1713570 h 2389902"/>
              <a:gd name="connsiteX170" fmla="*/ 281354 w 1242829"/>
              <a:gd name="connsiteY170" fmla="*/ 1729802 h 2389902"/>
              <a:gd name="connsiteX171" fmla="*/ 297586 w 1242829"/>
              <a:gd name="connsiteY171" fmla="*/ 1767677 h 2389902"/>
              <a:gd name="connsiteX172" fmla="*/ 302997 w 1242829"/>
              <a:gd name="connsiteY172" fmla="*/ 1783909 h 2389902"/>
              <a:gd name="connsiteX173" fmla="*/ 319228 w 1242829"/>
              <a:gd name="connsiteY173" fmla="*/ 1800141 h 2389902"/>
              <a:gd name="connsiteX174" fmla="*/ 346282 w 1242829"/>
              <a:gd name="connsiteY174" fmla="*/ 1838015 h 2389902"/>
              <a:gd name="connsiteX175" fmla="*/ 351692 w 1242829"/>
              <a:gd name="connsiteY175" fmla="*/ 1854247 h 2389902"/>
              <a:gd name="connsiteX176" fmla="*/ 362514 w 1242829"/>
              <a:gd name="connsiteY176" fmla="*/ 1865069 h 2389902"/>
              <a:gd name="connsiteX177" fmla="*/ 373335 w 1242829"/>
              <a:gd name="connsiteY177" fmla="*/ 1881301 h 2389902"/>
              <a:gd name="connsiteX178" fmla="*/ 394978 w 1242829"/>
              <a:gd name="connsiteY178" fmla="*/ 1908354 h 2389902"/>
              <a:gd name="connsiteX179" fmla="*/ 405799 w 1242829"/>
              <a:gd name="connsiteY179" fmla="*/ 1924586 h 2389902"/>
              <a:gd name="connsiteX180" fmla="*/ 416620 w 1242829"/>
              <a:gd name="connsiteY180" fmla="*/ 1946228 h 2389902"/>
              <a:gd name="connsiteX181" fmla="*/ 427441 w 1242829"/>
              <a:gd name="connsiteY181" fmla="*/ 1957050 h 2389902"/>
              <a:gd name="connsiteX182" fmla="*/ 449084 w 1242829"/>
              <a:gd name="connsiteY182" fmla="*/ 1978692 h 2389902"/>
              <a:gd name="connsiteX183" fmla="*/ 459905 w 1242829"/>
              <a:gd name="connsiteY183" fmla="*/ 1994924 h 2389902"/>
              <a:gd name="connsiteX184" fmla="*/ 476137 w 1242829"/>
              <a:gd name="connsiteY184" fmla="*/ 2011156 h 2389902"/>
              <a:gd name="connsiteX185" fmla="*/ 481548 w 1242829"/>
              <a:gd name="connsiteY185" fmla="*/ 2027388 h 2389902"/>
              <a:gd name="connsiteX186" fmla="*/ 503191 w 1242829"/>
              <a:gd name="connsiteY186" fmla="*/ 2049031 h 2389902"/>
              <a:gd name="connsiteX187" fmla="*/ 535655 w 1242829"/>
              <a:gd name="connsiteY187" fmla="*/ 2081495 h 2389902"/>
              <a:gd name="connsiteX188" fmla="*/ 568118 w 1242829"/>
              <a:gd name="connsiteY188" fmla="*/ 2113959 h 2389902"/>
              <a:gd name="connsiteX189" fmla="*/ 578940 w 1242829"/>
              <a:gd name="connsiteY189" fmla="*/ 2124780 h 2389902"/>
              <a:gd name="connsiteX190" fmla="*/ 584350 w 1242829"/>
              <a:gd name="connsiteY190" fmla="*/ 2141012 h 2389902"/>
              <a:gd name="connsiteX191" fmla="*/ 600582 w 1242829"/>
              <a:gd name="connsiteY191" fmla="*/ 2151833 h 2389902"/>
              <a:gd name="connsiteX192" fmla="*/ 611404 w 1242829"/>
              <a:gd name="connsiteY192" fmla="*/ 2162655 h 2389902"/>
              <a:gd name="connsiteX193" fmla="*/ 633046 w 1242829"/>
              <a:gd name="connsiteY193" fmla="*/ 2189708 h 2389902"/>
              <a:gd name="connsiteX194" fmla="*/ 649278 w 1242829"/>
              <a:gd name="connsiteY194" fmla="*/ 2200529 h 2389902"/>
              <a:gd name="connsiteX195" fmla="*/ 681742 w 1242829"/>
              <a:gd name="connsiteY195" fmla="*/ 2232993 h 2389902"/>
              <a:gd name="connsiteX196" fmla="*/ 697974 w 1242829"/>
              <a:gd name="connsiteY196" fmla="*/ 2249225 h 2389902"/>
              <a:gd name="connsiteX197" fmla="*/ 714206 w 1242829"/>
              <a:gd name="connsiteY197" fmla="*/ 2260046 h 2389902"/>
              <a:gd name="connsiteX198" fmla="*/ 725027 w 1242829"/>
              <a:gd name="connsiteY198" fmla="*/ 2276278 h 2389902"/>
              <a:gd name="connsiteX199" fmla="*/ 773723 w 1242829"/>
              <a:gd name="connsiteY199" fmla="*/ 2308742 h 2389902"/>
              <a:gd name="connsiteX200" fmla="*/ 784544 w 1242829"/>
              <a:gd name="connsiteY200" fmla="*/ 2324974 h 2389902"/>
              <a:gd name="connsiteX201" fmla="*/ 811598 w 1242829"/>
              <a:gd name="connsiteY201" fmla="*/ 2346617 h 2389902"/>
              <a:gd name="connsiteX202" fmla="*/ 822419 w 1242829"/>
              <a:gd name="connsiteY202" fmla="*/ 2362849 h 2389902"/>
              <a:gd name="connsiteX203" fmla="*/ 838651 w 1242829"/>
              <a:gd name="connsiteY203" fmla="*/ 2384491 h 2389902"/>
              <a:gd name="connsiteX0" fmla="*/ 838651 w 1242829"/>
              <a:gd name="connsiteY0" fmla="*/ 2384491 h 2389902"/>
              <a:gd name="connsiteX1" fmla="*/ 892757 w 1242829"/>
              <a:gd name="connsiteY1" fmla="*/ 2330385 h 2389902"/>
              <a:gd name="connsiteX2" fmla="*/ 903579 w 1242829"/>
              <a:gd name="connsiteY2" fmla="*/ 2319563 h 2389902"/>
              <a:gd name="connsiteX3" fmla="*/ 930632 w 1242829"/>
              <a:gd name="connsiteY3" fmla="*/ 2287099 h 2389902"/>
              <a:gd name="connsiteX4" fmla="*/ 941453 w 1242829"/>
              <a:gd name="connsiteY4" fmla="*/ 2270868 h 2389902"/>
              <a:gd name="connsiteX5" fmla="*/ 984739 w 1242829"/>
              <a:gd name="connsiteY5" fmla="*/ 2243814 h 2389902"/>
              <a:gd name="connsiteX6" fmla="*/ 1000970 w 1242829"/>
              <a:gd name="connsiteY6" fmla="*/ 2222172 h 2389902"/>
              <a:gd name="connsiteX7" fmla="*/ 1022613 w 1242829"/>
              <a:gd name="connsiteY7" fmla="*/ 2211350 h 2389902"/>
              <a:gd name="connsiteX8" fmla="*/ 1055077 w 1242829"/>
              <a:gd name="connsiteY8" fmla="*/ 2189708 h 2389902"/>
              <a:gd name="connsiteX9" fmla="*/ 1071309 w 1242829"/>
              <a:gd name="connsiteY9" fmla="*/ 2178886 h 2389902"/>
              <a:gd name="connsiteX10" fmla="*/ 1103773 w 1242829"/>
              <a:gd name="connsiteY10" fmla="*/ 2157244 h 2389902"/>
              <a:gd name="connsiteX11" fmla="*/ 1130826 w 1242829"/>
              <a:gd name="connsiteY11" fmla="*/ 2135601 h 2389902"/>
              <a:gd name="connsiteX12" fmla="*/ 1147058 w 1242829"/>
              <a:gd name="connsiteY12" fmla="*/ 2130191 h 2389902"/>
              <a:gd name="connsiteX13" fmla="*/ 1157879 w 1242829"/>
              <a:gd name="connsiteY13" fmla="*/ 2113959 h 2389902"/>
              <a:gd name="connsiteX14" fmla="*/ 1174111 w 1242829"/>
              <a:gd name="connsiteY14" fmla="*/ 2103137 h 2389902"/>
              <a:gd name="connsiteX15" fmla="*/ 1201165 w 1242829"/>
              <a:gd name="connsiteY15" fmla="*/ 2081495 h 2389902"/>
              <a:gd name="connsiteX16" fmla="*/ 1211986 w 1242829"/>
              <a:gd name="connsiteY16" fmla="*/ 2065263 h 2389902"/>
              <a:gd name="connsiteX17" fmla="*/ 1233628 w 1242829"/>
              <a:gd name="connsiteY17" fmla="*/ 2038210 h 2389902"/>
              <a:gd name="connsiteX18" fmla="*/ 1228218 w 1242829"/>
              <a:gd name="connsiteY18" fmla="*/ 2016567 h 2389902"/>
              <a:gd name="connsiteX19" fmla="*/ 1195754 w 1242829"/>
              <a:gd name="connsiteY19" fmla="*/ 1989514 h 2389902"/>
              <a:gd name="connsiteX20" fmla="*/ 1174111 w 1242829"/>
              <a:gd name="connsiteY20" fmla="*/ 1967871 h 2389902"/>
              <a:gd name="connsiteX21" fmla="*/ 1147058 w 1242829"/>
              <a:gd name="connsiteY21" fmla="*/ 1946228 h 2389902"/>
              <a:gd name="connsiteX22" fmla="*/ 1130826 w 1242829"/>
              <a:gd name="connsiteY22" fmla="*/ 1935407 h 2389902"/>
              <a:gd name="connsiteX23" fmla="*/ 1109184 w 1242829"/>
              <a:gd name="connsiteY23" fmla="*/ 1919175 h 2389902"/>
              <a:gd name="connsiteX24" fmla="*/ 1098362 w 1242829"/>
              <a:gd name="connsiteY24" fmla="*/ 1908354 h 2389902"/>
              <a:gd name="connsiteX25" fmla="*/ 1082130 w 1242829"/>
              <a:gd name="connsiteY25" fmla="*/ 1902943 h 2389902"/>
              <a:gd name="connsiteX26" fmla="*/ 1065898 w 1242829"/>
              <a:gd name="connsiteY26" fmla="*/ 1886711 h 2389902"/>
              <a:gd name="connsiteX27" fmla="*/ 1033434 w 1242829"/>
              <a:gd name="connsiteY27" fmla="*/ 1865069 h 2389902"/>
              <a:gd name="connsiteX28" fmla="*/ 1006381 w 1242829"/>
              <a:gd name="connsiteY28" fmla="*/ 1848837 h 2389902"/>
              <a:gd name="connsiteX29" fmla="*/ 963096 w 1242829"/>
              <a:gd name="connsiteY29" fmla="*/ 1816373 h 2389902"/>
              <a:gd name="connsiteX30" fmla="*/ 946864 w 1242829"/>
              <a:gd name="connsiteY30" fmla="*/ 1805552 h 2389902"/>
              <a:gd name="connsiteX31" fmla="*/ 936043 w 1242829"/>
              <a:gd name="connsiteY31" fmla="*/ 1794730 h 2389902"/>
              <a:gd name="connsiteX32" fmla="*/ 925221 w 1242829"/>
              <a:gd name="connsiteY32" fmla="*/ 1778498 h 2389902"/>
              <a:gd name="connsiteX33" fmla="*/ 908989 w 1242829"/>
              <a:gd name="connsiteY33" fmla="*/ 1773088 h 2389902"/>
              <a:gd name="connsiteX34" fmla="*/ 898168 w 1242829"/>
              <a:gd name="connsiteY34" fmla="*/ 1762266 h 2389902"/>
              <a:gd name="connsiteX35" fmla="*/ 887347 w 1242829"/>
              <a:gd name="connsiteY35" fmla="*/ 1746034 h 2389902"/>
              <a:gd name="connsiteX36" fmla="*/ 838651 w 1242829"/>
              <a:gd name="connsiteY36" fmla="*/ 1702749 h 2389902"/>
              <a:gd name="connsiteX37" fmla="*/ 827830 w 1242829"/>
              <a:gd name="connsiteY37" fmla="*/ 1686517 h 2389902"/>
              <a:gd name="connsiteX38" fmla="*/ 800776 w 1242829"/>
              <a:gd name="connsiteY38" fmla="*/ 1664875 h 2389902"/>
              <a:gd name="connsiteX39" fmla="*/ 789955 w 1242829"/>
              <a:gd name="connsiteY39" fmla="*/ 1648643 h 2389902"/>
              <a:gd name="connsiteX40" fmla="*/ 779134 w 1242829"/>
              <a:gd name="connsiteY40" fmla="*/ 1637821 h 2389902"/>
              <a:gd name="connsiteX41" fmla="*/ 757491 w 1242829"/>
              <a:gd name="connsiteY41" fmla="*/ 1605357 h 2389902"/>
              <a:gd name="connsiteX42" fmla="*/ 741259 w 1242829"/>
              <a:gd name="connsiteY42" fmla="*/ 1589126 h 2389902"/>
              <a:gd name="connsiteX43" fmla="*/ 730438 w 1242829"/>
              <a:gd name="connsiteY43" fmla="*/ 1572894 h 2389902"/>
              <a:gd name="connsiteX44" fmla="*/ 692563 w 1242829"/>
              <a:gd name="connsiteY44" fmla="*/ 1540430 h 2389902"/>
              <a:gd name="connsiteX45" fmla="*/ 687153 w 1242829"/>
              <a:gd name="connsiteY45" fmla="*/ 1524198 h 2389902"/>
              <a:gd name="connsiteX46" fmla="*/ 660099 w 1242829"/>
              <a:gd name="connsiteY46" fmla="*/ 1502555 h 2389902"/>
              <a:gd name="connsiteX47" fmla="*/ 643868 w 1242829"/>
              <a:gd name="connsiteY47" fmla="*/ 1486323 h 2389902"/>
              <a:gd name="connsiteX48" fmla="*/ 633046 w 1242829"/>
              <a:gd name="connsiteY48" fmla="*/ 1470091 h 2389902"/>
              <a:gd name="connsiteX49" fmla="*/ 600582 w 1242829"/>
              <a:gd name="connsiteY49" fmla="*/ 1443038 h 2389902"/>
              <a:gd name="connsiteX50" fmla="*/ 573529 w 1242829"/>
              <a:gd name="connsiteY50" fmla="*/ 1415985 h 2389902"/>
              <a:gd name="connsiteX51" fmla="*/ 551886 w 1242829"/>
              <a:gd name="connsiteY51" fmla="*/ 1383521 h 2389902"/>
              <a:gd name="connsiteX52" fmla="*/ 546476 w 1242829"/>
              <a:gd name="connsiteY52" fmla="*/ 1367289 h 2389902"/>
              <a:gd name="connsiteX53" fmla="*/ 530244 w 1242829"/>
              <a:gd name="connsiteY53" fmla="*/ 1351057 h 2389902"/>
              <a:gd name="connsiteX54" fmla="*/ 508601 w 1242829"/>
              <a:gd name="connsiteY54" fmla="*/ 1318593 h 2389902"/>
              <a:gd name="connsiteX55" fmla="*/ 503191 w 1242829"/>
              <a:gd name="connsiteY55" fmla="*/ 1302361 h 2389902"/>
              <a:gd name="connsiteX56" fmla="*/ 492369 w 1242829"/>
              <a:gd name="connsiteY56" fmla="*/ 1291540 h 2389902"/>
              <a:gd name="connsiteX57" fmla="*/ 470727 w 1242829"/>
              <a:gd name="connsiteY57" fmla="*/ 1264486 h 2389902"/>
              <a:gd name="connsiteX58" fmla="*/ 454495 w 1242829"/>
              <a:gd name="connsiteY58" fmla="*/ 1232023 h 2389902"/>
              <a:gd name="connsiteX59" fmla="*/ 449084 w 1242829"/>
              <a:gd name="connsiteY59" fmla="*/ 1215791 h 2389902"/>
              <a:gd name="connsiteX60" fmla="*/ 432852 w 1242829"/>
              <a:gd name="connsiteY60" fmla="*/ 1183327 h 2389902"/>
              <a:gd name="connsiteX61" fmla="*/ 422031 w 1242829"/>
              <a:gd name="connsiteY61" fmla="*/ 1140041 h 2389902"/>
              <a:gd name="connsiteX62" fmla="*/ 411210 w 1242829"/>
              <a:gd name="connsiteY62" fmla="*/ 1107578 h 2389902"/>
              <a:gd name="connsiteX63" fmla="*/ 405799 w 1242829"/>
              <a:gd name="connsiteY63" fmla="*/ 1080524 h 2389902"/>
              <a:gd name="connsiteX64" fmla="*/ 389567 w 1242829"/>
              <a:gd name="connsiteY64" fmla="*/ 1031828 h 2389902"/>
              <a:gd name="connsiteX65" fmla="*/ 384156 w 1242829"/>
              <a:gd name="connsiteY65" fmla="*/ 1015597 h 2389902"/>
              <a:gd name="connsiteX66" fmla="*/ 378746 w 1242829"/>
              <a:gd name="connsiteY66" fmla="*/ 988543 h 2389902"/>
              <a:gd name="connsiteX67" fmla="*/ 367924 w 1242829"/>
              <a:gd name="connsiteY67" fmla="*/ 912794 h 2389902"/>
              <a:gd name="connsiteX68" fmla="*/ 373335 w 1242829"/>
              <a:gd name="connsiteY68" fmla="*/ 734243 h 2389902"/>
              <a:gd name="connsiteX69" fmla="*/ 378746 w 1242829"/>
              <a:gd name="connsiteY69" fmla="*/ 718011 h 2389902"/>
              <a:gd name="connsiteX70" fmla="*/ 384156 w 1242829"/>
              <a:gd name="connsiteY70" fmla="*/ 696368 h 2389902"/>
              <a:gd name="connsiteX71" fmla="*/ 394978 w 1242829"/>
              <a:gd name="connsiteY71" fmla="*/ 685547 h 2389902"/>
              <a:gd name="connsiteX72" fmla="*/ 405799 w 1242829"/>
              <a:gd name="connsiteY72" fmla="*/ 653083 h 2389902"/>
              <a:gd name="connsiteX73" fmla="*/ 433066 w 1242829"/>
              <a:gd name="connsiteY73" fmla="*/ 650007 h 2389902"/>
              <a:gd name="connsiteX74" fmla="*/ 448131 w 1242829"/>
              <a:gd name="connsiteY74" fmla="*/ 596855 h 2389902"/>
              <a:gd name="connsiteX75" fmla="*/ 456830 w 1242829"/>
              <a:gd name="connsiteY75" fmla="*/ 583912 h 2389902"/>
              <a:gd name="connsiteX76" fmla="*/ 481548 w 1242829"/>
              <a:gd name="connsiteY76" fmla="*/ 528638 h 2389902"/>
              <a:gd name="connsiteX77" fmla="*/ 514012 w 1242829"/>
              <a:gd name="connsiteY77" fmla="*/ 506995 h 2389902"/>
              <a:gd name="connsiteX78" fmla="*/ 530244 w 1242829"/>
              <a:gd name="connsiteY78" fmla="*/ 496174 h 2389902"/>
              <a:gd name="connsiteX79" fmla="*/ 546476 w 1242829"/>
              <a:gd name="connsiteY79" fmla="*/ 485353 h 2389902"/>
              <a:gd name="connsiteX80" fmla="*/ 578940 w 1242829"/>
              <a:gd name="connsiteY80" fmla="*/ 474531 h 2389902"/>
              <a:gd name="connsiteX81" fmla="*/ 622225 w 1242829"/>
              <a:gd name="connsiteY81" fmla="*/ 463710 h 2389902"/>
              <a:gd name="connsiteX82" fmla="*/ 660099 w 1242829"/>
              <a:gd name="connsiteY82" fmla="*/ 469121 h 2389902"/>
              <a:gd name="connsiteX83" fmla="*/ 676331 w 1242829"/>
              <a:gd name="connsiteY83" fmla="*/ 479942 h 2389902"/>
              <a:gd name="connsiteX84" fmla="*/ 697974 w 1242829"/>
              <a:gd name="connsiteY84" fmla="*/ 469121 h 2389902"/>
              <a:gd name="connsiteX85" fmla="*/ 746670 w 1242829"/>
              <a:gd name="connsiteY85" fmla="*/ 436657 h 2389902"/>
              <a:gd name="connsiteX86" fmla="*/ 806187 w 1242829"/>
              <a:gd name="connsiteY86" fmla="*/ 398782 h 2389902"/>
              <a:gd name="connsiteX87" fmla="*/ 838651 w 1242829"/>
              <a:gd name="connsiteY87" fmla="*/ 377140 h 2389902"/>
              <a:gd name="connsiteX88" fmla="*/ 854883 w 1242829"/>
              <a:gd name="connsiteY88" fmla="*/ 371729 h 2389902"/>
              <a:gd name="connsiteX89" fmla="*/ 871115 w 1242829"/>
              <a:gd name="connsiteY89" fmla="*/ 360908 h 2389902"/>
              <a:gd name="connsiteX90" fmla="*/ 908989 w 1242829"/>
              <a:gd name="connsiteY90" fmla="*/ 344676 h 2389902"/>
              <a:gd name="connsiteX91" fmla="*/ 946864 w 1242829"/>
              <a:gd name="connsiteY91" fmla="*/ 328444 h 2389902"/>
              <a:gd name="connsiteX92" fmla="*/ 963096 w 1242829"/>
              <a:gd name="connsiteY92" fmla="*/ 317623 h 2389902"/>
              <a:gd name="connsiteX93" fmla="*/ 995560 w 1242829"/>
              <a:gd name="connsiteY93" fmla="*/ 306801 h 2389902"/>
              <a:gd name="connsiteX94" fmla="*/ 1011792 w 1242829"/>
              <a:gd name="connsiteY94" fmla="*/ 295980 h 2389902"/>
              <a:gd name="connsiteX95" fmla="*/ 1033434 w 1242829"/>
              <a:gd name="connsiteY95" fmla="*/ 290569 h 2389902"/>
              <a:gd name="connsiteX96" fmla="*/ 1071309 w 1242829"/>
              <a:gd name="connsiteY96" fmla="*/ 279748 h 2389902"/>
              <a:gd name="connsiteX97" fmla="*/ 1098362 w 1242829"/>
              <a:gd name="connsiteY97" fmla="*/ 258105 h 2389902"/>
              <a:gd name="connsiteX98" fmla="*/ 1092952 w 1242829"/>
              <a:gd name="connsiteY98" fmla="*/ 220231 h 2389902"/>
              <a:gd name="connsiteX99" fmla="*/ 1082130 w 1242829"/>
              <a:gd name="connsiteY99" fmla="*/ 187767 h 2389902"/>
              <a:gd name="connsiteX100" fmla="*/ 1071309 w 1242829"/>
              <a:gd name="connsiteY100" fmla="*/ 101197 h 2389902"/>
              <a:gd name="connsiteX101" fmla="*/ 1065898 w 1242829"/>
              <a:gd name="connsiteY101" fmla="*/ 84965 h 2389902"/>
              <a:gd name="connsiteX102" fmla="*/ 1054124 w 1242829"/>
              <a:gd name="connsiteY102" fmla="*/ 45922 h 2389902"/>
              <a:gd name="connsiteX103" fmla="*/ 1025163 w 1242829"/>
              <a:gd name="connsiteY103" fmla="*/ 13244 h 2389902"/>
              <a:gd name="connsiteX104" fmla="*/ 992485 w 1242829"/>
              <a:gd name="connsiteY104" fmla="*/ 1255 h 2389902"/>
              <a:gd name="connsiteX105" fmla="*/ 969675 w 1242829"/>
              <a:gd name="connsiteY105" fmla="*/ 5712 h 2389902"/>
              <a:gd name="connsiteX106" fmla="*/ 929465 w 1242829"/>
              <a:gd name="connsiteY106" fmla="*/ 5236 h 2389902"/>
              <a:gd name="connsiteX107" fmla="*/ 892757 w 1242829"/>
              <a:gd name="connsiteY107" fmla="*/ 9215 h 2389902"/>
              <a:gd name="connsiteX108" fmla="*/ 762902 w 1242829"/>
              <a:gd name="connsiteY108" fmla="*/ 20037 h 2389902"/>
              <a:gd name="connsiteX109" fmla="*/ 730438 w 1242829"/>
              <a:gd name="connsiteY109" fmla="*/ 30858 h 2389902"/>
              <a:gd name="connsiteX110" fmla="*/ 708795 w 1242829"/>
              <a:gd name="connsiteY110" fmla="*/ 36269 h 2389902"/>
              <a:gd name="connsiteX111" fmla="*/ 670921 w 1242829"/>
              <a:gd name="connsiteY111" fmla="*/ 57911 h 2389902"/>
              <a:gd name="connsiteX112" fmla="*/ 649278 w 1242829"/>
              <a:gd name="connsiteY112" fmla="*/ 63322 h 2389902"/>
              <a:gd name="connsiteX113" fmla="*/ 605993 w 1242829"/>
              <a:gd name="connsiteY113" fmla="*/ 79554 h 2389902"/>
              <a:gd name="connsiteX114" fmla="*/ 589761 w 1242829"/>
              <a:gd name="connsiteY114" fmla="*/ 90375 h 2389902"/>
              <a:gd name="connsiteX115" fmla="*/ 573529 w 1242829"/>
              <a:gd name="connsiteY115" fmla="*/ 95786 h 2389902"/>
              <a:gd name="connsiteX116" fmla="*/ 557297 w 1242829"/>
              <a:gd name="connsiteY116" fmla="*/ 106607 h 2389902"/>
              <a:gd name="connsiteX117" fmla="*/ 541065 w 1242829"/>
              <a:gd name="connsiteY117" fmla="*/ 112018 h 2389902"/>
              <a:gd name="connsiteX118" fmla="*/ 524833 w 1242829"/>
              <a:gd name="connsiteY118" fmla="*/ 122839 h 2389902"/>
              <a:gd name="connsiteX119" fmla="*/ 508601 w 1242829"/>
              <a:gd name="connsiteY119" fmla="*/ 128250 h 2389902"/>
              <a:gd name="connsiteX120" fmla="*/ 492369 w 1242829"/>
              <a:gd name="connsiteY120" fmla="*/ 139071 h 2389902"/>
              <a:gd name="connsiteX121" fmla="*/ 459905 w 1242829"/>
              <a:gd name="connsiteY121" fmla="*/ 155303 h 2389902"/>
              <a:gd name="connsiteX122" fmla="*/ 438263 w 1242829"/>
              <a:gd name="connsiteY122" fmla="*/ 171535 h 2389902"/>
              <a:gd name="connsiteX123" fmla="*/ 416620 w 1242829"/>
              <a:gd name="connsiteY123" fmla="*/ 193178 h 2389902"/>
              <a:gd name="connsiteX124" fmla="*/ 384156 w 1242829"/>
              <a:gd name="connsiteY124" fmla="*/ 214820 h 2389902"/>
              <a:gd name="connsiteX125" fmla="*/ 367924 w 1242829"/>
              <a:gd name="connsiteY125" fmla="*/ 225641 h 2389902"/>
              <a:gd name="connsiteX126" fmla="*/ 357103 w 1242829"/>
              <a:gd name="connsiteY126" fmla="*/ 241873 h 2389902"/>
              <a:gd name="connsiteX127" fmla="*/ 319228 w 1242829"/>
              <a:gd name="connsiteY127" fmla="*/ 274337 h 2389902"/>
              <a:gd name="connsiteX128" fmla="*/ 308407 w 1242829"/>
              <a:gd name="connsiteY128" fmla="*/ 290569 h 2389902"/>
              <a:gd name="connsiteX129" fmla="*/ 281354 w 1242829"/>
              <a:gd name="connsiteY129" fmla="*/ 317623 h 2389902"/>
              <a:gd name="connsiteX130" fmla="*/ 270533 w 1242829"/>
              <a:gd name="connsiteY130" fmla="*/ 333855 h 2389902"/>
              <a:gd name="connsiteX131" fmla="*/ 227247 w 1242829"/>
              <a:gd name="connsiteY131" fmla="*/ 371729 h 2389902"/>
              <a:gd name="connsiteX132" fmla="*/ 205605 w 1242829"/>
              <a:gd name="connsiteY132" fmla="*/ 404193 h 2389902"/>
              <a:gd name="connsiteX133" fmla="*/ 178552 w 1242829"/>
              <a:gd name="connsiteY133" fmla="*/ 436657 h 2389902"/>
              <a:gd name="connsiteX134" fmla="*/ 167730 w 1242829"/>
              <a:gd name="connsiteY134" fmla="*/ 447478 h 2389902"/>
              <a:gd name="connsiteX135" fmla="*/ 146088 w 1242829"/>
              <a:gd name="connsiteY135" fmla="*/ 479942 h 2389902"/>
              <a:gd name="connsiteX136" fmla="*/ 124445 w 1242829"/>
              <a:gd name="connsiteY136" fmla="*/ 517817 h 2389902"/>
              <a:gd name="connsiteX137" fmla="*/ 119034 w 1242829"/>
              <a:gd name="connsiteY137" fmla="*/ 534049 h 2389902"/>
              <a:gd name="connsiteX138" fmla="*/ 102802 w 1242829"/>
              <a:gd name="connsiteY138" fmla="*/ 550281 h 2389902"/>
              <a:gd name="connsiteX139" fmla="*/ 86570 w 1242829"/>
              <a:gd name="connsiteY139" fmla="*/ 598976 h 2389902"/>
              <a:gd name="connsiteX140" fmla="*/ 81160 w 1242829"/>
              <a:gd name="connsiteY140" fmla="*/ 615208 h 2389902"/>
              <a:gd name="connsiteX141" fmla="*/ 70339 w 1242829"/>
              <a:gd name="connsiteY141" fmla="*/ 626030 h 2389902"/>
              <a:gd name="connsiteX142" fmla="*/ 54107 w 1242829"/>
              <a:gd name="connsiteY142" fmla="*/ 680136 h 2389902"/>
              <a:gd name="connsiteX143" fmla="*/ 48696 w 1242829"/>
              <a:gd name="connsiteY143" fmla="*/ 696368 h 2389902"/>
              <a:gd name="connsiteX144" fmla="*/ 43285 w 1242829"/>
              <a:gd name="connsiteY144" fmla="*/ 712600 h 2389902"/>
              <a:gd name="connsiteX145" fmla="*/ 27053 w 1242829"/>
              <a:gd name="connsiteY145" fmla="*/ 745064 h 2389902"/>
              <a:gd name="connsiteX146" fmla="*/ 21643 w 1242829"/>
              <a:gd name="connsiteY146" fmla="*/ 793760 h 2389902"/>
              <a:gd name="connsiteX147" fmla="*/ 10821 w 1242829"/>
              <a:gd name="connsiteY147" fmla="*/ 837045 h 2389902"/>
              <a:gd name="connsiteX148" fmla="*/ 0 w 1242829"/>
              <a:gd name="connsiteY148" fmla="*/ 907384 h 2389902"/>
              <a:gd name="connsiteX149" fmla="*/ 5411 w 1242829"/>
              <a:gd name="connsiteY149" fmla="*/ 972311 h 2389902"/>
              <a:gd name="connsiteX150" fmla="*/ 10821 w 1242829"/>
              <a:gd name="connsiteY150" fmla="*/ 1021007 h 2389902"/>
              <a:gd name="connsiteX151" fmla="*/ 16232 w 1242829"/>
              <a:gd name="connsiteY151" fmla="*/ 1085935 h 2389902"/>
              <a:gd name="connsiteX152" fmla="*/ 27053 w 1242829"/>
              <a:gd name="connsiteY152" fmla="*/ 1167095 h 2389902"/>
              <a:gd name="connsiteX153" fmla="*/ 32464 w 1242829"/>
              <a:gd name="connsiteY153" fmla="*/ 1226612 h 2389902"/>
              <a:gd name="connsiteX154" fmla="*/ 48696 w 1242829"/>
              <a:gd name="connsiteY154" fmla="*/ 1275308 h 2389902"/>
              <a:gd name="connsiteX155" fmla="*/ 54107 w 1242829"/>
              <a:gd name="connsiteY155" fmla="*/ 1291540 h 2389902"/>
              <a:gd name="connsiteX156" fmla="*/ 64928 w 1242829"/>
              <a:gd name="connsiteY156" fmla="*/ 1307772 h 2389902"/>
              <a:gd name="connsiteX157" fmla="*/ 86570 w 1242829"/>
              <a:gd name="connsiteY157" fmla="*/ 1356468 h 2389902"/>
              <a:gd name="connsiteX158" fmla="*/ 102802 w 1242829"/>
              <a:gd name="connsiteY158" fmla="*/ 1410574 h 2389902"/>
              <a:gd name="connsiteX159" fmla="*/ 113624 w 1242829"/>
              <a:gd name="connsiteY159" fmla="*/ 1421395 h 2389902"/>
              <a:gd name="connsiteX160" fmla="*/ 124445 w 1242829"/>
              <a:gd name="connsiteY160" fmla="*/ 1453859 h 2389902"/>
              <a:gd name="connsiteX161" fmla="*/ 129856 w 1242829"/>
              <a:gd name="connsiteY161" fmla="*/ 1470091 h 2389902"/>
              <a:gd name="connsiteX162" fmla="*/ 146088 w 1242829"/>
              <a:gd name="connsiteY162" fmla="*/ 1486323 h 2389902"/>
              <a:gd name="connsiteX163" fmla="*/ 167730 w 1242829"/>
              <a:gd name="connsiteY163" fmla="*/ 1545840 h 2389902"/>
              <a:gd name="connsiteX164" fmla="*/ 173141 w 1242829"/>
              <a:gd name="connsiteY164" fmla="*/ 1562072 h 2389902"/>
              <a:gd name="connsiteX165" fmla="*/ 194784 w 1242829"/>
              <a:gd name="connsiteY165" fmla="*/ 1594536 h 2389902"/>
              <a:gd name="connsiteX166" fmla="*/ 216426 w 1242829"/>
              <a:gd name="connsiteY166" fmla="*/ 1627000 h 2389902"/>
              <a:gd name="connsiteX167" fmla="*/ 221837 w 1242829"/>
              <a:gd name="connsiteY167" fmla="*/ 1648643 h 2389902"/>
              <a:gd name="connsiteX168" fmla="*/ 248890 w 1242829"/>
              <a:gd name="connsiteY168" fmla="*/ 1681107 h 2389902"/>
              <a:gd name="connsiteX169" fmla="*/ 270533 w 1242829"/>
              <a:gd name="connsiteY169" fmla="*/ 1713570 h 2389902"/>
              <a:gd name="connsiteX170" fmla="*/ 281354 w 1242829"/>
              <a:gd name="connsiteY170" fmla="*/ 1729802 h 2389902"/>
              <a:gd name="connsiteX171" fmla="*/ 297586 w 1242829"/>
              <a:gd name="connsiteY171" fmla="*/ 1767677 h 2389902"/>
              <a:gd name="connsiteX172" fmla="*/ 302997 w 1242829"/>
              <a:gd name="connsiteY172" fmla="*/ 1783909 h 2389902"/>
              <a:gd name="connsiteX173" fmla="*/ 319228 w 1242829"/>
              <a:gd name="connsiteY173" fmla="*/ 1800141 h 2389902"/>
              <a:gd name="connsiteX174" fmla="*/ 346282 w 1242829"/>
              <a:gd name="connsiteY174" fmla="*/ 1838015 h 2389902"/>
              <a:gd name="connsiteX175" fmla="*/ 351692 w 1242829"/>
              <a:gd name="connsiteY175" fmla="*/ 1854247 h 2389902"/>
              <a:gd name="connsiteX176" fmla="*/ 362514 w 1242829"/>
              <a:gd name="connsiteY176" fmla="*/ 1865069 h 2389902"/>
              <a:gd name="connsiteX177" fmla="*/ 373335 w 1242829"/>
              <a:gd name="connsiteY177" fmla="*/ 1881301 h 2389902"/>
              <a:gd name="connsiteX178" fmla="*/ 394978 w 1242829"/>
              <a:gd name="connsiteY178" fmla="*/ 1908354 h 2389902"/>
              <a:gd name="connsiteX179" fmla="*/ 405799 w 1242829"/>
              <a:gd name="connsiteY179" fmla="*/ 1924586 h 2389902"/>
              <a:gd name="connsiteX180" fmla="*/ 416620 w 1242829"/>
              <a:gd name="connsiteY180" fmla="*/ 1946228 h 2389902"/>
              <a:gd name="connsiteX181" fmla="*/ 427441 w 1242829"/>
              <a:gd name="connsiteY181" fmla="*/ 1957050 h 2389902"/>
              <a:gd name="connsiteX182" fmla="*/ 449084 w 1242829"/>
              <a:gd name="connsiteY182" fmla="*/ 1978692 h 2389902"/>
              <a:gd name="connsiteX183" fmla="*/ 459905 w 1242829"/>
              <a:gd name="connsiteY183" fmla="*/ 1994924 h 2389902"/>
              <a:gd name="connsiteX184" fmla="*/ 476137 w 1242829"/>
              <a:gd name="connsiteY184" fmla="*/ 2011156 h 2389902"/>
              <a:gd name="connsiteX185" fmla="*/ 481548 w 1242829"/>
              <a:gd name="connsiteY185" fmla="*/ 2027388 h 2389902"/>
              <a:gd name="connsiteX186" fmla="*/ 503191 w 1242829"/>
              <a:gd name="connsiteY186" fmla="*/ 2049031 h 2389902"/>
              <a:gd name="connsiteX187" fmla="*/ 535655 w 1242829"/>
              <a:gd name="connsiteY187" fmla="*/ 2081495 h 2389902"/>
              <a:gd name="connsiteX188" fmla="*/ 568118 w 1242829"/>
              <a:gd name="connsiteY188" fmla="*/ 2113959 h 2389902"/>
              <a:gd name="connsiteX189" fmla="*/ 578940 w 1242829"/>
              <a:gd name="connsiteY189" fmla="*/ 2124780 h 2389902"/>
              <a:gd name="connsiteX190" fmla="*/ 584350 w 1242829"/>
              <a:gd name="connsiteY190" fmla="*/ 2141012 h 2389902"/>
              <a:gd name="connsiteX191" fmla="*/ 600582 w 1242829"/>
              <a:gd name="connsiteY191" fmla="*/ 2151833 h 2389902"/>
              <a:gd name="connsiteX192" fmla="*/ 611404 w 1242829"/>
              <a:gd name="connsiteY192" fmla="*/ 2162655 h 2389902"/>
              <a:gd name="connsiteX193" fmla="*/ 633046 w 1242829"/>
              <a:gd name="connsiteY193" fmla="*/ 2189708 h 2389902"/>
              <a:gd name="connsiteX194" fmla="*/ 649278 w 1242829"/>
              <a:gd name="connsiteY194" fmla="*/ 2200529 h 2389902"/>
              <a:gd name="connsiteX195" fmla="*/ 681742 w 1242829"/>
              <a:gd name="connsiteY195" fmla="*/ 2232993 h 2389902"/>
              <a:gd name="connsiteX196" fmla="*/ 697974 w 1242829"/>
              <a:gd name="connsiteY196" fmla="*/ 2249225 h 2389902"/>
              <a:gd name="connsiteX197" fmla="*/ 714206 w 1242829"/>
              <a:gd name="connsiteY197" fmla="*/ 2260046 h 2389902"/>
              <a:gd name="connsiteX198" fmla="*/ 725027 w 1242829"/>
              <a:gd name="connsiteY198" fmla="*/ 2276278 h 2389902"/>
              <a:gd name="connsiteX199" fmla="*/ 773723 w 1242829"/>
              <a:gd name="connsiteY199" fmla="*/ 2308742 h 2389902"/>
              <a:gd name="connsiteX200" fmla="*/ 784544 w 1242829"/>
              <a:gd name="connsiteY200" fmla="*/ 2324974 h 2389902"/>
              <a:gd name="connsiteX201" fmla="*/ 811598 w 1242829"/>
              <a:gd name="connsiteY201" fmla="*/ 2346617 h 2389902"/>
              <a:gd name="connsiteX202" fmla="*/ 822419 w 1242829"/>
              <a:gd name="connsiteY202" fmla="*/ 2362849 h 2389902"/>
              <a:gd name="connsiteX203" fmla="*/ 838651 w 1242829"/>
              <a:gd name="connsiteY203" fmla="*/ 2384491 h 2389902"/>
              <a:gd name="connsiteX0" fmla="*/ 838651 w 1242829"/>
              <a:gd name="connsiteY0" fmla="*/ 2384491 h 2389902"/>
              <a:gd name="connsiteX1" fmla="*/ 892757 w 1242829"/>
              <a:gd name="connsiteY1" fmla="*/ 2330385 h 2389902"/>
              <a:gd name="connsiteX2" fmla="*/ 903579 w 1242829"/>
              <a:gd name="connsiteY2" fmla="*/ 2319563 h 2389902"/>
              <a:gd name="connsiteX3" fmla="*/ 930632 w 1242829"/>
              <a:gd name="connsiteY3" fmla="*/ 2287099 h 2389902"/>
              <a:gd name="connsiteX4" fmla="*/ 941453 w 1242829"/>
              <a:gd name="connsiteY4" fmla="*/ 2270868 h 2389902"/>
              <a:gd name="connsiteX5" fmla="*/ 984739 w 1242829"/>
              <a:gd name="connsiteY5" fmla="*/ 2243814 h 2389902"/>
              <a:gd name="connsiteX6" fmla="*/ 1000970 w 1242829"/>
              <a:gd name="connsiteY6" fmla="*/ 2222172 h 2389902"/>
              <a:gd name="connsiteX7" fmla="*/ 1022613 w 1242829"/>
              <a:gd name="connsiteY7" fmla="*/ 2211350 h 2389902"/>
              <a:gd name="connsiteX8" fmla="*/ 1055077 w 1242829"/>
              <a:gd name="connsiteY8" fmla="*/ 2189708 h 2389902"/>
              <a:gd name="connsiteX9" fmla="*/ 1071309 w 1242829"/>
              <a:gd name="connsiteY9" fmla="*/ 2178886 h 2389902"/>
              <a:gd name="connsiteX10" fmla="*/ 1103773 w 1242829"/>
              <a:gd name="connsiteY10" fmla="*/ 2157244 h 2389902"/>
              <a:gd name="connsiteX11" fmla="*/ 1130826 w 1242829"/>
              <a:gd name="connsiteY11" fmla="*/ 2135601 h 2389902"/>
              <a:gd name="connsiteX12" fmla="*/ 1147058 w 1242829"/>
              <a:gd name="connsiteY12" fmla="*/ 2130191 h 2389902"/>
              <a:gd name="connsiteX13" fmla="*/ 1157879 w 1242829"/>
              <a:gd name="connsiteY13" fmla="*/ 2113959 h 2389902"/>
              <a:gd name="connsiteX14" fmla="*/ 1174111 w 1242829"/>
              <a:gd name="connsiteY14" fmla="*/ 2103137 h 2389902"/>
              <a:gd name="connsiteX15" fmla="*/ 1201165 w 1242829"/>
              <a:gd name="connsiteY15" fmla="*/ 2081495 h 2389902"/>
              <a:gd name="connsiteX16" fmla="*/ 1211986 w 1242829"/>
              <a:gd name="connsiteY16" fmla="*/ 2065263 h 2389902"/>
              <a:gd name="connsiteX17" fmla="*/ 1233628 w 1242829"/>
              <a:gd name="connsiteY17" fmla="*/ 2038210 h 2389902"/>
              <a:gd name="connsiteX18" fmla="*/ 1228218 w 1242829"/>
              <a:gd name="connsiteY18" fmla="*/ 2016567 h 2389902"/>
              <a:gd name="connsiteX19" fmla="*/ 1195754 w 1242829"/>
              <a:gd name="connsiteY19" fmla="*/ 1989514 h 2389902"/>
              <a:gd name="connsiteX20" fmla="*/ 1174111 w 1242829"/>
              <a:gd name="connsiteY20" fmla="*/ 1967871 h 2389902"/>
              <a:gd name="connsiteX21" fmla="*/ 1147058 w 1242829"/>
              <a:gd name="connsiteY21" fmla="*/ 1946228 h 2389902"/>
              <a:gd name="connsiteX22" fmla="*/ 1130826 w 1242829"/>
              <a:gd name="connsiteY22" fmla="*/ 1935407 h 2389902"/>
              <a:gd name="connsiteX23" fmla="*/ 1109184 w 1242829"/>
              <a:gd name="connsiteY23" fmla="*/ 1919175 h 2389902"/>
              <a:gd name="connsiteX24" fmla="*/ 1098362 w 1242829"/>
              <a:gd name="connsiteY24" fmla="*/ 1908354 h 2389902"/>
              <a:gd name="connsiteX25" fmla="*/ 1082130 w 1242829"/>
              <a:gd name="connsiteY25" fmla="*/ 1902943 h 2389902"/>
              <a:gd name="connsiteX26" fmla="*/ 1065898 w 1242829"/>
              <a:gd name="connsiteY26" fmla="*/ 1886711 h 2389902"/>
              <a:gd name="connsiteX27" fmla="*/ 1033434 w 1242829"/>
              <a:gd name="connsiteY27" fmla="*/ 1865069 h 2389902"/>
              <a:gd name="connsiteX28" fmla="*/ 1006381 w 1242829"/>
              <a:gd name="connsiteY28" fmla="*/ 1848837 h 2389902"/>
              <a:gd name="connsiteX29" fmla="*/ 963096 w 1242829"/>
              <a:gd name="connsiteY29" fmla="*/ 1816373 h 2389902"/>
              <a:gd name="connsiteX30" fmla="*/ 946864 w 1242829"/>
              <a:gd name="connsiteY30" fmla="*/ 1805552 h 2389902"/>
              <a:gd name="connsiteX31" fmla="*/ 936043 w 1242829"/>
              <a:gd name="connsiteY31" fmla="*/ 1794730 h 2389902"/>
              <a:gd name="connsiteX32" fmla="*/ 925221 w 1242829"/>
              <a:gd name="connsiteY32" fmla="*/ 1778498 h 2389902"/>
              <a:gd name="connsiteX33" fmla="*/ 908989 w 1242829"/>
              <a:gd name="connsiteY33" fmla="*/ 1773088 h 2389902"/>
              <a:gd name="connsiteX34" fmla="*/ 898168 w 1242829"/>
              <a:gd name="connsiteY34" fmla="*/ 1762266 h 2389902"/>
              <a:gd name="connsiteX35" fmla="*/ 887347 w 1242829"/>
              <a:gd name="connsiteY35" fmla="*/ 1746034 h 2389902"/>
              <a:gd name="connsiteX36" fmla="*/ 838651 w 1242829"/>
              <a:gd name="connsiteY36" fmla="*/ 1702749 h 2389902"/>
              <a:gd name="connsiteX37" fmla="*/ 827830 w 1242829"/>
              <a:gd name="connsiteY37" fmla="*/ 1686517 h 2389902"/>
              <a:gd name="connsiteX38" fmla="*/ 800776 w 1242829"/>
              <a:gd name="connsiteY38" fmla="*/ 1664875 h 2389902"/>
              <a:gd name="connsiteX39" fmla="*/ 789955 w 1242829"/>
              <a:gd name="connsiteY39" fmla="*/ 1648643 h 2389902"/>
              <a:gd name="connsiteX40" fmla="*/ 779134 w 1242829"/>
              <a:gd name="connsiteY40" fmla="*/ 1637821 h 2389902"/>
              <a:gd name="connsiteX41" fmla="*/ 757491 w 1242829"/>
              <a:gd name="connsiteY41" fmla="*/ 1605357 h 2389902"/>
              <a:gd name="connsiteX42" fmla="*/ 741259 w 1242829"/>
              <a:gd name="connsiteY42" fmla="*/ 1589126 h 2389902"/>
              <a:gd name="connsiteX43" fmla="*/ 730438 w 1242829"/>
              <a:gd name="connsiteY43" fmla="*/ 1572894 h 2389902"/>
              <a:gd name="connsiteX44" fmla="*/ 692563 w 1242829"/>
              <a:gd name="connsiteY44" fmla="*/ 1540430 h 2389902"/>
              <a:gd name="connsiteX45" fmla="*/ 687153 w 1242829"/>
              <a:gd name="connsiteY45" fmla="*/ 1524198 h 2389902"/>
              <a:gd name="connsiteX46" fmla="*/ 660099 w 1242829"/>
              <a:gd name="connsiteY46" fmla="*/ 1502555 h 2389902"/>
              <a:gd name="connsiteX47" fmla="*/ 643868 w 1242829"/>
              <a:gd name="connsiteY47" fmla="*/ 1486323 h 2389902"/>
              <a:gd name="connsiteX48" fmla="*/ 633046 w 1242829"/>
              <a:gd name="connsiteY48" fmla="*/ 1470091 h 2389902"/>
              <a:gd name="connsiteX49" fmla="*/ 600582 w 1242829"/>
              <a:gd name="connsiteY49" fmla="*/ 1443038 h 2389902"/>
              <a:gd name="connsiteX50" fmla="*/ 573529 w 1242829"/>
              <a:gd name="connsiteY50" fmla="*/ 1415985 h 2389902"/>
              <a:gd name="connsiteX51" fmla="*/ 551886 w 1242829"/>
              <a:gd name="connsiteY51" fmla="*/ 1383521 h 2389902"/>
              <a:gd name="connsiteX52" fmla="*/ 546476 w 1242829"/>
              <a:gd name="connsiteY52" fmla="*/ 1367289 h 2389902"/>
              <a:gd name="connsiteX53" fmla="*/ 530244 w 1242829"/>
              <a:gd name="connsiteY53" fmla="*/ 1351057 h 2389902"/>
              <a:gd name="connsiteX54" fmla="*/ 508601 w 1242829"/>
              <a:gd name="connsiteY54" fmla="*/ 1318593 h 2389902"/>
              <a:gd name="connsiteX55" fmla="*/ 503191 w 1242829"/>
              <a:gd name="connsiteY55" fmla="*/ 1302361 h 2389902"/>
              <a:gd name="connsiteX56" fmla="*/ 492369 w 1242829"/>
              <a:gd name="connsiteY56" fmla="*/ 1291540 h 2389902"/>
              <a:gd name="connsiteX57" fmla="*/ 470727 w 1242829"/>
              <a:gd name="connsiteY57" fmla="*/ 1264486 h 2389902"/>
              <a:gd name="connsiteX58" fmla="*/ 454495 w 1242829"/>
              <a:gd name="connsiteY58" fmla="*/ 1232023 h 2389902"/>
              <a:gd name="connsiteX59" fmla="*/ 449084 w 1242829"/>
              <a:gd name="connsiteY59" fmla="*/ 1215791 h 2389902"/>
              <a:gd name="connsiteX60" fmla="*/ 432852 w 1242829"/>
              <a:gd name="connsiteY60" fmla="*/ 1183327 h 2389902"/>
              <a:gd name="connsiteX61" fmla="*/ 422031 w 1242829"/>
              <a:gd name="connsiteY61" fmla="*/ 1140041 h 2389902"/>
              <a:gd name="connsiteX62" fmla="*/ 411210 w 1242829"/>
              <a:gd name="connsiteY62" fmla="*/ 1107578 h 2389902"/>
              <a:gd name="connsiteX63" fmla="*/ 405799 w 1242829"/>
              <a:gd name="connsiteY63" fmla="*/ 1080524 h 2389902"/>
              <a:gd name="connsiteX64" fmla="*/ 389567 w 1242829"/>
              <a:gd name="connsiteY64" fmla="*/ 1031828 h 2389902"/>
              <a:gd name="connsiteX65" fmla="*/ 384156 w 1242829"/>
              <a:gd name="connsiteY65" fmla="*/ 1015597 h 2389902"/>
              <a:gd name="connsiteX66" fmla="*/ 378746 w 1242829"/>
              <a:gd name="connsiteY66" fmla="*/ 988543 h 2389902"/>
              <a:gd name="connsiteX67" fmla="*/ 367924 w 1242829"/>
              <a:gd name="connsiteY67" fmla="*/ 912794 h 2389902"/>
              <a:gd name="connsiteX68" fmla="*/ 373335 w 1242829"/>
              <a:gd name="connsiteY68" fmla="*/ 734243 h 2389902"/>
              <a:gd name="connsiteX69" fmla="*/ 378746 w 1242829"/>
              <a:gd name="connsiteY69" fmla="*/ 718011 h 2389902"/>
              <a:gd name="connsiteX70" fmla="*/ 384156 w 1242829"/>
              <a:gd name="connsiteY70" fmla="*/ 696368 h 2389902"/>
              <a:gd name="connsiteX71" fmla="*/ 394978 w 1242829"/>
              <a:gd name="connsiteY71" fmla="*/ 685547 h 2389902"/>
              <a:gd name="connsiteX72" fmla="*/ 425535 w 1242829"/>
              <a:gd name="connsiteY72" fmla="*/ 669529 h 2389902"/>
              <a:gd name="connsiteX73" fmla="*/ 433066 w 1242829"/>
              <a:gd name="connsiteY73" fmla="*/ 650007 h 2389902"/>
              <a:gd name="connsiteX74" fmla="*/ 448131 w 1242829"/>
              <a:gd name="connsiteY74" fmla="*/ 596855 h 2389902"/>
              <a:gd name="connsiteX75" fmla="*/ 456830 w 1242829"/>
              <a:gd name="connsiteY75" fmla="*/ 583912 h 2389902"/>
              <a:gd name="connsiteX76" fmla="*/ 481548 w 1242829"/>
              <a:gd name="connsiteY76" fmla="*/ 528638 h 2389902"/>
              <a:gd name="connsiteX77" fmla="*/ 514012 w 1242829"/>
              <a:gd name="connsiteY77" fmla="*/ 506995 h 2389902"/>
              <a:gd name="connsiteX78" fmla="*/ 530244 w 1242829"/>
              <a:gd name="connsiteY78" fmla="*/ 496174 h 2389902"/>
              <a:gd name="connsiteX79" fmla="*/ 546476 w 1242829"/>
              <a:gd name="connsiteY79" fmla="*/ 485353 h 2389902"/>
              <a:gd name="connsiteX80" fmla="*/ 578940 w 1242829"/>
              <a:gd name="connsiteY80" fmla="*/ 474531 h 2389902"/>
              <a:gd name="connsiteX81" fmla="*/ 622225 w 1242829"/>
              <a:gd name="connsiteY81" fmla="*/ 463710 h 2389902"/>
              <a:gd name="connsiteX82" fmla="*/ 660099 w 1242829"/>
              <a:gd name="connsiteY82" fmla="*/ 469121 h 2389902"/>
              <a:gd name="connsiteX83" fmla="*/ 676331 w 1242829"/>
              <a:gd name="connsiteY83" fmla="*/ 479942 h 2389902"/>
              <a:gd name="connsiteX84" fmla="*/ 697974 w 1242829"/>
              <a:gd name="connsiteY84" fmla="*/ 469121 h 2389902"/>
              <a:gd name="connsiteX85" fmla="*/ 746670 w 1242829"/>
              <a:gd name="connsiteY85" fmla="*/ 436657 h 2389902"/>
              <a:gd name="connsiteX86" fmla="*/ 806187 w 1242829"/>
              <a:gd name="connsiteY86" fmla="*/ 398782 h 2389902"/>
              <a:gd name="connsiteX87" fmla="*/ 838651 w 1242829"/>
              <a:gd name="connsiteY87" fmla="*/ 377140 h 2389902"/>
              <a:gd name="connsiteX88" fmla="*/ 854883 w 1242829"/>
              <a:gd name="connsiteY88" fmla="*/ 371729 h 2389902"/>
              <a:gd name="connsiteX89" fmla="*/ 871115 w 1242829"/>
              <a:gd name="connsiteY89" fmla="*/ 360908 h 2389902"/>
              <a:gd name="connsiteX90" fmla="*/ 908989 w 1242829"/>
              <a:gd name="connsiteY90" fmla="*/ 344676 h 2389902"/>
              <a:gd name="connsiteX91" fmla="*/ 946864 w 1242829"/>
              <a:gd name="connsiteY91" fmla="*/ 328444 h 2389902"/>
              <a:gd name="connsiteX92" fmla="*/ 963096 w 1242829"/>
              <a:gd name="connsiteY92" fmla="*/ 317623 h 2389902"/>
              <a:gd name="connsiteX93" fmla="*/ 995560 w 1242829"/>
              <a:gd name="connsiteY93" fmla="*/ 306801 h 2389902"/>
              <a:gd name="connsiteX94" fmla="*/ 1011792 w 1242829"/>
              <a:gd name="connsiteY94" fmla="*/ 295980 h 2389902"/>
              <a:gd name="connsiteX95" fmla="*/ 1033434 w 1242829"/>
              <a:gd name="connsiteY95" fmla="*/ 290569 h 2389902"/>
              <a:gd name="connsiteX96" fmla="*/ 1071309 w 1242829"/>
              <a:gd name="connsiteY96" fmla="*/ 279748 h 2389902"/>
              <a:gd name="connsiteX97" fmla="*/ 1098362 w 1242829"/>
              <a:gd name="connsiteY97" fmla="*/ 258105 h 2389902"/>
              <a:gd name="connsiteX98" fmla="*/ 1092952 w 1242829"/>
              <a:gd name="connsiteY98" fmla="*/ 220231 h 2389902"/>
              <a:gd name="connsiteX99" fmla="*/ 1082130 w 1242829"/>
              <a:gd name="connsiteY99" fmla="*/ 187767 h 2389902"/>
              <a:gd name="connsiteX100" fmla="*/ 1071309 w 1242829"/>
              <a:gd name="connsiteY100" fmla="*/ 101197 h 2389902"/>
              <a:gd name="connsiteX101" fmla="*/ 1065898 w 1242829"/>
              <a:gd name="connsiteY101" fmla="*/ 84965 h 2389902"/>
              <a:gd name="connsiteX102" fmla="*/ 1054124 w 1242829"/>
              <a:gd name="connsiteY102" fmla="*/ 45922 h 2389902"/>
              <a:gd name="connsiteX103" fmla="*/ 1025163 w 1242829"/>
              <a:gd name="connsiteY103" fmla="*/ 13244 h 2389902"/>
              <a:gd name="connsiteX104" fmla="*/ 992485 w 1242829"/>
              <a:gd name="connsiteY104" fmla="*/ 1255 h 2389902"/>
              <a:gd name="connsiteX105" fmla="*/ 969675 w 1242829"/>
              <a:gd name="connsiteY105" fmla="*/ 5712 h 2389902"/>
              <a:gd name="connsiteX106" fmla="*/ 929465 w 1242829"/>
              <a:gd name="connsiteY106" fmla="*/ 5236 h 2389902"/>
              <a:gd name="connsiteX107" fmla="*/ 892757 w 1242829"/>
              <a:gd name="connsiteY107" fmla="*/ 9215 h 2389902"/>
              <a:gd name="connsiteX108" fmla="*/ 762902 w 1242829"/>
              <a:gd name="connsiteY108" fmla="*/ 20037 h 2389902"/>
              <a:gd name="connsiteX109" fmla="*/ 730438 w 1242829"/>
              <a:gd name="connsiteY109" fmla="*/ 30858 h 2389902"/>
              <a:gd name="connsiteX110" fmla="*/ 708795 w 1242829"/>
              <a:gd name="connsiteY110" fmla="*/ 36269 h 2389902"/>
              <a:gd name="connsiteX111" fmla="*/ 670921 w 1242829"/>
              <a:gd name="connsiteY111" fmla="*/ 57911 h 2389902"/>
              <a:gd name="connsiteX112" fmla="*/ 649278 w 1242829"/>
              <a:gd name="connsiteY112" fmla="*/ 63322 h 2389902"/>
              <a:gd name="connsiteX113" fmla="*/ 605993 w 1242829"/>
              <a:gd name="connsiteY113" fmla="*/ 79554 h 2389902"/>
              <a:gd name="connsiteX114" fmla="*/ 589761 w 1242829"/>
              <a:gd name="connsiteY114" fmla="*/ 90375 h 2389902"/>
              <a:gd name="connsiteX115" fmla="*/ 573529 w 1242829"/>
              <a:gd name="connsiteY115" fmla="*/ 95786 h 2389902"/>
              <a:gd name="connsiteX116" fmla="*/ 557297 w 1242829"/>
              <a:gd name="connsiteY116" fmla="*/ 106607 h 2389902"/>
              <a:gd name="connsiteX117" fmla="*/ 541065 w 1242829"/>
              <a:gd name="connsiteY117" fmla="*/ 112018 h 2389902"/>
              <a:gd name="connsiteX118" fmla="*/ 524833 w 1242829"/>
              <a:gd name="connsiteY118" fmla="*/ 122839 h 2389902"/>
              <a:gd name="connsiteX119" fmla="*/ 508601 w 1242829"/>
              <a:gd name="connsiteY119" fmla="*/ 128250 h 2389902"/>
              <a:gd name="connsiteX120" fmla="*/ 492369 w 1242829"/>
              <a:gd name="connsiteY120" fmla="*/ 139071 h 2389902"/>
              <a:gd name="connsiteX121" fmla="*/ 459905 w 1242829"/>
              <a:gd name="connsiteY121" fmla="*/ 155303 h 2389902"/>
              <a:gd name="connsiteX122" fmla="*/ 438263 w 1242829"/>
              <a:gd name="connsiteY122" fmla="*/ 171535 h 2389902"/>
              <a:gd name="connsiteX123" fmla="*/ 416620 w 1242829"/>
              <a:gd name="connsiteY123" fmla="*/ 193178 h 2389902"/>
              <a:gd name="connsiteX124" fmla="*/ 384156 w 1242829"/>
              <a:gd name="connsiteY124" fmla="*/ 214820 h 2389902"/>
              <a:gd name="connsiteX125" fmla="*/ 367924 w 1242829"/>
              <a:gd name="connsiteY125" fmla="*/ 225641 h 2389902"/>
              <a:gd name="connsiteX126" fmla="*/ 357103 w 1242829"/>
              <a:gd name="connsiteY126" fmla="*/ 241873 h 2389902"/>
              <a:gd name="connsiteX127" fmla="*/ 319228 w 1242829"/>
              <a:gd name="connsiteY127" fmla="*/ 274337 h 2389902"/>
              <a:gd name="connsiteX128" fmla="*/ 308407 w 1242829"/>
              <a:gd name="connsiteY128" fmla="*/ 290569 h 2389902"/>
              <a:gd name="connsiteX129" fmla="*/ 281354 w 1242829"/>
              <a:gd name="connsiteY129" fmla="*/ 317623 h 2389902"/>
              <a:gd name="connsiteX130" fmla="*/ 270533 w 1242829"/>
              <a:gd name="connsiteY130" fmla="*/ 333855 h 2389902"/>
              <a:gd name="connsiteX131" fmla="*/ 227247 w 1242829"/>
              <a:gd name="connsiteY131" fmla="*/ 371729 h 2389902"/>
              <a:gd name="connsiteX132" fmla="*/ 205605 w 1242829"/>
              <a:gd name="connsiteY132" fmla="*/ 404193 h 2389902"/>
              <a:gd name="connsiteX133" fmla="*/ 178552 w 1242829"/>
              <a:gd name="connsiteY133" fmla="*/ 436657 h 2389902"/>
              <a:gd name="connsiteX134" fmla="*/ 167730 w 1242829"/>
              <a:gd name="connsiteY134" fmla="*/ 447478 h 2389902"/>
              <a:gd name="connsiteX135" fmla="*/ 146088 w 1242829"/>
              <a:gd name="connsiteY135" fmla="*/ 479942 h 2389902"/>
              <a:gd name="connsiteX136" fmla="*/ 124445 w 1242829"/>
              <a:gd name="connsiteY136" fmla="*/ 517817 h 2389902"/>
              <a:gd name="connsiteX137" fmla="*/ 119034 w 1242829"/>
              <a:gd name="connsiteY137" fmla="*/ 534049 h 2389902"/>
              <a:gd name="connsiteX138" fmla="*/ 102802 w 1242829"/>
              <a:gd name="connsiteY138" fmla="*/ 550281 h 2389902"/>
              <a:gd name="connsiteX139" fmla="*/ 86570 w 1242829"/>
              <a:gd name="connsiteY139" fmla="*/ 598976 h 2389902"/>
              <a:gd name="connsiteX140" fmla="*/ 81160 w 1242829"/>
              <a:gd name="connsiteY140" fmla="*/ 615208 h 2389902"/>
              <a:gd name="connsiteX141" fmla="*/ 70339 w 1242829"/>
              <a:gd name="connsiteY141" fmla="*/ 626030 h 2389902"/>
              <a:gd name="connsiteX142" fmla="*/ 54107 w 1242829"/>
              <a:gd name="connsiteY142" fmla="*/ 680136 h 2389902"/>
              <a:gd name="connsiteX143" fmla="*/ 48696 w 1242829"/>
              <a:gd name="connsiteY143" fmla="*/ 696368 h 2389902"/>
              <a:gd name="connsiteX144" fmla="*/ 43285 w 1242829"/>
              <a:gd name="connsiteY144" fmla="*/ 712600 h 2389902"/>
              <a:gd name="connsiteX145" fmla="*/ 27053 w 1242829"/>
              <a:gd name="connsiteY145" fmla="*/ 745064 h 2389902"/>
              <a:gd name="connsiteX146" fmla="*/ 21643 w 1242829"/>
              <a:gd name="connsiteY146" fmla="*/ 793760 h 2389902"/>
              <a:gd name="connsiteX147" fmla="*/ 10821 w 1242829"/>
              <a:gd name="connsiteY147" fmla="*/ 837045 h 2389902"/>
              <a:gd name="connsiteX148" fmla="*/ 0 w 1242829"/>
              <a:gd name="connsiteY148" fmla="*/ 907384 h 2389902"/>
              <a:gd name="connsiteX149" fmla="*/ 5411 w 1242829"/>
              <a:gd name="connsiteY149" fmla="*/ 972311 h 2389902"/>
              <a:gd name="connsiteX150" fmla="*/ 10821 w 1242829"/>
              <a:gd name="connsiteY150" fmla="*/ 1021007 h 2389902"/>
              <a:gd name="connsiteX151" fmla="*/ 16232 w 1242829"/>
              <a:gd name="connsiteY151" fmla="*/ 1085935 h 2389902"/>
              <a:gd name="connsiteX152" fmla="*/ 27053 w 1242829"/>
              <a:gd name="connsiteY152" fmla="*/ 1167095 h 2389902"/>
              <a:gd name="connsiteX153" fmla="*/ 32464 w 1242829"/>
              <a:gd name="connsiteY153" fmla="*/ 1226612 h 2389902"/>
              <a:gd name="connsiteX154" fmla="*/ 48696 w 1242829"/>
              <a:gd name="connsiteY154" fmla="*/ 1275308 h 2389902"/>
              <a:gd name="connsiteX155" fmla="*/ 54107 w 1242829"/>
              <a:gd name="connsiteY155" fmla="*/ 1291540 h 2389902"/>
              <a:gd name="connsiteX156" fmla="*/ 64928 w 1242829"/>
              <a:gd name="connsiteY156" fmla="*/ 1307772 h 2389902"/>
              <a:gd name="connsiteX157" fmla="*/ 86570 w 1242829"/>
              <a:gd name="connsiteY157" fmla="*/ 1356468 h 2389902"/>
              <a:gd name="connsiteX158" fmla="*/ 102802 w 1242829"/>
              <a:gd name="connsiteY158" fmla="*/ 1410574 h 2389902"/>
              <a:gd name="connsiteX159" fmla="*/ 113624 w 1242829"/>
              <a:gd name="connsiteY159" fmla="*/ 1421395 h 2389902"/>
              <a:gd name="connsiteX160" fmla="*/ 124445 w 1242829"/>
              <a:gd name="connsiteY160" fmla="*/ 1453859 h 2389902"/>
              <a:gd name="connsiteX161" fmla="*/ 129856 w 1242829"/>
              <a:gd name="connsiteY161" fmla="*/ 1470091 h 2389902"/>
              <a:gd name="connsiteX162" fmla="*/ 146088 w 1242829"/>
              <a:gd name="connsiteY162" fmla="*/ 1486323 h 2389902"/>
              <a:gd name="connsiteX163" fmla="*/ 167730 w 1242829"/>
              <a:gd name="connsiteY163" fmla="*/ 1545840 h 2389902"/>
              <a:gd name="connsiteX164" fmla="*/ 173141 w 1242829"/>
              <a:gd name="connsiteY164" fmla="*/ 1562072 h 2389902"/>
              <a:gd name="connsiteX165" fmla="*/ 194784 w 1242829"/>
              <a:gd name="connsiteY165" fmla="*/ 1594536 h 2389902"/>
              <a:gd name="connsiteX166" fmla="*/ 216426 w 1242829"/>
              <a:gd name="connsiteY166" fmla="*/ 1627000 h 2389902"/>
              <a:gd name="connsiteX167" fmla="*/ 221837 w 1242829"/>
              <a:gd name="connsiteY167" fmla="*/ 1648643 h 2389902"/>
              <a:gd name="connsiteX168" fmla="*/ 248890 w 1242829"/>
              <a:gd name="connsiteY168" fmla="*/ 1681107 h 2389902"/>
              <a:gd name="connsiteX169" fmla="*/ 270533 w 1242829"/>
              <a:gd name="connsiteY169" fmla="*/ 1713570 h 2389902"/>
              <a:gd name="connsiteX170" fmla="*/ 281354 w 1242829"/>
              <a:gd name="connsiteY170" fmla="*/ 1729802 h 2389902"/>
              <a:gd name="connsiteX171" fmla="*/ 297586 w 1242829"/>
              <a:gd name="connsiteY171" fmla="*/ 1767677 h 2389902"/>
              <a:gd name="connsiteX172" fmla="*/ 302997 w 1242829"/>
              <a:gd name="connsiteY172" fmla="*/ 1783909 h 2389902"/>
              <a:gd name="connsiteX173" fmla="*/ 319228 w 1242829"/>
              <a:gd name="connsiteY173" fmla="*/ 1800141 h 2389902"/>
              <a:gd name="connsiteX174" fmla="*/ 346282 w 1242829"/>
              <a:gd name="connsiteY174" fmla="*/ 1838015 h 2389902"/>
              <a:gd name="connsiteX175" fmla="*/ 351692 w 1242829"/>
              <a:gd name="connsiteY175" fmla="*/ 1854247 h 2389902"/>
              <a:gd name="connsiteX176" fmla="*/ 362514 w 1242829"/>
              <a:gd name="connsiteY176" fmla="*/ 1865069 h 2389902"/>
              <a:gd name="connsiteX177" fmla="*/ 373335 w 1242829"/>
              <a:gd name="connsiteY177" fmla="*/ 1881301 h 2389902"/>
              <a:gd name="connsiteX178" fmla="*/ 394978 w 1242829"/>
              <a:gd name="connsiteY178" fmla="*/ 1908354 h 2389902"/>
              <a:gd name="connsiteX179" fmla="*/ 405799 w 1242829"/>
              <a:gd name="connsiteY179" fmla="*/ 1924586 h 2389902"/>
              <a:gd name="connsiteX180" fmla="*/ 416620 w 1242829"/>
              <a:gd name="connsiteY180" fmla="*/ 1946228 h 2389902"/>
              <a:gd name="connsiteX181" fmla="*/ 427441 w 1242829"/>
              <a:gd name="connsiteY181" fmla="*/ 1957050 h 2389902"/>
              <a:gd name="connsiteX182" fmla="*/ 449084 w 1242829"/>
              <a:gd name="connsiteY182" fmla="*/ 1978692 h 2389902"/>
              <a:gd name="connsiteX183" fmla="*/ 459905 w 1242829"/>
              <a:gd name="connsiteY183" fmla="*/ 1994924 h 2389902"/>
              <a:gd name="connsiteX184" fmla="*/ 476137 w 1242829"/>
              <a:gd name="connsiteY184" fmla="*/ 2011156 h 2389902"/>
              <a:gd name="connsiteX185" fmla="*/ 481548 w 1242829"/>
              <a:gd name="connsiteY185" fmla="*/ 2027388 h 2389902"/>
              <a:gd name="connsiteX186" fmla="*/ 503191 w 1242829"/>
              <a:gd name="connsiteY186" fmla="*/ 2049031 h 2389902"/>
              <a:gd name="connsiteX187" fmla="*/ 535655 w 1242829"/>
              <a:gd name="connsiteY187" fmla="*/ 2081495 h 2389902"/>
              <a:gd name="connsiteX188" fmla="*/ 568118 w 1242829"/>
              <a:gd name="connsiteY188" fmla="*/ 2113959 h 2389902"/>
              <a:gd name="connsiteX189" fmla="*/ 578940 w 1242829"/>
              <a:gd name="connsiteY189" fmla="*/ 2124780 h 2389902"/>
              <a:gd name="connsiteX190" fmla="*/ 584350 w 1242829"/>
              <a:gd name="connsiteY190" fmla="*/ 2141012 h 2389902"/>
              <a:gd name="connsiteX191" fmla="*/ 600582 w 1242829"/>
              <a:gd name="connsiteY191" fmla="*/ 2151833 h 2389902"/>
              <a:gd name="connsiteX192" fmla="*/ 611404 w 1242829"/>
              <a:gd name="connsiteY192" fmla="*/ 2162655 h 2389902"/>
              <a:gd name="connsiteX193" fmla="*/ 633046 w 1242829"/>
              <a:gd name="connsiteY193" fmla="*/ 2189708 h 2389902"/>
              <a:gd name="connsiteX194" fmla="*/ 649278 w 1242829"/>
              <a:gd name="connsiteY194" fmla="*/ 2200529 h 2389902"/>
              <a:gd name="connsiteX195" fmla="*/ 681742 w 1242829"/>
              <a:gd name="connsiteY195" fmla="*/ 2232993 h 2389902"/>
              <a:gd name="connsiteX196" fmla="*/ 697974 w 1242829"/>
              <a:gd name="connsiteY196" fmla="*/ 2249225 h 2389902"/>
              <a:gd name="connsiteX197" fmla="*/ 714206 w 1242829"/>
              <a:gd name="connsiteY197" fmla="*/ 2260046 h 2389902"/>
              <a:gd name="connsiteX198" fmla="*/ 725027 w 1242829"/>
              <a:gd name="connsiteY198" fmla="*/ 2276278 h 2389902"/>
              <a:gd name="connsiteX199" fmla="*/ 773723 w 1242829"/>
              <a:gd name="connsiteY199" fmla="*/ 2308742 h 2389902"/>
              <a:gd name="connsiteX200" fmla="*/ 784544 w 1242829"/>
              <a:gd name="connsiteY200" fmla="*/ 2324974 h 2389902"/>
              <a:gd name="connsiteX201" fmla="*/ 811598 w 1242829"/>
              <a:gd name="connsiteY201" fmla="*/ 2346617 h 2389902"/>
              <a:gd name="connsiteX202" fmla="*/ 822419 w 1242829"/>
              <a:gd name="connsiteY202" fmla="*/ 2362849 h 2389902"/>
              <a:gd name="connsiteX203" fmla="*/ 838651 w 1242829"/>
              <a:gd name="connsiteY203" fmla="*/ 2384491 h 2389902"/>
              <a:gd name="connsiteX0" fmla="*/ 838651 w 1242829"/>
              <a:gd name="connsiteY0" fmla="*/ 2384491 h 2389902"/>
              <a:gd name="connsiteX1" fmla="*/ 892757 w 1242829"/>
              <a:gd name="connsiteY1" fmla="*/ 2330385 h 2389902"/>
              <a:gd name="connsiteX2" fmla="*/ 903579 w 1242829"/>
              <a:gd name="connsiteY2" fmla="*/ 2319563 h 2389902"/>
              <a:gd name="connsiteX3" fmla="*/ 930632 w 1242829"/>
              <a:gd name="connsiteY3" fmla="*/ 2287099 h 2389902"/>
              <a:gd name="connsiteX4" fmla="*/ 941453 w 1242829"/>
              <a:gd name="connsiteY4" fmla="*/ 2270868 h 2389902"/>
              <a:gd name="connsiteX5" fmla="*/ 984739 w 1242829"/>
              <a:gd name="connsiteY5" fmla="*/ 2243814 h 2389902"/>
              <a:gd name="connsiteX6" fmla="*/ 1000970 w 1242829"/>
              <a:gd name="connsiteY6" fmla="*/ 2222172 h 2389902"/>
              <a:gd name="connsiteX7" fmla="*/ 1022613 w 1242829"/>
              <a:gd name="connsiteY7" fmla="*/ 2211350 h 2389902"/>
              <a:gd name="connsiteX8" fmla="*/ 1055077 w 1242829"/>
              <a:gd name="connsiteY8" fmla="*/ 2189708 h 2389902"/>
              <a:gd name="connsiteX9" fmla="*/ 1071309 w 1242829"/>
              <a:gd name="connsiteY9" fmla="*/ 2178886 h 2389902"/>
              <a:gd name="connsiteX10" fmla="*/ 1103773 w 1242829"/>
              <a:gd name="connsiteY10" fmla="*/ 2157244 h 2389902"/>
              <a:gd name="connsiteX11" fmla="*/ 1130826 w 1242829"/>
              <a:gd name="connsiteY11" fmla="*/ 2135601 h 2389902"/>
              <a:gd name="connsiteX12" fmla="*/ 1147058 w 1242829"/>
              <a:gd name="connsiteY12" fmla="*/ 2130191 h 2389902"/>
              <a:gd name="connsiteX13" fmla="*/ 1157879 w 1242829"/>
              <a:gd name="connsiteY13" fmla="*/ 2113959 h 2389902"/>
              <a:gd name="connsiteX14" fmla="*/ 1174111 w 1242829"/>
              <a:gd name="connsiteY14" fmla="*/ 2103137 h 2389902"/>
              <a:gd name="connsiteX15" fmla="*/ 1201165 w 1242829"/>
              <a:gd name="connsiteY15" fmla="*/ 2081495 h 2389902"/>
              <a:gd name="connsiteX16" fmla="*/ 1211986 w 1242829"/>
              <a:gd name="connsiteY16" fmla="*/ 2065263 h 2389902"/>
              <a:gd name="connsiteX17" fmla="*/ 1233628 w 1242829"/>
              <a:gd name="connsiteY17" fmla="*/ 2038210 h 2389902"/>
              <a:gd name="connsiteX18" fmla="*/ 1228218 w 1242829"/>
              <a:gd name="connsiteY18" fmla="*/ 2016567 h 2389902"/>
              <a:gd name="connsiteX19" fmla="*/ 1195754 w 1242829"/>
              <a:gd name="connsiteY19" fmla="*/ 1989514 h 2389902"/>
              <a:gd name="connsiteX20" fmla="*/ 1174111 w 1242829"/>
              <a:gd name="connsiteY20" fmla="*/ 1967871 h 2389902"/>
              <a:gd name="connsiteX21" fmla="*/ 1147058 w 1242829"/>
              <a:gd name="connsiteY21" fmla="*/ 1946228 h 2389902"/>
              <a:gd name="connsiteX22" fmla="*/ 1130826 w 1242829"/>
              <a:gd name="connsiteY22" fmla="*/ 1935407 h 2389902"/>
              <a:gd name="connsiteX23" fmla="*/ 1109184 w 1242829"/>
              <a:gd name="connsiteY23" fmla="*/ 1919175 h 2389902"/>
              <a:gd name="connsiteX24" fmla="*/ 1098362 w 1242829"/>
              <a:gd name="connsiteY24" fmla="*/ 1908354 h 2389902"/>
              <a:gd name="connsiteX25" fmla="*/ 1082130 w 1242829"/>
              <a:gd name="connsiteY25" fmla="*/ 1902943 h 2389902"/>
              <a:gd name="connsiteX26" fmla="*/ 1065898 w 1242829"/>
              <a:gd name="connsiteY26" fmla="*/ 1886711 h 2389902"/>
              <a:gd name="connsiteX27" fmla="*/ 1033434 w 1242829"/>
              <a:gd name="connsiteY27" fmla="*/ 1865069 h 2389902"/>
              <a:gd name="connsiteX28" fmla="*/ 1006381 w 1242829"/>
              <a:gd name="connsiteY28" fmla="*/ 1848837 h 2389902"/>
              <a:gd name="connsiteX29" fmla="*/ 963096 w 1242829"/>
              <a:gd name="connsiteY29" fmla="*/ 1816373 h 2389902"/>
              <a:gd name="connsiteX30" fmla="*/ 946864 w 1242829"/>
              <a:gd name="connsiteY30" fmla="*/ 1805552 h 2389902"/>
              <a:gd name="connsiteX31" fmla="*/ 936043 w 1242829"/>
              <a:gd name="connsiteY31" fmla="*/ 1794730 h 2389902"/>
              <a:gd name="connsiteX32" fmla="*/ 925221 w 1242829"/>
              <a:gd name="connsiteY32" fmla="*/ 1778498 h 2389902"/>
              <a:gd name="connsiteX33" fmla="*/ 908989 w 1242829"/>
              <a:gd name="connsiteY33" fmla="*/ 1773088 h 2389902"/>
              <a:gd name="connsiteX34" fmla="*/ 898168 w 1242829"/>
              <a:gd name="connsiteY34" fmla="*/ 1762266 h 2389902"/>
              <a:gd name="connsiteX35" fmla="*/ 887347 w 1242829"/>
              <a:gd name="connsiteY35" fmla="*/ 1746034 h 2389902"/>
              <a:gd name="connsiteX36" fmla="*/ 838651 w 1242829"/>
              <a:gd name="connsiteY36" fmla="*/ 1702749 h 2389902"/>
              <a:gd name="connsiteX37" fmla="*/ 827830 w 1242829"/>
              <a:gd name="connsiteY37" fmla="*/ 1686517 h 2389902"/>
              <a:gd name="connsiteX38" fmla="*/ 800776 w 1242829"/>
              <a:gd name="connsiteY38" fmla="*/ 1664875 h 2389902"/>
              <a:gd name="connsiteX39" fmla="*/ 789955 w 1242829"/>
              <a:gd name="connsiteY39" fmla="*/ 1648643 h 2389902"/>
              <a:gd name="connsiteX40" fmla="*/ 779134 w 1242829"/>
              <a:gd name="connsiteY40" fmla="*/ 1637821 h 2389902"/>
              <a:gd name="connsiteX41" fmla="*/ 757491 w 1242829"/>
              <a:gd name="connsiteY41" fmla="*/ 1605357 h 2389902"/>
              <a:gd name="connsiteX42" fmla="*/ 741259 w 1242829"/>
              <a:gd name="connsiteY42" fmla="*/ 1589126 h 2389902"/>
              <a:gd name="connsiteX43" fmla="*/ 730438 w 1242829"/>
              <a:gd name="connsiteY43" fmla="*/ 1572894 h 2389902"/>
              <a:gd name="connsiteX44" fmla="*/ 692563 w 1242829"/>
              <a:gd name="connsiteY44" fmla="*/ 1540430 h 2389902"/>
              <a:gd name="connsiteX45" fmla="*/ 687153 w 1242829"/>
              <a:gd name="connsiteY45" fmla="*/ 1524198 h 2389902"/>
              <a:gd name="connsiteX46" fmla="*/ 660099 w 1242829"/>
              <a:gd name="connsiteY46" fmla="*/ 1502555 h 2389902"/>
              <a:gd name="connsiteX47" fmla="*/ 643868 w 1242829"/>
              <a:gd name="connsiteY47" fmla="*/ 1486323 h 2389902"/>
              <a:gd name="connsiteX48" fmla="*/ 633046 w 1242829"/>
              <a:gd name="connsiteY48" fmla="*/ 1470091 h 2389902"/>
              <a:gd name="connsiteX49" fmla="*/ 600582 w 1242829"/>
              <a:gd name="connsiteY49" fmla="*/ 1443038 h 2389902"/>
              <a:gd name="connsiteX50" fmla="*/ 573529 w 1242829"/>
              <a:gd name="connsiteY50" fmla="*/ 1415985 h 2389902"/>
              <a:gd name="connsiteX51" fmla="*/ 551886 w 1242829"/>
              <a:gd name="connsiteY51" fmla="*/ 1383521 h 2389902"/>
              <a:gd name="connsiteX52" fmla="*/ 546476 w 1242829"/>
              <a:gd name="connsiteY52" fmla="*/ 1367289 h 2389902"/>
              <a:gd name="connsiteX53" fmla="*/ 530244 w 1242829"/>
              <a:gd name="connsiteY53" fmla="*/ 1351057 h 2389902"/>
              <a:gd name="connsiteX54" fmla="*/ 508601 w 1242829"/>
              <a:gd name="connsiteY54" fmla="*/ 1318593 h 2389902"/>
              <a:gd name="connsiteX55" fmla="*/ 503191 w 1242829"/>
              <a:gd name="connsiteY55" fmla="*/ 1302361 h 2389902"/>
              <a:gd name="connsiteX56" fmla="*/ 492369 w 1242829"/>
              <a:gd name="connsiteY56" fmla="*/ 1291540 h 2389902"/>
              <a:gd name="connsiteX57" fmla="*/ 470727 w 1242829"/>
              <a:gd name="connsiteY57" fmla="*/ 1264486 h 2389902"/>
              <a:gd name="connsiteX58" fmla="*/ 454495 w 1242829"/>
              <a:gd name="connsiteY58" fmla="*/ 1232023 h 2389902"/>
              <a:gd name="connsiteX59" fmla="*/ 449084 w 1242829"/>
              <a:gd name="connsiteY59" fmla="*/ 1215791 h 2389902"/>
              <a:gd name="connsiteX60" fmla="*/ 432852 w 1242829"/>
              <a:gd name="connsiteY60" fmla="*/ 1183327 h 2389902"/>
              <a:gd name="connsiteX61" fmla="*/ 422031 w 1242829"/>
              <a:gd name="connsiteY61" fmla="*/ 1140041 h 2389902"/>
              <a:gd name="connsiteX62" fmla="*/ 411210 w 1242829"/>
              <a:gd name="connsiteY62" fmla="*/ 1107578 h 2389902"/>
              <a:gd name="connsiteX63" fmla="*/ 405799 w 1242829"/>
              <a:gd name="connsiteY63" fmla="*/ 1080524 h 2389902"/>
              <a:gd name="connsiteX64" fmla="*/ 389567 w 1242829"/>
              <a:gd name="connsiteY64" fmla="*/ 1031828 h 2389902"/>
              <a:gd name="connsiteX65" fmla="*/ 384156 w 1242829"/>
              <a:gd name="connsiteY65" fmla="*/ 1015597 h 2389902"/>
              <a:gd name="connsiteX66" fmla="*/ 378746 w 1242829"/>
              <a:gd name="connsiteY66" fmla="*/ 988543 h 2389902"/>
              <a:gd name="connsiteX67" fmla="*/ 367924 w 1242829"/>
              <a:gd name="connsiteY67" fmla="*/ 912794 h 2389902"/>
              <a:gd name="connsiteX68" fmla="*/ 373335 w 1242829"/>
              <a:gd name="connsiteY68" fmla="*/ 734243 h 2389902"/>
              <a:gd name="connsiteX69" fmla="*/ 378746 w 1242829"/>
              <a:gd name="connsiteY69" fmla="*/ 718011 h 2389902"/>
              <a:gd name="connsiteX70" fmla="*/ 384156 w 1242829"/>
              <a:gd name="connsiteY70" fmla="*/ 696368 h 2389902"/>
              <a:gd name="connsiteX71" fmla="*/ 418002 w 1242829"/>
              <a:gd name="connsiteY71" fmla="*/ 698703 h 2389902"/>
              <a:gd name="connsiteX72" fmla="*/ 425535 w 1242829"/>
              <a:gd name="connsiteY72" fmla="*/ 669529 h 2389902"/>
              <a:gd name="connsiteX73" fmla="*/ 433066 w 1242829"/>
              <a:gd name="connsiteY73" fmla="*/ 650007 h 2389902"/>
              <a:gd name="connsiteX74" fmla="*/ 448131 w 1242829"/>
              <a:gd name="connsiteY74" fmla="*/ 596855 h 2389902"/>
              <a:gd name="connsiteX75" fmla="*/ 456830 w 1242829"/>
              <a:gd name="connsiteY75" fmla="*/ 583912 h 2389902"/>
              <a:gd name="connsiteX76" fmla="*/ 481548 w 1242829"/>
              <a:gd name="connsiteY76" fmla="*/ 528638 h 2389902"/>
              <a:gd name="connsiteX77" fmla="*/ 514012 w 1242829"/>
              <a:gd name="connsiteY77" fmla="*/ 506995 h 2389902"/>
              <a:gd name="connsiteX78" fmla="*/ 530244 w 1242829"/>
              <a:gd name="connsiteY78" fmla="*/ 496174 h 2389902"/>
              <a:gd name="connsiteX79" fmla="*/ 546476 w 1242829"/>
              <a:gd name="connsiteY79" fmla="*/ 485353 h 2389902"/>
              <a:gd name="connsiteX80" fmla="*/ 578940 w 1242829"/>
              <a:gd name="connsiteY80" fmla="*/ 474531 h 2389902"/>
              <a:gd name="connsiteX81" fmla="*/ 622225 w 1242829"/>
              <a:gd name="connsiteY81" fmla="*/ 463710 h 2389902"/>
              <a:gd name="connsiteX82" fmla="*/ 660099 w 1242829"/>
              <a:gd name="connsiteY82" fmla="*/ 469121 h 2389902"/>
              <a:gd name="connsiteX83" fmla="*/ 676331 w 1242829"/>
              <a:gd name="connsiteY83" fmla="*/ 479942 h 2389902"/>
              <a:gd name="connsiteX84" fmla="*/ 697974 w 1242829"/>
              <a:gd name="connsiteY84" fmla="*/ 469121 h 2389902"/>
              <a:gd name="connsiteX85" fmla="*/ 746670 w 1242829"/>
              <a:gd name="connsiteY85" fmla="*/ 436657 h 2389902"/>
              <a:gd name="connsiteX86" fmla="*/ 806187 w 1242829"/>
              <a:gd name="connsiteY86" fmla="*/ 398782 h 2389902"/>
              <a:gd name="connsiteX87" fmla="*/ 838651 w 1242829"/>
              <a:gd name="connsiteY87" fmla="*/ 377140 h 2389902"/>
              <a:gd name="connsiteX88" fmla="*/ 854883 w 1242829"/>
              <a:gd name="connsiteY88" fmla="*/ 371729 h 2389902"/>
              <a:gd name="connsiteX89" fmla="*/ 871115 w 1242829"/>
              <a:gd name="connsiteY89" fmla="*/ 360908 h 2389902"/>
              <a:gd name="connsiteX90" fmla="*/ 908989 w 1242829"/>
              <a:gd name="connsiteY90" fmla="*/ 344676 h 2389902"/>
              <a:gd name="connsiteX91" fmla="*/ 946864 w 1242829"/>
              <a:gd name="connsiteY91" fmla="*/ 328444 h 2389902"/>
              <a:gd name="connsiteX92" fmla="*/ 963096 w 1242829"/>
              <a:gd name="connsiteY92" fmla="*/ 317623 h 2389902"/>
              <a:gd name="connsiteX93" fmla="*/ 995560 w 1242829"/>
              <a:gd name="connsiteY93" fmla="*/ 306801 h 2389902"/>
              <a:gd name="connsiteX94" fmla="*/ 1011792 w 1242829"/>
              <a:gd name="connsiteY94" fmla="*/ 295980 h 2389902"/>
              <a:gd name="connsiteX95" fmla="*/ 1033434 w 1242829"/>
              <a:gd name="connsiteY95" fmla="*/ 290569 h 2389902"/>
              <a:gd name="connsiteX96" fmla="*/ 1071309 w 1242829"/>
              <a:gd name="connsiteY96" fmla="*/ 279748 h 2389902"/>
              <a:gd name="connsiteX97" fmla="*/ 1098362 w 1242829"/>
              <a:gd name="connsiteY97" fmla="*/ 258105 h 2389902"/>
              <a:gd name="connsiteX98" fmla="*/ 1092952 w 1242829"/>
              <a:gd name="connsiteY98" fmla="*/ 220231 h 2389902"/>
              <a:gd name="connsiteX99" fmla="*/ 1082130 w 1242829"/>
              <a:gd name="connsiteY99" fmla="*/ 187767 h 2389902"/>
              <a:gd name="connsiteX100" fmla="*/ 1071309 w 1242829"/>
              <a:gd name="connsiteY100" fmla="*/ 101197 h 2389902"/>
              <a:gd name="connsiteX101" fmla="*/ 1065898 w 1242829"/>
              <a:gd name="connsiteY101" fmla="*/ 84965 h 2389902"/>
              <a:gd name="connsiteX102" fmla="*/ 1054124 w 1242829"/>
              <a:gd name="connsiteY102" fmla="*/ 45922 h 2389902"/>
              <a:gd name="connsiteX103" fmla="*/ 1025163 w 1242829"/>
              <a:gd name="connsiteY103" fmla="*/ 13244 h 2389902"/>
              <a:gd name="connsiteX104" fmla="*/ 992485 w 1242829"/>
              <a:gd name="connsiteY104" fmla="*/ 1255 h 2389902"/>
              <a:gd name="connsiteX105" fmla="*/ 969675 w 1242829"/>
              <a:gd name="connsiteY105" fmla="*/ 5712 h 2389902"/>
              <a:gd name="connsiteX106" fmla="*/ 929465 w 1242829"/>
              <a:gd name="connsiteY106" fmla="*/ 5236 h 2389902"/>
              <a:gd name="connsiteX107" fmla="*/ 892757 w 1242829"/>
              <a:gd name="connsiteY107" fmla="*/ 9215 h 2389902"/>
              <a:gd name="connsiteX108" fmla="*/ 762902 w 1242829"/>
              <a:gd name="connsiteY108" fmla="*/ 20037 h 2389902"/>
              <a:gd name="connsiteX109" fmla="*/ 730438 w 1242829"/>
              <a:gd name="connsiteY109" fmla="*/ 30858 h 2389902"/>
              <a:gd name="connsiteX110" fmla="*/ 708795 w 1242829"/>
              <a:gd name="connsiteY110" fmla="*/ 36269 h 2389902"/>
              <a:gd name="connsiteX111" fmla="*/ 670921 w 1242829"/>
              <a:gd name="connsiteY111" fmla="*/ 57911 h 2389902"/>
              <a:gd name="connsiteX112" fmla="*/ 649278 w 1242829"/>
              <a:gd name="connsiteY112" fmla="*/ 63322 h 2389902"/>
              <a:gd name="connsiteX113" fmla="*/ 605993 w 1242829"/>
              <a:gd name="connsiteY113" fmla="*/ 79554 h 2389902"/>
              <a:gd name="connsiteX114" fmla="*/ 589761 w 1242829"/>
              <a:gd name="connsiteY114" fmla="*/ 90375 h 2389902"/>
              <a:gd name="connsiteX115" fmla="*/ 573529 w 1242829"/>
              <a:gd name="connsiteY115" fmla="*/ 95786 h 2389902"/>
              <a:gd name="connsiteX116" fmla="*/ 557297 w 1242829"/>
              <a:gd name="connsiteY116" fmla="*/ 106607 h 2389902"/>
              <a:gd name="connsiteX117" fmla="*/ 541065 w 1242829"/>
              <a:gd name="connsiteY117" fmla="*/ 112018 h 2389902"/>
              <a:gd name="connsiteX118" fmla="*/ 524833 w 1242829"/>
              <a:gd name="connsiteY118" fmla="*/ 122839 h 2389902"/>
              <a:gd name="connsiteX119" fmla="*/ 508601 w 1242829"/>
              <a:gd name="connsiteY119" fmla="*/ 128250 h 2389902"/>
              <a:gd name="connsiteX120" fmla="*/ 492369 w 1242829"/>
              <a:gd name="connsiteY120" fmla="*/ 139071 h 2389902"/>
              <a:gd name="connsiteX121" fmla="*/ 459905 w 1242829"/>
              <a:gd name="connsiteY121" fmla="*/ 155303 h 2389902"/>
              <a:gd name="connsiteX122" fmla="*/ 438263 w 1242829"/>
              <a:gd name="connsiteY122" fmla="*/ 171535 h 2389902"/>
              <a:gd name="connsiteX123" fmla="*/ 416620 w 1242829"/>
              <a:gd name="connsiteY123" fmla="*/ 193178 h 2389902"/>
              <a:gd name="connsiteX124" fmla="*/ 384156 w 1242829"/>
              <a:gd name="connsiteY124" fmla="*/ 214820 h 2389902"/>
              <a:gd name="connsiteX125" fmla="*/ 367924 w 1242829"/>
              <a:gd name="connsiteY125" fmla="*/ 225641 h 2389902"/>
              <a:gd name="connsiteX126" fmla="*/ 357103 w 1242829"/>
              <a:gd name="connsiteY126" fmla="*/ 241873 h 2389902"/>
              <a:gd name="connsiteX127" fmla="*/ 319228 w 1242829"/>
              <a:gd name="connsiteY127" fmla="*/ 274337 h 2389902"/>
              <a:gd name="connsiteX128" fmla="*/ 308407 w 1242829"/>
              <a:gd name="connsiteY128" fmla="*/ 290569 h 2389902"/>
              <a:gd name="connsiteX129" fmla="*/ 281354 w 1242829"/>
              <a:gd name="connsiteY129" fmla="*/ 317623 h 2389902"/>
              <a:gd name="connsiteX130" fmla="*/ 270533 w 1242829"/>
              <a:gd name="connsiteY130" fmla="*/ 333855 h 2389902"/>
              <a:gd name="connsiteX131" fmla="*/ 227247 w 1242829"/>
              <a:gd name="connsiteY131" fmla="*/ 371729 h 2389902"/>
              <a:gd name="connsiteX132" fmla="*/ 205605 w 1242829"/>
              <a:gd name="connsiteY132" fmla="*/ 404193 h 2389902"/>
              <a:gd name="connsiteX133" fmla="*/ 178552 w 1242829"/>
              <a:gd name="connsiteY133" fmla="*/ 436657 h 2389902"/>
              <a:gd name="connsiteX134" fmla="*/ 167730 w 1242829"/>
              <a:gd name="connsiteY134" fmla="*/ 447478 h 2389902"/>
              <a:gd name="connsiteX135" fmla="*/ 146088 w 1242829"/>
              <a:gd name="connsiteY135" fmla="*/ 479942 h 2389902"/>
              <a:gd name="connsiteX136" fmla="*/ 124445 w 1242829"/>
              <a:gd name="connsiteY136" fmla="*/ 517817 h 2389902"/>
              <a:gd name="connsiteX137" fmla="*/ 119034 w 1242829"/>
              <a:gd name="connsiteY137" fmla="*/ 534049 h 2389902"/>
              <a:gd name="connsiteX138" fmla="*/ 102802 w 1242829"/>
              <a:gd name="connsiteY138" fmla="*/ 550281 h 2389902"/>
              <a:gd name="connsiteX139" fmla="*/ 86570 w 1242829"/>
              <a:gd name="connsiteY139" fmla="*/ 598976 h 2389902"/>
              <a:gd name="connsiteX140" fmla="*/ 81160 w 1242829"/>
              <a:gd name="connsiteY140" fmla="*/ 615208 h 2389902"/>
              <a:gd name="connsiteX141" fmla="*/ 70339 w 1242829"/>
              <a:gd name="connsiteY141" fmla="*/ 626030 h 2389902"/>
              <a:gd name="connsiteX142" fmla="*/ 54107 w 1242829"/>
              <a:gd name="connsiteY142" fmla="*/ 680136 h 2389902"/>
              <a:gd name="connsiteX143" fmla="*/ 48696 w 1242829"/>
              <a:gd name="connsiteY143" fmla="*/ 696368 h 2389902"/>
              <a:gd name="connsiteX144" fmla="*/ 43285 w 1242829"/>
              <a:gd name="connsiteY144" fmla="*/ 712600 h 2389902"/>
              <a:gd name="connsiteX145" fmla="*/ 27053 w 1242829"/>
              <a:gd name="connsiteY145" fmla="*/ 745064 h 2389902"/>
              <a:gd name="connsiteX146" fmla="*/ 21643 w 1242829"/>
              <a:gd name="connsiteY146" fmla="*/ 793760 h 2389902"/>
              <a:gd name="connsiteX147" fmla="*/ 10821 w 1242829"/>
              <a:gd name="connsiteY147" fmla="*/ 837045 h 2389902"/>
              <a:gd name="connsiteX148" fmla="*/ 0 w 1242829"/>
              <a:gd name="connsiteY148" fmla="*/ 907384 h 2389902"/>
              <a:gd name="connsiteX149" fmla="*/ 5411 w 1242829"/>
              <a:gd name="connsiteY149" fmla="*/ 972311 h 2389902"/>
              <a:gd name="connsiteX150" fmla="*/ 10821 w 1242829"/>
              <a:gd name="connsiteY150" fmla="*/ 1021007 h 2389902"/>
              <a:gd name="connsiteX151" fmla="*/ 16232 w 1242829"/>
              <a:gd name="connsiteY151" fmla="*/ 1085935 h 2389902"/>
              <a:gd name="connsiteX152" fmla="*/ 27053 w 1242829"/>
              <a:gd name="connsiteY152" fmla="*/ 1167095 h 2389902"/>
              <a:gd name="connsiteX153" fmla="*/ 32464 w 1242829"/>
              <a:gd name="connsiteY153" fmla="*/ 1226612 h 2389902"/>
              <a:gd name="connsiteX154" fmla="*/ 48696 w 1242829"/>
              <a:gd name="connsiteY154" fmla="*/ 1275308 h 2389902"/>
              <a:gd name="connsiteX155" fmla="*/ 54107 w 1242829"/>
              <a:gd name="connsiteY155" fmla="*/ 1291540 h 2389902"/>
              <a:gd name="connsiteX156" fmla="*/ 64928 w 1242829"/>
              <a:gd name="connsiteY156" fmla="*/ 1307772 h 2389902"/>
              <a:gd name="connsiteX157" fmla="*/ 86570 w 1242829"/>
              <a:gd name="connsiteY157" fmla="*/ 1356468 h 2389902"/>
              <a:gd name="connsiteX158" fmla="*/ 102802 w 1242829"/>
              <a:gd name="connsiteY158" fmla="*/ 1410574 h 2389902"/>
              <a:gd name="connsiteX159" fmla="*/ 113624 w 1242829"/>
              <a:gd name="connsiteY159" fmla="*/ 1421395 h 2389902"/>
              <a:gd name="connsiteX160" fmla="*/ 124445 w 1242829"/>
              <a:gd name="connsiteY160" fmla="*/ 1453859 h 2389902"/>
              <a:gd name="connsiteX161" fmla="*/ 129856 w 1242829"/>
              <a:gd name="connsiteY161" fmla="*/ 1470091 h 2389902"/>
              <a:gd name="connsiteX162" fmla="*/ 146088 w 1242829"/>
              <a:gd name="connsiteY162" fmla="*/ 1486323 h 2389902"/>
              <a:gd name="connsiteX163" fmla="*/ 167730 w 1242829"/>
              <a:gd name="connsiteY163" fmla="*/ 1545840 h 2389902"/>
              <a:gd name="connsiteX164" fmla="*/ 173141 w 1242829"/>
              <a:gd name="connsiteY164" fmla="*/ 1562072 h 2389902"/>
              <a:gd name="connsiteX165" fmla="*/ 194784 w 1242829"/>
              <a:gd name="connsiteY165" fmla="*/ 1594536 h 2389902"/>
              <a:gd name="connsiteX166" fmla="*/ 216426 w 1242829"/>
              <a:gd name="connsiteY166" fmla="*/ 1627000 h 2389902"/>
              <a:gd name="connsiteX167" fmla="*/ 221837 w 1242829"/>
              <a:gd name="connsiteY167" fmla="*/ 1648643 h 2389902"/>
              <a:gd name="connsiteX168" fmla="*/ 248890 w 1242829"/>
              <a:gd name="connsiteY168" fmla="*/ 1681107 h 2389902"/>
              <a:gd name="connsiteX169" fmla="*/ 270533 w 1242829"/>
              <a:gd name="connsiteY169" fmla="*/ 1713570 h 2389902"/>
              <a:gd name="connsiteX170" fmla="*/ 281354 w 1242829"/>
              <a:gd name="connsiteY170" fmla="*/ 1729802 h 2389902"/>
              <a:gd name="connsiteX171" fmla="*/ 297586 w 1242829"/>
              <a:gd name="connsiteY171" fmla="*/ 1767677 h 2389902"/>
              <a:gd name="connsiteX172" fmla="*/ 302997 w 1242829"/>
              <a:gd name="connsiteY172" fmla="*/ 1783909 h 2389902"/>
              <a:gd name="connsiteX173" fmla="*/ 319228 w 1242829"/>
              <a:gd name="connsiteY173" fmla="*/ 1800141 h 2389902"/>
              <a:gd name="connsiteX174" fmla="*/ 346282 w 1242829"/>
              <a:gd name="connsiteY174" fmla="*/ 1838015 h 2389902"/>
              <a:gd name="connsiteX175" fmla="*/ 351692 w 1242829"/>
              <a:gd name="connsiteY175" fmla="*/ 1854247 h 2389902"/>
              <a:gd name="connsiteX176" fmla="*/ 362514 w 1242829"/>
              <a:gd name="connsiteY176" fmla="*/ 1865069 h 2389902"/>
              <a:gd name="connsiteX177" fmla="*/ 373335 w 1242829"/>
              <a:gd name="connsiteY177" fmla="*/ 1881301 h 2389902"/>
              <a:gd name="connsiteX178" fmla="*/ 394978 w 1242829"/>
              <a:gd name="connsiteY178" fmla="*/ 1908354 h 2389902"/>
              <a:gd name="connsiteX179" fmla="*/ 405799 w 1242829"/>
              <a:gd name="connsiteY179" fmla="*/ 1924586 h 2389902"/>
              <a:gd name="connsiteX180" fmla="*/ 416620 w 1242829"/>
              <a:gd name="connsiteY180" fmla="*/ 1946228 h 2389902"/>
              <a:gd name="connsiteX181" fmla="*/ 427441 w 1242829"/>
              <a:gd name="connsiteY181" fmla="*/ 1957050 h 2389902"/>
              <a:gd name="connsiteX182" fmla="*/ 449084 w 1242829"/>
              <a:gd name="connsiteY182" fmla="*/ 1978692 h 2389902"/>
              <a:gd name="connsiteX183" fmla="*/ 459905 w 1242829"/>
              <a:gd name="connsiteY183" fmla="*/ 1994924 h 2389902"/>
              <a:gd name="connsiteX184" fmla="*/ 476137 w 1242829"/>
              <a:gd name="connsiteY184" fmla="*/ 2011156 h 2389902"/>
              <a:gd name="connsiteX185" fmla="*/ 481548 w 1242829"/>
              <a:gd name="connsiteY185" fmla="*/ 2027388 h 2389902"/>
              <a:gd name="connsiteX186" fmla="*/ 503191 w 1242829"/>
              <a:gd name="connsiteY186" fmla="*/ 2049031 h 2389902"/>
              <a:gd name="connsiteX187" fmla="*/ 535655 w 1242829"/>
              <a:gd name="connsiteY187" fmla="*/ 2081495 h 2389902"/>
              <a:gd name="connsiteX188" fmla="*/ 568118 w 1242829"/>
              <a:gd name="connsiteY188" fmla="*/ 2113959 h 2389902"/>
              <a:gd name="connsiteX189" fmla="*/ 578940 w 1242829"/>
              <a:gd name="connsiteY189" fmla="*/ 2124780 h 2389902"/>
              <a:gd name="connsiteX190" fmla="*/ 584350 w 1242829"/>
              <a:gd name="connsiteY190" fmla="*/ 2141012 h 2389902"/>
              <a:gd name="connsiteX191" fmla="*/ 600582 w 1242829"/>
              <a:gd name="connsiteY191" fmla="*/ 2151833 h 2389902"/>
              <a:gd name="connsiteX192" fmla="*/ 611404 w 1242829"/>
              <a:gd name="connsiteY192" fmla="*/ 2162655 h 2389902"/>
              <a:gd name="connsiteX193" fmla="*/ 633046 w 1242829"/>
              <a:gd name="connsiteY193" fmla="*/ 2189708 h 2389902"/>
              <a:gd name="connsiteX194" fmla="*/ 649278 w 1242829"/>
              <a:gd name="connsiteY194" fmla="*/ 2200529 h 2389902"/>
              <a:gd name="connsiteX195" fmla="*/ 681742 w 1242829"/>
              <a:gd name="connsiteY195" fmla="*/ 2232993 h 2389902"/>
              <a:gd name="connsiteX196" fmla="*/ 697974 w 1242829"/>
              <a:gd name="connsiteY196" fmla="*/ 2249225 h 2389902"/>
              <a:gd name="connsiteX197" fmla="*/ 714206 w 1242829"/>
              <a:gd name="connsiteY197" fmla="*/ 2260046 h 2389902"/>
              <a:gd name="connsiteX198" fmla="*/ 725027 w 1242829"/>
              <a:gd name="connsiteY198" fmla="*/ 2276278 h 2389902"/>
              <a:gd name="connsiteX199" fmla="*/ 773723 w 1242829"/>
              <a:gd name="connsiteY199" fmla="*/ 2308742 h 2389902"/>
              <a:gd name="connsiteX200" fmla="*/ 784544 w 1242829"/>
              <a:gd name="connsiteY200" fmla="*/ 2324974 h 2389902"/>
              <a:gd name="connsiteX201" fmla="*/ 811598 w 1242829"/>
              <a:gd name="connsiteY201" fmla="*/ 2346617 h 2389902"/>
              <a:gd name="connsiteX202" fmla="*/ 822419 w 1242829"/>
              <a:gd name="connsiteY202" fmla="*/ 2362849 h 2389902"/>
              <a:gd name="connsiteX203" fmla="*/ 838651 w 1242829"/>
              <a:gd name="connsiteY203" fmla="*/ 2384491 h 2389902"/>
              <a:gd name="connsiteX0" fmla="*/ 838651 w 1242829"/>
              <a:gd name="connsiteY0" fmla="*/ 2384491 h 2389902"/>
              <a:gd name="connsiteX1" fmla="*/ 892757 w 1242829"/>
              <a:gd name="connsiteY1" fmla="*/ 2330385 h 2389902"/>
              <a:gd name="connsiteX2" fmla="*/ 903579 w 1242829"/>
              <a:gd name="connsiteY2" fmla="*/ 2319563 h 2389902"/>
              <a:gd name="connsiteX3" fmla="*/ 930632 w 1242829"/>
              <a:gd name="connsiteY3" fmla="*/ 2287099 h 2389902"/>
              <a:gd name="connsiteX4" fmla="*/ 941453 w 1242829"/>
              <a:gd name="connsiteY4" fmla="*/ 2270868 h 2389902"/>
              <a:gd name="connsiteX5" fmla="*/ 984739 w 1242829"/>
              <a:gd name="connsiteY5" fmla="*/ 2243814 h 2389902"/>
              <a:gd name="connsiteX6" fmla="*/ 1000970 w 1242829"/>
              <a:gd name="connsiteY6" fmla="*/ 2222172 h 2389902"/>
              <a:gd name="connsiteX7" fmla="*/ 1022613 w 1242829"/>
              <a:gd name="connsiteY7" fmla="*/ 2211350 h 2389902"/>
              <a:gd name="connsiteX8" fmla="*/ 1055077 w 1242829"/>
              <a:gd name="connsiteY8" fmla="*/ 2189708 h 2389902"/>
              <a:gd name="connsiteX9" fmla="*/ 1071309 w 1242829"/>
              <a:gd name="connsiteY9" fmla="*/ 2178886 h 2389902"/>
              <a:gd name="connsiteX10" fmla="*/ 1103773 w 1242829"/>
              <a:gd name="connsiteY10" fmla="*/ 2157244 h 2389902"/>
              <a:gd name="connsiteX11" fmla="*/ 1130826 w 1242829"/>
              <a:gd name="connsiteY11" fmla="*/ 2135601 h 2389902"/>
              <a:gd name="connsiteX12" fmla="*/ 1147058 w 1242829"/>
              <a:gd name="connsiteY12" fmla="*/ 2130191 h 2389902"/>
              <a:gd name="connsiteX13" fmla="*/ 1157879 w 1242829"/>
              <a:gd name="connsiteY13" fmla="*/ 2113959 h 2389902"/>
              <a:gd name="connsiteX14" fmla="*/ 1174111 w 1242829"/>
              <a:gd name="connsiteY14" fmla="*/ 2103137 h 2389902"/>
              <a:gd name="connsiteX15" fmla="*/ 1201165 w 1242829"/>
              <a:gd name="connsiteY15" fmla="*/ 2081495 h 2389902"/>
              <a:gd name="connsiteX16" fmla="*/ 1211986 w 1242829"/>
              <a:gd name="connsiteY16" fmla="*/ 2065263 h 2389902"/>
              <a:gd name="connsiteX17" fmla="*/ 1233628 w 1242829"/>
              <a:gd name="connsiteY17" fmla="*/ 2038210 h 2389902"/>
              <a:gd name="connsiteX18" fmla="*/ 1228218 w 1242829"/>
              <a:gd name="connsiteY18" fmla="*/ 2016567 h 2389902"/>
              <a:gd name="connsiteX19" fmla="*/ 1195754 w 1242829"/>
              <a:gd name="connsiteY19" fmla="*/ 1989514 h 2389902"/>
              <a:gd name="connsiteX20" fmla="*/ 1174111 w 1242829"/>
              <a:gd name="connsiteY20" fmla="*/ 1967871 h 2389902"/>
              <a:gd name="connsiteX21" fmla="*/ 1147058 w 1242829"/>
              <a:gd name="connsiteY21" fmla="*/ 1946228 h 2389902"/>
              <a:gd name="connsiteX22" fmla="*/ 1130826 w 1242829"/>
              <a:gd name="connsiteY22" fmla="*/ 1935407 h 2389902"/>
              <a:gd name="connsiteX23" fmla="*/ 1109184 w 1242829"/>
              <a:gd name="connsiteY23" fmla="*/ 1919175 h 2389902"/>
              <a:gd name="connsiteX24" fmla="*/ 1098362 w 1242829"/>
              <a:gd name="connsiteY24" fmla="*/ 1908354 h 2389902"/>
              <a:gd name="connsiteX25" fmla="*/ 1082130 w 1242829"/>
              <a:gd name="connsiteY25" fmla="*/ 1902943 h 2389902"/>
              <a:gd name="connsiteX26" fmla="*/ 1065898 w 1242829"/>
              <a:gd name="connsiteY26" fmla="*/ 1886711 h 2389902"/>
              <a:gd name="connsiteX27" fmla="*/ 1033434 w 1242829"/>
              <a:gd name="connsiteY27" fmla="*/ 1865069 h 2389902"/>
              <a:gd name="connsiteX28" fmla="*/ 1006381 w 1242829"/>
              <a:gd name="connsiteY28" fmla="*/ 1848837 h 2389902"/>
              <a:gd name="connsiteX29" fmla="*/ 963096 w 1242829"/>
              <a:gd name="connsiteY29" fmla="*/ 1816373 h 2389902"/>
              <a:gd name="connsiteX30" fmla="*/ 946864 w 1242829"/>
              <a:gd name="connsiteY30" fmla="*/ 1805552 h 2389902"/>
              <a:gd name="connsiteX31" fmla="*/ 936043 w 1242829"/>
              <a:gd name="connsiteY31" fmla="*/ 1794730 h 2389902"/>
              <a:gd name="connsiteX32" fmla="*/ 925221 w 1242829"/>
              <a:gd name="connsiteY32" fmla="*/ 1778498 h 2389902"/>
              <a:gd name="connsiteX33" fmla="*/ 908989 w 1242829"/>
              <a:gd name="connsiteY33" fmla="*/ 1773088 h 2389902"/>
              <a:gd name="connsiteX34" fmla="*/ 898168 w 1242829"/>
              <a:gd name="connsiteY34" fmla="*/ 1762266 h 2389902"/>
              <a:gd name="connsiteX35" fmla="*/ 887347 w 1242829"/>
              <a:gd name="connsiteY35" fmla="*/ 1746034 h 2389902"/>
              <a:gd name="connsiteX36" fmla="*/ 838651 w 1242829"/>
              <a:gd name="connsiteY36" fmla="*/ 1702749 h 2389902"/>
              <a:gd name="connsiteX37" fmla="*/ 827830 w 1242829"/>
              <a:gd name="connsiteY37" fmla="*/ 1686517 h 2389902"/>
              <a:gd name="connsiteX38" fmla="*/ 800776 w 1242829"/>
              <a:gd name="connsiteY38" fmla="*/ 1664875 h 2389902"/>
              <a:gd name="connsiteX39" fmla="*/ 789955 w 1242829"/>
              <a:gd name="connsiteY39" fmla="*/ 1648643 h 2389902"/>
              <a:gd name="connsiteX40" fmla="*/ 779134 w 1242829"/>
              <a:gd name="connsiteY40" fmla="*/ 1637821 h 2389902"/>
              <a:gd name="connsiteX41" fmla="*/ 757491 w 1242829"/>
              <a:gd name="connsiteY41" fmla="*/ 1605357 h 2389902"/>
              <a:gd name="connsiteX42" fmla="*/ 741259 w 1242829"/>
              <a:gd name="connsiteY42" fmla="*/ 1589126 h 2389902"/>
              <a:gd name="connsiteX43" fmla="*/ 730438 w 1242829"/>
              <a:gd name="connsiteY43" fmla="*/ 1572894 h 2389902"/>
              <a:gd name="connsiteX44" fmla="*/ 692563 w 1242829"/>
              <a:gd name="connsiteY44" fmla="*/ 1540430 h 2389902"/>
              <a:gd name="connsiteX45" fmla="*/ 687153 w 1242829"/>
              <a:gd name="connsiteY45" fmla="*/ 1524198 h 2389902"/>
              <a:gd name="connsiteX46" fmla="*/ 660099 w 1242829"/>
              <a:gd name="connsiteY46" fmla="*/ 1502555 h 2389902"/>
              <a:gd name="connsiteX47" fmla="*/ 643868 w 1242829"/>
              <a:gd name="connsiteY47" fmla="*/ 1486323 h 2389902"/>
              <a:gd name="connsiteX48" fmla="*/ 633046 w 1242829"/>
              <a:gd name="connsiteY48" fmla="*/ 1470091 h 2389902"/>
              <a:gd name="connsiteX49" fmla="*/ 600582 w 1242829"/>
              <a:gd name="connsiteY49" fmla="*/ 1443038 h 2389902"/>
              <a:gd name="connsiteX50" fmla="*/ 573529 w 1242829"/>
              <a:gd name="connsiteY50" fmla="*/ 1415985 h 2389902"/>
              <a:gd name="connsiteX51" fmla="*/ 551886 w 1242829"/>
              <a:gd name="connsiteY51" fmla="*/ 1383521 h 2389902"/>
              <a:gd name="connsiteX52" fmla="*/ 546476 w 1242829"/>
              <a:gd name="connsiteY52" fmla="*/ 1367289 h 2389902"/>
              <a:gd name="connsiteX53" fmla="*/ 530244 w 1242829"/>
              <a:gd name="connsiteY53" fmla="*/ 1351057 h 2389902"/>
              <a:gd name="connsiteX54" fmla="*/ 508601 w 1242829"/>
              <a:gd name="connsiteY54" fmla="*/ 1318593 h 2389902"/>
              <a:gd name="connsiteX55" fmla="*/ 503191 w 1242829"/>
              <a:gd name="connsiteY55" fmla="*/ 1302361 h 2389902"/>
              <a:gd name="connsiteX56" fmla="*/ 492369 w 1242829"/>
              <a:gd name="connsiteY56" fmla="*/ 1291540 h 2389902"/>
              <a:gd name="connsiteX57" fmla="*/ 470727 w 1242829"/>
              <a:gd name="connsiteY57" fmla="*/ 1264486 h 2389902"/>
              <a:gd name="connsiteX58" fmla="*/ 454495 w 1242829"/>
              <a:gd name="connsiteY58" fmla="*/ 1232023 h 2389902"/>
              <a:gd name="connsiteX59" fmla="*/ 449084 w 1242829"/>
              <a:gd name="connsiteY59" fmla="*/ 1215791 h 2389902"/>
              <a:gd name="connsiteX60" fmla="*/ 432852 w 1242829"/>
              <a:gd name="connsiteY60" fmla="*/ 1183327 h 2389902"/>
              <a:gd name="connsiteX61" fmla="*/ 422031 w 1242829"/>
              <a:gd name="connsiteY61" fmla="*/ 1140041 h 2389902"/>
              <a:gd name="connsiteX62" fmla="*/ 411210 w 1242829"/>
              <a:gd name="connsiteY62" fmla="*/ 1107578 h 2389902"/>
              <a:gd name="connsiteX63" fmla="*/ 405799 w 1242829"/>
              <a:gd name="connsiteY63" fmla="*/ 1080524 h 2389902"/>
              <a:gd name="connsiteX64" fmla="*/ 389567 w 1242829"/>
              <a:gd name="connsiteY64" fmla="*/ 1031828 h 2389902"/>
              <a:gd name="connsiteX65" fmla="*/ 384156 w 1242829"/>
              <a:gd name="connsiteY65" fmla="*/ 1015597 h 2389902"/>
              <a:gd name="connsiteX66" fmla="*/ 378746 w 1242829"/>
              <a:gd name="connsiteY66" fmla="*/ 988543 h 2389902"/>
              <a:gd name="connsiteX67" fmla="*/ 367924 w 1242829"/>
              <a:gd name="connsiteY67" fmla="*/ 912794 h 2389902"/>
              <a:gd name="connsiteX68" fmla="*/ 373335 w 1242829"/>
              <a:gd name="connsiteY68" fmla="*/ 734243 h 2389902"/>
              <a:gd name="connsiteX69" fmla="*/ 378746 w 1242829"/>
              <a:gd name="connsiteY69" fmla="*/ 718011 h 2389902"/>
              <a:gd name="connsiteX70" fmla="*/ 400602 w 1242829"/>
              <a:gd name="connsiteY70" fmla="*/ 712814 h 2389902"/>
              <a:gd name="connsiteX71" fmla="*/ 418002 w 1242829"/>
              <a:gd name="connsiteY71" fmla="*/ 698703 h 2389902"/>
              <a:gd name="connsiteX72" fmla="*/ 425535 w 1242829"/>
              <a:gd name="connsiteY72" fmla="*/ 669529 h 2389902"/>
              <a:gd name="connsiteX73" fmla="*/ 433066 w 1242829"/>
              <a:gd name="connsiteY73" fmla="*/ 650007 h 2389902"/>
              <a:gd name="connsiteX74" fmla="*/ 448131 w 1242829"/>
              <a:gd name="connsiteY74" fmla="*/ 596855 h 2389902"/>
              <a:gd name="connsiteX75" fmla="*/ 456830 w 1242829"/>
              <a:gd name="connsiteY75" fmla="*/ 583912 h 2389902"/>
              <a:gd name="connsiteX76" fmla="*/ 481548 w 1242829"/>
              <a:gd name="connsiteY76" fmla="*/ 528638 h 2389902"/>
              <a:gd name="connsiteX77" fmla="*/ 514012 w 1242829"/>
              <a:gd name="connsiteY77" fmla="*/ 506995 h 2389902"/>
              <a:gd name="connsiteX78" fmla="*/ 530244 w 1242829"/>
              <a:gd name="connsiteY78" fmla="*/ 496174 h 2389902"/>
              <a:gd name="connsiteX79" fmla="*/ 546476 w 1242829"/>
              <a:gd name="connsiteY79" fmla="*/ 485353 h 2389902"/>
              <a:gd name="connsiteX80" fmla="*/ 578940 w 1242829"/>
              <a:gd name="connsiteY80" fmla="*/ 474531 h 2389902"/>
              <a:gd name="connsiteX81" fmla="*/ 622225 w 1242829"/>
              <a:gd name="connsiteY81" fmla="*/ 463710 h 2389902"/>
              <a:gd name="connsiteX82" fmla="*/ 660099 w 1242829"/>
              <a:gd name="connsiteY82" fmla="*/ 469121 h 2389902"/>
              <a:gd name="connsiteX83" fmla="*/ 676331 w 1242829"/>
              <a:gd name="connsiteY83" fmla="*/ 479942 h 2389902"/>
              <a:gd name="connsiteX84" fmla="*/ 697974 w 1242829"/>
              <a:gd name="connsiteY84" fmla="*/ 469121 h 2389902"/>
              <a:gd name="connsiteX85" fmla="*/ 746670 w 1242829"/>
              <a:gd name="connsiteY85" fmla="*/ 436657 h 2389902"/>
              <a:gd name="connsiteX86" fmla="*/ 806187 w 1242829"/>
              <a:gd name="connsiteY86" fmla="*/ 398782 h 2389902"/>
              <a:gd name="connsiteX87" fmla="*/ 838651 w 1242829"/>
              <a:gd name="connsiteY87" fmla="*/ 377140 h 2389902"/>
              <a:gd name="connsiteX88" fmla="*/ 854883 w 1242829"/>
              <a:gd name="connsiteY88" fmla="*/ 371729 h 2389902"/>
              <a:gd name="connsiteX89" fmla="*/ 871115 w 1242829"/>
              <a:gd name="connsiteY89" fmla="*/ 360908 h 2389902"/>
              <a:gd name="connsiteX90" fmla="*/ 908989 w 1242829"/>
              <a:gd name="connsiteY90" fmla="*/ 344676 h 2389902"/>
              <a:gd name="connsiteX91" fmla="*/ 946864 w 1242829"/>
              <a:gd name="connsiteY91" fmla="*/ 328444 h 2389902"/>
              <a:gd name="connsiteX92" fmla="*/ 963096 w 1242829"/>
              <a:gd name="connsiteY92" fmla="*/ 317623 h 2389902"/>
              <a:gd name="connsiteX93" fmla="*/ 995560 w 1242829"/>
              <a:gd name="connsiteY93" fmla="*/ 306801 h 2389902"/>
              <a:gd name="connsiteX94" fmla="*/ 1011792 w 1242829"/>
              <a:gd name="connsiteY94" fmla="*/ 295980 h 2389902"/>
              <a:gd name="connsiteX95" fmla="*/ 1033434 w 1242829"/>
              <a:gd name="connsiteY95" fmla="*/ 290569 h 2389902"/>
              <a:gd name="connsiteX96" fmla="*/ 1071309 w 1242829"/>
              <a:gd name="connsiteY96" fmla="*/ 279748 h 2389902"/>
              <a:gd name="connsiteX97" fmla="*/ 1098362 w 1242829"/>
              <a:gd name="connsiteY97" fmla="*/ 258105 h 2389902"/>
              <a:gd name="connsiteX98" fmla="*/ 1092952 w 1242829"/>
              <a:gd name="connsiteY98" fmla="*/ 220231 h 2389902"/>
              <a:gd name="connsiteX99" fmla="*/ 1082130 w 1242829"/>
              <a:gd name="connsiteY99" fmla="*/ 187767 h 2389902"/>
              <a:gd name="connsiteX100" fmla="*/ 1071309 w 1242829"/>
              <a:gd name="connsiteY100" fmla="*/ 101197 h 2389902"/>
              <a:gd name="connsiteX101" fmla="*/ 1065898 w 1242829"/>
              <a:gd name="connsiteY101" fmla="*/ 84965 h 2389902"/>
              <a:gd name="connsiteX102" fmla="*/ 1054124 w 1242829"/>
              <a:gd name="connsiteY102" fmla="*/ 45922 h 2389902"/>
              <a:gd name="connsiteX103" fmla="*/ 1025163 w 1242829"/>
              <a:gd name="connsiteY103" fmla="*/ 13244 h 2389902"/>
              <a:gd name="connsiteX104" fmla="*/ 992485 w 1242829"/>
              <a:gd name="connsiteY104" fmla="*/ 1255 h 2389902"/>
              <a:gd name="connsiteX105" fmla="*/ 969675 w 1242829"/>
              <a:gd name="connsiteY105" fmla="*/ 5712 h 2389902"/>
              <a:gd name="connsiteX106" fmla="*/ 929465 w 1242829"/>
              <a:gd name="connsiteY106" fmla="*/ 5236 h 2389902"/>
              <a:gd name="connsiteX107" fmla="*/ 892757 w 1242829"/>
              <a:gd name="connsiteY107" fmla="*/ 9215 h 2389902"/>
              <a:gd name="connsiteX108" fmla="*/ 762902 w 1242829"/>
              <a:gd name="connsiteY108" fmla="*/ 20037 h 2389902"/>
              <a:gd name="connsiteX109" fmla="*/ 730438 w 1242829"/>
              <a:gd name="connsiteY109" fmla="*/ 30858 h 2389902"/>
              <a:gd name="connsiteX110" fmla="*/ 708795 w 1242829"/>
              <a:gd name="connsiteY110" fmla="*/ 36269 h 2389902"/>
              <a:gd name="connsiteX111" fmla="*/ 670921 w 1242829"/>
              <a:gd name="connsiteY111" fmla="*/ 57911 h 2389902"/>
              <a:gd name="connsiteX112" fmla="*/ 649278 w 1242829"/>
              <a:gd name="connsiteY112" fmla="*/ 63322 h 2389902"/>
              <a:gd name="connsiteX113" fmla="*/ 605993 w 1242829"/>
              <a:gd name="connsiteY113" fmla="*/ 79554 h 2389902"/>
              <a:gd name="connsiteX114" fmla="*/ 589761 w 1242829"/>
              <a:gd name="connsiteY114" fmla="*/ 90375 h 2389902"/>
              <a:gd name="connsiteX115" fmla="*/ 573529 w 1242829"/>
              <a:gd name="connsiteY115" fmla="*/ 95786 h 2389902"/>
              <a:gd name="connsiteX116" fmla="*/ 557297 w 1242829"/>
              <a:gd name="connsiteY116" fmla="*/ 106607 h 2389902"/>
              <a:gd name="connsiteX117" fmla="*/ 541065 w 1242829"/>
              <a:gd name="connsiteY117" fmla="*/ 112018 h 2389902"/>
              <a:gd name="connsiteX118" fmla="*/ 524833 w 1242829"/>
              <a:gd name="connsiteY118" fmla="*/ 122839 h 2389902"/>
              <a:gd name="connsiteX119" fmla="*/ 508601 w 1242829"/>
              <a:gd name="connsiteY119" fmla="*/ 128250 h 2389902"/>
              <a:gd name="connsiteX120" fmla="*/ 492369 w 1242829"/>
              <a:gd name="connsiteY120" fmla="*/ 139071 h 2389902"/>
              <a:gd name="connsiteX121" fmla="*/ 459905 w 1242829"/>
              <a:gd name="connsiteY121" fmla="*/ 155303 h 2389902"/>
              <a:gd name="connsiteX122" fmla="*/ 438263 w 1242829"/>
              <a:gd name="connsiteY122" fmla="*/ 171535 h 2389902"/>
              <a:gd name="connsiteX123" fmla="*/ 416620 w 1242829"/>
              <a:gd name="connsiteY123" fmla="*/ 193178 h 2389902"/>
              <a:gd name="connsiteX124" fmla="*/ 384156 w 1242829"/>
              <a:gd name="connsiteY124" fmla="*/ 214820 h 2389902"/>
              <a:gd name="connsiteX125" fmla="*/ 367924 w 1242829"/>
              <a:gd name="connsiteY125" fmla="*/ 225641 h 2389902"/>
              <a:gd name="connsiteX126" fmla="*/ 357103 w 1242829"/>
              <a:gd name="connsiteY126" fmla="*/ 241873 h 2389902"/>
              <a:gd name="connsiteX127" fmla="*/ 319228 w 1242829"/>
              <a:gd name="connsiteY127" fmla="*/ 274337 h 2389902"/>
              <a:gd name="connsiteX128" fmla="*/ 308407 w 1242829"/>
              <a:gd name="connsiteY128" fmla="*/ 290569 h 2389902"/>
              <a:gd name="connsiteX129" fmla="*/ 281354 w 1242829"/>
              <a:gd name="connsiteY129" fmla="*/ 317623 h 2389902"/>
              <a:gd name="connsiteX130" fmla="*/ 270533 w 1242829"/>
              <a:gd name="connsiteY130" fmla="*/ 333855 h 2389902"/>
              <a:gd name="connsiteX131" fmla="*/ 227247 w 1242829"/>
              <a:gd name="connsiteY131" fmla="*/ 371729 h 2389902"/>
              <a:gd name="connsiteX132" fmla="*/ 205605 w 1242829"/>
              <a:gd name="connsiteY132" fmla="*/ 404193 h 2389902"/>
              <a:gd name="connsiteX133" fmla="*/ 178552 w 1242829"/>
              <a:gd name="connsiteY133" fmla="*/ 436657 h 2389902"/>
              <a:gd name="connsiteX134" fmla="*/ 167730 w 1242829"/>
              <a:gd name="connsiteY134" fmla="*/ 447478 h 2389902"/>
              <a:gd name="connsiteX135" fmla="*/ 146088 w 1242829"/>
              <a:gd name="connsiteY135" fmla="*/ 479942 h 2389902"/>
              <a:gd name="connsiteX136" fmla="*/ 124445 w 1242829"/>
              <a:gd name="connsiteY136" fmla="*/ 517817 h 2389902"/>
              <a:gd name="connsiteX137" fmla="*/ 119034 w 1242829"/>
              <a:gd name="connsiteY137" fmla="*/ 534049 h 2389902"/>
              <a:gd name="connsiteX138" fmla="*/ 102802 w 1242829"/>
              <a:gd name="connsiteY138" fmla="*/ 550281 h 2389902"/>
              <a:gd name="connsiteX139" fmla="*/ 86570 w 1242829"/>
              <a:gd name="connsiteY139" fmla="*/ 598976 h 2389902"/>
              <a:gd name="connsiteX140" fmla="*/ 81160 w 1242829"/>
              <a:gd name="connsiteY140" fmla="*/ 615208 h 2389902"/>
              <a:gd name="connsiteX141" fmla="*/ 70339 w 1242829"/>
              <a:gd name="connsiteY141" fmla="*/ 626030 h 2389902"/>
              <a:gd name="connsiteX142" fmla="*/ 54107 w 1242829"/>
              <a:gd name="connsiteY142" fmla="*/ 680136 h 2389902"/>
              <a:gd name="connsiteX143" fmla="*/ 48696 w 1242829"/>
              <a:gd name="connsiteY143" fmla="*/ 696368 h 2389902"/>
              <a:gd name="connsiteX144" fmla="*/ 43285 w 1242829"/>
              <a:gd name="connsiteY144" fmla="*/ 712600 h 2389902"/>
              <a:gd name="connsiteX145" fmla="*/ 27053 w 1242829"/>
              <a:gd name="connsiteY145" fmla="*/ 745064 h 2389902"/>
              <a:gd name="connsiteX146" fmla="*/ 21643 w 1242829"/>
              <a:gd name="connsiteY146" fmla="*/ 793760 h 2389902"/>
              <a:gd name="connsiteX147" fmla="*/ 10821 w 1242829"/>
              <a:gd name="connsiteY147" fmla="*/ 837045 h 2389902"/>
              <a:gd name="connsiteX148" fmla="*/ 0 w 1242829"/>
              <a:gd name="connsiteY148" fmla="*/ 907384 h 2389902"/>
              <a:gd name="connsiteX149" fmla="*/ 5411 w 1242829"/>
              <a:gd name="connsiteY149" fmla="*/ 972311 h 2389902"/>
              <a:gd name="connsiteX150" fmla="*/ 10821 w 1242829"/>
              <a:gd name="connsiteY150" fmla="*/ 1021007 h 2389902"/>
              <a:gd name="connsiteX151" fmla="*/ 16232 w 1242829"/>
              <a:gd name="connsiteY151" fmla="*/ 1085935 h 2389902"/>
              <a:gd name="connsiteX152" fmla="*/ 27053 w 1242829"/>
              <a:gd name="connsiteY152" fmla="*/ 1167095 h 2389902"/>
              <a:gd name="connsiteX153" fmla="*/ 32464 w 1242829"/>
              <a:gd name="connsiteY153" fmla="*/ 1226612 h 2389902"/>
              <a:gd name="connsiteX154" fmla="*/ 48696 w 1242829"/>
              <a:gd name="connsiteY154" fmla="*/ 1275308 h 2389902"/>
              <a:gd name="connsiteX155" fmla="*/ 54107 w 1242829"/>
              <a:gd name="connsiteY155" fmla="*/ 1291540 h 2389902"/>
              <a:gd name="connsiteX156" fmla="*/ 64928 w 1242829"/>
              <a:gd name="connsiteY156" fmla="*/ 1307772 h 2389902"/>
              <a:gd name="connsiteX157" fmla="*/ 86570 w 1242829"/>
              <a:gd name="connsiteY157" fmla="*/ 1356468 h 2389902"/>
              <a:gd name="connsiteX158" fmla="*/ 102802 w 1242829"/>
              <a:gd name="connsiteY158" fmla="*/ 1410574 h 2389902"/>
              <a:gd name="connsiteX159" fmla="*/ 113624 w 1242829"/>
              <a:gd name="connsiteY159" fmla="*/ 1421395 h 2389902"/>
              <a:gd name="connsiteX160" fmla="*/ 124445 w 1242829"/>
              <a:gd name="connsiteY160" fmla="*/ 1453859 h 2389902"/>
              <a:gd name="connsiteX161" fmla="*/ 129856 w 1242829"/>
              <a:gd name="connsiteY161" fmla="*/ 1470091 h 2389902"/>
              <a:gd name="connsiteX162" fmla="*/ 146088 w 1242829"/>
              <a:gd name="connsiteY162" fmla="*/ 1486323 h 2389902"/>
              <a:gd name="connsiteX163" fmla="*/ 167730 w 1242829"/>
              <a:gd name="connsiteY163" fmla="*/ 1545840 h 2389902"/>
              <a:gd name="connsiteX164" fmla="*/ 173141 w 1242829"/>
              <a:gd name="connsiteY164" fmla="*/ 1562072 h 2389902"/>
              <a:gd name="connsiteX165" fmla="*/ 194784 w 1242829"/>
              <a:gd name="connsiteY165" fmla="*/ 1594536 h 2389902"/>
              <a:gd name="connsiteX166" fmla="*/ 216426 w 1242829"/>
              <a:gd name="connsiteY166" fmla="*/ 1627000 h 2389902"/>
              <a:gd name="connsiteX167" fmla="*/ 221837 w 1242829"/>
              <a:gd name="connsiteY167" fmla="*/ 1648643 h 2389902"/>
              <a:gd name="connsiteX168" fmla="*/ 248890 w 1242829"/>
              <a:gd name="connsiteY168" fmla="*/ 1681107 h 2389902"/>
              <a:gd name="connsiteX169" fmla="*/ 270533 w 1242829"/>
              <a:gd name="connsiteY169" fmla="*/ 1713570 h 2389902"/>
              <a:gd name="connsiteX170" fmla="*/ 281354 w 1242829"/>
              <a:gd name="connsiteY170" fmla="*/ 1729802 h 2389902"/>
              <a:gd name="connsiteX171" fmla="*/ 297586 w 1242829"/>
              <a:gd name="connsiteY171" fmla="*/ 1767677 h 2389902"/>
              <a:gd name="connsiteX172" fmla="*/ 302997 w 1242829"/>
              <a:gd name="connsiteY172" fmla="*/ 1783909 h 2389902"/>
              <a:gd name="connsiteX173" fmla="*/ 319228 w 1242829"/>
              <a:gd name="connsiteY173" fmla="*/ 1800141 h 2389902"/>
              <a:gd name="connsiteX174" fmla="*/ 346282 w 1242829"/>
              <a:gd name="connsiteY174" fmla="*/ 1838015 h 2389902"/>
              <a:gd name="connsiteX175" fmla="*/ 351692 w 1242829"/>
              <a:gd name="connsiteY175" fmla="*/ 1854247 h 2389902"/>
              <a:gd name="connsiteX176" fmla="*/ 362514 w 1242829"/>
              <a:gd name="connsiteY176" fmla="*/ 1865069 h 2389902"/>
              <a:gd name="connsiteX177" fmla="*/ 373335 w 1242829"/>
              <a:gd name="connsiteY177" fmla="*/ 1881301 h 2389902"/>
              <a:gd name="connsiteX178" fmla="*/ 394978 w 1242829"/>
              <a:gd name="connsiteY178" fmla="*/ 1908354 h 2389902"/>
              <a:gd name="connsiteX179" fmla="*/ 405799 w 1242829"/>
              <a:gd name="connsiteY179" fmla="*/ 1924586 h 2389902"/>
              <a:gd name="connsiteX180" fmla="*/ 416620 w 1242829"/>
              <a:gd name="connsiteY180" fmla="*/ 1946228 h 2389902"/>
              <a:gd name="connsiteX181" fmla="*/ 427441 w 1242829"/>
              <a:gd name="connsiteY181" fmla="*/ 1957050 h 2389902"/>
              <a:gd name="connsiteX182" fmla="*/ 449084 w 1242829"/>
              <a:gd name="connsiteY182" fmla="*/ 1978692 h 2389902"/>
              <a:gd name="connsiteX183" fmla="*/ 459905 w 1242829"/>
              <a:gd name="connsiteY183" fmla="*/ 1994924 h 2389902"/>
              <a:gd name="connsiteX184" fmla="*/ 476137 w 1242829"/>
              <a:gd name="connsiteY184" fmla="*/ 2011156 h 2389902"/>
              <a:gd name="connsiteX185" fmla="*/ 481548 w 1242829"/>
              <a:gd name="connsiteY185" fmla="*/ 2027388 h 2389902"/>
              <a:gd name="connsiteX186" fmla="*/ 503191 w 1242829"/>
              <a:gd name="connsiteY186" fmla="*/ 2049031 h 2389902"/>
              <a:gd name="connsiteX187" fmla="*/ 535655 w 1242829"/>
              <a:gd name="connsiteY187" fmla="*/ 2081495 h 2389902"/>
              <a:gd name="connsiteX188" fmla="*/ 568118 w 1242829"/>
              <a:gd name="connsiteY188" fmla="*/ 2113959 h 2389902"/>
              <a:gd name="connsiteX189" fmla="*/ 578940 w 1242829"/>
              <a:gd name="connsiteY189" fmla="*/ 2124780 h 2389902"/>
              <a:gd name="connsiteX190" fmla="*/ 584350 w 1242829"/>
              <a:gd name="connsiteY190" fmla="*/ 2141012 h 2389902"/>
              <a:gd name="connsiteX191" fmla="*/ 600582 w 1242829"/>
              <a:gd name="connsiteY191" fmla="*/ 2151833 h 2389902"/>
              <a:gd name="connsiteX192" fmla="*/ 611404 w 1242829"/>
              <a:gd name="connsiteY192" fmla="*/ 2162655 h 2389902"/>
              <a:gd name="connsiteX193" fmla="*/ 633046 w 1242829"/>
              <a:gd name="connsiteY193" fmla="*/ 2189708 h 2389902"/>
              <a:gd name="connsiteX194" fmla="*/ 649278 w 1242829"/>
              <a:gd name="connsiteY194" fmla="*/ 2200529 h 2389902"/>
              <a:gd name="connsiteX195" fmla="*/ 681742 w 1242829"/>
              <a:gd name="connsiteY195" fmla="*/ 2232993 h 2389902"/>
              <a:gd name="connsiteX196" fmla="*/ 697974 w 1242829"/>
              <a:gd name="connsiteY196" fmla="*/ 2249225 h 2389902"/>
              <a:gd name="connsiteX197" fmla="*/ 714206 w 1242829"/>
              <a:gd name="connsiteY197" fmla="*/ 2260046 h 2389902"/>
              <a:gd name="connsiteX198" fmla="*/ 725027 w 1242829"/>
              <a:gd name="connsiteY198" fmla="*/ 2276278 h 2389902"/>
              <a:gd name="connsiteX199" fmla="*/ 773723 w 1242829"/>
              <a:gd name="connsiteY199" fmla="*/ 2308742 h 2389902"/>
              <a:gd name="connsiteX200" fmla="*/ 784544 w 1242829"/>
              <a:gd name="connsiteY200" fmla="*/ 2324974 h 2389902"/>
              <a:gd name="connsiteX201" fmla="*/ 811598 w 1242829"/>
              <a:gd name="connsiteY201" fmla="*/ 2346617 h 2389902"/>
              <a:gd name="connsiteX202" fmla="*/ 822419 w 1242829"/>
              <a:gd name="connsiteY202" fmla="*/ 2362849 h 2389902"/>
              <a:gd name="connsiteX203" fmla="*/ 838651 w 1242829"/>
              <a:gd name="connsiteY203" fmla="*/ 2384491 h 2389902"/>
              <a:gd name="connsiteX0" fmla="*/ 838651 w 1242829"/>
              <a:gd name="connsiteY0" fmla="*/ 2384491 h 2389902"/>
              <a:gd name="connsiteX1" fmla="*/ 892757 w 1242829"/>
              <a:gd name="connsiteY1" fmla="*/ 2330385 h 2389902"/>
              <a:gd name="connsiteX2" fmla="*/ 903579 w 1242829"/>
              <a:gd name="connsiteY2" fmla="*/ 2319563 h 2389902"/>
              <a:gd name="connsiteX3" fmla="*/ 930632 w 1242829"/>
              <a:gd name="connsiteY3" fmla="*/ 2287099 h 2389902"/>
              <a:gd name="connsiteX4" fmla="*/ 941453 w 1242829"/>
              <a:gd name="connsiteY4" fmla="*/ 2270868 h 2389902"/>
              <a:gd name="connsiteX5" fmla="*/ 984739 w 1242829"/>
              <a:gd name="connsiteY5" fmla="*/ 2243814 h 2389902"/>
              <a:gd name="connsiteX6" fmla="*/ 1000970 w 1242829"/>
              <a:gd name="connsiteY6" fmla="*/ 2222172 h 2389902"/>
              <a:gd name="connsiteX7" fmla="*/ 1022613 w 1242829"/>
              <a:gd name="connsiteY7" fmla="*/ 2211350 h 2389902"/>
              <a:gd name="connsiteX8" fmla="*/ 1055077 w 1242829"/>
              <a:gd name="connsiteY8" fmla="*/ 2189708 h 2389902"/>
              <a:gd name="connsiteX9" fmla="*/ 1071309 w 1242829"/>
              <a:gd name="connsiteY9" fmla="*/ 2178886 h 2389902"/>
              <a:gd name="connsiteX10" fmla="*/ 1103773 w 1242829"/>
              <a:gd name="connsiteY10" fmla="*/ 2157244 h 2389902"/>
              <a:gd name="connsiteX11" fmla="*/ 1130826 w 1242829"/>
              <a:gd name="connsiteY11" fmla="*/ 2135601 h 2389902"/>
              <a:gd name="connsiteX12" fmla="*/ 1147058 w 1242829"/>
              <a:gd name="connsiteY12" fmla="*/ 2130191 h 2389902"/>
              <a:gd name="connsiteX13" fmla="*/ 1157879 w 1242829"/>
              <a:gd name="connsiteY13" fmla="*/ 2113959 h 2389902"/>
              <a:gd name="connsiteX14" fmla="*/ 1174111 w 1242829"/>
              <a:gd name="connsiteY14" fmla="*/ 2103137 h 2389902"/>
              <a:gd name="connsiteX15" fmla="*/ 1201165 w 1242829"/>
              <a:gd name="connsiteY15" fmla="*/ 2081495 h 2389902"/>
              <a:gd name="connsiteX16" fmla="*/ 1211986 w 1242829"/>
              <a:gd name="connsiteY16" fmla="*/ 2065263 h 2389902"/>
              <a:gd name="connsiteX17" fmla="*/ 1233628 w 1242829"/>
              <a:gd name="connsiteY17" fmla="*/ 2038210 h 2389902"/>
              <a:gd name="connsiteX18" fmla="*/ 1228218 w 1242829"/>
              <a:gd name="connsiteY18" fmla="*/ 2016567 h 2389902"/>
              <a:gd name="connsiteX19" fmla="*/ 1195754 w 1242829"/>
              <a:gd name="connsiteY19" fmla="*/ 1989514 h 2389902"/>
              <a:gd name="connsiteX20" fmla="*/ 1174111 w 1242829"/>
              <a:gd name="connsiteY20" fmla="*/ 1967871 h 2389902"/>
              <a:gd name="connsiteX21" fmla="*/ 1147058 w 1242829"/>
              <a:gd name="connsiteY21" fmla="*/ 1946228 h 2389902"/>
              <a:gd name="connsiteX22" fmla="*/ 1130826 w 1242829"/>
              <a:gd name="connsiteY22" fmla="*/ 1935407 h 2389902"/>
              <a:gd name="connsiteX23" fmla="*/ 1109184 w 1242829"/>
              <a:gd name="connsiteY23" fmla="*/ 1919175 h 2389902"/>
              <a:gd name="connsiteX24" fmla="*/ 1098362 w 1242829"/>
              <a:gd name="connsiteY24" fmla="*/ 1908354 h 2389902"/>
              <a:gd name="connsiteX25" fmla="*/ 1082130 w 1242829"/>
              <a:gd name="connsiteY25" fmla="*/ 1902943 h 2389902"/>
              <a:gd name="connsiteX26" fmla="*/ 1065898 w 1242829"/>
              <a:gd name="connsiteY26" fmla="*/ 1886711 h 2389902"/>
              <a:gd name="connsiteX27" fmla="*/ 1033434 w 1242829"/>
              <a:gd name="connsiteY27" fmla="*/ 1865069 h 2389902"/>
              <a:gd name="connsiteX28" fmla="*/ 1006381 w 1242829"/>
              <a:gd name="connsiteY28" fmla="*/ 1848837 h 2389902"/>
              <a:gd name="connsiteX29" fmla="*/ 963096 w 1242829"/>
              <a:gd name="connsiteY29" fmla="*/ 1816373 h 2389902"/>
              <a:gd name="connsiteX30" fmla="*/ 946864 w 1242829"/>
              <a:gd name="connsiteY30" fmla="*/ 1805552 h 2389902"/>
              <a:gd name="connsiteX31" fmla="*/ 936043 w 1242829"/>
              <a:gd name="connsiteY31" fmla="*/ 1794730 h 2389902"/>
              <a:gd name="connsiteX32" fmla="*/ 925221 w 1242829"/>
              <a:gd name="connsiteY32" fmla="*/ 1778498 h 2389902"/>
              <a:gd name="connsiteX33" fmla="*/ 908989 w 1242829"/>
              <a:gd name="connsiteY33" fmla="*/ 1773088 h 2389902"/>
              <a:gd name="connsiteX34" fmla="*/ 898168 w 1242829"/>
              <a:gd name="connsiteY34" fmla="*/ 1762266 h 2389902"/>
              <a:gd name="connsiteX35" fmla="*/ 887347 w 1242829"/>
              <a:gd name="connsiteY35" fmla="*/ 1746034 h 2389902"/>
              <a:gd name="connsiteX36" fmla="*/ 838651 w 1242829"/>
              <a:gd name="connsiteY36" fmla="*/ 1702749 h 2389902"/>
              <a:gd name="connsiteX37" fmla="*/ 827830 w 1242829"/>
              <a:gd name="connsiteY37" fmla="*/ 1686517 h 2389902"/>
              <a:gd name="connsiteX38" fmla="*/ 800776 w 1242829"/>
              <a:gd name="connsiteY38" fmla="*/ 1664875 h 2389902"/>
              <a:gd name="connsiteX39" fmla="*/ 789955 w 1242829"/>
              <a:gd name="connsiteY39" fmla="*/ 1648643 h 2389902"/>
              <a:gd name="connsiteX40" fmla="*/ 779134 w 1242829"/>
              <a:gd name="connsiteY40" fmla="*/ 1637821 h 2389902"/>
              <a:gd name="connsiteX41" fmla="*/ 757491 w 1242829"/>
              <a:gd name="connsiteY41" fmla="*/ 1605357 h 2389902"/>
              <a:gd name="connsiteX42" fmla="*/ 741259 w 1242829"/>
              <a:gd name="connsiteY42" fmla="*/ 1589126 h 2389902"/>
              <a:gd name="connsiteX43" fmla="*/ 730438 w 1242829"/>
              <a:gd name="connsiteY43" fmla="*/ 1572894 h 2389902"/>
              <a:gd name="connsiteX44" fmla="*/ 692563 w 1242829"/>
              <a:gd name="connsiteY44" fmla="*/ 1540430 h 2389902"/>
              <a:gd name="connsiteX45" fmla="*/ 687153 w 1242829"/>
              <a:gd name="connsiteY45" fmla="*/ 1524198 h 2389902"/>
              <a:gd name="connsiteX46" fmla="*/ 660099 w 1242829"/>
              <a:gd name="connsiteY46" fmla="*/ 1502555 h 2389902"/>
              <a:gd name="connsiteX47" fmla="*/ 643868 w 1242829"/>
              <a:gd name="connsiteY47" fmla="*/ 1486323 h 2389902"/>
              <a:gd name="connsiteX48" fmla="*/ 633046 w 1242829"/>
              <a:gd name="connsiteY48" fmla="*/ 1470091 h 2389902"/>
              <a:gd name="connsiteX49" fmla="*/ 600582 w 1242829"/>
              <a:gd name="connsiteY49" fmla="*/ 1443038 h 2389902"/>
              <a:gd name="connsiteX50" fmla="*/ 573529 w 1242829"/>
              <a:gd name="connsiteY50" fmla="*/ 1415985 h 2389902"/>
              <a:gd name="connsiteX51" fmla="*/ 551886 w 1242829"/>
              <a:gd name="connsiteY51" fmla="*/ 1383521 h 2389902"/>
              <a:gd name="connsiteX52" fmla="*/ 546476 w 1242829"/>
              <a:gd name="connsiteY52" fmla="*/ 1367289 h 2389902"/>
              <a:gd name="connsiteX53" fmla="*/ 530244 w 1242829"/>
              <a:gd name="connsiteY53" fmla="*/ 1351057 h 2389902"/>
              <a:gd name="connsiteX54" fmla="*/ 508601 w 1242829"/>
              <a:gd name="connsiteY54" fmla="*/ 1318593 h 2389902"/>
              <a:gd name="connsiteX55" fmla="*/ 503191 w 1242829"/>
              <a:gd name="connsiteY55" fmla="*/ 1302361 h 2389902"/>
              <a:gd name="connsiteX56" fmla="*/ 492369 w 1242829"/>
              <a:gd name="connsiteY56" fmla="*/ 1291540 h 2389902"/>
              <a:gd name="connsiteX57" fmla="*/ 470727 w 1242829"/>
              <a:gd name="connsiteY57" fmla="*/ 1264486 h 2389902"/>
              <a:gd name="connsiteX58" fmla="*/ 454495 w 1242829"/>
              <a:gd name="connsiteY58" fmla="*/ 1232023 h 2389902"/>
              <a:gd name="connsiteX59" fmla="*/ 449084 w 1242829"/>
              <a:gd name="connsiteY59" fmla="*/ 1215791 h 2389902"/>
              <a:gd name="connsiteX60" fmla="*/ 432852 w 1242829"/>
              <a:gd name="connsiteY60" fmla="*/ 1183327 h 2389902"/>
              <a:gd name="connsiteX61" fmla="*/ 422031 w 1242829"/>
              <a:gd name="connsiteY61" fmla="*/ 1140041 h 2389902"/>
              <a:gd name="connsiteX62" fmla="*/ 411210 w 1242829"/>
              <a:gd name="connsiteY62" fmla="*/ 1107578 h 2389902"/>
              <a:gd name="connsiteX63" fmla="*/ 405799 w 1242829"/>
              <a:gd name="connsiteY63" fmla="*/ 1080524 h 2389902"/>
              <a:gd name="connsiteX64" fmla="*/ 389567 w 1242829"/>
              <a:gd name="connsiteY64" fmla="*/ 1031828 h 2389902"/>
              <a:gd name="connsiteX65" fmla="*/ 384156 w 1242829"/>
              <a:gd name="connsiteY65" fmla="*/ 1015597 h 2389902"/>
              <a:gd name="connsiteX66" fmla="*/ 378746 w 1242829"/>
              <a:gd name="connsiteY66" fmla="*/ 988543 h 2389902"/>
              <a:gd name="connsiteX67" fmla="*/ 367924 w 1242829"/>
              <a:gd name="connsiteY67" fmla="*/ 912794 h 2389902"/>
              <a:gd name="connsiteX68" fmla="*/ 373335 w 1242829"/>
              <a:gd name="connsiteY68" fmla="*/ 734243 h 2389902"/>
              <a:gd name="connsiteX69" fmla="*/ 378746 w 1242829"/>
              <a:gd name="connsiteY69" fmla="*/ 718011 h 2389902"/>
              <a:gd name="connsiteX70" fmla="*/ 417048 w 1242829"/>
              <a:gd name="connsiteY70" fmla="*/ 725971 h 2389902"/>
              <a:gd name="connsiteX71" fmla="*/ 418002 w 1242829"/>
              <a:gd name="connsiteY71" fmla="*/ 698703 h 2389902"/>
              <a:gd name="connsiteX72" fmla="*/ 425535 w 1242829"/>
              <a:gd name="connsiteY72" fmla="*/ 669529 h 2389902"/>
              <a:gd name="connsiteX73" fmla="*/ 433066 w 1242829"/>
              <a:gd name="connsiteY73" fmla="*/ 650007 h 2389902"/>
              <a:gd name="connsiteX74" fmla="*/ 448131 w 1242829"/>
              <a:gd name="connsiteY74" fmla="*/ 596855 h 2389902"/>
              <a:gd name="connsiteX75" fmla="*/ 456830 w 1242829"/>
              <a:gd name="connsiteY75" fmla="*/ 583912 h 2389902"/>
              <a:gd name="connsiteX76" fmla="*/ 481548 w 1242829"/>
              <a:gd name="connsiteY76" fmla="*/ 528638 h 2389902"/>
              <a:gd name="connsiteX77" fmla="*/ 514012 w 1242829"/>
              <a:gd name="connsiteY77" fmla="*/ 506995 h 2389902"/>
              <a:gd name="connsiteX78" fmla="*/ 530244 w 1242829"/>
              <a:gd name="connsiteY78" fmla="*/ 496174 h 2389902"/>
              <a:gd name="connsiteX79" fmla="*/ 546476 w 1242829"/>
              <a:gd name="connsiteY79" fmla="*/ 485353 h 2389902"/>
              <a:gd name="connsiteX80" fmla="*/ 578940 w 1242829"/>
              <a:gd name="connsiteY80" fmla="*/ 474531 h 2389902"/>
              <a:gd name="connsiteX81" fmla="*/ 622225 w 1242829"/>
              <a:gd name="connsiteY81" fmla="*/ 463710 h 2389902"/>
              <a:gd name="connsiteX82" fmla="*/ 660099 w 1242829"/>
              <a:gd name="connsiteY82" fmla="*/ 469121 h 2389902"/>
              <a:gd name="connsiteX83" fmla="*/ 676331 w 1242829"/>
              <a:gd name="connsiteY83" fmla="*/ 479942 h 2389902"/>
              <a:gd name="connsiteX84" fmla="*/ 697974 w 1242829"/>
              <a:gd name="connsiteY84" fmla="*/ 469121 h 2389902"/>
              <a:gd name="connsiteX85" fmla="*/ 746670 w 1242829"/>
              <a:gd name="connsiteY85" fmla="*/ 436657 h 2389902"/>
              <a:gd name="connsiteX86" fmla="*/ 806187 w 1242829"/>
              <a:gd name="connsiteY86" fmla="*/ 398782 h 2389902"/>
              <a:gd name="connsiteX87" fmla="*/ 838651 w 1242829"/>
              <a:gd name="connsiteY87" fmla="*/ 377140 h 2389902"/>
              <a:gd name="connsiteX88" fmla="*/ 854883 w 1242829"/>
              <a:gd name="connsiteY88" fmla="*/ 371729 h 2389902"/>
              <a:gd name="connsiteX89" fmla="*/ 871115 w 1242829"/>
              <a:gd name="connsiteY89" fmla="*/ 360908 h 2389902"/>
              <a:gd name="connsiteX90" fmla="*/ 908989 w 1242829"/>
              <a:gd name="connsiteY90" fmla="*/ 344676 h 2389902"/>
              <a:gd name="connsiteX91" fmla="*/ 946864 w 1242829"/>
              <a:gd name="connsiteY91" fmla="*/ 328444 h 2389902"/>
              <a:gd name="connsiteX92" fmla="*/ 963096 w 1242829"/>
              <a:gd name="connsiteY92" fmla="*/ 317623 h 2389902"/>
              <a:gd name="connsiteX93" fmla="*/ 995560 w 1242829"/>
              <a:gd name="connsiteY93" fmla="*/ 306801 h 2389902"/>
              <a:gd name="connsiteX94" fmla="*/ 1011792 w 1242829"/>
              <a:gd name="connsiteY94" fmla="*/ 295980 h 2389902"/>
              <a:gd name="connsiteX95" fmla="*/ 1033434 w 1242829"/>
              <a:gd name="connsiteY95" fmla="*/ 290569 h 2389902"/>
              <a:gd name="connsiteX96" fmla="*/ 1071309 w 1242829"/>
              <a:gd name="connsiteY96" fmla="*/ 279748 h 2389902"/>
              <a:gd name="connsiteX97" fmla="*/ 1098362 w 1242829"/>
              <a:gd name="connsiteY97" fmla="*/ 258105 h 2389902"/>
              <a:gd name="connsiteX98" fmla="*/ 1092952 w 1242829"/>
              <a:gd name="connsiteY98" fmla="*/ 220231 h 2389902"/>
              <a:gd name="connsiteX99" fmla="*/ 1082130 w 1242829"/>
              <a:gd name="connsiteY99" fmla="*/ 187767 h 2389902"/>
              <a:gd name="connsiteX100" fmla="*/ 1071309 w 1242829"/>
              <a:gd name="connsiteY100" fmla="*/ 101197 h 2389902"/>
              <a:gd name="connsiteX101" fmla="*/ 1065898 w 1242829"/>
              <a:gd name="connsiteY101" fmla="*/ 84965 h 2389902"/>
              <a:gd name="connsiteX102" fmla="*/ 1054124 w 1242829"/>
              <a:gd name="connsiteY102" fmla="*/ 45922 h 2389902"/>
              <a:gd name="connsiteX103" fmla="*/ 1025163 w 1242829"/>
              <a:gd name="connsiteY103" fmla="*/ 13244 h 2389902"/>
              <a:gd name="connsiteX104" fmla="*/ 992485 w 1242829"/>
              <a:gd name="connsiteY104" fmla="*/ 1255 h 2389902"/>
              <a:gd name="connsiteX105" fmla="*/ 969675 w 1242829"/>
              <a:gd name="connsiteY105" fmla="*/ 5712 h 2389902"/>
              <a:gd name="connsiteX106" fmla="*/ 929465 w 1242829"/>
              <a:gd name="connsiteY106" fmla="*/ 5236 h 2389902"/>
              <a:gd name="connsiteX107" fmla="*/ 892757 w 1242829"/>
              <a:gd name="connsiteY107" fmla="*/ 9215 h 2389902"/>
              <a:gd name="connsiteX108" fmla="*/ 762902 w 1242829"/>
              <a:gd name="connsiteY108" fmla="*/ 20037 h 2389902"/>
              <a:gd name="connsiteX109" fmla="*/ 730438 w 1242829"/>
              <a:gd name="connsiteY109" fmla="*/ 30858 h 2389902"/>
              <a:gd name="connsiteX110" fmla="*/ 708795 w 1242829"/>
              <a:gd name="connsiteY110" fmla="*/ 36269 h 2389902"/>
              <a:gd name="connsiteX111" fmla="*/ 670921 w 1242829"/>
              <a:gd name="connsiteY111" fmla="*/ 57911 h 2389902"/>
              <a:gd name="connsiteX112" fmla="*/ 649278 w 1242829"/>
              <a:gd name="connsiteY112" fmla="*/ 63322 h 2389902"/>
              <a:gd name="connsiteX113" fmla="*/ 605993 w 1242829"/>
              <a:gd name="connsiteY113" fmla="*/ 79554 h 2389902"/>
              <a:gd name="connsiteX114" fmla="*/ 589761 w 1242829"/>
              <a:gd name="connsiteY114" fmla="*/ 90375 h 2389902"/>
              <a:gd name="connsiteX115" fmla="*/ 573529 w 1242829"/>
              <a:gd name="connsiteY115" fmla="*/ 95786 h 2389902"/>
              <a:gd name="connsiteX116" fmla="*/ 557297 w 1242829"/>
              <a:gd name="connsiteY116" fmla="*/ 106607 h 2389902"/>
              <a:gd name="connsiteX117" fmla="*/ 541065 w 1242829"/>
              <a:gd name="connsiteY117" fmla="*/ 112018 h 2389902"/>
              <a:gd name="connsiteX118" fmla="*/ 524833 w 1242829"/>
              <a:gd name="connsiteY118" fmla="*/ 122839 h 2389902"/>
              <a:gd name="connsiteX119" fmla="*/ 508601 w 1242829"/>
              <a:gd name="connsiteY119" fmla="*/ 128250 h 2389902"/>
              <a:gd name="connsiteX120" fmla="*/ 492369 w 1242829"/>
              <a:gd name="connsiteY120" fmla="*/ 139071 h 2389902"/>
              <a:gd name="connsiteX121" fmla="*/ 459905 w 1242829"/>
              <a:gd name="connsiteY121" fmla="*/ 155303 h 2389902"/>
              <a:gd name="connsiteX122" fmla="*/ 438263 w 1242829"/>
              <a:gd name="connsiteY122" fmla="*/ 171535 h 2389902"/>
              <a:gd name="connsiteX123" fmla="*/ 416620 w 1242829"/>
              <a:gd name="connsiteY123" fmla="*/ 193178 h 2389902"/>
              <a:gd name="connsiteX124" fmla="*/ 384156 w 1242829"/>
              <a:gd name="connsiteY124" fmla="*/ 214820 h 2389902"/>
              <a:gd name="connsiteX125" fmla="*/ 367924 w 1242829"/>
              <a:gd name="connsiteY125" fmla="*/ 225641 h 2389902"/>
              <a:gd name="connsiteX126" fmla="*/ 357103 w 1242829"/>
              <a:gd name="connsiteY126" fmla="*/ 241873 h 2389902"/>
              <a:gd name="connsiteX127" fmla="*/ 319228 w 1242829"/>
              <a:gd name="connsiteY127" fmla="*/ 274337 h 2389902"/>
              <a:gd name="connsiteX128" fmla="*/ 308407 w 1242829"/>
              <a:gd name="connsiteY128" fmla="*/ 290569 h 2389902"/>
              <a:gd name="connsiteX129" fmla="*/ 281354 w 1242829"/>
              <a:gd name="connsiteY129" fmla="*/ 317623 h 2389902"/>
              <a:gd name="connsiteX130" fmla="*/ 270533 w 1242829"/>
              <a:gd name="connsiteY130" fmla="*/ 333855 h 2389902"/>
              <a:gd name="connsiteX131" fmla="*/ 227247 w 1242829"/>
              <a:gd name="connsiteY131" fmla="*/ 371729 h 2389902"/>
              <a:gd name="connsiteX132" fmla="*/ 205605 w 1242829"/>
              <a:gd name="connsiteY132" fmla="*/ 404193 h 2389902"/>
              <a:gd name="connsiteX133" fmla="*/ 178552 w 1242829"/>
              <a:gd name="connsiteY133" fmla="*/ 436657 h 2389902"/>
              <a:gd name="connsiteX134" fmla="*/ 167730 w 1242829"/>
              <a:gd name="connsiteY134" fmla="*/ 447478 h 2389902"/>
              <a:gd name="connsiteX135" fmla="*/ 146088 w 1242829"/>
              <a:gd name="connsiteY135" fmla="*/ 479942 h 2389902"/>
              <a:gd name="connsiteX136" fmla="*/ 124445 w 1242829"/>
              <a:gd name="connsiteY136" fmla="*/ 517817 h 2389902"/>
              <a:gd name="connsiteX137" fmla="*/ 119034 w 1242829"/>
              <a:gd name="connsiteY137" fmla="*/ 534049 h 2389902"/>
              <a:gd name="connsiteX138" fmla="*/ 102802 w 1242829"/>
              <a:gd name="connsiteY138" fmla="*/ 550281 h 2389902"/>
              <a:gd name="connsiteX139" fmla="*/ 86570 w 1242829"/>
              <a:gd name="connsiteY139" fmla="*/ 598976 h 2389902"/>
              <a:gd name="connsiteX140" fmla="*/ 81160 w 1242829"/>
              <a:gd name="connsiteY140" fmla="*/ 615208 h 2389902"/>
              <a:gd name="connsiteX141" fmla="*/ 70339 w 1242829"/>
              <a:gd name="connsiteY141" fmla="*/ 626030 h 2389902"/>
              <a:gd name="connsiteX142" fmla="*/ 54107 w 1242829"/>
              <a:gd name="connsiteY142" fmla="*/ 680136 h 2389902"/>
              <a:gd name="connsiteX143" fmla="*/ 48696 w 1242829"/>
              <a:gd name="connsiteY143" fmla="*/ 696368 h 2389902"/>
              <a:gd name="connsiteX144" fmla="*/ 43285 w 1242829"/>
              <a:gd name="connsiteY144" fmla="*/ 712600 h 2389902"/>
              <a:gd name="connsiteX145" fmla="*/ 27053 w 1242829"/>
              <a:gd name="connsiteY145" fmla="*/ 745064 h 2389902"/>
              <a:gd name="connsiteX146" fmla="*/ 21643 w 1242829"/>
              <a:gd name="connsiteY146" fmla="*/ 793760 h 2389902"/>
              <a:gd name="connsiteX147" fmla="*/ 10821 w 1242829"/>
              <a:gd name="connsiteY147" fmla="*/ 837045 h 2389902"/>
              <a:gd name="connsiteX148" fmla="*/ 0 w 1242829"/>
              <a:gd name="connsiteY148" fmla="*/ 907384 h 2389902"/>
              <a:gd name="connsiteX149" fmla="*/ 5411 w 1242829"/>
              <a:gd name="connsiteY149" fmla="*/ 972311 h 2389902"/>
              <a:gd name="connsiteX150" fmla="*/ 10821 w 1242829"/>
              <a:gd name="connsiteY150" fmla="*/ 1021007 h 2389902"/>
              <a:gd name="connsiteX151" fmla="*/ 16232 w 1242829"/>
              <a:gd name="connsiteY151" fmla="*/ 1085935 h 2389902"/>
              <a:gd name="connsiteX152" fmla="*/ 27053 w 1242829"/>
              <a:gd name="connsiteY152" fmla="*/ 1167095 h 2389902"/>
              <a:gd name="connsiteX153" fmla="*/ 32464 w 1242829"/>
              <a:gd name="connsiteY153" fmla="*/ 1226612 h 2389902"/>
              <a:gd name="connsiteX154" fmla="*/ 48696 w 1242829"/>
              <a:gd name="connsiteY154" fmla="*/ 1275308 h 2389902"/>
              <a:gd name="connsiteX155" fmla="*/ 54107 w 1242829"/>
              <a:gd name="connsiteY155" fmla="*/ 1291540 h 2389902"/>
              <a:gd name="connsiteX156" fmla="*/ 64928 w 1242829"/>
              <a:gd name="connsiteY156" fmla="*/ 1307772 h 2389902"/>
              <a:gd name="connsiteX157" fmla="*/ 86570 w 1242829"/>
              <a:gd name="connsiteY157" fmla="*/ 1356468 h 2389902"/>
              <a:gd name="connsiteX158" fmla="*/ 102802 w 1242829"/>
              <a:gd name="connsiteY158" fmla="*/ 1410574 h 2389902"/>
              <a:gd name="connsiteX159" fmla="*/ 113624 w 1242829"/>
              <a:gd name="connsiteY159" fmla="*/ 1421395 h 2389902"/>
              <a:gd name="connsiteX160" fmla="*/ 124445 w 1242829"/>
              <a:gd name="connsiteY160" fmla="*/ 1453859 h 2389902"/>
              <a:gd name="connsiteX161" fmla="*/ 129856 w 1242829"/>
              <a:gd name="connsiteY161" fmla="*/ 1470091 h 2389902"/>
              <a:gd name="connsiteX162" fmla="*/ 146088 w 1242829"/>
              <a:gd name="connsiteY162" fmla="*/ 1486323 h 2389902"/>
              <a:gd name="connsiteX163" fmla="*/ 167730 w 1242829"/>
              <a:gd name="connsiteY163" fmla="*/ 1545840 h 2389902"/>
              <a:gd name="connsiteX164" fmla="*/ 173141 w 1242829"/>
              <a:gd name="connsiteY164" fmla="*/ 1562072 h 2389902"/>
              <a:gd name="connsiteX165" fmla="*/ 194784 w 1242829"/>
              <a:gd name="connsiteY165" fmla="*/ 1594536 h 2389902"/>
              <a:gd name="connsiteX166" fmla="*/ 216426 w 1242829"/>
              <a:gd name="connsiteY166" fmla="*/ 1627000 h 2389902"/>
              <a:gd name="connsiteX167" fmla="*/ 221837 w 1242829"/>
              <a:gd name="connsiteY167" fmla="*/ 1648643 h 2389902"/>
              <a:gd name="connsiteX168" fmla="*/ 248890 w 1242829"/>
              <a:gd name="connsiteY168" fmla="*/ 1681107 h 2389902"/>
              <a:gd name="connsiteX169" fmla="*/ 270533 w 1242829"/>
              <a:gd name="connsiteY169" fmla="*/ 1713570 h 2389902"/>
              <a:gd name="connsiteX170" fmla="*/ 281354 w 1242829"/>
              <a:gd name="connsiteY170" fmla="*/ 1729802 h 2389902"/>
              <a:gd name="connsiteX171" fmla="*/ 297586 w 1242829"/>
              <a:gd name="connsiteY171" fmla="*/ 1767677 h 2389902"/>
              <a:gd name="connsiteX172" fmla="*/ 302997 w 1242829"/>
              <a:gd name="connsiteY172" fmla="*/ 1783909 h 2389902"/>
              <a:gd name="connsiteX173" fmla="*/ 319228 w 1242829"/>
              <a:gd name="connsiteY173" fmla="*/ 1800141 h 2389902"/>
              <a:gd name="connsiteX174" fmla="*/ 346282 w 1242829"/>
              <a:gd name="connsiteY174" fmla="*/ 1838015 h 2389902"/>
              <a:gd name="connsiteX175" fmla="*/ 351692 w 1242829"/>
              <a:gd name="connsiteY175" fmla="*/ 1854247 h 2389902"/>
              <a:gd name="connsiteX176" fmla="*/ 362514 w 1242829"/>
              <a:gd name="connsiteY176" fmla="*/ 1865069 h 2389902"/>
              <a:gd name="connsiteX177" fmla="*/ 373335 w 1242829"/>
              <a:gd name="connsiteY177" fmla="*/ 1881301 h 2389902"/>
              <a:gd name="connsiteX178" fmla="*/ 394978 w 1242829"/>
              <a:gd name="connsiteY178" fmla="*/ 1908354 h 2389902"/>
              <a:gd name="connsiteX179" fmla="*/ 405799 w 1242829"/>
              <a:gd name="connsiteY179" fmla="*/ 1924586 h 2389902"/>
              <a:gd name="connsiteX180" fmla="*/ 416620 w 1242829"/>
              <a:gd name="connsiteY180" fmla="*/ 1946228 h 2389902"/>
              <a:gd name="connsiteX181" fmla="*/ 427441 w 1242829"/>
              <a:gd name="connsiteY181" fmla="*/ 1957050 h 2389902"/>
              <a:gd name="connsiteX182" fmla="*/ 449084 w 1242829"/>
              <a:gd name="connsiteY182" fmla="*/ 1978692 h 2389902"/>
              <a:gd name="connsiteX183" fmla="*/ 459905 w 1242829"/>
              <a:gd name="connsiteY183" fmla="*/ 1994924 h 2389902"/>
              <a:gd name="connsiteX184" fmla="*/ 476137 w 1242829"/>
              <a:gd name="connsiteY184" fmla="*/ 2011156 h 2389902"/>
              <a:gd name="connsiteX185" fmla="*/ 481548 w 1242829"/>
              <a:gd name="connsiteY185" fmla="*/ 2027388 h 2389902"/>
              <a:gd name="connsiteX186" fmla="*/ 503191 w 1242829"/>
              <a:gd name="connsiteY186" fmla="*/ 2049031 h 2389902"/>
              <a:gd name="connsiteX187" fmla="*/ 535655 w 1242829"/>
              <a:gd name="connsiteY187" fmla="*/ 2081495 h 2389902"/>
              <a:gd name="connsiteX188" fmla="*/ 568118 w 1242829"/>
              <a:gd name="connsiteY188" fmla="*/ 2113959 h 2389902"/>
              <a:gd name="connsiteX189" fmla="*/ 578940 w 1242829"/>
              <a:gd name="connsiteY189" fmla="*/ 2124780 h 2389902"/>
              <a:gd name="connsiteX190" fmla="*/ 584350 w 1242829"/>
              <a:gd name="connsiteY190" fmla="*/ 2141012 h 2389902"/>
              <a:gd name="connsiteX191" fmla="*/ 600582 w 1242829"/>
              <a:gd name="connsiteY191" fmla="*/ 2151833 h 2389902"/>
              <a:gd name="connsiteX192" fmla="*/ 611404 w 1242829"/>
              <a:gd name="connsiteY192" fmla="*/ 2162655 h 2389902"/>
              <a:gd name="connsiteX193" fmla="*/ 633046 w 1242829"/>
              <a:gd name="connsiteY193" fmla="*/ 2189708 h 2389902"/>
              <a:gd name="connsiteX194" fmla="*/ 649278 w 1242829"/>
              <a:gd name="connsiteY194" fmla="*/ 2200529 h 2389902"/>
              <a:gd name="connsiteX195" fmla="*/ 681742 w 1242829"/>
              <a:gd name="connsiteY195" fmla="*/ 2232993 h 2389902"/>
              <a:gd name="connsiteX196" fmla="*/ 697974 w 1242829"/>
              <a:gd name="connsiteY196" fmla="*/ 2249225 h 2389902"/>
              <a:gd name="connsiteX197" fmla="*/ 714206 w 1242829"/>
              <a:gd name="connsiteY197" fmla="*/ 2260046 h 2389902"/>
              <a:gd name="connsiteX198" fmla="*/ 725027 w 1242829"/>
              <a:gd name="connsiteY198" fmla="*/ 2276278 h 2389902"/>
              <a:gd name="connsiteX199" fmla="*/ 773723 w 1242829"/>
              <a:gd name="connsiteY199" fmla="*/ 2308742 h 2389902"/>
              <a:gd name="connsiteX200" fmla="*/ 784544 w 1242829"/>
              <a:gd name="connsiteY200" fmla="*/ 2324974 h 2389902"/>
              <a:gd name="connsiteX201" fmla="*/ 811598 w 1242829"/>
              <a:gd name="connsiteY201" fmla="*/ 2346617 h 2389902"/>
              <a:gd name="connsiteX202" fmla="*/ 822419 w 1242829"/>
              <a:gd name="connsiteY202" fmla="*/ 2362849 h 2389902"/>
              <a:gd name="connsiteX203" fmla="*/ 838651 w 1242829"/>
              <a:gd name="connsiteY203" fmla="*/ 2384491 h 2389902"/>
              <a:gd name="connsiteX0" fmla="*/ 838651 w 1242829"/>
              <a:gd name="connsiteY0" fmla="*/ 2384491 h 2389902"/>
              <a:gd name="connsiteX1" fmla="*/ 892757 w 1242829"/>
              <a:gd name="connsiteY1" fmla="*/ 2330385 h 2389902"/>
              <a:gd name="connsiteX2" fmla="*/ 903579 w 1242829"/>
              <a:gd name="connsiteY2" fmla="*/ 2319563 h 2389902"/>
              <a:gd name="connsiteX3" fmla="*/ 930632 w 1242829"/>
              <a:gd name="connsiteY3" fmla="*/ 2287099 h 2389902"/>
              <a:gd name="connsiteX4" fmla="*/ 941453 w 1242829"/>
              <a:gd name="connsiteY4" fmla="*/ 2270868 h 2389902"/>
              <a:gd name="connsiteX5" fmla="*/ 984739 w 1242829"/>
              <a:gd name="connsiteY5" fmla="*/ 2243814 h 2389902"/>
              <a:gd name="connsiteX6" fmla="*/ 1000970 w 1242829"/>
              <a:gd name="connsiteY6" fmla="*/ 2222172 h 2389902"/>
              <a:gd name="connsiteX7" fmla="*/ 1022613 w 1242829"/>
              <a:gd name="connsiteY7" fmla="*/ 2211350 h 2389902"/>
              <a:gd name="connsiteX8" fmla="*/ 1055077 w 1242829"/>
              <a:gd name="connsiteY8" fmla="*/ 2189708 h 2389902"/>
              <a:gd name="connsiteX9" fmla="*/ 1071309 w 1242829"/>
              <a:gd name="connsiteY9" fmla="*/ 2178886 h 2389902"/>
              <a:gd name="connsiteX10" fmla="*/ 1103773 w 1242829"/>
              <a:gd name="connsiteY10" fmla="*/ 2157244 h 2389902"/>
              <a:gd name="connsiteX11" fmla="*/ 1130826 w 1242829"/>
              <a:gd name="connsiteY11" fmla="*/ 2135601 h 2389902"/>
              <a:gd name="connsiteX12" fmla="*/ 1147058 w 1242829"/>
              <a:gd name="connsiteY12" fmla="*/ 2130191 h 2389902"/>
              <a:gd name="connsiteX13" fmla="*/ 1157879 w 1242829"/>
              <a:gd name="connsiteY13" fmla="*/ 2113959 h 2389902"/>
              <a:gd name="connsiteX14" fmla="*/ 1174111 w 1242829"/>
              <a:gd name="connsiteY14" fmla="*/ 2103137 h 2389902"/>
              <a:gd name="connsiteX15" fmla="*/ 1201165 w 1242829"/>
              <a:gd name="connsiteY15" fmla="*/ 2081495 h 2389902"/>
              <a:gd name="connsiteX16" fmla="*/ 1211986 w 1242829"/>
              <a:gd name="connsiteY16" fmla="*/ 2065263 h 2389902"/>
              <a:gd name="connsiteX17" fmla="*/ 1233628 w 1242829"/>
              <a:gd name="connsiteY17" fmla="*/ 2038210 h 2389902"/>
              <a:gd name="connsiteX18" fmla="*/ 1228218 w 1242829"/>
              <a:gd name="connsiteY18" fmla="*/ 2016567 h 2389902"/>
              <a:gd name="connsiteX19" fmla="*/ 1195754 w 1242829"/>
              <a:gd name="connsiteY19" fmla="*/ 1989514 h 2389902"/>
              <a:gd name="connsiteX20" fmla="*/ 1174111 w 1242829"/>
              <a:gd name="connsiteY20" fmla="*/ 1967871 h 2389902"/>
              <a:gd name="connsiteX21" fmla="*/ 1147058 w 1242829"/>
              <a:gd name="connsiteY21" fmla="*/ 1946228 h 2389902"/>
              <a:gd name="connsiteX22" fmla="*/ 1130826 w 1242829"/>
              <a:gd name="connsiteY22" fmla="*/ 1935407 h 2389902"/>
              <a:gd name="connsiteX23" fmla="*/ 1109184 w 1242829"/>
              <a:gd name="connsiteY23" fmla="*/ 1919175 h 2389902"/>
              <a:gd name="connsiteX24" fmla="*/ 1098362 w 1242829"/>
              <a:gd name="connsiteY24" fmla="*/ 1908354 h 2389902"/>
              <a:gd name="connsiteX25" fmla="*/ 1082130 w 1242829"/>
              <a:gd name="connsiteY25" fmla="*/ 1902943 h 2389902"/>
              <a:gd name="connsiteX26" fmla="*/ 1065898 w 1242829"/>
              <a:gd name="connsiteY26" fmla="*/ 1886711 h 2389902"/>
              <a:gd name="connsiteX27" fmla="*/ 1033434 w 1242829"/>
              <a:gd name="connsiteY27" fmla="*/ 1865069 h 2389902"/>
              <a:gd name="connsiteX28" fmla="*/ 1006381 w 1242829"/>
              <a:gd name="connsiteY28" fmla="*/ 1848837 h 2389902"/>
              <a:gd name="connsiteX29" fmla="*/ 963096 w 1242829"/>
              <a:gd name="connsiteY29" fmla="*/ 1816373 h 2389902"/>
              <a:gd name="connsiteX30" fmla="*/ 946864 w 1242829"/>
              <a:gd name="connsiteY30" fmla="*/ 1805552 h 2389902"/>
              <a:gd name="connsiteX31" fmla="*/ 936043 w 1242829"/>
              <a:gd name="connsiteY31" fmla="*/ 1794730 h 2389902"/>
              <a:gd name="connsiteX32" fmla="*/ 925221 w 1242829"/>
              <a:gd name="connsiteY32" fmla="*/ 1778498 h 2389902"/>
              <a:gd name="connsiteX33" fmla="*/ 908989 w 1242829"/>
              <a:gd name="connsiteY33" fmla="*/ 1773088 h 2389902"/>
              <a:gd name="connsiteX34" fmla="*/ 898168 w 1242829"/>
              <a:gd name="connsiteY34" fmla="*/ 1762266 h 2389902"/>
              <a:gd name="connsiteX35" fmla="*/ 887347 w 1242829"/>
              <a:gd name="connsiteY35" fmla="*/ 1746034 h 2389902"/>
              <a:gd name="connsiteX36" fmla="*/ 838651 w 1242829"/>
              <a:gd name="connsiteY36" fmla="*/ 1702749 h 2389902"/>
              <a:gd name="connsiteX37" fmla="*/ 827830 w 1242829"/>
              <a:gd name="connsiteY37" fmla="*/ 1686517 h 2389902"/>
              <a:gd name="connsiteX38" fmla="*/ 800776 w 1242829"/>
              <a:gd name="connsiteY38" fmla="*/ 1664875 h 2389902"/>
              <a:gd name="connsiteX39" fmla="*/ 789955 w 1242829"/>
              <a:gd name="connsiteY39" fmla="*/ 1648643 h 2389902"/>
              <a:gd name="connsiteX40" fmla="*/ 779134 w 1242829"/>
              <a:gd name="connsiteY40" fmla="*/ 1637821 h 2389902"/>
              <a:gd name="connsiteX41" fmla="*/ 757491 w 1242829"/>
              <a:gd name="connsiteY41" fmla="*/ 1605357 h 2389902"/>
              <a:gd name="connsiteX42" fmla="*/ 741259 w 1242829"/>
              <a:gd name="connsiteY42" fmla="*/ 1589126 h 2389902"/>
              <a:gd name="connsiteX43" fmla="*/ 730438 w 1242829"/>
              <a:gd name="connsiteY43" fmla="*/ 1572894 h 2389902"/>
              <a:gd name="connsiteX44" fmla="*/ 692563 w 1242829"/>
              <a:gd name="connsiteY44" fmla="*/ 1540430 h 2389902"/>
              <a:gd name="connsiteX45" fmla="*/ 687153 w 1242829"/>
              <a:gd name="connsiteY45" fmla="*/ 1524198 h 2389902"/>
              <a:gd name="connsiteX46" fmla="*/ 660099 w 1242829"/>
              <a:gd name="connsiteY46" fmla="*/ 1502555 h 2389902"/>
              <a:gd name="connsiteX47" fmla="*/ 643868 w 1242829"/>
              <a:gd name="connsiteY47" fmla="*/ 1486323 h 2389902"/>
              <a:gd name="connsiteX48" fmla="*/ 633046 w 1242829"/>
              <a:gd name="connsiteY48" fmla="*/ 1470091 h 2389902"/>
              <a:gd name="connsiteX49" fmla="*/ 600582 w 1242829"/>
              <a:gd name="connsiteY49" fmla="*/ 1443038 h 2389902"/>
              <a:gd name="connsiteX50" fmla="*/ 573529 w 1242829"/>
              <a:gd name="connsiteY50" fmla="*/ 1415985 h 2389902"/>
              <a:gd name="connsiteX51" fmla="*/ 551886 w 1242829"/>
              <a:gd name="connsiteY51" fmla="*/ 1383521 h 2389902"/>
              <a:gd name="connsiteX52" fmla="*/ 546476 w 1242829"/>
              <a:gd name="connsiteY52" fmla="*/ 1367289 h 2389902"/>
              <a:gd name="connsiteX53" fmla="*/ 530244 w 1242829"/>
              <a:gd name="connsiteY53" fmla="*/ 1351057 h 2389902"/>
              <a:gd name="connsiteX54" fmla="*/ 508601 w 1242829"/>
              <a:gd name="connsiteY54" fmla="*/ 1318593 h 2389902"/>
              <a:gd name="connsiteX55" fmla="*/ 503191 w 1242829"/>
              <a:gd name="connsiteY55" fmla="*/ 1302361 h 2389902"/>
              <a:gd name="connsiteX56" fmla="*/ 492369 w 1242829"/>
              <a:gd name="connsiteY56" fmla="*/ 1291540 h 2389902"/>
              <a:gd name="connsiteX57" fmla="*/ 470727 w 1242829"/>
              <a:gd name="connsiteY57" fmla="*/ 1264486 h 2389902"/>
              <a:gd name="connsiteX58" fmla="*/ 454495 w 1242829"/>
              <a:gd name="connsiteY58" fmla="*/ 1232023 h 2389902"/>
              <a:gd name="connsiteX59" fmla="*/ 449084 w 1242829"/>
              <a:gd name="connsiteY59" fmla="*/ 1215791 h 2389902"/>
              <a:gd name="connsiteX60" fmla="*/ 432852 w 1242829"/>
              <a:gd name="connsiteY60" fmla="*/ 1183327 h 2389902"/>
              <a:gd name="connsiteX61" fmla="*/ 422031 w 1242829"/>
              <a:gd name="connsiteY61" fmla="*/ 1140041 h 2389902"/>
              <a:gd name="connsiteX62" fmla="*/ 411210 w 1242829"/>
              <a:gd name="connsiteY62" fmla="*/ 1107578 h 2389902"/>
              <a:gd name="connsiteX63" fmla="*/ 405799 w 1242829"/>
              <a:gd name="connsiteY63" fmla="*/ 1080524 h 2389902"/>
              <a:gd name="connsiteX64" fmla="*/ 389567 w 1242829"/>
              <a:gd name="connsiteY64" fmla="*/ 1031828 h 2389902"/>
              <a:gd name="connsiteX65" fmla="*/ 384156 w 1242829"/>
              <a:gd name="connsiteY65" fmla="*/ 1015597 h 2389902"/>
              <a:gd name="connsiteX66" fmla="*/ 378746 w 1242829"/>
              <a:gd name="connsiteY66" fmla="*/ 988543 h 2389902"/>
              <a:gd name="connsiteX67" fmla="*/ 367924 w 1242829"/>
              <a:gd name="connsiteY67" fmla="*/ 912794 h 2389902"/>
              <a:gd name="connsiteX68" fmla="*/ 393070 w 1242829"/>
              <a:gd name="connsiteY68" fmla="*/ 747400 h 2389902"/>
              <a:gd name="connsiteX69" fmla="*/ 378746 w 1242829"/>
              <a:gd name="connsiteY69" fmla="*/ 718011 h 2389902"/>
              <a:gd name="connsiteX70" fmla="*/ 417048 w 1242829"/>
              <a:gd name="connsiteY70" fmla="*/ 725971 h 2389902"/>
              <a:gd name="connsiteX71" fmla="*/ 418002 w 1242829"/>
              <a:gd name="connsiteY71" fmla="*/ 698703 h 2389902"/>
              <a:gd name="connsiteX72" fmla="*/ 425535 w 1242829"/>
              <a:gd name="connsiteY72" fmla="*/ 669529 h 2389902"/>
              <a:gd name="connsiteX73" fmla="*/ 433066 w 1242829"/>
              <a:gd name="connsiteY73" fmla="*/ 650007 h 2389902"/>
              <a:gd name="connsiteX74" fmla="*/ 448131 w 1242829"/>
              <a:gd name="connsiteY74" fmla="*/ 596855 h 2389902"/>
              <a:gd name="connsiteX75" fmla="*/ 456830 w 1242829"/>
              <a:gd name="connsiteY75" fmla="*/ 583912 h 2389902"/>
              <a:gd name="connsiteX76" fmla="*/ 481548 w 1242829"/>
              <a:gd name="connsiteY76" fmla="*/ 528638 h 2389902"/>
              <a:gd name="connsiteX77" fmla="*/ 514012 w 1242829"/>
              <a:gd name="connsiteY77" fmla="*/ 506995 h 2389902"/>
              <a:gd name="connsiteX78" fmla="*/ 530244 w 1242829"/>
              <a:gd name="connsiteY78" fmla="*/ 496174 h 2389902"/>
              <a:gd name="connsiteX79" fmla="*/ 546476 w 1242829"/>
              <a:gd name="connsiteY79" fmla="*/ 485353 h 2389902"/>
              <a:gd name="connsiteX80" fmla="*/ 578940 w 1242829"/>
              <a:gd name="connsiteY80" fmla="*/ 474531 h 2389902"/>
              <a:gd name="connsiteX81" fmla="*/ 622225 w 1242829"/>
              <a:gd name="connsiteY81" fmla="*/ 463710 h 2389902"/>
              <a:gd name="connsiteX82" fmla="*/ 660099 w 1242829"/>
              <a:gd name="connsiteY82" fmla="*/ 469121 h 2389902"/>
              <a:gd name="connsiteX83" fmla="*/ 676331 w 1242829"/>
              <a:gd name="connsiteY83" fmla="*/ 479942 h 2389902"/>
              <a:gd name="connsiteX84" fmla="*/ 697974 w 1242829"/>
              <a:gd name="connsiteY84" fmla="*/ 469121 h 2389902"/>
              <a:gd name="connsiteX85" fmla="*/ 746670 w 1242829"/>
              <a:gd name="connsiteY85" fmla="*/ 436657 h 2389902"/>
              <a:gd name="connsiteX86" fmla="*/ 806187 w 1242829"/>
              <a:gd name="connsiteY86" fmla="*/ 398782 h 2389902"/>
              <a:gd name="connsiteX87" fmla="*/ 838651 w 1242829"/>
              <a:gd name="connsiteY87" fmla="*/ 377140 h 2389902"/>
              <a:gd name="connsiteX88" fmla="*/ 854883 w 1242829"/>
              <a:gd name="connsiteY88" fmla="*/ 371729 h 2389902"/>
              <a:gd name="connsiteX89" fmla="*/ 871115 w 1242829"/>
              <a:gd name="connsiteY89" fmla="*/ 360908 h 2389902"/>
              <a:gd name="connsiteX90" fmla="*/ 908989 w 1242829"/>
              <a:gd name="connsiteY90" fmla="*/ 344676 h 2389902"/>
              <a:gd name="connsiteX91" fmla="*/ 946864 w 1242829"/>
              <a:gd name="connsiteY91" fmla="*/ 328444 h 2389902"/>
              <a:gd name="connsiteX92" fmla="*/ 963096 w 1242829"/>
              <a:gd name="connsiteY92" fmla="*/ 317623 h 2389902"/>
              <a:gd name="connsiteX93" fmla="*/ 995560 w 1242829"/>
              <a:gd name="connsiteY93" fmla="*/ 306801 h 2389902"/>
              <a:gd name="connsiteX94" fmla="*/ 1011792 w 1242829"/>
              <a:gd name="connsiteY94" fmla="*/ 295980 h 2389902"/>
              <a:gd name="connsiteX95" fmla="*/ 1033434 w 1242829"/>
              <a:gd name="connsiteY95" fmla="*/ 290569 h 2389902"/>
              <a:gd name="connsiteX96" fmla="*/ 1071309 w 1242829"/>
              <a:gd name="connsiteY96" fmla="*/ 279748 h 2389902"/>
              <a:gd name="connsiteX97" fmla="*/ 1098362 w 1242829"/>
              <a:gd name="connsiteY97" fmla="*/ 258105 h 2389902"/>
              <a:gd name="connsiteX98" fmla="*/ 1092952 w 1242829"/>
              <a:gd name="connsiteY98" fmla="*/ 220231 h 2389902"/>
              <a:gd name="connsiteX99" fmla="*/ 1082130 w 1242829"/>
              <a:gd name="connsiteY99" fmla="*/ 187767 h 2389902"/>
              <a:gd name="connsiteX100" fmla="*/ 1071309 w 1242829"/>
              <a:gd name="connsiteY100" fmla="*/ 101197 h 2389902"/>
              <a:gd name="connsiteX101" fmla="*/ 1065898 w 1242829"/>
              <a:gd name="connsiteY101" fmla="*/ 84965 h 2389902"/>
              <a:gd name="connsiteX102" fmla="*/ 1054124 w 1242829"/>
              <a:gd name="connsiteY102" fmla="*/ 45922 h 2389902"/>
              <a:gd name="connsiteX103" fmla="*/ 1025163 w 1242829"/>
              <a:gd name="connsiteY103" fmla="*/ 13244 h 2389902"/>
              <a:gd name="connsiteX104" fmla="*/ 992485 w 1242829"/>
              <a:gd name="connsiteY104" fmla="*/ 1255 h 2389902"/>
              <a:gd name="connsiteX105" fmla="*/ 969675 w 1242829"/>
              <a:gd name="connsiteY105" fmla="*/ 5712 h 2389902"/>
              <a:gd name="connsiteX106" fmla="*/ 929465 w 1242829"/>
              <a:gd name="connsiteY106" fmla="*/ 5236 h 2389902"/>
              <a:gd name="connsiteX107" fmla="*/ 892757 w 1242829"/>
              <a:gd name="connsiteY107" fmla="*/ 9215 h 2389902"/>
              <a:gd name="connsiteX108" fmla="*/ 762902 w 1242829"/>
              <a:gd name="connsiteY108" fmla="*/ 20037 h 2389902"/>
              <a:gd name="connsiteX109" fmla="*/ 730438 w 1242829"/>
              <a:gd name="connsiteY109" fmla="*/ 30858 h 2389902"/>
              <a:gd name="connsiteX110" fmla="*/ 708795 w 1242829"/>
              <a:gd name="connsiteY110" fmla="*/ 36269 h 2389902"/>
              <a:gd name="connsiteX111" fmla="*/ 670921 w 1242829"/>
              <a:gd name="connsiteY111" fmla="*/ 57911 h 2389902"/>
              <a:gd name="connsiteX112" fmla="*/ 649278 w 1242829"/>
              <a:gd name="connsiteY112" fmla="*/ 63322 h 2389902"/>
              <a:gd name="connsiteX113" fmla="*/ 605993 w 1242829"/>
              <a:gd name="connsiteY113" fmla="*/ 79554 h 2389902"/>
              <a:gd name="connsiteX114" fmla="*/ 589761 w 1242829"/>
              <a:gd name="connsiteY114" fmla="*/ 90375 h 2389902"/>
              <a:gd name="connsiteX115" fmla="*/ 573529 w 1242829"/>
              <a:gd name="connsiteY115" fmla="*/ 95786 h 2389902"/>
              <a:gd name="connsiteX116" fmla="*/ 557297 w 1242829"/>
              <a:gd name="connsiteY116" fmla="*/ 106607 h 2389902"/>
              <a:gd name="connsiteX117" fmla="*/ 541065 w 1242829"/>
              <a:gd name="connsiteY117" fmla="*/ 112018 h 2389902"/>
              <a:gd name="connsiteX118" fmla="*/ 524833 w 1242829"/>
              <a:gd name="connsiteY118" fmla="*/ 122839 h 2389902"/>
              <a:gd name="connsiteX119" fmla="*/ 508601 w 1242829"/>
              <a:gd name="connsiteY119" fmla="*/ 128250 h 2389902"/>
              <a:gd name="connsiteX120" fmla="*/ 492369 w 1242829"/>
              <a:gd name="connsiteY120" fmla="*/ 139071 h 2389902"/>
              <a:gd name="connsiteX121" fmla="*/ 459905 w 1242829"/>
              <a:gd name="connsiteY121" fmla="*/ 155303 h 2389902"/>
              <a:gd name="connsiteX122" fmla="*/ 438263 w 1242829"/>
              <a:gd name="connsiteY122" fmla="*/ 171535 h 2389902"/>
              <a:gd name="connsiteX123" fmla="*/ 416620 w 1242829"/>
              <a:gd name="connsiteY123" fmla="*/ 193178 h 2389902"/>
              <a:gd name="connsiteX124" fmla="*/ 384156 w 1242829"/>
              <a:gd name="connsiteY124" fmla="*/ 214820 h 2389902"/>
              <a:gd name="connsiteX125" fmla="*/ 367924 w 1242829"/>
              <a:gd name="connsiteY125" fmla="*/ 225641 h 2389902"/>
              <a:gd name="connsiteX126" fmla="*/ 357103 w 1242829"/>
              <a:gd name="connsiteY126" fmla="*/ 241873 h 2389902"/>
              <a:gd name="connsiteX127" fmla="*/ 319228 w 1242829"/>
              <a:gd name="connsiteY127" fmla="*/ 274337 h 2389902"/>
              <a:gd name="connsiteX128" fmla="*/ 308407 w 1242829"/>
              <a:gd name="connsiteY128" fmla="*/ 290569 h 2389902"/>
              <a:gd name="connsiteX129" fmla="*/ 281354 w 1242829"/>
              <a:gd name="connsiteY129" fmla="*/ 317623 h 2389902"/>
              <a:gd name="connsiteX130" fmla="*/ 270533 w 1242829"/>
              <a:gd name="connsiteY130" fmla="*/ 333855 h 2389902"/>
              <a:gd name="connsiteX131" fmla="*/ 227247 w 1242829"/>
              <a:gd name="connsiteY131" fmla="*/ 371729 h 2389902"/>
              <a:gd name="connsiteX132" fmla="*/ 205605 w 1242829"/>
              <a:gd name="connsiteY132" fmla="*/ 404193 h 2389902"/>
              <a:gd name="connsiteX133" fmla="*/ 178552 w 1242829"/>
              <a:gd name="connsiteY133" fmla="*/ 436657 h 2389902"/>
              <a:gd name="connsiteX134" fmla="*/ 167730 w 1242829"/>
              <a:gd name="connsiteY134" fmla="*/ 447478 h 2389902"/>
              <a:gd name="connsiteX135" fmla="*/ 146088 w 1242829"/>
              <a:gd name="connsiteY135" fmla="*/ 479942 h 2389902"/>
              <a:gd name="connsiteX136" fmla="*/ 124445 w 1242829"/>
              <a:gd name="connsiteY136" fmla="*/ 517817 h 2389902"/>
              <a:gd name="connsiteX137" fmla="*/ 119034 w 1242829"/>
              <a:gd name="connsiteY137" fmla="*/ 534049 h 2389902"/>
              <a:gd name="connsiteX138" fmla="*/ 102802 w 1242829"/>
              <a:gd name="connsiteY138" fmla="*/ 550281 h 2389902"/>
              <a:gd name="connsiteX139" fmla="*/ 86570 w 1242829"/>
              <a:gd name="connsiteY139" fmla="*/ 598976 h 2389902"/>
              <a:gd name="connsiteX140" fmla="*/ 81160 w 1242829"/>
              <a:gd name="connsiteY140" fmla="*/ 615208 h 2389902"/>
              <a:gd name="connsiteX141" fmla="*/ 70339 w 1242829"/>
              <a:gd name="connsiteY141" fmla="*/ 626030 h 2389902"/>
              <a:gd name="connsiteX142" fmla="*/ 54107 w 1242829"/>
              <a:gd name="connsiteY142" fmla="*/ 680136 h 2389902"/>
              <a:gd name="connsiteX143" fmla="*/ 48696 w 1242829"/>
              <a:gd name="connsiteY143" fmla="*/ 696368 h 2389902"/>
              <a:gd name="connsiteX144" fmla="*/ 43285 w 1242829"/>
              <a:gd name="connsiteY144" fmla="*/ 712600 h 2389902"/>
              <a:gd name="connsiteX145" fmla="*/ 27053 w 1242829"/>
              <a:gd name="connsiteY145" fmla="*/ 745064 h 2389902"/>
              <a:gd name="connsiteX146" fmla="*/ 21643 w 1242829"/>
              <a:gd name="connsiteY146" fmla="*/ 793760 h 2389902"/>
              <a:gd name="connsiteX147" fmla="*/ 10821 w 1242829"/>
              <a:gd name="connsiteY147" fmla="*/ 837045 h 2389902"/>
              <a:gd name="connsiteX148" fmla="*/ 0 w 1242829"/>
              <a:gd name="connsiteY148" fmla="*/ 907384 h 2389902"/>
              <a:gd name="connsiteX149" fmla="*/ 5411 w 1242829"/>
              <a:gd name="connsiteY149" fmla="*/ 972311 h 2389902"/>
              <a:gd name="connsiteX150" fmla="*/ 10821 w 1242829"/>
              <a:gd name="connsiteY150" fmla="*/ 1021007 h 2389902"/>
              <a:gd name="connsiteX151" fmla="*/ 16232 w 1242829"/>
              <a:gd name="connsiteY151" fmla="*/ 1085935 h 2389902"/>
              <a:gd name="connsiteX152" fmla="*/ 27053 w 1242829"/>
              <a:gd name="connsiteY152" fmla="*/ 1167095 h 2389902"/>
              <a:gd name="connsiteX153" fmla="*/ 32464 w 1242829"/>
              <a:gd name="connsiteY153" fmla="*/ 1226612 h 2389902"/>
              <a:gd name="connsiteX154" fmla="*/ 48696 w 1242829"/>
              <a:gd name="connsiteY154" fmla="*/ 1275308 h 2389902"/>
              <a:gd name="connsiteX155" fmla="*/ 54107 w 1242829"/>
              <a:gd name="connsiteY155" fmla="*/ 1291540 h 2389902"/>
              <a:gd name="connsiteX156" fmla="*/ 64928 w 1242829"/>
              <a:gd name="connsiteY156" fmla="*/ 1307772 h 2389902"/>
              <a:gd name="connsiteX157" fmla="*/ 86570 w 1242829"/>
              <a:gd name="connsiteY157" fmla="*/ 1356468 h 2389902"/>
              <a:gd name="connsiteX158" fmla="*/ 102802 w 1242829"/>
              <a:gd name="connsiteY158" fmla="*/ 1410574 h 2389902"/>
              <a:gd name="connsiteX159" fmla="*/ 113624 w 1242829"/>
              <a:gd name="connsiteY159" fmla="*/ 1421395 h 2389902"/>
              <a:gd name="connsiteX160" fmla="*/ 124445 w 1242829"/>
              <a:gd name="connsiteY160" fmla="*/ 1453859 h 2389902"/>
              <a:gd name="connsiteX161" fmla="*/ 129856 w 1242829"/>
              <a:gd name="connsiteY161" fmla="*/ 1470091 h 2389902"/>
              <a:gd name="connsiteX162" fmla="*/ 146088 w 1242829"/>
              <a:gd name="connsiteY162" fmla="*/ 1486323 h 2389902"/>
              <a:gd name="connsiteX163" fmla="*/ 167730 w 1242829"/>
              <a:gd name="connsiteY163" fmla="*/ 1545840 h 2389902"/>
              <a:gd name="connsiteX164" fmla="*/ 173141 w 1242829"/>
              <a:gd name="connsiteY164" fmla="*/ 1562072 h 2389902"/>
              <a:gd name="connsiteX165" fmla="*/ 194784 w 1242829"/>
              <a:gd name="connsiteY165" fmla="*/ 1594536 h 2389902"/>
              <a:gd name="connsiteX166" fmla="*/ 216426 w 1242829"/>
              <a:gd name="connsiteY166" fmla="*/ 1627000 h 2389902"/>
              <a:gd name="connsiteX167" fmla="*/ 221837 w 1242829"/>
              <a:gd name="connsiteY167" fmla="*/ 1648643 h 2389902"/>
              <a:gd name="connsiteX168" fmla="*/ 248890 w 1242829"/>
              <a:gd name="connsiteY168" fmla="*/ 1681107 h 2389902"/>
              <a:gd name="connsiteX169" fmla="*/ 270533 w 1242829"/>
              <a:gd name="connsiteY169" fmla="*/ 1713570 h 2389902"/>
              <a:gd name="connsiteX170" fmla="*/ 281354 w 1242829"/>
              <a:gd name="connsiteY170" fmla="*/ 1729802 h 2389902"/>
              <a:gd name="connsiteX171" fmla="*/ 297586 w 1242829"/>
              <a:gd name="connsiteY171" fmla="*/ 1767677 h 2389902"/>
              <a:gd name="connsiteX172" fmla="*/ 302997 w 1242829"/>
              <a:gd name="connsiteY172" fmla="*/ 1783909 h 2389902"/>
              <a:gd name="connsiteX173" fmla="*/ 319228 w 1242829"/>
              <a:gd name="connsiteY173" fmla="*/ 1800141 h 2389902"/>
              <a:gd name="connsiteX174" fmla="*/ 346282 w 1242829"/>
              <a:gd name="connsiteY174" fmla="*/ 1838015 h 2389902"/>
              <a:gd name="connsiteX175" fmla="*/ 351692 w 1242829"/>
              <a:gd name="connsiteY175" fmla="*/ 1854247 h 2389902"/>
              <a:gd name="connsiteX176" fmla="*/ 362514 w 1242829"/>
              <a:gd name="connsiteY176" fmla="*/ 1865069 h 2389902"/>
              <a:gd name="connsiteX177" fmla="*/ 373335 w 1242829"/>
              <a:gd name="connsiteY177" fmla="*/ 1881301 h 2389902"/>
              <a:gd name="connsiteX178" fmla="*/ 394978 w 1242829"/>
              <a:gd name="connsiteY178" fmla="*/ 1908354 h 2389902"/>
              <a:gd name="connsiteX179" fmla="*/ 405799 w 1242829"/>
              <a:gd name="connsiteY179" fmla="*/ 1924586 h 2389902"/>
              <a:gd name="connsiteX180" fmla="*/ 416620 w 1242829"/>
              <a:gd name="connsiteY180" fmla="*/ 1946228 h 2389902"/>
              <a:gd name="connsiteX181" fmla="*/ 427441 w 1242829"/>
              <a:gd name="connsiteY181" fmla="*/ 1957050 h 2389902"/>
              <a:gd name="connsiteX182" fmla="*/ 449084 w 1242829"/>
              <a:gd name="connsiteY182" fmla="*/ 1978692 h 2389902"/>
              <a:gd name="connsiteX183" fmla="*/ 459905 w 1242829"/>
              <a:gd name="connsiteY183" fmla="*/ 1994924 h 2389902"/>
              <a:gd name="connsiteX184" fmla="*/ 476137 w 1242829"/>
              <a:gd name="connsiteY184" fmla="*/ 2011156 h 2389902"/>
              <a:gd name="connsiteX185" fmla="*/ 481548 w 1242829"/>
              <a:gd name="connsiteY185" fmla="*/ 2027388 h 2389902"/>
              <a:gd name="connsiteX186" fmla="*/ 503191 w 1242829"/>
              <a:gd name="connsiteY186" fmla="*/ 2049031 h 2389902"/>
              <a:gd name="connsiteX187" fmla="*/ 535655 w 1242829"/>
              <a:gd name="connsiteY187" fmla="*/ 2081495 h 2389902"/>
              <a:gd name="connsiteX188" fmla="*/ 568118 w 1242829"/>
              <a:gd name="connsiteY188" fmla="*/ 2113959 h 2389902"/>
              <a:gd name="connsiteX189" fmla="*/ 578940 w 1242829"/>
              <a:gd name="connsiteY189" fmla="*/ 2124780 h 2389902"/>
              <a:gd name="connsiteX190" fmla="*/ 584350 w 1242829"/>
              <a:gd name="connsiteY190" fmla="*/ 2141012 h 2389902"/>
              <a:gd name="connsiteX191" fmla="*/ 600582 w 1242829"/>
              <a:gd name="connsiteY191" fmla="*/ 2151833 h 2389902"/>
              <a:gd name="connsiteX192" fmla="*/ 611404 w 1242829"/>
              <a:gd name="connsiteY192" fmla="*/ 2162655 h 2389902"/>
              <a:gd name="connsiteX193" fmla="*/ 633046 w 1242829"/>
              <a:gd name="connsiteY193" fmla="*/ 2189708 h 2389902"/>
              <a:gd name="connsiteX194" fmla="*/ 649278 w 1242829"/>
              <a:gd name="connsiteY194" fmla="*/ 2200529 h 2389902"/>
              <a:gd name="connsiteX195" fmla="*/ 681742 w 1242829"/>
              <a:gd name="connsiteY195" fmla="*/ 2232993 h 2389902"/>
              <a:gd name="connsiteX196" fmla="*/ 697974 w 1242829"/>
              <a:gd name="connsiteY196" fmla="*/ 2249225 h 2389902"/>
              <a:gd name="connsiteX197" fmla="*/ 714206 w 1242829"/>
              <a:gd name="connsiteY197" fmla="*/ 2260046 h 2389902"/>
              <a:gd name="connsiteX198" fmla="*/ 725027 w 1242829"/>
              <a:gd name="connsiteY198" fmla="*/ 2276278 h 2389902"/>
              <a:gd name="connsiteX199" fmla="*/ 773723 w 1242829"/>
              <a:gd name="connsiteY199" fmla="*/ 2308742 h 2389902"/>
              <a:gd name="connsiteX200" fmla="*/ 784544 w 1242829"/>
              <a:gd name="connsiteY200" fmla="*/ 2324974 h 2389902"/>
              <a:gd name="connsiteX201" fmla="*/ 811598 w 1242829"/>
              <a:gd name="connsiteY201" fmla="*/ 2346617 h 2389902"/>
              <a:gd name="connsiteX202" fmla="*/ 822419 w 1242829"/>
              <a:gd name="connsiteY202" fmla="*/ 2362849 h 2389902"/>
              <a:gd name="connsiteX203" fmla="*/ 838651 w 1242829"/>
              <a:gd name="connsiteY203" fmla="*/ 2384491 h 2389902"/>
              <a:gd name="connsiteX0" fmla="*/ 838651 w 1242829"/>
              <a:gd name="connsiteY0" fmla="*/ 2384491 h 2389902"/>
              <a:gd name="connsiteX1" fmla="*/ 892757 w 1242829"/>
              <a:gd name="connsiteY1" fmla="*/ 2330385 h 2389902"/>
              <a:gd name="connsiteX2" fmla="*/ 903579 w 1242829"/>
              <a:gd name="connsiteY2" fmla="*/ 2319563 h 2389902"/>
              <a:gd name="connsiteX3" fmla="*/ 930632 w 1242829"/>
              <a:gd name="connsiteY3" fmla="*/ 2287099 h 2389902"/>
              <a:gd name="connsiteX4" fmla="*/ 941453 w 1242829"/>
              <a:gd name="connsiteY4" fmla="*/ 2270868 h 2389902"/>
              <a:gd name="connsiteX5" fmla="*/ 984739 w 1242829"/>
              <a:gd name="connsiteY5" fmla="*/ 2243814 h 2389902"/>
              <a:gd name="connsiteX6" fmla="*/ 1000970 w 1242829"/>
              <a:gd name="connsiteY6" fmla="*/ 2222172 h 2389902"/>
              <a:gd name="connsiteX7" fmla="*/ 1022613 w 1242829"/>
              <a:gd name="connsiteY7" fmla="*/ 2211350 h 2389902"/>
              <a:gd name="connsiteX8" fmla="*/ 1055077 w 1242829"/>
              <a:gd name="connsiteY8" fmla="*/ 2189708 h 2389902"/>
              <a:gd name="connsiteX9" fmla="*/ 1071309 w 1242829"/>
              <a:gd name="connsiteY9" fmla="*/ 2178886 h 2389902"/>
              <a:gd name="connsiteX10" fmla="*/ 1103773 w 1242829"/>
              <a:gd name="connsiteY10" fmla="*/ 2157244 h 2389902"/>
              <a:gd name="connsiteX11" fmla="*/ 1130826 w 1242829"/>
              <a:gd name="connsiteY11" fmla="*/ 2135601 h 2389902"/>
              <a:gd name="connsiteX12" fmla="*/ 1147058 w 1242829"/>
              <a:gd name="connsiteY12" fmla="*/ 2130191 h 2389902"/>
              <a:gd name="connsiteX13" fmla="*/ 1157879 w 1242829"/>
              <a:gd name="connsiteY13" fmla="*/ 2113959 h 2389902"/>
              <a:gd name="connsiteX14" fmla="*/ 1174111 w 1242829"/>
              <a:gd name="connsiteY14" fmla="*/ 2103137 h 2389902"/>
              <a:gd name="connsiteX15" fmla="*/ 1201165 w 1242829"/>
              <a:gd name="connsiteY15" fmla="*/ 2081495 h 2389902"/>
              <a:gd name="connsiteX16" fmla="*/ 1211986 w 1242829"/>
              <a:gd name="connsiteY16" fmla="*/ 2065263 h 2389902"/>
              <a:gd name="connsiteX17" fmla="*/ 1233628 w 1242829"/>
              <a:gd name="connsiteY17" fmla="*/ 2038210 h 2389902"/>
              <a:gd name="connsiteX18" fmla="*/ 1228218 w 1242829"/>
              <a:gd name="connsiteY18" fmla="*/ 2016567 h 2389902"/>
              <a:gd name="connsiteX19" fmla="*/ 1195754 w 1242829"/>
              <a:gd name="connsiteY19" fmla="*/ 1989514 h 2389902"/>
              <a:gd name="connsiteX20" fmla="*/ 1174111 w 1242829"/>
              <a:gd name="connsiteY20" fmla="*/ 1967871 h 2389902"/>
              <a:gd name="connsiteX21" fmla="*/ 1147058 w 1242829"/>
              <a:gd name="connsiteY21" fmla="*/ 1946228 h 2389902"/>
              <a:gd name="connsiteX22" fmla="*/ 1130826 w 1242829"/>
              <a:gd name="connsiteY22" fmla="*/ 1935407 h 2389902"/>
              <a:gd name="connsiteX23" fmla="*/ 1109184 w 1242829"/>
              <a:gd name="connsiteY23" fmla="*/ 1919175 h 2389902"/>
              <a:gd name="connsiteX24" fmla="*/ 1098362 w 1242829"/>
              <a:gd name="connsiteY24" fmla="*/ 1908354 h 2389902"/>
              <a:gd name="connsiteX25" fmla="*/ 1082130 w 1242829"/>
              <a:gd name="connsiteY25" fmla="*/ 1902943 h 2389902"/>
              <a:gd name="connsiteX26" fmla="*/ 1065898 w 1242829"/>
              <a:gd name="connsiteY26" fmla="*/ 1886711 h 2389902"/>
              <a:gd name="connsiteX27" fmla="*/ 1033434 w 1242829"/>
              <a:gd name="connsiteY27" fmla="*/ 1865069 h 2389902"/>
              <a:gd name="connsiteX28" fmla="*/ 1006381 w 1242829"/>
              <a:gd name="connsiteY28" fmla="*/ 1848837 h 2389902"/>
              <a:gd name="connsiteX29" fmla="*/ 963096 w 1242829"/>
              <a:gd name="connsiteY29" fmla="*/ 1816373 h 2389902"/>
              <a:gd name="connsiteX30" fmla="*/ 946864 w 1242829"/>
              <a:gd name="connsiteY30" fmla="*/ 1805552 h 2389902"/>
              <a:gd name="connsiteX31" fmla="*/ 936043 w 1242829"/>
              <a:gd name="connsiteY31" fmla="*/ 1794730 h 2389902"/>
              <a:gd name="connsiteX32" fmla="*/ 925221 w 1242829"/>
              <a:gd name="connsiteY32" fmla="*/ 1778498 h 2389902"/>
              <a:gd name="connsiteX33" fmla="*/ 908989 w 1242829"/>
              <a:gd name="connsiteY33" fmla="*/ 1773088 h 2389902"/>
              <a:gd name="connsiteX34" fmla="*/ 898168 w 1242829"/>
              <a:gd name="connsiteY34" fmla="*/ 1762266 h 2389902"/>
              <a:gd name="connsiteX35" fmla="*/ 887347 w 1242829"/>
              <a:gd name="connsiteY35" fmla="*/ 1746034 h 2389902"/>
              <a:gd name="connsiteX36" fmla="*/ 838651 w 1242829"/>
              <a:gd name="connsiteY36" fmla="*/ 1702749 h 2389902"/>
              <a:gd name="connsiteX37" fmla="*/ 827830 w 1242829"/>
              <a:gd name="connsiteY37" fmla="*/ 1686517 h 2389902"/>
              <a:gd name="connsiteX38" fmla="*/ 800776 w 1242829"/>
              <a:gd name="connsiteY38" fmla="*/ 1664875 h 2389902"/>
              <a:gd name="connsiteX39" fmla="*/ 789955 w 1242829"/>
              <a:gd name="connsiteY39" fmla="*/ 1648643 h 2389902"/>
              <a:gd name="connsiteX40" fmla="*/ 779134 w 1242829"/>
              <a:gd name="connsiteY40" fmla="*/ 1637821 h 2389902"/>
              <a:gd name="connsiteX41" fmla="*/ 757491 w 1242829"/>
              <a:gd name="connsiteY41" fmla="*/ 1605357 h 2389902"/>
              <a:gd name="connsiteX42" fmla="*/ 741259 w 1242829"/>
              <a:gd name="connsiteY42" fmla="*/ 1589126 h 2389902"/>
              <a:gd name="connsiteX43" fmla="*/ 730438 w 1242829"/>
              <a:gd name="connsiteY43" fmla="*/ 1572894 h 2389902"/>
              <a:gd name="connsiteX44" fmla="*/ 692563 w 1242829"/>
              <a:gd name="connsiteY44" fmla="*/ 1540430 h 2389902"/>
              <a:gd name="connsiteX45" fmla="*/ 687153 w 1242829"/>
              <a:gd name="connsiteY45" fmla="*/ 1524198 h 2389902"/>
              <a:gd name="connsiteX46" fmla="*/ 660099 w 1242829"/>
              <a:gd name="connsiteY46" fmla="*/ 1502555 h 2389902"/>
              <a:gd name="connsiteX47" fmla="*/ 643868 w 1242829"/>
              <a:gd name="connsiteY47" fmla="*/ 1486323 h 2389902"/>
              <a:gd name="connsiteX48" fmla="*/ 633046 w 1242829"/>
              <a:gd name="connsiteY48" fmla="*/ 1470091 h 2389902"/>
              <a:gd name="connsiteX49" fmla="*/ 600582 w 1242829"/>
              <a:gd name="connsiteY49" fmla="*/ 1443038 h 2389902"/>
              <a:gd name="connsiteX50" fmla="*/ 573529 w 1242829"/>
              <a:gd name="connsiteY50" fmla="*/ 1415985 h 2389902"/>
              <a:gd name="connsiteX51" fmla="*/ 551886 w 1242829"/>
              <a:gd name="connsiteY51" fmla="*/ 1383521 h 2389902"/>
              <a:gd name="connsiteX52" fmla="*/ 546476 w 1242829"/>
              <a:gd name="connsiteY52" fmla="*/ 1367289 h 2389902"/>
              <a:gd name="connsiteX53" fmla="*/ 530244 w 1242829"/>
              <a:gd name="connsiteY53" fmla="*/ 1351057 h 2389902"/>
              <a:gd name="connsiteX54" fmla="*/ 508601 w 1242829"/>
              <a:gd name="connsiteY54" fmla="*/ 1318593 h 2389902"/>
              <a:gd name="connsiteX55" fmla="*/ 503191 w 1242829"/>
              <a:gd name="connsiteY55" fmla="*/ 1302361 h 2389902"/>
              <a:gd name="connsiteX56" fmla="*/ 492369 w 1242829"/>
              <a:gd name="connsiteY56" fmla="*/ 1291540 h 2389902"/>
              <a:gd name="connsiteX57" fmla="*/ 470727 w 1242829"/>
              <a:gd name="connsiteY57" fmla="*/ 1264486 h 2389902"/>
              <a:gd name="connsiteX58" fmla="*/ 454495 w 1242829"/>
              <a:gd name="connsiteY58" fmla="*/ 1232023 h 2389902"/>
              <a:gd name="connsiteX59" fmla="*/ 449084 w 1242829"/>
              <a:gd name="connsiteY59" fmla="*/ 1215791 h 2389902"/>
              <a:gd name="connsiteX60" fmla="*/ 432852 w 1242829"/>
              <a:gd name="connsiteY60" fmla="*/ 1183327 h 2389902"/>
              <a:gd name="connsiteX61" fmla="*/ 422031 w 1242829"/>
              <a:gd name="connsiteY61" fmla="*/ 1140041 h 2389902"/>
              <a:gd name="connsiteX62" fmla="*/ 411210 w 1242829"/>
              <a:gd name="connsiteY62" fmla="*/ 1107578 h 2389902"/>
              <a:gd name="connsiteX63" fmla="*/ 405799 w 1242829"/>
              <a:gd name="connsiteY63" fmla="*/ 1080524 h 2389902"/>
              <a:gd name="connsiteX64" fmla="*/ 389567 w 1242829"/>
              <a:gd name="connsiteY64" fmla="*/ 1031828 h 2389902"/>
              <a:gd name="connsiteX65" fmla="*/ 384156 w 1242829"/>
              <a:gd name="connsiteY65" fmla="*/ 1015597 h 2389902"/>
              <a:gd name="connsiteX66" fmla="*/ 378746 w 1242829"/>
              <a:gd name="connsiteY66" fmla="*/ 988543 h 2389902"/>
              <a:gd name="connsiteX67" fmla="*/ 367924 w 1242829"/>
              <a:gd name="connsiteY67" fmla="*/ 912794 h 2389902"/>
              <a:gd name="connsiteX68" fmla="*/ 393070 w 1242829"/>
              <a:gd name="connsiteY68" fmla="*/ 747400 h 2389902"/>
              <a:gd name="connsiteX69" fmla="*/ 395192 w 1242829"/>
              <a:gd name="connsiteY69" fmla="*/ 731168 h 2389902"/>
              <a:gd name="connsiteX70" fmla="*/ 417048 w 1242829"/>
              <a:gd name="connsiteY70" fmla="*/ 725971 h 2389902"/>
              <a:gd name="connsiteX71" fmla="*/ 418002 w 1242829"/>
              <a:gd name="connsiteY71" fmla="*/ 698703 h 2389902"/>
              <a:gd name="connsiteX72" fmla="*/ 425535 w 1242829"/>
              <a:gd name="connsiteY72" fmla="*/ 669529 h 2389902"/>
              <a:gd name="connsiteX73" fmla="*/ 433066 w 1242829"/>
              <a:gd name="connsiteY73" fmla="*/ 650007 h 2389902"/>
              <a:gd name="connsiteX74" fmla="*/ 448131 w 1242829"/>
              <a:gd name="connsiteY74" fmla="*/ 596855 h 2389902"/>
              <a:gd name="connsiteX75" fmla="*/ 456830 w 1242829"/>
              <a:gd name="connsiteY75" fmla="*/ 583912 h 2389902"/>
              <a:gd name="connsiteX76" fmla="*/ 481548 w 1242829"/>
              <a:gd name="connsiteY76" fmla="*/ 528638 h 2389902"/>
              <a:gd name="connsiteX77" fmla="*/ 514012 w 1242829"/>
              <a:gd name="connsiteY77" fmla="*/ 506995 h 2389902"/>
              <a:gd name="connsiteX78" fmla="*/ 530244 w 1242829"/>
              <a:gd name="connsiteY78" fmla="*/ 496174 h 2389902"/>
              <a:gd name="connsiteX79" fmla="*/ 546476 w 1242829"/>
              <a:gd name="connsiteY79" fmla="*/ 485353 h 2389902"/>
              <a:gd name="connsiteX80" fmla="*/ 578940 w 1242829"/>
              <a:gd name="connsiteY80" fmla="*/ 474531 h 2389902"/>
              <a:gd name="connsiteX81" fmla="*/ 622225 w 1242829"/>
              <a:gd name="connsiteY81" fmla="*/ 463710 h 2389902"/>
              <a:gd name="connsiteX82" fmla="*/ 660099 w 1242829"/>
              <a:gd name="connsiteY82" fmla="*/ 469121 h 2389902"/>
              <a:gd name="connsiteX83" fmla="*/ 676331 w 1242829"/>
              <a:gd name="connsiteY83" fmla="*/ 479942 h 2389902"/>
              <a:gd name="connsiteX84" fmla="*/ 697974 w 1242829"/>
              <a:gd name="connsiteY84" fmla="*/ 469121 h 2389902"/>
              <a:gd name="connsiteX85" fmla="*/ 746670 w 1242829"/>
              <a:gd name="connsiteY85" fmla="*/ 436657 h 2389902"/>
              <a:gd name="connsiteX86" fmla="*/ 806187 w 1242829"/>
              <a:gd name="connsiteY86" fmla="*/ 398782 h 2389902"/>
              <a:gd name="connsiteX87" fmla="*/ 838651 w 1242829"/>
              <a:gd name="connsiteY87" fmla="*/ 377140 h 2389902"/>
              <a:gd name="connsiteX88" fmla="*/ 854883 w 1242829"/>
              <a:gd name="connsiteY88" fmla="*/ 371729 h 2389902"/>
              <a:gd name="connsiteX89" fmla="*/ 871115 w 1242829"/>
              <a:gd name="connsiteY89" fmla="*/ 360908 h 2389902"/>
              <a:gd name="connsiteX90" fmla="*/ 908989 w 1242829"/>
              <a:gd name="connsiteY90" fmla="*/ 344676 h 2389902"/>
              <a:gd name="connsiteX91" fmla="*/ 946864 w 1242829"/>
              <a:gd name="connsiteY91" fmla="*/ 328444 h 2389902"/>
              <a:gd name="connsiteX92" fmla="*/ 963096 w 1242829"/>
              <a:gd name="connsiteY92" fmla="*/ 317623 h 2389902"/>
              <a:gd name="connsiteX93" fmla="*/ 995560 w 1242829"/>
              <a:gd name="connsiteY93" fmla="*/ 306801 h 2389902"/>
              <a:gd name="connsiteX94" fmla="*/ 1011792 w 1242829"/>
              <a:gd name="connsiteY94" fmla="*/ 295980 h 2389902"/>
              <a:gd name="connsiteX95" fmla="*/ 1033434 w 1242829"/>
              <a:gd name="connsiteY95" fmla="*/ 290569 h 2389902"/>
              <a:gd name="connsiteX96" fmla="*/ 1071309 w 1242829"/>
              <a:gd name="connsiteY96" fmla="*/ 279748 h 2389902"/>
              <a:gd name="connsiteX97" fmla="*/ 1098362 w 1242829"/>
              <a:gd name="connsiteY97" fmla="*/ 258105 h 2389902"/>
              <a:gd name="connsiteX98" fmla="*/ 1092952 w 1242829"/>
              <a:gd name="connsiteY98" fmla="*/ 220231 h 2389902"/>
              <a:gd name="connsiteX99" fmla="*/ 1082130 w 1242829"/>
              <a:gd name="connsiteY99" fmla="*/ 187767 h 2389902"/>
              <a:gd name="connsiteX100" fmla="*/ 1071309 w 1242829"/>
              <a:gd name="connsiteY100" fmla="*/ 101197 h 2389902"/>
              <a:gd name="connsiteX101" fmla="*/ 1065898 w 1242829"/>
              <a:gd name="connsiteY101" fmla="*/ 84965 h 2389902"/>
              <a:gd name="connsiteX102" fmla="*/ 1054124 w 1242829"/>
              <a:gd name="connsiteY102" fmla="*/ 45922 h 2389902"/>
              <a:gd name="connsiteX103" fmla="*/ 1025163 w 1242829"/>
              <a:gd name="connsiteY103" fmla="*/ 13244 h 2389902"/>
              <a:gd name="connsiteX104" fmla="*/ 992485 w 1242829"/>
              <a:gd name="connsiteY104" fmla="*/ 1255 h 2389902"/>
              <a:gd name="connsiteX105" fmla="*/ 969675 w 1242829"/>
              <a:gd name="connsiteY105" fmla="*/ 5712 h 2389902"/>
              <a:gd name="connsiteX106" fmla="*/ 929465 w 1242829"/>
              <a:gd name="connsiteY106" fmla="*/ 5236 h 2389902"/>
              <a:gd name="connsiteX107" fmla="*/ 892757 w 1242829"/>
              <a:gd name="connsiteY107" fmla="*/ 9215 h 2389902"/>
              <a:gd name="connsiteX108" fmla="*/ 762902 w 1242829"/>
              <a:gd name="connsiteY108" fmla="*/ 20037 h 2389902"/>
              <a:gd name="connsiteX109" fmla="*/ 730438 w 1242829"/>
              <a:gd name="connsiteY109" fmla="*/ 30858 h 2389902"/>
              <a:gd name="connsiteX110" fmla="*/ 708795 w 1242829"/>
              <a:gd name="connsiteY110" fmla="*/ 36269 h 2389902"/>
              <a:gd name="connsiteX111" fmla="*/ 670921 w 1242829"/>
              <a:gd name="connsiteY111" fmla="*/ 57911 h 2389902"/>
              <a:gd name="connsiteX112" fmla="*/ 649278 w 1242829"/>
              <a:gd name="connsiteY112" fmla="*/ 63322 h 2389902"/>
              <a:gd name="connsiteX113" fmla="*/ 605993 w 1242829"/>
              <a:gd name="connsiteY113" fmla="*/ 79554 h 2389902"/>
              <a:gd name="connsiteX114" fmla="*/ 589761 w 1242829"/>
              <a:gd name="connsiteY114" fmla="*/ 90375 h 2389902"/>
              <a:gd name="connsiteX115" fmla="*/ 573529 w 1242829"/>
              <a:gd name="connsiteY115" fmla="*/ 95786 h 2389902"/>
              <a:gd name="connsiteX116" fmla="*/ 557297 w 1242829"/>
              <a:gd name="connsiteY116" fmla="*/ 106607 h 2389902"/>
              <a:gd name="connsiteX117" fmla="*/ 541065 w 1242829"/>
              <a:gd name="connsiteY117" fmla="*/ 112018 h 2389902"/>
              <a:gd name="connsiteX118" fmla="*/ 524833 w 1242829"/>
              <a:gd name="connsiteY118" fmla="*/ 122839 h 2389902"/>
              <a:gd name="connsiteX119" fmla="*/ 508601 w 1242829"/>
              <a:gd name="connsiteY119" fmla="*/ 128250 h 2389902"/>
              <a:gd name="connsiteX120" fmla="*/ 492369 w 1242829"/>
              <a:gd name="connsiteY120" fmla="*/ 139071 h 2389902"/>
              <a:gd name="connsiteX121" fmla="*/ 459905 w 1242829"/>
              <a:gd name="connsiteY121" fmla="*/ 155303 h 2389902"/>
              <a:gd name="connsiteX122" fmla="*/ 438263 w 1242829"/>
              <a:gd name="connsiteY122" fmla="*/ 171535 h 2389902"/>
              <a:gd name="connsiteX123" fmla="*/ 416620 w 1242829"/>
              <a:gd name="connsiteY123" fmla="*/ 193178 h 2389902"/>
              <a:gd name="connsiteX124" fmla="*/ 384156 w 1242829"/>
              <a:gd name="connsiteY124" fmla="*/ 214820 h 2389902"/>
              <a:gd name="connsiteX125" fmla="*/ 367924 w 1242829"/>
              <a:gd name="connsiteY125" fmla="*/ 225641 h 2389902"/>
              <a:gd name="connsiteX126" fmla="*/ 357103 w 1242829"/>
              <a:gd name="connsiteY126" fmla="*/ 241873 h 2389902"/>
              <a:gd name="connsiteX127" fmla="*/ 319228 w 1242829"/>
              <a:gd name="connsiteY127" fmla="*/ 274337 h 2389902"/>
              <a:gd name="connsiteX128" fmla="*/ 308407 w 1242829"/>
              <a:gd name="connsiteY128" fmla="*/ 290569 h 2389902"/>
              <a:gd name="connsiteX129" fmla="*/ 281354 w 1242829"/>
              <a:gd name="connsiteY129" fmla="*/ 317623 h 2389902"/>
              <a:gd name="connsiteX130" fmla="*/ 270533 w 1242829"/>
              <a:gd name="connsiteY130" fmla="*/ 333855 h 2389902"/>
              <a:gd name="connsiteX131" fmla="*/ 227247 w 1242829"/>
              <a:gd name="connsiteY131" fmla="*/ 371729 h 2389902"/>
              <a:gd name="connsiteX132" fmla="*/ 205605 w 1242829"/>
              <a:gd name="connsiteY132" fmla="*/ 404193 h 2389902"/>
              <a:gd name="connsiteX133" fmla="*/ 178552 w 1242829"/>
              <a:gd name="connsiteY133" fmla="*/ 436657 h 2389902"/>
              <a:gd name="connsiteX134" fmla="*/ 167730 w 1242829"/>
              <a:gd name="connsiteY134" fmla="*/ 447478 h 2389902"/>
              <a:gd name="connsiteX135" fmla="*/ 146088 w 1242829"/>
              <a:gd name="connsiteY135" fmla="*/ 479942 h 2389902"/>
              <a:gd name="connsiteX136" fmla="*/ 124445 w 1242829"/>
              <a:gd name="connsiteY136" fmla="*/ 517817 h 2389902"/>
              <a:gd name="connsiteX137" fmla="*/ 119034 w 1242829"/>
              <a:gd name="connsiteY137" fmla="*/ 534049 h 2389902"/>
              <a:gd name="connsiteX138" fmla="*/ 102802 w 1242829"/>
              <a:gd name="connsiteY138" fmla="*/ 550281 h 2389902"/>
              <a:gd name="connsiteX139" fmla="*/ 86570 w 1242829"/>
              <a:gd name="connsiteY139" fmla="*/ 598976 h 2389902"/>
              <a:gd name="connsiteX140" fmla="*/ 81160 w 1242829"/>
              <a:gd name="connsiteY140" fmla="*/ 615208 h 2389902"/>
              <a:gd name="connsiteX141" fmla="*/ 70339 w 1242829"/>
              <a:gd name="connsiteY141" fmla="*/ 626030 h 2389902"/>
              <a:gd name="connsiteX142" fmla="*/ 54107 w 1242829"/>
              <a:gd name="connsiteY142" fmla="*/ 680136 h 2389902"/>
              <a:gd name="connsiteX143" fmla="*/ 48696 w 1242829"/>
              <a:gd name="connsiteY143" fmla="*/ 696368 h 2389902"/>
              <a:gd name="connsiteX144" fmla="*/ 43285 w 1242829"/>
              <a:gd name="connsiteY144" fmla="*/ 712600 h 2389902"/>
              <a:gd name="connsiteX145" fmla="*/ 27053 w 1242829"/>
              <a:gd name="connsiteY145" fmla="*/ 745064 h 2389902"/>
              <a:gd name="connsiteX146" fmla="*/ 21643 w 1242829"/>
              <a:gd name="connsiteY146" fmla="*/ 793760 h 2389902"/>
              <a:gd name="connsiteX147" fmla="*/ 10821 w 1242829"/>
              <a:gd name="connsiteY147" fmla="*/ 837045 h 2389902"/>
              <a:gd name="connsiteX148" fmla="*/ 0 w 1242829"/>
              <a:gd name="connsiteY148" fmla="*/ 907384 h 2389902"/>
              <a:gd name="connsiteX149" fmla="*/ 5411 w 1242829"/>
              <a:gd name="connsiteY149" fmla="*/ 972311 h 2389902"/>
              <a:gd name="connsiteX150" fmla="*/ 10821 w 1242829"/>
              <a:gd name="connsiteY150" fmla="*/ 1021007 h 2389902"/>
              <a:gd name="connsiteX151" fmla="*/ 16232 w 1242829"/>
              <a:gd name="connsiteY151" fmla="*/ 1085935 h 2389902"/>
              <a:gd name="connsiteX152" fmla="*/ 27053 w 1242829"/>
              <a:gd name="connsiteY152" fmla="*/ 1167095 h 2389902"/>
              <a:gd name="connsiteX153" fmla="*/ 32464 w 1242829"/>
              <a:gd name="connsiteY153" fmla="*/ 1226612 h 2389902"/>
              <a:gd name="connsiteX154" fmla="*/ 48696 w 1242829"/>
              <a:gd name="connsiteY154" fmla="*/ 1275308 h 2389902"/>
              <a:gd name="connsiteX155" fmla="*/ 54107 w 1242829"/>
              <a:gd name="connsiteY155" fmla="*/ 1291540 h 2389902"/>
              <a:gd name="connsiteX156" fmla="*/ 64928 w 1242829"/>
              <a:gd name="connsiteY156" fmla="*/ 1307772 h 2389902"/>
              <a:gd name="connsiteX157" fmla="*/ 86570 w 1242829"/>
              <a:gd name="connsiteY157" fmla="*/ 1356468 h 2389902"/>
              <a:gd name="connsiteX158" fmla="*/ 102802 w 1242829"/>
              <a:gd name="connsiteY158" fmla="*/ 1410574 h 2389902"/>
              <a:gd name="connsiteX159" fmla="*/ 113624 w 1242829"/>
              <a:gd name="connsiteY159" fmla="*/ 1421395 h 2389902"/>
              <a:gd name="connsiteX160" fmla="*/ 124445 w 1242829"/>
              <a:gd name="connsiteY160" fmla="*/ 1453859 h 2389902"/>
              <a:gd name="connsiteX161" fmla="*/ 129856 w 1242829"/>
              <a:gd name="connsiteY161" fmla="*/ 1470091 h 2389902"/>
              <a:gd name="connsiteX162" fmla="*/ 146088 w 1242829"/>
              <a:gd name="connsiteY162" fmla="*/ 1486323 h 2389902"/>
              <a:gd name="connsiteX163" fmla="*/ 167730 w 1242829"/>
              <a:gd name="connsiteY163" fmla="*/ 1545840 h 2389902"/>
              <a:gd name="connsiteX164" fmla="*/ 173141 w 1242829"/>
              <a:gd name="connsiteY164" fmla="*/ 1562072 h 2389902"/>
              <a:gd name="connsiteX165" fmla="*/ 194784 w 1242829"/>
              <a:gd name="connsiteY165" fmla="*/ 1594536 h 2389902"/>
              <a:gd name="connsiteX166" fmla="*/ 216426 w 1242829"/>
              <a:gd name="connsiteY166" fmla="*/ 1627000 h 2389902"/>
              <a:gd name="connsiteX167" fmla="*/ 221837 w 1242829"/>
              <a:gd name="connsiteY167" fmla="*/ 1648643 h 2389902"/>
              <a:gd name="connsiteX168" fmla="*/ 248890 w 1242829"/>
              <a:gd name="connsiteY168" fmla="*/ 1681107 h 2389902"/>
              <a:gd name="connsiteX169" fmla="*/ 270533 w 1242829"/>
              <a:gd name="connsiteY169" fmla="*/ 1713570 h 2389902"/>
              <a:gd name="connsiteX170" fmla="*/ 281354 w 1242829"/>
              <a:gd name="connsiteY170" fmla="*/ 1729802 h 2389902"/>
              <a:gd name="connsiteX171" fmla="*/ 297586 w 1242829"/>
              <a:gd name="connsiteY171" fmla="*/ 1767677 h 2389902"/>
              <a:gd name="connsiteX172" fmla="*/ 302997 w 1242829"/>
              <a:gd name="connsiteY172" fmla="*/ 1783909 h 2389902"/>
              <a:gd name="connsiteX173" fmla="*/ 319228 w 1242829"/>
              <a:gd name="connsiteY173" fmla="*/ 1800141 h 2389902"/>
              <a:gd name="connsiteX174" fmla="*/ 346282 w 1242829"/>
              <a:gd name="connsiteY174" fmla="*/ 1838015 h 2389902"/>
              <a:gd name="connsiteX175" fmla="*/ 351692 w 1242829"/>
              <a:gd name="connsiteY175" fmla="*/ 1854247 h 2389902"/>
              <a:gd name="connsiteX176" fmla="*/ 362514 w 1242829"/>
              <a:gd name="connsiteY176" fmla="*/ 1865069 h 2389902"/>
              <a:gd name="connsiteX177" fmla="*/ 373335 w 1242829"/>
              <a:gd name="connsiteY177" fmla="*/ 1881301 h 2389902"/>
              <a:gd name="connsiteX178" fmla="*/ 394978 w 1242829"/>
              <a:gd name="connsiteY178" fmla="*/ 1908354 h 2389902"/>
              <a:gd name="connsiteX179" fmla="*/ 405799 w 1242829"/>
              <a:gd name="connsiteY179" fmla="*/ 1924586 h 2389902"/>
              <a:gd name="connsiteX180" fmla="*/ 416620 w 1242829"/>
              <a:gd name="connsiteY180" fmla="*/ 1946228 h 2389902"/>
              <a:gd name="connsiteX181" fmla="*/ 427441 w 1242829"/>
              <a:gd name="connsiteY181" fmla="*/ 1957050 h 2389902"/>
              <a:gd name="connsiteX182" fmla="*/ 449084 w 1242829"/>
              <a:gd name="connsiteY182" fmla="*/ 1978692 h 2389902"/>
              <a:gd name="connsiteX183" fmla="*/ 459905 w 1242829"/>
              <a:gd name="connsiteY183" fmla="*/ 1994924 h 2389902"/>
              <a:gd name="connsiteX184" fmla="*/ 476137 w 1242829"/>
              <a:gd name="connsiteY184" fmla="*/ 2011156 h 2389902"/>
              <a:gd name="connsiteX185" fmla="*/ 481548 w 1242829"/>
              <a:gd name="connsiteY185" fmla="*/ 2027388 h 2389902"/>
              <a:gd name="connsiteX186" fmla="*/ 503191 w 1242829"/>
              <a:gd name="connsiteY186" fmla="*/ 2049031 h 2389902"/>
              <a:gd name="connsiteX187" fmla="*/ 535655 w 1242829"/>
              <a:gd name="connsiteY187" fmla="*/ 2081495 h 2389902"/>
              <a:gd name="connsiteX188" fmla="*/ 568118 w 1242829"/>
              <a:gd name="connsiteY188" fmla="*/ 2113959 h 2389902"/>
              <a:gd name="connsiteX189" fmla="*/ 578940 w 1242829"/>
              <a:gd name="connsiteY189" fmla="*/ 2124780 h 2389902"/>
              <a:gd name="connsiteX190" fmla="*/ 584350 w 1242829"/>
              <a:gd name="connsiteY190" fmla="*/ 2141012 h 2389902"/>
              <a:gd name="connsiteX191" fmla="*/ 600582 w 1242829"/>
              <a:gd name="connsiteY191" fmla="*/ 2151833 h 2389902"/>
              <a:gd name="connsiteX192" fmla="*/ 611404 w 1242829"/>
              <a:gd name="connsiteY192" fmla="*/ 2162655 h 2389902"/>
              <a:gd name="connsiteX193" fmla="*/ 633046 w 1242829"/>
              <a:gd name="connsiteY193" fmla="*/ 2189708 h 2389902"/>
              <a:gd name="connsiteX194" fmla="*/ 649278 w 1242829"/>
              <a:gd name="connsiteY194" fmla="*/ 2200529 h 2389902"/>
              <a:gd name="connsiteX195" fmla="*/ 681742 w 1242829"/>
              <a:gd name="connsiteY195" fmla="*/ 2232993 h 2389902"/>
              <a:gd name="connsiteX196" fmla="*/ 697974 w 1242829"/>
              <a:gd name="connsiteY196" fmla="*/ 2249225 h 2389902"/>
              <a:gd name="connsiteX197" fmla="*/ 714206 w 1242829"/>
              <a:gd name="connsiteY197" fmla="*/ 2260046 h 2389902"/>
              <a:gd name="connsiteX198" fmla="*/ 725027 w 1242829"/>
              <a:gd name="connsiteY198" fmla="*/ 2276278 h 2389902"/>
              <a:gd name="connsiteX199" fmla="*/ 773723 w 1242829"/>
              <a:gd name="connsiteY199" fmla="*/ 2308742 h 2389902"/>
              <a:gd name="connsiteX200" fmla="*/ 784544 w 1242829"/>
              <a:gd name="connsiteY200" fmla="*/ 2324974 h 2389902"/>
              <a:gd name="connsiteX201" fmla="*/ 811598 w 1242829"/>
              <a:gd name="connsiteY201" fmla="*/ 2346617 h 2389902"/>
              <a:gd name="connsiteX202" fmla="*/ 822419 w 1242829"/>
              <a:gd name="connsiteY202" fmla="*/ 2362849 h 2389902"/>
              <a:gd name="connsiteX203" fmla="*/ 838651 w 1242829"/>
              <a:gd name="connsiteY203" fmla="*/ 2384491 h 2389902"/>
              <a:gd name="connsiteX0" fmla="*/ 838651 w 1242829"/>
              <a:gd name="connsiteY0" fmla="*/ 2384491 h 2389902"/>
              <a:gd name="connsiteX1" fmla="*/ 892757 w 1242829"/>
              <a:gd name="connsiteY1" fmla="*/ 2330385 h 2389902"/>
              <a:gd name="connsiteX2" fmla="*/ 903579 w 1242829"/>
              <a:gd name="connsiteY2" fmla="*/ 2319563 h 2389902"/>
              <a:gd name="connsiteX3" fmla="*/ 930632 w 1242829"/>
              <a:gd name="connsiteY3" fmla="*/ 2287099 h 2389902"/>
              <a:gd name="connsiteX4" fmla="*/ 941453 w 1242829"/>
              <a:gd name="connsiteY4" fmla="*/ 2270868 h 2389902"/>
              <a:gd name="connsiteX5" fmla="*/ 984739 w 1242829"/>
              <a:gd name="connsiteY5" fmla="*/ 2243814 h 2389902"/>
              <a:gd name="connsiteX6" fmla="*/ 1000970 w 1242829"/>
              <a:gd name="connsiteY6" fmla="*/ 2222172 h 2389902"/>
              <a:gd name="connsiteX7" fmla="*/ 1022613 w 1242829"/>
              <a:gd name="connsiteY7" fmla="*/ 2211350 h 2389902"/>
              <a:gd name="connsiteX8" fmla="*/ 1055077 w 1242829"/>
              <a:gd name="connsiteY8" fmla="*/ 2189708 h 2389902"/>
              <a:gd name="connsiteX9" fmla="*/ 1071309 w 1242829"/>
              <a:gd name="connsiteY9" fmla="*/ 2178886 h 2389902"/>
              <a:gd name="connsiteX10" fmla="*/ 1103773 w 1242829"/>
              <a:gd name="connsiteY10" fmla="*/ 2157244 h 2389902"/>
              <a:gd name="connsiteX11" fmla="*/ 1130826 w 1242829"/>
              <a:gd name="connsiteY11" fmla="*/ 2135601 h 2389902"/>
              <a:gd name="connsiteX12" fmla="*/ 1147058 w 1242829"/>
              <a:gd name="connsiteY12" fmla="*/ 2130191 h 2389902"/>
              <a:gd name="connsiteX13" fmla="*/ 1157879 w 1242829"/>
              <a:gd name="connsiteY13" fmla="*/ 2113959 h 2389902"/>
              <a:gd name="connsiteX14" fmla="*/ 1174111 w 1242829"/>
              <a:gd name="connsiteY14" fmla="*/ 2103137 h 2389902"/>
              <a:gd name="connsiteX15" fmla="*/ 1201165 w 1242829"/>
              <a:gd name="connsiteY15" fmla="*/ 2081495 h 2389902"/>
              <a:gd name="connsiteX16" fmla="*/ 1211986 w 1242829"/>
              <a:gd name="connsiteY16" fmla="*/ 2065263 h 2389902"/>
              <a:gd name="connsiteX17" fmla="*/ 1233628 w 1242829"/>
              <a:gd name="connsiteY17" fmla="*/ 2038210 h 2389902"/>
              <a:gd name="connsiteX18" fmla="*/ 1228218 w 1242829"/>
              <a:gd name="connsiteY18" fmla="*/ 2016567 h 2389902"/>
              <a:gd name="connsiteX19" fmla="*/ 1195754 w 1242829"/>
              <a:gd name="connsiteY19" fmla="*/ 1989514 h 2389902"/>
              <a:gd name="connsiteX20" fmla="*/ 1174111 w 1242829"/>
              <a:gd name="connsiteY20" fmla="*/ 1967871 h 2389902"/>
              <a:gd name="connsiteX21" fmla="*/ 1147058 w 1242829"/>
              <a:gd name="connsiteY21" fmla="*/ 1946228 h 2389902"/>
              <a:gd name="connsiteX22" fmla="*/ 1130826 w 1242829"/>
              <a:gd name="connsiteY22" fmla="*/ 1935407 h 2389902"/>
              <a:gd name="connsiteX23" fmla="*/ 1109184 w 1242829"/>
              <a:gd name="connsiteY23" fmla="*/ 1919175 h 2389902"/>
              <a:gd name="connsiteX24" fmla="*/ 1098362 w 1242829"/>
              <a:gd name="connsiteY24" fmla="*/ 1908354 h 2389902"/>
              <a:gd name="connsiteX25" fmla="*/ 1082130 w 1242829"/>
              <a:gd name="connsiteY25" fmla="*/ 1902943 h 2389902"/>
              <a:gd name="connsiteX26" fmla="*/ 1065898 w 1242829"/>
              <a:gd name="connsiteY26" fmla="*/ 1886711 h 2389902"/>
              <a:gd name="connsiteX27" fmla="*/ 1033434 w 1242829"/>
              <a:gd name="connsiteY27" fmla="*/ 1865069 h 2389902"/>
              <a:gd name="connsiteX28" fmla="*/ 1006381 w 1242829"/>
              <a:gd name="connsiteY28" fmla="*/ 1848837 h 2389902"/>
              <a:gd name="connsiteX29" fmla="*/ 963096 w 1242829"/>
              <a:gd name="connsiteY29" fmla="*/ 1816373 h 2389902"/>
              <a:gd name="connsiteX30" fmla="*/ 946864 w 1242829"/>
              <a:gd name="connsiteY30" fmla="*/ 1805552 h 2389902"/>
              <a:gd name="connsiteX31" fmla="*/ 936043 w 1242829"/>
              <a:gd name="connsiteY31" fmla="*/ 1794730 h 2389902"/>
              <a:gd name="connsiteX32" fmla="*/ 925221 w 1242829"/>
              <a:gd name="connsiteY32" fmla="*/ 1778498 h 2389902"/>
              <a:gd name="connsiteX33" fmla="*/ 908989 w 1242829"/>
              <a:gd name="connsiteY33" fmla="*/ 1773088 h 2389902"/>
              <a:gd name="connsiteX34" fmla="*/ 898168 w 1242829"/>
              <a:gd name="connsiteY34" fmla="*/ 1762266 h 2389902"/>
              <a:gd name="connsiteX35" fmla="*/ 887347 w 1242829"/>
              <a:gd name="connsiteY35" fmla="*/ 1746034 h 2389902"/>
              <a:gd name="connsiteX36" fmla="*/ 838651 w 1242829"/>
              <a:gd name="connsiteY36" fmla="*/ 1702749 h 2389902"/>
              <a:gd name="connsiteX37" fmla="*/ 827830 w 1242829"/>
              <a:gd name="connsiteY37" fmla="*/ 1686517 h 2389902"/>
              <a:gd name="connsiteX38" fmla="*/ 800776 w 1242829"/>
              <a:gd name="connsiteY38" fmla="*/ 1664875 h 2389902"/>
              <a:gd name="connsiteX39" fmla="*/ 789955 w 1242829"/>
              <a:gd name="connsiteY39" fmla="*/ 1648643 h 2389902"/>
              <a:gd name="connsiteX40" fmla="*/ 779134 w 1242829"/>
              <a:gd name="connsiteY40" fmla="*/ 1637821 h 2389902"/>
              <a:gd name="connsiteX41" fmla="*/ 757491 w 1242829"/>
              <a:gd name="connsiteY41" fmla="*/ 1605357 h 2389902"/>
              <a:gd name="connsiteX42" fmla="*/ 741259 w 1242829"/>
              <a:gd name="connsiteY42" fmla="*/ 1589126 h 2389902"/>
              <a:gd name="connsiteX43" fmla="*/ 730438 w 1242829"/>
              <a:gd name="connsiteY43" fmla="*/ 1572894 h 2389902"/>
              <a:gd name="connsiteX44" fmla="*/ 692563 w 1242829"/>
              <a:gd name="connsiteY44" fmla="*/ 1540430 h 2389902"/>
              <a:gd name="connsiteX45" fmla="*/ 687153 w 1242829"/>
              <a:gd name="connsiteY45" fmla="*/ 1524198 h 2389902"/>
              <a:gd name="connsiteX46" fmla="*/ 660099 w 1242829"/>
              <a:gd name="connsiteY46" fmla="*/ 1502555 h 2389902"/>
              <a:gd name="connsiteX47" fmla="*/ 643868 w 1242829"/>
              <a:gd name="connsiteY47" fmla="*/ 1486323 h 2389902"/>
              <a:gd name="connsiteX48" fmla="*/ 633046 w 1242829"/>
              <a:gd name="connsiteY48" fmla="*/ 1470091 h 2389902"/>
              <a:gd name="connsiteX49" fmla="*/ 600582 w 1242829"/>
              <a:gd name="connsiteY49" fmla="*/ 1443038 h 2389902"/>
              <a:gd name="connsiteX50" fmla="*/ 573529 w 1242829"/>
              <a:gd name="connsiteY50" fmla="*/ 1415985 h 2389902"/>
              <a:gd name="connsiteX51" fmla="*/ 551886 w 1242829"/>
              <a:gd name="connsiteY51" fmla="*/ 1383521 h 2389902"/>
              <a:gd name="connsiteX52" fmla="*/ 546476 w 1242829"/>
              <a:gd name="connsiteY52" fmla="*/ 1367289 h 2389902"/>
              <a:gd name="connsiteX53" fmla="*/ 530244 w 1242829"/>
              <a:gd name="connsiteY53" fmla="*/ 1351057 h 2389902"/>
              <a:gd name="connsiteX54" fmla="*/ 508601 w 1242829"/>
              <a:gd name="connsiteY54" fmla="*/ 1318593 h 2389902"/>
              <a:gd name="connsiteX55" fmla="*/ 503191 w 1242829"/>
              <a:gd name="connsiteY55" fmla="*/ 1302361 h 2389902"/>
              <a:gd name="connsiteX56" fmla="*/ 492369 w 1242829"/>
              <a:gd name="connsiteY56" fmla="*/ 1291540 h 2389902"/>
              <a:gd name="connsiteX57" fmla="*/ 470727 w 1242829"/>
              <a:gd name="connsiteY57" fmla="*/ 1264486 h 2389902"/>
              <a:gd name="connsiteX58" fmla="*/ 454495 w 1242829"/>
              <a:gd name="connsiteY58" fmla="*/ 1232023 h 2389902"/>
              <a:gd name="connsiteX59" fmla="*/ 449084 w 1242829"/>
              <a:gd name="connsiteY59" fmla="*/ 1215791 h 2389902"/>
              <a:gd name="connsiteX60" fmla="*/ 432852 w 1242829"/>
              <a:gd name="connsiteY60" fmla="*/ 1183327 h 2389902"/>
              <a:gd name="connsiteX61" fmla="*/ 422031 w 1242829"/>
              <a:gd name="connsiteY61" fmla="*/ 1140041 h 2389902"/>
              <a:gd name="connsiteX62" fmla="*/ 411210 w 1242829"/>
              <a:gd name="connsiteY62" fmla="*/ 1107578 h 2389902"/>
              <a:gd name="connsiteX63" fmla="*/ 405799 w 1242829"/>
              <a:gd name="connsiteY63" fmla="*/ 1080524 h 2389902"/>
              <a:gd name="connsiteX64" fmla="*/ 389567 w 1242829"/>
              <a:gd name="connsiteY64" fmla="*/ 1031828 h 2389902"/>
              <a:gd name="connsiteX65" fmla="*/ 384156 w 1242829"/>
              <a:gd name="connsiteY65" fmla="*/ 1015597 h 2389902"/>
              <a:gd name="connsiteX66" fmla="*/ 378746 w 1242829"/>
              <a:gd name="connsiteY66" fmla="*/ 988543 h 2389902"/>
              <a:gd name="connsiteX67" fmla="*/ 367924 w 1242829"/>
              <a:gd name="connsiteY67" fmla="*/ 912794 h 2389902"/>
              <a:gd name="connsiteX68" fmla="*/ 393070 w 1242829"/>
              <a:gd name="connsiteY68" fmla="*/ 747400 h 2389902"/>
              <a:gd name="connsiteX69" fmla="*/ 411638 w 1242829"/>
              <a:gd name="connsiteY69" fmla="*/ 744325 h 2389902"/>
              <a:gd name="connsiteX70" fmla="*/ 417048 w 1242829"/>
              <a:gd name="connsiteY70" fmla="*/ 725971 h 2389902"/>
              <a:gd name="connsiteX71" fmla="*/ 418002 w 1242829"/>
              <a:gd name="connsiteY71" fmla="*/ 698703 h 2389902"/>
              <a:gd name="connsiteX72" fmla="*/ 425535 w 1242829"/>
              <a:gd name="connsiteY72" fmla="*/ 669529 h 2389902"/>
              <a:gd name="connsiteX73" fmla="*/ 433066 w 1242829"/>
              <a:gd name="connsiteY73" fmla="*/ 650007 h 2389902"/>
              <a:gd name="connsiteX74" fmla="*/ 448131 w 1242829"/>
              <a:gd name="connsiteY74" fmla="*/ 596855 h 2389902"/>
              <a:gd name="connsiteX75" fmla="*/ 456830 w 1242829"/>
              <a:gd name="connsiteY75" fmla="*/ 583912 h 2389902"/>
              <a:gd name="connsiteX76" fmla="*/ 481548 w 1242829"/>
              <a:gd name="connsiteY76" fmla="*/ 528638 h 2389902"/>
              <a:gd name="connsiteX77" fmla="*/ 514012 w 1242829"/>
              <a:gd name="connsiteY77" fmla="*/ 506995 h 2389902"/>
              <a:gd name="connsiteX78" fmla="*/ 530244 w 1242829"/>
              <a:gd name="connsiteY78" fmla="*/ 496174 h 2389902"/>
              <a:gd name="connsiteX79" fmla="*/ 546476 w 1242829"/>
              <a:gd name="connsiteY79" fmla="*/ 485353 h 2389902"/>
              <a:gd name="connsiteX80" fmla="*/ 578940 w 1242829"/>
              <a:gd name="connsiteY80" fmla="*/ 474531 h 2389902"/>
              <a:gd name="connsiteX81" fmla="*/ 622225 w 1242829"/>
              <a:gd name="connsiteY81" fmla="*/ 463710 h 2389902"/>
              <a:gd name="connsiteX82" fmla="*/ 660099 w 1242829"/>
              <a:gd name="connsiteY82" fmla="*/ 469121 h 2389902"/>
              <a:gd name="connsiteX83" fmla="*/ 676331 w 1242829"/>
              <a:gd name="connsiteY83" fmla="*/ 479942 h 2389902"/>
              <a:gd name="connsiteX84" fmla="*/ 697974 w 1242829"/>
              <a:gd name="connsiteY84" fmla="*/ 469121 h 2389902"/>
              <a:gd name="connsiteX85" fmla="*/ 746670 w 1242829"/>
              <a:gd name="connsiteY85" fmla="*/ 436657 h 2389902"/>
              <a:gd name="connsiteX86" fmla="*/ 806187 w 1242829"/>
              <a:gd name="connsiteY86" fmla="*/ 398782 h 2389902"/>
              <a:gd name="connsiteX87" fmla="*/ 838651 w 1242829"/>
              <a:gd name="connsiteY87" fmla="*/ 377140 h 2389902"/>
              <a:gd name="connsiteX88" fmla="*/ 854883 w 1242829"/>
              <a:gd name="connsiteY88" fmla="*/ 371729 h 2389902"/>
              <a:gd name="connsiteX89" fmla="*/ 871115 w 1242829"/>
              <a:gd name="connsiteY89" fmla="*/ 360908 h 2389902"/>
              <a:gd name="connsiteX90" fmla="*/ 908989 w 1242829"/>
              <a:gd name="connsiteY90" fmla="*/ 344676 h 2389902"/>
              <a:gd name="connsiteX91" fmla="*/ 946864 w 1242829"/>
              <a:gd name="connsiteY91" fmla="*/ 328444 h 2389902"/>
              <a:gd name="connsiteX92" fmla="*/ 963096 w 1242829"/>
              <a:gd name="connsiteY92" fmla="*/ 317623 h 2389902"/>
              <a:gd name="connsiteX93" fmla="*/ 995560 w 1242829"/>
              <a:gd name="connsiteY93" fmla="*/ 306801 h 2389902"/>
              <a:gd name="connsiteX94" fmla="*/ 1011792 w 1242829"/>
              <a:gd name="connsiteY94" fmla="*/ 295980 h 2389902"/>
              <a:gd name="connsiteX95" fmla="*/ 1033434 w 1242829"/>
              <a:gd name="connsiteY95" fmla="*/ 290569 h 2389902"/>
              <a:gd name="connsiteX96" fmla="*/ 1071309 w 1242829"/>
              <a:gd name="connsiteY96" fmla="*/ 279748 h 2389902"/>
              <a:gd name="connsiteX97" fmla="*/ 1098362 w 1242829"/>
              <a:gd name="connsiteY97" fmla="*/ 258105 h 2389902"/>
              <a:gd name="connsiteX98" fmla="*/ 1092952 w 1242829"/>
              <a:gd name="connsiteY98" fmla="*/ 220231 h 2389902"/>
              <a:gd name="connsiteX99" fmla="*/ 1082130 w 1242829"/>
              <a:gd name="connsiteY99" fmla="*/ 187767 h 2389902"/>
              <a:gd name="connsiteX100" fmla="*/ 1071309 w 1242829"/>
              <a:gd name="connsiteY100" fmla="*/ 101197 h 2389902"/>
              <a:gd name="connsiteX101" fmla="*/ 1065898 w 1242829"/>
              <a:gd name="connsiteY101" fmla="*/ 84965 h 2389902"/>
              <a:gd name="connsiteX102" fmla="*/ 1054124 w 1242829"/>
              <a:gd name="connsiteY102" fmla="*/ 45922 h 2389902"/>
              <a:gd name="connsiteX103" fmla="*/ 1025163 w 1242829"/>
              <a:gd name="connsiteY103" fmla="*/ 13244 h 2389902"/>
              <a:gd name="connsiteX104" fmla="*/ 992485 w 1242829"/>
              <a:gd name="connsiteY104" fmla="*/ 1255 h 2389902"/>
              <a:gd name="connsiteX105" fmla="*/ 969675 w 1242829"/>
              <a:gd name="connsiteY105" fmla="*/ 5712 h 2389902"/>
              <a:gd name="connsiteX106" fmla="*/ 929465 w 1242829"/>
              <a:gd name="connsiteY106" fmla="*/ 5236 h 2389902"/>
              <a:gd name="connsiteX107" fmla="*/ 892757 w 1242829"/>
              <a:gd name="connsiteY107" fmla="*/ 9215 h 2389902"/>
              <a:gd name="connsiteX108" fmla="*/ 762902 w 1242829"/>
              <a:gd name="connsiteY108" fmla="*/ 20037 h 2389902"/>
              <a:gd name="connsiteX109" fmla="*/ 730438 w 1242829"/>
              <a:gd name="connsiteY109" fmla="*/ 30858 h 2389902"/>
              <a:gd name="connsiteX110" fmla="*/ 708795 w 1242829"/>
              <a:gd name="connsiteY110" fmla="*/ 36269 h 2389902"/>
              <a:gd name="connsiteX111" fmla="*/ 670921 w 1242829"/>
              <a:gd name="connsiteY111" fmla="*/ 57911 h 2389902"/>
              <a:gd name="connsiteX112" fmla="*/ 649278 w 1242829"/>
              <a:gd name="connsiteY112" fmla="*/ 63322 h 2389902"/>
              <a:gd name="connsiteX113" fmla="*/ 605993 w 1242829"/>
              <a:gd name="connsiteY113" fmla="*/ 79554 h 2389902"/>
              <a:gd name="connsiteX114" fmla="*/ 589761 w 1242829"/>
              <a:gd name="connsiteY114" fmla="*/ 90375 h 2389902"/>
              <a:gd name="connsiteX115" fmla="*/ 573529 w 1242829"/>
              <a:gd name="connsiteY115" fmla="*/ 95786 h 2389902"/>
              <a:gd name="connsiteX116" fmla="*/ 557297 w 1242829"/>
              <a:gd name="connsiteY116" fmla="*/ 106607 h 2389902"/>
              <a:gd name="connsiteX117" fmla="*/ 541065 w 1242829"/>
              <a:gd name="connsiteY117" fmla="*/ 112018 h 2389902"/>
              <a:gd name="connsiteX118" fmla="*/ 524833 w 1242829"/>
              <a:gd name="connsiteY118" fmla="*/ 122839 h 2389902"/>
              <a:gd name="connsiteX119" fmla="*/ 508601 w 1242829"/>
              <a:gd name="connsiteY119" fmla="*/ 128250 h 2389902"/>
              <a:gd name="connsiteX120" fmla="*/ 492369 w 1242829"/>
              <a:gd name="connsiteY120" fmla="*/ 139071 h 2389902"/>
              <a:gd name="connsiteX121" fmla="*/ 459905 w 1242829"/>
              <a:gd name="connsiteY121" fmla="*/ 155303 h 2389902"/>
              <a:gd name="connsiteX122" fmla="*/ 438263 w 1242829"/>
              <a:gd name="connsiteY122" fmla="*/ 171535 h 2389902"/>
              <a:gd name="connsiteX123" fmla="*/ 416620 w 1242829"/>
              <a:gd name="connsiteY123" fmla="*/ 193178 h 2389902"/>
              <a:gd name="connsiteX124" fmla="*/ 384156 w 1242829"/>
              <a:gd name="connsiteY124" fmla="*/ 214820 h 2389902"/>
              <a:gd name="connsiteX125" fmla="*/ 367924 w 1242829"/>
              <a:gd name="connsiteY125" fmla="*/ 225641 h 2389902"/>
              <a:gd name="connsiteX126" fmla="*/ 357103 w 1242829"/>
              <a:gd name="connsiteY126" fmla="*/ 241873 h 2389902"/>
              <a:gd name="connsiteX127" fmla="*/ 319228 w 1242829"/>
              <a:gd name="connsiteY127" fmla="*/ 274337 h 2389902"/>
              <a:gd name="connsiteX128" fmla="*/ 308407 w 1242829"/>
              <a:gd name="connsiteY128" fmla="*/ 290569 h 2389902"/>
              <a:gd name="connsiteX129" fmla="*/ 281354 w 1242829"/>
              <a:gd name="connsiteY129" fmla="*/ 317623 h 2389902"/>
              <a:gd name="connsiteX130" fmla="*/ 270533 w 1242829"/>
              <a:gd name="connsiteY130" fmla="*/ 333855 h 2389902"/>
              <a:gd name="connsiteX131" fmla="*/ 227247 w 1242829"/>
              <a:gd name="connsiteY131" fmla="*/ 371729 h 2389902"/>
              <a:gd name="connsiteX132" fmla="*/ 205605 w 1242829"/>
              <a:gd name="connsiteY132" fmla="*/ 404193 h 2389902"/>
              <a:gd name="connsiteX133" fmla="*/ 178552 w 1242829"/>
              <a:gd name="connsiteY133" fmla="*/ 436657 h 2389902"/>
              <a:gd name="connsiteX134" fmla="*/ 167730 w 1242829"/>
              <a:gd name="connsiteY134" fmla="*/ 447478 h 2389902"/>
              <a:gd name="connsiteX135" fmla="*/ 146088 w 1242829"/>
              <a:gd name="connsiteY135" fmla="*/ 479942 h 2389902"/>
              <a:gd name="connsiteX136" fmla="*/ 124445 w 1242829"/>
              <a:gd name="connsiteY136" fmla="*/ 517817 h 2389902"/>
              <a:gd name="connsiteX137" fmla="*/ 119034 w 1242829"/>
              <a:gd name="connsiteY137" fmla="*/ 534049 h 2389902"/>
              <a:gd name="connsiteX138" fmla="*/ 102802 w 1242829"/>
              <a:gd name="connsiteY138" fmla="*/ 550281 h 2389902"/>
              <a:gd name="connsiteX139" fmla="*/ 86570 w 1242829"/>
              <a:gd name="connsiteY139" fmla="*/ 598976 h 2389902"/>
              <a:gd name="connsiteX140" fmla="*/ 81160 w 1242829"/>
              <a:gd name="connsiteY140" fmla="*/ 615208 h 2389902"/>
              <a:gd name="connsiteX141" fmla="*/ 70339 w 1242829"/>
              <a:gd name="connsiteY141" fmla="*/ 626030 h 2389902"/>
              <a:gd name="connsiteX142" fmla="*/ 54107 w 1242829"/>
              <a:gd name="connsiteY142" fmla="*/ 680136 h 2389902"/>
              <a:gd name="connsiteX143" fmla="*/ 48696 w 1242829"/>
              <a:gd name="connsiteY143" fmla="*/ 696368 h 2389902"/>
              <a:gd name="connsiteX144" fmla="*/ 43285 w 1242829"/>
              <a:gd name="connsiteY144" fmla="*/ 712600 h 2389902"/>
              <a:gd name="connsiteX145" fmla="*/ 27053 w 1242829"/>
              <a:gd name="connsiteY145" fmla="*/ 745064 h 2389902"/>
              <a:gd name="connsiteX146" fmla="*/ 21643 w 1242829"/>
              <a:gd name="connsiteY146" fmla="*/ 793760 h 2389902"/>
              <a:gd name="connsiteX147" fmla="*/ 10821 w 1242829"/>
              <a:gd name="connsiteY147" fmla="*/ 837045 h 2389902"/>
              <a:gd name="connsiteX148" fmla="*/ 0 w 1242829"/>
              <a:gd name="connsiteY148" fmla="*/ 907384 h 2389902"/>
              <a:gd name="connsiteX149" fmla="*/ 5411 w 1242829"/>
              <a:gd name="connsiteY149" fmla="*/ 972311 h 2389902"/>
              <a:gd name="connsiteX150" fmla="*/ 10821 w 1242829"/>
              <a:gd name="connsiteY150" fmla="*/ 1021007 h 2389902"/>
              <a:gd name="connsiteX151" fmla="*/ 16232 w 1242829"/>
              <a:gd name="connsiteY151" fmla="*/ 1085935 h 2389902"/>
              <a:gd name="connsiteX152" fmla="*/ 27053 w 1242829"/>
              <a:gd name="connsiteY152" fmla="*/ 1167095 h 2389902"/>
              <a:gd name="connsiteX153" fmla="*/ 32464 w 1242829"/>
              <a:gd name="connsiteY153" fmla="*/ 1226612 h 2389902"/>
              <a:gd name="connsiteX154" fmla="*/ 48696 w 1242829"/>
              <a:gd name="connsiteY154" fmla="*/ 1275308 h 2389902"/>
              <a:gd name="connsiteX155" fmla="*/ 54107 w 1242829"/>
              <a:gd name="connsiteY155" fmla="*/ 1291540 h 2389902"/>
              <a:gd name="connsiteX156" fmla="*/ 64928 w 1242829"/>
              <a:gd name="connsiteY156" fmla="*/ 1307772 h 2389902"/>
              <a:gd name="connsiteX157" fmla="*/ 86570 w 1242829"/>
              <a:gd name="connsiteY157" fmla="*/ 1356468 h 2389902"/>
              <a:gd name="connsiteX158" fmla="*/ 102802 w 1242829"/>
              <a:gd name="connsiteY158" fmla="*/ 1410574 h 2389902"/>
              <a:gd name="connsiteX159" fmla="*/ 113624 w 1242829"/>
              <a:gd name="connsiteY159" fmla="*/ 1421395 h 2389902"/>
              <a:gd name="connsiteX160" fmla="*/ 124445 w 1242829"/>
              <a:gd name="connsiteY160" fmla="*/ 1453859 h 2389902"/>
              <a:gd name="connsiteX161" fmla="*/ 129856 w 1242829"/>
              <a:gd name="connsiteY161" fmla="*/ 1470091 h 2389902"/>
              <a:gd name="connsiteX162" fmla="*/ 146088 w 1242829"/>
              <a:gd name="connsiteY162" fmla="*/ 1486323 h 2389902"/>
              <a:gd name="connsiteX163" fmla="*/ 167730 w 1242829"/>
              <a:gd name="connsiteY163" fmla="*/ 1545840 h 2389902"/>
              <a:gd name="connsiteX164" fmla="*/ 173141 w 1242829"/>
              <a:gd name="connsiteY164" fmla="*/ 1562072 h 2389902"/>
              <a:gd name="connsiteX165" fmla="*/ 194784 w 1242829"/>
              <a:gd name="connsiteY165" fmla="*/ 1594536 h 2389902"/>
              <a:gd name="connsiteX166" fmla="*/ 216426 w 1242829"/>
              <a:gd name="connsiteY166" fmla="*/ 1627000 h 2389902"/>
              <a:gd name="connsiteX167" fmla="*/ 221837 w 1242829"/>
              <a:gd name="connsiteY167" fmla="*/ 1648643 h 2389902"/>
              <a:gd name="connsiteX168" fmla="*/ 248890 w 1242829"/>
              <a:gd name="connsiteY168" fmla="*/ 1681107 h 2389902"/>
              <a:gd name="connsiteX169" fmla="*/ 270533 w 1242829"/>
              <a:gd name="connsiteY169" fmla="*/ 1713570 h 2389902"/>
              <a:gd name="connsiteX170" fmla="*/ 281354 w 1242829"/>
              <a:gd name="connsiteY170" fmla="*/ 1729802 h 2389902"/>
              <a:gd name="connsiteX171" fmla="*/ 297586 w 1242829"/>
              <a:gd name="connsiteY171" fmla="*/ 1767677 h 2389902"/>
              <a:gd name="connsiteX172" fmla="*/ 302997 w 1242829"/>
              <a:gd name="connsiteY172" fmla="*/ 1783909 h 2389902"/>
              <a:gd name="connsiteX173" fmla="*/ 319228 w 1242829"/>
              <a:gd name="connsiteY173" fmla="*/ 1800141 h 2389902"/>
              <a:gd name="connsiteX174" fmla="*/ 346282 w 1242829"/>
              <a:gd name="connsiteY174" fmla="*/ 1838015 h 2389902"/>
              <a:gd name="connsiteX175" fmla="*/ 351692 w 1242829"/>
              <a:gd name="connsiteY175" fmla="*/ 1854247 h 2389902"/>
              <a:gd name="connsiteX176" fmla="*/ 362514 w 1242829"/>
              <a:gd name="connsiteY176" fmla="*/ 1865069 h 2389902"/>
              <a:gd name="connsiteX177" fmla="*/ 373335 w 1242829"/>
              <a:gd name="connsiteY177" fmla="*/ 1881301 h 2389902"/>
              <a:gd name="connsiteX178" fmla="*/ 394978 w 1242829"/>
              <a:gd name="connsiteY178" fmla="*/ 1908354 h 2389902"/>
              <a:gd name="connsiteX179" fmla="*/ 405799 w 1242829"/>
              <a:gd name="connsiteY179" fmla="*/ 1924586 h 2389902"/>
              <a:gd name="connsiteX180" fmla="*/ 416620 w 1242829"/>
              <a:gd name="connsiteY180" fmla="*/ 1946228 h 2389902"/>
              <a:gd name="connsiteX181" fmla="*/ 427441 w 1242829"/>
              <a:gd name="connsiteY181" fmla="*/ 1957050 h 2389902"/>
              <a:gd name="connsiteX182" fmla="*/ 449084 w 1242829"/>
              <a:gd name="connsiteY182" fmla="*/ 1978692 h 2389902"/>
              <a:gd name="connsiteX183" fmla="*/ 459905 w 1242829"/>
              <a:gd name="connsiteY183" fmla="*/ 1994924 h 2389902"/>
              <a:gd name="connsiteX184" fmla="*/ 476137 w 1242829"/>
              <a:gd name="connsiteY184" fmla="*/ 2011156 h 2389902"/>
              <a:gd name="connsiteX185" fmla="*/ 481548 w 1242829"/>
              <a:gd name="connsiteY185" fmla="*/ 2027388 h 2389902"/>
              <a:gd name="connsiteX186" fmla="*/ 503191 w 1242829"/>
              <a:gd name="connsiteY186" fmla="*/ 2049031 h 2389902"/>
              <a:gd name="connsiteX187" fmla="*/ 535655 w 1242829"/>
              <a:gd name="connsiteY187" fmla="*/ 2081495 h 2389902"/>
              <a:gd name="connsiteX188" fmla="*/ 568118 w 1242829"/>
              <a:gd name="connsiteY188" fmla="*/ 2113959 h 2389902"/>
              <a:gd name="connsiteX189" fmla="*/ 578940 w 1242829"/>
              <a:gd name="connsiteY189" fmla="*/ 2124780 h 2389902"/>
              <a:gd name="connsiteX190" fmla="*/ 584350 w 1242829"/>
              <a:gd name="connsiteY190" fmla="*/ 2141012 h 2389902"/>
              <a:gd name="connsiteX191" fmla="*/ 600582 w 1242829"/>
              <a:gd name="connsiteY191" fmla="*/ 2151833 h 2389902"/>
              <a:gd name="connsiteX192" fmla="*/ 611404 w 1242829"/>
              <a:gd name="connsiteY192" fmla="*/ 2162655 h 2389902"/>
              <a:gd name="connsiteX193" fmla="*/ 633046 w 1242829"/>
              <a:gd name="connsiteY193" fmla="*/ 2189708 h 2389902"/>
              <a:gd name="connsiteX194" fmla="*/ 649278 w 1242829"/>
              <a:gd name="connsiteY194" fmla="*/ 2200529 h 2389902"/>
              <a:gd name="connsiteX195" fmla="*/ 681742 w 1242829"/>
              <a:gd name="connsiteY195" fmla="*/ 2232993 h 2389902"/>
              <a:gd name="connsiteX196" fmla="*/ 697974 w 1242829"/>
              <a:gd name="connsiteY196" fmla="*/ 2249225 h 2389902"/>
              <a:gd name="connsiteX197" fmla="*/ 714206 w 1242829"/>
              <a:gd name="connsiteY197" fmla="*/ 2260046 h 2389902"/>
              <a:gd name="connsiteX198" fmla="*/ 725027 w 1242829"/>
              <a:gd name="connsiteY198" fmla="*/ 2276278 h 2389902"/>
              <a:gd name="connsiteX199" fmla="*/ 773723 w 1242829"/>
              <a:gd name="connsiteY199" fmla="*/ 2308742 h 2389902"/>
              <a:gd name="connsiteX200" fmla="*/ 784544 w 1242829"/>
              <a:gd name="connsiteY200" fmla="*/ 2324974 h 2389902"/>
              <a:gd name="connsiteX201" fmla="*/ 811598 w 1242829"/>
              <a:gd name="connsiteY201" fmla="*/ 2346617 h 2389902"/>
              <a:gd name="connsiteX202" fmla="*/ 822419 w 1242829"/>
              <a:gd name="connsiteY202" fmla="*/ 2362849 h 2389902"/>
              <a:gd name="connsiteX203" fmla="*/ 838651 w 1242829"/>
              <a:gd name="connsiteY203" fmla="*/ 2384491 h 2389902"/>
              <a:gd name="connsiteX0" fmla="*/ 838651 w 1242829"/>
              <a:gd name="connsiteY0" fmla="*/ 2384491 h 2389902"/>
              <a:gd name="connsiteX1" fmla="*/ 892757 w 1242829"/>
              <a:gd name="connsiteY1" fmla="*/ 2330385 h 2389902"/>
              <a:gd name="connsiteX2" fmla="*/ 903579 w 1242829"/>
              <a:gd name="connsiteY2" fmla="*/ 2319563 h 2389902"/>
              <a:gd name="connsiteX3" fmla="*/ 930632 w 1242829"/>
              <a:gd name="connsiteY3" fmla="*/ 2287099 h 2389902"/>
              <a:gd name="connsiteX4" fmla="*/ 941453 w 1242829"/>
              <a:gd name="connsiteY4" fmla="*/ 2270868 h 2389902"/>
              <a:gd name="connsiteX5" fmla="*/ 984739 w 1242829"/>
              <a:gd name="connsiteY5" fmla="*/ 2243814 h 2389902"/>
              <a:gd name="connsiteX6" fmla="*/ 1000970 w 1242829"/>
              <a:gd name="connsiteY6" fmla="*/ 2222172 h 2389902"/>
              <a:gd name="connsiteX7" fmla="*/ 1022613 w 1242829"/>
              <a:gd name="connsiteY7" fmla="*/ 2211350 h 2389902"/>
              <a:gd name="connsiteX8" fmla="*/ 1055077 w 1242829"/>
              <a:gd name="connsiteY8" fmla="*/ 2189708 h 2389902"/>
              <a:gd name="connsiteX9" fmla="*/ 1071309 w 1242829"/>
              <a:gd name="connsiteY9" fmla="*/ 2178886 h 2389902"/>
              <a:gd name="connsiteX10" fmla="*/ 1103773 w 1242829"/>
              <a:gd name="connsiteY10" fmla="*/ 2157244 h 2389902"/>
              <a:gd name="connsiteX11" fmla="*/ 1130826 w 1242829"/>
              <a:gd name="connsiteY11" fmla="*/ 2135601 h 2389902"/>
              <a:gd name="connsiteX12" fmla="*/ 1147058 w 1242829"/>
              <a:gd name="connsiteY12" fmla="*/ 2130191 h 2389902"/>
              <a:gd name="connsiteX13" fmla="*/ 1157879 w 1242829"/>
              <a:gd name="connsiteY13" fmla="*/ 2113959 h 2389902"/>
              <a:gd name="connsiteX14" fmla="*/ 1174111 w 1242829"/>
              <a:gd name="connsiteY14" fmla="*/ 2103137 h 2389902"/>
              <a:gd name="connsiteX15" fmla="*/ 1201165 w 1242829"/>
              <a:gd name="connsiteY15" fmla="*/ 2081495 h 2389902"/>
              <a:gd name="connsiteX16" fmla="*/ 1211986 w 1242829"/>
              <a:gd name="connsiteY16" fmla="*/ 2065263 h 2389902"/>
              <a:gd name="connsiteX17" fmla="*/ 1233628 w 1242829"/>
              <a:gd name="connsiteY17" fmla="*/ 2038210 h 2389902"/>
              <a:gd name="connsiteX18" fmla="*/ 1228218 w 1242829"/>
              <a:gd name="connsiteY18" fmla="*/ 2016567 h 2389902"/>
              <a:gd name="connsiteX19" fmla="*/ 1195754 w 1242829"/>
              <a:gd name="connsiteY19" fmla="*/ 1989514 h 2389902"/>
              <a:gd name="connsiteX20" fmla="*/ 1174111 w 1242829"/>
              <a:gd name="connsiteY20" fmla="*/ 1967871 h 2389902"/>
              <a:gd name="connsiteX21" fmla="*/ 1147058 w 1242829"/>
              <a:gd name="connsiteY21" fmla="*/ 1946228 h 2389902"/>
              <a:gd name="connsiteX22" fmla="*/ 1130826 w 1242829"/>
              <a:gd name="connsiteY22" fmla="*/ 1935407 h 2389902"/>
              <a:gd name="connsiteX23" fmla="*/ 1109184 w 1242829"/>
              <a:gd name="connsiteY23" fmla="*/ 1919175 h 2389902"/>
              <a:gd name="connsiteX24" fmla="*/ 1098362 w 1242829"/>
              <a:gd name="connsiteY24" fmla="*/ 1908354 h 2389902"/>
              <a:gd name="connsiteX25" fmla="*/ 1082130 w 1242829"/>
              <a:gd name="connsiteY25" fmla="*/ 1902943 h 2389902"/>
              <a:gd name="connsiteX26" fmla="*/ 1065898 w 1242829"/>
              <a:gd name="connsiteY26" fmla="*/ 1886711 h 2389902"/>
              <a:gd name="connsiteX27" fmla="*/ 1033434 w 1242829"/>
              <a:gd name="connsiteY27" fmla="*/ 1865069 h 2389902"/>
              <a:gd name="connsiteX28" fmla="*/ 1006381 w 1242829"/>
              <a:gd name="connsiteY28" fmla="*/ 1848837 h 2389902"/>
              <a:gd name="connsiteX29" fmla="*/ 963096 w 1242829"/>
              <a:gd name="connsiteY29" fmla="*/ 1816373 h 2389902"/>
              <a:gd name="connsiteX30" fmla="*/ 946864 w 1242829"/>
              <a:gd name="connsiteY30" fmla="*/ 1805552 h 2389902"/>
              <a:gd name="connsiteX31" fmla="*/ 936043 w 1242829"/>
              <a:gd name="connsiteY31" fmla="*/ 1794730 h 2389902"/>
              <a:gd name="connsiteX32" fmla="*/ 925221 w 1242829"/>
              <a:gd name="connsiteY32" fmla="*/ 1778498 h 2389902"/>
              <a:gd name="connsiteX33" fmla="*/ 908989 w 1242829"/>
              <a:gd name="connsiteY33" fmla="*/ 1773088 h 2389902"/>
              <a:gd name="connsiteX34" fmla="*/ 898168 w 1242829"/>
              <a:gd name="connsiteY34" fmla="*/ 1762266 h 2389902"/>
              <a:gd name="connsiteX35" fmla="*/ 887347 w 1242829"/>
              <a:gd name="connsiteY35" fmla="*/ 1746034 h 2389902"/>
              <a:gd name="connsiteX36" fmla="*/ 838651 w 1242829"/>
              <a:gd name="connsiteY36" fmla="*/ 1702749 h 2389902"/>
              <a:gd name="connsiteX37" fmla="*/ 827830 w 1242829"/>
              <a:gd name="connsiteY37" fmla="*/ 1686517 h 2389902"/>
              <a:gd name="connsiteX38" fmla="*/ 800776 w 1242829"/>
              <a:gd name="connsiteY38" fmla="*/ 1664875 h 2389902"/>
              <a:gd name="connsiteX39" fmla="*/ 789955 w 1242829"/>
              <a:gd name="connsiteY39" fmla="*/ 1648643 h 2389902"/>
              <a:gd name="connsiteX40" fmla="*/ 779134 w 1242829"/>
              <a:gd name="connsiteY40" fmla="*/ 1637821 h 2389902"/>
              <a:gd name="connsiteX41" fmla="*/ 757491 w 1242829"/>
              <a:gd name="connsiteY41" fmla="*/ 1605357 h 2389902"/>
              <a:gd name="connsiteX42" fmla="*/ 741259 w 1242829"/>
              <a:gd name="connsiteY42" fmla="*/ 1589126 h 2389902"/>
              <a:gd name="connsiteX43" fmla="*/ 730438 w 1242829"/>
              <a:gd name="connsiteY43" fmla="*/ 1572894 h 2389902"/>
              <a:gd name="connsiteX44" fmla="*/ 692563 w 1242829"/>
              <a:gd name="connsiteY44" fmla="*/ 1540430 h 2389902"/>
              <a:gd name="connsiteX45" fmla="*/ 687153 w 1242829"/>
              <a:gd name="connsiteY45" fmla="*/ 1524198 h 2389902"/>
              <a:gd name="connsiteX46" fmla="*/ 660099 w 1242829"/>
              <a:gd name="connsiteY46" fmla="*/ 1502555 h 2389902"/>
              <a:gd name="connsiteX47" fmla="*/ 643868 w 1242829"/>
              <a:gd name="connsiteY47" fmla="*/ 1486323 h 2389902"/>
              <a:gd name="connsiteX48" fmla="*/ 633046 w 1242829"/>
              <a:gd name="connsiteY48" fmla="*/ 1470091 h 2389902"/>
              <a:gd name="connsiteX49" fmla="*/ 600582 w 1242829"/>
              <a:gd name="connsiteY49" fmla="*/ 1443038 h 2389902"/>
              <a:gd name="connsiteX50" fmla="*/ 573529 w 1242829"/>
              <a:gd name="connsiteY50" fmla="*/ 1415985 h 2389902"/>
              <a:gd name="connsiteX51" fmla="*/ 551886 w 1242829"/>
              <a:gd name="connsiteY51" fmla="*/ 1383521 h 2389902"/>
              <a:gd name="connsiteX52" fmla="*/ 546476 w 1242829"/>
              <a:gd name="connsiteY52" fmla="*/ 1367289 h 2389902"/>
              <a:gd name="connsiteX53" fmla="*/ 530244 w 1242829"/>
              <a:gd name="connsiteY53" fmla="*/ 1351057 h 2389902"/>
              <a:gd name="connsiteX54" fmla="*/ 508601 w 1242829"/>
              <a:gd name="connsiteY54" fmla="*/ 1318593 h 2389902"/>
              <a:gd name="connsiteX55" fmla="*/ 503191 w 1242829"/>
              <a:gd name="connsiteY55" fmla="*/ 1302361 h 2389902"/>
              <a:gd name="connsiteX56" fmla="*/ 492369 w 1242829"/>
              <a:gd name="connsiteY56" fmla="*/ 1291540 h 2389902"/>
              <a:gd name="connsiteX57" fmla="*/ 470727 w 1242829"/>
              <a:gd name="connsiteY57" fmla="*/ 1264486 h 2389902"/>
              <a:gd name="connsiteX58" fmla="*/ 454495 w 1242829"/>
              <a:gd name="connsiteY58" fmla="*/ 1232023 h 2389902"/>
              <a:gd name="connsiteX59" fmla="*/ 449084 w 1242829"/>
              <a:gd name="connsiteY59" fmla="*/ 1215791 h 2389902"/>
              <a:gd name="connsiteX60" fmla="*/ 432852 w 1242829"/>
              <a:gd name="connsiteY60" fmla="*/ 1183327 h 2389902"/>
              <a:gd name="connsiteX61" fmla="*/ 422031 w 1242829"/>
              <a:gd name="connsiteY61" fmla="*/ 1140041 h 2389902"/>
              <a:gd name="connsiteX62" fmla="*/ 411210 w 1242829"/>
              <a:gd name="connsiteY62" fmla="*/ 1107578 h 2389902"/>
              <a:gd name="connsiteX63" fmla="*/ 405799 w 1242829"/>
              <a:gd name="connsiteY63" fmla="*/ 1080524 h 2389902"/>
              <a:gd name="connsiteX64" fmla="*/ 389567 w 1242829"/>
              <a:gd name="connsiteY64" fmla="*/ 1031828 h 2389902"/>
              <a:gd name="connsiteX65" fmla="*/ 384156 w 1242829"/>
              <a:gd name="connsiteY65" fmla="*/ 1015597 h 2389902"/>
              <a:gd name="connsiteX66" fmla="*/ 378746 w 1242829"/>
              <a:gd name="connsiteY66" fmla="*/ 988543 h 2389902"/>
              <a:gd name="connsiteX67" fmla="*/ 367924 w 1242829"/>
              <a:gd name="connsiteY67" fmla="*/ 912794 h 2389902"/>
              <a:gd name="connsiteX68" fmla="*/ 409516 w 1242829"/>
              <a:gd name="connsiteY68" fmla="*/ 757268 h 2389902"/>
              <a:gd name="connsiteX69" fmla="*/ 411638 w 1242829"/>
              <a:gd name="connsiteY69" fmla="*/ 744325 h 2389902"/>
              <a:gd name="connsiteX70" fmla="*/ 417048 w 1242829"/>
              <a:gd name="connsiteY70" fmla="*/ 725971 h 2389902"/>
              <a:gd name="connsiteX71" fmla="*/ 418002 w 1242829"/>
              <a:gd name="connsiteY71" fmla="*/ 698703 h 2389902"/>
              <a:gd name="connsiteX72" fmla="*/ 425535 w 1242829"/>
              <a:gd name="connsiteY72" fmla="*/ 669529 h 2389902"/>
              <a:gd name="connsiteX73" fmla="*/ 433066 w 1242829"/>
              <a:gd name="connsiteY73" fmla="*/ 650007 h 2389902"/>
              <a:gd name="connsiteX74" fmla="*/ 448131 w 1242829"/>
              <a:gd name="connsiteY74" fmla="*/ 596855 h 2389902"/>
              <a:gd name="connsiteX75" fmla="*/ 456830 w 1242829"/>
              <a:gd name="connsiteY75" fmla="*/ 583912 h 2389902"/>
              <a:gd name="connsiteX76" fmla="*/ 481548 w 1242829"/>
              <a:gd name="connsiteY76" fmla="*/ 528638 h 2389902"/>
              <a:gd name="connsiteX77" fmla="*/ 514012 w 1242829"/>
              <a:gd name="connsiteY77" fmla="*/ 506995 h 2389902"/>
              <a:gd name="connsiteX78" fmla="*/ 530244 w 1242829"/>
              <a:gd name="connsiteY78" fmla="*/ 496174 h 2389902"/>
              <a:gd name="connsiteX79" fmla="*/ 546476 w 1242829"/>
              <a:gd name="connsiteY79" fmla="*/ 485353 h 2389902"/>
              <a:gd name="connsiteX80" fmla="*/ 578940 w 1242829"/>
              <a:gd name="connsiteY80" fmla="*/ 474531 h 2389902"/>
              <a:gd name="connsiteX81" fmla="*/ 622225 w 1242829"/>
              <a:gd name="connsiteY81" fmla="*/ 463710 h 2389902"/>
              <a:gd name="connsiteX82" fmla="*/ 660099 w 1242829"/>
              <a:gd name="connsiteY82" fmla="*/ 469121 h 2389902"/>
              <a:gd name="connsiteX83" fmla="*/ 676331 w 1242829"/>
              <a:gd name="connsiteY83" fmla="*/ 479942 h 2389902"/>
              <a:gd name="connsiteX84" fmla="*/ 697974 w 1242829"/>
              <a:gd name="connsiteY84" fmla="*/ 469121 h 2389902"/>
              <a:gd name="connsiteX85" fmla="*/ 746670 w 1242829"/>
              <a:gd name="connsiteY85" fmla="*/ 436657 h 2389902"/>
              <a:gd name="connsiteX86" fmla="*/ 806187 w 1242829"/>
              <a:gd name="connsiteY86" fmla="*/ 398782 h 2389902"/>
              <a:gd name="connsiteX87" fmla="*/ 838651 w 1242829"/>
              <a:gd name="connsiteY87" fmla="*/ 377140 h 2389902"/>
              <a:gd name="connsiteX88" fmla="*/ 854883 w 1242829"/>
              <a:gd name="connsiteY88" fmla="*/ 371729 h 2389902"/>
              <a:gd name="connsiteX89" fmla="*/ 871115 w 1242829"/>
              <a:gd name="connsiteY89" fmla="*/ 360908 h 2389902"/>
              <a:gd name="connsiteX90" fmla="*/ 908989 w 1242829"/>
              <a:gd name="connsiteY90" fmla="*/ 344676 h 2389902"/>
              <a:gd name="connsiteX91" fmla="*/ 946864 w 1242829"/>
              <a:gd name="connsiteY91" fmla="*/ 328444 h 2389902"/>
              <a:gd name="connsiteX92" fmla="*/ 963096 w 1242829"/>
              <a:gd name="connsiteY92" fmla="*/ 317623 h 2389902"/>
              <a:gd name="connsiteX93" fmla="*/ 995560 w 1242829"/>
              <a:gd name="connsiteY93" fmla="*/ 306801 h 2389902"/>
              <a:gd name="connsiteX94" fmla="*/ 1011792 w 1242829"/>
              <a:gd name="connsiteY94" fmla="*/ 295980 h 2389902"/>
              <a:gd name="connsiteX95" fmla="*/ 1033434 w 1242829"/>
              <a:gd name="connsiteY95" fmla="*/ 290569 h 2389902"/>
              <a:gd name="connsiteX96" fmla="*/ 1071309 w 1242829"/>
              <a:gd name="connsiteY96" fmla="*/ 279748 h 2389902"/>
              <a:gd name="connsiteX97" fmla="*/ 1098362 w 1242829"/>
              <a:gd name="connsiteY97" fmla="*/ 258105 h 2389902"/>
              <a:gd name="connsiteX98" fmla="*/ 1092952 w 1242829"/>
              <a:gd name="connsiteY98" fmla="*/ 220231 h 2389902"/>
              <a:gd name="connsiteX99" fmla="*/ 1082130 w 1242829"/>
              <a:gd name="connsiteY99" fmla="*/ 187767 h 2389902"/>
              <a:gd name="connsiteX100" fmla="*/ 1071309 w 1242829"/>
              <a:gd name="connsiteY100" fmla="*/ 101197 h 2389902"/>
              <a:gd name="connsiteX101" fmla="*/ 1065898 w 1242829"/>
              <a:gd name="connsiteY101" fmla="*/ 84965 h 2389902"/>
              <a:gd name="connsiteX102" fmla="*/ 1054124 w 1242829"/>
              <a:gd name="connsiteY102" fmla="*/ 45922 h 2389902"/>
              <a:gd name="connsiteX103" fmla="*/ 1025163 w 1242829"/>
              <a:gd name="connsiteY103" fmla="*/ 13244 h 2389902"/>
              <a:gd name="connsiteX104" fmla="*/ 992485 w 1242829"/>
              <a:gd name="connsiteY104" fmla="*/ 1255 h 2389902"/>
              <a:gd name="connsiteX105" fmla="*/ 969675 w 1242829"/>
              <a:gd name="connsiteY105" fmla="*/ 5712 h 2389902"/>
              <a:gd name="connsiteX106" fmla="*/ 929465 w 1242829"/>
              <a:gd name="connsiteY106" fmla="*/ 5236 h 2389902"/>
              <a:gd name="connsiteX107" fmla="*/ 892757 w 1242829"/>
              <a:gd name="connsiteY107" fmla="*/ 9215 h 2389902"/>
              <a:gd name="connsiteX108" fmla="*/ 762902 w 1242829"/>
              <a:gd name="connsiteY108" fmla="*/ 20037 h 2389902"/>
              <a:gd name="connsiteX109" fmla="*/ 730438 w 1242829"/>
              <a:gd name="connsiteY109" fmla="*/ 30858 h 2389902"/>
              <a:gd name="connsiteX110" fmla="*/ 708795 w 1242829"/>
              <a:gd name="connsiteY110" fmla="*/ 36269 h 2389902"/>
              <a:gd name="connsiteX111" fmla="*/ 670921 w 1242829"/>
              <a:gd name="connsiteY111" fmla="*/ 57911 h 2389902"/>
              <a:gd name="connsiteX112" fmla="*/ 649278 w 1242829"/>
              <a:gd name="connsiteY112" fmla="*/ 63322 h 2389902"/>
              <a:gd name="connsiteX113" fmla="*/ 605993 w 1242829"/>
              <a:gd name="connsiteY113" fmla="*/ 79554 h 2389902"/>
              <a:gd name="connsiteX114" fmla="*/ 589761 w 1242829"/>
              <a:gd name="connsiteY114" fmla="*/ 90375 h 2389902"/>
              <a:gd name="connsiteX115" fmla="*/ 573529 w 1242829"/>
              <a:gd name="connsiteY115" fmla="*/ 95786 h 2389902"/>
              <a:gd name="connsiteX116" fmla="*/ 557297 w 1242829"/>
              <a:gd name="connsiteY116" fmla="*/ 106607 h 2389902"/>
              <a:gd name="connsiteX117" fmla="*/ 541065 w 1242829"/>
              <a:gd name="connsiteY117" fmla="*/ 112018 h 2389902"/>
              <a:gd name="connsiteX118" fmla="*/ 524833 w 1242829"/>
              <a:gd name="connsiteY118" fmla="*/ 122839 h 2389902"/>
              <a:gd name="connsiteX119" fmla="*/ 508601 w 1242829"/>
              <a:gd name="connsiteY119" fmla="*/ 128250 h 2389902"/>
              <a:gd name="connsiteX120" fmla="*/ 492369 w 1242829"/>
              <a:gd name="connsiteY120" fmla="*/ 139071 h 2389902"/>
              <a:gd name="connsiteX121" fmla="*/ 459905 w 1242829"/>
              <a:gd name="connsiteY121" fmla="*/ 155303 h 2389902"/>
              <a:gd name="connsiteX122" fmla="*/ 438263 w 1242829"/>
              <a:gd name="connsiteY122" fmla="*/ 171535 h 2389902"/>
              <a:gd name="connsiteX123" fmla="*/ 416620 w 1242829"/>
              <a:gd name="connsiteY123" fmla="*/ 193178 h 2389902"/>
              <a:gd name="connsiteX124" fmla="*/ 384156 w 1242829"/>
              <a:gd name="connsiteY124" fmla="*/ 214820 h 2389902"/>
              <a:gd name="connsiteX125" fmla="*/ 367924 w 1242829"/>
              <a:gd name="connsiteY125" fmla="*/ 225641 h 2389902"/>
              <a:gd name="connsiteX126" fmla="*/ 357103 w 1242829"/>
              <a:gd name="connsiteY126" fmla="*/ 241873 h 2389902"/>
              <a:gd name="connsiteX127" fmla="*/ 319228 w 1242829"/>
              <a:gd name="connsiteY127" fmla="*/ 274337 h 2389902"/>
              <a:gd name="connsiteX128" fmla="*/ 308407 w 1242829"/>
              <a:gd name="connsiteY128" fmla="*/ 290569 h 2389902"/>
              <a:gd name="connsiteX129" fmla="*/ 281354 w 1242829"/>
              <a:gd name="connsiteY129" fmla="*/ 317623 h 2389902"/>
              <a:gd name="connsiteX130" fmla="*/ 270533 w 1242829"/>
              <a:gd name="connsiteY130" fmla="*/ 333855 h 2389902"/>
              <a:gd name="connsiteX131" fmla="*/ 227247 w 1242829"/>
              <a:gd name="connsiteY131" fmla="*/ 371729 h 2389902"/>
              <a:gd name="connsiteX132" fmla="*/ 205605 w 1242829"/>
              <a:gd name="connsiteY132" fmla="*/ 404193 h 2389902"/>
              <a:gd name="connsiteX133" fmla="*/ 178552 w 1242829"/>
              <a:gd name="connsiteY133" fmla="*/ 436657 h 2389902"/>
              <a:gd name="connsiteX134" fmla="*/ 167730 w 1242829"/>
              <a:gd name="connsiteY134" fmla="*/ 447478 h 2389902"/>
              <a:gd name="connsiteX135" fmla="*/ 146088 w 1242829"/>
              <a:gd name="connsiteY135" fmla="*/ 479942 h 2389902"/>
              <a:gd name="connsiteX136" fmla="*/ 124445 w 1242829"/>
              <a:gd name="connsiteY136" fmla="*/ 517817 h 2389902"/>
              <a:gd name="connsiteX137" fmla="*/ 119034 w 1242829"/>
              <a:gd name="connsiteY137" fmla="*/ 534049 h 2389902"/>
              <a:gd name="connsiteX138" fmla="*/ 102802 w 1242829"/>
              <a:gd name="connsiteY138" fmla="*/ 550281 h 2389902"/>
              <a:gd name="connsiteX139" fmla="*/ 86570 w 1242829"/>
              <a:gd name="connsiteY139" fmla="*/ 598976 h 2389902"/>
              <a:gd name="connsiteX140" fmla="*/ 81160 w 1242829"/>
              <a:gd name="connsiteY140" fmla="*/ 615208 h 2389902"/>
              <a:gd name="connsiteX141" fmla="*/ 70339 w 1242829"/>
              <a:gd name="connsiteY141" fmla="*/ 626030 h 2389902"/>
              <a:gd name="connsiteX142" fmla="*/ 54107 w 1242829"/>
              <a:gd name="connsiteY142" fmla="*/ 680136 h 2389902"/>
              <a:gd name="connsiteX143" fmla="*/ 48696 w 1242829"/>
              <a:gd name="connsiteY143" fmla="*/ 696368 h 2389902"/>
              <a:gd name="connsiteX144" fmla="*/ 43285 w 1242829"/>
              <a:gd name="connsiteY144" fmla="*/ 712600 h 2389902"/>
              <a:gd name="connsiteX145" fmla="*/ 27053 w 1242829"/>
              <a:gd name="connsiteY145" fmla="*/ 745064 h 2389902"/>
              <a:gd name="connsiteX146" fmla="*/ 21643 w 1242829"/>
              <a:gd name="connsiteY146" fmla="*/ 793760 h 2389902"/>
              <a:gd name="connsiteX147" fmla="*/ 10821 w 1242829"/>
              <a:gd name="connsiteY147" fmla="*/ 837045 h 2389902"/>
              <a:gd name="connsiteX148" fmla="*/ 0 w 1242829"/>
              <a:gd name="connsiteY148" fmla="*/ 907384 h 2389902"/>
              <a:gd name="connsiteX149" fmla="*/ 5411 w 1242829"/>
              <a:gd name="connsiteY149" fmla="*/ 972311 h 2389902"/>
              <a:gd name="connsiteX150" fmla="*/ 10821 w 1242829"/>
              <a:gd name="connsiteY150" fmla="*/ 1021007 h 2389902"/>
              <a:gd name="connsiteX151" fmla="*/ 16232 w 1242829"/>
              <a:gd name="connsiteY151" fmla="*/ 1085935 h 2389902"/>
              <a:gd name="connsiteX152" fmla="*/ 27053 w 1242829"/>
              <a:gd name="connsiteY152" fmla="*/ 1167095 h 2389902"/>
              <a:gd name="connsiteX153" fmla="*/ 32464 w 1242829"/>
              <a:gd name="connsiteY153" fmla="*/ 1226612 h 2389902"/>
              <a:gd name="connsiteX154" fmla="*/ 48696 w 1242829"/>
              <a:gd name="connsiteY154" fmla="*/ 1275308 h 2389902"/>
              <a:gd name="connsiteX155" fmla="*/ 54107 w 1242829"/>
              <a:gd name="connsiteY155" fmla="*/ 1291540 h 2389902"/>
              <a:gd name="connsiteX156" fmla="*/ 64928 w 1242829"/>
              <a:gd name="connsiteY156" fmla="*/ 1307772 h 2389902"/>
              <a:gd name="connsiteX157" fmla="*/ 86570 w 1242829"/>
              <a:gd name="connsiteY157" fmla="*/ 1356468 h 2389902"/>
              <a:gd name="connsiteX158" fmla="*/ 102802 w 1242829"/>
              <a:gd name="connsiteY158" fmla="*/ 1410574 h 2389902"/>
              <a:gd name="connsiteX159" fmla="*/ 113624 w 1242829"/>
              <a:gd name="connsiteY159" fmla="*/ 1421395 h 2389902"/>
              <a:gd name="connsiteX160" fmla="*/ 124445 w 1242829"/>
              <a:gd name="connsiteY160" fmla="*/ 1453859 h 2389902"/>
              <a:gd name="connsiteX161" fmla="*/ 129856 w 1242829"/>
              <a:gd name="connsiteY161" fmla="*/ 1470091 h 2389902"/>
              <a:gd name="connsiteX162" fmla="*/ 146088 w 1242829"/>
              <a:gd name="connsiteY162" fmla="*/ 1486323 h 2389902"/>
              <a:gd name="connsiteX163" fmla="*/ 167730 w 1242829"/>
              <a:gd name="connsiteY163" fmla="*/ 1545840 h 2389902"/>
              <a:gd name="connsiteX164" fmla="*/ 173141 w 1242829"/>
              <a:gd name="connsiteY164" fmla="*/ 1562072 h 2389902"/>
              <a:gd name="connsiteX165" fmla="*/ 194784 w 1242829"/>
              <a:gd name="connsiteY165" fmla="*/ 1594536 h 2389902"/>
              <a:gd name="connsiteX166" fmla="*/ 216426 w 1242829"/>
              <a:gd name="connsiteY166" fmla="*/ 1627000 h 2389902"/>
              <a:gd name="connsiteX167" fmla="*/ 221837 w 1242829"/>
              <a:gd name="connsiteY167" fmla="*/ 1648643 h 2389902"/>
              <a:gd name="connsiteX168" fmla="*/ 248890 w 1242829"/>
              <a:gd name="connsiteY168" fmla="*/ 1681107 h 2389902"/>
              <a:gd name="connsiteX169" fmla="*/ 270533 w 1242829"/>
              <a:gd name="connsiteY169" fmla="*/ 1713570 h 2389902"/>
              <a:gd name="connsiteX170" fmla="*/ 281354 w 1242829"/>
              <a:gd name="connsiteY170" fmla="*/ 1729802 h 2389902"/>
              <a:gd name="connsiteX171" fmla="*/ 297586 w 1242829"/>
              <a:gd name="connsiteY171" fmla="*/ 1767677 h 2389902"/>
              <a:gd name="connsiteX172" fmla="*/ 302997 w 1242829"/>
              <a:gd name="connsiteY172" fmla="*/ 1783909 h 2389902"/>
              <a:gd name="connsiteX173" fmla="*/ 319228 w 1242829"/>
              <a:gd name="connsiteY173" fmla="*/ 1800141 h 2389902"/>
              <a:gd name="connsiteX174" fmla="*/ 346282 w 1242829"/>
              <a:gd name="connsiteY174" fmla="*/ 1838015 h 2389902"/>
              <a:gd name="connsiteX175" fmla="*/ 351692 w 1242829"/>
              <a:gd name="connsiteY175" fmla="*/ 1854247 h 2389902"/>
              <a:gd name="connsiteX176" fmla="*/ 362514 w 1242829"/>
              <a:gd name="connsiteY176" fmla="*/ 1865069 h 2389902"/>
              <a:gd name="connsiteX177" fmla="*/ 373335 w 1242829"/>
              <a:gd name="connsiteY177" fmla="*/ 1881301 h 2389902"/>
              <a:gd name="connsiteX178" fmla="*/ 394978 w 1242829"/>
              <a:gd name="connsiteY178" fmla="*/ 1908354 h 2389902"/>
              <a:gd name="connsiteX179" fmla="*/ 405799 w 1242829"/>
              <a:gd name="connsiteY179" fmla="*/ 1924586 h 2389902"/>
              <a:gd name="connsiteX180" fmla="*/ 416620 w 1242829"/>
              <a:gd name="connsiteY180" fmla="*/ 1946228 h 2389902"/>
              <a:gd name="connsiteX181" fmla="*/ 427441 w 1242829"/>
              <a:gd name="connsiteY181" fmla="*/ 1957050 h 2389902"/>
              <a:gd name="connsiteX182" fmla="*/ 449084 w 1242829"/>
              <a:gd name="connsiteY182" fmla="*/ 1978692 h 2389902"/>
              <a:gd name="connsiteX183" fmla="*/ 459905 w 1242829"/>
              <a:gd name="connsiteY183" fmla="*/ 1994924 h 2389902"/>
              <a:gd name="connsiteX184" fmla="*/ 476137 w 1242829"/>
              <a:gd name="connsiteY184" fmla="*/ 2011156 h 2389902"/>
              <a:gd name="connsiteX185" fmla="*/ 481548 w 1242829"/>
              <a:gd name="connsiteY185" fmla="*/ 2027388 h 2389902"/>
              <a:gd name="connsiteX186" fmla="*/ 503191 w 1242829"/>
              <a:gd name="connsiteY186" fmla="*/ 2049031 h 2389902"/>
              <a:gd name="connsiteX187" fmla="*/ 535655 w 1242829"/>
              <a:gd name="connsiteY187" fmla="*/ 2081495 h 2389902"/>
              <a:gd name="connsiteX188" fmla="*/ 568118 w 1242829"/>
              <a:gd name="connsiteY188" fmla="*/ 2113959 h 2389902"/>
              <a:gd name="connsiteX189" fmla="*/ 578940 w 1242829"/>
              <a:gd name="connsiteY189" fmla="*/ 2124780 h 2389902"/>
              <a:gd name="connsiteX190" fmla="*/ 584350 w 1242829"/>
              <a:gd name="connsiteY190" fmla="*/ 2141012 h 2389902"/>
              <a:gd name="connsiteX191" fmla="*/ 600582 w 1242829"/>
              <a:gd name="connsiteY191" fmla="*/ 2151833 h 2389902"/>
              <a:gd name="connsiteX192" fmla="*/ 611404 w 1242829"/>
              <a:gd name="connsiteY192" fmla="*/ 2162655 h 2389902"/>
              <a:gd name="connsiteX193" fmla="*/ 633046 w 1242829"/>
              <a:gd name="connsiteY193" fmla="*/ 2189708 h 2389902"/>
              <a:gd name="connsiteX194" fmla="*/ 649278 w 1242829"/>
              <a:gd name="connsiteY194" fmla="*/ 2200529 h 2389902"/>
              <a:gd name="connsiteX195" fmla="*/ 681742 w 1242829"/>
              <a:gd name="connsiteY195" fmla="*/ 2232993 h 2389902"/>
              <a:gd name="connsiteX196" fmla="*/ 697974 w 1242829"/>
              <a:gd name="connsiteY196" fmla="*/ 2249225 h 2389902"/>
              <a:gd name="connsiteX197" fmla="*/ 714206 w 1242829"/>
              <a:gd name="connsiteY197" fmla="*/ 2260046 h 2389902"/>
              <a:gd name="connsiteX198" fmla="*/ 725027 w 1242829"/>
              <a:gd name="connsiteY198" fmla="*/ 2276278 h 2389902"/>
              <a:gd name="connsiteX199" fmla="*/ 773723 w 1242829"/>
              <a:gd name="connsiteY199" fmla="*/ 2308742 h 2389902"/>
              <a:gd name="connsiteX200" fmla="*/ 784544 w 1242829"/>
              <a:gd name="connsiteY200" fmla="*/ 2324974 h 2389902"/>
              <a:gd name="connsiteX201" fmla="*/ 811598 w 1242829"/>
              <a:gd name="connsiteY201" fmla="*/ 2346617 h 2389902"/>
              <a:gd name="connsiteX202" fmla="*/ 822419 w 1242829"/>
              <a:gd name="connsiteY202" fmla="*/ 2362849 h 2389902"/>
              <a:gd name="connsiteX203" fmla="*/ 838651 w 1242829"/>
              <a:gd name="connsiteY203" fmla="*/ 2384491 h 2389902"/>
              <a:gd name="connsiteX0" fmla="*/ 838651 w 1242829"/>
              <a:gd name="connsiteY0" fmla="*/ 2384491 h 2389902"/>
              <a:gd name="connsiteX1" fmla="*/ 892757 w 1242829"/>
              <a:gd name="connsiteY1" fmla="*/ 2330385 h 2389902"/>
              <a:gd name="connsiteX2" fmla="*/ 903579 w 1242829"/>
              <a:gd name="connsiteY2" fmla="*/ 2319563 h 2389902"/>
              <a:gd name="connsiteX3" fmla="*/ 930632 w 1242829"/>
              <a:gd name="connsiteY3" fmla="*/ 2287099 h 2389902"/>
              <a:gd name="connsiteX4" fmla="*/ 941453 w 1242829"/>
              <a:gd name="connsiteY4" fmla="*/ 2270868 h 2389902"/>
              <a:gd name="connsiteX5" fmla="*/ 984739 w 1242829"/>
              <a:gd name="connsiteY5" fmla="*/ 2243814 h 2389902"/>
              <a:gd name="connsiteX6" fmla="*/ 1000970 w 1242829"/>
              <a:gd name="connsiteY6" fmla="*/ 2222172 h 2389902"/>
              <a:gd name="connsiteX7" fmla="*/ 1022613 w 1242829"/>
              <a:gd name="connsiteY7" fmla="*/ 2211350 h 2389902"/>
              <a:gd name="connsiteX8" fmla="*/ 1055077 w 1242829"/>
              <a:gd name="connsiteY8" fmla="*/ 2189708 h 2389902"/>
              <a:gd name="connsiteX9" fmla="*/ 1071309 w 1242829"/>
              <a:gd name="connsiteY9" fmla="*/ 2178886 h 2389902"/>
              <a:gd name="connsiteX10" fmla="*/ 1103773 w 1242829"/>
              <a:gd name="connsiteY10" fmla="*/ 2157244 h 2389902"/>
              <a:gd name="connsiteX11" fmla="*/ 1130826 w 1242829"/>
              <a:gd name="connsiteY11" fmla="*/ 2135601 h 2389902"/>
              <a:gd name="connsiteX12" fmla="*/ 1147058 w 1242829"/>
              <a:gd name="connsiteY12" fmla="*/ 2130191 h 2389902"/>
              <a:gd name="connsiteX13" fmla="*/ 1157879 w 1242829"/>
              <a:gd name="connsiteY13" fmla="*/ 2113959 h 2389902"/>
              <a:gd name="connsiteX14" fmla="*/ 1174111 w 1242829"/>
              <a:gd name="connsiteY14" fmla="*/ 2103137 h 2389902"/>
              <a:gd name="connsiteX15" fmla="*/ 1201165 w 1242829"/>
              <a:gd name="connsiteY15" fmla="*/ 2081495 h 2389902"/>
              <a:gd name="connsiteX16" fmla="*/ 1211986 w 1242829"/>
              <a:gd name="connsiteY16" fmla="*/ 2065263 h 2389902"/>
              <a:gd name="connsiteX17" fmla="*/ 1233628 w 1242829"/>
              <a:gd name="connsiteY17" fmla="*/ 2038210 h 2389902"/>
              <a:gd name="connsiteX18" fmla="*/ 1228218 w 1242829"/>
              <a:gd name="connsiteY18" fmla="*/ 2016567 h 2389902"/>
              <a:gd name="connsiteX19" fmla="*/ 1195754 w 1242829"/>
              <a:gd name="connsiteY19" fmla="*/ 1989514 h 2389902"/>
              <a:gd name="connsiteX20" fmla="*/ 1174111 w 1242829"/>
              <a:gd name="connsiteY20" fmla="*/ 1967871 h 2389902"/>
              <a:gd name="connsiteX21" fmla="*/ 1147058 w 1242829"/>
              <a:gd name="connsiteY21" fmla="*/ 1946228 h 2389902"/>
              <a:gd name="connsiteX22" fmla="*/ 1130826 w 1242829"/>
              <a:gd name="connsiteY22" fmla="*/ 1935407 h 2389902"/>
              <a:gd name="connsiteX23" fmla="*/ 1109184 w 1242829"/>
              <a:gd name="connsiteY23" fmla="*/ 1919175 h 2389902"/>
              <a:gd name="connsiteX24" fmla="*/ 1098362 w 1242829"/>
              <a:gd name="connsiteY24" fmla="*/ 1908354 h 2389902"/>
              <a:gd name="connsiteX25" fmla="*/ 1082130 w 1242829"/>
              <a:gd name="connsiteY25" fmla="*/ 1902943 h 2389902"/>
              <a:gd name="connsiteX26" fmla="*/ 1065898 w 1242829"/>
              <a:gd name="connsiteY26" fmla="*/ 1886711 h 2389902"/>
              <a:gd name="connsiteX27" fmla="*/ 1033434 w 1242829"/>
              <a:gd name="connsiteY27" fmla="*/ 1865069 h 2389902"/>
              <a:gd name="connsiteX28" fmla="*/ 1006381 w 1242829"/>
              <a:gd name="connsiteY28" fmla="*/ 1848837 h 2389902"/>
              <a:gd name="connsiteX29" fmla="*/ 963096 w 1242829"/>
              <a:gd name="connsiteY29" fmla="*/ 1816373 h 2389902"/>
              <a:gd name="connsiteX30" fmla="*/ 946864 w 1242829"/>
              <a:gd name="connsiteY30" fmla="*/ 1805552 h 2389902"/>
              <a:gd name="connsiteX31" fmla="*/ 936043 w 1242829"/>
              <a:gd name="connsiteY31" fmla="*/ 1794730 h 2389902"/>
              <a:gd name="connsiteX32" fmla="*/ 925221 w 1242829"/>
              <a:gd name="connsiteY32" fmla="*/ 1778498 h 2389902"/>
              <a:gd name="connsiteX33" fmla="*/ 908989 w 1242829"/>
              <a:gd name="connsiteY33" fmla="*/ 1773088 h 2389902"/>
              <a:gd name="connsiteX34" fmla="*/ 898168 w 1242829"/>
              <a:gd name="connsiteY34" fmla="*/ 1762266 h 2389902"/>
              <a:gd name="connsiteX35" fmla="*/ 887347 w 1242829"/>
              <a:gd name="connsiteY35" fmla="*/ 1746034 h 2389902"/>
              <a:gd name="connsiteX36" fmla="*/ 838651 w 1242829"/>
              <a:gd name="connsiteY36" fmla="*/ 1702749 h 2389902"/>
              <a:gd name="connsiteX37" fmla="*/ 827830 w 1242829"/>
              <a:gd name="connsiteY37" fmla="*/ 1686517 h 2389902"/>
              <a:gd name="connsiteX38" fmla="*/ 800776 w 1242829"/>
              <a:gd name="connsiteY38" fmla="*/ 1664875 h 2389902"/>
              <a:gd name="connsiteX39" fmla="*/ 789955 w 1242829"/>
              <a:gd name="connsiteY39" fmla="*/ 1648643 h 2389902"/>
              <a:gd name="connsiteX40" fmla="*/ 779134 w 1242829"/>
              <a:gd name="connsiteY40" fmla="*/ 1637821 h 2389902"/>
              <a:gd name="connsiteX41" fmla="*/ 757491 w 1242829"/>
              <a:gd name="connsiteY41" fmla="*/ 1605357 h 2389902"/>
              <a:gd name="connsiteX42" fmla="*/ 741259 w 1242829"/>
              <a:gd name="connsiteY42" fmla="*/ 1589126 h 2389902"/>
              <a:gd name="connsiteX43" fmla="*/ 730438 w 1242829"/>
              <a:gd name="connsiteY43" fmla="*/ 1572894 h 2389902"/>
              <a:gd name="connsiteX44" fmla="*/ 692563 w 1242829"/>
              <a:gd name="connsiteY44" fmla="*/ 1540430 h 2389902"/>
              <a:gd name="connsiteX45" fmla="*/ 687153 w 1242829"/>
              <a:gd name="connsiteY45" fmla="*/ 1524198 h 2389902"/>
              <a:gd name="connsiteX46" fmla="*/ 660099 w 1242829"/>
              <a:gd name="connsiteY46" fmla="*/ 1502555 h 2389902"/>
              <a:gd name="connsiteX47" fmla="*/ 643868 w 1242829"/>
              <a:gd name="connsiteY47" fmla="*/ 1486323 h 2389902"/>
              <a:gd name="connsiteX48" fmla="*/ 633046 w 1242829"/>
              <a:gd name="connsiteY48" fmla="*/ 1470091 h 2389902"/>
              <a:gd name="connsiteX49" fmla="*/ 600582 w 1242829"/>
              <a:gd name="connsiteY49" fmla="*/ 1443038 h 2389902"/>
              <a:gd name="connsiteX50" fmla="*/ 573529 w 1242829"/>
              <a:gd name="connsiteY50" fmla="*/ 1415985 h 2389902"/>
              <a:gd name="connsiteX51" fmla="*/ 551886 w 1242829"/>
              <a:gd name="connsiteY51" fmla="*/ 1383521 h 2389902"/>
              <a:gd name="connsiteX52" fmla="*/ 546476 w 1242829"/>
              <a:gd name="connsiteY52" fmla="*/ 1367289 h 2389902"/>
              <a:gd name="connsiteX53" fmla="*/ 530244 w 1242829"/>
              <a:gd name="connsiteY53" fmla="*/ 1351057 h 2389902"/>
              <a:gd name="connsiteX54" fmla="*/ 508601 w 1242829"/>
              <a:gd name="connsiteY54" fmla="*/ 1318593 h 2389902"/>
              <a:gd name="connsiteX55" fmla="*/ 503191 w 1242829"/>
              <a:gd name="connsiteY55" fmla="*/ 1302361 h 2389902"/>
              <a:gd name="connsiteX56" fmla="*/ 492369 w 1242829"/>
              <a:gd name="connsiteY56" fmla="*/ 1291540 h 2389902"/>
              <a:gd name="connsiteX57" fmla="*/ 470727 w 1242829"/>
              <a:gd name="connsiteY57" fmla="*/ 1264486 h 2389902"/>
              <a:gd name="connsiteX58" fmla="*/ 454495 w 1242829"/>
              <a:gd name="connsiteY58" fmla="*/ 1232023 h 2389902"/>
              <a:gd name="connsiteX59" fmla="*/ 449084 w 1242829"/>
              <a:gd name="connsiteY59" fmla="*/ 1215791 h 2389902"/>
              <a:gd name="connsiteX60" fmla="*/ 432852 w 1242829"/>
              <a:gd name="connsiteY60" fmla="*/ 1183327 h 2389902"/>
              <a:gd name="connsiteX61" fmla="*/ 422031 w 1242829"/>
              <a:gd name="connsiteY61" fmla="*/ 1140041 h 2389902"/>
              <a:gd name="connsiteX62" fmla="*/ 411210 w 1242829"/>
              <a:gd name="connsiteY62" fmla="*/ 1107578 h 2389902"/>
              <a:gd name="connsiteX63" fmla="*/ 405799 w 1242829"/>
              <a:gd name="connsiteY63" fmla="*/ 1080524 h 2389902"/>
              <a:gd name="connsiteX64" fmla="*/ 389567 w 1242829"/>
              <a:gd name="connsiteY64" fmla="*/ 1031828 h 2389902"/>
              <a:gd name="connsiteX65" fmla="*/ 384156 w 1242829"/>
              <a:gd name="connsiteY65" fmla="*/ 1015597 h 2389902"/>
              <a:gd name="connsiteX66" fmla="*/ 378746 w 1242829"/>
              <a:gd name="connsiteY66" fmla="*/ 988543 h 2389902"/>
              <a:gd name="connsiteX67" fmla="*/ 377791 w 1242829"/>
              <a:gd name="connsiteY67" fmla="*/ 912794 h 2389902"/>
              <a:gd name="connsiteX68" fmla="*/ 409516 w 1242829"/>
              <a:gd name="connsiteY68" fmla="*/ 757268 h 2389902"/>
              <a:gd name="connsiteX69" fmla="*/ 411638 w 1242829"/>
              <a:gd name="connsiteY69" fmla="*/ 744325 h 2389902"/>
              <a:gd name="connsiteX70" fmla="*/ 417048 w 1242829"/>
              <a:gd name="connsiteY70" fmla="*/ 725971 h 2389902"/>
              <a:gd name="connsiteX71" fmla="*/ 418002 w 1242829"/>
              <a:gd name="connsiteY71" fmla="*/ 698703 h 2389902"/>
              <a:gd name="connsiteX72" fmla="*/ 425535 w 1242829"/>
              <a:gd name="connsiteY72" fmla="*/ 669529 h 2389902"/>
              <a:gd name="connsiteX73" fmla="*/ 433066 w 1242829"/>
              <a:gd name="connsiteY73" fmla="*/ 650007 h 2389902"/>
              <a:gd name="connsiteX74" fmla="*/ 448131 w 1242829"/>
              <a:gd name="connsiteY74" fmla="*/ 596855 h 2389902"/>
              <a:gd name="connsiteX75" fmla="*/ 456830 w 1242829"/>
              <a:gd name="connsiteY75" fmla="*/ 583912 h 2389902"/>
              <a:gd name="connsiteX76" fmla="*/ 481548 w 1242829"/>
              <a:gd name="connsiteY76" fmla="*/ 528638 h 2389902"/>
              <a:gd name="connsiteX77" fmla="*/ 514012 w 1242829"/>
              <a:gd name="connsiteY77" fmla="*/ 506995 h 2389902"/>
              <a:gd name="connsiteX78" fmla="*/ 530244 w 1242829"/>
              <a:gd name="connsiteY78" fmla="*/ 496174 h 2389902"/>
              <a:gd name="connsiteX79" fmla="*/ 546476 w 1242829"/>
              <a:gd name="connsiteY79" fmla="*/ 485353 h 2389902"/>
              <a:gd name="connsiteX80" fmla="*/ 578940 w 1242829"/>
              <a:gd name="connsiteY80" fmla="*/ 474531 h 2389902"/>
              <a:gd name="connsiteX81" fmla="*/ 622225 w 1242829"/>
              <a:gd name="connsiteY81" fmla="*/ 463710 h 2389902"/>
              <a:gd name="connsiteX82" fmla="*/ 660099 w 1242829"/>
              <a:gd name="connsiteY82" fmla="*/ 469121 h 2389902"/>
              <a:gd name="connsiteX83" fmla="*/ 676331 w 1242829"/>
              <a:gd name="connsiteY83" fmla="*/ 479942 h 2389902"/>
              <a:gd name="connsiteX84" fmla="*/ 697974 w 1242829"/>
              <a:gd name="connsiteY84" fmla="*/ 469121 h 2389902"/>
              <a:gd name="connsiteX85" fmla="*/ 746670 w 1242829"/>
              <a:gd name="connsiteY85" fmla="*/ 436657 h 2389902"/>
              <a:gd name="connsiteX86" fmla="*/ 806187 w 1242829"/>
              <a:gd name="connsiteY86" fmla="*/ 398782 h 2389902"/>
              <a:gd name="connsiteX87" fmla="*/ 838651 w 1242829"/>
              <a:gd name="connsiteY87" fmla="*/ 377140 h 2389902"/>
              <a:gd name="connsiteX88" fmla="*/ 854883 w 1242829"/>
              <a:gd name="connsiteY88" fmla="*/ 371729 h 2389902"/>
              <a:gd name="connsiteX89" fmla="*/ 871115 w 1242829"/>
              <a:gd name="connsiteY89" fmla="*/ 360908 h 2389902"/>
              <a:gd name="connsiteX90" fmla="*/ 908989 w 1242829"/>
              <a:gd name="connsiteY90" fmla="*/ 344676 h 2389902"/>
              <a:gd name="connsiteX91" fmla="*/ 946864 w 1242829"/>
              <a:gd name="connsiteY91" fmla="*/ 328444 h 2389902"/>
              <a:gd name="connsiteX92" fmla="*/ 963096 w 1242829"/>
              <a:gd name="connsiteY92" fmla="*/ 317623 h 2389902"/>
              <a:gd name="connsiteX93" fmla="*/ 995560 w 1242829"/>
              <a:gd name="connsiteY93" fmla="*/ 306801 h 2389902"/>
              <a:gd name="connsiteX94" fmla="*/ 1011792 w 1242829"/>
              <a:gd name="connsiteY94" fmla="*/ 295980 h 2389902"/>
              <a:gd name="connsiteX95" fmla="*/ 1033434 w 1242829"/>
              <a:gd name="connsiteY95" fmla="*/ 290569 h 2389902"/>
              <a:gd name="connsiteX96" fmla="*/ 1071309 w 1242829"/>
              <a:gd name="connsiteY96" fmla="*/ 279748 h 2389902"/>
              <a:gd name="connsiteX97" fmla="*/ 1098362 w 1242829"/>
              <a:gd name="connsiteY97" fmla="*/ 258105 h 2389902"/>
              <a:gd name="connsiteX98" fmla="*/ 1092952 w 1242829"/>
              <a:gd name="connsiteY98" fmla="*/ 220231 h 2389902"/>
              <a:gd name="connsiteX99" fmla="*/ 1082130 w 1242829"/>
              <a:gd name="connsiteY99" fmla="*/ 187767 h 2389902"/>
              <a:gd name="connsiteX100" fmla="*/ 1071309 w 1242829"/>
              <a:gd name="connsiteY100" fmla="*/ 101197 h 2389902"/>
              <a:gd name="connsiteX101" fmla="*/ 1065898 w 1242829"/>
              <a:gd name="connsiteY101" fmla="*/ 84965 h 2389902"/>
              <a:gd name="connsiteX102" fmla="*/ 1054124 w 1242829"/>
              <a:gd name="connsiteY102" fmla="*/ 45922 h 2389902"/>
              <a:gd name="connsiteX103" fmla="*/ 1025163 w 1242829"/>
              <a:gd name="connsiteY103" fmla="*/ 13244 h 2389902"/>
              <a:gd name="connsiteX104" fmla="*/ 992485 w 1242829"/>
              <a:gd name="connsiteY104" fmla="*/ 1255 h 2389902"/>
              <a:gd name="connsiteX105" fmla="*/ 969675 w 1242829"/>
              <a:gd name="connsiteY105" fmla="*/ 5712 h 2389902"/>
              <a:gd name="connsiteX106" fmla="*/ 929465 w 1242829"/>
              <a:gd name="connsiteY106" fmla="*/ 5236 h 2389902"/>
              <a:gd name="connsiteX107" fmla="*/ 892757 w 1242829"/>
              <a:gd name="connsiteY107" fmla="*/ 9215 h 2389902"/>
              <a:gd name="connsiteX108" fmla="*/ 762902 w 1242829"/>
              <a:gd name="connsiteY108" fmla="*/ 20037 h 2389902"/>
              <a:gd name="connsiteX109" fmla="*/ 730438 w 1242829"/>
              <a:gd name="connsiteY109" fmla="*/ 30858 h 2389902"/>
              <a:gd name="connsiteX110" fmla="*/ 708795 w 1242829"/>
              <a:gd name="connsiteY110" fmla="*/ 36269 h 2389902"/>
              <a:gd name="connsiteX111" fmla="*/ 670921 w 1242829"/>
              <a:gd name="connsiteY111" fmla="*/ 57911 h 2389902"/>
              <a:gd name="connsiteX112" fmla="*/ 649278 w 1242829"/>
              <a:gd name="connsiteY112" fmla="*/ 63322 h 2389902"/>
              <a:gd name="connsiteX113" fmla="*/ 605993 w 1242829"/>
              <a:gd name="connsiteY113" fmla="*/ 79554 h 2389902"/>
              <a:gd name="connsiteX114" fmla="*/ 589761 w 1242829"/>
              <a:gd name="connsiteY114" fmla="*/ 90375 h 2389902"/>
              <a:gd name="connsiteX115" fmla="*/ 573529 w 1242829"/>
              <a:gd name="connsiteY115" fmla="*/ 95786 h 2389902"/>
              <a:gd name="connsiteX116" fmla="*/ 557297 w 1242829"/>
              <a:gd name="connsiteY116" fmla="*/ 106607 h 2389902"/>
              <a:gd name="connsiteX117" fmla="*/ 541065 w 1242829"/>
              <a:gd name="connsiteY117" fmla="*/ 112018 h 2389902"/>
              <a:gd name="connsiteX118" fmla="*/ 524833 w 1242829"/>
              <a:gd name="connsiteY118" fmla="*/ 122839 h 2389902"/>
              <a:gd name="connsiteX119" fmla="*/ 508601 w 1242829"/>
              <a:gd name="connsiteY119" fmla="*/ 128250 h 2389902"/>
              <a:gd name="connsiteX120" fmla="*/ 492369 w 1242829"/>
              <a:gd name="connsiteY120" fmla="*/ 139071 h 2389902"/>
              <a:gd name="connsiteX121" fmla="*/ 459905 w 1242829"/>
              <a:gd name="connsiteY121" fmla="*/ 155303 h 2389902"/>
              <a:gd name="connsiteX122" fmla="*/ 438263 w 1242829"/>
              <a:gd name="connsiteY122" fmla="*/ 171535 h 2389902"/>
              <a:gd name="connsiteX123" fmla="*/ 416620 w 1242829"/>
              <a:gd name="connsiteY123" fmla="*/ 193178 h 2389902"/>
              <a:gd name="connsiteX124" fmla="*/ 384156 w 1242829"/>
              <a:gd name="connsiteY124" fmla="*/ 214820 h 2389902"/>
              <a:gd name="connsiteX125" fmla="*/ 367924 w 1242829"/>
              <a:gd name="connsiteY125" fmla="*/ 225641 h 2389902"/>
              <a:gd name="connsiteX126" fmla="*/ 357103 w 1242829"/>
              <a:gd name="connsiteY126" fmla="*/ 241873 h 2389902"/>
              <a:gd name="connsiteX127" fmla="*/ 319228 w 1242829"/>
              <a:gd name="connsiteY127" fmla="*/ 274337 h 2389902"/>
              <a:gd name="connsiteX128" fmla="*/ 308407 w 1242829"/>
              <a:gd name="connsiteY128" fmla="*/ 290569 h 2389902"/>
              <a:gd name="connsiteX129" fmla="*/ 281354 w 1242829"/>
              <a:gd name="connsiteY129" fmla="*/ 317623 h 2389902"/>
              <a:gd name="connsiteX130" fmla="*/ 270533 w 1242829"/>
              <a:gd name="connsiteY130" fmla="*/ 333855 h 2389902"/>
              <a:gd name="connsiteX131" fmla="*/ 227247 w 1242829"/>
              <a:gd name="connsiteY131" fmla="*/ 371729 h 2389902"/>
              <a:gd name="connsiteX132" fmla="*/ 205605 w 1242829"/>
              <a:gd name="connsiteY132" fmla="*/ 404193 h 2389902"/>
              <a:gd name="connsiteX133" fmla="*/ 178552 w 1242829"/>
              <a:gd name="connsiteY133" fmla="*/ 436657 h 2389902"/>
              <a:gd name="connsiteX134" fmla="*/ 167730 w 1242829"/>
              <a:gd name="connsiteY134" fmla="*/ 447478 h 2389902"/>
              <a:gd name="connsiteX135" fmla="*/ 146088 w 1242829"/>
              <a:gd name="connsiteY135" fmla="*/ 479942 h 2389902"/>
              <a:gd name="connsiteX136" fmla="*/ 124445 w 1242829"/>
              <a:gd name="connsiteY136" fmla="*/ 517817 h 2389902"/>
              <a:gd name="connsiteX137" fmla="*/ 119034 w 1242829"/>
              <a:gd name="connsiteY137" fmla="*/ 534049 h 2389902"/>
              <a:gd name="connsiteX138" fmla="*/ 102802 w 1242829"/>
              <a:gd name="connsiteY138" fmla="*/ 550281 h 2389902"/>
              <a:gd name="connsiteX139" fmla="*/ 86570 w 1242829"/>
              <a:gd name="connsiteY139" fmla="*/ 598976 h 2389902"/>
              <a:gd name="connsiteX140" fmla="*/ 81160 w 1242829"/>
              <a:gd name="connsiteY140" fmla="*/ 615208 h 2389902"/>
              <a:gd name="connsiteX141" fmla="*/ 70339 w 1242829"/>
              <a:gd name="connsiteY141" fmla="*/ 626030 h 2389902"/>
              <a:gd name="connsiteX142" fmla="*/ 54107 w 1242829"/>
              <a:gd name="connsiteY142" fmla="*/ 680136 h 2389902"/>
              <a:gd name="connsiteX143" fmla="*/ 48696 w 1242829"/>
              <a:gd name="connsiteY143" fmla="*/ 696368 h 2389902"/>
              <a:gd name="connsiteX144" fmla="*/ 43285 w 1242829"/>
              <a:gd name="connsiteY144" fmla="*/ 712600 h 2389902"/>
              <a:gd name="connsiteX145" fmla="*/ 27053 w 1242829"/>
              <a:gd name="connsiteY145" fmla="*/ 745064 h 2389902"/>
              <a:gd name="connsiteX146" fmla="*/ 21643 w 1242829"/>
              <a:gd name="connsiteY146" fmla="*/ 793760 h 2389902"/>
              <a:gd name="connsiteX147" fmla="*/ 10821 w 1242829"/>
              <a:gd name="connsiteY147" fmla="*/ 837045 h 2389902"/>
              <a:gd name="connsiteX148" fmla="*/ 0 w 1242829"/>
              <a:gd name="connsiteY148" fmla="*/ 907384 h 2389902"/>
              <a:gd name="connsiteX149" fmla="*/ 5411 w 1242829"/>
              <a:gd name="connsiteY149" fmla="*/ 972311 h 2389902"/>
              <a:gd name="connsiteX150" fmla="*/ 10821 w 1242829"/>
              <a:gd name="connsiteY150" fmla="*/ 1021007 h 2389902"/>
              <a:gd name="connsiteX151" fmla="*/ 16232 w 1242829"/>
              <a:gd name="connsiteY151" fmla="*/ 1085935 h 2389902"/>
              <a:gd name="connsiteX152" fmla="*/ 27053 w 1242829"/>
              <a:gd name="connsiteY152" fmla="*/ 1167095 h 2389902"/>
              <a:gd name="connsiteX153" fmla="*/ 32464 w 1242829"/>
              <a:gd name="connsiteY153" fmla="*/ 1226612 h 2389902"/>
              <a:gd name="connsiteX154" fmla="*/ 48696 w 1242829"/>
              <a:gd name="connsiteY154" fmla="*/ 1275308 h 2389902"/>
              <a:gd name="connsiteX155" fmla="*/ 54107 w 1242829"/>
              <a:gd name="connsiteY155" fmla="*/ 1291540 h 2389902"/>
              <a:gd name="connsiteX156" fmla="*/ 64928 w 1242829"/>
              <a:gd name="connsiteY156" fmla="*/ 1307772 h 2389902"/>
              <a:gd name="connsiteX157" fmla="*/ 86570 w 1242829"/>
              <a:gd name="connsiteY157" fmla="*/ 1356468 h 2389902"/>
              <a:gd name="connsiteX158" fmla="*/ 102802 w 1242829"/>
              <a:gd name="connsiteY158" fmla="*/ 1410574 h 2389902"/>
              <a:gd name="connsiteX159" fmla="*/ 113624 w 1242829"/>
              <a:gd name="connsiteY159" fmla="*/ 1421395 h 2389902"/>
              <a:gd name="connsiteX160" fmla="*/ 124445 w 1242829"/>
              <a:gd name="connsiteY160" fmla="*/ 1453859 h 2389902"/>
              <a:gd name="connsiteX161" fmla="*/ 129856 w 1242829"/>
              <a:gd name="connsiteY161" fmla="*/ 1470091 h 2389902"/>
              <a:gd name="connsiteX162" fmla="*/ 146088 w 1242829"/>
              <a:gd name="connsiteY162" fmla="*/ 1486323 h 2389902"/>
              <a:gd name="connsiteX163" fmla="*/ 167730 w 1242829"/>
              <a:gd name="connsiteY163" fmla="*/ 1545840 h 2389902"/>
              <a:gd name="connsiteX164" fmla="*/ 173141 w 1242829"/>
              <a:gd name="connsiteY164" fmla="*/ 1562072 h 2389902"/>
              <a:gd name="connsiteX165" fmla="*/ 194784 w 1242829"/>
              <a:gd name="connsiteY165" fmla="*/ 1594536 h 2389902"/>
              <a:gd name="connsiteX166" fmla="*/ 216426 w 1242829"/>
              <a:gd name="connsiteY166" fmla="*/ 1627000 h 2389902"/>
              <a:gd name="connsiteX167" fmla="*/ 221837 w 1242829"/>
              <a:gd name="connsiteY167" fmla="*/ 1648643 h 2389902"/>
              <a:gd name="connsiteX168" fmla="*/ 248890 w 1242829"/>
              <a:gd name="connsiteY168" fmla="*/ 1681107 h 2389902"/>
              <a:gd name="connsiteX169" fmla="*/ 270533 w 1242829"/>
              <a:gd name="connsiteY169" fmla="*/ 1713570 h 2389902"/>
              <a:gd name="connsiteX170" fmla="*/ 281354 w 1242829"/>
              <a:gd name="connsiteY170" fmla="*/ 1729802 h 2389902"/>
              <a:gd name="connsiteX171" fmla="*/ 297586 w 1242829"/>
              <a:gd name="connsiteY171" fmla="*/ 1767677 h 2389902"/>
              <a:gd name="connsiteX172" fmla="*/ 302997 w 1242829"/>
              <a:gd name="connsiteY172" fmla="*/ 1783909 h 2389902"/>
              <a:gd name="connsiteX173" fmla="*/ 319228 w 1242829"/>
              <a:gd name="connsiteY173" fmla="*/ 1800141 h 2389902"/>
              <a:gd name="connsiteX174" fmla="*/ 346282 w 1242829"/>
              <a:gd name="connsiteY174" fmla="*/ 1838015 h 2389902"/>
              <a:gd name="connsiteX175" fmla="*/ 351692 w 1242829"/>
              <a:gd name="connsiteY175" fmla="*/ 1854247 h 2389902"/>
              <a:gd name="connsiteX176" fmla="*/ 362514 w 1242829"/>
              <a:gd name="connsiteY176" fmla="*/ 1865069 h 2389902"/>
              <a:gd name="connsiteX177" fmla="*/ 373335 w 1242829"/>
              <a:gd name="connsiteY177" fmla="*/ 1881301 h 2389902"/>
              <a:gd name="connsiteX178" fmla="*/ 394978 w 1242829"/>
              <a:gd name="connsiteY178" fmla="*/ 1908354 h 2389902"/>
              <a:gd name="connsiteX179" fmla="*/ 405799 w 1242829"/>
              <a:gd name="connsiteY179" fmla="*/ 1924586 h 2389902"/>
              <a:gd name="connsiteX180" fmla="*/ 416620 w 1242829"/>
              <a:gd name="connsiteY180" fmla="*/ 1946228 h 2389902"/>
              <a:gd name="connsiteX181" fmla="*/ 427441 w 1242829"/>
              <a:gd name="connsiteY181" fmla="*/ 1957050 h 2389902"/>
              <a:gd name="connsiteX182" fmla="*/ 449084 w 1242829"/>
              <a:gd name="connsiteY182" fmla="*/ 1978692 h 2389902"/>
              <a:gd name="connsiteX183" fmla="*/ 459905 w 1242829"/>
              <a:gd name="connsiteY183" fmla="*/ 1994924 h 2389902"/>
              <a:gd name="connsiteX184" fmla="*/ 476137 w 1242829"/>
              <a:gd name="connsiteY184" fmla="*/ 2011156 h 2389902"/>
              <a:gd name="connsiteX185" fmla="*/ 481548 w 1242829"/>
              <a:gd name="connsiteY185" fmla="*/ 2027388 h 2389902"/>
              <a:gd name="connsiteX186" fmla="*/ 503191 w 1242829"/>
              <a:gd name="connsiteY186" fmla="*/ 2049031 h 2389902"/>
              <a:gd name="connsiteX187" fmla="*/ 535655 w 1242829"/>
              <a:gd name="connsiteY187" fmla="*/ 2081495 h 2389902"/>
              <a:gd name="connsiteX188" fmla="*/ 568118 w 1242829"/>
              <a:gd name="connsiteY188" fmla="*/ 2113959 h 2389902"/>
              <a:gd name="connsiteX189" fmla="*/ 578940 w 1242829"/>
              <a:gd name="connsiteY189" fmla="*/ 2124780 h 2389902"/>
              <a:gd name="connsiteX190" fmla="*/ 584350 w 1242829"/>
              <a:gd name="connsiteY190" fmla="*/ 2141012 h 2389902"/>
              <a:gd name="connsiteX191" fmla="*/ 600582 w 1242829"/>
              <a:gd name="connsiteY191" fmla="*/ 2151833 h 2389902"/>
              <a:gd name="connsiteX192" fmla="*/ 611404 w 1242829"/>
              <a:gd name="connsiteY192" fmla="*/ 2162655 h 2389902"/>
              <a:gd name="connsiteX193" fmla="*/ 633046 w 1242829"/>
              <a:gd name="connsiteY193" fmla="*/ 2189708 h 2389902"/>
              <a:gd name="connsiteX194" fmla="*/ 649278 w 1242829"/>
              <a:gd name="connsiteY194" fmla="*/ 2200529 h 2389902"/>
              <a:gd name="connsiteX195" fmla="*/ 681742 w 1242829"/>
              <a:gd name="connsiteY195" fmla="*/ 2232993 h 2389902"/>
              <a:gd name="connsiteX196" fmla="*/ 697974 w 1242829"/>
              <a:gd name="connsiteY196" fmla="*/ 2249225 h 2389902"/>
              <a:gd name="connsiteX197" fmla="*/ 714206 w 1242829"/>
              <a:gd name="connsiteY197" fmla="*/ 2260046 h 2389902"/>
              <a:gd name="connsiteX198" fmla="*/ 725027 w 1242829"/>
              <a:gd name="connsiteY198" fmla="*/ 2276278 h 2389902"/>
              <a:gd name="connsiteX199" fmla="*/ 773723 w 1242829"/>
              <a:gd name="connsiteY199" fmla="*/ 2308742 h 2389902"/>
              <a:gd name="connsiteX200" fmla="*/ 784544 w 1242829"/>
              <a:gd name="connsiteY200" fmla="*/ 2324974 h 2389902"/>
              <a:gd name="connsiteX201" fmla="*/ 811598 w 1242829"/>
              <a:gd name="connsiteY201" fmla="*/ 2346617 h 2389902"/>
              <a:gd name="connsiteX202" fmla="*/ 822419 w 1242829"/>
              <a:gd name="connsiteY202" fmla="*/ 2362849 h 2389902"/>
              <a:gd name="connsiteX203" fmla="*/ 838651 w 1242829"/>
              <a:gd name="connsiteY203" fmla="*/ 2384491 h 2389902"/>
              <a:gd name="connsiteX0" fmla="*/ 838651 w 1242829"/>
              <a:gd name="connsiteY0" fmla="*/ 2384491 h 2389902"/>
              <a:gd name="connsiteX1" fmla="*/ 892757 w 1242829"/>
              <a:gd name="connsiteY1" fmla="*/ 2330385 h 2389902"/>
              <a:gd name="connsiteX2" fmla="*/ 903579 w 1242829"/>
              <a:gd name="connsiteY2" fmla="*/ 2319563 h 2389902"/>
              <a:gd name="connsiteX3" fmla="*/ 930632 w 1242829"/>
              <a:gd name="connsiteY3" fmla="*/ 2287099 h 2389902"/>
              <a:gd name="connsiteX4" fmla="*/ 941453 w 1242829"/>
              <a:gd name="connsiteY4" fmla="*/ 2270868 h 2389902"/>
              <a:gd name="connsiteX5" fmla="*/ 984739 w 1242829"/>
              <a:gd name="connsiteY5" fmla="*/ 2243814 h 2389902"/>
              <a:gd name="connsiteX6" fmla="*/ 1000970 w 1242829"/>
              <a:gd name="connsiteY6" fmla="*/ 2222172 h 2389902"/>
              <a:gd name="connsiteX7" fmla="*/ 1022613 w 1242829"/>
              <a:gd name="connsiteY7" fmla="*/ 2211350 h 2389902"/>
              <a:gd name="connsiteX8" fmla="*/ 1055077 w 1242829"/>
              <a:gd name="connsiteY8" fmla="*/ 2189708 h 2389902"/>
              <a:gd name="connsiteX9" fmla="*/ 1071309 w 1242829"/>
              <a:gd name="connsiteY9" fmla="*/ 2178886 h 2389902"/>
              <a:gd name="connsiteX10" fmla="*/ 1103773 w 1242829"/>
              <a:gd name="connsiteY10" fmla="*/ 2157244 h 2389902"/>
              <a:gd name="connsiteX11" fmla="*/ 1130826 w 1242829"/>
              <a:gd name="connsiteY11" fmla="*/ 2135601 h 2389902"/>
              <a:gd name="connsiteX12" fmla="*/ 1147058 w 1242829"/>
              <a:gd name="connsiteY12" fmla="*/ 2130191 h 2389902"/>
              <a:gd name="connsiteX13" fmla="*/ 1157879 w 1242829"/>
              <a:gd name="connsiteY13" fmla="*/ 2113959 h 2389902"/>
              <a:gd name="connsiteX14" fmla="*/ 1174111 w 1242829"/>
              <a:gd name="connsiteY14" fmla="*/ 2103137 h 2389902"/>
              <a:gd name="connsiteX15" fmla="*/ 1201165 w 1242829"/>
              <a:gd name="connsiteY15" fmla="*/ 2081495 h 2389902"/>
              <a:gd name="connsiteX16" fmla="*/ 1211986 w 1242829"/>
              <a:gd name="connsiteY16" fmla="*/ 2065263 h 2389902"/>
              <a:gd name="connsiteX17" fmla="*/ 1233628 w 1242829"/>
              <a:gd name="connsiteY17" fmla="*/ 2038210 h 2389902"/>
              <a:gd name="connsiteX18" fmla="*/ 1228218 w 1242829"/>
              <a:gd name="connsiteY18" fmla="*/ 2016567 h 2389902"/>
              <a:gd name="connsiteX19" fmla="*/ 1195754 w 1242829"/>
              <a:gd name="connsiteY19" fmla="*/ 1989514 h 2389902"/>
              <a:gd name="connsiteX20" fmla="*/ 1174111 w 1242829"/>
              <a:gd name="connsiteY20" fmla="*/ 1967871 h 2389902"/>
              <a:gd name="connsiteX21" fmla="*/ 1147058 w 1242829"/>
              <a:gd name="connsiteY21" fmla="*/ 1946228 h 2389902"/>
              <a:gd name="connsiteX22" fmla="*/ 1130826 w 1242829"/>
              <a:gd name="connsiteY22" fmla="*/ 1935407 h 2389902"/>
              <a:gd name="connsiteX23" fmla="*/ 1109184 w 1242829"/>
              <a:gd name="connsiteY23" fmla="*/ 1919175 h 2389902"/>
              <a:gd name="connsiteX24" fmla="*/ 1098362 w 1242829"/>
              <a:gd name="connsiteY24" fmla="*/ 1908354 h 2389902"/>
              <a:gd name="connsiteX25" fmla="*/ 1082130 w 1242829"/>
              <a:gd name="connsiteY25" fmla="*/ 1902943 h 2389902"/>
              <a:gd name="connsiteX26" fmla="*/ 1065898 w 1242829"/>
              <a:gd name="connsiteY26" fmla="*/ 1886711 h 2389902"/>
              <a:gd name="connsiteX27" fmla="*/ 1033434 w 1242829"/>
              <a:gd name="connsiteY27" fmla="*/ 1865069 h 2389902"/>
              <a:gd name="connsiteX28" fmla="*/ 1006381 w 1242829"/>
              <a:gd name="connsiteY28" fmla="*/ 1848837 h 2389902"/>
              <a:gd name="connsiteX29" fmla="*/ 963096 w 1242829"/>
              <a:gd name="connsiteY29" fmla="*/ 1816373 h 2389902"/>
              <a:gd name="connsiteX30" fmla="*/ 946864 w 1242829"/>
              <a:gd name="connsiteY30" fmla="*/ 1805552 h 2389902"/>
              <a:gd name="connsiteX31" fmla="*/ 936043 w 1242829"/>
              <a:gd name="connsiteY31" fmla="*/ 1794730 h 2389902"/>
              <a:gd name="connsiteX32" fmla="*/ 925221 w 1242829"/>
              <a:gd name="connsiteY32" fmla="*/ 1778498 h 2389902"/>
              <a:gd name="connsiteX33" fmla="*/ 908989 w 1242829"/>
              <a:gd name="connsiteY33" fmla="*/ 1773088 h 2389902"/>
              <a:gd name="connsiteX34" fmla="*/ 898168 w 1242829"/>
              <a:gd name="connsiteY34" fmla="*/ 1762266 h 2389902"/>
              <a:gd name="connsiteX35" fmla="*/ 887347 w 1242829"/>
              <a:gd name="connsiteY35" fmla="*/ 1746034 h 2389902"/>
              <a:gd name="connsiteX36" fmla="*/ 838651 w 1242829"/>
              <a:gd name="connsiteY36" fmla="*/ 1702749 h 2389902"/>
              <a:gd name="connsiteX37" fmla="*/ 827830 w 1242829"/>
              <a:gd name="connsiteY37" fmla="*/ 1686517 h 2389902"/>
              <a:gd name="connsiteX38" fmla="*/ 800776 w 1242829"/>
              <a:gd name="connsiteY38" fmla="*/ 1664875 h 2389902"/>
              <a:gd name="connsiteX39" fmla="*/ 789955 w 1242829"/>
              <a:gd name="connsiteY39" fmla="*/ 1648643 h 2389902"/>
              <a:gd name="connsiteX40" fmla="*/ 779134 w 1242829"/>
              <a:gd name="connsiteY40" fmla="*/ 1637821 h 2389902"/>
              <a:gd name="connsiteX41" fmla="*/ 757491 w 1242829"/>
              <a:gd name="connsiteY41" fmla="*/ 1605357 h 2389902"/>
              <a:gd name="connsiteX42" fmla="*/ 741259 w 1242829"/>
              <a:gd name="connsiteY42" fmla="*/ 1589126 h 2389902"/>
              <a:gd name="connsiteX43" fmla="*/ 730438 w 1242829"/>
              <a:gd name="connsiteY43" fmla="*/ 1572894 h 2389902"/>
              <a:gd name="connsiteX44" fmla="*/ 692563 w 1242829"/>
              <a:gd name="connsiteY44" fmla="*/ 1540430 h 2389902"/>
              <a:gd name="connsiteX45" fmla="*/ 687153 w 1242829"/>
              <a:gd name="connsiteY45" fmla="*/ 1524198 h 2389902"/>
              <a:gd name="connsiteX46" fmla="*/ 660099 w 1242829"/>
              <a:gd name="connsiteY46" fmla="*/ 1502555 h 2389902"/>
              <a:gd name="connsiteX47" fmla="*/ 643868 w 1242829"/>
              <a:gd name="connsiteY47" fmla="*/ 1486323 h 2389902"/>
              <a:gd name="connsiteX48" fmla="*/ 633046 w 1242829"/>
              <a:gd name="connsiteY48" fmla="*/ 1470091 h 2389902"/>
              <a:gd name="connsiteX49" fmla="*/ 600582 w 1242829"/>
              <a:gd name="connsiteY49" fmla="*/ 1443038 h 2389902"/>
              <a:gd name="connsiteX50" fmla="*/ 573529 w 1242829"/>
              <a:gd name="connsiteY50" fmla="*/ 1415985 h 2389902"/>
              <a:gd name="connsiteX51" fmla="*/ 551886 w 1242829"/>
              <a:gd name="connsiteY51" fmla="*/ 1383521 h 2389902"/>
              <a:gd name="connsiteX52" fmla="*/ 546476 w 1242829"/>
              <a:gd name="connsiteY52" fmla="*/ 1367289 h 2389902"/>
              <a:gd name="connsiteX53" fmla="*/ 530244 w 1242829"/>
              <a:gd name="connsiteY53" fmla="*/ 1351057 h 2389902"/>
              <a:gd name="connsiteX54" fmla="*/ 508601 w 1242829"/>
              <a:gd name="connsiteY54" fmla="*/ 1318593 h 2389902"/>
              <a:gd name="connsiteX55" fmla="*/ 503191 w 1242829"/>
              <a:gd name="connsiteY55" fmla="*/ 1302361 h 2389902"/>
              <a:gd name="connsiteX56" fmla="*/ 492369 w 1242829"/>
              <a:gd name="connsiteY56" fmla="*/ 1291540 h 2389902"/>
              <a:gd name="connsiteX57" fmla="*/ 470727 w 1242829"/>
              <a:gd name="connsiteY57" fmla="*/ 1264486 h 2389902"/>
              <a:gd name="connsiteX58" fmla="*/ 454495 w 1242829"/>
              <a:gd name="connsiteY58" fmla="*/ 1232023 h 2389902"/>
              <a:gd name="connsiteX59" fmla="*/ 449084 w 1242829"/>
              <a:gd name="connsiteY59" fmla="*/ 1215791 h 2389902"/>
              <a:gd name="connsiteX60" fmla="*/ 432852 w 1242829"/>
              <a:gd name="connsiteY60" fmla="*/ 1183327 h 2389902"/>
              <a:gd name="connsiteX61" fmla="*/ 422031 w 1242829"/>
              <a:gd name="connsiteY61" fmla="*/ 1140041 h 2389902"/>
              <a:gd name="connsiteX62" fmla="*/ 411210 w 1242829"/>
              <a:gd name="connsiteY62" fmla="*/ 1107578 h 2389902"/>
              <a:gd name="connsiteX63" fmla="*/ 405799 w 1242829"/>
              <a:gd name="connsiteY63" fmla="*/ 1080524 h 2389902"/>
              <a:gd name="connsiteX64" fmla="*/ 389567 w 1242829"/>
              <a:gd name="connsiteY64" fmla="*/ 1031828 h 2389902"/>
              <a:gd name="connsiteX65" fmla="*/ 384156 w 1242829"/>
              <a:gd name="connsiteY65" fmla="*/ 1015597 h 2389902"/>
              <a:gd name="connsiteX66" fmla="*/ 378746 w 1242829"/>
              <a:gd name="connsiteY66" fmla="*/ 988543 h 2389902"/>
              <a:gd name="connsiteX67" fmla="*/ 387658 w 1242829"/>
              <a:gd name="connsiteY67" fmla="*/ 912794 h 2389902"/>
              <a:gd name="connsiteX68" fmla="*/ 409516 w 1242829"/>
              <a:gd name="connsiteY68" fmla="*/ 757268 h 2389902"/>
              <a:gd name="connsiteX69" fmla="*/ 411638 w 1242829"/>
              <a:gd name="connsiteY69" fmla="*/ 744325 h 2389902"/>
              <a:gd name="connsiteX70" fmla="*/ 417048 w 1242829"/>
              <a:gd name="connsiteY70" fmla="*/ 725971 h 2389902"/>
              <a:gd name="connsiteX71" fmla="*/ 418002 w 1242829"/>
              <a:gd name="connsiteY71" fmla="*/ 698703 h 2389902"/>
              <a:gd name="connsiteX72" fmla="*/ 425535 w 1242829"/>
              <a:gd name="connsiteY72" fmla="*/ 669529 h 2389902"/>
              <a:gd name="connsiteX73" fmla="*/ 433066 w 1242829"/>
              <a:gd name="connsiteY73" fmla="*/ 650007 h 2389902"/>
              <a:gd name="connsiteX74" fmla="*/ 448131 w 1242829"/>
              <a:gd name="connsiteY74" fmla="*/ 596855 h 2389902"/>
              <a:gd name="connsiteX75" fmla="*/ 456830 w 1242829"/>
              <a:gd name="connsiteY75" fmla="*/ 583912 h 2389902"/>
              <a:gd name="connsiteX76" fmla="*/ 481548 w 1242829"/>
              <a:gd name="connsiteY76" fmla="*/ 528638 h 2389902"/>
              <a:gd name="connsiteX77" fmla="*/ 514012 w 1242829"/>
              <a:gd name="connsiteY77" fmla="*/ 506995 h 2389902"/>
              <a:gd name="connsiteX78" fmla="*/ 530244 w 1242829"/>
              <a:gd name="connsiteY78" fmla="*/ 496174 h 2389902"/>
              <a:gd name="connsiteX79" fmla="*/ 546476 w 1242829"/>
              <a:gd name="connsiteY79" fmla="*/ 485353 h 2389902"/>
              <a:gd name="connsiteX80" fmla="*/ 578940 w 1242829"/>
              <a:gd name="connsiteY80" fmla="*/ 474531 h 2389902"/>
              <a:gd name="connsiteX81" fmla="*/ 622225 w 1242829"/>
              <a:gd name="connsiteY81" fmla="*/ 463710 h 2389902"/>
              <a:gd name="connsiteX82" fmla="*/ 660099 w 1242829"/>
              <a:gd name="connsiteY82" fmla="*/ 469121 h 2389902"/>
              <a:gd name="connsiteX83" fmla="*/ 676331 w 1242829"/>
              <a:gd name="connsiteY83" fmla="*/ 479942 h 2389902"/>
              <a:gd name="connsiteX84" fmla="*/ 697974 w 1242829"/>
              <a:gd name="connsiteY84" fmla="*/ 469121 h 2389902"/>
              <a:gd name="connsiteX85" fmla="*/ 746670 w 1242829"/>
              <a:gd name="connsiteY85" fmla="*/ 436657 h 2389902"/>
              <a:gd name="connsiteX86" fmla="*/ 806187 w 1242829"/>
              <a:gd name="connsiteY86" fmla="*/ 398782 h 2389902"/>
              <a:gd name="connsiteX87" fmla="*/ 838651 w 1242829"/>
              <a:gd name="connsiteY87" fmla="*/ 377140 h 2389902"/>
              <a:gd name="connsiteX88" fmla="*/ 854883 w 1242829"/>
              <a:gd name="connsiteY88" fmla="*/ 371729 h 2389902"/>
              <a:gd name="connsiteX89" fmla="*/ 871115 w 1242829"/>
              <a:gd name="connsiteY89" fmla="*/ 360908 h 2389902"/>
              <a:gd name="connsiteX90" fmla="*/ 908989 w 1242829"/>
              <a:gd name="connsiteY90" fmla="*/ 344676 h 2389902"/>
              <a:gd name="connsiteX91" fmla="*/ 946864 w 1242829"/>
              <a:gd name="connsiteY91" fmla="*/ 328444 h 2389902"/>
              <a:gd name="connsiteX92" fmla="*/ 963096 w 1242829"/>
              <a:gd name="connsiteY92" fmla="*/ 317623 h 2389902"/>
              <a:gd name="connsiteX93" fmla="*/ 995560 w 1242829"/>
              <a:gd name="connsiteY93" fmla="*/ 306801 h 2389902"/>
              <a:gd name="connsiteX94" fmla="*/ 1011792 w 1242829"/>
              <a:gd name="connsiteY94" fmla="*/ 295980 h 2389902"/>
              <a:gd name="connsiteX95" fmla="*/ 1033434 w 1242829"/>
              <a:gd name="connsiteY95" fmla="*/ 290569 h 2389902"/>
              <a:gd name="connsiteX96" fmla="*/ 1071309 w 1242829"/>
              <a:gd name="connsiteY96" fmla="*/ 279748 h 2389902"/>
              <a:gd name="connsiteX97" fmla="*/ 1098362 w 1242829"/>
              <a:gd name="connsiteY97" fmla="*/ 258105 h 2389902"/>
              <a:gd name="connsiteX98" fmla="*/ 1092952 w 1242829"/>
              <a:gd name="connsiteY98" fmla="*/ 220231 h 2389902"/>
              <a:gd name="connsiteX99" fmla="*/ 1082130 w 1242829"/>
              <a:gd name="connsiteY99" fmla="*/ 187767 h 2389902"/>
              <a:gd name="connsiteX100" fmla="*/ 1071309 w 1242829"/>
              <a:gd name="connsiteY100" fmla="*/ 101197 h 2389902"/>
              <a:gd name="connsiteX101" fmla="*/ 1065898 w 1242829"/>
              <a:gd name="connsiteY101" fmla="*/ 84965 h 2389902"/>
              <a:gd name="connsiteX102" fmla="*/ 1054124 w 1242829"/>
              <a:gd name="connsiteY102" fmla="*/ 45922 h 2389902"/>
              <a:gd name="connsiteX103" fmla="*/ 1025163 w 1242829"/>
              <a:gd name="connsiteY103" fmla="*/ 13244 h 2389902"/>
              <a:gd name="connsiteX104" fmla="*/ 992485 w 1242829"/>
              <a:gd name="connsiteY104" fmla="*/ 1255 h 2389902"/>
              <a:gd name="connsiteX105" fmla="*/ 969675 w 1242829"/>
              <a:gd name="connsiteY105" fmla="*/ 5712 h 2389902"/>
              <a:gd name="connsiteX106" fmla="*/ 929465 w 1242829"/>
              <a:gd name="connsiteY106" fmla="*/ 5236 h 2389902"/>
              <a:gd name="connsiteX107" fmla="*/ 892757 w 1242829"/>
              <a:gd name="connsiteY107" fmla="*/ 9215 h 2389902"/>
              <a:gd name="connsiteX108" fmla="*/ 762902 w 1242829"/>
              <a:gd name="connsiteY108" fmla="*/ 20037 h 2389902"/>
              <a:gd name="connsiteX109" fmla="*/ 730438 w 1242829"/>
              <a:gd name="connsiteY109" fmla="*/ 30858 h 2389902"/>
              <a:gd name="connsiteX110" fmla="*/ 708795 w 1242829"/>
              <a:gd name="connsiteY110" fmla="*/ 36269 h 2389902"/>
              <a:gd name="connsiteX111" fmla="*/ 670921 w 1242829"/>
              <a:gd name="connsiteY111" fmla="*/ 57911 h 2389902"/>
              <a:gd name="connsiteX112" fmla="*/ 649278 w 1242829"/>
              <a:gd name="connsiteY112" fmla="*/ 63322 h 2389902"/>
              <a:gd name="connsiteX113" fmla="*/ 605993 w 1242829"/>
              <a:gd name="connsiteY113" fmla="*/ 79554 h 2389902"/>
              <a:gd name="connsiteX114" fmla="*/ 589761 w 1242829"/>
              <a:gd name="connsiteY114" fmla="*/ 90375 h 2389902"/>
              <a:gd name="connsiteX115" fmla="*/ 573529 w 1242829"/>
              <a:gd name="connsiteY115" fmla="*/ 95786 h 2389902"/>
              <a:gd name="connsiteX116" fmla="*/ 557297 w 1242829"/>
              <a:gd name="connsiteY116" fmla="*/ 106607 h 2389902"/>
              <a:gd name="connsiteX117" fmla="*/ 541065 w 1242829"/>
              <a:gd name="connsiteY117" fmla="*/ 112018 h 2389902"/>
              <a:gd name="connsiteX118" fmla="*/ 524833 w 1242829"/>
              <a:gd name="connsiteY118" fmla="*/ 122839 h 2389902"/>
              <a:gd name="connsiteX119" fmla="*/ 508601 w 1242829"/>
              <a:gd name="connsiteY119" fmla="*/ 128250 h 2389902"/>
              <a:gd name="connsiteX120" fmla="*/ 492369 w 1242829"/>
              <a:gd name="connsiteY120" fmla="*/ 139071 h 2389902"/>
              <a:gd name="connsiteX121" fmla="*/ 459905 w 1242829"/>
              <a:gd name="connsiteY121" fmla="*/ 155303 h 2389902"/>
              <a:gd name="connsiteX122" fmla="*/ 438263 w 1242829"/>
              <a:gd name="connsiteY122" fmla="*/ 171535 h 2389902"/>
              <a:gd name="connsiteX123" fmla="*/ 416620 w 1242829"/>
              <a:gd name="connsiteY123" fmla="*/ 193178 h 2389902"/>
              <a:gd name="connsiteX124" fmla="*/ 384156 w 1242829"/>
              <a:gd name="connsiteY124" fmla="*/ 214820 h 2389902"/>
              <a:gd name="connsiteX125" fmla="*/ 367924 w 1242829"/>
              <a:gd name="connsiteY125" fmla="*/ 225641 h 2389902"/>
              <a:gd name="connsiteX126" fmla="*/ 357103 w 1242829"/>
              <a:gd name="connsiteY126" fmla="*/ 241873 h 2389902"/>
              <a:gd name="connsiteX127" fmla="*/ 319228 w 1242829"/>
              <a:gd name="connsiteY127" fmla="*/ 274337 h 2389902"/>
              <a:gd name="connsiteX128" fmla="*/ 308407 w 1242829"/>
              <a:gd name="connsiteY128" fmla="*/ 290569 h 2389902"/>
              <a:gd name="connsiteX129" fmla="*/ 281354 w 1242829"/>
              <a:gd name="connsiteY129" fmla="*/ 317623 h 2389902"/>
              <a:gd name="connsiteX130" fmla="*/ 270533 w 1242829"/>
              <a:gd name="connsiteY130" fmla="*/ 333855 h 2389902"/>
              <a:gd name="connsiteX131" fmla="*/ 227247 w 1242829"/>
              <a:gd name="connsiteY131" fmla="*/ 371729 h 2389902"/>
              <a:gd name="connsiteX132" fmla="*/ 205605 w 1242829"/>
              <a:gd name="connsiteY132" fmla="*/ 404193 h 2389902"/>
              <a:gd name="connsiteX133" fmla="*/ 178552 w 1242829"/>
              <a:gd name="connsiteY133" fmla="*/ 436657 h 2389902"/>
              <a:gd name="connsiteX134" fmla="*/ 167730 w 1242829"/>
              <a:gd name="connsiteY134" fmla="*/ 447478 h 2389902"/>
              <a:gd name="connsiteX135" fmla="*/ 146088 w 1242829"/>
              <a:gd name="connsiteY135" fmla="*/ 479942 h 2389902"/>
              <a:gd name="connsiteX136" fmla="*/ 124445 w 1242829"/>
              <a:gd name="connsiteY136" fmla="*/ 517817 h 2389902"/>
              <a:gd name="connsiteX137" fmla="*/ 119034 w 1242829"/>
              <a:gd name="connsiteY137" fmla="*/ 534049 h 2389902"/>
              <a:gd name="connsiteX138" fmla="*/ 102802 w 1242829"/>
              <a:gd name="connsiteY138" fmla="*/ 550281 h 2389902"/>
              <a:gd name="connsiteX139" fmla="*/ 86570 w 1242829"/>
              <a:gd name="connsiteY139" fmla="*/ 598976 h 2389902"/>
              <a:gd name="connsiteX140" fmla="*/ 81160 w 1242829"/>
              <a:gd name="connsiteY140" fmla="*/ 615208 h 2389902"/>
              <a:gd name="connsiteX141" fmla="*/ 70339 w 1242829"/>
              <a:gd name="connsiteY141" fmla="*/ 626030 h 2389902"/>
              <a:gd name="connsiteX142" fmla="*/ 54107 w 1242829"/>
              <a:gd name="connsiteY142" fmla="*/ 680136 h 2389902"/>
              <a:gd name="connsiteX143" fmla="*/ 48696 w 1242829"/>
              <a:gd name="connsiteY143" fmla="*/ 696368 h 2389902"/>
              <a:gd name="connsiteX144" fmla="*/ 43285 w 1242829"/>
              <a:gd name="connsiteY144" fmla="*/ 712600 h 2389902"/>
              <a:gd name="connsiteX145" fmla="*/ 27053 w 1242829"/>
              <a:gd name="connsiteY145" fmla="*/ 745064 h 2389902"/>
              <a:gd name="connsiteX146" fmla="*/ 21643 w 1242829"/>
              <a:gd name="connsiteY146" fmla="*/ 793760 h 2389902"/>
              <a:gd name="connsiteX147" fmla="*/ 10821 w 1242829"/>
              <a:gd name="connsiteY147" fmla="*/ 837045 h 2389902"/>
              <a:gd name="connsiteX148" fmla="*/ 0 w 1242829"/>
              <a:gd name="connsiteY148" fmla="*/ 907384 h 2389902"/>
              <a:gd name="connsiteX149" fmla="*/ 5411 w 1242829"/>
              <a:gd name="connsiteY149" fmla="*/ 972311 h 2389902"/>
              <a:gd name="connsiteX150" fmla="*/ 10821 w 1242829"/>
              <a:gd name="connsiteY150" fmla="*/ 1021007 h 2389902"/>
              <a:gd name="connsiteX151" fmla="*/ 16232 w 1242829"/>
              <a:gd name="connsiteY151" fmla="*/ 1085935 h 2389902"/>
              <a:gd name="connsiteX152" fmla="*/ 27053 w 1242829"/>
              <a:gd name="connsiteY152" fmla="*/ 1167095 h 2389902"/>
              <a:gd name="connsiteX153" fmla="*/ 32464 w 1242829"/>
              <a:gd name="connsiteY153" fmla="*/ 1226612 h 2389902"/>
              <a:gd name="connsiteX154" fmla="*/ 48696 w 1242829"/>
              <a:gd name="connsiteY154" fmla="*/ 1275308 h 2389902"/>
              <a:gd name="connsiteX155" fmla="*/ 54107 w 1242829"/>
              <a:gd name="connsiteY155" fmla="*/ 1291540 h 2389902"/>
              <a:gd name="connsiteX156" fmla="*/ 64928 w 1242829"/>
              <a:gd name="connsiteY156" fmla="*/ 1307772 h 2389902"/>
              <a:gd name="connsiteX157" fmla="*/ 86570 w 1242829"/>
              <a:gd name="connsiteY157" fmla="*/ 1356468 h 2389902"/>
              <a:gd name="connsiteX158" fmla="*/ 102802 w 1242829"/>
              <a:gd name="connsiteY158" fmla="*/ 1410574 h 2389902"/>
              <a:gd name="connsiteX159" fmla="*/ 113624 w 1242829"/>
              <a:gd name="connsiteY159" fmla="*/ 1421395 h 2389902"/>
              <a:gd name="connsiteX160" fmla="*/ 124445 w 1242829"/>
              <a:gd name="connsiteY160" fmla="*/ 1453859 h 2389902"/>
              <a:gd name="connsiteX161" fmla="*/ 129856 w 1242829"/>
              <a:gd name="connsiteY161" fmla="*/ 1470091 h 2389902"/>
              <a:gd name="connsiteX162" fmla="*/ 146088 w 1242829"/>
              <a:gd name="connsiteY162" fmla="*/ 1486323 h 2389902"/>
              <a:gd name="connsiteX163" fmla="*/ 167730 w 1242829"/>
              <a:gd name="connsiteY163" fmla="*/ 1545840 h 2389902"/>
              <a:gd name="connsiteX164" fmla="*/ 173141 w 1242829"/>
              <a:gd name="connsiteY164" fmla="*/ 1562072 h 2389902"/>
              <a:gd name="connsiteX165" fmla="*/ 194784 w 1242829"/>
              <a:gd name="connsiteY165" fmla="*/ 1594536 h 2389902"/>
              <a:gd name="connsiteX166" fmla="*/ 216426 w 1242829"/>
              <a:gd name="connsiteY166" fmla="*/ 1627000 h 2389902"/>
              <a:gd name="connsiteX167" fmla="*/ 221837 w 1242829"/>
              <a:gd name="connsiteY167" fmla="*/ 1648643 h 2389902"/>
              <a:gd name="connsiteX168" fmla="*/ 248890 w 1242829"/>
              <a:gd name="connsiteY168" fmla="*/ 1681107 h 2389902"/>
              <a:gd name="connsiteX169" fmla="*/ 270533 w 1242829"/>
              <a:gd name="connsiteY169" fmla="*/ 1713570 h 2389902"/>
              <a:gd name="connsiteX170" fmla="*/ 281354 w 1242829"/>
              <a:gd name="connsiteY170" fmla="*/ 1729802 h 2389902"/>
              <a:gd name="connsiteX171" fmla="*/ 297586 w 1242829"/>
              <a:gd name="connsiteY171" fmla="*/ 1767677 h 2389902"/>
              <a:gd name="connsiteX172" fmla="*/ 302997 w 1242829"/>
              <a:gd name="connsiteY172" fmla="*/ 1783909 h 2389902"/>
              <a:gd name="connsiteX173" fmla="*/ 319228 w 1242829"/>
              <a:gd name="connsiteY173" fmla="*/ 1800141 h 2389902"/>
              <a:gd name="connsiteX174" fmla="*/ 346282 w 1242829"/>
              <a:gd name="connsiteY174" fmla="*/ 1838015 h 2389902"/>
              <a:gd name="connsiteX175" fmla="*/ 351692 w 1242829"/>
              <a:gd name="connsiteY175" fmla="*/ 1854247 h 2389902"/>
              <a:gd name="connsiteX176" fmla="*/ 362514 w 1242829"/>
              <a:gd name="connsiteY176" fmla="*/ 1865069 h 2389902"/>
              <a:gd name="connsiteX177" fmla="*/ 373335 w 1242829"/>
              <a:gd name="connsiteY177" fmla="*/ 1881301 h 2389902"/>
              <a:gd name="connsiteX178" fmla="*/ 394978 w 1242829"/>
              <a:gd name="connsiteY178" fmla="*/ 1908354 h 2389902"/>
              <a:gd name="connsiteX179" fmla="*/ 405799 w 1242829"/>
              <a:gd name="connsiteY179" fmla="*/ 1924586 h 2389902"/>
              <a:gd name="connsiteX180" fmla="*/ 416620 w 1242829"/>
              <a:gd name="connsiteY180" fmla="*/ 1946228 h 2389902"/>
              <a:gd name="connsiteX181" fmla="*/ 427441 w 1242829"/>
              <a:gd name="connsiteY181" fmla="*/ 1957050 h 2389902"/>
              <a:gd name="connsiteX182" fmla="*/ 449084 w 1242829"/>
              <a:gd name="connsiteY182" fmla="*/ 1978692 h 2389902"/>
              <a:gd name="connsiteX183" fmla="*/ 459905 w 1242829"/>
              <a:gd name="connsiteY183" fmla="*/ 1994924 h 2389902"/>
              <a:gd name="connsiteX184" fmla="*/ 476137 w 1242829"/>
              <a:gd name="connsiteY184" fmla="*/ 2011156 h 2389902"/>
              <a:gd name="connsiteX185" fmla="*/ 481548 w 1242829"/>
              <a:gd name="connsiteY185" fmla="*/ 2027388 h 2389902"/>
              <a:gd name="connsiteX186" fmla="*/ 503191 w 1242829"/>
              <a:gd name="connsiteY186" fmla="*/ 2049031 h 2389902"/>
              <a:gd name="connsiteX187" fmla="*/ 535655 w 1242829"/>
              <a:gd name="connsiteY187" fmla="*/ 2081495 h 2389902"/>
              <a:gd name="connsiteX188" fmla="*/ 568118 w 1242829"/>
              <a:gd name="connsiteY188" fmla="*/ 2113959 h 2389902"/>
              <a:gd name="connsiteX189" fmla="*/ 578940 w 1242829"/>
              <a:gd name="connsiteY189" fmla="*/ 2124780 h 2389902"/>
              <a:gd name="connsiteX190" fmla="*/ 584350 w 1242829"/>
              <a:gd name="connsiteY190" fmla="*/ 2141012 h 2389902"/>
              <a:gd name="connsiteX191" fmla="*/ 600582 w 1242829"/>
              <a:gd name="connsiteY191" fmla="*/ 2151833 h 2389902"/>
              <a:gd name="connsiteX192" fmla="*/ 611404 w 1242829"/>
              <a:gd name="connsiteY192" fmla="*/ 2162655 h 2389902"/>
              <a:gd name="connsiteX193" fmla="*/ 633046 w 1242829"/>
              <a:gd name="connsiteY193" fmla="*/ 2189708 h 2389902"/>
              <a:gd name="connsiteX194" fmla="*/ 649278 w 1242829"/>
              <a:gd name="connsiteY194" fmla="*/ 2200529 h 2389902"/>
              <a:gd name="connsiteX195" fmla="*/ 681742 w 1242829"/>
              <a:gd name="connsiteY195" fmla="*/ 2232993 h 2389902"/>
              <a:gd name="connsiteX196" fmla="*/ 697974 w 1242829"/>
              <a:gd name="connsiteY196" fmla="*/ 2249225 h 2389902"/>
              <a:gd name="connsiteX197" fmla="*/ 714206 w 1242829"/>
              <a:gd name="connsiteY197" fmla="*/ 2260046 h 2389902"/>
              <a:gd name="connsiteX198" fmla="*/ 725027 w 1242829"/>
              <a:gd name="connsiteY198" fmla="*/ 2276278 h 2389902"/>
              <a:gd name="connsiteX199" fmla="*/ 773723 w 1242829"/>
              <a:gd name="connsiteY199" fmla="*/ 2308742 h 2389902"/>
              <a:gd name="connsiteX200" fmla="*/ 784544 w 1242829"/>
              <a:gd name="connsiteY200" fmla="*/ 2324974 h 2389902"/>
              <a:gd name="connsiteX201" fmla="*/ 811598 w 1242829"/>
              <a:gd name="connsiteY201" fmla="*/ 2346617 h 2389902"/>
              <a:gd name="connsiteX202" fmla="*/ 822419 w 1242829"/>
              <a:gd name="connsiteY202" fmla="*/ 2362849 h 2389902"/>
              <a:gd name="connsiteX203" fmla="*/ 838651 w 1242829"/>
              <a:gd name="connsiteY203" fmla="*/ 2384491 h 2389902"/>
              <a:gd name="connsiteX0" fmla="*/ 838651 w 1242829"/>
              <a:gd name="connsiteY0" fmla="*/ 2384491 h 2389902"/>
              <a:gd name="connsiteX1" fmla="*/ 892757 w 1242829"/>
              <a:gd name="connsiteY1" fmla="*/ 2330385 h 2389902"/>
              <a:gd name="connsiteX2" fmla="*/ 903579 w 1242829"/>
              <a:gd name="connsiteY2" fmla="*/ 2319563 h 2389902"/>
              <a:gd name="connsiteX3" fmla="*/ 930632 w 1242829"/>
              <a:gd name="connsiteY3" fmla="*/ 2287099 h 2389902"/>
              <a:gd name="connsiteX4" fmla="*/ 941453 w 1242829"/>
              <a:gd name="connsiteY4" fmla="*/ 2270868 h 2389902"/>
              <a:gd name="connsiteX5" fmla="*/ 984739 w 1242829"/>
              <a:gd name="connsiteY5" fmla="*/ 2243814 h 2389902"/>
              <a:gd name="connsiteX6" fmla="*/ 1000970 w 1242829"/>
              <a:gd name="connsiteY6" fmla="*/ 2222172 h 2389902"/>
              <a:gd name="connsiteX7" fmla="*/ 1022613 w 1242829"/>
              <a:gd name="connsiteY7" fmla="*/ 2211350 h 2389902"/>
              <a:gd name="connsiteX8" fmla="*/ 1055077 w 1242829"/>
              <a:gd name="connsiteY8" fmla="*/ 2189708 h 2389902"/>
              <a:gd name="connsiteX9" fmla="*/ 1071309 w 1242829"/>
              <a:gd name="connsiteY9" fmla="*/ 2178886 h 2389902"/>
              <a:gd name="connsiteX10" fmla="*/ 1103773 w 1242829"/>
              <a:gd name="connsiteY10" fmla="*/ 2157244 h 2389902"/>
              <a:gd name="connsiteX11" fmla="*/ 1130826 w 1242829"/>
              <a:gd name="connsiteY11" fmla="*/ 2135601 h 2389902"/>
              <a:gd name="connsiteX12" fmla="*/ 1147058 w 1242829"/>
              <a:gd name="connsiteY12" fmla="*/ 2130191 h 2389902"/>
              <a:gd name="connsiteX13" fmla="*/ 1157879 w 1242829"/>
              <a:gd name="connsiteY13" fmla="*/ 2113959 h 2389902"/>
              <a:gd name="connsiteX14" fmla="*/ 1174111 w 1242829"/>
              <a:gd name="connsiteY14" fmla="*/ 2103137 h 2389902"/>
              <a:gd name="connsiteX15" fmla="*/ 1201165 w 1242829"/>
              <a:gd name="connsiteY15" fmla="*/ 2081495 h 2389902"/>
              <a:gd name="connsiteX16" fmla="*/ 1211986 w 1242829"/>
              <a:gd name="connsiteY16" fmla="*/ 2065263 h 2389902"/>
              <a:gd name="connsiteX17" fmla="*/ 1233628 w 1242829"/>
              <a:gd name="connsiteY17" fmla="*/ 2038210 h 2389902"/>
              <a:gd name="connsiteX18" fmla="*/ 1228218 w 1242829"/>
              <a:gd name="connsiteY18" fmla="*/ 2016567 h 2389902"/>
              <a:gd name="connsiteX19" fmla="*/ 1195754 w 1242829"/>
              <a:gd name="connsiteY19" fmla="*/ 1989514 h 2389902"/>
              <a:gd name="connsiteX20" fmla="*/ 1174111 w 1242829"/>
              <a:gd name="connsiteY20" fmla="*/ 1967871 h 2389902"/>
              <a:gd name="connsiteX21" fmla="*/ 1147058 w 1242829"/>
              <a:gd name="connsiteY21" fmla="*/ 1946228 h 2389902"/>
              <a:gd name="connsiteX22" fmla="*/ 1130826 w 1242829"/>
              <a:gd name="connsiteY22" fmla="*/ 1935407 h 2389902"/>
              <a:gd name="connsiteX23" fmla="*/ 1109184 w 1242829"/>
              <a:gd name="connsiteY23" fmla="*/ 1919175 h 2389902"/>
              <a:gd name="connsiteX24" fmla="*/ 1098362 w 1242829"/>
              <a:gd name="connsiteY24" fmla="*/ 1908354 h 2389902"/>
              <a:gd name="connsiteX25" fmla="*/ 1082130 w 1242829"/>
              <a:gd name="connsiteY25" fmla="*/ 1902943 h 2389902"/>
              <a:gd name="connsiteX26" fmla="*/ 1065898 w 1242829"/>
              <a:gd name="connsiteY26" fmla="*/ 1886711 h 2389902"/>
              <a:gd name="connsiteX27" fmla="*/ 1033434 w 1242829"/>
              <a:gd name="connsiteY27" fmla="*/ 1865069 h 2389902"/>
              <a:gd name="connsiteX28" fmla="*/ 1006381 w 1242829"/>
              <a:gd name="connsiteY28" fmla="*/ 1848837 h 2389902"/>
              <a:gd name="connsiteX29" fmla="*/ 963096 w 1242829"/>
              <a:gd name="connsiteY29" fmla="*/ 1816373 h 2389902"/>
              <a:gd name="connsiteX30" fmla="*/ 946864 w 1242829"/>
              <a:gd name="connsiteY30" fmla="*/ 1805552 h 2389902"/>
              <a:gd name="connsiteX31" fmla="*/ 936043 w 1242829"/>
              <a:gd name="connsiteY31" fmla="*/ 1794730 h 2389902"/>
              <a:gd name="connsiteX32" fmla="*/ 925221 w 1242829"/>
              <a:gd name="connsiteY32" fmla="*/ 1778498 h 2389902"/>
              <a:gd name="connsiteX33" fmla="*/ 908989 w 1242829"/>
              <a:gd name="connsiteY33" fmla="*/ 1773088 h 2389902"/>
              <a:gd name="connsiteX34" fmla="*/ 898168 w 1242829"/>
              <a:gd name="connsiteY34" fmla="*/ 1762266 h 2389902"/>
              <a:gd name="connsiteX35" fmla="*/ 887347 w 1242829"/>
              <a:gd name="connsiteY35" fmla="*/ 1746034 h 2389902"/>
              <a:gd name="connsiteX36" fmla="*/ 838651 w 1242829"/>
              <a:gd name="connsiteY36" fmla="*/ 1702749 h 2389902"/>
              <a:gd name="connsiteX37" fmla="*/ 827830 w 1242829"/>
              <a:gd name="connsiteY37" fmla="*/ 1686517 h 2389902"/>
              <a:gd name="connsiteX38" fmla="*/ 800776 w 1242829"/>
              <a:gd name="connsiteY38" fmla="*/ 1664875 h 2389902"/>
              <a:gd name="connsiteX39" fmla="*/ 789955 w 1242829"/>
              <a:gd name="connsiteY39" fmla="*/ 1648643 h 2389902"/>
              <a:gd name="connsiteX40" fmla="*/ 779134 w 1242829"/>
              <a:gd name="connsiteY40" fmla="*/ 1637821 h 2389902"/>
              <a:gd name="connsiteX41" fmla="*/ 757491 w 1242829"/>
              <a:gd name="connsiteY41" fmla="*/ 1605357 h 2389902"/>
              <a:gd name="connsiteX42" fmla="*/ 741259 w 1242829"/>
              <a:gd name="connsiteY42" fmla="*/ 1589126 h 2389902"/>
              <a:gd name="connsiteX43" fmla="*/ 730438 w 1242829"/>
              <a:gd name="connsiteY43" fmla="*/ 1572894 h 2389902"/>
              <a:gd name="connsiteX44" fmla="*/ 692563 w 1242829"/>
              <a:gd name="connsiteY44" fmla="*/ 1540430 h 2389902"/>
              <a:gd name="connsiteX45" fmla="*/ 687153 w 1242829"/>
              <a:gd name="connsiteY45" fmla="*/ 1524198 h 2389902"/>
              <a:gd name="connsiteX46" fmla="*/ 660099 w 1242829"/>
              <a:gd name="connsiteY46" fmla="*/ 1502555 h 2389902"/>
              <a:gd name="connsiteX47" fmla="*/ 643868 w 1242829"/>
              <a:gd name="connsiteY47" fmla="*/ 1486323 h 2389902"/>
              <a:gd name="connsiteX48" fmla="*/ 633046 w 1242829"/>
              <a:gd name="connsiteY48" fmla="*/ 1470091 h 2389902"/>
              <a:gd name="connsiteX49" fmla="*/ 600582 w 1242829"/>
              <a:gd name="connsiteY49" fmla="*/ 1443038 h 2389902"/>
              <a:gd name="connsiteX50" fmla="*/ 573529 w 1242829"/>
              <a:gd name="connsiteY50" fmla="*/ 1415985 h 2389902"/>
              <a:gd name="connsiteX51" fmla="*/ 551886 w 1242829"/>
              <a:gd name="connsiteY51" fmla="*/ 1383521 h 2389902"/>
              <a:gd name="connsiteX52" fmla="*/ 546476 w 1242829"/>
              <a:gd name="connsiteY52" fmla="*/ 1367289 h 2389902"/>
              <a:gd name="connsiteX53" fmla="*/ 530244 w 1242829"/>
              <a:gd name="connsiteY53" fmla="*/ 1351057 h 2389902"/>
              <a:gd name="connsiteX54" fmla="*/ 508601 w 1242829"/>
              <a:gd name="connsiteY54" fmla="*/ 1318593 h 2389902"/>
              <a:gd name="connsiteX55" fmla="*/ 503191 w 1242829"/>
              <a:gd name="connsiteY55" fmla="*/ 1302361 h 2389902"/>
              <a:gd name="connsiteX56" fmla="*/ 492369 w 1242829"/>
              <a:gd name="connsiteY56" fmla="*/ 1291540 h 2389902"/>
              <a:gd name="connsiteX57" fmla="*/ 470727 w 1242829"/>
              <a:gd name="connsiteY57" fmla="*/ 1264486 h 2389902"/>
              <a:gd name="connsiteX58" fmla="*/ 454495 w 1242829"/>
              <a:gd name="connsiteY58" fmla="*/ 1232023 h 2389902"/>
              <a:gd name="connsiteX59" fmla="*/ 449084 w 1242829"/>
              <a:gd name="connsiteY59" fmla="*/ 1215791 h 2389902"/>
              <a:gd name="connsiteX60" fmla="*/ 432852 w 1242829"/>
              <a:gd name="connsiteY60" fmla="*/ 1183327 h 2389902"/>
              <a:gd name="connsiteX61" fmla="*/ 422031 w 1242829"/>
              <a:gd name="connsiteY61" fmla="*/ 1140041 h 2389902"/>
              <a:gd name="connsiteX62" fmla="*/ 411210 w 1242829"/>
              <a:gd name="connsiteY62" fmla="*/ 1107578 h 2389902"/>
              <a:gd name="connsiteX63" fmla="*/ 405799 w 1242829"/>
              <a:gd name="connsiteY63" fmla="*/ 1080524 h 2389902"/>
              <a:gd name="connsiteX64" fmla="*/ 389567 w 1242829"/>
              <a:gd name="connsiteY64" fmla="*/ 1031828 h 2389902"/>
              <a:gd name="connsiteX65" fmla="*/ 384156 w 1242829"/>
              <a:gd name="connsiteY65" fmla="*/ 1015597 h 2389902"/>
              <a:gd name="connsiteX66" fmla="*/ 378746 w 1242829"/>
              <a:gd name="connsiteY66" fmla="*/ 988543 h 2389902"/>
              <a:gd name="connsiteX67" fmla="*/ 387658 w 1242829"/>
              <a:gd name="connsiteY67" fmla="*/ 912794 h 2389902"/>
              <a:gd name="connsiteX68" fmla="*/ 409516 w 1242829"/>
              <a:gd name="connsiteY68" fmla="*/ 757268 h 2389902"/>
              <a:gd name="connsiteX69" fmla="*/ 411638 w 1242829"/>
              <a:gd name="connsiteY69" fmla="*/ 744325 h 2389902"/>
              <a:gd name="connsiteX70" fmla="*/ 417048 w 1242829"/>
              <a:gd name="connsiteY70" fmla="*/ 725971 h 2389902"/>
              <a:gd name="connsiteX71" fmla="*/ 418002 w 1242829"/>
              <a:gd name="connsiteY71" fmla="*/ 698703 h 2389902"/>
              <a:gd name="connsiteX72" fmla="*/ 425535 w 1242829"/>
              <a:gd name="connsiteY72" fmla="*/ 669529 h 2389902"/>
              <a:gd name="connsiteX73" fmla="*/ 433066 w 1242829"/>
              <a:gd name="connsiteY73" fmla="*/ 650007 h 2389902"/>
              <a:gd name="connsiteX74" fmla="*/ 448131 w 1242829"/>
              <a:gd name="connsiteY74" fmla="*/ 596855 h 2389902"/>
              <a:gd name="connsiteX75" fmla="*/ 456830 w 1242829"/>
              <a:gd name="connsiteY75" fmla="*/ 583912 h 2389902"/>
              <a:gd name="connsiteX76" fmla="*/ 481548 w 1242829"/>
              <a:gd name="connsiteY76" fmla="*/ 528638 h 2389902"/>
              <a:gd name="connsiteX77" fmla="*/ 514012 w 1242829"/>
              <a:gd name="connsiteY77" fmla="*/ 506995 h 2389902"/>
              <a:gd name="connsiteX78" fmla="*/ 530244 w 1242829"/>
              <a:gd name="connsiteY78" fmla="*/ 496174 h 2389902"/>
              <a:gd name="connsiteX79" fmla="*/ 546476 w 1242829"/>
              <a:gd name="connsiteY79" fmla="*/ 485353 h 2389902"/>
              <a:gd name="connsiteX80" fmla="*/ 578940 w 1242829"/>
              <a:gd name="connsiteY80" fmla="*/ 474531 h 2389902"/>
              <a:gd name="connsiteX81" fmla="*/ 622225 w 1242829"/>
              <a:gd name="connsiteY81" fmla="*/ 463710 h 2389902"/>
              <a:gd name="connsiteX82" fmla="*/ 660099 w 1242829"/>
              <a:gd name="connsiteY82" fmla="*/ 469121 h 2389902"/>
              <a:gd name="connsiteX83" fmla="*/ 676331 w 1242829"/>
              <a:gd name="connsiteY83" fmla="*/ 479942 h 2389902"/>
              <a:gd name="connsiteX84" fmla="*/ 697974 w 1242829"/>
              <a:gd name="connsiteY84" fmla="*/ 469121 h 2389902"/>
              <a:gd name="connsiteX85" fmla="*/ 746670 w 1242829"/>
              <a:gd name="connsiteY85" fmla="*/ 436657 h 2389902"/>
              <a:gd name="connsiteX86" fmla="*/ 806187 w 1242829"/>
              <a:gd name="connsiteY86" fmla="*/ 398782 h 2389902"/>
              <a:gd name="connsiteX87" fmla="*/ 838651 w 1242829"/>
              <a:gd name="connsiteY87" fmla="*/ 377140 h 2389902"/>
              <a:gd name="connsiteX88" fmla="*/ 854883 w 1242829"/>
              <a:gd name="connsiteY88" fmla="*/ 371729 h 2389902"/>
              <a:gd name="connsiteX89" fmla="*/ 871115 w 1242829"/>
              <a:gd name="connsiteY89" fmla="*/ 360908 h 2389902"/>
              <a:gd name="connsiteX90" fmla="*/ 908989 w 1242829"/>
              <a:gd name="connsiteY90" fmla="*/ 344676 h 2389902"/>
              <a:gd name="connsiteX91" fmla="*/ 946864 w 1242829"/>
              <a:gd name="connsiteY91" fmla="*/ 328444 h 2389902"/>
              <a:gd name="connsiteX92" fmla="*/ 963096 w 1242829"/>
              <a:gd name="connsiteY92" fmla="*/ 317623 h 2389902"/>
              <a:gd name="connsiteX93" fmla="*/ 995560 w 1242829"/>
              <a:gd name="connsiteY93" fmla="*/ 306801 h 2389902"/>
              <a:gd name="connsiteX94" fmla="*/ 1011792 w 1242829"/>
              <a:gd name="connsiteY94" fmla="*/ 295980 h 2389902"/>
              <a:gd name="connsiteX95" fmla="*/ 1033434 w 1242829"/>
              <a:gd name="connsiteY95" fmla="*/ 290569 h 2389902"/>
              <a:gd name="connsiteX96" fmla="*/ 1071309 w 1242829"/>
              <a:gd name="connsiteY96" fmla="*/ 279748 h 2389902"/>
              <a:gd name="connsiteX97" fmla="*/ 1098362 w 1242829"/>
              <a:gd name="connsiteY97" fmla="*/ 258105 h 2389902"/>
              <a:gd name="connsiteX98" fmla="*/ 1092952 w 1242829"/>
              <a:gd name="connsiteY98" fmla="*/ 220231 h 2389902"/>
              <a:gd name="connsiteX99" fmla="*/ 1082130 w 1242829"/>
              <a:gd name="connsiteY99" fmla="*/ 187767 h 2389902"/>
              <a:gd name="connsiteX100" fmla="*/ 1071309 w 1242829"/>
              <a:gd name="connsiteY100" fmla="*/ 101197 h 2389902"/>
              <a:gd name="connsiteX101" fmla="*/ 1065898 w 1242829"/>
              <a:gd name="connsiteY101" fmla="*/ 84965 h 2389902"/>
              <a:gd name="connsiteX102" fmla="*/ 1054124 w 1242829"/>
              <a:gd name="connsiteY102" fmla="*/ 45922 h 2389902"/>
              <a:gd name="connsiteX103" fmla="*/ 1025163 w 1242829"/>
              <a:gd name="connsiteY103" fmla="*/ 13244 h 2389902"/>
              <a:gd name="connsiteX104" fmla="*/ 992485 w 1242829"/>
              <a:gd name="connsiteY104" fmla="*/ 1255 h 2389902"/>
              <a:gd name="connsiteX105" fmla="*/ 969675 w 1242829"/>
              <a:gd name="connsiteY105" fmla="*/ 5712 h 2389902"/>
              <a:gd name="connsiteX106" fmla="*/ 929465 w 1242829"/>
              <a:gd name="connsiteY106" fmla="*/ 5236 h 2389902"/>
              <a:gd name="connsiteX107" fmla="*/ 892757 w 1242829"/>
              <a:gd name="connsiteY107" fmla="*/ 9215 h 2389902"/>
              <a:gd name="connsiteX108" fmla="*/ 762902 w 1242829"/>
              <a:gd name="connsiteY108" fmla="*/ 20037 h 2389902"/>
              <a:gd name="connsiteX109" fmla="*/ 730438 w 1242829"/>
              <a:gd name="connsiteY109" fmla="*/ 30858 h 2389902"/>
              <a:gd name="connsiteX110" fmla="*/ 708795 w 1242829"/>
              <a:gd name="connsiteY110" fmla="*/ 36269 h 2389902"/>
              <a:gd name="connsiteX111" fmla="*/ 670921 w 1242829"/>
              <a:gd name="connsiteY111" fmla="*/ 57911 h 2389902"/>
              <a:gd name="connsiteX112" fmla="*/ 649278 w 1242829"/>
              <a:gd name="connsiteY112" fmla="*/ 63322 h 2389902"/>
              <a:gd name="connsiteX113" fmla="*/ 605993 w 1242829"/>
              <a:gd name="connsiteY113" fmla="*/ 79554 h 2389902"/>
              <a:gd name="connsiteX114" fmla="*/ 589761 w 1242829"/>
              <a:gd name="connsiteY114" fmla="*/ 90375 h 2389902"/>
              <a:gd name="connsiteX115" fmla="*/ 573529 w 1242829"/>
              <a:gd name="connsiteY115" fmla="*/ 95786 h 2389902"/>
              <a:gd name="connsiteX116" fmla="*/ 557297 w 1242829"/>
              <a:gd name="connsiteY116" fmla="*/ 106607 h 2389902"/>
              <a:gd name="connsiteX117" fmla="*/ 541065 w 1242829"/>
              <a:gd name="connsiteY117" fmla="*/ 112018 h 2389902"/>
              <a:gd name="connsiteX118" fmla="*/ 524833 w 1242829"/>
              <a:gd name="connsiteY118" fmla="*/ 122839 h 2389902"/>
              <a:gd name="connsiteX119" fmla="*/ 508601 w 1242829"/>
              <a:gd name="connsiteY119" fmla="*/ 128250 h 2389902"/>
              <a:gd name="connsiteX120" fmla="*/ 492369 w 1242829"/>
              <a:gd name="connsiteY120" fmla="*/ 139071 h 2389902"/>
              <a:gd name="connsiteX121" fmla="*/ 459905 w 1242829"/>
              <a:gd name="connsiteY121" fmla="*/ 155303 h 2389902"/>
              <a:gd name="connsiteX122" fmla="*/ 438263 w 1242829"/>
              <a:gd name="connsiteY122" fmla="*/ 171535 h 2389902"/>
              <a:gd name="connsiteX123" fmla="*/ 416620 w 1242829"/>
              <a:gd name="connsiteY123" fmla="*/ 193178 h 2389902"/>
              <a:gd name="connsiteX124" fmla="*/ 384156 w 1242829"/>
              <a:gd name="connsiteY124" fmla="*/ 214820 h 2389902"/>
              <a:gd name="connsiteX125" fmla="*/ 367924 w 1242829"/>
              <a:gd name="connsiteY125" fmla="*/ 225641 h 2389902"/>
              <a:gd name="connsiteX126" fmla="*/ 357103 w 1242829"/>
              <a:gd name="connsiteY126" fmla="*/ 241873 h 2389902"/>
              <a:gd name="connsiteX127" fmla="*/ 319228 w 1242829"/>
              <a:gd name="connsiteY127" fmla="*/ 274337 h 2389902"/>
              <a:gd name="connsiteX128" fmla="*/ 308407 w 1242829"/>
              <a:gd name="connsiteY128" fmla="*/ 290569 h 2389902"/>
              <a:gd name="connsiteX129" fmla="*/ 281354 w 1242829"/>
              <a:gd name="connsiteY129" fmla="*/ 317623 h 2389902"/>
              <a:gd name="connsiteX130" fmla="*/ 270533 w 1242829"/>
              <a:gd name="connsiteY130" fmla="*/ 333855 h 2389902"/>
              <a:gd name="connsiteX131" fmla="*/ 227247 w 1242829"/>
              <a:gd name="connsiteY131" fmla="*/ 371729 h 2389902"/>
              <a:gd name="connsiteX132" fmla="*/ 205605 w 1242829"/>
              <a:gd name="connsiteY132" fmla="*/ 404193 h 2389902"/>
              <a:gd name="connsiteX133" fmla="*/ 178552 w 1242829"/>
              <a:gd name="connsiteY133" fmla="*/ 436657 h 2389902"/>
              <a:gd name="connsiteX134" fmla="*/ 167730 w 1242829"/>
              <a:gd name="connsiteY134" fmla="*/ 447478 h 2389902"/>
              <a:gd name="connsiteX135" fmla="*/ 146088 w 1242829"/>
              <a:gd name="connsiteY135" fmla="*/ 479942 h 2389902"/>
              <a:gd name="connsiteX136" fmla="*/ 124445 w 1242829"/>
              <a:gd name="connsiteY136" fmla="*/ 517817 h 2389902"/>
              <a:gd name="connsiteX137" fmla="*/ 119034 w 1242829"/>
              <a:gd name="connsiteY137" fmla="*/ 534049 h 2389902"/>
              <a:gd name="connsiteX138" fmla="*/ 102802 w 1242829"/>
              <a:gd name="connsiteY138" fmla="*/ 550281 h 2389902"/>
              <a:gd name="connsiteX139" fmla="*/ 86570 w 1242829"/>
              <a:gd name="connsiteY139" fmla="*/ 598976 h 2389902"/>
              <a:gd name="connsiteX140" fmla="*/ 81160 w 1242829"/>
              <a:gd name="connsiteY140" fmla="*/ 615208 h 2389902"/>
              <a:gd name="connsiteX141" fmla="*/ 70339 w 1242829"/>
              <a:gd name="connsiteY141" fmla="*/ 626030 h 2389902"/>
              <a:gd name="connsiteX142" fmla="*/ 54107 w 1242829"/>
              <a:gd name="connsiteY142" fmla="*/ 680136 h 2389902"/>
              <a:gd name="connsiteX143" fmla="*/ 48696 w 1242829"/>
              <a:gd name="connsiteY143" fmla="*/ 696368 h 2389902"/>
              <a:gd name="connsiteX144" fmla="*/ 43285 w 1242829"/>
              <a:gd name="connsiteY144" fmla="*/ 712600 h 2389902"/>
              <a:gd name="connsiteX145" fmla="*/ 27053 w 1242829"/>
              <a:gd name="connsiteY145" fmla="*/ 745064 h 2389902"/>
              <a:gd name="connsiteX146" fmla="*/ 21643 w 1242829"/>
              <a:gd name="connsiteY146" fmla="*/ 793760 h 2389902"/>
              <a:gd name="connsiteX147" fmla="*/ 10821 w 1242829"/>
              <a:gd name="connsiteY147" fmla="*/ 837045 h 2389902"/>
              <a:gd name="connsiteX148" fmla="*/ 0 w 1242829"/>
              <a:gd name="connsiteY148" fmla="*/ 907384 h 2389902"/>
              <a:gd name="connsiteX149" fmla="*/ 5411 w 1242829"/>
              <a:gd name="connsiteY149" fmla="*/ 972311 h 2389902"/>
              <a:gd name="connsiteX150" fmla="*/ 10821 w 1242829"/>
              <a:gd name="connsiteY150" fmla="*/ 1021007 h 2389902"/>
              <a:gd name="connsiteX151" fmla="*/ 16232 w 1242829"/>
              <a:gd name="connsiteY151" fmla="*/ 1085935 h 2389902"/>
              <a:gd name="connsiteX152" fmla="*/ 27053 w 1242829"/>
              <a:gd name="connsiteY152" fmla="*/ 1167095 h 2389902"/>
              <a:gd name="connsiteX153" fmla="*/ 32464 w 1242829"/>
              <a:gd name="connsiteY153" fmla="*/ 1226612 h 2389902"/>
              <a:gd name="connsiteX154" fmla="*/ 48696 w 1242829"/>
              <a:gd name="connsiteY154" fmla="*/ 1275308 h 2389902"/>
              <a:gd name="connsiteX155" fmla="*/ 54107 w 1242829"/>
              <a:gd name="connsiteY155" fmla="*/ 1291540 h 2389902"/>
              <a:gd name="connsiteX156" fmla="*/ 64928 w 1242829"/>
              <a:gd name="connsiteY156" fmla="*/ 1307772 h 2389902"/>
              <a:gd name="connsiteX157" fmla="*/ 86570 w 1242829"/>
              <a:gd name="connsiteY157" fmla="*/ 1356468 h 2389902"/>
              <a:gd name="connsiteX158" fmla="*/ 102802 w 1242829"/>
              <a:gd name="connsiteY158" fmla="*/ 1410574 h 2389902"/>
              <a:gd name="connsiteX159" fmla="*/ 113624 w 1242829"/>
              <a:gd name="connsiteY159" fmla="*/ 1421395 h 2389902"/>
              <a:gd name="connsiteX160" fmla="*/ 124445 w 1242829"/>
              <a:gd name="connsiteY160" fmla="*/ 1453859 h 2389902"/>
              <a:gd name="connsiteX161" fmla="*/ 129856 w 1242829"/>
              <a:gd name="connsiteY161" fmla="*/ 1470091 h 2389902"/>
              <a:gd name="connsiteX162" fmla="*/ 146088 w 1242829"/>
              <a:gd name="connsiteY162" fmla="*/ 1486323 h 2389902"/>
              <a:gd name="connsiteX163" fmla="*/ 167730 w 1242829"/>
              <a:gd name="connsiteY163" fmla="*/ 1545840 h 2389902"/>
              <a:gd name="connsiteX164" fmla="*/ 173141 w 1242829"/>
              <a:gd name="connsiteY164" fmla="*/ 1562072 h 2389902"/>
              <a:gd name="connsiteX165" fmla="*/ 194784 w 1242829"/>
              <a:gd name="connsiteY165" fmla="*/ 1594536 h 2389902"/>
              <a:gd name="connsiteX166" fmla="*/ 216426 w 1242829"/>
              <a:gd name="connsiteY166" fmla="*/ 1627000 h 2389902"/>
              <a:gd name="connsiteX167" fmla="*/ 221837 w 1242829"/>
              <a:gd name="connsiteY167" fmla="*/ 1648643 h 2389902"/>
              <a:gd name="connsiteX168" fmla="*/ 248890 w 1242829"/>
              <a:gd name="connsiteY168" fmla="*/ 1681107 h 2389902"/>
              <a:gd name="connsiteX169" fmla="*/ 270533 w 1242829"/>
              <a:gd name="connsiteY169" fmla="*/ 1713570 h 2389902"/>
              <a:gd name="connsiteX170" fmla="*/ 281354 w 1242829"/>
              <a:gd name="connsiteY170" fmla="*/ 1729802 h 2389902"/>
              <a:gd name="connsiteX171" fmla="*/ 297586 w 1242829"/>
              <a:gd name="connsiteY171" fmla="*/ 1767677 h 2389902"/>
              <a:gd name="connsiteX172" fmla="*/ 302997 w 1242829"/>
              <a:gd name="connsiteY172" fmla="*/ 1783909 h 2389902"/>
              <a:gd name="connsiteX173" fmla="*/ 319228 w 1242829"/>
              <a:gd name="connsiteY173" fmla="*/ 1800141 h 2389902"/>
              <a:gd name="connsiteX174" fmla="*/ 346282 w 1242829"/>
              <a:gd name="connsiteY174" fmla="*/ 1838015 h 2389902"/>
              <a:gd name="connsiteX175" fmla="*/ 351692 w 1242829"/>
              <a:gd name="connsiteY175" fmla="*/ 1854247 h 2389902"/>
              <a:gd name="connsiteX176" fmla="*/ 362514 w 1242829"/>
              <a:gd name="connsiteY176" fmla="*/ 1865069 h 2389902"/>
              <a:gd name="connsiteX177" fmla="*/ 373335 w 1242829"/>
              <a:gd name="connsiteY177" fmla="*/ 1881301 h 2389902"/>
              <a:gd name="connsiteX178" fmla="*/ 394978 w 1242829"/>
              <a:gd name="connsiteY178" fmla="*/ 1908354 h 2389902"/>
              <a:gd name="connsiteX179" fmla="*/ 405799 w 1242829"/>
              <a:gd name="connsiteY179" fmla="*/ 1924586 h 2389902"/>
              <a:gd name="connsiteX180" fmla="*/ 416620 w 1242829"/>
              <a:gd name="connsiteY180" fmla="*/ 1946228 h 2389902"/>
              <a:gd name="connsiteX181" fmla="*/ 427441 w 1242829"/>
              <a:gd name="connsiteY181" fmla="*/ 1957050 h 2389902"/>
              <a:gd name="connsiteX182" fmla="*/ 449084 w 1242829"/>
              <a:gd name="connsiteY182" fmla="*/ 1978692 h 2389902"/>
              <a:gd name="connsiteX183" fmla="*/ 459905 w 1242829"/>
              <a:gd name="connsiteY183" fmla="*/ 1994924 h 2389902"/>
              <a:gd name="connsiteX184" fmla="*/ 476137 w 1242829"/>
              <a:gd name="connsiteY184" fmla="*/ 2011156 h 2389902"/>
              <a:gd name="connsiteX185" fmla="*/ 481548 w 1242829"/>
              <a:gd name="connsiteY185" fmla="*/ 2027388 h 2389902"/>
              <a:gd name="connsiteX186" fmla="*/ 503191 w 1242829"/>
              <a:gd name="connsiteY186" fmla="*/ 2049031 h 2389902"/>
              <a:gd name="connsiteX187" fmla="*/ 535655 w 1242829"/>
              <a:gd name="connsiteY187" fmla="*/ 2081495 h 2389902"/>
              <a:gd name="connsiteX188" fmla="*/ 568118 w 1242829"/>
              <a:gd name="connsiteY188" fmla="*/ 2113959 h 2389902"/>
              <a:gd name="connsiteX189" fmla="*/ 578940 w 1242829"/>
              <a:gd name="connsiteY189" fmla="*/ 2124780 h 2389902"/>
              <a:gd name="connsiteX190" fmla="*/ 584350 w 1242829"/>
              <a:gd name="connsiteY190" fmla="*/ 2141012 h 2389902"/>
              <a:gd name="connsiteX191" fmla="*/ 600582 w 1242829"/>
              <a:gd name="connsiteY191" fmla="*/ 2151833 h 2389902"/>
              <a:gd name="connsiteX192" fmla="*/ 611404 w 1242829"/>
              <a:gd name="connsiteY192" fmla="*/ 2162655 h 2389902"/>
              <a:gd name="connsiteX193" fmla="*/ 633046 w 1242829"/>
              <a:gd name="connsiteY193" fmla="*/ 2189708 h 2389902"/>
              <a:gd name="connsiteX194" fmla="*/ 649278 w 1242829"/>
              <a:gd name="connsiteY194" fmla="*/ 2200529 h 2389902"/>
              <a:gd name="connsiteX195" fmla="*/ 681742 w 1242829"/>
              <a:gd name="connsiteY195" fmla="*/ 2232993 h 2389902"/>
              <a:gd name="connsiteX196" fmla="*/ 697974 w 1242829"/>
              <a:gd name="connsiteY196" fmla="*/ 2249225 h 2389902"/>
              <a:gd name="connsiteX197" fmla="*/ 714206 w 1242829"/>
              <a:gd name="connsiteY197" fmla="*/ 2260046 h 2389902"/>
              <a:gd name="connsiteX198" fmla="*/ 725027 w 1242829"/>
              <a:gd name="connsiteY198" fmla="*/ 2276278 h 2389902"/>
              <a:gd name="connsiteX199" fmla="*/ 773723 w 1242829"/>
              <a:gd name="connsiteY199" fmla="*/ 2308742 h 2389902"/>
              <a:gd name="connsiteX200" fmla="*/ 784544 w 1242829"/>
              <a:gd name="connsiteY200" fmla="*/ 2324974 h 2389902"/>
              <a:gd name="connsiteX201" fmla="*/ 811598 w 1242829"/>
              <a:gd name="connsiteY201" fmla="*/ 2346617 h 2389902"/>
              <a:gd name="connsiteX202" fmla="*/ 822419 w 1242829"/>
              <a:gd name="connsiteY202" fmla="*/ 2362849 h 2389902"/>
              <a:gd name="connsiteX203" fmla="*/ 838651 w 1242829"/>
              <a:gd name="connsiteY203" fmla="*/ 2384491 h 2389902"/>
              <a:gd name="connsiteX0" fmla="*/ 838651 w 1242829"/>
              <a:gd name="connsiteY0" fmla="*/ 2384491 h 2389902"/>
              <a:gd name="connsiteX1" fmla="*/ 892757 w 1242829"/>
              <a:gd name="connsiteY1" fmla="*/ 2330385 h 2389902"/>
              <a:gd name="connsiteX2" fmla="*/ 903579 w 1242829"/>
              <a:gd name="connsiteY2" fmla="*/ 2319563 h 2389902"/>
              <a:gd name="connsiteX3" fmla="*/ 930632 w 1242829"/>
              <a:gd name="connsiteY3" fmla="*/ 2287099 h 2389902"/>
              <a:gd name="connsiteX4" fmla="*/ 941453 w 1242829"/>
              <a:gd name="connsiteY4" fmla="*/ 2270868 h 2389902"/>
              <a:gd name="connsiteX5" fmla="*/ 984739 w 1242829"/>
              <a:gd name="connsiteY5" fmla="*/ 2243814 h 2389902"/>
              <a:gd name="connsiteX6" fmla="*/ 1000970 w 1242829"/>
              <a:gd name="connsiteY6" fmla="*/ 2222172 h 2389902"/>
              <a:gd name="connsiteX7" fmla="*/ 1022613 w 1242829"/>
              <a:gd name="connsiteY7" fmla="*/ 2211350 h 2389902"/>
              <a:gd name="connsiteX8" fmla="*/ 1055077 w 1242829"/>
              <a:gd name="connsiteY8" fmla="*/ 2189708 h 2389902"/>
              <a:gd name="connsiteX9" fmla="*/ 1071309 w 1242829"/>
              <a:gd name="connsiteY9" fmla="*/ 2178886 h 2389902"/>
              <a:gd name="connsiteX10" fmla="*/ 1103773 w 1242829"/>
              <a:gd name="connsiteY10" fmla="*/ 2157244 h 2389902"/>
              <a:gd name="connsiteX11" fmla="*/ 1130826 w 1242829"/>
              <a:gd name="connsiteY11" fmla="*/ 2135601 h 2389902"/>
              <a:gd name="connsiteX12" fmla="*/ 1147058 w 1242829"/>
              <a:gd name="connsiteY12" fmla="*/ 2130191 h 2389902"/>
              <a:gd name="connsiteX13" fmla="*/ 1157879 w 1242829"/>
              <a:gd name="connsiteY13" fmla="*/ 2113959 h 2389902"/>
              <a:gd name="connsiteX14" fmla="*/ 1174111 w 1242829"/>
              <a:gd name="connsiteY14" fmla="*/ 2103137 h 2389902"/>
              <a:gd name="connsiteX15" fmla="*/ 1201165 w 1242829"/>
              <a:gd name="connsiteY15" fmla="*/ 2081495 h 2389902"/>
              <a:gd name="connsiteX16" fmla="*/ 1211986 w 1242829"/>
              <a:gd name="connsiteY16" fmla="*/ 2065263 h 2389902"/>
              <a:gd name="connsiteX17" fmla="*/ 1233628 w 1242829"/>
              <a:gd name="connsiteY17" fmla="*/ 2038210 h 2389902"/>
              <a:gd name="connsiteX18" fmla="*/ 1228218 w 1242829"/>
              <a:gd name="connsiteY18" fmla="*/ 2016567 h 2389902"/>
              <a:gd name="connsiteX19" fmla="*/ 1195754 w 1242829"/>
              <a:gd name="connsiteY19" fmla="*/ 1989514 h 2389902"/>
              <a:gd name="connsiteX20" fmla="*/ 1174111 w 1242829"/>
              <a:gd name="connsiteY20" fmla="*/ 1967871 h 2389902"/>
              <a:gd name="connsiteX21" fmla="*/ 1147058 w 1242829"/>
              <a:gd name="connsiteY21" fmla="*/ 1946228 h 2389902"/>
              <a:gd name="connsiteX22" fmla="*/ 1130826 w 1242829"/>
              <a:gd name="connsiteY22" fmla="*/ 1935407 h 2389902"/>
              <a:gd name="connsiteX23" fmla="*/ 1109184 w 1242829"/>
              <a:gd name="connsiteY23" fmla="*/ 1919175 h 2389902"/>
              <a:gd name="connsiteX24" fmla="*/ 1098362 w 1242829"/>
              <a:gd name="connsiteY24" fmla="*/ 1908354 h 2389902"/>
              <a:gd name="connsiteX25" fmla="*/ 1082130 w 1242829"/>
              <a:gd name="connsiteY25" fmla="*/ 1902943 h 2389902"/>
              <a:gd name="connsiteX26" fmla="*/ 1065898 w 1242829"/>
              <a:gd name="connsiteY26" fmla="*/ 1886711 h 2389902"/>
              <a:gd name="connsiteX27" fmla="*/ 1033434 w 1242829"/>
              <a:gd name="connsiteY27" fmla="*/ 1865069 h 2389902"/>
              <a:gd name="connsiteX28" fmla="*/ 1006381 w 1242829"/>
              <a:gd name="connsiteY28" fmla="*/ 1848837 h 2389902"/>
              <a:gd name="connsiteX29" fmla="*/ 963096 w 1242829"/>
              <a:gd name="connsiteY29" fmla="*/ 1816373 h 2389902"/>
              <a:gd name="connsiteX30" fmla="*/ 946864 w 1242829"/>
              <a:gd name="connsiteY30" fmla="*/ 1805552 h 2389902"/>
              <a:gd name="connsiteX31" fmla="*/ 936043 w 1242829"/>
              <a:gd name="connsiteY31" fmla="*/ 1794730 h 2389902"/>
              <a:gd name="connsiteX32" fmla="*/ 925221 w 1242829"/>
              <a:gd name="connsiteY32" fmla="*/ 1778498 h 2389902"/>
              <a:gd name="connsiteX33" fmla="*/ 908989 w 1242829"/>
              <a:gd name="connsiteY33" fmla="*/ 1773088 h 2389902"/>
              <a:gd name="connsiteX34" fmla="*/ 898168 w 1242829"/>
              <a:gd name="connsiteY34" fmla="*/ 1762266 h 2389902"/>
              <a:gd name="connsiteX35" fmla="*/ 887347 w 1242829"/>
              <a:gd name="connsiteY35" fmla="*/ 1746034 h 2389902"/>
              <a:gd name="connsiteX36" fmla="*/ 838651 w 1242829"/>
              <a:gd name="connsiteY36" fmla="*/ 1702749 h 2389902"/>
              <a:gd name="connsiteX37" fmla="*/ 827830 w 1242829"/>
              <a:gd name="connsiteY37" fmla="*/ 1686517 h 2389902"/>
              <a:gd name="connsiteX38" fmla="*/ 800776 w 1242829"/>
              <a:gd name="connsiteY38" fmla="*/ 1664875 h 2389902"/>
              <a:gd name="connsiteX39" fmla="*/ 789955 w 1242829"/>
              <a:gd name="connsiteY39" fmla="*/ 1648643 h 2389902"/>
              <a:gd name="connsiteX40" fmla="*/ 779134 w 1242829"/>
              <a:gd name="connsiteY40" fmla="*/ 1637821 h 2389902"/>
              <a:gd name="connsiteX41" fmla="*/ 757491 w 1242829"/>
              <a:gd name="connsiteY41" fmla="*/ 1605357 h 2389902"/>
              <a:gd name="connsiteX42" fmla="*/ 741259 w 1242829"/>
              <a:gd name="connsiteY42" fmla="*/ 1589126 h 2389902"/>
              <a:gd name="connsiteX43" fmla="*/ 730438 w 1242829"/>
              <a:gd name="connsiteY43" fmla="*/ 1572894 h 2389902"/>
              <a:gd name="connsiteX44" fmla="*/ 692563 w 1242829"/>
              <a:gd name="connsiteY44" fmla="*/ 1540430 h 2389902"/>
              <a:gd name="connsiteX45" fmla="*/ 687153 w 1242829"/>
              <a:gd name="connsiteY45" fmla="*/ 1524198 h 2389902"/>
              <a:gd name="connsiteX46" fmla="*/ 660099 w 1242829"/>
              <a:gd name="connsiteY46" fmla="*/ 1502555 h 2389902"/>
              <a:gd name="connsiteX47" fmla="*/ 643868 w 1242829"/>
              <a:gd name="connsiteY47" fmla="*/ 1486323 h 2389902"/>
              <a:gd name="connsiteX48" fmla="*/ 633046 w 1242829"/>
              <a:gd name="connsiteY48" fmla="*/ 1470091 h 2389902"/>
              <a:gd name="connsiteX49" fmla="*/ 600582 w 1242829"/>
              <a:gd name="connsiteY49" fmla="*/ 1443038 h 2389902"/>
              <a:gd name="connsiteX50" fmla="*/ 573529 w 1242829"/>
              <a:gd name="connsiteY50" fmla="*/ 1415985 h 2389902"/>
              <a:gd name="connsiteX51" fmla="*/ 551886 w 1242829"/>
              <a:gd name="connsiteY51" fmla="*/ 1383521 h 2389902"/>
              <a:gd name="connsiteX52" fmla="*/ 546476 w 1242829"/>
              <a:gd name="connsiteY52" fmla="*/ 1367289 h 2389902"/>
              <a:gd name="connsiteX53" fmla="*/ 530244 w 1242829"/>
              <a:gd name="connsiteY53" fmla="*/ 1351057 h 2389902"/>
              <a:gd name="connsiteX54" fmla="*/ 508601 w 1242829"/>
              <a:gd name="connsiteY54" fmla="*/ 1318593 h 2389902"/>
              <a:gd name="connsiteX55" fmla="*/ 503191 w 1242829"/>
              <a:gd name="connsiteY55" fmla="*/ 1302361 h 2389902"/>
              <a:gd name="connsiteX56" fmla="*/ 492369 w 1242829"/>
              <a:gd name="connsiteY56" fmla="*/ 1291540 h 2389902"/>
              <a:gd name="connsiteX57" fmla="*/ 470727 w 1242829"/>
              <a:gd name="connsiteY57" fmla="*/ 1264486 h 2389902"/>
              <a:gd name="connsiteX58" fmla="*/ 454495 w 1242829"/>
              <a:gd name="connsiteY58" fmla="*/ 1232023 h 2389902"/>
              <a:gd name="connsiteX59" fmla="*/ 449084 w 1242829"/>
              <a:gd name="connsiteY59" fmla="*/ 1215791 h 2389902"/>
              <a:gd name="connsiteX60" fmla="*/ 432852 w 1242829"/>
              <a:gd name="connsiteY60" fmla="*/ 1183327 h 2389902"/>
              <a:gd name="connsiteX61" fmla="*/ 422031 w 1242829"/>
              <a:gd name="connsiteY61" fmla="*/ 1140041 h 2389902"/>
              <a:gd name="connsiteX62" fmla="*/ 411210 w 1242829"/>
              <a:gd name="connsiteY62" fmla="*/ 1107578 h 2389902"/>
              <a:gd name="connsiteX63" fmla="*/ 405799 w 1242829"/>
              <a:gd name="connsiteY63" fmla="*/ 1080524 h 2389902"/>
              <a:gd name="connsiteX64" fmla="*/ 389567 w 1242829"/>
              <a:gd name="connsiteY64" fmla="*/ 1031828 h 2389902"/>
              <a:gd name="connsiteX65" fmla="*/ 384156 w 1242829"/>
              <a:gd name="connsiteY65" fmla="*/ 1015597 h 2389902"/>
              <a:gd name="connsiteX66" fmla="*/ 378746 w 1242829"/>
              <a:gd name="connsiteY66" fmla="*/ 988543 h 2389902"/>
              <a:gd name="connsiteX67" fmla="*/ 400815 w 1242829"/>
              <a:gd name="connsiteY67" fmla="*/ 912794 h 2389902"/>
              <a:gd name="connsiteX68" fmla="*/ 409516 w 1242829"/>
              <a:gd name="connsiteY68" fmla="*/ 757268 h 2389902"/>
              <a:gd name="connsiteX69" fmla="*/ 411638 w 1242829"/>
              <a:gd name="connsiteY69" fmla="*/ 744325 h 2389902"/>
              <a:gd name="connsiteX70" fmla="*/ 417048 w 1242829"/>
              <a:gd name="connsiteY70" fmla="*/ 725971 h 2389902"/>
              <a:gd name="connsiteX71" fmla="*/ 418002 w 1242829"/>
              <a:gd name="connsiteY71" fmla="*/ 698703 h 2389902"/>
              <a:gd name="connsiteX72" fmla="*/ 425535 w 1242829"/>
              <a:gd name="connsiteY72" fmla="*/ 669529 h 2389902"/>
              <a:gd name="connsiteX73" fmla="*/ 433066 w 1242829"/>
              <a:gd name="connsiteY73" fmla="*/ 650007 h 2389902"/>
              <a:gd name="connsiteX74" fmla="*/ 448131 w 1242829"/>
              <a:gd name="connsiteY74" fmla="*/ 596855 h 2389902"/>
              <a:gd name="connsiteX75" fmla="*/ 456830 w 1242829"/>
              <a:gd name="connsiteY75" fmla="*/ 583912 h 2389902"/>
              <a:gd name="connsiteX76" fmla="*/ 481548 w 1242829"/>
              <a:gd name="connsiteY76" fmla="*/ 528638 h 2389902"/>
              <a:gd name="connsiteX77" fmla="*/ 514012 w 1242829"/>
              <a:gd name="connsiteY77" fmla="*/ 506995 h 2389902"/>
              <a:gd name="connsiteX78" fmla="*/ 530244 w 1242829"/>
              <a:gd name="connsiteY78" fmla="*/ 496174 h 2389902"/>
              <a:gd name="connsiteX79" fmla="*/ 546476 w 1242829"/>
              <a:gd name="connsiteY79" fmla="*/ 485353 h 2389902"/>
              <a:gd name="connsiteX80" fmla="*/ 578940 w 1242829"/>
              <a:gd name="connsiteY80" fmla="*/ 474531 h 2389902"/>
              <a:gd name="connsiteX81" fmla="*/ 622225 w 1242829"/>
              <a:gd name="connsiteY81" fmla="*/ 463710 h 2389902"/>
              <a:gd name="connsiteX82" fmla="*/ 660099 w 1242829"/>
              <a:gd name="connsiteY82" fmla="*/ 469121 h 2389902"/>
              <a:gd name="connsiteX83" fmla="*/ 676331 w 1242829"/>
              <a:gd name="connsiteY83" fmla="*/ 479942 h 2389902"/>
              <a:gd name="connsiteX84" fmla="*/ 697974 w 1242829"/>
              <a:gd name="connsiteY84" fmla="*/ 469121 h 2389902"/>
              <a:gd name="connsiteX85" fmla="*/ 746670 w 1242829"/>
              <a:gd name="connsiteY85" fmla="*/ 436657 h 2389902"/>
              <a:gd name="connsiteX86" fmla="*/ 806187 w 1242829"/>
              <a:gd name="connsiteY86" fmla="*/ 398782 h 2389902"/>
              <a:gd name="connsiteX87" fmla="*/ 838651 w 1242829"/>
              <a:gd name="connsiteY87" fmla="*/ 377140 h 2389902"/>
              <a:gd name="connsiteX88" fmla="*/ 854883 w 1242829"/>
              <a:gd name="connsiteY88" fmla="*/ 371729 h 2389902"/>
              <a:gd name="connsiteX89" fmla="*/ 871115 w 1242829"/>
              <a:gd name="connsiteY89" fmla="*/ 360908 h 2389902"/>
              <a:gd name="connsiteX90" fmla="*/ 908989 w 1242829"/>
              <a:gd name="connsiteY90" fmla="*/ 344676 h 2389902"/>
              <a:gd name="connsiteX91" fmla="*/ 946864 w 1242829"/>
              <a:gd name="connsiteY91" fmla="*/ 328444 h 2389902"/>
              <a:gd name="connsiteX92" fmla="*/ 963096 w 1242829"/>
              <a:gd name="connsiteY92" fmla="*/ 317623 h 2389902"/>
              <a:gd name="connsiteX93" fmla="*/ 995560 w 1242829"/>
              <a:gd name="connsiteY93" fmla="*/ 306801 h 2389902"/>
              <a:gd name="connsiteX94" fmla="*/ 1011792 w 1242829"/>
              <a:gd name="connsiteY94" fmla="*/ 295980 h 2389902"/>
              <a:gd name="connsiteX95" fmla="*/ 1033434 w 1242829"/>
              <a:gd name="connsiteY95" fmla="*/ 290569 h 2389902"/>
              <a:gd name="connsiteX96" fmla="*/ 1071309 w 1242829"/>
              <a:gd name="connsiteY96" fmla="*/ 279748 h 2389902"/>
              <a:gd name="connsiteX97" fmla="*/ 1098362 w 1242829"/>
              <a:gd name="connsiteY97" fmla="*/ 258105 h 2389902"/>
              <a:gd name="connsiteX98" fmla="*/ 1092952 w 1242829"/>
              <a:gd name="connsiteY98" fmla="*/ 220231 h 2389902"/>
              <a:gd name="connsiteX99" fmla="*/ 1082130 w 1242829"/>
              <a:gd name="connsiteY99" fmla="*/ 187767 h 2389902"/>
              <a:gd name="connsiteX100" fmla="*/ 1071309 w 1242829"/>
              <a:gd name="connsiteY100" fmla="*/ 101197 h 2389902"/>
              <a:gd name="connsiteX101" fmla="*/ 1065898 w 1242829"/>
              <a:gd name="connsiteY101" fmla="*/ 84965 h 2389902"/>
              <a:gd name="connsiteX102" fmla="*/ 1054124 w 1242829"/>
              <a:gd name="connsiteY102" fmla="*/ 45922 h 2389902"/>
              <a:gd name="connsiteX103" fmla="*/ 1025163 w 1242829"/>
              <a:gd name="connsiteY103" fmla="*/ 13244 h 2389902"/>
              <a:gd name="connsiteX104" fmla="*/ 992485 w 1242829"/>
              <a:gd name="connsiteY104" fmla="*/ 1255 h 2389902"/>
              <a:gd name="connsiteX105" fmla="*/ 969675 w 1242829"/>
              <a:gd name="connsiteY105" fmla="*/ 5712 h 2389902"/>
              <a:gd name="connsiteX106" fmla="*/ 929465 w 1242829"/>
              <a:gd name="connsiteY106" fmla="*/ 5236 h 2389902"/>
              <a:gd name="connsiteX107" fmla="*/ 892757 w 1242829"/>
              <a:gd name="connsiteY107" fmla="*/ 9215 h 2389902"/>
              <a:gd name="connsiteX108" fmla="*/ 762902 w 1242829"/>
              <a:gd name="connsiteY108" fmla="*/ 20037 h 2389902"/>
              <a:gd name="connsiteX109" fmla="*/ 730438 w 1242829"/>
              <a:gd name="connsiteY109" fmla="*/ 30858 h 2389902"/>
              <a:gd name="connsiteX110" fmla="*/ 708795 w 1242829"/>
              <a:gd name="connsiteY110" fmla="*/ 36269 h 2389902"/>
              <a:gd name="connsiteX111" fmla="*/ 670921 w 1242829"/>
              <a:gd name="connsiteY111" fmla="*/ 57911 h 2389902"/>
              <a:gd name="connsiteX112" fmla="*/ 649278 w 1242829"/>
              <a:gd name="connsiteY112" fmla="*/ 63322 h 2389902"/>
              <a:gd name="connsiteX113" fmla="*/ 605993 w 1242829"/>
              <a:gd name="connsiteY113" fmla="*/ 79554 h 2389902"/>
              <a:gd name="connsiteX114" fmla="*/ 589761 w 1242829"/>
              <a:gd name="connsiteY114" fmla="*/ 90375 h 2389902"/>
              <a:gd name="connsiteX115" fmla="*/ 573529 w 1242829"/>
              <a:gd name="connsiteY115" fmla="*/ 95786 h 2389902"/>
              <a:gd name="connsiteX116" fmla="*/ 557297 w 1242829"/>
              <a:gd name="connsiteY116" fmla="*/ 106607 h 2389902"/>
              <a:gd name="connsiteX117" fmla="*/ 541065 w 1242829"/>
              <a:gd name="connsiteY117" fmla="*/ 112018 h 2389902"/>
              <a:gd name="connsiteX118" fmla="*/ 524833 w 1242829"/>
              <a:gd name="connsiteY118" fmla="*/ 122839 h 2389902"/>
              <a:gd name="connsiteX119" fmla="*/ 508601 w 1242829"/>
              <a:gd name="connsiteY119" fmla="*/ 128250 h 2389902"/>
              <a:gd name="connsiteX120" fmla="*/ 492369 w 1242829"/>
              <a:gd name="connsiteY120" fmla="*/ 139071 h 2389902"/>
              <a:gd name="connsiteX121" fmla="*/ 459905 w 1242829"/>
              <a:gd name="connsiteY121" fmla="*/ 155303 h 2389902"/>
              <a:gd name="connsiteX122" fmla="*/ 438263 w 1242829"/>
              <a:gd name="connsiteY122" fmla="*/ 171535 h 2389902"/>
              <a:gd name="connsiteX123" fmla="*/ 416620 w 1242829"/>
              <a:gd name="connsiteY123" fmla="*/ 193178 h 2389902"/>
              <a:gd name="connsiteX124" fmla="*/ 384156 w 1242829"/>
              <a:gd name="connsiteY124" fmla="*/ 214820 h 2389902"/>
              <a:gd name="connsiteX125" fmla="*/ 367924 w 1242829"/>
              <a:gd name="connsiteY125" fmla="*/ 225641 h 2389902"/>
              <a:gd name="connsiteX126" fmla="*/ 357103 w 1242829"/>
              <a:gd name="connsiteY126" fmla="*/ 241873 h 2389902"/>
              <a:gd name="connsiteX127" fmla="*/ 319228 w 1242829"/>
              <a:gd name="connsiteY127" fmla="*/ 274337 h 2389902"/>
              <a:gd name="connsiteX128" fmla="*/ 308407 w 1242829"/>
              <a:gd name="connsiteY128" fmla="*/ 290569 h 2389902"/>
              <a:gd name="connsiteX129" fmla="*/ 281354 w 1242829"/>
              <a:gd name="connsiteY129" fmla="*/ 317623 h 2389902"/>
              <a:gd name="connsiteX130" fmla="*/ 270533 w 1242829"/>
              <a:gd name="connsiteY130" fmla="*/ 333855 h 2389902"/>
              <a:gd name="connsiteX131" fmla="*/ 227247 w 1242829"/>
              <a:gd name="connsiteY131" fmla="*/ 371729 h 2389902"/>
              <a:gd name="connsiteX132" fmla="*/ 205605 w 1242829"/>
              <a:gd name="connsiteY132" fmla="*/ 404193 h 2389902"/>
              <a:gd name="connsiteX133" fmla="*/ 178552 w 1242829"/>
              <a:gd name="connsiteY133" fmla="*/ 436657 h 2389902"/>
              <a:gd name="connsiteX134" fmla="*/ 167730 w 1242829"/>
              <a:gd name="connsiteY134" fmla="*/ 447478 h 2389902"/>
              <a:gd name="connsiteX135" fmla="*/ 146088 w 1242829"/>
              <a:gd name="connsiteY135" fmla="*/ 479942 h 2389902"/>
              <a:gd name="connsiteX136" fmla="*/ 124445 w 1242829"/>
              <a:gd name="connsiteY136" fmla="*/ 517817 h 2389902"/>
              <a:gd name="connsiteX137" fmla="*/ 119034 w 1242829"/>
              <a:gd name="connsiteY137" fmla="*/ 534049 h 2389902"/>
              <a:gd name="connsiteX138" fmla="*/ 102802 w 1242829"/>
              <a:gd name="connsiteY138" fmla="*/ 550281 h 2389902"/>
              <a:gd name="connsiteX139" fmla="*/ 86570 w 1242829"/>
              <a:gd name="connsiteY139" fmla="*/ 598976 h 2389902"/>
              <a:gd name="connsiteX140" fmla="*/ 81160 w 1242829"/>
              <a:gd name="connsiteY140" fmla="*/ 615208 h 2389902"/>
              <a:gd name="connsiteX141" fmla="*/ 70339 w 1242829"/>
              <a:gd name="connsiteY141" fmla="*/ 626030 h 2389902"/>
              <a:gd name="connsiteX142" fmla="*/ 54107 w 1242829"/>
              <a:gd name="connsiteY142" fmla="*/ 680136 h 2389902"/>
              <a:gd name="connsiteX143" fmla="*/ 48696 w 1242829"/>
              <a:gd name="connsiteY143" fmla="*/ 696368 h 2389902"/>
              <a:gd name="connsiteX144" fmla="*/ 43285 w 1242829"/>
              <a:gd name="connsiteY144" fmla="*/ 712600 h 2389902"/>
              <a:gd name="connsiteX145" fmla="*/ 27053 w 1242829"/>
              <a:gd name="connsiteY145" fmla="*/ 745064 h 2389902"/>
              <a:gd name="connsiteX146" fmla="*/ 21643 w 1242829"/>
              <a:gd name="connsiteY146" fmla="*/ 793760 h 2389902"/>
              <a:gd name="connsiteX147" fmla="*/ 10821 w 1242829"/>
              <a:gd name="connsiteY147" fmla="*/ 837045 h 2389902"/>
              <a:gd name="connsiteX148" fmla="*/ 0 w 1242829"/>
              <a:gd name="connsiteY148" fmla="*/ 907384 h 2389902"/>
              <a:gd name="connsiteX149" fmla="*/ 5411 w 1242829"/>
              <a:gd name="connsiteY149" fmla="*/ 972311 h 2389902"/>
              <a:gd name="connsiteX150" fmla="*/ 10821 w 1242829"/>
              <a:gd name="connsiteY150" fmla="*/ 1021007 h 2389902"/>
              <a:gd name="connsiteX151" fmla="*/ 16232 w 1242829"/>
              <a:gd name="connsiteY151" fmla="*/ 1085935 h 2389902"/>
              <a:gd name="connsiteX152" fmla="*/ 27053 w 1242829"/>
              <a:gd name="connsiteY152" fmla="*/ 1167095 h 2389902"/>
              <a:gd name="connsiteX153" fmla="*/ 32464 w 1242829"/>
              <a:gd name="connsiteY153" fmla="*/ 1226612 h 2389902"/>
              <a:gd name="connsiteX154" fmla="*/ 48696 w 1242829"/>
              <a:gd name="connsiteY154" fmla="*/ 1275308 h 2389902"/>
              <a:gd name="connsiteX155" fmla="*/ 54107 w 1242829"/>
              <a:gd name="connsiteY155" fmla="*/ 1291540 h 2389902"/>
              <a:gd name="connsiteX156" fmla="*/ 64928 w 1242829"/>
              <a:gd name="connsiteY156" fmla="*/ 1307772 h 2389902"/>
              <a:gd name="connsiteX157" fmla="*/ 86570 w 1242829"/>
              <a:gd name="connsiteY157" fmla="*/ 1356468 h 2389902"/>
              <a:gd name="connsiteX158" fmla="*/ 102802 w 1242829"/>
              <a:gd name="connsiteY158" fmla="*/ 1410574 h 2389902"/>
              <a:gd name="connsiteX159" fmla="*/ 113624 w 1242829"/>
              <a:gd name="connsiteY159" fmla="*/ 1421395 h 2389902"/>
              <a:gd name="connsiteX160" fmla="*/ 124445 w 1242829"/>
              <a:gd name="connsiteY160" fmla="*/ 1453859 h 2389902"/>
              <a:gd name="connsiteX161" fmla="*/ 129856 w 1242829"/>
              <a:gd name="connsiteY161" fmla="*/ 1470091 h 2389902"/>
              <a:gd name="connsiteX162" fmla="*/ 146088 w 1242829"/>
              <a:gd name="connsiteY162" fmla="*/ 1486323 h 2389902"/>
              <a:gd name="connsiteX163" fmla="*/ 167730 w 1242829"/>
              <a:gd name="connsiteY163" fmla="*/ 1545840 h 2389902"/>
              <a:gd name="connsiteX164" fmla="*/ 173141 w 1242829"/>
              <a:gd name="connsiteY164" fmla="*/ 1562072 h 2389902"/>
              <a:gd name="connsiteX165" fmla="*/ 194784 w 1242829"/>
              <a:gd name="connsiteY165" fmla="*/ 1594536 h 2389902"/>
              <a:gd name="connsiteX166" fmla="*/ 216426 w 1242829"/>
              <a:gd name="connsiteY166" fmla="*/ 1627000 h 2389902"/>
              <a:gd name="connsiteX167" fmla="*/ 221837 w 1242829"/>
              <a:gd name="connsiteY167" fmla="*/ 1648643 h 2389902"/>
              <a:gd name="connsiteX168" fmla="*/ 248890 w 1242829"/>
              <a:gd name="connsiteY168" fmla="*/ 1681107 h 2389902"/>
              <a:gd name="connsiteX169" fmla="*/ 270533 w 1242829"/>
              <a:gd name="connsiteY169" fmla="*/ 1713570 h 2389902"/>
              <a:gd name="connsiteX170" fmla="*/ 281354 w 1242829"/>
              <a:gd name="connsiteY170" fmla="*/ 1729802 h 2389902"/>
              <a:gd name="connsiteX171" fmla="*/ 297586 w 1242829"/>
              <a:gd name="connsiteY171" fmla="*/ 1767677 h 2389902"/>
              <a:gd name="connsiteX172" fmla="*/ 302997 w 1242829"/>
              <a:gd name="connsiteY172" fmla="*/ 1783909 h 2389902"/>
              <a:gd name="connsiteX173" fmla="*/ 319228 w 1242829"/>
              <a:gd name="connsiteY173" fmla="*/ 1800141 h 2389902"/>
              <a:gd name="connsiteX174" fmla="*/ 346282 w 1242829"/>
              <a:gd name="connsiteY174" fmla="*/ 1838015 h 2389902"/>
              <a:gd name="connsiteX175" fmla="*/ 351692 w 1242829"/>
              <a:gd name="connsiteY175" fmla="*/ 1854247 h 2389902"/>
              <a:gd name="connsiteX176" fmla="*/ 362514 w 1242829"/>
              <a:gd name="connsiteY176" fmla="*/ 1865069 h 2389902"/>
              <a:gd name="connsiteX177" fmla="*/ 373335 w 1242829"/>
              <a:gd name="connsiteY177" fmla="*/ 1881301 h 2389902"/>
              <a:gd name="connsiteX178" fmla="*/ 394978 w 1242829"/>
              <a:gd name="connsiteY178" fmla="*/ 1908354 h 2389902"/>
              <a:gd name="connsiteX179" fmla="*/ 405799 w 1242829"/>
              <a:gd name="connsiteY179" fmla="*/ 1924586 h 2389902"/>
              <a:gd name="connsiteX180" fmla="*/ 416620 w 1242829"/>
              <a:gd name="connsiteY180" fmla="*/ 1946228 h 2389902"/>
              <a:gd name="connsiteX181" fmla="*/ 427441 w 1242829"/>
              <a:gd name="connsiteY181" fmla="*/ 1957050 h 2389902"/>
              <a:gd name="connsiteX182" fmla="*/ 449084 w 1242829"/>
              <a:gd name="connsiteY182" fmla="*/ 1978692 h 2389902"/>
              <a:gd name="connsiteX183" fmla="*/ 459905 w 1242829"/>
              <a:gd name="connsiteY183" fmla="*/ 1994924 h 2389902"/>
              <a:gd name="connsiteX184" fmla="*/ 476137 w 1242829"/>
              <a:gd name="connsiteY184" fmla="*/ 2011156 h 2389902"/>
              <a:gd name="connsiteX185" fmla="*/ 481548 w 1242829"/>
              <a:gd name="connsiteY185" fmla="*/ 2027388 h 2389902"/>
              <a:gd name="connsiteX186" fmla="*/ 503191 w 1242829"/>
              <a:gd name="connsiteY186" fmla="*/ 2049031 h 2389902"/>
              <a:gd name="connsiteX187" fmla="*/ 535655 w 1242829"/>
              <a:gd name="connsiteY187" fmla="*/ 2081495 h 2389902"/>
              <a:gd name="connsiteX188" fmla="*/ 568118 w 1242829"/>
              <a:gd name="connsiteY188" fmla="*/ 2113959 h 2389902"/>
              <a:gd name="connsiteX189" fmla="*/ 578940 w 1242829"/>
              <a:gd name="connsiteY189" fmla="*/ 2124780 h 2389902"/>
              <a:gd name="connsiteX190" fmla="*/ 584350 w 1242829"/>
              <a:gd name="connsiteY190" fmla="*/ 2141012 h 2389902"/>
              <a:gd name="connsiteX191" fmla="*/ 600582 w 1242829"/>
              <a:gd name="connsiteY191" fmla="*/ 2151833 h 2389902"/>
              <a:gd name="connsiteX192" fmla="*/ 611404 w 1242829"/>
              <a:gd name="connsiteY192" fmla="*/ 2162655 h 2389902"/>
              <a:gd name="connsiteX193" fmla="*/ 633046 w 1242829"/>
              <a:gd name="connsiteY193" fmla="*/ 2189708 h 2389902"/>
              <a:gd name="connsiteX194" fmla="*/ 649278 w 1242829"/>
              <a:gd name="connsiteY194" fmla="*/ 2200529 h 2389902"/>
              <a:gd name="connsiteX195" fmla="*/ 681742 w 1242829"/>
              <a:gd name="connsiteY195" fmla="*/ 2232993 h 2389902"/>
              <a:gd name="connsiteX196" fmla="*/ 697974 w 1242829"/>
              <a:gd name="connsiteY196" fmla="*/ 2249225 h 2389902"/>
              <a:gd name="connsiteX197" fmla="*/ 714206 w 1242829"/>
              <a:gd name="connsiteY197" fmla="*/ 2260046 h 2389902"/>
              <a:gd name="connsiteX198" fmla="*/ 725027 w 1242829"/>
              <a:gd name="connsiteY198" fmla="*/ 2276278 h 2389902"/>
              <a:gd name="connsiteX199" fmla="*/ 773723 w 1242829"/>
              <a:gd name="connsiteY199" fmla="*/ 2308742 h 2389902"/>
              <a:gd name="connsiteX200" fmla="*/ 784544 w 1242829"/>
              <a:gd name="connsiteY200" fmla="*/ 2324974 h 2389902"/>
              <a:gd name="connsiteX201" fmla="*/ 811598 w 1242829"/>
              <a:gd name="connsiteY201" fmla="*/ 2346617 h 2389902"/>
              <a:gd name="connsiteX202" fmla="*/ 822419 w 1242829"/>
              <a:gd name="connsiteY202" fmla="*/ 2362849 h 2389902"/>
              <a:gd name="connsiteX203" fmla="*/ 838651 w 1242829"/>
              <a:gd name="connsiteY203" fmla="*/ 2384491 h 2389902"/>
              <a:gd name="connsiteX0" fmla="*/ 838651 w 1242829"/>
              <a:gd name="connsiteY0" fmla="*/ 2384491 h 2389902"/>
              <a:gd name="connsiteX1" fmla="*/ 892757 w 1242829"/>
              <a:gd name="connsiteY1" fmla="*/ 2330385 h 2389902"/>
              <a:gd name="connsiteX2" fmla="*/ 903579 w 1242829"/>
              <a:gd name="connsiteY2" fmla="*/ 2319563 h 2389902"/>
              <a:gd name="connsiteX3" fmla="*/ 930632 w 1242829"/>
              <a:gd name="connsiteY3" fmla="*/ 2287099 h 2389902"/>
              <a:gd name="connsiteX4" fmla="*/ 941453 w 1242829"/>
              <a:gd name="connsiteY4" fmla="*/ 2270868 h 2389902"/>
              <a:gd name="connsiteX5" fmla="*/ 984739 w 1242829"/>
              <a:gd name="connsiteY5" fmla="*/ 2243814 h 2389902"/>
              <a:gd name="connsiteX6" fmla="*/ 1000970 w 1242829"/>
              <a:gd name="connsiteY6" fmla="*/ 2222172 h 2389902"/>
              <a:gd name="connsiteX7" fmla="*/ 1022613 w 1242829"/>
              <a:gd name="connsiteY7" fmla="*/ 2211350 h 2389902"/>
              <a:gd name="connsiteX8" fmla="*/ 1055077 w 1242829"/>
              <a:gd name="connsiteY8" fmla="*/ 2189708 h 2389902"/>
              <a:gd name="connsiteX9" fmla="*/ 1071309 w 1242829"/>
              <a:gd name="connsiteY9" fmla="*/ 2178886 h 2389902"/>
              <a:gd name="connsiteX10" fmla="*/ 1103773 w 1242829"/>
              <a:gd name="connsiteY10" fmla="*/ 2157244 h 2389902"/>
              <a:gd name="connsiteX11" fmla="*/ 1130826 w 1242829"/>
              <a:gd name="connsiteY11" fmla="*/ 2135601 h 2389902"/>
              <a:gd name="connsiteX12" fmla="*/ 1147058 w 1242829"/>
              <a:gd name="connsiteY12" fmla="*/ 2130191 h 2389902"/>
              <a:gd name="connsiteX13" fmla="*/ 1157879 w 1242829"/>
              <a:gd name="connsiteY13" fmla="*/ 2113959 h 2389902"/>
              <a:gd name="connsiteX14" fmla="*/ 1174111 w 1242829"/>
              <a:gd name="connsiteY14" fmla="*/ 2103137 h 2389902"/>
              <a:gd name="connsiteX15" fmla="*/ 1201165 w 1242829"/>
              <a:gd name="connsiteY15" fmla="*/ 2081495 h 2389902"/>
              <a:gd name="connsiteX16" fmla="*/ 1211986 w 1242829"/>
              <a:gd name="connsiteY16" fmla="*/ 2065263 h 2389902"/>
              <a:gd name="connsiteX17" fmla="*/ 1233628 w 1242829"/>
              <a:gd name="connsiteY17" fmla="*/ 2038210 h 2389902"/>
              <a:gd name="connsiteX18" fmla="*/ 1228218 w 1242829"/>
              <a:gd name="connsiteY18" fmla="*/ 2016567 h 2389902"/>
              <a:gd name="connsiteX19" fmla="*/ 1195754 w 1242829"/>
              <a:gd name="connsiteY19" fmla="*/ 1989514 h 2389902"/>
              <a:gd name="connsiteX20" fmla="*/ 1174111 w 1242829"/>
              <a:gd name="connsiteY20" fmla="*/ 1967871 h 2389902"/>
              <a:gd name="connsiteX21" fmla="*/ 1147058 w 1242829"/>
              <a:gd name="connsiteY21" fmla="*/ 1946228 h 2389902"/>
              <a:gd name="connsiteX22" fmla="*/ 1130826 w 1242829"/>
              <a:gd name="connsiteY22" fmla="*/ 1935407 h 2389902"/>
              <a:gd name="connsiteX23" fmla="*/ 1109184 w 1242829"/>
              <a:gd name="connsiteY23" fmla="*/ 1919175 h 2389902"/>
              <a:gd name="connsiteX24" fmla="*/ 1098362 w 1242829"/>
              <a:gd name="connsiteY24" fmla="*/ 1908354 h 2389902"/>
              <a:gd name="connsiteX25" fmla="*/ 1082130 w 1242829"/>
              <a:gd name="connsiteY25" fmla="*/ 1902943 h 2389902"/>
              <a:gd name="connsiteX26" fmla="*/ 1065898 w 1242829"/>
              <a:gd name="connsiteY26" fmla="*/ 1886711 h 2389902"/>
              <a:gd name="connsiteX27" fmla="*/ 1033434 w 1242829"/>
              <a:gd name="connsiteY27" fmla="*/ 1865069 h 2389902"/>
              <a:gd name="connsiteX28" fmla="*/ 1006381 w 1242829"/>
              <a:gd name="connsiteY28" fmla="*/ 1848837 h 2389902"/>
              <a:gd name="connsiteX29" fmla="*/ 963096 w 1242829"/>
              <a:gd name="connsiteY29" fmla="*/ 1816373 h 2389902"/>
              <a:gd name="connsiteX30" fmla="*/ 946864 w 1242829"/>
              <a:gd name="connsiteY30" fmla="*/ 1805552 h 2389902"/>
              <a:gd name="connsiteX31" fmla="*/ 936043 w 1242829"/>
              <a:gd name="connsiteY31" fmla="*/ 1794730 h 2389902"/>
              <a:gd name="connsiteX32" fmla="*/ 925221 w 1242829"/>
              <a:gd name="connsiteY32" fmla="*/ 1778498 h 2389902"/>
              <a:gd name="connsiteX33" fmla="*/ 908989 w 1242829"/>
              <a:gd name="connsiteY33" fmla="*/ 1773088 h 2389902"/>
              <a:gd name="connsiteX34" fmla="*/ 898168 w 1242829"/>
              <a:gd name="connsiteY34" fmla="*/ 1762266 h 2389902"/>
              <a:gd name="connsiteX35" fmla="*/ 887347 w 1242829"/>
              <a:gd name="connsiteY35" fmla="*/ 1746034 h 2389902"/>
              <a:gd name="connsiteX36" fmla="*/ 838651 w 1242829"/>
              <a:gd name="connsiteY36" fmla="*/ 1702749 h 2389902"/>
              <a:gd name="connsiteX37" fmla="*/ 827830 w 1242829"/>
              <a:gd name="connsiteY37" fmla="*/ 1686517 h 2389902"/>
              <a:gd name="connsiteX38" fmla="*/ 800776 w 1242829"/>
              <a:gd name="connsiteY38" fmla="*/ 1664875 h 2389902"/>
              <a:gd name="connsiteX39" fmla="*/ 789955 w 1242829"/>
              <a:gd name="connsiteY39" fmla="*/ 1648643 h 2389902"/>
              <a:gd name="connsiteX40" fmla="*/ 779134 w 1242829"/>
              <a:gd name="connsiteY40" fmla="*/ 1637821 h 2389902"/>
              <a:gd name="connsiteX41" fmla="*/ 757491 w 1242829"/>
              <a:gd name="connsiteY41" fmla="*/ 1605357 h 2389902"/>
              <a:gd name="connsiteX42" fmla="*/ 741259 w 1242829"/>
              <a:gd name="connsiteY42" fmla="*/ 1589126 h 2389902"/>
              <a:gd name="connsiteX43" fmla="*/ 730438 w 1242829"/>
              <a:gd name="connsiteY43" fmla="*/ 1572894 h 2389902"/>
              <a:gd name="connsiteX44" fmla="*/ 692563 w 1242829"/>
              <a:gd name="connsiteY44" fmla="*/ 1540430 h 2389902"/>
              <a:gd name="connsiteX45" fmla="*/ 687153 w 1242829"/>
              <a:gd name="connsiteY45" fmla="*/ 1524198 h 2389902"/>
              <a:gd name="connsiteX46" fmla="*/ 660099 w 1242829"/>
              <a:gd name="connsiteY46" fmla="*/ 1502555 h 2389902"/>
              <a:gd name="connsiteX47" fmla="*/ 643868 w 1242829"/>
              <a:gd name="connsiteY47" fmla="*/ 1486323 h 2389902"/>
              <a:gd name="connsiteX48" fmla="*/ 633046 w 1242829"/>
              <a:gd name="connsiteY48" fmla="*/ 1470091 h 2389902"/>
              <a:gd name="connsiteX49" fmla="*/ 600582 w 1242829"/>
              <a:gd name="connsiteY49" fmla="*/ 1443038 h 2389902"/>
              <a:gd name="connsiteX50" fmla="*/ 573529 w 1242829"/>
              <a:gd name="connsiteY50" fmla="*/ 1415985 h 2389902"/>
              <a:gd name="connsiteX51" fmla="*/ 551886 w 1242829"/>
              <a:gd name="connsiteY51" fmla="*/ 1383521 h 2389902"/>
              <a:gd name="connsiteX52" fmla="*/ 546476 w 1242829"/>
              <a:gd name="connsiteY52" fmla="*/ 1367289 h 2389902"/>
              <a:gd name="connsiteX53" fmla="*/ 530244 w 1242829"/>
              <a:gd name="connsiteY53" fmla="*/ 1351057 h 2389902"/>
              <a:gd name="connsiteX54" fmla="*/ 508601 w 1242829"/>
              <a:gd name="connsiteY54" fmla="*/ 1318593 h 2389902"/>
              <a:gd name="connsiteX55" fmla="*/ 503191 w 1242829"/>
              <a:gd name="connsiteY55" fmla="*/ 1302361 h 2389902"/>
              <a:gd name="connsiteX56" fmla="*/ 492369 w 1242829"/>
              <a:gd name="connsiteY56" fmla="*/ 1291540 h 2389902"/>
              <a:gd name="connsiteX57" fmla="*/ 470727 w 1242829"/>
              <a:gd name="connsiteY57" fmla="*/ 1264486 h 2389902"/>
              <a:gd name="connsiteX58" fmla="*/ 454495 w 1242829"/>
              <a:gd name="connsiteY58" fmla="*/ 1232023 h 2389902"/>
              <a:gd name="connsiteX59" fmla="*/ 449084 w 1242829"/>
              <a:gd name="connsiteY59" fmla="*/ 1215791 h 2389902"/>
              <a:gd name="connsiteX60" fmla="*/ 432852 w 1242829"/>
              <a:gd name="connsiteY60" fmla="*/ 1183327 h 2389902"/>
              <a:gd name="connsiteX61" fmla="*/ 422031 w 1242829"/>
              <a:gd name="connsiteY61" fmla="*/ 1140041 h 2389902"/>
              <a:gd name="connsiteX62" fmla="*/ 411210 w 1242829"/>
              <a:gd name="connsiteY62" fmla="*/ 1107578 h 2389902"/>
              <a:gd name="connsiteX63" fmla="*/ 405799 w 1242829"/>
              <a:gd name="connsiteY63" fmla="*/ 1080524 h 2389902"/>
              <a:gd name="connsiteX64" fmla="*/ 389567 w 1242829"/>
              <a:gd name="connsiteY64" fmla="*/ 1031828 h 2389902"/>
              <a:gd name="connsiteX65" fmla="*/ 384156 w 1242829"/>
              <a:gd name="connsiteY65" fmla="*/ 1015597 h 2389902"/>
              <a:gd name="connsiteX66" fmla="*/ 378746 w 1242829"/>
              <a:gd name="connsiteY66" fmla="*/ 988543 h 2389902"/>
              <a:gd name="connsiteX67" fmla="*/ 400815 w 1242829"/>
              <a:gd name="connsiteY67" fmla="*/ 912794 h 2389902"/>
              <a:gd name="connsiteX68" fmla="*/ 409516 w 1242829"/>
              <a:gd name="connsiteY68" fmla="*/ 757268 h 2389902"/>
              <a:gd name="connsiteX69" fmla="*/ 411638 w 1242829"/>
              <a:gd name="connsiteY69" fmla="*/ 744325 h 2389902"/>
              <a:gd name="connsiteX70" fmla="*/ 417048 w 1242829"/>
              <a:gd name="connsiteY70" fmla="*/ 725971 h 2389902"/>
              <a:gd name="connsiteX71" fmla="*/ 418002 w 1242829"/>
              <a:gd name="connsiteY71" fmla="*/ 698703 h 2389902"/>
              <a:gd name="connsiteX72" fmla="*/ 425535 w 1242829"/>
              <a:gd name="connsiteY72" fmla="*/ 669529 h 2389902"/>
              <a:gd name="connsiteX73" fmla="*/ 433066 w 1242829"/>
              <a:gd name="connsiteY73" fmla="*/ 650007 h 2389902"/>
              <a:gd name="connsiteX74" fmla="*/ 448131 w 1242829"/>
              <a:gd name="connsiteY74" fmla="*/ 596855 h 2389902"/>
              <a:gd name="connsiteX75" fmla="*/ 456830 w 1242829"/>
              <a:gd name="connsiteY75" fmla="*/ 583912 h 2389902"/>
              <a:gd name="connsiteX76" fmla="*/ 481548 w 1242829"/>
              <a:gd name="connsiteY76" fmla="*/ 528638 h 2389902"/>
              <a:gd name="connsiteX77" fmla="*/ 514012 w 1242829"/>
              <a:gd name="connsiteY77" fmla="*/ 506995 h 2389902"/>
              <a:gd name="connsiteX78" fmla="*/ 530244 w 1242829"/>
              <a:gd name="connsiteY78" fmla="*/ 496174 h 2389902"/>
              <a:gd name="connsiteX79" fmla="*/ 546476 w 1242829"/>
              <a:gd name="connsiteY79" fmla="*/ 485353 h 2389902"/>
              <a:gd name="connsiteX80" fmla="*/ 578940 w 1242829"/>
              <a:gd name="connsiteY80" fmla="*/ 474531 h 2389902"/>
              <a:gd name="connsiteX81" fmla="*/ 622225 w 1242829"/>
              <a:gd name="connsiteY81" fmla="*/ 463710 h 2389902"/>
              <a:gd name="connsiteX82" fmla="*/ 660099 w 1242829"/>
              <a:gd name="connsiteY82" fmla="*/ 469121 h 2389902"/>
              <a:gd name="connsiteX83" fmla="*/ 676331 w 1242829"/>
              <a:gd name="connsiteY83" fmla="*/ 479942 h 2389902"/>
              <a:gd name="connsiteX84" fmla="*/ 697974 w 1242829"/>
              <a:gd name="connsiteY84" fmla="*/ 469121 h 2389902"/>
              <a:gd name="connsiteX85" fmla="*/ 746670 w 1242829"/>
              <a:gd name="connsiteY85" fmla="*/ 436657 h 2389902"/>
              <a:gd name="connsiteX86" fmla="*/ 806187 w 1242829"/>
              <a:gd name="connsiteY86" fmla="*/ 398782 h 2389902"/>
              <a:gd name="connsiteX87" fmla="*/ 838651 w 1242829"/>
              <a:gd name="connsiteY87" fmla="*/ 377140 h 2389902"/>
              <a:gd name="connsiteX88" fmla="*/ 854883 w 1242829"/>
              <a:gd name="connsiteY88" fmla="*/ 371729 h 2389902"/>
              <a:gd name="connsiteX89" fmla="*/ 871115 w 1242829"/>
              <a:gd name="connsiteY89" fmla="*/ 360908 h 2389902"/>
              <a:gd name="connsiteX90" fmla="*/ 908989 w 1242829"/>
              <a:gd name="connsiteY90" fmla="*/ 344676 h 2389902"/>
              <a:gd name="connsiteX91" fmla="*/ 946864 w 1242829"/>
              <a:gd name="connsiteY91" fmla="*/ 328444 h 2389902"/>
              <a:gd name="connsiteX92" fmla="*/ 963096 w 1242829"/>
              <a:gd name="connsiteY92" fmla="*/ 317623 h 2389902"/>
              <a:gd name="connsiteX93" fmla="*/ 995560 w 1242829"/>
              <a:gd name="connsiteY93" fmla="*/ 306801 h 2389902"/>
              <a:gd name="connsiteX94" fmla="*/ 1011792 w 1242829"/>
              <a:gd name="connsiteY94" fmla="*/ 295980 h 2389902"/>
              <a:gd name="connsiteX95" fmla="*/ 1033434 w 1242829"/>
              <a:gd name="connsiteY95" fmla="*/ 290569 h 2389902"/>
              <a:gd name="connsiteX96" fmla="*/ 1071309 w 1242829"/>
              <a:gd name="connsiteY96" fmla="*/ 279748 h 2389902"/>
              <a:gd name="connsiteX97" fmla="*/ 1098362 w 1242829"/>
              <a:gd name="connsiteY97" fmla="*/ 258105 h 2389902"/>
              <a:gd name="connsiteX98" fmla="*/ 1092952 w 1242829"/>
              <a:gd name="connsiteY98" fmla="*/ 220231 h 2389902"/>
              <a:gd name="connsiteX99" fmla="*/ 1082130 w 1242829"/>
              <a:gd name="connsiteY99" fmla="*/ 187767 h 2389902"/>
              <a:gd name="connsiteX100" fmla="*/ 1071309 w 1242829"/>
              <a:gd name="connsiteY100" fmla="*/ 101197 h 2389902"/>
              <a:gd name="connsiteX101" fmla="*/ 1065898 w 1242829"/>
              <a:gd name="connsiteY101" fmla="*/ 84965 h 2389902"/>
              <a:gd name="connsiteX102" fmla="*/ 1054124 w 1242829"/>
              <a:gd name="connsiteY102" fmla="*/ 45922 h 2389902"/>
              <a:gd name="connsiteX103" fmla="*/ 1025163 w 1242829"/>
              <a:gd name="connsiteY103" fmla="*/ 13244 h 2389902"/>
              <a:gd name="connsiteX104" fmla="*/ 992485 w 1242829"/>
              <a:gd name="connsiteY104" fmla="*/ 1255 h 2389902"/>
              <a:gd name="connsiteX105" fmla="*/ 969675 w 1242829"/>
              <a:gd name="connsiteY105" fmla="*/ 5712 h 2389902"/>
              <a:gd name="connsiteX106" fmla="*/ 929465 w 1242829"/>
              <a:gd name="connsiteY106" fmla="*/ 5236 h 2389902"/>
              <a:gd name="connsiteX107" fmla="*/ 892757 w 1242829"/>
              <a:gd name="connsiteY107" fmla="*/ 9215 h 2389902"/>
              <a:gd name="connsiteX108" fmla="*/ 762902 w 1242829"/>
              <a:gd name="connsiteY108" fmla="*/ 20037 h 2389902"/>
              <a:gd name="connsiteX109" fmla="*/ 730438 w 1242829"/>
              <a:gd name="connsiteY109" fmla="*/ 30858 h 2389902"/>
              <a:gd name="connsiteX110" fmla="*/ 708795 w 1242829"/>
              <a:gd name="connsiteY110" fmla="*/ 36269 h 2389902"/>
              <a:gd name="connsiteX111" fmla="*/ 670921 w 1242829"/>
              <a:gd name="connsiteY111" fmla="*/ 57911 h 2389902"/>
              <a:gd name="connsiteX112" fmla="*/ 649278 w 1242829"/>
              <a:gd name="connsiteY112" fmla="*/ 63322 h 2389902"/>
              <a:gd name="connsiteX113" fmla="*/ 605993 w 1242829"/>
              <a:gd name="connsiteY113" fmla="*/ 79554 h 2389902"/>
              <a:gd name="connsiteX114" fmla="*/ 589761 w 1242829"/>
              <a:gd name="connsiteY114" fmla="*/ 90375 h 2389902"/>
              <a:gd name="connsiteX115" fmla="*/ 573529 w 1242829"/>
              <a:gd name="connsiteY115" fmla="*/ 95786 h 2389902"/>
              <a:gd name="connsiteX116" fmla="*/ 557297 w 1242829"/>
              <a:gd name="connsiteY116" fmla="*/ 106607 h 2389902"/>
              <a:gd name="connsiteX117" fmla="*/ 541065 w 1242829"/>
              <a:gd name="connsiteY117" fmla="*/ 112018 h 2389902"/>
              <a:gd name="connsiteX118" fmla="*/ 524833 w 1242829"/>
              <a:gd name="connsiteY118" fmla="*/ 122839 h 2389902"/>
              <a:gd name="connsiteX119" fmla="*/ 508601 w 1242829"/>
              <a:gd name="connsiteY119" fmla="*/ 128250 h 2389902"/>
              <a:gd name="connsiteX120" fmla="*/ 492369 w 1242829"/>
              <a:gd name="connsiteY120" fmla="*/ 139071 h 2389902"/>
              <a:gd name="connsiteX121" fmla="*/ 459905 w 1242829"/>
              <a:gd name="connsiteY121" fmla="*/ 155303 h 2389902"/>
              <a:gd name="connsiteX122" fmla="*/ 438263 w 1242829"/>
              <a:gd name="connsiteY122" fmla="*/ 171535 h 2389902"/>
              <a:gd name="connsiteX123" fmla="*/ 416620 w 1242829"/>
              <a:gd name="connsiteY123" fmla="*/ 193178 h 2389902"/>
              <a:gd name="connsiteX124" fmla="*/ 384156 w 1242829"/>
              <a:gd name="connsiteY124" fmla="*/ 214820 h 2389902"/>
              <a:gd name="connsiteX125" fmla="*/ 367924 w 1242829"/>
              <a:gd name="connsiteY125" fmla="*/ 225641 h 2389902"/>
              <a:gd name="connsiteX126" fmla="*/ 357103 w 1242829"/>
              <a:gd name="connsiteY126" fmla="*/ 241873 h 2389902"/>
              <a:gd name="connsiteX127" fmla="*/ 319228 w 1242829"/>
              <a:gd name="connsiteY127" fmla="*/ 274337 h 2389902"/>
              <a:gd name="connsiteX128" fmla="*/ 308407 w 1242829"/>
              <a:gd name="connsiteY128" fmla="*/ 290569 h 2389902"/>
              <a:gd name="connsiteX129" fmla="*/ 281354 w 1242829"/>
              <a:gd name="connsiteY129" fmla="*/ 317623 h 2389902"/>
              <a:gd name="connsiteX130" fmla="*/ 270533 w 1242829"/>
              <a:gd name="connsiteY130" fmla="*/ 333855 h 2389902"/>
              <a:gd name="connsiteX131" fmla="*/ 227247 w 1242829"/>
              <a:gd name="connsiteY131" fmla="*/ 371729 h 2389902"/>
              <a:gd name="connsiteX132" fmla="*/ 205605 w 1242829"/>
              <a:gd name="connsiteY132" fmla="*/ 404193 h 2389902"/>
              <a:gd name="connsiteX133" fmla="*/ 178552 w 1242829"/>
              <a:gd name="connsiteY133" fmla="*/ 436657 h 2389902"/>
              <a:gd name="connsiteX134" fmla="*/ 167730 w 1242829"/>
              <a:gd name="connsiteY134" fmla="*/ 447478 h 2389902"/>
              <a:gd name="connsiteX135" fmla="*/ 146088 w 1242829"/>
              <a:gd name="connsiteY135" fmla="*/ 479942 h 2389902"/>
              <a:gd name="connsiteX136" fmla="*/ 124445 w 1242829"/>
              <a:gd name="connsiteY136" fmla="*/ 517817 h 2389902"/>
              <a:gd name="connsiteX137" fmla="*/ 119034 w 1242829"/>
              <a:gd name="connsiteY137" fmla="*/ 534049 h 2389902"/>
              <a:gd name="connsiteX138" fmla="*/ 102802 w 1242829"/>
              <a:gd name="connsiteY138" fmla="*/ 550281 h 2389902"/>
              <a:gd name="connsiteX139" fmla="*/ 86570 w 1242829"/>
              <a:gd name="connsiteY139" fmla="*/ 598976 h 2389902"/>
              <a:gd name="connsiteX140" fmla="*/ 81160 w 1242829"/>
              <a:gd name="connsiteY140" fmla="*/ 615208 h 2389902"/>
              <a:gd name="connsiteX141" fmla="*/ 70339 w 1242829"/>
              <a:gd name="connsiteY141" fmla="*/ 626030 h 2389902"/>
              <a:gd name="connsiteX142" fmla="*/ 54107 w 1242829"/>
              <a:gd name="connsiteY142" fmla="*/ 680136 h 2389902"/>
              <a:gd name="connsiteX143" fmla="*/ 48696 w 1242829"/>
              <a:gd name="connsiteY143" fmla="*/ 696368 h 2389902"/>
              <a:gd name="connsiteX144" fmla="*/ 43285 w 1242829"/>
              <a:gd name="connsiteY144" fmla="*/ 712600 h 2389902"/>
              <a:gd name="connsiteX145" fmla="*/ 27053 w 1242829"/>
              <a:gd name="connsiteY145" fmla="*/ 745064 h 2389902"/>
              <a:gd name="connsiteX146" fmla="*/ 21643 w 1242829"/>
              <a:gd name="connsiteY146" fmla="*/ 793760 h 2389902"/>
              <a:gd name="connsiteX147" fmla="*/ 10821 w 1242829"/>
              <a:gd name="connsiteY147" fmla="*/ 837045 h 2389902"/>
              <a:gd name="connsiteX148" fmla="*/ 0 w 1242829"/>
              <a:gd name="connsiteY148" fmla="*/ 907384 h 2389902"/>
              <a:gd name="connsiteX149" fmla="*/ 5411 w 1242829"/>
              <a:gd name="connsiteY149" fmla="*/ 972311 h 2389902"/>
              <a:gd name="connsiteX150" fmla="*/ 10821 w 1242829"/>
              <a:gd name="connsiteY150" fmla="*/ 1021007 h 2389902"/>
              <a:gd name="connsiteX151" fmla="*/ 16232 w 1242829"/>
              <a:gd name="connsiteY151" fmla="*/ 1085935 h 2389902"/>
              <a:gd name="connsiteX152" fmla="*/ 27053 w 1242829"/>
              <a:gd name="connsiteY152" fmla="*/ 1167095 h 2389902"/>
              <a:gd name="connsiteX153" fmla="*/ 32464 w 1242829"/>
              <a:gd name="connsiteY153" fmla="*/ 1226612 h 2389902"/>
              <a:gd name="connsiteX154" fmla="*/ 48696 w 1242829"/>
              <a:gd name="connsiteY154" fmla="*/ 1275308 h 2389902"/>
              <a:gd name="connsiteX155" fmla="*/ 54107 w 1242829"/>
              <a:gd name="connsiteY155" fmla="*/ 1291540 h 2389902"/>
              <a:gd name="connsiteX156" fmla="*/ 64928 w 1242829"/>
              <a:gd name="connsiteY156" fmla="*/ 1307772 h 2389902"/>
              <a:gd name="connsiteX157" fmla="*/ 86570 w 1242829"/>
              <a:gd name="connsiteY157" fmla="*/ 1356468 h 2389902"/>
              <a:gd name="connsiteX158" fmla="*/ 102802 w 1242829"/>
              <a:gd name="connsiteY158" fmla="*/ 1410574 h 2389902"/>
              <a:gd name="connsiteX159" fmla="*/ 113624 w 1242829"/>
              <a:gd name="connsiteY159" fmla="*/ 1421395 h 2389902"/>
              <a:gd name="connsiteX160" fmla="*/ 124445 w 1242829"/>
              <a:gd name="connsiteY160" fmla="*/ 1453859 h 2389902"/>
              <a:gd name="connsiteX161" fmla="*/ 129856 w 1242829"/>
              <a:gd name="connsiteY161" fmla="*/ 1470091 h 2389902"/>
              <a:gd name="connsiteX162" fmla="*/ 146088 w 1242829"/>
              <a:gd name="connsiteY162" fmla="*/ 1486323 h 2389902"/>
              <a:gd name="connsiteX163" fmla="*/ 167730 w 1242829"/>
              <a:gd name="connsiteY163" fmla="*/ 1545840 h 2389902"/>
              <a:gd name="connsiteX164" fmla="*/ 173141 w 1242829"/>
              <a:gd name="connsiteY164" fmla="*/ 1562072 h 2389902"/>
              <a:gd name="connsiteX165" fmla="*/ 194784 w 1242829"/>
              <a:gd name="connsiteY165" fmla="*/ 1594536 h 2389902"/>
              <a:gd name="connsiteX166" fmla="*/ 216426 w 1242829"/>
              <a:gd name="connsiteY166" fmla="*/ 1627000 h 2389902"/>
              <a:gd name="connsiteX167" fmla="*/ 221837 w 1242829"/>
              <a:gd name="connsiteY167" fmla="*/ 1648643 h 2389902"/>
              <a:gd name="connsiteX168" fmla="*/ 248890 w 1242829"/>
              <a:gd name="connsiteY168" fmla="*/ 1681107 h 2389902"/>
              <a:gd name="connsiteX169" fmla="*/ 270533 w 1242829"/>
              <a:gd name="connsiteY169" fmla="*/ 1713570 h 2389902"/>
              <a:gd name="connsiteX170" fmla="*/ 281354 w 1242829"/>
              <a:gd name="connsiteY170" fmla="*/ 1729802 h 2389902"/>
              <a:gd name="connsiteX171" fmla="*/ 297586 w 1242829"/>
              <a:gd name="connsiteY171" fmla="*/ 1767677 h 2389902"/>
              <a:gd name="connsiteX172" fmla="*/ 302997 w 1242829"/>
              <a:gd name="connsiteY172" fmla="*/ 1783909 h 2389902"/>
              <a:gd name="connsiteX173" fmla="*/ 319228 w 1242829"/>
              <a:gd name="connsiteY173" fmla="*/ 1800141 h 2389902"/>
              <a:gd name="connsiteX174" fmla="*/ 346282 w 1242829"/>
              <a:gd name="connsiteY174" fmla="*/ 1838015 h 2389902"/>
              <a:gd name="connsiteX175" fmla="*/ 351692 w 1242829"/>
              <a:gd name="connsiteY175" fmla="*/ 1854247 h 2389902"/>
              <a:gd name="connsiteX176" fmla="*/ 362514 w 1242829"/>
              <a:gd name="connsiteY176" fmla="*/ 1865069 h 2389902"/>
              <a:gd name="connsiteX177" fmla="*/ 373335 w 1242829"/>
              <a:gd name="connsiteY177" fmla="*/ 1881301 h 2389902"/>
              <a:gd name="connsiteX178" fmla="*/ 394978 w 1242829"/>
              <a:gd name="connsiteY178" fmla="*/ 1908354 h 2389902"/>
              <a:gd name="connsiteX179" fmla="*/ 405799 w 1242829"/>
              <a:gd name="connsiteY179" fmla="*/ 1924586 h 2389902"/>
              <a:gd name="connsiteX180" fmla="*/ 416620 w 1242829"/>
              <a:gd name="connsiteY180" fmla="*/ 1946228 h 2389902"/>
              <a:gd name="connsiteX181" fmla="*/ 427441 w 1242829"/>
              <a:gd name="connsiteY181" fmla="*/ 1957050 h 2389902"/>
              <a:gd name="connsiteX182" fmla="*/ 449084 w 1242829"/>
              <a:gd name="connsiteY182" fmla="*/ 1978692 h 2389902"/>
              <a:gd name="connsiteX183" fmla="*/ 459905 w 1242829"/>
              <a:gd name="connsiteY183" fmla="*/ 1994924 h 2389902"/>
              <a:gd name="connsiteX184" fmla="*/ 476137 w 1242829"/>
              <a:gd name="connsiteY184" fmla="*/ 2011156 h 2389902"/>
              <a:gd name="connsiteX185" fmla="*/ 481548 w 1242829"/>
              <a:gd name="connsiteY185" fmla="*/ 2027388 h 2389902"/>
              <a:gd name="connsiteX186" fmla="*/ 503191 w 1242829"/>
              <a:gd name="connsiteY186" fmla="*/ 2049031 h 2389902"/>
              <a:gd name="connsiteX187" fmla="*/ 535655 w 1242829"/>
              <a:gd name="connsiteY187" fmla="*/ 2081495 h 2389902"/>
              <a:gd name="connsiteX188" fmla="*/ 568118 w 1242829"/>
              <a:gd name="connsiteY188" fmla="*/ 2113959 h 2389902"/>
              <a:gd name="connsiteX189" fmla="*/ 578940 w 1242829"/>
              <a:gd name="connsiteY189" fmla="*/ 2124780 h 2389902"/>
              <a:gd name="connsiteX190" fmla="*/ 584350 w 1242829"/>
              <a:gd name="connsiteY190" fmla="*/ 2141012 h 2389902"/>
              <a:gd name="connsiteX191" fmla="*/ 600582 w 1242829"/>
              <a:gd name="connsiteY191" fmla="*/ 2151833 h 2389902"/>
              <a:gd name="connsiteX192" fmla="*/ 611404 w 1242829"/>
              <a:gd name="connsiteY192" fmla="*/ 2162655 h 2389902"/>
              <a:gd name="connsiteX193" fmla="*/ 633046 w 1242829"/>
              <a:gd name="connsiteY193" fmla="*/ 2189708 h 2389902"/>
              <a:gd name="connsiteX194" fmla="*/ 649278 w 1242829"/>
              <a:gd name="connsiteY194" fmla="*/ 2200529 h 2389902"/>
              <a:gd name="connsiteX195" fmla="*/ 681742 w 1242829"/>
              <a:gd name="connsiteY195" fmla="*/ 2232993 h 2389902"/>
              <a:gd name="connsiteX196" fmla="*/ 697974 w 1242829"/>
              <a:gd name="connsiteY196" fmla="*/ 2249225 h 2389902"/>
              <a:gd name="connsiteX197" fmla="*/ 714206 w 1242829"/>
              <a:gd name="connsiteY197" fmla="*/ 2260046 h 2389902"/>
              <a:gd name="connsiteX198" fmla="*/ 725027 w 1242829"/>
              <a:gd name="connsiteY198" fmla="*/ 2276278 h 2389902"/>
              <a:gd name="connsiteX199" fmla="*/ 773723 w 1242829"/>
              <a:gd name="connsiteY199" fmla="*/ 2308742 h 2389902"/>
              <a:gd name="connsiteX200" fmla="*/ 784544 w 1242829"/>
              <a:gd name="connsiteY200" fmla="*/ 2324974 h 2389902"/>
              <a:gd name="connsiteX201" fmla="*/ 811598 w 1242829"/>
              <a:gd name="connsiteY201" fmla="*/ 2346617 h 2389902"/>
              <a:gd name="connsiteX202" fmla="*/ 822419 w 1242829"/>
              <a:gd name="connsiteY202" fmla="*/ 2362849 h 2389902"/>
              <a:gd name="connsiteX203" fmla="*/ 838651 w 1242829"/>
              <a:gd name="connsiteY203" fmla="*/ 2384491 h 2389902"/>
              <a:gd name="connsiteX0" fmla="*/ 838651 w 1242829"/>
              <a:gd name="connsiteY0" fmla="*/ 2384491 h 2389902"/>
              <a:gd name="connsiteX1" fmla="*/ 892757 w 1242829"/>
              <a:gd name="connsiteY1" fmla="*/ 2330385 h 2389902"/>
              <a:gd name="connsiteX2" fmla="*/ 903579 w 1242829"/>
              <a:gd name="connsiteY2" fmla="*/ 2319563 h 2389902"/>
              <a:gd name="connsiteX3" fmla="*/ 930632 w 1242829"/>
              <a:gd name="connsiteY3" fmla="*/ 2287099 h 2389902"/>
              <a:gd name="connsiteX4" fmla="*/ 941453 w 1242829"/>
              <a:gd name="connsiteY4" fmla="*/ 2270868 h 2389902"/>
              <a:gd name="connsiteX5" fmla="*/ 984739 w 1242829"/>
              <a:gd name="connsiteY5" fmla="*/ 2243814 h 2389902"/>
              <a:gd name="connsiteX6" fmla="*/ 1000970 w 1242829"/>
              <a:gd name="connsiteY6" fmla="*/ 2222172 h 2389902"/>
              <a:gd name="connsiteX7" fmla="*/ 1022613 w 1242829"/>
              <a:gd name="connsiteY7" fmla="*/ 2211350 h 2389902"/>
              <a:gd name="connsiteX8" fmla="*/ 1055077 w 1242829"/>
              <a:gd name="connsiteY8" fmla="*/ 2189708 h 2389902"/>
              <a:gd name="connsiteX9" fmla="*/ 1071309 w 1242829"/>
              <a:gd name="connsiteY9" fmla="*/ 2178886 h 2389902"/>
              <a:gd name="connsiteX10" fmla="*/ 1103773 w 1242829"/>
              <a:gd name="connsiteY10" fmla="*/ 2157244 h 2389902"/>
              <a:gd name="connsiteX11" fmla="*/ 1130826 w 1242829"/>
              <a:gd name="connsiteY11" fmla="*/ 2135601 h 2389902"/>
              <a:gd name="connsiteX12" fmla="*/ 1147058 w 1242829"/>
              <a:gd name="connsiteY12" fmla="*/ 2130191 h 2389902"/>
              <a:gd name="connsiteX13" fmla="*/ 1157879 w 1242829"/>
              <a:gd name="connsiteY13" fmla="*/ 2113959 h 2389902"/>
              <a:gd name="connsiteX14" fmla="*/ 1174111 w 1242829"/>
              <a:gd name="connsiteY14" fmla="*/ 2103137 h 2389902"/>
              <a:gd name="connsiteX15" fmla="*/ 1201165 w 1242829"/>
              <a:gd name="connsiteY15" fmla="*/ 2081495 h 2389902"/>
              <a:gd name="connsiteX16" fmla="*/ 1211986 w 1242829"/>
              <a:gd name="connsiteY16" fmla="*/ 2065263 h 2389902"/>
              <a:gd name="connsiteX17" fmla="*/ 1233628 w 1242829"/>
              <a:gd name="connsiteY17" fmla="*/ 2038210 h 2389902"/>
              <a:gd name="connsiteX18" fmla="*/ 1228218 w 1242829"/>
              <a:gd name="connsiteY18" fmla="*/ 2016567 h 2389902"/>
              <a:gd name="connsiteX19" fmla="*/ 1195754 w 1242829"/>
              <a:gd name="connsiteY19" fmla="*/ 1989514 h 2389902"/>
              <a:gd name="connsiteX20" fmla="*/ 1174111 w 1242829"/>
              <a:gd name="connsiteY20" fmla="*/ 1967871 h 2389902"/>
              <a:gd name="connsiteX21" fmla="*/ 1147058 w 1242829"/>
              <a:gd name="connsiteY21" fmla="*/ 1946228 h 2389902"/>
              <a:gd name="connsiteX22" fmla="*/ 1130826 w 1242829"/>
              <a:gd name="connsiteY22" fmla="*/ 1935407 h 2389902"/>
              <a:gd name="connsiteX23" fmla="*/ 1109184 w 1242829"/>
              <a:gd name="connsiteY23" fmla="*/ 1919175 h 2389902"/>
              <a:gd name="connsiteX24" fmla="*/ 1098362 w 1242829"/>
              <a:gd name="connsiteY24" fmla="*/ 1908354 h 2389902"/>
              <a:gd name="connsiteX25" fmla="*/ 1082130 w 1242829"/>
              <a:gd name="connsiteY25" fmla="*/ 1902943 h 2389902"/>
              <a:gd name="connsiteX26" fmla="*/ 1065898 w 1242829"/>
              <a:gd name="connsiteY26" fmla="*/ 1886711 h 2389902"/>
              <a:gd name="connsiteX27" fmla="*/ 1033434 w 1242829"/>
              <a:gd name="connsiteY27" fmla="*/ 1865069 h 2389902"/>
              <a:gd name="connsiteX28" fmla="*/ 1006381 w 1242829"/>
              <a:gd name="connsiteY28" fmla="*/ 1848837 h 2389902"/>
              <a:gd name="connsiteX29" fmla="*/ 963096 w 1242829"/>
              <a:gd name="connsiteY29" fmla="*/ 1816373 h 2389902"/>
              <a:gd name="connsiteX30" fmla="*/ 946864 w 1242829"/>
              <a:gd name="connsiteY30" fmla="*/ 1805552 h 2389902"/>
              <a:gd name="connsiteX31" fmla="*/ 936043 w 1242829"/>
              <a:gd name="connsiteY31" fmla="*/ 1794730 h 2389902"/>
              <a:gd name="connsiteX32" fmla="*/ 925221 w 1242829"/>
              <a:gd name="connsiteY32" fmla="*/ 1778498 h 2389902"/>
              <a:gd name="connsiteX33" fmla="*/ 908989 w 1242829"/>
              <a:gd name="connsiteY33" fmla="*/ 1773088 h 2389902"/>
              <a:gd name="connsiteX34" fmla="*/ 898168 w 1242829"/>
              <a:gd name="connsiteY34" fmla="*/ 1762266 h 2389902"/>
              <a:gd name="connsiteX35" fmla="*/ 887347 w 1242829"/>
              <a:gd name="connsiteY35" fmla="*/ 1746034 h 2389902"/>
              <a:gd name="connsiteX36" fmla="*/ 838651 w 1242829"/>
              <a:gd name="connsiteY36" fmla="*/ 1702749 h 2389902"/>
              <a:gd name="connsiteX37" fmla="*/ 827830 w 1242829"/>
              <a:gd name="connsiteY37" fmla="*/ 1686517 h 2389902"/>
              <a:gd name="connsiteX38" fmla="*/ 800776 w 1242829"/>
              <a:gd name="connsiteY38" fmla="*/ 1664875 h 2389902"/>
              <a:gd name="connsiteX39" fmla="*/ 789955 w 1242829"/>
              <a:gd name="connsiteY39" fmla="*/ 1648643 h 2389902"/>
              <a:gd name="connsiteX40" fmla="*/ 779134 w 1242829"/>
              <a:gd name="connsiteY40" fmla="*/ 1637821 h 2389902"/>
              <a:gd name="connsiteX41" fmla="*/ 757491 w 1242829"/>
              <a:gd name="connsiteY41" fmla="*/ 1605357 h 2389902"/>
              <a:gd name="connsiteX42" fmla="*/ 741259 w 1242829"/>
              <a:gd name="connsiteY42" fmla="*/ 1589126 h 2389902"/>
              <a:gd name="connsiteX43" fmla="*/ 730438 w 1242829"/>
              <a:gd name="connsiteY43" fmla="*/ 1572894 h 2389902"/>
              <a:gd name="connsiteX44" fmla="*/ 692563 w 1242829"/>
              <a:gd name="connsiteY44" fmla="*/ 1540430 h 2389902"/>
              <a:gd name="connsiteX45" fmla="*/ 687153 w 1242829"/>
              <a:gd name="connsiteY45" fmla="*/ 1524198 h 2389902"/>
              <a:gd name="connsiteX46" fmla="*/ 660099 w 1242829"/>
              <a:gd name="connsiteY46" fmla="*/ 1502555 h 2389902"/>
              <a:gd name="connsiteX47" fmla="*/ 643868 w 1242829"/>
              <a:gd name="connsiteY47" fmla="*/ 1486323 h 2389902"/>
              <a:gd name="connsiteX48" fmla="*/ 633046 w 1242829"/>
              <a:gd name="connsiteY48" fmla="*/ 1470091 h 2389902"/>
              <a:gd name="connsiteX49" fmla="*/ 600582 w 1242829"/>
              <a:gd name="connsiteY49" fmla="*/ 1443038 h 2389902"/>
              <a:gd name="connsiteX50" fmla="*/ 573529 w 1242829"/>
              <a:gd name="connsiteY50" fmla="*/ 1415985 h 2389902"/>
              <a:gd name="connsiteX51" fmla="*/ 551886 w 1242829"/>
              <a:gd name="connsiteY51" fmla="*/ 1383521 h 2389902"/>
              <a:gd name="connsiteX52" fmla="*/ 546476 w 1242829"/>
              <a:gd name="connsiteY52" fmla="*/ 1367289 h 2389902"/>
              <a:gd name="connsiteX53" fmla="*/ 530244 w 1242829"/>
              <a:gd name="connsiteY53" fmla="*/ 1351057 h 2389902"/>
              <a:gd name="connsiteX54" fmla="*/ 508601 w 1242829"/>
              <a:gd name="connsiteY54" fmla="*/ 1318593 h 2389902"/>
              <a:gd name="connsiteX55" fmla="*/ 503191 w 1242829"/>
              <a:gd name="connsiteY55" fmla="*/ 1302361 h 2389902"/>
              <a:gd name="connsiteX56" fmla="*/ 492369 w 1242829"/>
              <a:gd name="connsiteY56" fmla="*/ 1291540 h 2389902"/>
              <a:gd name="connsiteX57" fmla="*/ 470727 w 1242829"/>
              <a:gd name="connsiteY57" fmla="*/ 1264486 h 2389902"/>
              <a:gd name="connsiteX58" fmla="*/ 454495 w 1242829"/>
              <a:gd name="connsiteY58" fmla="*/ 1232023 h 2389902"/>
              <a:gd name="connsiteX59" fmla="*/ 449084 w 1242829"/>
              <a:gd name="connsiteY59" fmla="*/ 1215791 h 2389902"/>
              <a:gd name="connsiteX60" fmla="*/ 432852 w 1242829"/>
              <a:gd name="connsiteY60" fmla="*/ 1183327 h 2389902"/>
              <a:gd name="connsiteX61" fmla="*/ 422031 w 1242829"/>
              <a:gd name="connsiteY61" fmla="*/ 1140041 h 2389902"/>
              <a:gd name="connsiteX62" fmla="*/ 411210 w 1242829"/>
              <a:gd name="connsiteY62" fmla="*/ 1107578 h 2389902"/>
              <a:gd name="connsiteX63" fmla="*/ 405799 w 1242829"/>
              <a:gd name="connsiteY63" fmla="*/ 1080524 h 2389902"/>
              <a:gd name="connsiteX64" fmla="*/ 389567 w 1242829"/>
              <a:gd name="connsiteY64" fmla="*/ 1031828 h 2389902"/>
              <a:gd name="connsiteX65" fmla="*/ 384156 w 1242829"/>
              <a:gd name="connsiteY65" fmla="*/ 1015597 h 2389902"/>
              <a:gd name="connsiteX66" fmla="*/ 378746 w 1242829"/>
              <a:gd name="connsiteY66" fmla="*/ 988543 h 2389902"/>
              <a:gd name="connsiteX67" fmla="*/ 394237 w 1242829"/>
              <a:gd name="connsiteY67" fmla="*/ 906215 h 2389902"/>
              <a:gd name="connsiteX68" fmla="*/ 409516 w 1242829"/>
              <a:gd name="connsiteY68" fmla="*/ 757268 h 2389902"/>
              <a:gd name="connsiteX69" fmla="*/ 411638 w 1242829"/>
              <a:gd name="connsiteY69" fmla="*/ 744325 h 2389902"/>
              <a:gd name="connsiteX70" fmla="*/ 417048 w 1242829"/>
              <a:gd name="connsiteY70" fmla="*/ 725971 h 2389902"/>
              <a:gd name="connsiteX71" fmla="*/ 418002 w 1242829"/>
              <a:gd name="connsiteY71" fmla="*/ 698703 h 2389902"/>
              <a:gd name="connsiteX72" fmla="*/ 425535 w 1242829"/>
              <a:gd name="connsiteY72" fmla="*/ 669529 h 2389902"/>
              <a:gd name="connsiteX73" fmla="*/ 433066 w 1242829"/>
              <a:gd name="connsiteY73" fmla="*/ 650007 h 2389902"/>
              <a:gd name="connsiteX74" fmla="*/ 448131 w 1242829"/>
              <a:gd name="connsiteY74" fmla="*/ 596855 h 2389902"/>
              <a:gd name="connsiteX75" fmla="*/ 456830 w 1242829"/>
              <a:gd name="connsiteY75" fmla="*/ 583912 h 2389902"/>
              <a:gd name="connsiteX76" fmla="*/ 481548 w 1242829"/>
              <a:gd name="connsiteY76" fmla="*/ 528638 h 2389902"/>
              <a:gd name="connsiteX77" fmla="*/ 514012 w 1242829"/>
              <a:gd name="connsiteY77" fmla="*/ 506995 h 2389902"/>
              <a:gd name="connsiteX78" fmla="*/ 530244 w 1242829"/>
              <a:gd name="connsiteY78" fmla="*/ 496174 h 2389902"/>
              <a:gd name="connsiteX79" fmla="*/ 546476 w 1242829"/>
              <a:gd name="connsiteY79" fmla="*/ 485353 h 2389902"/>
              <a:gd name="connsiteX80" fmla="*/ 578940 w 1242829"/>
              <a:gd name="connsiteY80" fmla="*/ 474531 h 2389902"/>
              <a:gd name="connsiteX81" fmla="*/ 622225 w 1242829"/>
              <a:gd name="connsiteY81" fmla="*/ 463710 h 2389902"/>
              <a:gd name="connsiteX82" fmla="*/ 660099 w 1242829"/>
              <a:gd name="connsiteY82" fmla="*/ 469121 h 2389902"/>
              <a:gd name="connsiteX83" fmla="*/ 676331 w 1242829"/>
              <a:gd name="connsiteY83" fmla="*/ 479942 h 2389902"/>
              <a:gd name="connsiteX84" fmla="*/ 697974 w 1242829"/>
              <a:gd name="connsiteY84" fmla="*/ 469121 h 2389902"/>
              <a:gd name="connsiteX85" fmla="*/ 746670 w 1242829"/>
              <a:gd name="connsiteY85" fmla="*/ 436657 h 2389902"/>
              <a:gd name="connsiteX86" fmla="*/ 806187 w 1242829"/>
              <a:gd name="connsiteY86" fmla="*/ 398782 h 2389902"/>
              <a:gd name="connsiteX87" fmla="*/ 838651 w 1242829"/>
              <a:gd name="connsiteY87" fmla="*/ 377140 h 2389902"/>
              <a:gd name="connsiteX88" fmla="*/ 854883 w 1242829"/>
              <a:gd name="connsiteY88" fmla="*/ 371729 h 2389902"/>
              <a:gd name="connsiteX89" fmla="*/ 871115 w 1242829"/>
              <a:gd name="connsiteY89" fmla="*/ 360908 h 2389902"/>
              <a:gd name="connsiteX90" fmla="*/ 908989 w 1242829"/>
              <a:gd name="connsiteY90" fmla="*/ 344676 h 2389902"/>
              <a:gd name="connsiteX91" fmla="*/ 946864 w 1242829"/>
              <a:gd name="connsiteY91" fmla="*/ 328444 h 2389902"/>
              <a:gd name="connsiteX92" fmla="*/ 963096 w 1242829"/>
              <a:gd name="connsiteY92" fmla="*/ 317623 h 2389902"/>
              <a:gd name="connsiteX93" fmla="*/ 995560 w 1242829"/>
              <a:gd name="connsiteY93" fmla="*/ 306801 h 2389902"/>
              <a:gd name="connsiteX94" fmla="*/ 1011792 w 1242829"/>
              <a:gd name="connsiteY94" fmla="*/ 295980 h 2389902"/>
              <a:gd name="connsiteX95" fmla="*/ 1033434 w 1242829"/>
              <a:gd name="connsiteY95" fmla="*/ 290569 h 2389902"/>
              <a:gd name="connsiteX96" fmla="*/ 1071309 w 1242829"/>
              <a:gd name="connsiteY96" fmla="*/ 279748 h 2389902"/>
              <a:gd name="connsiteX97" fmla="*/ 1098362 w 1242829"/>
              <a:gd name="connsiteY97" fmla="*/ 258105 h 2389902"/>
              <a:gd name="connsiteX98" fmla="*/ 1092952 w 1242829"/>
              <a:gd name="connsiteY98" fmla="*/ 220231 h 2389902"/>
              <a:gd name="connsiteX99" fmla="*/ 1082130 w 1242829"/>
              <a:gd name="connsiteY99" fmla="*/ 187767 h 2389902"/>
              <a:gd name="connsiteX100" fmla="*/ 1071309 w 1242829"/>
              <a:gd name="connsiteY100" fmla="*/ 101197 h 2389902"/>
              <a:gd name="connsiteX101" fmla="*/ 1065898 w 1242829"/>
              <a:gd name="connsiteY101" fmla="*/ 84965 h 2389902"/>
              <a:gd name="connsiteX102" fmla="*/ 1054124 w 1242829"/>
              <a:gd name="connsiteY102" fmla="*/ 45922 h 2389902"/>
              <a:gd name="connsiteX103" fmla="*/ 1025163 w 1242829"/>
              <a:gd name="connsiteY103" fmla="*/ 13244 h 2389902"/>
              <a:gd name="connsiteX104" fmla="*/ 992485 w 1242829"/>
              <a:gd name="connsiteY104" fmla="*/ 1255 h 2389902"/>
              <a:gd name="connsiteX105" fmla="*/ 969675 w 1242829"/>
              <a:gd name="connsiteY105" fmla="*/ 5712 h 2389902"/>
              <a:gd name="connsiteX106" fmla="*/ 929465 w 1242829"/>
              <a:gd name="connsiteY106" fmla="*/ 5236 h 2389902"/>
              <a:gd name="connsiteX107" fmla="*/ 892757 w 1242829"/>
              <a:gd name="connsiteY107" fmla="*/ 9215 h 2389902"/>
              <a:gd name="connsiteX108" fmla="*/ 762902 w 1242829"/>
              <a:gd name="connsiteY108" fmla="*/ 20037 h 2389902"/>
              <a:gd name="connsiteX109" fmla="*/ 730438 w 1242829"/>
              <a:gd name="connsiteY109" fmla="*/ 30858 h 2389902"/>
              <a:gd name="connsiteX110" fmla="*/ 708795 w 1242829"/>
              <a:gd name="connsiteY110" fmla="*/ 36269 h 2389902"/>
              <a:gd name="connsiteX111" fmla="*/ 670921 w 1242829"/>
              <a:gd name="connsiteY111" fmla="*/ 57911 h 2389902"/>
              <a:gd name="connsiteX112" fmla="*/ 649278 w 1242829"/>
              <a:gd name="connsiteY112" fmla="*/ 63322 h 2389902"/>
              <a:gd name="connsiteX113" fmla="*/ 605993 w 1242829"/>
              <a:gd name="connsiteY113" fmla="*/ 79554 h 2389902"/>
              <a:gd name="connsiteX114" fmla="*/ 589761 w 1242829"/>
              <a:gd name="connsiteY114" fmla="*/ 90375 h 2389902"/>
              <a:gd name="connsiteX115" fmla="*/ 573529 w 1242829"/>
              <a:gd name="connsiteY115" fmla="*/ 95786 h 2389902"/>
              <a:gd name="connsiteX116" fmla="*/ 557297 w 1242829"/>
              <a:gd name="connsiteY116" fmla="*/ 106607 h 2389902"/>
              <a:gd name="connsiteX117" fmla="*/ 541065 w 1242829"/>
              <a:gd name="connsiteY117" fmla="*/ 112018 h 2389902"/>
              <a:gd name="connsiteX118" fmla="*/ 524833 w 1242829"/>
              <a:gd name="connsiteY118" fmla="*/ 122839 h 2389902"/>
              <a:gd name="connsiteX119" fmla="*/ 508601 w 1242829"/>
              <a:gd name="connsiteY119" fmla="*/ 128250 h 2389902"/>
              <a:gd name="connsiteX120" fmla="*/ 492369 w 1242829"/>
              <a:gd name="connsiteY120" fmla="*/ 139071 h 2389902"/>
              <a:gd name="connsiteX121" fmla="*/ 459905 w 1242829"/>
              <a:gd name="connsiteY121" fmla="*/ 155303 h 2389902"/>
              <a:gd name="connsiteX122" fmla="*/ 438263 w 1242829"/>
              <a:gd name="connsiteY122" fmla="*/ 171535 h 2389902"/>
              <a:gd name="connsiteX123" fmla="*/ 416620 w 1242829"/>
              <a:gd name="connsiteY123" fmla="*/ 193178 h 2389902"/>
              <a:gd name="connsiteX124" fmla="*/ 384156 w 1242829"/>
              <a:gd name="connsiteY124" fmla="*/ 214820 h 2389902"/>
              <a:gd name="connsiteX125" fmla="*/ 367924 w 1242829"/>
              <a:gd name="connsiteY125" fmla="*/ 225641 h 2389902"/>
              <a:gd name="connsiteX126" fmla="*/ 357103 w 1242829"/>
              <a:gd name="connsiteY126" fmla="*/ 241873 h 2389902"/>
              <a:gd name="connsiteX127" fmla="*/ 319228 w 1242829"/>
              <a:gd name="connsiteY127" fmla="*/ 274337 h 2389902"/>
              <a:gd name="connsiteX128" fmla="*/ 308407 w 1242829"/>
              <a:gd name="connsiteY128" fmla="*/ 290569 h 2389902"/>
              <a:gd name="connsiteX129" fmla="*/ 281354 w 1242829"/>
              <a:gd name="connsiteY129" fmla="*/ 317623 h 2389902"/>
              <a:gd name="connsiteX130" fmla="*/ 270533 w 1242829"/>
              <a:gd name="connsiteY130" fmla="*/ 333855 h 2389902"/>
              <a:gd name="connsiteX131" fmla="*/ 227247 w 1242829"/>
              <a:gd name="connsiteY131" fmla="*/ 371729 h 2389902"/>
              <a:gd name="connsiteX132" fmla="*/ 205605 w 1242829"/>
              <a:gd name="connsiteY132" fmla="*/ 404193 h 2389902"/>
              <a:gd name="connsiteX133" fmla="*/ 178552 w 1242829"/>
              <a:gd name="connsiteY133" fmla="*/ 436657 h 2389902"/>
              <a:gd name="connsiteX134" fmla="*/ 167730 w 1242829"/>
              <a:gd name="connsiteY134" fmla="*/ 447478 h 2389902"/>
              <a:gd name="connsiteX135" fmla="*/ 146088 w 1242829"/>
              <a:gd name="connsiteY135" fmla="*/ 479942 h 2389902"/>
              <a:gd name="connsiteX136" fmla="*/ 124445 w 1242829"/>
              <a:gd name="connsiteY136" fmla="*/ 517817 h 2389902"/>
              <a:gd name="connsiteX137" fmla="*/ 119034 w 1242829"/>
              <a:gd name="connsiteY137" fmla="*/ 534049 h 2389902"/>
              <a:gd name="connsiteX138" fmla="*/ 102802 w 1242829"/>
              <a:gd name="connsiteY138" fmla="*/ 550281 h 2389902"/>
              <a:gd name="connsiteX139" fmla="*/ 86570 w 1242829"/>
              <a:gd name="connsiteY139" fmla="*/ 598976 h 2389902"/>
              <a:gd name="connsiteX140" fmla="*/ 81160 w 1242829"/>
              <a:gd name="connsiteY140" fmla="*/ 615208 h 2389902"/>
              <a:gd name="connsiteX141" fmla="*/ 70339 w 1242829"/>
              <a:gd name="connsiteY141" fmla="*/ 626030 h 2389902"/>
              <a:gd name="connsiteX142" fmla="*/ 54107 w 1242829"/>
              <a:gd name="connsiteY142" fmla="*/ 680136 h 2389902"/>
              <a:gd name="connsiteX143" fmla="*/ 48696 w 1242829"/>
              <a:gd name="connsiteY143" fmla="*/ 696368 h 2389902"/>
              <a:gd name="connsiteX144" fmla="*/ 43285 w 1242829"/>
              <a:gd name="connsiteY144" fmla="*/ 712600 h 2389902"/>
              <a:gd name="connsiteX145" fmla="*/ 27053 w 1242829"/>
              <a:gd name="connsiteY145" fmla="*/ 745064 h 2389902"/>
              <a:gd name="connsiteX146" fmla="*/ 21643 w 1242829"/>
              <a:gd name="connsiteY146" fmla="*/ 793760 h 2389902"/>
              <a:gd name="connsiteX147" fmla="*/ 10821 w 1242829"/>
              <a:gd name="connsiteY147" fmla="*/ 837045 h 2389902"/>
              <a:gd name="connsiteX148" fmla="*/ 0 w 1242829"/>
              <a:gd name="connsiteY148" fmla="*/ 907384 h 2389902"/>
              <a:gd name="connsiteX149" fmla="*/ 5411 w 1242829"/>
              <a:gd name="connsiteY149" fmla="*/ 972311 h 2389902"/>
              <a:gd name="connsiteX150" fmla="*/ 10821 w 1242829"/>
              <a:gd name="connsiteY150" fmla="*/ 1021007 h 2389902"/>
              <a:gd name="connsiteX151" fmla="*/ 16232 w 1242829"/>
              <a:gd name="connsiteY151" fmla="*/ 1085935 h 2389902"/>
              <a:gd name="connsiteX152" fmla="*/ 27053 w 1242829"/>
              <a:gd name="connsiteY152" fmla="*/ 1167095 h 2389902"/>
              <a:gd name="connsiteX153" fmla="*/ 32464 w 1242829"/>
              <a:gd name="connsiteY153" fmla="*/ 1226612 h 2389902"/>
              <a:gd name="connsiteX154" fmla="*/ 48696 w 1242829"/>
              <a:gd name="connsiteY154" fmla="*/ 1275308 h 2389902"/>
              <a:gd name="connsiteX155" fmla="*/ 54107 w 1242829"/>
              <a:gd name="connsiteY155" fmla="*/ 1291540 h 2389902"/>
              <a:gd name="connsiteX156" fmla="*/ 64928 w 1242829"/>
              <a:gd name="connsiteY156" fmla="*/ 1307772 h 2389902"/>
              <a:gd name="connsiteX157" fmla="*/ 86570 w 1242829"/>
              <a:gd name="connsiteY157" fmla="*/ 1356468 h 2389902"/>
              <a:gd name="connsiteX158" fmla="*/ 102802 w 1242829"/>
              <a:gd name="connsiteY158" fmla="*/ 1410574 h 2389902"/>
              <a:gd name="connsiteX159" fmla="*/ 113624 w 1242829"/>
              <a:gd name="connsiteY159" fmla="*/ 1421395 h 2389902"/>
              <a:gd name="connsiteX160" fmla="*/ 124445 w 1242829"/>
              <a:gd name="connsiteY160" fmla="*/ 1453859 h 2389902"/>
              <a:gd name="connsiteX161" fmla="*/ 129856 w 1242829"/>
              <a:gd name="connsiteY161" fmla="*/ 1470091 h 2389902"/>
              <a:gd name="connsiteX162" fmla="*/ 146088 w 1242829"/>
              <a:gd name="connsiteY162" fmla="*/ 1486323 h 2389902"/>
              <a:gd name="connsiteX163" fmla="*/ 167730 w 1242829"/>
              <a:gd name="connsiteY163" fmla="*/ 1545840 h 2389902"/>
              <a:gd name="connsiteX164" fmla="*/ 173141 w 1242829"/>
              <a:gd name="connsiteY164" fmla="*/ 1562072 h 2389902"/>
              <a:gd name="connsiteX165" fmla="*/ 194784 w 1242829"/>
              <a:gd name="connsiteY165" fmla="*/ 1594536 h 2389902"/>
              <a:gd name="connsiteX166" fmla="*/ 216426 w 1242829"/>
              <a:gd name="connsiteY166" fmla="*/ 1627000 h 2389902"/>
              <a:gd name="connsiteX167" fmla="*/ 221837 w 1242829"/>
              <a:gd name="connsiteY167" fmla="*/ 1648643 h 2389902"/>
              <a:gd name="connsiteX168" fmla="*/ 248890 w 1242829"/>
              <a:gd name="connsiteY168" fmla="*/ 1681107 h 2389902"/>
              <a:gd name="connsiteX169" fmla="*/ 270533 w 1242829"/>
              <a:gd name="connsiteY169" fmla="*/ 1713570 h 2389902"/>
              <a:gd name="connsiteX170" fmla="*/ 281354 w 1242829"/>
              <a:gd name="connsiteY170" fmla="*/ 1729802 h 2389902"/>
              <a:gd name="connsiteX171" fmla="*/ 297586 w 1242829"/>
              <a:gd name="connsiteY171" fmla="*/ 1767677 h 2389902"/>
              <a:gd name="connsiteX172" fmla="*/ 302997 w 1242829"/>
              <a:gd name="connsiteY172" fmla="*/ 1783909 h 2389902"/>
              <a:gd name="connsiteX173" fmla="*/ 319228 w 1242829"/>
              <a:gd name="connsiteY173" fmla="*/ 1800141 h 2389902"/>
              <a:gd name="connsiteX174" fmla="*/ 346282 w 1242829"/>
              <a:gd name="connsiteY174" fmla="*/ 1838015 h 2389902"/>
              <a:gd name="connsiteX175" fmla="*/ 351692 w 1242829"/>
              <a:gd name="connsiteY175" fmla="*/ 1854247 h 2389902"/>
              <a:gd name="connsiteX176" fmla="*/ 362514 w 1242829"/>
              <a:gd name="connsiteY176" fmla="*/ 1865069 h 2389902"/>
              <a:gd name="connsiteX177" fmla="*/ 373335 w 1242829"/>
              <a:gd name="connsiteY177" fmla="*/ 1881301 h 2389902"/>
              <a:gd name="connsiteX178" fmla="*/ 394978 w 1242829"/>
              <a:gd name="connsiteY178" fmla="*/ 1908354 h 2389902"/>
              <a:gd name="connsiteX179" fmla="*/ 405799 w 1242829"/>
              <a:gd name="connsiteY179" fmla="*/ 1924586 h 2389902"/>
              <a:gd name="connsiteX180" fmla="*/ 416620 w 1242829"/>
              <a:gd name="connsiteY180" fmla="*/ 1946228 h 2389902"/>
              <a:gd name="connsiteX181" fmla="*/ 427441 w 1242829"/>
              <a:gd name="connsiteY181" fmla="*/ 1957050 h 2389902"/>
              <a:gd name="connsiteX182" fmla="*/ 449084 w 1242829"/>
              <a:gd name="connsiteY182" fmla="*/ 1978692 h 2389902"/>
              <a:gd name="connsiteX183" fmla="*/ 459905 w 1242829"/>
              <a:gd name="connsiteY183" fmla="*/ 1994924 h 2389902"/>
              <a:gd name="connsiteX184" fmla="*/ 476137 w 1242829"/>
              <a:gd name="connsiteY184" fmla="*/ 2011156 h 2389902"/>
              <a:gd name="connsiteX185" fmla="*/ 481548 w 1242829"/>
              <a:gd name="connsiteY185" fmla="*/ 2027388 h 2389902"/>
              <a:gd name="connsiteX186" fmla="*/ 503191 w 1242829"/>
              <a:gd name="connsiteY186" fmla="*/ 2049031 h 2389902"/>
              <a:gd name="connsiteX187" fmla="*/ 535655 w 1242829"/>
              <a:gd name="connsiteY187" fmla="*/ 2081495 h 2389902"/>
              <a:gd name="connsiteX188" fmla="*/ 568118 w 1242829"/>
              <a:gd name="connsiteY188" fmla="*/ 2113959 h 2389902"/>
              <a:gd name="connsiteX189" fmla="*/ 578940 w 1242829"/>
              <a:gd name="connsiteY189" fmla="*/ 2124780 h 2389902"/>
              <a:gd name="connsiteX190" fmla="*/ 584350 w 1242829"/>
              <a:gd name="connsiteY190" fmla="*/ 2141012 h 2389902"/>
              <a:gd name="connsiteX191" fmla="*/ 600582 w 1242829"/>
              <a:gd name="connsiteY191" fmla="*/ 2151833 h 2389902"/>
              <a:gd name="connsiteX192" fmla="*/ 611404 w 1242829"/>
              <a:gd name="connsiteY192" fmla="*/ 2162655 h 2389902"/>
              <a:gd name="connsiteX193" fmla="*/ 633046 w 1242829"/>
              <a:gd name="connsiteY193" fmla="*/ 2189708 h 2389902"/>
              <a:gd name="connsiteX194" fmla="*/ 649278 w 1242829"/>
              <a:gd name="connsiteY194" fmla="*/ 2200529 h 2389902"/>
              <a:gd name="connsiteX195" fmla="*/ 681742 w 1242829"/>
              <a:gd name="connsiteY195" fmla="*/ 2232993 h 2389902"/>
              <a:gd name="connsiteX196" fmla="*/ 697974 w 1242829"/>
              <a:gd name="connsiteY196" fmla="*/ 2249225 h 2389902"/>
              <a:gd name="connsiteX197" fmla="*/ 714206 w 1242829"/>
              <a:gd name="connsiteY197" fmla="*/ 2260046 h 2389902"/>
              <a:gd name="connsiteX198" fmla="*/ 725027 w 1242829"/>
              <a:gd name="connsiteY198" fmla="*/ 2276278 h 2389902"/>
              <a:gd name="connsiteX199" fmla="*/ 773723 w 1242829"/>
              <a:gd name="connsiteY199" fmla="*/ 2308742 h 2389902"/>
              <a:gd name="connsiteX200" fmla="*/ 784544 w 1242829"/>
              <a:gd name="connsiteY200" fmla="*/ 2324974 h 2389902"/>
              <a:gd name="connsiteX201" fmla="*/ 811598 w 1242829"/>
              <a:gd name="connsiteY201" fmla="*/ 2346617 h 2389902"/>
              <a:gd name="connsiteX202" fmla="*/ 822419 w 1242829"/>
              <a:gd name="connsiteY202" fmla="*/ 2362849 h 2389902"/>
              <a:gd name="connsiteX203" fmla="*/ 838651 w 1242829"/>
              <a:gd name="connsiteY203" fmla="*/ 2384491 h 2389902"/>
              <a:gd name="connsiteX0" fmla="*/ 871036 w 1242829"/>
              <a:gd name="connsiteY0" fmla="*/ 2361631 h 2388967"/>
              <a:gd name="connsiteX1" fmla="*/ 892757 w 1242829"/>
              <a:gd name="connsiteY1" fmla="*/ 2330385 h 2388967"/>
              <a:gd name="connsiteX2" fmla="*/ 903579 w 1242829"/>
              <a:gd name="connsiteY2" fmla="*/ 2319563 h 2388967"/>
              <a:gd name="connsiteX3" fmla="*/ 930632 w 1242829"/>
              <a:gd name="connsiteY3" fmla="*/ 2287099 h 2388967"/>
              <a:gd name="connsiteX4" fmla="*/ 941453 w 1242829"/>
              <a:gd name="connsiteY4" fmla="*/ 2270868 h 2388967"/>
              <a:gd name="connsiteX5" fmla="*/ 984739 w 1242829"/>
              <a:gd name="connsiteY5" fmla="*/ 2243814 h 2388967"/>
              <a:gd name="connsiteX6" fmla="*/ 1000970 w 1242829"/>
              <a:gd name="connsiteY6" fmla="*/ 2222172 h 2388967"/>
              <a:gd name="connsiteX7" fmla="*/ 1022613 w 1242829"/>
              <a:gd name="connsiteY7" fmla="*/ 2211350 h 2388967"/>
              <a:gd name="connsiteX8" fmla="*/ 1055077 w 1242829"/>
              <a:gd name="connsiteY8" fmla="*/ 2189708 h 2388967"/>
              <a:gd name="connsiteX9" fmla="*/ 1071309 w 1242829"/>
              <a:gd name="connsiteY9" fmla="*/ 2178886 h 2388967"/>
              <a:gd name="connsiteX10" fmla="*/ 1103773 w 1242829"/>
              <a:gd name="connsiteY10" fmla="*/ 2157244 h 2388967"/>
              <a:gd name="connsiteX11" fmla="*/ 1130826 w 1242829"/>
              <a:gd name="connsiteY11" fmla="*/ 2135601 h 2388967"/>
              <a:gd name="connsiteX12" fmla="*/ 1147058 w 1242829"/>
              <a:gd name="connsiteY12" fmla="*/ 2130191 h 2388967"/>
              <a:gd name="connsiteX13" fmla="*/ 1157879 w 1242829"/>
              <a:gd name="connsiteY13" fmla="*/ 2113959 h 2388967"/>
              <a:gd name="connsiteX14" fmla="*/ 1174111 w 1242829"/>
              <a:gd name="connsiteY14" fmla="*/ 2103137 h 2388967"/>
              <a:gd name="connsiteX15" fmla="*/ 1201165 w 1242829"/>
              <a:gd name="connsiteY15" fmla="*/ 2081495 h 2388967"/>
              <a:gd name="connsiteX16" fmla="*/ 1211986 w 1242829"/>
              <a:gd name="connsiteY16" fmla="*/ 2065263 h 2388967"/>
              <a:gd name="connsiteX17" fmla="*/ 1233628 w 1242829"/>
              <a:gd name="connsiteY17" fmla="*/ 2038210 h 2388967"/>
              <a:gd name="connsiteX18" fmla="*/ 1228218 w 1242829"/>
              <a:gd name="connsiteY18" fmla="*/ 2016567 h 2388967"/>
              <a:gd name="connsiteX19" fmla="*/ 1195754 w 1242829"/>
              <a:gd name="connsiteY19" fmla="*/ 1989514 h 2388967"/>
              <a:gd name="connsiteX20" fmla="*/ 1174111 w 1242829"/>
              <a:gd name="connsiteY20" fmla="*/ 1967871 h 2388967"/>
              <a:gd name="connsiteX21" fmla="*/ 1147058 w 1242829"/>
              <a:gd name="connsiteY21" fmla="*/ 1946228 h 2388967"/>
              <a:gd name="connsiteX22" fmla="*/ 1130826 w 1242829"/>
              <a:gd name="connsiteY22" fmla="*/ 1935407 h 2388967"/>
              <a:gd name="connsiteX23" fmla="*/ 1109184 w 1242829"/>
              <a:gd name="connsiteY23" fmla="*/ 1919175 h 2388967"/>
              <a:gd name="connsiteX24" fmla="*/ 1098362 w 1242829"/>
              <a:gd name="connsiteY24" fmla="*/ 1908354 h 2388967"/>
              <a:gd name="connsiteX25" fmla="*/ 1082130 w 1242829"/>
              <a:gd name="connsiteY25" fmla="*/ 1902943 h 2388967"/>
              <a:gd name="connsiteX26" fmla="*/ 1065898 w 1242829"/>
              <a:gd name="connsiteY26" fmla="*/ 1886711 h 2388967"/>
              <a:gd name="connsiteX27" fmla="*/ 1033434 w 1242829"/>
              <a:gd name="connsiteY27" fmla="*/ 1865069 h 2388967"/>
              <a:gd name="connsiteX28" fmla="*/ 1006381 w 1242829"/>
              <a:gd name="connsiteY28" fmla="*/ 1848837 h 2388967"/>
              <a:gd name="connsiteX29" fmla="*/ 963096 w 1242829"/>
              <a:gd name="connsiteY29" fmla="*/ 1816373 h 2388967"/>
              <a:gd name="connsiteX30" fmla="*/ 946864 w 1242829"/>
              <a:gd name="connsiteY30" fmla="*/ 1805552 h 2388967"/>
              <a:gd name="connsiteX31" fmla="*/ 936043 w 1242829"/>
              <a:gd name="connsiteY31" fmla="*/ 1794730 h 2388967"/>
              <a:gd name="connsiteX32" fmla="*/ 925221 w 1242829"/>
              <a:gd name="connsiteY32" fmla="*/ 1778498 h 2388967"/>
              <a:gd name="connsiteX33" fmla="*/ 908989 w 1242829"/>
              <a:gd name="connsiteY33" fmla="*/ 1773088 h 2388967"/>
              <a:gd name="connsiteX34" fmla="*/ 898168 w 1242829"/>
              <a:gd name="connsiteY34" fmla="*/ 1762266 h 2388967"/>
              <a:gd name="connsiteX35" fmla="*/ 887347 w 1242829"/>
              <a:gd name="connsiteY35" fmla="*/ 1746034 h 2388967"/>
              <a:gd name="connsiteX36" fmla="*/ 838651 w 1242829"/>
              <a:gd name="connsiteY36" fmla="*/ 1702749 h 2388967"/>
              <a:gd name="connsiteX37" fmla="*/ 827830 w 1242829"/>
              <a:gd name="connsiteY37" fmla="*/ 1686517 h 2388967"/>
              <a:gd name="connsiteX38" fmla="*/ 800776 w 1242829"/>
              <a:gd name="connsiteY38" fmla="*/ 1664875 h 2388967"/>
              <a:gd name="connsiteX39" fmla="*/ 789955 w 1242829"/>
              <a:gd name="connsiteY39" fmla="*/ 1648643 h 2388967"/>
              <a:gd name="connsiteX40" fmla="*/ 779134 w 1242829"/>
              <a:gd name="connsiteY40" fmla="*/ 1637821 h 2388967"/>
              <a:gd name="connsiteX41" fmla="*/ 757491 w 1242829"/>
              <a:gd name="connsiteY41" fmla="*/ 1605357 h 2388967"/>
              <a:gd name="connsiteX42" fmla="*/ 741259 w 1242829"/>
              <a:gd name="connsiteY42" fmla="*/ 1589126 h 2388967"/>
              <a:gd name="connsiteX43" fmla="*/ 730438 w 1242829"/>
              <a:gd name="connsiteY43" fmla="*/ 1572894 h 2388967"/>
              <a:gd name="connsiteX44" fmla="*/ 692563 w 1242829"/>
              <a:gd name="connsiteY44" fmla="*/ 1540430 h 2388967"/>
              <a:gd name="connsiteX45" fmla="*/ 687153 w 1242829"/>
              <a:gd name="connsiteY45" fmla="*/ 1524198 h 2388967"/>
              <a:gd name="connsiteX46" fmla="*/ 660099 w 1242829"/>
              <a:gd name="connsiteY46" fmla="*/ 1502555 h 2388967"/>
              <a:gd name="connsiteX47" fmla="*/ 643868 w 1242829"/>
              <a:gd name="connsiteY47" fmla="*/ 1486323 h 2388967"/>
              <a:gd name="connsiteX48" fmla="*/ 633046 w 1242829"/>
              <a:gd name="connsiteY48" fmla="*/ 1470091 h 2388967"/>
              <a:gd name="connsiteX49" fmla="*/ 600582 w 1242829"/>
              <a:gd name="connsiteY49" fmla="*/ 1443038 h 2388967"/>
              <a:gd name="connsiteX50" fmla="*/ 573529 w 1242829"/>
              <a:gd name="connsiteY50" fmla="*/ 1415985 h 2388967"/>
              <a:gd name="connsiteX51" fmla="*/ 551886 w 1242829"/>
              <a:gd name="connsiteY51" fmla="*/ 1383521 h 2388967"/>
              <a:gd name="connsiteX52" fmla="*/ 546476 w 1242829"/>
              <a:gd name="connsiteY52" fmla="*/ 1367289 h 2388967"/>
              <a:gd name="connsiteX53" fmla="*/ 530244 w 1242829"/>
              <a:gd name="connsiteY53" fmla="*/ 1351057 h 2388967"/>
              <a:gd name="connsiteX54" fmla="*/ 508601 w 1242829"/>
              <a:gd name="connsiteY54" fmla="*/ 1318593 h 2388967"/>
              <a:gd name="connsiteX55" fmla="*/ 503191 w 1242829"/>
              <a:gd name="connsiteY55" fmla="*/ 1302361 h 2388967"/>
              <a:gd name="connsiteX56" fmla="*/ 492369 w 1242829"/>
              <a:gd name="connsiteY56" fmla="*/ 1291540 h 2388967"/>
              <a:gd name="connsiteX57" fmla="*/ 470727 w 1242829"/>
              <a:gd name="connsiteY57" fmla="*/ 1264486 h 2388967"/>
              <a:gd name="connsiteX58" fmla="*/ 454495 w 1242829"/>
              <a:gd name="connsiteY58" fmla="*/ 1232023 h 2388967"/>
              <a:gd name="connsiteX59" fmla="*/ 449084 w 1242829"/>
              <a:gd name="connsiteY59" fmla="*/ 1215791 h 2388967"/>
              <a:gd name="connsiteX60" fmla="*/ 432852 w 1242829"/>
              <a:gd name="connsiteY60" fmla="*/ 1183327 h 2388967"/>
              <a:gd name="connsiteX61" fmla="*/ 422031 w 1242829"/>
              <a:gd name="connsiteY61" fmla="*/ 1140041 h 2388967"/>
              <a:gd name="connsiteX62" fmla="*/ 411210 w 1242829"/>
              <a:gd name="connsiteY62" fmla="*/ 1107578 h 2388967"/>
              <a:gd name="connsiteX63" fmla="*/ 405799 w 1242829"/>
              <a:gd name="connsiteY63" fmla="*/ 1080524 h 2388967"/>
              <a:gd name="connsiteX64" fmla="*/ 389567 w 1242829"/>
              <a:gd name="connsiteY64" fmla="*/ 1031828 h 2388967"/>
              <a:gd name="connsiteX65" fmla="*/ 384156 w 1242829"/>
              <a:gd name="connsiteY65" fmla="*/ 1015597 h 2388967"/>
              <a:gd name="connsiteX66" fmla="*/ 378746 w 1242829"/>
              <a:gd name="connsiteY66" fmla="*/ 988543 h 2388967"/>
              <a:gd name="connsiteX67" fmla="*/ 394237 w 1242829"/>
              <a:gd name="connsiteY67" fmla="*/ 906215 h 2388967"/>
              <a:gd name="connsiteX68" fmla="*/ 409516 w 1242829"/>
              <a:gd name="connsiteY68" fmla="*/ 757268 h 2388967"/>
              <a:gd name="connsiteX69" fmla="*/ 411638 w 1242829"/>
              <a:gd name="connsiteY69" fmla="*/ 744325 h 2388967"/>
              <a:gd name="connsiteX70" fmla="*/ 417048 w 1242829"/>
              <a:gd name="connsiteY70" fmla="*/ 725971 h 2388967"/>
              <a:gd name="connsiteX71" fmla="*/ 418002 w 1242829"/>
              <a:gd name="connsiteY71" fmla="*/ 698703 h 2388967"/>
              <a:gd name="connsiteX72" fmla="*/ 425535 w 1242829"/>
              <a:gd name="connsiteY72" fmla="*/ 669529 h 2388967"/>
              <a:gd name="connsiteX73" fmla="*/ 433066 w 1242829"/>
              <a:gd name="connsiteY73" fmla="*/ 650007 h 2388967"/>
              <a:gd name="connsiteX74" fmla="*/ 448131 w 1242829"/>
              <a:gd name="connsiteY74" fmla="*/ 596855 h 2388967"/>
              <a:gd name="connsiteX75" fmla="*/ 456830 w 1242829"/>
              <a:gd name="connsiteY75" fmla="*/ 583912 h 2388967"/>
              <a:gd name="connsiteX76" fmla="*/ 481548 w 1242829"/>
              <a:gd name="connsiteY76" fmla="*/ 528638 h 2388967"/>
              <a:gd name="connsiteX77" fmla="*/ 514012 w 1242829"/>
              <a:gd name="connsiteY77" fmla="*/ 506995 h 2388967"/>
              <a:gd name="connsiteX78" fmla="*/ 530244 w 1242829"/>
              <a:gd name="connsiteY78" fmla="*/ 496174 h 2388967"/>
              <a:gd name="connsiteX79" fmla="*/ 546476 w 1242829"/>
              <a:gd name="connsiteY79" fmla="*/ 485353 h 2388967"/>
              <a:gd name="connsiteX80" fmla="*/ 578940 w 1242829"/>
              <a:gd name="connsiteY80" fmla="*/ 474531 h 2388967"/>
              <a:gd name="connsiteX81" fmla="*/ 622225 w 1242829"/>
              <a:gd name="connsiteY81" fmla="*/ 463710 h 2388967"/>
              <a:gd name="connsiteX82" fmla="*/ 660099 w 1242829"/>
              <a:gd name="connsiteY82" fmla="*/ 469121 h 2388967"/>
              <a:gd name="connsiteX83" fmla="*/ 676331 w 1242829"/>
              <a:gd name="connsiteY83" fmla="*/ 479942 h 2388967"/>
              <a:gd name="connsiteX84" fmla="*/ 697974 w 1242829"/>
              <a:gd name="connsiteY84" fmla="*/ 469121 h 2388967"/>
              <a:gd name="connsiteX85" fmla="*/ 746670 w 1242829"/>
              <a:gd name="connsiteY85" fmla="*/ 436657 h 2388967"/>
              <a:gd name="connsiteX86" fmla="*/ 806187 w 1242829"/>
              <a:gd name="connsiteY86" fmla="*/ 398782 h 2388967"/>
              <a:gd name="connsiteX87" fmla="*/ 838651 w 1242829"/>
              <a:gd name="connsiteY87" fmla="*/ 377140 h 2388967"/>
              <a:gd name="connsiteX88" fmla="*/ 854883 w 1242829"/>
              <a:gd name="connsiteY88" fmla="*/ 371729 h 2388967"/>
              <a:gd name="connsiteX89" fmla="*/ 871115 w 1242829"/>
              <a:gd name="connsiteY89" fmla="*/ 360908 h 2388967"/>
              <a:gd name="connsiteX90" fmla="*/ 908989 w 1242829"/>
              <a:gd name="connsiteY90" fmla="*/ 344676 h 2388967"/>
              <a:gd name="connsiteX91" fmla="*/ 946864 w 1242829"/>
              <a:gd name="connsiteY91" fmla="*/ 328444 h 2388967"/>
              <a:gd name="connsiteX92" fmla="*/ 963096 w 1242829"/>
              <a:gd name="connsiteY92" fmla="*/ 317623 h 2388967"/>
              <a:gd name="connsiteX93" fmla="*/ 995560 w 1242829"/>
              <a:gd name="connsiteY93" fmla="*/ 306801 h 2388967"/>
              <a:gd name="connsiteX94" fmla="*/ 1011792 w 1242829"/>
              <a:gd name="connsiteY94" fmla="*/ 295980 h 2388967"/>
              <a:gd name="connsiteX95" fmla="*/ 1033434 w 1242829"/>
              <a:gd name="connsiteY95" fmla="*/ 290569 h 2388967"/>
              <a:gd name="connsiteX96" fmla="*/ 1071309 w 1242829"/>
              <a:gd name="connsiteY96" fmla="*/ 279748 h 2388967"/>
              <a:gd name="connsiteX97" fmla="*/ 1098362 w 1242829"/>
              <a:gd name="connsiteY97" fmla="*/ 258105 h 2388967"/>
              <a:gd name="connsiteX98" fmla="*/ 1092952 w 1242829"/>
              <a:gd name="connsiteY98" fmla="*/ 220231 h 2388967"/>
              <a:gd name="connsiteX99" fmla="*/ 1082130 w 1242829"/>
              <a:gd name="connsiteY99" fmla="*/ 187767 h 2388967"/>
              <a:gd name="connsiteX100" fmla="*/ 1071309 w 1242829"/>
              <a:gd name="connsiteY100" fmla="*/ 101197 h 2388967"/>
              <a:gd name="connsiteX101" fmla="*/ 1065898 w 1242829"/>
              <a:gd name="connsiteY101" fmla="*/ 84965 h 2388967"/>
              <a:gd name="connsiteX102" fmla="*/ 1054124 w 1242829"/>
              <a:gd name="connsiteY102" fmla="*/ 45922 h 2388967"/>
              <a:gd name="connsiteX103" fmla="*/ 1025163 w 1242829"/>
              <a:gd name="connsiteY103" fmla="*/ 13244 h 2388967"/>
              <a:gd name="connsiteX104" fmla="*/ 992485 w 1242829"/>
              <a:gd name="connsiteY104" fmla="*/ 1255 h 2388967"/>
              <a:gd name="connsiteX105" fmla="*/ 969675 w 1242829"/>
              <a:gd name="connsiteY105" fmla="*/ 5712 h 2388967"/>
              <a:gd name="connsiteX106" fmla="*/ 929465 w 1242829"/>
              <a:gd name="connsiteY106" fmla="*/ 5236 h 2388967"/>
              <a:gd name="connsiteX107" fmla="*/ 892757 w 1242829"/>
              <a:gd name="connsiteY107" fmla="*/ 9215 h 2388967"/>
              <a:gd name="connsiteX108" fmla="*/ 762902 w 1242829"/>
              <a:gd name="connsiteY108" fmla="*/ 20037 h 2388967"/>
              <a:gd name="connsiteX109" fmla="*/ 730438 w 1242829"/>
              <a:gd name="connsiteY109" fmla="*/ 30858 h 2388967"/>
              <a:gd name="connsiteX110" fmla="*/ 708795 w 1242829"/>
              <a:gd name="connsiteY110" fmla="*/ 36269 h 2388967"/>
              <a:gd name="connsiteX111" fmla="*/ 670921 w 1242829"/>
              <a:gd name="connsiteY111" fmla="*/ 57911 h 2388967"/>
              <a:gd name="connsiteX112" fmla="*/ 649278 w 1242829"/>
              <a:gd name="connsiteY112" fmla="*/ 63322 h 2388967"/>
              <a:gd name="connsiteX113" fmla="*/ 605993 w 1242829"/>
              <a:gd name="connsiteY113" fmla="*/ 79554 h 2388967"/>
              <a:gd name="connsiteX114" fmla="*/ 589761 w 1242829"/>
              <a:gd name="connsiteY114" fmla="*/ 90375 h 2388967"/>
              <a:gd name="connsiteX115" fmla="*/ 573529 w 1242829"/>
              <a:gd name="connsiteY115" fmla="*/ 95786 h 2388967"/>
              <a:gd name="connsiteX116" fmla="*/ 557297 w 1242829"/>
              <a:gd name="connsiteY116" fmla="*/ 106607 h 2388967"/>
              <a:gd name="connsiteX117" fmla="*/ 541065 w 1242829"/>
              <a:gd name="connsiteY117" fmla="*/ 112018 h 2388967"/>
              <a:gd name="connsiteX118" fmla="*/ 524833 w 1242829"/>
              <a:gd name="connsiteY118" fmla="*/ 122839 h 2388967"/>
              <a:gd name="connsiteX119" fmla="*/ 508601 w 1242829"/>
              <a:gd name="connsiteY119" fmla="*/ 128250 h 2388967"/>
              <a:gd name="connsiteX120" fmla="*/ 492369 w 1242829"/>
              <a:gd name="connsiteY120" fmla="*/ 139071 h 2388967"/>
              <a:gd name="connsiteX121" fmla="*/ 459905 w 1242829"/>
              <a:gd name="connsiteY121" fmla="*/ 155303 h 2388967"/>
              <a:gd name="connsiteX122" fmla="*/ 438263 w 1242829"/>
              <a:gd name="connsiteY122" fmla="*/ 171535 h 2388967"/>
              <a:gd name="connsiteX123" fmla="*/ 416620 w 1242829"/>
              <a:gd name="connsiteY123" fmla="*/ 193178 h 2388967"/>
              <a:gd name="connsiteX124" fmla="*/ 384156 w 1242829"/>
              <a:gd name="connsiteY124" fmla="*/ 214820 h 2388967"/>
              <a:gd name="connsiteX125" fmla="*/ 367924 w 1242829"/>
              <a:gd name="connsiteY125" fmla="*/ 225641 h 2388967"/>
              <a:gd name="connsiteX126" fmla="*/ 357103 w 1242829"/>
              <a:gd name="connsiteY126" fmla="*/ 241873 h 2388967"/>
              <a:gd name="connsiteX127" fmla="*/ 319228 w 1242829"/>
              <a:gd name="connsiteY127" fmla="*/ 274337 h 2388967"/>
              <a:gd name="connsiteX128" fmla="*/ 308407 w 1242829"/>
              <a:gd name="connsiteY128" fmla="*/ 290569 h 2388967"/>
              <a:gd name="connsiteX129" fmla="*/ 281354 w 1242829"/>
              <a:gd name="connsiteY129" fmla="*/ 317623 h 2388967"/>
              <a:gd name="connsiteX130" fmla="*/ 270533 w 1242829"/>
              <a:gd name="connsiteY130" fmla="*/ 333855 h 2388967"/>
              <a:gd name="connsiteX131" fmla="*/ 227247 w 1242829"/>
              <a:gd name="connsiteY131" fmla="*/ 371729 h 2388967"/>
              <a:gd name="connsiteX132" fmla="*/ 205605 w 1242829"/>
              <a:gd name="connsiteY132" fmla="*/ 404193 h 2388967"/>
              <a:gd name="connsiteX133" fmla="*/ 178552 w 1242829"/>
              <a:gd name="connsiteY133" fmla="*/ 436657 h 2388967"/>
              <a:gd name="connsiteX134" fmla="*/ 167730 w 1242829"/>
              <a:gd name="connsiteY134" fmla="*/ 447478 h 2388967"/>
              <a:gd name="connsiteX135" fmla="*/ 146088 w 1242829"/>
              <a:gd name="connsiteY135" fmla="*/ 479942 h 2388967"/>
              <a:gd name="connsiteX136" fmla="*/ 124445 w 1242829"/>
              <a:gd name="connsiteY136" fmla="*/ 517817 h 2388967"/>
              <a:gd name="connsiteX137" fmla="*/ 119034 w 1242829"/>
              <a:gd name="connsiteY137" fmla="*/ 534049 h 2388967"/>
              <a:gd name="connsiteX138" fmla="*/ 102802 w 1242829"/>
              <a:gd name="connsiteY138" fmla="*/ 550281 h 2388967"/>
              <a:gd name="connsiteX139" fmla="*/ 86570 w 1242829"/>
              <a:gd name="connsiteY139" fmla="*/ 598976 h 2388967"/>
              <a:gd name="connsiteX140" fmla="*/ 81160 w 1242829"/>
              <a:gd name="connsiteY140" fmla="*/ 615208 h 2388967"/>
              <a:gd name="connsiteX141" fmla="*/ 70339 w 1242829"/>
              <a:gd name="connsiteY141" fmla="*/ 626030 h 2388967"/>
              <a:gd name="connsiteX142" fmla="*/ 54107 w 1242829"/>
              <a:gd name="connsiteY142" fmla="*/ 680136 h 2388967"/>
              <a:gd name="connsiteX143" fmla="*/ 48696 w 1242829"/>
              <a:gd name="connsiteY143" fmla="*/ 696368 h 2388967"/>
              <a:gd name="connsiteX144" fmla="*/ 43285 w 1242829"/>
              <a:gd name="connsiteY144" fmla="*/ 712600 h 2388967"/>
              <a:gd name="connsiteX145" fmla="*/ 27053 w 1242829"/>
              <a:gd name="connsiteY145" fmla="*/ 745064 h 2388967"/>
              <a:gd name="connsiteX146" fmla="*/ 21643 w 1242829"/>
              <a:gd name="connsiteY146" fmla="*/ 793760 h 2388967"/>
              <a:gd name="connsiteX147" fmla="*/ 10821 w 1242829"/>
              <a:gd name="connsiteY147" fmla="*/ 837045 h 2388967"/>
              <a:gd name="connsiteX148" fmla="*/ 0 w 1242829"/>
              <a:gd name="connsiteY148" fmla="*/ 907384 h 2388967"/>
              <a:gd name="connsiteX149" fmla="*/ 5411 w 1242829"/>
              <a:gd name="connsiteY149" fmla="*/ 972311 h 2388967"/>
              <a:gd name="connsiteX150" fmla="*/ 10821 w 1242829"/>
              <a:gd name="connsiteY150" fmla="*/ 1021007 h 2388967"/>
              <a:gd name="connsiteX151" fmla="*/ 16232 w 1242829"/>
              <a:gd name="connsiteY151" fmla="*/ 1085935 h 2388967"/>
              <a:gd name="connsiteX152" fmla="*/ 27053 w 1242829"/>
              <a:gd name="connsiteY152" fmla="*/ 1167095 h 2388967"/>
              <a:gd name="connsiteX153" fmla="*/ 32464 w 1242829"/>
              <a:gd name="connsiteY153" fmla="*/ 1226612 h 2388967"/>
              <a:gd name="connsiteX154" fmla="*/ 48696 w 1242829"/>
              <a:gd name="connsiteY154" fmla="*/ 1275308 h 2388967"/>
              <a:gd name="connsiteX155" fmla="*/ 54107 w 1242829"/>
              <a:gd name="connsiteY155" fmla="*/ 1291540 h 2388967"/>
              <a:gd name="connsiteX156" fmla="*/ 64928 w 1242829"/>
              <a:gd name="connsiteY156" fmla="*/ 1307772 h 2388967"/>
              <a:gd name="connsiteX157" fmla="*/ 86570 w 1242829"/>
              <a:gd name="connsiteY157" fmla="*/ 1356468 h 2388967"/>
              <a:gd name="connsiteX158" fmla="*/ 102802 w 1242829"/>
              <a:gd name="connsiteY158" fmla="*/ 1410574 h 2388967"/>
              <a:gd name="connsiteX159" fmla="*/ 113624 w 1242829"/>
              <a:gd name="connsiteY159" fmla="*/ 1421395 h 2388967"/>
              <a:gd name="connsiteX160" fmla="*/ 124445 w 1242829"/>
              <a:gd name="connsiteY160" fmla="*/ 1453859 h 2388967"/>
              <a:gd name="connsiteX161" fmla="*/ 129856 w 1242829"/>
              <a:gd name="connsiteY161" fmla="*/ 1470091 h 2388967"/>
              <a:gd name="connsiteX162" fmla="*/ 146088 w 1242829"/>
              <a:gd name="connsiteY162" fmla="*/ 1486323 h 2388967"/>
              <a:gd name="connsiteX163" fmla="*/ 167730 w 1242829"/>
              <a:gd name="connsiteY163" fmla="*/ 1545840 h 2388967"/>
              <a:gd name="connsiteX164" fmla="*/ 173141 w 1242829"/>
              <a:gd name="connsiteY164" fmla="*/ 1562072 h 2388967"/>
              <a:gd name="connsiteX165" fmla="*/ 194784 w 1242829"/>
              <a:gd name="connsiteY165" fmla="*/ 1594536 h 2388967"/>
              <a:gd name="connsiteX166" fmla="*/ 216426 w 1242829"/>
              <a:gd name="connsiteY166" fmla="*/ 1627000 h 2388967"/>
              <a:gd name="connsiteX167" fmla="*/ 221837 w 1242829"/>
              <a:gd name="connsiteY167" fmla="*/ 1648643 h 2388967"/>
              <a:gd name="connsiteX168" fmla="*/ 248890 w 1242829"/>
              <a:gd name="connsiteY168" fmla="*/ 1681107 h 2388967"/>
              <a:gd name="connsiteX169" fmla="*/ 270533 w 1242829"/>
              <a:gd name="connsiteY169" fmla="*/ 1713570 h 2388967"/>
              <a:gd name="connsiteX170" fmla="*/ 281354 w 1242829"/>
              <a:gd name="connsiteY170" fmla="*/ 1729802 h 2388967"/>
              <a:gd name="connsiteX171" fmla="*/ 297586 w 1242829"/>
              <a:gd name="connsiteY171" fmla="*/ 1767677 h 2388967"/>
              <a:gd name="connsiteX172" fmla="*/ 302997 w 1242829"/>
              <a:gd name="connsiteY172" fmla="*/ 1783909 h 2388967"/>
              <a:gd name="connsiteX173" fmla="*/ 319228 w 1242829"/>
              <a:gd name="connsiteY173" fmla="*/ 1800141 h 2388967"/>
              <a:gd name="connsiteX174" fmla="*/ 346282 w 1242829"/>
              <a:gd name="connsiteY174" fmla="*/ 1838015 h 2388967"/>
              <a:gd name="connsiteX175" fmla="*/ 351692 w 1242829"/>
              <a:gd name="connsiteY175" fmla="*/ 1854247 h 2388967"/>
              <a:gd name="connsiteX176" fmla="*/ 362514 w 1242829"/>
              <a:gd name="connsiteY176" fmla="*/ 1865069 h 2388967"/>
              <a:gd name="connsiteX177" fmla="*/ 373335 w 1242829"/>
              <a:gd name="connsiteY177" fmla="*/ 1881301 h 2388967"/>
              <a:gd name="connsiteX178" fmla="*/ 394978 w 1242829"/>
              <a:gd name="connsiteY178" fmla="*/ 1908354 h 2388967"/>
              <a:gd name="connsiteX179" fmla="*/ 405799 w 1242829"/>
              <a:gd name="connsiteY179" fmla="*/ 1924586 h 2388967"/>
              <a:gd name="connsiteX180" fmla="*/ 416620 w 1242829"/>
              <a:gd name="connsiteY180" fmla="*/ 1946228 h 2388967"/>
              <a:gd name="connsiteX181" fmla="*/ 427441 w 1242829"/>
              <a:gd name="connsiteY181" fmla="*/ 1957050 h 2388967"/>
              <a:gd name="connsiteX182" fmla="*/ 449084 w 1242829"/>
              <a:gd name="connsiteY182" fmla="*/ 1978692 h 2388967"/>
              <a:gd name="connsiteX183" fmla="*/ 459905 w 1242829"/>
              <a:gd name="connsiteY183" fmla="*/ 1994924 h 2388967"/>
              <a:gd name="connsiteX184" fmla="*/ 476137 w 1242829"/>
              <a:gd name="connsiteY184" fmla="*/ 2011156 h 2388967"/>
              <a:gd name="connsiteX185" fmla="*/ 481548 w 1242829"/>
              <a:gd name="connsiteY185" fmla="*/ 2027388 h 2388967"/>
              <a:gd name="connsiteX186" fmla="*/ 503191 w 1242829"/>
              <a:gd name="connsiteY186" fmla="*/ 2049031 h 2388967"/>
              <a:gd name="connsiteX187" fmla="*/ 535655 w 1242829"/>
              <a:gd name="connsiteY187" fmla="*/ 2081495 h 2388967"/>
              <a:gd name="connsiteX188" fmla="*/ 568118 w 1242829"/>
              <a:gd name="connsiteY188" fmla="*/ 2113959 h 2388967"/>
              <a:gd name="connsiteX189" fmla="*/ 578940 w 1242829"/>
              <a:gd name="connsiteY189" fmla="*/ 2124780 h 2388967"/>
              <a:gd name="connsiteX190" fmla="*/ 584350 w 1242829"/>
              <a:gd name="connsiteY190" fmla="*/ 2141012 h 2388967"/>
              <a:gd name="connsiteX191" fmla="*/ 600582 w 1242829"/>
              <a:gd name="connsiteY191" fmla="*/ 2151833 h 2388967"/>
              <a:gd name="connsiteX192" fmla="*/ 611404 w 1242829"/>
              <a:gd name="connsiteY192" fmla="*/ 2162655 h 2388967"/>
              <a:gd name="connsiteX193" fmla="*/ 633046 w 1242829"/>
              <a:gd name="connsiteY193" fmla="*/ 2189708 h 2388967"/>
              <a:gd name="connsiteX194" fmla="*/ 649278 w 1242829"/>
              <a:gd name="connsiteY194" fmla="*/ 2200529 h 2388967"/>
              <a:gd name="connsiteX195" fmla="*/ 681742 w 1242829"/>
              <a:gd name="connsiteY195" fmla="*/ 2232993 h 2388967"/>
              <a:gd name="connsiteX196" fmla="*/ 697974 w 1242829"/>
              <a:gd name="connsiteY196" fmla="*/ 2249225 h 2388967"/>
              <a:gd name="connsiteX197" fmla="*/ 714206 w 1242829"/>
              <a:gd name="connsiteY197" fmla="*/ 2260046 h 2388967"/>
              <a:gd name="connsiteX198" fmla="*/ 725027 w 1242829"/>
              <a:gd name="connsiteY198" fmla="*/ 2276278 h 2388967"/>
              <a:gd name="connsiteX199" fmla="*/ 773723 w 1242829"/>
              <a:gd name="connsiteY199" fmla="*/ 2308742 h 2388967"/>
              <a:gd name="connsiteX200" fmla="*/ 784544 w 1242829"/>
              <a:gd name="connsiteY200" fmla="*/ 2324974 h 2388967"/>
              <a:gd name="connsiteX201" fmla="*/ 811598 w 1242829"/>
              <a:gd name="connsiteY201" fmla="*/ 2346617 h 2388967"/>
              <a:gd name="connsiteX202" fmla="*/ 822419 w 1242829"/>
              <a:gd name="connsiteY202" fmla="*/ 2362849 h 2388967"/>
              <a:gd name="connsiteX203" fmla="*/ 871036 w 1242829"/>
              <a:gd name="connsiteY203" fmla="*/ 2361631 h 2388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</a:cxnLst>
            <a:rect l="l" t="t" r="r" b="b"/>
            <a:pathLst>
              <a:path w="1242829" h="2388967">
                <a:moveTo>
                  <a:pt x="871036" y="2361631"/>
                </a:moveTo>
                <a:cubicBezTo>
                  <a:pt x="882759" y="2356220"/>
                  <a:pt x="874722" y="2348420"/>
                  <a:pt x="892757" y="2330385"/>
                </a:cubicBezTo>
                <a:cubicBezTo>
                  <a:pt x="896364" y="2326778"/>
                  <a:pt x="900749" y="2323808"/>
                  <a:pt x="903579" y="2319563"/>
                </a:cubicBezTo>
                <a:cubicBezTo>
                  <a:pt x="930442" y="2279268"/>
                  <a:pt x="895920" y="2328753"/>
                  <a:pt x="930632" y="2287099"/>
                </a:cubicBezTo>
                <a:cubicBezTo>
                  <a:pt x="934795" y="2282104"/>
                  <a:pt x="936458" y="2275031"/>
                  <a:pt x="941453" y="2270868"/>
                </a:cubicBezTo>
                <a:cubicBezTo>
                  <a:pt x="992875" y="2228017"/>
                  <a:pt x="932367" y="2296186"/>
                  <a:pt x="984739" y="2243814"/>
                </a:cubicBezTo>
                <a:cubicBezTo>
                  <a:pt x="991115" y="2237438"/>
                  <a:pt x="994124" y="2228041"/>
                  <a:pt x="1000970" y="2222172"/>
                </a:cubicBezTo>
                <a:cubicBezTo>
                  <a:pt x="1007094" y="2216923"/>
                  <a:pt x="1015696" y="2215500"/>
                  <a:pt x="1022613" y="2211350"/>
                </a:cubicBezTo>
                <a:cubicBezTo>
                  <a:pt x="1033765" y="2204659"/>
                  <a:pt x="1044256" y="2196922"/>
                  <a:pt x="1055077" y="2189708"/>
                </a:cubicBezTo>
                <a:cubicBezTo>
                  <a:pt x="1060488" y="2186101"/>
                  <a:pt x="1066711" y="2183484"/>
                  <a:pt x="1071309" y="2178886"/>
                </a:cubicBezTo>
                <a:cubicBezTo>
                  <a:pt x="1102079" y="2148118"/>
                  <a:pt x="1072452" y="2172905"/>
                  <a:pt x="1103773" y="2157244"/>
                </a:cubicBezTo>
                <a:cubicBezTo>
                  <a:pt x="1168759" y="2124751"/>
                  <a:pt x="1080490" y="2165803"/>
                  <a:pt x="1130826" y="2135601"/>
                </a:cubicBezTo>
                <a:cubicBezTo>
                  <a:pt x="1135717" y="2132667"/>
                  <a:pt x="1141647" y="2131994"/>
                  <a:pt x="1147058" y="2130191"/>
                </a:cubicBezTo>
                <a:cubicBezTo>
                  <a:pt x="1150665" y="2124780"/>
                  <a:pt x="1153281" y="2118557"/>
                  <a:pt x="1157879" y="2113959"/>
                </a:cubicBezTo>
                <a:cubicBezTo>
                  <a:pt x="1162477" y="2109361"/>
                  <a:pt x="1169033" y="2107199"/>
                  <a:pt x="1174111" y="2103137"/>
                </a:cubicBezTo>
                <a:cubicBezTo>
                  <a:pt x="1212650" y="2072306"/>
                  <a:pt x="1151219" y="2114791"/>
                  <a:pt x="1201165" y="2081495"/>
                </a:cubicBezTo>
                <a:cubicBezTo>
                  <a:pt x="1204772" y="2076084"/>
                  <a:pt x="1207924" y="2070341"/>
                  <a:pt x="1211986" y="2065263"/>
                </a:cubicBezTo>
                <a:cubicBezTo>
                  <a:pt x="1242829" y="2026707"/>
                  <a:pt x="1200316" y="2088176"/>
                  <a:pt x="1233628" y="2038210"/>
                </a:cubicBezTo>
                <a:cubicBezTo>
                  <a:pt x="1231825" y="2030996"/>
                  <a:pt x="1231907" y="2023024"/>
                  <a:pt x="1228218" y="2016567"/>
                </a:cubicBezTo>
                <a:cubicBezTo>
                  <a:pt x="1219212" y="2000807"/>
                  <a:pt x="1208304" y="2000271"/>
                  <a:pt x="1195754" y="1989514"/>
                </a:cubicBezTo>
                <a:cubicBezTo>
                  <a:pt x="1188008" y="1982874"/>
                  <a:pt x="1182600" y="1973530"/>
                  <a:pt x="1174111" y="1967871"/>
                </a:cubicBezTo>
                <a:cubicBezTo>
                  <a:pt x="1124151" y="1934566"/>
                  <a:pt x="1185606" y="1977067"/>
                  <a:pt x="1147058" y="1946228"/>
                </a:cubicBezTo>
                <a:cubicBezTo>
                  <a:pt x="1141980" y="1942166"/>
                  <a:pt x="1136117" y="1939187"/>
                  <a:pt x="1130826" y="1935407"/>
                </a:cubicBezTo>
                <a:cubicBezTo>
                  <a:pt x="1123488" y="1930166"/>
                  <a:pt x="1116112" y="1924948"/>
                  <a:pt x="1109184" y="1919175"/>
                </a:cubicBezTo>
                <a:cubicBezTo>
                  <a:pt x="1105265" y="1915909"/>
                  <a:pt x="1102736" y="1910979"/>
                  <a:pt x="1098362" y="1908354"/>
                </a:cubicBezTo>
                <a:cubicBezTo>
                  <a:pt x="1093471" y="1905420"/>
                  <a:pt x="1087541" y="1904747"/>
                  <a:pt x="1082130" y="1902943"/>
                </a:cubicBezTo>
                <a:cubicBezTo>
                  <a:pt x="1076719" y="1897532"/>
                  <a:pt x="1071938" y="1891409"/>
                  <a:pt x="1065898" y="1886711"/>
                </a:cubicBezTo>
                <a:cubicBezTo>
                  <a:pt x="1055632" y="1878726"/>
                  <a:pt x="1042630" y="1874266"/>
                  <a:pt x="1033434" y="1865069"/>
                </a:cubicBezTo>
                <a:cubicBezTo>
                  <a:pt x="1018580" y="1850214"/>
                  <a:pt x="1027453" y="1855860"/>
                  <a:pt x="1006381" y="1848837"/>
                </a:cubicBezTo>
                <a:cubicBezTo>
                  <a:pt x="986364" y="1828818"/>
                  <a:pt x="999805" y="1840845"/>
                  <a:pt x="963096" y="1816373"/>
                </a:cubicBezTo>
                <a:cubicBezTo>
                  <a:pt x="957685" y="1812766"/>
                  <a:pt x="951462" y="1810150"/>
                  <a:pt x="946864" y="1805552"/>
                </a:cubicBezTo>
                <a:cubicBezTo>
                  <a:pt x="943257" y="1801945"/>
                  <a:pt x="939230" y="1798713"/>
                  <a:pt x="936043" y="1794730"/>
                </a:cubicBezTo>
                <a:cubicBezTo>
                  <a:pt x="931981" y="1789652"/>
                  <a:pt x="930299" y="1782560"/>
                  <a:pt x="925221" y="1778498"/>
                </a:cubicBezTo>
                <a:cubicBezTo>
                  <a:pt x="920767" y="1774935"/>
                  <a:pt x="914400" y="1774891"/>
                  <a:pt x="908989" y="1773088"/>
                </a:cubicBezTo>
                <a:cubicBezTo>
                  <a:pt x="905382" y="1769481"/>
                  <a:pt x="901355" y="1766250"/>
                  <a:pt x="898168" y="1762266"/>
                </a:cubicBezTo>
                <a:cubicBezTo>
                  <a:pt x="894106" y="1757188"/>
                  <a:pt x="891667" y="1750894"/>
                  <a:pt x="887347" y="1746034"/>
                </a:cubicBezTo>
                <a:cubicBezTo>
                  <a:pt x="860393" y="1715710"/>
                  <a:pt x="863322" y="1719196"/>
                  <a:pt x="838651" y="1702749"/>
                </a:cubicBezTo>
                <a:cubicBezTo>
                  <a:pt x="835044" y="1697338"/>
                  <a:pt x="831892" y="1691595"/>
                  <a:pt x="827830" y="1686517"/>
                </a:cubicBezTo>
                <a:cubicBezTo>
                  <a:pt x="819020" y="1675505"/>
                  <a:pt x="812826" y="1672908"/>
                  <a:pt x="800776" y="1664875"/>
                </a:cubicBezTo>
                <a:cubicBezTo>
                  <a:pt x="797169" y="1659464"/>
                  <a:pt x="794017" y="1653721"/>
                  <a:pt x="789955" y="1648643"/>
                </a:cubicBezTo>
                <a:cubicBezTo>
                  <a:pt x="786768" y="1644659"/>
                  <a:pt x="782195" y="1641902"/>
                  <a:pt x="779134" y="1637821"/>
                </a:cubicBezTo>
                <a:cubicBezTo>
                  <a:pt x="771331" y="1627416"/>
                  <a:pt x="766688" y="1614553"/>
                  <a:pt x="757491" y="1605357"/>
                </a:cubicBezTo>
                <a:cubicBezTo>
                  <a:pt x="752080" y="1599947"/>
                  <a:pt x="746157" y="1595004"/>
                  <a:pt x="741259" y="1589126"/>
                </a:cubicBezTo>
                <a:cubicBezTo>
                  <a:pt x="737096" y="1584130"/>
                  <a:pt x="734670" y="1577831"/>
                  <a:pt x="730438" y="1572894"/>
                </a:cubicBezTo>
                <a:cubicBezTo>
                  <a:pt x="712944" y="1552484"/>
                  <a:pt x="711709" y="1553194"/>
                  <a:pt x="692563" y="1540430"/>
                </a:cubicBezTo>
                <a:cubicBezTo>
                  <a:pt x="690760" y="1535019"/>
                  <a:pt x="690087" y="1529089"/>
                  <a:pt x="687153" y="1524198"/>
                </a:cubicBezTo>
                <a:cubicBezTo>
                  <a:pt x="680856" y="1513703"/>
                  <a:pt x="668947" y="1509928"/>
                  <a:pt x="660099" y="1502555"/>
                </a:cubicBezTo>
                <a:cubicBezTo>
                  <a:pt x="654221" y="1497657"/>
                  <a:pt x="648766" y="1492201"/>
                  <a:pt x="643868" y="1486323"/>
                </a:cubicBezTo>
                <a:cubicBezTo>
                  <a:pt x="639705" y="1481327"/>
                  <a:pt x="637644" y="1474689"/>
                  <a:pt x="633046" y="1470091"/>
                </a:cubicBezTo>
                <a:cubicBezTo>
                  <a:pt x="590493" y="1427540"/>
                  <a:pt x="644892" y="1496211"/>
                  <a:pt x="600582" y="1443038"/>
                </a:cubicBezTo>
                <a:cubicBezTo>
                  <a:pt x="578038" y="1415985"/>
                  <a:pt x="603288" y="1435824"/>
                  <a:pt x="573529" y="1415985"/>
                </a:cubicBezTo>
                <a:cubicBezTo>
                  <a:pt x="566315" y="1405164"/>
                  <a:pt x="555998" y="1395859"/>
                  <a:pt x="551886" y="1383521"/>
                </a:cubicBezTo>
                <a:cubicBezTo>
                  <a:pt x="550083" y="1378110"/>
                  <a:pt x="549640" y="1372034"/>
                  <a:pt x="546476" y="1367289"/>
                </a:cubicBezTo>
                <a:cubicBezTo>
                  <a:pt x="542232" y="1360922"/>
                  <a:pt x="534942" y="1357097"/>
                  <a:pt x="530244" y="1351057"/>
                </a:cubicBezTo>
                <a:cubicBezTo>
                  <a:pt x="522259" y="1340791"/>
                  <a:pt x="508601" y="1318593"/>
                  <a:pt x="508601" y="1318593"/>
                </a:cubicBezTo>
                <a:cubicBezTo>
                  <a:pt x="506798" y="1313182"/>
                  <a:pt x="506125" y="1307252"/>
                  <a:pt x="503191" y="1302361"/>
                </a:cubicBezTo>
                <a:cubicBezTo>
                  <a:pt x="500566" y="1297987"/>
                  <a:pt x="495556" y="1295523"/>
                  <a:pt x="492369" y="1291540"/>
                </a:cubicBezTo>
                <a:cubicBezTo>
                  <a:pt x="465056" y="1257400"/>
                  <a:pt x="496864" y="1290625"/>
                  <a:pt x="470727" y="1264486"/>
                </a:cubicBezTo>
                <a:cubicBezTo>
                  <a:pt x="457125" y="1223686"/>
                  <a:pt x="475474" y="1273980"/>
                  <a:pt x="454495" y="1232023"/>
                </a:cubicBezTo>
                <a:cubicBezTo>
                  <a:pt x="451944" y="1226922"/>
                  <a:pt x="451635" y="1220892"/>
                  <a:pt x="449084" y="1215791"/>
                </a:cubicBezTo>
                <a:cubicBezTo>
                  <a:pt x="434311" y="1186245"/>
                  <a:pt x="441011" y="1213243"/>
                  <a:pt x="432852" y="1183327"/>
                </a:cubicBezTo>
                <a:cubicBezTo>
                  <a:pt x="428939" y="1168978"/>
                  <a:pt x="426734" y="1154150"/>
                  <a:pt x="422031" y="1140041"/>
                </a:cubicBezTo>
                <a:cubicBezTo>
                  <a:pt x="418424" y="1129220"/>
                  <a:pt x="413447" y="1118763"/>
                  <a:pt x="411210" y="1107578"/>
                </a:cubicBezTo>
                <a:cubicBezTo>
                  <a:pt x="409406" y="1098560"/>
                  <a:pt x="408219" y="1089397"/>
                  <a:pt x="405799" y="1080524"/>
                </a:cubicBezTo>
                <a:cubicBezTo>
                  <a:pt x="405795" y="1080508"/>
                  <a:pt x="392275" y="1039952"/>
                  <a:pt x="389567" y="1031828"/>
                </a:cubicBezTo>
                <a:cubicBezTo>
                  <a:pt x="387763" y="1026418"/>
                  <a:pt x="385274" y="1021189"/>
                  <a:pt x="384156" y="1015597"/>
                </a:cubicBezTo>
                <a:cubicBezTo>
                  <a:pt x="382353" y="1006579"/>
                  <a:pt x="379961" y="997659"/>
                  <a:pt x="378746" y="988543"/>
                </a:cubicBezTo>
                <a:cubicBezTo>
                  <a:pt x="387940" y="899605"/>
                  <a:pt x="389400" y="959226"/>
                  <a:pt x="394237" y="906215"/>
                </a:cubicBezTo>
                <a:cubicBezTo>
                  <a:pt x="396041" y="846698"/>
                  <a:pt x="406213" y="816721"/>
                  <a:pt x="409516" y="757268"/>
                </a:cubicBezTo>
                <a:cubicBezTo>
                  <a:pt x="409832" y="751573"/>
                  <a:pt x="410071" y="749809"/>
                  <a:pt x="411638" y="744325"/>
                </a:cubicBezTo>
                <a:cubicBezTo>
                  <a:pt x="413681" y="737175"/>
                  <a:pt x="413722" y="732622"/>
                  <a:pt x="417048" y="725971"/>
                </a:cubicBezTo>
                <a:cubicBezTo>
                  <a:pt x="419329" y="721408"/>
                  <a:pt x="414395" y="702310"/>
                  <a:pt x="418002" y="698703"/>
                </a:cubicBezTo>
                <a:cubicBezTo>
                  <a:pt x="421609" y="687882"/>
                  <a:pt x="419208" y="679020"/>
                  <a:pt x="425535" y="669529"/>
                </a:cubicBezTo>
                <a:cubicBezTo>
                  <a:pt x="429142" y="664118"/>
                  <a:pt x="430425" y="655949"/>
                  <a:pt x="433066" y="650007"/>
                </a:cubicBezTo>
                <a:cubicBezTo>
                  <a:pt x="452960" y="605244"/>
                  <a:pt x="425907" y="619077"/>
                  <a:pt x="448131" y="596855"/>
                </a:cubicBezTo>
                <a:cubicBezTo>
                  <a:pt x="449934" y="591444"/>
                  <a:pt x="454060" y="588898"/>
                  <a:pt x="456830" y="583912"/>
                </a:cubicBezTo>
                <a:cubicBezTo>
                  <a:pt x="465724" y="567903"/>
                  <a:pt x="466118" y="540639"/>
                  <a:pt x="481548" y="528638"/>
                </a:cubicBezTo>
                <a:cubicBezTo>
                  <a:pt x="491814" y="520653"/>
                  <a:pt x="503191" y="514209"/>
                  <a:pt x="514012" y="506995"/>
                </a:cubicBezTo>
                <a:lnTo>
                  <a:pt x="530244" y="496174"/>
                </a:lnTo>
                <a:cubicBezTo>
                  <a:pt x="535655" y="492567"/>
                  <a:pt x="540307" y="487409"/>
                  <a:pt x="546476" y="485353"/>
                </a:cubicBezTo>
                <a:cubicBezTo>
                  <a:pt x="557297" y="481746"/>
                  <a:pt x="567874" y="477297"/>
                  <a:pt x="578940" y="474531"/>
                </a:cubicBezTo>
                <a:lnTo>
                  <a:pt x="622225" y="463710"/>
                </a:lnTo>
                <a:cubicBezTo>
                  <a:pt x="634850" y="465514"/>
                  <a:pt x="647884" y="465456"/>
                  <a:pt x="660099" y="469121"/>
                </a:cubicBezTo>
                <a:cubicBezTo>
                  <a:pt x="666327" y="470990"/>
                  <a:pt x="669828" y="479942"/>
                  <a:pt x="676331" y="479942"/>
                </a:cubicBezTo>
                <a:cubicBezTo>
                  <a:pt x="684397" y="479942"/>
                  <a:pt x="690760" y="472728"/>
                  <a:pt x="697974" y="469121"/>
                </a:cubicBezTo>
                <a:cubicBezTo>
                  <a:pt x="726485" y="440610"/>
                  <a:pt x="710144" y="451267"/>
                  <a:pt x="746670" y="436657"/>
                </a:cubicBezTo>
                <a:cubicBezTo>
                  <a:pt x="786195" y="397132"/>
                  <a:pt x="731000" y="448905"/>
                  <a:pt x="806187" y="398782"/>
                </a:cubicBezTo>
                <a:cubicBezTo>
                  <a:pt x="817008" y="391568"/>
                  <a:pt x="826313" y="381253"/>
                  <a:pt x="838651" y="377140"/>
                </a:cubicBezTo>
                <a:cubicBezTo>
                  <a:pt x="844062" y="375336"/>
                  <a:pt x="849782" y="374280"/>
                  <a:pt x="854883" y="371729"/>
                </a:cubicBezTo>
                <a:cubicBezTo>
                  <a:pt x="860699" y="368821"/>
                  <a:pt x="865469" y="364134"/>
                  <a:pt x="871115" y="360908"/>
                </a:cubicBezTo>
                <a:cubicBezTo>
                  <a:pt x="889840" y="350208"/>
                  <a:pt x="890775" y="350747"/>
                  <a:pt x="908989" y="344676"/>
                </a:cubicBezTo>
                <a:cubicBezTo>
                  <a:pt x="949740" y="317510"/>
                  <a:pt x="897949" y="349407"/>
                  <a:pt x="946864" y="328444"/>
                </a:cubicBezTo>
                <a:cubicBezTo>
                  <a:pt x="952841" y="325882"/>
                  <a:pt x="957154" y="320264"/>
                  <a:pt x="963096" y="317623"/>
                </a:cubicBezTo>
                <a:cubicBezTo>
                  <a:pt x="973520" y="312990"/>
                  <a:pt x="986069" y="313128"/>
                  <a:pt x="995560" y="306801"/>
                </a:cubicBezTo>
                <a:cubicBezTo>
                  <a:pt x="1000971" y="303194"/>
                  <a:pt x="1005815" y="298542"/>
                  <a:pt x="1011792" y="295980"/>
                </a:cubicBezTo>
                <a:cubicBezTo>
                  <a:pt x="1018627" y="293051"/>
                  <a:pt x="1026284" y="292612"/>
                  <a:pt x="1033434" y="290569"/>
                </a:cubicBezTo>
                <a:cubicBezTo>
                  <a:pt x="1087759" y="275048"/>
                  <a:pt x="1003663" y="296660"/>
                  <a:pt x="1071309" y="279748"/>
                </a:cubicBezTo>
                <a:cubicBezTo>
                  <a:pt x="1072917" y="278676"/>
                  <a:pt x="1097745" y="263658"/>
                  <a:pt x="1098362" y="258105"/>
                </a:cubicBezTo>
                <a:cubicBezTo>
                  <a:pt x="1099770" y="245430"/>
                  <a:pt x="1095820" y="232657"/>
                  <a:pt x="1092952" y="220231"/>
                </a:cubicBezTo>
                <a:cubicBezTo>
                  <a:pt x="1090387" y="209116"/>
                  <a:pt x="1082130" y="187767"/>
                  <a:pt x="1082130" y="187767"/>
                </a:cubicBezTo>
                <a:cubicBezTo>
                  <a:pt x="1078770" y="150804"/>
                  <a:pt x="1079296" y="133144"/>
                  <a:pt x="1071309" y="101197"/>
                </a:cubicBezTo>
                <a:cubicBezTo>
                  <a:pt x="1069926" y="95664"/>
                  <a:pt x="1068668" y="89951"/>
                  <a:pt x="1065898" y="84965"/>
                </a:cubicBezTo>
                <a:cubicBezTo>
                  <a:pt x="1059582" y="73596"/>
                  <a:pt x="1066462" y="50035"/>
                  <a:pt x="1054124" y="45922"/>
                </a:cubicBezTo>
                <a:lnTo>
                  <a:pt x="1025163" y="13244"/>
                </a:lnTo>
                <a:cubicBezTo>
                  <a:pt x="1019752" y="11440"/>
                  <a:pt x="1001733" y="2510"/>
                  <a:pt x="992485" y="1255"/>
                </a:cubicBezTo>
                <a:cubicBezTo>
                  <a:pt x="983237" y="0"/>
                  <a:pt x="975268" y="6830"/>
                  <a:pt x="969675" y="5712"/>
                </a:cubicBezTo>
                <a:cubicBezTo>
                  <a:pt x="960657" y="3909"/>
                  <a:pt x="938426" y="7304"/>
                  <a:pt x="929465" y="5236"/>
                </a:cubicBezTo>
                <a:cubicBezTo>
                  <a:pt x="914973" y="1892"/>
                  <a:pt x="892757" y="9215"/>
                  <a:pt x="892757" y="9215"/>
                </a:cubicBezTo>
                <a:cubicBezTo>
                  <a:pt x="855602" y="11171"/>
                  <a:pt x="803549" y="8951"/>
                  <a:pt x="762902" y="20037"/>
                </a:cubicBezTo>
                <a:cubicBezTo>
                  <a:pt x="751897" y="23038"/>
                  <a:pt x="741504" y="28091"/>
                  <a:pt x="730438" y="30858"/>
                </a:cubicBezTo>
                <a:cubicBezTo>
                  <a:pt x="723224" y="32662"/>
                  <a:pt x="715758" y="33658"/>
                  <a:pt x="708795" y="36269"/>
                </a:cubicBezTo>
                <a:cubicBezTo>
                  <a:pt x="618932" y="69968"/>
                  <a:pt x="744178" y="26516"/>
                  <a:pt x="670921" y="57911"/>
                </a:cubicBezTo>
                <a:cubicBezTo>
                  <a:pt x="664086" y="60840"/>
                  <a:pt x="656492" y="61518"/>
                  <a:pt x="649278" y="63322"/>
                </a:cubicBezTo>
                <a:cubicBezTo>
                  <a:pt x="611211" y="88699"/>
                  <a:pt x="659480" y="59496"/>
                  <a:pt x="605993" y="79554"/>
                </a:cubicBezTo>
                <a:cubicBezTo>
                  <a:pt x="599904" y="81837"/>
                  <a:pt x="595577" y="87467"/>
                  <a:pt x="589761" y="90375"/>
                </a:cubicBezTo>
                <a:cubicBezTo>
                  <a:pt x="584660" y="92926"/>
                  <a:pt x="578630" y="93235"/>
                  <a:pt x="573529" y="95786"/>
                </a:cubicBezTo>
                <a:cubicBezTo>
                  <a:pt x="567713" y="98694"/>
                  <a:pt x="563113" y="103699"/>
                  <a:pt x="557297" y="106607"/>
                </a:cubicBezTo>
                <a:cubicBezTo>
                  <a:pt x="552196" y="109158"/>
                  <a:pt x="546166" y="109467"/>
                  <a:pt x="541065" y="112018"/>
                </a:cubicBezTo>
                <a:cubicBezTo>
                  <a:pt x="535249" y="114926"/>
                  <a:pt x="530649" y="119931"/>
                  <a:pt x="524833" y="122839"/>
                </a:cubicBezTo>
                <a:cubicBezTo>
                  <a:pt x="519732" y="125390"/>
                  <a:pt x="513702" y="125699"/>
                  <a:pt x="508601" y="128250"/>
                </a:cubicBezTo>
                <a:cubicBezTo>
                  <a:pt x="502785" y="131158"/>
                  <a:pt x="498185" y="136163"/>
                  <a:pt x="492369" y="139071"/>
                </a:cubicBezTo>
                <a:cubicBezTo>
                  <a:pt x="456638" y="156936"/>
                  <a:pt x="496081" y="129463"/>
                  <a:pt x="459905" y="155303"/>
                </a:cubicBezTo>
                <a:cubicBezTo>
                  <a:pt x="452567" y="160544"/>
                  <a:pt x="445049" y="165597"/>
                  <a:pt x="438263" y="171535"/>
                </a:cubicBezTo>
                <a:cubicBezTo>
                  <a:pt x="430585" y="178254"/>
                  <a:pt x="425109" y="187519"/>
                  <a:pt x="416620" y="193178"/>
                </a:cubicBezTo>
                <a:lnTo>
                  <a:pt x="384156" y="214820"/>
                </a:lnTo>
                <a:lnTo>
                  <a:pt x="367924" y="225641"/>
                </a:lnTo>
                <a:cubicBezTo>
                  <a:pt x="364317" y="231052"/>
                  <a:pt x="361335" y="236936"/>
                  <a:pt x="357103" y="241873"/>
                </a:cubicBezTo>
                <a:cubicBezTo>
                  <a:pt x="339609" y="262283"/>
                  <a:pt x="338374" y="261573"/>
                  <a:pt x="319228" y="274337"/>
                </a:cubicBezTo>
                <a:cubicBezTo>
                  <a:pt x="315621" y="279748"/>
                  <a:pt x="312689" y="285675"/>
                  <a:pt x="308407" y="290569"/>
                </a:cubicBezTo>
                <a:cubicBezTo>
                  <a:pt x="300009" y="300167"/>
                  <a:pt x="288428" y="307012"/>
                  <a:pt x="281354" y="317623"/>
                </a:cubicBezTo>
                <a:cubicBezTo>
                  <a:pt x="277747" y="323034"/>
                  <a:pt x="274815" y="328961"/>
                  <a:pt x="270533" y="333855"/>
                </a:cubicBezTo>
                <a:cubicBezTo>
                  <a:pt x="248378" y="359175"/>
                  <a:pt x="249248" y="357062"/>
                  <a:pt x="227247" y="371729"/>
                </a:cubicBezTo>
                <a:cubicBezTo>
                  <a:pt x="220033" y="382550"/>
                  <a:pt x="214801" y="394997"/>
                  <a:pt x="205605" y="404193"/>
                </a:cubicBezTo>
                <a:cubicBezTo>
                  <a:pt x="167039" y="442759"/>
                  <a:pt x="208690" y="398986"/>
                  <a:pt x="178552" y="436657"/>
                </a:cubicBezTo>
                <a:cubicBezTo>
                  <a:pt x="175365" y="440640"/>
                  <a:pt x="170791" y="443397"/>
                  <a:pt x="167730" y="447478"/>
                </a:cubicBezTo>
                <a:cubicBezTo>
                  <a:pt x="159927" y="457882"/>
                  <a:pt x="153302" y="469121"/>
                  <a:pt x="146088" y="479942"/>
                </a:cubicBezTo>
                <a:cubicBezTo>
                  <a:pt x="135217" y="496249"/>
                  <a:pt x="132686" y="498588"/>
                  <a:pt x="124445" y="517817"/>
                </a:cubicBezTo>
                <a:cubicBezTo>
                  <a:pt x="122198" y="523059"/>
                  <a:pt x="122198" y="529304"/>
                  <a:pt x="119034" y="534049"/>
                </a:cubicBezTo>
                <a:cubicBezTo>
                  <a:pt x="114789" y="540416"/>
                  <a:pt x="108213" y="544870"/>
                  <a:pt x="102802" y="550281"/>
                </a:cubicBezTo>
                <a:lnTo>
                  <a:pt x="86570" y="598976"/>
                </a:lnTo>
                <a:cubicBezTo>
                  <a:pt x="84767" y="604387"/>
                  <a:pt x="85193" y="611175"/>
                  <a:pt x="81160" y="615208"/>
                </a:cubicBezTo>
                <a:lnTo>
                  <a:pt x="70339" y="626030"/>
                </a:lnTo>
                <a:cubicBezTo>
                  <a:pt x="62162" y="658735"/>
                  <a:pt x="67278" y="640622"/>
                  <a:pt x="54107" y="680136"/>
                </a:cubicBezTo>
                <a:lnTo>
                  <a:pt x="48696" y="696368"/>
                </a:lnTo>
                <a:cubicBezTo>
                  <a:pt x="46892" y="701779"/>
                  <a:pt x="46449" y="707854"/>
                  <a:pt x="43285" y="712600"/>
                </a:cubicBezTo>
                <a:cubicBezTo>
                  <a:pt x="29300" y="733578"/>
                  <a:pt x="34520" y="722663"/>
                  <a:pt x="27053" y="745064"/>
                </a:cubicBezTo>
                <a:cubicBezTo>
                  <a:pt x="25250" y="761296"/>
                  <a:pt x="24481" y="777677"/>
                  <a:pt x="21643" y="793760"/>
                </a:cubicBezTo>
                <a:cubicBezTo>
                  <a:pt x="19058" y="808406"/>
                  <a:pt x="13266" y="822375"/>
                  <a:pt x="10821" y="837045"/>
                </a:cubicBezTo>
                <a:cubicBezTo>
                  <a:pt x="3315" y="882089"/>
                  <a:pt x="6963" y="858649"/>
                  <a:pt x="0" y="907384"/>
                </a:cubicBezTo>
                <a:cubicBezTo>
                  <a:pt x="1804" y="929026"/>
                  <a:pt x="3352" y="950691"/>
                  <a:pt x="5411" y="972311"/>
                </a:cubicBezTo>
                <a:cubicBezTo>
                  <a:pt x="6959" y="988569"/>
                  <a:pt x="9273" y="1004749"/>
                  <a:pt x="10821" y="1021007"/>
                </a:cubicBezTo>
                <a:cubicBezTo>
                  <a:pt x="12880" y="1042627"/>
                  <a:pt x="14071" y="1064325"/>
                  <a:pt x="16232" y="1085935"/>
                </a:cubicBezTo>
                <a:cubicBezTo>
                  <a:pt x="26262" y="1186229"/>
                  <a:pt x="16923" y="1075923"/>
                  <a:pt x="27053" y="1167095"/>
                </a:cubicBezTo>
                <a:cubicBezTo>
                  <a:pt x="29253" y="1186894"/>
                  <a:pt x="29002" y="1206994"/>
                  <a:pt x="32464" y="1226612"/>
                </a:cubicBezTo>
                <a:cubicBezTo>
                  <a:pt x="32465" y="1226619"/>
                  <a:pt x="45989" y="1267189"/>
                  <a:pt x="48696" y="1275308"/>
                </a:cubicBezTo>
                <a:cubicBezTo>
                  <a:pt x="50500" y="1280719"/>
                  <a:pt x="50943" y="1286794"/>
                  <a:pt x="54107" y="1291540"/>
                </a:cubicBezTo>
                <a:cubicBezTo>
                  <a:pt x="57714" y="1296951"/>
                  <a:pt x="62287" y="1301830"/>
                  <a:pt x="64928" y="1307772"/>
                </a:cubicBezTo>
                <a:cubicBezTo>
                  <a:pt x="90683" y="1365722"/>
                  <a:pt x="62081" y="1319733"/>
                  <a:pt x="86570" y="1356468"/>
                </a:cubicBezTo>
                <a:cubicBezTo>
                  <a:pt x="89022" y="1366275"/>
                  <a:pt x="98413" y="1406185"/>
                  <a:pt x="102802" y="1410574"/>
                </a:cubicBezTo>
                <a:lnTo>
                  <a:pt x="113624" y="1421395"/>
                </a:lnTo>
                <a:lnTo>
                  <a:pt x="124445" y="1453859"/>
                </a:lnTo>
                <a:cubicBezTo>
                  <a:pt x="126249" y="1459270"/>
                  <a:pt x="125823" y="1466058"/>
                  <a:pt x="129856" y="1470091"/>
                </a:cubicBezTo>
                <a:lnTo>
                  <a:pt x="146088" y="1486323"/>
                </a:lnTo>
                <a:cubicBezTo>
                  <a:pt x="169389" y="1579528"/>
                  <a:pt x="143893" y="1498165"/>
                  <a:pt x="167730" y="1545840"/>
                </a:cubicBezTo>
                <a:cubicBezTo>
                  <a:pt x="170281" y="1550941"/>
                  <a:pt x="170371" y="1557086"/>
                  <a:pt x="173141" y="1562072"/>
                </a:cubicBezTo>
                <a:cubicBezTo>
                  <a:pt x="179457" y="1573441"/>
                  <a:pt x="194784" y="1594536"/>
                  <a:pt x="194784" y="1594536"/>
                </a:cubicBezTo>
                <a:cubicBezTo>
                  <a:pt x="211673" y="1645210"/>
                  <a:pt x="184006" y="1570266"/>
                  <a:pt x="216426" y="1627000"/>
                </a:cubicBezTo>
                <a:cubicBezTo>
                  <a:pt x="220115" y="1633457"/>
                  <a:pt x="218511" y="1641992"/>
                  <a:pt x="221837" y="1648643"/>
                </a:cubicBezTo>
                <a:cubicBezTo>
                  <a:pt x="237032" y="1679032"/>
                  <a:pt x="234011" y="1661269"/>
                  <a:pt x="248890" y="1681107"/>
                </a:cubicBezTo>
                <a:cubicBezTo>
                  <a:pt x="256693" y="1691511"/>
                  <a:pt x="263319" y="1702749"/>
                  <a:pt x="270533" y="1713570"/>
                </a:cubicBezTo>
                <a:lnTo>
                  <a:pt x="281354" y="1729802"/>
                </a:lnTo>
                <a:cubicBezTo>
                  <a:pt x="292615" y="1774845"/>
                  <a:pt x="278904" y="1730312"/>
                  <a:pt x="297586" y="1767677"/>
                </a:cubicBezTo>
                <a:cubicBezTo>
                  <a:pt x="300137" y="1772778"/>
                  <a:pt x="299833" y="1779163"/>
                  <a:pt x="302997" y="1783909"/>
                </a:cubicBezTo>
                <a:cubicBezTo>
                  <a:pt x="307241" y="1790276"/>
                  <a:pt x="314781" y="1793915"/>
                  <a:pt x="319228" y="1800141"/>
                </a:cubicBezTo>
                <a:cubicBezTo>
                  <a:pt x="354829" y="1849983"/>
                  <a:pt x="304087" y="1795822"/>
                  <a:pt x="346282" y="1838015"/>
                </a:cubicBezTo>
                <a:cubicBezTo>
                  <a:pt x="348085" y="1843426"/>
                  <a:pt x="348758" y="1849356"/>
                  <a:pt x="351692" y="1854247"/>
                </a:cubicBezTo>
                <a:cubicBezTo>
                  <a:pt x="354317" y="1858622"/>
                  <a:pt x="359327" y="1861085"/>
                  <a:pt x="362514" y="1865069"/>
                </a:cubicBezTo>
                <a:cubicBezTo>
                  <a:pt x="366576" y="1870147"/>
                  <a:pt x="370427" y="1875485"/>
                  <a:pt x="373335" y="1881301"/>
                </a:cubicBezTo>
                <a:cubicBezTo>
                  <a:pt x="386402" y="1907435"/>
                  <a:pt x="367616" y="1890113"/>
                  <a:pt x="394978" y="1908354"/>
                </a:cubicBezTo>
                <a:cubicBezTo>
                  <a:pt x="398585" y="1913765"/>
                  <a:pt x="402573" y="1918940"/>
                  <a:pt x="405799" y="1924586"/>
                </a:cubicBezTo>
                <a:cubicBezTo>
                  <a:pt x="409801" y="1931589"/>
                  <a:pt x="412146" y="1939517"/>
                  <a:pt x="416620" y="1946228"/>
                </a:cubicBezTo>
                <a:cubicBezTo>
                  <a:pt x="419450" y="1950473"/>
                  <a:pt x="423834" y="1953443"/>
                  <a:pt x="427441" y="1957050"/>
                </a:cubicBezTo>
                <a:cubicBezTo>
                  <a:pt x="439247" y="1992466"/>
                  <a:pt x="422850" y="1957705"/>
                  <a:pt x="449084" y="1978692"/>
                </a:cubicBezTo>
                <a:cubicBezTo>
                  <a:pt x="454162" y="1982754"/>
                  <a:pt x="455742" y="1989928"/>
                  <a:pt x="459905" y="1994924"/>
                </a:cubicBezTo>
                <a:cubicBezTo>
                  <a:pt x="464804" y="2000802"/>
                  <a:pt x="470726" y="2005745"/>
                  <a:pt x="476137" y="2011156"/>
                </a:cubicBezTo>
                <a:cubicBezTo>
                  <a:pt x="477941" y="2016567"/>
                  <a:pt x="478233" y="2022747"/>
                  <a:pt x="481548" y="2027388"/>
                </a:cubicBezTo>
                <a:cubicBezTo>
                  <a:pt x="487478" y="2035690"/>
                  <a:pt x="495977" y="2041817"/>
                  <a:pt x="503191" y="2049031"/>
                </a:cubicBezTo>
                <a:lnTo>
                  <a:pt x="535655" y="2081495"/>
                </a:lnTo>
                <a:lnTo>
                  <a:pt x="568118" y="2113959"/>
                </a:lnTo>
                <a:lnTo>
                  <a:pt x="578940" y="2124780"/>
                </a:lnTo>
                <a:cubicBezTo>
                  <a:pt x="580743" y="2130191"/>
                  <a:pt x="580787" y="2136558"/>
                  <a:pt x="584350" y="2141012"/>
                </a:cubicBezTo>
                <a:cubicBezTo>
                  <a:pt x="588412" y="2146090"/>
                  <a:pt x="595504" y="2147771"/>
                  <a:pt x="600582" y="2151833"/>
                </a:cubicBezTo>
                <a:cubicBezTo>
                  <a:pt x="604566" y="2155020"/>
                  <a:pt x="608217" y="2158671"/>
                  <a:pt x="611404" y="2162655"/>
                </a:cubicBezTo>
                <a:cubicBezTo>
                  <a:pt x="623900" y="2178274"/>
                  <a:pt x="618533" y="2178097"/>
                  <a:pt x="633046" y="2189708"/>
                </a:cubicBezTo>
                <a:cubicBezTo>
                  <a:pt x="638124" y="2193770"/>
                  <a:pt x="644418" y="2196209"/>
                  <a:pt x="649278" y="2200529"/>
                </a:cubicBezTo>
                <a:cubicBezTo>
                  <a:pt x="660716" y="2210696"/>
                  <a:pt x="670921" y="2222172"/>
                  <a:pt x="681742" y="2232993"/>
                </a:cubicBezTo>
                <a:cubicBezTo>
                  <a:pt x="687153" y="2238404"/>
                  <a:pt x="691607" y="2244981"/>
                  <a:pt x="697974" y="2249225"/>
                </a:cubicBezTo>
                <a:lnTo>
                  <a:pt x="714206" y="2260046"/>
                </a:lnTo>
                <a:cubicBezTo>
                  <a:pt x="717813" y="2265457"/>
                  <a:pt x="720965" y="2271200"/>
                  <a:pt x="725027" y="2276278"/>
                </a:cubicBezTo>
                <a:cubicBezTo>
                  <a:pt x="737752" y="2292183"/>
                  <a:pt x="756045" y="2299903"/>
                  <a:pt x="773723" y="2308742"/>
                </a:cubicBezTo>
                <a:cubicBezTo>
                  <a:pt x="777330" y="2314153"/>
                  <a:pt x="779946" y="2320376"/>
                  <a:pt x="784544" y="2324974"/>
                </a:cubicBezTo>
                <a:cubicBezTo>
                  <a:pt x="812668" y="2353098"/>
                  <a:pt x="790178" y="2319842"/>
                  <a:pt x="811598" y="2346617"/>
                </a:cubicBezTo>
                <a:cubicBezTo>
                  <a:pt x="815660" y="2351695"/>
                  <a:pt x="817821" y="2358251"/>
                  <a:pt x="822419" y="2362849"/>
                </a:cubicBezTo>
                <a:cubicBezTo>
                  <a:pt x="848537" y="2388967"/>
                  <a:pt x="859313" y="2367042"/>
                  <a:pt x="871036" y="2361631"/>
                </a:cubicBezTo>
                <a:close/>
              </a:path>
            </a:pathLst>
          </a:custGeom>
          <a:solidFill>
            <a:srgbClr val="FF0000">
              <a:alpha val="3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Freeform 14"/>
          <p:cNvSpPr/>
          <p:nvPr/>
        </p:nvSpPr>
        <p:spPr>
          <a:xfrm>
            <a:off x="3379930" y="2736420"/>
            <a:ext cx="887272" cy="3633656"/>
          </a:xfrm>
          <a:custGeom>
            <a:avLst/>
            <a:gdLst>
              <a:gd name="connsiteX0" fmla="*/ 502920 w 919480"/>
              <a:gd name="connsiteY0" fmla="*/ 198120 h 3640422"/>
              <a:gd name="connsiteX1" fmla="*/ 518160 w 919480"/>
              <a:gd name="connsiteY1" fmla="*/ 187960 h 3640422"/>
              <a:gd name="connsiteX2" fmla="*/ 528320 w 919480"/>
              <a:gd name="connsiteY2" fmla="*/ 172720 h 3640422"/>
              <a:gd name="connsiteX3" fmla="*/ 558800 w 919480"/>
              <a:gd name="connsiteY3" fmla="*/ 152400 h 3640422"/>
              <a:gd name="connsiteX4" fmla="*/ 574040 w 919480"/>
              <a:gd name="connsiteY4" fmla="*/ 137160 h 3640422"/>
              <a:gd name="connsiteX5" fmla="*/ 604520 w 919480"/>
              <a:gd name="connsiteY5" fmla="*/ 127000 h 3640422"/>
              <a:gd name="connsiteX6" fmla="*/ 635000 w 919480"/>
              <a:gd name="connsiteY6" fmla="*/ 111760 h 3640422"/>
              <a:gd name="connsiteX7" fmla="*/ 670560 w 919480"/>
              <a:gd name="connsiteY7" fmla="*/ 96520 h 3640422"/>
              <a:gd name="connsiteX8" fmla="*/ 685800 w 919480"/>
              <a:gd name="connsiteY8" fmla="*/ 86360 h 3640422"/>
              <a:gd name="connsiteX9" fmla="*/ 721360 w 919480"/>
              <a:gd name="connsiteY9" fmla="*/ 76200 h 3640422"/>
              <a:gd name="connsiteX10" fmla="*/ 751840 w 919480"/>
              <a:gd name="connsiteY10" fmla="*/ 66040 h 3640422"/>
              <a:gd name="connsiteX11" fmla="*/ 787400 w 919480"/>
              <a:gd name="connsiteY11" fmla="*/ 50800 h 3640422"/>
              <a:gd name="connsiteX12" fmla="*/ 838200 w 919480"/>
              <a:gd name="connsiteY12" fmla="*/ 35560 h 3640422"/>
              <a:gd name="connsiteX13" fmla="*/ 853440 w 919480"/>
              <a:gd name="connsiteY13" fmla="*/ 25400 h 3640422"/>
              <a:gd name="connsiteX14" fmla="*/ 883920 w 919480"/>
              <a:gd name="connsiteY14" fmla="*/ 15240 h 3640422"/>
              <a:gd name="connsiteX15" fmla="*/ 914400 w 919480"/>
              <a:gd name="connsiteY15" fmla="*/ 0 h 3640422"/>
              <a:gd name="connsiteX16" fmla="*/ 919480 w 919480"/>
              <a:gd name="connsiteY16" fmla="*/ 15240 h 3640422"/>
              <a:gd name="connsiteX17" fmla="*/ 914400 w 919480"/>
              <a:gd name="connsiteY17" fmla="*/ 60960 h 3640422"/>
              <a:gd name="connsiteX18" fmla="*/ 909320 w 919480"/>
              <a:gd name="connsiteY18" fmla="*/ 76200 h 3640422"/>
              <a:gd name="connsiteX19" fmla="*/ 904240 w 919480"/>
              <a:gd name="connsiteY19" fmla="*/ 96520 h 3640422"/>
              <a:gd name="connsiteX20" fmla="*/ 899160 w 919480"/>
              <a:gd name="connsiteY20" fmla="*/ 162560 h 3640422"/>
              <a:gd name="connsiteX21" fmla="*/ 894080 w 919480"/>
              <a:gd name="connsiteY21" fmla="*/ 182880 h 3640422"/>
              <a:gd name="connsiteX22" fmla="*/ 889000 w 919480"/>
              <a:gd name="connsiteY22" fmla="*/ 213360 h 3640422"/>
              <a:gd name="connsiteX23" fmla="*/ 883920 w 919480"/>
              <a:gd name="connsiteY23" fmla="*/ 335280 h 3640422"/>
              <a:gd name="connsiteX24" fmla="*/ 873760 w 919480"/>
              <a:gd name="connsiteY24" fmla="*/ 401320 h 3640422"/>
              <a:gd name="connsiteX25" fmla="*/ 868680 w 919480"/>
              <a:gd name="connsiteY25" fmla="*/ 447040 h 3640422"/>
              <a:gd name="connsiteX26" fmla="*/ 858520 w 919480"/>
              <a:gd name="connsiteY26" fmla="*/ 568960 h 3640422"/>
              <a:gd name="connsiteX27" fmla="*/ 853440 w 919480"/>
              <a:gd name="connsiteY27" fmla="*/ 594360 h 3640422"/>
              <a:gd name="connsiteX28" fmla="*/ 848360 w 919480"/>
              <a:gd name="connsiteY28" fmla="*/ 640080 h 3640422"/>
              <a:gd name="connsiteX29" fmla="*/ 838200 w 919480"/>
              <a:gd name="connsiteY29" fmla="*/ 690880 h 3640422"/>
              <a:gd name="connsiteX30" fmla="*/ 833120 w 919480"/>
              <a:gd name="connsiteY30" fmla="*/ 721360 h 3640422"/>
              <a:gd name="connsiteX31" fmla="*/ 828040 w 919480"/>
              <a:gd name="connsiteY31" fmla="*/ 741680 h 3640422"/>
              <a:gd name="connsiteX32" fmla="*/ 822960 w 919480"/>
              <a:gd name="connsiteY32" fmla="*/ 767080 h 3640422"/>
              <a:gd name="connsiteX33" fmla="*/ 817880 w 919480"/>
              <a:gd name="connsiteY33" fmla="*/ 787400 h 3640422"/>
              <a:gd name="connsiteX34" fmla="*/ 812800 w 919480"/>
              <a:gd name="connsiteY34" fmla="*/ 828040 h 3640422"/>
              <a:gd name="connsiteX35" fmla="*/ 807720 w 919480"/>
              <a:gd name="connsiteY35" fmla="*/ 843280 h 3640422"/>
              <a:gd name="connsiteX36" fmla="*/ 797560 w 919480"/>
              <a:gd name="connsiteY36" fmla="*/ 894080 h 3640422"/>
              <a:gd name="connsiteX37" fmla="*/ 787400 w 919480"/>
              <a:gd name="connsiteY37" fmla="*/ 939800 h 3640422"/>
              <a:gd name="connsiteX38" fmla="*/ 782320 w 919480"/>
              <a:gd name="connsiteY38" fmla="*/ 980440 h 3640422"/>
              <a:gd name="connsiteX39" fmla="*/ 777240 w 919480"/>
              <a:gd name="connsiteY39" fmla="*/ 1031240 h 3640422"/>
              <a:gd name="connsiteX40" fmla="*/ 767080 w 919480"/>
              <a:gd name="connsiteY40" fmla="*/ 1102360 h 3640422"/>
              <a:gd name="connsiteX41" fmla="*/ 762000 w 919480"/>
              <a:gd name="connsiteY41" fmla="*/ 1203960 h 3640422"/>
              <a:gd name="connsiteX42" fmla="*/ 751840 w 919480"/>
              <a:gd name="connsiteY42" fmla="*/ 1264920 h 3640422"/>
              <a:gd name="connsiteX43" fmla="*/ 736600 w 919480"/>
              <a:gd name="connsiteY43" fmla="*/ 1407160 h 3640422"/>
              <a:gd name="connsiteX44" fmla="*/ 726440 w 919480"/>
              <a:gd name="connsiteY44" fmla="*/ 1463040 h 3640422"/>
              <a:gd name="connsiteX45" fmla="*/ 721360 w 919480"/>
              <a:gd name="connsiteY45" fmla="*/ 1518920 h 3640422"/>
              <a:gd name="connsiteX46" fmla="*/ 711200 w 919480"/>
              <a:gd name="connsiteY46" fmla="*/ 1564640 h 3640422"/>
              <a:gd name="connsiteX47" fmla="*/ 706120 w 919480"/>
              <a:gd name="connsiteY47" fmla="*/ 1595120 h 3640422"/>
              <a:gd name="connsiteX48" fmla="*/ 701040 w 919480"/>
              <a:gd name="connsiteY48" fmla="*/ 1635760 h 3640422"/>
              <a:gd name="connsiteX49" fmla="*/ 695960 w 919480"/>
              <a:gd name="connsiteY49" fmla="*/ 1666240 h 3640422"/>
              <a:gd name="connsiteX50" fmla="*/ 690880 w 919480"/>
              <a:gd name="connsiteY50" fmla="*/ 1706880 h 3640422"/>
              <a:gd name="connsiteX51" fmla="*/ 675640 w 919480"/>
              <a:gd name="connsiteY51" fmla="*/ 1778000 h 3640422"/>
              <a:gd name="connsiteX52" fmla="*/ 670560 w 919480"/>
              <a:gd name="connsiteY52" fmla="*/ 1823720 h 3640422"/>
              <a:gd name="connsiteX53" fmla="*/ 660400 w 919480"/>
              <a:gd name="connsiteY53" fmla="*/ 1879600 h 3640422"/>
              <a:gd name="connsiteX54" fmla="*/ 655320 w 919480"/>
              <a:gd name="connsiteY54" fmla="*/ 1935480 h 3640422"/>
              <a:gd name="connsiteX55" fmla="*/ 640080 w 919480"/>
              <a:gd name="connsiteY55" fmla="*/ 2021840 h 3640422"/>
              <a:gd name="connsiteX56" fmla="*/ 635000 w 919480"/>
              <a:gd name="connsiteY56" fmla="*/ 2082800 h 3640422"/>
              <a:gd name="connsiteX57" fmla="*/ 624840 w 919480"/>
              <a:gd name="connsiteY57" fmla="*/ 2133600 h 3640422"/>
              <a:gd name="connsiteX58" fmla="*/ 614680 w 919480"/>
              <a:gd name="connsiteY58" fmla="*/ 2204720 h 3640422"/>
              <a:gd name="connsiteX59" fmla="*/ 609600 w 919480"/>
              <a:gd name="connsiteY59" fmla="*/ 2296160 h 3640422"/>
              <a:gd name="connsiteX60" fmla="*/ 604520 w 919480"/>
              <a:gd name="connsiteY60" fmla="*/ 2311400 h 3640422"/>
              <a:gd name="connsiteX61" fmla="*/ 599440 w 919480"/>
              <a:gd name="connsiteY61" fmla="*/ 2352040 h 3640422"/>
              <a:gd name="connsiteX62" fmla="*/ 594360 w 919480"/>
              <a:gd name="connsiteY62" fmla="*/ 2382520 h 3640422"/>
              <a:gd name="connsiteX63" fmla="*/ 584200 w 919480"/>
              <a:gd name="connsiteY63" fmla="*/ 2509520 h 3640422"/>
              <a:gd name="connsiteX64" fmla="*/ 574040 w 919480"/>
              <a:gd name="connsiteY64" fmla="*/ 2570480 h 3640422"/>
              <a:gd name="connsiteX65" fmla="*/ 568960 w 919480"/>
              <a:gd name="connsiteY65" fmla="*/ 2595880 h 3640422"/>
              <a:gd name="connsiteX66" fmla="*/ 558800 w 919480"/>
              <a:gd name="connsiteY66" fmla="*/ 2809240 h 3640422"/>
              <a:gd name="connsiteX67" fmla="*/ 553720 w 919480"/>
              <a:gd name="connsiteY67" fmla="*/ 2834640 h 3640422"/>
              <a:gd name="connsiteX68" fmla="*/ 548640 w 919480"/>
              <a:gd name="connsiteY68" fmla="*/ 2956560 h 3640422"/>
              <a:gd name="connsiteX69" fmla="*/ 538480 w 919480"/>
              <a:gd name="connsiteY69" fmla="*/ 3048000 h 3640422"/>
              <a:gd name="connsiteX70" fmla="*/ 543560 w 919480"/>
              <a:gd name="connsiteY70" fmla="*/ 3246120 h 3640422"/>
              <a:gd name="connsiteX71" fmla="*/ 538480 w 919480"/>
              <a:gd name="connsiteY71" fmla="*/ 3342640 h 3640422"/>
              <a:gd name="connsiteX72" fmla="*/ 533400 w 919480"/>
              <a:gd name="connsiteY72" fmla="*/ 3378200 h 3640422"/>
              <a:gd name="connsiteX73" fmla="*/ 528320 w 919480"/>
              <a:gd name="connsiteY73" fmla="*/ 3418840 h 3640422"/>
              <a:gd name="connsiteX74" fmla="*/ 523240 w 919480"/>
              <a:gd name="connsiteY74" fmla="*/ 3616960 h 3640422"/>
              <a:gd name="connsiteX75" fmla="*/ 447040 w 919480"/>
              <a:gd name="connsiteY75" fmla="*/ 3611880 h 3640422"/>
              <a:gd name="connsiteX76" fmla="*/ 223520 w 919480"/>
              <a:gd name="connsiteY76" fmla="*/ 3601720 h 3640422"/>
              <a:gd name="connsiteX77" fmla="*/ 152400 w 919480"/>
              <a:gd name="connsiteY77" fmla="*/ 3591560 h 3640422"/>
              <a:gd name="connsiteX78" fmla="*/ 96520 w 919480"/>
              <a:gd name="connsiteY78" fmla="*/ 3586480 h 3640422"/>
              <a:gd name="connsiteX79" fmla="*/ 5080 w 919480"/>
              <a:gd name="connsiteY79" fmla="*/ 3571240 h 3640422"/>
              <a:gd name="connsiteX80" fmla="*/ 0 w 919480"/>
              <a:gd name="connsiteY80" fmla="*/ 3556000 h 3640422"/>
              <a:gd name="connsiteX81" fmla="*/ 10160 w 919480"/>
              <a:gd name="connsiteY81" fmla="*/ 3469640 h 3640422"/>
              <a:gd name="connsiteX82" fmla="*/ 15240 w 919480"/>
              <a:gd name="connsiteY82" fmla="*/ 3429000 h 3640422"/>
              <a:gd name="connsiteX83" fmla="*/ 20320 w 919480"/>
              <a:gd name="connsiteY83" fmla="*/ 3403600 h 3640422"/>
              <a:gd name="connsiteX84" fmla="*/ 25400 w 919480"/>
              <a:gd name="connsiteY84" fmla="*/ 3373120 h 3640422"/>
              <a:gd name="connsiteX85" fmla="*/ 30480 w 919480"/>
              <a:gd name="connsiteY85" fmla="*/ 3347720 h 3640422"/>
              <a:gd name="connsiteX86" fmla="*/ 35560 w 919480"/>
              <a:gd name="connsiteY86" fmla="*/ 3302000 h 3640422"/>
              <a:gd name="connsiteX87" fmla="*/ 40640 w 919480"/>
              <a:gd name="connsiteY87" fmla="*/ 3276600 h 3640422"/>
              <a:gd name="connsiteX88" fmla="*/ 50800 w 919480"/>
              <a:gd name="connsiteY88" fmla="*/ 3195320 h 3640422"/>
              <a:gd name="connsiteX89" fmla="*/ 60960 w 919480"/>
              <a:gd name="connsiteY89" fmla="*/ 3048000 h 3640422"/>
              <a:gd name="connsiteX90" fmla="*/ 66040 w 919480"/>
              <a:gd name="connsiteY90" fmla="*/ 3022600 h 3640422"/>
              <a:gd name="connsiteX91" fmla="*/ 71120 w 919480"/>
              <a:gd name="connsiteY91" fmla="*/ 2941320 h 3640422"/>
              <a:gd name="connsiteX92" fmla="*/ 76200 w 919480"/>
              <a:gd name="connsiteY92" fmla="*/ 2910840 h 3640422"/>
              <a:gd name="connsiteX93" fmla="*/ 86360 w 919480"/>
              <a:gd name="connsiteY93" fmla="*/ 2824480 h 3640422"/>
              <a:gd name="connsiteX94" fmla="*/ 96520 w 919480"/>
              <a:gd name="connsiteY94" fmla="*/ 2712720 h 3640422"/>
              <a:gd name="connsiteX95" fmla="*/ 101600 w 919480"/>
              <a:gd name="connsiteY95" fmla="*/ 2687320 h 3640422"/>
              <a:gd name="connsiteX96" fmla="*/ 106680 w 919480"/>
              <a:gd name="connsiteY96" fmla="*/ 2667000 h 3640422"/>
              <a:gd name="connsiteX97" fmla="*/ 111760 w 919480"/>
              <a:gd name="connsiteY97" fmla="*/ 2631440 h 3640422"/>
              <a:gd name="connsiteX98" fmla="*/ 121920 w 919480"/>
              <a:gd name="connsiteY98" fmla="*/ 2600960 h 3640422"/>
              <a:gd name="connsiteX99" fmla="*/ 127000 w 919480"/>
              <a:gd name="connsiteY99" fmla="*/ 2570480 h 3640422"/>
              <a:gd name="connsiteX100" fmla="*/ 137160 w 919480"/>
              <a:gd name="connsiteY100" fmla="*/ 2550160 h 3640422"/>
              <a:gd name="connsiteX101" fmla="*/ 142240 w 919480"/>
              <a:gd name="connsiteY101" fmla="*/ 2534920 h 3640422"/>
              <a:gd name="connsiteX102" fmla="*/ 152400 w 919480"/>
              <a:gd name="connsiteY102" fmla="*/ 2468880 h 3640422"/>
              <a:gd name="connsiteX103" fmla="*/ 157480 w 919480"/>
              <a:gd name="connsiteY103" fmla="*/ 2453640 h 3640422"/>
              <a:gd name="connsiteX104" fmla="*/ 167640 w 919480"/>
              <a:gd name="connsiteY104" fmla="*/ 2438400 h 3640422"/>
              <a:gd name="connsiteX105" fmla="*/ 172720 w 919480"/>
              <a:gd name="connsiteY105" fmla="*/ 2407920 h 3640422"/>
              <a:gd name="connsiteX106" fmla="*/ 177800 w 919480"/>
              <a:gd name="connsiteY106" fmla="*/ 2387600 h 3640422"/>
              <a:gd name="connsiteX107" fmla="*/ 182880 w 919480"/>
              <a:gd name="connsiteY107" fmla="*/ 2357120 h 3640422"/>
              <a:gd name="connsiteX108" fmla="*/ 187960 w 919480"/>
              <a:gd name="connsiteY108" fmla="*/ 2331720 h 3640422"/>
              <a:gd name="connsiteX109" fmla="*/ 193040 w 919480"/>
              <a:gd name="connsiteY109" fmla="*/ 2296160 h 3640422"/>
              <a:gd name="connsiteX110" fmla="*/ 198120 w 919480"/>
              <a:gd name="connsiteY110" fmla="*/ 2245360 h 3640422"/>
              <a:gd name="connsiteX111" fmla="*/ 208280 w 919480"/>
              <a:gd name="connsiteY111" fmla="*/ 2204720 h 3640422"/>
              <a:gd name="connsiteX112" fmla="*/ 213360 w 919480"/>
              <a:gd name="connsiteY112" fmla="*/ 2164080 h 3640422"/>
              <a:gd name="connsiteX113" fmla="*/ 223520 w 919480"/>
              <a:gd name="connsiteY113" fmla="*/ 2128520 h 3640422"/>
              <a:gd name="connsiteX114" fmla="*/ 228600 w 919480"/>
              <a:gd name="connsiteY114" fmla="*/ 2098040 h 3640422"/>
              <a:gd name="connsiteX115" fmla="*/ 238760 w 919480"/>
              <a:gd name="connsiteY115" fmla="*/ 1991360 h 3640422"/>
              <a:gd name="connsiteX116" fmla="*/ 243840 w 919480"/>
              <a:gd name="connsiteY116" fmla="*/ 1965960 h 3640422"/>
              <a:gd name="connsiteX117" fmla="*/ 248920 w 919480"/>
              <a:gd name="connsiteY117" fmla="*/ 1925320 h 3640422"/>
              <a:gd name="connsiteX118" fmla="*/ 254000 w 919480"/>
              <a:gd name="connsiteY118" fmla="*/ 1910080 h 3640422"/>
              <a:gd name="connsiteX119" fmla="*/ 259080 w 919480"/>
              <a:gd name="connsiteY119" fmla="*/ 1889760 h 3640422"/>
              <a:gd name="connsiteX120" fmla="*/ 264160 w 919480"/>
              <a:gd name="connsiteY120" fmla="*/ 1859280 h 3640422"/>
              <a:gd name="connsiteX121" fmla="*/ 269240 w 919480"/>
              <a:gd name="connsiteY121" fmla="*/ 1833880 h 3640422"/>
              <a:gd name="connsiteX122" fmla="*/ 274320 w 919480"/>
              <a:gd name="connsiteY122" fmla="*/ 1762760 h 3640422"/>
              <a:gd name="connsiteX123" fmla="*/ 279400 w 919480"/>
              <a:gd name="connsiteY123" fmla="*/ 1747520 h 3640422"/>
              <a:gd name="connsiteX124" fmla="*/ 284480 w 919480"/>
              <a:gd name="connsiteY124" fmla="*/ 1722120 h 3640422"/>
              <a:gd name="connsiteX125" fmla="*/ 289560 w 919480"/>
              <a:gd name="connsiteY125" fmla="*/ 1671320 h 3640422"/>
              <a:gd name="connsiteX126" fmla="*/ 294640 w 919480"/>
              <a:gd name="connsiteY126" fmla="*/ 1656080 h 3640422"/>
              <a:gd name="connsiteX127" fmla="*/ 299720 w 919480"/>
              <a:gd name="connsiteY127" fmla="*/ 1635760 h 3640422"/>
              <a:gd name="connsiteX128" fmla="*/ 304800 w 919480"/>
              <a:gd name="connsiteY128" fmla="*/ 1574800 h 3640422"/>
              <a:gd name="connsiteX129" fmla="*/ 309880 w 919480"/>
              <a:gd name="connsiteY129" fmla="*/ 1559560 h 3640422"/>
              <a:gd name="connsiteX130" fmla="*/ 320040 w 919480"/>
              <a:gd name="connsiteY130" fmla="*/ 1518920 h 3640422"/>
              <a:gd name="connsiteX131" fmla="*/ 325120 w 919480"/>
              <a:gd name="connsiteY131" fmla="*/ 1473200 h 3640422"/>
              <a:gd name="connsiteX132" fmla="*/ 330200 w 919480"/>
              <a:gd name="connsiteY132" fmla="*/ 1447800 h 3640422"/>
              <a:gd name="connsiteX133" fmla="*/ 340360 w 919480"/>
              <a:gd name="connsiteY133" fmla="*/ 1386840 h 3640422"/>
              <a:gd name="connsiteX134" fmla="*/ 345440 w 919480"/>
              <a:gd name="connsiteY134" fmla="*/ 1346200 h 3640422"/>
              <a:gd name="connsiteX135" fmla="*/ 355600 w 919480"/>
              <a:gd name="connsiteY135" fmla="*/ 1275080 h 3640422"/>
              <a:gd name="connsiteX136" fmla="*/ 360680 w 919480"/>
              <a:gd name="connsiteY136" fmla="*/ 1224280 h 3640422"/>
              <a:gd name="connsiteX137" fmla="*/ 365760 w 919480"/>
              <a:gd name="connsiteY137" fmla="*/ 1198880 h 3640422"/>
              <a:gd name="connsiteX138" fmla="*/ 381000 w 919480"/>
              <a:gd name="connsiteY138" fmla="*/ 1127760 h 3640422"/>
              <a:gd name="connsiteX139" fmla="*/ 386080 w 919480"/>
              <a:gd name="connsiteY139" fmla="*/ 1076960 h 3640422"/>
              <a:gd name="connsiteX140" fmla="*/ 391160 w 919480"/>
              <a:gd name="connsiteY140" fmla="*/ 1056640 h 3640422"/>
              <a:gd name="connsiteX141" fmla="*/ 401320 w 919480"/>
              <a:gd name="connsiteY141" fmla="*/ 1005840 h 3640422"/>
              <a:gd name="connsiteX142" fmla="*/ 406400 w 919480"/>
              <a:gd name="connsiteY142" fmla="*/ 934720 h 3640422"/>
              <a:gd name="connsiteX143" fmla="*/ 416560 w 919480"/>
              <a:gd name="connsiteY143" fmla="*/ 868680 h 3640422"/>
              <a:gd name="connsiteX144" fmla="*/ 421640 w 919480"/>
              <a:gd name="connsiteY144" fmla="*/ 822960 h 3640422"/>
              <a:gd name="connsiteX145" fmla="*/ 431800 w 919480"/>
              <a:gd name="connsiteY145" fmla="*/ 777240 h 3640422"/>
              <a:gd name="connsiteX146" fmla="*/ 436880 w 919480"/>
              <a:gd name="connsiteY146" fmla="*/ 731520 h 3640422"/>
              <a:gd name="connsiteX147" fmla="*/ 447040 w 919480"/>
              <a:gd name="connsiteY147" fmla="*/ 690880 h 3640422"/>
              <a:gd name="connsiteX148" fmla="*/ 457200 w 919480"/>
              <a:gd name="connsiteY148" fmla="*/ 629920 h 3640422"/>
              <a:gd name="connsiteX149" fmla="*/ 462280 w 919480"/>
              <a:gd name="connsiteY149" fmla="*/ 584200 h 3640422"/>
              <a:gd name="connsiteX150" fmla="*/ 472440 w 919480"/>
              <a:gd name="connsiteY150" fmla="*/ 543560 h 3640422"/>
              <a:gd name="connsiteX151" fmla="*/ 477520 w 919480"/>
              <a:gd name="connsiteY151" fmla="*/ 523240 h 3640422"/>
              <a:gd name="connsiteX152" fmla="*/ 487680 w 919480"/>
              <a:gd name="connsiteY152" fmla="*/ 457200 h 3640422"/>
              <a:gd name="connsiteX153" fmla="*/ 497840 w 919480"/>
              <a:gd name="connsiteY153" fmla="*/ 411480 h 3640422"/>
              <a:gd name="connsiteX154" fmla="*/ 502920 w 919480"/>
              <a:gd name="connsiteY154" fmla="*/ 365760 h 3640422"/>
              <a:gd name="connsiteX155" fmla="*/ 508000 w 919480"/>
              <a:gd name="connsiteY155" fmla="*/ 335280 h 3640422"/>
              <a:gd name="connsiteX156" fmla="*/ 502920 w 919480"/>
              <a:gd name="connsiteY156" fmla="*/ 198120 h 3640422"/>
              <a:gd name="connsiteX0" fmla="*/ 502920 w 919480"/>
              <a:gd name="connsiteY0" fmla="*/ 198120 h 3640422"/>
              <a:gd name="connsiteX1" fmla="*/ 518160 w 919480"/>
              <a:gd name="connsiteY1" fmla="*/ 187960 h 3640422"/>
              <a:gd name="connsiteX2" fmla="*/ 528320 w 919480"/>
              <a:gd name="connsiteY2" fmla="*/ 172720 h 3640422"/>
              <a:gd name="connsiteX3" fmla="*/ 558800 w 919480"/>
              <a:gd name="connsiteY3" fmla="*/ 152400 h 3640422"/>
              <a:gd name="connsiteX4" fmla="*/ 574040 w 919480"/>
              <a:gd name="connsiteY4" fmla="*/ 137160 h 3640422"/>
              <a:gd name="connsiteX5" fmla="*/ 604520 w 919480"/>
              <a:gd name="connsiteY5" fmla="*/ 127000 h 3640422"/>
              <a:gd name="connsiteX6" fmla="*/ 635000 w 919480"/>
              <a:gd name="connsiteY6" fmla="*/ 111760 h 3640422"/>
              <a:gd name="connsiteX7" fmla="*/ 670560 w 919480"/>
              <a:gd name="connsiteY7" fmla="*/ 96520 h 3640422"/>
              <a:gd name="connsiteX8" fmla="*/ 685800 w 919480"/>
              <a:gd name="connsiteY8" fmla="*/ 86360 h 3640422"/>
              <a:gd name="connsiteX9" fmla="*/ 721360 w 919480"/>
              <a:gd name="connsiteY9" fmla="*/ 76200 h 3640422"/>
              <a:gd name="connsiteX10" fmla="*/ 751840 w 919480"/>
              <a:gd name="connsiteY10" fmla="*/ 66040 h 3640422"/>
              <a:gd name="connsiteX11" fmla="*/ 787400 w 919480"/>
              <a:gd name="connsiteY11" fmla="*/ 50800 h 3640422"/>
              <a:gd name="connsiteX12" fmla="*/ 838200 w 919480"/>
              <a:gd name="connsiteY12" fmla="*/ 35560 h 3640422"/>
              <a:gd name="connsiteX13" fmla="*/ 853440 w 919480"/>
              <a:gd name="connsiteY13" fmla="*/ 25400 h 3640422"/>
              <a:gd name="connsiteX14" fmla="*/ 883920 w 919480"/>
              <a:gd name="connsiteY14" fmla="*/ 15240 h 3640422"/>
              <a:gd name="connsiteX15" fmla="*/ 914400 w 919480"/>
              <a:gd name="connsiteY15" fmla="*/ 0 h 3640422"/>
              <a:gd name="connsiteX16" fmla="*/ 919480 w 919480"/>
              <a:gd name="connsiteY16" fmla="*/ 15240 h 3640422"/>
              <a:gd name="connsiteX17" fmla="*/ 914400 w 919480"/>
              <a:gd name="connsiteY17" fmla="*/ 60960 h 3640422"/>
              <a:gd name="connsiteX18" fmla="*/ 909320 w 919480"/>
              <a:gd name="connsiteY18" fmla="*/ 76200 h 3640422"/>
              <a:gd name="connsiteX19" fmla="*/ 904240 w 919480"/>
              <a:gd name="connsiteY19" fmla="*/ 96520 h 3640422"/>
              <a:gd name="connsiteX20" fmla="*/ 899160 w 919480"/>
              <a:gd name="connsiteY20" fmla="*/ 162560 h 3640422"/>
              <a:gd name="connsiteX21" fmla="*/ 894080 w 919480"/>
              <a:gd name="connsiteY21" fmla="*/ 182880 h 3640422"/>
              <a:gd name="connsiteX22" fmla="*/ 889000 w 919480"/>
              <a:gd name="connsiteY22" fmla="*/ 213360 h 3640422"/>
              <a:gd name="connsiteX23" fmla="*/ 883920 w 919480"/>
              <a:gd name="connsiteY23" fmla="*/ 335280 h 3640422"/>
              <a:gd name="connsiteX24" fmla="*/ 873760 w 919480"/>
              <a:gd name="connsiteY24" fmla="*/ 401320 h 3640422"/>
              <a:gd name="connsiteX25" fmla="*/ 868680 w 919480"/>
              <a:gd name="connsiteY25" fmla="*/ 447040 h 3640422"/>
              <a:gd name="connsiteX26" fmla="*/ 858520 w 919480"/>
              <a:gd name="connsiteY26" fmla="*/ 568960 h 3640422"/>
              <a:gd name="connsiteX27" fmla="*/ 853440 w 919480"/>
              <a:gd name="connsiteY27" fmla="*/ 594360 h 3640422"/>
              <a:gd name="connsiteX28" fmla="*/ 848360 w 919480"/>
              <a:gd name="connsiteY28" fmla="*/ 640080 h 3640422"/>
              <a:gd name="connsiteX29" fmla="*/ 838200 w 919480"/>
              <a:gd name="connsiteY29" fmla="*/ 690880 h 3640422"/>
              <a:gd name="connsiteX30" fmla="*/ 833120 w 919480"/>
              <a:gd name="connsiteY30" fmla="*/ 721360 h 3640422"/>
              <a:gd name="connsiteX31" fmla="*/ 828040 w 919480"/>
              <a:gd name="connsiteY31" fmla="*/ 741680 h 3640422"/>
              <a:gd name="connsiteX32" fmla="*/ 822960 w 919480"/>
              <a:gd name="connsiteY32" fmla="*/ 767080 h 3640422"/>
              <a:gd name="connsiteX33" fmla="*/ 817880 w 919480"/>
              <a:gd name="connsiteY33" fmla="*/ 787400 h 3640422"/>
              <a:gd name="connsiteX34" fmla="*/ 812800 w 919480"/>
              <a:gd name="connsiteY34" fmla="*/ 828040 h 3640422"/>
              <a:gd name="connsiteX35" fmla="*/ 807720 w 919480"/>
              <a:gd name="connsiteY35" fmla="*/ 843280 h 3640422"/>
              <a:gd name="connsiteX36" fmla="*/ 797560 w 919480"/>
              <a:gd name="connsiteY36" fmla="*/ 894080 h 3640422"/>
              <a:gd name="connsiteX37" fmla="*/ 787400 w 919480"/>
              <a:gd name="connsiteY37" fmla="*/ 939800 h 3640422"/>
              <a:gd name="connsiteX38" fmla="*/ 782320 w 919480"/>
              <a:gd name="connsiteY38" fmla="*/ 980440 h 3640422"/>
              <a:gd name="connsiteX39" fmla="*/ 777240 w 919480"/>
              <a:gd name="connsiteY39" fmla="*/ 1031240 h 3640422"/>
              <a:gd name="connsiteX40" fmla="*/ 767080 w 919480"/>
              <a:gd name="connsiteY40" fmla="*/ 1102360 h 3640422"/>
              <a:gd name="connsiteX41" fmla="*/ 762000 w 919480"/>
              <a:gd name="connsiteY41" fmla="*/ 1203960 h 3640422"/>
              <a:gd name="connsiteX42" fmla="*/ 751840 w 919480"/>
              <a:gd name="connsiteY42" fmla="*/ 1264920 h 3640422"/>
              <a:gd name="connsiteX43" fmla="*/ 736600 w 919480"/>
              <a:gd name="connsiteY43" fmla="*/ 1407160 h 3640422"/>
              <a:gd name="connsiteX44" fmla="*/ 726440 w 919480"/>
              <a:gd name="connsiteY44" fmla="*/ 1463040 h 3640422"/>
              <a:gd name="connsiteX45" fmla="*/ 721360 w 919480"/>
              <a:gd name="connsiteY45" fmla="*/ 1518920 h 3640422"/>
              <a:gd name="connsiteX46" fmla="*/ 711200 w 919480"/>
              <a:gd name="connsiteY46" fmla="*/ 1564640 h 3640422"/>
              <a:gd name="connsiteX47" fmla="*/ 706120 w 919480"/>
              <a:gd name="connsiteY47" fmla="*/ 1595120 h 3640422"/>
              <a:gd name="connsiteX48" fmla="*/ 701040 w 919480"/>
              <a:gd name="connsiteY48" fmla="*/ 1635760 h 3640422"/>
              <a:gd name="connsiteX49" fmla="*/ 695960 w 919480"/>
              <a:gd name="connsiteY49" fmla="*/ 1666240 h 3640422"/>
              <a:gd name="connsiteX50" fmla="*/ 690880 w 919480"/>
              <a:gd name="connsiteY50" fmla="*/ 1706880 h 3640422"/>
              <a:gd name="connsiteX51" fmla="*/ 675640 w 919480"/>
              <a:gd name="connsiteY51" fmla="*/ 1778000 h 3640422"/>
              <a:gd name="connsiteX52" fmla="*/ 670560 w 919480"/>
              <a:gd name="connsiteY52" fmla="*/ 1823720 h 3640422"/>
              <a:gd name="connsiteX53" fmla="*/ 660400 w 919480"/>
              <a:gd name="connsiteY53" fmla="*/ 1879600 h 3640422"/>
              <a:gd name="connsiteX54" fmla="*/ 655320 w 919480"/>
              <a:gd name="connsiteY54" fmla="*/ 1935480 h 3640422"/>
              <a:gd name="connsiteX55" fmla="*/ 640080 w 919480"/>
              <a:gd name="connsiteY55" fmla="*/ 2021840 h 3640422"/>
              <a:gd name="connsiteX56" fmla="*/ 635000 w 919480"/>
              <a:gd name="connsiteY56" fmla="*/ 2082800 h 3640422"/>
              <a:gd name="connsiteX57" fmla="*/ 624840 w 919480"/>
              <a:gd name="connsiteY57" fmla="*/ 2133600 h 3640422"/>
              <a:gd name="connsiteX58" fmla="*/ 614680 w 919480"/>
              <a:gd name="connsiteY58" fmla="*/ 2204720 h 3640422"/>
              <a:gd name="connsiteX59" fmla="*/ 609600 w 919480"/>
              <a:gd name="connsiteY59" fmla="*/ 2296160 h 3640422"/>
              <a:gd name="connsiteX60" fmla="*/ 604520 w 919480"/>
              <a:gd name="connsiteY60" fmla="*/ 2311400 h 3640422"/>
              <a:gd name="connsiteX61" fmla="*/ 599440 w 919480"/>
              <a:gd name="connsiteY61" fmla="*/ 2352040 h 3640422"/>
              <a:gd name="connsiteX62" fmla="*/ 594360 w 919480"/>
              <a:gd name="connsiteY62" fmla="*/ 2382520 h 3640422"/>
              <a:gd name="connsiteX63" fmla="*/ 584200 w 919480"/>
              <a:gd name="connsiteY63" fmla="*/ 2509520 h 3640422"/>
              <a:gd name="connsiteX64" fmla="*/ 574040 w 919480"/>
              <a:gd name="connsiteY64" fmla="*/ 2570480 h 3640422"/>
              <a:gd name="connsiteX65" fmla="*/ 568960 w 919480"/>
              <a:gd name="connsiteY65" fmla="*/ 2595880 h 3640422"/>
              <a:gd name="connsiteX66" fmla="*/ 558800 w 919480"/>
              <a:gd name="connsiteY66" fmla="*/ 2809240 h 3640422"/>
              <a:gd name="connsiteX67" fmla="*/ 553720 w 919480"/>
              <a:gd name="connsiteY67" fmla="*/ 2834640 h 3640422"/>
              <a:gd name="connsiteX68" fmla="*/ 548640 w 919480"/>
              <a:gd name="connsiteY68" fmla="*/ 2956560 h 3640422"/>
              <a:gd name="connsiteX69" fmla="*/ 538480 w 919480"/>
              <a:gd name="connsiteY69" fmla="*/ 3048000 h 3640422"/>
              <a:gd name="connsiteX70" fmla="*/ 543560 w 919480"/>
              <a:gd name="connsiteY70" fmla="*/ 3246120 h 3640422"/>
              <a:gd name="connsiteX71" fmla="*/ 538480 w 919480"/>
              <a:gd name="connsiteY71" fmla="*/ 3342640 h 3640422"/>
              <a:gd name="connsiteX72" fmla="*/ 533400 w 919480"/>
              <a:gd name="connsiteY72" fmla="*/ 3378200 h 3640422"/>
              <a:gd name="connsiteX73" fmla="*/ 528320 w 919480"/>
              <a:gd name="connsiteY73" fmla="*/ 3418840 h 3640422"/>
              <a:gd name="connsiteX74" fmla="*/ 523240 w 919480"/>
              <a:gd name="connsiteY74" fmla="*/ 3616960 h 3640422"/>
              <a:gd name="connsiteX75" fmla="*/ 447040 w 919480"/>
              <a:gd name="connsiteY75" fmla="*/ 3611880 h 3640422"/>
              <a:gd name="connsiteX76" fmla="*/ 223520 w 919480"/>
              <a:gd name="connsiteY76" fmla="*/ 3601720 h 3640422"/>
              <a:gd name="connsiteX77" fmla="*/ 152400 w 919480"/>
              <a:gd name="connsiteY77" fmla="*/ 3591560 h 3640422"/>
              <a:gd name="connsiteX78" fmla="*/ 96520 w 919480"/>
              <a:gd name="connsiteY78" fmla="*/ 3586480 h 3640422"/>
              <a:gd name="connsiteX79" fmla="*/ 5080 w 919480"/>
              <a:gd name="connsiteY79" fmla="*/ 3571240 h 3640422"/>
              <a:gd name="connsiteX80" fmla="*/ 0 w 919480"/>
              <a:gd name="connsiteY80" fmla="*/ 3556000 h 3640422"/>
              <a:gd name="connsiteX81" fmla="*/ 10160 w 919480"/>
              <a:gd name="connsiteY81" fmla="*/ 3469640 h 3640422"/>
              <a:gd name="connsiteX82" fmla="*/ 15240 w 919480"/>
              <a:gd name="connsiteY82" fmla="*/ 3429000 h 3640422"/>
              <a:gd name="connsiteX83" fmla="*/ 20320 w 919480"/>
              <a:gd name="connsiteY83" fmla="*/ 3403600 h 3640422"/>
              <a:gd name="connsiteX84" fmla="*/ 25400 w 919480"/>
              <a:gd name="connsiteY84" fmla="*/ 3373120 h 3640422"/>
              <a:gd name="connsiteX85" fmla="*/ 30480 w 919480"/>
              <a:gd name="connsiteY85" fmla="*/ 3347720 h 3640422"/>
              <a:gd name="connsiteX86" fmla="*/ 35560 w 919480"/>
              <a:gd name="connsiteY86" fmla="*/ 3302000 h 3640422"/>
              <a:gd name="connsiteX87" fmla="*/ 40640 w 919480"/>
              <a:gd name="connsiteY87" fmla="*/ 3276600 h 3640422"/>
              <a:gd name="connsiteX88" fmla="*/ 50800 w 919480"/>
              <a:gd name="connsiteY88" fmla="*/ 3195320 h 3640422"/>
              <a:gd name="connsiteX89" fmla="*/ 60960 w 919480"/>
              <a:gd name="connsiteY89" fmla="*/ 3048000 h 3640422"/>
              <a:gd name="connsiteX90" fmla="*/ 66040 w 919480"/>
              <a:gd name="connsiteY90" fmla="*/ 3022600 h 3640422"/>
              <a:gd name="connsiteX91" fmla="*/ 71120 w 919480"/>
              <a:gd name="connsiteY91" fmla="*/ 2941320 h 3640422"/>
              <a:gd name="connsiteX92" fmla="*/ 76200 w 919480"/>
              <a:gd name="connsiteY92" fmla="*/ 2910840 h 3640422"/>
              <a:gd name="connsiteX93" fmla="*/ 86360 w 919480"/>
              <a:gd name="connsiteY93" fmla="*/ 2824480 h 3640422"/>
              <a:gd name="connsiteX94" fmla="*/ 96520 w 919480"/>
              <a:gd name="connsiteY94" fmla="*/ 2712720 h 3640422"/>
              <a:gd name="connsiteX95" fmla="*/ 101600 w 919480"/>
              <a:gd name="connsiteY95" fmla="*/ 2687320 h 3640422"/>
              <a:gd name="connsiteX96" fmla="*/ 106680 w 919480"/>
              <a:gd name="connsiteY96" fmla="*/ 2667000 h 3640422"/>
              <a:gd name="connsiteX97" fmla="*/ 111760 w 919480"/>
              <a:gd name="connsiteY97" fmla="*/ 2631440 h 3640422"/>
              <a:gd name="connsiteX98" fmla="*/ 121920 w 919480"/>
              <a:gd name="connsiteY98" fmla="*/ 2600960 h 3640422"/>
              <a:gd name="connsiteX99" fmla="*/ 127000 w 919480"/>
              <a:gd name="connsiteY99" fmla="*/ 2570480 h 3640422"/>
              <a:gd name="connsiteX100" fmla="*/ 137160 w 919480"/>
              <a:gd name="connsiteY100" fmla="*/ 2550160 h 3640422"/>
              <a:gd name="connsiteX101" fmla="*/ 142240 w 919480"/>
              <a:gd name="connsiteY101" fmla="*/ 2534920 h 3640422"/>
              <a:gd name="connsiteX102" fmla="*/ 152400 w 919480"/>
              <a:gd name="connsiteY102" fmla="*/ 2468880 h 3640422"/>
              <a:gd name="connsiteX103" fmla="*/ 157480 w 919480"/>
              <a:gd name="connsiteY103" fmla="*/ 2453640 h 3640422"/>
              <a:gd name="connsiteX104" fmla="*/ 167640 w 919480"/>
              <a:gd name="connsiteY104" fmla="*/ 2438400 h 3640422"/>
              <a:gd name="connsiteX105" fmla="*/ 172720 w 919480"/>
              <a:gd name="connsiteY105" fmla="*/ 2407920 h 3640422"/>
              <a:gd name="connsiteX106" fmla="*/ 177800 w 919480"/>
              <a:gd name="connsiteY106" fmla="*/ 2387600 h 3640422"/>
              <a:gd name="connsiteX107" fmla="*/ 182880 w 919480"/>
              <a:gd name="connsiteY107" fmla="*/ 2357120 h 3640422"/>
              <a:gd name="connsiteX108" fmla="*/ 187960 w 919480"/>
              <a:gd name="connsiteY108" fmla="*/ 2331720 h 3640422"/>
              <a:gd name="connsiteX109" fmla="*/ 193040 w 919480"/>
              <a:gd name="connsiteY109" fmla="*/ 2296160 h 3640422"/>
              <a:gd name="connsiteX110" fmla="*/ 198120 w 919480"/>
              <a:gd name="connsiteY110" fmla="*/ 2245360 h 3640422"/>
              <a:gd name="connsiteX111" fmla="*/ 208280 w 919480"/>
              <a:gd name="connsiteY111" fmla="*/ 2204720 h 3640422"/>
              <a:gd name="connsiteX112" fmla="*/ 157480 w 919480"/>
              <a:gd name="connsiteY112" fmla="*/ 2214880 h 3640422"/>
              <a:gd name="connsiteX113" fmla="*/ 223520 w 919480"/>
              <a:gd name="connsiteY113" fmla="*/ 2128520 h 3640422"/>
              <a:gd name="connsiteX114" fmla="*/ 228600 w 919480"/>
              <a:gd name="connsiteY114" fmla="*/ 2098040 h 3640422"/>
              <a:gd name="connsiteX115" fmla="*/ 238760 w 919480"/>
              <a:gd name="connsiteY115" fmla="*/ 1991360 h 3640422"/>
              <a:gd name="connsiteX116" fmla="*/ 243840 w 919480"/>
              <a:gd name="connsiteY116" fmla="*/ 1965960 h 3640422"/>
              <a:gd name="connsiteX117" fmla="*/ 248920 w 919480"/>
              <a:gd name="connsiteY117" fmla="*/ 1925320 h 3640422"/>
              <a:gd name="connsiteX118" fmla="*/ 254000 w 919480"/>
              <a:gd name="connsiteY118" fmla="*/ 1910080 h 3640422"/>
              <a:gd name="connsiteX119" fmla="*/ 259080 w 919480"/>
              <a:gd name="connsiteY119" fmla="*/ 1889760 h 3640422"/>
              <a:gd name="connsiteX120" fmla="*/ 264160 w 919480"/>
              <a:gd name="connsiteY120" fmla="*/ 1859280 h 3640422"/>
              <a:gd name="connsiteX121" fmla="*/ 269240 w 919480"/>
              <a:gd name="connsiteY121" fmla="*/ 1833880 h 3640422"/>
              <a:gd name="connsiteX122" fmla="*/ 274320 w 919480"/>
              <a:gd name="connsiteY122" fmla="*/ 1762760 h 3640422"/>
              <a:gd name="connsiteX123" fmla="*/ 279400 w 919480"/>
              <a:gd name="connsiteY123" fmla="*/ 1747520 h 3640422"/>
              <a:gd name="connsiteX124" fmla="*/ 284480 w 919480"/>
              <a:gd name="connsiteY124" fmla="*/ 1722120 h 3640422"/>
              <a:gd name="connsiteX125" fmla="*/ 289560 w 919480"/>
              <a:gd name="connsiteY125" fmla="*/ 1671320 h 3640422"/>
              <a:gd name="connsiteX126" fmla="*/ 294640 w 919480"/>
              <a:gd name="connsiteY126" fmla="*/ 1656080 h 3640422"/>
              <a:gd name="connsiteX127" fmla="*/ 299720 w 919480"/>
              <a:gd name="connsiteY127" fmla="*/ 1635760 h 3640422"/>
              <a:gd name="connsiteX128" fmla="*/ 304800 w 919480"/>
              <a:gd name="connsiteY128" fmla="*/ 1574800 h 3640422"/>
              <a:gd name="connsiteX129" fmla="*/ 309880 w 919480"/>
              <a:gd name="connsiteY129" fmla="*/ 1559560 h 3640422"/>
              <a:gd name="connsiteX130" fmla="*/ 320040 w 919480"/>
              <a:gd name="connsiteY130" fmla="*/ 1518920 h 3640422"/>
              <a:gd name="connsiteX131" fmla="*/ 325120 w 919480"/>
              <a:gd name="connsiteY131" fmla="*/ 1473200 h 3640422"/>
              <a:gd name="connsiteX132" fmla="*/ 330200 w 919480"/>
              <a:gd name="connsiteY132" fmla="*/ 1447800 h 3640422"/>
              <a:gd name="connsiteX133" fmla="*/ 340360 w 919480"/>
              <a:gd name="connsiteY133" fmla="*/ 1386840 h 3640422"/>
              <a:gd name="connsiteX134" fmla="*/ 345440 w 919480"/>
              <a:gd name="connsiteY134" fmla="*/ 1346200 h 3640422"/>
              <a:gd name="connsiteX135" fmla="*/ 355600 w 919480"/>
              <a:gd name="connsiteY135" fmla="*/ 1275080 h 3640422"/>
              <a:gd name="connsiteX136" fmla="*/ 360680 w 919480"/>
              <a:gd name="connsiteY136" fmla="*/ 1224280 h 3640422"/>
              <a:gd name="connsiteX137" fmla="*/ 365760 w 919480"/>
              <a:gd name="connsiteY137" fmla="*/ 1198880 h 3640422"/>
              <a:gd name="connsiteX138" fmla="*/ 381000 w 919480"/>
              <a:gd name="connsiteY138" fmla="*/ 1127760 h 3640422"/>
              <a:gd name="connsiteX139" fmla="*/ 386080 w 919480"/>
              <a:gd name="connsiteY139" fmla="*/ 1076960 h 3640422"/>
              <a:gd name="connsiteX140" fmla="*/ 391160 w 919480"/>
              <a:gd name="connsiteY140" fmla="*/ 1056640 h 3640422"/>
              <a:gd name="connsiteX141" fmla="*/ 401320 w 919480"/>
              <a:gd name="connsiteY141" fmla="*/ 1005840 h 3640422"/>
              <a:gd name="connsiteX142" fmla="*/ 406400 w 919480"/>
              <a:gd name="connsiteY142" fmla="*/ 934720 h 3640422"/>
              <a:gd name="connsiteX143" fmla="*/ 416560 w 919480"/>
              <a:gd name="connsiteY143" fmla="*/ 868680 h 3640422"/>
              <a:gd name="connsiteX144" fmla="*/ 421640 w 919480"/>
              <a:gd name="connsiteY144" fmla="*/ 822960 h 3640422"/>
              <a:gd name="connsiteX145" fmla="*/ 431800 w 919480"/>
              <a:gd name="connsiteY145" fmla="*/ 777240 h 3640422"/>
              <a:gd name="connsiteX146" fmla="*/ 436880 w 919480"/>
              <a:gd name="connsiteY146" fmla="*/ 731520 h 3640422"/>
              <a:gd name="connsiteX147" fmla="*/ 447040 w 919480"/>
              <a:gd name="connsiteY147" fmla="*/ 690880 h 3640422"/>
              <a:gd name="connsiteX148" fmla="*/ 457200 w 919480"/>
              <a:gd name="connsiteY148" fmla="*/ 629920 h 3640422"/>
              <a:gd name="connsiteX149" fmla="*/ 462280 w 919480"/>
              <a:gd name="connsiteY149" fmla="*/ 584200 h 3640422"/>
              <a:gd name="connsiteX150" fmla="*/ 472440 w 919480"/>
              <a:gd name="connsiteY150" fmla="*/ 543560 h 3640422"/>
              <a:gd name="connsiteX151" fmla="*/ 477520 w 919480"/>
              <a:gd name="connsiteY151" fmla="*/ 523240 h 3640422"/>
              <a:gd name="connsiteX152" fmla="*/ 487680 w 919480"/>
              <a:gd name="connsiteY152" fmla="*/ 457200 h 3640422"/>
              <a:gd name="connsiteX153" fmla="*/ 497840 w 919480"/>
              <a:gd name="connsiteY153" fmla="*/ 411480 h 3640422"/>
              <a:gd name="connsiteX154" fmla="*/ 502920 w 919480"/>
              <a:gd name="connsiteY154" fmla="*/ 365760 h 3640422"/>
              <a:gd name="connsiteX155" fmla="*/ 508000 w 919480"/>
              <a:gd name="connsiteY155" fmla="*/ 335280 h 3640422"/>
              <a:gd name="connsiteX156" fmla="*/ 502920 w 919480"/>
              <a:gd name="connsiteY156" fmla="*/ 198120 h 3640422"/>
              <a:gd name="connsiteX0" fmla="*/ 502920 w 919480"/>
              <a:gd name="connsiteY0" fmla="*/ 198120 h 3640422"/>
              <a:gd name="connsiteX1" fmla="*/ 518160 w 919480"/>
              <a:gd name="connsiteY1" fmla="*/ 187960 h 3640422"/>
              <a:gd name="connsiteX2" fmla="*/ 528320 w 919480"/>
              <a:gd name="connsiteY2" fmla="*/ 172720 h 3640422"/>
              <a:gd name="connsiteX3" fmla="*/ 558800 w 919480"/>
              <a:gd name="connsiteY3" fmla="*/ 152400 h 3640422"/>
              <a:gd name="connsiteX4" fmla="*/ 574040 w 919480"/>
              <a:gd name="connsiteY4" fmla="*/ 137160 h 3640422"/>
              <a:gd name="connsiteX5" fmla="*/ 604520 w 919480"/>
              <a:gd name="connsiteY5" fmla="*/ 127000 h 3640422"/>
              <a:gd name="connsiteX6" fmla="*/ 635000 w 919480"/>
              <a:gd name="connsiteY6" fmla="*/ 111760 h 3640422"/>
              <a:gd name="connsiteX7" fmla="*/ 670560 w 919480"/>
              <a:gd name="connsiteY7" fmla="*/ 96520 h 3640422"/>
              <a:gd name="connsiteX8" fmla="*/ 685800 w 919480"/>
              <a:gd name="connsiteY8" fmla="*/ 86360 h 3640422"/>
              <a:gd name="connsiteX9" fmla="*/ 721360 w 919480"/>
              <a:gd name="connsiteY9" fmla="*/ 76200 h 3640422"/>
              <a:gd name="connsiteX10" fmla="*/ 751840 w 919480"/>
              <a:gd name="connsiteY10" fmla="*/ 66040 h 3640422"/>
              <a:gd name="connsiteX11" fmla="*/ 787400 w 919480"/>
              <a:gd name="connsiteY11" fmla="*/ 50800 h 3640422"/>
              <a:gd name="connsiteX12" fmla="*/ 838200 w 919480"/>
              <a:gd name="connsiteY12" fmla="*/ 35560 h 3640422"/>
              <a:gd name="connsiteX13" fmla="*/ 853440 w 919480"/>
              <a:gd name="connsiteY13" fmla="*/ 25400 h 3640422"/>
              <a:gd name="connsiteX14" fmla="*/ 883920 w 919480"/>
              <a:gd name="connsiteY14" fmla="*/ 15240 h 3640422"/>
              <a:gd name="connsiteX15" fmla="*/ 914400 w 919480"/>
              <a:gd name="connsiteY15" fmla="*/ 0 h 3640422"/>
              <a:gd name="connsiteX16" fmla="*/ 919480 w 919480"/>
              <a:gd name="connsiteY16" fmla="*/ 15240 h 3640422"/>
              <a:gd name="connsiteX17" fmla="*/ 914400 w 919480"/>
              <a:gd name="connsiteY17" fmla="*/ 60960 h 3640422"/>
              <a:gd name="connsiteX18" fmla="*/ 909320 w 919480"/>
              <a:gd name="connsiteY18" fmla="*/ 76200 h 3640422"/>
              <a:gd name="connsiteX19" fmla="*/ 904240 w 919480"/>
              <a:gd name="connsiteY19" fmla="*/ 96520 h 3640422"/>
              <a:gd name="connsiteX20" fmla="*/ 899160 w 919480"/>
              <a:gd name="connsiteY20" fmla="*/ 162560 h 3640422"/>
              <a:gd name="connsiteX21" fmla="*/ 894080 w 919480"/>
              <a:gd name="connsiteY21" fmla="*/ 182880 h 3640422"/>
              <a:gd name="connsiteX22" fmla="*/ 889000 w 919480"/>
              <a:gd name="connsiteY22" fmla="*/ 213360 h 3640422"/>
              <a:gd name="connsiteX23" fmla="*/ 883920 w 919480"/>
              <a:gd name="connsiteY23" fmla="*/ 335280 h 3640422"/>
              <a:gd name="connsiteX24" fmla="*/ 873760 w 919480"/>
              <a:gd name="connsiteY24" fmla="*/ 401320 h 3640422"/>
              <a:gd name="connsiteX25" fmla="*/ 868680 w 919480"/>
              <a:gd name="connsiteY25" fmla="*/ 447040 h 3640422"/>
              <a:gd name="connsiteX26" fmla="*/ 858520 w 919480"/>
              <a:gd name="connsiteY26" fmla="*/ 568960 h 3640422"/>
              <a:gd name="connsiteX27" fmla="*/ 853440 w 919480"/>
              <a:gd name="connsiteY27" fmla="*/ 594360 h 3640422"/>
              <a:gd name="connsiteX28" fmla="*/ 848360 w 919480"/>
              <a:gd name="connsiteY28" fmla="*/ 640080 h 3640422"/>
              <a:gd name="connsiteX29" fmla="*/ 838200 w 919480"/>
              <a:gd name="connsiteY29" fmla="*/ 690880 h 3640422"/>
              <a:gd name="connsiteX30" fmla="*/ 833120 w 919480"/>
              <a:gd name="connsiteY30" fmla="*/ 721360 h 3640422"/>
              <a:gd name="connsiteX31" fmla="*/ 828040 w 919480"/>
              <a:gd name="connsiteY31" fmla="*/ 741680 h 3640422"/>
              <a:gd name="connsiteX32" fmla="*/ 822960 w 919480"/>
              <a:gd name="connsiteY32" fmla="*/ 767080 h 3640422"/>
              <a:gd name="connsiteX33" fmla="*/ 817880 w 919480"/>
              <a:gd name="connsiteY33" fmla="*/ 787400 h 3640422"/>
              <a:gd name="connsiteX34" fmla="*/ 812800 w 919480"/>
              <a:gd name="connsiteY34" fmla="*/ 828040 h 3640422"/>
              <a:gd name="connsiteX35" fmla="*/ 807720 w 919480"/>
              <a:gd name="connsiteY35" fmla="*/ 843280 h 3640422"/>
              <a:gd name="connsiteX36" fmla="*/ 797560 w 919480"/>
              <a:gd name="connsiteY36" fmla="*/ 894080 h 3640422"/>
              <a:gd name="connsiteX37" fmla="*/ 787400 w 919480"/>
              <a:gd name="connsiteY37" fmla="*/ 939800 h 3640422"/>
              <a:gd name="connsiteX38" fmla="*/ 782320 w 919480"/>
              <a:gd name="connsiteY38" fmla="*/ 980440 h 3640422"/>
              <a:gd name="connsiteX39" fmla="*/ 777240 w 919480"/>
              <a:gd name="connsiteY39" fmla="*/ 1031240 h 3640422"/>
              <a:gd name="connsiteX40" fmla="*/ 767080 w 919480"/>
              <a:gd name="connsiteY40" fmla="*/ 1102360 h 3640422"/>
              <a:gd name="connsiteX41" fmla="*/ 762000 w 919480"/>
              <a:gd name="connsiteY41" fmla="*/ 1203960 h 3640422"/>
              <a:gd name="connsiteX42" fmla="*/ 751840 w 919480"/>
              <a:gd name="connsiteY42" fmla="*/ 1264920 h 3640422"/>
              <a:gd name="connsiteX43" fmla="*/ 736600 w 919480"/>
              <a:gd name="connsiteY43" fmla="*/ 1407160 h 3640422"/>
              <a:gd name="connsiteX44" fmla="*/ 726440 w 919480"/>
              <a:gd name="connsiteY44" fmla="*/ 1463040 h 3640422"/>
              <a:gd name="connsiteX45" fmla="*/ 721360 w 919480"/>
              <a:gd name="connsiteY45" fmla="*/ 1518920 h 3640422"/>
              <a:gd name="connsiteX46" fmla="*/ 711200 w 919480"/>
              <a:gd name="connsiteY46" fmla="*/ 1564640 h 3640422"/>
              <a:gd name="connsiteX47" fmla="*/ 706120 w 919480"/>
              <a:gd name="connsiteY47" fmla="*/ 1595120 h 3640422"/>
              <a:gd name="connsiteX48" fmla="*/ 701040 w 919480"/>
              <a:gd name="connsiteY48" fmla="*/ 1635760 h 3640422"/>
              <a:gd name="connsiteX49" fmla="*/ 695960 w 919480"/>
              <a:gd name="connsiteY49" fmla="*/ 1666240 h 3640422"/>
              <a:gd name="connsiteX50" fmla="*/ 690880 w 919480"/>
              <a:gd name="connsiteY50" fmla="*/ 1706880 h 3640422"/>
              <a:gd name="connsiteX51" fmla="*/ 675640 w 919480"/>
              <a:gd name="connsiteY51" fmla="*/ 1778000 h 3640422"/>
              <a:gd name="connsiteX52" fmla="*/ 670560 w 919480"/>
              <a:gd name="connsiteY52" fmla="*/ 1823720 h 3640422"/>
              <a:gd name="connsiteX53" fmla="*/ 660400 w 919480"/>
              <a:gd name="connsiteY53" fmla="*/ 1879600 h 3640422"/>
              <a:gd name="connsiteX54" fmla="*/ 655320 w 919480"/>
              <a:gd name="connsiteY54" fmla="*/ 1935480 h 3640422"/>
              <a:gd name="connsiteX55" fmla="*/ 640080 w 919480"/>
              <a:gd name="connsiteY55" fmla="*/ 2021840 h 3640422"/>
              <a:gd name="connsiteX56" fmla="*/ 635000 w 919480"/>
              <a:gd name="connsiteY56" fmla="*/ 2082800 h 3640422"/>
              <a:gd name="connsiteX57" fmla="*/ 624840 w 919480"/>
              <a:gd name="connsiteY57" fmla="*/ 2133600 h 3640422"/>
              <a:gd name="connsiteX58" fmla="*/ 614680 w 919480"/>
              <a:gd name="connsiteY58" fmla="*/ 2204720 h 3640422"/>
              <a:gd name="connsiteX59" fmla="*/ 609600 w 919480"/>
              <a:gd name="connsiteY59" fmla="*/ 2296160 h 3640422"/>
              <a:gd name="connsiteX60" fmla="*/ 604520 w 919480"/>
              <a:gd name="connsiteY60" fmla="*/ 2311400 h 3640422"/>
              <a:gd name="connsiteX61" fmla="*/ 599440 w 919480"/>
              <a:gd name="connsiteY61" fmla="*/ 2352040 h 3640422"/>
              <a:gd name="connsiteX62" fmla="*/ 594360 w 919480"/>
              <a:gd name="connsiteY62" fmla="*/ 2382520 h 3640422"/>
              <a:gd name="connsiteX63" fmla="*/ 584200 w 919480"/>
              <a:gd name="connsiteY63" fmla="*/ 2509520 h 3640422"/>
              <a:gd name="connsiteX64" fmla="*/ 574040 w 919480"/>
              <a:gd name="connsiteY64" fmla="*/ 2570480 h 3640422"/>
              <a:gd name="connsiteX65" fmla="*/ 568960 w 919480"/>
              <a:gd name="connsiteY65" fmla="*/ 2595880 h 3640422"/>
              <a:gd name="connsiteX66" fmla="*/ 558800 w 919480"/>
              <a:gd name="connsiteY66" fmla="*/ 2809240 h 3640422"/>
              <a:gd name="connsiteX67" fmla="*/ 553720 w 919480"/>
              <a:gd name="connsiteY67" fmla="*/ 2834640 h 3640422"/>
              <a:gd name="connsiteX68" fmla="*/ 548640 w 919480"/>
              <a:gd name="connsiteY68" fmla="*/ 2956560 h 3640422"/>
              <a:gd name="connsiteX69" fmla="*/ 538480 w 919480"/>
              <a:gd name="connsiteY69" fmla="*/ 3048000 h 3640422"/>
              <a:gd name="connsiteX70" fmla="*/ 543560 w 919480"/>
              <a:gd name="connsiteY70" fmla="*/ 3246120 h 3640422"/>
              <a:gd name="connsiteX71" fmla="*/ 538480 w 919480"/>
              <a:gd name="connsiteY71" fmla="*/ 3342640 h 3640422"/>
              <a:gd name="connsiteX72" fmla="*/ 533400 w 919480"/>
              <a:gd name="connsiteY72" fmla="*/ 3378200 h 3640422"/>
              <a:gd name="connsiteX73" fmla="*/ 528320 w 919480"/>
              <a:gd name="connsiteY73" fmla="*/ 3418840 h 3640422"/>
              <a:gd name="connsiteX74" fmla="*/ 523240 w 919480"/>
              <a:gd name="connsiteY74" fmla="*/ 3616960 h 3640422"/>
              <a:gd name="connsiteX75" fmla="*/ 447040 w 919480"/>
              <a:gd name="connsiteY75" fmla="*/ 3611880 h 3640422"/>
              <a:gd name="connsiteX76" fmla="*/ 223520 w 919480"/>
              <a:gd name="connsiteY76" fmla="*/ 3601720 h 3640422"/>
              <a:gd name="connsiteX77" fmla="*/ 152400 w 919480"/>
              <a:gd name="connsiteY77" fmla="*/ 3591560 h 3640422"/>
              <a:gd name="connsiteX78" fmla="*/ 96520 w 919480"/>
              <a:gd name="connsiteY78" fmla="*/ 3586480 h 3640422"/>
              <a:gd name="connsiteX79" fmla="*/ 5080 w 919480"/>
              <a:gd name="connsiteY79" fmla="*/ 3571240 h 3640422"/>
              <a:gd name="connsiteX80" fmla="*/ 0 w 919480"/>
              <a:gd name="connsiteY80" fmla="*/ 3556000 h 3640422"/>
              <a:gd name="connsiteX81" fmla="*/ 10160 w 919480"/>
              <a:gd name="connsiteY81" fmla="*/ 3469640 h 3640422"/>
              <a:gd name="connsiteX82" fmla="*/ 15240 w 919480"/>
              <a:gd name="connsiteY82" fmla="*/ 3429000 h 3640422"/>
              <a:gd name="connsiteX83" fmla="*/ 20320 w 919480"/>
              <a:gd name="connsiteY83" fmla="*/ 3403600 h 3640422"/>
              <a:gd name="connsiteX84" fmla="*/ 25400 w 919480"/>
              <a:gd name="connsiteY84" fmla="*/ 3373120 h 3640422"/>
              <a:gd name="connsiteX85" fmla="*/ 30480 w 919480"/>
              <a:gd name="connsiteY85" fmla="*/ 3347720 h 3640422"/>
              <a:gd name="connsiteX86" fmla="*/ 35560 w 919480"/>
              <a:gd name="connsiteY86" fmla="*/ 3302000 h 3640422"/>
              <a:gd name="connsiteX87" fmla="*/ 40640 w 919480"/>
              <a:gd name="connsiteY87" fmla="*/ 3276600 h 3640422"/>
              <a:gd name="connsiteX88" fmla="*/ 50800 w 919480"/>
              <a:gd name="connsiteY88" fmla="*/ 3195320 h 3640422"/>
              <a:gd name="connsiteX89" fmla="*/ 60960 w 919480"/>
              <a:gd name="connsiteY89" fmla="*/ 3048000 h 3640422"/>
              <a:gd name="connsiteX90" fmla="*/ 66040 w 919480"/>
              <a:gd name="connsiteY90" fmla="*/ 3022600 h 3640422"/>
              <a:gd name="connsiteX91" fmla="*/ 71120 w 919480"/>
              <a:gd name="connsiteY91" fmla="*/ 2941320 h 3640422"/>
              <a:gd name="connsiteX92" fmla="*/ 76200 w 919480"/>
              <a:gd name="connsiteY92" fmla="*/ 2910840 h 3640422"/>
              <a:gd name="connsiteX93" fmla="*/ 86360 w 919480"/>
              <a:gd name="connsiteY93" fmla="*/ 2824480 h 3640422"/>
              <a:gd name="connsiteX94" fmla="*/ 96520 w 919480"/>
              <a:gd name="connsiteY94" fmla="*/ 2712720 h 3640422"/>
              <a:gd name="connsiteX95" fmla="*/ 101600 w 919480"/>
              <a:gd name="connsiteY95" fmla="*/ 2687320 h 3640422"/>
              <a:gd name="connsiteX96" fmla="*/ 106680 w 919480"/>
              <a:gd name="connsiteY96" fmla="*/ 2667000 h 3640422"/>
              <a:gd name="connsiteX97" fmla="*/ 111760 w 919480"/>
              <a:gd name="connsiteY97" fmla="*/ 2631440 h 3640422"/>
              <a:gd name="connsiteX98" fmla="*/ 121920 w 919480"/>
              <a:gd name="connsiteY98" fmla="*/ 2600960 h 3640422"/>
              <a:gd name="connsiteX99" fmla="*/ 127000 w 919480"/>
              <a:gd name="connsiteY99" fmla="*/ 2570480 h 3640422"/>
              <a:gd name="connsiteX100" fmla="*/ 137160 w 919480"/>
              <a:gd name="connsiteY100" fmla="*/ 2550160 h 3640422"/>
              <a:gd name="connsiteX101" fmla="*/ 142240 w 919480"/>
              <a:gd name="connsiteY101" fmla="*/ 2534920 h 3640422"/>
              <a:gd name="connsiteX102" fmla="*/ 152400 w 919480"/>
              <a:gd name="connsiteY102" fmla="*/ 2468880 h 3640422"/>
              <a:gd name="connsiteX103" fmla="*/ 157480 w 919480"/>
              <a:gd name="connsiteY103" fmla="*/ 2453640 h 3640422"/>
              <a:gd name="connsiteX104" fmla="*/ 167640 w 919480"/>
              <a:gd name="connsiteY104" fmla="*/ 2438400 h 3640422"/>
              <a:gd name="connsiteX105" fmla="*/ 172720 w 919480"/>
              <a:gd name="connsiteY105" fmla="*/ 2407920 h 3640422"/>
              <a:gd name="connsiteX106" fmla="*/ 177800 w 919480"/>
              <a:gd name="connsiteY106" fmla="*/ 2387600 h 3640422"/>
              <a:gd name="connsiteX107" fmla="*/ 182880 w 919480"/>
              <a:gd name="connsiteY107" fmla="*/ 2357120 h 3640422"/>
              <a:gd name="connsiteX108" fmla="*/ 187960 w 919480"/>
              <a:gd name="connsiteY108" fmla="*/ 2331720 h 3640422"/>
              <a:gd name="connsiteX109" fmla="*/ 193040 w 919480"/>
              <a:gd name="connsiteY109" fmla="*/ 2296160 h 3640422"/>
              <a:gd name="connsiteX110" fmla="*/ 198120 w 919480"/>
              <a:gd name="connsiteY110" fmla="*/ 2245360 h 3640422"/>
              <a:gd name="connsiteX111" fmla="*/ 208280 w 919480"/>
              <a:gd name="connsiteY111" fmla="*/ 2204720 h 3640422"/>
              <a:gd name="connsiteX112" fmla="*/ 233680 w 919480"/>
              <a:gd name="connsiteY112" fmla="*/ 2138680 h 3640422"/>
              <a:gd name="connsiteX113" fmla="*/ 223520 w 919480"/>
              <a:gd name="connsiteY113" fmla="*/ 2128520 h 3640422"/>
              <a:gd name="connsiteX114" fmla="*/ 228600 w 919480"/>
              <a:gd name="connsiteY114" fmla="*/ 2098040 h 3640422"/>
              <a:gd name="connsiteX115" fmla="*/ 238760 w 919480"/>
              <a:gd name="connsiteY115" fmla="*/ 1991360 h 3640422"/>
              <a:gd name="connsiteX116" fmla="*/ 243840 w 919480"/>
              <a:gd name="connsiteY116" fmla="*/ 1965960 h 3640422"/>
              <a:gd name="connsiteX117" fmla="*/ 248920 w 919480"/>
              <a:gd name="connsiteY117" fmla="*/ 1925320 h 3640422"/>
              <a:gd name="connsiteX118" fmla="*/ 254000 w 919480"/>
              <a:gd name="connsiteY118" fmla="*/ 1910080 h 3640422"/>
              <a:gd name="connsiteX119" fmla="*/ 259080 w 919480"/>
              <a:gd name="connsiteY119" fmla="*/ 1889760 h 3640422"/>
              <a:gd name="connsiteX120" fmla="*/ 264160 w 919480"/>
              <a:gd name="connsiteY120" fmla="*/ 1859280 h 3640422"/>
              <a:gd name="connsiteX121" fmla="*/ 269240 w 919480"/>
              <a:gd name="connsiteY121" fmla="*/ 1833880 h 3640422"/>
              <a:gd name="connsiteX122" fmla="*/ 274320 w 919480"/>
              <a:gd name="connsiteY122" fmla="*/ 1762760 h 3640422"/>
              <a:gd name="connsiteX123" fmla="*/ 279400 w 919480"/>
              <a:gd name="connsiteY123" fmla="*/ 1747520 h 3640422"/>
              <a:gd name="connsiteX124" fmla="*/ 284480 w 919480"/>
              <a:gd name="connsiteY124" fmla="*/ 1722120 h 3640422"/>
              <a:gd name="connsiteX125" fmla="*/ 289560 w 919480"/>
              <a:gd name="connsiteY125" fmla="*/ 1671320 h 3640422"/>
              <a:gd name="connsiteX126" fmla="*/ 294640 w 919480"/>
              <a:gd name="connsiteY126" fmla="*/ 1656080 h 3640422"/>
              <a:gd name="connsiteX127" fmla="*/ 299720 w 919480"/>
              <a:gd name="connsiteY127" fmla="*/ 1635760 h 3640422"/>
              <a:gd name="connsiteX128" fmla="*/ 304800 w 919480"/>
              <a:gd name="connsiteY128" fmla="*/ 1574800 h 3640422"/>
              <a:gd name="connsiteX129" fmla="*/ 309880 w 919480"/>
              <a:gd name="connsiteY129" fmla="*/ 1559560 h 3640422"/>
              <a:gd name="connsiteX130" fmla="*/ 320040 w 919480"/>
              <a:gd name="connsiteY130" fmla="*/ 1518920 h 3640422"/>
              <a:gd name="connsiteX131" fmla="*/ 325120 w 919480"/>
              <a:gd name="connsiteY131" fmla="*/ 1473200 h 3640422"/>
              <a:gd name="connsiteX132" fmla="*/ 330200 w 919480"/>
              <a:gd name="connsiteY132" fmla="*/ 1447800 h 3640422"/>
              <a:gd name="connsiteX133" fmla="*/ 340360 w 919480"/>
              <a:gd name="connsiteY133" fmla="*/ 1386840 h 3640422"/>
              <a:gd name="connsiteX134" fmla="*/ 345440 w 919480"/>
              <a:gd name="connsiteY134" fmla="*/ 1346200 h 3640422"/>
              <a:gd name="connsiteX135" fmla="*/ 355600 w 919480"/>
              <a:gd name="connsiteY135" fmla="*/ 1275080 h 3640422"/>
              <a:gd name="connsiteX136" fmla="*/ 360680 w 919480"/>
              <a:gd name="connsiteY136" fmla="*/ 1224280 h 3640422"/>
              <a:gd name="connsiteX137" fmla="*/ 365760 w 919480"/>
              <a:gd name="connsiteY137" fmla="*/ 1198880 h 3640422"/>
              <a:gd name="connsiteX138" fmla="*/ 381000 w 919480"/>
              <a:gd name="connsiteY138" fmla="*/ 1127760 h 3640422"/>
              <a:gd name="connsiteX139" fmla="*/ 386080 w 919480"/>
              <a:gd name="connsiteY139" fmla="*/ 1076960 h 3640422"/>
              <a:gd name="connsiteX140" fmla="*/ 391160 w 919480"/>
              <a:gd name="connsiteY140" fmla="*/ 1056640 h 3640422"/>
              <a:gd name="connsiteX141" fmla="*/ 401320 w 919480"/>
              <a:gd name="connsiteY141" fmla="*/ 1005840 h 3640422"/>
              <a:gd name="connsiteX142" fmla="*/ 406400 w 919480"/>
              <a:gd name="connsiteY142" fmla="*/ 934720 h 3640422"/>
              <a:gd name="connsiteX143" fmla="*/ 416560 w 919480"/>
              <a:gd name="connsiteY143" fmla="*/ 868680 h 3640422"/>
              <a:gd name="connsiteX144" fmla="*/ 421640 w 919480"/>
              <a:gd name="connsiteY144" fmla="*/ 822960 h 3640422"/>
              <a:gd name="connsiteX145" fmla="*/ 431800 w 919480"/>
              <a:gd name="connsiteY145" fmla="*/ 777240 h 3640422"/>
              <a:gd name="connsiteX146" fmla="*/ 436880 w 919480"/>
              <a:gd name="connsiteY146" fmla="*/ 731520 h 3640422"/>
              <a:gd name="connsiteX147" fmla="*/ 447040 w 919480"/>
              <a:gd name="connsiteY147" fmla="*/ 690880 h 3640422"/>
              <a:gd name="connsiteX148" fmla="*/ 457200 w 919480"/>
              <a:gd name="connsiteY148" fmla="*/ 629920 h 3640422"/>
              <a:gd name="connsiteX149" fmla="*/ 462280 w 919480"/>
              <a:gd name="connsiteY149" fmla="*/ 584200 h 3640422"/>
              <a:gd name="connsiteX150" fmla="*/ 472440 w 919480"/>
              <a:gd name="connsiteY150" fmla="*/ 543560 h 3640422"/>
              <a:gd name="connsiteX151" fmla="*/ 477520 w 919480"/>
              <a:gd name="connsiteY151" fmla="*/ 523240 h 3640422"/>
              <a:gd name="connsiteX152" fmla="*/ 487680 w 919480"/>
              <a:gd name="connsiteY152" fmla="*/ 457200 h 3640422"/>
              <a:gd name="connsiteX153" fmla="*/ 497840 w 919480"/>
              <a:gd name="connsiteY153" fmla="*/ 411480 h 3640422"/>
              <a:gd name="connsiteX154" fmla="*/ 502920 w 919480"/>
              <a:gd name="connsiteY154" fmla="*/ 365760 h 3640422"/>
              <a:gd name="connsiteX155" fmla="*/ 508000 w 919480"/>
              <a:gd name="connsiteY155" fmla="*/ 335280 h 3640422"/>
              <a:gd name="connsiteX156" fmla="*/ 502920 w 919480"/>
              <a:gd name="connsiteY156" fmla="*/ 198120 h 3640422"/>
              <a:gd name="connsiteX0" fmla="*/ 502920 w 919480"/>
              <a:gd name="connsiteY0" fmla="*/ 198120 h 3640422"/>
              <a:gd name="connsiteX1" fmla="*/ 518160 w 919480"/>
              <a:gd name="connsiteY1" fmla="*/ 187960 h 3640422"/>
              <a:gd name="connsiteX2" fmla="*/ 528320 w 919480"/>
              <a:gd name="connsiteY2" fmla="*/ 172720 h 3640422"/>
              <a:gd name="connsiteX3" fmla="*/ 558800 w 919480"/>
              <a:gd name="connsiteY3" fmla="*/ 152400 h 3640422"/>
              <a:gd name="connsiteX4" fmla="*/ 574040 w 919480"/>
              <a:gd name="connsiteY4" fmla="*/ 137160 h 3640422"/>
              <a:gd name="connsiteX5" fmla="*/ 604520 w 919480"/>
              <a:gd name="connsiteY5" fmla="*/ 127000 h 3640422"/>
              <a:gd name="connsiteX6" fmla="*/ 635000 w 919480"/>
              <a:gd name="connsiteY6" fmla="*/ 111760 h 3640422"/>
              <a:gd name="connsiteX7" fmla="*/ 670560 w 919480"/>
              <a:gd name="connsiteY7" fmla="*/ 96520 h 3640422"/>
              <a:gd name="connsiteX8" fmla="*/ 685800 w 919480"/>
              <a:gd name="connsiteY8" fmla="*/ 86360 h 3640422"/>
              <a:gd name="connsiteX9" fmla="*/ 721360 w 919480"/>
              <a:gd name="connsiteY9" fmla="*/ 76200 h 3640422"/>
              <a:gd name="connsiteX10" fmla="*/ 751840 w 919480"/>
              <a:gd name="connsiteY10" fmla="*/ 66040 h 3640422"/>
              <a:gd name="connsiteX11" fmla="*/ 787400 w 919480"/>
              <a:gd name="connsiteY11" fmla="*/ 50800 h 3640422"/>
              <a:gd name="connsiteX12" fmla="*/ 838200 w 919480"/>
              <a:gd name="connsiteY12" fmla="*/ 35560 h 3640422"/>
              <a:gd name="connsiteX13" fmla="*/ 853440 w 919480"/>
              <a:gd name="connsiteY13" fmla="*/ 25400 h 3640422"/>
              <a:gd name="connsiteX14" fmla="*/ 883920 w 919480"/>
              <a:gd name="connsiteY14" fmla="*/ 15240 h 3640422"/>
              <a:gd name="connsiteX15" fmla="*/ 914400 w 919480"/>
              <a:gd name="connsiteY15" fmla="*/ 0 h 3640422"/>
              <a:gd name="connsiteX16" fmla="*/ 919480 w 919480"/>
              <a:gd name="connsiteY16" fmla="*/ 15240 h 3640422"/>
              <a:gd name="connsiteX17" fmla="*/ 914400 w 919480"/>
              <a:gd name="connsiteY17" fmla="*/ 60960 h 3640422"/>
              <a:gd name="connsiteX18" fmla="*/ 909320 w 919480"/>
              <a:gd name="connsiteY18" fmla="*/ 76200 h 3640422"/>
              <a:gd name="connsiteX19" fmla="*/ 904240 w 919480"/>
              <a:gd name="connsiteY19" fmla="*/ 96520 h 3640422"/>
              <a:gd name="connsiteX20" fmla="*/ 899160 w 919480"/>
              <a:gd name="connsiteY20" fmla="*/ 162560 h 3640422"/>
              <a:gd name="connsiteX21" fmla="*/ 894080 w 919480"/>
              <a:gd name="connsiteY21" fmla="*/ 182880 h 3640422"/>
              <a:gd name="connsiteX22" fmla="*/ 889000 w 919480"/>
              <a:gd name="connsiteY22" fmla="*/ 213360 h 3640422"/>
              <a:gd name="connsiteX23" fmla="*/ 883920 w 919480"/>
              <a:gd name="connsiteY23" fmla="*/ 335280 h 3640422"/>
              <a:gd name="connsiteX24" fmla="*/ 873760 w 919480"/>
              <a:gd name="connsiteY24" fmla="*/ 401320 h 3640422"/>
              <a:gd name="connsiteX25" fmla="*/ 868680 w 919480"/>
              <a:gd name="connsiteY25" fmla="*/ 447040 h 3640422"/>
              <a:gd name="connsiteX26" fmla="*/ 858520 w 919480"/>
              <a:gd name="connsiteY26" fmla="*/ 568960 h 3640422"/>
              <a:gd name="connsiteX27" fmla="*/ 853440 w 919480"/>
              <a:gd name="connsiteY27" fmla="*/ 594360 h 3640422"/>
              <a:gd name="connsiteX28" fmla="*/ 848360 w 919480"/>
              <a:gd name="connsiteY28" fmla="*/ 640080 h 3640422"/>
              <a:gd name="connsiteX29" fmla="*/ 838200 w 919480"/>
              <a:gd name="connsiteY29" fmla="*/ 690880 h 3640422"/>
              <a:gd name="connsiteX30" fmla="*/ 833120 w 919480"/>
              <a:gd name="connsiteY30" fmla="*/ 721360 h 3640422"/>
              <a:gd name="connsiteX31" fmla="*/ 828040 w 919480"/>
              <a:gd name="connsiteY31" fmla="*/ 741680 h 3640422"/>
              <a:gd name="connsiteX32" fmla="*/ 822960 w 919480"/>
              <a:gd name="connsiteY32" fmla="*/ 767080 h 3640422"/>
              <a:gd name="connsiteX33" fmla="*/ 817880 w 919480"/>
              <a:gd name="connsiteY33" fmla="*/ 787400 h 3640422"/>
              <a:gd name="connsiteX34" fmla="*/ 812800 w 919480"/>
              <a:gd name="connsiteY34" fmla="*/ 828040 h 3640422"/>
              <a:gd name="connsiteX35" fmla="*/ 807720 w 919480"/>
              <a:gd name="connsiteY35" fmla="*/ 843280 h 3640422"/>
              <a:gd name="connsiteX36" fmla="*/ 797560 w 919480"/>
              <a:gd name="connsiteY36" fmla="*/ 894080 h 3640422"/>
              <a:gd name="connsiteX37" fmla="*/ 787400 w 919480"/>
              <a:gd name="connsiteY37" fmla="*/ 939800 h 3640422"/>
              <a:gd name="connsiteX38" fmla="*/ 782320 w 919480"/>
              <a:gd name="connsiteY38" fmla="*/ 980440 h 3640422"/>
              <a:gd name="connsiteX39" fmla="*/ 777240 w 919480"/>
              <a:gd name="connsiteY39" fmla="*/ 1031240 h 3640422"/>
              <a:gd name="connsiteX40" fmla="*/ 767080 w 919480"/>
              <a:gd name="connsiteY40" fmla="*/ 1102360 h 3640422"/>
              <a:gd name="connsiteX41" fmla="*/ 762000 w 919480"/>
              <a:gd name="connsiteY41" fmla="*/ 1203960 h 3640422"/>
              <a:gd name="connsiteX42" fmla="*/ 751840 w 919480"/>
              <a:gd name="connsiteY42" fmla="*/ 1264920 h 3640422"/>
              <a:gd name="connsiteX43" fmla="*/ 736600 w 919480"/>
              <a:gd name="connsiteY43" fmla="*/ 1407160 h 3640422"/>
              <a:gd name="connsiteX44" fmla="*/ 726440 w 919480"/>
              <a:gd name="connsiteY44" fmla="*/ 1463040 h 3640422"/>
              <a:gd name="connsiteX45" fmla="*/ 721360 w 919480"/>
              <a:gd name="connsiteY45" fmla="*/ 1518920 h 3640422"/>
              <a:gd name="connsiteX46" fmla="*/ 711200 w 919480"/>
              <a:gd name="connsiteY46" fmla="*/ 1564640 h 3640422"/>
              <a:gd name="connsiteX47" fmla="*/ 706120 w 919480"/>
              <a:gd name="connsiteY47" fmla="*/ 1595120 h 3640422"/>
              <a:gd name="connsiteX48" fmla="*/ 701040 w 919480"/>
              <a:gd name="connsiteY48" fmla="*/ 1635760 h 3640422"/>
              <a:gd name="connsiteX49" fmla="*/ 695960 w 919480"/>
              <a:gd name="connsiteY49" fmla="*/ 1666240 h 3640422"/>
              <a:gd name="connsiteX50" fmla="*/ 690880 w 919480"/>
              <a:gd name="connsiteY50" fmla="*/ 1706880 h 3640422"/>
              <a:gd name="connsiteX51" fmla="*/ 675640 w 919480"/>
              <a:gd name="connsiteY51" fmla="*/ 1778000 h 3640422"/>
              <a:gd name="connsiteX52" fmla="*/ 670560 w 919480"/>
              <a:gd name="connsiteY52" fmla="*/ 1823720 h 3640422"/>
              <a:gd name="connsiteX53" fmla="*/ 660400 w 919480"/>
              <a:gd name="connsiteY53" fmla="*/ 1879600 h 3640422"/>
              <a:gd name="connsiteX54" fmla="*/ 655320 w 919480"/>
              <a:gd name="connsiteY54" fmla="*/ 1935480 h 3640422"/>
              <a:gd name="connsiteX55" fmla="*/ 640080 w 919480"/>
              <a:gd name="connsiteY55" fmla="*/ 2021840 h 3640422"/>
              <a:gd name="connsiteX56" fmla="*/ 635000 w 919480"/>
              <a:gd name="connsiteY56" fmla="*/ 2082800 h 3640422"/>
              <a:gd name="connsiteX57" fmla="*/ 624840 w 919480"/>
              <a:gd name="connsiteY57" fmla="*/ 2133600 h 3640422"/>
              <a:gd name="connsiteX58" fmla="*/ 614680 w 919480"/>
              <a:gd name="connsiteY58" fmla="*/ 2204720 h 3640422"/>
              <a:gd name="connsiteX59" fmla="*/ 609600 w 919480"/>
              <a:gd name="connsiteY59" fmla="*/ 2296160 h 3640422"/>
              <a:gd name="connsiteX60" fmla="*/ 604520 w 919480"/>
              <a:gd name="connsiteY60" fmla="*/ 2311400 h 3640422"/>
              <a:gd name="connsiteX61" fmla="*/ 599440 w 919480"/>
              <a:gd name="connsiteY61" fmla="*/ 2352040 h 3640422"/>
              <a:gd name="connsiteX62" fmla="*/ 594360 w 919480"/>
              <a:gd name="connsiteY62" fmla="*/ 2382520 h 3640422"/>
              <a:gd name="connsiteX63" fmla="*/ 584200 w 919480"/>
              <a:gd name="connsiteY63" fmla="*/ 2509520 h 3640422"/>
              <a:gd name="connsiteX64" fmla="*/ 574040 w 919480"/>
              <a:gd name="connsiteY64" fmla="*/ 2570480 h 3640422"/>
              <a:gd name="connsiteX65" fmla="*/ 568960 w 919480"/>
              <a:gd name="connsiteY65" fmla="*/ 2595880 h 3640422"/>
              <a:gd name="connsiteX66" fmla="*/ 558800 w 919480"/>
              <a:gd name="connsiteY66" fmla="*/ 2809240 h 3640422"/>
              <a:gd name="connsiteX67" fmla="*/ 553720 w 919480"/>
              <a:gd name="connsiteY67" fmla="*/ 2834640 h 3640422"/>
              <a:gd name="connsiteX68" fmla="*/ 548640 w 919480"/>
              <a:gd name="connsiteY68" fmla="*/ 2956560 h 3640422"/>
              <a:gd name="connsiteX69" fmla="*/ 538480 w 919480"/>
              <a:gd name="connsiteY69" fmla="*/ 3048000 h 3640422"/>
              <a:gd name="connsiteX70" fmla="*/ 543560 w 919480"/>
              <a:gd name="connsiteY70" fmla="*/ 3246120 h 3640422"/>
              <a:gd name="connsiteX71" fmla="*/ 538480 w 919480"/>
              <a:gd name="connsiteY71" fmla="*/ 3342640 h 3640422"/>
              <a:gd name="connsiteX72" fmla="*/ 533400 w 919480"/>
              <a:gd name="connsiteY72" fmla="*/ 3378200 h 3640422"/>
              <a:gd name="connsiteX73" fmla="*/ 528320 w 919480"/>
              <a:gd name="connsiteY73" fmla="*/ 3418840 h 3640422"/>
              <a:gd name="connsiteX74" fmla="*/ 523240 w 919480"/>
              <a:gd name="connsiteY74" fmla="*/ 3616960 h 3640422"/>
              <a:gd name="connsiteX75" fmla="*/ 447040 w 919480"/>
              <a:gd name="connsiteY75" fmla="*/ 3611880 h 3640422"/>
              <a:gd name="connsiteX76" fmla="*/ 223520 w 919480"/>
              <a:gd name="connsiteY76" fmla="*/ 3601720 h 3640422"/>
              <a:gd name="connsiteX77" fmla="*/ 152400 w 919480"/>
              <a:gd name="connsiteY77" fmla="*/ 3591560 h 3640422"/>
              <a:gd name="connsiteX78" fmla="*/ 96520 w 919480"/>
              <a:gd name="connsiteY78" fmla="*/ 3586480 h 3640422"/>
              <a:gd name="connsiteX79" fmla="*/ 5080 w 919480"/>
              <a:gd name="connsiteY79" fmla="*/ 3571240 h 3640422"/>
              <a:gd name="connsiteX80" fmla="*/ 0 w 919480"/>
              <a:gd name="connsiteY80" fmla="*/ 3556000 h 3640422"/>
              <a:gd name="connsiteX81" fmla="*/ 10160 w 919480"/>
              <a:gd name="connsiteY81" fmla="*/ 3469640 h 3640422"/>
              <a:gd name="connsiteX82" fmla="*/ 15240 w 919480"/>
              <a:gd name="connsiteY82" fmla="*/ 3429000 h 3640422"/>
              <a:gd name="connsiteX83" fmla="*/ 20320 w 919480"/>
              <a:gd name="connsiteY83" fmla="*/ 3403600 h 3640422"/>
              <a:gd name="connsiteX84" fmla="*/ 25400 w 919480"/>
              <a:gd name="connsiteY84" fmla="*/ 3373120 h 3640422"/>
              <a:gd name="connsiteX85" fmla="*/ 30480 w 919480"/>
              <a:gd name="connsiteY85" fmla="*/ 3347720 h 3640422"/>
              <a:gd name="connsiteX86" fmla="*/ 35560 w 919480"/>
              <a:gd name="connsiteY86" fmla="*/ 3302000 h 3640422"/>
              <a:gd name="connsiteX87" fmla="*/ 40640 w 919480"/>
              <a:gd name="connsiteY87" fmla="*/ 3276600 h 3640422"/>
              <a:gd name="connsiteX88" fmla="*/ 50800 w 919480"/>
              <a:gd name="connsiteY88" fmla="*/ 3195320 h 3640422"/>
              <a:gd name="connsiteX89" fmla="*/ 60960 w 919480"/>
              <a:gd name="connsiteY89" fmla="*/ 3048000 h 3640422"/>
              <a:gd name="connsiteX90" fmla="*/ 66040 w 919480"/>
              <a:gd name="connsiteY90" fmla="*/ 3022600 h 3640422"/>
              <a:gd name="connsiteX91" fmla="*/ 71120 w 919480"/>
              <a:gd name="connsiteY91" fmla="*/ 2941320 h 3640422"/>
              <a:gd name="connsiteX92" fmla="*/ 76200 w 919480"/>
              <a:gd name="connsiteY92" fmla="*/ 2910840 h 3640422"/>
              <a:gd name="connsiteX93" fmla="*/ 86360 w 919480"/>
              <a:gd name="connsiteY93" fmla="*/ 2824480 h 3640422"/>
              <a:gd name="connsiteX94" fmla="*/ 96520 w 919480"/>
              <a:gd name="connsiteY94" fmla="*/ 2712720 h 3640422"/>
              <a:gd name="connsiteX95" fmla="*/ 101600 w 919480"/>
              <a:gd name="connsiteY95" fmla="*/ 2687320 h 3640422"/>
              <a:gd name="connsiteX96" fmla="*/ 106680 w 919480"/>
              <a:gd name="connsiteY96" fmla="*/ 2667000 h 3640422"/>
              <a:gd name="connsiteX97" fmla="*/ 111760 w 919480"/>
              <a:gd name="connsiteY97" fmla="*/ 2631440 h 3640422"/>
              <a:gd name="connsiteX98" fmla="*/ 121920 w 919480"/>
              <a:gd name="connsiteY98" fmla="*/ 2600960 h 3640422"/>
              <a:gd name="connsiteX99" fmla="*/ 127000 w 919480"/>
              <a:gd name="connsiteY99" fmla="*/ 2570480 h 3640422"/>
              <a:gd name="connsiteX100" fmla="*/ 137160 w 919480"/>
              <a:gd name="connsiteY100" fmla="*/ 2550160 h 3640422"/>
              <a:gd name="connsiteX101" fmla="*/ 142240 w 919480"/>
              <a:gd name="connsiteY101" fmla="*/ 2534920 h 3640422"/>
              <a:gd name="connsiteX102" fmla="*/ 152400 w 919480"/>
              <a:gd name="connsiteY102" fmla="*/ 2468880 h 3640422"/>
              <a:gd name="connsiteX103" fmla="*/ 157480 w 919480"/>
              <a:gd name="connsiteY103" fmla="*/ 2453640 h 3640422"/>
              <a:gd name="connsiteX104" fmla="*/ 167640 w 919480"/>
              <a:gd name="connsiteY104" fmla="*/ 2438400 h 3640422"/>
              <a:gd name="connsiteX105" fmla="*/ 172720 w 919480"/>
              <a:gd name="connsiteY105" fmla="*/ 2407920 h 3640422"/>
              <a:gd name="connsiteX106" fmla="*/ 177800 w 919480"/>
              <a:gd name="connsiteY106" fmla="*/ 2387600 h 3640422"/>
              <a:gd name="connsiteX107" fmla="*/ 182880 w 919480"/>
              <a:gd name="connsiteY107" fmla="*/ 2357120 h 3640422"/>
              <a:gd name="connsiteX108" fmla="*/ 187960 w 919480"/>
              <a:gd name="connsiteY108" fmla="*/ 2331720 h 3640422"/>
              <a:gd name="connsiteX109" fmla="*/ 193040 w 919480"/>
              <a:gd name="connsiteY109" fmla="*/ 2296160 h 3640422"/>
              <a:gd name="connsiteX110" fmla="*/ 198120 w 919480"/>
              <a:gd name="connsiteY110" fmla="*/ 2245360 h 3640422"/>
              <a:gd name="connsiteX111" fmla="*/ 208280 w 919480"/>
              <a:gd name="connsiteY111" fmla="*/ 2204720 h 3640422"/>
              <a:gd name="connsiteX112" fmla="*/ 233680 w 919480"/>
              <a:gd name="connsiteY112" fmla="*/ 2214880 h 3640422"/>
              <a:gd name="connsiteX113" fmla="*/ 223520 w 919480"/>
              <a:gd name="connsiteY113" fmla="*/ 2128520 h 3640422"/>
              <a:gd name="connsiteX114" fmla="*/ 228600 w 919480"/>
              <a:gd name="connsiteY114" fmla="*/ 2098040 h 3640422"/>
              <a:gd name="connsiteX115" fmla="*/ 238760 w 919480"/>
              <a:gd name="connsiteY115" fmla="*/ 1991360 h 3640422"/>
              <a:gd name="connsiteX116" fmla="*/ 243840 w 919480"/>
              <a:gd name="connsiteY116" fmla="*/ 1965960 h 3640422"/>
              <a:gd name="connsiteX117" fmla="*/ 248920 w 919480"/>
              <a:gd name="connsiteY117" fmla="*/ 1925320 h 3640422"/>
              <a:gd name="connsiteX118" fmla="*/ 254000 w 919480"/>
              <a:gd name="connsiteY118" fmla="*/ 1910080 h 3640422"/>
              <a:gd name="connsiteX119" fmla="*/ 259080 w 919480"/>
              <a:gd name="connsiteY119" fmla="*/ 1889760 h 3640422"/>
              <a:gd name="connsiteX120" fmla="*/ 264160 w 919480"/>
              <a:gd name="connsiteY120" fmla="*/ 1859280 h 3640422"/>
              <a:gd name="connsiteX121" fmla="*/ 269240 w 919480"/>
              <a:gd name="connsiteY121" fmla="*/ 1833880 h 3640422"/>
              <a:gd name="connsiteX122" fmla="*/ 274320 w 919480"/>
              <a:gd name="connsiteY122" fmla="*/ 1762760 h 3640422"/>
              <a:gd name="connsiteX123" fmla="*/ 279400 w 919480"/>
              <a:gd name="connsiteY123" fmla="*/ 1747520 h 3640422"/>
              <a:gd name="connsiteX124" fmla="*/ 284480 w 919480"/>
              <a:gd name="connsiteY124" fmla="*/ 1722120 h 3640422"/>
              <a:gd name="connsiteX125" fmla="*/ 289560 w 919480"/>
              <a:gd name="connsiteY125" fmla="*/ 1671320 h 3640422"/>
              <a:gd name="connsiteX126" fmla="*/ 294640 w 919480"/>
              <a:gd name="connsiteY126" fmla="*/ 1656080 h 3640422"/>
              <a:gd name="connsiteX127" fmla="*/ 299720 w 919480"/>
              <a:gd name="connsiteY127" fmla="*/ 1635760 h 3640422"/>
              <a:gd name="connsiteX128" fmla="*/ 304800 w 919480"/>
              <a:gd name="connsiteY128" fmla="*/ 1574800 h 3640422"/>
              <a:gd name="connsiteX129" fmla="*/ 309880 w 919480"/>
              <a:gd name="connsiteY129" fmla="*/ 1559560 h 3640422"/>
              <a:gd name="connsiteX130" fmla="*/ 320040 w 919480"/>
              <a:gd name="connsiteY130" fmla="*/ 1518920 h 3640422"/>
              <a:gd name="connsiteX131" fmla="*/ 325120 w 919480"/>
              <a:gd name="connsiteY131" fmla="*/ 1473200 h 3640422"/>
              <a:gd name="connsiteX132" fmla="*/ 330200 w 919480"/>
              <a:gd name="connsiteY132" fmla="*/ 1447800 h 3640422"/>
              <a:gd name="connsiteX133" fmla="*/ 340360 w 919480"/>
              <a:gd name="connsiteY133" fmla="*/ 1386840 h 3640422"/>
              <a:gd name="connsiteX134" fmla="*/ 345440 w 919480"/>
              <a:gd name="connsiteY134" fmla="*/ 1346200 h 3640422"/>
              <a:gd name="connsiteX135" fmla="*/ 355600 w 919480"/>
              <a:gd name="connsiteY135" fmla="*/ 1275080 h 3640422"/>
              <a:gd name="connsiteX136" fmla="*/ 360680 w 919480"/>
              <a:gd name="connsiteY136" fmla="*/ 1224280 h 3640422"/>
              <a:gd name="connsiteX137" fmla="*/ 365760 w 919480"/>
              <a:gd name="connsiteY137" fmla="*/ 1198880 h 3640422"/>
              <a:gd name="connsiteX138" fmla="*/ 381000 w 919480"/>
              <a:gd name="connsiteY138" fmla="*/ 1127760 h 3640422"/>
              <a:gd name="connsiteX139" fmla="*/ 386080 w 919480"/>
              <a:gd name="connsiteY139" fmla="*/ 1076960 h 3640422"/>
              <a:gd name="connsiteX140" fmla="*/ 391160 w 919480"/>
              <a:gd name="connsiteY140" fmla="*/ 1056640 h 3640422"/>
              <a:gd name="connsiteX141" fmla="*/ 401320 w 919480"/>
              <a:gd name="connsiteY141" fmla="*/ 1005840 h 3640422"/>
              <a:gd name="connsiteX142" fmla="*/ 406400 w 919480"/>
              <a:gd name="connsiteY142" fmla="*/ 934720 h 3640422"/>
              <a:gd name="connsiteX143" fmla="*/ 416560 w 919480"/>
              <a:gd name="connsiteY143" fmla="*/ 868680 h 3640422"/>
              <a:gd name="connsiteX144" fmla="*/ 421640 w 919480"/>
              <a:gd name="connsiteY144" fmla="*/ 822960 h 3640422"/>
              <a:gd name="connsiteX145" fmla="*/ 431800 w 919480"/>
              <a:gd name="connsiteY145" fmla="*/ 777240 h 3640422"/>
              <a:gd name="connsiteX146" fmla="*/ 436880 w 919480"/>
              <a:gd name="connsiteY146" fmla="*/ 731520 h 3640422"/>
              <a:gd name="connsiteX147" fmla="*/ 447040 w 919480"/>
              <a:gd name="connsiteY147" fmla="*/ 690880 h 3640422"/>
              <a:gd name="connsiteX148" fmla="*/ 457200 w 919480"/>
              <a:gd name="connsiteY148" fmla="*/ 629920 h 3640422"/>
              <a:gd name="connsiteX149" fmla="*/ 462280 w 919480"/>
              <a:gd name="connsiteY149" fmla="*/ 584200 h 3640422"/>
              <a:gd name="connsiteX150" fmla="*/ 472440 w 919480"/>
              <a:gd name="connsiteY150" fmla="*/ 543560 h 3640422"/>
              <a:gd name="connsiteX151" fmla="*/ 477520 w 919480"/>
              <a:gd name="connsiteY151" fmla="*/ 523240 h 3640422"/>
              <a:gd name="connsiteX152" fmla="*/ 487680 w 919480"/>
              <a:gd name="connsiteY152" fmla="*/ 457200 h 3640422"/>
              <a:gd name="connsiteX153" fmla="*/ 497840 w 919480"/>
              <a:gd name="connsiteY153" fmla="*/ 411480 h 3640422"/>
              <a:gd name="connsiteX154" fmla="*/ 502920 w 919480"/>
              <a:gd name="connsiteY154" fmla="*/ 365760 h 3640422"/>
              <a:gd name="connsiteX155" fmla="*/ 508000 w 919480"/>
              <a:gd name="connsiteY155" fmla="*/ 335280 h 3640422"/>
              <a:gd name="connsiteX156" fmla="*/ 502920 w 919480"/>
              <a:gd name="connsiteY156" fmla="*/ 198120 h 3640422"/>
              <a:gd name="connsiteX0" fmla="*/ 502920 w 919480"/>
              <a:gd name="connsiteY0" fmla="*/ 198120 h 3640422"/>
              <a:gd name="connsiteX1" fmla="*/ 518160 w 919480"/>
              <a:gd name="connsiteY1" fmla="*/ 187960 h 3640422"/>
              <a:gd name="connsiteX2" fmla="*/ 528320 w 919480"/>
              <a:gd name="connsiteY2" fmla="*/ 172720 h 3640422"/>
              <a:gd name="connsiteX3" fmla="*/ 558800 w 919480"/>
              <a:gd name="connsiteY3" fmla="*/ 152400 h 3640422"/>
              <a:gd name="connsiteX4" fmla="*/ 574040 w 919480"/>
              <a:gd name="connsiteY4" fmla="*/ 137160 h 3640422"/>
              <a:gd name="connsiteX5" fmla="*/ 604520 w 919480"/>
              <a:gd name="connsiteY5" fmla="*/ 127000 h 3640422"/>
              <a:gd name="connsiteX6" fmla="*/ 635000 w 919480"/>
              <a:gd name="connsiteY6" fmla="*/ 111760 h 3640422"/>
              <a:gd name="connsiteX7" fmla="*/ 670560 w 919480"/>
              <a:gd name="connsiteY7" fmla="*/ 96520 h 3640422"/>
              <a:gd name="connsiteX8" fmla="*/ 685800 w 919480"/>
              <a:gd name="connsiteY8" fmla="*/ 86360 h 3640422"/>
              <a:gd name="connsiteX9" fmla="*/ 721360 w 919480"/>
              <a:gd name="connsiteY9" fmla="*/ 76200 h 3640422"/>
              <a:gd name="connsiteX10" fmla="*/ 751840 w 919480"/>
              <a:gd name="connsiteY10" fmla="*/ 66040 h 3640422"/>
              <a:gd name="connsiteX11" fmla="*/ 787400 w 919480"/>
              <a:gd name="connsiteY11" fmla="*/ 50800 h 3640422"/>
              <a:gd name="connsiteX12" fmla="*/ 838200 w 919480"/>
              <a:gd name="connsiteY12" fmla="*/ 35560 h 3640422"/>
              <a:gd name="connsiteX13" fmla="*/ 853440 w 919480"/>
              <a:gd name="connsiteY13" fmla="*/ 25400 h 3640422"/>
              <a:gd name="connsiteX14" fmla="*/ 883920 w 919480"/>
              <a:gd name="connsiteY14" fmla="*/ 15240 h 3640422"/>
              <a:gd name="connsiteX15" fmla="*/ 914400 w 919480"/>
              <a:gd name="connsiteY15" fmla="*/ 0 h 3640422"/>
              <a:gd name="connsiteX16" fmla="*/ 919480 w 919480"/>
              <a:gd name="connsiteY16" fmla="*/ 15240 h 3640422"/>
              <a:gd name="connsiteX17" fmla="*/ 914400 w 919480"/>
              <a:gd name="connsiteY17" fmla="*/ 60960 h 3640422"/>
              <a:gd name="connsiteX18" fmla="*/ 909320 w 919480"/>
              <a:gd name="connsiteY18" fmla="*/ 76200 h 3640422"/>
              <a:gd name="connsiteX19" fmla="*/ 904240 w 919480"/>
              <a:gd name="connsiteY19" fmla="*/ 96520 h 3640422"/>
              <a:gd name="connsiteX20" fmla="*/ 899160 w 919480"/>
              <a:gd name="connsiteY20" fmla="*/ 162560 h 3640422"/>
              <a:gd name="connsiteX21" fmla="*/ 894080 w 919480"/>
              <a:gd name="connsiteY21" fmla="*/ 182880 h 3640422"/>
              <a:gd name="connsiteX22" fmla="*/ 889000 w 919480"/>
              <a:gd name="connsiteY22" fmla="*/ 213360 h 3640422"/>
              <a:gd name="connsiteX23" fmla="*/ 883920 w 919480"/>
              <a:gd name="connsiteY23" fmla="*/ 335280 h 3640422"/>
              <a:gd name="connsiteX24" fmla="*/ 873760 w 919480"/>
              <a:gd name="connsiteY24" fmla="*/ 401320 h 3640422"/>
              <a:gd name="connsiteX25" fmla="*/ 868680 w 919480"/>
              <a:gd name="connsiteY25" fmla="*/ 447040 h 3640422"/>
              <a:gd name="connsiteX26" fmla="*/ 858520 w 919480"/>
              <a:gd name="connsiteY26" fmla="*/ 568960 h 3640422"/>
              <a:gd name="connsiteX27" fmla="*/ 853440 w 919480"/>
              <a:gd name="connsiteY27" fmla="*/ 594360 h 3640422"/>
              <a:gd name="connsiteX28" fmla="*/ 848360 w 919480"/>
              <a:gd name="connsiteY28" fmla="*/ 640080 h 3640422"/>
              <a:gd name="connsiteX29" fmla="*/ 838200 w 919480"/>
              <a:gd name="connsiteY29" fmla="*/ 690880 h 3640422"/>
              <a:gd name="connsiteX30" fmla="*/ 833120 w 919480"/>
              <a:gd name="connsiteY30" fmla="*/ 721360 h 3640422"/>
              <a:gd name="connsiteX31" fmla="*/ 828040 w 919480"/>
              <a:gd name="connsiteY31" fmla="*/ 741680 h 3640422"/>
              <a:gd name="connsiteX32" fmla="*/ 822960 w 919480"/>
              <a:gd name="connsiteY32" fmla="*/ 767080 h 3640422"/>
              <a:gd name="connsiteX33" fmla="*/ 817880 w 919480"/>
              <a:gd name="connsiteY33" fmla="*/ 787400 h 3640422"/>
              <a:gd name="connsiteX34" fmla="*/ 812800 w 919480"/>
              <a:gd name="connsiteY34" fmla="*/ 828040 h 3640422"/>
              <a:gd name="connsiteX35" fmla="*/ 807720 w 919480"/>
              <a:gd name="connsiteY35" fmla="*/ 843280 h 3640422"/>
              <a:gd name="connsiteX36" fmla="*/ 797560 w 919480"/>
              <a:gd name="connsiteY36" fmla="*/ 894080 h 3640422"/>
              <a:gd name="connsiteX37" fmla="*/ 787400 w 919480"/>
              <a:gd name="connsiteY37" fmla="*/ 939800 h 3640422"/>
              <a:gd name="connsiteX38" fmla="*/ 782320 w 919480"/>
              <a:gd name="connsiteY38" fmla="*/ 980440 h 3640422"/>
              <a:gd name="connsiteX39" fmla="*/ 777240 w 919480"/>
              <a:gd name="connsiteY39" fmla="*/ 1031240 h 3640422"/>
              <a:gd name="connsiteX40" fmla="*/ 767080 w 919480"/>
              <a:gd name="connsiteY40" fmla="*/ 1102360 h 3640422"/>
              <a:gd name="connsiteX41" fmla="*/ 762000 w 919480"/>
              <a:gd name="connsiteY41" fmla="*/ 1203960 h 3640422"/>
              <a:gd name="connsiteX42" fmla="*/ 751840 w 919480"/>
              <a:gd name="connsiteY42" fmla="*/ 1264920 h 3640422"/>
              <a:gd name="connsiteX43" fmla="*/ 736600 w 919480"/>
              <a:gd name="connsiteY43" fmla="*/ 1407160 h 3640422"/>
              <a:gd name="connsiteX44" fmla="*/ 726440 w 919480"/>
              <a:gd name="connsiteY44" fmla="*/ 1463040 h 3640422"/>
              <a:gd name="connsiteX45" fmla="*/ 721360 w 919480"/>
              <a:gd name="connsiteY45" fmla="*/ 1518920 h 3640422"/>
              <a:gd name="connsiteX46" fmla="*/ 711200 w 919480"/>
              <a:gd name="connsiteY46" fmla="*/ 1564640 h 3640422"/>
              <a:gd name="connsiteX47" fmla="*/ 706120 w 919480"/>
              <a:gd name="connsiteY47" fmla="*/ 1595120 h 3640422"/>
              <a:gd name="connsiteX48" fmla="*/ 701040 w 919480"/>
              <a:gd name="connsiteY48" fmla="*/ 1635760 h 3640422"/>
              <a:gd name="connsiteX49" fmla="*/ 695960 w 919480"/>
              <a:gd name="connsiteY49" fmla="*/ 1666240 h 3640422"/>
              <a:gd name="connsiteX50" fmla="*/ 690880 w 919480"/>
              <a:gd name="connsiteY50" fmla="*/ 1706880 h 3640422"/>
              <a:gd name="connsiteX51" fmla="*/ 675640 w 919480"/>
              <a:gd name="connsiteY51" fmla="*/ 1778000 h 3640422"/>
              <a:gd name="connsiteX52" fmla="*/ 670560 w 919480"/>
              <a:gd name="connsiteY52" fmla="*/ 1823720 h 3640422"/>
              <a:gd name="connsiteX53" fmla="*/ 660400 w 919480"/>
              <a:gd name="connsiteY53" fmla="*/ 1879600 h 3640422"/>
              <a:gd name="connsiteX54" fmla="*/ 655320 w 919480"/>
              <a:gd name="connsiteY54" fmla="*/ 1935480 h 3640422"/>
              <a:gd name="connsiteX55" fmla="*/ 640080 w 919480"/>
              <a:gd name="connsiteY55" fmla="*/ 2021840 h 3640422"/>
              <a:gd name="connsiteX56" fmla="*/ 635000 w 919480"/>
              <a:gd name="connsiteY56" fmla="*/ 2082800 h 3640422"/>
              <a:gd name="connsiteX57" fmla="*/ 624840 w 919480"/>
              <a:gd name="connsiteY57" fmla="*/ 2133600 h 3640422"/>
              <a:gd name="connsiteX58" fmla="*/ 614680 w 919480"/>
              <a:gd name="connsiteY58" fmla="*/ 2204720 h 3640422"/>
              <a:gd name="connsiteX59" fmla="*/ 609600 w 919480"/>
              <a:gd name="connsiteY59" fmla="*/ 2296160 h 3640422"/>
              <a:gd name="connsiteX60" fmla="*/ 604520 w 919480"/>
              <a:gd name="connsiteY60" fmla="*/ 2311400 h 3640422"/>
              <a:gd name="connsiteX61" fmla="*/ 599440 w 919480"/>
              <a:gd name="connsiteY61" fmla="*/ 2352040 h 3640422"/>
              <a:gd name="connsiteX62" fmla="*/ 594360 w 919480"/>
              <a:gd name="connsiteY62" fmla="*/ 2382520 h 3640422"/>
              <a:gd name="connsiteX63" fmla="*/ 584200 w 919480"/>
              <a:gd name="connsiteY63" fmla="*/ 2509520 h 3640422"/>
              <a:gd name="connsiteX64" fmla="*/ 574040 w 919480"/>
              <a:gd name="connsiteY64" fmla="*/ 2570480 h 3640422"/>
              <a:gd name="connsiteX65" fmla="*/ 568960 w 919480"/>
              <a:gd name="connsiteY65" fmla="*/ 2595880 h 3640422"/>
              <a:gd name="connsiteX66" fmla="*/ 558800 w 919480"/>
              <a:gd name="connsiteY66" fmla="*/ 2809240 h 3640422"/>
              <a:gd name="connsiteX67" fmla="*/ 553720 w 919480"/>
              <a:gd name="connsiteY67" fmla="*/ 2834640 h 3640422"/>
              <a:gd name="connsiteX68" fmla="*/ 548640 w 919480"/>
              <a:gd name="connsiteY68" fmla="*/ 2956560 h 3640422"/>
              <a:gd name="connsiteX69" fmla="*/ 538480 w 919480"/>
              <a:gd name="connsiteY69" fmla="*/ 3048000 h 3640422"/>
              <a:gd name="connsiteX70" fmla="*/ 543560 w 919480"/>
              <a:gd name="connsiteY70" fmla="*/ 3246120 h 3640422"/>
              <a:gd name="connsiteX71" fmla="*/ 538480 w 919480"/>
              <a:gd name="connsiteY71" fmla="*/ 3342640 h 3640422"/>
              <a:gd name="connsiteX72" fmla="*/ 533400 w 919480"/>
              <a:gd name="connsiteY72" fmla="*/ 3378200 h 3640422"/>
              <a:gd name="connsiteX73" fmla="*/ 528320 w 919480"/>
              <a:gd name="connsiteY73" fmla="*/ 3418840 h 3640422"/>
              <a:gd name="connsiteX74" fmla="*/ 523240 w 919480"/>
              <a:gd name="connsiteY74" fmla="*/ 3616960 h 3640422"/>
              <a:gd name="connsiteX75" fmla="*/ 447040 w 919480"/>
              <a:gd name="connsiteY75" fmla="*/ 3611880 h 3640422"/>
              <a:gd name="connsiteX76" fmla="*/ 223520 w 919480"/>
              <a:gd name="connsiteY76" fmla="*/ 3601720 h 3640422"/>
              <a:gd name="connsiteX77" fmla="*/ 152400 w 919480"/>
              <a:gd name="connsiteY77" fmla="*/ 3591560 h 3640422"/>
              <a:gd name="connsiteX78" fmla="*/ 96520 w 919480"/>
              <a:gd name="connsiteY78" fmla="*/ 3586480 h 3640422"/>
              <a:gd name="connsiteX79" fmla="*/ 5080 w 919480"/>
              <a:gd name="connsiteY79" fmla="*/ 3571240 h 3640422"/>
              <a:gd name="connsiteX80" fmla="*/ 0 w 919480"/>
              <a:gd name="connsiteY80" fmla="*/ 3556000 h 3640422"/>
              <a:gd name="connsiteX81" fmla="*/ 10160 w 919480"/>
              <a:gd name="connsiteY81" fmla="*/ 3469640 h 3640422"/>
              <a:gd name="connsiteX82" fmla="*/ 15240 w 919480"/>
              <a:gd name="connsiteY82" fmla="*/ 3429000 h 3640422"/>
              <a:gd name="connsiteX83" fmla="*/ 20320 w 919480"/>
              <a:gd name="connsiteY83" fmla="*/ 3403600 h 3640422"/>
              <a:gd name="connsiteX84" fmla="*/ 25400 w 919480"/>
              <a:gd name="connsiteY84" fmla="*/ 3373120 h 3640422"/>
              <a:gd name="connsiteX85" fmla="*/ 30480 w 919480"/>
              <a:gd name="connsiteY85" fmla="*/ 3347720 h 3640422"/>
              <a:gd name="connsiteX86" fmla="*/ 35560 w 919480"/>
              <a:gd name="connsiteY86" fmla="*/ 3302000 h 3640422"/>
              <a:gd name="connsiteX87" fmla="*/ 40640 w 919480"/>
              <a:gd name="connsiteY87" fmla="*/ 3276600 h 3640422"/>
              <a:gd name="connsiteX88" fmla="*/ 50800 w 919480"/>
              <a:gd name="connsiteY88" fmla="*/ 3195320 h 3640422"/>
              <a:gd name="connsiteX89" fmla="*/ 60960 w 919480"/>
              <a:gd name="connsiteY89" fmla="*/ 3048000 h 3640422"/>
              <a:gd name="connsiteX90" fmla="*/ 66040 w 919480"/>
              <a:gd name="connsiteY90" fmla="*/ 3022600 h 3640422"/>
              <a:gd name="connsiteX91" fmla="*/ 71120 w 919480"/>
              <a:gd name="connsiteY91" fmla="*/ 2941320 h 3640422"/>
              <a:gd name="connsiteX92" fmla="*/ 76200 w 919480"/>
              <a:gd name="connsiteY92" fmla="*/ 2910840 h 3640422"/>
              <a:gd name="connsiteX93" fmla="*/ 86360 w 919480"/>
              <a:gd name="connsiteY93" fmla="*/ 2824480 h 3640422"/>
              <a:gd name="connsiteX94" fmla="*/ 96520 w 919480"/>
              <a:gd name="connsiteY94" fmla="*/ 2712720 h 3640422"/>
              <a:gd name="connsiteX95" fmla="*/ 101600 w 919480"/>
              <a:gd name="connsiteY95" fmla="*/ 2687320 h 3640422"/>
              <a:gd name="connsiteX96" fmla="*/ 106680 w 919480"/>
              <a:gd name="connsiteY96" fmla="*/ 2667000 h 3640422"/>
              <a:gd name="connsiteX97" fmla="*/ 111760 w 919480"/>
              <a:gd name="connsiteY97" fmla="*/ 2631440 h 3640422"/>
              <a:gd name="connsiteX98" fmla="*/ 121920 w 919480"/>
              <a:gd name="connsiteY98" fmla="*/ 2600960 h 3640422"/>
              <a:gd name="connsiteX99" fmla="*/ 127000 w 919480"/>
              <a:gd name="connsiteY99" fmla="*/ 2570480 h 3640422"/>
              <a:gd name="connsiteX100" fmla="*/ 137160 w 919480"/>
              <a:gd name="connsiteY100" fmla="*/ 2550160 h 3640422"/>
              <a:gd name="connsiteX101" fmla="*/ 142240 w 919480"/>
              <a:gd name="connsiteY101" fmla="*/ 2534920 h 3640422"/>
              <a:gd name="connsiteX102" fmla="*/ 152400 w 919480"/>
              <a:gd name="connsiteY102" fmla="*/ 2468880 h 3640422"/>
              <a:gd name="connsiteX103" fmla="*/ 157480 w 919480"/>
              <a:gd name="connsiteY103" fmla="*/ 2453640 h 3640422"/>
              <a:gd name="connsiteX104" fmla="*/ 167640 w 919480"/>
              <a:gd name="connsiteY104" fmla="*/ 2438400 h 3640422"/>
              <a:gd name="connsiteX105" fmla="*/ 172720 w 919480"/>
              <a:gd name="connsiteY105" fmla="*/ 2407920 h 3640422"/>
              <a:gd name="connsiteX106" fmla="*/ 177800 w 919480"/>
              <a:gd name="connsiteY106" fmla="*/ 2387600 h 3640422"/>
              <a:gd name="connsiteX107" fmla="*/ 182880 w 919480"/>
              <a:gd name="connsiteY107" fmla="*/ 2357120 h 3640422"/>
              <a:gd name="connsiteX108" fmla="*/ 187960 w 919480"/>
              <a:gd name="connsiteY108" fmla="*/ 2331720 h 3640422"/>
              <a:gd name="connsiteX109" fmla="*/ 193040 w 919480"/>
              <a:gd name="connsiteY109" fmla="*/ 2296160 h 3640422"/>
              <a:gd name="connsiteX110" fmla="*/ 198120 w 919480"/>
              <a:gd name="connsiteY110" fmla="*/ 2245360 h 3640422"/>
              <a:gd name="connsiteX111" fmla="*/ 208280 w 919480"/>
              <a:gd name="connsiteY111" fmla="*/ 2204720 h 3640422"/>
              <a:gd name="connsiteX112" fmla="*/ 213925 w 919480"/>
              <a:gd name="connsiteY112" fmla="*/ 2172547 h 3640422"/>
              <a:gd name="connsiteX113" fmla="*/ 223520 w 919480"/>
              <a:gd name="connsiteY113" fmla="*/ 2128520 h 3640422"/>
              <a:gd name="connsiteX114" fmla="*/ 228600 w 919480"/>
              <a:gd name="connsiteY114" fmla="*/ 2098040 h 3640422"/>
              <a:gd name="connsiteX115" fmla="*/ 238760 w 919480"/>
              <a:gd name="connsiteY115" fmla="*/ 1991360 h 3640422"/>
              <a:gd name="connsiteX116" fmla="*/ 243840 w 919480"/>
              <a:gd name="connsiteY116" fmla="*/ 1965960 h 3640422"/>
              <a:gd name="connsiteX117" fmla="*/ 248920 w 919480"/>
              <a:gd name="connsiteY117" fmla="*/ 1925320 h 3640422"/>
              <a:gd name="connsiteX118" fmla="*/ 254000 w 919480"/>
              <a:gd name="connsiteY118" fmla="*/ 1910080 h 3640422"/>
              <a:gd name="connsiteX119" fmla="*/ 259080 w 919480"/>
              <a:gd name="connsiteY119" fmla="*/ 1889760 h 3640422"/>
              <a:gd name="connsiteX120" fmla="*/ 264160 w 919480"/>
              <a:gd name="connsiteY120" fmla="*/ 1859280 h 3640422"/>
              <a:gd name="connsiteX121" fmla="*/ 269240 w 919480"/>
              <a:gd name="connsiteY121" fmla="*/ 1833880 h 3640422"/>
              <a:gd name="connsiteX122" fmla="*/ 274320 w 919480"/>
              <a:gd name="connsiteY122" fmla="*/ 1762760 h 3640422"/>
              <a:gd name="connsiteX123" fmla="*/ 279400 w 919480"/>
              <a:gd name="connsiteY123" fmla="*/ 1747520 h 3640422"/>
              <a:gd name="connsiteX124" fmla="*/ 284480 w 919480"/>
              <a:gd name="connsiteY124" fmla="*/ 1722120 h 3640422"/>
              <a:gd name="connsiteX125" fmla="*/ 289560 w 919480"/>
              <a:gd name="connsiteY125" fmla="*/ 1671320 h 3640422"/>
              <a:gd name="connsiteX126" fmla="*/ 294640 w 919480"/>
              <a:gd name="connsiteY126" fmla="*/ 1656080 h 3640422"/>
              <a:gd name="connsiteX127" fmla="*/ 299720 w 919480"/>
              <a:gd name="connsiteY127" fmla="*/ 1635760 h 3640422"/>
              <a:gd name="connsiteX128" fmla="*/ 304800 w 919480"/>
              <a:gd name="connsiteY128" fmla="*/ 1574800 h 3640422"/>
              <a:gd name="connsiteX129" fmla="*/ 309880 w 919480"/>
              <a:gd name="connsiteY129" fmla="*/ 1559560 h 3640422"/>
              <a:gd name="connsiteX130" fmla="*/ 320040 w 919480"/>
              <a:gd name="connsiteY130" fmla="*/ 1518920 h 3640422"/>
              <a:gd name="connsiteX131" fmla="*/ 325120 w 919480"/>
              <a:gd name="connsiteY131" fmla="*/ 1473200 h 3640422"/>
              <a:gd name="connsiteX132" fmla="*/ 330200 w 919480"/>
              <a:gd name="connsiteY132" fmla="*/ 1447800 h 3640422"/>
              <a:gd name="connsiteX133" fmla="*/ 340360 w 919480"/>
              <a:gd name="connsiteY133" fmla="*/ 1386840 h 3640422"/>
              <a:gd name="connsiteX134" fmla="*/ 345440 w 919480"/>
              <a:gd name="connsiteY134" fmla="*/ 1346200 h 3640422"/>
              <a:gd name="connsiteX135" fmla="*/ 355600 w 919480"/>
              <a:gd name="connsiteY135" fmla="*/ 1275080 h 3640422"/>
              <a:gd name="connsiteX136" fmla="*/ 360680 w 919480"/>
              <a:gd name="connsiteY136" fmla="*/ 1224280 h 3640422"/>
              <a:gd name="connsiteX137" fmla="*/ 365760 w 919480"/>
              <a:gd name="connsiteY137" fmla="*/ 1198880 h 3640422"/>
              <a:gd name="connsiteX138" fmla="*/ 381000 w 919480"/>
              <a:gd name="connsiteY138" fmla="*/ 1127760 h 3640422"/>
              <a:gd name="connsiteX139" fmla="*/ 386080 w 919480"/>
              <a:gd name="connsiteY139" fmla="*/ 1076960 h 3640422"/>
              <a:gd name="connsiteX140" fmla="*/ 391160 w 919480"/>
              <a:gd name="connsiteY140" fmla="*/ 1056640 h 3640422"/>
              <a:gd name="connsiteX141" fmla="*/ 401320 w 919480"/>
              <a:gd name="connsiteY141" fmla="*/ 1005840 h 3640422"/>
              <a:gd name="connsiteX142" fmla="*/ 406400 w 919480"/>
              <a:gd name="connsiteY142" fmla="*/ 934720 h 3640422"/>
              <a:gd name="connsiteX143" fmla="*/ 416560 w 919480"/>
              <a:gd name="connsiteY143" fmla="*/ 868680 h 3640422"/>
              <a:gd name="connsiteX144" fmla="*/ 421640 w 919480"/>
              <a:gd name="connsiteY144" fmla="*/ 822960 h 3640422"/>
              <a:gd name="connsiteX145" fmla="*/ 431800 w 919480"/>
              <a:gd name="connsiteY145" fmla="*/ 777240 h 3640422"/>
              <a:gd name="connsiteX146" fmla="*/ 436880 w 919480"/>
              <a:gd name="connsiteY146" fmla="*/ 731520 h 3640422"/>
              <a:gd name="connsiteX147" fmla="*/ 447040 w 919480"/>
              <a:gd name="connsiteY147" fmla="*/ 690880 h 3640422"/>
              <a:gd name="connsiteX148" fmla="*/ 457200 w 919480"/>
              <a:gd name="connsiteY148" fmla="*/ 629920 h 3640422"/>
              <a:gd name="connsiteX149" fmla="*/ 462280 w 919480"/>
              <a:gd name="connsiteY149" fmla="*/ 584200 h 3640422"/>
              <a:gd name="connsiteX150" fmla="*/ 472440 w 919480"/>
              <a:gd name="connsiteY150" fmla="*/ 543560 h 3640422"/>
              <a:gd name="connsiteX151" fmla="*/ 477520 w 919480"/>
              <a:gd name="connsiteY151" fmla="*/ 523240 h 3640422"/>
              <a:gd name="connsiteX152" fmla="*/ 487680 w 919480"/>
              <a:gd name="connsiteY152" fmla="*/ 457200 h 3640422"/>
              <a:gd name="connsiteX153" fmla="*/ 497840 w 919480"/>
              <a:gd name="connsiteY153" fmla="*/ 411480 h 3640422"/>
              <a:gd name="connsiteX154" fmla="*/ 502920 w 919480"/>
              <a:gd name="connsiteY154" fmla="*/ 365760 h 3640422"/>
              <a:gd name="connsiteX155" fmla="*/ 508000 w 919480"/>
              <a:gd name="connsiteY155" fmla="*/ 335280 h 3640422"/>
              <a:gd name="connsiteX156" fmla="*/ 502920 w 919480"/>
              <a:gd name="connsiteY156" fmla="*/ 198120 h 3640422"/>
              <a:gd name="connsiteX0" fmla="*/ 502920 w 919480"/>
              <a:gd name="connsiteY0" fmla="*/ 198120 h 3640422"/>
              <a:gd name="connsiteX1" fmla="*/ 518160 w 919480"/>
              <a:gd name="connsiteY1" fmla="*/ 187960 h 3640422"/>
              <a:gd name="connsiteX2" fmla="*/ 528320 w 919480"/>
              <a:gd name="connsiteY2" fmla="*/ 172720 h 3640422"/>
              <a:gd name="connsiteX3" fmla="*/ 558800 w 919480"/>
              <a:gd name="connsiteY3" fmla="*/ 152400 h 3640422"/>
              <a:gd name="connsiteX4" fmla="*/ 574040 w 919480"/>
              <a:gd name="connsiteY4" fmla="*/ 137160 h 3640422"/>
              <a:gd name="connsiteX5" fmla="*/ 604520 w 919480"/>
              <a:gd name="connsiteY5" fmla="*/ 127000 h 3640422"/>
              <a:gd name="connsiteX6" fmla="*/ 635000 w 919480"/>
              <a:gd name="connsiteY6" fmla="*/ 111760 h 3640422"/>
              <a:gd name="connsiteX7" fmla="*/ 670560 w 919480"/>
              <a:gd name="connsiteY7" fmla="*/ 96520 h 3640422"/>
              <a:gd name="connsiteX8" fmla="*/ 685800 w 919480"/>
              <a:gd name="connsiteY8" fmla="*/ 86360 h 3640422"/>
              <a:gd name="connsiteX9" fmla="*/ 721360 w 919480"/>
              <a:gd name="connsiteY9" fmla="*/ 76200 h 3640422"/>
              <a:gd name="connsiteX10" fmla="*/ 751840 w 919480"/>
              <a:gd name="connsiteY10" fmla="*/ 66040 h 3640422"/>
              <a:gd name="connsiteX11" fmla="*/ 787400 w 919480"/>
              <a:gd name="connsiteY11" fmla="*/ 50800 h 3640422"/>
              <a:gd name="connsiteX12" fmla="*/ 838200 w 919480"/>
              <a:gd name="connsiteY12" fmla="*/ 35560 h 3640422"/>
              <a:gd name="connsiteX13" fmla="*/ 853440 w 919480"/>
              <a:gd name="connsiteY13" fmla="*/ 25400 h 3640422"/>
              <a:gd name="connsiteX14" fmla="*/ 883920 w 919480"/>
              <a:gd name="connsiteY14" fmla="*/ 15240 h 3640422"/>
              <a:gd name="connsiteX15" fmla="*/ 914400 w 919480"/>
              <a:gd name="connsiteY15" fmla="*/ 0 h 3640422"/>
              <a:gd name="connsiteX16" fmla="*/ 919480 w 919480"/>
              <a:gd name="connsiteY16" fmla="*/ 15240 h 3640422"/>
              <a:gd name="connsiteX17" fmla="*/ 914400 w 919480"/>
              <a:gd name="connsiteY17" fmla="*/ 60960 h 3640422"/>
              <a:gd name="connsiteX18" fmla="*/ 909320 w 919480"/>
              <a:gd name="connsiteY18" fmla="*/ 76200 h 3640422"/>
              <a:gd name="connsiteX19" fmla="*/ 904240 w 919480"/>
              <a:gd name="connsiteY19" fmla="*/ 96520 h 3640422"/>
              <a:gd name="connsiteX20" fmla="*/ 899160 w 919480"/>
              <a:gd name="connsiteY20" fmla="*/ 162560 h 3640422"/>
              <a:gd name="connsiteX21" fmla="*/ 894080 w 919480"/>
              <a:gd name="connsiteY21" fmla="*/ 182880 h 3640422"/>
              <a:gd name="connsiteX22" fmla="*/ 889000 w 919480"/>
              <a:gd name="connsiteY22" fmla="*/ 213360 h 3640422"/>
              <a:gd name="connsiteX23" fmla="*/ 883920 w 919480"/>
              <a:gd name="connsiteY23" fmla="*/ 335280 h 3640422"/>
              <a:gd name="connsiteX24" fmla="*/ 873760 w 919480"/>
              <a:gd name="connsiteY24" fmla="*/ 401320 h 3640422"/>
              <a:gd name="connsiteX25" fmla="*/ 868680 w 919480"/>
              <a:gd name="connsiteY25" fmla="*/ 447040 h 3640422"/>
              <a:gd name="connsiteX26" fmla="*/ 858520 w 919480"/>
              <a:gd name="connsiteY26" fmla="*/ 568960 h 3640422"/>
              <a:gd name="connsiteX27" fmla="*/ 853440 w 919480"/>
              <a:gd name="connsiteY27" fmla="*/ 594360 h 3640422"/>
              <a:gd name="connsiteX28" fmla="*/ 848360 w 919480"/>
              <a:gd name="connsiteY28" fmla="*/ 640080 h 3640422"/>
              <a:gd name="connsiteX29" fmla="*/ 838200 w 919480"/>
              <a:gd name="connsiteY29" fmla="*/ 690880 h 3640422"/>
              <a:gd name="connsiteX30" fmla="*/ 833120 w 919480"/>
              <a:gd name="connsiteY30" fmla="*/ 721360 h 3640422"/>
              <a:gd name="connsiteX31" fmla="*/ 828040 w 919480"/>
              <a:gd name="connsiteY31" fmla="*/ 741680 h 3640422"/>
              <a:gd name="connsiteX32" fmla="*/ 822960 w 919480"/>
              <a:gd name="connsiteY32" fmla="*/ 767080 h 3640422"/>
              <a:gd name="connsiteX33" fmla="*/ 817880 w 919480"/>
              <a:gd name="connsiteY33" fmla="*/ 787400 h 3640422"/>
              <a:gd name="connsiteX34" fmla="*/ 812800 w 919480"/>
              <a:gd name="connsiteY34" fmla="*/ 828040 h 3640422"/>
              <a:gd name="connsiteX35" fmla="*/ 807720 w 919480"/>
              <a:gd name="connsiteY35" fmla="*/ 843280 h 3640422"/>
              <a:gd name="connsiteX36" fmla="*/ 797560 w 919480"/>
              <a:gd name="connsiteY36" fmla="*/ 894080 h 3640422"/>
              <a:gd name="connsiteX37" fmla="*/ 787400 w 919480"/>
              <a:gd name="connsiteY37" fmla="*/ 939800 h 3640422"/>
              <a:gd name="connsiteX38" fmla="*/ 782320 w 919480"/>
              <a:gd name="connsiteY38" fmla="*/ 980440 h 3640422"/>
              <a:gd name="connsiteX39" fmla="*/ 777240 w 919480"/>
              <a:gd name="connsiteY39" fmla="*/ 1031240 h 3640422"/>
              <a:gd name="connsiteX40" fmla="*/ 767080 w 919480"/>
              <a:gd name="connsiteY40" fmla="*/ 1102360 h 3640422"/>
              <a:gd name="connsiteX41" fmla="*/ 762000 w 919480"/>
              <a:gd name="connsiteY41" fmla="*/ 1203960 h 3640422"/>
              <a:gd name="connsiteX42" fmla="*/ 751840 w 919480"/>
              <a:gd name="connsiteY42" fmla="*/ 1264920 h 3640422"/>
              <a:gd name="connsiteX43" fmla="*/ 736600 w 919480"/>
              <a:gd name="connsiteY43" fmla="*/ 1407160 h 3640422"/>
              <a:gd name="connsiteX44" fmla="*/ 726440 w 919480"/>
              <a:gd name="connsiteY44" fmla="*/ 1463040 h 3640422"/>
              <a:gd name="connsiteX45" fmla="*/ 721360 w 919480"/>
              <a:gd name="connsiteY45" fmla="*/ 1518920 h 3640422"/>
              <a:gd name="connsiteX46" fmla="*/ 711200 w 919480"/>
              <a:gd name="connsiteY46" fmla="*/ 1564640 h 3640422"/>
              <a:gd name="connsiteX47" fmla="*/ 706120 w 919480"/>
              <a:gd name="connsiteY47" fmla="*/ 1595120 h 3640422"/>
              <a:gd name="connsiteX48" fmla="*/ 701040 w 919480"/>
              <a:gd name="connsiteY48" fmla="*/ 1635760 h 3640422"/>
              <a:gd name="connsiteX49" fmla="*/ 695960 w 919480"/>
              <a:gd name="connsiteY49" fmla="*/ 1666240 h 3640422"/>
              <a:gd name="connsiteX50" fmla="*/ 690880 w 919480"/>
              <a:gd name="connsiteY50" fmla="*/ 1706880 h 3640422"/>
              <a:gd name="connsiteX51" fmla="*/ 675640 w 919480"/>
              <a:gd name="connsiteY51" fmla="*/ 1778000 h 3640422"/>
              <a:gd name="connsiteX52" fmla="*/ 670560 w 919480"/>
              <a:gd name="connsiteY52" fmla="*/ 1823720 h 3640422"/>
              <a:gd name="connsiteX53" fmla="*/ 660400 w 919480"/>
              <a:gd name="connsiteY53" fmla="*/ 1879600 h 3640422"/>
              <a:gd name="connsiteX54" fmla="*/ 655320 w 919480"/>
              <a:gd name="connsiteY54" fmla="*/ 1935480 h 3640422"/>
              <a:gd name="connsiteX55" fmla="*/ 640080 w 919480"/>
              <a:gd name="connsiteY55" fmla="*/ 2021840 h 3640422"/>
              <a:gd name="connsiteX56" fmla="*/ 635000 w 919480"/>
              <a:gd name="connsiteY56" fmla="*/ 2082800 h 3640422"/>
              <a:gd name="connsiteX57" fmla="*/ 624840 w 919480"/>
              <a:gd name="connsiteY57" fmla="*/ 2133600 h 3640422"/>
              <a:gd name="connsiteX58" fmla="*/ 614680 w 919480"/>
              <a:gd name="connsiteY58" fmla="*/ 2204720 h 3640422"/>
              <a:gd name="connsiteX59" fmla="*/ 609600 w 919480"/>
              <a:gd name="connsiteY59" fmla="*/ 2296160 h 3640422"/>
              <a:gd name="connsiteX60" fmla="*/ 604520 w 919480"/>
              <a:gd name="connsiteY60" fmla="*/ 2311400 h 3640422"/>
              <a:gd name="connsiteX61" fmla="*/ 599440 w 919480"/>
              <a:gd name="connsiteY61" fmla="*/ 2352040 h 3640422"/>
              <a:gd name="connsiteX62" fmla="*/ 594360 w 919480"/>
              <a:gd name="connsiteY62" fmla="*/ 2382520 h 3640422"/>
              <a:gd name="connsiteX63" fmla="*/ 584200 w 919480"/>
              <a:gd name="connsiteY63" fmla="*/ 2509520 h 3640422"/>
              <a:gd name="connsiteX64" fmla="*/ 574040 w 919480"/>
              <a:gd name="connsiteY64" fmla="*/ 2570480 h 3640422"/>
              <a:gd name="connsiteX65" fmla="*/ 568960 w 919480"/>
              <a:gd name="connsiteY65" fmla="*/ 2595880 h 3640422"/>
              <a:gd name="connsiteX66" fmla="*/ 558800 w 919480"/>
              <a:gd name="connsiteY66" fmla="*/ 2809240 h 3640422"/>
              <a:gd name="connsiteX67" fmla="*/ 553720 w 919480"/>
              <a:gd name="connsiteY67" fmla="*/ 2834640 h 3640422"/>
              <a:gd name="connsiteX68" fmla="*/ 548640 w 919480"/>
              <a:gd name="connsiteY68" fmla="*/ 2956560 h 3640422"/>
              <a:gd name="connsiteX69" fmla="*/ 538480 w 919480"/>
              <a:gd name="connsiteY69" fmla="*/ 3048000 h 3640422"/>
              <a:gd name="connsiteX70" fmla="*/ 543560 w 919480"/>
              <a:gd name="connsiteY70" fmla="*/ 3246120 h 3640422"/>
              <a:gd name="connsiteX71" fmla="*/ 538480 w 919480"/>
              <a:gd name="connsiteY71" fmla="*/ 3342640 h 3640422"/>
              <a:gd name="connsiteX72" fmla="*/ 533400 w 919480"/>
              <a:gd name="connsiteY72" fmla="*/ 3378200 h 3640422"/>
              <a:gd name="connsiteX73" fmla="*/ 528320 w 919480"/>
              <a:gd name="connsiteY73" fmla="*/ 3418840 h 3640422"/>
              <a:gd name="connsiteX74" fmla="*/ 523240 w 919480"/>
              <a:gd name="connsiteY74" fmla="*/ 3616960 h 3640422"/>
              <a:gd name="connsiteX75" fmla="*/ 447040 w 919480"/>
              <a:gd name="connsiteY75" fmla="*/ 3611880 h 3640422"/>
              <a:gd name="connsiteX76" fmla="*/ 223520 w 919480"/>
              <a:gd name="connsiteY76" fmla="*/ 3601720 h 3640422"/>
              <a:gd name="connsiteX77" fmla="*/ 152400 w 919480"/>
              <a:gd name="connsiteY77" fmla="*/ 3591560 h 3640422"/>
              <a:gd name="connsiteX78" fmla="*/ 96520 w 919480"/>
              <a:gd name="connsiteY78" fmla="*/ 3586480 h 3640422"/>
              <a:gd name="connsiteX79" fmla="*/ 5080 w 919480"/>
              <a:gd name="connsiteY79" fmla="*/ 3571240 h 3640422"/>
              <a:gd name="connsiteX80" fmla="*/ 0 w 919480"/>
              <a:gd name="connsiteY80" fmla="*/ 3556000 h 3640422"/>
              <a:gd name="connsiteX81" fmla="*/ 10160 w 919480"/>
              <a:gd name="connsiteY81" fmla="*/ 3469640 h 3640422"/>
              <a:gd name="connsiteX82" fmla="*/ 15240 w 919480"/>
              <a:gd name="connsiteY82" fmla="*/ 3429000 h 3640422"/>
              <a:gd name="connsiteX83" fmla="*/ 20320 w 919480"/>
              <a:gd name="connsiteY83" fmla="*/ 3403600 h 3640422"/>
              <a:gd name="connsiteX84" fmla="*/ 25400 w 919480"/>
              <a:gd name="connsiteY84" fmla="*/ 3373120 h 3640422"/>
              <a:gd name="connsiteX85" fmla="*/ 30480 w 919480"/>
              <a:gd name="connsiteY85" fmla="*/ 3347720 h 3640422"/>
              <a:gd name="connsiteX86" fmla="*/ 35560 w 919480"/>
              <a:gd name="connsiteY86" fmla="*/ 3302000 h 3640422"/>
              <a:gd name="connsiteX87" fmla="*/ 40640 w 919480"/>
              <a:gd name="connsiteY87" fmla="*/ 3276600 h 3640422"/>
              <a:gd name="connsiteX88" fmla="*/ 50800 w 919480"/>
              <a:gd name="connsiteY88" fmla="*/ 3195320 h 3640422"/>
              <a:gd name="connsiteX89" fmla="*/ 60960 w 919480"/>
              <a:gd name="connsiteY89" fmla="*/ 3048000 h 3640422"/>
              <a:gd name="connsiteX90" fmla="*/ 66040 w 919480"/>
              <a:gd name="connsiteY90" fmla="*/ 3022600 h 3640422"/>
              <a:gd name="connsiteX91" fmla="*/ 71120 w 919480"/>
              <a:gd name="connsiteY91" fmla="*/ 2941320 h 3640422"/>
              <a:gd name="connsiteX92" fmla="*/ 76200 w 919480"/>
              <a:gd name="connsiteY92" fmla="*/ 2910840 h 3640422"/>
              <a:gd name="connsiteX93" fmla="*/ 86360 w 919480"/>
              <a:gd name="connsiteY93" fmla="*/ 2824480 h 3640422"/>
              <a:gd name="connsiteX94" fmla="*/ 96520 w 919480"/>
              <a:gd name="connsiteY94" fmla="*/ 2712720 h 3640422"/>
              <a:gd name="connsiteX95" fmla="*/ 101600 w 919480"/>
              <a:gd name="connsiteY95" fmla="*/ 2687320 h 3640422"/>
              <a:gd name="connsiteX96" fmla="*/ 106680 w 919480"/>
              <a:gd name="connsiteY96" fmla="*/ 2667000 h 3640422"/>
              <a:gd name="connsiteX97" fmla="*/ 111760 w 919480"/>
              <a:gd name="connsiteY97" fmla="*/ 2631440 h 3640422"/>
              <a:gd name="connsiteX98" fmla="*/ 121920 w 919480"/>
              <a:gd name="connsiteY98" fmla="*/ 2600960 h 3640422"/>
              <a:gd name="connsiteX99" fmla="*/ 127000 w 919480"/>
              <a:gd name="connsiteY99" fmla="*/ 2570480 h 3640422"/>
              <a:gd name="connsiteX100" fmla="*/ 137160 w 919480"/>
              <a:gd name="connsiteY100" fmla="*/ 2550160 h 3640422"/>
              <a:gd name="connsiteX101" fmla="*/ 142240 w 919480"/>
              <a:gd name="connsiteY101" fmla="*/ 2534920 h 3640422"/>
              <a:gd name="connsiteX102" fmla="*/ 152400 w 919480"/>
              <a:gd name="connsiteY102" fmla="*/ 2468880 h 3640422"/>
              <a:gd name="connsiteX103" fmla="*/ 157480 w 919480"/>
              <a:gd name="connsiteY103" fmla="*/ 2453640 h 3640422"/>
              <a:gd name="connsiteX104" fmla="*/ 167640 w 919480"/>
              <a:gd name="connsiteY104" fmla="*/ 2438400 h 3640422"/>
              <a:gd name="connsiteX105" fmla="*/ 172720 w 919480"/>
              <a:gd name="connsiteY105" fmla="*/ 2407920 h 3640422"/>
              <a:gd name="connsiteX106" fmla="*/ 177800 w 919480"/>
              <a:gd name="connsiteY106" fmla="*/ 2387600 h 3640422"/>
              <a:gd name="connsiteX107" fmla="*/ 182880 w 919480"/>
              <a:gd name="connsiteY107" fmla="*/ 2357120 h 3640422"/>
              <a:gd name="connsiteX108" fmla="*/ 187960 w 919480"/>
              <a:gd name="connsiteY108" fmla="*/ 2331720 h 3640422"/>
              <a:gd name="connsiteX109" fmla="*/ 193040 w 919480"/>
              <a:gd name="connsiteY109" fmla="*/ 2296160 h 3640422"/>
              <a:gd name="connsiteX110" fmla="*/ 198120 w 919480"/>
              <a:gd name="connsiteY110" fmla="*/ 2245360 h 3640422"/>
              <a:gd name="connsiteX111" fmla="*/ 213924 w 919480"/>
              <a:gd name="connsiteY111" fmla="*/ 2232942 h 3640422"/>
              <a:gd name="connsiteX112" fmla="*/ 213925 w 919480"/>
              <a:gd name="connsiteY112" fmla="*/ 2172547 h 3640422"/>
              <a:gd name="connsiteX113" fmla="*/ 223520 w 919480"/>
              <a:gd name="connsiteY113" fmla="*/ 2128520 h 3640422"/>
              <a:gd name="connsiteX114" fmla="*/ 228600 w 919480"/>
              <a:gd name="connsiteY114" fmla="*/ 2098040 h 3640422"/>
              <a:gd name="connsiteX115" fmla="*/ 238760 w 919480"/>
              <a:gd name="connsiteY115" fmla="*/ 1991360 h 3640422"/>
              <a:gd name="connsiteX116" fmla="*/ 243840 w 919480"/>
              <a:gd name="connsiteY116" fmla="*/ 1965960 h 3640422"/>
              <a:gd name="connsiteX117" fmla="*/ 248920 w 919480"/>
              <a:gd name="connsiteY117" fmla="*/ 1925320 h 3640422"/>
              <a:gd name="connsiteX118" fmla="*/ 254000 w 919480"/>
              <a:gd name="connsiteY118" fmla="*/ 1910080 h 3640422"/>
              <a:gd name="connsiteX119" fmla="*/ 259080 w 919480"/>
              <a:gd name="connsiteY119" fmla="*/ 1889760 h 3640422"/>
              <a:gd name="connsiteX120" fmla="*/ 264160 w 919480"/>
              <a:gd name="connsiteY120" fmla="*/ 1859280 h 3640422"/>
              <a:gd name="connsiteX121" fmla="*/ 269240 w 919480"/>
              <a:gd name="connsiteY121" fmla="*/ 1833880 h 3640422"/>
              <a:gd name="connsiteX122" fmla="*/ 274320 w 919480"/>
              <a:gd name="connsiteY122" fmla="*/ 1762760 h 3640422"/>
              <a:gd name="connsiteX123" fmla="*/ 279400 w 919480"/>
              <a:gd name="connsiteY123" fmla="*/ 1747520 h 3640422"/>
              <a:gd name="connsiteX124" fmla="*/ 284480 w 919480"/>
              <a:gd name="connsiteY124" fmla="*/ 1722120 h 3640422"/>
              <a:gd name="connsiteX125" fmla="*/ 289560 w 919480"/>
              <a:gd name="connsiteY125" fmla="*/ 1671320 h 3640422"/>
              <a:gd name="connsiteX126" fmla="*/ 294640 w 919480"/>
              <a:gd name="connsiteY126" fmla="*/ 1656080 h 3640422"/>
              <a:gd name="connsiteX127" fmla="*/ 299720 w 919480"/>
              <a:gd name="connsiteY127" fmla="*/ 1635760 h 3640422"/>
              <a:gd name="connsiteX128" fmla="*/ 304800 w 919480"/>
              <a:gd name="connsiteY128" fmla="*/ 1574800 h 3640422"/>
              <a:gd name="connsiteX129" fmla="*/ 309880 w 919480"/>
              <a:gd name="connsiteY129" fmla="*/ 1559560 h 3640422"/>
              <a:gd name="connsiteX130" fmla="*/ 320040 w 919480"/>
              <a:gd name="connsiteY130" fmla="*/ 1518920 h 3640422"/>
              <a:gd name="connsiteX131" fmla="*/ 325120 w 919480"/>
              <a:gd name="connsiteY131" fmla="*/ 1473200 h 3640422"/>
              <a:gd name="connsiteX132" fmla="*/ 330200 w 919480"/>
              <a:gd name="connsiteY132" fmla="*/ 1447800 h 3640422"/>
              <a:gd name="connsiteX133" fmla="*/ 340360 w 919480"/>
              <a:gd name="connsiteY133" fmla="*/ 1386840 h 3640422"/>
              <a:gd name="connsiteX134" fmla="*/ 345440 w 919480"/>
              <a:gd name="connsiteY134" fmla="*/ 1346200 h 3640422"/>
              <a:gd name="connsiteX135" fmla="*/ 355600 w 919480"/>
              <a:gd name="connsiteY135" fmla="*/ 1275080 h 3640422"/>
              <a:gd name="connsiteX136" fmla="*/ 360680 w 919480"/>
              <a:gd name="connsiteY136" fmla="*/ 1224280 h 3640422"/>
              <a:gd name="connsiteX137" fmla="*/ 365760 w 919480"/>
              <a:gd name="connsiteY137" fmla="*/ 1198880 h 3640422"/>
              <a:gd name="connsiteX138" fmla="*/ 381000 w 919480"/>
              <a:gd name="connsiteY138" fmla="*/ 1127760 h 3640422"/>
              <a:gd name="connsiteX139" fmla="*/ 386080 w 919480"/>
              <a:gd name="connsiteY139" fmla="*/ 1076960 h 3640422"/>
              <a:gd name="connsiteX140" fmla="*/ 391160 w 919480"/>
              <a:gd name="connsiteY140" fmla="*/ 1056640 h 3640422"/>
              <a:gd name="connsiteX141" fmla="*/ 401320 w 919480"/>
              <a:gd name="connsiteY141" fmla="*/ 1005840 h 3640422"/>
              <a:gd name="connsiteX142" fmla="*/ 406400 w 919480"/>
              <a:gd name="connsiteY142" fmla="*/ 934720 h 3640422"/>
              <a:gd name="connsiteX143" fmla="*/ 416560 w 919480"/>
              <a:gd name="connsiteY143" fmla="*/ 868680 h 3640422"/>
              <a:gd name="connsiteX144" fmla="*/ 421640 w 919480"/>
              <a:gd name="connsiteY144" fmla="*/ 822960 h 3640422"/>
              <a:gd name="connsiteX145" fmla="*/ 431800 w 919480"/>
              <a:gd name="connsiteY145" fmla="*/ 777240 h 3640422"/>
              <a:gd name="connsiteX146" fmla="*/ 436880 w 919480"/>
              <a:gd name="connsiteY146" fmla="*/ 731520 h 3640422"/>
              <a:gd name="connsiteX147" fmla="*/ 447040 w 919480"/>
              <a:gd name="connsiteY147" fmla="*/ 690880 h 3640422"/>
              <a:gd name="connsiteX148" fmla="*/ 457200 w 919480"/>
              <a:gd name="connsiteY148" fmla="*/ 629920 h 3640422"/>
              <a:gd name="connsiteX149" fmla="*/ 462280 w 919480"/>
              <a:gd name="connsiteY149" fmla="*/ 584200 h 3640422"/>
              <a:gd name="connsiteX150" fmla="*/ 472440 w 919480"/>
              <a:gd name="connsiteY150" fmla="*/ 543560 h 3640422"/>
              <a:gd name="connsiteX151" fmla="*/ 477520 w 919480"/>
              <a:gd name="connsiteY151" fmla="*/ 523240 h 3640422"/>
              <a:gd name="connsiteX152" fmla="*/ 487680 w 919480"/>
              <a:gd name="connsiteY152" fmla="*/ 457200 h 3640422"/>
              <a:gd name="connsiteX153" fmla="*/ 497840 w 919480"/>
              <a:gd name="connsiteY153" fmla="*/ 411480 h 3640422"/>
              <a:gd name="connsiteX154" fmla="*/ 502920 w 919480"/>
              <a:gd name="connsiteY154" fmla="*/ 365760 h 3640422"/>
              <a:gd name="connsiteX155" fmla="*/ 508000 w 919480"/>
              <a:gd name="connsiteY155" fmla="*/ 335280 h 3640422"/>
              <a:gd name="connsiteX156" fmla="*/ 502920 w 919480"/>
              <a:gd name="connsiteY156" fmla="*/ 198120 h 3640422"/>
              <a:gd name="connsiteX0" fmla="*/ 502920 w 919480"/>
              <a:gd name="connsiteY0" fmla="*/ 198120 h 3640422"/>
              <a:gd name="connsiteX1" fmla="*/ 518160 w 919480"/>
              <a:gd name="connsiteY1" fmla="*/ 187960 h 3640422"/>
              <a:gd name="connsiteX2" fmla="*/ 528320 w 919480"/>
              <a:gd name="connsiteY2" fmla="*/ 172720 h 3640422"/>
              <a:gd name="connsiteX3" fmla="*/ 558800 w 919480"/>
              <a:gd name="connsiteY3" fmla="*/ 152400 h 3640422"/>
              <a:gd name="connsiteX4" fmla="*/ 574040 w 919480"/>
              <a:gd name="connsiteY4" fmla="*/ 137160 h 3640422"/>
              <a:gd name="connsiteX5" fmla="*/ 604520 w 919480"/>
              <a:gd name="connsiteY5" fmla="*/ 127000 h 3640422"/>
              <a:gd name="connsiteX6" fmla="*/ 635000 w 919480"/>
              <a:gd name="connsiteY6" fmla="*/ 111760 h 3640422"/>
              <a:gd name="connsiteX7" fmla="*/ 670560 w 919480"/>
              <a:gd name="connsiteY7" fmla="*/ 96520 h 3640422"/>
              <a:gd name="connsiteX8" fmla="*/ 685800 w 919480"/>
              <a:gd name="connsiteY8" fmla="*/ 86360 h 3640422"/>
              <a:gd name="connsiteX9" fmla="*/ 721360 w 919480"/>
              <a:gd name="connsiteY9" fmla="*/ 76200 h 3640422"/>
              <a:gd name="connsiteX10" fmla="*/ 751840 w 919480"/>
              <a:gd name="connsiteY10" fmla="*/ 66040 h 3640422"/>
              <a:gd name="connsiteX11" fmla="*/ 787400 w 919480"/>
              <a:gd name="connsiteY11" fmla="*/ 50800 h 3640422"/>
              <a:gd name="connsiteX12" fmla="*/ 838200 w 919480"/>
              <a:gd name="connsiteY12" fmla="*/ 35560 h 3640422"/>
              <a:gd name="connsiteX13" fmla="*/ 853440 w 919480"/>
              <a:gd name="connsiteY13" fmla="*/ 25400 h 3640422"/>
              <a:gd name="connsiteX14" fmla="*/ 883920 w 919480"/>
              <a:gd name="connsiteY14" fmla="*/ 15240 h 3640422"/>
              <a:gd name="connsiteX15" fmla="*/ 914400 w 919480"/>
              <a:gd name="connsiteY15" fmla="*/ 0 h 3640422"/>
              <a:gd name="connsiteX16" fmla="*/ 919480 w 919480"/>
              <a:gd name="connsiteY16" fmla="*/ 15240 h 3640422"/>
              <a:gd name="connsiteX17" fmla="*/ 914400 w 919480"/>
              <a:gd name="connsiteY17" fmla="*/ 60960 h 3640422"/>
              <a:gd name="connsiteX18" fmla="*/ 909320 w 919480"/>
              <a:gd name="connsiteY18" fmla="*/ 76200 h 3640422"/>
              <a:gd name="connsiteX19" fmla="*/ 904240 w 919480"/>
              <a:gd name="connsiteY19" fmla="*/ 96520 h 3640422"/>
              <a:gd name="connsiteX20" fmla="*/ 899160 w 919480"/>
              <a:gd name="connsiteY20" fmla="*/ 162560 h 3640422"/>
              <a:gd name="connsiteX21" fmla="*/ 894080 w 919480"/>
              <a:gd name="connsiteY21" fmla="*/ 182880 h 3640422"/>
              <a:gd name="connsiteX22" fmla="*/ 889000 w 919480"/>
              <a:gd name="connsiteY22" fmla="*/ 213360 h 3640422"/>
              <a:gd name="connsiteX23" fmla="*/ 883920 w 919480"/>
              <a:gd name="connsiteY23" fmla="*/ 335280 h 3640422"/>
              <a:gd name="connsiteX24" fmla="*/ 873760 w 919480"/>
              <a:gd name="connsiteY24" fmla="*/ 401320 h 3640422"/>
              <a:gd name="connsiteX25" fmla="*/ 868680 w 919480"/>
              <a:gd name="connsiteY25" fmla="*/ 447040 h 3640422"/>
              <a:gd name="connsiteX26" fmla="*/ 858520 w 919480"/>
              <a:gd name="connsiteY26" fmla="*/ 568960 h 3640422"/>
              <a:gd name="connsiteX27" fmla="*/ 853440 w 919480"/>
              <a:gd name="connsiteY27" fmla="*/ 594360 h 3640422"/>
              <a:gd name="connsiteX28" fmla="*/ 848360 w 919480"/>
              <a:gd name="connsiteY28" fmla="*/ 640080 h 3640422"/>
              <a:gd name="connsiteX29" fmla="*/ 838200 w 919480"/>
              <a:gd name="connsiteY29" fmla="*/ 690880 h 3640422"/>
              <a:gd name="connsiteX30" fmla="*/ 833120 w 919480"/>
              <a:gd name="connsiteY30" fmla="*/ 721360 h 3640422"/>
              <a:gd name="connsiteX31" fmla="*/ 828040 w 919480"/>
              <a:gd name="connsiteY31" fmla="*/ 741680 h 3640422"/>
              <a:gd name="connsiteX32" fmla="*/ 822960 w 919480"/>
              <a:gd name="connsiteY32" fmla="*/ 767080 h 3640422"/>
              <a:gd name="connsiteX33" fmla="*/ 817880 w 919480"/>
              <a:gd name="connsiteY33" fmla="*/ 787400 h 3640422"/>
              <a:gd name="connsiteX34" fmla="*/ 812800 w 919480"/>
              <a:gd name="connsiteY34" fmla="*/ 828040 h 3640422"/>
              <a:gd name="connsiteX35" fmla="*/ 807720 w 919480"/>
              <a:gd name="connsiteY35" fmla="*/ 843280 h 3640422"/>
              <a:gd name="connsiteX36" fmla="*/ 797560 w 919480"/>
              <a:gd name="connsiteY36" fmla="*/ 894080 h 3640422"/>
              <a:gd name="connsiteX37" fmla="*/ 787400 w 919480"/>
              <a:gd name="connsiteY37" fmla="*/ 939800 h 3640422"/>
              <a:gd name="connsiteX38" fmla="*/ 782320 w 919480"/>
              <a:gd name="connsiteY38" fmla="*/ 980440 h 3640422"/>
              <a:gd name="connsiteX39" fmla="*/ 777240 w 919480"/>
              <a:gd name="connsiteY39" fmla="*/ 1031240 h 3640422"/>
              <a:gd name="connsiteX40" fmla="*/ 767080 w 919480"/>
              <a:gd name="connsiteY40" fmla="*/ 1102360 h 3640422"/>
              <a:gd name="connsiteX41" fmla="*/ 762000 w 919480"/>
              <a:gd name="connsiteY41" fmla="*/ 1203960 h 3640422"/>
              <a:gd name="connsiteX42" fmla="*/ 751840 w 919480"/>
              <a:gd name="connsiteY42" fmla="*/ 1264920 h 3640422"/>
              <a:gd name="connsiteX43" fmla="*/ 736600 w 919480"/>
              <a:gd name="connsiteY43" fmla="*/ 1407160 h 3640422"/>
              <a:gd name="connsiteX44" fmla="*/ 726440 w 919480"/>
              <a:gd name="connsiteY44" fmla="*/ 1463040 h 3640422"/>
              <a:gd name="connsiteX45" fmla="*/ 721360 w 919480"/>
              <a:gd name="connsiteY45" fmla="*/ 1518920 h 3640422"/>
              <a:gd name="connsiteX46" fmla="*/ 711200 w 919480"/>
              <a:gd name="connsiteY46" fmla="*/ 1564640 h 3640422"/>
              <a:gd name="connsiteX47" fmla="*/ 706120 w 919480"/>
              <a:gd name="connsiteY47" fmla="*/ 1595120 h 3640422"/>
              <a:gd name="connsiteX48" fmla="*/ 701040 w 919480"/>
              <a:gd name="connsiteY48" fmla="*/ 1635760 h 3640422"/>
              <a:gd name="connsiteX49" fmla="*/ 695960 w 919480"/>
              <a:gd name="connsiteY49" fmla="*/ 1666240 h 3640422"/>
              <a:gd name="connsiteX50" fmla="*/ 690880 w 919480"/>
              <a:gd name="connsiteY50" fmla="*/ 1706880 h 3640422"/>
              <a:gd name="connsiteX51" fmla="*/ 675640 w 919480"/>
              <a:gd name="connsiteY51" fmla="*/ 1778000 h 3640422"/>
              <a:gd name="connsiteX52" fmla="*/ 670560 w 919480"/>
              <a:gd name="connsiteY52" fmla="*/ 1823720 h 3640422"/>
              <a:gd name="connsiteX53" fmla="*/ 660400 w 919480"/>
              <a:gd name="connsiteY53" fmla="*/ 1879600 h 3640422"/>
              <a:gd name="connsiteX54" fmla="*/ 655320 w 919480"/>
              <a:gd name="connsiteY54" fmla="*/ 1935480 h 3640422"/>
              <a:gd name="connsiteX55" fmla="*/ 640080 w 919480"/>
              <a:gd name="connsiteY55" fmla="*/ 2021840 h 3640422"/>
              <a:gd name="connsiteX56" fmla="*/ 635000 w 919480"/>
              <a:gd name="connsiteY56" fmla="*/ 2082800 h 3640422"/>
              <a:gd name="connsiteX57" fmla="*/ 624840 w 919480"/>
              <a:gd name="connsiteY57" fmla="*/ 2133600 h 3640422"/>
              <a:gd name="connsiteX58" fmla="*/ 614680 w 919480"/>
              <a:gd name="connsiteY58" fmla="*/ 2204720 h 3640422"/>
              <a:gd name="connsiteX59" fmla="*/ 609600 w 919480"/>
              <a:gd name="connsiteY59" fmla="*/ 2296160 h 3640422"/>
              <a:gd name="connsiteX60" fmla="*/ 604520 w 919480"/>
              <a:gd name="connsiteY60" fmla="*/ 2311400 h 3640422"/>
              <a:gd name="connsiteX61" fmla="*/ 599440 w 919480"/>
              <a:gd name="connsiteY61" fmla="*/ 2352040 h 3640422"/>
              <a:gd name="connsiteX62" fmla="*/ 594360 w 919480"/>
              <a:gd name="connsiteY62" fmla="*/ 2382520 h 3640422"/>
              <a:gd name="connsiteX63" fmla="*/ 584200 w 919480"/>
              <a:gd name="connsiteY63" fmla="*/ 2509520 h 3640422"/>
              <a:gd name="connsiteX64" fmla="*/ 574040 w 919480"/>
              <a:gd name="connsiteY64" fmla="*/ 2570480 h 3640422"/>
              <a:gd name="connsiteX65" fmla="*/ 568960 w 919480"/>
              <a:gd name="connsiteY65" fmla="*/ 2595880 h 3640422"/>
              <a:gd name="connsiteX66" fmla="*/ 558800 w 919480"/>
              <a:gd name="connsiteY66" fmla="*/ 2809240 h 3640422"/>
              <a:gd name="connsiteX67" fmla="*/ 553720 w 919480"/>
              <a:gd name="connsiteY67" fmla="*/ 2834640 h 3640422"/>
              <a:gd name="connsiteX68" fmla="*/ 548640 w 919480"/>
              <a:gd name="connsiteY68" fmla="*/ 2956560 h 3640422"/>
              <a:gd name="connsiteX69" fmla="*/ 538480 w 919480"/>
              <a:gd name="connsiteY69" fmla="*/ 3048000 h 3640422"/>
              <a:gd name="connsiteX70" fmla="*/ 543560 w 919480"/>
              <a:gd name="connsiteY70" fmla="*/ 3246120 h 3640422"/>
              <a:gd name="connsiteX71" fmla="*/ 538480 w 919480"/>
              <a:gd name="connsiteY71" fmla="*/ 3342640 h 3640422"/>
              <a:gd name="connsiteX72" fmla="*/ 533400 w 919480"/>
              <a:gd name="connsiteY72" fmla="*/ 3378200 h 3640422"/>
              <a:gd name="connsiteX73" fmla="*/ 528320 w 919480"/>
              <a:gd name="connsiteY73" fmla="*/ 3418840 h 3640422"/>
              <a:gd name="connsiteX74" fmla="*/ 523240 w 919480"/>
              <a:gd name="connsiteY74" fmla="*/ 3616960 h 3640422"/>
              <a:gd name="connsiteX75" fmla="*/ 447040 w 919480"/>
              <a:gd name="connsiteY75" fmla="*/ 3611880 h 3640422"/>
              <a:gd name="connsiteX76" fmla="*/ 223520 w 919480"/>
              <a:gd name="connsiteY76" fmla="*/ 3601720 h 3640422"/>
              <a:gd name="connsiteX77" fmla="*/ 152400 w 919480"/>
              <a:gd name="connsiteY77" fmla="*/ 3591560 h 3640422"/>
              <a:gd name="connsiteX78" fmla="*/ 96520 w 919480"/>
              <a:gd name="connsiteY78" fmla="*/ 3586480 h 3640422"/>
              <a:gd name="connsiteX79" fmla="*/ 5080 w 919480"/>
              <a:gd name="connsiteY79" fmla="*/ 3571240 h 3640422"/>
              <a:gd name="connsiteX80" fmla="*/ 0 w 919480"/>
              <a:gd name="connsiteY80" fmla="*/ 3556000 h 3640422"/>
              <a:gd name="connsiteX81" fmla="*/ 10160 w 919480"/>
              <a:gd name="connsiteY81" fmla="*/ 3469640 h 3640422"/>
              <a:gd name="connsiteX82" fmla="*/ 15240 w 919480"/>
              <a:gd name="connsiteY82" fmla="*/ 3429000 h 3640422"/>
              <a:gd name="connsiteX83" fmla="*/ 20320 w 919480"/>
              <a:gd name="connsiteY83" fmla="*/ 3403600 h 3640422"/>
              <a:gd name="connsiteX84" fmla="*/ 25400 w 919480"/>
              <a:gd name="connsiteY84" fmla="*/ 3373120 h 3640422"/>
              <a:gd name="connsiteX85" fmla="*/ 30480 w 919480"/>
              <a:gd name="connsiteY85" fmla="*/ 3347720 h 3640422"/>
              <a:gd name="connsiteX86" fmla="*/ 35560 w 919480"/>
              <a:gd name="connsiteY86" fmla="*/ 3302000 h 3640422"/>
              <a:gd name="connsiteX87" fmla="*/ 40640 w 919480"/>
              <a:gd name="connsiteY87" fmla="*/ 3276600 h 3640422"/>
              <a:gd name="connsiteX88" fmla="*/ 50800 w 919480"/>
              <a:gd name="connsiteY88" fmla="*/ 3195320 h 3640422"/>
              <a:gd name="connsiteX89" fmla="*/ 60960 w 919480"/>
              <a:gd name="connsiteY89" fmla="*/ 3048000 h 3640422"/>
              <a:gd name="connsiteX90" fmla="*/ 66040 w 919480"/>
              <a:gd name="connsiteY90" fmla="*/ 3022600 h 3640422"/>
              <a:gd name="connsiteX91" fmla="*/ 71120 w 919480"/>
              <a:gd name="connsiteY91" fmla="*/ 2941320 h 3640422"/>
              <a:gd name="connsiteX92" fmla="*/ 76200 w 919480"/>
              <a:gd name="connsiteY92" fmla="*/ 2910840 h 3640422"/>
              <a:gd name="connsiteX93" fmla="*/ 86360 w 919480"/>
              <a:gd name="connsiteY93" fmla="*/ 2824480 h 3640422"/>
              <a:gd name="connsiteX94" fmla="*/ 96520 w 919480"/>
              <a:gd name="connsiteY94" fmla="*/ 2712720 h 3640422"/>
              <a:gd name="connsiteX95" fmla="*/ 101600 w 919480"/>
              <a:gd name="connsiteY95" fmla="*/ 2687320 h 3640422"/>
              <a:gd name="connsiteX96" fmla="*/ 106680 w 919480"/>
              <a:gd name="connsiteY96" fmla="*/ 2667000 h 3640422"/>
              <a:gd name="connsiteX97" fmla="*/ 111760 w 919480"/>
              <a:gd name="connsiteY97" fmla="*/ 2631440 h 3640422"/>
              <a:gd name="connsiteX98" fmla="*/ 121920 w 919480"/>
              <a:gd name="connsiteY98" fmla="*/ 2600960 h 3640422"/>
              <a:gd name="connsiteX99" fmla="*/ 127000 w 919480"/>
              <a:gd name="connsiteY99" fmla="*/ 2570480 h 3640422"/>
              <a:gd name="connsiteX100" fmla="*/ 137160 w 919480"/>
              <a:gd name="connsiteY100" fmla="*/ 2550160 h 3640422"/>
              <a:gd name="connsiteX101" fmla="*/ 142240 w 919480"/>
              <a:gd name="connsiteY101" fmla="*/ 2534920 h 3640422"/>
              <a:gd name="connsiteX102" fmla="*/ 152400 w 919480"/>
              <a:gd name="connsiteY102" fmla="*/ 2468880 h 3640422"/>
              <a:gd name="connsiteX103" fmla="*/ 157480 w 919480"/>
              <a:gd name="connsiteY103" fmla="*/ 2453640 h 3640422"/>
              <a:gd name="connsiteX104" fmla="*/ 167640 w 919480"/>
              <a:gd name="connsiteY104" fmla="*/ 2438400 h 3640422"/>
              <a:gd name="connsiteX105" fmla="*/ 172720 w 919480"/>
              <a:gd name="connsiteY105" fmla="*/ 2407920 h 3640422"/>
              <a:gd name="connsiteX106" fmla="*/ 177800 w 919480"/>
              <a:gd name="connsiteY106" fmla="*/ 2387600 h 3640422"/>
              <a:gd name="connsiteX107" fmla="*/ 182880 w 919480"/>
              <a:gd name="connsiteY107" fmla="*/ 2357120 h 3640422"/>
              <a:gd name="connsiteX108" fmla="*/ 187960 w 919480"/>
              <a:gd name="connsiteY108" fmla="*/ 2331720 h 3640422"/>
              <a:gd name="connsiteX109" fmla="*/ 193040 w 919480"/>
              <a:gd name="connsiteY109" fmla="*/ 2296160 h 3640422"/>
              <a:gd name="connsiteX110" fmla="*/ 212231 w 919480"/>
              <a:gd name="connsiteY110" fmla="*/ 2284871 h 3640422"/>
              <a:gd name="connsiteX111" fmla="*/ 213924 w 919480"/>
              <a:gd name="connsiteY111" fmla="*/ 2232942 h 3640422"/>
              <a:gd name="connsiteX112" fmla="*/ 213925 w 919480"/>
              <a:gd name="connsiteY112" fmla="*/ 2172547 h 3640422"/>
              <a:gd name="connsiteX113" fmla="*/ 223520 w 919480"/>
              <a:gd name="connsiteY113" fmla="*/ 2128520 h 3640422"/>
              <a:gd name="connsiteX114" fmla="*/ 228600 w 919480"/>
              <a:gd name="connsiteY114" fmla="*/ 2098040 h 3640422"/>
              <a:gd name="connsiteX115" fmla="*/ 238760 w 919480"/>
              <a:gd name="connsiteY115" fmla="*/ 1991360 h 3640422"/>
              <a:gd name="connsiteX116" fmla="*/ 243840 w 919480"/>
              <a:gd name="connsiteY116" fmla="*/ 1965960 h 3640422"/>
              <a:gd name="connsiteX117" fmla="*/ 248920 w 919480"/>
              <a:gd name="connsiteY117" fmla="*/ 1925320 h 3640422"/>
              <a:gd name="connsiteX118" fmla="*/ 254000 w 919480"/>
              <a:gd name="connsiteY118" fmla="*/ 1910080 h 3640422"/>
              <a:gd name="connsiteX119" fmla="*/ 259080 w 919480"/>
              <a:gd name="connsiteY119" fmla="*/ 1889760 h 3640422"/>
              <a:gd name="connsiteX120" fmla="*/ 264160 w 919480"/>
              <a:gd name="connsiteY120" fmla="*/ 1859280 h 3640422"/>
              <a:gd name="connsiteX121" fmla="*/ 269240 w 919480"/>
              <a:gd name="connsiteY121" fmla="*/ 1833880 h 3640422"/>
              <a:gd name="connsiteX122" fmla="*/ 274320 w 919480"/>
              <a:gd name="connsiteY122" fmla="*/ 1762760 h 3640422"/>
              <a:gd name="connsiteX123" fmla="*/ 279400 w 919480"/>
              <a:gd name="connsiteY123" fmla="*/ 1747520 h 3640422"/>
              <a:gd name="connsiteX124" fmla="*/ 284480 w 919480"/>
              <a:gd name="connsiteY124" fmla="*/ 1722120 h 3640422"/>
              <a:gd name="connsiteX125" fmla="*/ 289560 w 919480"/>
              <a:gd name="connsiteY125" fmla="*/ 1671320 h 3640422"/>
              <a:gd name="connsiteX126" fmla="*/ 294640 w 919480"/>
              <a:gd name="connsiteY126" fmla="*/ 1656080 h 3640422"/>
              <a:gd name="connsiteX127" fmla="*/ 299720 w 919480"/>
              <a:gd name="connsiteY127" fmla="*/ 1635760 h 3640422"/>
              <a:gd name="connsiteX128" fmla="*/ 304800 w 919480"/>
              <a:gd name="connsiteY128" fmla="*/ 1574800 h 3640422"/>
              <a:gd name="connsiteX129" fmla="*/ 309880 w 919480"/>
              <a:gd name="connsiteY129" fmla="*/ 1559560 h 3640422"/>
              <a:gd name="connsiteX130" fmla="*/ 320040 w 919480"/>
              <a:gd name="connsiteY130" fmla="*/ 1518920 h 3640422"/>
              <a:gd name="connsiteX131" fmla="*/ 325120 w 919480"/>
              <a:gd name="connsiteY131" fmla="*/ 1473200 h 3640422"/>
              <a:gd name="connsiteX132" fmla="*/ 330200 w 919480"/>
              <a:gd name="connsiteY132" fmla="*/ 1447800 h 3640422"/>
              <a:gd name="connsiteX133" fmla="*/ 340360 w 919480"/>
              <a:gd name="connsiteY133" fmla="*/ 1386840 h 3640422"/>
              <a:gd name="connsiteX134" fmla="*/ 345440 w 919480"/>
              <a:gd name="connsiteY134" fmla="*/ 1346200 h 3640422"/>
              <a:gd name="connsiteX135" fmla="*/ 355600 w 919480"/>
              <a:gd name="connsiteY135" fmla="*/ 1275080 h 3640422"/>
              <a:gd name="connsiteX136" fmla="*/ 360680 w 919480"/>
              <a:gd name="connsiteY136" fmla="*/ 1224280 h 3640422"/>
              <a:gd name="connsiteX137" fmla="*/ 365760 w 919480"/>
              <a:gd name="connsiteY137" fmla="*/ 1198880 h 3640422"/>
              <a:gd name="connsiteX138" fmla="*/ 381000 w 919480"/>
              <a:gd name="connsiteY138" fmla="*/ 1127760 h 3640422"/>
              <a:gd name="connsiteX139" fmla="*/ 386080 w 919480"/>
              <a:gd name="connsiteY139" fmla="*/ 1076960 h 3640422"/>
              <a:gd name="connsiteX140" fmla="*/ 391160 w 919480"/>
              <a:gd name="connsiteY140" fmla="*/ 1056640 h 3640422"/>
              <a:gd name="connsiteX141" fmla="*/ 401320 w 919480"/>
              <a:gd name="connsiteY141" fmla="*/ 1005840 h 3640422"/>
              <a:gd name="connsiteX142" fmla="*/ 406400 w 919480"/>
              <a:gd name="connsiteY142" fmla="*/ 934720 h 3640422"/>
              <a:gd name="connsiteX143" fmla="*/ 416560 w 919480"/>
              <a:gd name="connsiteY143" fmla="*/ 868680 h 3640422"/>
              <a:gd name="connsiteX144" fmla="*/ 421640 w 919480"/>
              <a:gd name="connsiteY144" fmla="*/ 822960 h 3640422"/>
              <a:gd name="connsiteX145" fmla="*/ 431800 w 919480"/>
              <a:gd name="connsiteY145" fmla="*/ 777240 h 3640422"/>
              <a:gd name="connsiteX146" fmla="*/ 436880 w 919480"/>
              <a:gd name="connsiteY146" fmla="*/ 731520 h 3640422"/>
              <a:gd name="connsiteX147" fmla="*/ 447040 w 919480"/>
              <a:gd name="connsiteY147" fmla="*/ 690880 h 3640422"/>
              <a:gd name="connsiteX148" fmla="*/ 457200 w 919480"/>
              <a:gd name="connsiteY148" fmla="*/ 629920 h 3640422"/>
              <a:gd name="connsiteX149" fmla="*/ 462280 w 919480"/>
              <a:gd name="connsiteY149" fmla="*/ 584200 h 3640422"/>
              <a:gd name="connsiteX150" fmla="*/ 472440 w 919480"/>
              <a:gd name="connsiteY150" fmla="*/ 543560 h 3640422"/>
              <a:gd name="connsiteX151" fmla="*/ 477520 w 919480"/>
              <a:gd name="connsiteY151" fmla="*/ 523240 h 3640422"/>
              <a:gd name="connsiteX152" fmla="*/ 487680 w 919480"/>
              <a:gd name="connsiteY152" fmla="*/ 457200 h 3640422"/>
              <a:gd name="connsiteX153" fmla="*/ 497840 w 919480"/>
              <a:gd name="connsiteY153" fmla="*/ 411480 h 3640422"/>
              <a:gd name="connsiteX154" fmla="*/ 502920 w 919480"/>
              <a:gd name="connsiteY154" fmla="*/ 365760 h 3640422"/>
              <a:gd name="connsiteX155" fmla="*/ 508000 w 919480"/>
              <a:gd name="connsiteY155" fmla="*/ 335280 h 3640422"/>
              <a:gd name="connsiteX156" fmla="*/ 502920 w 919480"/>
              <a:gd name="connsiteY156" fmla="*/ 198120 h 3640422"/>
              <a:gd name="connsiteX0" fmla="*/ 502920 w 919480"/>
              <a:gd name="connsiteY0" fmla="*/ 198120 h 3640422"/>
              <a:gd name="connsiteX1" fmla="*/ 518160 w 919480"/>
              <a:gd name="connsiteY1" fmla="*/ 187960 h 3640422"/>
              <a:gd name="connsiteX2" fmla="*/ 528320 w 919480"/>
              <a:gd name="connsiteY2" fmla="*/ 172720 h 3640422"/>
              <a:gd name="connsiteX3" fmla="*/ 558800 w 919480"/>
              <a:gd name="connsiteY3" fmla="*/ 152400 h 3640422"/>
              <a:gd name="connsiteX4" fmla="*/ 574040 w 919480"/>
              <a:gd name="connsiteY4" fmla="*/ 137160 h 3640422"/>
              <a:gd name="connsiteX5" fmla="*/ 604520 w 919480"/>
              <a:gd name="connsiteY5" fmla="*/ 127000 h 3640422"/>
              <a:gd name="connsiteX6" fmla="*/ 635000 w 919480"/>
              <a:gd name="connsiteY6" fmla="*/ 111760 h 3640422"/>
              <a:gd name="connsiteX7" fmla="*/ 670560 w 919480"/>
              <a:gd name="connsiteY7" fmla="*/ 96520 h 3640422"/>
              <a:gd name="connsiteX8" fmla="*/ 685800 w 919480"/>
              <a:gd name="connsiteY8" fmla="*/ 86360 h 3640422"/>
              <a:gd name="connsiteX9" fmla="*/ 721360 w 919480"/>
              <a:gd name="connsiteY9" fmla="*/ 76200 h 3640422"/>
              <a:gd name="connsiteX10" fmla="*/ 751840 w 919480"/>
              <a:gd name="connsiteY10" fmla="*/ 66040 h 3640422"/>
              <a:gd name="connsiteX11" fmla="*/ 787400 w 919480"/>
              <a:gd name="connsiteY11" fmla="*/ 50800 h 3640422"/>
              <a:gd name="connsiteX12" fmla="*/ 838200 w 919480"/>
              <a:gd name="connsiteY12" fmla="*/ 35560 h 3640422"/>
              <a:gd name="connsiteX13" fmla="*/ 853440 w 919480"/>
              <a:gd name="connsiteY13" fmla="*/ 25400 h 3640422"/>
              <a:gd name="connsiteX14" fmla="*/ 883920 w 919480"/>
              <a:gd name="connsiteY14" fmla="*/ 15240 h 3640422"/>
              <a:gd name="connsiteX15" fmla="*/ 914400 w 919480"/>
              <a:gd name="connsiteY15" fmla="*/ 0 h 3640422"/>
              <a:gd name="connsiteX16" fmla="*/ 919480 w 919480"/>
              <a:gd name="connsiteY16" fmla="*/ 15240 h 3640422"/>
              <a:gd name="connsiteX17" fmla="*/ 914400 w 919480"/>
              <a:gd name="connsiteY17" fmla="*/ 60960 h 3640422"/>
              <a:gd name="connsiteX18" fmla="*/ 909320 w 919480"/>
              <a:gd name="connsiteY18" fmla="*/ 76200 h 3640422"/>
              <a:gd name="connsiteX19" fmla="*/ 904240 w 919480"/>
              <a:gd name="connsiteY19" fmla="*/ 96520 h 3640422"/>
              <a:gd name="connsiteX20" fmla="*/ 899160 w 919480"/>
              <a:gd name="connsiteY20" fmla="*/ 162560 h 3640422"/>
              <a:gd name="connsiteX21" fmla="*/ 894080 w 919480"/>
              <a:gd name="connsiteY21" fmla="*/ 182880 h 3640422"/>
              <a:gd name="connsiteX22" fmla="*/ 889000 w 919480"/>
              <a:gd name="connsiteY22" fmla="*/ 213360 h 3640422"/>
              <a:gd name="connsiteX23" fmla="*/ 883920 w 919480"/>
              <a:gd name="connsiteY23" fmla="*/ 335280 h 3640422"/>
              <a:gd name="connsiteX24" fmla="*/ 873760 w 919480"/>
              <a:gd name="connsiteY24" fmla="*/ 401320 h 3640422"/>
              <a:gd name="connsiteX25" fmla="*/ 868680 w 919480"/>
              <a:gd name="connsiteY25" fmla="*/ 447040 h 3640422"/>
              <a:gd name="connsiteX26" fmla="*/ 858520 w 919480"/>
              <a:gd name="connsiteY26" fmla="*/ 568960 h 3640422"/>
              <a:gd name="connsiteX27" fmla="*/ 853440 w 919480"/>
              <a:gd name="connsiteY27" fmla="*/ 594360 h 3640422"/>
              <a:gd name="connsiteX28" fmla="*/ 848360 w 919480"/>
              <a:gd name="connsiteY28" fmla="*/ 640080 h 3640422"/>
              <a:gd name="connsiteX29" fmla="*/ 838200 w 919480"/>
              <a:gd name="connsiteY29" fmla="*/ 690880 h 3640422"/>
              <a:gd name="connsiteX30" fmla="*/ 833120 w 919480"/>
              <a:gd name="connsiteY30" fmla="*/ 721360 h 3640422"/>
              <a:gd name="connsiteX31" fmla="*/ 828040 w 919480"/>
              <a:gd name="connsiteY31" fmla="*/ 741680 h 3640422"/>
              <a:gd name="connsiteX32" fmla="*/ 822960 w 919480"/>
              <a:gd name="connsiteY32" fmla="*/ 767080 h 3640422"/>
              <a:gd name="connsiteX33" fmla="*/ 817880 w 919480"/>
              <a:gd name="connsiteY33" fmla="*/ 787400 h 3640422"/>
              <a:gd name="connsiteX34" fmla="*/ 812800 w 919480"/>
              <a:gd name="connsiteY34" fmla="*/ 828040 h 3640422"/>
              <a:gd name="connsiteX35" fmla="*/ 807720 w 919480"/>
              <a:gd name="connsiteY35" fmla="*/ 843280 h 3640422"/>
              <a:gd name="connsiteX36" fmla="*/ 797560 w 919480"/>
              <a:gd name="connsiteY36" fmla="*/ 894080 h 3640422"/>
              <a:gd name="connsiteX37" fmla="*/ 787400 w 919480"/>
              <a:gd name="connsiteY37" fmla="*/ 939800 h 3640422"/>
              <a:gd name="connsiteX38" fmla="*/ 782320 w 919480"/>
              <a:gd name="connsiteY38" fmla="*/ 980440 h 3640422"/>
              <a:gd name="connsiteX39" fmla="*/ 777240 w 919480"/>
              <a:gd name="connsiteY39" fmla="*/ 1031240 h 3640422"/>
              <a:gd name="connsiteX40" fmla="*/ 767080 w 919480"/>
              <a:gd name="connsiteY40" fmla="*/ 1102360 h 3640422"/>
              <a:gd name="connsiteX41" fmla="*/ 762000 w 919480"/>
              <a:gd name="connsiteY41" fmla="*/ 1203960 h 3640422"/>
              <a:gd name="connsiteX42" fmla="*/ 751840 w 919480"/>
              <a:gd name="connsiteY42" fmla="*/ 1264920 h 3640422"/>
              <a:gd name="connsiteX43" fmla="*/ 736600 w 919480"/>
              <a:gd name="connsiteY43" fmla="*/ 1407160 h 3640422"/>
              <a:gd name="connsiteX44" fmla="*/ 726440 w 919480"/>
              <a:gd name="connsiteY44" fmla="*/ 1463040 h 3640422"/>
              <a:gd name="connsiteX45" fmla="*/ 721360 w 919480"/>
              <a:gd name="connsiteY45" fmla="*/ 1518920 h 3640422"/>
              <a:gd name="connsiteX46" fmla="*/ 711200 w 919480"/>
              <a:gd name="connsiteY46" fmla="*/ 1564640 h 3640422"/>
              <a:gd name="connsiteX47" fmla="*/ 706120 w 919480"/>
              <a:gd name="connsiteY47" fmla="*/ 1595120 h 3640422"/>
              <a:gd name="connsiteX48" fmla="*/ 701040 w 919480"/>
              <a:gd name="connsiteY48" fmla="*/ 1635760 h 3640422"/>
              <a:gd name="connsiteX49" fmla="*/ 695960 w 919480"/>
              <a:gd name="connsiteY49" fmla="*/ 1666240 h 3640422"/>
              <a:gd name="connsiteX50" fmla="*/ 690880 w 919480"/>
              <a:gd name="connsiteY50" fmla="*/ 1706880 h 3640422"/>
              <a:gd name="connsiteX51" fmla="*/ 675640 w 919480"/>
              <a:gd name="connsiteY51" fmla="*/ 1778000 h 3640422"/>
              <a:gd name="connsiteX52" fmla="*/ 670560 w 919480"/>
              <a:gd name="connsiteY52" fmla="*/ 1823720 h 3640422"/>
              <a:gd name="connsiteX53" fmla="*/ 660400 w 919480"/>
              <a:gd name="connsiteY53" fmla="*/ 1879600 h 3640422"/>
              <a:gd name="connsiteX54" fmla="*/ 655320 w 919480"/>
              <a:gd name="connsiteY54" fmla="*/ 1935480 h 3640422"/>
              <a:gd name="connsiteX55" fmla="*/ 640080 w 919480"/>
              <a:gd name="connsiteY55" fmla="*/ 2021840 h 3640422"/>
              <a:gd name="connsiteX56" fmla="*/ 635000 w 919480"/>
              <a:gd name="connsiteY56" fmla="*/ 2082800 h 3640422"/>
              <a:gd name="connsiteX57" fmla="*/ 624840 w 919480"/>
              <a:gd name="connsiteY57" fmla="*/ 2133600 h 3640422"/>
              <a:gd name="connsiteX58" fmla="*/ 614680 w 919480"/>
              <a:gd name="connsiteY58" fmla="*/ 2204720 h 3640422"/>
              <a:gd name="connsiteX59" fmla="*/ 609600 w 919480"/>
              <a:gd name="connsiteY59" fmla="*/ 2296160 h 3640422"/>
              <a:gd name="connsiteX60" fmla="*/ 604520 w 919480"/>
              <a:gd name="connsiteY60" fmla="*/ 2311400 h 3640422"/>
              <a:gd name="connsiteX61" fmla="*/ 599440 w 919480"/>
              <a:gd name="connsiteY61" fmla="*/ 2352040 h 3640422"/>
              <a:gd name="connsiteX62" fmla="*/ 594360 w 919480"/>
              <a:gd name="connsiteY62" fmla="*/ 2382520 h 3640422"/>
              <a:gd name="connsiteX63" fmla="*/ 584200 w 919480"/>
              <a:gd name="connsiteY63" fmla="*/ 2509520 h 3640422"/>
              <a:gd name="connsiteX64" fmla="*/ 574040 w 919480"/>
              <a:gd name="connsiteY64" fmla="*/ 2570480 h 3640422"/>
              <a:gd name="connsiteX65" fmla="*/ 568960 w 919480"/>
              <a:gd name="connsiteY65" fmla="*/ 2595880 h 3640422"/>
              <a:gd name="connsiteX66" fmla="*/ 558800 w 919480"/>
              <a:gd name="connsiteY66" fmla="*/ 2809240 h 3640422"/>
              <a:gd name="connsiteX67" fmla="*/ 553720 w 919480"/>
              <a:gd name="connsiteY67" fmla="*/ 2834640 h 3640422"/>
              <a:gd name="connsiteX68" fmla="*/ 548640 w 919480"/>
              <a:gd name="connsiteY68" fmla="*/ 2956560 h 3640422"/>
              <a:gd name="connsiteX69" fmla="*/ 538480 w 919480"/>
              <a:gd name="connsiteY69" fmla="*/ 3048000 h 3640422"/>
              <a:gd name="connsiteX70" fmla="*/ 543560 w 919480"/>
              <a:gd name="connsiteY70" fmla="*/ 3246120 h 3640422"/>
              <a:gd name="connsiteX71" fmla="*/ 538480 w 919480"/>
              <a:gd name="connsiteY71" fmla="*/ 3342640 h 3640422"/>
              <a:gd name="connsiteX72" fmla="*/ 533400 w 919480"/>
              <a:gd name="connsiteY72" fmla="*/ 3378200 h 3640422"/>
              <a:gd name="connsiteX73" fmla="*/ 528320 w 919480"/>
              <a:gd name="connsiteY73" fmla="*/ 3418840 h 3640422"/>
              <a:gd name="connsiteX74" fmla="*/ 523240 w 919480"/>
              <a:gd name="connsiteY74" fmla="*/ 3616960 h 3640422"/>
              <a:gd name="connsiteX75" fmla="*/ 447040 w 919480"/>
              <a:gd name="connsiteY75" fmla="*/ 3611880 h 3640422"/>
              <a:gd name="connsiteX76" fmla="*/ 223520 w 919480"/>
              <a:gd name="connsiteY76" fmla="*/ 3601720 h 3640422"/>
              <a:gd name="connsiteX77" fmla="*/ 152400 w 919480"/>
              <a:gd name="connsiteY77" fmla="*/ 3591560 h 3640422"/>
              <a:gd name="connsiteX78" fmla="*/ 96520 w 919480"/>
              <a:gd name="connsiteY78" fmla="*/ 3586480 h 3640422"/>
              <a:gd name="connsiteX79" fmla="*/ 5080 w 919480"/>
              <a:gd name="connsiteY79" fmla="*/ 3571240 h 3640422"/>
              <a:gd name="connsiteX80" fmla="*/ 0 w 919480"/>
              <a:gd name="connsiteY80" fmla="*/ 3556000 h 3640422"/>
              <a:gd name="connsiteX81" fmla="*/ 10160 w 919480"/>
              <a:gd name="connsiteY81" fmla="*/ 3469640 h 3640422"/>
              <a:gd name="connsiteX82" fmla="*/ 15240 w 919480"/>
              <a:gd name="connsiteY82" fmla="*/ 3429000 h 3640422"/>
              <a:gd name="connsiteX83" fmla="*/ 20320 w 919480"/>
              <a:gd name="connsiteY83" fmla="*/ 3403600 h 3640422"/>
              <a:gd name="connsiteX84" fmla="*/ 25400 w 919480"/>
              <a:gd name="connsiteY84" fmla="*/ 3373120 h 3640422"/>
              <a:gd name="connsiteX85" fmla="*/ 30480 w 919480"/>
              <a:gd name="connsiteY85" fmla="*/ 3347720 h 3640422"/>
              <a:gd name="connsiteX86" fmla="*/ 35560 w 919480"/>
              <a:gd name="connsiteY86" fmla="*/ 3302000 h 3640422"/>
              <a:gd name="connsiteX87" fmla="*/ 40640 w 919480"/>
              <a:gd name="connsiteY87" fmla="*/ 3276600 h 3640422"/>
              <a:gd name="connsiteX88" fmla="*/ 50800 w 919480"/>
              <a:gd name="connsiteY88" fmla="*/ 3195320 h 3640422"/>
              <a:gd name="connsiteX89" fmla="*/ 60960 w 919480"/>
              <a:gd name="connsiteY89" fmla="*/ 3048000 h 3640422"/>
              <a:gd name="connsiteX90" fmla="*/ 66040 w 919480"/>
              <a:gd name="connsiteY90" fmla="*/ 3022600 h 3640422"/>
              <a:gd name="connsiteX91" fmla="*/ 71120 w 919480"/>
              <a:gd name="connsiteY91" fmla="*/ 2941320 h 3640422"/>
              <a:gd name="connsiteX92" fmla="*/ 76200 w 919480"/>
              <a:gd name="connsiteY92" fmla="*/ 2910840 h 3640422"/>
              <a:gd name="connsiteX93" fmla="*/ 86360 w 919480"/>
              <a:gd name="connsiteY93" fmla="*/ 2824480 h 3640422"/>
              <a:gd name="connsiteX94" fmla="*/ 96520 w 919480"/>
              <a:gd name="connsiteY94" fmla="*/ 2712720 h 3640422"/>
              <a:gd name="connsiteX95" fmla="*/ 101600 w 919480"/>
              <a:gd name="connsiteY95" fmla="*/ 2687320 h 3640422"/>
              <a:gd name="connsiteX96" fmla="*/ 106680 w 919480"/>
              <a:gd name="connsiteY96" fmla="*/ 2667000 h 3640422"/>
              <a:gd name="connsiteX97" fmla="*/ 111760 w 919480"/>
              <a:gd name="connsiteY97" fmla="*/ 2631440 h 3640422"/>
              <a:gd name="connsiteX98" fmla="*/ 121920 w 919480"/>
              <a:gd name="connsiteY98" fmla="*/ 2600960 h 3640422"/>
              <a:gd name="connsiteX99" fmla="*/ 127000 w 919480"/>
              <a:gd name="connsiteY99" fmla="*/ 2570480 h 3640422"/>
              <a:gd name="connsiteX100" fmla="*/ 137160 w 919480"/>
              <a:gd name="connsiteY100" fmla="*/ 2550160 h 3640422"/>
              <a:gd name="connsiteX101" fmla="*/ 142240 w 919480"/>
              <a:gd name="connsiteY101" fmla="*/ 2534920 h 3640422"/>
              <a:gd name="connsiteX102" fmla="*/ 152400 w 919480"/>
              <a:gd name="connsiteY102" fmla="*/ 2468880 h 3640422"/>
              <a:gd name="connsiteX103" fmla="*/ 157480 w 919480"/>
              <a:gd name="connsiteY103" fmla="*/ 2453640 h 3640422"/>
              <a:gd name="connsiteX104" fmla="*/ 167640 w 919480"/>
              <a:gd name="connsiteY104" fmla="*/ 2438400 h 3640422"/>
              <a:gd name="connsiteX105" fmla="*/ 172720 w 919480"/>
              <a:gd name="connsiteY105" fmla="*/ 2407920 h 3640422"/>
              <a:gd name="connsiteX106" fmla="*/ 177800 w 919480"/>
              <a:gd name="connsiteY106" fmla="*/ 2387600 h 3640422"/>
              <a:gd name="connsiteX107" fmla="*/ 182880 w 919480"/>
              <a:gd name="connsiteY107" fmla="*/ 2357120 h 3640422"/>
              <a:gd name="connsiteX108" fmla="*/ 187960 w 919480"/>
              <a:gd name="connsiteY108" fmla="*/ 2331720 h 3640422"/>
              <a:gd name="connsiteX109" fmla="*/ 198684 w 919480"/>
              <a:gd name="connsiteY109" fmla="*/ 2358249 h 3640422"/>
              <a:gd name="connsiteX110" fmla="*/ 212231 w 919480"/>
              <a:gd name="connsiteY110" fmla="*/ 2284871 h 3640422"/>
              <a:gd name="connsiteX111" fmla="*/ 213924 w 919480"/>
              <a:gd name="connsiteY111" fmla="*/ 2232942 h 3640422"/>
              <a:gd name="connsiteX112" fmla="*/ 213925 w 919480"/>
              <a:gd name="connsiteY112" fmla="*/ 2172547 h 3640422"/>
              <a:gd name="connsiteX113" fmla="*/ 223520 w 919480"/>
              <a:gd name="connsiteY113" fmla="*/ 2128520 h 3640422"/>
              <a:gd name="connsiteX114" fmla="*/ 228600 w 919480"/>
              <a:gd name="connsiteY114" fmla="*/ 2098040 h 3640422"/>
              <a:gd name="connsiteX115" fmla="*/ 238760 w 919480"/>
              <a:gd name="connsiteY115" fmla="*/ 1991360 h 3640422"/>
              <a:gd name="connsiteX116" fmla="*/ 243840 w 919480"/>
              <a:gd name="connsiteY116" fmla="*/ 1965960 h 3640422"/>
              <a:gd name="connsiteX117" fmla="*/ 248920 w 919480"/>
              <a:gd name="connsiteY117" fmla="*/ 1925320 h 3640422"/>
              <a:gd name="connsiteX118" fmla="*/ 254000 w 919480"/>
              <a:gd name="connsiteY118" fmla="*/ 1910080 h 3640422"/>
              <a:gd name="connsiteX119" fmla="*/ 259080 w 919480"/>
              <a:gd name="connsiteY119" fmla="*/ 1889760 h 3640422"/>
              <a:gd name="connsiteX120" fmla="*/ 264160 w 919480"/>
              <a:gd name="connsiteY120" fmla="*/ 1859280 h 3640422"/>
              <a:gd name="connsiteX121" fmla="*/ 269240 w 919480"/>
              <a:gd name="connsiteY121" fmla="*/ 1833880 h 3640422"/>
              <a:gd name="connsiteX122" fmla="*/ 274320 w 919480"/>
              <a:gd name="connsiteY122" fmla="*/ 1762760 h 3640422"/>
              <a:gd name="connsiteX123" fmla="*/ 279400 w 919480"/>
              <a:gd name="connsiteY123" fmla="*/ 1747520 h 3640422"/>
              <a:gd name="connsiteX124" fmla="*/ 284480 w 919480"/>
              <a:gd name="connsiteY124" fmla="*/ 1722120 h 3640422"/>
              <a:gd name="connsiteX125" fmla="*/ 289560 w 919480"/>
              <a:gd name="connsiteY125" fmla="*/ 1671320 h 3640422"/>
              <a:gd name="connsiteX126" fmla="*/ 294640 w 919480"/>
              <a:gd name="connsiteY126" fmla="*/ 1656080 h 3640422"/>
              <a:gd name="connsiteX127" fmla="*/ 299720 w 919480"/>
              <a:gd name="connsiteY127" fmla="*/ 1635760 h 3640422"/>
              <a:gd name="connsiteX128" fmla="*/ 304800 w 919480"/>
              <a:gd name="connsiteY128" fmla="*/ 1574800 h 3640422"/>
              <a:gd name="connsiteX129" fmla="*/ 309880 w 919480"/>
              <a:gd name="connsiteY129" fmla="*/ 1559560 h 3640422"/>
              <a:gd name="connsiteX130" fmla="*/ 320040 w 919480"/>
              <a:gd name="connsiteY130" fmla="*/ 1518920 h 3640422"/>
              <a:gd name="connsiteX131" fmla="*/ 325120 w 919480"/>
              <a:gd name="connsiteY131" fmla="*/ 1473200 h 3640422"/>
              <a:gd name="connsiteX132" fmla="*/ 330200 w 919480"/>
              <a:gd name="connsiteY132" fmla="*/ 1447800 h 3640422"/>
              <a:gd name="connsiteX133" fmla="*/ 340360 w 919480"/>
              <a:gd name="connsiteY133" fmla="*/ 1386840 h 3640422"/>
              <a:gd name="connsiteX134" fmla="*/ 345440 w 919480"/>
              <a:gd name="connsiteY134" fmla="*/ 1346200 h 3640422"/>
              <a:gd name="connsiteX135" fmla="*/ 355600 w 919480"/>
              <a:gd name="connsiteY135" fmla="*/ 1275080 h 3640422"/>
              <a:gd name="connsiteX136" fmla="*/ 360680 w 919480"/>
              <a:gd name="connsiteY136" fmla="*/ 1224280 h 3640422"/>
              <a:gd name="connsiteX137" fmla="*/ 365760 w 919480"/>
              <a:gd name="connsiteY137" fmla="*/ 1198880 h 3640422"/>
              <a:gd name="connsiteX138" fmla="*/ 381000 w 919480"/>
              <a:gd name="connsiteY138" fmla="*/ 1127760 h 3640422"/>
              <a:gd name="connsiteX139" fmla="*/ 386080 w 919480"/>
              <a:gd name="connsiteY139" fmla="*/ 1076960 h 3640422"/>
              <a:gd name="connsiteX140" fmla="*/ 391160 w 919480"/>
              <a:gd name="connsiteY140" fmla="*/ 1056640 h 3640422"/>
              <a:gd name="connsiteX141" fmla="*/ 401320 w 919480"/>
              <a:gd name="connsiteY141" fmla="*/ 1005840 h 3640422"/>
              <a:gd name="connsiteX142" fmla="*/ 406400 w 919480"/>
              <a:gd name="connsiteY142" fmla="*/ 934720 h 3640422"/>
              <a:gd name="connsiteX143" fmla="*/ 416560 w 919480"/>
              <a:gd name="connsiteY143" fmla="*/ 868680 h 3640422"/>
              <a:gd name="connsiteX144" fmla="*/ 421640 w 919480"/>
              <a:gd name="connsiteY144" fmla="*/ 822960 h 3640422"/>
              <a:gd name="connsiteX145" fmla="*/ 431800 w 919480"/>
              <a:gd name="connsiteY145" fmla="*/ 777240 h 3640422"/>
              <a:gd name="connsiteX146" fmla="*/ 436880 w 919480"/>
              <a:gd name="connsiteY146" fmla="*/ 731520 h 3640422"/>
              <a:gd name="connsiteX147" fmla="*/ 447040 w 919480"/>
              <a:gd name="connsiteY147" fmla="*/ 690880 h 3640422"/>
              <a:gd name="connsiteX148" fmla="*/ 457200 w 919480"/>
              <a:gd name="connsiteY148" fmla="*/ 629920 h 3640422"/>
              <a:gd name="connsiteX149" fmla="*/ 462280 w 919480"/>
              <a:gd name="connsiteY149" fmla="*/ 584200 h 3640422"/>
              <a:gd name="connsiteX150" fmla="*/ 472440 w 919480"/>
              <a:gd name="connsiteY150" fmla="*/ 543560 h 3640422"/>
              <a:gd name="connsiteX151" fmla="*/ 477520 w 919480"/>
              <a:gd name="connsiteY151" fmla="*/ 523240 h 3640422"/>
              <a:gd name="connsiteX152" fmla="*/ 487680 w 919480"/>
              <a:gd name="connsiteY152" fmla="*/ 457200 h 3640422"/>
              <a:gd name="connsiteX153" fmla="*/ 497840 w 919480"/>
              <a:gd name="connsiteY153" fmla="*/ 411480 h 3640422"/>
              <a:gd name="connsiteX154" fmla="*/ 502920 w 919480"/>
              <a:gd name="connsiteY154" fmla="*/ 365760 h 3640422"/>
              <a:gd name="connsiteX155" fmla="*/ 508000 w 919480"/>
              <a:gd name="connsiteY155" fmla="*/ 335280 h 3640422"/>
              <a:gd name="connsiteX156" fmla="*/ 502920 w 919480"/>
              <a:gd name="connsiteY156" fmla="*/ 198120 h 3640422"/>
              <a:gd name="connsiteX0" fmla="*/ 502920 w 919480"/>
              <a:gd name="connsiteY0" fmla="*/ 198120 h 3640422"/>
              <a:gd name="connsiteX1" fmla="*/ 518160 w 919480"/>
              <a:gd name="connsiteY1" fmla="*/ 187960 h 3640422"/>
              <a:gd name="connsiteX2" fmla="*/ 528320 w 919480"/>
              <a:gd name="connsiteY2" fmla="*/ 172720 h 3640422"/>
              <a:gd name="connsiteX3" fmla="*/ 558800 w 919480"/>
              <a:gd name="connsiteY3" fmla="*/ 152400 h 3640422"/>
              <a:gd name="connsiteX4" fmla="*/ 574040 w 919480"/>
              <a:gd name="connsiteY4" fmla="*/ 137160 h 3640422"/>
              <a:gd name="connsiteX5" fmla="*/ 604520 w 919480"/>
              <a:gd name="connsiteY5" fmla="*/ 127000 h 3640422"/>
              <a:gd name="connsiteX6" fmla="*/ 635000 w 919480"/>
              <a:gd name="connsiteY6" fmla="*/ 111760 h 3640422"/>
              <a:gd name="connsiteX7" fmla="*/ 670560 w 919480"/>
              <a:gd name="connsiteY7" fmla="*/ 96520 h 3640422"/>
              <a:gd name="connsiteX8" fmla="*/ 685800 w 919480"/>
              <a:gd name="connsiteY8" fmla="*/ 86360 h 3640422"/>
              <a:gd name="connsiteX9" fmla="*/ 721360 w 919480"/>
              <a:gd name="connsiteY9" fmla="*/ 76200 h 3640422"/>
              <a:gd name="connsiteX10" fmla="*/ 751840 w 919480"/>
              <a:gd name="connsiteY10" fmla="*/ 66040 h 3640422"/>
              <a:gd name="connsiteX11" fmla="*/ 787400 w 919480"/>
              <a:gd name="connsiteY11" fmla="*/ 50800 h 3640422"/>
              <a:gd name="connsiteX12" fmla="*/ 838200 w 919480"/>
              <a:gd name="connsiteY12" fmla="*/ 35560 h 3640422"/>
              <a:gd name="connsiteX13" fmla="*/ 853440 w 919480"/>
              <a:gd name="connsiteY13" fmla="*/ 25400 h 3640422"/>
              <a:gd name="connsiteX14" fmla="*/ 883920 w 919480"/>
              <a:gd name="connsiteY14" fmla="*/ 15240 h 3640422"/>
              <a:gd name="connsiteX15" fmla="*/ 914400 w 919480"/>
              <a:gd name="connsiteY15" fmla="*/ 0 h 3640422"/>
              <a:gd name="connsiteX16" fmla="*/ 919480 w 919480"/>
              <a:gd name="connsiteY16" fmla="*/ 15240 h 3640422"/>
              <a:gd name="connsiteX17" fmla="*/ 914400 w 919480"/>
              <a:gd name="connsiteY17" fmla="*/ 60960 h 3640422"/>
              <a:gd name="connsiteX18" fmla="*/ 909320 w 919480"/>
              <a:gd name="connsiteY18" fmla="*/ 76200 h 3640422"/>
              <a:gd name="connsiteX19" fmla="*/ 904240 w 919480"/>
              <a:gd name="connsiteY19" fmla="*/ 96520 h 3640422"/>
              <a:gd name="connsiteX20" fmla="*/ 899160 w 919480"/>
              <a:gd name="connsiteY20" fmla="*/ 162560 h 3640422"/>
              <a:gd name="connsiteX21" fmla="*/ 894080 w 919480"/>
              <a:gd name="connsiteY21" fmla="*/ 182880 h 3640422"/>
              <a:gd name="connsiteX22" fmla="*/ 889000 w 919480"/>
              <a:gd name="connsiteY22" fmla="*/ 213360 h 3640422"/>
              <a:gd name="connsiteX23" fmla="*/ 883920 w 919480"/>
              <a:gd name="connsiteY23" fmla="*/ 335280 h 3640422"/>
              <a:gd name="connsiteX24" fmla="*/ 873760 w 919480"/>
              <a:gd name="connsiteY24" fmla="*/ 401320 h 3640422"/>
              <a:gd name="connsiteX25" fmla="*/ 868680 w 919480"/>
              <a:gd name="connsiteY25" fmla="*/ 447040 h 3640422"/>
              <a:gd name="connsiteX26" fmla="*/ 858520 w 919480"/>
              <a:gd name="connsiteY26" fmla="*/ 568960 h 3640422"/>
              <a:gd name="connsiteX27" fmla="*/ 853440 w 919480"/>
              <a:gd name="connsiteY27" fmla="*/ 594360 h 3640422"/>
              <a:gd name="connsiteX28" fmla="*/ 848360 w 919480"/>
              <a:gd name="connsiteY28" fmla="*/ 640080 h 3640422"/>
              <a:gd name="connsiteX29" fmla="*/ 838200 w 919480"/>
              <a:gd name="connsiteY29" fmla="*/ 690880 h 3640422"/>
              <a:gd name="connsiteX30" fmla="*/ 833120 w 919480"/>
              <a:gd name="connsiteY30" fmla="*/ 721360 h 3640422"/>
              <a:gd name="connsiteX31" fmla="*/ 828040 w 919480"/>
              <a:gd name="connsiteY31" fmla="*/ 741680 h 3640422"/>
              <a:gd name="connsiteX32" fmla="*/ 822960 w 919480"/>
              <a:gd name="connsiteY32" fmla="*/ 767080 h 3640422"/>
              <a:gd name="connsiteX33" fmla="*/ 817880 w 919480"/>
              <a:gd name="connsiteY33" fmla="*/ 787400 h 3640422"/>
              <a:gd name="connsiteX34" fmla="*/ 812800 w 919480"/>
              <a:gd name="connsiteY34" fmla="*/ 828040 h 3640422"/>
              <a:gd name="connsiteX35" fmla="*/ 807720 w 919480"/>
              <a:gd name="connsiteY35" fmla="*/ 843280 h 3640422"/>
              <a:gd name="connsiteX36" fmla="*/ 797560 w 919480"/>
              <a:gd name="connsiteY36" fmla="*/ 894080 h 3640422"/>
              <a:gd name="connsiteX37" fmla="*/ 787400 w 919480"/>
              <a:gd name="connsiteY37" fmla="*/ 939800 h 3640422"/>
              <a:gd name="connsiteX38" fmla="*/ 782320 w 919480"/>
              <a:gd name="connsiteY38" fmla="*/ 980440 h 3640422"/>
              <a:gd name="connsiteX39" fmla="*/ 777240 w 919480"/>
              <a:gd name="connsiteY39" fmla="*/ 1031240 h 3640422"/>
              <a:gd name="connsiteX40" fmla="*/ 767080 w 919480"/>
              <a:gd name="connsiteY40" fmla="*/ 1102360 h 3640422"/>
              <a:gd name="connsiteX41" fmla="*/ 762000 w 919480"/>
              <a:gd name="connsiteY41" fmla="*/ 1203960 h 3640422"/>
              <a:gd name="connsiteX42" fmla="*/ 751840 w 919480"/>
              <a:gd name="connsiteY42" fmla="*/ 1264920 h 3640422"/>
              <a:gd name="connsiteX43" fmla="*/ 736600 w 919480"/>
              <a:gd name="connsiteY43" fmla="*/ 1407160 h 3640422"/>
              <a:gd name="connsiteX44" fmla="*/ 726440 w 919480"/>
              <a:gd name="connsiteY44" fmla="*/ 1463040 h 3640422"/>
              <a:gd name="connsiteX45" fmla="*/ 721360 w 919480"/>
              <a:gd name="connsiteY45" fmla="*/ 1518920 h 3640422"/>
              <a:gd name="connsiteX46" fmla="*/ 711200 w 919480"/>
              <a:gd name="connsiteY46" fmla="*/ 1564640 h 3640422"/>
              <a:gd name="connsiteX47" fmla="*/ 706120 w 919480"/>
              <a:gd name="connsiteY47" fmla="*/ 1595120 h 3640422"/>
              <a:gd name="connsiteX48" fmla="*/ 701040 w 919480"/>
              <a:gd name="connsiteY48" fmla="*/ 1635760 h 3640422"/>
              <a:gd name="connsiteX49" fmla="*/ 695960 w 919480"/>
              <a:gd name="connsiteY49" fmla="*/ 1666240 h 3640422"/>
              <a:gd name="connsiteX50" fmla="*/ 690880 w 919480"/>
              <a:gd name="connsiteY50" fmla="*/ 1706880 h 3640422"/>
              <a:gd name="connsiteX51" fmla="*/ 675640 w 919480"/>
              <a:gd name="connsiteY51" fmla="*/ 1778000 h 3640422"/>
              <a:gd name="connsiteX52" fmla="*/ 670560 w 919480"/>
              <a:gd name="connsiteY52" fmla="*/ 1823720 h 3640422"/>
              <a:gd name="connsiteX53" fmla="*/ 660400 w 919480"/>
              <a:gd name="connsiteY53" fmla="*/ 1879600 h 3640422"/>
              <a:gd name="connsiteX54" fmla="*/ 655320 w 919480"/>
              <a:gd name="connsiteY54" fmla="*/ 1935480 h 3640422"/>
              <a:gd name="connsiteX55" fmla="*/ 640080 w 919480"/>
              <a:gd name="connsiteY55" fmla="*/ 2021840 h 3640422"/>
              <a:gd name="connsiteX56" fmla="*/ 635000 w 919480"/>
              <a:gd name="connsiteY56" fmla="*/ 2082800 h 3640422"/>
              <a:gd name="connsiteX57" fmla="*/ 624840 w 919480"/>
              <a:gd name="connsiteY57" fmla="*/ 2133600 h 3640422"/>
              <a:gd name="connsiteX58" fmla="*/ 614680 w 919480"/>
              <a:gd name="connsiteY58" fmla="*/ 2204720 h 3640422"/>
              <a:gd name="connsiteX59" fmla="*/ 609600 w 919480"/>
              <a:gd name="connsiteY59" fmla="*/ 2296160 h 3640422"/>
              <a:gd name="connsiteX60" fmla="*/ 604520 w 919480"/>
              <a:gd name="connsiteY60" fmla="*/ 2311400 h 3640422"/>
              <a:gd name="connsiteX61" fmla="*/ 599440 w 919480"/>
              <a:gd name="connsiteY61" fmla="*/ 2352040 h 3640422"/>
              <a:gd name="connsiteX62" fmla="*/ 594360 w 919480"/>
              <a:gd name="connsiteY62" fmla="*/ 2382520 h 3640422"/>
              <a:gd name="connsiteX63" fmla="*/ 584200 w 919480"/>
              <a:gd name="connsiteY63" fmla="*/ 2509520 h 3640422"/>
              <a:gd name="connsiteX64" fmla="*/ 574040 w 919480"/>
              <a:gd name="connsiteY64" fmla="*/ 2570480 h 3640422"/>
              <a:gd name="connsiteX65" fmla="*/ 568960 w 919480"/>
              <a:gd name="connsiteY65" fmla="*/ 2595880 h 3640422"/>
              <a:gd name="connsiteX66" fmla="*/ 558800 w 919480"/>
              <a:gd name="connsiteY66" fmla="*/ 2809240 h 3640422"/>
              <a:gd name="connsiteX67" fmla="*/ 553720 w 919480"/>
              <a:gd name="connsiteY67" fmla="*/ 2834640 h 3640422"/>
              <a:gd name="connsiteX68" fmla="*/ 548640 w 919480"/>
              <a:gd name="connsiteY68" fmla="*/ 2956560 h 3640422"/>
              <a:gd name="connsiteX69" fmla="*/ 538480 w 919480"/>
              <a:gd name="connsiteY69" fmla="*/ 3048000 h 3640422"/>
              <a:gd name="connsiteX70" fmla="*/ 543560 w 919480"/>
              <a:gd name="connsiteY70" fmla="*/ 3246120 h 3640422"/>
              <a:gd name="connsiteX71" fmla="*/ 538480 w 919480"/>
              <a:gd name="connsiteY71" fmla="*/ 3342640 h 3640422"/>
              <a:gd name="connsiteX72" fmla="*/ 533400 w 919480"/>
              <a:gd name="connsiteY72" fmla="*/ 3378200 h 3640422"/>
              <a:gd name="connsiteX73" fmla="*/ 528320 w 919480"/>
              <a:gd name="connsiteY73" fmla="*/ 3418840 h 3640422"/>
              <a:gd name="connsiteX74" fmla="*/ 523240 w 919480"/>
              <a:gd name="connsiteY74" fmla="*/ 3616960 h 3640422"/>
              <a:gd name="connsiteX75" fmla="*/ 447040 w 919480"/>
              <a:gd name="connsiteY75" fmla="*/ 3611880 h 3640422"/>
              <a:gd name="connsiteX76" fmla="*/ 223520 w 919480"/>
              <a:gd name="connsiteY76" fmla="*/ 3601720 h 3640422"/>
              <a:gd name="connsiteX77" fmla="*/ 152400 w 919480"/>
              <a:gd name="connsiteY77" fmla="*/ 3591560 h 3640422"/>
              <a:gd name="connsiteX78" fmla="*/ 96520 w 919480"/>
              <a:gd name="connsiteY78" fmla="*/ 3586480 h 3640422"/>
              <a:gd name="connsiteX79" fmla="*/ 5080 w 919480"/>
              <a:gd name="connsiteY79" fmla="*/ 3571240 h 3640422"/>
              <a:gd name="connsiteX80" fmla="*/ 0 w 919480"/>
              <a:gd name="connsiteY80" fmla="*/ 3556000 h 3640422"/>
              <a:gd name="connsiteX81" fmla="*/ 10160 w 919480"/>
              <a:gd name="connsiteY81" fmla="*/ 3469640 h 3640422"/>
              <a:gd name="connsiteX82" fmla="*/ 15240 w 919480"/>
              <a:gd name="connsiteY82" fmla="*/ 3429000 h 3640422"/>
              <a:gd name="connsiteX83" fmla="*/ 20320 w 919480"/>
              <a:gd name="connsiteY83" fmla="*/ 3403600 h 3640422"/>
              <a:gd name="connsiteX84" fmla="*/ 25400 w 919480"/>
              <a:gd name="connsiteY84" fmla="*/ 3373120 h 3640422"/>
              <a:gd name="connsiteX85" fmla="*/ 30480 w 919480"/>
              <a:gd name="connsiteY85" fmla="*/ 3347720 h 3640422"/>
              <a:gd name="connsiteX86" fmla="*/ 35560 w 919480"/>
              <a:gd name="connsiteY86" fmla="*/ 3302000 h 3640422"/>
              <a:gd name="connsiteX87" fmla="*/ 40640 w 919480"/>
              <a:gd name="connsiteY87" fmla="*/ 3276600 h 3640422"/>
              <a:gd name="connsiteX88" fmla="*/ 50800 w 919480"/>
              <a:gd name="connsiteY88" fmla="*/ 3195320 h 3640422"/>
              <a:gd name="connsiteX89" fmla="*/ 60960 w 919480"/>
              <a:gd name="connsiteY89" fmla="*/ 3048000 h 3640422"/>
              <a:gd name="connsiteX90" fmla="*/ 66040 w 919480"/>
              <a:gd name="connsiteY90" fmla="*/ 3022600 h 3640422"/>
              <a:gd name="connsiteX91" fmla="*/ 71120 w 919480"/>
              <a:gd name="connsiteY91" fmla="*/ 2941320 h 3640422"/>
              <a:gd name="connsiteX92" fmla="*/ 76200 w 919480"/>
              <a:gd name="connsiteY92" fmla="*/ 2910840 h 3640422"/>
              <a:gd name="connsiteX93" fmla="*/ 86360 w 919480"/>
              <a:gd name="connsiteY93" fmla="*/ 2824480 h 3640422"/>
              <a:gd name="connsiteX94" fmla="*/ 96520 w 919480"/>
              <a:gd name="connsiteY94" fmla="*/ 2712720 h 3640422"/>
              <a:gd name="connsiteX95" fmla="*/ 101600 w 919480"/>
              <a:gd name="connsiteY95" fmla="*/ 2687320 h 3640422"/>
              <a:gd name="connsiteX96" fmla="*/ 106680 w 919480"/>
              <a:gd name="connsiteY96" fmla="*/ 2667000 h 3640422"/>
              <a:gd name="connsiteX97" fmla="*/ 111760 w 919480"/>
              <a:gd name="connsiteY97" fmla="*/ 2631440 h 3640422"/>
              <a:gd name="connsiteX98" fmla="*/ 121920 w 919480"/>
              <a:gd name="connsiteY98" fmla="*/ 2600960 h 3640422"/>
              <a:gd name="connsiteX99" fmla="*/ 127000 w 919480"/>
              <a:gd name="connsiteY99" fmla="*/ 2570480 h 3640422"/>
              <a:gd name="connsiteX100" fmla="*/ 137160 w 919480"/>
              <a:gd name="connsiteY100" fmla="*/ 2550160 h 3640422"/>
              <a:gd name="connsiteX101" fmla="*/ 142240 w 919480"/>
              <a:gd name="connsiteY101" fmla="*/ 2534920 h 3640422"/>
              <a:gd name="connsiteX102" fmla="*/ 152400 w 919480"/>
              <a:gd name="connsiteY102" fmla="*/ 2468880 h 3640422"/>
              <a:gd name="connsiteX103" fmla="*/ 157480 w 919480"/>
              <a:gd name="connsiteY103" fmla="*/ 2453640 h 3640422"/>
              <a:gd name="connsiteX104" fmla="*/ 167640 w 919480"/>
              <a:gd name="connsiteY104" fmla="*/ 2438400 h 3640422"/>
              <a:gd name="connsiteX105" fmla="*/ 172720 w 919480"/>
              <a:gd name="connsiteY105" fmla="*/ 2407920 h 3640422"/>
              <a:gd name="connsiteX106" fmla="*/ 177800 w 919480"/>
              <a:gd name="connsiteY106" fmla="*/ 2387600 h 3640422"/>
              <a:gd name="connsiteX107" fmla="*/ 196991 w 919480"/>
              <a:gd name="connsiteY107" fmla="*/ 2407920 h 3640422"/>
              <a:gd name="connsiteX108" fmla="*/ 187960 w 919480"/>
              <a:gd name="connsiteY108" fmla="*/ 2331720 h 3640422"/>
              <a:gd name="connsiteX109" fmla="*/ 198684 w 919480"/>
              <a:gd name="connsiteY109" fmla="*/ 2358249 h 3640422"/>
              <a:gd name="connsiteX110" fmla="*/ 212231 w 919480"/>
              <a:gd name="connsiteY110" fmla="*/ 2284871 h 3640422"/>
              <a:gd name="connsiteX111" fmla="*/ 213924 w 919480"/>
              <a:gd name="connsiteY111" fmla="*/ 2232942 h 3640422"/>
              <a:gd name="connsiteX112" fmla="*/ 213925 w 919480"/>
              <a:gd name="connsiteY112" fmla="*/ 2172547 h 3640422"/>
              <a:gd name="connsiteX113" fmla="*/ 223520 w 919480"/>
              <a:gd name="connsiteY113" fmla="*/ 2128520 h 3640422"/>
              <a:gd name="connsiteX114" fmla="*/ 228600 w 919480"/>
              <a:gd name="connsiteY114" fmla="*/ 2098040 h 3640422"/>
              <a:gd name="connsiteX115" fmla="*/ 238760 w 919480"/>
              <a:gd name="connsiteY115" fmla="*/ 1991360 h 3640422"/>
              <a:gd name="connsiteX116" fmla="*/ 243840 w 919480"/>
              <a:gd name="connsiteY116" fmla="*/ 1965960 h 3640422"/>
              <a:gd name="connsiteX117" fmla="*/ 248920 w 919480"/>
              <a:gd name="connsiteY117" fmla="*/ 1925320 h 3640422"/>
              <a:gd name="connsiteX118" fmla="*/ 254000 w 919480"/>
              <a:gd name="connsiteY118" fmla="*/ 1910080 h 3640422"/>
              <a:gd name="connsiteX119" fmla="*/ 259080 w 919480"/>
              <a:gd name="connsiteY119" fmla="*/ 1889760 h 3640422"/>
              <a:gd name="connsiteX120" fmla="*/ 264160 w 919480"/>
              <a:gd name="connsiteY120" fmla="*/ 1859280 h 3640422"/>
              <a:gd name="connsiteX121" fmla="*/ 269240 w 919480"/>
              <a:gd name="connsiteY121" fmla="*/ 1833880 h 3640422"/>
              <a:gd name="connsiteX122" fmla="*/ 274320 w 919480"/>
              <a:gd name="connsiteY122" fmla="*/ 1762760 h 3640422"/>
              <a:gd name="connsiteX123" fmla="*/ 279400 w 919480"/>
              <a:gd name="connsiteY123" fmla="*/ 1747520 h 3640422"/>
              <a:gd name="connsiteX124" fmla="*/ 284480 w 919480"/>
              <a:gd name="connsiteY124" fmla="*/ 1722120 h 3640422"/>
              <a:gd name="connsiteX125" fmla="*/ 289560 w 919480"/>
              <a:gd name="connsiteY125" fmla="*/ 1671320 h 3640422"/>
              <a:gd name="connsiteX126" fmla="*/ 294640 w 919480"/>
              <a:gd name="connsiteY126" fmla="*/ 1656080 h 3640422"/>
              <a:gd name="connsiteX127" fmla="*/ 299720 w 919480"/>
              <a:gd name="connsiteY127" fmla="*/ 1635760 h 3640422"/>
              <a:gd name="connsiteX128" fmla="*/ 304800 w 919480"/>
              <a:gd name="connsiteY128" fmla="*/ 1574800 h 3640422"/>
              <a:gd name="connsiteX129" fmla="*/ 309880 w 919480"/>
              <a:gd name="connsiteY129" fmla="*/ 1559560 h 3640422"/>
              <a:gd name="connsiteX130" fmla="*/ 320040 w 919480"/>
              <a:gd name="connsiteY130" fmla="*/ 1518920 h 3640422"/>
              <a:gd name="connsiteX131" fmla="*/ 325120 w 919480"/>
              <a:gd name="connsiteY131" fmla="*/ 1473200 h 3640422"/>
              <a:gd name="connsiteX132" fmla="*/ 330200 w 919480"/>
              <a:gd name="connsiteY132" fmla="*/ 1447800 h 3640422"/>
              <a:gd name="connsiteX133" fmla="*/ 340360 w 919480"/>
              <a:gd name="connsiteY133" fmla="*/ 1386840 h 3640422"/>
              <a:gd name="connsiteX134" fmla="*/ 345440 w 919480"/>
              <a:gd name="connsiteY134" fmla="*/ 1346200 h 3640422"/>
              <a:gd name="connsiteX135" fmla="*/ 355600 w 919480"/>
              <a:gd name="connsiteY135" fmla="*/ 1275080 h 3640422"/>
              <a:gd name="connsiteX136" fmla="*/ 360680 w 919480"/>
              <a:gd name="connsiteY136" fmla="*/ 1224280 h 3640422"/>
              <a:gd name="connsiteX137" fmla="*/ 365760 w 919480"/>
              <a:gd name="connsiteY137" fmla="*/ 1198880 h 3640422"/>
              <a:gd name="connsiteX138" fmla="*/ 381000 w 919480"/>
              <a:gd name="connsiteY138" fmla="*/ 1127760 h 3640422"/>
              <a:gd name="connsiteX139" fmla="*/ 386080 w 919480"/>
              <a:gd name="connsiteY139" fmla="*/ 1076960 h 3640422"/>
              <a:gd name="connsiteX140" fmla="*/ 391160 w 919480"/>
              <a:gd name="connsiteY140" fmla="*/ 1056640 h 3640422"/>
              <a:gd name="connsiteX141" fmla="*/ 401320 w 919480"/>
              <a:gd name="connsiteY141" fmla="*/ 1005840 h 3640422"/>
              <a:gd name="connsiteX142" fmla="*/ 406400 w 919480"/>
              <a:gd name="connsiteY142" fmla="*/ 934720 h 3640422"/>
              <a:gd name="connsiteX143" fmla="*/ 416560 w 919480"/>
              <a:gd name="connsiteY143" fmla="*/ 868680 h 3640422"/>
              <a:gd name="connsiteX144" fmla="*/ 421640 w 919480"/>
              <a:gd name="connsiteY144" fmla="*/ 822960 h 3640422"/>
              <a:gd name="connsiteX145" fmla="*/ 431800 w 919480"/>
              <a:gd name="connsiteY145" fmla="*/ 777240 h 3640422"/>
              <a:gd name="connsiteX146" fmla="*/ 436880 w 919480"/>
              <a:gd name="connsiteY146" fmla="*/ 731520 h 3640422"/>
              <a:gd name="connsiteX147" fmla="*/ 447040 w 919480"/>
              <a:gd name="connsiteY147" fmla="*/ 690880 h 3640422"/>
              <a:gd name="connsiteX148" fmla="*/ 457200 w 919480"/>
              <a:gd name="connsiteY148" fmla="*/ 629920 h 3640422"/>
              <a:gd name="connsiteX149" fmla="*/ 462280 w 919480"/>
              <a:gd name="connsiteY149" fmla="*/ 584200 h 3640422"/>
              <a:gd name="connsiteX150" fmla="*/ 472440 w 919480"/>
              <a:gd name="connsiteY150" fmla="*/ 543560 h 3640422"/>
              <a:gd name="connsiteX151" fmla="*/ 477520 w 919480"/>
              <a:gd name="connsiteY151" fmla="*/ 523240 h 3640422"/>
              <a:gd name="connsiteX152" fmla="*/ 487680 w 919480"/>
              <a:gd name="connsiteY152" fmla="*/ 457200 h 3640422"/>
              <a:gd name="connsiteX153" fmla="*/ 497840 w 919480"/>
              <a:gd name="connsiteY153" fmla="*/ 411480 h 3640422"/>
              <a:gd name="connsiteX154" fmla="*/ 502920 w 919480"/>
              <a:gd name="connsiteY154" fmla="*/ 365760 h 3640422"/>
              <a:gd name="connsiteX155" fmla="*/ 508000 w 919480"/>
              <a:gd name="connsiteY155" fmla="*/ 335280 h 3640422"/>
              <a:gd name="connsiteX156" fmla="*/ 502920 w 919480"/>
              <a:gd name="connsiteY156" fmla="*/ 198120 h 3640422"/>
              <a:gd name="connsiteX0" fmla="*/ 502920 w 919480"/>
              <a:gd name="connsiteY0" fmla="*/ 198120 h 3640422"/>
              <a:gd name="connsiteX1" fmla="*/ 518160 w 919480"/>
              <a:gd name="connsiteY1" fmla="*/ 187960 h 3640422"/>
              <a:gd name="connsiteX2" fmla="*/ 528320 w 919480"/>
              <a:gd name="connsiteY2" fmla="*/ 172720 h 3640422"/>
              <a:gd name="connsiteX3" fmla="*/ 558800 w 919480"/>
              <a:gd name="connsiteY3" fmla="*/ 152400 h 3640422"/>
              <a:gd name="connsiteX4" fmla="*/ 574040 w 919480"/>
              <a:gd name="connsiteY4" fmla="*/ 137160 h 3640422"/>
              <a:gd name="connsiteX5" fmla="*/ 604520 w 919480"/>
              <a:gd name="connsiteY5" fmla="*/ 127000 h 3640422"/>
              <a:gd name="connsiteX6" fmla="*/ 635000 w 919480"/>
              <a:gd name="connsiteY6" fmla="*/ 111760 h 3640422"/>
              <a:gd name="connsiteX7" fmla="*/ 670560 w 919480"/>
              <a:gd name="connsiteY7" fmla="*/ 96520 h 3640422"/>
              <a:gd name="connsiteX8" fmla="*/ 685800 w 919480"/>
              <a:gd name="connsiteY8" fmla="*/ 86360 h 3640422"/>
              <a:gd name="connsiteX9" fmla="*/ 721360 w 919480"/>
              <a:gd name="connsiteY9" fmla="*/ 76200 h 3640422"/>
              <a:gd name="connsiteX10" fmla="*/ 751840 w 919480"/>
              <a:gd name="connsiteY10" fmla="*/ 66040 h 3640422"/>
              <a:gd name="connsiteX11" fmla="*/ 787400 w 919480"/>
              <a:gd name="connsiteY11" fmla="*/ 50800 h 3640422"/>
              <a:gd name="connsiteX12" fmla="*/ 838200 w 919480"/>
              <a:gd name="connsiteY12" fmla="*/ 35560 h 3640422"/>
              <a:gd name="connsiteX13" fmla="*/ 853440 w 919480"/>
              <a:gd name="connsiteY13" fmla="*/ 25400 h 3640422"/>
              <a:gd name="connsiteX14" fmla="*/ 883920 w 919480"/>
              <a:gd name="connsiteY14" fmla="*/ 15240 h 3640422"/>
              <a:gd name="connsiteX15" fmla="*/ 914400 w 919480"/>
              <a:gd name="connsiteY15" fmla="*/ 0 h 3640422"/>
              <a:gd name="connsiteX16" fmla="*/ 919480 w 919480"/>
              <a:gd name="connsiteY16" fmla="*/ 15240 h 3640422"/>
              <a:gd name="connsiteX17" fmla="*/ 914400 w 919480"/>
              <a:gd name="connsiteY17" fmla="*/ 60960 h 3640422"/>
              <a:gd name="connsiteX18" fmla="*/ 909320 w 919480"/>
              <a:gd name="connsiteY18" fmla="*/ 76200 h 3640422"/>
              <a:gd name="connsiteX19" fmla="*/ 904240 w 919480"/>
              <a:gd name="connsiteY19" fmla="*/ 96520 h 3640422"/>
              <a:gd name="connsiteX20" fmla="*/ 899160 w 919480"/>
              <a:gd name="connsiteY20" fmla="*/ 162560 h 3640422"/>
              <a:gd name="connsiteX21" fmla="*/ 894080 w 919480"/>
              <a:gd name="connsiteY21" fmla="*/ 182880 h 3640422"/>
              <a:gd name="connsiteX22" fmla="*/ 889000 w 919480"/>
              <a:gd name="connsiteY22" fmla="*/ 213360 h 3640422"/>
              <a:gd name="connsiteX23" fmla="*/ 883920 w 919480"/>
              <a:gd name="connsiteY23" fmla="*/ 335280 h 3640422"/>
              <a:gd name="connsiteX24" fmla="*/ 873760 w 919480"/>
              <a:gd name="connsiteY24" fmla="*/ 401320 h 3640422"/>
              <a:gd name="connsiteX25" fmla="*/ 868680 w 919480"/>
              <a:gd name="connsiteY25" fmla="*/ 447040 h 3640422"/>
              <a:gd name="connsiteX26" fmla="*/ 858520 w 919480"/>
              <a:gd name="connsiteY26" fmla="*/ 568960 h 3640422"/>
              <a:gd name="connsiteX27" fmla="*/ 853440 w 919480"/>
              <a:gd name="connsiteY27" fmla="*/ 594360 h 3640422"/>
              <a:gd name="connsiteX28" fmla="*/ 848360 w 919480"/>
              <a:gd name="connsiteY28" fmla="*/ 640080 h 3640422"/>
              <a:gd name="connsiteX29" fmla="*/ 838200 w 919480"/>
              <a:gd name="connsiteY29" fmla="*/ 690880 h 3640422"/>
              <a:gd name="connsiteX30" fmla="*/ 833120 w 919480"/>
              <a:gd name="connsiteY30" fmla="*/ 721360 h 3640422"/>
              <a:gd name="connsiteX31" fmla="*/ 828040 w 919480"/>
              <a:gd name="connsiteY31" fmla="*/ 741680 h 3640422"/>
              <a:gd name="connsiteX32" fmla="*/ 822960 w 919480"/>
              <a:gd name="connsiteY32" fmla="*/ 767080 h 3640422"/>
              <a:gd name="connsiteX33" fmla="*/ 817880 w 919480"/>
              <a:gd name="connsiteY33" fmla="*/ 787400 h 3640422"/>
              <a:gd name="connsiteX34" fmla="*/ 812800 w 919480"/>
              <a:gd name="connsiteY34" fmla="*/ 828040 h 3640422"/>
              <a:gd name="connsiteX35" fmla="*/ 807720 w 919480"/>
              <a:gd name="connsiteY35" fmla="*/ 843280 h 3640422"/>
              <a:gd name="connsiteX36" fmla="*/ 797560 w 919480"/>
              <a:gd name="connsiteY36" fmla="*/ 894080 h 3640422"/>
              <a:gd name="connsiteX37" fmla="*/ 787400 w 919480"/>
              <a:gd name="connsiteY37" fmla="*/ 939800 h 3640422"/>
              <a:gd name="connsiteX38" fmla="*/ 782320 w 919480"/>
              <a:gd name="connsiteY38" fmla="*/ 980440 h 3640422"/>
              <a:gd name="connsiteX39" fmla="*/ 777240 w 919480"/>
              <a:gd name="connsiteY39" fmla="*/ 1031240 h 3640422"/>
              <a:gd name="connsiteX40" fmla="*/ 767080 w 919480"/>
              <a:gd name="connsiteY40" fmla="*/ 1102360 h 3640422"/>
              <a:gd name="connsiteX41" fmla="*/ 762000 w 919480"/>
              <a:gd name="connsiteY41" fmla="*/ 1203960 h 3640422"/>
              <a:gd name="connsiteX42" fmla="*/ 751840 w 919480"/>
              <a:gd name="connsiteY42" fmla="*/ 1264920 h 3640422"/>
              <a:gd name="connsiteX43" fmla="*/ 736600 w 919480"/>
              <a:gd name="connsiteY43" fmla="*/ 1407160 h 3640422"/>
              <a:gd name="connsiteX44" fmla="*/ 726440 w 919480"/>
              <a:gd name="connsiteY44" fmla="*/ 1463040 h 3640422"/>
              <a:gd name="connsiteX45" fmla="*/ 721360 w 919480"/>
              <a:gd name="connsiteY45" fmla="*/ 1518920 h 3640422"/>
              <a:gd name="connsiteX46" fmla="*/ 711200 w 919480"/>
              <a:gd name="connsiteY46" fmla="*/ 1564640 h 3640422"/>
              <a:gd name="connsiteX47" fmla="*/ 706120 w 919480"/>
              <a:gd name="connsiteY47" fmla="*/ 1595120 h 3640422"/>
              <a:gd name="connsiteX48" fmla="*/ 701040 w 919480"/>
              <a:gd name="connsiteY48" fmla="*/ 1635760 h 3640422"/>
              <a:gd name="connsiteX49" fmla="*/ 695960 w 919480"/>
              <a:gd name="connsiteY49" fmla="*/ 1666240 h 3640422"/>
              <a:gd name="connsiteX50" fmla="*/ 690880 w 919480"/>
              <a:gd name="connsiteY50" fmla="*/ 1706880 h 3640422"/>
              <a:gd name="connsiteX51" fmla="*/ 675640 w 919480"/>
              <a:gd name="connsiteY51" fmla="*/ 1778000 h 3640422"/>
              <a:gd name="connsiteX52" fmla="*/ 670560 w 919480"/>
              <a:gd name="connsiteY52" fmla="*/ 1823720 h 3640422"/>
              <a:gd name="connsiteX53" fmla="*/ 660400 w 919480"/>
              <a:gd name="connsiteY53" fmla="*/ 1879600 h 3640422"/>
              <a:gd name="connsiteX54" fmla="*/ 655320 w 919480"/>
              <a:gd name="connsiteY54" fmla="*/ 1935480 h 3640422"/>
              <a:gd name="connsiteX55" fmla="*/ 640080 w 919480"/>
              <a:gd name="connsiteY55" fmla="*/ 2021840 h 3640422"/>
              <a:gd name="connsiteX56" fmla="*/ 635000 w 919480"/>
              <a:gd name="connsiteY56" fmla="*/ 2082800 h 3640422"/>
              <a:gd name="connsiteX57" fmla="*/ 624840 w 919480"/>
              <a:gd name="connsiteY57" fmla="*/ 2133600 h 3640422"/>
              <a:gd name="connsiteX58" fmla="*/ 614680 w 919480"/>
              <a:gd name="connsiteY58" fmla="*/ 2204720 h 3640422"/>
              <a:gd name="connsiteX59" fmla="*/ 609600 w 919480"/>
              <a:gd name="connsiteY59" fmla="*/ 2296160 h 3640422"/>
              <a:gd name="connsiteX60" fmla="*/ 604520 w 919480"/>
              <a:gd name="connsiteY60" fmla="*/ 2311400 h 3640422"/>
              <a:gd name="connsiteX61" fmla="*/ 599440 w 919480"/>
              <a:gd name="connsiteY61" fmla="*/ 2352040 h 3640422"/>
              <a:gd name="connsiteX62" fmla="*/ 594360 w 919480"/>
              <a:gd name="connsiteY62" fmla="*/ 2382520 h 3640422"/>
              <a:gd name="connsiteX63" fmla="*/ 584200 w 919480"/>
              <a:gd name="connsiteY63" fmla="*/ 2509520 h 3640422"/>
              <a:gd name="connsiteX64" fmla="*/ 574040 w 919480"/>
              <a:gd name="connsiteY64" fmla="*/ 2570480 h 3640422"/>
              <a:gd name="connsiteX65" fmla="*/ 568960 w 919480"/>
              <a:gd name="connsiteY65" fmla="*/ 2595880 h 3640422"/>
              <a:gd name="connsiteX66" fmla="*/ 558800 w 919480"/>
              <a:gd name="connsiteY66" fmla="*/ 2809240 h 3640422"/>
              <a:gd name="connsiteX67" fmla="*/ 553720 w 919480"/>
              <a:gd name="connsiteY67" fmla="*/ 2834640 h 3640422"/>
              <a:gd name="connsiteX68" fmla="*/ 548640 w 919480"/>
              <a:gd name="connsiteY68" fmla="*/ 2956560 h 3640422"/>
              <a:gd name="connsiteX69" fmla="*/ 538480 w 919480"/>
              <a:gd name="connsiteY69" fmla="*/ 3048000 h 3640422"/>
              <a:gd name="connsiteX70" fmla="*/ 543560 w 919480"/>
              <a:gd name="connsiteY70" fmla="*/ 3246120 h 3640422"/>
              <a:gd name="connsiteX71" fmla="*/ 538480 w 919480"/>
              <a:gd name="connsiteY71" fmla="*/ 3342640 h 3640422"/>
              <a:gd name="connsiteX72" fmla="*/ 533400 w 919480"/>
              <a:gd name="connsiteY72" fmla="*/ 3378200 h 3640422"/>
              <a:gd name="connsiteX73" fmla="*/ 528320 w 919480"/>
              <a:gd name="connsiteY73" fmla="*/ 3418840 h 3640422"/>
              <a:gd name="connsiteX74" fmla="*/ 523240 w 919480"/>
              <a:gd name="connsiteY74" fmla="*/ 3616960 h 3640422"/>
              <a:gd name="connsiteX75" fmla="*/ 447040 w 919480"/>
              <a:gd name="connsiteY75" fmla="*/ 3611880 h 3640422"/>
              <a:gd name="connsiteX76" fmla="*/ 223520 w 919480"/>
              <a:gd name="connsiteY76" fmla="*/ 3601720 h 3640422"/>
              <a:gd name="connsiteX77" fmla="*/ 152400 w 919480"/>
              <a:gd name="connsiteY77" fmla="*/ 3591560 h 3640422"/>
              <a:gd name="connsiteX78" fmla="*/ 96520 w 919480"/>
              <a:gd name="connsiteY78" fmla="*/ 3586480 h 3640422"/>
              <a:gd name="connsiteX79" fmla="*/ 5080 w 919480"/>
              <a:gd name="connsiteY79" fmla="*/ 3571240 h 3640422"/>
              <a:gd name="connsiteX80" fmla="*/ 0 w 919480"/>
              <a:gd name="connsiteY80" fmla="*/ 3556000 h 3640422"/>
              <a:gd name="connsiteX81" fmla="*/ 10160 w 919480"/>
              <a:gd name="connsiteY81" fmla="*/ 3469640 h 3640422"/>
              <a:gd name="connsiteX82" fmla="*/ 15240 w 919480"/>
              <a:gd name="connsiteY82" fmla="*/ 3429000 h 3640422"/>
              <a:gd name="connsiteX83" fmla="*/ 20320 w 919480"/>
              <a:gd name="connsiteY83" fmla="*/ 3403600 h 3640422"/>
              <a:gd name="connsiteX84" fmla="*/ 25400 w 919480"/>
              <a:gd name="connsiteY84" fmla="*/ 3373120 h 3640422"/>
              <a:gd name="connsiteX85" fmla="*/ 30480 w 919480"/>
              <a:gd name="connsiteY85" fmla="*/ 3347720 h 3640422"/>
              <a:gd name="connsiteX86" fmla="*/ 35560 w 919480"/>
              <a:gd name="connsiteY86" fmla="*/ 3302000 h 3640422"/>
              <a:gd name="connsiteX87" fmla="*/ 40640 w 919480"/>
              <a:gd name="connsiteY87" fmla="*/ 3276600 h 3640422"/>
              <a:gd name="connsiteX88" fmla="*/ 50800 w 919480"/>
              <a:gd name="connsiteY88" fmla="*/ 3195320 h 3640422"/>
              <a:gd name="connsiteX89" fmla="*/ 60960 w 919480"/>
              <a:gd name="connsiteY89" fmla="*/ 3048000 h 3640422"/>
              <a:gd name="connsiteX90" fmla="*/ 66040 w 919480"/>
              <a:gd name="connsiteY90" fmla="*/ 3022600 h 3640422"/>
              <a:gd name="connsiteX91" fmla="*/ 71120 w 919480"/>
              <a:gd name="connsiteY91" fmla="*/ 2941320 h 3640422"/>
              <a:gd name="connsiteX92" fmla="*/ 76200 w 919480"/>
              <a:gd name="connsiteY92" fmla="*/ 2910840 h 3640422"/>
              <a:gd name="connsiteX93" fmla="*/ 86360 w 919480"/>
              <a:gd name="connsiteY93" fmla="*/ 2824480 h 3640422"/>
              <a:gd name="connsiteX94" fmla="*/ 96520 w 919480"/>
              <a:gd name="connsiteY94" fmla="*/ 2712720 h 3640422"/>
              <a:gd name="connsiteX95" fmla="*/ 101600 w 919480"/>
              <a:gd name="connsiteY95" fmla="*/ 2687320 h 3640422"/>
              <a:gd name="connsiteX96" fmla="*/ 106680 w 919480"/>
              <a:gd name="connsiteY96" fmla="*/ 2667000 h 3640422"/>
              <a:gd name="connsiteX97" fmla="*/ 111760 w 919480"/>
              <a:gd name="connsiteY97" fmla="*/ 2631440 h 3640422"/>
              <a:gd name="connsiteX98" fmla="*/ 121920 w 919480"/>
              <a:gd name="connsiteY98" fmla="*/ 2600960 h 3640422"/>
              <a:gd name="connsiteX99" fmla="*/ 127000 w 919480"/>
              <a:gd name="connsiteY99" fmla="*/ 2570480 h 3640422"/>
              <a:gd name="connsiteX100" fmla="*/ 137160 w 919480"/>
              <a:gd name="connsiteY100" fmla="*/ 2550160 h 3640422"/>
              <a:gd name="connsiteX101" fmla="*/ 142240 w 919480"/>
              <a:gd name="connsiteY101" fmla="*/ 2534920 h 3640422"/>
              <a:gd name="connsiteX102" fmla="*/ 152400 w 919480"/>
              <a:gd name="connsiteY102" fmla="*/ 2468880 h 3640422"/>
              <a:gd name="connsiteX103" fmla="*/ 157480 w 919480"/>
              <a:gd name="connsiteY103" fmla="*/ 2453640 h 3640422"/>
              <a:gd name="connsiteX104" fmla="*/ 167640 w 919480"/>
              <a:gd name="connsiteY104" fmla="*/ 2438400 h 3640422"/>
              <a:gd name="connsiteX105" fmla="*/ 172720 w 919480"/>
              <a:gd name="connsiteY105" fmla="*/ 2407920 h 3640422"/>
              <a:gd name="connsiteX106" fmla="*/ 177800 w 919480"/>
              <a:gd name="connsiteY106" fmla="*/ 2387600 h 3640422"/>
              <a:gd name="connsiteX107" fmla="*/ 196991 w 919480"/>
              <a:gd name="connsiteY107" fmla="*/ 2407920 h 3640422"/>
              <a:gd name="connsiteX108" fmla="*/ 199249 w 919480"/>
              <a:gd name="connsiteY108" fmla="*/ 2359943 h 3640422"/>
              <a:gd name="connsiteX109" fmla="*/ 198684 w 919480"/>
              <a:gd name="connsiteY109" fmla="*/ 2358249 h 3640422"/>
              <a:gd name="connsiteX110" fmla="*/ 212231 w 919480"/>
              <a:gd name="connsiteY110" fmla="*/ 2284871 h 3640422"/>
              <a:gd name="connsiteX111" fmla="*/ 213924 w 919480"/>
              <a:gd name="connsiteY111" fmla="*/ 2232942 h 3640422"/>
              <a:gd name="connsiteX112" fmla="*/ 213925 w 919480"/>
              <a:gd name="connsiteY112" fmla="*/ 2172547 h 3640422"/>
              <a:gd name="connsiteX113" fmla="*/ 223520 w 919480"/>
              <a:gd name="connsiteY113" fmla="*/ 2128520 h 3640422"/>
              <a:gd name="connsiteX114" fmla="*/ 228600 w 919480"/>
              <a:gd name="connsiteY114" fmla="*/ 2098040 h 3640422"/>
              <a:gd name="connsiteX115" fmla="*/ 238760 w 919480"/>
              <a:gd name="connsiteY115" fmla="*/ 1991360 h 3640422"/>
              <a:gd name="connsiteX116" fmla="*/ 243840 w 919480"/>
              <a:gd name="connsiteY116" fmla="*/ 1965960 h 3640422"/>
              <a:gd name="connsiteX117" fmla="*/ 248920 w 919480"/>
              <a:gd name="connsiteY117" fmla="*/ 1925320 h 3640422"/>
              <a:gd name="connsiteX118" fmla="*/ 254000 w 919480"/>
              <a:gd name="connsiteY118" fmla="*/ 1910080 h 3640422"/>
              <a:gd name="connsiteX119" fmla="*/ 259080 w 919480"/>
              <a:gd name="connsiteY119" fmla="*/ 1889760 h 3640422"/>
              <a:gd name="connsiteX120" fmla="*/ 264160 w 919480"/>
              <a:gd name="connsiteY120" fmla="*/ 1859280 h 3640422"/>
              <a:gd name="connsiteX121" fmla="*/ 269240 w 919480"/>
              <a:gd name="connsiteY121" fmla="*/ 1833880 h 3640422"/>
              <a:gd name="connsiteX122" fmla="*/ 274320 w 919480"/>
              <a:gd name="connsiteY122" fmla="*/ 1762760 h 3640422"/>
              <a:gd name="connsiteX123" fmla="*/ 279400 w 919480"/>
              <a:gd name="connsiteY123" fmla="*/ 1747520 h 3640422"/>
              <a:gd name="connsiteX124" fmla="*/ 284480 w 919480"/>
              <a:gd name="connsiteY124" fmla="*/ 1722120 h 3640422"/>
              <a:gd name="connsiteX125" fmla="*/ 289560 w 919480"/>
              <a:gd name="connsiteY125" fmla="*/ 1671320 h 3640422"/>
              <a:gd name="connsiteX126" fmla="*/ 294640 w 919480"/>
              <a:gd name="connsiteY126" fmla="*/ 1656080 h 3640422"/>
              <a:gd name="connsiteX127" fmla="*/ 299720 w 919480"/>
              <a:gd name="connsiteY127" fmla="*/ 1635760 h 3640422"/>
              <a:gd name="connsiteX128" fmla="*/ 304800 w 919480"/>
              <a:gd name="connsiteY128" fmla="*/ 1574800 h 3640422"/>
              <a:gd name="connsiteX129" fmla="*/ 309880 w 919480"/>
              <a:gd name="connsiteY129" fmla="*/ 1559560 h 3640422"/>
              <a:gd name="connsiteX130" fmla="*/ 320040 w 919480"/>
              <a:gd name="connsiteY130" fmla="*/ 1518920 h 3640422"/>
              <a:gd name="connsiteX131" fmla="*/ 325120 w 919480"/>
              <a:gd name="connsiteY131" fmla="*/ 1473200 h 3640422"/>
              <a:gd name="connsiteX132" fmla="*/ 330200 w 919480"/>
              <a:gd name="connsiteY132" fmla="*/ 1447800 h 3640422"/>
              <a:gd name="connsiteX133" fmla="*/ 340360 w 919480"/>
              <a:gd name="connsiteY133" fmla="*/ 1386840 h 3640422"/>
              <a:gd name="connsiteX134" fmla="*/ 345440 w 919480"/>
              <a:gd name="connsiteY134" fmla="*/ 1346200 h 3640422"/>
              <a:gd name="connsiteX135" fmla="*/ 355600 w 919480"/>
              <a:gd name="connsiteY135" fmla="*/ 1275080 h 3640422"/>
              <a:gd name="connsiteX136" fmla="*/ 360680 w 919480"/>
              <a:gd name="connsiteY136" fmla="*/ 1224280 h 3640422"/>
              <a:gd name="connsiteX137" fmla="*/ 365760 w 919480"/>
              <a:gd name="connsiteY137" fmla="*/ 1198880 h 3640422"/>
              <a:gd name="connsiteX138" fmla="*/ 381000 w 919480"/>
              <a:gd name="connsiteY138" fmla="*/ 1127760 h 3640422"/>
              <a:gd name="connsiteX139" fmla="*/ 386080 w 919480"/>
              <a:gd name="connsiteY139" fmla="*/ 1076960 h 3640422"/>
              <a:gd name="connsiteX140" fmla="*/ 391160 w 919480"/>
              <a:gd name="connsiteY140" fmla="*/ 1056640 h 3640422"/>
              <a:gd name="connsiteX141" fmla="*/ 401320 w 919480"/>
              <a:gd name="connsiteY141" fmla="*/ 1005840 h 3640422"/>
              <a:gd name="connsiteX142" fmla="*/ 406400 w 919480"/>
              <a:gd name="connsiteY142" fmla="*/ 934720 h 3640422"/>
              <a:gd name="connsiteX143" fmla="*/ 416560 w 919480"/>
              <a:gd name="connsiteY143" fmla="*/ 868680 h 3640422"/>
              <a:gd name="connsiteX144" fmla="*/ 421640 w 919480"/>
              <a:gd name="connsiteY144" fmla="*/ 822960 h 3640422"/>
              <a:gd name="connsiteX145" fmla="*/ 431800 w 919480"/>
              <a:gd name="connsiteY145" fmla="*/ 777240 h 3640422"/>
              <a:gd name="connsiteX146" fmla="*/ 436880 w 919480"/>
              <a:gd name="connsiteY146" fmla="*/ 731520 h 3640422"/>
              <a:gd name="connsiteX147" fmla="*/ 447040 w 919480"/>
              <a:gd name="connsiteY147" fmla="*/ 690880 h 3640422"/>
              <a:gd name="connsiteX148" fmla="*/ 457200 w 919480"/>
              <a:gd name="connsiteY148" fmla="*/ 629920 h 3640422"/>
              <a:gd name="connsiteX149" fmla="*/ 462280 w 919480"/>
              <a:gd name="connsiteY149" fmla="*/ 584200 h 3640422"/>
              <a:gd name="connsiteX150" fmla="*/ 472440 w 919480"/>
              <a:gd name="connsiteY150" fmla="*/ 543560 h 3640422"/>
              <a:gd name="connsiteX151" fmla="*/ 477520 w 919480"/>
              <a:gd name="connsiteY151" fmla="*/ 523240 h 3640422"/>
              <a:gd name="connsiteX152" fmla="*/ 487680 w 919480"/>
              <a:gd name="connsiteY152" fmla="*/ 457200 h 3640422"/>
              <a:gd name="connsiteX153" fmla="*/ 497840 w 919480"/>
              <a:gd name="connsiteY153" fmla="*/ 411480 h 3640422"/>
              <a:gd name="connsiteX154" fmla="*/ 502920 w 919480"/>
              <a:gd name="connsiteY154" fmla="*/ 365760 h 3640422"/>
              <a:gd name="connsiteX155" fmla="*/ 508000 w 919480"/>
              <a:gd name="connsiteY155" fmla="*/ 335280 h 3640422"/>
              <a:gd name="connsiteX156" fmla="*/ 502920 w 919480"/>
              <a:gd name="connsiteY156" fmla="*/ 198120 h 3640422"/>
              <a:gd name="connsiteX0" fmla="*/ 502920 w 919480"/>
              <a:gd name="connsiteY0" fmla="*/ 198120 h 3640422"/>
              <a:gd name="connsiteX1" fmla="*/ 518160 w 919480"/>
              <a:gd name="connsiteY1" fmla="*/ 187960 h 3640422"/>
              <a:gd name="connsiteX2" fmla="*/ 528320 w 919480"/>
              <a:gd name="connsiteY2" fmla="*/ 172720 h 3640422"/>
              <a:gd name="connsiteX3" fmla="*/ 558800 w 919480"/>
              <a:gd name="connsiteY3" fmla="*/ 152400 h 3640422"/>
              <a:gd name="connsiteX4" fmla="*/ 574040 w 919480"/>
              <a:gd name="connsiteY4" fmla="*/ 137160 h 3640422"/>
              <a:gd name="connsiteX5" fmla="*/ 604520 w 919480"/>
              <a:gd name="connsiteY5" fmla="*/ 127000 h 3640422"/>
              <a:gd name="connsiteX6" fmla="*/ 635000 w 919480"/>
              <a:gd name="connsiteY6" fmla="*/ 111760 h 3640422"/>
              <a:gd name="connsiteX7" fmla="*/ 670560 w 919480"/>
              <a:gd name="connsiteY7" fmla="*/ 96520 h 3640422"/>
              <a:gd name="connsiteX8" fmla="*/ 685800 w 919480"/>
              <a:gd name="connsiteY8" fmla="*/ 86360 h 3640422"/>
              <a:gd name="connsiteX9" fmla="*/ 721360 w 919480"/>
              <a:gd name="connsiteY9" fmla="*/ 76200 h 3640422"/>
              <a:gd name="connsiteX10" fmla="*/ 751840 w 919480"/>
              <a:gd name="connsiteY10" fmla="*/ 66040 h 3640422"/>
              <a:gd name="connsiteX11" fmla="*/ 787400 w 919480"/>
              <a:gd name="connsiteY11" fmla="*/ 50800 h 3640422"/>
              <a:gd name="connsiteX12" fmla="*/ 838200 w 919480"/>
              <a:gd name="connsiteY12" fmla="*/ 35560 h 3640422"/>
              <a:gd name="connsiteX13" fmla="*/ 853440 w 919480"/>
              <a:gd name="connsiteY13" fmla="*/ 25400 h 3640422"/>
              <a:gd name="connsiteX14" fmla="*/ 883920 w 919480"/>
              <a:gd name="connsiteY14" fmla="*/ 15240 h 3640422"/>
              <a:gd name="connsiteX15" fmla="*/ 914400 w 919480"/>
              <a:gd name="connsiteY15" fmla="*/ 0 h 3640422"/>
              <a:gd name="connsiteX16" fmla="*/ 919480 w 919480"/>
              <a:gd name="connsiteY16" fmla="*/ 15240 h 3640422"/>
              <a:gd name="connsiteX17" fmla="*/ 914400 w 919480"/>
              <a:gd name="connsiteY17" fmla="*/ 60960 h 3640422"/>
              <a:gd name="connsiteX18" fmla="*/ 909320 w 919480"/>
              <a:gd name="connsiteY18" fmla="*/ 76200 h 3640422"/>
              <a:gd name="connsiteX19" fmla="*/ 904240 w 919480"/>
              <a:gd name="connsiteY19" fmla="*/ 96520 h 3640422"/>
              <a:gd name="connsiteX20" fmla="*/ 899160 w 919480"/>
              <a:gd name="connsiteY20" fmla="*/ 162560 h 3640422"/>
              <a:gd name="connsiteX21" fmla="*/ 894080 w 919480"/>
              <a:gd name="connsiteY21" fmla="*/ 182880 h 3640422"/>
              <a:gd name="connsiteX22" fmla="*/ 889000 w 919480"/>
              <a:gd name="connsiteY22" fmla="*/ 213360 h 3640422"/>
              <a:gd name="connsiteX23" fmla="*/ 883920 w 919480"/>
              <a:gd name="connsiteY23" fmla="*/ 335280 h 3640422"/>
              <a:gd name="connsiteX24" fmla="*/ 873760 w 919480"/>
              <a:gd name="connsiteY24" fmla="*/ 401320 h 3640422"/>
              <a:gd name="connsiteX25" fmla="*/ 868680 w 919480"/>
              <a:gd name="connsiteY25" fmla="*/ 447040 h 3640422"/>
              <a:gd name="connsiteX26" fmla="*/ 858520 w 919480"/>
              <a:gd name="connsiteY26" fmla="*/ 568960 h 3640422"/>
              <a:gd name="connsiteX27" fmla="*/ 853440 w 919480"/>
              <a:gd name="connsiteY27" fmla="*/ 594360 h 3640422"/>
              <a:gd name="connsiteX28" fmla="*/ 848360 w 919480"/>
              <a:gd name="connsiteY28" fmla="*/ 640080 h 3640422"/>
              <a:gd name="connsiteX29" fmla="*/ 838200 w 919480"/>
              <a:gd name="connsiteY29" fmla="*/ 690880 h 3640422"/>
              <a:gd name="connsiteX30" fmla="*/ 833120 w 919480"/>
              <a:gd name="connsiteY30" fmla="*/ 721360 h 3640422"/>
              <a:gd name="connsiteX31" fmla="*/ 828040 w 919480"/>
              <a:gd name="connsiteY31" fmla="*/ 741680 h 3640422"/>
              <a:gd name="connsiteX32" fmla="*/ 822960 w 919480"/>
              <a:gd name="connsiteY32" fmla="*/ 767080 h 3640422"/>
              <a:gd name="connsiteX33" fmla="*/ 817880 w 919480"/>
              <a:gd name="connsiteY33" fmla="*/ 787400 h 3640422"/>
              <a:gd name="connsiteX34" fmla="*/ 812800 w 919480"/>
              <a:gd name="connsiteY34" fmla="*/ 828040 h 3640422"/>
              <a:gd name="connsiteX35" fmla="*/ 807720 w 919480"/>
              <a:gd name="connsiteY35" fmla="*/ 843280 h 3640422"/>
              <a:gd name="connsiteX36" fmla="*/ 797560 w 919480"/>
              <a:gd name="connsiteY36" fmla="*/ 894080 h 3640422"/>
              <a:gd name="connsiteX37" fmla="*/ 787400 w 919480"/>
              <a:gd name="connsiteY37" fmla="*/ 939800 h 3640422"/>
              <a:gd name="connsiteX38" fmla="*/ 782320 w 919480"/>
              <a:gd name="connsiteY38" fmla="*/ 980440 h 3640422"/>
              <a:gd name="connsiteX39" fmla="*/ 777240 w 919480"/>
              <a:gd name="connsiteY39" fmla="*/ 1031240 h 3640422"/>
              <a:gd name="connsiteX40" fmla="*/ 767080 w 919480"/>
              <a:gd name="connsiteY40" fmla="*/ 1102360 h 3640422"/>
              <a:gd name="connsiteX41" fmla="*/ 762000 w 919480"/>
              <a:gd name="connsiteY41" fmla="*/ 1203960 h 3640422"/>
              <a:gd name="connsiteX42" fmla="*/ 751840 w 919480"/>
              <a:gd name="connsiteY42" fmla="*/ 1264920 h 3640422"/>
              <a:gd name="connsiteX43" fmla="*/ 736600 w 919480"/>
              <a:gd name="connsiteY43" fmla="*/ 1407160 h 3640422"/>
              <a:gd name="connsiteX44" fmla="*/ 726440 w 919480"/>
              <a:gd name="connsiteY44" fmla="*/ 1463040 h 3640422"/>
              <a:gd name="connsiteX45" fmla="*/ 721360 w 919480"/>
              <a:gd name="connsiteY45" fmla="*/ 1518920 h 3640422"/>
              <a:gd name="connsiteX46" fmla="*/ 711200 w 919480"/>
              <a:gd name="connsiteY46" fmla="*/ 1564640 h 3640422"/>
              <a:gd name="connsiteX47" fmla="*/ 706120 w 919480"/>
              <a:gd name="connsiteY47" fmla="*/ 1595120 h 3640422"/>
              <a:gd name="connsiteX48" fmla="*/ 701040 w 919480"/>
              <a:gd name="connsiteY48" fmla="*/ 1635760 h 3640422"/>
              <a:gd name="connsiteX49" fmla="*/ 695960 w 919480"/>
              <a:gd name="connsiteY49" fmla="*/ 1666240 h 3640422"/>
              <a:gd name="connsiteX50" fmla="*/ 690880 w 919480"/>
              <a:gd name="connsiteY50" fmla="*/ 1706880 h 3640422"/>
              <a:gd name="connsiteX51" fmla="*/ 675640 w 919480"/>
              <a:gd name="connsiteY51" fmla="*/ 1778000 h 3640422"/>
              <a:gd name="connsiteX52" fmla="*/ 670560 w 919480"/>
              <a:gd name="connsiteY52" fmla="*/ 1823720 h 3640422"/>
              <a:gd name="connsiteX53" fmla="*/ 660400 w 919480"/>
              <a:gd name="connsiteY53" fmla="*/ 1879600 h 3640422"/>
              <a:gd name="connsiteX54" fmla="*/ 655320 w 919480"/>
              <a:gd name="connsiteY54" fmla="*/ 1935480 h 3640422"/>
              <a:gd name="connsiteX55" fmla="*/ 640080 w 919480"/>
              <a:gd name="connsiteY55" fmla="*/ 2021840 h 3640422"/>
              <a:gd name="connsiteX56" fmla="*/ 635000 w 919480"/>
              <a:gd name="connsiteY56" fmla="*/ 2082800 h 3640422"/>
              <a:gd name="connsiteX57" fmla="*/ 624840 w 919480"/>
              <a:gd name="connsiteY57" fmla="*/ 2133600 h 3640422"/>
              <a:gd name="connsiteX58" fmla="*/ 614680 w 919480"/>
              <a:gd name="connsiteY58" fmla="*/ 2204720 h 3640422"/>
              <a:gd name="connsiteX59" fmla="*/ 609600 w 919480"/>
              <a:gd name="connsiteY59" fmla="*/ 2296160 h 3640422"/>
              <a:gd name="connsiteX60" fmla="*/ 604520 w 919480"/>
              <a:gd name="connsiteY60" fmla="*/ 2311400 h 3640422"/>
              <a:gd name="connsiteX61" fmla="*/ 599440 w 919480"/>
              <a:gd name="connsiteY61" fmla="*/ 2352040 h 3640422"/>
              <a:gd name="connsiteX62" fmla="*/ 594360 w 919480"/>
              <a:gd name="connsiteY62" fmla="*/ 2382520 h 3640422"/>
              <a:gd name="connsiteX63" fmla="*/ 584200 w 919480"/>
              <a:gd name="connsiteY63" fmla="*/ 2509520 h 3640422"/>
              <a:gd name="connsiteX64" fmla="*/ 574040 w 919480"/>
              <a:gd name="connsiteY64" fmla="*/ 2570480 h 3640422"/>
              <a:gd name="connsiteX65" fmla="*/ 568960 w 919480"/>
              <a:gd name="connsiteY65" fmla="*/ 2595880 h 3640422"/>
              <a:gd name="connsiteX66" fmla="*/ 558800 w 919480"/>
              <a:gd name="connsiteY66" fmla="*/ 2809240 h 3640422"/>
              <a:gd name="connsiteX67" fmla="*/ 553720 w 919480"/>
              <a:gd name="connsiteY67" fmla="*/ 2834640 h 3640422"/>
              <a:gd name="connsiteX68" fmla="*/ 548640 w 919480"/>
              <a:gd name="connsiteY68" fmla="*/ 2956560 h 3640422"/>
              <a:gd name="connsiteX69" fmla="*/ 538480 w 919480"/>
              <a:gd name="connsiteY69" fmla="*/ 3048000 h 3640422"/>
              <a:gd name="connsiteX70" fmla="*/ 543560 w 919480"/>
              <a:gd name="connsiteY70" fmla="*/ 3246120 h 3640422"/>
              <a:gd name="connsiteX71" fmla="*/ 538480 w 919480"/>
              <a:gd name="connsiteY71" fmla="*/ 3342640 h 3640422"/>
              <a:gd name="connsiteX72" fmla="*/ 533400 w 919480"/>
              <a:gd name="connsiteY72" fmla="*/ 3378200 h 3640422"/>
              <a:gd name="connsiteX73" fmla="*/ 528320 w 919480"/>
              <a:gd name="connsiteY73" fmla="*/ 3418840 h 3640422"/>
              <a:gd name="connsiteX74" fmla="*/ 523240 w 919480"/>
              <a:gd name="connsiteY74" fmla="*/ 3616960 h 3640422"/>
              <a:gd name="connsiteX75" fmla="*/ 447040 w 919480"/>
              <a:gd name="connsiteY75" fmla="*/ 3611880 h 3640422"/>
              <a:gd name="connsiteX76" fmla="*/ 223520 w 919480"/>
              <a:gd name="connsiteY76" fmla="*/ 3601720 h 3640422"/>
              <a:gd name="connsiteX77" fmla="*/ 152400 w 919480"/>
              <a:gd name="connsiteY77" fmla="*/ 3591560 h 3640422"/>
              <a:gd name="connsiteX78" fmla="*/ 96520 w 919480"/>
              <a:gd name="connsiteY78" fmla="*/ 3586480 h 3640422"/>
              <a:gd name="connsiteX79" fmla="*/ 5080 w 919480"/>
              <a:gd name="connsiteY79" fmla="*/ 3571240 h 3640422"/>
              <a:gd name="connsiteX80" fmla="*/ 0 w 919480"/>
              <a:gd name="connsiteY80" fmla="*/ 3556000 h 3640422"/>
              <a:gd name="connsiteX81" fmla="*/ 10160 w 919480"/>
              <a:gd name="connsiteY81" fmla="*/ 3469640 h 3640422"/>
              <a:gd name="connsiteX82" fmla="*/ 15240 w 919480"/>
              <a:gd name="connsiteY82" fmla="*/ 3429000 h 3640422"/>
              <a:gd name="connsiteX83" fmla="*/ 20320 w 919480"/>
              <a:gd name="connsiteY83" fmla="*/ 3403600 h 3640422"/>
              <a:gd name="connsiteX84" fmla="*/ 25400 w 919480"/>
              <a:gd name="connsiteY84" fmla="*/ 3373120 h 3640422"/>
              <a:gd name="connsiteX85" fmla="*/ 30480 w 919480"/>
              <a:gd name="connsiteY85" fmla="*/ 3347720 h 3640422"/>
              <a:gd name="connsiteX86" fmla="*/ 35560 w 919480"/>
              <a:gd name="connsiteY86" fmla="*/ 3302000 h 3640422"/>
              <a:gd name="connsiteX87" fmla="*/ 40640 w 919480"/>
              <a:gd name="connsiteY87" fmla="*/ 3276600 h 3640422"/>
              <a:gd name="connsiteX88" fmla="*/ 50800 w 919480"/>
              <a:gd name="connsiteY88" fmla="*/ 3195320 h 3640422"/>
              <a:gd name="connsiteX89" fmla="*/ 60960 w 919480"/>
              <a:gd name="connsiteY89" fmla="*/ 3048000 h 3640422"/>
              <a:gd name="connsiteX90" fmla="*/ 66040 w 919480"/>
              <a:gd name="connsiteY90" fmla="*/ 3022600 h 3640422"/>
              <a:gd name="connsiteX91" fmla="*/ 71120 w 919480"/>
              <a:gd name="connsiteY91" fmla="*/ 2941320 h 3640422"/>
              <a:gd name="connsiteX92" fmla="*/ 76200 w 919480"/>
              <a:gd name="connsiteY92" fmla="*/ 2910840 h 3640422"/>
              <a:gd name="connsiteX93" fmla="*/ 86360 w 919480"/>
              <a:gd name="connsiteY93" fmla="*/ 2824480 h 3640422"/>
              <a:gd name="connsiteX94" fmla="*/ 96520 w 919480"/>
              <a:gd name="connsiteY94" fmla="*/ 2712720 h 3640422"/>
              <a:gd name="connsiteX95" fmla="*/ 101600 w 919480"/>
              <a:gd name="connsiteY95" fmla="*/ 2687320 h 3640422"/>
              <a:gd name="connsiteX96" fmla="*/ 106680 w 919480"/>
              <a:gd name="connsiteY96" fmla="*/ 2667000 h 3640422"/>
              <a:gd name="connsiteX97" fmla="*/ 111760 w 919480"/>
              <a:gd name="connsiteY97" fmla="*/ 2631440 h 3640422"/>
              <a:gd name="connsiteX98" fmla="*/ 121920 w 919480"/>
              <a:gd name="connsiteY98" fmla="*/ 2600960 h 3640422"/>
              <a:gd name="connsiteX99" fmla="*/ 127000 w 919480"/>
              <a:gd name="connsiteY99" fmla="*/ 2570480 h 3640422"/>
              <a:gd name="connsiteX100" fmla="*/ 137160 w 919480"/>
              <a:gd name="connsiteY100" fmla="*/ 2550160 h 3640422"/>
              <a:gd name="connsiteX101" fmla="*/ 142240 w 919480"/>
              <a:gd name="connsiteY101" fmla="*/ 2534920 h 3640422"/>
              <a:gd name="connsiteX102" fmla="*/ 152400 w 919480"/>
              <a:gd name="connsiteY102" fmla="*/ 2468880 h 3640422"/>
              <a:gd name="connsiteX103" fmla="*/ 157480 w 919480"/>
              <a:gd name="connsiteY103" fmla="*/ 2453640 h 3640422"/>
              <a:gd name="connsiteX104" fmla="*/ 167640 w 919480"/>
              <a:gd name="connsiteY104" fmla="*/ 2438400 h 3640422"/>
              <a:gd name="connsiteX105" fmla="*/ 172720 w 919480"/>
              <a:gd name="connsiteY105" fmla="*/ 2407920 h 3640422"/>
              <a:gd name="connsiteX106" fmla="*/ 197555 w 919480"/>
              <a:gd name="connsiteY106" fmla="*/ 2418645 h 3640422"/>
              <a:gd name="connsiteX107" fmla="*/ 196991 w 919480"/>
              <a:gd name="connsiteY107" fmla="*/ 2407920 h 3640422"/>
              <a:gd name="connsiteX108" fmla="*/ 199249 w 919480"/>
              <a:gd name="connsiteY108" fmla="*/ 2359943 h 3640422"/>
              <a:gd name="connsiteX109" fmla="*/ 198684 w 919480"/>
              <a:gd name="connsiteY109" fmla="*/ 2358249 h 3640422"/>
              <a:gd name="connsiteX110" fmla="*/ 212231 w 919480"/>
              <a:gd name="connsiteY110" fmla="*/ 2284871 h 3640422"/>
              <a:gd name="connsiteX111" fmla="*/ 213924 w 919480"/>
              <a:gd name="connsiteY111" fmla="*/ 2232942 h 3640422"/>
              <a:gd name="connsiteX112" fmla="*/ 213925 w 919480"/>
              <a:gd name="connsiteY112" fmla="*/ 2172547 h 3640422"/>
              <a:gd name="connsiteX113" fmla="*/ 223520 w 919480"/>
              <a:gd name="connsiteY113" fmla="*/ 2128520 h 3640422"/>
              <a:gd name="connsiteX114" fmla="*/ 228600 w 919480"/>
              <a:gd name="connsiteY114" fmla="*/ 2098040 h 3640422"/>
              <a:gd name="connsiteX115" fmla="*/ 238760 w 919480"/>
              <a:gd name="connsiteY115" fmla="*/ 1991360 h 3640422"/>
              <a:gd name="connsiteX116" fmla="*/ 243840 w 919480"/>
              <a:gd name="connsiteY116" fmla="*/ 1965960 h 3640422"/>
              <a:gd name="connsiteX117" fmla="*/ 248920 w 919480"/>
              <a:gd name="connsiteY117" fmla="*/ 1925320 h 3640422"/>
              <a:gd name="connsiteX118" fmla="*/ 254000 w 919480"/>
              <a:gd name="connsiteY118" fmla="*/ 1910080 h 3640422"/>
              <a:gd name="connsiteX119" fmla="*/ 259080 w 919480"/>
              <a:gd name="connsiteY119" fmla="*/ 1889760 h 3640422"/>
              <a:gd name="connsiteX120" fmla="*/ 264160 w 919480"/>
              <a:gd name="connsiteY120" fmla="*/ 1859280 h 3640422"/>
              <a:gd name="connsiteX121" fmla="*/ 269240 w 919480"/>
              <a:gd name="connsiteY121" fmla="*/ 1833880 h 3640422"/>
              <a:gd name="connsiteX122" fmla="*/ 274320 w 919480"/>
              <a:gd name="connsiteY122" fmla="*/ 1762760 h 3640422"/>
              <a:gd name="connsiteX123" fmla="*/ 279400 w 919480"/>
              <a:gd name="connsiteY123" fmla="*/ 1747520 h 3640422"/>
              <a:gd name="connsiteX124" fmla="*/ 284480 w 919480"/>
              <a:gd name="connsiteY124" fmla="*/ 1722120 h 3640422"/>
              <a:gd name="connsiteX125" fmla="*/ 289560 w 919480"/>
              <a:gd name="connsiteY125" fmla="*/ 1671320 h 3640422"/>
              <a:gd name="connsiteX126" fmla="*/ 294640 w 919480"/>
              <a:gd name="connsiteY126" fmla="*/ 1656080 h 3640422"/>
              <a:gd name="connsiteX127" fmla="*/ 299720 w 919480"/>
              <a:gd name="connsiteY127" fmla="*/ 1635760 h 3640422"/>
              <a:gd name="connsiteX128" fmla="*/ 304800 w 919480"/>
              <a:gd name="connsiteY128" fmla="*/ 1574800 h 3640422"/>
              <a:gd name="connsiteX129" fmla="*/ 309880 w 919480"/>
              <a:gd name="connsiteY129" fmla="*/ 1559560 h 3640422"/>
              <a:gd name="connsiteX130" fmla="*/ 320040 w 919480"/>
              <a:gd name="connsiteY130" fmla="*/ 1518920 h 3640422"/>
              <a:gd name="connsiteX131" fmla="*/ 325120 w 919480"/>
              <a:gd name="connsiteY131" fmla="*/ 1473200 h 3640422"/>
              <a:gd name="connsiteX132" fmla="*/ 330200 w 919480"/>
              <a:gd name="connsiteY132" fmla="*/ 1447800 h 3640422"/>
              <a:gd name="connsiteX133" fmla="*/ 340360 w 919480"/>
              <a:gd name="connsiteY133" fmla="*/ 1386840 h 3640422"/>
              <a:gd name="connsiteX134" fmla="*/ 345440 w 919480"/>
              <a:gd name="connsiteY134" fmla="*/ 1346200 h 3640422"/>
              <a:gd name="connsiteX135" fmla="*/ 355600 w 919480"/>
              <a:gd name="connsiteY135" fmla="*/ 1275080 h 3640422"/>
              <a:gd name="connsiteX136" fmla="*/ 360680 w 919480"/>
              <a:gd name="connsiteY136" fmla="*/ 1224280 h 3640422"/>
              <a:gd name="connsiteX137" fmla="*/ 365760 w 919480"/>
              <a:gd name="connsiteY137" fmla="*/ 1198880 h 3640422"/>
              <a:gd name="connsiteX138" fmla="*/ 381000 w 919480"/>
              <a:gd name="connsiteY138" fmla="*/ 1127760 h 3640422"/>
              <a:gd name="connsiteX139" fmla="*/ 386080 w 919480"/>
              <a:gd name="connsiteY139" fmla="*/ 1076960 h 3640422"/>
              <a:gd name="connsiteX140" fmla="*/ 391160 w 919480"/>
              <a:gd name="connsiteY140" fmla="*/ 1056640 h 3640422"/>
              <a:gd name="connsiteX141" fmla="*/ 401320 w 919480"/>
              <a:gd name="connsiteY141" fmla="*/ 1005840 h 3640422"/>
              <a:gd name="connsiteX142" fmla="*/ 406400 w 919480"/>
              <a:gd name="connsiteY142" fmla="*/ 934720 h 3640422"/>
              <a:gd name="connsiteX143" fmla="*/ 416560 w 919480"/>
              <a:gd name="connsiteY143" fmla="*/ 868680 h 3640422"/>
              <a:gd name="connsiteX144" fmla="*/ 421640 w 919480"/>
              <a:gd name="connsiteY144" fmla="*/ 822960 h 3640422"/>
              <a:gd name="connsiteX145" fmla="*/ 431800 w 919480"/>
              <a:gd name="connsiteY145" fmla="*/ 777240 h 3640422"/>
              <a:gd name="connsiteX146" fmla="*/ 436880 w 919480"/>
              <a:gd name="connsiteY146" fmla="*/ 731520 h 3640422"/>
              <a:gd name="connsiteX147" fmla="*/ 447040 w 919480"/>
              <a:gd name="connsiteY147" fmla="*/ 690880 h 3640422"/>
              <a:gd name="connsiteX148" fmla="*/ 457200 w 919480"/>
              <a:gd name="connsiteY148" fmla="*/ 629920 h 3640422"/>
              <a:gd name="connsiteX149" fmla="*/ 462280 w 919480"/>
              <a:gd name="connsiteY149" fmla="*/ 584200 h 3640422"/>
              <a:gd name="connsiteX150" fmla="*/ 472440 w 919480"/>
              <a:gd name="connsiteY150" fmla="*/ 543560 h 3640422"/>
              <a:gd name="connsiteX151" fmla="*/ 477520 w 919480"/>
              <a:gd name="connsiteY151" fmla="*/ 523240 h 3640422"/>
              <a:gd name="connsiteX152" fmla="*/ 487680 w 919480"/>
              <a:gd name="connsiteY152" fmla="*/ 457200 h 3640422"/>
              <a:gd name="connsiteX153" fmla="*/ 497840 w 919480"/>
              <a:gd name="connsiteY153" fmla="*/ 411480 h 3640422"/>
              <a:gd name="connsiteX154" fmla="*/ 502920 w 919480"/>
              <a:gd name="connsiteY154" fmla="*/ 365760 h 3640422"/>
              <a:gd name="connsiteX155" fmla="*/ 508000 w 919480"/>
              <a:gd name="connsiteY155" fmla="*/ 335280 h 3640422"/>
              <a:gd name="connsiteX156" fmla="*/ 502920 w 919480"/>
              <a:gd name="connsiteY156" fmla="*/ 198120 h 3640422"/>
              <a:gd name="connsiteX0" fmla="*/ 502920 w 919480"/>
              <a:gd name="connsiteY0" fmla="*/ 198120 h 3640422"/>
              <a:gd name="connsiteX1" fmla="*/ 518160 w 919480"/>
              <a:gd name="connsiteY1" fmla="*/ 187960 h 3640422"/>
              <a:gd name="connsiteX2" fmla="*/ 528320 w 919480"/>
              <a:gd name="connsiteY2" fmla="*/ 172720 h 3640422"/>
              <a:gd name="connsiteX3" fmla="*/ 558800 w 919480"/>
              <a:gd name="connsiteY3" fmla="*/ 152400 h 3640422"/>
              <a:gd name="connsiteX4" fmla="*/ 574040 w 919480"/>
              <a:gd name="connsiteY4" fmla="*/ 137160 h 3640422"/>
              <a:gd name="connsiteX5" fmla="*/ 604520 w 919480"/>
              <a:gd name="connsiteY5" fmla="*/ 127000 h 3640422"/>
              <a:gd name="connsiteX6" fmla="*/ 635000 w 919480"/>
              <a:gd name="connsiteY6" fmla="*/ 111760 h 3640422"/>
              <a:gd name="connsiteX7" fmla="*/ 670560 w 919480"/>
              <a:gd name="connsiteY7" fmla="*/ 96520 h 3640422"/>
              <a:gd name="connsiteX8" fmla="*/ 685800 w 919480"/>
              <a:gd name="connsiteY8" fmla="*/ 86360 h 3640422"/>
              <a:gd name="connsiteX9" fmla="*/ 721360 w 919480"/>
              <a:gd name="connsiteY9" fmla="*/ 76200 h 3640422"/>
              <a:gd name="connsiteX10" fmla="*/ 751840 w 919480"/>
              <a:gd name="connsiteY10" fmla="*/ 66040 h 3640422"/>
              <a:gd name="connsiteX11" fmla="*/ 787400 w 919480"/>
              <a:gd name="connsiteY11" fmla="*/ 50800 h 3640422"/>
              <a:gd name="connsiteX12" fmla="*/ 838200 w 919480"/>
              <a:gd name="connsiteY12" fmla="*/ 35560 h 3640422"/>
              <a:gd name="connsiteX13" fmla="*/ 853440 w 919480"/>
              <a:gd name="connsiteY13" fmla="*/ 25400 h 3640422"/>
              <a:gd name="connsiteX14" fmla="*/ 883920 w 919480"/>
              <a:gd name="connsiteY14" fmla="*/ 15240 h 3640422"/>
              <a:gd name="connsiteX15" fmla="*/ 914400 w 919480"/>
              <a:gd name="connsiteY15" fmla="*/ 0 h 3640422"/>
              <a:gd name="connsiteX16" fmla="*/ 919480 w 919480"/>
              <a:gd name="connsiteY16" fmla="*/ 15240 h 3640422"/>
              <a:gd name="connsiteX17" fmla="*/ 914400 w 919480"/>
              <a:gd name="connsiteY17" fmla="*/ 60960 h 3640422"/>
              <a:gd name="connsiteX18" fmla="*/ 909320 w 919480"/>
              <a:gd name="connsiteY18" fmla="*/ 76200 h 3640422"/>
              <a:gd name="connsiteX19" fmla="*/ 904240 w 919480"/>
              <a:gd name="connsiteY19" fmla="*/ 96520 h 3640422"/>
              <a:gd name="connsiteX20" fmla="*/ 899160 w 919480"/>
              <a:gd name="connsiteY20" fmla="*/ 162560 h 3640422"/>
              <a:gd name="connsiteX21" fmla="*/ 894080 w 919480"/>
              <a:gd name="connsiteY21" fmla="*/ 182880 h 3640422"/>
              <a:gd name="connsiteX22" fmla="*/ 889000 w 919480"/>
              <a:gd name="connsiteY22" fmla="*/ 213360 h 3640422"/>
              <a:gd name="connsiteX23" fmla="*/ 883920 w 919480"/>
              <a:gd name="connsiteY23" fmla="*/ 335280 h 3640422"/>
              <a:gd name="connsiteX24" fmla="*/ 873760 w 919480"/>
              <a:gd name="connsiteY24" fmla="*/ 401320 h 3640422"/>
              <a:gd name="connsiteX25" fmla="*/ 868680 w 919480"/>
              <a:gd name="connsiteY25" fmla="*/ 447040 h 3640422"/>
              <a:gd name="connsiteX26" fmla="*/ 858520 w 919480"/>
              <a:gd name="connsiteY26" fmla="*/ 568960 h 3640422"/>
              <a:gd name="connsiteX27" fmla="*/ 853440 w 919480"/>
              <a:gd name="connsiteY27" fmla="*/ 594360 h 3640422"/>
              <a:gd name="connsiteX28" fmla="*/ 848360 w 919480"/>
              <a:gd name="connsiteY28" fmla="*/ 640080 h 3640422"/>
              <a:gd name="connsiteX29" fmla="*/ 838200 w 919480"/>
              <a:gd name="connsiteY29" fmla="*/ 690880 h 3640422"/>
              <a:gd name="connsiteX30" fmla="*/ 833120 w 919480"/>
              <a:gd name="connsiteY30" fmla="*/ 721360 h 3640422"/>
              <a:gd name="connsiteX31" fmla="*/ 828040 w 919480"/>
              <a:gd name="connsiteY31" fmla="*/ 741680 h 3640422"/>
              <a:gd name="connsiteX32" fmla="*/ 822960 w 919480"/>
              <a:gd name="connsiteY32" fmla="*/ 767080 h 3640422"/>
              <a:gd name="connsiteX33" fmla="*/ 817880 w 919480"/>
              <a:gd name="connsiteY33" fmla="*/ 787400 h 3640422"/>
              <a:gd name="connsiteX34" fmla="*/ 812800 w 919480"/>
              <a:gd name="connsiteY34" fmla="*/ 828040 h 3640422"/>
              <a:gd name="connsiteX35" fmla="*/ 807720 w 919480"/>
              <a:gd name="connsiteY35" fmla="*/ 843280 h 3640422"/>
              <a:gd name="connsiteX36" fmla="*/ 797560 w 919480"/>
              <a:gd name="connsiteY36" fmla="*/ 894080 h 3640422"/>
              <a:gd name="connsiteX37" fmla="*/ 787400 w 919480"/>
              <a:gd name="connsiteY37" fmla="*/ 939800 h 3640422"/>
              <a:gd name="connsiteX38" fmla="*/ 782320 w 919480"/>
              <a:gd name="connsiteY38" fmla="*/ 980440 h 3640422"/>
              <a:gd name="connsiteX39" fmla="*/ 777240 w 919480"/>
              <a:gd name="connsiteY39" fmla="*/ 1031240 h 3640422"/>
              <a:gd name="connsiteX40" fmla="*/ 767080 w 919480"/>
              <a:gd name="connsiteY40" fmla="*/ 1102360 h 3640422"/>
              <a:gd name="connsiteX41" fmla="*/ 762000 w 919480"/>
              <a:gd name="connsiteY41" fmla="*/ 1203960 h 3640422"/>
              <a:gd name="connsiteX42" fmla="*/ 751840 w 919480"/>
              <a:gd name="connsiteY42" fmla="*/ 1264920 h 3640422"/>
              <a:gd name="connsiteX43" fmla="*/ 736600 w 919480"/>
              <a:gd name="connsiteY43" fmla="*/ 1407160 h 3640422"/>
              <a:gd name="connsiteX44" fmla="*/ 726440 w 919480"/>
              <a:gd name="connsiteY44" fmla="*/ 1463040 h 3640422"/>
              <a:gd name="connsiteX45" fmla="*/ 721360 w 919480"/>
              <a:gd name="connsiteY45" fmla="*/ 1518920 h 3640422"/>
              <a:gd name="connsiteX46" fmla="*/ 711200 w 919480"/>
              <a:gd name="connsiteY46" fmla="*/ 1564640 h 3640422"/>
              <a:gd name="connsiteX47" fmla="*/ 706120 w 919480"/>
              <a:gd name="connsiteY47" fmla="*/ 1595120 h 3640422"/>
              <a:gd name="connsiteX48" fmla="*/ 701040 w 919480"/>
              <a:gd name="connsiteY48" fmla="*/ 1635760 h 3640422"/>
              <a:gd name="connsiteX49" fmla="*/ 695960 w 919480"/>
              <a:gd name="connsiteY49" fmla="*/ 1666240 h 3640422"/>
              <a:gd name="connsiteX50" fmla="*/ 690880 w 919480"/>
              <a:gd name="connsiteY50" fmla="*/ 1706880 h 3640422"/>
              <a:gd name="connsiteX51" fmla="*/ 675640 w 919480"/>
              <a:gd name="connsiteY51" fmla="*/ 1778000 h 3640422"/>
              <a:gd name="connsiteX52" fmla="*/ 670560 w 919480"/>
              <a:gd name="connsiteY52" fmla="*/ 1823720 h 3640422"/>
              <a:gd name="connsiteX53" fmla="*/ 660400 w 919480"/>
              <a:gd name="connsiteY53" fmla="*/ 1879600 h 3640422"/>
              <a:gd name="connsiteX54" fmla="*/ 655320 w 919480"/>
              <a:gd name="connsiteY54" fmla="*/ 1935480 h 3640422"/>
              <a:gd name="connsiteX55" fmla="*/ 640080 w 919480"/>
              <a:gd name="connsiteY55" fmla="*/ 2021840 h 3640422"/>
              <a:gd name="connsiteX56" fmla="*/ 635000 w 919480"/>
              <a:gd name="connsiteY56" fmla="*/ 2082800 h 3640422"/>
              <a:gd name="connsiteX57" fmla="*/ 624840 w 919480"/>
              <a:gd name="connsiteY57" fmla="*/ 2133600 h 3640422"/>
              <a:gd name="connsiteX58" fmla="*/ 614680 w 919480"/>
              <a:gd name="connsiteY58" fmla="*/ 2204720 h 3640422"/>
              <a:gd name="connsiteX59" fmla="*/ 609600 w 919480"/>
              <a:gd name="connsiteY59" fmla="*/ 2296160 h 3640422"/>
              <a:gd name="connsiteX60" fmla="*/ 604520 w 919480"/>
              <a:gd name="connsiteY60" fmla="*/ 2311400 h 3640422"/>
              <a:gd name="connsiteX61" fmla="*/ 599440 w 919480"/>
              <a:gd name="connsiteY61" fmla="*/ 2352040 h 3640422"/>
              <a:gd name="connsiteX62" fmla="*/ 594360 w 919480"/>
              <a:gd name="connsiteY62" fmla="*/ 2382520 h 3640422"/>
              <a:gd name="connsiteX63" fmla="*/ 584200 w 919480"/>
              <a:gd name="connsiteY63" fmla="*/ 2509520 h 3640422"/>
              <a:gd name="connsiteX64" fmla="*/ 574040 w 919480"/>
              <a:gd name="connsiteY64" fmla="*/ 2570480 h 3640422"/>
              <a:gd name="connsiteX65" fmla="*/ 568960 w 919480"/>
              <a:gd name="connsiteY65" fmla="*/ 2595880 h 3640422"/>
              <a:gd name="connsiteX66" fmla="*/ 558800 w 919480"/>
              <a:gd name="connsiteY66" fmla="*/ 2809240 h 3640422"/>
              <a:gd name="connsiteX67" fmla="*/ 553720 w 919480"/>
              <a:gd name="connsiteY67" fmla="*/ 2834640 h 3640422"/>
              <a:gd name="connsiteX68" fmla="*/ 548640 w 919480"/>
              <a:gd name="connsiteY68" fmla="*/ 2956560 h 3640422"/>
              <a:gd name="connsiteX69" fmla="*/ 538480 w 919480"/>
              <a:gd name="connsiteY69" fmla="*/ 3048000 h 3640422"/>
              <a:gd name="connsiteX70" fmla="*/ 543560 w 919480"/>
              <a:gd name="connsiteY70" fmla="*/ 3246120 h 3640422"/>
              <a:gd name="connsiteX71" fmla="*/ 538480 w 919480"/>
              <a:gd name="connsiteY71" fmla="*/ 3342640 h 3640422"/>
              <a:gd name="connsiteX72" fmla="*/ 533400 w 919480"/>
              <a:gd name="connsiteY72" fmla="*/ 3378200 h 3640422"/>
              <a:gd name="connsiteX73" fmla="*/ 528320 w 919480"/>
              <a:gd name="connsiteY73" fmla="*/ 3418840 h 3640422"/>
              <a:gd name="connsiteX74" fmla="*/ 523240 w 919480"/>
              <a:gd name="connsiteY74" fmla="*/ 3616960 h 3640422"/>
              <a:gd name="connsiteX75" fmla="*/ 447040 w 919480"/>
              <a:gd name="connsiteY75" fmla="*/ 3611880 h 3640422"/>
              <a:gd name="connsiteX76" fmla="*/ 223520 w 919480"/>
              <a:gd name="connsiteY76" fmla="*/ 3601720 h 3640422"/>
              <a:gd name="connsiteX77" fmla="*/ 152400 w 919480"/>
              <a:gd name="connsiteY77" fmla="*/ 3591560 h 3640422"/>
              <a:gd name="connsiteX78" fmla="*/ 96520 w 919480"/>
              <a:gd name="connsiteY78" fmla="*/ 3586480 h 3640422"/>
              <a:gd name="connsiteX79" fmla="*/ 5080 w 919480"/>
              <a:gd name="connsiteY79" fmla="*/ 3571240 h 3640422"/>
              <a:gd name="connsiteX80" fmla="*/ 0 w 919480"/>
              <a:gd name="connsiteY80" fmla="*/ 3556000 h 3640422"/>
              <a:gd name="connsiteX81" fmla="*/ 10160 w 919480"/>
              <a:gd name="connsiteY81" fmla="*/ 3469640 h 3640422"/>
              <a:gd name="connsiteX82" fmla="*/ 15240 w 919480"/>
              <a:gd name="connsiteY82" fmla="*/ 3429000 h 3640422"/>
              <a:gd name="connsiteX83" fmla="*/ 20320 w 919480"/>
              <a:gd name="connsiteY83" fmla="*/ 3403600 h 3640422"/>
              <a:gd name="connsiteX84" fmla="*/ 25400 w 919480"/>
              <a:gd name="connsiteY84" fmla="*/ 3373120 h 3640422"/>
              <a:gd name="connsiteX85" fmla="*/ 30480 w 919480"/>
              <a:gd name="connsiteY85" fmla="*/ 3347720 h 3640422"/>
              <a:gd name="connsiteX86" fmla="*/ 35560 w 919480"/>
              <a:gd name="connsiteY86" fmla="*/ 3302000 h 3640422"/>
              <a:gd name="connsiteX87" fmla="*/ 40640 w 919480"/>
              <a:gd name="connsiteY87" fmla="*/ 3276600 h 3640422"/>
              <a:gd name="connsiteX88" fmla="*/ 50800 w 919480"/>
              <a:gd name="connsiteY88" fmla="*/ 3195320 h 3640422"/>
              <a:gd name="connsiteX89" fmla="*/ 60960 w 919480"/>
              <a:gd name="connsiteY89" fmla="*/ 3048000 h 3640422"/>
              <a:gd name="connsiteX90" fmla="*/ 66040 w 919480"/>
              <a:gd name="connsiteY90" fmla="*/ 3022600 h 3640422"/>
              <a:gd name="connsiteX91" fmla="*/ 71120 w 919480"/>
              <a:gd name="connsiteY91" fmla="*/ 2941320 h 3640422"/>
              <a:gd name="connsiteX92" fmla="*/ 76200 w 919480"/>
              <a:gd name="connsiteY92" fmla="*/ 2910840 h 3640422"/>
              <a:gd name="connsiteX93" fmla="*/ 86360 w 919480"/>
              <a:gd name="connsiteY93" fmla="*/ 2824480 h 3640422"/>
              <a:gd name="connsiteX94" fmla="*/ 96520 w 919480"/>
              <a:gd name="connsiteY94" fmla="*/ 2712720 h 3640422"/>
              <a:gd name="connsiteX95" fmla="*/ 101600 w 919480"/>
              <a:gd name="connsiteY95" fmla="*/ 2687320 h 3640422"/>
              <a:gd name="connsiteX96" fmla="*/ 106680 w 919480"/>
              <a:gd name="connsiteY96" fmla="*/ 2667000 h 3640422"/>
              <a:gd name="connsiteX97" fmla="*/ 111760 w 919480"/>
              <a:gd name="connsiteY97" fmla="*/ 2631440 h 3640422"/>
              <a:gd name="connsiteX98" fmla="*/ 121920 w 919480"/>
              <a:gd name="connsiteY98" fmla="*/ 2600960 h 3640422"/>
              <a:gd name="connsiteX99" fmla="*/ 127000 w 919480"/>
              <a:gd name="connsiteY99" fmla="*/ 2570480 h 3640422"/>
              <a:gd name="connsiteX100" fmla="*/ 137160 w 919480"/>
              <a:gd name="connsiteY100" fmla="*/ 2550160 h 3640422"/>
              <a:gd name="connsiteX101" fmla="*/ 142240 w 919480"/>
              <a:gd name="connsiteY101" fmla="*/ 2534920 h 3640422"/>
              <a:gd name="connsiteX102" fmla="*/ 152400 w 919480"/>
              <a:gd name="connsiteY102" fmla="*/ 2468880 h 3640422"/>
              <a:gd name="connsiteX103" fmla="*/ 157480 w 919480"/>
              <a:gd name="connsiteY103" fmla="*/ 2453640 h 3640422"/>
              <a:gd name="connsiteX104" fmla="*/ 167640 w 919480"/>
              <a:gd name="connsiteY104" fmla="*/ 2438400 h 3640422"/>
              <a:gd name="connsiteX105" fmla="*/ 192476 w 919480"/>
              <a:gd name="connsiteY105" fmla="*/ 2441787 h 3640422"/>
              <a:gd name="connsiteX106" fmla="*/ 197555 w 919480"/>
              <a:gd name="connsiteY106" fmla="*/ 2418645 h 3640422"/>
              <a:gd name="connsiteX107" fmla="*/ 196991 w 919480"/>
              <a:gd name="connsiteY107" fmla="*/ 2407920 h 3640422"/>
              <a:gd name="connsiteX108" fmla="*/ 199249 w 919480"/>
              <a:gd name="connsiteY108" fmla="*/ 2359943 h 3640422"/>
              <a:gd name="connsiteX109" fmla="*/ 198684 w 919480"/>
              <a:gd name="connsiteY109" fmla="*/ 2358249 h 3640422"/>
              <a:gd name="connsiteX110" fmla="*/ 212231 w 919480"/>
              <a:gd name="connsiteY110" fmla="*/ 2284871 h 3640422"/>
              <a:gd name="connsiteX111" fmla="*/ 213924 w 919480"/>
              <a:gd name="connsiteY111" fmla="*/ 2232942 h 3640422"/>
              <a:gd name="connsiteX112" fmla="*/ 213925 w 919480"/>
              <a:gd name="connsiteY112" fmla="*/ 2172547 h 3640422"/>
              <a:gd name="connsiteX113" fmla="*/ 223520 w 919480"/>
              <a:gd name="connsiteY113" fmla="*/ 2128520 h 3640422"/>
              <a:gd name="connsiteX114" fmla="*/ 228600 w 919480"/>
              <a:gd name="connsiteY114" fmla="*/ 2098040 h 3640422"/>
              <a:gd name="connsiteX115" fmla="*/ 238760 w 919480"/>
              <a:gd name="connsiteY115" fmla="*/ 1991360 h 3640422"/>
              <a:gd name="connsiteX116" fmla="*/ 243840 w 919480"/>
              <a:gd name="connsiteY116" fmla="*/ 1965960 h 3640422"/>
              <a:gd name="connsiteX117" fmla="*/ 248920 w 919480"/>
              <a:gd name="connsiteY117" fmla="*/ 1925320 h 3640422"/>
              <a:gd name="connsiteX118" fmla="*/ 254000 w 919480"/>
              <a:gd name="connsiteY118" fmla="*/ 1910080 h 3640422"/>
              <a:gd name="connsiteX119" fmla="*/ 259080 w 919480"/>
              <a:gd name="connsiteY119" fmla="*/ 1889760 h 3640422"/>
              <a:gd name="connsiteX120" fmla="*/ 264160 w 919480"/>
              <a:gd name="connsiteY120" fmla="*/ 1859280 h 3640422"/>
              <a:gd name="connsiteX121" fmla="*/ 269240 w 919480"/>
              <a:gd name="connsiteY121" fmla="*/ 1833880 h 3640422"/>
              <a:gd name="connsiteX122" fmla="*/ 274320 w 919480"/>
              <a:gd name="connsiteY122" fmla="*/ 1762760 h 3640422"/>
              <a:gd name="connsiteX123" fmla="*/ 279400 w 919480"/>
              <a:gd name="connsiteY123" fmla="*/ 1747520 h 3640422"/>
              <a:gd name="connsiteX124" fmla="*/ 284480 w 919480"/>
              <a:gd name="connsiteY124" fmla="*/ 1722120 h 3640422"/>
              <a:gd name="connsiteX125" fmla="*/ 289560 w 919480"/>
              <a:gd name="connsiteY125" fmla="*/ 1671320 h 3640422"/>
              <a:gd name="connsiteX126" fmla="*/ 294640 w 919480"/>
              <a:gd name="connsiteY126" fmla="*/ 1656080 h 3640422"/>
              <a:gd name="connsiteX127" fmla="*/ 299720 w 919480"/>
              <a:gd name="connsiteY127" fmla="*/ 1635760 h 3640422"/>
              <a:gd name="connsiteX128" fmla="*/ 304800 w 919480"/>
              <a:gd name="connsiteY128" fmla="*/ 1574800 h 3640422"/>
              <a:gd name="connsiteX129" fmla="*/ 309880 w 919480"/>
              <a:gd name="connsiteY129" fmla="*/ 1559560 h 3640422"/>
              <a:gd name="connsiteX130" fmla="*/ 320040 w 919480"/>
              <a:gd name="connsiteY130" fmla="*/ 1518920 h 3640422"/>
              <a:gd name="connsiteX131" fmla="*/ 325120 w 919480"/>
              <a:gd name="connsiteY131" fmla="*/ 1473200 h 3640422"/>
              <a:gd name="connsiteX132" fmla="*/ 330200 w 919480"/>
              <a:gd name="connsiteY132" fmla="*/ 1447800 h 3640422"/>
              <a:gd name="connsiteX133" fmla="*/ 340360 w 919480"/>
              <a:gd name="connsiteY133" fmla="*/ 1386840 h 3640422"/>
              <a:gd name="connsiteX134" fmla="*/ 345440 w 919480"/>
              <a:gd name="connsiteY134" fmla="*/ 1346200 h 3640422"/>
              <a:gd name="connsiteX135" fmla="*/ 355600 w 919480"/>
              <a:gd name="connsiteY135" fmla="*/ 1275080 h 3640422"/>
              <a:gd name="connsiteX136" fmla="*/ 360680 w 919480"/>
              <a:gd name="connsiteY136" fmla="*/ 1224280 h 3640422"/>
              <a:gd name="connsiteX137" fmla="*/ 365760 w 919480"/>
              <a:gd name="connsiteY137" fmla="*/ 1198880 h 3640422"/>
              <a:gd name="connsiteX138" fmla="*/ 381000 w 919480"/>
              <a:gd name="connsiteY138" fmla="*/ 1127760 h 3640422"/>
              <a:gd name="connsiteX139" fmla="*/ 386080 w 919480"/>
              <a:gd name="connsiteY139" fmla="*/ 1076960 h 3640422"/>
              <a:gd name="connsiteX140" fmla="*/ 391160 w 919480"/>
              <a:gd name="connsiteY140" fmla="*/ 1056640 h 3640422"/>
              <a:gd name="connsiteX141" fmla="*/ 401320 w 919480"/>
              <a:gd name="connsiteY141" fmla="*/ 1005840 h 3640422"/>
              <a:gd name="connsiteX142" fmla="*/ 406400 w 919480"/>
              <a:gd name="connsiteY142" fmla="*/ 934720 h 3640422"/>
              <a:gd name="connsiteX143" fmla="*/ 416560 w 919480"/>
              <a:gd name="connsiteY143" fmla="*/ 868680 h 3640422"/>
              <a:gd name="connsiteX144" fmla="*/ 421640 w 919480"/>
              <a:gd name="connsiteY144" fmla="*/ 822960 h 3640422"/>
              <a:gd name="connsiteX145" fmla="*/ 431800 w 919480"/>
              <a:gd name="connsiteY145" fmla="*/ 777240 h 3640422"/>
              <a:gd name="connsiteX146" fmla="*/ 436880 w 919480"/>
              <a:gd name="connsiteY146" fmla="*/ 731520 h 3640422"/>
              <a:gd name="connsiteX147" fmla="*/ 447040 w 919480"/>
              <a:gd name="connsiteY147" fmla="*/ 690880 h 3640422"/>
              <a:gd name="connsiteX148" fmla="*/ 457200 w 919480"/>
              <a:gd name="connsiteY148" fmla="*/ 629920 h 3640422"/>
              <a:gd name="connsiteX149" fmla="*/ 462280 w 919480"/>
              <a:gd name="connsiteY149" fmla="*/ 584200 h 3640422"/>
              <a:gd name="connsiteX150" fmla="*/ 472440 w 919480"/>
              <a:gd name="connsiteY150" fmla="*/ 543560 h 3640422"/>
              <a:gd name="connsiteX151" fmla="*/ 477520 w 919480"/>
              <a:gd name="connsiteY151" fmla="*/ 523240 h 3640422"/>
              <a:gd name="connsiteX152" fmla="*/ 487680 w 919480"/>
              <a:gd name="connsiteY152" fmla="*/ 457200 h 3640422"/>
              <a:gd name="connsiteX153" fmla="*/ 497840 w 919480"/>
              <a:gd name="connsiteY153" fmla="*/ 411480 h 3640422"/>
              <a:gd name="connsiteX154" fmla="*/ 502920 w 919480"/>
              <a:gd name="connsiteY154" fmla="*/ 365760 h 3640422"/>
              <a:gd name="connsiteX155" fmla="*/ 508000 w 919480"/>
              <a:gd name="connsiteY155" fmla="*/ 335280 h 3640422"/>
              <a:gd name="connsiteX156" fmla="*/ 502920 w 919480"/>
              <a:gd name="connsiteY156" fmla="*/ 198120 h 3640422"/>
              <a:gd name="connsiteX0" fmla="*/ 502920 w 919480"/>
              <a:gd name="connsiteY0" fmla="*/ 198120 h 3640422"/>
              <a:gd name="connsiteX1" fmla="*/ 518160 w 919480"/>
              <a:gd name="connsiteY1" fmla="*/ 187960 h 3640422"/>
              <a:gd name="connsiteX2" fmla="*/ 528320 w 919480"/>
              <a:gd name="connsiteY2" fmla="*/ 172720 h 3640422"/>
              <a:gd name="connsiteX3" fmla="*/ 558800 w 919480"/>
              <a:gd name="connsiteY3" fmla="*/ 152400 h 3640422"/>
              <a:gd name="connsiteX4" fmla="*/ 574040 w 919480"/>
              <a:gd name="connsiteY4" fmla="*/ 137160 h 3640422"/>
              <a:gd name="connsiteX5" fmla="*/ 604520 w 919480"/>
              <a:gd name="connsiteY5" fmla="*/ 127000 h 3640422"/>
              <a:gd name="connsiteX6" fmla="*/ 635000 w 919480"/>
              <a:gd name="connsiteY6" fmla="*/ 111760 h 3640422"/>
              <a:gd name="connsiteX7" fmla="*/ 670560 w 919480"/>
              <a:gd name="connsiteY7" fmla="*/ 96520 h 3640422"/>
              <a:gd name="connsiteX8" fmla="*/ 685800 w 919480"/>
              <a:gd name="connsiteY8" fmla="*/ 86360 h 3640422"/>
              <a:gd name="connsiteX9" fmla="*/ 721360 w 919480"/>
              <a:gd name="connsiteY9" fmla="*/ 76200 h 3640422"/>
              <a:gd name="connsiteX10" fmla="*/ 751840 w 919480"/>
              <a:gd name="connsiteY10" fmla="*/ 66040 h 3640422"/>
              <a:gd name="connsiteX11" fmla="*/ 787400 w 919480"/>
              <a:gd name="connsiteY11" fmla="*/ 50800 h 3640422"/>
              <a:gd name="connsiteX12" fmla="*/ 838200 w 919480"/>
              <a:gd name="connsiteY12" fmla="*/ 35560 h 3640422"/>
              <a:gd name="connsiteX13" fmla="*/ 853440 w 919480"/>
              <a:gd name="connsiteY13" fmla="*/ 25400 h 3640422"/>
              <a:gd name="connsiteX14" fmla="*/ 883920 w 919480"/>
              <a:gd name="connsiteY14" fmla="*/ 15240 h 3640422"/>
              <a:gd name="connsiteX15" fmla="*/ 914400 w 919480"/>
              <a:gd name="connsiteY15" fmla="*/ 0 h 3640422"/>
              <a:gd name="connsiteX16" fmla="*/ 919480 w 919480"/>
              <a:gd name="connsiteY16" fmla="*/ 15240 h 3640422"/>
              <a:gd name="connsiteX17" fmla="*/ 914400 w 919480"/>
              <a:gd name="connsiteY17" fmla="*/ 60960 h 3640422"/>
              <a:gd name="connsiteX18" fmla="*/ 909320 w 919480"/>
              <a:gd name="connsiteY18" fmla="*/ 76200 h 3640422"/>
              <a:gd name="connsiteX19" fmla="*/ 904240 w 919480"/>
              <a:gd name="connsiteY19" fmla="*/ 96520 h 3640422"/>
              <a:gd name="connsiteX20" fmla="*/ 899160 w 919480"/>
              <a:gd name="connsiteY20" fmla="*/ 162560 h 3640422"/>
              <a:gd name="connsiteX21" fmla="*/ 894080 w 919480"/>
              <a:gd name="connsiteY21" fmla="*/ 182880 h 3640422"/>
              <a:gd name="connsiteX22" fmla="*/ 889000 w 919480"/>
              <a:gd name="connsiteY22" fmla="*/ 213360 h 3640422"/>
              <a:gd name="connsiteX23" fmla="*/ 883920 w 919480"/>
              <a:gd name="connsiteY23" fmla="*/ 335280 h 3640422"/>
              <a:gd name="connsiteX24" fmla="*/ 873760 w 919480"/>
              <a:gd name="connsiteY24" fmla="*/ 401320 h 3640422"/>
              <a:gd name="connsiteX25" fmla="*/ 868680 w 919480"/>
              <a:gd name="connsiteY25" fmla="*/ 447040 h 3640422"/>
              <a:gd name="connsiteX26" fmla="*/ 858520 w 919480"/>
              <a:gd name="connsiteY26" fmla="*/ 568960 h 3640422"/>
              <a:gd name="connsiteX27" fmla="*/ 853440 w 919480"/>
              <a:gd name="connsiteY27" fmla="*/ 594360 h 3640422"/>
              <a:gd name="connsiteX28" fmla="*/ 848360 w 919480"/>
              <a:gd name="connsiteY28" fmla="*/ 640080 h 3640422"/>
              <a:gd name="connsiteX29" fmla="*/ 838200 w 919480"/>
              <a:gd name="connsiteY29" fmla="*/ 690880 h 3640422"/>
              <a:gd name="connsiteX30" fmla="*/ 833120 w 919480"/>
              <a:gd name="connsiteY30" fmla="*/ 721360 h 3640422"/>
              <a:gd name="connsiteX31" fmla="*/ 828040 w 919480"/>
              <a:gd name="connsiteY31" fmla="*/ 741680 h 3640422"/>
              <a:gd name="connsiteX32" fmla="*/ 822960 w 919480"/>
              <a:gd name="connsiteY32" fmla="*/ 767080 h 3640422"/>
              <a:gd name="connsiteX33" fmla="*/ 817880 w 919480"/>
              <a:gd name="connsiteY33" fmla="*/ 787400 h 3640422"/>
              <a:gd name="connsiteX34" fmla="*/ 812800 w 919480"/>
              <a:gd name="connsiteY34" fmla="*/ 828040 h 3640422"/>
              <a:gd name="connsiteX35" fmla="*/ 807720 w 919480"/>
              <a:gd name="connsiteY35" fmla="*/ 843280 h 3640422"/>
              <a:gd name="connsiteX36" fmla="*/ 797560 w 919480"/>
              <a:gd name="connsiteY36" fmla="*/ 894080 h 3640422"/>
              <a:gd name="connsiteX37" fmla="*/ 787400 w 919480"/>
              <a:gd name="connsiteY37" fmla="*/ 939800 h 3640422"/>
              <a:gd name="connsiteX38" fmla="*/ 782320 w 919480"/>
              <a:gd name="connsiteY38" fmla="*/ 980440 h 3640422"/>
              <a:gd name="connsiteX39" fmla="*/ 777240 w 919480"/>
              <a:gd name="connsiteY39" fmla="*/ 1031240 h 3640422"/>
              <a:gd name="connsiteX40" fmla="*/ 767080 w 919480"/>
              <a:gd name="connsiteY40" fmla="*/ 1102360 h 3640422"/>
              <a:gd name="connsiteX41" fmla="*/ 762000 w 919480"/>
              <a:gd name="connsiteY41" fmla="*/ 1203960 h 3640422"/>
              <a:gd name="connsiteX42" fmla="*/ 751840 w 919480"/>
              <a:gd name="connsiteY42" fmla="*/ 1264920 h 3640422"/>
              <a:gd name="connsiteX43" fmla="*/ 736600 w 919480"/>
              <a:gd name="connsiteY43" fmla="*/ 1407160 h 3640422"/>
              <a:gd name="connsiteX44" fmla="*/ 726440 w 919480"/>
              <a:gd name="connsiteY44" fmla="*/ 1463040 h 3640422"/>
              <a:gd name="connsiteX45" fmla="*/ 721360 w 919480"/>
              <a:gd name="connsiteY45" fmla="*/ 1518920 h 3640422"/>
              <a:gd name="connsiteX46" fmla="*/ 711200 w 919480"/>
              <a:gd name="connsiteY46" fmla="*/ 1564640 h 3640422"/>
              <a:gd name="connsiteX47" fmla="*/ 706120 w 919480"/>
              <a:gd name="connsiteY47" fmla="*/ 1595120 h 3640422"/>
              <a:gd name="connsiteX48" fmla="*/ 701040 w 919480"/>
              <a:gd name="connsiteY48" fmla="*/ 1635760 h 3640422"/>
              <a:gd name="connsiteX49" fmla="*/ 695960 w 919480"/>
              <a:gd name="connsiteY49" fmla="*/ 1666240 h 3640422"/>
              <a:gd name="connsiteX50" fmla="*/ 690880 w 919480"/>
              <a:gd name="connsiteY50" fmla="*/ 1706880 h 3640422"/>
              <a:gd name="connsiteX51" fmla="*/ 675640 w 919480"/>
              <a:gd name="connsiteY51" fmla="*/ 1778000 h 3640422"/>
              <a:gd name="connsiteX52" fmla="*/ 670560 w 919480"/>
              <a:gd name="connsiteY52" fmla="*/ 1823720 h 3640422"/>
              <a:gd name="connsiteX53" fmla="*/ 660400 w 919480"/>
              <a:gd name="connsiteY53" fmla="*/ 1879600 h 3640422"/>
              <a:gd name="connsiteX54" fmla="*/ 655320 w 919480"/>
              <a:gd name="connsiteY54" fmla="*/ 1935480 h 3640422"/>
              <a:gd name="connsiteX55" fmla="*/ 640080 w 919480"/>
              <a:gd name="connsiteY55" fmla="*/ 2021840 h 3640422"/>
              <a:gd name="connsiteX56" fmla="*/ 635000 w 919480"/>
              <a:gd name="connsiteY56" fmla="*/ 2082800 h 3640422"/>
              <a:gd name="connsiteX57" fmla="*/ 624840 w 919480"/>
              <a:gd name="connsiteY57" fmla="*/ 2133600 h 3640422"/>
              <a:gd name="connsiteX58" fmla="*/ 614680 w 919480"/>
              <a:gd name="connsiteY58" fmla="*/ 2204720 h 3640422"/>
              <a:gd name="connsiteX59" fmla="*/ 609600 w 919480"/>
              <a:gd name="connsiteY59" fmla="*/ 2296160 h 3640422"/>
              <a:gd name="connsiteX60" fmla="*/ 604520 w 919480"/>
              <a:gd name="connsiteY60" fmla="*/ 2311400 h 3640422"/>
              <a:gd name="connsiteX61" fmla="*/ 599440 w 919480"/>
              <a:gd name="connsiteY61" fmla="*/ 2352040 h 3640422"/>
              <a:gd name="connsiteX62" fmla="*/ 594360 w 919480"/>
              <a:gd name="connsiteY62" fmla="*/ 2382520 h 3640422"/>
              <a:gd name="connsiteX63" fmla="*/ 584200 w 919480"/>
              <a:gd name="connsiteY63" fmla="*/ 2509520 h 3640422"/>
              <a:gd name="connsiteX64" fmla="*/ 574040 w 919480"/>
              <a:gd name="connsiteY64" fmla="*/ 2570480 h 3640422"/>
              <a:gd name="connsiteX65" fmla="*/ 568960 w 919480"/>
              <a:gd name="connsiteY65" fmla="*/ 2595880 h 3640422"/>
              <a:gd name="connsiteX66" fmla="*/ 558800 w 919480"/>
              <a:gd name="connsiteY66" fmla="*/ 2809240 h 3640422"/>
              <a:gd name="connsiteX67" fmla="*/ 553720 w 919480"/>
              <a:gd name="connsiteY67" fmla="*/ 2834640 h 3640422"/>
              <a:gd name="connsiteX68" fmla="*/ 548640 w 919480"/>
              <a:gd name="connsiteY68" fmla="*/ 2956560 h 3640422"/>
              <a:gd name="connsiteX69" fmla="*/ 538480 w 919480"/>
              <a:gd name="connsiteY69" fmla="*/ 3048000 h 3640422"/>
              <a:gd name="connsiteX70" fmla="*/ 543560 w 919480"/>
              <a:gd name="connsiteY70" fmla="*/ 3246120 h 3640422"/>
              <a:gd name="connsiteX71" fmla="*/ 538480 w 919480"/>
              <a:gd name="connsiteY71" fmla="*/ 3342640 h 3640422"/>
              <a:gd name="connsiteX72" fmla="*/ 533400 w 919480"/>
              <a:gd name="connsiteY72" fmla="*/ 3378200 h 3640422"/>
              <a:gd name="connsiteX73" fmla="*/ 528320 w 919480"/>
              <a:gd name="connsiteY73" fmla="*/ 3418840 h 3640422"/>
              <a:gd name="connsiteX74" fmla="*/ 523240 w 919480"/>
              <a:gd name="connsiteY74" fmla="*/ 3616960 h 3640422"/>
              <a:gd name="connsiteX75" fmla="*/ 447040 w 919480"/>
              <a:gd name="connsiteY75" fmla="*/ 3611880 h 3640422"/>
              <a:gd name="connsiteX76" fmla="*/ 223520 w 919480"/>
              <a:gd name="connsiteY76" fmla="*/ 3601720 h 3640422"/>
              <a:gd name="connsiteX77" fmla="*/ 152400 w 919480"/>
              <a:gd name="connsiteY77" fmla="*/ 3591560 h 3640422"/>
              <a:gd name="connsiteX78" fmla="*/ 96520 w 919480"/>
              <a:gd name="connsiteY78" fmla="*/ 3586480 h 3640422"/>
              <a:gd name="connsiteX79" fmla="*/ 5080 w 919480"/>
              <a:gd name="connsiteY79" fmla="*/ 3571240 h 3640422"/>
              <a:gd name="connsiteX80" fmla="*/ 0 w 919480"/>
              <a:gd name="connsiteY80" fmla="*/ 3556000 h 3640422"/>
              <a:gd name="connsiteX81" fmla="*/ 10160 w 919480"/>
              <a:gd name="connsiteY81" fmla="*/ 3469640 h 3640422"/>
              <a:gd name="connsiteX82" fmla="*/ 15240 w 919480"/>
              <a:gd name="connsiteY82" fmla="*/ 3429000 h 3640422"/>
              <a:gd name="connsiteX83" fmla="*/ 20320 w 919480"/>
              <a:gd name="connsiteY83" fmla="*/ 3403600 h 3640422"/>
              <a:gd name="connsiteX84" fmla="*/ 25400 w 919480"/>
              <a:gd name="connsiteY84" fmla="*/ 3373120 h 3640422"/>
              <a:gd name="connsiteX85" fmla="*/ 30480 w 919480"/>
              <a:gd name="connsiteY85" fmla="*/ 3347720 h 3640422"/>
              <a:gd name="connsiteX86" fmla="*/ 35560 w 919480"/>
              <a:gd name="connsiteY86" fmla="*/ 3302000 h 3640422"/>
              <a:gd name="connsiteX87" fmla="*/ 40640 w 919480"/>
              <a:gd name="connsiteY87" fmla="*/ 3276600 h 3640422"/>
              <a:gd name="connsiteX88" fmla="*/ 50800 w 919480"/>
              <a:gd name="connsiteY88" fmla="*/ 3195320 h 3640422"/>
              <a:gd name="connsiteX89" fmla="*/ 60960 w 919480"/>
              <a:gd name="connsiteY89" fmla="*/ 3048000 h 3640422"/>
              <a:gd name="connsiteX90" fmla="*/ 66040 w 919480"/>
              <a:gd name="connsiteY90" fmla="*/ 3022600 h 3640422"/>
              <a:gd name="connsiteX91" fmla="*/ 71120 w 919480"/>
              <a:gd name="connsiteY91" fmla="*/ 2941320 h 3640422"/>
              <a:gd name="connsiteX92" fmla="*/ 76200 w 919480"/>
              <a:gd name="connsiteY92" fmla="*/ 2910840 h 3640422"/>
              <a:gd name="connsiteX93" fmla="*/ 86360 w 919480"/>
              <a:gd name="connsiteY93" fmla="*/ 2824480 h 3640422"/>
              <a:gd name="connsiteX94" fmla="*/ 96520 w 919480"/>
              <a:gd name="connsiteY94" fmla="*/ 2712720 h 3640422"/>
              <a:gd name="connsiteX95" fmla="*/ 101600 w 919480"/>
              <a:gd name="connsiteY95" fmla="*/ 2687320 h 3640422"/>
              <a:gd name="connsiteX96" fmla="*/ 106680 w 919480"/>
              <a:gd name="connsiteY96" fmla="*/ 2667000 h 3640422"/>
              <a:gd name="connsiteX97" fmla="*/ 111760 w 919480"/>
              <a:gd name="connsiteY97" fmla="*/ 2631440 h 3640422"/>
              <a:gd name="connsiteX98" fmla="*/ 121920 w 919480"/>
              <a:gd name="connsiteY98" fmla="*/ 2600960 h 3640422"/>
              <a:gd name="connsiteX99" fmla="*/ 127000 w 919480"/>
              <a:gd name="connsiteY99" fmla="*/ 2570480 h 3640422"/>
              <a:gd name="connsiteX100" fmla="*/ 137160 w 919480"/>
              <a:gd name="connsiteY100" fmla="*/ 2550160 h 3640422"/>
              <a:gd name="connsiteX101" fmla="*/ 142240 w 919480"/>
              <a:gd name="connsiteY101" fmla="*/ 2534920 h 3640422"/>
              <a:gd name="connsiteX102" fmla="*/ 152400 w 919480"/>
              <a:gd name="connsiteY102" fmla="*/ 2468880 h 3640422"/>
              <a:gd name="connsiteX103" fmla="*/ 157480 w 919480"/>
              <a:gd name="connsiteY103" fmla="*/ 2453640 h 3640422"/>
              <a:gd name="connsiteX104" fmla="*/ 176106 w 919480"/>
              <a:gd name="connsiteY104" fmla="*/ 2469444 h 3640422"/>
              <a:gd name="connsiteX105" fmla="*/ 192476 w 919480"/>
              <a:gd name="connsiteY105" fmla="*/ 2441787 h 3640422"/>
              <a:gd name="connsiteX106" fmla="*/ 197555 w 919480"/>
              <a:gd name="connsiteY106" fmla="*/ 2418645 h 3640422"/>
              <a:gd name="connsiteX107" fmla="*/ 196991 w 919480"/>
              <a:gd name="connsiteY107" fmla="*/ 2407920 h 3640422"/>
              <a:gd name="connsiteX108" fmla="*/ 199249 w 919480"/>
              <a:gd name="connsiteY108" fmla="*/ 2359943 h 3640422"/>
              <a:gd name="connsiteX109" fmla="*/ 198684 w 919480"/>
              <a:gd name="connsiteY109" fmla="*/ 2358249 h 3640422"/>
              <a:gd name="connsiteX110" fmla="*/ 212231 w 919480"/>
              <a:gd name="connsiteY110" fmla="*/ 2284871 h 3640422"/>
              <a:gd name="connsiteX111" fmla="*/ 213924 w 919480"/>
              <a:gd name="connsiteY111" fmla="*/ 2232942 h 3640422"/>
              <a:gd name="connsiteX112" fmla="*/ 213925 w 919480"/>
              <a:gd name="connsiteY112" fmla="*/ 2172547 h 3640422"/>
              <a:gd name="connsiteX113" fmla="*/ 223520 w 919480"/>
              <a:gd name="connsiteY113" fmla="*/ 2128520 h 3640422"/>
              <a:gd name="connsiteX114" fmla="*/ 228600 w 919480"/>
              <a:gd name="connsiteY114" fmla="*/ 2098040 h 3640422"/>
              <a:gd name="connsiteX115" fmla="*/ 238760 w 919480"/>
              <a:gd name="connsiteY115" fmla="*/ 1991360 h 3640422"/>
              <a:gd name="connsiteX116" fmla="*/ 243840 w 919480"/>
              <a:gd name="connsiteY116" fmla="*/ 1965960 h 3640422"/>
              <a:gd name="connsiteX117" fmla="*/ 248920 w 919480"/>
              <a:gd name="connsiteY117" fmla="*/ 1925320 h 3640422"/>
              <a:gd name="connsiteX118" fmla="*/ 254000 w 919480"/>
              <a:gd name="connsiteY118" fmla="*/ 1910080 h 3640422"/>
              <a:gd name="connsiteX119" fmla="*/ 259080 w 919480"/>
              <a:gd name="connsiteY119" fmla="*/ 1889760 h 3640422"/>
              <a:gd name="connsiteX120" fmla="*/ 264160 w 919480"/>
              <a:gd name="connsiteY120" fmla="*/ 1859280 h 3640422"/>
              <a:gd name="connsiteX121" fmla="*/ 269240 w 919480"/>
              <a:gd name="connsiteY121" fmla="*/ 1833880 h 3640422"/>
              <a:gd name="connsiteX122" fmla="*/ 274320 w 919480"/>
              <a:gd name="connsiteY122" fmla="*/ 1762760 h 3640422"/>
              <a:gd name="connsiteX123" fmla="*/ 279400 w 919480"/>
              <a:gd name="connsiteY123" fmla="*/ 1747520 h 3640422"/>
              <a:gd name="connsiteX124" fmla="*/ 284480 w 919480"/>
              <a:gd name="connsiteY124" fmla="*/ 1722120 h 3640422"/>
              <a:gd name="connsiteX125" fmla="*/ 289560 w 919480"/>
              <a:gd name="connsiteY125" fmla="*/ 1671320 h 3640422"/>
              <a:gd name="connsiteX126" fmla="*/ 294640 w 919480"/>
              <a:gd name="connsiteY126" fmla="*/ 1656080 h 3640422"/>
              <a:gd name="connsiteX127" fmla="*/ 299720 w 919480"/>
              <a:gd name="connsiteY127" fmla="*/ 1635760 h 3640422"/>
              <a:gd name="connsiteX128" fmla="*/ 304800 w 919480"/>
              <a:gd name="connsiteY128" fmla="*/ 1574800 h 3640422"/>
              <a:gd name="connsiteX129" fmla="*/ 309880 w 919480"/>
              <a:gd name="connsiteY129" fmla="*/ 1559560 h 3640422"/>
              <a:gd name="connsiteX130" fmla="*/ 320040 w 919480"/>
              <a:gd name="connsiteY130" fmla="*/ 1518920 h 3640422"/>
              <a:gd name="connsiteX131" fmla="*/ 325120 w 919480"/>
              <a:gd name="connsiteY131" fmla="*/ 1473200 h 3640422"/>
              <a:gd name="connsiteX132" fmla="*/ 330200 w 919480"/>
              <a:gd name="connsiteY132" fmla="*/ 1447800 h 3640422"/>
              <a:gd name="connsiteX133" fmla="*/ 340360 w 919480"/>
              <a:gd name="connsiteY133" fmla="*/ 1386840 h 3640422"/>
              <a:gd name="connsiteX134" fmla="*/ 345440 w 919480"/>
              <a:gd name="connsiteY134" fmla="*/ 1346200 h 3640422"/>
              <a:gd name="connsiteX135" fmla="*/ 355600 w 919480"/>
              <a:gd name="connsiteY135" fmla="*/ 1275080 h 3640422"/>
              <a:gd name="connsiteX136" fmla="*/ 360680 w 919480"/>
              <a:gd name="connsiteY136" fmla="*/ 1224280 h 3640422"/>
              <a:gd name="connsiteX137" fmla="*/ 365760 w 919480"/>
              <a:gd name="connsiteY137" fmla="*/ 1198880 h 3640422"/>
              <a:gd name="connsiteX138" fmla="*/ 381000 w 919480"/>
              <a:gd name="connsiteY138" fmla="*/ 1127760 h 3640422"/>
              <a:gd name="connsiteX139" fmla="*/ 386080 w 919480"/>
              <a:gd name="connsiteY139" fmla="*/ 1076960 h 3640422"/>
              <a:gd name="connsiteX140" fmla="*/ 391160 w 919480"/>
              <a:gd name="connsiteY140" fmla="*/ 1056640 h 3640422"/>
              <a:gd name="connsiteX141" fmla="*/ 401320 w 919480"/>
              <a:gd name="connsiteY141" fmla="*/ 1005840 h 3640422"/>
              <a:gd name="connsiteX142" fmla="*/ 406400 w 919480"/>
              <a:gd name="connsiteY142" fmla="*/ 934720 h 3640422"/>
              <a:gd name="connsiteX143" fmla="*/ 416560 w 919480"/>
              <a:gd name="connsiteY143" fmla="*/ 868680 h 3640422"/>
              <a:gd name="connsiteX144" fmla="*/ 421640 w 919480"/>
              <a:gd name="connsiteY144" fmla="*/ 822960 h 3640422"/>
              <a:gd name="connsiteX145" fmla="*/ 431800 w 919480"/>
              <a:gd name="connsiteY145" fmla="*/ 777240 h 3640422"/>
              <a:gd name="connsiteX146" fmla="*/ 436880 w 919480"/>
              <a:gd name="connsiteY146" fmla="*/ 731520 h 3640422"/>
              <a:gd name="connsiteX147" fmla="*/ 447040 w 919480"/>
              <a:gd name="connsiteY147" fmla="*/ 690880 h 3640422"/>
              <a:gd name="connsiteX148" fmla="*/ 457200 w 919480"/>
              <a:gd name="connsiteY148" fmla="*/ 629920 h 3640422"/>
              <a:gd name="connsiteX149" fmla="*/ 462280 w 919480"/>
              <a:gd name="connsiteY149" fmla="*/ 584200 h 3640422"/>
              <a:gd name="connsiteX150" fmla="*/ 472440 w 919480"/>
              <a:gd name="connsiteY150" fmla="*/ 543560 h 3640422"/>
              <a:gd name="connsiteX151" fmla="*/ 477520 w 919480"/>
              <a:gd name="connsiteY151" fmla="*/ 523240 h 3640422"/>
              <a:gd name="connsiteX152" fmla="*/ 487680 w 919480"/>
              <a:gd name="connsiteY152" fmla="*/ 457200 h 3640422"/>
              <a:gd name="connsiteX153" fmla="*/ 497840 w 919480"/>
              <a:gd name="connsiteY153" fmla="*/ 411480 h 3640422"/>
              <a:gd name="connsiteX154" fmla="*/ 502920 w 919480"/>
              <a:gd name="connsiteY154" fmla="*/ 365760 h 3640422"/>
              <a:gd name="connsiteX155" fmla="*/ 508000 w 919480"/>
              <a:gd name="connsiteY155" fmla="*/ 335280 h 3640422"/>
              <a:gd name="connsiteX156" fmla="*/ 502920 w 919480"/>
              <a:gd name="connsiteY156" fmla="*/ 198120 h 3640422"/>
              <a:gd name="connsiteX0" fmla="*/ 502920 w 919480"/>
              <a:gd name="connsiteY0" fmla="*/ 198120 h 3640422"/>
              <a:gd name="connsiteX1" fmla="*/ 518160 w 919480"/>
              <a:gd name="connsiteY1" fmla="*/ 187960 h 3640422"/>
              <a:gd name="connsiteX2" fmla="*/ 528320 w 919480"/>
              <a:gd name="connsiteY2" fmla="*/ 172720 h 3640422"/>
              <a:gd name="connsiteX3" fmla="*/ 558800 w 919480"/>
              <a:gd name="connsiteY3" fmla="*/ 152400 h 3640422"/>
              <a:gd name="connsiteX4" fmla="*/ 574040 w 919480"/>
              <a:gd name="connsiteY4" fmla="*/ 137160 h 3640422"/>
              <a:gd name="connsiteX5" fmla="*/ 604520 w 919480"/>
              <a:gd name="connsiteY5" fmla="*/ 127000 h 3640422"/>
              <a:gd name="connsiteX6" fmla="*/ 635000 w 919480"/>
              <a:gd name="connsiteY6" fmla="*/ 111760 h 3640422"/>
              <a:gd name="connsiteX7" fmla="*/ 670560 w 919480"/>
              <a:gd name="connsiteY7" fmla="*/ 96520 h 3640422"/>
              <a:gd name="connsiteX8" fmla="*/ 685800 w 919480"/>
              <a:gd name="connsiteY8" fmla="*/ 86360 h 3640422"/>
              <a:gd name="connsiteX9" fmla="*/ 721360 w 919480"/>
              <a:gd name="connsiteY9" fmla="*/ 76200 h 3640422"/>
              <a:gd name="connsiteX10" fmla="*/ 751840 w 919480"/>
              <a:gd name="connsiteY10" fmla="*/ 66040 h 3640422"/>
              <a:gd name="connsiteX11" fmla="*/ 787400 w 919480"/>
              <a:gd name="connsiteY11" fmla="*/ 50800 h 3640422"/>
              <a:gd name="connsiteX12" fmla="*/ 838200 w 919480"/>
              <a:gd name="connsiteY12" fmla="*/ 35560 h 3640422"/>
              <a:gd name="connsiteX13" fmla="*/ 853440 w 919480"/>
              <a:gd name="connsiteY13" fmla="*/ 25400 h 3640422"/>
              <a:gd name="connsiteX14" fmla="*/ 883920 w 919480"/>
              <a:gd name="connsiteY14" fmla="*/ 15240 h 3640422"/>
              <a:gd name="connsiteX15" fmla="*/ 914400 w 919480"/>
              <a:gd name="connsiteY15" fmla="*/ 0 h 3640422"/>
              <a:gd name="connsiteX16" fmla="*/ 919480 w 919480"/>
              <a:gd name="connsiteY16" fmla="*/ 15240 h 3640422"/>
              <a:gd name="connsiteX17" fmla="*/ 914400 w 919480"/>
              <a:gd name="connsiteY17" fmla="*/ 60960 h 3640422"/>
              <a:gd name="connsiteX18" fmla="*/ 909320 w 919480"/>
              <a:gd name="connsiteY18" fmla="*/ 76200 h 3640422"/>
              <a:gd name="connsiteX19" fmla="*/ 904240 w 919480"/>
              <a:gd name="connsiteY19" fmla="*/ 96520 h 3640422"/>
              <a:gd name="connsiteX20" fmla="*/ 899160 w 919480"/>
              <a:gd name="connsiteY20" fmla="*/ 162560 h 3640422"/>
              <a:gd name="connsiteX21" fmla="*/ 894080 w 919480"/>
              <a:gd name="connsiteY21" fmla="*/ 182880 h 3640422"/>
              <a:gd name="connsiteX22" fmla="*/ 889000 w 919480"/>
              <a:gd name="connsiteY22" fmla="*/ 213360 h 3640422"/>
              <a:gd name="connsiteX23" fmla="*/ 883920 w 919480"/>
              <a:gd name="connsiteY23" fmla="*/ 335280 h 3640422"/>
              <a:gd name="connsiteX24" fmla="*/ 873760 w 919480"/>
              <a:gd name="connsiteY24" fmla="*/ 401320 h 3640422"/>
              <a:gd name="connsiteX25" fmla="*/ 868680 w 919480"/>
              <a:gd name="connsiteY25" fmla="*/ 447040 h 3640422"/>
              <a:gd name="connsiteX26" fmla="*/ 858520 w 919480"/>
              <a:gd name="connsiteY26" fmla="*/ 568960 h 3640422"/>
              <a:gd name="connsiteX27" fmla="*/ 853440 w 919480"/>
              <a:gd name="connsiteY27" fmla="*/ 594360 h 3640422"/>
              <a:gd name="connsiteX28" fmla="*/ 848360 w 919480"/>
              <a:gd name="connsiteY28" fmla="*/ 640080 h 3640422"/>
              <a:gd name="connsiteX29" fmla="*/ 838200 w 919480"/>
              <a:gd name="connsiteY29" fmla="*/ 690880 h 3640422"/>
              <a:gd name="connsiteX30" fmla="*/ 833120 w 919480"/>
              <a:gd name="connsiteY30" fmla="*/ 721360 h 3640422"/>
              <a:gd name="connsiteX31" fmla="*/ 828040 w 919480"/>
              <a:gd name="connsiteY31" fmla="*/ 741680 h 3640422"/>
              <a:gd name="connsiteX32" fmla="*/ 822960 w 919480"/>
              <a:gd name="connsiteY32" fmla="*/ 767080 h 3640422"/>
              <a:gd name="connsiteX33" fmla="*/ 817880 w 919480"/>
              <a:gd name="connsiteY33" fmla="*/ 787400 h 3640422"/>
              <a:gd name="connsiteX34" fmla="*/ 812800 w 919480"/>
              <a:gd name="connsiteY34" fmla="*/ 828040 h 3640422"/>
              <a:gd name="connsiteX35" fmla="*/ 807720 w 919480"/>
              <a:gd name="connsiteY35" fmla="*/ 843280 h 3640422"/>
              <a:gd name="connsiteX36" fmla="*/ 797560 w 919480"/>
              <a:gd name="connsiteY36" fmla="*/ 894080 h 3640422"/>
              <a:gd name="connsiteX37" fmla="*/ 787400 w 919480"/>
              <a:gd name="connsiteY37" fmla="*/ 939800 h 3640422"/>
              <a:gd name="connsiteX38" fmla="*/ 782320 w 919480"/>
              <a:gd name="connsiteY38" fmla="*/ 980440 h 3640422"/>
              <a:gd name="connsiteX39" fmla="*/ 777240 w 919480"/>
              <a:gd name="connsiteY39" fmla="*/ 1031240 h 3640422"/>
              <a:gd name="connsiteX40" fmla="*/ 767080 w 919480"/>
              <a:gd name="connsiteY40" fmla="*/ 1102360 h 3640422"/>
              <a:gd name="connsiteX41" fmla="*/ 762000 w 919480"/>
              <a:gd name="connsiteY41" fmla="*/ 1203960 h 3640422"/>
              <a:gd name="connsiteX42" fmla="*/ 751840 w 919480"/>
              <a:gd name="connsiteY42" fmla="*/ 1264920 h 3640422"/>
              <a:gd name="connsiteX43" fmla="*/ 736600 w 919480"/>
              <a:gd name="connsiteY43" fmla="*/ 1407160 h 3640422"/>
              <a:gd name="connsiteX44" fmla="*/ 726440 w 919480"/>
              <a:gd name="connsiteY44" fmla="*/ 1463040 h 3640422"/>
              <a:gd name="connsiteX45" fmla="*/ 721360 w 919480"/>
              <a:gd name="connsiteY45" fmla="*/ 1518920 h 3640422"/>
              <a:gd name="connsiteX46" fmla="*/ 711200 w 919480"/>
              <a:gd name="connsiteY46" fmla="*/ 1564640 h 3640422"/>
              <a:gd name="connsiteX47" fmla="*/ 706120 w 919480"/>
              <a:gd name="connsiteY47" fmla="*/ 1595120 h 3640422"/>
              <a:gd name="connsiteX48" fmla="*/ 701040 w 919480"/>
              <a:gd name="connsiteY48" fmla="*/ 1635760 h 3640422"/>
              <a:gd name="connsiteX49" fmla="*/ 695960 w 919480"/>
              <a:gd name="connsiteY49" fmla="*/ 1666240 h 3640422"/>
              <a:gd name="connsiteX50" fmla="*/ 690880 w 919480"/>
              <a:gd name="connsiteY50" fmla="*/ 1706880 h 3640422"/>
              <a:gd name="connsiteX51" fmla="*/ 675640 w 919480"/>
              <a:gd name="connsiteY51" fmla="*/ 1778000 h 3640422"/>
              <a:gd name="connsiteX52" fmla="*/ 670560 w 919480"/>
              <a:gd name="connsiteY52" fmla="*/ 1823720 h 3640422"/>
              <a:gd name="connsiteX53" fmla="*/ 660400 w 919480"/>
              <a:gd name="connsiteY53" fmla="*/ 1879600 h 3640422"/>
              <a:gd name="connsiteX54" fmla="*/ 655320 w 919480"/>
              <a:gd name="connsiteY54" fmla="*/ 1935480 h 3640422"/>
              <a:gd name="connsiteX55" fmla="*/ 640080 w 919480"/>
              <a:gd name="connsiteY55" fmla="*/ 2021840 h 3640422"/>
              <a:gd name="connsiteX56" fmla="*/ 635000 w 919480"/>
              <a:gd name="connsiteY56" fmla="*/ 2082800 h 3640422"/>
              <a:gd name="connsiteX57" fmla="*/ 624840 w 919480"/>
              <a:gd name="connsiteY57" fmla="*/ 2133600 h 3640422"/>
              <a:gd name="connsiteX58" fmla="*/ 614680 w 919480"/>
              <a:gd name="connsiteY58" fmla="*/ 2204720 h 3640422"/>
              <a:gd name="connsiteX59" fmla="*/ 609600 w 919480"/>
              <a:gd name="connsiteY59" fmla="*/ 2296160 h 3640422"/>
              <a:gd name="connsiteX60" fmla="*/ 604520 w 919480"/>
              <a:gd name="connsiteY60" fmla="*/ 2311400 h 3640422"/>
              <a:gd name="connsiteX61" fmla="*/ 599440 w 919480"/>
              <a:gd name="connsiteY61" fmla="*/ 2352040 h 3640422"/>
              <a:gd name="connsiteX62" fmla="*/ 594360 w 919480"/>
              <a:gd name="connsiteY62" fmla="*/ 2382520 h 3640422"/>
              <a:gd name="connsiteX63" fmla="*/ 584200 w 919480"/>
              <a:gd name="connsiteY63" fmla="*/ 2509520 h 3640422"/>
              <a:gd name="connsiteX64" fmla="*/ 574040 w 919480"/>
              <a:gd name="connsiteY64" fmla="*/ 2570480 h 3640422"/>
              <a:gd name="connsiteX65" fmla="*/ 568960 w 919480"/>
              <a:gd name="connsiteY65" fmla="*/ 2595880 h 3640422"/>
              <a:gd name="connsiteX66" fmla="*/ 558800 w 919480"/>
              <a:gd name="connsiteY66" fmla="*/ 2809240 h 3640422"/>
              <a:gd name="connsiteX67" fmla="*/ 553720 w 919480"/>
              <a:gd name="connsiteY67" fmla="*/ 2834640 h 3640422"/>
              <a:gd name="connsiteX68" fmla="*/ 548640 w 919480"/>
              <a:gd name="connsiteY68" fmla="*/ 2956560 h 3640422"/>
              <a:gd name="connsiteX69" fmla="*/ 538480 w 919480"/>
              <a:gd name="connsiteY69" fmla="*/ 3048000 h 3640422"/>
              <a:gd name="connsiteX70" fmla="*/ 543560 w 919480"/>
              <a:gd name="connsiteY70" fmla="*/ 3246120 h 3640422"/>
              <a:gd name="connsiteX71" fmla="*/ 538480 w 919480"/>
              <a:gd name="connsiteY71" fmla="*/ 3342640 h 3640422"/>
              <a:gd name="connsiteX72" fmla="*/ 533400 w 919480"/>
              <a:gd name="connsiteY72" fmla="*/ 3378200 h 3640422"/>
              <a:gd name="connsiteX73" fmla="*/ 528320 w 919480"/>
              <a:gd name="connsiteY73" fmla="*/ 3418840 h 3640422"/>
              <a:gd name="connsiteX74" fmla="*/ 523240 w 919480"/>
              <a:gd name="connsiteY74" fmla="*/ 3616960 h 3640422"/>
              <a:gd name="connsiteX75" fmla="*/ 447040 w 919480"/>
              <a:gd name="connsiteY75" fmla="*/ 3611880 h 3640422"/>
              <a:gd name="connsiteX76" fmla="*/ 223520 w 919480"/>
              <a:gd name="connsiteY76" fmla="*/ 3601720 h 3640422"/>
              <a:gd name="connsiteX77" fmla="*/ 152400 w 919480"/>
              <a:gd name="connsiteY77" fmla="*/ 3591560 h 3640422"/>
              <a:gd name="connsiteX78" fmla="*/ 96520 w 919480"/>
              <a:gd name="connsiteY78" fmla="*/ 3586480 h 3640422"/>
              <a:gd name="connsiteX79" fmla="*/ 5080 w 919480"/>
              <a:gd name="connsiteY79" fmla="*/ 3571240 h 3640422"/>
              <a:gd name="connsiteX80" fmla="*/ 0 w 919480"/>
              <a:gd name="connsiteY80" fmla="*/ 3556000 h 3640422"/>
              <a:gd name="connsiteX81" fmla="*/ 10160 w 919480"/>
              <a:gd name="connsiteY81" fmla="*/ 3469640 h 3640422"/>
              <a:gd name="connsiteX82" fmla="*/ 15240 w 919480"/>
              <a:gd name="connsiteY82" fmla="*/ 3429000 h 3640422"/>
              <a:gd name="connsiteX83" fmla="*/ 20320 w 919480"/>
              <a:gd name="connsiteY83" fmla="*/ 3403600 h 3640422"/>
              <a:gd name="connsiteX84" fmla="*/ 25400 w 919480"/>
              <a:gd name="connsiteY84" fmla="*/ 3373120 h 3640422"/>
              <a:gd name="connsiteX85" fmla="*/ 30480 w 919480"/>
              <a:gd name="connsiteY85" fmla="*/ 3347720 h 3640422"/>
              <a:gd name="connsiteX86" fmla="*/ 35560 w 919480"/>
              <a:gd name="connsiteY86" fmla="*/ 3302000 h 3640422"/>
              <a:gd name="connsiteX87" fmla="*/ 40640 w 919480"/>
              <a:gd name="connsiteY87" fmla="*/ 3276600 h 3640422"/>
              <a:gd name="connsiteX88" fmla="*/ 50800 w 919480"/>
              <a:gd name="connsiteY88" fmla="*/ 3195320 h 3640422"/>
              <a:gd name="connsiteX89" fmla="*/ 60960 w 919480"/>
              <a:gd name="connsiteY89" fmla="*/ 3048000 h 3640422"/>
              <a:gd name="connsiteX90" fmla="*/ 66040 w 919480"/>
              <a:gd name="connsiteY90" fmla="*/ 3022600 h 3640422"/>
              <a:gd name="connsiteX91" fmla="*/ 71120 w 919480"/>
              <a:gd name="connsiteY91" fmla="*/ 2941320 h 3640422"/>
              <a:gd name="connsiteX92" fmla="*/ 76200 w 919480"/>
              <a:gd name="connsiteY92" fmla="*/ 2910840 h 3640422"/>
              <a:gd name="connsiteX93" fmla="*/ 86360 w 919480"/>
              <a:gd name="connsiteY93" fmla="*/ 2824480 h 3640422"/>
              <a:gd name="connsiteX94" fmla="*/ 96520 w 919480"/>
              <a:gd name="connsiteY94" fmla="*/ 2712720 h 3640422"/>
              <a:gd name="connsiteX95" fmla="*/ 101600 w 919480"/>
              <a:gd name="connsiteY95" fmla="*/ 2687320 h 3640422"/>
              <a:gd name="connsiteX96" fmla="*/ 106680 w 919480"/>
              <a:gd name="connsiteY96" fmla="*/ 2667000 h 3640422"/>
              <a:gd name="connsiteX97" fmla="*/ 111760 w 919480"/>
              <a:gd name="connsiteY97" fmla="*/ 2631440 h 3640422"/>
              <a:gd name="connsiteX98" fmla="*/ 121920 w 919480"/>
              <a:gd name="connsiteY98" fmla="*/ 2600960 h 3640422"/>
              <a:gd name="connsiteX99" fmla="*/ 127000 w 919480"/>
              <a:gd name="connsiteY99" fmla="*/ 2570480 h 3640422"/>
              <a:gd name="connsiteX100" fmla="*/ 137160 w 919480"/>
              <a:gd name="connsiteY100" fmla="*/ 2550160 h 3640422"/>
              <a:gd name="connsiteX101" fmla="*/ 142240 w 919480"/>
              <a:gd name="connsiteY101" fmla="*/ 2534920 h 3640422"/>
              <a:gd name="connsiteX102" fmla="*/ 152400 w 919480"/>
              <a:gd name="connsiteY102" fmla="*/ 2468880 h 3640422"/>
              <a:gd name="connsiteX103" fmla="*/ 174414 w 919480"/>
              <a:gd name="connsiteY103" fmla="*/ 2484684 h 3640422"/>
              <a:gd name="connsiteX104" fmla="*/ 176106 w 919480"/>
              <a:gd name="connsiteY104" fmla="*/ 2469444 h 3640422"/>
              <a:gd name="connsiteX105" fmla="*/ 192476 w 919480"/>
              <a:gd name="connsiteY105" fmla="*/ 2441787 h 3640422"/>
              <a:gd name="connsiteX106" fmla="*/ 197555 w 919480"/>
              <a:gd name="connsiteY106" fmla="*/ 2418645 h 3640422"/>
              <a:gd name="connsiteX107" fmla="*/ 196991 w 919480"/>
              <a:gd name="connsiteY107" fmla="*/ 2407920 h 3640422"/>
              <a:gd name="connsiteX108" fmla="*/ 199249 w 919480"/>
              <a:gd name="connsiteY108" fmla="*/ 2359943 h 3640422"/>
              <a:gd name="connsiteX109" fmla="*/ 198684 w 919480"/>
              <a:gd name="connsiteY109" fmla="*/ 2358249 h 3640422"/>
              <a:gd name="connsiteX110" fmla="*/ 212231 w 919480"/>
              <a:gd name="connsiteY110" fmla="*/ 2284871 h 3640422"/>
              <a:gd name="connsiteX111" fmla="*/ 213924 w 919480"/>
              <a:gd name="connsiteY111" fmla="*/ 2232942 h 3640422"/>
              <a:gd name="connsiteX112" fmla="*/ 213925 w 919480"/>
              <a:gd name="connsiteY112" fmla="*/ 2172547 h 3640422"/>
              <a:gd name="connsiteX113" fmla="*/ 223520 w 919480"/>
              <a:gd name="connsiteY113" fmla="*/ 2128520 h 3640422"/>
              <a:gd name="connsiteX114" fmla="*/ 228600 w 919480"/>
              <a:gd name="connsiteY114" fmla="*/ 2098040 h 3640422"/>
              <a:gd name="connsiteX115" fmla="*/ 238760 w 919480"/>
              <a:gd name="connsiteY115" fmla="*/ 1991360 h 3640422"/>
              <a:gd name="connsiteX116" fmla="*/ 243840 w 919480"/>
              <a:gd name="connsiteY116" fmla="*/ 1965960 h 3640422"/>
              <a:gd name="connsiteX117" fmla="*/ 248920 w 919480"/>
              <a:gd name="connsiteY117" fmla="*/ 1925320 h 3640422"/>
              <a:gd name="connsiteX118" fmla="*/ 254000 w 919480"/>
              <a:gd name="connsiteY118" fmla="*/ 1910080 h 3640422"/>
              <a:gd name="connsiteX119" fmla="*/ 259080 w 919480"/>
              <a:gd name="connsiteY119" fmla="*/ 1889760 h 3640422"/>
              <a:gd name="connsiteX120" fmla="*/ 264160 w 919480"/>
              <a:gd name="connsiteY120" fmla="*/ 1859280 h 3640422"/>
              <a:gd name="connsiteX121" fmla="*/ 269240 w 919480"/>
              <a:gd name="connsiteY121" fmla="*/ 1833880 h 3640422"/>
              <a:gd name="connsiteX122" fmla="*/ 274320 w 919480"/>
              <a:gd name="connsiteY122" fmla="*/ 1762760 h 3640422"/>
              <a:gd name="connsiteX123" fmla="*/ 279400 w 919480"/>
              <a:gd name="connsiteY123" fmla="*/ 1747520 h 3640422"/>
              <a:gd name="connsiteX124" fmla="*/ 284480 w 919480"/>
              <a:gd name="connsiteY124" fmla="*/ 1722120 h 3640422"/>
              <a:gd name="connsiteX125" fmla="*/ 289560 w 919480"/>
              <a:gd name="connsiteY125" fmla="*/ 1671320 h 3640422"/>
              <a:gd name="connsiteX126" fmla="*/ 294640 w 919480"/>
              <a:gd name="connsiteY126" fmla="*/ 1656080 h 3640422"/>
              <a:gd name="connsiteX127" fmla="*/ 299720 w 919480"/>
              <a:gd name="connsiteY127" fmla="*/ 1635760 h 3640422"/>
              <a:gd name="connsiteX128" fmla="*/ 304800 w 919480"/>
              <a:gd name="connsiteY128" fmla="*/ 1574800 h 3640422"/>
              <a:gd name="connsiteX129" fmla="*/ 309880 w 919480"/>
              <a:gd name="connsiteY129" fmla="*/ 1559560 h 3640422"/>
              <a:gd name="connsiteX130" fmla="*/ 320040 w 919480"/>
              <a:gd name="connsiteY130" fmla="*/ 1518920 h 3640422"/>
              <a:gd name="connsiteX131" fmla="*/ 325120 w 919480"/>
              <a:gd name="connsiteY131" fmla="*/ 1473200 h 3640422"/>
              <a:gd name="connsiteX132" fmla="*/ 330200 w 919480"/>
              <a:gd name="connsiteY132" fmla="*/ 1447800 h 3640422"/>
              <a:gd name="connsiteX133" fmla="*/ 340360 w 919480"/>
              <a:gd name="connsiteY133" fmla="*/ 1386840 h 3640422"/>
              <a:gd name="connsiteX134" fmla="*/ 345440 w 919480"/>
              <a:gd name="connsiteY134" fmla="*/ 1346200 h 3640422"/>
              <a:gd name="connsiteX135" fmla="*/ 355600 w 919480"/>
              <a:gd name="connsiteY135" fmla="*/ 1275080 h 3640422"/>
              <a:gd name="connsiteX136" fmla="*/ 360680 w 919480"/>
              <a:gd name="connsiteY136" fmla="*/ 1224280 h 3640422"/>
              <a:gd name="connsiteX137" fmla="*/ 365760 w 919480"/>
              <a:gd name="connsiteY137" fmla="*/ 1198880 h 3640422"/>
              <a:gd name="connsiteX138" fmla="*/ 381000 w 919480"/>
              <a:gd name="connsiteY138" fmla="*/ 1127760 h 3640422"/>
              <a:gd name="connsiteX139" fmla="*/ 386080 w 919480"/>
              <a:gd name="connsiteY139" fmla="*/ 1076960 h 3640422"/>
              <a:gd name="connsiteX140" fmla="*/ 391160 w 919480"/>
              <a:gd name="connsiteY140" fmla="*/ 1056640 h 3640422"/>
              <a:gd name="connsiteX141" fmla="*/ 401320 w 919480"/>
              <a:gd name="connsiteY141" fmla="*/ 1005840 h 3640422"/>
              <a:gd name="connsiteX142" fmla="*/ 406400 w 919480"/>
              <a:gd name="connsiteY142" fmla="*/ 934720 h 3640422"/>
              <a:gd name="connsiteX143" fmla="*/ 416560 w 919480"/>
              <a:gd name="connsiteY143" fmla="*/ 868680 h 3640422"/>
              <a:gd name="connsiteX144" fmla="*/ 421640 w 919480"/>
              <a:gd name="connsiteY144" fmla="*/ 822960 h 3640422"/>
              <a:gd name="connsiteX145" fmla="*/ 431800 w 919480"/>
              <a:gd name="connsiteY145" fmla="*/ 777240 h 3640422"/>
              <a:gd name="connsiteX146" fmla="*/ 436880 w 919480"/>
              <a:gd name="connsiteY146" fmla="*/ 731520 h 3640422"/>
              <a:gd name="connsiteX147" fmla="*/ 447040 w 919480"/>
              <a:gd name="connsiteY147" fmla="*/ 690880 h 3640422"/>
              <a:gd name="connsiteX148" fmla="*/ 457200 w 919480"/>
              <a:gd name="connsiteY148" fmla="*/ 629920 h 3640422"/>
              <a:gd name="connsiteX149" fmla="*/ 462280 w 919480"/>
              <a:gd name="connsiteY149" fmla="*/ 584200 h 3640422"/>
              <a:gd name="connsiteX150" fmla="*/ 472440 w 919480"/>
              <a:gd name="connsiteY150" fmla="*/ 543560 h 3640422"/>
              <a:gd name="connsiteX151" fmla="*/ 477520 w 919480"/>
              <a:gd name="connsiteY151" fmla="*/ 523240 h 3640422"/>
              <a:gd name="connsiteX152" fmla="*/ 487680 w 919480"/>
              <a:gd name="connsiteY152" fmla="*/ 457200 h 3640422"/>
              <a:gd name="connsiteX153" fmla="*/ 497840 w 919480"/>
              <a:gd name="connsiteY153" fmla="*/ 411480 h 3640422"/>
              <a:gd name="connsiteX154" fmla="*/ 502920 w 919480"/>
              <a:gd name="connsiteY154" fmla="*/ 365760 h 3640422"/>
              <a:gd name="connsiteX155" fmla="*/ 508000 w 919480"/>
              <a:gd name="connsiteY155" fmla="*/ 335280 h 3640422"/>
              <a:gd name="connsiteX156" fmla="*/ 502920 w 919480"/>
              <a:gd name="connsiteY156" fmla="*/ 198120 h 3640422"/>
              <a:gd name="connsiteX0" fmla="*/ 502920 w 919480"/>
              <a:gd name="connsiteY0" fmla="*/ 198120 h 3640422"/>
              <a:gd name="connsiteX1" fmla="*/ 518160 w 919480"/>
              <a:gd name="connsiteY1" fmla="*/ 187960 h 3640422"/>
              <a:gd name="connsiteX2" fmla="*/ 528320 w 919480"/>
              <a:gd name="connsiteY2" fmla="*/ 172720 h 3640422"/>
              <a:gd name="connsiteX3" fmla="*/ 558800 w 919480"/>
              <a:gd name="connsiteY3" fmla="*/ 152400 h 3640422"/>
              <a:gd name="connsiteX4" fmla="*/ 574040 w 919480"/>
              <a:gd name="connsiteY4" fmla="*/ 137160 h 3640422"/>
              <a:gd name="connsiteX5" fmla="*/ 604520 w 919480"/>
              <a:gd name="connsiteY5" fmla="*/ 127000 h 3640422"/>
              <a:gd name="connsiteX6" fmla="*/ 635000 w 919480"/>
              <a:gd name="connsiteY6" fmla="*/ 111760 h 3640422"/>
              <a:gd name="connsiteX7" fmla="*/ 670560 w 919480"/>
              <a:gd name="connsiteY7" fmla="*/ 96520 h 3640422"/>
              <a:gd name="connsiteX8" fmla="*/ 685800 w 919480"/>
              <a:gd name="connsiteY8" fmla="*/ 86360 h 3640422"/>
              <a:gd name="connsiteX9" fmla="*/ 721360 w 919480"/>
              <a:gd name="connsiteY9" fmla="*/ 76200 h 3640422"/>
              <a:gd name="connsiteX10" fmla="*/ 751840 w 919480"/>
              <a:gd name="connsiteY10" fmla="*/ 66040 h 3640422"/>
              <a:gd name="connsiteX11" fmla="*/ 787400 w 919480"/>
              <a:gd name="connsiteY11" fmla="*/ 50800 h 3640422"/>
              <a:gd name="connsiteX12" fmla="*/ 838200 w 919480"/>
              <a:gd name="connsiteY12" fmla="*/ 35560 h 3640422"/>
              <a:gd name="connsiteX13" fmla="*/ 853440 w 919480"/>
              <a:gd name="connsiteY13" fmla="*/ 25400 h 3640422"/>
              <a:gd name="connsiteX14" fmla="*/ 883920 w 919480"/>
              <a:gd name="connsiteY14" fmla="*/ 15240 h 3640422"/>
              <a:gd name="connsiteX15" fmla="*/ 914400 w 919480"/>
              <a:gd name="connsiteY15" fmla="*/ 0 h 3640422"/>
              <a:gd name="connsiteX16" fmla="*/ 919480 w 919480"/>
              <a:gd name="connsiteY16" fmla="*/ 15240 h 3640422"/>
              <a:gd name="connsiteX17" fmla="*/ 914400 w 919480"/>
              <a:gd name="connsiteY17" fmla="*/ 60960 h 3640422"/>
              <a:gd name="connsiteX18" fmla="*/ 909320 w 919480"/>
              <a:gd name="connsiteY18" fmla="*/ 76200 h 3640422"/>
              <a:gd name="connsiteX19" fmla="*/ 904240 w 919480"/>
              <a:gd name="connsiteY19" fmla="*/ 96520 h 3640422"/>
              <a:gd name="connsiteX20" fmla="*/ 899160 w 919480"/>
              <a:gd name="connsiteY20" fmla="*/ 162560 h 3640422"/>
              <a:gd name="connsiteX21" fmla="*/ 894080 w 919480"/>
              <a:gd name="connsiteY21" fmla="*/ 182880 h 3640422"/>
              <a:gd name="connsiteX22" fmla="*/ 889000 w 919480"/>
              <a:gd name="connsiteY22" fmla="*/ 213360 h 3640422"/>
              <a:gd name="connsiteX23" fmla="*/ 883920 w 919480"/>
              <a:gd name="connsiteY23" fmla="*/ 335280 h 3640422"/>
              <a:gd name="connsiteX24" fmla="*/ 873760 w 919480"/>
              <a:gd name="connsiteY24" fmla="*/ 401320 h 3640422"/>
              <a:gd name="connsiteX25" fmla="*/ 868680 w 919480"/>
              <a:gd name="connsiteY25" fmla="*/ 447040 h 3640422"/>
              <a:gd name="connsiteX26" fmla="*/ 858520 w 919480"/>
              <a:gd name="connsiteY26" fmla="*/ 568960 h 3640422"/>
              <a:gd name="connsiteX27" fmla="*/ 853440 w 919480"/>
              <a:gd name="connsiteY27" fmla="*/ 594360 h 3640422"/>
              <a:gd name="connsiteX28" fmla="*/ 848360 w 919480"/>
              <a:gd name="connsiteY28" fmla="*/ 640080 h 3640422"/>
              <a:gd name="connsiteX29" fmla="*/ 838200 w 919480"/>
              <a:gd name="connsiteY29" fmla="*/ 690880 h 3640422"/>
              <a:gd name="connsiteX30" fmla="*/ 833120 w 919480"/>
              <a:gd name="connsiteY30" fmla="*/ 721360 h 3640422"/>
              <a:gd name="connsiteX31" fmla="*/ 828040 w 919480"/>
              <a:gd name="connsiteY31" fmla="*/ 741680 h 3640422"/>
              <a:gd name="connsiteX32" fmla="*/ 822960 w 919480"/>
              <a:gd name="connsiteY32" fmla="*/ 767080 h 3640422"/>
              <a:gd name="connsiteX33" fmla="*/ 817880 w 919480"/>
              <a:gd name="connsiteY33" fmla="*/ 787400 h 3640422"/>
              <a:gd name="connsiteX34" fmla="*/ 812800 w 919480"/>
              <a:gd name="connsiteY34" fmla="*/ 828040 h 3640422"/>
              <a:gd name="connsiteX35" fmla="*/ 807720 w 919480"/>
              <a:gd name="connsiteY35" fmla="*/ 843280 h 3640422"/>
              <a:gd name="connsiteX36" fmla="*/ 797560 w 919480"/>
              <a:gd name="connsiteY36" fmla="*/ 894080 h 3640422"/>
              <a:gd name="connsiteX37" fmla="*/ 787400 w 919480"/>
              <a:gd name="connsiteY37" fmla="*/ 939800 h 3640422"/>
              <a:gd name="connsiteX38" fmla="*/ 782320 w 919480"/>
              <a:gd name="connsiteY38" fmla="*/ 980440 h 3640422"/>
              <a:gd name="connsiteX39" fmla="*/ 777240 w 919480"/>
              <a:gd name="connsiteY39" fmla="*/ 1031240 h 3640422"/>
              <a:gd name="connsiteX40" fmla="*/ 767080 w 919480"/>
              <a:gd name="connsiteY40" fmla="*/ 1102360 h 3640422"/>
              <a:gd name="connsiteX41" fmla="*/ 762000 w 919480"/>
              <a:gd name="connsiteY41" fmla="*/ 1203960 h 3640422"/>
              <a:gd name="connsiteX42" fmla="*/ 751840 w 919480"/>
              <a:gd name="connsiteY42" fmla="*/ 1264920 h 3640422"/>
              <a:gd name="connsiteX43" fmla="*/ 736600 w 919480"/>
              <a:gd name="connsiteY43" fmla="*/ 1407160 h 3640422"/>
              <a:gd name="connsiteX44" fmla="*/ 726440 w 919480"/>
              <a:gd name="connsiteY44" fmla="*/ 1463040 h 3640422"/>
              <a:gd name="connsiteX45" fmla="*/ 721360 w 919480"/>
              <a:gd name="connsiteY45" fmla="*/ 1518920 h 3640422"/>
              <a:gd name="connsiteX46" fmla="*/ 711200 w 919480"/>
              <a:gd name="connsiteY46" fmla="*/ 1564640 h 3640422"/>
              <a:gd name="connsiteX47" fmla="*/ 706120 w 919480"/>
              <a:gd name="connsiteY47" fmla="*/ 1595120 h 3640422"/>
              <a:gd name="connsiteX48" fmla="*/ 701040 w 919480"/>
              <a:gd name="connsiteY48" fmla="*/ 1635760 h 3640422"/>
              <a:gd name="connsiteX49" fmla="*/ 695960 w 919480"/>
              <a:gd name="connsiteY49" fmla="*/ 1666240 h 3640422"/>
              <a:gd name="connsiteX50" fmla="*/ 690880 w 919480"/>
              <a:gd name="connsiteY50" fmla="*/ 1706880 h 3640422"/>
              <a:gd name="connsiteX51" fmla="*/ 675640 w 919480"/>
              <a:gd name="connsiteY51" fmla="*/ 1778000 h 3640422"/>
              <a:gd name="connsiteX52" fmla="*/ 670560 w 919480"/>
              <a:gd name="connsiteY52" fmla="*/ 1823720 h 3640422"/>
              <a:gd name="connsiteX53" fmla="*/ 660400 w 919480"/>
              <a:gd name="connsiteY53" fmla="*/ 1879600 h 3640422"/>
              <a:gd name="connsiteX54" fmla="*/ 655320 w 919480"/>
              <a:gd name="connsiteY54" fmla="*/ 1935480 h 3640422"/>
              <a:gd name="connsiteX55" fmla="*/ 640080 w 919480"/>
              <a:gd name="connsiteY55" fmla="*/ 2021840 h 3640422"/>
              <a:gd name="connsiteX56" fmla="*/ 635000 w 919480"/>
              <a:gd name="connsiteY56" fmla="*/ 2082800 h 3640422"/>
              <a:gd name="connsiteX57" fmla="*/ 624840 w 919480"/>
              <a:gd name="connsiteY57" fmla="*/ 2133600 h 3640422"/>
              <a:gd name="connsiteX58" fmla="*/ 614680 w 919480"/>
              <a:gd name="connsiteY58" fmla="*/ 2204720 h 3640422"/>
              <a:gd name="connsiteX59" fmla="*/ 609600 w 919480"/>
              <a:gd name="connsiteY59" fmla="*/ 2296160 h 3640422"/>
              <a:gd name="connsiteX60" fmla="*/ 604520 w 919480"/>
              <a:gd name="connsiteY60" fmla="*/ 2311400 h 3640422"/>
              <a:gd name="connsiteX61" fmla="*/ 599440 w 919480"/>
              <a:gd name="connsiteY61" fmla="*/ 2352040 h 3640422"/>
              <a:gd name="connsiteX62" fmla="*/ 594360 w 919480"/>
              <a:gd name="connsiteY62" fmla="*/ 2382520 h 3640422"/>
              <a:gd name="connsiteX63" fmla="*/ 584200 w 919480"/>
              <a:gd name="connsiteY63" fmla="*/ 2509520 h 3640422"/>
              <a:gd name="connsiteX64" fmla="*/ 574040 w 919480"/>
              <a:gd name="connsiteY64" fmla="*/ 2570480 h 3640422"/>
              <a:gd name="connsiteX65" fmla="*/ 568960 w 919480"/>
              <a:gd name="connsiteY65" fmla="*/ 2595880 h 3640422"/>
              <a:gd name="connsiteX66" fmla="*/ 558800 w 919480"/>
              <a:gd name="connsiteY66" fmla="*/ 2809240 h 3640422"/>
              <a:gd name="connsiteX67" fmla="*/ 553720 w 919480"/>
              <a:gd name="connsiteY67" fmla="*/ 2834640 h 3640422"/>
              <a:gd name="connsiteX68" fmla="*/ 548640 w 919480"/>
              <a:gd name="connsiteY68" fmla="*/ 2956560 h 3640422"/>
              <a:gd name="connsiteX69" fmla="*/ 538480 w 919480"/>
              <a:gd name="connsiteY69" fmla="*/ 3048000 h 3640422"/>
              <a:gd name="connsiteX70" fmla="*/ 543560 w 919480"/>
              <a:gd name="connsiteY70" fmla="*/ 3246120 h 3640422"/>
              <a:gd name="connsiteX71" fmla="*/ 538480 w 919480"/>
              <a:gd name="connsiteY71" fmla="*/ 3342640 h 3640422"/>
              <a:gd name="connsiteX72" fmla="*/ 533400 w 919480"/>
              <a:gd name="connsiteY72" fmla="*/ 3378200 h 3640422"/>
              <a:gd name="connsiteX73" fmla="*/ 528320 w 919480"/>
              <a:gd name="connsiteY73" fmla="*/ 3418840 h 3640422"/>
              <a:gd name="connsiteX74" fmla="*/ 523240 w 919480"/>
              <a:gd name="connsiteY74" fmla="*/ 3616960 h 3640422"/>
              <a:gd name="connsiteX75" fmla="*/ 447040 w 919480"/>
              <a:gd name="connsiteY75" fmla="*/ 3611880 h 3640422"/>
              <a:gd name="connsiteX76" fmla="*/ 223520 w 919480"/>
              <a:gd name="connsiteY76" fmla="*/ 3601720 h 3640422"/>
              <a:gd name="connsiteX77" fmla="*/ 152400 w 919480"/>
              <a:gd name="connsiteY77" fmla="*/ 3591560 h 3640422"/>
              <a:gd name="connsiteX78" fmla="*/ 96520 w 919480"/>
              <a:gd name="connsiteY78" fmla="*/ 3586480 h 3640422"/>
              <a:gd name="connsiteX79" fmla="*/ 5080 w 919480"/>
              <a:gd name="connsiteY79" fmla="*/ 3571240 h 3640422"/>
              <a:gd name="connsiteX80" fmla="*/ 0 w 919480"/>
              <a:gd name="connsiteY80" fmla="*/ 3556000 h 3640422"/>
              <a:gd name="connsiteX81" fmla="*/ 10160 w 919480"/>
              <a:gd name="connsiteY81" fmla="*/ 3469640 h 3640422"/>
              <a:gd name="connsiteX82" fmla="*/ 15240 w 919480"/>
              <a:gd name="connsiteY82" fmla="*/ 3429000 h 3640422"/>
              <a:gd name="connsiteX83" fmla="*/ 20320 w 919480"/>
              <a:gd name="connsiteY83" fmla="*/ 3403600 h 3640422"/>
              <a:gd name="connsiteX84" fmla="*/ 25400 w 919480"/>
              <a:gd name="connsiteY84" fmla="*/ 3373120 h 3640422"/>
              <a:gd name="connsiteX85" fmla="*/ 30480 w 919480"/>
              <a:gd name="connsiteY85" fmla="*/ 3347720 h 3640422"/>
              <a:gd name="connsiteX86" fmla="*/ 35560 w 919480"/>
              <a:gd name="connsiteY86" fmla="*/ 3302000 h 3640422"/>
              <a:gd name="connsiteX87" fmla="*/ 40640 w 919480"/>
              <a:gd name="connsiteY87" fmla="*/ 3276600 h 3640422"/>
              <a:gd name="connsiteX88" fmla="*/ 50800 w 919480"/>
              <a:gd name="connsiteY88" fmla="*/ 3195320 h 3640422"/>
              <a:gd name="connsiteX89" fmla="*/ 60960 w 919480"/>
              <a:gd name="connsiteY89" fmla="*/ 3048000 h 3640422"/>
              <a:gd name="connsiteX90" fmla="*/ 66040 w 919480"/>
              <a:gd name="connsiteY90" fmla="*/ 3022600 h 3640422"/>
              <a:gd name="connsiteX91" fmla="*/ 71120 w 919480"/>
              <a:gd name="connsiteY91" fmla="*/ 2941320 h 3640422"/>
              <a:gd name="connsiteX92" fmla="*/ 76200 w 919480"/>
              <a:gd name="connsiteY92" fmla="*/ 2910840 h 3640422"/>
              <a:gd name="connsiteX93" fmla="*/ 86360 w 919480"/>
              <a:gd name="connsiteY93" fmla="*/ 2824480 h 3640422"/>
              <a:gd name="connsiteX94" fmla="*/ 96520 w 919480"/>
              <a:gd name="connsiteY94" fmla="*/ 2712720 h 3640422"/>
              <a:gd name="connsiteX95" fmla="*/ 101600 w 919480"/>
              <a:gd name="connsiteY95" fmla="*/ 2687320 h 3640422"/>
              <a:gd name="connsiteX96" fmla="*/ 106680 w 919480"/>
              <a:gd name="connsiteY96" fmla="*/ 2667000 h 3640422"/>
              <a:gd name="connsiteX97" fmla="*/ 111760 w 919480"/>
              <a:gd name="connsiteY97" fmla="*/ 2631440 h 3640422"/>
              <a:gd name="connsiteX98" fmla="*/ 121920 w 919480"/>
              <a:gd name="connsiteY98" fmla="*/ 2600960 h 3640422"/>
              <a:gd name="connsiteX99" fmla="*/ 127000 w 919480"/>
              <a:gd name="connsiteY99" fmla="*/ 2570480 h 3640422"/>
              <a:gd name="connsiteX100" fmla="*/ 137160 w 919480"/>
              <a:gd name="connsiteY100" fmla="*/ 2550160 h 3640422"/>
              <a:gd name="connsiteX101" fmla="*/ 142240 w 919480"/>
              <a:gd name="connsiteY101" fmla="*/ 2534920 h 3640422"/>
              <a:gd name="connsiteX102" fmla="*/ 169333 w 919480"/>
              <a:gd name="connsiteY102" fmla="*/ 2505569 h 3640422"/>
              <a:gd name="connsiteX103" fmla="*/ 174414 w 919480"/>
              <a:gd name="connsiteY103" fmla="*/ 2484684 h 3640422"/>
              <a:gd name="connsiteX104" fmla="*/ 176106 w 919480"/>
              <a:gd name="connsiteY104" fmla="*/ 2469444 h 3640422"/>
              <a:gd name="connsiteX105" fmla="*/ 192476 w 919480"/>
              <a:gd name="connsiteY105" fmla="*/ 2441787 h 3640422"/>
              <a:gd name="connsiteX106" fmla="*/ 197555 w 919480"/>
              <a:gd name="connsiteY106" fmla="*/ 2418645 h 3640422"/>
              <a:gd name="connsiteX107" fmla="*/ 196991 w 919480"/>
              <a:gd name="connsiteY107" fmla="*/ 2407920 h 3640422"/>
              <a:gd name="connsiteX108" fmla="*/ 199249 w 919480"/>
              <a:gd name="connsiteY108" fmla="*/ 2359943 h 3640422"/>
              <a:gd name="connsiteX109" fmla="*/ 198684 w 919480"/>
              <a:gd name="connsiteY109" fmla="*/ 2358249 h 3640422"/>
              <a:gd name="connsiteX110" fmla="*/ 212231 w 919480"/>
              <a:gd name="connsiteY110" fmla="*/ 2284871 h 3640422"/>
              <a:gd name="connsiteX111" fmla="*/ 213924 w 919480"/>
              <a:gd name="connsiteY111" fmla="*/ 2232942 h 3640422"/>
              <a:gd name="connsiteX112" fmla="*/ 213925 w 919480"/>
              <a:gd name="connsiteY112" fmla="*/ 2172547 h 3640422"/>
              <a:gd name="connsiteX113" fmla="*/ 223520 w 919480"/>
              <a:gd name="connsiteY113" fmla="*/ 2128520 h 3640422"/>
              <a:gd name="connsiteX114" fmla="*/ 228600 w 919480"/>
              <a:gd name="connsiteY114" fmla="*/ 2098040 h 3640422"/>
              <a:gd name="connsiteX115" fmla="*/ 238760 w 919480"/>
              <a:gd name="connsiteY115" fmla="*/ 1991360 h 3640422"/>
              <a:gd name="connsiteX116" fmla="*/ 243840 w 919480"/>
              <a:gd name="connsiteY116" fmla="*/ 1965960 h 3640422"/>
              <a:gd name="connsiteX117" fmla="*/ 248920 w 919480"/>
              <a:gd name="connsiteY117" fmla="*/ 1925320 h 3640422"/>
              <a:gd name="connsiteX118" fmla="*/ 254000 w 919480"/>
              <a:gd name="connsiteY118" fmla="*/ 1910080 h 3640422"/>
              <a:gd name="connsiteX119" fmla="*/ 259080 w 919480"/>
              <a:gd name="connsiteY119" fmla="*/ 1889760 h 3640422"/>
              <a:gd name="connsiteX120" fmla="*/ 264160 w 919480"/>
              <a:gd name="connsiteY120" fmla="*/ 1859280 h 3640422"/>
              <a:gd name="connsiteX121" fmla="*/ 269240 w 919480"/>
              <a:gd name="connsiteY121" fmla="*/ 1833880 h 3640422"/>
              <a:gd name="connsiteX122" fmla="*/ 274320 w 919480"/>
              <a:gd name="connsiteY122" fmla="*/ 1762760 h 3640422"/>
              <a:gd name="connsiteX123" fmla="*/ 279400 w 919480"/>
              <a:gd name="connsiteY123" fmla="*/ 1747520 h 3640422"/>
              <a:gd name="connsiteX124" fmla="*/ 284480 w 919480"/>
              <a:gd name="connsiteY124" fmla="*/ 1722120 h 3640422"/>
              <a:gd name="connsiteX125" fmla="*/ 289560 w 919480"/>
              <a:gd name="connsiteY125" fmla="*/ 1671320 h 3640422"/>
              <a:gd name="connsiteX126" fmla="*/ 294640 w 919480"/>
              <a:gd name="connsiteY126" fmla="*/ 1656080 h 3640422"/>
              <a:gd name="connsiteX127" fmla="*/ 299720 w 919480"/>
              <a:gd name="connsiteY127" fmla="*/ 1635760 h 3640422"/>
              <a:gd name="connsiteX128" fmla="*/ 304800 w 919480"/>
              <a:gd name="connsiteY128" fmla="*/ 1574800 h 3640422"/>
              <a:gd name="connsiteX129" fmla="*/ 309880 w 919480"/>
              <a:gd name="connsiteY129" fmla="*/ 1559560 h 3640422"/>
              <a:gd name="connsiteX130" fmla="*/ 320040 w 919480"/>
              <a:gd name="connsiteY130" fmla="*/ 1518920 h 3640422"/>
              <a:gd name="connsiteX131" fmla="*/ 325120 w 919480"/>
              <a:gd name="connsiteY131" fmla="*/ 1473200 h 3640422"/>
              <a:gd name="connsiteX132" fmla="*/ 330200 w 919480"/>
              <a:gd name="connsiteY132" fmla="*/ 1447800 h 3640422"/>
              <a:gd name="connsiteX133" fmla="*/ 340360 w 919480"/>
              <a:gd name="connsiteY133" fmla="*/ 1386840 h 3640422"/>
              <a:gd name="connsiteX134" fmla="*/ 345440 w 919480"/>
              <a:gd name="connsiteY134" fmla="*/ 1346200 h 3640422"/>
              <a:gd name="connsiteX135" fmla="*/ 355600 w 919480"/>
              <a:gd name="connsiteY135" fmla="*/ 1275080 h 3640422"/>
              <a:gd name="connsiteX136" fmla="*/ 360680 w 919480"/>
              <a:gd name="connsiteY136" fmla="*/ 1224280 h 3640422"/>
              <a:gd name="connsiteX137" fmla="*/ 365760 w 919480"/>
              <a:gd name="connsiteY137" fmla="*/ 1198880 h 3640422"/>
              <a:gd name="connsiteX138" fmla="*/ 381000 w 919480"/>
              <a:gd name="connsiteY138" fmla="*/ 1127760 h 3640422"/>
              <a:gd name="connsiteX139" fmla="*/ 386080 w 919480"/>
              <a:gd name="connsiteY139" fmla="*/ 1076960 h 3640422"/>
              <a:gd name="connsiteX140" fmla="*/ 391160 w 919480"/>
              <a:gd name="connsiteY140" fmla="*/ 1056640 h 3640422"/>
              <a:gd name="connsiteX141" fmla="*/ 401320 w 919480"/>
              <a:gd name="connsiteY141" fmla="*/ 1005840 h 3640422"/>
              <a:gd name="connsiteX142" fmla="*/ 406400 w 919480"/>
              <a:gd name="connsiteY142" fmla="*/ 934720 h 3640422"/>
              <a:gd name="connsiteX143" fmla="*/ 416560 w 919480"/>
              <a:gd name="connsiteY143" fmla="*/ 868680 h 3640422"/>
              <a:gd name="connsiteX144" fmla="*/ 421640 w 919480"/>
              <a:gd name="connsiteY144" fmla="*/ 822960 h 3640422"/>
              <a:gd name="connsiteX145" fmla="*/ 431800 w 919480"/>
              <a:gd name="connsiteY145" fmla="*/ 777240 h 3640422"/>
              <a:gd name="connsiteX146" fmla="*/ 436880 w 919480"/>
              <a:gd name="connsiteY146" fmla="*/ 731520 h 3640422"/>
              <a:gd name="connsiteX147" fmla="*/ 447040 w 919480"/>
              <a:gd name="connsiteY147" fmla="*/ 690880 h 3640422"/>
              <a:gd name="connsiteX148" fmla="*/ 457200 w 919480"/>
              <a:gd name="connsiteY148" fmla="*/ 629920 h 3640422"/>
              <a:gd name="connsiteX149" fmla="*/ 462280 w 919480"/>
              <a:gd name="connsiteY149" fmla="*/ 584200 h 3640422"/>
              <a:gd name="connsiteX150" fmla="*/ 472440 w 919480"/>
              <a:gd name="connsiteY150" fmla="*/ 543560 h 3640422"/>
              <a:gd name="connsiteX151" fmla="*/ 477520 w 919480"/>
              <a:gd name="connsiteY151" fmla="*/ 523240 h 3640422"/>
              <a:gd name="connsiteX152" fmla="*/ 487680 w 919480"/>
              <a:gd name="connsiteY152" fmla="*/ 457200 h 3640422"/>
              <a:gd name="connsiteX153" fmla="*/ 497840 w 919480"/>
              <a:gd name="connsiteY153" fmla="*/ 411480 h 3640422"/>
              <a:gd name="connsiteX154" fmla="*/ 502920 w 919480"/>
              <a:gd name="connsiteY154" fmla="*/ 365760 h 3640422"/>
              <a:gd name="connsiteX155" fmla="*/ 508000 w 919480"/>
              <a:gd name="connsiteY155" fmla="*/ 335280 h 3640422"/>
              <a:gd name="connsiteX156" fmla="*/ 502920 w 919480"/>
              <a:gd name="connsiteY156" fmla="*/ 198120 h 3640422"/>
              <a:gd name="connsiteX0" fmla="*/ 502920 w 919480"/>
              <a:gd name="connsiteY0" fmla="*/ 198120 h 3640422"/>
              <a:gd name="connsiteX1" fmla="*/ 518160 w 919480"/>
              <a:gd name="connsiteY1" fmla="*/ 187960 h 3640422"/>
              <a:gd name="connsiteX2" fmla="*/ 528320 w 919480"/>
              <a:gd name="connsiteY2" fmla="*/ 172720 h 3640422"/>
              <a:gd name="connsiteX3" fmla="*/ 558800 w 919480"/>
              <a:gd name="connsiteY3" fmla="*/ 152400 h 3640422"/>
              <a:gd name="connsiteX4" fmla="*/ 574040 w 919480"/>
              <a:gd name="connsiteY4" fmla="*/ 137160 h 3640422"/>
              <a:gd name="connsiteX5" fmla="*/ 604520 w 919480"/>
              <a:gd name="connsiteY5" fmla="*/ 127000 h 3640422"/>
              <a:gd name="connsiteX6" fmla="*/ 635000 w 919480"/>
              <a:gd name="connsiteY6" fmla="*/ 111760 h 3640422"/>
              <a:gd name="connsiteX7" fmla="*/ 670560 w 919480"/>
              <a:gd name="connsiteY7" fmla="*/ 96520 h 3640422"/>
              <a:gd name="connsiteX8" fmla="*/ 685800 w 919480"/>
              <a:gd name="connsiteY8" fmla="*/ 86360 h 3640422"/>
              <a:gd name="connsiteX9" fmla="*/ 721360 w 919480"/>
              <a:gd name="connsiteY9" fmla="*/ 76200 h 3640422"/>
              <a:gd name="connsiteX10" fmla="*/ 751840 w 919480"/>
              <a:gd name="connsiteY10" fmla="*/ 66040 h 3640422"/>
              <a:gd name="connsiteX11" fmla="*/ 787400 w 919480"/>
              <a:gd name="connsiteY11" fmla="*/ 50800 h 3640422"/>
              <a:gd name="connsiteX12" fmla="*/ 838200 w 919480"/>
              <a:gd name="connsiteY12" fmla="*/ 35560 h 3640422"/>
              <a:gd name="connsiteX13" fmla="*/ 853440 w 919480"/>
              <a:gd name="connsiteY13" fmla="*/ 25400 h 3640422"/>
              <a:gd name="connsiteX14" fmla="*/ 883920 w 919480"/>
              <a:gd name="connsiteY14" fmla="*/ 15240 h 3640422"/>
              <a:gd name="connsiteX15" fmla="*/ 914400 w 919480"/>
              <a:gd name="connsiteY15" fmla="*/ 0 h 3640422"/>
              <a:gd name="connsiteX16" fmla="*/ 919480 w 919480"/>
              <a:gd name="connsiteY16" fmla="*/ 15240 h 3640422"/>
              <a:gd name="connsiteX17" fmla="*/ 914400 w 919480"/>
              <a:gd name="connsiteY17" fmla="*/ 60960 h 3640422"/>
              <a:gd name="connsiteX18" fmla="*/ 909320 w 919480"/>
              <a:gd name="connsiteY18" fmla="*/ 76200 h 3640422"/>
              <a:gd name="connsiteX19" fmla="*/ 904240 w 919480"/>
              <a:gd name="connsiteY19" fmla="*/ 96520 h 3640422"/>
              <a:gd name="connsiteX20" fmla="*/ 899160 w 919480"/>
              <a:gd name="connsiteY20" fmla="*/ 162560 h 3640422"/>
              <a:gd name="connsiteX21" fmla="*/ 894080 w 919480"/>
              <a:gd name="connsiteY21" fmla="*/ 182880 h 3640422"/>
              <a:gd name="connsiteX22" fmla="*/ 889000 w 919480"/>
              <a:gd name="connsiteY22" fmla="*/ 213360 h 3640422"/>
              <a:gd name="connsiteX23" fmla="*/ 883920 w 919480"/>
              <a:gd name="connsiteY23" fmla="*/ 335280 h 3640422"/>
              <a:gd name="connsiteX24" fmla="*/ 873760 w 919480"/>
              <a:gd name="connsiteY24" fmla="*/ 401320 h 3640422"/>
              <a:gd name="connsiteX25" fmla="*/ 868680 w 919480"/>
              <a:gd name="connsiteY25" fmla="*/ 447040 h 3640422"/>
              <a:gd name="connsiteX26" fmla="*/ 858520 w 919480"/>
              <a:gd name="connsiteY26" fmla="*/ 568960 h 3640422"/>
              <a:gd name="connsiteX27" fmla="*/ 853440 w 919480"/>
              <a:gd name="connsiteY27" fmla="*/ 594360 h 3640422"/>
              <a:gd name="connsiteX28" fmla="*/ 848360 w 919480"/>
              <a:gd name="connsiteY28" fmla="*/ 640080 h 3640422"/>
              <a:gd name="connsiteX29" fmla="*/ 838200 w 919480"/>
              <a:gd name="connsiteY29" fmla="*/ 690880 h 3640422"/>
              <a:gd name="connsiteX30" fmla="*/ 833120 w 919480"/>
              <a:gd name="connsiteY30" fmla="*/ 721360 h 3640422"/>
              <a:gd name="connsiteX31" fmla="*/ 828040 w 919480"/>
              <a:gd name="connsiteY31" fmla="*/ 741680 h 3640422"/>
              <a:gd name="connsiteX32" fmla="*/ 822960 w 919480"/>
              <a:gd name="connsiteY32" fmla="*/ 767080 h 3640422"/>
              <a:gd name="connsiteX33" fmla="*/ 817880 w 919480"/>
              <a:gd name="connsiteY33" fmla="*/ 787400 h 3640422"/>
              <a:gd name="connsiteX34" fmla="*/ 812800 w 919480"/>
              <a:gd name="connsiteY34" fmla="*/ 828040 h 3640422"/>
              <a:gd name="connsiteX35" fmla="*/ 807720 w 919480"/>
              <a:gd name="connsiteY35" fmla="*/ 843280 h 3640422"/>
              <a:gd name="connsiteX36" fmla="*/ 797560 w 919480"/>
              <a:gd name="connsiteY36" fmla="*/ 894080 h 3640422"/>
              <a:gd name="connsiteX37" fmla="*/ 787400 w 919480"/>
              <a:gd name="connsiteY37" fmla="*/ 939800 h 3640422"/>
              <a:gd name="connsiteX38" fmla="*/ 782320 w 919480"/>
              <a:gd name="connsiteY38" fmla="*/ 980440 h 3640422"/>
              <a:gd name="connsiteX39" fmla="*/ 777240 w 919480"/>
              <a:gd name="connsiteY39" fmla="*/ 1031240 h 3640422"/>
              <a:gd name="connsiteX40" fmla="*/ 767080 w 919480"/>
              <a:gd name="connsiteY40" fmla="*/ 1102360 h 3640422"/>
              <a:gd name="connsiteX41" fmla="*/ 762000 w 919480"/>
              <a:gd name="connsiteY41" fmla="*/ 1203960 h 3640422"/>
              <a:gd name="connsiteX42" fmla="*/ 751840 w 919480"/>
              <a:gd name="connsiteY42" fmla="*/ 1264920 h 3640422"/>
              <a:gd name="connsiteX43" fmla="*/ 736600 w 919480"/>
              <a:gd name="connsiteY43" fmla="*/ 1407160 h 3640422"/>
              <a:gd name="connsiteX44" fmla="*/ 726440 w 919480"/>
              <a:gd name="connsiteY44" fmla="*/ 1463040 h 3640422"/>
              <a:gd name="connsiteX45" fmla="*/ 721360 w 919480"/>
              <a:gd name="connsiteY45" fmla="*/ 1518920 h 3640422"/>
              <a:gd name="connsiteX46" fmla="*/ 711200 w 919480"/>
              <a:gd name="connsiteY46" fmla="*/ 1564640 h 3640422"/>
              <a:gd name="connsiteX47" fmla="*/ 706120 w 919480"/>
              <a:gd name="connsiteY47" fmla="*/ 1595120 h 3640422"/>
              <a:gd name="connsiteX48" fmla="*/ 701040 w 919480"/>
              <a:gd name="connsiteY48" fmla="*/ 1635760 h 3640422"/>
              <a:gd name="connsiteX49" fmla="*/ 695960 w 919480"/>
              <a:gd name="connsiteY49" fmla="*/ 1666240 h 3640422"/>
              <a:gd name="connsiteX50" fmla="*/ 690880 w 919480"/>
              <a:gd name="connsiteY50" fmla="*/ 1706880 h 3640422"/>
              <a:gd name="connsiteX51" fmla="*/ 675640 w 919480"/>
              <a:gd name="connsiteY51" fmla="*/ 1778000 h 3640422"/>
              <a:gd name="connsiteX52" fmla="*/ 670560 w 919480"/>
              <a:gd name="connsiteY52" fmla="*/ 1823720 h 3640422"/>
              <a:gd name="connsiteX53" fmla="*/ 660400 w 919480"/>
              <a:gd name="connsiteY53" fmla="*/ 1879600 h 3640422"/>
              <a:gd name="connsiteX54" fmla="*/ 655320 w 919480"/>
              <a:gd name="connsiteY54" fmla="*/ 1935480 h 3640422"/>
              <a:gd name="connsiteX55" fmla="*/ 640080 w 919480"/>
              <a:gd name="connsiteY55" fmla="*/ 2021840 h 3640422"/>
              <a:gd name="connsiteX56" fmla="*/ 635000 w 919480"/>
              <a:gd name="connsiteY56" fmla="*/ 2082800 h 3640422"/>
              <a:gd name="connsiteX57" fmla="*/ 624840 w 919480"/>
              <a:gd name="connsiteY57" fmla="*/ 2133600 h 3640422"/>
              <a:gd name="connsiteX58" fmla="*/ 614680 w 919480"/>
              <a:gd name="connsiteY58" fmla="*/ 2204720 h 3640422"/>
              <a:gd name="connsiteX59" fmla="*/ 609600 w 919480"/>
              <a:gd name="connsiteY59" fmla="*/ 2296160 h 3640422"/>
              <a:gd name="connsiteX60" fmla="*/ 604520 w 919480"/>
              <a:gd name="connsiteY60" fmla="*/ 2311400 h 3640422"/>
              <a:gd name="connsiteX61" fmla="*/ 599440 w 919480"/>
              <a:gd name="connsiteY61" fmla="*/ 2352040 h 3640422"/>
              <a:gd name="connsiteX62" fmla="*/ 594360 w 919480"/>
              <a:gd name="connsiteY62" fmla="*/ 2382520 h 3640422"/>
              <a:gd name="connsiteX63" fmla="*/ 584200 w 919480"/>
              <a:gd name="connsiteY63" fmla="*/ 2509520 h 3640422"/>
              <a:gd name="connsiteX64" fmla="*/ 574040 w 919480"/>
              <a:gd name="connsiteY64" fmla="*/ 2570480 h 3640422"/>
              <a:gd name="connsiteX65" fmla="*/ 568960 w 919480"/>
              <a:gd name="connsiteY65" fmla="*/ 2595880 h 3640422"/>
              <a:gd name="connsiteX66" fmla="*/ 558800 w 919480"/>
              <a:gd name="connsiteY66" fmla="*/ 2809240 h 3640422"/>
              <a:gd name="connsiteX67" fmla="*/ 553720 w 919480"/>
              <a:gd name="connsiteY67" fmla="*/ 2834640 h 3640422"/>
              <a:gd name="connsiteX68" fmla="*/ 548640 w 919480"/>
              <a:gd name="connsiteY68" fmla="*/ 2956560 h 3640422"/>
              <a:gd name="connsiteX69" fmla="*/ 538480 w 919480"/>
              <a:gd name="connsiteY69" fmla="*/ 3048000 h 3640422"/>
              <a:gd name="connsiteX70" fmla="*/ 543560 w 919480"/>
              <a:gd name="connsiteY70" fmla="*/ 3246120 h 3640422"/>
              <a:gd name="connsiteX71" fmla="*/ 538480 w 919480"/>
              <a:gd name="connsiteY71" fmla="*/ 3342640 h 3640422"/>
              <a:gd name="connsiteX72" fmla="*/ 533400 w 919480"/>
              <a:gd name="connsiteY72" fmla="*/ 3378200 h 3640422"/>
              <a:gd name="connsiteX73" fmla="*/ 528320 w 919480"/>
              <a:gd name="connsiteY73" fmla="*/ 3418840 h 3640422"/>
              <a:gd name="connsiteX74" fmla="*/ 523240 w 919480"/>
              <a:gd name="connsiteY74" fmla="*/ 3616960 h 3640422"/>
              <a:gd name="connsiteX75" fmla="*/ 447040 w 919480"/>
              <a:gd name="connsiteY75" fmla="*/ 3611880 h 3640422"/>
              <a:gd name="connsiteX76" fmla="*/ 223520 w 919480"/>
              <a:gd name="connsiteY76" fmla="*/ 3601720 h 3640422"/>
              <a:gd name="connsiteX77" fmla="*/ 152400 w 919480"/>
              <a:gd name="connsiteY77" fmla="*/ 3591560 h 3640422"/>
              <a:gd name="connsiteX78" fmla="*/ 96520 w 919480"/>
              <a:gd name="connsiteY78" fmla="*/ 3586480 h 3640422"/>
              <a:gd name="connsiteX79" fmla="*/ 5080 w 919480"/>
              <a:gd name="connsiteY79" fmla="*/ 3571240 h 3640422"/>
              <a:gd name="connsiteX80" fmla="*/ 0 w 919480"/>
              <a:gd name="connsiteY80" fmla="*/ 3556000 h 3640422"/>
              <a:gd name="connsiteX81" fmla="*/ 10160 w 919480"/>
              <a:gd name="connsiteY81" fmla="*/ 3469640 h 3640422"/>
              <a:gd name="connsiteX82" fmla="*/ 15240 w 919480"/>
              <a:gd name="connsiteY82" fmla="*/ 3429000 h 3640422"/>
              <a:gd name="connsiteX83" fmla="*/ 20320 w 919480"/>
              <a:gd name="connsiteY83" fmla="*/ 3403600 h 3640422"/>
              <a:gd name="connsiteX84" fmla="*/ 25400 w 919480"/>
              <a:gd name="connsiteY84" fmla="*/ 3373120 h 3640422"/>
              <a:gd name="connsiteX85" fmla="*/ 30480 w 919480"/>
              <a:gd name="connsiteY85" fmla="*/ 3347720 h 3640422"/>
              <a:gd name="connsiteX86" fmla="*/ 35560 w 919480"/>
              <a:gd name="connsiteY86" fmla="*/ 3302000 h 3640422"/>
              <a:gd name="connsiteX87" fmla="*/ 40640 w 919480"/>
              <a:gd name="connsiteY87" fmla="*/ 3276600 h 3640422"/>
              <a:gd name="connsiteX88" fmla="*/ 50800 w 919480"/>
              <a:gd name="connsiteY88" fmla="*/ 3195320 h 3640422"/>
              <a:gd name="connsiteX89" fmla="*/ 60960 w 919480"/>
              <a:gd name="connsiteY89" fmla="*/ 3048000 h 3640422"/>
              <a:gd name="connsiteX90" fmla="*/ 66040 w 919480"/>
              <a:gd name="connsiteY90" fmla="*/ 3022600 h 3640422"/>
              <a:gd name="connsiteX91" fmla="*/ 71120 w 919480"/>
              <a:gd name="connsiteY91" fmla="*/ 2941320 h 3640422"/>
              <a:gd name="connsiteX92" fmla="*/ 76200 w 919480"/>
              <a:gd name="connsiteY92" fmla="*/ 2910840 h 3640422"/>
              <a:gd name="connsiteX93" fmla="*/ 86360 w 919480"/>
              <a:gd name="connsiteY93" fmla="*/ 2824480 h 3640422"/>
              <a:gd name="connsiteX94" fmla="*/ 96520 w 919480"/>
              <a:gd name="connsiteY94" fmla="*/ 2712720 h 3640422"/>
              <a:gd name="connsiteX95" fmla="*/ 101600 w 919480"/>
              <a:gd name="connsiteY95" fmla="*/ 2687320 h 3640422"/>
              <a:gd name="connsiteX96" fmla="*/ 106680 w 919480"/>
              <a:gd name="connsiteY96" fmla="*/ 2667000 h 3640422"/>
              <a:gd name="connsiteX97" fmla="*/ 111760 w 919480"/>
              <a:gd name="connsiteY97" fmla="*/ 2631440 h 3640422"/>
              <a:gd name="connsiteX98" fmla="*/ 121920 w 919480"/>
              <a:gd name="connsiteY98" fmla="*/ 2600960 h 3640422"/>
              <a:gd name="connsiteX99" fmla="*/ 127000 w 919480"/>
              <a:gd name="connsiteY99" fmla="*/ 2570480 h 3640422"/>
              <a:gd name="connsiteX100" fmla="*/ 137160 w 919480"/>
              <a:gd name="connsiteY100" fmla="*/ 2550160 h 3640422"/>
              <a:gd name="connsiteX101" fmla="*/ 142240 w 919480"/>
              <a:gd name="connsiteY101" fmla="*/ 2534920 h 3640422"/>
              <a:gd name="connsiteX102" fmla="*/ 177799 w 919480"/>
              <a:gd name="connsiteY102" fmla="*/ 2550724 h 3640422"/>
              <a:gd name="connsiteX103" fmla="*/ 174414 w 919480"/>
              <a:gd name="connsiteY103" fmla="*/ 2484684 h 3640422"/>
              <a:gd name="connsiteX104" fmla="*/ 176106 w 919480"/>
              <a:gd name="connsiteY104" fmla="*/ 2469444 h 3640422"/>
              <a:gd name="connsiteX105" fmla="*/ 192476 w 919480"/>
              <a:gd name="connsiteY105" fmla="*/ 2441787 h 3640422"/>
              <a:gd name="connsiteX106" fmla="*/ 197555 w 919480"/>
              <a:gd name="connsiteY106" fmla="*/ 2418645 h 3640422"/>
              <a:gd name="connsiteX107" fmla="*/ 196991 w 919480"/>
              <a:gd name="connsiteY107" fmla="*/ 2407920 h 3640422"/>
              <a:gd name="connsiteX108" fmla="*/ 199249 w 919480"/>
              <a:gd name="connsiteY108" fmla="*/ 2359943 h 3640422"/>
              <a:gd name="connsiteX109" fmla="*/ 198684 w 919480"/>
              <a:gd name="connsiteY109" fmla="*/ 2358249 h 3640422"/>
              <a:gd name="connsiteX110" fmla="*/ 212231 w 919480"/>
              <a:gd name="connsiteY110" fmla="*/ 2284871 h 3640422"/>
              <a:gd name="connsiteX111" fmla="*/ 213924 w 919480"/>
              <a:gd name="connsiteY111" fmla="*/ 2232942 h 3640422"/>
              <a:gd name="connsiteX112" fmla="*/ 213925 w 919480"/>
              <a:gd name="connsiteY112" fmla="*/ 2172547 h 3640422"/>
              <a:gd name="connsiteX113" fmla="*/ 223520 w 919480"/>
              <a:gd name="connsiteY113" fmla="*/ 2128520 h 3640422"/>
              <a:gd name="connsiteX114" fmla="*/ 228600 w 919480"/>
              <a:gd name="connsiteY114" fmla="*/ 2098040 h 3640422"/>
              <a:gd name="connsiteX115" fmla="*/ 238760 w 919480"/>
              <a:gd name="connsiteY115" fmla="*/ 1991360 h 3640422"/>
              <a:gd name="connsiteX116" fmla="*/ 243840 w 919480"/>
              <a:gd name="connsiteY116" fmla="*/ 1965960 h 3640422"/>
              <a:gd name="connsiteX117" fmla="*/ 248920 w 919480"/>
              <a:gd name="connsiteY117" fmla="*/ 1925320 h 3640422"/>
              <a:gd name="connsiteX118" fmla="*/ 254000 w 919480"/>
              <a:gd name="connsiteY118" fmla="*/ 1910080 h 3640422"/>
              <a:gd name="connsiteX119" fmla="*/ 259080 w 919480"/>
              <a:gd name="connsiteY119" fmla="*/ 1889760 h 3640422"/>
              <a:gd name="connsiteX120" fmla="*/ 264160 w 919480"/>
              <a:gd name="connsiteY120" fmla="*/ 1859280 h 3640422"/>
              <a:gd name="connsiteX121" fmla="*/ 269240 w 919480"/>
              <a:gd name="connsiteY121" fmla="*/ 1833880 h 3640422"/>
              <a:gd name="connsiteX122" fmla="*/ 274320 w 919480"/>
              <a:gd name="connsiteY122" fmla="*/ 1762760 h 3640422"/>
              <a:gd name="connsiteX123" fmla="*/ 279400 w 919480"/>
              <a:gd name="connsiteY123" fmla="*/ 1747520 h 3640422"/>
              <a:gd name="connsiteX124" fmla="*/ 284480 w 919480"/>
              <a:gd name="connsiteY124" fmla="*/ 1722120 h 3640422"/>
              <a:gd name="connsiteX125" fmla="*/ 289560 w 919480"/>
              <a:gd name="connsiteY125" fmla="*/ 1671320 h 3640422"/>
              <a:gd name="connsiteX126" fmla="*/ 294640 w 919480"/>
              <a:gd name="connsiteY126" fmla="*/ 1656080 h 3640422"/>
              <a:gd name="connsiteX127" fmla="*/ 299720 w 919480"/>
              <a:gd name="connsiteY127" fmla="*/ 1635760 h 3640422"/>
              <a:gd name="connsiteX128" fmla="*/ 304800 w 919480"/>
              <a:gd name="connsiteY128" fmla="*/ 1574800 h 3640422"/>
              <a:gd name="connsiteX129" fmla="*/ 309880 w 919480"/>
              <a:gd name="connsiteY129" fmla="*/ 1559560 h 3640422"/>
              <a:gd name="connsiteX130" fmla="*/ 320040 w 919480"/>
              <a:gd name="connsiteY130" fmla="*/ 1518920 h 3640422"/>
              <a:gd name="connsiteX131" fmla="*/ 325120 w 919480"/>
              <a:gd name="connsiteY131" fmla="*/ 1473200 h 3640422"/>
              <a:gd name="connsiteX132" fmla="*/ 330200 w 919480"/>
              <a:gd name="connsiteY132" fmla="*/ 1447800 h 3640422"/>
              <a:gd name="connsiteX133" fmla="*/ 340360 w 919480"/>
              <a:gd name="connsiteY133" fmla="*/ 1386840 h 3640422"/>
              <a:gd name="connsiteX134" fmla="*/ 345440 w 919480"/>
              <a:gd name="connsiteY134" fmla="*/ 1346200 h 3640422"/>
              <a:gd name="connsiteX135" fmla="*/ 355600 w 919480"/>
              <a:gd name="connsiteY135" fmla="*/ 1275080 h 3640422"/>
              <a:gd name="connsiteX136" fmla="*/ 360680 w 919480"/>
              <a:gd name="connsiteY136" fmla="*/ 1224280 h 3640422"/>
              <a:gd name="connsiteX137" fmla="*/ 365760 w 919480"/>
              <a:gd name="connsiteY137" fmla="*/ 1198880 h 3640422"/>
              <a:gd name="connsiteX138" fmla="*/ 381000 w 919480"/>
              <a:gd name="connsiteY138" fmla="*/ 1127760 h 3640422"/>
              <a:gd name="connsiteX139" fmla="*/ 386080 w 919480"/>
              <a:gd name="connsiteY139" fmla="*/ 1076960 h 3640422"/>
              <a:gd name="connsiteX140" fmla="*/ 391160 w 919480"/>
              <a:gd name="connsiteY140" fmla="*/ 1056640 h 3640422"/>
              <a:gd name="connsiteX141" fmla="*/ 401320 w 919480"/>
              <a:gd name="connsiteY141" fmla="*/ 1005840 h 3640422"/>
              <a:gd name="connsiteX142" fmla="*/ 406400 w 919480"/>
              <a:gd name="connsiteY142" fmla="*/ 934720 h 3640422"/>
              <a:gd name="connsiteX143" fmla="*/ 416560 w 919480"/>
              <a:gd name="connsiteY143" fmla="*/ 868680 h 3640422"/>
              <a:gd name="connsiteX144" fmla="*/ 421640 w 919480"/>
              <a:gd name="connsiteY144" fmla="*/ 822960 h 3640422"/>
              <a:gd name="connsiteX145" fmla="*/ 431800 w 919480"/>
              <a:gd name="connsiteY145" fmla="*/ 777240 h 3640422"/>
              <a:gd name="connsiteX146" fmla="*/ 436880 w 919480"/>
              <a:gd name="connsiteY146" fmla="*/ 731520 h 3640422"/>
              <a:gd name="connsiteX147" fmla="*/ 447040 w 919480"/>
              <a:gd name="connsiteY147" fmla="*/ 690880 h 3640422"/>
              <a:gd name="connsiteX148" fmla="*/ 457200 w 919480"/>
              <a:gd name="connsiteY148" fmla="*/ 629920 h 3640422"/>
              <a:gd name="connsiteX149" fmla="*/ 462280 w 919480"/>
              <a:gd name="connsiteY149" fmla="*/ 584200 h 3640422"/>
              <a:gd name="connsiteX150" fmla="*/ 472440 w 919480"/>
              <a:gd name="connsiteY150" fmla="*/ 543560 h 3640422"/>
              <a:gd name="connsiteX151" fmla="*/ 477520 w 919480"/>
              <a:gd name="connsiteY151" fmla="*/ 523240 h 3640422"/>
              <a:gd name="connsiteX152" fmla="*/ 487680 w 919480"/>
              <a:gd name="connsiteY152" fmla="*/ 457200 h 3640422"/>
              <a:gd name="connsiteX153" fmla="*/ 497840 w 919480"/>
              <a:gd name="connsiteY153" fmla="*/ 411480 h 3640422"/>
              <a:gd name="connsiteX154" fmla="*/ 502920 w 919480"/>
              <a:gd name="connsiteY154" fmla="*/ 365760 h 3640422"/>
              <a:gd name="connsiteX155" fmla="*/ 508000 w 919480"/>
              <a:gd name="connsiteY155" fmla="*/ 335280 h 3640422"/>
              <a:gd name="connsiteX156" fmla="*/ 502920 w 919480"/>
              <a:gd name="connsiteY156" fmla="*/ 198120 h 3640422"/>
              <a:gd name="connsiteX0" fmla="*/ 502920 w 919480"/>
              <a:gd name="connsiteY0" fmla="*/ 198120 h 3640422"/>
              <a:gd name="connsiteX1" fmla="*/ 518160 w 919480"/>
              <a:gd name="connsiteY1" fmla="*/ 187960 h 3640422"/>
              <a:gd name="connsiteX2" fmla="*/ 528320 w 919480"/>
              <a:gd name="connsiteY2" fmla="*/ 172720 h 3640422"/>
              <a:gd name="connsiteX3" fmla="*/ 558800 w 919480"/>
              <a:gd name="connsiteY3" fmla="*/ 152400 h 3640422"/>
              <a:gd name="connsiteX4" fmla="*/ 574040 w 919480"/>
              <a:gd name="connsiteY4" fmla="*/ 137160 h 3640422"/>
              <a:gd name="connsiteX5" fmla="*/ 604520 w 919480"/>
              <a:gd name="connsiteY5" fmla="*/ 127000 h 3640422"/>
              <a:gd name="connsiteX6" fmla="*/ 635000 w 919480"/>
              <a:gd name="connsiteY6" fmla="*/ 111760 h 3640422"/>
              <a:gd name="connsiteX7" fmla="*/ 670560 w 919480"/>
              <a:gd name="connsiteY7" fmla="*/ 96520 h 3640422"/>
              <a:gd name="connsiteX8" fmla="*/ 685800 w 919480"/>
              <a:gd name="connsiteY8" fmla="*/ 86360 h 3640422"/>
              <a:gd name="connsiteX9" fmla="*/ 721360 w 919480"/>
              <a:gd name="connsiteY9" fmla="*/ 76200 h 3640422"/>
              <a:gd name="connsiteX10" fmla="*/ 751840 w 919480"/>
              <a:gd name="connsiteY10" fmla="*/ 66040 h 3640422"/>
              <a:gd name="connsiteX11" fmla="*/ 787400 w 919480"/>
              <a:gd name="connsiteY11" fmla="*/ 50800 h 3640422"/>
              <a:gd name="connsiteX12" fmla="*/ 838200 w 919480"/>
              <a:gd name="connsiteY12" fmla="*/ 35560 h 3640422"/>
              <a:gd name="connsiteX13" fmla="*/ 853440 w 919480"/>
              <a:gd name="connsiteY13" fmla="*/ 25400 h 3640422"/>
              <a:gd name="connsiteX14" fmla="*/ 883920 w 919480"/>
              <a:gd name="connsiteY14" fmla="*/ 15240 h 3640422"/>
              <a:gd name="connsiteX15" fmla="*/ 914400 w 919480"/>
              <a:gd name="connsiteY15" fmla="*/ 0 h 3640422"/>
              <a:gd name="connsiteX16" fmla="*/ 919480 w 919480"/>
              <a:gd name="connsiteY16" fmla="*/ 15240 h 3640422"/>
              <a:gd name="connsiteX17" fmla="*/ 914400 w 919480"/>
              <a:gd name="connsiteY17" fmla="*/ 60960 h 3640422"/>
              <a:gd name="connsiteX18" fmla="*/ 909320 w 919480"/>
              <a:gd name="connsiteY18" fmla="*/ 76200 h 3640422"/>
              <a:gd name="connsiteX19" fmla="*/ 904240 w 919480"/>
              <a:gd name="connsiteY19" fmla="*/ 96520 h 3640422"/>
              <a:gd name="connsiteX20" fmla="*/ 899160 w 919480"/>
              <a:gd name="connsiteY20" fmla="*/ 162560 h 3640422"/>
              <a:gd name="connsiteX21" fmla="*/ 894080 w 919480"/>
              <a:gd name="connsiteY21" fmla="*/ 182880 h 3640422"/>
              <a:gd name="connsiteX22" fmla="*/ 889000 w 919480"/>
              <a:gd name="connsiteY22" fmla="*/ 213360 h 3640422"/>
              <a:gd name="connsiteX23" fmla="*/ 883920 w 919480"/>
              <a:gd name="connsiteY23" fmla="*/ 335280 h 3640422"/>
              <a:gd name="connsiteX24" fmla="*/ 873760 w 919480"/>
              <a:gd name="connsiteY24" fmla="*/ 401320 h 3640422"/>
              <a:gd name="connsiteX25" fmla="*/ 868680 w 919480"/>
              <a:gd name="connsiteY25" fmla="*/ 447040 h 3640422"/>
              <a:gd name="connsiteX26" fmla="*/ 858520 w 919480"/>
              <a:gd name="connsiteY26" fmla="*/ 568960 h 3640422"/>
              <a:gd name="connsiteX27" fmla="*/ 853440 w 919480"/>
              <a:gd name="connsiteY27" fmla="*/ 594360 h 3640422"/>
              <a:gd name="connsiteX28" fmla="*/ 848360 w 919480"/>
              <a:gd name="connsiteY28" fmla="*/ 640080 h 3640422"/>
              <a:gd name="connsiteX29" fmla="*/ 838200 w 919480"/>
              <a:gd name="connsiteY29" fmla="*/ 690880 h 3640422"/>
              <a:gd name="connsiteX30" fmla="*/ 833120 w 919480"/>
              <a:gd name="connsiteY30" fmla="*/ 721360 h 3640422"/>
              <a:gd name="connsiteX31" fmla="*/ 828040 w 919480"/>
              <a:gd name="connsiteY31" fmla="*/ 741680 h 3640422"/>
              <a:gd name="connsiteX32" fmla="*/ 822960 w 919480"/>
              <a:gd name="connsiteY32" fmla="*/ 767080 h 3640422"/>
              <a:gd name="connsiteX33" fmla="*/ 817880 w 919480"/>
              <a:gd name="connsiteY33" fmla="*/ 787400 h 3640422"/>
              <a:gd name="connsiteX34" fmla="*/ 812800 w 919480"/>
              <a:gd name="connsiteY34" fmla="*/ 828040 h 3640422"/>
              <a:gd name="connsiteX35" fmla="*/ 807720 w 919480"/>
              <a:gd name="connsiteY35" fmla="*/ 843280 h 3640422"/>
              <a:gd name="connsiteX36" fmla="*/ 797560 w 919480"/>
              <a:gd name="connsiteY36" fmla="*/ 894080 h 3640422"/>
              <a:gd name="connsiteX37" fmla="*/ 787400 w 919480"/>
              <a:gd name="connsiteY37" fmla="*/ 939800 h 3640422"/>
              <a:gd name="connsiteX38" fmla="*/ 782320 w 919480"/>
              <a:gd name="connsiteY38" fmla="*/ 980440 h 3640422"/>
              <a:gd name="connsiteX39" fmla="*/ 777240 w 919480"/>
              <a:gd name="connsiteY39" fmla="*/ 1031240 h 3640422"/>
              <a:gd name="connsiteX40" fmla="*/ 767080 w 919480"/>
              <a:gd name="connsiteY40" fmla="*/ 1102360 h 3640422"/>
              <a:gd name="connsiteX41" fmla="*/ 762000 w 919480"/>
              <a:gd name="connsiteY41" fmla="*/ 1203960 h 3640422"/>
              <a:gd name="connsiteX42" fmla="*/ 751840 w 919480"/>
              <a:gd name="connsiteY42" fmla="*/ 1264920 h 3640422"/>
              <a:gd name="connsiteX43" fmla="*/ 736600 w 919480"/>
              <a:gd name="connsiteY43" fmla="*/ 1407160 h 3640422"/>
              <a:gd name="connsiteX44" fmla="*/ 726440 w 919480"/>
              <a:gd name="connsiteY44" fmla="*/ 1463040 h 3640422"/>
              <a:gd name="connsiteX45" fmla="*/ 721360 w 919480"/>
              <a:gd name="connsiteY45" fmla="*/ 1518920 h 3640422"/>
              <a:gd name="connsiteX46" fmla="*/ 711200 w 919480"/>
              <a:gd name="connsiteY46" fmla="*/ 1564640 h 3640422"/>
              <a:gd name="connsiteX47" fmla="*/ 706120 w 919480"/>
              <a:gd name="connsiteY47" fmla="*/ 1595120 h 3640422"/>
              <a:gd name="connsiteX48" fmla="*/ 701040 w 919480"/>
              <a:gd name="connsiteY48" fmla="*/ 1635760 h 3640422"/>
              <a:gd name="connsiteX49" fmla="*/ 695960 w 919480"/>
              <a:gd name="connsiteY49" fmla="*/ 1666240 h 3640422"/>
              <a:gd name="connsiteX50" fmla="*/ 690880 w 919480"/>
              <a:gd name="connsiteY50" fmla="*/ 1706880 h 3640422"/>
              <a:gd name="connsiteX51" fmla="*/ 675640 w 919480"/>
              <a:gd name="connsiteY51" fmla="*/ 1778000 h 3640422"/>
              <a:gd name="connsiteX52" fmla="*/ 670560 w 919480"/>
              <a:gd name="connsiteY52" fmla="*/ 1823720 h 3640422"/>
              <a:gd name="connsiteX53" fmla="*/ 660400 w 919480"/>
              <a:gd name="connsiteY53" fmla="*/ 1879600 h 3640422"/>
              <a:gd name="connsiteX54" fmla="*/ 655320 w 919480"/>
              <a:gd name="connsiteY54" fmla="*/ 1935480 h 3640422"/>
              <a:gd name="connsiteX55" fmla="*/ 640080 w 919480"/>
              <a:gd name="connsiteY55" fmla="*/ 2021840 h 3640422"/>
              <a:gd name="connsiteX56" fmla="*/ 635000 w 919480"/>
              <a:gd name="connsiteY56" fmla="*/ 2082800 h 3640422"/>
              <a:gd name="connsiteX57" fmla="*/ 624840 w 919480"/>
              <a:gd name="connsiteY57" fmla="*/ 2133600 h 3640422"/>
              <a:gd name="connsiteX58" fmla="*/ 614680 w 919480"/>
              <a:gd name="connsiteY58" fmla="*/ 2204720 h 3640422"/>
              <a:gd name="connsiteX59" fmla="*/ 609600 w 919480"/>
              <a:gd name="connsiteY59" fmla="*/ 2296160 h 3640422"/>
              <a:gd name="connsiteX60" fmla="*/ 604520 w 919480"/>
              <a:gd name="connsiteY60" fmla="*/ 2311400 h 3640422"/>
              <a:gd name="connsiteX61" fmla="*/ 599440 w 919480"/>
              <a:gd name="connsiteY61" fmla="*/ 2352040 h 3640422"/>
              <a:gd name="connsiteX62" fmla="*/ 594360 w 919480"/>
              <a:gd name="connsiteY62" fmla="*/ 2382520 h 3640422"/>
              <a:gd name="connsiteX63" fmla="*/ 584200 w 919480"/>
              <a:gd name="connsiteY63" fmla="*/ 2509520 h 3640422"/>
              <a:gd name="connsiteX64" fmla="*/ 574040 w 919480"/>
              <a:gd name="connsiteY64" fmla="*/ 2570480 h 3640422"/>
              <a:gd name="connsiteX65" fmla="*/ 568960 w 919480"/>
              <a:gd name="connsiteY65" fmla="*/ 2595880 h 3640422"/>
              <a:gd name="connsiteX66" fmla="*/ 558800 w 919480"/>
              <a:gd name="connsiteY66" fmla="*/ 2809240 h 3640422"/>
              <a:gd name="connsiteX67" fmla="*/ 553720 w 919480"/>
              <a:gd name="connsiteY67" fmla="*/ 2834640 h 3640422"/>
              <a:gd name="connsiteX68" fmla="*/ 548640 w 919480"/>
              <a:gd name="connsiteY68" fmla="*/ 2956560 h 3640422"/>
              <a:gd name="connsiteX69" fmla="*/ 538480 w 919480"/>
              <a:gd name="connsiteY69" fmla="*/ 3048000 h 3640422"/>
              <a:gd name="connsiteX70" fmla="*/ 543560 w 919480"/>
              <a:gd name="connsiteY70" fmla="*/ 3246120 h 3640422"/>
              <a:gd name="connsiteX71" fmla="*/ 538480 w 919480"/>
              <a:gd name="connsiteY71" fmla="*/ 3342640 h 3640422"/>
              <a:gd name="connsiteX72" fmla="*/ 533400 w 919480"/>
              <a:gd name="connsiteY72" fmla="*/ 3378200 h 3640422"/>
              <a:gd name="connsiteX73" fmla="*/ 528320 w 919480"/>
              <a:gd name="connsiteY73" fmla="*/ 3418840 h 3640422"/>
              <a:gd name="connsiteX74" fmla="*/ 523240 w 919480"/>
              <a:gd name="connsiteY74" fmla="*/ 3616960 h 3640422"/>
              <a:gd name="connsiteX75" fmla="*/ 447040 w 919480"/>
              <a:gd name="connsiteY75" fmla="*/ 3611880 h 3640422"/>
              <a:gd name="connsiteX76" fmla="*/ 223520 w 919480"/>
              <a:gd name="connsiteY76" fmla="*/ 3601720 h 3640422"/>
              <a:gd name="connsiteX77" fmla="*/ 152400 w 919480"/>
              <a:gd name="connsiteY77" fmla="*/ 3591560 h 3640422"/>
              <a:gd name="connsiteX78" fmla="*/ 96520 w 919480"/>
              <a:gd name="connsiteY78" fmla="*/ 3586480 h 3640422"/>
              <a:gd name="connsiteX79" fmla="*/ 5080 w 919480"/>
              <a:gd name="connsiteY79" fmla="*/ 3571240 h 3640422"/>
              <a:gd name="connsiteX80" fmla="*/ 0 w 919480"/>
              <a:gd name="connsiteY80" fmla="*/ 3556000 h 3640422"/>
              <a:gd name="connsiteX81" fmla="*/ 10160 w 919480"/>
              <a:gd name="connsiteY81" fmla="*/ 3469640 h 3640422"/>
              <a:gd name="connsiteX82" fmla="*/ 15240 w 919480"/>
              <a:gd name="connsiteY82" fmla="*/ 3429000 h 3640422"/>
              <a:gd name="connsiteX83" fmla="*/ 20320 w 919480"/>
              <a:gd name="connsiteY83" fmla="*/ 3403600 h 3640422"/>
              <a:gd name="connsiteX84" fmla="*/ 25400 w 919480"/>
              <a:gd name="connsiteY84" fmla="*/ 3373120 h 3640422"/>
              <a:gd name="connsiteX85" fmla="*/ 30480 w 919480"/>
              <a:gd name="connsiteY85" fmla="*/ 3347720 h 3640422"/>
              <a:gd name="connsiteX86" fmla="*/ 35560 w 919480"/>
              <a:gd name="connsiteY86" fmla="*/ 3302000 h 3640422"/>
              <a:gd name="connsiteX87" fmla="*/ 40640 w 919480"/>
              <a:gd name="connsiteY87" fmla="*/ 3276600 h 3640422"/>
              <a:gd name="connsiteX88" fmla="*/ 50800 w 919480"/>
              <a:gd name="connsiteY88" fmla="*/ 3195320 h 3640422"/>
              <a:gd name="connsiteX89" fmla="*/ 60960 w 919480"/>
              <a:gd name="connsiteY89" fmla="*/ 3048000 h 3640422"/>
              <a:gd name="connsiteX90" fmla="*/ 66040 w 919480"/>
              <a:gd name="connsiteY90" fmla="*/ 3022600 h 3640422"/>
              <a:gd name="connsiteX91" fmla="*/ 71120 w 919480"/>
              <a:gd name="connsiteY91" fmla="*/ 2941320 h 3640422"/>
              <a:gd name="connsiteX92" fmla="*/ 76200 w 919480"/>
              <a:gd name="connsiteY92" fmla="*/ 2910840 h 3640422"/>
              <a:gd name="connsiteX93" fmla="*/ 86360 w 919480"/>
              <a:gd name="connsiteY93" fmla="*/ 2824480 h 3640422"/>
              <a:gd name="connsiteX94" fmla="*/ 96520 w 919480"/>
              <a:gd name="connsiteY94" fmla="*/ 2712720 h 3640422"/>
              <a:gd name="connsiteX95" fmla="*/ 101600 w 919480"/>
              <a:gd name="connsiteY95" fmla="*/ 2687320 h 3640422"/>
              <a:gd name="connsiteX96" fmla="*/ 106680 w 919480"/>
              <a:gd name="connsiteY96" fmla="*/ 2667000 h 3640422"/>
              <a:gd name="connsiteX97" fmla="*/ 111760 w 919480"/>
              <a:gd name="connsiteY97" fmla="*/ 2631440 h 3640422"/>
              <a:gd name="connsiteX98" fmla="*/ 121920 w 919480"/>
              <a:gd name="connsiteY98" fmla="*/ 2600960 h 3640422"/>
              <a:gd name="connsiteX99" fmla="*/ 127000 w 919480"/>
              <a:gd name="connsiteY99" fmla="*/ 2570480 h 3640422"/>
              <a:gd name="connsiteX100" fmla="*/ 137160 w 919480"/>
              <a:gd name="connsiteY100" fmla="*/ 2550160 h 3640422"/>
              <a:gd name="connsiteX101" fmla="*/ 142240 w 919480"/>
              <a:gd name="connsiteY101" fmla="*/ 2534920 h 3640422"/>
              <a:gd name="connsiteX102" fmla="*/ 177799 w 919480"/>
              <a:gd name="connsiteY102" fmla="*/ 2550724 h 3640422"/>
              <a:gd name="connsiteX103" fmla="*/ 174414 w 919480"/>
              <a:gd name="connsiteY103" fmla="*/ 2484684 h 3640422"/>
              <a:gd name="connsiteX104" fmla="*/ 184573 w 919480"/>
              <a:gd name="connsiteY104" fmla="*/ 2483555 h 3640422"/>
              <a:gd name="connsiteX105" fmla="*/ 192476 w 919480"/>
              <a:gd name="connsiteY105" fmla="*/ 2441787 h 3640422"/>
              <a:gd name="connsiteX106" fmla="*/ 197555 w 919480"/>
              <a:gd name="connsiteY106" fmla="*/ 2418645 h 3640422"/>
              <a:gd name="connsiteX107" fmla="*/ 196991 w 919480"/>
              <a:gd name="connsiteY107" fmla="*/ 2407920 h 3640422"/>
              <a:gd name="connsiteX108" fmla="*/ 199249 w 919480"/>
              <a:gd name="connsiteY108" fmla="*/ 2359943 h 3640422"/>
              <a:gd name="connsiteX109" fmla="*/ 198684 w 919480"/>
              <a:gd name="connsiteY109" fmla="*/ 2358249 h 3640422"/>
              <a:gd name="connsiteX110" fmla="*/ 212231 w 919480"/>
              <a:gd name="connsiteY110" fmla="*/ 2284871 h 3640422"/>
              <a:gd name="connsiteX111" fmla="*/ 213924 w 919480"/>
              <a:gd name="connsiteY111" fmla="*/ 2232942 h 3640422"/>
              <a:gd name="connsiteX112" fmla="*/ 213925 w 919480"/>
              <a:gd name="connsiteY112" fmla="*/ 2172547 h 3640422"/>
              <a:gd name="connsiteX113" fmla="*/ 223520 w 919480"/>
              <a:gd name="connsiteY113" fmla="*/ 2128520 h 3640422"/>
              <a:gd name="connsiteX114" fmla="*/ 228600 w 919480"/>
              <a:gd name="connsiteY114" fmla="*/ 2098040 h 3640422"/>
              <a:gd name="connsiteX115" fmla="*/ 238760 w 919480"/>
              <a:gd name="connsiteY115" fmla="*/ 1991360 h 3640422"/>
              <a:gd name="connsiteX116" fmla="*/ 243840 w 919480"/>
              <a:gd name="connsiteY116" fmla="*/ 1965960 h 3640422"/>
              <a:gd name="connsiteX117" fmla="*/ 248920 w 919480"/>
              <a:gd name="connsiteY117" fmla="*/ 1925320 h 3640422"/>
              <a:gd name="connsiteX118" fmla="*/ 254000 w 919480"/>
              <a:gd name="connsiteY118" fmla="*/ 1910080 h 3640422"/>
              <a:gd name="connsiteX119" fmla="*/ 259080 w 919480"/>
              <a:gd name="connsiteY119" fmla="*/ 1889760 h 3640422"/>
              <a:gd name="connsiteX120" fmla="*/ 264160 w 919480"/>
              <a:gd name="connsiteY120" fmla="*/ 1859280 h 3640422"/>
              <a:gd name="connsiteX121" fmla="*/ 269240 w 919480"/>
              <a:gd name="connsiteY121" fmla="*/ 1833880 h 3640422"/>
              <a:gd name="connsiteX122" fmla="*/ 274320 w 919480"/>
              <a:gd name="connsiteY122" fmla="*/ 1762760 h 3640422"/>
              <a:gd name="connsiteX123" fmla="*/ 279400 w 919480"/>
              <a:gd name="connsiteY123" fmla="*/ 1747520 h 3640422"/>
              <a:gd name="connsiteX124" fmla="*/ 284480 w 919480"/>
              <a:gd name="connsiteY124" fmla="*/ 1722120 h 3640422"/>
              <a:gd name="connsiteX125" fmla="*/ 289560 w 919480"/>
              <a:gd name="connsiteY125" fmla="*/ 1671320 h 3640422"/>
              <a:gd name="connsiteX126" fmla="*/ 294640 w 919480"/>
              <a:gd name="connsiteY126" fmla="*/ 1656080 h 3640422"/>
              <a:gd name="connsiteX127" fmla="*/ 299720 w 919480"/>
              <a:gd name="connsiteY127" fmla="*/ 1635760 h 3640422"/>
              <a:gd name="connsiteX128" fmla="*/ 304800 w 919480"/>
              <a:gd name="connsiteY128" fmla="*/ 1574800 h 3640422"/>
              <a:gd name="connsiteX129" fmla="*/ 309880 w 919480"/>
              <a:gd name="connsiteY129" fmla="*/ 1559560 h 3640422"/>
              <a:gd name="connsiteX130" fmla="*/ 320040 w 919480"/>
              <a:gd name="connsiteY130" fmla="*/ 1518920 h 3640422"/>
              <a:gd name="connsiteX131" fmla="*/ 325120 w 919480"/>
              <a:gd name="connsiteY131" fmla="*/ 1473200 h 3640422"/>
              <a:gd name="connsiteX132" fmla="*/ 330200 w 919480"/>
              <a:gd name="connsiteY132" fmla="*/ 1447800 h 3640422"/>
              <a:gd name="connsiteX133" fmla="*/ 340360 w 919480"/>
              <a:gd name="connsiteY133" fmla="*/ 1386840 h 3640422"/>
              <a:gd name="connsiteX134" fmla="*/ 345440 w 919480"/>
              <a:gd name="connsiteY134" fmla="*/ 1346200 h 3640422"/>
              <a:gd name="connsiteX135" fmla="*/ 355600 w 919480"/>
              <a:gd name="connsiteY135" fmla="*/ 1275080 h 3640422"/>
              <a:gd name="connsiteX136" fmla="*/ 360680 w 919480"/>
              <a:gd name="connsiteY136" fmla="*/ 1224280 h 3640422"/>
              <a:gd name="connsiteX137" fmla="*/ 365760 w 919480"/>
              <a:gd name="connsiteY137" fmla="*/ 1198880 h 3640422"/>
              <a:gd name="connsiteX138" fmla="*/ 381000 w 919480"/>
              <a:gd name="connsiteY138" fmla="*/ 1127760 h 3640422"/>
              <a:gd name="connsiteX139" fmla="*/ 386080 w 919480"/>
              <a:gd name="connsiteY139" fmla="*/ 1076960 h 3640422"/>
              <a:gd name="connsiteX140" fmla="*/ 391160 w 919480"/>
              <a:gd name="connsiteY140" fmla="*/ 1056640 h 3640422"/>
              <a:gd name="connsiteX141" fmla="*/ 401320 w 919480"/>
              <a:gd name="connsiteY141" fmla="*/ 1005840 h 3640422"/>
              <a:gd name="connsiteX142" fmla="*/ 406400 w 919480"/>
              <a:gd name="connsiteY142" fmla="*/ 934720 h 3640422"/>
              <a:gd name="connsiteX143" fmla="*/ 416560 w 919480"/>
              <a:gd name="connsiteY143" fmla="*/ 868680 h 3640422"/>
              <a:gd name="connsiteX144" fmla="*/ 421640 w 919480"/>
              <a:gd name="connsiteY144" fmla="*/ 822960 h 3640422"/>
              <a:gd name="connsiteX145" fmla="*/ 431800 w 919480"/>
              <a:gd name="connsiteY145" fmla="*/ 777240 h 3640422"/>
              <a:gd name="connsiteX146" fmla="*/ 436880 w 919480"/>
              <a:gd name="connsiteY146" fmla="*/ 731520 h 3640422"/>
              <a:gd name="connsiteX147" fmla="*/ 447040 w 919480"/>
              <a:gd name="connsiteY147" fmla="*/ 690880 h 3640422"/>
              <a:gd name="connsiteX148" fmla="*/ 457200 w 919480"/>
              <a:gd name="connsiteY148" fmla="*/ 629920 h 3640422"/>
              <a:gd name="connsiteX149" fmla="*/ 462280 w 919480"/>
              <a:gd name="connsiteY149" fmla="*/ 584200 h 3640422"/>
              <a:gd name="connsiteX150" fmla="*/ 472440 w 919480"/>
              <a:gd name="connsiteY150" fmla="*/ 543560 h 3640422"/>
              <a:gd name="connsiteX151" fmla="*/ 477520 w 919480"/>
              <a:gd name="connsiteY151" fmla="*/ 523240 h 3640422"/>
              <a:gd name="connsiteX152" fmla="*/ 487680 w 919480"/>
              <a:gd name="connsiteY152" fmla="*/ 457200 h 3640422"/>
              <a:gd name="connsiteX153" fmla="*/ 497840 w 919480"/>
              <a:gd name="connsiteY153" fmla="*/ 411480 h 3640422"/>
              <a:gd name="connsiteX154" fmla="*/ 502920 w 919480"/>
              <a:gd name="connsiteY154" fmla="*/ 365760 h 3640422"/>
              <a:gd name="connsiteX155" fmla="*/ 508000 w 919480"/>
              <a:gd name="connsiteY155" fmla="*/ 335280 h 3640422"/>
              <a:gd name="connsiteX156" fmla="*/ 502920 w 919480"/>
              <a:gd name="connsiteY156" fmla="*/ 198120 h 3640422"/>
              <a:gd name="connsiteX0" fmla="*/ 502920 w 919480"/>
              <a:gd name="connsiteY0" fmla="*/ 198120 h 3640422"/>
              <a:gd name="connsiteX1" fmla="*/ 518160 w 919480"/>
              <a:gd name="connsiteY1" fmla="*/ 187960 h 3640422"/>
              <a:gd name="connsiteX2" fmla="*/ 528320 w 919480"/>
              <a:gd name="connsiteY2" fmla="*/ 172720 h 3640422"/>
              <a:gd name="connsiteX3" fmla="*/ 558800 w 919480"/>
              <a:gd name="connsiteY3" fmla="*/ 152400 h 3640422"/>
              <a:gd name="connsiteX4" fmla="*/ 574040 w 919480"/>
              <a:gd name="connsiteY4" fmla="*/ 137160 h 3640422"/>
              <a:gd name="connsiteX5" fmla="*/ 604520 w 919480"/>
              <a:gd name="connsiteY5" fmla="*/ 127000 h 3640422"/>
              <a:gd name="connsiteX6" fmla="*/ 635000 w 919480"/>
              <a:gd name="connsiteY6" fmla="*/ 111760 h 3640422"/>
              <a:gd name="connsiteX7" fmla="*/ 670560 w 919480"/>
              <a:gd name="connsiteY7" fmla="*/ 96520 h 3640422"/>
              <a:gd name="connsiteX8" fmla="*/ 685800 w 919480"/>
              <a:gd name="connsiteY8" fmla="*/ 86360 h 3640422"/>
              <a:gd name="connsiteX9" fmla="*/ 721360 w 919480"/>
              <a:gd name="connsiteY9" fmla="*/ 76200 h 3640422"/>
              <a:gd name="connsiteX10" fmla="*/ 751840 w 919480"/>
              <a:gd name="connsiteY10" fmla="*/ 66040 h 3640422"/>
              <a:gd name="connsiteX11" fmla="*/ 787400 w 919480"/>
              <a:gd name="connsiteY11" fmla="*/ 50800 h 3640422"/>
              <a:gd name="connsiteX12" fmla="*/ 838200 w 919480"/>
              <a:gd name="connsiteY12" fmla="*/ 35560 h 3640422"/>
              <a:gd name="connsiteX13" fmla="*/ 853440 w 919480"/>
              <a:gd name="connsiteY13" fmla="*/ 25400 h 3640422"/>
              <a:gd name="connsiteX14" fmla="*/ 883920 w 919480"/>
              <a:gd name="connsiteY14" fmla="*/ 15240 h 3640422"/>
              <a:gd name="connsiteX15" fmla="*/ 914400 w 919480"/>
              <a:gd name="connsiteY15" fmla="*/ 0 h 3640422"/>
              <a:gd name="connsiteX16" fmla="*/ 919480 w 919480"/>
              <a:gd name="connsiteY16" fmla="*/ 15240 h 3640422"/>
              <a:gd name="connsiteX17" fmla="*/ 914400 w 919480"/>
              <a:gd name="connsiteY17" fmla="*/ 60960 h 3640422"/>
              <a:gd name="connsiteX18" fmla="*/ 909320 w 919480"/>
              <a:gd name="connsiteY18" fmla="*/ 76200 h 3640422"/>
              <a:gd name="connsiteX19" fmla="*/ 904240 w 919480"/>
              <a:gd name="connsiteY19" fmla="*/ 96520 h 3640422"/>
              <a:gd name="connsiteX20" fmla="*/ 899160 w 919480"/>
              <a:gd name="connsiteY20" fmla="*/ 162560 h 3640422"/>
              <a:gd name="connsiteX21" fmla="*/ 894080 w 919480"/>
              <a:gd name="connsiteY21" fmla="*/ 182880 h 3640422"/>
              <a:gd name="connsiteX22" fmla="*/ 889000 w 919480"/>
              <a:gd name="connsiteY22" fmla="*/ 213360 h 3640422"/>
              <a:gd name="connsiteX23" fmla="*/ 883920 w 919480"/>
              <a:gd name="connsiteY23" fmla="*/ 335280 h 3640422"/>
              <a:gd name="connsiteX24" fmla="*/ 873760 w 919480"/>
              <a:gd name="connsiteY24" fmla="*/ 401320 h 3640422"/>
              <a:gd name="connsiteX25" fmla="*/ 868680 w 919480"/>
              <a:gd name="connsiteY25" fmla="*/ 447040 h 3640422"/>
              <a:gd name="connsiteX26" fmla="*/ 858520 w 919480"/>
              <a:gd name="connsiteY26" fmla="*/ 568960 h 3640422"/>
              <a:gd name="connsiteX27" fmla="*/ 853440 w 919480"/>
              <a:gd name="connsiteY27" fmla="*/ 594360 h 3640422"/>
              <a:gd name="connsiteX28" fmla="*/ 848360 w 919480"/>
              <a:gd name="connsiteY28" fmla="*/ 640080 h 3640422"/>
              <a:gd name="connsiteX29" fmla="*/ 838200 w 919480"/>
              <a:gd name="connsiteY29" fmla="*/ 690880 h 3640422"/>
              <a:gd name="connsiteX30" fmla="*/ 833120 w 919480"/>
              <a:gd name="connsiteY30" fmla="*/ 721360 h 3640422"/>
              <a:gd name="connsiteX31" fmla="*/ 828040 w 919480"/>
              <a:gd name="connsiteY31" fmla="*/ 741680 h 3640422"/>
              <a:gd name="connsiteX32" fmla="*/ 822960 w 919480"/>
              <a:gd name="connsiteY32" fmla="*/ 767080 h 3640422"/>
              <a:gd name="connsiteX33" fmla="*/ 817880 w 919480"/>
              <a:gd name="connsiteY33" fmla="*/ 787400 h 3640422"/>
              <a:gd name="connsiteX34" fmla="*/ 812800 w 919480"/>
              <a:gd name="connsiteY34" fmla="*/ 828040 h 3640422"/>
              <a:gd name="connsiteX35" fmla="*/ 807720 w 919480"/>
              <a:gd name="connsiteY35" fmla="*/ 843280 h 3640422"/>
              <a:gd name="connsiteX36" fmla="*/ 797560 w 919480"/>
              <a:gd name="connsiteY36" fmla="*/ 894080 h 3640422"/>
              <a:gd name="connsiteX37" fmla="*/ 787400 w 919480"/>
              <a:gd name="connsiteY37" fmla="*/ 939800 h 3640422"/>
              <a:gd name="connsiteX38" fmla="*/ 782320 w 919480"/>
              <a:gd name="connsiteY38" fmla="*/ 980440 h 3640422"/>
              <a:gd name="connsiteX39" fmla="*/ 777240 w 919480"/>
              <a:gd name="connsiteY39" fmla="*/ 1031240 h 3640422"/>
              <a:gd name="connsiteX40" fmla="*/ 767080 w 919480"/>
              <a:gd name="connsiteY40" fmla="*/ 1102360 h 3640422"/>
              <a:gd name="connsiteX41" fmla="*/ 762000 w 919480"/>
              <a:gd name="connsiteY41" fmla="*/ 1203960 h 3640422"/>
              <a:gd name="connsiteX42" fmla="*/ 751840 w 919480"/>
              <a:gd name="connsiteY42" fmla="*/ 1264920 h 3640422"/>
              <a:gd name="connsiteX43" fmla="*/ 736600 w 919480"/>
              <a:gd name="connsiteY43" fmla="*/ 1407160 h 3640422"/>
              <a:gd name="connsiteX44" fmla="*/ 726440 w 919480"/>
              <a:gd name="connsiteY44" fmla="*/ 1463040 h 3640422"/>
              <a:gd name="connsiteX45" fmla="*/ 721360 w 919480"/>
              <a:gd name="connsiteY45" fmla="*/ 1518920 h 3640422"/>
              <a:gd name="connsiteX46" fmla="*/ 711200 w 919480"/>
              <a:gd name="connsiteY46" fmla="*/ 1564640 h 3640422"/>
              <a:gd name="connsiteX47" fmla="*/ 706120 w 919480"/>
              <a:gd name="connsiteY47" fmla="*/ 1595120 h 3640422"/>
              <a:gd name="connsiteX48" fmla="*/ 701040 w 919480"/>
              <a:gd name="connsiteY48" fmla="*/ 1635760 h 3640422"/>
              <a:gd name="connsiteX49" fmla="*/ 695960 w 919480"/>
              <a:gd name="connsiteY49" fmla="*/ 1666240 h 3640422"/>
              <a:gd name="connsiteX50" fmla="*/ 690880 w 919480"/>
              <a:gd name="connsiteY50" fmla="*/ 1706880 h 3640422"/>
              <a:gd name="connsiteX51" fmla="*/ 675640 w 919480"/>
              <a:gd name="connsiteY51" fmla="*/ 1778000 h 3640422"/>
              <a:gd name="connsiteX52" fmla="*/ 670560 w 919480"/>
              <a:gd name="connsiteY52" fmla="*/ 1823720 h 3640422"/>
              <a:gd name="connsiteX53" fmla="*/ 660400 w 919480"/>
              <a:gd name="connsiteY53" fmla="*/ 1879600 h 3640422"/>
              <a:gd name="connsiteX54" fmla="*/ 655320 w 919480"/>
              <a:gd name="connsiteY54" fmla="*/ 1935480 h 3640422"/>
              <a:gd name="connsiteX55" fmla="*/ 640080 w 919480"/>
              <a:gd name="connsiteY55" fmla="*/ 2021840 h 3640422"/>
              <a:gd name="connsiteX56" fmla="*/ 635000 w 919480"/>
              <a:gd name="connsiteY56" fmla="*/ 2082800 h 3640422"/>
              <a:gd name="connsiteX57" fmla="*/ 624840 w 919480"/>
              <a:gd name="connsiteY57" fmla="*/ 2133600 h 3640422"/>
              <a:gd name="connsiteX58" fmla="*/ 614680 w 919480"/>
              <a:gd name="connsiteY58" fmla="*/ 2204720 h 3640422"/>
              <a:gd name="connsiteX59" fmla="*/ 609600 w 919480"/>
              <a:gd name="connsiteY59" fmla="*/ 2296160 h 3640422"/>
              <a:gd name="connsiteX60" fmla="*/ 604520 w 919480"/>
              <a:gd name="connsiteY60" fmla="*/ 2311400 h 3640422"/>
              <a:gd name="connsiteX61" fmla="*/ 599440 w 919480"/>
              <a:gd name="connsiteY61" fmla="*/ 2352040 h 3640422"/>
              <a:gd name="connsiteX62" fmla="*/ 594360 w 919480"/>
              <a:gd name="connsiteY62" fmla="*/ 2382520 h 3640422"/>
              <a:gd name="connsiteX63" fmla="*/ 584200 w 919480"/>
              <a:gd name="connsiteY63" fmla="*/ 2509520 h 3640422"/>
              <a:gd name="connsiteX64" fmla="*/ 574040 w 919480"/>
              <a:gd name="connsiteY64" fmla="*/ 2570480 h 3640422"/>
              <a:gd name="connsiteX65" fmla="*/ 568960 w 919480"/>
              <a:gd name="connsiteY65" fmla="*/ 2595880 h 3640422"/>
              <a:gd name="connsiteX66" fmla="*/ 558800 w 919480"/>
              <a:gd name="connsiteY66" fmla="*/ 2809240 h 3640422"/>
              <a:gd name="connsiteX67" fmla="*/ 553720 w 919480"/>
              <a:gd name="connsiteY67" fmla="*/ 2834640 h 3640422"/>
              <a:gd name="connsiteX68" fmla="*/ 548640 w 919480"/>
              <a:gd name="connsiteY68" fmla="*/ 2956560 h 3640422"/>
              <a:gd name="connsiteX69" fmla="*/ 538480 w 919480"/>
              <a:gd name="connsiteY69" fmla="*/ 3048000 h 3640422"/>
              <a:gd name="connsiteX70" fmla="*/ 543560 w 919480"/>
              <a:gd name="connsiteY70" fmla="*/ 3246120 h 3640422"/>
              <a:gd name="connsiteX71" fmla="*/ 538480 w 919480"/>
              <a:gd name="connsiteY71" fmla="*/ 3342640 h 3640422"/>
              <a:gd name="connsiteX72" fmla="*/ 533400 w 919480"/>
              <a:gd name="connsiteY72" fmla="*/ 3378200 h 3640422"/>
              <a:gd name="connsiteX73" fmla="*/ 528320 w 919480"/>
              <a:gd name="connsiteY73" fmla="*/ 3418840 h 3640422"/>
              <a:gd name="connsiteX74" fmla="*/ 523240 w 919480"/>
              <a:gd name="connsiteY74" fmla="*/ 3616960 h 3640422"/>
              <a:gd name="connsiteX75" fmla="*/ 447040 w 919480"/>
              <a:gd name="connsiteY75" fmla="*/ 3611880 h 3640422"/>
              <a:gd name="connsiteX76" fmla="*/ 223520 w 919480"/>
              <a:gd name="connsiteY76" fmla="*/ 3601720 h 3640422"/>
              <a:gd name="connsiteX77" fmla="*/ 152400 w 919480"/>
              <a:gd name="connsiteY77" fmla="*/ 3591560 h 3640422"/>
              <a:gd name="connsiteX78" fmla="*/ 96520 w 919480"/>
              <a:gd name="connsiteY78" fmla="*/ 3586480 h 3640422"/>
              <a:gd name="connsiteX79" fmla="*/ 5080 w 919480"/>
              <a:gd name="connsiteY79" fmla="*/ 3571240 h 3640422"/>
              <a:gd name="connsiteX80" fmla="*/ 0 w 919480"/>
              <a:gd name="connsiteY80" fmla="*/ 3556000 h 3640422"/>
              <a:gd name="connsiteX81" fmla="*/ 10160 w 919480"/>
              <a:gd name="connsiteY81" fmla="*/ 3469640 h 3640422"/>
              <a:gd name="connsiteX82" fmla="*/ 15240 w 919480"/>
              <a:gd name="connsiteY82" fmla="*/ 3429000 h 3640422"/>
              <a:gd name="connsiteX83" fmla="*/ 20320 w 919480"/>
              <a:gd name="connsiteY83" fmla="*/ 3403600 h 3640422"/>
              <a:gd name="connsiteX84" fmla="*/ 25400 w 919480"/>
              <a:gd name="connsiteY84" fmla="*/ 3373120 h 3640422"/>
              <a:gd name="connsiteX85" fmla="*/ 30480 w 919480"/>
              <a:gd name="connsiteY85" fmla="*/ 3347720 h 3640422"/>
              <a:gd name="connsiteX86" fmla="*/ 35560 w 919480"/>
              <a:gd name="connsiteY86" fmla="*/ 3302000 h 3640422"/>
              <a:gd name="connsiteX87" fmla="*/ 40640 w 919480"/>
              <a:gd name="connsiteY87" fmla="*/ 3276600 h 3640422"/>
              <a:gd name="connsiteX88" fmla="*/ 50800 w 919480"/>
              <a:gd name="connsiteY88" fmla="*/ 3195320 h 3640422"/>
              <a:gd name="connsiteX89" fmla="*/ 60960 w 919480"/>
              <a:gd name="connsiteY89" fmla="*/ 3048000 h 3640422"/>
              <a:gd name="connsiteX90" fmla="*/ 66040 w 919480"/>
              <a:gd name="connsiteY90" fmla="*/ 3022600 h 3640422"/>
              <a:gd name="connsiteX91" fmla="*/ 71120 w 919480"/>
              <a:gd name="connsiteY91" fmla="*/ 2941320 h 3640422"/>
              <a:gd name="connsiteX92" fmla="*/ 76200 w 919480"/>
              <a:gd name="connsiteY92" fmla="*/ 2910840 h 3640422"/>
              <a:gd name="connsiteX93" fmla="*/ 86360 w 919480"/>
              <a:gd name="connsiteY93" fmla="*/ 2824480 h 3640422"/>
              <a:gd name="connsiteX94" fmla="*/ 96520 w 919480"/>
              <a:gd name="connsiteY94" fmla="*/ 2712720 h 3640422"/>
              <a:gd name="connsiteX95" fmla="*/ 101600 w 919480"/>
              <a:gd name="connsiteY95" fmla="*/ 2687320 h 3640422"/>
              <a:gd name="connsiteX96" fmla="*/ 106680 w 919480"/>
              <a:gd name="connsiteY96" fmla="*/ 2667000 h 3640422"/>
              <a:gd name="connsiteX97" fmla="*/ 111760 w 919480"/>
              <a:gd name="connsiteY97" fmla="*/ 2631440 h 3640422"/>
              <a:gd name="connsiteX98" fmla="*/ 121920 w 919480"/>
              <a:gd name="connsiteY98" fmla="*/ 2600960 h 3640422"/>
              <a:gd name="connsiteX99" fmla="*/ 127000 w 919480"/>
              <a:gd name="connsiteY99" fmla="*/ 2570480 h 3640422"/>
              <a:gd name="connsiteX100" fmla="*/ 137160 w 919480"/>
              <a:gd name="connsiteY100" fmla="*/ 2550160 h 3640422"/>
              <a:gd name="connsiteX101" fmla="*/ 142240 w 919480"/>
              <a:gd name="connsiteY101" fmla="*/ 2534920 h 3640422"/>
              <a:gd name="connsiteX102" fmla="*/ 177799 w 919480"/>
              <a:gd name="connsiteY102" fmla="*/ 2550724 h 3640422"/>
              <a:gd name="connsiteX103" fmla="*/ 174414 w 919480"/>
              <a:gd name="connsiteY103" fmla="*/ 2484684 h 3640422"/>
              <a:gd name="connsiteX104" fmla="*/ 184573 w 919480"/>
              <a:gd name="connsiteY104" fmla="*/ 2483555 h 3640422"/>
              <a:gd name="connsiteX105" fmla="*/ 184010 w 919480"/>
              <a:gd name="connsiteY105" fmla="*/ 2430498 h 3640422"/>
              <a:gd name="connsiteX106" fmla="*/ 197555 w 919480"/>
              <a:gd name="connsiteY106" fmla="*/ 2418645 h 3640422"/>
              <a:gd name="connsiteX107" fmla="*/ 196991 w 919480"/>
              <a:gd name="connsiteY107" fmla="*/ 2407920 h 3640422"/>
              <a:gd name="connsiteX108" fmla="*/ 199249 w 919480"/>
              <a:gd name="connsiteY108" fmla="*/ 2359943 h 3640422"/>
              <a:gd name="connsiteX109" fmla="*/ 198684 w 919480"/>
              <a:gd name="connsiteY109" fmla="*/ 2358249 h 3640422"/>
              <a:gd name="connsiteX110" fmla="*/ 212231 w 919480"/>
              <a:gd name="connsiteY110" fmla="*/ 2284871 h 3640422"/>
              <a:gd name="connsiteX111" fmla="*/ 213924 w 919480"/>
              <a:gd name="connsiteY111" fmla="*/ 2232942 h 3640422"/>
              <a:gd name="connsiteX112" fmla="*/ 213925 w 919480"/>
              <a:gd name="connsiteY112" fmla="*/ 2172547 h 3640422"/>
              <a:gd name="connsiteX113" fmla="*/ 223520 w 919480"/>
              <a:gd name="connsiteY113" fmla="*/ 2128520 h 3640422"/>
              <a:gd name="connsiteX114" fmla="*/ 228600 w 919480"/>
              <a:gd name="connsiteY114" fmla="*/ 2098040 h 3640422"/>
              <a:gd name="connsiteX115" fmla="*/ 238760 w 919480"/>
              <a:gd name="connsiteY115" fmla="*/ 1991360 h 3640422"/>
              <a:gd name="connsiteX116" fmla="*/ 243840 w 919480"/>
              <a:gd name="connsiteY116" fmla="*/ 1965960 h 3640422"/>
              <a:gd name="connsiteX117" fmla="*/ 248920 w 919480"/>
              <a:gd name="connsiteY117" fmla="*/ 1925320 h 3640422"/>
              <a:gd name="connsiteX118" fmla="*/ 254000 w 919480"/>
              <a:gd name="connsiteY118" fmla="*/ 1910080 h 3640422"/>
              <a:gd name="connsiteX119" fmla="*/ 259080 w 919480"/>
              <a:gd name="connsiteY119" fmla="*/ 1889760 h 3640422"/>
              <a:gd name="connsiteX120" fmla="*/ 264160 w 919480"/>
              <a:gd name="connsiteY120" fmla="*/ 1859280 h 3640422"/>
              <a:gd name="connsiteX121" fmla="*/ 269240 w 919480"/>
              <a:gd name="connsiteY121" fmla="*/ 1833880 h 3640422"/>
              <a:gd name="connsiteX122" fmla="*/ 274320 w 919480"/>
              <a:gd name="connsiteY122" fmla="*/ 1762760 h 3640422"/>
              <a:gd name="connsiteX123" fmla="*/ 279400 w 919480"/>
              <a:gd name="connsiteY123" fmla="*/ 1747520 h 3640422"/>
              <a:gd name="connsiteX124" fmla="*/ 284480 w 919480"/>
              <a:gd name="connsiteY124" fmla="*/ 1722120 h 3640422"/>
              <a:gd name="connsiteX125" fmla="*/ 289560 w 919480"/>
              <a:gd name="connsiteY125" fmla="*/ 1671320 h 3640422"/>
              <a:gd name="connsiteX126" fmla="*/ 294640 w 919480"/>
              <a:gd name="connsiteY126" fmla="*/ 1656080 h 3640422"/>
              <a:gd name="connsiteX127" fmla="*/ 299720 w 919480"/>
              <a:gd name="connsiteY127" fmla="*/ 1635760 h 3640422"/>
              <a:gd name="connsiteX128" fmla="*/ 304800 w 919480"/>
              <a:gd name="connsiteY128" fmla="*/ 1574800 h 3640422"/>
              <a:gd name="connsiteX129" fmla="*/ 309880 w 919480"/>
              <a:gd name="connsiteY129" fmla="*/ 1559560 h 3640422"/>
              <a:gd name="connsiteX130" fmla="*/ 320040 w 919480"/>
              <a:gd name="connsiteY130" fmla="*/ 1518920 h 3640422"/>
              <a:gd name="connsiteX131" fmla="*/ 325120 w 919480"/>
              <a:gd name="connsiteY131" fmla="*/ 1473200 h 3640422"/>
              <a:gd name="connsiteX132" fmla="*/ 330200 w 919480"/>
              <a:gd name="connsiteY132" fmla="*/ 1447800 h 3640422"/>
              <a:gd name="connsiteX133" fmla="*/ 340360 w 919480"/>
              <a:gd name="connsiteY133" fmla="*/ 1386840 h 3640422"/>
              <a:gd name="connsiteX134" fmla="*/ 345440 w 919480"/>
              <a:gd name="connsiteY134" fmla="*/ 1346200 h 3640422"/>
              <a:gd name="connsiteX135" fmla="*/ 355600 w 919480"/>
              <a:gd name="connsiteY135" fmla="*/ 1275080 h 3640422"/>
              <a:gd name="connsiteX136" fmla="*/ 360680 w 919480"/>
              <a:gd name="connsiteY136" fmla="*/ 1224280 h 3640422"/>
              <a:gd name="connsiteX137" fmla="*/ 365760 w 919480"/>
              <a:gd name="connsiteY137" fmla="*/ 1198880 h 3640422"/>
              <a:gd name="connsiteX138" fmla="*/ 381000 w 919480"/>
              <a:gd name="connsiteY138" fmla="*/ 1127760 h 3640422"/>
              <a:gd name="connsiteX139" fmla="*/ 386080 w 919480"/>
              <a:gd name="connsiteY139" fmla="*/ 1076960 h 3640422"/>
              <a:gd name="connsiteX140" fmla="*/ 391160 w 919480"/>
              <a:gd name="connsiteY140" fmla="*/ 1056640 h 3640422"/>
              <a:gd name="connsiteX141" fmla="*/ 401320 w 919480"/>
              <a:gd name="connsiteY141" fmla="*/ 1005840 h 3640422"/>
              <a:gd name="connsiteX142" fmla="*/ 406400 w 919480"/>
              <a:gd name="connsiteY142" fmla="*/ 934720 h 3640422"/>
              <a:gd name="connsiteX143" fmla="*/ 416560 w 919480"/>
              <a:gd name="connsiteY143" fmla="*/ 868680 h 3640422"/>
              <a:gd name="connsiteX144" fmla="*/ 421640 w 919480"/>
              <a:gd name="connsiteY144" fmla="*/ 822960 h 3640422"/>
              <a:gd name="connsiteX145" fmla="*/ 431800 w 919480"/>
              <a:gd name="connsiteY145" fmla="*/ 777240 h 3640422"/>
              <a:gd name="connsiteX146" fmla="*/ 436880 w 919480"/>
              <a:gd name="connsiteY146" fmla="*/ 731520 h 3640422"/>
              <a:gd name="connsiteX147" fmla="*/ 447040 w 919480"/>
              <a:gd name="connsiteY147" fmla="*/ 690880 h 3640422"/>
              <a:gd name="connsiteX148" fmla="*/ 457200 w 919480"/>
              <a:gd name="connsiteY148" fmla="*/ 629920 h 3640422"/>
              <a:gd name="connsiteX149" fmla="*/ 462280 w 919480"/>
              <a:gd name="connsiteY149" fmla="*/ 584200 h 3640422"/>
              <a:gd name="connsiteX150" fmla="*/ 472440 w 919480"/>
              <a:gd name="connsiteY150" fmla="*/ 543560 h 3640422"/>
              <a:gd name="connsiteX151" fmla="*/ 477520 w 919480"/>
              <a:gd name="connsiteY151" fmla="*/ 523240 h 3640422"/>
              <a:gd name="connsiteX152" fmla="*/ 487680 w 919480"/>
              <a:gd name="connsiteY152" fmla="*/ 457200 h 3640422"/>
              <a:gd name="connsiteX153" fmla="*/ 497840 w 919480"/>
              <a:gd name="connsiteY153" fmla="*/ 411480 h 3640422"/>
              <a:gd name="connsiteX154" fmla="*/ 502920 w 919480"/>
              <a:gd name="connsiteY154" fmla="*/ 365760 h 3640422"/>
              <a:gd name="connsiteX155" fmla="*/ 508000 w 919480"/>
              <a:gd name="connsiteY155" fmla="*/ 335280 h 3640422"/>
              <a:gd name="connsiteX156" fmla="*/ 502920 w 919480"/>
              <a:gd name="connsiteY156" fmla="*/ 198120 h 3640422"/>
              <a:gd name="connsiteX0" fmla="*/ 502920 w 919480"/>
              <a:gd name="connsiteY0" fmla="*/ 198120 h 3640422"/>
              <a:gd name="connsiteX1" fmla="*/ 518160 w 919480"/>
              <a:gd name="connsiteY1" fmla="*/ 187960 h 3640422"/>
              <a:gd name="connsiteX2" fmla="*/ 528320 w 919480"/>
              <a:gd name="connsiteY2" fmla="*/ 172720 h 3640422"/>
              <a:gd name="connsiteX3" fmla="*/ 558800 w 919480"/>
              <a:gd name="connsiteY3" fmla="*/ 152400 h 3640422"/>
              <a:gd name="connsiteX4" fmla="*/ 574040 w 919480"/>
              <a:gd name="connsiteY4" fmla="*/ 137160 h 3640422"/>
              <a:gd name="connsiteX5" fmla="*/ 604520 w 919480"/>
              <a:gd name="connsiteY5" fmla="*/ 127000 h 3640422"/>
              <a:gd name="connsiteX6" fmla="*/ 635000 w 919480"/>
              <a:gd name="connsiteY6" fmla="*/ 111760 h 3640422"/>
              <a:gd name="connsiteX7" fmla="*/ 670560 w 919480"/>
              <a:gd name="connsiteY7" fmla="*/ 96520 h 3640422"/>
              <a:gd name="connsiteX8" fmla="*/ 685800 w 919480"/>
              <a:gd name="connsiteY8" fmla="*/ 86360 h 3640422"/>
              <a:gd name="connsiteX9" fmla="*/ 721360 w 919480"/>
              <a:gd name="connsiteY9" fmla="*/ 76200 h 3640422"/>
              <a:gd name="connsiteX10" fmla="*/ 751840 w 919480"/>
              <a:gd name="connsiteY10" fmla="*/ 66040 h 3640422"/>
              <a:gd name="connsiteX11" fmla="*/ 787400 w 919480"/>
              <a:gd name="connsiteY11" fmla="*/ 50800 h 3640422"/>
              <a:gd name="connsiteX12" fmla="*/ 838200 w 919480"/>
              <a:gd name="connsiteY12" fmla="*/ 35560 h 3640422"/>
              <a:gd name="connsiteX13" fmla="*/ 853440 w 919480"/>
              <a:gd name="connsiteY13" fmla="*/ 25400 h 3640422"/>
              <a:gd name="connsiteX14" fmla="*/ 883920 w 919480"/>
              <a:gd name="connsiteY14" fmla="*/ 15240 h 3640422"/>
              <a:gd name="connsiteX15" fmla="*/ 914400 w 919480"/>
              <a:gd name="connsiteY15" fmla="*/ 0 h 3640422"/>
              <a:gd name="connsiteX16" fmla="*/ 919480 w 919480"/>
              <a:gd name="connsiteY16" fmla="*/ 15240 h 3640422"/>
              <a:gd name="connsiteX17" fmla="*/ 914400 w 919480"/>
              <a:gd name="connsiteY17" fmla="*/ 60960 h 3640422"/>
              <a:gd name="connsiteX18" fmla="*/ 909320 w 919480"/>
              <a:gd name="connsiteY18" fmla="*/ 76200 h 3640422"/>
              <a:gd name="connsiteX19" fmla="*/ 904240 w 919480"/>
              <a:gd name="connsiteY19" fmla="*/ 96520 h 3640422"/>
              <a:gd name="connsiteX20" fmla="*/ 899160 w 919480"/>
              <a:gd name="connsiteY20" fmla="*/ 162560 h 3640422"/>
              <a:gd name="connsiteX21" fmla="*/ 894080 w 919480"/>
              <a:gd name="connsiteY21" fmla="*/ 182880 h 3640422"/>
              <a:gd name="connsiteX22" fmla="*/ 889000 w 919480"/>
              <a:gd name="connsiteY22" fmla="*/ 213360 h 3640422"/>
              <a:gd name="connsiteX23" fmla="*/ 883920 w 919480"/>
              <a:gd name="connsiteY23" fmla="*/ 335280 h 3640422"/>
              <a:gd name="connsiteX24" fmla="*/ 873760 w 919480"/>
              <a:gd name="connsiteY24" fmla="*/ 401320 h 3640422"/>
              <a:gd name="connsiteX25" fmla="*/ 868680 w 919480"/>
              <a:gd name="connsiteY25" fmla="*/ 447040 h 3640422"/>
              <a:gd name="connsiteX26" fmla="*/ 858520 w 919480"/>
              <a:gd name="connsiteY26" fmla="*/ 568960 h 3640422"/>
              <a:gd name="connsiteX27" fmla="*/ 853440 w 919480"/>
              <a:gd name="connsiteY27" fmla="*/ 594360 h 3640422"/>
              <a:gd name="connsiteX28" fmla="*/ 848360 w 919480"/>
              <a:gd name="connsiteY28" fmla="*/ 640080 h 3640422"/>
              <a:gd name="connsiteX29" fmla="*/ 838200 w 919480"/>
              <a:gd name="connsiteY29" fmla="*/ 690880 h 3640422"/>
              <a:gd name="connsiteX30" fmla="*/ 833120 w 919480"/>
              <a:gd name="connsiteY30" fmla="*/ 721360 h 3640422"/>
              <a:gd name="connsiteX31" fmla="*/ 828040 w 919480"/>
              <a:gd name="connsiteY31" fmla="*/ 741680 h 3640422"/>
              <a:gd name="connsiteX32" fmla="*/ 822960 w 919480"/>
              <a:gd name="connsiteY32" fmla="*/ 767080 h 3640422"/>
              <a:gd name="connsiteX33" fmla="*/ 817880 w 919480"/>
              <a:gd name="connsiteY33" fmla="*/ 787400 h 3640422"/>
              <a:gd name="connsiteX34" fmla="*/ 812800 w 919480"/>
              <a:gd name="connsiteY34" fmla="*/ 828040 h 3640422"/>
              <a:gd name="connsiteX35" fmla="*/ 807720 w 919480"/>
              <a:gd name="connsiteY35" fmla="*/ 843280 h 3640422"/>
              <a:gd name="connsiteX36" fmla="*/ 797560 w 919480"/>
              <a:gd name="connsiteY36" fmla="*/ 894080 h 3640422"/>
              <a:gd name="connsiteX37" fmla="*/ 787400 w 919480"/>
              <a:gd name="connsiteY37" fmla="*/ 939800 h 3640422"/>
              <a:gd name="connsiteX38" fmla="*/ 782320 w 919480"/>
              <a:gd name="connsiteY38" fmla="*/ 980440 h 3640422"/>
              <a:gd name="connsiteX39" fmla="*/ 777240 w 919480"/>
              <a:gd name="connsiteY39" fmla="*/ 1031240 h 3640422"/>
              <a:gd name="connsiteX40" fmla="*/ 767080 w 919480"/>
              <a:gd name="connsiteY40" fmla="*/ 1102360 h 3640422"/>
              <a:gd name="connsiteX41" fmla="*/ 762000 w 919480"/>
              <a:gd name="connsiteY41" fmla="*/ 1203960 h 3640422"/>
              <a:gd name="connsiteX42" fmla="*/ 751840 w 919480"/>
              <a:gd name="connsiteY42" fmla="*/ 1264920 h 3640422"/>
              <a:gd name="connsiteX43" fmla="*/ 736600 w 919480"/>
              <a:gd name="connsiteY43" fmla="*/ 1407160 h 3640422"/>
              <a:gd name="connsiteX44" fmla="*/ 726440 w 919480"/>
              <a:gd name="connsiteY44" fmla="*/ 1463040 h 3640422"/>
              <a:gd name="connsiteX45" fmla="*/ 721360 w 919480"/>
              <a:gd name="connsiteY45" fmla="*/ 1518920 h 3640422"/>
              <a:gd name="connsiteX46" fmla="*/ 711200 w 919480"/>
              <a:gd name="connsiteY46" fmla="*/ 1564640 h 3640422"/>
              <a:gd name="connsiteX47" fmla="*/ 706120 w 919480"/>
              <a:gd name="connsiteY47" fmla="*/ 1595120 h 3640422"/>
              <a:gd name="connsiteX48" fmla="*/ 701040 w 919480"/>
              <a:gd name="connsiteY48" fmla="*/ 1635760 h 3640422"/>
              <a:gd name="connsiteX49" fmla="*/ 695960 w 919480"/>
              <a:gd name="connsiteY49" fmla="*/ 1666240 h 3640422"/>
              <a:gd name="connsiteX50" fmla="*/ 690880 w 919480"/>
              <a:gd name="connsiteY50" fmla="*/ 1706880 h 3640422"/>
              <a:gd name="connsiteX51" fmla="*/ 675640 w 919480"/>
              <a:gd name="connsiteY51" fmla="*/ 1778000 h 3640422"/>
              <a:gd name="connsiteX52" fmla="*/ 670560 w 919480"/>
              <a:gd name="connsiteY52" fmla="*/ 1823720 h 3640422"/>
              <a:gd name="connsiteX53" fmla="*/ 660400 w 919480"/>
              <a:gd name="connsiteY53" fmla="*/ 1879600 h 3640422"/>
              <a:gd name="connsiteX54" fmla="*/ 655320 w 919480"/>
              <a:gd name="connsiteY54" fmla="*/ 1935480 h 3640422"/>
              <a:gd name="connsiteX55" fmla="*/ 640080 w 919480"/>
              <a:gd name="connsiteY55" fmla="*/ 2021840 h 3640422"/>
              <a:gd name="connsiteX56" fmla="*/ 635000 w 919480"/>
              <a:gd name="connsiteY56" fmla="*/ 2082800 h 3640422"/>
              <a:gd name="connsiteX57" fmla="*/ 624840 w 919480"/>
              <a:gd name="connsiteY57" fmla="*/ 2133600 h 3640422"/>
              <a:gd name="connsiteX58" fmla="*/ 614680 w 919480"/>
              <a:gd name="connsiteY58" fmla="*/ 2204720 h 3640422"/>
              <a:gd name="connsiteX59" fmla="*/ 609600 w 919480"/>
              <a:gd name="connsiteY59" fmla="*/ 2296160 h 3640422"/>
              <a:gd name="connsiteX60" fmla="*/ 604520 w 919480"/>
              <a:gd name="connsiteY60" fmla="*/ 2311400 h 3640422"/>
              <a:gd name="connsiteX61" fmla="*/ 599440 w 919480"/>
              <a:gd name="connsiteY61" fmla="*/ 2352040 h 3640422"/>
              <a:gd name="connsiteX62" fmla="*/ 594360 w 919480"/>
              <a:gd name="connsiteY62" fmla="*/ 2382520 h 3640422"/>
              <a:gd name="connsiteX63" fmla="*/ 584200 w 919480"/>
              <a:gd name="connsiteY63" fmla="*/ 2509520 h 3640422"/>
              <a:gd name="connsiteX64" fmla="*/ 574040 w 919480"/>
              <a:gd name="connsiteY64" fmla="*/ 2570480 h 3640422"/>
              <a:gd name="connsiteX65" fmla="*/ 568960 w 919480"/>
              <a:gd name="connsiteY65" fmla="*/ 2595880 h 3640422"/>
              <a:gd name="connsiteX66" fmla="*/ 558800 w 919480"/>
              <a:gd name="connsiteY66" fmla="*/ 2809240 h 3640422"/>
              <a:gd name="connsiteX67" fmla="*/ 553720 w 919480"/>
              <a:gd name="connsiteY67" fmla="*/ 2834640 h 3640422"/>
              <a:gd name="connsiteX68" fmla="*/ 548640 w 919480"/>
              <a:gd name="connsiteY68" fmla="*/ 2956560 h 3640422"/>
              <a:gd name="connsiteX69" fmla="*/ 538480 w 919480"/>
              <a:gd name="connsiteY69" fmla="*/ 3048000 h 3640422"/>
              <a:gd name="connsiteX70" fmla="*/ 543560 w 919480"/>
              <a:gd name="connsiteY70" fmla="*/ 3246120 h 3640422"/>
              <a:gd name="connsiteX71" fmla="*/ 538480 w 919480"/>
              <a:gd name="connsiteY71" fmla="*/ 3342640 h 3640422"/>
              <a:gd name="connsiteX72" fmla="*/ 533400 w 919480"/>
              <a:gd name="connsiteY72" fmla="*/ 3378200 h 3640422"/>
              <a:gd name="connsiteX73" fmla="*/ 528320 w 919480"/>
              <a:gd name="connsiteY73" fmla="*/ 3418840 h 3640422"/>
              <a:gd name="connsiteX74" fmla="*/ 523240 w 919480"/>
              <a:gd name="connsiteY74" fmla="*/ 3616960 h 3640422"/>
              <a:gd name="connsiteX75" fmla="*/ 447040 w 919480"/>
              <a:gd name="connsiteY75" fmla="*/ 3611880 h 3640422"/>
              <a:gd name="connsiteX76" fmla="*/ 223520 w 919480"/>
              <a:gd name="connsiteY76" fmla="*/ 3601720 h 3640422"/>
              <a:gd name="connsiteX77" fmla="*/ 152400 w 919480"/>
              <a:gd name="connsiteY77" fmla="*/ 3591560 h 3640422"/>
              <a:gd name="connsiteX78" fmla="*/ 96520 w 919480"/>
              <a:gd name="connsiteY78" fmla="*/ 3586480 h 3640422"/>
              <a:gd name="connsiteX79" fmla="*/ 5080 w 919480"/>
              <a:gd name="connsiteY79" fmla="*/ 3571240 h 3640422"/>
              <a:gd name="connsiteX80" fmla="*/ 0 w 919480"/>
              <a:gd name="connsiteY80" fmla="*/ 3556000 h 3640422"/>
              <a:gd name="connsiteX81" fmla="*/ 10160 w 919480"/>
              <a:gd name="connsiteY81" fmla="*/ 3469640 h 3640422"/>
              <a:gd name="connsiteX82" fmla="*/ 15240 w 919480"/>
              <a:gd name="connsiteY82" fmla="*/ 3429000 h 3640422"/>
              <a:gd name="connsiteX83" fmla="*/ 20320 w 919480"/>
              <a:gd name="connsiteY83" fmla="*/ 3403600 h 3640422"/>
              <a:gd name="connsiteX84" fmla="*/ 25400 w 919480"/>
              <a:gd name="connsiteY84" fmla="*/ 3373120 h 3640422"/>
              <a:gd name="connsiteX85" fmla="*/ 30480 w 919480"/>
              <a:gd name="connsiteY85" fmla="*/ 3347720 h 3640422"/>
              <a:gd name="connsiteX86" fmla="*/ 35560 w 919480"/>
              <a:gd name="connsiteY86" fmla="*/ 3302000 h 3640422"/>
              <a:gd name="connsiteX87" fmla="*/ 40640 w 919480"/>
              <a:gd name="connsiteY87" fmla="*/ 3276600 h 3640422"/>
              <a:gd name="connsiteX88" fmla="*/ 50800 w 919480"/>
              <a:gd name="connsiteY88" fmla="*/ 3195320 h 3640422"/>
              <a:gd name="connsiteX89" fmla="*/ 60960 w 919480"/>
              <a:gd name="connsiteY89" fmla="*/ 3048000 h 3640422"/>
              <a:gd name="connsiteX90" fmla="*/ 66040 w 919480"/>
              <a:gd name="connsiteY90" fmla="*/ 3022600 h 3640422"/>
              <a:gd name="connsiteX91" fmla="*/ 71120 w 919480"/>
              <a:gd name="connsiteY91" fmla="*/ 2941320 h 3640422"/>
              <a:gd name="connsiteX92" fmla="*/ 76200 w 919480"/>
              <a:gd name="connsiteY92" fmla="*/ 2910840 h 3640422"/>
              <a:gd name="connsiteX93" fmla="*/ 86360 w 919480"/>
              <a:gd name="connsiteY93" fmla="*/ 2824480 h 3640422"/>
              <a:gd name="connsiteX94" fmla="*/ 96520 w 919480"/>
              <a:gd name="connsiteY94" fmla="*/ 2712720 h 3640422"/>
              <a:gd name="connsiteX95" fmla="*/ 101600 w 919480"/>
              <a:gd name="connsiteY95" fmla="*/ 2687320 h 3640422"/>
              <a:gd name="connsiteX96" fmla="*/ 106680 w 919480"/>
              <a:gd name="connsiteY96" fmla="*/ 2667000 h 3640422"/>
              <a:gd name="connsiteX97" fmla="*/ 111760 w 919480"/>
              <a:gd name="connsiteY97" fmla="*/ 2631440 h 3640422"/>
              <a:gd name="connsiteX98" fmla="*/ 121920 w 919480"/>
              <a:gd name="connsiteY98" fmla="*/ 2600960 h 3640422"/>
              <a:gd name="connsiteX99" fmla="*/ 127000 w 919480"/>
              <a:gd name="connsiteY99" fmla="*/ 2570480 h 3640422"/>
              <a:gd name="connsiteX100" fmla="*/ 137160 w 919480"/>
              <a:gd name="connsiteY100" fmla="*/ 2550160 h 3640422"/>
              <a:gd name="connsiteX101" fmla="*/ 142240 w 919480"/>
              <a:gd name="connsiteY101" fmla="*/ 2534920 h 3640422"/>
              <a:gd name="connsiteX102" fmla="*/ 177799 w 919480"/>
              <a:gd name="connsiteY102" fmla="*/ 2550724 h 3640422"/>
              <a:gd name="connsiteX103" fmla="*/ 174414 w 919480"/>
              <a:gd name="connsiteY103" fmla="*/ 2484684 h 3640422"/>
              <a:gd name="connsiteX104" fmla="*/ 184573 w 919480"/>
              <a:gd name="connsiteY104" fmla="*/ 2483555 h 3640422"/>
              <a:gd name="connsiteX105" fmla="*/ 184010 w 919480"/>
              <a:gd name="connsiteY105" fmla="*/ 2430498 h 3640422"/>
              <a:gd name="connsiteX106" fmla="*/ 197555 w 919480"/>
              <a:gd name="connsiteY106" fmla="*/ 2418645 h 3640422"/>
              <a:gd name="connsiteX107" fmla="*/ 188525 w 919480"/>
              <a:gd name="connsiteY107" fmla="*/ 2382520 h 3640422"/>
              <a:gd name="connsiteX108" fmla="*/ 199249 w 919480"/>
              <a:gd name="connsiteY108" fmla="*/ 2359943 h 3640422"/>
              <a:gd name="connsiteX109" fmla="*/ 198684 w 919480"/>
              <a:gd name="connsiteY109" fmla="*/ 2358249 h 3640422"/>
              <a:gd name="connsiteX110" fmla="*/ 212231 w 919480"/>
              <a:gd name="connsiteY110" fmla="*/ 2284871 h 3640422"/>
              <a:gd name="connsiteX111" fmla="*/ 213924 w 919480"/>
              <a:gd name="connsiteY111" fmla="*/ 2232942 h 3640422"/>
              <a:gd name="connsiteX112" fmla="*/ 213925 w 919480"/>
              <a:gd name="connsiteY112" fmla="*/ 2172547 h 3640422"/>
              <a:gd name="connsiteX113" fmla="*/ 223520 w 919480"/>
              <a:gd name="connsiteY113" fmla="*/ 2128520 h 3640422"/>
              <a:gd name="connsiteX114" fmla="*/ 228600 w 919480"/>
              <a:gd name="connsiteY114" fmla="*/ 2098040 h 3640422"/>
              <a:gd name="connsiteX115" fmla="*/ 238760 w 919480"/>
              <a:gd name="connsiteY115" fmla="*/ 1991360 h 3640422"/>
              <a:gd name="connsiteX116" fmla="*/ 243840 w 919480"/>
              <a:gd name="connsiteY116" fmla="*/ 1965960 h 3640422"/>
              <a:gd name="connsiteX117" fmla="*/ 248920 w 919480"/>
              <a:gd name="connsiteY117" fmla="*/ 1925320 h 3640422"/>
              <a:gd name="connsiteX118" fmla="*/ 254000 w 919480"/>
              <a:gd name="connsiteY118" fmla="*/ 1910080 h 3640422"/>
              <a:gd name="connsiteX119" fmla="*/ 259080 w 919480"/>
              <a:gd name="connsiteY119" fmla="*/ 1889760 h 3640422"/>
              <a:gd name="connsiteX120" fmla="*/ 264160 w 919480"/>
              <a:gd name="connsiteY120" fmla="*/ 1859280 h 3640422"/>
              <a:gd name="connsiteX121" fmla="*/ 269240 w 919480"/>
              <a:gd name="connsiteY121" fmla="*/ 1833880 h 3640422"/>
              <a:gd name="connsiteX122" fmla="*/ 274320 w 919480"/>
              <a:gd name="connsiteY122" fmla="*/ 1762760 h 3640422"/>
              <a:gd name="connsiteX123" fmla="*/ 279400 w 919480"/>
              <a:gd name="connsiteY123" fmla="*/ 1747520 h 3640422"/>
              <a:gd name="connsiteX124" fmla="*/ 284480 w 919480"/>
              <a:gd name="connsiteY124" fmla="*/ 1722120 h 3640422"/>
              <a:gd name="connsiteX125" fmla="*/ 289560 w 919480"/>
              <a:gd name="connsiteY125" fmla="*/ 1671320 h 3640422"/>
              <a:gd name="connsiteX126" fmla="*/ 294640 w 919480"/>
              <a:gd name="connsiteY126" fmla="*/ 1656080 h 3640422"/>
              <a:gd name="connsiteX127" fmla="*/ 299720 w 919480"/>
              <a:gd name="connsiteY127" fmla="*/ 1635760 h 3640422"/>
              <a:gd name="connsiteX128" fmla="*/ 304800 w 919480"/>
              <a:gd name="connsiteY128" fmla="*/ 1574800 h 3640422"/>
              <a:gd name="connsiteX129" fmla="*/ 309880 w 919480"/>
              <a:gd name="connsiteY129" fmla="*/ 1559560 h 3640422"/>
              <a:gd name="connsiteX130" fmla="*/ 320040 w 919480"/>
              <a:gd name="connsiteY130" fmla="*/ 1518920 h 3640422"/>
              <a:gd name="connsiteX131" fmla="*/ 325120 w 919480"/>
              <a:gd name="connsiteY131" fmla="*/ 1473200 h 3640422"/>
              <a:gd name="connsiteX132" fmla="*/ 330200 w 919480"/>
              <a:gd name="connsiteY132" fmla="*/ 1447800 h 3640422"/>
              <a:gd name="connsiteX133" fmla="*/ 340360 w 919480"/>
              <a:gd name="connsiteY133" fmla="*/ 1386840 h 3640422"/>
              <a:gd name="connsiteX134" fmla="*/ 345440 w 919480"/>
              <a:gd name="connsiteY134" fmla="*/ 1346200 h 3640422"/>
              <a:gd name="connsiteX135" fmla="*/ 355600 w 919480"/>
              <a:gd name="connsiteY135" fmla="*/ 1275080 h 3640422"/>
              <a:gd name="connsiteX136" fmla="*/ 360680 w 919480"/>
              <a:gd name="connsiteY136" fmla="*/ 1224280 h 3640422"/>
              <a:gd name="connsiteX137" fmla="*/ 365760 w 919480"/>
              <a:gd name="connsiteY137" fmla="*/ 1198880 h 3640422"/>
              <a:gd name="connsiteX138" fmla="*/ 381000 w 919480"/>
              <a:gd name="connsiteY138" fmla="*/ 1127760 h 3640422"/>
              <a:gd name="connsiteX139" fmla="*/ 386080 w 919480"/>
              <a:gd name="connsiteY139" fmla="*/ 1076960 h 3640422"/>
              <a:gd name="connsiteX140" fmla="*/ 391160 w 919480"/>
              <a:gd name="connsiteY140" fmla="*/ 1056640 h 3640422"/>
              <a:gd name="connsiteX141" fmla="*/ 401320 w 919480"/>
              <a:gd name="connsiteY141" fmla="*/ 1005840 h 3640422"/>
              <a:gd name="connsiteX142" fmla="*/ 406400 w 919480"/>
              <a:gd name="connsiteY142" fmla="*/ 934720 h 3640422"/>
              <a:gd name="connsiteX143" fmla="*/ 416560 w 919480"/>
              <a:gd name="connsiteY143" fmla="*/ 868680 h 3640422"/>
              <a:gd name="connsiteX144" fmla="*/ 421640 w 919480"/>
              <a:gd name="connsiteY144" fmla="*/ 822960 h 3640422"/>
              <a:gd name="connsiteX145" fmla="*/ 431800 w 919480"/>
              <a:gd name="connsiteY145" fmla="*/ 777240 h 3640422"/>
              <a:gd name="connsiteX146" fmla="*/ 436880 w 919480"/>
              <a:gd name="connsiteY146" fmla="*/ 731520 h 3640422"/>
              <a:gd name="connsiteX147" fmla="*/ 447040 w 919480"/>
              <a:gd name="connsiteY147" fmla="*/ 690880 h 3640422"/>
              <a:gd name="connsiteX148" fmla="*/ 457200 w 919480"/>
              <a:gd name="connsiteY148" fmla="*/ 629920 h 3640422"/>
              <a:gd name="connsiteX149" fmla="*/ 462280 w 919480"/>
              <a:gd name="connsiteY149" fmla="*/ 584200 h 3640422"/>
              <a:gd name="connsiteX150" fmla="*/ 472440 w 919480"/>
              <a:gd name="connsiteY150" fmla="*/ 543560 h 3640422"/>
              <a:gd name="connsiteX151" fmla="*/ 477520 w 919480"/>
              <a:gd name="connsiteY151" fmla="*/ 523240 h 3640422"/>
              <a:gd name="connsiteX152" fmla="*/ 487680 w 919480"/>
              <a:gd name="connsiteY152" fmla="*/ 457200 h 3640422"/>
              <a:gd name="connsiteX153" fmla="*/ 497840 w 919480"/>
              <a:gd name="connsiteY153" fmla="*/ 411480 h 3640422"/>
              <a:gd name="connsiteX154" fmla="*/ 502920 w 919480"/>
              <a:gd name="connsiteY154" fmla="*/ 365760 h 3640422"/>
              <a:gd name="connsiteX155" fmla="*/ 508000 w 919480"/>
              <a:gd name="connsiteY155" fmla="*/ 335280 h 3640422"/>
              <a:gd name="connsiteX156" fmla="*/ 502920 w 919480"/>
              <a:gd name="connsiteY156" fmla="*/ 198120 h 3640422"/>
              <a:gd name="connsiteX0" fmla="*/ 502920 w 919480"/>
              <a:gd name="connsiteY0" fmla="*/ 198120 h 3640422"/>
              <a:gd name="connsiteX1" fmla="*/ 518160 w 919480"/>
              <a:gd name="connsiteY1" fmla="*/ 187960 h 3640422"/>
              <a:gd name="connsiteX2" fmla="*/ 528320 w 919480"/>
              <a:gd name="connsiteY2" fmla="*/ 172720 h 3640422"/>
              <a:gd name="connsiteX3" fmla="*/ 558800 w 919480"/>
              <a:gd name="connsiteY3" fmla="*/ 152400 h 3640422"/>
              <a:gd name="connsiteX4" fmla="*/ 574040 w 919480"/>
              <a:gd name="connsiteY4" fmla="*/ 137160 h 3640422"/>
              <a:gd name="connsiteX5" fmla="*/ 604520 w 919480"/>
              <a:gd name="connsiteY5" fmla="*/ 127000 h 3640422"/>
              <a:gd name="connsiteX6" fmla="*/ 635000 w 919480"/>
              <a:gd name="connsiteY6" fmla="*/ 111760 h 3640422"/>
              <a:gd name="connsiteX7" fmla="*/ 670560 w 919480"/>
              <a:gd name="connsiteY7" fmla="*/ 96520 h 3640422"/>
              <a:gd name="connsiteX8" fmla="*/ 685800 w 919480"/>
              <a:gd name="connsiteY8" fmla="*/ 86360 h 3640422"/>
              <a:gd name="connsiteX9" fmla="*/ 721360 w 919480"/>
              <a:gd name="connsiteY9" fmla="*/ 76200 h 3640422"/>
              <a:gd name="connsiteX10" fmla="*/ 751840 w 919480"/>
              <a:gd name="connsiteY10" fmla="*/ 66040 h 3640422"/>
              <a:gd name="connsiteX11" fmla="*/ 787400 w 919480"/>
              <a:gd name="connsiteY11" fmla="*/ 50800 h 3640422"/>
              <a:gd name="connsiteX12" fmla="*/ 838200 w 919480"/>
              <a:gd name="connsiteY12" fmla="*/ 35560 h 3640422"/>
              <a:gd name="connsiteX13" fmla="*/ 853440 w 919480"/>
              <a:gd name="connsiteY13" fmla="*/ 25400 h 3640422"/>
              <a:gd name="connsiteX14" fmla="*/ 883920 w 919480"/>
              <a:gd name="connsiteY14" fmla="*/ 15240 h 3640422"/>
              <a:gd name="connsiteX15" fmla="*/ 914400 w 919480"/>
              <a:gd name="connsiteY15" fmla="*/ 0 h 3640422"/>
              <a:gd name="connsiteX16" fmla="*/ 919480 w 919480"/>
              <a:gd name="connsiteY16" fmla="*/ 15240 h 3640422"/>
              <a:gd name="connsiteX17" fmla="*/ 914400 w 919480"/>
              <a:gd name="connsiteY17" fmla="*/ 60960 h 3640422"/>
              <a:gd name="connsiteX18" fmla="*/ 909320 w 919480"/>
              <a:gd name="connsiteY18" fmla="*/ 76200 h 3640422"/>
              <a:gd name="connsiteX19" fmla="*/ 904240 w 919480"/>
              <a:gd name="connsiteY19" fmla="*/ 96520 h 3640422"/>
              <a:gd name="connsiteX20" fmla="*/ 899160 w 919480"/>
              <a:gd name="connsiteY20" fmla="*/ 162560 h 3640422"/>
              <a:gd name="connsiteX21" fmla="*/ 894080 w 919480"/>
              <a:gd name="connsiteY21" fmla="*/ 182880 h 3640422"/>
              <a:gd name="connsiteX22" fmla="*/ 889000 w 919480"/>
              <a:gd name="connsiteY22" fmla="*/ 213360 h 3640422"/>
              <a:gd name="connsiteX23" fmla="*/ 883920 w 919480"/>
              <a:gd name="connsiteY23" fmla="*/ 335280 h 3640422"/>
              <a:gd name="connsiteX24" fmla="*/ 873760 w 919480"/>
              <a:gd name="connsiteY24" fmla="*/ 401320 h 3640422"/>
              <a:gd name="connsiteX25" fmla="*/ 868680 w 919480"/>
              <a:gd name="connsiteY25" fmla="*/ 447040 h 3640422"/>
              <a:gd name="connsiteX26" fmla="*/ 858520 w 919480"/>
              <a:gd name="connsiteY26" fmla="*/ 568960 h 3640422"/>
              <a:gd name="connsiteX27" fmla="*/ 853440 w 919480"/>
              <a:gd name="connsiteY27" fmla="*/ 594360 h 3640422"/>
              <a:gd name="connsiteX28" fmla="*/ 848360 w 919480"/>
              <a:gd name="connsiteY28" fmla="*/ 640080 h 3640422"/>
              <a:gd name="connsiteX29" fmla="*/ 838200 w 919480"/>
              <a:gd name="connsiteY29" fmla="*/ 690880 h 3640422"/>
              <a:gd name="connsiteX30" fmla="*/ 833120 w 919480"/>
              <a:gd name="connsiteY30" fmla="*/ 721360 h 3640422"/>
              <a:gd name="connsiteX31" fmla="*/ 828040 w 919480"/>
              <a:gd name="connsiteY31" fmla="*/ 741680 h 3640422"/>
              <a:gd name="connsiteX32" fmla="*/ 822960 w 919480"/>
              <a:gd name="connsiteY32" fmla="*/ 767080 h 3640422"/>
              <a:gd name="connsiteX33" fmla="*/ 817880 w 919480"/>
              <a:gd name="connsiteY33" fmla="*/ 787400 h 3640422"/>
              <a:gd name="connsiteX34" fmla="*/ 812800 w 919480"/>
              <a:gd name="connsiteY34" fmla="*/ 828040 h 3640422"/>
              <a:gd name="connsiteX35" fmla="*/ 807720 w 919480"/>
              <a:gd name="connsiteY35" fmla="*/ 843280 h 3640422"/>
              <a:gd name="connsiteX36" fmla="*/ 797560 w 919480"/>
              <a:gd name="connsiteY36" fmla="*/ 894080 h 3640422"/>
              <a:gd name="connsiteX37" fmla="*/ 787400 w 919480"/>
              <a:gd name="connsiteY37" fmla="*/ 939800 h 3640422"/>
              <a:gd name="connsiteX38" fmla="*/ 782320 w 919480"/>
              <a:gd name="connsiteY38" fmla="*/ 980440 h 3640422"/>
              <a:gd name="connsiteX39" fmla="*/ 777240 w 919480"/>
              <a:gd name="connsiteY39" fmla="*/ 1031240 h 3640422"/>
              <a:gd name="connsiteX40" fmla="*/ 767080 w 919480"/>
              <a:gd name="connsiteY40" fmla="*/ 1102360 h 3640422"/>
              <a:gd name="connsiteX41" fmla="*/ 762000 w 919480"/>
              <a:gd name="connsiteY41" fmla="*/ 1203960 h 3640422"/>
              <a:gd name="connsiteX42" fmla="*/ 751840 w 919480"/>
              <a:gd name="connsiteY42" fmla="*/ 1264920 h 3640422"/>
              <a:gd name="connsiteX43" fmla="*/ 736600 w 919480"/>
              <a:gd name="connsiteY43" fmla="*/ 1407160 h 3640422"/>
              <a:gd name="connsiteX44" fmla="*/ 726440 w 919480"/>
              <a:gd name="connsiteY44" fmla="*/ 1463040 h 3640422"/>
              <a:gd name="connsiteX45" fmla="*/ 721360 w 919480"/>
              <a:gd name="connsiteY45" fmla="*/ 1518920 h 3640422"/>
              <a:gd name="connsiteX46" fmla="*/ 711200 w 919480"/>
              <a:gd name="connsiteY46" fmla="*/ 1564640 h 3640422"/>
              <a:gd name="connsiteX47" fmla="*/ 706120 w 919480"/>
              <a:gd name="connsiteY47" fmla="*/ 1595120 h 3640422"/>
              <a:gd name="connsiteX48" fmla="*/ 701040 w 919480"/>
              <a:gd name="connsiteY48" fmla="*/ 1635760 h 3640422"/>
              <a:gd name="connsiteX49" fmla="*/ 695960 w 919480"/>
              <a:gd name="connsiteY49" fmla="*/ 1666240 h 3640422"/>
              <a:gd name="connsiteX50" fmla="*/ 690880 w 919480"/>
              <a:gd name="connsiteY50" fmla="*/ 1706880 h 3640422"/>
              <a:gd name="connsiteX51" fmla="*/ 675640 w 919480"/>
              <a:gd name="connsiteY51" fmla="*/ 1778000 h 3640422"/>
              <a:gd name="connsiteX52" fmla="*/ 670560 w 919480"/>
              <a:gd name="connsiteY52" fmla="*/ 1823720 h 3640422"/>
              <a:gd name="connsiteX53" fmla="*/ 660400 w 919480"/>
              <a:gd name="connsiteY53" fmla="*/ 1879600 h 3640422"/>
              <a:gd name="connsiteX54" fmla="*/ 655320 w 919480"/>
              <a:gd name="connsiteY54" fmla="*/ 1935480 h 3640422"/>
              <a:gd name="connsiteX55" fmla="*/ 640080 w 919480"/>
              <a:gd name="connsiteY55" fmla="*/ 2021840 h 3640422"/>
              <a:gd name="connsiteX56" fmla="*/ 635000 w 919480"/>
              <a:gd name="connsiteY56" fmla="*/ 2082800 h 3640422"/>
              <a:gd name="connsiteX57" fmla="*/ 624840 w 919480"/>
              <a:gd name="connsiteY57" fmla="*/ 2133600 h 3640422"/>
              <a:gd name="connsiteX58" fmla="*/ 614680 w 919480"/>
              <a:gd name="connsiteY58" fmla="*/ 2204720 h 3640422"/>
              <a:gd name="connsiteX59" fmla="*/ 609600 w 919480"/>
              <a:gd name="connsiteY59" fmla="*/ 2296160 h 3640422"/>
              <a:gd name="connsiteX60" fmla="*/ 604520 w 919480"/>
              <a:gd name="connsiteY60" fmla="*/ 2311400 h 3640422"/>
              <a:gd name="connsiteX61" fmla="*/ 599440 w 919480"/>
              <a:gd name="connsiteY61" fmla="*/ 2352040 h 3640422"/>
              <a:gd name="connsiteX62" fmla="*/ 594360 w 919480"/>
              <a:gd name="connsiteY62" fmla="*/ 2382520 h 3640422"/>
              <a:gd name="connsiteX63" fmla="*/ 584200 w 919480"/>
              <a:gd name="connsiteY63" fmla="*/ 2509520 h 3640422"/>
              <a:gd name="connsiteX64" fmla="*/ 574040 w 919480"/>
              <a:gd name="connsiteY64" fmla="*/ 2570480 h 3640422"/>
              <a:gd name="connsiteX65" fmla="*/ 568960 w 919480"/>
              <a:gd name="connsiteY65" fmla="*/ 2595880 h 3640422"/>
              <a:gd name="connsiteX66" fmla="*/ 558800 w 919480"/>
              <a:gd name="connsiteY66" fmla="*/ 2809240 h 3640422"/>
              <a:gd name="connsiteX67" fmla="*/ 553720 w 919480"/>
              <a:gd name="connsiteY67" fmla="*/ 2834640 h 3640422"/>
              <a:gd name="connsiteX68" fmla="*/ 548640 w 919480"/>
              <a:gd name="connsiteY68" fmla="*/ 2956560 h 3640422"/>
              <a:gd name="connsiteX69" fmla="*/ 538480 w 919480"/>
              <a:gd name="connsiteY69" fmla="*/ 3048000 h 3640422"/>
              <a:gd name="connsiteX70" fmla="*/ 543560 w 919480"/>
              <a:gd name="connsiteY70" fmla="*/ 3246120 h 3640422"/>
              <a:gd name="connsiteX71" fmla="*/ 538480 w 919480"/>
              <a:gd name="connsiteY71" fmla="*/ 3342640 h 3640422"/>
              <a:gd name="connsiteX72" fmla="*/ 533400 w 919480"/>
              <a:gd name="connsiteY72" fmla="*/ 3378200 h 3640422"/>
              <a:gd name="connsiteX73" fmla="*/ 528320 w 919480"/>
              <a:gd name="connsiteY73" fmla="*/ 3418840 h 3640422"/>
              <a:gd name="connsiteX74" fmla="*/ 523240 w 919480"/>
              <a:gd name="connsiteY74" fmla="*/ 3616960 h 3640422"/>
              <a:gd name="connsiteX75" fmla="*/ 447040 w 919480"/>
              <a:gd name="connsiteY75" fmla="*/ 3611880 h 3640422"/>
              <a:gd name="connsiteX76" fmla="*/ 223520 w 919480"/>
              <a:gd name="connsiteY76" fmla="*/ 3601720 h 3640422"/>
              <a:gd name="connsiteX77" fmla="*/ 152400 w 919480"/>
              <a:gd name="connsiteY77" fmla="*/ 3591560 h 3640422"/>
              <a:gd name="connsiteX78" fmla="*/ 96520 w 919480"/>
              <a:gd name="connsiteY78" fmla="*/ 3586480 h 3640422"/>
              <a:gd name="connsiteX79" fmla="*/ 5080 w 919480"/>
              <a:gd name="connsiteY79" fmla="*/ 3571240 h 3640422"/>
              <a:gd name="connsiteX80" fmla="*/ 0 w 919480"/>
              <a:gd name="connsiteY80" fmla="*/ 3556000 h 3640422"/>
              <a:gd name="connsiteX81" fmla="*/ 10160 w 919480"/>
              <a:gd name="connsiteY81" fmla="*/ 3469640 h 3640422"/>
              <a:gd name="connsiteX82" fmla="*/ 15240 w 919480"/>
              <a:gd name="connsiteY82" fmla="*/ 3429000 h 3640422"/>
              <a:gd name="connsiteX83" fmla="*/ 20320 w 919480"/>
              <a:gd name="connsiteY83" fmla="*/ 3403600 h 3640422"/>
              <a:gd name="connsiteX84" fmla="*/ 25400 w 919480"/>
              <a:gd name="connsiteY84" fmla="*/ 3373120 h 3640422"/>
              <a:gd name="connsiteX85" fmla="*/ 30480 w 919480"/>
              <a:gd name="connsiteY85" fmla="*/ 3347720 h 3640422"/>
              <a:gd name="connsiteX86" fmla="*/ 35560 w 919480"/>
              <a:gd name="connsiteY86" fmla="*/ 3302000 h 3640422"/>
              <a:gd name="connsiteX87" fmla="*/ 40640 w 919480"/>
              <a:gd name="connsiteY87" fmla="*/ 3276600 h 3640422"/>
              <a:gd name="connsiteX88" fmla="*/ 50800 w 919480"/>
              <a:gd name="connsiteY88" fmla="*/ 3195320 h 3640422"/>
              <a:gd name="connsiteX89" fmla="*/ 60960 w 919480"/>
              <a:gd name="connsiteY89" fmla="*/ 3048000 h 3640422"/>
              <a:gd name="connsiteX90" fmla="*/ 66040 w 919480"/>
              <a:gd name="connsiteY90" fmla="*/ 3022600 h 3640422"/>
              <a:gd name="connsiteX91" fmla="*/ 71120 w 919480"/>
              <a:gd name="connsiteY91" fmla="*/ 2941320 h 3640422"/>
              <a:gd name="connsiteX92" fmla="*/ 76200 w 919480"/>
              <a:gd name="connsiteY92" fmla="*/ 2910840 h 3640422"/>
              <a:gd name="connsiteX93" fmla="*/ 86360 w 919480"/>
              <a:gd name="connsiteY93" fmla="*/ 2824480 h 3640422"/>
              <a:gd name="connsiteX94" fmla="*/ 96520 w 919480"/>
              <a:gd name="connsiteY94" fmla="*/ 2712720 h 3640422"/>
              <a:gd name="connsiteX95" fmla="*/ 101600 w 919480"/>
              <a:gd name="connsiteY95" fmla="*/ 2687320 h 3640422"/>
              <a:gd name="connsiteX96" fmla="*/ 106680 w 919480"/>
              <a:gd name="connsiteY96" fmla="*/ 2667000 h 3640422"/>
              <a:gd name="connsiteX97" fmla="*/ 111760 w 919480"/>
              <a:gd name="connsiteY97" fmla="*/ 2631440 h 3640422"/>
              <a:gd name="connsiteX98" fmla="*/ 121920 w 919480"/>
              <a:gd name="connsiteY98" fmla="*/ 2600960 h 3640422"/>
              <a:gd name="connsiteX99" fmla="*/ 127000 w 919480"/>
              <a:gd name="connsiteY99" fmla="*/ 2570480 h 3640422"/>
              <a:gd name="connsiteX100" fmla="*/ 137160 w 919480"/>
              <a:gd name="connsiteY100" fmla="*/ 2550160 h 3640422"/>
              <a:gd name="connsiteX101" fmla="*/ 142240 w 919480"/>
              <a:gd name="connsiteY101" fmla="*/ 2534920 h 3640422"/>
              <a:gd name="connsiteX102" fmla="*/ 177799 w 919480"/>
              <a:gd name="connsiteY102" fmla="*/ 2550724 h 3640422"/>
              <a:gd name="connsiteX103" fmla="*/ 174414 w 919480"/>
              <a:gd name="connsiteY103" fmla="*/ 2484684 h 3640422"/>
              <a:gd name="connsiteX104" fmla="*/ 184573 w 919480"/>
              <a:gd name="connsiteY104" fmla="*/ 2483555 h 3640422"/>
              <a:gd name="connsiteX105" fmla="*/ 184010 w 919480"/>
              <a:gd name="connsiteY105" fmla="*/ 2430498 h 3640422"/>
              <a:gd name="connsiteX106" fmla="*/ 197555 w 919480"/>
              <a:gd name="connsiteY106" fmla="*/ 2418645 h 3640422"/>
              <a:gd name="connsiteX107" fmla="*/ 188525 w 919480"/>
              <a:gd name="connsiteY107" fmla="*/ 2382520 h 3640422"/>
              <a:gd name="connsiteX108" fmla="*/ 199249 w 919480"/>
              <a:gd name="connsiteY108" fmla="*/ 2359943 h 3640422"/>
              <a:gd name="connsiteX109" fmla="*/ 193040 w 919480"/>
              <a:gd name="connsiteY109" fmla="*/ 2349783 h 3640422"/>
              <a:gd name="connsiteX110" fmla="*/ 212231 w 919480"/>
              <a:gd name="connsiteY110" fmla="*/ 2284871 h 3640422"/>
              <a:gd name="connsiteX111" fmla="*/ 213924 w 919480"/>
              <a:gd name="connsiteY111" fmla="*/ 2232942 h 3640422"/>
              <a:gd name="connsiteX112" fmla="*/ 213925 w 919480"/>
              <a:gd name="connsiteY112" fmla="*/ 2172547 h 3640422"/>
              <a:gd name="connsiteX113" fmla="*/ 223520 w 919480"/>
              <a:gd name="connsiteY113" fmla="*/ 2128520 h 3640422"/>
              <a:gd name="connsiteX114" fmla="*/ 228600 w 919480"/>
              <a:gd name="connsiteY114" fmla="*/ 2098040 h 3640422"/>
              <a:gd name="connsiteX115" fmla="*/ 238760 w 919480"/>
              <a:gd name="connsiteY115" fmla="*/ 1991360 h 3640422"/>
              <a:gd name="connsiteX116" fmla="*/ 243840 w 919480"/>
              <a:gd name="connsiteY116" fmla="*/ 1965960 h 3640422"/>
              <a:gd name="connsiteX117" fmla="*/ 248920 w 919480"/>
              <a:gd name="connsiteY117" fmla="*/ 1925320 h 3640422"/>
              <a:gd name="connsiteX118" fmla="*/ 254000 w 919480"/>
              <a:gd name="connsiteY118" fmla="*/ 1910080 h 3640422"/>
              <a:gd name="connsiteX119" fmla="*/ 259080 w 919480"/>
              <a:gd name="connsiteY119" fmla="*/ 1889760 h 3640422"/>
              <a:gd name="connsiteX120" fmla="*/ 264160 w 919480"/>
              <a:gd name="connsiteY120" fmla="*/ 1859280 h 3640422"/>
              <a:gd name="connsiteX121" fmla="*/ 269240 w 919480"/>
              <a:gd name="connsiteY121" fmla="*/ 1833880 h 3640422"/>
              <a:gd name="connsiteX122" fmla="*/ 274320 w 919480"/>
              <a:gd name="connsiteY122" fmla="*/ 1762760 h 3640422"/>
              <a:gd name="connsiteX123" fmla="*/ 279400 w 919480"/>
              <a:gd name="connsiteY123" fmla="*/ 1747520 h 3640422"/>
              <a:gd name="connsiteX124" fmla="*/ 284480 w 919480"/>
              <a:gd name="connsiteY124" fmla="*/ 1722120 h 3640422"/>
              <a:gd name="connsiteX125" fmla="*/ 289560 w 919480"/>
              <a:gd name="connsiteY125" fmla="*/ 1671320 h 3640422"/>
              <a:gd name="connsiteX126" fmla="*/ 294640 w 919480"/>
              <a:gd name="connsiteY126" fmla="*/ 1656080 h 3640422"/>
              <a:gd name="connsiteX127" fmla="*/ 299720 w 919480"/>
              <a:gd name="connsiteY127" fmla="*/ 1635760 h 3640422"/>
              <a:gd name="connsiteX128" fmla="*/ 304800 w 919480"/>
              <a:gd name="connsiteY128" fmla="*/ 1574800 h 3640422"/>
              <a:gd name="connsiteX129" fmla="*/ 309880 w 919480"/>
              <a:gd name="connsiteY129" fmla="*/ 1559560 h 3640422"/>
              <a:gd name="connsiteX130" fmla="*/ 320040 w 919480"/>
              <a:gd name="connsiteY130" fmla="*/ 1518920 h 3640422"/>
              <a:gd name="connsiteX131" fmla="*/ 325120 w 919480"/>
              <a:gd name="connsiteY131" fmla="*/ 1473200 h 3640422"/>
              <a:gd name="connsiteX132" fmla="*/ 330200 w 919480"/>
              <a:gd name="connsiteY132" fmla="*/ 1447800 h 3640422"/>
              <a:gd name="connsiteX133" fmla="*/ 340360 w 919480"/>
              <a:gd name="connsiteY133" fmla="*/ 1386840 h 3640422"/>
              <a:gd name="connsiteX134" fmla="*/ 345440 w 919480"/>
              <a:gd name="connsiteY134" fmla="*/ 1346200 h 3640422"/>
              <a:gd name="connsiteX135" fmla="*/ 355600 w 919480"/>
              <a:gd name="connsiteY135" fmla="*/ 1275080 h 3640422"/>
              <a:gd name="connsiteX136" fmla="*/ 360680 w 919480"/>
              <a:gd name="connsiteY136" fmla="*/ 1224280 h 3640422"/>
              <a:gd name="connsiteX137" fmla="*/ 365760 w 919480"/>
              <a:gd name="connsiteY137" fmla="*/ 1198880 h 3640422"/>
              <a:gd name="connsiteX138" fmla="*/ 381000 w 919480"/>
              <a:gd name="connsiteY138" fmla="*/ 1127760 h 3640422"/>
              <a:gd name="connsiteX139" fmla="*/ 386080 w 919480"/>
              <a:gd name="connsiteY139" fmla="*/ 1076960 h 3640422"/>
              <a:gd name="connsiteX140" fmla="*/ 391160 w 919480"/>
              <a:gd name="connsiteY140" fmla="*/ 1056640 h 3640422"/>
              <a:gd name="connsiteX141" fmla="*/ 401320 w 919480"/>
              <a:gd name="connsiteY141" fmla="*/ 1005840 h 3640422"/>
              <a:gd name="connsiteX142" fmla="*/ 406400 w 919480"/>
              <a:gd name="connsiteY142" fmla="*/ 934720 h 3640422"/>
              <a:gd name="connsiteX143" fmla="*/ 416560 w 919480"/>
              <a:gd name="connsiteY143" fmla="*/ 868680 h 3640422"/>
              <a:gd name="connsiteX144" fmla="*/ 421640 w 919480"/>
              <a:gd name="connsiteY144" fmla="*/ 822960 h 3640422"/>
              <a:gd name="connsiteX145" fmla="*/ 431800 w 919480"/>
              <a:gd name="connsiteY145" fmla="*/ 777240 h 3640422"/>
              <a:gd name="connsiteX146" fmla="*/ 436880 w 919480"/>
              <a:gd name="connsiteY146" fmla="*/ 731520 h 3640422"/>
              <a:gd name="connsiteX147" fmla="*/ 447040 w 919480"/>
              <a:gd name="connsiteY147" fmla="*/ 690880 h 3640422"/>
              <a:gd name="connsiteX148" fmla="*/ 457200 w 919480"/>
              <a:gd name="connsiteY148" fmla="*/ 629920 h 3640422"/>
              <a:gd name="connsiteX149" fmla="*/ 462280 w 919480"/>
              <a:gd name="connsiteY149" fmla="*/ 584200 h 3640422"/>
              <a:gd name="connsiteX150" fmla="*/ 472440 w 919480"/>
              <a:gd name="connsiteY150" fmla="*/ 543560 h 3640422"/>
              <a:gd name="connsiteX151" fmla="*/ 477520 w 919480"/>
              <a:gd name="connsiteY151" fmla="*/ 523240 h 3640422"/>
              <a:gd name="connsiteX152" fmla="*/ 487680 w 919480"/>
              <a:gd name="connsiteY152" fmla="*/ 457200 h 3640422"/>
              <a:gd name="connsiteX153" fmla="*/ 497840 w 919480"/>
              <a:gd name="connsiteY153" fmla="*/ 411480 h 3640422"/>
              <a:gd name="connsiteX154" fmla="*/ 502920 w 919480"/>
              <a:gd name="connsiteY154" fmla="*/ 365760 h 3640422"/>
              <a:gd name="connsiteX155" fmla="*/ 508000 w 919480"/>
              <a:gd name="connsiteY155" fmla="*/ 335280 h 3640422"/>
              <a:gd name="connsiteX156" fmla="*/ 502920 w 919480"/>
              <a:gd name="connsiteY156" fmla="*/ 198120 h 3640422"/>
              <a:gd name="connsiteX0" fmla="*/ 502920 w 919480"/>
              <a:gd name="connsiteY0" fmla="*/ 198120 h 3640422"/>
              <a:gd name="connsiteX1" fmla="*/ 518160 w 919480"/>
              <a:gd name="connsiteY1" fmla="*/ 187960 h 3640422"/>
              <a:gd name="connsiteX2" fmla="*/ 528320 w 919480"/>
              <a:gd name="connsiteY2" fmla="*/ 172720 h 3640422"/>
              <a:gd name="connsiteX3" fmla="*/ 558800 w 919480"/>
              <a:gd name="connsiteY3" fmla="*/ 152400 h 3640422"/>
              <a:gd name="connsiteX4" fmla="*/ 574040 w 919480"/>
              <a:gd name="connsiteY4" fmla="*/ 137160 h 3640422"/>
              <a:gd name="connsiteX5" fmla="*/ 604520 w 919480"/>
              <a:gd name="connsiteY5" fmla="*/ 127000 h 3640422"/>
              <a:gd name="connsiteX6" fmla="*/ 635000 w 919480"/>
              <a:gd name="connsiteY6" fmla="*/ 111760 h 3640422"/>
              <a:gd name="connsiteX7" fmla="*/ 670560 w 919480"/>
              <a:gd name="connsiteY7" fmla="*/ 96520 h 3640422"/>
              <a:gd name="connsiteX8" fmla="*/ 685800 w 919480"/>
              <a:gd name="connsiteY8" fmla="*/ 86360 h 3640422"/>
              <a:gd name="connsiteX9" fmla="*/ 721360 w 919480"/>
              <a:gd name="connsiteY9" fmla="*/ 76200 h 3640422"/>
              <a:gd name="connsiteX10" fmla="*/ 751840 w 919480"/>
              <a:gd name="connsiteY10" fmla="*/ 66040 h 3640422"/>
              <a:gd name="connsiteX11" fmla="*/ 787400 w 919480"/>
              <a:gd name="connsiteY11" fmla="*/ 50800 h 3640422"/>
              <a:gd name="connsiteX12" fmla="*/ 838200 w 919480"/>
              <a:gd name="connsiteY12" fmla="*/ 35560 h 3640422"/>
              <a:gd name="connsiteX13" fmla="*/ 853440 w 919480"/>
              <a:gd name="connsiteY13" fmla="*/ 25400 h 3640422"/>
              <a:gd name="connsiteX14" fmla="*/ 883920 w 919480"/>
              <a:gd name="connsiteY14" fmla="*/ 15240 h 3640422"/>
              <a:gd name="connsiteX15" fmla="*/ 914400 w 919480"/>
              <a:gd name="connsiteY15" fmla="*/ 0 h 3640422"/>
              <a:gd name="connsiteX16" fmla="*/ 919480 w 919480"/>
              <a:gd name="connsiteY16" fmla="*/ 15240 h 3640422"/>
              <a:gd name="connsiteX17" fmla="*/ 914400 w 919480"/>
              <a:gd name="connsiteY17" fmla="*/ 60960 h 3640422"/>
              <a:gd name="connsiteX18" fmla="*/ 909320 w 919480"/>
              <a:gd name="connsiteY18" fmla="*/ 76200 h 3640422"/>
              <a:gd name="connsiteX19" fmla="*/ 904240 w 919480"/>
              <a:gd name="connsiteY19" fmla="*/ 96520 h 3640422"/>
              <a:gd name="connsiteX20" fmla="*/ 899160 w 919480"/>
              <a:gd name="connsiteY20" fmla="*/ 162560 h 3640422"/>
              <a:gd name="connsiteX21" fmla="*/ 894080 w 919480"/>
              <a:gd name="connsiteY21" fmla="*/ 182880 h 3640422"/>
              <a:gd name="connsiteX22" fmla="*/ 889000 w 919480"/>
              <a:gd name="connsiteY22" fmla="*/ 213360 h 3640422"/>
              <a:gd name="connsiteX23" fmla="*/ 883920 w 919480"/>
              <a:gd name="connsiteY23" fmla="*/ 335280 h 3640422"/>
              <a:gd name="connsiteX24" fmla="*/ 873760 w 919480"/>
              <a:gd name="connsiteY24" fmla="*/ 401320 h 3640422"/>
              <a:gd name="connsiteX25" fmla="*/ 868680 w 919480"/>
              <a:gd name="connsiteY25" fmla="*/ 447040 h 3640422"/>
              <a:gd name="connsiteX26" fmla="*/ 858520 w 919480"/>
              <a:gd name="connsiteY26" fmla="*/ 568960 h 3640422"/>
              <a:gd name="connsiteX27" fmla="*/ 853440 w 919480"/>
              <a:gd name="connsiteY27" fmla="*/ 594360 h 3640422"/>
              <a:gd name="connsiteX28" fmla="*/ 848360 w 919480"/>
              <a:gd name="connsiteY28" fmla="*/ 640080 h 3640422"/>
              <a:gd name="connsiteX29" fmla="*/ 838200 w 919480"/>
              <a:gd name="connsiteY29" fmla="*/ 690880 h 3640422"/>
              <a:gd name="connsiteX30" fmla="*/ 833120 w 919480"/>
              <a:gd name="connsiteY30" fmla="*/ 721360 h 3640422"/>
              <a:gd name="connsiteX31" fmla="*/ 828040 w 919480"/>
              <a:gd name="connsiteY31" fmla="*/ 741680 h 3640422"/>
              <a:gd name="connsiteX32" fmla="*/ 822960 w 919480"/>
              <a:gd name="connsiteY32" fmla="*/ 767080 h 3640422"/>
              <a:gd name="connsiteX33" fmla="*/ 817880 w 919480"/>
              <a:gd name="connsiteY33" fmla="*/ 787400 h 3640422"/>
              <a:gd name="connsiteX34" fmla="*/ 812800 w 919480"/>
              <a:gd name="connsiteY34" fmla="*/ 828040 h 3640422"/>
              <a:gd name="connsiteX35" fmla="*/ 807720 w 919480"/>
              <a:gd name="connsiteY35" fmla="*/ 843280 h 3640422"/>
              <a:gd name="connsiteX36" fmla="*/ 797560 w 919480"/>
              <a:gd name="connsiteY36" fmla="*/ 894080 h 3640422"/>
              <a:gd name="connsiteX37" fmla="*/ 787400 w 919480"/>
              <a:gd name="connsiteY37" fmla="*/ 939800 h 3640422"/>
              <a:gd name="connsiteX38" fmla="*/ 782320 w 919480"/>
              <a:gd name="connsiteY38" fmla="*/ 980440 h 3640422"/>
              <a:gd name="connsiteX39" fmla="*/ 777240 w 919480"/>
              <a:gd name="connsiteY39" fmla="*/ 1031240 h 3640422"/>
              <a:gd name="connsiteX40" fmla="*/ 767080 w 919480"/>
              <a:gd name="connsiteY40" fmla="*/ 1102360 h 3640422"/>
              <a:gd name="connsiteX41" fmla="*/ 762000 w 919480"/>
              <a:gd name="connsiteY41" fmla="*/ 1203960 h 3640422"/>
              <a:gd name="connsiteX42" fmla="*/ 751840 w 919480"/>
              <a:gd name="connsiteY42" fmla="*/ 1264920 h 3640422"/>
              <a:gd name="connsiteX43" fmla="*/ 736600 w 919480"/>
              <a:gd name="connsiteY43" fmla="*/ 1407160 h 3640422"/>
              <a:gd name="connsiteX44" fmla="*/ 726440 w 919480"/>
              <a:gd name="connsiteY44" fmla="*/ 1463040 h 3640422"/>
              <a:gd name="connsiteX45" fmla="*/ 721360 w 919480"/>
              <a:gd name="connsiteY45" fmla="*/ 1518920 h 3640422"/>
              <a:gd name="connsiteX46" fmla="*/ 711200 w 919480"/>
              <a:gd name="connsiteY46" fmla="*/ 1564640 h 3640422"/>
              <a:gd name="connsiteX47" fmla="*/ 706120 w 919480"/>
              <a:gd name="connsiteY47" fmla="*/ 1595120 h 3640422"/>
              <a:gd name="connsiteX48" fmla="*/ 701040 w 919480"/>
              <a:gd name="connsiteY48" fmla="*/ 1635760 h 3640422"/>
              <a:gd name="connsiteX49" fmla="*/ 695960 w 919480"/>
              <a:gd name="connsiteY49" fmla="*/ 1666240 h 3640422"/>
              <a:gd name="connsiteX50" fmla="*/ 690880 w 919480"/>
              <a:gd name="connsiteY50" fmla="*/ 1706880 h 3640422"/>
              <a:gd name="connsiteX51" fmla="*/ 675640 w 919480"/>
              <a:gd name="connsiteY51" fmla="*/ 1778000 h 3640422"/>
              <a:gd name="connsiteX52" fmla="*/ 670560 w 919480"/>
              <a:gd name="connsiteY52" fmla="*/ 1823720 h 3640422"/>
              <a:gd name="connsiteX53" fmla="*/ 660400 w 919480"/>
              <a:gd name="connsiteY53" fmla="*/ 1879600 h 3640422"/>
              <a:gd name="connsiteX54" fmla="*/ 655320 w 919480"/>
              <a:gd name="connsiteY54" fmla="*/ 1935480 h 3640422"/>
              <a:gd name="connsiteX55" fmla="*/ 640080 w 919480"/>
              <a:gd name="connsiteY55" fmla="*/ 2021840 h 3640422"/>
              <a:gd name="connsiteX56" fmla="*/ 635000 w 919480"/>
              <a:gd name="connsiteY56" fmla="*/ 2082800 h 3640422"/>
              <a:gd name="connsiteX57" fmla="*/ 624840 w 919480"/>
              <a:gd name="connsiteY57" fmla="*/ 2133600 h 3640422"/>
              <a:gd name="connsiteX58" fmla="*/ 614680 w 919480"/>
              <a:gd name="connsiteY58" fmla="*/ 2204720 h 3640422"/>
              <a:gd name="connsiteX59" fmla="*/ 609600 w 919480"/>
              <a:gd name="connsiteY59" fmla="*/ 2296160 h 3640422"/>
              <a:gd name="connsiteX60" fmla="*/ 604520 w 919480"/>
              <a:gd name="connsiteY60" fmla="*/ 2311400 h 3640422"/>
              <a:gd name="connsiteX61" fmla="*/ 599440 w 919480"/>
              <a:gd name="connsiteY61" fmla="*/ 2352040 h 3640422"/>
              <a:gd name="connsiteX62" fmla="*/ 594360 w 919480"/>
              <a:gd name="connsiteY62" fmla="*/ 2382520 h 3640422"/>
              <a:gd name="connsiteX63" fmla="*/ 584200 w 919480"/>
              <a:gd name="connsiteY63" fmla="*/ 2509520 h 3640422"/>
              <a:gd name="connsiteX64" fmla="*/ 574040 w 919480"/>
              <a:gd name="connsiteY64" fmla="*/ 2570480 h 3640422"/>
              <a:gd name="connsiteX65" fmla="*/ 568960 w 919480"/>
              <a:gd name="connsiteY65" fmla="*/ 2595880 h 3640422"/>
              <a:gd name="connsiteX66" fmla="*/ 558800 w 919480"/>
              <a:gd name="connsiteY66" fmla="*/ 2809240 h 3640422"/>
              <a:gd name="connsiteX67" fmla="*/ 553720 w 919480"/>
              <a:gd name="connsiteY67" fmla="*/ 2834640 h 3640422"/>
              <a:gd name="connsiteX68" fmla="*/ 548640 w 919480"/>
              <a:gd name="connsiteY68" fmla="*/ 2956560 h 3640422"/>
              <a:gd name="connsiteX69" fmla="*/ 538480 w 919480"/>
              <a:gd name="connsiteY69" fmla="*/ 3048000 h 3640422"/>
              <a:gd name="connsiteX70" fmla="*/ 543560 w 919480"/>
              <a:gd name="connsiteY70" fmla="*/ 3246120 h 3640422"/>
              <a:gd name="connsiteX71" fmla="*/ 538480 w 919480"/>
              <a:gd name="connsiteY71" fmla="*/ 3342640 h 3640422"/>
              <a:gd name="connsiteX72" fmla="*/ 533400 w 919480"/>
              <a:gd name="connsiteY72" fmla="*/ 3378200 h 3640422"/>
              <a:gd name="connsiteX73" fmla="*/ 528320 w 919480"/>
              <a:gd name="connsiteY73" fmla="*/ 3418840 h 3640422"/>
              <a:gd name="connsiteX74" fmla="*/ 523240 w 919480"/>
              <a:gd name="connsiteY74" fmla="*/ 3616960 h 3640422"/>
              <a:gd name="connsiteX75" fmla="*/ 447040 w 919480"/>
              <a:gd name="connsiteY75" fmla="*/ 3611880 h 3640422"/>
              <a:gd name="connsiteX76" fmla="*/ 223520 w 919480"/>
              <a:gd name="connsiteY76" fmla="*/ 3601720 h 3640422"/>
              <a:gd name="connsiteX77" fmla="*/ 152400 w 919480"/>
              <a:gd name="connsiteY77" fmla="*/ 3591560 h 3640422"/>
              <a:gd name="connsiteX78" fmla="*/ 96520 w 919480"/>
              <a:gd name="connsiteY78" fmla="*/ 3586480 h 3640422"/>
              <a:gd name="connsiteX79" fmla="*/ 5080 w 919480"/>
              <a:gd name="connsiteY79" fmla="*/ 3571240 h 3640422"/>
              <a:gd name="connsiteX80" fmla="*/ 0 w 919480"/>
              <a:gd name="connsiteY80" fmla="*/ 3556000 h 3640422"/>
              <a:gd name="connsiteX81" fmla="*/ 10160 w 919480"/>
              <a:gd name="connsiteY81" fmla="*/ 3469640 h 3640422"/>
              <a:gd name="connsiteX82" fmla="*/ 15240 w 919480"/>
              <a:gd name="connsiteY82" fmla="*/ 3429000 h 3640422"/>
              <a:gd name="connsiteX83" fmla="*/ 20320 w 919480"/>
              <a:gd name="connsiteY83" fmla="*/ 3403600 h 3640422"/>
              <a:gd name="connsiteX84" fmla="*/ 25400 w 919480"/>
              <a:gd name="connsiteY84" fmla="*/ 3373120 h 3640422"/>
              <a:gd name="connsiteX85" fmla="*/ 30480 w 919480"/>
              <a:gd name="connsiteY85" fmla="*/ 3347720 h 3640422"/>
              <a:gd name="connsiteX86" fmla="*/ 35560 w 919480"/>
              <a:gd name="connsiteY86" fmla="*/ 3302000 h 3640422"/>
              <a:gd name="connsiteX87" fmla="*/ 40640 w 919480"/>
              <a:gd name="connsiteY87" fmla="*/ 3276600 h 3640422"/>
              <a:gd name="connsiteX88" fmla="*/ 50800 w 919480"/>
              <a:gd name="connsiteY88" fmla="*/ 3195320 h 3640422"/>
              <a:gd name="connsiteX89" fmla="*/ 60960 w 919480"/>
              <a:gd name="connsiteY89" fmla="*/ 3048000 h 3640422"/>
              <a:gd name="connsiteX90" fmla="*/ 66040 w 919480"/>
              <a:gd name="connsiteY90" fmla="*/ 3022600 h 3640422"/>
              <a:gd name="connsiteX91" fmla="*/ 71120 w 919480"/>
              <a:gd name="connsiteY91" fmla="*/ 2941320 h 3640422"/>
              <a:gd name="connsiteX92" fmla="*/ 76200 w 919480"/>
              <a:gd name="connsiteY92" fmla="*/ 2910840 h 3640422"/>
              <a:gd name="connsiteX93" fmla="*/ 86360 w 919480"/>
              <a:gd name="connsiteY93" fmla="*/ 2824480 h 3640422"/>
              <a:gd name="connsiteX94" fmla="*/ 96520 w 919480"/>
              <a:gd name="connsiteY94" fmla="*/ 2712720 h 3640422"/>
              <a:gd name="connsiteX95" fmla="*/ 101600 w 919480"/>
              <a:gd name="connsiteY95" fmla="*/ 2687320 h 3640422"/>
              <a:gd name="connsiteX96" fmla="*/ 106680 w 919480"/>
              <a:gd name="connsiteY96" fmla="*/ 2667000 h 3640422"/>
              <a:gd name="connsiteX97" fmla="*/ 111760 w 919480"/>
              <a:gd name="connsiteY97" fmla="*/ 2631440 h 3640422"/>
              <a:gd name="connsiteX98" fmla="*/ 121920 w 919480"/>
              <a:gd name="connsiteY98" fmla="*/ 2600960 h 3640422"/>
              <a:gd name="connsiteX99" fmla="*/ 127000 w 919480"/>
              <a:gd name="connsiteY99" fmla="*/ 2570480 h 3640422"/>
              <a:gd name="connsiteX100" fmla="*/ 137160 w 919480"/>
              <a:gd name="connsiteY100" fmla="*/ 2550160 h 3640422"/>
              <a:gd name="connsiteX101" fmla="*/ 142240 w 919480"/>
              <a:gd name="connsiteY101" fmla="*/ 2534920 h 3640422"/>
              <a:gd name="connsiteX102" fmla="*/ 177799 w 919480"/>
              <a:gd name="connsiteY102" fmla="*/ 2550724 h 3640422"/>
              <a:gd name="connsiteX103" fmla="*/ 174414 w 919480"/>
              <a:gd name="connsiteY103" fmla="*/ 2484684 h 3640422"/>
              <a:gd name="connsiteX104" fmla="*/ 184573 w 919480"/>
              <a:gd name="connsiteY104" fmla="*/ 2483555 h 3640422"/>
              <a:gd name="connsiteX105" fmla="*/ 184010 w 919480"/>
              <a:gd name="connsiteY105" fmla="*/ 2430498 h 3640422"/>
              <a:gd name="connsiteX106" fmla="*/ 197555 w 919480"/>
              <a:gd name="connsiteY106" fmla="*/ 2418645 h 3640422"/>
              <a:gd name="connsiteX107" fmla="*/ 188525 w 919480"/>
              <a:gd name="connsiteY107" fmla="*/ 2382520 h 3640422"/>
              <a:gd name="connsiteX108" fmla="*/ 199249 w 919480"/>
              <a:gd name="connsiteY108" fmla="*/ 2359943 h 3640422"/>
              <a:gd name="connsiteX109" fmla="*/ 193040 w 919480"/>
              <a:gd name="connsiteY109" fmla="*/ 2349783 h 3640422"/>
              <a:gd name="connsiteX110" fmla="*/ 212231 w 919480"/>
              <a:gd name="connsiteY110" fmla="*/ 2284871 h 3640422"/>
              <a:gd name="connsiteX111" fmla="*/ 213924 w 919480"/>
              <a:gd name="connsiteY111" fmla="*/ 2232942 h 3640422"/>
              <a:gd name="connsiteX112" fmla="*/ 222391 w 919480"/>
              <a:gd name="connsiteY112" fmla="*/ 2175369 h 3640422"/>
              <a:gd name="connsiteX113" fmla="*/ 223520 w 919480"/>
              <a:gd name="connsiteY113" fmla="*/ 2128520 h 3640422"/>
              <a:gd name="connsiteX114" fmla="*/ 228600 w 919480"/>
              <a:gd name="connsiteY114" fmla="*/ 2098040 h 3640422"/>
              <a:gd name="connsiteX115" fmla="*/ 238760 w 919480"/>
              <a:gd name="connsiteY115" fmla="*/ 1991360 h 3640422"/>
              <a:gd name="connsiteX116" fmla="*/ 243840 w 919480"/>
              <a:gd name="connsiteY116" fmla="*/ 1965960 h 3640422"/>
              <a:gd name="connsiteX117" fmla="*/ 248920 w 919480"/>
              <a:gd name="connsiteY117" fmla="*/ 1925320 h 3640422"/>
              <a:gd name="connsiteX118" fmla="*/ 254000 w 919480"/>
              <a:gd name="connsiteY118" fmla="*/ 1910080 h 3640422"/>
              <a:gd name="connsiteX119" fmla="*/ 259080 w 919480"/>
              <a:gd name="connsiteY119" fmla="*/ 1889760 h 3640422"/>
              <a:gd name="connsiteX120" fmla="*/ 264160 w 919480"/>
              <a:gd name="connsiteY120" fmla="*/ 1859280 h 3640422"/>
              <a:gd name="connsiteX121" fmla="*/ 269240 w 919480"/>
              <a:gd name="connsiteY121" fmla="*/ 1833880 h 3640422"/>
              <a:gd name="connsiteX122" fmla="*/ 274320 w 919480"/>
              <a:gd name="connsiteY122" fmla="*/ 1762760 h 3640422"/>
              <a:gd name="connsiteX123" fmla="*/ 279400 w 919480"/>
              <a:gd name="connsiteY123" fmla="*/ 1747520 h 3640422"/>
              <a:gd name="connsiteX124" fmla="*/ 284480 w 919480"/>
              <a:gd name="connsiteY124" fmla="*/ 1722120 h 3640422"/>
              <a:gd name="connsiteX125" fmla="*/ 289560 w 919480"/>
              <a:gd name="connsiteY125" fmla="*/ 1671320 h 3640422"/>
              <a:gd name="connsiteX126" fmla="*/ 294640 w 919480"/>
              <a:gd name="connsiteY126" fmla="*/ 1656080 h 3640422"/>
              <a:gd name="connsiteX127" fmla="*/ 299720 w 919480"/>
              <a:gd name="connsiteY127" fmla="*/ 1635760 h 3640422"/>
              <a:gd name="connsiteX128" fmla="*/ 304800 w 919480"/>
              <a:gd name="connsiteY128" fmla="*/ 1574800 h 3640422"/>
              <a:gd name="connsiteX129" fmla="*/ 309880 w 919480"/>
              <a:gd name="connsiteY129" fmla="*/ 1559560 h 3640422"/>
              <a:gd name="connsiteX130" fmla="*/ 320040 w 919480"/>
              <a:gd name="connsiteY130" fmla="*/ 1518920 h 3640422"/>
              <a:gd name="connsiteX131" fmla="*/ 325120 w 919480"/>
              <a:gd name="connsiteY131" fmla="*/ 1473200 h 3640422"/>
              <a:gd name="connsiteX132" fmla="*/ 330200 w 919480"/>
              <a:gd name="connsiteY132" fmla="*/ 1447800 h 3640422"/>
              <a:gd name="connsiteX133" fmla="*/ 340360 w 919480"/>
              <a:gd name="connsiteY133" fmla="*/ 1386840 h 3640422"/>
              <a:gd name="connsiteX134" fmla="*/ 345440 w 919480"/>
              <a:gd name="connsiteY134" fmla="*/ 1346200 h 3640422"/>
              <a:gd name="connsiteX135" fmla="*/ 355600 w 919480"/>
              <a:gd name="connsiteY135" fmla="*/ 1275080 h 3640422"/>
              <a:gd name="connsiteX136" fmla="*/ 360680 w 919480"/>
              <a:gd name="connsiteY136" fmla="*/ 1224280 h 3640422"/>
              <a:gd name="connsiteX137" fmla="*/ 365760 w 919480"/>
              <a:gd name="connsiteY137" fmla="*/ 1198880 h 3640422"/>
              <a:gd name="connsiteX138" fmla="*/ 381000 w 919480"/>
              <a:gd name="connsiteY138" fmla="*/ 1127760 h 3640422"/>
              <a:gd name="connsiteX139" fmla="*/ 386080 w 919480"/>
              <a:gd name="connsiteY139" fmla="*/ 1076960 h 3640422"/>
              <a:gd name="connsiteX140" fmla="*/ 391160 w 919480"/>
              <a:gd name="connsiteY140" fmla="*/ 1056640 h 3640422"/>
              <a:gd name="connsiteX141" fmla="*/ 401320 w 919480"/>
              <a:gd name="connsiteY141" fmla="*/ 1005840 h 3640422"/>
              <a:gd name="connsiteX142" fmla="*/ 406400 w 919480"/>
              <a:gd name="connsiteY142" fmla="*/ 934720 h 3640422"/>
              <a:gd name="connsiteX143" fmla="*/ 416560 w 919480"/>
              <a:gd name="connsiteY143" fmla="*/ 868680 h 3640422"/>
              <a:gd name="connsiteX144" fmla="*/ 421640 w 919480"/>
              <a:gd name="connsiteY144" fmla="*/ 822960 h 3640422"/>
              <a:gd name="connsiteX145" fmla="*/ 431800 w 919480"/>
              <a:gd name="connsiteY145" fmla="*/ 777240 h 3640422"/>
              <a:gd name="connsiteX146" fmla="*/ 436880 w 919480"/>
              <a:gd name="connsiteY146" fmla="*/ 731520 h 3640422"/>
              <a:gd name="connsiteX147" fmla="*/ 447040 w 919480"/>
              <a:gd name="connsiteY147" fmla="*/ 690880 h 3640422"/>
              <a:gd name="connsiteX148" fmla="*/ 457200 w 919480"/>
              <a:gd name="connsiteY148" fmla="*/ 629920 h 3640422"/>
              <a:gd name="connsiteX149" fmla="*/ 462280 w 919480"/>
              <a:gd name="connsiteY149" fmla="*/ 584200 h 3640422"/>
              <a:gd name="connsiteX150" fmla="*/ 472440 w 919480"/>
              <a:gd name="connsiteY150" fmla="*/ 543560 h 3640422"/>
              <a:gd name="connsiteX151" fmla="*/ 477520 w 919480"/>
              <a:gd name="connsiteY151" fmla="*/ 523240 h 3640422"/>
              <a:gd name="connsiteX152" fmla="*/ 487680 w 919480"/>
              <a:gd name="connsiteY152" fmla="*/ 457200 h 3640422"/>
              <a:gd name="connsiteX153" fmla="*/ 497840 w 919480"/>
              <a:gd name="connsiteY153" fmla="*/ 411480 h 3640422"/>
              <a:gd name="connsiteX154" fmla="*/ 502920 w 919480"/>
              <a:gd name="connsiteY154" fmla="*/ 365760 h 3640422"/>
              <a:gd name="connsiteX155" fmla="*/ 508000 w 919480"/>
              <a:gd name="connsiteY155" fmla="*/ 335280 h 3640422"/>
              <a:gd name="connsiteX156" fmla="*/ 502920 w 919480"/>
              <a:gd name="connsiteY156" fmla="*/ 198120 h 3640422"/>
              <a:gd name="connsiteX0" fmla="*/ 502920 w 919480"/>
              <a:gd name="connsiteY0" fmla="*/ 198120 h 3640422"/>
              <a:gd name="connsiteX1" fmla="*/ 518160 w 919480"/>
              <a:gd name="connsiteY1" fmla="*/ 187960 h 3640422"/>
              <a:gd name="connsiteX2" fmla="*/ 528320 w 919480"/>
              <a:gd name="connsiteY2" fmla="*/ 172720 h 3640422"/>
              <a:gd name="connsiteX3" fmla="*/ 558800 w 919480"/>
              <a:gd name="connsiteY3" fmla="*/ 152400 h 3640422"/>
              <a:gd name="connsiteX4" fmla="*/ 574040 w 919480"/>
              <a:gd name="connsiteY4" fmla="*/ 137160 h 3640422"/>
              <a:gd name="connsiteX5" fmla="*/ 604520 w 919480"/>
              <a:gd name="connsiteY5" fmla="*/ 127000 h 3640422"/>
              <a:gd name="connsiteX6" fmla="*/ 635000 w 919480"/>
              <a:gd name="connsiteY6" fmla="*/ 111760 h 3640422"/>
              <a:gd name="connsiteX7" fmla="*/ 670560 w 919480"/>
              <a:gd name="connsiteY7" fmla="*/ 96520 h 3640422"/>
              <a:gd name="connsiteX8" fmla="*/ 685800 w 919480"/>
              <a:gd name="connsiteY8" fmla="*/ 86360 h 3640422"/>
              <a:gd name="connsiteX9" fmla="*/ 721360 w 919480"/>
              <a:gd name="connsiteY9" fmla="*/ 76200 h 3640422"/>
              <a:gd name="connsiteX10" fmla="*/ 751840 w 919480"/>
              <a:gd name="connsiteY10" fmla="*/ 66040 h 3640422"/>
              <a:gd name="connsiteX11" fmla="*/ 787400 w 919480"/>
              <a:gd name="connsiteY11" fmla="*/ 50800 h 3640422"/>
              <a:gd name="connsiteX12" fmla="*/ 838200 w 919480"/>
              <a:gd name="connsiteY12" fmla="*/ 35560 h 3640422"/>
              <a:gd name="connsiteX13" fmla="*/ 853440 w 919480"/>
              <a:gd name="connsiteY13" fmla="*/ 25400 h 3640422"/>
              <a:gd name="connsiteX14" fmla="*/ 883920 w 919480"/>
              <a:gd name="connsiteY14" fmla="*/ 15240 h 3640422"/>
              <a:gd name="connsiteX15" fmla="*/ 914400 w 919480"/>
              <a:gd name="connsiteY15" fmla="*/ 0 h 3640422"/>
              <a:gd name="connsiteX16" fmla="*/ 919480 w 919480"/>
              <a:gd name="connsiteY16" fmla="*/ 15240 h 3640422"/>
              <a:gd name="connsiteX17" fmla="*/ 914400 w 919480"/>
              <a:gd name="connsiteY17" fmla="*/ 60960 h 3640422"/>
              <a:gd name="connsiteX18" fmla="*/ 909320 w 919480"/>
              <a:gd name="connsiteY18" fmla="*/ 76200 h 3640422"/>
              <a:gd name="connsiteX19" fmla="*/ 904240 w 919480"/>
              <a:gd name="connsiteY19" fmla="*/ 96520 h 3640422"/>
              <a:gd name="connsiteX20" fmla="*/ 899160 w 919480"/>
              <a:gd name="connsiteY20" fmla="*/ 162560 h 3640422"/>
              <a:gd name="connsiteX21" fmla="*/ 894080 w 919480"/>
              <a:gd name="connsiteY21" fmla="*/ 182880 h 3640422"/>
              <a:gd name="connsiteX22" fmla="*/ 889000 w 919480"/>
              <a:gd name="connsiteY22" fmla="*/ 213360 h 3640422"/>
              <a:gd name="connsiteX23" fmla="*/ 883920 w 919480"/>
              <a:gd name="connsiteY23" fmla="*/ 335280 h 3640422"/>
              <a:gd name="connsiteX24" fmla="*/ 873760 w 919480"/>
              <a:gd name="connsiteY24" fmla="*/ 401320 h 3640422"/>
              <a:gd name="connsiteX25" fmla="*/ 868680 w 919480"/>
              <a:gd name="connsiteY25" fmla="*/ 447040 h 3640422"/>
              <a:gd name="connsiteX26" fmla="*/ 858520 w 919480"/>
              <a:gd name="connsiteY26" fmla="*/ 568960 h 3640422"/>
              <a:gd name="connsiteX27" fmla="*/ 853440 w 919480"/>
              <a:gd name="connsiteY27" fmla="*/ 594360 h 3640422"/>
              <a:gd name="connsiteX28" fmla="*/ 848360 w 919480"/>
              <a:gd name="connsiteY28" fmla="*/ 640080 h 3640422"/>
              <a:gd name="connsiteX29" fmla="*/ 838200 w 919480"/>
              <a:gd name="connsiteY29" fmla="*/ 690880 h 3640422"/>
              <a:gd name="connsiteX30" fmla="*/ 833120 w 919480"/>
              <a:gd name="connsiteY30" fmla="*/ 721360 h 3640422"/>
              <a:gd name="connsiteX31" fmla="*/ 828040 w 919480"/>
              <a:gd name="connsiteY31" fmla="*/ 741680 h 3640422"/>
              <a:gd name="connsiteX32" fmla="*/ 822960 w 919480"/>
              <a:gd name="connsiteY32" fmla="*/ 767080 h 3640422"/>
              <a:gd name="connsiteX33" fmla="*/ 817880 w 919480"/>
              <a:gd name="connsiteY33" fmla="*/ 787400 h 3640422"/>
              <a:gd name="connsiteX34" fmla="*/ 812800 w 919480"/>
              <a:gd name="connsiteY34" fmla="*/ 828040 h 3640422"/>
              <a:gd name="connsiteX35" fmla="*/ 807720 w 919480"/>
              <a:gd name="connsiteY35" fmla="*/ 843280 h 3640422"/>
              <a:gd name="connsiteX36" fmla="*/ 797560 w 919480"/>
              <a:gd name="connsiteY36" fmla="*/ 894080 h 3640422"/>
              <a:gd name="connsiteX37" fmla="*/ 787400 w 919480"/>
              <a:gd name="connsiteY37" fmla="*/ 939800 h 3640422"/>
              <a:gd name="connsiteX38" fmla="*/ 782320 w 919480"/>
              <a:gd name="connsiteY38" fmla="*/ 980440 h 3640422"/>
              <a:gd name="connsiteX39" fmla="*/ 777240 w 919480"/>
              <a:gd name="connsiteY39" fmla="*/ 1031240 h 3640422"/>
              <a:gd name="connsiteX40" fmla="*/ 767080 w 919480"/>
              <a:gd name="connsiteY40" fmla="*/ 1102360 h 3640422"/>
              <a:gd name="connsiteX41" fmla="*/ 762000 w 919480"/>
              <a:gd name="connsiteY41" fmla="*/ 1203960 h 3640422"/>
              <a:gd name="connsiteX42" fmla="*/ 751840 w 919480"/>
              <a:gd name="connsiteY42" fmla="*/ 1264920 h 3640422"/>
              <a:gd name="connsiteX43" fmla="*/ 736600 w 919480"/>
              <a:gd name="connsiteY43" fmla="*/ 1407160 h 3640422"/>
              <a:gd name="connsiteX44" fmla="*/ 726440 w 919480"/>
              <a:gd name="connsiteY44" fmla="*/ 1463040 h 3640422"/>
              <a:gd name="connsiteX45" fmla="*/ 721360 w 919480"/>
              <a:gd name="connsiteY45" fmla="*/ 1518920 h 3640422"/>
              <a:gd name="connsiteX46" fmla="*/ 711200 w 919480"/>
              <a:gd name="connsiteY46" fmla="*/ 1564640 h 3640422"/>
              <a:gd name="connsiteX47" fmla="*/ 706120 w 919480"/>
              <a:gd name="connsiteY47" fmla="*/ 1595120 h 3640422"/>
              <a:gd name="connsiteX48" fmla="*/ 701040 w 919480"/>
              <a:gd name="connsiteY48" fmla="*/ 1635760 h 3640422"/>
              <a:gd name="connsiteX49" fmla="*/ 695960 w 919480"/>
              <a:gd name="connsiteY49" fmla="*/ 1666240 h 3640422"/>
              <a:gd name="connsiteX50" fmla="*/ 690880 w 919480"/>
              <a:gd name="connsiteY50" fmla="*/ 1706880 h 3640422"/>
              <a:gd name="connsiteX51" fmla="*/ 675640 w 919480"/>
              <a:gd name="connsiteY51" fmla="*/ 1778000 h 3640422"/>
              <a:gd name="connsiteX52" fmla="*/ 670560 w 919480"/>
              <a:gd name="connsiteY52" fmla="*/ 1823720 h 3640422"/>
              <a:gd name="connsiteX53" fmla="*/ 660400 w 919480"/>
              <a:gd name="connsiteY53" fmla="*/ 1879600 h 3640422"/>
              <a:gd name="connsiteX54" fmla="*/ 655320 w 919480"/>
              <a:gd name="connsiteY54" fmla="*/ 1935480 h 3640422"/>
              <a:gd name="connsiteX55" fmla="*/ 640080 w 919480"/>
              <a:gd name="connsiteY55" fmla="*/ 2021840 h 3640422"/>
              <a:gd name="connsiteX56" fmla="*/ 635000 w 919480"/>
              <a:gd name="connsiteY56" fmla="*/ 2082800 h 3640422"/>
              <a:gd name="connsiteX57" fmla="*/ 624840 w 919480"/>
              <a:gd name="connsiteY57" fmla="*/ 2133600 h 3640422"/>
              <a:gd name="connsiteX58" fmla="*/ 614680 w 919480"/>
              <a:gd name="connsiteY58" fmla="*/ 2204720 h 3640422"/>
              <a:gd name="connsiteX59" fmla="*/ 609600 w 919480"/>
              <a:gd name="connsiteY59" fmla="*/ 2296160 h 3640422"/>
              <a:gd name="connsiteX60" fmla="*/ 604520 w 919480"/>
              <a:gd name="connsiteY60" fmla="*/ 2311400 h 3640422"/>
              <a:gd name="connsiteX61" fmla="*/ 599440 w 919480"/>
              <a:gd name="connsiteY61" fmla="*/ 2352040 h 3640422"/>
              <a:gd name="connsiteX62" fmla="*/ 594360 w 919480"/>
              <a:gd name="connsiteY62" fmla="*/ 2382520 h 3640422"/>
              <a:gd name="connsiteX63" fmla="*/ 584200 w 919480"/>
              <a:gd name="connsiteY63" fmla="*/ 2509520 h 3640422"/>
              <a:gd name="connsiteX64" fmla="*/ 574040 w 919480"/>
              <a:gd name="connsiteY64" fmla="*/ 2570480 h 3640422"/>
              <a:gd name="connsiteX65" fmla="*/ 568960 w 919480"/>
              <a:gd name="connsiteY65" fmla="*/ 2595880 h 3640422"/>
              <a:gd name="connsiteX66" fmla="*/ 558800 w 919480"/>
              <a:gd name="connsiteY66" fmla="*/ 2809240 h 3640422"/>
              <a:gd name="connsiteX67" fmla="*/ 553720 w 919480"/>
              <a:gd name="connsiteY67" fmla="*/ 2834640 h 3640422"/>
              <a:gd name="connsiteX68" fmla="*/ 548640 w 919480"/>
              <a:gd name="connsiteY68" fmla="*/ 2956560 h 3640422"/>
              <a:gd name="connsiteX69" fmla="*/ 538480 w 919480"/>
              <a:gd name="connsiteY69" fmla="*/ 3048000 h 3640422"/>
              <a:gd name="connsiteX70" fmla="*/ 543560 w 919480"/>
              <a:gd name="connsiteY70" fmla="*/ 3246120 h 3640422"/>
              <a:gd name="connsiteX71" fmla="*/ 538480 w 919480"/>
              <a:gd name="connsiteY71" fmla="*/ 3342640 h 3640422"/>
              <a:gd name="connsiteX72" fmla="*/ 533400 w 919480"/>
              <a:gd name="connsiteY72" fmla="*/ 3378200 h 3640422"/>
              <a:gd name="connsiteX73" fmla="*/ 528320 w 919480"/>
              <a:gd name="connsiteY73" fmla="*/ 3418840 h 3640422"/>
              <a:gd name="connsiteX74" fmla="*/ 523240 w 919480"/>
              <a:gd name="connsiteY74" fmla="*/ 3616960 h 3640422"/>
              <a:gd name="connsiteX75" fmla="*/ 447040 w 919480"/>
              <a:gd name="connsiteY75" fmla="*/ 3611880 h 3640422"/>
              <a:gd name="connsiteX76" fmla="*/ 223520 w 919480"/>
              <a:gd name="connsiteY76" fmla="*/ 3601720 h 3640422"/>
              <a:gd name="connsiteX77" fmla="*/ 152400 w 919480"/>
              <a:gd name="connsiteY77" fmla="*/ 3591560 h 3640422"/>
              <a:gd name="connsiteX78" fmla="*/ 96520 w 919480"/>
              <a:gd name="connsiteY78" fmla="*/ 3586480 h 3640422"/>
              <a:gd name="connsiteX79" fmla="*/ 5080 w 919480"/>
              <a:gd name="connsiteY79" fmla="*/ 3571240 h 3640422"/>
              <a:gd name="connsiteX80" fmla="*/ 0 w 919480"/>
              <a:gd name="connsiteY80" fmla="*/ 3556000 h 3640422"/>
              <a:gd name="connsiteX81" fmla="*/ 10160 w 919480"/>
              <a:gd name="connsiteY81" fmla="*/ 3469640 h 3640422"/>
              <a:gd name="connsiteX82" fmla="*/ 15240 w 919480"/>
              <a:gd name="connsiteY82" fmla="*/ 3429000 h 3640422"/>
              <a:gd name="connsiteX83" fmla="*/ 20320 w 919480"/>
              <a:gd name="connsiteY83" fmla="*/ 3403600 h 3640422"/>
              <a:gd name="connsiteX84" fmla="*/ 25400 w 919480"/>
              <a:gd name="connsiteY84" fmla="*/ 3373120 h 3640422"/>
              <a:gd name="connsiteX85" fmla="*/ 30480 w 919480"/>
              <a:gd name="connsiteY85" fmla="*/ 3347720 h 3640422"/>
              <a:gd name="connsiteX86" fmla="*/ 35560 w 919480"/>
              <a:gd name="connsiteY86" fmla="*/ 3302000 h 3640422"/>
              <a:gd name="connsiteX87" fmla="*/ 40640 w 919480"/>
              <a:gd name="connsiteY87" fmla="*/ 3276600 h 3640422"/>
              <a:gd name="connsiteX88" fmla="*/ 50800 w 919480"/>
              <a:gd name="connsiteY88" fmla="*/ 3195320 h 3640422"/>
              <a:gd name="connsiteX89" fmla="*/ 60960 w 919480"/>
              <a:gd name="connsiteY89" fmla="*/ 3048000 h 3640422"/>
              <a:gd name="connsiteX90" fmla="*/ 66040 w 919480"/>
              <a:gd name="connsiteY90" fmla="*/ 3022600 h 3640422"/>
              <a:gd name="connsiteX91" fmla="*/ 71120 w 919480"/>
              <a:gd name="connsiteY91" fmla="*/ 2941320 h 3640422"/>
              <a:gd name="connsiteX92" fmla="*/ 76200 w 919480"/>
              <a:gd name="connsiteY92" fmla="*/ 2910840 h 3640422"/>
              <a:gd name="connsiteX93" fmla="*/ 86360 w 919480"/>
              <a:gd name="connsiteY93" fmla="*/ 2824480 h 3640422"/>
              <a:gd name="connsiteX94" fmla="*/ 96520 w 919480"/>
              <a:gd name="connsiteY94" fmla="*/ 2712720 h 3640422"/>
              <a:gd name="connsiteX95" fmla="*/ 101600 w 919480"/>
              <a:gd name="connsiteY95" fmla="*/ 2687320 h 3640422"/>
              <a:gd name="connsiteX96" fmla="*/ 106680 w 919480"/>
              <a:gd name="connsiteY96" fmla="*/ 2667000 h 3640422"/>
              <a:gd name="connsiteX97" fmla="*/ 111760 w 919480"/>
              <a:gd name="connsiteY97" fmla="*/ 2631440 h 3640422"/>
              <a:gd name="connsiteX98" fmla="*/ 121920 w 919480"/>
              <a:gd name="connsiteY98" fmla="*/ 2600960 h 3640422"/>
              <a:gd name="connsiteX99" fmla="*/ 127000 w 919480"/>
              <a:gd name="connsiteY99" fmla="*/ 2570480 h 3640422"/>
              <a:gd name="connsiteX100" fmla="*/ 137160 w 919480"/>
              <a:gd name="connsiteY100" fmla="*/ 2550160 h 3640422"/>
              <a:gd name="connsiteX101" fmla="*/ 142240 w 919480"/>
              <a:gd name="connsiteY101" fmla="*/ 2534920 h 3640422"/>
              <a:gd name="connsiteX102" fmla="*/ 177799 w 919480"/>
              <a:gd name="connsiteY102" fmla="*/ 2550724 h 3640422"/>
              <a:gd name="connsiteX103" fmla="*/ 174414 w 919480"/>
              <a:gd name="connsiteY103" fmla="*/ 2484684 h 3640422"/>
              <a:gd name="connsiteX104" fmla="*/ 184573 w 919480"/>
              <a:gd name="connsiteY104" fmla="*/ 2483555 h 3640422"/>
              <a:gd name="connsiteX105" fmla="*/ 184010 w 919480"/>
              <a:gd name="connsiteY105" fmla="*/ 2430498 h 3640422"/>
              <a:gd name="connsiteX106" fmla="*/ 197555 w 919480"/>
              <a:gd name="connsiteY106" fmla="*/ 2418645 h 3640422"/>
              <a:gd name="connsiteX107" fmla="*/ 188525 w 919480"/>
              <a:gd name="connsiteY107" fmla="*/ 2382520 h 3640422"/>
              <a:gd name="connsiteX108" fmla="*/ 199249 w 919480"/>
              <a:gd name="connsiteY108" fmla="*/ 2359943 h 3640422"/>
              <a:gd name="connsiteX109" fmla="*/ 193040 w 919480"/>
              <a:gd name="connsiteY109" fmla="*/ 2349783 h 3640422"/>
              <a:gd name="connsiteX110" fmla="*/ 212231 w 919480"/>
              <a:gd name="connsiteY110" fmla="*/ 2284871 h 3640422"/>
              <a:gd name="connsiteX111" fmla="*/ 213924 w 919480"/>
              <a:gd name="connsiteY111" fmla="*/ 2232942 h 3640422"/>
              <a:gd name="connsiteX112" fmla="*/ 222391 w 919480"/>
              <a:gd name="connsiteY112" fmla="*/ 2175369 h 3640422"/>
              <a:gd name="connsiteX113" fmla="*/ 223520 w 919480"/>
              <a:gd name="connsiteY113" fmla="*/ 2136987 h 3640422"/>
              <a:gd name="connsiteX114" fmla="*/ 228600 w 919480"/>
              <a:gd name="connsiteY114" fmla="*/ 2098040 h 3640422"/>
              <a:gd name="connsiteX115" fmla="*/ 238760 w 919480"/>
              <a:gd name="connsiteY115" fmla="*/ 1991360 h 3640422"/>
              <a:gd name="connsiteX116" fmla="*/ 243840 w 919480"/>
              <a:gd name="connsiteY116" fmla="*/ 1965960 h 3640422"/>
              <a:gd name="connsiteX117" fmla="*/ 248920 w 919480"/>
              <a:gd name="connsiteY117" fmla="*/ 1925320 h 3640422"/>
              <a:gd name="connsiteX118" fmla="*/ 254000 w 919480"/>
              <a:gd name="connsiteY118" fmla="*/ 1910080 h 3640422"/>
              <a:gd name="connsiteX119" fmla="*/ 259080 w 919480"/>
              <a:gd name="connsiteY119" fmla="*/ 1889760 h 3640422"/>
              <a:gd name="connsiteX120" fmla="*/ 264160 w 919480"/>
              <a:gd name="connsiteY120" fmla="*/ 1859280 h 3640422"/>
              <a:gd name="connsiteX121" fmla="*/ 269240 w 919480"/>
              <a:gd name="connsiteY121" fmla="*/ 1833880 h 3640422"/>
              <a:gd name="connsiteX122" fmla="*/ 274320 w 919480"/>
              <a:gd name="connsiteY122" fmla="*/ 1762760 h 3640422"/>
              <a:gd name="connsiteX123" fmla="*/ 279400 w 919480"/>
              <a:gd name="connsiteY123" fmla="*/ 1747520 h 3640422"/>
              <a:gd name="connsiteX124" fmla="*/ 284480 w 919480"/>
              <a:gd name="connsiteY124" fmla="*/ 1722120 h 3640422"/>
              <a:gd name="connsiteX125" fmla="*/ 289560 w 919480"/>
              <a:gd name="connsiteY125" fmla="*/ 1671320 h 3640422"/>
              <a:gd name="connsiteX126" fmla="*/ 294640 w 919480"/>
              <a:gd name="connsiteY126" fmla="*/ 1656080 h 3640422"/>
              <a:gd name="connsiteX127" fmla="*/ 299720 w 919480"/>
              <a:gd name="connsiteY127" fmla="*/ 1635760 h 3640422"/>
              <a:gd name="connsiteX128" fmla="*/ 304800 w 919480"/>
              <a:gd name="connsiteY128" fmla="*/ 1574800 h 3640422"/>
              <a:gd name="connsiteX129" fmla="*/ 309880 w 919480"/>
              <a:gd name="connsiteY129" fmla="*/ 1559560 h 3640422"/>
              <a:gd name="connsiteX130" fmla="*/ 320040 w 919480"/>
              <a:gd name="connsiteY130" fmla="*/ 1518920 h 3640422"/>
              <a:gd name="connsiteX131" fmla="*/ 325120 w 919480"/>
              <a:gd name="connsiteY131" fmla="*/ 1473200 h 3640422"/>
              <a:gd name="connsiteX132" fmla="*/ 330200 w 919480"/>
              <a:gd name="connsiteY132" fmla="*/ 1447800 h 3640422"/>
              <a:gd name="connsiteX133" fmla="*/ 340360 w 919480"/>
              <a:gd name="connsiteY133" fmla="*/ 1386840 h 3640422"/>
              <a:gd name="connsiteX134" fmla="*/ 345440 w 919480"/>
              <a:gd name="connsiteY134" fmla="*/ 1346200 h 3640422"/>
              <a:gd name="connsiteX135" fmla="*/ 355600 w 919480"/>
              <a:gd name="connsiteY135" fmla="*/ 1275080 h 3640422"/>
              <a:gd name="connsiteX136" fmla="*/ 360680 w 919480"/>
              <a:gd name="connsiteY136" fmla="*/ 1224280 h 3640422"/>
              <a:gd name="connsiteX137" fmla="*/ 365760 w 919480"/>
              <a:gd name="connsiteY137" fmla="*/ 1198880 h 3640422"/>
              <a:gd name="connsiteX138" fmla="*/ 381000 w 919480"/>
              <a:gd name="connsiteY138" fmla="*/ 1127760 h 3640422"/>
              <a:gd name="connsiteX139" fmla="*/ 386080 w 919480"/>
              <a:gd name="connsiteY139" fmla="*/ 1076960 h 3640422"/>
              <a:gd name="connsiteX140" fmla="*/ 391160 w 919480"/>
              <a:gd name="connsiteY140" fmla="*/ 1056640 h 3640422"/>
              <a:gd name="connsiteX141" fmla="*/ 401320 w 919480"/>
              <a:gd name="connsiteY141" fmla="*/ 1005840 h 3640422"/>
              <a:gd name="connsiteX142" fmla="*/ 406400 w 919480"/>
              <a:gd name="connsiteY142" fmla="*/ 934720 h 3640422"/>
              <a:gd name="connsiteX143" fmla="*/ 416560 w 919480"/>
              <a:gd name="connsiteY143" fmla="*/ 868680 h 3640422"/>
              <a:gd name="connsiteX144" fmla="*/ 421640 w 919480"/>
              <a:gd name="connsiteY144" fmla="*/ 822960 h 3640422"/>
              <a:gd name="connsiteX145" fmla="*/ 431800 w 919480"/>
              <a:gd name="connsiteY145" fmla="*/ 777240 h 3640422"/>
              <a:gd name="connsiteX146" fmla="*/ 436880 w 919480"/>
              <a:gd name="connsiteY146" fmla="*/ 731520 h 3640422"/>
              <a:gd name="connsiteX147" fmla="*/ 447040 w 919480"/>
              <a:gd name="connsiteY147" fmla="*/ 690880 h 3640422"/>
              <a:gd name="connsiteX148" fmla="*/ 457200 w 919480"/>
              <a:gd name="connsiteY148" fmla="*/ 629920 h 3640422"/>
              <a:gd name="connsiteX149" fmla="*/ 462280 w 919480"/>
              <a:gd name="connsiteY149" fmla="*/ 584200 h 3640422"/>
              <a:gd name="connsiteX150" fmla="*/ 472440 w 919480"/>
              <a:gd name="connsiteY150" fmla="*/ 543560 h 3640422"/>
              <a:gd name="connsiteX151" fmla="*/ 477520 w 919480"/>
              <a:gd name="connsiteY151" fmla="*/ 523240 h 3640422"/>
              <a:gd name="connsiteX152" fmla="*/ 487680 w 919480"/>
              <a:gd name="connsiteY152" fmla="*/ 457200 h 3640422"/>
              <a:gd name="connsiteX153" fmla="*/ 497840 w 919480"/>
              <a:gd name="connsiteY153" fmla="*/ 411480 h 3640422"/>
              <a:gd name="connsiteX154" fmla="*/ 502920 w 919480"/>
              <a:gd name="connsiteY154" fmla="*/ 365760 h 3640422"/>
              <a:gd name="connsiteX155" fmla="*/ 508000 w 919480"/>
              <a:gd name="connsiteY155" fmla="*/ 335280 h 3640422"/>
              <a:gd name="connsiteX156" fmla="*/ 502920 w 919480"/>
              <a:gd name="connsiteY156" fmla="*/ 198120 h 3640422"/>
              <a:gd name="connsiteX0" fmla="*/ 502920 w 919480"/>
              <a:gd name="connsiteY0" fmla="*/ 198120 h 3640422"/>
              <a:gd name="connsiteX1" fmla="*/ 518160 w 919480"/>
              <a:gd name="connsiteY1" fmla="*/ 187960 h 3640422"/>
              <a:gd name="connsiteX2" fmla="*/ 528320 w 919480"/>
              <a:gd name="connsiteY2" fmla="*/ 172720 h 3640422"/>
              <a:gd name="connsiteX3" fmla="*/ 558800 w 919480"/>
              <a:gd name="connsiteY3" fmla="*/ 152400 h 3640422"/>
              <a:gd name="connsiteX4" fmla="*/ 574040 w 919480"/>
              <a:gd name="connsiteY4" fmla="*/ 137160 h 3640422"/>
              <a:gd name="connsiteX5" fmla="*/ 604520 w 919480"/>
              <a:gd name="connsiteY5" fmla="*/ 127000 h 3640422"/>
              <a:gd name="connsiteX6" fmla="*/ 635000 w 919480"/>
              <a:gd name="connsiteY6" fmla="*/ 111760 h 3640422"/>
              <a:gd name="connsiteX7" fmla="*/ 670560 w 919480"/>
              <a:gd name="connsiteY7" fmla="*/ 96520 h 3640422"/>
              <a:gd name="connsiteX8" fmla="*/ 685800 w 919480"/>
              <a:gd name="connsiteY8" fmla="*/ 86360 h 3640422"/>
              <a:gd name="connsiteX9" fmla="*/ 721360 w 919480"/>
              <a:gd name="connsiteY9" fmla="*/ 76200 h 3640422"/>
              <a:gd name="connsiteX10" fmla="*/ 751840 w 919480"/>
              <a:gd name="connsiteY10" fmla="*/ 66040 h 3640422"/>
              <a:gd name="connsiteX11" fmla="*/ 787400 w 919480"/>
              <a:gd name="connsiteY11" fmla="*/ 50800 h 3640422"/>
              <a:gd name="connsiteX12" fmla="*/ 838200 w 919480"/>
              <a:gd name="connsiteY12" fmla="*/ 35560 h 3640422"/>
              <a:gd name="connsiteX13" fmla="*/ 853440 w 919480"/>
              <a:gd name="connsiteY13" fmla="*/ 25400 h 3640422"/>
              <a:gd name="connsiteX14" fmla="*/ 883920 w 919480"/>
              <a:gd name="connsiteY14" fmla="*/ 15240 h 3640422"/>
              <a:gd name="connsiteX15" fmla="*/ 914400 w 919480"/>
              <a:gd name="connsiteY15" fmla="*/ 0 h 3640422"/>
              <a:gd name="connsiteX16" fmla="*/ 919480 w 919480"/>
              <a:gd name="connsiteY16" fmla="*/ 15240 h 3640422"/>
              <a:gd name="connsiteX17" fmla="*/ 914400 w 919480"/>
              <a:gd name="connsiteY17" fmla="*/ 60960 h 3640422"/>
              <a:gd name="connsiteX18" fmla="*/ 909320 w 919480"/>
              <a:gd name="connsiteY18" fmla="*/ 76200 h 3640422"/>
              <a:gd name="connsiteX19" fmla="*/ 904240 w 919480"/>
              <a:gd name="connsiteY19" fmla="*/ 96520 h 3640422"/>
              <a:gd name="connsiteX20" fmla="*/ 899160 w 919480"/>
              <a:gd name="connsiteY20" fmla="*/ 162560 h 3640422"/>
              <a:gd name="connsiteX21" fmla="*/ 894080 w 919480"/>
              <a:gd name="connsiteY21" fmla="*/ 182880 h 3640422"/>
              <a:gd name="connsiteX22" fmla="*/ 889000 w 919480"/>
              <a:gd name="connsiteY22" fmla="*/ 213360 h 3640422"/>
              <a:gd name="connsiteX23" fmla="*/ 883920 w 919480"/>
              <a:gd name="connsiteY23" fmla="*/ 335280 h 3640422"/>
              <a:gd name="connsiteX24" fmla="*/ 873760 w 919480"/>
              <a:gd name="connsiteY24" fmla="*/ 401320 h 3640422"/>
              <a:gd name="connsiteX25" fmla="*/ 868680 w 919480"/>
              <a:gd name="connsiteY25" fmla="*/ 447040 h 3640422"/>
              <a:gd name="connsiteX26" fmla="*/ 858520 w 919480"/>
              <a:gd name="connsiteY26" fmla="*/ 568960 h 3640422"/>
              <a:gd name="connsiteX27" fmla="*/ 853440 w 919480"/>
              <a:gd name="connsiteY27" fmla="*/ 594360 h 3640422"/>
              <a:gd name="connsiteX28" fmla="*/ 848360 w 919480"/>
              <a:gd name="connsiteY28" fmla="*/ 640080 h 3640422"/>
              <a:gd name="connsiteX29" fmla="*/ 838200 w 919480"/>
              <a:gd name="connsiteY29" fmla="*/ 690880 h 3640422"/>
              <a:gd name="connsiteX30" fmla="*/ 833120 w 919480"/>
              <a:gd name="connsiteY30" fmla="*/ 721360 h 3640422"/>
              <a:gd name="connsiteX31" fmla="*/ 828040 w 919480"/>
              <a:gd name="connsiteY31" fmla="*/ 741680 h 3640422"/>
              <a:gd name="connsiteX32" fmla="*/ 822960 w 919480"/>
              <a:gd name="connsiteY32" fmla="*/ 767080 h 3640422"/>
              <a:gd name="connsiteX33" fmla="*/ 817880 w 919480"/>
              <a:gd name="connsiteY33" fmla="*/ 787400 h 3640422"/>
              <a:gd name="connsiteX34" fmla="*/ 812800 w 919480"/>
              <a:gd name="connsiteY34" fmla="*/ 828040 h 3640422"/>
              <a:gd name="connsiteX35" fmla="*/ 807720 w 919480"/>
              <a:gd name="connsiteY35" fmla="*/ 843280 h 3640422"/>
              <a:gd name="connsiteX36" fmla="*/ 797560 w 919480"/>
              <a:gd name="connsiteY36" fmla="*/ 894080 h 3640422"/>
              <a:gd name="connsiteX37" fmla="*/ 787400 w 919480"/>
              <a:gd name="connsiteY37" fmla="*/ 939800 h 3640422"/>
              <a:gd name="connsiteX38" fmla="*/ 782320 w 919480"/>
              <a:gd name="connsiteY38" fmla="*/ 980440 h 3640422"/>
              <a:gd name="connsiteX39" fmla="*/ 777240 w 919480"/>
              <a:gd name="connsiteY39" fmla="*/ 1031240 h 3640422"/>
              <a:gd name="connsiteX40" fmla="*/ 767080 w 919480"/>
              <a:gd name="connsiteY40" fmla="*/ 1102360 h 3640422"/>
              <a:gd name="connsiteX41" fmla="*/ 762000 w 919480"/>
              <a:gd name="connsiteY41" fmla="*/ 1203960 h 3640422"/>
              <a:gd name="connsiteX42" fmla="*/ 751840 w 919480"/>
              <a:gd name="connsiteY42" fmla="*/ 1264920 h 3640422"/>
              <a:gd name="connsiteX43" fmla="*/ 736600 w 919480"/>
              <a:gd name="connsiteY43" fmla="*/ 1407160 h 3640422"/>
              <a:gd name="connsiteX44" fmla="*/ 726440 w 919480"/>
              <a:gd name="connsiteY44" fmla="*/ 1463040 h 3640422"/>
              <a:gd name="connsiteX45" fmla="*/ 721360 w 919480"/>
              <a:gd name="connsiteY45" fmla="*/ 1518920 h 3640422"/>
              <a:gd name="connsiteX46" fmla="*/ 711200 w 919480"/>
              <a:gd name="connsiteY46" fmla="*/ 1564640 h 3640422"/>
              <a:gd name="connsiteX47" fmla="*/ 706120 w 919480"/>
              <a:gd name="connsiteY47" fmla="*/ 1595120 h 3640422"/>
              <a:gd name="connsiteX48" fmla="*/ 701040 w 919480"/>
              <a:gd name="connsiteY48" fmla="*/ 1635760 h 3640422"/>
              <a:gd name="connsiteX49" fmla="*/ 695960 w 919480"/>
              <a:gd name="connsiteY49" fmla="*/ 1666240 h 3640422"/>
              <a:gd name="connsiteX50" fmla="*/ 690880 w 919480"/>
              <a:gd name="connsiteY50" fmla="*/ 1706880 h 3640422"/>
              <a:gd name="connsiteX51" fmla="*/ 675640 w 919480"/>
              <a:gd name="connsiteY51" fmla="*/ 1778000 h 3640422"/>
              <a:gd name="connsiteX52" fmla="*/ 670560 w 919480"/>
              <a:gd name="connsiteY52" fmla="*/ 1823720 h 3640422"/>
              <a:gd name="connsiteX53" fmla="*/ 660400 w 919480"/>
              <a:gd name="connsiteY53" fmla="*/ 1879600 h 3640422"/>
              <a:gd name="connsiteX54" fmla="*/ 655320 w 919480"/>
              <a:gd name="connsiteY54" fmla="*/ 1935480 h 3640422"/>
              <a:gd name="connsiteX55" fmla="*/ 640080 w 919480"/>
              <a:gd name="connsiteY55" fmla="*/ 2021840 h 3640422"/>
              <a:gd name="connsiteX56" fmla="*/ 635000 w 919480"/>
              <a:gd name="connsiteY56" fmla="*/ 2082800 h 3640422"/>
              <a:gd name="connsiteX57" fmla="*/ 624840 w 919480"/>
              <a:gd name="connsiteY57" fmla="*/ 2133600 h 3640422"/>
              <a:gd name="connsiteX58" fmla="*/ 614680 w 919480"/>
              <a:gd name="connsiteY58" fmla="*/ 2204720 h 3640422"/>
              <a:gd name="connsiteX59" fmla="*/ 609600 w 919480"/>
              <a:gd name="connsiteY59" fmla="*/ 2296160 h 3640422"/>
              <a:gd name="connsiteX60" fmla="*/ 604520 w 919480"/>
              <a:gd name="connsiteY60" fmla="*/ 2311400 h 3640422"/>
              <a:gd name="connsiteX61" fmla="*/ 599440 w 919480"/>
              <a:gd name="connsiteY61" fmla="*/ 2352040 h 3640422"/>
              <a:gd name="connsiteX62" fmla="*/ 594360 w 919480"/>
              <a:gd name="connsiteY62" fmla="*/ 2382520 h 3640422"/>
              <a:gd name="connsiteX63" fmla="*/ 584200 w 919480"/>
              <a:gd name="connsiteY63" fmla="*/ 2509520 h 3640422"/>
              <a:gd name="connsiteX64" fmla="*/ 574040 w 919480"/>
              <a:gd name="connsiteY64" fmla="*/ 2570480 h 3640422"/>
              <a:gd name="connsiteX65" fmla="*/ 568960 w 919480"/>
              <a:gd name="connsiteY65" fmla="*/ 2595880 h 3640422"/>
              <a:gd name="connsiteX66" fmla="*/ 558800 w 919480"/>
              <a:gd name="connsiteY66" fmla="*/ 2809240 h 3640422"/>
              <a:gd name="connsiteX67" fmla="*/ 553720 w 919480"/>
              <a:gd name="connsiteY67" fmla="*/ 2834640 h 3640422"/>
              <a:gd name="connsiteX68" fmla="*/ 548640 w 919480"/>
              <a:gd name="connsiteY68" fmla="*/ 2956560 h 3640422"/>
              <a:gd name="connsiteX69" fmla="*/ 538480 w 919480"/>
              <a:gd name="connsiteY69" fmla="*/ 3048000 h 3640422"/>
              <a:gd name="connsiteX70" fmla="*/ 543560 w 919480"/>
              <a:gd name="connsiteY70" fmla="*/ 3246120 h 3640422"/>
              <a:gd name="connsiteX71" fmla="*/ 538480 w 919480"/>
              <a:gd name="connsiteY71" fmla="*/ 3342640 h 3640422"/>
              <a:gd name="connsiteX72" fmla="*/ 533400 w 919480"/>
              <a:gd name="connsiteY72" fmla="*/ 3378200 h 3640422"/>
              <a:gd name="connsiteX73" fmla="*/ 528320 w 919480"/>
              <a:gd name="connsiteY73" fmla="*/ 3418840 h 3640422"/>
              <a:gd name="connsiteX74" fmla="*/ 523240 w 919480"/>
              <a:gd name="connsiteY74" fmla="*/ 3616960 h 3640422"/>
              <a:gd name="connsiteX75" fmla="*/ 447040 w 919480"/>
              <a:gd name="connsiteY75" fmla="*/ 3611880 h 3640422"/>
              <a:gd name="connsiteX76" fmla="*/ 223520 w 919480"/>
              <a:gd name="connsiteY76" fmla="*/ 3601720 h 3640422"/>
              <a:gd name="connsiteX77" fmla="*/ 152400 w 919480"/>
              <a:gd name="connsiteY77" fmla="*/ 3591560 h 3640422"/>
              <a:gd name="connsiteX78" fmla="*/ 96520 w 919480"/>
              <a:gd name="connsiteY78" fmla="*/ 3586480 h 3640422"/>
              <a:gd name="connsiteX79" fmla="*/ 5080 w 919480"/>
              <a:gd name="connsiteY79" fmla="*/ 3571240 h 3640422"/>
              <a:gd name="connsiteX80" fmla="*/ 0 w 919480"/>
              <a:gd name="connsiteY80" fmla="*/ 3556000 h 3640422"/>
              <a:gd name="connsiteX81" fmla="*/ 10160 w 919480"/>
              <a:gd name="connsiteY81" fmla="*/ 3469640 h 3640422"/>
              <a:gd name="connsiteX82" fmla="*/ 15240 w 919480"/>
              <a:gd name="connsiteY82" fmla="*/ 3429000 h 3640422"/>
              <a:gd name="connsiteX83" fmla="*/ 20320 w 919480"/>
              <a:gd name="connsiteY83" fmla="*/ 3403600 h 3640422"/>
              <a:gd name="connsiteX84" fmla="*/ 25400 w 919480"/>
              <a:gd name="connsiteY84" fmla="*/ 3373120 h 3640422"/>
              <a:gd name="connsiteX85" fmla="*/ 30480 w 919480"/>
              <a:gd name="connsiteY85" fmla="*/ 3347720 h 3640422"/>
              <a:gd name="connsiteX86" fmla="*/ 35560 w 919480"/>
              <a:gd name="connsiteY86" fmla="*/ 3302000 h 3640422"/>
              <a:gd name="connsiteX87" fmla="*/ 40640 w 919480"/>
              <a:gd name="connsiteY87" fmla="*/ 3276600 h 3640422"/>
              <a:gd name="connsiteX88" fmla="*/ 50800 w 919480"/>
              <a:gd name="connsiteY88" fmla="*/ 3195320 h 3640422"/>
              <a:gd name="connsiteX89" fmla="*/ 60960 w 919480"/>
              <a:gd name="connsiteY89" fmla="*/ 3048000 h 3640422"/>
              <a:gd name="connsiteX90" fmla="*/ 66040 w 919480"/>
              <a:gd name="connsiteY90" fmla="*/ 3022600 h 3640422"/>
              <a:gd name="connsiteX91" fmla="*/ 71120 w 919480"/>
              <a:gd name="connsiteY91" fmla="*/ 2941320 h 3640422"/>
              <a:gd name="connsiteX92" fmla="*/ 76200 w 919480"/>
              <a:gd name="connsiteY92" fmla="*/ 2910840 h 3640422"/>
              <a:gd name="connsiteX93" fmla="*/ 86360 w 919480"/>
              <a:gd name="connsiteY93" fmla="*/ 2824480 h 3640422"/>
              <a:gd name="connsiteX94" fmla="*/ 96520 w 919480"/>
              <a:gd name="connsiteY94" fmla="*/ 2712720 h 3640422"/>
              <a:gd name="connsiteX95" fmla="*/ 101600 w 919480"/>
              <a:gd name="connsiteY95" fmla="*/ 2687320 h 3640422"/>
              <a:gd name="connsiteX96" fmla="*/ 106680 w 919480"/>
              <a:gd name="connsiteY96" fmla="*/ 2667000 h 3640422"/>
              <a:gd name="connsiteX97" fmla="*/ 111760 w 919480"/>
              <a:gd name="connsiteY97" fmla="*/ 2631440 h 3640422"/>
              <a:gd name="connsiteX98" fmla="*/ 121920 w 919480"/>
              <a:gd name="connsiteY98" fmla="*/ 2600960 h 3640422"/>
              <a:gd name="connsiteX99" fmla="*/ 127000 w 919480"/>
              <a:gd name="connsiteY99" fmla="*/ 2570480 h 3640422"/>
              <a:gd name="connsiteX100" fmla="*/ 137160 w 919480"/>
              <a:gd name="connsiteY100" fmla="*/ 2550160 h 3640422"/>
              <a:gd name="connsiteX101" fmla="*/ 142240 w 919480"/>
              <a:gd name="connsiteY101" fmla="*/ 2534920 h 3640422"/>
              <a:gd name="connsiteX102" fmla="*/ 177799 w 919480"/>
              <a:gd name="connsiteY102" fmla="*/ 2550724 h 3640422"/>
              <a:gd name="connsiteX103" fmla="*/ 174414 w 919480"/>
              <a:gd name="connsiteY103" fmla="*/ 2484684 h 3640422"/>
              <a:gd name="connsiteX104" fmla="*/ 181751 w 919480"/>
              <a:gd name="connsiteY104" fmla="*/ 2475088 h 3640422"/>
              <a:gd name="connsiteX105" fmla="*/ 184010 w 919480"/>
              <a:gd name="connsiteY105" fmla="*/ 2430498 h 3640422"/>
              <a:gd name="connsiteX106" fmla="*/ 197555 w 919480"/>
              <a:gd name="connsiteY106" fmla="*/ 2418645 h 3640422"/>
              <a:gd name="connsiteX107" fmla="*/ 188525 w 919480"/>
              <a:gd name="connsiteY107" fmla="*/ 2382520 h 3640422"/>
              <a:gd name="connsiteX108" fmla="*/ 199249 w 919480"/>
              <a:gd name="connsiteY108" fmla="*/ 2359943 h 3640422"/>
              <a:gd name="connsiteX109" fmla="*/ 193040 w 919480"/>
              <a:gd name="connsiteY109" fmla="*/ 2349783 h 3640422"/>
              <a:gd name="connsiteX110" fmla="*/ 212231 w 919480"/>
              <a:gd name="connsiteY110" fmla="*/ 2284871 h 3640422"/>
              <a:gd name="connsiteX111" fmla="*/ 213924 w 919480"/>
              <a:gd name="connsiteY111" fmla="*/ 2232942 h 3640422"/>
              <a:gd name="connsiteX112" fmla="*/ 222391 w 919480"/>
              <a:gd name="connsiteY112" fmla="*/ 2175369 h 3640422"/>
              <a:gd name="connsiteX113" fmla="*/ 223520 w 919480"/>
              <a:gd name="connsiteY113" fmla="*/ 2136987 h 3640422"/>
              <a:gd name="connsiteX114" fmla="*/ 228600 w 919480"/>
              <a:gd name="connsiteY114" fmla="*/ 2098040 h 3640422"/>
              <a:gd name="connsiteX115" fmla="*/ 238760 w 919480"/>
              <a:gd name="connsiteY115" fmla="*/ 1991360 h 3640422"/>
              <a:gd name="connsiteX116" fmla="*/ 243840 w 919480"/>
              <a:gd name="connsiteY116" fmla="*/ 1965960 h 3640422"/>
              <a:gd name="connsiteX117" fmla="*/ 248920 w 919480"/>
              <a:gd name="connsiteY117" fmla="*/ 1925320 h 3640422"/>
              <a:gd name="connsiteX118" fmla="*/ 254000 w 919480"/>
              <a:gd name="connsiteY118" fmla="*/ 1910080 h 3640422"/>
              <a:gd name="connsiteX119" fmla="*/ 259080 w 919480"/>
              <a:gd name="connsiteY119" fmla="*/ 1889760 h 3640422"/>
              <a:gd name="connsiteX120" fmla="*/ 264160 w 919480"/>
              <a:gd name="connsiteY120" fmla="*/ 1859280 h 3640422"/>
              <a:gd name="connsiteX121" fmla="*/ 269240 w 919480"/>
              <a:gd name="connsiteY121" fmla="*/ 1833880 h 3640422"/>
              <a:gd name="connsiteX122" fmla="*/ 274320 w 919480"/>
              <a:gd name="connsiteY122" fmla="*/ 1762760 h 3640422"/>
              <a:gd name="connsiteX123" fmla="*/ 279400 w 919480"/>
              <a:gd name="connsiteY123" fmla="*/ 1747520 h 3640422"/>
              <a:gd name="connsiteX124" fmla="*/ 284480 w 919480"/>
              <a:gd name="connsiteY124" fmla="*/ 1722120 h 3640422"/>
              <a:gd name="connsiteX125" fmla="*/ 289560 w 919480"/>
              <a:gd name="connsiteY125" fmla="*/ 1671320 h 3640422"/>
              <a:gd name="connsiteX126" fmla="*/ 294640 w 919480"/>
              <a:gd name="connsiteY126" fmla="*/ 1656080 h 3640422"/>
              <a:gd name="connsiteX127" fmla="*/ 299720 w 919480"/>
              <a:gd name="connsiteY127" fmla="*/ 1635760 h 3640422"/>
              <a:gd name="connsiteX128" fmla="*/ 304800 w 919480"/>
              <a:gd name="connsiteY128" fmla="*/ 1574800 h 3640422"/>
              <a:gd name="connsiteX129" fmla="*/ 309880 w 919480"/>
              <a:gd name="connsiteY129" fmla="*/ 1559560 h 3640422"/>
              <a:gd name="connsiteX130" fmla="*/ 320040 w 919480"/>
              <a:gd name="connsiteY130" fmla="*/ 1518920 h 3640422"/>
              <a:gd name="connsiteX131" fmla="*/ 325120 w 919480"/>
              <a:gd name="connsiteY131" fmla="*/ 1473200 h 3640422"/>
              <a:gd name="connsiteX132" fmla="*/ 330200 w 919480"/>
              <a:gd name="connsiteY132" fmla="*/ 1447800 h 3640422"/>
              <a:gd name="connsiteX133" fmla="*/ 340360 w 919480"/>
              <a:gd name="connsiteY133" fmla="*/ 1386840 h 3640422"/>
              <a:gd name="connsiteX134" fmla="*/ 345440 w 919480"/>
              <a:gd name="connsiteY134" fmla="*/ 1346200 h 3640422"/>
              <a:gd name="connsiteX135" fmla="*/ 355600 w 919480"/>
              <a:gd name="connsiteY135" fmla="*/ 1275080 h 3640422"/>
              <a:gd name="connsiteX136" fmla="*/ 360680 w 919480"/>
              <a:gd name="connsiteY136" fmla="*/ 1224280 h 3640422"/>
              <a:gd name="connsiteX137" fmla="*/ 365760 w 919480"/>
              <a:gd name="connsiteY137" fmla="*/ 1198880 h 3640422"/>
              <a:gd name="connsiteX138" fmla="*/ 381000 w 919480"/>
              <a:gd name="connsiteY138" fmla="*/ 1127760 h 3640422"/>
              <a:gd name="connsiteX139" fmla="*/ 386080 w 919480"/>
              <a:gd name="connsiteY139" fmla="*/ 1076960 h 3640422"/>
              <a:gd name="connsiteX140" fmla="*/ 391160 w 919480"/>
              <a:gd name="connsiteY140" fmla="*/ 1056640 h 3640422"/>
              <a:gd name="connsiteX141" fmla="*/ 401320 w 919480"/>
              <a:gd name="connsiteY141" fmla="*/ 1005840 h 3640422"/>
              <a:gd name="connsiteX142" fmla="*/ 406400 w 919480"/>
              <a:gd name="connsiteY142" fmla="*/ 934720 h 3640422"/>
              <a:gd name="connsiteX143" fmla="*/ 416560 w 919480"/>
              <a:gd name="connsiteY143" fmla="*/ 868680 h 3640422"/>
              <a:gd name="connsiteX144" fmla="*/ 421640 w 919480"/>
              <a:gd name="connsiteY144" fmla="*/ 822960 h 3640422"/>
              <a:gd name="connsiteX145" fmla="*/ 431800 w 919480"/>
              <a:gd name="connsiteY145" fmla="*/ 777240 h 3640422"/>
              <a:gd name="connsiteX146" fmla="*/ 436880 w 919480"/>
              <a:gd name="connsiteY146" fmla="*/ 731520 h 3640422"/>
              <a:gd name="connsiteX147" fmla="*/ 447040 w 919480"/>
              <a:gd name="connsiteY147" fmla="*/ 690880 h 3640422"/>
              <a:gd name="connsiteX148" fmla="*/ 457200 w 919480"/>
              <a:gd name="connsiteY148" fmla="*/ 629920 h 3640422"/>
              <a:gd name="connsiteX149" fmla="*/ 462280 w 919480"/>
              <a:gd name="connsiteY149" fmla="*/ 584200 h 3640422"/>
              <a:gd name="connsiteX150" fmla="*/ 472440 w 919480"/>
              <a:gd name="connsiteY150" fmla="*/ 543560 h 3640422"/>
              <a:gd name="connsiteX151" fmla="*/ 477520 w 919480"/>
              <a:gd name="connsiteY151" fmla="*/ 523240 h 3640422"/>
              <a:gd name="connsiteX152" fmla="*/ 487680 w 919480"/>
              <a:gd name="connsiteY152" fmla="*/ 457200 h 3640422"/>
              <a:gd name="connsiteX153" fmla="*/ 497840 w 919480"/>
              <a:gd name="connsiteY153" fmla="*/ 411480 h 3640422"/>
              <a:gd name="connsiteX154" fmla="*/ 502920 w 919480"/>
              <a:gd name="connsiteY154" fmla="*/ 365760 h 3640422"/>
              <a:gd name="connsiteX155" fmla="*/ 508000 w 919480"/>
              <a:gd name="connsiteY155" fmla="*/ 335280 h 3640422"/>
              <a:gd name="connsiteX156" fmla="*/ 502920 w 919480"/>
              <a:gd name="connsiteY156" fmla="*/ 198120 h 3640422"/>
              <a:gd name="connsiteX0" fmla="*/ 502920 w 919480"/>
              <a:gd name="connsiteY0" fmla="*/ 198120 h 3640422"/>
              <a:gd name="connsiteX1" fmla="*/ 518160 w 919480"/>
              <a:gd name="connsiteY1" fmla="*/ 187960 h 3640422"/>
              <a:gd name="connsiteX2" fmla="*/ 528320 w 919480"/>
              <a:gd name="connsiteY2" fmla="*/ 172720 h 3640422"/>
              <a:gd name="connsiteX3" fmla="*/ 558800 w 919480"/>
              <a:gd name="connsiteY3" fmla="*/ 152400 h 3640422"/>
              <a:gd name="connsiteX4" fmla="*/ 574040 w 919480"/>
              <a:gd name="connsiteY4" fmla="*/ 137160 h 3640422"/>
              <a:gd name="connsiteX5" fmla="*/ 604520 w 919480"/>
              <a:gd name="connsiteY5" fmla="*/ 127000 h 3640422"/>
              <a:gd name="connsiteX6" fmla="*/ 635000 w 919480"/>
              <a:gd name="connsiteY6" fmla="*/ 111760 h 3640422"/>
              <a:gd name="connsiteX7" fmla="*/ 670560 w 919480"/>
              <a:gd name="connsiteY7" fmla="*/ 96520 h 3640422"/>
              <a:gd name="connsiteX8" fmla="*/ 685800 w 919480"/>
              <a:gd name="connsiteY8" fmla="*/ 86360 h 3640422"/>
              <a:gd name="connsiteX9" fmla="*/ 721360 w 919480"/>
              <a:gd name="connsiteY9" fmla="*/ 76200 h 3640422"/>
              <a:gd name="connsiteX10" fmla="*/ 751840 w 919480"/>
              <a:gd name="connsiteY10" fmla="*/ 66040 h 3640422"/>
              <a:gd name="connsiteX11" fmla="*/ 787400 w 919480"/>
              <a:gd name="connsiteY11" fmla="*/ 50800 h 3640422"/>
              <a:gd name="connsiteX12" fmla="*/ 838200 w 919480"/>
              <a:gd name="connsiteY12" fmla="*/ 35560 h 3640422"/>
              <a:gd name="connsiteX13" fmla="*/ 853440 w 919480"/>
              <a:gd name="connsiteY13" fmla="*/ 25400 h 3640422"/>
              <a:gd name="connsiteX14" fmla="*/ 883920 w 919480"/>
              <a:gd name="connsiteY14" fmla="*/ 15240 h 3640422"/>
              <a:gd name="connsiteX15" fmla="*/ 914400 w 919480"/>
              <a:gd name="connsiteY15" fmla="*/ 0 h 3640422"/>
              <a:gd name="connsiteX16" fmla="*/ 919480 w 919480"/>
              <a:gd name="connsiteY16" fmla="*/ 15240 h 3640422"/>
              <a:gd name="connsiteX17" fmla="*/ 914400 w 919480"/>
              <a:gd name="connsiteY17" fmla="*/ 60960 h 3640422"/>
              <a:gd name="connsiteX18" fmla="*/ 909320 w 919480"/>
              <a:gd name="connsiteY18" fmla="*/ 76200 h 3640422"/>
              <a:gd name="connsiteX19" fmla="*/ 904240 w 919480"/>
              <a:gd name="connsiteY19" fmla="*/ 96520 h 3640422"/>
              <a:gd name="connsiteX20" fmla="*/ 899160 w 919480"/>
              <a:gd name="connsiteY20" fmla="*/ 162560 h 3640422"/>
              <a:gd name="connsiteX21" fmla="*/ 894080 w 919480"/>
              <a:gd name="connsiteY21" fmla="*/ 182880 h 3640422"/>
              <a:gd name="connsiteX22" fmla="*/ 889000 w 919480"/>
              <a:gd name="connsiteY22" fmla="*/ 213360 h 3640422"/>
              <a:gd name="connsiteX23" fmla="*/ 883920 w 919480"/>
              <a:gd name="connsiteY23" fmla="*/ 335280 h 3640422"/>
              <a:gd name="connsiteX24" fmla="*/ 873760 w 919480"/>
              <a:gd name="connsiteY24" fmla="*/ 401320 h 3640422"/>
              <a:gd name="connsiteX25" fmla="*/ 868680 w 919480"/>
              <a:gd name="connsiteY25" fmla="*/ 447040 h 3640422"/>
              <a:gd name="connsiteX26" fmla="*/ 858520 w 919480"/>
              <a:gd name="connsiteY26" fmla="*/ 568960 h 3640422"/>
              <a:gd name="connsiteX27" fmla="*/ 853440 w 919480"/>
              <a:gd name="connsiteY27" fmla="*/ 594360 h 3640422"/>
              <a:gd name="connsiteX28" fmla="*/ 848360 w 919480"/>
              <a:gd name="connsiteY28" fmla="*/ 640080 h 3640422"/>
              <a:gd name="connsiteX29" fmla="*/ 838200 w 919480"/>
              <a:gd name="connsiteY29" fmla="*/ 690880 h 3640422"/>
              <a:gd name="connsiteX30" fmla="*/ 833120 w 919480"/>
              <a:gd name="connsiteY30" fmla="*/ 721360 h 3640422"/>
              <a:gd name="connsiteX31" fmla="*/ 828040 w 919480"/>
              <a:gd name="connsiteY31" fmla="*/ 741680 h 3640422"/>
              <a:gd name="connsiteX32" fmla="*/ 822960 w 919480"/>
              <a:gd name="connsiteY32" fmla="*/ 767080 h 3640422"/>
              <a:gd name="connsiteX33" fmla="*/ 817880 w 919480"/>
              <a:gd name="connsiteY33" fmla="*/ 787400 h 3640422"/>
              <a:gd name="connsiteX34" fmla="*/ 812800 w 919480"/>
              <a:gd name="connsiteY34" fmla="*/ 828040 h 3640422"/>
              <a:gd name="connsiteX35" fmla="*/ 807720 w 919480"/>
              <a:gd name="connsiteY35" fmla="*/ 843280 h 3640422"/>
              <a:gd name="connsiteX36" fmla="*/ 797560 w 919480"/>
              <a:gd name="connsiteY36" fmla="*/ 894080 h 3640422"/>
              <a:gd name="connsiteX37" fmla="*/ 787400 w 919480"/>
              <a:gd name="connsiteY37" fmla="*/ 939800 h 3640422"/>
              <a:gd name="connsiteX38" fmla="*/ 782320 w 919480"/>
              <a:gd name="connsiteY38" fmla="*/ 980440 h 3640422"/>
              <a:gd name="connsiteX39" fmla="*/ 777240 w 919480"/>
              <a:gd name="connsiteY39" fmla="*/ 1031240 h 3640422"/>
              <a:gd name="connsiteX40" fmla="*/ 767080 w 919480"/>
              <a:gd name="connsiteY40" fmla="*/ 1102360 h 3640422"/>
              <a:gd name="connsiteX41" fmla="*/ 762000 w 919480"/>
              <a:gd name="connsiteY41" fmla="*/ 1203960 h 3640422"/>
              <a:gd name="connsiteX42" fmla="*/ 751840 w 919480"/>
              <a:gd name="connsiteY42" fmla="*/ 1264920 h 3640422"/>
              <a:gd name="connsiteX43" fmla="*/ 736600 w 919480"/>
              <a:gd name="connsiteY43" fmla="*/ 1407160 h 3640422"/>
              <a:gd name="connsiteX44" fmla="*/ 726440 w 919480"/>
              <a:gd name="connsiteY44" fmla="*/ 1463040 h 3640422"/>
              <a:gd name="connsiteX45" fmla="*/ 721360 w 919480"/>
              <a:gd name="connsiteY45" fmla="*/ 1518920 h 3640422"/>
              <a:gd name="connsiteX46" fmla="*/ 711200 w 919480"/>
              <a:gd name="connsiteY46" fmla="*/ 1564640 h 3640422"/>
              <a:gd name="connsiteX47" fmla="*/ 706120 w 919480"/>
              <a:gd name="connsiteY47" fmla="*/ 1595120 h 3640422"/>
              <a:gd name="connsiteX48" fmla="*/ 701040 w 919480"/>
              <a:gd name="connsiteY48" fmla="*/ 1635760 h 3640422"/>
              <a:gd name="connsiteX49" fmla="*/ 695960 w 919480"/>
              <a:gd name="connsiteY49" fmla="*/ 1666240 h 3640422"/>
              <a:gd name="connsiteX50" fmla="*/ 690880 w 919480"/>
              <a:gd name="connsiteY50" fmla="*/ 1706880 h 3640422"/>
              <a:gd name="connsiteX51" fmla="*/ 675640 w 919480"/>
              <a:gd name="connsiteY51" fmla="*/ 1778000 h 3640422"/>
              <a:gd name="connsiteX52" fmla="*/ 670560 w 919480"/>
              <a:gd name="connsiteY52" fmla="*/ 1823720 h 3640422"/>
              <a:gd name="connsiteX53" fmla="*/ 660400 w 919480"/>
              <a:gd name="connsiteY53" fmla="*/ 1879600 h 3640422"/>
              <a:gd name="connsiteX54" fmla="*/ 655320 w 919480"/>
              <a:gd name="connsiteY54" fmla="*/ 1935480 h 3640422"/>
              <a:gd name="connsiteX55" fmla="*/ 640080 w 919480"/>
              <a:gd name="connsiteY55" fmla="*/ 2021840 h 3640422"/>
              <a:gd name="connsiteX56" fmla="*/ 635000 w 919480"/>
              <a:gd name="connsiteY56" fmla="*/ 2082800 h 3640422"/>
              <a:gd name="connsiteX57" fmla="*/ 624840 w 919480"/>
              <a:gd name="connsiteY57" fmla="*/ 2133600 h 3640422"/>
              <a:gd name="connsiteX58" fmla="*/ 614680 w 919480"/>
              <a:gd name="connsiteY58" fmla="*/ 2204720 h 3640422"/>
              <a:gd name="connsiteX59" fmla="*/ 609600 w 919480"/>
              <a:gd name="connsiteY59" fmla="*/ 2296160 h 3640422"/>
              <a:gd name="connsiteX60" fmla="*/ 604520 w 919480"/>
              <a:gd name="connsiteY60" fmla="*/ 2311400 h 3640422"/>
              <a:gd name="connsiteX61" fmla="*/ 599440 w 919480"/>
              <a:gd name="connsiteY61" fmla="*/ 2352040 h 3640422"/>
              <a:gd name="connsiteX62" fmla="*/ 594360 w 919480"/>
              <a:gd name="connsiteY62" fmla="*/ 2382520 h 3640422"/>
              <a:gd name="connsiteX63" fmla="*/ 584200 w 919480"/>
              <a:gd name="connsiteY63" fmla="*/ 2509520 h 3640422"/>
              <a:gd name="connsiteX64" fmla="*/ 574040 w 919480"/>
              <a:gd name="connsiteY64" fmla="*/ 2570480 h 3640422"/>
              <a:gd name="connsiteX65" fmla="*/ 568960 w 919480"/>
              <a:gd name="connsiteY65" fmla="*/ 2595880 h 3640422"/>
              <a:gd name="connsiteX66" fmla="*/ 558800 w 919480"/>
              <a:gd name="connsiteY66" fmla="*/ 2809240 h 3640422"/>
              <a:gd name="connsiteX67" fmla="*/ 553720 w 919480"/>
              <a:gd name="connsiteY67" fmla="*/ 2834640 h 3640422"/>
              <a:gd name="connsiteX68" fmla="*/ 548640 w 919480"/>
              <a:gd name="connsiteY68" fmla="*/ 2956560 h 3640422"/>
              <a:gd name="connsiteX69" fmla="*/ 538480 w 919480"/>
              <a:gd name="connsiteY69" fmla="*/ 3048000 h 3640422"/>
              <a:gd name="connsiteX70" fmla="*/ 543560 w 919480"/>
              <a:gd name="connsiteY70" fmla="*/ 3246120 h 3640422"/>
              <a:gd name="connsiteX71" fmla="*/ 538480 w 919480"/>
              <a:gd name="connsiteY71" fmla="*/ 3342640 h 3640422"/>
              <a:gd name="connsiteX72" fmla="*/ 533400 w 919480"/>
              <a:gd name="connsiteY72" fmla="*/ 3378200 h 3640422"/>
              <a:gd name="connsiteX73" fmla="*/ 528320 w 919480"/>
              <a:gd name="connsiteY73" fmla="*/ 3418840 h 3640422"/>
              <a:gd name="connsiteX74" fmla="*/ 523240 w 919480"/>
              <a:gd name="connsiteY74" fmla="*/ 3616960 h 3640422"/>
              <a:gd name="connsiteX75" fmla="*/ 447040 w 919480"/>
              <a:gd name="connsiteY75" fmla="*/ 3611880 h 3640422"/>
              <a:gd name="connsiteX76" fmla="*/ 223520 w 919480"/>
              <a:gd name="connsiteY76" fmla="*/ 3601720 h 3640422"/>
              <a:gd name="connsiteX77" fmla="*/ 152400 w 919480"/>
              <a:gd name="connsiteY77" fmla="*/ 3591560 h 3640422"/>
              <a:gd name="connsiteX78" fmla="*/ 96520 w 919480"/>
              <a:gd name="connsiteY78" fmla="*/ 3586480 h 3640422"/>
              <a:gd name="connsiteX79" fmla="*/ 5080 w 919480"/>
              <a:gd name="connsiteY79" fmla="*/ 3571240 h 3640422"/>
              <a:gd name="connsiteX80" fmla="*/ 0 w 919480"/>
              <a:gd name="connsiteY80" fmla="*/ 3556000 h 3640422"/>
              <a:gd name="connsiteX81" fmla="*/ 10160 w 919480"/>
              <a:gd name="connsiteY81" fmla="*/ 3469640 h 3640422"/>
              <a:gd name="connsiteX82" fmla="*/ 15240 w 919480"/>
              <a:gd name="connsiteY82" fmla="*/ 3429000 h 3640422"/>
              <a:gd name="connsiteX83" fmla="*/ 20320 w 919480"/>
              <a:gd name="connsiteY83" fmla="*/ 3403600 h 3640422"/>
              <a:gd name="connsiteX84" fmla="*/ 25400 w 919480"/>
              <a:gd name="connsiteY84" fmla="*/ 3373120 h 3640422"/>
              <a:gd name="connsiteX85" fmla="*/ 30480 w 919480"/>
              <a:gd name="connsiteY85" fmla="*/ 3347720 h 3640422"/>
              <a:gd name="connsiteX86" fmla="*/ 35560 w 919480"/>
              <a:gd name="connsiteY86" fmla="*/ 3302000 h 3640422"/>
              <a:gd name="connsiteX87" fmla="*/ 40640 w 919480"/>
              <a:gd name="connsiteY87" fmla="*/ 3276600 h 3640422"/>
              <a:gd name="connsiteX88" fmla="*/ 50800 w 919480"/>
              <a:gd name="connsiteY88" fmla="*/ 3195320 h 3640422"/>
              <a:gd name="connsiteX89" fmla="*/ 60960 w 919480"/>
              <a:gd name="connsiteY89" fmla="*/ 3048000 h 3640422"/>
              <a:gd name="connsiteX90" fmla="*/ 66040 w 919480"/>
              <a:gd name="connsiteY90" fmla="*/ 3022600 h 3640422"/>
              <a:gd name="connsiteX91" fmla="*/ 71120 w 919480"/>
              <a:gd name="connsiteY91" fmla="*/ 2941320 h 3640422"/>
              <a:gd name="connsiteX92" fmla="*/ 76200 w 919480"/>
              <a:gd name="connsiteY92" fmla="*/ 2910840 h 3640422"/>
              <a:gd name="connsiteX93" fmla="*/ 86360 w 919480"/>
              <a:gd name="connsiteY93" fmla="*/ 2824480 h 3640422"/>
              <a:gd name="connsiteX94" fmla="*/ 96520 w 919480"/>
              <a:gd name="connsiteY94" fmla="*/ 2712720 h 3640422"/>
              <a:gd name="connsiteX95" fmla="*/ 101600 w 919480"/>
              <a:gd name="connsiteY95" fmla="*/ 2687320 h 3640422"/>
              <a:gd name="connsiteX96" fmla="*/ 106680 w 919480"/>
              <a:gd name="connsiteY96" fmla="*/ 2667000 h 3640422"/>
              <a:gd name="connsiteX97" fmla="*/ 111760 w 919480"/>
              <a:gd name="connsiteY97" fmla="*/ 2631440 h 3640422"/>
              <a:gd name="connsiteX98" fmla="*/ 121920 w 919480"/>
              <a:gd name="connsiteY98" fmla="*/ 2600960 h 3640422"/>
              <a:gd name="connsiteX99" fmla="*/ 127000 w 919480"/>
              <a:gd name="connsiteY99" fmla="*/ 2570480 h 3640422"/>
              <a:gd name="connsiteX100" fmla="*/ 137160 w 919480"/>
              <a:gd name="connsiteY100" fmla="*/ 2550160 h 3640422"/>
              <a:gd name="connsiteX101" fmla="*/ 142240 w 919480"/>
              <a:gd name="connsiteY101" fmla="*/ 2534920 h 3640422"/>
              <a:gd name="connsiteX102" fmla="*/ 177799 w 919480"/>
              <a:gd name="connsiteY102" fmla="*/ 2550724 h 3640422"/>
              <a:gd name="connsiteX103" fmla="*/ 174414 w 919480"/>
              <a:gd name="connsiteY103" fmla="*/ 2484684 h 3640422"/>
              <a:gd name="connsiteX104" fmla="*/ 181751 w 919480"/>
              <a:gd name="connsiteY104" fmla="*/ 2475088 h 3640422"/>
              <a:gd name="connsiteX105" fmla="*/ 184010 w 919480"/>
              <a:gd name="connsiteY105" fmla="*/ 2430498 h 3640422"/>
              <a:gd name="connsiteX106" fmla="*/ 191911 w 919480"/>
              <a:gd name="connsiteY106" fmla="*/ 2410178 h 3640422"/>
              <a:gd name="connsiteX107" fmla="*/ 188525 w 919480"/>
              <a:gd name="connsiteY107" fmla="*/ 2382520 h 3640422"/>
              <a:gd name="connsiteX108" fmla="*/ 199249 w 919480"/>
              <a:gd name="connsiteY108" fmla="*/ 2359943 h 3640422"/>
              <a:gd name="connsiteX109" fmla="*/ 193040 w 919480"/>
              <a:gd name="connsiteY109" fmla="*/ 2349783 h 3640422"/>
              <a:gd name="connsiteX110" fmla="*/ 212231 w 919480"/>
              <a:gd name="connsiteY110" fmla="*/ 2284871 h 3640422"/>
              <a:gd name="connsiteX111" fmla="*/ 213924 w 919480"/>
              <a:gd name="connsiteY111" fmla="*/ 2232942 h 3640422"/>
              <a:gd name="connsiteX112" fmla="*/ 222391 w 919480"/>
              <a:gd name="connsiteY112" fmla="*/ 2175369 h 3640422"/>
              <a:gd name="connsiteX113" fmla="*/ 223520 w 919480"/>
              <a:gd name="connsiteY113" fmla="*/ 2136987 h 3640422"/>
              <a:gd name="connsiteX114" fmla="*/ 228600 w 919480"/>
              <a:gd name="connsiteY114" fmla="*/ 2098040 h 3640422"/>
              <a:gd name="connsiteX115" fmla="*/ 238760 w 919480"/>
              <a:gd name="connsiteY115" fmla="*/ 1991360 h 3640422"/>
              <a:gd name="connsiteX116" fmla="*/ 243840 w 919480"/>
              <a:gd name="connsiteY116" fmla="*/ 1965960 h 3640422"/>
              <a:gd name="connsiteX117" fmla="*/ 248920 w 919480"/>
              <a:gd name="connsiteY117" fmla="*/ 1925320 h 3640422"/>
              <a:gd name="connsiteX118" fmla="*/ 254000 w 919480"/>
              <a:gd name="connsiteY118" fmla="*/ 1910080 h 3640422"/>
              <a:gd name="connsiteX119" fmla="*/ 259080 w 919480"/>
              <a:gd name="connsiteY119" fmla="*/ 1889760 h 3640422"/>
              <a:gd name="connsiteX120" fmla="*/ 264160 w 919480"/>
              <a:gd name="connsiteY120" fmla="*/ 1859280 h 3640422"/>
              <a:gd name="connsiteX121" fmla="*/ 269240 w 919480"/>
              <a:gd name="connsiteY121" fmla="*/ 1833880 h 3640422"/>
              <a:gd name="connsiteX122" fmla="*/ 274320 w 919480"/>
              <a:gd name="connsiteY122" fmla="*/ 1762760 h 3640422"/>
              <a:gd name="connsiteX123" fmla="*/ 279400 w 919480"/>
              <a:gd name="connsiteY123" fmla="*/ 1747520 h 3640422"/>
              <a:gd name="connsiteX124" fmla="*/ 284480 w 919480"/>
              <a:gd name="connsiteY124" fmla="*/ 1722120 h 3640422"/>
              <a:gd name="connsiteX125" fmla="*/ 289560 w 919480"/>
              <a:gd name="connsiteY125" fmla="*/ 1671320 h 3640422"/>
              <a:gd name="connsiteX126" fmla="*/ 294640 w 919480"/>
              <a:gd name="connsiteY126" fmla="*/ 1656080 h 3640422"/>
              <a:gd name="connsiteX127" fmla="*/ 299720 w 919480"/>
              <a:gd name="connsiteY127" fmla="*/ 1635760 h 3640422"/>
              <a:gd name="connsiteX128" fmla="*/ 304800 w 919480"/>
              <a:gd name="connsiteY128" fmla="*/ 1574800 h 3640422"/>
              <a:gd name="connsiteX129" fmla="*/ 309880 w 919480"/>
              <a:gd name="connsiteY129" fmla="*/ 1559560 h 3640422"/>
              <a:gd name="connsiteX130" fmla="*/ 320040 w 919480"/>
              <a:gd name="connsiteY130" fmla="*/ 1518920 h 3640422"/>
              <a:gd name="connsiteX131" fmla="*/ 325120 w 919480"/>
              <a:gd name="connsiteY131" fmla="*/ 1473200 h 3640422"/>
              <a:gd name="connsiteX132" fmla="*/ 330200 w 919480"/>
              <a:gd name="connsiteY132" fmla="*/ 1447800 h 3640422"/>
              <a:gd name="connsiteX133" fmla="*/ 340360 w 919480"/>
              <a:gd name="connsiteY133" fmla="*/ 1386840 h 3640422"/>
              <a:gd name="connsiteX134" fmla="*/ 345440 w 919480"/>
              <a:gd name="connsiteY134" fmla="*/ 1346200 h 3640422"/>
              <a:gd name="connsiteX135" fmla="*/ 355600 w 919480"/>
              <a:gd name="connsiteY135" fmla="*/ 1275080 h 3640422"/>
              <a:gd name="connsiteX136" fmla="*/ 360680 w 919480"/>
              <a:gd name="connsiteY136" fmla="*/ 1224280 h 3640422"/>
              <a:gd name="connsiteX137" fmla="*/ 365760 w 919480"/>
              <a:gd name="connsiteY137" fmla="*/ 1198880 h 3640422"/>
              <a:gd name="connsiteX138" fmla="*/ 381000 w 919480"/>
              <a:gd name="connsiteY138" fmla="*/ 1127760 h 3640422"/>
              <a:gd name="connsiteX139" fmla="*/ 386080 w 919480"/>
              <a:gd name="connsiteY139" fmla="*/ 1076960 h 3640422"/>
              <a:gd name="connsiteX140" fmla="*/ 391160 w 919480"/>
              <a:gd name="connsiteY140" fmla="*/ 1056640 h 3640422"/>
              <a:gd name="connsiteX141" fmla="*/ 401320 w 919480"/>
              <a:gd name="connsiteY141" fmla="*/ 1005840 h 3640422"/>
              <a:gd name="connsiteX142" fmla="*/ 406400 w 919480"/>
              <a:gd name="connsiteY142" fmla="*/ 934720 h 3640422"/>
              <a:gd name="connsiteX143" fmla="*/ 416560 w 919480"/>
              <a:gd name="connsiteY143" fmla="*/ 868680 h 3640422"/>
              <a:gd name="connsiteX144" fmla="*/ 421640 w 919480"/>
              <a:gd name="connsiteY144" fmla="*/ 822960 h 3640422"/>
              <a:gd name="connsiteX145" fmla="*/ 431800 w 919480"/>
              <a:gd name="connsiteY145" fmla="*/ 777240 h 3640422"/>
              <a:gd name="connsiteX146" fmla="*/ 436880 w 919480"/>
              <a:gd name="connsiteY146" fmla="*/ 731520 h 3640422"/>
              <a:gd name="connsiteX147" fmla="*/ 447040 w 919480"/>
              <a:gd name="connsiteY147" fmla="*/ 690880 h 3640422"/>
              <a:gd name="connsiteX148" fmla="*/ 457200 w 919480"/>
              <a:gd name="connsiteY148" fmla="*/ 629920 h 3640422"/>
              <a:gd name="connsiteX149" fmla="*/ 462280 w 919480"/>
              <a:gd name="connsiteY149" fmla="*/ 584200 h 3640422"/>
              <a:gd name="connsiteX150" fmla="*/ 472440 w 919480"/>
              <a:gd name="connsiteY150" fmla="*/ 543560 h 3640422"/>
              <a:gd name="connsiteX151" fmla="*/ 477520 w 919480"/>
              <a:gd name="connsiteY151" fmla="*/ 523240 h 3640422"/>
              <a:gd name="connsiteX152" fmla="*/ 487680 w 919480"/>
              <a:gd name="connsiteY152" fmla="*/ 457200 h 3640422"/>
              <a:gd name="connsiteX153" fmla="*/ 497840 w 919480"/>
              <a:gd name="connsiteY153" fmla="*/ 411480 h 3640422"/>
              <a:gd name="connsiteX154" fmla="*/ 502920 w 919480"/>
              <a:gd name="connsiteY154" fmla="*/ 365760 h 3640422"/>
              <a:gd name="connsiteX155" fmla="*/ 508000 w 919480"/>
              <a:gd name="connsiteY155" fmla="*/ 335280 h 3640422"/>
              <a:gd name="connsiteX156" fmla="*/ 502920 w 919480"/>
              <a:gd name="connsiteY156" fmla="*/ 198120 h 3640422"/>
              <a:gd name="connsiteX0" fmla="*/ 502920 w 919480"/>
              <a:gd name="connsiteY0" fmla="*/ 198120 h 3640422"/>
              <a:gd name="connsiteX1" fmla="*/ 518160 w 919480"/>
              <a:gd name="connsiteY1" fmla="*/ 187960 h 3640422"/>
              <a:gd name="connsiteX2" fmla="*/ 528320 w 919480"/>
              <a:gd name="connsiteY2" fmla="*/ 172720 h 3640422"/>
              <a:gd name="connsiteX3" fmla="*/ 558800 w 919480"/>
              <a:gd name="connsiteY3" fmla="*/ 152400 h 3640422"/>
              <a:gd name="connsiteX4" fmla="*/ 574040 w 919480"/>
              <a:gd name="connsiteY4" fmla="*/ 137160 h 3640422"/>
              <a:gd name="connsiteX5" fmla="*/ 604520 w 919480"/>
              <a:gd name="connsiteY5" fmla="*/ 127000 h 3640422"/>
              <a:gd name="connsiteX6" fmla="*/ 635000 w 919480"/>
              <a:gd name="connsiteY6" fmla="*/ 111760 h 3640422"/>
              <a:gd name="connsiteX7" fmla="*/ 670560 w 919480"/>
              <a:gd name="connsiteY7" fmla="*/ 96520 h 3640422"/>
              <a:gd name="connsiteX8" fmla="*/ 685800 w 919480"/>
              <a:gd name="connsiteY8" fmla="*/ 86360 h 3640422"/>
              <a:gd name="connsiteX9" fmla="*/ 721360 w 919480"/>
              <a:gd name="connsiteY9" fmla="*/ 76200 h 3640422"/>
              <a:gd name="connsiteX10" fmla="*/ 751840 w 919480"/>
              <a:gd name="connsiteY10" fmla="*/ 66040 h 3640422"/>
              <a:gd name="connsiteX11" fmla="*/ 787400 w 919480"/>
              <a:gd name="connsiteY11" fmla="*/ 50800 h 3640422"/>
              <a:gd name="connsiteX12" fmla="*/ 838200 w 919480"/>
              <a:gd name="connsiteY12" fmla="*/ 35560 h 3640422"/>
              <a:gd name="connsiteX13" fmla="*/ 853440 w 919480"/>
              <a:gd name="connsiteY13" fmla="*/ 25400 h 3640422"/>
              <a:gd name="connsiteX14" fmla="*/ 883920 w 919480"/>
              <a:gd name="connsiteY14" fmla="*/ 15240 h 3640422"/>
              <a:gd name="connsiteX15" fmla="*/ 914400 w 919480"/>
              <a:gd name="connsiteY15" fmla="*/ 0 h 3640422"/>
              <a:gd name="connsiteX16" fmla="*/ 919480 w 919480"/>
              <a:gd name="connsiteY16" fmla="*/ 15240 h 3640422"/>
              <a:gd name="connsiteX17" fmla="*/ 914400 w 919480"/>
              <a:gd name="connsiteY17" fmla="*/ 60960 h 3640422"/>
              <a:gd name="connsiteX18" fmla="*/ 909320 w 919480"/>
              <a:gd name="connsiteY18" fmla="*/ 76200 h 3640422"/>
              <a:gd name="connsiteX19" fmla="*/ 904240 w 919480"/>
              <a:gd name="connsiteY19" fmla="*/ 96520 h 3640422"/>
              <a:gd name="connsiteX20" fmla="*/ 899160 w 919480"/>
              <a:gd name="connsiteY20" fmla="*/ 162560 h 3640422"/>
              <a:gd name="connsiteX21" fmla="*/ 894080 w 919480"/>
              <a:gd name="connsiteY21" fmla="*/ 182880 h 3640422"/>
              <a:gd name="connsiteX22" fmla="*/ 889000 w 919480"/>
              <a:gd name="connsiteY22" fmla="*/ 213360 h 3640422"/>
              <a:gd name="connsiteX23" fmla="*/ 883920 w 919480"/>
              <a:gd name="connsiteY23" fmla="*/ 335280 h 3640422"/>
              <a:gd name="connsiteX24" fmla="*/ 873760 w 919480"/>
              <a:gd name="connsiteY24" fmla="*/ 401320 h 3640422"/>
              <a:gd name="connsiteX25" fmla="*/ 868680 w 919480"/>
              <a:gd name="connsiteY25" fmla="*/ 447040 h 3640422"/>
              <a:gd name="connsiteX26" fmla="*/ 858520 w 919480"/>
              <a:gd name="connsiteY26" fmla="*/ 568960 h 3640422"/>
              <a:gd name="connsiteX27" fmla="*/ 853440 w 919480"/>
              <a:gd name="connsiteY27" fmla="*/ 594360 h 3640422"/>
              <a:gd name="connsiteX28" fmla="*/ 848360 w 919480"/>
              <a:gd name="connsiteY28" fmla="*/ 640080 h 3640422"/>
              <a:gd name="connsiteX29" fmla="*/ 838200 w 919480"/>
              <a:gd name="connsiteY29" fmla="*/ 690880 h 3640422"/>
              <a:gd name="connsiteX30" fmla="*/ 833120 w 919480"/>
              <a:gd name="connsiteY30" fmla="*/ 721360 h 3640422"/>
              <a:gd name="connsiteX31" fmla="*/ 828040 w 919480"/>
              <a:gd name="connsiteY31" fmla="*/ 741680 h 3640422"/>
              <a:gd name="connsiteX32" fmla="*/ 822960 w 919480"/>
              <a:gd name="connsiteY32" fmla="*/ 767080 h 3640422"/>
              <a:gd name="connsiteX33" fmla="*/ 817880 w 919480"/>
              <a:gd name="connsiteY33" fmla="*/ 787400 h 3640422"/>
              <a:gd name="connsiteX34" fmla="*/ 812800 w 919480"/>
              <a:gd name="connsiteY34" fmla="*/ 828040 h 3640422"/>
              <a:gd name="connsiteX35" fmla="*/ 807720 w 919480"/>
              <a:gd name="connsiteY35" fmla="*/ 843280 h 3640422"/>
              <a:gd name="connsiteX36" fmla="*/ 797560 w 919480"/>
              <a:gd name="connsiteY36" fmla="*/ 894080 h 3640422"/>
              <a:gd name="connsiteX37" fmla="*/ 787400 w 919480"/>
              <a:gd name="connsiteY37" fmla="*/ 939800 h 3640422"/>
              <a:gd name="connsiteX38" fmla="*/ 782320 w 919480"/>
              <a:gd name="connsiteY38" fmla="*/ 980440 h 3640422"/>
              <a:gd name="connsiteX39" fmla="*/ 777240 w 919480"/>
              <a:gd name="connsiteY39" fmla="*/ 1031240 h 3640422"/>
              <a:gd name="connsiteX40" fmla="*/ 767080 w 919480"/>
              <a:gd name="connsiteY40" fmla="*/ 1102360 h 3640422"/>
              <a:gd name="connsiteX41" fmla="*/ 762000 w 919480"/>
              <a:gd name="connsiteY41" fmla="*/ 1203960 h 3640422"/>
              <a:gd name="connsiteX42" fmla="*/ 751840 w 919480"/>
              <a:gd name="connsiteY42" fmla="*/ 1264920 h 3640422"/>
              <a:gd name="connsiteX43" fmla="*/ 736600 w 919480"/>
              <a:gd name="connsiteY43" fmla="*/ 1407160 h 3640422"/>
              <a:gd name="connsiteX44" fmla="*/ 726440 w 919480"/>
              <a:gd name="connsiteY44" fmla="*/ 1463040 h 3640422"/>
              <a:gd name="connsiteX45" fmla="*/ 721360 w 919480"/>
              <a:gd name="connsiteY45" fmla="*/ 1518920 h 3640422"/>
              <a:gd name="connsiteX46" fmla="*/ 711200 w 919480"/>
              <a:gd name="connsiteY46" fmla="*/ 1564640 h 3640422"/>
              <a:gd name="connsiteX47" fmla="*/ 706120 w 919480"/>
              <a:gd name="connsiteY47" fmla="*/ 1595120 h 3640422"/>
              <a:gd name="connsiteX48" fmla="*/ 701040 w 919480"/>
              <a:gd name="connsiteY48" fmla="*/ 1635760 h 3640422"/>
              <a:gd name="connsiteX49" fmla="*/ 695960 w 919480"/>
              <a:gd name="connsiteY49" fmla="*/ 1666240 h 3640422"/>
              <a:gd name="connsiteX50" fmla="*/ 690880 w 919480"/>
              <a:gd name="connsiteY50" fmla="*/ 1706880 h 3640422"/>
              <a:gd name="connsiteX51" fmla="*/ 675640 w 919480"/>
              <a:gd name="connsiteY51" fmla="*/ 1778000 h 3640422"/>
              <a:gd name="connsiteX52" fmla="*/ 670560 w 919480"/>
              <a:gd name="connsiteY52" fmla="*/ 1823720 h 3640422"/>
              <a:gd name="connsiteX53" fmla="*/ 660400 w 919480"/>
              <a:gd name="connsiteY53" fmla="*/ 1879600 h 3640422"/>
              <a:gd name="connsiteX54" fmla="*/ 655320 w 919480"/>
              <a:gd name="connsiteY54" fmla="*/ 1935480 h 3640422"/>
              <a:gd name="connsiteX55" fmla="*/ 640080 w 919480"/>
              <a:gd name="connsiteY55" fmla="*/ 2021840 h 3640422"/>
              <a:gd name="connsiteX56" fmla="*/ 635000 w 919480"/>
              <a:gd name="connsiteY56" fmla="*/ 2082800 h 3640422"/>
              <a:gd name="connsiteX57" fmla="*/ 624840 w 919480"/>
              <a:gd name="connsiteY57" fmla="*/ 2133600 h 3640422"/>
              <a:gd name="connsiteX58" fmla="*/ 614680 w 919480"/>
              <a:gd name="connsiteY58" fmla="*/ 2204720 h 3640422"/>
              <a:gd name="connsiteX59" fmla="*/ 609600 w 919480"/>
              <a:gd name="connsiteY59" fmla="*/ 2296160 h 3640422"/>
              <a:gd name="connsiteX60" fmla="*/ 604520 w 919480"/>
              <a:gd name="connsiteY60" fmla="*/ 2311400 h 3640422"/>
              <a:gd name="connsiteX61" fmla="*/ 599440 w 919480"/>
              <a:gd name="connsiteY61" fmla="*/ 2352040 h 3640422"/>
              <a:gd name="connsiteX62" fmla="*/ 594360 w 919480"/>
              <a:gd name="connsiteY62" fmla="*/ 2382520 h 3640422"/>
              <a:gd name="connsiteX63" fmla="*/ 584200 w 919480"/>
              <a:gd name="connsiteY63" fmla="*/ 2509520 h 3640422"/>
              <a:gd name="connsiteX64" fmla="*/ 574040 w 919480"/>
              <a:gd name="connsiteY64" fmla="*/ 2570480 h 3640422"/>
              <a:gd name="connsiteX65" fmla="*/ 568960 w 919480"/>
              <a:gd name="connsiteY65" fmla="*/ 2595880 h 3640422"/>
              <a:gd name="connsiteX66" fmla="*/ 558800 w 919480"/>
              <a:gd name="connsiteY66" fmla="*/ 2809240 h 3640422"/>
              <a:gd name="connsiteX67" fmla="*/ 553720 w 919480"/>
              <a:gd name="connsiteY67" fmla="*/ 2834640 h 3640422"/>
              <a:gd name="connsiteX68" fmla="*/ 548640 w 919480"/>
              <a:gd name="connsiteY68" fmla="*/ 2956560 h 3640422"/>
              <a:gd name="connsiteX69" fmla="*/ 538480 w 919480"/>
              <a:gd name="connsiteY69" fmla="*/ 3048000 h 3640422"/>
              <a:gd name="connsiteX70" fmla="*/ 543560 w 919480"/>
              <a:gd name="connsiteY70" fmla="*/ 3246120 h 3640422"/>
              <a:gd name="connsiteX71" fmla="*/ 538480 w 919480"/>
              <a:gd name="connsiteY71" fmla="*/ 3342640 h 3640422"/>
              <a:gd name="connsiteX72" fmla="*/ 533400 w 919480"/>
              <a:gd name="connsiteY72" fmla="*/ 3378200 h 3640422"/>
              <a:gd name="connsiteX73" fmla="*/ 528320 w 919480"/>
              <a:gd name="connsiteY73" fmla="*/ 3418840 h 3640422"/>
              <a:gd name="connsiteX74" fmla="*/ 523240 w 919480"/>
              <a:gd name="connsiteY74" fmla="*/ 3616960 h 3640422"/>
              <a:gd name="connsiteX75" fmla="*/ 447040 w 919480"/>
              <a:gd name="connsiteY75" fmla="*/ 3611880 h 3640422"/>
              <a:gd name="connsiteX76" fmla="*/ 223520 w 919480"/>
              <a:gd name="connsiteY76" fmla="*/ 3601720 h 3640422"/>
              <a:gd name="connsiteX77" fmla="*/ 152400 w 919480"/>
              <a:gd name="connsiteY77" fmla="*/ 3591560 h 3640422"/>
              <a:gd name="connsiteX78" fmla="*/ 96520 w 919480"/>
              <a:gd name="connsiteY78" fmla="*/ 3586480 h 3640422"/>
              <a:gd name="connsiteX79" fmla="*/ 5080 w 919480"/>
              <a:gd name="connsiteY79" fmla="*/ 3571240 h 3640422"/>
              <a:gd name="connsiteX80" fmla="*/ 0 w 919480"/>
              <a:gd name="connsiteY80" fmla="*/ 3556000 h 3640422"/>
              <a:gd name="connsiteX81" fmla="*/ 10160 w 919480"/>
              <a:gd name="connsiteY81" fmla="*/ 3469640 h 3640422"/>
              <a:gd name="connsiteX82" fmla="*/ 15240 w 919480"/>
              <a:gd name="connsiteY82" fmla="*/ 3429000 h 3640422"/>
              <a:gd name="connsiteX83" fmla="*/ 20320 w 919480"/>
              <a:gd name="connsiteY83" fmla="*/ 3403600 h 3640422"/>
              <a:gd name="connsiteX84" fmla="*/ 25400 w 919480"/>
              <a:gd name="connsiteY84" fmla="*/ 3373120 h 3640422"/>
              <a:gd name="connsiteX85" fmla="*/ 30480 w 919480"/>
              <a:gd name="connsiteY85" fmla="*/ 3347720 h 3640422"/>
              <a:gd name="connsiteX86" fmla="*/ 35560 w 919480"/>
              <a:gd name="connsiteY86" fmla="*/ 3302000 h 3640422"/>
              <a:gd name="connsiteX87" fmla="*/ 40640 w 919480"/>
              <a:gd name="connsiteY87" fmla="*/ 3276600 h 3640422"/>
              <a:gd name="connsiteX88" fmla="*/ 50800 w 919480"/>
              <a:gd name="connsiteY88" fmla="*/ 3195320 h 3640422"/>
              <a:gd name="connsiteX89" fmla="*/ 60960 w 919480"/>
              <a:gd name="connsiteY89" fmla="*/ 3048000 h 3640422"/>
              <a:gd name="connsiteX90" fmla="*/ 66040 w 919480"/>
              <a:gd name="connsiteY90" fmla="*/ 3022600 h 3640422"/>
              <a:gd name="connsiteX91" fmla="*/ 71120 w 919480"/>
              <a:gd name="connsiteY91" fmla="*/ 2941320 h 3640422"/>
              <a:gd name="connsiteX92" fmla="*/ 76200 w 919480"/>
              <a:gd name="connsiteY92" fmla="*/ 2910840 h 3640422"/>
              <a:gd name="connsiteX93" fmla="*/ 86360 w 919480"/>
              <a:gd name="connsiteY93" fmla="*/ 2824480 h 3640422"/>
              <a:gd name="connsiteX94" fmla="*/ 96520 w 919480"/>
              <a:gd name="connsiteY94" fmla="*/ 2712720 h 3640422"/>
              <a:gd name="connsiteX95" fmla="*/ 101600 w 919480"/>
              <a:gd name="connsiteY95" fmla="*/ 2687320 h 3640422"/>
              <a:gd name="connsiteX96" fmla="*/ 106680 w 919480"/>
              <a:gd name="connsiteY96" fmla="*/ 2667000 h 3640422"/>
              <a:gd name="connsiteX97" fmla="*/ 111760 w 919480"/>
              <a:gd name="connsiteY97" fmla="*/ 2631440 h 3640422"/>
              <a:gd name="connsiteX98" fmla="*/ 121920 w 919480"/>
              <a:gd name="connsiteY98" fmla="*/ 2600960 h 3640422"/>
              <a:gd name="connsiteX99" fmla="*/ 127000 w 919480"/>
              <a:gd name="connsiteY99" fmla="*/ 2570480 h 3640422"/>
              <a:gd name="connsiteX100" fmla="*/ 137160 w 919480"/>
              <a:gd name="connsiteY100" fmla="*/ 2550160 h 3640422"/>
              <a:gd name="connsiteX101" fmla="*/ 142240 w 919480"/>
              <a:gd name="connsiteY101" fmla="*/ 2534920 h 3640422"/>
              <a:gd name="connsiteX102" fmla="*/ 177799 w 919480"/>
              <a:gd name="connsiteY102" fmla="*/ 2550724 h 3640422"/>
              <a:gd name="connsiteX103" fmla="*/ 174414 w 919480"/>
              <a:gd name="connsiteY103" fmla="*/ 2484684 h 3640422"/>
              <a:gd name="connsiteX104" fmla="*/ 181751 w 919480"/>
              <a:gd name="connsiteY104" fmla="*/ 2475088 h 3640422"/>
              <a:gd name="connsiteX105" fmla="*/ 184010 w 919480"/>
              <a:gd name="connsiteY105" fmla="*/ 2430498 h 3640422"/>
              <a:gd name="connsiteX106" fmla="*/ 191911 w 919480"/>
              <a:gd name="connsiteY106" fmla="*/ 2410178 h 3640422"/>
              <a:gd name="connsiteX107" fmla="*/ 196992 w 919480"/>
              <a:gd name="connsiteY107" fmla="*/ 2388164 h 3640422"/>
              <a:gd name="connsiteX108" fmla="*/ 199249 w 919480"/>
              <a:gd name="connsiteY108" fmla="*/ 2359943 h 3640422"/>
              <a:gd name="connsiteX109" fmla="*/ 193040 w 919480"/>
              <a:gd name="connsiteY109" fmla="*/ 2349783 h 3640422"/>
              <a:gd name="connsiteX110" fmla="*/ 212231 w 919480"/>
              <a:gd name="connsiteY110" fmla="*/ 2284871 h 3640422"/>
              <a:gd name="connsiteX111" fmla="*/ 213924 w 919480"/>
              <a:gd name="connsiteY111" fmla="*/ 2232942 h 3640422"/>
              <a:gd name="connsiteX112" fmla="*/ 222391 w 919480"/>
              <a:gd name="connsiteY112" fmla="*/ 2175369 h 3640422"/>
              <a:gd name="connsiteX113" fmla="*/ 223520 w 919480"/>
              <a:gd name="connsiteY113" fmla="*/ 2136987 h 3640422"/>
              <a:gd name="connsiteX114" fmla="*/ 228600 w 919480"/>
              <a:gd name="connsiteY114" fmla="*/ 2098040 h 3640422"/>
              <a:gd name="connsiteX115" fmla="*/ 238760 w 919480"/>
              <a:gd name="connsiteY115" fmla="*/ 1991360 h 3640422"/>
              <a:gd name="connsiteX116" fmla="*/ 243840 w 919480"/>
              <a:gd name="connsiteY116" fmla="*/ 1965960 h 3640422"/>
              <a:gd name="connsiteX117" fmla="*/ 248920 w 919480"/>
              <a:gd name="connsiteY117" fmla="*/ 1925320 h 3640422"/>
              <a:gd name="connsiteX118" fmla="*/ 254000 w 919480"/>
              <a:gd name="connsiteY118" fmla="*/ 1910080 h 3640422"/>
              <a:gd name="connsiteX119" fmla="*/ 259080 w 919480"/>
              <a:gd name="connsiteY119" fmla="*/ 1889760 h 3640422"/>
              <a:gd name="connsiteX120" fmla="*/ 264160 w 919480"/>
              <a:gd name="connsiteY120" fmla="*/ 1859280 h 3640422"/>
              <a:gd name="connsiteX121" fmla="*/ 269240 w 919480"/>
              <a:gd name="connsiteY121" fmla="*/ 1833880 h 3640422"/>
              <a:gd name="connsiteX122" fmla="*/ 274320 w 919480"/>
              <a:gd name="connsiteY122" fmla="*/ 1762760 h 3640422"/>
              <a:gd name="connsiteX123" fmla="*/ 279400 w 919480"/>
              <a:gd name="connsiteY123" fmla="*/ 1747520 h 3640422"/>
              <a:gd name="connsiteX124" fmla="*/ 284480 w 919480"/>
              <a:gd name="connsiteY124" fmla="*/ 1722120 h 3640422"/>
              <a:gd name="connsiteX125" fmla="*/ 289560 w 919480"/>
              <a:gd name="connsiteY125" fmla="*/ 1671320 h 3640422"/>
              <a:gd name="connsiteX126" fmla="*/ 294640 w 919480"/>
              <a:gd name="connsiteY126" fmla="*/ 1656080 h 3640422"/>
              <a:gd name="connsiteX127" fmla="*/ 299720 w 919480"/>
              <a:gd name="connsiteY127" fmla="*/ 1635760 h 3640422"/>
              <a:gd name="connsiteX128" fmla="*/ 304800 w 919480"/>
              <a:gd name="connsiteY128" fmla="*/ 1574800 h 3640422"/>
              <a:gd name="connsiteX129" fmla="*/ 309880 w 919480"/>
              <a:gd name="connsiteY129" fmla="*/ 1559560 h 3640422"/>
              <a:gd name="connsiteX130" fmla="*/ 320040 w 919480"/>
              <a:gd name="connsiteY130" fmla="*/ 1518920 h 3640422"/>
              <a:gd name="connsiteX131" fmla="*/ 325120 w 919480"/>
              <a:gd name="connsiteY131" fmla="*/ 1473200 h 3640422"/>
              <a:gd name="connsiteX132" fmla="*/ 330200 w 919480"/>
              <a:gd name="connsiteY132" fmla="*/ 1447800 h 3640422"/>
              <a:gd name="connsiteX133" fmla="*/ 340360 w 919480"/>
              <a:gd name="connsiteY133" fmla="*/ 1386840 h 3640422"/>
              <a:gd name="connsiteX134" fmla="*/ 345440 w 919480"/>
              <a:gd name="connsiteY134" fmla="*/ 1346200 h 3640422"/>
              <a:gd name="connsiteX135" fmla="*/ 355600 w 919480"/>
              <a:gd name="connsiteY135" fmla="*/ 1275080 h 3640422"/>
              <a:gd name="connsiteX136" fmla="*/ 360680 w 919480"/>
              <a:gd name="connsiteY136" fmla="*/ 1224280 h 3640422"/>
              <a:gd name="connsiteX137" fmla="*/ 365760 w 919480"/>
              <a:gd name="connsiteY137" fmla="*/ 1198880 h 3640422"/>
              <a:gd name="connsiteX138" fmla="*/ 381000 w 919480"/>
              <a:gd name="connsiteY138" fmla="*/ 1127760 h 3640422"/>
              <a:gd name="connsiteX139" fmla="*/ 386080 w 919480"/>
              <a:gd name="connsiteY139" fmla="*/ 1076960 h 3640422"/>
              <a:gd name="connsiteX140" fmla="*/ 391160 w 919480"/>
              <a:gd name="connsiteY140" fmla="*/ 1056640 h 3640422"/>
              <a:gd name="connsiteX141" fmla="*/ 401320 w 919480"/>
              <a:gd name="connsiteY141" fmla="*/ 1005840 h 3640422"/>
              <a:gd name="connsiteX142" fmla="*/ 406400 w 919480"/>
              <a:gd name="connsiteY142" fmla="*/ 934720 h 3640422"/>
              <a:gd name="connsiteX143" fmla="*/ 416560 w 919480"/>
              <a:gd name="connsiteY143" fmla="*/ 868680 h 3640422"/>
              <a:gd name="connsiteX144" fmla="*/ 421640 w 919480"/>
              <a:gd name="connsiteY144" fmla="*/ 822960 h 3640422"/>
              <a:gd name="connsiteX145" fmla="*/ 431800 w 919480"/>
              <a:gd name="connsiteY145" fmla="*/ 777240 h 3640422"/>
              <a:gd name="connsiteX146" fmla="*/ 436880 w 919480"/>
              <a:gd name="connsiteY146" fmla="*/ 731520 h 3640422"/>
              <a:gd name="connsiteX147" fmla="*/ 447040 w 919480"/>
              <a:gd name="connsiteY147" fmla="*/ 690880 h 3640422"/>
              <a:gd name="connsiteX148" fmla="*/ 457200 w 919480"/>
              <a:gd name="connsiteY148" fmla="*/ 629920 h 3640422"/>
              <a:gd name="connsiteX149" fmla="*/ 462280 w 919480"/>
              <a:gd name="connsiteY149" fmla="*/ 584200 h 3640422"/>
              <a:gd name="connsiteX150" fmla="*/ 472440 w 919480"/>
              <a:gd name="connsiteY150" fmla="*/ 543560 h 3640422"/>
              <a:gd name="connsiteX151" fmla="*/ 477520 w 919480"/>
              <a:gd name="connsiteY151" fmla="*/ 523240 h 3640422"/>
              <a:gd name="connsiteX152" fmla="*/ 487680 w 919480"/>
              <a:gd name="connsiteY152" fmla="*/ 457200 h 3640422"/>
              <a:gd name="connsiteX153" fmla="*/ 497840 w 919480"/>
              <a:gd name="connsiteY153" fmla="*/ 411480 h 3640422"/>
              <a:gd name="connsiteX154" fmla="*/ 502920 w 919480"/>
              <a:gd name="connsiteY154" fmla="*/ 365760 h 3640422"/>
              <a:gd name="connsiteX155" fmla="*/ 508000 w 919480"/>
              <a:gd name="connsiteY155" fmla="*/ 335280 h 3640422"/>
              <a:gd name="connsiteX156" fmla="*/ 502920 w 919480"/>
              <a:gd name="connsiteY156" fmla="*/ 198120 h 3640422"/>
              <a:gd name="connsiteX0" fmla="*/ 502920 w 919480"/>
              <a:gd name="connsiteY0" fmla="*/ 198120 h 3640422"/>
              <a:gd name="connsiteX1" fmla="*/ 518160 w 919480"/>
              <a:gd name="connsiteY1" fmla="*/ 187960 h 3640422"/>
              <a:gd name="connsiteX2" fmla="*/ 528320 w 919480"/>
              <a:gd name="connsiteY2" fmla="*/ 172720 h 3640422"/>
              <a:gd name="connsiteX3" fmla="*/ 558800 w 919480"/>
              <a:gd name="connsiteY3" fmla="*/ 152400 h 3640422"/>
              <a:gd name="connsiteX4" fmla="*/ 574040 w 919480"/>
              <a:gd name="connsiteY4" fmla="*/ 137160 h 3640422"/>
              <a:gd name="connsiteX5" fmla="*/ 604520 w 919480"/>
              <a:gd name="connsiteY5" fmla="*/ 127000 h 3640422"/>
              <a:gd name="connsiteX6" fmla="*/ 635000 w 919480"/>
              <a:gd name="connsiteY6" fmla="*/ 111760 h 3640422"/>
              <a:gd name="connsiteX7" fmla="*/ 670560 w 919480"/>
              <a:gd name="connsiteY7" fmla="*/ 96520 h 3640422"/>
              <a:gd name="connsiteX8" fmla="*/ 685800 w 919480"/>
              <a:gd name="connsiteY8" fmla="*/ 86360 h 3640422"/>
              <a:gd name="connsiteX9" fmla="*/ 721360 w 919480"/>
              <a:gd name="connsiteY9" fmla="*/ 76200 h 3640422"/>
              <a:gd name="connsiteX10" fmla="*/ 751840 w 919480"/>
              <a:gd name="connsiteY10" fmla="*/ 66040 h 3640422"/>
              <a:gd name="connsiteX11" fmla="*/ 787400 w 919480"/>
              <a:gd name="connsiteY11" fmla="*/ 50800 h 3640422"/>
              <a:gd name="connsiteX12" fmla="*/ 838200 w 919480"/>
              <a:gd name="connsiteY12" fmla="*/ 35560 h 3640422"/>
              <a:gd name="connsiteX13" fmla="*/ 853440 w 919480"/>
              <a:gd name="connsiteY13" fmla="*/ 25400 h 3640422"/>
              <a:gd name="connsiteX14" fmla="*/ 883920 w 919480"/>
              <a:gd name="connsiteY14" fmla="*/ 15240 h 3640422"/>
              <a:gd name="connsiteX15" fmla="*/ 914400 w 919480"/>
              <a:gd name="connsiteY15" fmla="*/ 0 h 3640422"/>
              <a:gd name="connsiteX16" fmla="*/ 919480 w 919480"/>
              <a:gd name="connsiteY16" fmla="*/ 15240 h 3640422"/>
              <a:gd name="connsiteX17" fmla="*/ 914400 w 919480"/>
              <a:gd name="connsiteY17" fmla="*/ 60960 h 3640422"/>
              <a:gd name="connsiteX18" fmla="*/ 909320 w 919480"/>
              <a:gd name="connsiteY18" fmla="*/ 76200 h 3640422"/>
              <a:gd name="connsiteX19" fmla="*/ 904240 w 919480"/>
              <a:gd name="connsiteY19" fmla="*/ 96520 h 3640422"/>
              <a:gd name="connsiteX20" fmla="*/ 899160 w 919480"/>
              <a:gd name="connsiteY20" fmla="*/ 162560 h 3640422"/>
              <a:gd name="connsiteX21" fmla="*/ 894080 w 919480"/>
              <a:gd name="connsiteY21" fmla="*/ 182880 h 3640422"/>
              <a:gd name="connsiteX22" fmla="*/ 889000 w 919480"/>
              <a:gd name="connsiteY22" fmla="*/ 213360 h 3640422"/>
              <a:gd name="connsiteX23" fmla="*/ 883920 w 919480"/>
              <a:gd name="connsiteY23" fmla="*/ 335280 h 3640422"/>
              <a:gd name="connsiteX24" fmla="*/ 873760 w 919480"/>
              <a:gd name="connsiteY24" fmla="*/ 401320 h 3640422"/>
              <a:gd name="connsiteX25" fmla="*/ 868680 w 919480"/>
              <a:gd name="connsiteY25" fmla="*/ 447040 h 3640422"/>
              <a:gd name="connsiteX26" fmla="*/ 858520 w 919480"/>
              <a:gd name="connsiteY26" fmla="*/ 568960 h 3640422"/>
              <a:gd name="connsiteX27" fmla="*/ 853440 w 919480"/>
              <a:gd name="connsiteY27" fmla="*/ 594360 h 3640422"/>
              <a:gd name="connsiteX28" fmla="*/ 848360 w 919480"/>
              <a:gd name="connsiteY28" fmla="*/ 640080 h 3640422"/>
              <a:gd name="connsiteX29" fmla="*/ 838200 w 919480"/>
              <a:gd name="connsiteY29" fmla="*/ 690880 h 3640422"/>
              <a:gd name="connsiteX30" fmla="*/ 833120 w 919480"/>
              <a:gd name="connsiteY30" fmla="*/ 721360 h 3640422"/>
              <a:gd name="connsiteX31" fmla="*/ 828040 w 919480"/>
              <a:gd name="connsiteY31" fmla="*/ 741680 h 3640422"/>
              <a:gd name="connsiteX32" fmla="*/ 822960 w 919480"/>
              <a:gd name="connsiteY32" fmla="*/ 767080 h 3640422"/>
              <a:gd name="connsiteX33" fmla="*/ 817880 w 919480"/>
              <a:gd name="connsiteY33" fmla="*/ 787400 h 3640422"/>
              <a:gd name="connsiteX34" fmla="*/ 812800 w 919480"/>
              <a:gd name="connsiteY34" fmla="*/ 828040 h 3640422"/>
              <a:gd name="connsiteX35" fmla="*/ 807720 w 919480"/>
              <a:gd name="connsiteY35" fmla="*/ 843280 h 3640422"/>
              <a:gd name="connsiteX36" fmla="*/ 797560 w 919480"/>
              <a:gd name="connsiteY36" fmla="*/ 894080 h 3640422"/>
              <a:gd name="connsiteX37" fmla="*/ 787400 w 919480"/>
              <a:gd name="connsiteY37" fmla="*/ 939800 h 3640422"/>
              <a:gd name="connsiteX38" fmla="*/ 782320 w 919480"/>
              <a:gd name="connsiteY38" fmla="*/ 980440 h 3640422"/>
              <a:gd name="connsiteX39" fmla="*/ 777240 w 919480"/>
              <a:gd name="connsiteY39" fmla="*/ 1031240 h 3640422"/>
              <a:gd name="connsiteX40" fmla="*/ 767080 w 919480"/>
              <a:gd name="connsiteY40" fmla="*/ 1102360 h 3640422"/>
              <a:gd name="connsiteX41" fmla="*/ 762000 w 919480"/>
              <a:gd name="connsiteY41" fmla="*/ 1203960 h 3640422"/>
              <a:gd name="connsiteX42" fmla="*/ 751840 w 919480"/>
              <a:gd name="connsiteY42" fmla="*/ 1264920 h 3640422"/>
              <a:gd name="connsiteX43" fmla="*/ 736600 w 919480"/>
              <a:gd name="connsiteY43" fmla="*/ 1407160 h 3640422"/>
              <a:gd name="connsiteX44" fmla="*/ 726440 w 919480"/>
              <a:gd name="connsiteY44" fmla="*/ 1463040 h 3640422"/>
              <a:gd name="connsiteX45" fmla="*/ 721360 w 919480"/>
              <a:gd name="connsiteY45" fmla="*/ 1518920 h 3640422"/>
              <a:gd name="connsiteX46" fmla="*/ 711200 w 919480"/>
              <a:gd name="connsiteY46" fmla="*/ 1564640 h 3640422"/>
              <a:gd name="connsiteX47" fmla="*/ 706120 w 919480"/>
              <a:gd name="connsiteY47" fmla="*/ 1595120 h 3640422"/>
              <a:gd name="connsiteX48" fmla="*/ 701040 w 919480"/>
              <a:gd name="connsiteY48" fmla="*/ 1635760 h 3640422"/>
              <a:gd name="connsiteX49" fmla="*/ 695960 w 919480"/>
              <a:gd name="connsiteY49" fmla="*/ 1666240 h 3640422"/>
              <a:gd name="connsiteX50" fmla="*/ 690880 w 919480"/>
              <a:gd name="connsiteY50" fmla="*/ 1706880 h 3640422"/>
              <a:gd name="connsiteX51" fmla="*/ 675640 w 919480"/>
              <a:gd name="connsiteY51" fmla="*/ 1778000 h 3640422"/>
              <a:gd name="connsiteX52" fmla="*/ 670560 w 919480"/>
              <a:gd name="connsiteY52" fmla="*/ 1823720 h 3640422"/>
              <a:gd name="connsiteX53" fmla="*/ 660400 w 919480"/>
              <a:gd name="connsiteY53" fmla="*/ 1879600 h 3640422"/>
              <a:gd name="connsiteX54" fmla="*/ 655320 w 919480"/>
              <a:gd name="connsiteY54" fmla="*/ 1935480 h 3640422"/>
              <a:gd name="connsiteX55" fmla="*/ 640080 w 919480"/>
              <a:gd name="connsiteY55" fmla="*/ 2021840 h 3640422"/>
              <a:gd name="connsiteX56" fmla="*/ 635000 w 919480"/>
              <a:gd name="connsiteY56" fmla="*/ 2082800 h 3640422"/>
              <a:gd name="connsiteX57" fmla="*/ 624840 w 919480"/>
              <a:gd name="connsiteY57" fmla="*/ 2133600 h 3640422"/>
              <a:gd name="connsiteX58" fmla="*/ 614680 w 919480"/>
              <a:gd name="connsiteY58" fmla="*/ 2204720 h 3640422"/>
              <a:gd name="connsiteX59" fmla="*/ 609600 w 919480"/>
              <a:gd name="connsiteY59" fmla="*/ 2296160 h 3640422"/>
              <a:gd name="connsiteX60" fmla="*/ 604520 w 919480"/>
              <a:gd name="connsiteY60" fmla="*/ 2311400 h 3640422"/>
              <a:gd name="connsiteX61" fmla="*/ 599440 w 919480"/>
              <a:gd name="connsiteY61" fmla="*/ 2352040 h 3640422"/>
              <a:gd name="connsiteX62" fmla="*/ 594360 w 919480"/>
              <a:gd name="connsiteY62" fmla="*/ 2382520 h 3640422"/>
              <a:gd name="connsiteX63" fmla="*/ 584200 w 919480"/>
              <a:gd name="connsiteY63" fmla="*/ 2509520 h 3640422"/>
              <a:gd name="connsiteX64" fmla="*/ 574040 w 919480"/>
              <a:gd name="connsiteY64" fmla="*/ 2570480 h 3640422"/>
              <a:gd name="connsiteX65" fmla="*/ 568960 w 919480"/>
              <a:gd name="connsiteY65" fmla="*/ 2595880 h 3640422"/>
              <a:gd name="connsiteX66" fmla="*/ 558800 w 919480"/>
              <a:gd name="connsiteY66" fmla="*/ 2809240 h 3640422"/>
              <a:gd name="connsiteX67" fmla="*/ 553720 w 919480"/>
              <a:gd name="connsiteY67" fmla="*/ 2834640 h 3640422"/>
              <a:gd name="connsiteX68" fmla="*/ 548640 w 919480"/>
              <a:gd name="connsiteY68" fmla="*/ 2956560 h 3640422"/>
              <a:gd name="connsiteX69" fmla="*/ 538480 w 919480"/>
              <a:gd name="connsiteY69" fmla="*/ 3048000 h 3640422"/>
              <a:gd name="connsiteX70" fmla="*/ 543560 w 919480"/>
              <a:gd name="connsiteY70" fmla="*/ 3246120 h 3640422"/>
              <a:gd name="connsiteX71" fmla="*/ 538480 w 919480"/>
              <a:gd name="connsiteY71" fmla="*/ 3342640 h 3640422"/>
              <a:gd name="connsiteX72" fmla="*/ 533400 w 919480"/>
              <a:gd name="connsiteY72" fmla="*/ 3378200 h 3640422"/>
              <a:gd name="connsiteX73" fmla="*/ 528320 w 919480"/>
              <a:gd name="connsiteY73" fmla="*/ 3418840 h 3640422"/>
              <a:gd name="connsiteX74" fmla="*/ 523240 w 919480"/>
              <a:gd name="connsiteY74" fmla="*/ 3616960 h 3640422"/>
              <a:gd name="connsiteX75" fmla="*/ 447040 w 919480"/>
              <a:gd name="connsiteY75" fmla="*/ 3611880 h 3640422"/>
              <a:gd name="connsiteX76" fmla="*/ 223520 w 919480"/>
              <a:gd name="connsiteY76" fmla="*/ 3601720 h 3640422"/>
              <a:gd name="connsiteX77" fmla="*/ 152400 w 919480"/>
              <a:gd name="connsiteY77" fmla="*/ 3591560 h 3640422"/>
              <a:gd name="connsiteX78" fmla="*/ 96520 w 919480"/>
              <a:gd name="connsiteY78" fmla="*/ 3586480 h 3640422"/>
              <a:gd name="connsiteX79" fmla="*/ 5080 w 919480"/>
              <a:gd name="connsiteY79" fmla="*/ 3571240 h 3640422"/>
              <a:gd name="connsiteX80" fmla="*/ 0 w 919480"/>
              <a:gd name="connsiteY80" fmla="*/ 3556000 h 3640422"/>
              <a:gd name="connsiteX81" fmla="*/ 10160 w 919480"/>
              <a:gd name="connsiteY81" fmla="*/ 3469640 h 3640422"/>
              <a:gd name="connsiteX82" fmla="*/ 15240 w 919480"/>
              <a:gd name="connsiteY82" fmla="*/ 3429000 h 3640422"/>
              <a:gd name="connsiteX83" fmla="*/ 20320 w 919480"/>
              <a:gd name="connsiteY83" fmla="*/ 3403600 h 3640422"/>
              <a:gd name="connsiteX84" fmla="*/ 25400 w 919480"/>
              <a:gd name="connsiteY84" fmla="*/ 3373120 h 3640422"/>
              <a:gd name="connsiteX85" fmla="*/ 30480 w 919480"/>
              <a:gd name="connsiteY85" fmla="*/ 3347720 h 3640422"/>
              <a:gd name="connsiteX86" fmla="*/ 35560 w 919480"/>
              <a:gd name="connsiteY86" fmla="*/ 3302000 h 3640422"/>
              <a:gd name="connsiteX87" fmla="*/ 40640 w 919480"/>
              <a:gd name="connsiteY87" fmla="*/ 3276600 h 3640422"/>
              <a:gd name="connsiteX88" fmla="*/ 50800 w 919480"/>
              <a:gd name="connsiteY88" fmla="*/ 3195320 h 3640422"/>
              <a:gd name="connsiteX89" fmla="*/ 60960 w 919480"/>
              <a:gd name="connsiteY89" fmla="*/ 3048000 h 3640422"/>
              <a:gd name="connsiteX90" fmla="*/ 66040 w 919480"/>
              <a:gd name="connsiteY90" fmla="*/ 3022600 h 3640422"/>
              <a:gd name="connsiteX91" fmla="*/ 71120 w 919480"/>
              <a:gd name="connsiteY91" fmla="*/ 2941320 h 3640422"/>
              <a:gd name="connsiteX92" fmla="*/ 76200 w 919480"/>
              <a:gd name="connsiteY92" fmla="*/ 2910840 h 3640422"/>
              <a:gd name="connsiteX93" fmla="*/ 86360 w 919480"/>
              <a:gd name="connsiteY93" fmla="*/ 2824480 h 3640422"/>
              <a:gd name="connsiteX94" fmla="*/ 96520 w 919480"/>
              <a:gd name="connsiteY94" fmla="*/ 2712720 h 3640422"/>
              <a:gd name="connsiteX95" fmla="*/ 101600 w 919480"/>
              <a:gd name="connsiteY95" fmla="*/ 2687320 h 3640422"/>
              <a:gd name="connsiteX96" fmla="*/ 106680 w 919480"/>
              <a:gd name="connsiteY96" fmla="*/ 2667000 h 3640422"/>
              <a:gd name="connsiteX97" fmla="*/ 111760 w 919480"/>
              <a:gd name="connsiteY97" fmla="*/ 2631440 h 3640422"/>
              <a:gd name="connsiteX98" fmla="*/ 121920 w 919480"/>
              <a:gd name="connsiteY98" fmla="*/ 2600960 h 3640422"/>
              <a:gd name="connsiteX99" fmla="*/ 127000 w 919480"/>
              <a:gd name="connsiteY99" fmla="*/ 2570480 h 3640422"/>
              <a:gd name="connsiteX100" fmla="*/ 137160 w 919480"/>
              <a:gd name="connsiteY100" fmla="*/ 2550160 h 3640422"/>
              <a:gd name="connsiteX101" fmla="*/ 142240 w 919480"/>
              <a:gd name="connsiteY101" fmla="*/ 2534920 h 3640422"/>
              <a:gd name="connsiteX102" fmla="*/ 177799 w 919480"/>
              <a:gd name="connsiteY102" fmla="*/ 2550724 h 3640422"/>
              <a:gd name="connsiteX103" fmla="*/ 174414 w 919480"/>
              <a:gd name="connsiteY103" fmla="*/ 2484684 h 3640422"/>
              <a:gd name="connsiteX104" fmla="*/ 181751 w 919480"/>
              <a:gd name="connsiteY104" fmla="*/ 2475088 h 3640422"/>
              <a:gd name="connsiteX105" fmla="*/ 184010 w 919480"/>
              <a:gd name="connsiteY105" fmla="*/ 2430498 h 3640422"/>
              <a:gd name="connsiteX106" fmla="*/ 191911 w 919480"/>
              <a:gd name="connsiteY106" fmla="*/ 2410178 h 3640422"/>
              <a:gd name="connsiteX107" fmla="*/ 196992 w 919480"/>
              <a:gd name="connsiteY107" fmla="*/ 2388164 h 3640422"/>
              <a:gd name="connsiteX108" fmla="*/ 199249 w 919480"/>
              <a:gd name="connsiteY108" fmla="*/ 2359943 h 3640422"/>
              <a:gd name="connsiteX109" fmla="*/ 207151 w 919480"/>
              <a:gd name="connsiteY109" fmla="*/ 2338494 h 3640422"/>
              <a:gd name="connsiteX110" fmla="*/ 212231 w 919480"/>
              <a:gd name="connsiteY110" fmla="*/ 2284871 h 3640422"/>
              <a:gd name="connsiteX111" fmla="*/ 213924 w 919480"/>
              <a:gd name="connsiteY111" fmla="*/ 2232942 h 3640422"/>
              <a:gd name="connsiteX112" fmla="*/ 222391 w 919480"/>
              <a:gd name="connsiteY112" fmla="*/ 2175369 h 3640422"/>
              <a:gd name="connsiteX113" fmla="*/ 223520 w 919480"/>
              <a:gd name="connsiteY113" fmla="*/ 2136987 h 3640422"/>
              <a:gd name="connsiteX114" fmla="*/ 228600 w 919480"/>
              <a:gd name="connsiteY114" fmla="*/ 2098040 h 3640422"/>
              <a:gd name="connsiteX115" fmla="*/ 238760 w 919480"/>
              <a:gd name="connsiteY115" fmla="*/ 1991360 h 3640422"/>
              <a:gd name="connsiteX116" fmla="*/ 243840 w 919480"/>
              <a:gd name="connsiteY116" fmla="*/ 1965960 h 3640422"/>
              <a:gd name="connsiteX117" fmla="*/ 248920 w 919480"/>
              <a:gd name="connsiteY117" fmla="*/ 1925320 h 3640422"/>
              <a:gd name="connsiteX118" fmla="*/ 254000 w 919480"/>
              <a:gd name="connsiteY118" fmla="*/ 1910080 h 3640422"/>
              <a:gd name="connsiteX119" fmla="*/ 259080 w 919480"/>
              <a:gd name="connsiteY119" fmla="*/ 1889760 h 3640422"/>
              <a:gd name="connsiteX120" fmla="*/ 264160 w 919480"/>
              <a:gd name="connsiteY120" fmla="*/ 1859280 h 3640422"/>
              <a:gd name="connsiteX121" fmla="*/ 269240 w 919480"/>
              <a:gd name="connsiteY121" fmla="*/ 1833880 h 3640422"/>
              <a:gd name="connsiteX122" fmla="*/ 274320 w 919480"/>
              <a:gd name="connsiteY122" fmla="*/ 1762760 h 3640422"/>
              <a:gd name="connsiteX123" fmla="*/ 279400 w 919480"/>
              <a:gd name="connsiteY123" fmla="*/ 1747520 h 3640422"/>
              <a:gd name="connsiteX124" fmla="*/ 284480 w 919480"/>
              <a:gd name="connsiteY124" fmla="*/ 1722120 h 3640422"/>
              <a:gd name="connsiteX125" fmla="*/ 289560 w 919480"/>
              <a:gd name="connsiteY125" fmla="*/ 1671320 h 3640422"/>
              <a:gd name="connsiteX126" fmla="*/ 294640 w 919480"/>
              <a:gd name="connsiteY126" fmla="*/ 1656080 h 3640422"/>
              <a:gd name="connsiteX127" fmla="*/ 299720 w 919480"/>
              <a:gd name="connsiteY127" fmla="*/ 1635760 h 3640422"/>
              <a:gd name="connsiteX128" fmla="*/ 304800 w 919480"/>
              <a:gd name="connsiteY128" fmla="*/ 1574800 h 3640422"/>
              <a:gd name="connsiteX129" fmla="*/ 309880 w 919480"/>
              <a:gd name="connsiteY129" fmla="*/ 1559560 h 3640422"/>
              <a:gd name="connsiteX130" fmla="*/ 320040 w 919480"/>
              <a:gd name="connsiteY130" fmla="*/ 1518920 h 3640422"/>
              <a:gd name="connsiteX131" fmla="*/ 325120 w 919480"/>
              <a:gd name="connsiteY131" fmla="*/ 1473200 h 3640422"/>
              <a:gd name="connsiteX132" fmla="*/ 330200 w 919480"/>
              <a:gd name="connsiteY132" fmla="*/ 1447800 h 3640422"/>
              <a:gd name="connsiteX133" fmla="*/ 340360 w 919480"/>
              <a:gd name="connsiteY133" fmla="*/ 1386840 h 3640422"/>
              <a:gd name="connsiteX134" fmla="*/ 345440 w 919480"/>
              <a:gd name="connsiteY134" fmla="*/ 1346200 h 3640422"/>
              <a:gd name="connsiteX135" fmla="*/ 355600 w 919480"/>
              <a:gd name="connsiteY135" fmla="*/ 1275080 h 3640422"/>
              <a:gd name="connsiteX136" fmla="*/ 360680 w 919480"/>
              <a:gd name="connsiteY136" fmla="*/ 1224280 h 3640422"/>
              <a:gd name="connsiteX137" fmla="*/ 365760 w 919480"/>
              <a:gd name="connsiteY137" fmla="*/ 1198880 h 3640422"/>
              <a:gd name="connsiteX138" fmla="*/ 381000 w 919480"/>
              <a:gd name="connsiteY138" fmla="*/ 1127760 h 3640422"/>
              <a:gd name="connsiteX139" fmla="*/ 386080 w 919480"/>
              <a:gd name="connsiteY139" fmla="*/ 1076960 h 3640422"/>
              <a:gd name="connsiteX140" fmla="*/ 391160 w 919480"/>
              <a:gd name="connsiteY140" fmla="*/ 1056640 h 3640422"/>
              <a:gd name="connsiteX141" fmla="*/ 401320 w 919480"/>
              <a:gd name="connsiteY141" fmla="*/ 1005840 h 3640422"/>
              <a:gd name="connsiteX142" fmla="*/ 406400 w 919480"/>
              <a:gd name="connsiteY142" fmla="*/ 934720 h 3640422"/>
              <a:gd name="connsiteX143" fmla="*/ 416560 w 919480"/>
              <a:gd name="connsiteY143" fmla="*/ 868680 h 3640422"/>
              <a:gd name="connsiteX144" fmla="*/ 421640 w 919480"/>
              <a:gd name="connsiteY144" fmla="*/ 822960 h 3640422"/>
              <a:gd name="connsiteX145" fmla="*/ 431800 w 919480"/>
              <a:gd name="connsiteY145" fmla="*/ 777240 h 3640422"/>
              <a:gd name="connsiteX146" fmla="*/ 436880 w 919480"/>
              <a:gd name="connsiteY146" fmla="*/ 731520 h 3640422"/>
              <a:gd name="connsiteX147" fmla="*/ 447040 w 919480"/>
              <a:gd name="connsiteY147" fmla="*/ 690880 h 3640422"/>
              <a:gd name="connsiteX148" fmla="*/ 457200 w 919480"/>
              <a:gd name="connsiteY148" fmla="*/ 629920 h 3640422"/>
              <a:gd name="connsiteX149" fmla="*/ 462280 w 919480"/>
              <a:gd name="connsiteY149" fmla="*/ 584200 h 3640422"/>
              <a:gd name="connsiteX150" fmla="*/ 472440 w 919480"/>
              <a:gd name="connsiteY150" fmla="*/ 543560 h 3640422"/>
              <a:gd name="connsiteX151" fmla="*/ 477520 w 919480"/>
              <a:gd name="connsiteY151" fmla="*/ 523240 h 3640422"/>
              <a:gd name="connsiteX152" fmla="*/ 487680 w 919480"/>
              <a:gd name="connsiteY152" fmla="*/ 457200 h 3640422"/>
              <a:gd name="connsiteX153" fmla="*/ 497840 w 919480"/>
              <a:gd name="connsiteY153" fmla="*/ 411480 h 3640422"/>
              <a:gd name="connsiteX154" fmla="*/ 502920 w 919480"/>
              <a:gd name="connsiteY154" fmla="*/ 365760 h 3640422"/>
              <a:gd name="connsiteX155" fmla="*/ 508000 w 919480"/>
              <a:gd name="connsiteY155" fmla="*/ 335280 h 3640422"/>
              <a:gd name="connsiteX156" fmla="*/ 502920 w 919480"/>
              <a:gd name="connsiteY156" fmla="*/ 198120 h 3640422"/>
              <a:gd name="connsiteX0" fmla="*/ 502920 w 919480"/>
              <a:gd name="connsiteY0" fmla="*/ 198120 h 3640422"/>
              <a:gd name="connsiteX1" fmla="*/ 518160 w 919480"/>
              <a:gd name="connsiteY1" fmla="*/ 187960 h 3640422"/>
              <a:gd name="connsiteX2" fmla="*/ 528320 w 919480"/>
              <a:gd name="connsiteY2" fmla="*/ 172720 h 3640422"/>
              <a:gd name="connsiteX3" fmla="*/ 558800 w 919480"/>
              <a:gd name="connsiteY3" fmla="*/ 152400 h 3640422"/>
              <a:gd name="connsiteX4" fmla="*/ 574040 w 919480"/>
              <a:gd name="connsiteY4" fmla="*/ 137160 h 3640422"/>
              <a:gd name="connsiteX5" fmla="*/ 604520 w 919480"/>
              <a:gd name="connsiteY5" fmla="*/ 127000 h 3640422"/>
              <a:gd name="connsiteX6" fmla="*/ 635000 w 919480"/>
              <a:gd name="connsiteY6" fmla="*/ 111760 h 3640422"/>
              <a:gd name="connsiteX7" fmla="*/ 670560 w 919480"/>
              <a:gd name="connsiteY7" fmla="*/ 96520 h 3640422"/>
              <a:gd name="connsiteX8" fmla="*/ 685800 w 919480"/>
              <a:gd name="connsiteY8" fmla="*/ 86360 h 3640422"/>
              <a:gd name="connsiteX9" fmla="*/ 721360 w 919480"/>
              <a:gd name="connsiteY9" fmla="*/ 76200 h 3640422"/>
              <a:gd name="connsiteX10" fmla="*/ 751840 w 919480"/>
              <a:gd name="connsiteY10" fmla="*/ 66040 h 3640422"/>
              <a:gd name="connsiteX11" fmla="*/ 787400 w 919480"/>
              <a:gd name="connsiteY11" fmla="*/ 50800 h 3640422"/>
              <a:gd name="connsiteX12" fmla="*/ 838200 w 919480"/>
              <a:gd name="connsiteY12" fmla="*/ 35560 h 3640422"/>
              <a:gd name="connsiteX13" fmla="*/ 853440 w 919480"/>
              <a:gd name="connsiteY13" fmla="*/ 25400 h 3640422"/>
              <a:gd name="connsiteX14" fmla="*/ 883920 w 919480"/>
              <a:gd name="connsiteY14" fmla="*/ 15240 h 3640422"/>
              <a:gd name="connsiteX15" fmla="*/ 914400 w 919480"/>
              <a:gd name="connsiteY15" fmla="*/ 0 h 3640422"/>
              <a:gd name="connsiteX16" fmla="*/ 919480 w 919480"/>
              <a:gd name="connsiteY16" fmla="*/ 15240 h 3640422"/>
              <a:gd name="connsiteX17" fmla="*/ 914400 w 919480"/>
              <a:gd name="connsiteY17" fmla="*/ 60960 h 3640422"/>
              <a:gd name="connsiteX18" fmla="*/ 909320 w 919480"/>
              <a:gd name="connsiteY18" fmla="*/ 76200 h 3640422"/>
              <a:gd name="connsiteX19" fmla="*/ 904240 w 919480"/>
              <a:gd name="connsiteY19" fmla="*/ 96520 h 3640422"/>
              <a:gd name="connsiteX20" fmla="*/ 899160 w 919480"/>
              <a:gd name="connsiteY20" fmla="*/ 162560 h 3640422"/>
              <a:gd name="connsiteX21" fmla="*/ 894080 w 919480"/>
              <a:gd name="connsiteY21" fmla="*/ 182880 h 3640422"/>
              <a:gd name="connsiteX22" fmla="*/ 889000 w 919480"/>
              <a:gd name="connsiteY22" fmla="*/ 213360 h 3640422"/>
              <a:gd name="connsiteX23" fmla="*/ 883920 w 919480"/>
              <a:gd name="connsiteY23" fmla="*/ 335280 h 3640422"/>
              <a:gd name="connsiteX24" fmla="*/ 873760 w 919480"/>
              <a:gd name="connsiteY24" fmla="*/ 401320 h 3640422"/>
              <a:gd name="connsiteX25" fmla="*/ 868680 w 919480"/>
              <a:gd name="connsiteY25" fmla="*/ 447040 h 3640422"/>
              <a:gd name="connsiteX26" fmla="*/ 858520 w 919480"/>
              <a:gd name="connsiteY26" fmla="*/ 568960 h 3640422"/>
              <a:gd name="connsiteX27" fmla="*/ 853440 w 919480"/>
              <a:gd name="connsiteY27" fmla="*/ 594360 h 3640422"/>
              <a:gd name="connsiteX28" fmla="*/ 848360 w 919480"/>
              <a:gd name="connsiteY28" fmla="*/ 640080 h 3640422"/>
              <a:gd name="connsiteX29" fmla="*/ 838200 w 919480"/>
              <a:gd name="connsiteY29" fmla="*/ 690880 h 3640422"/>
              <a:gd name="connsiteX30" fmla="*/ 833120 w 919480"/>
              <a:gd name="connsiteY30" fmla="*/ 721360 h 3640422"/>
              <a:gd name="connsiteX31" fmla="*/ 828040 w 919480"/>
              <a:gd name="connsiteY31" fmla="*/ 741680 h 3640422"/>
              <a:gd name="connsiteX32" fmla="*/ 822960 w 919480"/>
              <a:gd name="connsiteY32" fmla="*/ 767080 h 3640422"/>
              <a:gd name="connsiteX33" fmla="*/ 817880 w 919480"/>
              <a:gd name="connsiteY33" fmla="*/ 787400 h 3640422"/>
              <a:gd name="connsiteX34" fmla="*/ 812800 w 919480"/>
              <a:gd name="connsiteY34" fmla="*/ 828040 h 3640422"/>
              <a:gd name="connsiteX35" fmla="*/ 807720 w 919480"/>
              <a:gd name="connsiteY35" fmla="*/ 843280 h 3640422"/>
              <a:gd name="connsiteX36" fmla="*/ 797560 w 919480"/>
              <a:gd name="connsiteY36" fmla="*/ 894080 h 3640422"/>
              <a:gd name="connsiteX37" fmla="*/ 787400 w 919480"/>
              <a:gd name="connsiteY37" fmla="*/ 939800 h 3640422"/>
              <a:gd name="connsiteX38" fmla="*/ 782320 w 919480"/>
              <a:gd name="connsiteY38" fmla="*/ 980440 h 3640422"/>
              <a:gd name="connsiteX39" fmla="*/ 777240 w 919480"/>
              <a:gd name="connsiteY39" fmla="*/ 1031240 h 3640422"/>
              <a:gd name="connsiteX40" fmla="*/ 767080 w 919480"/>
              <a:gd name="connsiteY40" fmla="*/ 1102360 h 3640422"/>
              <a:gd name="connsiteX41" fmla="*/ 762000 w 919480"/>
              <a:gd name="connsiteY41" fmla="*/ 1203960 h 3640422"/>
              <a:gd name="connsiteX42" fmla="*/ 751840 w 919480"/>
              <a:gd name="connsiteY42" fmla="*/ 1264920 h 3640422"/>
              <a:gd name="connsiteX43" fmla="*/ 736600 w 919480"/>
              <a:gd name="connsiteY43" fmla="*/ 1407160 h 3640422"/>
              <a:gd name="connsiteX44" fmla="*/ 726440 w 919480"/>
              <a:gd name="connsiteY44" fmla="*/ 1463040 h 3640422"/>
              <a:gd name="connsiteX45" fmla="*/ 721360 w 919480"/>
              <a:gd name="connsiteY45" fmla="*/ 1518920 h 3640422"/>
              <a:gd name="connsiteX46" fmla="*/ 711200 w 919480"/>
              <a:gd name="connsiteY46" fmla="*/ 1564640 h 3640422"/>
              <a:gd name="connsiteX47" fmla="*/ 706120 w 919480"/>
              <a:gd name="connsiteY47" fmla="*/ 1595120 h 3640422"/>
              <a:gd name="connsiteX48" fmla="*/ 701040 w 919480"/>
              <a:gd name="connsiteY48" fmla="*/ 1635760 h 3640422"/>
              <a:gd name="connsiteX49" fmla="*/ 695960 w 919480"/>
              <a:gd name="connsiteY49" fmla="*/ 1666240 h 3640422"/>
              <a:gd name="connsiteX50" fmla="*/ 690880 w 919480"/>
              <a:gd name="connsiteY50" fmla="*/ 1706880 h 3640422"/>
              <a:gd name="connsiteX51" fmla="*/ 675640 w 919480"/>
              <a:gd name="connsiteY51" fmla="*/ 1778000 h 3640422"/>
              <a:gd name="connsiteX52" fmla="*/ 670560 w 919480"/>
              <a:gd name="connsiteY52" fmla="*/ 1823720 h 3640422"/>
              <a:gd name="connsiteX53" fmla="*/ 660400 w 919480"/>
              <a:gd name="connsiteY53" fmla="*/ 1879600 h 3640422"/>
              <a:gd name="connsiteX54" fmla="*/ 655320 w 919480"/>
              <a:gd name="connsiteY54" fmla="*/ 1935480 h 3640422"/>
              <a:gd name="connsiteX55" fmla="*/ 640080 w 919480"/>
              <a:gd name="connsiteY55" fmla="*/ 2021840 h 3640422"/>
              <a:gd name="connsiteX56" fmla="*/ 635000 w 919480"/>
              <a:gd name="connsiteY56" fmla="*/ 2082800 h 3640422"/>
              <a:gd name="connsiteX57" fmla="*/ 624840 w 919480"/>
              <a:gd name="connsiteY57" fmla="*/ 2133600 h 3640422"/>
              <a:gd name="connsiteX58" fmla="*/ 614680 w 919480"/>
              <a:gd name="connsiteY58" fmla="*/ 2204720 h 3640422"/>
              <a:gd name="connsiteX59" fmla="*/ 609600 w 919480"/>
              <a:gd name="connsiteY59" fmla="*/ 2296160 h 3640422"/>
              <a:gd name="connsiteX60" fmla="*/ 604520 w 919480"/>
              <a:gd name="connsiteY60" fmla="*/ 2311400 h 3640422"/>
              <a:gd name="connsiteX61" fmla="*/ 599440 w 919480"/>
              <a:gd name="connsiteY61" fmla="*/ 2352040 h 3640422"/>
              <a:gd name="connsiteX62" fmla="*/ 594360 w 919480"/>
              <a:gd name="connsiteY62" fmla="*/ 2382520 h 3640422"/>
              <a:gd name="connsiteX63" fmla="*/ 584200 w 919480"/>
              <a:gd name="connsiteY63" fmla="*/ 2509520 h 3640422"/>
              <a:gd name="connsiteX64" fmla="*/ 574040 w 919480"/>
              <a:gd name="connsiteY64" fmla="*/ 2570480 h 3640422"/>
              <a:gd name="connsiteX65" fmla="*/ 568960 w 919480"/>
              <a:gd name="connsiteY65" fmla="*/ 2595880 h 3640422"/>
              <a:gd name="connsiteX66" fmla="*/ 558800 w 919480"/>
              <a:gd name="connsiteY66" fmla="*/ 2809240 h 3640422"/>
              <a:gd name="connsiteX67" fmla="*/ 553720 w 919480"/>
              <a:gd name="connsiteY67" fmla="*/ 2834640 h 3640422"/>
              <a:gd name="connsiteX68" fmla="*/ 548640 w 919480"/>
              <a:gd name="connsiteY68" fmla="*/ 2956560 h 3640422"/>
              <a:gd name="connsiteX69" fmla="*/ 538480 w 919480"/>
              <a:gd name="connsiteY69" fmla="*/ 3048000 h 3640422"/>
              <a:gd name="connsiteX70" fmla="*/ 543560 w 919480"/>
              <a:gd name="connsiteY70" fmla="*/ 3246120 h 3640422"/>
              <a:gd name="connsiteX71" fmla="*/ 538480 w 919480"/>
              <a:gd name="connsiteY71" fmla="*/ 3342640 h 3640422"/>
              <a:gd name="connsiteX72" fmla="*/ 533400 w 919480"/>
              <a:gd name="connsiteY72" fmla="*/ 3378200 h 3640422"/>
              <a:gd name="connsiteX73" fmla="*/ 528320 w 919480"/>
              <a:gd name="connsiteY73" fmla="*/ 3418840 h 3640422"/>
              <a:gd name="connsiteX74" fmla="*/ 523240 w 919480"/>
              <a:gd name="connsiteY74" fmla="*/ 3616960 h 3640422"/>
              <a:gd name="connsiteX75" fmla="*/ 447040 w 919480"/>
              <a:gd name="connsiteY75" fmla="*/ 3611880 h 3640422"/>
              <a:gd name="connsiteX76" fmla="*/ 223520 w 919480"/>
              <a:gd name="connsiteY76" fmla="*/ 3601720 h 3640422"/>
              <a:gd name="connsiteX77" fmla="*/ 152400 w 919480"/>
              <a:gd name="connsiteY77" fmla="*/ 3591560 h 3640422"/>
              <a:gd name="connsiteX78" fmla="*/ 96520 w 919480"/>
              <a:gd name="connsiteY78" fmla="*/ 3586480 h 3640422"/>
              <a:gd name="connsiteX79" fmla="*/ 30480 w 919480"/>
              <a:gd name="connsiteY79" fmla="*/ 3576884 h 3640422"/>
              <a:gd name="connsiteX80" fmla="*/ 0 w 919480"/>
              <a:gd name="connsiteY80" fmla="*/ 3556000 h 3640422"/>
              <a:gd name="connsiteX81" fmla="*/ 10160 w 919480"/>
              <a:gd name="connsiteY81" fmla="*/ 3469640 h 3640422"/>
              <a:gd name="connsiteX82" fmla="*/ 15240 w 919480"/>
              <a:gd name="connsiteY82" fmla="*/ 3429000 h 3640422"/>
              <a:gd name="connsiteX83" fmla="*/ 20320 w 919480"/>
              <a:gd name="connsiteY83" fmla="*/ 3403600 h 3640422"/>
              <a:gd name="connsiteX84" fmla="*/ 25400 w 919480"/>
              <a:gd name="connsiteY84" fmla="*/ 3373120 h 3640422"/>
              <a:gd name="connsiteX85" fmla="*/ 30480 w 919480"/>
              <a:gd name="connsiteY85" fmla="*/ 3347720 h 3640422"/>
              <a:gd name="connsiteX86" fmla="*/ 35560 w 919480"/>
              <a:gd name="connsiteY86" fmla="*/ 3302000 h 3640422"/>
              <a:gd name="connsiteX87" fmla="*/ 40640 w 919480"/>
              <a:gd name="connsiteY87" fmla="*/ 3276600 h 3640422"/>
              <a:gd name="connsiteX88" fmla="*/ 50800 w 919480"/>
              <a:gd name="connsiteY88" fmla="*/ 3195320 h 3640422"/>
              <a:gd name="connsiteX89" fmla="*/ 60960 w 919480"/>
              <a:gd name="connsiteY89" fmla="*/ 3048000 h 3640422"/>
              <a:gd name="connsiteX90" fmla="*/ 66040 w 919480"/>
              <a:gd name="connsiteY90" fmla="*/ 3022600 h 3640422"/>
              <a:gd name="connsiteX91" fmla="*/ 71120 w 919480"/>
              <a:gd name="connsiteY91" fmla="*/ 2941320 h 3640422"/>
              <a:gd name="connsiteX92" fmla="*/ 76200 w 919480"/>
              <a:gd name="connsiteY92" fmla="*/ 2910840 h 3640422"/>
              <a:gd name="connsiteX93" fmla="*/ 86360 w 919480"/>
              <a:gd name="connsiteY93" fmla="*/ 2824480 h 3640422"/>
              <a:gd name="connsiteX94" fmla="*/ 96520 w 919480"/>
              <a:gd name="connsiteY94" fmla="*/ 2712720 h 3640422"/>
              <a:gd name="connsiteX95" fmla="*/ 101600 w 919480"/>
              <a:gd name="connsiteY95" fmla="*/ 2687320 h 3640422"/>
              <a:gd name="connsiteX96" fmla="*/ 106680 w 919480"/>
              <a:gd name="connsiteY96" fmla="*/ 2667000 h 3640422"/>
              <a:gd name="connsiteX97" fmla="*/ 111760 w 919480"/>
              <a:gd name="connsiteY97" fmla="*/ 2631440 h 3640422"/>
              <a:gd name="connsiteX98" fmla="*/ 121920 w 919480"/>
              <a:gd name="connsiteY98" fmla="*/ 2600960 h 3640422"/>
              <a:gd name="connsiteX99" fmla="*/ 127000 w 919480"/>
              <a:gd name="connsiteY99" fmla="*/ 2570480 h 3640422"/>
              <a:gd name="connsiteX100" fmla="*/ 137160 w 919480"/>
              <a:gd name="connsiteY100" fmla="*/ 2550160 h 3640422"/>
              <a:gd name="connsiteX101" fmla="*/ 142240 w 919480"/>
              <a:gd name="connsiteY101" fmla="*/ 2534920 h 3640422"/>
              <a:gd name="connsiteX102" fmla="*/ 177799 w 919480"/>
              <a:gd name="connsiteY102" fmla="*/ 2550724 h 3640422"/>
              <a:gd name="connsiteX103" fmla="*/ 174414 w 919480"/>
              <a:gd name="connsiteY103" fmla="*/ 2484684 h 3640422"/>
              <a:gd name="connsiteX104" fmla="*/ 181751 w 919480"/>
              <a:gd name="connsiteY104" fmla="*/ 2475088 h 3640422"/>
              <a:gd name="connsiteX105" fmla="*/ 184010 w 919480"/>
              <a:gd name="connsiteY105" fmla="*/ 2430498 h 3640422"/>
              <a:gd name="connsiteX106" fmla="*/ 191911 w 919480"/>
              <a:gd name="connsiteY106" fmla="*/ 2410178 h 3640422"/>
              <a:gd name="connsiteX107" fmla="*/ 196992 w 919480"/>
              <a:gd name="connsiteY107" fmla="*/ 2388164 h 3640422"/>
              <a:gd name="connsiteX108" fmla="*/ 199249 w 919480"/>
              <a:gd name="connsiteY108" fmla="*/ 2359943 h 3640422"/>
              <a:gd name="connsiteX109" fmla="*/ 207151 w 919480"/>
              <a:gd name="connsiteY109" fmla="*/ 2338494 h 3640422"/>
              <a:gd name="connsiteX110" fmla="*/ 212231 w 919480"/>
              <a:gd name="connsiteY110" fmla="*/ 2284871 h 3640422"/>
              <a:gd name="connsiteX111" fmla="*/ 213924 w 919480"/>
              <a:gd name="connsiteY111" fmla="*/ 2232942 h 3640422"/>
              <a:gd name="connsiteX112" fmla="*/ 222391 w 919480"/>
              <a:gd name="connsiteY112" fmla="*/ 2175369 h 3640422"/>
              <a:gd name="connsiteX113" fmla="*/ 223520 w 919480"/>
              <a:gd name="connsiteY113" fmla="*/ 2136987 h 3640422"/>
              <a:gd name="connsiteX114" fmla="*/ 228600 w 919480"/>
              <a:gd name="connsiteY114" fmla="*/ 2098040 h 3640422"/>
              <a:gd name="connsiteX115" fmla="*/ 238760 w 919480"/>
              <a:gd name="connsiteY115" fmla="*/ 1991360 h 3640422"/>
              <a:gd name="connsiteX116" fmla="*/ 243840 w 919480"/>
              <a:gd name="connsiteY116" fmla="*/ 1965960 h 3640422"/>
              <a:gd name="connsiteX117" fmla="*/ 248920 w 919480"/>
              <a:gd name="connsiteY117" fmla="*/ 1925320 h 3640422"/>
              <a:gd name="connsiteX118" fmla="*/ 254000 w 919480"/>
              <a:gd name="connsiteY118" fmla="*/ 1910080 h 3640422"/>
              <a:gd name="connsiteX119" fmla="*/ 259080 w 919480"/>
              <a:gd name="connsiteY119" fmla="*/ 1889760 h 3640422"/>
              <a:gd name="connsiteX120" fmla="*/ 264160 w 919480"/>
              <a:gd name="connsiteY120" fmla="*/ 1859280 h 3640422"/>
              <a:gd name="connsiteX121" fmla="*/ 269240 w 919480"/>
              <a:gd name="connsiteY121" fmla="*/ 1833880 h 3640422"/>
              <a:gd name="connsiteX122" fmla="*/ 274320 w 919480"/>
              <a:gd name="connsiteY122" fmla="*/ 1762760 h 3640422"/>
              <a:gd name="connsiteX123" fmla="*/ 279400 w 919480"/>
              <a:gd name="connsiteY123" fmla="*/ 1747520 h 3640422"/>
              <a:gd name="connsiteX124" fmla="*/ 284480 w 919480"/>
              <a:gd name="connsiteY124" fmla="*/ 1722120 h 3640422"/>
              <a:gd name="connsiteX125" fmla="*/ 289560 w 919480"/>
              <a:gd name="connsiteY125" fmla="*/ 1671320 h 3640422"/>
              <a:gd name="connsiteX126" fmla="*/ 294640 w 919480"/>
              <a:gd name="connsiteY126" fmla="*/ 1656080 h 3640422"/>
              <a:gd name="connsiteX127" fmla="*/ 299720 w 919480"/>
              <a:gd name="connsiteY127" fmla="*/ 1635760 h 3640422"/>
              <a:gd name="connsiteX128" fmla="*/ 304800 w 919480"/>
              <a:gd name="connsiteY128" fmla="*/ 1574800 h 3640422"/>
              <a:gd name="connsiteX129" fmla="*/ 309880 w 919480"/>
              <a:gd name="connsiteY129" fmla="*/ 1559560 h 3640422"/>
              <a:gd name="connsiteX130" fmla="*/ 320040 w 919480"/>
              <a:gd name="connsiteY130" fmla="*/ 1518920 h 3640422"/>
              <a:gd name="connsiteX131" fmla="*/ 325120 w 919480"/>
              <a:gd name="connsiteY131" fmla="*/ 1473200 h 3640422"/>
              <a:gd name="connsiteX132" fmla="*/ 330200 w 919480"/>
              <a:gd name="connsiteY132" fmla="*/ 1447800 h 3640422"/>
              <a:gd name="connsiteX133" fmla="*/ 340360 w 919480"/>
              <a:gd name="connsiteY133" fmla="*/ 1386840 h 3640422"/>
              <a:gd name="connsiteX134" fmla="*/ 345440 w 919480"/>
              <a:gd name="connsiteY134" fmla="*/ 1346200 h 3640422"/>
              <a:gd name="connsiteX135" fmla="*/ 355600 w 919480"/>
              <a:gd name="connsiteY135" fmla="*/ 1275080 h 3640422"/>
              <a:gd name="connsiteX136" fmla="*/ 360680 w 919480"/>
              <a:gd name="connsiteY136" fmla="*/ 1224280 h 3640422"/>
              <a:gd name="connsiteX137" fmla="*/ 365760 w 919480"/>
              <a:gd name="connsiteY137" fmla="*/ 1198880 h 3640422"/>
              <a:gd name="connsiteX138" fmla="*/ 381000 w 919480"/>
              <a:gd name="connsiteY138" fmla="*/ 1127760 h 3640422"/>
              <a:gd name="connsiteX139" fmla="*/ 386080 w 919480"/>
              <a:gd name="connsiteY139" fmla="*/ 1076960 h 3640422"/>
              <a:gd name="connsiteX140" fmla="*/ 391160 w 919480"/>
              <a:gd name="connsiteY140" fmla="*/ 1056640 h 3640422"/>
              <a:gd name="connsiteX141" fmla="*/ 401320 w 919480"/>
              <a:gd name="connsiteY141" fmla="*/ 1005840 h 3640422"/>
              <a:gd name="connsiteX142" fmla="*/ 406400 w 919480"/>
              <a:gd name="connsiteY142" fmla="*/ 934720 h 3640422"/>
              <a:gd name="connsiteX143" fmla="*/ 416560 w 919480"/>
              <a:gd name="connsiteY143" fmla="*/ 868680 h 3640422"/>
              <a:gd name="connsiteX144" fmla="*/ 421640 w 919480"/>
              <a:gd name="connsiteY144" fmla="*/ 822960 h 3640422"/>
              <a:gd name="connsiteX145" fmla="*/ 431800 w 919480"/>
              <a:gd name="connsiteY145" fmla="*/ 777240 h 3640422"/>
              <a:gd name="connsiteX146" fmla="*/ 436880 w 919480"/>
              <a:gd name="connsiteY146" fmla="*/ 731520 h 3640422"/>
              <a:gd name="connsiteX147" fmla="*/ 447040 w 919480"/>
              <a:gd name="connsiteY147" fmla="*/ 690880 h 3640422"/>
              <a:gd name="connsiteX148" fmla="*/ 457200 w 919480"/>
              <a:gd name="connsiteY148" fmla="*/ 629920 h 3640422"/>
              <a:gd name="connsiteX149" fmla="*/ 462280 w 919480"/>
              <a:gd name="connsiteY149" fmla="*/ 584200 h 3640422"/>
              <a:gd name="connsiteX150" fmla="*/ 472440 w 919480"/>
              <a:gd name="connsiteY150" fmla="*/ 543560 h 3640422"/>
              <a:gd name="connsiteX151" fmla="*/ 477520 w 919480"/>
              <a:gd name="connsiteY151" fmla="*/ 523240 h 3640422"/>
              <a:gd name="connsiteX152" fmla="*/ 487680 w 919480"/>
              <a:gd name="connsiteY152" fmla="*/ 457200 h 3640422"/>
              <a:gd name="connsiteX153" fmla="*/ 497840 w 919480"/>
              <a:gd name="connsiteY153" fmla="*/ 411480 h 3640422"/>
              <a:gd name="connsiteX154" fmla="*/ 502920 w 919480"/>
              <a:gd name="connsiteY154" fmla="*/ 365760 h 3640422"/>
              <a:gd name="connsiteX155" fmla="*/ 508000 w 919480"/>
              <a:gd name="connsiteY155" fmla="*/ 335280 h 3640422"/>
              <a:gd name="connsiteX156" fmla="*/ 502920 w 919480"/>
              <a:gd name="connsiteY156" fmla="*/ 198120 h 3640422"/>
              <a:gd name="connsiteX0" fmla="*/ 501419 w 917979"/>
              <a:gd name="connsiteY0" fmla="*/ 198120 h 3640422"/>
              <a:gd name="connsiteX1" fmla="*/ 516659 w 917979"/>
              <a:gd name="connsiteY1" fmla="*/ 187960 h 3640422"/>
              <a:gd name="connsiteX2" fmla="*/ 526819 w 917979"/>
              <a:gd name="connsiteY2" fmla="*/ 172720 h 3640422"/>
              <a:gd name="connsiteX3" fmla="*/ 557299 w 917979"/>
              <a:gd name="connsiteY3" fmla="*/ 152400 h 3640422"/>
              <a:gd name="connsiteX4" fmla="*/ 572539 w 917979"/>
              <a:gd name="connsiteY4" fmla="*/ 137160 h 3640422"/>
              <a:gd name="connsiteX5" fmla="*/ 603019 w 917979"/>
              <a:gd name="connsiteY5" fmla="*/ 127000 h 3640422"/>
              <a:gd name="connsiteX6" fmla="*/ 633499 w 917979"/>
              <a:gd name="connsiteY6" fmla="*/ 111760 h 3640422"/>
              <a:gd name="connsiteX7" fmla="*/ 669059 w 917979"/>
              <a:gd name="connsiteY7" fmla="*/ 96520 h 3640422"/>
              <a:gd name="connsiteX8" fmla="*/ 684299 w 917979"/>
              <a:gd name="connsiteY8" fmla="*/ 86360 h 3640422"/>
              <a:gd name="connsiteX9" fmla="*/ 719859 w 917979"/>
              <a:gd name="connsiteY9" fmla="*/ 76200 h 3640422"/>
              <a:gd name="connsiteX10" fmla="*/ 750339 w 917979"/>
              <a:gd name="connsiteY10" fmla="*/ 66040 h 3640422"/>
              <a:gd name="connsiteX11" fmla="*/ 785899 w 917979"/>
              <a:gd name="connsiteY11" fmla="*/ 50800 h 3640422"/>
              <a:gd name="connsiteX12" fmla="*/ 836699 w 917979"/>
              <a:gd name="connsiteY12" fmla="*/ 35560 h 3640422"/>
              <a:gd name="connsiteX13" fmla="*/ 851939 w 917979"/>
              <a:gd name="connsiteY13" fmla="*/ 25400 h 3640422"/>
              <a:gd name="connsiteX14" fmla="*/ 882419 w 917979"/>
              <a:gd name="connsiteY14" fmla="*/ 15240 h 3640422"/>
              <a:gd name="connsiteX15" fmla="*/ 912899 w 917979"/>
              <a:gd name="connsiteY15" fmla="*/ 0 h 3640422"/>
              <a:gd name="connsiteX16" fmla="*/ 917979 w 917979"/>
              <a:gd name="connsiteY16" fmla="*/ 15240 h 3640422"/>
              <a:gd name="connsiteX17" fmla="*/ 912899 w 917979"/>
              <a:gd name="connsiteY17" fmla="*/ 60960 h 3640422"/>
              <a:gd name="connsiteX18" fmla="*/ 907819 w 917979"/>
              <a:gd name="connsiteY18" fmla="*/ 76200 h 3640422"/>
              <a:gd name="connsiteX19" fmla="*/ 902739 w 917979"/>
              <a:gd name="connsiteY19" fmla="*/ 96520 h 3640422"/>
              <a:gd name="connsiteX20" fmla="*/ 897659 w 917979"/>
              <a:gd name="connsiteY20" fmla="*/ 162560 h 3640422"/>
              <a:gd name="connsiteX21" fmla="*/ 892579 w 917979"/>
              <a:gd name="connsiteY21" fmla="*/ 182880 h 3640422"/>
              <a:gd name="connsiteX22" fmla="*/ 887499 w 917979"/>
              <a:gd name="connsiteY22" fmla="*/ 213360 h 3640422"/>
              <a:gd name="connsiteX23" fmla="*/ 882419 w 917979"/>
              <a:gd name="connsiteY23" fmla="*/ 335280 h 3640422"/>
              <a:gd name="connsiteX24" fmla="*/ 872259 w 917979"/>
              <a:gd name="connsiteY24" fmla="*/ 401320 h 3640422"/>
              <a:gd name="connsiteX25" fmla="*/ 867179 w 917979"/>
              <a:gd name="connsiteY25" fmla="*/ 447040 h 3640422"/>
              <a:gd name="connsiteX26" fmla="*/ 857019 w 917979"/>
              <a:gd name="connsiteY26" fmla="*/ 568960 h 3640422"/>
              <a:gd name="connsiteX27" fmla="*/ 851939 w 917979"/>
              <a:gd name="connsiteY27" fmla="*/ 594360 h 3640422"/>
              <a:gd name="connsiteX28" fmla="*/ 846859 w 917979"/>
              <a:gd name="connsiteY28" fmla="*/ 640080 h 3640422"/>
              <a:gd name="connsiteX29" fmla="*/ 836699 w 917979"/>
              <a:gd name="connsiteY29" fmla="*/ 690880 h 3640422"/>
              <a:gd name="connsiteX30" fmla="*/ 831619 w 917979"/>
              <a:gd name="connsiteY30" fmla="*/ 721360 h 3640422"/>
              <a:gd name="connsiteX31" fmla="*/ 826539 w 917979"/>
              <a:gd name="connsiteY31" fmla="*/ 741680 h 3640422"/>
              <a:gd name="connsiteX32" fmla="*/ 821459 w 917979"/>
              <a:gd name="connsiteY32" fmla="*/ 767080 h 3640422"/>
              <a:gd name="connsiteX33" fmla="*/ 816379 w 917979"/>
              <a:gd name="connsiteY33" fmla="*/ 787400 h 3640422"/>
              <a:gd name="connsiteX34" fmla="*/ 811299 w 917979"/>
              <a:gd name="connsiteY34" fmla="*/ 828040 h 3640422"/>
              <a:gd name="connsiteX35" fmla="*/ 806219 w 917979"/>
              <a:gd name="connsiteY35" fmla="*/ 843280 h 3640422"/>
              <a:gd name="connsiteX36" fmla="*/ 796059 w 917979"/>
              <a:gd name="connsiteY36" fmla="*/ 894080 h 3640422"/>
              <a:gd name="connsiteX37" fmla="*/ 785899 w 917979"/>
              <a:gd name="connsiteY37" fmla="*/ 939800 h 3640422"/>
              <a:gd name="connsiteX38" fmla="*/ 780819 w 917979"/>
              <a:gd name="connsiteY38" fmla="*/ 980440 h 3640422"/>
              <a:gd name="connsiteX39" fmla="*/ 775739 w 917979"/>
              <a:gd name="connsiteY39" fmla="*/ 1031240 h 3640422"/>
              <a:gd name="connsiteX40" fmla="*/ 765579 w 917979"/>
              <a:gd name="connsiteY40" fmla="*/ 1102360 h 3640422"/>
              <a:gd name="connsiteX41" fmla="*/ 760499 w 917979"/>
              <a:gd name="connsiteY41" fmla="*/ 1203960 h 3640422"/>
              <a:gd name="connsiteX42" fmla="*/ 750339 w 917979"/>
              <a:gd name="connsiteY42" fmla="*/ 1264920 h 3640422"/>
              <a:gd name="connsiteX43" fmla="*/ 735099 w 917979"/>
              <a:gd name="connsiteY43" fmla="*/ 1407160 h 3640422"/>
              <a:gd name="connsiteX44" fmla="*/ 724939 w 917979"/>
              <a:gd name="connsiteY44" fmla="*/ 1463040 h 3640422"/>
              <a:gd name="connsiteX45" fmla="*/ 719859 w 917979"/>
              <a:gd name="connsiteY45" fmla="*/ 1518920 h 3640422"/>
              <a:gd name="connsiteX46" fmla="*/ 709699 w 917979"/>
              <a:gd name="connsiteY46" fmla="*/ 1564640 h 3640422"/>
              <a:gd name="connsiteX47" fmla="*/ 704619 w 917979"/>
              <a:gd name="connsiteY47" fmla="*/ 1595120 h 3640422"/>
              <a:gd name="connsiteX48" fmla="*/ 699539 w 917979"/>
              <a:gd name="connsiteY48" fmla="*/ 1635760 h 3640422"/>
              <a:gd name="connsiteX49" fmla="*/ 694459 w 917979"/>
              <a:gd name="connsiteY49" fmla="*/ 1666240 h 3640422"/>
              <a:gd name="connsiteX50" fmla="*/ 689379 w 917979"/>
              <a:gd name="connsiteY50" fmla="*/ 1706880 h 3640422"/>
              <a:gd name="connsiteX51" fmla="*/ 674139 w 917979"/>
              <a:gd name="connsiteY51" fmla="*/ 1778000 h 3640422"/>
              <a:gd name="connsiteX52" fmla="*/ 669059 w 917979"/>
              <a:gd name="connsiteY52" fmla="*/ 1823720 h 3640422"/>
              <a:gd name="connsiteX53" fmla="*/ 658899 w 917979"/>
              <a:gd name="connsiteY53" fmla="*/ 1879600 h 3640422"/>
              <a:gd name="connsiteX54" fmla="*/ 653819 w 917979"/>
              <a:gd name="connsiteY54" fmla="*/ 1935480 h 3640422"/>
              <a:gd name="connsiteX55" fmla="*/ 638579 w 917979"/>
              <a:gd name="connsiteY55" fmla="*/ 2021840 h 3640422"/>
              <a:gd name="connsiteX56" fmla="*/ 633499 w 917979"/>
              <a:gd name="connsiteY56" fmla="*/ 2082800 h 3640422"/>
              <a:gd name="connsiteX57" fmla="*/ 623339 w 917979"/>
              <a:gd name="connsiteY57" fmla="*/ 2133600 h 3640422"/>
              <a:gd name="connsiteX58" fmla="*/ 613179 w 917979"/>
              <a:gd name="connsiteY58" fmla="*/ 2204720 h 3640422"/>
              <a:gd name="connsiteX59" fmla="*/ 608099 w 917979"/>
              <a:gd name="connsiteY59" fmla="*/ 2296160 h 3640422"/>
              <a:gd name="connsiteX60" fmla="*/ 603019 w 917979"/>
              <a:gd name="connsiteY60" fmla="*/ 2311400 h 3640422"/>
              <a:gd name="connsiteX61" fmla="*/ 597939 w 917979"/>
              <a:gd name="connsiteY61" fmla="*/ 2352040 h 3640422"/>
              <a:gd name="connsiteX62" fmla="*/ 592859 w 917979"/>
              <a:gd name="connsiteY62" fmla="*/ 2382520 h 3640422"/>
              <a:gd name="connsiteX63" fmla="*/ 582699 w 917979"/>
              <a:gd name="connsiteY63" fmla="*/ 2509520 h 3640422"/>
              <a:gd name="connsiteX64" fmla="*/ 572539 w 917979"/>
              <a:gd name="connsiteY64" fmla="*/ 2570480 h 3640422"/>
              <a:gd name="connsiteX65" fmla="*/ 567459 w 917979"/>
              <a:gd name="connsiteY65" fmla="*/ 2595880 h 3640422"/>
              <a:gd name="connsiteX66" fmla="*/ 557299 w 917979"/>
              <a:gd name="connsiteY66" fmla="*/ 2809240 h 3640422"/>
              <a:gd name="connsiteX67" fmla="*/ 552219 w 917979"/>
              <a:gd name="connsiteY67" fmla="*/ 2834640 h 3640422"/>
              <a:gd name="connsiteX68" fmla="*/ 547139 w 917979"/>
              <a:gd name="connsiteY68" fmla="*/ 2956560 h 3640422"/>
              <a:gd name="connsiteX69" fmla="*/ 536979 w 917979"/>
              <a:gd name="connsiteY69" fmla="*/ 3048000 h 3640422"/>
              <a:gd name="connsiteX70" fmla="*/ 542059 w 917979"/>
              <a:gd name="connsiteY70" fmla="*/ 3246120 h 3640422"/>
              <a:gd name="connsiteX71" fmla="*/ 536979 w 917979"/>
              <a:gd name="connsiteY71" fmla="*/ 3342640 h 3640422"/>
              <a:gd name="connsiteX72" fmla="*/ 531899 w 917979"/>
              <a:gd name="connsiteY72" fmla="*/ 3378200 h 3640422"/>
              <a:gd name="connsiteX73" fmla="*/ 526819 w 917979"/>
              <a:gd name="connsiteY73" fmla="*/ 3418840 h 3640422"/>
              <a:gd name="connsiteX74" fmla="*/ 521739 w 917979"/>
              <a:gd name="connsiteY74" fmla="*/ 3616960 h 3640422"/>
              <a:gd name="connsiteX75" fmla="*/ 445539 w 917979"/>
              <a:gd name="connsiteY75" fmla="*/ 3611880 h 3640422"/>
              <a:gd name="connsiteX76" fmla="*/ 222019 w 917979"/>
              <a:gd name="connsiteY76" fmla="*/ 3601720 h 3640422"/>
              <a:gd name="connsiteX77" fmla="*/ 150899 w 917979"/>
              <a:gd name="connsiteY77" fmla="*/ 3591560 h 3640422"/>
              <a:gd name="connsiteX78" fmla="*/ 95019 w 917979"/>
              <a:gd name="connsiteY78" fmla="*/ 3586480 h 3640422"/>
              <a:gd name="connsiteX79" fmla="*/ 28979 w 917979"/>
              <a:gd name="connsiteY79" fmla="*/ 3576884 h 3640422"/>
              <a:gd name="connsiteX80" fmla="*/ 29543 w 917979"/>
              <a:gd name="connsiteY80" fmla="*/ 3541889 h 3640422"/>
              <a:gd name="connsiteX81" fmla="*/ 8659 w 917979"/>
              <a:gd name="connsiteY81" fmla="*/ 3469640 h 3640422"/>
              <a:gd name="connsiteX82" fmla="*/ 13739 w 917979"/>
              <a:gd name="connsiteY82" fmla="*/ 3429000 h 3640422"/>
              <a:gd name="connsiteX83" fmla="*/ 18819 w 917979"/>
              <a:gd name="connsiteY83" fmla="*/ 3403600 h 3640422"/>
              <a:gd name="connsiteX84" fmla="*/ 23899 w 917979"/>
              <a:gd name="connsiteY84" fmla="*/ 3373120 h 3640422"/>
              <a:gd name="connsiteX85" fmla="*/ 28979 w 917979"/>
              <a:gd name="connsiteY85" fmla="*/ 3347720 h 3640422"/>
              <a:gd name="connsiteX86" fmla="*/ 34059 w 917979"/>
              <a:gd name="connsiteY86" fmla="*/ 3302000 h 3640422"/>
              <a:gd name="connsiteX87" fmla="*/ 39139 w 917979"/>
              <a:gd name="connsiteY87" fmla="*/ 3276600 h 3640422"/>
              <a:gd name="connsiteX88" fmla="*/ 49299 w 917979"/>
              <a:gd name="connsiteY88" fmla="*/ 3195320 h 3640422"/>
              <a:gd name="connsiteX89" fmla="*/ 59459 w 917979"/>
              <a:gd name="connsiteY89" fmla="*/ 3048000 h 3640422"/>
              <a:gd name="connsiteX90" fmla="*/ 64539 w 917979"/>
              <a:gd name="connsiteY90" fmla="*/ 3022600 h 3640422"/>
              <a:gd name="connsiteX91" fmla="*/ 69619 w 917979"/>
              <a:gd name="connsiteY91" fmla="*/ 2941320 h 3640422"/>
              <a:gd name="connsiteX92" fmla="*/ 74699 w 917979"/>
              <a:gd name="connsiteY92" fmla="*/ 2910840 h 3640422"/>
              <a:gd name="connsiteX93" fmla="*/ 84859 w 917979"/>
              <a:gd name="connsiteY93" fmla="*/ 2824480 h 3640422"/>
              <a:gd name="connsiteX94" fmla="*/ 95019 w 917979"/>
              <a:gd name="connsiteY94" fmla="*/ 2712720 h 3640422"/>
              <a:gd name="connsiteX95" fmla="*/ 100099 w 917979"/>
              <a:gd name="connsiteY95" fmla="*/ 2687320 h 3640422"/>
              <a:gd name="connsiteX96" fmla="*/ 105179 w 917979"/>
              <a:gd name="connsiteY96" fmla="*/ 2667000 h 3640422"/>
              <a:gd name="connsiteX97" fmla="*/ 110259 w 917979"/>
              <a:gd name="connsiteY97" fmla="*/ 2631440 h 3640422"/>
              <a:gd name="connsiteX98" fmla="*/ 120419 w 917979"/>
              <a:gd name="connsiteY98" fmla="*/ 2600960 h 3640422"/>
              <a:gd name="connsiteX99" fmla="*/ 125499 w 917979"/>
              <a:gd name="connsiteY99" fmla="*/ 2570480 h 3640422"/>
              <a:gd name="connsiteX100" fmla="*/ 135659 w 917979"/>
              <a:gd name="connsiteY100" fmla="*/ 2550160 h 3640422"/>
              <a:gd name="connsiteX101" fmla="*/ 140739 w 917979"/>
              <a:gd name="connsiteY101" fmla="*/ 2534920 h 3640422"/>
              <a:gd name="connsiteX102" fmla="*/ 176298 w 917979"/>
              <a:gd name="connsiteY102" fmla="*/ 2550724 h 3640422"/>
              <a:gd name="connsiteX103" fmla="*/ 172913 w 917979"/>
              <a:gd name="connsiteY103" fmla="*/ 2484684 h 3640422"/>
              <a:gd name="connsiteX104" fmla="*/ 180250 w 917979"/>
              <a:gd name="connsiteY104" fmla="*/ 2475088 h 3640422"/>
              <a:gd name="connsiteX105" fmla="*/ 182509 w 917979"/>
              <a:gd name="connsiteY105" fmla="*/ 2430498 h 3640422"/>
              <a:gd name="connsiteX106" fmla="*/ 190410 w 917979"/>
              <a:gd name="connsiteY106" fmla="*/ 2410178 h 3640422"/>
              <a:gd name="connsiteX107" fmla="*/ 195491 w 917979"/>
              <a:gd name="connsiteY107" fmla="*/ 2388164 h 3640422"/>
              <a:gd name="connsiteX108" fmla="*/ 197748 w 917979"/>
              <a:gd name="connsiteY108" fmla="*/ 2359943 h 3640422"/>
              <a:gd name="connsiteX109" fmla="*/ 205650 w 917979"/>
              <a:gd name="connsiteY109" fmla="*/ 2338494 h 3640422"/>
              <a:gd name="connsiteX110" fmla="*/ 210730 w 917979"/>
              <a:gd name="connsiteY110" fmla="*/ 2284871 h 3640422"/>
              <a:gd name="connsiteX111" fmla="*/ 212423 w 917979"/>
              <a:gd name="connsiteY111" fmla="*/ 2232942 h 3640422"/>
              <a:gd name="connsiteX112" fmla="*/ 220890 w 917979"/>
              <a:gd name="connsiteY112" fmla="*/ 2175369 h 3640422"/>
              <a:gd name="connsiteX113" fmla="*/ 222019 w 917979"/>
              <a:gd name="connsiteY113" fmla="*/ 2136987 h 3640422"/>
              <a:gd name="connsiteX114" fmla="*/ 227099 w 917979"/>
              <a:gd name="connsiteY114" fmla="*/ 2098040 h 3640422"/>
              <a:gd name="connsiteX115" fmla="*/ 237259 w 917979"/>
              <a:gd name="connsiteY115" fmla="*/ 1991360 h 3640422"/>
              <a:gd name="connsiteX116" fmla="*/ 242339 w 917979"/>
              <a:gd name="connsiteY116" fmla="*/ 1965960 h 3640422"/>
              <a:gd name="connsiteX117" fmla="*/ 247419 w 917979"/>
              <a:gd name="connsiteY117" fmla="*/ 1925320 h 3640422"/>
              <a:gd name="connsiteX118" fmla="*/ 252499 w 917979"/>
              <a:gd name="connsiteY118" fmla="*/ 1910080 h 3640422"/>
              <a:gd name="connsiteX119" fmla="*/ 257579 w 917979"/>
              <a:gd name="connsiteY119" fmla="*/ 1889760 h 3640422"/>
              <a:gd name="connsiteX120" fmla="*/ 262659 w 917979"/>
              <a:gd name="connsiteY120" fmla="*/ 1859280 h 3640422"/>
              <a:gd name="connsiteX121" fmla="*/ 267739 w 917979"/>
              <a:gd name="connsiteY121" fmla="*/ 1833880 h 3640422"/>
              <a:gd name="connsiteX122" fmla="*/ 272819 w 917979"/>
              <a:gd name="connsiteY122" fmla="*/ 1762760 h 3640422"/>
              <a:gd name="connsiteX123" fmla="*/ 277899 w 917979"/>
              <a:gd name="connsiteY123" fmla="*/ 1747520 h 3640422"/>
              <a:gd name="connsiteX124" fmla="*/ 282979 w 917979"/>
              <a:gd name="connsiteY124" fmla="*/ 1722120 h 3640422"/>
              <a:gd name="connsiteX125" fmla="*/ 288059 w 917979"/>
              <a:gd name="connsiteY125" fmla="*/ 1671320 h 3640422"/>
              <a:gd name="connsiteX126" fmla="*/ 293139 w 917979"/>
              <a:gd name="connsiteY126" fmla="*/ 1656080 h 3640422"/>
              <a:gd name="connsiteX127" fmla="*/ 298219 w 917979"/>
              <a:gd name="connsiteY127" fmla="*/ 1635760 h 3640422"/>
              <a:gd name="connsiteX128" fmla="*/ 303299 w 917979"/>
              <a:gd name="connsiteY128" fmla="*/ 1574800 h 3640422"/>
              <a:gd name="connsiteX129" fmla="*/ 308379 w 917979"/>
              <a:gd name="connsiteY129" fmla="*/ 1559560 h 3640422"/>
              <a:gd name="connsiteX130" fmla="*/ 318539 w 917979"/>
              <a:gd name="connsiteY130" fmla="*/ 1518920 h 3640422"/>
              <a:gd name="connsiteX131" fmla="*/ 323619 w 917979"/>
              <a:gd name="connsiteY131" fmla="*/ 1473200 h 3640422"/>
              <a:gd name="connsiteX132" fmla="*/ 328699 w 917979"/>
              <a:gd name="connsiteY132" fmla="*/ 1447800 h 3640422"/>
              <a:gd name="connsiteX133" fmla="*/ 338859 w 917979"/>
              <a:gd name="connsiteY133" fmla="*/ 1386840 h 3640422"/>
              <a:gd name="connsiteX134" fmla="*/ 343939 w 917979"/>
              <a:gd name="connsiteY134" fmla="*/ 1346200 h 3640422"/>
              <a:gd name="connsiteX135" fmla="*/ 354099 w 917979"/>
              <a:gd name="connsiteY135" fmla="*/ 1275080 h 3640422"/>
              <a:gd name="connsiteX136" fmla="*/ 359179 w 917979"/>
              <a:gd name="connsiteY136" fmla="*/ 1224280 h 3640422"/>
              <a:gd name="connsiteX137" fmla="*/ 364259 w 917979"/>
              <a:gd name="connsiteY137" fmla="*/ 1198880 h 3640422"/>
              <a:gd name="connsiteX138" fmla="*/ 379499 w 917979"/>
              <a:gd name="connsiteY138" fmla="*/ 1127760 h 3640422"/>
              <a:gd name="connsiteX139" fmla="*/ 384579 w 917979"/>
              <a:gd name="connsiteY139" fmla="*/ 1076960 h 3640422"/>
              <a:gd name="connsiteX140" fmla="*/ 389659 w 917979"/>
              <a:gd name="connsiteY140" fmla="*/ 1056640 h 3640422"/>
              <a:gd name="connsiteX141" fmla="*/ 399819 w 917979"/>
              <a:gd name="connsiteY141" fmla="*/ 1005840 h 3640422"/>
              <a:gd name="connsiteX142" fmla="*/ 404899 w 917979"/>
              <a:gd name="connsiteY142" fmla="*/ 934720 h 3640422"/>
              <a:gd name="connsiteX143" fmla="*/ 415059 w 917979"/>
              <a:gd name="connsiteY143" fmla="*/ 868680 h 3640422"/>
              <a:gd name="connsiteX144" fmla="*/ 420139 w 917979"/>
              <a:gd name="connsiteY144" fmla="*/ 822960 h 3640422"/>
              <a:gd name="connsiteX145" fmla="*/ 430299 w 917979"/>
              <a:gd name="connsiteY145" fmla="*/ 777240 h 3640422"/>
              <a:gd name="connsiteX146" fmla="*/ 435379 w 917979"/>
              <a:gd name="connsiteY146" fmla="*/ 731520 h 3640422"/>
              <a:gd name="connsiteX147" fmla="*/ 445539 w 917979"/>
              <a:gd name="connsiteY147" fmla="*/ 690880 h 3640422"/>
              <a:gd name="connsiteX148" fmla="*/ 455699 w 917979"/>
              <a:gd name="connsiteY148" fmla="*/ 629920 h 3640422"/>
              <a:gd name="connsiteX149" fmla="*/ 460779 w 917979"/>
              <a:gd name="connsiteY149" fmla="*/ 584200 h 3640422"/>
              <a:gd name="connsiteX150" fmla="*/ 470939 w 917979"/>
              <a:gd name="connsiteY150" fmla="*/ 543560 h 3640422"/>
              <a:gd name="connsiteX151" fmla="*/ 476019 w 917979"/>
              <a:gd name="connsiteY151" fmla="*/ 523240 h 3640422"/>
              <a:gd name="connsiteX152" fmla="*/ 486179 w 917979"/>
              <a:gd name="connsiteY152" fmla="*/ 457200 h 3640422"/>
              <a:gd name="connsiteX153" fmla="*/ 496339 w 917979"/>
              <a:gd name="connsiteY153" fmla="*/ 411480 h 3640422"/>
              <a:gd name="connsiteX154" fmla="*/ 501419 w 917979"/>
              <a:gd name="connsiteY154" fmla="*/ 365760 h 3640422"/>
              <a:gd name="connsiteX155" fmla="*/ 506499 w 917979"/>
              <a:gd name="connsiteY155" fmla="*/ 335280 h 3640422"/>
              <a:gd name="connsiteX156" fmla="*/ 501419 w 917979"/>
              <a:gd name="connsiteY156" fmla="*/ 198120 h 3640422"/>
              <a:gd name="connsiteX0" fmla="*/ 489756 w 906316"/>
              <a:gd name="connsiteY0" fmla="*/ 198120 h 3640422"/>
              <a:gd name="connsiteX1" fmla="*/ 504996 w 906316"/>
              <a:gd name="connsiteY1" fmla="*/ 187960 h 3640422"/>
              <a:gd name="connsiteX2" fmla="*/ 515156 w 906316"/>
              <a:gd name="connsiteY2" fmla="*/ 172720 h 3640422"/>
              <a:gd name="connsiteX3" fmla="*/ 545636 w 906316"/>
              <a:gd name="connsiteY3" fmla="*/ 152400 h 3640422"/>
              <a:gd name="connsiteX4" fmla="*/ 560876 w 906316"/>
              <a:gd name="connsiteY4" fmla="*/ 137160 h 3640422"/>
              <a:gd name="connsiteX5" fmla="*/ 591356 w 906316"/>
              <a:gd name="connsiteY5" fmla="*/ 127000 h 3640422"/>
              <a:gd name="connsiteX6" fmla="*/ 621836 w 906316"/>
              <a:gd name="connsiteY6" fmla="*/ 111760 h 3640422"/>
              <a:gd name="connsiteX7" fmla="*/ 657396 w 906316"/>
              <a:gd name="connsiteY7" fmla="*/ 96520 h 3640422"/>
              <a:gd name="connsiteX8" fmla="*/ 672636 w 906316"/>
              <a:gd name="connsiteY8" fmla="*/ 86360 h 3640422"/>
              <a:gd name="connsiteX9" fmla="*/ 708196 w 906316"/>
              <a:gd name="connsiteY9" fmla="*/ 76200 h 3640422"/>
              <a:gd name="connsiteX10" fmla="*/ 738676 w 906316"/>
              <a:gd name="connsiteY10" fmla="*/ 66040 h 3640422"/>
              <a:gd name="connsiteX11" fmla="*/ 774236 w 906316"/>
              <a:gd name="connsiteY11" fmla="*/ 50800 h 3640422"/>
              <a:gd name="connsiteX12" fmla="*/ 825036 w 906316"/>
              <a:gd name="connsiteY12" fmla="*/ 35560 h 3640422"/>
              <a:gd name="connsiteX13" fmla="*/ 840276 w 906316"/>
              <a:gd name="connsiteY13" fmla="*/ 25400 h 3640422"/>
              <a:gd name="connsiteX14" fmla="*/ 870756 w 906316"/>
              <a:gd name="connsiteY14" fmla="*/ 15240 h 3640422"/>
              <a:gd name="connsiteX15" fmla="*/ 901236 w 906316"/>
              <a:gd name="connsiteY15" fmla="*/ 0 h 3640422"/>
              <a:gd name="connsiteX16" fmla="*/ 906316 w 906316"/>
              <a:gd name="connsiteY16" fmla="*/ 15240 h 3640422"/>
              <a:gd name="connsiteX17" fmla="*/ 901236 w 906316"/>
              <a:gd name="connsiteY17" fmla="*/ 60960 h 3640422"/>
              <a:gd name="connsiteX18" fmla="*/ 896156 w 906316"/>
              <a:gd name="connsiteY18" fmla="*/ 76200 h 3640422"/>
              <a:gd name="connsiteX19" fmla="*/ 891076 w 906316"/>
              <a:gd name="connsiteY19" fmla="*/ 96520 h 3640422"/>
              <a:gd name="connsiteX20" fmla="*/ 885996 w 906316"/>
              <a:gd name="connsiteY20" fmla="*/ 162560 h 3640422"/>
              <a:gd name="connsiteX21" fmla="*/ 880916 w 906316"/>
              <a:gd name="connsiteY21" fmla="*/ 182880 h 3640422"/>
              <a:gd name="connsiteX22" fmla="*/ 875836 w 906316"/>
              <a:gd name="connsiteY22" fmla="*/ 213360 h 3640422"/>
              <a:gd name="connsiteX23" fmla="*/ 870756 w 906316"/>
              <a:gd name="connsiteY23" fmla="*/ 335280 h 3640422"/>
              <a:gd name="connsiteX24" fmla="*/ 860596 w 906316"/>
              <a:gd name="connsiteY24" fmla="*/ 401320 h 3640422"/>
              <a:gd name="connsiteX25" fmla="*/ 855516 w 906316"/>
              <a:gd name="connsiteY25" fmla="*/ 447040 h 3640422"/>
              <a:gd name="connsiteX26" fmla="*/ 845356 w 906316"/>
              <a:gd name="connsiteY26" fmla="*/ 568960 h 3640422"/>
              <a:gd name="connsiteX27" fmla="*/ 840276 w 906316"/>
              <a:gd name="connsiteY27" fmla="*/ 594360 h 3640422"/>
              <a:gd name="connsiteX28" fmla="*/ 835196 w 906316"/>
              <a:gd name="connsiteY28" fmla="*/ 640080 h 3640422"/>
              <a:gd name="connsiteX29" fmla="*/ 825036 w 906316"/>
              <a:gd name="connsiteY29" fmla="*/ 690880 h 3640422"/>
              <a:gd name="connsiteX30" fmla="*/ 819956 w 906316"/>
              <a:gd name="connsiteY30" fmla="*/ 721360 h 3640422"/>
              <a:gd name="connsiteX31" fmla="*/ 814876 w 906316"/>
              <a:gd name="connsiteY31" fmla="*/ 741680 h 3640422"/>
              <a:gd name="connsiteX32" fmla="*/ 809796 w 906316"/>
              <a:gd name="connsiteY32" fmla="*/ 767080 h 3640422"/>
              <a:gd name="connsiteX33" fmla="*/ 804716 w 906316"/>
              <a:gd name="connsiteY33" fmla="*/ 787400 h 3640422"/>
              <a:gd name="connsiteX34" fmla="*/ 799636 w 906316"/>
              <a:gd name="connsiteY34" fmla="*/ 828040 h 3640422"/>
              <a:gd name="connsiteX35" fmla="*/ 794556 w 906316"/>
              <a:gd name="connsiteY35" fmla="*/ 843280 h 3640422"/>
              <a:gd name="connsiteX36" fmla="*/ 784396 w 906316"/>
              <a:gd name="connsiteY36" fmla="*/ 894080 h 3640422"/>
              <a:gd name="connsiteX37" fmla="*/ 774236 w 906316"/>
              <a:gd name="connsiteY37" fmla="*/ 939800 h 3640422"/>
              <a:gd name="connsiteX38" fmla="*/ 769156 w 906316"/>
              <a:gd name="connsiteY38" fmla="*/ 980440 h 3640422"/>
              <a:gd name="connsiteX39" fmla="*/ 764076 w 906316"/>
              <a:gd name="connsiteY39" fmla="*/ 1031240 h 3640422"/>
              <a:gd name="connsiteX40" fmla="*/ 753916 w 906316"/>
              <a:gd name="connsiteY40" fmla="*/ 1102360 h 3640422"/>
              <a:gd name="connsiteX41" fmla="*/ 748836 w 906316"/>
              <a:gd name="connsiteY41" fmla="*/ 1203960 h 3640422"/>
              <a:gd name="connsiteX42" fmla="*/ 738676 w 906316"/>
              <a:gd name="connsiteY42" fmla="*/ 1264920 h 3640422"/>
              <a:gd name="connsiteX43" fmla="*/ 723436 w 906316"/>
              <a:gd name="connsiteY43" fmla="*/ 1407160 h 3640422"/>
              <a:gd name="connsiteX44" fmla="*/ 713276 w 906316"/>
              <a:gd name="connsiteY44" fmla="*/ 1463040 h 3640422"/>
              <a:gd name="connsiteX45" fmla="*/ 708196 w 906316"/>
              <a:gd name="connsiteY45" fmla="*/ 1518920 h 3640422"/>
              <a:gd name="connsiteX46" fmla="*/ 698036 w 906316"/>
              <a:gd name="connsiteY46" fmla="*/ 1564640 h 3640422"/>
              <a:gd name="connsiteX47" fmla="*/ 692956 w 906316"/>
              <a:gd name="connsiteY47" fmla="*/ 1595120 h 3640422"/>
              <a:gd name="connsiteX48" fmla="*/ 687876 w 906316"/>
              <a:gd name="connsiteY48" fmla="*/ 1635760 h 3640422"/>
              <a:gd name="connsiteX49" fmla="*/ 682796 w 906316"/>
              <a:gd name="connsiteY49" fmla="*/ 1666240 h 3640422"/>
              <a:gd name="connsiteX50" fmla="*/ 677716 w 906316"/>
              <a:gd name="connsiteY50" fmla="*/ 1706880 h 3640422"/>
              <a:gd name="connsiteX51" fmla="*/ 662476 w 906316"/>
              <a:gd name="connsiteY51" fmla="*/ 1778000 h 3640422"/>
              <a:gd name="connsiteX52" fmla="*/ 657396 w 906316"/>
              <a:gd name="connsiteY52" fmla="*/ 1823720 h 3640422"/>
              <a:gd name="connsiteX53" fmla="*/ 647236 w 906316"/>
              <a:gd name="connsiteY53" fmla="*/ 1879600 h 3640422"/>
              <a:gd name="connsiteX54" fmla="*/ 642156 w 906316"/>
              <a:gd name="connsiteY54" fmla="*/ 1935480 h 3640422"/>
              <a:gd name="connsiteX55" fmla="*/ 626916 w 906316"/>
              <a:gd name="connsiteY55" fmla="*/ 2021840 h 3640422"/>
              <a:gd name="connsiteX56" fmla="*/ 621836 w 906316"/>
              <a:gd name="connsiteY56" fmla="*/ 2082800 h 3640422"/>
              <a:gd name="connsiteX57" fmla="*/ 611676 w 906316"/>
              <a:gd name="connsiteY57" fmla="*/ 2133600 h 3640422"/>
              <a:gd name="connsiteX58" fmla="*/ 601516 w 906316"/>
              <a:gd name="connsiteY58" fmla="*/ 2204720 h 3640422"/>
              <a:gd name="connsiteX59" fmla="*/ 596436 w 906316"/>
              <a:gd name="connsiteY59" fmla="*/ 2296160 h 3640422"/>
              <a:gd name="connsiteX60" fmla="*/ 591356 w 906316"/>
              <a:gd name="connsiteY60" fmla="*/ 2311400 h 3640422"/>
              <a:gd name="connsiteX61" fmla="*/ 586276 w 906316"/>
              <a:gd name="connsiteY61" fmla="*/ 2352040 h 3640422"/>
              <a:gd name="connsiteX62" fmla="*/ 581196 w 906316"/>
              <a:gd name="connsiteY62" fmla="*/ 2382520 h 3640422"/>
              <a:gd name="connsiteX63" fmla="*/ 571036 w 906316"/>
              <a:gd name="connsiteY63" fmla="*/ 2509520 h 3640422"/>
              <a:gd name="connsiteX64" fmla="*/ 560876 w 906316"/>
              <a:gd name="connsiteY64" fmla="*/ 2570480 h 3640422"/>
              <a:gd name="connsiteX65" fmla="*/ 555796 w 906316"/>
              <a:gd name="connsiteY65" fmla="*/ 2595880 h 3640422"/>
              <a:gd name="connsiteX66" fmla="*/ 545636 w 906316"/>
              <a:gd name="connsiteY66" fmla="*/ 2809240 h 3640422"/>
              <a:gd name="connsiteX67" fmla="*/ 540556 w 906316"/>
              <a:gd name="connsiteY67" fmla="*/ 2834640 h 3640422"/>
              <a:gd name="connsiteX68" fmla="*/ 535476 w 906316"/>
              <a:gd name="connsiteY68" fmla="*/ 2956560 h 3640422"/>
              <a:gd name="connsiteX69" fmla="*/ 525316 w 906316"/>
              <a:gd name="connsiteY69" fmla="*/ 3048000 h 3640422"/>
              <a:gd name="connsiteX70" fmla="*/ 530396 w 906316"/>
              <a:gd name="connsiteY70" fmla="*/ 3246120 h 3640422"/>
              <a:gd name="connsiteX71" fmla="*/ 525316 w 906316"/>
              <a:gd name="connsiteY71" fmla="*/ 3342640 h 3640422"/>
              <a:gd name="connsiteX72" fmla="*/ 520236 w 906316"/>
              <a:gd name="connsiteY72" fmla="*/ 3378200 h 3640422"/>
              <a:gd name="connsiteX73" fmla="*/ 515156 w 906316"/>
              <a:gd name="connsiteY73" fmla="*/ 3418840 h 3640422"/>
              <a:gd name="connsiteX74" fmla="*/ 510076 w 906316"/>
              <a:gd name="connsiteY74" fmla="*/ 3616960 h 3640422"/>
              <a:gd name="connsiteX75" fmla="*/ 433876 w 906316"/>
              <a:gd name="connsiteY75" fmla="*/ 3611880 h 3640422"/>
              <a:gd name="connsiteX76" fmla="*/ 210356 w 906316"/>
              <a:gd name="connsiteY76" fmla="*/ 3601720 h 3640422"/>
              <a:gd name="connsiteX77" fmla="*/ 139236 w 906316"/>
              <a:gd name="connsiteY77" fmla="*/ 3591560 h 3640422"/>
              <a:gd name="connsiteX78" fmla="*/ 83356 w 906316"/>
              <a:gd name="connsiteY78" fmla="*/ 3586480 h 3640422"/>
              <a:gd name="connsiteX79" fmla="*/ 17316 w 906316"/>
              <a:gd name="connsiteY79" fmla="*/ 3576884 h 3640422"/>
              <a:gd name="connsiteX80" fmla="*/ 17880 w 906316"/>
              <a:gd name="connsiteY80" fmla="*/ 3541889 h 3640422"/>
              <a:gd name="connsiteX81" fmla="*/ 39330 w 906316"/>
              <a:gd name="connsiteY81" fmla="*/ 3458351 h 3640422"/>
              <a:gd name="connsiteX82" fmla="*/ 2076 w 906316"/>
              <a:gd name="connsiteY82" fmla="*/ 3429000 h 3640422"/>
              <a:gd name="connsiteX83" fmla="*/ 7156 w 906316"/>
              <a:gd name="connsiteY83" fmla="*/ 3403600 h 3640422"/>
              <a:gd name="connsiteX84" fmla="*/ 12236 w 906316"/>
              <a:gd name="connsiteY84" fmla="*/ 3373120 h 3640422"/>
              <a:gd name="connsiteX85" fmla="*/ 17316 w 906316"/>
              <a:gd name="connsiteY85" fmla="*/ 3347720 h 3640422"/>
              <a:gd name="connsiteX86" fmla="*/ 22396 w 906316"/>
              <a:gd name="connsiteY86" fmla="*/ 3302000 h 3640422"/>
              <a:gd name="connsiteX87" fmla="*/ 27476 w 906316"/>
              <a:gd name="connsiteY87" fmla="*/ 3276600 h 3640422"/>
              <a:gd name="connsiteX88" fmla="*/ 37636 w 906316"/>
              <a:gd name="connsiteY88" fmla="*/ 3195320 h 3640422"/>
              <a:gd name="connsiteX89" fmla="*/ 47796 w 906316"/>
              <a:gd name="connsiteY89" fmla="*/ 3048000 h 3640422"/>
              <a:gd name="connsiteX90" fmla="*/ 52876 w 906316"/>
              <a:gd name="connsiteY90" fmla="*/ 3022600 h 3640422"/>
              <a:gd name="connsiteX91" fmla="*/ 57956 w 906316"/>
              <a:gd name="connsiteY91" fmla="*/ 2941320 h 3640422"/>
              <a:gd name="connsiteX92" fmla="*/ 63036 w 906316"/>
              <a:gd name="connsiteY92" fmla="*/ 2910840 h 3640422"/>
              <a:gd name="connsiteX93" fmla="*/ 73196 w 906316"/>
              <a:gd name="connsiteY93" fmla="*/ 2824480 h 3640422"/>
              <a:gd name="connsiteX94" fmla="*/ 83356 w 906316"/>
              <a:gd name="connsiteY94" fmla="*/ 2712720 h 3640422"/>
              <a:gd name="connsiteX95" fmla="*/ 88436 w 906316"/>
              <a:gd name="connsiteY95" fmla="*/ 2687320 h 3640422"/>
              <a:gd name="connsiteX96" fmla="*/ 93516 w 906316"/>
              <a:gd name="connsiteY96" fmla="*/ 2667000 h 3640422"/>
              <a:gd name="connsiteX97" fmla="*/ 98596 w 906316"/>
              <a:gd name="connsiteY97" fmla="*/ 2631440 h 3640422"/>
              <a:gd name="connsiteX98" fmla="*/ 108756 w 906316"/>
              <a:gd name="connsiteY98" fmla="*/ 2600960 h 3640422"/>
              <a:gd name="connsiteX99" fmla="*/ 113836 w 906316"/>
              <a:gd name="connsiteY99" fmla="*/ 2570480 h 3640422"/>
              <a:gd name="connsiteX100" fmla="*/ 123996 w 906316"/>
              <a:gd name="connsiteY100" fmla="*/ 2550160 h 3640422"/>
              <a:gd name="connsiteX101" fmla="*/ 129076 w 906316"/>
              <a:gd name="connsiteY101" fmla="*/ 2534920 h 3640422"/>
              <a:gd name="connsiteX102" fmla="*/ 164635 w 906316"/>
              <a:gd name="connsiteY102" fmla="*/ 2550724 h 3640422"/>
              <a:gd name="connsiteX103" fmla="*/ 161250 w 906316"/>
              <a:gd name="connsiteY103" fmla="*/ 2484684 h 3640422"/>
              <a:gd name="connsiteX104" fmla="*/ 168587 w 906316"/>
              <a:gd name="connsiteY104" fmla="*/ 2475088 h 3640422"/>
              <a:gd name="connsiteX105" fmla="*/ 170846 w 906316"/>
              <a:gd name="connsiteY105" fmla="*/ 2430498 h 3640422"/>
              <a:gd name="connsiteX106" fmla="*/ 178747 w 906316"/>
              <a:gd name="connsiteY106" fmla="*/ 2410178 h 3640422"/>
              <a:gd name="connsiteX107" fmla="*/ 183828 w 906316"/>
              <a:gd name="connsiteY107" fmla="*/ 2388164 h 3640422"/>
              <a:gd name="connsiteX108" fmla="*/ 186085 w 906316"/>
              <a:gd name="connsiteY108" fmla="*/ 2359943 h 3640422"/>
              <a:gd name="connsiteX109" fmla="*/ 193987 w 906316"/>
              <a:gd name="connsiteY109" fmla="*/ 2338494 h 3640422"/>
              <a:gd name="connsiteX110" fmla="*/ 199067 w 906316"/>
              <a:gd name="connsiteY110" fmla="*/ 2284871 h 3640422"/>
              <a:gd name="connsiteX111" fmla="*/ 200760 w 906316"/>
              <a:gd name="connsiteY111" fmla="*/ 2232942 h 3640422"/>
              <a:gd name="connsiteX112" fmla="*/ 209227 w 906316"/>
              <a:gd name="connsiteY112" fmla="*/ 2175369 h 3640422"/>
              <a:gd name="connsiteX113" fmla="*/ 210356 w 906316"/>
              <a:gd name="connsiteY113" fmla="*/ 2136987 h 3640422"/>
              <a:gd name="connsiteX114" fmla="*/ 215436 w 906316"/>
              <a:gd name="connsiteY114" fmla="*/ 2098040 h 3640422"/>
              <a:gd name="connsiteX115" fmla="*/ 225596 w 906316"/>
              <a:gd name="connsiteY115" fmla="*/ 1991360 h 3640422"/>
              <a:gd name="connsiteX116" fmla="*/ 230676 w 906316"/>
              <a:gd name="connsiteY116" fmla="*/ 1965960 h 3640422"/>
              <a:gd name="connsiteX117" fmla="*/ 235756 w 906316"/>
              <a:gd name="connsiteY117" fmla="*/ 1925320 h 3640422"/>
              <a:gd name="connsiteX118" fmla="*/ 240836 w 906316"/>
              <a:gd name="connsiteY118" fmla="*/ 1910080 h 3640422"/>
              <a:gd name="connsiteX119" fmla="*/ 245916 w 906316"/>
              <a:gd name="connsiteY119" fmla="*/ 1889760 h 3640422"/>
              <a:gd name="connsiteX120" fmla="*/ 250996 w 906316"/>
              <a:gd name="connsiteY120" fmla="*/ 1859280 h 3640422"/>
              <a:gd name="connsiteX121" fmla="*/ 256076 w 906316"/>
              <a:gd name="connsiteY121" fmla="*/ 1833880 h 3640422"/>
              <a:gd name="connsiteX122" fmla="*/ 261156 w 906316"/>
              <a:gd name="connsiteY122" fmla="*/ 1762760 h 3640422"/>
              <a:gd name="connsiteX123" fmla="*/ 266236 w 906316"/>
              <a:gd name="connsiteY123" fmla="*/ 1747520 h 3640422"/>
              <a:gd name="connsiteX124" fmla="*/ 271316 w 906316"/>
              <a:gd name="connsiteY124" fmla="*/ 1722120 h 3640422"/>
              <a:gd name="connsiteX125" fmla="*/ 276396 w 906316"/>
              <a:gd name="connsiteY125" fmla="*/ 1671320 h 3640422"/>
              <a:gd name="connsiteX126" fmla="*/ 281476 w 906316"/>
              <a:gd name="connsiteY126" fmla="*/ 1656080 h 3640422"/>
              <a:gd name="connsiteX127" fmla="*/ 286556 w 906316"/>
              <a:gd name="connsiteY127" fmla="*/ 1635760 h 3640422"/>
              <a:gd name="connsiteX128" fmla="*/ 291636 w 906316"/>
              <a:gd name="connsiteY128" fmla="*/ 1574800 h 3640422"/>
              <a:gd name="connsiteX129" fmla="*/ 296716 w 906316"/>
              <a:gd name="connsiteY129" fmla="*/ 1559560 h 3640422"/>
              <a:gd name="connsiteX130" fmla="*/ 306876 w 906316"/>
              <a:gd name="connsiteY130" fmla="*/ 1518920 h 3640422"/>
              <a:gd name="connsiteX131" fmla="*/ 311956 w 906316"/>
              <a:gd name="connsiteY131" fmla="*/ 1473200 h 3640422"/>
              <a:gd name="connsiteX132" fmla="*/ 317036 w 906316"/>
              <a:gd name="connsiteY132" fmla="*/ 1447800 h 3640422"/>
              <a:gd name="connsiteX133" fmla="*/ 327196 w 906316"/>
              <a:gd name="connsiteY133" fmla="*/ 1386840 h 3640422"/>
              <a:gd name="connsiteX134" fmla="*/ 332276 w 906316"/>
              <a:gd name="connsiteY134" fmla="*/ 1346200 h 3640422"/>
              <a:gd name="connsiteX135" fmla="*/ 342436 w 906316"/>
              <a:gd name="connsiteY135" fmla="*/ 1275080 h 3640422"/>
              <a:gd name="connsiteX136" fmla="*/ 347516 w 906316"/>
              <a:gd name="connsiteY136" fmla="*/ 1224280 h 3640422"/>
              <a:gd name="connsiteX137" fmla="*/ 352596 w 906316"/>
              <a:gd name="connsiteY137" fmla="*/ 1198880 h 3640422"/>
              <a:gd name="connsiteX138" fmla="*/ 367836 w 906316"/>
              <a:gd name="connsiteY138" fmla="*/ 1127760 h 3640422"/>
              <a:gd name="connsiteX139" fmla="*/ 372916 w 906316"/>
              <a:gd name="connsiteY139" fmla="*/ 1076960 h 3640422"/>
              <a:gd name="connsiteX140" fmla="*/ 377996 w 906316"/>
              <a:gd name="connsiteY140" fmla="*/ 1056640 h 3640422"/>
              <a:gd name="connsiteX141" fmla="*/ 388156 w 906316"/>
              <a:gd name="connsiteY141" fmla="*/ 1005840 h 3640422"/>
              <a:gd name="connsiteX142" fmla="*/ 393236 w 906316"/>
              <a:gd name="connsiteY142" fmla="*/ 934720 h 3640422"/>
              <a:gd name="connsiteX143" fmla="*/ 403396 w 906316"/>
              <a:gd name="connsiteY143" fmla="*/ 868680 h 3640422"/>
              <a:gd name="connsiteX144" fmla="*/ 408476 w 906316"/>
              <a:gd name="connsiteY144" fmla="*/ 822960 h 3640422"/>
              <a:gd name="connsiteX145" fmla="*/ 418636 w 906316"/>
              <a:gd name="connsiteY145" fmla="*/ 777240 h 3640422"/>
              <a:gd name="connsiteX146" fmla="*/ 423716 w 906316"/>
              <a:gd name="connsiteY146" fmla="*/ 731520 h 3640422"/>
              <a:gd name="connsiteX147" fmla="*/ 433876 w 906316"/>
              <a:gd name="connsiteY147" fmla="*/ 690880 h 3640422"/>
              <a:gd name="connsiteX148" fmla="*/ 444036 w 906316"/>
              <a:gd name="connsiteY148" fmla="*/ 629920 h 3640422"/>
              <a:gd name="connsiteX149" fmla="*/ 449116 w 906316"/>
              <a:gd name="connsiteY149" fmla="*/ 584200 h 3640422"/>
              <a:gd name="connsiteX150" fmla="*/ 459276 w 906316"/>
              <a:gd name="connsiteY150" fmla="*/ 543560 h 3640422"/>
              <a:gd name="connsiteX151" fmla="*/ 464356 w 906316"/>
              <a:gd name="connsiteY151" fmla="*/ 523240 h 3640422"/>
              <a:gd name="connsiteX152" fmla="*/ 474516 w 906316"/>
              <a:gd name="connsiteY152" fmla="*/ 457200 h 3640422"/>
              <a:gd name="connsiteX153" fmla="*/ 484676 w 906316"/>
              <a:gd name="connsiteY153" fmla="*/ 411480 h 3640422"/>
              <a:gd name="connsiteX154" fmla="*/ 489756 w 906316"/>
              <a:gd name="connsiteY154" fmla="*/ 365760 h 3640422"/>
              <a:gd name="connsiteX155" fmla="*/ 494836 w 906316"/>
              <a:gd name="connsiteY155" fmla="*/ 335280 h 3640422"/>
              <a:gd name="connsiteX156" fmla="*/ 489756 w 906316"/>
              <a:gd name="connsiteY156" fmla="*/ 198120 h 3640422"/>
              <a:gd name="connsiteX0" fmla="*/ 489756 w 906316"/>
              <a:gd name="connsiteY0" fmla="*/ 198120 h 3640422"/>
              <a:gd name="connsiteX1" fmla="*/ 504996 w 906316"/>
              <a:gd name="connsiteY1" fmla="*/ 187960 h 3640422"/>
              <a:gd name="connsiteX2" fmla="*/ 515156 w 906316"/>
              <a:gd name="connsiteY2" fmla="*/ 172720 h 3640422"/>
              <a:gd name="connsiteX3" fmla="*/ 545636 w 906316"/>
              <a:gd name="connsiteY3" fmla="*/ 152400 h 3640422"/>
              <a:gd name="connsiteX4" fmla="*/ 560876 w 906316"/>
              <a:gd name="connsiteY4" fmla="*/ 137160 h 3640422"/>
              <a:gd name="connsiteX5" fmla="*/ 591356 w 906316"/>
              <a:gd name="connsiteY5" fmla="*/ 127000 h 3640422"/>
              <a:gd name="connsiteX6" fmla="*/ 621836 w 906316"/>
              <a:gd name="connsiteY6" fmla="*/ 111760 h 3640422"/>
              <a:gd name="connsiteX7" fmla="*/ 657396 w 906316"/>
              <a:gd name="connsiteY7" fmla="*/ 96520 h 3640422"/>
              <a:gd name="connsiteX8" fmla="*/ 672636 w 906316"/>
              <a:gd name="connsiteY8" fmla="*/ 86360 h 3640422"/>
              <a:gd name="connsiteX9" fmla="*/ 708196 w 906316"/>
              <a:gd name="connsiteY9" fmla="*/ 76200 h 3640422"/>
              <a:gd name="connsiteX10" fmla="*/ 738676 w 906316"/>
              <a:gd name="connsiteY10" fmla="*/ 66040 h 3640422"/>
              <a:gd name="connsiteX11" fmla="*/ 774236 w 906316"/>
              <a:gd name="connsiteY11" fmla="*/ 50800 h 3640422"/>
              <a:gd name="connsiteX12" fmla="*/ 825036 w 906316"/>
              <a:gd name="connsiteY12" fmla="*/ 35560 h 3640422"/>
              <a:gd name="connsiteX13" fmla="*/ 840276 w 906316"/>
              <a:gd name="connsiteY13" fmla="*/ 25400 h 3640422"/>
              <a:gd name="connsiteX14" fmla="*/ 870756 w 906316"/>
              <a:gd name="connsiteY14" fmla="*/ 15240 h 3640422"/>
              <a:gd name="connsiteX15" fmla="*/ 901236 w 906316"/>
              <a:gd name="connsiteY15" fmla="*/ 0 h 3640422"/>
              <a:gd name="connsiteX16" fmla="*/ 906316 w 906316"/>
              <a:gd name="connsiteY16" fmla="*/ 15240 h 3640422"/>
              <a:gd name="connsiteX17" fmla="*/ 901236 w 906316"/>
              <a:gd name="connsiteY17" fmla="*/ 60960 h 3640422"/>
              <a:gd name="connsiteX18" fmla="*/ 896156 w 906316"/>
              <a:gd name="connsiteY18" fmla="*/ 76200 h 3640422"/>
              <a:gd name="connsiteX19" fmla="*/ 891076 w 906316"/>
              <a:gd name="connsiteY19" fmla="*/ 96520 h 3640422"/>
              <a:gd name="connsiteX20" fmla="*/ 885996 w 906316"/>
              <a:gd name="connsiteY20" fmla="*/ 162560 h 3640422"/>
              <a:gd name="connsiteX21" fmla="*/ 880916 w 906316"/>
              <a:gd name="connsiteY21" fmla="*/ 182880 h 3640422"/>
              <a:gd name="connsiteX22" fmla="*/ 875836 w 906316"/>
              <a:gd name="connsiteY22" fmla="*/ 213360 h 3640422"/>
              <a:gd name="connsiteX23" fmla="*/ 870756 w 906316"/>
              <a:gd name="connsiteY23" fmla="*/ 335280 h 3640422"/>
              <a:gd name="connsiteX24" fmla="*/ 860596 w 906316"/>
              <a:gd name="connsiteY24" fmla="*/ 401320 h 3640422"/>
              <a:gd name="connsiteX25" fmla="*/ 855516 w 906316"/>
              <a:gd name="connsiteY25" fmla="*/ 447040 h 3640422"/>
              <a:gd name="connsiteX26" fmla="*/ 845356 w 906316"/>
              <a:gd name="connsiteY26" fmla="*/ 568960 h 3640422"/>
              <a:gd name="connsiteX27" fmla="*/ 840276 w 906316"/>
              <a:gd name="connsiteY27" fmla="*/ 594360 h 3640422"/>
              <a:gd name="connsiteX28" fmla="*/ 835196 w 906316"/>
              <a:gd name="connsiteY28" fmla="*/ 640080 h 3640422"/>
              <a:gd name="connsiteX29" fmla="*/ 825036 w 906316"/>
              <a:gd name="connsiteY29" fmla="*/ 690880 h 3640422"/>
              <a:gd name="connsiteX30" fmla="*/ 819956 w 906316"/>
              <a:gd name="connsiteY30" fmla="*/ 721360 h 3640422"/>
              <a:gd name="connsiteX31" fmla="*/ 814876 w 906316"/>
              <a:gd name="connsiteY31" fmla="*/ 741680 h 3640422"/>
              <a:gd name="connsiteX32" fmla="*/ 809796 w 906316"/>
              <a:gd name="connsiteY32" fmla="*/ 767080 h 3640422"/>
              <a:gd name="connsiteX33" fmla="*/ 804716 w 906316"/>
              <a:gd name="connsiteY33" fmla="*/ 787400 h 3640422"/>
              <a:gd name="connsiteX34" fmla="*/ 799636 w 906316"/>
              <a:gd name="connsiteY34" fmla="*/ 828040 h 3640422"/>
              <a:gd name="connsiteX35" fmla="*/ 794556 w 906316"/>
              <a:gd name="connsiteY35" fmla="*/ 843280 h 3640422"/>
              <a:gd name="connsiteX36" fmla="*/ 784396 w 906316"/>
              <a:gd name="connsiteY36" fmla="*/ 894080 h 3640422"/>
              <a:gd name="connsiteX37" fmla="*/ 774236 w 906316"/>
              <a:gd name="connsiteY37" fmla="*/ 939800 h 3640422"/>
              <a:gd name="connsiteX38" fmla="*/ 769156 w 906316"/>
              <a:gd name="connsiteY38" fmla="*/ 980440 h 3640422"/>
              <a:gd name="connsiteX39" fmla="*/ 764076 w 906316"/>
              <a:gd name="connsiteY39" fmla="*/ 1031240 h 3640422"/>
              <a:gd name="connsiteX40" fmla="*/ 753916 w 906316"/>
              <a:gd name="connsiteY40" fmla="*/ 1102360 h 3640422"/>
              <a:gd name="connsiteX41" fmla="*/ 748836 w 906316"/>
              <a:gd name="connsiteY41" fmla="*/ 1203960 h 3640422"/>
              <a:gd name="connsiteX42" fmla="*/ 738676 w 906316"/>
              <a:gd name="connsiteY42" fmla="*/ 1264920 h 3640422"/>
              <a:gd name="connsiteX43" fmla="*/ 723436 w 906316"/>
              <a:gd name="connsiteY43" fmla="*/ 1407160 h 3640422"/>
              <a:gd name="connsiteX44" fmla="*/ 713276 w 906316"/>
              <a:gd name="connsiteY44" fmla="*/ 1463040 h 3640422"/>
              <a:gd name="connsiteX45" fmla="*/ 708196 w 906316"/>
              <a:gd name="connsiteY45" fmla="*/ 1518920 h 3640422"/>
              <a:gd name="connsiteX46" fmla="*/ 698036 w 906316"/>
              <a:gd name="connsiteY46" fmla="*/ 1564640 h 3640422"/>
              <a:gd name="connsiteX47" fmla="*/ 692956 w 906316"/>
              <a:gd name="connsiteY47" fmla="*/ 1595120 h 3640422"/>
              <a:gd name="connsiteX48" fmla="*/ 687876 w 906316"/>
              <a:gd name="connsiteY48" fmla="*/ 1635760 h 3640422"/>
              <a:gd name="connsiteX49" fmla="*/ 682796 w 906316"/>
              <a:gd name="connsiteY49" fmla="*/ 1666240 h 3640422"/>
              <a:gd name="connsiteX50" fmla="*/ 677716 w 906316"/>
              <a:gd name="connsiteY50" fmla="*/ 1706880 h 3640422"/>
              <a:gd name="connsiteX51" fmla="*/ 662476 w 906316"/>
              <a:gd name="connsiteY51" fmla="*/ 1778000 h 3640422"/>
              <a:gd name="connsiteX52" fmla="*/ 657396 w 906316"/>
              <a:gd name="connsiteY52" fmla="*/ 1823720 h 3640422"/>
              <a:gd name="connsiteX53" fmla="*/ 647236 w 906316"/>
              <a:gd name="connsiteY53" fmla="*/ 1879600 h 3640422"/>
              <a:gd name="connsiteX54" fmla="*/ 642156 w 906316"/>
              <a:gd name="connsiteY54" fmla="*/ 1935480 h 3640422"/>
              <a:gd name="connsiteX55" fmla="*/ 626916 w 906316"/>
              <a:gd name="connsiteY55" fmla="*/ 2021840 h 3640422"/>
              <a:gd name="connsiteX56" fmla="*/ 621836 w 906316"/>
              <a:gd name="connsiteY56" fmla="*/ 2082800 h 3640422"/>
              <a:gd name="connsiteX57" fmla="*/ 611676 w 906316"/>
              <a:gd name="connsiteY57" fmla="*/ 2133600 h 3640422"/>
              <a:gd name="connsiteX58" fmla="*/ 601516 w 906316"/>
              <a:gd name="connsiteY58" fmla="*/ 2204720 h 3640422"/>
              <a:gd name="connsiteX59" fmla="*/ 596436 w 906316"/>
              <a:gd name="connsiteY59" fmla="*/ 2296160 h 3640422"/>
              <a:gd name="connsiteX60" fmla="*/ 591356 w 906316"/>
              <a:gd name="connsiteY60" fmla="*/ 2311400 h 3640422"/>
              <a:gd name="connsiteX61" fmla="*/ 586276 w 906316"/>
              <a:gd name="connsiteY61" fmla="*/ 2352040 h 3640422"/>
              <a:gd name="connsiteX62" fmla="*/ 581196 w 906316"/>
              <a:gd name="connsiteY62" fmla="*/ 2382520 h 3640422"/>
              <a:gd name="connsiteX63" fmla="*/ 571036 w 906316"/>
              <a:gd name="connsiteY63" fmla="*/ 2509520 h 3640422"/>
              <a:gd name="connsiteX64" fmla="*/ 560876 w 906316"/>
              <a:gd name="connsiteY64" fmla="*/ 2570480 h 3640422"/>
              <a:gd name="connsiteX65" fmla="*/ 555796 w 906316"/>
              <a:gd name="connsiteY65" fmla="*/ 2595880 h 3640422"/>
              <a:gd name="connsiteX66" fmla="*/ 545636 w 906316"/>
              <a:gd name="connsiteY66" fmla="*/ 2809240 h 3640422"/>
              <a:gd name="connsiteX67" fmla="*/ 540556 w 906316"/>
              <a:gd name="connsiteY67" fmla="*/ 2834640 h 3640422"/>
              <a:gd name="connsiteX68" fmla="*/ 535476 w 906316"/>
              <a:gd name="connsiteY68" fmla="*/ 2956560 h 3640422"/>
              <a:gd name="connsiteX69" fmla="*/ 525316 w 906316"/>
              <a:gd name="connsiteY69" fmla="*/ 3048000 h 3640422"/>
              <a:gd name="connsiteX70" fmla="*/ 530396 w 906316"/>
              <a:gd name="connsiteY70" fmla="*/ 3246120 h 3640422"/>
              <a:gd name="connsiteX71" fmla="*/ 525316 w 906316"/>
              <a:gd name="connsiteY71" fmla="*/ 3342640 h 3640422"/>
              <a:gd name="connsiteX72" fmla="*/ 520236 w 906316"/>
              <a:gd name="connsiteY72" fmla="*/ 3378200 h 3640422"/>
              <a:gd name="connsiteX73" fmla="*/ 515156 w 906316"/>
              <a:gd name="connsiteY73" fmla="*/ 3418840 h 3640422"/>
              <a:gd name="connsiteX74" fmla="*/ 510076 w 906316"/>
              <a:gd name="connsiteY74" fmla="*/ 3616960 h 3640422"/>
              <a:gd name="connsiteX75" fmla="*/ 433876 w 906316"/>
              <a:gd name="connsiteY75" fmla="*/ 3611880 h 3640422"/>
              <a:gd name="connsiteX76" fmla="*/ 210356 w 906316"/>
              <a:gd name="connsiteY76" fmla="*/ 3601720 h 3640422"/>
              <a:gd name="connsiteX77" fmla="*/ 139236 w 906316"/>
              <a:gd name="connsiteY77" fmla="*/ 3591560 h 3640422"/>
              <a:gd name="connsiteX78" fmla="*/ 83356 w 906316"/>
              <a:gd name="connsiteY78" fmla="*/ 3586480 h 3640422"/>
              <a:gd name="connsiteX79" fmla="*/ 39893 w 906316"/>
              <a:gd name="connsiteY79" fmla="*/ 3576884 h 3640422"/>
              <a:gd name="connsiteX80" fmla="*/ 17880 w 906316"/>
              <a:gd name="connsiteY80" fmla="*/ 3541889 h 3640422"/>
              <a:gd name="connsiteX81" fmla="*/ 39330 w 906316"/>
              <a:gd name="connsiteY81" fmla="*/ 3458351 h 3640422"/>
              <a:gd name="connsiteX82" fmla="*/ 2076 w 906316"/>
              <a:gd name="connsiteY82" fmla="*/ 3429000 h 3640422"/>
              <a:gd name="connsiteX83" fmla="*/ 7156 w 906316"/>
              <a:gd name="connsiteY83" fmla="*/ 3403600 h 3640422"/>
              <a:gd name="connsiteX84" fmla="*/ 12236 w 906316"/>
              <a:gd name="connsiteY84" fmla="*/ 3373120 h 3640422"/>
              <a:gd name="connsiteX85" fmla="*/ 17316 w 906316"/>
              <a:gd name="connsiteY85" fmla="*/ 3347720 h 3640422"/>
              <a:gd name="connsiteX86" fmla="*/ 22396 w 906316"/>
              <a:gd name="connsiteY86" fmla="*/ 3302000 h 3640422"/>
              <a:gd name="connsiteX87" fmla="*/ 27476 w 906316"/>
              <a:gd name="connsiteY87" fmla="*/ 3276600 h 3640422"/>
              <a:gd name="connsiteX88" fmla="*/ 37636 w 906316"/>
              <a:gd name="connsiteY88" fmla="*/ 3195320 h 3640422"/>
              <a:gd name="connsiteX89" fmla="*/ 47796 w 906316"/>
              <a:gd name="connsiteY89" fmla="*/ 3048000 h 3640422"/>
              <a:gd name="connsiteX90" fmla="*/ 52876 w 906316"/>
              <a:gd name="connsiteY90" fmla="*/ 3022600 h 3640422"/>
              <a:gd name="connsiteX91" fmla="*/ 57956 w 906316"/>
              <a:gd name="connsiteY91" fmla="*/ 2941320 h 3640422"/>
              <a:gd name="connsiteX92" fmla="*/ 63036 w 906316"/>
              <a:gd name="connsiteY92" fmla="*/ 2910840 h 3640422"/>
              <a:gd name="connsiteX93" fmla="*/ 73196 w 906316"/>
              <a:gd name="connsiteY93" fmla="*/ 2824480 h 3640422"/>
              <a:gd name="connsiteX94" fmla="*/ 83356 w 906316"/>
              <a:gd name="connsiteY94" fmla="*/ 2712720 h 3640422"/>
              <a:gd name="connsiteX95" fmla="*/ 88436 w 906316"/>
              <a:gd name="connsiteY95" fmla="*/ 2687320 h 3640422"/>
              <a:gd name="connsiteX96" fmla="*/ 93516 w 906316"/>
              <a:gd name="connsiteY96" fmla="*/ 2667000 h 3640422"/>
              <a:gd name="connsiteX97" fmla="*/ 98596 w 906316"/>
              <a:gd name="connsiteY97" fmla="*/ 2631440 h 3640422"/>
              <a:gd name="connsiteX98" fmla="*/ 108756 w 906316"/>
              <a:gd name="connsiteY98" fmla="*/ 2600960 h 3640422"/>
              <a:gd name="connsiteX99" fmla="*/ 113836 w 906316"/>
              <a:gd name="connsiteY99" fmla="*/ 2570480 h 3640422"/>
              <a:gd name="connsiteX100" fmla="*/ 123996 w 906316"/>
              <a:gd name="connsiteY100" fmla="*/ 2550160 h 3640422"/>
              <a:gd name="connsiteX101" fmla="*/ 129076 w 906316"/>
              <a:gd name="connsiteY101" fmla="*/ 2534920 h 3640422"/>
              <a:gd name="connsiteX102" fmla="*/ 164635 w 906316"/>
              <a:gd name="connsiteY102" fmla="*/ 2550724 h 3640422"/>
              <a:gd name="connsiteX103" fmla="*/ 161250 w 906316"/>
              <a:gd name="connsiteY103" fmla="*/ 2484684 h 3640422"/>
              <a:gd name="connsiteX104" fmla="*/ 168587 w 906316"/>
              <a:gd name="connsiteY104" fmla="*/ 2475088 h 3640422"/>
              <a:gd name="connsiteX105" fmla="*/ 170846 w 906316"/>
              <a:gd name="connsiteY105" fmla="*/ 2430498 h 3640422"/>
              <a:gd name="connsiteX106" fmla="*/ 178747 w 906316"/>
              <a:gd name="connsiteY106" fmla="*/ 2410178 h 3640422"/>
              <a:gd name="connsiteX107" fmla="*/ 183828 w 906316"/>
              <a:gd name="connsiteY107" fmla="*/ 2388164 h 3640422"/>
              <a:gd name="connsiteX108" fmla="*/ 186085 w 906316"/>
              <a:gd name="connsiteY108" fmla="*/ 2359943 h 3640422"/>
              <a:gd name="connsiteX109" fmla="*/ 193987 w 906316"/>
              <a:gd name="connsiteY109" fmla="*/ 2338494 h 3640422"/>
              <a:gd name="connsiteX110" fmla="*/ 199067 w 906316"/>
              <a:gd name="connsiteY110" fmla="*/ 2284871 h 3640422"/>
              <a:gd name="connsiteX111" fmla="*/ 200760 w 906316"/>
              <a:gd name="connsiteY111" fmla="*/ 2232942 h 3640422"/>
              <a:gd name="connsiteX112" fmla="*/ 209227 w 906316"/>
              <a:gd name="connsiteY112" fmla="*/ 2175369 h 3640422"/>
              <a:gd name="connsiteX113" fmla="*/ 210356 w 906316"/>
              <a:gd name="connsiteY113" fmla="*/ 2136987 h 3640422"/>
              <a:gd name="connsiteX114" fmla="*/ 215436 w 906316"/>
              <a:gd name="connsiteY114" fmla="*/ 2098040 h 3640422"/>
              <a:gd name="connsiteX115" fmla="*/ 225596 w 906316"/>
              <a:gd name="connsiteY115" fmla="*/ 1991360 h 3640422"/>
              <a:gd name="connsiteX116" fmla="*/ 230676 w 906316"/>
              <a:gd name="connsiteY116" fmla="*/ 1965960 h 3640422"/>
              <a:gd name="connsiteX117" fmla="*/ 235756 w 906316"/>
              <a:gd name="connsiteY117" fmla="*/ 1925320 h 3640422"/>
              <a:gd name="connsiteX118" fmla="*/ 240836 w 906316"/>
              <a:gd name="connsiteY118" fmla="*/ 1910080 h 3640422"/>
              <a:gd name="connsiteX119" fmla="*/ 245916 w 906316"/>
              <a:gd name="connsiteY119" fmla="*/ 1889760 h 3640422"/>
              <a:gd name="connsiteX120" fmla="*/ 250996 w 906316"/>
              <a:gd name="connsiteY120" fmla="*/ 1859280 h 3640422"/>
              <a:gd name="connsiteX121" fmla="*/ 256076 w 906316"/>
              <a:gd name="connsiteY121" fmla="*/ 1833880 h 3640422"/>
              <a:gd name="connsiteX122" fmla="*/ 261156 w 906316"/>
              <a:gd name="connsiteY122" fmla="*/ 1762760 h 3640422"/>
              <a:gd name="connsiteX123" fmla="*/ 266236 w 906316"/>
              <a:gd name="connsiteY123" fmla="*/ 1747520 h 3640422"/>
              <a:gd name="connsiteX124" fmla="*/ 271316 w 906316"/>
              <a:gd name="connsiteY124" fmla="*/ 1722120 h 3640422"/>
              <a:gd name="connsiteX125" fmla="*/ 276396 w 906316"/>
              <a:gd name="connsiteY125" fmla="*/ 1671320 h 3640422"/>
              <a:gd name="connsiteX126" fmla="*/ 281476 w 906316"/>
              <a:gd name="connsiteY126" fmla="*/ 1656080 h 3640422"/>
              <a:gd name="connsiteX127" fmla="*/ 286556 w 906316"/>
              <a:gd name="connsiteY127" fmla="*/ 1635760 h 3640422"/>
              <a:gd name="connsiteX128" fmla="*/ 291636 w 906316"/>
              <a:gd name="connsiteY128" fmla="*/ 1574800 h 3640422"/>
              <a:gd name="connsiteX129" fmla="*/ 296716 w 906316"/>
              <a:gd name="connsiteY129" fmla="*/ 1559560 h 3640422"/>
              <a:gd name="connsiteX130" fmla="*/ 306876 w 906316"/>
              <a:gd name="connsiteY130" fmla="*/ 1518920 h 3640422"/>
              <a:gd name="connsiteX131" fmla="*/ 311956 w 906316"/>
              <a:gd name="connsiteY131" fmla="*/ 1473200 h 3640422"/>
              <a:gd name="connsiteX132" fmla="*/ 317036 w 906316"/>
              <a:gd name="connsiteY132" fmla="*/ 1447800 h 3640422"/>
              <a:gd name="connsiteX133" fmla="*/ 327196 w 906316"/>
              <a:gd name="connsiteY133" fmla="*/ 1386840 h 3640422"/>
              <a:gd name="connsiteX134" fmla="*/ 332276 w 906316"/>
              <a:gd name="connsiteY134" fmla="*/ 1346200 h 3640422"/>
              <a:gd name="connsiteX135" fmla="*/ 342436 w 906316"/>
              <a:gd name="connsiteY135" fmla="*/ 1275080 h 3640422"/>
              <a:gd name="connsiteX136" fmla="*/ 347516 w 906316"/>
              <a:gd name="connsiteY136" fmla="*/ 1224280 h 3640422"/>
              <a:gd name="connsiteX137" fmla="*/ 352596 w 906316"/>
              <a:gd name="connsiteY137" fmla="*/ 1198880 h 3640422"/>
              <a:gd name="connsiteX138" fmla="*/ 367836 w 906316"/>
              <a:gd name="connsiteY138" fmla="*/ 1127760 h 3640422"/>
              <a:gd name="connsiteX139" fmla="*/ 372916 w 906316"/>
              <a:gd name="connsiteY139" fmla="*/ 1076960 h 3640422"/>
              <a:gd name="connsiteX140" fmla="*/ 377996 w 906316"/>
              <a:gd name="connsiteY140" fmla="*/ 1056640 h 3640422"/>
              <a:gd name="connsiteX141" fmla="*/ 388156 w 906316"/>
              <a:gd name="connsiteY141" fmla="*/ 1005840 h 3640422"/>
              <a:gd name="connsiteX142" fmla="*/ 393236 w 906316"/>
              <a:gd name="connsiteY142" fmla="*/ 934720 h 3640422"/>
              <a:gd name="connsiteX143" fmla="*/ 403396 w 906316"/>
              <a:gd name="connsiteY143" fmla="*/ 868680 h 3640422"/>
              <a:gd name="connsiteX144" fmla="*/ 408476 w 906316"/>
              <a:gd name="connsiteY144" fmla="*/ 822960 h 3640422"/>
              <a:gd name="connsiteX145" fmla="*/ 418636 w 906316"/>
              <a:gd name="connsiteY145" fmla="*/ 777240 h 3640422"/>
              <a:gd name="connsiteX146" fmla="*/ 423716 w 906316"/>
              <a:gd name="connsiteY146" fmla="*/ 731520 h 3640422"/>
              <a:gd name="connsiteX147" fmla="*/ 433876 w 906316"/>
              <a:gd name="connsiteY147" fmla="*/ 690880 h 3640422"/>
              <a:gd name="connsiteX148" fmla="*/ 444036 w 906316"/>
              <a:gd name="connsiteY148" fmla="*/ 629920 h 3640422"/>
              <a:gd name="connsiteX149" fmla="*/ 449116 w 906316"/>
              <a:gd name="connsiteY149" fmla="*/ 584200 h 3640422"/>
              <a:gd name="connsiteX150" fmla="*/ 459276 w 906316"/>
              <a:gd name="connsiteY150" fmla="*/ 543560 h 3640422"/>
              <a:gd name="connsiteX151" fmla="*/ 464356 w 906316"/>
              <a:gd name="connsiteY151" fmla="*/ 523240 h 3640422"/>
              <a:gd name="connsiteX152" fmla="*/ 474516 w 906316"/>
              <a:gd name="connsiteY152" fmla="*/ 457200 h 3640422"/>
              <a:gd name="connsiteX153" fmla="*/ 484676 w 906316"/>
              <a:gd name="connsiteY153" fmla="*/ 411480 h 3640422"/>
              <a:gd name="connsiteX154" fmla="*/ 489756 w 906316"/>
              <a:gd name="connsiteY154" fmla="*/ 365760 h 3640422"/>
              <a:gd name="connsiteX155" fmla="*/ 494836 w 906316"/>
              <a:gd name="connsiteY155" fmla="*/ 335280 h 3640422"/>
              <a:gd name="connsiteX156" fmla="*/ 489756 w 906316"/>
              <a:gd name="connsiteY156" fmla="*/ 198120 h 3640422"/>
              <a:gd name="connsiteX0" fmla="*/ 489756 w 906316"/>
              <a:gd name="connsiteY0" fmla="*/ 198120 h 3640422"/>
              <a:gd name="connsiteX1" fmla="*/ 504996 w 906316"/>
              <a:gd name="connsiteY1" fmla="*/ 187960 h 3640422"/>
              <a:gd name="connsiteX2" fmla="*/ 515156 w 906316"/>
              <a:gd name="connsiteY2" fmla="*/ 172720 h 3640422"/>
              <a:gd name="connsiteX3" fmla="*/ 545636 w 906316"/>
              <a:gd name="connsiteY3" fmla="*/ 152400 h 3640422"/>
              <a:gd name="connsiteX4" fmla="*/ 560876 w 906316"/>
              <a:gd name="connsiteY4" fmla="*/ 137160 h 3640422"/>
              <a:gd name="connsiteX5" fmla="*/ 591356 w 906316"/>
              <a:gd name="connsiteY5" fmla="*/ 127000 h 3640422"/>
              <a:gd name="connsiteX6" fmla="*/ 621836 w 906316"/>
              <a:gd name="connsiteY6" fmla="*/ 111760 h 3640422"/>
              <a:gd name="connsiteX7" fmla="*/ 657396 w 906316"/>
              <a:gd name="connsiteY7" fmla="*/ 96520 h 3640422"/>
              <a:gd name="connsiteX8" fmla="*/ 672636 w 906316"/>
              <a:gd name="connsiteY8" fmla="*/ 86360 h 3640422"/>
              <a:gd name="connsiteX9" fmla="*/ 708196 w 906316"/>
              <a:gd name="connsiteY9" fmla="*/ 76200 h 3640422"/>
              <a:gd name="connsiteX10" fmla="*/ 738676 w 906316"/>
              <a:gd name="connsiteY10" fmla="*/ 66040 h 3640422"/>
              <a:gd name="connsiteX11" fmla="*/ 774236 w 906316"/>
              <a:gd name="connsiteY11" fmla="*/ 50800 h 3640422"/>
              <a:gd name="connsiteX12" fmla="*/ 825036 w 906316"/>
              <a:gd name="connsiteY12" fmla="*/ 35560 h 3640422"/>
              <a:gd name="connsiteX13" fmla="*/ 840276 w 906316"/>
              <a:gd name="connsiteY13" fmla="*/ 25400 h 3640422"/>
              <a:gd name="connsiteX14" fmla="*/ 870756 w 906316"/>
              <a:gd name="connsiteY14" fmla="*/ 15240 h 3640422"/>
              <a:gd name="connsiteX15" fmla="*/ 901236 w 906316"/>
              <a:gd name="connsiteY15" fmla="*/ 0 h 3640422"/>
              <a:gd name="connsiteX16" fmla="*/ 906316 w 906316"/>
              <a:gd name="connsiteY16" fmla="*/ 15240 h 3640422"/>
              <a:gd name="connsiteX17" fmla="*/ 901236 w 906316"/>
              <a:gd name="connsiteY17" fmla="*/ 60960 h 3640422"/>
              <a:gd name="connsiteX18" fmla="*/ 896156 w 906316"/>
              <a:gd name="connsiteY18" fmla="*/ 76200 h 3640422"/>
              <a:gd name="connsiteX19" fmla="*/ 891076 w 906316"/>
              <a:gd name="connsiteY19" fmla="*/ 96520 h 3640422"/>
              <a:gd name="connsiteX20" fmla="*/ 885996 w 906316"/>
              <a:gd name="connsiteY20" fmla="*/ 162560 h 3640422"/>
              <a:gd name="connsiteX21" fmla="*/ 880916 w 906316"/>
              <a:gd name="connsiteY21" fmla="*/ 182880 h 3640422"/>
              <a:gd name="connsiteX22" fmla="*/ 875836 w 906316"/>
              <a:gd name="connsiteY22" fmla="*/ 213360 h 3640422"/>
              <a:gd name="connsiteX23" fmla="*/ 870756 w 906316"/>
              <a:gd name="connsiteY23" fmla="*/ 335280 h 3640422"/>
              <a:gd name="connsiteX24" fmla="*/ 860596 w 906316"/>
              <a:gd name="connsiteY24" fmla="*/ 401320 h 3640422"/>
              <a:gd name="connsiteX25" fmla="*/ 855516 w 906316"/>
              <a:gd name="connsiteY25" fmla="*/ 447040 h 3640422"/>
              <a:gd name="connsiteX26" fmla="*/ 845356 w 906316"/>
              <a:gd name="connsiteY26" fmla="*/ 568960 h 3640422"/>
              <a:gd name="connsiteX27" fmla="*/ 840276 w 906316"/>
              <a:gd name="connsiteY27" fmla="*/ 594360 h 3640422"/>
              <a:gd name="connsiteX28" fmla="*/ 835196 w 906316"/>
              <a:gd name="connsiteY28" fmla="*/ 640080 h 3640422"/>
              <a:gd name="connsiteX29" fmla="*/ 825036 w 906316"/>
              <a:gd name="connsiteY29" fmla="*/ 690880 h 3640422"/>
              <a:gd name="connsiteX30" fmla="*/ 819956 w 906316"/>
              <a:gd name="connsiteY30" fmla="*/ 721360 h 3640422"/>
              <a:gd name="connsiteX31" fmla="*/ 814876 w 906316"/>
              <a:gd name="connsiteY31" fmla="*/ 741680 h 3640422"/>
              <a:gd name="connsiteX32" fmla="*/ 809796 w 906316"/>
              <a:gd name="connsiteY32" fmla="*/ 767080 h 3640422"/>
              <a:gd name="connsiteX33" fmla="*/ 804716 w 906316"/>
              <a:gd name="connsiteY33" fmla="*/ 787400 h 3640422"/>
              <a:gd name="connsiteX34" fmla="*/ 799636 w 906316"/>
              <a:gd name="connsiteY34" fmla="*/ 828040 h 3640422"/>
              <a:gd name="connsiteX35" fmla="*/ 794556 w 906316"/>
              <a:gd name="connsiteY35" fmla="*/ 843280 h 3640422"/>
              <a:gd name="connsiteX36" fmla="*/ 784396 w 906316"/>
              <a:gd name="connsiteY36" fmla="*/ 894080 h 3640422"/>
              <a:gd name="connsiteX37" fmla="*/ 774236 w 906316"/>
              <a:gd name="connsiteY37" fmla="*/ 939800 h 3640422"/>
              <a:gd name="connsiteX38" fmla="*/ 769156 w 906316"/>
              <a:gd name="connsiteY38" fmla="*/ 980440 h 3640422"/>
              <a:gd name="connsiteX39" fmla="*/ 764076 w 906316"/>
              <a:gd name="connsiteY39" fmla="*/ 1031240 h 3640422"/>
              <a:gd name="connsiteX40" fmla="*/ 753916 w 906316"/>
              <a:gd name="connsiteY40" fmla="*/ 1102360 h 3640422"/>
              <a:gd name="connsiteX41" fmla="*/ 748836 w 906316"/>
              <a:gd name="connsiteY41" fmla="*/ 1203960 h 3640422"/>
              <a:gd name="connsiteX42" fmla="*/ 738676 w 906316"/>
              <a:gd name="connsiteY42" fmla="*/ 1264920 h 3640422"/>
              <a:gd name="connsiteX43" fmla="*/ 723436 w 906316"/>
              <a:gd name="connsiteY43" fmla="*/ 1407160 h 3640422"/>
              <a:gd name="connsiteX44" fmla="*/ 713276 w 906316"/>
              <a:gd name="connsiteY44" fmla="*/ 1463040 h 3640422"/>
              <a:gd name="connsiteX45" fmla="*/ 708196 w 906316"/>
              <a:gd name="connsiteY45" fmla="*/ 1518920 h 3640422"/>
              <a:gd name="connsiteX46" fmla="*/ 698036 w 906316"/>
              <a:gd name="connsiteY46" fmla="*/ 1564640 h 3640422"/>
              <a:gd name="connsiteX47" fmla="*/ 692956 w 906316"/>
              <a:gd name="connsiteY47" fmla="*/ 1595120 h 3640422"/>
              <a:gd name="connsiteX48" fmla="*/ 687876 w 906316"/>
              <a:gd name="connsiteY48" fmla="*/ 1635760 h 3640422"/>
              <a:gd name="connsiteX49" fmla="*/ 682796 w 906316"/>
              <a:gd name="connsiteY49" fmla="*/ 1666240 h 3640422"/>
              <a:gd name="connsiteX50" fmla="*/ 677716 w 906316"/>
              <a:gd name="connsiteY50" fmla="*/ 1706880 h 3640422"/>
              <a:gd name="connsiteX51" fmla="*/ 662476 w 906316"/>
              <a:gd name="connsiteY51" fmla="*/ 1778000 h 3640422"/>
              <a:gd name="connsiteX52" fmla="*/ 657396 w 906316"/>
              <a:gd name="connsiteY52" fmla="*/ 1823720 h 3640422"/>
              <a:gd name="connsiteX53" fmla="*/ 647236 w 906316"/>
              <a:gd name="connsiteY53" fmla="*/ 1879600 h 3640422"/>
              <a:gd name="connsiteX54" fmla="*/ 642156 w 906316"/>
              <a:gd name="connsiteY54" fmla="*/ 1935480 h 3640422"/>
              <a:gd name="connsiteX55" fmla="*/ 626916 w 906316"/>
              <a:gd name="connsiteY55" fmla="*/ 2021840 h 3640422"/>
              <a:gd name="connsiteX56" fmla="*/ 621836 w 906316"/>
              <a:gd name="connsiteY56" fmla="*/ 2082800 h 3640422"/>
              <a:gd name="connsiteX57" fmla="*/ 611676 w 906316"/>
              <a:gd name="connsiteY57" fmla="*/ 2133600 h 3640422"/>
              <a:gd name="connsiteX58" fmla="*/ 601516 w 906316"/>
              <a:gd name="connsiteY58" fmla="*/ 2204720 h 3640422"/>
              <a:gd name="connsiteX59" fmla="*/ 596436 w 906316"/>
              <a:gd name="connsiteY59" fmla="*/ 2296160 h 3640422"/>
              <a:gd name="connsiteX60" fmla="*/ 591356 w 906316"/>
              <a:gd name="connsiteY60" fmla="*/ 2311400 h 3640422"/>
              <a:gd name="connsiteX61" fmla="*/ 586276 w 906316"/>
              <a:gd name="connsiteY61" fmla="*/ 2352040 h 3640422"/>
              <a:gd name="connsiteX62" fmla="*/ 581196 w 906316"/>
              <a:gd name="connsiteY62" fmla="*/ 2382520 h 3640422"/>
              <a:gd name="connsiteX63" fmla="*/ 571036 w 906316"/>
              <a:gd name="connsiteY63" fmla="*/ 2509520 h 3640422"/>
              <a:gd name="connsiteX64" fmla="*/ 560876 w 906316"/>
              <a:gd name="connsiteY64" fmla="*/ 2570480 h 3640422"/>
              <a:gd name="connsiteX65" fmla="*/ 555796 w 906316"/>
              <a:gd name="connsiteY65" fmla="*/ 2595880 h 3640422"/>
              <a:gd name="connsiteX66" fmla="*/ 545636 w 906316"/>
              <a:gd name="connsiteY66" fmla="*/ 2809240 h 3640422"/>
              <a:gd name="connsiteX67" fmla="*/ 540556 w 906316"/>
              <a:gd name="connsiteY67" fmla="*/ 2834640 h 3640422"/>
              <a:gd name="connsiteX68" fmla="*/ 535476 w 906316"/>
              <a:gd name="connsiteY68" fmla="*/ 2956560 h 3640422"/>
              <a:gd name="connsiteX69" fmla="*/ 525316 w 906316"/>
              <a:gd name="connsiteY69" fmla="*/ 3048000 h 3640422"/>
              <a:gd name="connsiteX70" fmla="*/ 530396 w 906316"/>
              <a:gd name="connsiteY70" fmla="*/ 3246120 h 3640422"/>
              <a:gd name="connsiteX71" fmla="*/ 525316 w 906316"/>
              <a:gd name="connsiteY71" fmla="*/ 3342640 h 3640422"/>
              <a:gd name="connsiteX72" fmla="*/ 520236 w 906316"/>
              <a:gd name="connsiteY72" fmla="*/ 3378200 h 3640422"/>
              <a:gd name="connsiteX73" fmla="*/ 515156 w 906316"/>
              <a:gd name="connsiteY73" fmla="*/ 3418840 h 3640422"/>
              <a:gd name="connsiteX74" fmla="*/ 510076 w 906316"/>
              <a:gd name="connsiteY74" fmla="*/ 3616960 h 3640422"/>
              <a:gd name="connsiteX75" fmla="*/ 433876 w 906316"/>
              <a:gd name="connsiteY75" fmla="*/ 3611880 h 3640422"/>
              <a:gd name="connsiteX76" fmla="*/ 210356 w 906316"/>
              <a:gd name="connsiteY76" fmla="*/ 3601720 h 3640422"/>
              <a:gd name="connsiteX77" fmla="*/ 139236 w 906316"/>
              <a:gd name="connsiteY77" fmla="*/ 3591560 h 3640422"/>
              <a:gd name="connsiteX78" fmla="*/ 83356 w 906316"/>
              <a:gd name="connsiteY78" fmla="*/ 3586480 h 3640422"/>
              <a:gd name="connsiteX79" fmla="*/ 39893 w 906316"/>
              <a:gd name="connsiteY79" fmla="*/ 3576884 h 3640422"/>
              <a:gd name="connsiteX80" fmla="*/ 46102 w 906316"/>
              <a:gd name="connsiteY80" fmla="*/ 3533423 h 3640422"/>
              <a:gd name="connsiteX81" fmla="*/ 39330 w 906316"/>
              <a:gd name="connsiteY81" fmla="*/ 3458351 h 3640422"/>
              <a:gd name="connsiteX82" fmla="*/ 2076 w 906316"/>
              <a:gd name="connsiteY82" fmla="*/ 3429000 h 3640422"/>
              <a:gd name="connsiteX83" fmla="*/ 7156 w 906316"/>
              <a:gd name="connsiteY83" fmla="*/ 3403600 h 3640422"/>
              <a:gd name="connsiteX84" fmla="*/ 12236 w 906316"/>
              <a:gd name="connsiteY84" fmla="*/ 3373120 h 3640422"/>
              <a:gd name="connsiteX85" fmla="*/ 17316 w 906316"/>
              <a:gd name="connsiteY85" fmla="*/ 3347720 h 3640422"/>
              <a:gd name="connsiteX86" fmla="*/ 22396 w 906316"/>
              <a:gd name="connsiteY86" fmla="*/ 3302000 h 3640422"/>
              <a:gd name="connsiteX87" fmla="*/ 27476 w 906316"/>
              <a:gd name="connsiteY87" fmla="*/ 3276600 h 3640422"/>
              <a:gd name="connsiteX88" fmla="*/ 37636 w 906316"/>
              <a:gd name="connsiteY88" fmla="*/ 3195320 h 3640422"/>
              <a:gd name="connsiteX89" fmla="*/ 47796 w 906316"/>
              <a:gd name="connsiteY89" fmla="*/ 3048000 h 3640422"/>
              <a:gd name="connsiteX90" fmla="*/ 52876 w 906316"/>
              <a:gd name="connsiteY90" fmla="*/ 3022600 h 3640422"/>
              <a:gd name="connsiteX91" fmla="*/ 57956 w 906316"/>
              <a:gd name="connsiteY91" fmla="*/ 2941320 h 3640422"/>
              <a:gd name="connsiteX92" fmla="*/ 63036 w 906316"/>
              <a:gd name="connsiteY92" fmla="*/ 2910840 h 3640422"/>
              <a:gd name="connsiteX93" fmla="*/ 73196 w 906316"/>
              <a:gd name="connsiteY93" fmla="*/ 2824480 h 3640422"/>
              <a:gd name="connsiteX94" fmla="*/ 83356 w 906316"/>
              <a:gd name="connsiteY94" fmla="*/ 2712720 h 3640422"/>
              <a:gd name="connsiteX95" fmla="*/ 88436 w 906316"/>
              <a:gd name="connsiteY95" fmla="*/ 2687320 h 3640422"/>
              <a:gd name="connsiteX96" fmla="*/ 93516 w 906316"/>
              <a:gd name="connsiteY96" fmla="*/ 2667000 h 3640422"/>
              <a:gd name="connsiteX97" fmla="*/ 98596 w 906316"/>
              <a:gd name="connsiteY97" fmla="*/ 2631440 h 3640422"/>
              <a:gd name="connsiteX98" fmla="*/ 108756 w 906316"/>
              <a:gd name="connsiteY98" fmla="*/ 2600960 h 3640422"/>
              <a:gd name="connsiteX99" fmla="*/ 113836 w 906316"/>
              <a:gd name="connsiteY99" fmla="*/ 2570480 h 3640422"/>
              <a:gd name="connsiteX100" fmla="*/ 123996 w 906316"/>
              <a:gd name="connsiteY100" fmla="*/ 2550160 h 3640422"/>
              <a:gd name="connsiteX101" fmla="*/ 129076 w 906316"/>
              <a:gd name="connsiteY101" fmla="*/ 2534920 h 3640422"/>
              <a:gd name="connsiteX102" fmla="*/ 164635 w 906316"/>
              <a:gd name="connsiteY102" fmla="*/ 2550724 h 3640422"/>
              <a:gd name="connsiteX103" fmla="*/ 161250 w 906316"/>
              <a:gd name="connsiteY103" fmla="*/ 2484684 h 3640422"/>
              <a:gd name="connsiteX104" fmla="*/ 168587 w 906316"/>
              <a:gd name="connsiteY104" fmla="*/ 2475088 h 3640422"/>
              <a:gd name="connsiteX105" fmla="*/ 170846 w 906316"/>
              <a:gd name="connsiteY105" fmla="*/ 2430498 h 3640422"/>
              <a:gd name="connsiteX106" fmla="*/ 178747 w 906316"/>
              <a:gd name="connsiteY106" fmla="*/ 2410178 h 3640422"/>
              <a:gd name="connsiteX107" fmla="*/ 183828 w 906316"/>
              <a:gd name="connsiteY107" fmla="*/ 2388164 h 3640422"/>
              <a:gd name="connsiteX108" fmla="*/ 186085 w 906316"/>
              <a:gd name="connsiteY108" fmla="*/ 2359943 h 3640422"/>
              <a:gd name="connsiteX109" fmla="*/ 193987 w 906316"/>
              <a:gd name="connsiteY109" fmla="*/ 2338494 h 3640422"/>
              <a:gd name="connsiteX110" fmla="*/ 199067 w 906316"/>
              <a:gd name="connsiteY110" fmla="*/ 2284871 h 3640422"/>
              <a:gd name="connsiteX111" fmla="*/ 200760 w 906316"/>
              <a:gd name="connsiteY111" fmla="*/ 2232942 h 3640422"/>
              <a:gd name="connsiteX112" fmla="*/ 209227 w 906316"/>
              <a:gd name="connsiteY112" fmla="*/ 2175369 h 3640422"/>
              <a:gd name="connsiteX113" fmla="*/ 210356 w 906316"/>
              <a:gd name="connsiteY113" fmla="*/ 2136987 h 3640422"/>
              <a:gd name="connsiteX114" fmla="*/ 215436 w 906316"/>
              <a:gd name="connsiteY114" fmla="*/ 2098040 h 3640422"/>
              <a:gd name="connsiteX115" fmla="*/ 225596 w 906316"/>
              <a:gd name="connsiteY115" fmla="*/ 1991360 h 3640422"/>
              <a:gd name="connsiteX116" fmla="*/ 230676 w 906316"/>
              <a:gd name="connsiteY116" fmla="*/ 1965960 h 3640422"/>
              <a:gd name="connsiteX117" fmla="*/ 235756 w 906316"/>
              <a:gd name="connsiteY117" fmla="*/ 1925320 h 3640422"/>
              <a:gd name="connsiteX118" fmla="*/ 240836 w 906316"/>
              <a:gd name="connsiteY118" fmla="*/ 1910080 h 3640422"/>
              <a:gd name="connsiteX119" fmla="*/ 245916 w 906316"/>
              <a:gd name="connsiteY119" fmla="*/ 1889760 h 3640422"/>
              <a:gd name="connsiteX120" fmla="*/ 250996 w 906316"/>
              <a:gd name="connsiteY120" fmla="*/ 1859280 h 3640422"/>
              <a:gd name="connsiteX121" fmla="*/ 256076 w 906316"/>
              <a:gd name="connsiteY121" fmla="*/ 1833880 h 3640422"/>
              <a:gd name="connsiteX122" fmla="*/ 261156 w 906316"/>
              <a:gd name="connsiteY122" fmla="*/ 1762760 h 3640422"/>
              <a:gd name="connsiteX123" fmla="*/ 266236 w 906316"/>
              <a:gd name="connsiteY123" fmla="*/ 1747520 h 3640422"/>
              <a:gd name="connsiteX124" fmla="*/ 271316 w 906316"/>
              <a:gd name="connsiteY124" fmla="*/ 1722120 h 3640422"/>
              <a:gd name="connsiteX125" fmla="*/ 276396 w 906316"/>
              <a:gd name="connsiteY125" fmla="*/ 1671320 h 3640422"/>
              <a:gd name="connsiteX126" fmla="*/ 281476 w 906316"/>
              <a:gd name="connsiteY126" fmla="*/ 1656080 h 3640422"/>
              <a:gd name="connsiteX127" fmla="*/ 286556 w 906316"/>
              <a:gd name="connsiteY127" fmla="*/ 1635760 h 3640422"/>
              <a:gd name="connsiteX128" fmla="*/ 291636 w 906316"/>
              <a:gd name="connsiteY128" fmla="*/ 1574800 h 3640422"/>
              <a:gd name="connsiteX129" fmla="*/ 296716 w 906316"/>
              <a:gd name="connsiteY129" fmla="*/ 1559560 h 3640422"/>
              <a:gd name="connsiteX130" fmla="*/ 306876 w 906316"/>
              <a:gd name="connsiteY130" fmla="*/ 1518920 h 3640422"/>
              <a:gd name="connsiteX131" fmla="*/ 311956 w 906316"/>
              <a:gd name="connsiteY131" fmla="*/ 1473200 h 3640422"/>
              <a:gd name="connsiteX132" fmla="*/ 317036 w 906316"/>
              <a:gd name="connsiteY132" fmla="*/ 1447800 h 3640422"/>
              <a:gd name="connsiteX133" fmla="*/ 327196 w 906316"/>
              <a:gd name="connsiteY133" fmla="*/ 1386840 h 3640422"/>
              <a:gd name="connsiteX134" fmla="*/ 332276 w 906316"/>
              <a:gd name="connsiteY134" fmla="*/ 1346200 h 3640422"/>
              <a:gd name="connsiteX135" fmla="*/ 342436 w 906316"/>
              <a:gd name="connsiteY135" fmla="*/ 1275080 h 3640422"/>
              <a:gd name="connsiteX136" fmla="*/ 347516 w 906316"/>
              <a:gd name="connsiteY136" fmla="*/ 1224280 h 3640422"/>
              <a:gd name="connsiteX137" fmla="*/ 352596 w 906316"/>
              <a:gd name="connsiteY137" fmla="*/ 1198880 h 3640422"/>
              <a:gd name="connsiteX138" fmla="*/ 367836 w 906316"/>
              <a:gd name="connsiteY138" fmla="*/ 1127760 h 3640422"/>
              <a:gd name="connsiteX139" fmla="*/ 372916 w 906316"/>
              <a:gd name="connsiteY139" fmla="*/ 1076960 h 3640422"/>
              <a:gd name="connsiteX140" fmla="*/ 377996 w 906316"/>
              <a:gd name="connsiteY140" fmla="*/ 1056640 h 3640422"/>
              <a:gd name="connsiteX141" fmla="*/ 388156 w 906316"/>
              <a:gd name="connsiteY141" fmla="*/ 1005840 h 3640422"/>
              <a:gd name="connsiteX142" fmla="*/ 393236 w 906316"/>
              <a:gd name="connsiteY142" fmla="*/ 934720 h 3640422"/>
              <a:gd name="connsiteX143" fmla="*/ 403396 w 906316"/>
              <a:gd name="connsiteY143" fmla="*/ 868680 h 3640422"/>
              <a:gd name="connsiteX144" fmla="*/ 408476 w 906316"/>
              <a:gd name="connsiteY144" fmla="*/ 822960 h 3640422"/>
              <a:gd name="connsiteX145" fmla="*/ 418636 w 906316"/>
              <a:gd name="connsiteY145" fmla="*/ 777240 h 3640422"/>
              <a:gd name="connsiteX146" fmla="*/ 423716 w 906316"/>
              <a:gd name="connsiteY146" fmla="*/ 731520 h 3640422"/>
              <a:gd name="connsiteX147" fmla="*/ 433876 w 906316"/>
              <a:gd name="connsiteY147" fmla="*/ 690880 h 3640422"/>
              <a:gd name="connsiteX148" fmla="*/ 444036 w 906316"/>
              <a:gd name="connsiteY148" fmla="*/ 629920 h 3640422"/>
              <a:gd name="connsiteX149" fmla="*/ 449116 w 906316"/>
              <a:gd name="connsiteY149" fmla="*/ 584200 h 3640422"/>
              <a:gd name="connsiteX150" fmla="*/ 459276 w 906316"/>
              <a:gd name="connsiteY150" fmla="*/ 543560 h 3640422"/>
              <a:gd name="connsiteX151" fmla="*/ 464356 w 906316"/>
              <a:gd name="connsiteY151" fmla="*/ 523240 h 3640422"/>
              <a:gd name="connsiteX152" fmla="*/ 474516 w 906316"/>
              <a:gd name="connsiteY152" fmla="*/ 457200 h 3640422"/>
              <a:gd name="connsiteX153" fmla="*/ 484676 w 906316"/>
              <a:gd name="connsiteY153" fmla="*/ 411480 h 3640422"/>
              <a:gd name="connsiteX154" fmla="*/ 489756 w 906316"/>
              <a:gd name="connsiteY154" fmla="*/ 365760 h 3640422"/>
              <a:gd name="connsiteX155" fmla="*/ 494836 w 906316"/>
              <a:gd name="connsiteY155" fmla="*/ 335280 h 3640422"/>
              <a:gd name="connsiteX156" fmla="*/ 489756 w 906316"/>
              <a:gd name="connsiteY156" fmla="*/ 198120 h 3640422"/>
              <a:gd name="connsiteX0" fmla="*/ 489756 w 906316"/>
              <a:gd name="connsiteY0" fmla="*/ 198120 h 3640422"/>
              <a:gd name="connsiteX1" fmla="*/ 504996 w 906316"/>
              <a:gd name="connsiteY1" fmla="*/ 187960 h 3640422"/>
              <a:gd name="connsiteX2" fmla="*/ 515156 w 906316"/>
              <a:gd name="connsiteY2" fmla="*/ 172720 h 3640422"/>
              <a:gd name="connsiteX3" fmla="*/ 545636 w 906316"/>
              <a:gd name="connsiteY3" fmla="*/ 152400 h 3640422"/>
              <a:gd name="connsiteX4" fmla="*/ 560876 w 906316"/>
              <a:gd name="connsiteY4" fmla="*/ 137160 h 3640422"/>
              <a:gd name="connsiteX5" fmla="*/ 591356 w 906316"/>
              <a:gd name="connsiteY5" fmla="*/ 127000 h 3640422"/>
              <a:gd name="connsiteX6" fmla="*/ 621836 w 906316"/>
              <a:gd name="connsiteY6" fmla="*/ 111760 h 3640422"/>
              <a:gd name="connsiteX7" fmla="*/ 657396 w 906316"/>
              <a:gd name="connsiteY7" fmla="*/ 96520 h 3640422"/>
              <a:gd name="connsiteX8" fmla="*/ 672636 w 906316"/>
              <a:gd name="connsiteY8" fmla="*/ 86360 h 3640422"/>
              <a:gd name="connsiteX9" fmla="*/ 708196 w 906316"/>
              <a:gd name="connsiteY9" fmla="*/ 76200 h 3640422"/>
              <a:gd name="connsiteX10" fmla="*/ 738676 w 906316"/>
              <a:gd name="connsiteY10" fmla="*/ 66040 h 3640422"/>
              <a:gd name="connsiteX11" fmla="*/ 774236 w 906316"/>
              <a:gd name="connsiteY11" fmla="*/ 50800 h 3640422"/>
              <a:gd name="connsiteX12" fmla="*/ 825036 w 906316"/>
              <a:gd name="connsiteY12" fmla="*/ 35560 h 3640422"/>
              <a:gd name="connsiteX13" fmla="*/ 840276 w 906316"/>
              <a:gd name="connsiteY13" fmla="*/ 25400 h 3640422"/>
              <a:gd name="connsiteX14" fmla="*/ 870756 w 906316"/>
              <a:gd name="connsiteY14" fmla="*/ 15240 h 3640422"/>
              <a:gd name="connsiteX15" fmla="*/ 901236 w 906316"/>
              <a:gd name="connsiteY15" fmla="*/ 0 h 3640422"/>
              <a:gd name="connsiteX16" fmla="*/ 906316 w 906316"/>
              <a:gd name="connsiteY16" fmla="*/ 15240 h 3640422"/>
              <a:gd name="connsiteX17" fmla="*/ 901236 w 906316"/>
              <a:gd name="connsiteY17" fmla="*/ 60960 h 3640422"/>
              <a:gd name="connsiteX18" fmla="*/ 896156 w 906316"/>
              <a:gd name="connsiteY18" fmla="*/ 76200 h 3640422"/>
              <a:gd name="connsiteX19" fmla="*/ 891076 w 906316"/>
              <a:gd name="connsiteY19" fmla="*/ 96520 h 3640422"/>
              <a:gd name="connsiteX20" fmla="*/ 885996 w 906316"/>
              <a:gd name="connsiteY20" fmla="*/ 162560 h 3640422"/>
              <a:gd name="connsiteX21" fmla="*/ 880916 w 906316"/>
              <a:gd name="connsiteY21" fmla="*/ 182880 h 3640422"/>
              <a:gd name="connsiteX22" fmla="*/ 875836 w 906316"/>
              <a:gd name="connsiteY22" fmla="*/ 213360 h 3640422"/>
              <a:gd name="connsiteX23" fmla="*/ 870756 w 906316"/>
              <a:gd name="connsiteY23" fmla="*/ 335280 h 3640422"/>
              <a:gd name="connsiteX24" fmla="*/ 860596 w 906316"/>
              <a:gd name="connsiteY24" fmla="*/ 401320 h 3640422"/>
              <a:gd name="connsiteX25" fmla="*/ 855516 w 906316"/>
              <a:gd name="connsiteY25" fmla="*/ 447040 h 3640422"/>
              <a:gd name="connsiteX26" fmla="*/ 845356 w 906316"/>
              <a:gd name="connsiteY26" fmla="*/ 568960 h 3640422"/>
              <a:gd name="connsiteX27" fmla="*/ 840276 w 906316"/>
              <a:gd name="connsiteY27" fmla="*/ 594360 h 3640422"/>
              <a:gd name="connsiteX28" fmla="*/ 835196 w 906316"/>
              <a:gd name="connsiteY28" fmla="*/ 640080 h 3640422"/>
              <a:gd name="connsiteX29" fmla="*/ 825036 w 906316"/>
              <a:gd name="connsiteY29" fmla="*/ 690880 h 3640422"/>
              <a:gd name="connsiteX30" fmla="*/ 819956 w 906316"/>
              <a:gd name="connsiteY30" fmla="*/ 721360 h 3640422"/>
              <a:gd name="connsiteX31" fmla="*/ 814876 w 906316"/>
              <a:gd name="connsiteY31" fmla="*/ 741680 h 3640422"/>
              <a:gd name="connsiteX32" fmla="*/ 809796 w 906316"/>
              <a:gd name="connsiteY32" fmla="*/ 767080 h 3640422"/>
              <a:gd name="connsiteX33" fmla="*/ 804716 w 906316"/>
              <a:gd name="connsiteY33" fmla="*/ 787400 h 3640422"/>
              <a:gd name="connsiteX34" fmla="*/ 799636 w 906316"/>
              <a:gd name="connsiteY34" fmla="*/ 828040 h 3640422"/>
              <a:gd name="connsiteX35" fmla="*/ 794556 w 906316"/>
              <a:gd name="connsiteY35" fmla="*/ 843280 h 3640422"/>
              <a:gd name="connsiteX36" fmla="*/ 784396 w 906316"/>
              <a:gd name="connsiteY36" fmla="*/ 894080 h 3640422"/>
              <a:gd name="connsiteX37" fmla="*/ 774236 w 906316"/>
              <a:gd name="connsiteY37" fmla="*/ 939800 h 3640422"/>
              <a:gd name="connsiteX38" fmla="*/ 769156 w 906316"/>
              <a:gd name="connsiteY38" fmla="*/ 980440 h 3640422"/>
              <a:gd name="connsiteX39" fmla="*/ 764076 w 906316"/>
              <a:gd name="connsiteY39" fmla="*/ 1031240 h 3640422"/>
              <a:gd name="connsiteX40" fmla="*/ 753916 w 906316"/>
              <a:gd name="connsiteY40" fmla="*/ 1102360 h 3640422"/>
              <a:gd name="connsiteX41" fmla="*/ 748836 w 906316"/>
              <a:gd name="connsiteY41" fmla="*/ 1203960 h 3640422"/>
              <a:gd name="connsiteX42" fmla="*/ 738676 w 906316"/>
              <a:gd name="connsiteY42" fmla="*/ 1264920 h 3640422"/>
              <a:gd name="connsiteX43" fmla="*/ 723436 w 906316"/>
              <a:gd name="connsiteY43" fmla="*/ 1407160 h 3640422"/>
              <a:gd name="connsiteX44" fmla="*/ 713276 w 906316"/>
              <a:gd name="connsiteY44" fmla="*/ 1463040 h 3640422"/>
              <a:gd name="connsiteX45" fmla="*/ 708196 w 906316"/>
              <a:gd name="connsiteY45" fmla="*/ 1518920 h 3640422"/>
              <a:gd name="connsiteX46" fmla="*/ 698036 w 906316"/>
              <a:gd name="connsiteY46" fmla="*/ 1564640 h 3640422"/>
              <a:gd name="connsiteX47" fmla="*/ 692956 w 906316"/>
              <a:gd name="connsiteY47" fmla="*/ 1595120 h 3640422"/>
              <a:gd name="connsiteX48" fmla="*/ 687876 w 906316"/>
              <a:gd name="connsiteY48" fmla="*/ 1635760 h 3640422"/>
              <a:gd name="connsiteX49" fmla="*/ 682796 w 906316"/>
              <a:gd name="connsiteY49" fmla="*/ 1666240 h 3640422"/>
              <a:gd name="connsiteX50" fmla="*/ 677716 w 906316"/>
              <a:gd name="connsiteY50" fmla="*/ 1706880 h 3640422"/>
              <a:gd name="connsiteX51" fmla="*/ 662476 w 906316"/>
              <a:gd name="connsiteY51" fmla="*/ 1778000 h 3640422"/>
              <a:gd name="connsiteX52" fmla="*/ 657396 w 906316"/>
              <a:gd name="connsiteY52" fmla="*/ 1823720 h 3640422"/>
              <a:gd name="connsiteX53" fmla="*/ 647236 w 906316"/>
              <a:gd name="connsiteY53" fmla="*/ 1879600 h 3640422"/>
              <a:gd name="connsiteX54" fmla="*/ 642156 w 906316"/>
              <a:gd name="connsiteY54" fmla="*/ 1935480 h 3640422"/>
              <a:gd name="connsiteX55" fmla="*/ 626916 w 906316"/>
              <a:gd name="connsiteY55" fmla="*/ 2021840 h 3640422"/>
              <a:gd name="connsiteX56" fmla="*/ 621836 w 906316"/>
              <a:gd name="connsiteY56" fmla="*/ 2082800 h 3640422"/>
              <a:gd name="connsiteX57" fmla="*/ 611676 w 906316"/>
              <a:gd name="connsiteY57" fmla="*/ 2133600 h 3640422"/>
              <a:gd name="connsiteX58" fmla="*/ 601516 w 906316"/>
              <a:gd name="connsiteY58" fmla="*/ 2204720 h 3640422"/>
              <a:gd name="connsiteX59" fmla="*/ 596436 w 906316"/>
              <a:gd name="connsiteY59" fmla="*/ 2296160 h 3640422"/>
              <a:gd name="connsiteX60" fmla="*/ 591356 w 906316"/>
              <a:gd name="connsiteY60" fmla="*/ 2311400 h 3640422"/>
              <a:gd name="connsiteX61" fmla="*/ 586276 w 906316"/>
              <a:gd name="connsiteY61" fmla="*/ 2352040 h 3640422"/>
              <a:gd name="connsiteX62" fmla="*/ 581196 w 906316"/>
              <a:gd name="connsiteY62" fmla="*/ 2382520 h 3640422"/>
              <a:gd name="connsiteX63" fmla="*/ 571036 w 906316"/>
              <a:gd name="connsiteY63" fmla="*/ 2509520 h 3640422"/>
              <a:gd name="connsiteX64" fmla="*/ 560876 w 906316"/>
              <a:gd name="connsiteY64" fmla="*/ 2570480 h 3640422"/>
              <a:gd name="connsiteX65" fmla="*/ 555796 w 906316"/>
              <a:gd name="connsiteY65" fmla="*/ 2595880 h 3640422"/>
              <a:gd name="connsiteX66" fmla="*/ 545636 w 906316"/>
              <a:gd name="connsiteY66" fmla="*/ 2809240 h 3640422"/>
              <a:gd name="connsiteX67" fmla="*/ 540556 w 906316"/>
              <a:gd name="connsiteY67" fmla="*/ 2834640 h 3640422"/>
              <a:gd name="connsiteX68" fmla="*/ 535476 w 906316"/>
              <a:gd name="connsiteY68" fmla="*/ 2956560 h 3640422"/>
              <a:gd name="connsiteX69" fmla="*/ 525316 w 906316"/>
              <a:gd name="connsiteY69" fmla="*/ 3048000 h 3640422"/>
              <a:gd name="connsiteX70" fmla="*/ 530396 w 906316"/>
              <a:gd name="connsiteY70" fmla="*/ 3246120 h 3640422"/>
              <a:gd name="connsiteX71" fmla="*/ 525316 w 906316"/>
              <a:gd name="connsiteY71" fmla="*/ 3342640 h 3640422"/>
              <a:gd name="connsiteX72" fmla="*/ 520236 w 906316"/>
              <a:gd name="connsiteY72" fmla="*/ 3378200 h 3640422"/>
              <a:gd name="connsiteX73" fmla="*/ 515156 w 906316"/>
              <a:gd name="connsiteY73" fmla="*/ 3418840 h 3640422"/>
              <a:gd name="connsiteX74" fmla="*/ 510076 w 906316"/>
              <a:gd name="connsiteY74" fmla="*/ 3616960 h 3640422"/>
              <a:gd name="connsiteX75" fmla="*/ 433876 w 906316"/>
              <a:gd name="connsiteY75" fmla="*/ 3611880 h 3640422"/>
              <a:gd name="connsiteX76" fmla="*/ 210356 w 906316"/>
              <a:gd name="connsiteY76" fmla="*/ 3601720 h 3640422"/>
              <a:gd name="connsiteX77" fmla="*/ 139236 w 906316"/>
              <a:gd name="connsiteY77" fmla="*/ 3591560 h 3640422"/>
              <a:gd name="connsiteX78" fmla="*/ 83356 w 906316"/>
              <a:gd name="connsiteY78" fmla="*/ 3586480 h 3640422"/>
              <a:gd name="connsiteX79" fmla="*/ 39893 w 906316"/>
              <a:gd name="connsiteY79" fmla="*/ 3576884 h 3640422"/>
              <a:gd name="connsiteX80" fmla="*/ 46102 w 906316"/>
              <a:gd name="connsiteY80" fmla="*/ 3533423 h 3640422"/>
              <a:gd name="connsiteX81" fmla="*/ 50619 w 906316"/>
              <a:gd name="connsiteY81" fmla="*/ 3452706 h 3640422"/>
              <a:gd name="connsiteX82" fmla="*/ 2076 w 906316"/>
              <a:gd name="connsiteY82" fmla="*/ 3429000 h 3640422"/>
              <a:gd name="connsiteX83" fmla="*/ 7156 w 906316"/>
              <a:gd name="connsiteY83" fmla="*/ 3403600 h 3640422"/>
              <a:gd name="connsiteX84" fmla="*/ 12236 w 906316"/>
              <a:gd name="connsiteY84" fmla="*/ 3373120 h 3640422"/>
              <a:gd name="connsiteX85" fmla="*/ 17316 w 906316"/>
              <a:gd name="connsiteY85" fmla="*/ 3347720 h 3640422"/>
              <a:gd name="connsiteX86" fmla="*/ 22396 w 906316"/>
              <a:gd name="connsiteY86" fmla="*/ 3302000 h 3640422"/>
              <a:gd name="connsiteX87" fmla="*/ 27476 w 906316"/>
              <a:gd name="connsiteY87" fmla="*/ 3276600 h 3640422"/>
              <a:gd name="connsiteX88" fmla="*/ 37636 w 906316"/>
              <a:gd name="connsiteY88" fmla="*/ 3195320 h 3640422"/>
              <a:gd name="connsiteX89" fmla="*/ 47796 w 906316"/>
              <a:gd name="connsiteY89" fmla="*/ 3048000 h 3640422"/>
              <a:gd name="connsiteX90" fmla="*/ 52876 w 906316"/>
              <a:gd name="connsiteY90" fmla="*/ 3022600 h 3640422"/>
              <a:gd name="connsiteX91" fmla="*/ 57956 w 906316"/>
              <a:gd name="connsiteY91" fmla="*/ 2941320 h 3640422"/>
              <a:gd name="connsiteX92" fmla="*/ 63036 w 906316"/>
              <a:gd name="connsiteY92" fmla="*/ 2910840 h 3640422"/>
              <a:gd name="connsiteX93" fmla="*/ 73196 w 906316"/>
              <a:gd name="connsiteY93" fmla="*/ 2824480 h 3640422"/>
              <a:gd name="connsiteX94" fmla="*/ 83356 w 906316"/>
              <a:gd name="connsiteY94" fmla="*/ 2712720 h 3640422"/>
              <a:gd name="connsiteX95" fmla="*/ 88436 w 906316"/>
              <a:gd name="connsiteY95" fmla="*/ 2687320 h 3640422"/>
              <a:gd name="connsiteX96" fmla="*/ 93516 w 906316"/>
              <a:gd name="connsiteY96" fmla="*/ 2667000 h 3640422"/>
              <a:gd name="connsiteX97" fmla="*/ 98596 w 906316"/>
              <a:gd name="connsiteY97" fmla="*/ 2631440 h 3640422"/>
              <a:gd name="connsiteX98" fmla="*/ 108756 w 906316"/>
              <a:gd name="connsiteY98" fmla="*/ 2600960 h 3640422"/>
              <a:gd name="connsiteX99" fmla="*/ 113836 w 906316"/>
              <a:gd name="connsiteY99" fmla="*/ 2570480 h 3640422"/>
              <a:gd name="connsiteX100" fmla="*/ 123996 w 906316"/>
              <a:gd name="connsiteY100" fmla="*/ 2550160 h 3640422"/>
              <a:gd name="connsiteX101" fmla="*/ 129076 w 906316"/>
              <a:gd name="connsiteY101" fmla="*/ 2534920 h 3640422"/>
              <a:gd name="connsiteX102" fmla="*/ 164635 w 906316"/>
              <a:gd name="connsiteY102" fmla="*/ 2550724 h 3640422"/>
              <a:gd name="connsiteX103" fmla="*/ 161250 w 906316"/>
              <a:gd name="connsiteY103" fmla="*/ 2484684 h 3640422"/>
              <a:gd name="connsiteX104" fmla="*/ 168587 w 906316"/>
              <a:gd name="connsiteY104" fmla="*/ 2475088 h 3640422"/>
              <a:gd name="connsiteX105" fmla="*/ 170846 w 906316"/>
              <a:gd name="connsiteY105" fmla="*/ 2430498 h 3640422"/>
              <a:gd name="connsiteX106" fmla="*/ 178747 w 906316"/>
              <a:gd name="connsiteY106" fmla="*/ 2410178 h 3640422"/>
              <a:gd name="connsiteX107" fmla="*/ 183828 w 906316"/>
              <a:gd name="connsiteY107" fmla="*/ 2388164 h 3640422"/>
              <a:gd name="connsiteX108" fmla="*/ 186085 w 906316"/>
              <a:gd name="connsiteY108" fmla="*/ 2359943 h 3640422"/>
              <a:gd name="connsiteX109" fmla="*/ 193987 w 906316"/>
              <a:gd name="connsiteY109" fmla="*/ 2338494 h 3640422"/>
              <a:gd name="connsiteX110" fmla="*/ 199067 w 906316"/>
              <a:gd name="connsiteY110" fmla="*/ 2284871 h 3640422"/>
              <a:gd name="connsiteX111" fmla="*/ 200760 w 906316"/>
              <a:gd name="connsiteY111" fmla="*/ 2232942 h 3640422"/>
              <a:gd name="connsiteX112" fmla="*/ 209227 w 906316"/>
              <a:gd name="connsiteY112" fmla="*/ 2175369 h 3640422"/>
              <a:gd name="connsiteX113" fmla="*/ 210356 w 906316"/>
              <a:gd name="connsiteY113" fmla="*/ 2136987 h 3640422"/>
              <a:gd name="connsiteX114" fmla="*/ 215436 w 906316"/>
              <a:gd name="connsiteY114" fmla="*/ 2098040 h 3640422"/>
              <a:gd name="connsiteX115" fmla="*/ 225596 w 906316"/>
              <a:gd name="connsiteY115" fmla="*/ 1991360 h 3640422"/>
              <a:gd name="connsiteX116" fmla="*/ 230676 w 906316"/>
              <a:gd name="connsiteY116" fmla="*/ 1965960 h 3640422"/>
              <a:gd name="connsiteX117" fmla="*/ 235756 w 906316"/>
              <a:gd name="connsiteY117" fmla="*/ 1925320 h 3640422"/>
              <a:gd name="connsiteX118" fmla="*/ 240836 w 906316"/>
              <a:gd name="connsiteY118" fmla="*/ 1910080 h 3640422"/>
              <a:gd name="connsiteX119" fmla="*/ 245916 w 906316"/>
              <a:gd name="connsiteY119" fmla="*/ 1889760 h 3640422"/>
              <a:gd name="connsiteX120" fmla="*/ 250996 w 906316"/>
              <a:gd name="connsiteY120" fmla="*/ 1859280 h 3640422"/>
              <a:gd name="connsiteX121" fmla="*/ 256076 w 906316"/>
              <a:gd name="connsiteY121" fmla="*/ 1833880 h 3640422"/>
              <a:gd name="connsiteX122" fmla="*/ 261156 w 906316"/>
              <a:gd name="connsiteY122" fmla="*/ 1762760 h 3640422"/>
              <a:gd name="connsiteX123" fmla="*/ 266236 w 906316"/>
              <a:gd name="connsiteY123" fmla="*/ 1747520 h 3640422"/>
              <a:gd name="connsiteX124" fmla="*/ 271316 w 906316"/>
              <a:gd name="connsiteY124" fmla="*/ 1722120 h 3640422"/>
              <a:gd name="connsiteX125" fmla="*/ 276396 w 906316"/>
              <a:gd name="connsiteY125" fmla="*/ 1671320 h 3640422"/>
              <a:gd name="connsiteX126" fmla="*/ 281476 w 906316"/>
              <a:gd name="connsiteY126" fmla="*/ 1656080 h 3640422"/>
              <a:gd name="connsiteX127" fmla="*/ 286556 w 906316"/>
              <a:gd name="connsiteY127" fmla="*/ 1635760 h 3640422"/>
              <a:gd name="connsiteX128" fmla="*/ 291636 w 906316"/>
              <a:gd name="connsiteY128" fmla="*/ 1574800 h 3640422"/>
              <a:gd name="connsiteX129" fmla="*/ 296716 w 906316"/>
              <a:gd name="connsiteY129" fmla="*/ 1559560 h 3640422"/>
              <a:gd name="connsiteX130" fmla="*/ 306876 w 906316"/>
              <a:gd name="connsiteY130" fmla="*/ 1518920 h 3640422"/>
              <a:gd name="connsiteX131" fmla="*/ 311956 w 906316"/>
              <a:gd name="connsiteY131" fmla="*/ 1473200 h 3640422"/>
              <a:gd name="connsiteX132" fmla="*/ 317036 w 906316"/>
              <a:gd name="connsiteY132" fmla="*/ 1447800 h 3640422"/>
              <a:gd name="connsiteX133" fmla="*/ 327196 w 906316"/>
              <a:gd name="connsiteY133" fmla="*/ 1386840 h 3640422"/>
              <a:gd name="connsiteX134" fmla="*/ 332276 w 906316"/>
              <a:gd name="connsiteY134" fmla="*/ 1346200 h 3640422"/>
              <a:gd name="connsiteX135" fmla="*/ 342436 w 906316"/>
              <a:gd name="connsiteY135" fmla="*/ 1275080 h 3640422"/>
              <a:gd name="connsiteX136" fmla="*/ 347516 w 906316"/>
              <a:gd name="connsiteY136" fmla="*/ 1224280 h 3640422"/>
              <a:gd name="connsiteX137" fmla="*/ 352596 w 906316"/>
              <a:gd name="connsiteY137" fmla="*/ 1198880 h 3640422"/>
              <a:gd name="connsiteX138" fmla="*/ 367836 w 906316"/>
              <a:gd name="connsiteY138" fmla="*/ 1127760 h 3640422"/>
              <a:gd name="connsiteX139" fmla="*/ 372916 w 906316"/>
              <a:gd name="connsiteY139" fmla="*/ 1076960 h 3640422"/>
              <a:gd name="connsiteX140" fmla="*/ 377996 w 906316"/>
              <a:gd name="connsiteY140" fmla="*/ 1056640 h 3640422"/>
              <a:gd name="connsiteX141" fmla="*/ 388156 w 906316"/>
              <a:gd name="connsiteY141" fmla="*/ 1005840 h 3640422"/>
              <a:gd name="connsiteX142" fmla="*/ 393236 w 906316"/>
              <a:gd name="connsiteY142" fmla="*/ 934720 h 3640422"/>
              <a:gd name="connsiteX143" fmla="*/ 403396 w 906316"/>
              <a:gd name="connsiteY143" fmla="*/ 868680 h 3640422"/>
              <a:gd name="connsiteX144" fmla="*/ 408476 w 906316"/>
              <a:gd name="connsiteY144" fmla="*/ 822960 h 3640422"/>
              <a:gd name="connsiteX145" fmla="*/ 418636 w 906316"/>
              <a:gd name="connsiteY145" fmla="*/ 777240 h 3640422"/>
              <a:gd name="connsiteX146" fmla="*/ 423716 w 906316"/>
              <a:gd name="connsiteY146" fmla="*/ 731520 h 3640422"/>
              <a:gd name="connsiteX147" fmla="*/ 433876 w 906316"/>
              <a:gd name="connsiteY147" fmla="*/ 690880 h 3640422"/>
              <a:gd name="connsiteX148" fmla="*/ 444036 w 906316"/>
              <a:gd name="connsiteY148" fmla="*/ 629920 h 3640422"/>
              <a:gd name="connsiteX149" fmla="*/ 449116 w 906316"/>
              <a:gd name="connsiteY149" fmla="*/ 584200 h 3640422"/>
              <a:gd name="connsiteX150" fmla="*/ 459276 w 906316"/>
              <a:gd name="connsiteY150" fmla="*/ 543560 h 3640422"/>
              <a:gd name="connsiteX151" fmla="*/ 464356 w 906316"/>
              <a:gd name="connsiteY151" fmla="*/ 523240 h 3640422"/>
              <a:gd name="connsiteX152" fmla="*/ 474516 w 906316"/>
              <a:gd name="connsiteY152" fmla="*/ 457200 h 3640422"/>
              <a:gd name="connsiteX153" fmla="*/ 484676 w 906316"/>
              <a:gd name="connsiteY153" fmla="*/ 411480 h 3640422"/>
              <a:gd name="connsiteX154" fmla="*/ 489756 w 906316"/>
              <a:gd name="connsiteY154" fmla="*/ 365760 h 3640422"/>
              <a:gd name="connsiteX155" fmla="*/ 494836 w 906316"/>
              <a:gd name="connsiteY155" fmla="*/ 335280 h 3640422"/>
              <a:gd name="connsiteX156" fmla="*/ 489756 w 906316"/>
              <a:gd name="connsiteY156" fmla="*/ 198120 h 3640422"/>
              <a:gd name="connsiteX0" fmla="*/ 484145 w 900705"/>
              <a:gd name="connsiteY0" fmla="*/ 198120 h 3640422"/>
              <a:gd name="connsiteX1" fmla="*/ 499385 w 900705"/>
              <a:gd name="connsiteY1" fmla="*/ 187960 h 3640422"/>
              <a:gd name="connsiteX2" fmla="*/ 509545 w 900705"/>
              <a:gd name="connsiteY2" fmla="*/ 172720 h 3640422"/>
              <a:gd name="connsiteX3" fmla="*/ 540025 w 900705"/>
              <a:gd name="connsiteY3" fmla="*/ 152400 h 3640422"/>
              <a:gd name="connsiteX4" fmla="*/ 555265 w 900705"/>
              <a:gd name="connsiteY4" fmla="*/ 137160 h 3640422"/>
              <a:gd name="connsiteX5" fmla="*/ 585745 w 900705"/>
              <a:gd name="connsiteY5" fmla="*/ 127000 h 3640422"/>
              <a:gd name="connsiteX6" fmla="*/ 616225 w 900705"/>
              <a:gd name="connsiteY6" fmla="*/ 111760 h 3640422"/>
              <a:gd name="connsiteX7" fmla="*/ 651785 w 900705"/>
              <a:gd name="connsiteY7" fmla="*/ 96520 h 3640422"/>
              <a:gd name="connsiteX8" fmla="*/ 667025 w 900705"/>
              <a:gd name="connsiteY8" fmla="*/ 86360 h 3640422"/>
              <a:gd name="connsiteX9" fmla="*/ 702585 w 900705"/>
              <a:gd name="connsiteY9" fmla="*/ 76200 h 3640422"/>
              <a:gd name="connsiteX10" fmla="*/ 733065 w 900705"/>
              <a:gd name="connsiteY10" fmla="*/ 66040 h 3640422"/>
              <a:gd name="connsiteX11" fmla="*/ 768625 w 900705"/>
              <a:gd name="connsiteY11" fmla="*/ 50800 h 3640422"/>
              <a:gd name="connsiteX12" fmla="*/ 819425 w 900705"/>
              <a:gd name="connsiteY12" fmla="*/ 35560 h 3640422"/>
              <a:gd name="connsiteX13" fmla="*/ 834665 w 900705"/>
              <a:gd name="connsiteY13" fmla="*/ 25400 h 3640422"/>
              <a:gd name="connsiteX14" fmla="*/ 865145 w 900705"/>
              <a:gd name="connsiteY14" fmla="*/ 15240 h 3640422"/>
              <a:gd name="connsiteX15" fmla="*/ 895625 w 900705"/>
              <a:gd name="connsiteY15" fmla="*/ 0 h 3640422"/>
              <a:gd name="connsiteX16" fmla="*/ 900705 w 900705"/>
              <a:gd name="connsiteY16" fmla="*/ 15240 h 3640422"/>
              <a:gd name="connsiteX17" fmla="*/ 895625 w 900705"/>
              <a:gd name="connsiteY17" fmla="*/ 60960 h 3640422"/>
              <a:gd name="connsiteX18" fmla="*/ 890545 w 900705"/>
              <a:gd name="connsiteY18" fmla="*/ 76200 h 3640422"/>
              <a:gd name="connsiteX19" fmla="*/ 885465 w 900705"/>
              <a:gd name="connsiteY19" fmla="*/ 96520 h 3640422"/>
              <a:gd name="connsiteX20" fmla="*/ 880385 w 900705"/>
              <a:gd name="connsiteY20" fmla="*/ 162560 h 3640422"/>
              <a:gd name="connsiteX21" fmla="*/ 875305 w 900705"/>
              <a:gd name="connsiteY21" fmla="*/ 182880 h 3640422"/>
              <a:gd name="connsiteX22" fmla="*/ 870225 w 900705"/>
              <a:gd name="connsiteY22" fmla="*/ 213360 h 3640422"/>
              <a:gd name="connsiteX23" fmla="*/ 865145 w 900705"/>
              <a:gd name="connsiteY23" fmla="*/ 335280 h 3640422"/>
              <a:gd name="connsiteX24" fmla="*/ 854985 w 900705"/>
              <a:gd name="connsiteY24" fmla="*/ 401320 h 3640422"/>
              <a:gd name="connsiteX25" fmla="*/ 849905 w 900705"/>
              <a:gd name="connsiteY25" fmla="*/ 447040 h 3640422"/>
              <a:gd name="connsiteX26" fmla="*/ 839745 w 900705"/>
              <a:gd name="connsiteY26" fmla="*/ 568960 h 3640422"/>
              <a:gd name="connsiteX27" fmla="*/ 834665 w 900705"/>
              <a:gd name="connsiteY27" fmla="*/ 594360 h 3640422"/>
              <a:gd name="connsiteX28" fmla="*/ 829585 w 900705"/>
              <a:gd name="connsiteY28" fmla="*/ 640080 h 3640422"/>
              <a:gd name="connsiteX29" fmla="*/ 819425 w 900705"/>
              <a:gd name="connsiteY29" fmla="*/ 690880 h 3640422"/>
              <a:gd name="connsiteX30" fmla="*/ 814345 w 900705"/>
              <a:gd name="connsiteY30" fmla="*/ 721360 h 3640422"/>
              <a:gd name="connsiteX31" fmla="*/ 809265 w 900705"/>
              <a:gd name="connsiteY31" fmla="*/ 741680 h 3640422"/>
              <a:gd name="connsiteX32" fmla="*/ 804185 w 900705"/>
              <a:gd name="connsiteY32" fmla="*/ 767080 h 3640422"/>
              <a:gd name="connsiteX33" fmla="*/ 799105 w 900705"/>
              <a:gd name="connsiteY33" fmla="*/ 787400 h 3640422"/>
              <a:gd name="connsiteX34" fmla="*/ 794025 w 900705"/>
              <a:gd name="connsiteY34" fmla="*/ 828040 h 3640422"/>
              <a:gd name="connsiteX35" fmla="*/ 788945 w 900705"/>
              <a:gd name="connsiteY35" fmla="*/ 843280 h 3640422"/>
              <a:gd name="connsiteX36" fmla="*/ 778785 w 900705"/>
              <a:gd name="connsiteY36" fmla="*/ 894080 h 3640422"/>
              <a:gd name="connsiteX37" fmla="*/ 768625 w 900705"/>
              <a:gd name="connsiteY37" fmla="*/ 939800 h 3640422"/>
              <a:gd name="connsiteX38" fmla="*/ 763545 w 900705"/>
              <a:gd name="connsiteY38" fmla="*/ 980440 h 3640422"/>
              <a:gd name="connsiteX39" fmla="*/ 758465 w 900705"/>
              <a:gd name="connsiteY39" fmla="*/ 1031240 h 3640422"/>
              <a:gd name="connsiteX40" fmla="*/ 748305 w 900705"/>
              <a:gd name="connsiteY40" fmla="*/ 1102360 h 3640422"/>
              <a:gd name="connsiteX41" fmla="*/ 743225 w 900705"/>
              <a:gd name="connsiteY41" fmla="*/ 1203960 h 3640422"/>
              <a:gd name="connsiteX42" fmla="*/ 733065 w 900705"/>
              <a:gd name="connsiteY42" fmla="*/ 1264920 h 3640422"/>
              <a:gd name="connsiteX43" fmla="*/ 717825 w 900705"/>
              <a:gd name="connsiteY43" fmla="*/ 1407160 h 3640422"/>
              <a:gd name="connsiteX44" fmla="*/ 707665 w 900705"/>
              <a:gd name="connsiteY44" fmla="*/ 1463040 h 3640422"/>
              <a:gd name="connsiteX45" fmla="*/ 702585 w 900705"/>
              <a:gd name="connsiteY45" fmla="*/ 1518920 h 3640422"/>
              <a:gd name="connsiteX46" fmla="*/ 692425 w 900705"/>
              <a:gd name="connsiteY46" fmla="*/ 1564640 h 3640422"/>
              <a:gd name="connsiteX47" fmla="*/ 687345 w 900705"/>
              <a:gd name="connsiteY47" fmla="*/ 1595120 h 3640422"/>
              <a:gd name="connsiteX48" fmla="*/ 682265 w 900705"/>
              <a:gd name="connsiteY48" fmla="*/ 1635760 h 3640422"/>
              <a:gd name="connsiteX49" fmla="*/ 677185 w 900705"/>
              <a:gd name="connsiteY49" fmla="*/ 1666240 h 3640422"/>
              <a:gd name="connsiteX50" fmla="*/ 672105 w 900705"/>
              <a:gd name="connsiteY50" fmla="*/ 1706880 h 3640422"/>
              <a:gd name="connsiteX51" fmla="*/ 656865 w 900705"/>
              <a:gd name="connsiteY51" fmla="*/ 1778000 h 3640422"/>
              <a:gd name="connsiteX52" fmla="*/ 651785 w 900705"/>
              <a:gd name="connsiteY52" fmla="*/ 1823720 h 3640422"/>
              <a:gd name="connsiteX53" fmla="*/ 641625 w 900705"/>
              <a:gd name="connsiteY53" fmla="*/ 1879600 h 3640422"/>
              <a:gd name="connsiteX54" fmla="*/ 636545 w 900705"/>
              <a:gd name="connsiteY54" fmla="*/ 1935480 h 3640422"/>
              <a:gd name="connsiteX55" fmla="*/ 621305 w 900705"/>
              <a:gd name="connsiteY55" fmla="*/ 2021840 h 3640422"/>
              <a:gd name="connsiteX56" fmla="*/ 616225 w 900705"/>
              <a:gd name="connsiteY56" fmla="*/ 2082800 h 3640422"/>
              <a:gd name="connsiteX57" fmla="*/ 606065 w 900705"/>
              <a:gd name="connsiteY57" fmla="*/ 2133600 h 3640422"/>
              <a:gd name="connsiteX58" fmla="*/ 595905 w 900705"/>
              <a:gd name="connsiteY58" fmla="*/ 2204720 h 3640422"/>
              <a:gd name="connsiteX59" fmla="*/ 590825 w 900705"/>
              <a:gd name="connsiteY59" fmla="*/ 2296160 h 3640422"/>
              <a:gd name="connsiteX60" fmla="*/ 585745 w 900705"/>
              <a:gd name="connsiteY60" fmla="*/ 2311400 h 3640422"/>
              <a:gd name="connsiteX61" fmla="*/ 580665 w 900705"/>
              <a:gd name="connsiteY61" fmla="*/ 2352040 h 3640422"/>
              <a:gd name="connsiteX62" fmla="*/ 575585 w 900705"/>
              <a:gd name="connsiteY62" fmla="*/ 2382520 h 3640422"/>
              <a:gd name="connsiteX63" fmla="*/ 565425 w 900705"/>
              <a:gd name="connsiteY63" fmla="*/ 2509520 h 3640422"/>
              <a:gd name="connsiteX64" fmla="*/ 555265 w 900705"/>
              <a:gd name="connsiteY64" fmla="*/ 2570480 h 3640422"/>
              <a:gd name="connsiteX65" fmla="*/ 550185 w 900705"/>
              <a:gd name="connsiteY65" fmla="*/ 2595880 h 3640422"/>
              <a:gd name="connsiteX66" fmla="*/ 540025 w 900705"/>
              <a:gd name="connsiteY66" fmla="*/ 2809240 h 3640422"/>
              <a:gd name="connsiteX67" fmla="*/ 534945 w 900705"/>
              <a:gd name="connsiteY67" fmla="*/ 2834640 h 3640422"/>
              <a:gd name="connsiteX68" fmla="*/ 529865 w 900705"/>
              <a:gd name="connsiteY68" fmla="*/ 2956560 h 3640422"/>
              <a:gd name="connsiteX69" fmla="*/ 519705 w 900705"/>
              <a:gd name="connsiteY69" fmla="*/ 3048000 h 3640422"/>
              <a:gd name="connsiteX70" fmla="*/ 524785 w 900705"/>
              <a:gd name="connsiteY70" fmla="*/ 3246120 h 3640422"/>
              <a:gd name="connsiteX71" fmla="*/ 519705 w 900705"/>
              <a:gd name="connsiteY71" fmla="*/ 3342640 h 3640422"/>
              <a:gd name="connsiteX72" fmla="*/ 514625 w 900705"/>
              <a:gd name="connsiteY72" fmla="*/ 3378200 h 3640422"/>
              <a:gd name="connsiteX73" fmla="*/ 509545 w 900705"/>
              <a:gd name="connsiteY73" fmla="*/ 3418840 h 3640422"/>
              <a:gd name="connsiteX74" fmla="*/ 504465 w 900705"/>
              <a:gd name="connsiteY74" fmla="*/ 3616960 h 3640422"/>
              <a:gd name="connsiteX75" fmla="*/ 428265 w 900705"/>
              <a:gd name="connsiteY75" fmla="*/ 3611880 h 3640422"/>
              <a:gd name="connsiteX76" fmla="*/ 204745 w 900705"/>
              <a:gd name="connsiteY76" fmla="*/ 3601720 h 3640422"/>
              <a:gd name="connsiteX77" fmla="*/ 133625 w 900705"/>
              <a:gd name="connsiteY77" fmla="*/ 3591560 h 3640422"/>
              <a:gd name="connsiteX78" fmla="*/ 77745 w 900705"/>
              <a:gd name="connsiteY78" fmla="*/ 3586480 h 3640422"/>
              <a:gd name="connsiteX79" fmla="*/ 34282 w 900705"/>
              <a:gd name="connsiteY79" fmla="*/ 3576884 h 3640422"/>
              <a:gd name="connsiteX80" fmla="*/ 40491 w 900705"/>
              <a:gd name="connsiteY80" fmla="*/ 3533423 h 3640422"/>
              <a:gd name="connsiteX81" fmla="*/ 45008 w 900705"/>
              <a:gd name="connsiteY81" fmla="*/ 3452706 h 3640422"/>
              <a:gd name="connsiteX82" fmla="*/ 33154 w 900705"/>
              <a:gd name="connsiteY82" fmla="*/ 3426178 h 3640422"/>
              <a:gd name="connsiteX83" fmla="*/ 1545 w 900705"/>
              <a:gd name="connsiteY83" fmla="*/ 3403600 h 3640422"/>
              <a:gd name="connsiteX84" fmla="*/ 6625 w 900705"/>
              <a:gd name="connsiteY84" fmla="*/ 3373120 h 3640422"/>
              <a:gd name="connsiteX85" fmla="*/ 11705 w 900705"/>
              <a:gd name="connsiteY85" fmla="*/ 3347720 h 3640422"/>
              <a:gd name="connsiteX86" fmla="*/ 16785 w 900705"/>
              <a:gd name="connsiteY86" fmla="*/ 3302000 h 3640422"/>
              <a:gd name="connsiteX87" fmla="*/ 21865 w 900705"/>
              <a:gd name="connsiteY87" fmla="*/ 3276600 h 3640422"/>
              <a:gd name="connsiteX88" fmla="*/ 32025 w 900705"/>
              <a:gd name="connsiteY88" fmla="*/ 3195320 h 3640422"/>
              <a:gd name="connsiteX89" fmla="*/ 42185 w 900705"/>
              <a:gd name="connsiteY89" fmla="*/ 3048000 h 3640422"/>
              <a:gd name="connsiteX90" fmla="*/ 47265 w 900705"/>
              <a:gd name="connsiteY90" fmla="*/ 3022600 h 3640422"/>
              <a:gd name="connsiteX91" fmla="*/ 52345 w 900705"/>
              <a:gd name="connsiteY91" fmla="*/ 2941320 h 3640422"/>
              <a:gd name="connsiteX92" fmla="*/ 57425 w 900705"/>
              <a:gd name="connsiteY92" fmla="*/ 2910840 h 3640422"/>
              <a:gd name="connsiteX93" fmla="*/ 67585 w 900705"/>
              <a:gd name="connsiteY93" fmla="*/ 2824480 h 3640422"/>
              <a:gd name="connsiteX94" fmla="*/ 77745 w 900705"/>
              <a:gd name="connsiteY94" fmla="*/ 2712720 h 3640422"/>
              <a:gd name="connsiteX95" fmla="*/ 82825 w 900705"/>
              <a:gd name="connsiteY95" fmla="*/ 2687320 h 3640422"/>
              <a:gd name="connsiteX96" fmla="*/ 87905 w 900705"/>
              <a:gd name="connsiteY96" fmla="*/ 2667000 h 3640422"/>
              <a:gd name="connsiteX97" fmla="*/ 92985 w 900705"/>
              <a:gd name="connsiteY97" fmla="*/ 2631440 h 3640422"/>
              <a:gd name="connsiteX98" fmla="*/ 103145 w 900705"/>
              <a:gd name="connsiteY98" fmla="*/ 2600960 h 3640422"/>
              <a:gd name="connsiteX99" fmla="*/ 108225 w 900705"/>
              <a:gd name="connsiteY99" fmla="*/ 2570480 h 3640422"/>
              <a:gd name="connsiteX100" fmla="*/ 118385 w 900705"/>
              <a:gd name="connsiteY100" fmla="*/ 2550160 h 3640422"/>
              <a:gd name="connsiteX101" fmla="*/ 123465 w 900705"/>
              <a:gd name="connsiteY101" fmla="*/ 2534920 h 3640422"/>
              <a:gd name="connsiteX102" fmla="*/ 159024 w 900705"/>
              <a:gd name="connsiteY102" fmla="*/ 2550724 h 3640422"/>
              <a:gd name="connsiteX103" fmla="*/ 155639 w 900705"/>
              <a:gd name="connsiteY103" fmla="*/ 2484684 h 3640422"/>
              <a:gd name="connsiteX104" fmla="*/ 162976 w 900705"/>
              <a:gd name="connsiteY104" fmla="*/ 2475088 h 3640422"/>
              <a:gd name="connsiteX105" fmla="*/ 165235 w 900705"/>
              <a:gd name="connsiteY105" fmla="*/ 2430498 h 3640422"/>
              <a:gd name="connsiteX106" fmla="*/ 173136 w 900705"/>
              <a:gd name="connsiteY106" fmla="*/ 2410178 h 3640422"/>
              <a:gd name="connsiteX107" fmla="*/ 178217 w 900705"/>
              <a:gd name="connsiteY107" fmla="*/ 2388164 h 3640422"/>
              <a:gd name="connsiteX108" fmla="*/ 180474 w 900705"/>
              <a:gd name="connsiteY108" fmla="*/ 2359943 h 3640422"/>
              <a:gd name="connsiteX109" fmla="*/ 188376 w 900705"/>
              <a:gd name="connsiteY109" fmla="*/ 2338494 h 3640422"/>
              <a:gd name="connsiteX110" fmla="*/ 193456 w 900705"/>
              <a:gd name="connsiteY110" fmla="*/ 2284871 h 3640422"/>
              <a:gd name="connsiteX111" fmla="*/ 195149 w 900705"/>
              <a:gd name="connsiteY111" fmla="*/ 2232942 h 3640422"/>
              <a:gd name="connsiteX112" fmla="*/ 203616 w 900705"/>
              <a:gd name="connsiteY112" fmla="*/ 2175369 h 3640422"/>
              <a:gd name="connsiteX113" fmla="*/ 204745 w 900705"/>
              <a:gd name="connsiteY113" fmla="*/ 2136987 h 3640422"/>
              <a:gd name="connsiteX114" fmla="*/ 209825 w 900705"/>
              <a:gd name="connsiteY114" fmla="*/ 2098040 h 3640422"/>
              <a:gd name="connsiteX115" fmla="*/ 219985 w 900705"/>
              <a:gd name="connsiteY115" fmla="*/ 1991360 h 3640422"/>
              <a:gd name="connsiteX116" fmla="*/ 225065 w 900705"/>
              <a:gd name="connsiteY116" fmla="*/ 1965960 h 3640422"/>
              <a:gd name="connsiteX117" fmla="*/ 230145 w 900705"/>
              <a:gd name="connsiteY117" fmla="*/ 1925320 h 3640422"/>
              <a:gd name="connsiteX118" fmla="*/ 235225 w 900705"/>
              <a:gd name="connsiteY118" fmla="*/ 1910080 h 3640422"/>
              <a:gd name="connsiteX119" fmla="*/ 240305 w 900705"/>
              <a:gd name="connsiteY119" fmla="*/ 1889760 h 3640422"/>
              <a:gd name="connsiteX120" fmla="*/ 245385 w 900705"/>
              <a:gd name="connsiteY120" fmla="*/ 1859280 h 3640422"/>
              <a:gd name="connsiteX121" fmla="*/ 250465 w 900705"/>
              <a:gd name="connsiteY121" fmla="*/ 1833880 h 3640422"/>
              <a:gd name="connsiteX122" fmla="*/ 255545 w 900705"/>
              <a:gd name="connsiteY122" fmla="*/ 1762760 h 3640422"/>
              <a:gd name="connsiteX123" fmla="*/ 260625 w 900705"/>
              <a:gd name="connsiteY123" fmla="*/ 1747520 h 3640422"/>
              <a:gd name="connsiteX124" fmla="*/ 265705 w 900705"/>
              <a:gd name="connsiteY124" fmla="*/ 1722120 h 3640422"/>
              <a:gd name="connsiteX125" fmla="*/ 270785 w 900705"/>
              <a:gd name="connsiteY125" fmla="*/ 1671320 h 3640422"/>
              <a:gd name="connsiteX126" fmla="*/ 275865 w 900705"/>
              <a:gd name="connsiteY126" fmla="*/ 1656080 h 3640422"/>
              <a:gd name="connsiteX127" fmla="*/ 280945 w 900705"/>
              <a:gd name="connsiteY127" fmla="*/ 1635760 h 3640422"/>
              <a:gd name="connsiteX128" fmla="*/ 286025 w 900705"/>
              <a:gd name="connsiteY128" fmla="*/ 1574800 h 3640422"/>
              <a:gd name="connsiteX129" fmla="*/ 291105 w 900705"/>
              <a:gd name="connsiteY129" fmla="*/ 1559560 h 3640422"/>
              <a:gd name="connsiteX130" fmla="*/ 301265 w 900705"/>
              <a:gd name="connsiteY130" fmla="*/ 1518920 h 3640422"/>
              <a:gd name="connsiteX131" fmla="*/ 306345 w 900705"/>
              <a:gd name="connsiteY131" fmla="*/ 1473200 h 3640422"/>
              <a:gd name="connsiteX132" fmla="*/ 311425 w 900705"/>
              <a:gd name="connsiteY132" fmla="*/ 1447800 h 3640422"/>
              <a:gd name="connsiteX133" fmla="*/ 321585 w 900705"/>
              <a:gd name="connsiteY133" fmla="*/ 1386840 h 3640422"/>
              <a:gd name="connsiteX134" fmla="*/ 326665 w 900705"/>
              <a:gd name="connsiteY134" fmla="*/ 1346200 h 3640422"/>
              <a:gd name="connsiteX135" fmla="*/ 336825 w 900705"/>
              <a:gd name="connsiteY135" fmla="*/ 1275080 h 3640422"/>
              <a:gd name="connsiteX136" fmla="*/ 341905 w 900705"/>
              <a:gd name="connsiteY136" fmla="*/ 1224280 h 3640422"/>
              <a:gd name="connsiteX137" fmla="*/ 346985 w 900705"/>
              <a:gd name="connsiteY137" fmla="*/ 1198880 h 3640422"/>
              <a:gd name="connsiteX138" fmla="*/ 362225 w 900705"/>
              <a:gd name="connsiteY138" fmla="*/ 1127760 h 3640422"/>
              <a:gd name="connsiteX139" fmla="*/ 367305 w 900705"/>
              <a:gd name="connsiteY139" fmla="*/ 1076960 h 3640422"/>
              <a:gd name="connsiteX140" fmla="*/ 372385 w 900705"/>
              <a:gd name="connsiteY140" fmla="*/ 1056640 h 3640422"/>
              <a:gd name="connsiteX141" fmla="*/ 382545 w 900705"/>
              <a:gd name="connsiteY141" fmla="*/ 1005840 h 3640422"/>
              <a:gd name="connsiteX142" fmla="*/ 387625 w 900705"/>
              <a:gd name="connsiteY142" fmla="*/ 934720 h 3640422"/>
              <a:gd name="connsiteX143" fmla="*/ 397785 w 900705"/>
              <a:gd name="connsiteY143" fmla="*/ 868680 h 3640422"/>
              <a:gd name="connsiteX144" fmla="*/ 402865 w 900705"/>
              <a:gd name="connsiteY144" fmla="*/ 822960 h 3640422"/>
              <a:gd name="connsiteX145" fmla="*/ 413025 w 900705"/>
              <a:gd name="connsiteY145" fmla="*/ 777240 h 3640422"/>
              <a:gd name="connsiteX146" fmla="*/ 418105 w 900705"/>
              <a:gd name="connsiteY146" fmla="*/ 731520 h 3640422"/>
              <a:gd name="connsiteX147" fmla="*/ 428265 w 900705"/>
              <a:gd name="connsiteY147" fmla="*/ 690880 h 3640422"/>
              <a:gd name="connsiteX148" fmla="*/ 438425 w 900705"/>
              <a:gd name="connsiteY148" fmla="*/ 629920 h 3640422"/>
              <a:gd name="connsiteX149" fmla="*/ 443505 w 900705"/>
              <a:gd name="connsiteY149" fmla="*/ 584200 h 3640422"/>
              <a:gd name="connsiteX150" fmla="*/ 453665 w 900705"/>
              <a:gd name="connsiteY150" fmla="*/ 543560 h 3640422"/>
              <a:gd name="connsiteX151" fmla="*/ 458745 w 900705"/>
              <a:gd name="connsiteY151" fmla="*/ 523240 h 3640422"/>
              <a:gd name="connsiteX152" fmla="*/ 468905 w 900705"/>
              <a:gd name="connsiteY152" fmla="*/ 457200 h 3640422"/>
              <a:gd name="connsiteX153" fmla="*/ 479065 w 900705"/>
              <a:gd name="connsiteY153" fmla="*/ 411480 h 3640422"/>
              <a:gd name="connsiteX154" fmla="*/ 484145 w 900705"/>
              <a:gd name="connsiteY154" fmla="*/ 365760 h 3640422"/>
              <a:gd name="connsiteX155" fmla="*/ 489225 w 900705"/>
              <a:gd name="connsiteY155" fmla="*/ 335280 h 3640422"/>
              <a:gd name="connsiteX156" fmla="*/ 484145 w 900705"/>
              <a:gd name="connsiteY156" fmla="*/ 198120 h 3640422"/>
              <a:gd name="connsiteX0" fmla="*/ 479363 w 895923"/>
              <a:gd name="connsiteY0" fmla="*/ 198120 h 3640422"/>
              <a:gd name="connsiteX1" fmla="*/ 494603 w 895923"/>
              <a:gd name="connsiteY1" fmla="*/ 187960 h 3640422"/>
              <a:gd name="connsiteX2" fmla="*/ 504763 w 895923"/>
              <a:gd name="connsiteY2" fmla="*/ 172720 h 3640422"/>
              <a:gd name="connsiteX3" fmla="*/ 535243 w 895923"/>
              <a:gd name="connsiteY3" fmla="*/ 152400 h 3640422"/>
              <a:gd name="connsiteX4" fmla="*/ 550483 w 895923"/>
              <a:gd name="connsiteY4" fmla="*/ 137160 h 3640422"/>
              <a:gd name="connsiteX5" fmla="*/ 580963 w 895923"/>
              <a:gd name="connsiteY5" fmla="*/ 127000 h 3640422"/>
              <a:gd name="connsiteX6" fmla="*/ 611443 w 895923"/>
              <a:gd name="connsiteY6" fmla="*/ 111760 h 3640422"/>
              <a:gd name="connsiteX7" fmla="*/ 647003 w 895923"/>
              <a:gd name="connsiteY7" fmla="*/ 96520 h 3640422"/>
              <a:gd name="connsiteX8" fmla="*/ 662243 w 895923"/>
              <a:gd name="connsiteY8" fmla="*/ 86360 h 3640422"/>
              <a:gd name="connsiteX9" fmla="*/ 697803 w 895923"/>
              <a:gd name="connsiteY9" fmla="*/ 76200 h 3640422"/>
              <a:gd name="connsiteX10" fmla="*/ 728283 w 895923"/>
              <a:gd name="connsiteY10" fmla="*/ 66040 h 3640422"/>
              <a:gd name="connsiteX11" fmla="*/ 763843 w 895923"/>
              <a:gd name="connsiteY11" fmla="*/ 50800 h 3640422"/>
              <a:gd name="connsiteX12" fmla="*/ 814643 w 895923"/>
              <a:gd name="connsiteY12" fmla="*/ 35560 h 3640422"/>
              <a:gd name="connsiteX13" fmla="*/ 829883 w 895923"/>
              <a:gd name="connsiteY13" fmla="*/ 25400 h 3640422"/>
              <a:gd name="connsiteX14" fmla="*/ 860363 w 895923"/>
              <a:gd name="connsiteY14" fmla="*/ 15240 h 3640422"/>
              <a:gd name="connsiteX15" fmla="*/ 890843 w 895923"/>
              <a:gd name="connsiteY15" fmla="*/ 0 h 3640422"/>
              <a:gd name="connsiteX16" fmla="*/ 895923 w 895923"/>
              <a:gd name="connsiteY16" fmla="*/ 15240 h 3640422"/>
              <a:gd name="connsiteX17" fmla="*/ 890843 w 895923"/>
              <a:gd name="connsiteY17" fmla="*/ 60960 h 3640422"/>
              <a:gd name="connsiteX18" fmla="*/ 885763 w 895923"/>
              <a:gd name="connsiteY18" fmla="*/ 76200 h 3640422"/>
              <a:gd name="connsiteX19" fmla="*/ 880683 w 895923"/>
              <a:gd name="connsiteY19" fmla="*/ 96520 h 3640422"/>
              <a:gd name="connsiteX20" fmla="*/ 875603 w 895923"/>
              <a:gd name="connsiteY20" fmla="*/ 162560 h 3640422"/>
              <a:gd name="connsiteX21" fmla="*/ 870523 w 895923"/>
              <a:gd name="connsiteY21" fmla="*/ 182880 h 3640422"/>
              <a:gd name="connsiteX22" fmla="*/ 865443 w 895923"/>
              <a:gd name="connsiteY22" fmla="*/ 213360 h 3640422"/>
              <a:gd name="connsiteX23" fmla="*/ 860363 w 895923"/>
              <a:gd name="connsiteY23" fmla="*/ 335280 h 3640422"/>
              <a:gd name="connsiteX24" fmla="*/ 850203 w 895923"/>
              <a:gd name="connsiteY24" fmla="*/ 401320 h 3640422"/>
              <a:gd name="connsiteX25" fmla="*/ 845123 w 895923"/>
              <a:gd name="connsiteY25" fmla="*/ 447040 h 3640422"/>
              <a:gd name="connsiteX26" fmla="*/ 834963 w 895923"/>
              <a:gd name="connsiteY26" fmla="*/ 568960 h 3640422"/>
              <a:gd name="connsiteX27" fmla="*/ 829883 w 895923"/>
              <a:gd name="connsiteY27" fmla="*/ 594360 h 3640422"/>
              <a:gd name="connsiteX28" fmla="*/ 824803 w 895923"/>
              <a:gd name="connsiteY28" fmla="*/ 640080 h 3640422"/>
              <a:gd name="connsiteX29" fmla="*/ 814643 w 895923"/>
              <a:gd name="connsiteY29" fmla="*/ 690880 h 3640422"/>
              <a:gd name="connsiteX30" fmla="*/ 809563 w 895923"/>
              <a:gd name="connsiteY30" fmla="*/ 721360 h 3640422"/>
              <a:gd name="connsiteX31" fmla="*/ 804483 w 895923"/>
              <a:gd name="connsiteY31" fmla="*/ 741680 h 3640422"/>
              <a:gd name="connsiteX32" fmla="*/ 799403 w 895923"/>
              <a:gd name="connsiteY32" fmla="*/ 767080 h 3640422"/>
              <a:gd name="connsiteX33" fmla="*/ 794323 w 895923"/>
              <a:gd name="connsiteY33" fmla="*/ 787400 h 3640422"/>
              <a:gd name="connsiteX34" fmla="*/ 789243 w 895923"/>
              <a:gd name="connsiteY34" fmla="*/ 828040 h 3640422"/>
              <a:gd name="connsiteX35" fmla="*/ 784163 w 895923"/>
              <a:gd name="connsiteY35" fmla="*/ 843280 h 3640422"/>
              <a:gd name="connsiteX36" fmla="*/ 774003 w 895923"/>
              <a:gd name="connsiteY36" fmla="*/ 894080 h 3640422"/>
              <a:gd name="connsiteX37" fmla="*/ 763843 w 895923"/>
              <a:gd name="connsiteY37" fmla="*/ 939800 h 3640422"/>
              <a:gd name="connsiteX38" fmla="*/ 758763 w 895923"/>
              <a:gd name="connsiteY38" fmla="*/ 980440 h 3640422"/>
              <a:gd name="connsiteX39" fmla="*/ 753683 w 895923"/>
              <a:gd name="connsiteY39" fmla="*/ 1031240 h 3640422"/>
              <a:gd name="connsiteX40" fmla="*/ 743523 w 895923"/>
              <a:gd name="connsiteY40" fmla="*/ 1102360 h 3640422"/>
              <a:gd name="connsiteX41" fmla="*/ 738443 w 895923"/>
              <a:gd name="connsiteY41" fmla="*/ 1203960 h 3640422"/>
              <a:gd name="connsiteX42" fmla="*/ 728283 w 895923"/>
              <a:gd name="connsiteY42" fmla="*/ 1264920 h 3640422"/>
              <a:gd name="connsiteX43" fmla="*/ 713043 w 895923"/>
              <a:gd name="connsiteY43" fmla="*/ 1407160 h 3640422"/>
              <a:gd name="connsiteX44" fmla="*/ 702883 w 895923"/>
              <a:gd name="connsiteY44" fmla="*/ 1463040 h 3640422"/>
              <a:gd name="connsiteX45" fmla="*/ 697803 w 895923"/>
              <a:gd name="connsiteY45" fmla="*/ 1518920 h 3640422"/>
              <a:gd name="connsiteX46" fmla="*/ 687643 w 895923"/>
              <a:gd name="connsiteY46" fmla="*/ 1564640 h 3640422"/>
              <a:gd name="connsiteX47" fmla="*/ 682563 w 895923"/>
              <a:gd name="connsiteY47" fmla="*/ 1595120 h 3640422"/>
              <a:gd name="connsiteX48" fmla="*/ 677483 w 895923"/>
              <a:gd name="connsiteY48" fmla="*/ 1635760 h 3640422"/>
              <a:gd name="connsiteX49" fmla="*/ 672403 w 895923"/>
              <a:gd name="connsiteY49" fmla="*/ 1666240 h 3640422"/>
              <a:gd name="connsiteX50" fmla="*/ 667323 w 895923"/>
              <a:gd name="connsiteY50" fmla="*/ 1706880 h 3640422"/>
              <a:gd name="connsiteX51" fmla="*/ 652083 w 895923"/>
              <a:gd name="connsiteY51" fmla="*/ 1778000 h 3640422"/>
              <a:gd name="connsiteX52" fmla="*/ 647003 w 895923"/>
              <a:gd name="connsiteY52" fmla="*/ 1823720 h 3640422"/>
              <a:gd name="connsiteX53" fmla="*/ 636843 w 895923"/>
              <a:gd name="connsiteY53" fmla="*/ 1879600 h 3640422"/>
              <a:gd name="connsiteX54" fmla="*/ 631763 w 895923"/>
              <a:gd name="connsiteY54" fmla="*/ 1935480 h 3640422"/>
              <a:gd name="connsiteX55" fmla="*/ 616523 w 895923"/>
              <a:gd name="connsiteY55" fmla="*/ 2021840 h 3640422"/>
              <a:gd name="connsiteX56" fmla="*/ 611443 w 895923"/>
              <a:gd name="connsiteY56" fmla="*/ 2082800 h 3640422"/>
              <a:gd name="connsiteX57" fmla="*/ 601283 w 895923"/>
              <a:gd name="connsiteY57" fmla="*/ 2133600 h 3640422"/>
              <a:gd name="connsiteX58" fmla="*/ 591123 w 895923"/>
              <a:gd name="connsiteY58" fmla="*/ 2204720 h 3640422"/>
              <a:gd name="connsiteX59" fmla="*/ 586043 w 895923"/>
              <a:gd name="connsiteY59" fmla="*/ 2296160 h 3640422"/>
              <a:gd name="connsiteX60" fmla="*/ 580963 w 895923"/>
              <a:gd name="connsiteY60" fmla="*/ 2311400 h 3640422"/>
              <a:gd name="connsiteX61" fmla="*/ 575883 w 895923"/>
              <a:gd name="connsiteY61" fmla="*/ 2352040 h 3640422"/>
              <a:gd name="connsiteX62" fmla="*/ 570803 w 895923"/>
              <a:gd name="connsiteY62" fmla="*/ 2382520 h 3640422"/>
              <a:gd name="connsiteX63" fmla="*/ 560643 w 895923"/>
              <a:gd name="connsiteY63" fmla="*/ 2509520 h 3640422"/>
              <a:gd name="connsiteX64" fmla="*/ 550483 w 895923"/>
              <a:gd name="connsiteY64" fmla="*/ 2570480 h 3640422"/>
              <a:gd name="connsiteX65" fmla="*/ 545403 w 895923"/>
              <a:gd name="connsiteY65" fmla="*/ 2595880 h 3640422"/>
              <a:gd name="connsiteX66" fmla="*/ 535243 w 895923"/>
              <a:gd name="connsiteY66" fmla="*/ 2809240 h 3640422"/>
              <a:gd name="connsiteX67" fmla="*/ 530163 w 895923"/>
              <a:gd name="connsiteY67" fmla="*/ 2834640 h 3640422"/>
              <a:gd name="connsiteX68" fmla="*/ 525083 w 895923"/>
              <a:gd name="connsiteY68" fmla="*/ 2956560 h 3640422"/>
              <a:gd name="connsiteX69" fmla="*/ 514923 w 895923"/>
              <a:gd name="connsiteY69" fmla="*/ 3048000 h 3640422"/>
              <a:gd name="connsiteX70" fmla="*/ 520003 w 895923"/>
              <a:gd name="connsiteY70" fmla="*/ 3246120 h 3640422"/>
              <a:gd name="connsiteX71" fmla="*/ 514923 w 895923"/>
              <a:gd name="connsiteY71" fmla="*/ 3342640 h 3640422"/>
              <a:gd name="connsiteX72" fmla="*/ 509843 w 895923"/>
              <a:gd name="connsiteY72" fmla="*/ 3378200 h 3640422"/>
              <a:gd name="connsiteX73" fmla="*/ 504763 w 895923"/>
              <a:gd name="connsiteY73" fmla="*/ 3418840 h 3640422"/>
              <a:gd name="connsiteX74" fmla="*/ 499683 w 895923"/>
              <a:gd name="connsiteY74" fmla="*/ 3616960 h 3640422"/>
              <a:gd name="connsiteX75" fmla="*/ 423483 w 895923"/>
              <a:gd name="connsiteY75" fmla="*/ 3611880 h 3640422"/>
              <a:gd name="connsiteX76" fmla="*/ 199963 w 895923"/>
              <a:gd name="connsiteY76" fmla="*/ 3601720 h 3640422"/>
              <a:gd name="connsiteX77" fmla="*/ 128843 w 895923"/>
              <a:gd name="connsiteY77" fmla="*/ 3591560 h 3640422"/>
              <a:gd name="connsiteX78" fmla="*/ 72963 w 895923"/>
              <a:gd name="connsiteY78" fmla="*/ 3586480 h 3640422"/>
              <a:gd name="connsiteX79" fmla="*/ 29500 w 895923"/>
              <a:gd name="connsiteY79" fmla="*/ 3576884 h 3640422"/>
              <a:gd name="connsiteX80" fmla="*/ 35709 w 895923"/>
              <a:gd name="connsiteY80" fmla="*/ 3533423 h 3640422"/>
              <a:gd name="connsiteX81" fmla="*/ 40226 w 895923"/>
              <a:gd name="connsiteY81" fmla="*/ 3452706 h 3640422"/>
              <a:gd name="connsiteX82" fmla="*/ 28372 w 895923"/>
              <a:gd name="connsiteY82" fmla="*/ 3426178 h 3640422"/>
              <a:gd name="connsiteX83" fmla="*/ 33452 w 895923"/>
              <a:gd name="connsiteY83" fmla="*/ 3395134 h 3640422"/>
              <a:gd name="connsiteX84" fmla="*/ 1843 w 895923"/>
              <a:gd name="connsiteY84" fmla="*/ 3373120 h 3640422"/>
              <a:gd name="connsiteX85" fmla="*/ 6923 w 895923"/>
              <a:gd name="connsiteY85" fmla="*/ 3347720 h 3640422"/>
              <a:gd name="connsiteX86" fmla="*/ 12003 w 895923"/>
              <a:gd name="connsiteY86" fmla="*/ 3302000 h 3640422"/>
              <a:gd name="connsiteX87" fmla="*/ 17083 w 895923"/>
              <a:gd name="connsiteY87" fmla="*/ 3276600 h 3640422"/>
              <a:gd name="connsiteX88" fmla="*/ 27243 w 895923"/>
              <a:gd name="connsiteY88" fmla="*/ 3195320 h 3640422"/>
              <a:gd name="connsiteX89" fmla="*/ 37403 w 895923"/>
              <a:gd name="connsiteY89" fmla="*/ 3048000 h 3640422"/>
              <a:gd name="connsiteX90" fmla="*/ 42483 w 895923"/>
              <a:gd name="connsiteY90" fmla="*/ 3022600 h 3640422"/>
              <a:gd name="connsiteX91" fmla="*/ 47563 w 895923"/>
              <a:gd name="connsiteY91" fmla="*/ 2941320 h 3640422"/>
              <a:gd name="connsiteX92" fmla="*/ 52643 w 895923"/>
              <a:gd name="connsiteY92" fmla="*/ 2910840 h 3640422"/>
              <a:gd name="connsiteX93" fmla="*/ 62803 w 895923"/>
              <a:gd name="connsiteY93" fmla="*/ 2824480 h 3640422"/>
              <a:gd name="connsiteX94" fmla="*/ 72963 w 895923"/>
              <a:gd name="connsiteY94" fmla="*/ 2712720 h 3640422"/>
              <a:gd name="connsiteX95" fmla="*/ 78043 w 895923"/>
              <a:gd name="connsiteY95" fmla="*/ 2687320 h 3640422"/>
              <a:gd name="connsiteX96" fmla="*/ 83123 w 895923"/>
              <a:gd name="connsiteY96" fmla="*/ 2667000 h 3640422"/>
              <a:gd name="connsiteX97" fmla="*/ 88203 w 895923"/>
              <a:gd name="connsiteY97" fmla="*/ 2631440 h 3640422"/>
              <a:gd name="connsiteX98" fmla="*/ 98363 w 895923"/>
              <a:gd name="connsiteY98" fmla="*/ 2600960 h 3640422"/>
              <a:gd name="connsiteX99" fmla="*/ 103443 w 895923"/>
              <a:gd name="connsiteY99" fmla="*/ 2570480 h 3640422"/>
              <a:gd name="connsiteX100" fmla="*/ 113603 w 895923"/>
              <a:gd name="connsiteY100" fmla="*/ 2550160 h 3640422"/>
              <a:gd name="connsiteX101" fmla="*/ 118683 w 895923"/>
              <a:gd name="connsiteY101" fmla="*/ 2534920 h 3640422"/>
              <a:gd name="connsiteX102" fmla="*/ 154242 w 895923"/>
              <a:gd name="connsiteY102" fmla="*/ 2550724 h 3640422"/>
              <a:gd name="connsiteX103" fmla="*/ 150857 w 895923"/>
              <a:gd name="connsiteY103" fmla="*/ 2484684 h 3640422"/>
              <a:gd name="connsiteX104" fmla="*/ 158194 w 895923"/>
              <a:gd name="connsiteY104" fmla="*/ 2475088 h 3640422"/>
              <a:gd name="connsiteX105" fmla="*/ 160453 w 895923"/>
              <a:gd name="connsiteY105" fmla="*/ 2430498 h 3640422"/>
              <a:gd name="connsiteX106" fmla="*/ 168354 w 895923"/>
              <a:gd name="connsiteY106" fmla="*/ 2410178 h 3640422"/>
              <a:gd name="connsiteX107" fmla="*/ 173435 w 895923"/>
              <a:gd name="connsiteY107" fmla="*/ 2388164 h 3640422"/>
              <a:gd name="connsiteX108" fmla="*/ 175692 w 895923"/>
              <a:gd name="connsiteY108" fmla="*/ 2359943 h 3640422"/>
              <a:gd name="connsiteX109" fmla="*/ 183594 w 895923"/>
              <a:gd name="connsiteY109" fmla="*/ 2338494 h 3640422"/>
              <a:gd name="connsiteX110" fmla="*/ 188674 w 895923"/>
              <a:gd name="connsiteY110" fmla="*/ 2284871 h 3640422"/>
              <a:gd name="connsiteX111" fmla="*/ 190367 w 895923"/>
              <a:gd name="connsiteY111" fmla="*/ 2232942 h 3640422"/>
              <a:gd name="connsiteX112" fmla="*/ 198834 w 895923"/>
              <a:gd name="connsiteY112" fmla="*/ 2175369 h 3640422"/>
              <a:gd name="connsiteX113" fmla="*/ 199963 w 895923"/>
              <a:gd name="connsiteY113" fmla="*/ 2136987 h 3640422"/>
              <a:gd name="connsiteX114" fmla="*/ 205043 w 895923"/>
              <a:gd name="connsiteY114" fmla="*/ 2098040 h 3640422"/>
              <a:gd name="connsiteX115" fmla="*/ 215203 w 895923"/>
              <a:gd name="connsiteY115" fmla="*/ 1991360 h 3640422"/>
              <a:gd name="connsiteX116" fmla="*/ 220283 w 895923"/>
              <a:gd name="connsiteY116" fmla="*/ 1965960 h 3640422"/>
              <a:gd name="connsiteX117" fmla="*/ 225363 w 895923"/>
              <a:gd name="connsiteY117" fmla="*/ 1925320 h 3640422"/>
              <a:gd name="connsiteX118" fmla="*/ 230443 w 895923"/>
              <a:gd name="connsiteY118" fmla="*/ 1910080 h 3640422"/>
              <a:gd name="connsiteX119" fmla="*/ 235523 w 895923"/>
              <a:gd name="connsiteY119" fmla="*/ 1889760 h 3640422"/>
              <a:gd name="connsiteX120" fmla="*/ 240603 w 895923"/>
              <a:gd name="connsiteY120" fmla="*/ 1859280 h 3640422"/>
              <a:gd name="connsiteX121" fmla="*/ 245683 w 895923"/>
              <a:gd name="connsiteY121" fmla="*/ 1833880 h 3640422"/>
              <a:gd name="connsiteX122" fmla="*/ 250763 w 895923"/>
              <a:gd name="connsiteY122" fmla="*/ 1762760 h 3640422"/>
              <a:gd name="connsiteX123" fmla="*/ 255843 w 895923"/>
              <a:gd name="connsiteY123" fmla="*/ 1747520 h 3640422"/>
              <a:gd name="connsiteX124" fmla="*/ 260923 w 895923"/>
              <a:gd name="connsiteY124" fmla="*/ 1722120 h 3640422"/>
              <a:gd name="connsiteX125" fmla="*/ 266003 w 895923"/>
              <a:gd name="connsiteY125" fmla="*/ 1671320 h 3640422"/>
              <a:gd name="connsiteX126" fmla="*/ 271083 w 895923"/>
              <a:gd name="connsiteY126" fmla="*/ 1656080 h 3640422"/>
              <a:gd name="connsiteX127" fmla="*/ 276163 w 895923"/>
              <a:gd name="connsiteY127" fmla="*/ 1635760 h 3640422"/>
              <a:gd name="connsiteX128" fmla="*/ 281243 w 895923"/>
              <a:gd name="connsiteY128" fmla="*/ 1574800 h 3640422"/>
              <a:gd name="connsiteX129" fmla="*/ 286323 w 895923"/>
              <a:gd name="connsiteY129" fmla="*/ 1559560 h 3640422"/>
              <a:gd name="connsiteX130" fmla="*/ 296483 w 895923"/>
              <a:gd name="connsiteY130" fmla="*/ 1518920 h 3640422"/>
              <a:gd name="connsiteX131" fmla="*/ 301563 w 895923"/>
              <a:gd name="connsiteY131" fmla="*/ 1473200 h 3640422"/>
              <a:gd name="connsiteX132" fmla="*/ 306643 w 895923"/>
              <a:gd name="connsiteY132" fmla="*/ 1447800 h 3640422"/>
              <a:gd name="connsiteX133" fmla="*/ 316803 w 895923"/>
              <a:gd name="connsiteY133" fmla="*/ 1386840 h 3640422"/>
              <a:gd name="connsiteX134" fmla="*/ 321883 w 895923"/>
              <a:gd name="connsiteY134" fmla="*/ 1346200 h 3640422"/>
              <a:gd name="connsiteX135" fmla="*/ 332043 w 895923"/>
              <a:gd name="connsiteY135" fmla="*/ 1275080 h 3640422"/>
              <a:gd name="connsiteX136" fmla="*/ 337123 w 895923"/>
              <a:gd name="connsiteY136" fmla="*/ 1224280 h 3640422"/>
              <a:gd name="connsiteX137" fmla="*/ 342203 w 895923"/>
              <a:gd name="connsiteY137" fmla="*/ 1198880 h 3640422"/>
              <a:gd name="connsiteX138" fmla="*/ 357443 w 895923"/>
              <a:gd name="connsiteY138" fmla="*/ 1127760 h 3640422"/>
              <a:gd name="connsiteX139" fmla="*/ 362523 w 895923"/>
              <a:gd name="connsiteY139" fmla="*/ 1076960 h 3640422"/>
              <a:gd name="connsiteX140" fmla="*/ 367603 w 895923"/>
              <a:gd name="connsiteY140" fmla="*/ 1056640 h 3640422"/>
              <a:gd name="connsiteX141" fmla="*/ 377763 w 895923"/>
              <a:gd name="connsiteY141" fmla="*/ 1005840 h 3640422"/>
              <a:gd name="connsiteX142" fmla="*/ 382843 w 895923"/>
              <a:gd name="connsiteY142" fmla="*/ 934720 h 3640422"/>
              <a:gd name="connsiteX143" fmla="*/ 393003 w 895923"/>
              <a:gd name="connsiteY143" fmla="*/ 868680 h 3640422"/>
              <a:gd name="connsiteX144" fmla="*/ 398083 w 895923"/>
              <a:gd name="connsiteY144" fmla="*/ 822960 h 3640422"/>
              <a:gd name="connsiteX145" fmla="*/ 408243 w 895923"/>
              <a:gd name="connsiteY145" fmla="*/ 777240 h 3640422"/>
              <a:gd name="connsiteX146" fmla="*/ 413323 w 895923"/>
              <a:gd name="connsiteY146" fmla="*/ 731520 h 3640422"/>
              <a:gd name="connsiteX147" fmla="*/ 423483 w 895923"/>
              <a:gd name="connsiteY147" fmla="*/ 690880 h 3640422"/>
              <a:gd name="connsiteX148" fmla="*/ 433643 w 895923"/>
              <a:gd name="connsiteY148" fmla="*/ 629920 h 3640422"/>
              <a:gd name="connsiteX149" fmla="*/ 438723 w 895923"/>
              <a:gd name="connsiteY149" fmla="*/ 584200 h 3640422"/>
              <a:gd name="connsiteX150" fmla="*/ 448883 w 895923"/>
              <a:gd name="connsiteY150" fmla="*/ 543560 h 3640422"/>
              <a:gd name="connsiteX151" fmla="*/ 453963 w 895923"/>
              <a:gd name="connsiteY151" fmla="*/ 523240 h 3640422"/>
              <a:gd name="connsiteX152" fmla="*/ 464123 w 895923"/>
              <a:gd name="connsiteY152" fmla="*/ 457200 h 3640422"/>
              <a:gd name="connsiteX153" fmla="*/ 474283 w 895923"/>
              <a:gd name="connsiteY153" fmla="*/ 411480 h 3640422"/>
              <a:gd name="connsiteX154" fmla="*/ 479363 w 895923"/>
              <a:gd name="connsiteY154" fmla="*/ 365760 h 3640422"/>
              <a:gd name="connsiteX155" fmla="*/ 484443 w 895923"/>
              <a:gd name="connsiteY155" fmla="*/ 335280 h 3640422"/>
              <a:gd name="connsiteX156" fmla="*/ 479363 w 895923"/>
              <a:gd name="connsiteY156" fmla="*/ 198120 h 3640422"/>
              <a:gd name="connsiteX0" fmla="*/ 473661 w 890221"/>
              <a:gd name="connsiteY0" fmla="*/ 198120 h 3640422"/>
              <a:gd name="connsiteX1" fmla="*/ 488901 w 890221"/>
              <a:gd name="connsiteY1" fmla="*/ 187960 h 3640422"/>
              <a:gd name="connsiteX2" fmla="*/ 499061 w 890221"/>
              <a:gd name="connsiteY2" fmla="*/ 172720 h 3640422"/>
              <a:gd name="connsiteX3" fmla="*/ 529541 w 890221"/>
              <a:gd name="connsiteY3" fmla="*/ 152400 h 3640422"/>
              <a:gd name="connsiteX4" fmla="*/ 544781 w 890221"/>
              <a:gd name="connsiteY4" fmla="*/ 137160 h 3640422"/>
              <a:gd name="connsiteX5" fmla="*/ 575261 w 890221"/>
              <a:gd name="connsiteY5" fmla="*/ 127000 h 3640422"/>
              <a:gd name="connsiteX6" fmla="*/ 605741 w 890221"/>
              <a:gd name="connsiteY6" fmla="*/ 111760 h 3640422"/>
              <a:gd name="connsiteX7" fmla="*/ 641301 w 890221"/>
              <a:gd name="connsiteY7" fmla="*/ 96520 h 3640422"/>
              <a:gd name="connsiteX8" fmla="*/ 656541 w 890221"/>
              <a:gd name="connsiteY8" fmla="*/ 86360 h 3640422"/>
              <a:gd name="connsiteX9" fmla="*/ 692101 w 890221"/>
              <a:gd name="connsiteY9" fmla="*/ 76200 h 3640422"/>
              <a:gd name="connsiteX10" fmla="*/ 722581 w 890221"/>
              <a:gd name="connsiteY10" fmla="*/ 66040 h 3640422"/>
              <a:gd name="connsiteX11" fmla="*/ 758141 w 890221"/>
              <a:gd name="connsiteY11" fmla="*/ 50800 h 3640422"/>
              <a:gd name="connsiteX12" fmla="*/ 808941 w 890221"/>
              <a:gd name="connsiteY12" fmla="*/ 35560 h 3640422"/>
              <a:gd name="connsiteX13" fmla="*/ 824181 w 890221"/>
              <a:gd name="connsiteY13" fmla="*/ 25400 h 3640422"/>
              <a:gd name="connsiteX14" fmla="*/ 854661 w 890221"/>
              <a:gd name="connsiteY14" fmla="*/ 15240 h 3640422"/>
              <a:gd name="connsiteX15" fmla="*/ 885141 w 890221"/>
              <a:gd name="connsiteY15" fmla="*/ 0 h 3640422"/>
              <a:gd name="connsiteX16" fmla="*/ 890221 w 890221"/>
              <a:gd name="connsiteY16" fmla="*/ 15240 h 3640422"/>
              <a:gd name="connsiteX17" fmla="*/ 885141 w 890221"/>
              <a:gd name="connsiteY17" fmla="*/ 60960 h 3640422"/>
              <a:gd name="connsiteX18" fmla="*/ 880061 w 890221"/>
              <a:gd name="connsiteY18" fmla="*/ 76200 h 3640422"/>
              <a:gd name="connsiteX19" fmla="*/ 874981 w 890221"/>
              <a:gd name="connsiteY19" fmla="*/ 96520 h 3640422"/>
              <a:gd name="connsiteX20" fmla="*/ 869901 w 890221"/>
              <a:gd name="connsiteY20" fmla="*/ 162560 h 3640422"/>
              <a:gd name="connsiteX21" fmla="*/ 864821 w 890221"/>
              <a:gd name="connsiteY21" fmla="*/ 182880 h 3640422"/>
              <a:gd name="connsiteX22" fmla="*/ 859741 w 890221"/>
              <a:gd name="connsiteY22" fmla="*/ 213360 h 3640422"/>
              <a:gd name="connsiteX23" fmla="*/ 854661 w 890221"/>
              <a:gd name="connsiteY23" fmla="*/ 335280 h 3640422"/>
              <a:gd name="connsiteX24" fmla="*/ 844501 w 890221"/>
              <a:gd name="connsiteY24" fmla="*/ 401320 h 3640422"/>
              <a:gd name="connsiteX25" fmla="*/ 839421 w 890221"/>
              <a:gd name="connsiteY25" fmla="*/ 447040 h 3640422"/>
              <a:gd name="connsiteX26" fmla="*/ 829261 w 890221"/>
              <a:gd name="connsiteY26" fmla="*/ 568960 h 3640422"/>
              <a:gd name="connsiteX27" fmla="*/ 824181 w 890221"/>
              <a:gd name="connsiteY27" fmla="*/ 594360 h 3640422"/>
              <a:gd name="connsiteX28" fmla="*/ 819101 w 890221"/>
              <a:gd name="connsiteY28" fmla="*/ 640080 h 3640422"/>
              <a:gd name="connsiteX29" fmla="*/ 808941 w 890221"/>
              <a:gd name="connsiteY29" fmla="*/ 690880 h 3640422"/>
              <a:gd name="connsiteX30" fmla="*/ 803861 w 890221"/>
              <a:gd name="connsiteY30" fmla="*/ 721360 h 3640422"/>
              <a:gd name="connsiteX31" fmla="*/ 798781 w 890221"/>
              <a:gd name="connsiteY31" fmla="*/ 741680 h 3640422"/>
              <a:gd name="connsiteX32" fmla="*/ 793701 w 890221"/>
              <a:gd name="connsiteY32" fmla="*/ 767080 h 3640422"/>
              <a:gd name="connsiteX33" fmla="*/ 788621 w 890221"/>
              <a:gd name="connsiteY33" fmla="*/ 787400 h 3640422"/>
              <a:gd name="connsiteX34" fmla="*/ 783541 w 890221"/>
              <a:gd name="connsiteY34" fmla="*/ 828040 h 3640422"/>
              <a:gd name="connsiteX35" fmla="*/ 778461 w 890221"/>
              <a:gd name="connsiteY35" fmla="*/ 843280 h 3640422"/>
              <a:gd name="connsiteX36" fmla="*/ 768301 w 890221"/>
              <a:gd name="connsiteY36" fmla="*/ 894080 h 3640422"/>
              <a:gd name="connsiteX37" fmla="*/ 758141 w 890221"/>
              <a:gd name="connsiteY37" fmla="*/ 939800 h 3640422"/>
              <a:gd name="connsiteX38" fmla="*/ 753061 w 890221"/>
              <a:gd name="connsiteY38" fmla="*/ 980440 h 3640422"/>
              <a:gd name="connsiteX39" fmla="*/ 747981 w 890221"/>
              <a:gd name="connsiteY39" fmla="*/ 1031240 h 3640422"/>
              <a:gd name="connsiteX40" fmla="*/ 737821 w 890221"/>
              <a:gd name="connsiteY40" fmla="*/ 1102360 h 3640422"/>
              <a:gd name="connsiteX41" fmla="*/ 732741 w 890221"/>
              <a:gd name="connsiteY41" fmla="*/ 1203960 h 3640422"/>
              <a:gd name="connsiteX42" fmla="*/ 722581 w 890221"/>
              <a:gd name="connsiteY42" fmla="*/ 1264920 h 3640422"/>
              <a:gd name="connsiteX43" fmla="*/ 707341 w 890221"/>
              <a:gd name="connsiteY43" fmla="*/ 1407160 h 3640422"/>
              <a:gd name="connsiteX44" fmla="*/ 697181 w 890221"/>
              <a:gd name="connsiteY44" fmla="*/ 1463040 h 3640422"/>
              <a:gd name="connsiteX45" fmla="*/ 692101 w 890221"/>
              <a:gd name="connsiteY45" fmla="*/ 1518920 h 3640422"/>
              <a:gd name="connsiteX46" fmla="*/ 681941 w 890221"/>
              <a:gd name="connsiteY46" fmla="*/ 1564640 h 3640422"/>
              <a:gd name="connsiteX47" fmla="*/ 676861 w 890221"/>
              <a:gd name="connsiteY47" fmla="*/ 1595120 h 3640422"/>
              <a:gd name="connsiteX48" fmla="*/ 671781 w 890221"/>
              <a:gd name="connsiteY48" fmla="*/ 1635760 h 3640422"/>
              <a:gd name="connsiteX49" fmla="*/ 666701 w 890221"/>
              <a:gd name="connsiteY49" fmla="*/ 1666240 h 3640422"/>
              <a:gd name="connsiteX50" fmla="*/ 661621 w 890221"/>
              <a:gd name="connsiteY50" fmla="*/ 1706880 h 3640422"/>
              <a:gd name="connsiteX51" fmla="*/ 646381 w 890221"/>
              <a:gd name="connsiteY51" fmla="*/ 1778000 h 3640422"/>
              <a:gd name="connsiteX52" fmla="*/ 641301 w 890221"/>
              <a:gd name="connsiteY52" fmla="*/ 1823720 h 3640422"/>
              <a:gd name="connsiteX53" fmla="*/ 631141 w 890221"/>
              <a:gd name="connsiteY53" fmla="*/ 1879600 h 3640422"/>
              <a:gd name="connsiteX54" fmla="*/ 626061 w 890221"/>
              <a:gd name="connsiteY54" fmla="*/ 1935480 h 3640422"/>
              <a:gd name="connsiteX55" fmla="*/ 610821 w 890221"/>
              <a:gd name="connsiteY55" fmla="*/ 2021840 h 3640422"/>
              <a:gd name="connsiteX56" fmla="*/ 605741 w 890221"/>
              <a:gd name="connsiteY56" fmla="*/ 2082800 h 3640422"/>
              <a:gd name="connsiteX57" fmla="*/ 595581 w 890221"/>
              <a:gd name="connsiteY57" fmla="*/ 2133600 h 3640422"/>
              <a:gd name="connsiteX58" fmla="*/ 585421 w 890221"/>
              <a:gd name="connsiteY58" fmla="*/ 2204720 h 3640422"/>
              <a:gd name="connsiteX59" fmla="*/ 580341 w 890221"/>
              <a:gd name="connsiteY59" fmla="*/ 2296160 h 3640422"/>
              <a:gd name="connsiteX60" fmla="*/ 575261 w 890221"/>
              <a:gd name="connsiteY60" fmla="*/ 2311400 h 3640422"/>
              <a:gd name="connsiteX61" fmla="*/ 570181 w 890221"/>
              <a:gd name="connsiteY61" fmla="*/ 2352040 h 3640422"/>
              <a:gd name="connsiteX62" fmla="*/ 565101 w 890221"/>
              <a:gd name="connsiteY62" fmla="*/ 2382520 h 3640422"/>
              <a:gd name="connsiteX63" fmla="*/ 554941 w 890221"/>
              <a:gd name="connsiteY63" fmla="*/ 2509520 h 3640422"/>
              <a:gd name="connsiteX64" fmla="*/ 544781 w 890221"/>
              <a:gd name="connsiteY64" fmla="*/ 2570480 h 3640422"/>
              <a:gd name="connsiteX65" fmla="*/ 539701 w 890221"/>
              <a:gd name="connsiteY65" fmla="*/ 2595880 h 3640422"/>
              <a:gd name="connsiteX66" fmla="*/ 529541 w 890221"/>
              <a:gd name="connsiteY66" fmla="*/ 2809240 h 3640422"/>
              <a:gd name="connsiteX67" fmla="*/ 524461 w 890221"/>
              <a:gd name="connsiteY67" fmla="*/ 2834640 h 3640422"/>
              <a:gd name="connsiteX68" fmla="*/ 519381 w 890221"/>
              <a:gd name="connsiteY68" fmla="*/ 2956560 h 3640422"/>
              <a:gd name="connsiteX69" fmla="*/ 509221 w 890221"/>
              <a:gd name="connsiteY69" fmla="*/ 3048000 h 3640422"/>
              <a:gd name="connsiteX70" fmla="*/ 514301 w 890221"/>
              <a:gd name="connsiteY70" fmla="*/ 3246120 h 3640422"/>
              <a:gd name="connsiteX71" fmla="*/ 509221 w 890221"/>
              <a:gd name="connsiteY71" fmla="*/ 3342640 h 3640422"/>
              <a:gd name="connsiteX72" fmla="*/ 504141 w 890221"/>
              <a:gd name="connsiteY72" fmla="*/ 3378200 h 3640422"/>
              <a:gd name="connsiteX73" fmla="*/ 499061 w 890221"/>
              <a:gd name="connsiteY73" fmla="*/ 3418840 h 3640422"/>
              <a:gd name="connsiteX74" fmla="*/ 493981 w 890221"/>
              <a:gd name="connsiteY74" fmla="*/ 3616960 h 3640422"/>
              <a:gd name="connsiteX75" fmla="*/ 417781 w 890221"/>
              <a:gd name="connsiteY75" fmla="*/ 3611880 h 3640422"/>
              <a:gd name="connsiteX76" fmla="*/ 194261 w 890221"/>
              <a:gd name="connsiteY76" fmla="*/ 3601720 h 3640422"/>
              <a:gd name="connsiteX77" fmla="*/ 123141 w 890221"/>
              <a:gd name="connsiteY77" fmla="*/ 3591560 h 3640422"/>
              <a:gd name="connsiteX78" fmla="*/ 67261 w 890221"/>
              <a:gd name="connsiteY78" fmla="*/ 3586480 h 3640422"/>
              <a:gd name="connsiteX79" fmla="*/ 23798 w 890221"/>
              <a:gd name="connsiteY79" fmla="*/ 3576884 h 3640422"/>
              <a:gd name="connsiteX80" fmla="*/ 30007 w 890221"/>
              <a:gd name="connsiteY80" fmla="*/ 3533423 h 3640422"/>
              <a:gd name="connsiteX81" fmla="*/ 34524 w 890221"/>
              <a:gd name="connsiteY81" fmla="*/ 3452706 h 3640422"/>
              <a:gd name="connsiteX82" fmla="*/ 22670 w 890221"/>
              <a:gd name="connsiteY82" fmla="*/ 3426178 h 3640422"/>
              <a:gd name="connsiteX83" fmla="*/ 27750 w 890221"/>
              <a:gd name="connsiteY83" fmla="*/ 3395134 h 3640422"/>
              <a:gd name="connsiteX84" fmla="*/ 35652 w 890221"/>
              <a:gd name="connsiteY84" fmla="*/ 3356186 h 3640422"/>
              <a:gd name="connsiteX85" fmla="*/ 1221 w 890221"/>
              <a:gd name="connsiteY85" fmla="*/ 3347720 h 3640422"/>
              <a:gd name="connsiteX86" fmla="*/ 6301 w 890221"/>
              <a:gd name="connsiteY86" fmla="*/ 3302000 h 3640422"/>
              <a:gd name="connsiteX87" fmla="*/ 11381 w 890221"/>
              <a:gd name="connsiteY87" fmla="*/ 3276600 h 3640422"/>
              <a:gd name="connsiteX88" fmla="*/ 21541 w 890221"/>
              <a:gd name="connsiteY88" fmla="*/ 3195320 h 3640422"/>
              <a:gd name="connsiteX89" fmla="*/ 31701 w 890221"/>
              <a:gd name="connsiteY89" fmla="*/ 3048000 h 3640422"/>
              <a:gd name="connsiteX90" fmla="*/ 36781 w 890221"/>
              <a:gd name="connsiteY90" fmla="*/ 3022600 h 3640422"/>
              <a:gd name="connsiteX91" fmla="*/ 41861 w 890221"/>
              <a:gd name="connsiteY91" fmla="*/ 2941320 h 3640422"/>
              <a:gd name="connsiteX92" fmla="*/ 46941 w 890221"/>
              <a:gd name="connsiteY92" fmla="*/ 2910840 h 3640422"/>
              <a:gd name="connsiteX93" fmla="*/ 57101 w 890221"/>
              <a:gd name="connsiteY93" fmla="*/ 2824480 h 3640422"/>
              <a:gd name="connsiteX94" fmla="*/ 67261 w 890221"/>
              <a:gd name="connsiteY94" fmla="*/ 2712720 h 3640422"/>
              <a:gd name="connsiteX95" fmla="*/ 72341 w 890221"/>
              <a:gd name="connsiteY95" fmla="*/ 2687320 h 3640422"/>
              <a:gd name="connsiteX96" fmla="*/ 77421 w 890221"/>
              <a:gd name="connsiteY96" fmla="*/ 2667000 h 3640422"/>
              <a:gd name="connsiteX97" fmla="*/ 82501 w 890221"/>
              <a:gd name="connsiteY97" fmla="*/ 2631440 h 3640422"/>
              <a:gd name="connsiteX98" fmla="*/ 92661 w 890221"/>
              <a:gd name="connsiteY98" fmla="*/ 2600960 h 3640422"/>
              <a:gd name="connsiteX99" fmla="*/ 97741 w 890221"/>
              <a:gd name="connsiteY99" fmla="*/ 2570480 h 3640422"/>
              <a:gd name="connsiteX100" fmla="*/ 107901 w 890221"/>
              <a:gd name="connsiteY100" fmla="*/ 2550160 h 3640422"/>
              <a:gd name="connsiteX101" fmla="*/ 112981 w 890221"/>
              <a:gd name="connsiteY101" fmla="*/ 2534920 h 3640422"/>
              <a:gd name="connsiteX102" fmla="*/ 148540 w 890221"/>
              <a:gd name="connsiteY102" fmla="*/ 2550724 h 3640422"/>
              <a:gd name="connsiteX103" fmla="*/ 145155 w 890221"/>
              <a:gd name="connsiteY103" fmla="*/ 2484684 h 3640422"/>
              <a:gd name="connsiteX104" fmla="*/ 152492 w 890221"/>
              <a:gd name="connsiteY104" fmla="*/ 2475088 h 3640422"/>
              <a:gd name="connsiteX105" fmla="*/ 154751 w 890221"/>
              <a:gd name="connsiteY105" fmla="*/ 2430498 h 3640422"/>
              <a:gd name="connsiteX106" fmla="*/ 162652 w 890221"/>
              <a:gd name="connsiteY106" fmla="*/ 2410178 h 3640422"/>
              <a:gd name="connsiteX107" fmla="*/ 167733 w 890221"/>
              <a:gd name="connsiteY107" fmla="*/ 2388164 h 3640422"/>
              <a:gd name="connsiteX108" fmla="*/ 169990 w 890221"/>
              <a:gd name="connsiteY108" fmla="*/ 2359943 h 3640422"/>
              <a:gd name="connsiteX109" fmla="*/ 177892 w 890221"/>
              <a:gd name="connsiteY109" fmla="*/ 2338494 h 3640422"/>
              <a:gd name="connsiteX110" fmla="*/ 182972 w 890221"/>
              <a:gd name="connsiteY110" fmla="*/ 2284871 h 3640422"/>
              <a:gd name="connsiteX111" fmla="*/ 184665 w 890221"/>
              <a:gd name="connsiteY111" fmla="*/ 2232942 h 3640422"/>
              <a:gd name="connsiteX112" fmla="*/ 193132 w 890221"/>
              <a:gd name="connsiteY112" fmla="*/ 2175369 h 3640422"/>
              <a:gd name="connsiteX113" fmla="*/ 194261 w 890221"/>
              <a:gd name="connsiteY113" fmla="*/ 2136987 h 3640422"/>
              <a:gd name="connsiteX114" fmla="*/ 199341 w 890221"/>
              <a:gd name="connsiteY114" fmla="*/ 2098040 h 3640422"/>
              <a:gd name="connsiteX115" fmla="*/ 209501 w 890221"/>
              <a:gd name="connsiteY115" fmla="*/ 1991360 h 3640422"/>
              <a:gd name="connsiteX116" fmla="*/ 214581 w 890221"/>
              <a:gd name="connsiteY116" fmla="*/ 1965960 h 3640422"/>
              <a:gd name="connsiteX117" fmla="*/ 219661 w 890221"/>
              <a:gd name="connsiteY117" fmla="*/ 1925320 h 3640422"/>
              <a:gd name="connsiteX118" fmla="*/ 224741 w 890221"/>
              <a:gd name="connsiteY118" fmla="*/ 1910080 h 3640422"/>
              <a:gd name="connsiteX119" fmla="*/ 229821 w 890221"/>
              <a:gd name="connsiteY119" fmla="*/ 1889760 h 3640422"/>
              <a:gd name="connsiteX120" fmla="*/ 234901 w 890221"/>
              <a:gd name="connsiteY120" fmla="*/ 1859280 h 3640422"/>
              <a:gd name="connsiteX121" fmla="*/ 239981 w 890221"/>
              <a:gd name="connsiteY121" fmla="*/ 1833880 h 3640422"/>
              <a:gd name="connsiteX122" fmla="*/ 245061 w 890221"/>
              <a:gd name="connsiteY122" fmla="*/ 1762760 h 3640422"/>
              <a:gd name="connsiteX123" fmla="*/ 250141 w 890221"/>
              <a:gd name="connsiteY123" fmla="*/ 1747520 h 3640422"/>
              <a:gd name="connsiteX124" fmla="*/ 255221 w 890221"/>
              <a:gd name="connsiteY124" fmla="*/ 1722120 h 3640422"/>
              <a:gd name="connsiteX125" fmla="*/ 260301 w 890221"/>
              <a:gd name="connsiteY125" fmla="*/ 1671320 h 3640422"/>
              <a:gd name="connsiteX126" fmla="*/ 265381 w 890221"/>
              <a:gd name="connsiteY126" fmla="*/ 1656080 h 3640422"/>
              <a:gd name="connsiteX127" fmla="*/ 270461 w 890221"/>
              <a:gd name="connsiteY127" fmla="*/ 1635760 h 3640422"/>
              <a:gd name="connsiteX128" fmla="*/ 275541 w 890221"/>
              <a:gd name="connsiteY128" fmla="*/ 1574800 h 3640422"/>
              <a:gd name="connsiteX129" fmla="*/ 280621 w 890221"/>
              <a:gd name="connsiteY129" fmla="*/ 1559560 h 3640422"/>
              <a:gd name="connsiteX130" fmla="*/ 290781 w 890221"/>
              <a:gd name="connsiteY130" fmla="*/ 1518920 h 3640422"/>
              <a:gd name="connsiteX131" fmla="*/ 295861 w 890221"/>
              <a:gd name="connsiteY131" fmla="*/ 1473200 h 3640422"/>
              <a:gd name="connsiteX132" fmla="*/ 300941 w 890221"/>
              <a:gd name="connsiteY132" fmla="*/ 1447800 h 3640422"/>
              <a:gd name="connsiteX133" fmla="*/ 311101 w 890221"/>
              <a:gd name="connsiteY133" fmla="*/ 1386840 h 3640422"/>
              <a:gd name="connsiteX134" fmla="*/ 316181 w 890221"/>
              <a:gd name="connsiteY134" fmla="*/ 1346200 h 3640422"/>
              <a:gd name="connsiteX135" fmla="*/ 326341 w 890221"/>
              <a:gd name="connsiteY135" fmla="*/ 1275080 h 3640422"/>
              <a:gd name="connsiteX136" fmla="*/ 331421 w 890221"/>
              <a:gd name="connsiteY136" fmla="*/ 1224280 h 3640422"/>
              <a:gd name="connsiteX137" fmla="*/ 336501 w 890221"/>
              <a:gd name="connsiteY137" fmla="*/ 1198880 h 3640422"/>
              <a:gd name="connsiteX138" fmla="*/ 351741 w 890221"/>
              <a:gd name="connsiteY138" fmla="*/ 1127760 h 3640422"/>
              <a:gd name="connsiteX139" fmla="*/ 356821 w 890221"/>
              <a:gd name="connsiteY139" fmla="*/ 1076960 h 3640422"/>
              <a:gd name="connsiteX140" fmla="*/ 361901 w 890221"/>
              <a:gd name="connsiteY140" fmla="*/ 1056640 h 3640422"/>
              <a:gd name="connsiteX141" fmla="*/ 372061 w 890221"/>
              <a:gd name="connsiteY141" fmla="*/ 1005840 h 3640422"/>
              <a:gd name="connsiteX142" fmla="*/ 377141 w 890221"/>
              <a:gd name="connsiteY142" fmla="*/ 934720 h 3640422"/>
              <a:gd name="connsiteX143" fmla="*/ 387301 w 890221"/>
              <a:gd name="connsiteY143" fmla="*/ 868680 h 3640422"/>
              <a:gd name="connsiteX144" fmla="*/ 392381 w 890221"/>
              <a:gd name="connsiteY144" fmla="*/ 822960 h 3640422"/>
              <a:gd name="connsiteX145" fmla="*/ 402541 w 890221"/>
              <a:gd name="connsiteY145" fmla="*/ 777240 h 3640422"/>
              <a:gd name="connsiteX146" fmla="*/ 407621 w 890221"/>
              <a:gd name="connsiteY146" fmla="*/ 731520 h 3640422"/>
              <a:gd name="connsiteX147" fmla="*/ 417781 w 890221"/>
              <a:gd name="connsiteY147" fmla="*/ 690880 h 3640422"/>
              <a:gd name="connsiteX148" fmla="*/ 427941 w 890221"/>
              <a:gd name="connsiteY148" fmla="*/ 629920 h 3640422"/>
              <a:gd name="connsiteX149" fmla="*/ 433021 w 890221"/>
              <a:gd name="connsiteY149" fmla="*/ 584200 h 3640422"/>
              <a:gd name="connsiteX150" fmla="*/ 443181 w 890221"/>
              <a:gd name="connsiteY150" fmla="*/ 543560 h 3640422"/>
              <a:gd name="connsiteX151" fmla="*/ 448261 w 890221"/>
              <a:gd name="connsiteY151" fmla="*/ 523240 h 3640422"/>
              <a:gd name="connsiteX152" fmla="*/ 458421 w 890221"/>
              <a:gd name="connsiteY152" fmla="*/ 457200 h 3640422"/>
              <a:gd name="connsiteX153" fmla="*/ 468581 w 890221"/>
              <a:gd name="connsiteY153" fmla="*/ 411480 h 3640422"/>
              <a:gd name="connsiteX154" fmla="*/ 473661 w 890221"/>
              <a:gd name="connsiteY154" fmla="*/ 365760 h 3640422"/>
              <a:gd name="connsiteX155" fmla="*/ 478741 w 890221"/>
              <a:gd name="connsiteY155" fmla="*/ 335280 h 3640422"/>
              <a:gd name="connsiteX156" fmla="*/ 473661 w 890221"/>
              <a:gd name="connsiteY156" fmla="*/ 198120 h 3640422"/>
              <a:gd name="connsiteX0" fmla="*/ 473661 w 890221"/>
              <a:gd name="connsiteY0" fmla="*/ 198120 h 3640422"/>
              <a:gd name="connsiteX1" fmla="*/ 488901 w 890221"/>
              <a:gd name="connsiteY1" fmla="*/ 187960 h 3640422"/>
              <a:gd name="connsiteX2" fmla="*/ 499061 w 890221"/>
              <a:gd name="connsiteY2" fmla="*/ 172720 h 3640422"/>
              <a:gd name="connsiteX3" fmla="*/ 529541 w 890221"/>
              <a:gd name="connsiteY3" fmla="*/ 152400 h 3640422"/>
              <a:gd name="connsiteX4" fmla="*/ 544781 w 890221"/>
              <a:gd name="connsiteY4" fmla="*/ 137160 h 3640422"/>
              <a:gd name="connsiteX5" fmla="*/ 575261 w 890221"/>
              <a:gd name="connsiteY5" fmla="*/ 127000 h 3640422"/>
              <a:gd name="connsiteX6" fmla="*/ 605741 w 890221"/>
              <a:gd name="connsiteY6" fmla="*/ 111760 h 3640422"/>
              <a:gd name="connsiteX7" fmla="*/ 641301 w 890221"/>
              <a:gd name="connsiteY7" fmla="*/ 96520 h 3640422"/>
              <a:gd name="connsiteX8" fmla="*/ 656541 w 890221"/>
              <a:gd name="connsiteY8" fmla="*/ 86360 h 3640422"/>
              <a:gd name="connsiteX9" fmla="*/ 692101 w 890221"/>
              <a:gd name="connsiteY9" fmla="*/ 76200 h 3640422"/>
              <a:gd name="connsiteX10" fmla="*/ 722581 w 890221"/>
              <a:gd name="connsiteY10" fmla="*/ 66040 h 3640422"/>
              <a:gd name="connsiteX11" fmla="*/ 758141 w 890221"/>
              <a:gd name="connsiteY11" fmla="*/ 50800 h 3640422"/>
              <a:gd name="connsiteX12" fmla="*/ 808941 w 890221"/>
              <a:gd name="connsiteY12" fmla="*/ 35560 h 3640422"/>
              <a:gd name="connsiteX13" fmla="*/ 824181 w 890221"/>
              <a:gd name="connsiteY13" fmla="*/ 25400 h 3640422"/>
              <a:gd name="connsiteX14" fmla="*/ 854661 w 890221"/>
              <a:gd name="connsiteY14" fmla="*/ 15240 h 3640422"/>
              <a:gd name="connsiteX15" fmla="*/ 885141 w 890221"/>
              <a:gd name="connsiteY15" fmla="*/ 0 h 3640422"/>
              <a:gd name="connsiteX16" fmla="*/ 890221 w 890221"/>
              <a:gd name="connsiteY16" fmla="*/ 15240 h 3640422"/>
              <a:gd name="connsiteX17" fmla="*/ 885141 w 890221"/>
              <a:gd name="connsiteY17" fmla="*/ 60960 h 3640422"/>
              <a:gd name="connsiteX18" fmla="*/ 880061 w 890221"/>
              <a:gd name="connsiteY18" fmla="*/ 76200 h 3640422"/>
              <a:gd name="connsiteX19" fmla="*/ 874981 w 890221"/>
              <a:gd name="connsiteY19" fmla="*/ 96520 h 3640422"/>
              <a:gd name="connsiteX20" fmla="*/ 869901 w 890221"/>
              <a:gd name="connsiteY20" fmla="*/ 162560 h 3640422"/>
              <a:gd name="connsiteX21" fmla="*/ 864821 w 890221"/>
              <a:gd name="connsiteY21" fmla="*/ 182880 h 3640422"/>
              <a:gd name="connsiteX22" fmla="*/ 859741 w 890221"/>
              <a:gd name="connsiteY22" fmla="*/ 213360 h 3640422"/>
              <a:gd name="connsiteX23" fmla="*/ 854661 w 890221"/>
              <a:gd name="connsiteY23" fmla="*/ 335280 h 3640422"/>
              <a:gd name="connsiteX24" fmla="*/ 844501 w 890221"/>
              <a:gd name="connsiteY24" fmla="*/ 401320 h 3640422"/>
              <a:gd name="connsiteX25" fmla="*/ 839421 w 890221"/>
              <a:gd name="connsiteY25" fmla="*/ 447040 h 3640422"/>
              <a:gd name="connsiteX26" fmla="*/ 829261 w 890221"/>
              <a:gd name="connsiteY26" fmla="*/ 568960 h 3640422"/>
              <a:gd name="connsiteX27" fmla="*/ 824181 w 890221"/>
              <a:gd name="connsiteY27" fmla="*/ 594360 h 3640422"/>
              <a:gd name="connsiteX28" fmla="*/ 819101 w 890221"/>
              <a:gd name="connsiteY28" fmla="*/ 640080 h 3640422"/>
              <a:gd name="connsiteX29" fmla="*/ 808941 w 890221"/>
              <a:gd name="connsiteY29" fmla="*/ 690880 h 3640422"/>
              <a:gd name="connsiteX30" fmla="*/ 803861 w 890221"/>
              <a:gd name="connsiteY30" fmla="*/ 721360 h 3640422"/>
              <a:gd name="connsiteX31" fmla="*/ 798781 w 890221"/>
              <a:gd name="connsiteY31" fmla="*/ 741680 h 3640422"/>
              <a:gd name="connsiteX32" fmla="*/ 793701 w 890221"/>
              <a:gd name="connsiteY32" fmla="*/ 767080 h 3640422"/>
              <a:gd name="connsiteX33" fmla="*/ 788621 w 890221"/>
              <a:gd name="connsiteY33" fmla="*/ 787400 h 3640422"/>
              <a:gd name="connsiteX34" fmla="*/ 783541 w 890221"/>
              <a:gd name="connsiteY34" fmla="*/ 828040 h 3640422"/>
              <a:gd name="connsiteX35" fmla="*/ 778461 w 890221"/>
              <a:gd name="connsiteY35" fmla="*/ 843280 h 3640422"/>
              <a:gd name="connsiteX36" fmla="*/ 768301 w 890221"/>
              <a:gd name="connsiteY36" fmla="*/ 894080 h 3640422"/>
              <a:gd name="connsiteX37" fmla="*/ 758141 w 890221"/>
              <a:gd name="connsiteY37" fmla="*/ 939800 h 3640422"/>
              <a:gd name="connsiteX38" fmla="*/ 753061 w 890221"/>
              <a:gd name="connsiteY38" fmla="*/ 980440 h 3640422"/>
              <a:gd name="connsiteX39" fmla="*/ 747981 w 890221"/>
              <a:gd name="connsiteY39" fmla="*/ 1031240 h 3640422"/>
              <a:gd name="connsiteX40" fmla="*/ 737821 w 890221"/>
              <a:gd name="connsiteY40" fmla="*/ 1102360 h 3640422"/>
              <a:gd name="connsiteX41" fmla="*/ 732741 w 890221"/>
              <a:gd name="connsiteY41" fmla="*/ 1203960 h 3640422"/>
              <a:gd name="connsiteX42" fmla="*/ 722581 w 890221"/>
              <a:gd name="connsiteY42" fmla="*/ 1264920 h 3640422"/>
              <a:gd name="connsiteX43" fmla="*/ 707341 w 890221"/>
              <a:gd name="connsiteY43" fmla="*/ 1407160 h 3640422"/>
              <a:gd name="connsiteX44" fmla="*/ 697181 w 890221"/>
              <a:gd name="connsiteY44" fmla="*/ 1463040 h 3640422"/>
              <a:gd name="connsiteX45" fmla="*/ 692101 w 890221"/>
              <a:gd name="connsiteY45" fmla="*/ 1518920 h 3640422"/>
              <a:gd name="connsiteX46" fmla="*/ 681941 w 890221"/>
              <a:gd name="connsiteY46" fmla="*/ 1564640 h 3640422"/>
              <a:gd name="connsiteX47" fmla="*/ 676861 w 890221"/>
              <a:gd name="connsiteY47" fmla="*/ 1595120 h 3640422"/>
              <a:gd name="connsiteX48" fmla="*/ 671781 w 890221"/>
              <a:gd name="connsiteY48" fmla="*/ 1635760 h 3640422"/>
              <a:gd name="connsiteX49" fmla="*/ 666701 w 890221"/>
              <a:gd name="connsiteY49" fmla="*/ 1666240 h 3640422"/>
              <a:gd name="connsiteX50" fmla="*/ 661621 w 890221"/>
              <a:gd name="connsiteY50" fmla="*/ 1706880 h 3640422"/>
              <a:gd name="connsiteX51" fmla="*/ 646381 w 890221"/>
              <a:gd name="connsiteY51" fmla="*/ 1778000 h 3640422"/>
              <a:gd name="connsiteX52" fmla="*/ 641301 w 890221"/>
              <a:gd name="connsiteY52" fmla="*/ 1823720 h 3640422"/>
              <a:gd name="connsiteX53" fmla="*/ 631141 w 890221"/>
              <a:gd name="connsiteY53" fmla="*/ 1879600 h 3640422"/>
              <a:gd name="connsiteX54" fmla="*/ 626061 w 890221"/>
              <a:gd name="connsiteY54" fmla="*/ 1935480 h 3640422"/>
              <a:gd name="connsiteX55" fmla="*/ 610821 w 890221"/>
              <a:gd name="connsiteY55" fmla="*/ 2021840 h 3640422"/>
              <a:gd name="connsiteX56" fmla="*/ 605741 w 890221"/>
              <a:gd name="connsiteY56" fmla="*/ 2082800 h 3640422"/>
              <a:gd name="connsiteX57" fmla="*/ 595581 w 890221"/>
              <a:gd name="connsiteY57" fmla="*/ 2133600 h 3640422"/>
              <a:gd name="connsiteX58" fmla="*/ 585421 w 890221"/>
              <a:gd name="connsiteY58" fmla="*/ 2204720 h 3640422"/>
              <a:gd name="connsiteX59" fmla="*/ 580341 w 890221"/>
              <a:gd name="connsiteY59" fmla="*/ 2296160 h 3640422"/>
              <a:gd name="connsiteX60" fmla="*/ 575261 w 890221"/>
              <a:gd name="connsiteY60" fmla="*/ 2311400 h 3640422"/>
              <a:gd name="connsiteX61" fmla="*/ 570181 w 890221"/>
              <a:gd name="connsiteY61" fmla="*/ 2352040 h 3640422"/>
              <a:gd name="connsiteX62" fmla="*/ 565101 w 890221"/>
              <a:gd name="connsiteY62" fmla="*/ 2382520 h 3640422"/>
              <a:gd name="connsiteX63" fmla="*/ 554941 w 890221"/>
              <a:gd name="connsiteY63" fmla="*/ 2509520 h 3640422"/>
              <a:gd name="connsiteX64" fmla="*/ 544781 w 890221"/>
              <a:gd name="connsiteY64" fmla="*/ 2570480 h 3640422"/>
              <a:gd name="connsiteX65" fmla="*/ 539701 w 890221"/>
              <a:gd name="connsiteY65" fmla="*/ 2595880 h 3640422"/>
              <a:gd name="connsiteX66" fmla="*/ 529541 w 890221"/>
              <a:gd name="connsiteY66" fmla="*/ 2809240 h 3640422"/>
              <a:gd name="connsiteX67" fmla="*/ 524461 w 890221"/>
              <a:gd name="connsiteY67" fmla="*/ 2834640 h 3640422"/>
              <a:gd name="connsiteX68" fmla="*/ 519381 w 890221"/>
              <a:gd name="connsiteY68" fmla="*/ 2956560 h 3640422"/>
              <a:gd name="connsiteX69" fmla="*/ 509221 w 890221"/>
              <a:gd name="connsiteY69" fmla="*/ 3048000 h 3640422"/>
              <a:gd name="connsiteX70" fmla="*/ 514301 w 890221"/>
              <a:gd name="connsiteY70" fmla="*/ 3246120 h 3640422"/>
              <a:gd name="connsiteX71" fmla="*/ 509221 w 890221"/>
              <a:gd name="connsiteY71" fmla="*/ 3342640 h 3640422"/>
              <a:gd name="connsiteX72" fmla="*/ 504141 w 890221"/>
              <a:gd name="connsiteY72" fmla="*/ 3378200 h 3640422"/>
              <a:gd name="connsiteX73" fmla="*/ 499061 w 890221"/>
              <a:gd name="connsiteY73" fmla="*/ 3418840 h 3640422"/>
              <a:gd name="connsiteX74" fmla="*/ 493981 w 890221"/>
              <a:gd name="connsiteY74" fmla="*/ 3616960 h 3640422"/>
              <a:gd name="connsiteX75" fmla="*/ 417781 w 890221"/>
              <a:gd name="connsiteY75" fmla="*/ 3611880 h 3640422"/>
              <a:gd name="connsiteX76" fmla="*/ 194261 w 890221"/>
              <a:gd name="connsiteY76" fmla="*/ 3601720 h 3640422"/>
              <a:gd name="connsiteX77" fmla="*/ 123141 w 890221"/>
              <a:gd name="connsiteY77" fmla="*/ 3591560 h 3640422"/>
              <a:gd name="connsiteX78" fmla="*/ 67261 w 890221"/>
              <a:gd name="connsiteY78" fmla="*/ 3586480 h 3640422"/>
              <a:gd name="connsiteX79" fmla="*/ 23798 w 890221"/>
              <a:gd name="connsiteY79" fmla="*/ 3576884 h 3640422"/>
              <a:gd name="connsiteX80" fmla="*/ 30007 w 890221"/>
              <a:gd name="connsiteY80" fmla="*/ 3533423 h 3640422"/>
              <a:gd name="connsiteX81" fmla="*/ 34524 w 890221"/>
              <a:gd name="connsiteY81" fmla="*/ 3452706 h 3640422"/>
              <a:gd name="connsiteX82" fmla="*/ 36781 w 890221"/>
              <a:gd name="connsiteY82" fmla="*/ 3426178 h 3640422"/>
              <a:gd name="connsiteX83" fmla="*/ 27750 w 890221"/>
              <a:gd name="connsiteY83" fmla="*/ 3395134 h 3640422"/>
              <a:gd name="connsiteX84" fmla="*/ 35652 w 890221"/>
              <a:gd name="connsiteY84" fmla="*/ 3356186 h 3640422"/>
              <a:gd name="connsiteX85" fmla="*/ 1221 w 890221"/>
              <a:gd name="connsiteY85" fmla="*/ 3347720 h 3640422"/>
              <a:gd name="connsiteX86" fmla="*/ 6301 w 890221"/>
              <a:gd name="connsiteY86" fmla="*/ 3302000 h 3640422"/>
              <a:gd name="connsiteX87" fmla="*/ 11381 w 890221"/>
              <a:gd name="connsiteY87" fmla="*/ 3276600 h 3640422"/>
              <a:gd name="connsiteX88" fmla="*/ 21541 w 890221"/>
              <a:gd name="connsiteY88" fmla="*/ 3195320 h 3640422"/>
              <a:gd name="connsiteX89" fmla="*/ 31701 w 890221"/>
              <a:gd name="connsiteY89" fmla="*/ 3048000 h 3640422"/>
              <a:gd name="connsiteX90" fmla="*/ 36781 w 890221"/>
              <a:gd name="connsiteY90" fmla="*/ 3022600 h 3640422"/>
              <a:gd name="connsiteX91" fmla="*/ 41861 w 890221"/>
              <a:gd name="connsiteY91" fmla="*/ 2941320 h 3640422"/>
              <a:gd name="connsiteX92" fmla="*/ 46941 w 890221"/>
              <a:gd name="connsiteY92" fmla="*/ 2910840 h 3640422"/>
              <a:gd name="connsiteX93" fmla="*/ 57101 w 890221"/>
              <a:gd name="connsiteY93" fmla="*/ 2824480 h 3640422"/>
              <a:gd name="connsiteX94" fmla="*/ 67261 w 890221"/>
              <a:gd name="connsiteY94" fmla="*/ 2712720 h 3640422"/>
              <a:gd name="connsiteX95" fmla="*/ 72341 w 890221"/>
              <a:gd name="connsiteY95" fmla="*/ 2687320 h 3640422"/>
              <a:gd name="connsiteX96" fmla="*/ 77421 w 890221"/>
              <a:gd name="connsiteY96" fmla="*/ 2667000 h 3640422"/>
              <a:gd name="connsiteX97" fmla="*/ 82501 w 890221"/>
              <a:gd name="connsiteY97" fmla="*/ 2631440 h 3640422"/>
              <a:gd name="connsiteX98" fmla="*/ 92661 w 890221"/>
              <a:gd name="connsiteY98" fmla="*/ 2600960 h 3640422"/>
              <a:gd name="connsiteX99" fmla="*/ 97741 w 890221"/>
              <a:gd name="connsiteY99" fmla="*/ 2570480 h 3640422"/>
              <a:gd name="connsiteX100" fmla="*/ 107901 w 890221"/>
              <a:gd name="connsiteY100" fmla="*/ 2550160 h 3640422"/>
              <a:gd name="connsiteX101" fmla="*/ 112981 w 890221"/>
              <a:gd name="connsiteY101" fmla="*/ 2534920 h 3640422"/>
              <a:gd name="connsiteX102" fmla="*/ 148540 w 890221"/>
              <a:gd name="connsiteY102" fmla="*/ 2550724 h 3640422"/>
              <a:gd name="connsiteX103" fmla="*/ 145155 w 890221"/>
              <a:gd name="connsiteY103" fmla="*/ 2484684 h 3640422"/>
              <a:gd name="connsiteX104" fmla="*/ 152492 w 890221"/>
              <a:gd name="connsiteY104" fmla="*/ 2475088 h 3640422"/>
              <a:gd name="connsiteX105" fmla="*/ 154751 w 890221"/>
              <a:gd name="connsiteY105" fmla="*/ 2430498 h 3640422"/>
              <a:gd name="connsiteX106" fmla="*/ 162652 w 890221"/>
              <a:gd name="connsiteY106" fmla="*/ 2410178 h 3640422"/>
              <a:gd name="connsiteX107" fmla="*/ 167733 w 890221"/>
              <a:gd name="connsiteY107" fmla="*/ 2388164 h 3640422"/>
              <a:gd name="connsiteX108" fmla="*/ 169990 w 890221"/>
              <a:gd name="connsiteY108" fmla="*/ 2359943 h 3640422"/>
              <a:gd name="connsiteX109" fmla="*/ 177892 w 890221"/>
              <a:gd name="connsiteY109" fmla="*/ 2338494 h 3640422"/>
              <a:gd name="connsiteX110" fmla="*/ 182972 w 890221"/>
              <a:gd name="connsiteY110" fmla="*/ 2284871 h 3640422"/>
              <a:gd name="connsiteX111" fmla="*/ 184665 w 890221"/>
              <a:gd name="connsiteY111" fmla="*/ 2232942 h 3640422"/>
              <a:gd name="connsiteX112" fmla="*/ 193132 w 890221"/>
              <a:gd name="connsiteY112" fmla="*/ 2175369 h 3640422"/>
              <a:gd name="connsiteX113" fmla="*/ 194261 w 890221"/>
              <a:gd name="connsiteY113" fmla="*/ 2136987 h 3640422"/>
              <a:gd name="connsiteX114" fmla="*/ 199341 w 890221"/>
              <a:gd name="connsiteY114" fmla="*/ 2098040 h 3640422"/>
              <a:gd name="connsiteX115" fmla="*/ 209501 w 890221"/>
              <a:gd name="connsiteY115" fmla="*/ 1991360 h 3640422"/>
              <a:gd name="connsiteX116" fmla="*/ 214581 w 890221"/>
              <a:gd name="connsiteY116" fmla="*/ 1965960 h 3640422"/>
              <a:gd name="connsiteX117" fmla="*/ 219661 w 890221"/>
              <a:gd name="connsiteY117" fmla="*/ 1925320 h 3640422"/>
              <a:gd name="connsiteX118" fmla="*/ 224741 w 890221"/>
              <a:gd name="connsiteY118" fmla="*/ 1910080 h 3640422"/>
              <a:gd name="connsiteX119" fmla="*/ 229821 w 890221"/>
              <a:gd name="connsiteY119" fmla="*/ 1889760 h 3640422"/>
              <a:gd name="connsiteX120" fmla="*/ 234901 w 890221"/>
              <a:gd name="connsiteY120" fmla="*/ 1859280 h 3640422"/>
              <a:gd name="connsiteX121" fmla="*/ 239981 w 890221"/>
              <a:gd name="connsiteY121" fmla="*/ 1833880 h 3640422"/>
              <a:gd name="connsiteX122" fmla="*/ 245061 w 890221"/>
              <a:gd name="connsiteY122" fmla="*/ 1762760 h 3640422"/>
              <a:gd name="connsiteX123" fmla="*/ 250141 w 890221"/>
              <a:gd name="connsiteY123" fmla="*/ 1747520 h 3640422"/>
              <a:gd name="connsiteX124" fmla="*/ 255221 w 890221"/>
              <a:gd name="connsiteY124" fmla="*/ 1722120 h 3640422"/>
              <a:gd name="connsiteX125" fmla="*/ 260301 w 890221"/>
              <a:gd name="connsiteY125" fmla="*/ 1671320 h 3640422"/>
              <a:gd name="connsiteX126" fmla="*/ 265381 w 890221"/>
              <a:gd name="connsiteY126" fmla="*/ 1656080 h 3640422"/>
              <a:gd name="connsiteX127" fmla="*/ 270461 w 890221"/>
              <a:gd name="connsiteY127" fmla="*/ 1635760 h 3640422"/>
              <a:gd name="connsiteX128" fmla="*/ 275541 w 890221"/>
              <a:gd name="connsiteY128" fmla="*/ 1574800 h 3640422"/>
              <a:gd name="connsiteX129" fmla="*/ 280621 w 890221"/>
              <a:gd name="connsiteY129" fmla="*/ 1559560 h 3640422"/>
              <a:gd name="connsiteX130" fmla="*/ 290781 w 890221"/>
              <a:gd name="connsiteY130" fmla="*/ 1518920 h 3640422"/>
              <a:gd name="connsiteX131" fmla="*/ 295861 w 890221"/>
              <a:gd name="connsiteY131" fmla="*/ 1473200 h 3640422"/>
              <a:gd name="connsiteX132" fmla="*/ 300941 w 890221"/>
              <a:gd name="connsiteY132" fmla="*/ 1447800 h 3640422"/>
              <a:gd name="connsiteX133" fmla="*/ 311101 w 890221"/>
              <a:gd name="connsiteY133" fmla="*/ 1386840 h 3640422"/>
              <a:gd name="connsiteX134" fmla="*/ 316181 w 890221"/>
              <a:gd name="connsiteY134" fmla="*/ 1346200 h 3640422"/>
              <a:gd name="connsiteX135" fmla="*/ 326341 w 890221"/>
              <a:gd name="connsiteY135" fmla="*/ 1275080 h 3640422"/>
              <a:gd name="connsiteX136" fmla="*/ 331421 w 890221"/>
              <a:gd name="connsiteY136" fmla="*/ 1224280 h 3640422"/>
              <a:gd name="connsiteX137" fmla="*/ 336501 w 890221"/>
              <a:gd name="connsiteY137" fmla="*/ 1198880 h 3640422"/>
              <a:gd name="connsiteX138" fmla="*/ 351741 w 890221"/>
              <a:gd name="connsiteY138" fmla="*/ 1127760 h 3640422"/>
              <a:gd name="connsiteX139" fmla="*/ 356821 w 890221"/>
              <a:gd name="connsiteY139" fmla="*/ 1076960 h 3640422"/>
              <a:gd name="connsiteX140" fmla="*/ 361901 w 890221"/>
              <a:gd name="connsiteY140" fmla="*/ 1056640 h 3640422"/>
              <a:gd name="connsiteX141" fmla="*/ 372061 w 890221"/>
              <a:gd name="connsiteY141" fmla="*/ 1005840 h 3640422"/>
              <a:gd name="connsiteX142" fmla="*/ 377141 w 890221"/>
              <a:gd name="connsiteY142" fmla="*/ 934720 h 3640422"/>
              <a:gd name="connsiteX143" fmla="*/ 387301 w 890221"/>
              <a:gd name="connsiteY143" fmla="*/ 868680 h 3640422"/>
              <a:gd name="connsiteX144" fmla="*/ 392381 w 890221"/>
              <a:gd name="connsiteY144" fmla="*/ 822960 h 3640422"/>
              <a:gd name="connsiteX145" fmla="*/ 402541 w 890221"/>
              <a:gd name="connsiteY145" fmla="*/ 777240 h 3640422"/>
              <a:gd name="connsiteX146" fmla="*/ 407621 w 890221"/>
              <a:gd name="connsiteY146" fmla="*/ 731520 h 3640422"/>
              <a:gd name="connsiteX147" fmla="*/ 417781 w 890221"/>
              <a:gd name="connsiteY147" fmla="*/ 690880 h 3640422"/>
              <a:gd name="connsiteX148" fmla="*/ 427941 w 890221"/>
              <a:gd name="connsiteY148" fmla="*/ 629920 h 3640422"/>
              <a:gd name="connsiteX149" fmla="*/ 433021 w 890221"/>
              <a:gd name="connsiteY149" fmla="*/ 584200 h 3640422"/>
              <a:gd name="connsiteX150" fmla="*/ 443181 w 890221"/>
              <a:gd name="connsiteY150" fmla="*/ 543560 h 3640422"/>
              <a:gd name="connsiteX151" fmla="*/ 448261 w 890221"/>
              <a:gd name="connsiteY151" fmla="*/ 523240 h 3640422"/>
              <a:gd name="connsiteX152" fmla="*/ 458421 w 890221"/>
              <a:gd name="connsiteY152" fmla="*/ 457200 h 3640422"/>
              <a:gd name="connsiteX153" fmla="*/ 468581 w 890221"/>
              <a:gd name="connsiteY153" fmla="*/ 411480 h 3640422"/>
              <a:gd name="connsiteX154" fmla="*/ 473661 w 890221"/>
              <a:gd name="connsiteY154" fmla="*/ 365760 h 3640422"/>
              <a:gd name="connsiteX155" fmla="*/ 478741 w 890221"/>
              <a:gd name="connsiteY155" fmla="*/ 335280 h 3640422"/>
              <a:gd name="connsiteX156" fmla="*/ 473661 w 890221"/>
              <a:gd name="connsiteY156" fmla="*/ 198120 h 3640422"/>
              <a:gd name="connsiteX0" fmla="*/ 473661 w 890221"/>
              <a:gd name="connsiteY0" fmla="*/ 198120 h 3640422"/>
              <a:gd name="connsiteX1" fmla="*/ 488901 w 890221"/>
              <a:gd name="connsiteY1" fmla="*/ 187960 h 3640422"/>
              <a:gd name="connsiteX2" fmla="*/ 499061 w 890221"/>
              <a:gd name="connsiteY2" fmla="*/ 172720 h 3640422"/>
              <a:gd name="connsiteX3" fmla="*/ 529541 w 890221"/>
              <a:gd name="connsiteY3" fmla="*/ 152400 h 3640422"/>
              <a:gd name="connsiteX4" fmla="*/ 544781 w 890221"/>
              <a:gd name="connsiteY4" fmla="*/ 137160 h 3640422"/>
              <a:gd name="connsiteX5" fmla="*/ 575261 w 890221"/>
              <a:gd name="connsiteY5" fmla="*/ 127000 h 3640422"/>
              <a:gd name="connsiteX6" fmla="*/ 605741 w 890221"/>
              <a:gd name="connsiteY6" fmla="*/ 111760 h 3640422"/>
              <a:gd name="connsiteX7" fmla="*/ 641301 w 890221"/>
              <a:gd name="connsiteY7" fmla="*/ 96520 h 3640422"/>
              <a:gd name="connsiteX8" fmla="*/ 656541 w 890221"/>
              <a:gd name="connsiteY8" fmla="*/ 86360 h 3640422"/>
              <a:gd name="connsiteX9" fmla="*/ 692101 w 890221"/>
              <a:gd name="connsiteY9" fmla="*/ 76200 h 3640422"/>
              <a:gd name="connsiteX10" fmla="*/ 722581 w 890221"/>
              <a:gd name="connsiteY10" fmla="*/ 66040 h 3640422"/>
              <a:gd name="connsiteX11" fmla="*/ 758141 w 890221"/>
              <a:gd name="connsiteY11" fmla="*/ 50800 h 3640422"/>
              <a:gd name="connsiteX12" fmla="*/ 808941 w 890221"/>
              <a:gd name="connsiteY12" fmla="*/ 35560 h 3640422"/>
              <a:gd name="connsiteX13" fmla="*/ 824181 w 890221"/>
              <a:gd name="connsiteY13" fmla="*/ 25400 h 3640422"/>
              <a:gd name="connsiteX14" fmla="*/ 854661 w 890221"/>
              <a:gd name="connsiteY14" fmla="*/ 15240 h 3640422"/>
              <a:gd name="connsiteX15" fmla="*/ 885141 w 890221"/>
              <a:gd name="connsiteY15" fmla="*/ 0 h 3640422"/>
              <a:gd name="connsiteX16" fmla="*/ 890221 w 890221"/>
              <a:gd name="connsiteY16" fmla="*/ 15240 h 3640422"/>
              <a:gd name="connsiteX17" fmla="*/ 885141 w 890221"/>
              <a:gd name="connsiteY17" fmla="*/ 60960 h 3640422"/>
              <a:gd name="connsiteX18" fmla="*/ 880061 w 890221"/>
              <a:gd name="connsiteY18" fmla="*/ 76200 h 3640422"/>
              <a:gd name="connsiteX19" fmla="*/ 874981 w 890221"/>
              <a:gd name="connsiteY19" fmla="*/ 96520 h 3640422"/>
              <a:gd name="connsiteX20" fmla="*/ 869901 w 890221"/>
              <a:gd name="connsiteY20" fmla="*/ 162560 h 3640422"/>
              <a:gd name="connsiteX21" fmla="*/ 864821 w 890221"/>
              <a:gd name="connsiteY21" fmla="*/ 182880 h 3640422"/>
              <a:gd name="connsiteX22" fmla="*/ 859741 w 890221"/>
              <a:gd name="connsiteY22" fmla="*/ 213360 h 3640422"/>
              <a:gd name="connsiteX23" fmla="*/ 854661 w 890221"/>
              <a:gd name="connsiteY23" fmla="*/ 335280 h 3640422"/>
              <a:gd name="connsiteX24" fmla="*/ 844501 w 890221"/>
              <a:gd name="connsiteY24" fmla="*/ 401320 h 3640422"/>
              <a:gd name="connsiteX25" fmla="*/ 839421 w 890221"/>
              <a:gd name="connsiteY25" fmla="*/ 447040 h 3640422"/>
              <a:gd name="connsiteX26" fmla="*/ 829261 w 890221"/>
              <a:gd name="connsiteY26" fmla="*/ 568960 h 3640422"/>
              <a:gd name="connsiteX27" fmla="*/ 824181 w 890221"/>
              <a:gd name="connsiteY27" fmla="*/ 594360 h 3640422"/>
              <a:gd name="connsiteX28" fmla="*/ 819101 w 890221"/>
              <a:gd name="connsiteY28" fmla="*/ 640080 h 3640422"/>
              <a:gd name="connsiteX29" fmla="*/ 808941 w 890221"/>
              <a:gd name="connsiteY29" fmla="*/ 690880 h 3640422"/>
              <a:gd name="connsiteX30" fmla="*/ 803861 w 890221"/>
              <a:gd name="connsiteY30" fmla="*/ 721360 h 3640422"/>
              <a:gd name="connsiteX31" fmla="*/ 798781 w 890221"/>
              <a:gd name="connsiteY31" fmla="*/ 741680 h 3640422"/>
              <a:gd name="connsiteX32" fmla="*/ 793701 w 890221"/>
              <a:gd name="connsiteY32" fmla="*/ 767080 h 3640422"/>
              <a:gd name="connsiteX33" fmla="*/ 788621 w 890221"/>
              <a:gd name="connsiteY33" fmla="*/ 787400 h 3640422"/>
              <a:gd name="connsiteX34" fmla="*/ 783541 w 890221"/>
              <a:gd name="connsiteY34" fmla="*/ 828040 h 3640422"/>
              <a:gd name="connsiteX35" fmla="*/ 778461 w 890221"/>
              <a:gd name="connsiteY35" fmla="*/ 843280 h 3640422"/>
              <a:gd name="connsiteX36" fmla="*/ 768301 w 890221"/>
              <a:gd name="connsiteY36" fmla="*/ 894080 h 3640422"/>
              <a:gd name="connsiteX37" fmla="*/ 758141 w 890221"/>
              <a:gd name="connsiteY37" fmla="*/ 939800 h 3640422"/>
              <a:gd name="connsiteX38" fmla="*/ 753061 w 890221"/>
              <a:gd name="connsiteY38" fmla="*/ 980440 h 3640422"/>
              <a:gd name="connsiteX39" fmla="*/ 747981 w 890221"/>
              <a:gd name="connsiteY39" fmla="*/ 1031240 h 3640422"/>
              <a:gd name="connsiteX40" fmla="*/ 737821 w 890221"/>
              <a:gd name="connsiteY40" fmla="*/ 1102360 h 3640422"/>
              <a:gd name="connsiteX41" fmla="*/ 732741 w 890221"/>
              <a:gd name="connsiteY41" fmla="*/ 1203960 h 3640422"/>
              <a:gd name="connsiteX42" fmla="*/ 722581 w 890221"/>
              <a:gd name="connsiteY42" fmla="*/ 1264920 h 3640422"/>
              <a:gd name="connsiteX43" fmla="*/ 707341 w 890221"/>
              <a:gd name="connsiteY43" fmla="*/ 1407160 h 3640422"/>
              <a:gd name="connsiteX44" fmla="*/ 697181 w 890221"/>
              <a:gd name="connsiteY44" fmla="*/ 1463040 h 3640422"/>
              <a:gd name="connsiteX45" fmla="*/ 692101 w 890221"/>
              <a:gd name="connsiteY45" fmla="*/ 1518920 h 3640422"/>
              <a:gd name="connsiteX46" fmla="*/ 681941 w 890221"/>
              <a:gd name="connsiteY46" fmla="*/ 1564640 h 3640422"/>
              <a:gd name="connsiteX47" fmla="*/ 676861 w 890221"/>
              <a:gd name="connsiteY47" fmla="*/ 1595120 h 3640422"/>
              <a:gd name="connsiteX48" fmla="*/ 671781 w 890221"/>
              <a:gd name="connsiteY48" fmla="*/ 1635760 h 3640422"/>
              <a:gd name="connsiteX49" fmla="*/ 666701 w 890221"/>
              <a:gd name="connsiteY49" fmla="*/ 1666240 h 3640422"/>
              <a:gd name="connsiteX50" fmla="*/ 661621 w 890221"/>
              <a:gd name="connsiteY50" fmla="*/ 1706880 h 3640422"/>
              <a:gd name="connsiteX51" fmla="*/ 646381 w 890221"/>
              <a:gd name="connsiteY51" fmla="*/ 1778000 h 3640422"/>
              <a:gd name="connsiteX52" fmla="*/ 641301 w 890221"/>
              <a:gd name="connsiteY52" fmla="*/ 1823720 h 3640422"/>
              <a:gd name="connsiteX53" fmla="*/ 631141 w 890221"/>
              <a:gd name="connsiteY53" fmla="*/ 1879600 h 3640422"/>
              <a:gd name="connsiteX54" fmla="*/ 626061 w 890221"/>
              <a:gd name="connsiteY54" fmla="*/ 1935480 h 3640422"/>
              <a:gd name="connsiteX55" fmla="*/ 610821 w 890221"/>
              <a:gd name="connsiteY55" fmla="*/ 2021840 h 3640422"/>
              <a:gd name="connsiteX56" fmla="*/ 605741 w 890221"/>
              <a:gd name="connsiteY56" fmla="*/ 2082800 h 3640422"/>
              <a:gd name="connsiteX57" fmla="*/ 595581 w 890221"/>
              <a:gd name="connsiteY57" fmla="*/ 2133600 h 3640422"/>
              <a:gd name="connsiteX58" fmla="*/ 585421 w 890221"/>
              <a:gd name="connsiteY58" fmla="*/ 2204720 h 3640422"/>
              <a:gd name="connsiteX59" fmla="*/ 580341 w 890221"/>
              <a:gd name="connsiteY59" fmla="*/ 2296160 h 3640422"/>
              <a:gd name="connsiteX60" fmla="*/ 575261 w 890221"/>
              <a:gd name="connsiteY60" fmla="*/ 2311400 h 3640422"/>
              <a:gd name="connsiteX61" fmla="*/ 570181 w 890221"/>
              <a:gd name="connsiteY61" fmla="*/ 2352040 h 3640422"/>
              <a:gd name="connsiteX62" fmla="*/ 565101 w 890221"/>
              <a:gd name="connsiteY62" fmla="*/ 2382520 h 3640422"/>
              <a:gd name="connsiteX63" fmla="*/ 554941 w 890221"/>
              <a:gd name="connsiteY63" fmla="*/ 2509520 h 3640422"/>
              <a:gd name="connsiteX64" fmla="*/ 544781 w 890221"/>
              <a:gd name="connsiteY64" fmla="*/ 2570480 h 3640422"/>
              <a:gd name="connsiteX65" fmla="*/ 539701 w 890221"/>
              <a:gd name="connsiteY65" fmla="*/ 2595880 h 3640422"/>
              <a:gd name="connsiteX66" fmla="*/ 529541 w 890221"/>
              <a:gd name="connsiteY66" fmla="*/ 2809240 h 3640422"/>
              <a:gd name="connsiteX67" fmla="*/ 524461 w 890221"/>
              <a:gd name="connsiteY67" fmla="*/ 2834640 h 3640422"/>
              <a:gd name="connsiteX68" fmla="*/ 519381 w 890221"/>
              <a:gd name="connsiteY68" fmla="*/ 2956560 h 3640422"/>
              <a:gd name="connsiteX69" fmla="*/ 509221 w 890221"/>
              <a:gd name="connsiteY69" fmla="*/ 3048000 h 3640422"/>
              <a:gd name="connsiteX70" fmla="*/ 514301 w 890221"/>
              <a:gd name="connsiteY70" fmla="*/ 3246120 h 3640422"/>
              <a:gd name="connsiteX71" fmla="*/ 509221 w 890221"/>
              <a:gd name="connsiteY71" fmla="*/ 3342640 h 3640422"/>
              <a:gd name="connsiteX72" fmla="*/ 504141 w 890221"/>
              <a:gd name="connsiteY72" fmla="*/ 3378200 h 3640422"/>
              <a:gd name="connsiteX73" fmla="*/ 499061 w 890221"/>
              <a:gd name="connsiteY73" fmla="*/ 3418840 h 3640422"/>
              <a:gd name="connsiteX74" fmla="*/ 493981 w 890221"/>
              <a:gd name="connsiteY74" fmla="*/ 3616960 h 3640422"/>
              <a:gd name="connsiteX75" fmla="*/ 417781 w 890221"/>
              <a:gd name="connsiteY75" fmla="*/ 3611880 h 3640422"/>
              <a:gd name="connsiteX76" fmla="*/ 194261 w 890221"/>
              <a:gd name="connsiteY76" fmla="*/ 3601720 h 3640422"/>
              <a:gd name="connsiteX77" fmla="*/ 123141 w 890221"/>
              <a:gd name="connsiteY77" fmla="*/ 3591560 h 3640422"/>
              <a:gd name="connsiteX78" fmla="*/ 67261 w 890221"/>
              <a:gd name="connsiteY78" fmla="*/ 3586480 h 3640422"/>
              <a:gd name="connsiteX79" fmla="*/ 23798 w 890221"/>
              <a:gd name="connsiteY79" fmla="*/ 3576884 h 3640422"/>
              <a:gd name="connsiteX80" fmla="*/ 30007 w 890221"/>
              <a:gd name="connsiteY80" fmla="*/ 3533423 h 3640422"/>
              <a:gd name="connsiteX81" fmla="*/ 34524 w 890221"/>
              <a:gd name="connsiteY81" fmla="*/ 3452706 h 3640422"/>
              <a:gd name="connsiteX82" fmla="*/ 36781 w 890221"/>
              <a:gd name="connsiteY82" fmla="*/ 3426178 h 3640422"/>
              <a:gd name="connsiteX83" fmla="*/ 36217 w 890221"/>
              <a:gd name="connsiteY83" fmla="*/ 3392311 h 3640422"/>
              <a:gd name="connsiteX84" fmla="*/ 35652 w 890221"/>
              <a:gd name="connsiteY84" fmla="*/ 3356186 h 3640422"/>
              <a:gd name="connsiteX85" fmla="*/ 1221 w 890221"/>
              <a:gd name="connsiteY85" fmla="*/ 3347720 h 3640422"/>
              <a:gd name="connsiteX86" fmla="*/ 6301 w 890221"/>
              <a:gd name="connsiteY86" fmla="*/ 3302000 h 3640422"/>
              <a:gd name="connsiteX87" fmla="*/ 11381 w 890221"/>
              <a:gd name="connsiteY87" fmla="*/ 3276600 h 3640422"/>
              <a:gd name="connsiteX88" fmla="*/ 21541 w 890221"/>
              <a:gd name="connsiteY88" fmla="*/ 3195320 h 3640422"/>
              <a:gd name="connsiteX89" fmla="*/ 31701 w 890221"/>
              <a:gd name="connsiteY89" fmla="*/ 3048000 h 3640422"/>
              <a:gd name="connsiteX90" fmla="*/ 36781 w 890221"/>
              <a:gd name="connsiteY90" fmla="*/ 3022600 h 3640422"/>
              <a:gd name="connsiteX91" fmla="*/ 41861 w 890221"/>
              <a:gd name="connsiteY91" fmla="*/ 2941320 h 3640422"/>
              <a:gd name="connsiteX92" fmla="*/ 46941 w 890221"/>
              <a:gd name="connsiteY92" fmla="*/ 2910840 h 3640422"/>
              <a:gd name="connsiteX93" fmla="*/ 57101 w 890221"/>
              <a:gd name="connsiteY93" fmla="*/ 2824480 h 3640422"/>
              <a:gd name="connsiteX94" fmla="*/ 67261 w 890221"/>
              <a:gd name="connsiteY94" fmla="*/ 2712720 h 3640422"/>
              <a:gd name="connsiteX95" fmla="*/ 72341 w 890221"/>
              <a:gd name="connsiteY95" fmla="*/ 2687320 h 3640422"/>
              <a:gd name="connsiteX96" fmla="*/ 77421 w 890221"/>
              <a:gd name="connsiteY96" fmla="*/ 2667000 h 3640422"/>
              <a:gd name="connsiteX97" fmla="*/ 82501 w 890221"/>
              <a:gd name="connsiteY97" fmla="*/ 2631440 h 3640422"/>
              <a:gd name="connsiteX98" fmla="*/ 92661 w 890221"/>
              <a:gd name="connsiteY98" fmla="*/ 2600960 h 3640422"/>
              <a:gd name="connsiteX99" fmla="*/ 97741 w 890221"/>
              <a:gd name="connsiteY99" fmla="*/ 2570480 h 3640422"/>
              <a:gd name="connsiteX100" fmla="*/ 107901 w 890221"/>
              <a:gd name="connsiteY100" fmla="*/ 2550160 h 3640422"/>
              <a:gd name="connsiteX101" fmla="*/ 112981 w 890221"/>
              <a:gd name="connsiteY101" fmla="*/ 2534920 h 3640422"/>
              <a:gd name="connsiteX102" fmla="*/ 148540 w 890221"/>
              <a:gd name="connsiteY102" fmla="*/ 2550724 h 3640422"/>
              <a:gd name="connsiteX103" fmla="*/ 145155 w 890221"/>
              <a:gd name="connsiteY103" fmla="*/ 2484684 h 3640422"/>
              <a:gd name="connsiteX104" fmla="*/ 152492 w 890221"/>
              <a:gd name="connsiteY104" fmla="*/ 2475088 h 3640422"/>
              <a:gd name="connsiteX105" fmla="*/ 154751 w 890221"/>
              <a:gd name="connsiteY105" fmla="*/ 2430498 h 3640422"/>
              <a:gd name="connsiteX106" fmla="*/ 162652 w 890221"/>
              <a:gd name="connsiteY106" fmla="*/ 2410178 h 3640422"/>
              <a:gd name="connsiteX107" fmla="*/ 167733 w 890221"/>
              <a:gd name="connsiteY107" fmla="*/ 2388164 h 3640422"/>
              <a:gd name="connsiteX108" fmla="*/ 169990 w 890221"/>
              <a:gd name="connsiteY108" fmla="*/ 2359943 h 3640422"/>
              <a:gd name="connsiteX109" fmla="*/ 177892 w 890221"/>
              <a:gd name="connsiteY109" fmla="*/ 2338494 h 3640422"/>
              <a:gd name="connsiteX110" fmla="*/ 182972 w 890221"/>
              <a:gd name="connsiteY110" fmla="*/ 2284871 h 3640422"/>
              <a:gd name="connsiteX111" fmla="*/ 184665 w 890221"/>
              <a:gd name="connsiteY111" fmla="*/ 2232942 h 3640422"/>
              <a:gd name="connsiteX112" fmla="*/ 193132 w 890221"/>
              <a:gd name="connsiteY112" fmla="*/ 2175369 h 3640422"/>
              <a:gd name="connsiteX113" fmla="*/ 194261 w 890221"/>
              <a:gd name="connsiteY113" fmla="*/ 2136987 h 3640422"/>
              <a:gd name="connsiteX114" fmla="*/ 199341 w 890221"/>
              <a:gd name="connsiteY114" fmla="*/ 2098040 h 3640422"/>
              <a:gd name="connsiteX115" fmla="*/ 209501 w 890221"/>
              <a:gd name="connsiteY115" fmla="*/ 1991360 h 3640422"/>
              <a:gd name="connsiteX116" fmla="*/ 214581 w 890221"/>
              <a:gd name="connsiteY116" fmla="*/ 1965960 h 3640422"/>
              <a:gd name="connsiteX117" fmla="*/ 219661 w 890221"/>
              <a:gd name="connsiteY117" fmla="*/ 1925320 h 3640422"/>
              <a:gd name="connsiteX118" fmla="*/ 224741 w 890221"/>
              <a:gd name="connsiteY118" fmla="*/ 1910080 h 3640422"/>
              <a:gd name="connsiteX119" fmla="*/ 229821 w 890221"/>
              <a:gd name="connsiteY119" fmla="*/ 1889760 h 3640422"/>
              <a:gd name="connsiteX120" fmla="*/ 234901 w 890221"/>
              <a:gd name="connsiteY120" fmla="*/ 1859280 h 3640422"/>
              <a:gd name="connsiteX121" fmla="*/ 239981 w 890221"/>
              <a:gd name="connsiteY121" fmla="*/ 1833880 h 3640422"/>
              <a:gd name="connsiteX122" fmla="*/ 245061 w 890221"/>
              <a:gd name="connsiteY122" fmla="*/ 1762760 h 3640422"/>
              <a:gd name="connsiteX123" fmla="*/ 250141 w 890221"/>
              <a:gd name="connsiteY123" fmla="*/ 1747520 h 3640422"/>
              <a:gd name="connsiteX124" fmla="*/ 255221 w 890221"/>
              <a:gd name="connsiteY124" fmla="*/ 1722120 h 3640422"/>
              <a:gd name="connsiteX125" fmla="*/ 260301 w 890221"/>
              <a:gd name="connsiteY125" fmla="*/ 1671320 h 3640422"/>
              <a:gd name="connsiteX126" fmla="*/ 265381 w 890221"/>
              <a:gd name="connsiteY126" fmla="*/ 1656080 h 3640422"/>
              <a:gd name="connsiteX127" fmla="*/ 270461 w 890221"/>
              <a:gd name="connsiteY127" fmla="*/ 1635760 h 3640422"/>
              <a:gd name="connsiteX128" fmla="*/ 275541 w 890221"/>
              <a:gd name="connsiteY128" fmla="*/ 1574800 h 3640422"/>
              <a:gd name="connsiteX129" fmla="*/ 280621 w 890221"/>
              <a:gd name="connsiteY129" fmla="*/ 1559560 h 3640422"/>
              <a:gd name="connsiteX130" fmla="*/ 290781 w 890221"/>
              <a:gd name="connsiteY130" fmla="*/ 1518920 h 3640422"/>
              <a:gd name="connsiteX131" fmla="*/ 295861 w 890221"/>
              <a:gd name="connsiteY131" fmla="*/ 1473200 h 3640422"/>
              <a:gd name="connsiteX132" fmla="*/ 300941 w 890221"/>
              <a:gd name="connsiteY132" fmla="*/ 1447800 h 3640422"/>
              <a:gd name="connsiteX133" fmla="*/ 311101 w 890221"/>
              <a:gd name="connsiteY133" fmla="*/ 1386840 h 3640422"/>
              <a:gd name="connsiteX134" fmla="*/ 316181 w 890221"/>
              <a:gd name="connsiteY134" fmla="*/ 1346200 h 3640422"/>
              <a:gd name="connsiteX135" fmla="*/ 326341 w 890221"/>
              <a:gd name="connsiteY135" fmla="*/ 1275080 h 3640422"/>
              <a:gd name="connsiteX136" fmla="*/ 331421 w 890221"/>
              <a:gd name="connsiteY136" fmla="*/ 1224280 h 3640422"/>
              <a:gd name="connsiteX137" fmla="*/ 336501 w 890221"/>
              <a:gd name="connsiteY137" fmla="*/ 1198880 h 3640422"/>
              <a:gd name="connsiteX138" fmla="*/ 351741 w 890221"/>
              <a:gd name="connsiteY138" fmla="*/ 1127760 h 3640422"/>
              <a:gd name="connsiteX139" fmla="*/ 356821 w 890221"/>
              <a:gd name="connsiteY139" fmla="*/ 1076960 h 3640422"/>
              <a:gd name="connsiteX140" fmla="*/ 361901 w 890221"/>
              <a:gd name="connsiteY140" fmla="*/ 1056640 h 3640422"/>
              <a:gd name="connsiteX141" fmla="*/ 372061 w 890221"/>
              <a:gd name="connsiteY141" fmla="*/ 1005840 h 3640422"/>
              <a:gd name="connsiteX142" fmla="*/ 377141 w 890221"/>
              <a:gd name="connsiteY142" fmla="*/ 934720 h 3640422"/>
              <a:gd name="connsiteX143" fmla="*/ 387301 w 890221"/>
              <a:gd name="connsiteY143" fmla="*/ 868680 h 3640422"/>
              <a:gd name="connsiteX144" fmla="*/ 392381 w 890221"/>
              <a:gd name="connsiteY144" fmla="*/ 822960 h 3640422"/>
              <a:gd name="connsiteX145" fmla="*/ 402541 w 890221"/>
              <a:gd name="connsiteY145" fmla="*/ 777240 h 3640422"/>
              <a:gd name="connsiteX146" fmla="*/ 407621 w 890221"/>
              <a:gd name="connsiteY146" fmla="*/ 731520 h 3640422"/>
              <a:gd name="connsiteX147" fmla="*/ 417781 w 890221"/>
              <a:gd name="connsiteY147" fmla="*/ 690880 h 3640422"/>
              <a:gd name="connsiteX148" fmla="*/ 427941 w 890221"/>
              <a:gd name="connsiteY148" fmla="*/ 629920 h 3640422"/>
              <a:gd name="connsiteX149" fmla="*/ 433021 w 890221"/>
              <a:gd name="connsiteY149" fmla="*/ 584200 h 3640422"/>
              <a:gd name="connsiteX150" fmla="*/ 443181 w 890221"/>
              <a:gd name="connsiteY150" fmla="*/ 543560 h 3640422"/>
              <a:gd name="connsiteX151" fmla="*/ 448261 w 890221"/>
              <a:gd name="connsiteY151" fmla="*/ 523240 h 3640422"/>
              <a:gd name="connsiteX152" fmla="*/ 458421 w 890221"/>
              <a:gd name="connsiteY152" fmla="*/ 457200 h 3640422"/>
              <a:gd name="connsiteX153" fmla="*/ 468581 w 890221"/>
              <a:gd name="connsiteY153" fmla="*/ 411480 h 3640422"/>
              <a:gd name="connsiteX154" fmla="*/ 473661 w 890221"/>
              <a:gd name="connsiteY154" fmla="*/ 365760 h 3640422"/>
              <a:gd name="connsiteX155" fmla="*/ 478741 w 890221"/>
              <a:gd name="connsiteY155" fmla="*/ 335280 h 3640422"/>
              <a:gd name="connsiteX156" fmla="*/ 473661 w 890221"/>
              <a:gd name="connsiteY156" fmla="*/ 198120 h 3640422"/>
              <a:gd name="connsiteX0" fmla="*/ 473661 w 890221"/>
              <a:gd name="connsiteY0" fmla="*/ 198120 h 3631956"/>
              <a:gd name="connsiteX1" fmla="*/ 488901 w 890221"/>
              <a:gd name="connsiteY1" fmla="*/ 187960 h 3631956"/>
              <a:gd name="connsiteX2" fmla="*/ 499061 w 890221"/>
              <a:gd name="connsiteY2" fmla="*/ 172720 h 3631956"/>
              <a:gd name="connsiteX3" fmla="*/ 529541 w 890221"/>
              <a:gd name="connsiteY3" fmla="*/ 152400 h 3631956"/>
              <a:gd name="connsiteX4" fmla="*/ 544781 w 890221"/>
              <a:gd name="connsiteY4" fmla="*/ 137160 h 3631956"/>
              <a:gd name="connsiteX5" fmla="*/ 575261 w 890221"/>
              <a:gd name="connsiteY5" fmla="*/ 127000 h 3631956"/>
              <a:gd name="connsiteX6" fmla="*/ 605741 w 890221"/>
              <a:gd name="connsiteY6" fmla="*/ 111760 h 3631956"/>
              <a:gd name="connsiteX7" fmla="*/ 641301 w 890221"/>
              <a:gd name="connsiteY7" fmla="*/ 96520 h 3631956"/>
              <a:gd name="connsiteX8" fmla="*/ 656541 w 890221"/>
              <a:gd name="connsiteY8" fmla="*/ 86360 h 3631956"/>
              <a:gd name="connsiteX9" fmla="*/ 692101 w 890221"/>
              <a:gd name="connsiteY9" fmla="*/ 76200 h 3631956"/>
              <a:gd name="connsiteX10" fmla="*/ 722581 w 890221"/>
              <a:gd name="connsiteY10" fmla="*/ 66040 h 3631956"/>
              <a:gd name="connsiteX11" fmla="*/ 758141 w 890221"/>
              <a:gd name="connsiteY11" fmla="*/ 50800 h 3631956"/>
              <a:gd name="connsiteX12" fmla="*/ 808941 w 890221"/>
              <a:gd name="connsiteY12" fmla="*/ 35560 h 3631956"/>
              <a:gd name="connsiteX13" fmla="*/ 824181 w 890221"/>
              <a:gd name="connsiteY13" fmla="*/ 25400 h 3631956"/>
              <a:gd name="connsiteX14" fmla="*/ 854661 w 890221"/>
              <a:gd name="connsiteY14" fmla="*/ 15240 h 3631956"/>
              <a:gd name="connsiteX15" fmla="*/ 885141 w 890221"/>
              <a:gd name="connsiteY15" fmla="*/ 0 h 3631956"/>
              <a:gd name="connsiteX16" fmla="*/ 890221 w 890221"/>
              <a:gd name="connsiteY16" fmla="*/ 15240 h 3631956"/>
              <a:gd name="connsiteX17" fmla="*/ 885141 w 890221"/>
              <a:gd name="connsiteY17" fmla="*/ 60960 h 3631956"/>
              <a:gd name="connsiteX18" fmla="*/ 880061 w 890221"/>
              <a:gd name="connsiteY18" fmla="*/ 76200 h 3631956"/>
              <a:gd name="connsiteX19" fmla="*/ 874981 w 890221"/>
              <a:gd name="connsiteY19" fmla="*/ 96520 h 3631956"/>
              <a:gd name="connsiteX20" fmla="*/ 869901 w 890221"/>
              <a:gd name="connsiteY20" fmla="*/ 162560 h 3631956"/>
              <a:gd name="connsiteX21" fmla="*/ 864821 w 890221"/>
              <a:gd name="connsiteY21" fmla="*/ 182880 h 3631956"/>
              <a:gd name="connsiteX22" fmla="*/ 859741 w 890221"/>
              <a:gd name="connsiteY22" fmla="*/ 213360 h 3631956"/>
              <a:gd name="connsiteX23" fmla="*/ 854661 w 890221"/>
              <a:gd name="connsiteY23" fmla="*/ 335280 h 3631956"/>
              <a:gd name="connsiteX24" fmla="*/ 844501 w 890221"/>
              <a:gd name="connsiteY24" fmla="*/ 401320 h 3631956"/>
              <a:gd name="connsiteX25" fmla="*/ 839421 w 890221"/>
              <a:gd name="connsiteY25" fmla="*/ 447040 h 3631956"/>
              <a:gd name="connsiteX26" fmla="*/ 829261 w 890221"/>
              <a:gd name="connsiteY26" fmla="*/ 568960 h 3631956"/>
              <a:gd name="connsiteX27" fmla="*/ 824181 w 890221"/>
              <a:gd name="connsiteY27" fmla="*/ 594360 h 3631956"/>
              <a:gd name="connsiteX28" fmla="*/ 819101 w 890221"/>
              <a:gd name="connsiteY28" fmla="*/ 640080 h 3631956"/>
              <a:gd name="connsiteX29" fmla="*/ 808941 w 890221"/>
              <a:gd name="connsiteY29" fmla="*/ 690880 h 3631956"/>
              <a:gd name="connsiteX30" fmla="*/ 803861 w 890221"/>
              <a:gd name="connsiteY30" fmla="*/ 721360 h 3631956"/>
              <a:gd name="connsiteX31" fmla="*/ 798781 w 890221"/>
              <a:gd name="connsiteY31" fmla="*/ 741680 h 3631956"/>
              <a:gd name="connsiteX32" fmla="*/ 793701 w 890221"/>
              <a:gd name="connsiteY32" fmla="*/ 767080 h 3631956"/>
              <a:gd name="connsiteX33" fmla="*/ 788621 w 890221"/>
              <a:gd name="connsiteY33" fmla="*/ 787400 h 3631956"/>
              <a:gd name="connsiteX34" fmla="*/ 783541 w 890221"/>
              <a:gd name="connsiteY34" fmla="*/ 828040 h 3631956"/>
              <a:gd name="connsiteX35" fmla="*/ 778461 w 890221"/>
              <a:gd name="connsiteY35" fmla="*/ 843280 h 3631956"/>
              <a:gd name="connsiteX36" fmla="*/ 768301 w 890221"/>
              <a:gd name="connsiteY36" fmla="*/ 894080 h 3631956"/>
              <a:gd name="connsiteX37" fmla="*/ 758141 w 890221"/>
              <a:gd name="connsiteY37" fmla="*/ 939800 h 3631956"/>
              <a:gd name="connsiteX38" fmla="*/ 753061 w 890221"/>
              <a:gd name="connsiteY38" fmla="*/ 980440 h 3631956"/>
              <a:gd name="connsiteX39" fmla="*/ 747981 w 890221"/>
              <a:gd name="connsiteY39" fmla="*/ 1031240 h 3631956"/>
              <a:gd name="connsiteX40" fmla="*/ 737821 w 890221"/>
              <a:gd name="connsiteY40" fmla="*/ 1102360 h 3631956"/>
              <a:gd name="connsiteX41" fmla="*/ 732741 w 890221"/>
              <a:gd name="connsiteY41" fmla="*/ 1203960 h 3631956"/>
              <a:gd name="connsiteX42" fmla="*/ 722581 w 890221"/>
              <a:gd name="connsiteY42" fmla="*/ 1264920 h 3631956"/>
              <a:gd name="connsiteX43" fmla="*/ 707341 w 890221"/>
              <a:gd name="connsiteY43" fmla="*/ 1407160 h 3631956"/>
              <a:gd name="connsiteX44" fmla="*/ 697181 w 890221"/>
              <a:gd name="connsiteY44" fmla="*/ 1463040 h 3631956"/>
              <a:gd name="connsiteX45" fmla="*/ 692101 w 890221"/>
              <a:gd name="connsiteY45" fmla="*/ 1518920 h 3631956"/>
              <a:gd name="connsiteX46" fmla="*/ 681941 w 890221"/>
              <a:gd name="connsiteY46" fmla="*/ 1564640 h 3631956"/>
              <a:gd name="connsiteX47" fmla="*/ 676861 w 890221"/>
              <a:gd name="connsiteY47" fmla="*/ 1595120 h 3631956"/>
              <a:gd name="connsiteX48" fmla="*/ 671781 w 890221"/>
              <a:gd name="connsiteY48" fmla="*/ 1635760 h 3631956"/>
              <a:gd name="connsiteX49" fmla="*/ 666701 w 890221"/>
              <a:gd name="connsiteY49" fmla="*/ 1666240 h 3631956"/>
              <a:gd name="connsiteX50" fmla="*/ 661621 w 890221"/>
              <a:gd name="connsiteY50" fmla="*/ 1706880 h 3631956"/>
              <a:gd name="connsiteX51" fmla="*/ 646381 w 890221"/>
              <a:gd name="connsiteY51" fmla="*/ 1778000 h 3631956"/>
              <a:gd name="connsiteX52" fmla="*/ 641301 w 890221"/>
              <a:gd name="connsiteY52" fmla="*/ 1823720 h 3631956"/>
              <a:gd name="connsiteX53" fmla="*/ 631141 w 890221"/>
              <a:gd name="connsiteY53" fmla="*/ 1879600 h 3631956"/>
              <a:gd name="connsiteX54" fmla="*/ 626061 w 890221"/>
              <a:gd name="connsiteY54" fmla="*/ 1935480 h 3631956"/>
              <a:gd name="connsiteX55" fmla="*/ 610821 w 890221"/>
              <a:gd name="connsiteY55" fmla="*/ 2021840 h 3631956"/>
              <a:gd name="connsiteX56" fmla="*/ 605741 w 890221"/>
              <a:gd name="connsiteY56" fmla="*/ 2082800 h 3631956"/>
              <a:gd name="connsiteX57" fmla="*/ 595581 w 890221"/>
              <a:gd name="connsiteY57" fmla="*/ 2133600 h 3631956"/>
              <a:gd name="connsiteX58" fmla="*/ 585421 w 890221"/>
              <a:gd name="connsiteY58" fmla="*/ 2204720 h 3631956"/>
              <a:gd name="connsiteX59" fmla="*/ 580341 w 890221"/>
              <a:gd name="connsiteY59" fmla="*/ 2296160 h 3631956"/>
              <a:gd name="connsiteX60" fmla="*/ 575261 w 890221"/>
              <a:gd name="connsiteY60" fmla="*/ 2311400 h 3631956"/>
              <a:gd name="connsiteX61" fmla="*/ 570181 w 890221"/>
              <a:gd name="connsiteY61" fmla="*/ 2352040 h 3631956"/>
              <a:gd name="connsiteX62" fmla="*/ 565101 w 890221"/>
              <a:gd name="connsiteY62" fmla="*/ 2382520 h 3631956"/>
              <a:gd name="connsiteX63" fmla="*/ 554941 w 890221"/>
              <a:gd name="connsiteY63" fmla="*/ 2509520 h 3631956"/>
              <a:gd name="connsiteX64" fmla="*/ 544781 w 890221"/>
              <a:gd name="connsiteY64" fmla="*/ 2570480 h 3631956"/>
              <a:gd name="connsiteX65" fmla="*/ 539701 w 890221"/>
              <a:gd name="connsiteY65" fmla="*/ 2595880 h 3631956"/>
              <a:gd name="connsiteX66" fmla="*/ 529541 w 890221"/>
              <a:gd name="connsiteY66" fmla="*/ 2809240 h 3631956"/>
              <a:gd name="connsiteX67" fmla="*/ 524461 w 890221"/>
              <a:gd name="connsiteY67" fmla="*/ 2834640 h 3631956"/>
              <a:gd name="connsiteX68" fmla="*/ 519381 w 890221"/>
              <a:gd name="connsiteY68" fmla="*/ 2956560 h 3631956"/>
              <a:gd name="connsiteX69" fmla="*/ 509221 w 890221"/>
              <a:gd name="connsiteY69" fmla="*/ 3048000 h 3631956"/>
              <a:gd name="connsiteX70" fmla="*/ 514301 w 890221"/>
              <a:gd name="connsiteY70" fmla="*/ 3246120 h 3631956"/>
              <a:gd name="connsiteX71" fmla="*/ 509221 w 890221"/>
              <a:gd name="connsiteY71" fmla="*/ 3342640 h 3631956"/>
              <a:gd name="connsiteX72" fmla="*/ 504141 w 890221"/>
              <a:gd name="connsiteY72" fmla="*/ 3378200 h 3631956"/>
              <a:gd name="connsiteX73" fmla="*/ 499061 w 890221"/>
              <a:gd name="connsiteY73" fmla="*/ 3418840 h 3631956"/>
              <a:gd name="connsiteX74" fmla="*/ 465759 w 890221"/>
              <a:gd name="connsiteY74" fmla="*/ 3608494 h 3631956"/>
              <a:gd name="connsiteX75" fmla="*/ 417781 w 890221"/>
              <a:gd name="connsiteY75" fmla="*/ 3611880 h 3631956"/>
              <a:gd name="connsiteX76" fmla="*/ 194261 w 890221"/>
              <a:gd name="connsiteY76" fmla="*/ 3601720 h 3631956"/>
              <a:gd name="connsiteX77" fmla="*/ 123141 w 890221"/>
              <a:gd name="connsiteY77" fmla="*/ 3591560 h 3631956"/>
              <a:gd name="connsiteX78" fmla="*/ 67261 w 890221"/>
              <a:gd name="connsiteY78" fmla="*/ 3586480 h 3631956"/>
              <a:gd name="connsiteX79" fmla="*/ 23798 w 890221"/>
              <a:gd name="connsiteY79" fmla="*/ 3576884 h 3631956"/>
              <a:gd name="connsiteX80" fmla="*/ 30007 w 890221"/>
              <a:gd name="connsiteY80" fmla="*/ 3533423 h 3631956"/>
              <a:gd name="connsiteX81" fmla="*/ 34524 w 890221"/>
              <a:gd name="connsiteY81" fmla="*/ 3452706 h 3631956"/>
              <a:gd name="connsiteX82" fmla="*/ 36781 w 890221"/>
              <a:gd name="connsiteY82" fmla="*/ 3426178 h 3631956"/>
              <a:gd name="connsiteX83" fmla="*/ 36217 w 890221"/>
              <a:gd name="connsiteY83" fmla="*/ 3392311 h 3631956"/>
              <a:gd name="connsiteX84" fmla="*/ 35652 w 890221"/>
              <a:gd name="connsiteY84" fmla="*/ 3356186 h 3631956"/>
              <a:gd name="connsiteX85" fmla="*/ 1221 w 890221"/>
              <a:gd name="connsiteY85" fmla="*/ 3347720 h 3631956"/>
              <a:gd name="connsiteX86" fmla="*/ 6301 w 890221"/>
              <a:gd name="connsiteY86" fmla="*/ 3302000 h 3631956"/>
              <a:gd name="connsiteX87" fmla="*/ 11381 w 890221"/>
              <a:gd name="connsiteY87" fmla="*/ 3276600 h 3631956"/>
              <a:gd name="connsiteX88" fmla="*/ 21541 w 890221"/>
              <a:gd name="connsiteY88" fmla="*/ 3195320 h 3631956"/>
              <a:gd name="connsiteX89" fmla="*/ 31701 w 890221"/>
              <a:gd name="connsiteY89" fmla="*/ 3048000 h 3631956"/>
              <a:gd name="connsiteX90" fmla="*/ 36781 w 890221"/>
              <a:gd name="connsiteY90" fmla="*/ 3022600 h 3631956"/>
              <a:gd name="connsiteX91" fmla="*/ 41861 w 890221"/>
              <a:gd name="connsiteY91" fmla="*/ 2941320 h 3631956"/>
              <a:gd name="connsiteX92" fmla="*/ 46941 w 890221"/>
              <a:gd name="connsiteY92" fmla="*/ 2910840 h 3631956"/>
              <a:gd name="connsiteX93" fmla="*/ 57101 w 890221"/>
              <a:gd name="connsiteY93" fmla="*/ 2824480 h 3631956"/>
              <a:gd name="connsiteX94" fmla="*/ 67261 w 890221"/>
              <a:gd name="connsiteY94" fmla="*/ 2712720 h 3631956"/>
              <a:gd name="connsiteX95" fmla="*/ 72341 w 890221"/>
              <a:gd name="connsiteY95" fmla="*/ 2687320 h 3631956"/>
              <a:gd name="connsiteX96" fmla="*/ 77421 w 890221"/>
              <a:gd name="connsiteY96" fmla="*/ 2667000 h 3631956"/>
              <a:gd name="connsiteX97" fmla="*/ 82501 w 890221"/>
              <a:gd name="connsiteY97" fmla="*/ 2631440 h 3631956"/>
              <a:gd name="connsiteX98" fmla="*/ 92661 w 890221"/>
              <a:gd name="connsiteY98" fmla="*/ 2600960 h 3631956"/>
              <a:gd name="connsiteX99" fmla="*/ 97741 w 890221"/>
              <a:gd name="connsiteY99" fmla="*/ 2570480 h 3631956"/>
              <a:gd name="connsiteX100" fmla="*/ 107901 w 890221"/>
              <a:gd name="connsiteY100" fmla="*/ 2550160 h 3631956"/>
              <a:gd name="connsiteX101" fmla="*/ 112981 w 890221"/>
              <a:gd name="connsiteY101" fmla="*/ 2534920 h 3631956"/>
              <a:gd name="connsiteX102" fmla="*/ 148540 w 890221"/>
              <a:gd name="connsiteY102" fmla="*/ 2550724 h 3631956"/>
              <a:gd name="connsiteX103" fmla="*/ 145155 w 890221"/>
              <a:gd name="connsiteY103" fmla="*/ 2484684 h 3631956"/>
              <a:gd name="connsiteX104" fmla="*/ 152492 w 890221"/>
              <a:gd name="connsiteY104" fmla="*/ 2475088 h 3631956"/>
              <a:gd name="connsiteX105" fmla="*/ 154751 w 890221"/>
              <a:gd name="connsiteY105" fmla="*/ 2430498 h 3631956"/>
              <a:gd name="connsiteX106" fmla="*/ 162652 w 890221"/>
              <a:gd name="connsiteY106" fmla="*/ 2410178 h 3631956"/>
              <a:gd name="connsiteX107" fmla="*/ 167733 w 890221"/>
              <a:gd name="connsiteY107" fmla="*/ 2388164 h 3631956"/>
              <a:gd name="connsiteX108" fmla="*/ 169990 w 890221"/>
              <a:gd name="connsiteY108" fmla="*/ 2359943 h 3631956"/>
              <a:gd name="connsiteX109" fmla="*/ 177892 w 890221"/>
              <a:gd name="connsiteY109" fmla="*/ 2338494 h 3631956"/>
              <a:gd name="connsiteX110" fmla="*/ 182972 w 890221"/>
              <a:gd name="connsiteY110" fmla="*/ 2284871 h 3631956"/>
              <a:gd name="connsiteX111" fmla="*/ 184665 w 890221"/>
              <a:gd name="connsiteY111" fmla="*/ 2232942 h 3631956"/>
              <a:gd name="connsiteX112" fmla="*/ 193132 w 890221"/>
              <a:gd name="connsiteY112" fmla="*/ 2175369 h 3631956"/>
              <a:gd name="connsiteX113" fmla="*/ 194261 w 890221"/>
              <a:gd name="connsiteY113" fmla="*/ 2136987 h 3631956"/>
              <a:gd name="connsiteX114" fmla="*/ 199341 w 890221"/>
              <a:gd name="connsiteY114" fmla="*/ 2098040 h 3631956"/>
              <a:gd name="connsiteX115" fmla="*/ 209501 w 890221"/>
              <a:gd name="connsiteY115" fmla="*/ 1991360 h 3631956"/>
              <a:gd name="connsiteX116" fmla="*/ 214581 w 890221"/>
              <a:gd name="connsiteY116" fmla="*/ 1965960 h 3631956"/>
              <a:gd name="connsiteX117" fmla="*/ 219661 w 890221"/>
              <a:gd name="connsiteY117" fmla="*/ 1925320 h 3631956"/>
              <a:gd name="connsiteX118" fmla="*/ 224741 w 890221"/>
              <a:gd name="connsiteY118" fmla="*/ 1910080 h 3631956"/>
              <a:gd name="connsiteX119" fmla="*/ 229821 w 890221"/>
              <a:gd name="connsiteY119" fmla="*/ 1889760 h 3631956"/>
              <a:gd name="connsiteX120" fmla="*/ 234901 w 890221"/>
              <a:gd name="connsiteY120" fmla="*/ 1859280 h 3631956"/>
              <a:gd name="connsiteX121" fmla="*/ 239981 w 890221"/>
              <a:gd name="connsiteY121" fmla="*/ 1833880 h 3631956"/>
              <a:gd name="connsiteX122" fmla="*/ 245061 w 890221"/>
              <a:gd name="connsiteY122" fmla="*/ 1762760 h 3631956"/>
              <a:gd name="connsiteX123" fmla="*/ 250141 w 890221"/>
              <a:gd name="connsiteY123" fmla="*/ 1747520 h 3631956"/>
              <a:gd name="connsiteX124" fmla="*/ 255221 w 890221"/>
              <a:gd name="connsiteY124" fmla="*/ 1722120 h 3631956"/>
              <a:gd name="connsiteX125" fmla="*/ 260301 w 890221"/>
              <a:gd name="connsiteY125" fmla="*/ 1671320 h 3631956"/>
              <a:gd name="connsiteX126" fmla="*/ 265381 w 890221"/>
              <a:gd name="connsiteY126" fmla="*/ 1656080 h 3631956"/>
              <a:gd name="connsiteX127" fmla="*/ 270461 w 890221"/>
              <a:gd name="connsiteY127" fmla="*/ 1635760 h 3631956"/>
              <a:gd name="connsiteX128" fmla="*/ 275541 w 890221"/>
              <a:gd name="connsiteY128" fmla="*/ 1574800 h 3631956"/>
              <a:gd name="connsiteX129" fmla="*/ 280621 w 890221"/>
              <a:gd name="connsiteY129" fmla="*/ 1559560 h 3631956"/>
              <a:gd name="connsiteX130" fmla="*/ 290781 w 890221"/>
              <a:gd name="connsiteY130" fmla="*/ 1518920 h 3631956"/>
              <a:gd name="connsiteX131" fmla="*/ 295861 w 890221"/>
              <a:gd name="connsiteY131" fmla="*/ 1473200 h 3631956"/>
              <a:gd name="connsiteX132" fmla="*/ 300941 w 890221"/>
              <a:gd name="connsiteY132" fmla="*/ 1447800 h 3631956"/>
              <a:gd name="connsiteX133" fmla="*/ 311101 w 890221"/>
              <a:gd name="connsiteY133" fmla="*/ 1386840 h 3631956"/>
              <a:gd name="connsiteX134" fmla="*/ 316181 w 890221"/>
              <a:gd name="connsiteY134" fmla="*/ 1346200 h 3631956"/>
              <a:gd name="connsiteX135" fmla="*/ 326341 w 890221"/>
              <a:gd name="connsiteY135" fmla="*/ 1275080 h 3631956"/>
              <a:gd name="connsiteX136" fmla="*/ 331421 w 890221"/>
              <a:gd name="connsiteY136" fmla="*/ 1224280 h 3631956"/>
              <a:gd name="connsiteX137" fmla="*/ 336501 w 890221"/>
              <a:gd name="connsiteY137" fmla="*/ 1198880 h 3631956"/>
              <a:gd name="connsiteX138" fmla="*/ 351741 w 890221"/>
              <a:gd name="connsiteY138" fmla="*/ 1127760 h 3631956"/>
              <a:gd name="connsiteX139" fmla="*/ 356821 w 890221"/>
              <a:gd name="connsiteY139" fmla="*/ 1076960 h 3631956"/>
              <a:gd name="connsiteX140" fmla="*/ 361901 w 890221"/>
              <a:gd name="connsiteY140" fmla="*/ 1056640 h 3631956"/>
              <a:gd name="connsiteX141" fmla="*/ 372061 w 890221"/>
              <a:gd name="connsiteY141" fmla="*/ 1005840 h 3631956"/>
              <a:gd name="connsiteX142" fmla="*/ 377141 w 890221"/>
              <a:gd name="connsiteY142" fmla="*/ 934720 h 3631956"/>
              <a:gd name="connsiteX143" fmla="*/ 387301 w 890221"/>
              <a:gd name="connsiteY143" fmla="*/ 868680 h 3631956"/>
              <a:gd name="connsiteX144" fmla="*/ 392381 w 890221"/>
              <a:gd name="connsiteY144" fmla="*/ 822960 h 3631956"/>
              <a:gd name="connsiteX145" fmla="*/ 402541 w 890221"/>
              <a:gd name="connsiteY145" fmla="*/ 777240 h 3631956"/>
              <a:gd name="connsiteX146" fmla="*/ 407621 w 890221"/>
              <a:gd name="connsiteY146" fmla="*/ 731520 h 3631956"/>
              <a:gd name="connsiteX147" fmla="*/ 417781 w 890221"/>
              <a:gd name="connsiteY147" fmla="*/ 690880 h 3631956"/>
              <a:gd name="connsiteX148" fmla="*/ 427941 w 890221"/>
              <a:gd name="connsiteY148" fmla="*/ 629920 h 3631956"/>
              <a:gd name="connsiteX149" fmla="*/ 433021 w 890221"/>
              <a:gd name="connsiteY149" fmla="*/ 584200 h 3631956"/>
              <a:gd name="connsiteX150" fmla="*/ 443181 w 890221"/>
              <a:gd name="connsiteY150" fmla="*/ 543560 h 3631956"/>
              <a:gd name="connsiteX151" fmla="*/ 448261 w 890221"/>
              <a:gd name="connsiteY151" fmla="*/ 523240 h 3631956"/>
              <a:gd name="connsiteX152" fmla="*/ 458421 w 890221"/>
              <a:gd name="connsiteY152" fmla="*/ 457200 h 3631956"/>
              <a:gd name="connsiteX153" fmla="*/ 468581 w 890221"/>
              <a:gd name="connsiteY153" fmla="*/ 411480 h 3631956"/>
              <a:gd name="connsiteX154" fmla="*/ 473661 w 890221"/>
              <a:gd name="connsiteY154" fmla="*/ 365760 h 3631956"/>
              <a:gd name="connsiteX155" fmla="*/ 478741 w 890221"/>
              <a:gd name="connsiteY155" fmla="*/ 335280 h 3631956"/>
              <a:gd name="connsiteX156" fmla="*/ 473661 w 890221"/>
              <a:gd name="connsiteY156" fmla="*/ 198120 h 3631956"/>
              <a:gd name="connsiteX0" fmla="*/ 473661 w 890221"/>
              <a:gd name="connsiteY0" fmla="*/ 198120 h 3631956"/>
              <a:gd name="connsiteX1" fmla="*/ 488901 w 890221"/>
              <a:gd name="connsiteY1" fmla="*/ 187960 h 3631956"/>
              <a:gd name="connsiteX2" fmla="*/ 499061 w 890221"/>
              <a:gd name="connsiteY2" fmla="*/ 172720 h 3631956"/>
              <a:gd name="connsiteX3" fmla="*/ 529541 w 890221"/>
              <a:gd name="connsiteY3" fmla="*/ 152400 h 3631956"/>
              <a:gd name="connsiteX4" fmla="*/ 544781 w 890221"/>
              <a:gd name="connsiteY4" fmla="*/ 137160 h 3631956"/>
              <a:gd name="connsiteX5" fmla="*/ 575261 w 890221"/>
              <a:gd name="connsiteY5" fmla="*/ 127000 h 3631956"/>
              <a:gd name="connsiteX6" fmla="*/ 605741 w 890221"/>
              <a:gd name="connsiteY6" fmla="*/ 111760 h 3631956"/>
              <a:gd name="connsiteX7" fmla="*/ 641301 w 890221"/>
              <a:gd name="connsiteY7" fmla="*/ 96520 h 3631956"/>
              <a:gd name="connsiteX8" fmla="*/ 656541 w 890221"/>
              <a:gd name="connsiteY8" fmla="*/ 86360 h 3631956"/>
              <a:gd name="connsiteX9" fmla="*/ 692101 w 890221"/>
              <a:gd name="connsiteY9" fmla="*/ 76200 h 3631956"/>
              <a:gd name="connsiteX10" fmla="*/ 722581 w 890221"/>
              <a:gd name="connsiteY10" fmla="*/ 66040 h 3631956"/>
              <a:gd name="connsiteX11" fmla="*/ 758141 w 890221"/>
              <a:gd name="connsiteY11" fmla="*/ 50800 h 3631956"/>
              <a:gd name="connsiteX12" fmla="*/ 808941 w 890221"/>
              <a:gd name="connsiteY12" fmla="*/ 35560 h 3631956"/>
              <a:gd name="connsiteX13" fmla="*/ 824181 w 890221"/>
              <a:gd name="connsiteY13" fmla="*/ 25400 h 3631956"/>
              <a:gd name="connsiteX14" fmla="*/ 854661 w 890221"/>
              <a:gd name="connsiteY14" fmla="*/ 15240 h 3631956"/>
              <a:gd name="connsiteX15" fmla="*/ 885141 w 890221"/>
              <a:gd name="connsiteY15" fmla="*/ 0 h 3631956"/>
              <a:gd name="connsiteX16" fmla="*/ 890221 w 890221"/>
              <a:gd name="connsiteY16" fmla="*/ 15240 h 3631956"/>
              <a:gd name="connsiteX17" fmla="*/ 885141 w 890221"/>
              <a:gd name="connsiteY17" fmla="*/ 60960 h 3631956"/>
              <a:gd name="connsiteX18" fmla="*/ 880061 w 890221"/>
              <a:gd name="connsiteY18" fmla="*/ 76200 h 3631956"/>
              <a:gd name="connsiteX19" fmla="*/ 874981 w 890221"/>
              <a:gd name="connsiteY19" fmla="*/ 96520 h 3631956"/>
              <a:gd name="connsiteX20" fmla="*/ 869901 w 890221"/>
              <a:gd name="connsiteY20" fmla="*/ 162560 h 3631956"/>
              <a:gd name="connsiteX21" fmla="*/ 864821 w 890221"/>
              <a:gd name="connsiteY21" fmla="*/ 182880 h 3631956"/>
              <a:gd name="connsiteX22" fmla="*/ 859741 w 890221"/>
              <a:gd name="connsiteY22" fmla="*/ 213360 h 3631956"/>
              <a:gd name="connsiteX23" fmla="*/ 854661 w 890221"/>
              <a:gd name="connsiteY23" fmla="*/ 335280 h 3631956"/>
              <a:gd name="connsiteX24" fmla="*/ 844501 w 890221"/>
              <a:gd name="connsiteY24" fmla="*/ 401320 h 3631956"/>
              <a:gd name="connsiteX25" fmla="*/ 839421 w 890221"/>
              <a:gd name="connsiteY25" fmla="*/ 447040 h 3631956"/>
              <a:gd name="connsiteX26" fmla="*/ 829261 w 890221"/>
              <a:gd name="connsiteY26" fmla="*/ 568960 h 3631956"/>
              <a:gd name="connsiteX27" fmla="*/ 824181 w 890221"/>
              <a:gd name="connsiteY27" fmla="*/ 594360 h 3631956"/>
              <a:gd name="connsiteX28" fmla="*/ 819101 w 890221"/>
              <a:gd name="connsiteY28" fmla="*/ 640080 h 3631956"/>
              <a:gd name="connsiteX29" fmla="*/ 808941 w 890221"/>
              <a:gd name="connsiteY29" fmla="*/ 690880 h 3631956"/>
              <a:gd name="connsiteX30" fmla="*/ 803861 w 890221"/>
              <a:gd name="connsiteY30" fmla="*/ 721360 h 3631956"/>
              <a:gd name="connsiteX31" fmla="*/ 798781 w 890221"/>
              <a:gd name="connsiteY31" fmla="*/ 741680 h 3631956"/>
              <a:gd name="connsiteX32" fmla="*/ 793701 w 890221"/>
              <a:gd name="connsiteY32" fmla="*/ 767080 h 3631956"/>
              <a:gd name="connsiteX33" fmla="*/ 788621 w 890221"/>
              <a:gd name="connsiteY33" fmla="*/ 787400 h 3631956"/>
              <a:gd name="connsiteX34" fmla="*/ 783541 w 890221"/>
              <a:gd name="connsiteY34" fmla="*/ 828040 h 3631956"/>
              <a:gd name="connsiteX35" fmla="*/ 778461 w 890221"/>
              <a:gd name="connsiteY35" fmla="*/ 843280 h 3631956"/>
              <a:gd name="connsiteX36" fmla="*/ 768301 w 890221"/>
              <a:gd name="connsiteY36" fmla="*/ 894080 h 3631956"/>
              <a:gd name="connsiteX37" fmla="*/ 758141 w 890221"/>
              <a:gd name="connsiteY37" fmla="*/ 939800 h 3631956"/>
              <a:gd name="connsiteX38" fmla="*/ 753061 w 890221"/>
              <a:gd name="connsiteY38" fmla="*/ 980440 h 3631956"/>
              <a:gd name="connsiteX39" fmla="*/ 747981 w 890221"/>
              <a:gd name="connsiteY39" fmla="*/ 1031240 h 3631956"/>
              <a:gd name="connsiteX40" fmla="*/ 737821 w 890221"/>
              <a:gd name="connsiteY40" fmla="*/ 1102360 h 3631956"/>
              <a:gd name="connsiteX41" fmla="*/ 732741 w 890221"/>
              <a:gd name="connsiteY41" fmla="*/ 1203960 h 3631956"/>
              <a:gd name="connsiteX42" fmla="*/ 722581 w 890221"/>
              <a:gd name="connsiteY42" fmla="*/ 1264920 h 3631956"/>
              <a:gd name="connsiteX43" fmla="*/ 707341 w 890221"/>
              <a:gd name="connsiteY43" fmla="*/ 1407160 h 3631956"/>
              <a:gd name="connsiteX44" fmla="*/ 697181 w 890221"/>
              <a:gd name="connsiteY44" fmla="*/ 1463040 h 3631956"/>
              <a:gd name="connsiteX45" fmla="*/ 692101 w 890221"/>
              <a:gd name="connsiteY45" fmla="*/ 1518920 h 3631956"/>
              <a:gd name="connsiteX46" fmla="*/ 681941 w 890221"/>
              <a:gd name="connsiteY46" fmla="*/ 1564640 h 3631956"/>
              <a:gd name="connsiteX47" fmla="*/ 676861 w 890221"/>
              <a:gd name="connsiteY47" fmla="*/ 1595120 h 3631956"/>
              <a:gd name="connsiteX48" fmla="*/ 671781 w 890221"/>
              <a:gd name="connsiteY48" fmla="*/ 1635760 h 3631956"/>
              <a:gd name="connsiteX49" fmla="*/ 666701 w 890221"/>
              <a:gd name="connsiteY49" fmla="*/ 1666240 h 3631956"/>
              <a:gd name="connsiteX50" fmla="*/ 661621 w 890221"/>
              <a:gd name="connsiteY50" fmla="*/ 1706880 h 3631956"/>
              <a:gd name="connsiteX51" fmla="*/ 646381 w 890221"/>
              <a:gd name="connsiteY51" fmla="*/ 1778000 h 3631956"/>
              <a:gd name="connsiteX52" fmla="*/ 641301 w 890221"/>
              <a:gd name="connsiteY52" fmla="*/ 1823720 h 3631956"/>
              <a:gd name="connsiteX53" fmla="*/ 631141 w 890221"/>
              <a:gd name="connsiteY53" fmla="*/ 1879600 h 3631956"/>
              <a:gd name="connsiteX54" fmla="*/ 626061 w 890221"/>
              <a:gd name="connsiteY54" fmla="*/ 1935480 h 3631956"/>
              <a:gd name="connsiteX55" fmla="*/ 610821 w 890221"/>
              <a:gd name="connsiteY55" fmla="*/ 2021840 h 3631956"/>
              <a:gd name="connsiteX56" fmla="*/ 605741 w 890221"/>
              <a:gd name="connsiteY56" fmla="*/ 2082800 h 3631956"/>
              <a:gd name="connsiteX57" fmla="*/ 595581 w 890221"/>
              <a:gd name="connsiteY57" fmla="*/ 2133600 h 3631956"/>
              <a:gd name="connsiteX58" fmla="*/ 585421 w 890221"/>
              <a:gd name="connsiteY58" fmla="*/ 2204720 h 3631956"/>
              <a:gd name="connsiteX59" fmla="*/ 580341 w 890221"/>
              <a:gd name="connsiteY59" fmla="*/ 2296160 h 3631956"/>
              <a:gd name="connsiteX60" fmla="*/ 575261 w 890221"/>
              <a:gd name="connsiteY60" fmla="*/ 2311400 h 3631956"/>
              <a:gd name="connsiteX61" fmla="*/ 570181 w 890221"/>
              <a:gd name="connsiteY61" fmla="*/ 2352040 h 3631956"/>
              <a:gd name="connsiteX62" fmla="*/ 565101 w 890221"/>
              <a:gd name="connsiteY62" fmla="*/ 2382520 h 3631956"/>
              <a:gd name="connsiteX63" fmla="*/ 554941 w 890221"/>
              <a:gd name="connsiteY63" fmla="*/ 2509520 h 3631956"/>
              <a:gd name="connsiteX64" fmla="*/ 544781 w 890221"/>
              <a:gd name="connsiteY64" fmla="*/ 2570480 h 3631956"/>
              <a:gd name="connsiteX65" fmla="*/ 539701 w 890221"/>
              <a:gd name="connsiteY65" fmla="*/ 2595880 h 3631956"/>
              <a:gd name="connsiteX66" fmla="*/ 529541 w 890221"/>
              <a:gd name="connsiteY66" fmla="*/ 2809240 h 3631956"/>
              <a:gd name="connsiteX67" fmla="*/ 524461 w 890221"/>
              <a:gd name="connsiteY67" fmla="*/ 2834640 h 3631956"/>
              <a:gd name="connsiteX68" fmla="*/ 519381 w 890221"/>
              <a:gd name="connsiteY68" fmla="*/ 2956560 h 3631956"/>
              <a:gd name="connsiteX69" fmla="*/ 509221 w 890221"/>
              <a:gd name="connsiteY69" fmla="*/ 3048000 h 3631956"/>
              <a:gd name="connsiteX70" fmla="*/ 514301 w 890221"/>
              <a:gd name="connsiteY70" fmla="*/ 3246120 h 3631956"/>
              <a:gd name="connsiteX71" fmla="*/ 509221 w 890221"/>
              <a:gd name="connsiteY71" fmla="*/ 3342640 h 3631956"/>
              <a:gd name="connsiteX72" fmla="*/ 504141 w 890221"/>
              <a:gd name="connsiteY72" fmla="*/ 3378200 h 3631956"/>
              <a:gd name="connsiteX73" fmla="*/ 487772 w 890221"/>
              <a:gd name="connsiteY73" fmla="*/ 3407551 h 3631956"/>
              <a:gd name="connsiteX74" fmla="*/ 465759 w 890221"/>
              <a:gd name="connsiteY74" fmla="*/ 3608494 h 3631956"/>
              <a:gd name="connsiteX75" fmla="*/ 417781 w 890221"/>
              <a:gd name="connsiteY75" fmla="*/ 3611880 h 3631956"/>
              <a:gd name="connsiteX76" fmla="*/ 194261 w 890221"/>
              <a:gd name="connsiteY76" fmla="*/ 3601720 h 3631956"/>
              <a:gd name="connsiteX77" fmla="*/ 123141 w 890221"/>
              <a:gd name="connsiteY77" fmla="*/ 3591560 h 3631956"/>
              <a:gd name="connsiteX78" fmla="*/ 67261 w 890221"/>
              <a:gd name="connsiteY78" fmla="*/ 3586480 h 3631956"/>
              <a:gd name="connsiteX79" fmla="*/ 23798 w 890221"/>
              <a:gd name="connsiteY79" fmla="*/ 3576884 h 3631956"/>
              <a:gd name="connsiteX80" fmla="*/ 30007 w 890221"/>
              <a:gd name="connsiteY80" fmla="*/ 3533423 h 3631956"/>
              <a:gd name="connsiteX81" fmla="*/ 34524 w 890221"/>
              <a:gd name="connsiteY81" fmla="*/ 3452706 h 3631956"/>
              <a:gd name="connsiteX82" fmla="*/ 36781 w 890221"/>
              <a:gd name="connsiteY82" fmla="*/ 3426178 h 3631956"/>
              <a:gd name="connsiteX83" fmla="*/ 36217 w 890221"/>
              <a:gd name="connsiteY83" fmla="*/ 3392311 h 3631956"/>
              <a:gd name="connsiteX84" fmla="*/ 35652 w 890221"/>
              <a:gd name="connsiteY84" fmla="*/ 3356186 h 3631956"/>
              <a:gd name="connsiteX85" fmla="*/ 1221 w 890221"/>
              <a:gd name="connsiteY85" fmla="*/ 3347720 h 3631956"/>
              <a:gd name="connsiteX86" fmla="*/ 6301 w 890221"/>
              <a:gd name="connsiteY86" fmla="*/ 3302000 h 3631956"/>
              <a:gd name="connsiteX87" fmla="*/ 11381 w 890221"/>
              <a:gd name="connsiteY87" fmla="*/ 3276600 h 3631956"/>
              <a:gd name="connsiteX88" fmla="*/ 21541 w 890221"/>
              <a:gd name="connsiteY88" fmla="*/ 3195320 h 3631956"/>
              <a:gd name="connsiteX89" fmla="*/ 31701 w 890221"/>
              <a:gd name="connsiteY89" fmla="*/ 3048000 h 3631956"/>
              <a:gd name="connsiteX90" fmla="*/ 36781 w 890221"/>
              <a:gd name="connsiteY90" fmla="*/ 3022600 h 3631956"/>
              <a:gd name="connsiteX91" fmla="*/ 41861 w 890221"/>
              <a:gd name="connsiteY91" fmla="*/ 2941320 h 3631956"/>
              <a:gd name="connsiteX92" fmla="*/ 46941 w 890221"/>
              <a:gd name="connsiteY92" fmla="*/ 2910840 h 3631956"/>
              <a:gd name="connsiteX93" fmla="*/ 57101 w 890221"/>
              <a:gd name="connsiteY93" fmla="*/ 2824480 h 3631956"/>
              <a:gd name="connsiteX94" fmla="*/ 67261 w 890221"/>
              <a:gd name="connsiteY94" fmla="*/ 2712720 h 3631956"/>
              <a:gd name="connsiteX95" fmla="*/ 72341 w 890221"/>
              <a:gd name="connsiteY95" fmla="*/ 2687320 h 3631956"/>
              <a:gd name="connsiteX96" fmla="*/ 77421 w 890221"/>
              <a:gd name="connsiteY96" fmla="*/ 2667000 h 3631956"/>
              <a:gd name="connsiteX97" fmla="*/ 82501 w 890221"/>
              <a:gd name="connsiteY97" fmla="*/ 2631440 h 3631956"/>
              <a:gd name="connsiteX98" fmla="*/ 92661 w 890221"/>
              <a:gd name="connsiteY98" fmla="*/ 2600960 h 3631956"/>
              <a:gd name="connsiteX99" fmla="*/ 97741 w 890221"/>
              <a:gd name="connsiteY99" fmla="*/ 2570480 h 3631956"/>
              <a:gd name="connsiteX100" fmla="*/ 107901 w 890221"/>
              <a:gd name="connsiteY100" fmla="*/ 2550160 h 3631956"/>
              <a:gd name="connsiteX101" fmla="*/ 112981 w 890221"/>
              <a:gd name="connsiteY101" fmla="*/ 2534920 h 3631956"/>
              <a:gd name="connsiteX102" fmla="*/ 148540 w 890221"/>
              <a:gd name="connsiteY102" fmla="*/ 2550724 h 3631956"/>
              <a:gd name="connsiteX103" fmla="*/ 145155 w 890221"/>
              <a:gd name="connsiteY103" fmla="*/ 2484684 h 3631956"/>
              <a:gd name="connsiteX104" fmla="*/ 152492 w 890221"/>
              <a:gd name="connsiteY104" fmla="*/ 2475088 h 3631956"/>
              <a:gd name="connsiteX105" fmla="*/ 154751 w 890221"/>
              <a:gd name="connsiteY105" fmla="*/ 2430498 h 3631956"/>
              <a:gd name="connsiteX106" fmla="*/ 162652 w 890221"/>
              <a:gd name="connsiteY106" fmla="*/ 2410178 h 3631956"/>
              <a:gd name="connsiteX107" fmla="*/ 167733 w 890221"/>
              <a:gd name="connsiteY107" fmla="*/ 2388164 h 3631956"/>
              <a:gd name="connsiteX108" fmla="*/ 169990 w 890221"/>
              <a:gd name="connsiteY108" fmla="*/ 2359943 h 3631956"/>
              <a:gd name="connsiteX109" fmla="*/ 177892 w 890221"/>
              <a:gd name="connsiteY109" fmla="*/ 2338494 h 3631956"/>
              <a:gd name="connsiteX110" fmla="*/ 182972 w 890221"/>
              <a:gd name="connsiteY110" fmla="*/ 2284871 h 3631956"/>
              <a:gd name="connsiteX111" fmla="*/ 184665 w 890221"/>
              <a:gd name="connsiteY111" fmla="*/ 2232942 h 3631956"/>
              <a:gd name="connsiteX112" fmla="*/ 193132 w 890221"/>
              <a:gd name="connsiteY112" fmla="*/ 2175369 h 3631956"/>
              <a:gd name="connsiteX113" fmla="*/ 194261 w 890221"/>
              <a:gd name="connsiteY113" fmla="*/ 2136987 h 3631956"/>
              <a:gd name="connsiteX114" fmla="*/ 199341 w 890221"/>
              <a:gd name="connsiteY114" fmla="*/ 2098040 h 3631956"/>
              <a:gd name="connsiteX115" fmla="*/ 209501 w 890221"/>
              <a:gd name="connsiteY115" fmla="*/ 1991360 h 3631956"/>
              <a:gd name="connsiteX116" fmla="*/ 214581 w 890221"/>
              <a:gd name="connsiteY116" fmla="*/ 1965960 h 3631956"/>
              <a:gd name="connsiteX117" fmla="*/ 219661 w 890221"/>
              <a:gd name="connsiteY117" fmla="*/ 1925320 h 3631956"/>
              <a:gd name="connsiteX118" fmla="*/ 224741 w 890221"/>
              <a:gd name="connsiteY118" fmla="*/ 1910080 h 3631956"/>
              <a:gd name="connsiteX119" fmla="*/ 229821 w 890221"/>
              <a:gd name="connsiteY119" fmla="*/ 1889760 h 3631956"/>
              <a:gd name="connsiteX120" fmla="*/ 234901 w 890221"/>
              <a:gd name="connsiteY120" fmla="*/ 1859280 h 3631956"/>
              <a:gd name="connsiteX121" fmla="*/ 239981 w 890221"/>
              <a:gd name="connsiteY121" fmla="*/ 1833880 h 3631956"/>
              <a:gd name="connsiteX122" fmla="*/ 245061 w 890221"/>
              <a:gd name="connsiteY122" fmla="*/ 1762760 h 3631956"/>
              <a:gd name="connsiteX123" fmla="*/ 250141 w 890221"/>
              <a:gd name="connsiteY123" fmla="*/ 1747520 h 3631956"/>
              <a:gd name="connsiteX124" fmla="*/ 255221 w 890221"/>
              <a:gd name="connsiteY124" fmla="*/ 1722120 h 3631956"/>
              <a:gd name="connsiteX125" fmla="*/ 260301 w 890221"/>
              <a:gd name="connsiteY125" fmla="*/ 1671320 h 3631956"/>
              <a:gd name="connsiteX126" fmla="*/ 265381 w 890221"/>
              <a:gd name="connsiteY126" fmla="*/ 1656080 h 3631956"/>
              <a:gd name="connsiteX127" fmla="*/ 270461 w 890221"/>
              <a:gd name="connsiteY127" fmla="*/ 1635760 h 3631956"/>
              <a:gd name="connsiteX128" fmla="*/ 275541 w 890221"/>
              <a:gd name="connsiteY128" fmla="*/ 1574800 h 3631956"/>
              <a:gd name="connsiteX129" fmla="*/ 280621 w 890221"/>
              <a:gd name="connsiteY129" fmla="*/ 1559560 h 3631956"/>
              <a:gd name="connsiteX130" fmla="*/ 290781 w 890221"/>
              <a:gd name="connsiteY130" fmla="*/ 1518920 h 3631956"/>
              <a:gd name="connsiteX131" fmla="*/ 295861 w 890221"/>
              <a:gd name="connsiteY131" fmla="*/ 1473200 h 3631956"/>
              <a:gd name="connsiteX132" fmla="*/ 300941 w 890221"/>
              <a:gd name="connsiteY132" fmla="*/ 1447800 h 3631956"/>
              <a:gd name="connsiteX133" fmla="*/ 311101 w 890221"/>
              <a:gd name="connsiteY133" fmla="*/ 1386840 h 3631956"/>
              <a:gd name="connsiteX134" fmla="*/ 316181 w 890221"/>
              <a:gd name="connsiteY134" fmla="*/ 1346200 h 3631956"/>
              <a:gd name="connsiteX135" fmla="*/ 326341 w 890221"/>
              <a:gd name="connsiteY135" fmla="*/ 1275080 h 3631956"/>
              <a:gd name="connsiteX136" fmla="*/ 331421 w 890221"/>
              <a:gd name="connsiteY136" fmla="*/ 1224280 h 3631956"/>
              <a:gd name="connsiteX137" fmla="*/ 336501 w 890221"/>
              <a:gd name="connsiteY137" fmla="*/ 1198880 h 3631956"/>
              <a:gd name="connsiteX138" fmla="*/ 351741 w 890221"/>
              <a:gd name="connsiteY138" fmla="*/ 1127760 h 3631956"/>
              <a:gd name="connsiteX139" fmla="*/ 356821 w 890221"/>
              <a:gd name="connsiteY139" fmla="*/ 1076960 h 3631956"/>
              <a:gd name="connsiteX140" fmla="*/ 361901 w 890221"/>
              <a:gd name="connsiteY140" fmla="*/ 1056640 h 3631956"/>
              <a:gd name="connsiteX141" fmla="*/ 372061 w 890221"/>
              <a:gd name="connsiteY141" fmla="*/ 1005840 h 3631956"/>
              <a:gd name="connsiteX142" fmla="*/ 377141 w 890221"/>
              <a:gd name="connsiteY142" fmla="*/ 934720 h 3631956"/>
              <a:gd name="connsiteX143" fmla="*/ 387301 w 890221"/>
              <a:gd name="connsiteY143" fmla="*/ 868680 h 3631956"/>
              <a:gd name="connsiteX144" fmla="*/ 392381 w 890221"/>
              <a:gd name="connsiteY144" fmla="*/ 822960 h 3631956"/>
              <a:gd name="connsiteX145" fmla="*/ 402541 w 890221"/>
              <a:gd name="connsiteY145" fmla="*/ 777240 h 3631956"/>
              <a:gd name="connsiteX146" fmla="*/ 407621 w 890221"/>
              <a:gd name="connsiteY146" fmla="*/ 731520 h 3631956"/>
              <a:gd name="connsiteX147" fmla="*/ 417781 w 890221"/>
              <a:gd name="connsiteY147" fmla="*/ 690880 h 3631956"/>
              <a:gd name="connsiteX148" fmla="*/ 427941 w 890221"/>
              <a:gd name="connsiteY148" fmla="*/ 629920 h 3631956"/>
              <a:gd name="connsiteX149" fmla="*/ 433021 w 890221"/>
              <a:gd name="connsiteY149" fmla="*/ 584200 h 3631956"/>
              <a:gd name="connsiteX150" fmla="*/ 443181 w 890221"/>
              <a:gd name="connsiteY150" fmla="*/ 543560 h 3631956"/>
              <a:gd name="connsiteX151" fmla="*/ 448261 w 890221"/>
              <a:gd name="connsiteY151" fmla="*/ 523240 h 3631956"/>
              <a:gd name="connsiteX152" fmla="*/ 458421 w 890221"/>
              <a:gd name="connsiteY152" fmla="*/ 457200 h 3631956"/>
              <a:gd name="connsiteX153" fmla="*/ 468581 w 890221"/>
              <a:gd name="connsiteY153" fmla="*/ 411480 h 3631956"/>
              <a:gd name="connsiteX154" fmla="*/ 473661 w 890221"/>
              <a:gd name="connsiteY154" fmla="*/ 365760 h 3631956"/>
              <a:gd name="connsiteX155" fmla="*/ 478741 w 890221"/>
              <a:gd name="connsiteY155" fmla="*/ 335280 h 3631956"/>
              <a:gd name="connsiteX156" fmla="*/ 473661 w 890221"/>
              <a:gd name="connsiteY156" fmla="*/ 198120 h 3631956"/>
              <a:gd name="connsiteX0" fmla="*/ 473661 w 890221"/>
              <a:gd name="connsiteY0" fmla="*/ 198120 h 3631956"/>
              <a:gd name="connsiteX1" fmla="*/ 488901 w 890221"/>
              <a:gd name="connsiteY1" fmla="*/ 187960 h 3631956"/>
              <a:gd name="connsiteX2" fmla="*/ 499061 w 890221"/>
              <a:gd name="connsiteY2" fmla="*/ 172720 h 3631956"/>
              <a:gd name="connsiteX3" fmla="*/ 529541 w 890221"/>
              <a:gd name="connsiteY3" fmla="*/ 152400 h 3631956"/>
              <a:gd name="connsiteX4" fmla="*/ 544781 w 890221"/>
              <a:gd name="connsiteY4" fmla="*/ 137160 h 3631956"/>
              <a:gd name="connsiteX5" fmla="*/ 575261 w 890221"/>
              <a:gd name="connsiteY5" fmla="*/ 127000 h 3631956"/>
              <a:gd name="connsiteX6" fmla="*/ 605741 w 890221"/>
              <a:gd name="connsiteY6" fmla="*/ 111760 h 3631956"/>
              <a:gd name="connsiteX7" fmla="*/ 641301 w 890221"/>
              <a:gd name="connsiteY7" fmla="*/ 96520 h 3631956"/>
              <a:gd name="connsiteX8" fmla="*/ 656541 w 890221"/>
              <a:gd name="connsiteY8" fmla="*/ 86360 h 3631956"/>
              <a:gd name="connsiteX9" fmla="*/ 692101 w 890221"/>
              <a:gd name="connsiteY9" fmla="*/ 76200 h 3631956"/>
              <a:gd name="connsiteX10" fmla="*/ 722581 w 890221"/>
              <a:gd name="connsiteY10" fmla="*/ 66040 h 3631956"/>
              <a:gd name="connsiteX11" fmla="*/ 758141 w 890221"/>
              <a:gd name="connsiteY11" fmla="*/ 50800 h 3631956"/>
              <a:gd name="connsiteX12" fmla="*/ 808941 w 890221"/>
              <a:gd name="connsiteY12" fmla="*/ 35560 h 3631956"/>
              <a:gd name="connsiteX13" fmla="*/ 824181 w 890221"/>
              <a:gd name="connsiteY13" fmla="*/ 25400 h 3631956"/>
              <a:gd name="connsiteX14" fmla="*/ 854661 w 890221"/>
              <a:gd name="connsiteY14" fmla="*/ 15240 h 3631956"/>
              <a:gd name="connsiteX15" fmla="*/ 885141 w 890221"/>
              <a:gd name="connsiteY15" fmla="*/ 0 h 3631956"/>
              <a:gd name="connsiteX16" fmla="*/ 890221 w 890221"/>
              <a:gd name="connsiteY16" fmla="*/ 15240 h 3631956"/>
              <a:gd name="connsiteX17" fmla="*/ 885141 w 890221"/>
              <a:gd name="connsiteY17" fmla="*/ 60960 h 3631956"/>
              <a:gd name="connsiteX18" fmla="*/ 880061 w 890221"/>
              <a:gd name="connsiteY18" fmla="*/ 76200 h 3631956"/>
              <a:gd name="connsiteX19" fmla="*/ 874981 w 890221"/>
              <a:gd name="connsiteY19" fmla="*/ 96520 h 3631956"/>
              <a:gd name="connsiteX20" fmla="*/ 869901 w 890221"/>
              <a:gd name="connsiteY20" fmla="*/ 162560 h 3631956"/>
              <a:gd name="connsiteX21" fmla="*/ 864821 w 890221"/>
              <a:gd name="connsiteY21" fmla="*/ 182880 h 3631956"/>
              <a:gd name="connsiteX22" fmla="*/ 859741 w 890221"/>
              <a:gd name="connsiteY22" fmla="*/ 213360 h 3631956"/>
              <a:gd name="connsiteX23" fmla="*/ 854661 w 890221"/>
              <a:gd name="connsiteY23" fmla="*/ 335280 h 3631956"/>
              <a:gd name="connsiteX24" fmla="*/ 844501 w 890221"/>
              <a:gd name="connsiteY24" fmla="*/ 401320 h 3631956"/>
              <a:gd name="connsiteX25" fmla="*/ 839421 w 890221"/>
              <a:gd name="connsiteY25" fmla="*/ 447040 h 3631956"/>
              <a:gd name="connsiteX26" fmla="*/ 829261 w 890221"/>
              <a:gd name="connsiteY26" fmla="*/ 568960 h 3631956"/>
              <a:gd name="connsiteX27" fmla="*/ 824181 w 890221"/>
              <a:gd name="connsiteY27" fmla="*/ 594360 h 3631956"/>
              <a:gd name="connsiteX28" fmla="*/ 819101 w 890221"/>
              <a:gd name="connsiteY28" fmla="*/ 640080 h 3631956"/>
              <a:gd name="connsiteX29" fmla="*/ 808941 w 890221"/>
              <a:gd name="connsiteY29" fmla="*/ 690880 h 3631956"/>
              <a:gd name="connsiteX30" fmla="*/ 803861 w 890221"/>
              <a:gd name="connsiteY30" fmla="*/ 721360 h 3631956"/>
              <a:gd name="connsiteX31" fmla="*/ 798781 w 890221"/>
              <a:gd name="connsiteY31" fmla="*/ 741680 h 3631956"/>
              <a:gd name="connsiteX32" fmla="*/ 793701 w 890221"/>
              <a:gd name="connsiteY32" fmla="*/ 767080 h 3631956"/>
              <a:gd name="connsiteX33" fmla="*/ 788621 w 890221"/>
              <a:gd name="connsiteY33" fmla="*/ 787400 h 3631956"/>
              <a:gd name="connsiteX34" fmla="*/ 783541 w 890221"/>
              <a:gd name="connsiteY34" fmla="*/ 828040 h 3631956"/>
              <a:gd name="connsiteX35" fmla="*/ 778461 w 890221"/>
              <a:gd name="connsiteY35" fmla="*/ 843280 h 3631956"/>
              <a:gd name="connsiteX36" fmla="*/ 768301 w 890221"/>
              <a:gd name="connsiteY36" fmla="*/ 894080 h 3631956"/>
              <a:gd name="connsiteX37" fmla="*/ 758141 w 890221"/>
              <a:gd name="connsiteY37" fmla="*/ 939800 h 3631956"/>
              <a:gd name="connsiteX38" fmla="*/ 753061 w 890221"/>
              <a:gd name="connsiteY38" fmla="*/ 980440 h 3631956"/>
              <a:gd name="connsiteX39" fmla="*/ 747981 w 890221"/>
              <a:gd name="connsiteY39" fmla="*/ 1031240 h 3631956"/>
              <a:gd name="connsiteX40" fmla="*/ 737821 w 890221"/>
              <a:gd name="connsiteY40" fmla="*/ 1102360 h 3631956"/>
              <a:gd name="connsiteX41" fmla="*/ 732741 w 890221"/>
              <a:gd name="connsiteY41" fmla="*/ 1203960 h 3631956"/>
              <a:gd name="connsiteX42" fmla="*/ 722581 w 890221"/>
              <a:gd name="connsiteY42" fmla="*/ 1264920 h 3631956"/>
              <a:gd name="connsiteX43" fmla="*/ 707341 w 890221"/>
              <a:gd name="connsiteY43" fmla="*/ 1407160 h 3631956"/>
              <a:gd name="connsiteX44" fmla="*/ 697181 w 890221"/>
              <a:gd name="connsiteY44" fmla="*/ 1463040 h 3631956"/>
              <a:gd name="connsiteX45" fmla="*/ 692101 w 890221"/>
              <a:gd name="connsiteY45" fmla="*/ 1518920 h 3631956"/>
              <a:gd name="connsiteX46" fmla="*/ 681941 w 890221"/>
              <a:gd name="connsiteY46" fmla="*/ 1564640 h 3631956"/>
              <a:gd name="connsiteX47" fmla="*/ 676861 w 890221"/>
              <a:gd name="connsiteY47" fmla="*/ 1595120 h 3631956"/>
              <a:gd name="connsiteX48" fmla="*/ 671781 w 890221"/>
              <a:gd name="connsiteY48" fmla="*/ 1635760 h 3631956"/>
              <a:gd name="connsiteX49" fmla="*/ 666701 w 890221"/>
              <a:gd name="connsiteY49" fmla="*/ 1666240 h 3631956"/>
              <a:gd name="connsiteX50" fmla="*/ 661621 w 890221"/>
              <a:gd name="connsiteY50" fmla="*/ 1706880 h 3631956"/>
              <a:gd name="connsiteX51" fmla="*/ 646381 w 890221"/>
              <a:gd name="connsiteY51" fmla="*/ 1778000 h 3631956"/>
              <a:gd name="connsiteX52" fmla="*/ 641301 w 890221"/>
              <a:gd name="connsiteY52" fmla="*/ 1823720 h 3631956"/>
              <a:gd name="connsiteX53" fmla="*/ 631141 w 890221"/>
              <a:gd name="connsiteY53" fmla="*/ 1879600 h 3631956"/>
              <a:gd name="connsiteX54" fmla="*/ 626061 w 890221"/>
              <a:gd name="connsiteY54" fmla="*/ 1935480 h 3631956"/>
              <a:gd name="connsiteX55" fmla="*/ 610821 w 890221"/>
              <a:gd name="connsiteY55" fmla="*/ 2021840 h 3631956"/>
              <a:gd name="connsiteX56" fmla="*/ 605741 w 890221"/>
              <a:gd name="connsiteY56" fmla="*/ 2082800 h 3631956"/>
              <a:gd name="connsiteX57" fmla="*/ 595581 w 890221"/>
              <a:gd name="connsiteY57" fmla="*/ 2133600 h 3631956"/>
              <a:gd name="connsiteX58" fmla="*/ 585421 w 890221"/>
              <a:gd name="connsiteY58" fmla="*/ 2204720 h 3631956"/>
              <a:gd name="connsiteX59" fmla="*/ 580341 w 890221"/>
              <a:gd name="connsiteY59" fmla="*/ 2296160 h 3631956"/>
              <a:gd name="connsiteX60" fmla="*/ 575261 w 890221"/>
              <a:gd name="connsiteY60" fmla="*/ 2311400 h 3631956"/>
              <a:gd name="connsiteX61" fmla="*/ 570181 w 890221"/>
              <a:gd name="connsiteY61" fmla="*/ 2352040 h 3631956"/>
              <a:gd name="connsiteX62" fmla="*/ 565101 w 890221"/>
              <a:gd name="connsiteY62" fmla="*/ 2382520 h 3631956"/>
              <a:gd name="connsiteX63" fmla="*/ 554941 w 890221"/>
              <a:gd name="connsiteY63" fmla="*/ 2509520 h 3631956"/>
              <a:gd name="connsiteX64" fmla="*/ 544781 w 890221"/>
              <a:gd name="connsiteY64" fmla="*/ 2570480 h 3631956"/>
              <a:gd name="connsiteX65" fmla="*/ 539701 w 890221"/>
              <a:gd name="connsiteY65" fmla="*/ 2595880 h 3631956"/>
              <a:gd name="connsiteX66" fmla="*/ 529541 w 890221"/>
              <a:gd name="connsiteY66" fmla="*/ 2809240 h 3631956"/>
              <a:gd name="connsiteX67" fmla="*/ 524461 w 890221"/>
              <a:gd name="connsiteY67" fmla="*/ 2834640 h 3631956"/>
              <a:gd name="connsiteX68" fmla="*/ 519381 w 890221"/>
              <a:gd name="connsiteY68" fmla="*/ 2956560 h 3631956"/>
              <a:gd name="connsiteX69" fmla="*/ 509221 w 890221"/>
              <a:gd name="connsiteY69" fmla="*/ 3048000 h 3631956"/>
              <a:gd name="connsiteX70" fmla="*/ 514301 w 890221"/>
              <a:gd name="connsiteY70" fmla="*/ 3246120 h 3631956"/>
              <a:gd name="connsiteX71" fmla="*/ 509221 w 890221"/>
              <a:gd name="connsiteY71" fmla="*/ 3342640 h 3631956"/>
              <a:gd name="connsiteX72" fmla="*/ 492852 w 890221"/>
              <a:gd name="connsiteY72" fmla="*/ 3369734 h 3631956"/>
              <a:gd name="connsiteX73" fmla="*/ 487772 w 890221"/>
              <a:gd name="connsiteY73" fmla="*/ 3407551 h 3631956"/>
              <a:gd name="connsiteX74" fmla="*/ 465759 w 890221"/>
              <a:gd name="connsiteY74" fmla="*/ 3608494 h 3631956"/>
              <a:gd name="connsiteX75" fmla="*/ 417781 w 890221"/>
              <a:gd name="connsiteY75" fmla="*/ 3611880 h 3631956"/>
              <a:gd name="connsiteX76" fmla="*/ 194261 w 890221"/>
              <a:gd name="connsiteY76" fmla="*/ 3601720 h 3631956"/>
              <a:gd name="connsiteX77" fmla="*/ 123141 w 890221"/>
              <a:gd name="connsiteY77" fmla="*/ 3591560 h 3631956"/>
              <a:gd name="connsiteX78" fmla="*/ 67261 w 890221"/>
              <a:gd name="connsiteY78" fmla="*/ 3586480 h 3631956"/>
              <a:gd name="connsiteX79" fmla="*/ 23798 w 890221"/>
              <a:gd name="connsiteY79" fmla="*/ 3576884 h 3631956"/>
              <a:gd name="connsiteX80" fmla="*/ 30007 w 890221"/>
              <a:gd name="connsiteY80" fmla="*/ 3533423 h 3631956"/>
              <a:gd name="connsiteX81" fmla="*/ 34524 w 890221"/>
              <a:gd name="connsiteY81" fmla="*/ 3452706 h 3631956"/>
              <a:gd name="connsiteX82" fmla="*/ 36781 w 890221"/>
              <a:gd name="connsiteY82" fmla="*/ 3426178 h 3631956"/>
              <a:gd name="connsiteX83" fmla="*/ 36217 w 890221"/>
              <a:gd name="connsiteY83" fmla="*/ 3392311 h 3631956"/>
              <a:gd name="connsiteX84" fmla="*/ 35652 w 890221"/>
              <a:gd name="connsiteY84" fmla="*/ 3356186 h 3631956"/>
              <a:gd name="connsiteX85" fmla="*/ 1221 w 890221"/>
              <a:gd name="connsiteY85" fmla="*/ 3347720 h 3631956"/>
              <a:gd name="connsiteX86" fmla="*/ 6301 w 890221"/>
              <a:gd name="connsiteY86" fmla="*/ 3302000 h 3631956"/>
              <a:gd name="connsiteX87" fmla="*/ 11381 w 890221"/>
              <a:gd name="connsiteY87" fmla="*/ 3276600 h 3631956"/>
              <a:gd name="connsiteX88" fmla="*/ 21541 w 890221"/>
              <a:gd name="connsiteY88" fmla="*/ 3195320 h 3631956"/>
              <a:gd name="connsiteX89" fmla="*/ 31701 w 890221"/>
              <a:gd name="connsiteY89" fmla="*/ 3048000 h 3631956"/>
              <a:gd name="connsiteX90" fmla="*/ 36781 w 890221"/>
              <a:gd name="connsiteY90" fmla="*/ 3022600 h 3631956"/>
              <a:gd name="connsiteX91" fmla="*/ 41861 w 890221"/>
              <a:gd name="connsiteY91" fmla="*/ 2941320 h 3631956"/>
              <a:gd name="connsiteX92" fmla="*/ 46941 w 890221"/>
              <a:gd name="connsiteY92" fmla="*/ 2910840 h 3631956"/>
              <a:gd name="connsiteX93" fmla="*/ 57101 w 890221"/>
              <a:gd name="connsiteY93" fmla="*/ 2824480 h 3631956"/>
              <a:gd name="connsiteX94" fmla="*/ 67261 w 890221"/>
              <a:gd name="connsiteY94" fmla="*/ 2712720 h 3631956"/>
              <a:gd name="connsiteX95" fmla="*/ 72341 w 890221"/>
              <a:gd name="connsiteY95" fmla="*/ 2687320 h 3631956"/>
              <a:gd name="connsiteX96" fmla="*/ 77421 w 890221"/>
              <a:gd name="connsiteY96" fmla="*/ 2667000 h 3631956"/>
              <a:gd name="connsiteX97" fmla="*/ 82501 w 890221"/>
              <a:gd name="connsiteY97" fmla="*/ 2631440 h 3631956"/>
              <a:gd name="connsiteX98" fmla="*/ 92661 w 890221"/>
              <a:gd name="connsiteY98" fmla="*/ 2600960 h 3631956"/>
              <a:gd name="connsiteX99" fmla="*/ 97741 w 890221"/>
              <a:gd name="connsiteY99" fmla="*/ 2570480 h 3631956"/>
              <a:gd name="connsiteX100" fmla="*/ 107901 w 890221"/>
              <a:gd name="connsiteY100" fmla="*/ 2550160 h 3631956"/>
              <a:gd name="connsiteX101" fmla="*/ 112981 w 890221"/>
              <a:gd name="connsiteY101" fmla="*/ 2534920 h 3631956"/>
              <a:gd name="connsiteX102" fmla="*/ 148540 w 890221"/>
              <a:gd name="connsiteY102" fmla="*/ 2550724 h 3631956"/>
              <a:gd name="connsiteX103" fmla="*/ 145155 w 890221"/>
              <a:gd name="connsiteY103" fmla="*/ 2484684 h 3631956"/>
              <a:gd name="connsiteX104" fmla="*/ 152492 w 890221"/>
              <a:gd name="connsiteY104" fmla="*/ 2475088 h 3631956"/>
              <a:gd name="connsiteX105" fmla="*/ 154751 w 890221"/>
              <a:gd name="connsiteY105" fmla="*/ 2430498 h 3631956"/>
              <a:gd name="connsiteX106" fmla="*/ 162652 w 890221"/>
              <a:gd name="connsiteY106" fmla="*/ 2410178 h 3631956"/>
              <a:gd name="connsiteX107" fmla="*/ 167733 w 890221"/>
              <a:gd name="connsiteY107" fmla="*/ 2388164 h 3631956"/>
              <a:gd name="connsiteX108" fmla="*/ 169990 w 890221"/>
              <a:gd name="connsiteY108" fmla="*/ 2359943 h 3631956"/>
              <a:gd name="connsiteX109" fmla="*/ 177892 w 890221"/>
              <a:gd name="connsiteY109" fmla="*/ 2338494 h 3631956"/>
              <a:gd name="connsiteX110" fmla="*/ 182972 w 890221"/>
              <a:gd name="connsiteY110" fmla="*/ 2284871 h 3631956"/>
              <a:gd name="connsiteX111" fmla="*/ 184665 w 890221"/>
              <a:gd name="connsiteY111" fmla="*/ 2232942 h 3631956"/>
              <a:gd name="connsiteX112" fmla="*/ 193132 w 890221"/>
              <a:gd name="connsiteY112" fmla="*/ 2175369 h 3631956"/>
              <a:gd name="connsiteX113" fmla="*/ 194261 w 890221"/>
              <a:gd name="connsiteY113" fmla="*/ 2136987 h 3631956"/>
              <a:gd name="connsiteX114" fmla="*/ 199341 w 890221"/>
              <a:gd name="connsiteY114" fmla="*/ 2098040 h 3631956"/>
              <a:gd name="connsiteX115" fmla="*/ 209501 w 890221"/>
              <a:gd name="connsiteY115" fmla="*/ 1991360 h 3631956"/>
              <a:gd name="connsiteX116" fmla="*/ 214581 w 890221"/>
              <a:gd name="connsiteY116" fmla="*/ 1965960 h 3631956"/>
              <a:gd name="connsiteX117" fmla="*/ 219661 w 890221"/>
              <a:gd name="connsiteY117" fmla="*/ 1925320 h 3631956"/>
              <a:gd name="connsiteX118" fmla="*/ 224741 w 890221"/>
              <a:gd name="connsiteY118" fmla="*/ 1910080 h 3631956"/>
              <a:gd name="connsiteX119" fmla="*/ 229821 w 890221"/>
              <a:gd name="connsiteY119" fmla="*/ 1889760 h 3631956"/>
              <a:gd name="connsiteX120" fmla="*/ 234901 w 890221"/>
              <a:gd name="connsiteY120" fmla="*/ 1859280 h 3631956"/>
              <a:gd name="connsiteX121" fmla="*/ 239981 w 890221"/>
              <a:gd name="connsiteY121" fmla="*/ 1833880 h 3631956"/>
              <a:gd name="connsiteX122" fmla="*/ 245061 w 890221"/>
              <a:gd name="connsiteY122" fmla="*/ 1762760 h 3631956"/>
              <a:gd name="connsiteX123" fmla="*/ 250141 w 890221"/>
              <a:gd name="connsiteY123" fmla="*/ 1747520 h 3631956"/>
              <a:gd name="connsiteX124" fmla="*/ 255221 w 890221"/>
              <a:gd name="connsiteY124" fmla="*/ 1722120 h 3631956"/>
              <a:gd name="connsiteX125" fmla="*/ 260301 w 890221"/>
              <a:gd name="connsiteY125" fmla="*/ 1671320 h 3631956"/>
              <a:gd name="connsiteX126" fmla="*/ 265381 w 890221"/>
              <a:gd name="connsiteY126" fmla="*/ 1656080 h 3631956"/>
              <a:gd name="connsiteX127" fmla="*/ 270461 w 890221"/>
              <a:gd name="connsiteY127" fmla="*/ 1635760 h 3631956"/>
              <a:gd name="connsiteX128" fmla="*/ 275541 w 890221"/>
              <a:gd name="connsiteY128" fmla="*/ 1574800 h 3631956"/>
              <a:gd name="connsiteX129" fmla="*/ 280621 w 890221"/>
              <a:gd name="connsiteY129" fmla="*/ 1559560 h 3631956"/>
              <a:gd name="connsiteX130" fmla="*/ 290781 w 890221"/>
              <a:gd name="connsiteY130" fmla="*/ 1518920 h 3631956"/>
              <a:gd name="connsiteX131" fmla="*/ 295861 w 890221"/>
              <a:gd name="connsiteY131" fmla="*/ 1473200 h 3631956"/>
              <a:gd name="connsiteX132" fmla="*/ 300941 w 890221"/>
              <a:gd name="connsiteY132" fmla="*/ 1447800 h 3631956"/>
              <a:gd name="connsiteX133" fmla="*/ 311101 w 890221"/>
              <a:gd name="connsiteY133" fmla="*/ 1386840 h 3631956"/>
              <a:gd name="connsiteX134" fmla="*/ 316181 w 890221"/>
              <a:gd name="connsiteY134" fmla="*/ 1346200 h 3631956"/>
              <a:gd name="connsiteX135" fmla="*/ 326341 w 890221"/>
              <a:gd name="connsiteY135" fmla="*/ 1275080 h 3631956"/>
              <a:gd name="connsiteX136" fmla="*/ 331421 w 890221"/>
              <a:gd name="connsiteY136" fmla="*/ 1224280 h 3631956"/>
              <a:gd name="connsiteX137" fmla="*/ 336501 w 890221"/>
              <a:gd name="connsiteY137" fmla="*/ 1198880 h 3631956"/>
              <a:gd name="connsiteX138" fmla="*/ 351741 w 890221"/>
              <a:gd name="connsiteY138" fmla="*/ 1127760 h 3631956"/>
              <a:gd name="connsiteX139" fmla="*/ 356821 w 890221"/>
              <a:gd name="connsiteY139" fmla="*/ 1076960 h 3631956"/>
              <a:gd name="connsiteX140" fmla="*/ 361901 w 890221"/>
              <a:gd name="connsiteY140" fmla="*/ 1056640 h 3631956"/>
              <a:gd name="connsiteX141" fmla="*/ 372061 w 890221"/>
              <a:gd name="connsiteY141" fmla="*/ 1005840 h 3631956"/>
              <a:gd name="connsiteX142" fmla="*/ 377141 w 890221"/>
              <a:gd name="connsiteY142" fmla="*/ 934720 h 3631956"/>
              <a:gd name="connsiteX143" fmla="*/ 387301 w 890221"/>
              <a:gd name="connsiteY143" fmla="*/ 868680 h 3631956"/>
              <a:gd name="connsiteX144" fmla="*/ 392381 w 890221"/>
              <a:gd name="connsiteY144" fmla="*/ 822960 h 3631956"/>
              <a:gd name="connsiteX145" fmla="*/ 402541 w 890221"/>
              <a:gd name="connsiteY145" fmla="*/ 777240 h 3631956"/>
              <a:gd name="connsiteX146" fmla="*/ 407621 w 890221"/>
              <a:gd name="connsiteY146" fmla="*/ 731520 h 3631956"/>
              <a:gd name="connsiteX147" fmla="*/ 417781 w 890221"/>
              <a:gd name="connsiteY147" fmla="*/ 690880 h 3631956"/>
              <a:gd name="connsiteX148" fmla="*/ 427941 w 890221"/>
              <a:gd name="connsiteY148" fmla="*/ 629920 h 3631956"/>
              <a:gd name="connsiteX149" fmla="*/ 433021 w 890221"/>
              <a:gd name="connsiteY149" fmla="*/ 584200 h 3631956"/>
              <a:gd name="connsiteX150" fmla="*/ 443181 w 890221"/>
              <a:gd name="connsiteY150" fmla="*/ 543560 h 3631956"/>
              <a:gd name="connsiteX151" fmla="*/ 448261 w 890221"/>
              <a:gd name="connsiteY151" fmla="*/ 523240 h 3631956"/>
              <a:gd name="connsiteX152" fmla="*/ 458421 w 890221"/>
              <a:gd name="connsiteY152" fmla="*/ 457200 h 3631956"/>
              <a:gd name="connsiteX153" fmla="*/ 468581 w 890221"/>
              <a:gd name="connsiteY153" fmla="*/ 411480 h 3631956"/>
              <a:gd name="connsiteX154" fmla="*/ 473661 w 890221"/>
              <a:gd name="connsiteY154" fmla="*/ 365760 h 3631956"/>
              <a:gd name="connsiteX155" fmla="*/ 478741 w 890221"/>
              <a:gd name="connsiteY155" fmla="*/ 335280 h 3631956"/>
              <a:gd name="connsiteX156" fmla="*/ 473661 w 890221"/>
              <a:gd name="connsiteY156" fmla="*/ 198120 h 3631956"/>
              <a:gd name="connsiteX0" fmla="*/ 473661 w 890221"/>
              <a:gd name="connsiteY0" fmla="*/ 198120 h 3631956"/>
              <a:gd name="connsiteX1" fmla="*/ 488901 w 890221"/>
              <a:gd name="connsiteY1" fmla="*/ 187960 h 3631956"/>
              <a:gd name="connsiteX2" fmla="*/ 499061 w 890221"/>
              <a:gd name="connsiteY2" fmla="*/ 172720 h 3631956"/>
              <a:gd name="connsiteX3" fmla="*/ 529541 w 890221"/>
              <a:gd name="connsiteY3" fmla="*/ 152400 h 3631956"/>
              <a:gd name="connsiteX4" fmla="*/ 544781 w 890221"/>
              <a:gd name="connsiteY4" fmla="*/ 137160 h 3631956"/>
              <a:gd name="connsiteX5" fmla="*/ 575261 w 890221"/>
              <a:gd name="connsiteY5" fmla="*/ 127000 h 3631956"/>
              <a:gd name="connsiteX6" fmla="*/ 605741 w 890221"/>
              <a:gd name="connsiteY6" fmla="*/ 111760 h 3631956"/>
              <a:gd name="connsiteX7" fmla="*/ 641301 w 890221"/>
              <a:gd name="connsiteY7" fmla="*/ 96520 h 3631956"/>
              <a:gd name="connsiteX8" fmla="*/ 656541 w 890221"/>
              <a:gd name="connsiteY8" fmla="*/ 86360 h 3631956"/>
              <a:gd name="connsiteX9" fmla="*/ 692101 w 890221"/>
              <a:gd name="connsiteY9" fmla="*/ 76200 h 3631956"/>
              <a:gd name="connsiteX10" fmla="*/ 722581 w 890221"/>
              <a:gd name="connsiteY10" fmla="*/ 66040 h 3631956"/>
              <a:gd name="connsiteX11" fmla="*/ 758141 w 890221"/>
              <a:gd name="connsiteY11" fmla="*/ 50800 h 3631956"/>
              <a:gd name="connsiteX12" fmla="*/ 808941 w 890221"/>
              <a:gd name="connsiteY12" fmla="*/ 35560 h 3631956"/>
              <a:gd name="connsiteX13" fmla="*/ 824181 w 890221"/>
              <a:gd name="connsiteY13" fmla="*/ 25400 h 3631956"/>
              <a:gd name="connsiteX14" fmla="*/ 854661 w 890221"/>
              <a:gd name="connsiteY14" fmla="*/ 15240 h 3631956"/>
              <a:gd name="connsiteX15" fmla="*/ 885141 w 890221"/>
              <a:gd name="connsiteY15" fmla="*/ 0 h 3631956"/>
              <a:gd name="connsiteX16" fmla="*/ 890221 w 890221"/>
              <a:gd name="connsiteY16" fmla="*/ 15240 h 3631956"/>
              <a:gd name="connsiteX17" fmla="*/ 885141 w 890221"/>
              <a:gd name="connsiteY17" fmla="*/ 60960 h 3631956"/>
              <a:gd name="connsiteX18" fmla="*/ 880061 w 890221"/>
              <a:gd name="connsiteY18" fmla="*/ 76200 h 3631956"/>
              <a:gd name="connsiteX19" fmla="*/ 874981 w 890221"/>
              <a:gd name="connsiteY19" fmla="*/ 96520 h 3631956"/>
              <a:gd name="connsiteX20" fmla="*/ 869901 w 890221"/>
              <a:gd name="connsiteY20" fmla="*/ 162560 h 3631956"/>
              <a:gd name="connsiteX21" fmla="*/ 864821 w 890221"/>
              <a:gd name="connsiteY21" fmla="*/ 182880 h 3631956"/>
              <a:gd name="connsiteX22" fmla="*/ 859741 w 890221"/>
              <a:gd name="connsiteY22" fmla="*/ 213360 h 3631956"/>
              <a:gd name="connsiteX23" fmla="*/ 854661 w 890221"/>
              <a:gd name="connsiteY23" fmla="*/ 335280 h 3631956"/>
              <a:gd name="connsiteX24" fmla="*/ 844501 w 890221"/>
              <a:gd name="connsiteY24" fmla="*/ 401320 h 3631956"/>
              <a:gd name="connsiteX25" fmla="*/ 839421 w 890221"/>
              <a:gd name="connsiteY25" fmla="*/ 447040 h 3631956"/>
              <a:gd name="connsiteX26" fmla="*/ 829261 w 890221"/>
              <a:gd name="connsiteY26" fmla="*/ 568960 h 3631956"/>
              <a:gd name="connsiteX27" fmla="*/ 824181 w 890221"/>
              <a:gd name="connsiteY27" fmla="*/ 594360 h 3631956"/>
              <a:gd name="connsiteX28" fmla="*/ 819101 w 890221"/>
              <a:gd name="connsiteY28" fmla="*/ 640080 h 3631956"/>
              <a:gd name="connsiteX29" fmla="*/ 808941 w 890221"/>
              <a:gd name="connsiteY29" fmla="*/ 690880 h 3631956"/>
              <a:gd name="connsiteX30" fmla="*/ 803861 w 890221"/>
              <a:gd name="connsiteY30" fmla="*/ 721360 h 3631956"/>
              <a:gd name="connsiteX31" fmla="*/ 798781 w 890221"/>
              <a:gd name="connsiteY31" fmla="*/ 741680 h 3631956"/>
              <a:gd name="connsiteX32" fmla="*/ 793701 w 890221"/>
              <a:gd name="connsiteY32" fmla="*/ 767080 h 3631956"/>
              <a:gd name="connsiteX33" fmla="*/ 788621 w 890221"/>
              <a:gd name="connsiteY33" fmla="*/ 787400 h 3631956"/>
              <a:gd name="connsiteX34" fmla="*/ 783541 w 890221"/>
              <a:gd name="connsiteY34" fmla="*/ 828040 h 3631956"/>
              <a:gd name="connsiteX35" fmla="*/ 778461 w 890221"/>
              <a:gd name="connsiteY35" fmla="*/ 843280 h 3631956"/>
              <a:gd name="connsiteX36" fmla="*/ 768301 w 890221"/>
              <a:gd name="connsiteY36" fmla="*/ 894080 h 3631956"/>
              <a:gd name="connsiteX37" fmla="*/ 758141 w 890221"/>
              <a:gd name="connsiteY37" fmla="*/ 939800 h 3631956"/>
              <a:gd name="connsiteX38" fmla="*/ 753061 w 890221"/>
              <a:gd name="connsiteY38" fmla="*/ 980440 h 3631956"/>
              <a:gd name="connsiteX39" fmla="*/ 747981 w 890221"/>
              <a:gd name="connsiteY39" fmla="*/ 1031240 h 3631956"/>
              <a:gd name="connsiteX40" fmla="*/ 737821 w 890221"/>
              <a:gd name="connsiteY40" fmla="*/ 1102360 h 3631956"/>
              <a:gd name="connsiteX41" fmla="*/ 732741 w 890221"/>
              <a:gd name="connsiteY41" fmla="*/ 1203960 h 3631956"/>
              <a:gd name="connsiteX42" fmla="*/ 722581 w 890221"/>
              <a:gd name="connsiteY42" fmla="*/ 1264920 h 3631956"/>
              <a:gd name="connsiteX43" fmla="*/ 707341 w 890221"/>
              <a:gd name="connsiteY43" fmla="*/ 1407160 h 3631956"/>
              <a:gd name="connsiteX44" fmla="*/ 697181 w 890221"/>
              <a:gd name="connsiteY44" fmla="*/ 1463040 h 3631956"/>
              <a:gd name="connsiteX45" fmla="*/ 692101 w 890221"/>
              <a:gd name="connsiteY45" fmla="*/ 1518920 h 3631956"/>
              <a:gd name="connsiteX46" fmla="*/ 681941 w 890221"/>
              <a:gd name="connsiteY46" fmla="*/ 1564640 h 3631956"/>
              <a:gd name="connsiteX47" fmla="*/ 676861 w 890221"/>
              <a:gd name="connsiteY47" fmla="*/ 1595120 h 3631956"/>
              <a:gd name="connsiteX48" fmla="*/ 671781 w 890221"/>
              <a:gd name="connsiteY48" fmla="*/ 1635760 h 3631956"/>
              <a:gd name="connsiteX49" fmla="*/ 666701 w 890221"/>
              <a:gd name="connsiteY49" fmla="*/ 1666240 h 3631956"/>
              <a:gd name="connsiteX50" fmla="*/ 661621 w 890221"/>
              <a:gd name="connsiteY50" fmla="*/ 1706880 h 3631956"/>
              <a:gd name="connsiteX51" fmla="*/ 646381 w 890221"/>
              <a:gd name="connsiteY51" fmla="*/ 1778000 h 3631956"/>
              <a:gd name="connsiteX52" fmla="*/ 641301 w 890221"/>
              <a:gd name="connsiteY52" fmla="*/ 1823720 h 3631956"/>
              <a:gd name="connsiteX53" fmla="*/ 631141 w 890221"/>
              <a:gd name="connsiteY53" fmla="*/ 1879600 h 3631956"/>
              <a:gd name="connsiteX54" fmla="*/ 626061 w 890221"/>
              <a:gd name="connsiteY54" fmla="*/ 1935480 h 3631956"/>
              <a:gd name="connsiteX55" fmla="*/ 610821 w 890221"/>
              <a:gd name="connsiteY55" fmla="*/ 2021840 h 3631956"/>
              <a:gd name="connsiteX56" fmla="*/ 605741 w 890221"/>
              <a:gd name="connsiteY56" fmla="*/ 2082800 h 3631956"/>
              <a:gd name="connsiteX57" fmla="*/ 595581 w 890221"/>
              <a:gd name="connsiteY57" fmla="*/ 2133600 h 3631956"/>
              <a:gd name="connsiteX58" fmla="*/ 585421 w 890221"/>
              <a:gd name="connsiteY58" fmla="*/ 2204720 h 3631956"/>
              <a:gd name="connsiteX59" fmla="*/ 580341 w 890221"/>
              <a:gd name="connsiteY59" fmla="*/ 2296160 h 3631956"/>
              <a:gd name="connsiteX60" fmla="*/ 575261 w 890221"/>
              <a:gd name="connsiteY60" fmla="*/ 2311400 h 3631956"/>
              <a:gd name="connsiteX61" fmla="*/ 570181 w 890221"/>
              <a:gd name="connsiteY61" fmla="*/ 2352040 h 3631956"/>
              <a:gd name="connsiteX62" fmla="*/ 565101 w 890221"/>
              <a:gd name="connsiteY62" fmla="*/ 2382520 h 3631956"/>
              <a:gd name="connsiteX63" fmla="*/ 554941 w 890221"/>
              <a:gd name="connsiteY63" fmla="*/ 2509520 h 3631956"/>
              <a:gd name="connsiteX64" fmla="*/ 544781 w 890221"/>
              <a:gd name="connsiteY64" fmla="*/ 2570480 h 3631956"/>
              <a:gd name="connsiteX65" fmla="*/ 539701 w 890221"/>
              <a:gd name="connsiteY65" fmla="*/ 2595880 h 3631956"/>
              <a:gd name="connsiteX66" fmla="*/ 529541 w 890221"/>
              <a:gd name="connsiteY66" fmla="*/ 2809240 h 3631956"/>
              <a:gd name="connsiteX67" fmla="*/ 524461 w 890221"/>
              <a:gd name="connsiteY67" fmla="*/ 2834640 h 3631956"/>
              <a:gd name="connsiteX68" fmla="*/ 519381 w 890221"/>
              <a:gd name="connsiteY68" fmla="*/ 2956560 h 3631956"/>
              <a:gd name="connsiteX69" fmla="*/ 509221 w 890221"/>
              <a:gd name="connsiteY69" fmla="*/ 3048000 h 3631956"/>
              <a:gd name="connsiteX70" fmla="*/ 514301 w 890221"/>
              <a:gd name="connsiteY70" fmla="*/ 3246120 h 3631956"/>
              <a:gd name="connsiteX71" fmla="*/ 489466 w 890221"/>
              <a:gd name="connsiteY71" fmla="*/ 3325707 h 3631956"/>
              <a:gd name="connsiteX72" fmla="*/ 492852 w 890221"/>
              <a:gd name="connsiteY72" fmla="*/ 3369734 h 3631956"/>
              <a:gd name="connsiteX73" fmla="*/ 487772 w 890221"/>
              <a:gd name="connsiteY73" fmla="*/ 3407551 h 3631956"/>
              <a:gd name="connsiteX74" fmla="*/ 465759 w 890221"/>
              <a:gd name="connsiteY74" fmla="*/ 3608494 h 3631956"/>
              <a:gd name="connsiteX75" fmla="*/ 417781 w 890221"/>
              <a:gd name="connsiteY75" fmla="*/ 3611880 h 3631956"/>
              <a:gd name="connsiteX76" fmla="*/ 194261 w 890221"/>
              <a:gd name="connsiteY76" fmla="*/ 3601720 h 3631956"/>
              <a:gd name="connsiteX77" fmla="*/ 123141 w 890221"/>
              <a:gd name="connsiteY77" fmla="*/ 3591560 h 3631956"/>
              <a:gd name="connsiteX78" fmla="*/ 67261 w 890221"/>
              <a:gd name="connsiteY78" fmla="*/ 3586480 h 3631956"/>
              <a:gd name="connsiteX79" fmla="*/ 23798 w 890221"/>
              <a:gd name="connsiteY79" fmla="*/ 3576884 h 3631956"/>
              <a:gd name="connsiteX80" fmla="*/ 30007 w 890221"/>
              <a:gd name="connsiteY80" fmla="*/ 3533423 h 3631956"/>
              <a:gd name="connsiteX81" fmla="*/ 34524 w 890221"/>
              <a:gd name="connsiteY81" fmla="*/ 3452706 h 3631956"/>
              <a:gd name="connsiteX82" fmla="*/ 36781 w 890221"/>
              <a:gd name="connsiteY82" fmla="*/ 3426178 h 3631956"/>
              <a:gd name="connsiteX83" fmla="*/ 36217 w 890221"/>
              <a:gd name="connsiteY83" fmla="*/ 3392311 h 3631956"/>
              <a:gd name="connsiteX84" fmla="*/ 35652 w 890221"/>
              <a:gd name="connsiteY84" fmla="*/ 3356186 h 3631956"/>
              <a:gd name="connsiteX85" fmla="*/ 1221 w 890221"/>
              <a:gd name="connsiteY85" fmla="*/ 3347720 h 3631956"/>
              <a:gd name="connsiteX86" fmla="*/ 6301 w 890221"/>
              <a:gd name="connsiteY86" fmla="*/ 3302000 h 3631956"/>
              <a:gd name="connsiteX87" fmla="*/ 11381 w 890221"/>
              <a:gd name="connsiteY87" fmla="*/ 3276600 h 3631956"/>
              <a:gd name="connsiteX88" fmla="*/ 21541 w 890221"/>
              <a:gd name="connsiteY88" fmla="*/ 3195320 h 3631956"/>
              <a:gd name="connsiteX89" fmla="*/ 31701 w 890221"/>
              <a:gd name="connsiteY89" fmla="*/ 3048000 h 3631956"/>
              <a:gd name="connsiteX90" fmla="*/ 36781 w 890221"/>
              <a:gd name="connsiteY90" fmla="*/ 3022600 h 3631956"/>
              <a:gd name="connsiteX91" fmla="*/ 41861 w 890221"/>
              <a:gd name="connsiteY91" fmla="*/ 2941320 h 3631956"/>
              <a:gd name="connsiteX92" fmla="*/ 46941 w 890221"/>
              <a:gd name="connsiteY92" fmla="*/ 2910840 h 3631956"/>
              <a:gd name="connsiteX93" fmla="*/ 57101 w 890221"/>
              <a:gd name="connsiteY93" fmla="*/ 2824480 h 3631956"/>
              <a:gd name="connsiteX94" fmla="*/ 67261 w 890221"/>
              <a:gd name="connsiteY94" fmla="*/ 2712720 h 3631956"/>
              <a:gd name="connsiteX95" fmla="*/ 72341 w 890221"/>
              <a:gd name="connsiteY95" fmla="*/ 2687320 h 3631956"/>
              <a:gd name="connsiteX96" fmla="*/ 77421 w 890221"/>
              <a:gd name="connsiteY96" fmla="*/ 2667000 h 3631956"/>
              <a:gd name="connsiteX97" fmla="*/ 82501 w 890221"/>
              <a:gd name="connsiteY97" fmla="*/ 2631440 h 3631956"/>
              <a:gd name="connsiteX98" fmla="*/ 92661 w 890221"/>
              <a:gd name="connsiteY98" fmla="*/ 2600960 h 3631956"/>
              <a:gd name="connsiteX99" fmla="*/ 97741 w 890221"/>
              <a:gd name="connsiteY99" fmla="*/ 2570480 h 3631956"/>
              <a:gd name="connsiteX100" fmla="*/ 107901 w 890221"/>
              <a:gd name="connsiteY100" fmla="*/ 2550160 h 3631956"/>
              <a:gd name="connsiteX101" fmla="*/ 112981 w 890221"/>
              <a:gd name="connsiteY101" fmla="*/ 2534920 h 3631956"/>
              <a:gd name="connsiteX102" fmla="*/ 148540 w 890221"/>
              <a:gd name="connsiteY102" fmla="*/ 2550724 h 3631956"/>
              <a:gd name="connsiteX103" fmla="*/ 145155 w 890221"/>
              <a:gd name="connsiteY103" fmla="*/ 2484684 h 3631956"/>
              <a:gd name="connsiteX104" fmla="*/ 152492 w 890221"/>
              <a:gd name="connsiteY104" fmla="*/ 2475088 h 3631956"/>
              <a:gd name="connsiteX105" fmla="*/ 154751 w 890221"/>
              <a:gd name="connsiteY105" fmla="*/ 2430498 h 3631956"/>
              <a:gd name="connsiteX106" fmla="*/ 162652 w 890221"/>
              <a:gd name="connsiteY106" fmla="*/ 2410178 h 3631956"/>
              <a:gd name="connsiteX107" fmla="*/ 167733 w 890221"/>
              <a:gd name="connsiteY107" fmla="*/ 2388164 h 3631956"/>
              <a:gd name="connsiteX108" fmla="*/ 169990 w 890221"/>
              <a:gd name="connsiteY108" fmla="*/ 2359943 h 3631956"/>
              <a:gd name="connsiteX109" fmla="*/ 177892 w 890221"/>
              <a:gd name="connsiteY109" fmla="*/ 2338494 h 3631956"/>
              <a:gd name="connsiteX110" fmla="*/ 182972 w 890221"/>
              <a:gd name="connsiteY110" fmla="*/ 2284871 h 3631956"/>
              <a:gd name="connsiteX111" fmla="*/ 184665 w 890221"/>
              <a:gd name="connsiteY111" fmla="*/ 2232942 h 3631956"/>
              <a:gd name="connsiteX112" fmla="*/ 193132 w 890221"/>
              <a:gd name="connsiteY112" fmla="*/ 2175369 h 3631956"/>
              <a:gd name="connsiteX113" fmla="*/ 194261 w 890221"/>
              <a:gd name="connsiteY113" fmla="*/ 2136987 h 3631956"/>
              <a:gd name="connsiteX114" fmla="*/ 199341 w 890221"/>
              <a:gd name="connsiteY114" fmla="*/ 2098040 h 3631956"/>
              <a:gd name="connsiteX115" fmla="*/ 209501 w 890221"/>
              <a:gd name="connsiteY115" fmla="*/ 1991360 h 3631956"/>
              <a:gd name="connsiteX116" fmla="*/ 214581 w 890221"/>
              <a:gd name="connsiteY116" fmla="*/ 1965960 h 3631956"/>
              <a:gd name="connsiteX117" fmla="*/ 219661 w 890221"/>
              <a:gd name="connsiteY117" fmla="*/ 1925320 h 3631956"/>
              <a:gd name="connsiteX118" fmla="*/ 224741 w 890221"/>
              <a:gd name="connsiteY118" fmla="*/ 1910080 h 3631956"/>
              <a:gd name="connsiteX119" fmla="*/ 229821 w 890221"/>
              <a:gd name="connsiteY119" fmla="*/ 1889760 h 3631956"/>
              <a:gd name="connsiteX120" fmla="*/ 234901 w 890221"/>
              <a:gd name="connsiteY120" fmla="*/ 1859280 h 3631956"/>
              <a:gd name="connsiteX121" fmla="*/ 239981 w 890221"/>
              <a:gd name="connsiteY121" fmla="*/ 1833880 h 3631956"/>
              <a:gd name="connsiteX122" fmla="*/ 245061 w 890221"/>
              <a:gd name="connsiteY122" fmla="*/ 1762760 h 3631956"/>
              <a:gd name="connsiteX123" fmla="*/ 250141 w 890221"/>
              <a:gd name="connsiteY123" fmla="*/ 1747520 h 3631956"/>
              <a:gd name="connsiteX124" fmla="*/ 255221 w 890221"/>
              <a:gd name="connsiteY124" fmla="*/ 1722120 h 3631956"/>
              <a:gd name="connsiteX125" fmla="*/ 260301 w 890221"/>
              <a:gd name="connsiteY125" fmla="*/ 1671320 h 3631956"/>
              <a:gd name="connsiteX126" fmla="*/ 265381 w 890221"/>
              <a:gd name="connsiteY126" fmla="*/ 1656080 h 3631956"/>
              <a:gd name="connsiteX127" fmla="*/ 270461 w 890221"/>
              <a:gd name="connsiteY127" fmla="*/ 1635760 h 3631956"/>
              <a:gd name="connsiteX128" fmla="*/ 275541 w 890221"/>
              <a:gd name="connsiteY128" fmla="*/ 1574800 h 3631956"/>
              <a:gd name="connsiteX129" fmla="*/ 280621 w 890221"/>
              <a:gd name="connsiteY129" fmla="*/ 1559560 h 3631956"/>
              <a:gd name="connsiteX130" fmla="*/ 290781 w 890221"/>
              <a:gd name="connsiteY130" fmla="*/ 1518920 h 3631956"/>
              <a:gd name="connsiteX131" fmla="*/ 295861 w 890221"/>
              <a:gd name="connsiteY131" fmla="*/ 1473200 h 3631956"/>
              <a:gd name="connsiteX132" fmla="*/ 300941 w 890221"/>
              <a:gd name="connsiteY132" fmla="*/ 1447800 h 3631956"/>
              <a:gd name="connsiteX133" fmla="*/ 311101 w 890221"/>
              <a:gd name="connsiteY133" fmla="*/ 1386840 h 3631956"/>
              <a:gd name="connsiteX134" fmla="*/ 316181 w 890221"/>
              <a:gd name="connsiteY134" fmla="*/ 1346200 h 3631956"/>
              <a:gd name="connsiteX135" fmla="*/ 326341 w 890221"/>
              <a:gd name="connsiteY135" fmla="*/ 1275080 h 3631956"/>
              <a:gd name="connsiteX136" fmla="*/ 331421 w 890221"/>
              <a:gd name="connsiteY136" fmla="*/ 1224280 h 3631956"/>
              <a:gd name="connsiteX137" fmla="*/ 336501 w 890221"/>
              <a:gd name="connsiteY137" fmla="*/ 1198880 h 3631956"/>
              <a:gd name="connsiteX138" fmla="*/ 351741 w 890221"/>
              <a:gd name="connsiteY138" fmla="*/ 1127760 h 3631956"/>
              <a:gd name="connsiteX139" fmla="*/ 356821 w 890221"/>
              <a:gd name="connsiteY139" fmla="*/ 1076960 h 3631956"/>
              <a:gd name="connsiteX140" fmla="*/ 361901 w 890221"/>
              <a:gd name="connsiteY140" fmla="*/ 1056640 h 3631956"/>
              <a:gd name="connsiteX141" fmla="*/ 372061 w 890221"/>
              <a:gd name="connsiteY141" fmla="*/ 1005840 h 3631956"/>
              <a:gd name="connsiteX142" fmla="*/ 377141 w 890221"/>
              <a:gd name="connsiteY142" fmla="*/ 934720 h 3631956"/>
              <a:gd name="connsiteX143" fmla="*/ 387301 w 890221"/>
              <a:gd name="connsiteY143" fmla="*/ 868680 h 3631956"/>
              <a:gd name="connsiteX144" fmla="*/ 392381 w 890221"/>
              <a:gd name="connsiteY144" fmla="*/ 822960 h 3631956"/>
              <a:gd name="connsiteX145" fmla="*/ 402541 w 890221"/>
              <a:gd name="connsiteY145" fmla="*/ 777240 h 3631956"/>
              <a:gd name="connsiteX146" fmla="*/ 407621 w 890221"/>
              <a:gd name="connsiteY146" fmla="*/ 731520 h 3631956"/>
              <a:gd name="connsiteX147" fmla="*/ 417781 w 890221"/>
              <a:gd name="connsiteY147" fmla="*/ 690880 h 3631956"/>
              <a:gd name="connsiteX148" fmla="*/ 427941 w 890221"/>
              <a:gd name="connsiteY148" fmla="*/ 629920 h 3631956"/>
              <a:gd name="connsiteX149" fmla="*/ 433021 w 890221"/>
              <a:gd name="connsiteY149" fmla="*/ 584200 h 3631956"/>
              <a:gd name="connsiteX150" fmla="*/ 443181 w 890221"/>
              <a:gd name="connsiteY150" fmla="*/ 543560 h 3631956"/>
              <a:gd name="connsiteX151" fmla="*/ 448261 w 890221"/>
              <a:gd name="connsiteY151" fmla="*/ 523240 h 3631956"/>
              <a:gd name="connsiteX152" fmla="*/ 458421 w 890221"/>
              <a:gd name="connsiteY152" fmla="*/ 457200 h 3631956"/>
              <a:gd name="connsiteX153" fmla="*/ 468581 w 890221"/>
              <a:gd name="connsiteY153" fmla="*/ 411480 h 3631956"/>
              <a:gd name="connsiteX154" fmla="*/ 473661 w 890221"/>
              <a:gd name="connsiteY154" fmla="*/ 365760 h 3631956"/>
              <a:gd name="connsiteX155" fmla="*/ 478741 w 890221"/>
              <a:gd name="connsiteY155" fmla="*/ 335280 h 3631956"/>
              <a:gd name="connsiteX156" fmla="*/ 473661 w 890221"/>
              <a:gd name="connsiteY156" fmla="*/ 198120 h 3631956"/>
              <a:gd name="connsiteX0" fmla="*/ 473661 w 890221"/>
              <a:gd name="connsiteY0" fmla="*/ 198120 h 3631956"/>
              <a:gd name="connsiteX1" fmla="*/ 488901 w 890221"/>
              <a:gd name="connsiteY1" fmla="*/ 187960 h 3631956"/>
              <a:gd name="connsiteX2" fmla="*/ 499061 w 890221"/>
              <a:gd name="connsiteY2" fmla="*/ 172720 h 3631956"/>
              <a:gd name="connsiteX3" fmla="*/ 529541 w 890221"/>
              <a:gd name="connsiteY3" fmla="*/ 152400 h 3631956"/>
              <a:gd name="connsiteX4" fmla="*/ 544781 w 890221"/>
              <a:gd name="connsiteY4" fmla="*/ 137160 h 3631956"/>
              <a:gd name="connsiteX5" fmla="*/ 575261 w 890221"/>
              <a:gd name="connsiteY5" fmla="*/ 127000 h 3631956"/>
              <a:gd name="connsiteX6" fmla="*/ 605741 w 890221"/>
              <a:gd name="connsiteY6" fmla="*/ 111760 h 3631956"/>
              <a:gd name="connsiteX7" fmla="*/ 641301 w 890221"/>
              <a:gd name="connsiteY7" fmla="*/ 96520 h 3631956"/>
              <a:gd name="connsiteX8" fmla="*/ 656541 w 890221"/>
              <a:gd name="connsiteY8" fmla="*/ 86360 h 3631956"/>
              <a:gd name="connsiteX9" fmla="*/ 692101 w 890221"/>
              <a:gd name="connsiteY9" fmla="*/ 76200 h 3631956"/>
              <a:gd name="connsiteX10" fmla="*/ 722581 w 890221"/>
              <a:gd name="connsiteY10" fmla="*/ 66040 h 3631956"/>
              <a:gd name="connsiteX11" fmla="*/ 758141 w 890221"/>
              <a:gd name="connsiteY11" fmla="*/ 50800 h 3631956"/>
              <a:gd name="connsiteX12" fmla="*/ 808941 w 890221"/>
              <a:gd name="connsiteY12" fmla="*/ 35560 h 3631956"/>
              <a:gd name="connsiteX13" fmla="*/ 824181 w 890221"/>
              <a:gd name="connsiteY13" fmla="*/ 25400 h 3631956"/>
              <a:gd name="connsiteX14" fmla="*/ 854661 w 890221"/>
              <a:gd name="connsiteY14" fmla="*/ 15240 h 3631956"/>
              <a:gd name="connsiteX15" fmla="*/ 885141 w 890221"/>
              <a:gd name="connsiteY15" fmla="*/ 0 h 3631956"/>
              <a:gd name="connsiteX16" fmla="*/ 890221 w 890221"/>
              <a:gd name="connsiteY16" fmla="*/ 15240 h 3631956"/>
              <a:gd name="connsiteX17" fmla="*/ 885141 w 890221"/>
              <a:gd name="connsiteY17" fmla="*/ 60960 h 3631956"/>
              <a:gd name="connsiteX18" fmla="*/ 880061 w 890221"/>
              <a:gd name="connsiteY18" fmla="*/ 76200 h 3631956"/>
              <a:gd name="connsiteX19" fmla="*/ 874981 w 890221"/>
              <a:gd name="connsiteY19" fmla="*/ 96520 h 3631956"/>
              <a:gd name="connsiteX20" fmla="*/ 869901 w 890221"/>
              <a:gd name="connsiteY20" fmla="*/ 162560 h 3631956"/>
              <a:gd name="connsiteX21" fmla="*/ 864821 w 890221"/>
              <a:gd name="connsiteY21" fmla="*/ 182880 h 3631956"/>
              <a:gd name="connsiteX22" fmla="*/ 859741 w 890221"/>
              <a:gd name="connsiteY22" fmla="*/ 213360 h 3631956"/>
              <a:gd name="connsiteX23" fmla="*/ 854661 w 890221"/>
              <a:gd name="connsiteY23" fmla="*/ 335280 h 3631956"/>
              <a:gd name="connsiteX24" fmla="*/ 844501 w 890221"/>
              <a:gd name="connsiteY24" fmla="*/ 401320 h 3631956"/>
              <a:gd name="connsiteX25" fmla="*/ 839421 w 890221"/>
              <a:gd name="connsiteY25" fmla="*/ 447040 h 3631956"/>
              <a:gd name="connsiteX26" fmla="*/ 829261 w 890221"/>
              <a:gd name="connsiteY26" fmla="*/ 568960 h 3631956"/>
              <a:gd name="connsiteX27" fmla="*/ 824181 w 890221"/>
              <a:gd name="connsiteY27" fmla="*/ 594360 h 3631956"/>
              <a:gd name="connsiteX28" fmla="*/ 819101 w 890221"/>
              <a:gd name="connsiteY28" fmla="*/ 640080 h 3631956"/>
              <a:gd name="connsiteX29" fmla="*/ 808941 w 890221"/>
              <a:gd name="connsiteY29" fmla="*/ 690880 h 3631956"/>
              <a:gd name="connsiteX30" fmla="*/ 803861 w 890221"/>
              <a:gd name="connsiteY30" fmla="*/ 721360 h 3631956"/>
              <a:gd name="connsiteX31" fmla="*/ 798781 w 890221"/>
              <a:gd name="connsiteY31" fmla="*/ 741680 h 3631956"/>
              <a:gd name="connsiteX32" fmla="*/ 793701 w 890221"/>
              <a:gd name="connsiteY32" fmla="*/ 767080 h 3631956"/>
              <a:gd name="connsiteX33" fmla="*/ 788621 w 890221"/>
              <a:gd name="connsiteY33" fmla="*/ 787400 h 3631956"/>
              <a:gd name="connsiteX34" fmla="*/ 783541 w 890221"/>
              <a:gd name="connsiteY34" fmla="*/ 828040 h 3631956"/>
              <a:gd name="connsiteX35" fmla="*/ 778461 w 890221"/>
              <a:gd name="connsiteY35" fmla="*/ 843280 h 3631956"/>
              <a:gd name="connsiteX36" fmla="*/ 768301 w 890221"/>
              <a:gd name="connsiteY36" fmla="*/ 894080 h 3631956"/>
              <a:gd name="connsiteX37" fmla="*/ 758141 w 890221"/>
              <a:gd name="connsiteY37" fmla="*/ 939800 h 3631956"/>
              <a:gd name="connsiteX38" fmla="*/ 753061 w 890221"/>
              <a:gd name="connsiteY38" fmla="*/ 980440 h 3631956"/>
              <a:gd name="connsiteX39" fmla="*/ 747981 w 890221"/>
              <a:gd name="connsiteY39" fmla="*/ 1031240 h 3631956"/>
              <a:gd name="connsiteX40" fmla="*/ 737821 w 890221"/>
              <a:gd name="connsiteY40" fmla="*/ 1102360 h 3631956"/>
              <a:gd name="connsiteX41" fmla="*/ 732741 w 890221"/>
              <a:gd name="connsiteY41" fmla="*/ 1203960 h 3631956"/>
              <a:gd name="connsiteX42" fmla="*/ 722581 w 890221"/>
              <a:gd name="connsiteY42" fmla="*/ 1264920 h 3631956"/>
              <a:gd name="connsiteX43" fmla="*/ 707341 w 890221"/>
              <a:gd name="connsiteY43" fmla="*/ 1407160 h 3631956"/>
              <a:gd name="connsiteX44" fmla="*/ 697181 w 890221"/>
              <a:gd name="connsiteY44" fmla="*/ 1463040 h 3631956"/>
              <a:gd name="connsiteX45" fmla="*/ 692101 w 890221"/>
              <a:gd name="connsiteY45" fmla="*/ 1518920 h 3631956"/>
              <a:gd name="connsiteX46" fmla="*/ 681941 w 890221"/>
              <a:gd name="connsiteY46" fmla="*/ 1564640 h 3631956"/>
              <a:gd name="connsiteX47" fmla="*/ 676861 w 890221"/>
              <a:gd name="connsiteY47" fmla="*/ 1595120 h 3631956"/>
              <a:gd name="connsiteX48" fmla="*/ 671781 w 890221"/>
              <a:gd name="connsiteY48" fmla="*/ 1635760 h 3631956"/>
              <a:gd name="connsiteX49" fmla="*/ 666701 w 890221"/>
              <a:gd name="connsiteY49" fmla="*/ 1666240 h 3631956"/>
              <a:gd name="connsiteX50" fmla="*/ 661621 w 890221"/>
              <a:gd name="connsiteY50" fmla="*/ 1706880 h 3631956"/>
              <a:gd name="connsiteX51" fmla="*/ 646381 w 890221"/>
              <a:gd name="connsiteY51" fmla="*/ 1778000 h 3631956"/>
              <a:gd name="connsiteX52" fmla="*/ 641301 w 890221"/>
              <a:gd name="connsiteY52" fmla="*/ 1823720 h 3631956"/>
              <a:gd name="connsiteX53" fmla="*/ 631141 w 890221"/>
              <a:gd name="connsiteY53" fmla="*/ 1879600 h 3631956"/>
              <a:gd name="connsiteX54" fmla="*/ 626061 w 890221"/>
              <a:gd name="connsiteY54" fmla="*/ 1935480 h 3631956"/>
              <a:gd name="connsiteX55" fmla="*/ 610821 w 890221"/>
              <a:gd name="connsiteY55" fmla="*/ 2021840 h 3631956"/>
              <a:gd name="connsiteX56" fmla="*/ 605741 w 890221"/>
              <a:gd name="connsiteY56" fmla="*/ 2082800 h 3631956"/>
              <a:gd name="connsiteX57" fmla="*/ 595581 w 890221"/>
              <a:gd name="connsiteY57" fmla="*/ 2133600 h 3631956"/>
              <a:gd name="connsiteX58" fmla="*/ 585421 w 890221"/>
              <a:gd name="connsiteY58" fmla="*/ 2204720 h 3631956"/>
              <a:gd name="connsiteX59" fmla="*/ 580341 w 890221"/>
              <a:gd name="connsiteY59" fmla="*/ 2296160 h 3631956"/>
              <a:gd name="connsiteX60" fmla="*/ 575261 w 890221"/>
              <a:gd name="connsiteY60" fmla="*/ 2311400 h 3631956"/>
              <a:gd name="connsiteX61" fmla="*/ 570181 w 890221"/>
              <a:gd name="connsiteY61" fmla="*/ 2352040 h 3631956"/>
              <a:gd name="connsiteX62" fmla="*/ 565101 w 890221"/>
              <a:gd name="connsiteY62" fmla="*/ 2382520 h 3631956"/>
              <a:gd name="connsiteX63" fmla="*/ 554941 w 890221"/>
              <a:gd name="connsiteY63" fmla="*/ 2509520 h 3631956"/>
              <a:gd name="connsiteX64" fmla="*/ 544781 w 890221"/>
              <a:gd name="connsiteY64" fmla="*/ 2570480 h 3631956"/>
              <a:gd name="connsiteX65" fmla="*/ 539701 w 890221"/>
              <a:gd name="connsiteY65" fmla="*/ 2595880 h 3631956"/>
              <a:gd name="connsiteX66" fmla="*/ 529541 w 890221"/>
              <a:gd name="connsiteY66" fmla="*/ 2809240 h 3631956"/>
              <a:gd name="connsiteX67" fmla="*/ 524461 w 890221"/>
              <a:gd name="connsiteY67" fmla="*/ 2834640 h 3631956"/>
              <a:gd name="connsiteX68" fmla="*/ 519381 w 890221"/>
              <a:gd name="connsiteY68" fmla="*/ 2956560 h 3631956"/>
              <a:gd name="connsiteX69" fmla="*/ 509221 w 890221"/>
              <a:gd name="connsiteY69" fmla="*/ 3048000 h 3631956"/>
              <a:gd name="connsiteX70" fmla="*/ 497368 w 890221"/>
              <a:gd name="connsiteY70" fmla="*/ 3217898 h 3631956"/>
              <a:gd name="connsiteX71" fmla="*/ 489466 w 890221"/>
              <a:gd name="connsiteY71" fmla="*/ 3325707 h 3631956"/>
              <a:gd name="connsiteX72" fmla="*/ 492852 w 890221"/>
              <a:gd name="connsiteY72" fmla="*/ 3369734 h 3631956"/>
              <a:gd name="connsiteX73" fmla="*/ 487772 w 890221"/>
              <a:gd name="connsiteY73" fmla="*/ 3407551 h 3631956"/>
              <a:gd name="connsiteX74" fmla="*/ 465759 w 890221"/>
              <a:gd name="connsiteY74" fmla="*/ 3608494 h 3631956"/>
              <a:gd name="connsiteX75" fmla="*/ 417781 w 890221"/>
              <a:gd name="connsiteY75" fmla="*/ 3611880 h 3631956"/>
              <a:gd name="connsiteX76" fmla="*/ 194261 w 890221"/>
              <a:gd name="connsiteY76" fmla="*/ 3601720 h 3631956"/>
              <a:gd name="connsiteX77" fmla="*/ 123141 w 890221"/>
              <a:gd name="connsiteY77" fmla="*/ 3591560 h 3631956"/>
              <a:gd name="connsiteX78" fmla="*/ 67261 w 890221"/>
              <a:gd name="connsiteY78" fmla="*/ 3586480 h 3631956"/>
              <a:gd name="connsiteX79" fmla="*/ 23798 w 890221"/>
              <a:gd name="connsiteY79" fmla="*/ 3576884 h 3631956"/>
              <a:gd name="connsiteX80" fmla="*/ 30007 w 890221"/>
              <a:gd name="connsiteY80" fmla="*/ 3533423 h 3631956"/>
              <a:gd name="connsiteX81" fmla="*/ 34524 w 890221"/>
              <a:gd name="connsiteY81" fmla="*/ 3452706 h 3631956"/>
              <a:gd name="connsiteX82" fmla="*/ 36781 w 890221"/>
              <a:gd name="connsiteY82" fmla="*/ 3426178 h 3631956"/>
              <a:gd name="connsiteX83" fmla="*/ 36217 w 890221"/>
              <a:gd name="connsiteY83" fmla="*/ 3392311 h 3631956"/>
              <a:gd name="connsiteX84" fmla="*/ 35652 w 890221"/>
              <a:gd name="connsiteY84" fmla="*/ 3356186 h 3631956"/>
              <a:gd name="connsiteX85" fmla="*/ 1221 w 890221"/>
              <a:gd name="connsiteY85" fmla="*/ 3347720 h 3631956"/>
              <a:gd name="connsiteX86" fmla="*/ 6301 w 890221"/>
              <a:gd name="connsiteY86" fmla="*/ 3302000 h 3631956"/>
              <a:gd name="connsiteX87" fmla="*/ 11381 w 890221"/>
              <a:gd name="connsiteY87" fmla="*/ 3276600 h 3631956"/>
              <a:gd name="connsiteX88" fmla="*/ 21541 w 890221"/>
              <a:gd name="connsiteY88" fmla="*/ 3195320 h 3631956"/>
              <a:gd name="connsiteX89" fmla="*/ 31701 w 890221"/>
              <a:gd name="connsiteY89" fmla="*/ 3048000 h 3631956"/>
              <a:gd name="connsiteX90" fmla="*/ 36781 w 890221"/>
              <a:gd name="connsiteY90" fmla="*/ 3022600 h 3631956"/>
              <a:gd name="connsiteX91" fmla="*/ 41861 w 890221"/>
              <a:gd name="connsiteY91" fmla="*/ 2941320 h 3631956"/>
              <a:gd name="connsiteX92" fmla="*/ 46941 w 890221"/>
              <a:gd name="connsiteY92" fmla="*/ 2910840 h 3631956"/>
              <a:gd name="connsiteX93" fmla="*/ 57101 w 890221"/>
              <a:gd name="connsiteY93" fmla="*/ 2824480 h 3631956"/>
              <a:gd name="connsiteX94" fmla="*/ 67261 w 890221"/>
              <a:gd name="connsiteY94" fmla="*/ 2712720 h 3631956"/>
              <a:gd name="connsiteX95" fmla="*/ 72341 w 890221"/>
              <a:gd name="connsiteY95" fmla="*/ 2687320 h 3631956"/>
              <a:gd name="connsiteX96" fmla="*/ 77421 w 890221"/>
              <a:gd name="connsiteY96" fmla="*/ 2667000 h 3631956"/>
              <a:gd name="connsiteX97" fmla="*/ 82501 w 890221"/>
              <a:gd name="connsiteY97" fmla="*/ 2631440 h 3631956"/>
              <a:gd name="connsiteX98" fmla="*/ 92661 w 890221"/>
              <a:gd name="connsiteY98" fmla="*/ 2600960 h 3631956"/>
              <a:gd name="connsiteX99" fmla="*/ 97741 w 890221"/>
              <a:gd name="connsiteY99" fmla="*/ 2570480 h 3631956"/>
              <a:gd name="connsiteX100" fmla="*/ 107901 w 890221"/>
              <a:gd name="connsiteY100" fmla="*/ 2550160 h 3631956"/>
              <a:gd name="connsiteX101" fmla="*/ 112981 w 890221"/>
              <a:gd name="connsiteY101" fmla="*/ 2534920 h 3631956"/>
              <a:gd name="connsiteX102" fmla="*/ 148540 w 890221"/>
              <a:gd name="connsiteY102" fmla="*/ 2550724 h 3631956"/>
              <a:gd name="connsiteX103" fmla="*/ 145155 w 890221"/>
              <a:gd name="connsiteY103" fmla="*/ 2484684 h 3631956"/>
              <a:gd name="connsiteX104" fmla="*/ 152492 w 890221"/>
              <a:gd name="connsiteY104" fmla="*/ 2475088 h 3631956"/>
              <a:gd name="connsiteX105" fmla="*/ 154751 w 890221"/>
              <a:gd name="connsiteY105" fmla="*/ 2430498 h 3631956"/>
              <a:gd name="connsiteX106" fmla="*/ 162652 w 890221"/>
              <a:gd name="connsiteY106" fmla="*/ 2410178 h 3631956"/>
              <a:gd name="connsiteX107" fmla="*/ 167733 w 890221"/>
              <a:gd name="connsiteY107" fmla="*/ 2388164 h 3631956"/>
              <a:gd name="connsiteX108" fmla="*/ 169990 w 890221"/>
              <a:gd name="connsiteY108" fmla="*/ 2359943 h 3631956"/>
              <a:gd name="connsiteX109" fmla="*/ 177892 w 890221"/>
              <a:gd name="connsiteY109" fmla="*/ 2338494 h 3631956"/>
              <a:gd name="connsiteX110" fmla="*/ 182972 w 890221"/>
              <a:gd name="connsiteY110" fmla="*/ 2284871 h 3631956"/>
              <a:gd name="connsiteX111" fmla="*/ 184665 w 890221"/>
              <a:gd name="connsiteY111" fmla="*/ 2232942 h 3631956"/>
              <a:gd name="connsiteX112" fmla="*/ 193132 w 890221"/>
              <a:gd name="connsiteY112" fmla="*/ 2175369 h 3631956"/>
              <a:gd name="connsiteX113" fmla="*/ 194261 w 890221"/>
              <a:gd name="connsiteY113" fmla="*/ 2136987 h 3631956"/>
              <a:gd name="connsiteX114" fmla="*/ 199341 w 890221"/>
              <a:gd name="connsiteY114" fmla="*/ 2098040 h 3631956"/>
              <a:gd name="connsiteX115" fmla="*/ 209501 w 890221"/>
              <a:gd name="connsiteY115" fmla="*/ 1991360 h 3631956"/>
              <a:gd name="connsiteX116" fmla="*/ 214581 w 890221"/>
              <a:gd name="connsiteY116" fmla="*/ 1965960 h 3631956"/>
              <a:gd name="connsiteX117" fmla="*/ 219661 w 890221"/>
              <a:gd name="connsiteY117" fmla="*/ 1925320 h 3631956"/>
              <a:gd name="connsiteX118" fmla="*/ 224741 w 890221"/>
              <a:gd name="connsiteY118" fmla="*/ 1910080 h 3631956"/>
              <a:gd name="connsiteX119" fmla="*/ 229821 w 890221"/>
              <a:gd name="connsiteY119" fmla="*/ 1889760 h 3631956"/>
              <a:gd name="connsiteX120" fmla="*/ 234901 w 890221"/>
              <a:gd name="connsiteY120" fmla="*/ 1859280 h 3631956"/>
              <a:gd name="connsiteX121" fmla="*/ 239981 w 890221"/>
              <a:gd name="connsiteY121" fmla="*/ 1833880 h 3631956"/>
              <a:gd name="connsiteX122" fmla="*/ 245061 w 890221"/>
              <a:gd name="connsiteY122" fmla="*/ 1762760 h 3631956"/>
              <a:gd name="connsiteX123" fmla="*/ 250141 w 890221"/>
              <a:gd name="connsiteY123" fmla="*/ 1747520 h 3631956"/>
              <a:gd name="connsiteX124" fmla="*/ 255221 w 890221"/>
              <a:gd name="connsiteY124" fmla="*/ 1722120 h 3631956"/>
              <a:gd name="connsiteX125" fmla="*/ 260301 w 890221"/>
              <a:gd name="connsiteY125" fmla="*/ 1671320 h 3631956"/>
              <a:gd name="connsiteX126" fmla="*/ 265381 w 890221"/>
              <a:gd name="connsiteY126" fmla="*/ 1656080 h 3631956"/>
              <a:gd name="connsiteX127" fmla="*/ 270461 w 890221"/>
              <a:gd name="connsiteY127" fmla="*/ 1635760 h 3631956"/>
              <a:gd name="connsiteX128" fmla="*/ 275541 w 890221"/>
              <a:gd name="connsiteY128" fmla="*/ 1574800 h 3631956"/>
              <a:gd name="connsiteX129" fmla="*/ 280621 w 890221"/>
              <a:gd name="connsiteY129" fmla="*/ 1559560 h 3631956"/>
              <a:gd name="connsiteX130" fmla="*/ 290781 w 890221"/>
              <a:gd name="connsiteY130" fmla="*/ 1518920 h 3631956"/>
              <a:gd name="connsiteX131" fmla="*/ 295861 w 890221"/>
              <a:gd name="connsiteY131" fmla="*/ 1473200 h 3631956"/>
              <a:gd name="connsiteX132" fmla="*/ 300941 w 890221"/>
              <a:gd name="connsiteY132" fmla="*/ 1447800 h 3631956"/>
              <a:gd name="connsiteX133" fmla="*/ 311101 w 890221"/>
              <a:gd name="connsiteY133" fmla="*/ 1386840 h 3631956"/>
              <a:gd name="connsiteX134" fmla="*/ 316181 w 890221"/>
              <a:gd name="connsiteY134" fmla="*/ 1346200 h 3631956"/>
              <a:gd name="connsiteX135" fmla="*/ 326341 w 890221"/>
              <a:gd name="connsiteY135" fmla="*/ 1275080 h 3631956"/>
              <a:gd name="connsiteX136" fmla="*/ 331421 w 890221"/>
              <a:gd name="connsiteY136" fmla="*/ 1224280 h 3631956"/>
              <a:gd name="connsiteX137" fmla="*/ 336501 w 890221"/>
              <a:gd name="connsiteY137" fmla="*/ 1198880 h 3631956"/>
              <a:gd name="connsiteX138" fmla="*/ 351741 w 890221"/>
              <a:gd name="connsiteY138" fmla="*/ 1127760 h 3631956"/>
              <a:gd name="connsiteX139" fmla="*/ 356821 w 890221"/>
              <a:gd name="connsiteY139" fmla="*/ 1076960 h 3631956"/>
              <a:gd name="connsiteX140" fmla="*/ 361901 w 890221"/>
              <a:gd name="connsiteY140" fmla="*/ 1056640 h 3631956"/>
              <a:gd name="connsiteX141" fmla="*/ 372061 w 890221"/>
              <a:gd name="connsiteY141" fmla="*/ 1005840 h 3631956"/>
              <a:gd name="connsiteX142" fmla="*/ 377141 w 890221"/>
              <a:gd name="connsiteY142" fmla="*/ 934720 h 3631956"/>
              <a:gd name="connsiteX143" fmla="*/ 387301 w 890221"/>
              <a:gd name="connsiteY143" fmla="*/ 868680 h 3631956"/>
              <a:gd name="connsiteX144" fmla="*/ 392381 w 890221"/>
              <a:gd name="connsiteY144" fmla="*/ 822960 h 3631956"/>
              <a:gd name="connsiteX145" fmla="*/ 402541 w 890221"/>
              <a:gd name="connsiteY145" fmla="*/ 777240 h 3631956"/>
              <a:gd name="connsiteX146" fmla="*/ 407621 w 890221"/>
              <a:gd name="connsiteY146" fmla="*/ 731520 h 3631956"/>
              <a:gd name="connsiteX147" fmla="*/ 417781 w 890221"/>
              <a:gd name="connsiteY147" fmla="*/ 690880 h 3631956"/>
              <a:gd name="connsiteX148" fmla="*/ 427941 w 890221"/>
              <a:gd name="connsiteY148" fmla="*/ 629920 h 3631956"/>
              <a:gd name="connsiteX149" fmla="*/ 433021 w 890221"/>
              <a:gd name="connsiteY149" fmla="*/ 584200 h 3631956"/>
              <a:gd name="connsiteX150" fmla="*/ 443181 w 890221"/>
              <a:gd name="connsiteY150" fmla="*/ 543560 h 3631956"/>
              <a:gd name="connsiteX151" fmla="*/ 448261 w 890221"/>
              <a:gd name="connsiteY151" fmla="*/ 523240 h 3631956"/>
              <a:gd name="connsiteX152" fmla="*/ 458421 w 890221"/>
              <a:gd name="connsiteY152" fmla="*/ 457200 h 3631956"/>
              <a:gd name="connsiteX153" fmla="*/ 468581 w 890221"/>
              <a:gd name="connsiteY153" fmla="*/ 411480 h 3631956"/>
              <a:gd name="connsiteX154" fmla="*/ 473661 w 890221"/>
              <a:gd name="connsiteY154" fmla="*/ 365760 h 3631956"/>
              <a:gd name="connsiteX155" fmla="*/ 478741 w 890221"/>
              <a:gd name="connsiteY155" fmla="*/ 335280 h 3631956"/>
              <a:gd name="connsiteX156" fmla="*/ 473661 w 890221"/>
              <a:gd name="connsiteY156" fmla="*/ 198120 h 3631956"/>
              <a:gd name="connsiteX0" fmla="*/ 473661 w 890221"/>
              <a:gd name="connsiteY0" fmla="*/ 198120 h 3631956"/>
              <a:gd name="connsiteX1" fmla="*/ 488901 w 890221"/>
              <a:gd name="connsiteY1" fmla="*/ 187960 h 3631956"/>
              <a:gd name="connsiteX2" fmla="*/ 499061 w 890221"/>
              <a:gd name="connsiteY2" fmla="*/ 172720 h 3631956"/>
              <a:gd name="connsiteX3" fmla="*/ 529541 w 890221"/>
              <a:gd name="connsiteY3" fmla="*/ 152400 h 3631956"/>
              <a:gd name="connsiteX4" fmla="*/ 544781 w 890221"/>
              <a:gd name="connsiteY4" fmla="*/ 137160 h 3631956"/>
              <a:gd name="connsiteX5" fmla="*/ 575261 w 890221"/>
              <a:gd name="connsiteY5" fmla="*/ 127000 h 3631956"/>
              <a:gd name="connsiteX6" fmla="*/ 605741 w 890221"/>
              <a:gd name="connsiteY6" fmla="*/ 111760 h 3631956"/>
              <a:gd name="connsiteX7" fmla="*/ 641301 w 890221"/>
              <a:gd name="connsiteY7" fmla="*/ 96520 h 3631956"/>
              <a:gd name="connsiteX8" fmla="*/ 656541 w 890221"/>
              <a:gd name="connsiteY8" fmla="*/ 86360 h 3631956"/>
              <a:gd name="connsiteX9" fmla="*/ 692101 w 890221"/>
              <a:gd name="connsiteY9" fmla="*/ 76200 h 3631956"/>
              <a:gd name="connsiteX10" fmla="*/ 722581 w 890221"/>
              <a:gd name="connsiteY10" fmla="*/ 66040 h 3631956"/>
              <a:gd name="connsiteX11" fmla="*/ 758141 w 890221"/>
              <a:gd name="connsiteY11" fmla="*/ 50800 h 3631956"/>
              <a:gd name="connsiteX12" fmla="*/ 808941 w 890221"/>
              <a:gd name="connsiteY12" fmla="*/ 35560 h 3631956"/>
              <a:gd name="connsiteX13" fmla="*/ 824181 w 890221"/>
              <a:gd name="connsiteY13" fmla="*/ 25400 h 3631956"/>
              <a:gd name="connsiteX14" fmla="*/ 854661 w 890221"/>
              <a:gd name="connsiteY14" fmla="*/ 15240 h 3631956"/>
              <a:gd name="connsiteX15" fmla="*/ 885141 w 890221"/>
              <a:gd name="connsiteY15" fmla="*/ 0 h 3631956"/>
              <a:gd name="connsiteX16" fmla="*/ 890221 w 890221"/>
              <a:gd name="connsiteY16" fmla="*/ 15240 h 3631956"/>
              <a:gd name="connsiteX17" fmla="*/ 885141 w 890221"/>
              <a:gd name="connsiteY17" fmla="*/ 60960 h 3631956"/>
              <a:gd name="connsiteX18" fmla="*/ 880061 w 890221"/>
              <a:gd name="connsiteY18" fmla="*/ 76200 h 3631956"/>
              <a:gd name="connsiteX19" fmla="*/ 874981 w 890221"/>
              <a:gd name="connsiteY19" fmla="*/ 96520 h 3631956"/>
              <a:gd name="connsiteX20" fmla="*/ 869901 w 890221"/>
              <a:gd name="connsiteY20" fmla="*/ 162560 h 3631956"/>
              <a:gd name="connsiteX21" fmla="*/ 864821 w 890221"/>
              <a:gd name="connsiteY21" fmla="*/ 182880 h 3631956"/>
              <a:gd name="connsiteX22" fmla="*/ 859741 w 890221"/>
              <a:gd name="connsiteY22" fmla="*/ 213360 h 3631956"/>
              <a:gd name="connsiteX23" fmla="*/ 854661 w 890221"/>
              <a:gd name="connsiteY23" fmla="*/ 335280 h 3631956"/>
              <a:gd name="connsiteX24" fmla="*/ 844501 w 890221"/>
              <a:gd name="connsiteY24" fmla="*/ 401320 h 3631956"/>
              <a:gd name="connsiteX25" fmla="*/ 839421 w 890221"/>
              <a:gd name="connsiteY25" fmla="*/ 447040 h 3631956"/>
              <a:gd name="connsiteX26" fmla="*/ 829261 w 890221"/>
              <a:gd name="connsiteY26" fmla="*/ 568960 h 3631956"/>
              <a:gd name="connsiteX27" fmla="*/ 824181 w 890221"/>
              <a:gd name="connsiteY27" fmla="*/ 594360 h 3631956"/>
              <a:gd name="connsiteX28" fmla="*/ 819101 w 890221"/>
              <a:gd name="connsiteY28" fmla="*/ 640080 h 3631956"/>
              <a:gd name="connsiteX29" fmla="*/ 808941 w 890221"/>
              <a:gd name="connsiteY29" fmla="*/ 690880 h 3631956"/>
              <a:gd name="connsiteX30" fmla="*/ 803861 w 890221"/>
              <a:gd name="connsiteY30" fmla="*/ 721360 h 3631956"/>
              <a:gd name="connsiteX31" fmla="*/ 798781 w 890221"/>
              <a:gd name="connsiteY31" fmla="*/ 741680 h 3631956"/>
              <a:gd name="connsiteX32" fmla="*/ 793701 w 890221"/>
              <a:gd name="connsiteY32" fmla="*/ 767080 h 3631956"/>
              <a:gd name="connsiteX33" fmla="*/ 788621 w 890221"/>
              <a:gd name="connsiteY33" fmla="*/ 787400 h 3631956"/>
              <a:gd name="connsiteX34" fmla="*/ 783541 w 890221"/>
              <a:gd name="connsiteY34" fmla="*/ 828040 h 3631956"/>
              <a:gd name="connsiteX35" fmla="*/ 778461 w 890221"/>
              <a:gd name="connsiteY35" fmla="*/ 843280 h 3631956"/>
              <a:gd name="connsiteX36" fmla="*/ 768301 w 890221"/>
              <a:gd name="connsiteY36" fmla="*/ 894080 h 3631956"/>
              <a:gd name="connsiteX37" fmla="*/ 758141 w 890221"/>
              <a:gd name="connsiteY37" fmla="*/ 939800 h 3631956"/>
              <a:gd name="connsiteX38" fmla="*/ 753061 w 890221"/>
              <a:gd name="connsiteY38" fmla="*/ 980440 h 3631956"/>
              <a:gd name="connsiteX39" fmla="*/ 747981 w 890221"/>
              <a:gd name="connsiteY39" fmla="*/ 1031240 h 3631956"/>
              <a:gd name="connsiteX40" fmla="*/ 737821 w 890221"/>
              <a:gd name="connsiteY40" fmla="*/ 1102360 h 3631956"/>
              <a:gd name="connsiteX41" fmla="*/ 732741 w 890221"/>
              <a:gd name="connsiteY41" fmla="*/ 1203960 h 3631956"/>
              <a:gd name="connsiteX42" fmla="*/ 722581 w 890221"/>
              <a:gd name="connsiteY42" fmla="*/ 1264920 h 3631956"/>
              <a:gd name="connsiteX43" fmla="*/ 707341 w 890221"/>
              <a:gd name="connsiteY43" fmla="*/ 1407160 h 3631956"/>
              <a:gd name="connsiteX44" fmla="*/ 697181 w 890221"/>
              <a:gd name="connsiteY44" fmla="*/ 1463040 h 3631956"/>
              <a:gd name="connsiteX45" fmla="*/ 692101 w 890221"/>
              <a:gd name="connsiteY45" fmla="*/ 1518920 h 3631956"/>
              <a:gd name="connsiteX46" fmla="*/ 681941 w 890221"/>
              <a:gd name="connsiteY46" fmla="*/ 1564640 h 3631956"/>
              <a:gd name="connsiteX47" fmla="*/ 676861 w 890221"/>
              <a:gd name="connsiteY47" fmla="*/ 1595120 h 3631956"/>
              <a:gd name="connsiteX48" fmla="*/ 671781 w 890221"/>
              <a:gd name="connsiteY48" fmla="*/ 1635760 h 3631956"/>
              <a:gd name="connsiteX49" fmla="*/ 666701 w 890221"/>
              <a:gd name="connsiteY49" fmla="*/ 1666240 h 3631956"/>
              <a:gd name="connsiteX50" fmla="*/ 661621 w 890221"/>
              <a:gd name="connsiteY50" fmla="*/ 1706880 h 3631956"/>
              <a:gd name="connsiteX51" fmla="*/ 646381 w 890221"/>
              <a:gd name="connsiteY51" fmla="*/ 1778000 h 3631956"/>
              <a:gd name="connsiteX52" fmla="*/ 641301 w 890221"/>
              <a:gd name="connsiteY52" fmla="*/ 1823720 h 3631956"/>
              <a:gd name="connsiteX53" fmla="*/ 631141 w 890221"/>
              <a:gd name="connsiteY53" fmla="*/ 1879600 h 3631956"/>
              <a:gd name="connsiteX54" fmla="*/ 626061 w 890221"/>
              <a:gd name="connsiteY54" fmla="*/ 1935480 h 3631956"/>
              <a:gd name="connsiteX55" fmla="*/ 610821 w 890221"/>
              <a:gd name="connsiteY55" fmla="*/ 2021840 h 3631956"/>
              <a:gd name="connsiteX56" fmla="*/ 605741 w 890221"/>
              <a:gd name="connsiteY56" fmla="*/ 2082800 h 3631956"/>
              <a:gd name="connsiteX57" fmla="*/ 595581 w 890221"/>
              <a:gd name="connsiteY57" fmla="*/ 2133600 h 3631956"/>
              <a:gd name="connsiteX58" fmla="*/ 585421 w 890221"/>
              <a:gd name="connsiteY58" fmla="*/ 2204720 h 3631956"/>
              <a:gd name="connsiteX59" fmla="*/ 580341 w 890221"/>
              <a:gd name="connsiteY59" fmla="*/ 2296160 h 3631956"/>
              <a:gd name="connsiteX60" fmla="*/ 575261 w 890221"/>
              <a:gd name="connsiteY60" fmla="*/ 2311400 h 3631956"/>
              <a:gd name="connsiteX61" fmla="*/ 570181 w 890221"/>
              <a:gd name="connsiteY61" fmla="*/ 2352040 h 3631956"/>
              <a:gd name="connsiteX62" fmla="*/ 565101 w 890221"/>
              <a:gd name="connsiteY62" fmla="*/ 2382520 h 3631956"/>
              <a:gd name="connsiteX63" fmla="*/ 554941 w 890221"/>
              <a:gd name="connsiteY63" fmla="*/ 2509520 h 3631956"/>
              <a:gd name="connsiteX64" fmla="*/ 544781 w 890221"/>
              <a:gd name="connsiteY64" fmla="*/ 2570480 h 3631956"/>
              <a:gd name="connsiteX65" fmla="*/ 539701 w 890221"/>
              <a:gd name="connsiteY65" fmla="*/ 2595880 h 3631956"/>
              <a:gd name="connsiteX66" fmla="*/ 529541 w 890221"/>
              <a:gd name="connsiteY66" fmla="*/ 2809240 h 3631956"/>
              <a:gd name="connsiteX67" fmla="*/ 524461 w 890221"/>
              <a:gd name="connsiteY67" fmla="*/ 2834640 h 3631956"/>
              <a:gd name="connsiteX68" fmla="*/ 519381 w 890221"/>
              <a:gd name="connsiteY68" fmla="*/ 2956560 h 3631956"/>
              <a:gd name="connsiteX69" fmla="*/ 509221 w 890221"/>
              <a:gd name="connsiteY69" fmla="*/ 3048000 h 3631956"/>
              <a:gd name="connsiteX70" fmla="*/ 497368 w 890221"/>
              <a:gd name="connsiteY70" fmla="*/ 3217898 h 3631956"/>
              <a:gd name="connsiteX71" fmla="*/ 489466 w 890221"/>
              <a:gd name="connsiteY71" fmla="*/ 3325707 h 3631956"/>
              <a:gd name="connsiteX72" fmla="*/ 492852 w 890221"/>
              <a:gd name="connsiteY72" fmla="*/ 3369734 h 3631956"/>
              <a:gd name="connsiteX73" fmla="*/ 487772 w 890221"/>
              <a:gd name="connsiteY73" fmla="*/ 3407551 h 3631956"/>
              <a:gd name="connsiteX74" fmla="*/ 465759 w 890221"/>
              <a:gd name="connsiteY74" fmla="*/ 3608494 h 3631956"/>
              <a:gd name="connsiteX75" fmla="*/ 417781 w 890221"/>
              <a:gd name="connsiteY75" fmla="*/ 3611880 h 3631956"/>
              <a:gd name="connsiteX76" fmla="*/ 194261 w 890221"/>
              <a:gd name="connsiteY76" fmla="*/ 3601720 h 3631956"/>
              <a:gd name="connsiteX77" fmla="*/ 123141 w 890221"/>
              <a:gd name="connsiteY77" fmla="*/ 3591560 h 3631956"/>
              <a:gd name="connsiteX78" fmla="*/ 67261 w 890221"/>
              <a:gd name="connsiteY78" fmla="*/ 3586480 h 3631956"/>
              <a:gd name="connsiteX79" fmla="*/ 23798 w 890221"/>
              <a:gd name="connsiteY79" fmla="*/ 3576884 h 3631956"/>
              <a:gd name="connsiteX80" fmla="*/ 30007 w 890221"/>
              <a:gd name="connsiteY80" fmla="*/ 3533423 h 3631956"/>
              <a:gd name="connsiteX81" fmla="*/ 34524 w 890221"/>
              <a:gd name="connsiteY81" fmla="*/ 3452706 h 3631956"/>
              <a:gd name="connsiteX82" fmla="*/ 36781 w 890221"/>
              <a:gd name="connsiteY82" fmla="*/ 3426178 h 3631956"/>
              <a:gd name="connsiteX83" fmla="*/ 36217 w 890221"/>
              <a:gd name="connsiteY83" fmla="*/ 3392311 h 3631956"/>
              <a:gd name="connsiteX84" fmla="*/ 35652 w 890221"/>
              <a:gd name="connsiteY84" fmla="*/ 3356186 h 3631956"/>
              <a:gd name="connsiteX85" fmla="*/ 1221 w 890221"/>
              <a:gd name="connsiteY85" fmla="*/ 3347720 h 3631956"/>
              <a:gd name="connsiteX86" fmla="*/ 6301 w 890221"/>
              <a:gd name="connsiteY86" fmla="*/ 3302000 h 3631956"/>
              <a:gd name="connsiteX87" fmla="*/ 11381 w 890221"/>
              <a:gd name="connsiteY87" fmla="*/ 3276600 h 3631956"/>
              <a:gd name="connsiteX88" fmla="*/ 21541 w 890221"/>
              <a:gd name="connsiteY88" fmla="*/ 3195320 h 3631956"/>
              <a:gd name="connsiteX89" fmla="*/ 31701 w 890221"/>
              <a:gd name="connsiteY89" fmla="*/ 3048000 h 3631956"/>
              <a:gd name="connsiteX90" fmla="*/ 36781 w 890221"/>
              <a:gd name="connsiteY90" fmla="*/ 3022600 h 3631956"/>
              <a:gd name="connsiteX91" fmla="*/ 41861 w 890221"/>
              <a:gd name="connsiteY91" fmla="*/ 2941320 h 3631956"/>
              <a:gd name="connsiteX92" fmla="*/ 46941 w 890221"/>
              <a:gd name="connsiteY92" fmla="*/ 2910840 h 3631956"/>
              <a:gd name="connsiteX93" fmla="*/ 57101 w 890221"/>
              <a:gd name="connsiteY93" fmla="*/ 2824480 h 3631956"/>
              <a:gd name="connsiteX94" fmla="*/ 67261 w 890221"/>
              <a:gd name="connsiteY94" fmla="*/ 2712720 h 3631956"/>
              <a:gd name="connsiteX95" fmla="*/ 72341 w 890221"/>
              <a:gd name="connsiteY95" fmla="*/ 2687320 h 3631956"/>
              <a:gd name="connsiteX96" fmla="*/ 77421 w 890221"/>
              <a:gd name="connsiteY96" fmla="*/ 2667000 h 3631956"/>
              <a:gd name="connsiteX97" fmla="*/ 82501 w 890221"/>
              <a:gd name="connsiteY97" fmla="*/ 2631440 h 3631956"/>
              <a:gd name="connsiteX98" fmla="*/ 92661 w 890221"/>
              <a:gd name="connsiteY98" fmla="*/ 2600960 h 3631956"/>
              <a:gd name="connsiteX99" fmla="*/ 97741 w 890221"/>
              <a:gd name="connsiteY99" fmla="*/ 2570480 h 3631956"/>
              <a:gd name="connsiteX100" fmla="*/ 107901 w 890221"/>
              <a:gd name="connsiteY100" fmla="*/ 2550160 h 3631956"/>
              <a:gd name="connsiteX101" fmla="*/ 138381 w 890221"/>
              <a:gd name="connsiteY101" fmla="*/ 2594187 h 3631956"/>
              <a:gd name="connsiteX102" fmla="*/ 148540 w 890221"/>
              <a:gd name="connsiteY102" fmla="*/ 2550724 h 3631956"/>
              <a:gd name="connsiteX103" fmla="*/ 145155 w 890221"/>
              <a:gd name="connsiteY103" fmla="*/ 2484684 h 3631956"/>
              <a:gd name="connsiteX104" fmla="*/ 152492 w 890221"/>
              <a:gd name="connsiteY104" fmla="*/ 2475088 h 3631956"/>
              <a:gd name="connsiteX105" fmla="*/ 154751 w 890221"/>
              <a:gd name="connsiteY105" fmla="*/ 2430498 h 3631956"/>
              <a:gd name="connsiteX106" fmla="*/ 162652 w 890221"/>
              <a:gd name="connsiteY106" fmla="*/ 2410178 h 3631956"/>
              <a:gd name="connsiteX107" fmla="*/ 167733 w 890221"/>
              <a:gd name="connsiteY107" fmla="*/ 2388164 h 3631956"/>
              <a:gd name="connsiteX108" fmla="*/ 169990 w 890221"/>
              <a:gd name="connsiteY108" fmla="*/ 2359943 h 3631956"/>
              <a:gd name="connsiteX109" fmla="*/ 177892 w 890221"/>
              <a:gd name="connsiteY109" fmla="*/ 2338494 h 3631956"/>
              <a:gd name="connsiteX110" fmla="*/ 182972 w 890221"/>
              <a:gd name="connsiteY110" fmla="*/ 2284871 h 3631956"/>
              <a:gd name="connsiteX111" fmla="*/ 184665 w 890221"/>
              <a:gd name="connsiteY111" fmla="*/ 2232942 h 3631956"/>
              <a:gd name="connsiteX112" fmla="*/ 193132 w 890221"/>
              <a:gd name="connsiteY112" fmla="*/ 2175369 h 3631956"/>
              <a:gd name="connsiteX113" fmla="*/ 194261 w 890221"/>
              <a:gd name="connsiteY113" fmla="*/ 2136987 h 3631956"/>
              <a:gd name="connsiteX114" fmla="*/ 199341 w 890221"/>
              <a:gd name="connsiteY114" fmla="*/ 2098040 h 3631956"/>
              <a:gd name="connsiteX115" fmla="*/ 209501 w 890221"/>
              <a:gd name="connsiteY115" fmla="*/ 1991360 h 3631956"/>
              <a:gd name="connsiteX116" fmla="*/ 214581 w 890221"/>
              <a:gd name="connsiteY116" fmla="*/ 1965960 h 3631956"/>
              <a:gd name="connsiteX117" fmla="*/ 219661 w 890221"/>
              <a:gd name="connsiteY117" fmla="*/ 1925320 h 3631956"/>
              <a:gd name="connsiteX118" fmla="*/ 224741 w 890221"/>
              <a:gd name="connsiteY118" fmla="*/ 1910080 h 3631956"/>
              <a:gd name="connsiteX119" fmla="*/ 229821 w 890221"/>
              <a:gd name="connsiteY119" fmla="*/ 1889760 h 3631956"/>
              <a:gd name="connsiteX120" fmla="*/ 234901 w 890221"/>
              <a:gd name="connsiteY120" fmla="*/ 1859280 h 3631956"/>
              <a:gd name="connsiteX121" fmla="*/ 239981 w 890221"/>
              <a:gd name="connsiteY121" fmla="*/ 1833880 h 3631956"/>
              <a:gd name="connsiteX122" fmla="*/ 245061 w 890221"/>
              <a:gd name="connsiteY122" fmla="*/ 1762760 h 3631956"/>
              <a:gd name="connsiteX123" fmla="*/ 250141 w 890221"/>
              <a:gd name="connsiteY123" fmla="*/ 1747520 h 3631956"/>
              <a:gd name="connsiteX124" fmla="*/ 255221 w 890221"/>
              <a:gd name="connsiteY124" fmla="*/ 1722120 h 3631956"/>
              <a:gd name="connsiteX125" fmla="*/ 260301 w 890221"/>
              <a:gd name="connsiteY125" fmla="*/ 1671320 h 3631956"/>
              <a:gd name="connsiteX126" fmla="*/ 265381 w 890221"/>
              <a:gd name="connsiteY126" fmla="*/ 1656080 h 3631956"/>
              <a:gd name="connsiteX127" fmla="*/ 270461 w 890221"/>
              <a:gd name="connsiteY127" fmla="*/ 1635760 h 3631956"/>
              <a:gd name="connsiteX128" fmla="*/ 275541 w 890221"/>
              <a:gd name="connsiteY128" fmla="*/ 1574800 h 3631956"/>
              <a:gd name="connsiteX129" fmla="*/ 280621 w 890221"/>
              <a:gd name="connsiteY129" fmla="*/ 1559560 h 3631956"/>
              <a:gd name="connsiteX130" fmla="*/ 290781 w 890221"/>
              <a:gd name="connsiteY130" fmla="*/ 1518920 h 3631956"/>
              <a:gd name="connsiteX131" fmla="*/ 295861 w 890221"/>
              <a:gd name="connsiteY131" fmla="*/ 1473200 h 3631956"/>
              <a:gd name="connsiteX132" fmla="*/ 300941 w 890221"/>
              <a:gd name="connsiteY132" fmla="*/ 1447800 h 3631956"/>
              <a:gd name="connsiteX133" fmla="*/ 311101 w 890221"/>
              <a:gd name="connsiteY133" fmla="*/ 1386840 h 3631956"/>
              <a:gd name="connsiteX134" fmla="*/ 316181 w 890221"/>
              <a:gd name="connsiteY134" fmla="*/ 1346200 h 3631956"/>
              <a:gd name="connsiteX135" fmla="*/ 326341 w 890221"/>
              <a:gd name="connsiteY135" fmla="*/ 1275080 h 3631956"/>
              <a:gd name="connsiteX136" fmla="*/ 331421 w 890221"/>
              <a:gd name="connsiteY136" fmla="*/ 1224280 h 3631956"/>
              <a:gd name="connsiteX137" fmla="*/ 336501 w 890221"/>
              <a:gd name="connsiteY137" fmla="*/ 1198880 h 3631956"/>
              <a:gd name="connsiteX138" fmla="*/ 351741 w 890221"/>
              <a:gd name="connsiteY138" fmla="*/ 1127760 h 3631956"/>
              <a:gd name="connsiteX139" fmla="*/ 356821 w 890221"/>
              <a:gd name="connsiteY139" fmla="*/ 1076960 h 3631956"/>
              <a:gd name="connsiteX140" fmla="*/ 361901 w 890221"/>
              <a:gd name="connsiteY140" fmla="*/ 1056640 h 3631956"/>
              <a:gd name="connsiteX141" fmla="*/ 372061 w 890221"/>
              <a:gd name="connsiteY141" fmla="*/ 1005840 h 3631956"/>
              <a:gd name="connsiteX142" fmla="*/ 377141 w 890221"/>
              <a:gd name="connsiteY142" fmla="*/ 934720 h 3631956"/>
              <a:gd name="connsiteX143" fmla="*/ 387301 w 890221"/>
              <a:gd name="connsiteY143" fmla="*/ 868680 h 3631956"/>
              <a:gd name="connsiteX144" fmla="*/ 392381 w 890221"/>
              <a:gd name="connsiteY144" fmla="*/ 822960 h 3631956"/>
              <a:gd name="connsiteX145" fmla="*/ 402541 w 890221"/>
              <a:gd name="connsiteY145" fmla="*/ 777240 h 3631956"/>
              <a:gd name="connsiteX146" fmla="*/ 407621 w 890221"/>
              <a:gd name="connsiteY146" fmla="*/ 731520 h 3631956"/>
              <a:gd name="connsiteX147" fmla="*/ 417781 w 890221"/>
              <a:gd name="connsiteY147" fmla="*/ 690880 h 3631956"/>
              <a:gd name="connsiteX148" fmla="*/ 427941 w 890221"/>
              <a:gd name="connsiteY148" fmla="*/ 629920 h 3631956"/>
              <a:gd name="connsiteX149" fmla="*/ 433021 w 890221"/>
              <a:gd name="connsiteY149" fmla="*/ 584200 h 3631956"/>
              <a:gd name="connsiteX150" fmla="*/ 443181 w 890221"/>
              <a:gd name="connsiteY150" fmla="*/ 543560 h 3631956"/>
              <a:gd name="connsiteX151" fmla="*/ 448261 w 890221"/>
              <a:gd name="connsiteY151" fmla="*/ 523240 h 3631956"/>
              <a:gd name="connsiteX152" fmla="*/ 458421 w 890221"/>
              <a:gd name="connsiteY152" fmla="*/ 457200 h 3631956"/>
              <a:gd name="connsiteX153" fmla="*/ 468581 w 890221"/>
              <a:gd name="connsiteY153" fmla="*/ 411480 h 3631956"/>
              <a:gd name="connsiteX154" fmla="*/ 473661 w 890221"/>
              <a:gd name="connsiteY154" fmla="*/ 365760 h 3631956"/>
              <a:gd name="connsiteX155" fmla="*/ 478741 w 890221"/>
              <a:gd name="connsiteY155" fmla="*/ 335280 h 3631956"/>
              <a:gd name="connsiteX156" fmla="*/ 473661 w 890221"/>
              <a:gd name="connsiteY156" fmla="*/ 198120 h 3631956"/>
              <a:gd name="connsiteX0" fmla="*/ 470712 w 887272"/>
              <a:gd name="connsiteY0" fmla="*/ 198120 h 3631956"/>
              <a:gd name="connsiteX1" fmla="*/ 485952 w 887272"/>
              <a:gd name="connsiteY1" fmla="*/ 187960 h 3631956"/>
              <a:gd name="connsiteX2" fmla="*/ 496112 w 887272"/>
              <a:gd name="connsiteY2" fmla="*/ 172720 h 3631956"/>
              <a:gd name="connsiteX3" fmla="*/ 526592 w 887272"/>
              <a:gd name="connsiteY3" fmla="*/ 152400 h 3631956"/>
              <a:gd name="connsiteX4" fmla="*/ 541832 w 887272"/>
              <a:gd name="connsiteY4" fmla="*/ 137160 h 3631956"/>
              <a:gd name="connsiteX5" fmla="*/ 572312 w 887272"/>
              <a:gd name="connsiteY5" fmla="*/ 127000 h 3631956"/>
              <a:gd name="connsiteX6" fmla="*/ 602792 w 887272"/>
              <a:gd name="connsiteY6" fmla="*/ 111760 h 3631956"/>
              <a:gd name="connsiteX7" fmla="*/ 638352 w 887272"/>
              <a:gd name="connsiteY7" fmla="*/ 96520 h 3631956"/>
              <a:gd name="connsiteX8" fmla="*/ 653592 w 887272"/>
              <a:gd name="connsiteY8" fmla="*/ 86360 h 3631956"/>
              <a:gd name="connsiteX9" fmla="*/ 689152 w 887272"/>
              <a:gd name="connsiteY9" fmla="*/ 76200 h 3631956"/>
              <a:gd name="connsiteX10" fmla="*/ 719632 w 887272"/>
              <a:gd name="connsiteY10" fmla="*/ 66040 h 3631956"/>
              <a:gd name="connsiteX11" fmla="*/ 755192 w 887272"/>
              <a:gd name="connsiteY11" fmla="*/ 50800 h 3631956"/>
              <a:gd name="connsiteX12" fmla="*/ 805992 w 887272"/>
              <a:gd name="connsiteY12" fmla="*/ 35560 h 3631956"/>
              <a:gd name="connsiteX13" fmla="*/ 821232 w 887272"/>
              <a:gd name="connsiteY13" fmla="*/ 25400 h 3631956"/>
              <a:gd name="connsiteX14" fmla="*/ 851712 w 887272"/>
              <a:gd name="connsiteY14" fmla="*/ 15240 h 3631956"/>
              <a:gd name="connsiteX15" fmla="*/ 882192 w 887272"/>
              <a:gd name="connsiteY15" fmla="*/ 0 h 3631956"/>
              <a:gd name="connsiteX16" fmla="*/ 887272 w 887272"/>
              <a:gd name="connsiteY16" fmla="*/ 15240 h 3631956"/>
              <a:gd name="connsiteX17" fmla="*/ 882192 w 887272"/>
              <a:gd name="connsiteY17" fmla="*/ 60960 h 3631956"/>
              <a:gd name="connsiteX18" fmla="*/ 877112 w 887272"/>
              <a:gd name="connsiteY18" fmla="*/ 76200 h 3631956"/>
              <a:gd name="connsiteX19" fmla="*/ 872032 w 887272"/>
              <a:gd name="connsiteY19" fmla="*/ 96520 h 3631956"/>
              <a:gd name="connsiteX20" fmla="*/ 866952 w 887272"/>
              <a:gd name="connsiteY20" fmla="*/ 162560 h 3631956"/>
              <a:gd name="connsiteX21" fmla="*/ 861872 w 887272"/>
              <a:gd name="connsiteY21" fmla="*/ 182880 h 3631956"/>
              <a:gd name="connsiteX22" fmla="*/ 856792 w 887272"/>
              <a:gd name="connsiteY22" fmla="*/ 213360 h 3631956"/>
              <a:gd name="connsiteX23" fmla="*/ 851712 w 887272"/>
              <a:gd name="connsiteY23" fmla="*/ 335280 h 3631956"/>
              <a:gd name="connsiteX24" fmla="*/ 841552 w 887272"/>
              <a:gd name="connsiteY24" fmla="*/ 401320 h 3631956"/>
              <a:gd name="connsiteX25" fmla="*/ 836472 w 887272"/>
              <a:gd name="connsiteY25" fmla="*/ 447040 h 3631956"/>
              <a:gd name="connsiteX26" fmla="*/ 826312 w 887272"/>
              <a:gd name="connsiteY26" fmla="*/ 568960 h 3631956"/>
              <a:gd name="connsiteX27" fmla="*/ 821232 w 887272"/>
              <a:gd name="connsiteY27" fmla="*/ 594360 h 3631956"/>
              <a:gd name="connsiteX28" fmla="*/ 816152 w 887272"/>
              <a:gd name="connsiteY28" fmla="*/ 640080 h 3631956"/>
              <a:gd name="connsiteX29" fmla="*/ 805992 w 887272"/>
              <a:gd name="connsiteY29" fmla="*/ 690880 h 3631956"/>
              <a:gd name="connsiteX30" fmla="*/ 800912 w 887272"/>
              <a:gd name="connsiteY30" fmla="*/ 721360 h 3631956"/>
              <a:gd name="connsiteX31" fmla="*/ 795832 w 887272"/>
              <a:gd name="connsiteY31" fmla="*/ 741680 h 3631956"/>
              <a:gd name="connsiteX32" fmla="*/ 790752 w 887272"/>
              <a:gd name="connsiteY32" fmla="*/ 767080 h 3631956"/>
              <a:gd name="connsiteX33" fmla="*/ 785672 w 887272"/>
              <a:gd name="connsiteY33" fmla="*/ 787400 h 3631956"/>
              <a:gd name="connsiteX34" fmla="*/ 780592 w 887272"/>
              <a:gd name="connsiteY34" fmla="*/ 828040 h 3631956"/>
              <a:gd name="connsiteX35" fmla="*/ 775512 w 887272"/>
              <a:gd name="connsiteY35" fmla="*/ 843280 h 3631956"/>
              <a:gd name="connsiteX36" fmla="*/ 765352 w 887272"/>
              <a:gd name="connsiteY36" fmla="*/ 894080 h 3631956"/>
              <a:gd name="connsiteX37" fmla="*/ 755192 w 887272"/>
              <a:gd name="connsiteY37" fmla="*/ 939800 h 3631956"/>
              <a:gd name="connsiteX38" fmla="*/ 750112 w 887272"/>
              <a:gd name="connsiteY38" fmla="*/ 980440 h 3631956"/>
              <a:gd name="connsiteX39" fmla="*/ 745032 w 887272"/>
              <a:gd name="connsiteY39" fmla="*/ 1031240 h 3631956"/>
              <a:gd name="connsiteX40" fmla="*/ 734872 w 887272"/>
              <a:gd name="connsiteY40" fmla="*/ 1102360 h 3631956"/>
              <a:gd name="connsiteX41" fmla="*/ 729792 w 887272"/>
              <a:gd name="connsiteY41" fmla="*/ 1203960 h 3631956"/>
              <a:gd name="connsiteX42" fmla="*/ 719632 w 887272"/>
              <a:gd name="connsiteY42" fmla="*/ 1264920 h 3631956"/>
              <a:gd name="connsiteX43" fmla="*/ 704392 w 887272"/>
              <a:gd name="connsiteY43" fmla="*/ 1407160 h 3631956"/>
              <a:gd name="connsiteX44" fmla="*/ 694232 w 887272"/>
              <a:gd name="connsiteY44" fmla="*/ 1463040 h 3631956"/>
              <a:gd name="connsiteX45" fmla="*/ 689152 w 887272"/>
              <a:gd name="connsiteY45" fmla="*/ 1518920 h 3631956"/>
              <a:gd name="connsiteX46" fmla="*/ 678992 w 887272"/>
              <a:gd name="connsiteY46" fmla="*/ 1564640 h 3631956"/>
              <a:gd name="connsiteX47" fmla="*/ 673912 w 887272"/>
              <a:gd name="connsiteY47" fmla="*/ 1595120 h 3631956"/>
              <a:gd name="connsiteX48" fmla="*/ 668832 w 887272"/>
              <a:gd name="connsiteY48" fmla="*/ 1635760 h 3631956"/>
              <a:gd name="connsiteX49" fmla="*/ 663752 w 887272"/>
              <a:gd name="connsiteY49" fmla="*/ 1666240 h 3631956"/>
              <a:gd name="connsiteX50" fmla="*/ 658672 w 887272"/>
              <a:gd name="connsiteY50" fmla="*/ 1706880 h 3631956"/>
              <a:gd name="connsiteX51" fmla="*/ 643432 w 887272"/>
              <a:gd name="connsiteY51" fmla="*/ 1778000 h 3631956"/>
              <a:gd name="connsiteX52" fmla="*/ 638352 w 887272"/>
              <a:gd name="connsiteY52" fmla="*/ 1823720 h 3631956"/>
              <a:gd name="connsiteX53" fmla="*/ 628192 w 887272"/>
              <a:gd name="connsiteY53" fmla="*/ 1879600 h 3631956"/>
              <a:gd name="connsiteX54" fmla="*/ 623112 w 887272"/>
              <a:gd name="connsiteY54" fmla="*/ 1935480 h 3631956"/>
              <a:gd name="connsiteX55" fmla="*/ 607872 w 887272"/>
              <a:gd name="connsiteY55" fmla="*/ 2021840 h 3631956"/>
              <a:gd name="connsiteX56" fmla="*/ 602792 w 887272"/>
              <a:gd name="connsiteY56" fmla="*/ 2082800 h 3631956"/>
              <a:gd name="connsiteX57" fmla="*/ 592632 w 887272"/>
              <a:gd name="connsiteY57" fmla="*/ 2133600 h 3631956"/>
              <a:gd name="connsiteX58" fmla="*/ 582472 w 887272"/>
              <a:gd name="connsiteY58" fmla="*/ 2204720 h 3631956"/>
              <a:gd name="connsiteX59" fmla="*/ 577392 w 887272"/>
              <a:gd name="connsiteY59" fmla="*/ 2296160 h 3631956"/>
              <a:gd name="connsiteX60" fmla="*/ 572312 w 887272"/>
              <a:gd name="connsiteY60" fmla="*/ 2311400 h 3631956"/>
              <a:gd name="connsiteX61" fmla="*/ 567232 w 887272"/>
              <a:gd name="connsiteY61" fmla="*/ 2352040 h 3631956"/>
              <a:gd name="connsiteX62" fmla="*/ 562152 w 887272"/>
              <a:gd name="connsiteY62" fmla="*/ 2382520 h 3631956"/>
              <a:gd name="connsiteX63" fmla="*/ 551992 w 887272"/>
              <a:gd name="connsiteY63" fmla="*/ 2509520 h 3631956"/>
              <a:gd name="connsiteX64" fmla="*/ 541832 w 887272"/>
              <a:gd name="connsiteY64" fmla="*/ 2570480 h 3631956"/>
              <a:gd name="connsiteX65" fmla="*/ 536752 w 887272"/>
              <a:gd name="connsiteY65" fmla="*/ 2595880 h 3631956"/>
              <a:gd name="connsiteX66" fmla="*/ 526592 w 887272"/>
              <a:gd name="connsiteY66" fmla="*/ 2809240 h 3631956"/>
              <a:gd name="connsiteX67" fmla="*/ 521512 w 887272"/>
              <a:gd name="connsiteY67" fmla="*/ 2834640 h 3631956"/>
              <a:gd name="connsiteX68" fmla="*/ 516432 w 887272"/>
              <a:gd name="connsiteY68" fmla="*/ 2956560 h 3631956"/>
              <a:gd name="connsiteX69" fmla="*/ 506272 w 887272"/>
              <a:gd name="connsiteY69" fmla="*/ 3048000 h 3631956"/>
              <a:gd name="connsiteX70" fmla="*/ 494419 w 887272"/>
              <a:gd name="connsiteY70" fmla="*/ 3217898 h 3631956"/>
              <a:gd name="connsiteX71" fmla="*/ 486517 w 887272"/>
              <a:gd name="connsiteY71" fmla="*/ 3325707 h 3631956"/>
              <a:gd name="connsiteX72" fmla="*/ 489903 w 887272"/>
              <a:gd name="connsiteY72" fmla="*/ 3369734 h 3631956"/>
              <a:gd name="connsiteX73" fmla="*/ 484823 w 887272"/>
              <a:gd name="connsiteY73" fmla="*/ 3407551 h 3631956"/>
              <a:gd name="connsiteX74" fmla="*/ 462810 w 887272"/>
              <a:gd name="connsiteY74" fmla="*/ 3608494 h 3631956"/>
              <a:gd name="connsiteX75" fmla="*/ 414832 w 887272"/>
              <a:gd name="connsiteY75" fmla="*/ 3611880 h 3631956"/>
              <a:gd name="connsiteX76" fmla="*/ 191312 w 887272"/>
              <a:gd name="connsiteY76" fmla="*/ 3601720 h 3631956"/>
              <a:gd name="connsiteX77" fmla="*/ 120192 w 887272"/>
              <a:gd name="connsiteY77" fmla="*/ 3591560 h 3631956"/>
              <a:gd name="connsiteX78" fmla="*/ 64312 w 887272"/>
              <a:gd name="connsiteY78" fmla="*/ 3586480 h 3631956"/>
              <a:gd name="connsiteX79" fmla="*/ 20849 w 887272"/>
              <a:gd name="connsiteY79" fmla="*/ 3576884 h 3631956"/>
              <a:gd name="connsiteX80" fmla="*/ 27058 w 887272"/>
              <a:gd name="connsiteY80" fmla="*/ 3533423 h 3631956"/>
              <a:gd name="connsiteX81" fmla="*/ 31575 w 887272"/>
              <a:gd name="connsiteY81" fmla="*/ 3452706 h 3631956"/>
              <a:gd name="connsiteX82" fmla="*/ 33832 w 887272"/>
              <a:gd name="connsiteY82" fmla="*/ 3426178 h 3631956"/>
              <a:gd name="connsiteX83" fmla="*/ 33268 w 887272"/>
              <a:gd name="connsiteY83" fmla="*/ 3392311 h 3631956"/>
              <a:gd name="connsiteX84" fmla="*/ 32703 w 887272"/>
              <a:gd name="connsiteY84" fmla="*/ 3356186 h 3631956"/>
              <a:gd name="connsiteX85" fmla="*/ 34961 w 887272"/>
              <a:gd name="connsiteY85" fmla="*/ 3327964 h 3631956"/>
              <a:gd name="connsiteX86" fmla="*/ 3352 w 887272"/>
              <a:gd name="connsiteY86" fmla="*/ 3302000 h 3631956"/>
              <a:gd name="connsiteX87" fmla="*/ 8432 w 887272"/>
              <a:gd name="connsiteY87" fmla="*/ 3276600 h 3631956"/>
              <a:gd name="connsiteX88" fmla="*/ 18592 w 887272"/>
              <a:gd name="connsiteY88" fmla="*/ 3195320 h 3631956"/>
              <a:gd name="connsiteX89" fmla="*/ 28752 w 887272"/>
              <a:gd name="connsiteY89" fmla="*/ 3048000 h 3631956"/>
              <a:gd name="connsiteX90" fmla="*/ 33832 w 887272"/>
              <a:gd name="connsiteY90" fmla="*/ 3022600 h 3631956"/>
              <a:gd name="connsiteX91" fmla="*/ 38912 w 887272"/>
              <a:gd name="connsiteY91" fmla="*/ 2941320 h 3631956"/>
              <a:gd name="connsiteX92" fmla="*/ 43992 w 887272"/>
              <a:gd name="connsiteY92" fmla="*/ 2910840 h 3631956"/>
              <a:gd name="connsiteX93" fmla="*/ 54152 w 887272"/>
              <a:gd name="connsiteY93" fmla="*/ 2824480 h 3631956"/>
              <a:gd name="connsiteX94" fmla="*/ 64312 w 887272"/>
              <a:gd name="connsiteY94" fmla="*/ 2712720 h 3631956"/>
              <a:gd name="connsiteX95" fmla="*/ 69392 w 887272"/>
              <a:gd name="connsiteY95" fmla="*/ 2687320 h 3631956"/>
              <a:gd name="connsiteX96" fmla="*/ 74472 w 887272"/>
              <a:gd name="connsiteY96" fmla="*/ 2667000 h 3631956"/>
              <a:gd name="connsiteX97" fmla="*/ 79552 w 887272"/>
              <a:gd name="connsiteY97" fmla="*/ 2631440 h 3631956"/>
              <a:gd name="connsiteX98" fmla="*/ 89712 w 887272"/>
              <a:gd name="connsiteY98" fmla="*/ 2600960 h 3631956"/>
              <a:gd name="connsiteX99" fmla="*/ 94792 w 887272"/>
              <a:gd name="connsiteY99" fmla="*/ 2570480 h 3631956"/>
              <a:gd name="connsiteX100" fmla="*/ 104952 w 887272"/>
              <a:gd name="connsiteY100" fmla="*/ 2550160 h 3631956"/>
              <a:gd name="connsiteX101" fmla="*/ 135432 w 887272"/>
              <a:gd name="connsiteY101" fmla="*/ 2594187 h 3631956"/>
              <a:gd name="connsiteX102" fmla="*/ 145591 w 887272"/>
              <a:gd name="connsiteY102" fmla="*/ 2550724 h 3631956"/>
              <a:gd name="connsiteX103" fmla="*/ 142206 w 887272"/>
              <a:gd name="connsiteY103" fmla="*/ 2484684 h 3631956"/>
              <a:gd name="connsiteX104" fmla="*/ 149543 w 887272"/>
              <a:gd name="connsiteY104" fmla="*/ 2475088 h 3631956"/>
              <a:gd name="connsiteX105" fmla="*/ 151802 w 887272"/>
              <a:gd name="connsiteY105" fmla="*/ 2430498 h 3631956"/>
              <a:gd name="connsiteX106" fmla="*/ 159703 w 887272"/>
              <a:gd name="connsiteY106" fmla="*/ 2410178 h 3631956"/>
              <a:gd name="connsiteX107" fmla="*/ 164784 w 887272"/>
              <a:gd name="connsiteY107" fmla="*/ 2388164 h 3631956"/>
              <a:gd name="connsiteX108" fmla="*/ 167041 w 887272"/>
              <a:gd name="connsiteY108" fmla="*/ 2359943 h 3631956"/>
              <a:gd name="connsiteX109" fmla="*/ 174943 w 887272"/>
              <a:gd name="connsiteY109" fmla="*/ 2338494 h 3631956"/>
              <a:gd name="connsiteX110" fmla="*/ 180023 w 887272"/>
              <a:gd name="connsiteY110" fmla="*/ 2284871 h 3631956"/>
              <a:gd name="connsiteX111" fmla="*/ 181716 w 887272"/>
              <a:gd name="connsiteY111" fmla="*/ 2232942 h 3631956"/>
              <a:gd name="connsiteX112" fmla="*/ 190183 w 887272"/>
              <a:gd name="connsiteY112" fmla="*/ 2175369 h 3631956"/>
              <a:gd name="connsiteX113" fmla="*/ 191312 w 887272"/>
              <a:gd name="connsiteY113" fmla="*/ 2136987 h 3631956"/>
              <a:gd name="connsiteX114" fmla="*/ 196392 w 887272"/>
              <a:gd name="connsiteY114" fmla="*/ 2098040 h 3631956"/>
              <a:gd name="connsiteX115" fmla="*/ 206552 w 887272"/>
              <a:gd name="connsiteY115" fmla="*/ 1991360 h 3631956"/>
              <a:gd name="connsiteX116" fmla="*/ 211632 w 887272"/>
              <a:gd name="connsiteY116" fmla="*/ 1965960 h 3631956"/>
              <a:gd name="connsiteX117" fmla="*/ 216712 w 887272"/>
              <a:gd name="connsiteY117" fmla="*/ 1925320 h 3631956"/>
              <a:gd name="connsiteX118" fmla="*/ 221792 w 887272"/>
              <a:gd name="connsiteY118" fmla="*/ 1910080 h 3631956"/>
              <a:gd name="connsiteX119" fmla="*/ 226872 w 887272"/>
              <a:gd name="connsiteY119" fmla="*/ 1889760 h 3631956"/>
              <a:gd name="connsiteX120" fmla="*/ 231952 w 887272"/>
              <a:gd name="connsiteY120" fmla="*/ 1859280 h 3631956"/>
              <a:gd name="connsiteX121" fmla="*/ 237032 w 887272"/>
              <a:gd name="connsiteY121" fmla="*/ 1833880 h 3631956"/>
              <a:gd name="connsiteX122" fmla="*/ 242112 w 887272"/>
              <a:gd name="connsiteY122" fmla="*/ 1762760 h 3631956"/>
              <a:gd name="connsiteX123" fmla="*/ 247192 w 887272"/>
              <a:gd name="connsiteY123" fmla="*/ 1747520 h 3631956"/>
              <a:gd name="connsiteX124" fmla="*/ 252272 w 887272"/>
              <a:gd name="connsiteY124" fmla="*/ 1722120 h 3631956"/>
              <a:gd name="connsiteX125" fmla="*/ 257352 w 887272"/>
              <a:gd name="connsiteY125" fmla="*/ 1671320 h 3631956"/>
              <a:gd name="connsiteX126" fmla="*/ 262432 w 887272"/>
              <a:gd name="connsiteY126" fmla="*/ 1656080 h 3631956"/>
              <a:gd name="connsiteX127" fmla="*/ 267512 w 887272"/>
              <a:gd name="connsiteY127" fmla="*/ 1635760 h 3631956"/>
              <a:gd name="connsiteX128" fmla="*/ 272592 w 887272"/>
              <a:gd name="connsiteY128" fmla="*/ 1574800 h 3631956"/>
              <a:gd name="connsiteX129" fmla="*/ 277672 w 887272"/>
              <a:gd name="connsiteY129" fmla="*/ 1559560 h 3631956"/>
              <a:gd name="connsiteX130" fmla="*/ 287832 w 887272"/>
              <a:gd name="connsiteY130" fmla="*/ 1518920 h 3631956"/>
              <a:gd name="connsiteX131" fmla="*/ 292912 w 887272"/>
              <a:gd name="connsiteY131" fmla="*/ 1473200 h 3631956"/>
              <a:gd name="connsiteX132" fmla="*/ 297992 w 887272"/>
              <a:gd name="connsiteY132" fmla="*/ 1447800 h 3631956"/>
              <a:gd name="connsiteX133" fmla="*/ 308152 w 887272"/>
              <a:gd name="connsiteY133" fmla="*/ 1386840 h 3631956"/>
              <a:gd name="connsiteX134" fmla="*/ 313232 w 887272"/>
              <a:gd name="connsiteY134" fmla="*/ 1346200 h 3631956"/>
              <a:gd name="connsiteX135" fmla="*/ 323392 w 887272"/>
              <a:gd name="connsiteY135" fmla="*/ 1275080 h 3631956"/>
              <a:gd name="connsiteX136" fmla="*/ 328472 w 887272"/>
              <a:gd name="connsiteY136" fmla="*/ 1224280 h 3631956"/>
              <a:gd name="connsiteX137" fmla="*/ 333552 w 887272"/>
              <a:gd name="connsiteY137" fmla="*/ 1198880 h 3631956"/>
              <a:gd name="connsiteX138" fmla="*/ 348792 w 887272"/>
              <a:gd name="connsiteY138" fmla="*/ 1127760 h 3631956"/>
              <a:gd name="connsiteX139" fmla="*/ 353872 w 887272"/>
              <a:gd name="connsiteY139" fmla="*/ 1076960 h 3631956"/>
              <a:gd name="connsiteX140" fmla="*/ 358952 w 887272"/>
              <a:gd name="connsiteY140" fmla="*/ 1056640 h 3631956"/>
              <a:gd name="connsiteX141" fmla="*/ 369112 w 887272"/>
              <a:gd name="connsiteY141" fmla="*/ 1005840 h 3631956"/>
              <a:gd name="connsiteX142" fmla="*/ 374192 w 887272"/>
              <a:gd name="connsiteY142" fmla="*/ 934720 h 3631956"/>
              <a:gd name="connsiteX143" fmla="*/ 384352 w 887272"/>
              <a:gd name="connsiteY143" fmla="*/ 868680 h 3631956"/>
              <a:gd name="connsiteX144" fmla="*/ 389432 w 887272"/>
              <a:gd name="connsiteY144" fmla="*/ 822960 h 3631956"/>
              <a:gd name="connsiteX145" fmla="*/ 399592 w 887272"/>
              <a:gd name="connsiteY145" fmla="*/ 777240 h 3631956"/>
              <a:gd name="connsiteX146" fmla="*/ 404672 w 887272"/>
              <a:gd name="connsiteY146" fmla="*/ 731520 h 3631956"/>
              <a:gd name="connsiteX147" fmla="*/ 414832 w 887272"/>
              <a:gd name="connsiteY147" fmla="*/ 690880 h 3631956"/>
              <a:gd name="connsiteX148" fmla="*/ 424992 w 887272"/>
              <a:gd name="connsiteY148" fmla="*/ 629920 h 3631956"/>
              <a:gd name="connsiteX149" fmla="*/ 430072 w 887272"/>
              <a:gd name="connsiteY149" fmla="*/ 584200 h 3631956"/>
              <a:gd name="connsiteX150" fmla="*/ 440232 w 887272"/>
              <a:gd name="connsiteY150" fmla="*/ 543560 h 3631956"/>
              <a:gd name="connsiteX151" fmla="*/ 445312 w 887272"/>
              <a:gd name="connsiteY151" fmla="*/ 523240 h 3631956"/>
              <a:gd name="connsiteX152" fmla="*/ 455472 w 887272"/>
              <a:gd name="connsiteY152" fmla="*/ 457200 h 3631956"/>
              <a:gd name="connsiteX153" fmla="*/ 465632 w 887272"/>
              <a:gd name="connsiteY153" fmla="*/ 411480 h 3631956"/>
              <a:gd name="connsiteX154" fmla="*/ 470712 w 887272"/>
              <a:gd name="connsiteY154" fmla="*/ 365760 h 3631956"/>
              <a:gd name="connsiteX155" fmla="*/ 475792 w 887272"/>
              <a:gd name="connsiteY155" fmla="*/ 335280 h 3631956"/>
              <a:gd name="connsiteX156" fmla="*/ 470712 w 887272"/>
              <a:gd name="connsiteY156" fmla="*/ 198120 h 3631956"/>
              <a:gd name="connsiteX0" fmla="*/ 470712 w 887272"/>
              <a:gd name="connsiteY0" fmla="*/ 198120 h 3631956"/>
              <a:gd name="connsiteX1" fmla="*/ 485952 w 887272"/>
              <a:gd name="connsiteY1" fmla="*/ 187960 h 3631956"/>
              <a:gd name="connsiteX2" fmla="*/ 496112 w 887272"/>
              <a:gd name="connsiteY2" fmla="*/ 172720 h 3631956"/>
              <a:gd name="connsiteX3" fmla="*/ 526592 w 887272"/>
              <a:gd name="connsiteY3" fmla="*/ 152400 h 3631956"/>
              <a:gd name="connsiteX4" fmla="*/ 541832 w 887272"/>
              <a:gd name="connsiteY4" fmla="*/ 137160 h 3631956"/>
              <a:gd name="connsiteX5" fmla="*/ 572312 w 887272"/>
              <a:gd name="connsiteY5" fmla="*/ 127000 h 3631956"/>
              <a:gd name="connsiteX6" fmla="*/ 602792 w 887272"/>
              <a:gd name="connsiteY6" fmla="*/ 111760 h 3631956"/>
              <a:gd name="connsiteX7" fmla="*/ 638352 w 887272"/>
              <a:gd name="connsiteY7" fmla="*/ 96520 h 3631956"/>
              <a:gd name="connsiteX8" fmla="*/ 653592 w 887272"/>
              <a:gd name="connsiteY8" fmla="*/ 86360 h 3631956"/>
              <a:gd name="connsiteX9" fmla="*/ 689152 w 887272"/>
              <a:gd name="connsiteY9" fmla="*/ 76200 h 3631956"/>
              <a:gd name="connsiteX10" fmla="*/ 719632 w 887272"/>
              <a:gd name="connsiteY10" fmla="*/ 66040 h 3631956"/>
              <a:gd name="connsiteX11" fmla="*/ 755192 w 887272"/>
              <a:gd name="connsiteY11" fmla="*/ 50800 h 3631956"/>
              <a:gd name="connsiteX12" fmla="*/ 805992 w 887272"/>
              <a:gd name="connsiteY12" fmla="*/ 35560 h 3631956"/>
              <a:gd name="connsiteX13" fmla="*/ 821232 w 887272"/>
              <a:gd name="connsiteY13" fmla="*/ 25400 h 3631956"/>
              <a:gd name="connsiteX14" fmla="*/ 851712 w 887272"/>
              <a:gd name="connsiteY14" fmla="*/ 15240 h 3631956"/>
              <a:gd name="connsiteX15" fmla="*/ 882192 w 887272"/>
              <a:gd name="connsiteY15" fmla="*/ 0 h 3631956"/>
              <a:gd name="connsiteX16" fmla="*/ 887272 w 887272"/>
              <a:gd name="connsiteY16" fmla="*/ 15240 h 3631956"/>
              <a:gd name="connsiteX17" fmla="*/ 882192 w 887272"/>
              <a:gd name="connsiteY17" fmla="*/ 60960 h 3631956"/>
              <a:gd name="connsiteX18" fmla="*/ 877112 w 887272"/>
              <a:gd name="connsiteY18" fmla="*/ 76200 h 3631956"/>
              <a:gd name="connsiteX19" fmla="*/ 872032 w 887272"/>
              <a:gd name="connsiteY19" fmla="*/ 96520 h 3631956"/>
              <a:gd name="connsiteX20" fmla="*/ 866952 w 887272"/>
              <a:gd name="connsiteY20" fmla="*/ 162560 h 3631956"/>
              <a:gd name="connsiteX21" fmla="*/ 861872 w 887272"/>
              <a:gd name="connsiteY21" fmla="*/ 182880 h 3631956"/>
              <a:gd name="connsiteX22" fmla="*/ 856792 w 887272"/>
              <a:gd name="connsiteY22" fmla="*/ 213360 h 3631956"/>
              <a:gd name="connsiteX23" fmla="*/ 851712 w 887272"/>
              <a:gd name="connsiteY23" fmla="*/ 335280 h 3631956"/>
              <a:gd name="connsiteX24" fmla="*/ 841552 w 887272"/>
              <a:gd name="connsiteY24" fmla="*/ 401320 h 3631956"/>
              <a:gd name="connsiteX25" fmla="*/ 836472 w 887272"/>
              <a:gd name="connsiteY25" fmla="*/ 447040 h 3631956"/>
              <a:gd name="connsiteX26" fmla="*/ 826312 w 887272"/>
              <a:gd name="connsiteY26" fmla="*/ 568960 h 3631956"/>
              <a:gd name="connsiteX27" fmla="*/ 821232 w 887272"/>
              <a:gd name="connsiteY27" fmla="*/ 594360 h 3631956"/>
              <a:gd name="connsiteX28" fmla="*/ 816152 w 887272"/>
              <a:gd name="connsiteY28" fmla="*/ 640080 h 3631956"/>
              <a:gd name="connsiteX29" fmla="*/ 805992 w 887272"/>
              <a:gd name="connsiteY29" fmla="*/ 690880 h 3631956"/>
              <a:gd name="connsiteX30" fmla="*/ 800912 w 887272"/>
              <a:gd name="connsiteY30" fmla="*/ 721360 h 3631956"/>
              <a:gd name="connsiteX31" fmla="*/ 795832 w 887272"/>
              <a:gd name="connsiteY31" fmla="*/ 741680 h 3631956"/>
              <a:gd name="connsiteX32" fmla="*/ 790752 w 887272"/>
              <a:gd name="connsiteY32" fmla="*/ 767080 h 3631956"/>
              <a:gd name="connsiteX33" fmla="*/ 785672 w 887272"/>
              <a:gd name="connsiteY33" fmla="*/ 787400 h 3631956"/>
              <a:gd name="connsiteX34" fmla="*/ 780592 w 887272"/>
              <a:gd name="connsiteY34" fmla="*/ 828040 h 3631956"/>
              <a:gd name="connsiteX35" fmla="*/ 775512 w 887272"/>
              <a:gd name="connsiteY35" fmla="*/ 843280 h 3631956"/>
              <a:gd name="connsiteX36" fmla="*/ 765352 w 887272"/>
              <a:gd name="connsiteY36" fmla="*/ 894080 h 3631956"/>
              <a:gd name="connsiteX37" fmla="*/ 755192 w 887272"/>
              <a:gd name="connsiteY37" fmla="*/ 939800 h 3631956"/>
              <a:gd name="connsiteX38" fmla="*/ 750112 w 887272"/>
              <a:gd name="connsiteY38" fmla="*/ 980440 h 3631956"/>
              <a:gd name="connsiteX39" fmla="*/ 745032 w 887272"/>
              <a:gd name="connsiteY39" fmla="*/ 1031240 h 3631956"/>
              <a:gd name="connsiteX40" fmla="*/ 734872 w 887272"/>
              <a:gd name="connsiteY40" fmla="*/ 1102360 h 3631956"/>
              <a:gd name="connsiteX41" fmla="*/ 729792 w 887272"/>
              <a:gd name="connsiteY41" fmla="*/ 1203960 h 3631956"/>
              <a:gd name="connsiteX42" fmla="*/ 719632 w 887272"/>
              <a:gd name="connsiteY42" fmla="*/ 1264920 h 3631956"/>
              <a:gd name="connsiteX43" fmla="*/ 704392 w 887272"/>
              <a:gd name="connsiteY43" fmla="*/ 1407160 h 3631956"/>
              <a:gd name="connsiteX44" fmla="*/ 694232 w 887272"/>
              <a:gd name="connsiteY44" fmla="*/ 1463040 h 3631956"/>
              <a:gd name="connsiteX45" fmla="*/ 689152 w 887272"/>
              <a:gd name="connsiteY45" fmla="*/ 1518920 h 3631956"/>
              <a:gd name="connsiteX46" fmla="*/ 678992 w 887272"/>
              <a:gd name="connsiteY46" fmla="*/ 1564640 h 3631956"/>
              <a:gd name="connsiteX47" fmla="*/ 673912 w 887272"/>
              <a:gd name="connsiteY47" fmla="*/ 1595120 h 3631956"/>
              <a:gd name="connsiteX48" fmla="*/ 668832 w 887272"/>
              <a:gd name="connsiteY48" fmla="*/ 1635760 h 3631956"/>
              <a:gd name="connsiteX49" fmla="*/ 663752 w 887272"/>
              <a:gd name="connsiteY49" fmla="*/ 1666240 h 3631956"/>
              <a:gd name="connsiteX50" fmla="*/ 658672 w 887272"/>
              <a:gd name="connsiteY50" fmla="*/ 1706880 h 3631956"/>
              <a:gd name="connsiteX51" fmla="*/ 643432 w 887272"/>
              <a:gd name="connsiteY51" fmla="*/ 1778000 h 3631956"/>
              <a:gd name="connsiteX52" fmla="*/ 638352 w 887272"/>
              <a:gd name="connsiteY52" fmla="*/ 1823720 h 3631956"/>
              <a:gd name="connsiteX53" fmla="*/ 628192 w 887272"/>
              <a:gd name="connsiteY53" fmla="*/ 1879600 h 3631956"/>
              <a:gd name="connsiteX54" fmla="*/ 623112 w 887272"/>
              <a:gd name="connsiteY54" fmla="*/ 1935480 h 3631956"/>
              <a:gd name="connsiteX55" fmla="*/ 607872 w 887272"/>
              <a:gd name="connsiteY55" fmla="*/ 2021840 h 3631956"/>
              <a:gd name="connsiteX56" fmla="*/ 602792 w 887272"/>
              <a:gd name="connsiteY56" fmla="*/ 2082800 h 3631956"/>
              <a:gd name="connsiteX57" fmla="*/ 592632 w 887272"/>
              <a:gd name="connsiteY57" fmla="*/ 2133600 h 3631956"/>
              <a:gd name="connsiteX58" fmla="*/ 582472 w 887272"/>
              <a:gd name="connsiteY58" fmla="*/ 2204720 h 3631956"/>
              <a:gd name="connsiteX59" fmla="*/ 577392 w 887272"/>
              <a:gd name="connsiteY59" fmla="*/ 2296160 h 3631956"/>
              <a:gd name="connsiteX60" fmla="*/ 572312 w 887272"/>
              <a:gd name="connsiteY60" fmla="*/ 2311400 h 3631956"/>
              <a:gd name="connsiteX61" fmla="*/ 567232 w 887272"/>
              <a:gd name="connsiteY61" fmla="*/ 2352040 h 3631956"/>
              <a:gd name="connsiteX62" fmla="*/ 562152 w 887272"/>
              <a:gd name="connsiteY62" fmla="*/ 2382520 h 3631956"/>
              <a:gd name="connsiteX63" fmla="*/ 551992 w 887272"/>
              <a:gd name="connsiteY63" fmla="*/ 2509520 h 3631956"/>
              <a:gd name="connsiteX64" fmla="*/ 541832 w 887272"/>
              <a:gd name="connsiteY64" fmla="*/ 2570480 h 3631956"/>
              <a:gd name="connsiteX65" fmla="*/ 536752 w 887272"/>
              <a:gd name="connsiteY65" fmla="*/ 2595880 h 3631956"/>
              <a:gd name="connsiteX66" fmla="*/ 526592 w 887272"/>
              <a:gd name="connsiteY66" fmla="*/ 2809240 h 3631956"/>
              <a:gd name="connsiteX67" fmla="*/ 521512 w 887272"/>
              <a:gd name="connsiteY67" fmla="*/ 2834640 h 3631956"/>
              <a:gd name="connsiteX68" fmla="*/ 516432 w 887272"/>
              <a:gd name="connsiteY68" fmla="*/ 2956560 h 3631956"/>
              <a:gd name="connsiteX69" fmla="*/ 506272 w 887272"/>
              <a:gd name="connsiteY69" fmla="*/ 3048000 h 3631956"/>
              <a:gd name="connsiteX70" fmla="*/ 494419 w 887272"/>
              <a:gd name="connsiteY70" fmla="*/ 3217898 h 3631956"/>
              <a:gd name="connsiteX71" fmla="*/ 486517 w 887272"/>
              <a:gd name="connsiteY71" fmla="*/ 3325707 h 3631956"/>
              <a:gd name="connsiteX72" fmla="*/ 489903 w 887272"/>
              <a:gd name="connsiteY72" fmla="*/ 3369734 h 3631956"/>
              <a:gd name="connsiteX73" fmla="*/ 484823 w 887272"/>
              <a:gd name="connsiteY73" fmla="*/ 3407551 h 3631956"/>
              <a:gd name="connsiteX74" fmla="*/ 462810 w 887272"/>
              <a:gd name="connsiteY74" fmla="*/ 3608494 h 3631956"/>
              <a:gd name="connsiteX75" fmla="*/ 414832 w 887272"/>
              <a:gd name="connsiteY75" fmla="*/ 3611880 h 3631956"/>
              <a:gd name="connsiteX76" fmla="*/ 191312 w 887272"/>
              <a:gd name="connsiteY76" fmla="*/ 3601720 h 3631956"/>
              <a:gd name="connsiteX77" fmla="*/ 120192 w 887272"/>
              <a:gd name="connsiteY77" fmla="*/ 3591560 h 3631956"/>
              <a:gd name="connsiteX78" fmla="*/ 64312 w 887272"/>
              <a:gd name="connsiteY78" fmla="*/ 3586480 h 3631956"/>
              <a:gd name="connsiteX79" fmla="*/ 20849 w 887272"/>
              <a:gd name="connsiteY79" fmla="*/ 3576884 h 3631956"/>
              <a:gd name="connsiteX80" fmla="*/ 27058 w 887272"/>
              <a:gd name="connsiteY80" fmla="*/ 3533423 h 3631956"/>
              <a:gd name="connsiteX81" fmla="*/ 31575 w 887272"/>
              <a:gd name="connsiteY81" fmla="*/ 3452706 h 3631956"/>
              <a:gd name="connsiteX82" fmla="*/ 33832 w 887272"/>
              <a:gd name="connsiteY82" fmla="*/ 3426178 h 3631956"/>
              <a:gd name="connsiteX83" fmla="*/ 33268 w 887272"/>
              <a:gd name="connsiteY83" fmla="*/ 3392311 h 3631956"/>
              <a:gd name="connsiteX84" fmla="*/ 32703 w 887272"/>
              <a:gd name="connsiteY84" fmla="*/ 3356186 h 3631956"/>
              <a:gd name="connsiteX85" fmla="*/ 34961 w 887272"/>
              <a:gd name="connsiteY85" fmla="*/ 3327964 h 3631956"/>
              <a:gd name="connsiteX86" fmla="*/ 40041 w 887272"/>
              <a:gd name="connsiteY86" fmla="*/ 3265311 h 3631956"/>
              <a:gd name="connsiteX87" fmla="*/ 8432 w 887272"/>
              <a:gd name="connsiteY87" fmla="*/ 3276600 h 3631956"/>
              <a:gd name="connsiteX88" fmla="*/ 18592 w 887272"/>
              <a:gd name="connsiteY88" fmla="*/ 3195320 h 3631956"/>
              <a:gd name="connsiteX89" fmla="*/ 28752 w 887272"/>
              <a:gd name="connsiteY89" fmla="*/ 3048000 h 3631956"/>
              <a:gd name="connsiteX90" fmla="*/ 33832 w 887272"/>
              <a:gd name="connsiteY90" fmla="*/ 3022600 h 3631956"/>
              <a:gd name="connsiteX91" fmla="*/ 38912 w 887272"/>
              <a:gd name="connsiteY91" fmla="*/ 2941320 h 3631956"/>
              <a:gd name="connsiteX92" fmla="*/ 43992 w 887272"/>
              <a:gd name="connsiteY92" fmla="*/ 2910840 h 3631956"/>
              <a:gd name="connsiteX93" fmla="*/ 54152 w 887272"/>
              <a:gd name="connsiteY93" fmla="*/ 2824480 h 3631956"/>
              <a:gd name="connsiteX94" fmla="*/ 64312 w 887272"/>
              <a:gd name="connsiteY94" fmla="*/ 2712720 h 3631956"/>
              <a:gd name="connsiteX95" fmla="*/ 69392 w 887272"/>
              <a:gd name="connsiteY95" fmla="*/ 2687320 h 3631956"/>
              <a:gd name="connsiteX96" fmla="*/ 74472 w 887272"/>
              <a:gd name="connsiteY96" fmla="*/ 2667000 h 3631956"/>
              <a:gd name="connsiteX97" fmla="*/ 79552 w 887272"/>
              <a:gd name="connsiteY97" fmla="*/ 2631440 h 3631956"/>
              <a:gd name="connsiteX98" fmla="*/ 89712 w 887272"/>
              <a:gd name="connsiteY98" fmla="*/ 2600960 h 3631956"/>
              <a:gd name="connsiteX99" fmla="*/ 94792 w 887272"/>
              <a:gd name="connsiteY99" fmla="*/ 2570480 h 3631956"/>
              <a:gd name="connsiteX100" fmla="*/ 104952 w 887272"/>
              <a:gd name="connsiteY100" fmla="*/ 2550160 h 3631956"/>
              <a:gd name="connsiteX101" fmla="*/ 135432 w 887272"/>
              <a:gd name="connsiteY101" fmla="*/ 2594187 h 3631956"/>
              <a:gd name="connsiteX102" fmla="*/ 145591 w 887272"/>
              <a:gd name="connsiteY102" fmla="*/ 2550724 h 3631956"/>
              <a:gd name="connsiteX103" fmla="*/ 142206 w 887272"/>
              <a:gd name="connsiteY103" fmla="*/ 2484684 h 3631956"/>
              <a:gd name="connsiteX104" fmla="*/ 149543 w 887272"/>
              <a:gd name="connsiteY104" fmla="*/ 2475088 h 3631956"/>
              <a:gd name="connsiteX105" fmla="*/ 151802 w 887272"/>
              <a:gd name="connsiteY105" fmla="*/ 2430498 h 3631956"/>
              <a:gd name="connsiteX106" fmla="*/ 159703 w 887272"/>
              <a:gd name="connsiteY106" fmla="*/ 2410178 h 3631956"/>
              <a:gd name="connsiteX107" fmla="*/ 164784 w 887272"/>
              <a:gd name="connsiteY107" fmla="*/ 2388164 h 3631956"/>
              <a:gd name="connsiteX108" fmla="*/ 167041 w 887272"/>
              <a:gd name="connsiteY108" fmla="*/ 2359943 h 3631956"/>
              <a:gd name="connsiteX109" fmla="*/ 174943 w 887272"/>
              <a:gd name="connsiteY109" fmla="*/ 2338494 h 3631956"/>
              <a:gd name="connsiteX110" fmla="*/ 180023 w 887272"/>
              <a:gd name="connsiteY110" fmla="*/ 2284871 h 3631956"/>
              <a:gd name="connsiteX111" fmla="*/ 181716 w 887272"/>
              <a:gd name="connsiteY111" fmla="*/ 2232942 h 3631956"/>
              <a:gd name="connsiteX112" fmla="*/ 190183 w 887272"/>
              <a:gd name="connsiteY112" fmla="*/ 2175369 h 3631956"/>
              <a:gd name="connsiteX113" fmla="*/ 191312 w 887272"/>
              <a:gd name="connsiteY113" fmla="*/ 2136987 h 3631956"/>
              <a:gd name="connsiteX114" fmla="*/ 196392 w 887272"/>
              <a:gd name="connsiteY114" fmla="*/ 2098040 h 3631956"/>
              <a:gd name="connsiteX115" fmla="*/ 206552 w 887272"/>
              <a:gd name="connsiteY115" fmla="*/ 1991360 h 3631956"/>
              <a:gd name="connsiteX116" fmla="*/ 211632 w 887272"/>
              <a:gd name="connsiteY116" fmla="*/ 1965960 h 3631956"/>
              <a:gd name="connsiteX117" fmla="*/ 216712 w 887272"/>
              <a:gd name="connsiteY117" fmla="*/ 1925320 h 3631956"/>
              <a:gd name="connsiteX118" fmla="*/ 221792 w 887272"/>
              <a:gd name="connsiteY118" fmla="*/ 1910080 h 3631956"/>
              <a:gd name="connsiteX119" fmla="*/ 226872 w 887272"/>
              <a:gd name="connsiteY119" fmla="*/ 1889760 h 3631956"/>
              <a:gd name="connsiteX120" fmla="*/ 231952 w 887272"/>
              <a:gd name="connsiteY120" fmla="*/ 1859280 h 3631956"/>
              <a:gd name="connsiteX121" fmla="*/ 237032 w 887272"/>
              <a:gd name="connsiteY121" fmla="*/ 1833880 h 3631956"/>
              <a:gd name="connsiteX122" fmla="*/ 242112 w 887272"/>
              <a:gd name="connsiteY122" fmla="*/ 1762760 h 3631956"/>
              <a:gd name="connsiteX123" fmla="*/ 247192 w 887272"/>
              <a:gd name="connsiteY123" fmla="*/ 1747520 h 3631956"/>
              <a:gd name="connsiteX124" fmla="*/ 252272 w 887272"/>
              <a:gd name="connsiteY124" fmla="*/ 1722120 h 3631956"/>
              <a:gd name="connsiteX125" fmla="*/ 257352 w 887272"/>
              <a:gd name="connsiteY125" fmla="*/ 1671320 h 3631956"/>
              <a:gd name="connsiteX126" fmla="*/ 262432 w 887272"/>
              <a:gd name="connsiteY126" fmla="*/ 1656080 h 3631956"/>
              <a:gd name="connsiteX127" fmla="*/ 267512 w 887272"/>
              <a:gd name="connsiteY127" fmla="*/ 1635760 h 3631956"/>
              <a:gd name="connsiteX128" fmla="*/ 272592 w 887272"/>
              <a:gd name="connsiteY128" fmla="*/ 1574800 h 3631956"/>
              <a:gd name="connsiteX129" fmla="*/ 277672 w 887272"/>
              <a:gd name="connsiteY129" fmla="*/ 1559560 h 3631956"/>
              <a:gd name="connsiteX130" fmla="*/ 287832 w 887272"/>
              <a:gd name="connsiteY130" fmla="*/ 1518920 h 3631956"/>
              <a:gd name="connsiteX131" fmla="*/ 292912 w 887272"/>
              <a:gd name="connsiteY131" fmla="*/ 1473200 h 3631956"/>
              <a:gd name="connsiteX132" fmla="*/ 297992 w 887272"/>
              <a:gd name="connsiteY132" fmla="*/ 1447800 h 3631956"/>
              <a:gd name="connsiteX133" fmla="*/ 308152 w 887272"/>
              <a:gd name="connsiteY133" fmla="*/ 1386840 h 3631956"/>
              <a:gd name="connsiteX134" fmla="*/ 313232 w 887272"/>
              <a:gd name="connsiteY134" fmla="*/ 1346200 h 3631956"/>
              <a:gd name="connsiteX135" fmla="*/ 323392 w 887272"/>
              <a:gd name="connsiteY135" fmla="*/ 1275080 h 3631956"/>
              <a:gd name="connsiteX136" fmla="*/ 328472 w 887272"/>
              <a:gd name="connsiteY136" fmla="*/ 1224280 h 3631956"/>
              <a:gd name="connsiteX137" fmla="*/ 333552 w 887272"/>
              <a:gd name="connsiteY137" fmla="*/ 1198880 h 3631956"/>
              <a:gd name="connsiteX138" fmla="*/ 348792 w 887272"/>
              <a:gd name="connsiteY138" fmla="*/ 1127760 h 3631956"/>
              <a:gd name="connsiteX139" fmla="*/ 353872 w 887272"/>
              <a:gd name="connsiteY139" fmla="*/ 1076960 h 3631956"/>
              <a:gd name="connsiteX140" fmla="*/ 358952 w 887272"/>
              <a:gd name="connsiteY140" fmla="*/ 1056640 h 3631956"/>
              <a:gd name="connsiteX141" fmla="*/ 369112 w 887272"/>
              <a:gd name="connsiteY141" fmla="*/ 1005840 h 3631956"/>
              <a:gd name="connsiteX142" fmla="*/ 374192 w 887272"/>
              <a:gd name="connsiteY142" fmla="*/ 934720 h 3631956"/>
              <a:gd name="connsiteX143" fmla="*/ 384352 w 887272"/>
              <a:gd name="connsiteY143" fmla="*/ 868680 h 3631956"/>
              <a:gd name="connsiteX144" fmla="*/ 389432 w 887272"/>
              <a:gd name="connsiteY144" fmla="*/ 822960 h 3631956"/>
              <a:gd name="connsiteX145" fmla="*/ 399592 w 887272"/>
              <a:gd name="connsiteY145" fmla="*/ 777240 h 3631956"/>
              <a:gd name="connsiteX146" fmla="*/ 404672 w 887272"/>
              <a:gd name="connsiteY146" fmla="*/ 731520 h 3631956"/>
              <a:gd name="connsiteX147" fmla="*/ 414832 w 887272"/>
              <a:gd name="connsiteY147" fmla="*/ 690880 h 3631956"/>
              <a:gd name="connsiteX148" fmla="*/ 424992 w 887272"/>
              <a:gd name="connsiteY148" fmla="*/ 629920 h 3631956"/>
              <a:gd name="connsiteX149" fmla="*/ 430072 w 887272"/>
              <a:gd name="connsiteY149" fmla="*/ 584200 h 3631956"/>
              <a:gd name="connsiteX150" fmla="*/ 440232 w 887272"/>
              <a:gd name="connsiteY150" fmla="*/ 543560 h 3631956"/>
              <a:gd name="connsiteX151" fmla="*/ 445312 w 887272"/>
              <a:gd name="connsiteY151" fmla="*/ 523240 h 3631956"/>
              <a:gd name="connsiteX152" fmla="*/ 455472 w 887272"/>
              <a:gd name="connsiteY152" fmla="*/ 457200 h 3631956"/>
              <a:gd name="connsiteX153" fmla="*/ 465632 w 887272"/>
              <a:gd name="connsiteY153" fmla="*/ 411480 h 3631956"/>
              <a:gd name="connsiteX154" fmla="*/ 470712 w 887272"/>
              <a:gd name="connsiteY154" fmla="*/ 365760 h 3631956"/>
              <a:gd name="connsiteX155" fmla="*/ 475792 w 887272"/>
              <a:gd name="connsiteY155" fmla="*/ 335280 h 3631956"/>
              <a:gd name="connsiteX156" fmla="*/ 470712 w 887272"/>
              <a:gd name="connsiteY156" fmla="*/ 198120 h 3631956"/>
              <a:gd name="connsiteX0" fmla="*/ 470712 w 887272"/>
              <a:gd name="connsiteY0" fmla="*/ 198120 h 3631956"/>
              <a:gd name="connsiteX1" fmla="*/ 485952 w 887272"/>
              <a:gd name="connsiteY1" fmla="*/ 187960 h 3631956"/>
              <a:gd name="connsiteX2" fmla="*/ 496112 w 887272"/>
              <a:gd name="connsiteY2" fmla="*/ 172720 h 3631956"/>
              <a:gd name="connsiteX3" fmla="*/ 526592 w 887272"/>
              <a:gd name="connsiteY3" fmla="*/ 152400 h 3631956"/>
              <a:gd name="connsiteX4" fmla="*/ 541832 w 887272"/>
              <a:gd name="connsiteY4" fmla="*/ 137160 h 3631956"/>
              <a:gd name="connsiteX5" fmla="*/ 572312 w 887272"/>
              <a:gd name="connsiteY5" fmla="*/ 127000 h 3631956"/>
              <a:gd name="connsiteX6" fmla="*/ 602792 w 887272"/>
              <a:gd name="connsiteY6" fmla="*/ 111760 h 3631956"/>
              <a:gd name="connsiteX7" fmla="*/ 638352 w 887272"/>
              <a:gd name="connsiteY7" fmla="*/ 96520 h 3631956"/>
              <a:gd name="connsiteX8" fmla="*/ 653592 w 887272"/>
              <a:gd name="connsiteY8" fmla="*/ 86360 h 3631956"/>
              <a:gd name="connsiteX9" fmla="*/ 689152 w 887272"/>
              <a:gd name="connsiteY9" fmla="*/ 76200 h 3631956"/>
              <a:gd name="connsiteX10" fmla="*/ 719632 w 887272"/>
              <a:gd name="connsiteY10" fmla="*/ 66040 h 3631956"/>
              <a:gd name="connsiteX11" fmla="*/ 755192 w 887272"/>
              <a:gd name="connsiteY11" fmla="*/ 50800 h 3631956"/>
              <a:gd name="connsiteX12" fmla="*/ 805992 w 887272"/>
              <a:gd name="connsiteY12" fmla="*/ 35560 h 3631956"/>
              <a:gd name="connsiteX13" fmla="*/ 821232 w 887272"/>
              <a:gd name="connsiteY13" fmla="*/ 25400 h 3631956"/>
              <a:gd name="connsiteX14" fmla="*/ 851712 w 887272"/>
              <a:gd name="connsiteY14" fmla="*/ 15240 h 3631956"/>
              <a:gd name="connsiteX15" fmla="*/ 882192 w 887272"/>
              <a:gd name="connsiteY15" fmla="*/ 0 h 3631956"/>
              <a:gd name="connsiteX16" fmla="*/ 887272 w 887272"/>
              <a:gd name="connsiteY16" fmla="*/ 15240 h 3631956"/>
              <a:gd name="connsiteX17" fmla="*/ 882192 w 887272"/>
              <a:gd name="connsiteY17" fmla="*/ 60960 h 3631956"/>
              <a:gd name="connsiteX18" fmla="*/ 877112 w 887272"/>
              <a:gd name="connsiteY18" fmla="*/ 76200 h 3631956"/>
              <a:gd name="connsiteX19" fmla="*/ 872032 w 887272"/>
              <a:gd name="connsiteY19" fmla="*/ 96520 h 3631956"/>
              <a:gd name="connsiteX20" fmla="*/ 866952 w 887272"/>
              <a:gd name="connsiteY20" fmla="*/ 162560 h 3631956"/>
              <a:gd name="connsiteX21" fmla="*/ 861872 w 887272"/>
              <a:gd name="connsiteY21" fmla="*/ 182880 h 3631956"/>
              <a:gd name="connsiteX22" fmla="*/ 856792 w 887272"/>
              <a:gd name="connsiteY22" fmla="*/ 213360 h 3631956"/>
              <a:gd name="connsiteX23" fmla="*/ 851712 w 887272"/>
              <a:gd name="connsiteY23" fmla="*/ 335280 h 3631956"/>
              <a:gd name="connsiteX24" fmla="*/ 841552 w 887272"/>
              <a:gd name="connsiteY24" fmla="*/ 401320 h 3631956"/>
              <a:gd name="connsiteX25" fmla="*/ 836472 w 887272"/>
              <a:gd name="connsiteY25" fmla="*/ 447040 h 3631956"/>
              <a:gd name="connsiteX26" fmla="*/ 826312 w 887272"/>
              <a:gd name="connsiteY26" fmla="*/ 568960 h 3631956"/>
              <a:gd name="connsiteX27" fmla="*/ 821232 w 887272"/>
              <a:gd name="connsiteY27" fmla="*/ 594360 h 3631956"/>
              <a:gd name="connsiteX28" fmla="*/ 816152 w 887272"/>
              <a:gd name="connsiteY28" fmla="*/ 640080 h 3631956"/>
              <a:gd name="connsiteX29" fmla="*/ 805992 w 887272"/>
              <a:gd name="connsiteY29" fmla="*/ 690880 h 3631956"/>
              <a:gd name="connsiteX30" fmla="*/ 800912 w 887272"/>
              <a:gd name="connsiteY30" fmla="*/ 721360 h 3631956"/>
              <a:gd name="connsiteX31" fmla="*/ 795832 w 887272"/>
              <a:gd name="connsiteY31" fmla="*/ 741680 h 3631956"/>
              <a:gd name="connsiteX32" fmla="*/ 790752 w 887272"/>
              <a:gd name="connsiteY32" fmla="*/ 767080 h 3631956"/>
              <a:gd name="connsiteX33" fmla="*/ 785672 w 887272"/>
              <a:gd name="connsiteY33" fmla="*/ 787400 h 3631956"/>
              <a:gd name="connsiteX34" fmla="*/ 780592 w 887272"/>
              <a:gd name="connsiteY34" fmla="*/ 828040 h 3631956"/>
              <a:gd name="connsiteX35" fmla="*/ 775512 w 887272"/>
              <a:gd name="connsiteY35" fmla="*/ 843280 h 3631956"/>
              <a:gd name="connsiteX36" fmla="*/ 765352 w 887272"/>
              <a:gd name="connsiteY36" fmla="*/ 894080 h 3631956"/>
              <a:gd name="connsiteX37" fmla="*/ 755192 w 887272"/>
              <a:gd name="connsiteY37" fmla="*/ 939800 h 3631956"/>
              <a:gd name="connsiteX38" fmla="*/ 750112 w 887272"/>
              <a:gd name="connsiteY38" fmla="*/ 980440 h 3631956"/>
              <a:gd name="connsiteX39" fmla="*/ 745032 w 887272"/>
              <a:gd name="connsiteY39" fmla="*/ 1031240 h 3631956"/>
              <a:gd name="connsiteX40" fmla="*/ 734872 w 887272"/>
              <a:gd name="connsiteY40" fmla="*/ 1102360 h 3631956"/>
              <a:gd name="connsiteX41" fmla="*/ 729792 w 887272"/>
              <a:gd name="connsiteY41" fmla="*/ 1203960 h 3631956"/>
              <a:gd name="connsiteX42" fmla="*/ 719632 w 887272"/>
              <a:gd name="connsiteY42" fmla="*/ 1264920 h 3631956"/>
              <a:gd name="connsiteX43" fmla="*/ 704392 w 887272"/>
              <a:gd name="connsiteY43" fmla="*/ 1407160 h 3631956"/>
              <a:gd name="connsiteX44" fmla="*/ 694232 w 887272"/>
              <a:gd name="connsiteY44" fmla="*/ 1463040 h 3631956"/>
              <a:gd name="connsiteX45" fmla="*/ 689152 w 887272"/>
              <a:gd name="connsiteY45" fmla="*/ 1518920 h 3631956"/>
              <a:gd name="connsiteX46" fmla="*/ 678992 w 887272"/>
              <a:gd name="connsiteY46" fmla="*/ 1564640 h 3631956"/>
              <a:gd name="connsiteX47" fmla="*/ 673912 w 887272"/>
              <a:gd name="connsiteY47" fmla="*/ 1595120 h 3631956"/>
              <a:gd name="connsiteX48" fmla="*/ 668832 w 887272"/>
              <a:gd name="connsiteY48" fmla="*/ 1635760 h 3631956"/>
              <a:gd name="connsiteX49" fmla="*/ 663752 w 887272"/>
              <a:gd name="connsiteY49" fmla="*/ 1666240 h 3631956"/>
              <a:gd name="connsiteX50" fmla="*/ 658672 w 887272"/>
              <a:gd name="connsiteY50" fmla="*/ 1706880 h 3631956"/>
              <a:gd name="connsiteX51" fmla="*/ 643432 w 887272"/>
              <a:gd name="connsiteY51" fmla="*/ 1778000 h 3631956"/>
              <a:gd name="connsiteX52" fmla="*/ 638352 w 887272"/>
              <a:gd name="connsiteY52" fmla="*/ 1823720 h 3631956"/>
              <a:gd name="connsiteX53" fmla="*/ 628192 w 887272"/>
              <a:gd name="connsiteY53" fmla="*/ 1879600 h 3631956"/>
              <a:gd name="connsiteX54" fmla="*/ 623112 w 887272"/>
              <a:gd name="connsiteY54" fmla="*/ 1935480 h 3631956"/>
              <a:gd name="connsiteX55" fmla="*/ 607872 w 887272"/>
              <a:gd name="connsiteY55" fmla="*/ 2021840 h 3631956"/>
              <a:gd name="connsiteX56" fmla="*/ 602792 w 887272"/>
              <a:gd name="connsiteY56" fmla="*/ 2082800 h 3631956"/>
              <a:gd name="connsiteX57" fmla="*/ 592632 w 887272"/>
              <a:gd name="connsiteY57" fmla="*/ 2133600 h 3631956"/>
              <a:gd name="connsiteX58" fmla="*/ 582472 w 887272"/>
              <a:gd name="connsiteY58" fmla="*/ 2204720 h 3631956"/>
              <a:gd name="connsiteX59" fmla="*/ 577392 w 887272"/>
              <a:gd name="connsiteY59" fmla="*/ 2296160 h 3631956"/>
              <a:gd name="connsiteX60" fmla="*/ 572312 w 887272"/>
              <a:gd name="connsiteY60" fmla="*/ 2311400 h 3631956"/>
              <a:gd name="connsiteX61" fmla="*/ 567232 w 887272"/>
              <a:gd name="connsiteY61" fmla="*/ 2352040 h 3631956"/>
              <a:gd name="connsiteX62" fmla="*/ 562152 w 887272"/>
              <a:gd name="connsiteY62" fmla="*/ 2382520 h 3631956"/>
              <a:gd name="connsiteX63" fmla="*/ 551992 w 887272"/>
              <a:gd name="connsiteY63" fmla="*/ 2509520 h 3631956"/>
              <a:gd name="connsiteX64" fmla="*/ 541832 w 887272"/>
              <a:gd name="connsiteY64" fmla="*/ 2570480 h 3631956"/>
              <a:gd name="connsiteX65" fmla="*/ 536752 w 887272"/>
              <a:gd name="connsiteY65" fmla="*/ 2595880 h 3631956"/>
              <a:gd name="connsiteX66" fmla="*/ 526592 w 887272"/>
              <a:gd name="connsiteY66" fmla="*/ 2809240 h 3631956"/>
              <a:gd name="connsiteX67" fmla="*/ 521512 w 887272"/>
              <a:gd name="connsiteY67" fmla="*/ 2834640 h 3631956"/>
              <a:gd name="connsiteX68" fmla="*/ 516432 w 887272"/>
              <a:gd name="connsiteY68" fmla="*/ 2956560 h 3631956"/>
              <a:gd name="connsiteX69" fmla="*/ 506272 w 887272"/>
              <a:gd name="connsiteY69" fmla="*/ 3048000 h 3631956"/>
              <a:gd name="connsiteX70" fmla="*/ 494419 w 887272"/>
              <a:gd name="connsiteY70" fmla="*/ 3217898 h 3631956"/>
              <a:gd name="connsiteX71" fmla="*/ 486517 w 887272"/>
              <a:gd name="connsiteY71" fmla="*/ 3325707 h 3631956"/>
              <a:gd name="connsiteX72" fmla="*/ 489903 w 887272"/>
              <a:gd name="connsiteY72" fmla="*/ 3369734 h 3631956"/>
              <a:gd name="connsiteX73" fmla="*/ 484823 w 887272"/>
              <a:gd name="connsiteY73" fmla="*/ 3407551 h 3631956"/>
              <a:gd name="connsiteX74" fmla="*/ 462810 w 887272"/>
              <a:gd name="connsiteY74" fmla="*/ 3608494 h 3631956"/>
              <a:gd name="connsiteX75" fmla="*/ 414832 w 887272"/>
              <a:gd name="connsiteY75" fmla="*/ 3611880 h 3631956"/>
              <a:gd name="connsiteX76" fmla="*/ 191312 w 887272"/>
              <a:gd name="connsiteY76" fmla="*/ 3601720 h 3631956"/>
              <a:gd name="connsiteX77" fmla="*/ 120192 w 887272"/>
              <a:gd name="connsiteY77" fmla="*/ 3591560 h 3631956"/>
              <a:gd name="connsiteX78" fmla="*/ 64312 w 887272"/>
              <a:gd name="connsiteY78" fmla="*/ 3586480 h 3631956"/>
              <a:gd name="connsiteX79" fmla="*/ 20849 w 887272"/>
              <a:gd name="connsiteY79" fmla="*/ 3576884 h 3631956"/>
              <a:gd name="connsiteX80" fmla="*/ 27058 w 887272"/>
              <a:gd name="connsiteY80" fmla="*/ 3533423 h 3631956"/>
              <a:gd name="connsiteX81" fmla="*/ 31575 w 887272"/>
              <a:gd name="connsiteY81" fmla="*/ 3452706 h 3631956"/>
              <a:gd name="connsiteX82" fmla="*/ 33832 w 887272"/>
              <a:gd name="connsiteY82" fmla="*/ 3426178 h 3631956"/>
              <a:gd name="connsiteX83" fmla="*/ 33268 w 887272"/>
              <a:gd name="connsiteY83" fmla="*/ 3392311 h 3631956"/>
              <a:gd name="connsiteX84" fmla="*/ 32703 w 887272"/>
              <a:gd name="connsiteY84" fmla="*/ 3356186 h 3631956"/>
              <a:gd name="connsiteX85" fmla="*/ 34961 w 887272"/>
              <a:gd name="connsiteY85" fmla="*/ 3327964 h 3631956"/>
              <a:gd name="connsiteX86" fmla="*/ 40041 w 887272"/>
              <a:gd name="connsiteY86" fmla="*/ 3265311 h 3631956"/>
              <a:gd name="connsiteX87" fmla="*/ 47943 w 887272"/>
              <a:gd name="connsiteY87" fmla="*/ 3234266 h 3631956"/>
              <a:gd name="connsiteX88" fmla="*/ 18592 w 887272"/>
              <a:gd name="connsiteY88" fmla="*/ 3195320 h 3631956"/>
              <a:gd name="connsiteX89" fmla="*/ 28752 w 887272"/>
              <a:gd name="connsiteY89" fmla="*/ 3048000 h 3631956"/>
              <a:gd name="connsiteX90" fmla="*/ 33832 w 887272"/>
              <a:gd name="connsiteY90" fmla="*/ 3022600 h 3631956"/>
              <a:gd name="connsiteX91" fmla="*/ 38912 w 887272"/>
              <a:gd name="connsiteY91" fmla="*/ 2941320 h 3631956"/>
              <a:gd name="connsiteX92" fmla="*/ 43992 w 887272"/>
              <a:gd name="connsiteY92" fmla="*/ 2910840 h 3631956"/>
              <a:gd name="connsiteX93" fmla="*/ 54152 w 887272"/>
              <a:gd name="connsiteY93" fmla="*/ 2824480 h 3631956"/>
              <a:gd name="connsiteX94" fmla="*/ 64312 w 887272"/>
              <a:gd name="connsiteY94" fmla="*/ 2712720 h 3631956"/>
              <a:gd name="connsiteX95" fmla="*/ 69392 w 887272"/>
              <a:gd name="connsiteY95" fmla="*/ 2687320 h 3631956"/>
              <a:gd name="connsiteX96" fmla="*/ 74472 w 887272"/>
              <a:gd name="connsiteY96" fmla="*/ 2667000 h 3631956"/>
              <a:gd name="connsiteX97" fmla="*/ 79552 w 887272"/>
              <a:gd name="connsiteY97" fmla="*/ 2631440 h 3631956"/>
              <a:gd name="connsiteX98" fmla="*/ 89712 w 887272"/>
              <a:gd name="connsiteY98" fmla="*/ 2600960 h 3631956"/>
              <a:gd name="connsiteX99" fmla="*/ 94792 w 887272"/>
              <a:gd name="connsiteY99" fmla="*/ 2570480 h 3631956"/>
              <a:gd name="connsiteX100" fmla="*/ 104952 w 887272"/>
              <a:gd name="connsiteY100" fmla="*/ 2550160 h 3631956"/>
              <a:gd name="connsiteX101" fmla="*/ 135432 w 887272"/>
              <a:gd name="connsiteY101" fmla="*/ 2594187 h 3631956"/>
              <a:gd name="connsiteX102" fmla="*/ 145591 w 887272"/>
              <a:gd name="connsiteY102" fmla="*/ 2550724 h 3631956"/>
              <a:gd name="connsiteX103" fmla="*/ 142206 w 887272"/>
              <a:gd name="connsiteY103" fmla="*/ 2484684 h 3631956"/>
              <a:gd name="connsiteX104" fmla="*/ 149543 w 887272"/>
              <a:gd name="connsiteY104" fmla="*/ 2475088 h 3631956"/>
              <a:gd name="connsiteX105" fmla="*/ 151802 w 887272"/>
              <a:gd name="connsiteY105" fmla="*/ 2430498 h 3631956"/>
              <a:gd name="connsiteX106" fmla="*/ 159703 w 887272"/>
              <a:gd name="connsiteY106" fmla="*/ 2410178 h 3631956"/>
              <a:gd name="connsiteX107" fmla="*/ 164784 w 887272"/>
              <a:gd name="connsiteY107" fmla="*/ 2388164 h 3631956"/>
              <a:gd name="connsiteX108" fmla="*/ 167041 w 887272"/>
              <a:gd name="connsiteY108" fmla="*/ 2359943 h 3631956"/>
              <a:gd name="connsiteX109" fmla="*/ 174943 w 887272"/>
              <a:gd name="connsiteY109" fmla="*/ 2338494 h 3631956"/>
              <a:gd name="connsiteX110" fmla="*/ 180023 w 887272"/>
              <a:gd name="connsiteY110" fmla="*/ 2284871 h 3631956"/>
              <a:gd name="connsiteX111" fmla="*/ 181716 w 887272"/>
              <a:gd name="connsiteY111" fmla="*/ 2232942 h 3631956"/>
              <a:gd name="connsiteX112" fmla="*/ 190183 w 887272"/>
              <a:gd name="connsiteY112" fmla="*/ 2175369 h 3631956"/>
              <a:gd name="connsiteX113" fmla="*/ 191312 w 887272"/>
              <a:gd name="connsiteY113" fmla="*/ 2136987 h 3631956"/>
              <a:gd name="connsiteX114" fmla="*/ 196392 w 887272"/>
              <a:gd name="connsiteY114" fmla="*/ 2098040 h 3631956"/>
              <a:gd name="connsiteX115" fmla="*/ 206552 w 887272"/>
              <a:gd name="connsiteY115" fmla="*/ 1991360 h 3631956"/>
              <a:gd name="connsiteX116" fmla="*/ 211632 w 887272"/>
              <a:gd name="connsiteY116" fmla="*/ 1965960 h 3631956"/>
              <a:gd name="connsiteX117" fmla="*/ 216712 w 887272"/>
              <a:gd name="connsiteY117" fmla="*/ 1925320 h 3631956"/>
              <a:gd name="connsiteX118" fmla="*/ 221792 w 887272"/>
              <a:gd name="connsiteY118" fmla="*/ 1910080 h 3631956"/>
              <a:gd name="connsiteX119" fmla="*/ 226872 w 887272"/>
              <a:gd name="connsiteY119" fmla="*/ 1889760 h 3631956"/>
              <a:gd name="connsiteX120" fmla="*/ 231952 w 887272"/>
              <a:gd name="connsiteY120" fmla="*/ 1859280 h 3631956"/>
              <a:gd name="connsiteX121" fmla="*/ 237032 w 887272"/>
              <a:gd name="connsiteY121" fmla="*/ 1833880 h 3631956"/>
              <a:gd name="connsiteX122" fmla="*/ 242112 w 887272"/>
              <a:gd name="connsiteY122" fmla="*/ 1762760 h 3631956"/>
              <a:gd name="connsiteX123" fmla="*/ 247192 w 887272"/>
              <a:gd name="connsiteY123" fmla="*/ 1747520 h 3631956"/>
              <a:gd name="connsiteX124" fmla="*/ 252272 w 887272"/>
              <a:gd name="connsiteY124" fmla="*/ 1722120 h 3631956"/>
              <a:gd name="connsiteX125" fmla="*/ 257352 w 887272"/>
              <a:gd name="connsiteY125" fmla="*/ 1671320 h 3631956"/>
              <a:gd name="connsiteX126" fmla="*/ 262432 w 887272"/>
              <a:gd name="connsiteY126" fmla="*/ 1656080 h 3631956"/>
              <a:gd name="connsiteX127" fmla="*/ 267512 w 887272"/>
              <a:gd name="connsiteY127" fmla="*/ 1635760 h 3631956"/>
              <a:gd name="connsiteX128" fmla="*/ 272592 w 887272"/>
              <a:gd name="connsiteY128" fmla="*/ 1574800 h 3631956"/>
              <a:gd name="connsiteX129" fmla="*/ 277672 w 887272"/>
              <a:gd name="connsiteY129" fmla="*/ 1559560 h 3631956"/>
              <a:gd name="connsiteX130" fmla="*/ 287832 w 887272"/>
              <a:gd name="connsiteY130" fmla="*/ 1518920 h 3631956"/>
              <a:gd name="connsiteX131" fmla="*/ 292912 w 887272"/>
              <a:gd name="connsiteY131" fmla="*/ 1473200 h 3631956"/>
              <a:gd name="connsiteX132" fmla="*/ 297992 w 887272"/>
              <a:gd name="connsiteY132" fmla="*/ 1447800 h 3631956"/>
              <a:gd name="connsiteX133" fmla="*/ 308152 w 887272"/>
              <a:gd name="connsiteY133" fmla="*/ 1386840 h 3631956"/>
              <a:gd name="connsiteX134" fmla="*/ 313232 w 887272"/>
              <a:gd name="connsiteY134" fmla="*/ 1346200 h 3631956"/>
              <a:gd name="connsiteX135" fmla="*/ 323392 w 887272"/>
              <a:gd name="connsiteY135" fmla="*/ 1275080 h 3631956"/>
              <a:gd name="connsiteX136" fmla="*/ 328472 w 887272"/>
              <a:gd name="connsiteY136" fmla="*/ 1224280 h 3631956"/>
              <a:gd name="connsiteX137" fmla="*/ 333552 w 887272"/>
              <a:gd name="connsiteY137" fmla="*/ 1198880 h 3631956"/>
              <a:gd name="connsiteX138" fmla="*/ 348792 w 887272"/>
              <a:gd name="connsiteY138" fmla="*/ 1127760 h 3631956"/>
              <a:gd name="connsiteX139" fmla="*/ 353872 w 887272"/>
              <a:gd name="connsiteY139" fmla="*/ 1076960 h 3631956"/>
              <a:gd name="connsiteX140" fmla="*/ 358952 w 887272"/>
              <a:gd name="connsiteY140" fmla="*/ 1056640 h 3631956"/>
              <a:gd name="connsiteX141" fmla="*/ 369112 w 887272"/>
              <a:gd name="connsiteY141" fmla="*/ 1005840 h 3631956"/>
              <a:gd name="connsiteX142" fmla="*/ 374192 w 887272"/>
              <a:gd name="connsiteY142" fmla="*/ 934720 h 3631956"/>
              <a:gd name="connsiteX143" fmla="*/ 384352 w 887272"/>
              <a:gd name="connsiteY143" fmla="*/ 868680 h 3631956"/>
              <a:gd name="connsiteX144" fmla="*/ 389432 w 887272"/>
              <a:gd name="connsiteY144" fmla="*/ 822960 h 3631956"/>
              <a:gd name="connsiteX145" fmla="*/ 399592 w 887272"/>
              <a:gd name="connsiteY145" fmla="*/ 777240 h 3631956"/>
              <a:gd name="connsiteX146" fmla="*/ 404672 w 887272"/>
              <a:gd name="connsiteY146" fmla="*/ 731520 h 3631956"/>
              <a:gd name="connsiteX147" fmla="*/ 414832 w 887272"/>
              <a:gd name="connsiteY147" fmla="*/ 690880 h 3631956"/>
              <a:gd name="connsiteX148" fmla="*/ 424992 w 887272"/>
              <a:gd name="connsiteY148" fmla="*/ 629920 h 3631956"/>
              <a:gd name="connsiteX149" fmla="*/ 430072 w 887272"/>
              <a:gd name="connsiteY149" fmla="*/ 584200 h 3631956"/>
              <a:gd name="connsiteX150" fmla="*/ 440232 w 887272"/>
              <a:gd name="connsiteY150" fmla="*/ 543560 h 3631956"/>
              <a:gd name="connsiteX151" fmla="*/ 445312 w 887272"/>
              <a:gd name="connsiteY151" fmla="*/ 523240 h 3631956"/>
              <a:gd name="connsiteX152" fmla="*/ 455472 w 887272"/>
              <a:gd name="connsiteY152" fmla="*/ 457200 h 3631956"/>
              <a:gd name="connsiteX153" fmla="*/ 465632 w 887272"/>
              <a:gd name="connsiteY153" fmla="*/ 411480 h 3631956"/>
              <a:gd name="connsiteX154" fmla="*/ 470712 w 887272"/>
              <a:gd name="connsiteY154" fmla="*/ 365760 h 3631956"/>
              <a:gd name="connsiteX155" fmla="*/ 475792 w 887272"/>
              <a:gd name="connsiteY155" fmla="*/ 335280 h 3631956"/>
              <a:gd name="connsiteX156" fmla="*/ 470712 w 887272"/>
              <a:gd name="connsiteY156" fmla="*/ 198120 h 3631956"/>
              <a:gd name="connsiteX0" fmla="*/ 470712 w 887272"/>
              <a:gd name="connsiteY0" fmla="*/ 198120 h 3631956"/>
              <a:gd name="connsiteX1" fmla="*/ 485952 w 887272"/>
              <a:gd name="connsiteY1" fmla="*/ 187960 h 3631956"/>
              <a:gd name="connsiteX2" fmla="*/ 496112 w 887272"/>
              <a:gd name="connsiteY2" fmla="*/ 172720 h 3631956"/>
              <a:gd name="connsiteX3" fmla="*/ 526592 w 887272"/>
              <a:gd name="connsiteY3" fmla="*/ 152400 h 3631956"/>
              <a:gd name="connsiteX4" fmla="*/ 541832 w 887272"/>
              <a:gd name="connsiteY4" fmla="*/ 137160 h 3631956"/>
              <a:gd name="connsiteX5" fmla="*/ 572312 w 887272"/>
              <a:gd name="connsiteY5" fmla="*/ 127000 h 3631956"/>
              <a:gd name="connsiteX6" fmla="*/ 602792 w 887272"/>
              <a:gd name="connsiteY6" fmla="*/ 111760 h 3631956"/>
              <a:gd name="connsiteX7" fmla="*/ 638352 w 887272"/>
              <a:gd name="connsiteY7" fmla="*/ 96520 h 3631956"/>
              <a:gd name="connsiteX8" fmla="*/ 653592 w 887272"/>
              <a:gd name="connsiteY8" fmla="*/ 86360 h 3631956"/>
              <a:gd name="connsiteX9" fmla="*/ 689152 w 887272"/>
              <a:gd name="connsiteY9" fmla="*/ 76200 h 3631956"/>
              <a:gd name="connsiteX10" fmla="*/ 719632 w 887272"/>
              <a:gd name="connsiteY10" fmla="*/ 66040 h 3631956"/>
              <a:gd name="connsiteX11" fmla="*/ 755192 w 887272"/>
              <a:gd name="connsiteY11" fmla="*/ 50800 h 3631956"/>
              <a:gd name="connsiteX12" fmla="*/ 805992 w 887272"/>
              <a:gd name="connsiteY12" fmla="*/ 35560 h 3631956"/>
              <a:gd name="connsiteX13" fmla="*/ 821232 w 887272"/>
              <a:gd name="connsiteY13" fmla="*/ 25400 h 3631956"/>
              <a:gd name="connsiteX14" fmla="*/ 851712 w 887272"/>
              <a:gd name="connsiteY14" fmla="*/ 15240 h 3631956"/>
              <a:gd name="connsiteX15" fmla="*/ 882192 w 887272"/>
              <a:gd name="connsiteY15" fmla="*/ 0 h 3631956"/>
              <a:gd name="connsiteX16" fmla="*/ 887272 w 887272"/>
              <a:gd name="connsiteY16" fmla="*/ 15240 h 3631956"/>
              <a:gd name="connsiteX17" fmla="*/ 882192 w 887272"/>
              <a:gd name="connsiteY17" fmla="*/ 60960 h 3631956"/>
              <a:gd name="connsiteX18" fmla="*/ 877112 w 887272"/>
              <a:gd name="connsiteY18" fmla="*/ 76200 h 3631956"/>
              <a:gd name="connsiteX19" fmla="*/ 872032 w 887272"/>
              <a:gd name="connsiteY19" fmla="*/ 96520 h 3631956"/>
              <a:gd name="connsiteX20" fmla="*/ 866952 w 887272"/>
              <a:gd name="connsiteY20" fmla="*/ 162560 h 3631956"/>
              <a:gd name="connsiteX21" fmla="*/ 861872 w 887272"/>
              <a:gd name="connsiteY21" fmla="*/ 182880 h 3631956"/>
              <a:gd name="connsiteX22" fmla="*/ 856792 w 887272"/>
              <a:gd name="connsiteY22" fmla="*/ 213360 h 3631956"/>
              <a:gd name="connsiteX23" fmla="*/ 851712 w 887272"/>
              <a:gd name="connsiteY23" fmla="*/ 335280 h 3631956"/>
              <a:gd name="connsiteX24" fmla="*/ 841552 w 887272"/>
              <a:gd name="connsiteY24" fmla="*/ 401320 h 3631956"/>
              <a:gd name="connsiteX25" fmla="*/ 836472 w 887272"/>
              <a:gd name="connsiteY25" fmla="*/ 447040 h 3631956"/>
              <a:gd name="connsiteX26" fmla="*/ 826312 w 887272"/>
              <a:gd name="connsiteY26" fmla="*/ 568960 h 3631956"/>
              <a:gd name="connsiteX27" fmla="*/ 821232 w 887272"/>
              <a:gd name="connsiteY27" fmla="*/ 594360 h 3631956"/>
              <a:gd name="connsiteX28" fmla="*/ 816152 w 887272"/>
              <a:gd name="connsiteY28" fmla="*/ 640080 h 3631956"/>
              <a:gd name="connsiteX29" fmla="*/ 805992 w 887272"/>
              <a:gd name="connsiteY29" fmla="*/ 690880 h 3631956"/>
              <a:gd name="connsiteX30" fmla="*/ 800912 w 887272"/>
              <a:gd name="connsiteY30" fmla="*/ 721360 h 3631956"/>
              <a:gd name="connsiteX31" fmla="*/ 795832 w 887272"/>
              <a:gd name="connsiteY31" fmla="*/ 741680 h 3631956"/>
              <a:gd name="connsiteX32" fmla="*/ 790752 w 887272"/>
              <a:gd name="connsiteY32" fmla="*/ 767080 h 3631956"/>
              <a:gd name="connsiteX33" fmla="*/ 785672 w 887272"/>
              <a:gd name="connsiteY33" fmla="*/ 787400 h 3631956"/>
              <a:gd name="connsiteX34" fmla="*/ 780592 w 887272"/>
              <a:gd name="connsiteY34" fmla="*/ 828040 h 3631956"/>
              <a:gd name="connsiteX35" fmla="*/ 775512 w 887272"/>
              <a:gd name="connsiteY35" fmla="*/ 843280 h 3631956"/>
              <a:gd name="connsiteX36" fmla="*/ 765352 w 887272"/>
              <a:gd name="connsiteY36" fmla="*/ 894080 h 3631956"/>
              <a:gd name="connsiteX37" fmla="*/ 755192 w 887272"/>
              <a:gd name="connsiteY37" fmla="*/ 939800 h 3631956"/>
              <a:gd name="connsiteX38" fmla="*/ 750112 w 887272"/>
              <a:gd name="connsiteY38" fmla="*/ 980440 h 3631956"/>
              <a:gd name="connsiteX39" fmla="*/ 745032 w 887272"/>
              <a:gd name="connsiteY39" fmla="*/ 1031240 h 3631956"/>
              <a:gd name="connsiteX40" fmla="*/ 734872 w 887272"/>
              <a:gd name="connsiteY40" fmla="*/ 1102360 h 3631956"/>
              <a:gd name="connsiteX41" fmla="*/ 729792 w 887272"/>
              <a:gd name="connsiteY41" fmla="*/ 1203960 h 3631956"/>
              <a:gd name="connsiteX42" fmla="*/ 719632 w 887272"/>
              <a:gd name="connsiteY42" fmla="*/ 1264920 h 3631956"/>
              <a:gd name="connsiteX43" fmla="*/ 704392 w 887272"/>
              <a:gd name="connsiteY43" fmla="*/ 1407160 h 3631956"/>
              <a:gd name="connsiteX44" fmla="*/ 694232 w 887272"/>
              <a:gd name="connsiteY44" fmla="*/ 1463040 h 3631956"/>
              <a:gd name="connsiteX45" fmla="*/ 689152 w 887272"/>
              <a:gd name="connsiteY45" fmla="*/ 1518920 h 3631956"/>
              <a:gd name="connsiteX46" fmla="*/ 678992 w 887272"/>
              <a:gd name="connsiteY46" fmla="*/ 1564640 h 3631956"/>
              <a:gd name="connsiteX47" fmla="*/ 673912 w 887272"/>
              <a:gd name="connsiteY47" fmla="*/ 1595120 h 3631956"/>
              <a:gd name="connsiteX48" fmla="*/ 668832 w 887272"/>
              <a:gd name="connsiteY48" fmla="*/ 1635760 h 3631956"/>
              <a:gd name="connsiteX49" fmla="*/ 663752 w 887272"/>
              <a:gd name="connsiteY49" fmla="*/ 1666240 h 3631956"/>
              <a:gd name="connsiteX50" fmla="*/ 658672 w 887272"/>
              <a:gd name="connsiteY50" fmla="*/ 1706880 h 3631956"/>
              <a:gd name="connsiteX51" fmla="*/ 643432 w 887272"/>
              <a:gd name="connsiteY51" fmla="*/ 1778000 h 3631956"/>
              <a:gd name="connsiteX52" fmla="*/ 638352 w 887272"/>
              <a:gd name="connsiteY52" fmla="*/ 1823720 h 3631956"/>
              <a:gd name="connsiteX53" fmla="*/ 628192 w 887272"/>
              <a:gd name="connsiteY53" fmla="*/ 1879600 h 3631956"/>
              <a:gd name="connsiteX54" fmla="*/ 623112 w 887272"/>
              <a:gd name="connsiteY54" fmla="*/ 1935480 h 3631956"/>
              <a:gd name="connsiteX55" fmla="*/ 607872 w 887272"/>
              <a:gd name="connsiteY55" fmla="*/ 2021840 h 3631956"/>
              <a:gd name="connsiteX56" fmla="*/ 602792 w 887272"/>
              <a:gd name="connsiteY56" fmla="*/ 2082800 h 3631956"/>
              <a:gd name="connsiteX57" fmla="*/ 592632 w 887272"/>
              <a:gd name="connsiteY57" fmla="*/ 2133600 h 3631956"/>
              <a:gd name="connsiteX58" fmla="*/ 582472 w 887272"/>
              <a:gd name="connsiteY58" fmla="*/ 2204720 h 3631956"/>
              <a:gd name="connsiteX59" fmla="*/ 577392 w 887272"/>
              <a:gd name="connsiteY59" fmla="*/ 2296160 h 3631956"/>
              <a:gd name="connsiteX60" fmla="*/ 572312 w 887272"/>
              <a:gd name="connsiteY60" fmla="*/ 2311400 h 3631956"/>
              <a:gd name="connsiteX61" fmla="*/ 567232 w 887272"/>
              <a:gd name="connsiteY61" fmla="*/ 2352040 h 3631956"/>
              <a:gd name="connsiteX62" fmla="*/ 562152 w 887272"/>
              <a:gd name="connsiteY62" fmla="*/ 2382520 h 3631956"/>
              <a:gd name="connsiteX63" fmla="*/ 551992 w 887272"/>
              <a:gd name="connsiteY63" fmla="*/ 2509520 h 3631956"/>
              <a:gd name="connsiteX64" fmla="*/ 541832 w 887272"/>
              <a:gd name="connsiteY64" fmla="*/ 2570480 h 3631956"/>
              <a:gd name="connsiteX65" fmla="*/ 536752 w 887272"/>
              <a:gd name="connsiteY65" fmla="*/ 2595880 h 3631956"/>
              <a:gd name="connsiteX66" fmla="*/ 526592 w 887272"/>
              <a:gd name="connsiteY66" fmla="*/ 2809240 h 3631956"/>
              <a:gd name="connsiteX67" fmla="*/ 521512 w 887272"/>
              <a:gd name="connsiteY67" fmla="*/ 2834640 h 3631956"/>
              <a:gd name="connsiteX68" fmla="*/ 516432 w 887272"/>
              <a:gd name="connsiteY68" fmla="*/ 2956560 h 3631956"/>
              <a:gd name="connsiteX69" fmla="*/ 506272 w 887272"/>
              <a:gd name="connsiteY69" fmla="*/ 3048000 h 3631956"/>
              <a:gd name="connsiteX70" fmla="*/ 494419 w 887272"/>
              <a:gd name="connsiteY70" fmla="*/ 3217898 h 3631956"/>
              <a:gd name="connsiteX71" fmla="*/ 486517 w 887272"/>
              <a:gd name="connsiteY71" fmla="*/ 3325707 h 3631956"/>
              <a:gd name="connsiteX72" fmla="*/ 489903 w 887272"/>
              <a:gd name="connsiteY72" fmla="*/ 3369734 h 3631956"/>
              <a:gd name="connsiteX73" fmla="*/ 484823 w 887272"/>
              <a:gd name="connsiteY73" fmla="*/ 3407551 h 3631956"/>
              <a:gd name="connsiteX74" fmla="*/ 462810 w 887272"/>
              <a:gd name="connsiteY74" fmla="*/ 3608494 h 3631956"/>
              <a:gd name="connsiteX75" fmla="*/ 414832 w 887272"/>
              <a:gd name="connsiteY75" fmla="*/ 3611880 h 3631956"/>
              <a:gd name="connsiteX76" fmla="*/ 191312 w 887272"/>
              <a:gd name="connsiteY76" fmla="*/ 3601720 h 3631956"/>
              <a:gd name="connsiteX77" fmla="*/ 120192 w 887272"/>
              <a:gd name="connsiteY77" fmla="*/ 3591560 h 3631956"/>
              <a:gd name="connsiteX78" fmla="*/ 64312 w 887272"/>
              <a:gd name="connsiteY78" fmla="*/ 3586480 h 3631956"/>
              <a:gd name="connsiteX79" fmla="*/ 20849 w 887272"/>
              <a:gd name="connsiteY79" fmla="*/ 3576884 h 3631956"/>
              <a:gd name="connsiteX80" fmla="*/ 27058 w 887272"/>
              <a:gd name="connsiteY80" fmla="*/ 3533423 h 3631956"/>
              <a:gd name="connsiteX81" fmla="*/ 31575 w 887272"/>
              <a:gd name="connsiteY81" fmla="*/ 3452706 h 3631956"/>
              <a:gd name="connsiteX82" fmla="*/ 33832 w 887272"/>
              <a:gd name="connsiteY82" fmla="*/ 3426178 h 3631956"/>
              <a:gd name="connsiteX83" fmla="*/ 33268 w 887272"/>
              <a:gd name="connsiteY83" fmla="*/ 3392311 h 3631956"/>
              <a:gd name="connsiteX84" fmla="*/ 32703 w 887272"/>
              <a:gd name="connsiteY84" fmla="*/ 3356186 h 3631956"/>
              <a:gd name="connsiteX85" fmla="*/ 34961 w 887272"/>
              <a:gd name="connsiteY85" fmla="*/ 3327964 h 3631956"/>
              <a:gd name="connsiteX86" fmla="*/ 40041 w 887272"/>
              <a:gd name="connsiteY86" fmla="*/ 3265311 h 3631956"/>
              <a:gd name="connsiteX87" fmla="*/ 47943 w 887272"/>
              <a:gd name="connsiteY87" fmla="*/ 3234266 h 3631956"/>
              <a:gd name="connsiteX88" fmla="*/ 46814 w 887272"/>
              <a:gd name="connsiteY88" fmla="*/ 3178387 h 3631956"/>
              <a:gd name="connsiteX89" fmla="*/ 28752 w 887272"/>
              <a:gd name="connsiteY89" fmla="*/ 3048000 h 3631956"/>
              <a:gd name="connsiteX90" fmla="*/ 33832 w 887272"/>
              <a:gd name="connsiteY90" fmla="*/ 3022600 h 3631956"/>
              <a:gd name="connsiteX91" fmla="*/ 38912 w 887272"/>
              <a:gd name="connsiteY91" fmla="*/ 2941320 h 3631956"/>
              <a:gd name="connsiteX92" fmla="*/ 43992 w 887272"/>
              <a:gd name="connsiteY92" fmla="*/ 2910840 h 3631956"/>
              <a:gd name="connsiteX93" fmla="*/ 54152 w 887272"/>
              <a:gd name="connsiteY93" fmla="*/ 2824480 h 3631956"/>
              <a:gd name="connsiteX94" fmla="*/ 64312 w 887272"/>
              <a:gd name="connsiteY94" fmla="*/ 2712720 h 3631956"/>
              <a:gd name="connsiteX95" fmla="*/ 69392 w 887272"/>
              <a:gd name="connsiteY95" fmla="*/ 2687320 h 3631956"/>
              <a:gd name="connsiteX96" fmla="*/ 74472 w 887272"/>
              <a:gd name="connsiteY96" fmla="*/ 2667000 h 3631956"/>
              <a:gd name="connsiteX97" fmla="*/ 79552 w 887272"/>
              <a:gd name="connsiteY97" fmla="*/ 2631440 h 3631956"/>
              <a:gd name="connsiteX98" fmla="*/ 89712 w 887272"/>
              <a:gd name="connsiteY98" fmla="*/ 2600960 h 3631956"/>
              <a:gd name="connsiteX99" fmla="*/ 94792 w 887272"/>
              <a:gd name="connsiteY99" fmla="*/ 2570480 h 3631956"/>
              <a:gd name="connsiteX100" fmla="*/ 104952 w 887272"/>
              <a:gd name="connsiteY100" fmla="*/ 2550160 h 3631956"/>
              <a:gd name="connsiteX101" fmla="*/ 135432 w 887272"/>
              <a:gd name="connsiteY101" fmla="*/ 2594187 h 3631956"/>
              <a:gd name="connsiteX102" fmla="*/ 145591 w 887272"/>
              <a:gd name="connsiteY102" fmla="*/ 2550724 h 3631956"/>
              <a:gd name="connsiteX103" fmla="*/ 142206 w 887272"/>
              <a:gd name="connsiteY103" fmla="*/ 2484684 h 3631956"/>
              <a:gd name="connsiteX104" fmla="*/ 149543 w 887272"/>
              <a:gd name="connsiteY104" fmla="*/ 2475088 h 3631956"/>
              <a:gd name="connsiteX105" fmla="*/ 151802 w 887272"/>
              <a:gd name="connsiteY105" fmla="*/ 2430498 h 3631956"/>
              <a:gd name="connsiteX106" fmla="*/ 159703 w 887272"/>
              <a:gd name="connsiteY106" fmla="*/ 2410178 h 3631956"/>
              <a:gd name="connsiteX107" fmla="*/ 164784 w 887272"/>
              <a:gd name="connsiteY107" fmla="*/ 2388164 h 3631956"/>
              <a:gd name="connsiteX108" fmla="*/ 167041 w 887272"/>
              <a:gd name="connsiteY108" fmla="*/ 2359943 h 3631956"/>
              <a:gd name="connsiteX109" fmla="*/ 174943 w 887272"/>
              <a:gd name="connsiteY109" fmla="*/ 2338494 h 3631956"/>
              <a:gd name="connsiteX110" fmla="*/ 180023 w 887272"/>
              <a:gd name="connsiteY110" fmla="*/ 2284871 h 3631956"/>
              <a:gd name="connsiteX111" fmla="*/ 181716 w 887272"/>
              <a:gd name="connsiteY111" fmla="*/ 2232942 h 3631956"/>
              <a:gd name="connsiteX112" fmla="*/ 190183 w 887272"/>
              <a:gd name="connsiteY112" fmla="*/ 2175369 h 3631956"/>
              <a:gd name="connsiteX113" fmla="*/ 191312 w 887272"/>
              <a:gd name="connsiteY113" fmla="*/ 2136987 h 3631956"/>
              <a:gd name="connsiteX114" fmla="*/ 196392 w 887272"/>
              <a:gd name="connsiteY114" fmla="*/ 2098040 h 3631956"/>
              <a:gd name="connsiteX115" fmla="*/ 206552 w 887272"/>
              <a:gd name="connsiteY115" fmla="*/ 1991360 h 3631956"/>
              <a:gd name="connsiteX116" fmla="*/ 211632 w 887272"/>
              <a:gd name="connsiteY116" fmla="*/ 1965960 h 3631956"/>
              <a:gd name="connsiteX117" fmla="*/ 216712 w 887272"/>
              <a:gd name="connsiteY117" fmla="*/ 1925320 h 3631956"/>
              <a:gd name="connsiteX118" fmla="*/ 221792 w 887272"/>
              <a:gd name="connsiteY118" fmla="*/ 1910080 h 3631956"/>
              <a:gd name="connsiteX119" fmla="*/ 226872 w 887272"/>
              <a:gd name="connsiteY119" fmla="*/ 1889760 h 3631956"/>
              <a:gd name="connsiteX120" fmla="*/ 231952 w 887272"/>
              <a:gd name="connsiteY120" fmla="*/ 1859280 h 3631956"/>
              <a:gd name="connsiteX121" fmla="*/ 237032 w 887272"/>
              <a:gd name="connsiteY121" fmla="*/ 1833880 h 3631956"/>
              <a:gd name="connsiteX122" fmla="*/ 242112 w 887272"/>
              <a:gd name="connsiteY122" fmla="*/ 1762760 h 3631956"/>
              <a:gd name="connsiteX123" fmla="*/ 247192 w 887272"/>
              <a:gd name="connsiteY123" fmla="*/ 1747520 h 3631956"/>
              <a:gd name="connsiteX124" fmla="*/ 252272 w 887272"/>
              <a:gd name="connsiteY124" fmla="*/ 1722120 h 3631956"/>
              <a:gd name="connsiteX125" fmla="*/ 257352 w 887272"/>
              <a:gd name="connsiteY125" fmla="*/ 1671320 h 3631956"/>
              <a:gd name="connsiteX126" fmla="*/ 262432 w 887272"/>
              <a:gd name="connsiteY126" fmla="*/ 1656080 h 3631956"/>
              <a:gd name="connsiteX127" fmla="*/ 267512 w 887272"/>
              <a:gd name="connsiteY127" fmla="*/ 1635760 h 3631956"/>
              <a:gd name="connsiteX128" fmla="*/ 272592 w 887272"/>
              <a:gd name="connsiteY128" fmla="*/ 1574800 h 3631956"/>
              <a:gd name="connsiteX129" fmla="*/ 277672 w 887272"/>
              <a:gd name="connsiteY129" fmla="*/ 1559560 h 3631956"/>
              <a:gd name="connsiteX130" fmla="*/ 287832 w 887272"/>
              <a:gd name="connsiteY130" fmla="*/ 1518920 h 3631956"/>
              <a:gd name="connsiteX131" fmla="*/ 292912 w 887272"/>
              <a:gd name="connsiteY131" fmla="*/ 1473200 h 3631956"/>
              <a:gd name="connsiteX132" fmla="*/ 297992 w 887272"/>
              <a:gd name="connsiteY132" fmla="*/ 1447800 h 3631956"/>
              <a:gd name="connsiteX133" fmla="*/ 308152 w 887272"/>
              <a:gd name="connsiteY133" fmla="*/ 1386840 h 3631956"/>
              <a:gd name="connsiteX134" fmla="*/ 313232 w 887272"/>
              <a:gd name="connsiteY134" fmla="*/ 1346200 h 3631956"/>
              <a:gd name="connsiteX135" fmla="*/ 323392 w 887272"/>
              <a:gd name="connsiteY135" fmla="*/ 1275080 h 3631956"/>
              <a:gd name="connsiteX136" fmla="*/ 328472 w 887272"/>
              <a:gd name="connsiteY136" fmla="*/ 1224280 h 3631956"/>
              <a:gd name="connsiteX137" fmla="*/ 333552 w 887272"/>
              <a:gd name="connsiteY137" fmla="*/ 1198880 h 3631956"/>
              <a:gd name="connsiteX138" fmla="*/ 348792 w 887272"/>
              <a:gd name="connsiteY138" fmla="*/ 1127760 h 3631956"/>
              <a:gd name="connsiteX139" fmla="*/ 353872 w 887272"/>
              <a:gd name="connsiteY139" fmla="*/ 1076960 h 3631956"/>
              <a:gd name="connsiteX140" fmla="*/ 358952 w 887272"/>
              <a:gd name="connsiteY140" fmla="*/ 1056640 h 3631956"/>
              <a:gd name="connsiteX141" fmla="*/ 369112 w 887272"/>
              <a:gd name="connsiteY141" fmla="*/ 1005840 h 3631956"/>
              <a:gd name="connsiteX142" fmla="*/ 374192 w 887272"/>
              <a:gd name="connsiteY142" fmla="*/ 934720 h 3631956"/>
              <a:gd name="connsiteX143" fmla="*/ 384352 w 887272"/>
              <a:gd name="connsiteY143" fmla="*/ 868680 h 3631956"/>
              <a:gd name="connsiteX144" fmla="*/ 389432 w 887272"/>
              <a:gd name="connsiteY144" fmla="*/ 822960 h 3631956"/>
              <a:gd name="connsiteX145" fmla="*/ 399592 w 887272"/>
              <a:gd name="connsiteY145" fmla="*/ 777240 h 3631956"/>
              <a:gd name="connsiteX146" fmla="*/ 404672 w 887272"/>
              <a:gd name="connsiteY146" fmla="*/ 731520 h 3631956"/>
              <a:gd name="connsiteX147" fmla="*/ 414832 w 887272"/>
              <a:gd name="connsiteY147" fmla="*/ 690880 h 3631956"/>
              <a:gd name="connsiteX148" fmla="*/ 424992 w 887272"/>
              <a:gd name="connsiteY148" fmla="*/ 629920 h 3631956"/>
              <a:gd name="connsiteX149" fmla="*/ 430072 w 887272"/>
              <a:gd name="connsiteY149" fmla="*/ 584200 h 3631956"/>
              <a:gd name="connsiteX150" fmla="*/ 440232 w 887272"/>
              <a:gd name="connsiteY150" fmla="*/ 543560 h 3631956"/>
              <a:gd name="connsiteX151" fmla="*/ 445312 w 887272"/>
              <a:gd name="connsiteY151" fmla="*/ 523240 h 3631956"/>
              <a:gd name="connsiteX152" fmla="*/ 455472 w 887272"/>
              <a:gd name="connsiteY152" fmla="*/ 457200 h 3631956"/>
              <a:gd name="connsiteX153" fmla="*/ 465632 w 887272"/>
              <a:gd name="connsiteY153" fmla="*/ 411480 h 3631956"/>
              <a:gd name="connsiteX154" fmla="*/ 470712 w 887272"/>
              <a:gd name="connsiteY154" fmla="*/ 365760 h 3631956"/>
              <a:gd name="connsiteX155" fmla="*/ 475792 w 887272"/>
              <a:gd name="connsiteY155" fmla="*/ 335280 h 3631956"/>
              <a:gd name="connsiteX156" fmla="*/ 470712 w 887272"/>
              <a:gd name="connsiteY156" fmla="*/ 198120 h 3631956"/>
              <a:gd name="connsiteX0" fmla="*/ 470712 w 887272"/>
              <a:gd name="connsiteY0" fmla="*/ 198120 h 3631956"/>
              <a:gd name="connsiteX1" fmla="*/ 485952 w 887272"/>
              <a:gd name="connsiteY1" fmla="*/ 187960 h 3631956"/>
              <a:gd name="connsiteX2" fmla="*/ 496112 w 887272"/>
              <a:gd name="connsiteY2" fmla="*/ 172720 h 3631956"/>
              <a:gd name="connsiteX3" fmla="*/ 526592 w 887272"/>
              <a:gd name="connsiteY3" fmla="*/ 152400 h 3631956"/>
              <a:gd name="connsiteX4" fmla="*/ 541832 w 887272"/>
              <a:gd name="connsiteY4" fmla="*/ 137160 h 3631956"/>
              <a:gd name="connsiteX5" fmla="*/ 572312 w 887272"/>
              <a:gd name="connsiteY5" fmla="*/ 127000 h 3631956"/>
              <a:gd name="connsiteX6" fmla="*/ 602792 w 887272"/>
              <a:gd name="connsiteY6" fmla="*/ 111760 h 3631956"/>
              <a:gd name="connsiteX7" fmla="*/ 638352 w 887272"/>
              <a:gd name="connsiteY7" fmla="*/ 96520 h 3631956"/>
              <a:gd name="connsiteX8" fmla="*/ 653592 w 887272"/>
              <a:gd name="connsiteY8" fmla="*/ 86360 h 3631956"/>
              <a:gd name="connsiteX9" fmla="*/ 689152 w 887272"/>
              <a:gd name="connsiteY9" fmla="*/ 76200 h 3631956"/>
              <a:gd name="connsiteX10" fmla="*/ 719632 w 887272"/>
              <a:gd name="connsiteY10" fmla="*/ 66040 h 3631956"/>
              <a:gd name="connsiteX11" fmla="*/ 755192 w 887272"/>
              <a:gd name="connsiteY11" fmla="*/ 50800 h 3631956"/>
              <a:gd name="connsiteX12" fmla="*/ 805992 w 887272"/>
              <a:gd name="connsiteY12" fmla="*/ 35560 h 3631956"/>
              <a:gd name="connsiteX13" fmla="*/ 821232 w 887272"/>
              <a:gd name="connsiteY13" fmla="*/ 25400 h 3631956"/>
              <a:gd name="connsiteX14" fmla="*/ 851712 w 887272"/>
              <a:gd name="connsiteY14" fmla="*/ 15240 h 3631956"/>
              <a:gd name="connsiteX15" fmla="*/ 882192 w 887272"/>
              <a:gd name="connsiteY15" fmla="*/ 0 h 3631956"/>
              <a:gd name="connsiteX16" fmla="*/ 887272 w 887272"/>
              <a:gd name="connsiteY16" fmla="*/ 15240 h 3631956"/>
              <a:gd name="connsiteX17" fmla="*/ 882192 w 887272"/>
              <a:gd name="connsiteY17" fmla="*/ 60960 h 3631956"/>
              <a:gd name="connsiteX18" fmla="*/ 877112 w 887272"/>
              <a:gd name="connsiteY18" fmla="*/ 76200 h 3631956"/>
              <a:gd name="connsiteX19" fmla="*/ 872032 w 887272"/>
              <a:gd name="connsiteY19" fmla="*/ 96520 h 3631956"/>
              <a:gd name="connsiteX20" fmla="*/ 866952 w 887272"/>
              <a:gd name="connsiteY20" fmla="*/ 162560 h 3631956"/>
              <a:gd name="connsiteX21" fmla="*/ 861872 w 887272"/>
              <a:gd name="connsiteY21" fmla="*/ 182880 h 3631956"/>
              <a:gd name="connsiteX22" fmla="*/ 856792 w 887272"/>
              <a:gd name="connsiteY22" fmla="*/ 213360 h 3631956"/>
              <a:gd name="connsiteX23" fmla="*/ 851712 w 887272"/>
              <a:gd name="connsiteY23" fmla="*/ 335280 h 3631956"/>
              <a:gd name="connsiteX24" fmla="*/ 841552 w 887272"/>
              <a:gd name="connsiteY24" fmla="*/ 401320 h 3631956"/>
              <a:gd name="connsiteX25" fmla="*/ 836472 w 887272"/>
              <a:gd name="connsiteY25" fmla="*/ 447040 h 3631956"/>
              <a:gd name="connsiteX26" fmla="*/ 826312 w 887272"/>
              <a:gd name="connsiteY26" fmla="*/ 568960 h 3631956"/>
              <a:gd name="connsiteX27" fmla="*/ 821232 w 887272"/>
              <a:gd name="connsiteY27" fmla="*/ 594360 h 3631956"/>
              <a:gd name="connsiteX28" fmla="*/ 816152 w 887272"/>
              <a:gd name="connsiteY28" fmla="*/ 640080 h 3631956"/>
              <a:gd name="connsiteX29" fmla="*/ 805992 w 887272"/>
              <a:gd name="connsiteY29" fmla="*/ 690880 h 3631956"/>
              <a:gd name="connsiteX30" fmla="*/ 800912 w 887272"/>
              <a:gd name="connsiteY30" fmla="*/ 721360 h 3631956"/>
              <a:gd name="connsiteX31" fmla="*/ 795832 w 887272"/>
              <a:gd name="connsiteY31" fmla="*/ 741680 h 3631956"/>
              <a:gd name="connsiteX32" fmla="*/ 790752 w 887272"/>
              <a:gd name="connsiteY32" fmla="*/ 767080 h 3631956"/>
              <a:gd name="connsiteX33" fmla="*/ 785672 w 887272"/>
              <a:gd name="connsiteY33" fmla="*/ 787400 h 3631956"/>
              <a:gd name="connsiteX34" fmla="*/ 780592 w 887272"/>
              <a:gd name="connsiteY34" fmla="*/ 828040 h 3631956"/>
              <a:gd name="connsiteX35" fmla="*/ 775512 w 887272"/>
              <a:gd name="connsiteY35" fmla="*/ 843280 h 3631956"/>
              <a:gd name="connsiteX36" fmla="*/ 765352 w 887272"/>
              <a:gd name="connsiteY36" fmla="*/ 894080 h 3631956"/>
              <a:gd name="connsiteX37" fmla="*/ 755192 w 887272"/>
              <a:gd name="connsiteY37" fmla="*/ 939800 h 3631956"/>
              <a:gd name="connsiteX38" fmla="*/ 750112 w 887272"/>
              <a:gd name="connsiteY38" fmla="*/ 980440 h 3631956"/>
              <a:gd name="connsiteX39" fmla="*/ 745032 w 887272"/>
              <a:gd name="connsiteY39" fmla="*/ 1031240 h 3631956"/>
              <a:gd name="connsiteX40" fmla="*/ 734872 w 887272"/>
              <a:gd name="connsiteY40" fmla="*/ 1102360 h 3631956"/>
              <a:gd name="connsiteX41" fmla="*/ 729792 w 887272"/>
              <a:gd name="connsiteY41" fmla="*/ 1203960 h 3631956"/>
              <a:gd name="connsiteX42" fmla="*/ 719632 w 887272"/>
              <a:gd name="connsiteY42" fmla="*/ 1264920 h 3631956"/>
              <a:gd name="connsiteX43" fmla="*/ 704392 w 887272"/>
              <a:gd name="connsiteY43" fmla="*/ 1407160 h 3631956"/>
              <a:gd name="connsiteX44" fmla="*/ 694232 w 887272"/>
              <a:gd name="connsiteY44" fmla="*/ 1463040 h 3631956"/>
              <a:gd name="connsiteX45" fmla="*/ 689152 w 887272"/>
              <a:gd name="connsiteY45" fmla="*/ 1518920 h 3631956"/>
              <a:gd name="connsiteX46" fmla="*/ 678992 w 887272"/>
              <a:gd name="connsiteY46" fmla="*/ 1564640 h 3631956"/>
              <a:gd name="connsiteX47" fmla="*/ 673912 w 887272"/>
              <a:gd name="connsiteY47" fmla="*/ 1595120 h 3631956"/>
              <a:gd name="connsiteX48" fmla="*/ 668832 w 887272"/>
              <a:gd name="connsiteY48" fmla="*/ 1635760 h 3631956"/>
              <a:gd name="connsiteX49" fmla="*/ 663752 w 887272"/>
              <a:gd name="connsiteY49" fmla="*/ 1666240 h 3631956"/>
              <a:gd name="connsiteX50" fmla="*/ 658672 w 887272"/>
              <a:gd name="connsiteY50" fmla="*/ 1706880 h 3631956"/>
              <a:gd name="connsiteX51" fmla="*/ 643432 w 887272"/>
              <a:gd name="connsiteY51" fmla="*/ 1778000 h 3631956"/>
              <a:gd name="connsiteX52" fmla="*/ 638352 w 887272"/>
              <a:gd name="connsiteY52" fmla="*/ 1823720 h 3631956"/>
              <a:gd name="connsiteX53" fmla="*/ 628192 w 887272"/>
              <a:gd name="connsiteY53" fmla="*/ 1879600 h 3631956"/>
              <a:gd name="connsiteX54" fmla="*/ 623112 w 887272"/>
              <a:gd name="connsiteY54" fmla="*/ 1935480 h 3631956"/>
              <a:gd name="connsiteX55" fmla="*/ 607872 w 887272"/>
              <a:gd name="connsiteY55" fmla="*/ 2021840 h 3631956"/>
              <a:gd name="connsiteX56" fmla="*/ 602792 w 887272"/>
              <a:gd name="connsiteY56" fmla="*/ 2082800 h 3631956"/>
              <a:gd name="connsiteX57" fmla="*/ 592632 w 887272"/>
              <a:gd name="connsiteY57" fmla="*/ 2133600 h 3631956"/>
              <a:gd name="connsiteX58" fmla="*/ 582472 w 887272"/>
              <a:gd name="connsiteY58" fmla="*/ 2204720 h 3631956"/>
              <a:gd name="connsiteX59" fmla="*/ 577392 w 887272"/>
              <a:gd name="connsiteY59" fmla="*/ 2296160 h 3631956"/>
              <a:gd name="connsiteX60" fmla="*/ 572312 w 887272"/>
              <a:gd name="connsiteY60" fmla="*/ 2311400 h 3631956"/>
              <a:gd name="connsiteX61" fmla="*/ 567232 w 887272"/>
              <a:gd name="connsiteY61" fmla="*/ 2352040 h 3631956"/>
              <a:gd name="connsiteX62" fmla="*/ 562152 w 887272"/>
              <a:gd name="connsiteY62" fmla="*/ 2382520 h 3631956"/>
              <a:gd name="connsiteX63" fmla="*/ 551992 w 887272"/>
              <a:gd name="connsiteY63" fmla="*/ 2509520 h 3631956"/>
              <a:gd name="connsiteX64" fmla="*/ 541832 w 887272"/>
              <a:gd name="connsiteY64" fmla="*/ 2570480 h 3631956"/>
              <a:gd name="connsiteX65" fmla="*/ 536752 w 887272"/>
              <a:gd name="connsiteY65" fmla="*/ 2595880 h 3631956"/>
              <a:gd name="connsiteX66" fmla="*/ 526592 w 887272"/>
              <a:gd name="connsiteY66" fmla="*/ 2809240 h 3631956"/>
              <a:gd name="connsiteX67" fmla="*/ 521512 w 887272"/>
              <a:gd name="connsiteY67" fmla="*/ 2834640 h 3631956"/>
              <a:gd name="connsiteX68" fmla="*/ 516432 w 887272"/>
              <a:gd name="connsiteY68" fmla="*/ 2956560 h 3631956"/>
              <a:gd name="connsiteX69" fmla="*/ 506272 w 887272"/>
              <a:gd name="connsiteY69" fmla="*/ 3048000 h 3631956"/>
              <a:gd name="connsiteX70" fmla="*/ 494419 w 887272"/>
              <a:gd name="connsiteY70" fmla="*/ 3217898 h 3631956"/>
              <a:gd name="connsiteX71" fmla="*/ 486517 w 887272"/>
              <a:gd name="connsiteY71" fmla="*/ 3325707 h 3631956"/>
              <a:gd name="connsiteX72" fmla="*/ 489903 w 887272"/>
              <a:gd name="connsiteY72" fmla="*/ 3369734 h 3631956"/>
              <a:gd name="connsiteX73" fmla="*/ 484823 w 887272"/>
              <a:gd name="connsiteY73" fmla="*/ 3407551 h 3631956"/>
              <a:gd name="connsiteX74" fmla="*/ 462810 w 887272"/>
              <a:gd name="connsiteY74" fmla="*/ 3608494 h 3631956"/>
              <a:gd name="connsiteX75" fmla="*/ 414832 w 887272"/>
              <a:gd name="connsiteY75" fmla="*/ 3611880 h 3631956"/>
              <a:gd name="connsiteX76" fmla="*/ 191312 w 887272"/>
              <a:gd name="connsiteY76" fmla="*/ 3601720 h 3631956"/>
              <a:gd name="connsiteX77" fmla="*/ 120192 w 887272"/>
              <a:gd name="connsiteY77" fmla="*/ 3591560 h 3631956"/>
              <a:gd name="connsiteX78" fmla="*/ 64312 w 887272"/>
              <a:gd name="connsiteY78" fmla="*/ 3586480 h 3631956"/>
              <a:gd name="connsiteX79" fmla="*/ 20849 w 887272"/>
              <a:gd name="connsiteY79" fmla="*/ 3576884 h 3631956"/>
              <a:gd name="connsiteX80" fmla="*/ 27058 w 887272"/>
              <a:gd name="connsiteY80" fmla="*/ 3533423 h 3631956"/>
              <a:gd name="connsiteX81" fmla="*/ 31575 w 887272"/>
              <a:gd name="connsiteY81" fmla="*/ 3452706 h 3631956"/>
              <a:gd name="connsiteX82" fmla="*/ 33832 w 887272"/>
              <a:gd name="connsiteY82" fmla="*/ 3426178 h 3631956"/>
              <a:gd name="connsiteX83" fmla="*/ 33268 w 887272"/>
              <a:gd name="connsiteY83" fmla="*/ 3392311 h 3631956"/>
              <a:gd name="connsiteX84" fmla="*/ 32703 w 887272"/>
              <a:gd name="connsiteY84" fmla="*/ 3356186 h 3631956"/>
              <a:gd name="connsiteX85" fmla="*/ 34961 w 887272"/>
              <a:gd name="connsiteY85" fmla="*/ 3327964 h 3631956"/>
              <a:gd name="connsiteX86" fmla="*/ 40041 w 887272"/>
              <a:gd name="connsiteY86" fmla="*/ 3265311 h 3631956"/>
              <a:gd name="connsiteX87" fmla="*/ 47943 w 887272"/>
              <a:gd name="connsiteY87" fmla="*/ 3234266 h 3631956"/>
              <a:gd name="connsiteX88" fmla="*/ 46814 w 887272"/>
              <a:gd name="connsiteY88" fmla="*/ 3178387 h 3631956"/>
              <a:gd name="connsiteX89" fmla="*/ 54152 w 887272"/>
              <a:gd name="connsiteY89" fmla="*/ 3048000 h 3631956"/>
              <a:gd name="connsiteX90" fmla="*/ 33832 w 887272"/>
              <a:gd name="connsiteY90" fmla="*/ 3022600 h 3631956"/>
              <a:gd name="connsiteX91" fmla="*/ 38912 w 887272"/>
              <a:gd name="connsiteY91" fmla="*/ 2941320 h 3631956"/>
              <a:gd name="connsiteX92" fmla="*/ 43992 w 887272"/>
              <a:gd name="connsiteY92" fmla="*/ 2910840 h 3631956"/>
              <a:gd name="connsiteX93" fmla="*/ 54152 w 887272"/>
              <a:gd name="connsiteY93" fmla="*/ 2824480 h 3631956"/>
              <a:gd name="connsiteX94" fmla="*/ 64312 w 887272"/>
              <a:gd name="connsiteY94" fmla="*/ 2712720 h 3631956"/>
              <a:gd name="connsiteX95" fmla="*/ 69392 w 887272"/>
              <a:gd name="connsiteY95" fmla="*/ 2687320 h 3631956"/>
              <a:gd name="connsiteX96" fmla="*/ 74472 w 887272"/>
              <a:gd name="connsiteY96" fmla="*/ 2667000 h 3631956"/>
              <a:gd name="connsiteX97" fmla="*/ 79552 w 887272"/>
              <a:gd name="connsiteY97" fmla="*/ 2631440 h 3631956"/>
              <a:gd name="connsiteX98" fmla="*/ 89712 w 887272"/>
              <a:gd name="connsiteY98" fmla="*/ 2600960 h 3631956"/>
              <a:gd name="connsiteX99" fmla="*/ 94792 w 887272"/>
              <a:gd name="connsiteY99" fmla="*/ 2570480 h 3631956"/>
              <a:gd name="connsiteX100" fmla="*/ 104952 w 887272"/>
              <a:gd name="connsiteY100" fmla="*/ 2550160 h 3631956"/>
              <a:gd name="connsiteX101" fmla="*/ 135432 w 887272"/>
              <a:gd name="connsiteY101" fmla="*/ 2594187 h 3631956"/>
              <a:gd name="connsiteX102" fmla="*/ 145591 w 887272"/>
              <a:gd name="connsiteY102" fmla="*/ 2550724 h 3631956"/>
              <a:gd name="connsiteX103" fmla="*/ 142206 w 887272"/>
              <a:gd name="connsiteY103" fmla="*/ 2484684 h 3631956"/>
              <a:gd name="connsiteX104" fmla="*/ 149543 w 887272"/>
              <a:gd name="connsiteY104" fmla="*/ 2475088 h 3631956"/>
              <a:gd name="connsiteX105" fmla="*/ 151802 w 887272"/>
              <a:gd name="connsiteY105" fmla="*/ 2430498 h 3631956"/>
              <a:gd name="connsiteX106" fmla="*/ 159703 w 887272"/>
              <a:gd name="connsiteY106" fmla="*/ 2410178 h 3631956"/>
              <a:gd name="connsiteX107" fmla="*/ 164784 w 887272"/>
              <a:gd name="connsiteY107" fmla="*/ 2388164 h 3631956"/>
              <a:gd name="connsiteX108" fmla="*/ 167041 w 887272"/>
              <a:gd name="connsiteY108" fmla="*/ 2359943 h 3631956"/>
              <a:gd name="connsiteX109" fmla="*/ 174943 w 887272"/>
              <a:gd name="connsiteY109" fmla="*/ 2338494 h 3631956"/>
              <a:gd name="connsiteX110" fmla="*/ 180023 w 887272"/>
              <a:gd name="connsiteY110" fmla="*/ 2284871 h 3631956"/>
              <a:gd name="connsiteX111" fmla="*/ 181716 w 887272"/>
              <a:gd name="connsiteY111" fmla="*/ 2232942 h 3631956"/>
              <a:gd name="connsiteX112" fmla="*/ 190183 w 887272"/>
              <a:gd name="connsiteY112" fmla="*/ 2175369 h 3631956"/>
              <a:gd name="connsiteX113" fmla="*/ 191312 w 887272"/>
              <a:gd name="connsiteY113" fmla="*/ 2136987 h 3631956"/>
              <a:gd name="connsiteX114" fmla="*/ 196392 w 887272"/>
              <a:gd name="connsiteY114" fmla="*/ 2098040 h 3631956"/>
              <a:gd name="connsiteX115" fmla="*/ 206552 w 887272"/>
              <a:gd name="connsiteY115" fmla="*/ 1991360 h 3631956"/>
              <a:gd name="connsiteX116" fmla="*/ 211632 w 887272"/>
              <a:gd name="connsiteY116" fmla="*/ 1965960 h 3631956"/>
              <a:gd name="connsiteX117" fmla="*/ 216712 w 887272"/>
              <a:gd name="connsiteY117" fmla="*/ 1925320 h 3631956"/>
              <a:gd name="connsiteX118" fmla="*/ 221792 w 887272"/>
              <a:gd name="connsiteY118" fmla="*/ 1910080 h 3631956"/>
              <a:gd name="connsiteX119" fmla="*/ 226872 w 887272"/>
              <a:gd name="connsiteY119" fmla="*/ 1889760 h 3631956"/>
              <a:gd name="connsiteX120" fmla="*/ 231952 w 887272"/>
              <a:gd name="connsiteY120" fmla="*/ 1859280 h 3631956"/>
              <a:gd name="connsiteX121" fmla="*/ 237032 w 887272"/>
              <a:gd name="connsiteY121" fmla="*/ 1833880 h 3631956"/>
              <a:gd name="connsiteX122" fmla="*/ 242112 w 887272"/>
              <a:gd name="connsiteY122" fmla="*/ 1762760 h 3631956"/>
              <a:gd name="connsiteX123" fmla="*/ 247192 w 887272"/>
              <a:gd name="connsiteY123" fmla="*/ 1747520 h 3631956"/>
              <a:gd name="connsiteX124" fmla="*/ 252272 w 887272"/>
              <a:gd name="connsiteY124" fmla="*/ 1722120 h 3631956"/>
              <a:gd name="connsiteX125" fmla="*/ 257352 w 887272"/>
              <a:gd name="connsiteY125" fmla="*/ 1671320 h 3631956"/>
              <a:gd name="connsiteX126" fmla="*/ 262432 w 887272"/>
              <a:gd name="connsiteY126" fmla="*/ 1656080 h 3631956"/>
              <a:gd name="connsiteX127" fmla="*/ 267512 w 887272"/>
              <a:gd name="connsiteY127" fmla="*/ 1635760 h 3631956"/>
              <a:gd name="connsiteX128" fmla="*/ 272592 w 887272"/>
              <a:gd name="connsiteY128" fmla="*/ 1574800 h 3631956"/>
              <a:gd name="connsiteX129" fmla="*/ 277672 w 887272"/>
              <a:gd name="connsiteY129" fmla="*/ 1559560 h 3631956"/>
              <a:gd name="connsiteX130" fmla="*/ 287832 w 887272"/>
              <a:gd name="connsiteY130" fmla="*/ 1518920 h 3631956"/>
              <a:gd name="connsiteX131" fmla="*/ 292912 w 887272"/>
              <a:gd name="connsiteY131" fmla="*/ 1473200 h 3631956"/>
              <a:gd name="connsiteX132" fmla="*/ 297992 w 887272"/>
              <a:gd name="connsiteY132" fmla="*/ 1447800 h 3631956"/>
              <a:gd name="connsiteX133" fmla="*/ 308152 w 887272"/>
              <a:gd name="connsiteY133" fmla="*/ 1386840 h 3631956"/>
              <a:gd name="connsiteX134" fmla="*/ 313232 w 887272"/>
              <a:gd name="connsiteY134" fmla="*/ 1346200 h 3631956"/>
              <a:gd name="connsiteX135" fmla="*/ 323392 w 887272"/>
              <a:gd name="connsiteY135" fmla="*/ 1275080 h 3631956"/>
              <a:gd name="connsiteX136" fmla="*/ 328472 w 887272"/>
              <a:gd name="connsiteY136" fmla="*/ 1224280 h 3631956"/>
              <a:gd name="connsiteX137" fmla="*/ 333552 w 887272"/>
              <a:gd name="connsiteY137" fmla="*/ 1198880 h 3631956"/>
              <a:gd name="connsiteX138" fmla="*/ 348792 w 887272"/>
              <a:gd name="connsiteY138" fmla="*/ 1127760 h 3631956"/>
              <a:gd name="connsiteX139" fmla="*/ 353872 w 887272"/>
              <a:gd name="connsiteY139" fmla="*/ 1076960 h 3631956"/>
              <a:gd name="connsiteX140" fmla="*/ 358952 w 887272"/>
              <a:gd name="connsiteY140" fmla="*/ 1056640 h 3631956"/>
              <a:gd name="connsiteX141" fmla="*/ 369112 w 887272"/>
              <a:gd name="connsiteY141" fmla="*/ 1005840 h 3631956"/>
              <a:gd name="connsiteX142" fmla="*/ 374192 w 887272"/>
              <a:gd name="connsiteY142" fmla="*/ 934720 h 3631956"/>
              <a:gd name="connsiteX143" fmla="*/ 384352 w 887272"/>
              <a:gd name="connsiteY143" fmla="*/ 868680 h 3631956"/>
              <a:gd name="connsiteX144" fmla="*/ 389432 w 887272"/>
              <a:gd name="connsiteY144" fmla="*/ 822960 h 3631956"/>
              <a:gd name="connsiteX145" fmla="*/ 399592 w 887272"/>
              <a:gd name="connsiteY145" fmla="*/ 777240 h 3631956"/>
              <a:gd name="connsiteX146" fmla="*/ 404672 w 887272"/>
              <a:gd name="connsiteY146" fmla="*/ 731520 h 3631956"/>
              <a:gd name="connsiteX147" fmla="*/ 414832 w 887272"/>
              <a:gd name="connsiteY147" fmla="*/ 690880 h 3631956"/>
              <a:gd name="connsiteX148" fmla="*/ 424992 w 887272"/>
              <a:gd name="connsiteY148" fmla="*/ 629920 h 3631956"/>
              <a:gd name="connsiteX149" fmla="*/ 430072 w 887272"/>
              <a:gd name="connsiteY149" fmla="*/ 584200 h 3631956"/>
              <a:gd name="connsiteX150" fmla="*/ 440232 w 887272"/>
              <a:gd name="connsiteY150" fmla="*/ 543560 h 3631956"/>
              <a:gd name="connsiteX151" fmla="*/ 445312 w 887272"/>
              <a:gd name="connsiteY151" fmla="*/ 523240 h 3631956"/>
              <a:gd name="connsiteX152" fmla="*/ 455472 w 887272"/>
              <a:gd name="connsiteY152" fmla="*/ 457200 h 3631956"/>
              <a:gd name="connsiteX153" fmla="*/ 465632 w 887272"/>
              <a:gd name="connsiteY153" fmla="*/ 411480 h 3631956"/>
              <a:gd name="connsiteX154" fmla="*/ 470712 w 887272"/>
              <a:gd name="connsiteY154" fmla="*/ 365760 h 3631956"/>
              <a:gd name="connsiteX155" fmla="*/ 475792 w 887272"/>
              <a:gd name="connsiteY155" fmla="*/ 335280 h 3631956"/>
              <a:gd name="connsiteX156" fmla="*/ 470712 w 887272"/>
              <a:gd name="connsiteY156" fmla="*/ 198120 h 3631956"/>
              <a:gd name="connsiteX0" fmla="*/ 470712 w 887272"/>
              <a:gd name="connsiteY0" fmla="*/ 198120 h 3631956"/>
              <a:gd name="connsiteX1" fmla="*/ 485952 w 887272"/>
              <a:gd name="connsiteY1" fmla="*/ 187960 h 3631956"/>
              <a:gd name="connsiteX2" fmla="*/ 496112 w 887272"/>
              <a:gd name="connsiteY2" fmla="*/ 172720 h 3631956"/>
              <a:gd name="connsiteX3" fmla="*/ 526592 w 887272"/>
              <a:gd name="connsiteY3" fmla="*/ 152400 h 3631956"/>
              <a:gd name="connsiteX4" fmla="*/ 541832 w 887272"/>
              <a:gd name="connsiteY4" fmla="*/ 137160 h 3631956"/>
              <a:gd name="connsiteX5" fmla="*/ 572312 w 887272"/>
              <a:gd name="connsiteY5" fmla="*/ 127000 h 3631956"/>
              <a:gd name="connsiteX6" fmla="*/ 602792 w 887272"/>
              <a:gd name="connsiteY6" fmla="*/ 111760 h 3631956"/>
              <a:gd name="connsiteX7" fmla="*/ 638352 w 887272"/>
              <a:gd name="connsiteY7" fmla="*/ 96520 h 3631956"/>
              <a:gd name="connsiteX8" fmla="*/ 653592 w 887272"/>
              <a:gd name="connsiteY8" fmla="*/ 86360 h 3631956"/>
              <a:gd name="connsiteX9" fmla="*/ 689152 w 887272"/>
              <a:gd name="connsiteY9" fmla="*/ 76200 h 3631956"/>
              <a:gd name="connsiteX10" fmla="*/ 719632 w 887272"/>
              <a:gd name="connsiteY10" fmla="*/ 66040 h 3631956"/>
              <a:gd name="connsiteX11" fmla="*/ 755192 w 887272"/>
              <a:gd name="connsiteY11" fmla="*/ 50800 h 3631956"/>
              <a:gd name="connsiteX12" fmla="*/ 805992 w 887272"/>
              <a:gd name="connsiteY12" fmla="*/ 35560 h 3631956"/>
              <a:gd name="connsiteX13" fmla="*/ 821232 w 887272"/>
              <a:gd name="connsiteY13" fmla="*/ 25400 h 3631956"/>
              <a:gd name="connsiteX14" fmla="*/ 851712 w 887272"/>
              <a:gd name="connsiteY14" fmla="*/ 15240 h 3631956"/>
              <a:gd name="connsiteX15" fmla="*/ 882192 w 887272"/>
              <a:gd name="connsiteY15" fmla="*/ 0 h 3631956"/>
              <a:gd name="connsiteX16" fmla="*/ 887272 w 887272"/>
              <a:gd name="connsiteY16" fmla="*/ 15240 h 3631956"/>
              <a:gd name="connsiteX17" fmla="*/ 882192 w 887272"/>
              <a:gd name="connsiteY17" fmla="*/ 60960 h 3631956"/>
              <a:gd name="connsiteX18" fmla="*/ 877112 w 887272"/>
              <a:gd name="connsiteY18" fmla="*/ 76200 h 3631956"/>
              <a:gd name="connsiteX19" fmla="*/ 872032 w 887272"/>
              <a:gd name="connsiteY19" fmla="*/ 96520 h 3631956"/>
              <a:gd name="connsiteX20" fmla="*/ 866952 w 887272"/>
              <a:gd name="connsiteY20" fmla="*/ 162560 h 3631956"/>
              <a:gd name="connsiteX21" fmla="*/ 861872 w 887272"/>
              <a:gd name="connsiteY21" fmla="*/ 182880 h 3631956"/>
              <a:gd name="connsiteX22" fmla="*/ 856792 w 887272"/>
              <a:gd name="connsiteY22" fmla="*/ 213360 h 3631956"/>
              <a:gd name="connsiteX23" fmla="*/ 851712 w 887272"/>
              <a:gd name="connsiteY23" fmla="*/ 335280 h 3631956"/>
              <a:gd name="connsiteX24" fmla="*/ 841552 w 887272"/>
              <a:gd name="connsiteY24" fmla="*/ 401320 h 3631956"/>
              <a:gd name="connsiteX25" fmla="*/ 836472 w 887272"/>
              <a:gd name="connsiteY25" fmla="*/ 447040 h 3631956"/>
              <a:gd name="connsiteX26" fmla="*/ 826312 w 887272"/>
              <a:gd name="connsiteY26" fmla="*/ 568960 h 3631956"/>
              <a:gd name="connsiteX27" fmla="*/ 821232 w 887272"/>
              <a:gd name="connsiteY27" fmla="*/ 594360 h 3631956"/>
              <a:gd name="connsiteX28" fmla="*/ 816152 w 887272"/>
              <a:gd name="connsiteY28" fmla="*/ 640080 h 3631956"/>
              <a:gd name="connsiteX29" fmla="*/ 805992 w 887272"/>
              <a:gd name="connsiteY29" fmla="*/ 690880 h 3631956"/>
              <a:gd name="connsiteX30" fmla="*/ 800912 w 887272"/>
              <a:gd name="connsiteY30" fmla="*/ 721360 h 3631956"/>
              <a:gd name="connsiteX31" fmla="*/ 795832 w 887272"/>
              <a:gd name="connsiteY31" fmla="*/ 741680 h 3631956"/>
              <a:gd name="connsiteX32" fmla="*/ 790752 w 887272"/>
              <a:gd name="connsiteY32" fmla="*/ 767080 h 3631956"/>
              <a:gd name="connsiteX33" fmla="*/ 785672 w 887272"/>
              <a:gd name="connsiteY33" fmla="*/ 787400 h 3631956"/>
              <a:gd name="connsiteX34" fmla="*/ 780592 w 887272"/>
              <a:gd name="connsiteY34" fmla="*/ 828040 h 3631956"/>
              <a:gd name="connsiteX35" fmla="*/ 775512 w 887272"/>
              <a:gd name="connsiteY35" fmla="*/ 843280 h 3631956"/>
              <a:gd name="connsiteX36" fmla="*/ 765352 w 887272"/>
              <a:gd name="connsiteY36" fmla="*/ 894080 h 3631956"/>
              <a:gd name="connsiteX37" fmla="*/ 755192 w 887272"/>
              <a:gd name="connsiteY37" fmla="*/ 939800 h 3631956"/>
              <a:gd name="connsiteX38" fmla="*/ 750112 w 887272"/>
              <a:gd name="connsiteY38" fmla="*/ 980440 h 3631956"/>
              <a:gd name="connsiteX39" fmla="*/ 745032 w 887272"/>
              <a:gd name="connsiteY39" fmla="*/ 1031240 h 3631956"/>
              <a:gd name="connsiteX40" fmla="*/ 734872 w 887272"/>
              <a:gd name="connsiteY40" fmla="*/ 1102360 h 3631956"/>
              <a:gd name="connsiteX41" fmla="*/ 729792 w 887272"/>
              <a:gd name="connsiteY41" fmla="*/ 1203960 h 3631956"/>
              <a:gd name="connsiteX42" fmla="*/ 719632 w 887272"/>
              <a:gd name="connsiteY42" fmla="*/ 1264920 h 3631956"/>
              <a:gd name="connsiteX43" fmla="*/ 704392 w 887272"/>
              <a:gd name="connsiteY43" fmla="*/ 1407160 h 3631956"/>
              <a:gd name="connsiteX44" fmla="*/ 694232 w 887272"/>
              <a:gd name="connsiteY44" fmla="*/ 1463040 h 3631956"/>
              <a:gd name="connsiteX45" fmla="*/ 689152 w 887272"/>
              <a:gd name="connsiteY45" fmla="*/ 1518920 h 3631956"/>
              <a:gd name="connsiteX46" fmla="*/ 678992 w 887272"/>
              <a:gd name="connsiteY46" fmla="*/ 1564640 h 3631956"/>
              <a:gd name="connsiteX47" fmla="*/ 673912 w 887272"/>
              <a:gd name="connsiteY47" fmla="*/ 1595120 h 3631956"/>
              <a:gd name="connsiteX48" fmla="*/ 668832 w 887272"/>
              <a:gd name="connsiteY48" fmla="*/ 1635760 h 3631956"/>
              <a:gd name="connsiteX49" fmla="*/ 663752 w 887272"/>
              <a:gd name="connsiteY49" fmla="*/ 1666240 h 3631956"/>
              <a:gd name="connsiteX50" fmla="*/ 658672 w 887272"/>
              <a:gd name="connsiteY50" fmla="*/ 1706880 h 3631956"/>
              <a:gd name="connsiteX51" fmla="*/ 643432 w 887272"/>
              <a:gd name="connsiteY51" fmla="*/ 1778000 h 3631956"/>
              <a:gd name="connsiteX52" fmla="*/ 638352 w 887272"/>
              <a:gd name="connsiteY52" fmla="*/ 1823720 h 3631956"/>
              <a:gd name="connsiteX53" fmla="*/ 628192 w 887272"/>
              <a:gd name="connsiteY53" fmla="*/ 1879600 h 3631956"/>
              <a:gd name="connsiteX54" fmla="*/ 623112 w 887272"/>
              <a:gd name="connsiteY54" fmla="*/ 1935480 h 3631956"/>
              <a:gd name="connsiteX55" fmla="*/ 607872 w 887272"/>
              <a:gd name="connsiteY55" fmla="*/ 2021840 h 3631956"/>
              <a:gd name="connsiteX56" fmla="*/ 602792 w 887272"/>
              <a:gd name="connsiteY56" fmla="*/ 2082800 h 3631956"/>
              <a:gd name="connsiteX57" fmla="*/ 592632 w 887272"/>
              <a:gd name="connsiteY57" fmla="*/ 2133600 h 3631956"/>
              <a:gd name="connsiteX58" fmla="*/ 582472 w 887272"/>
              <a:gd name="connsiteY58" fmla="*/ 2204720 h 3631956"/>
              <a:gd name="connsiteX59" fmla="*/ 577392 w 887272"/>
              <a:gd name="connsiteY59" fmla="*/ 2296160 h 3631956"/>
              <a:gd name="connsiteX60" fmla="*/ 572312 w 887272"/>
              <a:gd name="connsiteY60" fmla="*/ 2311400 h 3631956"/>
              <a:gd name="connsiteX61" fmla="*/ 567232 w 887272"/>
              <a:gd name="connsiteY61" fmla="*/ 2352040 h 3631956"/>
              <a:gd name="connsiteX62" fmla="*/ 562152 w 887272"/>
              <a:gd name="connsiteY62" fmla="*/ 2382520 h 3631956"/>
              <a:gd name="connsiteX63" fmla="*/ 551992 w 887272"/>
              <a:gd name="connsiteY63" fmla="*/ 2509520 h 3631956"/>
              <a:gd name="connsiteX64" fmla="*/ 541832 w 887272"/>
              <a:gd name="connsiteY64" fmla="*/ 2570480 h 3631956"/>
              <a:gd name="connsiteX65" fmla="*/ 536752 w 887272"/>
              <a:gd name="connsiteY65" fmla="*/ 2595880 h 3631956"/>
              <a:gd name="connsiteX66" fmla="*/ 526592 w 887272"/>
              <a:gd name="connsiteY66" fmla="*/ 2809240 h 3631956"/>
              <a:gd name="connsiteX67" fmla="*/ 521512 w 887272"/>
              <a:gd name="connsiteY67" fmla="*/ 2834640 h 3631956"/>
              <a:gd name="connsiteX68" fmla="*/ 516432 w 887272"/>
              <a:gd name="connsiteY68" fmla="*/ 2956560 h 3631956"/>
              <a:gd name="connsiteX69" fmla="*/ 506272 w 887272"/>
              <a:gd name="connsiteY69" fmla="*/ 3048000 h 3631956"/>
              <a:gd name="connsiteX70" fmla="*/ 494419 w 887272"/>
              <a:gd name="connsiteY70" fmla="*/ 3217898 h 3631956"/>
              <a:gd name="connsiteX71" fmla="*/ 486517 w 887272"/>
              <a:gd name="connsiteY71" fmla="*/ 3325707 h 3631956"/>
              <a:gd name="connsiteX72" fmla="*/ 489903 w 887272"/>
              <a:gd name="connsiteY72" fmla="*/ 3369734 h 3631956"/>
              <a:gd name="connsiteX73" fmla="*/ 484823 w 887272"/>
              <a:gd name="connsiteY73" fmla="*/ 3407551 h 3631956"/>
              <a:gd name="connsiteX74" fmla="*/ 462810 w 887272"/>
              <a:gd name="connsiteY74" fmla="*/ 3608494 h 3631956"/>
              <a:gd name="connsiteX75" fmla="*/ 414832 w 887272"/>
              <a:gd name="connsiteY75" fmla="*/ 3611880 h 3631956"/>
              <a:gd name="connsiteX76" fmla="*/ 191312 w 887272"/>
              <a:gd name="connsiteY76" fmla="*/ 3601720 h 3631956"/>
              <a:gd name="connsiteX77" fmla="*/ 120192 w 887272"/>
              <a:gd name="connsiteY77" fmla="*/ 3591560 h 3631956"/>
              <a:gd name="connsiteX78" fmla="*/ 64312 w 887272"/>
              <a:gd name="connsiteY78" fmla="*/ 3586480 h 3631956"/>
              <a:gd name="connsiteX79" fmla="*/ 20849 w 887272"/>
              <a:gd name="connsiteY79" fmla="*/ 3576884 h 3631956"/>
              <a:gd name="connsiteX80" fmla="*/ 27058 w 887272"/>
              <a:gd name="connsiteY80" fmla="*/ 3533423 h 3631956"/>
              <a:gd name="connsiteX81" fmla="*/ 31575 w 887272"/>
              <a:gd name="connsiteY81" fmla="*/ 3452706 h 3631956"/>
              <a:gd name="connsiteX82" fmla="*/ 33832 w 887272"/>
              <a:gd name="connsiteY82" fmla="*/ 3426178 h 3631956"/>
              <a:gd name="connsiteX83" fmla="*/ 33268 w 887272"/>
              <a:gd name="connsiteY83" fmla="*/ 3392311 h 3631956"/>
              <a:gd name="connsiteX84" fmla="*/ 32703 w 887272"/>
              <a:gd name="connsiteY84" fmla="*/ 3356186 h 3631956"/>
              <a:gd name="connsiteX85" fmla="*/ 34961 w 887272"/>
              <a:gd name="connsiteY85" fmla="*/ 3327964 h 3631956"/>
              <a:gd name="connsiteX86" fmla="*/ 40041 w 887272"/>
              <a:gd name="connsiteY86" fmla="*/ 3265311 h 3631956"/>
              <a:gd name="connsiteX87" fmla="*/ 47943 w 887272"/>
              <a:gd name="connsiteY87" fmla="*/ 3234266 h 3631956"/>
              <a:gd name="connsiteX88" fmla="*/ 46814 w 887272"/>
              <a:gd name="connsiteY88" fmla="*/ 3178387 h 3631956"/>
              <a:gd name="connsiteX89" fmla="*/ 54152 w 887272"/>
              <a:gd name="connsiteY89" fmla="*/ 3048000 h 3631956"/>
              <a:gd name="connsiteX90" fmla="*/ 64876 w 887272"/>
              <a:gd name="connsiteY90" fmla="*/ 3016955 h 3631956"/>
              <a:gd name="connsiteX91" fmla="*/ 38912 w 887272"/>
              <a:gd name="connsiteY91" fmla="*/ 2941320 h 3631956"/>
              <a:gd name="connsiteX92" fmla="*/ 43992 w 887272"/>
              <a:gd name="connsiteY92" fmla="*/ 2910840 h 3631956"/>
              <a:gd name="connsiteX93" fmla="*/ 54152 w 887272"/>
              <a:gd name="connsiteY93" fmla="*/ 2824480 h 3631956"/>
              <a:gd name="connsiteX94" fmla="*/ 64312 w 887272"/>
              <a:gd name="connsiteY94" fmla="*/ 2712720 h 3631956"/>
              <a:gd name="connsiteX95" fmla="*/ 69392 w 887272"/>
              <a:gd name="connsiteY95" fmla="*/ 2687320 h 3631956"/>
              <a:gd name="connsiteX96" fmla="*/ 74472 w 887272"/>
              <a:gd name="connsiteY96" fmla="*/ 2667000 h 3631956"/>
              <a:gd name="connsiteX97" fmla="*/ 79552 w 887272"/>
              <a:gd name="connsiteY97" fmla="*/ 2631440 h 3631956"/>
              <a:gd name="connsiteX98" fmla="*/ 89712 w 887272"/>
              <a:gd name="connsiteY98" fmla="*/ 2600960 h 3631956"/>
              <a:gd name="connsiteX99" fmla="*/ 94792 w 887272"/>
              <a:gd name="connsiteY99" fmla="*/ 2570480 h 3631956"/>
              <a:gd name="connsiteX100" fmla="*/ 104952 w 887272"/>
              <a:gd name="connsiteY100" fmla="*/ 2550160 h 3631956"/>
              <a:gd name="connsiteX101" fmla="*/ 135432 w 887272"/>
              <a:gd name="connsiteY101" fmla="*/ 2594187 h 3631956"/>
              <a:gd name="connsiteX102" fmla="*/ 145591 w 887272"/>
              <a:gd name="connsiteY102" fmla="*/ 2550724 h 3631956"/>
              <a:gd name="connsiteX103" fmla="*/ 142206 w 887272"/>
              <a:gd name="connsiteY103" fmla="*/ 2484684 h 3631956"/>
              <a:gd name="connsiteX104" fmla="*/ 149543 w 887272"/>
              <a:gd name="connsiteY104" fmla="*/ 2475088 h 3631956"/>
              <a:gd name="connsiteX105" fmla="*/ 151802 w 887272"/>
              <a:gd name="connsiteY105" fmla="*/ 2430498 h 3631956"/>
              <a:gd name="connsiteX106" fmla="*/ 159703 w 887272"/>
              <a:gd name="connsiteY106" fmla="*/ 2410178 h 3631956"/>
              <a:gd name="connsiteX107" fmla="*/ 164784 w 887272"/>
              <a:gd name="connsiteY107" fmla="*/ 2388164 h 3631956"/>
              <a:gd name="connsiteX108" fmla="*/ 167041 w 887272"/>
              <a:gd name="connsiteY108" fmla="*/ 2359943 h 3631956"/>
              <a:gd name="connsiteX109" fmla="*/ 174943 w 887272"/>
              <a:gd name="connsiteY109" fmla="*/ 2338494 h 3631956"/>
              <a:gd name="connsiteX110" fmla="*/ 180023 w 887272"/>
              <a:gd name="connsiteY110" fmla="*/ 2284871 h 3631956"/>
              <a:gd name="connsiteX111" fmla="*/ 181716 w 887272"/>
              <a:gd name="connsiteY111" fmla="*/ 2232942 h 3631956"/>
              <a:gd name="connsiteX112" fmla="*/ 190183 w 887272"/>
              <a:gd name="connsiteY112" fmla="*/ 2175369 h 3631956"/>
              <a:gd name="connsiteX113" fmla="*/ 191312 w 887272"/>
              <a:gd name="connsiteY113" fmla="*/ 2136987 h 3631956"/>
              <a:gd name="connsiteX114" fmla="*/ 196392 w 887272"/>
              <a:gd name="connsiteY114" fmla="*/ 2098040 h 3631956"/>
              <a:gd name="connsiteX115" fmla="*/ 206552 w 887272"/>
              <a:gd name="connsiteY115" fmla="*/ 1991360 h 3631956"/>
              <a:gd name="connsiteX116" fmla="*/ 211632 w 887272"/>
              <a:gd name="connsiteY116" fmla="*/ 1965960 h 3631956"/>
              <a:gd name="connsiteX117" fmla="*/ 216712 w 887272"/>
              <a:gd name="connsiteY117" fmla="*/ 1925320 h 3631956"/>
              <a:gd name="connsiteX118" fmla="*/ 221792 w 887272"/>
              <a:gd name="connsiteY118" fmla="*/ 1910080 h 3631956"/>
              <a:gd name="connsiteX119" fmla="*/ 226872 w 887272"/>
              <a:gd name="connsiteY119" fmla="*/ 1889760 h 3631956"/>
              <a:gd name="connsiteX120" fmla="*/ 231952 w 887272"/>
              <a:gd name="connsiteY120" fmla="*/ 1859280 h 3631956"/>
              <a:gd name="connsiteX121" fmla="*/ 237032 w 887272"/>
              <a:gd name="connsiteY121" fmla="*/ 1833880 h 3631956"/>
              <a:gd name="connsiteX122" fmla="*/ 242112 w 887272"/>
              <a:gd name="connsiteY122" fmla="*/ 1762760 h 3631956"/>
              <a:gd name="connsiteX123" fmla="*/ 247192 w 887272"/>
              <a:gd name="connsiteY123" fmla="*/ 1747520 h 3631956"/>
              <a:gd name="connsiteX124" fmla="*/ 252272 w 887272"/>
              <a:gd name="connsiteY124" fmla="*/ 1722120 h 3631956"/>
              <a:gd name="connsiteX125" fmla="*/ 257352 w 887272"/>
              <a:gd name="connsiteY125" fmla="*/ 1671320 h 3631956"/>
              <a:gd name="connsiteX126" fmla="*/ 262432 w 887272"/>
              <a:gd name="connsiteY126" fmla="*/ 1656080 h 3631956"/>
              <a:gd name="connsiteX127" fmla="*/ 267512 w 887272"/>
              <a:gd name="connsiteY127" fmla="*/ 1635760 h 3631956"/>
              <a:gd name="connsiteX128" fmla="*/ 272592 w 887272"/>
              <a:gd name="connsiteY128" fmla="*/ 1574800 h 3631956"/>
              <a:gd name="connsiteX129" fmla="*/ 277672 w 887272"/>
              <a:gd name="connsiteY129" fmla="*/ 1559560 h 3631956"/>
              <a:gd name="connsiteX130" fmla="*/ 287832 w 887272"/>
              <a:gd name="connsiteY130" fmla="*/ 1518920 h 3631956"/>
              <a:gd name="connsiteX131" fmla="*/ 292912 w 887272"/>
              <a:gd name="connsiteY131" fmla="*/ 1473200 h 3631956"/>
              <a:gd name="connsiteX132" fmla="*/ 297992 w 887272"/>
              <a:gd name="connsiteY132" fmla="*/ 1447800 h 3631956"/>
              <a:gd name="connsiteX133" fmla="*/ 308152 w 887272"/>
              <a:gd name="connsiteY133" fmla="*/ 1386840 h 3631956"/>
              <a:gd name="connsiteX134" fmla="*/ 313232 w 887272"/>
              <a:gd name="connsiteY134" fmla="*/ 1346200 h 3631956"/>
              <a:gd name="connsiteX135" fmla="*/ 323392 w 887272"/>
              <a:gd name="connsiteY135" fmla="*/ 1275080 h 3631956"/>
              <a:gd name="connsiteX136" fmla="*/ 328472 w 887272"/>
              <a:gd name="connsiteY136" fmla="*/ 1224280 h 3631956"/>
              <a:gd name="connsiteX137" fmla="*/ 333552 w 887272"/>
              <a:gd name="connsiteY137" fmla="*/ 1198880 h 3631956"/>
              <a:gd name="connsiteX138" fmla="*/ 348792 w 887272"/>
              <a:gd name="connsiteY138" fmla="*/ 1127760 h 3631956"/>
              <a:gd name="connsiteX139" fmla="*/ 353872 w 887272"/>
              <a:gd name="connsiteY139" fmla="*/ 1076960 h 3631956"/>
              <a:gd name="connsiteX140" fmla="*/ 358952 w 887272"/>
              <a:gd name="connsiteY140" fmla="*/ 1056640 h 3631956"/>
              <a:gd name="connsiteX141" fmla="*/ 369112 w 887272"/>
              <a:gd name="connsiteY141" fmla="*/ 1005840 h 3631956"/>
              <a:gd name="connsiteX142" fmla="*/ 374192 w 887272"/>
              <a:gd name="connsiteY142" fmla="*/ 934720 h 3631956"/>
              <a:gd name="connsiteX143" fmla="*/ 384352 w 887272"/>
              <a:gd name="connsiteY143" fmla="*/ 868680 h 3631956"/>
              <a:gd name="connsiteX144" fmla="*/ 389432 w 887272"/>
              <a:gd name="connsiteY144" fmla="*/ 822960 h 3631956"/>
              <a:gd name="connsiteX145" fmla="*/ 399592 w 887272"/>
              <a:gd name="connsiteY145" fmla="*/ 777240 h 3631956"/>
              <a:gd name="connsiteX146" fmla="*/ 404672 w 887272"/>
              <a:gd name="connsiteY146" fmla="*/ 731520 h 3631956"/>
              <a:gd name="connsiteX147" fmla="*/ 414832 w 887272"/>
              <a:gd name="connsiteY147" fmla="*/ 690880 h 3631956"/>
              <a:gd name="connsiteX148" fmla="*/ 424992 w 887272"/>
              <a:gd name="connsiteY148" fmla="*/ 629920 h 3631956"/>
              <a:gd name="connsiteX149" fmla="*/ 430072 w 887272"/>
              <a:gd name="connsiteY149" fmla="*/ 584200 h 3631956"/>
              <a:gd name="connsiteX150" fmla="*/ 440232 w 887272"/>
              <a:gd name="connsiteY150" fmla="*/ 543560 h 3631956"/>
              <a:gd name="connsiteX151" fmla="*/ 445312 w 887272"/>
              <a:gd name="connsiteY151" fmla="*/ 523240 h 3631956"/>
              <a:gd name="connsiteX152" fmla="*/ 455472 w 887272"/>
              <a:gd name="connsiteY152" fmla="*/ 457200 h 3631956"/>
              <a:gd name="connsiteX153" fmla="*/ 465632 w 887272"/>
              <a:gd name="connsiteY153" fmla="*/ 411480 h 3631956"/>
              <a:gd name="connsiteX154" fmla="*/ 470712 w 887272"/>
              <a:gd name="connsiteY154" fmla="*/ 365760 h 3631956"/>
              <a:gd name="connsiteX155" fmla="*/ 475792 w 887272"/>
              <a:gd name="connsiteY155" fmla="*/ 335280 h 3631956"/>
              <a:gd name="connsiteX156" fmla="*/ 470712 w 887272"/>
              <a:gd name="connsiteY156" fmla="*/ 198120 h 3631956"/>
              <a:gd name="connsiteX0" fmla="*/ 470712 w 887272"/>
              <a:gd name="connsiteY0" fmla="*/ 198120 h 3631956"/>
              <a:gd name="connsiteX1" fmla="*/ 485952 w 887272"/>
              <a:gd name="connsiteY1" fmla="*/ 187960 h 3631956"/>
              <a:gd name="connsiteX2" fmla="*/ 496112 w 887272"/>
              <a:gd name="connsiteY2" fmla="*/ 172720 h 3631956"/>
              <a:gd name="connsiteX3" fmla="*/ 526592 w 887272"/>
              <a:gd name="connsiteY3" fmla="*/ 152400 h 3631956"/>
              <a:gd name="connsiteX4" fmla="*/ 541832 w 887272"/>
              <a:gd name="connsiteY4" fmla="*/ 137160 h 3631956"/>
              <a:gd name="connsiteX5" fmla="*/ 572312 w 887272"/>
              <a:gd name="connsiteY5" fmla="*/ 127000 h 3631956"/>
              <a:gd name="connsiteX6" fmla="*/ 602792 w 887272"/>
              <a:gd name="connsiteY6" fmla="*/ 111760 h 3631956"/>
              <a:gd name="connsiteX7" fmla="*/ 638352 w 887272"/>
              <a:gd name="connsiteY7" fmla="*/ 96520 h 3631956"/>
              <a:gd name="connsiteX8" fmla="*/ 653592 w 887272"/>
              <a:gd name="connsiteY8" fmla="*/ 86360 h 3631956"/>
              <a:gd name="connsiteX9" fmla="*/ 689152 w 887272"/>
              <a:gd name="connsiteY9" fmla="*/ 76200 h 3631956"/>
              <a:gd name="connsiteX10" fmla="*/ 719632 w 887272"/>
              <a:gd name="connsiteY10" fmla="*/ 66040 h 3631956"/>
              <a:gd name="connsiteX11" fmla="*/ 755192 w 887272"/>
              <a:gd name="connsiteY11" fmla="*/ 50800 h 3631956"/>
              <a:gd name="connsiteX12" fmla="*/ 805992 w 887272"/>
              <a:gd name="connsiteY12" fmla="*/ 35560 h 3631956"/>
              <a:gd name="connsiteX13" fmla="*/ 821232 w 887272"/>
              <a:gd name="connsiteY13" fmla="*/ 25400 h 3631956"/>
              <a:gd name="connsiteX14" fmla="*/ 851712 w 887272"/>
              <a:gd name="connsiteY14" fmla="*/ 15240 h 3631956"/>
              <a:gd name="connsiteX15" fmla="*/ 882192 w 887272"/>
              <a:gd name="connsiteY15" fmla="*/ 0 h 3631956"/>
              <a:gd name="connsiteX16" fmla="*/ 887272 w 887272"/>
              <a:gd name="connsiteY16" fmla="*/ 15240 h 3631956"/>
              <a:gd name="connsiteX17" fmla="*/ 882192 w 887272"/>
              <a:gd name="connsiteY17" fmla="*/ 60960 h 3631956"/>
              <a:gd name="connsiteX18" fmla="*/ 877112 w 887272"/>
              <a:gd name="connsiteY18" fmla="*/ 76200 h 3631956"/>
              <a:gd name="connsiteX19" fmla="*/ 872032 w 887272"/>
              <a:gd name="connsiteY19" fmla="*/ 96520 h 3631956"/>
              <a:gd name="connsiteX20" fmla="*/ 866952 w 887272"/>
              <a:gd name="connsiteY20" fmla="*/ 162560 h 3631956"/>
              <a:gd name="connsiteX21" fmla="*/ 861872 w 887272"/>
              <a:gd name="connsiteY21" fmla="*/ 182880 h 3631956"/>
              <a:gd name="connsiteX22" fmla="*/ 856792 w 887272"/>
              <a:gd name="connsiteY22" fmla="*/ 213360 h 3631956"/>
              <a:gd name="connsiteX23" fmla="*/ 851712 w 887272"/>
              <a:gd name="connsiteY23" fmla="*/ 335280 h 3631956"/>
              <a:gd name="connsiteX24" fmla="*/ 841552 w 887272"/>
              <a:gd name="connsiteY24" fmla="*/ 401320 h 3631956"/>
              <a:gd name="connsiteX25" fmla="*/ 836472 w 887272"/>
              <a:gd name="connsiteY25" fmla="*/ 447040 h 3631956"/>
              <a:gd name="connsiteX26" fmla="*/ 826312 w 887272"/>
              <a:gd name="connsiteY26" fmla="*/ 568960 h 3631956"/>
              <a:gd name="connsiteX27" fmla="*/ 821232 w 887272"/>
              <a:gd name="connsiteY27" fmla="*/ 594360 h 3631956"/>
              <a:gd name="connsiteX28" fmla="*/ 816152 w 887272"/>
              <a:gd name="connsiteY28" fmla="*/ 640080 h 3631956"/>
              <a:gd name="connsiteX29" fmla="*/ 805992 w 887272"/>
              <a:gd name="connsiteY29" fmla="*/ 690880 h 3631956"/>
              <a:gd name="connsiteX30" fmla="*/ 800912 w 887272"/>
              <a:gd name="connsiteY30" fmla="*/ 721360 h 3631956"/>
              <a:gd name="connsiteX31" fmla="*/ 795832 w 887272"/>
              <a:gd name="connsiteY31" fmla="*/ 741680 h 3631956"/>
              <a:gd name="connsiteX32" fmla="*/ 790752 w 887272"/>
              <a:gd name="connsiteY32" fmla="*/ 767080 h 3631956"/>
              <a:gd name="connsiteX33" fmla="*/ 785672 w 887272"/>
              <a:gd name="connsiteY33" fmla="*/ 787400 h 3631956"/>
              <a:gd name="connsiteX34" fmla="*/ 780592 w 887272"/>
              <a:gd name="connsiteY34" fmla="*/ 828040 h 3631956"/>
              <a:gd name="connsiteX35" fmla="*/ 775512 w 887272"/>
              <a:gd name="connsiteY35" fmla="*/ 843280 h 3631956"/>
              <a:gd name="connsiteX36" fmla="*/ 765352 w 887272"/>
              <a:gd name="connsiteY36" fmla="*/ 894080 h 3631956"/>
              <a:gd name="connsiteX37" fmla="*/ 755192 w 887272"/>
              <a:gd name="connsiteY37" fmla="*/ 939800 h 3631956"/>
              <a:gd name="connsiteX38" fmla="*/ 750112 w 887272"/>
              <a:gd name="connsiteY38" fmla="*/ 980440 h 3631956"/>
              <a:gd name="connsiteX39" fmla="*/ 745032 w 887272"/>
              <a:gd name="connsiteY39" fmla="*/ 1031240 h 3631956"/>
              <a:gd name="connsiteX40" fmla="*/ 734872 w 887272"/>
              <a:gd name="connsiteY40" fmla="*/ 1102360 h 3631956"/>
              <a:gd name="connsiteX41" fmla="*/ 729792 w 887272"/>
              <a:gd name="connsiteY41" fmla="*/ 1203960 h 3631956"/>
              <a:gd name="connsiteX42" fmla="*/ 719632 w 887272"/>
              <a:gd name="connsiteY42" fmla="*/ 1264920 h 3631956"/>
              <a:gd name="connsiteX43" fmla="*/ 704392 w 887272"/>
              <a:gd name="connsiteY43" fmla="*/ 1407160 h 3631956"/>
              <a:gd name="connsiteX44" fmla="*/ 694232 w 887272"/>
              <a:gd name="connsiteY44" fmla="*/ 1463040 h 3631956"/>
              <a:gd name="connsiteX45" fmla="*/ 689152 w 887272"/>
              <a:gd name="connsiteY45" fmla="*/ 1518920 h 3631956"/>
              <a:gd name="connsiteX46" fmla="*/ 678992 w 887272"/>
              <a:gd name="connsiteY46" fmla="*/ 1564640 h 3631956"/>
              <a:gd name="connsiteX47" fmla="*/ 673912 w 887272"/>
              <a:gd name="connsiteY47" fmla="*/ 1595120 h 3631956"/>
              <a:gd name="connsiteX48" fmla="*/ 668832 w 887272"/>
              <a:gd name="connsiteY48" fmla="*/ 1635760 h 3631956"/>
              <a:gd name="connsiteX49" fmla="*/ 663752 w 887272"/>
              <a:gd name="connsiteY49" fmla="*/ 1666240 h 3631956"/>
              <a:gd name="connsiteX50" fmla="*/ 658672 w 887272"/>
              <a:gd name="connsiteY50" fmla="*/ 1706880 h 3631956"/>
              <a:gd name="connsiteX51" fmla="*/ 643432 w 887272"/>
              <a:gd name="connsiteY51" fmla="*/ 1778000 h 3631956"/>
              <a:gd name="connsiteX52" fmla="*/ 638352 w 887272"/>
              <a:gd name="connsiteY52" fmla="*/ 1823720 h 3631956"/>
              <a:gd name="connsiteX53" fmla="*/ 628192 w 887272"/>
              <a:gd name="connsiteY53" fmla="*/ 1879600 h 3631956"/>
              <a:gd name="connsiteX54" fmla="*/ 623112 w 887272"/>
              <a:gd name="connsiteY54" fmla="*/ 1935480 h 3631956"/>
              <a:gd name="connsiteX55" fmla="*/ 607872 w 887272"/>
              <a:gd name="connsiteY55" fmla="*/ 2021840 h 3631956"/>
              <a:gd name="connsiteX56" fmla="*/ 602792 w 887272"/>
              <a:gd name="connsiteY56" fmla="*/ 2082800 h 3631956"/>
              <a:gd name="connsiteX57" fmla="*/ 592632 w 887272"/>
              <a:gd name="connsiteY57" fmla="*/ 2133600 h 3631956"/>
              <a:gd name="connsiteX58" fmla="*/ 582472 w 887272"/>
              <a:gd name="connsiteY58" fmla="*/ 2204720 h 3631956"/>
              <a:gd name="connsiteX59" fmla="*/ 577392 w 887272"/>
              <a:gd name="connsiteY59" fmla="*/ 2296160 h 3631956"/>
              <a:gd name="connsiteX60" fmla="*/ 572312 w 887272"/>
              <a:gd name="connsiteY60" fmla="*/ 2311400 h 3631956"/>
              <a:gd name="connsiteX61" fmla="*/ 567232 w 887272"/>
              <a:gd name="connsiteY61" fmla="*/ 2352040 h 3631956"/>
              <a:gd name="connsiteX62" fmla="*/ 562152 w 887272"/>
              <a:gd name="connsiteY62" fmla="*/ 2382520 h 3631956"/>
              <a:gd name="connsiteX63" fmla="*/ 551992 w 887272"/>
              <a:gd name="connsiteY63" fmla="*/ 2509520 h 3631956"/>
              <a:gd name="connsiteX64" fmla="*/ 541832 w 887272"/>
              <a:gd name="connsiteY64" fmla="*/ 2570480 h 3631956"/>
              <a:gd name="connsiteX65" fmla="*/ 536752 w 887272"/>
              <a:gd name="connsiteY65" fmla="*/ 2595880 h 3631956"/>
              <a:gd name="connsiteX66" fmla="*/ 526592 w 887272"/>
              <a:gd name="connsiteY66" fmla="*/ 2809240 h 3631956"/>
              <a:gd name="connsiteX67" fmla="*/ 521512 w 887272"/>
              <a:gd name="connsiteY67" fmla="*/ 2834640 h 3631956"/>
              <a:gd name="connsiteX68" fmla="*/ 516432 w 887272"/>
              <a:gd name="connsiteY68" fmla="*/ 2956560 h 3631956"/>
              <a:gd name="connsiteX69" fmla="*/ 506272 w 887272"/>
              <a:gd name="connsiteY69" fmla="*/ 3048000 h 3631956"/>
              <a:gd name="connsiteX70" fmla="*/ 494419 w 887272"/>
              <a:gd name="connsiteY70" fmla="*/ 3217898 h 3631956"/>
              <a:gd name="connsiteX71" fmla="*/ 486517 w 887272"/>
              <a:gd name="connsiteY71" fmla="*/ 3325707 h 3631956"/>
              <a:gd name="connsiteX72" fmla="*/ 489903 w 887272"/>
              <a:gd name="connsiteY72" fmla="*/ 3369734 h 3631956"/>
              <a:gd name="connsiteX73" fmla="*/ 484823 w 887272"/>
              <a:gd name="connsiteY73" fmla="*/ 3407551 h 3631956"/>
              <a:gd name="connsiteX74" fmla="*/ 462810 w 887272"/>
              <a:gd name="connsiteY74" fmla="*/ 3608494 h 3631956"/>
              <a:gd name="connsiteX75" fmla="*/ 414832 w 887272"/>
              <a:gd name="connsiteY75" fmla="*/ 3611880 h 3631956"/>
              <a:gd name="connsiteX76" fmla="*/ 191312 w 887272"/>
              <a:gd name="connsiteY76" fmla="*/ 3601720 h 3631956"/>
              <a:gd name="connsiteX77" fmla="*/ 120192 w 887272"/>
              <a:gd name="connsiteY77" fmla="*/ 3591560 h 3631956"/>
              <a:gd name="connsiteX78" fmla="*/ 64312 w 887272"/>
              <a:gd name="connsiteY78" fmla="*/ 3586480 h 3631956"/>
              <a:gd name="connsiteX79" fmla="*/ 20849 w 887272"/>
              <a:gd name="connsiteY79" fmla="*/ 3576884 h 3631956"/>
              <a:gd name="connsiteX80" fmla="*/ 27058 w 887272"/>
              <a:gd name="connsiteY80" fmla="*/ 3533423 h 3631956"/>
              <a:gd name="connsiteX81" fmla="*/ 31575 w 887272"/>
              <a:gd name="connsiteY81" fmla="*/ 3452706 h 3631956"/>
              <a:gd name="connsiteX82" fmla="*/ 33832 w 887272"/>
              <a:gd name="connsiteY82" fmla="*/ 3426178 h 3631956"/>
              <a:gd name="connsiteX83" fmla="*/ 33268 w 887272"/>
              <a:gd name="connsiteY83" fmla="*/ 3392311 h 3631956"/>
              <a:gd name="connsiteX84" fmla="*/ 32703 w 887272"/>
              <a:gd name="connsiteY84" fmla="*/ 3356186 h 3631956"/>
              <a:gd name="connsiteX85" fmla="*/ 34961 w 887272"/>
              <a:gd name="connsiteY85" fmla="*/ 3327964 h 3631956"/>
              <a:gd name="connsiteX86" fmla="*/ 40041 w 887272"/>
              <a:gd name="connsiteY86" fmla="*/ 3265311 h 3631956"/>
              <a:gd name="connsiteX87" fmla="*/ 47943 w 887272"/>
              <a:gd name="connsiteY87" fmla="*/ 3234266 h 3631956"/>
              <a:gd name="connsiteX88" fmla="*/ 46814 w 887272"/>
              <a:gd name="connsiteY88" fmla="*/ 3178387 h 3631956"/>
              <a:gd name="connsiteX89" fmla="*/ 62618 w 887272"/>
              <a:gd name="connsiteY89" fmla="*/ 3056467 h 3631956"/>
              <a:gd name="connsiteX90" fmla="*/ 64876 w 887272"/>
              <a:gd name="connsiteY90" fmla="*/ 3016955 h 3631956"/>
              <a:gd name="connsiteX91" fmla="*/ 38912 w 887272"/>
              <a:gd name="connsiteY91" fmla="*/ 2941320 h 3631956"/>
              <a:gd name="connsiteX92" fmla="*/ 43992 w 887272"/>
              <a:gd name="connsiteY92" fmla="*/ 2910840 h 3631956"/>
              <a:gd name="connsiteX93" fmla="*/ 54152 w 887272"/>
              <a:gd name="connsiteY93" fmla="*/ 2824480 h 3631956"/>
              <a:gd name="connsiteX94" fmla="*/ 64312 w 887272"/>
              <a:gd name="connsiteY94" fmla="*/ 2712720 h 3631956"/>
              <a:gd name="connsiteX95" fmla="*/ 69392 w 887272"/>
              <a:gd name="connsiteY95" fmla="*/ 2687320 h 3631956"/>
              <a:gd name="connsiteX96" fmla="*/ 74472 w 887272"/>
              <a:gd name="connsiteY96" fmla="*/ 2667000 h 3631956"/>
              <a:gd name="connsiteX97" fmla="*/ 79552 w 887272"/>
              <a:gd name="connsiteY97" fmla="*/ 2631440 h 3631956"/>
              <a:gd name="connsiteX98" fmla="*/ 89712 w 887272"/>
              <a:gd name="connsiteY98" fmla="*/ 2600960 h 3631956"/>
              <a:gd name="connsiteX99" fmla="*/ 94792 w 887272"/>
              <a:gd name="connsiteY99" fmla="*/ 2570480 h 3631956"/>
              <a:gd name="connsiteX100" fmla="*/ 104952 w 887272"/>
              <a:gd name="connsiteY100" fmla="*/ 2550160 h 3631956"/>
              <a:gd name="connsiteX101" fmla="*/ 135432 w 887272"/>
              <a:gd name="connsiteY101" fmla="*/ 2594187 h 3631956"/>
              <a:gd name="connsiteX102" fmla="*/ 145591 w 887272"/>
              <a:gd name="connsiteY102" fmla="*/ 2550724 h 3631956"/>
              <a:gd name="connsiteX103" fmla="*/ 142206 w 887272"/>
              <a:gd name="connsiteY103" fmla="*/ 2484684 h 3631956"/>
              <a:gd name="connsiteX104" fmla="*/ 149543 w 887272"/>
              <a:gd name="connsiteY104" fmla="*/ 2475088 h 3631956"/>
              <a:gd name="connsiteX105" fmla="*/ 151802 w 887272"/>
              <a:gd name="connsiteY105" fmla="*/ 2430498 h 3631956"/>
              <a:gd name="connsiteX106" fmla="*/ 159703 w 887272"/>
              <a:gd name="connsiteY106" fmla="*/ 2410178 h 3631956"/>
              <a:gd name="connsiteX107" fmla="*/ 164784 w 887272"/>
              <a:gd name="connsiteY107" fmla="*/ 2388164 h 3631956"/>
              <a:gd name="connsiteX108" fmla="*/ 167041 w 887272"/>
              <a:gd name="connsiteY108" fmla="*/ 2359943 h 3631956"/>
              <a:gd name="connsiteX109" fmla="*/ 174943 w 887272"/>
              <a:gd name="connsiteY109" fmla="*/ 2338494 h 3631956"/>
              <a:gd name="connsiteX110" fmla="*/ 180023 w 887272"/>
              <a:gd name="connsiteY110" fmla="*/ 2284871 h 3631956"/>
              <a:gd name="connsiteX111" fmla="*/ 181716 w 887272"/>
              <a:gd name="connsiteY111" fmla="*/ 2232942 h 3631956"/>
              <a:gd name="connsiteX112" fmla="*/ 190183 w 887272"/>
              <a:gd name="connsiteY112" fmla="*/ 2175369 h 3631956"/>
              <a:gd name="connsiteX113" fmla="*/ 191312 w 887272"/>
              <a:gd name="connsiteY113" fmla="*/ 2136987 h 3631956"/>
              <a:gd name="connsiteX114" fmla="*/ 196392 w 887272"/>
              <a:gd name="connsiteY114" fmla="*/ 2098040 h 3631956"/>
              <a:gd name="connsiteX115" fmla="*/ 206552 w 887272"/>
              <a:gd name="connsiteY115" fmla="*/ 1991360 h 3631956"/>
              <a:gd name="connsiteX116" fmla="*/ 211632 w 887272"/>
              <a:gd name="connsiteY116" fmla="*/ 1965960 h 3631956"/>
              <a:gd name="connsiteX117" fmla="*/ 216712 w 887272"/>
              <a:gd name="connsiteY117" fmla="*/ 1925320 h 3631956"/>
              <a:gd name="connsiteX118" fmla="*/ 221792 w 887272"/>
              <a:gd name="connsiteY118" fmla="*/ 1910080 h 3631956"/>
              <a:gd name="connsiteX119" fmla="*/ 226872 w 887272"/>
              <a:gd name="connsiteY119" fmla="*/ 1889760 h 3631956"/>
              <a:gd name="connsiteX120" fmla="*/ 231952 w 887272"/>
              <a:gd name="connsiteY120" fmla="*/ 1859280 h 3631956"/>
              <a:gd name="connsiteX121" fmla="*/ 237032 w 887272"/>
              <a:gd name="connsiteY121" fmla="*/ 1833880 h 3631956"/>
              <a:gd name="connsiteX122" fmla="*/ 242112 w 887272"/>
              <a:gd name="connsiteY122" fmla="*/ 1762760 h 3631956"/>
              <a:gd name="connsiteX123" fmla="*/ 247192 w 887272"/>
              <a:gd name="connsiteY123" fmla="*/ 1747520 h 3631956"/>
              <a:gd name="connsiteX124" fmla="*/ 252272 w 887272"/>
              <a:gd name="connsiteY124" fmla="*/ 1722120 h 3631956"/>
              <a:gd name="connsiteX125" fmla="*/ 257352 w 887272"/>
              <a:gd name="connsiteY125" fmla="*/ 1671320 h 3631956"/>
              <a:gd name="connsiteX126" fmla="*/ 262432 w 887272"/>
              <a:gd name="connsiteY126" fmla="*/ 1656080 h 3631956"/>
              <a:gd name="connsiteX127" fmla="*/ 267512 w 887272"/>
              <a:gd name="connsiteY127" fmla="*/ 1635760 h 3631956"/>
              <a:gd name="connsiteX128" fmla="*/ 272592 w 887272"/>
              <a:gd name="connsiteY128" fmla="*/ 1574800 h 3631956"/>
              <a:gd name="connsiteX129" fmla="*/ 277672 w 887272"/>
              <a:gd name="connsiteY129" fmla="*/ 1559560 h 3631956"/>
              <a:gd name="connsiteX130" fmla="*/ 287832 w 887272"/>
              <a:gd name="connsiteY130" fmla="*/ 1518920 h 3631956"/>
              <a:gd name="connsiteX131" fmla="*/ 292912 w 887272"/>
              <a:gd name="connsiteY131" fmla="*/ 1473200 h 3631956"/>
              <a:gd name="connsiteX132" fmla="*/ 297992 w 887272"/>
              <a:gd name="connsiteY132" fmla="*/ 1447800 h 3631956"/>
              <a:gd name="connsiteX133" fmla="*/ 308152 w 887272"/>
              <a:gd name="connsiteY133" fmla="*/ 1386840 h 3631956"/>
              <a:gd name="connsiteX134" fmla="*/ 313232 w 887272"/>
              <a:gd name="connsiteY134" fmla="*/ 1346200 h 3631956"/>
              <a:gd name="connsiteX135" fmla="*/ 323392 w 887272"/>
              <a:gd name="connsiteY135" fmla="*/ 1275080 h 3631956"/>
              <a:gd name="connsiteX136" fmla="*/ 328472 w 887272"/>
              <a:gd name="connsiteY136" fmla="*/ 1224280 h 3631956"/>
              <a:gd name="connsiteX137" fmla="*/ 333552 w 887272"/>
              <a:gd name="connsiteY137" fmla="*/ 1198880 h 3631956"/>
              <a:gd name="connsiteX138" fmla="*/ 348792 w 887272"/>
              <a:gd name="connsiteY138" fmla="*/ 1127760 h 3631956"/>
              <a:gd name="connsiteX139" fmla="*/ 353872 w 887272"/>
              <a:gd name="connsiteY139" fmla="*/ 1076960 h 3631956"/>
              <a:gd name="connsiteX140" fmla="*/ 358952 w 887272"/>
              <a:gd name="connsiteY140" fmla="*/ 1056640 h 3631956"/>
              <a:gd name="connsiteX141" fmla="*/ 369112 w 887272"/>
              <a:gd name="connsiteY141" fmla="*/ 1005840 h 3631956"/>
              <a:gd name="connsiteX142" fmla="*/ 374192 w 887272"/>
              <a:gd name="connsiteY142" fmla="*/ 934720 h 3631956"/>
              <a:gd name="connsiteX143" fmla="*/ 384352 w 887272"/>
              <a:gd name="connsiteY143" fmla="*/ 868680 h 3631956"/>
              <a:gd name="connsiteX144" fmla="*/ 389432 w 887272"/>
              <a:gd name="connsiteY144" fmla="*/ 822960 h 3631956"/>
              <a:gd name="connsiteX145" fmla="*/ 399592 w 887272"/>
              <a:gd name="connsiteY145" fmla="*/ 777240 h 3631956"/>
              <a:gd name="connsiteX146" fmla="*/ 404672 w 887272"/>
              <a:gd name="connsiteY146" fmla="*/ 731520 h 3631956"/>
              <a:gd name="connsiteX147" fmla="*/ 414832 w 887272"/>
              <a:gd name="connsiteY147" fmla="*/ 690880 h 3631956"/>
              <a:gd name="connsiteX148" fmla="*/ 424992 w 887272"/>
              <a:gd name="connsiteY148" fmla="*/ 629920 h 3631956"/>
              <a:gd name="connsiteX149" fmla="*/ 430072 w 887272"/>
              <a:gd name="connsiteY149" fmla="*/ 584200 h 3631956"/>
              <a:gd name="connsiteX150" fmla="*/ 440232 w 887272"/>
              <a:gd name="connsiteY150" fmla="*/ 543560 h 3631956"/>
              <a:gd name="connsiteX151" fmla="*/ 445312 w 887272"/>
              <a:gd name="connsiteY151" fmla="*/ 523240 h 3631956"/>
              <a:gd name="connsiteX152" fmla="*/ 455472 w 887272"/>
              <a:gd name="connsiteY152" fmla="*/ 457200 h 3631956"/>
              <a:gd name="connsiteX153" fmla="*/ 465632 w 887272"/>
              <a:gd name="connsiteY153" fmla="*/ 411480 h 3631956"/>
              <a:gd name="connsiteX154" fmla="*/ 470712 w 887272"/>
              <a:gd name="connsiteY154" fmla="*/ 365760 h 3631956"/>
              <a:gd name="connsiteX155" fmla="*/ 475792 w 887272"/>
              <a:gd name="connsiteY155" fmla="*/ 335280 h 3631956"/>
              <a:gd name="connsiteX156" fmla="*/ 470712 w 887272"/>
              <a:gd name="connsiteY156" fmla="*/ 198120 h 3631956"/>
              <a:gd name="connsiteX0" fmla="*/ 470712 w 887272"/>
              <a:gd name="connsiteY0" fmla="*/ 198120 h 3631956"/>
              <a:gd name="connsiteX1" fmla="*/ 485952 w 887272"/>
              <a:gd name="connsiteY1" fmla="*/ 187960 h 3631956"/>
              <a:gd name="connsiteX2" fmla="*/ 496112 w 887272"/>
              <a:gd name="connsiteY2" fmla="*/ 172720 h 3631956"/>
              <a:gd name="connsiteX3" fmla="*/ 526592 w 887272"/>
              <a:gd name="connsiteY3" fmla="*/ 152400 h 3631956"/>
              <a:gd name="connsiteX4" fmla="*/ 541832 w 887272"/>
              <a:gd name="connsiteY4" fmla="*/ 137160 h 3631956"/>
              <a:gd name="connsiteX5" fmla="*/ 572312 w 887272"/>
              <a:gd name="connsiteY5" fmla="*/ 127000 h 3631956"/>
              <a:gd name="connsiteX6" fmla="*/ 602792 w 887272"/>
              <a:gd name="connsiteY6" fmla="*/ 111760 h 3631956"/>
              <a:gd name="connsiteX7" fmla="*/ 638352 w 887272"/>
              <a:gd name="connsiteY7" fmla="*/ 96520 h 3631956"/>
              <a:gd name="connsiteX8" fmla="*/ 653592 w 887272"/>
              <a:gd name="connsiteY8" fmla="*/ 86360 h 3631956"/>
              <a:gd name="connsiteX9" fmla="*/ 689152 w 887272"/>
              <a:gd name="connsiteY9" fmla="*/ 76200 h 3631956"/>
              <a:gd name="connsiteX10" fmla="*/ 719632 w 887272"/>
              <a:gd name="connsiteY10" fmla="*/ 66040 h 3631956"/>
              <a:gd name="connsiteX11" fmla="*/ 755192 w 887272"/>
              <a:gd name="connsiteY11" fmla="*/ 50800 h 3631956"/>
              <a:gd name="connsiteX12" fmla="*/ 805992 w 887272"/>
              <a:gd name="connsiteY12" fmla="*/ 35560 h 3631956"/>
              <a:gd name="connsiteX13" fmla="*/ 821232 w 887272"/>
              <a:gd name="connsiteY13" fmla="*/ 25400 h 3631956"/>
              <a:gd name="connsiteX14" fmla="*/ 851712 w 887272"/>
              <a:gd name="connsiteY14" fmla="*/ 15240 h 3631956"/>
              <a:gd name="connsiteX15" fmla="*/ 882192 w 887272"/>
              <a:gd name="connsiteY15" fmla="*/ 0 h 3631956"/>
              <a:gd name="connsiteX16" fmla="*/ 887272 w 887272"/>
              <a:gd name="connsiteY16" fmla="*/ 15240 h 3631956"/>
              <a:gd name="connsiteX17" fmla="*/ 882192 w 887272"/>
              <a:gd name="connsiteY17" fmla="*/ 60960 h 3631956"/>
              <a:gd name="connsiteX18" fmla="*/ 877112 w 887272"/>
              <a:gd name="connsiteY18" fmla="*/ 76200 h 3631956"/>
              <a:gd name="connsiteX19" fmla="*/ 872032 w 887272"/>
              <a:gd name="connsiteY19" fmla="*/ 96520 h 3631956"/>
              <a:gd name="connsiteX20" fmla="*/ 866952 w 887272"/>
              <a:gd name="connsiteY20" fmla="*/ 162560 h 3631956"/>
              <a:gd name="connsiteX21" fmla="*/ 861872 w 887272"/>
              <a:gd name="connsiteY21" fmla="*/ 182880 h 3631956"/>
              <a:gd name="connsiteX22" fmla="*/ 856792 w 887272"/>
              <a:gd name="connsiteY22" fmla="*/ 213360 h 3631956"/>
              <a:gd name="connsiteX23" fmla="*/ 851712 w 887272"/>
              <a:gd name="connsiteY23" fmla="*/ 335280 h 3631956"/>
              <a:gd name="connsiteX24" fmla="*/ 841552 w 887272"/>
              <a:gd name="connsiteY24" fmla="*/ 401320 h 3631956"/>
              <a:gd name="connsiteX25" fmla="*/ 836472 w 887272"/>
              <a:gd name="connsiteY25" fmla="*/ 447040 h 3631956"/>
              <a:gd name="connsiteX26" fmla="*/ 826312 w 887272"/>
              <a:gd name="connsiteY26" fmla="*/ 568960 h 3631956"/>
              <a:gd name="connsiteX27" fmla="*/ 821232 w 887272"/>
              <a:gd name="connsiteY27" fmla="*/ 594360 h 3631956"/>
              <a:gd name="connsiteX28" fmla="*/ 816152 w 887272"/>
              <a:gd name="connsiteY28" fmla="*/ 640080 h 3631956"/>
              <a:gd name="connsiteX29" fmla="*/ 805992 w 887272"/>
              <a:gd name="connsiteY29" fmla="*/ 690880 h 3631956"/>
              <a:gd name="connsiteX30" fmla="*/ 800912 w 887272"/>
              <a:gd name="connsiteY30" fmla="*/ 721360 h 3631956"/>
              <a:gd name="connsiteX31" fmla="*/ 795832 w 887272"/>
              <a:gd name="connsiteY31" fmla="*/ 741680 h 3631956"/>
              <a:gd name="connsiteX32" fmla="*/ 790752 w 887272"/>
              <a:gd name="connsiteY32" fmla="*/ 767080 h 3631956"/>
              <a:gd name="connsiteX33" fmla="*/ 785672 w 887272"/>
              <a:gd name="connsiteY33" fmla="*/ 787400 h 3631956"/>
              <a:gd name="connsiteX34" fmla="*/ 780592 w 887272"/>
              <a:gd name="connsiteY34" fmla="*/ 828040 h 3631956"/>
              <a:gd name="connsiteX35" fmla="*/ 775512 w 887272"/>
              <a:gd name="connsiteY35" fmla="*/ 843280 h 3631956"/>
              <a:gd name="connsiteX36" fmla="*/ 765352 w 887272"/>
              <a:gd name="connsiteY36" fmla="*/ 894080 h 3631956"/>
              <a:gd name="connsiteX37" fmla="*/ 755192 w 887272"/>
              <a:gd name="connsiteY37" fmla="*/ 939800 h 3631956"/>
              <a:gd name="connsiteX38" fmla="*/ 750112 w 887272"/>
              <a:gd name="connsiteY38" fmla="*/ 980440 h 3631956"/>
              <a:gd name="connsiteX39" fmla="*/ 745032 w 887272"/>
              <a:gd name="connsiteY39" fmla="*/ 1031240 h 3631956"/>
              <a:gd name="connsiteX40" fmla="*/ 734872 w 887272"/>
              <a:gd name="connsiteY40" fmla="*/ 1102360 h 3631956"/>
              <a:gd name="connsiteX41" fmla="*/ 729792 w 887272"/>
              <a:gd name="connsiteY41" fmla="*/ 1203960 h 3631956"/>
              <a:gd name="connsiteX42" fmla="*/ 719632 w 887272"/>
              <a:gd name="connsiteY42" fmla="*/ 1264920 h 3631956"/>
              <a:gd name="connsiteX43" fmla="*/ 704392 w 887272"/>
              <a:gd name="connsiteY43" fmla="*/ 1407160 h 3631956"/>
              <a:gd name="connsiteX44" fmla="*/ 694232 w 887272"/>
              <a:gd name="connsiteY44" fmla="*/ 1463040 h 3631956"/>
              <a:gd name="connsiteX45" fmla="*/ 689152 w 887272"/>
              <a:gd name="connsiteY45" fmla="*/ 1518920 h 3631956"/>
              <a:gd name="connsiteX46" fmla="*/ 678992 w 887272"/>
              <a:gd name="connsiteY46" fmla="*/ 1564640 h 3631956"/>
              <a:gd name="connsiteX47" fmla="*/ 673912 w 887272"/>
              <a:gd name="connsiteY47" fmla="*/ 1595120 h 3631956"/>
              <a:gd name="connsiteX48" fmla="*/ 668832 w 887272"/>
              <a:gd name="connsiteY48" fmla="*/ 1635760 h 3631956"/>
              <a:gd name="connsiteX49" fmla="*/ 663752 w 887272"/>
              <a:gd name="connsiteY49" fmla="*/ 1666240 h 3631956"/>
              <a:gd name="connsiteX50" fmla="*/ 658672 w 887272"/>
              <a:gd name="connsiteY50" fmla="*/ 1706880 h 3631956"/>
              <a:gd name="connsiteX51" fmla="*/ 643432 w 887272"/>
              <a:gd name="connsiteY51" fmla="*/ 1778000 h 3631956"/>
              <a:gd name="connsiteX52" fmla="*/ 638352 w 887272"/>
              <a:gd name="connsiteY52" fmla="*/ 1823720 h 3631956"/>
              <a:gd name="connsiteX53" fmla="*/ 628192 w 887272"/>
              <a:gd name="connsiteY53" fmla="*/ 1879600 h 3631956"/>
              <a:gd name="connsiteX54" fmla="*/ 623112 w 887272"/>
              <a:gd name="connsiteY54" fmla="*/ 1935480 h 3631956"/>
              <a:gd name="connsiteX55" fmla="*/ 607872 w 887272"/>
              <a:gd name="connsiteY55" fmla="*/ 2021840 h 3631956"/>
              <a:gd name="connsiteX56" fmla="*/ 602792 w 887272"/>
              <a:gd name="connsiteY56" fmla="*/ 2082800 h 3631956"/>
              <a:gd name="connsiteX57" fmla="*/ 592632 w 887272"/>
              <a:gd name="connsiteY57" fmla="*/ 2133600 h 3631956"/>
              <a:gd name="connsiteX58" fmla="*/ 582472 w 887272"/>
              <a:gd name="connsiteY58" fmla="*/ 2204720 h 3631956"/>
              <a:gd name="connsiteX59" fmla="*/ 577392 w 887272"/>
              <a:gd name="connsiteY59" fmla="*/ 2296160 h 3631956"/>
              <a:gd name="connsiteX60" fmla="*/ 572312 w 887272"/>
              <a:gd name="connsiteY60" fmla="*/ 2311400 h 3631956"/>
              <a:gd name="connsiteX61" fmla="*/ 567232 w 887272"/>
              <a:gd name="connsiteY61" fmla="*/ 2352040 h 3631956"/>
              <a:gd name="connsiteX62" fmla="*/ 562152 w 887272"/>
              <a:gd name="connsiteY62" fmla="*/ 2382520 h 3631956"/>
              <a:gd name="connsiteX63" fmla="*/ 551992 w 887272"/>
              <a:gd name="connsiteY63" fmla="*/ 2509520 h 3631956"/>
              <a:gd name="connsiteX64" fmla="*/ 541832 w 887272"/>
              <a:gd name="connsiteY64" fmla="*/ 2570480 h 3631956"/>
              <a:gd name="connsiteX65" fmla="*/ 536752 w 887272"/>
              <a:gd name="connsiteY65" fmla="*/ 2595880 h 3631956"/>
              <a:gd name="connsiteX66" fmla="*/ 526592 w 887272"/>
              <a:gd name="connsiteY66" fmla="*/ 2809240 h 3631956"/>
              <a:gd name="connsiteX67" fmla="*/ 521512 w 887272"/>
              <a:gd name="connsiteY67" fmla="*/ 2834640 h 3631956"/>
              <a:gd name="connsiteX68" fmla="*/ 516432 w 887272"/>
              <a:gd name="connsiteY68" fmla="*/ 2956560 h 3631956"/>
              <a:gd name="connsiteX69" fmla="*/ 506272 w 887272"/>
              <a:gd name="connsiteY69" fmla="*/ 3048000 h 3631956"/>
              <a:gd name="connsiteX70" fmla="*/ 494419 w 887272"/>
              <a:gd name="connsiteY70" fmla="*/ 3217898 h 3631956"/>
              <a:gd name="connsiteX71" fmla="*/ 486517 w 887272"/>
              <a:gd name="connsiteY71" fmla="*/ 3325707 h 3631956"/>
              <a:gd name="connsiteX72" fmla="*/ 489903 w 887272"/>
              <a:gd name="connsiteY72" fmla="*/ 3369734 h 3631956"/>
              <a:gd name="connsiteX73" fmla="*/ 484823 w 887272"/>
              <a:gd name="connsiteY73" fmla="*/ 3407551 h 3631956"/>
              <a:gd name="connsiteX74" fmla="*/ 462810 w 887272"/>
              <a:gd name="connsiteY74" fmla="*/ 3608494 h 3631956"/>
              <a:gd name="connsiteX75" fmla="*/ 414832 w 887272"/>
              <a:gd name="connsiteY75" fmla="*/ 3611880 h 3631956"/>
              <a:gd name="connsiteX76" fmla="*/ 191312 w 887272"/>
              <a:gd name="connsiteY76" fmla="*/ 3601720 h 3631956"/>
              <a:gd name="connsiteX77" fmla="*/ 120192 w 887272"/>
              <a:gd name="connsiteY77" fmla="*/ 3591560 h 3631956"/>
              <a:gd name="connsiteX78" fmla="*/ 64312 w 887272"/>
              <a:gd name="connsiteY78" fmla="*/ 3586480 h 3631956"/>
              <a:gd name="connsiteX79" fmla="*/ 20849 w 887272"/>
              <a:gd name="connsiteY79" fmla="*/ 3576884 h 3631956"/>
              <a:gd name="connsiteX80" fmla="*/ 27058 w 887272"/>
              <a:gd name="connsiteY80" fmla="*/ 3533423 h 3631956"/>
              <a:gd name="connsiteX81" fmla="*/ 31575 w 887272"/>
              <a:gd name="connsiteY81" fmla="*/ 3452706 h 3631956"/>
              <a:gd name="connsiteX82" fmla="*/ 33832 w 887272"/>
              <a:gd name="connsiteY82" fmla="*/ 3426178 h 3631956"/>
              <a:gd name="connsiteX83" fmla="*/ 33268 w 887272"/>
              <a:gd name="connsiteY83" fmla="*/ 3392311 h 3631956"/>
              <a:gd name="connsiteX84" fmla="*/ 32703 w 887272"/>
              <a:gd name="connsiteY84" fmla="*/ 3356186 h 3631956"/>
              <a:gd name="connsiteX85" fmla="*/ 34961 w 887272"/>
              <a:gd name="connsiteY85" fmla="*/ 3327964 h 3631956"/>
              <a:gd name="connsiteX86" fmla="*/ 40041 w 887272"/>
              <a:gd name="connsiteY86" fmla="*/ 3265311 h 3631956"/>
              <a:gd name="connsiteX87" fmla="*/ 36654 w 887272"/>
              <a:gd name="connsiteY87" fmla="*/ 3217332 h 3631956"/>
              <a:gd name="connsiteX88" fmla="*/ 46814 w 887272"/>
              <a:gd name="connsiteY88" fmla="*/ 3178387 h 3631956"/>
              <a:gd name="connsiteX89" fmla="*/ 62618 w 887272"/>
              <a:gd name="connsiteY89" fmla="*/ 3056467 h 3631956"/>
              <a:gd name="connsiteX90" fmla="*/ 64876 w 887272"/>
              <a:gd name="connsiteY90" fmla="*/ 3016955 h 3631956"/>
              <a:gd name="connsiteX91" fmla="*/ 38912 w 887272"/>
              <a:gd name="connsiteY91" fmla="*/ 2941320 h 3631956"/>
              <a:gd name="connsiteX92" fmla="*/ 43992 w 887272"/>
              <a:gd name="connsiteY92" fmla="*/ 2910840 h 3631956"/>
              <a:gd name="connsiteX93" fmla="*/ 54152 w 887272"/>
              <a:gd name="connsiteY93" fmla="*/ 2824480 h 3631956"/>
              <a:gd name="connsiteX94" fmla="*/ 64312 w 887272"/>
              <a:gd name="connsiteY94" fmla="*/ 2712720 h 3631956"/>
              <a:gd name="connsiteX95" fmla="*/ 69392 w 887272"/>
              <a:gd name="connsiteY95" fmla="*/ 2687320 h 3631956"/>
              <a:gd name="connsiteX96" fmla="*/ 74472 w 887272"/>
              <a:gd name="connsiteY96" fmla="*/ 2667000 h 3631956"/>
              <a:gd name="connsiteX97" fmla="*/ 79552 w 887272"/>
              <a:gd name="connsiteY97" fmla="*/ 2631440 h 3631956"/>
              <a:gd name="connsiteX98" fmla="*/ 89712 w 887272"/>
              <a:gd name="connsiteY98" fmla="*/ 2600960 h 3631956"/>
              <a:gd name="connsiteX99" fmla="*/ 94792 w 887272"/>
              <a:gd name="connsiteY99" fmla="*/ 2570480 h 3631956"/>
              <a:gd name="connsiteX100" fmla="*/ 104952 w 887272"/>
              <a:gd name="connsiteY100" fmla="*/ 2550160 h 3631956"/>
              <a:gd name="connsiteX101" fmla="*/ 135432 w 887272"/>
              <a:gd name="connsiteY101" fmla="*/ 2594187 h 3631956"/>
              <a:gd name="connsiteX102" fmla="*/ 145591 w 887272"/>
              <a:gd name="connsiteY102" fmla="*/ 2550724 h 3631956"/>
              <a:gd name="connsiteX103" fmla="*/ 142206 w 887272"/>
              <a:gd name="connsiteY103" fmla="*/ 2484684 h 3631956"/>
              <a:gd name="connsiteX104" fmla="*/ 149543 w 887272"/>
              <a:gd name="connsiteY104" fmla="*/ 2475088 h 3631956"/>
              <a:gd name="connsiteX105" fmla="*/ 151802 w 887272"/>
              <a:gd name="connsiteY105" fmla="*/ 2430498 h 3631956"/>
              <a:gd name="connsiteX106" fmla="*/ 159703 w 887272"/>
              <a:gd name="connsiteY106" fmla="*/ 2410178 h 3631956"/>
              <a:gd name="connsiteX107" fmla="*/ 164784 w 887272"/>
              <a:gd name="connsiteY107" fmla="*/ 2388164 h 3631956"/>
              <a:gd name="connsiteX108" fmla="*/ 167041 w 887272"/>
              <a:gd name="connsiteY108" fmla="*/ 2359943 h 3631956"/>
              <a:gd name="connsiteX109" fmla="*/ 174943 w 887272"/>
              <a:gd name="connsiteY109" fmla="*/ 2338494 h 3631956"/>
              <a:gd name="connsiteX110" fmla="*/ 180023 w 887272"/>
              <a:gd name="connsiteY110" fmla="*/ 2284871 h 3631956"/>
              <a:gd name="connsiteX111" fmla="*/ 181716 w 887272"/>
              <a:gd name="connsiteY111" fmla="*/ 2232942 h 3631956"/>
              <a:gd name="connsiteX112" fmla="*/ 190183 w 887272"/>
              <a:gd name="connsiteY112" fmla="*/ 2175369 h 3631956"/>
              <a:gd name="connsiteX113" fmla="*/ 191312 w 887272"/>
              <a:gd name="connsiteY113" fmla="*/ 2136987 h 3631956"/>
              <a:gd name="connsiteX114" fmla="*/ 196392 w 887272"/>
              <a:gd name="connsiteY114" fmla="*/ 2098040 h 3631956"/>
              <a:gd name="connsiteX115" fmla="*/ 206552 w 887272"/>
              <a:gd name="connsiteY115" fmla="*/ 1991360 h 3631956"/>
              <a:gd name="connsiteX116" fmla="*/ 211632 w 887272"/>
              <a:gd name="connsiteY116" fmla="*/ 1965960 h 3631956"/>
              <a:gd name="connsiteX117" fmla="*/ 216712 w 887272"/>
              <a:gd name="connsiteY117" fmla="*/ 1925320 h 3631956"/>
              <a:gd name="connsiteX118" fmla="*/ 221792 w 887272"/>
              <a:gd name="connsiteY118" fmla="*/ 1910080 h 3631956"/>
              <a:gd name="connsiteX119" fmla="*/ 226872 w 887272"/>
              <a:gd name="connsiteY119" fmla="*/ 1889760 h 3631956"/>
              <a:gd name="connsiteX120" fmla="*/ 231952 w 887272"/>
              <a:gd name="connsiteY120" fmla="*/ 1859280 h 3631956"/>
              <a:gd name="connsiteX121" fmla="*/ 237032 w 887272"/>
              <a:gd name="connsiteY121" fmla="*/ 1833880 h 3631956"/>
              <a:gd name="connsiteX122" fmla="*/ 242112 w 887272"/>
              <a:gd name="connsiteY122" fmla="*/ 1762760 h 3631956"/>
              <a:gd name="connsiteX123" fmla="*/ 247192 w 887272"/>
              <a:gd name="connsiteY123" fmla="*/ 1747520 h 3631956"/>
              <a:gd name="connsiteX124" fmla="*/ 252272 w 887272"/>
              <a:gd name="connsiteY124" fmla="*/ 1722120 h 3631956"/>
              <a:gd name="connsiteX125" fmla="*/ 257352 w 887272"/>
              <a:gd name="connsiteY125" fmla="*/ 1671320 h 3631956"/>
              <a:gd name="connsiteX126" fmla="*/ 262432 w 887272"/>
              <a:gd name="connsiteY126" fmla="*/ 1656080 h 3631956"/>
              <a:gd name="connsiteX127" fmla="*/ 267512 w 887272"/>
              <a:gd name="connsiteY127" fmla="*/ 1635760 h 3631956"/>
              <a:gd name="connsiteX128" fmla="*/ 272592 w 887272"/>
              <a:gd name="connsiteY128" fmla="*/ 1574800 h 3631956"/>
              <a:gd name="connsiteX129" fmla="*/ 277672 w 887272"/>
              <a:gd name="connsiteY129" fmla="*/ 1559560 h 3631956"/>
              <a:gd name="connsiteX130" fmla="*/ 287832 w 887272"/>
              <a:gd name="connsiteY130" fmla="*/ 1518920 h 3631956"/>
              <a:gd name="connsiteX131" fmla="*/ 292912 w 887272"/>
              <a:gd name="connsiteY131" fmla="*/ 1473200 h 3631956"/>
              <a:gd name="connsiteX132" fmla="*/ 297992 w 887272"/>
              <a:gd name="connsiteY132" fmla="*/ 1447800 h 3631956"/>
              <a:gd name="connsiteX133" fmla="*/ 308152 w 887272"/>
              <a:gd name="connsiteY133" fmla="*/ 1386840 h 3631956"/>
              <a:gd name="connsiteX134" fmla="*/ 313232 w 887272"/>
              <a:gd name="connsiteY134" fmla="*/ 1346200 h 3631956"/>
              <a:gd name="connsiteX135" fmla="*/ 323392 w 887272"/>
              <a:gd name="connsiteY135" fmla="*/ 1275080 h 3631956"/>
              <a:gd name="connsiteX136" fmla="*/ 328472 w 887272"/>
              <a:gd name="connsiteY136" fmla="*/ 1224280 h 3631956"/>
              <a:gd name="connsiteX137" fmla="*/ 333552 w 887272"/>
              <a:gd name="connsiteY137" fmla="*/ 1198880 h 3631956"/>
              <a:gd name="connsiteX138" fmla="*/ 348792 w 887272"/>
              <a:gd name="connsiteY138" fmla="*/ 1127760 h 3631956"/>
              <a:gd name="connsiteX139" fmla="*/ 353872 w 887272"/>
              <a:gd name="connsiteY139" fmla="*/ 1076960 h 3631956"/>
              <a:gd name="connsiteX140" fmla="*/ 358952 w 887272"/>
              <a:gd name="connsiteY140" fmla="*/ 1056640 h 3631956"/>
              <a:gd name="connsiteX141" fmla="*/ 369112 w 887272"/>
              <a:gd name="connsiteY141" fmla="*/ 1005840 h 3631956"/>
              <a:gd name="connsiteX142" fmla="*/ 374192 w 887272"/>
              <a:gd name="connsiteY142" fmla="*/ 934720 h 3631956"/>
              <a:gd name="connsiteX143" fmla="*/ 384352 w 887272"/>
              <a:gd name="connsiteY143" fmla="*/ 868680 h 3631956"/>
              <a:gd name="connsiteX144" fmla="*/ 389432 w 887272"/>
              <a:gd name="connsiteY144" fmla="*/ 822960 h 3631956"/>
              <a:gd name="connsiteX145" fmla="*/ 399592 w 887272"/>
              <a:gd name="connsiteY145" fmla="*/ 777240 h 3631956"/>
              <a:gd name="connsiteX146" fmla="*/ 404672 w 887272"/>
              <a:gd name="connsiteY146" fmla="*/ 731520 h 3631956"/>
              <a:gd name="connsiteX147" fmla="*/ 414832 w 887272"/>
              <a:gd name="connsiteY147" fmla="*/ 690880 h 3631956"/>
              <a:gd name="connsiteX148" fmla="*/ 424992 w 887272"/>
              <a:gd name="connsiteY148" fmla="*/ 629920 h 3631956"/>
              <a:gd name="connsiteX149" fmla="*/ 430072 w 887272"/>
              <a:gd name="connsiteY149" fmla="*/ 584200 h 3631956"/>
              <a:gd name="connsiteX150" fmla="*/ 440232 w 887272"/>
              <a:gd name="connsiteY150" fmla="*/ 543560 h 3631956"/>
              <a:gd name="connsiteX151" fmla="*/ 445312 w 887272"/>
              <a:gd name="connsiteY151" fmla="*/ 523240 h 3631956"/>
              <a:gd name="connsiteX152" fmla="*/ 455472 w 887272"/>
              <a:gd name="connsiteY152" fmla="*/ 457200 h 3631956"/>
              <a:gd name="connsiteX153" fmla="*/ 465632 w 887272"/>
              <a:gd name="connsiteY153" fmla="*/ 411480 h 3631956"/>
              <a:gd name="connsiteX154" fmla="*/ 470712 w 887272"/>
              <a:gd name="connsiteY154" fmla="*/ 365760 h 3631956"/>
              <a:gd name="connsiteX155" fmla="*/ 475792 w 887272"/>
              <a:gd name="connsiteY155" fmla="*/ 335280 h 3631956"/>
              <a:gd name="connsiteX156" fmla="*/ 470712 w 887272"/>
              <a:gd name="connsiteY156" fmla="*/ 198120 h 3631956"/>
              <a:gd name="connsiteX0" fmla="*/ 470712 w 887272"/>
              <a:gd name="connsiteY0" fmla="*/ 198120 h 3631956"/>
              <a:gd name="connsiteX1" fmla="*/ 485952 w 887272"/>
              <a:gd name="connsiteY1" fmla="*/ 187960 h 3631956"/>
              <a:gd name="connsiteX2" fmla="*/ 496112 w 887272"/>
              <a:gd name="connsiteY2" fmla="*/ 172720 h 3631956"/>
              <a:gd name="connsiteX3" fmla="*/ 526592 w 887272"/>
              <a:gd name="connsiteY3" fmla="*/ 152400 h 3631956"/>
              <a:gd name="connsiteX4" fmla="*/ 541832 w 887272"/>
              <a:gd name="connsiteY4" fmla="*/ 137160 h 3631956"/>
              <a:gd name="connsiteX5" fmla="*/ 572312 w 887272"/>
              <a:gd name="connsiteY5" fmla="*/ 127000 h 3631956"/>
              <a:gd name="connsiteX6" fmla="*/ 602792 w 887272"/>
              <a:gd name="connsiteY6" fmla="*/ 111760 h 3631956"/>
              <a:gd name="connsiteX7" fmla="*/ 638352 w 887272"/>
              <a:gd name="connsiteY7" fmla="*/ 96520 h 3631956"/>
              <a:gd name="connsiteX8" fmla="*/ 653592 w 887272"/>
              <a:gd name="connsiteY8" fmla="*/ 86360 h 3631956"/>
              <a:gd name="connsiteX9" fmla="*/ 689152 w 887272"/>
              <a:gd name="connsiteY9" fmla="*/ 76200 h 3631956"/>
              <a:gd name="connsiteX10" fmla="*/ 719632 w 887272"/>
              <a:gd name="connsiteY10" fmla="*/ 66040 h 3631956"/>
              <a:gd name="connsiteX11" fmla="*/ 755192 w 887272"/>
              <a:gd name="connsiteY11" fmla="*/ 50800 h 3631956"/>
              <a:gd name="connsiteX12" fmla="*/ 805992 w 887272"/>
              <a:gd name="connsiteY12" fmla="*/ 35560 h 3631956"/>
              <a:gd name="connsiteX13" fmla="*/ 821232 w 887272"/>
              <a:gd name="connsiteY13" fmla="*/ 25400 h 3631956"/>
              <a:gd name="connsiteX14" fmla="*/ 851712 w 887272"/>
              <a:gd name="connsiteY14" fmla="*/ 15240 h 3631956"/>
              <a:gd name="connsiteX15" fmla="*/ 882192 w 887272"/>
              <a:gd name="connsiteY15" fmla="*/ 0 h 3631956"/>
              <a:gd name="connsiteX16" fmla="*/ 887272 w 887272"/>
              <a:gd name="connsiteY16" fmla="*/ 15240 h 3631956"/>
              <a:gd name="connsiteX17" fmla="*/ 882192 w 887272"/>
              <a:gd name="connsiteY17" fmla="*/ 60960 h 3631956"/>
              <a:gd name="connsiteX18" fmla="*/ 877112 w 887272"/>
              <a:gd name="connsiteY18" fmla="*/ 76200 h 3631956"/>
              <a:gd name="connsiteX19" fmla="*/ 872032 w 887272"/>
              <a:gd name="connsiteY19" fmla="*/ 96520 h 3631956"/>
              <a:gd name="connsiteX20" fmla="*/ 866952 w 887272"/>
              <a:gd name="connsiteY20" fmla="*/ 162560 h 3631956"/>
              <a:gd name="connsiteX21" fmla="*/ 861872 w 887272"/>
              <a:gd name="connsiteY21" fmla="*/ 182880 h 3631956"/>
              <a:gd name="connsiteX22" fmla="*/ 856792 w 887272"/>
              <a:gd name="connsiteY22" fmla="*/ 213360 h 3631956"/>
              <a:gd name="connsiteX23" fmla="*/ 851712 w 887272"/>
              <a:gd name="connsiteY23" fmla="*/ 335280 h 3631956"/>
              <a:gd name="connsiteX24" fmla="*/ 841552 w 887272"/>
              <a:gd name="connsiteY24" fmla="*/ 401320 h 3631956"/>
              <a:gd name="connsiteX25" fmla="*/ 836472 w 887272"/>
              <a:gd name="connsiteY25" fmla="*/ 447040 h 3631956"/>
              <a:gd name="connsiteX26" fmla="*/ 826312 w 887272"/>
              <a:gd name="connsiteY26" fmla="*/ 568960 h 3631956"/>
              <a:gd name="connsiteX27" fmla="*/ 821232 w 887272"/>
              <a:gd name="connsiteY27" fmla="*/ 594360 h 3631956"/>
              <a:gd name="connsiteX28" fmla="*/ 816152 w 887272"/>
              <a:gd name="connsiteY28" fmla="*/ 640080 h 3631956"/>
              <a:gd name="connsiteX29" fmla="*/ 805992 w 887272"/>
              <a:gd name="connsiteY29" fmla="*/ 690880 h 3631956"/>
              <a:gd name="connsiteX30" fmla="*/ 800912 w 887272"/>
              <a:gd name="connsiteY30" fmla="*/ 721360 h 3631956"/>
              <a:gd name="connsiteX31" fmla="*/ 795832 w 887272"/>
              <a:gd name="connsiteY31" fmla="*/ 741680 h 3631956"/>
              <a:gd name="connsiteX32" fmla="*/ 790752 w 887272"/>
              <a:gd name="connsiteY32" fmla="*/ 767080 h 3631956"/>
              <a:gd name="connsiteX33" fmla="*/ 785672 w 887272"/>
              <a:gd name="connsiteY33" fmla="*/ 787400 h 3631956"/>
              <a:gd name="connsiteX34" fmla="*/ 780592 w 887272"/>
              <a:gd name="connsiteY34" fmla="*/ 828040 h 3631956"/>
              <a:gd name="connsiteX35" fmla="*/ 775512 w 887272"/>
              <a:gd name="connsiteY35" fmla="*/ 843280 h 3631956"/>
              <a:gd name="connsiteX36" fmla="*/ 765352 w 887272"/>
              <a:gd name="connsiteY36" fmla="*/ 894080 h 3631956"/>
              <a:gd name="connsiteX37" fmla="*/ 755192 w 887272"/>
              <a:gd name="connsiteY37" fmla="*/ 939800 h 3631956"/>
              <a:gd name="connsiteX38" fmla="*/ 750112 w 887272"/>
              <a:gd name="connsiteY38" fmla="*/ 980440 h 3631956"/>
              <a:gd name="connsiteX39" fmla="*/ 745032 w 887272"/>
              <a:gd name="connsiteY39" fmla="*/ 1031240 h 3631956"/>
              <a:gd name="connsiteX40" fmla="*/ 734872 w 887272"/>
              <a:gd name="connsiteY40" fmla="*/ 1102360 h 3631956"/>
              <a:gd name="connsiteX41" fmla="*/ 729792 w 887272"/>
              <a:gd name="connsiteY41" fmla="*/ 1203960 h 3631956"/>
              <a:gd name="connsiteX42" fmla="*/ 719632 w 887272"/>
              <a:gd name="connsiteY42" fmla="*/ 1264920 h 3631956"/>
              <a:gd name="connsiteX43" fmla="*/ 704392 w 887272"/>
              <a:gd name="connsiteY43" fmla="*/ 1407160 h 3631956"/>
              <a:gd name="connsiteX44" fmla="*/ 694232 w 887272"/>
              <a:gd name="connsiteY44" fmla="*/ 1463040 h 3631956"/>
              <a:gd name="connsiteX45" fmla="*/ 689152 w 887272"/>
              <a:gd name="connsiteY45" fmla="*/ 1518920 h 3631956"/>
              <a:gd name="connsiteX46" fmla="*/ 678992 w 887272"/>
              <a:gd name="connsiteY46" fmla="*/ 1564640 h 3631956"/>
              <a:gd name="connsiteX47" fmla="*/ 673912 w 887272"/>
              <a:gd name="connsiteY47" fmla="*/ 1595120 h 3631956"/>
              <a:gd name="connsiteX48" fmla="*/ 668832 w 887272"/>
              <a:gd name="connsiteY48" fmla="*/ 1635760 h 3631956"/>
              <a:gd name="connsiteX49" fmla="*/ 663752 w 887272"/>
              <a:gd name="connsiteY49" fmla="*/ 1666240 h 3631956"/>
              <a:gd name="connsiteX50" fmla="*/ 658672 w 887272"/>
              <a:gd name="connsiteY50" fmla="*/ 1706880 h 3631956"/>
              <a:gd name="connsiteX51" fmla="*/ 643432 w 887272"/>
              <a:gd name="connsiteY51" fmla="*/ 1778000 h 3631956"/>
              <a:gd name="connsiteX52" fmla="*/ 638352 w 887272"/>
              <a:gd name="connsiteY52" fmla="*/ 1823720 h 3631956"/>
              <a:gd name="connsiteX53" fmla="*/ 628192 w 887272"/>
              <a:gd name="connsiteY53" fmla="*/ 1879600 h 3631956"/>
              <a:gd name="connsiteX54" fmla="*/ 623112 w 887272"/>
              <a:gd name="connsiteY54" fmla="*/ 1935480 h 3631956"/>
              <a:gd name="connsiteX55" fmla="*/ 607872 w 887272"/>
              <a:gd name="connsiteY55" fmla="*/ 2021840 h 3631956"/>
              <a:gd name="connsiteX56" fmla="*/ 602792 w 887272"/>
              <a:gd name="connsiteY56" fmla="*/ 2082800 h 3631956"/>
              <a:gd name="connsiteX57" fmla="*/ 592632 w 887272"/>
              <a:gd name="connsiteY57" fmla="*/ 2133600 h 3631956"/>
              <a:gd name="connsiteX58" fmla="*/ 582472 w 887272"/>
              <a:gd name="connsiteY58" fmla="*/ 2204720 h 3631956"/>
              <a:gd name="connsiteX59" fmla="*/ 577392 w 887272"/>
              <a:gd name="connsiteY59" fmla="*/ 2296160 h 3631956"/>
              <a:gd name="connsiteX60" fmla="*/ 572312 w 887272"/>
              <a:gd name="connsiteY60" fmla="*/ 2311400 h 3631956"/>
              <a:gd name="connsiteX61" fmla="*/ 567232 w 887272"/>
              <a:gd name="connsiteY61" fmla="*/ 2352040 h 3631956"/>
              <a:gd name="connsiteX62" fmla="*/ 562152 w 887272"/>
              <a:gd name="connsiteY62" fmla="*/ 2382520 h 3631956"/>
              <a:gd name="connsiteX63" fmla="*/ 551992 w 887272"/>
              <a:gd name="connsiteY63" fmla="*/ 2509520 h 3631956"/>
              <a:gd name="connsiteX64" fmla="*/ 541832 w 887272"/>
              <a:gd name="connsiteY64" fmla="*/ 2570480 h 3631956"/>
              <a:gd name="connsiteX65" fmla="*/ 536752 w 887272"/>
              <a:gd name="connsiteY65" fmla="*/ 2595880 h 3631956"/>
              <a:gd name="connsiteX66" fmla="*/ 526592 w 887272"/>
              <a:gd name="connsiteY66" fmla="*/ 2809240 h 3631956"/>
              <a:gd name="connsiteX67" fmla="*/ 521512 w 887272"/>
              <a:gd name="connsiteY67" fmla="*/ 2834640 h 3631956"/>
              <a:gd name="connsiteX68" fmla="*/ 516432 w 887272"/>
              <a:gd name="connsiteY68" fmla="*/ 2956560 h 3631956"/>
              <a:gd name="connsiteX69" fmla="*/ 506272 w 887272"/>
              <a:gd name="connsiteY69" fmla="*/ 3048000 h 3631956"/>
              <a:gd name="connsiteX70" fmla="*/ 494419 w 887272"/>
              <a:gd name="connsiteY70" fmla="*/ 3217898 h 3631956"/>
              <a:gd name="connsiteX71" fmla="*/ 486517 w 887272"/>
              <a:gd name="connsiteY71" fmla="*/ 3325707 h 3631956"/>
              <a:gd name="connsiteX72" fmla="*/ 489903 w 887272"/>
              <a:gd name="connsiteY72" fmla="*/ 3369734 h 3631956"/>
              <a:gd name="connsiteX73" fmla="*/ 484823 w 887272"/>
              <a:gd name="connsiteY73" fmla="*/ 3407551 h 3631956"/>
              <a:gd name="connsiteX74" fmla="*/ 462810 w 887272"/>
              <a:gd name="connsiteY74" fmla="*/ 3608494 h 3631956"/>
              <a:gd name="connsiteX75" fmla="*/ 414832 w 887272"/>
              <a:gd name="connsiteY75" fmla="*/ 3611880 h 3631956"/>
              <a:gd name="connsiteX76" fmla="*/ 191312 w 887272"/>
              <a:gd name="connsiteY76" fmla="*/ 3601720 h 3631956"/>
              <a:gd name="connsiteX77" fmla="*/ 120192 w 887272"/>
              <a:gd name="connsiteY77" fmla="*/ 3591560 h 3631956"/>
              <a:gd name="connsiteX78" fmla="*/ 64312 w 887272"/>
              <a:gd name="connsiteY78" fmla="*/ 3586480 h 3631956"/>
              <a:gd name="connsiteX79" fmla="*/ 20849 w 887272"/>
              <a:gd name="connsiteY79" fmla="*/ 3576884 h 3631956"/>
              <a:gd name="connsiteX80" fmla="*/ 27058 w 887272"/>
              <a:gd name="connsiteY80" fmla="*/ 3533423 h 3631956"/>
              <a:gd name="connsiteX81" fmla="*/ 31575 w 887272"/>
              <a:gd name="connsiteY81" fmla="*/ 3452706 h 3631956"/>
              <a:gd name="connsiteX82" fmla="*/ 33832 w 887272"/>
              <a:gd name="connsiteY82" fmla="*/ 3426178 h 3631956"/>
              <a:gd name="connsiteX83" fmla="*/ 33268 w 887272"/>
              <a:gd name="connsiteY83" fmla="*/ 3392311 h 3631956"/>
              <a:gd name="connsiteX84" fmla="*/ 32703 w 887272"/>
              <a:gd name="connsiteY84" fmla="*/ 3356186 h 3631956"/>
              <a:gd name="connsiteX85" fmla="*/ 34961 w 887272"/>
              <a:gd name="connsiteY85" fmla="*/ 3327964 h 3631956"/>
              <a:gd name="connsiteX86" fmla="*/ 40041 w 887272"/>
              <a:gd name="connsiteY86" fmla="*/ 3265311 h 3631956"/>
              <a:gd name="connsiteX87" fmla="*/ 47943 w 887272"/>
              <a:gd name="connsiteY87" fmla="*/ 3217332 h 3631956"/>
              <a:gd name="connsiteX88" fmla="*/ 46814 w 887272"/>
              <a:gd name="connsiteY88" fmla="*/ 3178387 h 3631956"/>
              <a:gd name="connsiteX89" fmla="*/ 62618 w 887272"/>
              <a:gd name="connsiteY89" fmla="*/ 3056467 h 3631956"/>
              <a:gd name="connsiteX90" fmla="*/ 64876 w 887272"/>
              <a:gd name="connsiteY90" fmla="*/ 3016955 h 3631956"/>
              <a:gd name="connsiteX91" fmla="*/ 38912 w 887272"/>
              <a:gd name="connsiteY91" fmla="*/ 2941320 h 3631956"/>
              <a:gd name="connsiteX92" fmla="*/ 43992 w 887272"/>
              <a:gd name="connsiteY92" fmla="*/ 2910840 h 3631956"/>
              <a:gd name="connsiteX93" fmla="*/ 54152 w 887272"/>
              <a:gd name="connsiteY93" fmla="*/ 2824480 h 3631956"/>
              <a:gd name="connsiteX94" fmla="*/ 64312 w 887272"/>
              <a:gd name="connsiteY94" fmla="*/ 2712720 h 3631956"/>
              <a:gd name="connsiteX95" fmla="*/ 69392 w 887272"/>
              <a:gd name="connsiteY95" fmla="*/ 2687320 h 3631956"/>
              <a:gd name="connsiteX96" fmla="*/ 74472 w 887272"/>
              <a:gd name="connsiteY96" fmla="*/ 2667000 h 3631956"/>
              <a:gd name="connsiteX97" fmla="*/ 79552 w 887272"/>
              <a:gd name="connsiteY97" fmla="*/ 2631440 h 3631956"/>
              <a:gd name="connsiteX98" fmla="*/ 89712 w 887272"/>
              <a:gd name="connsiteY98" fmla="*/ 2600960 h 3631956"/>
              <a:gd name="connsiteX99" fmla="*/ 94792 w 887272"/>
              <a:gd name="connsiteY99" fmla="*/ 2570480 h 3631956"/>
              <a:gd name="connsiteX100" fmla="*/ 104952 w 887272"/>
              <a:gd name="connsiteY100" fmla="*/ 2550160 h 3631956"/>
              <a:gd name="connsiteX101" fmla="*/ 135432 w 887272"/>
              <a:gd name="connsiteY101" fmla="*/ 2594187 h 3631956"/>
              <a:gd name="connsiteX102" fmla="*/ 145591 w 887272"/>
              <a:gd name="connsiteY102" fmla="*/ 2550724 h 3631956"/>
              <a:gd name="connsiteX103" fmla="*/ 142206 w 887272"/>
              <a:gd name="connsiteY103" fmla="*/ 2484684 h 3631956"/>
              <a:gd name="connsiteX104" fmla="*/ 149543 w 887272"/>
              <a:gd name="connsiteY104" fmla="*/ 2475088 h 3631956"/>
              <a:gd name="connsiteX105" fmla="*/ 151802 w 887272"/>
              <a:gd name="connsiteY105" fmla="*/ 2430498 h 3631956"/>
              <a:gd name="connsiteX106" fmla="*/ 159703 w 887272"/>
              <a:gd name="connsiteY106" fmla="*/ 2410178 h 3631956"/>
              <a:gd name="connsiteX107" fmla="*/ 164784 w 887272"/>
              <a:gd name="connsiteY107" fmla="*/ 2388164 h 3631956"/>
              <a:gd name="connsiteX108" fmla="*/ 167041 w 887272"/>
              <a:gd name="connsiteY108" fmla="*/ 2359943 h 3631956"/>
              <a:gd name="connsiteX109" fmla="*/ 174943 w 887272"/>
              <a:gd name="connsiteY109" fmla="*/ 2338494 h 3631956"/>
              <a:gd name="connsiteX110" fmla="*/ 180023 w 887272"/>
              <a:gd name="connsiteY110" fmla="*/ 2284871 h 3631956"/>
              <a:gd name="connsiteX111" fmla="*/ 181716 w 887272"/>
              <a:gd name="connsiteY111" fmla="*/ 2232942 h 3631956"/>
              <a:gd name="connsiteX112" fmla="*/ 190183 w 887272"/>
              <a:gd name="connsiteY112" fmla="*/ 2175369 h 3631956"/>
              <a:gd name="connsiteX113" fmla="*/ 191312 w 887272"/>
              <a:gd name="connsiteY113" fmla="*/ 2136987 h 3631956"/>
              <a:gd name="connsiteX114" fmla="*/ 196392 w 887272"/>
              <a:gd name="connsiteY114" fmla="*/ 2098040 h 3631956"/>
              <a:gd name="connsiteX115" fmla="*/ 206552 w 887272"/>
              <a:gd name="connsiteY115" fmla="*/ 1991360 h 3631956"/>
              <a:gd name="connsiteX116" fmla="*/ 211632 w 887272"/>
              <a:gd name="connsiteY116" fmla="*/ 1965960 h 3631956"/>
              <a:gd name="connsiteX117" fmla="*/ 216712 w 887272"/>
              <a:gd name="connsiteY117" fmla="*/ 1925320 h 3631956"/>
              <a:gd name="connsiteX118" fmla="*/ 221792 w 887272"/>
              <a:gd name="connsiteY118" fmla="*/ 1910080 h 3631956"/>
              <a:gd name="connsiteX119" fmla="*/ 226872 w 887272"/>
              <a:gd name="connsiteY119" fmla="*/ 1889760 h 3631956"/>
              <a:gd name="connsiteX120" fmla="*/ 231952 w 887272"/>
              <a:gd name="connsiteY120" fmla="*/ 1859280 h 3631956"/>
              <a:gd name="connsiteX121" fmla="*/ 237032 w 887272"/>
              <a:gd name="connsiteY121" fmla="*/ 1833880 h 3631956"/>
              <a:gd name="connsiteX122" fmla="*/ 242112 w 887272"/>
              <a:gd name="connsiteY122" fmla="*/ 1762760 h 3631956"/>
              <a:gd name="connsiteX123" fmla="*/ 247192 w 887272"/>
              <a:gd name="connsiteY123" fmla="*/ 1747520 h 3631956"/>
              <a:gd name="connsiteX124" fmla="*/ 252272 w 887272"/>
              <a:gd name="connsiteY124" fmla="*/ 1722120 h 3631956"/>
              <a:gd name="connsiteX125" fmla="*/ 257352 w 887272"/>
              <a:gd name="connsiteY125" fmla="*/ 1671320 h 3631956"/>
              <a:gd name="connsiteX126" fmla="*/ 262432 w 887272"/>
              <a:gd name="connsiteY126" fmla="*/ 1656080 h 3631956"/>
              <a:gd name="connsiteX127" fmla="*/ 267512 w 887272"/>
              <a:gd name="connsiteY127" fmla="*/ 1635760 h 3631956"/>
              <a:gd name="connsiteX128" fmla="*/ 272592 w 887272"/>
              <a:gd name="connsiteY128" fmla="*/ 1574800 h 3631956"/>
              <a:gd name="connsiteX129" fmla="*/ 277672 w 887272"/>
              <a:gd name="connsiteY129" fmla="*/ 1559560 h 3631956"/>
              <a:gd name="connsiteX130" fmla="*/ 287832 w 887272"/>
              <a:gd name="connsiteY130" fmla="*/ 1518920 h 3631956"/>
              <a:gd name="connsiteX131" fmla="*/ 292912 w 887272"/>
              <a:gd name="connsiteY131" fmla="*/ 1473200 h 3631956"/>
              <a:gd name="connsiteX132" fmla="*/ 297992 w 887272"/>
              <a:gd name="connsiteY132" fmla="*/ 1447800 h 3631956"/>
              <a:gd name="connsiteX133" fmla="*/ 308152 w 887272"/>
              <a:gd name="connsiteY133" fmla="*/ 1386840 h 3631956"/>
              <a:gd name="connsiteX134" fmla="*/ 313232 w 887272"/>
              <a:gd name="connsiteY134" fmla="*/ 1346200 h 3631956"/>
              <a:gd name="connsiteX135" fmla="*/ 323392 w 887272"/>
              <a:gd name="connsiteY135" fmla="*/ 1275080 h 3631956"/>
              <a:gd name="connsiteX136" fmla="*/ 328472 w 887272"/>
              <a:gd name="connsiteY136" fmla="*/ 1224280 h 3631956"/>
              <a:gd name="connsiteX137" fmla="*/ 333552 w 887272"/>
              <a:gd name="connsiteY137" fmla="*/ 1198880 h 3631956"/>
              <a:gd name="connsiteX138" fmla="*/ 348792 w 887272"/>
              <a:gd name="connsiteY138" fmla="*/ 1127760 h 3631956"/>
              <a:gd name="connsiteX139" fmla="*/ 353872 w 887272"/>
              <a:gd name="connsiteY139" fmla="*/ 1076960 h 3631956"/>
              <a:gd name="connsiteX140" fmla="*/ 358952 w 887272"/>
              <a:gd name="connsiteY140" fmla="*/ 1056640 h 3631956"/>
              <a:gd name="connsiteX141" fmla="*/ 369112 w 887272"/>
              <a:gd name="connsiteY141" fmla="*/ 1005840 h 3631956"/>
              <a:gd name="connsiteX142" fmla="*/ 374192 w 887272"/>
              <a:gd name="connsiteY142" fmla="*/ 934720 h 3631956"/>
              <a:gd name="connsiteX143" fmla="*/ 384352 w 887272"/>
              <a:gd name="connsiteY143" fmla="*/ 868680 h 3631956"/>
              <a:gd name="connsiteX144" fmla="*/ 389432 w 887272"/>
              <a:gd name="connsiteY144" fmla="*/ 822960 h 3631956"/>
              <a:gd name="connsiteX145" fmla="*/ 399592 w 887272"/>
              <a:gd name="connsiteY145" fmla="*/ 777240 h 3631956"/>
              <a:gd name="connsiteX146" fmla="*/ 404672 w 887272"/>
              <a:gd name="connsiteY146" fmla="*/ 731520 h 3631956"/>
              <a:gd name="connsiteX147" fmla="*/ 414832 w 887272"/>
              <a:gd name="connsiteY147" fmla="*/ 690880 h 3631956"/>
              <a:gd name="connsiteX148" fmla="*/ 424992 w 887272"/>
              <a:gd name="connsiteY148" fmla="*/ 629920 h 3631956"/>
              <a:gd name="connsiteX149" fmla="*/ 430072 w 887272"/>
              <a:gd name="connsiteY149" fmla="*/ 584200 h 3631956"/>
              <a:gd name="connsiteX150" fmla="*/ 440232 w 887272"/>
              <a:gd name="connsiteY150" fmla="*/ 543560 h 3631956"/>
              <a:gd name="connsiteX151" fmla="*/ 445312 w 887272"/>
              <a:gd name="connsiteY151" fmla="*/ 523240 h 3631956"/>
              <a:gd name="connsiteX152" fmla="*/ 455472 w 887272"/>
              <a:gd name="connsiteY152" fmla="*/ 457200 h 3631956"/>
              <a:gd name="connsiteX153" fmla="*/ 465632 w 887272"/>
              <a:gd name="connsiteY153" fmla="*/ 411480 h 3631956"/>
              <a:gd name="connsiteX154" fmla="*/ 470712 w 887272"/>
              <a:gd name="connsiteY154" fmla="*/ 365760 h 3631956"/>
              <a:gd name="connsiteX155" fmla="*/ 475792 w 887272"/>
              <a:gd name="connsiteY155" fmla="*/ 335280 h 3631956"/>
              <a:gd name="connsiteX156" fmla="*/ 470712 w 887272"/>
              <a:gd name="connsiteY156" fmla="*/ 198120 h 3631956"/>
              <a:gd name="connsiteX0" fmla="*/ 470712 w 887272"/>
              <a:gd name="connsiteY0" fmla="*/ 198120 h 3631956"/>
              <a:gd name="connsiteX1" fmla="*/ 485952 w 887272"/>
              <a:gd name="connsiteY1" fmla="*/ 187960 h 3631956"/>
              <a:gd name="connsiteX2" fmla="*/ 496112 w 887272"/>
              <a:gd name="connsiteY2" fmla="*/ 172720 h 3631956"/>
              <a:gd name="connsiteX3" fmla="*/ 526592 w 887272"/>
              <a:gd name="connsiteY3" fmla="*/ 152400 h 3631956"/>
              <a:gd name="connsiteX4" fmla="*/ 541832 w 887272"/>
              <a:gd name="connsiteY4" fmla="*/ 137160 h 3631956"/>
              <a:gd name="connsiteX5" fmla="*/ 572312 w 887272"/>
              <a:gd name="connsiteY5" fmla="*/ 127000 h 3631956"/>
              <a:gd name="connsiteX6" fmla="*/ 602792 w 887272"/>
              <a:gd name="connsiteY6" fmla="*/ 111760 h 3631956"/>
              <a:gd name="connsiteX7" fmla="*/ 638352 w 887272"/>
              <a:gd name="connsiteY7" fmla="*/ 96520 h 3631956"/>
              <a:gd name="connsiteX8" fmla="*/ 653592 w 887272"/>
              <a:gd name="connsiteY8" fmla="*/ 86360 h 3631956"/>
              <a:gd name="connsiteX9" fmla="*/ 689152 w 887272"/>
              <a:gd name="connsiteY9" fmla="*/ 76200 h 3631956"/>
              <a:gd name="connsiteX10" fmla="*/ 719632 w 887272"/>
              <a:gd name="connsiteY10" fmla="*/ 66040 h 3631956"/>
              <a:gd name="connsiteX11" fmla="*/ 755192 w 887272"/>
              <a:gd name="connsiteY11" fmla="*/ 50800 h 3631956"/>
              <a:gd name="connsiteX12" fmla="*/ 805992 w 887272"/>
              <a:gd name="connsiteY12" fmla="*/ 35560 h 3631956"/>
              <a:gd name="connsiteX13" fmla="*/ 821232 w 887272"/>
              <a:gd name="connsiteY13" fmla="*/ 25400 h 3631956"/>
              <a:gd name="connsiteX14" fmla="*/ 851712 w 887272"/>
              <a:gd name="connsiteY14" fmla="*/ 15240 h 3631956"/>
              <a:gd name="connsiteX15" fmla="*/ 882192 w 887272"/>
              <a:gd name="connsiteY15" fmla="*/ 0 h 3631956"/>
              <a:gd name="connsiteX16" fmla="*/ 887272 w 887272"/>
              <a:gd name="connsiteY16" fmla="*/ 15240 h 3631956"/>
              <a:gd name="connsiteX17" fmla="*/ 882192 w 887272"/>
              <a:gd name="connsiteY17" fmla="*/ 60960 h 3631956"/>
              <a:gd name="connsiteX18" fmla="*/ 877112 w 887272"/>
              <a:gd name="connsiteY18" fmla="*/ 76200 h 3631956"/>
              <a:gd name="connsiteX19" fmla="*/ 872032 w 887272"/>
              <a:gd name="connsiteY19" fmla="*/ 96520 h 3631956"/>
              <a:gd name="connsiteX20" fmla="*/ 866952 w 887272"/>
              <a:gd name="connsiteY20" fmla="*/ 162560 h 3631956"/>
              <a:gd name="connsiteX21" fmla="*/ 861872 w 887272"/>
              <a:gd name="connsiteY21" fmla="*/ 182880 h 3631956"/>
              <a:gd name="connsiteX22" fmla="*/ 856792 w 887272"/>
              <a:gd name="connsiteY22" fmla="*/ 213360 h 3631956"/>
              <a:gd name="connsiteX23" fmla="*/ 851712 w 887272"/>
              <a:gd name="connsiteY23" fmla="*/ 335280 h 3631956"/>
              <a:gd name="connsiteX24" fmla="*/ 841552 w 887272"/>
              <a:gd name="connsiteY24" fmla="*/ 401320 h 3631956"/>
              <a:gd name="connsiteX25" fmla="*/ 836472 w 887272"/>
              <a:gd name="connsiteY25" fmla="*/ 447040 h 3631956"/>
              <a:gd name="connsiteX26" fmla="*/ 826312 w 887272"/>
              <a:gd name="connsiteY26" fmla="*/ 568960 h 3631956"/>
              <a:gd name="connsiteX27" fmla="*/ 821232 w 887272"/>
              <a:gd name="connsiteY27" fmla="*/ 594360 h 3631956"/>
              <a:gd name="connsiteX28" fmla="*/ 816152 w 887272"/>
              <a:gd name="connsiteY28" fmla="*/ 640080 h 3631956"/>
              <a:gd name="connsiteX29" fmla="*/ 805992 w 887272"/>
              <a:gd name="connsiteY29" fmla="*/ 690880 h 3631956"/>
              <a:gd name="connsiteX30" fmla="*/ 800912 w 887272"/>
              <a:gd name="connsiteY30" fmla="*/ 721360 h 3631956"/>
              <a:gd name="connsiteX31" fmla="*/ 795832 w 887272"/>
              <a:gd name="connsiteY31" fmla="*/ 741680 h 3631956"/>
              <a:gd name="connsiteX32" fmla="*/ 790752 w 887272"/>
              <a:gd name="connsiteY32" fmla="*/ 767080 h 3631956"/>
              <a:gd name="connsiteX33" fmla="*/ 785672 w 887272"/>
              <a:gd name="connsiteY33" fmla="*/ 787400 h 3631956"/>
              <a:gd name="connsiteX34" fmla="*/ 780592 w 887272"/>
              <a:gd name="connsiteY34" fmla="*/ 828040 h 3631956"/>
              <a:gd name="connsiteX35" fmla="*/ 775512 w 887272"/>
              <a:gd name="connsiteY35" fmla="*/ 843280 h 3631956"/>
              <a:gd name="connsiteX36" fmla="*/ 765352 w 887272"/>
              <a:gd name="connsiteY36" fmla="*/ 894080 h 3631956"/>
              <a:gd name="connsiteX37" fmla="*/ 755192 w 887272"/>
              <a:gd name="connsiteY37" fmla="*/ 939800 h 3631956"/>
              <a:gd name="connsiteX38" fmla="*/ 750112 w 887272"/>
              <a:gd name="connsiteY38" fmla="*/ 980440 h 3631956"/>
              <a:gd name="connsiteX39" fmla="*/ 745032 w 887272"/>
              <a:gd name="connsiteY39" fmla="*/ 1031240 h 3631956"/>
              <a:gd name="connsiteX40" fmla="*/ 734872 w 887272"/>
              <a:gd name="connsiteY40" fmla="*/ 1102360 h 3631956"/>
              <a:gd name="connsiteX41" fmla="*/ 729792 w 887272"/>
              <a:gd name="connsiteY41" fmla="*/ 1203960 h 3631956"/>
              <a:gd name="connsiteX42" fmla="*/ 719632 w 887272"/>
              <a:gd name="connsiteY42" fmla="*/ 1264920 h 3631956"/>
              <a:gd name="connsiteX43" fmla="*/ 704392 w 887272"/>
              <a:gd name="connsiteY43" fmla="*/ 1407160 h 3631956"/>
              <a:gd name="connsiteX44" fmla="*/ 694232 w 887272"/>
              <a:gd name="connsiteY44" fmla="*/ 1463040 h 3631956"/>
              <a:gd name="connsiteX45" fmla="*/ 689152 w 887272"/>
              <a:gd name="connsiteY45" fmla="*/ 1518920 h 3631956"/>
              <a:gd name="connsiteX46" fmla="*/ 678992 w 887272"/>
              <a:gd name="connsiteY46" fmla="*/ 1564640 h 3631956"/>
              <a:gd name="connsiteX47" fmla="*/ 673912 w 887272"/>
              <a:gd name="connsiteY47" fmla="*/ 1595120 h 3631956"/>
              <a:gd name="connsiteX48" fmla="*/ 668832 w 887272"/>
              <a:gd name="connsiteY48" fmla="*/ 1635760 h 3631956"/>
              <a:gd name="connsiteX49" fmla="*/ 663752 w 887272"/>
              <a:gd name="connsiteY49" fmla="*/ 1666240 h 3631956"/>
              <a:gd name="connsiteX50" fmla="*/ 658672 w 887272"/>
              <a:gd name="connsiteY50" fmla="*/ 1706880 h 3631956"/>
              <a:gd name="connsiteX51" fmla="*/ 643432 w 887272"/>
              <a:gd name="connsiteY51" fmla="*/ 1778000 h 3631956"/>
              <a:gd name="connsiteX52" fmla="*/ 638352 w 887272"/>
              <a:gd name="connsiteY52" fmla="*/ 1823720 h 3631956"/>
              <a:gd name="connsiteX53" fmla="*/ 628192 w 887272"/>
              <a:gd name="connsiteY53" fmla="*/ 1879600 h 3631956"/>
              <a:gd name="connsiteX54" fmla="*/ 623112 w 887272"/>
              <a:gd name="connsiteY54" fmla="*/ 1935480 h 3631956"/>
              <a:gd name="connsiteX55" fmla="*/ 607872 w 887272"/>
              <a:gd name="connsiteY55" fmla="*/ 2021840 h 3631956"/>
              <a:gd name="connsiteX56" fmla="*/ 602792 w 887272"/>
              <a:gd name="connsiteY56" fmla="*/ 2082800 h 3631956"/>
              <a:gd name="connsiteX57" fmla="*/ 592632 w 887272"/>
              <a:gd name="connsiteY57" fmla="*/ 2133600 h 3631956"/>
              <a:gd name="connsiteX58" fmla="*/ 582472 w 887272"/>
              <a:gd name="connsiteY58" fmla="*/ 2204720 h 3631956"/>
              <a:gd name="connsiteX59" fmla="*/ 577392 w 887272"/>
              <a:gd name="connsiteY59" fmla="*/ 2296160 h 3631956"/>
              <a:gd name="connsiteX60" fmla="*/ 572312 w 887272"/>
              <a:gd name="connsiteY60" fmla="*/ 2311400 h 3631956"/>
              <a:gd name="connsiteX61" fmla="*/ 567232 w 887272"/>
              <a:gd name="connsiteY61" fmla="*/ 2352040 h 3631956"/>
              <a:gd name="connsiteX62" fmla="*/ 562152 w 887272"/>
              <a:gd name="connsiteY62" fmla="*/ 2382520 h 3631956"/>
              <a:gd name="connsiteX63" fmla="*/ 551992 w 887272"/>
              <a:gd name="connsiteY63" fmla="*/ 2509520 h 3631956"/>
              <a:gd name="connsiteX64" fmla="*/ 541832 w 887272"/>
              <a:gd name="connsiteY64" fmla="*/ 2570480 h 3631956"/>
              <a:gd name="connsiteX65" fmla="*/ 536752 w 887272"/>
              <a:gd name="connsiteY65" fmla="*/ 2595880 h 3631956"/>
              <a:gd name="connsiteX66" fmla="*/ 526592 w 887272"/>
              <a:gd name="connsiteY66" fmla="*/ 2809240 h 3631956"/>
              <a:gd name="connsiteX67" fmla="*/ 521512 w 887272"/>
              <a:gd name="connsiteY67" fmla="*/ 2834640 h 3631956"/>
              <a:gd name="connsiteX68" fmla="*/ 516432 w 887272"/>
              <a:gd name="connsiteY68" fmla="*/ 2956560 h 3631956"/>
              <a:gd name="connsiteX69" fmla="*/ 506272 w 887272"/>
              <a:gd name="connsiteY69" fmla="*/ 3048000 h 3631956"/>
              <a:gd name="connsiteX70" fmla="*/ 494419 w 887272"/>
              <a:gd name="connsiteY70" fmla="*/ 3217898 h 3631956"/>
              <a:gd name="connsiteX71" fmla="*/ 486517 w 887272"/>
              <a:gd name="connsiteY71" fmla="*/ 3325707 h 3631956"/>
              <a:gd name="connsiteX72" fmla="*/ 489903 w 887272"/>
              <a:gd name="connsiteY72" fmla="*/ 3369734 h 3631956"/>
              <a:gd name="connsiteX73" fmla="*/ 484823 w 887272"/>
              <a:gd name="connsiteY73" fmla="*/ 3407551 h 3631956"/>
              <a:gd name="connsiteX74" fmla="*/ 462810 w 887272"/>
              <a:gd name="connsiteY74" fmla="*/ 3608494 h 3631956"/>
              <a:gd name="connsiteX75" fmla="*/ 414832 w 887272"/>
              <a:gd name="connsiteY75" fmla="*/ 3611880 h 3631956"/>
              <a:gd name="connsiteX76" fmla="*/ 191312 w 887272"/>
              <a:gd name="connsiteY76" fmla="*/ 3601720 h 3631956"/>
              <a:gd name="connsiteX77" fmla="*/ 120192 w 887272"/>
              <a:gd name="connsiteY77" fmla="*/ 3591560 h 3631956"/>
              <a:gd name="connsiteX78" fmla="*/ 64312 w 887272"/>
              <a:gd name="connsiteY78" fmla="*/ 3586480 h 3631956"/>
              <a:gd name="connsiteX79" fmla="*/ 20849 w 887272"/>
              <a:gd name="connsiteY79" fmla="*/ 3576884 h 3631956"/>
              <a:gd name="connsiteX80" fmla="*/ 27058 w 887272"/>
              <a:gd name="connsiteY80" fmla="*/ 3533423 h 3631956"/>
              <a:gd name="connsiteX81" fmla="*/ 31575 w 887272"/>
              <a:gd name="connsiteY81" fmla="*/ 3452706 h 3631956"/>
              <a:gd name="connsiteX82" fmla="*/ 33832 w 887272"/>
              <a:gd name="connsiteY82" fmla="*/ 3426178 h 3631956"/>
              <a:gd name="connsiteX83" fmla="*/ 33268 w 887272"/>
              <a:gd name="connsiteY83" fmla="*/ 3392311 h 3631956"/>
              <a:gd name="connsiteX84" fmla="*/ 32703 w 887272"/>
              <a:gd name="connsiteY84" fmla="*/ 3356186 h 3631956"/>
              <a:gd name="connsiteX85" fmla="*/ 34961 w 887272"/>
              <a:gd name="connsiteY85" fmla="*/ 3327964 h 3631956"/>
              <a:gd name="connsiteX86" fmla="*/ 40041 w 887272"/>
              <a:gd name="connsiteY86" fmla="*/ 3265311 h 3631956"/>
              <a:gd name="connsiteX87" fmla="*/ 47943 w 887272"/>
              <a:gd name="connsiteY87" fmla="*/ 3217332 h 3631956"/>
              <a:gd name="connsiteX88" fmla="*/ 46814 w 887272"/>
              <a:gd name="connsiteY88" fmla="*/ 3178387 h 3631956"/>
              <a:gd name="connsiteX89" fmla="*/ 62618 w 887272"/>
              <a:gd name="connsiteY89" fmla="*/ 3056467 h 3631956"/>
              <a:gd name="connsiteX90" fmla="*/ 64876 w 887272"/>
              <a:gd name="connsiteY90" fmla="*/ 3016955 h 3631956"/>
              <a:gd name="connsiteX91" fmla="*/ 72779 w 887272"/>
              <a:gd name="connsiteY91" fmla="*/ 2955431 h 3631956"/>
              <a:gd name="connsiteX92" fmla="*/ 43992 w 887272"/>
              <a:gd name="connsiteY92" fmla="*/ 2910840 h 3631956"/>
              <a:gd name="connsiteX93" fmla="*/ 54152 w 887272"/>
              <a:gd name="connsiteY93" fmla="*/ 2824480 h 3631956"/>
              <a:gd name="connsiteX94" fmla="*/ 64312 w 887272"/>
              <a:gd name="connsiteY94" fmla="*/ 2712720 h 3631956"/>
              <a:gd name="connsiteX95" fmla="*/ 69392 w 887272"/>
              <a:gd name="connsiteY95" fmla="*/ 2687320 h 3631956"/>
              <a:gd name="connsiteX96" fmla="*/ 74472 w 887272"/>
              <a:gd name="connsiteY96" fmla="*/ 2667000 h 3631956"/>
              <a:gd name="connsiteX97" fmla="*/ 79552 w 887272"/>
              <a:gd name="connsiteY97" fmla="*/ 2631440 h 3631956"/>
              <a:gd name="connsiteX98" fmla="*/ 89712 w 887272"/>
              <a:gd name="connsiteY98" fmla="*/ 2600960 h 3631956"/>
              <a:gd name="connsiteX99" fmla="*/ 94792 w 887272"/>
              <a:gd name="connsiteY99" fmla="*/ 2570480 h 3631956"/>
              <a:gd name="connsiteX100" fmla="*/ 104952 w 887272"/>
              <a:gd name="connsiteY100" fmla="*/ 2550160 h 3631956"/>
              <a:gd name="connsiteX101" fmla="*/ 135432 w 887272"/>
              <a:gd name="connsiteY101" fmla="*/ 2594187 h 3631956"/>
              <a:gd name="connsiteX102" fmla="*/ 145591 w 887272"/>
              <a:gd name="connsiteY102" fmla="*/ 2550724 h 3631956"/>
              <a:gd name="connsiteX103" fmla="*/ 142206 w 887272"/>
              <a:gd name="connsiteY103" fmla="*/ 2484684 h 3631956"/>
              <a:gd name="connsiteX104" fmla="*/ 149543 w 887272"/>
              <a:gd name="connsiteY104" fmla="*/ 2475088 h 3631956"/>
              <a:gd name="connsiteX105" fmla="*/ 151802 w 887272"/>
              <a:gd name="connsiteY105" fmla="*/ 2430498 h 3631956"/>
              <a:gd name="connsiteX106" fmla="*/ 159703 w 887272"/>
              <a:gd name="connsiteY106" fmla="*/ 2410178 h 3631956"/>
              <a:gd name="connsiteX107" fmla="*/ 164784 w 887272"/>
              <a:gd name="connsiteY107" fmla="*/ 2388164 h 3631956"/>
              <a:gd name="connsiteX108" fmla="*/ 167041 w 887272"/>
              <a:gd name="connsiteY108" fmla="*/ 2359943 h 3631956"/>
              <a:gd name="connsiteX109" fmla="*/ 174943 w 887272"/>
              <a:gd name="connsiteY109" fmla="*/ 2338494 h 3631956"/>
              <a:gd name="connsiteX110" fmla="*/ 180023 w 887272"/>
              <a:gd name="connsiteY110" fmla="*/ 2284871 h 3631956"/>
              <a:gd name="connsiteX111" fmla="*/ 181716 w 887272"/>
              <a:gd name="connsiteY111" fmla="*/ 2232942 h 3631956"/>
              <a:gd name="connsiteX112" fmla="*/ 190183 w 887272"/>
              <a:gd name="connsiteY112" fmla="*/ 2175369 h 3631956"/>
              <a:gd name="connsiteX113" fmla="*/ 191312 w 887272"/>
              <a:gd name="connsiteY113" fmla="*/ 2136987 h 3631956"/>
              <a:gd name="connsiteX114" fmla="*/ 196392 w 887272"/>
              <a:gd name="connsiteY114" fmla="*/ 2098040 h 3631956"/>
              <a:gd name="connsiteX115" fmla="*/ 206552 w 887272"/>
              <a:gd name="connsiteY115" fmla="*/ 1991360 h 3631956"/>
              <a:gd name="connsiteX116" fmla="*/ 211632 w 887272"/>
              <a:gd name="connsiteY116" fmla="*/ 1965960 h 3631956"/>
              <a:gd name="connsiteX117" fmla="*/ 216712 w 887272"/>
              <a:gd name="connsiteY117" fmla="*/ 1925320 h 3631956"/>
              <a:gd name="connsiteX118" fmla="*/ 221792 w 887272"/>
              <a:gd name="connsiteY118" fmla="*/ 1910080 h 3631956"/>
              <a:gd name="connsiteX119" fmla="*/ 226872 w 887272"/>
              <a:gd name="connsiteY119" fmla="*/ 1889760 h 3631956"/>
              <a:gd name="connsiteX120" fmla="*/ 231952 w 887272"/>
              <a:gd name="connsiteY120" fmla="*/ 1859280 h 3631956"/>
              <a:gd name="connsiteX121" fmla="*/ 237032 w 887272"/>
              <a:gd name="connsiteY121" fmla="*/ 1833880 h 3631956"/>
              <a:gd name="connsiteX122" fmla="*/ 242112 w 887272"/>
              <a:gd name="connsiteY122" fmla="*/ 1762760 h 3631956"/>
              <a:gd name="connsiteX123" fmla="*/ 247192 w 887272"/>
              <a:gd name="connsiteY123" fmla="*/ 1747520 h 3631956"/>
              <a:gd name="connsiteX124" fmla="*/ 252272 w 887272"/>
              <a:gd name="connsiteY124" fmla="*/ 1722120 h 3631956"/>
              <a:gd name="connsiteX125" fmla="*/ 257352 w 887272"/>
              <a:gd name="connsiteY125" fmla="*/ 1671320 h 3631956"/>
              <a:gd name="connsiteX126" fmla="*/ 262432 w 887272"/>
              <a:gd name="connsiteY126" fmla="*/ 1656080 h 3631956"/>
              <a:gd name="connsiteX127" fmla="*/ 267512 w 887272"/>
              <a:gd name="connsiteY127" fmla="*/ 1635760 h 3631956"/>
              <a:gd name="connsiteX128" fmla="*/ 272592 w 887272"/>
              <a:gd name="connsiteY128" fmla="*/ 1574800 h 3631956"/>
              <a:gd name="connsiteX129" fmla="*/ 277672 w 887272"/>
              <a:gd name="connsiteY129" fmla="*/ 1559560 h 3631956"/>
              <a:gd name="connsiteX130" fmla="*/ 287832 w 887272"/>
              <a:gd name="connsiteY130" fmla="*/ 1518920 h 3631956"/>
              <a:gd name="connsiteX131" fmla="*/ 292912 w 887272"/>
              <a:gd name="connsiteY131" fmla="*/ 1473200 h 3631956"/>
              <a:gd name="connsiteX132" fmla="*/ 297992 w 887272"/>
              <a:gd name="connsiteY132" fmla="*/ 1447800 h 3631956"/>
              <a:gd name="connsiteX133" fmla="*/ 308152 w 887272"/>
              <a:gd name="connsiteY133" fmla="*/ 1386840 h 3631956"/>
              <a:gd name="connsiteX134" fmla="*/ 313232 w 887272"/>
              <a:gd name="connsiteY134" fmla="*/ 1346200 h 3631956"/>
              <a:gd name="connsiteX135" fmla="*/ 323392 w 887272"/>
              <a:gd name="connsiteY135" fmla="*/ 1275080 h 3631956"/>
              <a:gd name="connsiteX136" fmla="*/ 328472 w 887272"/>
              <a:gd name="connsiteY136" fmla="*/ 1224280 h 3631956"/>
              <a:gd name="connsiteX137" fmla="*/ 333552 w 887272"/>
              <a:gd name="connsiteY137" fmla="*/ 1198880 h 3631956"/>
              <a:gd name="connsiteX138" fmla="*/ 348792 w 887272"/>
              <a:gd name="connsiteY138" fmla="*/ 1127760 h 3631956"/>
              <a:gd name="connsiteX139" fmla="*/ 353872 w 887272"/>
              <a:gd name="connsiteY139" fmla="*/ 1076960 h 3631956"/>
              <a:gd name="connsiteX140" fmla="*/ 358952 w 887272"/>
              <a:gd name="connsiteY140" fmla="*/ 1056640 h 3631956"/>
              <a:gd name="connsiteX141" fmla="*/ 369112 w 887272"/>
              <a:gd name="connsiteY141" fmla="*/ 1005840 h 3631956"/>
              <a:gd name="connsiteX142" fmla="*/ 374192 w 887272"/>
              <a:gd name="connsiteY142" fmla="*/ 934720 h 3631956"/>
              <a:gd name="connsiteX143" fmla="*/ 384352 w 887272"/>
              <a:gd name="connsiteY143" fmla="*/ 868680 h 3631956"/>
              <a:gd name="connsiteX144" fmla="*/ 389432 w 887272"/>
              <a:gd name="connsiteY144" fmla="*/ 822960 h 3631956"/>
              <a:gd name="connsiteX145" fmla="*/ 399592 w 887272"/>
              <a:gd name="connsiteY145" fmla="*/ 777240 h 3631956"/>
              <a:gd name="connsiteX146" fmla="*/ 404672 w 887272"/>
              <a:gd name="connsiteY146" fmla="*/ 731520 h 3631956"/>
              <a:gd name="connsiteX147" fmla="*/ 414832 w 887272"/>
              <a:gd name="connsiteY147" fmla="*/ 690880 h 3631956"/>
              <a:gd name="connsiteX148" fmla="*/ 424992 w 887272"/>
              <a:gd name="connsiteY148" fmla="*/ 629920 h 3631956"/>
              <a:gd name="connsiteX149" fmla="*/ 430072 w 887272"/>
              <a:gd name="connsiteY149" fmla="*/ 584200 h 3631956"/>
              <a:gd name="connsiteX150" fmla="*/ 440232 w 887272"/>
              <a:gd name="connsiteY150" fmla="*/ 543560 h 3631956"/>
              <a:gd name="connsiteX151" fmla="*/ 445312 w 887272"/>
              <a:gd name="connsiteY151" fmla="*/ 523240 h 3631956"/>
              <a:gd name="connsiteX152" fmla="*/ 455472 w 887272"/>
              <a:gd name="connsiteY152" fmla="*/ 457200 h 3631956"/>
              <a:gd name="connsiteX153" fmla="*/ 465632 w 887272"/>
              <a:gd name="connsiteY153" fmla="*/ 411480 h 3631956"/>
              <a:gd name="connsiteX154" fmla="*/ 470712 w 887272"/>
              <a:gd name="connsiteY154" fmla="*/ 365760 h 3631956"/>
              <a:gd name="connsiteX155" fmla="*/ 475792 w 887272"/>
              <a:gd name="connsiteY155" fmla="*/ 335280 h 3631956"/>
              <a:gd name="connsiteX156" fmla="*/ 470712 w 887272"/>
              <a:gd name="connsiteY156" fmla="*/ 198120 h 3631956"/>
              <a:gd name="connsiteX0" fmla="*/ 470712 w 887272"/>
              <a:gd name="connsiteY0" fmla="*/ 198120 h 3631956"/>
              <a:gd name="connsiteX1" fmla="*/ 485952 w 887272"/>
              <a:gd name="connsiteY1" fmla="*/ 187960 h 3631956"/>
              <a:gd name="connsiteX2" fmla="*/ 496112 w 887272"/>
              <a:gd name="connsiteY2" fmla="*/ 172720 h 3631956"/>
              <a:gd name="connsiteX3" fmla="*/ 526592 w 887272"/>
              <a:gd name="connsiteY3" fmla="*/ 152400 h 3631956"/>
              <a:gd name="connsiteX4" fmla="*/ 541832 w 887272"/>
              <a:gd name="connsiteY4" fmla="*/ 137160 h 3631956"/>
              <a:gd name="connsiteX5" fmla="*/ 572312 w 887272"/>
              <a:gd name="connsiteY5" fmla="*/ 127000 h 3631956"/>
              <a:gd name="connsiteX6" fmla="*/ 602792 w 887272"/>
              <a:gd name="connsiteY6" fmla="*/ 111760 h 3631956"/>
              <a:gd name="connsiteX7" fmla="*/ 638352 w 887272"/>
              <a:gd name="connsiteY7" fmla="*/ 96520 h 3631956"/>
              <a:gd name="connsiteX8" fmla="*/ 653592 w 887272"/>
              <a:gd name="connsiteY8" fmla="*/ 86360 h 3631956"/>
              <a:gd name="connsiteX9" fmla="*/ 689152 w 887272"/>
              <a:gd name="connsiteY9" fmla="*/ 76200 h 3631956"/>
              <a:gd name="connsiteX10" fmla="*/ 719632 w 887272"/>
              <a:gd name="connsiteY10" fmla="*/ 66040 h 3631956"/>
              <a:gd name="connsiteX11" fmla="*/ 755192 w 887272"/>
              <a:gd name="connsiteY11" fmla="*/ 50800 h 3631956"/>
              <a:gd name="connsiteX12" fmla="*/ 805992 w 887272"/>
              <a:gd name="connsiteY12" fmla="*/ 35560 h 3631956"/>
              <a:gd name="connsiteX13" fmla="*/ 821232 w 887272"/>
              <a:gd name="connsiteY13" fmla="*/ 25400 h 3631956"/>
              <a:gd name="connsiteX14" fmla="*/ 851712 w 887272"/>
              <a:gd name="connsiteY14" fmla="*/ 15240 h 3631956"/>
              <a:gd name="connsiteX15" fmla="*/ 882192 w 887272"/>
              <a:gd name="connsiteY15" fmla="*/ 0 h 3631956"/>
              <a:gd name="connsiteX16" fmla="*/ 887272 w 887272"/>
              <a:gd name="connsiteY16" fmla="*/ 15240 h 3631956"/>
              <a:gd name="connsiteX17" fmla="*/ 882192 w 887272"/>
              <a:gd name="connsiteY17" fmla="*/ 60960 h 3631956"/>
              <a:gd name="connsiteX18" fmla="*/ 877112 w 887272"/>
              <a:gd name="connsiteY18" fmla="*/ 76200 h 3631956"/>
              <a:gd name="connsiteX19" fmla="*/ 872032 w 887272"/>
              <a:gd name="connsiteY19" fmla="*/ 96520 h 3631956"/>
              <a:gd name="connsiteX20" fmla="*/ 866952 w 887272"/>
              <a:gd name="connsiteY20" fmla="*/ 162560 h 3631956"/>
              <a:gd name="connsiteX21" fmla="*/ 861872 w 887272"/>
              <a:gd name="connsiteY21" fmla="*/ 182880 h 3631956"/>
              <a:gd name="connsiteX22" fmla="*/ 856792 w 887272"/>
              <a:gd name="connsiteY22" fmla="*/ 213360 h 3631956"/>
              <a:gd name="connsiteX23" fmla="*/ 851712 w 887272"/>
              <a:gd name="connsiteY23" fmla="*/ 335280 h 3631956"/>
              <a:gd name="connsiteX24" fmla="*/ 841552 w 887272"/>
              <a:gd name="connsiteY24" fmla="*/ 401320 h 3631956"/>
              <a:gd name="connsiteX25" fmla="*/ 836472 w 887272"/>
              <a:gd name="connsiteY25" fmla="*/ 447040 h 3631956"/>
              <a:gd name="connsiteX26" fmla="*/ 826312 w 887272"/>
              <a:gd name="connsiteY26" fmla="*/ 568960 h 3631956"/>
              <a:gd name="connsiteX27" fmla="*/ 821232 w 887272"/>
              <a:gd name="connsiteY27" fmla="*/ 594360 h 3631956"/>
              <a:gd name="connsiteX28" fmla="*/ 816152 w 887272"/>
              <a:gd name="connsiteY28" fmla="*/ 640080 h 3631956"/>
              <a:gd name="connsiteX29" fmla="*/ 805992 w 887272"/>
              <a:gd name="connsiteY29" fmla="*/ 690880 h 3631956"/>
              <a:gd name="connsiteX30" fmla="*/ 800912 w 887272"/>
              <a:gd name="connsiteY30" fmla="*/ 721360 h 3631956"/>
              <a:gd name="connsiteX31" fmla="*/ 795832 w 887272"/>
              <a:gd name="connsiteY31" fmla="*/ 741680 h 3631956"/>
              <a:gd name="connsiteX32" fmla="*/ 790752 w 887272"/>
              <a:gd name="connsiteY32" fmla="*/ 767080 h 3631956"/>
              <a:gd name="connsiteX33" fmla="*/ 785672 w 887272"/>
              <a:gd name="connsiteY33" fmla="*/ 787400 h 3631956"/>
              <a:gd name="connsiteX34" fmla="*/ 780592 w 887272"/>
              <a:gd name="connsiteY34" fmla="*/ 828040 h 3631956"/>
              <a:gd name="connsiteX35" fmla="*/ 775512 w 887272"/>
              <a:gd name="connsiteY35" fmla="*/ 843280 h 3631956"/>
              <a:gd name="connsiteX36" fmla="*/ 765352 w 887272"/>
              <a:gd name="connsiteY36" fmla="*/ 894080 h 3631956"/>
              <a:gd name="connsiteX37" fmla="*/ 755192 w 887272"/>
              <a:gd name="connsiteY37" fmla="*/ 939800 h 3631956"/>
              <a:gd name="connsiteX38" fmla="*/ 750112 w 887272"/>
              <a:gd name="connsiteY38" fmla="*/ 980440 h 3631956"/>
              <a:gd name="connsiteX39" fmla="*/ 745032 w 887272"/>
              <a:gd name="connsiteY39" fmla="*/ 1031240 h 3631956"/>
              <a:gd name="connsiteX40" fmla="*/ 734872 w 887272"/>
              <a:gd name="connsiteY40" fmla="*/ 1102360 h 3631956"/>
              <a:gd name="connsiteX41" fmla="*/ 729792 w 887272"/>
              <a:gd name="connsiteY41" fmla="*/ 1203960 h 3631956"/>
              <a:gd name="connsiteX42" fmla="*/ 719632 w 887272"/>
              <a:gd name="connsiteY42" fmla="*/ 1264920 h 3631956"/>
              <a:gd name="connsiteX43" fmla="*/ 704392 w 887272"/>
              <a:gd name="connsiteY43" fmla="*/ 1407160 h 3631956"/>
              <a:gd name="connsiteX44" fmla="*/ 694232 w 887272"/>
              <a:gd name="connsiteY44" fmla="*/ 1463040 h 3631956"/>
              <a:gd name="connsiteX45" fmla="*/ 689152 w 887272"/>
              <a:gd name="connsiteY45" fmla="*/ 1518920 h 3631956"/>
              <a:gd name="connsiteX46" fmla="*/ 678992 w 887272"/>
              <a:gd name="connsiteY46" fmla="*/ 1564640 h 3631956"/>
              <a:gd name="connsiteX47" fmla="*/ 673912 w 887272"/>
              <a:gd name="connsiteY47" fmla="*/ 1595120 h 3631956"/>
              <a:gd name="connsiteX48" fmla="*/ 668832 w 887272"/>
              <a:gd name="connsiteY48" fmla="*/ 1635760 h 3631956"/>
              <a:gd name="connsiteX49" fmla="*/ 663752 w 887272"/>
              <a:gd name="connsiteY49" fmla="*/ 1666240 h 3631956"/>
              <a:gd name="connsiteX50" fmla="*/ 658672 w 887272"/>
              <a:gd name="connsiteY50" fmla="*/ 1706880 h 3631956"/>
              <a:gd name="connsiteX51" fmla="*/ 643432 w 887272"/>
              <a:gd name="connsiteY51" fmla="*/ 1778000 h 3631956"/>
              <a:gd name="connsiteX52" fmla="*/ 638352 w 887272"/>
              <a:gd name="connsiteY52" fmla="*/ 1823720 h 3631956"/>
              <a:gd name="connsiteX53" fmla="*/ 628192 w 887272"/>
              <a:gd name="connsiteY53" fmla="*/ 1879600 h 3631956"/>
              <a:gd name="connsiteX54" fmla="*/ 623112 w 887272"/>
              <a:gd name="connsiteY54" fmla="*/ 1935480 h 3631956"/>
              <a:gd name="connsiteX55" fmla="*/ 607872 w 887272"/>
              <a:gd name="connsiteY55" fmla="*/ 2021840 h 3631956"/>
              <a:gd name="connsiteX56" fmla="*/ 602792 w 887272"/>
              <a:gd name="connsiteY56" fmla="*/ 2082800 h 3631956"/>
              <a:gd name="connsiteX57" fmla="*/ 592632 w 887272"/>
              <a:gd name="connsiteY57" fmla="*/ 2133600 h 3631956"/>
              <a:gd name="connsiteX58" fmla="*/ 582472 w 887272"/>
              <a:gd name="connsiteY58" fmla="*/ 2204720 h 3631956"/>
              <a:gd name="connsiteX59" fmla="*/ 577392 w 887272"/>
              <a:gd name="connsiteY59" fmla="*/ 2296160 h 3631956"/>
              <a:gd name="connsiteX60" fmla="*/ 572312 w 887272"/>
              <a:gd name="connsiteY60" fmla="*/ 2311400 h 3631956"/>
              <a:gd name="connsiteX61" fmla="*/ 567232 w 887272"/>
              <a:gd name="connsiteY61" fmla="*/ 2352040 h 3631956"/>
              <a:gd name="connsiteX62" fmla="*/ 562152 w 887272"/>
              <a:gd name="connsiteY62" fmla="*/ 2382520 h 3631956"/>
              <a:gd name="connsiteX63" fmla="*/ 551992 w 887272"/>
              <a:gd name="connsiteY63" fmla="*/ 2509520 h 3631956"/>
              <a:gd name="connsiteX64" fmla="*/ 541832 w 887272"/>
              <a:gd name="connsiteY64" fmla="*/ 2570480 h 3631956"/>
              <a:gd name="connsiteX65" fmla="*/ 536752 w 887272"/>
              <a:gd name="connsiteY65" fmla="*/ 2595880 h 3631956"/>
              <a:gd name="connsiteX66" fmla="*/ 526592 w 887272"/>
              <a:gd name="connsiteY66" fmla="*/ 2809240 h 3631956"/>
              <a:gd name="connsiteX67" fmla="*/ 521512 w 887272"/>
              <a:gd name="connsiteY67" fmla="*/ 2834640 h 3631956"/>
              <a:gd name="connsiteX68" fmla="*/ 516432 w 887272"/>
              <a:gd name="connsiteY68" fmla="*/ 2956560 h 3631956"/>
              <a:gd name="connsiteX69" fmla="*/ 506272 w 887272"/>
              <a:gd name="connsiteY69" fmla="*/ 3048000 h 3631956"/>
              <a:gd name="connsiteX70" fmla="*/ 494419 w 887272"/>
              <a:gd name="connsiteY70" fmla="*/ 3217898 h 3631956"/>
              <a:gd name="connsiteX71" fmla="*/ 486517 w 887272"/>
              <a:gd name="connsiteY71" fmla="*/ 3325707 h 3631956"/>
              <a:gd name="connsiteX72" fmla="*/ 489903 w 887272"/>
              <a:gd name="connsiteY72" fmla="*/ 3369734 h 3631956"/>
              <a:gd name="connsiteX73" fmla="*/ 484823 w 887272"/>
              <a:gd name="connsiteY73" fmla="*/ 3407551 h 3631956"/>
              <a:gd name="connsiteX74" fmla="*/ 462810 w 887272"/>
              <a:gd name="connsiteY74" fmla="*/ 3608494 h 3631956"/>
              <a:gd name="connsiteX75" fmla="*/ 414832 w 887272"/>
              <a:gd name="connsiteY75" fmla="*/ 3611880 h 3631956"/>
              <a:gd name="connsiteX76" fmla="*/ 191312 w 887272"/>
              <a:gd name="connsiteY76" fmla="*/ 3601720 h 3631956"/>
              <a:gd name="connsiteX77" fmla="*/ 120192 w 887272"/>
              <a:gd name="connsiteY77" fmla="*/ 3591560 h 3631956"/>
              <a:gd name="connsiteX78" fmla="*/ 64312 w 887272"/>
              <a:gd name="connsiteY78" fmla="*/ 3586480 h 3631956"/>
              <a:gd name="connsiteX79" fmla="*/ 20849 w 887272"/>
              <a:gd name="connsiteY79" fmla="*/ 3576884 h 3631956"/>
              <a:gd name="connsiteX80" fmla="*/ 27058 w 887272"/>
              <a:gd name="connsiteY80" fmla="*/ 3533423 h 3631956"/>
              <a:gd name="connsiteX81" fmla="*/ 31575 w 887272"/>
              <a:gd name="connsiteY81" fmla="*/ 3452706 h 3631956"/>
              <a:gd name="connsiteX82" fmla="*/ 33832 w 887272"/>
              <a:gd name="connsiteY82" fmla="*/ 3426178 h 3631956"/>
              <a:gd name="connsiteX83" fmla="*/ 33268 w 887272"/>
              <a:gd name="connsiteY83" fmla="*/ 3392311 h 3631956"/>
              <a:gd name="connsiteX84" fmla="*/ 32703 w 887272"/>
              <a:gd name="connsiteY84" fmla="*/ 3356186 h 3631956"/>
              <a:gd name="connsiteX85" fmla="*/ 34961 w 887272"/>
              <a:gd name="connsiteY85" fmla="*/ 3327964 h 3631956"/>
              <a:gd name="connsiteX86" fmla="*/ 40041 w 887272"/>
              <a:gd name="connsiteY86" fmla="*/ 3265311 h 3631956"/>
              <a:gd name="connsiteX87" fmla="*/ 47943 w 887272"/>
              <a:gd name="connsiteY87" fmla="*/ 3217332 h 3631956"/>
              <a:gd name="connsiteX88" fmla="*/ 46814 w 887272"/>
              <a:gd name="connsiteY88" fmla="*/ 3178387 h 3631956"/>
              <a:gd name="connsiteX89" fmla="*/ 62618 w 887272"/>
              <a:gd name="connsiteY89" fmla="*/ 3056467 h 3631956"/>
              <a:gd name="connsiteX90" fmla="*/ 64876 w 887272"/>
              <a:gd name="connsiteY90" fmla="*/ 3016955 h 3631956"/>
              <a:gd name="connsiteX91" fmla="*/ 72779 w 887272"/>
              <a:gd name="connsiteY91" fmla="*/ 2955431 h 3631956"/>
              <a:gd name="connsiteX92" fmla="*/ 75036 w 887272"/>
              <a:gd name="connsiteY92" fmla="*/ 2905196 h 3631956"/>
              <a:gd name="connsiteX93" fmla="*/ 54152 w 887272"/>
              <a:gd name="connsiteY93" fmla="*/ 2824480 h 3631956"/>
              <a:gd name="connsiteX94" fmla="*/ 64312 w 887272"/>
              <a:gd name="connsiteY94" fmla="*/ 2712720 h 3631956"/>
              <a:gd name="connsiteX95" fmla="*/ 69392 w 887272"/>
              <a:gd name="connsiteY95" fmla="*/ 2687320 h 3631956"/>
              <a:gd name="connsiteX96" fmla="*/ 74472 w 887272"/>
              <a:gd name="connsiteY96" fmla="*/ 2667000 h 3631956"/>
              <a:gd name="connsiteX97" fmla="*/ 79552 w 887272"/>
              <a:gd name="connsiteY97" fmla="*/ 2631440 h 3631956"/>
              <a:gd name="connsiteX98" fmla="*/ 89712 w 887272"/>
              <a:gd name="connsiteY98" fmla="*/ 2600960 h 3631956"/>
              <a:gd name="connsiteX99" fmla="*/ 94792 w 887272"/>
              <a:gd name="connsiteY99" fmla="*/ 2570480 h 3631956"/>
              <a:gd name="connsiteX100" fmla="*/ 104952 w 887272"/>
              <a:gd name="connsiteY100" fmla="*/ 2550160 h 3631956"/>
              <a:gd name="connsiteX101" fmla="*/ 135432 w 887272"/>
              <a:gd name="connsiteY101" fmla="*/ 2594187 h 3631956"/>
              <a:gd name="connsiteX102" fmla="*/ 145591 w 887272"/>
              <a:gd name="connsiteY102" fmla="*/ 2550724 h 3631956"/>
              <a:gd name="connsiteX103" fmla="*/ 142206 w 887272"/>
              <a:gd name="connsiteY103" fmla="*/ 2484684 h 3631956"/>
              <a:gd name="connsiteX104" fmla="*/ 149543 w 887272"/>
              <a:gd name="connsiteY104" fmla="*/ 2475088 h 3631956"/>
              <a:gd name="connsiteX105" fmla="*/ 151802 w 887272"/>
              <a:gd name="connsiteY105" fmla="*/ 2430498 h 3631956"/>
              <a:gd name="connsiteX106" fmla="*/ 159703 w 887272"/>
              <a:gd name="connsiteY106" fmla="*/ 2410178 h 3631956"/>
              <a:gd name="connsiteX107" fmla="*/ 164784 w 887272"/>
              <a:gd name="connsiteY107" fmla="*/ 2388164 h 3631956"/>
              <a:gd name="connsiteX108" fmla="*/ 167041 w 887272"/>
              <a:gd name="connsiteY108" fmla="*/ 2359943 h 3631956"/>
              <a:gd name="connsiteX109" fmla="*/ 174943 w 887272"/>
              <a:gd name="connsiteY109" fmla="*/ 2338494 h 3631956"/>
              <a:gd name="connsiteX110" fmla="*/ 180023 w 887272"/>
              <a:gd name="connsiteY110" fmla="*/ 2284871 h 3631956"/>
              <a:gd name="connsiteX111" fmla="*/ 181716 w 887272"/>
              <a:gd name="connsiteY111" fmla="*/ 2232942 h 3631956"/>
              <a:gd name="connsiteX112" fmla="*/ 190183 w 887272"/>
              <a:gd name="connsiteY112" fmla="*/ 2175369 h 3631956"/>
              <a:gd name="connsiteX113" fmla="*/ 191312 w 887272"/>
              <a:gd name="connsiteY113" fmla="*/ 2136987 h 3631956"/>
              <a:gd name="connsiteX114" fmla="*/ 196392 w 887272"/>
              <a:gd name="connsiteY114" fmla="*/ 2098040 h 3631956"/>
              <a:gd name="connsiteX115" fmla="*/ 206552 w 887272"/>
              <a:gd name="connsiteY115" fmla="*/ 1991360 h 3631956"/>
              <a:gd name="connsiteX116" fmla="*/ 211632 w 887272"/>
              <a:gd name="connsiteY116" fmla="*/ 1965960 h 3631956"/>
              <a:gd name="connsiteX117" fmla="*/ 216712 w 887272"/>
              <a:gd name="connsiteY117" fmla="*/ 1925320 h 3631956"/>
              <a:gd name="connsiteX118" fmla="*/ 221792 w 887272"/>
              <a:gd name="connsiteY118" fmla="*/ 1910080 h 3631956"/>
              <a:gd name="connsiteX119" fmla="*/ 226872 w 887272"/>
              <a:gd name="connsiteY119" fmla="*/ 1889760 h 3631956"/>
              <a:gd name="connsiteX120" fmla="*/ 231952 w 887272"/>
              <a:gd name="connsiteY120" fmla="*/ 1859280 h 3631956"/>
              <a:gd name="connsiteX121" fmla="*/ 237032 w 887272"/>
              <a:gd name="connsiteY121" fmla="*/ 1833880 h 3631956"/>
              <a:gd name="connsiteX122" fmla="*/ 242112 w 887272"/>
              <a:gd name="connsiteY122" fmla="*/ 1762760 h 3631956"/>
              <a:gd name="connsiteX123" fmla="*/ 247192 w 887272"/>
              <a:gd name="connsiteY123" fmla="*/ 1747520 h 3631956"/>
              <a:gd name="connsiteX124" fmla="*/ 252272 w 887272"/>
              <a:gd name="connsiteY124" fmla="*/ 1722120 h 3631956"/>
              <a:gd name="connsiteX125" fmla="*/ 257352 w 887272"/>
              <a:gd name="connsiteY125" fmla="*/ 1671320 h 3631956"/>
              <a:gd name="connsiteX126" fmla="*/ 262432 w 887272"/>
              <a:gd name="connsiteY126" fmla="*/ 1656080 h 3631956"/>
              <a:gd name="connsiteX127" fmla="*/ 267512 w 887272"/>
              <a:gd name="connsiteY127" fmla="*/ 1635760 h 3631956"/>
              <a:gd name="connsiteX128" fmla="*/ 272592 w 887272"/>
              <a:gd name="connsiteY128" fmla="*/ 1574800 h 3631956"/>
              <a:gd name="connsiteX129" fmla="*/ 277672 w 887272"/>
              <a:gd name="connsiteY129" fmla="*/ 1559560 h 3631956"/>
              <a:gd name="connsiteX130" fmla="*/ 287832 w 887272"/>
              <a:gd name="connsiteY130" fmla="*/ 1518920 h 3631956"/>
              <a:gd name="connsiteX131" fmla="*/ 292912 w 887272"/>
              <a:gd name="connsiteY131" fmla="*/ 1473200 h 3631956"/>
              <a:gd name="connsiteX132" fmla="*/ 297992 w 887272"/>
              <a:gd name="connsiteY132" fmla="*/ 1447800 h 3631956"/>
              <a:gd name="connsiteX133" fmla="*/ 308152 w 887272"/>
              <a:gd name="connsiteY133" fmla="*/ 1386840 h 3631956"/>
              <a:gd name="connsiteX134" fmla="*/ 313232 w 887272"/>
              <a:gd name="connsiteY134" fmla="*/ 1346200 h 3631956"/>
              <a:gd name="connsiteX135" fmla="*/ 323392 w 887272"/>
              <a:gd name="connsiteY135" fmla="*/ 1275080 h 3631956"/>
              <a:gd name="connsiteX136" fmla="*/ 328472 w 887272"/>
              <a:gd name="connsiteY136" fmla="*/ 1224280 h 3631956"/>
              <a:gd name="connsiteX137" fmla="*/ 333552 w 887272"/>
              <a:gd name="connsiteY137" fmla="*/ 1198880 h 3631956"/>
              <a:gd name="connsiteX138" fmla="*/ 348792 w 887272"/>
              <a:gd name="connsiteY138" fmla="*/ 1127760 h 3631956"/>
              <a:gd name="connsiteX139" fmla="*/ 353872 w 887272"/>
              <a:gd name="connsiteY139" fmla="*/ 1076960 h 3631956"/>
              <a:gd name="connsiteX140" fmla="*/ 358952 w 887272"/>
              <a:gd name="connsiteY140" fmla="*/ 1056640 h 3631956"/>
              <a:gd name="connsiteX141" fmla="*/ 369112 w 887272"/>
              <a:gd name="connsiteY141" fmla="*/ 1005840 h 3631956"/>
              <a:gd name="connsiteX142" fmla="*/ 374192 w 887272"/>
              <a:gd name="connsiteY142" fmla="*/ 934720 h 3631956"/>
              <a:gd name="connsiteX143" fmla="*/ 384352 w 887272"/>
              <a:gd name="connsiteY143" fmla="*/ 868680 h 3631956"/>
              <a:gd name="connsiteX144" fmla="*/ 389432 w 887272"/>
              <a:gd name="connsiteY144" fmla="*/ 822960 h 3631956"/>
              <a:gd name="connsiteX145" fmla="*/ 399592 w 887272"/>
              <a:gd name="connsiteY145" fmla="*/ 777240 h 3631956"/>
              <a:gd name="connsiteX146" fmla="*/ 404672 w 887272"/>
              <a:gd name="connsiteY146" fmla="*/ 731520 h 3631956"/>
              <a:gd name="connsiteX147" fmla="*/ 414832 w 887272"/>
              <a:gd name="connsiteY147" fmla="*/ 690880 h 3631956"/>
              <a:gd name="connsiteX148" fmla="*/ 424992 w 887272"/>
              <a:gd name="connsiteY148" fmla="*/ 629920 h 3631956"/>
              <a:gd name="connsiteX149" fmla="*/ 430072 w 887272"/>
              <a:gd name="connsiteY149" fmla="*/ 584200 h 3631956"/>
              <a:gd name="connsiteX150" fmla="*/ 440232 w 887272"/>
              <a:gd name="connsiteY150" fmla="*/ 543560 h 3631956"/>
              <a:gd name="connsiteX151" fmla="*/ 445312 w 887272"/>
              <a:gd name="connsiteY151" fmla="*/ 523240 h 3631956"/>
              <a:gd name="connsiteX152" fmla="*/ 455472 w 887272"/>
              <a:gd name="connsiteY152" fmla="*/ 457200 h 3631956"/>
              <a:gd name="connsiteX153" fmla="*/ 465632 w 887272"/>
              <a:gd name="connsiteY153" fmla="*/ 411480 h 3631956"/>
              <a:gd name="connsiteX154" fmla="*/ 470712 w 887272"/>
              <a:gd name="connsiteY154" fmla="*/ 365760 h 3631956"/>
              <a:gd name="connsiteX155" fmla="*/ 475792 w 887272"/>
              <a:gd name="connsiteY155" fmla="*/ 335280 h 3631956"/>
              <a:gd name="connsiteX156" fmla="*/ 470712 w 887272"/>
              <a:gd name="connsiteY156" fmla="*/ 198120 h 3631956"/>
              <a:gd name="connsiteX0" fmla="*/ 470712 w 887272"/>
              <a:gd name="connsiteY0" fmla="*/ 198120 h 3631956"/>
              <a:gd name="connsiteX1" fmla="*/ 485952 w 887272"/>
              <a:gd name="connsiteY1" fmla="*/ 187960 h 3631956"/>
              <a:gd name="connsiteX2" fmla="*/ 496112 w 887272"/>
              <a:gd name="connsiteY2" fmla="*/ 172720 h 3631956"/>
              <a:gd name="connsiteX3" fmla="*/ 526592 w 887272"/>
              <a:gd name="connsiteY3" fmla="*/ 152400 h 3631956"/>
              <a:gd name="connsiteX4" fmla="*/ 541832 w 887272"/>
              <a:gd name="connsiteY4" fmla="*/ 137160 h 3631956"/>
              <a:gd name="connsiteX5" fmla="*/ 572312 w 887272"/>
              <a:gd name="connsiteY5" fmla="*/ 127000 h 3631956"/>
              <a:gd name="connsiteX6" fmla="*/ 602792 w 887272"/>
              <a:gd name="connsiteY6" fmla="*/ 111760 h 3631956"/>
              <a:gd name="connsiteX7" fmla="*/ 638352 w 887272"/>
              <a:gd name="connsiteY7" fmla="*/ 96520 h 3631956"/>
              <a:gd name="connsiteX8" fmla="*/ 653592 w 887272"/>
              <a:gd name="connsiteY8" fmla="*/ 86360 h 3631956"/>
              <a:gd name="connsiteX9" fmla="*/ 689152 w 887272"/>
              <a:gd name="connsiteY9" fmla="*/ 76200 h 3631956"/>
              <a:gd name="connsiteX10" fmla="*/ 719632 w 887272"/>
              <a:gd name="connsiteY10" fmla="*/ 66040 h 3631956"/>
              <a:gd name="connsiteX11" fmla="*/ 755192 w 887272"/>
              <a:gd name="connsiteY11" fmla="*/ 50800 h 3631956"/>
              <a:gd name="connsiteX12" fmla="*/ 805992 w 887272"/>
              <a:gd name="connsiteY12" fmla="*/ 35560 h 3631956"/>
              <a:gd name="connsiteX13" fmla="*/ 821232 w 887272"/>
              <a:gd name="connsiteY13" fmla="*/ 25400 h 3631956"/>
              <a:gd name="connsiteX14" fmla="*/ 851712 w 887272"/>
              <a:gd name="connsiteY14" fmla="*/ 15240 h 3631956"/>
              <a:gd name="connsiteX15" fmla="*/ 882192 w 887272"/>
              <a:gd name="connsiteY15" fmla="*/ 0 h 3631956"/>
              <a:gd name="connsiteX16" fmla="*/ 887272 w 887272"/>
              <a:gd name="connsiteY16" fmla="*/ 15240 h 3631956"/>
              <a:gd name="connsiteX17" fmla="*/ 882192 w 887272"/>
              <a:gd name="connsiteY17" fmla="*/ 60960 h 3631956"/>
              <a:gd name="connsiteX18" fmla="*/ 877112 w 887272"/>
              <a:gd name="connsiteY18" fmla="*/ 76200 h 3631956"/>
              <a:gd name="connsiteX19" fmla="*/ 872032 w 887272"/>
              <a:gd name="connsiteY19" fmla="*/ 96520 h 3631956"/>
              <a:gd name="connsiteX20" fmla="*/ 866952 w 887272"/>
              <a:gd name="connsiteY20" fmla="*/ 162560 h 3631956"/>
              <a:gd name="connsiteX21" fmla="*/ 861872 w 887272"/>
              <a:gd name="connsiteY21" fmla="*/ 182880 h 3631956"/>
              <a:gd name="connsiteX22" fmla="*/ 856792 w 887272"/>
              <a:gd name="connsiteY22" fmla="*/ 213360 h 3631956"/>
              <a:gd name="connsiteX23" fmla="*/ 851712 w 887272"/>
              <a:gd name="connsiteY23" fmla="*/ 335280 h 3631956"/>
              <a:gd name="connsiteX24" fmla="*/ 841552 w 887272"/>
              <a:gd name="connsiteY24" fmla="*/ 401320 h 3631956"/>
              <a:gd name="connsiteX25" fmla="*/ 836472 w 887272"/>
              <a:gd name="connsiteY25" fmla="*/ 447040 h 3631956"/>
              <a:gd name="connsiteX26" fmla="*/ 826312 w 887272"/>
              <a:gd name="connsiteY26" fmla="*/ 568960 h 3631956"/>
              <a:gd name="connsiteX27" fmla="*/ 821232 w 887272"/>
              <a:gd name="connsiteY27" fmla="*/ 594360 h 3631956"/>
              <a:gd name="connsiteX28" fmla="*/ 816152 w 887272"/>
              <a:gd name="connsiteY28" fmla="*/ 640080 h 3631956"/>
              <a:gd name="connsiteX29" fmla="*/ 805992 w 887272"/>
              <a:gd name="connsiteY29" fmla="*/ 690880 h 3631956"/>
              <a:gd name="connsiteX30" fmla="*/ 800912 w 887272"/>
              <a:gd name="connsiteY30" fmla="*/ 721360 h 3631956"/>
              <a:gd name="connsiteX31" fmla="*/ 795832 w 887272"/>
              <a:gd name="connsiteY31" fmla="*/ 741680 h 3631956"/>
              <a:gd name="connsiteX32" fmla="*/ 790752 w 887272"/>
              <a:gd name="connsiteY32" fmla="*/ 767080 h 3631956"/>
              <a:gd name="connsiteX33" fmla="*/ 785672 w 887272"/>
              <a:gd name="connsiteY33" fmla="*/ 787400 h 3631956"/>
              <a:gd name="connsiteX34" fmla="*/ 780592 w 887272"/>
              <a:gd name="connsiteY34" fmla="*/ 828040 h 3631956"/>
              <a:gd name="connsiteX35" fmla="*/ 775512 w 887272"/>
              <a:gd name="connsiteY35" fmla="*/ 843280 h 3631956"/>
              <a:gd name="connsiteX36" fmla="*/ 765352 w 887272"/>
              <a:gd name="connsiteY36" fmla="*/ 894080 h 3631956"/>
              <a:gd name="connsiteX37" fmla="*/ 755192 w 887272"/>
              <a:gd name="connsiteY37" fmla="*/ 939800 h 3631956"/>
              <a:gd name="connsiteX38" fmla="*/ 750112 w 887272"/>
              <a:gd name="connsiteY38" fmla="*/ 980440 h 3631956"/>
              <a:gd name="connsiteX39" fmla="*/ 745032 w 887272"/>
              <a:gd name="connsiteY39" fmla="*/ 1031240 h 3631956"/>
              <a:gd name="connsiteX40" fmla="*/ 734872 w 887272"/>
              <a:gd name="connsiteY40" fmla="*/ 1102360 h 3631956"/>
              <a:gd name="connsiteX41" fmla="*/ 729792 w 887272"/>
              <a:gd name="connsiteY41" fmla="*/ 1203960 h 3631956"/>
              <a:gd name="connsiteX42" fmla="*/ 719632 w 887272"/>
              <a:gd name="connsiteY42" fmla="*/ 1264920 h 3631956"/>
              <a:gd name="connsiteX43" fmla="*/ 704392 w 887272"/>
              <a:gd name="connsiteY43" fmla="*/ 1407160 h 3631956"/>
              <a:gd name="connsiteX44" fmla="*/ 694232 w 887272"/>
              <a:gd name="connsiteY44" fmla="*/ 1463040 h 3631956"/>
              <a:gd name="connsiteX45" fmla="*/ 689152 w 887272"/>
              <a:gd name="connsiteY45" fmla="*/ 1518920 h 3631956"/>
              <a:gd name="connsiteX46" fmla="*/ 678992 w 887272"/>
              <a:gd name="connsiteY46" fmla="*/ 1564640 h 3631956"/>
              <a:gd name="connsiteX47" fmla="*/ 673912 w 887272"/>
              <a:gd name="connsiteY47" fmla="*/ 1595120 h 3631956"/>
              <a:gd name="connsiteX48" fmla="*/ 668832 w 887272"/>
              <a:gd name="connsiteY48" fmla="*/ 1635760 h 3631956"/>
              <a:gd name="connsiteX49" fmla="*/ 663752 w 887272"/>
              <a:gd name="connsiteY49" fmla="*/ 1666240 h 3631956"/>
              <a:gd name="connsiteX50" fmla="*/ 658672 w 887272"/>
              <a:gd name="connsiteY50" fmla="*/ 1706880 h 3631956"/>
              <a:gd name="connsiteX51" fmla="*/ 643432 w 887272"/>
              <a:gd name="connsiteY51" fmla="*/ 1778000 h 3631956"/>
              <a:gd name="connsiteX52" fmla="*/ 638352 w 887272"/>
              <a:gd name="connsiteY52" fmla="*/ 1823720 h 3631956"/>
              <a:gd name="connsiteX53" fmla="*/ 628192 w 887272"/>
              <a:gd name="connsiteY53" fmla="*/ 1879600 h 3631956"/>
              <a:gd name="connsiteX54" fmla="*/ 623112 w 887272"/>
              <a:gd name="connsiteY54" fmla="*/ 1935480 h 3631956"/>
              <a:gd name="connsiteX55" fmla="*/ 607872 w 887272"/>
              <a:gd name="connsiteY55" fmla="*/ 2021840 h 3631956"/>
              <a:gd name="connsiteX56" fmla="*/ 602792 w 887272"/>
              <a:gd name="connsiteY56" fmla="*/ 2082800 h 3631956"/>
              <a:gd name="connsiteX57" fmla="*/ 592632 w 887272"/>
              <a:gd name="connsiteY57" fmla="*/ 2133600 h 3631956"/>
              <a:gd name="connsiteX58" fmla="*/ 582472 w 887272"/>
              <a:gd name="connsiteY58" fmla="*/ 2204720 h 3631956"/>
              <a:gd name="connsiteX59" fmla="*/ 577392 w 887272"/>
              <a:gd name="connsiteY59" fmla="*/ 2296160 h 3631956"/>
              <a:gd name="connsiteX60" fmla="*/ 572312 w 887272"/>
              <a:gd name="connsiteY60" fmla="*/ 2311400 h 3631956"/>
              <a:gd name="connsiteX61" fmla="*/ 567232 w 887272"/>
              <a:gd name="connsiteY61" fmla="*/ 2352040 h 3631956"/>
              <a:gd name="connsiteX62" fmla="*/ 562152 w 887272"/>
              <a:gd name="connsiteY62" fmla="*/ 2382520 h 3631956"/>
              <a:gd name="connsiteX63" fmla="*/ 551992 w 887272"/>
              <a:gd name="connsiteY63" fmla="*/ 2509520 h 3631956"/>
              <a:gd name="connsiteX64" fmla="*/ 541832 w 887272"/>
              <a:gd name="connsiteY64" fmla="*/ 2570480 h 3631956"/>
              <a:gd name="connsiteX65" fmla="*/ 536752 w 887272"/>
              <a:gd name="connsiteY65" fmla="*/ 2595880 h 3631956"/>
              <a:gd name="connsiteX66" fmla="*/ 526592 w 887272"/>
              <a:gd name="connsiteY66" fmla="*/ 2809240 h 3631956"/>
              <a:gd name="connsiteX67" fmla="*/ 521512 w 887272"/>
              <a:gd name="connsiteY67" fmla="*/ 2834640 h 3631956"/>
              <a:gd name="connsiteX68" fmla="*/ 516432 w 887272"/>
              <a:gd name="connsiteY68" fmla="*/ 2956560 h 3631956"/>
              <a:gd name="connsiteX69" fmla="*/ 506272 w 887272"/>
              <a:gd name="connsiteY69" fmla="*/ 3048000 h 3631956"/>
              <a:gd name="connsiteX70" fmla="*/ 494419 w 887272"/>
              <a:gd name="connsiteY70" fmla="*/ 3217898 h 3631956"/>
              <a:gd name="connsiteX71" fmla="*/ 486517 w 887272"/>
              <a:gd name="connsiteY71" fmla="*/ 3325707 h 3631956"/>
              <a:gd name="connsiteX72" fmla="*/ 489903 w 887272"/>
              <a:gd name="connsiteY72" fmla="*/ 3369734 h 3631956"/>
              <a:gd name="connsiteX73" fmla="*/ 484823 w 887272"/>
              <a:gd name="connsiteY73" fmla="*/ 3407551 h 3631956"/>
              <a:gd name="connsiteX74" fmla="*/ 462810 w 887272"/>
              <a:gd name="connsiteY74" fmla="*/ 3608494 h 3631956"/>
              <a:gd name="connsiteX75" fmla="*/ 414832 w 887272"/>
              <a:gd name="connsiteY75" fmla="*/ 3611880 h 3631956"/>
              <a:gd name="connsiteX76" fmla="*/ 191312 w 887272"/>
              <a:gd name="connsiteY76" fmla="*/ 3601720 h 3631956"/>
              <a:gd name="connsiteX77" fmla="*/ 120192 w 887272"/>
              <a:gd name="connsiteY77" fmla="*/ 3591560 h 3631956"/>
              <a:gd name="connsiteX78" fmla="*/ 64312 w 887272"/>
              <a:gd name="connsiteY78" fmla="*/ 3586480 h 3631956"/>
              <a:gd name="connsiteX79" fmla="*/ 20849 w 887272"/>
              <a:gd name="connsiteY79" fmla="*/ 3576884 h 3631956"/>
              <a:gd name="connsiteX80" fmla="*/ 27058 w 887272"/>
              <a:gd name="connsiteY80" fmla="*/ 3533423 h 3631956"/>
              <a:gd name="connsiteX81" fmla="*/ 31575 w 887272"/>
              <a:gd name="connsiteY81" fmla="*/ 3452706 h 3631956"/>
              <a:gd name="connsiteX82" fmla="*/ 33832 w 887272"/>
              <a:gd name="connsiteY82" fmla="*/ 3426178 h 3631956"/>
              <a:gd name="connsiteX83" fmla="*/ 33268 w 887272"/>
              <a:gd name="connsiteY83" fmla="*/ 3392311 h 3631956"/>
              <a:gd name="connsiteX84" fmla="*/ 32703 w 887272"/>
              <a:gd name="connsiteY84" fmla="*/ 3356186 h 3631956"/>
              <a:gd name="connsiteX85" fmla="*/ 34961 w 887272"/>
              <a:gd name="connsiteY85" fmla="*/ 3327964 h 3631956"/>
              <a:gd name="connsiteX86" fmla="*/ 40041 w 887272"/>
              <a:gd name="connsiteY86" fmla="*/ 3265311 h 3631956"/>
              <a:gd name="connsiteX87" fmla="*/ 47943 w 887272"/>
              <a:gd name="connsiteY87" fmla="*/ 3217332 h 3631956"/>
              <a:gd name="connsiteX88" fmla="*/ 46814 w 887272"/>
              <a:gd name="connsiteY88" fmla="*/ 3178387 h 3631956"/>
              <a:gd name="connsiteX89" fmla="*/ 62618 w 887272"/>
              <a:gd name="connsiteY89" fmla="*/ 3056467 h 3631956"/>
              <a:gd name="connsiteX90" fmla="*/ 64876 w 887272"/>
              <a:gd name="connsiteY90" fmla="*/ 3016955 h 3631956"/>
              <a:gd name="connsiteX91" fmla="*/ 72779 w 887272"/>
              <a:gd name="connsiteY91" fmla="*/ 2955431 h 3631956"/>
              <a:gd name="connsiteX92" fmla="*/ 75036 w 887272"/>
              <a:gd name="connsiteY92" fmla="*/ 2905196 h 3631956"/>
              <a:gd name="connsiteX93" fmla="*/ 79552 w 887272"/>
              <a:gd name="connsiteY93" fmla="*/ 2830125 h 3631956"/>
              <a:gd name="connsiteX94" fmla="*/ 64312 w 887272"/>
              <a:gd name="connsiteY94" fmla="*/ 2712720 h 3631956"/>
              <a:gd name="connsiteX95" fmla="*/ 69392 w 887272"/>
              <a:gd name="connsiteY95" fmla="*/ 2687320 h 3631956"/>
              <a:gd name="connsiteX96" fmla="*/ 74472 w 887272"/>
              <a:gd name="connsiteY96" fmla="*/ 2667000 h 3631956"/>
              <a:gd name="connsiteX97" fmla="*/ 79552 w 887272"/>
              <a:gd name="connsiteY97" fmla="*/ 2631440 h 3631956"/>
              <a:gd name="connsiteX98" fmla="*/ 89712 w 887272"/>
              <a:gd name="connsiteY98" fmla="*/ 2600960 h 3631956"/>
              <a:gd name="connsiteX99" fmla="*/ 94792 w 887272"/>
              <a:gd name="connsiteY99" fmla="*/ 2570480 h 3631956"/>
              <a:gd name="connsiteX100" fmla="*/ 104952 w 887272"/>
              <a:gd name="connsiteY100" fmla="*/ 2550160 h 3631956"/>
              <a:gd name="connsiteX101" fmla="*/ 135432 w 887272"/>
              <a:gd name="connsiteY101" fmla="*/ 2594187 h 3631956"/>
              <a:gd name="connsiteX102" fmla="*/ 145591 w 887272"/>
              <a:gd name="connsiteY102" fmla="*/ 2550724 h 3631956"/>
              <a:gd name="connsiteX103" fmla="*/ 142206 w 887272"/>
              <a:gd name="connsiteY103" fmla="*/ 2484684 h 3631956"/>
              <a:gd name="connsiteX104" fmla="*/ 149543 w 887272"/>
              <a:gd name="connsiteY104" fmla="*/ 2475088 h 3631956"/>
              <a:gd name="connsiteX105" fmla="*/ 151802 w 887272"/>
              <a:gd name="connsiteY105" fmla="*/ 2430498 h 3631956"/>
              <a:gd name="connsiteX106" fmla="*/ 159703 w 887272"/>
              <a:gd name="connsiteY106" fmla="*/ 2410178 h 3631956"/>
              <a:gd name="connsiteX107" fmla="*/ 164784 w 887272"/>
              <a:gd name="connsiteY107" fmla="*/ 2388164 h 3631956"/>
              <a:gd name="connsiteX108" fmla="*/ 167041 w 887272"/>
              <a:gd name="connsiteY108" fmla="*/ 2359943 h 3631956"/>
              <a:gd name="connsiteX109" fmla="*/ 174943 w 887272"/>
              <a:gd name="connsiteY109" fmla="*/ 2338494 h 3631956"/>
              <a:gd name="connsiteX110" fmla="*/ 180023 w 887272"/>
              <a:gd name="connsiteY110" fmla="*/ 2284871 h 3631956"/>
              <a:gd name="connsiteX111" fmla="*/ 181716 w 887272"/>
              <a:gd name="connsiteY111" fmla="*/ 2232942 h 3631956"/>
              <a:gd name="connsiteX112" fmla="*/ 190183 w 887272"/>
              <a:gd name="connsiteY112" fmla="*/ 2175369 h 3631956"/>
              <a:gd name="connsiteX113" fmla="*/ 191312 w 887272"/>
              <a:gd name="connsiteY113" fmla="*/ 2136987 h 3631956"/>
              <a:gd name="connsiteX114" fmla="*/ 196392 w 887272"/>
              <a:gd name="connsiteY114" fmla="*/ 2098040 h 3631956"/>
              <a:gd name="connsiteX115" fmla="*/ 206552 w 887272"/>
              <a:gd name="connsiteY115" fmla="*/ 1991360 h 3631956"/>
              <a:gd name="connsiteX116" fmla="*/ 211632 w 887272"/>
              <a:gd name="connsiteY116" fmla="*/ 1965960 h 3631956"/>
              <a:gd name="connsiteX117" fmla="*/ 216712 w 887272"/>
              <a:gd name="connsiteY117" fmla="*/ 1925320 h 3631956"/>
              <a:gd name="connsiteX118" fmla="*/ 221792 w 887272"/>
              <a:gd name="connsiteY118" fmla="*/ 1910080 h 3631956"/>
              <a:gd name="connsiteX119" fmla="*/ 226872 w 887272"/>
              <a:gd name="connsiteY119" fmla="*/ 1889760 h 3631956"/>
              <a:gd name="connsiteX120" fmla="*/ 231952 w 887272"/>
              <a:gd name="connsiteY120" fmla="*/ 1859280 h 3631956"/>
              <a:gd name="connsiteX121" fmla="*/ 237032 w 887272"/>
              <a:gd name="connsiteY121" fmla="*/ 1833880 h 3631956"/>
              <a:gd name="connsiteX122" fmla="*/ 242112 w 887272"/>
              <a:gd name="connsiteY122" fmla="*/ 1762760 h 3631956"/>
              <a:gd name="connsiteX123" fmla="*/ 247192 w 887272"/>
              <a:gd name="connsiteY123" fmla="*/ 1747520 h 3631956"/>
              <a:gd name="connsiteX124" fmla="*/ 252272 w 887272"/>
              <a:gd name="connsiteY124" fmla="*/ 1722120 h 3631956"/>
              <a:gd name="connsiteX125" fmla="*/ 257352 w 887272"/>
              <a:gd name="connsiteY125" fmla="*/ 1671320 h 3631956"/>
              <a:gd name="connsiteX126" fmla="*/ 262432 w 887272"/>
              <a:gd name="connsiteY126" fmla="*/ 1656080 h 3631956"/>
              <a:gd name="connsiteX127" fmla="*/ 267512 w 887272"/>
              <a:gd name="connsiteY127" fmla="*/ 1635760 h 3631956"/>
              <a:gd name="connsiteX128" fmla="*/ 272592 w 887272"/>
              <a:gd name="connsiteY128" fmla="*/ 1574800 h 3631956"/>
              <a:gd name="connsiteX129" fmla="*/ 277672 w 887272"/>
              <a:gd name="connsiteY129" fmla="*/ 1559560 h 3631956"/>
              <a:gd name="connsiteX130" fmla="*/ 287832 w 887272"/>
              <a:gd name="connsiteY130" fmla="*/ 1518920 h 3631956"/>
              <a:gd name="connsiteX131" fmla="*/ 292912 w 887272"/>
              <a:gd name="connsiteY131" fmla="*/ 1473200 h 3631956"/>
              <a:gd name="connsiteX132" fmla="*/ 297992 w 887272"/>
              <a:gd name="connsiteY132" fmla="*/ 1447800 h 3631956"/>
              <a:gd name="connsiteX133" fmla="*/ 308152 w 887272"/>
              <a:gd name="connsiteY133" fmla="*/ 1386840 h 3631956"/>
              <a:gd name="connsiteX134" fmla="*/ 313232 w 887272"/>
              <a:gd name="connsiteY134" fmla="*/ 1346200 h 3631956"/>
              <a:gd name="connsiteX135" fmla="*/ 323392 w 887272"/>
              <a:gd name="connsiteY135" fmla="*/ 1275080 h 3631956"/>
              <a:gd name="connsiteX136" fmla="*/ 328472 w 887272"/>
              <a:gd name="connsiteY136" fmla="*/ 1224280 h 3631956"/>
              <a:gd name="connsiteX137" fmla="*/ 333552 w 887272"/>
              <a:gd name="connsiteY137" fmla="*/ 1198880 h 3631956"/>
              <a:gd name="connsiteX138" fmla="*/ 348792 w 887272"/>
              <a:gd name="connsiteY138" fmla="*/ 1127760 h 3631956"/>
              <a:gd name="connsiteX139" fmla="*/ 353872 w 887272"/>
              <a:gd name="connsiteY139" fmla="*/ 1076960 h 3631956"/>
              <a:gd name="connsiteX140" fmla="*/ 358952 w 887272"/>
              <a:gd name="connsiteY140" fmla="*/ 1056640 h 3631956"/>
              <a:gd name="connsiteX141" fmla="*/ 369112 w 887272"/>
              <a:gd name="connsiteY141" fmla="*/ 1005840 h 3631956"/>
              <a:gd name="connsiteX142" fmla="*/ 374192 w 887272"/>
              <a:gd name="connsiteY142" fmla="*/ 934720 h 3631956"/>
              <a:gd name="connsiteX143" fmla="*/ 384352 w 887272"/>
              <a:gd name="connsiteY143" fmla="*/ 868680 h 3631956"/>
              <a:gd name="connsiteX144" fmla="*/ 389432 w 887272"/>
              <a:gd name="connsiteY144" fmla="*/ 822960 h 3631956"/>
              <a:gd name="connsiteX145" fmla="*/ 399592 w 887272"/>
              <a:gd name="connsiteY145" fmla="*/ 777240 h 3631956"/>
              <a:gd name="connsiteX146" fmla="*/ 404672 w 887272"/>
              <a:gd name="connsiteY146" fmla="*/ 731520 h 3631956"/>
              <a:gd name="connsiteX147" fmla="*/ 414832 w 887272"/>
              <a:gd name="connsiteY147" fmla="*/ 690880 h 3631956"/>
              <a:gd name="connsiteX148" fmla="*/ 424992 w 887272"/>
              <a:gd name="connsiteY148" fmla="*/ 629920 h 3631956"/>
              <a:gd name="connsiteX149" fmla="*/ 430072 w 887272"/>
              <a:gd name="connsiteY149" fmla="*/ 584200 h 3631956"/>
              <a:gd name="connsiteX150" fmla="*/ 440232 w 887272"/>
              <a:gd name="connsiteY150" fmla="*/ 543560 h 3631956"/>
              <a:gd name="connsiteX151" fmla="*/ 445312 w 887272"/>
              <a:gd name="connsiteY151" fmla="*/ 523240 h 3631956"/>
              <a:gd name="connsiteX152" fmla="*/ 455472 w 887272"/>
              <a:gd name="connsiteY152" fmla="*/ 457200 h 3631956"/>
              <a:gd name="connsiteX153" fmla="*/ 465632 w 887272"/>
              <a:gd name="connsiteY153" fmla="*/ 411480 h 3631956"/>
              <a:gd name="connsiteX154" fmla="*/ 470712 w 887272"/>
              <a:gd name="connsiteY154" fmla="*/ 365760 h 3631956"/>
              <a:gd name="connsiteX155" fmla="*/ 475792 w 887272"/>
              <a:gd name="connsiteY155" fmla="*/ 335280 h 3631956"/>
              <a:gd name="connsiteX156" fmla="*/ 470712 w 887272"/>
              <a:gd name="connsiteY156" fmla="*/ 198120 h 3631956"/>
              <a:gd name="connsiteX0" fmla="*/ 470712 w 887272"/>
              <a:gd name="connsiteY0" fmla="*/ 198120 h 3631956"/>
              <a:gd name="connsiteX1" fmla="*/ 485952 w 887272"/>
              <a:gd name="connsiteY1" fmla="*/ 187960 h 3631956"/>
              <a:gd name="connsiteX2" fmla="*/ 496112 w 887272"/>
              <a:gd name="connsiteY2" fmla="*/ 172720 h 3631956"/>
              <a:gd name="connsiteX3" fmla="*/ 526592 w 887272"/>
              <a:gd name="connsiteY3" fmla="*/ 152400 h 3631956"/>
              <a:gd name="connsiteX4" fmla="*/ 541832 w 887272"/>
              <a:gd name="connsiteY4" fmla="*/ 137160 h 3631956"/>
              <a:gd name="connsiteX5" fmla="*/ 572312 w 887272"/>
              <a:gd name="connsiteY5" fmla="*/ 127000 h 3631956"/>
              <a:gd name="connsiteX6" fmla="*/ 602792 w 887272"/>
              <a:gd name="connsiteY6" fmla="*/ 111760 h 3631956"/>
              <a:gd name="connsiteX7" fmla="*/ 638352 w 887272"/>
              <a:gd name="connsiteY7" fmla="*/ 96520 h 3631956"/>
              <a:gd name="connsiteX8" fmla="*/ 653592 w 887272"/>
              <a:gd name="connsiteY8" fmla="*/ 86360 h 3631956"/>
              <a:gd name="connsiteX9" fmla="*/ 689152 w 887272"/>
              <a:gd name="connsiteY9" fmla="*/ 76200 h 3631956"/>
              <a:gd name="connsiteX10" fmla="*/ 719632 w 887272"/>
              <a:gd name="connsiteY10" fmla="*/ 66040 h 3631956"/>
              <a:gd name="connsiteX11" fmla="*/ 755192 w 887272"/>
              <a:gd name="connsiteY11" fmla="*/ 50800 h 3631956"/>
              <a:gd name="connsiteX12" fmla="*/ 805992 w 887272"/>
              <a:gd name="connsiteY12" fmla="*/ 35560 h 3631956"/>
              <a:gd name="connsiteX13" fmla="*/ 821232 w 887272"/>
              <a:gd name="connsiteY13" fmla="*/ 25400 h 3631956"/>
              <a:gd name="connsiteX14" fmla="*/ 851712 w 887272"/>
              <a:gd name="connsiteY14" fmla="*/ 15240 h 3631956"/>
              <a:gd name="connsiteX15" fmla="*/ 882192 w 887272"/>
              <a:gd name="connsiteY15" fmla="*/ 0 h 3631956"/>
              <a:gd name="connsiteX16" fmla="*/ 887272 w 887272"/>
              <a:gd name="connsiteY16" fmla="*/ 15240 h 3631956"/>
              <a:gd name="connsiteX17" fmla="*/ 882192 w 887272"/>
              <a:gd name="connsiteY17" fmla="*/ 60960 h 3631956"/>
              <a:gd name="connsiteX18" fmla="*/ 877112 w 887272"/>
              <a:gd name="connsiteY18" fmla="*/ 76200 h 3631956"/>
              <a:gd name="connsiteX19" fmla="*/ 872032 w 887272"/>
              <a:gd name="connsiteY19" fmla="*/ 96520 h 3631956"/>
              <a:gd name="connsiteX20" fmla="*/ 866952 w 887272"/>
              <a:gd name="connsiteY20" fmla="*/ 162560 h 3631956"/>
              <a:gd name="connsiteX21" fmla="*/ 861872 w 887272"/>
              <a:gd name="connsiteY21" fmla="*/ 182880 h 3631956"/>
              <a:gd name="connsiteX22" fmla="*/ 856792 w 887272"/>
              <a:gd name="connsiteY22" fmla="*/ 213360 h 3631956"/>
              <a:gd name="connsiteX23" fmla="*/ 851712 w 887272"/>
              <a:gd name="connsiteY23" fmla="*/ 335280 h 3631956"/>
              <a:gd name="connsiteX24" fmla="*/ 841552 w 887272"/>
              <a:gd name="connsiteY24" fmla="*/ 401320 h 3631956"/>
              <a:gd name="connsiteX25" fmla="*/ 836472 w 887272"/>
              <a:gd name="connsiteY25" fmla="*/ 447040 h 3631956"/>
              <a:gd name="connsiteX26" fmla="*/ 826312 w 887272"/>
              <a:gd name="connsiteY26" fmla="*/ 568960 h 3631956"/>
              <a:gd name="connsiteX27" fmla="*/ 821232 w 887272"/>
              <a:gd name="connsiteY27" fmla="*/ 594360 h 3631956"/>
              <a:gd name="connsiteX28" fmla="*/ 816152 w 887272"/>
              <a:gd name="connsiteY28" fmla="*/ 640080 h 3631956"/>
              <a:gd name="connsiteX29" fmla="*/ 805992 w 887272"/>
              <a:gd name="connsiteY29" fmla="*/ 690880 h 3631956"/>
              <a:gd name="connsiteX30" fmla="*/ 800912 w 887272"/>
              <a:gd name="connsiteY30" fmla="*/ 721360 h 3631956"/>
              <a:gd name="connsiteX31" fmla="*/ 795832 w 887272"/>
              <a:gd name="connsiteY31" fmla="*/ 741680 h 3631956"/>
              <a:gd name="connsiteX32" fmla="*/ 790752 w 887272"/>
              <a:gd name="connsiteY32" fmla="*/ 767080 h 3631956"/>
              <a:gd name="connsiteX33" fmla="*/ 785672 w 887272"/>
              <a:gd name="connsiteY33" fmla="*/ 787400 h 3631956"/>
              <a:gd name="connsiteX34" fmla="*/ 780592 w 887272"/>
              <a:gd name="connsiteY34" fmla="*/ 828040 h 3631956"/>
              <a:gd name="connsiteX35" fmla="*/ 775512 w 887272"/>
              <a:gd name="connsiteY35" fmla="*/ 843280 h 3631956"/>
              <a:gd name="connsiteX36" fmla="*/ 765352 w 887272"/>
              <a:gd name="connsiteY36" fmla="*/ 894080 h 3631956"/>
              <a:gd name="connsiteX37" fmla="*/ 755192 w 887272"/>
              <a:gd name="connsiteY37" fmla="*/ 939800 h 3631956"/>
              <a:gd name="connsiteX38" fmla="*/ 750112 w 887272"/>
              <a:gd name="connsiteY38" fmla="*/ 980440 h 3631956"/>
              <a:gd name="connsiteX39" fmla="*/ 745032 w 887272"/>
              <a:gd name="connsiteY39" fmla="*/ 1031240 h 3631956"/>
              <a:gd name="connsiteX40" fmla="*/ 734872 w 887272"/>
              <a:gd name="connsiteY40" fmla="*/ 1102360 h 3631956"/>
              <a:gd name="connsiteX41" fmla="*/ 729792 w 887272"/>
              <a:gd name="connsiteY41" fmla="*/ 1203960 h 3631956"/>
              <a:gd name="connsiteX42" fmla="*/ 719632 w 887272"/>
              <a:gd name="connsiteY42" fmla="*/ 1264920 h 3631956"/>
              <a:gd name="connsiteX43" fmla="*/ 704392 w 887272"/>
              <a:gd name="connsiteY43" fmla="*/ 1407160 h 3631956"/>
              <a:gd name="connsiteX44" fmla="*/ 694232 w 887272"/>
              <a:gd name="connsiteY44" fmla="*/ 1463040 h 3631956"/>
              <a:gd name="connsiteX45" fmla="*/ 689152 w 887272"/>
              <a:gd name="connsiteY45" fmla="*/ 1518920 h 3631956"/>
              <a:gd name="connsiteX46" fmla="*/ 678992 w 887272"/>
              <a:gd name="connsiteY46" fmla="*/ 1564640 h 3631956"/>
              <a:gd name="connsiteX47" fmla="*/ 673912 w 887272"/>
              <a:gd name="connsiteY47" fmla="*/ 1595120 h 3631956"/>
              <a:gd name="connsiteX48" fmla="*/ 668832 w 887272"/>
              <a:gd name="connsiteY48" fmla="*/ 1635760 h 3631956"/>
              <a:gd name="connsiteX49" fmla="*/ 663752 w 887272"/>
              <a:gd name="connsiteY49" fmla="*/ 1666240 h 3631956"/>
              <a:gd name="connsiteX50" fmla="*/ 658672 w 887272"/>
              <a:gd name="connsiteY50" fmla="*/ 1706880 h 3631956"/>
              <a:gd name="connsiteX51" fmla="*/ 643432 w 887272"/>
              <a:gd name="connsiteY51" fmla="*/ 1778000 h 3631956"/>
              <a:gd name="connsiteX52" fmla="*/ 638352 w 887272"/>
              <a:gd name="connsiteY52" fmla="*/ 1823720 h 3631956"/>
              <a:gd name="connsiteX53" fmla="*/ 628192 w 887272"/>
              <a:gd name="connsiteY53" fmla="*/ 1879600 h 3631956"/>
              <a:gd name="connsiteX54" fmla="*/ 623112 w 887272"/>
              <a:gd name="connsiteY54" fmla="*/ 1935480 h 3631956"/>
              <a:gd name="connsiteX55" fmla="*/ 607872 w 887272"/>
              <a:gd name="connsiteY55" fmla="*/ 2021840 h 3631956"/>
              <a:gd name="connsiteX56" fmla="*/ 602792 w 887272"/>
              <a:gd name="connsiteY56" fmla="*/ 2082800 h 3631956"/>
              <a:gd name="connsiteX57" fmla="*/ 592632 w 887272"/>
              <a:gd name="connsiteY57" fmla="*/ 2133600 h 3631956"/>
              <a:gd name="connsiteX58" fmla="*/ 582472 w 887272"/>
              <a:gd name="connsiteY58" fmla="*/ 2204720 h 3631956"/>
              <a:gd name="connsiteX59" fmla="*/ 577392 w 887272"/>
              <a:gd name="connsiteY59" fmla="*/ 2296160 h 3631956"/>
              <a:gd name="connsiteX60" fmla="*/ 572312 w 887272"/>
              <a:gd name="connsiteY60" fmla="*/ 2311400 h 3631956"/>
              <a:gd name="connsiteX61" fmla="*/ 567232 w 887272"/>
              <a:gd name="connsiteY61" fmla="*/ 2352040 h 3631956"/>
              <a:gd name="connsiteX62" fmla="*/ 562152 w 887272"/>
              <a:gd name="connsiteY62" fmla="*/ 2382520 h 3631956"/>
              <a:gd name="connsiteX63" fmla="*/ 551992 w 887272"/>
              <a:gd name="connsiteY63" fmla="*/ 2509520 h 3631956"/>
              <a:gd name="connsiteX64" fmla="*/ 541832 w 887272"/>
              <a:gd name="connsiteY64" fmla="*/ 2570480 h 3631956"/>
              <a:gd name="connsiteX65" fmla="*/ 536752 w 887272"/>
              <a:gd name="connsiteY65" fmla="*/ 2595880 h 3631956"/>
              <a:gd name="connsiteX66" fmla="*/ 526592 w 887272"/>
              <a:gd name="connsiteY66" fmla="*/ 2809240 h 3631956"/>
              <a:gd name="connsiteX67" fmla="*/ 521512 w 887272"/>
              <a:gd name="connsiteY67" fmla="*/ 2834640 h 3631956"/>
              <a:gd name="connsiteX68" fmla="*/ 516432 w 887272"/>
              <a:gd name="connsiteY68" fmla="*/ 2956560 h 3631956"/>
              <a:gd name="connsiteX69" fmla="*/ 506272 w 887272"/>
              <a:gd name="connsiteY69" fmla="*/ 3048000 h 3631956"/>
              <a:gd name="connsiteX70" fmla="*/ 494419 w 887272"/>
              <a:gd name="connsiteY70" fmla="*/ 3217898 h 3631956"/>
              <a:gd name="connsiteX71" fmla="*/ 486517 w 887272"/>
              <a:gd name="connsiteY71" fmla="*/ 3325707 h 3631956"/>
              <a:gd name="connsiteX72" fmla="*/ 489903 w 887272"/>
              <a:gd name="connsiteY72" fmla="*/ 3369734 h 3631956"/>
              <a:gd name="connsiteX73" fmla="*/ 484823 w 887272"/>
              <a:gd name="connsiteY73" fmla="*/ 3407551 h 3631956"/>
              <a:gd name="connsiteX74" fmla="*/ 462810 w 887272"/>
              <a:gd name="connsiteY74" fmla="*/ 3608494 h 3631956"/>
              <a:gd name="connsiteX75" fmla="*/ 414832 w 887272"/>
              <a:gd name="connsiteY75" fmla="*/ 3611880 h 3631956"/>
              <a:gd name="connsiteX76" fmla="*/ 191312 w 887272"/>
              <a:gd name="connsiteY76" fmla="*/ 3601720 h 3631956"/>
              <a:gd name="connsiteX77" fmla="*/ 120192 w 887272"/>
              <a:gd name="connsiteY77" fmla="*/ 3591560 h 3631956"/>
              <a:gd name="connsiteX78" fmla="*/ 64312 w 887272"/>
              <a:gd name="connsiteY78" fmla="*/ 3586480 h 3631956"/>
              <a:gd name="connsiteX79" fmla="*/ 20849 w 887272"/>
              <a:gd name="connsiteY79" fmla="*/ 3576884 h 3631956"/>
              <a:gd name="connsiteX80" fmla="*/ 27058 w 887272"/>
              <a:gd name="connsiteY80" fmla="*/ 3533423 h 3631956"/>
              <a:gd name="connsiteX81" fmla="*/ 31575 w 887272"/>
              <a:gd name="connsiteY81" fmla="*/ 3452706 h 3631956"/>
              <a:gd name="connsiteX82" fmla="*/ 33832 w 887272"/>
              <a:gd name="connsiteY82" fmla="*/ 3426178 h 3631956"/>
              <a:gd name="connsiteX83" fmla="*/ 33268 w 887272"/>
              <a:gd name="connsiteY83" fmla="*/ 3392311 h 3631956"/>
              <a:gd name="connsiteX84" fmla="*/ 32703 w 887272"/>
              <a:gd name="connsiteY84" fmla="*/ 3356186 h 3631956"/>
              <a:gd name="connsiteX85" fmla="*/ 34961 w 887272"/>
              <a:gd name="connsiteY85" fmla="*/ 3327964 h 3631956"/>
              <a:gd name="connsiteX86" fmla="*/ 40041 w 887272"/>
              <a:gd name="connsiteY86" fmla="*/ 3265311 h 3631956"/>
              <a:gd name="connsiteX87" fmla="*/ 47943 w 887272"/>
              <a:gd name="connsiteY87" fmla="*/ 3217332 h 3631956"/>
              <a:gd name="connsiteX88" fmla="*/ 46814 w 887272"/>
              <a:gd name="connsiteY88" fmla="*/ 3178387 h 3631956"/>
              <a:gd name="connsiteX89" fmla="*/ 62618 w 887272"/>
              <a:gd name="connsiteY89" fmla="*/ 3056467 h 3631956"/>
              <a:gd name="connsiteX90" fmla="*/ 64876 w 887272"/>
              <a:gd name="connsiteY90" fmla="*/ 3016955 h 3631956"/>
              <a:gd name="connsiteX91" fmla="*/ 72779 w 887272"/>
              <a:gd name="connsiteY91" fmla="*/ 2955431 h 3631956"/>
              <a:gd name="connsiteX92" fmla="*/ 75036 w 887272"/>
              <a:gd name="connsiteY92" fmla="*/ 2905196 h 3631956"/>
              <a:gd name="connsiteX93" fmla="*/ 79552 w 887272"/>
              <a:gd name="connsiteY93" fmla="*/ 2830125 h 3631956"/>
              <a:gd name="connsiteX94" fmla="*/ 86890 w 887272"/>
              <a:gd name="connsiteY94" fmla="*/ 2715542 h 3631956"/>
              <a:gd name="connsiteX95" fmla="*/ 69392 w 887272"/>
              <a:gd name="connsiteY95" fmla="*/ 2687320 h 3631956"/>
              <a:gd name="connsiteX96" fmla="*/ 74472 w 887272"/>
              <a:gd name="connsiteY96" fmla="*/ 2667000 h 3631956"/>
              <a:gd name="connsiteX97" fmla="*/ 79552 w 887272"/>
              <a:gd name="connsiteY97" fmla="*/ 2631440 h 3631956"/>
              <a:gd name="connsiteX98" fmla="*/ 89712 w 887272"/>
              <a:gd name="connsiteY98" fmla="*/ 2600960 h 3631956"/>
              <a:gd name="connsiteX99" fmla="*/ 94792 w 887272"/>
              <a:gd name="connsiteY99" fmla="*/ 2570480 h 3631956"/>
              <a:gd name="connsiteX100" fmla="*/ 104952 w 887272"/>
              <a:gd name="connsiteY100" fmla="*/ 2550160 h 3631956"/>
              <a:gd name="connsiteX101" fmla="*/ 135432 w 887272"/>
              <a:gd name="connsiteY101" fmla="*/ 2594187 h 3631956"/>
              <a:gd name="connsiteX102" fmla="*/ 145591 w 887272"/>
              <a:gd name="connsiteY102" fmla="*/ 2550724 h 3631956"/>
              <a:gd name="connsiteX103" fmla="*/ 142206 w 887272"/>
              <a:gd name="connsiteY103" fmla="*/ 2484684 h 3631956"/>
              <a:gd name="connsiteX104" fmla="*/ 149543 w 887272"/>
              <a:gd name="connsiteY104" fmla="*/ 2475088 h 3631956"/>
              <a:gd name="connsiteX105" fmla="*/ 151802 w 887272"/>
              <a:gd name="connsiteY105" fmla="*/ 2430498 h 3631956"/>
              <a:gd name="connsiteX106" fmla="*/ 159703 w 887272"/>
              <a:gd name="connsiteY106" fmla="*/ 2410178 h 3631956"/>
              <a:gd name="connsiteX107" fmla="*/ 164784 w 887272"/>
              <a:gd name="connsiteY107" fmla="*/ 2388164 h 3631956"/>
              <a:gd name="connsiteX108" fmla="*/ 167041 w 887272"/>
              <a:gd name="connsiteY108" fmla="*/ 2359943 h 3631956"/>
              <a:gd name="connsiteX109" fmla="*/ 174943 w 887272"/>
              <a:gd name="connsiteY109" fmla="*/ 2338494 h 3631956"/>
              <a:gd name="connsiteX110" fmla="*/ 180023 w 887272"/>
              <a:gd name="connsiteY110" fmla="*/ 2284871 h 3631956"/>
              <a:gd name="connsiteX111" fmla="*/ 181716 w 887272"/>
              <a:gd name="connsiteY111" fmla="*/ 2232942 h 3631956"/>
              <a:gd name="connsiteX112" fmla="*/ 190183 w 887272"/>
              <a:gd name="connsiteY112" fmla="*/ 2175369 h 3631956"/>
              <a:gd name="connsiteX113" fmla="*/ 191312 w 887272"/>
              <a:gd name="connsiteY113" fmla="*/ 2136987 h 3631956"/>
              <a:gd name="connsiteX114" fmla="*/ 196392 w 887272"/>
              <a:gd name="connsiteY114" fmla="*/ 2098040 h 3631956"/>
              <a:gd name="connsiteX115" fmla="*/ 206552 w 887272"/>
              <a:gd name="connsiteY115" fmla="*/ 1991360 h 3631956"/>
              <a:gd name="connsiteX116" fmla="*/ 211632 w 887272"/>
              <a:gd name="connsiteY116" fmla="*/ 1965960 h 3631956"/>
              <a:gd name="connsiteX117" fmla="*/ 216712 w 887272"/>
              <a:gd name="connsiteY117" fmla="*/ 1925320 h 3631956"/>
              <a:gd name="connsiteX118" fmla="*/ 221792 w 887272"/>
              <a:gd name="connsiteY118" fmla="*/ 1910080 h 3631956"/>
              <a:gd name="connsiteX119" fmla="*/ 226872 w 887272"/>
              <a:gd name="connsiteY119" fmla="*/ 1889760 h 3631956"/>
              <a:gd name="connsiteX120" fmla="*/ 231952 w 887272"/>
              <a:gd name="connsiteY120" fmla="*/ 1859280 h 3631956"/>
              <a:gd name="connsiteX121" fmla="*/ 237032 w 887272"/>
              <a:gd name="connsiteY121" fmla="*/ 1833880 h 3631956"/>
              <a:gd name="connsiteX122" fmla="*/ 242112 w 887272"/>
              <a:gd name="connsiteY122" fmla="*/ 1762760 h 3631956"/>
              <a:gd name="connsiteX123" fmla="*/ 247192 w 887272"/>
              <a:gd name="connsiteY123" fmla="*/ 1747520 h 3631956"/>
              <a:gd name="connsiteX124" fmla="*/ 252272 w 887272"/>
              <a:gd name="connsiteY124" fmla="*/ 1722120 h 3631956"/>
              <a:gd name="connsiteX125" fmla="*/ 257352 w 887272"/>
              <a:gd name="connsiteY125" fmla="*/ 1671320 h 3631956"/>
              <a:gd name="connsiteX126" fmla="*/ 262432 w 887272"/>
              <a:gd name="connsiteY126" fmla="*/ 1656080 h 3631956"/>
              <a:gd name="connsiteX127" fmla="*/ 267512 w 887272"/>
              <a:gd name="connsiteY127" fmla="*/ 1635760 h 3631956"/>
              <a:gd name="connsiteX128" fmla="*/ 272592 w 887272"/>
              <a:gd name="connsiteY128" fmla="*/ 1574800 h 3631956"/>
              <a:gd name="connsiteX129" fmla="*/ 277672 w 887272"/>
              <a:gd name="connsiteY129" fmla="*/ 1559560 h 3631956"/>
              <a:gd name="connsiteX130" fmla="*/ 287832 w 887272"/>
              <a:gd name="connsiteY130" fmla="*/ 1518920 h 3631956"/>
              <a:gd name="connsiteX131" fmla="*/ 292912 w 887272"/>
              <a:gd name="connsiteY131" fmla="*/ 1473200 h 3631956"/>
              <a:gd name="connsiteX132" fmla="*/ 297992 w 887272"/>
              <a:gd name="connsiteY132" fmla="*/ 1447800 h 3631956"/>
              <a:gd name="connsiteX133" fmla="*/ 308152 w 887272"/>
              <a:gd name="connsiteY133" fmla="*/ 1386840 h 3631956"/>
              <a:gd name="connsiteX134" fmla="*/ 313232 w 887272"/>
              <a:gd name="connsiteY134" fmla="*/ 1346200 h 3631956"/>
              <a:gd name="connsiteX135" fmla="*/ 323392 w 887272"/>
              <a:gd name="connsiteY135" fmla="*/ 1275080 h 3631956"/>
              <a:gd name="connsiteX136" fmla="*/ 328472 w 887272"/>
              <a:gd name="connsiteY136" fmla="*/ 1224280 h 3631956"/>
              <a:gd name="connsiteX137" fmla="*/ 333552 w 887272"/>
              <a:gd name="connsiteY137" fmla="*/ 1198880 h 3631956"/>
              <a:gd name="connsiteX138" fmla="*/ 348792 w 887272"/>
              <a:gd name="connsiteY138" fmla="*/ 1127760 h 3631956"/>
              <a:gd name="connsiteX139" fmla="*/ 353872 w 887272"/>
              <a:gd name="connsiteY139" fmla="*/ 1076960 h 3631956"/>
              <a:gd name="connsiteX140" fmla="*/ 358952 w 887272"/>
              <a:gd name="connsiteY140" fmla="*/ 1056640 h 3631956"/>
              <a:gd name="connsiteX141" fmla="*/ 369112 w 887272"/>
              <a:gd name="connsiteY141" fmla="*/ 1005840 h 3631956"/>
              <a:gd name="connsiteX142" fmla="*/ 374192 w 887272"/>
              <a:gd name="connsiteY142" fmla="*/ 934720 h 3631956"/>
              <a:gd name="connsiteX143" fmla="*/ 384352 w 887272"/>
              <a:gd name="connsiteY143" fmla="*/ 868680 h 3631956"/>
              <a:gd name="connsiteX144" fmla="*/ 389432 w 887272"/>
              <a:gd name="connsiteY144" fmla="*/ 822960 h 3631956"/>
              <a:gd name="connsiteX145" fmla="*/ 399592 w 887272"/>
              <a:gd name="connsiteY145" fmla="*/ 777240 h 3631956"/>
              <a:gd name="connsiteX146" fmla="*/ 404672 w 887272"/>
              <a:gd name="connsiteY146" fmla="*/ 731520 h 3631956"/>
              <a:gd name="connsiteX147" fmla="*/ 414832 w 887272"/>
              <a:gd name="connsiteY147" fmla="*/ 690880 h 3631956"/>
              <a:gd name="connsiteX148" fmla="*/ 424992 w 887272"/>
              <a:gd name="connsiteY148" fmla="*/ 629920 h 3631956"/>
              <a:gd name="connsiteX149" fmla="*/ 430072 w 887272"/>
              <a:gd name="connsiteY149" fmla="*/ 584200 h 3631956"/>
              <a:gd name="connsiteX150" fmla="*/ 440232 w 887272"/>
              <a:gd name="connsiteY150" fmla="*/ 543560 h 3631956"/>
              <a:gd name="connsiteX151" fmla="*/ 445312 w 887272"/>
              <a:gd name="connsiteY151" fmla="*/ 523240 h 3631956"/>
              <a:gd name="connsiteX152" fmla="*/ 455472 w 887272"/>
              <a:gd name="connsiteY152" fmla="*/ 457200 h 3631956"/>
              <a:gd name="connsiteX153" fmla="*/ 465632 w 887272"/>
              <a:gd name="connsiteY153" fmla="*/ 411480 h 3631956"/>
              <a:gd name="connsiteX154" fmla="*/ 470712 w 887272"/>
              <a:gd name="connsiteY154" fmla="*/ 365760 h 3631956"/>
              <a:gd name="connsiteX155" fmla="*/ 475792 w 887272"/>
              <a:gd name="connsiteY155" fmla="*/ 335280 h 3631956"/>
              <a:gd name="connsiteX156" fmla="*/ 470712 w 887272"/>
              <a:gd name="connsiteY156" fmla="*/ 198120 h 3631956"/>
              <a:gd name="connsiteX0" fmla="*/ 470712 w 887272"/>
              <a:gd name="connsiteY0" fmla="*/ 198120 h 3631956"/>
              <a:gd name="connsiteX1" fmla="*/ 485952 w 887272"/>
              <a:gd name="connsiteY1" fmla="*/ 187960 h 3631956"/>
              <a:gd name="connsiteX2" fmla="*/ 496112 w 887272"/>
              <a:gd name="connsiteY2" fmla="*/ 172720 h 3631956"/>
              <a:gd name="connsiteX3" fmla="*/ 526592 w 887272"/>
              <a:gd name="connsiteY3" fmla="*/ 152400 h 3631956"/>
              <a:gd name="connsiteX4" fmla="*/ 541832 w 887272"/>
              <a:gd name="connsiteY4" fmla="*/ 137160 h 3631956"/>
              <a:gd name="connsiteX5" fmla="*/ 572312 w 887272"/>
              <a:gd name="connsiteY5" fmla="*/ 127000 h 3631956"/>
              <a:gd name="connsiteX6" fmla="*/ 602792 w 887272"/>
              <a:gd name="connsiteY6" fmla="*/ 111760 h 3631956"/>
              <a:gd name="connsiteX7" fmla="*/ 638352 w 887272"/>
              <a:gd name="connsiteY7" fmla="*/ 96520 h 3631956"/>
              <a:gd name="connsiteX8" fmla="*/ 653592 w 887272"/>
              <a:gd name="connsiteY8" fmla="*/ 86360 h 3631956"/>
              <a:gd name="connsiteX9" fmla="*/ 689152 w 887272"/>
              <a:gd name="connsiteY9" fmla="*/ 76200 h 3631956"/>
              <a:gd name="connsiteX10" fmla="*/ 719632 w 887272"/>
              <a:gd name="connsiteY10" fmla="*/ 66040 h 3631956"/>
              <a:gd name="connsiteX11" fmla="*/ 755192 w 887272"/>
              <a:gd name="connsiteY11" fmla="*/ 50800 h 3631956"/>
              <a:gd name="connsiteX12" fmla="*/ 805992 w 887272"/>
              <a:gd name="connsiteY12" fmla="*/ 35560 h 3631956"/>
              <a:gd name="connsiteX13" fmla="*/ 821232 w 887272"/>
              <a:gd name="connsiteY13" fmla="*/ 25400 h 3631956"/>
              <a:gd name="connsiteX14" fmla="*/ 851712 w 887272"/>
              <a:gd name="connsiteY14" fmla="*/ 15240 h 3631956"/>
              <a:gd name="connsiteX15" fmla="*/ 882192 w 887272"/>
              <a:gd name="connsiteY15" fmla="*/ 0 h 3631956"/>
              <a:gd name="connsiteX16" fmla="*/ 887272 w 887272"/>
              <a:gd name="connsiteY16" fmla="*/ 15240 h 3631956"/>
              <a:gd name="connsiteX17" fmla="*/ 882192 w 887272"/>
              <a:gd name="connsiteY17" fmla="*/ 60960 h 3631956"/>
              <a:gd name="connsiteX18" fmla="*/ 877112 w 887272"/>
              <a:gd name="connsiteY18" fmla="*/ 76200 h 3631956"/>
              <a:gd name="connsiteX19" fmla="*/ 872032 w 887272"/>
              <a:gd name="connsiteY19" fmla="*/ 96520 h 3631956"/>
              <a:gd name="connsiteX20" fmla="*/ 866952 w 887272"/>
              <a:gd name="connsiteY20" fmla="*/ 162560 h 3631956"/>
              <a:gd name="connsiteX21" fmla="*/ 861872 w 887272"/>
              <a:gd name="connsiteY21" fmla="*/ 182880 h 3631956"/>
              <a:gd name="connsiteX22" fmla="*/ 856792 w 887272"/>
              <a:gd name="connsiteY22" fmla="*/ 213360 h 3631956"/>
              <a:gd name="connsiteX23" fmla="*/ 851712 w 887272"/>
              <a:gd name="connsiteY23" fmla="*/ 335280 h 3631956"/>
              <a:gd name="connsiteX24" fmla="*/ 841552 w 887272"/>
              <a:gd name="connsiteY24" fmla="*/ 401320 h 3631956"/>
              <a:gd name="connsiteX25" fmla="*/ 836472 w 887272"/>
              <a:gd name="connsiteY25" fmla="*/ 447040 h 3631956"/>
              <a:gd name="connsiteX26" fmla="*/ 826312 w 887272"/>
              <a:gd name="connsiteY26" fmla="*/ 568960 h 3631956"/>
              <a:gd name="connsiteX27" fmla="*/ 821232 w 887272"/>
              <a:gd name="connsiteY27" fmla="*/ 594360 h 3631956"/>
              <a:gd name="connsiteX28" fmla="*/ 816152 w 887272"/>
              <a:gd name="connsiteY28" fmla="*/ 640080 h 3631956"/>
              <a:gd name="connsiteX29" fmla="*/ 805992 w 887272"/>
              <a:gd name="connsiteY29" fmla="*/ 690880 h 3631956"/>
              <a:gd name="connsiteX30" fmla="*/ 800912 w 887272"/>
              <a:gd name="connsiteY30" fmla="*/ 721360 h 3631956"/>
              <a:gd name="connsiteX31" fmla="*/ 795832 w 887272"/>
              <a:gd name="connsiteY31" fmla="*/ 741680 h 3631956"/>
              <a:gd name="connsiteX32" fmla="*/ 790752 w 887272"/>
              <a:gd name="connsiteY32" fmla="*/ 767080 h 3631956"/>
              <a:gd name="connsiteX33" fmla="*/ 785672 w 887272"/>
              <a:gd name="connsiteY33" fmla="*/ 787400 h 3631956"/>
              <a:gd name="connsiteX34" fmla="*/ 780592 w 887272"/>
              <a:gd name="connsiteY34" fmla="*/ 828040 h 3631956"/>
              <a:gd name="connsiteX35" fmla="*/ 775512 w 887272"/>
              <a:gd name="connsiteY35" fmla="*/ 843280 h 3631956"/>
              <a:gd name="connsiteX36" fmla="*/ 765352 w 887272"/>
              <a:gd name="connsiteY36" fmla="*/ 894080 h 3631956"/>
              <a:gd name="connsiteX37" fmla="*/ 755192 w 887272"/>
              <a:gd name="connsiteY37" fmla="*/ 939800 h 3631956"/>
              <a:gd name="connsiteX38" fmla="*/ 750112 w 887272"/>
              <a:gd name="connsiteY38" fmla="*/ 980440 h 3631956"/>
              <a:gd name="connsiteX39" fmla="*/ 745032 w 887272"/>
              <a:gd name="connsiteY39" fmla="*/ 1031240 h 3631956"/>
              <a:gd name="connsiteX40" fmla="*/ 734872 w 887272"/>
              <a:gd name="connsiteY40" fmla="*/ 1102360 h 3631956"/>
              <a:gd name="connsiteX41" fmla="*/ 729792 w 887272"/>
              <a:gd name="connsiteY41" fmla="*/ 1203960 h 3631956"/>
              <a:gd name="connsiteX42" fmla="*/ 719632 w 887272"/>
              <a:gd name="connsiteY42" fmla="*/ 1264920 h 3631956"/>
              <a:gd name="connsiteX43" fmla="*/ 704392 w 887272"/>
              <a:gd name="connsiteY43" fmla="*/ 1407160 h 3631956"/>
              <a:gd name="connsiteX44" fmla="*/ 694232 w 887272"/>
              <a:gd name="connsiteY44" fmla="*/ 1463040 h 3631956"/>
              <a:gd name="connsiteX45" fmla="*/ 689152 w 887272"/>
              <a:gd name="connsiteY45" fmla="*/ 1518920 h 3631956"/>
              <a:gd name="connsiteX46" fmla="*/ 678992 w 887272"/>
              <a:gd name="connsiteY46" fmla="*/ 1564640 h 3631956"/>
              <a:gd name="connsiteX47" fmla="*/ 673912 w 887272"/>
              <a:gd name="connsiteY47" fmla="*/ 1595120 h 3631956"/>
              <a:gd name="connsiteX48" fmla="*/ 668832 w 887272"/>
              <a:gd name="connsiteY48" fmla="*/ 1635760 h 3631956"/>
              <a:gd name="connsiteX49" fmla="*/ 663752 w 887272"/>
              <a:gd name="connsiteY49" fmla="*/ 1666240 h 3631956"/>
              <a:gd name="connsiteX50" fmla="*/ 658672 w 887272"/>
              <a:gd name="connsiteY50" fmla="*/ 1706880 h 3631956"/>
              <a:gd name="connsiteX51" fmla="*/ 643432 w 887272"/>
              <a:gd name="connsiteY51" fmla="*/ 1778000 h 3631956"/>
              <a:gd name="connsiteX52" fmla="*/ 638352 w 887272"/>
              <a:gd name="connsiteY52" fmla="*/ 1823720 h 3631956"/>
              <a:gd name="connsiteX53" fmla="*/ 628192 w 887272"/>
              <a:gd name="connsiteY53" fmla="*/ 1879600 h 3631956"/>
              <a:gd name="connsiteX54" fmla="*/ 623112 w 887272"/>
              <a:gd name="connsiteY54" fmla="*/ 1935480 h 3631956"/>
              <a:gd name="connsiteX55" fmla="*/ 607872 w 887272"/>
              <a:gd name="connsiteY55" fmla="*/ 2021840 h 3631956"/>
              <a:gd name="connsiteX56" fmla="*/ 602792 w 887272"/>
              <a:gd name="connsiteY56" fmla="*/ 2082800 h 3631956"/>
              <a:gd name="connsiteX57" fmla="*/ 592632 w 887272"/>
              <a:gd name="connsiteY57" fmla="*/ 2133600 h 3631956"/>
              <a:gd name="connsiteX58" fmla="*/ 582472 w 887272"/>
              <a:gd name="connsiteY58" fmla="*/ 2204720 h 3631956"/>
              <a:gd name="connsiteX59" fmla="*/ 577392 w 887272"/>
              <a:gd name="connsiteY59" fmla="*/ 2296160 h 3631956"/>
              <a:gd name="connsiteX60" fmla="*/ 572312 w 887272"/>
              <a:gd name="connsiteY60" fmla="*/ 2311400 h 3631956"/>
              <a:gd name="connsiteX61" fmla="*/ 567232 w 887272"/>
              <a:gd name="connsiteY61" fmla="*/ 2352040 h 3631956"/>
              <a:gd name="connsiteX62" fmla="*/ 562152 w 887272"/>
              <a:gd name="connsiteY62" fmla="*/ 2382520 h 3631956"/>
              <a:gd name="connsiteX63" fmla="*/ 551992 w 887272"/>
              <a:gd name="connsiteY63" fmla="*/ 2509520 h 3631956"/>
              <a:gd name="connsiteX64" fmla="*/ 541832 w 887272"/>
              <a:gd name="connsiteY64" fmla="*/ 2570480 h 3631956"/>
              <a:gd name="connsiteX65" fmla="*/ 536752 w 887272"/>
              <a:gd name="connsiteY65" fmla="*/ 2595880 h 3631956"/>
              <a:gd name="connsiteX66" fmla="*/ 526592 w 887272"/>
              <a:gd name="connsiteY66" fmla="*/ 2809240 h 3631956"/>
              <a:gd name="connsiteX67" fmla="*/ 521512 w 887272"/>
              <a:gd name="connsiteY67" fmla="*/ 2834640 h 3631956"/>
              <a:gd name="connsiteX68" fmla="*/ 516432 w 887272"/>
              <a:gd name="connsiteY68" fmla="*/ 2956560 h 3631956"/>
              <a:gd name="connsiteX69" fmla="*/ 506272 w 887272"/>
              <a:gd name="connsiteY69" fmla="*/ 3048000 h 3631956"/>
              <a:gd name="connsiteX70" fmla="*/ 494419 w 887272"/>
              <a:gd name="connsiteY70" fmla="*/ 3217898 h 3631956"/>
              <a:gd name="connsiteX71" fmla="*/ 486517 w 887272"/>
              <a:gd name="connsiteY71" fmla="*/ 3325707 h 3631956"/>
              <a:gd name="connsiteX72" fmla="*/ 489903 w 887272"/>
              <a:gd name="connsiteY72" fmla="*/ 3369734 h 3631956"/>
              <a:gd name="connsiteX73" fmla="*/ 484823 w 887272"/>
              <a:gd name="connsiteY73" fmla="*/ 3407551 h 3631956"/>
              <a:gd name="connsiteX74" fmla="*/ 462810 w 887272"/>
              <a:gd name="connsiteY74" fmla="*/ 3608494 h 3631956"/>
              <a:gd name="connsiteX75" fmla="*/ 414832 w 887272"/>
              <a:gd name="connsiteY75" fmla="*/ 3611880 h 3631956"/>
              <a:gd name="connsiteX76" fmla="*/ 191312 w 887272"/>
              <a:gd name="connsiteY76" fmla="*/ 3601720 h 3631956"/>
              <a:gd name="connsiteX77" fmla="*/ 120192 w 887272"/>
              <a:gd name="connsiteY77" fmla="*/ 3591560 h 3631956"/>
              <a:gd name="connsiteX78" fmla="*/ 64312 w 887272"/>
              <a:gd name="connsiteY78" fmla="*/ 3586480 h 3631956"/>
              <a:gd name="connsiteX79" fmla="*/ 20849 w 887272"/>
              <a:gd name="connsiteY79" fmla="*/ 3576884 h 3631956"/>
              <a:gd name="connsiteX80" fmla="*/ 27058 w 887272"/>
              <a:gd name="connsiteY80" fmla="*/ 3533423 h 3631956"/>
              <a:gd name="connsiteX81" fmla="*/ 31575 w 887272"/>
              <a:gd name="connsiteY81" fmla="*/ 3452706 h 3631956"/>
              <a:gd name="connsiteX82" fmla="*/ 33832 w 887272"/>
              <a:gd name="connsiteY82" fmla="*/ 3426178 h 3631956"/>
              <a:gd name="connsiteX83" fmla="*/ 33268 w 887272"/>
              <a:gd name="connsiteY83" fmla="*/ 3392311 h 3631956"/>
              <a:gd name="connsiteX84" fmla="*/ 32703 w 887272"/>
              <a:gd name="connsiteY84" fmla="*/ 3356186 h 3631956"/>
              <a:gd name="connsiteX85" fmla="*/ 34961 w 887272"/>
              <a:gd name="connsiteY85" fmla="*/ 3327964 h 3631956"/>
              <a:gd name="connsiteX86" fmla="*/ 40041 w 887272"/>
              <a:gd name="connsiteY86" fmla="*/ 3265311 h 3631956"/>
              <a:gd name="connsiteX87" fmla="*/ 47943 w 887272"/>
              <a:gd name="connsiteY87" fmla="*/ 3217332 h 3631956"/>
              <a:gd name="connsiteX88" fmla="*/ 46814 w 887272"/>
              <a:gd name="connsiteY88" fmla="*/ 3178387 h 3631956"/>
              <a:gd name="connsiteX89" fmla="*/ 62618 w 887272"/>
              <a:gd name="connsiteY89" fmla="*/ 3056467 h 3631956"/>
              <a:gd name="connsiteX90" fmla="*/ 64876 w 887272"/>
              <a:gd name="connsiteY90" fmla="*/ 3016955 h 3631956"/>
              <a:gd name="connsiteX91" fmla="*/ 72779 w 887272"/>
              <a:gd name="connsiteY91" fmla="*/ 2955431 h 3631956"/>
              <a:gd name="connsiteX92" fmla="*/ 75036 w 887272"/>
              <a:gd name="connsiteY92" fmla="*/ 2905196 h 3631956"/>
              <a:gd name="connsiteX93" fmla="*/ 79552 w 887272"/>
              <a:gd name="connsiteY93" fmla="*/ 2830125 h 3631956"/>
              <a:gd name="connsiteX94" fmla="*/ 86890 w 887272"/>
              <a:gd name="connsiteY94" fmla="*/ 2715542 h 3631956"/>
              <a:gd name="connsiteX95" fmla="*/ 94792 w 887272"/>
              <a:gd name="connsiteY95" fmla="*/ 2687320 h 3631956"/>
              <a:gd name="connsiteX96" fmla="*/ 74472 w 887272"/>
              <a:gd name="connsiteY96" fmla="*/ 2667000 h 3631956"/>
              <a:gd name="connsiteX97" fmla="*/ 79552 w 887272"/>
              <a:gd name="connsiteY97" fmla="*/ 2631440 h 3631956"/>
              <a:gd name="connsiteX98" fmla="*/ 89712 w 887272"/>
              <a:gd name="connsiteY98" fmla="*/ 2600960 h 3631956"/>
              <a:gd name="connsiteX99" fmla="*/ 94792 w 887272"/>
              <a:gd name="connsiteY99" fmla="*/ 2570480 h 3631956"/>
              <a:gd name="connsiteX100" fmla="*/ 104952 w 887272"/>
              <a:gd name="connsiteY100" fmla="*/ 2550160 h 3631956"/>
              <a:gd name="connsiteX101" fmla="*/ 135432 w 887272"/>
              <a:gd name="connsiteY101" fmla="*/ 2594187 h 3631956"/>
              <a:gd name="connsiteX102" fmla="*/ 145591 w 887272"/>
              <a:gd name="connsiteY102" fmla="*/ 2550724 h 3631956"/>
              <a:gd name="connsiteX103" fmla="*/ 142206 w 887272"/>
              <a:gd name="connsiteY103" fmla="*/ 2484684 h 3631956"/>
              <a:gd name="connsiteX104" fmla="*/ 149543 w 887272"/>
              <a:gd name="connsiteY104" fmla="*/ 2475088 h 3631956"/>
              <a:gd name="connsiteX105" fmla="*/ 151802 w 887272"/>
              <a:gd name="connsiteY105" fmla="*/ 2430498 h 3631956"/>
              <a:gd name="connsiteX106" fmla="*/ 159703 w 887272"/>
              <a:gd name="connsiteY106" fmla="*/ 2410178 h 3631956"/>
              <a:gd name="connsiteX107" fmla="*/ 164784 w 887272"/>
              <a:gd name="connsiteY107" fmla="*/ 2388164 h 3631956"/>
              <a:gd name="connsiteX108" fmla="*/ 167041 w 887272"/>
              <a:gd name="connsiteY108" fmla="*/ 2359943 h 3631956"/>
              <a:gd name="connsiteX109" fmla="*/ 174943 w 887272"/>
              <a:gd name="connsiteY109" fmla="*/ 2338494 h 3631956"/>
              <a:gd name="connsiteX110" fmla="*/ 180023 w 887272"/>
              <a:gd name="connsiteY110" fmla="*/ 2284871 h 3631956"/>
              <a:gd name="connsiteX111" fmla="*/ 181716 w 887272"/>
              <a:gd name="connsiteY111" fmla="*/ 2232942 h 3631956"/>
              <a:gd name="connsiteX112" fmla="*/ 190183 w 887272"/>
              <a:gd name="connsiteY112" fmla="*/ 2175369 h 3631956"/>
              <a:gd name="connsiteX113" fmla="*/ 191312 w 887272"/>
              <a:gd name="connsiteY113" fmla="*/ 2136987 h 3631956"/>
              <a:gd name="connsiteX114" fmla="*/ 196392 w 887272"/>
              <a:gd name="connsiteY114" fmla="*/ 2098040 h 3631956"/>
              <a:gd name="connsiteX115" fmla="*/ 206552 w 887272"/>
              <a:gd name="connsiteY115" fmla="*/ 1991360 h 3631956"/>
              <a:gd name="connsiteX116" fmla="*/ 211632 w 887272"/>
              <a:gd name="connsiteY116" fmla="*/ 1965960 h 3631956"/>
              <a:gd name="connsiteX117" fmla="*/ 216712 w 887272"/>
              <a:gd name="connsiteY117" fmla="*/ 1925320 h 3631956"/>
              <a:gd name="connsiteX118" fmla="*/ 221792 w 887272"/>
              <a:gd name="connsiteY118" fmla="*/ 1910080 h 3631956"/>
              <a:gd name="connsiteX119" fmla="*/ 226872 w 887272"/>
              <a:gd name="connsiteY119" fmla="*/ 1889760 h 3631956"/>
              <a:gd name="connsiteX120" fmla="*/ 231952 w 887272"/>
              <a:gd name="connsiteY120" fmla="*/ 1859280 h 3631956"/>
              <a:gd name="connsiteX121" fmla="*/ 237032 w 887272"/>
              <a:gd name="connsiteY121" fmla="*/ 1833880 h 3631956"/>
              <a:gd name="connsiteX122" fmla="*/ 242112 w 887272"/>
              <a:gd name="connsiteY122" fmla="*/ 1762760 h 3631956"/>
              <a:gd name="connsiteX123" fmla="*/ 247192 w 887272"/>
              <a:gd name="connsiteY123" fmla="*/ 1747520 h 3631956"/>
              <a:gd name="connsiteX124" fmla="*/ 252272 w 887272"/>
              <a:gd name="connsiteY124" fmla="*/ 1722120 h 3631956"/>
              <a:gd name="connsiteX125" fmla="*/ 257352 w 887272"/>
              <a:gd name="connsiteY125" fmla="*/ 1671320 h 3631956"/>
              <a:gd name="connsiteX126" fmla="*/ 262432 w 887272"/>
              <a:gd name="connsiteY126" fmla="*/ 1656080 h 3631956"/>
              <a:gd name="connsiteX127" fmla="*/ 267512 w 887272"/>
              <a:gd name="connsiteY127" fmla="*/ 1635760 h 3631956"/>
              <a:gd name="connsiteX128" fmla="*/ 272592 w 887272"/>
              <a:gd name="connsiteY128" fmla="*/ 1574800 h 3631956"/>
              <a:gd name="connsiteX129" fmla="*/ 277672 w 887272"/>
              <a:gd name="connsiteY129" fmla="*/ 1559560 h 3631956"/>
              <a:gd name="connsiteX130" fmla="*/ 287832 w 887272"/>
              <a:gd name="connsiteY130" fmla="*/ 1518920 h 3631956"/>
              <a:gd name="connsiteX131" fmla="*/ 292912 w 887272"/>
              <a:gd name="connsiteY131" fmla="*/ 1473200 h 3631956"/>
              <a:gd name="connsiteX132" fmla="*/ 297992 w 887272"/>
              <a:gd name="connsiteY132" fmla="*/ 1447800 h 3631956"/>
              <a:gd name="connsiteX133" fmla="*/ 308152 w 887272"/>
              <a:gd name="connsiteY133" fmla="*/ 1386840 h 3631956"/>
              <a:gd name="connsiteX134" fmla="*/ 313232 w 887272"/>
              <a:gd name="connsiteY134" fmla="*/ 1346200 h 3631956"/>
              <a:gd name="connsiteX135" fmla="*/ 323392 w 887272"/>
              <a:gd name="connsiteY135" fmla="*/ 1275080 h 3631956"/>
              <a:gd name="connsiteX136" fmla="*/ 328472 w 887272"/>
              <a:gd name="connsiteY136" fmla="*/ 1224280 h 3631956"/>
              <a:gd name="connsiteX137" fmla="*/ 333552 w 887272"/>
              <a:gd name="connsiteY137" fmla="*/ 1198880 h 3631956"/>
              <a:gd name="connsiteX138" fmla="*/ 348792 w 887272"/>
              <a:gd name="connsiteY138" fmla="*/ 1127760 h 3631956"/>
              <a:gd name="connsiteX139" fmla="*/ 353872 w 887272"/>
              <a:gd name="connsiteY139" fmla="*/ 1076960 h 3631956"/>
              <a:gd name="connsiteX140" fmla="*/ 358952 w 887272"/>
              <a:gd name="connsiteY140" fmla="*/ 1056640 h 3631956"/>
              <a:gd name="connsiteX141" fmla="*/ 369112 w 887272"/>
              <a:gd name="connsiteY141" fmla="*/ 1005840 h 3631956"/>
              <a:gd name="connsiteX142" fmla="*/ 374192 w 887272"/>
              <a:gd name="connsiteY142" fmla="*/ 934720 h 3631956"/>
              <a:gd name="connsiteX143" fmla="*/ 384352 w 887272"/>
              <a:gd name="connsiteY143" fmla="*/ 868680 h 3631956"/>
              <a:gd name="connsiteX144" fmla="*/ 389432 w 887272"/>
              <a:gd name="connsiteY144" fmla="*/ 822960 h 3631956"/>
              <a:gd name="connsiteX145" fmla="*/ 399592 w 887272"/>
              <a:gd name="connsiteY145" fmla="*/ 777240 h 3631956"/>
              <a:gd name="connsiteX146" fmla="*/ 404672 w 887272"/>
              <a:gd name="connsiteY146" fmla="*/ 731520 h 3631956"/>
              <a:gd name="connsiteX147" fmla="*/ 414832 w 887272"/>
              <a:gd name="connsiteY147" fmla="*/ 690880 h 3631956"/>
              <a:gd name="connsiteX148" fmla="*/ 424992 w 887272"/>
              <a:gd name="connsiteY148" fmla="*/ 629920 h 3631956"/>
              <a:gd name="connsiteX149" fmla="*/ 430072 w 887272"/>
              <a:gd name="connsiteY149" fmla="*/ 584200 h 3631956"/>
              <a:gd name="connsiteX150" fmla="*/ 440232 w 887272"/>
              <a:gd name="connsiteY150" fmla="*/ 543560 h 3631956"/>
              <a:gd name="connsiteX151" fmla="*/ 445312 w 887272"/>
              <a:gd name="connsiteY151" fmla="*/ 523240 h 3631956"/>
              <a:gd name="connsiteX152" fmla="*/ 455472 w 887272"/>
              <a:gd name="connsiteY152" fmla="*/ 457200 h 3631956"/>
              <a:gd name="connsiteX153" fmla="*/ 465632 w 887272"/>
              <a:gd name="connsiteY153" fmla="*/ 411480 h 3631956"/>
              <a:gd name="connsiteX154" fmla="*/ 470712 w 887272"/>
              <a:gd name="connsiteY154" fmla="*/ 365760 h 3631956"/>
              <a:gd name="connsiteX155" fmla="*/ 475792 w 887272"/>
              <a:gd name="connsiteY155" fmla="*/ 335280 h 3631956"/>
              <a:gd name="connsiteX156" fmla="*/ 470712 w 887272"/>
              <a:gd name="connsiteY156" fmla="*/ 198120 h 3631956"/>
              <a:gd name="connsiteX0" fmla="*/ 470712 w 887272"/>
              <a:gd name="connsiteY0" fmla="*/ 198120 h 3631956"/>
              <a:gd name="connsiteX1" fmla="*/ 485952 w 887272"/>
              <a:gd name="connsiteY1" fmla="*/ 187960 h 3631956"/>
              <a:gd name="connsiteX2" fmla="*/ 496112 w 887272"/>
              <a:gd name="connsiteY2" fmla="*/ 172720 h 3631956"/>
              <a:gd name="connsiteX3" fmla="*/ 526592 w 887272"/>
              <a:gd name="connsiteY3" fmla="*/ 152400 h 3631956"/>
              <a:gd name="connsiteX4" fmla="*/ 541832 w 887272"/>
              <a:gd name="connsiteY4" fmla="*/ 137160 h 3631956"/>
              <a:gd name="connsiteX5" fmla="*/ 572312 w 887272"/>
              <a:gd name="connsiteY5" fmla="*/ 127000 h 3631956"/>
              <a:gd name="connsiteX6" fmla="*/ 602792 w 887272"/>
              <a:gd name="connsiteY6" fmla="*/ 111760 h 3631956"/>
              <a:gd name="connsiteX7" fmla="*/ 638352 w 887272"/>
              <a:gd name="connsiteY7" fmla="*/ 96520 h 3631956"/>
              <a:gd name="connsiteX8" fmla="*/ 653592 w 887272"/>
              <a:gd name="connsiteY8" fmla="*/ 86360 h 3631956"/>
              <a:gd name="connsiteX9" fmla="*/ 689152 w 887272"/>
              <a:gd name="connsiteY9" fmla="*/ 76200 h 3631956"/>
              <a:gd name="connsiteX10" fmla="*/ 719632 w 887272"/>
              <a:gd name="connsiteY10" fmla="*/ 66040 h 3631956"/>
              <a:gd name="connsiteX11" fmla="*/ 755192 w 887272"/>
              <a:gd name="connsiteY11" fmla="*/ 50800 h 3631956"/>
              <a:gd name="connsiteX12" fmla="*/ 805992 w 887272"/>
              <a:gd name="connsiteY12" fmla="*/ 35560 h 3631956"/>
              <a:gd name="connsiteX13" fmla="*/ 821232 w 887272"/>
              <a:gd name="connsiteY13" fmla="*/ 25400 h 3631956"/>
              <a:gd name="connsiteX14" fmla="*/ 851712 w 887272"/>
              <a:gd name="connsiteY14" fmla="*/ 15240 h 3631956"/>
              <a:gd name="connsiteX15" fmla="*/ 882192 w 887272"/>
              <a:gd name="connsiteY15" fmla="*/ 0 h 3631956"/>
              <a:gd name="connsiteX16" fmla="*/ 887272 w 887272"/>
              <a:gd name="connsiteY16" fmla="*/ 15240 h 3631956"/>
              <a:gd name="connsiteX17" fmla="*/ 882192 w 887272"/>
              <a:gd name="connsiteY17" fmla="*/ 60960 h 3631956"/>
              <a:gd name="connsiteX18" fmla="*/ 877112 w 887272"/>
              <a:gd name="connsiteY18" fmla="*/ 76200 h 3631956"/>
              <a:gd name="connsiteX19" fmla="*/ 872032 w 887272"/>
              <a:gd name="connsiteY19" fmla="*/ 96520 h 3631956"/>
              <a:gd name="connsiteX20" fmla="*/ 866952 w 887272"/>
              <a:gd name="connsiteY20" fmla="*/ 162560 h 3631956"/>
              <a:gd name="connsiteX21" fmla="*/ 861872 w 887272"/>
              <a:gd name="connsiteY21" fmla="*/ 182880 h 3631956"/>
              <a:gd name="connsiteX22" fmla="*/ 856792 w 887272"/>
              <a:gd name="connsiteY22" fmla="*/ 213360 h 3631956"/>
              <a:gd name="connsiteX23" fmla="*/ 851712 w 887272"/>
              <a:gd name="connsiteY23" fmla="*/ 335280 h 3631956"/>
              <a:gd name="connsiteX24" fmla="*/ 841552 w 887272"/>
              <a:gd name="connsiteY24" fmla="*/ 401320 h 3631956"/>
              <a:gd name="connsiteX25" fmla="*/ 836472 w 887272"/>
              <a:gd name="connsiteY25" fmla="*/ 447040 h 3631956"/>
              <a:gd name="connsiteX26" fmla="*/ 826312 w 887272"/>
              <a:gd name="connsiteY26" fmla="*/ 568960 h 3631956"/>
              <a:gd name="connsiteX27" fmla="*/ 821232 w 887272"/>
              <a:gd name="connsiteY27" fmla="*/ 594360 h 3631956"/>
              <a:gd name="connsiteX28" fmla="*/ 816152 w 887272"/>
              <a:gd name="connsiteY28" fmla="*/ 640080 h 3631956"/>
              <a:gd name="connsiteX29" fmla="*/ 805992 w 887272"/>
              <a:gd name="connsiteY29" fmla="*/ 690880 h 3631956"/>
              <a:gd name="connsiteX30" fmla="*/ 800912 w 887272"/>
              <a:gd name="connsiteY30" fmla="*/ 721360 h 3631956"/>
              <a:gd name="connsiteX31" fmla="*/ 795832 w 887272"/>
              <a:gd name="connsiteY31" fmla="*/ 741680 h 3631956"/>
              <a:gd name="connsiteX32" fmla="*/ 790752 w 887272"/>
              <a:gd name="connsiteY32" fmla="*/ 767080 h 3631956"/>
              <a:gd name="connsiteX33" fmla="*/ 785672 w 887272"/>
              <a:gd name="connsiteY33" fmla="*/ 787400 h 3631956"/>
              <a:gd name="connsiteX34" fmla="*/ 780592 w 887272"/>
              <a:gd name="connsiteY34" fmla="*/ 828040 h 3631956"/>
              <a:gd name="connsiteX35" fmla="*/ 775512 w 887272"/>
              <a:gd name="connsiteY35" fmla="*/ 843280 h 3631956"/>
              <a:gd name="connsiteX36" fmla="*/ 765352 w 887272"/>
              <a:gd name="connsiteY36" fmla="*/ 894080 h 3631956"/>
              <a:gd name="connsiteX37" fmla="*/ 755192 w 887272"/>
              <a:gd name="connsiteY37" fmla="*/ 939800 h 3631956"/>
              <a:gd name="connsiteX38" fmla="*/ 750112 w 887272"/>
              <a:gd name="connsiteY38" fmla="*/ 980440 h 3631956"/>
              <a:gd name="connsiteX39" fmla="*/ 745032 w 887272"/>
              <a:gd name="connsiteY39" fmla="*/ 1031240 h 3631956"/>
              <a:gd name="connsiteX40" fmla="*/ 734872 w 887272"/>
              <a:gd name="connsiteY40" fmla="*/ 1102360 h 3631956"/>
              <a:gd name="connsiteX41" fmla="*/ 729792 w 887272"/>
              <a:gd name="connsiteY41" fmla="*/ 1203960 h 3631956"/>
              <a:gd name="connsiteX42" fmla="*/ 719632 w 887272"/>
              <a:gd name="connsiteY42" fmla="*/ 1264920 h 3631956"/>
              <a:gd name="connsiteX43" fmla="*/ 704392 w 887272"/>
              <a:gd name="connsiteY43" fmla="*/ 1407160 h 3631956"/>
              <a:gd name="connsiteX44" fmla="*/ 694232 w 887272"/>
              <a:gd name="connsiteY44" fmla="*/ 1463040 h 3631956"/>
              <a:gd name="connsiteX45" fmla="*/ 689152 w 887272"/>
              <a:gd name="connsiteY45" fmla="*/ 1518920 h 3631956"/>
              <a:gd name="connsiteX46" fmla="*/ 678992 w 887272"/>
              <a:gd name="connsiteY46" fmla="*/ 1564640 h 3631956"/>
              <a:gd name="connsiteX47" fmla="*/ 673912 w 887272"/>
              <a:gd name="connsiteY47" fmla="*/ 1595120 h 3631956"/>
              <a:gd name="connsiteX48" fmla="*/ 668832 w 887272"/>
              <a:gd name="connsiteY48" fmla="*/ 1635760 h 3631956"/>
              <a:gd name="connsiteX49" fmla="*/ 663752 w 887272"/>
              <a:gd name="connsiteY49" fmla="*/ 1666240 h 3631956"/>
              <a:gd name="connsiteX50" fmla="*/ 658672 w 887272"/>
              <a:gd name="connsiteY50" fmla="*/ 1706880 h 3631956"/>
              <a:gd name="connsiteX51" fmla="*/ 643432 w 887272"/>
              <a:gd name="connsiteY51" fmla="*/ 1778000 h 3631956"/>
              <a:gd name="connsiteX52" fmla="*/ 638352 w 887272"/>
              <a:gd name="connsiteY52" fmla="*/ 1823720 h 3631956"/>
              <a:gd name="connsiteX53" fmla="*/ 628192 w 887272"/>
              <a:gd name="connsiteY53" fmla="*/ 1879600 h 3631956"/>
              <a:gd name="connsiteX54" fmla="*/ 623112 w 887272"/>
              <a:gd name="connsiteY54" fmla="*/ 1935480 h 3631956"/>
              <a:gd name="connsiteX55" fmla="*/ 607872 w 887272"/>
              <a:gd name="connsiteY55" fmla="*/ 2021840 h 3631956"/>
              <a:gd name="connsiteX56" fmla="*/ 602792 w 887272"/>
              <a:gd name="connsiteY56" fmla="*/ 2082800 h 3631956"/>
              <a:gd name="connsiteX57" fmla="*/ 592632 w 887272"/>
              <a:gd name="connsiteY57" fmla="*/ 2133600 h 3631956"/>
              <a:gd name="connsiteX58" fmla="*/ 582472 w 887272"/>
              <a:gd name="connsiteY58" fmla="*/ 2204720 h 3631956"/>
              <a:gd name="connsiteX59" fmla="*/ 577392 w 887272"/>
              <a:gd name="connsiteY59" fmla="*/ 2296160 h 3631956"/>
              <a:gd name="connsiteX60" fmla="*/ 572312 w 887272"/>
              <a:gd name="connsiteY60" fmla="*/ 2311400 h 3631956"/>
              <a:gd name="connsiteX61" fmla="*/ 567232 w 887272"/>
              <a:gd name="connsiteY61" fmla="*/ 2352040 h 3631956"/>
              <a:gd name="connsiteX62" fmla="*/ 562152 w 887272"/>
              <a:gd name="connsiteY62" fmla="*/ 2382520 h 3631956"/>
              <a:gd name="connsiteX63" fmla="*/ 551992 w 887272"/>
              <a:gd name="connsiteY63" fmla="*/ 2509520 h 3631956"/>
              <a:gd name="connsiteX64" fmla="*/ 541832 w 887272"/>
              <a:gd name="connsiteY64" fmla="*/ 2570480 h 3631956"/>
              <a:gd name="connsiteX65" fmla="*/ 536752 w 887272"/>
              <a:gd name="connsiteY65" fmla="*/ 2595880 h 3631956"/>
              <a:gd name="connsiteX66" fmla="*/ 526592 w 887272"/>
              <a:gd name="connsiteY66" fmla="*/ 2809240 h 3631956"/>
              <a:gd name="connsiteX67" fmla="*/ 521512 w 887272"/>
              <a:gd name="connsiteY67" fmla="*/ 2834640 h 3631956"/>
              <a:gd name="connsiteX68" fmla="*/ 516432 w 887272"/>
              <a:gd name="connsiteY68" fmla="*/ 2956560 h 3631956"/>
              <a:gd name="connsiteX69" fmla="*/ 506272 w 887272"/>
              <a:gd name="connsiteY69" fmla="*/ 3048000 h 3631956"/>
              <a:gd name="connsiteX70" fmla="*/ 494419 w 887272"/>
              <a:gd name="connsiteY70" fmla="*/ 3217898 h 3631956"/>
              <a:gd name="connsiteX71" fmla="*/ 486517 w 887272"/>
              <a:gd name="connsiteY71" fmla="*/ 3325707 h 3631956"/>
              <a:gd name="connsiteX72" fmla="*/ 489903 w 887272"/>
              <a:gd name="connsiteY72" fmla="*/ 3369734 h 3631956"/>
              <a:gd name="connsiteX73" fmla="*/ 484823 w 887272"/>
              <a:gd name="connsiteY73" fmla="*/ 3407551 h 3631956"/>
              <a:gd name="connsiteX74" fmla="*/ 462810 w 887272"/>
              <a:gd name="connsiteY74" fmla="*/ 3608494 h 3631956"/>
              <a:gd name="connsiteX75" fmla="*/ 414832 w 887272"/>
              <a:gd name="connsiteY75" fmla="*/ 3611880 h 3631956"/>
              <a:gd name="connsiteX76" fmla="*/ 191312 w 887272"/>
              <a:gd name="connsiteY76" fmla="*/ 3601720 h 3631956"/>
              <a:gd name="connsiteX77" fmla="*/ 120192 w 887272"/>
              <a:gd name="connsiteY77" fmla="*/ 3591560 h 3631956"/>
              <a:gd name="connsiteX78" fmla="*/ 64312 w 887272"/>
              <a:gd name="connsiteY78" fmla="*/ 3586480 h 3631956"/>
              <a:gd name="connsiteX79" fmla="*/ 20849 w 887272"/>
              <a:gd name="connsiteY79" fmla="*/ 3576884 h 3631956"/>
              <a:gd name="connsiteX80" fmla="*/ 27058 w 887272"/>
              <a:gd name="connsiteY80" fmla="*/ 3533423 h 3631956"/>
              <a:gd name="connsiteX81" fmla="*/ 31575 w 887272"/>
              <a:gd name="connsiteY81" fmla="*/ 3452706 h 3631956"/>
              <a:gd name="connsiteX82" fmla="*/ 33832 w 887272"/>
              <a:gd name="connsiteY82" fmla="*/ 3426178 h 3631956"/>
              <a:gd name="connsiteX83" fmla="*/ 33268 w 887272"/>
              <a:gd name="connsiteY83" fmla="*/ 3392311 h 3631956"/>
              <a:gd name="connsiteX84" fmla="*/ 32703 w 887272"/>
              <a:gd name="connsiteY84" fmla="*/ 3356186 h 3631956"/>
              <a:gd name="connsiteX85" fmla="*/ 34961 w 887272"/>
              <a:gd name="connsiteY85" fmla="*/ 3327964 h 3631956"/>
              <a:gd name="connsiteX86" fmla="*/ 40041 w 887272"/>
              <a:gd name="connsiteY86" fmla="*/ 3265311 h 3631956"/>
              <a:gd name="connsiteX87" fmla="*/ 47943 w 887272"/>
              <a:gd name="connsiteY87" fmla="*/ 3217332 h 3631956"/>
              <a:gd name="connsiteX88" fmla="*/ 46814 w 887272"/>
              <a:gd name="connsiteY88" fmla="*/ 3178387 h 3631956"/>
              <a:gd name="connsiteX89" fmla="*/ 62618 w 887272"/>
              <a:gd name="connsiteY89" fmla="*/ 3056467 h 3631956"/>
              <a:gd name="connsiteX90" fmla="*/ 64876 w 887272"/>
              <a:gd name="connsiteY90" fmla="*/ 3016955 h 3631956"/>
              <a:gd name="connsiteX91" fmla="*/ 72779 w 887272"/>
              <a:gd name="connsiteY91" fmla="*/ 2955431 h 3631956"/>
              <a:gd name="connsiteX92" fmla="*/ 75036 w 887272"/>
              <a:gd name="connsiteY92" fmla="*/ 2905196 h 3631956"/>
              <a:gd name="connsiteX93" fmla="*/ 79552 w 887272"/>
              <a:gd name="connsiteY93" fmla="*/ 2830125 h 3631956"/>
              <a:gd name="connsiteX94" fmla="*/ 112290 w 887272"/>
              <a:gd name="connsiteY94" fmla="*/ 2715542 h 3631956"/>
              <a:gd name="connsiteX95" fmla="*/ 94792 w 887272"/>
              <a:gd name="connsiteY95" fmla="*/ 2687320 h 3631956"/>
              <a:gd name="connsiteX96" fmla="*/ 74472 w 887272"/>
              <a:gd name="connsiteY96" fmla="*/ 2667000 h 3631956"/>
              <a:gd name="connsiteX97" fmla="*/ 79552 w 887272"/>
              <a:gd name="connsiteY97" fmla="*/ 2631440 h 3631956"/>
              <a:gd name="connsiteX98" fmla="*/ 89712 w 887272"/>
              <a:gd name="connsiteY98" fmla="*/ 2600960 h 3631956"/>
              <a:gd name="connsiteX99" fmla="*/ 94792 w 887272"/>
              <a:gd name="connsiteY99" fmla="*/ 2570480 h 3631956"/>
              <a:gd name="connsiteX100" fmla="*/ 104952 w 887272"/>
              <a:gd name="connsiteY100" fmla="*/ 2550160 h 3631956"/>
              <a:gd name="connsiteX101" fmla="*/ 135432 w 887272"/>
              <a:gd name="connsiteY101" fmla="*/ 2594187 h 3631956"/>
              <a:gd name="connsiteX102" fmla="*/ 145591 w 887272"/>
              <a:gd name="connsiteY102" fmla="*/ 2550724 h 3631956"/>
              <a:gd name="connsiteX103" fmla="*/ 142206 w 887272"/>
              <a:gd name="connsiteY103" fmla="*/ 2484684 h 3631956"/>
              <a:gd name="connsiteX104" fmla="*/ 149543 w 887272"/>
              <a:gd name="connsiteY104" fmla="*/ 2475088 h 3631956"/>
              <a:gd name="connsiteX105" fmla="*/ 151802 w 887272"/>
              <a:gd name="connsiteY105" fmla="*/ 2430498 h 3631956"/>
              <a:gd name="connsiteX106" fmla="*/ 159703 w 887272"/>
              <a:gd name="connsiteY106" fmla="*/ 2410178 h 3631956"/>
              <a:gd name="connsiteX107" fmla="*/ 164784 w 887272"/>
              <a:gd name="connsiteY107" fmla="*/ 2388164 h 3631956"/>
              <a:gd name="connsiteX108" fmla="*/ 167041 w 887272"/>
              <a:gd name="connsiteY108" fmla="*/ 2359943 h 3631956"/>
              <a:gd name="connsiteX109" fmla="*/ 174943 w 887272"/>
              <a:gd name="connsiteY109" fmla="*/ 2338494 h 3631956"/>
              <a:gd name="connsiteX110" fmla="*/ 180023 w 887272"/>
              <a:gd name="connsiteY110" fmla="*/ 2284871 h 3631956"/>
              <a:gd name="connsiteX111" fmla="*/ 181716 w 887272"/>
              <a:gd name="connsiteY111" fmla="*/ 2232942 h 3631956"/>
              <a:gd name="connsiteX112" fmla="*/ 190183 w 887272"/>
              <a:gd name="connsiteY112" fmla="*/ 2175369 h 3631956"/>
              <a:gd name="connsiteX113" fmla="*/ 191312 w 887272"/>
              <a:gd name="connsiteY113" fmla="*/ 2136987 h 3631956"/>
              <a:gd name="connsiteX114" fmla="*/ 196392 w 887272"/>
              <a:gd name="connsiteY114" fmla="*/ 2098040 h 3631956"/>
              <a:gd name="connsiteX115" fmla="*/ 206552 w 887272"/>
              <a:gd name="connsiteY115" fmla="*/ 1991360 h 3631956"/>
              <a:gd name="connsiteX116" fmla="*/ 211632 w 887272"/>
              <a:gd name="connsiteY116" fmla="*/ 1965960 h 3631956"/>
              <a:gd name="connsiteX117" fmla="*/ 216712 w 887272"/>
              <a:gd name="connsiteY117" fmla="*/ 1925320 h 3631956"/>
              <a:gd name="connsiteX118" fmla="*/ 221792 w 887272"/>
              <a:gd name="connsiteY118" fmla="*/ 1910080 h 3631956"/>
              <a:gd name="connsiteX119" fmla="*/ 226872 w 887272"/>
              <a:gd name="connsiteY119" fmla="*/ 1889760 h 3631956"/>
              <a:gd name="connsiteX120" fmla="*/ 231952 w 887272"/>
              <a:gd name="connsiteY120" fmla="*/ 1859280 h 3631956"/>
              <a:gd name="connsiteX121" fmla="*/ 237032 w 887272"/>
              <a:gd name="connsiteY121" fmla="*/ 1833880 h 3631956"/>
              <a:gd name="connsiteX122" fmla="*/ 242112 w 887272"/>
              <a:gd name="connsiteY122" fmla="*/ 1762760 h 3631956"/>
              <a:gd name="connsiteX123" fmla="*/ 247192 w 887272"/>
              <a:gd name="connsiteY123" fmla="*/ 1747520 h 3631956"/>
              <a:gd name="connsiteX124" fmla="*/ 252272 w 887272"/>
              <a:gd name="connsiteY124" fmla="*/ 1722120 h 3631956"/>
              <a:gd name="connsiteX125" fmla="*/ 257352 w 887272"/>
              <a:gd name="connsiteY125" fmla="*/ 1671320 h 3631956"/>
              <a:gd name="connsiteX126" fmla="*/ 262432 w 887272"/>
              <a:gd name="connsiteY126" fmla="*/ 1656080 h 3631956"/>
              <a:gd name="connsiteX127" fmla="*/ 267512 w 887272"/>
              <a:gd name="connsiteY127" fmla="*/ 1635760 h 3631956"/>
              <a:gd name="connsiteX128" fmla="*/ 272592 w 887272"/>
              <a:gd name="connsiteY128" fmla="*/ 1574800 h 3631956"/>
              <a:gd name="connsiteX129" fmla="*/ 277672 w 887272"/>
              <a:gd name="connsiteY129" fmla="*/ 1559560 h 3631956"/>
              <a:gd name="connsiteX130" fmla="*/ 287832 w 887272"/>
              <a:gd name="connsiteY130" fmla="*/ 1518920 h 3631956"/>
              <a:gd name="connsiteX131" fmla="*/ 292912 w 887272"/>
              <a:gd name="connsiteY131" fmla="*/ 1473200 h 3631956"/>
              <a:gd name="connsiteX132" fmla="*/ 297992 w 887272"/>
              <a:gd name="connsiteY132" fmla="*/ 1447800 h 3631956"/>
              <a:gd name="connsiteX133" fmla="*/ 308152 w 887272"/>
              <a:gd name="connsiteY133" fmla="*/ 1386840 h 3631956"/>
              <a:gd name="connsiteX134" fmla="*/ 313232 w 887272"/>
              <a:gd name="connsiteY134" fmla="*/ 1346200 h 3631956"/>
              <a:gd name="connsiteX135" fmla="*/ 323392 w 887272"/>
              <a:gd name="connsiteY135" fmla="*/ 1275080 h 3631956"/>
              <a:gd name="connsiteX136" fmla="*/ 328472 w 887272"/>
              <a:gd name="connsiteY136" fmla="*/ 1224280 h 3631956"/>
              <a:gd name="connsiteX137" fmla="*/ 333552 w 887272"/>
              <a:gd name="connsiteY137" fmla="*/ 1198880 h 3631956"/>
              <a:gd name="connsiteX138" fmla="*/ 348792 w 887272"/>
              <a:gd name="connsiteY138" fmla="*/ 1127760 h 3631956"/>
              <a:gd name="connsiteX139" fmla="*/ 353872 w 887272"/>
              <a:gd name="connsiteY139" fmla="*/ 1076960 h 3631956"/>
              <a:gd name="connsiteX140" fmla="*/ 358952 w 887272"/>
              <a:gd name="connsiteY140" fmla="*/ 1056640 h 3631956"/>
              <a:gd name="connsiteX141" fmla="*/ 369112 w 887272"/>
              <a:gd name="connsiteY141" fmla="*/ 1005840 h 3631956"/>
              <a:gd name="connsiteX142" fmla="*/ 374192 w 887272"/>
              <a:gd name="connsiteY142" fmla="*/ 934720 h 3631956"/>
              <a:gd name="connsiteX143" fmla="*/ 384352 w 887272"/>
              <a:gd name="connsiteY143" fmla="*/ 868680 h 3631956"/>
              <a:gd name="connsiteX144" fmla="*/ 389432 w 887272"/>
              <a:gd name="connsiteY144" fmla="*/ 822960 h 3631956"/>
              <a:gd name="connsiteX145" fmla="*/ 399592 w 887272"/>
              <a:gd name="connsiteY145" fmla="*/ 777240 h 3631956"/>
              <a:gd name="connsiteX146" fmla="*/ 404672 w 887272"/>
              <a:gd name="connsiteY146" fmla="*/ 731520 h 3631956"/>
              <a:gd name="connsiteX147" fmla="*/ 414832 w 887272"/>
              <a:gd name="connsiteY147" fmla="*/ 690880 h 3631956"/>
              <a:gd name="connsiteX148" fmla="*/ 424992 w 887272"/>
              <a:gd name="connsiteY148" fmla="*/ 629920 h 3631956"/>
              <a:gd name="connsiteX149" fmla="*/ 430072 w 887272"/>
              <a:gd name="connsiteY149" fmla="*/ 584200 h 3631956"/>
              <a:gd name="connsiteX150" fmla="*/ 440232 w 887272"/>
              <a:gd name="connsiteY150" fmla="*/ 543560 h 3631956"/>
              <a:gd name="connsiteX151" fmla="*/ 445312 w 887272"/>
              <a:gd name="connsiteY151" fmla="*/ 523240 h 3631956"/>
              <a:gd name="connsiteX152" fmla="*/ 455472 w 887272"/>
              <a:gd name="connsiteY152" fmla="*/ 457200 h 3631956"/>
              <a:gd name="connsiteX153" fmla="*/ 465632 w 887272"/>
              <a:gd name="connsiteY153" fmla="*/ 411480 h 3631956"/>
              <a:gd name="connsiteX154" fmla="*/ 470712 w 887272"/>
              <a:gd name="connsiteY154" fmla="*/ 365760 h 3631956"/>
              <a:gd name="connsiteX155" fmla="*/ 475792 w 887272"/>
              <a:gd name="connsiteY155" fmla="*/ 335280 h 3631956"/>
              <a:gd name="connsiteX156" fmla="*/ 470712 w 887272"/>
              <a:gd name="connsiteY156" fmla="*/ 198120 h 3631956"/>
              <a:gd name="connsiteX0" fmla="*/ 470712 w 887272"/>
              <a:gd name="connsiteY0" fmla="*/ 198120 h 3631956"/>
              <a:gd name="connsiteX1" fmla="*/ 485952 w 887272"/>
              <a:gd name="connsiteY1" fmla="*/ 187960 h 3631956"/>
              <a:gd name="connsiteX2" fmla="*/ 496112 w 887272"/>
              <a:gd name="connsiteY2" fmla="*/ 172720 h 3631956"/>
              <a:gd name="connsiteX3" fmla="*/ 526592 w 887272"/>
              <a:gd name="connsiteY3" fmla="*/ 152400 h 3631956"/>
              <a:gd name="connsiteX4" fmla="*/ 541832 w 887272"/>
              <a:gd name="connsiteY4" fmla="*/ 137160 h 3631956"/>
              <a:gd name="connsiteX5" fmla="*/ 572312 w 887272"/>
              <a:gd name="connsiteY5" fmla="*/ 127000 h 3631956"/>
              <a:gd name="connsiteX6" fmla="*/ 602792 w 887272"/>
              <a:gd name="connsiteY6" fmla="*/ 111760 h 3631956"/>
              <a:gd name="connsiteX7" fmla="*/ 638352 w 887272"/>
              <a:gd name="connsiteY7" fmla="*/ 96520 h 3631956"/>
              <a:gd name="connsiteX8" fmla="*/ 653592 w 887272"/>
              <a:gd name="connsiteY8" fmla="*/ 86360 h 3631956"/>
              <a:gd name="connsiteX9" fmla="*/ 689152 w 887272"/>
              <a:gd name="connsiteY9" fmla="*/ 76200 h 3631956"/>
              <a:gd name="connsiteX10" fmla="*/ 719632 w 887272"/>
              <a:gd name="connsiteY10" fmla="*/ 66040 h 3631956"/>
              <a:gd name="connsiteX11" fmla="*/ 755192 w 887272"/>
              <a:gd name="connsiteY11" fmla="*/ 50800 h 3631956"/>
              <a:gd name="connsiteX12" fmla="*/ 805992 w 887272"/>
              <a:gd name="connsiteY12" fmla="*/ 35560 h 3631956"/>
              <a:gd name="connsiteX13" fmla="*/ 821232 w 887272"/>
              <a:gd name="connsiteY13" fmla="*/ 25400 h 3631956"/>
              <a:gd name="connsiteX14" fmla="*/ 851712 w 887272"/>
              <a:gd name="connsiteY14" fmla="*/ 15240 h 3631956"/>
              <a:gd name="connsiteX15" fmla="*/ 882192 w 887272"/>
              <a:gd name="connsiteY15" fmla="*/ 0 h 3631956"/>
              <a:gd name="connsiteX16" fmla="*/ 887272 w 887272"/>
              <a:gd name="connsiteY16" fmla="*/ 15240 h 3631956"/>
              <a:gd name="connsiteX17" fmla="*/ 882192 w 887272"/>
              <a:gd name="connsiteY17" fmla="*/ 60960 h 3631956"/>
              <a:gd name="connsiteX18" fmla="*/ 877112 w 887272"/>
              <a:gd name="connsiteY18" fmla="*/ 76200 h 3631956"/>
              <a:gd name="connsiteX19" fmla="*/ 872032 w 887272"/>
              <a:gd name="connsiteY19" fmla="*/ 96520 h 3631956"/>
              <a:gd name="connsiteX20" fmla="*/ 866952 w 887272"/>
              <a:gd name="connsiteY20" fmla="*/ 162560 h 3631956"/>
              <a:gd name="connsiteX21" fmla="*/ 861872 w 887272"/>
              <a:gd name="connsiteY21" fmla="*/ 182880 h 3631956"/>
              <a:gd name="connsiteX22" fmla="*/ 856792 w 887272"/>
              <a:gd name="connsiteY22" fmla="*/ 213360 h 3631956"/>
              <a:gd name="connsiteX23" fmla="*/ 851712 w 887272"/>
              <a:gd name="connsiteY23" fmla="*/ 335280 h 3631956"/>
              <a:gd name="connsiteX24" fmla="*/ 841552 w 887272"/>
              <a:gd name="connsiteY24" fmla="*/ 401320 h 3631956"/>
              <a:gd name="connsiteX25" fmla="*/ 836472 w 887272"/>
              <a:gd name="connsiteY25" fmla="*/ 447040 h 3631956"/>
              <a:gd name="connsiteX26" fmla="*/ 826312 w 887272"/>
              <a:gd name="connsiteY26" fmla="*/ 568960 h 3631956"/>
              <a:gd name="connsiteX27" fmla="*/ 821232 w 887272"/>
              <a:gd name="connsiteY27" fmla="*/ 594360 h 3631956"/>
              <a:gd name="connsiteX28" fmla="*/ 816152 w 887272"/>
              <a:gd name="connsiteY28" fmla="*/ 640080 h 3631956"/>
              <a:gd name="connsiteX29" fmla="*/ 805992 w 887272"/>
              <a:gd name="connsiteY29" fmla="*/ 690880 h 3631956"/>
              <a:gd name="connsiteX30" fmla="*/ 800912 w 887272"/>
              <a:gd name="connsiteY30" fmla="*/ 721360 h 3631956"/>
              <a:gd name="connsiteX31" fmla="*/ 795832 w 887272"/>
              <a:gd name="connsiteY31" fmla="*/ 741680 h 3631956"/>
              <a:gd name="connsiteX32" fmla="*/ 790752 w 887272"/>
              <a:gd name="connsiteY32" fmla="*/ 767080 h 3631956"/>
              <a:gd name="connsiteX33" fmla="*/ 785672 w 887272"/>
              <a:gd name="connsiteY33" fmla="*/ 787400 h 3631956"/>
              <a:gd name="connsiteX34" fmla="*/ 780592 w 887272"/>
              <a:gd name="connsiteY34" fmla="*/ 828040 h 3631956"/>
              <a:gd name="connsiteX35" fmla="*/ 775512 w 887272"/>
              <a:gd name="connsiteY35" fmla="*/ 843280 h 3631956"/>
              <a:gd name="connsiteX36" fmla="*/ 765352 w 887272"/>
              <a:gd name="connsiteY36" fmla="*/ 894080 h 3631956"/>
              <a:gd name="connsiteX37" fmla="*/ 755192 w 887272"/>
              <a:gd name="connsiteY37" fmla="*/ 939800 h 3631956"/>
              <a:gd name="connsiteX38" fmla="*/ 750112 w 887272"/>
              <a:gd name="connsiteY38" fmla="*/ 980440 h 3631956"/>
              <a:gd name="connsiteX39" fmla="*/ 745032 w 887272"/>
              <a:gd name="connsiteY39" fmla="*/ 1031240 h 3631956"/>
              <a:gd name="connsiteX40" fmla="*/ 734872 w 887272"/>
              <a:gd name="connsiteY40" fmla="*/ 1102360 h 3631956"/>
              <a:gd name="connsiteX41" fmla="*/ 729792 w 887272"/>
              <a:gd name="connsiteY41" fmla="*/ 1203960 h 3631956"/>
              <a:gd name="connsiteX42" fmla="*/ 719632 w 887272"/>
              <a:gd name="connsiteY42" fmla="*/ 1264920 h 3631956"/>
              <a:gd name="connsiteX43" fmla="*/ 704392 w 887272"/>
              <a:gd name="connsiteY43" fmla="*/ 1407160 h 3631956"/>
              <a:gd name="connsiteX44" fmla="*/ 694232 w 887272"/>
              <a:gd name="connsiteY44" fmla="*/ 1463040 h 3631956"/>
              <a:gd name="connsiteX45" fmla="*/ 689152 w 887272"/>
              <a:gd name="connsiteY45" fmla="*/ 1518920 h 3631956"/>
              <a:gd name="connsiteX46" fmla="*/ 678992 w 887272"/>
              <a:gd name="connsiteY46" fmla="*/ 1564640 h 3631956"/>
              <a:gd name="connsiteX47" fmla="*/ 673912 w 887272"/>
              <a:gd name="connsiteY47" fmla="*/ 1595120 h 3631956"/>
              <a:gd name="connsiteX48" fmla="*/ 668832 w 887272"/>
              <a:gd name="connsiteY48" fmla="*/ 1635760 h 3631956"/>
              <a:gd name="connsiteX49" fmla="*/ 663752 w 887272"/>
              <a:gd name="connsiteY49" fmla="*/ 1666240 h 3631956"/>
              <a:gd name="connsiteX50" fmla="*/ 658672 w 887272"/>
              <a:gd name="connsiteY50" fmla="*/ 1706880 h 3631956"/>
              <a:gd name="connsiteX51" fmla="*/ 643432 w 887272"/>
              <a:gd name="connsiteY51" fmla="*/ 1778000 h 3631956"/>
              <a:gd name="connsiteX52" fmla="*/ 638352 w 887272"/>
              <a:gd name="connsiteY52" fmla="*/ 1823720 h 3631956"/>
              <a:gd name="connsiteX53" fmla="*/ 628192 w 887272"/>
              <a:gd name="connsiteY53" fmla="*/ 1879600 h 3631956"/>
              <a:gd name="connsiteX54" fmla="*/ 623112 w 887272"/>
              <a:gd name="connsiteY54" fmla="*/ 1935480 h 3631956"/>
              <a:gd name="connsiteX55" fmla="*/ 607872 w 887272"/>
              <a:gd name="connsiteY55" fmla="*/ 2021840 h 3631956"/>
              <a:gd name="connsiteX56" fmla="*/ 602792 w 887272"/>
              <a:gd name="connsiteY56" fmla="*/ 2082800 h 3631956"/>
              <a:gd name="connsiteX57" fmla="*/ 592632 w 887272"/>
              <a:gd name="connsiteY57" fmla="*/ 2133600 h 3631956"/>
              <a:gd name="connsiteX58" fmla="*/ 582472 w 887272"/>
              <a:gd name="connsiteY58" fmla="*/ 2204720 h 3631956"/>
              <a:gd name="connsiteX59" fmla="*/ 577392 w 887272"/>
              <a:gd name="connsiteY59" fmla="*/ 2296160 h 3631956"/>
              <a:gd name="connsiteX60" fmla="*/ 572312 w 887272"/>
              <a:gd name="connsiteY60" fmla="*/ 2311400 h 3631956"/>
              <a:gd name="connsiteX61" fmla="*/ 567232 w 887272"/>
              <a:gd name="connsiteY61" fmla="*/ 2352040 h 3631956"/>
              <a:gd name="connsiteX62" fmla="*/ 562152 w 887272"/>
              <a:gd name="connsiteY62" fmla="*/ 2382520 h 3631956"/>
              <a:gd name="connsiteX63" fmla="*/ 551992 w 887272"/>
              <a:gd name="connsiteY63" fmla="*/ 2509520 h 3631956"/>
              <a:gd name="connsiteX64" fmla="*/ 541832 w 887272"/>
              <a:gd name="connsiteY64" fmla="*/ 2570480 h 3631956"/>
              <a:gd name="connsiteX65" fmla="*/ 536752 w 887272"/>
              <a:gd name="connsiteY65" fmla="*/ 2595880 h 3631956"/>
              <a:gd name="connsiteX66" fmla="*/ 526592 w 887272"/>
              <a:gd name="connsiteY66" fmla="*/ 2809240 h 3631956"/>
              <a:gd name="connsiteX67" fmla="*/ 521512 w 887272"/>
              <a:gd name="connsiteY67" fmla="*/ 2834640 h 3631956"/>
              <a:gd name="connsiteX68" fmla="*/ 516432 w 887272"/>
              <a:gd name="connsiteY68" fmla="*/ 2956560 h 3631956"/>
              <a:gd name="connsiteX69" fmla="*/ 506272 w 887272"/>
              <a:gd name="connsiteY69" fmla="*/ 3048000 h 3631956"/>
              <a:gd name="connsiteX70" fmla="*/ 494419 w 887272"/>
              <a:gd name="connsiteY70" fmla="*/ 3217898 h 3631956"/>
              <a:gd name="connsiteX71" fmla="*/ 486517 w 887272"/>
              <a:gd name="connsiteY71" fmla="*/ 3325707 h 3631956"/>
              <a:gd name="connsiteX72" fmla="*/ 489903 w 887272"/>
              <a:gd name="connsiteY72" fmla="*/ 3369734 h 3631956"/>
              <a:gd name="connsiteX73" fmla="*/ 484823 w 887272"/>
              <a:gd name="connsiteY73" fmla="*/ 3407551 h 3631956"/>
              <a:gd name="connsiteX74" fmla="*/ 462810 w 887272"/>
              <a:gd name="connsiteY74" fmla="*/ 3608494 h 3631956"/>
              <a:gd name="connsiteX75" fmla="*/ 414832 w 887272"/>
              <a:gd name="connsiteY75" fmla="*/ 3611880 h 3631956"/>
              <a:gd name="connsiteX76" fmla="*/ 191312 w 887272"/>
              <a:gd name="connsiteY76" fmla="*/ 3601720 h 3631956"/>
              <a:gd name="connsiteX77" fmla="*/ 120192 w 887272"/>
              <a:gd name="connsiteY77" fmla="*/ 3591560 h 3631956"/>
              <a:gd name="connsiteX78" fmla="*/ 64312 w 887272"/>
              <a:gd name="connsiteY78" fmla="*/ 3586480 h 3631956"/>
              <a:gd name="connsiteX79" fmla="*/ 20849 w 887272"/>
              <a:gd name="connsiteY79" fmla="*/ 3576884 h 3631956"/>
              <a:gd name="connsiteX80" fmla="*/ 27058 w 887272"/>
              <a:gd name="connsiteY80" fmla="*/ 3533423 h 3631956"/>
              <a:gd name="connsiteX81" fmla="*/ 31575 w 887272"/>
              <a:gd name="connsiteY81" fmla="*/ 3452706 h 3631956"/>
              <a:gd name="connsiteX82" fmla="*/ 33832 w 887272"/>
              <a:gd name="connsiteY82" fmla="*/ 3426178 h 3631956"/>
              <a:gd name="connsiteX83" fmla="*/ 33268 w 887272"/>
              <a:gd name="connsiteY83" fmla="*/ 3392311 h 3631956"/>
              <a:gd name="connsiteX84" fmla="*/ 32703 w 887272"/>
              <a:gd name="connsiteY84" fmla="*/ 3356186 h 3631956"/>
              <a:gd name="connsiteX85" fmla="*/ 34961 w 887272"/>
              <a:gd name="connsiteY85" fmla="*/ 3327964 h 3631956"/>
              <a:gd name="connsiteX86" fmla="*/ 40041 w 887272"/>
              <a:gd name="connsiteY86" fmla="*/ 3265311 h 3631956"/>
              <a:gd name="connsiteX87" fmla="*/ 47943 w 887272"/>
              <a:gd name="connsiteY87" fmla="*/ 3217332 h 3631956"/>
              <a:gd name="connsiteX88" fmla="*/ 46814 w 887272"/>
              <a:gd name="connsiteY88" fmla="*/ 3178387 h 3631956"/>
              <a:gd name="connsiteX89" fmla="*/ 62618 w 887272"/>
              <a:gd name="connsiteY89" fmla="*/ 3056467 h 3631956"/>
              <a:gd name="connsiteX90" fmla="*/ 64876 w 887272"/>
              <a:gd name="connsiteY90" fmla="*/ 3016955 h 3631956"/>
              <a:gd name="connsiteX91" fmla="*/ 72779 w 887272"/>
              <a:gd name="connsiteY91" fmla="*/ 2955431 h 3631956"/>
              <a:gd name="connsiteX92" fmla="*/ 75036 w 887272"/>
              <a:gd name="connsiteY92" fmla="*/ 2905196 h 3631956"/>
              <a:gd name="connsiteX93" fmla="*/ 96485 w 887272"/>
              <a:gd name="connsiteY93" fmla="*/ 2835770 h 3631956"/>
              <a:gd name="connsiteX94" fmla="*/ 112290 w 887272"/>
              <a:gd name="connsiteY94" fmla="*/ 2715542 h 3631956"/>
              <a:gd name="connsiteX95" fmla="*/ 94792 w 887272"/>
              <a:gd name="connsiteY95" fmla="*/ 2687320 h 3631956"/>
              <a:gd name="connsiteX96" fmla="*/ 74472 w 887272"/>
              <a:gd name="connsiteY96" fmla="*/ 2667000 h 3631956"/>
              <a:gd name="connsiteX97" fmla="*/ 79552 w 887272"/>
              <a:gd name="connsiteY97" fmla="*/ 2631440 h 3631956"/>
              <a:gd name="connsiteX98" fmla="*/ 89712 w 887272"/>
              <a:gd name="connsiteY98" fmla="*/ 2600960 h 3631956"/>
              <a:gd name="connsiteX99" fmla="*/ 94792 w 887272"/>
              <a:gd name="connsiteY99" fmla="*/ 2570480 h 3631956"/>
              <a:gd name="connsiteX100" fmla="*/ 104952 w 887272"/>
              <a:gd name="connsiteY100" fmla="*/ 2550160 h 3631956"/>
              <a:gd name="connsiteX101" fmla="*/ 135432 w 887272"/>
              <a:gd name="connsiteY101" fmla="*/ 2594187 h 3631956"/>
              <a:gd name="connsiteX102" fmla="*/ 145591 w 887272"/>
              <a:gd name="connsiteY102" fmla="*/ 2550724 h 3631956"/>
              <a:gd name="connsiteX103" fmla="*/ 142206 w 887272"/>
              <a:gd name="connsiteY103" fmla="*/ 2484684 h 3631956"/>
              <a:gd name="connsiteX104" fmla="*/ 149543 w 887272"/>
              <a:gd name="connsiteY104" fmla="*/ 2475088 h 3631956"/>
              <a:gd name="connsiteX105" fmla="*/ 151802 w 887272"/>
              <a:gd name="connsiteY105" fmla="*/ 2430498 h 3631956"/>
              <a:gd name="connsiteX106" fmla="*/ 159703 w 887272"/>
              <a:gd name="connsiteY106" fmla="*/ 2410178 h 3631956"/>
              <a:gd name="connsiteX107" fmla="*/ 164784 w 887272"/>
              <a:gd name="connsiteY107" fmla="*/ 2388164 h 3631956"/>
              <a:gd name="connsiteX108" fmla="*/ 167041 w 887272"/>
              <a:gd name="connsiteY108" fmla="*/ 2359943 h 3631956"/>
              <a:gd name="connsiteX109" fmla="*/ 174943 w 887272"/>
              <a:gd name="connsiteY109" fmla="*/ 2338494 h 3631956"/>
              <a:gd name="connsiteX110" fmla="*/ 180023 w 887272"/>
              <a:gd name="connsiteY110" fmla="*/ 2284871 h 3631956"/>
              <a:gd name="connsiteX111" fmla="*/ 181716 w 887272"/>
              <a:gd name="connsiteY111" fmla="*/ 2232942 h 3631956"/>
              <a:gd name="connsiteX112" fmla="*/ 190183 w 887272"/>
              <a:gd name="connsiteY112" fmla="*/ 2175369 h 3631956"/>
              <a:gd name="connsiteX113" fmla="*/ 191312 w 887272"/>
              <a:gd name="connsiteY113" fmla="*/ 2136987 h 3631956"/>
              <a:gd name="connsiteX114" fmla="*/ 196392 w 887272"/>
              <a:gd name="connsiteY114" fmla="*/ 2098040 h 3631956"/>
              <a:gd name="connsiteX115" fmla="*/ 206552 w 887272"/>
              <a:gd name="connsiteY115" fmla="*/ 1991360 h 3631956"/>
              <a:gd name="connsiteX116" fmla="*/ 211632 w 887272"/>
              <a:gd name="connsiteY116" fmla="*/ 1965960 h 3631956"/>
              <a:gd name="connsiteX117" fmla="*/ 216712 w 887272"/>
              <a:gd name="connsiteY117" fmla="*/ 1925320 h 3631956"/>
              <a:gd name="connsiteX118" fmla="*/ 221792 w 887272"/>
              <a:gd name="connsiteY118" fmla="*/ 1910080 h 3631956"/>
              <a:gd name="connsiteX119" fmla="*/ 226872 w 887272"/>
              <a:gd name="connsiteY119" fmla="*/ 1889760 h 3631956"/>
              <a:gd name="connsiteX120" fmla="*/ 231952 w 887272"/>
              <a:gd name="connsiteY120" fmla="*/ 1859280 h 3631956"/>
              <a:gd name="connsiteX121" fmla="*/ 237032 w 887272"/>
              <a:gd name="connsiteY121" fmla="*/ 1833880 h 3631956"/>
              <a:gd name="connsiteX122" fmla="*/ 242112 w 887272"/>
              <a:gd name="connsiteY122" fmla="*/ 1762760 h 3631956"/>
              <a:gd name="connsiteX123" fmla="*/ 247192 w 887272"/>
              <a:gd name="connsiteY123" fmla="*/ 1747520 h 3631956"/>
              <a:gd name="connsiteX124" fmla="*/ 252272 w 887272"/>
              <a:gd name="connsiteY124" fmla="*/ 1722120 h 3631956"/>
              <a:gd name="connsiteX125" fmla="*/ 257352 w 887272"/>
              <a:gd name="connsiteY125" fmla="*/ 1671320 h 3631956"/>
              <a:gd name="connsiteX126" fmla="*/ 262432 w 887272"/>
              <a:gd name="connsiteY126" fmla="*/ 1656080 h 3631956"/>
              <a:gd name="connsiteX127" fmla="*/ 267512 w 887272"/>
              <a:gd name="connsiteY127" fmla="*/ 1635760 h 3631956"/>
              <a:gd name="connsiteX128" fmla="*/ 272592 w 887272"/>
              <a:gd name="connsiteY128" fmla="*/ 1574800 h 3631956"/>
              <a:gd name="connsiteX129" fmla="*/ 277672 w 887272"/>
              <a:gd name="connsiteY129" fmla="*/ 1559560 h 3631956"/>
              <a:gd name="connsiteX130" fmla="*/ 287832 w 887272"/>
              <a:gd name="connsiteY130" fmla="*/ 1518920 h 3631956"/>
              <a:gd name="connsiteX131" fmla="*/ 292912 w 887272"/>
              <a:gd name="connsiteY131" fmla="*/ 1473200 h 3631956"/>
              <a:gd name="connsiteX132" fmla="*/ 297992 w 887272"/>
              <a:gd name="connsiteY132" fmla="*/ 1447800 h 3631956"/>
              <a:gd name="connsiteX133" fmla="*/ 308152 w 887272"/>
              <a:gd name="connsiteY133" fmla="*/ 1386840 h 3631956"/>
              <a:gd name="connsiteX134" fmla="*/ 313232 w 887272"/>
              <a:gd name="connsiteY134" fmla="*/ 1346200 h 3631956"/>
              <a:gd name="connsiteX135" fmla="*/ 323392 w 887272"/>
              <a:gd name="connsiteY135" fmla="*/ 1275080 h 3631956"/>
              <a:gd name="connsiteX136" fmla="*/ 328472 w 887272"/>
              <a:gd name="connsiteY136" fmla="*/ 1224280 h 3631956"/>
              <a:gd name="connsiteX137" fmla="*/ 333552 w 887272"/>
              <a:gd name="connsiteY137" fmla="*/ 1198880 h 3631956"/>
              <a:gd name="connsiteX138" fmla="*/ 348792 w 887272"/>
              <a:gd name="connsiteY138" fmla="*/ 1127760 h 3631956"/>
              <a:gd name="connsiteX139" fmla="*/ 353872 w 887272"/>
              <a:gd name="connsiteY139" fmla="*/ 1076960 h 3631956"/>
              <a:gd name="connsiteX140" fmla="*/ 358952 w 887272"/>
              <a:gd name="connsiteY140" fmla="*/ 1056640 h 3631956"/>
              <a:gd name="connsiteX141" fmla="*/ 369112 w 887272"/>
              <a:gd name="connsiteY141" fmla="*/ 1005840 h 3631956"/>
              <a:gd name="connsiteX142" fmla="*/ 374192 w 887272"/>
              <a:gd name="connsiteY142" fmla="*/ 934720 h 3631956"/>
              <a:gd name="connsiteX143" fmla="*/ 384352 w 887272"/>
              <a:gd name="connsiteY143" fmla="*/ 868680 h 3631956"/>
              <a:gd name="connsiteX144" fmla="*/ 389432 w 887272"/>
              <a:gd name="connsiteY144" fmla="*/ 822960 h 3631956"/>
              <a:gd name="connsiteX145" fmla="*/ 399592 w 887272"/>
              <a:gd name="connsiteY145" fmla="*/ 777240 h 3631956"/>
              <a:gd name="connsiteX146" fmla="*/ 404672 w 887272"/>
              <a:gd name="connsiteY146" fmla="*/ 731520 h 3631956"/>
              <a:gd name="connsiteX147" fmla="*/ 414832 w 887272"/>
              <a:gd name="connsiteY147" fmla="*/ 690880 h 3631956"/>
              <a:gd name="connsiteX148" fmla="*/ 424992 w 887272"/>
              <a:gd name="connsiteY148" fmla="*/ 629920 h 3631956"/>
              <a:gd name="connsiteX149" fmla="*/ 430072 w 887272"/>
              <a:gd name="connsiteY149" fmla="*/ 584200 h 3631956"/>
              <a:gd name="connsiteX150" fmla="*/ 440232 w 887272"/>
              <a:gd name="connsiteY150" fmla="*/ 543560 h 3631956"/>
              <a:gd name="connsiteX151" fmla="*/ 445312 w 887272"/>
              <a:gd name="connsiteY151" fmla="*/ 523240 h 3631956"/>
              <a:gd name="connsiteX152" fmla="*/ 455472 w 887272"/>
              <a:gd name="connsiteY152" fmla="*/ 457200 h 3631956"/>
              <a:gd name="connsiteX153" fmla="*/ 465632 w 887272"/>
              <a:gd name="connsiteY153" fmla="*/ 411480 h 3631956"/>
              <a:gd name="connsiteX154" fmla="*/ 470712 w 887272"/>
              <a:gd name="connsiteY154" fmla="*/ 365760 h 3631956"/>
              <a:gd name="connsiteX155" fmla="*/ 475792 w 887272"/>
              <a:gd name="connsiteY155" fmla="*/ 335280 h 3631956"/>
              <a:gd name="connsiteX156" fmla="*/ 470712 w 887272"/>
              <a:gd name="connsiteY156" fmla="*/ 198120 h 3631956"/>
              <a:gd name="connsiteX0" fmla="*/ 470712 w 887272"/>
              <a:gd name="connsiteY0" fmla="*/ 198120 h 3631956"/>
              <a:gd name="connsiteX1" fmla="*/ 485952 w 887272"/>
              <a:gd name="connsiteY1" fmla="*/ 187960 h 3631956"/>
              <a:gd name="connsiteX2" fmla="*/ 496112 w 887272"/>
              <a:gd name="connsiteY2" fmla="*/ 172720 h 3631956"/>
              <a:gd name="connsiteX3" fmla="*/ 526592 w 887272"/>
              <a:gd name="connsiteY3" fmla="*/ 152400 h 3631956"/>
              <a:gd name="connsiteX4" fmla="*/ 541832 w 887272"/>
              <a:gd name="connsiteY4" fmla="*/ 137160 h 3631956"/>
              <a:gd name="connsiteX5" fmla="*/ 572312 w 887272"/>
              <a:gd name="connsiteY5" fmla="*/ 127000 h 3631956"/>
              <a:gd name="connsiteX6" fmla="*/ 602792 w 887272"/>
              <a:gd name="connsiteY6" fmla="*/ 111760 h 3631956"/>
              <a:gd name="connsiteX7" fmla="*/ 638352 w 887272"/>
              <a:gd name="connsiteY7" fmla="*/ 96520 h 3631956"/>
              <a:gd name="connsiteX8" fmla="*/ 653592 w 887272"/>
              <a:gd name="connsiteY8" fmla="*/ 86360 h 3631956"/>
              <a:gd name="connsiteX9" fmla="*/ 689152 w 887272"/>
              <a:gd name="connsiteY9" fmla="*/ 76200 h 3631956"/>
              <a:gd name="connsiteX10" fmla="*/ 719632 w 887272"/>
              <a:gd name="connsiteY10" fmla="*/ 66040 h 3631956"/>
              <a:gd name="connsiteX11" fmla="*/ 755192 w 887272"/>
              <a:gd name="connsiteY11" fmla="*/ 50800 h 3631956"/>
              <a:gd name="connsiteX12" fmla="*/ 805992 w 887272"/>
              <a:gd name="connsiteY12" fmla="*/ 35560 h 3631956"/>
              <a:gd name="connsiteX13" fmla="*/ 821232 w 887272"/>
              <a:gd name="connsiteY13" fmla="*/ 25400 h 3631956"/>
              <a:gd name="connsiteX14" fmla="*/ 851712 w 887272"/>
              <a:gd name="connsiteY14" fmla="*/ 15240 h 3631956"/>
              <a:gd name="connsiteX15" fmla="*/ 882192 w 887272"/>
              <a:gd name="connsiteY15" fmla="*/ 0 h 3631956"/>
              <a:gd name="connsiteX16" fmla="*/ 887272 w 887272"/>
              <a:gd name="connsiteY16" fmla="*/ 15240 h 3631956"/>
              <a:gd name="connsiteX17" fmla="*/ 882192 w 887272"/>
              <a:gd name="connsiteY17" fmla="*/ 60960 h 3631956"/>
              <a:gd name="connsiteX18" fmla="*/ 877112 w 887272"/>
              <a:gd name="connsiteY18" fmla="*/ 76200 h 3631956"/>
              <a:gd name="connsiteX19" fmla="*/ 872032 w 887272"/>
              <a:gd name="connsiteY19" fmla="*/ 96520 h 3631956"/>
              <a:gd name="connsiteX20" fmla="*/ 866952 w 887272"/>
              <a:gd name="connsiteY20" fmla="*/ 162560 h 3631956"/>
              <a:gd name="connsiteX21" fmla="*/ 861872 w 887272"/>
              <a:gd name="connsiteY21" fmla="*/ 182880 h 3631956"/>
              <a:gd name="connsiteX22" fmla="*/ 856792 w 887272"/>
              <a:gd name="connsiteY22" fmla="*/ 213360 h 3631956"/>
              <a:gd name="connsiteX23" fmla="*/ 851712 w 887272"/>
              <a:gd name="connsiteY23" fmla="*/ 335280 h 3631956"/>
              <a:gd name="connsiteX24" fmla="*/ 841552 w 887272"/>
              <a:gd name="connsiteY24" fmla="*/ 401320 h 3631956"/>
              <a:gd name="connsiteX25" fmla="*/ 836472 w 887272"/>
              <a:gd name="connsiteY25" fmla="*/ 447040 h 3631956"/>
              <a:gd name="connsiteX26" fmla="*/ 826312 w 887272"/>
              <a:gd name="connsiteY26" fmla="*/ 568960 h 3631956"/>
              <a:gd name="connsiteX27" fmla="*/ 821232 w 887272"/>
              <a:gd name="connsiteY27" fmla="*/ 594360 h 3631956"/>
              <a:gd name="connsiteX28" fmla="*/ 816152 w 887272"/>
              <a:gd name="connsiteY28" fmla="*/ 640080 h 3631956"/>
              <a:gd name="connsiteX29" fmla="*/ 805992 w 887272"/>
              <a:gd name="connsiteY29" fmla="*/ 690880 h 3631956"/>
              <a:gd name="connsiteX30" fmla="*/ 800912 w 887272"/>
              <a:gd name="connsiteY30" fmla="*/ 721360 h 3631956"/>
              <a:gd name="connsiteX31" fmla="*/ 795832 w 887272"/>
              <a:gd name="connsiteY31" fmla="*/ 741680 h 3631956"/>
              <a:gd name="connsiteX32" fmla="*/ 790752 w 887272"/>
              <a:gd name="connsiteY32" fmla="*/ 767080 h 3631956"/>
              <a:gd name="connsiteX33" fmla="*/ 785672 w 887272"/>
              <a:gd name="connsiteY33" fmla="*/ 787400 h 3631956"/>
              <a:gd name="connsiteX34" fmla="*/ 780592 w 887272"/>
              <a:gd name="connsiteY34" fmla="*/ 828040 h 3631956"/>
              <a:gd name="connsiteX35" fmla="*/ 775512 w 887272"/>
              <a:gd name="connsiteY35" fmla="*/ 843280 h 3631956"/>
              <a:gd name="connsiteX36" fmla="*/ 765352 w 887272"/>
              <a:gd name="connsiteY36" fmla="*/ 894080 h 3631956"/>
              <a:gd name="connsiteX37" fmla="*/ 755192 w 887272"/>
              <a:gd name="connsiteY37" fmla="*/ 939800 h 3631956"/>
              <a:gd name="connsiteX38" fmla="*/ 750112 w 887272"/>
              <a:gd name="connsiteY38" fmla="*/ 980440 h 3631956"/>
              <a:gd name="connsiteX39" fmla="*/ 745032 w 887272"/>
              <a:gd name="connsiteY39" fmla="*/ 1031240 h 3631956"/>
              <a:gd name="connsiteX40" fmla="*/ 734872 w 887272"/>
              <a:gd name="connsiteY40" fmla="*/ 1102360 h 3631956"/>
              <a:gd name="connsiteX41" fmla="*/ 729792 w 887272"/>
              <a:gd name="connsiteY41" fmla="*/ 1203960 h 3631956"/>
              <a:gd name="connsiteX42" fmla="*/ 719632 w 887272"/>
              <a:gd name="connsiteY42" fmla="*/ 1264920 h 3631956"/>
              <a:gd name="connsiteX43" fmla="*/ 704392 w 887272"/>
              <a:gd name="connsiteY43" fmla="*/ 1407160 h 3631956"/>
              <a:gd name="connsiteX44" fmla="*/ 694232 w 887272"/>
              <a:gd name="connsiteY44" fmla="*/ 1463040 h 3631956"/>
              <a:gd name="connsiteX45" fmla="*/ 689152 w 887272"/>
              <a:gd name="connsiteY45" fmla="*/ 1518920 h 3631956"/>
              <a:gd name="connsiteX46" fmla="*/ 678992 w 887272"/>
              <a:gd name="connsiteY46" fmla="*/ 1564640 h 3631956"/>
              <a:gd name="connsiteX47" fmla="*/ 673912 w 887272"/>
              <a:gd name="connsiteY47" fmla="*/ 1595120 h 3631956"/>
              <a:gd name="connsiteX48" fmla="*/ 668832 w 887272"/>
              <a:gd name="connsiteY48" fmla="*/ 1635760 h 3631956"/>
              <a:gd name="connsiteX49" fmla="*/ 663752 w 887272"/>
              <a:gd name="connsiteY49" fmla="*/ 1666240 h 3631956"/>
              <a:gd name="connsiteX50" fmla="*/ 658672 w 887272"/>
              <a:gd name="connsiteY50" fmla="*/ 1706880 h 3631956"/>
              <a:gd name="connsiteX51" fmla="*/ 643432 w 887272"/>
              <a:gd name="connsiteY51" fmla="*/ 1778000 h 3631956"/>
              <a:gd name="connsiteX52" fmla="*/ 638352 w 887272"/>
              <a:gd name="connsiteY52" fmla="*/ 1823720 h 3631956"/>
              <a:gd name="connsiteX53" fmla="*/ 628192 w 887272"/>
              <a:gd name="connsiteY53" fmla="*/ 1879600 h 3631956"/>
              <a:gd name="connsiteX54" fmla="*/ 623112 w 887272"/>
              <a:gd name="connsiteY54" fmla="*/ 1935480 h 3631956"/>
              <a:gd name="connsiteX55" fmla="*/ 607872 w 887272"/>
              <a:gd name="connsiteY55" fmla="*/ 2021840 h 3631956"/>
              <a:gd name="connsiteX56" fmla="*/ 602792 w 887272"/>
              <a:gd name="connsiteY56" fmla="*/ 2082800 h 3631956"/>
              <a:gd name="connsiteX57" fmla="*/ 592632 w 887272"/>
              <a:gd name="connsiteY57" fmla="*/ 2133600 h 3631956"/>
              <a:gd name="connsiteX58" fmla="*/ 582472 w 887272"/>
              <a:gd name="connsiteY58" fmla="*/ 2204720 h 3631956"/>
              <a:gd name="connsiteX59" fmla="*/ 577392 w 887272"/>
              <a:gd name="connsiteY59" fmla="*/ 2296160 h 3631956"/>
              <a:gd name="connsiteX60" fmla="*/ 572312 w 887272"/>
              <a:gd name="connsiteY60" fmla="*/ 2311400 h 3631956"/>
              <a:gd name="connsiteX61" fmla="*/ 567232 w 887272"/>
              <a:gd name="connsiteY61" fmla="*/ 2352040 h 3631956"/>
              <a:gd name="connsiteX62" fmla="*/ 562152 w 887272"/>
              <a:gd name="connsiteY62" fmla="*/ 2382520 h 3631956"/>
              <a:gd name="connsiteX63" fmla="*/ 551992 w 887272"/>
              <a:gd name="connsiteY63" fmla="*/ 2509520 h 3631956"/>
              <a:gd name="connsiteX64" fmla="*/ 541832 w 887272"/>
              <a:gd name="connsiteY64" fmla="*/ 2570480 h 3631956"/>
              <a:gd name="connsiteX65" fmla="*/ 536752 w 887272"/>
              <a:gd name="connsiteY65" fmla="*/ 2595880 h 3631956"/>
              <a:gd name="connsiteX66" fmla="*/ 526592 w 887272"/>
              <a:gd name="connsiteY66" fmla="*/ 2809240 h 3631956"/>
              <a:gd name="connsiteX67" fmla="*/ 521512 w 887272"/>
              <a:gd name="connsiteY67" fmla="*/ 2834640 h 3631956"/>
              <a:gd name="connsiteX68" fmla="*/ 516432 w 887272"/>
              <a:gd name="connsiteY68" fmla="*/ 2956560 h 3631956"/>
              <a:gd name="connsiteX69" fmla="*/ 506272 w 887272"/>
              <a:gd name="connsiteY69" fmla="*/ 3048000 h 3631956"/>
              <a:gd name="connsiteX70" fmla="*/ 494419 w 887272"/>
              <a:gd name="connsiteY70" fmla="*/ 3217898 h 3631956"/>
              <a:gd name="connsiteX71" fmla="*/ 486517 w 887272"/>
              <a:gd name="connsiteY71" fmla="*/ 3325707 h 3631956"/>
              <a:gd name="connsiteX72" fmla="*/ 489903 w 887272"/>
              <a:gd name="connsiteY72" fmla="*/ 3369734 h 3631956"/>
              <a:gd name="connsiteX73" fmla="*/ 484823 w 887272"/>
              <a:gd name="connsiteY73" fmla="*/ 3407551 h 3631956"/>
              <a:gd name="connsiteX74" fmla="*/ 462810 w 887272"/>
              <a:gd name="connsiteY74" fmla="*/ 3608494 h 3631956"/>
              <a:gd name="connsiteX75" fmla="*/ 414832 w 887272"/>
              <a:gd name="connsiteY75" fmla="*/ 3611880 h 3631956"/>
              <a:gd name="connsiteX76" fmla="*/ 191312 w 887272"/>
              <a:gd name="connsiteY76" fmla="*/ 3601720 h 3631956"/>
              <a:gd name="connsiteX77" fmla="*/ 120192 w 887272"/>
              <a:gd name="connsiteY77" fmla="*/ 3591560 h 3631956"/>
              <a:gd name="connsiteX78" fmla="*/ 64312 w 887272"/>
              <a:gd name="connsiteY78" fmla="*/ 3586480 h 3631956"/>
              <a:gd name="connsiteX79" fmla="*/ 20849 w 887272"/>
              <a:gd name="connsiteY79" fmla="*/ 3576884 h 3631956"/>
              <a:gd name="connsiteX80" fmla="*/ 27058 w 887272"/>
              <a:gd name="connsiteY80" fmla="*/ 3533423 h 3631956"/>
              <a:gd name="connsiteX81" fmla="*/ 31575 w 887272"/>
              <a:gd name="connsiteY81" fmla="*/ 3452706 h 3631956"/>
              <a:gd name="connsiteX82" fmla="*/ 33832 w 887272"/>
              <a:gd name="connsiteY82" fmla="*/ 3426178 h 3631956"/>
              <a:gd name="connsiteX83" fmla="*/ 33268 w 887272"/>
              <a:gd name="connsiteY83" fmla="*/ 3392311 h 3631956"/>
              <a:gd name="connsiteX84" fmla="*/ 32703 w 887272"/>
              <a:gd name="connsiteY84" fmla="*/ 3356186 h 3631956"/>
              <a:gd name="connsiteX85" fmla="*/ 34961 w 887272"/>
              <a:gd name="connsiteY85" fmla="*/ 3327964 h 3631956"/>
              <a:gd name="connsiteX86" fmla="*/ 40041 w 887272"/>
              <a:gd name="connsiteY86" fmla="*/ 3265311 h 3631956"/>
              <a:gd name="connsiteX87" fmla="*/ 47943 w 887272"/>
              <a:gd name="connsiteY87" fmla="*/ 3217332 h 3631956"/>
              <a:gd name="connsiteX88" fmla="*/ 46814 w 887272"/>
              <a:gd name="connsiteY88" fmla="*/ 3178387 h 3631956"/>
              <a:gd name="connsiteX89" fmla="*/ 62618 w 887272"/>
              <a:gd name="connsiteY89" fmla="*/ 3056467 h 3631956"/>
              <a:gd name="connsiteX90" fmla="*/ 64876 w 887272"/>
              <a:gd name="connsiteY90" fmla="*/ 3016955 h 3631956"/>
              <a:gd name="connsiteX91" fmla="*/ 72779 w 887272"/>
              <a:gd name="connsiteY91" fmla="*/ 2955431 h 3631956"/>
              <a:gd name="connsiteX92" fmla="*/ 89147 w 887272"/>
              <a:gd name="connsiteY92" fmla="*/ 2910841 h 3631956"/>
              <a:gd name="connsiteX93" fmla="*/ 96485 w 887272"/>
              <a:gd name="connsiteY93" fmla="*/ 2835770 h 3631956"/>
              <a:gd name="connsiteX94" fmla="*/ 112290 w 887272"/>
              <a:gd name="connsiteY94" fmla="*/ 2715542 h 3631956"/>
              <a:gd name="connsiteX95" fmla="*/ 94792 w 887272"/>
              <a:gd name="connsiteY95" fmla="*/ 2687320 h 3631956"/>
              <a:gd name="connsiteX96" fmla="*/ 74472 w 887272"/>
              <a:gd name="connsiteY96" fmla="*/ 2667000 h 3631956"/>
              <a:gd name="connsiteX97" fmla="*/ 79552 w 887272"/>
              <a:gd name="connsiteY97" fmla="*/ 2631440 h 3631956"/>
              <a:gd name="connsiteX98" fmla="*/ 89712 w 887272"/>
              <a:gd name="connsiteY98" fmla="*/ 2600960 h 3631956"/>
              <a:gd name="connsiteX99" fmla="*/ 94792 w 887272"/>
              <a:gd name="connsiteY99" fmla="*/ 2570480 h 3631956"/>
              <a:gd name="connsiteX100" fmla="*/ 104952 w 887272"/>
              <a:gd name="connsiteY100" fmla="*/ 2550160 h 3631956"/>
              <a:gd name="connsiteX101" fmla="*/ 135432 w 887272"/>
              <a:gd name="connsiteY101" fmla="*/ 2594187 h 3631956"/>
              <a:gd name="connsiteX102" fmla="*/ 145591 w 887272"/>
              <a:gd name="connsiteY102" fmla="*/ 2550724 h 3631956"/>
              <a:gd name="connsiteX103" fmla="*/ 142206 w 887272"/>
              <a:gd name="connsiteY103" fmla="*/ 2484684 h 3631956"/>
              <a:gd name="connsiteX104" fmla="*/ 149543 w 887272"/>
              <a:gd name="connsiteY104" fmla="*/ 2475088 h 3631956"/>
              <a:gd name="connsiteX105" fmla="*/ 151802 w 887272"/>
              <a:gd name="connsiteY105" fmla="*/ 2430498 h 3631956"/>
              <a:gd name="connsiteX106" fmla="*/ 159703 w 887272"/>
              <a:gd name="connsiteY106" fmla="*/ 2410178 h 3631956"/>
              <a:gd name="connsiteX107" fmla="*/ 164784 w 887272"/>
              <a:gd name="connsiteY107" fmla="*/ 2388164 h 3631956"/>
              <a:gd name="connsiteX108" fmla="*/ 167041 w 887272"/>
              <a:gd name="connsiteY108" fmla="*/ 2359943 h 3631956"/>
              <a:gd name="connsiteX109" fmla="*/ 174943 w 887272"/>
              <a:gd name="connsiteY109" fmla="*/ 2338494 h 3631956"/>
              <a:gd name="connsiteX110" fmla="*/ 180023 w 887272"/>
              <a:gd name="connsiteY110" fmla="*/ 2284871 h 3631956"/>
              <a:gd name="connsiteX111" fmla="*/ 181716 w 887272"/>
              <a:gd name="connsiteY111" fmla="*/ 2232942 h 3631956"/>
              <a:gd name="connsiteX112" fmla="*/ 190183 w 887272"/>
              <a:gd name="connsiteY112" fmla="*/ 2175369 h 3631956"/>
              <a:gd name="connsiteX113" fmla="*/ 191312 w 887272"/>
              <a:gd name="connsiteY113" fmla="*/ 2136987 h 3631956"/>
              <a:gd name="connsiteX114" fmla="*/ 196392 w 887272"/>
              <a:gd name="connsiteY114" fmla="*/ 2098040 h 3631956"/>
              <a:gd name="connsiteX115" fmla="*/ 206552 w 887272"/>
              <a:gd name="connsiteY115" fmla="*/ 1991360 h 3631956"/>
              <a:gd name="connsiteX116" fmla="*/ 211632 w 887272"/>
              <a:gd name="connsiteY116" fmla="*/ 1965960 h 3631956"/>
              <a:gd name="connsiteX117" fmla="*/ 216712 w 887272"/>
              <a:gd name="connsiteY117" fmla="*/ 1925320 h 3631956"/>
              <a:gd name="connsiteX118" fmla="*/ 221792 w 887272"/>
              <a:gd name="connsiteY118" fmla="*/ 1910080 h 3631956"/>
              <a:gd name="connsiteX119" fmla="*/ 226872 w 887272"/>
              <a:gd name="connsiteY119" fmla="*/ 1889760 h 3631956"/>
              <a:gd name="connsiteX120" fmla="*/ 231952 w 887272"/>
              <a:gd name="connsiteY120" fmla="*/ 1859280 h 3631956"/>
              <a:gd name="connsiteX121" fmla="*/ 237032 w 887272"/>
              <a:gd name="connsiteY121" fmla="*/ 1833880 h 3631956"/>
              <a:gd name="connsiteX122" fmla="*/ 242112 w 887272"/>
              <a:gd name="connsiteY122" fmla="*/ 1762760 h 3631956"/>
              <a:gd name="connsiteX123" fmla="*/ 247192 w 887272"/>
              <a:gd name="connsiteY123" fmla="*/ 1747520 h 3631956"/>
              <a:gd name="connsiteX124" fmla="*/ 252272 w 887272"/>
              <a:gd name="connsiteY124" fmla="*/ 1722120 h 3631956"/>
              <a:gd name="connsiteX125" fmla="*/ 257352 w 887272"/>
              <a:gd name="connsiteY125" fmla="*/ 1671320 h 3631956"/>
              <a:gd name="connsiteX126" fmla="*/ 262432 w 887272"/>
              <a:gd name="connsiteY126" fmla="*/ 1656080 h 3631956"/>
              <a:gd name="connsiteX127" fmla="*/ 267512 w 887272"/>
              <a:gd name="connsiteY127" fmla="*/ 1635760 h 3631956"/>
              <a:gd name="connsiteX128" fmla="*/ 272592 w 887272"/>
              <a:gd name="connsiteY128" fmla="*/ 1574800 h 3631956"/>
              <a:gd name="connsiteX129" fmla="*/ 277672 w 887272"/>
              <a:gd name="connsiteY129" fmla="*/ 1559560 h 3631956"/>
              <a:gd name="connsiteX130" fmla="*/ 287832 w 887272"/>
              <a:gd name="connsiteY130" fmla="*/ 1518920 h 3631956"/>
              <a:gd name="connsiteX131" fmla="*/ 292912 w 887272"/>
              <a:gd name="connsiteY131" fmla="*/ 1473200 h 3631956"/>
              <a:gd name="connsiteX132" fmla="*/ 297992 w 887272"/>
              <a:gd name="connsiteY132" fmla="*/ 1447800 h 3631956"/>
              <a:gd name="connsiteX133" fmla="*/ 308152 w 887272"/>
              <a:gd name="connsiteY133" fmla="*/ 1386840 h 3631956"/>
              <a:gd name="connsiteX134" fmla="*/ 313232 w 887272"/>
              <a:gd name="connsiteY134" fmla="*/ 1346200 h 3631956"/>
              <a:gd name="connsiteX135" fmla="*/ 323392 w 887272"/>
              <a:gd name="connsiteY135" fmla="*/ 1275080 h 3631956"/>
              <a:gd name="connsiteX136" fmla="*/ 328472 w 887272"/>
              <a:gd name="connsiteY136" fmla="*/ 1224280 h 3631956"/>
              <a:gd name="connsiteX137" fmla="*/ 333552 w 887272"/>
              <a:gd name="connsiteY137" fmla="*/ 1198880 h 3631956"/>
              <a:gd name="connsiteX138" fmla="*/ 348792 w 887272"/>
              <a:gd name="connsiteY138" fmla="*/ 1127760 h 3631956"/>
              <a:gd name="connsiteX139" fmla="*/ 353872 w 887272"/>
              <a:gd name="connsiteY139" fmla="*/ 1076960 h 3631956"/>
              <a:gd name="connsiteX140" fmla="*/ 358952 w 887272"/>
              <a:gd name="connsiteY140" fmla="*/ 1056640 h 3631956"/>
              <a:gd name="connsiteX141" fmla="*/ 369112 w 887272"/>
              <a:gd name="connsiteY141" fmla="*/ 1005840 h 3631956"/>
              <a:gd name="connsiteX142" fmla="*/ 374192 w 887272"/>
              <a:gd name="connsiteY142" fmla="*/ 934720 h 3631956"/>
              <a:gd name="connsiteX143" fmla="*/ 384352 w 887272"/>
              <a:gd name="connsiteY143" fmla="*/ 868680 h 3631956"/>
              <a:gd name="connsiteX144" fmla="*/ 389432 w 887272"/>
              <a:gd name="connsiteY144" fmla="*/ 822960 h 3631956"/>
              <a:gd name="connsiteX145" fmla="*/ 399592 w 887272"/>
              <a:gd name="connsiteY145" fmla="*/ 777240 h 3631956"/>
              <a:gd name="connsiteX146" fmla="*/ 404672 w 887272"/>
              <a:gd name="connsiteY146" fmla="*/ 731520 h 3631956"/>
              <a:gd name="connsiteX147" fmla="*/ 414832 w 887272"/>
              <a:gd name="connsiteY147" fmla="*/ 690880 h 3631956"/>
              <a:gd name="connsiteX148" fmla="*/ 424992 w 887272"/>
              <a:gd name="connsiteY148" fmla="*/ 629920 h 3631956"/>
              <a:gd name="connsiteX149" fmla="*/ 430072 w 887272"/>
              <a:gd name="connsiteY149" fmla="*/ 584200 h 3631956"/>
              <a:gd name="connsiteX150" fmla="*/ 440232 w 887272"/>
              <a:gd name="connsiteY150" fmla="*/ 543560 h 3631956"/>
              <a:gd name="connsiteX151" fmla="*/ 445312 w 887272"/>
              <a:gd name="connsiteY151" fmla="*/ 523240 h 3631956"/>
              <a:gd name="connsiteX152" fmla="*/ 455472 w 887272"/>
              <a:gd name="connsiteY152" fmla="*/ 457200 h 3631956"/>
              <a:gd name="connsiteX153" fmla="*/ 465632 w 887272"/>
              <a:gd name="connsiteY153" fmla="*/ 411480 h 3631956"/>
              <a:gd name="connsiteX154" fmla="*/ 470712 w 887272"/>
              <a:gd name="connsiteY154" fmla="*/ 365760 h 3631956"/>
              <a:gd name="connsiteX155" fmla="*/ 475792 w 887272"/>
              <a:gd name="connsiteY155" fmla="*/ 335280 h 3631956"/>
              <a:gd name="connsiteX156" fmla="*/ 470712 w 887272"/>
              <a:gd name="connsiteY156" fmla="*/ 198120 h 3631956"/>
              <a:gd name="connsiteX0" fmla="*/ 470712 w 887272"/>
              <a:gd name="connsiteY0" fmla="*/ 198120 h 3631956"/>
              <a:gd name="connsiteX1" fmla="*/ 485952 w 887272"/>
              <a:gd name="connsiteY1" fmla="*/ 187960 h 3631956"/>
              <a:gd name="connsiteX2" fmla="*/ 496112 w 887272"/>
              <a:gd name="connsiteY2" fmla="*/ 172720 h 3631956"/>
              <a:gd name="connsiteX3" fmla="*/ 526592 w 887272"/>
              <a:gd name="connsiteY3" fmla="*/ 152400 h 3631956"/>
              <a:gd name="connsiteX4" fmla="*/ 541832 w 887272"/>
              <a:gd name="connsiteY4" fmla="*/ 137160 h 3631956"/>
              <a:gd name="connsiteX5" fmla="*/ 572312 w 887272"/>
              <a:gd name="connsiteY5" fmla="*/ 127000 h 3631956"/>
              <a:gd name="connsiteX6" fmla="*/ 602792 w 887272"/>
              <a:gd name="connsiteY6" fmla="*/ 111760 h 3631956"/>
              <a:gd name="connsiteX7" fmla="*/ 638352 w 887272"/>
              <a:gd name="connsiteY7" fmla="*/ 96520 h 3631956"/>
              <a:gd name="connsiteX8" fmla="*/ 653592 w 887272"/>
              <a:gd name="connsiteY8" fmla="*/ 86360 h 3631956"/>
              <a:gd name="connsiteX9" fmla="*/ 689152 w 887272"/>
              <a:gd name="connsiteY9" fmla="*/ 76200 h 3631956"/>
              <a:gd name="connsiteX10" fmla="*/ 719632 w 887272"/>
              <a:gd name="connsiteY10" fmla="*/ 66040 h 3631956"/>
              <a:gd name="connsiteX11" fmla="*/ 755192 w 887272"/>
              <a:gd name="connsiteY11" fmla="*/ 50800 h 3631956"/>
              <a:gd name="connsiteX12" fmla="*/ 805992 w 887272"/>
              <a:gd name="connsiteY12" fmla="*/ 35560 h 3631956"/>
              <a:gd name="connsiteX13" fmla="*/ 821232 w 887272"/>
              <a:gd name="connsiteY13" fmla="*/ 25400 h 3631956"/>
              <a:gd name="connsiteX14" fmla="*/ 851712 w 887272"/>
              <a:gd name="connsiteY14" fmla="*/ 15240 h 3631956"/>
              <a:gd name="connsiteX15" fmla="*/ 882192 w 887272"/>
              <a:gd name="connsiteY15" fmla="*/ 0 h 3631956"/>
              <a:gd name="connsiteX16" fmla="*/ 887272 w 887272"/>
              <a:gd name="connsiteY16" fmla="*/ 15240 h 3631956"/>
              <a:gd name="connsiteX17" fmla="*/ 882192 w 887272"/>
              <a:gd name="connsiteY17" fmla="*/ 60960 h 3631956"/>
              <a:gd name="connsiteX18" fmla="*/ 877112 w 887272"/>
              <a:gd name="connsiteY18" fmla="*/ 76200 h 3631956"/>
              <a:gd name="connsiteX19" fmla="*/ 872032 w 887272"/>
              <a:gd name="connsiteY19" fmla="*/ 96520 h 3631956"/>
              <a:gd name="connsiteX20" fmla="*/ 866952 w 887272"/>
              <a:gd name="connsiteY20" fmla="*/ 162560 h 3631956"/>
              <a:gd name="connsiteX21" fmla="*/ 861872 w 887272"/>
              <a:gd name="connsiteY21" fmla="*/ 182880 h 3631956"/>
              <a:gd name="connsiteX22" fmla="*/ 856792 w 887272"/>
              <a:gd name="connsiteY22" fmla="*/ 213360 h 3631956"/>
              <a:gd name="connsiteX23" fmla="*/ 851712 w 887272"/>
              <a:gd name="connsiteY23" fmla="*/ 335280 h 3631956"/>
              <a:gd name="connsiteX24" fmla="*/ 841552 w 887272"/>
              <a:gd name="connsiteY24" fmla="*/ 401320 h 3631956"/>
              <a:gd name="connsiteX25" fmla="*/ 836472 w 887272"/>
              <a:gd name="connsiteY25" fmla="*/ 447040 h 3631956"/>
              <a:gd name="connsiteX26" fmla="*/ 826312 w 887272"/>
              <a:gd name="connsiteY26" fmla="*/ 568960 h 3631956"/>
              <a:gd name="connsiteX27" fmla="*/ 821232 w 887272"/>
              <a:gd name="connsiteY27" fmla="*/ 594360 h 3631956"/>
              <a:gd name="connsiteX28" fmla="*/ 816152 w 887272"/>
              <a:gd name="connsiteY28" fmla="*/ 640080 h 3631956"/>
              <a:gd name="connsiteX29" fmla="*/ 805992 w 887272"/>
              <a:gd name="connsiteY29" fmla="*/ 690880 h 3631956"/>
              <a:gd name="connsiteX30" fmla="*/ 800912 w 887272"/>
              <a:gd name="connsiteY30" fmla="*/ 721360 h 3631956"/>
              <a:gd name="connsiteX31" fmla="*/ 795832 w 887272"/>
              <a:gd name="connsiteY31" fmla="*/ 741680 h 3631956"/>
              <a:gd name="connsiteX32" fmla="*/ 790752 w 887272"/>
              <a:gd name="connsiteY32" fmla="*/ 767080 h 3631956"/>
              <a:gd name="connsiteX33" fmla="*/ 785672 w 887272"/>
              <a:gd name="connsiteY33" fmla="*/ 787400 h 3631956"/>
              <a:gd name="connsiteX34" fmla="*/ 780592 w 887272"/>
              <a:gd name="connsiteY34" fmla="*/ 828040 h 3631956"/>
              <a:gd name="connsiteX35" fmla="*/ 775512 w 887272"/>
              <a:gd name="connsiteY35" fmla="*/ 843280 h 3631956"/>
              <a:gd name="connsiteX36" fmla="*/ 765352 w 887272"/>
              <a:gd name="connsiteY36" fmla="*/ 894080 h 3631956"/>
              <a:gd name="connsiteX37" fmla="*/ 755192 w 887272"/>
              <a:gd name="connsiteY37" fmla="*/ 939800 h 3631956"/>
              <a:gd name="connsiteX38" fmla="*/ 750112 w 887272"/>
              <a:gd name="connsiteY38" fmla="*/ 980440 h 3631956"/>
              <a:gd name="connsiteX39" fmla="*/ 745032 w 887272"/>
              <a:gd name="connsiteY39" fmla="*/ 1031240 h 3631956"/>
              <a:gd name="connsiteX40" fmla="*/ 734872 w 887272"/>
              <a:gd name="connsiteY40" fmla="*/ 1102360 h 3631956"/>
              <a:gd name="connsiteX41" fmla="*/ 729792 w 887272"/>
              <a:gd name="connsiteY41" fmla="*/ 1203960 h 3631956"/>
              <a:gd name="connsiteX42" fmla="*/ 719632 w 887272"/>
              <a:gd name="connsiteY42" fmla="*/ 1264920 h 3631956"/>
              <a:gd name="connsiteX43" fmla="*/ 704392 w 887272"/>
              <a:gd name="connsiteY43" fmla="*/ 1407160 h 3631956"/>
              <a:gd name="connsiteX44" fmla="*/ 694232 w 887272"/>
              <a:gd name="connsiteY44" fmla="*/ 1463040 h 3631956"/>
              <a:gd name="connsiteX45" fmla="*/ 689152 w 887272"/>
              <a:gd name="connsiteY45" fmla="*/ 1518920 h 3631956"/>
              <a:gd name="connsiteX46" fmla="*/ 678992 w 887272"/>
              <a:gd name="connsiteY46" fmla="*/ 1564640 h 3631956"/>
              <a:gd name="connsiteX47" fmla="*/ 673912 w 887272"/>
              <a:gd name="connsiteY47" fmla="*/ 1595120 h 3631956"/>
              <a:gd name="connsiteX48" fmla="*/ 668832 w 887272"/>
              <a:gd name="connsiteY48" fmla="*/ 1635760 h 3631956"/>
              <a:gd name="connsiteX49" fmla="*/ 663752 w 887272"/>
              <a:gd name="connsiteY49" fmla="*/ 1666240 h 3631956"/>
              <a:gd name="connsiteX50" fmla="*/ 658672 w 887272"/>
              <a:gd name="connsiteY50" fmla="*/ 1706880 h 3631956"/>
              <a:gd name="connsiteX51" fmla="*/ 643432 w 887272"/>
              <a:gd name="connsiteY51" fmla="*/ 1778000 h 3631956"/>
              <a:gd name="connsiteX52" fmla="*/ 638352 w 887272"/>
              <a:gd name="connsiteY52" fmla="*/ 1823720 h 3631956"/>
              <a:gd name="connsiteX53" fmla="*/ 628192 w 887272"/>
              <a:gd name="connsiteY53" fmla="*/ 1879600 h 3631956"/>
              <a:gd name="connsiteX54" fmla="*/ 623112 w 887272"/>
              <a:gd name="connsiteY54" fmla="*/ 1935480 h 3631956"/>
              <a:gd name="connsiteX55" fmla="*/ 607872 w 887272"/>
              <a:gd name="connsiteY55" fmla="*/ 2021840 h 3631956"/>
              <a:gd name="connsiteX56" fmla="*/ 602792 w 887272"/>
              <a:gd name="connsiteY56" fmla="*/ 2082800 h 3631956"/>
              <a:gd name="connsiteX57" fmla="*/ 592632 w 887272"/>
              <a:gd name="connsiteY57" fmla="*/ 2133600 h 3631956"/>
              <a:gd name="connsiteX58" fmla="*/ 582472 w 887272"/>
              <a:gd name="connsiteY58" fmla="*/ 2204720 h 3631956"/>
              <a:gd name="connsiteX59" fmla="*/ 577392 w 887272"/>
              <a:gd name="connsiteY59" fmla="*/ 2296160 h 3631956"/>
              <a:gd name="connsiteX60" fmla="*/ 572312 w 887272"/>
              <a:gd name="connsiteY60" fmla="*/ 2311400 h 3631956"/>
              <a:gd name="connsiteX61" fmla="*/ 567232 w 887272"/>
              <a:gd name="connsiteY61" fmla="*/ 2352040 h 3631956"/>
              <a:gd name="connsiteX62" fmla="*/ 562152 w 887272"/>
              <a:gd name="connsiteY62" fmla="*/ 2382520 h 3631956"/>
              <a:gd name="connsiteX63" fmla="*/ 551992 w 887272"/>
              <a:gd name="connsiteY63" fmla="*/ 2509520 h 3631956"/>
              <a:gd name="connsiteX64" fmla="*/ 541832 w 887272"/>
              <a:gd name="connsiteY64" fmla="*/ 2570480 h 3631956"/>
              <a:gd name="connsiteX65" fmla="*/ 536752 w 887272"/>
              <a:gd name="connsiteY65" fmla="*/ 2595880 h 3631956"/>
              <a:gd name="connsiteX66" fmla="*/ 526592 w 887272"/>
              <a:gd name="connsiteY66" fmla="*/ 2809240 h 3631956"/>
              <a:gd name="connsiteX67" fmla="*/ 521512 w 887272"/>
              <a:gd name="connsiteY67" fmla="*/ 2834640 h 3631956"/>
              <a:gd name="connsiteX68" fmla="*/ 516432 w 887272"/>
              <a:gd name="connsiteY68" fmla="*/ 2956560 h 3631956"/>
              <a:gd name="connsiteX69" fmla="*/ 506272 w 887272"/>
              <a:gd name="connsiteY69" fmla="*/ 3048000 h 3631956"/>
              <a:gd name="connsiteX70" fmla="*/ 494419 w 887272"/>
              <a:gd name="connsiteY70" fmla="*/ 3217898 h 3631956"/>
              <a:gd name="connsiteX71" fmla="*/ 486517 w 887272"/>
              <a:gd name="connsiteY71" fmla="*/ 3325707 h 3631956"/>
              <a:gd name="connsiteX72" fmla="*/ 489903 w 887272"/>
              <a:gd name="connsiteY72" fmla="*/ 3369734 h 3631956"/>
              <a:gd name="connsiteX73" fmla="*/ 484823 w 887272"/>
              <a:gd name="connsiteY73" fmla="*/ 3407551 h 3631956"/>
              <a:gd name="connsiteX74" fmla="*/ 462810 w 887272"/>
              <a:gd name="connsiteY74" fmla="*/ 3608494 h 3631956"/>
              <a:gd name="connsiteX75" fmla="*/ 414832 w 887272"/>
              <a:gd name="connsiteY75" fmla="*/ 3611880 h 3631956"/>
              <a:gd name="connsiteX76" fmla="*/ 191312 w 887272"/>
              <a:gd name="connsiteY76" fmla="*/ 3601720 h 3631956"/>
              <a:gd name="connsiteX77" fmla="*/ 120192 w 887272"/>
              <a:gd name="connsiteY77" fmla="*/ 3591560 h 3631956"/>
              <a:gd name="connsiteX78" fmla="*/ 64312 w 887272"/>
              <a:gd name="connsiteY78" fmla="*/ 3586480 h 3631956"/>
              <a:gd name="connsiteX79" fmla="*/ 20849 w 887272"/>
              <a:gd name="connsiteY79" fmla="*/ 3576884 h 3631956"/>
              <a:gd name="connsiteX80" fmla="*/ 27058 w 887272"/>
              <a:gd name="connsiteY80" fmla="*/ 3533423 h 3631956"/>
              <a:gd name="connsiteX81" fmla="*/ 31575 w 887272"/>
              <a:gd name="connsiteY81" fmla="*/ 3452706 h 3631956"/>
              <a:gd name="connsiteX82" fmla="*/ 33832 w 887272"/>
              <a:gd name="connsiteY82" fmla="*/ 3426178 h 3631956"/>
              <a:gd name="connsiteX83" fmla="*/ 33268 w 887272"/>
              <a:gd name="connsiteY83" fmla="*/ 3392311 h 3631956"/>
              <a:gd name="connsiteX84" fmla="*/ 32703 w 887272"/>
              <a:gd name="connsiteY84" fmla="*/ 3356186 h 3631956"/>
              <a:gd name="connsiteX85" fmla="*/ 34961 w 887272"/>
              <a:gd name="connsiteY85" fmla="*/ 3327964 h 3631956"/>
              <a:gd name="connsiteX86" fmla="*/ 40041 w 887272"/>
              <a:gd name="connsiteY86" fmla="*/ 3265311 h 3631956"/>
              <a:gd name="connsiteX87" fmla="*/ 47943 w 887272"/>
              <a:gd name="connsiteY87" fmla="*/ 3217332 h 3631956"/>
              <a:gd name="connsiteX88" fmla="*/ 46814 w 887272"/>
              <a:gd name="connsiteY88" fmla="*/ 3178387 h 3631956"/>
              <a:gd name="connsiteX89" fmla="*/ 62618 w 887272"/>
              <a:gd name="connsiteY89" fmla="*/ 3056467 h 3631956"/>
              <a:gd name="connsiteX90" fmla="*/ 64876 w 887272"/>
              <a:gd name="connsiteY90" fmla="*/ 3016955 h 3631956"/>
              <a:gd name="connsiteX91" fmla="*/ 86890 w 887272"/>
              <a:gd name="connsiteY91" fmla="*/ 2958253 h 3631956"/>
              <a:gd name="connsiteX92" fmla="*/ 89147 w 887272"/>
              <a:gd name="connsiteY92" fmla="*/ 2910841 h 3631956"/>
              <a:gd name="connsiteX93" fmla="*/ 96485 w 887272"/>
              <a:gd name="connsiteY93" fmla="*/ 2835770 h 3631956"/>
              <a:gd name="connsiteX94" fmla="*/ 112290 w 887272"/>
              <a:gd name="connsiteY94" fmla="*/ 2715542 h 3631956"/>
              <a:gd name="connsiteX95" fmla="*/ 94792 w 887272"/>
              <a:gd name="connsiteY95" fmla="*/ 2687320 h 3631956"/>
              <a:gd name="connsiteX96" fmla="*/ 74472 w 887272"/>
              <a:gd name="connsiteY96" fmla="*/ 2667000 h 3631956"/>
              <a:gd name="connsiteX97" fmla="*/ 79552 w 887272"/>
              <a:gd name="connsiteY97" fmla="*/ 2631440 h 3631956"/>
              <a:gd name="connsiteX98" fmla="*/ 89712 w 887272"/>
              <a:gd name="connsiteY98" fmla="*/ 2600960 h 3631956"/>
              <a:gd name="connsiteX99" fmla="*/ 94792 w 887272"/>
              <a:gd name="connsiteY99" fmla="*/ 2570480 h 3631956"/>
              <a:gd name="connsiteX100" fmla="*/ 104952 w 887272"/>
              <a:gd name="connsiteY100" fmla="*/ 2550160 h 3631956"/>
              <a:gd name="connsiteX101" fmla="*/ 135432 w 887272"/>
              <a:gd name="connsiteY101" fmla="*/ 2594187 h 3631956"/>
              <a:gd name="connsiteX102" fmla="*/ 145591 w 887272"/>
              <a:gd name="connsiteY102" fmla="*/ 2550724 h 3631956"/>
              <a:gd name="connsiteX103" fmla="*/ 142206 w 887272"/>
              <a:gd name="connsiteY103" fmla="*/ 2484684 h 3631956"/>
              <a:gd name="connsiteX104" fmla="*/ 149543 w 887272"/>
              <a:gd name="connsiteY104" fmla="*/ 2475088 h 3631956"/>
              <a:gd name="connsiteX105" fmla="*/ 151802 w 887272"/>
              <a:gd name="connsiteY105" fmla="*/ 2430498 h 3631956"/>
              <a:gd name="connsiteX106" fmla="*/ 159703 w 887272"/>
              <a:gd name="connsiteY106" fmla="*/ 2410178 h 3631956"/>
              <a:gd name="connsiteX107" fmla="*/ 164784 w 887272"/>
              <a:gd name="connsiteY107" fmla="*/ 2388164 h 3631956"/>
              <a:gd name="connsiteX108" fmla="*/ 167041 w 887272"/>
              <a:gd name="connsiteY108" fmla="*/ 2359943 h 3631956"/>
              <a:gd name="connsiteX109" fmla="*/ 174943 w 887272"/>
              <a:gd name="connsiteY109" fmla="*/ 2338494 h 3631956"/>
              <a:gd name="connsiteX110" fmla="*/ 180023 w 887272"/>
              <a:gd name="connsiteY110" fmla="*/ 2284871 h 3631956"/>
              <a:gd name="connsiteX111" fmla="*/ 181716 w 887272"/>
              <a:gd name="connsiteY111" fmla="*/ 2232942 h 3631956"/>
              <a:gd name="connsiteX112" fmla="*/ 190183 w 887272"/>
              <a:gd name="connsiteY112" fmla="*/ 2175369 h 3631956"/>
              <a:gd name="connsiteX113" fmla="*/ 191312 w 887272"/>
              <a:gd name="connsiteY113" fmla="*/ 2136987 h 3631956"/>
              <a:gd name="connsiteX114" fmla="*/ 196392 w 887272"/>
              <a:gd name="connsiteY114" fmla="*/ 2098040 h 3631956"/>
              <a:gd name="connsiteX115" fmla="*/ 206552 w 887272"/>
              <a:gd name="connsiteY115" fmla="*/ 1991360 h 3631956"/>
              <a:gd name="connsiteX116" fmla="*/ 211632 w 887272"/>
              <a:gd name="connsiteY116" fmla="*/ 1965960 h 3631956"/>
              <a:gd name="connsiteX117" fmla="*/ 216712 w 887272"/>
              <a:gd name="connsiteY117" fmla="*/ 1925320 h 3631956"/>
              <a:gd name="connsiteX118" fmla="*/ 221792 w 887272"/>
              <a:gd name="connsiteY118" fmla="*/ 1910080 h 3631956"/>
              <a:gd name="connsiteX119" fmla="*/ 226872 w 887272"/>
              <a:gd name="connsiteY119" fmla="*/ 1889760 h 3631956"/>
              <a:gd name="connsiteX120" fmla="*/ 231952 w 887272"/>
              <a:gd name="connsiteY120" fmla="*/ 1859280 h 3631956"/>
              <a:gd name="connsiteX121" fmla="*/ 237032 w 887272"/>
              <a:gd name="connsiteY121" fmla="*/ 1833880 h 3631956"/>
              <a:gd name="connsiteX122" fmla="*/ 242112 w 887272"/>
              <a:gd name="connsiteY122" fmla="*/ 1762760 h 3631956"/>
              <a:gd name="connsiteX123" fmla="*/ 247192 w 887272"/>
              <a:gd name="connsiteY123" fmla="*/ 1747520 h 3631956"/>
              <a:gd name="connsiteX124" fmla="*/ 252272 w 887272"/>
              <a:gd name="connsiteY124" fmla="*/ 1722120 h 3631956"/>
              <a:gd name="connsiteX125" fmla="*/ 257352 w 887272"/>
              <a:gd name="connsiteY125" fmla="*/ 1671320 h 3631956"/>
              <a:gd name="connsiteX126" fmla="*/ 262432 w 887272"/>
              <a:gd name="connsiteY126" fmla="*/ 1656080 h 3631956"/>
              <a:gd name="connsiteX127" fmla="*/ 267512 w 887272"/>
              <a:gd name="connsiteY127" fmla="*/ 1635760 h 3631956"/>
              <a:gd name="connsiteX128" fmla="*/ 272592 w 887272"/>
              <a:gd name="connsiteY128" fmla="*/ 1574800 h 3631956"/>
              <a:gd name="connsiteX129" fmla="*/ 277672 w 887272"/>
              <a:gd name="connsiteY129" fmla="*/ 1559560 h 3631956"/>
              <a:gd name="connsiteX130" fmla="*/ 287832 w 887272"/>
              <a:gd name="connsiteY130" fmla="*/ 1518920 h 3631956"/>
              <a:gd name="connsiteX131" fmla="*/ 292912 w 887272"/>
              <a:gd name="connsiteY131" fmla="*/ 1473200 h 3631956"/>
              <a:gd name="connsiteX132" fmla="*/ 297992 w 887272"/>
              <a:gd name="connsiteY132" fmla="*/ 1447800 h 3631956"/>
              <a:gd name="connsiteX133" fmla="*/ 308152 w 887272"/>
              <a:gd name="connsiteY133" fmla="*/ 1386840 h 3631956"/>
              <a:gd name="connsiteX134" fmla="*/ 313232 w 887272"/>
              <a:gd name="connsiteY134" fmla="*/ 1346200 h 3631956"/>
              <a:gd name="connsiteX135" fmla="*/ 323392 w 887272"/>
              <a:gd name="connsiteY135" fmla="*/ 1275080 h 3631956"/>
              <a:gd name="connsiteX136" fmla="*/ 328472 w 887272"/>
              <a:gd name="connsiteY136" fmla="*/ 1224280 h 3631956"/>
              <a:gd name="connsiteX137" fmla="*/ 333552 w 887272"/>
              <a:gd name="connsiteY137" fmla="*/ 1198880 h 3631956"/>
              <a:gd name="connsiteX138" fmla="*/ 348792 w 887272"/>
              <a:gd name="connsiteY138" fmla="*/ 1127760 h 3631956"/>
              <a:gd name="connsiteX139" fmla="*/ 353872 w 887272"/>
              <a:gd name="connsiteY139" fmla="*/ 1076960 h 3631956"/>
              <a:gd name="connsiteX140" fmla="*/ 358952 w 887272"/>
              <a:gd name="connsiteY140" fmla="*/ 1056640 h 3631956"/>
              <a:gd name="connsiteX141" fmla="*/ 369112 w 887272"/>
              <a:gd name="connsiteY141" fmla="*/ 1005840 h 3631956"/>
              <a:gd name="connsiteX142" fmla="*/ 374192 w 887272"/>
              <a:gd name="connsiteY142" fmla="*/ 934720 h 3631956"/>
              <a:gd name="connsiteX143" fmla="*/ 384352 w 887272"/>
              <a:gd name="connsiteY143" fmla="*/ 868680 h 3631956"/>
              <a:gd name="connsiteX144" fmla="*/ 389432 w 887272"/>
              <a:gd name="connsiteY144" fmla="*/ 822960 h 3631956"/>
              <a:gd name="connsiteX145" fmla="*/ 399592 w 887272"/>
              <a:gd name="connsiteY145" fmla="*/ 777240 h 3631956"/>
              <a:gd name="connsiteX146" fmla="*/ 404672 w 887272"/>
              <a:gd name="connsiteY146" fmla="*/ 731520 h 3631956"/>
              <a:gd name="connsiteX147" fmla="*/ 414832 w 887272"/>
              <a:gd name="connsiteY147" fmla="*/ 690880 h 3631956"/>
              <a:gd name="connsiteX148" fmla="*/ 424992 w 887272"/>
              <a:gd name="connsiteY148" fmla="*/ 629920 h 3631956"/>
              <a:gd name="connsiteX149" fmla="*/ 430072 w 887272"/>
              <a:gd name="connsiteY149" fmla="*/ 584200 h 3631956"/>
              <a:gd name="connsiteX150" fmla="*/ 440232 w 887272"/>
              <a:gd name="connsiteY150" fmla="*/ 543560 h 3631956"/>
              <a:gd name="connsiteX151" fmla="*/ 445312 w 887272"/>
              <a:gd name="connsiteY151" fmla="*/ 523240 h 3631956"/>
              <a:gd name="connsiteX152" fmla="*/ 455472 w 887272"/>
              <a:gd name="connsiteY152" fmla="*/ 457200 h 3631956"/>
              <a:gd name="connsiteX153" fmla="*/ 465632 w 887272"/>
              <a:gd name="connsiteY153" fmla="*/ 411480 h 3631956"/>
              <a:gd name="connsiteX154" fmla="*/ 470712 w 887272"/>
              <a:gd name="connsiteY154" fmla="*/ 365760 h 3631956"/>
              <a:gd name="connsiteX155" fmla="*/ 475792 w 887272"/>
              <a:gd name="connsiteY155" fmla="*/ 335280 h 3631956"/>
              <a:gd name="connsiteX156" fmla="*/ 470712 w 887272"/>
              <a:gd name="connsiteY156" fmla="*/ 198120 h 3631956"/>
              <a:gd name="connsiteX0" fmla="*/ 470712 w 887272"/>
              <a:gd name="connsiteY0" fmla="*/ 198120 h 3631956"/>
              <a:gd name="connsiteX1" fmla="*/ 485952 w 887272"/>
              <a:gd name="connsiteY1" fmla="*/ 187960 h 3631956"/>
              <a:gd name="connsiteX2" fmla="*/ 496112 w 887272"/>
              <a:gd name="connsiteY2" fmla="*/ 172720 h 3631956"/>
              <a:gd name="connsiteX3" fmla="*/ 526592 w 887272"/>
              <a:gd name="connsiteY3" fmla="*/ 152400 h 3631956"/>
              <a:gd name="connsiteX4" fmla="*/ 541832 w 887272"/>
              <a:gd name="connsiteY4" fmla="*/ 137160 h 3631956"/>
              <a:gd name="connsiteX5" fmla="*/ 572312 w 887272"/>
              <a:gd name="connsiteY5" fmla="*/ 127000 h 3631956"/>
              <a:gd name="connsiteX6" fmla="*/ 602792 w 887272"/>
              <a:gd name="connsiteY6" fmla="*/ 111760 h 3631956"/>
              <a:gd name="connsiteX7" fmla="*/ 638352 w 887272"/>
              <a:gd name="connsiteY7" fmla="*/ 96520 h 3631956"/>
              <a:gd name="connsiteX8" fmla="*/ 653592 w 887272"/>
              <a:gd name="connsiteY8" fmla="*/ 86360 h 3631956"/>
              <a:gd name="connsiteX9" fmla="*/ 689152 w 887272"/>
              <a:gd name="connsiteY9" fmla="*/ 76200 h 3631956"/>
              <a:gd name="connsiteX10" fmla="*/ 719632 w 887272"/>
              <a:gd name="connsiteY10" fmla="*/ 66040 h 3631956"/>
              <a:gd name="connsiteX11" fmla="*/ 755192 w 887272"/>
              <a:gd name="connsiteY11" fmla="*/ 50800 h 3631956"/>
              <a:gd name="connsiteX12" fmla="*/ 805992 w 887272"/>
              <a:gd name="connsiteY12" fmla="*/ 35560 h 3631956"/>
              <a:gd name="connsiteX13" fmla="*/ 821232 w 887272"/>
              <a:gd name="connsiteY13" fmla="*/ 25400 h 3631956"/>
              <a:gd name="connsiteX14" fmla="*/ 851712 w 887272"/>
              <a:gd name="connsiteY14" fmla="*/ 15240 h 3631956"/>
              <a:gd name="connsiteX15" fmla="*/ 882192 w 887272"/>
              <a:gd name="connsiteY15" fmla="*/ 0 h 3631956"/>
              <a:gd name="connsiteX16" fmla="*/ 887272 w 887272"/>
              <a:gd name="connsiteY16" fmla="*/ 15240 h 3631956"/>
              <a:gd name="connsiteX17" fmla="*/ 882192 w 887272"/>
              <a:gd name="connsiteY17" fmla="*/ 60960 h 3631956"/>
              <a:gd name="connsiteX18" fmla="*/ 877112 w 887272"/>
              <a:gd name="connsiteY18" fmla="*/ 76200 h 3631956"/>
              <a:gd name="connsiteX19" fmla="*/ 872032 w 887272"/>
              <a:gd name="connsiteY19" fmla="*/ 96520 h 3631956"/>
              <a:gd name="connsiteX20" fmla="*/ 866952 w 887272"/>
              <a:gd name="connsiteY20" fmla="*/ 162560 h 3631956"/>
              <a:gd name="connsiteX21" fmla="*/ 861872 w 887272"/>
              <a:gd name="connsiteY21" fmla="*/ 182880 h 3631956"/>
              <a:gd name="connsiteX22" fmla="*/ 856792 w 887272"/>
              <a:gd name="connsiteY22" fmla="*/ 213360 h 3631956"/>
              <a:gd name="connsiteX23" fmla="*/ 851712 w 887272"/>
              <a:gd name="connsiteY23" fmla="*/ 335280 h 3631956"/>
              <a:gd name="connsiteX24" fmla="*/ 841552 w 887272"/>
              <a:gd name="connsiteY24" fmla="*/ 401320 h 3631956"/>
              <a:gd name="connsiteX25" fmla="*/ 836472 w 887272"/>
              <a:gd name="connsiteY25" fmla="*/ 447040 h 3631956"/>
              <a:gd name="connsiteX26" fmla="*/ 826312 w 887272"/>
              <a:gd name="connsiteY26" fmla="*/ 568960 h 3631956"/>
              <a:gd name="connsiteX27" fmla="*/ 821232 w 887272"/>
              <a:gd name="connsiteY27" fmla="*/ 594360 h 3631956"/>
              <a:gd name="connsiteX28" fmla="*/ 816152 w 887272"/>
              <a:gd name="connsiteY28" fmla="*/ 640080 h 3631956"/>
              <a:gd name="connsiteX29" fmla="*/ 805992 w 887272"/>
              <a:gd name="connsiteY29" fmla="*/ 690880 h 3631956"/>
              <a:gd name="connsiteX30" fmla="*/ 800912 w 887272"/>
              <a:gd name="connsiteY30" fmla="*/ 721360 h 3631956"/>
              <a:gd name="connsiteX31" fmla="*/ 795832 w 887272"/>
              <a:gd name="connsiteY31" fmla="*/ 741680 h 3631956"/>
              <a:gd name="connsiteX32" fmla="*/ 790752 w 887272"/>
              <a:gd name="connsiteY32" fmla="*/ 767080 h 3631956"/>
              <a:gd name="connsiteX33" fmla="*/ 785672 w 887272"/>
              <a:gd name="connsiteY33" fmla="*/ 787400 h 3631956"/>
              <a:gd name="connsiteX34" fmla="*/ 780592 w 887272"/>
              <a:gd name="connsiteY34" fmla="*/ 828040 h 3631956"/>
              <a:gd name="connsiteX35" fmla="*/ 775512 w 887272"/>
              <a:gd name="connsiteY35" fmla="*/ 843280 h 3631956"/>
              <a:gd name="connsiteX36" fmla="*/ 765352 w 887272"/>
              <a:gd name="connsiteY36" fmla="*/ 894080 h 3631956"/>
              <a:gd name="connsiteX37" fmla="*/ 755192 w 887272"/>
              <a:gd name="connsiteY37" fmla="*/ 939800 h 3631956"/>
              <a:gd name="connsiteX38" fmla="*/ 750112 w 887272"/>
              <a:gd name="connsiteY38" fmla="*/ 980440 h 3631956"/>
              <a:gd name="connsiteX39" fmla="*/ 745032 w 887272"/>
              <a:gd name="connsiteY39" fmla="*/ 1031240 h 3631956"/>
              <a:gd name="connsiteX40" fmla="*/ 734872 w 887272"/>
              <a:gd name="connsiteY40" fmla="*/ 1102360 h 3631956"/>
              <a:gd name="connsiteX41" fmla="*/ 729792 w 887272"/>
              <a:gd name="connsiteY41" fmla="*/ 1203960 h 3631956"/>
              <a:gd name="connsiteX42" fmla="*/ 719632 w 887272"/>
              <a:gd name="connsiteY42" fmla="*/ 1264920 h 3631956"/>
              <a:gd name="connsiteX43" fmla="*/ 704392 w 887272"/>
              <a:gd name="connsiteY43" fmla="*/ 1407160 h 3631956"/>
              <a:gd name="connsiteX44" fmla="*/ 694232 w 887272"/>
              <a:gd name="connsiteY44" fmla="*/ 1463040 h 3631956"/>
              <a:gd name="connsiteX45" fmla="*/ 689152 w 887272"/>
              <a:gd name="connsiteY45" fmla="*/ 1518920 h 3631956"/>
              <a:gd name="connsiteX46" fmla="*/ 678992 w 887272"/>
              <a:gd name="connsiteY46" fmla="*/ 1564640 h 3631956"/>
              <a:gd name="connsiteX47" fmla="*/ 673912 w 887272"/>
              <a:gd name="connsiteY47" fmla="*/ 1595120 h 3631956"/>
              <a:gd name="connsiteX48" fmla="*/ 668832 w 887272"/>
              <a:gd name="connsiteY48" fmla="*/ 1635760 h 3631956"/>
              <a:gd name="connsiteX49" fmla="*/ 663752 w 887272"/>
              <a:gd name="connsiteY49" fmla="*/ 1666240 h 3631956"/>
              <a:gd name="connsiteX50" fmla="*/ 658672 w 887272"/>
              <a:gd name="connsiteY50" fmla="*/ 1706880 h 3631956"/>
              <a:gd name="connsiteX51" fmla="*/ 643432 w 887272"/>
              <a:gd name="connsiteY51" fmla="*/ 1778000 h 3631956"/>
              <a:gd name="connsiteX52" fmla="*/ 638352 w 887272"/>
              <a:gd name="connsiteY52" fmla="*/ 1823720 h 3631956"/>
              <a:gd name="connsiteX53" fmla="*/ 628192 w 887272"/>
              <a:gd name="connsiteY53" fmla="*/ 1879600 h 3631956"/>
              <a:gd name="connsiteX54" fmla="*/ 623112 w 887272"/>
              <a:gd name="connsiteY54" fmla="*/ 1935480 h 3631956"/>
              <a:gd name="connsiteX55" fmla="*/ 607872 w 887272"/>
              <a:gd name="connsiteY55" fmla="*/ 2021840 h 3631956"/>
              <a:gd name="connsiteX56" fmla="*/ 602792 w 887272"/>
              <a:gd name="connsiteY56" fmla="*/ 2082800 h 3631956"/>
              <a:gd name="connsiteX57" fmla="*/ 592632 w 887272"/>
              <a:gd name="connsiteY57" fmla="*/ 2133600 h 3631956"/>
              <a:gd name="connsiteX58" fmla="*/ 582472 w 887272"/>
              <a:gd name="connsiteY58" fmla="*/ 2204720 h 3631956"/>
              <a:gd name="connsiteX59" fmla="*/ 577392 w 887272"/>
              <a:gd name="connsiteY59" fmla="*/ 2296160 h 3631956"/>
              <a:gd name="connsiteX60" fmla="*/ 572312 w 887272"/>
              <a:gd name="connsiteY60" fmla="*/ 2311400 h 3631956"/>
              <a:gd name="connsiteX61" fmla="*/ 567232 w 887272"/>
              <a:gd name="connsiteY61" fmla="*/ 2352040 h 3631956"/>
              <a:gd name="connsiteX62" fmla="*/ 562152 w 887272"/>
              <a:gd name="connsiteY62" fmla="*/ 2382520 h 3631956"/>
              <a:gd name="connsiteX63" fmla="*/ 551992 w 887272"/>
              <a:gd name="connsiteY63" fmla="*/ 2509520 h 3631956"/>
              <a:gd name="connsiteX64" fmla="*/ 541832 w 887272"/>
              <a:gd name="connsiteY64" fmla="*/ 2570480 h 3631956"/>
              <a:gd name="connsiteX65" fmla="*/ 536752 w 887272"/>
              <a:gd name="connsiteY65" fmla="*/ 2595880 h 3631956"/>
              <a:gd name="connsiteX66" fmla="*/ 526592 w 887272"/>
              <a:gd name="connsiteY66" fmla="*/ 2809240 h 3631956"/>
              <a:gd name="connsiteX67" fmla="*/ 521512 w 887272"/>
              <a:gd name="connsiteY67" fmla="*/ 2834640 h 3631956"/>
              <a:gd name="connsiteX68" fmla="*/ 516432 w 887272"/>
              <a:gd name="connsiteY68" fmla="*/ 2956560 h 3631956"/>
              <a:gd name="connsiteX69" fmla="*/ 506272 w 887272"/>
              <a:gd name="connsiteY69" fmla="*/ 3048000 h 3631956"/>
              <a:gd name="connsiteX70" fmla="*/ 494419 w 887272"/>
              <a:gd name="connsiteY70" fmla="*/ 3217898 h 3631956"/>
              <a:gd name="connsiteX71" fmla="*/ 486517 w 887272"/>
              <a:gd name="connsiteY71" fmla="*/ 3325707 h 3631956"/>
              <a:gd name="connsiteX72" fmla="*/ 489903 w 887272"/>
              <a:gd name="connsiteY72" fmla="*/ 3369734 h 3631956"/>
              <a:gd name="connsiteX73" fmla="*/ 484823 w 887272"/>
              <a:gd name="connsiteY73" fmla="*/ 3407551 h 3631956"/>
              <a:gd name="connsiteX74" fmla="*/ 462810 w 887272"/>
              <a:gd name="connsiteY74" fmla="*/ 3608494 h 3631956"/>
              <a:gd name="connsiteX75" fmla="*/ 414832 w 887272"/>
              <a:gd name="connsiteY75" fmla="*/ 3611880 h 3631956"/>
              <a:gd name="connsiteX76" fmla="*/ 191312 w 887272"/>
              <a:gd name="connsiteY76" fmla="*/ 3601720 h 3631956"/>
              <a:gd name="connsiteX77" fmla="*/ 120192 w 887272"/>
              <a:gd name="connsiteY77" fmla="*/ 3591560 h 3631956"/>
              <a:gd name="connsiteX78" fmla="*/ 64312 w 887272"/>
              <a:gd name="connsiteY78" fmla="*/ 3586480 h 3631956"/>
              <a:gd name="connsiteX79" fmla="*/ 20849 w 887272"/>
              <a:gd name="connsiteY79" fmla="*/ 3576884 h 3631956"/>
              <a:gd name="connsiteX80" fmla="*/ 27058 w 887272"/>
              <a:gd name="connsiteY80" fmla="*/ 3533423 h 3631956"/>
              <a:gd name="connsiteX81" fmla="*/ 31575 w 887272"/>
              <a:gd name="connsiteY81" fmla="*/ 3452706 h 3631956"/>
              <a:gd name="connsiteX82" fmla="*/ 33832 w 887272"/>
              <a:gd name="connsiteY82" fmla="*/ 3426178 h 3631956"/>
              <a:gd name="connsiteX83" fmla="*/ 33268 w 887272"/>
              <a:gd name="connsiteY83" fmla="*/ 3392311 h 3631956"/>
              <a:gd name="connsiteX84" fmla="*/ 32703 w 887272"/>
              <a:gd name="connsiteY84" fmla="*/ 3356186 h 3631956"/>
              <a:gd name="connsiteX85" fmla="*/ 34961 w 887272"/>
              <a:gd name="connsiteY85" fmla="*/ 3327964 h 3631956"/>
              <a:gd name="connsiteX86" fmla="*/ 40041 w 887272"/>
              <a:gd name="connsiteY86" fmla="*/ 3265311 h 3631956"/>
              <a:gd name="connsiteX87" fmla="*/ 47943 w 887272"/>
              <a:gd name="connsiteY87" fmla="*/ 3217332 h 3631956"/>
              <a:gd name="connsiteX88" fmla="*/ 46814 w 887272"/>
              <a:gd name="connsiteY88" fmla="*/ 3178387 h 3631956"/>
              <a:gd name="connsiteX89" fmla="*/ 62618 w 887272"/>
              <a:gd name="connsiteY89" fmla="*/ 3056467 h 3631956"/>
              <a:gd name="connsiteX90" fmla="*/ 78987 w 887272"/>
              <a:gd name="connsiteY90" fmla="*/ 3025422 h 3631956"/>
              <a:gd name="connsiteX91" fmla="*/ 86890 w 887272"/>
              <a:gd name="connsiteY91" fmla="*/ 2958253 h 3631956"/>
              <a:gd name="connsiteX92" fmla="*/ 89147 w 887272"/>
              <a:gd name="connsiteY92" fmla="*/ 2910841 h 3631956"/>
              <a:gd name="connsiteX93" fmla="*/ 96485 w 887272"/>
              <a:gd name="connsiteY93" fmla="*/ 2835770 h 3631956"/>
              <a:gd name="connsiteX94" fmla="*/ 112290 w 887272"/>
              <a:gd name="connsiteY94" fmla="*/ 2715542 h 3631956"/>
              <a:gd name="connsiteX95" fmla="*/ 94792 w 887272"/>
              <a:gd name="connsiteY95" fmla="*/ 2687320 h 3631956"/>
              <a:gd name="connsiteX96" fmla="*/ 74472 w 887272"/>
              <a:gd name="connsiteY96" fmla="*/ 2667000 h 3631956"/>
              <a:gd name="connsiteX97" fmla="*/ 79552 w 887272"/>
              <a:gd name="connsiteY97" fmla="*/ 2631440 h 3631956"/>
              <a:gd name="connsiteX98" fmla="*/ 89712 w 887272"/>
              <a:gd name="connsiteY98" fmla="*/ 2600960 h 3631956"/>
              <a:gd name="connsiteX99" fmla="*/ 94792 w 887272"/>
              <a:gd name="connsiteY99" fmla="*/ 2570480 h 3631956"/>
              <a:gd name="connsiteX100" fmla="*/ 104952 w 887272"/>
              <a:gd name="connsiteY100" fmla="*/ 2550160 h 3631956"/>
              <a:gd name="connsiteX101" fmla="*/ 135432 w 887272"/>
              <a:gd name="connsiteY101" fmla="*/ 2594187 h 3631956"/>
              <a:gd name="connsiteX102" fmla="*/ 145591 w 887272"/>
              <a:gd name="connsiteY102" fmla="*/ 2550724 h 3631956"/>
              <a:gd name="connsiteX103" fmla="*/ 142206 w 887272"/>
              <a:gd name="connsiteY103" fmla="*/ 2484684 h 3631956"/>
              <a:gd name="connsiteX104" fmla="*/ 149543 w 887272"/>
              <a:gd name="connsiteY104" fmla="*/ 2475088 h 3631956"/>
              <a:gd name="connsiteX105" fmla="*/ 151802 w 887272"/>
              <a:gd name="connsiteY105" fmla="*/ 2430498 h 3631956"/>
              <a:gd name="connsiteX106" fmla="*/ 159703 w 887272"/>
              <a:gd name="connsiteY106" fmla="*/ 2410178 h 3631956"/>
              <a:gd name="connsiteX107" fmla="*/ 164784 w 887272"/>
              <a:gd name="connsiteY107" fmla="*/ 2388164 h 3631956"/>
              <a:gd name="connsiteX108" fmla="*/ 167041 w 887272"/>
              <a:gd name="connsiteY108" fmla="*/ 2359943 h 3631956"/>
              <a:gd name="connsiteX109" fmla="*/ 174943 w 887272"/>
              <a:gd name="connsiteY109" fmla="*/ 2338494 h 3631956"/>
              <a:gd name="connsiteX110" fmla="*/ 180023 w 887272"/>
              <a:gd name="connsiteY110" fmla="*/ 2284871 h 3631956"/>
              <a:gd name="connsiteX111" fmla="*/ 181716 w 887272"/>
              <a:gd name="connsiteY111" fmla="*/ 2232942 h 3631956"/>
              <a:gd name="connsiteX112" fmla="*/ 190183 w 887272"/>
              <a:gd name="connsiteY112" fmla="*/ 2175369 h 3631956"/>
              <a:gd name="connsiteX113" fmla="*/ 191312 w 887272"/>
              <a:gd name="connsiteY113" fmla="*/ 2136987 h 3631956"/>
              <a:gd name="connsiteX114" fmla="*/ 196392 w 887272"/>
              <a:gd name="connsiteY114" fmla="*/ 2098040 h 3631956"/>
              <a:gd name="connsiteX115" fmla="*/ 206552 w 887272"/>
              <a:gd name="connsiteY115" fmla="*/ 1991360 h 3631956"/>
              <a:gd name="connsiteX116" fmla="*/ 211632 w 887272"/>
              <a:gd name="connsiteY116" fmla="*/ 1965960 h 3631956"/>
              <a:gd name="connsiteX117" fmla="*/ 216712 w 887272"/>
              <a:gd name="connsiteY117" fmla="*/ 1925320 h 3631956"/>
              <a:gd name="connsiteX118" fmla="*/ 221792 w 887272"/>
              <a:gd name="connsiteY118" fmla="*/ 1910080 h 3631956"/>
              <a:gd name="connsiteX119" fmla="*/ 226872 w 887272"/>
              <a:gd name="connsiteY119" fmla="*/ 1889760 h 3631956"/>
              <a:gd name="connsiteX120" fmla="*/ 231952 w 887272"/>
              <a:gd name="connsiteY120" fmla="*/ 1859280 h 3631956"/>
              <a:gd name="connsiteX121" fmla="*/ 237032 w 887272"/>
              <a:gd name="connsiteY121" fmla="*/ 1833880 h 3631956"/>
              <a:gd name="connsiteX122" fmla="*/ 242112 w 887272"/>
              <a:gd name="connsiteY122" fmla="*/ 1762760 h 3631956"/>
              <a:gd name="connsiteX123" fmla="*/ 247192 w 887272"/>
              <a:gd name="connsiteY123" fmla="*/ 1747520 h 3631956"/>
              <a:gd name="connsiteX124" fmla="*/ 252272 w 887272"/>
              <a:gd name="connsiteY124" fmla="*/ 1722120 h 3631956"/>
              <a:gd name="connsiteX125" fmla="*/ 257352 w 887272"/>
              <a:gd name="connsiteY125" fmla="*/ 1671320 h 3631956"/>
              <a:gd name="connsiteX126" fmla="*/ 262432 w 887272"/>
              <a:gd name="connsiteY126" fmla="*/ 1656080 h 3631956"/>
              <a:gd name="connsiteX127" fmla="*/ 267512 w 887272"/>
              <a:gd name="connsiteY127" fmla="*/ 1635760 h 3631956"/>
              <a:gd name="connsiteX128" fmla="*/ 272592 w 887272"/>
              <a:gd name="connsiteY128" fmla="*/ 1574800 h 3631956"/>
              <a:gd name="connsiteX129" fmla="*/ 277672 w 887272"/>
              <a:gd name="connsiteY129" fmla="*/ 1559560 h 3631956"/>
              <a:gd name="connsiteX130" fmla="*/ 287832 w 887272"/>
              <a:gd name="connsiteY130" fmla="*/ 1518920 h 3631956"/>
              <a:gd name="connsiteX131" fmla="*/ 292912 w 887272"/>
              <a:gd name="connsiteY131" fmla="*/ 1473200 h 3631956"/>
              <a:gd name="connsiteX132" fmla="*/ 297992 w 887272"/>
              <a:gd name="connsiteY132" fmla="*/ 1447800 h 3631956"/>
              <a:gd name="connsiteX133" fmla="*/ 308152 w 887272"/>
              <a:gd name="connsiteY133" fmla="*/ 1386840 h 3631956"/>
              <a:gd name="connsiteX134" fmla="*/ 313232 w 887272"/>
              <a:gd name="connsiteY134" fmla="*/ 1346200 h 3631956"/>
              <a:gd name="connsiteX135" fmla="*/ 323392 w 887272"/>
              <a:gd name="connsiteY135" fmla="*/ 1275080 h 3631956"/>
              <a:gd name="connsiteX136" fmla="*/ 328472 w 887272"/>
              <a:gd name="connsiteY136" fmla="*/ 1224280 h 3631956"/>
              <a:gd name="connsiteX137" fmla="*/ 333552 w 887272"/>
              <a:gd name="connsiteY137" fmla="*/ 1198880 h 3631956"/>
              <a:gd name="connsiteX138" fmla="*/ 348792 w 887272"/>
              <a:gd name="connsiteY138" fmla="*/ 1127760 h 3631956"/>
              <a:gd name="connsiteX139" fmla="*/ 353872 w 887272"/>
              <a:gd name="connsiteY139" fmla="*/ 1076960 h 3631956"/>
              <a:gd name="connsiteX140" fmla="*/ 358952 w 887272"/>
              <a:gd name="connsiteY140" fmla="*/ 1056640 h 3631956"/>
              <a:gd name="connsiteX141" fmla="*/ 369112 w 887272"/>
              <a:gd name="connsiteY141" fmla="*/ 1005840 h 3631956"/>
              <a:gd name="connsiteX142" fmla="*/ 374192 w 887272"/>
              <a:gd name="connsiteY142" fmla="*/ 934720 h 3631956"/>
              <a:gd name="connsiteX143" fmla="*/ 384352 w 887272"/>
              <a:gd name="connsiteY143" fmla="*/ 868680 h 3631956"/>
              <a:gd name="connsiteX144" fmla="*/ 389432 w 887272"/>
              <a:gd name="connsiteY144" fmla="*/ 822960 h 3631956"/>
              <a:gd name="connsiteX145" fmla="*/ 399592 w 887272"/>
              <a:gd name="connsiteY145" fmla="*/ 777240 h 3631956"/>
              <a:gd name="connsiteX146" fmla="*/ 404672 w 887272"/>
              <a:gd name="connsiteY146" fmla="*/ 731520 h 3631956"/>
              <a:gd name="connsiteX147" fmla="*/ 414832 w 887272"/>
              <a:gd name="connsiteY147" fmla="*/ 690880 h 3631956"/>
              <a:gd name="connsiteX148" fmla="*/ 424992 w 887272"/>
              <a:gd name="connsiteY148" fmla="*/ 629920 h 3631956"/>
              <a:gd name="connsiteX149" fmla="*/ 430072 w 887272"/>
              <a:gd name="connsiteY149" fmla="*/ 584200 h 3631956"/>
              <a:gd name="connsiteX150" fmla="*/ 440232 w 887272"/>
              <a:gd name="connsiteY150" fmla="*/ 543560 h 3631956"/>
              <a:gd name="connsiteX151" fmla="*/ 445312 w 887272"/>
              <a:gd name="connsiteY151" fmla="*/ 523240 h 3631956"/>
              <a:gd name="connsiteX152" fmla="*/ 455472 w 887272"/>
              <a:gd name="connsiteY152" fmla="*/ 457200 h 3631956"/>
              <a:gd name="connsiteX153" fmla="*/ 465632 w 887272"/>
              <a:gd name="connsiteY153" fmla="*/ 411480 h 3631956"/>
              <a:gd name="connsiteX154" fmla="*/ 470712 w 887272"/>
              <a:gd name="connsiteY154" fmla="*/ 365760 h 3631956"/>
              <a:gd name="connsiteX155" fmla="*/ 475792 w 887272"/>
              <a:gd name="connsiteY155" fmla="*/ 335280 h 3631956"/>
              <a:gd name="connsiteX156" fmla="*/ 470712 w 887272"/>
              <a:gd name="connsiteY156" fmla="*/ 198120 h 3631956"/>
              <a:gd name="connsiteX0" fmla="*/ 470712 w 887272"/>
              <a:gd name="connsiteY0" fmla="*/ 198120 h 3631956"/>
              <a:gd name="connsiteX1" fmla="*/ 485952 w 887272"/>
              <a:gd name="connsiteY1" fmla="*/ 187960 h 3631956"/>
              <a:gd name="connsiteX2" fmla="*/ 496112 w 887272"/>
              <a:gd name="connsiteY2" fmla="*/ 172720 h 3631956"/>
              <a:gd name="connsiteX3" fmla="*/ 526592 w 887272"/>
              <a:gd name="connsiteY3" fmla="*/ 152400 h 3631956"/>
              <a:gd name="connsiteX4" fmla="*/ 541832 w 887272"/>
              <a:gd name="connsiteY4" fmla="*/ 137160 h 3631956"/>
              <a:gd name="connsiteX5" fmla="*/ 572312 w 887272"/>
              <a:gd name="connsiteY5" fmla="*/ 127000 h 3631956"/>
              <a:gd name="connsiteX6" fmla="*/ 602792 w 887272"/>
              <a:gd name="connsiteY6" fmla="*/ 111760 h 3631956"/>
              <a:gd name="connsiteX7" fmla="*/ 638352 w 887272"/>
              <a:gd name="connsiteY7" fmla="*/ 96520 h 3631956"/>
              <a:gd name="connsiteX8" fmla="*/ 653592 w 887272"/>
              <a:gd name="connsiteY8" fmla="*/ 86360 h 3631956"/>
              <a:gd name="connsiteX9" fmla="*/ 689152 w 887272"/>
              <a:gd name="connsiteY9" fmla="*/ 76200 h 3631956"/>
              <a:gd name="connsiteX10" fmla="*/ 719632 w 887272"/>
              <a:gd name="connsiteY10" fmla="*/ 66040 h 3631956"/>
              <a:gd name="connsiteX11" fmla="*/ 755192 w 887272"/>
              <a:gd name="connsiteY11" fmla="*/ 50800 h 3631956"/>
              <a:gd name="connsiteX12" fmla="*/ 805992 w 887272"/>
              <a:gd name="connsiteY12" fmla="*/ 35560 h 3631956"/>
              <a:gd name="connsiteX13" fmla="*/ 821232 w 887272"/>
              <a:gd name="connsiteY13" fmla="*/ 25400 h 3631956"/>
              <a:gd name="connsiteX14" fmla="*/ 851712 w 887272"/>
              <a:gd name="connsiteY14" fmla="*/ 15240 h 3631956"/>
              <a:gd name="connsiteX15" fmla="*/ 882192 w 887272"/>
              <a:gd name="connsiteY15" fmla="*/ 0 h 3631956"/>
              <a:gd name="connsiteX16" fmla="*/ 887272 w 887272"/>
              <a:gd name="connsiteY16" fmla="*/ 15240 h 3631956"/>
              <a:gd name="connsiteX17" fmla="*/ 882192 w 887272"/>
              <a:gd name="connsiteY17" fmla="*/ 60960 h 3631956"/>
              <a:gd name="connsiteX18" fmla="*/ 877112 w 887272"/>
              <a:gd name="connsiteY18" fmla="*/ 76200 h 3631956"/>
              <a:gd name="connsiteX19" fmla="*/ 872032 w 887272"/>
              <a:gd name="connsiteY19" fmla="*/ 96520 h 3631956"/>
              <a:gd name="connsiteX20" fmla="*/ 866952 w 887272"/>
              <a:gd name="connsiteY20" fmla="*/ 162560 h 3631956"/>
              <a:gd name="connsiteX21" fmla="*/ 861872 w 887272"/>
              <a:gd name="connsiteY21" fmla="*/ 182880 h 3631956"/>
              <a:gd name="connsiteX22" fmla="*/ 856792 w 887272"/>
              <a:gd name="connsiteY22" fmla="*/ 213360 h 3631956"/>
              <a:gd name="connsiteX23" fmla="*/ 851712 w 887272"/>
              <a:gd name="connsiteY23" fmla="*/ 335280 h 3631956"/>
              <a:gd name="connsiteX24" fmla="*/ 841552 w 887272"/>
              <a:gd name="connsiteY24" fmla="*/ 401320 h 3631956"/>
              <a:gd name="connsiteX25" fmla="*/ 836472 w 887272"/>
              <a:gd name="connsiteY25" fmla="*/ 447040 h 3631956"/>
              <a:gd name="connsiteX26" fmla="*/ 826312 w 887272"/>
              <a:gd name="connsiteY26" fmla="*/ 568960 h 3631956"/>
              <a:gd name="connsiteX27" fmla="*/ 821232 w 887272"/>
              <a:gd name="connsiteY27" fmla="*/ 594360 h 3631956"/>
              <a:gd name="connsiteX28" fmla="*/ 816152 w 887272"/>
              <a:gd name="connsiteY28" fmla="*/ 640080 h 3631956"/>
              <a:gd name="connsiteX29" fmla="*/ 805992 w 887272"/>
              <a:gd name="connsiteY29" fmla="*/ 690880 h 3631956"/>
              <a:gd name="connsiteX30" fmla="*/ 800912 w 887272"/>
              <a:gd name="connsiteY30" fmla="*/ 721360 h 3631956"/>
              <a:gd name="connsiteX31" fmla="*/ 795832 w 887272"/>
              <a:gd name="connsiteY31" fmla="*/ 741680 h 3631956"/>
              <a:gd name="connsiteX32" fmla="*/ 790752 w 887272"/>
              <a:gd name="connsiteY32" fmla="*/ 767080 h 3631956"/>
              <a:gd name="connsiteX33" fmla="*/ 785672 w 887272"/>
              <a:gd name="connsiteY33" fmla="*/ 787400 h 3631956"/>
              <a:gd name="connsiteX34" fmla="*/ 780592 w 887272"/>
              <a:gd name="connsiteY34" fmla="*/ 828040 h 3631956"/>
              <a:gd name="connsiteX35" fmla="*/ 775512 w 887272"/>
              <a:gd name="connsiteY35" fmla="*/ 843280 h 3631956"/>
              <a:gd name="connsiteX36" fmla="*/ 765352 w 887272"/>
              <a:gd name="connsiteY36" fmla="*/ 894080 h 3631956"/>
              <a:gd name="connsiteX37" fmla="*/ 755192 w 887272"/>
              <a:gd name="connsiteY37" fmla="*/ 939800 h 3631956"/>
              <a:gd name="connsiteX38" fmla="*/ 750112 w 887272"/>
              <a:gd name="connsiteY38" fmla="*/ 980440 h 3631956"/>
              <a:gd name="connsiteX39" fmla="*/ 745032 w 887272"/>
              <a:gd name="connsiteY39" fmla="*/ 1031240 h 3631956"/>
              <a:gd name="connsiteX40" fmla="*/ 734872 w 887272"/>
              <a:gd name="connsiteY40" fmla="*/ 1102360 h 3631956"/>
              <a:gd name="connsiteX41" fmla="*/ 729792 w 887272"/>
              <a:gd name="connsiteY41" fmla="*/ 1203960 h 3631956"/>
              <a:gd name="connsiteX42" fmla="*/ 719632 w 887272"/>
              <a:gd name="connsiteY42" fmla="*/ 1264920 h 3631956"/>
              <a:gd name="connsiteX43" fmla="*/ 704392 w 887272"/>
              <a:gd name="connsiteY43" fmla="*/ 1407160 h 3631956"/>
              <a:gd name="connsiteX44" fmla="*/ 694232 w 887272"/>
              <a:gd name="connsiteY44" fmla="*/ 1463040 h 3631956"/>
              <a:gd name="connsiteX45" fmla="*/ 689152 w 887272"/>
              <a:gd name="connsiteY45" fmla="*/ 1518920 h 3631956"/>
              <a:gd name="connsiteX46" fmla="*/ 678992 w 887272"/>
              <a:gd name="connsiteY46" fmla="*/ 1564640 h 3631956"/>
              <a:gd name="connsiteX47" fmla="*/ 673912 w 887272"/>
              <a:gd name="connsiteY47" fmla="*/ 1595120 h 3631956"/>
              <a:gd name="connsiteX48" fmla="*/ 668832 w 887272"/>
              <a:gd name="connsiteY48" fmla="*/ 1635760 h 3631956"/>
              <a:gd name="connsiteX49" fmla="*/ 663752 w 887272"/>
              <a:gd name="connsiteY49" fmla="*/ 1666240 h 3631956"/>
              <a:gd name="connsiteX50" fmla="*/ 658672 w 887272"/>
              <a:gd name="connsiteY50" fmla="*/ 1706880 h 3631956"/>
              <a:gd name="connsiteX51" fmla="*/ 643432 w 887272"/>
              <a:gd name="connsiteY51" fmla="*/ 1778000 h 3631956"/>
              <a:gd name="connsiteX52" fmla="*/ 638352 w 887272"/>
              <a:gd name="connsiteY52" fmla="*/ 1823720 h 3631956"/>
              <a:gd name="connsiteX53" fmla="*/ 628192 w 887272"/>
              <a:gd name="connsiteY53" fmla="*/ 1879600 h 3631956"/>
              <a:gd name="connsiteX54" fmla="*/ 623112 w 887272"/>
              <a:gd name="connsiteY54" fmla="*/ 1935480 h 3631956"/>
              <a:gd name="connsiteX55" fmla="*/ 607872 w 887272"/>
              <a:gd name="connsiteY55" fmla="*/ 2021840 h 3631956"/>
              <a:gd name="connsiteX56" fmla="*/ 602792 w 887272"/>
              <a:gd name="connsiteY56" fmla="*/ 2082800 h 3631956"/>
              <a:gd name="connsiteX57" fmla="*/ 592632 w 887272"/>
              <a:gd name="connsiteY57" fmla="*/ 2133600 h 3631956"/>
              <a:gd name="connsiteX58" fmla="*/ 582472 w 887272"/>
              <a:gd name="connsiteY58" fmla="*/ 2204720 h 3631956"/>
              <a:gd name="connsiteX59" fmla="*/ 577392 w 887272"/>
              <a:gd name="connsiteY59" fmla="*/ 2296160 h 3631956"/>
              <a:gd name="connsiteX60" fmla="*/ 572312 w 887272"/>
              <a:gd name="connsiteY60" fmla="*/ 2311400 h 3631956"/>
              <a:gd name="connsiteX61" fmla="*/ 567232 w 887272"/>
              <a:gd name="connsiteY61" fmla="*/ 2352040 h 3631956"/>
              <a:gd name="connsiteX62" fmla="*/ 562152 w 887272"/>
              <a:gd name="connsiteY62" fmla="*/ 2382520 h 3631956"/>
              <a:gd name="connsiteX63" fmla="*/ 551992 w 887272"/>
              <a:gd name="connsiteY63" fmla="*/ 2509520 h 3631956"/>
              <a:gd name="connsiteX64" fmla="*/ 541832 w 887272"/>
              <a:gd name="connsiteY64" fmla="*/ 2570480 h 3631956"/>
              <a:gd name="connsiteX65" fmla="*/ 536752 w 887272"/>
              <a:gd name="connsiteY65" fmla="*/ 2595880 h 3631956"/>
              <a:gd name="connsiteX66" fmla="*/ 526592 w 887272"/>
              <a:gd name="connsiteY66" fmla="*/ 2809240 h 3631956"/>
              <a:gd name="connsiteX67" fmla="*/ 521512 w 887272"/>
              <a:gd name="connsiteY67" fmla="*/ 2834640 h 3631956"/>
              <a:gd name="connsiteX68" fmla="*/ 516432 w 887272"/>
              <a:gd name="connsiteY68" fmla="*/ 2956560 h 3631956"/>
              <a:gd name="connsiteX69" fmla="*/ 506272 w 887272"/>
              <a:gd name="connsiteY69" fmla="*/ 3048000 h 3631956"/>
              <a:gd name="connsiteX70" fmla="*/ 494419 w 887272"/>
              <a:gd name="connsiteY70" fmla="*/ 3217898 h 3631956"/>
              <a:gd name="connsiteX71" fmla="*/ 486517 w 887272"/>
              <a:gd name="connsiteY71" fmla="*/ 3325707 h 3631956"/>
              <a:gd name="connsiteX72" fmla="*/ 489903 w 887272"/>
              <a:gd name="connsiteY72" fmla="*/ 3369734 h 3631956"/>
              <a:gd name="connsiteX73" fmla="*/ 484823 w 887272"/>
              <a:gd name="connsiteY73" fmla="*/ 3407551 h 3631956"/>
              <a:gd name="connsiteX74" fmla="*/ 462810 w 887272"/>
              <a:gd name="connsiteY74" fmla="*/ 3608494 h 3631956"/>
              <a:gd name="connsiteX75" fmla="*/ 414832 w 887272"/>
              <a:gd name="connsiteY75" fmla="*/ 3611880 h 3631956"/>
              <a:gd name="connsiteX76" fmla="*/ 191312 w 887272"/>
              <a:gd name="connsiteY76" fmla="*/ 3601720 h 3631956"/>
              <a:gd name="connsiteX77" fmla="*/ 120192 w 887272"/>
              <a:gd name="connsiteY77" fmla="*/ 3591560 h 3631956"/>
              <a:gd name="connsiteX78" fmla="*/ 64312 w 887272"/>
              <a:gd name="connsiteY78" fmla="*/ 3586480 h 3631956"/>
              <a:gd name="connsiteX79" fmla="*/ 20849 w 887272"/>
              <a:gd name="connsiteY79" fmla="*/ 3576884 h 3631956"/>
              <a:gd name="connsiteX80" fmla="*/ 27058 w 887272"/>
              <a:gd name="connsiteY80" fmla="*/ 3533423 h 3631956"/>
              <a:gd name="connsiteX81" fmla="*/ 31575 w 887272"/>
              <a:gd name="connsiteY81" fmla="*/ 3452706 h 3631956"/>
              <a:gd name="connsiteX82" fmla="*/ 33832 w 887272"/>
              <a:gd name="connsiteY82" fmla="*/ 3426178 h 3631956"/>
              <a:gd name="connsiteX83" fmla="*/ 33268 w 887272"/>
              <a:gd name="connsiteY83" fmla="*/ 3392311 h 3631956"/>
              <a:gd name="connsiteX84" fmla="*/ 32703 w 887272"/>
              <a:gd name="connsiteY84" fmla="*/ 3356186 h 3631956"/>
              <a:gd name="connsiteX85" fmla="*/ 34961 w 887272"/>
              <a:gd name="connsiteY85" fmla="*/ 3327964 h 3631956"/>
              <a:gd name="connsiteX86" fmla="*/ 40041 w 887272"/>
              <a:gd name="connsiteY86" fmla="*/ 3265311 h 3631956"/>
              <a:gd name="connsiteX87" fmla="*/ 47943 w 887272"/>
              <a:gd name="connsiteY87" fmla="*/ 3217332 h 3631956"/>
              <a:gd name="connsiteX88" fmla="*/ 46814 w 887272"/>
              <a:gd name="connsiteY88" fmla="*/ 3178387 h 3631956"/>
              <a:gd name="connsiteX89" fmla="*/ 79551 w 887272"/>
              <a:gd name="connsiteY89" fmla="*/ 3056467 h 3631956"/>
              <a:gd name="connsiteX90" fmla="*/ 78987 w 887272"/>
              <a:gd name="connsiteY90" fmla="*/ 3025422 h 3631956"/>
              <a:gd name="connsiteX91" fmla="*/ 86890 w 887272"/>
              <a:gd name="connsiteY91" fmla="*/ 2958253 h 3631956"/>
              <a:gd name="connsiteX92" fmla="*/ 89147 w 887272"/>
              <a:gd name="connsiteY92" fmla="*/ 2910841 h 3631956"/>
              <a:gd name="connsiteX93" fmla="*/ 96485 w 887272"/>
              <a:gd name="connsiteY93" fmla="*/ 2835770 h 3631956"/>
              <a:gd name="connsiteX94" fmla="*/ 112290 w 887272"/>
              <a:gd name="connsiteY94" fmla="*/ 2715542 h 3631956"/>
              <a:gd name="connsiteX95" fmla="*/ 94792 w 887272"/>
              <a:gd name="connsiteY95" fmla="*/ 2687320 h 3631956"/>
              <a:gd name="connsiteX96" fmla="*/ 74472 w 887272"/>
              <a:gd name="connsiteY96" fmla="*/ 2667000 h 3631956"/>
              <a:gd name="connsiteX97" fmla="*/ 79552 w 887272"/>
              <a:gd name="connsiteY97" fmla="*/ 2631440 h 3631956"/>
              <a:gd name="connsiteX98" fmla="*/ 89712 w 887272"/>
              <a:gd name="connsiteY98" fmla="*/ 2600960 h 3631956"/>
              <a:gd name="connsiteX99" fmla="*/ 94792 w 887272"/>
              <a:gd name="connsiteY99" fmla="*/ 2570480 h 3631956"/>
              <a:gd name="connsiteX100" fmla="*/ 104952 w 887272"/>
              <a:gd name="connsiteY100" fmla="*/ 2550160 h 3631956"/>
              <a:gd name="connsiteX101" fmla="*/ 135432 w 887272"/>
              <a:gd name="connsiteY101" fmla="*/ 2594187 h 3631956"/>
              <a:gd name="connsiteX102" fmla="*/ 145591 w 887272"/>
              <a:gd name="connsiteY102" fmla="*/ 2550724 h 3631956"/>
              <a:gd name="connsiteX103" fmla="*/ 142206 w 887272"/>
              <a:gd name="connsiteY103" fmla="*/ 2484684 h 3631956"/>
              <a:gd name="connsiteX104" fmla="*/ 149543 w 887272"/>
              <a:gd name="connsiteY104" fmla="*/ 2475088 h 3631956"/>
              <a:gd name="connsiteX105" fmla="*/ 151802 w 887272"/>
              <a:gd name="connsiteY105" fmla="*/ 2430498 h 3631956"/>
              <a:gd name="connsiteX106" fmla="*/ 159703 w 887272"/>
              <a:gd name="connsiteY106" fmla="*/ 2410178 h 3631956"/>
              <a:gd name="connsiteX107" fmla="*/ 164784 w 887272"/>
              <a:gd name="connsiteY107" fmla="*/ 2388164 h 3631956"/>
              <a:gd name="connsiteX108" fmla="*/ 167041 w 887272"/>
              <a:gd name="connsiteY108" fmla="*/ 2359943 h 3631956"/>
              <a:gd name="connsiteX109" fmla="*/ 174943 w 887272"/>
              <a:gd name="connsiteY109" fmla="*/ 2338494 h 3631956"/>
              <a:gd name="connsiteX110" fmla="*/ 180023 w 887272"/>
              <a:gd name="connsiteY110" fmla="*/ 2284871 h 3631956"/>
              <a:gd name="connsiteX111" fmla="*/ 181716 w 887272"/>
              <a:gd name="connsiteY111" fmla="*/ 2232942 h 3631956"/>
              <a:gd name="connsiteX112" fmla="*/ 190183 w 887272"/>
              <a:gd name="connsiteY112" fmla="*/ 2175369 h 3631956"/>
              <a:gd name="connsiteX113" fmla="*/ 191312 w 887272"/>
              <a:gd name="connsiteY113" fmla="*/ 2136987 h 3631956"/>
              <a:gd name="connsiteX114" fmla="*/ 196392 w 887272"/>
              <a:gd name="connsiteY114" fmla="*/ 2098040 h 3631956"/>
              <a:gd name="connsiteX115" fmla="*/ 206552 w 887272"/>
              <a:gd name="connsiteY115" fmla="*/ 1991360 h 3631956"/>
              <a:gd name="connsiteX116" fmla="*/ 211632 w 887272"/>
              <a:gd name="connsiteY116" fmla="*/ 1965960 h 3631956"/>
              <a:gd name="connsiteX117" fmla="*/ 216712 w 887272"/>
              <a:gd name="connsiteY117" fmla="*/ 1925320 h 3631956"/>
              <a:gd name="connsiteX118" fmla="*/ 221792 w 887272"/>
              <a:gd name="connsiteY118" fmla="*/ 1910080 h 3631956"/>
              <a:gd name="connsiteX119" fmla="*/ 226872 w 887272"/>
              <a:gd name="connsiteY119" fmla="*/ 1889760 h 3631956"/>
              <a:gd name="connsiteX120" fmla="*/ 231952 w 887272"/>
              <a:gd name="connsiteY120" fmla="*/ 1859280 h 3631956"/>
              <a:gd name="connsiteX121" fmla="*/ 237032 w 887272"/>
              <a:gd name="connsiteY121" fmla="*/ 1833880 h 3631956"/>
              <a:gd name="connsiteX122" fmla="*/ 242112 w 887272"/>
              <a:gd name="connsiteY122" fmla="*/ 1762760 h 3631956"/>
              <a:gd name="connsiteX123" fmla="*/ 247192 w 887272"/>
              <a:gd name="connsiteY123" fmla="*/ 1747520 h 3631956"/>
              <a:gd name="connsiteX124" fmla="*/ 252272 w 887272"/>
              <a:gd name="connsiteY124" fmla="*/ 1722120 h 3631956"/>
              <a:gd name="connsiteX125" fmla="*/ 257352 w 887272"/>
              <a:gd name="connsiteY125" fmla="*/ 1671320 h 3631956"/>
              <a:gd name="connsiteX126" fmla="*/ 262432 w 887272"/>
              <a:gd name="connsiteY126" fmla="*/ 1656080 h 3631956"/>
              <a:gd name="connsiteX127" fmla="*/ 267512 w 887272"/>
              <a:gd name="connsiteY127" fmla="*/ 1635760 h 3631956"/>
              <a:gd name="connsiteX128" fmla="*/ 272592 w 887272"/>
              <a:gd name="connsiteY128" fmla="*/ 1574800 h 3631956"/>
              <a:gd name="connsiteX129" fmla="*/ 277672 w 887272"/>
              <a:gd name="connsiteY129" fmla="*/ 1559560 h 3631956"/>
              <a:gd name="connsiteX130" fmla="*/ 287832 w 887272"/>
              <a:gd name="connsiteY130" fmla="*/ 1518920 h 3631956"/>
              <a:gd name="connsiteX131" fmla="*/ 292912 w 887272"/>
              <a:gd name="connsiteY131" fmla="*/ 1473200 h 3631956"/>
              <a:gd name="connsiteX132" fmla="*/ 297992 w 887272"/>
              <a:gd name="connsiteY132" fmla="*/ 1447800 h 3631956"/>
              <a:gd name="connsiteX133" fmla="*/ 308152 w 887272"/>
              <a:gd name="connsiteY133" fmla="*/ 1386840 h 3631956"/>
              <a:gd name="connsiteX134" fmla="*/ 313232 w 887272"/>
              <a:gd name="connsiteY134" fmla="*/ 1346200 h 3631956"/>
              <a:gd name="connsiteX135" fmla="*/ 323392 w 887272"/>
              <a:gd name="connsiteY135" fmla="*/ 1275080 h 3631956"/>
              <a:gd name="connsiteX136" fmla="*/ 328472 w 887272"/>
              <a:gd name="connsiteY136" fmla="*/ 1224280 h 3631956"/>
              <a:gd name="connsiteX137" fmla="*/ 333552 w 887272"/>
              <a:gd name="connsiteY137" fmla="*/ 1198880 h 3631956"/>
              <a:gd name="connsiteX138" fmla="*/ 348792 w 887272"/>
              <a:gd name="connsiteY138" fmla="*/ 1127760 h 3631956"/>
              <a:gd name="connsiteX139" fmla="*/ 353872 w 887272"/>
              <a:gd name="connsiteY139" fmla="*/ 1076960 h 3631956"/>
              <a:gd name="connsiteX140" fmla="*/ 358952 w 887272"/>
              <a:gd name="connsiteY140" fmla="*/ 1056640 h 3631956"/>
              <a:gd name="connsiteX141" fmla="*/ 369112 w 887272"/>
              <a:gd name="connsiteY141" fmla="*/ 1005840 h 3631956"/>
              <a:gd name="connsiteX142" fmla="*/ 374192 w 887272"/>
              <a:gd name="connsiteY142" fmla="*/ 934720 h 3631956"/>
              <a:gd name="connsiteX143" fmla="*/ 384352 w 887272"/>
              <a:gd name="connsiteY143" fmla="*/ 868680 h 3631956"/>
              <a:gd name="connsiteX144" fmla="*/ 389432 w 887272"/>
              <a:gd name="connsiteY144" fmla="*/ 822960 h 3631956"/>
              <a:gd name="connsiteX145" fmla="*/ 399592 w 887272"/>
              <a:gd name="connsiteY145" fmla="*/ 777240 h 3631956"/>
              <a:gd name="connsiteX146" fmla="*/ 404672 w 887272"/>
              <a:gd name="connsiteY146" fmla="*/ 731520 h 3631956"/>
              <a:gd name="connsiteX147" fmla="*/ 414832 w 887272"/>
              <a:gd name="connsiteY147" fmla="*/ 690880 h 3631956"/>
              <a:gd name="connsiteX148" fmla="*/ 424992 w 887272"/>
              <a:gd name="connsiteY148" fmla="*/ 629920 h 3631956"/>
              <a:gd name="connsiteX149" fmla="*/ 430072 w 887272"/>
              <a:gd name="connsiteY149" fmla="*/ 584200 h 3631956"/>
              <a:gd name="connsiteX150" fmla="*/ 440232 w 887272"/>
              <a:gd name="connsiteY150" fmla="*/ 543560 h 3631956"/>
              <a:gd name="connsiteX151" fmla="*/ 445312 w 887272"/>
              <a:gd name="connsiteY151" fmla="*/ 523240 h 3631956"/>
              <a:gd name="connsiteX152" fmla="*/ 455472 w 887272"/>
              <a:gd name="connsiteY152" fmla="*/ 457200 h 3631956"/>
              <a:gd name="connsiteX153" fmla="*/ 465632 w 887272"/>
              <a:gd name="connsiteY153" fmla="*/ 411480 h 3631956"/>
              <a:gd name="connsiteX154" fmla="*/ 470712 w 887272"/>
              <a:gd name="connsiteY154" fmla="*/ 365760 h 3631956"/>
              <a:gd name="connsiteX155" fmla="*/ 475792 w 887272"/>
              <a:gd name="connsiteY155" fmla="*/ 335280 h 3631956"/>
              <a:gd name="connsiteX156" fmla="*/ 470712 w 887272"/>
              <a:gd name="connsiteY156" fmla="*/ 198120 h 3631956"/>
              <a:gd name="connsiteX0" fmla="*/ 470712 w 887272"/>
              <a:gd name="connsiteY0" fmla="*/ 198120 h 3631956"/>
              <a:gd name="connsiteX1" fmla="*/ 485952 w 887272"/>
              <a:gd name="connsiteY1" fmla="*/ 187960 h 3631956"/>
              <a:gd name="connsiteX2" fmla="*/ 496112 w 887272"/>
              <a:gd name="connsiteY2" fmla="*/ 172720 h 3631956"/>
              <a:gd name="connsiteX3" fmla="*/ 526592 w 887272"/>
              <a:gd name="connsiteY3" fmla="*/ 152400 h 3631956"/>
              <a:gd name="connsiteX4" fmla="*/ 541832 w 887272"/>
              <a:gd name="connsiteY4" fmla="*/ 137160 h 3631956"/>
              <a:gd name="connsiteX5" fmla="*/ 572312 w 887272"/>
              <a:gd name="connsiteY5" fmla="*/ 127000 h 3631956"/>
              <a:gd name="connsiteX6" fmla="*/ 602792 w 887272"/>
              <a:gd name="connsiteY6" fmla="*/ 111760 h 3631956"/>
              <a:gd name="connsiteX7" fmla="*/ 638352 w 887272"/>
              <a:gd name="connsiteY7" fmla="*/ 96520 h 3631956"/>
              <a:gd name="connsiteX8" fmla="*/ 653592 w 887272"/>
              <a:gd name="connsiteY8" fmla="*/ 86360 h 3631956"/>
              <a:gd name="connsiteX9" fmla="*/ 689152 w 887272"/>
              <a:gd name="connsiteY9" fmla="*/ 76200 h 3631956"/>
              <a:gd name="connsiteX10" fmla="*/ 719632 w 887272"/>
              <a:gd name="connsiteY10" fmla="*/ 66040 h 3631956"/>
              <a:gd name="connsiteX11" fmla="*/ 755192 w 887272"/>
              <a:gd name="connsiteY11" fmla="*/ 50800 h 3631956"/>
              <a:gd name="connsiteX12" fmla="*/ 805992 w 887272"/>
              <a:gd name="connsiteY12" fmla="*/ 35560 h 3631956"/>
              <a:gd name="connsiteX13" fmla="*/ 821232 w 887272"/>
              <a:gd name="connsiteY13" fmla="*/ 25400 h 3631956"/>
              <a:gd name="connsiteX14" fmla="*/ 851712 w 887272"/>
              <a:gd name="connsiteY14" fmla="*/ 15240 h 3631956"/>
              <a:gd name="connsiteX15" fmla="*/ 882192 w 887272"/>
              <a:gd name="connsiteY15" fmla="*/ 0 h 3631956"/>
              <a:gd name="connsiteX16" fmla="*/ 887272 w 887272"/>
              <a:gd name="connsiteY16" fmla="*/ 15240 h 3631956"/>
              <a:gd name="connsiteX17" fmla="*/ 882192 w 887272"/>
              <a:gd name="connsiteY17" fmla="*/ 60960 h 3631956"/>
              <a:gd name="connsiteX18" fmla="*/ 877112 w 887272"/>
              <a:gd name="connsiteY18" fmla="*/ 76200 h 3631956"/>
              <a:gd name="connsiteX19" fmla="*/ 872032 w 887272"/>
              <a:gd name="connsiteY19" fmla="*/ 96520 h 3631956"/>
              <a:gd name="connsiteX20" fmla="*/ 866952 w 887272"/>
              <a:gd name="connsiteY20" fmla="*/ 162560 h 3631956"/>
              <a:gd name="connsiteX21" fmla="*/ 861872 w 887272"/>
              <a:gd name="connsiteY21" fmla="*/ 182880 h 3631956"/>
              <a:gd name="connsiteX22" fmla="*/ 856792 w 887272"/>
              <a:gd name="connsiteY22" fmla="*/ 213360 h 3631956"/>
              <a:gd name="connsiteX23" fmla="*/ 851712 w 887272"/>
              <a:gd name="connsiteY23" fmla="*/ 335280 h 3631956"/>
              <a:gd name="connsiteX24" fmla="*/ 841552 w 887272"/>
              <a:gd name="connsiteY24" fmla="*/ 401320 h 3631956"/>
              <a:gd name="connsiteX25" fmla="*/ 836472 w 887272"/>
              <a:gd name="connsiteY25" fmla="*/ 447040 h 3631956"/>
              <a:gd name="connsiteX26" fmla="*/ 826312 w 887272"/>
              <a:gd name="connsiteY26" fmla="*/ 568960 h 3631956"/>
              <a:gd name="connsiteX27" fmla="*/ 821232 w 887272"/>
              <a:gd name="connsiteY27" fmla="*/ 594360 h 3631956"/>
              <a:gd name="connsiteX28" fmla="*/ 816152 w 887272"/>
              <a:gd name="connsiteY28" fmla="*/ 640080 h 3631956"/>
              <a:gd name="connsiteX29" fmla="*/ 805992 w 887272"/>
              <a:gd name="connsiteY29" fmla="*/ 690880 h 3631956"/>
              <a:gd name="connsiteX30" fmla="*/ 800912 w 887272"/>
              <a:gd name="connsiteY30" fmla="*/ 721360 h 3631956"/>
              <a:gd name="connsiteX31" fmla="*/ 795832 w 887272"/>
              <a:gd name="connsiteY31" fmla="*/ 741680 h 3631956"/>
              <a:gd name="connsiteX32" fmla="*/ 790752 w 887272"/>
              <a:gd name="connsiteY32" fmla="*/ 767080 h 3631956"/>
              <a:gd name="connsiteX33" fmla="*/ 785672 w 887272"/>
              <a:gd name="connsiteY33" fmla="*/ 787400 h 3631956"/>
              <a:gd name="connsiteX34" fmla="*/ 780592 w 887272"/>
              <a:gd name="connsiteY34" fmla="*/ 828040 h 3631956"/>
              <a:gd name="connsiteX35" fmla="*/ 775512 w 887272"/>
              <a:gd name="connsiteY35" fmla="*/ 843280 h 3631956"/>
              <a:gd name="connsiteX36" fmla="*/ 765352 w 887272"/>
              <a:gd name="connsiteY36" fmla="*/ 894080 h 3631956"/>
              <a:gd name="connsiteX37" fmla="*/ 755192 w 887272"/>
              <a:gd name="connsiteY37" fmla="*/ 939800 h 3631956"/>
              <a:gd name="connsiteX38" fmla="*/ 750112 w 887272"/>
              <a:gd name="connsiteY38" fmla="*/ 980440 h 3631956"/>
              <a:gd name="connsiteX39" fmla="*/ 745032 w 887272"/>
              <a:gd name="connsiteY39" fmla="*/ 1031240 h 3631956"/>
              <a:gd name="connsiteX40" fmla="*/ 734872 w 887272"/>
              <a:gd name="connsiteY40" fmla="*/ 1102360 h 3631956"/>
              <a:gd name="connsiteX41" fmla="*/ 729792 w 887272"/>
              <a:gd name="connsiteY41" fmla="*/ 1203960 h 3631956"/>
              <a:gd name="connsiteX42" fmla="*/ 719632 w 887272"/>
              <a:gd name="connsiteY42" fmla="*/ 1264920 h 3631956"/>
              <a:gd name="connsiteX43" fmla="*/ 704392 w 887272"/>
              <a:gd name="connsiteY43" fmla="*/ 1407160 h 3631956"/>
              <a:gd name="connsiteX44" fmla="*/ 694232 w 887272"/>
              <a:gd name="connsiteY44" fmla="*/ 1463040 h 3631956"/>
              <a:gd name="connsiteX45" fmla="*/ 689152 w 887272"/>
              <a:gd name="connsiteY45" fmla="*/ 1518920 h 3631956"/>
              <a:gd name="connsiteX46" fmla="*/ 678992 w 887272"/>
              <a:gd name="connsiteY46" fmla="*/ 1564640 h 3631956"/>
              <a:gd name="connsiteX47" fmla="*/ 673912 w 887272"/>
              <a:gd name="connsiteY47" fmla="*/ 1595120 h 3631956"/>
              <a:gd name="connsiteX48" fmla="*/ 668832 w 887272"/>
              <a:gd name="connsiteY48" fmla="*/ 1635760 h 3631956"/>
              <a:gd name="connsiteX49" fmla="*/ 663752 w 887272"/>
              <a:gd name="connsiteY49" fmla="*/ 1666240 h 3631956"/>
              <a:gd name="connsiteX50" fmla="*/ 658672 w 887272"/>
              <a:gd name="connsiteY50" fmla="*/ 1706880 h 3631956"/>
              <a:gd name="connsiteX51" fmla="*/ 643432 w 887272"/>
              <a:gd name="connsiteY51" fmla="*/ 1778000 h 3631956"/>
              <a:gd name="connsiteX52" fmla="*/ 638352 w 887272"/>
              <a:gd name="connsiteY52" fmla="*/ 1823720 h 3631956"/>
              <a:gd name="connsiteX53" fmla="*/ 628192 w 887272"/>
              <a:gd name="connsiteY53" fmla="*/ 1879600 h 3631956"/>
              <a:gd name="connsiteX54" fmla="*/ 623112 w 887272"/>
              <a:gd name="connsiteY54" fmla="*/ 1935480 h 3631956"/>
              <a:gd name="connsiteX55" fmla="*/ 607872 w 887272"/>
              <a:gd name="connsiteY55" fmla="*/ 2021840 h 3631956"/>
              <a:gd name="connsiteX56" fmla="*/ 602792 w 887272"/>
              <a:gd name="connsiteY56" fmla="*/ 2082800 h 3631956"/>
              <a:gd name="connsiteX57" fmla="*/ 592632 w 887272"/>
              <a:gd name="connsiteY57" fmla="*/ 2133600 h 3631956"/>
              <a:gd name="connsiteX58" fmla="*/ 582472 w 887272"/>
              <a:gd name="connsiteY58" fmla="*/ 2204720 h 3631956"/>
              <a:gd name="connsiteX59" fmla="*/ 577392 w 887272"/>
              <a:gd name="connsiteY59" fmla="*/ 2296160 h 3631956"/>
              <a:gd name="connsiteX60" fmla="*/ 572312 w 887272"/>
              <a:gd name="connsiteY60" fmla="*/ 2311400 h 3631956"/>
              <a:gd name="connsiteX61" fmla="*/ 567232 w 887272"/>
              <a:gd name="connsiteY61" fmla="*/ 2352040 h 3631956"/>
              <a:gd name="connsiteX62" fmla="*/ 562152 w 887272"/>
              <a:gd name="connsiteY62" fmla="*/ 2382520 h 3631956"/>
              <a:gd name="connsiteX63" fmla="*/ 551992 w 887272"/>
              <a:gd name="connsiteY63" fmla="*/ 2509520 h 3631956"/>
              <a:gd name="connsiteX64" fmla="*/ 541832 w 887272"/>
              <a:gd name="connsiteY64" fmla="*/ 2570480 h 3631956"/>
              <a:gd name="connsiteX65" fmla="*/ 536752 w 887272"/>
              <a:gd name="connsiteY65" fmla="*/ 2595880 h 3631956"/>
              <a:gd name="connsiteX66" fmla="*/ 526592 w 887272"/>
              <a:gd name="connsiteY66" fmla="*/ 2809240 h 3631956"/>
              <a:gd name="connsiteX67" fmla="*/ 521512 w 887272"/>
              <a:gd name="connsiteY67" fmla="*/ 2834640 h 3631956"/>
              <a:gd name="connsiteX68" fmla="*/ 516432 w 887272"/>
              <a:gd name="connsiteY68" fmla="*/ 2956560 h 3631956"/>
              <a:gd name="connsiteX69" fmla="*/ 506272 w 887272"/>
              <a:gd name="connsiteY69" fmla="*/ 3048000 h 3631956"/>
              <a:gd name="connsiteX70" fmla="*/ 494419 w 887272"/>
              <a:gd name="connsiteY70" fmla="*/ 3217898 h 3631956"/>
              <a:gd name="connsiteX71" fmla="*/ 486517 w 887272"/>
              <a:gd name="connsiteY71" fmla="*/ 3325707 h 3631956"/>
              <a:gd name="connsiteX72" fmla="*/ 489903 w 887272"/>
              <a:gd name="connsiteY72" fmla="*/ 3369734 h 3631956"/>
              <a:gd name="connsiteX73" fmla="*/ 484823 w 887272"/>
              <a:gd name="connsiteY73" fmla="*/ 3407551 h 3631956"/>
              <a:gd name="connsiteX74" fmla="*/ 462810 w 887272"/>
              <a:gd name="connsiteY74" fmla="*/ 3608494 h 3631956"/>
              <a:gd name="connsiteX75" fmla="*/ 414832 w 887272"/>
              <a:gd name="connsiteY75" fmla="*/ 3611880 h 3631956"/>
              <a:gd name="connsiteX76" fmla="*/ 191312 w 887272"/>
              <a:gd name="connsiteY76" fmla="*/ 3601720 h 3631956"/>
              <a:gd name="connsiteX77" fmla="*/ 120192 w 887272"/>
              <a:gd name="connsiteY77" fmla="*/ 3591560 h 3631956"/>
              <a:gd name="connsiteX78" fmla="*/ 64312 w 887272"/>
              <a:gd name="connsiteY78" fmla="*/ 3586480 h 3631956"/>
              <a:gd name="connsiteX79" fmla="*/ 20849 w 887272"/>
              <a:gd name="connsiteY79" fmla="*/ 3576884 h 3631956"/>
              <a:gd name="connsiteX80" fmla="*/ 27058 w 887272"/>
              <a:gd name="connsiteY80" fmla="*/ 3533423 h 3631956"/>
              <a:gd name="connsiteX81" fmla="*/ 31575 w 887272"/>
              <a:gd name="connsiteY81" fmla="*/ 3452706 h 3631956"/>
              <a:gd name="connsiteX82" fmla="*/ 33832 w 887272"/>
              <a:gd name="connsiteY82" fmla="*/ 3426178 h 3631956"/>
              <a:gd name="connsiteX83" fmla="*/ 33268 w 887272"/>
              <a:gd name="connsiteY83" fmla="*/ 3392311 h 3631956"/>
              <a:gd name="connsiteX84" fmla="*/ 32703 w 887272"/>
              <a:gd name="connsiteY84" fmla="*/ 3356186 h 3631956"/>
              <a:gd name="connsiteX85" fmla="*/ 34961 w 887272"/>
              <a:gd name="connsiteY85" fmla="*/ 3327964 h 3631956"/>
              <a:gd name="connsiteX86" fmla="*/ 40041 w 887272"/>
              <a:gd name="connsiteY86" fmla="*/ 3265311 h 3631956"/>
              <a:gd name="connsiteX87" fmla="*/ 47943 w 887272"/>
              <a:gd name="connsiteY87" fmla="*/ 3217332 h 3631956"/>
              <a:gd name="connsiteX88" fmla="*/ 66570 w 887272"/>
              <a:gd name="connsiteY88" fmla="*/ 3178387 h 3631956"/>
              <a:gd name="connsiteX89" fmla="*/ 79551 w 887272"/>
              <a:gd name="connsiteY89" fmla="*/ 3056467 h 3631956"/>
              <a:gd name="connsiteX90" fmla="*/ 78987 w 887272"/>
              <a:gd name="connsiteY90" fmla="*/ 3025422 h 3631956"/>
              <a:gd name="connsiteX91" fmla="*/ 86890 w 887272"/>
              <a:gd name="connsiteY91" fmla="*/ 2958253 h 3631956"/>
              <a:gd name="connsiteX92" fmla="*/ 89147 w 887272"/>
              <a:gd name="connsiteY92" fmla="*/ 2910841 h 3631956"/>
              <a:gd name="connsiteX93" fmla="*/ 96485 w 887272"/>
              <a:gd name="connsiteY93" fmla="*/ 2835770 h 3631956"/>
              <a:gd name="connsiteX94" fmla="*/ 112290 w 887272"/>
              <a:gd name="connsiteY94" fmla="*/ 2715542 h 3631956"/>
              <a:gd name="connsiteX95" fmla="*/ 94792 w 887272"/>
              <a:gd name="connsiteY95" fmla="*/ 2687320 h 3631956"/>
              <a:gd name="connsiteX96" fmla="*/ 74472 w 887272"/>
              <a:gd name="connsiteY96" fmla="*/ 2667000 h 3631956"/>
              <a:gd name="connsiteX97" fmla="*/ 79552 w 887272"/>
              <a:gd name="connsiteY97" fmla="*/ 2631440 h 3631956"/>
              <a:gd name="connsiteX98" fmla="*/ 89712 w 887272"/>
              <a:gd name="connsiteY98" fmla="*/ 2600960 h 3631956"/>
              <a:gd name="connsiteX99" fmla="*/ 94792 w 887272"/>
              <a:gd name="connsiteY99" fmla="*/ 2570480 h 3631956"/>
              <a:gd name="connsiteX100" fmla="*/ 104952 w 887272"/>
              <a:gd name="connsiteY100" fmla="*/ 2550160 h 3631956"/>
              <a:gd name="connsiteX101" fmla="*/ 135432 w 887272"/>
              <a:gd name="connsiteY101" fmla="*/ 2594187 h 3631956"/>
              <a:gd name="connsiteX102" fmla="*/ 145591 w 887272"/>
              <a:gd name="connsiteY102" fmla="*/ 2550724 h 3631956"/>
              <a:gd name="connsiteX103" fmla="*/ 142206 w 887272"/>
              <a:gd name="connsiteY103" fmla="*/ 2484684 h 3631956"/>
              <a:gd name="connsiteX104" fmla="*/ 149543 w 887272"/>
              <a:gd name="connsiteY104" fmla="*/ 2475088 h 3631956"/>
              <a:gd name="connsiteX105" fmla="*/ 151802 w 887272"/>
              <a:gd name="connsiteY105" fmla="*/ 2430498 h 3631956"/>
              <a:gd name="connsiteX106" fmla="*/ 159703 w 887272"/>
              <a:gd name="connsiteY106" fmla="*/ 2410178 h 3631956"/>
              <a:gd name="connsiteX107" fmla="*/ 164784 w 887272"/>
              <a:gd name="connsiteY107" fmla="*/ 2388164 h 3631956"/>
              <a:gd name="connsiteX108" fmla="*/ 167041 w 887272"/>
              <a:gd name="connsiteY108" fmla="*/ 2359943 h 3631956"/>
              <a:gd name="connsiteX109" fmla="*/ 174943 w 887272"/>
              <a:gd name="connsiteY109" fmla="*/ 2338494 h 3631956"/>
              <a:gd name="connsiteX110" fmla="*/ 180023 w 887272"/>
              <a:gd name="connsiteY110" fmla="*/ 2284871 h 3631956"/>
              <a:gd name="connsiteX111" fmla="*/ 181716 w 887272"/>
              <a:gd name="connsiteY111" fmla="*/ 2232942 h 3631956"/>
              <a:gd name="connsiteX112" fmla="*/ 190183 w 887272"/>
              <a:gd name="connsiteY112" fmla="*/ 2175369 h 3631956"/>
              <a:gd name="connsiteX113" fmla="*/ 191312 w 887272"/>
              <a:gd name="connsiteY113" fmla="*/ 2136987 h 3631956"/>
              <a:gd name="connsiteX114" fmla="*/ 196392 w 887272"/>
              <a:gd name="connsiteY114" fmla="*/ 2098040 h 3631956"/>
              <a:gd name="connsiteX115" fmla="*/ 206552 w 887272"/>
              <a:gd name="connsiteY115" fmla="*/ 1991360 h 3631956"/>
              <a:gd name="connsiteX116" fmla="*/ 211632 w 887272"/>
              <a:gd name="connsiteY116" fmla="*/ 1965960 h 3631956"/>
              <a:gd name="connsiteX117" fmla="*/ 216712 w 887272"/>
              <a:gd name="connsiteY117" fmla="*/ 1925320 h 3631956"/>
              <a:gd name="connsiteX118" fmla="*/ 221792 w 887272"/>
              <a:gd name="connsiteY118" fmla="*/ 1910080 h 3631956"/>
              <a:gd name="connsiteX119" fmla="*/ 226872 w 887272"/>
              <a:gd name="connsiteY119" fmla="*/ 1889760 h 3631956"/>
              <a:gd name="connsiteX120" fmla="*/ 231952 w 887272"/>
              <a:gd name="connsiteY120" fmla="*/ 1859280 h 3631956"/>
              <a:gd name="connsiteX121" fmla="*/ 237032 w 887272"/>
              <a:gd name="connsiteY121" fmla="*/ 1833880 h 3631956"/>
              <a:gd name="connsiteX122" fmla="*/ 242112 w 887272"/>
              <a:gd name="connsiteY122" fmla="*/ 1762760 h 3631956"/>
              <a:gd name="connsiteX123" fmla="*/ 247192 w 887272"/>
              <a:gd name="connsiteY123" fmla="*/ 1747520 h 3631956"/>
              <a:gd name="connsiteX124" fmla="*/ 252272 w 887272"/>
              <a:gd name="connsiteY124" fmla="*/ 1722120 h 3631956"/>
              <a:gd name="connsiteX125" fmla="*/ 257352 w 887272"/>
              <a:gd name="connsiteY125" fmla="*/ 1671320 h 3631956"/>
              <a:gd name="connsiteX126" fmla="*/ 262432 w 887272"/>
              <a:gd name="connsiteY126" fmla="*/ 1656080 h 3631956"/>
              <a:gd name="connsiteX127" fmla="*/ 267512 w 887272"/>
              <a:gd name="connsiteY127" fmla="*/ 1635760 h 3631956"/>
              <a:gd name="connsiteX128" fmla="*/ 272592 w 887272"/>
              <a:gd name="connsiteY128" fmla="*/ 1574800 h 3631956"/>
              <a:gd name="connsiteX129" fmla="*/ 277672 w 887272"/>
              <a:gd name="connsiteY129" fmla="*/ 1559560 h 3631956"/>
              <a:gd name="connsiteX130" fmla="*/ 287832 w 887272"/>
              <a:gd name="connsiteY130" fmla="*/ 1518920 h 3631956"/>
              <a:gd name="connsiteX131" fmla="*/ 292912 w 887272"/>
              <a:gd name="connsiteY131" fmla="*/ 1473200 h 3631956"/>
              <a:gd name="connsiteX132" fmla="*/ 297992 w 887272"/>
              <a:gd name="connsiteY132" fmla="*/ 1447800 h 3631956"/>
              <a:gd name="connsiteX133" fmla="*/ 308152 w 887272"/>
              <a:gd name="connsiteY133" fmla="*/ 1386840 h 3631956"/>
              <a:gd name="connsiteX134" fmla="*/ 313232 w 887272"/>
              <a:gd name="connsiteY134" fmla="*/ 1346200 h 3631956"/>
              <a:gd name="connsiteX135" fmla="*/ 323392 w 887272"/>
              <a:gd name="connsiteY135" fmla="*/ 1275080 h 3631956"/>
              <a:gd name="connsiteX136" fmla="*/ 328472 w 887272"/>
              <a:gd name="connsiteY136" fmla="*/ 1224280 h 3631956"/>
              <a:gd name="connsiteX137" fmla="*/ 333552 w 887272"/>
              <a:gd name="connsiteY137" fmla="*/ 1198880 h 3631956"/>
              <a:gd name="connsiteX138" fmla="*/ 348792 w 887272"/>
              <a:gd name="connsiteY138" fmla="*/ 1127760 h 3631956"/>
              <a:gd name="connsiteX139" fmla="*/ 353872 w 887272"/>
              <a:gd name="connsiteY139" fmla="*/ 1076960 h 3631956"/>
              <a:gd name="connsiteX140" fmla="*/ 358952 w 887272"/>
              <a:gd name="connsiteY140" fmla="*/ 1056640 h 3631956"/>
              <a:gd name="connsiteX141" fmla="*/ 369112 w 887272"/>
              <a:gd name="connsiteY141" fmla="*/ 1005840 h 3631956"/>
              <a:gd name="connsiteX142" fmla="*/ 374192 w 887272"/>
              <a:gd name="connsiteY142" fmla="*/ 934720 h 3631956"/>
              <a:gd name="connsiteX143" fmla="*/ 384352 w 887272"/>
              <a:gd name="connsiteY143" fmla="*/ 868680 h 3631956"/>
              <a:gd name="connsiteX144" fmla="*/ 389432 w 887272"/>
              <a:gd name="connsiteY144" fmla="*/ 822960 h 3631956"/>
              <a:gd name="connsiteX145" fmla="*/ 399592 w 887272"/>
              <a:gd name="connsiteY145" fmla="*/ 777240 h 3631956"/>
              <a:gd name="connsiteX146" fmla="*/ 404672 w 887272"/>
              <a:gd name="connsiteY146" fmla="*/ 731520 h 3631956"/>
              <a:gd name="connsiteX147" fmla="*/ 414832 w 887272"/>
              <a:gd name="connsiteY147" fmla="*/ 690880 h 3631956"/>
              <a:gd name="connsiteX148" fmla="*/ 424992 w 887272"/>
              <a:gd name="connsiteY148" fmla="*/ 629920 h 3631956"/>
              <a:gd name="connsiteX149" fmla="*/ 430072 w 887272"/>
              <a:gd name="connsiteY149" fmla="*/ 584200 h 3631956"/>
              <a:gd name="connsiteX150" fmla="*/ 440232 w 887272"/>
              <a:gd name="connsiteY150" fmla="*/ 543560 h 3631956"/>
              <a:gd name="connsiteX151" fmla="*/ 445312 w 887272"/>
              <a:gd name="connsiteY151" fmla="*/ 523240 h 3631956"/>
              <a:gd name="connsiteX152" fmla="*/ 455472 w 887272"/>
              <a:gd name="connsiteY152" fmla="*/ 457200 h 3631956"/>
              <a:gd name="connsiteX153" fmla="*/ 465632 w 887272"/>
              <a:gd name="connsiteY153" fmla="*/ 411480 h 3631956"/>
              <a:gd name="connsiteX154" fmla="*/ 470712 w 887272"/>
              <a:gd name="connsiteY154" fmla="*/ 365760 h 3631956"/>
              <a:gd name="connsiteX155" fmla="*/ 475792 w 887272"/>
              <a:gd name="connsiteY155" fmla="*/ 335280 h 3631956"/>
              <a:gd name="connsiteX156" fmla="*/ 470712 w 887272"/>
              <a:gd name="connsiteY156" fmla="*/ 198120 h 3631956"/>
              <a:gd name="connsiteX0" fmla="*/ 470712 w 887272"/>
              <a:gd name="connsiteY0" fmla="*/ 198120 h 3631956"/>
              <a:gd name="connsiteX1" fmla="*/ 485952 w 887272"/>
              <a:gd name="connsiteY1" fmla="*/ 187960 h 3631956"/>
              <a:gd name="connsiteX2" fmla="*/ 496112 w 887272"/>
              <a:gd name="connsiteY2" fmla="*/ 172720 h 3631956"/>
              <a:gd name="connsiteX3" fmla="*/ 526592 w 887272"/>
              <a:gd name="connsiteY3" fmla="*/ 152400 h 3631956"/>
              <a:gd name="connsiteX4" fmla="*/ 541832 w 887272"/>
              <a:gd name="connsiteY4" fmla="*/ 137160 h 3631956"/>
              <a:gd name="connsiteX5" fmla="*/ 572312 w 887272"/>
              <a:gd name="connsiteY5" fmla="*/ 127000 h 3631956"/>
              <a:gd name="connsiteX6" fmla="*/ 602792 w 887272"/>
              <a:gd name="connsiteY6" fmla="*/ 111760 h 3631956"/>
              <a:gd name="connsiteX7" fmla="*/ 638352 w 887272"/>
              <a:gd name="connsiteY7" fmla="*/ 96520 h 3631956"/>
              <a:gd name="connsiteX8" fmla="*/ 653592 w 887272"/>
              <a:gd name="connsiteY8" fmla="*/ 86360 h 3631956"/>
              <a:gd name="connsiteX9" fmla="*/ 689152 w 887272"/>
              <a:gd name="connsiteY9" fmla="*/ 76200 h 3631956"/>
              <a:gd name="connsiteX10" fmla="*/ 719632 w 887272"/>
              <a:gd name="connsiteY10" fmla="*/ 66040 h 3631956"/>
              <a:gd name="connsiteX11" fmla="*/ 755192 w 887272"/>
              <a:gd name="connsiteY11" fmla="*/ 50800 h 3631956"/>
              <a:gd name="connsiteX12" fmla="*/ 805992 w 887272"/>
              <a:gd name="connsiteY12" fmla="*/ 35560 h 3631956"/>
              <a:gd name="connsiteX13" fmla="*/ 821232 w 887272"/>
              <a:gd name="connsiteY13" fmla="*/ 25400 h 3631956"/>
              <a:gd name="connsiteX14" fmla="*/ 851712 w 887272"/>
              <a:gd name="connsiteY14" fmla="*/ 15240 h 3631956"/>
              <a:gd name="connsiteX15" fmla="*/ 882192 w 887272"/>
              <a:gd name="connsiteY15" fmla="*/ 0 h 3631956"/>
              <a:gd name="connsiteX16" fmla="*/ 887272 w 887272"/>
              <a:gd name="connsiteY16" fmla="*/ 15240 h 3631956"/>
              <a:gd name="connsiteX17" fmla="*/ 882192 w 887272"/>
              <a:gd name="connsiteY17" fmla="*/ 60960 h 3631956"/>
              <a:gd name="connsiteX18" fmla="*/ 877112 w 887272"/>
              <a:gd name="connsiteY18" fmla="*/ 76200 h 3631956"/>
              <a:gd name="connsiteX19" fmla="*/ 872032 w 887272"/>
              <a:gd name="connsiteY19" fmla="*/ 96520 h 3631956"/>
              <a:gd name="connsiteX20" fmla="*/ 866952 w 887272"/>
              <a:gd name="connsiteY20" fmla="*/ 162560 h 3631956"/>
              <a:gd name="connsiteX21" fmla="*/ 861872 w 887272"/>
              <a:gd name="connsiteY21" fmla="*/ 182880 h 3631956"/>
              <a:gd name="connsiteX22" fmla="*/ 856792 w 887272"/>
              <a:gd name="connsiteY22" fmla="*/ 213360 h 3631956"/>
              <a:gd name="connsiteX23" fmla="*/ 851712 w 887272"/>
              <a:gd name="connsiteY23" fmla="*/ 335280 h 3631956"/>
              <a:gd name="connsiteX24" fmla="*/ 841552 w 887272"/>
              <a:gd name="connsiteY24" fmla="*/ 401320 h 3631956"/>
              <a:gd name="connsiteX25" fmla="*/ 836472 w 887272"/>
              <a:gd name="connsiteY25" fmla="*/ 447040 h 3631956"/>
              <a:gd name="connsiteX26" fmla="*/ 826312 w 887272"/>
              <a:gd name="connsiteY26" fmla="*/ 568960 h 3631956"/>
              <a:gd name="connsiteX27" fmla="*/ 821232 w 887272"/>
              <a:gd name="connsiteY27" fmla="*/ 594360 h 3631956"/>
              <a:gd name="connsiteX28" fmla="*/ 816152 w 887272"/>
              <a:gd name="connsiteY28" fmla="*/ 640080 h 3631956"/>
              <a:gd name="connsiteX29" fmla="*/ 805992 w 887272"/>
              <a:gd name="connsiteY29" fmla="*/ 690880 h 3631956"/>
              <a:gd name="connsiteX30" fmla="*/ 800912 w 887272"/>
              <a:gd name="connsiteY30" fmla="*/ 721360 h 3631956"/>
              <a:gd name="connsiteX31" fmla="*/ 795832 w 887272"/>
              <a:gd name="connsiteY31" fmla="*/ 741680 h 3631956"/>
              <a:gd name="connsiteX32" fmla="*/ 790752 w 887272"/>
              <a:gd name="connsiteY32" fmla="*/ 767080 h 3631956"/>
              <a:gd name="connsiteX33" fmla="*/ 785672 w 887272"/>
              <a:gd name="connsiteY33" fmla="*/ 787400 h 3631956"/>
              <a:gd name="connsiteX34" fmla="*/ 780592 w 887272"/>
              <a:gd name="connsiteY34" fmla="*/ 828040 h 3631956"/>
              <a:gd name="connsiteX35" fmla="*/ 775512 w 887272"/>
              <a:gd name="connsiteY35" fmla="*/ 843280 h 3631956"/>
              <a:gd name="connsiteX36" fmla="*/ 765352 w 887272"/>
              <a:gd name="connsiteY36" fmla="*/ 894080 h 3631956"/>
              <a:gd name="connsiteX37" fmla="*/ 755192 w 887272"/>
              <a:gd name="connsiteY37" fmla="*/ 939800 h 3631956"/>
              <a:gd name="connsiteX38" fmla="*/ 750112 w 887272"/>
              <a:gd name="connsiteY38" fmla="*/ 980440 h 3631956"/>
              <a:gd name="connsiteX39" fmla="*/ 745032 w 887272"/>
              <a:gd name="connsiteY39" fmla="*/ 1031240 h 3631956"/>
              <a:gd name="connsiteX40" fmla="*/ 734872 w 887272"/>
              <a:gd name="connsiteY40" fmla="*/ 1102360 h 3631956"/>
              <a:gd name="connsiteX41" fmla="*/ 729792 w 887272"/>
              <a:gd name="connsiteY41" fmla="*/ 1203960 h 3631956"/>
              <a:gd name="connsiteX42" fmla="*/ 719632 w 887272"/>
              <a:gd name="connsiteY42" fmla="*/ 1264920 h 3631956"/>
              <a:gd name="connsiteX43" fmla="*/ 704392 w 887272"/>
              <a:gd name="connsiteY43" fmla="*/ 1407160 h 3631956"/>
              <a:gd name="connsiteX44" fmla="*/ 694232 w 887272"/>
              <a:gd name="connsiteY44" fmla="*/ 1463040 h 3631956"/>
              <a:gd name="connsiteX45" fmla="*/ 689152 w 887272"/>
              <a:gd name="connsiteY45" fmla="*/ 1518920 h 3631956"/>
              <a:gd name="connsiteX46" fmla="*/ 678992 w 887272"/>
              <a:gd name="connsiteY46" fmla="*/ 1564640 h 3631956"/>
              <a:gd name="connsiteX47" fmla="*/ 673912 w 887272"/>
              <a:gd name="connsiteY47" fmla="*/ 1595120 h 3631956"/>
              <a:gd name="connsiteX48" fmla="*/ 668832 w 887272"/>
              <a:gd name="connsiteY48" fmla="*/ 1635760 h 3631956"/>
              <a:gd name="connsiteX49" fmla="*/ 663752 w 887272"/>
              <a:gd name="connsiteY49" fmla="*/ 1666240 h 3631956"/>
              <a:gd name="connsiteX50" fmla="*/ 658672 w 887272"/>
              <a:gd name="connsiteY50" fmla="*/ 1706880 h 3631956"/>
              <a:gd name="connsiteX51" fmla="*/ 643432 w 887272"/>
              <a:gd name="connsiteY51" fmla="*/ 1778000 h 3631956"/>
              <a:gd name="connsiteX52" fmla="*/ 638352 w 887272"/>
              <a:gd name="connsiteY52" fmla="*/ 1823720 h 3631956"/>
              <a:gd name="connsiteX53" fmla="*/ 628192 w 887272"/>
              <a:gd name="connsiteY53" fmla="*/ 1879600 h 3631956"/>
              <a:gd name="connsiteX54" fmla="*/ 623112 w 887272"/>
              <a:gd name="connsiteY54" fmla="*/ 1935480 h 3631956"/>
              <a:gd name="connsiteX55" fmla="*/ 607872 w 887272"/>
              <a:gd name="connsiteY55" fmla="*/ 2021840 h 3631956"/>
              <a:gd name="connsiteX56" fmla="*/ 602792 w 887272"/>
              <a:gd name="connsiteY56" fmla="*/ 2082800 h 3631956"/>
              <a:gd name="connsiteX57" fmla="*/ 592632 w 887272"/>
              <a:gd name="connsiteY57" fmla="*/ 2133600 h 3631956"/>
              <a:gd name="connsiteX58" fmla="*/ 582472 w 887272"/>
              <a:gd name="connsiteY58" fmla="*/ 2204720 h 3631956"/>
              <a:gd name="connsiteX59" fmla="*/ 577392 w 887272"/>
              <a:gd name="connsiteY59" fmla="*/ 2296160 h 3631956"/>
              <a:gd name="connsiteX60" fmla="*/ 572312 w 887272"/>
              <a:gd name="connsiteY60" fmla="*/ 2311400 h 3631956"/>
              <a:gd name="connsiteX61" fmla="*/ 567232 w 887272"/>
              <a:gd name="connsiteY61" fmla="*/ 2352040 h 3631956"/>
              <a:gd name="connsiteX62" fmla="*/ 562152 w 887272"/>
              <a:gd name="connsiteY62" fmla="*/ 2382520 h 3631956"/>
              <a:gd name="connsiteX63" fmla="*/ 551992 w 887272"/>
              <a:gd name="connsiteY63" fmla="*/ 2509520 h 3631956"/>
              <a:gd name="connsiteX64" fmla="*/ 541832 w 887272"/>
              <a:gd name="connsiteY64" fmla="*/ 2570480 h 3631956"/>
              <a:gd name="connsiteX65" fmla="*/ 536752 w 887272"/>
              <a:gd name="connsiteY65" fmla="*/ 2595880 h 3631956"/>
              <a:gd name="connsiteX66" fmla="*/ 526592 w 887272"/>
              <a:gd name="connsiteY66" fmla="*/ 2809240 h 3631956"/>
              <a:gd name="connsiteX67" fmla="*/ 521512 w 887272"/>
              <a:gd name="connsiteY67" fmla="*/ 2834640 h 3631956"/>
              <a:gd name="connsiteX68" fmla="*/ 516432 w 887272"/>
              <a:gd name="connsiteY68" fmla="*/ 2956560 h 3631956"/>
              <a:gd name="connsiteX69" fmla="*/ 506272 w 887272"/>
              <a:gd name="connsiteY69" fmla="*/ 3048000 h 3631956"/>
              <a:gd name="connsiteX70" fmla="*/ 494419 w 887272"/>
              <a:gd name="connsiteY70" fmla="*/ 3217898 h 3631956"/>
              <a:gd name="connsiteX71" fmla="*/ 486517 w 887272"/>
              <a:gd name="connsiteY71" fmla="*/ 3325707 h 3631956"/>
              <a:gd name="connsiteX72" fmla="*/ 489903 w 887272"/>
              <a:gd name="connsiteY72" fmla="*/ 3369734 h 3631956"/>
              <a:gd name="connsiteX73" fmla="*/ 484823 w 887272"/>
              <a:gd name="connsiteY73" fmla="*/ 3407551 h 3631956"/>
              <a:gd name="connsiteX74" fmla="*/ 462810 w 887272"/>
              <a:gd name="connsiteY74" fmla="*/ 3608494 h 3631956"/>
              <a:gd name="connsiteX75" fmla="*/ 414832 w 887272"/>
              <a:gd name="connsiteY75" fmla="*/ 3611880 h 3631956"/>
              <a:gd name="connsiteX76" fmla="*/ 191312 w 887272"/>
              <a:gd name="connsiteY76" fmla="*/ 3601720 h 3631956"/>
              <a:gd name="connsiteX77" fmla="*/ 120192 w 887272"/>
              <a:gd name="connsiteY77" fmla="*/ 3591560 h 3631956"/>
              <a:gd name="connsiteX78" fmla="*/ 64312 w 887272"/>
              <a:gd name="connsiteY78" fmla="*/ 3586480 h 3631956"/>
              <a:gd name="connsiteX79" fmla="*/ 20849 w 887272"/>
              <a:gd name="connsiteY79" fmla="*/ 3576884 h 3631956"/>
              <a:gd name="connsiteX80" fmla="*/ 27058 w 887272"/>
              <a:gd name="connsiteY80" fmla="*/ 3533423 h 3631956"/>
              <a:gd name="connsiteX81" fmla="*/ 31575 w 887272"/>
              <a:gd name="connsiteY81" fmla="*/ 3452706 h 3631956"/>
              <a:gd name="connsiteX82" fmla="*/ 33832 w 887272"/>
              <a:gd name="connsiteY82" fmla="*/ 3426178 h 3631956"/>
              <a:gd name="connsiteX83" fmla="*/ 33268 w 887272"/>
              <a:gd name="connsiteY83" fmla="*/ 3392311 h 3631956"/>
              <a:gd name="connsiteX84" fmla="*/ 32703 w 887272"/>
              <a:gd name="connsiteY84" fmla="*/ 3356186 h 3631956"/>
              <a:gd name="connsiteX85" fmla="*/ 34961 w 887272"/>
              <a:gd name="connsiteY85" fmla="*/ 3327964 h 3631956"/>
              <a:gd name="connsiteX86" fmla="*/ 40041 w 887272"/>
              <a:gd name="connsiteY86" fmla="*/ 3265311 h 3631956"/>
              <a:gd name="connsiteX87" fmla="*/ 64876 w 887272"/>
              <a:gd name="connsiteY87" fmla="*/ 3217332 h 3631956"/>
              <a:gd name="connsiteX88" fmla="*/ 66570 w 887272"/>
              <a:gd name="connsiteY88" fmla="*/ 3178387 h 3631956"/>
              <a:gd name="connsiteX89" fmla="*/ 79551 w 887272"/>
              <a:gd name="connsiteY89" fmla="*/ 3056467 h 3631956"/>
              <a:gd name="connsiteX90" fmla="*/ 78987 w 887272"/>
              <a:gd name="connsiteY90" fmla="*/ 3025422 h 3631956"/>
              <a:gd name="connsiteX91" fmla="*/ 86890 w 887272"/>
              <a:gd name="connsiteY91" fmla="*/ 2958253 h 3631956"/>
              <a:gd name="connsiteX92" fmla="*/ 89147 w 887272"/>
              <a:gd name="connsiteY92" fmla="*/ 2910841 h 3631956"/>
              <a:gd name="connsiteX93" fmla="*/ 96485 w 887272"/>
              <a:gd name="connsiteY93" fmla="*/ 2835770 h 3631956"/>
              <a:gd name="connsiteX94" fmla="*/ 112290 w 887272"/>
              <a:gd name="connsiteY94" fmla="*/ 2715542 h 3631956"/>
              <a:gd name="connsiteX95" fmla="*/ 94792 w 887272"/>
              <a:gd name="connsiteY95" fmla="*/ 2687320 h 3631956"/>
              <a:gd name="connsiteX96" fmla="*/ 74472 w 887272"/>
              <a:gd name="connsiteY96" fmla="*/ 2667000 h 3631956"/>
              <a:gd name="connsiteX97" fmla="*/ 79552 w 887272"/>
              <a:gd name="connsiteY97" fmla="*/ 2631440 h 3631956"/>
              <a:gd name="connsiteX98" fmla="*/ 89712 w 887272"/>
              <a:gd name="connsiteY98" fmla="*/ 2600960 h 3631956"/>
              <a:gd name="connsiteX99" fmla="*/ 94792 w 887272"/>
              <a:gd name="connsiteY99" fmla="*/ 2570480 h 3631956"/>
              <a:gd name="connsiteX100" fmla="*/ 104952 w 887272"/>
              <a:gd name="connsiteY100" fmla="*/ 2550160 h 3631956"/>
              <a:gd name="connsiteX101" fmla="*/ 135432 w 887272"/>
              <a:gd name="connsiteY101" fmla="*/ 2594187 h 3631956"/>
              <a:gd name="connsiteX102" fmla="*/ 145591 w 887272"/>
              <a:gd name="connsiteY102" fmla="*/ 2550724 h 3631956"/>
              <a:gd name="connsiteX103" fmla="*/ 142206 w 887272"/>
              <a:gd name="connsiteY103" fmla="*/ 2484684 h 3631956"/>
              <a:gd name="connsiteX104" fmla="*/ 149543 w 887272"/>
              <a:gd name="connsiteY104" fmla="*/ 2475088 h 3631956"/>
              <a:gd name="connsiteX105" fmla="*/ 151802 w 887272"/>
              <a:gd name="connsiteY105" fmla="*/ 2430498 h 3631956"/>
              <a:gd name="connsiteX106" fmla="*/ 159703 w 887272"/>
              <a:gd name="connsiteY106" fmla="*/ 2410178 h 3631956"/>
              <a:gd name="connsiteX107" fmla="*/ 164784 w 887272"/>
              <a:gd name="connsiteY107" fmla="*/ 2388164 h 3631956"/>
              <a:gd name="connsiteX108" fmla="*/ 167041 w 887272"/>
              <a:gd name="connsiteY108" fmla="*/ 2359943 h 3631956"/>
              <a:gd name="connsiteX109" fmla="*/ 174943 w 887272"/>
              <a:gd name="connsiteY109" fmla="*/ 2338494 h 3631956"/>
              <a:gd name="connsiteX110" fmla="*/ 180023 w 887272"/>
              <a:gd name="connsiteY110" fmla="*/ 2284871 h 3631956"/>
              <a:gd name="connsiteX111" fmla="*/ 181716 w 887272"/>
              <a:gd name="connsiteY111" fmla="*/ 2232942 h 3631956"/>
              <a:gd name="connsiteX112" fmla="*/ 190183 w 887272"/>
              <a:gd name="connsiteY112" fmla="*/ 2175369 h 3631956"/>
              <a:gd name="connsiteX113" fmla="*/ 191312 w 887272"/>
              <a:gd name="connsiteY113" fmla="*/ 2136987 h 3631956"/>
              <a:gd name="connsiteX114" fmla="*/ 196392 w 887272"/>
              <a:gd name="connsiteY114" fmla="*/ 2098040 h 3631956"/>
              <a:gd name="connsiteX115" fmla="*/ 206552 w 887272"/>
              <a:gd name="connsiteY115" fmla="*/ 1991360 h 3631956"/>
              <a:gd name="connsiteX116" fmla="*/ 211632 w 887272"/>
              <a:gd name="connsiteY116" fmla="*/ 1965960 h 3631956"/>
              <a:gd name="connsiteX117" fmla="*/ 216712 w 887272"/>
              <a:gd name="connsiteY117" fmla="*/ 1925320 h 3631956"/>
              <a:gd name="connsiteX118" fmla="*/ 221792 w 887272"/>
              <a:gd name="connsiteY118" fmla="*/ 1910080 h 3631956"/>
              <a:gd name="connsiteX119" fmla="*/ 226872 w 887272"/>
              <a:gd name="connsiteY119" fmla="*/ 1889760 h 3631956"/>
              <a:gd name="connsiteX120" fmla="*/ 231952 w 887272"/>
              <a:gd name="connsiteY120" fmla="*/ 1859280 h 3631956"/>
              <a:gd name="connsiteX121" fmla="*/ 237032 w 887272"/>
              <a:gd name="connsiteY121" fmla="*/ 1833880 h 3631956"/>
              <a:gd name="connsiteX122" fmla="*/ 242112 w 887272"/>
              <a:gd name="connsiteY122" fmla="*/ 1762760 h 3631956"/>
              <a:gd name="connsiteX123" fmla="*/ 247192 w 887272"/>
              <a:gd name="connsiteY123" fmla="*/ 1747520 h 3631956"/>
              <a:gd name="connsiteX124" fmla="*/ 252272 w 887272"/>
              <a:gd name="connsiteY124" fmla="*/ 1722120 h 3631956"/>
              <a:gd name="connsiteX125" fmla="*/ 257352 w 887272"/>
              <a:gd name="connsiteY125" fmla="*/ 1671320 h 3631956"/>
              <a:gd name="connsiteX126" fmla="*/ 262432 w 887272"/>
              <a:gd name="connsiteY126" fmla="*/ 1656080 h 3631956"/>
              <a:gd name="connsiteX127" fmla="*/ 267512 w 887272"/>
              <a:gd name="connsiteY127" fmla="*/ 1635760 h 3631956"/>
              <a:gd name="connsiteX128" fmla="*/ 272592 w 887272"/>
              <a:gd name="connsiteY128" fmla="*/ 1574800 h 3631956"/>
              <a:gd name="connsiteX129" fmla="*/ 277672 w 887272"/>
              <a:gd name="connsiteY129" fmla="*/ 1559560 h 3631956"/>
              <a:gd name="connsiteX130" fmla="*/ 287832 w 887272"/>
              <a:gd name="connsiteY130" fmla="*/ 1518920 h 3631956"/>
              <a:gd name="connsiteX131" fmla="*/ 292912 w 887272"/>
              <a:gd name="connsiteY131" fmla="*/ 1473200 h 3631956"/>
              <a:gd name="connsiteX132" fmla="*/ 297992 w 887272"/>
              <a:gd name="connsiteY132" fmla="*/ 1447800 h 3631956"/>
              <a:gd name="connsiteX133" fmla="*/ 308152 w 887272"/>
              <a:gd name="connsiteY133" fmla="*/ 1386840 h 3631956"/>
              <a:gd name="connsiteX134" fmla="*/ 313232 w 887272"/>
              <a:gd name="connsiteY134" fmla="*/ 1346200 h 3631956"/>
              <a:gd name="connsiteX135" fmla="*/ 323392 w 887272"/>
              <a:gd name="connsiteY135" fmla="*/ 1275080 h 3631956"/>
              <a:gd name="connsiteX136" fmla="*/ 328472 w 887272"/>
              <a:gd name="connsiteY136" fmla="*/ 1224280 h 3631956"/>
              <a:gd name="connsiteX137" fmla="*/ 333552 w 887272"/>
              <a:gd name="connsiteY137" fmla="*/ 1198880 h 3631956"/>
              <a:gd name="connsiteX138" fmla="*/ 348792 w 887272"/>
              <a:gd name="connsiteY138" fmla="*/ 1127760 h 3631956"/>
              <a:gd name="connsiteX139" fmla="*/ 353872 w 887272"/>
              <a:gd name="connsiteY139" fmla="*/ 1076960 h 3631956"/>
              <a:gd name="connsiteX140" fmla="*/ 358952 w 887272"/>
              <a:gd name="connsiteY140" fmla="*/ 1056640 h 3631956"/>
              <a:gd name="connsiteX141" fmla="*/ 369112 w 887272"/>
              <a:gd name="connsiteY141" fmla="*/ 1005840 h 3631956"/>
              <a:gd name="connsiteX142" fmla="*/ 374192 w 887272"/>
              <a:gd name="connsiteY142" fmla="*/ 934720 h 3631956"/>
              <a:gd name="connsiteX143" fmla="*/ 384352 w 887272"/>
              <a:gd name="connsiteY143" fmla="*/ 868680 h 3631956"/>
              <a:gd name="connsiteX144" fmla="*/ 389432 w 887272"/>
              <a:gd name="connsiteY144" fmla="*/ 822960 h 3631956"/>
              <a:gd name="connsiteX145" fmla="*/ 399592 w 887272"/>
              <a:gd name="connsiteY145" fmla="*/ 777240 h 3631956"/>
              <a:gd name="connsiteX146" fmla="*/ 404672 w 887272"/>
              <a:gd name="connsiteY146" fmla="*/ 731520 h 3631956"/>
              <a:gd name="connsiteX147" fmla="*/ 414832 w 887272"/>
              <a:gd name="connsiteY147" fmla="*/ 690880 h 3631956"/>
              <a:gd name="connsiteX148" fmla="*/ 424992 w 887272"/>
              <a:gd name="connsiteY148" fmla="*/ 629920 h 3631956"/>
              <a:gd name="connsiteX149" fmla="*/ 430072 w 887272"/>
              <a:gd name="connsiteY149" fmla="*/ 584200 h 3631956"/>
              <a:gd name="connsiteX150" fmla="*/ 440232 w 887272"/>
              <a:gd name="connsiteY150" fmla="*/ 543560 h 3631956"/>
              <a:gd name="connsiteX151" fmla="*/ 445312 w 887272"/>
              <a:gd name="connsiteY151" fmla="*/ 523240 h 3631956"/>
              <a:gd name="connsiteX152" fmla="*/ 455472 w 887272"/>
              <a:gd name="connsiteY152" fmla="*/ 457200 h 3631956"/>
              <a:gd name="connsiteX153" fmla="*/ 465632 w 887272"/>
              <a:gd name="connsiteY153" fmla="*/ 411480 h 3631956"/>
              <a:gd name="connsiteX154" fmla="*/ 470712 w 887272"/>
              <a:gd name="connsiteY154" fmla="*/ 365760 h 3631956"/>
              <a:gd name="connsiteX155" fmla="*/ 475792 w 887272"/>
              <a:gd name="connsiteY155" fmla="*/ 335280 h 3631956"/>
              <a:gd name="connsiteX156" fmla="*/ 470712 w 887272"/>
              <a:gd name="connsiteY156" fmla="*/ 198120 h 3631956"/>
              <a:gd name="connsiteX0" fmla="*/ 470712 w 887272"/>
              <a:gd name="connsiteY0" fmla="*/ 198120 h 3631956"/>
              <a:gd name="connsiteX1" fmla="*/ 485952 w 887272"/>
              <a:gd name="connsiteY1" fmla="*/ 187960 h 3631956"/>
              <a:gd name="connsiteX2" fmla="*/ 496112 w 887272"/>
              <a:gd name="connsiteY2" fmla="*/ 172720 h 3631956"/>
              <a:gd name="connsiteX3" fmla="*/ 526592 w 887272"/>
              <a:gd name="connsiteY3" fmla="*/ 152400 h 3631956"/>
              <a:gd name="connsiteX4" fmla="*/ 541832 w 887272"/>
              <a:gd name="connsiteY4" fmla="*/ 137160 h 3631956"/>
              <a:gd name="connsiteX5" fmla="*/ 572312 w 887272"/>
              <a:gd name="connsiteY5" fmla="*/ 127000 h 3631956"/>
              <a:gd name="connsiteX6" fmla="*/ 602792 w 887272"/>
              <a:gd name="connsiteY6" fmla="*/ 111760 h 3631956"/>
              <a:gd name="connsiteX7" fmla="*/ 638352 w 887272"/>
              <a:gd name="connsiteY7" fmla="*/ 96520 h 3631956"/>
              <a:gd name="connsiteX8" fmla="*/ 653592 w 887272"/>
              <a:gd name="connsiteY8" fmla="*/ 86360 h 3631956"/>
              <a:gd name="connsiteX9" fmla="*/ 689152 w 887272"/>
              <a:gd name="connsiteY9" fmla="*/ 76200 h 3631956"/>
              <a:gd name="connsiteX10" fmla="*/ 719632 w 887272"/>
              <a:gd name="connsiteY10" fmla="*/ 66040 h 3631956"/>
              <a:gd name="connsiteX11" fmla="*/ 755192 w 887272"/>
              <a:gd name="connsiteY11" fmla="*/ 50800 h 3631956"/>
              <a:gd name="connsiteX12" fmla="*/ 805992 w 887272"/>
              <a:gd name="connsiteY12" fmla="*/ 35560 h 3631956"/>
              <a:gd name="connsiteX13" fmla="*/ 821232 w 887272"/>
              <a:gd name="connsiteY13" fmla="*/ 25400 h 3631956"/>
              <a:gd name="connsiteX14" fmla="*/ 851712 w 887272"/>
              <a:gd name="connsiteY14" fmla="*/ 15240 h 3631956"/>
              <a:gd name="connsiteX15" fmla="*/ 882192 w 887272"/>
              <a:gd name="connsiteY15" fmla="*/ 0 h 3631956"/>
              <a:gd name="connsiteX16" fmla="*/ 887272 w 887272"/>
              <a:gd name="connsiteY16" fmla="*/ 15240 h 3631956"/>
              <a:gd name="connsiteX17" fmla="*/ 882192 w 887272"/>
              <a:gd name="connsiteY17" fmla="*/ 60960 h 3631956"/>
              <a:gd name="connsiteX18" fmla="*/ 877112 w 887272"/>
              <a:gd name="connsiteY18" fmla="*/ 76200 h 3631956"/>
              <a:gd name="connsiteX19" fmla="*/ 872032 w 887272"/>
              <a:gd name="connsiteY19" fmla="*/ 96520 h 3631956"/>
              <a:gd name="connsiteX20" fmla="*/ 866952 w 887272"/>
              <a:gd name="connsiteY20" fmla="*/ 162560 h 3631956"/>
              <a:gd name="connsiteX21" fmla="*/ 861872 w 887272"/>
              <a:gd name="connsiteY21" fmla="*/ 182880 h 3631956"/>
              <a:gd name="connsiteX22" fmla="*/ 856792 w 887272"/>
              <a:gd name="connsiteY22" fmla="*/ 213360 h 3631956"/>
              <a:gd name="connsiteX23" fmla="*/ 851712 w 887272"/>
              <a:gd name="connsiteY23" fmla="*/ 335280 h 3631956"/>
              <a:gd name="connsiteX24" fmla="*/ 841552 w 887272"/>
              <a:gd name="connsiteY24" fmla="*/ 401320 h 3631956"/>
              <a:gd name="connsiteX25" fmla="*/ 836472 w 887272"/>
              <a:gd name="connsiteY25" fmla="*/ 447040 h 3631956"/>
              <a:gd name="connsiteX26" fmla="*/ 826312 w 887272"/>
              <a:gd name="connsiteY26" fmla="*/ 568960 h 3631956"/>
              <a:gd name="connsiteX27" fmla="*/ 821232 w 887272"/>
              <a:gd name="connsiteY27" fmla="*/ 594360 h 3631956"/>
              <a:gd name="connsiteX28" fmla="*/ 816152 w 887272"/>
              <a:gd name="connsiteY28" fmla="*/ 640080 h 3631956"/>
              <a:gd name="connsiteX29" fmla="*/ 805992 w 887272"/>
              <a:gd name="connsiteY29" fmla="*/ 690880 h 3631956"/>
              <a:gd name="connsiteX30" fmla="*/ 800912 w 887272"/>
              <a:gd name="connsiteY30" fmla="*/ 721360 h 3631956"/>
              <a:gd name="connsiteX31" fmla="*/ 795832 w 887272"/>
              <a:gd name="connsiteY31" fmla="*/ 741680 h 3631956"/>
              <a:gd name="connsiteX32" fmla="*/ 790752 w 887272"/>
              <a:gd name="connsiteY32" fmla="*/ 767080 h 3631956"/>
              <a:gd name="connsiteX33" fmla="*/ 785672 w 887272"/>
              <a:gd name="connsiteY33" fmla="*/ 787400 h 3631956"/>
              <a:gd name="connsiteX34" fmla="*/ 780592 w 887272"/>
              <a:gd name="connsiteY34" fmla="*/ 828040 h 3631956"/>
              <a:gd name="connsiteX35" fmla="*/ 775512 w 887272"/>
              <a:gd name="connsiteY35" fmla="*/ 843280 h 3631956"/>
              <a:gd name="connsiteX36" fmla="*/ 765352 w 887272"/>
              <a:gd name="connsiteY36" fmla="*/ 894080 h 3631956"/>
              <a:gd name="connsiteX37" fmla="*/ 755192 w 887272"/>
              <a:gd name="connsiteY37" fmla="*/ 939800 h 3631956"/>
              <a:gd name="connsiteX38" fmla="*/ 750112 w 887272"/>
              <a:gd name="connsiteY38" fmla="*/ 980440 h 3631956"/>
              <a:gd name="connsiteX39" fmla="*/ 745032 w 887272"/>
              <a:gd name="connsiteY39" fmla="*/ 1031240 h 3631956"/>
              <a:gd name="connsiteX40" fmla="*/ 734872 w 887272"/>
              <a:gd name="connsiteY40" fmla="*/ 1102360 h 3631956"/>
              <a:gd name="connsiteX41" fmla="*/ 729792 w 887272"/>
              <a:gd name="connsiteY41" fmla="*/ 1203960 h 3631956"/>
              <a:gd name="connsiteX42" fmla="*/ 719632 w 887272"/>
              <a:gd name="connsiteY42" fmla="*/ 1264920 h 3631956"/>
              <a:gd name="connsiteX43" fmla="*/ 704392 w 887272"/>
              <a:gd name="connsiteY43" fmla="*/ 1407160 h 3631956"/>
              <a:gd name="connsiteX44" fmla="*/ 694232 w 887272"/>
              <a:gd name="connsiteY44" fmla="*/ 1463040 h 3631956"/>
              <a:gd name="connsiteX45" fmla="*/ 689152 w 887272"/>
              <a:gd name="connsiteY45" fmla="*/ 1518920 h 3631956"/>
              <a:gd name="connsiteX46" fmla="*/ 678992 w 887272"/>
              <a:gd name="connsiteY46" fmla="*/ 1564640 h 3631956"/>
              <a:gd name="connsiteX47" fmla="*/ 673912 w 887272"/>
              <a:gd name="connsiteY47" fmla="*/ 1595120 h 3631956"/>
              <a:gd name="connsiteX48" fmla="*/ 668832 w 887272"/>
              <a:gd name="connsiteY48" fmla="*/ 1635760 h 3631956"/>
              <a:gd name="connsiteX49" fmla="*/ 663752 w 887272"/>
              <a:gd name="connsiteY49" fmla="*/ 1666240 h 3631956"/>
              <a:gd name="connsiteX50" fmla="*/ 658672 w 887272"/>
              <a:gd name="connsiteY50" fmla="*/ 1706880 h 3631956"/>
              <a:gd name="connsiteX51" fmla="*/ 643432 w 887272"/>
              <a:gd name="connsiteY51" fmla="*/ 1778000 h 3631956"/>
              <a:gd name="connsiteX52" fmla="*/ 638352 w 887272"/>
              <a:gd name="connsiteY52" fmla="*/ 1823720 h 3631956"/>
              <a:gd name="connsiteX53" fmla="*/ 628192 w 887272"/>
              <a:gd name="connsiteY53" fmla="*/ 1879600 h 3631956"/>
              <a:gd name="connsiteX54" fmla="*/ 623112 w 887272"/>
              <a:gd name="connsiteY54" fmla="*/ 1935480 h 3631956"/>
              <a:gd name="connsiteX55" fmla="*/ 607872 w 887272"/>
              <a:gd name="connsiteY55" fmla="*/ 2021840 h 3631956"/>
              <a:gd name="connsiteX56" fmla="*/ 602792 w 887272"/>
              <a:gd name="connsiteY56" fmla="*/ 2082800 h 3631956"/>
              <a:gd name="connsiteX57" fmla="*/ 592632 w 887272"/>
              <a:gd name="connsiteY57" fmla="*/ 2133600 h 3631956"/>
              <a:gd name="connsiteX58" fmla="*/ 582472 w 887272"/>
              <a:gd name="connsiteY58" fmla="*/ 2204720 h 3631956"/>
              <a:gd name="connsiteX59" fmla="*/ 577392 w 887272"/>
              <a:gd name="connsiteY59" fmla="*/ 2296160 h 3631956"/>
              <a:gd name="connsiteX60" fmla="*/ 572312 w 887272"/>
              <a:gd name="connsiteY60" fmla="*/ 2311400 h 3631956"/>
              <a:gd name="connsiteX61" fmla="*/ 567232 w 887272"/>
              <a:gd name="connsiteY61" fmla="*/ 2352040 h 3631956"/>
              <a:gd name="connsiteX62" fmla="*/ 562152 w 887272"/>
              <a:gd name="connsiteY62" fmla="*/ 2382520 h 3631956"/>
              <a:gd name="connsiteX63" fmla="*/ 551992 w 887272"/>
              <a:gd name="connsiteY63" fmla="*/ 2509520 h 3631956"/>
              <a:gd name="connsiteX64" fmla="*/ 541832 w 887272"/>
              <a:gd name="connsiteY64" fmla="*/ 2570480 h 3631956"/>
              <a:gd name="connsiteX65" fmla="*/ 536752 w 887272"/>
              <a:gd name="connsiteY65" fmla="*/ 2595880 h 3631956"/>
              <a:gd name="connsiteX66" fmla="*/ 526592 w 887272"/>
              <a:gd name="connsiteY66" fmla="*/ 2809240 h 3631956"/>
              <a:gd name="connsiteX67" fmla="*/ 521512 w 887272"/>
              <a:gd name="connsiteY67" fmla="*/ 2834640 h 3631956"/>
              <a:gd name="connsiteX68" fmla="*/ 516432 w 887272"/>
              <a:gd name="connsiteY68" fmla="*/ 2956560 h 3631956"/>
              <a:gd name="connsiteX69" fmla="*/ 506272 w 887272"/>
              <a:gd name="connsiteY69" fmla="*/ 3048000 h 3631956"/>
              <a:gd name="connsiteX70" fmla="*/ 494419 w 887272"/>
              <a:gd name="connsiteY70" fmla="*/ 3217898 h 3631956"/>
              <a:gd name="connsiteX71" fmla="*/ 486517 w 887272"/>
              <a:gd name="connsiteY71" fmla="*/ 3325707 h 3631956"/>
              <a:gd name="connsiteX72" fmla="*/ 489903 w 887272"/>
              <a:gd name="connsiteY72" fmla="*/ 3369734 h 3631956"/>
              <a:gd name="connsiteX73" fmla="*/ 484823 w 887272"/>
              <a:gd name="connsiteY73" fmla="*/ 3407551 h 3631956"/>
              <a:gd name="connsiteX74" fmla="*/ 462810 w 887272"/>
              <a:gd name="connsiteY74" fmla="*/ 3608494 h 3631956"/>
              <a:gd name="connsiteX75" fmla="*/ 414832 w 887272"/>
              <a:gd name="connsiteY75" fmla="*/ 3611880 h 3631956"/>
              <a:gd name="connsiteX76" fmla="*/ 191312 w 887272"/>
              <a:gd name="connsiteY76" fmla="*/ 3601720 h 3631956"/>
              <a:gd name="connsiteX77" fmla="*/ 120192 w 887272"/>
              <a:gd name="connsiteY77" fmla="*/ 3591560 h 3631956"/>
              <a:gd name="connsiteX78" fmla="*/ 64312 w 887272"/>
              <a:gd name="connsiteY78" fmla="*/ 3586480 h 3631956"/>
              <a:gd name="connsiteX79" fmla="*/ 20849 w 887272"/>
              <a:gd name="connsiteY79" fmla="*/ 3576884 h 3631956"/>
              <a:gd name="connsiteX80" fmla="*/ 27058 w 887272"/>
              <a:gd name="connsiteY80" fmla="*/ 3533423 h 3631956"/>
              <a:gd name="connsiteX81" fmla="*/ 31575 w 887272"/>
              <a:gd name="connsiteY81" fmla="*/ 3452706 h 3631956"/>
              <a:gd name="connsiteX82" fmla="*/ 33832 w 887272"/>
              <a:gd name="connsiteY82" fmla="*/ 3426178 h 3631956"/>
              <a:gd name="connsiteX83" fmla="*/ 33268 w 887272"/>
              <a:gd name="connsiteY83" fmla="*/ 3392311 h 3631956"/>
              <a:gd name="connsiteX84" fmla="*/ 32703 w 887272"/>
              <a:gd name="connsiteY84" fmla="*/ 3356186 h 3631956"/>
              <a:gd name="connsiteX85" fmla="*/ 34961 w 887272"/>
              <a:gd name="connsiteY85" fmla="*/ 3327964 h 3631956"/>
              <a:gd name="connsiteX86" fmla="*/ 48508 w 887272"/>
              <a:gd name="connsiteY86" fmla="*/ 3265311 h 3631956"/>
              <a:gd name="connsiteX87" fmla="*/ 64876 w 887272"/>
              <a:gd name="connsiteY87" fmla="*/ 3217332 h 3631956"/>
              <a:gd name="connsiteX88" fmla="*/ 66570 w 887272"/>
              <a:gd name="connsiteY88" fmla="*/ 3178387 h 3631956"/>
              <a:gd name="connsiteX89" fmla="*/ 79551 w 887272"/>
              <a:gd name="connsiteY89" fmla="*/ 3056467 h 3631956"/>
              <a:gd name="connsiteX90" fmla="*/ 78987 w 887272"/>
              <a:gd name="connsiteY90" fmla="*/ 3025422 h 3631956"/>
              <a:gd name="connsiteX91" fmla="*/ 86890 w 887272"/>
              <a:gd name="connsiteY91" fmla="*/ 2958253 h 3631956"/>
              <a:gd name="connsiteX92" fmla="*/ 89147 w 887272"/>
              <a:gd name="connsiteY92" fmla="*/ 2910841 h 3631956"/>
              <a:gd name="connsiteX93" fmla="*/ 96485 w 887272"/>
              <a:gd name="connsiteY93" fmla="*/ 2835770 h 3631956"/>
              <a:gd name="connsiteX94" fmla="*/ 112290 w 887272"/>
              <a:gd name="connsiteY94" fmla="*/ 2715542 h 3631956"/>
              <a:gd name="connsiteX95" fmla="*/ 94792 w 887272"/>
              <a:gd name="connsiteY95" fmla="*/ 2687320 h 3631956"/>
              <a:gd name="connsiteX96" fmla="*/ 74472 w 887272"/>
              <a:gd name="connsiteY96" fmla="*/ 2667000 h 3631956"/>
              <a:gd name="connsiteX97" fmla="*/ 79552 w 887272"/>
              <a:gd name="connsiteY97" fmla="*/ 2631440 h 3631956"/>
              <a:gd name="connsiteX98" fmla="*/ 89712 w 887272"/>
              <a:gd name="connsiteY98" fmla="*/ 2600960 h 3631956"/>
              <a:gd name="connsiteX99" fmla="*/ 94792 w 887272"/>
              <a:gd name="connsiteY99" fmla="*/ 2570480 h 3631956"/>
              <a:gd name="connsiteX100" fmla="*/ 104952 w 887272"/>
              <a:gd name="connsiteY100" fmla="*/ 2550160 h 3631956"/>
              <a:gd name="connsiteX101" fmla="*/ 135432 w 887272"/>
              <a:gd name="connsiteY101" fmla="*/ 2594187 h 3631956"/>
              <a:gd name="connsiteX102" fmla="*/ 145591 w 887272"/>
              <a:gd name="connsiteY102" fmla="*/ 2550724 h 3631956"/>
              <a:gd name="connsiteX103" fmla="*/ 142206 w 887272"/>
              <a:gd name="connsiteY103" fmla="*/ 2484684 h 3631956"/>
              <a:gd name="connsiteX104" fmla="*/ 149543 w 887272"/>
              <a:gd name="connsiteY104" fmla="*/ 2475088 h 3631956"/>
              <a:gd name="connsiteX105" fmla="*/ 151802 w 887272"/>
              <a:gd name="connsiteY105" fmla="*/ 2430498 h 3631956"/>
              <a:gd name="connsiteX106" fmla="*/ 159703 w 887272"/>
              <a:gd name="connsiteY106" fmla="*/ 2410178 h 3631956"/>
              <a:gd name="connsiteX107" fmla="*/ 164784 w 887272"/>
              <a:gd name="connsiteY107" fmla="*/ 2388164 h 3631956"/>
              <a:gd name="connsiteX108" fmla="*/ 167041 w 887272"/>
              <a:gd name="connsiteY108" fmla="*/ 2359943 h 3631956"/>
              <a:gd name="connsiteX109" fmla="*/ 174943 w 887272"/>
              <a:gd name="connsiteY109" fmla="*/ 2338494 h 3631956"/>
              <a:gd name="connsiteX110" fmla="*/ 180023 w 887272"/>
              <a:gd name="connsiteY110" fmla="*/ 2284871 h 3631956"/>
              <a:gd name="connsiteX111" fmla="*/ 181716 w 887272"/>
              <a:gd name="connsiteY111" fmla="*/ 2232942 h 3631956"/>
              <a:gd name="connsiteX112" fmla="*/ 190183 w 887272"/>
              <a:gd name="connsiteY112" fmla="*/ 2175369 h 3631956"/>
              <a:gd name="connsiteX113" fmla="*/ 191312 w 887272"/>
              <a:gd name="connsiteY113" fmla="*/ 2136987 h 3631956"/>
              <a:gd name="connsiteX114" fmla="*/ 196392 w 887272"/>
              <a:gd name="connsiteY114" fmla="*/ 2098040 h 3631956"/>
              <a:gd name="connsiteX115" fmla="*/ 206552 w 887272"/>
              <a:gd name="connsiteY115" fmla="*/ 1991360 h 3631956"/>
              <a:gd name="connsiteX116" fmla="*/ 211632 w 887272"/>
              <a:gd name="connsiteY116" fmla="*/ 1965960 h 3631956"/>
              <a:gd name="connsiteX117" fmla="*/ 216712 w 887272"/>
              <a:gd name="connsiteY117" fmla="*/ 1925320 h 3631956"/>
              <a:gd name="connsiteX118" fmla="*/ 221792 w 887272"/>
              <a:gd name="connsiteY118" fmla="*/ 1910080 h 3631956"/>
              <a:gd name="connsiteX119" fmla="*/ 226872 w 887272"/>
              <a:gd name="connsiteY119" fmla="*/ 1889760 h 3631956"/>
              <a:gd name="connsiteX120" fmla="*/ 231952 w 887272"/>
              <a:gd name="connsiteY120" fmla="*/ 1859280 h 3631956"/>
              <a:gd name="connsiteX121" fmla="*/ 237032 w 887272"/>
              <a:gd name="connsiteY121" fmla="*/ 1833880 h 3631956"/>
              <a:gd name="connsiteX122" fmla="*/ 242112 w 887272"/>
              <a:gd name="connsiteY122" fmla="*/ 1762760 h 3631956"/>
              <a:gd name="connsiteX123" fmla="*/ 247192 w 887272"/>
              <a:gd name="connsiteY123" fmla="*/ 1747520 h 3631956"/>
              <a:gd name="connsiteX124" fmla="*/ 252272 w 887272"/>
              <a:gd name="connsiteY124" fmla="*/ 1722120 h 3631956"/>
              <a:gd name="connsiteX125" fmla="*/ 257352 w 887272"/>
              <a:gd name="connsiteY125" fmla="*/ 1671320 h 3631956"/>
              <a:gd name="connsiteX126" fmla="*/ 262432 w 887272"/>
              <a:gd name="connsiteY126" fmla="*/ 1656080 h 3631956"/>
              <a:gd name="connsiteX127" fmla="*/ 267512 w 887272"/>
              <a:gd name="connsiteY127" fmla="*/ 1635760 h 3631956"/>
              <a:gd name="connsiteX128" fmla="*/ 272592 w 887272"/>
              <a:gd name="connsiteY128" fmla="*/ 1574800 h 3631956"/>
              <a:gd name="connsiteX129" fmla="*/ 277672 w 887272"/>
              <a:gd name="connsiteY129" fmla="*/ 1559560 h 3631956"/>
              <a:gd name="connsiteX130" fmla="*/ 287832 w 887272"/>
              <a:gd name="connsiteY130" fmla="*/ 1518920 h 3631956"/>
              <a:gd name="connsiteX131" fmla="*/ 292912 w 887272"/>
              <a:gd name="connsiteY131" fmla="*/ 1473200 h 3631956"/>
              <a:gd name="connsiteX132" fmla="*/ 297992 w 887272"/>
              <a:gd name="connsiteY132" fmla="*/ 1447800 h 3631956"/>
              <a:gd name="connsiteX133" fmla="*/ 308152 w 887272"/>
              <a:gd name="connsiteY133" fmla="*/ 1386840 h 3631956"/>
              <a:gd name="connsiteX134" fmla="*/ 313232 w 887272"/>
              <a:gd name="connsiteY134" fmla="*/ 1346200 h 3631956"/>
              <a:gd name="connsiteX135" fmla="*/ 323392 w 887272"/>
              <a:gd name="connsiteY135" fmla="*/ 1275080 h 3631956"/>
              <a:gd name="connsiteX136" fmla="*/ 328472 w 887272"/>
              <a:gd name="connsiteY136" fmla="*/ 1224280 h 3631956"/>
              <a:gd name="connsiteX137" fmla="*/ 333552 w 887272"/>
              <a:gd name="connsiteY137" fmla="*/ 1198880 h 3631956"/>
              <a:gd name="connsiteX138" fmla="*/ 348792 w 887272"/>
              <a:gd name="connsiteY138" fmla="*/ 1127760 h 3631956"/>
              <a:gd name="connsiteX139" fmla="*/ 353872 w 887272"/>
              <a:gd name="connsiteY139" fmla="*/ 1076960 h 3631956"/>
              <a:gd name="connsiteX140" fmla="*/ 358952 w 887272"/>
              <a:gd name="connsiteY140" fmla="*/ 1056640 h 3631956"/>
              <a:gd name="connsiteX141" fmla="*/ 369112 w 887272"/>
              <a:gd name="connsiteY141" fmla="*/ 1005840 h 3631956"/>
              <a:gd name="connsiteX142" fmla="*/ 374192 w 887272"/>
              <a:gd name="connsiteY142" fmla="*/ 934720 h 3631956"/>
              <a:gd name="connsiteX143" fmla="*/ 384352 w 887272"/>
              <a:gd name="connsiteY143" fmla="*/ 868680 h 3631956"/>
              <a:gd name="connsiteX144" fmla="*/ 389432 w 887272"/>
              <a:gd name="connsiteY144" fmla="*/ 822960 h 3631956"/>
              <a:gd name="connsiteX145" fmla="*/ 399592 w 887272"/>
              <a:gd name="connsiteY145" fmla="*/ 777240 h 3631956"/>
              <a:gd name="connsiteX146" fmla="*/ 404672 w 887272"/>
              <a:gd name="connsiteY146" fmla="*/ 731520 h 3631956"/>
              <a:gd name="connsiteX147" fmla="*/ 414832 w 887272"/>
              <a:gd name="connsiteY147" fmla="*/ 690880 h 3631956"/>
              <a:gd name="connsiteX148" fmla="*/ 424992 w 887272"/>
              <a:gd name="connsiteY148" fmla="*/ 629920 h 3631956"/>
              <a:gd name="connsiteX149" fmla="*/ 430072 w 887272"/>
              <a:gd name="connsiteY149" fmla="*/ 584200 h 3631956"/>
              <a:gd name="connsiteX150" fmla="*/ 440232 w 887272"/>
              <a:gd name="connsiteY150" fmla="*/ 543560 h 3631956"/>
              <a:gd name="connsiteX151" fmla="*/ 445312 w 887272"/>
              <a:gd name="connsiteY151" fmla="*/ 523240 h 3631956"/>
              <a:gd name="connsiteX152" fmla="*/ 455472 w 887272"/>
              <a:gd name="connsiteY152" fmla="*/ 457200 h 3631956"/>
              <a:gd name="connsiteX153" fmla="*/ 465632 w 887272"/>
              <a:gd name="connsiteY153" fmla="*/ 411480 h 3631956"/>
              <a:gd name="connsiteX154" fmla="*/ 470712 w 887272"/>
              <a:gd name="connsiteY154" fmla="*/ 365760 h 3631956"/>
              <a:gd name="connsiteX155" fmla="*/ 475792 w 887272"/>
              <a:gd name="connsiteY155" fmla="*/ 335280 h 3631956"/>
              <a:gd name="connsiteX156" fmla="*/ 470712 w 887272"/>
              <a:gd name="connsiteY156" fmla="*/ 198120 h 3631956"/>
              <a:gd name="connsiteX0" fmla="*/ 470712 w 887272"/>
              <a:gd name="connsiteY0" fmla="*/ 198120 h 3631956"/>
              <a:gd name="connsiteX1" fmla="*/ 485952 w 887272"/>
              <a:gd name="connsiteY1" fmla="*/ 187960 h 3631956"/>
              <a:gd name="connsiteX2" fmla="*/ 496112 w 887272"/>
              <a:gd name="connsiteY2" fmla="*/ 172720 h 3631956"/>
              <a:gd name="connsiteX3" fmla="*/ 526592 w 887272"/>
              <a:gd name="connsiteY3" fmla="*/ 152400 h 3631956"/>
              <a:gd name="connsiteX4" fmla="*/ 541832 w 887272"/>
              <a:gd name="connsiteY4" fmla="*/ 137160 h 3631956"/>
              <a:gd name="connsiteX5" fmla="*/ 572312 w 887272"/>
              <a:gd name="connsiteY5" fmla="*/ 127000 h 3631956"/>
              <a:gd name="connsiteX6" fmla="*/ 602792 w 887272"/>
              <a:gd name="connsiteY6" fmla="*/ 111760 h 3631956"/>
              <a:gd name="connsiteX7" fmla="*/ 638352 w 887272"/>
              <a:gd name="connsiteY7" fmla="*/ 96520 h 3631956"/>
              <a:gd name="connsiteX8" fmla="*/ 653592 w 887272"/>
              <a:gd name="connsiteY8" fmla="*/ 86360 h 3631956"/>
              <a:gd name="connsiteX9" fmla="*/ 689152 w 887272"/>
              <a:gd name="connsiteY9" fmla="*/ 76200 h 3631956"/>
              <a:gd name="connsiteX10" fmla="*/ 719632 w 887272"/>
              <a:gd name="connsiteY10" fmla="*/ 66040 h 3631956"/>
              <a:gd name="connsiteX11" fmla="*/ 755192 w 887272"/>
              <a:gd name="connsiteY11" fmla="*/ 50800 h 3631956"/>
              <a:gd name="connsiteX12" fmla="*/ 805992 w 887272"/>
              <a:gd name="connsiteY12" fmla="*/ 35560 h 3631956"/>
              <a:gd name="connsiteX13" fmla="*/ 821232 w 887272"/>
              <a:gd name="connsiteY13" fmla="*/ 25400 h 3631956"/>
              <a:gd name="connsiteX14" fmla="*/ 851712 w 887272"/>
              <a:gd name="connsiteY14" fmla="*/ 15240 h 3631956"/>
              <a:gd name="connsiteX15" fmla="*/ 882192 w 887272"/>
              <a:gd name="connsiteY15" fmla="*/ 0 h 3631956"/>
              <a:gd name="connsiteX16" fmla="*/ 887272 w 887272"/>
              <a:gd name="connsiteY16" fmla="*/ 15240 h 3631956"/>
              <a:gd name="connsiteX17" fmla="*/ 882192 w 887272"/>
              <a:gd name="connsiteY17" fmla="*/ 60960 h 3631956"/>
              <a:gd name="connsiteX18" fmla="*/ 877112 w 887272"/>
              <a:gd name="connsiteY18" fmla="*/ 76200 h 3631956"/>
              <a:gd name="connsiteX19" fmla="*/ 872032 w 887272"/>
              <a:gd name="connsiteY19" fmla="*/ 96520 h 3631956"/>
              <a:gd name="connsiteX20" fmla="*/ 866952 w 887272"/>
              <a:gd name="connsiteY20" fmla="*/ 162560 h 3631956"/>
              <a:gd name="connsiteX21" fmla="*/ 861872 w 887272"/>
              <a:gd name="connsiteY21" fmla="*/ 182880 h 3631956"/>
              <a:gd name="connsiteX22" fmla="*/ 856792 w 887272"/>
              <a:gd name="connsiteY22" fmla="*/ 213360 h 3631956"/>
              <a:gd name="connsiteX23" fmla="*/ 851712 w 887272"/>
              <a:gd name="connsiteY23" fmla="*/ 335280 h 3631956"/>
              <a:gd name="connsiteX24" fmla="*/ 841552 w 887272"/>
              <a:gd name="connsiteY24" fmla="*/ 401320 h 3631956"/>
              <a:gd name="connsiteX25" fmla="*/ 836472 w 887272"/>
              <a:gd name="connsiteY25" fmla="*/ 447040 h 3631956"/>
              <a:gd name="connsiteX26" fmla="*/ 826312 w 887272"/>
              <a:gd name="connsiteY26" fmla="*/ 568960 h 3631956"/>
              <a:gd name="connsiteX27" fmla="*/ 821232 w 887272"/>
              <a:gd name="connsiteY27" fmla="*/ 594360 h 3631956"/>
              <a:gd name="connsiteX28" fmla="*/ 816152 w 887272"/>
              <a:gd name="connsiteY28" fmla="*/ 640080 h 3631956"/>
              <a:gd name="connsiteX29" fmla="*/ 805992 w 887272"/>
              <a:gd name="connsiteY29" fmla="*/ 690880 h 3631956"/>
              <a:gd name="connsiteX30" fmla="*/ 800912 w 887272"/>
              <a:gd name="connsiteY30" fmla="*/ 721360 h 3631956"/>
              <a:gd name="connsiteX31" fmla="*/ 795832 w 887272"/>
              <a:gd name="connsiteY31" fmla="*/ 741680 h 3631956"/>
              <a:gd name="connsiteX32" fmla="*/ 790752 w 887272"/>
              <a:gd name="connsiteY32" fmla="*/ 767080 h 3631956"/>
              <a:gd name="connsiteX33" fmla="*/ 785672 w 887272"/>
              <a:gd name="connsiteY33" fmla="*/ 787400 h 3631956"/>
              <a:gd name="connsiteX34" fmla="*/ 780592 w 887272"/>
              <a:gd name="connsiteY34" fmla="*/ 828040 h 3631956"/>
              <a:gd name="connsiteX35" fmla="*/ 775512 w 887272"/>
              <a:gd name="connsiteY35" fmla="*/ 843280 h 3631956"/>
              <a:gd name="connsiteX36" fmla="*/ 765352 w 887272"/>
              <a:gd name="connsiteY36" fmla="*/ 894080 h 3631956"/>
              <a:gd name="connsiteX37" fmla="*/ 755192 w 887272"/>
              <a:gd name="connsiteY37" fmla="*/ 939800 h 3631956"/>
              <a:gd name="connsiteX38" fmla="*/ 750112 w 887272"/>
              <a:gd name="connsiteY38" fmla="*/ 980440 h 3631956"/>
              <a:gd name="connsiteX39" fmla="*/ 745032 w 887272"/>
              <a:gd name="connsiteY39" fmla="*/ 1031240 h 3631956"/>
              <a:gd name="connsiteX40" fmla="*/ 734872 w 887272"/>
              <a:gd name="connsiteY40" fmla="*/ 1102360 h 3631956"/>
              <a:gd name="connsiteX41" fmla="*/ 729792 w 887272"/>
              <a:gd name="connsiteY41" fmla="*/ 1203960 h 3631956"/>
              <a:gd name="connsiteX42" fmla="*/ 719632 w 887272"/>
              <a:gd name="connsiteY42" fmla="*/ 1264920 h 3631956"/>
              <a:gd name="connsiteX43" fmla="*/ 704392 w 887272"/>
              <a:gd name="connsiteY43" fmla="*/ 1407160 h 3631956"/>
              <a:gd name="connsiteX44" fmla="*/ 694232 w 887272"/>
              <a:gd name="connsiteY44" fmla="*/ 1463040 h 3631956"/>
              <a:gd name="connsiteX45" fmla="*/ 689152 w 887272"/>
              <a:gd name="connsiteY45" fmla="*/ 1518920 h 3631956"/>
              <a:gd name="connsiteX46" fmla="*/ 678992 w 887272"/>
              <a:gd name="connsiteY46" fmla="*/ 1564640 h 3631956"/>
              <a:gd name="connsiteX47" fmla="*/ 673912 w 887272"/>
              <a:gd name="connsiteY47" fmla="*/ 1595120 h 3631956"/>
              <a:gd name="connsiteX48" fmla="*/ 668832 w 887272"/>
              <a:gd name="connsiteY48" fmla="*/ 1635760 h 3631956"/>
              <a:gd name="connsiteX49" fmla="*/ 663752 w 887272"/>
              <a:gd name="connsiteY49" fmla="*/ 1666240 h 3631956"/>
              <a:gd name="connsiteX50" fmla="*/ 658672 w 887272"/>
              <a:gd name="connsiteY50" fmla="*/ 1706880 h 3631956"/>
              <a:gd name="connsiteX51" fmla="*/ 643432 w 887272"/>
              <a:gd name="connsiteY51" fmla="*/ 1778000 h 3631956"/>
              <a:gd name="connsiteX52" fmla="*/ 638352 w 887272"/>
              <a:gd name="connsiteY52" fmla="*/ 1823720 h 3631956"/>
              <a:gd name="connsiteX53" fmla="*/ 628192 w 887272"/>
              <a:gd name="connsiteY53" fmla="*/ 1879600 h 3631956"/>
              <a:gd name="connsiteX54" fmla="*/ 623112 w 887272"/>
              <a:gd name="connsiteY54" fmla="*/ 1935480 h 3631956"/>
              <a:gd name="connsiteX55" fmla="*/ 607872 w 887272"/>
              <a:gd name="connsiteY55" fmla="*/ 2021840 h 3631956"/>
              <a:gd name="connsiteX56" fmla="*/ 602792 w 887272"/>
              <a:gd name="connsiteY56" fmla="*/ 2082800 h 3631956"/>
              <a:gd name="connsiteX57" fmla="*/ 592632 w 887272"/>
              <a:gd name="connsiteY57" fmla="*/ 2133600 h 3631956"/>
              <a:gd name="connsiteX58" fmla="*/ 582472 w 887272"/>
              <a:gd name="connsiteY58" fmla="*/ 2204720 h 3631956"/>
              <a:gd name="connsiteX59" fmla="*/ 577392 w 887272"/>
              <a:gd name="connsiteY59" fmla="*/ 2296160 h 3631956"/>
              <a:gd name="connsiteX60" fmla="*/ 572312 w 887272"/>
              <a:gd name="connsiteY60" fmla="*/ 2311400 h 3631956"/>
              <a:gd name="connsiteX61" fmla="*/ 567232 w 887272"/>
              <a:gd name="connsiteY61" fmla="*/ 2352040 h 3631956"/>
              <a:gd name="connsiteX62" fmla="*/ 562152 w 887272"/>
              <a:gd name="connsiteY62" fmla="*/ 2382520 h 3631956"/>
              <a:gd name="connsiteX63" fmla="*/ 551992 w 887272"/>
              <a:gd name="connsiteY63" fmla="*/ 2509520 h 3631956"/>
              <a:gd name="connsiteX64" fmla="*/ 541832 w 887272"/>
              <a:gd name="connsiteY64" fmla="*/ 2570480 h 3631956"/>
              <a:gd name="connsiteX65" fmla="*/ 536752 w 887272"/>
              <a:gd name="connsiteY65" fmla="*/ 2595880 h 3631956"/>
              <a:gd name="connsiteX66" fmla="*/ 526592 w 887272"/>
              <a:gd name="connsiteY66" fmla="*/ 2809240 h 3631956"/>
              <a:gd name="connsiteX67" fmla="*/ 521512 w 887272"/>
              <a:gd name="connsiteY67" fmla="*/ 2834640 h 3631956"/>
              <a:gd name="connsiteX68" fmla="*/ 516432 w 887272"/>
              <a:gd name="connsiteY68" fmla="*/ 2956560 h 3631956"/>
              <a:gd name="connsiteX69" fmla="*/ 506272 w 887272"/>
              <a:gd name="connsiteY69" fmla="*/ 3048000 h 3631956"/>
              <a:gd name="connsiteX70" fmla="*/ 494419 w 887272"/>
              <a:gd name="connsiteY70" fmla="*/ 3217898 h 3631956"/>
              <a:gd name="connsiteX71" fmla="*/ 486517 w 887272"/>
              <a:gd name="connsiteY71" fmla="*/ 3325707 h 3631956"/>
              <a:gd name="connsiteX72" fmla="*/ 489903 w 887272"/>
              <a:gd name="connsiteY72" fmla="*/ 3369734 h 3631956"/>
              <a:gd name="connsiteX73" fmla="*/ 484823 w 887272"/>
              <a:gd name="connsiteY73" fmla="*/ 3407551 h 3631956"/>
              <a:gd name="connsiteX74" fmla="*/ 462810 w 887272"/>
              <a:gd name="connsiteY74" fmla="*/ 3608494 h 3631956"/>
              <a:gd name="connsiteX75" fmla="*/ 414832 w 887272"/>
              <a:gd name="connsiteY75" fmla="*/ 3611880 h 3631956"/>
              <a:gd name="connsiteX76" fmla="*/ 191312 w 887272"/>
              <a:gd name="connsiteY76" fmla="*/ 3601720 h 3631956"/>
              <a:gd name="connsiteX77" fmla="*/ 120192 w 887272"/>
              <a:gd name="connsiteY77" fmla="*/ 3591560 h 3631956"/>
              <a:gd name="connsiteX78" fmla="*/ 64312 w 887272"/>
              <a:gd name="connsiteY78" fmla="*/ 3586480 h 3631956"/>
              <a:gd name="connsiteX79" fmla="*/ 20849 w 887272"/>
              <a:gd name="connsiteY79" fmla="*/ 3576884 h 3631956"/>
              <a:gd name="connsiteX80" fmla="*/ 27058 w 887272"/>
              <a:gd name="connsiteY80" fmla="*/ 3533423 h 3631956"/>
              <a:gd name="connsiteX81" fmla="*/ 31575 w 887272"/>
              <a:gd name="connsiteY81" fmla="*/ 3452706 h 3631956"/>
              <a:gd name="connsiteX82" fmla="*/ 33832 w 887272"/>
              <a:gd name="connsiteY82" fmla="*/ 3426178 h 3631956"/>
              <a:gd name="connsiteX83" fmla="*/ 33268 w 887272"/>
              <a:gd name="connsiteY83" fmla="*/ 3392311 h 3631956"/>
              <a:gd name="connsiteX84" fmla="*/ 32703 w 887272"/>
              <a:gd name="connsiteY84" fmla="*/ 3356186 h 3631956"/>
              <a:gd name="connsiteX85" fmla="*/ 46250 w 887272"/>
              <a:gd name="connsiteY85" fmla="*/ 3327964 h 3631956"/>
              <a:gd name="connsiteX86" fmla="*/ 48508 w 887272"/>
              <a:gd name="connsiteY86" fmla="*/ 3265311 h 3631956"/>
              <a:gd name="connsiteX87" fmla="*/ 64876 w 887272"/>
              <a:gd name="connsiteY87" fmla="*/ 3217332 h 3631956"/>
              <a:gd name="connsiteX88" fmla="*/ 66570 w 887272"/>
              <a:gd name="connsiteY88" fmla="*/ 3178387 h 3631956"/>
              <a:gd name="connsiteX89" fmla="*/ 79551 w 887272"/>
              <a:gd name="connsiteY89" fmla="*/ 3056467 h 3631956"/>
              <a:gd name="connsiteX90" fmla="*/ 78987 w 887272"/>
              <a:gd name="connsiteY90" fmla="*/ 3025422 h 3631956"/>
              <a:gd name="connsiteX91" fmla="*/ 86890 w 887272"/>
              <a:gd name="connsiteY91" fmla="*/ 2958253 h 3631956"/>
              <a:gd name="connsiteX92" fmla="*/ 89147 w 887272"/>
              <a:gd name="connsiteY92" fmla="*/ 2910841 h 3631956"/>
              <a:gd name="connsiteX93" fmla="*/ 96485 w 887272"/>
              <a:gd name="connsiteY93" fmla="*/ 2835770 h 3631956"/>
              <a:gd name="connsiteX94" fmla="*/ 112290 w 887272"/>
              <a:gd name="connsiteY94" fmla="*/ 2715542 h 3631956"/>
              <a:gd name="connsiteX95" fmla="*/ 94792 w 887272"/>
              <a:gd name="connsiteY95" fmla="*/ 2687320 h 3631956"/>
              <a:gd name="connsiteX96" fmla="*/ 74472 w 887272"/>
              <a:gd name="connsiteY96" fmla="*/ 2667000 h 3631956"/>
              <a:gd name="connsiteX97" fmla="*/ 79552 w 887272"/>
              <a:gd name="connsiteY97" fmla="*/ 2631440 h 3631956"/>
              <a:gd name="connsiteX98" fmla="*/ 89712 w 887272"/>
              <a:gd name="connsiteY98" fmla="*/ 2600960 h 3631956"/>
              <a:gd name="connsiteX99" fmla="*/ 94792 w 887272"/>
              <a:gd name="connsiteY99" fmla="*/ 2570480 h 3631956"/>
              <a:gd name="connsiteX100" fmla="*/ 104952 w 887272"/>
              <a:gd name="connsiteY100" fmla="*/ 2550160 h 3631956"/>
              <a:gd name="connsiteX101" fmla="*/ 135432 w 887272"/>
              <a:gd name="connsiteY101" fmla="*/ 2594187 h 3631956"/>
              <a:gd name="connsiteX102" fmla="*/ 145591 w 887272"/>
              <a:gd name="connsiteY102" fmla="*/ 2550724 h 3631956"/>
              <a:gd name="connsiteX103" fmla="*/ 142206 w 887272"/>
              <a:gd name="connsiteY103" fmla="*/ 2484684 h 3631956"/>
              <a:gd name="connsiteX104" fmla="*/ 149543 w 887272"/>
              <a:gd name="connsiteY104" fmla="*/ 2475088 h 3631956"/>
              <a:gd name="connsiteX105" fmla="*/ 151802 w 887272"/>
              <a:gd name="connsiteY105" fmla="*/ 2430498 h 3631956"/>
              <a:gd name="connsiteX106" fmla="*/ 159703 w 887272"/>
              <a:gd name="connsiteY106" fmla="*/ 2410178 h 3631956"/>
              <a:gd name="connsiteX107" fmla="*/ 164784 w 887272"/>
              <a:gd name="connsiteY107" fmla="*/ 2388164 h 3631956"/>
              <a:gd name="connsiteX108" fmla="*/ 167041 w 887272"/>
              <a:gd name="connsiteY108" fmla="*/ 2359943 h 3631956"/>
              <a:gd name="connsiteX109" fmla="*/ 174943 w 887272"/>
              <a:gd name="connsiteY109" fmla="*/ 2338494 h 3631956"/>
              <a:gd name="connsiteX110" fmla="*/ 180023 w 887272"/>
              <a:gd name="connsiteY110" fmla="*/ 2284871 h 3631956"/>
              <a:gd name="connsiteX111" fmla="*/ 181716 w 887272"/>
              <a:gd name="connsiteY111" fmla="*/ 2232942 h 3631956"/>
              <a:gd name="connsiteX112" fmla="*/ 190183 w 887272"/>
              <a:gd name="connsiteY112" fmla="*/ 2175369 h 3631956"/>
              <a:gd name="connsiteX113" fmla="*/ 191312 w 887272"/>
              <a:gd name="connsiteY113" fmla="*/ 2136987 h 3631956"/>
              <a:gd name="connsiteX114" fmla="*/ 196392 w 887272"/>
              <a:gd name="connsiteY114" fmla="*/ 2098040 h 3631956"/>
              <a:gd name="connsiteX115" fmla="*/ 206552 w 887272"/>
              <a:gd name="connsiteY115" fmla="*/ 1991360 h 3631956"/>
              <a:gd name="connsiteX116" fmla="*/ 211632 w 887272"/>
              <a:gd name="connsiteY116" fmla="*/ 1965960 h 3631956"/>
              <a:gd name="connsiteX117" fmla="*/ 216712 w 887272"/>
              <a:gd name="connsiteY117" fmla="*/ 1925320 h 3631956"/>
              <a:gd name="connsiteX118" fmla="*/ 221792 w 887272"/>
              <a:gd name="connsiteY118" fmla="*/ 1910080 h 3631956"/>
              <a:gd name="connsiteX119" fmla="*/ 226872 w 887272"/>
              <a:gd name="connsiteY119" fmla="*/ 1889760 h 3631956"/>
              <a:gd name="connsiteX120" fmla="*/ 231952 w 887272"/>
              <a:gd name="connsiteY120" fmla="*/ 1859280 h 3631956"/>
              <a:gd name="connsiteX121" fmla="*/ 237032 w 887272"/>
              <a:gd name="connsiteY121" fmla="*/ 1833880 h 3631956"/>
              <a:gd name="connsiteX122" fmla="*/ 242112 w 887272"/>
              <a:gd name="connsiteY122" fmla="*/ 1762760 h 3631956"/>
              <a:gd name="connsiteX123" fmla="*/ 247192 w 887272"/>
              <a:gd name="connsiteY123" fmla="*/ 1747520 h 3631956"/>
              <a:gd name="connsiteX124" fmla="*/ 252272 w 887272"/>
              <a:gd name="connsiteY124" fmla="*/ 1722120 h 3631956"/>
              <a:gd name="connsiteX125" fmla="*/ 257352 w 887272"/>
              <a:gd name="connsiteY125" fmla="*/ 1671320 h 3631956"/>
              <a:gd name="connsiteX126" fmla="*/ 262432 w 887272"/>
              <a:gd name="connsiteY126" fmla="*/ 1656080 h 3631956"/>
              <a:gd name="connsiteX127" fmla="*/ 267512 w 887272"/>
              <a:gd name="connsiteY127" fmla="*/ 1635760 h 3631956"/>
              <a:gd name="connsiteX128" fmla="*/ 272592 w 887272"/>
              <a:gd name="connsiteY128" fmla="*/ 1574800 h 3631956"/>
              <a:gd name="connsiteX129" fmla="*/ 277672 w 887272"/>
              <a:gd name="connsiteY129" fmla="*/ 1559560 h 3631956"/>
              <a:gd name="connsiteX130" fmla="*/ 287832 w 887272"/>
              <a:gd name="connsiteY130" fmla="*/ 1518920 h 3631956"/>
              <a:gd name="connsiteX131" fmla="*/ 292912 w 887272"/>
              <a:gd name="connsiteY131" fmla="*/ 1473200 h 3631956"/>
              <a:gd name="connsiteX132" fmla="*/ 297992 w 887272"/>
              <a:gd name="connsiteY132" fmla="*/ 1447800 h 3631956"/>
              <a:gd name="connsiteX133" fmla="*/ 308152 w 887272"/>
              <a:gd name="connsiteY133" fmla="*/ 1386840 h 3631956"/>
              <a:gd name="connsiteX134" fmla="*/ 313232 w 887272"/>
              <a:gd name="connsiteY134" fmla="*/ 1346200 h 3631956"/>
              <a:gd name="connsiteX135" fmla="*/ 323392 w 887272"/>
              <a:gd name="connsiteY135" fmla="*/ 1275080 h 3631956"/>
              <a:gd name="connsiteX136" fmla="*/ 328472 w 887272"/>
              <a:gd name="connsiteY136" fmla="*/ 1224280 h 3631956"/>
              <a:gd name="connsiteX137" fmla="*/ 333552 w 887272"/>
              <a:gd name="connsiteY137" fmla="*/ 1198880 h 3631956"/>
              <a:gd name="connsiteX138" fmla="*/ 348792 w 887272"/>
              <a:gd name="connsiteY138" fmla="*/ 1127760 h 3631956"/>
              <a:gd name="connsiteX139" fmla="*/ 353872 w 887272"/>
              <a:gd name="connsiteY139" fmla="*/ 1076960 h 3631956"/>
              <a:gd name="connsiteX140" fmla="*/ 358952 w 887272"/>
              <a:gd name="connsiteY140" fmla="*/ 1056640 h 3631956"/>
              <a:gd name="connsiteX141" fmla="*/ 369112 w 887272"/>
              <a:gd name="connsiteY141" fmla="*/ 1005840 h 3631956"/>
              <a:gd name="connsiteX142" fmla="*/ 374192 w 887272"/>
              <a:gd name="connsiteY142" fmla="*/ 934720 h 3631956"/>
              <a:gd name="connsiteX143" fmla="*/ 384352 w 887272"/>
              <a:gd name="connsiteY143" fmla="*/ 868680 h 3631956"/>
              <a:gd name="connsiteX144" fmla="*/ 389432 w 887272"/>
              <a:gd name="connsiteY144" fmla="*/ 822960 h 3631956"/>
              <a:gd name="connsiteX145" fmla="*/ 399592 w 887272"/>
              <a:gd name="connsiteY145" fmla="*/ 777240 h 3631956"/>
              <a:gd name="connsiteX146" fmla="*/ 404672 w 887272"/>
              <a:gd name="connsiteY146" fmla="*/ 731520 h 3631956"/>
              <a:gd name="connsiteX147" fmla="*/ 414832 w 887272"/>
              <a:gd name="connsiteY147" fmla="*/ 690880 h 3631956"/>
              <a:gd name="connsiteX148" fmla="*/ 424992 w 887272"/>
              <a:gd name="connsiteY148" fmla="*/ 629920 h 3631956"/>
              <a:gd name="connsiteX149" fmla="*/ 430072 w 887272"/>
              <a:gd name="connsiteY149" fmla="*/ 584200 h 3631956"/>
              <a:gd name="connsiteX150" fmla="*/ 440232 w 887272"/>
              <a:gd name="connsiteY150" fmla="*/ 543560 h 3631956"/>
              <a:gd name="connsiteX151" fmla="*/ 445312 w 887272"/>
              <a:gd name="connsiteY151" fmla="*/ 523240 h 3631956"/>
              <a:gd name="connsiteX152" fmla="*/ 455472 w 887272"/>
              <a:gd name="connsiteY152" fmla="*/ 457200 h 3631956"/>
              <a:gd name="connsiteX153" fmla="*/ 465632 w 887272"/>
              <a:gd name="connsiteY153" fmla="*/ 411480 h 3631956"/>
              <a:gd name="connsiteX154" fmla="*/ 470712 w 887272"/>
              <a:gd name="connsiteY154" fmla="*/ 365760 h 3631956"/>
              <a:gd name="connsiteX155" fmla="*/ 475792 w 887272"/>
              <a:gd name="connsiteY155" fmla="*/ 335280 h 3631956"/>
              <a:gd name="connsiteX156" fmla="*/ 470712 w 887272"/>
              <a:gd name="connsiteY156" fmla="*/ 198120 h 3631956"/>
              <a:gd name="connsiteX0" fmla="*/ 470712 w 887272"/>
              <a:gd name="connsiteY0" fmla="*/ 198120 h 3631956"/>
              <a:gd name="connsiteX1" fmla="*/ 485952 w 887272"/>
              <a:gd name="connsiteY1" fmla="*/ 187960 h 3631956"/>
              <a:gd name="connsiteX2" fmla="*/ 496112 w 887272"/>
              <a:gd name="connsiteY2" fmla="*/ 172720 h 3631956"/>
              <a:gd name="connsiteX3" fmla="*/ 526592 w 887272"/>
              <a:gd name="connsiteY3" fmla="*/ 152400 h 3631956"/>
              <a:gd name="connsiteX4" fmla="*/ 541832 w 887272"/>
              <a:gd name="connsiteY4" fmla="*/ 137160 h 3631956"/>
              <a:gd name="connsiteX5" fmla="*/ 572312 w 887272"/>
              <a:gd name="connsiteY5" fmla="*/ 127000 h 3631956"/>
              <a:gd name="connsiteX6" fmla="*/ 602792 w 887272"/>
              <a:gd name="connsiteY6" fmla="*/ 111760 h 3631956"/>
              <a:gd name="connsiteX7" fmla="*/ 638352 w 887272"/>
              <a:gd name="connsiteY7" fmla="*/ 96520 h 3631956"/>
              <a:gd name="connsiteX8" fmla="*/ 653592 w 887272"/>
              <a:gd name="connsiteY8" fmla="*/ 86360 h 3631956"/>
              <a:gd name="connsiteX9" fmla="*/ 689152 w 887272"/>
              <a:gd name="connsiteY9" fmla="*/ 76200 h 3631956"/>
              <a:gd name="connsiteX10" fmla="*/ 719632 w 887272"/>
              <a:gd name="connsiteY10" fmla="*/ 66040 h 3631956"/>
              <a:gd name="connsiteX11" fmla="*/ 755192 w 887272"/>
              <a:gd name="connsiteY11" fmla="*/ 50800 h 3631956"/>
              <a:gd name="connsiteX12" fmla="*/ 805992 w 887272"/>
              <a:gd name="connsiteY12" fmla="*/ 35560 h 3631956"/>
              <a:gd name="connsiteX13" fmla="*/ 821232 w 887272"/>
              <a:gd name="connsiteY13" fmla="*/ 25400 h 3631956"/>
              <a:gd name="connsiteX14" fmla="*/ 851712 w 887272"/>
              <a:gd name="connsiteY14" fmla="*/ 15240 h 3631956"/>
              <a:gd name="connsiteX15" fmla="*/ 882192 w 887272"/>
              <a:gd name="connsiteY15" fmla="*/ 0 h 3631956"/>
              <a:gd name="connsiteX16" fmla="*/ 887272 w 887272"/>
              <a:gd name="connsiteY16" fmla="*/ 15240 h 3631956"/>
              <a:gd name="connsiteX17" fmla="*/ 882192 w 887272"/>
              <a:gd name="connsiteY17" fmla="*/ 60960 h 3631956"/>
              <a:gd name="connsiteX18" fmla="*/ 877112 w 887272"/>
              <a:gd name="connsiteY18" fmla="*/ 76200 h 3631956"/>
              <a:gd name="connsiteX19" fmla="*/ 872032 w 887272"/>
              <a:gd name="connsiteY19" fmla="*/ 96520 h 3631956"/>
              <a:gd name="connsiteX20" fmla="*/ 866952 w 887272"/>
              <a:gd name="connsiteY20" fmla="*/ 162560 h 3631956"/>
              <a:gd name="connsiteX21" fmla="*/ 861872 w 887272"/>
              <a:gd name="connsiteY21" fmla="*/ 182880 h 3631956"/>
              <a:gd name="connsiteX22" fmla="*/ 856792 w 887272"/>
              <a:gd name="connsiteY22" fmla="*/ 213360 h 3631956"/>
              <a:gd name="connsiteX23" fmla="*/ 851712 w 887272"/>
              <a:gd name="connsiteY23" fmla="*/ 335280 h 3631956"/>
              <a:gd name="connsiteX24" fmla="*/ 841552 w 887272"/>
              <a:gd name="connsiteY24" fmla="*/ 401320 h 3631956"/>
              <a:gd name="connsiteX25" fmla="*/ 836472 w 887272"/>
              <a:gd name="connsiteY25" fmla="*/ 447040 h 3631956"/>
              <a:gd name="connsiteX26" fmla="*/ 826312 w 887272"/>
              <a:gd name="connsiteY26" fmla="*/ 568960 h 3631956"/>
              <a:gd name="connsiteX27" fmla="*/ 821232 w 887272"/>
              <a:gd name="connsiteY27" fmla="*/ 594360 h 3631956"/>
              <a:gd name="connsiteX28" fmla="*/ 816152 w 887272"/>
              <a:gd name="connsiteY28" fmla="*/ 640080 h 3631956"/>
              <a:gd name="connsiteX29" fmla="*/ 805992 w 887272"/>
              <a:gd name="connsiteY29" fmla="*/ 690880 h 3631956"/>
              <a:gd name="connsiteX30" fmla="*/ 800912 w 887272"/>
              <a:gd name="connsiteY30" fmla="*/ 721360 h 3631956"/>
              <a:gd name="connsiteX31" fmla="*/ 795832 w 887272"/>
              <a:gd name="connsiteY31" fmla="*/ 741680 h 3631956"/>
              <a:gd name="connsiteX32" fmla="*/ 790752 w 887272"/>
              <a:gd name="connsiteY32" fmla="*/ 767080 h 3631956"/>
              <a:gd name="connsiteX33" fmla="*/ 785672 w 887272"/>
              <a:gd name="connsiteY33" fmla="*/ 787400 h 3631956"/>
              <a:gd name="connsiteX34" fmla="*/ 780592 w 887272"/>
              <a:gd name="connsiteY34" fmla="*/ 828040 h 3631956"/>
              <a:gd name="connsiteX35" fmla="*/ 775512 w 887272"/>
              <a:gd name="connsiteY35" fmla="*/ 843280 h 3631956"/>
              <a:gd name="connsiteX36" fmla="*/ 765352 w 887272"/>
              <a:gd name="connsiteY36" fmla="*/ 894080 h 3631956"/>
              <a:gd name="connsiteX37" fmla="*/ 755192 w 887272"/>
              <a:gd name="connsiteY37" fmla="*/ 939800 h 3631956"/>
              <a:gd name="connsiteX38" fmla="*/ 750112 w 887272"/>
              <a:gd name="connsiteY38" fmla="*/ 980440 h 3631956"/>
              <a:gd name="connsiteX39" fmla="*/ 745032 w 887272"/>
              <a:gd name="connsiteY39" fmla="*/ 1031240 h 3631956"/>
              <a:gd name="connsiteX40" fmla="*/ 734872 w 887272"/>
              <a:gd name="connsiteY40" fmla="*/ 1102360 h 3631956"/>
              <a:gd name="connsiteX41" fmla="*/ 729792 w 887272"/>
              <a:gd name="connsiteY41" fmla="*/ 1203960 h 3631956"/>
              <a:gd name="connsiteX42" fmla="*/ 719632 w 887272"/>
              <a:gd name="connsiteY42" fmla="*/ 1264920 h 3631956"/>
              <a:gd name="connsiteX43" fmla="*/ 704392 w 887272"/>
              <a:gd name="connsiteY43" fmla="*/ 1407160 h 3631956"/>
              <a:gd name="connsiteX44" fmla="*/ 694232 w 887272"/>
              <a:gd name="connsiteY44" fmla="*/ 1463040 h 3631956"/>
              <a:gd name="connsiteX45" fmla="*/ 689152 w 887272"/>
              <a:gd name="connsiteY45" fmla="*/ 1518920 h 3631956"/>
              <a:gd name="connsiteX46" fmla="*/ 678992 w 887272"/>
              <a:gd name="connsiteY46" fmla="*/ 1564640 h 3631956"/>
              <a:gd name="connsiteX47" fmla="*/ 673912 w 887272"/>
              <a:gd name="connsiteY47" fmla="*/ 1595120 h 3631956"/>
              <a:gd name="connsiteX48" fmla="*/ 668832 w 887272"/>
              <a:gd name="connsiteY48" fmla="*/ 1635760 h 3631956"/>
              <a:gd name="connsiteX49" fmla="*/ 663752 w 887272"/>
              <a:gd name="connsiteY49" fmla="*/ 1666240 h 3631956"/>
              <a:gd name="connsiteX50" fmla="*/ 658672 w 887272"/>
              <a:gd name="connsiteY50" fmla="*/ 1706880 h 3631956"/>
              <a:gd name="connsiteX51" fmla="*/ 643432 w 887272"/>
              <a:gd name="connsiteY51" fmla="*/ 1778000 h 3631956"/>
              <a:gd name="connsiteX52" fmla="*/ 638352 w 887272"/>
              <a:gd name="connsiteY52" fmla="*/ 1823720 h 3631956"/>
              <a:gd name="connsiteX53" fmla="*/ 628192 w 887272"/>
              <a:gd name="connsiteY53" fmla="*/ 1879600 h 3631956"/>
              <a:gd name="connsiteX54" fmla="*/ 623112 w 887272"/>
              <a:gd name="connsiteY54" fmla="*/ 1935480 h 3631956"/>
              <a:gd name="connsiteX55" fmla="*/ 607872 w 887272"/>
              <a:gd name="connsiteY55" fmla="*/ 2021840 h 3631956"/>
              <a:gd name="connsiteX56" fmla="*/ 602792 w 887272"/>
              <a:gd name="connsiteY56" fmla="*/ 2082800 h 3631956"/>
              <a:gd name="connsiteX57" fmla="*/ 592632 w 887272"/>
              <a:gd name="connsiteY57" fmla="*/ 2133600 h 3631956"/>
              <a:gd name="connsiteX58" fmla="*/ 582472 w 887272"/>
              <a:gd name="connsiteY58" fmla="*/ 2204720 h 3631956"/>
              <a:gd name="connsiteX59" fmla="*/ 577392 w 887272"/>
              <a:gd name="connsiteY59" fmla="*/ 2296160 h 3631956"/>
              <a:gd name="connsiteX60" fmla="*/ 572312 w 887272"/>
              <a:gd name="connsiteY60" fmla="*/ 2311400 h 3631956"/>
              <a:gd name="connsiteX61" fmla="*/ 567232 w 887272"/>
              <a:gd name="connsiteY61" fmla="*/ 2352040 h 3631956"/>
              <a:gd name="connsiteX62" fmla="*/ 562152 w 887272"/>
              <a:gd name="connsiteY62" fmla="*/ 2382520 h 3631956"/>
              <a:gd name="connsiteX63" fmla="*/ 551992 w 887272"/>
              <a:gd name="connsiteY63" fmla="*/ 2509520 h 3631956"/>
              <a:gd name="connsiteX64" fmla="*/ 541832 w 887272"/>
              <a:gd name="connsiteY64" fmla="*/ 2570480 h 3631956"/>
              <a:gd name="connsiteX65" fmla="*/ 536752 w 887272"/>
              <a:gd name="connsiteY65" fmla="*/ 2595880 h 3631956"/>
              <a:gd name="connsiteX66" fmla="*/ 526592 w 887272"/>
              <a:gd name="connsiteY66" fmla="*/ 2809240 h 3631956"/>
              <a:gd name="connsiteX67" fmla="*/ 521512 w 887272"/>
              <a:gd name="connsiteY67" fmla="*/ 2834640 h 3631956"/>
              <a:gd name="connsiteX68" fmla="*/ 516432 w 887272"/>
              <a:gd name="connsiteY68" fmla="*/ 2956560 h 3631956"/>
              <a:gd name="connsiteX69" fmla="*/ 506272 w 887272"/>
              <a:gd name="connsiteY69" fmla="*/ 3048000 h 3631956"/>
              <a:gd name="connsiteX70" fmla="*/ 494419 w 887272"/>
              <a:gd name="connsiteY70" fmla="*/ 3217898 h 3631956"/>
              <a:gd name="connsiteX71" fmla="*/ 486517 w 887272"/>
              <a:gd name="connsiteY71" fmla="*/ 3325707 h 3631956"/>
              <a:gd name="connsiteX72" fmla="*/ 489903 w 887272"/>
              <a:gd name="connsiteY72" fmla="*/ 3369734 h 3631956"/>
              <a:gd name="connsiteX73" fmla="*/ 484823 w 887272"/>
              <a:gd name="connsiteY73" fmla="*/ 3407551 h 3631956"/>
              <a:gd name="connsiteX74" fmla="*/ 462810 w 887272"/>
              <a:gd name="connsiteY74" fmla="*/ 3608494 h 3631956"/>
              <a:gd name="connsiteX75" fmla="*/ 414832 w 887272"/>
              <a:gd name="connsiteY75" fmla="*/ 3611880 h 3631956"/>
              <a:gd name="connsiteX76" fmla="*/ 191312 w 887272"/>
              <a:gd name="connsiteY76" fmla="*/ 3601720 h 3631956"/>
              <a:gd name="connsiteX77" fmla="*/ 120192 w 887272"/>
              <a:gd name="connsiteY77" fmla="*/ 3591560 h 3631956"/>
              <a:gd name="connsiteX78" fmla="*/ 64312 w 887272"/>
              <a:gd name="connsiteY78" fmla="*/ 3586480 h 3631956"/>
              <a:gd name="connsiteX79" fmla="*/ 20849 w 887272"/>
              <a:gd name="connsiteY79" fmla="*/ 3576884 h 3631956"/>
              <a:gd name="connsiteX80" fmla="*/ 27058 w 887272"/>
              <a:gd name="connsiteY80" fmla="*/ 3533423 h 3631956"/>
              <a:gd name="connsiteX81" fmla="*/ 31575 w 887272"/>
              <a:gd name="connsiteY81" fmla="*/ 3452706 h 3631956"/>
              <a:gd name="connsiteX82" fmla="*/ 33832 w 887272"/>
              <a:gd name="connsiteY82" fmla="*/ 3426178 h 3631956"/>
              <a:gd name="connsiteX83" fmla="*/ 33268 w 887272"/>
              <a:gd name="connsiteY83" fmla="*/ 3392311 h 3631956"/>
              <a:gd name="connsiteX84" fmla="*/ 46815 w 887272"/>
              <a:gd name="connsiteY84" fmla="*/ 3356186 h 3631956"/>
              <a:gd name="connsiteX85" fmla="*/ 46250 w 887272"/>
              <a:gd name="connsiteY85" fmla="*/ 3327964 h 3631956"/>
              <a:gd name="connsiteX86" fmla="*/ 48508 w 887272"/>
              <a:gd name="connsiteY86" fmla="*/ 3265311 h 3631956"/>
              <a:gd name="connsiteX87" fmla="*/ 64876 w 887272"/>
              <a:gd name="connsiteY87" fmla="*/ 3217332 h 3631956"/>
              <a:gd name="connsiteX88" fmla="*/ 66570 w 887272"/>
              <a:gd name="connsiteY88" fmla="*/ 3178387 h 3631956"/>
              <a:gd name="connsiteX89" fmla="*/ 79551 w 887272"/>
              <a:gd name="connsiteY89" fmla="*/ 3056467 h 3631956"/>
              <a:gd name="connsiteX90" fmla="*/ 78987 w 887272"/>
              <a:gd name="connsiteY90" fmla="*/ 3025422 h 3631956"/>
              <a:gd name="connsiteX91" fmla="*/ 86890 w 887272"/>
              <a:gd name="connsiteY91" fmla="*/ 2958253 h 3631956"/>
              <a:gd name="connsiteX92" fmla="*/ 89147 w 887272"/>
              <a:gd name="connsiteY92" fmla="*/ 2910841 h 3631956"/>
              <a:gd name="connsiteX93" fmla="*/ 96485 w 887272"/>
              <a:gd name="connsiteY93" fmla="*/ 2835770 h 3631956"/>
              <a:gd name="connsiteX94" fmla="*/ 112290 w 887272"/>
              <a:gd name="connsiteY94" fmla="*/ 2715542 h 3631956"/>
              <a:gd name="connsiteX95" fmla="*/ 94792 w 887272"/>
              <a:gd name="connsiteY95" fmla="*/ 2687320 h 3631956"/>
              <a:gd name="connsiteX96" fmla="*/ 74472 w 887272"/>
              <a:gd name="connsiteY96" fmla="*/ 2667000 h 3631956"/>
              <a:gd name="connsiteX97" fmla="*/ 79552 w 887272"/>
              <a:gd name="connsiteY97" fmla="*/ 2631440 h 3631956"/>
              <a:gd name="connsiteX98" fmla="*/ 89712 w 887272"/>
              <a:gd name="connsiteY98" fmla="*/ 2600960 h 3631956"/>
              <a:gd name="connsiteX99" fmla="*/ 94792 w 887272"/>
              <a:gd name="connsiteY99" fmla="*/ 2570480 h 3631956"/>
              <a:gd name="connsiteX100" fmla="*/ 104952 w 887272"/>
              <a:gd name="connsiteY100" fmla="*/ 2550160 h 3631956"/>
              <a:gd name="connsiteX101" fmla="*/ 135432 w 887272"/>
              <a:gd name="connsiteY101" fmla="*/ 2594187 h 3631956"/>
              <a:gd name="connsiteX102" fmla="*/ 145591 w 887272"/>
              <a:gd name="connsiteY102" fmla="*/ 2550724 h 3631956"/>
              <a:gd name="connsiteX103" fmla="*/ 142206 w 887272"/>
              <a:gd name="connsiteY103" fmla="*/ 2484684 h 3631956"/>
              <a:gd name="connsiteX104" fmla="*/ 149543 w 887272"/>
              <a:gd name="connsiteY104" fmla="*/ 2475088 h 3631956"/>
              <a:gd name="connsiteX105" fmla="*/ 151802 w 887272"/>
              <a:gd name="connsiteY105" fmla="*/ 2430498 h 3631956"/>
              <a:gd name="connsiteX106" fmla="*/ 159703 w 887272"/>
              <a:gd name="connsiteY106" fmla="*/ 2410178 h 3631956"/>
              <a:gd name="connsiteX107" fmla="*/ 164784 w 887272"/>
              <a:gd name="connsiteY107" fmla="*/ 2388164 h 3631956"/>
              <a:gd name="connsiteX108" fmla="*/ 167041 w 887272"/>
              <a:gd name="connsiteY108" fmla="*/ 2359943 h 3631956"/>
              <a:gd name="connsiteX109" fmla="*/ 174943 w 887272"/>
              <a:gd name="connsiteY109" fmla="*/ 2338494 h 3631956"/>
              <a:gd name="connsiteX110" fmla="*/ 180023 w 887272"/>
              <a:gd name="connsiteY110" fmla="*/ 2284871 h 3631956"/>
              <a:gd name="connsiteX111" fmla="*/ 181716 w 887272"/>
              <a:gd name="connsiteY111" fmla="*/ 2232942 h 3631956"/>
              <a:gd name="connsiteX112" fmla="*/ 190183 w 887272"/>
              <a:gd name="connsiteY112" fmla="*/ 2175369 h 3631956"/>
              <a:gd name="connsiteX113" fmla="*/ 191312 w 887272"/>
              <a:gd name="connsiteY113" fmla="*/ 2136987 h 3631956"/>
              <a:gd name="connsiteX114" fmla="*/ 196392 w 887272"/>
              <a:gd name="connsiteY114" fmla="*/ 2098040 h 3631956"/>
              <a:gd name="connsiteX115" fmla="*/ 206552 w 887272"/>
              <a:gd name="connsiteY115" fmla="*/ 1991360 h 3631956"/>
              <a:gd name="connsiteX116" fmla="*/ 211632 w 887272"/>
              <a:gd name="connsiteY116" fmla="*/ 1965960 h 3631956"/>
              <a:gd name="connsiteX117" fmla="*/ 216712 w 887272"/>
              <a:gd name="connsiteY117" fmla="*/ 1925320 h 3631956"/>
              <a:gd name="connsiteX118" fmla="*/ 221792 w 887272"/>
              <a:gd name="connsiteY118" fmla="*/ 1910080 h 3631956"/>
              <a:gd name="connsiteX119" fmla="*/ 226872 w 887272"/>
              <a:gd name="connsiteY119" fmla="*/ 1889760 h 3631956"/>
              <a:gd name="connsiteX120" fmla="*/ 231952 w 887272"/>
              <a:gd name="connsiteY120" fmla="*/ 1859280 h 3631956"/>
              <a:gd name="connsiteX121" fmla="*/ 237032 w 887272"/>
              <a:gd name="connsiteY121" fmla="*/ 1833880 h 3631956"/>
              <a:gd name="connsiteX122" fmla="*/ 242112 w 887272"/>
              <a:gd name="connsiteY122" fmla="*/ 1762760 h 3631956"/>
              <a:gd name="connsiteX123" fmla="*/ 247192 w 887272"/>
              <a:gd name="connsiteY123" fmla="*/ 1747520 h 3631956"/>
              <a:gd name="connsiteX124" fmla="*/ 252272 w 887272"/>
              <a:gd name="connsiteY124" fmla="*/ 1722120 h 3631956"/>
              <a:gd name="connsiteX125" fmla="*/ 257352 w 887272"/>
              <a:gd name="connsiteY125" fmla="*/ 1671320 h 3631956"/>
              <a:gd name="connsiteX126" fmla="*/ 262432 w 887272"/>
              <a:gd name="connsiteY126" fmla="*/ 1656080 h 3631956"/>
              <a:gd name="connsiteX127" fmla="*/ 267512 w 887272"/>
              <a:gd name="connsiteY127" fmla="*/ 1635760 h 3631956"/>
              <a:gd name="connsiteX128" fmla="*/ 272592 w 887272"/>
              <a:gd name="connsiteY128" fmla="*/ 1574800 h 3631956"/>
              <a:gd name="connsiteX129" fmla="*/ 277672 w 887272"/>
              <a:gd name="connsiteY129" fmla="*/ 1559560 h 3631956"/>
              <a:gd name="connsiteX130" fmla="*/ 287832 w 887272"/>
              <a:gd name="connsiteY130" fmla="*/ 1518920 h 3631956"/>
              <a:gd name="connsiteX131" fmla="*/ 292912 w 887272"/>
              <a:gd name="connsiteY131" fmla="*/ 1473200 h 3631956"/>
              <a:gd name="connsiteX132" fmla="*/ 297992 w 887272"/>
              <a:gd name="connsiteY132" fmla="*/ 1447800 h 3631956"/>
              <a:gd name="connsiteX133" fmla="*/ 308152 w 887272"/>
              <a:gd name="connsiteY133" fmla="*/ 1386840 h 3631956"/>
              <a:gd name="connsiteX134" fmla="*/ 313232 w 887272"/>
              <a:gd name="connsiteY134" fmla="*/ 1346200 h 3631956"/>
              <a:gd name="connsiteX135" fmla="*/ 323392 w 887272"/>
              <a:gd name="connsiteY135" fmla="*/ 1275080 h 3631956"/>
              <a:gd name="connsiteX136" fmla="*/ 328472 w 887272"/>
              <a:gd name="connsiteY136" fmla="*/ 1224280 h 3631956"/>
              <a:gd name="connsiteX137" fmla="*/ 333552 w 887272"/>
              <a:gd name="connsiteY137" fmla="*/ 1198880 h 3631956"/>
              <a:gd name="connsiteX138" fmla="*/ 348792 w 887272"/>
              <a:gd name="connsiteY138" fmla="*/ 1127760 h 3631956"/>
              <a:gd name="connsiteX139" fmla="*/ 353872 w 887272"/>
              <a:gd name="connsiteY139" fmla="*/ 1076960 h 3631956"/>
              <a:gd name="connsiteX140" fmla="*/ 358952 w 887272"/>
              <a:gd name="connsiteY140" fmla="*/ 1056640 h 3631956"/>
              <a:gd name="connsiteX141" fmla="*/ 369112 w 887272"/>
              <a:gd name="connsiteY141" fmla="*/ 1005840 h 3631956"/>
              <a:gd name="connsiteX142" fmla="*/ 374192 w 887272"/>
              <a:gd name="connsiteY142" fmla="*/ 934720 h 3631956"/>
              <a:gd name="connsiteX143" fmla="*/ 384352 w 887272"/>
              <a:gd name="connsiteY143" fmla="*/ 868680 h 3631956"/>
              <a:gd name="connsiteX144" fmla="*/ 389432 w 887272"/>
              <a:gd name="connsiteY144" fmla="*/ 822960 h 3631956"/>
              <a:gd name="connsiteX145" fmla="*/ 399592 w 887272"/>
              <a:gd name="connsiteY145" fmla="*/ 777240 h 3631956"/>
              <a:gd name="connsiteX146" fmla="*/ 404672 w 887272"/>
              <a:gd name="connsiteY146" fmla="*/ 731520 h 3631956"/>
              <a:gd name="connsiteX147" fmla="*/ 414832 w 887272"/>
              <a:gd name="connsiteY147" fmla="*/ 690880 h 3631956"/>
              <a:gd name="connsiteX148" fmla="*/ 424992 w 887272"/>
              <a:gd name="connsiteY148" fmla="*/ 629920 h 3631956"/>
              <a:gd name="connsiteX149" fmla="*/ 430072 w 887272"/>
              <a:gd name="connsiteY149" fmla="*/ 584200 h 3631956"/>
              <a:gd name="connsiteX150" fmla="*/ 440232 w 887272"/>
              <a:gd name="connsiteY150" fmla="*/ 543560 h 3631956"/>
              <a:gd name="connsiteX151" fmla="*/ 445312 w 887272"/>
              <a:gd name="connsiteY151" fmla="*/ 523240 h 3631956"/>
              <a:gd name="connsiteX152" fmla="*/ 455472 w 887272"/>
              <a:gd name="connsiteY152" fmla="*/ 457200 h 3631956"/>
              <a:gd name="connsiteX153" fmla="*/ 465632 w 887272"/>
              <a:gd name="connsiteY153" fmla="*/ 411480 h 3631956"/>
              <a:gd name="connsiteX154" fmla="*/ 470712 w 887272"/>
              <a:gd name="connsiteY154" fmla="*/ 365760 h 3631956"/>
              <a:gd name="connsiteX155" fmla="*/ 475792 w 887272"/>
              <a:gd name="connsiteY155" fmla="*/ 335280 h 3631956"/>
              <a:gd name="connsiteX156" fmla="*/ 470712 w 887272"/>
              <a:gd name="connsiteY156" fmla="*/ 198120 h 3631956"/>
              <a:gd name="connsiteX0" fmla="*/ 470712 w 887272"/>
              <a:gd name="connsiteY0" fmla="*/ 198120 h 3631956"/>
              <a:gd name="connsiteX1" fmla="*/ 485952 w 887272"/>
              <a:gd name="connsiteY1" fmla="*/ 187960 h 3631956"/>
              <a:gd name="connsiteX2" fmla="*/ 496112 w 887272"/>
              <a:gd name="connsiteY2" fmla="*/ 172720 h 3631956"/>
              <a:gd name="connsiteX3" fmla="*/ 526592 w 887272"/>
              <a:gd name="connsiteY3" fmla="*/ 152400 h 3631956"/>
              <a:gd name="connsiteX4" fmla="*/ 541832 w 887272"/>
              <a:gd name="connsiteY4" fmla="*/ 137160 h 3631956"/>
              <a:gd name="connsiteX5" fmla="*/ 572312 w 887272"/>
              <a:gd name="connsiteY5" fmla="*/ 127000 h 3631956"/>
              <a:gd name="connsiteX6" fmla="*/ 602792 w 887272"/>
              <a:gd name="connsiteY6" fmla="*/ 111760 h 3631956"/>
              <a:gd name="connsiteX7" fmla="*/ 638352 w 887272"/>
              <a:gd name="connsiteY7" fmla="*/ 96520 h 3631956"/>
              <a:gd name="connsiteX8" fmla="*/ 653592 w 887272"/>
              <a:gd name="connsiteY8" fmla="*/ 86360 h 3631956"/>
              <a:gd name="connsiteX9" fmla="*/ 689152 w 887272"/>
              <a:gd name="connsiteY9" fmla="*/ 76200 h 3631956"/>
              <a:gd name="connsiteX10" fmla="*/ 719632 w 887272"/>
              <a:gd name="connsiteY10" fmla="*/ 66040 h 3631956"/>
              <a:gd name="connsiteX11" fmla="*/ 755192 w 887272"/>
              <a:gd name="connsiteY11" fmla="*/ 50800 h 3631956"/>
              <a:gd name="connsiteX12" fmla="*/ 805992 w 887272"/>
              <a:gd name="connsiteY12" fmla="*/ 35560 h 3631956"/>
              <a:gd name="connsiteX13" fmla="*/ 821232 w 887272"/>
              <a:gd name="connsiteY13" fmla="*/ 25400 h 3631956"/>
              <a:gd name="connsiteX14" fmla="*/ 851712 w 887272"/>
              <a:gd name="connsiteY14" fmla="*/ 15240 h 3631956"/>
              <a:gd name="connsiteX15" fmla="*/ 882192 w 887272"/>
              <a:gd name="connsiteY15" fmla="*/ 0 h 3631956"/>
              <a:gd name="connsiteX16" fmla="*/ 887272 w 887272"/>
              <a:gd name="connsiteY16" fmla="*/ 15240 h 3631956"/>
              <a:gd name="connsiteX17" fmla="*/ 882192 w 887272"/>
              <a:gd name="connsiteY17" fmla="*/ 60960 h 3631956"/>
              <a:gd name="connsiteX18" fmla="*/ 877112 w 887272"/>
              <a:gd name="connsiteY18" fmla="*/ 76200 h 3631956"/>
              <a:gd name="connsiteX19" fmla="*/ 872032 w 887272"/>
              <a:gd name="connsiteY19" fmla="*/ 96520 h 3631956"/>
              <a:gd name="connsiteX20" fmla="*/ 866952 w 887272"/>
              <a:gd name="connsiteY20" fmla="*/ 162560 h 3631956"/>
              <a:gd name="connsiteX21" fmla="*/ 861872 w 887272"/>
              <a:gd name="connsiteY21" fmla="*/ 182880 h 3631956"/>
              <a:gd name="connsiteX22" fmla="*/ 856792 w 887272"/>
              <a:gd name="connsiteY22" fmla="*/ 213360 h 3631956"/>
              <a:gd name="connsiteX23" fmla="*/ 851712 w 887272"/>
              <a:gd name="connsiteY23" fmla="*/ 335280 h 3631956"/>
              <a:gd name="connsiteX24" fmla="*/ 841552 w 887272"/>
              <a:gd name="connsiteY24" fmla="*/ 401320 h 3631956"/>
              <a:gd name="connsiteX25" fmla="*/ 836472 w 887272"/>
              <a:gd name="connsiteY25" fmla="*/ 447040 h 3631956"/>
              <a:gd name="connsiteX26" fmla="*/ 826312 w 887272"/>
              <a:gd name="connsiteY26" fmla="*/ 568960 h 3631956"/>
              <a:gd name="connsiteX27" fmla="*/ 821232 w 887272"/>
              <a:gd name="connsiteY27" fmla="*/ 594360 h 3631956"/>
              <a:gd name="connsiteX28" fmla="*/ 816152 w 887272"/>
              <a:gd name="connsiteY28" fmla="*/ 640080 h 3631956"/>
              <a:gd name="connsiteX29" fmla="*/ 805992 w 887272"/>
              <a:gd name="connsiteY29" fmla="*/ 690880 h 3631956"/>
              <a:gd name="connsiteX30" fmla="*/ 800912 w 887272"/>
              <a:gd name="connsiteY30" fmla="*/ 721360 h 3631956"/>
              <a:gd name="connsiteX31" fmla="*/ 795832 w 887272"/>
              <a:gd name="connsiteY31" fmla="*/ 741680 h 3631956"/>
              <a:gd name="connsiteX32" fmla="*/ 790752 w 887272"/>
              <a:gd name="connsiteY32" fmla="*/ 767080 h 3631956"/>
              <a:gd name="connsiteX33" fmla="*/ 785672 w 887272"/>
              <a:gd name="connsiteY33" fmla="*/ 787400 h 3631956"/>
              <a:gd name="connsiteX34" fmla="*/ 780592 w 887272"/>
              <a:gd name="connsiteY34" fmla="*/ 828040 h 3631956"/>
              <a:gd name="connsiteX35" fmla="*/ 775512 w 887272"/>
              <a:gd name="connsiteY35" fmla="*/ 843280 h 3631956"/>
              <a:gd name="connsiteX36" fmla="*/ 765352 w 887272"/>
              <a:gd name="connsiteY36" fmla="*/ 894080 h 3631956"/>
              <a:gd name="connsiteX37" fmla="*/ 755192 w 887272"/>
              <a:gd name="connsiteY37" fmla="*/ 939800 h 3631956"/>
              <a:gd name="connsiteX38" fmla="*/ 750112 w 887272"/>
              <a:gd name="connsiteY38" fmla="*/ 980440 h 3631956"/>
              <a:gd name="connsiteX39" fmla="*/ 745032 w 887272"/>
              <a:gd name="connsiteY39" fmla="*/ 1031240 h 3631956"/>
              <a:gd name="connsiteX40" fmla="*/ 734872 w 887272"/>
              <a:gd name="connsiteY40" fmla="*/ 1102360 h 3631956"/>
              <a:gd name="connsiteX41" fmla="*/ 729792 w 887272"/>
              <a:gd name="connsiteY41" fmla="*/ 1203960 h 3631956"/>
              <a:gd name="connsiteX42" fmla="*/ 719632 w 887272"/>
              <a:gd name="connsiteY42" fmla="*/ 1264920 h 3631956"/>
              <a:gd name="connsiteX43" fmla="*/ 704392 w 887272"/>
              <a:gd name="connsiteY43" fmla="*/ 1407160 h 3631956"/>
              <a:gd name="connsiteX44" fmla="*/ 694232 w 887272"/>
              <a:gd name="connsiteY44" fmla="*/ 1463040 h 3631956"/>
              <a:gd name="connsiteX45" fmla="*/ 689152 w 887272"/>
              <a:gd name="connsiteY45" fmla="*/ 1518920 h 3631956"/>
              <a:gd name="connsiteX46" fmla="*/ 678992 w 887272"/>
              <a:gd name="connsiteY46" fmla="*/ 1564640 h 3631956"/>
              <a:gd name="connsiteX47" fmla="*/ 673912 w 887272"/>
              <a:gd name="connsiteY47" fmla="*/ 1595120 h 3631956"/>
              <a:gd name="connsiteX48" fmla="*/ 668832 w 887272"/>
              <a:gd name="connsiteY48" fmla="*/ 1635760 h 3631956"/>
              <a:gd name="connsiteX49" fmla="*/ 663752 w 887272"/>
              <a:gd name="connsiteY49" fmla="*/ 1666240 h 3631956"/>
              <a:gd name="connsiteX50" fmla="*/ 658672 w 887272"/>
              <a:gd name="connsiteY50" fmla="*/ 1706880 h 3631956"/>
              <a:gd name="connsiteX51" fmla="*/ 643432 w 887272"/>
              <a:gd name="connsiteY51" fmla="*/ 1778000 h 3631956"/>
              <a:gd name="connsiteX52" fmla="*/ 638352 w 887272"/>
              <a:gd name="connsiteY52" fmla="*/ 1823720 h 3631956"/>
              <a:gd name="connsiteX53" fmla="*/ 628192 w 887272"/>
              <a:gd name="connsiteY53" fmla="*/ 1879600 h 3631956"/>
              <a:gd name="connsiteX54" fmla="*/ 623112 w 887272"/>
              <a:gd name="connsiteY54" fmla="*/ 1935480 h 3631956"/>
              <a:gd name="connsiteX55" fmla="*/ 607872 w 887272"/>
              <a:gd name="connsiteY55" fmla="*/ 2021840 h 3631956"/>
              <a:gd name="connsiteX56" fmla="*/ 602792 w 887272"/>
              <a:gd name="connsiteY56" fmla="*/ 2082800 h 3631956"/>
              <a:gd name="connsiteX57" fmla="*/ 592632 w 887272"/>
              <a:gd name="connsiteY57" fmla="*/ 2133600 h 3631956"/>
              <a:gd name="connsiteX58" fmla="*/ 582472 w 887272"/>
              <a:gd name="connsiteY58" fmla="*/ 2204720 h 3631956"/>
              <a:gd name="connsiteX59" fmla="*/ 577392 w 887272"/>
              <a:gd name="connsiteY59" fmla="*/ 2296160 h 3631956"/>
              <a:gd name="connsiteX60" fmla="*/ 572312 w 887272"/>
              <a:gd name="connsiteY60" fmla="*/ 2311400 h 3631956"/>
              <a:gd name="connsiteX61" fmla="*/ 567232 w 887272"/>
              <a:gd name="connsiteY61" fmla="*/ 2352040 h 3631956"/>
              <a:gd name="connsiteX62" fmla="*/ 562152 w 887272"/>
              <a:gd name="connsiteY62" fmla="*/ 2382520 h 3631956"/>
              <a:gd name="connsiteX63" fmla="*/ 551992 w 887272"/>
              <a:gd name="connsiteY63" fmla="*/ 2509520 h 3631956"/>
              <a:gd name="connsiteX64" fmla="*/ 541832 w 887272"/>
              <a:gd name="connsiteY64" fmla="*/ 2570480 h 3631956"/>
              <a:gd name="connsiteX65" fmla="*/ 536752 w 887272"/>
              <a:gd name="connsiteY65" fmla="*/ 2595880 h 3631956"/>
              <a:gd name="connsiteX66" fmla="*/ 526592 w 887272"/>
              <a:gd name="connsiteY66" fmla="*/ 2809240 h 3631956"/>
              <a:gd name="connsiteX67" fmla="*/ 521512 w 887272"/>
              <a:gd name="connsiteY67" fmla="*/ 2834640 h 3631956"/>
              <a:gd name="connsiteX68" fmla="*/ 516432 w 887272"/>
              <a:gd name="connsiteY68" fmla="*/ 2956560 h 3631956"/>
              <a:gd name="connsiteX69" fmla="*/ 506272 w 887272"/>
              <a:gd name="connsiteY69" fmla="*/ 3048000 h 3631956"/>
              <a:gd name="connsiteX70" fmla="*/ 494419 w 887272"/>
              <a:gd name="connsiteY70" fmla="*/ 3217898 h 3631956"/>
              <a:gd name="connsiteX71" fmla="*/ 486517 w 887272"/>
              <a:gd name="connsiteY71" fmla="*/ 3325707 h 3631956"/>
              <a:gd name="connsiteX72" fmla="*/ 489903 w 887272"/>
              <a:gd name="connsiteY72" fmla="*/ 3369734 h 3631956"/>
              <a:gd name="connsiteX73" fmla="*/ 484823 w 887272"/>
              <a:gd name="connsiteY73" fmla="*/ 3407551 h 3631956"/>
              <a:gd name="connsiteX74" fmla="*/ 462810 w 887272"/>
              <a:gd name="connsiteY74" fmla="*/ 3608494 h 3631956"/>
              <a:gd name="connsiteX75" fmla="*/ 414832 w 887272"/>
              <a:gd name="connsiteY75" fmla="*/ 3611880 h 3631956"/>
              <a:gd name="connsiteX76" fmla="*/ 191312 w 887272"/>
              <a:gd name="connsiteY76" fmla="*/ 3601720 h 3631956"/>
              <a:gd name="connsiteX77" fmla="*/ 120192 w 887272"/>
              <a:gd name="connsiteY77" fmla="*/ 3591560 h 3631956"/>
              <a:gd name="connsiteX78" fmla="*/ 64312 w 887272"/>
              <a:gd name="connsiteY78" fmla="*/ 3586480 h 3631956"/>
              <a:gd name="connsiteX79" fmla="*/ 20849 w 887272"/>
              <a:gd name="connsiteY79" fmla="*/ 3576884 h 3631956"/>
              <a:gd name="connsiteX80" fmla="*/ 27058 w 887272"/>
              <a:gd name="connsiteY80" fmla="*/ 3533423 h 3631956"/>
              <a:gd name="connsiteX81" fmla="*/ 31575 w 887272"/>
              <a:gd name="connsiteY81" fmla="*/ 3452706 h 3631956"/>
              <a:gd name="connsiteX82" fmla="*/ 33832 w 887272"/>
              <a:gd name="connsiteY82" fmla="*/ 3426178 h 3631956"/>
              <a:gd name="connsiteX83" fmla="*/ 47379 w 887272"/>
              <a:gd name="connsiteY83" fmla="*/ 3397956 h 3631956"/>
              <a:gd name="connsiteX84" fmla="*/ 46815 w 887272"/>
              <a:gd name="connsiteY84" fmla="*/ 3356186 h 3631956"/>
              <a:gd name="connsiteX85" fmla="*/ 46250 w 887272"/>
              <a:gd name="connsiteY85" fmla="*/ 3327964 h 3631956"/>
              <a:gd name="connsiteX86" fmla="*/ 48508 w 887272"/>
              <a:gd name="connsiteY86" fmla="*/ 3265311 h 3631956"/>
              <a:gd name="connsiteX87" fmla="*/ 64876 w 887272"/>
              <a:gd name="connsiteY87" fmla="*/ 3217332 h 3631956"/>
              <a:gd name="connsiteX88" fmla="*/ 66570 w 887272"/>
              <a:gd name="connsiteY88" fmla="*/ 3178387 h 3631956"/>
              <a:gd name="connsiteX89" fmla="*/ 79551 w 887272"/>
              <a:gd name="connsiteY89" fmla="*/ 3056467 h 3631956"/>
              <a:gd name="connsiteX90" fmla="*/ 78987 w 887272"/>
              <a:gd name="connsiteY90" fmla="*/ 3025422 h 3631956"/>
              <a:gd name="connsiteX91" fmla="*/ 86890 w 887272"/>
              <a:gd name="connsiteY91" fmla="*/ 2958253 h 3631956"/>
              <a:gd name="connsiteX92" fmla="*/ 89147 w 887272"/>
              <a:gd name="connsiteY92" fmla="*/ 2910841 h 3631956"/>
              <a:gd name="connsiteX93" fmla="*/ 96485 w 887272"/>
              <a:gd name="connsiteY93" fmla="*/ 2835770 h 3631956"/>
              <a:gd name="connsiteX94" fmla="*/ 112290 w 887272"/>
              <a:gd name="connsiteY94" fmla="*/ 2715542 h 3631956"/>
              <a:gd name="connsiteX95" fmla="*/ 94792 w 887272"/>
              <a:gd name="connsiteY95" fmla="*/ 2687320 h 3631956"/>
              <a:gd name="connsiteX96" fmla="*/ 74472 w 887272"/>
              <a:gd name="connsiteY96" fmla="*/ 2667000 h 3631956"/>
              <a:gd name="connsiteX97" fmla="*/ 79552 w 887272"/>
              <a:gd name="connsiteY97" fmla="*/ 2631440 h 3631956"/>
              <a:gd name="connsiteX98" fmla="*/ 89712 w 887272"/>
              <a:gd name="connsiteY98" fmla="*/ 2600960 h 3631956"/>
              <a:gd name="connsiteX99" fmla="*/ 94792 w 887272"/>
              <a:gd name="connsiteY99" fmla="*/ 2570480 h 3631956"/>
              <a:gd name="connsiteX100" fmla="*/ 104952 w 887272"/>
              <a:gd name="connsiteY100" fmla="*/ 2550160 h 3631956"/>
              <a:gd name="connsiteX101" fmla="*/ 135432 w 887272"/>
              <a:gd name="connsiteY101" fmla="*/ 2594187 h 3631956"/>
              <a:gd name="connsiteX102" fmla="*/ 145591 w 887272"/>
              <a:gd name="connsiteY102" fmla="*/ 2550724 h 3631956"/>
              <a:gd name="connsiteX103" fmla="*/ 142206 w 887272"/>
              <a:gd name="connsiteY103" fmla="*/ 2484684 h 3631956"/>
              <a:gd name="connsiteX104" fmla="*/ 149543 w 887272"/>
              <a:gd name="connsiteY104" fmla="*/ 2475088 h 3631956"/>
              <a:gd name="connsiteX105" fmla="*/ 151802 w 887272"/>
              <a:gd name="connsiteY105" fmla="*/ 2430498 h 3631956"/>
              <a:gd name="connsiteX106" fmla="*/ 159703 w 887272"/>
              <a:gd name="connsiteY106" fmla="*/ 2410178 h 3631956"/>
              <a:gd name="connsiteX107" fmla="*/ 164784 w 887272"/>
              <a:gd name="connsiteY107" fmla="*/ 2388164 h 3631956"/>
              <a:gd name="connsiteX108" fmla="*/ 167041 w 887272"/>
              <a:gd name="connsiteY108" fmla="*/ 2359943 h 3631956"/>
              <a:gd name="connsiteX109" fmla="*/ 174943 w 887272"/>
              <a:gd name="connsiteY109" fmla="*/ 2338494 h 3631956"/>
              <a:gd name="connsiteX110" fmla="*/ 180023 w 887272"/>
              <a:gd name="connsiteY110" fmla="*/ 2284871 h 3631956"/>
              <a:gd name="connsiteX111" fmla="*/ 181716 w 887272"/>
              <a:gd name="connsiteY111" fmla="*/ 2232942 h 3631956"/>
              <a:gd name="connsiteX112" fmla="*/ 190183 w 887272"/>
              <a:gd name="connsiteY112" fmla="*/ 2175369 h 3631956"/>
              <a:gd name="connsiteX113" fmla="*/ 191312 w 887272"/>
              <a:gd name="connsiteY113" fmla="*/ 2136987 h 3631956"/>
              <a:gd name="connsiteX114" fmla="*/ 196392 w 887272"/>
              <a:gd name="connsiteY114" fmla="*/ 2098040 h 3631956"/>
              <a:gd name="connsiteX115" fmla="*/ 206552 w 887272"/>
              <a:gd name="connsiteY115" fmla="*/ 1991360 h 3631956"/>
              <a:gd name="connsiteX116" fmla="*/ 211632 w 887272"/>
              <a:gd name="connsiteY116" fmla="*/ 1965960 h 3631956"/>
              <a:gd name="connsiteX117" fmla="*/ 216712 w 887272"/>
              <a:gd name="connsiteY117" fmla="*/ 1925320 h 3631956"/>
              <a:gd name="connsiteX118" fmla="*/ 221792 w 887272"/>
              <a:gd name="connsiteY118" fmla="*/ 1910080 h 3631956"/>
              <a:gd name="connsiteX119" fmla="*/ 226872 w 887272"/>
              <a:gd name="connsiteY119" fmla="*/ 1889760 h 3631956"/>
              <a:gd name="connsiteX120" fmla="*/ 231952 w 887272"/>
              <a:gd name="connsiteY120" fmla="*/ 1859280 h 3631956"/>
              <a:gd name="connsiteX121" fmla="*/ 237032 w 887272"/>
              <a:gd name="connsiteY121" fmla="*/ 1833880 h 3631956"/>
              <a:gd name="connsiteX122" fmla="*/ 242112 w 887272"/>
              <a:gd name="connsiteY122" fmla="*/ 1762760 h 3631956"/>
              <a:gd name="connsiteX123" fmla="*/ 247192 w 887272"/>
              <a:gd name="connsiteY123" fmla="*/ 1747520 h 3631956"/>
              <a:gd name="connsiteX124" fmla="*/ 252272 w 887272"/>
              <a:gd name="connsiteY124" fmla="*/ 1722120 h 3631956"/>
              <a:gd name="connsiteX125" fmla="*/ 257352 w 887272"/>
              <a:gd name="connsiteY125" fmla="*/ 1671320 h 3631956"/>
              <a:gd name="connsiteX126" fmla="*/ 262432 w 887272"/>
              <a:gd name="connsiteY126" fmla="*/ 1656080 h 3631956"/>
              <a:gd name="connsiteX127" fmla="*/ 267512 w 887272"/>
              <a:gd name="connsiteY127" fmla="*/ 1635760 h 3631956"/>
              <a:gd name="connsiteX128" fmla="*/ 272592 w 887272"/>
              <a:gd name="connsiteY128" fmla="*/ 1574800 h 3631956"/>
              <a:gd name="connsiteX129" fmla="*/ 277672 w 887272"/>
              <a:gd name="connsiteY129" fmla="*/ 1559560 h 3631956"/>
              <a:gd name="connsiteX130" fmla="*/ 287832 w 887272"/>
              <a:gd name="connsiteY130" fmla="*/ 1518920 h 3631956"/>
              <a:gd name="connsiteX131" fmla="*/ 292912 w 887272"/>
              <a:gd name="connsiteY131" fmla="*/ 1473200 h 3631956"/>
              <a:gd name="connsiteX132" fmla="*/ 297992 w 887272"/>
              <a:gd name="connsiteY132" fmla="*/ 1447800 h 3631956"/>
              <a:gd name="connsiteX133" fmla="*/ 308152 w 887272"/>
              <a:gd name="connsiteY133" fmla="*/ 1386840 h 3631956"/>
              <a:gd name="connsiteX134" fmla="*/ 313232 w 887272"/>
              <a:gd name="connsiteY134" fmla="*/ 1346200 h 3631956"/>
              <a:gd name="connsiteX135" fmla="*/ 323392 w 887272"/>
              <a:gd name="connsiteY135" fmla="*/ 1275080 h 3631956"/>
              <a:gd name="connsiteX136" fmla="*/ 328472 w 887272"/>
              <a:gd name="connsiteY136" fmla="*/ 1224280 h 3631956"/>
              <a:gd name="connsiteX137" fmla="*/ 333552 w 887272"/>
              <a:gd name="connsiteY137" fmla="*/ 1198880 h 3631956"/>
              <a:gd name="connsiteX138" fmla="*/ 348792 w 887272"/>
              <a:gd name="connsiteY138" fmla="*/ 1127760 h 3631956"/>
              <a:gd name="connsiteX139" fmla="*/ 353872 w 887272"/>
              <a:gd name="connsiteY139" fmla="*/ 1076960 h 3631956"/>
              <a:gd name="connsiteX140" fmla="*/ 358952 w 887272"/>
              <a:gd name="connsiteY140" fmla="*/ 1056640 h 3631956"/>
              <a:gd name="connsiteX141" fmla="*/ 369112 w 887272"/>
              <a:gd name="connsiteY141" fmla="*/ 1005840 h 3631956"/>
              <a:gd name="connsiteX142" fmla="*/ 374192 w 887272"/>
              <a:gd name="connsiteY142" fmla="*/ 934720 h 3631956"/>
              <a:gd name="connsiteX143" fmla="*/ 384352 w 887272"/>
              <a:gd name="connsiteY143" fmla="*/ 868680 h 3631956"/>
              <a:gd name="connsiteX144" fmla="*/ 389432 w 887272"/>
              <a:gd name="connsiteY144" fmla="*/ 822960 h 3631956"/>
              <a:gd name="connsiteX145" fmla="*/ 399592 w 887272"/>
              <a:gd name="connsiteY145" fmla="*/ 777240 h 3631956"/>
              <a:gd name="connsiteX146" fmla="*/ 404672 w 887272"/>
              <a:gd name="connsiteY146" fmla="*/ 731520 h 3631956"/>
              <a:gd name="connsiteX147" fmla="*/ 414832 w 887272"/>
              <a:gd name="connsiteY147" fmla="*/ 690880 h 3631956"/>
              <a:gd name="connsiteX148" fmla="*/ 424992 w 887272"/>
              <a:gd name="connsiteY148" fmla="*/ 629920 h 3631956"/>
              <a:gd name="connsiteX149" fmla="*/ 430072 w 887272"/>
              <a:gd name="connsiteY149" fmla="*/ 584200 h 3631956"/>
              <a:gd name="connsiteX150" fmla="*/ 440232 w 887272"/>
              <a:gd name="connsiteY150" fmla="*/ 543560 h 3631956"/>
              <a:gd name="connsiteX151" fmla="*/ 445312 w 887272"/>
              <a:gd name="connsiteY151" fmla="*/ 523240 h 3631956"/>
              <a:gd name="connsiteX152" fmla="*/ 455472 w 887272"/>
              <a:gd name="connsiteY152" fmla="*/ 457200 h 3631956"/>
              <a:gd name="connsiteX153" fmla="*/ 465632 w 887272"/>
              <a:gd name="connsiteY153" fmla="*/ 411480 h 3631956"/>
              <a:gd name="connsiteX154" fmla="*/ 470712 w 887272"/>
              <a:gd name="connsiteY154" fmla="*/ 365760 h 3631956"/>
              <a:gd name="connsiteX155" fmla="*/ 475792 w 887272"/>
              <a:gd name="connsiteY155" fmla="*/ 335280 h 3631956"/>
              <a:gd name="connsiteX156" fmla="*/ 470712 w 887272"/>
              <a:gd name="connsiteY156" fmla="*/ 198120 h 3631956"/>
              <a:gd name="connsiteX0" fmla="*/ 470712 w 887272"/>
              <a:gd name="connsiteY0" fmla="*/ 198120 h 3631956"/>
              <a:gd name="connsiteX1" fmla="*/ 485952 w 887272"/>
              <a:gd name="connsiteY1" fmla="*/ 187960 h 3631956"/>
              <a:gd name="connsiteX2" fmla="*/ 496112 w 887272"/>
              <a:gd name="connsiteY2" fmla="*/ 172720 h 3631956"/>
              <a:gd name="connsiteX3" fmla="*/ 526592 w 887272"/>
              <a:gd name="connsiteY3" fmla="*/ 152400 h 3631956"/>
              <a:gd name="connsiteX4" fmla="*/ 541832 w 887272"/>
              <a:gd name="connsiteY4" fmla="*/ 137160 h 3631956"/>
              <a:gd name="connsiteX5" fmla="*/ 572312 w 887272"/>
              <a:gd name="connsiteY5" fmla="*/ 127000 h 3631956"/>
              <a:gd name="connsiteX6" fmla="*/ 602792 w 887272"/>
              <a:gd name="connsiteY6" fmla="*/ 111760 h 3631956"/>
              <a:gd name="connsiteX7" fmla="*/ 638352 w 887272"/>
              <a:gd name="connsiteY7" fmla="*/ 96520 h 3631956"/>
              <a:gd name="connsiteX8" fmla="*/ 653592 w 887272"/>
              <a:gd name="connsiteY8" fmla="*/ 86360 h 3631956"/>
              <a:gd name="connsiteX9" fmla="*/ 689152 w 887272"/>
              <a:gd name="connsiteY9" fmla="*/ 76200 h 3631956"/>
              <a:gd name="connsiteX10" fmla="*/ 719632 w 887272"/>
              <a:gd name="connsiteY10" fmla="*/ 66040 h 3631956"/>
              <a:gd name="connsiteX11" fmla="*/ 755192 w 887272"/>
              <a:gd name="connsiteY11" fmla="*/ 50800 h 3631956"/>
              <a:gd name="connsiteX12" fmla="*/ 805992 w 887272"/>
              <a:gd name="connsiteY12" fmla="*/ 35560 h 3631956"/>
              <a:gd name="connsiteX13" fmla="*/ 821232 w 887272"/>
              <a:gd name="connsiteY13" fmla="*/ 25400 h 3631956"/>
              <a:gd name="connsiteX14" fmla="*/ 851712 w 887272"/>
              <a:gd name="connsiteY14" fmla="*/ 15240 h 3631956"/>
              <a:gd name="connsiteX15" fmla="*/ 882192 w 887272"/>
              <a:gd name="connsiteY15" fmla="*/ 0 h 3631956"/>
              <a:gd name="connsiteX16" fmla="*/ 887272 w 887272"/>
              <a:gd name="connsiteY16" fmla="*/ 15240 h 3631956"/>
              <a:gd name="connsiteX17" fmla="*/ 882192 w 887272"/>
              <a:gd name="connsiteY17" fmla="*/ 60960 h 3631956"/>
              <a:gd name="connsiteX18" fmla="*/ 877112 w 887272"/>
              <a:gd name="connsiteY18" fmla="*/ 76200 h 3631956"/>
              <a:gd name="connsiteX19" fmla="*/ 872032 w 887272"/>
              <a:gd name="connsiteY19" fmla="*/ 96520 h 3631956"/>
              <a:gd name="connsiteX20" fmla="*/ 866952 w 887272"/>
              <a:gd name="connsiteY20" fmla="*/ 162560 h 3631956"/>
              <a:gd name="connsiteX21" fmla="*/ 861872 w 887272"/>
              <a:gd name="connsiteY21" fmla="*/ 182880 h 3631956"/>
              <a:gd name="connsiteX22" fmla="*/ 856792 w 887272"/>
              <a:gd name="connsiteY22" fmla="*/ 213360 h 3631956"/>
              <a:gd name="connsiteX23" fmla="*/ 851712 w 887272"/>
              <a:gd name="connsiteY23" fmla="*/ 335280 h 3631956"/>
              <a:gd name="connsiteX24" fmla="*/ 841552 w 887272"/>
              <a:gd name="connsiteY24" fmla="*/ 401320 h 3631956"/>
              <a:gd name="connsiteX25" fmla="*/ 836472 w 887272"/>
              <a:gd name="connsiteY25" fmla="*/ 447040 h 3631956"/>
              <a:gd name="connsiteX26" fmla="*/ 826312 w 887272"/>
              <a:gd name="connsiteY26" fmla="*/ 568960 h 3631956"/>
              <a:gd name="connsiteX27" fmla="*/ 821232 w 887272"/>
              <a:gd name="connsiteY27" fmla="*/ 594360 h 3631956"/>
              <a:gd name="connsiteX28" fmla="*/ 816152 w 887272"/>
              <a:gd name="connsiteY28" fmla="*/ 640080 h 3631956"/>
              <a:gd name="connsiteX29" fmla="*/ 805992 w 887272"/>
              <a:gd name="connsiteY29" fmla="*/ 690880 h 3631956"/>
              <a:gd name="connsiteX30" fmla="*/ 800912 w 887272"/>
              <a:gd name="connsiteY30" fmla="*/ 721360 h 3631956"/>
              <a:gd name="connsiteX31" fmla="*/ 795832 w 887272"/>
              <a:gd name="connsiteY31" fmla="*/ 741680 h 3631956"/>
              <a:gd name="connsiteX32" fmla="*/ 790752 w 887272"/>
              <a:gd name="connsiteY32" fmla="*/ 767080 h 3631956"/>
              <a:gd name="connsiteX33" fmla="*/ 785672 w 887272"/>
              <a:gd name="connsiteY33" fmla="*/ 787400 h 3631956"/>
              <a:gd name="connsiteX34" fmla="*/ 780592 w 887272"/>
              <a:gd name="connsiteY34" fmla="*/ 828040 h 3631956"/>
              <a:gd name="connsiteX35" fmla="*/ 775512 w 887272"/>
              <a:gd name="connsiteY35" fmla="*/ 843280 h 3631956"/>
              <a:gd name="connsiteX36" fmla="*/ 765352 w 887272"/>
              <a:gd name="connsiteY36" fmla="*/ 894080 h 3631956"/>
              <a:gd name="connsiteX37" fmla="*/ 755192 w 887272"/>
              <a:gd name="connsiteY37" fmla="*/ 939800 h 3631956"/>
              <a:gd name="connsiteX38" fmla="*/ 750112 w 887272"/>
              <a:gd name="connsiteY38" fmla="*/ 980440 h 3631956"/>
              <a:gd name="connsiteX39" fmla="*/ 745032 w 887272"/>
              <a:gd name="connsiteY39" fmla="*/ 1031240 h 3631956"/>
              <a:gd name="connsiteX40" fmla="*/ 734872 w 887272"/>
              <a:gd name="connsiteY40" fmla="*/ 1102360 h 3631956"/>
              <a:gd name="connsiteX41" fmla="*/ 729792 w 887272"/>
              <a:gd name="connsiteY41" fmla="*/ 1203960 h 3631956"/>
              <a:gd name="connsiteX42" fmla="*/ 719632 w 887272"/>
              <a:gd name="connsiteY42" fmla="*/ 1264920 h 3631956"/>
              <a:gd name="connsiteX43" fmla="*/ 704392 w 887272"/>
              <a:gd name="connsiteY43" fmla="*/ 1407160 h 3631956"/>
              <a:gd name="connsiteX44" fmla="*/ 694232 w 887272"/>
              <a:gd name="connsiteY44" fmla="*/ 1463040 h 3631956"/>
              <a:gd name="connsiteX45" fmla="*/ 689152 w 887272"/>
              <a:gd name="connsiteY45" fmla="*/ 1518920 h 3631956"/>
              <a:gd name="connsiteX46" fmla="*/ 678992 w 887272"/>
              <a:gd name="connsiteY46" fmla="*/ 1564640 h 3631956"/>
              <a:gd name="connsiteX47" fmla="*/ 673912 w 887272"/>
              <a:gd name="connsiteY47" fmla="*/ 1595120 h 3631956"/>
              <a:gd name="connsiteX48" fmla="*/ 668832 w 887272"/>
              <a:gd name="connsiteY48" fmla="*/ 1635760 h 3631956"/>
              <a:gd name="connsiteX49" fmla="*/ 663752 w 887272"/>
              <a:gd name="connsiteY49" fmla="*/ 1666240 h 3631956"/>
              <a:gd name="connsiteX50" fmla="*/ 658672 w 887272"/>
              <a:gd name="connsiteY50" fmla="*/ 1706880 h 3631956"/>
              <a:gd name="connsiteX51" fmla="*/ 643432 w 887272"/>
              <a:gd name="connsiteY51" fmla="*/ 1778000 h 3631956"/>
              <a:gd name="connsiteX52" fmla="*/ 638352 w 887272"/>
              <a:gd name="connsiteY52" fmla="*/ 1823720 h 3631956"/>
              <a:gd name="connsiteX53" fmla="*/ 628192 w 887272"/>
              <a:gd name="connsiteY53" fmla="*/ 1879600 h 3631956"/>
              <a:gd name="connsiteX54" fmla="*/ 623112 w 887272"/>
              <a:gd name="connsiteY54" fmla="*/ 1935480 h 3631956"/>
              <a:gd name="connsiteX55" fmla="*/ 607872 w 887272"/>
              <a:gd name="connsiteY55" fmla="*/ 2021840 h 3631956"/>
              <a:gd name="connsiteX56" fmla="*/ 602792 w 887272"/>
              <a:gd name="connsiteY56" fmla="*/ 2082800 h 3631956"/>
              <a:gd name="connsiteX57" fmla="*/ 592632 w 887272"/>
              <a:gd name="connsiteY57" fmla="*/ 2133600 h 3631956"/>
              <a:gd name="connsiteX58" fmla="*/ 582472 w 887272"/>
              <a:gd name="connsiteY58" fmla="*/ 2204720 h 3631956"/>
              <a:gd name="connsiteX59" fmla="*/ 577392 w 887272"/>
              <a:gd name="connsiteY59" fmla="*/ 2296160 h 3631956"/>
              <a:gd name="connsiteX60" fmla="*/ 572312 w 887272"/>
              <a:gd name="connsiteY60" fmla="*/ 2311400 h 3631956"/>
              <a:gd name="connsiteX61" fmla="*/ 567232 w 887272"/>
              <a:gd name="connsiteY61" fmla="*/ 2352040 h 3631956"/>
              <a:gd name="connsiteX62" fmla="*/ 562152 w 887272"/>
              <a:gd name="connsiteY62" fmla="*/ 2382520 h 3631956"/>
              <a:gd name="connsiteX63" fmla="*/ 551992 w 887272"/>
              <a:gd name="connsiteY63" fmla="*/ 2509520 h 3631956"/>
              <a:gd name="connsiteX64" fmla="*/ 541832 w 887272"/>
              <a:gd name="connsiteY64" fmla="*/ 2570480 h 3631956"/>
              <a:gd name="connsiteX65" fmla="*/ 536752 w 887272"/>
              <a:gd name="connsiteY65" fmla="*/ 2595880 h 3631956"/>
              <a:gd name="connsiteX66" fmla="*/ 526592 w 887272"/>
              <a:gd name="connsiteY66" fmla="*/ 2809240 h 3631956"/>
              <a:gd name="connsiteX67" fmla="*/ 521512 w 887272"/>
              <a:gd name="connsiteY67" fmla="*/ 2834640 h 3631956"/>
              <a:gd name="connsiteX68" fmla="*/ 516432 w 887272"/>
              <a:gd name="connsiteY68" fmla="*/ 2956560 h 3631956"/>
              <a:gd name="connsiteX69" fmla="*/ 506272 w 887272"/>
              <a:gd name="connsiteY69" fmla="*/ 3048000 h 3631956"/>
              <a:gd name="connsiteX70" fmla="*/ 494419 w 887272"/>
              <a:gd name="connsiteY70" fmla="*/ 3217898 h 3631956"/>
              <a:gd name="connsiteX71" fmla="*/ 486517 w 887272"/>
              <a:gd name="connsiteY71" fmla="*/ 3325707 h 3631956"/>
              <a:gd name="connsiteX72" fmla="*/ 489903 w 887272"/>
              <a:gd name="connsiteY72" fmla="*/ 3369734 h 3631956"/>
              <a:gd name="connsiteX73" fmla="*/ 484823 w 887272"/>
              <a:gd name="connsiteY73" fmla="*/ 3407551 h 3631956"/>
              <a:gd name="connsiteX74" fmla="*/ 462810 w 887272"/>
              <a:gd name="connsiteY74" fmla="*/ 3608494 h 3631956"/>
              <a:gd name="connsiteX75" fmla="*/ 414832 w 887272"/>
              <a:gd name="connsiteY75" fmla="*/ 3611880 h 3631956"/>
              <a:gd name="connsiteX76" fmla="*/ 191312 w 887272"/>
              <a:gd name="connsiteY76" fmla="*/ 3601720 h 3631956"/>
              <a:gd name="connsiteX77" fmla="*/ 120192 w 887272"/>
              <a:gd name="connsiteY77" fmla="*/ 3591560 h 3631956"/>
              <a:gd name="connsiteX78" fmla="*/ 64312 w 887272"/>
              <a:gd name="connsiteY78" fmla="*/ 3586480 h 3631956"/>
              <a:gd name="connsiteX79" fmla="*/ 20849 w 887272"/>
              <a:gd name="connsiteY79" fmla="*/ 3576884 h 3631956"/>
              <a:gd name="connsiteX80" fmla="*/ 27058 w 887272"/>
              <a:gd name="connsiteY80" fmla="*/ 3533423 h 3631956"/>
              <a:gd name="connsiteX81" fmla="*/ 31575 w 887272"/>
              <a:gd name="connsiteY81" fmla="*/ 3452706 h 3631956"/>
              <a:gd name="connsiteX82" fmla="*/ 45121 w 887272"/>
              <a:gd name="connsiteY82" fmla="*/ 3429000 h 3631956"/>
              <a:gd name="connsiteX83" fmla="*/ 47379 w 887272"/>
              <a:gd name="connsiteY83" fmla="*/ 3397956 h 3631956"/>
              <a:gd name="connsiteX84" fmla="*/ 46815 w 887272"/>
              <a:gd name="connsiteY84" fmla="*/ 3356186 h 3631956"/>
              <a:gd name="connsiteX85" fmla="*/ 46250 w 887272"/>
              <a:gd name="connsiteY85" fmla="*/ 3327964 h 3631956"/>
              <a:gd name="connsiteX86" fmla="*/ 48508 w 887272"/>
              <a:gd name="connsiteY86" fmla="*/ 3265311 h 3631956"/>
              <a:gd name="connsiteX87" fmla="*/ 64876 w 887272"/>
              <a:gd name="connsiteY87" fmla="*/ 3217332 h 3631956"/>
              <a:gd name="connsiteX88" fmla="*/ 66570 w 887272"/>
              <a:gd name="connsiteY88" fmla="*/ 3178387 h 3631956"/>
              <a:gd name="connsiteX89" fmla="*/ 79551 w 887272"/>
              <a:gd name="connsiteY89" fmla="*/ 3056467 h 3631956"/>
              <a:gd name="connsiteX90" fmla="*/ 78987 w 887272"/>
              <a:gd name="connsiteY90" fmla="*/ 3025422 h 3631956"/>
              <a:gd name="connsiteX91" fmla="*/ 86890 w 887272"/>
              <a:gd name="connsiteY91" fmla="*/ 2958253 h 3631956"/>
              <a:gd name="connsiteX92" fmla="*/ 89147 w 887272"/>
              <a:gd name="connsiteY92" fmla="*/ 2910841 h 3631956"/>
              <a:gd name="connsiteX93" fmla="*/ 96485 w 887272"/>
              <a:gd name="connsiteY93" fmla="*/ 2835770 h 3631956"/>
              <a:gd name="connsiteX94" fmla="*/ 112290 w 887272"/>
              <a:gd name="connsiteY94" fmla="*/ 2715542 h 3631956"/>
              <a:gd name="connsiteX95" fmla="*/ 94792 w 887272"/>
              <a:gd name="connsiteY95" fmla="*/ 2687320 h 3631956"/>
              <a:gd name="connsiteX96" fmla="*/ 74472 w 887272"/>
              <a:gd name="connsiteY96" fmla="*/ 2667000 h 3631956"/>
              <a:gd name="connsiteX97" fmla="*/ 79552 w 887272"/>
              <a:gd name="connsiteY97" fmla="*/ 2631440 h 3631956"/>
              <a:gd name="connsiteX98" fmla="*/ 89712 w 887272"/>
              <a:gd name="connsiteY98" fmla="*/ 2600960 h 3631956"/>
              <a:gd name="connsiteX99" fmla="*/ 94792 w 887272"/>
              <a:gd name="connsiteY99" fmla="*/ 2570480 h 3631956"/>
              <a:gd name="connsiteX100" fmla="*/ 104952 w 887272"/>
              <a:gd name="connsiteY100" fmla="*/ 2550160 h 3631956"/>
              <a:gd name="connsiteX101" fmla="*/ 135432 w 887272"/>
              <a:gd name="connsiteY101" fmla="*/ 2594187 h 3631956"/>
              <a:gd name="connsiteX102" fmla="*/ 145591 w 887272"/>
              <a:gd name="connsiteY102" fmla="*/ 2550724 h 3631956"/>
              <a:gd name="connsiteX103" fmla="*/ 142206 w 887272"/>
              <a:gd name="connsiteY103" fmla="*/ 2484684 h 3631956"/>
              <a:gd name="connsiteX104" fmla="*/ 149543 w 887272"/>
              <a:gd name="connsiteY104" fmla="*/ 2475088 h 3631956"/>
              <a:gd name="connsiteX105" fmla="*/ 151802 w 887272"/>
              <a:gd name="connsiteY105" fmla="*/ 2430498 h 3631956"/>
              <a:gd name="connsiteX106" fmla="*/ 159703 w 887272"/>
              <a:gd name="connsiteY106" fmla="*/ 2410178 h 3631956"/>
              <a:gd name="connsiteX107" fmla="*/ 164784 w 887272"/>
              <a:gd name="connsiteY107" fmla="*/ 2388164 h 3631956"/>
              <a:gd name="connsiteX108" fmla="*/ 167041 w 887272"/>
              <a:gd name="connsiteY108" fmla="*/ 2359943 h 3631956"/>
              <a:gd name="connsiteX109" fmla="*/ 174943 w 887272"/>
              <a:gd name="connsiteY109" fmla="*/ 2338494 h 3631956"/>
              <a:gd name="connsiteX110" fmla="*/ 180023 w 887272"/>
              <a:gd name="connsiteY110" fmla="*/ 2284871 h 3631956"/>
              <a:gd name="connsiteX111" fmla="*/ 181716 w 887272"/>
              <a:gd name="connsiteY111" fmla="*/ 2232942 h 3631956"/>
              <a:gd name="connsiteX112" fmla="*/ 190183 w 887272"/>
              <a:gd name="connsiteY112" fmla="*/ 2175369 h 3631956"/>
              <a:gd name="connsiteX113" fmla="*/ 191312 w 887272"/>
              <a:gd name="connsiteY113" fmla="*/ 2136987 h 3631956"/>
              <a:gd name="connsiteX114" fmla="*/ 196392 w 887272"/>
              <a:gd name="connsiteY114" fmla="*/ 2098040 h 3631956"/>
              <a:gd name="connsiteX115" fmla="*/ 206552 w 887272"/>
              <a:gd name="connsiteY115" fmla="*/ 1991360 h 3631956"/>
              <a:gd name="connsiteX116" fmla="*/ 211632 w 887272"/>
              <a:gd name="connsiteY116" fmla="*/ 1965960 h 3631956"/>
              <a:gd name="connsiteX117" fmla="*/ 216712 w 887272"/>
              <a:gd name="connsiteY117" fmla="*/ 1925320 h 3631956"/>
              <a:gd name="connsiteX118" fmla="*/ 221792 w 887272"/>
              <a:gd name="connsiteY118" fmla="*/ 1910080 h 3631956"/>
              <a:gd name="connsiteX119" fmla="*/ 226872 w 887272"/>
              <a:gd name="connsiteY119" fmla="*/ 1889760 h 3631956"/>
              <a:gd name="connsiteX120" fmla="*/ 231952 w 887272"/>
              <a:gd name="connsiteY120" fmla="*/ 1859280 h 3631956"/>
              <a:gd name="connsiteX121" fmla="*/ 237032 w 887272"/>
              <a:gd name="connsiteY121" fmla="*/ 1833880 h 3631956"/>
              <a:gd name="connsiteX122" fmla="*/ 242112 w 887272"/>
              <a:gd name="connsiteY122" fmla="*/ 1762760 h 3631956"/>
              <a:gd name="connsiteX123" fmla="*/ 247192 w 887272"/>
              <a:gd name="connsiteY123" fmla="*/ 1747520 h 3631956"/>
              <a:gd name="connsiteX124" fmla="*/ 252272 w 887272"/>
              <a:gd name="connsiteY124" fmla="*/ 1722120 h 3631956"/>
              <a:gd name="connsiteX125" fmla="*/ 257352 w 887272"/>
              <a:gd name="connsiteY125" fmla="*/ 1671320 h 3631956"/>
              <a:gd name="connsiteX126" fmla="*/ 262432 w 887272"/>
              <a:gd name="connsiteY126" fmla="*/ 1656080 h 3631956"/>
              <a:gd name="connsiteX127" fmla="*/ 267512 w 887272"/>
              <a:gd name="connsiteY127" fmla="*/ 1635760 h 3631956"/>
              <a:gd name="connsiteX128" fmla="*/ 272592 w 887272"/>
              <a:gd name="connsiteY128" fmla="*/ 1574800 h 3631956"/>
              <a:gd name="connsiteX129" fmla="*/ 277672 w 887272"/>
              <a:gd name="connsiteY129" fmla="*/ 1559560 h 3631956"/>
              <a:gd name="connsiteX130" fmla="*/ 287832 w 887272"/>
              <a:gd name="connsiteY130" fmla="*/ 1518920 h 3631956"/>
              <a:gd name="connsiteX131" fmla="*/ 292912 w 887272"/>
              <a:gd name="connsiteY131" fmla="*/ 1473200 h 3631956"/>
              <a:gd name="connsiteX132" fmla="*/ 297992 w 887272"/>
              <a:gd name="connsiteY132" fmla="*/ 1447800 h 3631956"/>
              <a:gd name="connsiteX133" fmla="*/ 308152 w 887272"/>
              <a:gd name="connsiteY133" fmla="*/ 1386840 h 3631956"/>
              <a:gd name="connsiteX134" fmla="*/ 313232 w 887272"/>
              <a:gd name="connsiteY134" fmla="*/ 1346200 h 3631956"/>
              <a:gd name="connsiteX135" fmla="*/ 323392 w 887272"/>
              <a:gd name="connsiteY135" fmla="*/ 1275080 h 3631956"/>
              <a:gd name="connsiteX136" fmla="*/ 328472 w 887272"/>
              <a:gd name="connsiteY136" fmla="*/ 1224280 h 3631956"/>
              <a:gd name="connsiteX137" fmla="*/ 333552 w 887272"/>
              <a:gd name="connsiteY137" fmla="*/ 1198880 h 3631956"/>
              <a:gd name="connsiteX138" fmla="*/ 348792 w 887272"/>
              <a:gd name="connsiteY138" fmla="*/ 1127760 h 3631956"/>
              <a:gd name="connsiteX139" fmla="*/ 353872 w 887272"/>
              <a:gd name="connsiteY139" fmla="*/ 1076960 h 3631956"/>
              <a:gd name="connsiteX140" fmla="*/ 358952 w 887272"/>
              <a:gd name="connsiteY140" fmla="*/ 1056640 h 3631956"/>
              <a:gd name="connsiteX141" fmla="*/ 369112 w 887272"/>
              <a:gd name="connsiteY141" fmla="*/ 1005840 h 3631956"/>
              <a:gd name="connsiteX142" fmla="*/ 374192 w 887272"/>
              <a:gd name="connsiteY142" fmla="*/ 934720 h 3631956"/>
              <a:gd name="connsiteX143" fmla="*/ 384352 w 887272"/>
              <a:gd name="connsiteY143" fmla="*/ 868680 h 3631956"/>
              <a:gd name="connsiteX144" fmla="*/ 389432 w 887272"/>
              <a:gd name="connsiteY144" fmla="*/ 822960 h 3631956"/>
              <a:gd name="connsiteX145" fmla="*/ 399592 w 887272"/>
              <a:gd name="connsiteY145" fmla="*/ 777240 h 3631956"/>
              <a:gd name="connsiteX146" fmla="*/ 404672 w 887272"/>
              <a:gd name="connsiteY146" fmla="*/ 731520 h 3631956"/>
              <a:gd name="connsiteX147" fmla="*/ 414832 w 887272"/>
              <a:gd name="connsiteY147" fmla="*/ 690880 h 3631956"/>
              <a:gd name="connsiteX148" fmla="*/ 424992 w 887272"/>
              <a:gd name="connsiteY148" fmla="*/ 629920 h 3631956"/>
              <a:gd name="connsiteX149" fmla="*/ 430072 w 887272"/>
              <a:gd name="connsiteY149" fmla="*/ 584200 h 3631956"/>
              <a:gd name="connsiteX150" fmla="*/ 440232 w 887272"/>
              <a:gd name="connsiteY150" fmla="*/ 543560 h 3631956"/>
              <a:gd name="connsiteX151" fmla="*/ 445312 w 887272"/>
              <a:gd name="connsiteY151" fmla="*/ 523240 h 3631956"/>
              <a:gd name="connsiteX152" fmla="*/ 455472 w 887272"/>
              <a:gd name="connsiteY152" fmla="*/ 457200 h 3631956"/>
              <a:gd name="connsiteX153" fmla="*/ 465632 w 887272"/>
              <a:gd name="connsiteY153" fmla="*/ 411480 h 3631956"/>
              <a:gd name="connsiteX154" fmla="*/ 470712 w 887272"/>
              <a:gd name="connsiteY154" fmla="*/ 365760 h 3631956"/>
              <a:gd name="connsiteX155" fmla="*/ 475792 w 887272"/>
              <a:gd name="connsiteY155" fmla="*/ 335280 h 3631956"/>
              <a:gd name="connsiteX156" fmla="*/ 470712 w 887272"/>
              <a:gd name="connsiteY156" fmla="*/ 198120 h 3631956"/>
              <a:gd name="connsiteX0" fmla="*/ 470712 w 887272"/>
              <a:gd name="connsiteY0" fmla="*/ 198120 h 3631956"/>
              <a:gd name="connsiteX1" fmla="*/ 485952 w 887272"/>
              <a:gd name="connsiteY1" fmla="*/ 187960 h 3631956"/>
              <a:gd name="connsiteX2" fmla="*/ 496112 w 887272"/>
              <a:gd name="connsiteY2" fmla="*/ 172720 h 3631956"/>
              <a:gd name="connsiteX3" fmla="*/ 526592 w 887272"/>
              <a:gd name="connsiteY3" fmla="*/ 152400 h 3631956"/>
              <a:gd name="connsiteX4" fmla="*/ 541832 w 887272"/>
              <a:gd name="connsiteY4" fmla="*/ 137160 h 3631956"/>
              <a:gd name="connsiteX5" fmla="*/ 572312 w 887272"/>
              <a:gd name="connsiteY5" fmla="*/ 127000 h 3631956"/>
              <a:gd name="connsiteX6" fmla="*/ 602792 w 887272"/>
              <a:gd name="connsiteY6" fmla="*/ 111760 h 3631956"/>
              <a:gd name="connsiteX7" fmla="*/ 638352 w 887272"/>
              <a:gd name="connsiteY7" fmla="*/ 96520 h 3631956"/>
              <a:gd name="connsiteX8" fmla="*/ 653592 w 887272"/>
              <a:gd name="connsiteY8" fmla="*/ 86360 h 3631956"/>
              <a:gd name="connsiteX9" fmla="*/ 689152 w 887272"/>
              <a:gd name="connsiteY9" fmla="*/ 76200 h 3631956"/>
              <a:gd name="connsiteX10" fmla="*/ 719632 w 887272"/>
              <a:gd name="connsiteY10" fmla="*/ 66040 h 3631956"/>
              <a:gd name="connsiteX11" fmla="*/ 755192 w 887272"/>
              <a:gd name="connsiteY11" fmla="*/ 50800 h 3631956"/>
              <a:gd name="connsiteX12" fmla="*/ 805992 w 887272"/>
              <a:gd name="connsiteY12" fmla="*/ 35560 h 3631956"/>
              <a:gd name="connsiteX13" fmla="*/ 821232 w 887272"/>
              <a:gd name="connsiteY13" fmla="*/ 25400 h 3631956"/>
              <a:gd name="connsiteX14" fmla="*/ 851712 w 887272"/>
              <a:gd name="connsiteY14" fmla="*/ 15240 h 3631956"/>
              <a:gd name="connsiteX15" fmla="*/ 882192 w 887272"/>
              <a:gd name="connsiteY15" fmla="*/ 0 h 3631956"/>
              <a:gd name="connsiteX16" fmla="*/ 887272 w 887272"/>
              <a:gd name="connsiteY16" fmla="*/ 15240 h 3631956"/>
              <a:gd name="connsiteX17" fmla="*/ 882192 w 887272"/>
              <a:gd name="connsiteY17" fmla="*/ 60960 h 3631956"/>
              <a:gd name="connsiteX18" fmla="*/ 877112 w 887272"/>
              <a:gd name="connsiteY18" fmla="*/ 76200 h 3631956"/>
              <a:gd name="connsiteX19" fmla="*/ 872032 w 887272"/>
              <a:gd name="connsiteY19" fmla="*/ 96520 h 3631956"/>
              <a:gd name="connsiteX20" fmla="*/ 866952 w 887272"/>
              <a:gd name="connsiteY20" fmla="*/ 162560 h 3631956"/>
              <a:gd name="connsiteX21" fmla="*/ 861872 w 887272"/>
              <a:gd name="connsiteY21" fmla="*/ 182880 h 3631956"/>
              <a:gd name="connsiteX22" fmla="*/ 856792 w 887272"/>
              <a:gd name="connsiteY22" fmla="*/ 213360 h 3631956"/>
              <a:gd name="connsiteX23" fmla="*/ 851712 w 887272"/>
              <a:gd name="connsiteY23" fmla="*/ 335280 h 3631956"/>
              <a:gd name="connsiteX24" fmla="*/ 841552 w 887272"/>
              <a:gd name="connsiteY24" fmla="*/ 401320 h 3631956"/>
              <a:gd name="connsiteX25" fmla="*/ 836472 w 887272"/>
              <a:gd name="connsiteY25" fmla="*/ 447040 h 3631956"/>
              <a:gd name="connsiteX26" fmla="*/ 826312 w 887272"/>
              <a:gd name="connsiteY26" fmla="*/ 568960 h 3631956"/>
              <a:gd name="connsiteX27" fmla="*/ 821232 w 887272"/>
              <a:gd name="connsiteY27" fmla="*/ 594360 h 3631956"/>
              <a:gd name="connsiteX28" fmla="*/ 816152 w 887272"/>
              <a:gd name="connsiteY28" fmla="*/ 640080 h 3631956"/>
              <a:gd name="connsiteX29" fmla="*/ 805992 w 887272"/>
              <a:gd name="connsiteY29" fmla="*/ 690880 h 3631956"/>
              <a:gd name="connsiteX30" fmla="*/ 800912 w 887272"/>
              <a:gd name="connsiteY30" fmla="*/ 721360 h 3631956"/>
              <a:gd name="connsiteX31" fmla="*/ 795832 w 887272"/>
              <a:gd name="connsiteY31" fmla="*/ 741680 h 3631956"/>
              <a:gd name="connsiteX32" fmla="*/ 790752 w 887272"/>
              <a:gd name="connsiteY32" fmla="*/ 767080 h 3631956"/>
              <a:gd name="connsiteX33" fmla="*/ 785672 w 887272"/>
              <a:gd name="connsiteY33" fmla="*/ 787400 h 3631956"/>
              <a:gd name="connsiteX34" fmla="*/ 780592 w 887272"/>
              <a:gd name="connsiteY34" fmla="*/ 828040 h 3631956"/>
              <a:gd name="connsiteX35" fmla="*/ 775512 w 887272"/>
              <a:gd name="connsiteY35" fmla="*/ 843280 h 3631956"/>
              <a:gd name="connsiteX36" fmla="*/ 765352 w 887272"/>
              <a:gd name="connsiteY36" fmla="*/ 894080 h 3631956"/>
              <a:gd name="connsiteX37" fmla="*/ 755192 w 887272"/>
              <a:gd name="connsiteY37" fmla="*/ 939800 h 3631956"/>
              <a:gd name="connsiteX38" fmla="*/ 750112 w 887272"/>
              <a:gd name="connsiteY38" fmla="*/ 980440 h 3631956"/>
              <a:gd name="connsiteX39" fmla="*/ 745032 w 887272"/>
              <a:gd name="connsiteY39" fmla="*/ 1031240 h 3631956"/>
              <a:gd name="connsiteX40" fmla="*/ 734872 w 887272"/>
              <a:gd name="connsiteY40" fmla="*/ 1102360 h 3631956"/>
              <a:gd name="connsiteX41" fmla="*/ 729792 w 887272"/>
              <a:gd name="connsiteY41" fmla="*/ 1203960 h 3631956"/>
              <a:gd name="connsiteX42" fmla="*/ 719632 w 887272"/>
              <a:gd name="connsiteY42" fmla="*/ 1264920 h 3631956"/>
              <a:gd name="connsiteX43" fmla="*/ 704392 w 887272"/>
              <a:gd name="connsiteY43" fmla="*/ 1407160 h 3631956"/>
              <a:gd name="connsiteX44" fmla="*/ 694232 w 887272"/>
              <a:gd name="connsiteY44" fmla="*/ 1463040 h 3631956"/>
              <a:gd name="connsiteX45" fmla="*/ 689152 w 887272"/>
              <a:gd name="connsiteY45" fmla="*/ 1518920 h 3631956"/>
              <a:gd name="connsiteX46" fmla="*/ 678992 w 887272"/>
              <a:gd name="connsiteY46" fmla="*/ 1564640 h 3631956"/>
              <a:gd name="connsiteX47" fmla="*/ 673912 w 887272"/>
              <a:gd name="connsiteY47" fmla="*/ 1595120 h 3631956"/>
              <a:gd name="connsiteX48" fmla="*/ 668832 w 887272"/>
              <a:gd name="connsiteY48" fmla="*/ 1635760 h 3631956"/>
              <a:gd name="connsiteX49" fmla="*/ 663752 w 887272"/>
              <a:gd name="connsiteY49" fmla="*/ 1666240 h 3631956"/>
              <a:gd name="connsiteX50" fmla="*/ 658672 w 887272"/>
              <a:gd name="connsiteY50" fmla="*/ 1706880 h 3631956"/>
              <a:gd name="connsiteX51" fmla="*/ 643432 w 887272"/>
              <a:gd name="connsiteY51" fmla="*/ 1778000 h 3631956"/>
              <a:gd name="connsiteX52" fmla="*/ 638352 w 887272"/>
              <a:gd name="connsiteY52" fmla="*/ 1823720 h 3631956"/>
              <a:gd name="connsiteX53" fmla="*/ 628192 w 887272"/>
              <a:gd name="connsiteY53" fmla="*/ 1879600 h 3631956"/>
              <a:gd name="connsiteX54" fmla="*/ 623112 w 887272"/>
              <a:gd name="connsiteY54" fmla="*/ 1935480 h 3631956"/>
              <a:gd name="connsiteX55" fmla="*/ 607872 w 887272"/>
              <a:gd name="connsiteY55" fmla="*/ 2021840 h 3631956"/>
              <a:gd name="connsiteX56" fmla="*/ 602792 w 887272"/>
              <a:gd name="connsiteY56" fmla="*/ 2082800 h 3631956"/>
              <a:gd name="connsiteX57" fmla="*/ 592632 w 887272"/>
              <a:gd name="connsiteY57" fmla="*/ 2133600 h 3631956"/>
              <a:gd name="connsiteX58" fmla="*/ 582472 w 887272"/>
              <a:gd name="connsiteY58" fmla="*/ 2204720 h 3631956"/>
              <a:gd name="connsiteX59" fmla="*/ 577392 w 887272"/>
              <a:gd name="connsiteY59" fmla="*/ 2296160 h 3631956"/>
              <a:gd name="connsiteX60" fmla="*/ 572312 w 887272"/>
              <a:gd name="connsiteY60" fmla="*/ 2311400 h 3631956"/>
              <a:gd name="connsiteX61" fmla="*/ 567232 w 887272"/>
              <a:gd name="connsiteY61" fmla="*/ 2352040 h 3631956"/>
              <a:gd name="connsiteX62" fmla="*/ 562152 w 887272"/>
              <a:gd name="connsiteY62" fmla="*/ 2382520 h 3631956"/>
              <a:gd name="connsiteX63" fmla="*/ 551992 w 887272"/>
              <a:gd name="connsiteY63" fmla="*/ 2509520 h 3631956"/>
              <a:gd name="connsiteX64" fmla="*/ 541832 w 887272"/>
              <a:gd name="connsiteY64" fmla="*/ 2570480 h 3631956"/>
              <a:gd name="connsiteX65" fmla="*/ 536752 w 887272"/>
              <a:gd name="connsiteY65" fmla="*/ 2595880 h 3631956"/>
              <a:gd name="connsiteX66" fmla="*/ 526592 w 887272"/>
              <a:gd name="connsiteY66" fmla="*/ 2809240 h 3631956"/>
              <a:gd name="connsiteX67" fmla="*/ 521512 w 887272"/>
              <a:gd name="connsiteY67" fmla="*/ 2834640 h 3631956"/>
              <a:gd name="connsiteX68" fmla="*/ 516432 w 887272"/>
              <a:gd name="connsiteY68" fmla="*/ 2956560 h 3631956"/>
              <a:gd name="connsiteX69" fmla="*/ 506272 w 887272"/>
              <a:gd name="connsiteY69" fmla="*/ 3048000 h 3631956"/>
              <a:gd name="connsiteX70" fmla="*/ 494419 w 887272"/>
              <a:gd name="connsiteY70" fmla="*/ 3217898 h 3631956"/>
              <a:gd name="connsiteX71" fmla="*/ 486517 w 887272"/>
              <a:gd name="connsiteY71" fmla="*/ 3325707 h 3631956"/>
              <a:gd name="connsiteX72" fmla="*/ 489903 w 887272"/>
              <a:gd name="connsiteY72" fmla="*/ 3369734 h 3631956"/>
              <a:gd name="connsiteX73" fmla="*/ 484823 w 887272"/>
              <a:gd name="connsiteY73" fmla="*/ 3407551 h 3631956"/>
              <a:gd name="connsiteX74" fmla="*/ 462810 w 887272"/>
              <a:gd name="connsiteY74" fmla="*/ 3608494 h 3631956"/>
              <a:gd name="connsiteX75" fmla="*/ 414832 w 887272"/>
              <a:gd name="connsiteY75" fmla="*/ 3611880 h 3631956"/>
              <a:gd name="connsiteX76" fmla="*/ 191312 w 887272"/>
              <a:gd name="connsiteY76" fmla="*/ 3601720 h 3631956"/>
              <a:gd name="connsiteX77" fmla="*/ 120192 w 887272"/>
              <a:gd name="connsiteY77" fmla="*/ 3591560 h 3631956"/>
              <a:gd name="connsiteX78" fmla="*/ 64312 w 887272"/>
              <a:gd name="connsiteY78" fmla="*/ 3586480 h 3631956"/>
              <a:gd name="connsiteX79" fmla="*/ 20849 w 887272"/>
              <a:gd name="connsiteY79" fmla="*/ 3576884 h 3631956"/>
              <a:gd name="connsiteX80" fmla="*/ 27058 w 887272"/>
              <a:gd name="connsiteY80" fmla="*/ 3533423 h 3631956"/>
              <a:gd name="connsiteX81" fmla="*/ 42864 w 887272"/>
              <a:gd name="connsiteY81" fmla="*/ 3455528 h 3631956"/>
              <a:gd name="connsiteX82" fmla="*/ 45121 w 887272"/>
              <a:gd name="connsiteY82" fmla="*/ 3429000 h 3631956"/>
              <a:gd name="connsiteX83" fmla="*/ 47379 w 887272"/>
              <a:gd name="connsiteY83" fmla="*/ 3397956 h 3631956"/>
              <a:gd name="connsiteX84" fmla="*/ 46815 w 887272"/>
              <a:gd name="connsiteY84" fmla="*/ 3356186 h 3631956"/>
              <a:gd name="connsiteX85" fmla="*/ 46250 w 887272"/>
              <a:gd name="connsiteY85" fmla="*/ 3327964 h 3631956"/>
              <a:gd name="connsiteX86" fmla="*/ 48508 w 887272"/>
              <a:gd name="connsiteY86" fmla="*/ 3265311 h 3631956"/>
              <a:gd name="connsiteX87" fmla="*/ 64876 w 887272"/>
              <a:gd name="connsiteY87" fmla="*/ 3217332 h 3631956"/>
              <a:gd name="connsiteX88" fmla="*/ 66570 w 887272"/>
              <a:gd name="connsiteY88" fmla="*/ 3178387 h 3631956"/>
              <a:gd name="connsiteX89" fmla="*/ 79551 w 887272"/>
              <a:gd name="connsiteY89" fmla="*/ 3056467 h 3631956"/>
              <a:gd name="connsiteX90" fmla="*/ 78987 w 887272"/>
              <a:gd name="connsiteY90" fmla="*/ 3025422 h 3631956"/>
              <a:gd name="connsiteX91" fmla="*/ 86890 w 887272"/>
              <a:gd name="connsiteY91" fmla="*/ 2958253 h 3631956"/>
              <a:gd name="connsiteX92" fmla="*/ 89147 w 887272"/>
              <a:gd name="connsiteY92" fmla="*/ 2910841 h 3631956"/>
              <a:gd name="connsiteX93" fmla="*/ 96485 w 887272"/>
              <a:gd name="connsiteY93" fmla="*/ 2835770 h 3631956"/>
              <a:gd name="connsiteX94" fmla="*/ 112290 w 887272"/>
              <a:gd name="connsiteY94" fmla="*/ 2715542 h 3631956"/>
              <a:gd name="connsiteX95" fmla="*/ 94792 w 887272"/>
              <a:gd name="connsiteY95" fmla="*/ 2687320 h 3631956"/>
              <a:gd name="connsiteX96" fmla="*/ 74472 w 887272"/>
              <a:gd name="connsiteY96" fmla="*/ 2667000 h 3631956"/>
              <a:gd name="connsiteX97" fmla="*/ 79552 w 887272"/>
              <a:gd name="connsiteY97" fmla="*/ 2631440 h 3631956"/>
              <a:gd name="connsiteX98" fmla="*/ 89712 w 887272"/>
              <a:gd name="connsiteY98" fmla="*/ 2600960 h 3631956"/>
              <a:gd name="connsiteX99" fmla="*/ 94792 w 887272"/>
              <a:gd name="connsiteY99" fmla="*/ 2570480 h 3631956"/>
              <a:gd name="connsiteX100" fmla="*/ 104952 w 887272"/>
              <a:gd name="connsiteY100" fmla="*/ 2550160 h 3631956"/>
              <a:gd name="connsiteX101" fmla="*/ 135432 w 887272"/>
              <a:gd name="connsiteY101" fmla="*/ 2594187 h 3631956"/>
              <a:gd name="connsiteX102" fmla="*/ 145591 w 887272"/>
              <a:gd name="connsiteY102" fmla="*/ 2550724 h 3631956"/>
              <a:gd name="connsiteX103" fmla="*/ 142206 w 887272"/>
              <a:gd name="connsiteY103" fmla="*/ 2484684 h 3631956"/>
              <a:gd name="connsiteX104" fmla="*/ 149543 w 887272"/>
              <a:gd name="connsiteY104" fmla="*/ 2475088 h 3631956"/>
              <a:gd name="connsiteX105" fmla="*/ 151802 w 887272"/>
              <a:gd name="connsiteY105" fmla="*/ 2430498 h 3631956"/>
              <a:gd name="connsiteX106" fmla="*/ 159703 w 887272"/>
              <a:gd name="connsiteY106" fmla="*/ 2410178 h 3631956"/>
              <a:gd name="connsiteX107" fmla="*/ 164784 w 887272"/>
              <a:gd name="connsiteY107" fmla="*/ 2388164 h 3631956"/>
              <a:gd name="connsiteX108" fmla="*/ 167041 w 887272"/>
              <a:gd name="connsiteY108" fmla="*/ 2359943 h 3631956"/>
              <a:gd name="connsiteX109" fmla="*/ 174943 w 887272"/>
              <a:gd name="connsiteY109" fmla="*/ 2338494 h 3631956"/>
              <a:gd name="connsiteX110" fmla="*/ 180023 w 887272"/>
              <a:gd name="connsiteY110" fmla="*/ 2284871 h 3631956"/>
              <a:gd name="connsiteX111" fmla="*/ 181716 w 887272"/>
              <a:gd name="connsiteY111" fmla="*/ 2232942 h 3631956"/>
              <a:gd name="connsiteX112" fmla="*/ 190183 w 887272"/>
              <a:gd name="connsiteY112" fmla="*/ 2175369 h 3631956"/>
              <a:gd name="connsiteX113" fmla="*/ 191312 w 887272"/>
              <a:gd name="connsiteY113" fmla="*/ 2136987 h 3631956"/>
              <a:gd name="connsiteX114" fmla="*/ 196392 w 887272"/>
              <a:gd name="connsiteY114" fmla="*/ 2098040 h 3631956"/>
              <a:gd name="connsiteX115" fmla="*/ 206552 w 887272"/>
              <a:gd name="connsiteY115" fmla="*/ 1991360 h 3631956"/>
              <a:gd name="connsiteX116" fmla="*/ 211632 w 887272"/>
              <a:gd name="connsiteY116" fmla="*/ 1965960 h 3631956"/>
              <a:gd name="connsiteX117" fmla="*/ 216712 w 887272"/>
              <a:gd name="connsiteY117" fmla="*/ 1925320 h 3631956"/>
              <a:gd name="connsiteX118" fmla="*/ 221792 w 887272"/>
              <a:gd name="connsiteY118" fmla="*/ 1910080 h 3631956"/>
              <a:gd name="connsiteX119" fmla="*/ 226872 w 887272"/>
              <a:gd name="connsiteY119" fmla="*/ 1889760 h 3631956"/>
              <a:gd name="connsiteX120" fmla="*/ 231952 w 887272"/>
              <a:gd name="connsiteY120" fmla="*/ 1859280 h 3631956"/>
              <a:gd name="connsiteX121" fmla="*/ 237032 w 887272"/>
              <a:gd name="connsiteY121" fmla="*/ 1833880 h 3631956"/>
              <a:gd name="connsiteX122" fmla="*/ 242112 w 887272"/>
              <a:gd name="connsiteY122" fmla="*/ 1762760 h 3631956"/>
              <a:gd name="connsiteX123" fmla="*/ 247192 w 887272"/>
              <a:gd name="connsiteY123" fmla="*/ 1747520 h 3631956"/>
              <a:gd name="connsiteX124" fmla="*/ 252272 w 887272"/>
              <a:gd name="connsiteY124" fmla="*/ 1722120 h 3631956"/>
              <a:gd name="connsiteX125" fmla="*/ 257352 w 887272"/>
              <a:gd name="connsiteY125" fmla="*/ 1671320 h 3631956"/>
              <a:gd name="connsiteX126" fmla="*/ 262432 w 887272"/>
              <a:gd name="connsiteY126" fmla="*/ 1656080 h 3631956"/>
              <a:gd name="connsiteX127" fmla="*/ 267512 w 887272"/>
              <a:gd name="connsiteY127" fmla="*/ 1635760 h 3631956"/>
              <a:gd name="connsiteX128" fmla="*/ 272592 w 887272"/>
              <a:gd name="connsiteY128" fmla="*/ 1574800 h 3631956"/>
              <a:gd name="connsiteX129" fmla="*/ 277672 w 887272"/>
              <a:gd name="connsiteY129" fmla="*/ 1559560 h 3631956"/>
              <a:gd name="connsiteX130" fmla="*/ 287832 w 887272"/>
              <a:gd name="connsiteY130" fmla="*/ 1518920 h 3631956"/>
              <a:gd name="connsiteX131" fmla="*/ 292912 w 887272"/>
              <a:gd name="connsiteY131" fmla="*/ 1473200 h 3631956"/>
              <a:gd name="connsiteX132" fmla="*/ 297992 w 887272"/>
              <a:gd name="connsiteY132" fmla="*/ 1447800 h 3631956"/>
              <a:gd name="connsiteX133" fmla="*/ 308152 w 887272"/>
              <a:gd name="connsiteY133" fmla="*/ 1386840 h 3631956"/>
              <a:gd name="connsiteX134" fmla="*/ 313232 w 887272"/>
              <a:gd name="connsiteY134" fmla="*/ 1346200 h 3631956"/>
              <a:gd name="connsiteX135" fmla="*/ 323392 w 887272"/>
              <a:gd name="connsiteY135" fmla="*/ 1275080 h 3631956"/>
              <a:gd name="connsiteX136" fmla="*/ 328472 w 887272"/>
              <a:gd name="connsiteY136" fmla="*/ 1224280 h 3631956"/>
              <a:gd name="connsiteX137" fmla="*/ 333552 w 887272"/>
              <a:gd name="connsiteY137" fmla="*/ 1198880 h 3631956"/>
              <a:gd name="connsiteX138" fmla="*/ 348792 w 887272"/>
              <a:gd name="connsiteY138" fmla="*/ 1127760 h 3631956"/>
              <a:gd name="connsiteX139" fmla="*/ 353872 w 887272"/>
              <a:gd name="connsiteY139" fmla="*/ 1076960 h 3631956"/>
              <a:gd name="connsiteX140" fmla="*/ 358952 w 887272"/>
              <a:gd name="connsiteY140" fmla="*/ 1056640 h 3631956"/>
              <a:gd name="connsiteX141" fmla="*/ 369112 w 887272"/>
              <a:gd name="connsiteY141" fmla="*/ 1005840 h 3631956"/>
              <a:gd name="connsiteX142" fmla="*/ 374192 w 887272"/>
              <a:gd name="connsiteY142" fmla="*/ 934720 h 3631956"/>
              <a:gd name="connsiteX143" fmla="*/ 384352 w 887272"/>
              <a:gd name="connsiteY143" fmla="*/ 868680 h 3631956"/>
              <a:gd name="connsiteX144" fmla="*/ 389432 w 887272"/>
              <a:gd name="connsiteY144" fmla="*/ 822960 h 3631956"/>
              <a:gd name="connsiteX145" fmla="*/ 399592 w 887272"/>
              <a:gd name="connsiteY145" fmla="*/ 777240 h 3631956"/>
              <a:gd name="connsiteX146" fmla="*/ 404672 w 887272"/>
              <a:gd name="connsiteY146" fmla="*/ 731520 h 3631956"/>
              <a:gd name="connsiteX147" fmla="*/ 414832 w 887272"/>
              <a:gd name="connsiteY147" fmla="*/ 690880 h 3631956"/>
              <a:gd name="connsiteX148" fmla="*/ 424992 w 887272"/>
              <a:gd name="connsiteY148" fmla="*/ 629920 h 3631956"/>
              <a:gd name="connsiteX149" fmla="*/ 430072 w 887272"/>
              <a:gd name="connsiteY149" fmla="*/ 584200 h 3631956"/>
              <a:gd name="connsiteX150" fmla="*/ 440232 w 887272"/>
              <a:gd name="connsiteY150" fmla="*/ 543560 h 3631956"/>
              <a:gd name="connsiteX151" fmla="*/ 445312 w 887272"/>
              <a:gd name="connsiteY151" fmla="*/ 523240 h 3631956"/>
              <a:gd name="connsiteX152" fmla="*/ 455472 w 887272"/>
              <a:gd name="connsiteY152" fmla="*/ 457200 h 3631956"/>
              <a:gd name="connsiteX153" fmla="*/ 465632 w 887272"/>
              <a:gd name="connsiteY153" fmla="*/ 411480 h 3631956"/>
              <a:gd name="connsiteX154" fmla="*/ 470712 w 887272"/>
              <a:gd name="connsiteY154" fmla="*/ 365760 h 3631956"/>
              <a:gd name="connsiteX155" fmla="*/ 475792 w 887272"/>
              <a:gd name="connsiteY155" fmla="*/ 335280 h 3631956"/>
              <a:gd name="connsiteX156" fmla="*/ 470712 w 887272"/>
              <a:gd name="connsiteY156" fmla="*/ 198120 h 3631956"/>
              <a:gd name="connsiteX0" fmla="*/ 470712 w 887272"/>
              <a:gd name="connsiteY0" fmla="*/ 198120 h 3631956"/>
              <a:gd name="connsiteX1" fmla="*/ 485952 w 887272"/>
              <a:gd name="connsiteY1" fmla="*/ 187960 h 3631956"/>
              <a:gd name="connsiteX2" fmla="*/ 496112 w 887272"/>
              <a:gd name="connsiteY2" fmla="*/ 172720 h 3631956"/>
              <a:gd name="connsiteX3" fmla="*/ 526592 w 887272"/>
              <a:gd name="connsiteY3" fmla="*/ 152400 h 3631956"/>
              <a:gd name="connsiteX4" fmla="*/ 541832 w 887272"/>
              <a:gd name="connsiteY4" fmla="*/ 137160 h 3631956"/>
              <a:gd name="connsiteX5" fmla="*/ 572312 w 887272"/>
              <a:gd name="connsiteY5" fmla="*/ 127000 h 3631956"/>
              <a:gd name="connsiteX6" fmla="*/ 602792 w 887272"/>
              <a:gd name="connsiteY6" fmla="*/ 111760 h 3631956"/>
              <a:gd name="connsiteX7" fmla="*/ 638352 w 887272"/>
              <a:gd name="connsiteY7" fmla="*/ 96520 h 3631956"/>
              <a:gd name="connsiteX8" fmla="*/ 653592 w 887272"/>
              <a:gd name="connsiteY8" fmla="*/ 86360 h 3631956"/>
              <a:gd name="connsiteX9" fmla="*/ 689152 w 887272"/>
              <a:gd name="connsiteY9" fmla="*/ 76200 h 3631956"/>
              <a:gd name="connsiteX10" fmla="*/ 719632 w 887272"/>
              <a:gd name="connsiteY10" fmla="*/ 66040 h 3631956"/>
              <a:gd name="connsiteX11" fmla="*/ 755192 w 887272"/>
              <a:gd name="connsiteY11" fmla="*/ 50800 h 3631956"/>
              <a:gd name="connsiteX12" fmla="*/ 805992 w 887272"/>
              <a:gd name="connsiteY12" fmla="*/ 35560 h 3631956"/>
              <a:gd name="connsiteX13" fmla="*/ 821232 w 887272"/>
              <a:gd name="connsiteY13" fmla="*/ 25400 h 3631956"/>
              <a:gd name="connsiteX14" fmla="*/ 851712 w 887272"/>
              <a:gd name="connsiteY14" fmla="*/ 15240 h 3631956"/>
              <a:gd name="connsiteX15" fmla="*/ 882192 w 887272"/>
              <a:gd name="connsiteY15" fmla="*/ 0 h 3631956"/>
              <a:gd name="connsiteX16" fmla="*/ 887272 w 887272"/>
              <a:gd name="connsiteY16" fmla="*/ 15240 h 3631956"/>
              <a:gd name="connsiteX17" fmla="*/ 882192 w 887272"/>
              <a:gd name="connsiteY17" fmla="*/ 60960 h 3631956"/>
              <a:gd name="connsiteX18" fmla="*/ 877112 w 887272"/>
              <a:gd name="connsiteY18" fmla="*/ 76200 h 3631956"/>
              <a:gd name="connsiteX19" fmla="*/ 872032 w 887272"/>
              <a:gd name="connsiteY19" fmla="*/ 96520 h 3631956"/>
              <a:gd name="connsiteX20" fmla="*/ 866952 w 887272"/>
              <a:gd name="connsiteY20" fmla="*/ 162560 h 3631956"/>
              <a:gd name="connsiteX21" fmla="*/ 861872 w 887272"/>
              <a:gd name="connsiteY21" fmla="*/ 182880 h 3631956"/>
              <a:gd name="connsiteX22" fmla="*/ 856792 w 887272"/>
              <a:gd name="connsiteY22" fmla="*/ 213360 h 3631956"/>
              <a:gd name="connsiteX23" fmla="*/ 851712 w 887272"/>
              <a:gd name="connsiteY23" fmla="*/ 335280 h 3631956"/>
              <a:gd name="connsiteX24" fmla="*/ 841552 w 887272"/>
              <a:gd name="connsiteY24" fmla="*/ 401320 h 3631956"/>
              <a:gd name="connsiteX25" fmla="*/ 836472 w 887272"/>
              <a:gd name="connsiteY25" fmla="*/ 447040 h 3631956"/>
              <a:gd name="connsiteX26" fmla="*/ 826312 w 887272"/>
              <a:gd name="connsiteY26" fmla="*/ 568960 h 3631956"/>
              <a:gd name="connsiteX27" fmla="*/ 821232 w 887272"/>
              <a:gd name="connsiteY27" fmla="*/ 594360 h 3631956"/>
              <a:gd name="connsiteX28" fmla="*/ 816152 w 887272"/>
              <a:gd name="connsiteY28" fmla="*/ 640080 h 3631956"/>
              <a:gd name="connsiteX29" fmla="*/ 805992 w 887272"/>
              <a:gd name="connsiteY29" fmla="*/ 690880 h 3631956"/>
              <a:gd name="connsiteX30" fmla="*/ 800912 w 887272"/>
              <a:gd name="connsiteY30" fmla="*/ 721360 h 3631956"/>
              <a:gd name="connsiteX31" fmla="*/ 795832 w 887272"/>
              <a:gd name="connsiteY31" fmla="*/ 741680 h 3631956"/>
              <a:gd name="connsiteX32" fmla="*/ 790752 w 887272"/>
              <a:gd name="connsiteY32" fmla="*/ 767080 h 3631956"/>
              <a:gd name="connsiteX33" fmla="*/ 785672 w 887272"/>
              <a:gd name="connsiteY33" fmla="*/ 787400 h 3631956"/>
              <a:gd name="connsiteX34" fmla="*/ 780592 w 887272"/>
              <a:gd name="connsiteY34" fmla="*/ 828040 h 3631956"/>
              <a:gd name="connsiteX35" fmla="*/ 775512 w 887272"/>
              <a:gd name="connsiteY35" fmla="*/ 843280 h 3631956"/>
              <a:gd name="connsiteX36" fmla="*/ 765352 w 887272"/>
              <a:gd name="connsiteY36" fmla="*/ 894080 h 3631956"/>
              <a:gd name="connsiteX37" fmla="*/ 755192 w 887272"/>
              <a:gd name="connsiteY37" fmla="*/ 939800 h 3631956"/>
              <a:gd name="connsiteX38" fmla="*/ 750112 w 887272"/>
              <a:gd name="connsiteY38" fmla="*/ 980440 h 3631956"/>
              <a:gd name="connsiteX39" fmla="*/ 745032 w 887272"/>
              <a:gd name="connsiteY39" fmla="*/ 1031240 h 3631956"/>
              <a:gd name="connsiteX40" fmla="*/ 734872 w 887272"/>
              <a:gd name="connsiteY40" fmla="*/ 1102360 h 3631956"/>
              <a:gd name="connsiteX41" fmla="*/ 729792 w 887272"/>
              <a:gd name="connsiteY41" fmla="*/ 1203960 h 3631956"/>
              <a:gd name="connsiteX42" fmla="*/ 719632 w 887272"/>
              <a:gd name="connsiteY42" fmla="*/ 1264920 h 3631956"/>
              <a:gd name="connsiteX43" fmla="*/ 704392 w 887272"/>
              <a:gd name="connsiteY43" fmla="*/ 1407160 h 3631956"/>
              <a:gd name="connsiteX44" fmla="*/ 694232 w 887272"/>
              <a:gd name="connsiteY44" fmla="*/ 1463040 h 3631956"/>
              <a:gd name="connsiteX45" fmla="*/ 689152 w 887272"/>
              <a:gd name="connsiteY45" fmla="*/ 1518920 h 3631956"/>
              <a:gd name="connsiteX46" fmla="*/ 678992 w 887272"/>
              <a:gd name="connsiteY46" fmla="*/ 1564640 h 3631956"/>
              <a:gd name="connsiteX47" fmla="*/ 673912 w 887272"/>
              <a:gd name="connsiteY47" fmla="*/ 1595120 h 3631956"/>
              <a:gd name="connsiteX48" fmla="*/ 668832 w 887272"/>
              <a:gd name="connsiteY48" fmla="*/ 1635760 h 3631956"/>
              <a:gd name="connsiteX49" fmla="*/ 663752 w 887272"/>
              <a:gd name="connsiteY49" fmla="*/ 1666240 h 3631956"/>
              <a:gd name="connsiteX50" fmla="*/ 658672 w 887272"/>
              <a:gd name="connsiteY50" fmla="*/ 1706880 h 3631956"/>
              <a:gd name="connsiteX51" fmla="*/ 643432 w 887272"/>
              <a:gd name="connsiteY51" fmla="*/ 1778000 h 3631956"/>
              <a:gd name="connsiteX52" fmla="*/ 638352 w 887272"/>
              <a:gd name="connsiteY52" fmla="*/ 1823720 h 3631956"/>
              <a:gd name="connsiteX53" fmla="*/ 628192 w 887272"/>
              <a:gd name="connsiteY53" fmla="*/ 1879600 h 3631956"/>
              <a:gd name="connsiteX54" fmla="*/ 623112 w 887272"/>
              <a:gd name="connsiteY54" fmla="*/ 1935480 h 3631956"/>
              <a:gd name="connsiteX55" fmla="*/ 607872 w 887272"/>
              <a:gd name="connsiteY55" fmla="*/ 2021840 h 3631956"/>
              <a:gd name="connsiteX56" fmla="*/ 602792 w 887272"/>
              <a:gd name="connsiteY56" fmla="*/ 2082800 h 3631956"/>
              <a:gd name="connsiteX57" fmla="*/ 592632 w 887272"/>
              <a:gd name="connsiteY57" fmla="*/ 2133600 h 3631956"/>
              <a:gd name="connsiteX58" fmla="*/ 582472 w 887272"/>
              <a:gd name="connsiteY58" fmla="*/ 2204720 h 3631956"/>
              <a:gd name="connsiteX59" fmla="*/ 577392 w 887272"/>
              <a:gd name="connsiteY59" fmla="*/ 2296160 h 3631956"/>
              <a:gd name="connsiteX60" fmla="*/ 572312 w 887272"/>
              <a:gd name="connsiteY60" fmla="*/ 2311400 h 3631956"/>
              <a:gd name="connsiteX61" fmla="*/ 567232 w 887272"/>
              <a:gd name="connsiteY61" fmla="*/ 2352040 h 3631956"/>
              <a:gd name="connsiteX62" fmla="*/ 562152 w 887272"/>
              <a:gd name="connsiteY62" fmla="*/ 2382520 h 3631956"/>
              <a:gd name="connsiteX63" fmla="*/ 551992 w 887272"/>
              <a:gd name="connsiteY63" fmla="*/ 2509520 h 3631956"/>
              <a:gd name="connsiteX64" fmla="*/ 541832 w 887272"/>
              <a:gd name="connsiteY64" fmla="*/ 2570480 h 3631956"/>
              <a:gd name="connsiteX65" fmla="*/ 536752 w 887272"/>
              <a:gd name="connsiteY65" fmla="*/ 2595880 h 3631956"/>
              <a:gd name="connsiteX66" fmla="*/ 526592 w 887272"/>
              <a:gd name="connsiteY66" fmla="*/ 2809240 h 3631956"/>
              <a:gd name="connsiteX67" fmla="*/ 521512 w 887272"/>
              <a:gd name="connsiteY67" fmla="*/ 2834640 h 3631956"/>
              <a:gd name="connsiteX68" fmla="*/ 516432 w 887272"/>
              <a:gd name="connsiteY68" fmla="*/ 2956560 h 3631956"/>
              <a:gd name="connsiteX69" fmla="*/ 506272 w 887272"/>
              <a:gd name="connsiteY69" fmla="*/ 3048000 h 3631956"/>
              <a:gd name="connsiteX70" fmla="*/ 494419 w 887272"/>
              <a:gd name="connsiteY70" fmla="*/ 3217898 h 3631956"/>
              <a:gd name="connsiteX71" fmla="*/ 486517 w 887272"/>
              <a:gd name="connsiteY71" fmla="*/ 3325707 h 3631956"/>
              <a:gd name="connsiteX72" fmla="*/ 489903 w 887272"/>
              <a:gd name="connsiteY72" fmla="*/ 3369734 h 3631956"/>
              <a:gd name="connsiteX73" fmla="*/ 484823 w 887272"/>
              <a:gd name="connsiteY73" fmla="*/ 3407551 h 3631956"/>
              <a:gd name="connsiteX74" fmla="*/ 462810 w 887272"/>
              <a:gd name="connsiteY74" fmla="*/ 3608494 h 3631956"/>
              <a:gd name="connsiteX75" fmla="*/ 414832 w 887272"/>
              <a:gd name="connsiteY75" fmla="*/ 3611880 h 3631956"/>
              <a:gd name="connsiteX76" fmla="*/ 191312 w 887272"/>
              <a:gd name="connsiteY76" fmla="*/ 3601720 h 3631956"/>
              <a:gd name="connsiteX77" fmla="*/ 120192 w 887272"/>
              <a:gd name="connsiteY77" fmla="*/ 3591560 h 3631956"/>
              <a:gd name="connsiteX78" fmla="*/ 64312 w 887272"/>
              <a:gd name="connsiteY78" fmla="*/ 3586480 h 3631956"/>
              <a:gd name="connsiteX79" fmla="*/ 20849 w 887272"/>
              <a:gd name="connsiteY79" fmla="*/ 3576884 h 3631956"/>
              <a:gd name="connsiteX80" fmla="*/ 35525 w 887272"/>
              <a:gd name="connsiteY80" fmla="*/ 3533423 h 3631956"/>
              <a:gd name="connsiteX81" fmla="*/ 42864 w 887272"/>
              <a:gd name="connsiteY81" fmla="*/ 3455528 h 3631956"/>
              <a:gd name="connsiteX82" fmla="*/ 45121 w 887272"/>
              <a:gd name="connsiteY82" fmla="*/ 3429000 h 3631956"/>
              <a:gd name="connsiteX83" fmla="*/ 47379 w 887272"/>
              <a:gd name="connsiteY83" fmla="*/ 3397956 h 3631956"/>
              <a:gd name="connsiteX84" fmla="*/ 46815 w 887272"/>
              <a:gd name="connsiteY84" fmla="*/ 3356186 h 3631956"/>
              <a:gd name="connsiteX85" fmla="*/ 46250 w 887272"/>
              <a:gd name="connsiteY85" fmla="*/ 3327964 h 3631956"/>
              <a:gd name="connsiteX86" fmla="*/ 48508 w 887272"/>
              <a:gd name="connsiteY86" fmla="*/ 3265311 h 3631956"/>
              <a:gd name="connsiteX87" fmla="*/ 64876 w 887272"/>
              <a:gd name="connsiteY87" fmla="*/ 3217332 h 3631956"/>
              <a:gd name="connsiteX88" fmla="*/ 66570 w 887272"/>
              <a:gd name="connsiteY88" fmla="*/ 3178387 h 3631956"/>
              <a:gd name="connsiteX89" fmla="*/ 79551 w 887272"/>
              <a:gd name="connsiteY89" fmla="*/ 3056467 h 3631956"/>
              <a:gd name="connsiteX90" fmla="*/ 78987 w 887272"/>
              <a:gd name="connsiteY90" fmla="*/ 3025422 h 3631956"/>
              <a:gd name="connsiteX91" fmla="*/ 86890 w 887272"/>
              <a:gd name="connsiteY91" fmla="*/ 2958253 h 3631956"/>
              <a:gd name="connsiteX92" fmla="*/ 89147 w 887272"/>
              <a:gd name="connsiteY92" fmla="*/ 2910841 h 3631956"/>
              <a:gd name="connsiteX93" fmla="*/ 96485 w 887272"/>
              <a:gd name="connsiteY93" fmla="*/ 2835770 h 3631956"/>
              <a:gd name="connsiteX94" fmla="*/ 112290 w 887272"/>
              <a:gd name="connsiteY94" fmla="*/ 2715542 h 3631956"/>
              <a:gd name="connsiteX95" fmla="*/ 94792 w 887272"/>
              <a:gd name="connsiteY95" fmla="*/ 2687320 h 3631956"/>
              <a:gd name="connsiteX96" fmla="*/ 74472 w 887272"/>
              <a:gd name="connsiteY96" fmla="*/ 2667000 h 3631956"/>
              <a:gd name="connsiteX97" fmla="*/ 79552 w 887272"/>
              <a:gd name="connsiteY97" fmla="*/ 2631440 h 3631956"/>
              <a:gd name="connsiteX98" fmla="*/ 89712 w 887272"/>
              <a:gd name="connsiteY98" fmla="*/ 2600960 h 3631956"/>
              <a:gd name="connsiteX99" fmla="*/ 94792 w 887272"/>
              <a:gd name="connsiteY99" fmla="*/ 2570480 h 3631956"/>
              <a:gd name="connsiteX100" fmla="*/ 104952 w 887272"/>
              <a:gd name="connsiteY100" fmla="*/ 2550160 h 3631956"/>
              <a:gd name="connsiteX101" fmla="*/ 135432 w 887272"/>
              <a:gd name="connsiteY101" fmla="*/ 2594187 h 3631956"/>
              <a:gd name="connsiteX102" fmla="*/ 145591 w 887272"/>
              <a:gd name="connsiteY102" fmla="*/ 2550724 h 3631956"/>
              <a:gd name="connsiteX103" fmla="*/ 142206 w 887272"/>
              <a:gd name="connsiteY103" fmla="*/ 2484684 h 3631956"/>
              <a:gd name="connsiteX104" fmla="*/ 149543 w 887272"/>
              <a:gd name="connsiteY104" fmla="*/ 2475088 h 3631956"/>
              <a:gd name="connsiteX105" fmla="*/ 151802 w 887272"/>
              <a:gd name="connsiteY105" fmla="*/ 2430498 h 3631956"/>
              <a:gd name="connsiteX106" fmla="*/ 159703 w 887272"/>
              <a:gd name="connsiteY106" fmla="*/ 2410178 h 3631956"/>
              <a:gd name="connsiteX107" fmla="*/ 164784 w 887272"/>
              <a:gd name="connsiteY107" fmla="*/ 2388164 h 3631956"/>
              <a:gd name="connsiteX108" fmla="*/ 167041 w 887272"/>
              <a:gd name="connsiteY108" fmla="*/ 2359943 h 3631956"/>
              <a:gd name="connsiteX109" fmla="*/ 174943 w 887272"/>
              <a:gd name="connsiteY109" fmla="*/ 2338494 h 3631956"/>
              <a:gd name="connsiteX110" fmla="*/ 180023 w 887272"/>
              <a:gd name="connsiteY110" fmla="*/ 2284871 h 3631956"/>
              <a:gd name="connsiteX111" fmla="*/ 181716 w 887272"/>
              <a:gd name="connsiteY111" fmla="*/ 2232942 h 3631956"/>
              <a:gd name="connsiteX112" fmla="*/ 190183 w 887272"/>
              <a:gd name="connsiteY112" fmla="*/ 2175369 h 3631956"/>
              <a:gd name="connsiteX113" fmla="*/ 191312 w 887272"/>
              <a:gd name="connsiteY113" fmla="*/ 2136987 h 3631956"/>
              <a:gd name="connsiteX114" fmla="*/ 196392 w 887272"/>
              <a:gd name="connsiteY114" fmla="*/ 2098040 h 3631956"/>
              <a:gd name="connsiteX115" fmla="*/ 206552 w 887272"/>
              <a:gd name="connsiteY115" fmla="*/ 1991360 h 3631956"/>
              <a:gd name="connsiteX116" fmla="*/ 211632 w 887272"/>
              <a:gd name="connsiteY116" fmla="*/ 1965960 h 3631956"/>
              <a:gd name="connsiteX117" fmla="*/ 216712 w 887272"/>
              <a:gd name="connsiteY117" fmla="*/ 1925320 h 3631956"/>
              <a:gd name="connsiteX118" fmla="*/ 221792 w 887272"/>
              <a:gd name="connsiteY118" fmla="*/ 1910080 h 3631956"/>
              <a:gd name="connsiteX119" fmla="*/ 226872 w 887272"/>
              <a:gd name="connsiteY119" fmla="*/ 1889760 h 3631956"/>
              <a:gd name="connsiteX120" fmla="*/ 231952 w 887272"/>
              <a:gd name="connsiteY120" fmla="*/ 1859280 h 3631956"/>
              <a:gd name="connsiteX121" fmla="*/ 237032 w 887272"/>
              <a:gd name="connsiteY121" fmla="*/ 1833880 h 3631956"/>
              <a:gd name="connsiteX122" fmla="*/ 242112 w 887272"/>
              <a:gd name="connsiteY122" fmla="*/ 1762760 h 3631956"/>
              <a:gd name="connsiteX123" fmla="*/ 247192 w 887272"/>
              <a:gd name="connsiteY123" fmla="*/ 1747520 h 3631956"/>
              <a:gd name="connsiteX124" fmla="*/ 252272 w 887272"/>
              <a:gd name="connsiteY124" fmla="*/ 1722120 h 3631956"/>
              <a:gd name="connsiteX125" fmla="*/ 257352 w 887272"/>
              <a:gd name="connsiteY125" fmla="*/ 1671320 h 3631956"/>
              <a:gd name="connsiteX126" fmla="*/ 262432 w 887272"/>
              <a:gd name="connsiteY126" fmla="*/ 1656080 h 3631956"/>
              <a:gd name="connsiteX127" fmla="*/ 267512 w 887272"/>
              <a:gd name="connsiteY127" fmla="*/ 1635760 h 3631956"/>
              <a:gd name="connsiteX128" fmla="*/ 272592 w 887272"/>
              <a:gd name="connsiteY128" fmla="*/ 1574800 h 3631956"/>
              <a:gd name="connsiteX129" fmla="*/ 277672 w 887272"/>
              <a:gd name="connsiteY129" fmla="*/ 1559560 h 3631956"/>
              <a:gd name="connsiteX130" fmla="*/ 287832 w 887272"/>
              <a:gd name="connsiteY130" fmla="*/ 1518920 h 3631956"/>
              <a:gd name="connsiteX131" fmla="*/ 292912 w 887272"/>
              <a:gd name="connsiteY131" fmla="*/ 1473200 h 3631956"/>
              <a:gd name="connsiteX132" fmla="*/ 297992 w 887272"/>
              <a:gd name="connsiteY132" fmla="*/ 1447800 h 3631956"/>
              <a:gd name="connsiteX133" fmla="*/ 308152 w 887272"/>
              <a:gd name="connsiteY133" fmla="*/ 1386840 h 3631956"/>
              <a:gd name="connsiteX134" fmla="*/ 313232 w 887272"/>
              <a:gd name="connsiteY134" fmla="*/ 1346200 h 3631956"/>
              <a:gd name="connsiteX135" fmla="*/ 323392 w 887272"/>
              <a:gd name="connsiteY135" fmla="*/ 1275080 h 3631956"/>
              <a:gd name="connsiteX136" fmla="*/ 328472 w 887272"/>
              <a:gd name="connsiteY136" fmla="*/ 1224280 h 3631956"/>
              <a:gd name="connsiteX137" fmla="*/ 333552 w 887272"/>
              <a:gd name="connsiteY137" fmla="*/ 1198880 h 3631956"/>
              <a:gd name="connsiteX138" fmla="*/ 348792 w 887272"/>
              <a:gd name="connsiteY138" fmla="*/ 1127760 h 3631956"/>
              <a:gd name="connsiteX139" fmla="*/ 353872 w 887272"/>
              <a:gd name="connsiteY139" fmla="*/ 1076960 h 3631956"/>
              <a:gd name="connsiteX140" fmla="*/ 358952 w 887272"/>
              <a:gd name="connsiteY140" fmla="*/ 1056640 h 3631956"/>
              <a:gd name="connsiteX141" fmla="*/ 369112 w 887272"/>
              <a:gd name="connsiteY141" fmla="*/ 1005840 h 3631956"/>
              <a:gd name="connsiteX142" fmla="*/ 374192 w 887272"/>
              <a:gd name="connsiteY142" fmla="*/ 934720 h 3631956"/>
              <a:gd name="connsiteX143" fmla="*/ 384352 w 887272"/>
              <a:gd name="connsiteY143" fmla="*/ 868680 h 3631956"/>
              <a:gd name="connsiteX144" fmla="*/ 389432 w 887272"/>
              <a:gd name="connsiteY144" fmla="*/ 822960 h 3631956"/>
              <a:gd name="connsiteX145" fmla="*/ 399592 w 887272"/>
              <a:gd name="connsiteY145" fmla="*/ 777240 h 3631956"/>
              <a:gd name="connsiteX146" fmla="*/ 404672 w 887272"/>
              <a:gd name="connsiteY146" fmla="*/ 731520 h 3631956"/>
              <a:gd name="connsiteX147" fmla="*/ 414832 w 887272"/>
              <a:gd name="connsiteY147" fmla="*/ 690880 h 3631956"/>
              <a:gd name="connsiteX148" fmla="*/ 424992 w 887272"/>
              <a:gd name="connsiteY148" fmla="*/ 629920 h 3631956"/>
              <a:gd name="connsiteX149" fmla="*/ 430072 w 887272"/>
              <a:gd name="connsiteY149" fmla="*/ 584200 h 3631956"/>
              <a:gd name="connsiteX150" fmla="*/ 440232 w 887272"/>
              <a:gd name="connsiteY150" fmla="*/ 543560 h 3631956"/>
              <a:gd name="connsiteX151" fmla="*/ 445312 w 887272"/>
              <a:gd name="connsiteY151" fmla="*/ 523240 h 3631956"/>
              <a:gd name="connsiteX152" fmla="*/ 455472 w 887272"/>
              <a:gd name="connsiteY152" fmla="*/ 457200 h 3631956"/>
              <a:gd name="connsiteX153" fmla="*/ 465632 w 887272"/>
              <a:gd name="connsiteY153" fmla="*/ 411480 h 3631956"/>
              <a:gd name="connsiteX154" fmla="*/ 470712 w 887272"/>
              <a:gd name="connsiteY154" fmla="*/ 365760 h 3631956"/>
              <a:gd name="connsiteX155" fmla="*/ 475792 w 887272"/>
              <a:gd name="connsiteY155" fmla="*/ 335280 h 3631956"/>
              <a:gd name="connsiteX156" fmla="*/ 470712 w 887272"/>
              <a:gd name="connsiteY156" fmla="*/ 198120 h 3631956"/>
              <a:gd name="connsiteX0" fmla="*/ 470712 w 887272"/>
              <a:gd name="connsiteY0" fmla="*/ 198120 h 3631956"/>
              <a:gd name="connsiteX1" fmla="*/ 485952 w 887272"/>
              <a:gd name="connsiteY1" fmla="*/ 187960 h 3631956"/>
              <a:gd name="connsiteX2" fmla="*/ 496112 w 887272"/>
              <a:gd name="connsiteY2" fmla="*/ 172720 h 3631956"/>
              <a:gd name="connsiteX3" fmla="*/ 526592 w 887272"/>
              <a:gd name="connsiteY3" fmla="*/ 152400 h 3631956"/>
              <a:gd name="connsiteX4" fmla="*/ 541832 w 887272"/>
              <a:gd name="connsiteY4" fmla="*/ 137160 h 3631956"/>
              <a:gd name="connsiteX5" fmla="*/ 572312 w 887272"/>
              <a:gd name="connsiteY5" fmla="*/ 127000 h 3631956"/>
              <a:gd name="connsiteX6" fmla="*/ 602792 w 887272"/>
              <a:gd name="connsiteY6" fmla="*/ 111760 h 3631956"/>
              <a:gd name="connsiteX7" fmla="*/ 638352 w 887272"/>
              <a:gd name="connsiteY7" fmla="*/ 96520 h 3631956"/>
              <a:gd name="connsiteX8" fmla="*/ 653592 w 887272"/>
              <a:gd name="connsiteY8" fmla="*/ 86360 h 3631956"/>
              <a:gd name="connsiteX9" fmla="*/ 689152 w 887272"/>
              <a:gd name="connsiteY9" fmla="*/ 76200 h 3631956"/>
              <a:gd name="connsiteX10" fmla="*/ 719632 w 887272"/>
              <a:gd name="connsiteY10" fmla="*/ 66040 h 3631956"/>
              <a:gd name="connsiteX11" fmla="*/ 755192 w 887272"/>
              <a:gd name="connsiteY11" fmla="*/ 50800 h 3631956"/>
              <a:gd name="connsiteX12" fmla="*/ 805992 w 887272"/>
              <a:gd name="connsiteY12" fmla="*/ 35560 h 3631956"/>
              <a:gd name="connsiteX13" fmla="*/ 821232 w 887272"/>
              <a:gd name="connsiteY13" fmla="*/ 25400 h 3631956"/>
              <a:gd name="connsiteX14" fmla="*/ 851712 w 887272"/>
              <a:gd name="connsiteY14" fmla="*/ 15240 h 3631956"/>
              <a:gd name="connsiteX15" fmla="*/ 882192 w 887272"/>
              <a:gd name="connsiteY15" fmla="*/ 0 h 3631956"/>
              <a:gd name="connsiteX16" fmla="*/ 887272 w 887272"/>
              <a:gd name="connsiteY16" fmla="*/ 15240 h 3631956"/>
              <a:gd name="connsiteX17" fmla="*/ 882192 w 887272"/>
              <a:gd name="connsiteY17" fmla="*/ 60960 h 3631956"/>
              <a:gd name="connsiteX18" fmla="*/ 877112 w 887272"/>
              <a:gd name="connsiteY18" fmla="*/ 76200 h 3631956"/>
              <a:gd name="connsiteX19" fmla="*/ 872032 w 887272"/>
              <a:gd name="connsiteY19" fmla="*/ 96520 h 3631956"/>
              <a:gd name="connsiteX20" fmla="*/ 866952 w 887272"/>
              <a:gd name="connsiteY20" fmla="*/ 162560 h 3631956"/>
              <a:gd name="connsiteX21" fmla="*/ 861872 w 887272"/>
              <a:gd name="connsiteY21" fmla="*/ 182880 h 3631956"/>
              <a:gd name="connsiteX22" fmla="*/ 856792 w 887272"/>
              <a:gd name="connsiteY22" fmla="*/ 213360 h 3631956"/>
              <a:gd name="connsiteX23" fmla="*/ 851712 w 887272"/>
              <a:gd name="connsiteY23" fmla="*/ 335280 h 3631956"/>
              <a:gd name="connsiteX24" fmla="*/ 841552 w 887272"/>
              <a:gd name="connsiteY24" fmla="*/ 401320 h 3631956"/>
              <a:gd name="connsiteX25" fmla="*/ 836472 w 887272"/>
              <a:gd name="connsiteY25" fmla="*/ 447040 h 3631956"/>
              <a:gd name="connsiteX26" fmla="*/ 826312 w 887272"/>
              <a:gd name="connsiteY26" fmla="*/ 568960 h 3631956"/>
              <a:gd name="connsiteX27" fmla="*/ 821232 w 887272"/>
              <a:gd name="connsiteY27" fmla="*/ 594360 h 3631956"/>
              <a:gd name="connsiteX28" fmla="*/ 816152 w 887272"/>
              <a:gd name="connsiteY28" fmla="*/ 640080 h 3631956"/>
              <a:gd name="connsiteX29" fmla="*/ 805992 w 887272"/>
              <a:gd name="connsiteY29" fmla="*/ 690880 h 3631956"/>
              <a:gd name="connsiteX30" fmla="*/ 800912 w 887272"/>
              <a:gd name="connsiteY30" fmla="*/ 721360 h 3631956"/>
              <a:gd name="connsiteX31" fmla="*/ 795832 w 887272"/>
              <a:gd name="connsiteY31" fmla="*/ 741680 h 3631956"/>
              <a:gd name="connsiteX32" fmla="*/ 790752 w 887272"/>
              <a:gd name="connsiteY32" fmla="*/ 767080 h 3631956"/>
              <a:gd name="connsiteX33" fmla="*/ 785672 w 887272"/>
              <a:gd name="connsiteY33" fmla="*/ 787400 h 3631956"/>
              <a:gd name="connsiteX34" fmla="*/ 780592 w 887272"/>
              <a:gd name="connsiteY34" fmla="*/ 828040 h 3631956"/>
              <a:gd name="connsiteX35" fmla="*/ 775512 w 887272"/>
              <a:gd name="connsiteY35" fmla="*/ 843280 h 3631956"/>
              <a:gd name="connsiteX36" fmla="*/ 765352 w 887272"/>
              <a:gd name="connsiteY36" fmla="*/ 894080 h 3631956"/>
              <a:gd name="connsiteX37" fmla="*/ 755192 w 887272"/>
              <a:gd name="connsiteY37" fmla="*/ 939800 h 3631956"/>
              <a:gd name="connsiteX38" fmla="*/ 750112 w 887272"/>
              <a:gd name="connsiteY38" fmla="*/ 980440 h 3631956"/>
              <a:gd name="connsiteX39" fmla="*/ 745032 w 887272"/>
              <a:gd name="connsiteY39" fmla="*/ 1031240 h 3631956"/>
              <a:gd name="connsiteX40" fmla="*/ 734872 w 887272"/>
              <a:gd name="connsiteY40" fmla="*/ 1102360 h 3631956"/>
              <a:gd name="connsiteX41" fmla="*/ 729792 w 887272"/>
              <a:gd name="connsiteY41" fmla="*/ 1203960 h 3631956"/>
              <a:gd name="connsiteX42" fmla="*/ 719632 w 887272"/>
              <a:gd name="connsiteY42" fmla="*/ 1264920 h 3631956"/>
              <a:gd name="connsiteX43" fmla="*/ 704392 w 887272"/>
              <a:gd name="connsiteY43" fmla="*/ 1407160 h 3631956"/>
              <a:gd name="connsiteX44" fmla="*/ 694232 w 887272"/>
              <a:gd name="connsiteY44" fmla="*/ 1463040 h 3631956"/>
              <a:gd name="connsiteX45" fmla="*/ 689152 w 887272"/>
              <a:gd name="connsiteY45" fmla="*/ 1518920 h 3631956"/>
              <a:gd name="connsiteX46" fmla="*/ 678992 w 887272"/>
              <a:gd name="connsiteY46" fmla="*/ 1564640 h 3631956"/>
              <a:gd name="connsiteX47" fmla="*/ 673912 w 887272"/>
              <a:gd name="connsiteY47" fmla="*/ 1595120 h 3631956"/>
              <a:gd name="connsiteX48" fmla="*/ 668832 w 887272"/>
              <a:gd name="connsiteY48" fmla="*/ 1635760 h 3631956"/>
              <a:gd name="connsiteX49" fmla="*/ 663752 w 887272"/>
              <a:gd name="connsiteY49" fmla="*/ 1666240 h 3631956"/>
              <a:gd name="connsiteX50" fmla="*/ 658672 w 887272"/>
              <a:gd name="connsiteY50" fmla="*/ 1706880 h 3631956"/>
              <a:gd name="connsiteX51" fmla="*/ 643432 w 887272"/>
              <a:gd name="connsiteY51" fmla="*/ 1778000 h 3631956"/>
              <a:gd name="connsiteX52" fmla="*/ 638352 w 887272"/>
              <a:gd name="connsiteY52" fmla="*/ 1823720 h 3631956"/>
              <a:gd name="connsiteX53" fmla="*/ 628192 w 887272"/>
              <a:gd name="connsiteY53" fmla="*/ 1879600 h 3631956"/>
              <a:gd name="connsiteX54" fmla="*/ 623112 w 887272"/>
              <a:gd name="connsiteY54" fmla="*/ 1935480 h 3631956"/>
              <a:gd name="connsiteX55" fmla="*/ 607872 w 887272"/>
              <a:gd name="connsiteY55" fmla="*/ 2021840 h 3631956"/>
              <a:gd name="connsiteX56" fmla="*/ 602792 w 887272"/>
              <a:gd name="connsiteY56" fmla="*/ 2082800 h 3631956"/>
              <a:gd name="connsiteX57" fmla="*/ 592632 w 887272"/>
              <a:gd name="connsiteY57" fmla="*/ 2133600 h 3631956"/>
              <a:gd name="connsiteX58" fmla="*/ 582472 w 887272"/>
              <a:gd name="connsiteY58" fmla="*/ 2204720 h 3631956"/>
              <a:gd name="connsiteX59" fmla="*/ 577392 w 887272"/>
              <a:gd name="connsiteY59" fmla="*/ 2296160 h 3631956"/>
              <a:gd name="connsiteX60" fmla="*/ 572312 w 887272"/>
              <a:gd name="connsiteY60" fmla="*/ 2311400 h 3631956"/>
              <a:gd name="connsiteX61" fmla="*/ 567232 w 887272"/>
              <a:gd name="connsiteY61" fmla="*/ 2352040 h 3631956"/>
              <a:gd name="connsiteX62" fmla="*/ 562152 w 887272"/>
              <a:gd name="connsiteY62" fmla="*/ 2382520 h 3631956"/>
              <a:gd name="connsiteX63" fmla="*/ 551992 w 887272"/>
              <a:gd name="connsiteY63" fmla="*/ 2509520 h 3631956"/>
              <a:gd name="connsiteX64" fmla="*/ 541832 w 887272"/>
              <a:gd name="connsiteY64" fmla="*/ 2570480 h 3631956"/>
              <a:gd name="connsiteX65" fmla="*/ 536752 w 887272"/>
              <a:gd name="connsiteY65" fmla="*/ 2595880 h 3631956"/>
              <a:gd name="connsiteX66" fmla="*/ 526592 w 887272"/>
              <a:gd name="connsiteY66" fmla="*/ 2809240 h 3631956"/>
              <a:gd name="connsiteX67" fmla="*/ 521512 w 887272"/>
              <a:gd name="connsiteY67" fmla="*/ 2834640 h 3631956"/>
              <a:gd name="connsiteX68" fmla="*/ 516432 w 887272"/>
              <a:gd name="connsiteY68" fmla="*/ 2956560 h 3631956"/>
              <a:gd name="connsiteX69" fmla="*/ 506272 w 887272"/>
              <a:gd name="connsiteY69" fmla="*/ 3048000 h 3631956"/>
              <a:gd name="connsiteX70" fmla="*/ 494419 w 887272"/>
              <a:gd name="connsiteY70" fmla="*/ 3217898 h 3631956"/>
              <a:gd name="connsiteX71" fmla="*/ 486517 w 887272"/>
              <a:gd name="connsiteY71" fmla="*/ 3325707 h 3631956"/>
              <a:gd name="connsiteX72" fmla="*/ 489903 w 887272"/>
              <a:gd name="connsiteY72" fmla="*/ 3369734 h 3631956"/>
              <a:gd name="connsiteX73" fmla="*/ 484823 w 887272"/>
              <a:gd name="connsiteY73" fmla="*/ 3407551 h 3631956"/>
              <a:gd name="connsiteX74" fmla="*/ 462810 w 887272"/>
              <a:gd name="connsiteY74" fmla="*/ 3608494 h 3631956"/>
              <a:gd name="connsiteX75" fmla="*/ 414832 w 887272"/>
              <a:gd name="connsiteY75" fmla="*/ 3611880 h 3631956"/>
              <a:gd name="connsiteX76" fmla="*/ 191312 w 887272"/>
              <a:gd name="connsiteY76" fmla="*/ 3601720 h 3631956"/>
              <a:gd name="connsiteX77" fmla="*/ 120192 w 887272"/>
              <a:gd name="connsiteY77" fmla="*/ 3591560 h 3631956"/>
              <a:gd name="connsiteX78" fmla="*/ 64312 w 887272"/>
              <a:gd name="connsiteY78" fmla="*/ 3586480 h 3631956"/>
              <a:gd name="connsiteX79" fmla="*/ 20849 w 887272"/>
              <a:gd name="connsiteY79" fmla="*/ 3576884 h 3631956"/>
              <a:gd name="connsiteX80" fmla="*/ 35525 w 887272"/>
              <a:gd name="connsiteY80" fmla="*/ 3533423 h 3631956"/>
              <a:gd name="connsiteX81" fmla="*/ 42864 w 887272"/>
              <a:gd name="connsiteY81" fmla="*/ 3455528 h 3631956"/>
              <a:gd name="connsiteX82" fmla="*/ 45121 w 887272"/>
              <a:gd name="connsiteY82" fmla="*/ 3429000 h 3631956"/>
              <a:gd name="connsiteX83" fmla="*/ 47379 w 887272"/>
              <a:gd name="connsiteY83" fmla="*/ 3397956 h 3631956"/>
              <a:gd name="connsiteX84" fmla="*/ 46815 w 887272"/>
              <a:gd name="connsiteY84" fmla="*/ 3356186 h 3631956"/>
              <a:gd name="connsiteX85" fmla="*/ 46250 w 887272"/>
              <a:gd name="connsiteY85" fmla="*/ 3327964 h 3631956"/>
              <a:gd name="connsiteX86" fmla="*/ 48508 w 887272"/>
              <a:gd name="connsiteY86" fmla="*/ 3265311 h 3631956"/>
              <a:gd name="connsiteX87" fmla="*/ 64876 w 887272"/>
              <a:gd name="connsiteY87" fmla="*/ 3217332 h 3631956"/>
              <a:gd name="connsiteX88" fmla="*/ 66570 w 887272"/>
              <a:gd name="connsiteY88" fmla="*/ 3178387 h 3631956"/>
              <a:gd name="connsiteX89" fmla="*/ 79551 w 887272"/>
              <a:gd name="connsiteY89" fmla="*/ 3056467 h 3631956"/>
              <a:gd name="connsiteX90" fmla="*/ 78987 w 887272"/>
              <a:gd name="connsiteY90" fmla="*/ 3025422 h 3631956"/>
              <a:gd name="connsiteX91" fmla="*/ 86890 w 887272"/>
              <a:gd name="connsiteY91" fmla="*/ 2958253 h 3631956"/>
              <a:gd name="connsiteX92" fmla="*/ 89147 w 887272"/>
              <a:gd name="connsiteY92" fmla="*/ 2910841 h 3631956"/>
              <a:gd name="connsiteX93" fmla="*/ 96485 w 887272"/>
              <a:gd name="connsiteY93" fmla="*/ 2835770 h 3631956"/>
              <a:gd name="connsiteX94" fmla="*/ 112290 w 887272"/>
              <a:gd name="connsiteY94" fmla="*/ 2715542 h 3631956"/>
              <a:gd name="connsiteX95" fmla="*/ 94792 w 887272"/>
              <a:gd name="connsiteY95" fmla="*/ 2687320 h 3631956"/>
              <a:gd name="connsiteX96" fmla="*/ 74472 w 887272"/>
              <a:gd name="connsiteY96" fmla="*/ 2667000 h 3631956"/>
              <a:gd name="connsiteX97" fmla="*/ 79552 w 887272"/>
              <a:gd name="connsiteY97" fmla="*/ 2631440 h 3631956"/>
              <a:gd name="connsiteX98" fmla="*/ 89712 w 887272"/>
              <a:gd name="connsiteY98" fmla="*/ 2600960 h 3631956"/>
              <a:gd name="connsiteX99" fmla="*/ 94792 w 887272"/>
              <a:gd name="connsiteY99" fmla="*/ 2570480 h 3631956"/>
              <a:gd name="connsiteX100" fmla="*/ 104952 w 887272"/>
              <a:gd name="connsiteY100" fmla="*/ 2550160 h 3631956"/>
              <a:gd name="connsiteX101" fmla="*/ 110032 w 887272"/>
              <a:gd name="connsiteY101" fmla="*/ 2532098 h 3631956"/>
              <a:gd name="connsiteX102" fmla="*/ 145591 w 887272"/>
              <a:gd name="connsiteY102" fmla="*/ 2550724 h 3631956"/>
              <a:gd name="connsiteX103" fmla="*/ 142206 w 887272"/>
              <a:gd name="connsiteY103" fmla="*/ 2484684 h 3631956"/>
              <a:gd name="connsiteX104" fmla="*/ 149543 w 887272"/>
              <a:gd name="connsiteY104" fmla="*/ 2475088 h 3631956"/>
              <a:gd name="connsiteX105" fmla="*/ 151802 w 887272"/>
              <a:gd name="connsiteY105" fmla="*/ 2430498 h 3631956"/>
              <a:gd name="connsiteX106" fmla="*/ 159703 w 887272"/>
              <a:gd name="connsiteY106" fmla="*/ 2410178 h 3631956"/>
              <a:gd name="connsiteX107" fmla="*/ 164784 w 887272"/>
              <a:gd name="connsiteY107" fmla="*/ 2388164 h 3631956"/>
              <a:gd name="connsiteX108" fmla="*/ 167041 w 887272"/>
              <a:gd name="connsiteY108" fmla="*/ 2359943 h 3631956"/>
              <a:gd name="connsiteX109" fmla="*/ 174943 w 887272"/>
              <a:gd name="connsiteY109" fmla="*/ 2338494 h 3631956"/>
              <a:gd name="connsiteX110" fmla="*/ 180023 w 887272"/>
              <a:gd name="connsiteY110" fmla="*/ 2284871 h 3631956"/>
              <a:gd name="connsiteX111" fmla="*/ 181716 w 887272"/>
              <a:gd name="connsiteY111" fmla="*/ 2232942 h 3631956"/>
              <a:gd name="connsiteX112" fmla="*/ 190183 w 887272"/>
              <a:gd name="connsiteY112" fmla="*/ 2175369 h 3631956"/>
              <a:gd name="connsiteX113" fmla="*/ 191312 w 887272"/>
              <a:gd name="connsiteY113" fmla="*/ 2136987 h 3631956"/>
              <a:gd name="connsiteX114" fmla="*/ 196392 w 887272"/>
              <a:gd name="connsiteY114" fmla="*/ 2098040 h 3631956"/>
              <a:gd name="connsiteX115" fmla="*/ 206552 w 887272"/>
              <a:gd name="connsiteY115" fmla="*/ 1991360 h 3631956"/>
              <a:gd name="connsiteX116" fmla="*/ 211632 w 887272"/>
              <a:gd name="connsiteY116" fmla="*/ 1965960 h 3631956"/>
              <a:gd name="connsiteX117" fmla="*/ 216712 w 887272"/>
              <a:gd name="connsiteY117" fmla="*/ 1925320 h 3631956"/>
              <a:gd name="connsiteX118" fmla="*/ 221792 w 887272"/>
              <a:gd name="connsiteY118" fmla="*/ 1910080 h 3631956"/>
              <a:gd name="connsiteX119" fmla="*/ 226872 w 887272"/>
              <a:gd name="connsiteY119" fmla="*/ 1889760 h 3631956"/>
              <a:gd name="connsiteX120" fmla="*/ 231952 w 887272"/>
              <a:gd name="connsiteY120" fmla="*/ 1859280 h 3631956"/>
              <a:gd name="connsiteX121" fmla="*/ 237032 w 887272"/>
              <a:gd name="connsiteY121" fmla="*/ 1833880 h 3631956"/>
              <a:gd name="connsiteX122" fmla="*/ 242112 w 887272"/>
              <a:gd name="connsiteY122" fmla="*/ 1762760 h 3631956"/>
              <a:gd name="connsiteX123" fmla="*/ 247192 w 887272"/>
              <a:gd name="connsiteY123" fmla="*/ 1747520 h 3631956"/>
              <a:gd name="connsiteX124" fmla="*/ 252272 w 887272"/>
              <a:gd name="connsiteY124" fmla="*/ 1722120 h 3631956"/>
              <a:gd name="connsiteX125" fmla="*/ 257352 w 887272"/>
              <a:gd name="connsiteY125" fmla="*/ 1671320 h 3631956"/>
              <a:gd name="connsiteX126" fmla="*/ 262432 w 887272"/>
              <a:gd name="connsiteY126" fmla="*/ 1656080 h 3631956"/>
              <a:gd name="connsiteX127" fmla="*/ 267512 w 887272"/>
              <a:gd name="connsiteY127" fmla="*/ 1635760 h 3631956"/>
              <a:gd name="connsiteX128" fmla="*/ 272592 w 887272"/>
              <a:gd name="connsiteY128" fmla="*/ 1574800 h 3631956"/>
              <a:gd name="connsiteX129" fmla="*/ 277672 w 887272"/>
              <a:gd name="connsiteY129" fmla="*/ 1559560 h 3631956"/>
              <a:gd name="connsiteX130" fmla="*/ 287832 w 887272"/>
              <a:gd name="connsiteY130" fmla="*/ 1518920 h 3631956"/>
              <a:gd name="connsiteX131" fmla="*/ 292912 w 887272"/>
              <a:gd name="connsiteY131" fmla="*/ 1473200 h 3631956"/>
              <a:gd name="connsiteX132" fmla="*/ 297992 w 887272"/>
              <a:gd name="connsiteY132" fmla="*/ 1447800 h 3631956"/>
              <a:gd name="connsiteX133" fmla="*/ 308152 w 887272"/>
              <a:gd name="connsiteY133" fmla="*/ 1386840 h 3631956"/>
              <a:gd name="connsiteX134" fmla="*/ 313232 w 887272"/>
              <a:gd name="connsiteY134" fmla="*/ 1346200 h 3631956"/>
              <a:gd name="connsiteX135" fmla="*/ 323392 w 887272"/>
              <a:gd name="connsiteY135" fmla="*/ 1275080 h 3631956"/>
              <a:gd name="connsiteX136" fmla="*/ 328472 w 887272"/>
              <a:gd name="connsiteY136" fmla="*/ 1224280 h 3631956"/>
              <a:gd name="connsiteX137" fmla="*/ 333552 w 887272"/>
              <a:gd name="connsiteY137" fmla="*/ 1198880 h 3631956"/>
              <a:gd name="connsiteX138" fmla="*/ 348792 w 887272"/>
              <a:gd name="connsiteY138" fmla="*/ 1127760 h 3631956"/>
              <a:gd name="connsiteX139" fmla="*/ 353872 w 887272"/>
              <a:gd name="connsiteY139" fmla="*/ 1076960 h 3631956"/>
              <a:gd name="connsiteX140" fmla="*/ 358952 w 887272"/>
              <a:gd name="connsiteY140" fmla="*/ 1056640 h 3631956"/>
              <a:gd name="connsiteX141" fmla="*/ 369112 w 887272"/>
              <a:gd name="connsiteY141" fmla="*/ 1005840 h 3631956"/>
              <a:gd name="connsiteX142" fmla="*/ 374192 w 887272"/>
              <a:gd name="connsiteY142" fmla="*/ 934720 h 3631956"/>
              <a:gd name="connsiteX143" fmla="*/ 384352 w 887272"/>
              <a:gd name="connsiteY143" fmla="*/ 868680 h 3631956"/>
              <a:gd name="connsiteX144" fmla="*/ 389432 w 887272"/>
              <a:gd name="connsiteY144" fmla="*/ 822960 h 3631956"/>
              <a:gd name="connsiteX145" fmla="*/ 399592 w 887272"/>
              <a:gd name="connsiteY145" fmla="*/ 777240 h 3631956"/>
              <a:gd name="connsiteX146" fmla="*/ 404672 w 887272"/>
              <a:gd name="connsiteY146" fmla="*/ 731520 h 3631956"/>
              <a:gd name="connsiteX147" fmla="*/ 414832 w 887272"/>
              <a:gd name="connsiteY147" fmla="*/ 690880 h 3631956"/>
              <a:gd name="connsiteX148" fmla="*/ 424992 w 887272"/>
              <a:gd name="connsiteY148" fmla="*/ 629920 h 3631956"/>
              <a:gd name="connsiteX149" fmla="*/ 430072 w 887272"/>
              <a:gd name="connsiteY149" fmla="*/ 584200 h 3631956"/>
              <a:gd name="connsiteX150" fmla="*/ 440232 w 887272"/>
              <a:gd name="connsiteY150" fmla="*/ 543560 h 3631956"/>
              <a:gd name="connsiteX151" fmla="*/ 445312 w 887272"/>
              <a:gd name="connsiteY151" fmla="*/ 523240 h 3631956"/>
              <a:gd name="connsiteX152" fmla="*/ 455472 w 887272"/>
              <a:gd name="connsiteY152" fmla="*/ 457200 h 3631956"/>
              <a:gd name="connsiteX153" fmla="*/ 465632 w 887272"/>
              <a:gd name="connsiteY153" fmla="*/ 411480 h 3631956"/>
              <a:gd name="connsiteX154" fmla="*/ 470712 w 887272"/>
              <a:gd name="connsiteY154" fmla="*/ 365760 h 3631956"/>
              <a:gd name="connsiteX155" fmla="*/ 475792 w 887272"/>
              <a:gd name="connsiteY155" fmla="*/ 335280 h 3631956"/>
              <a:gd name="connsiteX156" fmla="*/ 470712 w 887272"/>
              <a:gd name="connsiteY156" fmla="*/ 198120 h 3631956"/>
              <a:gd name="connsiteX0" fmla="*/ 470712 w 887272"/>
              <a:gd name="connsiteY0" fmla="*/ 198120 h 3631956"/>
              <a:gd name="connsiteX1" fmla="*/ 485952 w 887272"/>
              <a:gd name="connsiteY1" fmla="*/ 187960 h 3631956"/>
              <a:gd name="connsiteX2" fmla="*/ 496112 w 887272"/>
              <a:gd name="connsiteY2" fmla="*/ 172720 h 3631956"/>
              <a:gd name="connsiteX3" fmla="*/ 526592 w 887272"/>
              <a:gd name="connsiteY3" fmla="*/ 152400 h 3631956"/>
              <a:gd name="connsiteX4" fmla="*/ 541832 w 887272"/>
              <a:gd name="connsiteY4" fmla="*/ 137160 h 3631956"/>
              <a:gd name="connsiteX5" fmla="*/ 572312 w 887272"/>
              <a:gd name="connsiteY5" fmla="*/ 127000 h 3631956"/>
              <a:gd name="connsiteX6" fmla="*/ 602792 w 887272"/>
              <a:gd name="connsiteY6" fmla="*/ 111760 h 3631956"/>
              <a:gd name="connsiteX7" fmla="*/ 638352 w 887272"/>
              <a:gd name="connsiteY7" fmla="*/ 96520 h 3631956"/>
              <a:gd name="connsiteX8" fmla="*/ 653592 w 887272"/>
              <a:gd name="connsiteY8" fmla="*/ 86360 h 3631956"/>
              <a:gd name="connsiteX9" fmla="*/ 689152 w 887272"/>
              <a:gd name="connsiteY9" fmla="*/ 76200 h 3631956"/>
              <a:gd name="connsiteX10" fmla="*/ 719632 w 887272"/>
              <a:gd name="connsiteY10" fmla="*/ 66040 h 3631956"/>
              <a:gd name="connsiteX11" fmla="*/ 755192 w 887272"/>
              <a:gd name="connsiteY11" fmla="*/ 50800 h 3631956"/>
              <a:gd name="connsiteX12" fmla="*/ 805992 w 887272"/>
              <a:gd name="connsiteY12" fmla="*/ 35560 h 3631956"/>
              <a:gd name="connsiteX13" fmla="*/ 821232 w 887272"/>
              <a:gd name="connsiteY13" fmla="*/ 25400 h 3631956"/>
              <a:gd name="connsiteX14" fmla="*/ 851712 w 887272"/>
              <a:gd name="connsiteY14" fmla="*/ 15240 h 3631956"/>
              <a:gd name="connsiteX15" fmla="*/ 882192 w 887272"/>
              <a:gd name="connsiteY15" fmla="*/ 0 h 3631956"/>
              <a:gd name="connsiteX16" fmla="*/ 887272 w 887272"/>
              <a:gd name="connsiteY16" fmla="*/ 15240 h 3631956"/>
              <a:gd name="connsiteX17" fmla="*/ 882192 w 887272"/>
              <a:gd name="connsiteY17" fmla="*/ 60960 h 3631956"/>
              <a:gd name="connsiteX18" fmla="*/ 877112 w 887272"/>
              <a:gd name="connsiteY18" fmla="*/ 76200 h 3631956"/>
              <a:gd name="connsiteX19" fmla="*/ 872032 w 887272"/>
              <a:gd name="connsiteY19" fmla="*/ 96520 h 3631956"/>
              <a:gd name="connsiteX20" fmla="*/ 866952 w 887272"/>
              <a:gd name="connsiteY20" fmla="*/ 162560 h 3631956"/>
              <a:gd name="connsiteX21" fmla="*/ 861872 w 887272"/>
              <a:gd name="connsiteY21" fmla="*/ 182880 h 3631956"/>
              <a:gd name="connsiteX22" fmla="*/ 856792 w 887272"/>
              <a:gd name="connsiteY22" fmla="*/ 213360 h 3631956"/>
              <a:gd name="connsiteX23" fmla="*/ 851712 w 887272"/>
              <a:gd name="connsiteY23" fmla="*/ 335280 h 3631956"/>
              <a:gd name="connsiteX24" fmla="*/ 841552 w 887272"/>
              <a:gd name="connsiteY24" fmla="*/ 401320 h 3631956"/>
              <a:gd name="connsiteX25" fmla="*/ 836472 w 887272"/>
              <a:gd name="connsiteY25" fmla="*/ 447040 h 3631956"/>
              <a:gd name="connsiteX26" fmla="*/ 826312 w 887272"/>
              <a:gd name="connsiteY26" fmla="*/ 568960 h 3631956"/>
              <a:gd name="connsiteX27" fmla="*/ 821232 w 887272"/>
              <a:gd name="connsiteY27" fmla="*/ 594360 h 3631956"/>
              <a:gd name="connsiteX28" fmla="*/ 816152 w 887272"/>
              <a:gd name="connsiteY28" fmla="*/ 640080 h 3631956"/>
              <a:gd name="connsiteX29" fmla="*/ 805992 w 887272"/>
              <a:gd name="connsiteY29" fmla="*/ 690880 h 3631956"/>
              <a:gd name="connsiteX30" fmla="*/ 800912 w 887272"/>
              <a:gd name="connsiteY30" fmla="*/ 721360 h 3631956"/>
              <a:gd name="connsiteX31" fmla="*/ 795832 w 887272"/>
              <a:gd name="connsiteY31" fmla="*/ 741680 h 3631956"/>
              <a:gd name="connsiteX32" fmla="*/ 790752 w 887272"/>
              <a:gd name="connsiteY32" fmla="*/ 767080 h 3631956"/>
              <a:gd name="connsiteX33" fmla="*/ 785672 w 887272"/>
              <a:gd name="connsiteY33" fmla="*/ 787400 h 3631956"/>
              <a:gd name="connsiteX34" fmla="*/ 780592 w 887272"/>
              <a:gd name="connsiteY34" fmla="*/ 828040 h 3631956"/>
              <a:gd name="connsiteX35" fmla="*/ 775512 w 887272"/>
              <a:gd name="connsiteY35" fmla="*/ 843280 h 3631956"/>
              <a:gd name="connsiteX36" fmla="*/ 765352 w 887272"/>
              <a:gd name="connsiteY36" fmla="*/ 894080 h 3631956"/>
              <a:gd name="connsiteX37" fmla="*/ 755192 w 887272"/>
              <a:gd name="connsiteY37" fmla="*/ 939800 h 3631956"/>
              <a:gd name="connsiteX38" fmla="*/ 750112 w 887272"/>
              <a:gd name="connsiteY38" fmla="*/ 980440 h 3631956"/>
              <a:gd name="connsiteX39" fmla="*/ 745032 w 887272"/>
              <a:gd name="connsiteY39" fmla="*/ 1031240 h 3631956"/>
              <a:gd name="connsiteX40" fmla="*/ 734872 w 887272"/>
              <a:gd name="connsiteY40" fmla="*/ 1102360 h 3631956"/>
              <a:gd name="connsiteX41" fmla="*/ 729792 w 887272"/>
              <a:gd name="connsiteY41" fmla="*/ 1203960 h 3631956"/>
              <a:gd name="connsiteX42" fmla="*/ 719632 w 887272"/>
              <a:gd name="connsiteY42" fmla="*/ 1264920 h 3631956"/>
              <a:gd name="connsiteX43" fmla="*/ 704392 w 887272"/>
              <a:gd name="connsiteY43" fmla="*/ 1407160 h 3631956"/>
              <a:gd name="connsiteX44" fmla="*/ 694232 w 887272"/>
              <a:gd name="connsiteY44" fmla="*/ 1463040 h 3631956"/>
              <a:gd name="connsiteX45" fmla="*/ 689152 w 887272"/>
              <a:gd name="connsiteY45" fmla="*/ 1518920 h 3631956"/>
              <a:gd name="connsiteX46" fmla="*/ 678992 w 887272"/>
              <a:gd name="connsiteY46" fmla="*/ 1564640 h 3631956"/>
              <a:gd name="connsiteX47" fmla="*/ 673912 w 887272"/>
              <a:gd name="connsiteY47" fmla="*/ 1595120 h 3631956"/>
              <a:gd name="connsiteX48" fmla="*/ 668832 w 887272"/>
              <a:gd name="connsiteY48" fmla="*/ 1635760 h 3631956"/>
              <a:gd name="connsiteX49" fmla="*/ 663752 w 887272"/>
              <a:gd name="connsiteY49" fmla="*/ 1666240 h 3631956"/>
              <a:gd name="connsiteX50" fmla="*/ 658672 w 887272"/>
              <a:gd name="connsiteY50" fmla="*/ 1706880 h 3631956"/>
              <a:gd name="connsiteX51" fmla="*/ 643432 w 887272"/>
              <a:gd name="connsiteY51" fmla="*/ 1778000 h 3631956"/>
              <a:gd name="connsiteX52" fmla="*/ 638352 w 887272"/>
              <a:gd name="connsiteY52" fmla="*/ 1823720 h 3631956"/>
              <a:gd name="connsiteX53" fmla="*/ 628192 w 887272"/>
              <a:gd name="connsiteY53" fmla="*/ 1879600 h 3631956"/>
              <a:gd name="connsiteX54" fmla="*/ 623112 w 887272"/>
              <a:gd name="connsiteY54" fmla="*/ 1935480 h 3631956"/>
              <a:gd name="connsiteX55" fmla="*/ 607872 w 887272"/>
              <a:gd name="connsiteY55" fmla="*/ 2021840 h 3631956"/>
              <a:gd name="connsiteX56" fmla="*/ 602792 w 887272"/>
              <a:gd name="connsiteY56" fmla="*/ 2082800 h 3631956"/>
              <a:gd name="connsiteX57" fmla="*/ 592632 w 887272"/>
              <a:gd name="connsiteY57" fmla="*/ 2133600 h 3631956"/>
              <a:gd name="connsiteX58" fmla="*/ 582472 w 887272"/>
              <a:gd name="connsiteY58" fmla="*/ 2204720 h 3631956"/>
              <a:gd name="connsiteX59" fmla="*/ 577392 w 887272"/>
              <a:gd name="connsiteY59" fmla="*/ 2296160 h 3631956"/>
              <a:gd name="connsiteX60" fmla="*/ 572312 w 887272"/>
              <a:gd name="connsiteY60" fmla="*/ 2311400 h 3631956"/>
              <a:gd name="connsiteX61" fmla="*/ 567232 w 887272"/>
              <a:gd name="connsiteY61" fmla="*/ 2352040 h 3631956"/>
              <a:gd name="connsiteX62" fmla="*/ 562152 w 887272"/>
              <a:gd name="connsiteY62" fmla="*/ 2382520 h 3631956"/>
              <a:gd name="connsiteX63" fmla="*/ 551992 w 887272"/>
              <a:gd name="connsiteY63" fmla="*/ 2509520 h 3631956"/>
              <a:gd name="connsiteX64" fmla="*/ 541832 w 887272"/>
              <a:gd name="connsiteY64" fmla="*/ 2570480 h 3631956"/>
              <a:gd name="connsiteX65" fmla="*/ 536752 w 887272"/>
              <a:gd name="connsiteY65" fmla="*/ 2595880 h 3631956"/>
              <a:gd name="connsiteX66" fmla="*/ 526592 w 887272"/>
              <a:gd name="connsiteY66" fmla="*/ 2809240 h 3631956"/>
              <a:gd name="connsiteX67" fmla="*/ 521512 w 887272"/>
              <a:gd name="connsiteY67" fmla="*/ 2834640 h 3631956"/>
              <a:gd name="connsiteX68" fmla="*/ 516432 w 887272"/>
              <a:gd name="connsiteY68" fmla="*/ 2956560 h 3631956"/>
              <a:gd name="connsiteX69" fmla="*/ 506272 w 887272"/>
              <a:gd name="connsiteY69" fmla="*/ 3048000 h 3631956"/>
              <a:gd name="connsiteX70" fmla="*/ 494419 w 887272"/>
              <a:gd name="connsiteY70" fmla="*/ 3217898 h 3631956"/>
              <a:gd name="connsiteX71" fmla="*/ 486517 w 887272"/>
              <a:gd name="connsiteY71" fmla="*/ 3325707 h 3631956"/>
              <a:gd name="connsiteX72" fmla="*/ 489903 w 887272"/>
              <a:gd name="connsiteY72" fmla="*/ 3369734 h 3631956"/>
              <a:gd name="connsiteX73" fmla="*/ 484823 w 887272"/>
              <a:gd name="connsiteY73" fmla="*/ 3407551 h 3631956"/>
              <a:gd name="connsiteX74" fmla="*/ 462810 w 887272"/>
              <a:gd name="connsiteY74" fmla="*/ 3608494 h 3631956"/>
              <a:gd name="connsiteX75" fmla="*/ 414832 w 887272"/>
              <a:gd name="connsiteY75" fmla="*/ 3611880 h 3631956"/>
              <a:gd name="connsiteX76" fmla="*/ 191312 w 887272"/>
              <a:gd name="connsiteY76" fmla="*/ 3601720 h 3631956"/>
              <a:gd name="connsiteX77" fmla="*/ 120192 w 887272"/>
              <a:gd name="connsiteY77" fmla="*/ 3591560 h 3631956"/>
              <a:gd name="connsiteX78" fmla="*/ 64312 w 887272"/>
              <a:gd name="connsiteY78" fmla="*/ 3586480 h 3631956"/>
              <a:gd name="connsiteX79" fmla="*/ 20849 w 887272"/>
              <a:gd name="connsiteY79" fmla="*/ 3576884 h 3631956"/>
              <a:gd name="connsiteX80" fmla="*/ 35525 w 887272"/>
              <a:gd name="connsiteY80" fmla="*/ 3533423 h 3631956"/>
              <a:gd name="connsiteX81" fmla="*/ 42864 w 887272"/>
              <a:gd name="connsiteY81" fmla="*/ 3455528 h 3631956"/>
              <a:gd name="connsiteX82" fmla="*/ 45121 w 887272"/>
              <a:gd name="connsiteY82" fmla="*/ 3429000 h 3631956"/>
              <a:gd name="connsiteX83" fmla="*/ 47379 w 887272"/>
              <a:gd name="connsiteY83" fmla="*/ 3397956 h 3631956"/>
              <a:gd name="connsiteX84" fmla="*/ 46815 w 887272"/>
              <a:gd name="connsiteY84" fmla="*/ 3356186 h 3631956"/>
              <a:gd name="connsiteX85" fmla="*/ 46250 w 887272"/>
              <a:gd name="connsiteY85" fmla="*/ 3327964 h 3631956"/>
              <a:gd name="connsiteX86" fmla="*/ 48508 w 887272"/>
              <a:gd name="connsiteY86" fmla="*/ 3265311 h 3631956"/>
              <a:gd name="connsiteX87" fmla="*/ 64876 w 887272"/>
              <a:gd name="connsiteY87" fmla="*/ 3217332 h 3631956"/>
              <a:gd name="connsiteX88" fmla="*/ 66570 w 887272"/>
              <a:gd name="connsiteY88" fmla="*/ 3178387 h 3631956"/>
              <a:gd name="connsiteX89" fmla="*/ 79551 w 887272"/>
              <a:gd name="connsiteY89" fmla="*/ 3056467 h 3631956"/>
              <a:gd name="connsiteX90" fmla="*/ 78987 w 887272"/>
              <a:gd name="connsiteY90" fmla="*/ 3025422 h 3631956"/>
              <a:gd name="connsiteX91" fmla="*/ 86890 w 887272"/>
              <a:gd name="connsiteY91" fmla="*/ 2958253 h 3631956"/>
              <a:gd name="connsiteX92" fmla="*/ 89147 w 887272"/>
              <a:gd name="connsiteY92" fmla="*/ 2910841 h 3631956"/>
              <a:gd name="connsiteX93" fmla="*/ 96485 w 887272"/>
              <a:gd name="connsiteY93" fmla="*/ 2835770 h 3631956"/>
              <a:gd name="connsiteX94" fmla="*/ 112290 w 887272"/>
              <a:gd name="connsiteY94" fmla="*/ 2715542 h 3631956"/>
              <a:gd name="connsiteX95" fmla="*/ 94792 w 887272"/>
              <a:gd name="connsiteY95" fmla="*/ 2687320 h 3631956"/>
              <a:gd name="connsiteX96" fmla="*/ 74472 w 887272"/>
              <a:gd name="connsiteY96" fmla="*/ 2667000 h 3631956"/>
              <a:gd name="connsiteX97" fmla="*/ 79552 w 887272"/>
              <a:gd name="connsiteY97" fmla="*/ 2631440 h 3631956"/>
              <a:gd name="connsiteX98" fmla="*/ 89712 w 887272"/>
              <a:gd name="connsiteY98" fmla="*/ 2600960 h 3631956"/>
              <a:gd name="connsiteX99" fmla="*/ 94792 w 887272"/>
              <a:gd name="connsiteY99" fmla="*/ 2570480 h 3631956"/>
              <a:gd name="connsiteX100" fmla="*/ 104952 w 887272"/>
              <a:gd name="connsiteY100" fmla="*/ 2550160 h 3631956"/>
              <a:gd name="connsiteX101" fmla="*/ 110032 w 887272"/>
              <a:gd name="connsiteY101" fmla="*/ 2532098 h 3631956"/>
              <a:gd name="connsiteX102" fmla="*/ 114547 w 887272"/>
              <a:gd name="connsiteY102" fmla="*/ 2502746 h 3631956"/>
              <a:gd name="connsiteX103" fmla="*/ 142206 w 887272"/>
              <a:gd name="connsiteY103" fmla="*/ 2484684 h 3631956"/>
              <a:gd name="connsiteX104" fmla="*/ 149543 w 887272"/>
              <a:gd name="connsiteY104" fmla="*/ 2475088 h 3631956"/>
              <a:gd name="connsiteX105" fmla="*/ 151802 w 887272"/>
              <a:gd name="connsiteY105" fmla="*/ 2430498 h 3631956"/>
              <a:gd name="connsiteX106" fmla="*/ 159703 w 887272"/>
              <a:gd name="connsiteY106" fmla="*/ 2410178 h 3631956"/>
              <a:gd name="connsiteX107" fmla="*/ 164784 w 887272"/>
              <a:gd name="connsiteY107" fmla="*/ 2388164 h 3631956"/>
              <a:gd name="connsiteX108" fmla="*/ 167041 w 887272"/>
              <a:gd name="connsiteY108" fmla="*/ 2359943 h 3631956"/>
              <a:gd name="connsiteX109" fmla="*/ 174943 w 887272"/>
              <a:gd name="connsiteY109" fmla="*/ 2338494 h 3631956"/>
              <a:gd name="connsiteX110" fmla="*/ 180023 w 887272"/>
              <a:gd name="connsiteY110" fmla="*/ 2284871 h 3631956"/>
              <a:gd name="connsiteX111" fmla="*/ 181716 w 887272"/>
              <a:gd name="connsiteY111" fmla="*/ 2232942 h 3631956"/>
              <a:gd name="connsiteX112" fmla="*/ 190183 w 887272"/>
              <a:gd name="connsiteY112" fmla="*/ 2175369 h 3631956"/>
              <a:gd name="connsiteX113" fmla="*/ 191312 w 887272"/>
              <a:gd name="connsiteY113" fmla="*/ 2136987 h 3631956"/>
              <a:gd name="connsiteX114" fmla="*/ 196392 w 887272"/>
              <a:gd name="connsiteY114" fmla="*/ 2098040 h 3631956"/>
              <a:gd name="connsiteX115" fmla="*/ 206552 w 887272"/>
              <a:gd name="connsiteY115" fmla="*/ 1991360 h 3631956"/>
              <a:gd name="connsiteX116" fmla="*/ 211632 w 887272"/>
              <a:gd name="connsiteY116" fmla="*/ 1965960 h 3631956"/>
              <a:gd name="connsiteX117" fmla="*/ 216712 w 887272"/>
              <a:gd name="connsiteY117" fmla="*/ 1925320 h 3631956"/>
              <a:gd name="connsiteX118" fmla="*/ 221792 w 887272"/>
              <a:gd name="connsiteY118" fmla="*/ 1910080 h 3631956"/>
              <a:gd name="connsiteX119" fmla="*/ 226872 w 887272"/>
              <a:gd name="connsiteY119" fmla="*/ 1889760 h 3631956"/>
              <a:gd name="connsiteX120" fmla="*/ 231952 w 887272"/>
              <a:gd name="connsiteY120" fmla="*/ 1859280 h 3631956"/>
              <a:gd name="connsiteX121" fmla="*/ 237032 w 887272"/>
              <a:gd name="connsiteY121" fmla="*/ 1833880 h 3631956"/>
              <a:gd name="connsiteX122" fmla="*/ 242112 w 887272"/>
              <a:gd name="connsiteY122" fmla="*/ 1762760 h 3631956"/>
              <a:gd name="connsiteX123" fmla="*/ 247192 w 887272"/>
              <a:gd name="connsiteY123" fmla="*/ 1747520 h 3631956"/>
              <a:gd name="connsiteX124" fmla="*/ 252272 w 887272"/>
              <a:gd name="connsiteY124" fmla="*/ 1722120 h 3631956"/>
              <a:gd name="connsiteX125" fmla="*/ 257352 w 887272"/>
              <a:gd name="connsiteY125" fmla="*/ 1671320 h 3631956"/>
              <a:gd name="connsiteX126" fmla="*/ 262432 w 887272"/>
              <a:gd name="connsiteY126" fmla="*/ 1656080 h 3631956"/>
              <a:gd name="connsiteX127" fmla="*/ 267512 w 887272"/>
              <a:gd name="connsiteY127" fmla="*/ 1635760 h 3631956"/>
              <a:gd name="connsiteX128" fmla="*/ 272592 w 887272"/>
              <a:gd name="connsiteY128" fmla="*/ 1574800 h 3631956"/>
              <a:gd name="connsiteX129" fmla="*/ 277672 w 887272"/>
              <a:gd name="connsiteY129" fmla="*/ 1559560 h 3631956"/>
              <a:gd name="connsiteX130" fmla="*/ 287832 w 887272"/>
              <a:gd name="connsiteY130" fmla="*/ 1518920 h 3631956"/>
              <a:gd name="connsiteX131" fmla="*/ 292912 w 887272"/>
              <a:gd name="connsiteY131" fmla="*/ 1473200 h 3631956"/>
              <a:gd name="connsiteX132" fmla="*/ 297992 w 887272"/>
              <a:gd name="connsiteY132" fmla="*/ 1447800 h 3631956"/>
              <a:gd name="connsiteX133" fmla="*/ 308152 w 887272"/>
              <a:gd name="connsiteY133" fmla="*/ 1386840 h 3631956"/>
              <a:gd name="connsiteX134" fmla="*/ 313232 w 887272"/>
              <a:gd name="connsiteY134" fmla="*/ 1346200 h 3631956"/>
              <a:gd name="connsiteX135" fmla="*/ 323392 w 887272"/>
              <a:gd name="connsiteY135" fmla="*/ 1275080 h 3631956"/>
              <a:gd name="connsiteX136" fmla="*/ 328472 w 887272"/>
              <a:gd name="connsiteY136" fmla="*/ 1224280 h 3631956"/>
              <a:gd name="connsiteX137" fmla="*/ 333552 w 887272"/>
              <a:gd name="connsiteY137" fmla="*/ 1198880 h 3631956"/>
              <a:gd name="connsiteX138" fmla="*/ 348792 w 887272"/>
              <a:gd name="connsiteY138" fmla="*/ 1127760 h 3631956"/>
              <a:gd name="connsiteX139" fmla="*/ 353872 w 887272"/>
              <a:gd name="connsiteY139" fmla="*/ 1076960 h 3631956"/>
              <a:gd name="connsiteX140" fmla="*/ 358952 w 887272"/>
              <a:gd name="connsiteY140" fmla="*/ 1056640 h 3631956"/>
              <a:gd name="connsiteX141" fmla="*/ 369112 w 887272"/>
              <a:gd name="connsiteY141" fmla="*/ 1005840 h 3631956"/>
              <a:gd name="connsiteX142" fmla="*/ 374192 w 887272"/>
              <a:gd name="connsiteY142" fmla="*/ 934720 h 3631956"/>
              <a:gd name="connsiteX143" fmla="*/ 384352 w 887272"/>
              <a:gd name="connsiteY143" fmla="*/ 868680 h 3631956"/>
              <a:gd name="connsiteX144" fmla="*/ 389432 w 887272"/>
              <a:gd name="connsiteY144" fmla="*/ 822960 h 3631956"/>
              <a:gd name="connsiteX145" fmla="*/ 399592 w 887272"/>
              <a:gd name="connsiteY145" fmla="*/ 777240 h 3631956"/>
              <a:gd name="connsiteX146" fmla="*/ 404672 w 887272"/>
              <a:gd name="connsiteY146" fmla="*/ 731520 h 3631956"/>
              <a:gd name="connsiteX147" fmla="*/ 414832 w 887272"/>
              <a:gd name="connsiteY147" fmla="*/ 690880 h 3631956"/>
              <a:gd name="connsiteX148" fmla="*/ 424992 w 887272"/>
              <a:gd name="connsiteY148" fmla="*/ 629920 h 3631956"/>
              <a:gd name="connsiteX149" fmla="*/ 430072 w 887272"/>
              <a:gd name="connsiteY149" fmla="*/ 584200 h 3631956"/>
              <a:gd name="connsiteX150" fmla="*/ 440232 w 887272"/>
              <a:gd name="connsiteY150" fmla="*/ 543560 h 3631956"/>
              <a:gd name="connsiteX151" fmla="*/ 445312 w 887272"/>
              <a:gd name="connsiteY151" fmla="*/ 523240 h 3631956"/>
              <a:gd name="connsiteX152" fmla="*/ 455472 w 887272"/>
              <a:gd name="connsiteY152" fmla="*/ 457200 h 3631956"/>
              <a:gd name="connsiteX153" fmla="*/ 465632 w 887272"/>
              <a:gd name="connsiteY153" fmla="*/ 411480 h 3631956"/>
              <a:gd name="connsiteX154" fmla="*/ 470712 w 887272"/>
              <a:gd name="connsiteY154" fmla="*/ 365760 h 3631956"/>
              <a:gd name="connsiteX155" fmla="*/ 475792 w 887272"/>
              <a:gd name="connsiteY155" fmla="*/ 335280 h 3631956"/>
              <a:gd name="connsiteX156" fmla="*/ 470712 w 887272"/>
              <a:gd name="connsiteY156" fmla="*/ 198120 h 3631956"/>
              <a:gd name="connsiteX0" fmla="*/ 470712 w 887272"/>
              <a:gd name="connsiteY0" fmla="*/ 198120 h 3631956"/>
              <a:gd name="connsiteX1" fmla="*/ 485952 w 887272"/>
              <a:gd name="connsiteY1" fmla="*/ 187960 h 3631956"/>
              <a:gd name="connsiteX2" fmla="*/ 496112 w 887272"/>
              <a:gd name="connsiteY2" fmla="*/ 172720 h 3631956"/>
              <a:gd name="connsiteX3" fmla="*/ 526592 w 887272"/>
              <a:gd name="connsiteY3" fmla="*/ 152400 h 3631956"/>
              <a:gd name="connsiteX4" fmla="*/ 541832 w 887272"/>
              <a:gd name="connsiteY4" fmla="*/ 137160 h 3631956"/>
              <a:gd name="connsiteX5" fmla="*/ 572312 w 887272"/>
              <a:gd name="connsiteY5" fmla="*/ 127000 h 3631956"/>
              <a:gd name="connsiteX6" fmla="*/ 602792 w 887272"/>
              <a:gd name="connsiteY6" fmla="*/ 111760 h 3631956"/>
              <a:gd name="connsiteX7" fmla="*/ 638352 w 887272"/>
              <a:gd name="connsiteY7" fmla="*/ 96520 h 3631956"/>
              <a:gd name="connsiteX8" fmla="*/ 653592 w 887272"/>
              <a:gd name="connsiteY8" fmla="*/ 86360 h 3631956"/>
              <a:gd name="connsiteX9" fmla="*/ 689152 w 887272"/>
              <a:gd name="connsiteY9" fmla="*/ 76200 h 3631956"/>
              <a:gd name="connsiteX10" fmla="*/ 719632 w 887272"/>
              <a:gd name="connsiteY10" fmla="*/ 66040 h 3631956"/>
              <a:gd name="connsiteX11" fmla="*/ 755192 w 887272"/>
              <a:gd name="connsiteY11" fmla="*/ 50800 h 3631956"/>
              <a:gd name="connsiteX12" fmla="*/ 805992 w 887272"/>
              <a:gd name="connsiteY12" fmla="*/ 35560 h 3631956"/>
              <a:gd name="connsiteX13" fmla="*/ 821232 w 887272"/>
              <a:gd name="connsiteY13" fmla="*/ 25400 h 3631956"/>
              <a:gd name="connsiteX14" fmla="*/ 851712 w 887272"/>
              <a:gd name="connsiteY14" fmla="*/ 15240 h 3631956"/>
              <a:gd name="connsiteX15" fmla="*/ 882192 w 887272"/>
              <a:gd name="connsiteY15" fmla="*/ 0 h 3631956"/>
              <a:gd name="connsiteX16" fmla="*/ 887272 w 887272"/>
              <a:gd name="connsiteY16" fmla="*/ 15240 h 3631956"/>
              <a:gd name="connsiteX17" fmla="*/ 882192 w 887272"/>
              <a:gd name="connsiteY17" fmla="*/ 60960 h 3631956"/>
              <a:gd name="connsiteX18" fmla="*/ 877112 w 887272"/>
              <a:gd name="connsiteY18" fmla="*/ 76200 h 3631956"/>
              <a:gd name="connsiteX19" fmla="*/ 872032 w 887272"/>
              <a:gd name="connsiteY19" fmla="*/ 96520 h 3631956"/>
              <a:gd name="connsiteX20" fmla="*/ 866952 w 887272"/>
              <a:gd name="connsiteY20" fmla="*/ 162560 h 3631956"/>
              <a:gd name="connsiteX21" fmla="*/ 861872 w 887272"/>
              <a:gd name="connsiteY21" fmla="*/ 182880 h 3631956"/>
              <a:gd name="connsiteX22" fmla="*/ 856792 w 887272"/>
              <a:gd name="connsiteY22" fmla="*/ 213360 h 3631956"/>
              <a:gd name="connsiteX23" fmla="*/ 851712 w 887272"/>
              <a:gd name="connsiteY23" fmla="*/ 335280 h 3631956"/>
              <a:gd name="connsiteX24" fmla="*/ 841552 w 887272"/>
              <a:gd name="connsiteY24" fmla="*/ 401320 h 3631956"/>
              <a:gd name="connsiteX25" fmla="*/ 836472 w 887272"/>
              <a:gd name="connsiteY25" fmla="*/ 447040 h 3631956"/>
              <a:gd name="connsiteX26" fmla="*/ 826312 w 887272"/>
              <a:gd name="connsiteY26" fmla="*/ 568960 h 3631956"/>
              <a:gd name="connsiteX27" fmla="*/ 821232 w 887272"/>
              <a:gd name="connsiteY27" fmla="*/ 594360 h 3631956"/>
              <a:gd name="connsiteX28" fmla="*/ 816152 w 887272"/>
              <a:gd name="connsiteY28" fmla="*/ 640080 h 3631956"/>
              <a:gd name="connsiteX29" fmla="*/ 805992 w 887272"/>
              <a:gd name="connsiteY29" fmla="*/ 690880 h 3631956"/>
              <a:gd name="connsiteX30" fmla="*/ 800912 w 887272"/>
              <a:gd name="connsiteY30" fmla="*/ 721360 h 3631956"/>
              <a:gd name="connsiteX31" fmla="*/ 795832 w 887272"/>
              <a:gd name="connsiteY31" fmla="*/ 741680 h 3631956"/>
              <a:gd name="connsiteX32" fmla="*/ 790752 w 887272"/>
              <a:gd name="connsiteY32" fmla="*/ 767080 h 3631956"/>
              <a:gd name="connsiteX33" fmla="*/ 785672 w 887272"/>
              <a:gd name="connsiteY33" fmla="*/ 787400 h 3631956"/>
              <a:gd name="connsiteX34" fmla="*/ 780592 w 887272"/>
              <a:gd name="connsiteY34" fmla="*/ 828040 h 3631956"/>
              <a:gd name="connsiteX35" fmla="*/ 775512 w 887272"/>
              <a:gd name="connsiteY35" fmla="*/ 843280 h 3631956"/>
              <a:gd name="connsiteX36" fmla="*/ 765352 w 887272"/>
              <a:gd name="connsiteY36" fmla="*/ 894080 h 3631956"/>
              <a:gd name="connsiteX37" fmla="*/ 755192 w 887272"/>
              <a:gd name="connsiteY37" fmla="*/ 939800 h 3631956"/>
              <a:gd name="connsiteX38" fmla="*/ 750112 w 887272"/>
              <a:gd name="connsiteY38" fmla="*/ 980440 h 3631956"/>
              <a:gd name="connsiteX39" fmla="*/ 745032 w 887272"/>
              <a:gd name="connsiteY39" fmla="*/ 1031240 h 3631956"/>
              <a:gd name="connsiteX40" fmla="*/ 734872 w 887272"/>
              <a:gd name="connsiteY40" fmla="*/ 1102360 h 3631956"/>
              <a:gd name="connsiteX41" fmla="*/ 729792 w 887272"/>
              <a:gd name="connsiteY41" fmla="*/ 1203960 h 3631956"/>
              <a:gd name="connsiteX42" fmla="*/ 719632 w 887272"/>
              <a:gd name="connsiteY42" fmla="*/ 1264920 h 3631956"/>
              <a:gd name="connsiteX43" fmla="*/ 704392 w 887272"/>
              <a:gd name="connsiteY43" fmla="*/ 1407160 h 3631956"/>
              <a:gd name="connsiteX44" fmla="*/ 694232 w 887272"/>
              <a:gd name="connsiteY44" fmla="*/ 1463040 h 3631956"/>
              <a:gd name="connsiteX45" fmla="*/ 689152 w 887272"/>
              <a:gd name="connsiteY45" fmla="*/ 1518920 h 3631956"/>
              <a:gd name="connsiteX46" fmla="*/ 678992 w 887272"/>
              <a:gd name="connsiteY46" fmla="*/ 1564640 h 3631956"/>
              <a:gd name="connsiteX47" fmla="*/ 673912 w 887272"/>
              <a:gd name="connsiteY47" fmla="*/ 1595120 h 3631956"/>
              <a:gd name="connsiteX48" fmla="*/ 668832 w 887272"/>
              <a:gd name="connsiteY48" fmla="*/ 1635760 h 3631956"/>
              <a:gd name="connsiteX49" fmla="*/ 663752 w 887272"/>
              <a:gd name="connsiteY49" fmla="*/ 1666240 h 3631956"/>
              <a:gd name="connsiteX50" fmla="*/ 658672 w 887272"/>
              <a:gd name="connsiteY50" fmla="*/ 1706880 h 3631956"/>
              <a:gd name="connsiteX51" fmla="*/ 643432 w 887272"/>
              <a:gd name="connsiteY51" fmla="*/ 1778000 h 3631956"/>
              <a:gd name="connsiteX52" fmla="*/ 638352 w 887272"/>
              <a:gd name="connsiteY52" fmla="*/ 1823720 h 3631956"/>
              <a:gd name="connsiteX53" fmla="*/ 628192 w 887272"/>
              <a:gd name="connsiteY53" fmla="*/ 1879600 h 3631956"/>
              <a:gd name="connsiteX54" fmla="*/ 623112 w 887272"/>
              <a:gd name="connsiteY54" fmla="*/ 1935480 h 3631956"/>
              <a:gd name="connsiteX55" fmla="*/ 607872 w 887272"/>
              <a:gd name="connsiteY55" fmla="*/ 2021840 h 3631956"/>
              <a:gd name="connsiteX56" fmla="*/ 602792 w 887272"/>
              <a:gd name="connsiteY56" fmla="*/ 2082800 h 3631956"/>
              <a:gd name="connsiteX57" fmla="*/ 592632 w 887272"/>
              <a:gd name="connsiteY57" fmla="*/ 2133600 h 3631956"/>
              <a:gd name="connsiteX58" fmla="*/ 582472 w 887272"/>
              <a:gd name="connsiteY58" fmla="*/ 2204720 h 3631956"/>
              <a:gd name="connsiteX59" fmla="*/ 577392 w 887272"/>
              <a:gd name="connsiteY59" fmla="*/ 2296160 h 3631956"/>
              <a:gd name="connsiteX60" fmla="*/ 572312 w 887272"/>
              <a:gd name="connsiteY60" fmla="*/ 2311400 h 3631956"/>
              <a:gd name="connsiteX61" fmla="*/ 567232 w 887272"/>
              <a:gd name="connsiteY61" fmla="*/ 2352040 h 3631956"/>
              <a:gd name="connsiteX62" fmla="*/ 562152 w 887272"/>
              <a:gd name="connsiteY62" fmla="*/ 2382520 h 3631956"/>
              <a:gd name="connsiteX63" fmla="*/ 551992 w 887272"/>
              <a:gd name="connsiteY63" fmla="*/ 2509520 h 3631956"/>
              <a:gd name="connsiteX64" fmla="*/ 541832 w 887272"/>
              <a:gd name="connsiteY64" fmla="*/ 2570480 h 3631956"/>
              <a:gd name="connsiteX65" fmla="*/ 536752 w 887272"/>
              <a:gd name="connsiteY65" fmla="*/ 2595880 h 3631956"/>
              <a:gd name="connsiteX66" fmla="*/ 526592 w 887272"/>
              <a:gd name="connsiteY66" fmla="*/ 2809240 h 3631956"/>
              <a:gd name="connsiteX67" fmla="*/ 521512 w 887272"/>
              <a:gd name="connsiteY67" fmla="*/ 2834640 h 3631956"/>
              <a:gd name="connsiteX68" fmla="*/ 516432 w 887272"/>
              <a:gd name="connsiteY68" fmla="*/ 2956560 h 3631956"/>
              <a:gd name="connsiteX69" fmla="*/ 506272 w 887272"/>
              <a:gd name="connsiteY69" fmla="*/ 3048000 h 3631956"/>
              <a:gd name="connsiteX70" fmla="*/ 494419 w 887272"/>
              <a:gd name="connsiteY70" fmla="*/ 3217898 h 3631956"/>
              <a:gd name="connsiteX71" fmla="*/ 486517 w 887272"/>
              <a:gd name="connsiteY71" fmla="*/ 3325707 h 3631956"/>
              <a:gd name="connsiteX72" fmla="*/ 489903 w 887272"/>
              <a:gd name="connsiteY72" fmla="*/ 3369734 h 3631956"/>
              <a:gd name="connsiteX73" fmla="*/ 484823 w 887272"/>
              <a:gd name="connsiteY73" fmla="*/ 3407551 h 3631956"/>
              <a:gd name="connsiteX74" fmla="*/ 462810 w 887272"/>
              <a:gd name="connsiteY74" fmla="*/ 3608494 h 3631956"/>
              <a:gd name="connsiteX75" fmla="*/ 414832 w 887272"/>
              <a:gd name="connsiteY75" fmla="*/ 3611880 h 3631956"/>
              <a:gd name="connsiteX76" fmla="*/ 191312 w 887272"/>
              <a:gd name="connsiteY76" fmla="*/ 3601720 h 3631956"/>
              <a:gd name="connsiteX77" fmla="*/ 120192 w 887272"/>
              <a:gd name="connsiteY77" fmla="*/ 3591560 h 3631956"/>
              <a:gd name="connsiteX78" fmla="*/ 64312 w 887272"/>
              <a:gd name="connsiteY78" fmla="*/ 3586480 h 3631956"/>
              <a:gd name="connsiteX79" fmla="*/ 20849 w 887272"/>
              <a:gd name="connsiteY79" fmla="*/ 3576884 h 3631956"/>
              <a:gd name="connsiteX80" fmla="*/ 35525 w 887272"/>
              <a:gd name="connsiteY80" fmla="*/ 3533423 h 3631956"/>
              <a:gd name="connsiteX81" fmla="*/ 42864 w 887272"/>
              <a:gd name="connsiteY81" fmla="*/ 3455528 h 3631956"/>
              <a:gd name="connsiteX82" fmla="*/ 45121 w 887272"/>
              <a:gd name="connsiteY82" fmla="*/ 3429000 h 3631956"/>
              <a:gd name="connsiteX83" fmla="*/ 47379 w 887272"/>
              <a:gd name="connsiteY83" fmla="*/ 3397956 h 3631956"/>
              <a:gd name="connsiteX84" fmla="*/ 46815 w 887272"/>
              <a:gd name="connsiteY84" fmla="*/ 3356186 h 3631956"/>
              <a:gd name="connsiteX85" fmla="*/ 46250 w 887272"/>
              <a:gd name="connsiteY85" fmla="*/ 3327964 h 3631956"/>
              <a:gd name="connsiteX86" fmla="*/ 48508 w 887272"/>
              <a:gd name="connsiteY86" fmla="*/ 3265311 h 3631956"/>
              <a:gd name="connsiteX87" fmla="*/ 64876 w 887272"/>
              <a:gd name="connsiteY87" fmla="*/ 3217332 h 3631956"/>
              <a:gd name="connsiteX88" fmla="*/ 66570 w 887272"/>
              <a:gd name="connsiteY88" fmla="*/ 3178387 h 3631956"/>
              <a:gd name="connsiteX89" fmla="*/ 79551 w 887272"/>
              <a:gd name="connsiteY89" fmla="*/ 3056467 h 3631956"/>
              <a:gd name="connsiteX90" fmla="*/ 78987 w 887272"/>
              <a:gd name="connsiteY90" fmla="*/ 3025422 h 3631956"/>
              <a:gd name="connsiteX91" fmla="*/ 86890 w 887272"/>
              <a:gd name="connsiteY91" fmla="*/ 2958253 h 3631956"/>
              <a:gd name="connsiteX92" fmla="*/ 89147 w 887272"/>
              <a:gd name="connsiteY92" fmla="*/ 2910841 h 3631956"/>
              <a:gd name="connsiteX93" fmla="*/ 96485 w 887272"/>
              <a:gd name="connsiteY93" fmla="*/ 2835770 h 3631956"/>
              <a:gd name="connsiteX94" fmla="*/ 112290 w 887272"/>
              <a:gd name="connsiteY94" fmla="*/ 2715542 h 3631956"/>
              <a:gd name="connsiteX95" fmla="*/ 94792 w 887272"/>
              <a:gd name="connsiteY95" fmla="*/ 2687320 h 3631956"/>
              <a:gd name="connsiteX96" fmla="*/ 74472 w 887272"/>
              <a:gd name="connsiteY96" fmla="*/ 2667000 h 3631956"/>
              <a:gd name="connsiteX97" fmla="*/ 79552 w 887272"/>
              <a:gd name="connsiteY97" fmla="*/ 2631440 h 3631956"/>
              <a:gd name="connsiteX98" fmla="*/ 89712 w 887272"/>
              <a:gd name="connsiteY98" fmla="*/ 2600960 h 3631956"/>
              <a:gd name="connsiteX99" fmla="*/ 94792 w 887272"/>
              <a:gd name="connsiteY99" fmla="*/ 2570480 h 3631956"/>
              <a:gd name="connsiteX100" fmla="*/ 104952 w 887272"/>
              <a:gd name="connsiteY100" fmla="*/ 2550160 h 3631956"/>
              <a:gd name="connsiteX101" fmla="*/ 110032 w 887272"/>
              <a:gd name="connsiteY101" fmla="*/ 2532098 h 3631956"/>
              <a:gd name="connsiteX102" fmla="*/ 114547 w 887272"/>
              <a:gd name="connsiteY102" fmla="*/ 2502746 h 3631956"/>
              <a:gd name="connsiteX103" fmla="*/ 142206 w 887272"/>
              <a:gd name="connsiteY103" fmla="*/ 2484684 h 3631956"/>
              <a:gd name="connsiteX104" fmla="*/ 141076 w 887272"/>
              <a:gd name="connsiteY104" fmla="*/ 2460977 h 3631956"/>
              <a:gd name="connsiteX105" fmla="*/ 151802 w 887272"/>
              <a:gd name="connsiteY105" fmla="*/ 2430498 h 3631956"/>
              <a:gd name="connsiteX106" fmla="*/ 159703 w 887272"/>
              <a:gd name="connsiteY106" fmla="*/ 2410178 h 3631956"/>
              <a:gd name="connsiteX107" fmla="*/ 164784 w 887272"/>
              <a:gd name="connsiteY107" fmla="*/ 2388164 h 3631956"/>
              <a:gd name="connsiteX108" fmla="*/ 167041 w 887272"/>
              <a:gd name="connsiteY108" fmla="*/ 2359943 h 3631956"/>
              <a:gd name="connsiteX109" fmla="*/ 174943 w 887272"/>
              <a:gd name="connsiteY109" fmla="*/ 2338494 h 3631956"/>
              <a:gd name="connsiteX110" fmla="*/ 180023 w 887272"/>
              <a:gd name="connsiteY110" fmla="*/ 2284871 h 3631956"/>
              <a:gd name="connsiteX111" fmla="*/ 181716 w 887272"/>
              <a:gd name="connsiteY111" fmla="*/ 2232942 h 3631956"/>
              <a:gd name="connsiteX112" fmla="*/ 190183 w 887272"/>
              <a:gd name="connsiteY112" fmla="*/ 2175369 h 3631956"/>
              <a:gd name="connsiteX113" fmla="*/ 191312 w 887272"/>
              <a:gd name="connsiteY113" fmla="*/ 2136987 h 3631956"/>
              <a:gd name="connsiteX114" fmla="*/ 196392 w 887272"/>
              <a:gd name="connsiteY114" fmla="*/ 2098040 h 3631956"/>
              <a:gd name="connsiteX115" fmla="*/ 206552 w 887272"/>
              <a:gd name="connsiteY115" fmla="*/ 1991360 h 3631956"/>
              <a:gd name="connsiteX116" fmla="*/ 211632 w 887272"/>
              <a:gd name="connsiteY116" fmla="*/ 1965960 h 3631956"/>
              <a:gd name="connsiteX117" fmla="*/ 216712 w 887272"/>
              <a:gd name="connsiteY117" fmla="*/ 1925320 h 3631956"/>
              <a:gd name="connsiteX118" fmla="*/ 221792 w 887272"/>
              <a:gd name="connsiteY118" fmla="*/ 1910080 h 3631956"/>
              <a:gd name="connsiteX119" fmla="*/ 226872 w 887272"/>
              <a:gd name="connsiteY119" fmla="*/ 1889760 h 3631956"/>
              <a:gd name="connsiteX120" fmla="*/ 231952 w 887272"/>
              <a:gd name="connsiteY120" fmla="*/ 1859280 h 3631956"/>
              <a:gd name="connsiteX121" fmla="*/ 237032 w 887272"/>
              <a:gd name="connsiteY121" fmla="*/ 1833880 h 3631956"/>
              <a:gd name="connsiteX122" fmla="*/ 242112 w 887272"/>
              <a:gd name="connsiteY122" fmla="*/ 1762760 h 3631956"/>
              <a:gd name="connsiteX123" fmla="*/ 247192 w 887272"/>
              <a:gd name="connsiteY123" fmla="*/ 1747520 h 3631956"/>
              <a:gd name="connsiteX124" fmla="*/ 252272 w 887272"/>
              <a:gd name="connsiteY124" fmla="*/ 1722120 h 3631956"/>
              <a:gd name="connsiteX125" fmla="*/ 257352 w 887272"/>
              <a:gd name="connsiteY125" fmla="*/ 1671320 h 3631956"/>
              <a:gd name="connsiteX126" fmla="*/ 262432 w 887272"/>
              <a:gd name="connsiteY126" fmla="*/ 1656080 h 3631956"/>
              <a:gd name="connsiteX127" fmla="*/ 267512 w 887272"/>
              <a:gd name="connsiteY127" fmla="*/ 1635760 h 3631956"/>
              <a:gd name="connsiteX128" fmla="*/ 272592 w 887272"/>
              <a:gd name="connsiteY128" fmla="*/ 1574800 h 3631956"/>
              <a:gd name="connsiteX129" fmla="*/ 277672 w 887272"/>
              <a:gd name="connsiteY129" fmla="*/ 1559560 h 3631956"/>
              <a:gd name="connsiteX130" fmla="*/ 287832 w 887272"/>
              <a:gd name="connsiteY130" fmla="*/ 1518920 h 3631956"/>
              <a:gd name="connsiteX131" fmla="*/ 292912 w 887272"/>
              <a:gd name="connsiteY131" fmla="*/ 1473200 h 3631956"/>
              <a:gd name="connsiteX132" fmla="*/ 297992 w 887272"/>
              <a:gd name="connsiteY132" fmla="*/ 1447800 h 3631956"/>
              <a:gd name="connsiteX133" fmla="*/ 308152 w 887272"/>
              <a:gd name="connsiteY133" fmla="*/ 1386840 h 3631956"/>
              <a:gd name="connsiteX134" fmla="*/ 313232 w 887272"/>
              <a:gd name="connsiteY134" fmla="*/ 1346200 h 3631956"/>
              <a:gd name="connsiteX135" fmla="*/ 323392 w 887272"/>
              <a:gd name="connsiteY135" fmla="*/ 1275080 h 3631956"/>
              <a:gd name="connsiteX136" fmla="*/ 328472 w 887272"/>
              <a:gd name="connsiteY136" fmla="*/ 1224280 h 3631956"/>
              <a:gd name="connsiteX137" fmla="*/ 333552 w 887272"/>
              <a:gd name="connsiteY137" fmla="*/ 1198880 h 3631956"/>
              <a:gd name="connsiteX138" fmla="*/ 348792 w 887272"/>
              <a:gd name="connsiteY138" fmla="*/ 1127760 h 3631956"/>
              <a:gd name="connsiteX139" fmla="*/ 353872 w 887272"/>
              <a:gd name="connsiteY139" fmla="*/ 1076960 h 3631956"/>
              <a:gd name="connsiteX140" fmla="*/ 358952 w 887272"/>
              <a:gd name="connsiteY140" fmla="*/ 1056640 h 3631956"/>
              <a:gd name="connsiteX141" fmla="*/ 369112 w 887272"/>
              <a:gd name="connsiteY141" fmla="*/ 1005840 h 3631956"/>
              <a:gd name="connsiteX142" fmla="*/ 374192 w 887272"/>
              <a:gd name="connsiteY142" fmla="*/ 934720 h 3631956"/>
              <a:gd name="connsiteX143" fmla="*/ 384352 w 887272"/>
              <a:gd name="connsiteY143" fmla="*/ 868680 h 3631956"/>
              <a:gd name="connsiteX144" fmla="*/ 389432 w 887272"/>
              <a:gd name="connsiteY144" fmla="*/ 822960 h 3631956"/>
              <a:gd name="connsiteX145" fmla="*/ 399592 w 887272"/>
              <a:gd name="connsiteY145" fmla="*/ 777240 h 3631956"/>
              <a:gd name="connsiteX146" fmla="*/ 404672 w 887272"/>
              <a:gd name="connsiteY146" fmla="*/ 731520 h 3631956"/>
              <a:gd name="connsiteX147" fmla="*/ 414832 w 887272"/>
              <a:gd name="connsiteY147" fmla="*/ 690880 h 3631956"/>
              <a:gd name="connsiteX148" fmla="*/ 424992 w 887272"/>
              <a:gd name="connsiteY148" fmla="*/ 629920 h 3631956"/>
              <a:gd name="connsiteX149" fmla="*/ 430072 w 887272"/>
              <a:gd name="connsiteY149" fmla="*/ 584200 h 3631956"/>
              <a:gd name="connsiteX150" fmla="*/ 440232 w 887272"/>
              <a:gd name="connsiteY150" fmla="*/ 543560 h 3631956"/>
              <a:gd name="connsiteX151" fmla="*/ 445312 w 887272"/>
              <a:gd name="connsiteY151" fmla="*/ 523240 h 3631956"/>
              <a:gd name="connsiteX152" fmla="*/ 455472 w 887272"/>
              <a:gd name="connsiteY152" fmla="*/ 457200 h 3631956"/>
              <a:gd name="connsiteX153" fmla="*/ 465632 w 887272"/>
              <a:gd name="connsiteY153" fmla="*/ 411480 h 3631956"/>
              <a:gd name="connsiteX154" fmla="*/ 470712 w 887272"/>
              <a:gd name="connsiteY154" fmla="*/ 365760 h 3631956"/>
              <a:gd name="connsiteX155" fmla="*/ 475792 w 887272"/>
              <a:gd name="connsiteY155" fmla="*/ 335280 h 3631956"/>
              <a:gd name="connsiteX156" fmla="*/ 470712 w 887272"/>
              <a:gd name="connsiteY156" fmla="*/ 198120 h 3631956"/>
              <a:gd name="connsiteX0" fmla="*/ 470712 w 887272"/>
              <a:gd name="connsiteY0" fmla="*/ 198120 h 3631956"/>
              <a:gd name="connsiteX1" fmla="*/ 485952 w 887272"/>
              <a:gd name="connsiteY1" fmla="*/ 187960 h 3631956"/>
              <a:gd name="connsiteX2" fmla="*/ 496112 w 887272"/>
              <a:gd name="connsiteY2" fmla="*/ 172720 h 3631956"/>
              <a:gd name="connsiteX3" fmla="*/ 526592 w 887272"/>
              <a:gd name="connsiteY3" fmla="*/ 152400 h 3631956"/>
              <a:gd name="connsiteX4" fmla="*/ 541832 w 887272"/>
              <a:gd name="connsiteY4" fmla="*/ 137160 h 3631956"/>
              <a:gd name="connsiteX5" fmla="*/ 572312 w 887272"/>
              <a:gd name="connsiteY5" fmla="*/ 127000 h 3631956"/>
              <a:gd name="connsiteX6" fmla="*/ 602792 w 887272"/>
              <a:gd name="connsiteY6" fmla="*/ 111760 h 3631956"/>
              <a:gd name="connsiteX7" fmla="*/ 638352 w 887272"/>
              <a:gd name="connsiteY7" fmla="*/ 96520 h 3631956"/>
              <a:gd name="connsiteX8" fmla="*/ 653592 w 887272"/>
              <a:gd name="connsiteY8" fmla="*/ 86360 h 3631956"/>
              <a:gd name="connsiteX9" fmla="*/ 689152 w 887272"/>
              <a:gd name="connsiteY9" fmla="*/ 76200 h 3631956"/>
              <a:gd name="connsiteX10" fmla="*/ 719632 w 887272"/>
              <a:gd name="connsiteY10" fmla="*/ 66040 h 3631956"/>
              <a:gd name="connsiteX11" fmla="*/ 755192 w 887272"/>
              <a:gd name="connsiteY11" fmla="*/ 50800 h 3631956"/>
              <a:gd name="connsiteX12" fmla="*/ 805992 w 887272"/>
              <a:gd name="connsiteY12" fmla="*/ 35560 h 3631956"/>
              <a:gd name="connsiteX13" fmla="*/ 821232 w 887272"/>
              <a:gd name="connsiteY13" fmla="*/ 25400 h 3631956"/>
              <a:gd name="connsiteX14" fmla="*/ 851712 w 887272"/>
              <a:gd name="connsiteY14" fmla="*/ 15240 h 3631956"/>
              <a:gd name="connsiteX15" fmla="*/ 882192 w 887272"/>
              <a:gd name="connsiteY15" fmla="*/ 0 h 3631956"/>
              <a:gd name="connsiteX16" fmla="*/ 887272 w 887272"/>
              <a:gd name="connsiteY16" fmla="*/ 15240 h 3631956"/>
              <a:gd name="connsiteX17" fmla="*/ 882192 w 887272"/>
              <a:gd name="connsiteY17" fmla="*/ 60960 h 3631956"/>
              <a:gd name="connsiteX18" fmla="*/ 877112 w 887272"/>
              <a:gd name="connsiteY18" fmla="*/ 76200 h 3631956"/>
              <a:gd name="connsiteX19" fmla="*/ 872032 w 887272"/>
              <a:gd name="connsiteY19" fmla="*/ 96520 h 3631956"/>
              <a:gd name="connsiteX20" fmla="*/ 866952 w 887272"/>
              <a:gd name="connsiteY20" fmla="*/ 162560 h 3631956"/>
              <a:gd name="connsiteX21" fmla="*/ 861872 w 887272"/>
              <a:gd name="connsiteY21" fmla="*/ 182880 h 3631956"/>
              <a:gd name="connsiteX22" fmla="*/ 856792 w 887272"/>
              <a:gd name="connsiteY22" fmla="*/ 213360 h 3631956"/>
              <a:gd name="connsiteX23" fmla="*/ 851712 w 887272"/>
              <a:gd name="connsiteY23" fmla="*/ 335280 h 3631956"/>
              <a:gd name="connsiteX24" fmla="*/ 841552 w 887272"/>
              <a:gd name="connsiteY24" fmla="*/ 401320 h 3631956"/>
              <a:gd name="connsiteX25" fmla="*/ 836472 w 887272"/>
              <a:gd name="connsiteY25" fmla="*/ 447040 h 3631956"/>
              <a:gd name="connsiteX26" fmla="*/ 826312 w 887272"/>
              <a:gd name="connsiteY26" fmla="*/ 568960 h 3631956"/>
              <a:gd name="connsiteX27" fmla="*/ 821232 w 887272"/>
              <a:gd name="connsiteY27" fmla="*/ 594360 h 3631956"/>
              <a:gd name="connsiteX28" fmla="*/ 816152 w 887272"/>
              <a:gd name="connsiteY28" fmla="*/ 640080 h 3631956"/>
              <a:gd name="connsiteX29" fmla="*/ 805992 w 887272"/>
              <a:gd name="connsiteY29" fmla="*/ 690880 h 3631956"/>
              <a:gd name="connsiteX30" fmla="*/ 800912 w 887272"/>
              <a:gd name="connsiteY30" fmla="*/ 721360 h 3631956"/>
              <a:gd name="connsiteX31" fmla="*/ 795832 w 887272"/>
              <a:gd name="connsiteY31" fmla="*/ 741680 h 3631956"/>
              <a:gd name="connsiteX32" fmla="*/ 790752 w 887272"/>
              <a:gd name="connsiteY32" fmla="*/ 767080 h 3631956"/>
              <a:gd name="connsiteX33" fmla="*/ 785672 w 887272"/>
              <a:gd name="connsiteY33" fmla="*/ 787400 h 3631956"/>
              <a:gd name="connsiteX34" fmla="*/ 780592 w 887272"/>
              <a:gd name="connsiteY34" fmla="*/ 828040 h 3631956"/>
              <a:gd name="connsiteX35" fmla="*/ 775512 w 887272"/>
              <a:gd name="connsiteY35" fmla="*/ 843280 h 3631956"/>
              <a:gd name="connsiteX36" fmla="*/ 765352 w 887272"/>
              <a:gd name="connsiteY36" fmla="*/ 894080 h 3631956"/>
              <a:gd name="connsiteX37" fmla="*/ 755192 w 887272"/>
              <a:gd name="connsiteY37" fmla="*/ 939800 h 3631956"/>
              <a:gd name="connsiteX38" fmla="*/ 750112 w 887272"/>
              <a:gd name="connsiteY38" fmla="*/ 980440 h 3631956"/>
              <a:gd name="connsiteX39" fmla="*/ 745032 w 887272"/>
              <a:gd name="connsiteY39" fmla="*/ 1031240 h 3631956"/>
              <a:gd name="connsiteX40" fmla="*/ 734872 w 887272"/>
              <a:gd name="connsiteY40" fmla="*/ 1102360 h 3631956"/>
              <a:gd name="connsiteX41" fmla="*/ 729792 w 887272"/>
              <a:gd name="connsiteY41" fmla="*/ 1203960 h 3631956"/>
              <a:gd name="connsiteX42" fmla="*/ 719632 w 887272"/>
              <a:gd name="connsiteY42" fmla="*/ 1264920 h 3631956"/>
              <a:gd name="connsiteX43" fmla="*/ 704392 w 887272"/>
              <a:gd name="connsiteY43" fmla="*/ 1407160 h 3631956"/>
              <a:gd name="connsiteX44" fmla="*/ 694232 w 887272"/>
              <a:gd name="connsiteY44" fmla="*/ 1463040 h 3631956"/>
              <a:gd name="connsiteX45" fmla="*/ 689152 w 887272"/>
              <a:gd name="connsiteY45" fmla="*/ 1518920 h 3631956"/>
              <a:gd name="connsiteX46" fmla="*/ 678992 w 887272"/>
              <a:gd name="connsiteY46" fmla="*/ 1564640 h 3631956"/>
              <a:gd name="connsiteX47" fmla="*/ 673912 w 887272"/>
              <a:gd name="connsiteY47" fmla="*/ 1595120 h 3631956"/>
              <a:gd name="connsiteX48" fmla="*/ 668832 w 887272"/>
              <a:gd name="connsiteY48" fmla="*/ 1635760 h 3631956"/>
              <a:gd name="connsiteX49" fmla="*/ 663752 w 887272"/>
              <a:gd name="connsiteY49" fmla="*/ 1666240 h 3631956"/>
              <a:gd name="connsiteX50" fmla="*/ 658672 w 887272"/>
              <a:gd name="connsiteY50" fmla="*/ 1706880 h 3631956"/>
              <a:gd name="connsiteX51" fmla="*/ 643432 w 887272"/>
              <a:gd name="connsiteY51" fmla="*/ 1778000 h 3631956"/>
              <a:gd name="connsiteX52" fmla="*/ 638352 w 887272"/>
              <a:gd name="connsiteY52" fmla="*/ 1823720 h 3631956"/>
              <a:gd name="connsiteX53" fmla="*/ 628192 w 887272"/>
              <a:gd name="connsiteY53" fmla="*/ 1879600 h 3631956"/>
              <a:gd name="connsiteX54" fmla="*/ 623112 w 887272"/>
              <a:gd name="connsiteY54" fmla="*/ 1935480 h 3631956"/>
              <a:gd name="connsiteX55" fmla="*/ 607872 w 887272"/>
              <a:gd name="connsiteY55" fmla="*/ 2021840 h 3631956"/>
              <a:gd name="connsiteX56" fmla="*/ 602792 w 887272"/>
              <a:gd name="connsiteY56" fmla="*/ 2082800 h 3631956"/>
              <a:gd name="connsiteX57" fmla="*/ 592632 w 887272"/>
              <a:gd name="connsiteY57" fmla="*/ 2133600 h 3631956"/>
              <a:gd name="connsiteX58" fmla="*/ 582472 w 887272"/>
              <a:gd name="connsiteY58" fmla="*/ 2204720 h 3631956"/>
              <a:gd name="connsiteX59" fmla="*/ 577392 w 887272"/>
              <a:gd name="connsiteY59" fmla="*/ 2296160 h 3631956"/>
              <a:gd name="connsiteX60" fmla="*/ 572312 w 887272"/>
              <a:gd name="connsiteY60" fmla="*/ 2311400 h 3631956"/>
              <a:gd name="connsiteX61" fmla="*/ 567232 w 887272"/>
              <a:gd name="connsiteY61" fmla="*/ 2352040 h 3631956"/>
              <a:gd name="connsiteX62" fmla="*/ 562152 w 887272"/>
              <a:gd name="connsiteY62" fmla="*/ 2382520 h 3631956"/>
              <a:gd name="connsiteX63" fmla="*/ 551992 w 887272"/>
              <a:gd name="connsiteY63" fmla="*/ 2509520 h 3631956"/>
              <a:gd name="connsiteX64" fmla="*/ 541832 w 887272"/>
              <a:gd name="connsiteY64" fmla="*/ 2570480 h 3631956"/>
              <a:gd name="connsiteX65" fmla="*/ 536752 w 887272"/>
              <a:gd name="connsiteY65" fmla="*/ 2595880 h 3631956"/>
              <a:gd name="connsiteX66" fmla="*/ 526592 w 887272"/>
              <a:gd name="connsiteY66" fmla="*/ 2809240 h 3631956"/>
              <a:gd name="connsiteX67" fmla="*/ 521512 w 887272"/>
              <a:gd name="connsiteY67" fmla="*/ 2834640 h 3631956"/>
              <a:gd name="connsiteX68" fmla="*/ 516432 w 887272"/>
              <a:gd name="connsiteY68" fmla="*/ 2956560 h 3631956"/>
              <a:gd name="connsiteX69" fmla="*/ 506272 w 887272"/>
              <a:gd name="connsiteY69" fmla="*/ 3048000 h 3631956"/>
              <a:gd name="connsiteX70" fmla="*/ 494419 w 887272"/>
              <a:gd name="connsiteY70" fmla="*/ 3217898 h 3631956"/>
              <a:gd name="connsiteX71" fmla="*/ 486517 w 887272"/>
              <a:gd name="connsiteY71" fmla="*/ 3325707 h 3631956"/>
              <a:gd name="connsiteX72" fmla="*/ 489903 w 887272"/>
              <a:gd name="connsiteY72" fmla="*/ 3369734 h 3631956"/>
              <a:gd name="connsiteX73" fmla="*/ 484823 w 887272"/>
              <a:gd name="connsiteY73" fmla="*/ 3407551 h 3631956"/>
              <a:gd name="connsiteX74" fmla="*/ 462810 w 887272"/>
              <a:gd name="connsiteY74" fmla="*/ 3608494 h 3631956"/>
              <a:gd name="connsiteX75" fmla="*/ 414832 w 887272"/>
              <a:gd name="connsiteY75" fmla="*/ 3611880 h 3631956"/>
              <a:gd name="connsiteX76" fmla="*/ 191312 w 887272"/>
              <a:gd name="connsiteY76" fmla="*/ 3601720 h 3631956"/>
              <a:gd name="connsiteX77" fmla="*/ 120192 w 887272"/>
              <a:gd name="connsiteY77" fmla="*/ 3591560 h 3631956"/>
              <a:gd name="connsiteX78" fmla="*/ 64312 w 887272"/>
              <a:gd name="connsiteY78" fmla="*/ 3586480 h 3631956"/>
              <a:gd name="connsiteX79" fmla="*/ 20849 w 887272"/>
              <a:gd name="connsiteY79" fmla="*/ 3576884 h 3631956"/>
              <a:gd name="connsiteX80" fmla="*/ 35525 w 887272"/>
              <a:gd name="connsiteY80" fmla="*/ 3533423 h 3631956"/>
              <a:gd name="connsiteX81" fmla="*/ 42864 w 887272"/>
              <a:gd name="connsiteY81" fmla="*/ 3455528 h 3631956"/>
              <a:gd name="connsiteX82" fmla="*/ 45121 w 887272"/>
              <a:gd name="connsiteY82" fmla="*/ 3429000 h 3631956"/>
              <a:gd name="connsiteX83" fmla="*/ 47379 w 887272"/>
              <a:gd name="connsiteY83" fmla="*/ 3397956 h 3631956"/>
              <a:gd name="connsiteX84" fmla="*/ 46815 w 887272"/>
              <a:gd name="connsiteY84" fmla="*/ 3356186 h 3631956"/>
              <a:gd name="connsiteX85" fmla="*/ 46250 w 887272"/>
              <a:gd name="connsiteY85" fmla="*/ 3327964 h 3631956"/>
              <a:gd name="connsiteX86" fmla="*/ 48508 w 887272"/>
              <a:gd name="connsiteY86" fmla="*/ 3265311 h 3631956"/>
              <a:gd name="connsiteX87" fmla="*/ 64876 w 887272"/>
              <a:gd name="connsiteY87" fmla="*/ 3217332 h 3631956"/>
              <a:gd name="connsiteX88" fmla="*/ 66570 w 887272"/>
              <a:gd name="connsiteY88" fmla="*/ 3178387 h 3631956"/>
              <a:gd name="connsiteX89" fmla="*/ 79551 w 887272"/>
              <a:gd name="connsiteY89" fmla="*/ 3056467 h 3631956"/>
              <a:gd name="connsiteX90" fmla="*/ 78987 w 887272"/>
              <a:gd name="connsiteY90" fmla="*/ 3025422 h 3631956"/>
              <a:gd name="connsiteX91" fmla="*/ 86890 w 887272"/>
              <a:gd name="connsiteY91" fmla="*/ 2958253 h 3631956"/>
              <a:gd name="connsiteX92" fmla="*/ 89147 w 887272"/>
              <a:gd name="connsiteY92" fmla="*/ 2910841 h 3631956"/>
              <a:gd name="connsiteX93" fmla="*/ 96485 w 887272"/>
              <a:gd name="connsiteY93" fmla="*/ 2835770 h 3631956"/>
              <a:gd name="connsiteX94" fmla="*/ 112290 w 887272"/>
              <a:gd name="connsiteY94" fmla="*/ 2715542 h 3631956"/>
              <a:gd name="connsiteX95" fmla="*/ 94792 w 887272"/>
              <a:gd name="connsiteY95" fmla="*/ 2687320 h 3631956"/>
              <a:gd name="connsiteX96" fmla="*/ 74472 w 887272"/>
              <a:gd name="connsiteY96" fmla="*/ 2667000 h 3631956"/>
              <a:gd name="connsiteX97" fmla="*/ 79552 w 887272"/>
              <a:gd name="connsiteY97" fmla="*/ 2631440 h 3631956"/>
              <a:gd name="connsiteX98" fmla="*/ 89712 w 887272"/>
              <a:gd name="connsiteY98" fmla="*/ 2600960 h 3631956"/>
              <a:gd name="connsiteX99" fmla="*/ 94792 w 887272"/>
              <a:gd name="connsiteY99" fmla="*/ 2570480 h 3631956"/>
              <a:gd name="connsiteX100" fmla="*/ 104952 w 887272"/>
              <a:gd name="connsiteY100" fmla="*/ 2550160 h 3631956"/>
              <a:gd name="connsiteX101" fmla="*/ 110032 w 887272"/>
              <a:gd name="connsiteY101" fmla="*/ 2532098 h 3631956"/>
              <a:gd name="connsiteX102" fmla="*/ 123014 w 887272"/>
              <a:gd name="connsiteY102" fmla="*/ 2511212 h 3631956"/>
              <a:gd name="connsiteX103" fmla="*/ 142206 w 887272"/>
              <a:gd name="connsiteY103" fmla="*/ 2484684 h 3631956"/>
              <a:gd name="connsiteX104" fmla="*/ 141076 w 887272"/>
              <a:gd name="connsiteY104" fmla="*/ 2460977 h 3631956"/>
              <a:gd name="connsiteX105" fmla="*/ 151802 w 887272"/>
              <a:gd name="connsiteY105" fmla="*/ 2430498 h 3631956"/>
              <a:gd name="connsiteX106" fmla="*/ 159703 w 887272"/>
              <a:gd name="connsiteY106" fmla="*/ 2410178 h 3631956"/>
              <a:gd name="connsiteX107" fmla="*/ 164784 w 887272"/>
              <a:gd name="connsiteY107" fmla="*/ 2388164 h 3631956"/>
              <a:gd name="connsiteX108" fmla="*/ 167041 w 887272"/>
              <a:gd name="connsiteY108" fmla="*/ 2359943 h 3631956"/>
              <a:gd name="connsiteX109" fmla="*/ 174943 w 887272"/>
              <a:gd name="connsiteY109" fmla="*/ 2338494 h 3631956"/>
              <a:gd name="connsiteX110" fmla="*/ 180023 w 887272"/>
              <a:gd name="connsiteY110" fmla="*/ 2284871 h 3631956"/>
              <a:gd name="connsiteX111" fmla="*/ 181716 w 887272"/>
              <a:gd name="connsiteY111" fmla="*/ 2232942 h 3631956"/>
              <a:gd name="connsiteX112" fmla="*/ 190183 w 887272"/>
              <a:gd name="connsiteY112" fmla="*/ 2175369 h 3631956"/>
              <a:gd name="connsiteX113" fmla="*/ 191312 w 887272"/>
              <a:gd name="connsiteY113" fmla="*/ 2136987 h 3631956"/>
              <a:gd name="connsiteX114" fmla="*/ 196392 w 887272"/>
              <a:gd name="connsiteY114" fmla="*/ 2098040 h 3631956"/>
              <a:gd name="connsiteX115" fmla="*/ 206552 w 887272"/>
              <a:gd name="connsiteY115" fmla="*/ 1991360 h 3631956"/>
              <a:gd name="connsiteX116" fmla="*/ 211632 w 887272"/>
              <a:gd name="connsiteY116" fmla="*/ 1965960 h 3631956"/>
              <a:gd name="connsiteX117" fmla="*/ 216712 w 887272"/>
              <a:gd name="connsiteY117" fmla="*/ 1925320 h 3631956"/>
              <a:gd name="connsiteX118" fmla="*/ 221792 w 887272"/>
              <a:gd name="connsiteY118" fmla="*/ 1910080 h 3631956"/>
              <a:gd name="connsiteX119" fmla="*/ 226872 w 887272"/>
              <a:gd name="connsiteY119" fmla="*/ 1889760 h 3631956"/>
              <a:gd name="connsiteX120" fmla="*/ 231952 w 887272"/>
              <a:gd name="connsiteY120" fmla="*/ 1859280 h 3631956"/>
              <a:gd name="connsiteX121" fmla="*/ 237032 w 887272"/>
              <a:gd name="connsiteY121" fmla="*/ 1833880 h 3631956"/>
              <a:gd name="connsiteX122" fmla="*/ 242112 w 887272"/>
              <a:gd name="connsiteY122" fmla="*/ 1762760 h 3631956"/>
              <a:gd name="connsiteX123" fmla="*/ 247192 w 887272"/>
              <a:gd name="connsiteY123" fmla="*/ 1747520 h 3631956"/>
              <a:gd name="connsiteX124" fmla="*/ 252272 w 887272"/>
              <a:gd name="connsiteY124" fmla="*/ 1722120 h 3631956"/>
              <a:gd name="connsiteX125" fmla="*/ 257352 w 887272"/>
              <a:gd name="connsiteY125" fmla="*/ 1671320 h 3631956"/>
              <a:gd name="connsiteX126" fmla="*/ 262432 w 887272"/>
              <a:gd name="connsiteY126" fmla="*/ 1656080 h 3631956"/>
              <a:gd name="connsiteX127" fmla="*/ 267512 w 887272"/>
              <a:gd name="connsiteY127" fmla="*/ 1635760 h 3631956"/>
              <a:gd name="connsiteX128" fmla="*/ 272592 w 887272"/>
              <a:gd name="connsiteY128" fmla="*/ 1574800 h 3631956"/>
              <a:gd name="connsiteX129" fmla="*/ 277672 w 887272"/>
              <a:gd name="connsiteY129" fmla="*/ 1559560 h 3631956"/>
              <a:gd name="connsiteX130" fmla="*/ 287832 w 887272"/>
              <a:gd name="connsiteY130" fmla="*/ 1518920 h 3631956"/>
              <a:gd name="connsiteX131" fmla="*/ 292912 w 887272"/>
              <a:gd name="connsiteY131" fmla="*/ 1473200 h 3631956"/>
              <a:gd name="connsiteX132" fmla="*/ 297992 w 887272"/>
              <a:gd name="connsiteY132" fmla="*/ 1447800 h 3631956"/>
              <a:gd name="connsiteX133" fmla="*/ 308152 w 887272"/>
              <a:gd name="connsiteY133" fmla="*/ 1386840 h 3631956"/>
              <a:gd name="connsiteX134" fmla="*/ 313232 w 887272"/>
              <a:gd name="connsiteY134" fmla="*/ 1346200 h 3631956"/>
              <a:gd name="connsiteX135" fmla="*/ 323392 w 887272"/>
              <a:gd name="connsiteY135" fmla="*/ 1275080 h 3631956"/>
              <a:gd name="connsiteX136" fmla="*/ 328472 w 887272"/>
              <a:gd name="connsiteY136" fmla="*/ 1224280 h 3631956"/>
              <a:gd name="connsiteX137" fmla="*/ 333552 w 887272"/>
              <a:gd name="connsiteY137" fmla="*/ 1198880 h 3631956"/>
              <a:gd name="connsiteX138" fmla="*/ 348792 w 887272"/>
              <a:gd name="connsiteY138" fmla="*/ 1127760 h 3631956"/>
              <a:gd name="connsiteX139" fmla="*/ 353872 w 887272"/>
              <a:gd name="connsiteY139" fmla="*/ 1076960 h 3631956"/>
              <a:gd name="connsiteX140" fmla="*/ 358952 w 887272"/>
              <a:gd name="connsiteY140" fmla="*/ 1056640 h 3631956"/>
              <a:gd name="connsiteX141" fmla="*/ 369112 w 887272"/>
              <a:gd name="connsiteY141" fmla="*/ 1005840 h 3631956"/>
              <a:gd name="connsiteX142" fmla="*/ 374192 w 887272"/>
              <a:gd name="connsiteY142" fmla="*/ 934720 h 3631956"/>
              <a:gd name="connsiteX143" fmla="*/ 384352 w 887272"/>
              <a:gd name="connsiteY143" fmla="*/ 868680 h 3631956"/>
              <a:gd name="connsiteX144" fmla="*/ 389432 w 887272"/>
              <a:gd name="connsiteY144" fmla="*/ 822960 h 3631956"/>
              <a:gd name="connsiteX145" fmla="*/ 399592 w 887272"/>
              <a:gd name="connsiteY145" fmla="*/ 777240 h 3631956"/>
              <a:gd name="connsiteX146" fmla="*/ 404672 w 887272"/>
              <a:gd name="connsiteY146" fmla="*/ 731520 h 3631956"/>
              <a:gd name="connsiteX147" fmla="*/ 414832 w 887272"/>
              <a:gd name="connsiteY147" fmla="*/ 690880 h 3631956"/>
              <a:gd name="connsiteX148" fmla="*/ 424992 w 887272"/>
              <a:gd name="connsiteY148" fmla="*/ 629920 h 3631956"/>
              <a:gd name="connsiteX149" fmla="*/ 430072 w 887272"/>
              <a:gd name="connsiteY149" fmla="*/ 584200 h 3631956"/>
              <a:gd name="connsiteX150" fmla="*/ 440232 w 887272"/>
              <a:gd name="connsiteY150" fmla="*/ 543560 h 3631956"/>
              <a:gd name="connsiteX151" fmla="*/ 445312 w 887272"/>
              <a:gd name="connsiteY151" fmla="*/ 523240 h 3631956"/>
              <a:gd name="connsiteX152" fmla="*/ 455472 w 887272"/>
              <a:gd name="connsiteY152" fmla="*/ 457200 h 3631956"/>
              <a:gd name="connsiteX153" fmla="*/ 465632 w 887272"/>
              <a:gd name="connsiteY153" fmla="*/ 411480 h 3631956"/>
              <a:gd name="connsiteX154" fmla="*/ 470712 w 887272"/>
              <a:gd name="connsiteY154" fmla="*/ 365760 h 3631956"/>
              <a:gd name="connsiteX155" fmla="*/ 475792 w 887272"/>
              <a:gd name="connsiteY155" fmla="*/ 335280 h 3631956"/>
              <a:gd name="connsiteX156" fmla="*/ 470712 w 887272"/>
              <a:gd name="connsiteY156" fmla="*/ 198120 h 3631956"/>
              <a:gd name="connsiteX0" fmla="*/ 470712 w 887272"/>
              <a:gd name="connsiteY0" fmla="*/ 198120 h 3631956"/>
              <a:gd name="connsiteX1" fmla="*/ 485952 w 887272"/>
              <a:gd name="connsiteY1" fmla="*/ 187960 h 3631956"/>
              <a:gd name="connsiteX2" fmla="*/ 496112 w 887272"/>
              <a:gd name="connsiteY2" fmla="*/ 172720 h 3631956"/>
              <a:gd name="connsiteX3" fmla="*/ 526592 w 887272"/>
              <a:gd name="connsiteY3" fmla="*/ 152400 h 3631956"/>
              <a:gd name="connsiteX4" fmla="*/ 541832 w 887272"/>
              <a:gd name="connsiteY4" fmla="*/ 137160 h 3631956"/>
              <a:gd name="connsiteX5" fmla="*/ 572312 w 887272"/>
              <a:gd name="connsiteY5" fmla="*/ 127000 h 3631956"/>
              <a:gd name="connsiteX6" fmla="*/ 602792 w 887272"/>
              <a:gd name="connsiteY6" fmla="*/ 111760 h 3631956"/>
              <a:gd name="connsiteX7" fmla="*/ 638352 w 887272"/>
              <a:gd name="connsiteY7" fmla="*/ 96520 h 3631956"/>
              <a:gd name="connsiteX8" fmla="*/ 653592 w 887272"/>
              <a:gd name="connsiteY8" fmla="*/ 86360 h 3631956"/>
              <a:gd name="connsiteX9" fmla="*/ 689152 w 887272"/>
              <a:gd name="connsiteY9" fmla="*/ 76200 h 3631956"/>
              <a:gd name="connsiteX10" fmla="*/ 719632 w 887272"/>
              <a:gd name="connsiteY10" fmla="*/ 66040 h 3631956"/>
              <a:gd name="connsiteX11" fmla="*/ 755192 w 887272"/>
              <a:gd name="connsiteY11" fmla="*/ 50800 h 3631956"/>
              <a:gd name="connsiteX12" fmla="*/ 805992 w 887272"/>
              <a:gd name="connsiteY12" fmla="*/ 35560 h 3631956"/>
              <a:gd name="connsiteX13" fmla="*/ 821232 w 887272"/>
              <a:gd name="connsiteY13" fmla="*/ 25400 h 3631956"/>
              <a:gd name="connsiteX14" fmla="*/ 851712 w 887272"/>
              <a:gd name="connsiteY14" fmla="*/ 15240 h 3631956"/>
              <a:gd name="connsiteX15" fmla="*/ 882192 w 887272"/>
              <a:gd name="connsiteY15" fmla="*/ 0 h 3631956"/>
              <a:gd name="connsiteX16" fmla="*/ 887272 w 887272"/>
              <a:gd name="connsiteY16" fmla="*/ 15240 h 3631956"/>
              <a:gd name="connsiteX17" fmla="*/ 882192 w 887272"/>
              <a:gd name="connsiteY17" fmla="*/ 60960 h 3631956"/>
              <a:gd name="connsiteX18" fmla="*/ 877112 w 887272"/>
              <a:gd name="connsiteY18" fmla="*/ 76200 h 3631956"/>
              <a:gd name="connsiteX19" fmla="*/ 872032 w 887272"/>
              <a:gd name="connsiteY19" fmla="*/ 96520 h 3631956"/>
              <a:gd name="connsiteX20" fmla="*/ 866952 w 887272"/>
              <a:gd name="connsiteY20" fmla="*/ 162560 h 3631956"/>
              <a:gd name="connsiteX21" fmla="*/ 861872 w 887272"/>
              <a:gd name="connsiteY21" fmla="*/ 182880 h 3631956"/>
              <a:gd name="connsiteX22" fmla="*/ 856792 w 887272"/>
              <a:gd name="connsiteY22" fmla="*/ 213360 h 3631956"/>
              <a:gd name="connsiteX23" fmla="*/ 851712 w 887272"/>
              <a:gd name="connsiteY23" fmla="*/ 335280 h 3631956"/>
              <a:gd name="connsiteX24" fmla="*/ 841552 w 887272"/>
              <a:gd name="connsiteY24" fmla="*/ 401320 h 3631956"/>
              <a:gd name="connsiteX25" fmla="*/ 836472 w 887272"/>
              <a:gd name="connsiteY25" fmla="*/ 447040 h 3631956"/>
              <a:gd name="connsiteX26" fmla="*/ 826312 w 887272"/>
              <a:gd name="connsiteY26" fmla="*/ 568960 h 3631956"/>
              <a:gd name="connsiteX27" fmla="*/ 821232 w 887272"/>
              <a:gd name="connsiteY27" fmla="*/ 594360 h 3631956"/>
              <a:gd name="connsiteX28" fmla="*/ 816152 w 887272"/>
              <a:gd name="connsiteY28" fmla="*/ 640080 h 3631956"/>
              <a:gd name="connsiteX29" fmla="*/ 805992 w 887272"/>
              <a:gd name="connsiteY29" fmla="*/ 690880 h 3631956"/>
              <a:gd name="connsiteX30" fmla="*/ 800912 w 887272"/>
              <a:gd name="connsiteY30" fmla="*/ 721360 h 3631956"/>
              <a:gd name="connsiteX31" fmla="*/ 795832 w 887272"/>
              <a:gd name="connsiteY31" fmla="*/ 741680 h 3631956"/>
              <a:gd name="connsiteX32" fmla="*/ 790752 w 887272"/>
              <a:gd name="connsiteY32" fmla="*/ 767080 h 3631956"/>
              <a:gd name="connsiteX33" fmla="*/ 785672 w 887272"/>
              <a:gd name="connsiteY33" fmla="*/ 787400 h 3631956"/>
              <a:gd name="connsiteX34" fmla="*/ 780592 w 887272"/>
              <a:gd name="connsiteY34" fmla="*/ 828040 h 3631956"/>
              <a:gd name="connsiteX35" fmla="*/ 775512 w 887272"/>
              <a:gd name="connsiteY35" fmla="*/ 843280 h 3631956"/>
              <a:gd name="connsiteX36" fmla="*/ 765352 w 887272"/>
              <a:gd name="connsiteY36" fmla="*/ 894080 h 3631956"/>
              <a:gd name="connsiteX37" fmla="*/ 755192 w 887272"/>
              <a:gd name="connsiteY37" fmla="*/ 939800 h 3631956"/>
              <a:gd name="connsiteX38" fmla="*/ 750112 w 887272"/>
              <a:gd name="connsiteY38" fmla="*/ 980440 h 3631956"/>
              <a:gd name="connsiteX39" fmla="*/ 745032 w 887272"/>
              <a:gd name="connsiteY39" fmla="*/ 1031240 h 3631956"/>
              <a:gd name="connsiteX40" fmla="*/ 734872 w 887272"/>
              <a:gd name="connsiteY40" fmla="*/ 1102360 h 3631956"/>
              <a:gd name="connsiteX41" fmla="*/ 729792 w 887272"/>
              <a:gd name="connsiteY41" fmla="*/ 1203960 h 3631956"/>
              <a:gd name="connsiteX42" fmla="*/ 719632 w 887272"/>
              <a:gd name="connsiteY42" fmla="*/ 1264920 h 3631956"/>
              <a:gd name="connsiteX43" fmla="*/ 704392 w 887272"/>
              <a:gd name="connsiteY43" fmla="*/ 1407160 h 3631956"/>
              <a:gd name="connsiteX44" fmla="*/ 694232 w 887272"/>
              <a:gd name="connsiteY44" fmla="*/ 1463040 h 3631956"/>
              <a:gd name="connsiteX45" fmla="*/ 689152 w 887272"/>
              <a:gd name="connsiteY45" fmla="*/ 1518920 h 3631956"/>
              <a:gd name="connsiteX46" fmla="*/ 678992 w 887272"/>
              <a:gd name="connsiteY46" fmla="*/ 1564640 h 3631956"/>
              <a:gd name="connsiteX47" fmla="*/ 673912 w 887272"/>
              <a:gd name="connsiteY47" fmla="*/ 1595120 h 3631956"/>
              <a:gd name="connsiteX48" fmla="*/ 668832 w 887272"/>
              <a:gd name="connsiteY48" fmla="*/ 1635760 h 3631956"/>
              <a:gd name="connsiteX49" fmla="*/ 663752 w 887272"/>
              <a:gd name="connsiteY49" fmla="*/ 1666240 h 3631956"/>
              <a:gd name="connsiteX50" fmla="*/ 658672 w 887272"/>
              <a:gd name="connsiteY50" fmla="*/ 1706880 h 3631956"/>
              <a:gd name="connsiteX51" fmla="*/ 643432 w 887272"/>
              <a:gd name="connsiteY51" fmla="*/ 1778000 h 3631956"/>
              <a:gd name="connsiteX52" fmla="*/ 638352 w 887272"/>
              <a:gd name="connsiteY52" fmla="*/ 1823720 h 3631956"/>
              <a:gd name="connsiteX53" fmla="*/ 628192 w 887272"/>
              <a:gd name="connsiteY53" fmla="*/ 1879600 h 3631956"/>
              <a:gd name="connsiteX54" fmla="*/ 623112 w 887272"/>
              <a:gd name="connsiteY54" fmla="*/ 1935480 h 3631956"/>
              <a:gd name="connsiteX55" fmla="*/ 607872 w 887272"/>
              <a:gd name="connsiteY55" fmla="*/ 2021840 h 3631956"/>
              <a:gd name="connsiteX56" fmla="*/ 602792 w 887272"/>
              <a:gd name="connsiteY56" fmla="*/ 2082800 h 3631956"/>
              <a:gd name="connsiteX57" fmla="*/ 592632 w 887272"/>
              <a:gd name="connsiteY57" fmla="*/ 2133600 h 3631956"/>
              <a:gd name="connsiteX58" fmla="*/ 582472 w 887272"/>
              <a:gd name="connsiteY58" fmla="*/ 2204720 h 3631956"/>
              <a:gd name="connsiteX59" fmla="*/ 577392 w 887272"/>
              <a:gd name="connsiteY59" fmla="*/ 2296160 h 3631956"/>
              <a:gd name="connsiteX60" fmla="*/ 572312 w 887272"/>
              <a:gd name="connsiteY60" fmla="*/ 2311400 h 3631956"/>
              <a:gd name="connsiteX61" fmla="*/ 567232 w 887272"/>
              <a:gd name="connsiteY61" fmla="*/ 2352040 h 3631956"/>
              <a:gd name="connsiteX62" fmla="*/ 562152 w 887272"/>
              <a:gd name="connsiteY62" fmla="*/ 2382520 h 3631956"/>
              <a:gd name="connsiteX63" fmla="*/ 551992 w 887272"/>
              <a:gd name="connsiteY63" fmla="*/ 2509520 h 3631956"/>
              <a:gd name="connsiteX64" fmla="*/ 541832 w 887272"/>
              <a:gd name="connsiteY64" fmla="*/ 2570480 h 3631956"/>
              <a:gd name="connsiteX65" fmla="*/ 536752 w 887272"/>
              <a:gd name="connsiteY65" fmla="*/ 2595880 h 3631956"/>
              <a:gd name="connsiteX66" fmla="*/ 526592 w 887272"/>
              <a:gd name="connsiteY66" fmla="*/ 2809240 h 3631956"/>
              <a:gd name="connsiteX67" fmla="*/ 521512 w 887272"/>
              <a:gd name="connsiteY67" fmla="*/ 2834640 h 3631956"/>
              <a:gd name="connsiteX68" fmla="*/ 516432 w 887272"/>
              <a:gd name="connsiteY68" fmla="*/ 2956560 h 3631956"/>
              <a:gd name="connsiteX69" fmla="*/ 506272 w 887272"/>
              <a:gd name="connsiteY69" fmla="*/ 3048000 h 3631956"/>
              <a:gd name="connsiteX70" fmla="*/ 494419 w 887272"/>
              <a:gd name="connsiteY70" fmla="*/ 3217898 h 3631956"/>
              <a:gd name="connsiteX71" fmla="*/ 486517 w 887272"/>
              <a:gd name="connsiteY71" fmla="*/ 3325707 h 3631956"/>
              <a:gd name="connsiteX72" fmla="*/ 489903 w 887272"/>
              <a:gd name="connsiteY72" fmla="*/ 3369734 h 3631956"/>
              <a:gd name="connsiteX73" fmla="*/ 484823 w 887272"/>
              <a:gd name="connsiteY73" fmla="*/ 3407551 h 3631956"/>
              <a:gd name="connsiteX74" fmla="*/ 462810 w 887272"/>
              <a:gd name="connsiteY74" fmla="*/ 3608494 h 3631956"/>
              <a:gd name="connsiteX75" fmla="*/ 414832 w 887272"/>
              <a:gd name="connsiteY75" fmla="*/ 3611880 h 3631956"/>
              <a:gd name="connsiteX76" fmla="*/ 191312 w 887272"/>
              <a:gd name="connsiteY76" fmla="*/ 3601720 h 3631956"/>
              <a:gd name="connsiteX77" fmla="*/ 120192 w 887272"/>
              <a:gd name="connsiteY77" fmla="*/ 3591560 h 3631956"/>
              <a:gd name="connsiteX78" fmla="*/ 64312 w 887272"/>
              <a:gd name="connsiteY78" fmla="*/ 3586480 h 3631956"/>
              <a:gd name="connsiteX79" fmla="*/ 20849 w 887272"/>
              <a:gd name="connsiteY79" fmla="*/ 3576884 h 3631956"/>
              <a:gd name="connsiteX80" fmla="*/ 35525 w 887272"/>
              <a:gd name="connsiteY80" fmla="*/ 3533423 h 3631956"/>
              <a:gd name="connsiteX81" fmla="*/ 42864 w 887272"/>
              <a:gd name="connsiteY81" fmla="*/ 3455528 h 3631956"/>
              <a:gd name="connsiteX82" fmla="*/ 45121 w 887272"/>
              <a:gd name="connsiteY82" fmla="*/ 3429000 h 3631956"/>
              <a:gd name="connsiteX83" fmla="*/ 47379 w 887272"/>
              <a:gd name="connsiteY83" fmla="*/ 3397956 h 3631956"/>
              <a:gd name="connsiteX84" fmla="*/ 46815 w 887272"/>
              <a:gd name="connsiteY84" fmla="*/ 3356186 h 3631956"/>
              <a:gd name="connsiteX85" fmla="*/ 46250 w 887272"/>
              <a:gd name="connsiteY85" fmla="*/ 3327964 h 3631956"/>
              <a:gd name="connsiteX86" fmla="*/ 48508 w 887272"/>
              <a:gd name="connsiteY86" fmla="*/ 3265311 h 3631956"/>
              <a:gd name="connsiteX87" fmla="*/ 64876 w 887272"/>
              <a:gd name="connsiteY87" fmla="*/ 3217332 h 3631956"/>
              <a:gd name="connsiteX88" fmla="*/ 66570 w 887272"/>
              <a:gd name="connsiteY88" fmla="*/ 3178387 h 3631956"/>
              <a:gd name="connsiteX89" fmla="*/ 79551 w 887272"/>
              <a:gd name="connsiteY89" fmla="*/ 3056467 h 3631956"/>
              <a:gd name="connsiteX90" fmla="*/ 78987 w 887272"/>
              <a:gd name="connsiteY90" fmla="*/ 3025422 h 3631956"/>
              <a:gd name="connsiteX91" fmla="*/ 86890 w 887272"/>
              <a:gd name="connsiteY91" fmla="*/ 2958253 h 3631956"/>
              <a:gd name="connsiteX92" fmla="*/ 89147 w 887272"/>
              <a:gd name="connsiteY92" fmla="*/ 2910841 h 3631956"/>
              <a:gd name="connsiteX93" fmla="*/ 96485 w 887272"/>
              <a:gd name="connsiteY93" fmla="*/ 2835770 h 3631956"/>
              <a:gd name="connsiteX94" fmla="*/ 112290 w 887272"/>
              <a:gd name="connsiteY94" fmla="*/ 2715542 h 3631956"/>
              <a:gd name="connsiteX95" fmla="*/ 94792 w 887272"/>
              <a:gd name="connsiteY95" fmla="*/ 2687320 h 3631956"/>
              <a:gd name="connsiteX96" fmla="*/ 74472 w 887272"/>
              <a:gd name="connsiteY96" fmla="*/ 2667000 h 3631956"/>
              <a:gd name="connsiteX97" fmla="*/ 79552 w 887272"/>
              <a:gd name="connsiteY97" fmla="*/ 2631440 h 3631956"/>
              <a:gd name="connsiteX98" fmla="*/ 89712 w 887272"/>
              <a:gd name="connsiteY98" fmla="*/ 2600960 h 3631956"/>
              <a:gd name="connsiteX99" fmla="*/ 94792 w 887272"/>
              <a:gd name="connsiteY99" fmla="*/ 2570480 h 3631956"/>
              <a:gd name="connsiteX100" fmla="*/ 104952 w 887272"/>
              <a:gd name="connsiteY100" fmla="*/ 2550160 h 3631956"/>
              <a:gd name="connsiteX101" fmla="*/ 110032 w 887272"/>
              <a:gd name="connsiteY101" fmla="*/ 2532098 h 3631956"/>
              <a:gd name="connsiteX102" fmla="*/ 137125 w 887272"/>
              <a:gd name="connsiteY102" fmla="*/ 2525323 h 3631956"/>
              <a:gd name="connsiteX103" fmla="*/ 142206 w 887272"/>
              <a:gd name="connsiteY103" fmla="*/ 2484684 h 3631956"/>
              <a:gd name="connsiteX104" fmla="*/ 141076 w 887272"/>
              <a:gd name="connsiteY104" fmla="*/ 2460977 h 3631956"/>
              <a:gd name="connsiteX105" fmla="*/ 151802 w 887272"/>
              <a:gd name="connsiteY105" fmla="*/ 2430498 h 3631956"/>
              <a:gd name="connsiteX106" fmla="*/ 159703 w 887272"/>
              <a:gd name="connsiteY106" fmla="*/ 2410178 h 3631956"/>
              <a:gd name="connsiteX107" fmla="*/ 164784 w 887272"/>
              <a:gd name="connsiteY107" fmla="*/ 2388164 h 3631956"/>
              <a:gd name="connsiteX108" fmla="*/ 167041 w 887272"/>
              <a:gd name="connsiteY108" fmla="*/ 2359943 h 3631956"/>
              <a:gd name="connsiteX109" fmla="*/ 174943 w 887272"/>
              <a:gd name="connsiteY109" fmla="*/ 2338494 h 3631956"/>
              <a:gd name="connsiteX110" fmla="*/ 180023 w 887272"/>
              <a:gd name="connsiteY110" fmla="*/ 2284871 h 3631956"/>
              <a:gd name="connsiteX111" fmla="*/ 181716 w 887272"/>
              <a:gd name="connsiteY111" fmla="*/ 2232942 h 3631956"/>
              <a:gd name="connsiteX112" fmla="*/ 190183 w 887272"/>
              <a:gd name="connsiteY112" fmla="*/ 2175369 h 3631956"/>
              <a:gd name="connsiteX113" fmla="*/ 191312 w 887272"/>
              <a:gd name="connsiteY113" fmla="*/ 2136987 h 3631956"/>
              <a:gd name="connsiteX114" fmla="*/ 196392 w 887272"/>
              <a:gd name="connsiteY114" fmla="*/ 2098040 h 3631956"/>
              <a:gd name="connsiteX115" fmla="*/ 206552 w 887272"/>
              <a:gd name="connsiteY115" fmla="*/ 1991360 h 3631956"/>
              <a:gd name="connsiteX116" fmla="*/ 211632 w 887272"/>
              <a:gd name="connsiteY116" fmla="*/ 1965960 h 3631956"/>
              <a:gd name="connsiteX117" fmla="*/ 216712 w 887272"/>
              <a:gd name="connsiteY117" fmla="*/ 1925320 h 3631956"/>
              <a:gd name="connsiteX118" fmla="*/ 221792 w 887272"/>
              <a:gd name="connsiteY118" fmla="*/ 1910080 h 3631956"/>
              <a:gd name="connsiteX119" fmla="*/ 226872 w 887272"/>
              <a:gd name="connsiteY119" fmla="*/ 1889760 h 3631956"/>
              <a:gd name="connsiteX120" fmla="*/ 231952 w 887272"/>
              <a:gd name="connsiteY120" fmla="*/ 1859280 h 3631956"/>
              <a:gd name="connsiteX121" fmla="*/ 237032 w 887272"/>
              <a:gd name="connsiteY121" fmla="*/ 1833880 h 3631956"/>
              <a:gd name="connsiteX122" fmla="*/ 242112 w 887272"/>
              <a:gd name="connsiteY122" fmla="*/ 1762760 h 3631956"/>
              <a:gd name="connsiteX123" fmla="*/ 247192 w 887272"/>
              <a:gd name="connsiteY123" fmla="*/ 1747520 h 3631956"/>
              <a:gd name="connsiteX124" fmla="*/ 252272 w 887272"/>
              <a:gd name="connsiteY124" fmla="*/ 1722120 h 3631956"/>
              <a:gd name="connsiteX125" fmla="*/ 257352 w 887272"/>
              <a:gd name="connsiteY125" fmla="*/ 1671320 h 3631956"/>
              <a:gd name="connsiteX126" fmla="*/ 262432 w 887272"/>
              <a:gd name="connsiteY126" fmla="*/ 1656080 h 3631956"/>
              <a:gd name="connsiteX127" fmla="*/ 267512 w 887272"/>
              <a:gd name="connsiteY127" fmla="*/ 1635760 h 3631956"/>
              <a:gd name="connsiteX128" fmla="*/ 272592 w 887272"/>
              <a:gd name="connsiteY128" fmla="*/ 1574800 h 3631956"/>
              <a:gd name="connsiteX129" fmla="*/ 277672 w 887272"/>
              <a:gd name="connsiteY129" fmla="*/ 1559560 h 3631956"/>
              <a:gd name="connsiteX130" fmla="*/ 287832 w 887272"/>
              <a:gd name="connsiteY130" fmla="*/ 1518920 h 3631956"/>
              <a:gd name="connsiteX131" fmla="*/ 292912 w 887272"/>
              <a:gd name="connsiteY131" fmla="*/ 1473200 h 3631956"/>
              <a:gd name="connsiteX132" fmla="*/ 297992 w 887272"/>
              <a:gd name="connsiteY132" fmla="*/ 1447800 h 3631956"/>
              <a:gd name="connsiteX133" fmla="*/ 308152 w 887272"/>
              <a:gd name="connsiteY133" fmla="*/ 1386840 h 3631956"/>
              <a:gd name="connsiteX134" fmla="*/ 313232 w 887272"/>
              <a:gd name="connsiteY134" fmla="*/ 1346200 h 3631956"/>
              <a:gd name="connsiteX135" fmla="*/ 323392 w 887272"/>
              <a:gd name="connsiteY135" fmla="*/ 1275080 h 3631956"/>
              <a:gd name="connsiteX136" fmla="*/ 328472 w 887272"/>
              <a:gd name="connsiteY136" fmla="*/ 1224280 h 3631956"/>
              <a:gd name="connsiteX137" fmla="*/ 333552 w 887272"/>
              <a:gd name="connsiteY137" fmla="*/ 1198880 h 3631956"/>
              <a:gd name="connsiteX138" fmla="*/ 348792 w 887272"/>
              <a:gd name="connsiteY138" fmla="*/ 1127760 h 3631956"/>
              <a:gd name="connsiteX139" fmla="*/ 353872 w 887272"/>
              <a:gd name="connsiteY139" fmla="*/ 1076960 h 3631956"/>
              <a:gd name="connsiteX140" fmla="*/ 358952 w 887272"/>
              <a:gd name="connsiteY140" fmla="*/ 1056640 h 3631956"/>
              <a:gd name="connsiteX141" fmla="*/ 369112 w 887272"/>
              <a:gd name="connsiteY141" fmla="*/ 1005840 h 3631956"/>
              <a:gd name="connsiteX142" fmla="*/ 374192 w 887272"/>
              <a:gd name="connsiteY142" fmla="*/ 934720 h 3631956"/>
              <a:gd name="connsiteX143" fmla="*/ 384352 w 887272"/>
              <a:gd name="connsiteY143" fmla="*/ 868680 h 3631956"/>
              <a:gd name="connsiteX144" fmla="*/ 389432 w 887272"/>
              <a:gd name="connsiteY144" fmla="*/ 822960 h 3631956"/>
              <a:gd name="connsiteX145" fmla="*/ 399592 w 887272"/>
              <a:gd name="connsiteY145" fmla="*/ 777240 h 3631956"/>
              <a:gd name="connsiteX146" fmla="*/ 404672 w 887272"/>
              <a:gd name="connsiteY146" fmla="*/ 731520 h 3631956"/>
              <a:gd name="connsiteX147" fmla="*/ 414832 w 887272"/>
              <a:gd name="connsiteY147" fmla="*/ 690880 h 3631956"/>
              <a:gd name="connsiteX148" fmla="*/ 424992 w 887272"/>
              <a:gd name="connsiteY148" fmla="*/ 629920 h 3631956"/>
              <a:gd name="connsiteX149" fmla="*/ 430072 w 887272"/>
              <a:gd name="connsiteY149" fmla="*/ 584200 h 3631956"/>
              <a:gd name="connsiteX150" fmla="*/ 440232 w 887272"/>
              <a:gd name="connsiteY150" fmla="*/ 543560 h 3631956"/>
              <a:gd name="connsiteX151" fmla="*/ 445312 w 887272"/>
              <a:gd name="connsiteY151" fmla="*/ 523240 h 3631956"/>
              <a:gd name="connsiteX152" fmla="*/ 455472 w 887272"/>
              <a:gd name="connsiteY152" fmla="*/ 457200 h 3631956"/>
              <a:gd name="connsiteX153" fmla="*/ 465632 w 887272"/>
              <a:gd name="connsiteY153" fmla="*/ 411480 h 3631956"/>
              <a:gd name="connsiteX154" fmla="*/ 470712 w 887272"/>
              <a:gd name="connsiteY154" fmla="*/ 365760 h 3631956"/>
              <a:gd name="connsiteX155" fmla="*/ 475792 w 887272"/>
              <a:gd name="connsiteY155" fmla="*/ 335280 h 3631956"/>
              <a:gd name="connsiteX156" fmla="*/ 470712 w 887272"/>
              <a:gd name="connsiteY156" fmla="*/ 198120 h 3631956"/>
              <a:gd name="connsiteX0" fmla="*/ 470712 w 887272"/>
              <a:gd name="connsiteY0" fmla="*/ 198120 h 3631956"/>
              <a:gd name="connsiteX1" fmla="*/ 485952 w 887272"/>
              <a:gd name="connsiteY1" fmla="*/ 187960 h 3631956"/>
              <a:gd name="connsiteX2" fmla="*/ 496112 w 887272"/>
              <a:gd name="connsiteY2" fmla="*/ 172720 h 3631956"/>
              <a:gd name="connsiteX3" fmla="*/ 526592 w 887272"/>
              <a:gd name="connsiteY3" fmla="*/ 152400 h 3631956"/>
              <a:gd name="connsiteX4" fmla="*/ 541832 w 887272"/>
              <a:gd name="connsiteY4" fmla="*/ 137160 h 3631956"/>
              <a:gd name="connsiteX5" fmla="*/ 572312 w 887272"/>
              <a:gd name="connsiteY5" fmla="*/ 127000 h 3631956"/>
              <a:gd name="connsiteX6" fmla="*/ 602792 w 887272"/>
              <a:gd name="connsiteY6" fmla="*/ 111760 h 3631956"/>
              <a:gd name="connsiteX7" fmla="*/ 638352 w 887272"/>
              <a:gd name="connsiteY7" fmla="*/ 96520 h 3631956"/>
              <a:gd name="connsiteX8" fmla="*/ 653592 w 887272"/>
              <a:gd name="connsiteY8" fmla="*/ 86360 h 3631956"/>
              <a:gd name="connsiteX9" fmla="*/ 689152 w 887272"/>
              <a:gd name="connsiteY9" fmla="*/ 76200 h 3631956"/>
              <a:gd name="connsiteX10" fmla="*/ 719632 w 887272"/>
              <a:gd name="connsiteY10" fmla="*/ 66040 h 3631956"/>
              <a:gd name="connsiteX11" fmla="*/ 755192 w 887272"/>
              <a:gd name="connsiteY11" fmla="*/ 50800 h 3631956"/>
              <a:gd name="connsiteX12" fmla="*/ 805992 w 887272"/>
              <a:gd name="connsiteY12" fmla="*/ 35560 h 3631956"/>
              <a:gd name="connsiteX13" fmla="*/ 821232 w 887272"/>
              <a:gd name="connsiteY13" fmla="*/ 25400 h 3631956"/>
              <a:gd name="connsiteX14" fmla="*/ 851712 w 887272"/>
              <a:gd name="connsiteY14" fmla="*/ 15240 h 3631956"/>
              <a:gd name="connsiteX15" fmla="*/ 882192 w 887272"/>
              <a:gd name="connsiteY15" fmla="*/ 0 h 3631956"/>
              <a:gd name="connsiteX16" fmla="*/ 887272 w 887272"/>
              <a:gd name="connsiteY16" fmla="*/ 15240 h 3631956"/>
              <a:gd name="connsiteX17" fmla="*/ 882192 w 887272"/>
              <a:gd name="connsiteY17" fmla="*/ 60960 h 3631956"/>
              <a:gd name="connsiteX18" fmla="*/ 877112 w 887272"/>
              <a:gd name="connsiteY18" fmla="*/ 76200 h 3631956"/>
              <a:gd name="connsiteX19" fmla="*/ 872032 w 887272"/>
              <a:gd name="connsiteY19" fmla="*/ 96520 h 3631956"/>
              <a:gd name="connsiteX20" fmla="*/ 866952 w 887272"/>
              <a:gd name="connsiteY20" fmla="*/ 162560 h 3631956"/>
              <a:gd name="connsiteX21" fmla="*/ 861872 w 887272"/>
              <a:gd name="connsiteY21" fmla="*/ 182880 h 3631956"/>
              <a:gd name="connsiteX22" fmla="*/ 856792 w 887272"/>
              <a:gd name="connsiteY22" fmla="*/ 213360 h 3631956"/>
              <a:gd name="connsiteX23" fmla="*/ 851712 w 887272"/>
              <a:gd name="connsiteY23" fmla="*/ 335280 h 3631956"/>
              <a:gd name="connsiteX24" fmla="*/ 841552 w 887272"/>
              <a:gd name="connsiteY24" fmla="*/ 401320 h 3631956"/>
              <a:gd name="connsiteX25" fmla="*/ 836472 w 887272"/>
              <a:gd name="connsiteY25" fmla="*/ 447040 h 3631956"/>
              <a:gd name="connsiteX26" fmla="*/ 826312 w 887272"/>
              <a:gd name="connsiteY26" fmla="*/ 568960 h 3631956"/>
              <a:gd name="connsiteX27" fmla="*/ 821232 w 887272"/>
              <a:gd name="connsiteY27" fmla="*/ 594360 h 3631956"/>
              <a:gd name="connsiteX28" fmla="*/ 816152 w 887272"/>
              <a:gd name="connsiteY28" fmla="*/ 640080 h 3631956"/>
              <a:gd name="connsiteX29" fmla="*/ 805992 w 887272"/>
              <a:gd name="connsiteY29" fmla="*/ 690880 h 3631956"/>
              <a:gd name="connsiteX30" fmla="*/ 800912 w 887272"/>
              <a:gd name="connsiteY30" fmla="*/ 721360 h 3631956"/>
              <a:gd name="connsiteX31" fmla="*/ 795832 w 887272"/>
              <a:gd name="connsiteY31" fmla="*/ 741680 h 3631956"/>
              <a:gd name="connsiteX32" fmla="*/ 790752 w 887272"/>
              <a:gd name="connsiteY32" fmla="*/ 767080 h 3631956"/>
              <a:gd name="connsiteX33" fmla="*/ 785672 w 887272"/>
              <a:gd name="connsiteY33" fmla="*/ 787400 h 3631956"/>
              <a:gd name="connsiteX34" fmla="*/ 780592 w 887272"/>
              <a:gd name="connsiteY34" fmla="*/ 828040 h 3631956"/>
              <a:gd name="connsiteX35" fmla="*/ 775512 w 887272"/>
              <a:gd name="connsiteY35" fmla="*/ 843280 h 3631956"/>
              <a:gd name="connsiteX36" fmla="*/ 765352 w 887272"/>
              <a:gd name="connsiteY36" fmla="*/ 894080 h 3631956"/>
              <a:gd name="connsiteX37" fmla="*/ 755192 w 887272"/>
              <a:gd name="connsiteY37" fmla="*/ 939800 h 3631956"/>
              <a:gd name="connsiteX38" fmla="*/ 750112 w 887272"/>
              <a:gd name="connsiteY38" fmla="*/ 980440 h 3631956"/>
              <a:gd name="connsiteX39" fmla="*/ 745032 w 887272"/>
              <a:gd name="connsiteY39" fmla="*/ 1031240 h 3631956"/>
              <a:gd name="connsiteX40" fmla="*/ 734872 w 887272"/>
              <a:gd name="connsiteY40" fmla="*/ 1102360 h 3631956"/>
              <a:gd name="connsiteX41" fmla="*/ 729792 w 887272"/>
              <a:gd name="connsiteY41" fmla="*/ 1203960 h 3631956"/>
              <a:gd name="connsiteX42" fmla="*/ 719632 w 887272"/>
              <a:gd name="connsiteY42" fmla="*/ 1264920 h 3631956"/>
              <a:gd name="connsiteX43" fmla="*/ 704392 w 887272"/>
              <a:gd name="connsiteY43" fmla="*/ 1407160 h 3631956"/>
              <a:gd name="connsiteX44" fmla="*/ 694232 w 887272"/>
              <a:gd name="connsiteY44" fmla="*/ 1463040 h 3631956"/>
              <a:gd name="connsiteX45" fmla="*/ 689152 w 887272"/>
              <a:gd name="connsiteY45" fmla="*/ 1518920 h 3631956"/>
              <a:gd name="connsiteX46" fmla="*/ 678992 w 887272"/>
              <a:gd name="connsiteY46" fmla="*/ 1564640 h 3631956"/>
              <a:gd name="connsiteX47" fmla="*/ 673912 w 887272"/>
              <a:gd name="connsiteY47" fmla="*/ 1595120 h 3631956"/>
              <a:gd name="connsiteX48" fmla="*/ 668832 w 887272"/>
              <a:gd name="connsiteY48" fmla="*/ 1635760 h 3631956"/>
              <a:gd name="connsiteX49" fmla="*/ 663752 w 887272"/>
              <a:gd name="connsiteY49" fmla="*/ 1666240 h 3631956"/>
              <a:gd name="connsiteX50" fmla="*/ 658672 w 887272"/>
              <a:gd name="connsiteY50" fmla="*/ 1706880 h 3631956"/>
              <a:gd name="connsiteX51" fmla="*/ 643432 w 887272"/>
              <a:gd name="connsiteY51" fmla="*/ 1778000 h 3631956"/>
              <a:gd name="connsiteX52" fmla="*/ 638352 w 887272"/>
              <a:gd name="connsiteY52" fmla="*/ 1823720 h 3631956"/>
              <a:gd name="connsiteX53" fmla="*/ 628192 w 887272"/>
              <a:gd name="connsiteY53" fmla="*/ 1879600 h 3631956"/>
              <a:gd name="connsiteX54" fmla="*/ 623112 w 887272"/>
              <a:gd name="connsiteY54" fmla="*/ 1935480 h 3631956"/>
              <a:gd name="connsiteX55" fmla="*/ 607872 w 887272"/>
              <a:gd name="connsiteY55" fmla="*/ 2021840 h 3631956"/>
              <a:gd name="connsiteX56" fmla="*/ 602792 w 887272"/>
              <a:gd name="connsiteY56" fmla="*/ 2082800 h 3631956"/>
              <a:gd name="connsiteX57" fmla="*/ 592632 w 887272"/>
              <a:gd name="connsiteY57" fmla="*/ 2133600 h 3631956"/>
              <a:gd name="connsiteX58" fmla="*/ 582472 w 887272"/>
              <a:gd name="connsiteY58" fmla="*/ 2204720 h 3631956"/>
              <a:gd name="connsiteX59" fmla="*/ 577392 w 887272"/>
              <a:gd name="connsiteY59" fmla="*/ 2296160 h 3631956"/>
              <a:gd name="connsiteX60" fmla="*/ 572312 w 887272"/>
              <a:gd name="connsiteY60" fmla="*/ 2311400 h 3631956"/>
              <a:gd name="connsiteX61" fmla="*/ 567232 w 887272"/>
              <a:gd name="connsiteY61" fmla="*/ 2352040 h 3631956"/>
              <a:gd name="connsiteX62" fmla="*/ 562152 w 887272"/>
              <a:gd name="connsiteY62" fmla="*/ 2382520 h 3631956"/>
              <a:gd name="connsiteX63" fmla="*/ 551992 w 887272"/>
              <a:gd name="connsiteY63" fmla="*/ 2509520 h 3631956"/>
              <a:gd name="connsiteX64" fmla="*/ 541832 w 887272"/>
              <a:gd name="connsiteY64" fmla="*/ 2570480 h 3631956"/>
              <a:gd name="connsiteX65" fmla="*/ 536752 w 887272"/>
              <a:gd name="connsiteY65" fmla="*/ 2595880 h 3631956"/>
              <a:gd name="connsiteX66" fmla="*/ 526592 w 887272"/>
              <a:gd name="connsiteY66" fmla="*/ 2809240 h 3631956"/>
              <a:gd name="connsiteX67" fmla="*/ 521512 w 887272"/>
              <a:gd name="connsiteY67" fmla="*/ 2834640 h 3631956"/>
              <a:gd name="connsiteX68" fmla="*/ 516432 w 887272"/>
              <a:gd name="connsiteY68" fmla="*/ 2956560 h 3631956"/>
              <a:gd name="connsiteX69" fmla="*/ 506272 w 887272"/>
              <a:gd name="connsiteY69" fmla="*/ 3048000 h 3631956"/>
              <a:gd name="connsiteX70" fmla="*/ 494419 w 887272"/>
              <a:gd name="connsiteY70" fmla="*/ 3217898 h 3631956"/>
              <a:gd name="connsiteX71" fmla="*/ 486517 w 887272"/>
              <a:gd name="connsiteY71" fmla="*/ 3325707 h 3631956"/>
              <a:gd name="connsiteX72" fmla="*/ 489903 w 887272"/>
              <a:gd name="connsiteY72" fmla="*/ 3369734 h 3631956"/>
              <a:gd name="connsiteX73" fmla="*/ 484823 w 887272"/>
              <a:gd name="connsiteY73" fmla="*/ 3407551 h 3631956"/>
              <a:gd name="connsiteX74" fmla="*/ 462810 w 887272"/>
              <a:gd name="connsiteY74" fmla="*/ 3608494 h 3631956"/>
              <a:gd name="connsiteX75" fmla="*/ 414832 w 887272"/>
              <a:gd name="connsiteY75" fmla="*/ 3611880 h 3631956"/>
              <a:gd name="connsiteX76" fmla="*/ 191312 w 887272"/>
              <a:gd name="connsiteY76" fmla="*/ 3601720 h 3631956"/>
              <a:gd name="connsiteX77" fmla="*/ 120192 w 887272"/>
              <a:gd name="connsiteY77" fmla="*/ 3591560 h 3631956"/>
              <a:gd name="connsiteX78" fmla="*/ 64312 w 887272"/>
              <a:gd name="connsiteY78" fmla="*/ 3586480 h 3631956"/>
              <a:gd name="connsiteX79" fmla="*/ 20849 w 887272"/>
              <a:gd name="connsiteY79" fmla="*/ 3576884 h 3631956"/>
              <a:gd name="connsiteX80" fmla="*/ 35525 w 887272"/>
              <a:gd name="connsiteY80" fmla="*/ 3533423 h 3631956"/>
              <a:gd name="connsiteX81" fmla="*/ 42864 w 887272"/>
              <a:gd name="connsiteY81" fmla="*/ 3455528 h 3631956"/>
              <a:gd name="connsiteX82" fmla="*/ 45121 w 887272"/>
              <a:gd name="connsiteY82" fmla="*/ 3429000 h 3631956"/>
              <a:gd name="connsiteX83" fmla="*/ 47379 w 887272"/>
              <a:gd name="connsiteY83" fmla="*/ 3397956 h 3631956"/>
              <a:gd name="connsiteX84" fmla="*/ 46815 w 887272"/>
              <a:gd name="connsiteY84" fmla="*/ 3356186 h 3631956"/>
              <a:gd name="connsiteX85" fmla="*/ 46250 w 887272"/>
              <a:gd name="connsiteY85" fmla="*/ 3327964 h 3631956"/>
              <a:gd name="connsiteX86" fmla="*/ 48508 w 887272"/>
              <a:gd name="connsiteY86" fmla="*/ 3265311 h 3631956"/>
              <a:gd name="connsiteX87" fmla="*/ 64876 w 887272"/>
              <a:gd name="connsiteY87" fmla="*/ 3217332 h 3631956"/>
              <a:gd name="connsiteX88" fmla="*/ 66570 w 887272"/>
              <a:gd name="connsiteY88" fmla="*/ 3178387 h 3631956"/>
              <a:gd name="connsiteX89" fmla="*/ 79551 w 887272"/>
              <a:gd name="connsiteY89" fmla="*/ 3056467 h 3631956"/>
              <a:gd name="connsiteX90" fmla="*/ 78987 w 887272"/>
              <a:gd name="connsiteY90" fmla="*/ 3025422 h 3631956"/>
              <a:gd name="connsiteX91" fmla="*/ 86890 w 887272"/>
              <a:gd name="connsiteY91" fmla="*/ 2958253 h 3631956"/>
              <a:gd name="connsiteX92" fmla="*/ 89147 w 887272"/>
              <a:gd name="connsiteY92" fmla="*/ 2910841 h 3631956"/>
              <a:gd name="connsiteX93" fmla="*/ 96485 w 887272"/>
              <a:gd name="connsiteY93" fmla="*/ 2835770 h 3631956"/>
              <a:gd name="connsiteX94" fmla="*/ 112290 w 887272"/>
              <a:gd name="connsiteY94" fmla="*/ 2715542 h 3631956"/>
              <a:gd name="connsiteX95" fmla="*/ 94792 w 887272"/>
              <a:gd name="connsiteY95" fmla="*/ 2687320 h 3631956"/>
              <a:gd name="connsiteX96" fmla="*/ 74472 w 887272"/>
              <a:gd name="connsiteY96" fmla="*/ 2667000 h 3631956"/>
              <a:gd name="connsiteX97" fmla="*/ 79552 w 887272"/>
              <a:gd name="connsiteY97" fmla="*/ 2631440 h 3631956"/>
              <a:gd name="connsiteX98" fmla="*/ 89712 w 887272"/>
              <a:gd name="connsiteY98" fmla="*/ 2600960 h 3631956"/>
              <a:gd name="connsiteX99" fmla="*/ 94792 w 887272"/>
              <a:gd name="connsiteY99" fmla="*/ 2570480 h 3631956"/>
              <a:gd name="connsiteX100" fmla="*/ 104952 w 887272"/>
              <a:gd name="connsiteY100" fmla="*/ 2550160 h 3631956"/>
              <a:gd name="connsiteX101" fmla="*/ 110032 w 887272"/>
              <a:gd name="connsiteY101" fmla="*/ 2532098 h 3631956"/>
              <a:gd name="connsiteX102" fmla="*/ 137125 w 887272"/>
              <a:gd name="connsiteY102" fmla="*/ 2525323 h 3631956"/>
              <a:gd name="connsiteX103" fmla="*/ 142206 w 887272"/>
              <a:gd name="connsiteY103" fmla="*/ 2484684 h 3631956"/>
              <a:gd name="connsiteX104" fmla="*/ 152364 w 887272"/>
              <a:gd name="connsiteY104" fmla="*/ 2466621 h 3631956"/>
              <a:gd name="connsiteX105" fmla="*/ 151802 w 887272"/>
              <a:gd name="connsiteY105" fmla="*/ 2430498 h 3631956"/>
              <a:gd name="connsiteX106" fmla="*/ 159703 w 887272"/>
              <a:gd name="connsiteY106" fmla="*/ 2410178 h 3631956"/>
              <a:gd name="connsiteX107" fmla="*/ 164784 w 887272"/>
              <a:gd name="connsiteY107" fmla="*/ 2388164 h 3631956"/>
              <a:gd name="connsiteX108" fmla="*/ 167041 w 887272"/>
              <a:gd name="connsiteY108" fmla="*/ 2359943 h 3631956"/>
              <a:gd name="connsiteX109" fmla="*/ 174943 w 887272"/>
              <a:gd name="connsiteY109" fmla="*/ 2338494 h 3631956"/>
              <a:gd name="connsiteX110" fmla="*/ 180023 w 887272"/>
              <a:gd name="connsiteY110" fmla="*/ 2284871 h 3631956"/>
              <a:gd name="connsiteX111" fmla="*/ 181716 w 887272"/>
              <a:gd name="connsiteY111" fmla="*/ 2232942 h 3631956"/>
              <a:gd name="connsiteX112" fmla="*/ 190183 w 887272"/>
              <a:gd name="connsiteY112" fmla="*/ 2175369 h 3631956"/>
              <a:gd name="connsiteX113" fmla="*/ 191312 w 887272"/>
              <a:gd name="connsiteY113" fmla="*/ 2136987 h 3631956"/>
              <a:gd name="connsiteX114" fmla="*/ 196392 w 887272"/>
              <a:gd name="connsiteY114" fmla="*/ 2098040 h 3631956"/>
              <a:gd name="connsiteX115" fmla="*/ 206552 w 887272"/>
              <a:gd name="connsiteY115" fmla="*/ 1991360 h 3631956"/>
              <a:gd name="connsiteX116" fmla="*/ 211632 w 887272"/>
              <a:gd name="connsiteY116" fmla="*/ 1965960 h 3631956"/>
              <a:gd name="connsiteX117" fmla="*/ 216712 w 887272"/>
              <a:gd name="connsiteY117" fmla="*/ 1925320 h 3631956"/>
              <a:gd name="connsiteX118" fmla="*/ 221792 w 887272"/>
              <a:gd name="connsiteY118" fmla="*/ 1910080 h 3631956"/>
              <a:gd name="connsiteX119" fmla="*/ 226872 w 887272"/>
              <a:gd name="connsiteY119" fmla="*/ 1889760 h 3631956"/>
              <a:gd name="connsiteX120" fmla="*/ 231952 w 887272"/>
              <a:gd name="connsiteY120" fmla="*/ 1859280 h 3631956"/>
              <a:gd name="connsiteX121" fmla="*/ 237032 w 887272"/>
              <a:gd name="connsiteY121" fmla="*/ 1833880 h 3631956"/>
              <a:gd name="connsiteX122" fmla="*/ 242112 w 887272"/>
              <a:gd name="connsiteY122" fmla="*/ 1762760 h 3631956"/>
              <a:gd name="connsiteX123" fmla="*/ 247192 w 887272"/>
              <a:gd name="connsiteY123" fmla="*/ 1747520 h 3631956"/>
              <a:gd name="connsiteX124" fmla="*/ 252272 w 887272"/>
              <a:gd name="connsiteY124" fmla="*/ 1722120 h 3631956"/>
              <a:gd name="connsiteX125" fmla="*/ 257352 w 887272"/>
              <a:gd name="connsiteY125" fmla="*/ 1671320 h 3631956"/>
              <a:gd name="connsiteX126" fmla="*/ 262432 w 887272"/>
              <a:gd name="connsiteY126" fmla="*/ 1656080 h 3631956"/>
              <a:gd name="connsiteX127" fmla="*/ 267512 w 887272"/>
              <a:gd name="connsiteY127" fmla="*/ 1635760 h 3631956"/>
              <a:gd name="connsiteX128" fmla="*/ 272592 w 887272"/>
              <a:gd name="connsiteY128" fmla="*/ 1574800 h 3631956"/>
              <a:gd name="connsiteX129" fmla="*/ 277672 w 887272"/>
              <a:gd name="connsiteY129" fmla="*/ 1559560 h 3631956"/>
              <a:gd name="connsiteX130" fmla="*/ 287832 w 887272"/>
              <a:gd name="connsiteY130" fmla="*/ 1518920 h 3631956"/>
              <a:gd name="connsiteX131" fmla="*/ 292912 w 887272"/>
              <a:gd name="connsiteY131" fmla="*/ 1473200 h 3631956"/>
              <a:gd name="connsiteX132" fmla="*/ 297992 w 887272"/>
              <a:gd name="connsiteY132" fmla="*/ 1447800 h 3631956"/>
              <a:gd name="connsiteX133" fmla="*/ 308152 w 887272"/>
              <a:gd name="connsiteY133" fmla="*/ 1386840 h 3631956"/>
              <a:gd name="connsiteX134" fmla="*/ 313232 w 887272"/>
              <a:gd name="connsiteY134" fmla="*/ 1346200 h 3631956"/>
              <a:gd name="connsiteX135" fmla="*/ 323392 w 887272"/>
              <a:gd name="connsiteY135" fmla="*/ 1275080 h 3631956"/>
              <a:gd name="connsiteX136" fmla="*/ 328472 w 887272"/>
              <a:gd name="connsiteY136" fmla="*/ 1224280 h 3631956"/>
              <a:gd name="connsiteX137" fmla="*/ 333552 w 887272"/>
              <a:gd name="connsiteY137" fmla="*/ 1198880 h 3631956"/>
              <a:gd name="connsiteX138" fmla="*/ 348792 w 887272"/>
              <a:gd name="connsiteY138" fmla="*/ 1127760 h 3631956"/>
              <a:gd name="connsiteX139" fmla="*/ 353872 w 887272"/>
              <a:gd name="connsiteY139" fmla="*/ 1076960 h 3631956"/>
              <a:gd name="connsiteX140" fmla="*/ 358952 w 887272"/>
              <a:gd name="connsiteY140" fmla="*/ 1056640 h 3631956"/>
              <a:gd name="connsiteX141" fmla="*/ 369112 w 887272"/>
              <a:gd name="connsiteY141" fmla="*/ 1005840 h 3631956"/>
              <a:gd name="connsiteX142" fmla="*/ 374192 w 887272"/>
              <a:gd name="connsiteY142" fmla="*/ 934720 h 3631956"/>
              <a:gd name="connsiteX143" fmla="*/ 384352 w 887272"/>
              <a:gd name="connsiteY143" fmla="*/ 868680 h 3631956"/>
              <a:gd name="connsiteX144" fmla="*/ 389432 w 887272"/>
              <a:gd name="connsiteY144" fmla="*/ 822960 h 3631956"/>
              <a:gd name="connsiteX145" fmla="*/ 399592 w 887272"/>
              <a:gd name="connsiteY145" fmla="*/ 777240 h 3631956"/>
              <a:gd name="connsiteX146" fmla="*/ 404672 w 887272"/>
              <a:gd name="connsiteY146" fmla="*/ 731520 h 3631956"/>
              <a:gd name="connsiteX147" fmla="*/ 414832 w 887272"/>
              <a:gd name="connsiteY147" fmla="*/ 690880 h 3631956"/>
              <a:gd name="connsiteX148" fmla="*/ 424992 w 887272"/>
              <a:gd name="connsiteY148" fmla="*/ 629920 h 3631956"/>
              <a:gd name="connsiteX149" fmla="*/ 430072 w 887272"/>
              <a:gd name="connsiteY149" fmla="*/ 584200 h 3631956"/>
              <a:gd name="connsiteX150" fmla="*/ 440232 w 887272"/>
              <a:gd name="connsiteY150" fmla="*/ 543560 h 3631956"/>
              <a:gd name="connsiteX151" fmla="*/ 445312 w 887272"/>
              <a:gd name="connsiteY151" fmla="*/ 523240 h 3631956"/>
              <a:gd name="connsiteX152" fmla="*/ 455472 w 887272"/>
              <a:gd name="connsiteY152" fmla="*/ 457200 h 3631956"/>
              <a:gd name="connsiteX153" fmla="*/ 465632 w 887272"/>
              <a:gd name="connsiteY153" fmla="*/ 411480 h 3631956"/>
              <a:gd name="connsiteX154" fmla="*/ 470712 w 887272"/>
              <a:gd name="connsiteY154" fmla="*/ 365760 h 3631956"/>
              <a:gd name="connsiteX155" fmla="*/ 475792 w 887272"/>
              <a:gd name="connsiteY155" fmla="*/ 335280 h 3631956"/>
              <a:gd name="connsiteX156" fmla="*/ 470712 w 887272"/>
              <a:gd name="connsiteY156" fmla="*/ 198120 h 3631956"/>
              <a:gd name="connsiteX0" fmla="*/ 470712 w 887272"/>
              <a:gd name="connsiteY0" fmla="*/ 198120 h 3631956"/>
              <a:gd name="connsiteX1" fmla="*/ 485952 w 887272"/>
              <a:gd name="connsiteY1" fmla="*/ 187960 h 3631956"/>
              <a:gd name="connsiteX2" fmla="*/ 496112 w 887272"/>
              <a:gd name="connsiteY2" fmla="*/ 172720 h 3631956"/>
              <a:gd name="connsiteX3" fmla="*/ 526592 w 887272"/>
              <a:gd name="connsiteY3" fmla="*/ 152400 h 3631956"/>
              <a:gd name="connsiteX4" fmla="*/ 541832 w 887272"/>
              <a:gd name="connsiteY4" fmla="*/ 137160 h 3631956"/>
              <a:gd name="connsiteX5" fmla="*/ 572312 w 887272"/>
              <a:gd name="connsiteY5" fmla="*/ 127000 h 3631956"/>
              <a:gd name="connsiteX6" fmla="*/ 602792 w 887272"/>
              <a:gd name="connsiteY6" fmla="*/ 111760 h 3631956"/>
              <a:gd name="connsiteX7" fmla="*/ 638352 w 887272"/>
              <a:gd name="connsiteY7" fmla="*/ 96520 h 3631956"/>
              <a:gd name="connsiteX8" fmla="*/ 653592 w 887272"/>
              <a:gd name="connsiteY8" fmla="*/ 86360 h 3631956"/>
              <a:gd name="connsiteX9" fmla="*/ 689152 w 887272"/>
              <a:gd name="connsiteY9" fmla="*/ 76200 h 3631956"/>
              <a:gd name="connsiteX10" fmla="*/ 719632 w 887272"/>
              <a:gd name="connsiteY10" fmla="*/ 66040 h 3631956"/>
              <a:gd name="connsiteX11" fmla="*/ 755192 w 887272"/>
              <a:gd name="connsiteY11" fmla="*/ 50800 h 3631956"/>
              <a:gd name="connsiteX12" fmla="*/ 805992 w 887272"/>
              <a:gd name="connsiteY12" fmla="*/ 35560 h 3631956"/>
              <a:gd name="connsiteX13" fmla="*/ 821232 w 887272"/>
              <a:gd name="connsiteY13" fmla="*/ 25400 h 3631956"/>
              <a:gd name="connsiteX14" fmla="*/ 851712 w 887272"/>
              <a:gd name="connsiteY14" fmla="*/ 15240 h 3631956"/>
              <a:gd name="connsiteX15" fmla="*/ 882192 w 887272"/>
              <a:gd name="connsiteY15" fmla="*/ 0 h 3631956"/>
              <a:gd name="connsiteX16" fmla="*/ 887272 w 887272"/>
              <a:gd name="connsiteY16" fmla="*/ 15240 h 3631956"/>
              <a:gd name="connsiteX17" fmla="*/ 882192 w 887272"/>
              <a:gd name="connsiteY17" fmla="*/ 60960 h 3631956"/>
              <a:gd name="connsiteX18" fmla="*/ 877112 w 887272"/>
              <a:gd name="connsiteY18" fmla="*/ 76200 h 3631956"/>
              <a:gd name="connsiteX19" fmla="*/ 872032 w 887272"/>
              <a:gd name="connsiteY19" fmla="*/ 96520 h 3631956"/>
              <a:gd name="connsiteX20" fmla="*/ 866952 w 887272"/>
              <a:gd name="connsiteY20" fmla="*/ 162560 h 3631956"/>
              <a:gd name="connsiteX21" fmla="*/ 861872 w 887272"/>
              <a:gd name="connsiteY21" fmla="*/ 182880 h 3631956"/>
              <a:gd name="connsiteX22" fmla="*/ 856792 w 887272"/>
              <a:gd name="connsiteY22" fmla="*/ 213360 h 3631956"/>
              <a:gd name="connsiteX23" fmla="*/ 851712 w 887272"/>
              <a:gd name="connsiteY23" fmla="*/ 335280 h 3631956"/>
              <a:gd name="connsiteX24" fmla="*/ 841552 w 887272"/>
              <a:gd name="connsiteY24" fmla="*/ 401320 h 3631956"/>
              <a:gd name="connsiteX25" fmla="*/ 836472 w 887272"/>
              <a:gd name="connsiteY25" fmla="*/ 447040 h 3631956"/>
              <a:gd name="connsiteX26" fmla="*/ 826312 w 887272"/>
              <a:gd name="connsiteY26" fmla="*/ 568960 h 3631956"/>
              <a:gd name="connsiteX27" fmla="*/ 821232 w 887272"/>
              <a:gd name="connsiteY27" fmla="*/ 594360 h 3631956"/>
              <a:gd name="connsiteX28" fmla="*/ 816152 w 887272"/>
              <a:gd name="connsiteY28" fmla="*/ 640080 h 3631956"/>
              <a:gd name="connsiteX29" fmla="*/ 805992 w 887272"/>
              <a:gd name="connsiteY29" fmla="*/ 690880 h 3631956"/>
              <a:gd name="connsiteX30" fmla="*/ 800912 w 887272"/>
              <a:gd name="connsiteY30" fmla="*/ 721360 h 3631956"/>
              <a:gd name="connsiteX31" fmla="*/ 795832 w 887272"/>
              <a:gd name="connsiteY31" fmla="*/ 741680 h 3631956"/>
              <a:gd name="connsiteX32" fmla="*/ 790752 w 887272"/>
              <a:gd name="connsiteY32" fmla="*/ 767080 h 3631956"/>
              <a:gd name="connsiteX33" fmla="*/ 785672 w 887272"/>
              <a:gd name="connsiteY33" fmla="*/ 787400 h 3631956"/>
              <a:gd name="connsiteX34" fmla="*/ 780592 w 887272"/>
              <a:gd name="connsiteY34" fmla="*/ 828040 h 3631956"/>
              <a:gd name="connsiteX35" fmla="*/ 775512 w 887272"/>
              <a:gd name="connsiteY35" fmla="*/ 843280 h 3631956"/>
              <a:gd name="connsiteX36" fmla="*/ 765352 w 887272"/>
              <a:gd name="connsiteY36" fmla="*/ 894080 h 3631956"/>
              <a:gd name="connsiteX37" fmla="*/ 755192 w 887272"/>
              <a:gd name="connsiteY37" fmla="*/ 939800 h 3631956"/>
              <a:gd name="connsiteX38" fmla="*/ 750112 w 887272"/>
              <a:gd name="connsiteY38" fmla="*/ 980440 h 3631956"/>
              <a:gd name="connsiteX39" fmla="*/ 745032 w 887272"/>
              <a:gd name="connsiteY39" fmla="*/ 1031240 h 3631956"/>
              <a:gd name="connsiteX40" fmla="*/ 734872 w 887272"/>
              <a:gd name="connsiteY40" fmla="*/ 1102360 h 3631956"/>
              <a:gd name="connsiteX41" fmla="*/ 729792 w 887272"/>
              <a:gd name="connsiteY41" fmla="*/ 1203960 h 3631956"/>
              <a:gd name="connsiteX42" fmla="*/ 719632 w 887272"/>
              <a:gd name="connsiteY42" fmla="*/ 1264920 h 3631956"/>
              <a:gd name="connsiteX43" fmla="*/ 704392 w 887272"/>
              <a:gd name="connsiteY43" fmla="*/ 1407160 h 3631956"/>
              <a:gd name="connsiteX44" fmla="*/ 694232 w 887272"/>
              <a:gd name="connsiteY44" fmla="*/ 1463040 h 3631956"/>
              <a:gd name="connsiteX45" fmla="*/ 689152 w 887272"/>
              <a:gd name="connsiteY45" fmla="*/ 1518920 h 3631956"/>
              <a:gd name="connsiteX46" fmla="*/ 678992 w 887272"/>
              <a:gd name="connsiteY46" fmla="*/ 1564640 h 3631956"/>
              <a:gd name="connsiteX47" fmla="*/ 673912 w 887272"/>
              <a:gd name="connsiteY47" fmla="*/ 1595120 h 3631956"/>
              <a:gd name="connsiteX48" fmla="*/ 668832 w 887272"/>
              <a:gd name="connsiteY48" fmla="*/ 1635760 h 3631956"/>
              <a:gd name="connsiteX49" fmla="*/ 663752 w 887272"/>
              <a:gd name="connsiteY49" fmla="*/ 1666240 h 3631956"/>
              <a:gd name="connsiteX50" fmla="*/ 658672 w 887272"/>
              <a:gd name="connsiteY50" fmla="*/ 1706880 h 3631956"/>
              <a:gd name="connsiteX51" fmla="*/ 643432 w 887272"/>
              <a:gd name="connsiteY51" fmla="*/ 1778000 h 3631956"/>
              <a:gd name="connsiteX52" fmla="*/ 638352 w 887272"/>
              <a:gd name="connsiteY52" fmla="*/ 1823720 h 3631956"/>
              <a:gd name="connsiteX53" fmla="*/ 628192 w 887272"/>
              <a:gd name="connsiteY53" fmla="*/ 1879600 h 3631956"/>
              <a:gd name="connsiteX54" fmla="*/ 623112 w 887272"/>
              <a:gd name="connsiteY54" fmla="*/ 1935480 h 3631956"/>
              <a:gd name="connsiteX55" fmla="*/ 607872 w 887272"/>
              <a:gd name="connsiteY55" fmla="*/ 2021840 h 3631956"/>
              <a:gd name="connsiteX56" fmla="*/ 602792 w 887272"/>
              <a:gd name="connsiteY56" fmla="*/ 2082800 h 3631956"/>
              <a:gd name="connsiteX57" fmla="*/ 592632 w 887272"/>
              <a:gd name="connsiteY57" fmla="*/ 2133600 h 3631956"/>
              <a:gd name="connsiteX58" fmla="*/ 582472 w 887272"/>
              <a:gd name="connsiteY58" fmla="*/ 2204720 h 3631956"/>
              <a:gd name="connsiteX59" fmla="*/ 577392 w 887272"/>
              <a:gd name="connsiteY59" fmla="*/ 2296160 h 3631956"/>
              <a:gd name="connsiteX60" fmla="*/ 572312 w 887272"/>
              <a:gd name="connsiteY60" fmla="*/ 2311400 h 3631956"/>
              <a:gd name="connsiteX61" fmla="*/ 567232 w 887272"/>
              <a:gd name="connsiteY61" fmla="*/ 2352040 h 3631956"/>
              <a:gd name="connsiteX62" fmla="*/ 562152 w 887272"/>
              <a:gd name="connsiteY62" fmla="*/ 2382520 h 3631956"/>
              <a:gd name="connsiteX63" fmla="*/ 551992 w 887272"/>
              <a:gd name="connsiteY63" fmla="*/ 2509520 h 3631956"/>
              <a:gd name="connsiteX64" fmla="*/ 541832 w 887272"/>
              <a:gd name="connsiteY64" fmla="*/ 2570480 h 3631956"/>
              <a:gd name="connsiteX65" fmla="*/ 536752 w 887272"/>
              <a:gd name="connsiteY65" fmla="*/ 2595880 h 3631956"/>
              <a:gd name="connsiteX66" fmla="*/ 526592 w 887272"/>
              <a:gd name="connsiteY66" fmla="*/ 2809240 h 3631956"/>
              <a:gd name="connsiteX67" fmla="*/ 521512 w 887272"/>
              <a:gd name="connsiteY67" fmla="*/ 2834640 h 3631956"/>
              <a:gd name="connsiteX68" fmla="*/ 516432 w 887272"/>
              <a:gd name="connsiteY68" fmla="*/ 2956560 h 3631956"/>
              <a:gd name="connsiteX69" fmla="*/ 506272 w 887272"/>
              <a:gd name="connsiteY69" fmla="*/ 3048000 h 3631956"/>
              <a:gd name="connsiteX70" fmla="*/ 494419 w 887272"/>
              <a:gd name="connsiteY70" fmla="*/ 3217898 h 3631956"/>
              <a:gd name="connsiteX71" fmla="*/ 486517 w 887272"/>
              <a:gd name="connsiteY71" fmla="*/ 3325707 h 3631956"/>
              <a:gd name="connsiteX72" fmla="*/ 489903 w 887272"/>
              <a:gd name="connsiteY72" fmla="*/ 3369734 h 3631956"/>
              <a:gd name="connsiteX73" fmla="*/ 484823 w 887272"/>
              <a:gd name="connsiteY73" fmla="*/ 3407551 h 3631956"/>
              <a:gd name="connsiteX74" fmla="*/ 462810 w 887272"/>
              <a:gd name="connsiteY74" fmla="*/ 3608494 h 3631956"/>
              <a:gd name="connsiteX75" fmla="*/ 414832 w 887272"/>
              <a:gd name="connsiteY75" fmla="*/ 3611880 h 3631956"/>
              <a:gd name="connsiteX76" fmla="*/ 191312 w 887272"/>
              <a:gd name="connsiteY76" fmla="*/ 3601720 h 3631956"/>
              <a:gd name="connsiteX77" fmla="*/ 120192 w 887272"/>
              <a:gd name="connsiteY77" fmla="*/ 3591560 h 3631956"/>
              <a:gd name="connsiteX78" fmla="*/ 64312 w 887272"/>
              <a:gd name="connsiteY78" fmla="*/ 3586480 h 3631956"/>
              <a:gd name="connsiteX79" fmla="*/ 20849 w 887272"/>
              <a:gd name="connsiteY79" fmla="*/ 3576884 h 3631956"/>
              <a:gd name="connsiteX80" fmla="*/ 35525 w 887272"/>
              <a:gd name="connsiteY80" fmla="*/ 3533423 h 3631956"/>
              <a:gd name="connsiteX81" fmla="*/ 42864 w 887272"/>
              <a:gd name="connsiteY81" fmla="*/ 3455528 h 3631956"/>
              <a:gd name="connsiteX82" fmla="*/ 45121 w 887272"/>
              <a:gd name="connsiteY82" fmla="*/ 3429000 h 3631956"/>
              <a:gd name="connsiteX83" fmla="*/ 47379 w 887272"/>
              <a:gd name="connsiteY83" fmla="*/ 3397956 h 3631956"/>
              <a:gd name="connsiteX84" fmla="*/ 46815 w 887272"/>
              <a:gd name="connsiteY84" fmla="*/ 3356186 h 3631956"/>
              <a:gd name="connsiteX85" fmla="*/ 46250 w 887272"/>
              <a:gd name="connsiteY85" fmla="*/ 3327964 h 3631956"/>
              <a:gd name="connsiteX86" fmla="*/ 48508 w 887272"/>
              <a:gd name="connsiteY86" fmla="*/ 3265311 h 3631956"/>
              <a:gd name="connsiteX87" fmla="*/ 64876 w 887272"/>
              <a:gd name="connsiteY87" fmla="*/ 3217332 h 3631956"/>
              <a:gd name="connsiteX88" fmla="*/ 66570 w 887272"/>
              <a:gd name="connsiteY88" fmla="*/ 3178387 h 3631956"/>
              <a:gd name="connsiteX89" fmla="*/ 79551 w 887272"/>
              <a:gd name="connsiteY89" fmla="*/ 3056467 h 3631956"/>
              <a:gd name="connsiteX90" fmla="*/ 78987 w 887272"/>
              <a:gd name="connsiteY90" fmla="*/ 3025422 h 3631956"/>
              <a:gd name="connsiteX91" fmla="*/ 86890 w 887272"/>
              <a:gd name="connsiteY91" fmla="*/ 2958253 h 3631956"/>
              <a:gd name="connsiteX92" fmla="*/ 89147 w 887272"/>
              <a:gd name="connsiteY92" fmla="*/ 2910841 h 3631956"/>
              <a:gd name="connsiteX93" fmla="*/ 96485 w 887272"/>
              <a:gd name="connsiteY93" fmla="*/ 2835770 h 3631956"/>
              <a:gd name="connsiteX94" fmla="*/ 112290 w 887272"/>
              <a:gd name="connsiteY94" fmla="*/ 2715542 h 3631956"/>
              <a:gd name="connsiteX95" fmla="*/ 94792 w 887272"/>
              <a:gd name="connsiteY95" fmla="*/ 2687320 h 3631956"/>
              <a:gd name="connsiteX96" fmla="*/ 74472 w 887272"/>
              <a:gd name="connsiteY96" fmla="*/ 2667000 h 3631956"/>
              <a:gd name="connsiteX97" fmla="*/ 79552 w 887272"/>
              <a:gd name="connsiteY97" fmla="*/ 2631440 h 3631956"/>
              <a:gd name="connsiteX98" fmla="*/ 89712 w 887272"/>
              <a:gd name="connsiteY98" fmla="*/ 2600960 h 3631956"/>
              <a:gd name="connsiteX99" fmla="*/ 94792 w 887272"/>
              <a:gd name="connsiteY99" fmla="*/ 2570480 h 3631956"/>
              <a:gd name="connsiteX100" fmla="*/ 104952 w 887272"/>
              <a:gd name="connsiteY100" fmla="*/ 2550160 h 3631956"/>
              <a:gd name="connsiteX101" fmla="*/ 135432 w 887272"/>
              <a:gd name="connsiteY101" fmla="*/ 2571609 h 3631956"/>
              <a:gd name="connsiteX102" fmla="*/ 137125 w 887272"/>
              <a:gd name="connsiteY102" fmla="*/ 2525323 h 3631956"/>
              <a:gd name="connsiteX103" fmla="*/ 142206 w 887272"/>
              <a:gd name="connsiteY103" fmla="*/ 2484684 h 3631956"/>
              <a:gd name="connsiteX104" fmla="*/ 152364 w 887272"/>
              <a:gd name="connsiteY104" fmla="*/ 2466621 h 3631956"/>
              <a:gd name="connsiteX105" fmla="*/ 151802 w 887272"/>
              <a:gd name="connsiteY105" fmla="*/ 2430498 h 3631956"/>
              <a:gd name="connsiteX106" fmla="*/ 159703 w 887272"/>
              <a:gd name="connsiteY106" fmla="*/ 2410178 h 3631956"/>
              <a:gd name="connsiteX107" fmla="*/ 164784 w 887272"/>
              <a:gd name="connsiteY107" fmla="*/ 2388164 h 3631956"/>
              <a:gd name="connsiteX108" fmla="*/ 167041 w 887272"/>
              <a:gd name="connsiteY108" fmla="*/ 2359943 h 3631956"/>
              <a:gd name="connsiteX109" fmla="*/ 174943 w 887272"/>
              <a:gd name="connsiteY109" fmla="*/ 2338494 h 3631956"/>
              <a:gd name="connsiteX110" fmla="*/ 180023 w 887272"/>
              <a:gd name="connsiteY110" fmla="*/ 2284871 h 3631956"/>
              <a:gd name="connsiteX111" fmla="*/ 181716 w 887272"/>
              <a:gd name="connsiteY111" fmla="*/ 2232942 h 3631956"/>
              <a:gd name="connsiteX112" fmla="*/ 190183 w 887272"/>
              <a:gd name="connsiteY112" fmla="*/ 2175369 h 3631956"/>
              <a:gd name="connsiteX113" fmla="*/ 191312 w 887272"/>
              <a:gd name="connsiteY113" fmla="*/ 2136987 h 3631956"/>
              <a:gd name="connsiteX114" fmla="*/ 196392 w 887272"/>
              <a:gd name="connsiteY114" fmla="*/ 2098040 h 3631956"/>
              <a:gd name="connsiteX115" fmla="*/ 206552 w 887272"/>
              <a:gd name="connsiteY115" fmla="*/ 1991360 h 3631956"/>
              <a:gd name="connsiteX116" fmla="*/ 211632 w 887272"/>
              <a:gd name="connsiteY116" fmla="*/ 1965960 h 3631956"/>
              <a:gd name="connsiteX117" fmla="*/ 216712 w 887272"/>
              <a:gd name="connsiteY117" fmla="*/ 1925320 h 3631956"/>
              <a:gd name="connsiteX118" fmla="*/ 221792 w 887272"/>
              <a:gd name="connsiteY118" fmla="*/ 1910080 h 3631956"/>
              <a:gd name="connsiteX119" fmla="*/ 226872 w 887272"/>
              <a:gd name="connsiteY119" fmla="*/ 1889760 h 3631956"/>
              <a:gd name="connsiteX120" fmla="*/ 231952 w 887272"/>
              <a:gd name="connsiteY120" fmla="*/ 1859280 h 3631956"/>
              <a:gd name="connsiteX121" fmla="*/ 237032 w 887272"/>
              <a:gd name="connsiteY121" fmla="*/ 1833880 h 3631956"/>
              <a:gd name="connsiteX122" fmla="*/ 242112 w 887272"/>
              <a:gd name="connsiteY122" fmla="*/ 1762760 h 3631956"/>
              <a:gd name="connsiteX123" fmla="*/ 247192 w 887272"/>
              <a:gd name="connsiteY123" fmla="*/ 1747520 h 3631956"/>
              <a:gd name="connsiteX124" fmla="*/ 252272 w 887272"/>
              <a:gd name="connsiteY124" fmla="*/ 1722120 h 3631956"/>
              <a:gd name="connsiteX125" fmla="*/ 257352 w 887272"/>
              <a:gd name="connsiteY125" fmla="*/ 1671320 h 3631956"/>
              <a:gd name="connsiteX126" fmla="*/ 262432 w 887272"/>
              <a:gd name="connsiteY126" fmla="*/ 1656080 h 3631956"/>
              <a:gd name="connsiteX127" fmla="*/ 267512 w 887272"/>
              <a:gd name="connsiteY127" fmla="*/ 1635760 h 3631956"/>
              <a:gd name="connsiteX128" fmla="*/ 272592 w 887272"/>
              <a:gd name="connsiteY128" fmla="*/ 1574800 h 3631956"/>
              <a:gd name="connsiteX129" fmla="*/ 277672 w 887272"/>
              <a:gd name="connsiteY129" fmla="*/ 1559560 h 3631956"/>
              <a:gd name="connsiteX130" fmla="*/ 287832 w 887272"/>
              <a:gd name="connsiteY130" fmla="*/ 1518920 h 3631956"/>
              <a:gd name="connsiteX131" fmla="*/ 292912 w 887272"/>
              <a:gd name="connsiteY131" fmla="*/ 1473200 h 3631956"/>
              <a:gd name="connsiteX132" fmla="*/ 297992 w 887272"/>
              <a:gd name="connsiteY132" fmla="*/ 1447800 h 3631956"/>
              <a:gd name="connsiteX133" fmla="*/ 308152 w 887272"/>
              <a:gd name="connsiteY133" fmla="*/ 1386840 h 3631956"/>
              <a:gd name="connsiteX134" fmla="*/ 313232 w 887272"/>
              <a:gd name="connsiteY134" fmla="*/ 1346200 h 3631956"/>
              <a:gd name="connsiteX135" fmla="*/ 323392 w 887272"/>
              <a:gd name="connsiteY135" fmla="*/ 1275080 h 3631956"/>
              <a:gd name="connsiteX136" fmla="*/ 328472 w 887272"/>
              <a:gd name="connsiteY136" fmla="*/ 1224280 h 3631956"/>
              <a:gd name="connsiteX137" fmla="*/ 333552 w 887272"/>
              <a:gd name="connsiteY137" fmla="*/ 1198880 h 3631956"/>
              <a:gd name="connsiteX138" fmla="*/ 348792 w 887272"/>
              <a:gd name="connsiteY138" fmla="*/ 1127760 h 3631956"/>
              <a:gd name="connsiteX139" fmla="*/ 353872 w 887272"/>
              <a:gd name="connsiteY139" fmla="*/ 1076960 h 3631956"/>
              <a:gd name="connsiteX140" fmla="*/ 358952 w 887272"/>
              <a:gd name="connsiteY140" fmla="*/ 1056640 h 3631956"/>
              <a:gd name="connsiteX141" fmla="*/ 369112 w 887272"/>
              <a:gd name="connsiteY141" fmla="*/ 1005840 h 3631956"/>
              <a:gd name="connsiteX142" fmla="*/ 374192 w 887272"/>
              <a:gd name="connsiteY142" fmla="*/ 934720 h 3631956"/>
              <a:gd name="connsiteX143" fmla="*/ 384352 w 887272"/>
              <a:gd name="connsiteY143" fmla="*/ 868680 h 3631956"/>
              <a:gd name="connsiteX144" fmla="*/ 389432 w 887272"/>
              <a:gd name="connsiteY144" fmla="*/ 822960 h 3631956"/>
              <a:gd name="connsiteX145" fmla="*/ 399592 w 887272"/>
              <a:gd name="connsiteY145" fmla="*/ 777240 h 3631956"/>
              <a:gd name="connsiteX146" fmla="*/ 404672 w 887272"/>
              <a:gd name="connsiteY146" fmla="*/ 731520 h 3631956"/>
              <a:gd name="connsiteX147" fmla="*/ 414832 w 887272"/>
              <a:gd name="connsiteY147" fmla="*/ 690880 h 3631956"/>
              <a:gd name="connsiteX148" fmla="*/ 424992 w 887272"/>
              <a:gd name="connsiteY148" fmla="*/ 629920 h 3631956"/>
              <a:gd name="connsiteX149" fmla="*/ 430072 w 887272"/>
              <a:gd name="connsiteY149" fmla="*/ 584200 h 3631956"/>
              <a:gd name="connsiteX150" fmla="*/ 440232 w 887272"/>
              <a:gd name="connsiteY150" fmla="*/ 543560 h 3631956"/>
              <a:gd name="connsiteX151" fmla="*/ 445312 w 887272"/>
              <a:gd name="connsiteY151" fmla="*/ 523240 h 3631956"/>
              <a:gd name="connsiteX152" fmla="*/ 455472 w 887272"/>
              <a:gd name="connsiteY152" fmla="*/ 457200 h 3631956"/>
              <a:gd name="connsiteX153" fmla="*/ 465632 w 887272"/>
              <a:gd name="connsiteY153" fmla="*/ 411480 h 3631956"/>
              <a:gd name="connsiteX154" fmla="*/ 470712 w 887272"/>
              <a:gd name="connsiteY154" fmla="*/ 365760 h 3631956"/>
              <a:gd name="connsiteX155" fmla="*/ 475792 w 887272"/>
              <a:gd name="connsiteY155" fmla="*/ 335280 h 3631956"/>
              <a:gd name="connsiteX156" fmla="*/ 470712 w 887272"/>
              <a:gd name="connsiteY156" fmla="*/ 198120 h 3631956"/>
              <a:gd name="connsiteX0" fmla="*/ 470712 w 887272"/>
              <a:gd name="connsiteY0" fmla="*/ 198120 h 3631956"/>
              <a:gd name="connsiteX1" fmla="*/ 485952 w 887272"/>
              <a:gd name="connsiteY1" fmla="*/ 187960 h 3631956"/>
              <a:gd name="connsiteX2" fmla="*/ 496112 w 887272"/>
              <a:gd name="connsiteY2" fmla="*/ 172720 h 3631956"/>
              <a:gd name="connsiteX3" fmla="*/ 526592 w 887272"/>
              <a:gd name="connsiteY3" fmla="*/ 152400 h 3631956"/>
              <a:gd name="connsiteX4" fmla="*/ 541832 w 887272"/>
              <a:gd name="connsiteY4" fmla="*/ 137160 h 3631956"/>
              <a:gd name="connsiteX5" fmla="*/ 572312 w 887272"/>
              <a:gd name="connsiteY5" fmla="*/ 127000 h 3631956"/>
              <a:gd name="connsiteX6" fmla="*/ 602792 w 887272"/>
              <a:gd name="connsiteY6" fmla="*/ 111760 h 3631956"/>
              <a:gd name="connsiteX7" fmla="*/ 638352 w 887272"/>
              <a:gd name="connsiteY7" fmla="*/ 96520 h 3631956"/>
              <a:gd name="connsiteX8" fmla="*/ 653592 w 887272"/>
              <a:gd name="connsiteY8" fmla="*/ 86360 h 3631956"/>
              <a:gd name="connsiteX9" fmla="*/ 689152 w 887272"/>
              <a:gd name="connsiteY9" fmla="*/ 76200 h 3631956"/>
              <a:gd name="connsiteX10" fmla="*/ 719632 w 887272"/>
              <a:gd name="connsiteY10" fmla="*/ 66040 h 3631956"/>
              <a:gd name="connsiteX11" fmla="*/ 755192 w 887272"/>
              <a:gd name="connsiteY11" fmla="*/ 50800 h 3631956"/>
              <a:gd name="connsiteX12" fmla="*/ 805992 w 887272"/>
              <a:gd name="connsiteY12" fmla="*/ 35560 h 3631956"/>
              <a:gd name="connsiteX13" fmla="*/ 821232 w 887272"/>
              <a:gd name="connsiteY13" fmla="*/ 25400 h 3631956"/>
              <a:gd name="connsiteX14" fmla="*/ 851712 w 887272"/>
              <a:gd name="connsiteY14" fmla="*/ 15240 h 3631956"/>
              <a:gd name="connsiteX15" fmla="*/ 882192 w 887272"/>
              <a:gd name="connsiteY15" fmla="*/ 0 h 3631956"/>
              <a:gd name="connsiteX16" fmla="*/ 887272 w 887272"/>
              <a:gd name="connsiteY16" fmla="*/ 15240 h 3631956"/>
              <a:gd name="connsiteX17" fmla="*/ 882192 w 887272"/>
              <a:gd name="connsiteY17" fmla="*/ 60960 h 3631956"/>
              <a:gd name="connsiteX18" fmla="*/ 877112 w 887272"/>
              <a:gd name="connsiteY18" fmla="*/ 76200 h 3631956"/>
              <a:gd name="connsiteX19" fmla="*/ 872032 w 887272"/>
              <a:gd name="connsiteY19" fmla="*/ 96520 h 3631956"/>
              <a:gd name="connsiteX20" fmla="*/ 866952 w 887272"/>
              <a:gd name="connsiteY20" fmla="*/ 162560 h 3631956"/>
              <a:gd name="connsiteX21" fmla="*/ 861872 w 887272"/>
              <a:gd name="connsiteY21" fmla="*/ 182880 h 3631956"/>
              <a:gd name="connsiteX22" fmla="*/ 856792 w 887272"/>
              <a:gd name="connsiteY22" fmla="*/ 213360 h 3631956"/>
              <a:gd name="connsiteX23" fmla="*/ 851712 w 887272"/>
              <a:gd name="connsiteY23" fmla="*/ 335280 h 3631956"/>
              <a:gd name="connsiteX24" fmla="*/ 841552 w 887272"/>
              <a:gd name="connsiteY24" fmla="*/ 401320 h 3631956"/>
              <a:gd name="connsiteX25" fmla="*/ 836472 w 887272"/>
              <a:gd name="connsiteY25" fmla="*/ 447040 h 3631956"/>
              <a:gd name="connsiteX26" fmla="*/ 826312 w 887272"/>
              <a:gd name="connsiteY26" fmla="*/ 568960 h 3631956"/>
              <a:gd name="connsiteX27" fmla="*/ 821232 w 887272"/>
              <a:gd name="connsiteY27" fmla="*/ 594360 h 3631956"/>
              <a:gd name="connsiteX28" fmla="*/ 816152 w 887272"/>
              <a:gd name="connsiteY28" fmla="*/ 640080 h 3631956"/>
              <a:gd name="connsiteX29" fmla="*/ 805992 w 887272"/>
              <a:gd name="connsiteY29" fmla="*/ 690880 h 3631956"/>
              <a:gd name="connsiteX30" fmla="*/ 800912 w 887272"/>
              <a:gd name="connsiteY30" fmla="*/ 721360 h 3631956"/>
              <a:gd name="connsiteX31" fmla="*/ 795832 w 887272"/>
              <a:gd name="connsiteY31" fmla="*/ 741680 h 3631956"/>
              <a:gd name="connsiteX32" fmla="*/ 790752 w 887272"/>
              <a:gd name="connsiteY32" fmla="*/ 767080 h 3631956"/>
              <a:gd name="connsiteX33" fmla="*/ 785672 w 887272"/>
              <a:gd name="connsiteY33" fmla="*/ 787400 h 3631956"/>
              <a:gd name="connsiteX34" fmla="*/ 780592 w 887272"/>
              <a:gd name="connsiteY34" fmla="*/ 828040 h 3631956"/>
              <a:gd name="connsiteX35" fmla="*/ 775512 w 887272"/>
              <a:gd name="connsiteY35" fmla="*/ 843280 h 3631956"/>
              <a:gd name="connsiteX36" fmla="*/ 765352 w 887272"/>
              <a:gd name="connsiteY36" fmla="*/ 894080 h 3631956"/>
              <a:gd name="connsiteX37" fmla="*/ 755192 w 887272"/>
              <a:gd name="connsiteY37" fmla="*/ 939800 h 3631956"/>
              <a:gd name="connsiteX38" fmla="*/ 750112 w 887272"/>
              <a:gd name="connsiteY38" fmla="*/ 980440 h 3631956"/>
              <a:gd name="connsiteX39" fmla="*/ 745032 w 887272"/>
              <a:gd name="connsiteY39" fmla="*/ 1031240 h 3631956"/>
              <a:gd name="connsiteX40" fmla="*/ 734872 w 887272"/>
              <a:gd name="connsiteY40" fmla="*/ 1102360 h 3631956"/>
              <a:gd name="connsiteX41" fmla="*/ 729792 w 887272"/>
              <a:gd name="connsiteY41" fmla="*/ 1203960 h 3631956"/>
              <a:gd name="connsiteX42" fmla="*/ 719632 w 887272"/>
              <a:gd name="connsiteY42" fmla="*/ 1264920 h 3631956"/>
              <a:gd name="connsiteX43" fmla="*/ 704392 w 887272"/>
              <a:gd name="connsiteY43" fmla="*/ 1407160 h 3631956"/>
              <a:gd name="connsiteX44" fmla="*/ 694232 w 887272"/>
              <a:gd name="connsiteY44" fmla="*/ 1463040 h 3631956"/>
              <a:gd name="connsiteX45" fmla="*/ 689152 w 887272"/>
              <a:gd name="connsiteY45" fmla="*/ 1518920 h 3631956"/>
              <a:gd name="connsiteX46" fmla="*/ 678992 w 887272"/>
              <a:gd name="connsiteY46" fmla="*/ 1564640 h 3631956"/>
              <a:gd name="connsiteX47" fmla="*/ 673912 w 887272"/>
              <a:gd name="connsiteY47" fmla="*/ 1595120 h 3631956"/>
              <a:gd name="connsiteX48" fmla="*/ 668832 w 887272"/>
              <a:gd name="connsiteY48" fmla="*/ 1635760 h 3631956"/>
              <a:gd name="connsiteX49" fmla="*/ 663752 w 887272"/>
              <a:gd name="connsiteY49" fmla="*/ 1666240 h 3631956"/>
              <a:gd name="connsiteX50" fmla="*/ 658672 w 887272"/>
              <a:gd name="connsiteY50" fmla="*/ 1706880 h 3631956"/>
              <a:gd name="connsiteX51" fmla="*/ 643432 w 887272"/>
              <a:gd name="connsiteY51" fmla="*/ 1778000 h 3631956"/>
              <a:gd name="connsiteX52" fmla="*/ 638352 w 887272"/>
              <a:gd name="connsiteY52" fmla="*/ 1823720 h 3631956"/>
              <a:gd name="connsiteX53" fmla="*/ 628192 w 887272"/>
              <a:gd name="connsiteY53" fmla="*/ 1879600 h 3631956"/>
              <a:gd name="connsiteX54" fmla="*/ 623112 w 887272"/>
              <a:gd name="connsiteY54" fmla="*/ 1935480 h 3631956"/>
              <a:gd name="connsiteX55" fmla="*/ 607872 w 887272"/>
              <a:gd name="connsiteY55" fmla="*/ 2021840 h 3631956"/>
              <a:gd name="connsiteX56" fmla="*/ 602792 w 887272"/>
              <a:gd name="connsiteY56" fmla="*/ 2082800 h 3631956"/>
              <a:gd name="connsiteX57" fmla="*/ 592632 w 887272"/>
              <a:gd name="connsiteY57" fmla="*/ 2133600 h 3631956"/>
              <a:gd name="connsiteX58" fmla="*/ 582472 w 887272"/>
              <a:gd name="connsiteY58" fmla="*/ 2204720 h 3631956"/>
              <a:gd name="connsiteX59" fmla="*/ 577392 w 887272"/>
              <a:gd name="connsiteY59" fmla="*/ 2296160 h 3631956"/>
              <a:gd name="connsiteX60" fmla="*/ 572312 w 887272"/>
              <a:gd name="connsiteY60" fmla="*/ 2311400 h 3631956"/>
              <a:gd name="connsiteX61" fmla="*/ 567232 w 887272"/>
              <a:gd name="connsiteY61" fmla="*/ 2352040 h 3631956"/>
              <a:gd name="connsiteX62" fmla="*/ 562152 w 887272"/>
              <a:gd name="connsiteY62" fmla="*/ 2382520 h 3631956"/>
              <a:gd name="connsiteX63" fmla="*/ 551992 w 887272"/>
              <a:gd name="connsiteY63" fmla="*/ 2509520 h 3631956"/>
              <a:gd name="connsiteX64" fmla="*/ 541832 w 887272"/>
              <a:gd name="connsiteY64" fmla="*/ 2570480 h 3631956"/>
              <a:gd name="connsiteX65" fmla="*/ 536752 w 887272"/>
              <a:gd name="connsiteY65" fmla="*/ 2595880 h 3631956"/>
              <a:gd name="connsiteX66" fmla="*/ 526592 w 887272"/>
              <a:gd name="connsiteY66" fmla="*/ 2809240 h 3631956"/>
              <a:gd name="connsiteX67" fmla="*/ 521512 w 887272"/>
              <a:gd name="connsiteY67" fmla="*/ 2834640 h 3631956"/>
              <a:gd name="connsiteX68" fmla="*/ 516432 w 887272"/>
              <a:gd name="connsiteY68" fmla="*/ 2956560 h 3631956"/>
              <a:gd name="connsiteX69" fmla="*/ 506272 w 887272"/>
              <a:gd name="connsiteY69" fmla="*/ 3048000 h 3631956"/>
              <a:gd name="connsiteX70" fmla="*/ 494419 w 887272"/>
              <a:gd name="connsiteY70" fmla="*/ 3217898 h 3631956"/>
              <a:gd name="connsiteX71" fmla="*/ 486517 w 887272"/>
              <a:gd name="connsiteY71" fmla="*/ 3325707 h 3631956"/>
              <a:gd name="connsiteX72" fmla="*/ 489903 w 887272"/>
              <a:gd name="connsiteY72" fmla="*/ 3369734 h 3631956"/>
              <a:gd name="connsiteX73" fmla="*/ 484823 w 887272"/>
              <a:gd name="connsiteY73" fmla="*/ 3407551 h 3631956"/>
              <a:gd name="connsiteX74" fmla="*/ 462810 w 887272"/>
              <a:gd name="connsiteY74" fmla="*/ 3608494 h 3631956"/>
              <a:gd name="connsiteX75" fmla="*/ 414832 w 887272"/>
              <a:gd name="connsiteY75" fmla="*/ 3611880 h 3631956"/>
              <a:gd name="connsiteX76" fmla="*/ 191312 w 887272"/>
              <a:gd name="connsiteY76" fmla="*/ 3601720 h 3631956"/>
              <a:gd name="connsiteX77" fmla="*/ 120192 w 887272"/>
              <a:gd name="connsiteY77" fmla="*/ 3591560 h 3631956"/>
              <a:gd name="connsiteX78" fmla="*/ 64312 w 887272"/>
              <a:gd name="connsiteY78" fmla="*/ 3586480 h 3631956"/>
              <a:gd name="connsiteX79" fmla="*/ 20849 w 887272"/>
              <a:gd name="connsiteY79" fmla="*/ 3576884 h 3631956"/>
              <a:gd name="connsiteX80" fmla="*/ 35525 w 887272"/>
              <a:gd name="connsiteY80" fmla="*/ 3533423 h 3631956"/>
              <a:gd name="connsiteX81" fmla="*/ 42864 w 887272"/>
              <a:gd name="connsiteY81" fmla="*/ 3455528 h 3631956"/>
              <a:gd name="connsiteX82" fmla="*/ 45121 w 887272"/>
              <a:gd name="connsiteY82" fmla="*/ 3429000 h 3631956"/>
              <a:gd name="connsiteX83" fmla="*/ 47379 w 887272"/>
              <a:gd name="connsiteY83" fmla="*/ 3397956 h 3631956"/>
              <a:gd name="connsiteX84" fmla="*/ 46815 w 887272"/>
              <a:gd name="connsiteY84" fmla="*/ 3356186 h 3631956"/>
              <a:gd name="connsiteX85" fmla="*/ 46250 w 887272"/>
              <a:gd name="connsiteY85" fmla="*/ 3327964 h 3631956"/>
              <a:gd name="connsiteX86" fmla="*/ 48508 w 887272"/>
              <a:gd name="connsiteY86" fmla="*/ 3265311 h 3631956"/>
              <a:gd name="connsiteX87" fmla="*/ 64876 w 887272"/>
              <a:gd name="connsiteY87" fmla="*/ 3217332 h 3631956"/>
              <a:gd name="connsiteX88" fmla="*/ 66570 w 887272"/>
              <a:gd name="connsiteY88" fmla="*/ 3178387 h 3631956"/>
              <a:gd name="connsiteX89" fmla="*/ 79551 w 887272"/>
              <a:gd name="connsiteY89" fmla="*/ 3056467 h 3631956"/>
              <a:gd name="connsiteX90" fmla="*/ 78987 w 887272"/>
              <a:gd name="connsiteY90" fmla="*/ 3025422 h 3631956"/>
              <a:gd name="connsiteX91" fmla="*/ 86890 w 887272"/>
              <a:gd name="connsiteY91" fmla="*/ 2958253 h 3631956"/>
              <a:gd name="connsiteX92" fmla="*/ 89147 w 887272"/>
              <a:gd name="connsiteY92" fmla="*/ 2910841 h 3631956"/>
              <a:gd name="connsiteX93" fmla="*/ 96485 w 887272"/>
              <a:gd name="connsiteY93" fmla="*/ 2835770 h 3631956"/>
              <a:gd name="connsiteX94" fmla="*/ 112290 w 887272"/>
              <a:gd name="connsiteY94" fmla="*/ 2715542 h 3631956"/>
              <a:gd name="connsiteX95" fmla="*/ 94792 w 887272"/>
              <a:gd name="connsiteY95" fmla="*/ 2687320 h 3631956"/>
              <a:gd name="connsiteX96" fmla="*/ 74472 w 887272"/>
              <a:gd name="connsiteY96" fmla="*/ 2667000 h 3631956"/>
              <a:gd name="connsiteX97" fmla="*/ 79552 w 887272"/>
              <a:gd name="connsiteY97" fmla="*/ 2631440 h 3631956"/>
              <a:gd name="connsiteX98" fmla="*/ 89712 w 887272"/>
              <a:gd name="connsiteY98" fmla="*/ 2600960 h 3631956"/>
              <a:gd name="connsiteX99" fmla="*/ 94792 w 887272"/>
              <a:gd name="connsiteY99" fmla="*/ 2570480 h 3631956"/>
              <a:gd name="connsiteX100" fmla="*/ 121885 w 887272"/>
              <a:gd name="connsiteY100" fmla="*/ 2575560 h 3631956"/>
              <a:gd name="connsiteX101" fmla="*/ 135432 w 887272"/>
              <a:gd name="connsiteY101" fmla="*/ 2571609 h 3631956"/>
              <a:gd name="connsiteX102" fmla="*/ 137125 w 887272"/>
              <a:gd name="connsiteY102" fmla="*/ 2525323 h 3631956"/>
              <a:gd name="connsiteX103" fmla="*/ 142206 w 887272"/>
              <a:gd name="connsiteY103" fmla="*/ 2484684 h 3631956"/>
              <a:gd name="connsiteX104" fmla="*/ 152364 w 887272"/>
              <a:gd name="connsiteY104" fmla="*/ 2466621 h 3631956"/>
              <a:gd name="connsiteX105" fmla="*/ 151802 w 887272"/>
              <a:gd name="connsiteY105" fmla="*/ 2430498 h 3631956"/>
              <a:gd name="connsiteX106" fmla="*/ 159703 w 887272"/>
              <a:gd name="connsiteY106" fmla="*/ 2410178 h 3631956"/>
              <a:gd name="connsiteX107" fmla="*/ 164784 w 887272"/>
              <a:gd name="connsiteY107" fmla="*/ 2388164 h 3631956"/>
              <a:gd name="connsiteX108" fmla="*/ 167041 w 887272"/>
              <a:gd name="connsiteY108" fmla="*/ 2359943 h 3631956"/>
              <a:gd name="connsiteX109" fmla="*/ 174943 w 887272"/>
              <a:gd name="connsiteY109" fmla="*/ 2338494 h 3631956"/>
              <a:gd name="connsiteX110" fmla="*/ 180023 w 887272"/>
              <a:gd name="connsiteY110" fmla="*/ 2284871 h 3631956"/>
              <a:gd name="connsiteX111" fmla="*/ 181716 w 887272"/>
              <a:gd name="connsiteY111" fmla="*/ 2232942 h 3631956"/>
              <a:gd name="connsiteX112" fmla="*/ 190183 w 887272"/>
              <a:gd name="connsiteY112" fmla="*/ 2175369 h 3631956"/>
              <a:gd name="connsiteX113" fmla="*/ 191312 w 887272"/>
              <a:gd name="connsiteY113" fmla="*/ 2136987 h 3631956"/>
              <a:gd name="connsiteX114" fmla="*/ 196392 w 887272"/>
              <a:gd name="connsiteY114" fmla="*/ 2098040 h 3631956"/>
              <a:gd name="connsiteX115" fmla="*/ 206552 w 887272"/>
              <a:gd name="connsiteY115" fmla="*/ 1991360 h 3631956"/>
              <a:gd name="connsiteX116" fmla="*/ 211632 w 887272"/>
              <a:gd name="connsiteY116" fmla="*/ 1965960 h 3631956"/>
              <a:gd name="connsiteX117" fmla="*/ 216712 w 887272"/>
              <a:gd name="connsiteY117" fmla="*/ 1925320 h 3631956"/>
              <a:gd name="connsiteX118" fmla="*/ 221792 w 887272"/>
              <a:gd name="connsiteY118" fmla="*/ 1910080 h 3631956"/>
              <a:gd name="connsiteX119" fmla="*/ 226872 w 887272"/>
              <a:gd name="connsiteY119" fmla="*/ 1889760 h 3631956"/>
              <a:gd name="connsiteX120" fmla="*/ 231952 w 887272"/>
              <a:gd name="connsiteY120" fmla="*/ 1859280 h 3631956"/>
              <a:gd name="connsiteX121" fmla="*/ 237032 w 887272"/>
              <a:gd name="connsiteY121" fmla="*/ 1833880 h 3631956"/>
              <a:gd name="connsiteX122" fmla="*/ 242112 w 887272"/>
              <a:gd name="connsiteY122" fmla="*/ 1762760 h 3631956"/>
              <a:gd name="connsiteX123" fmla="*/ 247192 w 887272"/>
              <a:gd name="connsiteY123" fmla="*/ 1747520 h 3631956"/>
              <a:gd name="connsiteX124" fmla="*/ 252272 w 887272"/>
              <a:gd name="connsiteY124" fmla="*/ 1722120 h 3631956"/>
              <a:gd name="connsiteX125" fmla="*/ 257352 w 887272"/>
              <a:gd name="connsiteY125" fmla="*/ 1671320 h 3631956"/>
              <a:gd name="connsiteX126" fmla="*/ 262432 w 887272"/>
              <a:gd name="connsiteY126" fmla="*/ 1656080 h 3631956"/>
              <a:gd name="connsiteX127" fmla="*/ 267512 w 887272"/>
              <a:gd name="connsiteY127" fmla="*/ 1635760 h 3631956"/>
              <a:gd name="connsiteX128" fmla="*/ 272592 w 887272"/>
              <a:gd name="connsiteY128" fmla="*/ 1574800 h 3631956"/>
              <a:gd name="connsiteX129" fmla="*/ 277672 w 887272"/>
              <a:gd name="connsiteY129" fmla="*/ 1559560 h 3631956"/>
              <a:gd name="connsiteX130" fmla="*/ 287832 w 887272"/>
              <a:gd name="connsiteY130" fmla="*/ 1518920 h 3631956"/>
              <a:gd name="connsiteX131" fmla="*/ 292912 w 887272"/>
              <a:gd name="connsiteY131" fmla="*/ 1473200 h 3631956"/>
              <a:gd name="connsiteX132" fmla="*/ 297992 w 887272"/>
              <a:gd name="connsiteY132" fmla="*/ 1447800 h 3631956"/>
              <a:gd name="connsiteX133" fmla="*/ 308152 w 887272"/>
              <a:gd name="connsiteY133" fmla="*/ 1386840 h 3631956"/>
              <a:gd name="connsiteX134" fmla="*/ 313232 w 887272"/>
              <a:gd name="connsiteY134" fmla="*/ 1346200 h 3631956"/>
              <a:gd name="connsiteX135" fmla="*/ 323392 w 887272"/>
              <a:gd name="connsiteY135" fmla="*/ 1275080 h 3631956"/>
              <a:gd name="connsiteX136" fmla="*/ 328472 w 887272"/>
              <a:gd name="connsiteY136" fmla="*/ 1224280 h 3631956"/>
              <a:gd name="connsiteX137" fmla="*/ 333552 w 887272"/>
              <a:gd name="connsiteY137" fmla="*/ 1198880 h 3631956"/>
              <a:gd name="connsiteX138" fmla="*/ 348792 w 887272"/>
              <a:gd name="connsiteY138" fmla="*/ 1127760 h 3631956"/>
              <a:gd name="connsiteX139" fmla="*/ 353872 w 887272"/>
              <a:gd name="connsiteY139" fmla="*/ 1076960 h 3631956"/>
              <a:gd name="connsiteX140" fmla="*/ 358952 w 887272"/>
              <a:gd name="connsiteY140" fmla="*/ 1056640 h 3631956"/>
              <a:gd name="connsiteX141" fmla="*/ 369112 w 887272"/>
              <a:gd name="connsiteY141" fmla="*/ 1005840 h 3631956"/>
              <a:gd name="connsiteX142" fmla="*/ 374192 w 887272"/>
              <a:gd name="connsiteY142" fmla="*/ 934720 h 3631956"/>
              <a:gd name="connsiteX143" fmla="*/ 384352 w 887272"/>
              <a:gd name="connsiteY143" fmla="*/ 868680 h 3631956"/>
              <a:gd name="connsiteX144" fmla="*/ 389432 w 887272"/>
              <a:gd name="connsiteY144" fmla="*/ 822960 h 3631956"/>
              <a:gd name="connsiteX145" fmla="*/ 399592 w 887272"/>
              <a:gd name="connsiteY145" fmla="*/ 777240 h 3631956"/>
              <a:gd name="connsiteX146" fmla="*/ 404672 w 887272"/>
              <a:gd name="connsiteY146" fmla="*/ 731520 h 3631956"/>
              <a:gd name="connsiteX147" fmla="*/ 414832 w 887272"/>
              <a:gd name="connsiteY147" fmla="*/ 690880 h 3631956"/>
              <a:gd name="connsiteX148" fmla="*/ 424992 w 887272"/>
              <a:gd name="connsiteY148" fmla="*/ 629920 h 3631956"/>
              <a:gd name="connsiteX149" fmla="*/ 430072 w 887272"/>
              <a:gd name="connsiteY149" fmla="*/ 584200 h 3631956"/>
              <a:gd name="connsiteX150" fmla="*/ 440232 w 887272"/>
              <a:gd name="connsiteY150" fmla="*/ 543560 h 3631956"/>
              <a:gd name="connsiteX151" fmla="*/ 445312 w 887272"/>
              <a:gd name="connsiteY151" fmla="*/ 523240 h 3631956"/>
              <a:gd name="connsiteX152" fmla="*/ 455472 w 887272"/>
              <a:gd name="connsiteY152" fmla="*/ 457200 h 3631956"/>
              <a:gd name="connsiteX153" fmla="*/ 465632 w 887272"/>
              <a:gd name="connsiteY153" fmla="*/ 411480 h 3631956"/>
              <a:gd name="connsiteX154" fmla="*/ 470712 w 887272"/>
              <a:gd name="connsiteY154" fmla="*/ 365760 h 3631956"/>
              <a:gd name="connsiteX155" fmla="*/ 475792 w 887272"/>
              <a:gd name="connsiteY155" fmla="*/ 335280 h 3631956"/>
              <a:gd name="connsiteX156" fmla="*/ 470712 w 887272"/>
              <a:gd name="connsiteY156" fmla="*/ 198120 h 3631956"/>
              <a:gd name="connsiteX0" fmla="*/ 470712 w 887272"/>
              <a:gd name="connsiteY0" fmla="*/ 198120 h 3631956"/>
              <a:gd name="connsiteX1" fmla="*/ 485952 w 887272"/>
              <a:gd name="connsiteY1" fmla="*/ 187960 h 3631956"/>
              <a:gd name="connsiteX2" fmla="*/ 496112 w 887272"/>
              <a:gd name="connsiteY2" fmla="*/ 172720 h 3631956"/>
              <a:gd name="connsiteX3" fmla="*/ 526592 w 887272"/>
              <a:gd name="connsiteY3" fmla="*/ 152400 h 3631956"/>
              <a:gd name="connsiteX4" fmla="*/ 541832 w 887272"/>
              <a:gd name="connsiteY4" fmla="*/ 137160 h 3631956"/>
              <a:gd name="connsiteX5" fmla="*/ 572312 w 887272"/>
              <a:gd name="connsiteY5" fmla="*/ 127000 h 3631956"/>
              <a:gd name="connsiteX6" fmla="*/ 602792 w 887272"/>
              <a:gd name="connsiteY6" fmla="*/ 111760 h 3631956"/>
              <a:gd name="connsiteX7" fmla="*/ 638352 w 887272"/>
              <a:gd name="connsiteY7" fmla="*/ 96520 h 3631956"/>
              <a:gd name="connsiteX8" fmla="*/ 653592 w 887272"/>
              <a:gd name="connsiteY8" fmla="*/ 86360 h 3631956"/>
              <a:gd name="connsiteX9" fmla="*/ 689152 w 887272"/>
              <a:gd name="connsiteY9" fmla="*/ 76200 h 3631956"/>
              <a:gd name="connsiteX10" fmla="*/ 719632 w 887272"/>
              <a:gd name="connsiteY10" fmla="*/ 66040 h 3631956"/>
              <a:gd name="connsiteX11" fmla="*/ 755192 w 887272"/>
              <a:gd name="connsiteY11" fmla="*/ 50800 h 3631956"/>
              <a:gd name="connsiteX12" fmla="*/ 805992 w 887272"/>
              <a:gd name="connsiteY12" fmla="*/ 35560 h 3631956"/>
              <a:gd name="connsiteX13" fmla="*/ 821232 w 887272"/>
              <a:gd name="connsiteY13" fmla="*/ 25400 h 3631956"/>
              <a:gd name="connsiteX14" fmla="*/ 851712 w 887272"/>
              <a:gd name="connsiteY14" fmla="*/ 15240 h 3631956"/>
              <a:gd name="connsiteX15" fmla="*/ 882192 w 887272"/>
              <a:gd name="connsiteY15" fmla="*/ 0 h 3631956"/>
              <a:gd name="connsiteX16" fmla="*/ 887272 w 887272"/>
              <a:gd name="connsiteY16" fmla="*/ 15240 h 3631956"/>
              <a:gd name="connsiteX17" fmla="*/ 882192 w 887272"/>
              <a:gd name="connsiteY17" fmla="*/ 60960 h 3631956"/>
              <a:gd name="connsiteX18" fmla="*/ 877112 w 887272"/>
              <a:gd name="connsiteY18" fmla="*/ 76200 h 3631956"/>
              <a:gd name="connsiteX19" fmla="*/ 872032 w 887272"/>
              <a:gd name="connsiteY19" fmla="*/ 96520 h 3631956"/>
              <a:gd name="connsiteX20" fmla="*/ 866952 w 887272"/>
              <a:gd name="connsiteY20" fmla="*/ 162560 h 3631956"/>
              <a:gd name="connsiteX21" fmla="*/ 861872 w 887272"/>
              <a:gd name="connsiteY21" fmla="*/ 182880 h 3631956"/>
              <a:gd name="connsiteX22" fmla="*/ 856792 w 887272"/>
              <a:gd name="connsiteY22" fmla="*/ 213360 h 3631956"/>
              <a:gd name="connsiteX23" fmla="*/ 851712 w 887272"/>
              <a:gd name="connsiteY23" fmla="*/ 335280 h 3631956"/>
              <a:gd name="connsiteX24" fmla="*/ 841552 w 887272"/>
              <a:gd name="connsiteY24" fmla="*/ 401320 h 3631956"/>
              <a:gd name="connsiteX25" fmla="*/ 836472 w 887272"/>
              <a:gd name="connsiteY25" fmla="*/ 447040 h 3631956"/>
              <a:gd name="connsiteX26" fmla="*/ 826312 w 887272"/>
              <a:gd name="connsiteY26" fmla="*/ 568960 h 3631956"/>
              <a:gd name="connsiteX27" fmla="*/ 821232 w 887272"/>
              <a:gd name="connsiteY27" fmla="*/ 594360 h 3631956"/>
              <a:gd name="connsiteX28" fmla="*/ 816152 w 887272"/>
              <a:gd name="connsiteY28" fmla="*/ 640080 h 3631956"/>
              <a:gd name="connsiteX29" fmla="*/ 805992 w 887272"/>
              <a:gd name="connsiteY29" fmla="*/ 690880 h 3631956"/>
              <a:gd name="connsiteX30" fmla="*/ 800912 w 887272"/>
              <a:gd name="connsiteY30" fmla="*/ 721360 h 3631956"/>
              <a:gd name="connsiteX31" fmla="*/ 795832 w 887272"/>
              <a:gd name="connsiteY31" fmla="*/ 741680 h 3631956"/>
              <a:gd name="connsiteX32" fmla="*/ 790752 w 887272"/>
              <a:gd name="connsiteY32" fmla="*/ 767080 h 3631956"/>
              <a:gd name="connsiteX33" fmla="*/ 785672 w 887272"/>
              <a:gd name="connsiteY33" fmla="*/ 787400 h 3631956"/>
              <a:gd name="connsiteX34" fmla="*/ 780592 w 887272"/>
              <a:gd name="connsiteY34" fmla="*/ 828040 h 3631956"/>
              <a:gd name="connsiteX35" fmla="*/ 775512 w 887272"/>
              <a:gd name="connsiteY35" fmla="*/ 843280 h 3631956"/>
              <a:gd name="connsiteX36" fmla="*/ 765352 w 887272"/>
              <a:gd name="connsiteY36" fmla="*/ 894080 h 3631956"/>
              <a:gd name="connsiteX37" fmla="*/ 755192 w 887272"/>
              <a:gd name="connsiteY37" fmla="*/ 939800 h 3631956"/>
              <a:gd name="connsiteX38" fmla="*/ 750112 w 887272"/>
              <a:gd name="connsiteY38" fmla="*/ 980440 h 3631956"/>
              <a:gd name="connsiteX39" fmla="*/ 745032 w 887272"/>
              <a:gd name="connsiteY39" fmla="*/ 1031240 h 3631956"/>
              <a:gd name="connsiteX40" fmla="*/ 734872 w 887272"/>
              <a:gd name="connsiteY40" fmla="*/ 1102360 h 3631956"/>
              <a:gd name="connsiteX41" fmla="*/ 729792 w 887272"/>
              <a:gd name="connsiteY41" fmla="*/ 1203960 h 3631956"/>
              <a:gd name="connsiteX42" fmla="*/ 719632 w 887272"/>
              <a:gd name="connsiteY42" fmla="*/ 1264920 h 3631956"/>
              <a:gd name="connsiteX43" fmla="*/ 704392 w 887272"/>
              <a:gd name="connsiteY43" fmla="*/ 1407160 h 3631956"/>
              <a:gd name="connsiteX44" fmla="*/ 694232 w 887272"/>
              <a:gd name="connsiteY44" fmla="*/ 1463040 h 3631956"/>
              <a:gd name="connsiteX45" fmla="*/ 689152 w 887272"/>
              <a:gd name="connsiteY45" fmla="*/ 1518920 h 3631956"/>
              <a:gd name="connsiteX46" fmla="*/ 678992 w 887272"/>
              <a:gd name="connsiteY46" fmla="*/ 1564640 h 3631956"/>
              <a:gd name="connsiteX47" fmla="*/ 673912 w 887272"/>
              <a:gd name="connsiteY47" fmla="*/ 1595120 h 3631956"/>
              <a:gd name="connsiteX48" fmla="*/ 668832 w 887272"/>
              <a:gd name="connsiteY48" fmla="*/ 1635760 h 3631956"/>
              <a:gd name="connsiteX49" fmla="*/ 663752 w 887272"/>
              <a:gd name="connsiteY49" fmla="*/ 1666240 h 3631956"/>
              <a:gd name="connsiteX50" fmla="*/ 658672 w 887272"/>
              <a:gd name="connsiteY50" fmla="*/ 1706880 h 3631956"/>
              <a:gd name="connsiteX51" fmla="*/ 643432 w 887272"/>
              <a:gd name="connsiteY51" fmla="*/ 1778000 h 3631956"/>
              <a:gd name="connsiteX52" fmla="*/ 638352 w 887272"/>
              <a:gd name="connsiteY52" fmla="*/ 1823720 h 3631956"/>
              <a:gd name="connsiteX53" fmla="*/ 628192 w 887272"/>
              <a:gd name="connsiteY53" fmla="*/ 1879600 h 3631956"/>
              <a:gd name="connsiteX54" fmla="*/ 623112 w 887272"/>
              <a:gd name="connsiteY54" fmla="*/ 1935480 h 3631956"/>
              <a:gd name="connsiteX55" fmla="*/ 607872 w 887272"/>
              <a:gd name="connsiteY55" fmla="*/ 2021840 h 3631956"/>
              <a:gd name="connsiteX56" fmla="*/ 602792 w 887272"/>
              <a:gd name="connsiteY56" fmla="*/ 2082800 h 3631956"/>
              <a:gd name="connsiteX57" fmla="*/ 592632 w 887272"/>
              <a:gd name="connsiteY57" fmla="*/ 2133600 h 3631956"/>
              <a:gd name="connsiteX58" fmla="*/ 582472 w 887272"/>
              <a:gd name="connsiteY58" fmla="*/ 2204720 h 3631956"/>
              <a:gd name="connsiteX59" fmla="*/ 577392 w 887272"/>
              <a:gd name="connsiteY59" fmla="*/ 2296160 h 3631956"/>
              <a:gd name="connsiteX60" fmla="*/ 572312 w 887272"/>
              <a:gd name="connsiteY60" fmla="*/ 2311400 h 3631956"/>
              <a:gd name="connsiteX61" fmla="*/ 567232 w 887272"/>
              <a:gd name="connsiteY61" fmla="*/ 2352040 h 3631956"/>
              <a:gd name="connsiteX62" fmla="*/ 562152 w 887272"/>
              <a:gd name="connsiteY62" fmla="*/ 2382520 h 3631956"/>
              <a:gd name="connsiteX63" fmla="*/ 551992 w 887272"/>
              <a:gd name="connsiteY63" fmla="*/ 2509520 h 3631956"/>
              <a:gd name="connsiteX64" fmla="*/ 541832 w 887272"/>
              <a:gd name="connsiteY64" fmla="*/ 2570480 h 3631956"/>
              <a:gd name="connsiteX65" fmla="*/ 536752 w 887272"/>
              <a:gd name="connsiteY65" fmla="*/ 2595880 h 3631956"/>
              <a:gd name="connsiteX66" fmla="*/ 526592 w 887272"/>
              <a:gd name="connsiteY66" fmla="*/ 2809240 h 3631956"/>
              <a:gd name="connsiteX67" fmla="*/ 521512 w 887272"/>
              <a:gd name="connsiteY67" fmla="*/ 2834640 h 3631956"/>
              <a:gd name="connsiteX68" fmla="*/ 516432 w 887272"/>
              <a:gd name="connsiteY68" fmla="*/ 2956560 h 3631956"/>
              <a:gd name="connsiteX69" fmla="*/ 506272 w 887272"/>
              <a:gd name="connsiteY69" fmla="*/ 3048000 h 3631956"/>
              <a:gd name="connsiteX70" fmla="*/ 494419 w 887272"/>
              <a:gd name="connsiteY70" fmla="*/ 3217898 h 3631956"/>
              <a:gd name="connsiteX71" fmla="*/ 486517 w 887272"/>
              <a:gd name="connsiteY71" fmla="*/ 3325707 h 3631956"/>
              <a:gd name="connsiteX72" fmla="*/ 489903 w 887272"/>
              <a:gd name="connsiteY72" fmla="*/ 3369734 h 3631956"/>
              <a:gd name="connsiteX73" fmla="*/ 484823 w 887272"/>
              <a:gd name="connsiteY73" fmla="*/ 3407551 h 3631956"/>
              <a:gd name="connsiteX74" fmla="*/ 462810 w 887272"/>
              <a:gd name="connsiteY74" fmla="*/ 3608494 h 3631956"/>
              <a:gd name="connsiteX75" fmla="*/ 414832 w 887272"/>
              <a:gd name="connsiteY75" fmla="*/ 3611880 h 3631956"/>
              <a:gd name="connsiteX76" fmla="*/ 191312 w 887272"/>
              <a:gd name="connsiteY76" fmla="*/ 3601720 h 3631956"/>
              <a:gd name="connsiteX77" fmla="*/ 120192 w 887272"/>
              <a:gd name="connsiteY77" fmla="*/ 3591560 h 3631956"/>
              <a:gd name="connsiteX78" fmla="*/ 64312 w 887272"/>
              <a:gd name="connsiteY78" fmla="*/ 3586480 h 3631956"/>
              <a:gd name="connsiteX79" fmla="*/ 20849 w 887272"/>
              <a:gd name="connsiteY79" fmla="*/ 3576884 h 3631956"/>
              <a:gd name="connsiteX80" fmla="*/ 35525 w 887272"/>
              <a:gd name="connsiteY80" fmla="*/ 3533423 h 3631956"/>
              <a:gd name="connsiteX81" fmla="*/ 42864 w 887272"/>
              <a:gd name="connsiteY81" fmla="*/ 3455528 h 3631956"/>
              <a:gd name="connsiteX82" fmla="*/ 45121 w 887272"/>
              <a:gd name="connsiteY82" fmla="*/ 3429000 h 3631956"/>
              <a:gd name="connsiteX83" fmla="*/ 47379 w 887272"/>
              <a:gd name="connsiteY83" fmla="*/ 3397956 h 3631956"/>
              <a:gd name="connsiteX84" fmla="*/ 46815 w 887272"/>
              <a:gd name="connsiteY84" fmla="*/ 3356186 h 3631956"/>
              <a:gd name="connsiteX85" fmla="*/ 46250 w 887272"/>
              <a:gd name="connsiteY85" fmla="*/ 3327964 h 3631956"/>
              <a:gd name="connsiteX86" fmla="*/ 48508 w 887272"/>
              <a:gd name="connsiteY86" fmla="*/ 3265311 h 3631956"/>
              <a:gd name="connsiteX87" fmla="*/ 64876 w 887272"/>
              <a:gd name="connsiteY87" fmla="*/ 3217332 h 3631956"/>
              <a:gd name="connsiteX88" fmla="*/ 66570 w 887272"/>
              <a:gd name="connsiteY88" fmla="*/ 3178387 h 3631956"/>
              <a:gd name="connsiteX89" fmla="*/ 79551 w 887272"/>
              <a:gd name="connsiteY89" fmla="*/ 3056467 h 3631956"/>
              <a:gd name="connsiteX90" fmla="*/ 78987 w 887272"/>
              <a:gd name="connsiteY90" fmla="*/ 3025422 h 3631956"/>
              <a:gd name="connsiteX91" fmla="*/ 86890 w 887272"/>
              <a:gd name="connsiteY91" fmla="*/ 2958253 h 3631956"/>
              <a:gd name="connsiteX92" fmla="*/ 89147 w 887272"/>
              <a:gd name="connsiteY92" fmla="*/ 2910841 h 3631956"/>
              <a:gd name="connsiteX93" fmla="*/ 96485 w 887272"/>
              <a:gd name="connsiteY93" fmla="*/ 2835770 h 3631956"/>
              <a:gd name="connsiteX94" fmla="*/ 112290 w 887272"/>
              <a:gd name="connsiteY94" fmla="*/ 2715542 h 3631956"/>
              <a:gd name="connsiteX95" fmla="*/ 94792 w 887272"/>
              <a:gd name="connsiteY95" fmla="*/ 2687320 h 3631956"/>
              <a:gd name="connsiteX96" fmla="*/ 74472 w 887272"/>
              <a:gd name="connsiteY96" fmla="*/ 2667000 h 3631956"/>
              <a:gd name="connsiteX97" fmla="*/ 79552 w 887272"/>
              <a:gd name="connsiteY97" fmla="*/ 2631440 h 3631956"/>
              <a:gd name="connsiteX98" fmla="*/ 89712 w 887272"/>
              <a:gd name="connsiteY98" fmla="*/ 2600960 h 3631956"/>
              <a:gd name="connsiteX99" fmla="*/ 120192 w 887272"/>
              <a:gd name="connsiteY99" fmla="*/ 2609991 h 3631956"/>
              <a:gd name="connsiteX100" fmla="*/ 121885 w 887272"/>
              <a:gd name="connsiteY100" fmla="*/ 2575560 h 3631956"/>
              <a:gd name="connsiteX101" fmla="*/ 135432 w 887272"/>
              <a:gd name="connsiteY101" fmla="*/ 2571609 h 3631956"/>
              <a:gd name="connsiteX102" fmla="*/ 137125 w 887272"/>
              <a:gd name="connsiteY102" fmla="*/ 2525323 h 3631956"/>
              <a:gd name="connsiteX103" fmla="*/ 142206 w 887272"/>
              <a:gd name="connsiteY103" fmla="*/ 2484684 h 3631956"/>
              <a:gd name="connsiteX104" fmla="*/ 152364 w 887272"/>
              <a:gd name="connsiteY104" fmla="*/ 2466621 h 3631956"/>
              <a:gd name="connsiteX105" fmla="*/ 151802 w 887272"/>
              <a:gd name="connsiteY105" fmla="*/ 2430498 h 3631956"/>
              <a:gd name="connsiteX106" fmla="*/ 159703 w 887272"/>
              <a:gd name="connsiteY106" fmla="*/ 2410178 h 3631956"/>
              <a:gd name="connsiteX107" fmla="*/ 164784 w 887272"/>
              <a:gd name="connsiteY107" fmla="*/ 2388164 h 3631956"/>
              <a:gd name="connsiteX108" fmla="*/ 167041 w 887272"/>
              <a:gd name="connsiteY108" fmla="*/ 2359943 h 3631956"/>
              <a:gd name="connsiteX109" fmla="*/ 174943 w 887272"/>
              <a:gd name="connsiteY109" fmla="*/ 2338494 h 3631956"/>
              <a:gd name="connsiteX110" fmla="*/ 180023 w 887272"/>
              <a:gd name="connsiteY110" fmla="*/ 2284871 h 3631956"/>
              <a:gd name="connsiteX111" fmla="*/ 181716 w 887272"/>
              <a:gd name="connsiteY111" fmla="*/ 2232942 h 3631956"/>
              <a:gd name="connsiteX112" fmla="*/ 190183 w 887272"/>
              <a:gd name="connsiteY112" fmla="*/ 2175369 h 3631956"/>
              <a:gd name="connsiteX113" fmla="*/ 191312 w 887272"/>
              <a:gd name="connsiteY113" fmla="*/ 2136987 h 3631956"/>
              <a:gd name="connsiteX114" fmla="*/ 196392 w 887272"/>
              <a:gd name="connsiteY114" fmla="*/ 2098040 h 3631956"/>
              <a:gd name="connsiteX115" fmla="*/ 206552 w 887272"/>
              <a:gd name="connsiteY115" fmla="*/ 1991360 h 3631956"/>
              <a:gd name="connsiteX116" fmla="*/ 211632 w 887272"/>
              <a:gd name="connsiteY116" fmla="*/ 1965960 h 3631956"/>
              <a:gd name="connsiteX117" fmla="*/ 216712 w 887272"/>
              <a:gd name="connsiteY117" fmla="*/ 1925320 h 3631956"/>
              <a:gd name="connsiteX118" fmla="*/ 221792 w 887272"/>
              <a:gd name="connsiteY118" fmla="*/ 1910080 h 3631956"/>
              <a:gd name="connsiteX119" fmla="*/ 226872 w 887272"/>
              <a:gd name="connsiteY119" fmla="*/ 1889760 h 3631956"/>
              <a:gd name="connsiteX120" fmla="*/ 231952 w 887272"/>
              <a:gd name="connsiteY120" fmla="*/ 1859280 h 3631956"/>
              <a:gd name="connsiteX121" fmla="*/ 237032 w 887272"/>
              <a:gd name="connsiteY121" fmla="*/ 1833880 h 3631956"/>
              <a:gd name="connsiteX122" fmla="*/ 242112 w 887272"/>
              <a:gd name="connsiteY122" fmla="*/ 1762760 h 3631956"/>
              <a:gd name="connsiteX123" fmla="*/ 247192 w 887272"/>
              <a:gd name="connsiteY123" fmla="*/ 1747520 h 3631956"/>
              <a:gd name="connsiteX124" fmla="*/ 252272 w 887272"/>
              <a:gd name="connsiteY124" fmla="*/ 1722120 h 3631956"/>
              <a:gd name="connsiteX125" fmla="*/ 257352 w 887272"/>
              <a:gd name="connsiteY125" fmla="*/ 1671320 h 3631956"/>
              <a:gd name="connsiteX126" fmla="*/ 262432 w 887272"/>
              <a:gd name="connsiteY126" fmla="*/ 1656080 h 3631956"/>
              <a:gd name="connsiteX127" fmla="*/ 267512 w 887272"/>
              <a:gd name="connsiteY127" fmla="*/ 1635760 h 3631956"/>
              <a:gd name="connsiteX128" fmla="*/ 272592 w 887272"/>
              <a:gd name="connsiteY128" fmla="*/ 1574800 h 3631956"/>
              <a:gd name="connsiteX129" fmla="*/ 277672 w 887272"/>
              <a:gd name="connsiteY129" fmla="*/ 1559560 h 3631956"/>
              <a:gd name="connsiteX130" fmla="*/ 287832 w 887272"/>
              <a:gd name="connsiteY130" fmla="*/ 1518920 h 3631956"/>
              <a:gd name="connsiteX131" fmla="*/ 292912 w 887272"/>
              <a:gd name="connsiteY131" fmla="*/ 1473200 h 3631956"/>
              <a:gd name="connsiteX132" fmla="*/ 297992 w 887272"/>
              <a:gd name="connsiteY132" fmla="*/ 1447800 h 3631956"/>
              <a:gd name="connsiteX133" fmla="*/ 308152 w 887272"/>
              <a:gd name="connsiteY133" fmla="*/ 1386840 h 3631956"/>
              <a:gd name="connsiteX134" fmla="*/ 313232 w 887272"/>
              <a:gd name="connsiteY134" fmla="*/ 1346200 h 3631956"/>
              <a:gd name="connsiteX135" fmla="*/ 323392 w 887272"/>
              <a:gd name="connsiteY135" fmla="*/ 1275080 h 3631956"/>
              <a:gd name="connsiteX136" fmla="*/ 328472 w 887272"/>
              <a:gd name="connsiteY136" fmla="*/ 1224280 h 3631956"/>
              <a:gd name="connsiteX137" fmla="*/ 333552 w 887272"/>
              <a:gd name="connsiteY137" fmla="*/ 1198880 h 3631956"/>
              <a:gd name="connsiteX138" fmla="*/ 348792 w 887272"/>
              <a:gd name="connsiteY138" fmla="*/ 1127760 h 3631956"/>
              <a:gd name="connsiteX139" fmla="*/ 353872 w 887272"/>
              <a:gd name="connsiteY139" fmla="*/ 1076960 h 3631956"/>
              <a:gd name="connsiteX140" fmla="*/ 358952 w 887272"/>
              <a:gd name="connsiteY140" fmla="*/ 1056640 h 3631956"/>
              <a:gd name="connsiteX141" fmla="*/ 369112 w 887272"/>
              <a:gd name="connsiteY141" fmla="*/ 1005840 h 3631956"/>
              <a:gd name="connsiteX142" fmla="*/ 374192 w 887272"/>
              <a:gd name="connsiteY142" fmla="*/ 934720 h 3631956"/>
              <a:gd name="connsiteX143" fmla="*/ 384352 w 887272"/>
              <a:gd name="connsiteY143" fmla="*/ 868680 h 3631956"/>
              <a:gd name="connsiteX144" fmla="*/ 389432 w 887272"/>
              <a:gd name="connsiteY144" fmla="*/ 822960 h 3631956"/>
              <a:gd name="connsiteX145" fmla="*/ 399592 w 887272"/>
              <a:gd name="connsiteY145" fmla="*/ 777240 h 3631956"/>
              <a:gd name="connsiteX146" fmla="*/ 404672 w 887272"/>
              <a:gd name="connsiteY146" fmla="*/ 731520 h 3631956"/>
              <a:gd name="connsiteX147" fmla="*/ 414832 w 887272"/>
              <a:gd name="connsiteY147" fmla="*/ 690880 h 3631956"/>
              <a:gd name="connsiteX148" fmla="*/ 424992 w 887272"/>
              <a:gd name="connsiteY148" fmla="*/ 629920 h 3631956"/>
              <a:gd name="connsiteX149" fmla="*/ 430072 w 887272"/>
              <a:gd name="connsiteY149" fmla="*/ 584200 h 3631956"/>
              <a:gd name="connsiteX150" fmla="*/ 440232 w 887272"/>
              <a:gd name="connsiteY150" fmla="*/ 543560 h 3631956"/>
              <a:gd name="connsiteX151" fmla="*/ 445312 w 887272"/>
              <a:gd name="connsiteY151" fmla="*/ 523240 h 3631956"/>
              <a:gd name="connsiteX152" fmla="*/ 455472 w 887272"/>
              <a:gd name="connsiteY152" fmla="*/ 457200 h 3631956"/>
              <a:gd name="connsiteX153" fmla="*/ 465632 w 887272"/>
              <a:gd name="connsiteY153" fmla="*/ 411480 h 3631956"/>
              <a:gd name="connsiteX154" fmla="*/ 470712 w 887272"/>
              <a:gd name="connsiteY154" fmla="*/ 365760 h 3631956"/>
              <a:gd name="connsiteX155" fmla="*/ 475792 w 887272"/>
              <a:gd name="connsiteY155" fmla="*/ 335280 h 3631956"/>
              <a:gd name="connsiteX156" fmla="*/ 470712 w 887272"/>
              <a:gd name="connsiteY156" fmla="*/ 198120 h 3631956"/>
              <a:gd name="connsiteX0" fmla="*/ 470712 w 887272"/>
              <a:gd name="connsiteY0" fmla="*/ 198120 h 3631956"/>
              <a:gd name="connsiteX1" fmla="*/ 485952 w 887272"/>
              <a:gd name="connsiteY1" fmla="*/ 187960 h 3631956"/>
              <a:gd name="connsiteX2" fmla="*/ 496112 w 887272"/>
              <a:gd name="connsiteY2" fmla="*/ 172720 h 3631956"/>
              <a:gd name="connsiteX3" fmla="*/ 526592 w 887272"/>
              <a:gd name="connsiteY3" fmla="*/ 152400 h 3631956"/>
              <a:gd name="connsiteX4" fmla="*/ 541832 w 887272"/>
              <a:gd name="connsiteY4" fmla="*/ 137160 h 3631956"/>
              <a:gd name="connsiteX5" fmla="*/ 572312 w 887272"/>
              <a:gd name="connsiteY5" fmla="*/ 127000 h 3631956"/>
              <a:gd name="connsiteX6" fmla="*/ 602792 w 887272"/>
              <a:gd name="connsiteY6" fmla="*/ 111760 h 3631956"/>
              <a:gd name="connsiteX7" fmla="*/ 638352 w 887272"/>
              <a:gd name="connsiteY7" fmla="*/ 96520 h 3631956"/>
              <a:gd name="connsiteX8" fmla="*/ 653592 w 887272"/>
              <a:gd name="connsiteY8" fmla="*/ 86360 h 3631956"/>
              <a:gd name="connsiteX9" fmla="*/ 689152 w 887272"/>
              <a:gd name="connsiteY9" fmla="*/ 76200 h 3631956"/>
              <a:gd name="connsiteX10" fmla="*/ 719632 w 887272"/>
              <a:gd name="connsiteY10" fmla="*/ 66040 h 3631956"/>
              <a:gd name="connsiteX11" fmla="*/ 755192 w 887272"/>
              <a:gd name="connsiteY11" fmla="*/ 50800 h 3631956"/>
              <a:gd name="connsiteX12" fmla="*/ 805992 w 887272"/>
              <a:gd name="connsiteY12" fmla="*/ 35560 h 3631956"/>
              <a:gd name="connsiteX13" fmla="*/ 821232 w 887272"/>
              <a:gd name="connsiteY13" fmla="*/ 25400 h 3631956"/>
              <a:gd name="connsiteX14" fmla="*/ 851712 w 887272"/>
              <a:gd name="connsiteY14" fmla="*/ 15240 h 3631956"/>
              <a:gd name="connsiteX15" fmla="*/ 882192 w 887272"/>
              <a:gd name="connsiteY15" fmla="*/ 0 h 3631956"/>
              <a:gd name="connsiteX16" fmla="*/ 887272 w 887272"/>
              <a:gd name="connsiteY16" fmla="*/ 15240 h 3631956"/>
              <a:gd name="connsiteX17" fmla="*/ 882192 w 887272"/>
              <a:gd name="connsiteY17" fmla="*/ 60960 h 3631956"/>
              <a:gd name="connsiteX18" fmla="*/ 877112 w 887272"/>
              <a:gd name="connsiteY18" fmla="*/ 76200 h 3631956"/>
              <a:gd name="connsiteX19" fmla="*/ 872032 w 887272"/>
              <a:gd name="connsiteY19" fmla="*/ 96520 h 3631956"/>
              <a:gd name="connsiteX20" fmla="*/ 866952 w 887272"/>
              <a:gd name="connsiteY20" fmla="*/ 162560 h 3631956"/>
              <a:gd name="connsiteX21" fmla="*/ 861872 w 887272"/>
              <a:gd name="connsiteY21" fmla="*/ 182880 h 3631956"/>
              <a:gd name="connsiteX22" fmla="*/ 856792 w 887272"/>
              <a:gd name="connsiteY22" fmla="*/ 213360 h 3631956"/>
              <a:gd name="connsiteX23" fmla="*/ 851712 w 887272"/>
              <a:gd name="connsiteY23" fmla="*/ 335280 h 3631956"/>
              <a:gd name="connsiteX24" fmla="*/ 841552 w 887272"/>
              <a:gd name="connsiteY24" fmla="*/ 401320 h 3631956"/>
              <a:gd name="connsiteX25" fmla="*/ 836472 w 887272"/>
              <a:gd name="connsiteY25" fmla="*/ 447040 h 3631956"/>
              <a:gd name="connsiteX26" fmla="*/ 826312 w 887272"/>
              <a:gd name="connsiteY26" fmla="*/ 568960 h 3631956"/>
              <a:gd name="connsiteX27" fmla="*/ 821232 w 887272"/>
              <a:gd name="connsiteY27" fmla="*/ 594360 h 3631956"/>
              <a:gd name="connsiteX28" fmla="*/ 816152 w 887272"/>
              <a:gd name="connsiteY28" fmla="*/ 640080 h 3631956"/>
              <a:gd name="connsiteX29" fmla="*/ 805992 w 887272"/>
              <a:gd name="connsiteY29" fmla="*/ 690880 h 3631956"/>
              <a:gd name="connsiteX30" fmla="*/ 800912 w 887272"/>
              <a:gd name="connsiteY30" fmla="*/ 721360 h 3631956"/>
              <a:gd name="connsiteX31" fmla="*/ 795832 w 887272"/>
              <a:gd name="connsiteY31" fmla="*/ 741680 h 3631956"/>
              <a:gd name="connsiteX32" fmla="*/ 790752 w 887272"/>
              <a:gd name="connsiteY32" fmla="*/ 767080 h 3631956"/>
              <a:gd name="connsiteX33" fmla="*/ 785672 w 887272"/>
              <a:gd name="connsiteY33" fmla="*/ 787400 h 3631956"/>
              <a:gd name="connsiteX34" fmla="*/ 780592 w 887272"/>
              <a:gd name="connsiteY34" fmla="*/ 828040 h 3631956"/>
              <a:gd name="connsiteX35" fmla="*/ 775512 w 887272"/>
              <a:gd name="connsiteY35" fmla="*/ 843280 h 3631956"/>
              <a:gd name="connsiteX36" fmla="*/ 765352 w 887272"/>
              <a:gd name="connsiteY36" fmla="*/ 894080 h 3631956"/>
              <a:gd name="connsiteX37" fmla="*/ 755192 w 887272"/>
              <a:gd name="connsiteY37" fmla="*/ 939800 h 3631956"/>
              <a:gd name="connsiteX38" fmla="*/ 750112 w 887272"/>
              <a:gd name="connsiteY38" fmla="*/ 980440 h 3631956"/>
              <a:gd name="connsiteX39" fmla="*/ 745032 w 887272"/>
              <a:gd name="connsiteY39" fmla="*/ 1031240 h 3631956"/>
              <a:gd name="connsiteX40" fmla="*/ 734872 w 887272"/>
              <a:gd name="connsiteY40" fmla="*/ 1102360 h 3631956"/>
              <a:gd name="connsiteX41" fmla="*/ 729792 w 887272"/>
              <a:gd name="connsiteY41" fmla="*/ 1203960 h 3631956"/>
              <a:gd name="connsiteX42" fmla="*/ 719632 w 887272"/>
              <a:gd name="connsiteY42" fmla="*/ 1264920 h 3631956"/>
              <a:gd name="connsiteX43" fmla="*/ 704392 w 887272"/>
              <a:gd name="connsiteY43" fmla="*/ 1407160 h 3631956"/>
              <a:gd name="connsiteX44" fmla="*/ 694232 w 887272"/>
              <a:gd name="connsiteY44" fmla="*/ 1463040 h 3631956"/>
              <a:gd name="connsiteX45" fmla="*/ 689152 w 887272"/>
              <a:gd name="connsiteY45" fmla="*/ 1518920 h 3631956"/>
              <a:gd name="connsiteX46" fmla="*/ 678992 w 887272"/>
              <a:gd name="connsiteY46" fmla="*/ 1564640 h 3631956"/>
              <a:gd name="connsiteX47" fmla="*/ 673912 w 887272"/>
              <a:gd name="connsiteY47" fmla="*/ 1595120 h 3631956"/>
              <a:gd name="connsiteX48" fmla="*/ 668832 w 887272"/>
              <a:gd name="connsiteY48" fmla="*/ 1635760 h 3631956"/>
              <a:gd name="connsiteX49" fmla="*/ 663752 w 887272"/>
              <a:gd name="connsiteY49" fmla="*/ 1666240 h 3631956"/>
              <a:gd name="connsiteX50" fmla="*/ 658672 w 887272"/>
              <a:gd name="connsiteY50" fmla="*/ 1706880 h 3631956"/>
              <a:gd name="connsiteX51" fmla="*/ 643432 w 887272"/>
              <a:gd name="connsiteY51" fmla="*/ 1778000 h 3631956"/>
              <a:gd name="connsiteX52" fmla="*/ 638352 w 887272"/>
              <a:gd name="connsiteY52" fmla="*/ 1823720 h 3631956"/>
              <a:gd name="connsiteX53" fmla="*/ 628192 w 887272"/>
              <a:gd name="connsiteY53" fmla="*/ 1879600 h 3631956"/>
              <a:gd name="connsiteX54" fmla="*/ 623112 w 887272"/>
              <a:gd name="connsiteY54" fmla="*/ 1935480 h 3631956"/>
              <a:gd name="connsiteX55" fmla="*/ 607872 w 887272"/>
              <a:gd name="connsiteY55" fmla="*/ 2021840 h 3631956"/>
              <a:gd name="connsiteX56" fmla="*/ 602792 w 887272"/>
              <a:gd name="connsiteY56" fmla="*/ 2082800 h 3631956"/>
              <a:gd name="connsiteX57" fmla="*/ 592632 w 887272"/>
              <a:gd name="connsiteY57" fmla="*/ 2133600 h 3631956"/>
              <a:gd name="connsiteX58" fmla="*/ 582472 w 887272"/>
              <a:gd name="connsiteY58" fmla="*/ 2204720 h 3631956"/>
              <a:gd name="connsiteX59" fmla="*/ 577392 w 887272"/>
              <a:gd name="connsiteY59" fmla="*/ 2296160 h 3631956"/>
              <a:gd name="connsiteX60" fmla="*/ 572312 w 887272"/>
              <a:gd name="connsiteY60" fmla="*/ 2311400 h 3631956"/>
              <a:gd name="connsiteX61" fmla="*/ 567232 w 887272"/>
              <a:gd name="connsiteY61" fmla="*/ 2352040 h 3631956"/>
              <a:gd name="connsiteX62" fmla="*/ 562152 w 887272"/>
              <a:gd name="connsiteY62" fmla="*/ 2382520 h 3631956"/>
              <a:gd name="connsiteX63" fmla="*/ 551992 w 887272"/>
              <a:gd name="connsiteY63" fmla="*/ 2509520 h 3631956"/>
              <a:gd name="connsiteX64" fmla="*/ 541832 w 887272"/>
              <a:gd name="connsiteY64" fmla="*/ 2570480 h 3631956"/>
              <a:gd name="connsiteX65" fmla="*/ 536752 w 887272"/>
              <a:gd name="connsiteY65" fmla="*/ 2595880 h 3631956"/>
              <a:gd name="connsiteX66" fmla="*/ 526592 w 887272"/>
              <a:gd name="connsiteY66" fmla="*/ 2809240 h 3631956"/>
              <a:gd name="connsiteX67" fmla="*/ 521512 w 887272"/>
              <a:gd name="connsiteY67" fmla="*/ 2834640 h 3631956"/>
              <a:gd name="connsiteX68" fmla="*/ 516432 w 887272"/>
              <a:gd name="connsiteY68" fmla="*/ 2956560 h 3631956"/>
              <a:gd name="connsiteX69" fmla="*/ 506272 w 887272"/>
              <a:gd name="connsiteY69" fmla="*/ 3048000 h 3631956"/>
              <a:gd name="connsiteX70" fmla="*/ 494419 w 887272"/>
              <a:gd name="connsiteY70" fmla="*/ 3217898 h 3631956"/>
              <a:gd name="connsiteX71" fmla="*/ 486517 w 887272"/>
              <a:gd name="connsiteY71" fmla="*/ 3325707 h 3631956"/>
              <a:gd name="connsiteX72" fmla="*/ 489903 w 887272"/>
              <a:gd name="connsiteY72" fmla="*/ 3369734 h 3631956"/>
              <a:gd name="connsiteX73" fmla="*/ 484823 w 887272"/>
              <a:gd name="connsiteY73" fmla="*/ 3407551 h 3631956"/>
              <a:gd name="connsiteX74" fmla="*/ 462810 w 887272"/>
              <a:gd name="connsiteY74" fmla="*/ 3608494 h 3631956"/>
              <a:gd name="connsiteX75" fmla="*/ 414832 w 887272"/>
              <a:gd name="connsiteY75" fmla="*/ 3611880 h 3631956"/>
              <a:gd name="connsiteX76" fmla="*/ 191312 w 887272"/>
              <a:gd name="connsiteY76" fmla="*/ 3601720 h 3631956"/>
              <a:gd name="connsiteX77" fmla="*/ 120192 w 887272"/>
              <a:gd name="connsiteY77" fmla="*/ 3591560 h 3631956"/>
              <a:gd name="connsiteX78" fmla="*/ 64312 w 887272"/>
              <a:gd name="connsiteY78" fmla="*/ 3586480 h 3631956"/>
              <a:gd name="connsiteX79" fmla="*/ 20849 w 887272"/>
              <a:gd name="connsiteY79" fmla="*/ 3576884 h 3631956"/>
              <a:gd name="connsiteX80" fmla="*/ 35525 w 887272"/>
              <a:gd name="connsiteY80" fmla="*/ 3533423 h 3631956"/>
              <a:gd name="connsiteX81" fmla="*/ 42864 w 887272"/>
              <a:gd name="connsiteY81" fmla="*/ 3455528 h 3631956"/>
              <a:gd name="connsiteX82" fmla="*/ 45121 w 887272"/>
              <a:gd name="connsiteY82" fmla="*/ 3429000 h 3631956"/>
              <a:gd name="connsiteX83" fmla="*/ 47379 w 887272"/>
              <a:gd name="connsiteY83" fmla="*/ 3397956 h 3631956"/>
              <a:gd name="connsiteX84" fmla="*/ 46815 w 887272"/>
              <a:gd name="connsiteY84" fmla="*/ 3356186 h 3631956"/>
              <a:gd name="connsiteX85" fmla="*/ 46250 w 887272"/>
              <a:gd name="connsiteY85" fmla="*/ 3327964 h 3631956"/>
              <a:gd name="connsiteX86" fmla="*/ 48508 w 887272"/>
              <a:gd name="connsiteY86" fmla="*/ 3265311 h 3631956"/>
              <a:gd name="connsiteX87" fmla="*/ 64876 w 887272"/>
              <a:gd name="connsiteY87" fmla="*/ 3217332 h 3631956"/>
              <a:gd name="connsiteX88" fmla="*/ 66570 w 887272"/>
              <a:gd name="connsiteY88" fmla="*/ 3178387 h 3631956"/>
              <a:gd name="connsiteX89" fmla="*/ 79551 w 887272"/>
              <a:gd name="connsiteY89" fmla="*/ 3056467 h 3631956"/>
              <a:gd name="connsiteX90" fmla="*/ 78987 w 887272"/>
              <a:gd name="connsiteY90" fmla="*/ 3025422 h 3631956"/>
              <a:gd name="connsiteX91" fmla="*/ 86890 w 887272"/>
              <a:gd name="connsiteY91" fmla="*/ 2958253 h 3631956"/>
              <a:gd name="connsiteX92" fmla="*/ 89147 w 887272"/>
              <a:gd name="connsiteY92" fmla="*/ 2910841 h 3631956"/>
              <a:gd name="connsiteX93" fmla="*/ 96485 w 887272"/>
              <a:gd name="connsiteY93" fmla="*/ 2835770 h 3631956"/>
              <a:gd name="connsiteX94" fmla="*/ 112290 w 887272"/>
              <a:gd name="connsiteY94" fmla="*/ 2715542 h 3631956"/>
              <a:gd name="connsiteX95" fmla="*/ 94792 w 887272"/>
              <a:gd name="connsiteY95" fmla="*/ 2687320 h 3631956"/>
              <a:gd name="connsiteX96" fmla="*/ 74472 w 887272"/>
              <a:gd name="connsiteY96" fmla="*/ 2667000 h 3631956"/>
              <a:gd name="connsiteX97" fmla="*/ 79552 w 887272"/>
              <a:gd name="connsiteY97" fmla="*/ 2631440 h 3631956"/>
              <a:gd name="connsiteX98" fmla="*/ 89712 w 887272"/>
              <a:gd name="connsiteY98" fmla="*/ 2600960 h 3631956"/>
              <a:gd name="connsiteX99" fmla="*/ 120192 w 887272"/>
              <a:gd name="connsiteY99" fmla="*/ 2609991 h 3631956"/>
              <a:gd name="connsiteX100" fmla="*/ 121885 w 887272"/>
              <a:gd name="connsiteY100" fmla="*/ 2575560 h 3631956"/>
              <a:gd name="connsiteX101" fmla="*/ 132610 w 887272"/>
              <a:gd name="connsiteY101" fmla="*/ 2554676 h 3631956"/>
              <a:gd name="connsiteX102" fmla="*/ 137125 w 887272"/>
              <a:gd name="connsiteY102" fmla="*/ 2525323 h 3631956"/>
              <a:gd name="connsiteX103" fmla="*/ 142206 w 887272"/>
              <a:gd name="connsiteY103" fmla="*/ 2484684 h 3631956"/>
              <a:gd name="connsiteX104" fmla="*/ 152364 w 887272"/>
              <a:gd name="connsiteY104" fmla="*/ 2466621 h 3631956"/>
              <a:gd name="connsiteX105" fmla="*/ 151802 w 887272"/>
              <a:gd name="connsiteY105" fmla="*/ 2430498 h 3631956"/>
              <a:gd name="connsiteX106" fmla="*/ 159703 w 887272"/>
              <a:gd name="connsiteY106" fmla="*/ 2410178 h 3631956"/>
              <a:gd name="connsiteX107" fmla="*/ 164784 w 887272"/>
              <a:gd name="connsiteY107" fmla="*/ 2388164 h 3631956"/>
              <a:gd name="connsiteX108" fmla="*/ 167041 w 887272"/>
              <a:gd name="connsiteY108" fmla="*/ 2359943 h 3631956"/>
              <a:gd name="connsiteX109" fmla="*/ 174943 w 887272"/>
              <a:gd name="connsiteY109" fmla="*/ 2338494 h 3631956"/>
              <a:gd name="connsiteX110" fmla="*/ 180023 w 887272"/>
              <a:gd name="connsiteY110" fmla="*/ 2284871 h 3631956"/>
              <a:gd name="connsiteX111" fmla="*/ 181716 w 887272"/>
              <a:gd name="connsiteY111" fmla="*/ 2232942 h 3631956"/>
              <a:gd name="connsiteX112" fmla="*/ 190183 w 887272"/>
              <a:gd name="connsiteY112" fmla="*/ 2175369 h 3631956"/>
              <a:gd name="connsiteX113" fmla="*/ 191312 w 887272"/>
              <a:gd name="connsiteY113" fmla="*/ 2136987 h 3631956"/>
              <a:gd name="connsiteX114" fmla="*/ 196392 w 887272"/>
              <a:gd name="connsiteY114" fmla="*/ 2098040 h 3631956"/>
              <a:gd name="connsiteX115" fmla="*/ 206552 w 887272"/>
              <a:gd name="connsiteY115" fmla="*/ 1991360 h 3631956"/>
              <a:gd name="connsiteX116" fmla="*/ 211632 w 887272"/>
              <a:gd name="connsiteY116" fmla="*/ 1965960 h 3631956"/>
              <a:gd name="connsiteX117" fmla="*/ 216712 w 887272"/>
              <a:gd name="connsiteY117" fmla="*/ 1925320 h 3631956"/>
              <a:gd name="connsiteX118" fmla="*/ 221792 w 887272"/>
              <a:gd name="connsiteY118" fmla="*/ 1910080 h 3631956"/>
              <a:gd name="connsiteX119" fmla="*/ 226872 w 887272"/>
              <a:gd name="connsiteY119" fmla="*/ 1889760 h 3631956"/>
              <a:gd name="connsiteX120" fmla="*/ 231952 w 887272"/>
              <a:gd name="connsiteY120" fmla="*/ 1859280 h 3631956"/>
              <a:gd name="connsiteX121" fmla="*/ 237032 w 887272"/>
              <a:gd name="connsiteY121" fmla="*/ 1833880 h 3631956"/>
              <a:gd name="connsiteX122" fmla="*/ 242112 w 887272"/>
              <a:gd name="connsiteY122" fmla="*/ 1762760 h 3631956"/>
              <a:gd name="connsiteX123" fmla="*/ 247192 w 887272"/>
              <a:gd name="connsiteY123" fmla="*/ 1747520 h 3631956"/>
              <a:gd name="connsiteX124" fmla="*/ 252272 w 887272"/>
              <a:gd name="connsiteY124" fmla="*/ 1722120 h 3631956"/>
              <a:gd name="connsiteX125" fmla="*/ 257352 w 887272"/>
              <a:gd name="connsiteY125" fmla="*/ 1671320 h 3631956"/>
              <a:gd name="connsiteX126" fmla="*/ 262432 w 887272"/>
              <a:gd name="connsiteY126" fmla="*/ 1656080 h 3631956"/>
              <a:gd name="connsiteX127" fmla="*/ 267512 w 887272"/>
              <a:gd name="connsiteY127" fmla="*/ 1635760 h 3631956"/>
              <a:gd name="connsiteX128" fmla="*/ 272592 w 887272"/>
              <a:gd name="connsiteY128" fmla="*/ 1574800 h 3631956"/>
              <a:gd name="connsiteX129" fmla="*/ 277672 w 887272"/>
              <a:gd name="connsiteY129" fmla="*/ 1559560 h 3631956"/>
              <a:gd name="connsiteX130" fmla="*/ 287832 w 887272"/>
              <a:gd name="connsiteY130" fmla="*/ 1518920 h 3631956"/>
              <a:gd name="connsiteX131" fmla="*/ 292912 w 887272"/>
              <a:gd name="connsiteY131" fmla="*/ 1473200 h 3631956"/>
              <a:gd name="connsiteX132" fmla="*/ 297992 w 887272"/>
              <a:gd name="connsiteY132" fmla="*/ 1447800 h 3631956"/>
              <a:gd name="connsiteX133" fmla="*/ 308152 w 887272"/>
              <a:gd name="connsiteY133" fmla="*/ 1386840 h 3631956"/>
              <a:gd name="connsiteX134" fmla="*/ 313232 w 887272"/>
              <a:gd name="connsiteY134" fmla="*/ 1346200 h 3631956"/>
              <a:gd name="connsiteX135" fmla="*/ 323392 w 887272"/>
              <a:gd name="connsiteY135" fmla="*/ 1275080 h 3631956"/>
              <a:gd name="connsiteX136" fmla="*/ 328472 w 887272"/>
              <a:gd name="connsiteY136" fmla="*/ 1224280 h 3631956"/>
              <a:gd name="connsiteX137" fmla="*/ 333552 w 887272"/>
              <a:gd name="connsiteY137" fmla="*/ 1198880 h 3631956"/>
              <a:gd name="connsiteX138" fmla="*/ 348792 w 887272"/>
              <a:gd name="connsiteY138" fmla="*/ 1127760 h 3631956"/>
              <a:gd name="connsiteX139" fmla="*/ 353872 w 887272"/>
              <a:gd name="connsiteY139" fmla="*/ 1076960 h 3631956"/>
              <a:gd name="connsiteX140" fmla="*/ 358952 w 887272"/>
              <a:gd name="connsiteY140" fmla="*/ 1056640 h 3631956"/>
              <a:gd name="connsiteX141" fmla="*/ 369112 w 887272"/>
              <a:gd name="connsiteY141" fmla="*/ 1005840 h 3631956"/>
              <a:gd name="connsiteX142" fmla="*/ 374192 w 887272"/>
              <a:gd name="connsiteY142" fmla="*/ 934720 h 3631956"/>
              <a:gd name="connsiteX143" fmla="*/ 384352 w 887272"/>
              <a:gd name="connsiteY143" fmla="*/ 868680 h 3631956"/>
              <a:gd name="connsiteX144" fmla="*/ 389432 w 887272"/>
              <a:gd name="connsiteY144" fmla="*/ 822960 h 3631956"/>
              <a:gd name="connsiteX145" fmla="*/ 399592 w 887272"/>
              <a:gd name="connsiteY145" fmla="*/ 777240 h 3631956"/>
              <a:gd name="connsiteX146" fmla="*/ 404672 w 887272"/>
              <a:gd name="connsiteY146" fmla="*/ 731520 h 3631956"/>
              <a:gd name="connsiteX147" fmla="*/ 414832 w 887272"/>
              <a:gd name="connsiteY147" fmla="*/ 690880 h 3631956"/>
              <a:gd name="connsiteX148" fmla="*/ 424992 w 887272"/>
              <a:gd name="connsiteY148" fmla="*/ 629920 h 3631956"/>
              <a:gd name="connsiteX149" fmla="*/ 430072 w 887272"/>
              <a:gd name="connsiteY149" fmla="*/ 584200 h 3631956"/>
              <a:gd name="connsiteX150" fmla="*/ 440232 w 887272"/>
              <a:gd name="connsiteY150" fmla="*/ 543560 h 3631956"/>
              <a:gd name="connsiteX151" fmla="*/ 445312 w 887272"/>
              <a:gd name="connsiteY151" fmla="*/ 523240 h 3631956"/>
              <a:gd name="connsiteX152" fmla="*/ 455472 w 887272"/>
              <a:gd name="connsiteY152" fmla="*/ 457200 h 3631956"/>
              <a:gd name="connsiteX153" fmla="*/ 465632 w 887272"/>
              <a:gd name="connsiteY153" fmla="*/ 411480 h 3631956"/>
              <a:gd name="connsiteX154" fmla="*/ 470712 w 887272"/>
              <a:gd name="connsiteY154" fmla="*/ 365760 h 3631956"/>
              <a:gd name="connsiteX155" fmla="*/ 475792 w 887272"/>
              <a:gd name="connsiteY155" fmla="*/ 335280 h 3631956"/>
              <a:gd name="connsiteX156" fmla="*/ 470712 w 887272"/>
              <a:gd name="connsiteY156" fmla="*/ 198120 h 3631956"/>
              <a:gd name="connsiteX0" fmla="*/ 470712 w 887272"/>
              <a:gd name="connsiteY0" fmla="*/ 198120 h 3631956"/>
              <a:gd name="connsiteX1" fmla="*/ 485952 w 887272"/>
              <a:gd name="connsiteY1" fmla="*/ 187960 h 3631956"/>
              <a:gd name="connsiteX2" fmla="*/ 496112 w 887272"/>
              <a:gd name="connsiteY2" fmla="*/ 172720 h 3631956"/>
              <a:gd name="connsiteX3" fmla="*/ 526592 w 887272"/>
              <a:gd name="connsiteY3" fmla="*/ 152400 h 3631956"/>
              <a:gd name="connsiteX4" fmla="*/ 541832 w 887272"/>
              <a:gd name="connsiteY4" fmla="*/ 137160 h 3631956"/>
              <a:gd name="connsiteX5" fmla="*/ 572312 w 887272"/>
              <a:gd name="connsiteY5" fmla="*/ 127000 h 3631956"/>
              <a:gd name="connsiteX6" fmla="*/ 602792 w 887272"/>
              <a:gd name="connsiteY6" fmla="*/ 111760 h 3631956"/>
              <a:gd name="connsiteX7" fmla="*/ 638352 w 887272"/>
              <a:gd name="connsiteY7" fmla="*/ 96520 h 3631956"/>
              <a:gd name="connsiteX8" fmla="*/ 653592 w 887272"/>
              <a:gd name="connsiteY8" fmla="*/ 86360 h 3631956"/>
              <a:gd name="connsiteX9" fmla="*/ 689152 w 887272"/>
              <a:gd name="connsiteY9" fmla="*/ 76200 h 3631956"/>
              <a:gd name="connsiteX10" fmla="*/ 719632 w 887272"/>
              <a:gd name="connsiteY10" fmla="*/ 66040 h 3631956"/>
              <a:gd name="connsiteX11" fmla="*/ 755192 w 887272"/>
              <a:gd name="connsiteY11" fmla="*/ 50800 h 3631956"/>
              <a:gd name="connsiteX12" fmla="*/ 805992 w 887272"/>
              <a:gd name="connsiteY12" fmla="*/ 35560 h 3631956"/>
              <a:gd name="connsiteX13" fmla="*/ 821232 w 887272"/>
              <a:gd name="connsiteY13" fmla="*/ 25400 h 3631956"/>
              <a:gd name="connsiteX14" fmla="*/ 851712 w 887272"/>
              <a:gd name="connsiteY14" fmla="*/ 15240 h 3631956"/>
              <a:gd name="connsiteX15" fmla="*/ 882192 w 887272"/>
              <a:gd name="connsiteY15" fmla="*/ 0 h 3631956"/>
              <a:gd name="connsiteX16" fmla="*/ 887272 w 887272"/>
              <a:gd name="connsiteY16" fmla="*/ 15240 h 3631956"/>
              <a:gd name="connsiteX17" fmla="*/ 882192 w 887272"/>
              <a:gd name="connsiteY17" fmla="*/ 60960 h 3631956"/>
              <a:gd name="connsiteX18" fmla="*/ 877112 w 887272"/>
              <a:gd name="connsiteY18" fmla="*/ 76200 h 3631956"/>
              <a:gd name="connsiteX19" fmla="*/ 872032 w 887272"/>
              <a:gd name="connsiteY19" fmla="*/ 96520 h 3631956"/>
              <a:gd name="connsiteX20" fmla="*/ 866952 w 887272"/>
              <a:gd name="connsiteY20" fmla="*/ 162560 h 3631956"/>
              <a:gd name="connsiteX21" fmla="*/ 861872 w 887272"/>
              <a:gd name="connsiteY21" fmla="*/ 182880 h 3631956"/>
              <a:gd name="connsiteX22" fmla="*/ 856792 w 887272"/>
              <a:gd name="connsiteY22" fmla="*/ 213360 h 3631956"/>
              <a:gd name="connsiteX23" fmla="*/ 851712 w 887272"/>
              <a:gd name="connsiteY23" fmla="*/ 335280 h 3631956"/>
              <a:gd name="connsiteX24" fmla="*/ 841552 w 887272"/>
              <a:gd name="connsiteY24" fmla="*/ 401320 h 3631956"/>
              <a:gd name="connsiteX25" fmla="*/ 836472 w 887272"/>
              <a:gd name="connsiteY25" fmla="*/ 447040 h 3631956"/>
              <a:gd name="connsiteX26" fmla="*/ 826312 w 887272"/>
              <a:gd name="connsiteY26" fmla="*/ 568960 h 3631956"/>
              <a:gd name="connsiteX27" fmla="*/ 821232 w 887272"/>
              <a:gd name="connsiteY27" fmla="*/ 594360 h 3631956"/>
              <a:gd name="connsiteX28" fmla="*/ 816152 w 887272"/>
              <a:gd name="connsiteY28" fmla="*/ 640080 h 3631956"/>
              <a:gd name="connsiteX29" fmla="*/ 805992 w 887272"/>
              <a:gd name="connsiteY29" fmla="*/ 690880 h 3631956"/>
              <a:gd name="connsiteX30" fmla="*/ 800912 w 887272"/>
              <a:gd name="connsiteY30" fmla="*/ 721360 h 3631956"/>
              <a:gd name="connsiteX31" fmla="*/ 795832 w 887272"/>
              <a:gd name="connsiteY31" fmla="*/ 741680 h 3631956"/>
              <a:gd name="connsiteX32" fmla="*/ 790752 w 887272"/>
              <a:gd name="connsiteY32" fmla="*/ 767080 h 3631956"/>
              <a:gd name="connsiteX33" fmla="*/ 785672 w 887272"/>
              <a:gd name="connsiteY33" fmla="*/ 787400 h 3631956"/>
              <a:gd name="connsiteX34" fmla="*/ 780592 w 887272"/>
              <a:gd name="connsiteY34" fmla="*/ 828040 h 3631956"/>
              <a:gd name="connsiteX35" fmla="*/ 775512 w 887272"/>
              <a:gd name="connsiteY35" fmla="*/ 843280 h 3631956"/>
              <a:gd name="connsiteX36" fmla="*/ 765352 w 887272"/>
              <a:gd name="connsiteY36" fmla="*/ 894080 h 3631956"/>
              <a:gd name="connsiteX37" fmla="*/ 755192 w 887272"/>
              <a:gd name="connsiteY37" fmla="*/ 939800 h 3631956"/>
              <a:gd name="connsiteX38" fmla="*/ 750112 w 887272"/>
              <a:gd name="connsiteY38" fmla="*/ 980440 h 3631956"/>
              <a:gd name="connsiteX39" fmla="*/ 745032 w 887272"/>
              <a:gd name="connsiteY39" fmla="*/ 1031240 h 3631956"/>
              <a:gd name="connsiteX40" fmla="*/ 734872 w 887272"/>
              <a:gd name="connsiteY40" fmla="*/ 1102360 h 3631956"/>
              <a:gd name="connsiteX41" fmla="*/ 729792 w 887272"/>
              <a:gd name="connsiteY41" fmla="*/ 1203960 h 3631956"/>
              <a:gd name="connsiteX42" fmla="*/ 719632 w 887272"/>
              <a:gd name="connsiteY42" fmla="*/ 1264920 h 3631956"/>
              <a:gd name="connsiteX43" fmla="*/ 704392 w 887272"/>
              <a:gd name="connsiteY43" fmla="*/ 1407160 h 3631956"/>
              <a:gd name="connsiteX44" fmla="*/ 694232 w 887272"/>
              <a:gd name="connsiteY44" fmla="*/ 1463040 h 3631956"/>
              <a:gd name="connsiteX45" fmla="*/ 689152 w 887272"/>
              <a:gd name="connsiteY45" fmla="*/ 1518920 h 3631956"/>
              <a:gd name="connsiteX46" fmla="*/ 678992 w 887272"/>
              <a:gd name="connsiteY46" fmla="*/ 1564640 h 3631956"/>
              <a:gd name="connsiteX47" fmla="*/ 673912 w 887272"/>
              <a:gd name="connsiteY47" fmla="*/ 1595120 h 3631956"/>
              <a:gd name="connsiteX48" fmla="*/ 668832 w 887272"/>
              <a:gd name="connsiteY48" fmla="*/ 1635760 h 3631956"/>
              <a:gd name="connsiteX49" fmla="*/ 663752 w 887272"/>
              <a:gd name="connsiteY49" fmla="*/ 1666240 h 3631956"/>
              <a:gd name="connsiteX50" fmla="*/ 658672 w 887272"/>
              <a:gd name="connsiteY50" fmla="*/ 1706880 h 3631956"/>
              <a:gd name="connsiteX51" fmla="*/ 643432 w 887272"/>
              <a:gd name="connsiteY51" fmla="*/ 1778000 h 3631956"/>
              <a:gd name="connsiteX52" fmla="*/ 638352 w 887272"/>
              <a:gd name="connsiteY52" fmla="*/ 1823720 h 3631956"/>
              <a:gd name="connsiteX53" fmla="*/ 628192 w 887272"/>
              <a:gd name="connsiteY53" fmla="*/ 1879600 h 3631956"/>
              <a:gd name="connsiteX54" fmla="*/ 623112 w 887272"/>
              <a:gd name="connsiteY54" fmla="*/ 1935480 h 3631956"/>
              <a:gd name="connsiteX55" fmla="*/ 607872 w 887272"/>
              <a:gd name="connsiteY55" fmla="*/ 2021840 h 3631956"/>
              <a:gd name="connsiteX56" fmla="*/ 602792 w 887272"/>
              <a:gd name="connsiteY56" fmla="*/ 2082800 h 3631956"/>
              <a:gd name="connsiteX57" fmla="*/ 592632 w 887272"/>
              <a:gd name="connsiteY57" fmla="*/ 2133600 h 3631956"/>
              <a:gd name="connsiteX58" fmla="*/ 582472 w 887272"/>
              <a:gd name="connsiteY58" fmla="*/ 2204720 h 3631956"/>
              <a:gd name="connsiteX59" fmla="*/ 577392 w 887272"/>
              <a:gd name="connsiteY59" fmla="*/ 2296160 h 3631956"/>
              <a:gd name="connsiteX60" fmla="*/ 572312 w 887272"/>
              <a:gd name="connsiteY60" fmla="*/ 2311400 h 3631956"/>
              <a:gd name="connsiteX61" fmla="*/ 567232 w 887272"/>
              <a:gd name="connsiteY61" fmla="*/ 2352040 h 3631956"/>
              <a:gd name="connsiteX62" fmla="*/ 562152 w 887272"/>
              <a:gd name="connsiteY62" fmla="*/ 2382520 h 3631956"/>
              <a:gd name="connsiteX63" fmla="*/ 551992 w 887272"/>
              <a:gd name="connsiteY63" fmla="*/ 2509520 h 3631956"/>
              <a:gd name="connsiteX64" fmla="*/ 541832 w 887272"/>
              <a:gd name="connsiteY64" fmla="*/ 2570480 h 3631956"/>
              <a:gd name="connsiteX65" fmla="*/ 536752 w 887272"/>
              <a:gd name="connsiteY65" fmla="*/ 2595880 h 3631956"/>
              <a:gd name="connsiteX66" fmla="*/ 526592 w 887272"/>
              <a:gd name="connsiteY66" fmla="*/ 2809240 h 3631956"/>
              <a:gd name="connsiteX67" fmla="*/ 521512 w 887272"/>
              <a:gd name="connsiteY67" fmla="*/ 2834640 h 3631956"/>
              <a:gd name="connsiteX68" fmla="*/ 516432 w 887272"/>
              <a:gd name="connsiteY68" fmla="*/ 2956560 h 3631956"/>
              <a:gd name="connsiteX69" fmla="*/ 506272 w 887272"/>
              <a:gd name="connsiteY69" fmla="*/ 3048000 h 3631956"/>
              <a:gd name="connsiteX70" fmla="*/ 494419 w 887272"/>
              <a:gd name="connsiteY70" fmla="*/ 3217898 h 3631956"/>
              <a:gd name="connsiteX71" fmla="*/ 486517 w 887272"/>
              <a:gd name="connsiteY71" fmla="*/ 3325707 h 3631956"/>
              <a:gd name="connsiteX72" fmla="*/ 489903 w 887272"/>
              <a:gd name="connsiteY72" fmla="*/ 3369734 h 3631956"/>
              <a:gd name="connsiteX73" fmla="*/ 484823 w 887272"/>
              <a:gd name="connsiteY73" fmla="*/ 3407551 h 3631956"/>
              <a:gd name="connsiteX74" fmla="*/ 462810 w 887272"/>
              <a:gd name="connsiteY74" fmla="*/ 3608494 h 3631956"/>
              <a:gd name="connsiteX75" fmla="*/ 414832 w 887272"/>
              <a:gd name="connsiteY75" fmla="*/ 3611880 h 3631956"/>
              <a:gd name="connsiteX76" fmla="*/ 191312 w 887272"/>
              <a:gd name="connsiteY76" fmla="*/ 3601720 h 3631956"/>
              <a:gd name="connsiteX77" fmla="*/ 120192 w 887272"/>
              <a:gd name="connsiteY77" fmla="*/ 3591560 h 3631956"/>
              <a:gd name="connsiteX78" fmla="*/ 64312 w 887272"/>
              <a:gd name="connsiteY78" fmla="*/ 3586480 h 3631956"/>
              <a:gd name="connsiteX79" fmla="*/ 20849 w 887272"/>
              <a:gd name="connsiteY79" fmla="*/ 3576884 h 3631956"/>
              <a:gd name="connsiteX80" fmla="*/ 35525 w 887272"/>
              <a:gd name="connsiteY80" fmla="*/ 3533423 h 3631956"/>
              <a:gd name="connsiteX81" fmla="*/ 42864 w 887272"/>
              <a:gd name="connsiteY81" fmla="*/ 3455528 h 3631956"/>
              <a:gd name="connsiteX82" fmla="*/ 45121 w 887272"/>
              <a:gd name="connsiteY82" fmla="*/ 3429000 h 3631956"/>
              <a:gd name="connsiteX83" fmla="*/ 47379 w 887272"/>
              <a:gd name="connsiteY83" fmla="*/ 3397956 h 3631956"/>
              <a:gd name="connsiteX84" fmla="*/ 46815 w 887272"/>
              <a:gd name="connsiteY84" fmla="*/ 3356186 h 3631956"/>
              <a:gd name="connsiteX85" fmla="*/ 46250 w 887272"/>
              <a:gd name="connsiteY85" fmla="*/ 3327964 h 3631956"/>
              <a:gd name="connsiteX86" fmla="*/ 48508 w 887272"/>
              <a:gd name="connsiteY86" fmla="*/ 3265311 h 3631956"/>
              <a:gd name="connsiteX87" fmla="*/ 64876 w 887272"/>
              <a:gd name="connsiteY87" fmla="*/ 3217332 h 3631956"/>
              <a:gd name="connsiteX88" fmla="*/ 66570 w 887272"/>
              <a:gd name="connsiteY88" fmla="*/ 3178387 h 3631956"/>
              <a:gd name="connsiteX89" fmla="*/ 79551 w 887272"/>
              <a:gd name="connsiteY89" fmla="*/ 3056467 h 3631956"/>
              <a:gd name="connsiteX90" fmla="*/ 78987 w 887272"/>
              <a:gd name="connsiteY90" fmla="*/ 3025422 h 3631956"/>
              <a:gd name="connsiteX91" fmla="*/ 86890 w 887272"/>
              <a:gd name="connsiteY91" fmla="*/ 2958253 h 3631956"/>
              <a:gd name="connsiteX92" fmla="*/ 89147 w 887272"/>
              <a:gd name="connsiteY92" fmla="*/ 2910841 h 3631956"/>
              <a:gd name="connsiteX93" fmla="*/ 96485 w 887272"/>
              <a:gd name="connsiteY93" fmla="*/ 2835770 h 3631956"/>
              <a:gd name="connsiteX94" fmla="*/ 112290 w 887272"/>
              <a:gd name="connsiteY94" fmla="*/ 2715542 h 3631956"/>
              <a:gd name="connsiteX95" fmla="*/ 94792 w 887272"/>
              <a:gd name="connsiteY95" fmla="*/ 2687320 h 3631956"/>
              <a:gd name="connsiteX96" fmla="*/ 74472 w 887272"/>
              <a:gd name="connsiteY96" fmla="*/ 2667000 h 3631956"/>
              <a:gd name="connsiteX97" fmla="*/ 79552 w 887272"/>
              <a:gd name="connsiteY97" fmla="*/ 2631440 h 3631956"/>
              <a:gd name="connsiteX98" fmla="*/ 89712 w 887272"/>
              <a:gd name="connsiteY98" fmla="*/ 2600960 h 3631956"/>
              <a:gd name="connsiteX99" fmla="*/ 120192 w 887272"/>
              <a:gd name="connsiteY99" fmla="*/ 2609991 h 3631956"/>
              <a:gd name="connsiteX100" fmla="*/ 127530 w 887272"/>
              <a:gd name="connsiteY100" fmla="*/ 2589671 h 3631956"/>
              <a:gd name="connsiteX101" fmla="*/ 132610 w 887272"/>
              <a:gd name="connsiteY101" fmla="*/ 2554676 h 3631956"/>
              <a:gd name="connsiteX102" fmla="*/ 137125 w 887272"/>
              <a:gd name="connsiteY102" fmla="*/ 2525323 h 3631956"/>
              <a:gd name="connsiteX103" fmla="*/ 142206 w 887272"/>
              <a:gd name="connsiteY103" fmla="*/ 2484684 h 3631956"/>
              <a:gd name="connsiteX104" fmla="*/ 152364 w 887272"/>
              <a:gd name="connsiteY104" fmla="*/ 2466621 h 3631956"/>
              <a:gd name="connsiteX105" fmla="*/ 151802 w 887272"/>
              <a:gd name="connsiteY105" fmla="*/ 2430498 h 3631956"/>
              <a:gd name="connsiteX106" fmla="*/ 159703 w 887272"/>
              <a:gd name="connsiteY106" fmla="*/ 2410178 h 3631956"/>
              <a:gd name="connsiteX107" fmla="*/ 164784 w 887272"/>
              <a:gd name="connsiteY107" fmla="*/ 2388164 h 3631956"/>
              <a:gd name="connsiteX108" fmla="*/ 167041 w 887272"/>
              <a:gd name="connsiteY108" fmla="*/ 2359943 h 3631956"/>
              <a:gd name="connsiteX109" fmla="*/ 174943 w 887272"/>
              <a:gd name="connsiteY109" fmla="*/ 2338494 h 3631956"/>
              <a:gd name="connsiteX110" fmla="*/ 180023 w 887272"/>
              <a:gd name="connsiteY110" fmla="*/ 2284871 h 3631956"/>
              <a:gd name="connsiteX111" fmla="*/ 181716 w 887272"/>
              <a:gd name="connsiteY111" fmla="*/ 2232942 h 3631956"/>
              <a:gd name="connsiteX112" fmla="*/ 190183 w 887272"/>
              <a:gd name="connsiteY112" fmla="*/ 2175369 h 3631956"/>
              <a:gd name="connsiteX113" fmla="*/ 191312 w 887272"/>
              <a:gd name="connsiteY113" fmla="*/ 2136987 h 3631956"/>
              <a:gd name="connsiteX114" fmla="*/ 196392 w 887272"/>
              <a:gd name="connsiteY114" fmla="*/ 2098040 h 3631956"/>
              <a:gd name="connsiteX115" fmla="*/ 206552 w 887272"/>
              <a:gd name="connsiteY115" fmla="*/ 1991360 h 3631956"/>
              <a:gd name="connsiteX116" fmla="*/ 211632 w 887272"/>
              <a:gd name="connsiteY116" fmla="*/ 1965960 h 3631956"/>
              <a:gd name="connsiteX117" fmla="*/ 216712 w 887272"/>
              <a:gd name="connsiteY117" fmla="*/ 1925320 h 3631956"/>
              <a:gd name="connsiteX118" fmla="*/ 221792 w 887272"/>
              <a:gd name="connsiteY118" fmla="*/ 1910080 h 3631956"/>
              <a:gd name="connsiteX119" fmla="*/ 226872 w 887272"/>
              <a:gd name="connsiteY119" fmla="*/ 1889760 h 3631956"/>
              <a:gd name="connsiteX120" fmla="*/ 231952 w 887272"/>
              <a:gd name="connsiteY120" fmla="*/ 1859280 h 3631956"/>
              <a:gd name="connsiteX121" fmla="*/ 237032 w 887272"/>
              <a:gd name="connsiteY121" fmla="*/ 1833880 h 3631956"/>
              <a:gd name="connsiteX122" fmla="*/ 242112 w 887272"/>
              <a:gd name="connsiteY122" fmla="*/ 1762760 h 3631956"/>
              <a:gd name="connsiteX123" fmla="*/ 247192 w 887272"/>
              <a:gd name="connsiteY123" fmla="*/ 1747520 h 3631956"/>
              <a:gd name="connsiteX124" fmla="*/ 252272 w 887272"/>
              <a:gd name="connsiteY124" fmla="*/ 1722120 h 3631956"/>
              <a:gd name="connsiteX125" fmla="*/ 257352 w 887272"/>
              <a:gd name="connsiteY125" fmla="*/ 1671320 h 3631956"/>
              <a:gd name="connsiteX126" fmla="*/ 262432 w 887272"/>
              <a:gd name="connsiteY126" fmla="*/ 1656080 h 3631956"/>
              <a:gd name="connsiteX127" fmla="*/ 267512 w 887272"/>
              <a:gd name="connsiteY127" fmla="*/ 1635760 h 3631956"/>
              <a:gd name="connsiteX128" fmla="*/ 272592 w 887272"/>
              <a:gd name="connsiteY128" fmla="*/ 1574800 h 3631956"/>
              <a:gd name="connsiteX129" fmla="*/ 277672 w 887272"/>
              <a:gd name="connsiteY129" fmla="*/ 1559560 h 3631956"/>
              <a:gd name="connsiteX130" fmla="*/ 287832 w 887272"/>
              <a:gd name="connsiteY130" fmla="*/ 1518920 h 3631956"/>
              <a:gd name="connsiteX131" fmla="*/ 292912 w 887272"/>
              <a:gd name="connsiteY131" fmla="*/ 1473200 h 3631956"/>
              <a:gd name="connsiteX132" fmla="*/ 297992 w 887272"/>
              <a:gd name="connsiteY132" fmla="*/ 1447800 h 3631956"/>
              <a:gd name="connsiteX133" fmla="*/ 308152 w 887272"/>
              <a:gd name="connsiteY133" fmla="*/ 1386840 h 3631956"/>
              <a:gd name="connsiteX134" fmla="*/ 313232 w 887272"/>
              <a:gd name="connsiteY134" fmla="*/ 1346200 h 3631956"/>
              <a:gd name="connsiteX135" fmla="*/ 323392 w 887272"/>
              <a:gd name="connsiteY135" fmla="*/ 1275080 h 3631956"/>
              <a:gd name="connsiteX136" fmla="*/ 328472 w 887272"/>
              <a:gd name="connsiteY136" fmla="*/ 1224280 h 3631956"/>
              <a:gd name="connsiteX137" fmla="*/ 333552 w 887272"/>
              <a:gd name="connsiteY137" fmla="*/ 1198880 h 3631956"/>
              <a:gd name="connsiteX138" fmla="*/ 348792 w 887272"/>
              <a:gd name="connsiteY138" fmla="*/ 1127760 h 3631956"/>
              <a:gd name="connsiteX139" fmla="*/ 353872 w 887272"/>
              <a:gd name="connsiteY139" fmla="*/ 1076960 h 3631956"/>
              <a:gd name="connsiteX140" fmla="*/ 358952 w 887272"/>
              <a:gd name="connsiteY140" fmla="*/ 1056640 h 3631956"/>
              <a:gd name="connsiteX141" fmla="*/ 369112 w 887272"/>
              <a:gd name="connsiteY141" fmla="*/ 1005840 h 3631956"/>
              <a:gd name="connsiteX142" fmla="*/ 374192 w 887272"/>
              <a:gd name="connsiteY142" fmla="*/ 934720 h 3631956"/>
              <a:gd name="connsiteX143" fmla="*/ 384352 w 887272"/>
              <a:gd name="connsiteY143" fmla="*/ 868680 h 3631956"/>
              <a:gd name="connsiteX144" fmla="*/ 389432 w 887272"/>
              <a:gd name="connsiteY144" fmla="*/ 822960 h 3631956"/>
              <a:gd name="connsiteX145" fmla="*/ 399592 w 887272"/>
              <a:gd name="connsiteY145" fmla="*/ 777240 h 3631956"/>
              <a:gd name="connsiteX146" fmla="*/ 404672 w 887272"/>
              <a:gd name="connsiteY146" fmla="*/ 731520 h 3631956"/>
              <a:gd name="connsiteX147" fmla="*/ 414832 w 887272"/>
              <a:gd name="connsiteY147" fmla="*/ 690880 h 3631956"/>
              <a:gd name="connsiteX148" fmla="*/ 424992 w 887272"/>
              <a:gd name="connsiteY148" fmla="*/ 629920 h 3631956"/>
              <a:gd name="connsiteX149" fmla="*/ 430072 w 887272"/>
              <a:gd name="connsiteY149" fmla="*/ 584200 h 3631956"/>
              <a:gd name="connsiteX150" fmla="*/ 440232 w 887272"/>
              <a:gd name="connsiteY150" fmla="*/ 543560 h 3631956"/>
              <a:gd name="connsiteX151" fmla="*/ 445312 w 887272"/>
              <a:gd name="connsiteY151" fmla="*/ 523240 h 3631956"/>
              <a:gd name="connsiteX152" fmla="*/ 455472 w 887272"/>
              <a:gd name="connsiteY152" fmla="*/ 457200 h 3631956"/>
              <a:gd name="connsiteX153" fmla="*/ 465632 w 887272"/>
              <a:gd name="connsiteY153" fmla="*/ 411480 h 3631956"/>
              <a:gd name="connsiteX154" fmla="*/ 470712 w 887272"/>
              <a:gd name="connsiteY154" fmla="*/ 365760 h 3631956"/>
              <a:gd name="connsiteX155" fmla="*/ 475792 w 887272"/>
              <a:gd name="connsiteY155" fmla="*/ 335280 h 3631956"/>
              <a:gd name="connsiteX156" fmla="*/ 470712 w 887272"/>
              <a:gd name="connsiteY156" fmla="*/ 198120 h 3631956"/>
              <a:gd name="connsiteX0" fmla="*/ 470712 w 887272"/>
              <a:gd name="connsiteY0" fmla="*/ 198120 h 3631956"/>
              <a:gd name="connsiteX1" fmla="*/ 485952 w 887272"/>
              <a:gd name="connsiteY1" fmla="*/ 187960 h 3631956"/>
              <a:gd name="connsiteX2" fmla="*/ 496112 w 887272"/>
              <a:gd name="connsiteY2" fmla="*/ 172720 h 3631956"/>
              <a:gd name="connsiteX3" fmla="*/ 526592 w 887272"/>
              <a:gd name="connsiteY3" fmla="*/ 152400 h 3631956"/>
              <a:gd name="connsiteX4" fmla="*/ 541832 w 887272"/>
              <a:gd name="connsiteY4" fmla="*/ 137160 h 3631956"/>
              <a:gd name="connsiteX5" fmla="*/ 572312 w 887272"/>
              <a:gd name="connsiteY5" fmla="*/ 127000 h 3631956"/>
              <a:gd name="connsiteX6" fmla="*/ 602792 w 887272"/>
              <a:gd name="connsiteY6" fmla="*/ 111760 h 3631956"/>
              <a:gd name="connsiteX7" fmla="*/ 638352 w 887272"/>
              <a:gd name="connsiteY7" fmla="*/ 96520 h 3631956"/>
              <a:gd name="connsiteX8" fmla="*/ 653592 w 887272"/>
              <a:gd name="connsiteY8" fmla="*/ 86360 h 3631956"/>
              <a:gd name="connsiteX9" fmla="*/ 689152 w 887272"/>
              <a:gd name="connsiteY9" fmla="*/ 76200 h 3631956"/>
              <a:gd name="connsiteX10" fmla="*/ 719632 w 887272"/>
              <a:gd name="connsiteY10" fmla="*/ 66040 h 3631956"/>
              <a:gd name="connsiteX11" fmla="*/ 755192 w 887272"/>
              <a:gd name="connsiteY11" fmla="*/ 50800 h 3631956"/>
              <a:gd name="connsiteX12" fmla="*/ 805992 w 887272"/>
              <a:gd name="connsiteY12" fmla="*/ 35560 h 3631956"/>
              <a:gd name="connsiteX13" fmla="*/ 821232 w 887272"/>
              <a:gd name="connsiteY13" fmla="*/ 25400 h 3631956"/>
              <a:gd name="connsiteX14" fmla="*/ 851712 w 887272"/>
              <a:gd name="connsiteY14" fmla="*/ 15240 h 3631956"/>
              <a:gd name="connsiteX15" fmla="*/ 882192 w 887272"/>
              <a:gd name="connsiteY15" fmla="*/ 0 h 3631956"/>
              <a:gd name="connsiteX16" fmla="*/ 887272 w 887272"/>
              <a:gd name="connsiteY16" fmla="*/ 15240 h 3631956"/>
              <a:gd name="connsiteX17" fmla="*/ 882192 w 887272"/>
              <a:gd name="connsiteY17" fmla="*/ 60960 h 3631956"/>
              <a:gd name="connsiteX18" fmla="*/ 877112 w 887272"/>
              <a:gd name="connsiteY18" fmla="*/ 76200 h 3631956"/>
              <a:gd name="connsiteX19" fmla="*/ 872032 w 887272"/>
              <a:gd name="connsiteY19" fmla="*/ 96520 h 3631956"/>
              <a:gd name="connsiteX20" fmla="*/ 866952 w 887272"/>
              <a:gd name="connsiteY20" fmla="*/ 162560 h 3631956"/>
              <a:gd name="connsiteX21" fmla="*/ 861872 w 887272"/>
              <a:gd name="connsiteY21" fmla="*/ 182880 h 3631956"/>
              <a:gd name="connsiteX22" fmla="*/ 856792 w 887272"/>
              <a:gd name="connsiteY22" fmla="*/ 213360 h 3631956"/>
              <a:gd name="connsiteX23" fmla="*/ 851712 w 887272"/>
              <a:gd name="connsiteY23" fmla="*/ 335280 h 3631956"/>
              <a:gd name="connsiteX24" fmla="*/ 841552 w 887272"/>
              <a:gd name="connsiteY24" fmla="*/ 401320 h 3631956"/>
              <a:gd name="connsiteX25" fmla="*/ 836472 w 887272"/>
              <a:gd name="connsiteY25" fmla="*/ 447040 h 3631956"/>
              <a:gd name="connsiteX26" fmla="*/ 826312 w 887272"/>
              <a:gd name="connsiteY26" fmla="*/ 568960 h 3631956"/>
              <a:gd name="connsiteX27" fmla="*/ 821232 w 887272"/>
              <a:gd name="connsiteY27" fmla="*/ 594360 h 3631956"/>
              <a:gd name="connsiteX28" fmla="*/ 816152 w 887272"/>
              <a:gd name="connsiteY28" fmla="*/ 640080 h 3631956"/>
              <a:gd name="connsiteX29" fmla="*/ 805992 w 887272"/>
              <a:gd name="connsiteY29" fmla="*/ 690880 h 3631956"/>
              <a:gd name="connsiteX30" fmla="*/ 800912 w 887272"/>
              <a:gd name="connsiteY30" fmla="*/ 721360 h 3631956"/>
              <a:gd name="connsiteX31" fmla="*/ 795832 w 887272"/>
              <a:gd name="connsiteY31" fmla="*/ 741680 h 3631956"/>
              <a:gd name="connsiteX32" fmla="*/ 790752 w 887272"/>
              <a:gd name="connsiteY32" fmla="*/ 767080 h 3631956"/>
              <a:gd name="connsiteX33" fmla="*/ 785672 w 887272"/>
              <a:gd name="connsiteY33" fmla="*/ 787400 h 3631956"/>
              <a:gd name="connsiteX34" fmla="*/ 780592 w 887272"/>
              <a:gd name="connsiteY34" fmla="*/ 828040 h 3631956"/>
              <a:gd name="connsiteX35" fmla="*/ 775512 w 887272"/>
              <a:gd name="connsiteY35" fmla="*/ 843280 h 3631956"/>
              <a:gd name="connsiteX36" fmla="*/ 765352 w 887272"/>
              <a:gd name="connsiteY36" fmla="*/ 894080 h 3631956"/>
              <a:gd name="connsiteX37" fmla="*/ 755192 w 887272"/>
              <a:gd name="connsiteY37" fmla="*/ 939800 h 3631956"/>
              <a:gd name="connsiteX38" fmla="*/ 750112 w 887272"/>
              <a:gd name="connsiteY38" fmla="*/ 980440 h 3631956"/>
              <a:gd name="connsiteX39" fmla="*/ 745032 w 887272"/>
              <a:gd name="connsiteY39" fmla="*/ 1031240 h 3631956"/>
              <a:gd name="connsiteX40" fmla="*/ 734872 w 887272"/>
              <a:gd name="connsiteY40" fmla="*/ 1102360 h 3631956"/>
              <a:gd name="connsiteX41" fmla="*/ 729792 w 887272"/>
              <a:gd name="connsiteY41" fmla="*/ 1203960 h 3631956"/>
              <a:gd name="connsiteX42" fmla="*/ 719632 w 887272"/>
              <a:gd name="connsiteY42" fmla="*/ 1264920 h 3631956"/>
              <a:gd name="connsiteX43" fmla="*/ 704392 w 887272"/>
              <a:gd name="connsiteY43" fmla="*/ 1407160 h 3631956"/>
              <a:gd name="connsiteX44" fmla="*/ 694232 w 887272"/>
              <a:gd name="connsiteY44" fmla="*/ 1463040 h 3631956"/>
              <a:gd name="connsiteX45" fmla="*/ 689152 w 887272"/>
              <a:gd name="connsiteY45" fmla="*/ 1518920 h 3631956"/>
              <a:gd name="connsiteX46" fmla="*/ 678992 w 887272"/>
              <a:gd name="connsiteY46" fmla="*/ 1564640 h 3631956"/>
              <a:gd name="connsiteX47" fmla="*/ 673912 w 887272"/>
              <a:gd name="connsiteY47" fmla="*/ 1595120 h 3631956"/>
              <a:gd name="connsiteX48" fmla="*/ 668832 w 887272"/>
              <a:gd name="connsiteY48" fmla="*/ 1635760 h 3631956"/>
              <a:gd name="connsiteX49" fmla="*/ 663752 w 887272"/>
              <a:gd name="connsiteY49" fmla="*/ 1666240 h 3631956"/>
              <a:gd name="connsiteX50" fmla="*/ 658672 w 887272"/>
              <a:gd name="connsiteY50" fmla="*/ 1706880 h 3631956"/>
              <a:gd name="connsiteX51" fmla="*/ 643432 w 887272"/>
              <a:gd name="connsiteY51" fmla="*/ 1778000 h 3631956"/>
              <a:gd name="connsiteX52" fmla="*/ 638352 w 887272"/>
              <a:gd name="connsiteY52" fmla="*/ 1823720 h 3631956"/>
              <a:gd name="connsiteX53" fmla="*/ 628192 w 887272"/>
              <a:gd name="connsiteY53" fmla="*/ 1879600 h 3631956"/>
              <a:gd name="connsiteX54" fmla="*/ 623112 w 887272"/>
              <a:gd name="connsiteY54" fmla="*/ 1935480 h 3631956"/>
              <a:gd name="connsiteX55" fmla="*/ 607872 w 887272"/>
              <a:gd name="connsiteY55" fmla="*/ 2021840 h 3631956"/>
              <a:gd name="connsiteX56" fmla="*/ 602792 w 887272"/>
              <a:gd name="connsiteY56" fmla="*/ 2082800 h 3631956"/>
              <a:gd name="connsiteX57" fmla="*/ 592632 w 887272"/>
              <a:gd name="connsiteY57" fmla="*/ 2133600 h 3631956"/>
              <a:gd name="connsiteX58" fmla="*/ 582472 w 887272"/>
              <a:gd name="connsiteY58" fmla="*/ 2204720 h 3631956"/>
              <a:gd name="connsiteX59" fmla="*/ 577392 w 887272"/>
              <a:gd name="connsiteY59" fmla="*/ 2296160 h 3631956"/>
              <a:gd name="connsiteX60" fmla="*/ 572312 w 887272"/>
              <a:gd name="connsiteY60" fmla="*/ 2311400 h 3631956"/>
              <a:gd name="connsiteX61" fmla="*/ 567232 w 887272"/>
              <a:gd name="connsiteY61" fmla="*/ 2352040 h 3631956"/>
              <a:gd name="connsiteX62" fmla="*/ 562152 w 887272"/>
              <a:gd name="connsiteY62" fmla="*/ 2382520 h 3631956"/>
              <a:gd name="connsiteX63" fmla="*/ 551992 w 887272"/>
              <a:gd name="connsiteY63" fmla="*/ 2509520 h 3631956"/>
              <a:gd name="connsiteX64" fmla="*/ 541832 w 887272"/>
              <a:gd name="connsiteY64" fmla="*/ 2570480 h 3631956"/>
              <a:gd name="connsiteX65" fmla="*/ 536752 w 887272"/>
              <a:gd name="connsiteY65" fmla="*/ 2595880 h 3631956"/>
              <a:gd name="connsiteX66" fmla="*/ 526592 w 887272"/>
              <a:gd name="connsiteY66" fmla="*/ 2809240 h 3631956"/>
              <a:gd name="connsiteX67" fmla="*/ 521512 w 887272"/>
              <a:gd name="connsiteY67" fmla="*/ 2834640 h 3631956"/>
              <a:gd name="connsiteX68" fmla="*/ 516432 w 887272"/>
              <a:gd name="connsiteY68" fmla="*/ 2956560 h 3631956"/>
              <a:gd name="connsiteX69" fmla="*/ 506272 w 887272"/>
              <a:gd name="connsiteY69" fmla="*/ 3048000 h 3631956"/>
              <a:gd name="connsiteX70" fmla="*/ 494419 w 887272"/>
              <a:gd name="connsiteY70" fmla="*/ 3217898 h 3631956"/>
              <a:gd name="connsiteX71" fmla="*/ 486517 w 887272"/>
              <a:gd name="connsiteY71" fmla="*/ 3325707 h 3631956"/>
              <a:gd name="connsiteX72" fmla="*/ 489903 w 887272"/>
              <a:gd name="connsiteY72" fmla="*/ 3369734 h 3631956"/>
              <a:gd name="connsiteX73" fmla="*/ 484823 w 887272"/>
              <a:gd name="connsiteY73" fmla="*/ 3407551 h 3631956"/>
              <a:gd name="connsiteX74" fmla="*/ 462810 w 887272"/>
              <a:gd name="connsiteY74" fmla="*/ 3608494 h 3631956"/>
              <a:gd name="connsiteX75" fmla="*/ 414832 w 887272"/>
              <a:gd name="connsiteY75" fmla="*/ 3611880 h 3631956"/>
              <a:gd name="connsiteX76" fmla="*/ 191312 w 887272"/>
              <a:gd name="connsiteY76" fmla="*/ 3601720 h 3631956"/>
              <a:gd name="connsiteX77" fmla="*/ 120192 w 887272"/>
              <a:gd name="connsiteY77" fmla="*/ 3591560 h 3631956"/>
              <a:gd name="connsiteX78" fmla="*/ 64312 w 887272"/>
              <a:gd name="connsiteY78" fmla="*/ 3586480 h 3631956"/>
              <a:gd name="connsiteX79" fmla="*/ 20849 w 887272"/>
              <a:gd name="connsiteY79" fmla="*/ 3576884 h 3631956"/>
              <a:gd name="connsiteX80" fmla="*/ 35525 w 887272"/>
              <a:gd name="connsiteY80" fmla="*/ 3533423 h 3631956"/>
              <a:gd name="connsiteX81" fmla="*/ 42864 w 887272"/>
              <a:gd name="connsiteY81" fmla="*/ 3455528 h 3631956"/>
              <a:gd name="connsiteX82" fmla="*/ 45121 w 887272"/>
              <a:gd name="connsiteY82" fmla="*/ 3429000 h 3631956"/>
              <a:gd name="connsiteX83" fmla="*/ 47379 w 887272"/>
              <a:gd name="connsiteY83" fmla="*/ 3397956 h 3631956"/>
              <a:gd name="connsiteX84" fmla="*/ 46815 w 887272"/>
              <a:gd name="connsiteY84" fmla="*/ 3356186 h 3631956"/>
              <a:gd name="connsiteX85" fmla="*/ 46250 w 887272"/>
              <a:gd name="connsiteY85" fmla="*/ 3327964 h 3631956"/>
              <a:gd name="connsiteX86" fmla="*/ 48508 w 887272"/>
              <a:gd name="connsiteY86" fmla="*/ 3265311 h 3631956"/>
              <a:gd name="connsiteX87" fmla="*/ 64876 w 887272"/>
              <a:gd name="connsiteY87" fmla="*/ 3217332 h 3631956"/>
              <a:gd name="connsiteX88" fmla="*/ 66570 w 887272"/>
              <a:gd name="connsiteY88" fmla="*/ 3178387 h 3631956"/>
              <a:gd name="connsiteX89" fmla="*/ 79551 w 887272"/>
              <a:gd name="connsiteY89" fmla="*/ 3056467 h 3631956"/>
              <a:gd name="connsiteX90" fmla="*/ 78987 w 887272"/>
              <a:gd name="connsiteY90" fmla="*/ 3025422 h 3631956"/>
              <a:gd name="connsiteX91" fmla="*/ 86890 w 887272"/>
              <a:gd name="connsiteY91" fmla="*/ 2958253 h 3631956"/>
              <a:gd name="connsiteX92" fmla="*/ 89147 w 887272"/>
              <a:gd name="connsiteY92" fmla="*/ 2910841 h 3631956"/>
              <a:gd name="connsiteX93" fmla="*/ 96485 w 887272"/>
              <a:gd name="connsiteY93" fmla="*/ 2835770 h 3631956"/>
              <a:gd name="connsiteX94" fmla="*/ 112290 w 887272"/>
              <a:gd name="connsiteY94" fmla="*/ 2715542 h 3631956"/>
              <a:gd name="connsiteX95" fmla="*/ 94792 w 887272"/>
              <a:gd name="connsiteY95" fmla="*/ 2687320 h 3631956"/>
              <a:gd name="connsiteX96" fmla="*/ 74472 w 887272"/>
              <a:gd name="connsiteY96" fmla="*/ 2667000 h 3631956"/>
              <a:gd name="connsiteX97" fmla="*/ 79552 w 887272"/>
              <a:gd name="connsiteY97" fmla="*/ 2631440 h 3631956"/>
              <a:gd name="connsiteX98" fmla="*/ 129223 w 887272"/>
              <a:gd name="connsiteY98" fmla="*/ 2637649 h 3631956"/>
              <a:gd name="connsiteX99" fmla="*/ 120192 w 887272"/>
              <a:gd name="connsiteY99" fmla="*/ 2609991 h 3631956"/>
              <a:gd name="connsiteX100" fmla="*/ 127530 w 887272"/>
              <a:gd name="connsiteY100" fmla="*/ 2589671 h 3631956"/>
              <a:gd name="connsiteX101" fmla="*/ 132610 w 887272"/>
              <a:gd name="connsiteY101" fmla="*/ 2554676 h 3631956"/>
              <a:gd name="connsiteX102" fmla="*/ 137125 w 887272"/>
              <a:gd name="connsiteY102" fmla="*/ 2525323 h 3631956"/>
              <a:gd name="connsiteX103" fmla="*/ 142206 w 887272"/>
              <a:gd name="connsiteY103" fmla="*/ 2484684 h 3631956"/>
              <a:gd name="connsiteX104" fmla="*/ 152364 w 887272"/>
              <a:gd name="connsiteY104" fmla="*/ 2466621 h 3631956"/>
              <a:gd name="connsiteX105" fmla="*/ 151802 w 887272"/>
              <a:gd name="connsiteY105" fmla="*/ 2430498 h 3631956"/>
              <a:gd name="connsiteX106" fmla="*/ 159703 w 887272"/>
              <a:gd name="connsiteY106" fmla="*/ 2410178 h 3631956"/>
              <a:gd name="connsiteX107" fmla="*/ 164784 w 887272"/>
              <a:gd name="connsiteY107" fmla="*/ 2388164 h 3631956"/>
              <a:gd name="connsiteX108" fmla="*/ 167041 w 887272"/>
              <a:gd name="connsiteY108" fmla="*/ 2359943 h 3631956"/>
              <a:gd name="connsiteX109" fmla="*/ 174943 w 887272"/>
              <a:gd name="connsiteY109" fmla="*/ 2338494 h 3631956"/>
              <a:gd name="connsiteX110" fmla="*/ 180023 w 887272"/>
              <a:gd name="connsiteY110" fmla="*/ 2284871 h 3631956"/>
              <a:gd name="connsiteX111" fmla="*/ 181716 w 887272"/>
              <a:gd name="connsiteY111" fmla="*/ 2232942 h 3631956"/>
              <a:gd name="connsiteX112" fmla="*/ 190183 w 887272"/>
              <a:gd name="connsiteY112" fmla="*/ 2175369 h 3631956"/>
              <a:gd name="connsiteX113" fmla="*/ 191312 w 887272"/>
              <a:gd name="connsiteY113" fmla="*/ 2136987 h 3631956"/>
              <a:gd name="connsiteX114" fmla="*/ 196392 w 887272"/>
              <a:gd name="connsiteY114" fmla="*/ 2098040 h 3631956"/>
              <a:gd name="connsiteX115" fmla="*/ 206552 w 887272"/>
              <a:gd name="connsiteY115" fmla="*/ 1991360 h 3631956"/>
              <a:gd name="connsiteX116" fmla="*/ 211632 w 887272"/>
              <a:gd name="connsiteY116" fmla="*/ 1965960 h 3631956"/>
              <a:gd name="connsiteX117" fmla="*/ 216712 w 887272"/>
              <a:gd name="connsiteY117" fmla="*/ 1925320 h 3631956"/>
              <a:gd name="connsiteX118" fmla="*/ 221792 w 887272"/>
              <a:gd name="connsiteY118" fmla="*/ 1910080 h 3631956"/>
              <a:gd name="connsiteX119" fmla="*/ 226872 w 887272"/>
              <a:gd name="connsiteY119" fmla="*/ 1889760 h 3631956"/>
              <a:gd name="connsiteX120" fmla="*/ 231952 w 887272"/>
              <a:gd name="connsiteY120" fmla="*/ 1859280 h 3631956"/>
              <a:gd name="connsiteX121" fmla="*/ 237032 w 887272"/>
              <a:gd name="connsiteY121" fmla="*/ 1833880 h 3631956"/>
              <a:gd name="connsiteX122" fmla="*/ 242112 w 887272"/>
              <a:gd name="connsiteY122" fmla="*/ 1762760 h 3631956"/>
              <a:gd name="connsiteX123" fmla="*/ 247192 w 887272"/>
              <a:gd name="connsiteY123" fmla="*/ 1747520 h 3631956"/>
              <a:gd name="connsiteX124" fmla="*/ 252272 w 887272"/>
              <a:gd name="connsiteY124" fmla="*/ 1722120 h 3631956"/>
              <a:gd name="connsiteX125" fmla="*/ 257352 w 887272"/>
              <a:gd name="connsiteY125" fmla="*/ 1671320 h 3631956"/>
              <a:gd name="connsiteX126" fmla="*/ 262432 w 887272"/>
              <a:gd name="connsiteY126" fmla="*/ 1656080 h 3631956"/>
              <a:gd name="connsiteX127" fmla="*/ 267512 w 887272"/>
              <a:gd name="connsiteY127" fmla="*/ 1635760 h 3631956"/>
              <a:gd name="connsiteX128" fmla="*/ 272592 w 887272"/>
              <a:gd name="connsiteY128" fmla="*/ 1574800 h 3631956"/>
              <a:gd name="connsiteX129" fmla="*/ 277672 w 887272"/>
              <a:gd name="connsiteY129" fmla="*/ 1559560 h 3631956"/>
              <a:gd name="connsiteX130" fmla="*/ 287832 w 887272"/>
              <a:gd name="connsiteY130" fmla="*/ 1518920 h 3631956"/>
              <a:gd name="connsiteX131" fmla="*/ 292912 w 887272"/>
              <a:gd name="connsiteY131" fmla="*/ 1473200 h 3631956"/>
              <a:gd name="connsiteX132" fmla="*/ 297992 w 887272"/>
              <a:gd name="connsiteY132" fmla="*/ 1447800 h 3631956"/>
              <a:gd name="connsiteX133" fmla="*/ 308152 w 887272"/>
              <a:gd name="connsiteY133" fmla="*/ 1386840 h 3631956"/>
              <a:gd name="connsiteX134" fmla="*/ 313232 w 887272"/>
              <a:gd name="connsiteY134" fmla="*/ 1346200 h 3631956"/>
              <a:gd name="connsiteX135" fmla="*/ 323392 w 887272"/>
              <a:gd name="connsiteY135" fmla="*/ 1275080 h 3631956"/>
              <a:gd name="connsiteX136" fmla="*/ 328472 w 887272"/>
              <a:gd name="connsiteY136" fmla="*/ 1224280 h 3631956"/>
              <a:gd name="connsiteX137" fmla="*/ 333552 w 887272"/>
              <a:gd name="connsiteY137" fmla="*/ 1198880 h 3631956"/>
              <a:gd name="connsiteX138" fmla="*/ 348792 w 887272"/>
              <a:gd name="connsiteY138" fmla="*/ 1127760 h 3631956"/>
              <a:gd name="connsiteX139" fmla="*/ 353872 w 887272"/>
              <a:gd name="connsiteY139" fmla="*/ 1076960 h 3631956"/>
              <a:gd name="connsiteX140" fmla="*/ 358952 w 887272"/>
              <a:gd name="connsiteY140" fmla="*/ 1056640 h 3631956"/>
              <a:gd name="connsiteX141" fmla="*/ 369112 w 887272"/>
              <a:gd name="connsiteY141" fmla="*/ 1005840 h 3631956"/>
              <a:gd name="connsiteX142" fmla="*/ 374192 w 887272"/>
              <a:gd name="connsiteY142" fmla="*/ 934720 h 3631956"/>
              <a:gd name="connsiteX143" fmla="*/ 384352 w 887272"/>
              <a:gd name="connsiteY143" fmla="*/ 868680 h 3631956"/>
              <a:gd name="connsiteX144" fmla="*/ 389432 w 887272"/>
              <a:gd name="connsiteY144" fmla="*/ 822960 h 3631956"/>
              <a:gd name="connsiteX145" fmla="*/ 399592 w 887272"/>
              <a:gd name="connsiteY145" fmla="*/ 777240 h 3631956"/>
              <a:gd name="connsiteX146" fmla="*/ 404672 w 887272"/>
              <a:gd name="connsiteY146" fmla="*/ 731520 h 3631956"/>
              <a:gd name="connsiteX147" fmla="*/ 414832 w 887272"/>
              <a:gd name="connsiteY147" fmla="*/ 690880 h 3631956"/>
              <a:gd name="connsiteX148" fmla="*/ 424992 w 887272"/>
              <a:gd name="connsiteY148" fmla="*/ 629920 h 3631956"/>
              <a:gd name="connsiteX149" fmla="*/ 430072 w 887272"/>
              <a:gd name="connsiteY149" fmla="*/ 584200 h 3631956"/>
              <a:gd name="connsiteX150" fmla="*/ 440232 w 887272"/>
              <a:gd name="connsiteY150" fmla="*/ 543560 h 3631956"/>
              <a:gd name="connsiteX151" fmla="*/ 445312 w 887272"/>
              <a:gd name="connsiteY151" fmla="*/ 523240 h 3631956"/>
              <a:gd name="connsiteX152" fmla="*/ 455472 w 887272"/>
              <a:gd name="connsiteY152" fmla="*/ 457200 h 3631956"/>
              <a:gd name="connsiteX153" fmla="*/ 465632 w 887272"/>
              <a:gd name="connsiteY153" fmla="*/ 411480 h 3631956"/>
              <a:gd name="connsiteX154" fmla="*/ 470712 w 887272"/>
              <a:gd name="connsiteY154" fmla="*/ 365760 h 3631956"/>
              <a:gd name="connsiteX155" fmla="*/ 475792 w 887272"/>
              <a:gd name="connsiteY155" fmla="*/ 335280 h 3631956"/>
              <a:gd name="connsiteX156" fmla="*/ 470712 w 887272"/>
              <a:gd name="connsiteY156" fmla="*/ 198120 h 3631956"/>
              <a:gd name="connsiteX0" fmla="*/ 470712 w 887272"/>
              <a:gd name="connsiteY0" fmla="*/ 198120 h 3631956"/>
              <a:gd name="connsiteX1" fmla="*/ 485952 w 887272"/>
              <a:gd name="connsiteY1" fmla="*/ 187960 h 3631956"/>
              <a:gd name="connsiteX2" fmla="*/ 496112 w 887272"/>
              <a:gd name="connsiteY2" fmla="*/ 172720 h 3631956"/>
              <a:gd name="connsiteX3" fmla="*/ 526592 w 887272"/>
              <a:gd name="connsiteY3" fmla="*/ 152400 h 3631956"/>
              <a:gd name="connsiteX4" fmla="*/ 541832 w 887272"/>
              <a:gd name="connsiteY4" fmla="*/ 137160 h 3631956"/>
              <a:gd name="connsiteX5" fmla="*/ 572312 w 887272"/>
              <a:gd name="connsiteY5" fmla="*/ 127000 h 3631956"/>
              <a:gd name="connsiteX6" fmla="*/ 602792 w 887272"/>
              <a:gd name="connsiteY6" fmla="*/ 111760 h 3631956"/>
              <a:gd name="connsiteX7" fmla="*/ 638352 w 887272"/>
              <a:gd name="connsiteY7" fmla="*/ 96520 h 3631956"/>
              <a:gd name="connsiteX8" fmla="*/ 653592 w 887272"/>
              <a:gd name="connsiteY8" fmla="*/ 86360 h 3631956"/>
              <a:gd name="connsiteX9" fmla="*/ 689152 w 887272"/>
              <a:gd name="connsiteY9" fmla="*/ 76200 h 3631956"/>
              <a:gd name="connsiteX10" fmla="*/ 719632 w 887272"/>
              <a:gd name="connsiteY10" fmla="*/ 66040 h 3631956"/>
              <a:gd name="connsiteX11" fmla="*/ 755192 w 887272"/>
              <a:gd name="connsiteY11" fmla="*/ 50800 h 3631956"/>
              <a:gd name="connsiteX12" fmla="*/ 805992 w 887272"/>
              <a:gd name="connsiteY12" fmla="*/ 35560 h 3631956"/>
              <a:gd name="connsiteX13" fmla="*/ 821232 w 887272"/>
              <a:gd name="connsiteY13" fmla="*/ 25400 h 3631956"/>
              <a:gd name="connsiteX14" fmla="*/ 851712 w 887272"/>
              <a:gd name="connsiteY14" fmla="*/ 15240 h 3631956"/>
              <a:gd name="connsiteX15" fmla="*/ 882192 w 887272"/>
              <a:gd name="connsiteY15" fmla="*/ 0 h 3631956"/>
              <a:gd name="connsiteX16" fmla="*/ 887272 w 887272"/>
              <a:gd name="connsiteY16" fmla="*/ 15240 h 3631956"/>
              <a:gd name="connsiteX17" fmla="*/ 882192 w 887272"/>
              <a:gd name="connsiteY17" fmla="*/ 60960 h 3631956"/>
              <a:gd name="connsiteX18" fmla="*/ 877112 w 887272"/>
              <a:gd name="connsiteY18" fmla="*/ 76200 h 3631956"/>
              <a:gd name="connsiteX19" fmla="*/ 872032 w 887272"/>
              <a:gd name="connsiteY19" fmla="*/ 96520 h 3631956"/>
              <a:gd name="connsiteX20" fmla="*/ 866952 w 887272"/>
              <a:gd name="connsiteY20" fmla="*/ 162560 h 3631956"/>
              <a:gd name="connsiteX21" fmla="*/ 861872 w 887272"/>
              <a:gd name="connsiteY21" fmla="*/ 182880 h 3631956"/>
              <a:gd name="connsiteX22" fmla="*/ 856792 w 887272"/>
              <a:gd name="connsiteY22" fmla="*/ 213360 h 3631956"/>
              <a:gd name="connsiteX23" fmla="*/ 851712 w 887272"/>
              <a:gd name="connsiteY23" fmla="*/ 335280 h 3631956"/>
              <a:gd name="connsiteX24" fmla="*/ 841552 w 887272"/>
              <a:gd name="connsiteY24" fmla="*/ 401320 h 3631956"/>
              <a:gd name="connsiteX25" fmla="*/ 836472 w 887272"/>
              <a:gd name="connsiteY25" fmla="*/ 447040 h 3631956"/>
              <a:gd name="connsiteX26" fmla="*/ 826312 w 887272"/>
              <a:gd name="connsiteY26" fmla="*/ 568960 h 3631956"/>
              <a:gd name="connsiteX27" fmla="*/ 821232 w 887272"/>
              <a:gd name="connsiteY27" fmla="*/ 594360 h 3631956"/>
              <a:gd name="connsiteX28" fmla="*/ 816152 w 887272"/>
              <a:gd name="connsiteY28" fmla="*/ 640080 h 3631956"/>
              <a:gd name="connsiteX29" fmla="*/ 805992 w 887272"/>
              <a:gd name="connsiteY29" fmla="*/ 690880 h 3631956"/>
              <a:gd name="connsiteX30" fmla="*/ 800912 w 887272"/>
              <a:gd name="connsiteY30" fmla="*/ 721360 h 3631956"/>
              <a:gd name="connsiteX31" fmla="*/ 795832 w 887272"/>
              <a:gd name="connsiteY31" fmla="*/ 741680 h 3631956"/>
              <a:gd name="connsiteX32" fmla="*/ 790752 w 887272"/>
              <a:gd name="connsiteY32" fmla="*/ 767080 h 3631956"/>
              <a:gd name="connsiteX33" fmla="*/ 785672 w 887272"/>
              <a:gd name="connsiteY33" fmla="*/ 787400 h 3631956"/>
              <a:gd name="connsiteX34" fmla="*/ 780592 w 887272"/>
              <a:gd name="connsiteY34" fmla="*/ 828040 h 3631956"/>
              <a:gd name="connsiteX35" fmla="*/ 775512 w 887272"/>
              <a:gd name="connsiteY35" fmla="*/ 843280 h 3631956"/>
              <a:gd name="connsiteX36" fmla="*/ 765352 w 887272"/>
              <a:gd name="connsiteY36" fmla="*/ 894080 h 3631956"/>
              <a:gd name="connsiteX37" fmla="*/ 755192 w 887272"/>
              <a:gd name="connsiteY37" fmla="*/ 939800 h 3631956"/>
              <a:gd name="connsiteX38" fmla="*/ 750112 w 887272"/>
              <a:gd name="connsiteY38" fmla="*/ 980440 h 3631956"/>
              <a:gd name="connsiteX39" fmla="*/ 745032 w 887272"/>
              <a:gd name="connsiteY39" fmla="*/ 1031240 h 3631956"/>
              <a:gd name="connsiteX40" fmla="*/ 734872 w 887272"/>
              <a:gd name="connsiteY40" fmla="*/ 1102360 h 3631956"/>
              <a:gd name="connsiteX41" fmla="*/ 729792 w 887272"/>
              <a:gd name="connsiteY41" fmla="*/ 1203960 h 3631956"/>
              <a:gd name="connsiteX42" fmla="*/ 719632 w 887272"/>
              <a:gd name="connsiteY42" fmla="*/ 1264920 h 3631956"/>
              <a:gd name="connsiteX43" fmla="*/ 704392 w 887272"/>
              <a:gd name="connsiteY43" fmla="*/ 1407160 h 3631956"/>
              <a:gd name="connsiteX44" fmla="*/ 694232 w 887272"/>
              <a:gd name="connsiteY44" fmla="*/ 1463040 h 3631956"/>
              <a:gd name="connsiteX45" fmla="*/ 689152 w 887272"/>
              <a:gd name="connsiteY45" fmla="*/ 1518920 h 3631956"/>
              <a:gd name="connsiteX46" fmla="*/ 678992 w 887272"/>
              <a:gd name="connsiteY46" fmla="*/ 1564640 h 3631956"/>
              <a:gd name="connsiteX47" fmla="*/ 673912 w 887272"/>
              <a:gd name="connsiteY47" fmla="*/ 1595120 h 3631956"/>
              <a:gd name="connsiteX48" fmla="*/ 668832 w 887272"/>
              <a:gd name="connsiteY48" fmla="*/ 1635760 h 3631956"/>
              <a:gd name="connsiteX49" fmla="*/ 663752 w 887272"/>
              <a:gd name="connsiteY49" fmla="*/ 1666240 h 3631956"/>
              <a:gd name="connsiteX50" fmla="*/ 658672 w 887272"/>
              <a:gd name="connsiteY50" fmla="*/ 1706880 h 3631956"/>
              <a:gd name="connsiteX51" fmla="*/ 643432 w 887272"/>
              <a:gd name="connsiteY51" fmla="*/ 1778000 h 3631956"/>
              <a:gd name="connsiteX52" fmla="*/ 638352 w 887272"/>
              <a:gd name="connsiteY52" fmla="*/ 1823720 h 3631956"/>
              <a:gd name="connsiteX53" fmla="*/ 628192 w 887272"/>
              <a:gd name="connsiteY53" fmla="*/ 1879600 h 3631956"/>
              <a:gd name="connsiteX54" fmla="*/ 623112 w 887272"/>
              <a:gd name="connsiteY54" fmla="*/ 1935480 h 3631956"/>
              <a:gd name="connsiteX55" fmla="*/ 607872 w 887272"/>
              <a:gd name="connsiteY55" fmla="*/ 2021840 h 3631956"/>
              <a:gd name="connsiteX56" fmla="*/ 602792 w 887272"/>
              <a:gd name="connsiteY56" fmla="*/ 2082800 h 3631956"/>
              <a:gd name="connsiteX57" fmla="*/ 592632 w 887272"/>
              <a:gd name="connsiteY57" fmla="*/ 2133600 h 3631956"/>
              <a:gd name="connsiteX58" fmla="*/ 582472 w 887272"/>
              <a:gd name="connsiteY58" fmla="*/ 2204720 h 3631956"/>
              <a:gd name="connsiteX59" fmla="*/ 577392 w 887272"/>
              <a:gd name="connsiteY59" fmla="*/ 2296160 h 3631956"/>
              <a:gd name="connsiteX60" fmla="*/ 572312 w 887272"/>
              <a:gd name="connsiteY60" fmla="*/ 2311400 h 3631956"/>
              <a:gd name="connsiteX61" fmla="*/ 567232 w 887272"/>
              <a:gd name="connsiteY61" fmla="*/ 2352040 h 3631956"/>
              <a:gd name="connsiteX62" fmla="*/ 562152 w 887272"/>
              <a:gd name="connsiteY62" fmla="*/ 2382520 h 3631956"/>
              <a:gd name="connsiteX63" fmla="*/ 551992 w 887272"/>
              <a:gd name="connsiteY63" fmla="*/ 2509520 h 3631956"/>
              <a:gd name="connsiteX64" fmla="*/ 541832 w 887272"/>
              <a:gd name="connsiteY64" fmla="*/ 2570480 h 3631956"/>
              <a:gd name="connsiteX65" fmla="*/ 536752 w 887272"/>
              <a:gd name="connsiteY65" fmla="*/ 2595880 h 3631956"/>
              <a:gd name="connsiteX66" fmla="*/ 526592 w 887272"/>
              <a:gd name="connsiteY66" fmla="*/ 2809240 h 3631956"/>
              <a:gd name="connsiteX67" fmla="*/ 521512 w 887272"/>
              <a:gd name="connsiteY67" fmla="*/ 2834640 h 3631956"/>
              <a:gd name="connsiteX68" fmla="*/ 516432 w 887272"/>
              <a:gd name="connsiteY68" fmla="*/ 2956560 h 3631956"/>
              <a:gd name="connsiteX69" fmla="*/ 506272 w 887272"/>
              <a:gd name="connsiteY69" fmla="*/ 3048000 h 3631956"/>
              <a:gd name="connsiteX70" fmla="*/ 494419 w 887272"/>
              <a:gd name="connsiteY70" fmla="*/ 3217898 h 3631956"/>
              <a:gd name="connsiteX71" fmla="*/ 486517 w 887272"/>
              <a:gd name="connsiteY71" fmla="*/ 3325707 h 3631956"/>
              <a:gd name="connsiteX72" fmla="*/ 489903 w 887272"/>
              <a:gd name="connsiteY72" fmla="*/ 3369734 h 3631956"/>
              <a:gd name="connsiteX73" fmla="*/ 484823 w 887272"/>
              <a:gd name="connsiteY73" fmla="*/ 3407551 h 3631956"/>
              <a:gd name="connsiteX74" fmla="*/ 462810 w 887272"/>
              <a:gd name="connsiteY74" fmla="*/ 3608494 h 3631956"/>
              <a:gd name="connsiteX75" fmla="*/ 414832 w 887272"/>
              <a:gd name="connsiteY75" fmla="*/ 3611880 h 3631956"/>
              <a:gd name="connsiteX76" fmla="*/ 191312 w 887272"/>
              <a:gd name="connsiteY76" fmla="*/ 3601720 h 3631956"/>
              <a:gd name="connsiteX77" fmla="*/ 120192 w 887272"/>
              <a:gd name="connsiteY77" fmla="*/ 3591560 h 3631956"/>
              <a:gd name="connsiteX78" fmla="*/ 64312 w 887272"/>
              <a:gd name="connsiteY78" fmla="*/ 3586480 h 3631956"/>
              <a:gd name="connsiteX79" fmla="*/ 20849 w 887272"/>
              <a:gd name="connsiteY79" fmla="*/ 3576884 h 3631956"/>
              <a:gd name="connsiteX80" fmla="*/ 35525 w 887272"/>
              <a:gd name="connsiteY80" fmla="*/ 3533423 h 3631956"/>
              <a:gd name="connsiteX81" fmla="*/ 42864 w 887272"/>
              <a:gd name="connsiteY81" fmla="*/ 3455528 h 3631956"/>
              <a:gd name="connsiteX82" fmla="*/ 45121 w 887272"/>
              <a:gd name="connsiteY82" fmla="*/ 3429000 h 3631956"/>
              <a:gd name="connsiteX83" fmla="*/ 47379 w 887272"/>
              <a:gd name="connsiteY83" fmla="*/ 3397956 h 3631956"/>
              <a:gd name="connsiteX84" fmla="*/ 46815 w 887272"/>
              <a:gd name="connsiteY84" fmla="*/ 3356186 h 3631956"/>
              <a:gd name="connsiteX85" fmla="*/ 46250 w 887272"/>
              <a:gd name="connsiteY85" fmla="*/ 3327964 h 3631956"/>
              <a:gd name="connsiteX86" fmla="*/ 48508 w 887272"/>
              <a:gd name="connsiteY86" fmla="*/ 3265311 h 3631956"/>
              <a:gd name="connsiteX87" fmla="*/ 64876 w 887272"/>
              <a:gd name="connsiteY87" fmla="*/ 3217332 h 3631956"/>
              <a:gd name="connsiteX88" fmla="*/ 66570 w 887272"/>
              <a:gd name="connsiteY88" fmla="*/ 3178387 h 3631956"/>
              <a:gd name="connsiteX89" fmla="*/ 79551 w 887272"/>
              <a:gd name="connsiteY89" fmla="*/ 3056467 h 3631956"/>
              <a:gd name="connsiteX90" fmla="*/ 78987 w 887272"/>
              <a:gd name="connsiteY90" fmla="*/ 3025422 h 3631956"/>
              <a:gd name="connsiteX91" fmla="*/ 86890 w 887272"/>
              <a:gd name="connsiteY91" fmla="*/ 2958253 h 3631956"/>
              <a:gd name="connsiteX92" fmla="*/ 89147 w 887272"/>
              <a:gd name="connsiteY92" fmla="*/ 2910841 h 3631956"/>
              <a:gd name="connsiteX93" fmla="*/ 96485 w 887272"/>
              <a:gd name="connsiteY93" fmla="*/ 2835770 h 3631956"/>
              <a:gd name="connsiteX94" fmla="*/ 112290 w 887272"/>
              <a:gd name="connsiteY94" fmla="*/ 2715542 h 3631956"/>
              <a:gd name="connsiteX95" fmla="*/ 94792 w 887272"/>
              <a:gd name="connsiteY95" fmla="*/ 2687320 h 3631956"/>
              <a:gd name="connsiteX96" fmla="*/ 74472 w 887272"/>
              <a:gd name="connsiteY96" fmla="*/ 2667000 h 3631956"/>
              <a:gd name="connsiteX97" fmla="*/ 116241 w 887272"/>
              <a:gd name="connsiteY97" fmla="*/ 2673773 h 3631956"/>
              <a:gd name="connsiteX98" fmla="*/ 129223 w 887272"/>
              <a:gd name="connsiteY98" fmla="*/ 2637649 h 3631956"/>
              <a:gd name="connsiteX99" fmla="*/ 120192 w 887272"/>
              <a:gd name="connsiteY99" fmla="*/ 2609991 h 3631956"/>
              <a:gd name="connsiteX100" fmla="*/ 127530 w 887272"/>
              <a:gd name="connsiteY100" fmla="*/ 2589671 h 3631956"/>
              <a:gd name="connsiteX101" fmla="*/ 132610 w 887272"/>
              <a:gd name="connsiteY101" fmla="*/ 2554676 h 3631956"/>
              <a:gd name="connsiteX102" fmla="*/ 137125 w 887272"/>
              <a:gd name="connsiteY102" fmla="*/ 2525323 h 3631956"/>
              <a:gd name="connsiteX103" fmla="*/ 142206 w 887272"/>
              <a:gd name="connsiteY103" fmla="*/ 2484684 h 3631956"/>
              <a:gd name="connsiteX104" fmla="*/ 152364 w 887272"/>
              <a:gd name="connsiteY104" fmla="*/ 2466621 h 3631956"/>
              <a:gd name="connsiteX105" fmla="*/ 151802 w 887272"/>
              <a:gd name="connsiteY105" fmla="*/ 2430498 h 3631956"/>
              <a:gd name="connsiteX106" fmla="*/ 159703 w 887272"/>
              <a:gd name="connsiteY106" fmla="*/ 2410178 h 3631956"/>
              <a:gd name="connsiteX107" fmla="*/ 164784 w 887272"/>
              <a:gd name="connsiteY107" fmla="*/ 2388164 h 3631956"/>
              <a:gd name="connsiteX108" fmla="*/ 167041 w 887272"/>
              <a:gd name="connsiteY108" fmla="*/ 2359943 h 3631956"/>
              <a:gd name="connsiteX109" fmla="*/ 174943 w 887272"/>
              <a:gd name="connsiteY109" fmla="*/ 2338494 h 3631956"/>
              <a:gd name="connsiteX110" fmla="*/ 180023 w 887272"/>
              <a:gd name="connsiteY110" fmla="*/ 2284871 h 3631956"/>
              <a:gd name="connsiteX111" fmla="*/ 181716 w 887272"/>
              <a:gd name="connsiteY111" fmla="*/ 2232942 h 3631956"/>
              <a:gd name="connsiteX112" fmla="*/ 190183 w 887272"/>
              <a:gd name="connsiteY112" fmla="*/ 2175369 h 3631956"/>
              <a:gd name="connsiteX113" fmla="*/ 191312 w 887272"/>
              <a:gd name="connsiteY113" fmla="*/ 2136987 h 3631956"/>
              <a:gd name="connsiteX114" fmla="*/ 196392 w 887272"/>
              <a:gd name="connsiteY114" fmla="*/ 2098040 h 3631956"/>
              <a:gd name="connsiteX115" fmla="*/ 206552 w 887272"/>
              <a:gd name="connsiteY115" fmla="*/ 1991360 h 3631956"/>
              <a:gd name="connsiteX116" fmla="*/ 211632 w 887272"/>
              <a:gd name="connsiteY116" fmla="*/ 1965960 h 3631956"/>
              <a:gd name="connsiteX117" fmla="*/ 216712 w 887272"/>
              <a:gd name="connsiteY117" fmla="*/ 1925320 h 3631956"/>
              <a:gd name="connsiteX118" fmla="*/ 221792 w 887272"/>
              <a:gd name="connsiteY118" fmla="*/ 1910080 h 3631956"/>
              <a:gd name="connsiteX119" fmla="*/ 226872 w 887272"/>
              <a:gd name="connsiteY119" fmla="*/ 1889760 h 3631956"/>
              <a:gd name="connsiteX120" fmla="*/ 231952 w 887272"/>
              <a:gd name="connsiteY120" fmla="*/ 1859280 h 3631956"/>
              <a:gd name="connsiteX121" fmla="*/ 237032 w 887272"/>
              <a:gd name="connsiteY121" fmla="*/ 1833880 h 3631956"/>
              <a:gd name="connsiteX122" fmla="*/ 242112 w 887272"/>
              <a:gd name="connsiteY122" fmla="*/ 1762760 h 3631956"/>
              <a:gd name="connsiteX123" fmla="*/ 247192 w 887272"/>
              <a:gd name="connsiteY123" fmla="*/ 1747520 h 3631956"/>
              <a:gd name="connsiteX124" fmla="*/ 252272 w 887272"/>
              <a:gd name="connsiteY124" fmla="*/ 1722120 h 3631956"/>
              <a:gd name="connsiteX125" fmla="*/ 257352 w 887272"/>
              <a:gd name="connsiteY125" fmla="*/ 1671320 h 3631956"/>
              <a:gd name="connsiteX126" fmla="*/ 262432 w 887272"/>
              <a:gd name="connsiteY126" fmla="*/ 1656080 h 3631956"/>
              <a:gd name="connsiteX127" fmla="*/ 267512 w 887272"/>
              <a:gd name="connsiteY127" fmla="*/ 1635760 h 3631956"/>
              <a:gd name="connsiteX128" fmla="*/ 272592 w 887272"/>
              <a:gd name="connsiteY128" fmla="*/ 1574800 h 3631956"/>
              <a:gd name="connsiteX129" fmla="*/ 277672 w 887272"/>
              <a:gd name="connsiteY129" fmla="*/ 1559560 h 3631956"/>
              <a:gd name="connsiteX130" fmla="*/ 287832 w 887272"/>
              <a:gd name="connsiteY130" fmla="*/ 1518920 h 3631956"/>
              <a:gd name="connsiteX131" fmla="*/ 292912 w 887272"/>
              <a:gd name="connsiteY131" fmla="*/ 1473200 h 3631956"/>
              <a:gd name="connsiteX132" fmla="*/ 297992 w 887272"/>
              <a:gd name="connsiteY132" fmla="*/ 1447800 h 3631956"/>
              <a:gd name="connsiteX133" fmla="*/ 308152 w 887272"/>
              <a:gd name="connsiteY133" fmla="*/ 1386840 h 3631956"/>
              <a:gd name="connsiteX134" fmla="*/ 313232 w 887272"/>
              <a:gd name="connsiteY134" fmla="*/ 1346200 h 3631956"/>
              <a:gd name="connsiteX135" fmla="*/ 323392 w 887272"/>
              <a:gd name="connsiteY135" fmla="*/ 1275080 h 3631956"/>
              <a:gd name="connsiteX136" fmla="*/ 328472 w 887272"/>
              <a:gd name="connsiteY136" fmla="*/ 1224280 h 3631956"/>
              <a:gd name="connsiteX137" fmla="*/ 333552 w 887272"/>
              <a:gd name="connsiteY137" fmla="*/ 1198880 h 3631956"/>
              <a:gd name="connsiteX138" fmla="*/ 348792 w 887272"/>
              <a:gd name="connsiteY138" fmla="*/ 1127760 h 3631956"/>
              <a:gd name="connsiteX139" fmla="*/ 353872 w 887272"/>
              <a:gd name="connsiteY139" fmla="*/ 1076960 h 3631956"/>
              <a:gd name="connsiteX140" fmla="*/ 358952 w 887272"/>
              <a:gd name="connsiteY140" fmla="*/ 1056640 h 3631956"/>
              <a:gd name="connsiteX141" fmla="*/ 369112 w 887272"/>
              <a:gd name="connsiteY141" fmla="*/ 1005840 h 3631956"/>
              <a:gd name="connsiteX142" fmla="*/ 374192 w 887272"/>
              <a:gd name="connsiteY142" fmla="*/ 934720 h 3631956"/>
              <a:gd name="connsiteX143" fmla="*/ 384352 w 887272"/>
              <a:gd name="connsiteY143" fmla="*/ 868680 h 3631956"/>
              <a:gd name="connsiteX144" fmla="*/ 389432 w 887272"/>
              <a:gd name="connsiteY144" fmla="*/ 822960 h 3631956"/>
              <a:gd name="connsiteX145" fmla="*/ 399592 w 887272"/>
              <a:gd name="connsiteY145" fmla="*/ 777240 h 3631956"/>
              <a:gd name="connsiteX146" fmla="*/ 404672 w 887272"/>
              <a:gd name="connsiteY146" fmla="*/ 731520 h 3631956"/>
              <a:gd name="connsiteX147" fmla="*/ 414832 w 887272"/>
              <a:gd name="connsiteY147" fmla="*/ 690880 h 3631956"/>
              <a:gd name="connsiteX148" fmla="*/ 424992 w 887272"/>
              <a:gd name="connsiteY148" fmla="*/ 629920 h 3631956"/>
              <a:gd name="connsiteX149" fmla="*/ 430072 w 887272"/>
              <a:gd name="connsiteY149" fmla="*/ 584200 h 3631956"/>
              <a:gd name="connsiteX150" fmla="*/ 440232 w 887272"/>
              <a:gd name="connsiteY150" fmla="*/ 543560 h 3631956"/>
              <a:gd name="connsiteX151" fmla="*/ 445312 w 887272"/>
              <a:gd name="connsiteY151" fmla="*/ 523240 h 3631956"/>
              <a:gd name="connsiteX152" fmla="*/ 455472 w 887272"/>
              <a:gd name="connsiteY152" fmla="*/ 457200 h 3631956"/>
              <a:gd name="connsiteX153" fmla="*/ 465632 w 887272"/>
              <a:gd name="connsiteY153" fmla="*/ 411480 h 3631956"/>
              <a:gd name="connsiteX154" fmla="*/ 470712 w 887272"/>
              <a:gd name="connsiteY154" fmla="*/ 365760 h 3631956"/>
              <a:gd name="connsiteX155" fmla="*/ 475792 w 887272"/>
              <a:gd name="connsiteY155" fmla="*/ 335280 h 3631956"/>
              <a:gd name="connsiteX156" fmla="*/ 470712 w 887272"/>
              <a:gd name="connsiteY156" fmla="*/ 198120 h 3631956"/>
              <a:gd name="connsiteX0" fmla="*/ 470712 w 887272"/>
              <a:gd name="connsiteY0" fmla="*/ 198120 h 3631956"/>
              <a:gd name="connsiteX1" fmla="*/ 485952 w 887272"/>
              <a:gd name="connsiteY1" fmla="*/ 187960 h 3631956"/>
              <a:gd name="connsiteX2" fmla="*/ 496112 w 887272"/>
              <a:gd name="connsiteY2" fmla="*/ 172720 h 3631956"/>
              <a:gd name="connsiteX3" fmla="*/ 526592 w 887272"/>
              <a:gd name="connsiteY3" fmla="*/ 152400 h 3631956"/>
              <a:gd name="connsiteX4" fmla="*/ 541832 w 887272"/>
              <a:gd name="connsiteY4" fmla="*/ 137160 h 3631956"/>
              <a:gd name="connsiteX5" fmla="*/ 572312 w 887272"/>
              <a:gd name="connsiteY5" fmla="*/ 127000 h 3631956"/>
              <a:gd name="connsiteX6" fmla="*/ 602792 w 887272"/>
              <a:gd name="connsiteY6" fmla="*/ 111760 h 3631956"/>
              <a:gd name="connsiteX7" fmla="*/ 638352 w 887272"/>
              <a:gd name="connsiteY7" fmla="*/ 96520 h 3631956"/>
              <a:gd name="connsiteX8" fmla="*/ 653592 w 887272"/>
              <a:gd name="connsiteY8" fmla="*/ 86360 h 3631956"/>
              <a:gd name="connsiteX9" fmla="*/ 689152 w 887272"/>
              <a:gd name="connsiteY9" fmla="*/ 76200 h 3631956"/>
              <a:gd name="connsiteX10" fmla="*/ 719632 w 887272"/>
              <a:gd name="connsiteY10" fmla="*/ 66040 h 3631956"/>
              <a:gd name="connsiteX11" fmla="*/ 755192 w 887272"/>
              <a:gd name="connsiteY11" fmla="*/ 50800 h 3631956"/>
              <a:gd name="connsiteX12" fmla="*/ 805992 w 887272"/>
              <a:gd name="connsiteY12" fmla="*/ 35560 h 3631956"/>
              <a:gd name="connsiteX13" fmla="*/ 821232 w 887272"/>
              <a:gd name="connsiteY13" fmla="*/ 25400 h 3631956"/>
              <a:gd name="connsiteX14" fmla="*/ 851712 w 887272"/>
              <a:gd name="connsiteY14" fmla="*/ 15240 h 3631956"/>
              <a:gd name="connsiteX15" fmla="*/ 882192 w 887272"/>
              <a:gd name="connsiteY15" fmla="*/ 0 h 3631956"/>
              <a:gd name="connsiteX16" fmla="*/ 887272 w 887272"/>
              <a:gd name="connsiteY16" fmla="*/ 15240 h 3631956"/>
              <a:gd name="connsiteX17" fmla="*/ 882192 w 887272"/>
              <a:gd name="connsiteY17" fmla="*/ 60960 h 3631956"/>
              <a:gd name="connsiteX18" fmla="*/ 877112 w 887272"/>
              <a:gd name="connsiteY18" fmla="*/ 76200 h 3631956"/>
              <a:gd name="connsiteX19" fmla="*/ 872032 w 887272"/>
              <a:gd name="connsiteY19" fmla="*/ 96520 h 3631956"/>
              <a:gd name="connsiteX20" fmla="*/ 866952 w 887272"/>
              <a:gd name="connsiteY20" fmla="*/ 162560 h 3631956"/>
              <a:gd name="connsiteX21" fmla="*/ 861872 w 887272"/>
              <a:gd name="connsiteY21" fmla="*/ 182880 h 3631956"/>
              <a:gd name="connsiteX22" fmla="*/ 856792 w 887272"/>
              <a:gd name="connsiteY22" fmla="*/ 213360 h 3631956"/>
              <a:gd name="connsiteX23" fmla="*/ 851712 w 887272"/>
              <a:gd name="connsiteY23" fmla="*/ 335280 h 3631956"/>
              <a:gd name="connsiteX24" fmla="*/ 841552 w 887272"/>
              <a:gd name="connsiteY24" fmla="*/ 401320 h 3631956"/>
              <a:gd name="connsiteX25" fmla="*/ 836472 w 887272"/>
              <a:gd name="connsiteY25" fmla="*/ 447040 h 3631956"/>
              <a:gd name="connsiteX26" fmla="*/ 826312 w 887272"/>
              <a:gd name="connsiteY26" fmla="*/ 568960 h 3631956"/>
              <a:gd name="connsiteX27" fmla="*/ 821232 w 887272"/>
              <a:gd name="connsiteY27" fmla="*/ 594360 h 3631956"/>
              <a:gd name="connsiteX28" fmla="*/ 816152 w 887272"/>
              <a:gd name="connsiteY28" fmla="*/ 640080 h 3631956"/>
              <a:gd name="connsiteX29" fmla="*/ 805992 w 887272"/>
              <a:gd name="connsiteY29" fmla="*/ 690880 h 3631956"/>
              <a:gd name="connsiteX30" fmla="*/ 800912 w 887272"/>
              <a:gd name="connsiteY30" fmla="*/ 721360 h 3631956"/>
              <a:gd name="connsiteX31" fmla="*/ 795832 w 887272"/>
              <a:gd name="connsiteY31" fmla="*/ 741680 h 3631956"/>
              <a:gd name="connsiteX32" fmla="*/ 790752 w 887272"/>
              <a:gd name="connsiteY32" fmla="*/ 767080 h 3631956"/>
              <a:gd name="connsiteX33" fmla="*/ 785672 w 887272"/>
              <a:gd name="connsiteY33" fmla="*/ 787400 h 3631956"/>
              <a:gd name="connsiteX34" fmla="*/ 780592 w 887272"/>
              <a:gd name="connsiteY34" fmla="*/ 828040 h 3631956"/>
              <a:gd name="connsiteX35" fmla="*/ 775512 w 887272"/>
              <a:gd name="connsiteY35" fmla="*/ 843280 h 3631956"/>
              <a:gd name="connsiteX36" fmla="*/ 765352 w 887272"/>
              <a:gd name="connsiteY36" fmla="*/ 894080 h 3631956"/>
              <a:gd name="connsiteX37" fmla="*/ 755192 w 887272"/>
              <a:gd name="connsiteY37" fmla="*/ 939800 h 3631956"/>
              <a:gd name="connsiteX38" fmla="*/ 750112 w 887272"/>
              <a:gd name="connsiteY38" fmla="*/ 980440 h 3631956"/>
              <a:gd name="connsiteX39" fmla="*/ 745032 w 887272"/>
              <a:gd name="connsiteY39" fmla="*/ 1031240 h 3631956"/>
              <a:gd name="connsiteX40" fmla="*/ 734872 w 887272"/>
              <a:gd name="connsiteY40" fmla="*/ 1102360 h 3631956"/>
              <a:gd name="connsiteX41" fmla="*/ 729792 w 887272"/>
              <a:gd name="connsiteY41" fmla="*/ 1203960 h 3631956"/>
              <a:gd name="connsiteX42" fmla="*/ 719632 w 887272"/>
              <a:gd name="connsiteY42" fmla="*/ 1264920 h 3631956"/>
              <a:gd name="connsiteX43" fmla="*/ 704392 w 887272"/>
              <a:gd name="connsiteY43" fmla="*/ 1407160 h 3631956"/>
              <a:gd name="connsiteX44" fmla="*/ 694232 w 887272"/>
              <a:gd name="connsiteY44" fmla="*/ 1463040 h 3631956"/>
              <a:gd name="connsiteX45" fmla="*/ 689152 w 887272"/>
              <a:gd name="connsiteY45" fmla="*/ 1518920 h 3631956"/>
              <a:gd name="connsiteX46" fmla="*/ 678992 w 887272"/>
              <a:gd name="connsiteY46" fmla="*/ 1564640 h 3631956"/>
              <a:gd name="connsiteX47" fmla="*/ 673912 w 887272"/>
              <a:gd name="connsiteY47" fmla="*/ 1595120 h 3631956"/>
              <a:gd name="connsiteX48" fmla="*/ 668832 w 887272"/>
              <a:gd name="connsiteY48" fmla="*/ 1635760 h 3631956"/>
              <a:gd name="connsiteX49" fmla="*/ 663752 w 887272"/>
              <a:gd name="connsiteY49" fmla="*/ 1666240 h 3631956"/>
              <a:gd name="connsiteX50" fmla="*/ 658672 w 887272"/>
              <a:gd name="connsiteY50" fmla="*/ 1706880 h 3631956"/>
              <a:gd name="connsiteX51" fmla="*/ 643432 w 887272"/>
              <a:gd name="connsiteY51" fmla="*/ 1778000 h 3631956"/>
              <a:gd name="connsiteX52" fmla="*/ 638352 w 887272"/>
              <a:gd name="connsiteY52" fmla="*/ 1823720 h 3631956"/>
              <a:gd name="connsiteX53" fmla="*/ 628192 w 887272"/>
              <a:gd name="connsiteY53" fmla="*/ 1879600 h 3631956"/>
              <a:gd name="connsiteX54" fmla="*/ 623112 w 887272"/>
              <a:gd name="connsiteY54" fmla="*/ 1935480 h 3631956"/>
              <a:gd name="connsiteX55" fmla="*/ 607872 w 887272"/>
              <a:gd name="connsiteY55" fmla="*/ 2021840 h 3631956"/>
              <a:gd name="connsiteX56" fmla="*/ 602792 w 887272"/>
              <a:gd name="connsiteY56" fmla="*/ 2082800 h 3631956"/>
              <a:gd name="connsiteX57" fmla="*/ 592632 w 887272"/>
              <a:gd name="connsiteY57" fmla="*/ 2133600 h 3631956"/>
              <a:gd name="connsiteX58" fmla="*/ 582472 w 887272"/>
              <a:gd name="connsiteY58" fmla="*/ 2204720 h 3631956"/>
              <a:gd name="connsiteX59" fmla="*/ 577392 w 887272"/>
              <a:gd name="connsiteY59" fmla="*/ 2296160 h 3631956"/>
              <a:gd name="connsiteX60" fmla="*/ 572312 w 887272"/>
              <a:gd name="connsiteY60" fmla="*/ 2311400 h 3631956"/>
              <a:gd name="connsiteX61" fmla="*/ 567232 w 887272"/>
              <a:gd name="connsiteY61" fmla="*/ 2352040 h 3631956"/>
              <a:gd name="connsiteX62" fmla="*/ 562152 w 887272"/>
              <a:gd name="connsiteY62" fmla="*/ 2382520 h 3631956"/>
              <a:gd name="connsiteX63" fmla="*/ 551992 w 887272"/>
              <a:gd name="connsiteY63" fmla="*/ 2509520 h 3631956"/>
              <a:gd name="connsiteX64" fmla="*/ 541832 w 887272"/>
              <a:gd name="connsiteY64" fmla="*/ 2570480 h 3631956"/>
              <a:gd name="connsiteX65" fmla="*/ 536752 w 887272"/>
              <a:gd name="connsiteY65" fmla="*/ 2595880 h 3631956"/>
              <a:gd name="connsiteX66" fmla="*/ 526592 w 887272"/>
              <a:gd name="connsiteY66" fmla="*/ 2809240 h 3631956"/>
              <a:gd name="connsiteX67" fmla="*/ 521512 w 887272"/>
              <a:gd name="connsiteY67" fmla="*/ 2834640 h 3631956"/>
              <a:gd name="connsiteX68" fmla="*/ 516432 w 887272"/>
              <a:gd name="connsiteY68" fmla="*/ 2956560 h 3631956"/>
              <a:gd name="connsiteX69" fmla="*/ 506272 w 887272"/>
              <a:gd name="connsiteY69" fmla="*/ 3048000 h 3631956"/>
              <a:gd name="connsiteX70" fmla="*/ 494419 w 887272"/>
              <a:gd name="connsiteY70" fmla="*/ 3217898 h 3631956"/>
              <a:gd name="connsiteX71" fmla="*/ 486517 w 887272"/>
              <a:gd name="connsiteY71" fmla="*/ 3325707 h 3631956"/>
              <a:gd name="connsiteX72" fmla="*/ 489903 w 887272"/>
              <a:gd name="connsiteY72" fmla="*/ 3369734 h 3631956"/>
              <a:gd name="connsiteX73" fmla="*/ 484823 w 887272"/>
              <a:gd name="connsiteY73" fmla="*/ 3407551 h 3631956"/>
              <a:gd name="connsiteX74" fmla="*/ 462810 w 887272"/>
              <a:gd name="connsiteY74" fmla="*/ 3608494 h 3631956"/>
              <a:gd name="connsiteX75" fmla="*/ 414832 w 887272"/>
              <a:gd name="connsiteY75" fmla="*/ 3611880 h 3631956"/>
              <a:gd name="connsiteX76" fmla="*/ 191312 w 887272"/>
              <a:gd name="connsiteY76" fmla="*/ 3601720 h 3631956"/>
              <a:gd name="connsiteX77" fmla="*/ 120192 w 887272"/>
              <a:gd name="connsiteY77" fmla="*/ 3591560 h 3631956"/>
              <a:gd name="connsiteX78" fmla="*/ 64312 w 887272"/>
              <a:gd name="connsiteY78" fmla="*/ 3586480 h 3631956"/>
              <a:gd name="connsiteX79" fmla="*/ 20849 w 887272"/>
              <a:gd name="connsiteY79" fmla="*/ 3576884 h 3631956"/>
              <a:gd name="connsiteX80" fmla="*/ 35525 w 887272"/>
              <a:gd name="connsiteY80" fmla="*/ 3533423 h 3631956"/>
              <a:gd name="connsiteX81" fmla="*/ 42864 w 887272"/>
              <a:gd name="connsiteY81" fmla="*/ 3455528 h 3631956"/>
              <a:gd name="connsiteX82" fmla="*/ 45121 w 887272"/>
              <a:gd name="connsiteY82" fmla="*/ 3429000 h 3631956"/>
              <a:gd name="connsiteX83" fmla="*/ 47379 w 887272"/>
              <a:gd name="connsiteY83" fmla="*/ 3397956 h 3631956"/>
              <a:gd name="connsiteX84" fmla="*/ 46815 w 887272"/>
              <a:gd name="connsiteY84" fmla="*/ 3356186 h 3631956"/>
              <a:gd name="connsiteX85" fmla="*/ 46250 w 887272"/>
              <a:gd name="connsiteY85" fmla="*/ 3327964 h 3631956"/>
              <a:gd name="connsiteX86" fmla="*/ 48508 w 887272"/>
              <a:gd name="connsiteY86" fmla="*/ 3265311 h 3631956"/>
              <a:gd name="connsiteX87" fmla="*/ 64876 w 887272"/>
              <a:gd name="connsiteY87" fmla="*/ 3217332 h 3631956"/>
              <a:gd name="connsiteX88" fmla="*/ 66570 w 887272"/>
              <a:gd name="connsiteY88" fmla="*/ 3178387 h 3631956"/>
              <a:gd name="connsiteX89" fmla="*/ 79551 w 887272"/>
              <a:gd name="connsiteY89" fmla="*/ 3056467 h 3631956"/>
              <a:gd name="connsiteX90" fmla="*/ 78987 w 887272"/>
              <a:gd name="connsiteY90" fmla="*/ 3025422 h 3631956"/>
              <a:gd name="connsiteX91" fmla="*/ 86890 w 887272"/>
              <a:gd name="connsiteY91" fmla="*/ 2958253 h 3631956"/>
              <a:gd name="connsiteX92" fmla="*/ 89147 w 887272"/>
              <a:gd name="connsiteY92" fmla="*/ 2910841 h 3631956"/>
              <a:gd name="connsiteX93" fmla="*/ 96485 w 887272"/>
              <a:gd name="connsiteY93" fmla="*/ 2835770 h 3631956"/>
              <a:gd name="connsiteX94" fmla="*/ 112290 w 887272"/>
              <a:gd name="connsiteY94" fmla="*/ 2715542 h 3631956"/>
              <a:gd name="connsiteX95" fmla="*/ 94792 w 887272"/>
              <a:gd name="connsiteY95" fmla="*/ 2687320 h 3631956"/>
              <a:gd name="connsiteX96" fmla="*/ 74472 w 887272"/>
              <a:gd name="connsiteY96" fmla="*/ 2667000 h 3631956"/>
              <a:gd name="connsiteX97" fmla="*/ 116241 w 887272"/>
              <a:gd name="connsiteY97" fmla="*/ 2673773 h 3631956"/>
              <a:gd name="connsiteX98" fmla="*/ 120756 w 887272"/>
              <a:gd name="connsiteY98" fmla="*/ 2632004 h 3631956"/>
              <a:gd name="connsiteX99" fmla="*/ 120192 w 887272"/>
              <a:gd name="connsiteY99" fmla="*/ 2609991 h 3631956"/>
              <a:gd name="connsiteX100" fmla="*/ 127530 w 887272"/>
              <a:gd name="connsiteY100" fmla="*/ 2589671 h 3631956"/>
              <a:gd name="connsiteX101" fmla="*/ 132610 w 887272"/>
              <a:gd name="connsiteY101" fmla="*/ 2554676 h 3631956"/>
              <a:gd name="connsiteX102" fmla="*/ 137125 w 887272"/>
              <a:gd name="connsiteY102" fmla="*/ 2525323 h 3631956"/>
              <a:gd name="connsiteX103" fmla="*/ 142206 w 887272"/>
              <a:gd name="connsiteY103" fmla="*/ 2484684 h 3631956"/>
              <a:gd name="connsiteX104" fmla="*/ 152364 w 887272"/>
              <a:gd name="connsiteY104" fmla="*/ 2466621 h 3631956"/>
              <a:gd name="connsiteX105" fmla="*/ 151802 w 887272"/>
              <a:gd name="connsiteY105" fmla="*/ 2430498 h 3631956"/>
              <a:gd name="connsiteX106" fmla="*/ 159703 w 887272"/>
              <a:gd name="connsiteY106" fmla="*/ 2410178 h 3631956"/>
              <a:gd name="connsiteX107" fmla="*/ 164784 w 887272"/>
              <a:gd name="connsiteY107" fmla="*/ 2388164 h 3631956"/>
              <a:gd name="connsiteX108" fmla="*/ 167041 w 887272"/>
              <a:gd name="connsiteY108" fmla="*/ 2359943 h 3631956"/>
              <a:gd name="connsiteX109" fmla="*/ 174943 w 887272"/>
              <a:gd name="connsiteY109" fmla="*/ 2338494 h 3631956"/>
              <a:gd name="connsiteX110" fmla="*/ 180023 w 887272"/>
              <a:gd name="connsiteY110" fmla="*/ 2284871 h 3631956"/>
              <a:gd name="connsiteX111" fmla="*/ 181716 w 887272"/>
              <a:gd name="connsiteY111" fmla="*/ 2232942 h 3631956"/>
              <a:gd name="connsiteX112" fmla="*/ 190183 w 887272"/>
              <a:gd name="connsiteY112" fmla="*/ 2175369 h 3631956"/>
              <a:gd name="connsiteX113" fmla="*/ 191312 w 887272"/>
              <a:gd name="connsiteY113" fmla="*/ 2136987 h 3631956"/>
              <a:gd name="connsiteX114" fmla="*/ 196392 w 887272"/>
              <a:gd name="connsiteY114" fmla="*/ 2098040 h 3631956"/>
              <a:gd name="connsiteX115" fmla="*/ 206552 w 887272"/>
              <a:gd name="connsiteY115" fmla="*/ 1991360 h 3631956"/>
              <a:gd name="connsiteX116" fmla="*/ 211632 w 887272"/>
              <a:gd name="connsiteY116" fmla="*/ 1965960 h 3631956"/>
              <a:gd name="connsiteX117" fmla="*/ 216712 w 887272"/>
              <a:gd name="connsiteY117" fmla="*/ 1925320 h 3631956"/>
              <a:gd name="connsiteX118" fmla="*/ 221792 w 887272"/>
              <a:gd name="connsiteY118" fmla="*/ 1910080 h 3631956"/>
              <a:gd name="connsiteX119" fmla="*/ 226872 w 887272"/>
              <a:gd name="connsiteY119" fmla="*/ 1889760 h 3631956"/>
              <a:gd name="connsiteX120" fmla="*/ 231952 w 887272"/>
              <a:gd name="connsiteY120" fmla="*/ 1859280 h 3631956"/>
              <a:gd name="connsiteX121" fmla="*/ 237032 w 887272"/>
              <a:gd name="connsiteY121" fmla="*/ 1833880 h 3631956"/>
              <a:gd name="connsiteX122" fmla="*/ 242112 w 887272"/>
              <a:gd name="connsiteY122" fmla="*/ 1762760 h 3631956"/>
              <a:gd name="connsiteX123" fmla="*/ 247192 w 887272"/>
              <a:gd name="connsiteY123" fmla="*/ 1747520 h 3631956"/>
              <a:gd name="connsiteX124" fmla="*/ 252272 w 887272"/>
              <a:gd name="connsiteY124" fmla="*/ 1722120 h 3631956"/>
              <a:gd name="connsiteX125" fmla="*/ 257352 w 887272"/>
              <a:gd name="connsiteY125" fmla="*/ 1671320 h 3631956"/>
              <a:gd name="connsiteX126" fmla="*/ 262432 w 887272"/>
              <a:gd name="connsiteY126" fmla="*/ 1656080 h 3631956"/>
              <a:gd name="connsiteX127" fmla="*/ 267512 w 887272"/>
              <a:gd name="connsiteY127" fmla="*/ 1635760 h 3631956"/>
              <a:gd name="connsiteX128" fmla="*/ 272592 w 887272"/>
              <a:gd name="connsiteY128" fmla="*/ 1574800 h 3631956"/>
              <a:gd name="connsiteX129" fmla="*/ 277672 w 887272"/>
              <a:gd name="connsiteY129" fmla="*/ 1559560 h 3631956"/>
              <a:gd name="connsiteX130" fmla="*/ 287832 w 887272"/>
              <a:gd name="connsiteY130" fmla="*/ 1518920 h 3631956"/>
              <a:gd name="connsiteX131" fmla="*/ 292912 w 887272"/>
              <a:gd name="connsiteY131" fmla="*/ 1473200 h 3631956"/>
              <a:gd name="connsiteX132" fmla="*/ 297992 w 887272"/>
              <a:gd name="connsiteY132" fmla="*/ 1447800 h 3631956"/>
              <a:gd name="connsiteX133" fmla="*/ 308152 w 887272"/>
              <a:gd name="connsiteY133" fmla="*/ 1386840 h 3631956"/>
              <a:gd name="connsiteX134" fmla="*/ 313232 w 887272"/>
              <a:gd name="connsiteY134" fmla="*/ 1346200 h 3631956"/>
              <a:gd name="connsiteX135" fmla="*/ 323392 w 887272"/>
              <a:gd name="connsiteY135" fmla="*/ 1275080 h 3631956"/>
              <a:gd name="connsiteX136" fmla="*/ 328472 w 887272"/>
              <a:gd name="connsiteY136" fmla="*/ 1224280 h 3631956"/>
              <a:gd name="connsiteX137" fmla="*/ 333552 w 887272"/>
              <a:gd name="connsiteY137" fmla="*/ 1198880 h 3631956"/>
              <a:gd name="connsiteX138" fmla="*/ 348792 w 887272"/>
              <a:gd name="connsiteY138" fmla="*/ 1127760 h 3631956"/>
              <a:gd name="connsiteX139" fmla="*/ 353872 w 887272"/>
              <a:gd name="connsiteY139" fmla="*/ 1076960 h 3631956"/>
              <a:gd name="connsiteX140" fmla="*/ 358952 w 887272"/>
              <a:gd name="connsiteY140" fmla="*/ 1056640 h 3631956"/>
              <a:gd name="connsiteX141" fmla="*/ 369112 w 887272"/>
              <a:gd name="connsiteY141" fmla="*/ 1005840 h 3631956"/>
              <a:gd name="connsiteX142" fmla="*/ 374192 w 887272"/>
              <a:gd name="connsiteY142" fmla="*/ 934720 h 3631956"/>
              <a:gd name="connsiteX143" fmla="*/ 384352 w 887272"/>
              <a:gd name="connsiteY143" fmla="*/ 868680 h 3631956"/>
              <a:gd name="connsiteX144" fmla="*/ 389432 w 887272"/>
              <a:gd name="connsiteY144" fmla="*/ 822960 h 3631956"/>
              <a:gd name="connsiteX145" fmla="*/ 399592 w 887272"/>
              <a:gd name="connsiteY145" fmla="*/ 777240 h 3631956"/>
              <a:gd name="connsiteX146" fmla="*/ 404672 w 887272"/>
              <a:gd name="connsiteY146" fmla="*/ 731520 h 3631956"/>
              <a:gd name="connsiteX147" fmla="*/ 414832 w 887272"/>
              <a:gd name="connsiteY147" fmla="*/ 690880 h 3631956"/>
              <a:gd name="connsiteX148" fmla="*/ 424992 w 887272"/>
              <a:gd name="connsiteY148" fmla="*/ 629920 h 3631956"/>
              <a:gd name="connsiteX149" fmla="*/ 430072 w 887272"/>
              <a:gd name="connsiteY149" fmla="*/ 584200 h 3631956"/>
              <a:gd name="connsiteX150" fmla="*/ 440232 w 887272"/>
              <a:gd name="connsiteY150" fmla="*/ 543560 h 3631956"/>
              <a:gd name="connsiteX151" fmla="*/ 445312 w 887272"/>
              <a:gd name="connsiteY151" fmla="*/ 523240 h 3631956"/>
              <a:gd name="connsiteX152" fmla="*/ 455472 w 887272"/>
              <a:gd name="connsiteY152" fmla="*/ 457200 h 3631956"/>
              <a:gd name="connsiteX153" fmla="*/ 465632 w 887272"/>
              <a:gd name="connsiteY153" fmla="*/ 411480 h 3631956"/>
              <a:gd name="connsiteX154" fmla="*/ 470712 w 887272"/>
              <a:gd name="connsiteY154" fmla="*/ 365760 h 3631956"/>
              <a:gd name="connsiteX155" fmla="*/ 475792 w 887272"/>
              <a:gd name="connsiteY155" fmla="*/ 335280 h 3631956"/>
              <a:gd name="connsiteX156" fmla="*/ 470712 w 887272"/>
              <a:gd name="connsiteY156" fmla="*/ 198120 h 3631956"/>
              <a:gd name="connsiteX0" fmla="*/ 470712 w 887272"/>
              <a:gd name="connsiteY0" fmla="*/ 198120 h 3631956"/>
              <a:gd name="connsiteX1" fmla="*/ 485952 w 887272"/>
              <a:gd name="connsiteY1" fmla="*/ 187960 h 3631956"/>
              <a:gd name="connsiteX2" fmla="*/ 496112 w 887272"/>
              <a:gd name="connsiteY2" fmla="*/ 172720 h 3631956"/>
              <a:gd name="connsiteX3" fmla="*/ 526592 w 887272"/>
              <a:gd name="connsiteY3" fmla="*/ 152400 h 3631956"/>
              <a:gd name="connsiteX4" fmla="*/ 541832 w 887272"/>
              <a:gd name="connsiteY4" fmla="*/ 137160 h 3631956"/>
              <a:gd name="connsiteX5" fmla="*/ 572312 w 887272"/>
              <a:gd name="connsiteY5" fmla="*/ 127000 h 3631956"/>
              <a:gd name="connsiteX6" fmla="*/ 602792 w 887272"/>
              <a:gd name="connsiteY6" fmla="*/ 111760 h 3631956"/>
              <a:gd name="connsiteX7" fmla="*/ 638352 w 887272"/>
              <a:gd name="connsiteY7" fmla="*/ 96520 h 3631956"/>
              <a:gd name="connsiteX8" fmla="*/ 653592 w 887272"/>
              <a:gd name="connsiteY8" fmla="*/ 86360 h 3631956"/>
              <a:gd name="connsiteX9" fmla="*/ 689152 w 887272"/>
              <a:gd name="connsiteY9" fmla="*/ 76200 h 3631956"/>
              <a:gd name="connsiteX10" fmla="*/ 719632 w 887272"/>
              <a:gd name="connsiteY10" fmla="*/ 66040 h 3631956"/>
              <a:gd name="connsiteX11" fmla="*/ 755192 w 887272"/>
              <a:gd name="connsiteY11" fmla="*/ 50800 h 3631956"/>
              <a:gd name="connsiteX12" fmla="*/ 805992 w 887272"/>
              <a:gd name="connsiteY12" fmla="*/ 35560 h 3631956"/>
              <a:gd name="connsiteX13" fmla="*/ 821232 w 887272"/>
              <a:gd name="connsiteY13" fmla="*/ 25400 h 3631956"/>
              <a:gd name="connsiteX14" fmla="*/ 851712 w 887272"/>
              <a:gd name="connsiteY14" fmla="*/ 15240 h 3631956"/>
              <a:gd name="connsiteX15" fmla="*/ 882192 w 887272"/>
              <a:gd name="connsiteY15" fmla="*/ 0 h 3631956"/>
              <a:gd name="connsiteX16" fmla="*/ 887272 w 887272"/>
              <a:gd name="connsiteY16" fmla="*/ 15240 h 3631956"/>
              <a:gd name="connsiteX17" fmla="*/ 882192 w 887272"/>
              <a:gd name="connsiteY17" fmla="*/ 60960 h 3631956"/>
              <a:gd name="connsiteX18" fmla="*/ 877112 w 887272"/>
              <a:gd name="connsiteY18" fmla="*/ 76200 h 3631956"/>
              <a:gd name="connsiteX19" fmla="*/ 872032 w 887272"/>
              <a:gd name="connsiteY19" fmla="*/ 96520 h 3631956"/>
              <a:gd name="connsiteX20" fmla="*/ 866952 w 887272"/>
              <a:gd name="connsiteY20" fmla="*/ 162560 h 3631956"/>
              <a:gd name="connsiteX21" fmla="*/ 861872 w 887272"/>
              <a:gd name="connsiteY21" fmla="*/ 182880 h 3631956"/>
              <a:gd name="connsiteX22" fmla="*/ 856792 w 887272"/>
              <a:gd name="connsiteY22" fmla="*/ 213360 h 3631956"/>
              <a:gd name="connsiteX23" fmla="*/ 851712 w 887272"/>
              <a:gd name="connsiteY23" fmla="*/ 335280 h 3631956"/>
              <a:gd name="connsiteX24" fmla="*/ 841552 w 887272"/>
              <a:gd name="connsiteY24" fmla="*/ 401320 h 3631956"/>
              <a:gd name="connsiteX25" fmla="*/ 836472 w 887272"/>
              <a:gd name="connsiteY25" fmla="*/ 447040 h 3631956"/>
              <a:gd name="connsiteX26" fmla="*/ 826312 w 887272"/>
              <a:gd name="connsiteY26" fmla="*/ 568960 h 3631956"/>
              <a:gd name="connsiteX27" fmla="*/ 821232 w 887272"/>
              <a:gd name="connsiteY27" fmla="*/ 594360 h 3631956"/>
              <a:gd name="connsiteX28" fmla="*/ 816152 w 887272"/>
              <a:gd name="connsiteY28" fmla="*/ 640080 h 3631956"/>
              <a:gd name="connsiteX29" fmla="*/ 805992 w 887272"/>
              <a:gd name="connsiteY29" fmla="*/ 690880 h 3631956"/>
              <a:gd name="connsiteX30" fmla="*/ 800912 w 887272"/>
              <a:gd name="connsiteY30" fmla="*/ 721360 h 3631956"/>
              <a:gd name="connsiteX31" fmla="*/ 795832 w 887272"/>
              <a:gd name="connsiteY31" fmla="*/ 741680 h 3631956"/>
              <a:gd name="connsiteX32" fmla="*/ 790752 w 887272"/>
              <a:gd name="connsiteY32" fmla="*/ 767080 h 3631956"/>
              <a:gd name="connsiteX33" fmla="*/ 785672 w 887272"/>
              <a:gd name="connsiteY33" fmla="*/ 787400 h 3631956"/>
              <a:gd name="connsiteX34" fmla="*/ 780592 w 887272"/>
              <a:gd name="connsiteY34" fmla="*/ 828040 h 3631956"/>
              <a:gd name="connsiteX35" fmla="*/ 775512 w 887272"/>
              <a:gd name="connsiteY35" fmla="*/ 843280 h 3631956"/>
              <a:gd name="connsiteX36" fmla="*/ 765352 w 887272"/>
              <a:gd name="connsiteY36" fmla="*/ 894080 h 3631956"/>
              <a:gd name="connsiteX37" fmla="*/ 755192 w 887272"/>
              <a:gd name="connsiteY37" fmla="*/ 939800 h 3631956"/>
              <a:gd name="connsiteX38" fmla="*/ 750112 w 887272"/>
              <a:gd name="connsiteY38" fmla="*/ 980440 h 3631956"/>
              <a:gd name="connsiteX39" fmla="*/ 745032 w 887272"/>
              <a:gd name="connsiteY39" fmla="*/ 1031240 h 3631956"/>
              <a:gd name="connsiteX40" fmla="*/ 734872 w 887272"/>
              <a:gd name="connsiteY40" fmla="*/ 1102360 h 3631956"/>
              <a:gd name="connsiteX41" fmla="*/ 729792 w 887272"/>
              <a:gd name="connsiteY41" fmla="*/ 1203960 h 3631956"/>
              <a:gd name="connsiteX42" fmla="*/ 719632 w 887272"/>
              <a:gd name="connsiteY42" fmla="*/ 1264920 h 3631956"/>
              <a:gd name="connsiteX43" fmla="*/ 704392 w 887272"/>
              <a:gd name="connsiteY43" fmla="*/ 1407160 h 3631956"/>
              <a:gd name="connsiteX44" fmla="*/ 694232 w 887272"/>
              <a:gd name="connsiteY44" fmla="*/ 1463040 h 3631956"/>
              <a:gd name="connsiteX45" fmla="*/ 689152 w 887272"/>
              <a:gd name="connsiteY45" fmla="*/ 1518920 h 3631956"/>
              <a:gd name="connsiteX46" fmla="*/ 678992 w 887272"/>
              <a:gd name="connsiteY46" fmla="*/ 1564640 h 3631956"/>
              <a:gd name="connsiteX47" fmla="*/ 673912 w 887272"/>
              <a:gd name="connsiteY47" fmla="*/ 1595120 h 3631956"/>
              <a:gd name="connsiteX48" fmla="*/ 668832 w 887272"/>
              <a:gd name="connsiteY48" fmla="*/ 1635760 h 3631956"/>
              <a:gd name="connsiteX49" fmla="*/ 663752 w 887272"/>
              <a:gd name="connsiteY49" fmla="*/ 1666240 h 3631956"/>
              <a:gd name="connsiteX50" fmla="*/ 658672 w 887272"/>
              <a:gd name="connsiteY50" fmla="*/ 1706880 h 3631956"/>
              <a:gd name="connsiteX51" fmla="*/ 643432 w 887272"/>
              <a:gd name="connsiteY51" fmla="*/ 1778000 h 3631956"/>
              <a:gd name="connsiteX52" fmla="*/ 638352 w 887272"/>
              <a:gd name="connsiteY52" fmla="*/ 1823720 h 3631956"/>
              <a:gd name="connsiteX53" fmla="*/ 628192 w 887272"/>
              <a:gd name="connsiteY53" fmla="*/ 1879600 h 3631956"/>
              <a:gd name="connsiteX54" fmla="*/ 623112 w 887272"/>
              <a:gd name="connsiteY54" fmla="*/ 1935480 h 3631956"/>
              <a:gd name="connsiteX55" fmla="*/ 607872 w 887272"/>
              <a:gd name="connsiteY55" fmla="*/ 2021840 h 3631956"/>
              <a:gd name="connsiteX56" fmla="*/ 602792 w 887272"/>
              <a:gd name="connsiteY56" fmla="*/ 2082800 h 3631956"/>
              <a:gd name="connsiteX57" fmla="*/ 592632 w 887272"/>
              <a:gd name="connsiteY57" fmla="*/ 2133600 h 3631956"/>
              <a:gd name="connsiteX58" fmla="*/ 582472 w 887272"/>
              <a:gd name="connsiteY58" fmla="*/ 2204720 h 3631956"/>
              <a:gd name="connsiteX59" fmla="*/ 577392 w 887272"/>
              <a:gd name="connsiteY59" fmla="*/ 2296160 h 3631956"/>
              <a:gd name="connsiteX60" fmla="*/ 572312 w 887272"/>
              <a:gd name="connsiteY60" fmla="*/ 2311400 h 3631956"/>
              <a:gd name="connsiteX61" fmla="*/ 567232 w 887272"/>
              <a:gd name="connsiteY61" fmla="*/ 2352040 h 3631956"/>
              <a:gd name="connsiteX62" fmla="*/ 562152 w 887272"/>
              <a:gd name="connsiteY62" fmla="*/ 2382520 h 3631956"/>
              <a:gd name="connsiteX63" fmla="*/ 551992 w 887272"/>
              <a:gd name="connsiteY63" fmla="*/ 2509520 h 3631956"/>
              <a:gd name="connsiteX64" fmla="*/ 541832 w 887272"/>
              <a:gd name="connsiteY64" fmla="*/ 2570480 h 3631956"/>
              <a:gd name="connsiteX65" fmla="*/ 536752 w 887272"/>
              <a:gd name="connsiteY65" fmla="*/ 2595880 h 3631956"/>
              <a:gd name="connsiteX66" fmla="*/ 526592 w 887272"/>
              <a:gd name="connsiteY66" fmla="*/ 2809240 h 3631956"/>
              <a:gd name="connsiteX67" fmla="*/ 521512 w 887272"/>
              <a:gd name="connsiteY67" fmla="*/ 2834640 h 3631956"/>
              <a:gd name="connsiteX68" fmla="*/ 516432 w 887272"/>
              <a:gd name="connsiteY68" fmla="*/ 2956560 h 3631956"/>
              <a:gd name="connsiteX69" fmla="*/ 506272 w 887272"/>
              <a:gd name="connsiteY69" fmla="*/ 3048000 h 3631956"/>
              <a:gd name="connsiteX70" fmla="*/ 494419 w 887272"/>
              <a:gd name="connsiteY70" fmla="*/ 3217898 h 3631956"/>
              <a:gd name="connsiteX71" fmla="*/ 486517 w 887272"/>
              <a:gd name="connsiteY71" fmla="*/ 3325707 h 3631956"/>
              <a:gd name="connsiteX72" fmla="*/ 489903 w 887272"/>
              <a:gd name="connsiteY72" fmla="*/ 3369734 h 3631956"/>
              <a:gd name="connsiteX73" fmla="*/ 484823 w 887272"/>
              <a:gd name="connsiteY73" fmla="*/ 3407551 h 3631956"/>
              <a:gd name="connsiteX74" fmla="*/ 462810 w 887272"/>
              <a:gd name="connsiteY74" fmla="*/ 3608494 h 3631956"/>
              <a:gd name="connsiteX75" fmla="*/ 414832 w 887272"/>
              <a:gd name="connsiteY75" fmla="*/ 3611880 h 3631956"/>
              <a:gd name="connsiteX76" fmla="*/ 191312 w 887272"/>
              <a:gd name="connsiteY76" fmla="*/ 3601720 h 3631956"/>
              <a:gd name="connsiteX77" fmla="*/ 120192 w 887272"/>
              <a:gd name="connsiteY77" fmla="*/ 3591560 h 3631956"/>
              <a:gd name="connsiteX78" fmla="*/ 64312 w 887272"/>
              <a:gd name="connsiteY78" fmla="*/ 3586480 h 3631956"/>
              <a:gd name="connsiteX79" fmla="*/ 20849 w 887272"/>
              <a:gd name="connsiteY79" fmla="*/ 3576884 h 3631956"/>
              <a:gd name="connsiteX80" fmla="*/ 35525 w 887272"/>
              <a:gd name="connsiteY80" fmla="*/ 3533423 h 3631956"/>
              <a:gd name="connsiteX81" fmla="*/ 42864 w 887272"/>
              <a:gd name="connsiteY81" fmla="*/ 3455528 h 3631956"/>
              <a:gd name="connsiteX82" fmla="*/ 45121 w 887272"/>
              <a:gd name="connsiteY82" fmla="*/ 3429000 h 3631956"/>
              <a:gd name="connsiteX83" fmla="*/ 47379 w 887272"/>
              <a:gd name="connsiteY83" fmla="*/ 3397956 h 3631956"/>
              <a:gd name="connsiteX84" fmla="*/ 46815 w 887272"/>
              <a:gd name="connsiteY84" fmla="*/ 3356186 h 3631956"/>
              <a:gd name="connsiteX85" fmla="*/ 46250 w 887272"/>
              <a:gd name="connsiteY85" fmla="*/ 3327964 h 3631956"/>
              <a:gd name="connsiteX86" fmla="*/ 48508 w 887272"/>
              <a:gd name="connsiteY86" fmla="*/ 3265311 h 3631956"/>
              <a:gd name="connsiteX87" fmla="*/ 64876 w 887272"/>
              <a:gd name="connsiteY87" fmla="*/ 3217332 h 3631956"/>
              <a:gd name="connsiteX88" fmla="*/ 66570 w 887272"/>
              <a:gd name="connsiteY88" fmla="*/ 3178387 h 3631956"/>
              <a:gd name="connsiteX89" fmla="*/ 79551 w 887272"/>
              <a:gd name="connsiteY89" fmla="*/ 3056467 h 3631956"/>
              <a:gd name="connsiteX90" fmla="*/ 78987 w 887272"/>
              <a:gd name="connsiteY90" fmla="*/ 3025422 h 3631956"/>
              <a:gd name="connsiteX91" fmla="*/ 86890 w 887272"/>
              <a:gd name="connsiteY91" fmla="*/ 2958253 h 3631956"/>
              <a:gd name="connsiteX92" fmla="*/ 89147 w 887272"/>
              <a:gd name="connsiteY92" fmla="*/ 2910841 h 3631956"/>
              <a:gd name="connsiteX93" fmla="*/ 96485 w 887272"/>
              <a:gd name="connsiteY93" fmla="*/ 2835770 h 3631956"/>
              <a:gd name="connsiteX94" fmla="*/ 112290 w 887272"/>
              <a:gd name="connsiteY94" fmla="*/ 2715542 h 3631956"/>
              <a:gd name="connsiteX95" fmla="*/ 94792 w 887272"/>
              <a:gd name="connsiteY95" fmla="*/ 2687320 h 3631956"/>
              <a:gd name="connsiteX96" fmla="*/ 116805 w 887272"/>
              <a:gd name="connsiteY96" fmla="*/ 2692400 h 3631956"/>
              <a:gd name="connsiteX97" fmla="*/ 116241 w 887272"/>
              <a:gd name="connsiteY97" fmla="*/ 2673773 h 3631956"/>
              <a:gd name="connsiteX98" fmla="*/ 120756 w 887272"/>
              <a:gd name="connsiteY98" fmla="*/ 2632004 h 3631956"/>
              <a:gd name="connsiteX99" fmla="*/ 120192 w 887272"/>
              <a:gd name="connsiteY99" fmla="*/ 2609991 h 3631956"/>
              <a:gd name="connsiteX100" fmla="*/ 127530 w 887272"/>
              <a:gd name="connsiteY100" fmla="*/ 2589671 h 3631956"/>
              <a:gd name="connsiteX101" fmla="*/ 132610 w 887272"/>
              <a:gd name="connsiteY101" fmla="*/ 2554676 h 3631956"/>
              <a:gd name="connsiteX102" fmla="*/ 137125 w 887272"/>
              <a:gd name="connsiteY102" fmla="*/ 2525323 h 3631956"/>
              <a:gd name="connsiteX103" fmla="*/ 142206 w 887272"/>
              <a:gd name="connsiteY103" fmla="*/ 2484684 h 3631956"/>
              <a:gd name="connsiteX104" fmla="*/ 152364 w 887272"/>
              <a:gd name="connsiteY104" fmla="*/ 2466621 h 3631956"/>
              <a:gd name="connsiteX105" fmla="*/ 151802 w 887272"/>
              <a:gd name="connsiteY105" fmla="*/ 2430498 h 3631956"/>
              <a:gd name="connsiteX106" fmla="*/ 159703 w 887272"/>
              <a:gd name="connsiteY106" fmla="*/ 2410178 h 3631956"/>
              <a:gd name="connsiteX107" fmla="*/ 164784 w 887272"/>
              <a:gd name="connsiteY107" fmla="*/ 2388164 h 3631956"/>
              <a:gd name="connsiteX108" fmla="*/ 167041 w 887272"/>
              <a:gd name="connsiteY108" fmla="*/ 2359943 h 3631956"/>
              <a:gd name="connsiteX109" fmla="*/ 174943 w 887272"/>
              <a:gd name="connsiteY109" fmla="*/ 2338494 h 3631956"/>
              <a:gd name="connsiteX110" fmla="*/ 180023 w 887272"/>
              <a:gd name="connsiteY110" fmla="*/ 2284871 h 3631956"/>
              <a:gd name="connsiteX111" fmla="*/ 181716 w 887272"/>
              <a:gd name="connsiteY111" fmla="*/ 2232942 h 3631956"/>
              <a:gd name="connsiteX112" fmla="*/ 190183 w 887272"/>
              <a:gd name="connsiteY112" fmla="*/ 2175369 h 3631956"/>
              <a:gd name="connsiteX113" fmla="*/ 191312 w 887272"/>
              <a:gd name="connsiteY113" fmla="*/ 2136987 h 3631956"/>
              <a:gd name="connsiteX114" fmla="*/ 196392 w 887272"/>
              <a:gd name="connsiteY114" fmla="*/ 2098040 h 3631956"/>
              <a:gd name="connsiteX115" fmla="*/ 206552 w 887272"/>
              <a:gd name="connsiteY115" fmla="*/ 1991360 h 3631956"/>
              <a:gd name="connsiteX116" fmla="*/ 211632 w 887272"/>
              <a:gd name="connsiteY116" fmla="*/ 1965960 h 3631956"/>
              <a:gd name="connsiteX117" fmla="*/ 216712 w 887272"/>
              <a:gd name="connsiteY117" fmla="*/ 1925320 h 3631956"/>
              <a:gd name="connsiteX118" fmla="*/ 221792 w 887272"/>
              <a:gd name="connsiteY118" fmla="*/ 1910080 h 3631956"/>
              <a:gd name="connsiteX119" fmla="*/ 226872 w 887272"/>
              <a:gd name="connsiteY119" fmla="*/ 1889760 h 3631956"/>
              <a:gd name="connsiteX120" fmla="*/ 231952 w 887272"/>
              <a:gd name="connsiteY120" fmla="*/ 1859280 h 3631956"/>
              <a:gd name="connsiteX121" fmla="*/ 237032 w 887272"/>
              <a:gd name="connsiteY121" fmla="*/ 1833880 h 3631956"/>
              <a:gd name="connsiteX122" fmla="*/ 242112 w 887272"/>
              <a:gd name="connsiteY122" fmla="*/ 1762760 h 3631956"/>
              <a:gd name="connsiteX123" fmla="*/ 247192 w 887272"/>
              <a:gd name="connsiteY123" fmla="*/ 1747520 h 3631956"/>
              <a:gd name="connsiteX124" fmla="*/ 252272 w 887272"/>
              <a:gd name="connsiteY124" fmla="*/ 1722120 h 3631956"/>
              <a:gd name="connsiteX125" fmla="*/ 257352 w 887272"/>
              <a:gd name="connsiteY125" fmla="*/ 1671320 h 3631956"/>
              <a:gd name="connsiteX126" fmla="*/ 262432 w 887272"/>
              <a:gd name="connsiteY126" fmla="*/ 1656080 h 3631956"/>
              <a:gd name="connsiteX127" fmla="*/ 267512 w 887272"/>
              <a:gd name="connsiteY127" fmla="*/ 1635760 h 3631956"/>
              <a:gd name="connsiteX128" fmla="*/ 272592 w 887272"/>
              <a:gd name="connsiteY128" fmla="*/ 1574800 h 3631956"/>
              <a:gd name="connsiteX129" fmla="*/ 277672 w 887272"/>
              <a:gd name="connsiteY129" fmla="*/ 1559560 h 3631956"/>
              <a:gd name="connsiteX130" fmla="*/ 287832 w 887272"/>
              <a:gd name="connsiteY130" fmla="*/ 1518920 h 3631956"/>
              <a:gd name="connsiteX131" fmla="*/ 292912 w 887272"/>
              <a:gd name="connsiteY131" fmla="*/ 1473200 h 3631956"/>
              <a:gd name="connsiteX132" fmla="*/ 297992 w 887272"/>
              <a:gd name="connsiteY132" fmla="*/ 1447800 h 3631956"/>
              <a:gd name="connsiteX133" fmla="*/ 308152 w 887272"/>
              <a:gd name="connsiteY133" fmla="*/ 1386840 h 3631956"/>
              <a:gd name="connsiteX134" fmla="*/ 313232 w 887272"/>
              <a:gd name="connsiteY134" fmla="*/ 1346200 h 3631956"/>
              <a:gd name="connsiteX135" fmla="*/ 323392 w 887272"/>
              <a:gd name="connsiteY135" fmla="*/ 1275080 h 3631956"/>
              <a:gd name="connsiteX136" fmla="*/ 328472 w 887272"/>
              <a:gd name="connsiteY136" fmla="*/ 1224280 h 3631956"/>
              <a:gd name="connsiteX137" fmla="*/ 333552 w 887272"/>
              <a:gd name="connsiteY137" fmla="*/ 1198880 h 3631956"/>
              <a:gd name="connsiteX138" fmla="*/ 348792 w 887272"/>
              <a:gd name="connsiteY138" fmla="*/ 1127760 h 3631956"/>
              <a:gd name="connsiteX139" fmla="*/ 353872 w 887272"/>
              <a:gd name="connsiteY139" fmla="*/ 1076960 h 3631956"/>
              <a:gd name="connsiteX140" fmla="*/ 358952 w 887272"/>
              <a:gd name="connsiteY140" fmla="*/ 1056640 h 3631956"/>
              <a:gd name="connsiteX141" fmla="*/ 369112 w 887272"/>
              <a:gd name="connsiteY141" fmla="*/ 1005840 h 3631956"/>
              <a:gd name="connsiteX142" fmla="*/ 374192 w 887272"/>
              <a:gd name="connsiteY142" fmla="*/ 934720 h 3631956"/>
              <a:gd name="connsiteX143" fmla="*/ 384352 w 887272"/>
              <a:gd name="connsiteY143" fmla="*/ 868680 h 3631956"/>
              <a:gd name="connsiteX144" fmla="*/ 389432 w 887272"/>
              <a:gd name="connsiteY144" fmla="*/ 822960 h 3631956"/>
              <a:gd name="connsiteX145" fmla="*/ 399592 w 887272"/>
              <a:gd name="connsiteY145" fmla="*/ 777240 h 3631956"/>
              <a:gd name="connsiteX146" fmla="*/ 404672 w 887272"/>
              <a:gd name="connsiteY146" fmla="*/ 731520 h 3631956"/>
              <a:gd name="connsiteX147" fmla="*/ 414832 w 887272"/>
              <a:gd name="connsiteY147" fmla="*/ 690880 h 3631956"/>
              <a:gd name="connsiteX148" fmla="*/ 424992 w 887272"/>
              <a:gd name="connsiteY148" fmla="*/ 629920 h 3631956"/>
              <a:gd name="connsiteX149" fmla="*/ 430072 w 887272"/>
              <a:gd name="connsiteY149" fmla="*/ 584200 h 3631956"/>
              <a:gd name="connsiteX150" fmla="*/ 440232 w 887272"/>
              <a:gd name="connsiteY150" fmla="*/ 543560 h 3631956"/>
              <a:gd name="connsiteX151" fmla="*/ 445312 w 887272"/>
              <a:gd name="connsiteY151" fmla="*/ 523240 h 3631956"/>
              <a:gd name="connsiteX152" fmla="*/ 455472 w 887272"/>
              <a:gd name="connsiteY152" fmla="*/ 457200 h 3631956"/>
              <a:gd name="connsiteX153" fmla="*/ 465632 w 887272"/>
              <a:gd name="connsiteY153" fmla="*/ 411480 h 3631956"/>
              <a:gd name="connsiteX154" fmla="*/ 470712 w 887272"/>
              <a:gd name="connsiteY154" fmla="*/ 365760 h 3631956"/>
              <a:gd name="connsiteX155" fmla="*/ 475792 w 887272"/>
              <a:gd name="connsiteY155" fmla="*/ 335280 h 3631956"/>
              <a:gd name="connsiteX156" fmla="*/ 470712 w 887272"/>
              <a:gd name="connsiteY156" fmla="*/ 198120 h 3631956"/>
              <a:gd name="connsiteX0" fmla="*/ 470712 w 887272"/>
              <a:gd name="connsiteY0" fmla="*/ 198120 h 3631956"/>
              <a:gd name="connsiteX1" fmla="*/ 485952 w 887272"/>
              <a:gd name="connsiteY1" fmla="*/ 187960 h 3631956"/>
              <a:gd name="connsiteX2" fmla="*/ 496112 w 887272"/>
              <a:gd name="connsiteY2" fmla="*/ 172720 h 3631956"/>
              <a:gd name="connsiteX3" fmla="*/ 526592 w 887272"/>
              <a:gd name="connsiteY3" fmla="*/ 152400 h 3631956"/>
              <a:gd name="connsiteX4" fmla="*/ 541832 w 887272"/>
              <a:gd name="connsiteY4" fmla="*/ 137160 h 3631956"/>
              <a:gd name="connsiteX5" fmla="*/ 572312 w 887272"/>
              <a:gd name="connsiteY5" fmla="*/ 127000 h 3631956"/>
              <a:gd name="connsiteX6" fmla="*/ 602792 w 887272"/>
              <a:gd name="connsiteY6" fmla="*/ 111760 h 3631956"/>
              <a:gd name="connsiteX7" fmla="*/ 638352 w 887272"/>
              <a:gd name="connsiteY7" fmla="*/ 96520 h 3631956"/>
              <a:gd name="connsiteX8" fmla="*/ 653592 w 887272"/>
              <a:gd name="connsiteY8" fmla="*/ 86360 h 3631956"/>
              <a:gd name="connsiteX9" fmla="*/ 689152 w 887272"/>
              <a:gd name="connsiteY9" fmla="*/ 76200 h 3631956"/>
              <a:gd name="connsiteX10" fmla="*/ 719632 w 887272"/>
              <a:gd name="connsiteY10" fmla="*/ 66040 h 3631956"/>
              <a:gd name="connsiteX11" fmla="*/ 755192 w 887272"/>
              <a:gd name="connsiteY11" fmla="*/ 50800 h 3631956"/>
              <a:gd name="connsiteX12" fmla="*/ 805992 w 887272"/>
              <a:gd name="connsiteY12" fmla="*/ 35560 h 3631956"/>
              <a:gd name="connsiteX13" fmla="*/ 821232 w 887272"/>
              <a:gd name="connsiteY13" fmla="*/ 25400 h 3631956"/>
              <a:gd name="connsiteX14" fmla="*/ 851712 w 887272"/>
              <a:gd name="connsiteY14" fmla="*/ 15240 h 3631956"/>
              <a:gd name="connsiteX15" fmla="*/ 882192 w 887272"/>
              <a:gd name="connsiteY15" fmla="*/ 0 h 3631956"/>
              <a:gd name="connsiteX16" fmla="*/ 887272 w 887272"/>
              <a:gd name="connsiteY16" fmla="*/ 15240 h 3631956"/>
              <a:gd name="connsiteX17" fmla="*/ 882192 w 887272"/>
              <a:gd name="connsiteY17" fmla="*/ 60960 h 3631956"/>
              <a:gd name="connsiteX18" fmla="*/ 877112 w 887272"/>
              <a:gd name="connsiteY18" fmla="*/ 76200 h 3631956"/>
              <a:gd name="connsiteX19" fmla="*/ 872032 w 887272"/>
              <a:gd name="connsiteY19" fmla="*/ 96520 h 3631956"/>
              <a:gd name="connsiteX20" fmla="*/ 866952 w 887272"/>
              <a:gd name="connsiteY20" fmla="*/ 162560 h 3631956"/>
              <a:gd name="connsiteX21" fmla="*/ 861872 w 887272"/>
              <a:gd name="connsiteY21" fmla="*/ 182880 h 3631956"/>
              <a:gd name="connsiteX22" fmla="*/ 856792 w 887272"/>
              <a:gd name="connsiteY22" fmla="*/ 213360 h 3631956"/>
              <a:gd name="connsiteX23" fmla="*/ 851712 w 887272"/>
              <a:gd name="connsiteY23" fmla="*/ 335280 h 3631956"/>
              <a:gd name="connsiteX24" fmla="*/ 841552 w 887272"/>
              <a:gd name="connsiteY24" fmla="*/ 401320 h 3631956"/>
              <a:gd name="connsiteX25" fmla="*/ 836472 w 887272"/>
              <a:gd name="connsiteY25" fmla="*/ 447040 h 3631956"/>
              <a:gd name="connsiteX26" fmla="*/ 826312 w 887272"/>
              <a:gd name="connsiteY26" fmla="*/ 568960 h 3631956"/>
              <a:gd name="connsiteX27" fmla="*/ 821232 w 887272"/>
              <a:gd name="connsiteY27" fmla="*/ 594360 h 3631956"/>
              <a:gd name="connsiteX28" fmla="*/ 816152 w 887272"/>
              <a:gd name="connsiteY28" fmla="*/ 640080 h 3631956"/>
              <a:gd name="connsiteX29" fmla="*/ 805992 w 887272"/>
              <a:gd name="connsiteY29" fmla="*/ 690880 h 3631956"/>
              <a:gd name="connsiteX30" fmla="*/ 800912 w 887272"/>
              <a:gd name="connsiteY30" fmla="*/ 721360 h 3631956"/>
              <a:gd name="connsiteX31" fmla="*/ 795832 w 887272"/>
              <a:gd name="connsiteY31" fmla="*/ 741680 h 3631956"/>
              <a:gd name="connsiteX32" fmla="*/ 790752 w 887272"/>
              <a:gd name="connsiteY32" fmla="*/ 767080 h 3631956"/>
              <a:gd name="connsiteX33" fmla="*/ 785672 w 887272"/>
              <a:gd name="connsiteY33" fmla="*/ 787400 h 3631956"/>
              <a:gd name="connsiteX34" fmla="*/ 780592 w 887272"/>
              <a:gd name="connsiteY34" fmla="*/ 828040 h 3631956"/>
              <a:gd name="connsiteX35" fmla="*/ 775512 w 887272"/>
              <a:gd name="connsiteY35" fmla="*/ 843280 h 3631956"/>
              <a:gd name="connsiteX36" fmla="*/ 765352 w 887272"/>
              <a:gd name="connsiteY36" fmla="*/ 894080 h 3631956"/>
              <a:gd name="connsiteX37" fmla="*/ 755192 w 887272"/>
              <a:gd name="connsiteY37" fmla="*/ 939800 h 3631956"/>
              <a:gd name="connsiteX38" fmla="*/ 750112 w 887272"/>
              <a:gd name="connsiteY38" fmla="*/ 980440 h 3631956"/>
              <a:gd name="connsiteX39" fmla="*/ 745032 w 887272"/>
              <a:gd name="connsiteY39" fmla="*/ 1031240 h 3631956"/>
              <a:gd name="connsiteX40" fmla="*/ 734872 w 887272"/>
              <a:gd name="connsiteY40" fmla="*/ 1102360 h 3631956"/>
              <a:gd name="connsiteX41" fmla="*/ 729792 w 887272"/>
              <a:gd name="connsiteY41" fmla="*/ 1203960 h 3631956"/>
              <a:gd name="connsiteX42" fmla="*/ 719632 w 887272"/>
              <a:gd name="connsiteY42" fmla="*/ 1264920 h 3631956"/>
              <a:gd name="connsiteX43" fmla="*/ 704392 w 887272"/>
              <a:gd name="connsiteY43" fmla="*/ 1407160 h 3631956"/>
              <a:gd name="connsiteX44" fmla="*/ 694232 w 887272"/>
              <a:gd name="connsiteY44" fmla="*/ 1463040 h 3631956"/>
              <a:gd name="connsiteX45" fmla="*/ 689152 w 887272"/>
              <a:gd name="connsiteY45" fmla="*/ 1518920 h 3631956"/>
              <a:gd name="connsiteX46" fmla="*/ 678992 w 887272"/>
              <a:gd name="connsiteY46" fmla="*/ 1564640 h 3631956"/>
              <a:gd name="connsiteX47" fmla="*/ 673912 w 887272"/>
              <a:gd name="connsiteY47" fmla="*/ 1595120 h 3631956"/>
              <a:gd name="connsiteX48" fmla="*/ 668832 w 887272"/>
              <a:gd name="connsiteY48" fmla="*/ 1635760 h 3631956"/>
              <a:gd name="connsiteX49" fmla="*/ 663752 w 887272"/>
              <a:gd name="connsiteY49" fmla="*/ 1666240 h 3631956"/>
              <a:gd name="connsiteX50" fmla="*/ 658672 w 887272"/>
              <a:gd name="connsiteY50" fmla="*/ 1706880 h 3631956"/>
              <a:gd name="connsiteX51" fmla="*/ 643432 w 887272"/>
              <a:gd name="connsiteY51" fmla="*/ 1778000 h 3631956"/>
              <a:gd name="connsiteX52" fmla="*/ 638352 w 887272"/>
              <a:gd name="connsiteY52" fmla="*/ 1823720 h 3631956"/>
              <a:gd name="connsiteX53" fmla="*/ 628192 w 887272"/>
              <a:gd name="connsiteY53" fmla="*/ 1879600 h 3631956"/>
              <a:gd name="connsiteX54" fmla="*/ 623112 w 887272"/>
              <a:gd name="connsiteY54" fmla="*/ 1935480 h 3631956"/>
              <a:gd name="connsiteX55" fmla="*/ 607872 w 887272"/>
              <a:gd name="connsiteY55" fmla="*/ 2021840 h 3631956"/>
              <a:gd name="connsiteX56" fmla="*/ 602792 w 887272"/>
              <a:gd name="connsiteY56" fmla="*/ 2082800 h 3631956"/>
              <a:gd name="connsiteX57" fmla="*/ 592632 w 887272"/>
              <a:gd name="connsiteY57" fmla="*/ 2133600 h 3631956"/>
              <a:gd name="connsiteX58" fmla="*/ 582472 w 887272"/>
              <a:gd name="connsiteY58" fmla="*/ 2204720 h 3631956"/>
              <a:gd name="connsiteX59" fmla="*/ 577392 w 887272"/>
              <a:gd name="connsiteY59" fmla="*/ 2296160 h 3631956"/>
              <a:gd name="connsiteX60" fmla="*/ 572312 w 887272"/>
              <a:gd name="connsiteY60" fmla="*/ 2311400 h 3631956"/>
              <a:gd name="connsiteX61" fmla="*/ 567232 w 887272"/>
              <a:gd name="connsiteY61" fmla="*/ 2352040 h 3631956"/>
              <a:gd name="connsiteX62" fmla="*/ 562152 w 887272"/>
              <a:gd name="connsiteY62" fmla="*/ 2382520 h 3631956"/>
              <a:gd name="connsiteX63" fmla="*/ 551992 w 887272"/>
              <a:gd name="connsiteY63" fmla="*/ 2509520 h 3631956"/>
              <a:gd name="connsiteX64" fmla="*/ 541832 w 887272"/>
              <a:gd name="connsiteY64" fmla="*/ 2570480 h 3631956"/>
              <a:gd name="connsiteX65" fmla="*/ 536752 w 887272"/>
              <a:gd name="connsiteY65" fmla="*/ 2595880 h 3631956"/>
              <a:gd name="connsiteX66" fmla="*/ 526592 w 887272"/>
              <a:gd name="connsiteY66" fmla="*/ 2809240 h 3631956"/>
              <a:gd name="connsiteX67" fmla="*/ 521512 w 887272"/>
              <a:gd name="connsiteY67" fmla="*/ 2834640 h 3631956"/>
              <a:gd name="connsiteX68" fmla="*/ 516432 w 887272"/>
              <a:gd name="connsiteY68" fmla="*/ 2956560 h 3631956"/>
              <a:gd name="connsiteX69" fmla="*/ 506272 w 887272"/>
              <a:gd name="connsiteY69" fmla="*/ 3048000 h 3631956"/>
              <a:gd name="connsiteX70" fmla="*/ 494419 w 887272"/>
              <a:gd name="connsiteY70" fmla="*/ 3217898 h 3631956"/>
              <a:gd name="connsiteX71" fmla="*/ 486517 w 887272"/>
              <a:gd name="connsiteY71" fmla="*/ 3325707 h 3631956"/>
              <a:gd name="connsiteX72" fmla="*/ 489903 w 887272"/>
              <a:gd name="connsiteY72" fmla="*/ 3369734 h 3631956"/>
              <a:gd name="connsiteX73" fmla="*/ 484823 w 887272"/>
              <a:gd name="connsiteY73" fmla="*/ 3407551 h 3631956"/>
              <a:gd name="connsiteX74" fmla="*/ 462810 w 887272"/>
              <a:gd name="connsiteY74" fmla="*/ 3608494 h 3631956"/>
              <a:gd name="connsiteX75" fmla="*/ 414832 w 887272"/>
              <a:gd name="connsiteY75" fmla="*/ 3611880 h 3631956"/>
              <a:gd name="connsiteX76" fmla="*/ 191312 w 887272"/>
              <a:gd name="connsiteY76" fmla="*/ 3601720 h 3631956"/>
              <a:gd name="connsiteX77" fmla="*/ 120192 w 887272"/>
              <a:gd name="connsiteY77" fmla="*/ 3591560 h 3631956"/>
              <a:gd name="connsiteX78" fmla="*/ 64312 w 887272"/>
              <a:gd name="connsiteY78" fmla="*/ 3586480 h 3631956"/>
              <a:gd name="connsiteX79" fmla="*/ 20849 w 887272"/>
              <a:gd name="connsiteY79" fmla="*/ 3576884 h 3631956"/>
              <a:gd name="connsiteX80" fmla="*/ 35525 w 887272"/>
              <a:gd name="connsiteY80" fmla="*/ 3533423 h 3631956"/>
              <a:gd name="connsiteX81" fmla="*/ 42864 w 887272"/>
              <a:gd name="connsiteY81" fmla="*/ 3455528 h 3631956"/>
              <a:gd name="connsiteX82" fmla="*/ 45121 w 887272"/>
              <a:gd name="connsiteY82" fmla="*/ 3429000 h 3631956"/>
              <a:gd name="connsiteX83" fmla="*/ 47379 w 887272"/>
              <a:gd name="connsiteY83" fmla="*/ 3397956 h 3631956"/>
              <a:gd name="connsiteX84" fmla="*/ 46815 w 887272"/>
              <a:gd name="connsiteY84" fmla="*/ 3356186 h 3631956"/>
              <a:gd name="connsiteX85" fmla="*/ 46250 w 887272"/>
              <a:gd name="connsiteY85" fmla="*/ 3327964 h 3631956"/>
              <a:gd name="connsiteX86" fmla="*/ 48508 w 887272"/>
              <a:gd name="connsiteY86" fmla="*/ 3265311 h 3631956"/>
              <a:gd name="connsiteX87" fmla="*/ 64876 w 887272"/>
              <a:gd name="connsiteY87" fmla="*/ 3217332 h 3631956"/>
              <a:gd name="connsiteX88" fmla="*/ 66570 w 887272"/>
              <a:gd name="connsiteY88" fmla="*/ 3178387 h 3631956"/>
              <a:gd name="connsiteX89" fmla="*/ 79551 w 887272"/>
              <a:gd name="connsiteY89" fmla="*/ 3056467 h 3631956"/>
              <a:gd name="connsiteX90" fmla="*/ 78987 w 887272"/>
              <a:gd name="connsiteY90" fmla="*/ 3025422 h 3631956"/>
              <a:gd name="connsiteX91" fmla="*/ 86890 w 887272"/>
              <a:gd name="connsiteY91" fmla="*/ 2958253 h 3631956"/>
              <a:gd name="connsiteX92" fmla="*/ 89147 w 887272"/>
              <a:gd name="connsiteY92" fmla="*/ 2910841 h 3631956"/>
              <a:gd name="connsiteX93" fmla="*/ 96485 w 887272"/>
              <a:gd name="connsiteY93" fmla="*/ 2835770 h 3631956"/>
              <a:gd name="connsiteX94" fmla="*/ 112290 w 887272"/>
              <a:gd name="connsiteY94" fmla="*/ 2715542 h 3631956"/>
              <a:gd name="connsiteX95" fmla="*/ 108903 w 887272"/>
              <a:gd name="connsiteY95" fmla="*/ 2701431 h 3631956"/>
              <a:gd name="connsiteX96" fmla="*/ 116805 w 887272"/>
              <a:gd name="connsiteY96" fmla="*/ 2692400 h 3631956"/>
              <a:gd name="connsiteX97" fmla="*/ 116241 w 887272"/>
              <a:gd name="connsiteY97" fmla="*/ 2673773 h 3631956"/>
              <a:gd name="connsiteX98" fmla="*/ 120756 w 887272"/>
              <a:gd name="connsiteY98" fmla="*/ 2632004 h 3631956"/>
              <a:gd name="connsiteX99" fmla="*/ 120192 w 887272"/>
              <a:gd name="connsiteY99" fmla="*/ 2609991 h 3631956"/>
              <a:gd name="connsiteX100" fmla="*/ 127530 w 887272"/>
              <a:gd name="connsiteY100" fmla="*/ 2589671 h 3631956"/>
              <a:gd name="connsiteX101" fmla="*/ 132610 w 887272"/>
              <a:gd name="connsiteY101" fmla="*/ 2554676 h 3631956"/>
              <a:gd name="connsiteX102" fmla="*/ 137125 w 887272"/>
              <a:gd name="connsiteY102" fmla="*/ 2525323 h 3631956"/>
              <a:gd name="connsiteX103" fmla="*/ 142206 w 887272"/>
              <a:gd name="connsiteY103" fmla="*/ 2484684 h 3631956"/>
              <a:gd name="connsiteX104" fmla="*/ 152364 w 887272"/>
              <a:gd name="connsiteY104" fmla="*/ 2466621 h 3631956"/>
              <a:gd name="connsiteX105" fmla="*/ 151802 w 887272"/>
              <a:gd name="connsiteY105" fmla="*/ 2430498 h 3631956"/>
              <a:gd name="connsiteX106" fmla="*/ 159703 w 887272"/>
              <a:gd name="connsiteY106" fmla="*/ 2410178 h 3631956"/>
              <a:gd name="connsiteX107" fmla="*/ 164784 w 887272"/>
              <a:gd name="connsiteY107" fmla="*/ 2388164 h 3631956"/>
              <a:gd name="connsiteX108" fmla="*/ 167041 w 887272"/>
              <a:gd name="connsiteY108" fmla="*/ 2359943 h 3631956"/>
              <a:gd name="connsiteX109" fmla="*/ 174943 w 887272"/>
              <a:gd name="connsiteY109" fmla="*/ 2338494 h 3631956"/>
              <a:gd name="connsiteX110" fmla="*/ 180023 w 887272"/>
              <a:gd name="connsiteY110" fmla="*/ 2284871 h 3631956"/>
              <a:gd name="connsiteX111" fmla="*/ 181716 w 887272"/>
              <a:gd name="connsiteY111" fmla="*/ 2232942 h 3631956"/>
              <a:gd name="connsiteX112" fmla="*/ 190183 w 887272"/>
              <a:gd name="connsiteY112" fmla="*/ 2175369 h 3631956"/>
              <a:gd name="connsiteX113" fmla="*/ 191312 w 887272"/>
              <a:gd name="connsiteY113" fmla="*/ 2136987 h 3631956"/>
              <a:gd name="connsiteX114" fmla="*/ 196392 w 887272"/>
              <a:gd name="connsiteY114" fmla="*/ 2098040 h 3631956"/>
              <a:gd name="connsiteX115" fmla="*/ 206552 w 887272"/>
              <a:gd name="connsiteY115" fmla="*/ 1991360 h 3631956"/>
              <a:gd name="connsiteX116" fmla="*/ 211632 w 887272"/>
              <a:gd name="connsiteY116" fmla="*/ 1965960 h 3631956"/>
              <a:gd name="connsiteX117" fmla="*/ 216712 w 887272"/>
              <a:gd name="connsiteY117" fmla="*/ 1925320 h 3631956"/>
              <a:gd name="connsiteX118" fmla="*/ 221792 w 887272"/>
              <a:gd name="connsiteY118" fmla="*/ 1910080 h 3631956"/>
              <a:gd name="connsiteX119" fmla="*/ 226872 w 887272"/>
              <a:gd name="connsiteY119" fmla="*/ 1889760 h 3631956"/>
              <a:gd name="connsiteX120" fmla="*/ 231952 w 887272"/>
              <a:gd name="connsiteY120" fmla="*/ 1859280 h 3631956"/>
              <a:gd name="connsiteX121" fmla="*/ 237032 w 887272"/>
              <a:gd name="connsiteY121" fmla="*/ 1833880 h 3631956"/>
              <a:gd name="connsiteX122" fmla="*/ 242112 w 887272"/>
              <a:gd name="connsiteY122" fmla="*/ 1762760 h 3631956"/>
              <a:gd name="connsiteX123" fmla="*/ 247192 w 887272"/>
              <a:gd name="connsiteY123" fmla="*/ 1747520 h 3631956"/>
              <a:gd name="connsiteX124" fmla="*/ 252272 w 887272"/>
              <a:gd name="connsiteY124" fmla="*/ 1722120 h 3631956"/>
              <a:gd name="connsiteX125" fmla="*/ 257352 w 887272"/>
              <a:gd name="connsiteY125" fmla="*/ 1671320 h 3631956"/>
              <a:gd name="connsiteX126" fmla="*/ 262432 w 887272"/>
              <a:gd name="connsiteY126" fmla="*/ 1656080 h 3631956"/>
              <a:gd name="connsiteX127" fmla="*/ 267512 w 887272"/>
              <a:gd name="connsiteY127" fmla="*/ 1635760 h 3631956"/>
              <a:gd name="connsiteX128" fmla="*/ 272592 w 887272"/>
              <a:gd name="connsiteY128" fmla="*/ 1574800 h 3631956"/>
              <a:gd name="connsiteX129" fmla="*/ 277672 w 887272"/>
              <a:gd name="connsiteY129" fmla="*/ 1559560 h 3631956"/>
              <a:gd name="connsiteX130" fmla="*/ 287832 w 887272"/>
              <a:gd name="connsiteY130" fmla="*/ 1518920 h 3631956"/>
              <a:gd name="connsiteX131" fmla="*/ 292912 w 887272"/>
              <a:gd name="connsiteY131" fmla="*/ 1473200 h 3631956"/>
              <a:gd name="connsiteX132" fmla="*/ 297992 w 887272"/>
              <a:gd name="connsiteY132" fmla="*/ 1447800 h 3631956"/>
              <a:gd name="connsiteX133" fmla="*/ 308152 w 887272"/>
              <a:gd name="connsiteY133" fmla="*/ 1386840 h 3631956"/>
              <a:gd name="connsiteX134" fmla="*/ 313232 w 887272"/>
              <a:gd name="connsiteY134" fmla="*/ 1346200 h 3631956"/>
              <a:gd name="connsiteX135" fmla="*/ 323392 w 887272"/>
              <a:gd name="connsiteY135" fmla="*/ 1275080 h 3631956"/>
              <a:gd name="connsiteX136" fmla="*/ 328472 w 887272"/>
              <a:gd name="connsiteY136" fmla="*/ 1224280 h 3631956"/>
              <a:gd name="connsiteX137" fmla="*/ 333552 w 887272"/>
              <a:gd name="connsiteY137" fmla="*/ 1198880 h 3631956"/>
              <a:gd name="connsiteX138" fmla="*/ 348792 w 887272"/>
              <a:gd name="connsiteY138" fmla="*/ 1127760 h 3631956"/>
              <a:gd name="connsiteX139" fmla="*/ 353872 w 887272"/>
              <a:gd name="connsiteY139" fmla="*/ 1076960 h 3631956"/>
              <a:gd name="connsiteX140" fmla="*/ 358952 w 887272"/>
              <a:gd name="connsiteY140" fmla="*/ 1056640 h 3631956"/>
              <a:gd name="connsiteX141" fmla="*/ 369112 w 887272"/>
              <a:gd name="connsiteY141" fmla="*/ 1005840 h 3631956"/>
              <a:gd name="connsiteX142" fmla="*/ 374192 w 887272"/>
              <a:gd name="connsiteY142" fmla="*/ 934720 h 3631956"/>
              <a:gd name="connsiteX143" fmla="*/ 384352 w 887272"/>
              <a:gd name="connsiteY143" fmla="*/ 868680 h 3631956"/>
              <a:gd name="connsiteX144" fmla="*/ 389432 w 887272"/>
              <a:gd name="connsiteY144" fmla="*/ 822960 h 3631956"/>
              <a:gd name="connsiteX145" fmla="*/ 399592 w 887272"/>
              <a:gd name="connsiteY145" fmla="*/ 777240 h 3631956"/>
              <a:gd name="connsiteX146" fmla="*/ 404672 w 887272"/>
              <a:gd name="connsiteY146" fmla="*/ 731520 h 3631956"/>
              <a:gd name="connsiteX147" fmla="*/ 414832 w 887272"/>
              <a:gd name="connsiteY147" fmla="*/ 690880 h 3631956"/>
              <a:gd name="connsiteX148" fmla="*/ 424992 w 887272"/>
              <a:gd name="connsiteY148" fmla="*/ 629920 h 3631956"/>
              <a:gd name="connsiteX149" fmla="*/ 430072 w 887272"/>
              <a:gd name="connsiteY149" fmla="*/ 584200 h 3631956"/>
              <a:gd name="connsiteX150" fmla="*/ 440232 w 887272"/>
              <a:gd name="connsiteY150" fmla="*/ 543560 h 3631956"/>
              <a:gd name="connsiteX151" fmla="*/ 445312 w 887272"/>
              <a:gd name="connsiteY151" fmla="*/ 523240 h 3631956"/>
              <a:gd name="connsiteX152" fmla="*/ 455472 w 887272"/>
              <a:gd name="connsiteY152" fmla="*/ 457200 h 3631956"/>
              <a:gd name="connsiteX153" fmla="*/ 465632 w 887272"/>
              <a:gd name="connsiteY153" fmla="*/ 411480 h 3631956"/>
              <a:gd name="connsiteX154" fmla="*/ 470712 w 887272"/>
              <a:gd name="connsiteY154" fmla="*/ 365760 h 3631956"/>
              <a:gd name="connsiteX155" fmla="*/ 475792 w 887272"/>
              <a:gd name="connsiteY155" fmla="*/ 335280 h 3631956"/>
              <a:gd name="connsiteX156" fmla="*/ 470712 w 887272"/>
              <a:gd name="connsiteY156" fmla="*/ 198120 h 3631956"/>
              <a:gd name="connsiteX0" fmla="*/ 478332 w 887272"/>
              <a:gd name="connsiteY0" fmla="*/ 213360 h 3631956"/>
              <a:gd name="connsiteX1" fmla="*/ 485952 w 887272"/>
              <a:gd name="connsiteY1" fmla="*/ 187960 h 3631956"/>
              <a:gd name="connsiteX2" fmla="*/ 496112 w 887272"/>
              <a:gd name="connsiteY2" fmla="*/ 172720 h 3631956"/>
              <a:gd name="connsiteX3" fmla="*/ 526592 w 887272"/>
              <a:gd name="connsiteY3" fmla="*/ 152400 h 3631956"/>
              <a:gd name="connsiteX4" fmla="*/ 541832 w 887272"/>
              <a:gd name="connsiteY4" fmla="*/ 137160 h 3631956"/>
              <a:gd name="connsiteX5" fmla="*/ 572312 w 887272"/>
              <a:gd name="connsiteY5" fmla="*/ 127000 h 3631956"/>
              <a:gd name="connsiteX6" fmla="*/ 602792 w 887272"/>
              <a:gd name="connsiteY6" fmla="*/ 111760 h 3631956"/>
              <a:gd name="connsiteX7" fmla="*/ 638352 w 887272"/>
              <a:gd name="connsiteY7" fmla="*/ 96520 h 3631956"/>
              <a:gd name="connsiteX8" fmla="*/ 653592 w 887272"/>
              <a:gd name="connsiteY8" fmla="*/ 86360 h 3631956"/>
              <a:gd name="connsiteX9" fmla="*/ 689152 w 887272"/>
              <a:gd name="connsiteY9" fmla="*/ 76200 h 3631956"/>
              <a:gd name="connsiteX10" fmla="*/ 719632 w 887272"/>
              <a:gd name="connsiteY10" fmla="*/ 66040 h 3631956"/>
              <a:gd name="connsiteX11" fmla="*/ 755192 w 887272"/>
              <a:gd name="connsiteY11" fmla="*/ 50800 h 3631956"/>
              <a:gd name="connsiteX12" fmla="*/ 805992 w 887272"/>
              <a:gd name="connsiteY12" fmla="*/ 35560 h 3631956"/>
              <a:gd name="connsiteX13" fmla="*/ 821232 w 887272"/>
              <a:gd name="connsiteY13" fmla="*/ 25400 h 3631956"/>
              <a:gd name="connsiteX14" fmla="*/ 851712 w 887272"/>
              <a:gd name="connsiteY14" fmla="*/ 15240 h 3631956"/>
              <a:gd name="connsiteX15" fmla="*/ 882192 w 887272"/>
              <a:gd name="connsiteY15" fmla="*/ 0 h 3631956"/>
              <a:gd name="connsiteX16" fmla="*/ 887272 w 887272"/>
              <a:gd name="connsiteY16" fmla="*/ 15240 h 3631956"/>
              <a:gd name="connsiteX17" fmla="*/ 882192 w 887272"/>
              <a:gd name="connsiteY17" fmla="*/ 60960 h 3631956"/>
              <a:gd name="connsiteX18" fmla="*/ 877112 w 887272"/>
              <a:gd name="connsiteY18" fmla="*/ 76200 h 3631956"/>
              <a:gd name="connsiteX19" fmla="*/ 872032 w 887272"/>
              <a:gd name="connsiteY19" fmla="*/ 96520 h 3631956"/>
              <a:gd name="connsiteX20" fmla="*/ 866952 w 887272"/>
              <a:gd name="connsiteY20" fmla="*/ 162560 h 3631956"/>
              <a:gd name="connsiteX21" fmla="*/ 861872 w 887272"/>
              <a:gd name="connsiteY21" fmla="*/ 182880 h 3631956"/>
              <a:gd name="connsiteX22" fmla="*/ 856792 w 887272"/>
              <a:gd name="connsiteY22" fmla="*/ 213360 h 3631956"/>
              <a:gd name="connsiteX23" fmla="*/ 851712 w 887272"/>
              <a:gd name="connsiteY23" fmla="*/ 335280 h 3631956"/>
              <a:gd name="connsiteX24" fmla="*/ 841552 w 887272"/>
              <a:gd name="connsiteY24" fmla="*/ 401320 h 3631956"/>
              <a:gd name="connsiteX25" fmla="*/ 836472 w 887272"/>
              <a:gd name="connsiteY25" fmla="*/ 447040 h 3631956"/>
              <a:gd name="connsiteX26" fmla="*/ 826312 w 887272"/>
              <a:gd name="connsiteY26" fmla="*/ 568960 h 3631956"/>
              <a:gd name="connsiteX27" fmla="*/ 821232 w 887272"/>
              <a:gd name="connsiteY27" fmla="*/ 594360 h 3631956"/>
              <a:gd name="connsiteX28" fmla="*/ 816152 w 887272"/>
              <a:gd name="connsiteY28" fmla="*/ 640080 h 3631956"/>
              <a:gd name="connsiteX29" fmla="*/ 805992 w 887272"/>
              <a:gd name="connsiteY29" fmla="*/ 690880 h 3631956"/>
              <a:gd name="connsiteX30" fmla="*/ 800912 w 887272"/>
              <a:gd name="connsiteY30" fmla="*/ 721360 h 3631956"/>
              <a:gd name="connsiteX31" fmla="*/ 795832 w 887272"/>
              <a:gd name="connsiteY31" fmla="*/ 741680 h 3631956"/>
              <a:gd name="connsiteX32" fmla="*/ 790752 w 887272"/>
              <a:gd name="connsiteY32" fmla="*/ 767080 h 3631956"/>
              <a:gd name="connsiteX33" fmla="*/ 785672 w 887272"/>
              <a:gd name="connsiteY33" fmla="*/ 787400 h 3631956"/>
              <a:gd name="connsiteX34" fmla="*/ 780592 w 887272"/>
              <a:gd name="connsiteY34" fmla="*/ 828040 h 3631956"/>
              <a:gd name="connsiteX35" fmla="*/ 775512 w 887272"/>
              <a:gd name="connsiteY35" fmla="*/ 843280 h 3631956"/>
              <a:gd name="connsiteX36" fmla="*/ 765352 w 887272"/>
              <a:gd name="connsiteY36" fmla="*/ 894080 h 3631956"/>
              <a:gd name="connsiteX37" fmla="*/ 755192 w 887272"/>
              <a:gd name="connsiteY37" fmla="*/ 939800 h 3631956"/>
              <a:gd name="connsiteX38" fmla="*/ 750112 w 887272"/>
              <a:gd name="connsiteY38" fmla="*/ 980440 h 3631956"/>
              <a:gd name="connsiteX39" fmla="*/ 745032 w 887272"/>
              <a:gd name="connsiteY39" fmla="*/ 1031240 h 3631956"/>
              <a:gd name="connsiteX40" fmla="*/ 734872 w 887272"/>
              <a:gd name="connsiteY40" fmla="*/ 1102360 h 3631956"/>
              <a:gd name="connsiteX41" fmla="*/ 729792 w 887272"/>
              <a:gd name="connsiteY41" fmla="*/ 1203960 h 3631956"/>
              <a:gd name="connsiteX42" fmla="*/ 719632 w 887272"/>
              <a:gd name="connsiteY42" fmla="*/ 1264920 h 3631956"/>
              <a:gd name="connsiteX43" fmla="*/ 704392 w 887272"/>
              <a:gd name="connsiteY43" fmla="*/ 1407160 h 3631956"/>
              <a:gd name="connsiteX44" fmla="*/ 694232 w 887272"/>
              <a:gd name="connsiteY44" fmla="*/ 1463040 h 3631956"/>
              <a:gd name="connsiteX45" fmla="*/ 689152 w 887272"/>
              <a:gd name="connsiteY45" fmla="*/ 1518920 h 3631956"/>
              <a:gd name="connsiteX46" fmla="*/ 678992 w 887272"/>
              <a:gd name="connsiteY46" fmla="*/ 1564640 h 3631956"/>
              <a:gd name="connsiteX47" fmla="*/ 673912 w 887272"/>
              <a:gd name="connsiteY47" fmla="*/ 1595120 h 3631956"/>
              <a:gd name="connsiteX48" fmla="*/ 668832 w 887272"/>
              <a:gd name="connsiteY48" fmla="*/ 1635760 h 3631956"/>
              <a:gd name="connsiteX49" fmla="*/ 663752 w 887272"/>
              <a:gd name="connsiteY49" fmla="*/ 1666240 h 3631956"/>
              <a:gd name="connsiteX50" fmla="*/ 658672 w 887272"/>
              <a:gd name="connsiteY50" fmla="*/ 1706880 h 3631956"/>
              <a:gd name="connsiteX51" fmla="*/ 643432 w 887272"/>
              <a:gd name="connsiteY51" fmla="*/ 1778000 h 3631956"/>
              <a:gd name="connsiteX52" fmla="*/ 638352 w 887272"/>
              <a:gd name="connsiteY52" fmla="*/ 1823720 h 3631956"/>
              <a:gd name="connsiteX53" fmla="*/ 628192 w 887272"/>
              <a:gd name="connsiteY53" fmla="*/ 1879600 h 3631956"/>
              <a:gd name="connsiteX54" fmla="*/ 623112 w 887272"/>
              <a:gd name="connsiteY54" fmla="*/ 1935480 h 3631956"/>
              <a:gd name="connsiteX55" fmla="*/ 607872 w 887272"/>
              <a:gd name="connsiteY55" fmla="*/ 2021840 h 3631956"/>
              <a:gd name="connsiteX56" fmla="*/ 602792 w 887272"/>
              <a:gd name="connsiteY56" fmla="*/ 2082800 h 3631956"/>
              <a:gd name="connsiteX57" fmla="*/ 592632 w 887272"/>
              <a:gd name="connsiteY57" fmla="*/ 2133600 h 3631956"/>
              <a:gd name="connsiteX58" fmla="*/ 582472 w 887272"/>
              <a:gd name="connsiteY58" fmla="*/ 2204720 h 3631956"/>
              <a:gd name="connsiteX59" fmla="*/ 577392 w 887272"/>
              <a:gd name="connsiteY59" fmla="*/ 2296160 h 3631956"/>
              <a:gd name="connsiteX60" fmla="*/ 572312 w 887272"/>
              <a:gd name="connsiteY60" fmla="*/ 2311400 h 3631956"/>
              <a:gd name="connsiteX61" fmla="*/ 567232 w 887272"/>
              <a:gd name="connsiteY61" fmla="*/ 2352040 h 3631956"/>
              <a:gd name="connsiteX62" fmla="*/ 562152 w 887272"/>
              <a:gd name="connsiteY62" fmla="*/ 2382520 h 3631956"/>
              <a:gd name="connsiteX63" fmla="*/ 551992 w 887272"/>
              <a:gd name="connsiteY63" fmla="*/ 2509520 h 3631956"/>
              <a:gd name="connsiteX64" fmla="*/ 541832 w 887272"/>
              <a:gd name="connsiteY64" fmla="*/ 2570480 h 3631956"/>
              <a:gd name="connsiteX65" fmla="*/ 536752 w 887272"/>
              <a:gd name="connsiteY65" fmla="*/ 2595880 h 3631956"/>
              <a:gd name="connsiteX66" fmla="*/ 526592 w 887272"/>
              <a:gd name="connsiteY66" fmla="*/ 2809240 h 3631956"/>
              <a:gd name="connsiteX67" fmla="*/ 521512 w 887272"/>
              <a:gd name="connsiteY67" fmla="*/ 2834640 h 3631956"/>
              <a:gd name="connsiteX68" fmla="*/ 516432 w 887272"/>
              <a:gd name="connsiteY68" fmla="*/ 2956560 h 3631956"/>
              <a:gd name="connsiteX69" fmla="*/ 506272 w 887272"/>
              <a:gd name="connsiteY69" fmla="*/ 3048000 h 3631956"/>
              <a:gd name="connsiteX70" fmla="*/ 494419 w 887272"/>
              <a:gd name="connsiteY70" fmla="*/ 3217898 h 3631956"/>
              <a:gd name="connsiteX71" fmla="*/ 486517 w 887272"/>
              <a:gd name="connsiteY71" fmla="*/ 3325707 h 3631956"/>
              <a:gd name="connsiteX72" fmla="*/ 489903 w 887272"/>
              <a:gd name="connsiteY72" fmla="*/ 3369734 h 3631956"/>
              <a:gd name="connsiteX73" fmla="*/ 484823 w 887272"/>
              <a:gd name="connsiteY73" fmla="*/ 3407551 h 3631956"/>
              <a:gd name="connsiteX74" fmla="*/ 462810 w 887272"/>
              <a:gd name="connsiteY74" fmla="*/ 3608494 h 3631956"/>
              <a:gd name="connsiteX75" fmla="*/ 414832 w 887272"/>
              <a:gd name="connsiteY75" fmla="*/ 3611880 h 3631956"/>
              <a:gd name="connsiteX76" fmla="*/ 191312 w 887272"/>
              <a:gd name="connsiteY76" fmla="*/ 3601720 h 3631956"/>
              <a:gd name="connsiteX77" fmla="*/ 120192 w 887272"/>
              <a:gd name="connsiteY77" fmla="*/ 3591560 h 3631956"/>
              <a:gd name="connsiteX78" fmla="*/ 64312 w 887272"/>
              <a:gd name="connsiteY78" fmla="*/ 3586480 h 3631956"/>
              <a:gd name="connsiteX79" fmla="*/ 20849 w 887272"/>
              <a:gd name="connsiteY79" fmla="*/ 3576884 h 3631956"/>
              <a:gd name="connsiteX80" fmla="*/ 35525 w 887272"/>
              <a:gd name="connsiteY80" fmla="*/ 3533423 h 3631956"/>
              <a:gd name="connsiteX81" fmla="*/ 42864 w 887272"/>
              <a:gd name="connsiteY81" fmla="*/ 3455528 h 3631956"/>
              <a:gd name="connsiteX82" fmla="*/ 45121 w 887272"/>
              <a:gd name="connsiteY82" fmla="*/ 3429000 h 3631956"/>
              <a:gd name="connsiteX83" fmla="*/ 47379 w 887272"/>
              <a:gd name="connsiteY83" fmla="*/ 3397956 h 3631956"/>
              <a:gd name="connsiteX84" fmla="*/ 46815 w 887272"/>
              <a:gd name="connsiteY84" fmla="*/ 3356186 h 3631956"/>
              <a:gd name="connsiteX85" fmla="*/ 46250 w 887272"/>
              <a:gd name="connsiteY85" fmla="*/ 3327964 h 3631956"/>
              <a:gd name="connsiteX86" fmla="*/ 48508 w 887272"/>
              <a:gd name="connsiteY86" fmla="*/ 3265311 h 3631956"/>
              <a:gd name="connsiteX87" fmla="*/ 64876 w 887272"/>
              <a:gd name="connsiteY87" fmla="*/ 3217332 h 3631956"/>
              <a:gd name="connsiteX88" fmla="*/ 66570 w 887272"/>
              <a:gd name="connsiteY88" fmla="*/ 3178387 h 3631956"/>
              <a:gd name="connsiteX89" fmla="*/ 79551 w 887272"/>
              <a:gd name="connsiteY89" fmla="*/ 3056467 h 3631956"/>
              <a:gd name="connsiteX90" fmla="*/ 78987 w 887272"/>
              <a:gd name="connsiteY90" fmla="*/ 3025422 h 3631956"/>
              <a:gd name="connsiteX91" fmla="*/ 86890 w 887272"/>
              <a:gd name="connsiteY91" fmla="*/ 2958253 h 3631956"/>
              <a:gd name="connsiteX92" fmla="*/ 89147 w 887272"/>
              <a:gd name="connsiteY92" fmla="*/ 2910841 h 3631956"/>
              <a:gd name="connsiteX93" fmla="*/ 96485 w 887272"/>
              <a:gd name="connsiteY93" fmla="*/ 2835770 h 3631956"/>
              <a:gd name="connsiteX94" fmla="*/ 112290 w 887272"/>
              <a:gd name="connsiteY94" fmla="*/ 2715542 h 3631956"/>
              <a:gd name="connsiteX95" fmla="*/ 108903 w 887272"/>
              <a:gd name="connsiteY95" fmla="*/ 2701431 h 3631956"/>
              <a:gd name="connsiteX96" fmla="*/ 116805 w 887272"/>
              <a:gd name="connsiteY96" fmla="*/ 2692400 h 3631956"/>
              <a:gd name="connsiteX97" fmla="*/ 116241 w 887272"/>
              <a:gd name="connsiteY97" fmla="*/ 2673773 h 3631956"/>
              <a:gd name="connsiteX98" fmla="*/ 120756 w 887272"/>
              <a:gd name="connsiteY98" fmla="*/ 2632004 h 3631956"/>
              <a:gd name="connsiteX99" fmla="*/ 120192 w 887272"/>
              <a:gd name="connsiteY99" fmla="*/ 2609991 h 3631956"/>
              <a:gd name="connsiteX100" fmla="*/ 127530 w 887272"/>
              <a:gd name="connsiteY100" fmla="*/ 2589671 h 3631956"/>
              <a:gd name="connsiteX101" fmla="*/ 132610 w 887272"/>
              <a:gd name="connsiteY101" fmla="*/ 2554676 h 3631956"/>
              <a:gd name="connsiteX102" fmla="*/ 137125 w 887272"/>
              <a:gd name="connsiteY102" fmla="*/ 2525323 h 3631956"/>
              <a:gd name="connsiteX103" fmla="*/ 142206 w 887272"/>
              <a:gd name="connsiteY103" fmla="*/ 2484684 h 3631956"/>
              <a:gd name="connsiteX104" fmla="*/ 152364 w 887272"/>
              <a:gd name="connsiteY104" fmla="*/ 2466621 h 3631956"/>
              <a:gd name="connsiteX105" fmla="*/ 151802 w 887272"/>
              <a:gd name="connsiteY105" fmla="*/ 2430498 h 3631956"/>
              <a:gd name="connsiteX106" fmla="*/ 159703 w 887272"/>
              <a:gd name="connsiteY106" fmla="*/ 2410178 h 3631956"/>
              <a:gd name="connsiteX107" fmla="*/ 164784 w 887272"/>
              <a:gd name="connsiteY107" fmla="*/ 2388164 h 3631956"/>
              <a:gd name="connsiteX108" fmla="*/ 167041 w 887272"/>
              <a:gd name="connsiteY108" fmla="*/ 2359943 h 3631956"/>
              <a:gd name="connsiteX109" fmla="*/ 174943 w 887272"/>
              <a:gd name="connsiteY109" fmla="*/ 2338494 h 3631956"/>
              <a:gd name="connsiteX110" fmla="*/ 180023 w 887272"/>
              <a:gd name="connsiteY110" fmla="*/ 2284871 h 3631956"/>
              <a:gd name="connsiteX111" fmla="*/ 181716 w 887272"/>
              <a:gd name="connsiteY111" fmla="*/ 2232942 h 3631956"/>
              <a:gd name="connsiteX112" fmla="*/ 190183 w 887272"/>
              <a:gd name="connsiteY112" fmla="*/ 2175369 h 3631956"/>
              <a:gd name="connsiteX113" fmla="*/ 191312 w 887272"/>
              <a:gd name="connsiteY113" fmla="*/ 2136987 h 3631956"/>
              <a:gd name="connsiteX114" fmla="*/ 196392 w 887272"/>
              <a:gd name="connsiteY114" fmla="*/ 2098040 h 3631956"/>
              <a:gd name="connsiteX115" fmla="*/ 206552 w 887272"/>
              <a:gd name="connsiteY115" fmla="*/ 1991360 h 3631956"/>
              <a:gd name="connsiteX116" fmla="*/ 211632 w 887272"/>
              <a:gd name="connsiteY116" fmla="*/ 1965960 h 3631956"/>
              <a:gd name="connsiteX117" fmla="*/ 216712 w 887272"/>
              <a:gd name="connsiteY117" fmla="*/ 1925320 h 3631956"/>
              <a:gd name="connsiteX118" fmla="*/ 221792 w 887272"/>
              <a:gd name="connsiteY118" fmla="*/ 1910080 h 3631956"/>
              <a:gd name="connsiteX119" fmla="*/ 226872 w 887272"/>
              <a:gd name="connsiteY119" fmla="*/ 1889760 h 3631956"/>
              <a:gd name="connsiteX120" fmla="*/ 231952 w 887272"/>
              <a:gd name="connsiteY120" fmla="*/ 1859280 h 3631956"/>
              <a:gd name="connsiteX121" fmla="*/ 237032 w 887272"/>
              <a:gd name="connsiteY121" fmla="*/ 1833880 h 3631956"/>
              <a:gd name="connsiteX122" fmla="*/ 242112 w 887272"/>
              <a:gd name="connsiteY122" fmla="*/ 1762760 h 3631956"/>
              <a:gd name="connsiteX123" fmla="*/ 247192 w 887272"/>
              <a:gd name="connsiteY123" fmla="*/ 1747520 h 3631956"/>
              <a:gd name="connsiteX124" fmla="*/ 252272 w 887272"/>
              <a:gd name="connsiteY124" fmla="*/ 1722120 h 3631956"/>
              <a:gd name="connsiteX125" fmla="*/ 257352 w 887272"/>
              <a:gd name="connsiteY125" fmla="*/ 1671320 h 3631956"/>
              <a:gd name="connsiteX126" fmla="*/ 262432 w 887272"/>
              <a:gd name="connsiteY126" fmla="*/ 1656080 h 3631956"/>
              <a:gd name="connsiteX127" fmla="*/ 267512 w 887272"/>
              <a:gd name="connsiteY127" fmla="*/ 1635760 h 3631956"/>
              <a:gd name="connsiteX128" fmla="*/ 272592 w 887272"/>
              <a:gd name="connsiteY128" fmla="*/ 1574800 h 3631956"/>
              <a:gd name="connsiteX129" fmla="*/ 277672 w 887272"/>
              <a:gd name="connsiteY129" fmla="*/ 1559560 h 3631956"/>
              <a:gd name="connsiteX130" fmla="*/ 287832 w 887272"/>
              <a:gd name="connsiteY130" fmla="*/ 1518920 h 3631956"/>
              <a:gd name="connsiteX131" fmla="*/ 292912 w 887272"/>
              <a:gd name="connsiteY131" fmla="*/ 1473200 h 3631956"/>
              <a:gd name="connsiteX132" fmla="*/ 297992 w 887272"/>
              <a:gd name="connsiteY132" fmla="*/ 1447800 h 3631956"/>
              <a:gd name="connsiteX133" fmla="*/ 308152 w 887272"/>
              <a:gd name="connsiteY133" fmla="*/ 1386840 h 3631956"/>
              <a:gd name="connsiteX134" fmla="*/ 313232 w 887272"/>
              <a:gd name="connsiteY134" fmla="*/ 1346200 h 3631956"/>
              <a:gd name="connsiteX135" fmla="*/ 323392 w 887272"/>
              <a:gd name="connsiteY135" fmla="*/ 1275080 h 3631956"/>
              <a:gd name="connsiteX136" fmla="*/ 328472 w 887272"/>
              <a:gd name="connsiteY136" fmla="*/ 1224280 h 3631956"/>
              <a:gd name="connsiteX137" fmla="*/ 333552 w 887272"/>
              <a:gd name="connsiteY137" fmla="*/ 1198880 h 3631956"/>
              <a:gd name="connsiteX138" fmla="*/ 348792 w 887272"/>
              <a:gd name="connsiteY138" fmla="*/ 1127760 h 3631956"/>
              <a:gd name="connsiteX139" fmla="*/ 353872 w 887272"/>
              <a:gd name="connsiteY139" fmla="*/ 1076960 h 3631956"/>
              <a:gd name="connsiteX140" fmla="*/ 358952 w 887272"/>
              <a:gd name="connsiteY140" fmla="*/ 1056640 h 3631956"/>
              <a:gd name="connsiteX141" fmla="*/ 369112 w 887272"/>
              <a:gd name="connsiteY141" fmla="*/ 1005840 h 3631956"/>
              <a:gd name="connsiteX142" fmla="*/ 374192 w 887272"/>
              <a:gd name="connsiteY142" fmla="*/ 934720 h 3631956"/>
              <a:gd name="connsiteX143" fmla="*/ 384352 w 887272"/>
              <a:gd name="connsiteY143" fmla="*/ 868680 h 3631956"/>
              <a:gd name="connsiteX144" fmla="*/ 389432 w 887272"/>
              <a:gd name="connsiteY144" fmla="*/ 822960 h 3631956"/>
              <a:gd name="connsiteX145" fmla="*/ 399592 w 887272"/>
              <a:gd name="connsiteY145" fmla="*/ 777240 h 3631956"/>
              <a:gd name="connsiteX146" fmla="*/ 404672 w 887272"/>
              <a:gd name="connsiteY146" fmla="*/ 731520 h 3631956"/>
              <a:gd name="connsiteX147" fmla="*/ 414832 w 887272"/>
              <a:gd name="connsiteY147" fmla="*/ 690880 h 3631956"/>
              <a:gd name="connsiteX148" fmla="*/ 424992 w 887272"/>
              <a:gd name="connsiteY148" fmla="*/ 629920 h 3631956"/>
              <a:gd name="connsiteX149" fmla="*/ 430072 w 887272"/>
              <a:gd name="connsiteY149" fmla="*/ 584200 h 3631956"/>
              <a:gd name="connsiteX150" fmla="*/ 440232 w 887272"/>
              <a:gd name="connsiteY150" fmla="*/ 543560 h 3631956"/>
              <a:gd name="connsiteX151" fmla="*/ 445312 w 887272"/>
              <a:gd name="connsiteY151" fmla="*/ 523240 h 3631956"/>
              <a:gd name="connsiteX152" fmla="*/ 455472 w 887272"/>
              <a:gd name="connsiteY152" fmla="*/ 457200 h 3631956"/>
              <a:gd name="connsiteX153" fmla="*/ 465632 w 887272"/>
              <a:gd name="connsiteY153" fmla="*/ 411480 h 3631956"/>
              <a:gd name="connsiteX154" fmla="*/ 470712 w 887272"/>
              <a:gd name="connsiteY154" fmla="*/ 365760 h 3631956"/>
              <a:gd name="connsiteX155" fmla="*/ 475792 w 887272"/>
              <a:gd name="connsiteY155" fmla="*/ 335280 h 3631956"/>
              <a:gd name="connsiteX156" fmla="*/ 478332 w 887272"/>
              <a:gd name="connsiteY156" fmla="*/ 213360 h 3631956"/>
              <a:gd name="connsiteX0" fmla="*/ 478332 w 887272"/>
              <a:gd name="connsiteY0" fmla="*/ 213360 h 3631956"/>
              <a:gd name="connsiteX1" fmla="*/ 489762 w 887272"/>
              <a:gd name="connsiteY1" fmla="*/ 197485 h 3631956"/>
              <a:gd name="connsiteX2" fmla="*/ 496112 w 887272"/>
              <a:gd name="connsiteY2" fmla="*/ 172720 h 3631956"/>
              <a:gd name="connsiteX3" fmla="*/ 526592 w 887272"/>
              <a:gd name="connsiteY3" fmla="*/ 152400 h 3631956"/>
              <a:gd name="connsiteX4" fmla="*/ 541832 w 887272"/>
              <a:gd name="connsiteY4" fmla="*/ 137160 h 3631956"/>
              <a:gd name="connsiteX5" fmla="*/ 572312 w 887272"/>
              <a:gd name="connsiteY5" fmla="*/ 127000 h 3631956"/>
              <a:gd name="connsiteX6" fmla="*/ 602792 w 887272"/>
              <a:gd name="connsiteY6" fmla="*/ 111760 h 3631956"/>
              <a:gd name="connsiteX7" fmla="*/ 638352 w 887272"/>
              <a:gd name="connsiteY7" fmla="*/ 96520 h 3631956"/>
              <a:gd name="connsiteX8" fmla="*/ 653592 w 887272"/>
              <a:gd name="connsiteY8" fmla="*/ 86360 h 3631956"/>
              <a:gd name="connsiteX9" fmla="*/ 689152 w 887272"/>
              <a:gd name="connsiteY9" fmla="*/ 76200 h 3631956"/>
              <a:gd name="connsiteX10" fmla="*/ 719632 w 887272"/>
              <a:gd name="connsiteY10" fmla="*/ 66040 h 3631956"/>
              <a:gd name="connsiteX11" fmla="*/ 755192 w 887272"/>
              <a:gd name="connsiteY11" fmla="*/ 50800 h 3631956"/>
              <a:gd name="connsiteX12" fmla="*/ 805992 w 887272"/>
              <a:gd name="connsiteY12" fmla="*/ 35560 h 3631956"/>
              <a:gd name="connsiteX13" fmla="*/ 821232 w 887272"/>
              <a:gd name="connsiteY13" fmla="*/ 25400 h 3631956"/>
              <a:gd name="connsiteX14" fmla="*/ 851712 w 887272"/>
              <a:gd name="connsiteY14" fmla="*/ 15240 h 3631956"/>
              <a:gd name="connsiteX15" fmla="*/ 882192 w 887272"/>
              <a:gd name="connsiteY15" fmla="*/ 0 h 3631956"/>
              <a:gd name="connsiteX16" fmla="*/ 887272 w 887272"/>
              <a:gd name="connsiteY16" fmla="*/ 15240 h 3631956"/>
              <a:gd name="connsiteX17" fmla="*/ 882192 w 887272"/>
              <a:gd name="connsiteY17" fmla="*/ 60960 h 3631956"/>
              <a:gd name="connsiteX18" fmla="*/ 877112 w 887272"/>
              <a:gd name="connsiteY18" fmla="*/ 76200 h 3631956"/>
              <a:gd name="connsiteX19" fmla="*/ 872032 w 887272"/>
              <a:gd name="connsiteY19" fmla="*/ 96520 h 3631956"/>
              <a:gd name="connsiteX20" fmla="*/ 866952 w 887272"/>
              <a:gd name="connsiteY20" fmla="*/ 162560 h 3631956"/>
              <a:gd name="connsiteX21" fmla="*/ 861872 w 887272"/>
              <a:gd name="connsiteY21" fmla="*/ 182880 h 3631956"/>
              <a:gd name="connsiteX22" fmla="*/ 856792 w 887272"/>
              <a:gd name="connsiteY22" fmla="*/ 213360 h 3631956"/>
              <a:gd name="connsiteX23" fmla="*/ 851712 w 887272"/>
              <a:gd name="connsiteY23" fmla="*/ 335280 h 3631956"/>
              <a:gd name="connsiteX24" fmla="*/ 841552 w 887272"/>
              <a:gd name="connsiteY24" fmla="*/ 401320 h 3631956"/>
              <a:gd name="connsiteX25" fmla="*/ 836472 w 887272"/>
              <a:gd name="connsiteY25" fmla="*/ 447040 h 3631956"/>
              <a:gd name="connsiteX26" fmla="*/ 826312 w 887272"/>
              <a:gd name="connsiteY26" fmla="*/ 568960 h 3631956"/>
              <a:gd name="connsiteX27" fmla="*/ 821232 w 887272"/>
              <a:gd name="connsiteY27" fmla="*/ 594360 h 3631956"/>
              <a:gd name="connsiteX28" fmla="*/ 816152 w 887272"/>
              <a:gd name="connsiteY28" fmla="*/ 640080 h 3631956"/>
              <a:gd name="connsiteX29" fmla="*/ 805992 w 887272"/>
              <a:gd name="connsiteY29" fmla="*/ 690880 h 3631956"/>
              <a:gd name="connsiteX30" fmla="*/ 800912 w 887272"/>
              <a:gd name="connsiteY30" fmla="*/ 721360 h 3631956"/>
              <a:gd name="connsiteX31" fmla="*/ 795832 w 887272"/>
              <a:gd name="connsiteY31" fmla="*/ 741680 h 3631956"/>
              <a:gd name="connsiteX32" fmla="*/ 790752 w 887272"/>
              <a:gd name="connsiteY32" fmla="*/ 767080 h 3631956"/>
              <a:gd name="connsiteX33" fmla="*/ 785672 w 887272"/>
              <a:gd name="connsiteY33" fmla="*/ 787400 h 3631956"/>
              <a:gd name="connsiteX34" fmla="*/ 780592 w 887272"/>
              <a:gd name="connsiteY34" fmla="*/ 828040 h 3631956"/>
              <a:gd name="connsiteX35" fmla="*/ 775512 w 887272"/>
              <a:gd name="connsiteY35" fmla="*/ 843280 h 3631956"/>
              <a:gd name="connsiteX36" fmla="*/ 765352 w 887272"/>
              <a:gd name="connsiteY36" fmla="*/ 894080 h 3631956"/>
              <a:gd name="connsiteX37" fmla="*/ 755192 w 887272"/>
              <a:gd name="connsiteY37" fmla="*/ 939800 h 3631956"/>
              <a:gd name="connsiteX38" fmla="*/ 750112 w 887272"/>
              <a:gd name="connsiteY38" fmla="*/ 980440 h 3631956"/>
              <a:gd name="connsiteX39" fmla="*/ 745032 w 887272"/>
              <a:gd name="connsiteY39" fmla="*/ 1031240 h 3631956"/>
              <a:gd name="connsiteX40" fmla="*/ 734872 w 887272"/>
              <a:gd name="connsiteY40" fmla="*/ 1102360 h 3631956"/>
              <a:gd name="connsiteX41" fmla="*/ 729792 w 887272"/>
              <a:gd name="connsiteY41" fmla="*/ 1203960 h 3631956"/>
              <a:gd name="connsiteX42" fmla="*/ 719632 w 887272"/>
              <a:gd name="connsiteY42" fmla="*/ 1264920 h 3631956"/>
              <a:gd name="connsiteX43" fmla="*/ 704392 w 887272"/>
              <a:gd name="connsiteY43" fmla="*/ 1407160 h 3631956"/>
              <a:gd name="connsiteX44" fmla="*/ 694232 w 887272"/>
              <a:gd name="connsiteY44" fmla="*/ 1463040 h 3631956"/>
              <a:gd name="connsiteX45" fmla="*/ 689152 w 887272"/>
              <a:gd name="connsiteY45" fmla="*/ 1518920 h 3631956"/>
              <a:gd name="connsiteX46" fmla="*/ 678992 w 887272"/>
              <a:gd name="connsiteY46" fmla="*/ 1564640 h 3631956"/>
              <a:gd name="connsiteX47" fmla="*/ 673912 w 887272"/>
              <a:gd name="connsiteY47" fmla="*/ 1595120 h 3631956"/>
              <a:gd name="connsiteX48" fmla="*/ 668832 w 887272"/>
              <a:gd name="connsiteY48" fmla="*/ 1635760 h 3631956"/>
              <a:gd name="connsiteX49" fmla="*/ 663752 w 887272"/>
              <a:gd name="connsiteY49" fmla="*/ 1666240 h 3631956"/>
              <a:gd name="connsiteX50" fmla="*/ 658672 w 887272"/>
              <a:gd name="connsiteY50" fmla="*/ 1706880 h 3631956"/>
              <a:gd name="connsiteX51" fmla="*/ 643432 w 887272"/>
              <a:gd name="connsiteY51" fmla="*/ 1778000 h 3631956"/>
              <a:gd name="connsiteX52" fmla="*/ 638352 w 887272"/>
              <a:gd name="connsiteY52" fmla="*/ 1823720 h 3631956"/>
              <a:gd name="connsiteX53" fmla="*/ 628192 w 887272"/>
              <a:gd name="connsiteY53" fmla="*/ 1879600 h 3631956"/>
              <a:gd name="connsiteX54" fmla="*/ 623112 w 887272"/>
              <a:gd name="connsiteY54" fmla="*/ 1935480 h 3631956"/>
              <a:gd name="connsiteX55" fmla="*/ 607872 w 887272"/>
              <a:gd name="connsiteY55" fmla="*/ 2021840 h 3631956"/>
              <a:gd name="connsiteX56" fmla="*/ 602792 w 887272"/>
              <a:gd name="connsiteY56" fmla="*/ 2082800 h 3631956"/>
              <a:gd name="connsiteX57" fmla="*/ 592632 w 887272"/>
              <a:gd name="connsiteY57" fmla="*/ 2133600 h 3631956"/>
              <a:gd name="connsiteX58" fmla="*/ 582472 w 887272"/>
              <a:gd name="connsiteY58" fmla="*/ 2204720 h 3631956"/>
              <a:gd name="connsiteX59" fmla="*/ 577392 w 887272"/>
              <a:gd name="connsiteY59" fmla="*/ 2296160 h 3631956"/>
              <a:gd name="connsiteX60" fmla="*/ 572312 w 887272"/>
              <a:gd name="connsiteY60" fmla="*/ 2311400 h 3631956"/>
              <a:gd name="connsiteX61" fmla="*/ 567232 w 887272"/>
              <a:gd name="connsiteY61" fmla="*/ 2352040 h 3631956"/>
              <a:gd name="connsiteX62" fmla="*/ 562152 w 887272"/>
              <a:gd name="connsiteY62" fmla="*/ 2382520 h 3631956"/>
              <a:gd name="connsiteX63" fmla="*/ 551992 w 887272"/>
              <a:gd name="connsiteY63" fmla="*/ 2509520 h 3631956"/>
              <a:gd name="connsiteX64" fmla="*/ 541832 w 887272"/>
              <a:gd name="connsiteY64" fmla="*/ 2570480 h 3631956"/>
              <a:gd name="connsiteX65" fmla="*/ 536752 w 887272"/>
              <a:gd name="connsiteY65" fmla="*/ 2595880 h 3631956"/>
              <a:gd name="connsiteX66" fmla="*/ 526592 w 887272"/>
              <a:gd name="connsiteY66" fmla="*/ 2809240 h 3631956"/>
              <a:gd name="connsiteX67" fmla="*/ 521512 w 887272"/>
              <a:gd name="connsiteY67" fmla="*/ 2834640 h 3631956"/>
              <a:gd name="connsiteX68" fmla="*/ 516432 w 887272"/>
              <a:gd name="connsiteY68" fmla="*/ 2956560 h 3631956"/>
              <a:gd name="connsiteX69" fmla="*/ 506272 w 887272"/>
              <a:gd name="connsiteY69" fmla="*/ 3048000 h 3631956"/>
              <a:gd name="connsiteX70" fmla="*/ 494419 w 887272"/>
              <a:gd name="connsiteY70" fmla="*/ 3217898 h 3631956"/>
              <a:gd name="connsiteX71" fmla="*/ 486517 w 887272"/>
              <a:gd name="connsiteY71" fmla="*/ 3325707 h 3631956"/>
              <a:gd name="connsiteX72" fmla="*/ 489903 w 887272"/>
              <a:gd name="connsiteY72" fmla="*/ 3369734 h 3631956"/>
              <a:gd name="connsiteX73" fmla="*/ 484823 w 887272"/>
              <a:gd name="connsiteY73" fmla="*/ 3407551 h 3631956"/>
              <a:gd name="connsiteX74" fmla="*/ 462810 w 887272"/>
              <a:gd name="connsiteY74" fmla="*/ 3608494 h 3631956"/>
              <a:gd name="connsiteX75" fmla="*/ 414832 w 887272"/>
              <a:gd name="connsiteY75" fmla="*/ 3611880 h 3631956"/>
              <a:gd name="connsiteX76" fmla="*/ 191312 w 887272"/>
              <a:gd name="connsiteY76" fmla="*/ 3601720 h 3631956"/>
              <a:gd name="connsiteX77" fmla="*/ 120192 w 887272"/>
              <a:gd name="connsiteY77" fmla="*/ 3591560 h 3631956"/>
              <a:gd name="connsiteX78" fmla="*/ 64312 w 887272"/>
              <a:gd name="connsiteY78" fmla="*/ 3586480 h 3631956"/>
              <a:gd name="connsiteX79" fmla="*/ 20849 w 887272"/>
              <a:gd name="connsiteY79" fmla="*/ 3576884 h 3631956"/>
              <a:gd name="connsiteX80" fmla="*/ 35525 w 887272"/>
              <a:gd name="connsiteY80" fmla="*/ 3533423 h 3631956"/>
              <a:gd name="connsiteX81" fmla="*/ 42864 w 887272"/>
              <a:gd name="connsiteY81" fmla="*/ 3455528 h 3631956"/>
              <a:gd name="connsiteX82" fmla="*/ 45121 w 887272"/>
              <a:gd name="connsiteY82" fmla="*/ 3429000 h 3631956"/>
              <a:gd name="connsiteX83" fmla="*/ 47379 w 887272"/>
              <a:gd name="connsiteY83" fmla="*/ 3397956 h 3631956"/>
              <a:gd name="connsiteX84" fmla="*/ 46815 w 887272"/>
              <a:gd name="connsiteY84" fmla="*/ 3356186 h 3631956"/>
              <a:gd name="connsiteX85" fmla="*/ 46250 w 887272"/>
              <a:gd name="connsiteY85" fmla="*/ 3327964 h 3631956"/>
              <a:gd name="connsiteX86" fmla="*/ 48508 w 887272"/>
              <a:gd name="connsiteY86" fmla="*/ 3265311 h 3631956"/>
              <a:gd name="connsiteX87" fmla="*/ 64876 w 887272"/>
              <a:gd name="connsiteY87" fmla="*/ 3217332 h 3631956"/>
              <a:gd name="connsiteX88" fmla="*/ 66570 w 887272"/>
              <a:gd name="connsiteY88" fmla="*/ 3178387 h 3631956"/>
              <a:gd name="connsiteX89" fmla="*/ 79551 w 887272"/>
              <a:gd name="connsiteY89" fmla="*/ 3056467 h 3631956"/>
              <a:gd name="connsiteX90" fmla="*/ 78987 w 887272"/>
              <a:gd name="connsiteY90" fmla="*/ 3025422 h 3631956"/>
              <a:gd name="connsiteX91" fmla="*/ 86890 w 887272"/>
              <a:gd name="connsiteY91" fmla="*/ 2958253 h 3631956"/>
              <a:gd name="connsiteX92" fmla="*/ 89147 w 887272"/>
              <a:gd name="connsiteY92" fmla="*/ 2910841 h 3631956"/>
              <a:gd name="connsiteX93" fmla="*/ 96485 w 887272"/>
              <a:gd name="connsiteY93" fmla="*/ 2835770 h 3631956"/>
              <a:gd name="connsiteX94" fmla="*/ 112290 w 887272"/>
              <a:gd name="connsiteY94" fmla="*/ 2715542 h 3631956"/>
              <a:gd name="connsiteX95" fmla="*/ 108903 w 887272"/>
              <a:gd name="connsiteY95" fmla="*/ 2701431 h 3631956"/>
              <a:gd name="connsiteX96" fmla="*/ 116805 w 887272"/>
              <a:gd name="connsiteY96" fmla="*/ 2692400 h 3631956"/>
              <a:gd name="connsiteX97" fmla="*/ 116241 w 887272"/>
              <a:gd name="connsiteY97" fmla="*/ 2673773 h 3631956"/>
              <a:gd name="connsiteX98" fmla="*/ 120756 w 887272"/>
              <a:gd name="connsiteY98" fmla="*/ 2632004 h 3631956"/>
              <a:gd name="connsiteX99" fmla="*/ 120192 w 887272"/>
              <a:gd name="connsiteY99" fmla="*/ 2609991 h 3631956"/>
              <a:gd name="connsiteX100" fmla="*/ 127530 w 887272"/>
              <a:gd name="connsiteY100" fmla="*/ 2589671 h 3631956"/>
              <a:gd name="connsiteX101" fmla="*/ 132610 w 887272"/>
              <a:gd name="connsiteY101" fmla="*/ 2554676 h 3631956"/>
              <a:gd name="connsiteX102" fmla="*/ 137125 w 887272"/>
              <a:gd name="connsiteY102" fmla="*/ 2525323 h 3631956"/>
              <a:gd name="connsiteX103" fmla="*/ 142206 w 887272"/>
              <a:gd name="connsiteY103" fmla="*/ 2484684 h 3631956"/>
              <a:gd name="connsiteX104" fmla="*/ 152364 w 887272"/>
              <a:gd name="connsiteY104" fmla="*/ 2466621 h 3631956"/>
              <a:gd name="connsiteX105" fmla="*/ 151802 w 887272"/>
              <a:gd name="connsiteY105" fmla="*/ 2430498 h 3631956"/>
              <a:gd name="connsiteX106" fmla="*/ 159703 w 887272"/>
              <a:gd name="connsiteY106" fmla="*/ 2410178 h 3631956"/>
              <a:gd name="connsiteX107" fmla="*/ 164784 w 887272"/>
              <a:gd name="connsiteY107" fmla="*/ 2388164 h 3631956"/>
              <a:gd name="connsiteX108" fmla="*/ 167041 w 887272"/>
              <a:gd name="connsiteY108" fmla="*/ 2359943 h 3631956"/>
              <a:gd name="connsiteX109" fmla="*/ 174943 w 887272"/>
              <a:gd name="connsiteY109" fmla="*/ 2338494 h 3631956"/>
              <a:gd name="connsiteX110" fmla="*/ 180023 w 887272"/>
              <a:gd name="connsiteY110" fmla="*/ 2284871 h 3631956"/>
              <a:gd name="connsiteX111" fmla="*/ 181716 w 887272"/>
              <a:gd name="connsiteY111" fmla="*/ 2232942 h 3631956"/>
              <a:gd name="connsiteX112" fmla="*/ 190183 w 887272"/>
              <a:gd name="connsiteY112" fmla="*/ 2175369 h 3631956"/>
              <a:gd name="connsiteX113" fmla="*/ 191312 w 887272"/>
              <a:gd name="connsiteY113" fmla="*/ 2136987 h 3631956"/>
              <a:gd name="connsiteX114" fmla="*/ 196392 w 887272"/>
              <a:gd name="connsiteY114" fmla="*/ 2098040 h 3631956"/>
              <a:gd name="connsiteX115" fmla="*/ 206552 w 887272"/>
              <a:gd name="connsiteY115" fmla="*/ 1991360 h 3631956"/>
              <a:gd name="connsiteX116" fmla="*/ 211632 w 887272"/>
              <a:gd name="connsiteY116" fmla="*/ 1965960 h 3631956"/>
              <a:gd name="connsiteX117" fmla="*/ 216712 w 887272"/>
              <a:gd name="connsiteY117" fmla="*/ 1925320 h 3631956"/>
              <a:gd name="connsiteX118" fmla="*/ 221792 w 887272"/>
              <a:gd name="connsiteY118" fmla="*/ 1910080 h 3631956"/>
              <a:gd name="connsiteX119" fmla="*/ 226872 w 887272"/>
              <a:gd name="connsiteY119" fmla="*/ 1889760 h 3631956"/>
              <a:gd name="connsiteX120" fmla="*/ 231952 w 887272"/>
              <a:gd name="connsiteY120" fmla="*/ 1859280 h 3631956"/>
              <a:gd name="connsiteX121" fmla="*/ 237032 w 887272"/>
              <a:gd name="connsiteY121" fmla="*/ 1833880 h 3631956"/>
              <a:gd name="connsiteX122" fmla="*/ 242112 w 887272"/>
              <a:gd name="connsiteY122" fmla="*/ 1762760 h 3631956"/>
              <a:gd name="connsiteX123" fmla="*/ 247192 w 887272"/>
              <a:gd name="connsiteY123" fmla="*/ 1747520 h 3631956"/>
              <a:gd name="connsiteX124" fmla="*/ 252272 w 887272"/>
              <a:gd name="connsiteY124" fmla="*/ 1722120 h 3631956"/>
              <a:gd name="connsiteX125" fmla="*/ 257352 w 887272"/>
              <a:gd name="connsiteY125" fmla="*/ 1671320 h 3631956"/>
              <a:gd name="connsiteX126" fmla="*/ 262432 w 887272"/>
              <a:gd name="connsiteY126" fmla="*/ 1656080 h 3631956"/>
              <a:gd name="connsiteX127" fmla="*/ 267512 w 887272"/>
              <a:gd name="connsiteY127" fmla="*/ 1635760 h 3631956"/>
              <a:gd name="connsiteX128" fmla="*/ 272592 w 887272"/>
              <a:gd name="connsiteY128" fmla="*/ 1574800 h 3631956"/>
              <a:gd name="connsiteX129" fmla="*/ 277672 w 887272"/>
              <a:gd name="connsiteY129" fmla="*/ 1559560 h 3631956"/>
              <a:gd name="connsiteX130" fmla="*/ 287832 w 887272"/>
              <a:gd name="connsiteY130" fmla="*/ 1518920 h 3631956"/>
              <a:gd name="connsiteX131" fmla="*/ 292912 w 887272"/>
              <a:gd name="connsiteY131" fmla="*/ 1473200 h 3631956"/>
              <a:gd name="connsiteX132" fmla="*/ 297992 w 887272"/>
              <a:gd name="connsiteY132" fmla="*/ 1447800 h 3631956"/>
              <a:gd name="connsiteX133" fmla="*/ 308152 w 887272"/>
              <a:gd name="connsiteY133" fmla="*/ 1386840 h 3631956"/>
              <a:gd name="connsiteX134" fmla="*/ 313232 w 887272"/>
              <a:gd name="connsiteY134" fmla="*/ 1346200 h 3631956"/>
              <a:gd name="connsiteX135" fmla="*/ 323392 w 887272"/>
              <a:gd name="connsiteY135" fmla="*/ 1275080 h 3631956"/>
              <a:gd name="connsiteX136" fmla="*/ 328472 w 887272"/>
              <a:gd name="connsiteY136" fmla="*/ 1224280 h 3631956"/>
              <a:gd name="connsiteX137" fmla="*/ 333552 w 887272"/>
              <a:gd name="connsiteY137" fmla="*/ 1198880 h 3631956"/>
              <a:gd name="connsiteX138" fmla="*/ 348792 w 887272"/>
              <a:gd name="connsiteY138" fmla="*/ 1127760 h 3631956"/>
              <a:gd name="connsiteX139" fmla="*/ 353872 w 887272"/>
              <a:gd name="connsiteY139" fmla="*/ 1076960 h 3631956"/>
              <a:gd name="connsiteX140" fmla="*/ 358952 w 887272"/>
              <a:gd name="connsiteY140" fmla="*/ 1056640 h 3631956"/>
              <a:gd name="connsiteX141" fmla="*/ 369112 w 887272"/>
              <a:gd name="connsiteY141" fmla="*/ 1005840 h 3631956"/>
              <a:gd name="connsiteX142" fmla="*/ 374192 w 887272"/>
              <a:gd name="connsiteY142" fmla="*/ 934720 h 3631956"/>
              <a:gd name="connsiteX143" fmla="*/ 384352 w 887272"/>
              <a:gd name="connsiteY143" fmla="*/ 868680 h 3631956"/>
              <a:gd name="connsiteX144" fmla="*/ 389432 w 887272"/>
              <a:gd name="connsiteY144" fmla="*/ 822960 h 3631956"/>
              <a:gd name="connsiteX145" fmla="*/ 399592 w 887272"/>
              <a:gd name="connsiteY145" fmla="*/ 777240 h 3631956"/>
              <a:gd name="connsiteX146" fmla="*/ 404672 w 887272"/>
              <a:gd name="connsiteY146" fmla="*/ 731520 h 3631956"/>
              <a:gd name="connsiteX147" fmla="*/ 414832 w 887272"/>
              <a:gd name="connsiteY147" fmla="*/ 690880 h 3631956"/>
              <a:gd name="connsiteX148" fmla="*/ 424992 w 887272"/>
              <a:gd name="connsiteY148" fmla="*/ 629920 h 3631956"/>
              <a:gd name="connsiteX149" fmla="*/ 430072 w 887272"/>
              <a:gd name="connsiteY149" fmla="*/ 584200 h 3631956"/>
              <a:gd name="connsiteX150" fmla="*/ 440232 w 887272"/>
              <a:gd name="connsiteY150" fmla="*/ 543560 h 3631956"/>
              <a:gd name="connsiteX151" fmla="*/ 445312 w 887272"/>
              <a:gd name="connsiteY151" fmla="*/ 523240 h 3631956"/>
              <a:gd name="connsiteX152" fmla="*/ 455472 w 887272"/>
              <a:gd name="connsiteY152" fmla="*/ 457200 h 3631956"/>
              <a:gd name="connsiteX153" fmla="*/ 465632 w 887272"/>
              <a:gd name="connsiteY153" fmla="*/ 411480 h 3631956"/>
              <a:gd name="connsiteX154" fmla="*/ 470712 w 887272"/>
              <a:gd name="connsiteY154" fmla="*/ 365760 h 3631956"/>
              <a:gd name="connsiteX155" fmla="*/ 475792 w 887272"/>
              <a:gd name="connsiteY155" fmla="*/ 335280 h 3631956"/>
              <a:gd name="connsiteX156" fmla="*/ 478332 w 887272"/>
              <a:gd name="connsiteY156" fmla="*/ 213360 h 3631956"/>
              <a:gd name="connsiteX0" fmla="*/ 478332 w 887272"/>
              <a:gd name="connsiteY0" fmla="*/ 213360 h 3631956"/>
              <a:gd name="connsiteX1" fmla="*/ 489762 w 887272"/>
              <a:gd name="connsiteY1" fmla="*/ 197485 h 3631956"/>
              <a:gd name="connsiteX2" fmla="*/ 505637 w 887272"/>
              <a:gd name="connsiteY2" fmla="*/ 182245 h 3631956"/>
              <a:gd name="connsiteX3" fmla="*/ 526592 w 887272"/>
              <a:gd name="connsiteY3" fmla="*/ 152400 h 3631956"/>
              <a:gd name="connsiteX4" fmla="*/ 541832 w 887272"/>
              <a:gd name="connsiteY4" fmla="*/ 137160 h 3631956"/>
              <a:gd name="connsiteX5" fmla="*/ 572312 w 887272"/>
              <a:gd name="connsiteY5" fmla="*/ 127000 h 3631956"/>
              <a:gd name="connsiteX6" fmla="*/ 602792 w 887272"/>
              <a:gd name="connsiteY6" fmla="*/ 111760 h 3631956"/>
              <a:gd name="connsiteX7" fmla="*/ 638352 w 887272"/>
              <a:gd name="connsiteY7" fmla="*/ 96520 h 3631956"/>
              <a:gd name="connsiteX8" fmla="*/ 653592 w 887272"/>
              <a:gd name="connsiteY8" fmla="*/ 86360 h 3631956"/>
              <a:gd name="connsiteX9" fmla="*/ 689152 w 887272"/>
              <a:gd name="connsiteY9" fmla="*/ 76200 h 3631956"/>
              <a:gd name="connsiteX10" fmla="*/ 719632 w 887272"/>
              <a:gd name="connsiteY10" fmla="*/ 66040 h 3631956"/>
              <a:gd name="connsiteX11" fmla="*/ 755192 w 887272"/>
              <a:gd name="connsiteY11" fmla="*/ 50800 h 3631956"/>
              <a:gd name="connsiteX12" fmla="*/ 805992 w 887272"/>
              <a:gd name="connsiteY12" fmla="*/ 35560 h 3631956"/>
              <a:gd name="connsiteX13" fmla="*/ 821232 w 887272"/>
              <a:gd name="connsiteY13" fmla="*/ 25400 h 3631956"/>
              <a:gd name="connsiteX14" fmla="*/ 851712 w 887272"/>
              <a:gd name="connsiteY14" fmla="*/ 15240 h 3631956"/>
              <a:gd name="connsiteX15" fmla="*/ 882192 w 887272"/>
              <a:gd name="connsiteY15" fmla="*/ 0 h 3631956"/>
              <a:gd name="connsiteX16" fmla="*/ 887272 w 887272"/>
              <a:gd name="connsiteY16" fmla="*/ 15240 h 3631956"/>
              <a:gd name="connsiteX17" fmla="*/ 882192 w 887272"/>
              <a:gd name="connsiteY17" fmla="*/ 60960 h 3631956"/>
              <a:gd name="connsiteX18" fmla="*/ 877112 w 887272"/>
              <a:gd name="connsiteY18" fmla="*/ 76200 h 3631956"/>
              <a:gd name="connsiteX19" fmla="*/ 872032 w 887272"/>
              <a:gd name="connsiteY19" fmla="*/ 96520 h 3631956"/>
              <a:gd name="connsiteX20" fmla="*/ 866952 w 887272"/>
              <a:gd name="connsiteY20" fmla="*/ 162560 h 3631956"/>
              <a:gd name="connsiteX21" fmla="*/ 861872 w 887272"/>
              <a:gd name="connsiteY21" fmla="*/ 182880 h 3631956"/>
              <a:gd name="connsiteX22" fmla="*/ 856792 w 887272"/>
              <a:gd name="connsiteY22" fmla="*/ 213360 h 3631956"/>
              <a:gd name="connsiteX23" fmla="*/ 851712 w 887272"/>
              <a:gd name="connsiteY23" fmla="*/ 335280 h 3631956"/>
              <a:gd name="connsiteX24" fmla="*/ 841552 w 887272"/>
              <a:gd name="connsiteY24" fmla="*/ 401320 h 3631956"/>
              <a:gd name="connsiteX25" fmla="*/ 836472 w 887272"/>
              <a:gd name="connsiteY25" fmla="*/ 447040 h 3631956"/>
              <a:gd name="connsiteX26" fmla="*/ 826312 w 887272"/>
              <a:gd name="connsiteY26" fmla="*/ 568960 h 3631956"/>
              <a:gd name="connsiteX27" fmla="*/ 821232 w 887272"/>
              <a:gd name="connsiteY27" fmla="*/ 594360 h 3631956"/>
              <a:gd name="connsiteX28" fmla="*/ 816152 w 887272"/>
              <a:gd name="connsiteY28" fmla="*/ 640080 h 3631956"/>
              <a:gd name="connsiteX29" fmla="*/ 805992 w 887272"/>
              <a:gd name="connsiteY29" fmla="*/ 690880 h 3631956"/>
              <a:gd name="connsiteX30" fmla="*/ 800912 w 887272"/>
              <a:gd name="connsiteY30" fmla="*/ 721360 h 3631956"/>
              <a:gd name="connsiteX31" fmla="*/ 795832 w 887272"/>
              <a:gd name="connsiteY31" fmla="*/ 741680 h 3631956"/>
              <a:gd name="connsiteX32" fmla="*/ 790752 w 887272"/>
              <a:gd name="connsiteY32" fmla="*/ 767080 h 3631956"/>
              <a:gd name="connsiteX33" fmla="*/ 785672 w 887272"/>
              <a:gd name="connsiteY33" fmla="*/ 787400 h 3631956"/>
              <a:gd name="connsiteX34" fmla="*/ 780592 w 887272"/>
              <a:gd name="connsiteY34" fmla="*/ 828040 h 3631956"/>
              <a:gd name="connsiteX35" fmla="*/ 775512 w 887272"/>
              <a:gd name="connsiteY35" fmla="*/ 843280 h 3631956"/>
              <a:gd name="connsiteX36" fmla="*/ 765352 w 887272"/>
              <a:gd name="connsiteY36" fmla="*/ 894080 h 3631956"/>
              <a:gd name="connsiteX37" fmla="*/ 755192 w 887272"/>
              <a:gd name="connsiteY37" fmla="*/ 939800 h 3631956"/>
              <a:gd name="connsiteX38" fmla="*/ 750112 w 887272"/>
              <a:gd name="connsiteY38" fmla="*/ 980440 h 3631956"/>
              <a:gd name="connsiteX39" fmla="*/ 745032 w 887272"/>
              <a:gd name="connsiteY39" fmla="*/ 1031240 h 3631956"/>
              <a:gd name="connsiteX40" fmla="*/ 734872 w 887272"/>
              <a:gd name="connsiteY40" fmla="*/ 1102360 h 3631956"/>
              <a:gd name="connsiteX41" fmla="*/ 729792 w 887272"/>
              <a:gd name="connsiteY41" fmla="*/ 1203960 h 3631956"/>
              <a:gd name="connsiteX42" fmla="*/ 719632 w 887272"/>
              <a:gd name="connsiteY42" fmla="*/ 1264920 h 3631956"/>
              <a:gd name="connsiteX43" fmla="*/ 704392 w 887272"/>
              <a:gd name="connsiteY43" fmla="*/ 1407160 h 3631956"/>
              <a:gd name="connsiteX44" fmla="*/ 694232 w 887272"/>
              <a:gd name="connsiteY44" fmla="*/ 1463040 h 3631956"/>
              <a:gd name="connsiteX45" fmla="*/ 689152 w 887272"/>
              <a:gd name="connsiteY45" fmla="*/ 1518920 h 3631956"/>
              <a:gd name="connsiteX46" fmla="*/ 678992 w 887272"/>
              <a:gd name="connsiteY46" fmla="*/ 1564640 h 3631956"/>
              <a:gd name="connsiteX47" fmla="*/ 673912 w 887272"/>
              <a:gd name="connsiteY47" fmla="*/ 1595120 h 3631956"/>
              <a:gd name="connsiteX48" fmla="*/ 668832 w 887272"/>
              <a:gd name="connsiteY48" fmla="*/ 1635760 h 3631956"/>
              <a:gd name="connsiteX49" fmla="*/ 663752 w 887272"/>
              <a:gd name="connsiteY49" fmla="*/ 1666240 h 3631956"/>
              <a:gd name="connsiteX50" fmla="*/ 658672 w 887272"/>
              <a:gd name="connsiteY50" fmla="*/ 1706880 h 3631956"/>
              <a:gd name="connsiteX51" fmla="*/ 643432 w 887272"/>
              <a:gd name="connsiteY51" fmla="*/ 1778000 h 3631956"/>
              <a:gd name="connsiteX52" fmla="*/ 638352 w 887272"/>
              <a:gd name="connsiteY52" fmla="*/ 1823720 h 3631956"/>
              <a:gd name="connsiteX53" fmla="*/ 628192 w 887272"/>
              <a:gd name="connsiteY53" fmla="*/ 1879600 h 3631956"/>
              <a:gd name="connsiteX54" fmla="*/ 623112 w 887272"/>
              <a:gd name="connsiteY54" fmla="*/ 1935480 h 3631956"/>
              <a:gd name="connsiteX55" fmla="*/ 607872 w 887272"/>
              <a:gd name="connsiteY55" fmla="*/ 2021840 h 3631956"/>
              <a:gd name="connsiteX56" fmla="*/ 602792 w 887272"/>
              <a:gd name="connsiteY56" fmla="*/ 2082800 h 3631956"/>
              <a:gd name="connsiteX57" fmla="*/ 592632 w 887272"/>
              <a:gd name="connsiteY57" fmla="*/ 2133600 h 3631956"/>
              <a:gd name="connsiteX58" fmla="*/ 582472 w 887272"/>
              <a:gd name="connsiteY58" fmla="*/ 2204720 h 3631956"/>
              <a:gd name="connsiteX59" fmla="*/ 577392 w 887272"/>
              <a:gd name="connsiteY59" fmla="*/ 2296160 h 3631956"/>
              <a:gd name="connsiteX60" fmla="*/ 572312 w 887272"/>
              <a:gd name="connsiteY60" fmla="*/ 2311400 h 3631956"/>
              <a:gd name="connsiteX61" fmla="*/ 567232 w 887272"/>
              <a:gd name="connsiteY61" fmla="*/ 2352040 h 3631956"/>
              <a:gd name="connsiteX62" fmla="*/ 562152 w 887272"/>
              <a:gd name="connsiteY62" fmla="*/ 2382520 h 3631956"/>
              <a:gd name="connsiteX63" fmla="*/ 551992 w 887272"/>
              <a:gd name="connsiteY63" fmla="*/ 2509520 h 3631956"/>
              <a:gd name="connsiteX64" fmla="*/ 541832 w 887272"/>
              <a:gd name="connsiteY64" fmla="*/ 2570480 h 3631956"/>
              <a:gd name="connsiteX65" fmla="*/ 536752 w 887272"/>
              <a:gd name="connsiteY65" fmla="*/ 2595880 h 3631956"/>
              <a:gd name="connsiteX66" fmla="*/ 526592 w 887272"/>
              <a:gd name="connsiteY66" fmla="*/ 2809240 h 3631956"/>
              <a:gd name="connsiteX67" fmla="*/ 521512 w 887272"/>
              <a:gd name="connsiteY67" fmla="*/ 2834640 h 3631956"/>
              <a:gd name="connsiteX68" fmla="*/ 516432 w 887272"/>
              <a:gd name="connsiteY68" fmla="*/ 2956560 h 3631956"/>
              <a:gd name="connsiteX69" fmla="*/ 506272 w 887272"/>
              <a:gd name="connsiteY69" fmla="*/ 3048000 h 3631956"/>
              <a:gd name="connsiteX70" fmla="*/ 494419 w 887272"/>
              <a:gd name="connsiteY70" fmla="*/ 3217898 h 3631956"/>
              <a:gd name="connsiteX71" fmla="*/ 486517 w 887272"/>
              <a:gd name="connsiteY71" fmla="*/ 3325707 h 3631956"/>
              <a:gd name="connsiteX72" fmla="*/ 489903 w 887272"/>
              <a:gd name="connsiteY72" fmla="*/ 3369734 h 3631956"/>
              <a:gd name="connsiteX73" fmla="*/ 484823 w 887272"/>
              <a:gd name="connsiteY73" fmla="*/ 3407551 h 3631956"/>
              <a:gd name="connsiteX74" fmla="*/ 462810 w 887272"/>
              <a:gd name="connsiteY74" fmla="*/ 3608494 h 3631956"/>
              <a:gd name="connsiteX75" fmla="*/ 414832 w 887272"/>
              <a:gd name="connsiteY75" fmla="*/ 3611880 h 3631956"/>
              <a:gd name="connsiteX76" fmla="*/ 191312 w 887272"/>
              <a:gd name="connsiteY76" fmla="*/ 3601720 h 3631956"/>
              <a:gd name="connsiteX77" fmla="*/ 120192 w 887272"/>
              <a:gd name="connsiteY77" fmla="*/ 3591560 h 3631956"/>
              <a:gd name="connsiteX78" fmla="*/ 64312 w 887272"/>
              <a:gd name="connsiteY78" fmla="*/ 3586480 h 3631956"/>
              <a:gd name="connsiteX79" fmla="*/ 20849 w 887272"/>
              <a:gd name="connsiteY79" fmla="*/ 3576884 h 3631956"/>
              <a:gd name="connsiteX80" fmla="*/ 35525 w 887272"/>
              <a:gd name="connsiteY80" fmla="*/ 3533423 h 3631956"/>
              <a:gd name="connsiteX81" fmla="*/ 42864 w 887272"/>
              <a:gd name="connsiteY81" fmla="*/ 3455528 h 3631956"/>
              <a:gd name="connsiteX82" fmla="*/ 45121 w 887272"/>
              <a:gd name="connsiteY82" fmla="*/ 3429000 h 3631956"/>
              <a:gd name="connsiteX83" fmla="*/ 47379 w 887272"/>
              <a:gd name="connsiteY83" fmla="*/ 3397956 h 3631956"/>
              <a:gd name="connsiteX84" fmla="*/ 46815 w 887272"/>
              <a:gd name="connsiteY84" fmla="*/ 3356186 h 3631956"/>
              <a:gd name="connsiteX85" fmla="*/ 46250 w 887272"/>
              <a:gd name="connsiteY85" fmla="*/ 3327964 h 3631956"/>
              <a:gd name="connsiteX86" fmla="*/ 48508 w 887272"/>
              <a:gd name="connsiteY86" fmla="*/ 3265311 h 3631956"/>
              <a:gd name="connsiteX87" fmla="*/ 64876 w 887272"/>
              <a:gd name="connsiteY87" fmla="*/ 3217332 h 3631956"/>
              <a:gd name="connsiteX88" fmla="*/ 66570 w 887272"/>
              <a:gd name="connsiteY88" fmla="*/ 3178387 h 3631956"/>
              <a:gd name="connsiteX89" fmla="*/ 79551 w 887272"/>
              <a:gd name="connsiteY89" fmla="*/ 3056467 h 3631956"/>
              <a:gd name="connsiteX90" fmla="*/ 78987 w 887272"/>
              <a:gd name="connsiteY90" fmla="*/ 3025422 h 3631956"/>
              <a:gd name="connsiteX91" fmla="*/ 86890 w 887272"/>
              <a:gd name="connsiteY91" fmla="*/ 2958253 h 3631956"/>
              <a:gd name="connsiteX92" fmla="*/ 89147 w 887272"/>
              <a:gd name="connsiteY92" fmla="*/ 2910841 h 3631956"/>
              <a:gd name="connsiteX93" fmla="*/ 96485 w 887272"/>
              <a:gd name="connsiteY93" fmla="*/ 2835770 h 3631956"/>
              <a:gd name="connsiteX94" fmla="*/ 112290 w 887272"/>
              <a:gd name="connsiteY94" fmla="*/ 2715542 h 3631956"/>
              <a:gd name="connsiteX95" fmla="*/ 108903 w 887272"/>
              <a:gd name="connsiteY95" fmla="*/ 2701431 h 3631956"/>
              <a:gd name="connsiteX96" fmla="*/ 116805 w 887272"/>
              <a:gd name="connsiteY96" fmla="*/ 2692400 h 3631956"/>
              <a:gd name="connsiteX97" fmla="*/ 116241 w 887272"/>
              <a:gd name="connsiteY97" fmla="*/ 2673773 h 3631956"/>
              <a:gd name="connsiteX98" fmla="*/ 120756 w 887272"/>
              <a:gd name="connsiteY98" fmla="*/ 2632004 h 3631956"/>
              <a:gd name="connsiteX99" fmla="*/ 120192 w 887272"/>
              <a:gd name="connsiteY99" fmla="*/ 2609991 h 3631956"/>
              <a:gd name="connsiteX100" fmla="*/ 127530 w 887272"/>
              <a:gd name="connsiteY100" fmla="*/ 2589671 h 3631956"/>
              <a:gd name="connsiteX101" fmla="*/ 132610 w 887272"/>
              <a:gd name="connsiteY101" fmla="*/ 2554676 h 3631956"/>
              <a:gd name="connsiteX102" fmla="*/ 137125 w 887272"/>
              <a:gd name="connsiteY102" fmla="*/ 2525323 h 3631956"/>
              <a:gd name="connsiteX103" fmla="*/ 142206 w 887272"/>
              <a:gd name="connsiteY103" fmla="*/ 2484684 h 3631956"/>
              <a:gd name="connsiteX104" fmla="*/ 152364 w 887272"/>
              <a:gd name="connsiteY104" fmla="*/ 2466621 h 3631956"/>
              <a:gd name="connsiteX105" fmla="*/ 151802 w 887272"/>
              <a:gd name="connsiteY105" fmla="*/ 2430498 h 3631956"/>
              <a:gd name="connsiteX106" fmla="*/ 159703 w 887272"/>
              <a:gd name="connsiteY106" fmla="*/ 2410178 h 3631956"/>
              <a:gd name="connsiteX107" fmla="*/ 164784 w 887272"/>
              <a:gd name="connsiteY107" fmla="*/ 2388164 h 3631956"/>
              <a:gd name="connsiteX108" fmla="*/ 167041 w 887272"/>
              <a:gd name="connsiteY108" fmla="*/ 2359943 h 3631956"/>
              <a:gd name="connsiteX109" fmla="*/ 174943 w 887272"/>
              <a:gd name="connsiteY109" fmla="*/ 2338494 h 3631956"/>
              <a:gd name="connsiteX110" fmla="*/ 180023 w 887272"/>
              <a:gd name="connsiteY110" fmla="*/ 2284871 h 3631956"/>
              <a:gd name="connsiteX111" fmla="*/ 181716 w 887272"/>
              <a:gd name="connsiteY111" fmla="*/ 2232942 h 3631956"/>
              <a:gd name="connsiteX112" fmla="*/ 190183 w 887272"/>
              <a:gd name="connsiteY112" fmla="*/ 2175369 h 3631956"/>
              <a:gd name="connsiteX113" fmla="*/ 191312 w 887272"/>
              <a:gd name="connsiteY113" fmla="*/ 2136987 h 3631956"/>
              <a:gd name="connsiteX114" fmla="*/ 196392 w 887272"/>
              <a:gd name="connsiteY114" fmla="*/ 2098040 h 3631956"/>
              <a:gd name="connsiteX115" fmla="*/ 206552 w 887272"/>
              <a:gd name="connsiteY115" fmla="*/ 1991360 h 3631956"/>
              <a:gd name="connsiteX116" fmla="*/ 211632 w 887272"/>
              <a:gd name="connsiteY116" fmla="*/ 1965960 h 3631956"/>
              <a:gd name="connsiteX117" fmla="*/ 216712 w 887272"/>
              <a:gd name="connsiteY117" fmla="*/ 1925320 h 3631956"/>
              <a:gd name="connsiteX118" fmla="*/ 221792 w 887272"/>
              <a:gd name="connsiteY118" fmla="*/ 1910080 h 3631956"/>
              <a:gd name="connsiteX119" fmla="*/ 226872 w 887272"/>
              <a:gd name="connsiteY119" fmla="*/ 1889760 h 3631956"/>
              <a:gd name="connsiteX120" fmla="*/ 231952 w 887272"/>
              <a:gd name="connsiteY120" fmla="*/ 1859280 h 3631956"/>
              <a:gd name="connsiteX121" fmla="*/ 237032 w 887272"/>
              <a:gd name="connsiteY121" fmla="*/ 1833880 h 3631956"/>
              <a:gd name="connsiteX122" fmla="*/ 242112 w 887272"/>
              <a:gd name="connsiteY122" fmla="*/ 1762760 h 3631956"/>
              <a:gd name="connsiteX123" fmla="*/ 247192 w 887272"/>
              <a:gd name="connsiteY123" fmla="*/ 1747520 h 3631956"/>
              <a:gd name="connsiteX124" fmla="*/ 252272 w 887272"/>
              <a:gd name="connsiteY124" fmla="*/ 1722120 h 3631956"/>
              <a:gd name="connsiteX125" fmla="*/ 257352 w 887272"/>
              <a:gd name="connsiteY125" fmla="*/ 1671320 h 3631956"/>
              <a:gd name="connsiteX126" fmla="*/ 262432 w 887272"/>
              <a:gd name="connsiteY126" fmla="*/ 1656080 h 3631956"/>
              <a:gd name="connsiteX127" fmla="*/ 267512 w 887272"/>
              <a:gd name="connsiteY127" fmla="*/ 1635760 h 3631956"/>
              <a:gd name="connsiteX128" fmla="*/ 272592 w 887272"/>
              <a:gd name="connsiteY128" fmla="*/ 1574800 h 3631956"/>
              <a:gd name="connsiteX129" fmla="*/ 277672 w 887272"/>
              <a:gd name="connsiteY129" fmla="*/ 1559560 h 3631956"/>
              <a:gd name="connsiteX130" fmla="*/ 287832 w 887272"/>
              <a:gd name="connsiteY130" fmla="*/ 1518920 h 3631956"/>
              <a:gd name="connsiteX131" fmla="*/ 292912 w 887272"/>
              <a:gd name="connsiteY131" fmla="*/ 1473200 h 3631956"/>
              <a:gd name="connsiteX132" fmla="*/ 297992 w 887272"/>
              <a:gd name="connsiteY132" fmla="*/ 1447800 h 3631956"/>
              <a:gd name="connsiteX133" fmla="*/ 308152 w 887272"/>
              <a:gd name="connsiteY133" fmla="*/ 1386840 h 3631956"/>
              <a:gd name="connsiteX134" fmla="*/ 313232 w 887272"/>
              <a:gd name="connsiteY134" fmla="*/ 1346200 h 3631956"/>
              <a:gd name="connsiteX135" fmla="*/ 323392 w 887272"/>
              <a:gd name="connsiteY135" fmla="*/ 1275080 h 3631956"/>
              <a:gd name="connsiteX136" fmla="*/ 328472 w 887272"/>
              <a:gd name="connsiteY136" fmla="*/ 1224280 h 3631956"/>
              <a:gd name="connsiteX137" fmla="*/ 333552 w 887272"/>
              <a:gd name="connsiteY137" fmla="*/ 1198880 h 3631956"/>
              <a:gd name="connsiteX138" fmla="*/ 348792 w 887272"/>
              <a:gd name="connsiteY138" fmla="*/ 1127760 h 3631956"/>
              <a:gd name="connsiteX139" fmla="*/ 353872 w 887272"/>
              <a:gd name="connsiteY139" fmla="*/ 1076960 h 3631956"/>
              <a:gd name="connsiteX140" fmla="*/ 358952 w 887272"/>
              <a:gd name="connsiteY140" fmla="*/ 1056640 h 3631956"/>
              <a:gd name="connsiteX141" fmla="*/ 369112 w 887272"/>
              <a:gd name="connsiteY141" fmla="*/ 1005840 h 3631956"/>
              <a:gd name="connsiteX142" fmla="*/ 374192 w 887272"/>
              <a:gd name="connsiteY142" fmla="*/ 934720 h 3631956"/>
              <a:gd name="connsiteX143" fmla="*/ 384352 w 887272"/>
              <a:gd name="connsiteY143" fmla="*/ 868680 h 3631956"/>
              <a:gd name="connsiteX144" fmla="*/ 389432 w 887272"/>
              <a:gd name="connsiteY144" fmla="*/ 822960 h 3631956"/>
              <a:gd name="connsiteX145" fmla="*/ 399592 w 887272"/>
              <a:gd name="connsiteY145" fmla="*/ 777240 h 3631956"/>
              <a:gd name="connsiteX146" fmla="*/ 404672 w 887272"/>
              <a:gd name="connsiteY146" fmla="*/ 731520 h 3631956"/>
              <a:gd name="connsiteX147" fmla="*/ 414832 w 887272"/>
              <a:gd name="connsiteY147" fmla="*/ 690880 h 3631956"/>
              <a:gd name="connsiteX148" fmla="*/ 424992 w 887272"/>
              <a:gd name="connsiteY148" fmla="*/ 629920 h 3631956"/>
              <a:gd name="connsiteX149" fmla="*/ 430072 w 887272"/>
              <a:gd name="connsiteY149" fmla="*/ 584200 h 3631956"/>
              <a:gd name="connsiteX150" fmla="*/ 440232 w 887272"/>
              <a:gd name="connsiteY150" fmla="*/ 543560 h 3631956"/>
              <a:gd name="connsiteX151" fmla="*/ 445312 w 887272"/>
              <a:gd name="connsiteY151" fmla="*/ 523240 h 3631956"/>
              <a:gd name="connsiteX152" fmla="*/ 455472 w 887272"/>
              <a:gd name="connsiteY152" fmla="*/ 457200 h 3631956"/>
              <a:gd name="connsiteX153" fmla="*/ 465632 w 887272"/>
              <a:gd name="connsiteY153" fmla="*/ 411480 h 3631956"/>
              <a:gd name="connsiteX154" fmla="*/ 470712 w 887272"/>
              <a:gd name="connsiteY154" fmla="*/ 365760 h 3631956"/>
              <a:gd name="connsiteX155" fmla="*/ 475792 w 887272"/>
              <a:gd name="connsiteY155" fmla="*/ 335280 h 3631956"/>
              <a:gd name="connsiteX156" fmla="*/ 478332 w 887272"/>
              <a:gd name="connsiteY156" fmla="*/ 213360 h 3631956"/>
              <a:gd name="connsiteX0" fmla="*/ 478332 w 887272"/>
              <a:gd name="connsiteY0" fmla="*/ 213360 h 3631956"/>
              <a:gd name="connsiteX1" fmla="*/ 489762 w 887272"/>
              <a:gd name="connsiteY1" fmla="*/ 197485 h 3631956"/>
              <a:gd name="connsiteX2" fmla="*/ 505637 w 887272"/>
              <a:gd name="connsiteY2" fmla="*/ 182245 h 3631956"/>
              <a:gd name="connsiteX3" fmla="*/ 536117 w 887272"/>
              <a:gd name="connsiteY3" fmla="*/ 163830 h 3631956"/>
              <a:gd name="connsiteX4" fmla="*/ 541832 w 887272"/>
              <a:gd name="connsiteY4" fmla="*/ 137160 h 3631956"/>
              <a:gd name="connsiteX5" fmla="*/ 572312 w 887272"/>
              <a:gd name="connsiteY5" fmla="*/ 127000 h 3631956"/>
              <a:gd name="connsiteX6" fmla="*/ 602792 w 887272"/>
              <a:gd name="connsiteY6" fmla="*/ 111760 h 3631956"/>
              <a:gd name="connsiteX7" fmla="*/ 638352 w 887272"/>
              <a:gd name="connsiteY7" fmla="*/ 96520 h 3631956"/>
              <a:gd name="connsiteX8" fmla="*/ 653592 w 887272"/>
              <a:gd name="connsiteY8" fmla="*/ 86360 h 3631956"/>
              <a:gd name="connsiteX9" fmla="*/ 689152 w 887272"/>
              <a:gd name="connsiteY9" fmla="*/ 76200 h 3631956"/>
              <a:gd name="connsiteX10" fmla="*/ 719632 w 887272"/>
              <a:gd name="connsiteY10" fmla="*/ 66040 h 3631956"/>
              <a:gd name="connsiteX11" fmla="*/ 755192 w 887272"/>
              <a:gd name="connsiteY11" fmla="*/ 50800 h 3631956"/>
              <a:gd name="connsiteX12" fmla="*/ 805992 w 887272"/>
              <a:gd name="connsiteY12" fmla="*/ 35560 h 3631956"/>
              <a:gd name="connsiteX13" fmla="*/ 821232 w 887272"/>
              <a:gd name="connsiteY13" fmla="*/ 25400 h 3631956"/>
              <a:gd name="connsiteX14" fmla="*/ 851712 w 887272"/>
              <a:gd name="connsiteY14" fmla="*/ 15240 h 3631956"/>
              <a:gd name="connsiteX15" fmla="*/ 882192 w 887272"/>
              <a:gd name="connsiteY15" fmla="*/ 0 h 3631956"/>
              <a:gd name="connsiteX16" fmla="*/ 887272 w 887272"/>
              <a:gd name="connsiteY16" fmla="*/ 15240 h 3631956"/>
              <a:gd name="connsiteX17" fmla="*/ 882192 w 887272"/>
              <a:gd name="connsiteY17" fmla="*/ 60960 h 3631956"/>
              <a:gd name="connsiteX18" fmla="*/ 877112 w 887272"/>
              <a:gd name="connsiteY18" fmla="*/ 76200 h 3631956"/>
              <a:gd name="connsiteX19" fmla="*/ 872032 w 887272"/>
              <a:gd name="connsiteY19" fmla="*/ 96520 h 3631956"/>
              <a:gd name="connsiteX20" fmla="*/ 866952 w 887272"/>
              <a:gd name="connsiteY20" fmla="*/ 162560 h 3631956"/>
              <a:gd name="connsiteX21" fmla="*/ 861872 w 887272"/>
              <a:gd name="connsiteY21" fmla="*/ 182880 h 3631956"/>
              <a:gd name="connsiteX22" fmla="*/ 856792 w 887272"/>
              <a:gd name="connsiteY22" fmla="*/ 213360 h 3631956"/>
              <a:gd name="connsiteX23" fmla="*/ 851712 w 887272"/>
              <a:gd name="connsiteY23" fmla="*/ 335280 h 3631956"/>
              <a:gd name="connsiteX24" fmla="*/ 841552 w 887272"/>
              <a:gd name="connsiteY24" fmla="*/ 401320 h 3631956"/>
              <a:gd name="connsiteX25" fmla="*/ 836472 w 887272"/>
              <a:gd name="connsiteY25" fmla="*/ 447040 h 3631956"/>
              <a:gd name="connsiteX26" fmla="*/ 826312 w 887272"/>
              <a:gd name="connsiteY26" fmla="*/ 568960 h 3631956"/>
              <a:gd name="connsiteX27" fmla="*/ 821232 w 887272"/>
              <a:gd name="connsiteY27" fmla="*/ 594360 h 3631956"/>
              <a:gd name="connsiteX28" fmla="*/ 816152 w 887272"/>
              <a:gd name="connsiteY28" fmla="*/ 640080 h 3631956"/>
              <a:gd name="connsiteX29" fmla="*/ 805992 w 887272"/>
              <a:gd name="connsiteY29" fmla="*/ 690880 h 3631956"/>
              <a:gd name="connsiteX30" fmla="*/ 800912 w 887272"/>
              <a:gd name="connsiteY30" fmla="*/ 721360 h 3631956"/>
              <a:gd name="connsiteX31" fmla="*/ 795832 w 887272"/>
              <a:gd name="connsiteY31" fmla="*/ 741680 h 3631956"/>
              <a:gd name="connsiteX32" fmla="*/ 790752 w 887272"/>
              <a:gd name="connsiteY32" fmla="*/ 767080 h 3631956"/>
              <a:gd name="connsiteX33" fmla="*/ 785672 w 887272"/>
              <a:gd name="connsiteY33" fmla="*/ 787400 h 3631956"/>
              <a:gd name="connsiteX34" fmla="*/ 780592 w 887272"/>
              <a:gd name="connsiteY34" fmla="*/ 828040 h 3631956"/>
              <a:gd name="connsiteX35" fmla="*/ 775512 w 887272"/>
              <a:gd name="connsiteY35" fmla="*/ 843280 h 3631956"/>
              <a:gd name="connsiteX36" fmla="*/ 765352 w 887272"/>
              <a:gd name="connsiteY36" fmla="*/ 894080 h 3631956"/>
              <a:gd name="connsiteX37" fmla="*/ 755192 w 887272"/>
              <a:gd name="connsiteY37" fmla="*/ 939800 h 3631956"/>
              <a:gd name="connsiteX38" fmla="*/ 750112 w 887272"/>
              <a:gd name="connsiteY38" fmla="*/ 980440 h 3631956"/>
              <a:gd name="connsiteX39" fmla="*/ 745032 w 887272"/>
              <a:gd name="connsiteY39" fmla="*/ 1031240 h 3631956"/>
              <a:gd name="connsiteX40" fmla="*/ 734872 w 887272"/>
              <a:gd name="connsiteY40" fmla="*/ 1102360 h 3631956"/>
              <a:gd name="connsiteX41" fmla="*/ 729792 w 887272"/>
              <a:gd name="connsiteY41" fmla="*/ 1203960 h 3631956"/>
              <a:gd name="connsiteX42" fmla="*/ 719632 w 887272"/>
              <a:gd name="connsiteY42" fmla="*/ 1264920 h 3631956"/>
              <a:gd name="connsiteX43" fmla="*/ 704392 w 887272"/>
              <a:gd name="connsiteY43" fmla="*/ 1407160 h 3631956"/>
              <a:gd name="connsiteX44" fmla="*/ 694232 w 887272"/>
              <a:gd name="connsiteY44" fmla="*/ 1463040 h 3631956"/>
              <a:gd name="connsiteX45" fmla="*/ 689152 w 887272"/>
              <a:gd name="connsiteY45" fmla="*/ 1518920 h 3631956"/>
              <a:gd name="connsiteX46" fmla="*/ 678992 w 887272"/>
              <a:gd name="connsiteY46" fmla="*/ 1564640 h 3631956"/>
              <a:gd name="connsiteX47" fmla="*/ 673912 w 887272"/>
              <a:gd name="connsiteY47" fmla="*/ 1595120 h 3631956"/>
              <a:gd name="connsiteX48" fmla="*/ 668832 w 887272"/>
              <a:gd name="connsiteY48" fmla="*/ 1635760 h 3631956"/>
              <a:gd name="connsiteX49" fmla="*/ 663752 w 887272"/>
              <a:gd name="connsiteY49" fmla="*/ 1666240 h 3631956"/>
              <a:gd name="connsiteX50" fmla="*/ 658672 w 887272"/>
              <a:gd name="connsiteY50" fmla="*/ 1706880 h 3631956"/>
              <a:gd name="connsiteX51" fmla="*/ 643432 w 887272"/>
              <a:gd name="connsiteY51" fmla="*/ 1778000 h 3631956"/>
              <a:gd name="connsiteX52" fmla="*/ 638352 w 887272"/>
              <a:gd name="connsiteY52" fmla="*/ 1823720 h 3631956"/>
              <a:gd name="connsiteX53" fmla="*/ 628192 w 887272"/>
              <a:gd name="connsiteY53" fmla="*/ 1879600 h 3631956"/>
              <a:gd name="connsiteX54" fmla="*/ 623112 w 887272"/>
              <a:gd name="connsiteY54" fmla="*/ 1935480 h 3631956"/>
              <a:gd name="connsiteX55" fmla="*/ 607872 w 887272"/>
              <a:gd name="connsiteY55" fmla="*/ 2021840 h 3631956"/>
              <a:gd name="connsiteX56" fmla="*/ 602792 w 887272"/>
              <a:gd name="connsiteY56" fmla="*/ 2082800 h 3631956"/>
              <a:gd name="connsiteX57" fmla="*/ 592632 w 887272"/>
              <a:gd name="connsiteY57" fmla="*/ 2133600 h 3631956"/>
              <a:gd name="connsiteX58" fmla="*/ 582472 w 887272"/>
              <a:gd name="connsiteY58" fmla="*/ 2204720 h 3631956"/>
              <a:gd name="connsiteX59" fmla="*/ 577392 w 887272"/>
              <a:gd name="connsiteY59" fmla="*/ 2296160 h 3631956"/>
              <a:gd name="connsiteX60" fmla="*/ 572312 w 887272"/>
              <a:gd name="connsiteY60" fmla="*/ 2311400 h 3631956"/>
              <a:gd name="connsiteX61" fmla="*/ 567232 w 887272"/>
              <a:gd name="connsiteY61" fmla="*/ 2352040 h 3631956"/>
              <a:gd name="connsiteX62" fmla="*/ 562152 w 887272"/>
              <a:gd name="connsiteY62" fmla="*/ 2382520 h 3631956"/>
              <a:gd name="connsiteX63" fmla="*/ 551992 w 887272"/>
              <a:gd name="connsiteY63" fmla="*/ 2509520 h 3631956"/>
              <a:gd name="connsiteX64" fmla="*/ 541832 w 887272"/>
              <a:gd name="connsiteY64" fmla="*/ 2570480 h 3631956"/>
              <a:gd name="connsiteX65" fmla="*/ 536752 w 887272"/>
              <a:gd name="connsiteY65" fmla="*/ 2595880 h 3631956"/>
              <a:gd name="connsiteX66" fmla="*/ 526592 w 887272"/>
              <a:gd name="connsiteY66" fmla="*/ 2809240 h 3631956"/>
              <a:gd name="connsiteX67" fmla="*/ 521512 w 887272"/>
              <a:gd name="connsiteY67" fmla="*/ 2834640 h 3631956"/>
              <a:gd name="connsiteX68" fmla="*/ 516432 w 887272"/>
              <a:gd name="connsiteY68" fmla="*/ 2956560 h 3631956"/>
              <a:gd name="connsiteX69" fmla="*/ 506272 w 887272"/>
              <a:gd name="connsiteY69" fmla="*/ 3048000 h 3631956"/>
              <a:gd name="connsiteX70" fmla="*/ 494419 w 887272"/>
              <a:gd name="connsiteY70" fmla="*/ 3217898 h 3631956"/>
              <a:gd name="connsiteX71" fmla="*/ 486517 w 887272"/>
              <a:gd name="connsiteY71" fmla="*/ 3325707 h 3631956"/>
              <a:gd name="connsiteX72" fmla="*/ 489903 w 887272"/>
              <a:gd name="connsiteY72" fmla="*/ 3369734 h 3631956"/>
              <a:gd name="connsiteX73" fmla="*/ 484823 w 887272"/>
              <a:gd name="connsiteY73" fmla="*/ 3407551 h 3631956"/>
              <a:gd name="connsiteX74" fmla="*/ 462810 w 887272"/>
              <a:gd name="connsiteY74" fmla="*/ 3608494 h 3631956"/>
              <a:gd name="connsiteX75" fmla="*/ 414832 w 887272"/>
              <a:gd name="connsiteY75" fmla="*/ 3611880 h 3631956"/>
              <a:gd name="connsiteX76" fmla="*/ 191312 w 887272"/>
              <a:gd name="connsiteY76" fmla="*/ 3601720 h 3631956"/>
              <a:gd name="connsiteX77" fmla="*/ 120192 w 887272"/>
              <a:gd name="connsiteY77" fmla="*/ 3591560 h 3631956"/>
              <a:gd name="connsiteX78" fmla="*/ 64312 w 887272"/>
              <a:gd name="connsiteY78" fmla="*/ 3586480 h 3631956"/>
              <a:gd name="connsiteX79" fmla="*/ 20849 w 887272"/>
              <a:gd name="connsiteY79" fmla="*/ 3576884 h 3631956"/>
              <a:gd name="connsiteX80" fmla="*/ 35525 w 887272"/>
              <a:gd name="connsiteY80" fmla="*/ 3533423 h 3631956"/>
              <a:gd name="connsiteX81" fmla="*/ 42864 w 887272"/>
              <a:gd name="connsiteY81" fmla="*/ 3455528 h 3631956"/>
              <a:gd name="connsiteX82" fmla="*/ 45121 w 887272"/>
              <a:gd name="connsiteY82" fmla="*/ 3429000 h 3631956"/>
              <a:gd name="connsiteX83" fmla="*/ 47379 w 887272"/>
              <a:gd name="connsiteY83" fmla="*/ 3397956 h 3631956"/>
              <a:gd name="connsiteX84" fmla="*/ 46815 w 887272"/>
              <a:gd name="connsiteY84" fmla="*/ 3356186 h 3631956"/>
              <a:gd name="connsiteX85" fmla="*/ 46250 w 887272"/>
              <a:gd name="connsiteY85" fmla="*/ 3327964 h 3631956"/>
              <a:gd name="connsiteX86" fmla="*/ 48508 w 887272"/>
              <a:gd name="connsiteY86" fmla="*/ 3265311 h 3631956"/>
              <a:gd name="connsiteX87" fmla="*/ 64876 w 887272"/>
              <a:gd name="connsiteY87" fmla="*/ 3217332 h 3631956"/>
              <a:gd name="connsiteX88" fmla="*/ 66570 w 887272"/>
              <a:gd name="connsiteY88" fmla="*/ 3178387 h 3631956"/>
              <a:gd name="connsiteX89" fmla="*/ 79551 w 887272"/>
              <a:gd name="connsiteY89" fmla="*/ 3056467 h 3631956"/>
              <a:gd name="connsiteX90" fmla="*/ 78987 w 887272"/>
              <a:gd name="connsiteY90" fmla="*/ 3025422 h 3631956"/>
              <a:gd name="connsiteX91" fmla="*/ 86890 w 887272"/>
              <a:gd name="connsiteY91" fmla="*/ 2958253 h 3631956"/>
              <a:gd name="connsiteX92" fmla="*/ 89147 w 887272"/>
              <a:gd name="connsiteY92" fmla="*/ 2910841 h 3631956"/>
              <a:gd name="connsiteX93" fmla="*/ 96485 w 887272"/>
              <a:gd name="connsiteY93" fmla="*/ 2835770 h 3631956"/>
              <a:gd name="connsiteX94" fmla="*/ 112290 w 887272"/>
              <a:gd name="connsiteY94" fmla="*/ 2715542 h 3631956"/>
              <a:gd name="connsiteX95" fmla="*/ 108903 w 887272"/>
              <a:gd name="connsiteY95" fmla="*/ 2701431 h 3631956"/>
              <a:gd name="connsiteX96" fmla="*/ 116805 w 887272"/>
              <a:gd name="connsiteY96" fmla="*/ 2692400 h 3631956"/>
              <a:gd name="connsiteX97" fmla="*/ 116241 w 887272"/>
              <a:gd name="connsiteY97" fmla="*/ 2673773 h 3631956"/>
              <a:gd name="connsiteX98" fmla="*/ 120756 w 887272"/>
              <a:gd name="connsiteY98" fmla="*/ 2632004 h 3631956"/>
              <a:gd name="connsiteX99" fmla="*/ 120192 w 887272"/>
              <a:gd name="connsiteY99" fmla="*/ 2609991 h 3631956"/>
              <a:gd name="connsiteX100" fmla="*/ 127530 w 887272"/>
              <a:gd name="connsiteY100" fmla="*/ 2589671 h 3631956"/>
              <a:gd name="connsiteX101" fmla="*/ 132610 w 887272"/>
              <a:gd name="connsiteY101" fmla="*/ 2554676 h 3631956"/>
              <a:gd name="connsiteX102" fmla="*/ 137125 w 887272"/>
              <a:gd name="connsiteY102" fmla="*/ 2525323 h 3631956"/>
              <a:gd name="connsiteX103" fmla="*/ 142206 w 887272"/>
              <a:gd name="connsiteY103" fmla="*/ 2484684 h 3631956"/>
              <a:gd name="connsiteX104" fmla="*/ 152364 w 887272"/>
              <a:gd name="connsiteY104" fmla="*/ 2466621 h 3631956"/>
              <a:gd name="connsiteX105" fmla="*/ 151802 w 887272"/>
              <a:gd name="connsiteY105" fmla="*/ 2430498 h 3631956"/>
              <a:gd name="connsiteX106" fmla="*/ 159703 w 887272"/>
              <a:gd name="connsiteY106" fmla="*/ 2410178 h 3631956"/>
              <a:gd name="connsiteX107" fmla="*/ 164784 w 887272"/>
              <a:gd name="connsiteY107" fmla="*/ 2388164 h 3631956"/>
              <a:gd name="connsiteX108" fmla="*/ 167041 w 887272"/>
              <a:gd name="connsiteY108" fmla="*/ 2359943 h 3631956"/>
              <a:gd name="connsiteX109" fmla="*/ 174943 w 887272"/>
              <a:gd name="connsiteY109" fmla="*/ 2338494 h 3631956"/>
              <a:gd name="connsiteX110" fmla="*/ 180023 w 887272"/>
              <a:gd name="connsiteY110" fmla="*/ 2284871 h 3631956"/>
              <a:gd name="connsiteX111" fmla="*/ 181716 w 887272"/>
              <a:gd name="connsiteY111" fmla="*/ 2232942 h 3631956"/>
              <a:gd name="connsiteX112" fmla="*/ 190183 w 887272"/>
              <a:gd name="connsiteY112" fmla="*/ 2175369 h 3631956"/>
              <a:gd name="connsiteX113" fmla="*/ 191312 w 887272"/>
              <a:gd name="connsiteY113" fmla="*/ 2136987 h 3631956"/>
              <a:gd name="connsiteX114" fmla="*/ 196392 w 887272"/>
              <a:gd name="connsiteY114" fmla="*/ 2098040 h 3631956"/>
              <a:gd name="connsiteX115" fmla="*/ 206552 w 887272"/>
              <a:gd name="connsiteY115" fmla="*/ 1991360 h 3631956"/>
              <a:gd name="connsiteX116" fmla="*/ 211632 w 887272"/>
              <a:gd name="connsiteY116" fmla="*/ 1965960 h 3631956"/>
              <a:gd name="connsiteX117" fmla="*/ 216712 w 887272"/>
              <a:gd name="connsiteY117" fmla="*/ 1925320 h 3631956"/>
              <a:gd name="connsiteX118" fmla="*/ 221792 w 887272"/>
              <a:gd name="connsiteY118" fmla="*/ 1910080 h 3631956"/>
              <a:gd name="connsiteX119" fmla="*/ 226872 w 887272"/>
              <a:gd name="connsiteY119" fmla="*/ 1889760 h 3631956"/>
              <a:gd name="connsiteX120" fmla="*/ 231952 w 887272"/>
              <a:gd name="connsiteY120" fmla="*/ 1859280 h 3631956"/>
              <a:gd name="connsiteX121" fmla="*/ 237032 w 887272"/>
              <a:gd name="connsiteY121" fmla="*/ 1833880 h 3631956"/>
              <a:gd name="connsiteX122" fmla="*/ 242112 w 887272"/>
              <a:gd name="connsiteY122" fmla="*/ 1762760 h 3631956"/>
              <a:gd name="connsiteX123" fmla="*/ 247192 w 887272"/>
              <a:gd name="connsiteY123" fmla="*/ 1747520 h 3631956"/>
              <a:gd name="connsiteX124" fmla="*/ 252272 w 887272"/>
              <a:gd name="connsiteY124" fmla="*/ 1722120 h 3631956"/>
              <a:gd name="connsiteX125" fmla="*/ 257352 w 887272"/>
              <a:gd name="connsiteY125" fmla="*/ 1671320 h 3631956"/>
              <a:gd name="connsiteX126" fmla="*/ 262432 w 887272"/>
              <a:gd name="connsiteY126" fmla="*/ 1656080 h 3631956"/>
              <a:gd name="connsiteX127" fmla="*/ 267512 w 887272"/>
              <a:gd name="connsiteY127" fmla="*/ 1635760 h 3631956"/>
              <a:gd name="connsiteX128" fmla="*/ 272592 w 887272"/>
              <a:gd name="connsiteY128" fmla="*/ 1574800 h 3631956"/>
              <a:gd name="connsiteX129" fmla="*/ 277672 w 887272"/>
              <a:gd name="connsiteY129" fmla="*/ 1559560 h 3631956"/>
              <a:gd name="connsiteX130" fmla="*/ 287832 w 887272"/>
              <a:gd name="connsiteY130" fmla="*/ 1518920 h 3631956"/>
              <a:gd name="connsiteX131" fmla="*/ 292912 w 887272"/>
              <a:gd name="connsiteY131" fmla="*/ 1473200 h 3631956"/>
              <a:gd name="connsiteX132" fmla="*/ 297992 w 887272"/>
              <a:gd name="connsiteY132" fmla="*/ 1447800 h 3631956"/>
              <a:gd name="connsiteX133" fmla="*/ 308152 w 887272"/>
              <a:gd name="connsiteY133" fmla="*/ 1386840 h 3631956"/>
              <a:gd name="connsiteX134" fmla="*/ 313232 w 887272"/>
              <a:gd name="connsiteY134" fmla="*/ 1346200 h 3631956"/>
              <a:gd name="connsiteX135" fmla="*/ 323392 w 887272"/>
              <a:gd name="connsiteY135" fmla="*/ 1275080 h 3631956"/>
              <a:gd name="connsiteX136" fmla="*/ 328472 w 887272"/>
              <a:gd name="connsiteY136" fmla="*/ 1224280 h 3631956"/>
              <a:gd name="connsiteX137" fmla="*/ 333552 w 887272"/>
              <a:gd name="connsiteY137" fmla="*/ 1198880 h 3631956"/>
              <a:gd name="connsiteX138" fmla="*/ 348792 w 887272"/>
              <a:gd name="connsiteY138" fmla="*/ 1127760 h 3631956"/>
              <a:gd name="connsiteX139" fmla="*/ 353872 w 887272"/>
              <a:gd name="connsiteY139" fmla="*/ 1076960 h 3631956"/>
              <a:gd name="connsiteX140" fmla="*/ 358952 w 887272"/>
              <a:gd name="connsiteY140" fmla="*/ 1056640 h 3631956"/>
              <a:gd name="connsiteX141" fmla="*/ 369112 w 887272"/>
              <a:gd name="connsiteY141" fmla="*/ 1005840 h 3631956"/>
              <a:gd name="connsiteX142" fmla="*/ 374192 w 887272"/>
              <a:gd name="connsiteY142" fmla="*/ 934720 h 3631956"/>
              <a:gd name="connsiteX143" fmla="*/ 384352 w 887272"/>
              <a:gd name="connsiteY143" fmla="*/ 868680 h 3631956"/>
              <a:gd name="connsiteX144" fmla="*/ 389432 w 887272"/>
              <a:gd name="connsiteY144" fmla="*/ 822960 h 3631956"/>
              <a:gd name="connsiteX145" fmla="*/ 399592 w 887272"/>
              <a:gd name="connsiteY145" fmla="*/ 777240 h 3631956"/>
              <a:gd name="connsiteX146" fmla="*/ 404672 w 887272"/>
              <a:gd name="connsiteY146" fmla="*/ 731520 h 3631956"/>
              <a:gd name="connsiteX147" fmla="*/ 414832 w 887272"/>
              <a:gd name="connsiteY147" fmla="*/ 690880 h 3631956"/>
              <a:gd name="connsiteX148" fmla="*/ 424992 w 887272"/>
              <a:gd name="connsiteY148" fmla="*/ 629920 h 3631956"/>
              <a:gd name="connsiteX149" fmla="*/ 430072 w 887272"/>
              <a:gd name="connsiteY149" fmla="*/ 584200 h 3631956"/>
              <a:gd name="connsiteX150" fmla="*/ 440232 w 887272"/>
              <a:gd name="connsiteY150" fmla="*/ 543560 h 3631956"/>
              <a:gd name="connsiteX151" fmla="*/ 445312 w 887272"/>
              <a:gd name="connsiteY151" fmla="*/ 523240 h 3631956"/>
              <a:gd name="connsiteX152" fmla="*/ 455472 w 887272"/>
              <a:gd name="connsiteY152" fmla="*/ 457200 h 3631956"/>
              <a:gd name="connsiteX153" fmla="*/ 465632 w 887272"/>
              <a:gd name="connsiteY153" fmla="*/ 411480 h 3631956"/>
              <a:gd name="connsiteX154" fmla="*/ 470712 w 887272"/>
              <a:gd name="connsiteY154" fmla="*/ 365760 h 3631956"/>
              <a:gd name="connsiteX155" fmla="*/ 475792 w 887272"/>
              <a:gd name="connsiteY155" fmla="*/ 335280 h 3631956"/>
              <a:gd name="connsiteX156" fmla="*/ 478332 w 887272"/>
              <a:gd name="connsiteY156" fmla="*/ 213360 h 3631956"/>
              <a:gd name="connsiteX0" fmla="*/ 478332 w 887272"/>
              <a:gd name="connsiteY0" fmla="*/ 213360 h 3631956"/>
              <a:gd name="connsiteX1" fmla="*/ 489762 w 887272"/>
              <a:gd name="connsiteY1" fmla="*/ 197485 h 3631956"/>
              <a:gd name="connsiteX2" fmla="*/ 505637 w 887272"/>
              <a:gd name="connsiteY2" fmla="*/ 182245 h 3631956"/>
              <a:gd name="connsiteX3" fmla="*/ 536117 w 887272"/>
              <a:gd name="connsiteY3" fmla="*/ 163830 h 3631956"/>
              <a:gd name="connsiteX4" fmla="*/ 551357 w 887272"/>
              <a:gd name="connsiteY4" fmla="*/ 148590 h 3631956"/>
              <a:gd name="connsiteX5" fmla="*/ 572312 w 887272"/>
              <a:gd name="connsiteY5" fmla="*/ 127000 h 3631956"/>
              <a:gd name="connsiteX6" fmla="*/ 602792 w 887272"/>
              <a:gd name="connsiteY6" fmla="*/ 111760 h 3631956"/>
              <a:gd name="connsiteX7" fmla="*/ 638352 w 887272"/>
              <a:gd name="connsiteY7" fmla="*/ 96520 h 3631956"/>
              <a:gd name="connsiteX8" fmla="*/ 653592 w 887272"/>
              <a:gd name="connsiteY8" fmla="*/ 86360 h 3631956"/>
              <a:gd name="connsiteX9" fmla="*/ 689152 w 887272"/>
              <a:gd name="connsiteY9" fmla="*/ 76200 h 3631956"/>
              <a:gd name="connsiteX10" fmla="*/ 719632 w 887272"/>
              <a:gd name="connsiteY10" fmla="*/ 66040 h 3631956"/>
              <a:gd name="connsiteX11" fmla="*/ 755192 w 887272"/>
              <a:gd name="connsiteY11" fmla="*/ 50800 h 3631956"/>
              <a:gd name="connsiteX12" fmla="*/ 805992 w 887272"/>
              <a:gd name="connsiteY12" fmla="*/ 35560 h 3631956"/>
              <a:gd name="connsiteX13" fmla="*/ 821232 w 887272"/>
              <a:gd name="connsiteY13" fmla="*/ 25400 h 3631956"/>
              <a:gd name="connsiteX14" fmla="*/ 851712 w 887272"/>
              <a:gd name="connsiteY14" fmla="*/ 15240 h 3631956"/>
              <a:gd name="connsiteX15" fmla="*/ 882192 w 887272"/>
              <a:gd name="connsiteY15" fmla="*/ 0 h 3631956"/>
              <a:gd name="connsiteX16" fmla="*/ 887272 w 887272"/>
              <a:gd name="connsiteY16" fmla="*/ 15240 h 3631956"/>
              <a:gd name="connsiteX17" fmla="*/ 882192 w 887272"/>
              <a:gd name="connsiteY17" fmla="*/ 60960 h 3631956"/>
              <a:gd name="connsiteX18" fmla="*/ 877112 w 887272"/>
              <a:gd name="connsiteY18" fmla="*/ 76200 h 3631956"/>
              <a:gd name="connsiteX19" fmla="*/ 872032 w 887272"/>
              <a:gd name="connsiteY19" fmla="*/ 96520 h 3631956"/>
              <a:gd name="connsiteX20" fmla="*/ 866952 w 887272"/>
              <a:gd name="connsiteY20" fmla="*/ 162560 h 3631956"/>
              <a:gd name="connsiteX21" fmla="*/ 861872 w 887272"/>
              <a:gd name="connsiteY21" fmla="*/ 182880 h 3631956"/>
              <a:gd name="connsiteX22" fmla="*/ 856792 w 887272"/>
              <a:gd name="connsiteY22" fmla="*/ 213360 h 3631956"/>
              <a:gd name="connsiteX23" fmla="*/ 851712 w 887272"/>
              <a:gd name="connsiteY23" fmla="*/ 335280 h 3631956"/>
              <a:gd name="connsiteX24" fmla="*/ 841552 w 887272"/>
              <a:gd name="connsiteY24" fmla="*/ 401320 h 3631956"/>
              <a:gd name="connsiteX25" fmla="*/ 836472 w 887272"/>
              <a:gd name="connsiteY25" fmla="*/ 447040 h 3631956"/>
              <a:gd name="connsiteX26" fmla="*/ 826312 w 887272"/>
              <a:gd name="connsiteY26" fmla="*/ 568960 h 3631956"/>
              <a:gd name="connsiteX27" fmla="*/ 821232 w 887272"/>
              <a:gd name="connsiteY27" fmla="*/ 594360 h 3631956"/>
              <a:gd name="connsiteX28" fmla="*/ 816152 w 887272"/>
              <a:gd name="connsiteY28" fmla="*/ 640080 h 3631956"/>
              <a:gd name="connsiteX29" fmla="*/ 805992 w 887272"/>
              <a:gd name="connsiteY29" fmla="*/ 690880 h 3631956"/>
              <a:gd name="connsiteX30" fmla="*/ 800912 w 887272"/>
              <a:gd name="connsiteY30" fmla="*/ 721360 h 3631956"/>
              <a:gd name="connsiteX31" fmla="*/ 795832 w 887272"/>
              <a:gd name="connsiteY31" fmla="*/ 741680 h 3631956"/>
              <a:gd name="connsiteX32" fmla="*/ 790752 w 887272"/>
              <a:gd name="connsiteY32" fmla="*/ 767080 h 3631956"/>
              <a:gd name="connsiteX33" fmla="*/ 785672 w 887272"/>
              <a:gd name="connsiteY33" fmla="*/ 787400 h 3631956"/>
              <a:gd name="connsiteX34" fmla="*/ 780592 w 887272"/>
              <a:gd name="connsiteY34" fmla="*/ 828040 h 3631956"/>
              <a:gd name="connsiteX35" fmla="*/ 775512 w 887272"/>
              <a:gd name="connsiteY35" fmla="*/ 843280 h 3631956"/>
              <a:gd name="connsiteX36" fmla="*/ 765352 w 887272"/>
              <a:gd name="connsiteY36" fmla="*/ 894080 h 3631956"/>
              <a:gd name="connsiteX37" fmla="*/ 755192 w 887272"/>
              <a:gd name="connsiteY37" fmla="*/ 939800 h 3631956"/>
              <a:gd name="connsiteX38" fmla="*/ 750112 w 887272"/>
              <a:gd name="connsiteY38" fmla="*/ 980440 h 3631956"/>
              <a:gd name="connsiteX39" fmla="*/ 745032 w 887272"/>
              <a:gd name="connsiteY39" fmla="*/ 1031240 h 3631956"/>
              <a:gd name="connsiteX40" fmla="*/ 734872 w 887272"/>
              <a:gd name="connsiteY40" fmla="*/ 1102360 h 3631956"/>
              <a:gd name="connsiteX41" fmla="*/ 729792 w 887272"/>
              <a:gd name="connsiteY41" fmla="*/ 1203960 h 3631956"/>
              <a:gd name="connsiteX42" fmla="*/ 719632 w 887272"/>
              <a:gd name="connsiteY42" fmla="*/ 1264920 h 3631956"/>
              <a:gd name="connsiteX43" fmla="*/ 704392 w 887272"/>
              <a:gd name="connsiteY43" fmla="*/ 1407160 h 3631956"/>
              <a:gd name="connsiteX44" fmla="*/ 694232 w 887272"/>
              <a:gd name="connsiteY44" fmla="*/ 1463040 h 3631956"/>
              <a:gd name="connsiteX45" fmla="*/ 689152 w 887272"/>
              <a:gd name="connsiteY45" fmla="*/ 1518920 h 3631956"/>
              <a:gd name="connsiteX46" fmla="*/ 678992 w 887272"/>
              <a:gd name="connsiteY46" fmla="*/ 1564640 h 3631956"/>
              <a:gd name="connsiteX47" fmla="*/ 673912 w 887272"/>
              <a:gd name="connsiteY47" fmla="*/ 1595120 h 3631956"/>
              <a:gd name="connsiteX48" fmla="*/ 668832 w 887272"/>
              <a:gd name="connsiteY48" fmla="*/ 1635760 h 3631956"/>
              <a:gd name="connsiteX49" fmla="*/ 663752 w 887272"/>
              <a:gd name="connsiteY49" fmla="*/ 1666240 h 3631956"/>
              <a:gd name="connsiteX50" fmla="*/ 658672 w 887272"/>
              <a:gd name="connsiteY50" fmla="*/ 1706880 h 3631956"/>
              <a:gd name="connsiteX51" fmla="*/ 643432 w 887272"/>
              <a:gd name="connsiteY51" fmla="*/ 1778000 h 3631956"/>
              <a:gd name="connsiteX52" fmla="*/ 638352 w 887272"/>
              <a:gd name="connsiteY52" fmla="*/ 1823720 h 3631956"/>
              <a:gd name="connsiteX53" fmla="*/ 628192 w 887272"/>
              <a:gd name="connsiteY53" fmla="*/ 1879600 h 3631956"/>
              <a:gd name="connsiteX54" fmla="*/ 623112 w 887272"/>
              <a:gd name="connsiteY54" fmla="*/ 1935480 h 3631956"/>
              <a:gd name="connsiteX55" fmla="*/ 607872 w 887272"/>
              <a:gd name="connsiteY55" fmla="*/ 2021840 h 3631956"/>
              <a:gd name="connsiteX56" fmla="*/ 602792 w 887272"/>
              <a:gd name="connsiteY56" fmla="*/ 2082800 h 3631956"/>
              <a:gd name="connsiteX57" fmla="*/ 592632 w 887272"/>
              <a:gd name="connsiteY57" fmla="*/ 2133600 h 3631956"/>
              <a:gd name="connsiteX58" fmla="*/ 582472 w 887272"/>
              <a:gd name="connsiteY58" fmla="*/ 2204720 h 3631956"/>
              <a:gd name="connsiteX59" fmla="*/ 577392 w 887272"/>
              <a:gd name="connsiteY59" fmla="*/ 2296160 h 3631956"/>
              <a:gd name="connsiteX60" fmla="*/ 572312 w 887272"/>
              <a:gd name="connsiteY60" fmla="*/ 2311400 h 3631956"/>
              <a:gd name="connsiteX61" fmla="*/ 567232 w 887272"/>
              <a:gd name="connsiteY61" fmla="*/ 2352040 h 3631956"/>
              <a:gd name="connsiteX62" fmla="*/ 562152 w 887272"/>
              <a:gd name="connsiteY62" fmla="*/ 2382520 h 3631956"/>
              <a:gd name="connsiteX63" fmla="*/ 551992 w 887272"/>
              <a:gd name="connsiteY63" fmla="*/ 2509520 h 3631956"/>
              <a:gd name="connsiteX64" fmla="*/ 541832 w 887272"/>
              <a:gd name="connsiteY64" fmla="*/ 2570480 h 3631956"/>
              <a:gd name="connsiteX65" fmla="*/ 536752 w 887272"/>
              <a:gd name="connsiteY65" fmla="*/ 2595880 h 3631956"/>
              <a:gd name="connsiteX66" fmla="*/ 526592 w 887272"/>
              <a:gd name="connsiteY66" fmla="*/ 2809240 h 3631956"/>
              <a:gd name="connsiteX67" fmla="*/ 521512 w 887272"/>
              <a:gd name="connsiteY67" fmla="*/ 2834640 h 3631956"/>
              <a:gd name="connsiteX68" fmla="*/ 516432 w 887272"/>
              <a:gd name="connsiteY68" fmla="*/ 2956560 h 3631956"/>
              <a:gd name="connsiteX69" fmla="*/ 506272 w 887272"/>
              <a:gd name="connsiteY69" fmla="*/ 3048000 h 3631956"/>
              <a:gd name="connsiteX70" fmla="*/ 494419 w 887272"/>
              <a:gd name="connsiteY70" fmla="*/ 3217898 h 3631956"/>
              <a:gd name="connsiteX71" fmla="*/ 486517 w 887272"/>
              <a:gd name="connsiteY71" fmla="*/ 3325707 h 3631956"/>
              <a:gd name="connsiteX72" fmla="*/ 489903 w 887272"/>
              <a:gd name="connsiteY72" fmla="*/ 3369734 h 3631956"/>
              <a:gd name="connsiteX73" fmla="*/ 484823 w 887272"/>
              <a:gd name="connsiteY73" fmla="*/ 3407551 h 3631956"/>
              <a:gd name="connsiteX74" fmla="*/ 462810 w 887272"/>
              <a:gd name="connsiteY74" fmla="*/ 3608494 h 3631956"/>
              <a:gd name="connsiteX75" fmla="*/ 414832 w 887272"/>
              <a:gd name="connsiteY75" fmla="*/ 3611880 h 3631956"/>
              <a:gd name="connsiteX76" fmla="*/ 191312 w 887272"/>
              <a:gd name="connsiteY76" fmla="*/ 3601720 h 3631956"/>
              <a:gd name="connsiteX77" fmla="*/ 120192 w 887272"/>
              <a:gd name="connsiteY77" fmla="*/ 3591560 h 3631956"/>
              <a:gd name="connsiteX78" fmla="*/ 64312 w 887272"/>
              <a:gd name="connsiteY78" fmla="*/ 3586480 h 3631956"/>
              <a:gd name="connsiteX79" fmla="*/ 20849 w 887272"/>
              <a:gd name="connsiteY79" fmla="*/ 3576884 h 3631956"/>
              <a:gd name="connsiteX80" fmla="*/ 35525 w 887272"/>
              <a:gd name="connsiteY80" fmla="*/ 3533423 h 3631956"/>
              <a:gd name="connsiteX81" fmla="*/ 42864 w 887272"/>
              <a:gd name="connsiteY81" fmla="*/ 3455528 h 3631956"/>
              <a:gd name="connsiteX82" fmla="*/ 45121 w 887272"/>
              <a:gd name="connsiteY82" fmla="*/ 3429000 h 3631956"/>
              <a:gd name="connsiteX83" fmla="*/ 47379 w 887272"/>
              <a:gd name="connsiteY83" fmla="*/ 3397956 h 3631956"/>
              <a:gd name="connsiteX84" fmla="*/ 46815 w 887272"/>
              <a:gd name="connsiteY84" fmla="*/ 3356186 h 3631956"/>
              <a:gd name="connsiteX85" fmla="*/ 46250 w 887272"/>
              <a:gd name="connsiteY85" fmla="*/ 3327964 h 3631956"/>
              <a:gd name="connsiteX86" fmla="*/ 48508 w 887272"/>
              <a:gd name="connsiteY86" fmla="*/ 3265311 h 3631956"/>
              <a:gd name="connsiteX87" fmla="*/ 64876 w 887272"/>
              <a:gd name="connsiteY87" fmla="*/ 3217332 h 3631956"/>
              <a:gd name="connsiteX88" fmla="*/ 66570 w 887272"/>
              <a:gd name="connsiteY88" fmla="*/ 3178387 h 3631956"/>
              <a:gd name="connsiteX89" fmla="*/ 79551 w 887272"/>
              <a:gd name="connsiteY89" fmla="*/ 3056467 h 3631956"/>
              <a:gd name="connsiteX90" fmla="*/ 78987 w 887272"/>
              <a:gd name="connsiteY90" fmla="*/ 3025422 h 3631956"/>
              <a:gd name="connsiteX91" fmla="*/ 86890 w 887272"/>
              <a:gd name="connsiteY91" fmla="*/ 2958253 h 3631956"/>
              <a:gd name="connsiteX92" fmla="*/ 89147 w 887272"/>
              <a:gd name="connsiteY92" fmla="*/ 2910841 h 3631956"/>
              <a:gd name="connsiteX93" fmla="*/ 96485 w 887272"/>
              <a:gd name="connsiteY93" fmla="*/ 2835770 h 3631956"/>
              <a:gd name="connsiteX94" fmla="*/ 112290 w 887272"/>
              <a:gd name="connsiteY94" fmla="*/ 2715542 h 3631956"/>
              <a:gd name="connsiteX95" fmla="*/ 108903 w 887272"/>
              <a:gd name="connsiteY95" fmla="*/ 2701431 h 3631956"/>
              <a:gd name="connsiteX96" fmla="*/ 116805 w 887272"/>
              <a:gd name="connsiteY96" fmla="*/ 2692400 h 3631956"/>
              <a:gd name="connsiteX97" fmla="*/ 116241 w 887272"/>
              <a:gd name="connsiteY97" fmla="*/ 2673773 h 3631956"/>
              <a:gd name="connsiteX98" fmla="*/ 120756 w 887272"/>
              <a:gd name="connsiteY98" fmla="*/ 2632004 h 3631956"/>
              <a:gd name="connsiteX99" fmla="*/ 120192 w 887272"/>
              <a:gd name="connsiteY99" fmla="*/ 2609991 h 3631956"/>
              <a:gd name="connsiteX100" fmla="*/ 127530 w 887272"/>
              <a:gd name="connsiteY100" fmla="*/ 2589671 h 3631956"/>
              <a:gd name="connsiteX101" fmla="*/ 132610 w 887272"/>
              <a:gd name="connsiteY101" fmla="*/ 2554676 h 3631956"/>
              <a:gd name="connsiteX102" fmla="*/ 137125 w 887272"/>
              <a:gd name="connsiteY102" fmla="*/ 2525323 h 3631956"/>
              <a:gd name="connsiteX103" fmla="*/ 142206 w 887272"/>
              <a:gd name="connsiteY103" fmla="*/ 2484684 h 3631956"/>
              <a:gd name="connsiteX104" fmla="*/ 152364 w 887272"/>
              <a:gd name="connsiteY104" fmla="*/ 2466621 h 3631956"/>
              <a:gd name="connsiteX105" fmla="*/ 151802 w 887272"/>
              <a:gd name="connsiteY105" fmla="*/ 2430498 h 3631956"/>
              <a:gd name="connsiteX106" fmla="*/ 159703 w 887272"/>
              <a:gd name="connsiteY106" fmla="*/ 2410178 h 3631956"/>
              <a:gd name="connsiteX107" fmla="*/ 164784 w 887272"/>
              <a:gd name="connsiteY107" fmla="*/ 2388164 h 3631956"/>
              <a:gd name="connsiteX108" fmla="*/ 167041 w 887272"/>
              <a:gd name="connsiteY108" fmla="*/ 2359943 h 3631956"/>
              <a:gd name="connsiteX109" fmla="*/ 174943 w 887272"/>
              <a:gd name="connsiteY109" fmla="*/ 2338494 h 3631956"/>
              <a:gd name="connsiteX110" fmla="*/ 180023 w 887272"/>
              <a:gd name="connsiteY110" fmla="*/ 2284871 h 3631956"/>
              <a:gd name="connsiteX111" fmla="*/ 181716 w 887272"/>
              <a:gd name="connsiteY111" fmla="*/ 2232942 h 3631956"/>
              <a:gd name="connsiteX112" fmla="*/ 190183 w 887272"/>
              <a:gd name="connsiteY112" fmla="*/ 2175369 h 3631956"/>
              <a:gd name="connsiteX113" fmla="*/ 191312 w 887272"/>
              <a:gd name="connsiteY113" fmla="*/ 2136987 h 3631956"/>
              <a:gd name="connsiteX114" fmla="*/ 196392 w 887272"/>
              <a:gd name="connsiteY114" fmla="*/ 2098040 h 3631956"/>
              <a:gd name="connsiteX115" fmla="*/ 206552 w 887272"/>
              <a:gd name="connsiteY115" fmla="*/ 1991360 h 3631956"/>
              <a:gd name="connsiteX116" fmla="*/ 211632 w 887272"/>
              <a:gd name="connsiteY116" fmla="*/ 1965960 h 3631956"/>
              <a:gd name="connsiteX117" fmla="*/ 216712 w 887272"/>
              <a:gd name="connsiteY117" fmla="*/ 1925320 h 3631956"/>
              <a:gd name="connsiteX118" fmla="*/ 221792 w 887272"/>
              <a:gd name="connsiteY118" fmla="*/ 1910080 h 3631956"/>
              <a:gd name="connsiteX119" fmla="*/ 226872 w 887272"/>
              <a:gd name="connsiteY119" fmla="*/ 1889760 h 3631956"/>
              <a:gd name="connsiteX120" fmla="*/ 231952 w 887272"/>
              <a:gd name="connsiteY120" fmla="*/ 1859280 h 3631956"/>
              <a:gd name="connsiteX121" fmla="*/ 237032 w 887272"/>
              <a:gd name="connsiteY121" fmla="*/ 1833880 h 3631956"/>
              <a:gd name="connsiteX122" fmla="*/ 242112 w 887272"/>
              <a:gd name="connsiteY122" fmla="*/ 1762760 h 3631956"/>
              <a:gd name="connsiteX123" fmla="*/ 247192 w 887272"/>
              <a:gd name="connsiteY123" fmla="*/ 1747520 h 3631956"/>
              <a:gd name="connsiteX124" fmla="*/ 252272 w 887272"/>
              <a:gd name="connsiteY124" fmla="*/ 1722120 h 3631956"/>
              <a:gd name="connsiteX125" fmla="*/ 257352 w 887272"/>
              <a:gd name="connsiteY125" fmla="*/ 1671320 h 3631956"/>
              <a:gd name="connsiteX126" fmla="*/ 262432 w 887272"/>
              <a:gd name="connsiteY126" fmla="*/ 1656080 h 3631956"/>
              <a:gd name="connsiteX127" fmla="*/ 267512 w 887272"/>
              <a:gd name="connsiteY127" fmla="*/ 1635760 h 3631956"/>
              <a:gd name="connsiteX128" fmla="*/ 272592 w 887272"/>
              <a:gd name="connsiteY128" fmla="*/ 1574800 h 3631956"/>
              <a:gd name="connsiteX129" fmla="*/ 277672 w 887272"/>
              <a:gd name="connsiteY129" fmla="*/ 1559560 h 3631956"/>
              <a:gd name="connsiteX130" fmla="*/ 287832 w 887272"/>
              <a:gd name="connsiteY130" fmla="*/ 1518920 h 3631956"/>
              <a:gd name="connsiteX131" fmla="*/ 292912 w 887272"/>
              <a:gd name="connsiteY131" fmla="*/ 1473200 h 3631956"/>
              <a:gd name="connsiteX132" fmla="*/ 297992 w 887272"/>
              <a:gd name="connsiteY132" fmla="*/ 1447800 h 3631956"/>
              <a:gd name="connsiteX133" fmla="*/ 308152 w 887272"/>
              <a:gd name="connsiteY133" fmla="*/ 1386840 h 3631956"/>
              <a:gd name="connsiteX134" fmla="*/ 313232 w 887272"/>
              <a:gd name="connsiteY134" fmla="*/ 1346200 h 3631956"/>
              <a:gd name="connsiteX135" fmla="*/ 323392 w 887272"/>
              <a:gd name="connsiteY135" fmla="*/ 1275080 h 3631956"/>
              <a:gd name="connsiteX136" fmla="*/ 328472 w 887272"/>
              <a:gd name="connsiteY136" fmla="*/ 1224280 h 3631956"/>
              <a:gd name="connsiteX137" fmla="*/ 333552 w 887272"/>
              <a:gd name="connsiteY137" fmla="*/ 1198880 h 3631956"/>
              <a:gd name="connsiteX138" fmla="*/ 348792 w 887272"/>
              <a:gd name="connsiteY138" fmla="*/ 1127760 h 3631956"/>
              <a:gd name="connsiteX139" fmla="*/ 353872 w 887272"/>
              <a:gd name="connsiteY139" fmla="*/ 1076960 h 3631956"/>
              <a:gd name="connsiteX140" fmla="*/ 358952 w 887272"/>
              <a:gd name="connsiteY140" fmla="*/ 1056640 h 3631956"/>
              <a:gd name="connsiteX141" fmla="*/ 369112 w 887272"/>
              <a:gd name="connsiteY141" fmla="*/ 1005840 h 3631956"/>
              <a:gd name="connsiteX142" fmla="*/ 374192 w 887272"/>
              <a:gd name="connsiteY142" fmla="*/ 934720 h 3631956"/>
              <a:gd name="connsiteX143" fmla="*/ 384352 w 887272"/>
              <a:gd name="connsiteY143" fmla="*/ 868680 h 3631956"/>
              <a:gd name="connsiteX144" fmla="*/ 389432 w 887272"/>
              <a:gd name="connsiteY144" fmla="*/ 822960 h 3631956"/>
              <a:gd name="connsiteX145" fmla="*/ 399592 w 887272"/>
              <a:gd name="connsiteY145" fmla="*/ 777240 h 3631956"/>
              <a:gd name="connsiteX146" fmla="*/ 404672 w 887272"/>
              <a:gd name="connsiteY146" fmla="*/ 731520 h 3631956"/>
              <a:gd name="connsiteX147" fmla="*/ 414832 w 887272"/>
              <a:gd name="connsiteY147" fmla="*/ 690880 h 3631956"/>
              <a:gd name="connsiteX148" fmla="*/ 424992 w 887272"/>
              <a:gd name="connsiteY148" fmla="*/ 629920 h 3631956"/>
              <a:gd name="connsiteX149" fmla="*/ 430072 w 887272"/>
              <a:gd name="connsiteY149" fmla="*/ 584200 h 3631956"/>
              <a:gd name="connsiteX150" fmla="*/ 440232 w 887272"/>
              <a:gd name="connsiteY150" fmla="*/ 543560 h 3631956"/>
              <a:gd name="connsiteX151" fmla="*/ 445312 w 887272"/>
              <a:gd name="connsiteY151" fmla="*/ 523240 h 3631956"/>
              <a:gd name="connsiteX152" fmla="*/ 455472 w 887272"/>
              <a:gd name="connsiteY152" fmla="*/ 457200 h 3631956"/>
              <a:gd name="connsiteX153" fmla="*/ 465632 w 887272"/>
              <a:gd name="connsiteY153" fmla="*/ 411480 h 3631956"/>
              <a:gd name="connsiteX154" fmla="*/ 470712 w 887272"/>
              <a:gd name="connsiteY154" fmla="*/ 365760 h 3631956"/>
              <a:gd name="connsiteX155" fmla="*/ 475792 w 887272"/>
              <a:gd name="connsiteY155" fmla="*/ 335280 h 3631956"/>
              <a:gd name="connsiteX156" fmla="*/ 478332 w 887272"/>
              <a:gd name="connsiteY156" fmla="*/ 213360 h 3631956"/>
              <a:gd name="connsiteX0" fmla="*/ 478332 w 887272"/>
              <a:gd name="connsiteY0" fmla="*/ 213360 h 3631956"/>
              <a:gd name="connsiteX1" fmla="*/ 489762 w 887272"/>
              <a:gd name="connsiteY1" fmla="*/ 197485 h 3631956"/>
              <a:gd name="connsiteX2" fmla="*/ 505637 w 887272"/>
              <a:gd name="connsiteY2" fmla="*/ 182245 h 3631956"/>
              <a:gd name="connsiteX3" fmla="*/ 536117 w 887272"/>
              <a:gd name="connsiteY3" fmla="*/ 163830 h 3631956"/>
              <a:gd name="connsiteX4" fmla="*/ 551357 w 887272"/>
              <a:gd name="connsiteY4" fmla="*/ 148590 h 3631956"/>
              <a:gd name="connsiteX5" fmla="*/ 581837 w 887272"/>
              <a:gd name="connsiteY5" fmla="*/ 136525 h 3631956"/>
              <a:gd name="connsiteX6" fmla="*/ 602792 w 887272"/>
              <a:gd name="connsiteY6" fmla="*/ 111760 h 3631956"/>
              <a:gd name="connsiteX7" fmla="*/ 638352 w 887272"/>
              <a:gd name="connsiteY7" fmla="*/ 96520 h 3631956"/>
              <a:gd name="connsiteX8" fmla="*/ 653592 w 887272"/>
              <a:gd name="connsiteY8" fmla="*/ 86360 h 3631956"/>
              <a:gd name="connsiteX9" fmla="*/ 689152 w 887272"/>
              <a:gd name="connsiteY9" fmla="*/ 76200 h 3631956"/>
              <a:gd name="connsiteX10" fmla="*/ 719632 w 887272"/>
              <a:gd name="connsiteY10" fmla="*/ 66040 h 3631956"/>
              <a:gd name="connsiteX11" fmla="*/ 755192 w 887272"/>
              <a:gd name="connsiteY11" fmla="*/ 50800 h 3631956"/>
              <a:gd name="connsiteX12" fmla="*/ 805992 w 887272"/>
              <a:gd name="connsiteY12" fmla="*/ 35560 h 3631956"/>
              <a:gd name="connsiteX13" fmla="*/ 821232 w 887272"/>
              <a:gd name="connsiteY13" fmla="*/ 25400 h 3631956"/>
              <a:gd name="connsiteX14" fmla="*/ 851712 w 887272"/>
              <a:gd name="connsiteY14" fmla="*/ 15240 h 3631956"/>
              <a:gd name="connsiteX15" fmla="*/ 882192 w 887272"/>
              <a:gd name="connsiteY15" fmla="*/ 0 h 3631956"/>
              <a:gd name="connsiteX16" fmla="*/ 887272 w 887272"/>
              <a:gd name="connsiteY16" fmla="*/ 15240 h 3631956"/>
              <a:gd name="connsiteX17" fmla="*/ 882192 w 887272"/>
              <a:gd name="connsiteY17" fmla="*/ 60960 h 3631956"/>
              <a:gd name="connsiteX18" fmla="*/ 877112 w 887272"/>
              <a:gd name="connsiteY18" fmla="*/ 76200 h 3631956"/>
              <a:gd name="connsiteX19" fmla="*/ 872032 w 887272"/>
              <a:gd name="connsiteY19" fmla="*/ 96520 h 3631956"/>
              <a:gd name="connsiteX20" fmla="*/ 866952 w 887272"/>
              <a:gd name="connsiteY20" fmla="*/ 162560 h 3631956"/>
              <a:gd name="connsiteX21" fmla="*/ 861872 w 887272"/>
              <a:gd name="connsiteY21" fmla="*/ 182880 h 3631956"/>
              <a:gd name="connsiteX22" fmla="*/ 856792 w 887272"/>
              <a:gd name="connsiteY22" fmla="*/ 213360 h 3631956"/>
              <a:gd name="connsiteX23" fmla="*/ 851712 w 887272"/>
              <a:gd name="connsiteY23" fmla="*/ 335280 h 3631956"/>
              <a:gd name="connsiteX24" fmla="*/ 841552 w 887272"/>
              <a:gd name="connsiteY24" fmla="*/ 401320 h 3631956"/>
              <a:gd name="connsiteX25" fmla="*/ 836472 w 887272"/>
              <a:gd name="connsiteY25" fmla="*/ 447040 h 3631956"/>
              <a:gd name="connsiteX26" fmla="*/ 826312 w 887272"/>
              <a:gd name="connsiteY26" fmla="*/ 568960 h 3631956"/>
              <a:gd name="connsiteX27" fmla="*/ 821232 w 887272"/>
              <a:gd name="connsiteY27" fmla="*/ 594360 h 3631956"/>
              <a:gd name="connsiteX28" fmla="*/ 816152 w 887272"/>
              <a:gd name="connsiteY28" fmla="*/ 640080 h 3631956"/>
              <a:gd name="connsiteX29" fmla="*/ 805992 w 887272"/>
              <a:gd name="connsiteY29" fmla="*/ 690880 h 3631956"/>
              <a:gd name="connsiteX30" fmla="*/ 800912 w 887272"/>
              <a:gd name="connsiteY30" fmla="*/ 721360 h 3631956"/>
              <a:gd name="connsiteX31" fmla="*/ 795832 w 887272"/>
              <a:gd name="connsiteY31" fmla="*/ 741680 h 3631956"/>
              <a:gd name="connsiteX32" fmla="*/ 790752 w 887272"/>
              <a:gd name="connsiteY32" fmla="*/ 767080 h 3631956"/>
              <a:gd name="connsiteX33" fmla="*/ 785672 w 887272"/>
              <a:gd name="connsiteY33" fmla="*/ 787400 h 3631956"/>
              <a:gd name="connsiteX34" fmla="*/ 780592 w 887272"/>
              <a:gd name="connsiteY34" fmla="*/ 828040 h 3631956"/>
              <a:gd name="connsiteX35" fmla="*/ 775512 w 887272"/>
              <a:gd name="connsiteY35" fmla="*/ 843280 h 3631956"/>
              <a:gd name="connsiteX36" fmla="*/ 765352 w 887272"/>
              <a:gd name="connsiteY36" fmla="*/ 894080 h 3631956"/>
              <a:gd name="connsiteX37" fmla="*/ 755192 w 887272"/>
              <a:gd name="connsiteY37" fmla="*/ 939800 h 3631956"/>
              <a:gd name="connsiteX38" fmla="*/ 750112 w 887272"/>
              <a:gd name="connsiteY38" fmla="*/ 980440 h 3631956"/>
              <a:gd name="connsiteX39" fmla="*/ 745032 w 887272"/>
              <a:gd name="connsiteY39" fmla="*/ 1031240 h 3631956"/>
              <a:gd name="connsiteX40" fmla="*/ 734872 w 887272"/>
              <a:gd name="connsiteY40" fmla="*/ 1102360 h 3631956"/>
              <a:gd name="connsiteX41" fmla="*/ 729792 w 887272"/>
              <a:gd name="connsiteY41" fmla="*/ 1203960 h 3631956"/>
              <a:gd name="connsiteX42" fmla="*/ 719632 w 887272"/>
              <a:gd name="connsiteY42" fmla="*/ 1264920 h 3631956"/>
              <a:gd name="connsiteX43" fmla="*/ 704392 w 887272"/>
              <a:gd name="connsiteY43" fmla="*/ 1407160 h 3631956"/>
              <a:gd name="connsiteX44" fmla="*/ 694232 w 887272"/>
              <a:gd name="connsiteY44" fmla="*/ 1463040 h 3631956"/>
              <a:gd name="connsiteX45" fmla="*/ 689152 w 887272"/>
              <a:gd name="connsiteY45" fmla="*/ 1518920 h 3631956"/>
              <a:gd name="connsiteX46" fmla="*/ 678992 w 887272"/>
              <a:gd name="connsiteY46" fmla="*/ 1564640 h 3631956"/>
              <a:gd name="connsiteX47" fmla="*/ 673912 w 887272"/>
              <a:gd name="connsiteY47" fmla="*/ 1595120 h 3631956"/>
              <a:gd name="connsiteX48" fmla="*/ 668832 w 887272"/>
              <a:gd name="connsiteY48" fmla="*/ 1635760 h 3631956"/>
              <a:gd name="connsiteX49" fmla="*/ 663752 w 887272"/>
              <a:gd name="connsiteY49" fmla="*/ 1666240 h 3631956"/>
              <a:gd name="connsiteX50" fmla="*/ 658672 w 887272"/>
              <a:gd name="connsiteY50" fmla="*/ 1706880 h 3631956"/>
              <a:gd name="connsiteX51" fmla="*/ 643432 w 887272"/>
              <a:gd name="connsiteY51" fmla="*/ 1778000 h 3631956"/>
              <a:gd name="connsiteX52" fmla="*/ 638352 w 887272"/>
              <a:gd name="connsiteY52" fmla="*/ 1823720 h 3631956"/>
              <a:gd name="connsiteX53" fmla="*/ 628192 w 887272"/>
              <a:gd name="connsiteY53" fmla="*/ 1879600 h 3631956"/>
              <a:gd name="connsiteX54" fmla="*/ 623112 w 887272"/>
              <a:gd name="connsiteY54" fmla="*/ 1935480 h 3631956"/>
              <a:gd name="connsiteX55" fmla="*/ 607872 w 887272"/>
              <a:gd name="connsiteY55" fmla="*/ 2021840 h 3631956"/>
              <a:gd name="connsiteX56" fmla="*/ 602792 w 887272"/>
              <a:gd name="connsiteY56" fmla="*/ 2082800 h 3631956"/>
              <a:gd name="connsiteX57" fmla="*/ 592632 w 887272"/>
              <a:gd name="connsiteY57" fmla="*/ 2133600 h 3631956"/>
              <a:gd name="connsiteX58" fmla="*/ 582472 w 887272"/>
              <a:gd name="connsiteY58" fmla="*/ 2204720 h 3631956"/>
              <a:gd name="connsiteX59" fmla="*/ 577392 w 887272"/>
              <a:gd name="connsiteY59" fmla="*/ 2296160 h 3631956"/>
              <a:gd name="connsiteX60" fmla="*/ 572312 w 887272"/>
              <a:gd name="connsiteY60" fmla="*/ 2311400 h 3631956"/>
              <a:gd name="connsiteX61" fmla="*/ 567232 w 887272"/>
              <a:gd name="connsiteY61" fmla="*/ 2352040 h 3631956"/>
              <a:gd name="connsiteX62" fmla="*/ 562152 w 887272"/>
              <a:gd name="connsiteY62" fmla="*/ 2382520 h 3631956"/>
              <a:gd name="connsiteX63" fmla="*/ 551992 w 887272"/>
              <a:gd name="connsiteY63" fmla="*/ 2509520 h 3631956"/>
              <a:gd name="connsiteX64" fmla="*/ 541832 w 887272"/>
              <a:gd name="connsiteY64" fmla="*/ 2570480 h 3631956"/>
              <a:gd name="connsiteX65" fmla="*/ 536752 w 887272"/>
              <a:gd name="connsiteY65" fmla="*/ 2595880 h 3631956"/>
              <a:gd name="connsiteX66" fmla="*/ 526592 w 887272"/>
              <a:gd name="connsiteY66" fmla="*/ 2809240 h 3631956"/>
              <a:gd name="connsiteX67" fmla="*/ 521512 w 887272"/>
              <a:gd name="connsiteY67" fmla="*/ 2834640 h 3631956"/>
              <a:gd name="connsiteX68" fmla="*/ 516432 w 887272"/>
              <a:gd name="connsiteY68" fmla="*/ 2956560 h 3631956"/>
              <a:gd name="connsiteX69" fmla="*/ 506272 w 887272"/>
              <a:gd name="connsiteY69" fmla="*/ 3048000 h 3631956"/>
              <a:gd name="connsiteX70" fmla="*/ 494419 w 887272"/>
              <a:gd name="connsiteY70" fmla="*/ 3217898 h 3631956"/>
              <a:gd name="connsiteX71" fmla="*/ 486517 w 887272"/>
              <a:gd name="connsiteY71" fmla="*/ 3325707 h 3631956"/>
              <a:gd name="connsiteX72" fmla="*/ 489903 w 887272"/>
              <a:gd name="connsiteY72" fmla="*/ 3369734 h 3631956"/>
              <a:gd name="connsiteX73" fmla="*/ 484823 w 887272"/>
              <a:gd name="connsiteY73" fmla="*/ 3407551 h 3631956"/>
              <a:gd name="connsiteX74" fmla="*/ 462810 w 887272"/>
              <a:gd name="connsiteY74" fmla="*/ 3608494 h 3631956"/>
              <a:gd name="connsiteX75" fmla="*/ 414832 w 887272"/>
              <a:gd name="connsiteY75" fmla="*/ 3611880 h 3631956"/>
              <a:gd name="connsiteX76" fmla="*/ 191312 w 887272"/>
              <a:gd name="connsiteY76" fmla="*/ 3601720 h 3631956"/>
              <a:gd name="connsiteX77" fmla="*/ 120192 w 887272"/>
              <a:gd name="connsiteY77" fmla="*/ 3591560 h 3631956"/>
              <a:gd name="connsiteX78" fmla="*/ 64312 w 887272"/>
              <a:gd name="connsiteY78" fmla="*/ 3586480 h 3631956"/>
              <a:gd name="connsiteX79" fmla="*/ 20849 w 887272"/>
              <a:gd name="connsiteY79" fmla="*/ 3576884 h 3631956"/>
              <a:gd name="connsiteX80" fmla="*/ 35525 w 887272"/>
              <a:gd name="connsiteY80" fmla="*/ 3533423 h 3631956"/>
              <a:gd name="connsiteX81" fmla="*/ 42864 w 887272"/>
              <a:gd name="connsiteY81" fmla="*/ 3455528 h 3631956"/>
              <a:gd name="connsiteX82" fmla="*/ 45121 w 887272"/>
              <a:gd name="connsiteY82" fmla="*/ 3429000 h 3631956"/>
              <a:gd name="connsiteX83" fmla="*/ 47379 w 887272"/>
              <a:gd name="connsiteY83" fmla="*/ 3397956 h 3631956"/>
              <a:gd name="connsiteX84" fmla="*/ 46815 w 887272"/>
              <a:gd name="connsiteY84" fmla="*/ 3356186 h 3631956"/>
              <a:gd name="connsiteX85" fmla="*/ 46250 w 887272"/>
              <a:gd name="connsiteY85" fmla="*/ 3327964 h 3631956"/>
              <a:gd name="connsiteX86" fmla="*/ 48508 w 887272"/>
              <a:gd name="connsiteY86" fmla="*/ 3265311 h 3631956"/>
              <a:gd name="connsiteX87" fmla="*/ 64876 w 887272"/>
              <a:gd name="connsiteY87" fmla="*/ 3217332 h 3631956"/>
              <a:gd name="connsiteX88" fmla="*/ 66570 w 887272"/>
              <a:gd name="connsiteY88" fmla="*/ 3178387 h 3631956"/>
              <a:gd name="connsiteX89" fmla="*/ 79551 w 887272"/>
              <a:gd name="connsiteY89" fmla="*/ 3056467 h 3631956"/>
              <a:gd name="connsiteX90" fmla="*/ 78987 w 887272"/>
              <a:gd name="connsiteY90" fmla="*/ 3025422 h 3631956"/>
              <a:gd name="connsiteX91" fmla="*/ 86890 w 887272"/>
              <a:gd name="connsiteY91" fmla="*/ 2958253 h 3631956"/>
              <a:gd name="connsiteX92" fmla="*/ 89147 w 887272"/>
              <a:gd name="connsiteY92" fmla="*/ 2910841 h 3631956"/>
              <a:gd name="connsiteX93" fmla="*/ 96485 w 887272"/>
              <a:gd name="connsiteY93" fmla="*/ 2835770 h 3631956"/>
              <a:gd name="connsiteX94" fmla="*/ 112290 w 887272"/>
              <a:gd name="connsiteY94" fmla="*/ 2715542 h 3631956"/>
              <a:gd name="connsiteX95" fmla="*/ 108903 w 887272"/>
              <a:gd name="connsiteY95" fmla="*/ 2701431 h 3631956"/>
              <a:gd name="connsiteX96" fmla="*/ 116805 w 887272"/>
              <a:gd name="connsiteY96" fmla="*/ 2692400 h 3631956"/>
              <a:gd name="connsiteX97" fmla="*/ 116241 w 887272"/>
              <a:gd name="connsiteY97" fmla="*/ 2673773 h 3631956"/>
              <a:gd name="connsiteX98" fmla="*/ 120756 w 887272"/>
              <a:gd name="connsiteY98" fmla="*/ 2632004 h 3631956"/>
              <a:gd name="connsiteX99" fmla="*/ 120192 w 887272"/>
              <a:gd name="connsiteY99" fmla="*/ 2609991 h 3631956"/>
              <a:gd name="connsiteX100" fmla="*/ 127530 w 887272"/>
              <a:gd name="connsiteY100" fmla="*/ 2589671 h 3631956"/>
              <a:gd name="connsiteX101" fmla="*/ 132610 w 887272"/>
              <a:gd name="connsiteY101" fmla="*/ 2554676 h 3631956"/>
              <a:gd name="connsiteX102" fmla="*/ 137125 w 887272"/>
              <a:gd name="connsiteY102" fmla="*/ 2525323 h 3631956"/>
              <a:gd name="connsiteX103" fmla="*/ 142206 w 887272"/>
              <a:gd name="connsiteY103" fmla="*/ 2484684 h 3631956"/>
              <a:gd name="connsiteX104" fmla="*/ 152364 w 887272"/>
              <a:gd name="connsiteY104" fmla="*/ 2466621 h 3631956"/>
              <a:gd name="connsiteX105" fmla="*/ 151802 w 887272"/>
              <a:gd name="connsiteY105" fmla="*/ 2430498 h 3631956"/>
              <a:gd name="connsiteX106" fmla="*/ 159703 w 887272"/>
              <a:gd name="connsiteY106" fmla="*/ 2410178 h 3631956"/>
              <a:gd name="connsiteX107" fmla="*/ 164784 w 887272"/>
              <a:gd name="connsiteY107" fmla="*/ 2388164 h 3631956"/>
              <a:gd name="connsiteX108" fmla="*/ 167041 w 887272"/>
              <a:gd name="connsiteY108" fmla="*/ 2359943 h 3631956"/>
              <a:gd name="connsiteX109" fmla="*/ 174943 w 887272"/>
              <a:gd name="connsiteY109" fmla="*/ 2338494 h 3631956"/>
              <a:gd name="connsiteX110" fmla="*/ 180023 w 887272"/>
              <a:gd name="connsiteY110" fmla="*/ 2284871 h 3631956"/>
              <a:gd name="connsiteX111" fmla="*/ 181716 w 887272"/>
              <a:gd name="connsiteY111" fmla="*/ 2232942 h 3631956"/>
              <a:gd name="connsiteX112" fmla="*/ 190183 w 887272"/>
              <a:gd name="connsiteY112" fmla="*/ 2175369 h 3631956"/>
              <a:gd name="connsiteX113" fmla="*/ 191312 w 887272"/>
              <a:gd name="connsiteY113" fmla="*/ 2136987 h 3631956"/>
              <a:gd name="connsiteX114" fmla="*/ 196392 w 887272"/>
              <a:gd name="connsiteY114" fmla="*/ 2098040 h 3631956"/>
              <a:gd name="connsiteX115" fmla="*/ 206552 w 887272"/>
              <a:gd name="connsiteY115" fmla="*/ 1991360 h 3631956"/>
              <a:gd name="connsiteX116" fmla="*/ 211632 w 887272"/>
              <a:gd name="connsiteY116" fmla="*/ 1965960 h 3631956"/>
              <a:gd name="connsiteX117" fmla="*/ 216712 w 887272"/>
              <a:gd name="connsiteY117" fmla="*/ 1925320 h 3631956"/>
              <a:gd name="connsiteX118" fmla="*/ 221792 w 887272"/>
              <a:gd name="connsiteY118" fmla="*/ 1910080 h 3631956"/>
              <a:gd name="connsiteX119" fmla="*/ 226872 w 887272"/>
              <a:gd name="connsiteY119" fmla="*/ 1889760 h 3631956"/>
              <a:gd name="connsiteX120" fmla="*/ 231952 w 887272"/>
              <a:gd name="connsiteY120" fmla="*/ 1859280 h 3631956"/>
              <a:gd name="connsiteX121" fmla="*/ 237032 w 887272"/>
              <a:gd name="connsiteY121" fmla="*/ 1833880 h 3631956"/>
              <a:gd name="connsiteX122" fmla="*/ 242112 w 887272"/>
              <a:gd name="connsiteY122" fmla="*/ 1762760 h 3631956"/>
              <a:gd name="connsiteX123" fmla="*/ 247192 w 887272"/>
              <a:gd name="connsiteY123" fmla="*/ 1747520 h 3631956"/>
              <a:gd name="connsiteX124" fmla="*/ 252272 w 887272"/>
              <a:gd name="connsiteY124" fmla="*/ 1722120 h 3631956"/>
              <a:gd name="connsiteX125" fmla="*/ 257352 w 887272"/>
              <a:gd name="connsiteY125" fmla="*/ 1671320 h 3631956"/>
              <a:gd name="connsiteX126" fmla="*/ 262432 w 887272"/>
              <a:gd name="connsiteY126" fmla="*/ 1656080 h 3631956"/>
              <a:gd name="connsiteX127" fmla="*/ 267512 w 887272"/>
              <a:gd name="connsiteY127" fmla="*/ 1635760 h 3631956"/>
              <a:gd name="connsiteX128" fmla="*/ 272592 w 887272"/>
              <a:gd name="connsiteY128" fmla="*/ 1574800 h 3631956"/>
              <a:gd name="connsiteX129" fmla="*/ 277672 w 887272"/>
              <a:gd name="connsiteY129" fmla="*/ 1559560 h 3631956"/>
              <a:gd name="connsiteX130" fmla="*/ 287832 w 887272"/>
              <a:gd name="connsiteY130" fmla="*/ 1518920 h 3631956"/>
              <a:gd name="connsiteX131" fmla="*/ 292912 w 887272"/>
              <a:gd name="connsiteY131" fmla="*/ 1473200 h 3631956"/>
              <a:gd name="connsiteX132" fmla="*/ 297992 w 887272"/>
              <a:gd name="connsiteY132" fmla="*/ 1447800 h 3631956"/>
              <a:gd name="connsiteX133" fmla="*/ 308152 w 887272"/>
              <a:gd name="connsiteY133" fmla="*/ 1386840 h 3631956"/>
              <a:gd name="connsiteX134" fmla="*/ 313232 w 887272"/>
              <a:gd name="connsiteY134" fmla="*/ 1346200 h 3631956"/>
              <a:gd name="connsiteX135" fmla="*/ 323392 w 887272"/>
              <a:gd name="connsiteY135" fmla="*/ 1275080 h 3631956"/>
              <a:gd name="connsiteX136" fmla="*/ 328472 w 887272"/>
              <a:gd name="connsiteY136" fmla="*/ 1224280 h 3631956"/>
              <a:gd name="connsiteX137" fmla="*/ 333552 w 887272"/>
              <a:gd name="connsiteY137" fmla="*/ 1198880 h 3631956"/>
              <a:gd name="connsiteX138" fmla="*/ 348792 w 887272"/>
              <a:gd name="connsiteY138" fmla="*/ 1127760 h 3631956"/>
              <a:gd name="connsiteX139" fmla="*/ 353872 w 887272"/>
              <a:gd name="connsiteY139" fmla="*/ 1076960 h 3631956"/>
              <a:gd name="connsiteX140" fmla="*/ 358952 w 887272"/>
              <a:gd name="connsiteY140" fmla="*/ 1056640 h 3631956"/>
              <a:gd name="connsiteX141" fmla="*/ 369112 w 887272"/>
              <a:gd name="connsiteY141" fmla="*/ 1005840 h 3631956"/>
              <a:gd name="connsiteX142" fmla="*/ 374192 w 887272"/>
              <a:gd name="connsiteY142" fmla="*/ 934720 h 3631956"/>
              <a:gd name="connsiteX143" fmla="*/ 384352 w 887272"/>
              <a:gd name="connsiteY143" fmla="*/ 868680 h 3631956"/>
              <a:gd name="connsiteX144" fmla="*/ 389432 w 887272"/>
              <a:gd name="connsiteY144" fmla="*/ 822960 h 3631956"/>
              <a:gd name="connsiteX145" fmla="*/ 399592 w 887272"/>
              <a:gd name="connsiteY145" fmla="*/ 777240 h 3631956"/>
              <a:gd name="connsiteX146" fmla="*/ 404672 w 887272"/>
              <a:gd name="connsiteY146" fmla="*/ 731520 h 3631956"/>
              <a:gd name="connsiteX147" fmla="*/ 414832 w 887272"/>
              <a:gd name="connsiteY147" fmla="*/ 690880 h 3631956"/>
              <a:gd name="connsiteX148" fmla="*/ 424992 w 887272"/>
              <a:gd name="connsiteY148" fmla="*/ 629920 h 3631956"/>
              <a:gd name="connsiteX149" fmla="*/ 430072 w 887272"/>
              <a:gd name="connsiteY149" fmla="*/ 584200 h 3631956"/>
              <a:gd name="connsiteX150" fmla="*/ 440232 w 887272"/>
              <a:gd name="connsiteY150" fmla="*/ 543560 h 3631956"/>
              <a:gd name="connsiteX151" fmla="*/ 445312 w 887272"/>
              <a:gd name="connsiteY151" fmla="*/ 523240 h 3631956"/>
              <a:gd name="connsiteX152" fmla="*/ 455472 w 887272"/>
              <a:gd name="connsiteY152" fmla="*/ 457200 h 3631956"/>
              <a:gd name="connsiteX153" fmla="*/ 465632 w 887272"/>
              <a:gd name="connsiteY153" fmla="*/ 411480 h 3631956"/>
              <a:gd name="connsiteX154" fmla="*/ 470712 w 887272"/>
              <a:gd name="connsiteY154" fmla="*/ 365760 h 3631956"/>
              <a:gd name="connsiteX155" fmla="*/ 475792 w 887272"/>
              <a:gd name="connsiteY155" fmla="*/ 335280 h 3631956"/>
              <a:gd name="connsiteX156" fmla="*/ 478332 w 887272"/>
              <a:gd name="connsiteY156" fmla="*/ 213360 h 3631956"/>
              <a:gd name="connsiteX0" fmla="*/ 478332 w 887272"/>
              <a:gd name="connsiteY0" fmla="*/ 213360 h 3631956"/>
              <a:gd name="connsiteX1" fmla="*/ 489762 w 887272"/>
              <a:gd name="connsiteY1" fmla="*/ 197485 h 3631956"/>
              <a:gd name="connsiteX2" fmla="*/ 505637 w 887272"/>
              <a:gd name="connsiteY2" fmla="*/ 182245 h 3631956"/>
              <a:gd name="connsiteX3" fmla="*/ 536117 w 887272"/>
              <a:gd name="connsiteY3" fmla="*/ 163830 h 3631956"/>
              <a:gd name="connsiteX4" fmla="*/ 551357 w 887272"/>
              <a:gd name="connsiteY4" fmla="*/ 148590 h 3631956"/>
              <a:gd name="connsiteX5" fmla="*/ 581837 w 887272"/>
              <a:gd name="connsiteY5" fmla="*/ 136525 h 3631956"/>
              <a:gd name="connsiteX6" fmla="*/ 608507 w 887272"/>
              <a:gd name="connsiteY6" fmla="*/ 115570 h 3631956"/>
              <a:gd name="connsiteX7" fmla="*/ 638352 w 887272"/>
              <a:gd name="connsiteY7" fmla="*/ 96520 h 3631956"/>
              <a:gd name="connsiteX8" fmla="*/ 653592 w 887272"/>
              <a:gd name="connsiteY8" fmla="*/ 86360 h 3631956"/>
              <a:gd name="connsiteX9" fmla="*/ 689152 w 887272"/>
              <a:gd name="connsiteY9" fmla="*/ 76200 h 3631956"/>
              <a:gd name="connsiteX10" fmla="*/ 719632 w 887272"/>
              <a:gd name="connsiteY10" fmla="*/ 66040 h 3631956"/>
              <a:gd name="connsiteX11" fmla="*/ 755192 w 887272"/>
              <a:gd name="connsiteY11" fmla="*/ 50800 h 3631956"/>
              <a:gd name="connsiteX12" fmla="*/ 805992 w 887272"/>
              <a:gd name="connsiteY12" fmla="*/ 35560 h 3631956"/>
              <a:gd name="connsiteX13" fmla="*/ 821232 w 887272"/>
              <a:gd name="connsiteY13" fmla="*/ 25400 h 3631956"/>
              <a:gd name="connsiteX14" fmla="*/ 851712 w 887272"/>
              <a:gd name="connsiteY14" fmla="*/ 15240 h 3631956"/>
              <a:gd name="connsiteX15" fmla="*/ 882192 w 887272"/>
              <a:gd name="connsiteY15" fmla="*/ 0 h 3631956"/>
              <a:gd name="connsiteX16" fmla="*/ 887272 w 887272"/>
              <a:gd name="connsiteY16" fmla="*/ 15240 h 3631956"/>
              <a:gd name="connsiteX17" fmla="*/ 882192 w 887272"/>
              <a:gd name="connsiteY17" fmla="*/ 60960 h 3631956"/>
              <a:gd name="connsiteX18" fmla="*/ 877112 w 887272"/>
              <a:gd name="connsiteY18" fmla="*/ 76200 h 3631956"/>
              <a:gd name="connsiteX19" fmla="*/ 872032 w 887272"/>
              <a:gd name="connsiteY19" fmla="*/ 96520 h 3631956"/>
              <a:gd name="connsiteX20" fmla="*/ 866952 w 887272"/>
              <a:gd name="connsiteY20" fmla="*/ 162560 h 3631956"/>
              <a:gd name="connsiteX21" fmla="*/ 861872 w 887272"/>
              <a:gd name="connsiteY21" fmla="*/ 182880 h 3631956"/>
              <a:gd name="connsiteX22" fmla="*/ 856792 w 887272"/>
              <a:gd name="connsiteY22" fmla="*/ 213360 h 3631956"/>
              <a:gd name="connsiteX23" fmla="*/ 851712 w 887272"/>
              <a:gd name="connsiteY23" fmla="*/ 335280 h 3631956"/>
              <a:gd name="connsiteX24" fmla="*/ 841552 w 887272"/>
              <a:gd name="connsiteY24" fmla="*/ 401320 h 3631956"/>
              <a:gd name="connsiteX25" fmla="*/ 836472 w 887272"/>
              <a:gd name="connsiteY25" fmla="*/ 447040 h 3631956"/>
              <a:gd name="connsiteX26" fmla="*/ 826312 w 887272"/>
              <a:gd name="connsiteY26" fmla="*/ 568960 h 3631956"/>
              <a:gd name="connsiteX27" fmla="*/ 821232 w 887272"/>
              <a:gd name="connsiteY27" fmla="*/ 594360 h 3631956"/>
              <a:gd name="connsiteX28" fmla="*/ 816152 w 887272"/>
              <a:gd name="connsiteY28" fmla="*/ 640080 h 3631956"/>
              <a:gd name="connsiteX29" fmla="*/ 805992 w 887272"/>
              <a:gd name="connsiteY29" fmla="*/ 690880 h 3631956"/>
              <a:gd name="connsiteX30" fmla="*/ 800912 w 887272"/>
              <a:gd name="connsiteY30" fmla="*/ 721360 h 3631956"/>
              <a:gd name="connsiteX31" fmla="*/ 795832 w 887272"/>
              <a:gd name="connsiteY31" fmla="*/ 741680 h 3631956"/>
              <a:gd name="connsiteX32" fmla="*/ 790752 w 887272"/>
              <a:gd name="connsiteY32" fmla="*/ 767080 h 3631956"/>
              <a:gd name="connsiteX33" fmla="*/ 785672 w 887272"/>
              <a:gd name="connsiteY33" fmla="*/ 787400 h 3631956"/>
              <a:gd name="connsiteX34" fmla="*/ 780592 w 887272"/>
              <a:gd name="connsiteY34" fmla="*/ 828040 h 3631956"/>
              <a:gd name="connsiteX35" fmla="*/ 775512 w 887272"/>
              <a:gd name="connsiteY35" fmla="*/ 843280 h 3631956"/>
              <a:gd name="connsiteX36" fmla="*/ 765352 w 887272"/>
              <a:gd name="connsiteY36" fmla="*/ 894080 h 3631956"/>
              <a:gd name="connsiteX37" fmla="*/ 755192 w 887272"/>
              <a:gd name="connsiteY37" fmla="*/ 939800 h 3631956"/>
              <a:gd name="connsiteX38" fmla="*/ 750112 w 887272"/>
              <a:gd name="connsiteY38" fmla="*/ 980440 h 3631956"/>
              <a:gd name="connsiteX39" fmla="*/ 745032 w 887272"/>
              <a:gd name="connsiteY39" fmla="*/ 1031240 h 3631956"/>
              <a:gd name="connsiteX40" fmla="*/ 734872 w 887272"/>
              <a:gd name="connsiteY40" fmla="*/ 1102360 h 3631956"/>
              <a:gd name="connsiteX41" fmla="*/ 729792 w 887272"/>
              <a:gd name="connsiteY41" fmla="*/ 1203960 h 3631956"/>
              <a:gd name="connsiteX42" fmla="*/ 719632 w 887272"/>
              <a:gd name="connsiteY42" fmla="*/ 1264920 h 3631956"/>
              <a:gd name="connsiteX43" fmla="*/ 704392 w 887272"/>
              <a:gd name="connsiteY43" fmla="*/ 1407160 h 3631956"/>
              <a:gd name="connsiteX44" fmla="*/ 694232 w 887272"/>
              <a:gd name="connsiteY44" fmla="*/ 1463040 h 3631956"/>
              <a:gd name="connsiteX45" fmla="*/ 689152 w 887272"/>
              <a:gd name="connsiteY45" fmla="*/ 1518920 h 3631956"/>
              <a:gd name="connsiteX46" fmla="*/ 678992 w 887272"/>
              <a:gd name="connsiteY46" fmla="*/ 1564640 h 3631956"/>
              <a:gd name="connsiteX47" fmla="*/ 673912 w 887272"/>
              <a:gd name="connsiteY47" fmla="*/ 1595120 h 3631956"/>
              <a:gd name="connsiteX48" fmla="*/ 668832 w 887272"/>
              <a:gd name="connsiteY48" fmla="*/ 1635760 h 3631956"/>
              <a:gd name="connsiteX49" fmla="*/ 663752 w 887272"/>
              <a:gd name="connsiteY49" fmla="*/ 1666240 h 3631956"/>
              <a:gd name="connsiteX50" fmla="*/ 658672 w 887272"/>
              <a:gd name="connsiteY50" fmla="*/ 1706880 h 3631956"/>
              <a:gd name="connsiteX51" fmla="*/ 643432 w 887272"/>
              <a:gd name="connsiteY51" fmla="*/ 1778000 h 3631956"/>
              <a:gd name="connsiteX52" fmla="*/ 638352 w 887272"/>
              <a:gd name="connsiteY52" fmla="*/ 1823720 h 3631956"/>
              <a:gd name="connsiteX53" fmla="*/ 628192 w 887272"/>
              <a:gd name="connsiteY53" fmla="*/ 1879600 h 3631956"/>
              <a:gd name="connsiteX54" fmla="*/ 623112 w 887272"/>
              <a:gd name="connsiteY54" fmla="*/ 1935480 h 3631956"/>
              <a:gd name="connsiteX55" fmla="*/ 607872 w 887272"/>
              <a:gd name="connsiteY55" fmla="*/ 2021840 h 3631956"/>
              <a:gd name="connsiteX56" fmla="*/ 602792 w 887272"/>
              <a:gd name="connsiteY56" fmla="*/ 2082800 h 3631956"/>
              <a:gd name="connsiteX57" fmla="*/ 592632 w 887272"/>
              <a:gd name="connsiteY57" fmla="*/ 2133600 h 3631956"/>
              <a:gd name="connsiteX58" fmla="*/ 582472 w 887272"/>
              <a:gd name="connsiteY58" fmla="*/ 2204720 h 3631956"/>
              <a:gd name="connsiteX59" fmla="*/ 577392 w 887272"/>
              <a:gd name="connsiteY59" fmla="*/ 2296160 h 3631956"/>
              <a:gd name="connsiteX60" fmla="*/ 572312 w 887272"/>
              <a:gd name="connsiteY60" fmla="*/ 2311400 h 3631956"/>
              <a:gd name="connsiteX61" fmla="*/ 567232 w 887272"/>
              <a:gd name="connsiteY61" fmla="*/ 2352040 h 3631956"/>
              <a:gd name="connsiteX62" fmla="*/ 562152 w 887272"/>
              <a:gd name="connsiteY62" fmla="*/ 2382520 h 3631956"/>
              <a:gd name="connsiteX63" fmla="*/ 551992 w 887272"/>
              <a:gd name="connsiteY63" fmla="*/ 2509520 h 3631956"/>
              <a:gd name="connsiteX64" fmla="*/ 541832 w 887272"/>
              <a:gd name="connsiteY64" fmla="*/ 2570480 h 3631956"/>
              <a:gd name="connsiteX65" fmla="*/ 536752 w 887272"/>
              <a:gd name="connsiteY65" fmla="*/ 2595880 h 3631956"/>
              <a:gd name="connsiteX66" fmla="*/ 526592 w 887272"/>
              <a:gd name="connsiteY66" fmla="*/ 2809240 h 3631956"/>
              <a:gd name="connsiteX67" fmla="*/ 521512 w 887272"/>
              <a:gd name="connsiteY67" fmla="*/ 2834640 h 3631956"/>
              <a:gd name="connsiteX68" fmla="*/ 516432 w 887272"/>
              <a:gd name="connsiteY68" fmla="*/ 2956560 h 3631956"/>
              <a:gd name="connsiteX69" fmla="*/ 506272 w 887272"/>
              <a:gd name="connsiteY69" fmla="*/ 3048000 h 3631956"/>
              <a:gd name="connsiteX70" fmla="*/ 494419 w 887272"/>
              <a:gd name="connsiteY70" fmla="*/ 3217898 h 3631956"/>
              <a:gd name="connsiteX71" fmla="*/ 486517 w 887272"/>
              <a:gd name="connsiteY71" fmla="*/ 3325707 h 3631956"/>
              <a:gd name="connsiteX72" fmla="*/ 489903 w 887272"/>
              <a:gd name="connsiteY72" fmla="*/ 3369734 h 3631956"/>
              <a:gd name="connsiteX73" fmla="*/ 484823 w 887272"/>
              <a:gd name="connsiteY73" fmla="*/ 3407551 h 3631956"/>
              <a:gd name="connsiteX74" fmla="*/ 462810 w 887272"/>
              <a:gd name="connsiteY74" fmla="*/ 3608494 h 3631956"/>
              <a:gd name="connsiteX75" fmla="*/ 414832 w 887272"/>
              <a:gd name="connsiteY75" fmla="*/ 3611880 h 3631956"/>
              <a:gd name="connsiteX76" fmla="*/ 191312 w 887272"/>
              <a:gd name="connsiteY76" fmla="*/ 3601720 h 3631956"/>
              <a:gd name="connsiteX77" fmla="*/ 120192 w 887272"/>
              <a:gd name="connsiteY77" fmla="*/ 3591560 h 3631956"/>
              <a:gd name="connsiteX78" fmla="*/ 64312 w 887272"/>
              <a:gd name="connsiteY78" fmla="*/ 3586480 h 3631956"/>
              <a:gd name="connsiteX79" fmla="*/ 20849 w 887272"/>
              <a:gd name="connsiteY79" fmla="*/ 3576884 h 3631956"/>
              <a:gd name="connsiteX80" fmla="*/ 35525 w 887272"/>
              <a:gd name="connsiteY80" fmla="*/ 3533423 h 3631956"/>
              <a:gd name="connsiteX81" fmla="*/ 42864 w 887272"/>
              <a:gd name="connsiteY81" fmla="*/ 3455528 h 3631956"/>
              <a:gd name="connsiteX82" fmla="*/ 45121 w 887272"/>
              <a:gd name="connsiteY82" fmla="*/ 3429000 h 3631956"/>
              <a:gd name="connsiteX83" fmla="*/ 47379 w 887272"/>
              <a:gd name="connsiteY83" fmla="*/ 3397956 h 3631956"/>
              <a:gd name="connsiteX84" fmla="*/ 46815 w 887272"/>
              <a:gd name="connsiteY84" fmla="*/ 3356186 h 3631956"/>
              <a:gd name="connsiteX85" fmla="*/ 46250 w 887272"/>
              <a:gd name="connsiteY85" fmla="*/ 3327964 h 3631956"/>
              <a:gd name="connsiteX86" fmla="*/ 48508 w 887272"/>
              <a:gd name="connsiteY86" fmla="*/ 3265311 h 3631956"/>
              <a:gd name="connsiteX87" fmla="*/ 64876 w 887272"/>
              <a:gd name="connsiteY87" fmla="*/ 3217332 h 3631956"/>
              <a:gd name="connsiteX88" fmla="*/ 66570 w 887272"/>
              <a:gd name="connsiteY88" fmla="*/ 3178387 h 3631956"/>
              <a:gd name="connsiteX89" fmla="*/ 79551 w 887272"/>
              <a:gd name="connsiteY89" fmla="*/ 3056467 h 3631956"/>
              <a:gd name="connsiteX90" fmla="*/ 78987 w 887272"/>
              <a:gd name="connsiteY90" fmla="*/ 3025422 h 3631956"/>
              <a:gd name="connsiteX91" fmla="*/ 86890 w 887272"/>
              <a:gd name="connsiteY91" fmla="*/ 2958253 h 3631956"/>
              <a:gd name="connsiteX92" fmla="*/ 89147 w 887272"/>
              <a:gd name="connsiteY92" fmla="*/ 2910841 h 3631956"/>
              <a:gd name="connsiteX93" fmla="*/ 96485 w 887272"/>
              <a:gd name="connsiteY93" fmla="*/ 2835770 h 3631956"/>
              <a:gd name="connsiteX94" fmla="*/ 112290 w 887272"/>
              <a:gd name="connsiteY94" fmla="*/ 2715542 h 3631956"/>
              <a:gd name="connsiteX95" fmla="*/ 108903 w 887272"/>
              <a:gd name="connsiteY95" fmla="*/ 2701431 h 3631956"/>
              <a:gd name="connsiteX96" fmla="*/ 116805 w 887272"/>
              <a:gd name="connsiteY96" fmla="*/ 2692400 h 3631956"/>
              <a:gd name="connsiteX97" fmla="*/ 116241 w 887272"/>
              <a:gd name="connsiteY97" fmla="*/ 2673773 h 3631956"/>
              <a:gd name="connsiteX98" fmla="*/ 120756 w 887272"/>
              <a:gd name="connsiteY98" fmla="*/ 2632004 h 3631956"/>
              <a:gd name="connsiteX99" fmla="*/ 120192 w 887272"/>
              <a:gd name="connsiteY99" fmla="*/ 2609991 h 3631956"/>
              <a:gd name="connsiteX100" fmla="*/ 127530 w 887272"/>
              <a:gd name="connsiteY100" fmla="*/ 2589671 h 3631956"/>
              <a:gd name="connsiteX101" fmla="*/ 132610 w 887272"/>
              <a:gd name="connsiteY101" fmla="*/ 2554676 h 3631956"/>
              <a:gd name="connsiteX102" fmla="*/ 137125 w 887272"/>
              <a:gd name="connsiteY102" fmla="*/ 2525323 h 3631956"/>
              <a:gd name="connsiteX103" fmla="*/ 142206 w 887272"/>
              <a:gd name="connsiteY103" fmla="*/ 2484684 h 3631956"/>
              <a:gd name="connsiteX104" fmla="*/ 152364 w 887272"/>
              <a:gd name="connsiteY104" fmla="*/ 2466621 h 3631956"/>
              <a:gd name="connsiteX105" fmla="*/ 151802 w 887272"/>
              <a:gd name="connsiteY105" fmla="*/ 2430498 h 3631956"/>
              <a:gd name="connsiteX106" fmla="*/ 159703 w 887272"/>
              <a:gd name="connsiteY106" fmla="*/ 2410178 h 3631956"/>
              <a:gd name="connsiteX107" fmla="*/ 164784 w 887272"/>
              <a:gd name="connsiteY107" fmla="*/ 2388164 h 3631956"/>
              <a:gd name="connsiteX108" fmla="*/ 167041 w 887272"/>
              <a:gd name="connsiteY108" fmla="*/ 2359943 h 3631956"/>
              <a:gd name="connsiteX109" fmla="*/ 174943 w 887272"/>
              <a:gd name="connsiteY109" fmla="*/ 2338494 h 3631956"/>
              <a:gd name="connsiteX110" fmla="*/ 180023 w 887272"/>
              <a:gd name="connsiteY110" fmla="*/ 2284871 h 3631956"/>
              <a:gd name="connsiteX111" fmla="*/ 181716 w 887272"/>
              <a:gd name="connsiteY111" fmla="*/ 2232942 h 3631956"/>
              <a:gd name="connsiteX112" fmla="*/ 190183 w 887272"/>
              <a:gd name="connsiteY112" fmla="*/ 2175369 h 3631956"/>
              <a:gd name="connsiteX113" fmla="*/ 191312 w 887272"/>
              <a:gd name="connsiteY113" fmla="*/ 2136987 h 3631956"/>
              <a:gd name="connsiteX114" fmla="*/ 196392 w 887272"/>
              <a:gd name="connsiteY114" fmla="*/ 2098040 h 3631956"/>
              <a:gd name="connsiteX115" fmla="*/ 206552 w 887272"/>
              <a:gd name="connsiteY115" fmla="*/ 1991360 h 3631956"/>
              <a:gd name="connsiteX116" fmla="*/ 211632 w 887272"/>
              <a:gd name="connsiteY116" fmla="*/ 1965960 h 3631956"/>
              <a:gd name="connsiteX117" fmla="*/ 216712 w 887272"/>
              <a:gd name="connsiteY117" fmla="*/ 1925320 h 3631956"/>
              <a:gd name="connsiteX118" fmla="*/ 221792 w 887272"/>
              <a:gd name="connsiteY118" fmla="*/ 1910080 h 3631956"/>
              <a:gd name="connsiteX119" fmla="*/ 226872 w 887272"/>
              <a:gd name="connsiteY119" fmla="*/ 1889760 h 3631956"/>
              <a:gd name="connsiteX120" fmla="*/ 231952 w 887272"/>
              <a:gd name="connsiteY120" fmla="*/ 1859280 h 3631956"/>
              <a:gd name="connsiteX121" fmla="*/ 237032 w 887272"/>
              <a:gd name="connsiteY121" fmla="*/ 1833880 h 3631956"/>
              <a:gd name="connsiteX122" fmla="*/ 242112 w 887272"/>
              <a:gd name="connsiteY122" fmla="*/ 1762760 h 3631956"/>
              <a:gd name="connsiteX123" fmla="*/ 247192 w 887272"/>
              <a:gd name="connsiteY123" fmla="*/ 1747520 h 3631956"/>
              <a:gd name="connsiteX124" fmla="*/ 252272 w 887272"/>
              <a:gd name="connsiteY124" fmla="*/ 1722120 h 3631956"/>
              <a:gd name="connsiteX125" fmla="*/ 257352 w 887272"/>
              <a:gd name="connsiteY125" fmla="*/ 1671320 h 3631956"/>
              <a:gd name="connsiteX126" fmla="*/ 262432 w 887272"/>
              <a:gd name="connsiteY126" fmla="*/ 1656080 h 3631956"/>
              <a:gd name="connsiteX127" fmla="*/ 267512 w 887272"/>
              <a:gd name="connsiteY127" fmla="*/ 1635760 h 3631956"/>
              <a:gd name="connsiteX128" fmla="*/ 272592 w 887272"/>
              <a:gd name="connsiteY128" fmla="*/ 1574800 h 3631956"/>
              <a:gd name="connsiteX129" fmla="*/ 277672 w 887272"/>
              <a:gd name="connsiteY129" fmla="*/ 1559560 h 3631956"/>
              <a:gd name="connsiteX130" fmla="*/ 287832 w 887272"/>
              <a:gd name="connsiteY130" fmla="*/ 1518920 h 3631956"/>
              <a:gd name="connsiteX131" fmla="*/ 292912 w 887272"/>
              <a:gd name="connsiteY131" fmla="*/ 1473200 h 3631956"/>
              <a:gd name="connsiteX132" fmla="*/ 297992 w 887272"/>
              <a:gd name="connsiteY132" fmla="*/ 1447800 h 3631956"/>
              <a:gd name="connsiteX133" fmla="*/ 308152 w 887272"/>
              <a:gd name="connsiteY133" fmla="*/ 1386840 h 3631956"/>
              <a:gd name="connsiteX134" fmla="*/ 313232 w 887272"/>
              <a:gd name="connsiteY134" fmla="*/ 1346200 h 3631956"/>
              <a:gd name="connsiteX135" fmla="*/ 323392 w 887272"/>
              <a:gd name="connsiteY135" fmla="*/ 1275080 h 3631956"/>
              <a:gd name="connsiteX136" fmla="*/ 328472 w 887272"/>
              <a:gd name="connsiteY136" fmla="*/ 1224280 h 3631956"/>
              <a:gd name="connsiteX137" fmla="*/ 333552 w 887272"/>
              <a:gd name="connsiteY137" fmla="*/ 1198880 h 3631956"/>
              <a:gd name="connsiteX138" fmla="*/ 348792 w 887272"/>
              <a:gd name="connsiteY138" fmla="*/ 1127760 h 3631956"/>
              <a:gd name="connsiteX139" fmla="*/ 353872 w 887272"/>
              <a:gd name="connsiteY139" fmla="*/ 1076960 h 3631956"/>
              <a:gd name="connsiteX140" fmla="*/ 358952 w 887272"/>
              <a:gd name="connsiteY140" fmla="*/ 1056640 h 3631956"/>
              <a:gd name="connsiteX141" fmla="*/ 369112 w 887272"/>
              <a:gd name="connsiteY141" fmla="*/ 1005840 h 3631956"/>
              <a:gd name="connsiteX142" fmla="*/ 374192 w 887272"/>
              <a:gd name="connsiteY142" fmla="*/ 934720 h 3631956"/>
              <a:gd name="connsiteX143" fmla="*/ 384352 w 887272"/>
              <a:gd name="connsiteY143" fmla="*/ 868680 h 3631956"/>
              <a:gd name="connsiteX144" fmla="*/ 389432 w 887272"/>
              <a:gd name="connsiteY144" fmla="*/ 822960 h 3631956"/>
              <a:gd name="connsiteX145" fmla="*/ 399592 w 887272"/>
              <a:gd name="connsiteY145" fmla="*/ 777240 h 3631956"/>
              <a:gd name="connsiteX146" fmla="*/ 404672 w 887272"/>
              <a:gd name="connsiteY146" fmla="*/ 731520 h 3631956"/>
              <a:gd name="connsiteX147" fmla="*/ 414832 w 887272"/>
              <a:gd name="connsiteY147" fmla="*/ 690880 h 3631956"/>
              <a:gd name="connsiteX148" fmla="*/ 424992 w 887272"/>
              <a:gd name="connsiteY148" fmla="*/ 629920 h 3631956"/>
              <a:gd name="connsiteX149" fmla="*/ 430072 w 887272"/>
              <a:gd name="connsiteY149" fmla="*/ 584200 h 3631956"/>
              <a:gd name="connsiteX150" fmla="*/ 440232 w 887272"/>
              <a:gd name="connsiteY150" fmla="*/ 543560 h 3631956"/>
              <a:gd name="connsiteX151" fmla="*/ 445312 w 887272"/>
              <a:gd name="connsiteY151" fmla="*/ 523240 h 3631956"/>
              <a:gd name="connsiteX152" fmla="*/ 455472 w 887272"/>
              <a:gd name="connsiteY152" fmla="*/ 457200 h 3631956"/>
              <a:gd name="connsiteX153" fmla="*/ 465632 w 887272"/>
              <a:gd name="connsiteY153" fmla="*/ 411480 h 3631956"/>
              <a:gd name="connsiteX154" fmla="*/ 470712 w 887272"/>
              <a:gd name="connsiteY154" fmla="*/ 365760 h 3631956"/>
              <a:gd name="connsiteX155" fmla="*/ 475792 w 887272"/>
              <a:gd name="connsiteY155" fmla="*/ 335280 h 3631956"/>
              <a:gd name="connsiteX156" fmla="*/ 478332 w 887272"/>
              <a:gd name="connsiteY156" fmla="*/ 213360 h 3631956"/>
              <a:gd name="connsiteX0" fmla="*/ 478332 w 887272"/>
              <a:gd name="connsiteY0" fmla="*/ 213360 h 3631956"/>
              <a:gd name="connsiteX1" fmla="*/ 489762 w 887272"/>
              <a:gd name="connsiteY1" fmla="*/ 197485 h 3631956"/>
              <a:gd name="connsiteX2" fmla="*/ 505637 w 887272"/>
              <a:gd name="connsiteY2" fmla="*/ 182245 h 3631956"/>
              <a:gd name="connsiteX3" fmla="*/ 536117 w 887272"/>
              <a:gd name="connsiteY3" fmla="*/ 163830 h 3631956"/>
              <a:gd name="connsiteX4" fmla="*/ 551357 w 887272"/>
              <a:gd name="connsiteY4" fmla="*/ 148590 h 3631956"/>
              <a:gd name="connsiteX5" fmla="*/ 581837 w 887272"/>
              <a:gd name="connsiteY5" fmla="*/ 136525 h 3631956"/>
              <a:gd name="connsiteX6" fmla="*/ 608507 w 887272"/>
              <a:gd name="connsiteY6" fmla="*/ 115570 h 3631956"/>
              <a:gd name="connsiteX7" fmla="*/ 634542 w 887272"/>
              <a:gd name="connsiteY7" fmla="*/ 96520 h 3631956"/>
              <a:gd name="connsiteX8" fmla="*/ 653592 w 887272"/>
              <a:gd name="connsiteY8" fmla="*/ 86360 h 3631956"/>
              <a:gd name="connsiteX9" fmla="*/ 689152 w 887272"/>
              <a:gd name="connsiteY9" fmla="*/ 76200 h 3631956"/>
              <a:gd name="connsiteX10" fmla="*/ 719632 w 887272"/>
              <a:gd name="connsiteY10" fmla="*/ 66040 h 3631956"/>
              <a:gd name="connsiteX11" fmla="*/ 755192 w 887272"/>
              <a:gd name="connsiteY11" fmla="*/ 50800 h 3631956"/>
              <a:gd name="connsiteX12" fmla="*/ 805992 w 887272"/>
              <a:gd name="connsiteY12" fmla="*/ 35560 h 3631956"/>
              <a:gd name="connsiteX13" fmla="*/ 821232 w 887272"/>
              <a:gd name="connsiteY13" fmla="*/ 25400 h 3631956"/>
              <a:gd name="connsiteX14" fmla="*/ 851712 w 887272"/>
              <a:gd name="connsiteY14" fmla="*/ 15240 h 3631956"/>
              <a:gd name="connsiteX15" fmla="*/ 882192 w 887272"/>
              <a:gd name="connsiteY15" fmla="*/ 0 h 3631956"/>
              <a:gd name="connsiteX16" fmla="*/ 887272 w 887272"/>
              <a:gd name="connsiteY16" fmla="*/ 15240 h 3631956"/>
              <a:gd name="connsiteX17" fmla="*/ 882192 w 887272"/>
              <a:gd name="connsiteY17" fmla="*/ 60960 h 3631956"/>
              <a:gd name="connsiteX18" fmla="*/ 877112 w 887272"/>
              <a:gd name="connsiteY18" fmla="*/ 76200 h 3631956"/>
              <a:gd name="connsiteX19" fmla="*/ 872032 w 887272"/>
              <a:gd name="connsiteY19" fmla="*/ 96520 h 3631956"/>
              <a:gd name="connsiteX20" fmla="*/ 866952 w 887272"/>
              <a:gd name="connsiteY20" fmla="*/ 162560 h 3631956"/>
              <a:gd name="connsiteX21" fmla="*/ 861872 w 887272"/>
              <a:gd name="connsiteY21" fmla="*/ 182880 h 3631956"/>
              <a:gd name="connsiteX22" fmla="*/ 856792 w 887272"/>
              <a:gd name="connsiteY22" fmla="*/ 213360 h 3631956"/>
              <a:gd name="connsiteX23" fmla="*/ 851712 w 887272"/>
              <a:gd name="connsiteY23" fmla="*/ 335280 h 3631956"/>
              <a:gd name="connsiteX24" fmla="*/ 841552 w 887272"/>
              <a:gd name="connsiteY24" fmla="*/ 401320 h 3631956"/>
              <a:gd name="connsiteX25" fmla="*/ 836472 w 887272"/>
              <a:gd name="connsiteY25" fmla="*/ 447040 h 3631956"/>
              <a:gd name="connsiteX26" fmla="*/ 826312 w 887272"/>
              <a:gd name="connsiteY26" fmla="*/ 568960 h 3631956"/>
              <a:gd name="connsiteX27" fmla="*/ 821232 w 887272"/>
              <a:gd name="connsiteY27" fmla="*/ 594360 h 3631956"/>
              <a:gd name="connsiteX28" fmla="*/ 816152 w 887272"/>
              <a:gd name="connsiteY28" fmla="*/ 640080 h 3631956"/>
              <a:gd name="connsiteX29" fmla="*/ 805992 w 887272"/>
              <a:gd name="connsiteY29" fmla="*/ 690880 h 3631956"/>
              <a:gd name="connsiteX30" fmla="*/ 800912 w 887272"/>
              <a:gd name="connsiteY30" fmla="*/ 721360 h 3631956"/>
              <a:gd name="connsiteX31" fmla="*/ 795832 w 887272"/>
              <a:gd name="connsiteY31" fmla="*/ 741680 h 3631956"/>
              <a:gd name="connsiteX32" fmla="*/ 790752 w 887272"/>
              <a:gd name="connsiteY32" fmla="*/ 767080 h 3631956"/>
              <a:gd name="connsiteX33" fmla="*/ 785672 w 887272"/>
              <a:gd name="connsiteY33" fmla="*/ 787400 h 3631956"/>
              <a:gd name="connsiteX34" fmla="*/ 780592 w 887272"/>
              <a:gd name="connsiteY34" fmla="*/ 828040 h 3631956"/>
              <a:gd name="connsiteX35" fmla="*/ 775512 w 887272"/>
              <a:gd name="connsiteY35" fmla="*/ 843280 h 3631956"/>
              <a:gd name="connsiteX36" fmla="*/ 765352 w 887272"/>
              <a:gd name="connsiteY36" fmla="*/ 894080 h 3631956"/>
              <a:gd name="connsiteX37" fmla="*/ 755192 w 887272"/>
              <a:gd name="connsiteY37" fmla="*/ 939800 h 3631956"/>
              <a:gd name="connsiteX38" fmla="*/ 750112 w 887272"/>
              <a:gd name="connsiteY38" fmla="*/ 980440 h 3631956"/>
              <a:gd name="connsiteX39" fmla="*/ 745032 w 887272"/>
              <a:gd name="connsiteY39" fmla="*/ 1031240 h 3631956"/>
              <a:gd name="connsiteX40" fmla="*/ 734872 w 887272"/>
              <a:gd name="connsiteY40" fmla="*/ 1102360 h 3631956"/>
              <a:gd name="connsiteX41" fmla="*/ 729792 w 887272"/>
              <a:gd name="connsiteY41" fmla="*/ 1203960 h 3631956"/>
              <a:gd name="connsiteX42" fmla="*/ 719632 w 887272"/>
              <a:gd name="connsiteY42" fmla="*/ 1264920 h 3631956"/>
              <a:gd name="connsiteX43" fmla="*/ 704392 w 887272"/>
              <a:gd name="connsiteY43" fmla="*/ 1407160 h 3631956"/>
              <a:gd name="connsiteX44" fmla="*/ 694232 w 887272"/>
              <a:gd name="connsiteY44" fmla="*/ 1463040 h 3631956"/>
              <a:gd name="connsiteX45" fmla="*/ 689152 w 887272"/>
              <a:gd name="connsiteY45" fmla="*/ 1518920 h 3631956"/>
              <a:gd name="connsiteX46" fmla="*/ 678992 w 887272"/>
              <a:gd name="connsiteY46" fmla="*/ 1564640 h 3631956"/>
              <a:gd name="connsiteX47" fmla="*/ 673912 w 887272"/>
              <a:gd name="connsiteY47" fmla="*/ 1595120 h 3631956"/>
              <a:gd name="connsiteX48" fmla="*/ 668832 w 887272"/>
              <a:gd name="connsiteY48" fmla="*/ 1635760 h 3631956"/>
              <a:gd name="connsiteX49" fmla="*/ 663752 w 887272"/>
              <a:gd name="connsiteY49" fmla="*/ 1666240 h 3631956"/>
              <a:gd name="connsiteX50" fmla="*/ 658672 w 887272"/>
              <a:gd name="connsiteY50" fmla="*/ 1706880 h 3631956"/>
              <a:gd name="connsiteX51" fmla="*/ 643432 w 887272"/>
              <a:gd name="connsiteY51" fmla="*/ 1778000 h 3631956"/>
              <a:gd name="connsiteX52" fmla="*/ 638352 w 887272"/>
              <a:gd name="connsiteY52" fmla="*/ 1823720 h 3631956"/>
              <a:gd name="connsiteX53" fmla="*/ 628192 w 887272"/>
              <a:gd name="connsiteY53" fmla="*/ 1879600 h 3631956"/>
              <a:gd name="connsiteX54" fmla="*/ 623112 w 887272"/>
              <a:gd name="connsiteY54" fmla="*/ 1935480 h 3631956"/>
              <a:gd name="connsiteX55" fmla="*/ 607872 w 887272"/>
              <a:gd name="connsiteY55" fmla="*/ 2021840 h 3631956"/>
              <a:gd name="connsiteX56" fmla="*/ 602792 w 887272"/>
              <a:gd name="connsiteY56" fmla="*/ 2082800 h 3631956"/>
              <a:gd name="connsiteX57" fmla="*/ 592632 w 887272"/>
              <a:gd name="connsiteY57" fmla="*/ 2133600 h 3631956"/>
              <a:gd name="connsiteX58" fmla="*/ 582472 w 887272"/>
              <a:gd name="connsiteY58" fmla="*/ 2204720 h 3631956"/>
              <a:gd name="connsiteX59" fmla="*/ 577392 w 887272"/>
              <a:gd name="connsiteY59" fmla="*/ 2296160 h 3631956"/>
              <a:gd name="connsiteX60" fmla="*/ 572312 w 887272"/>
              <a:gd name="connsiteY60" fmla="*/ 2311400 h 3631956"/>
              <a:gd name="connsiteX61" fmla="*/ 567232 w 887272"/>
              <a:gd name="connsiteY61" fmla="*/ 2352040 h 3631956"/>
              <a:gd name="connsiteX62" fmla="*/ 562152 w 887272"/>
              <a:gd name="connsiteY62" fmla="*/ 2382520 h 3631956"/>
              <a:gd name="connsiteX63" fmla="*/ 551992 w 887272"/>
              <a:gd name="connsiteY63" fmla="*/ 2509520 h 3631956"/>
              <a:gd name="connsiteX64" fmla="*/ 541832 w 887272"/>
              <a:gd name="connsiteY64" fmla="*/ 2570480 h 3631956"/>
              <a:gd name="connsiteX65" fmla="*/ 536752 w 887272"/>
              <a:gd name="connsiteY65" fmla="*/ 2595880 h 3631956"/>
              <a:gd name="connsiteX66" fmla="*/ 526592 w 887272"/>
              <a:gd name="connsiteY66" fmla="*/ 2809240 h 3631956"/>
              <a:gd name="connsiteX67" fmla="*/ 521512 w 887272"/>
              <a:gd name="connsiteY67" fmla="*/ 2834640 h 3631956"/>
              <a:gd name="connsiteX68" fmla="*/ 516432 w 887272"/>
              <a:gd name="connsiteY68" fmla="*/ 2956560 h 3631956"/>
              <a:gd name="connsiteX69" fmla="*/ 506272 w 887272"/>
              <a:gd name="connsiteY69" fmla="*/ 3048000 h 3631956"/>
              <a:gd name="connsiteX70" fmla="*/ 494419 w 887272"/>
              <a:gd name="connsiteY70" fmla="*/ 3217898 h 3631956"/>
              <a:gd name="connsiteX71" fmla="*/ 486517 w 887272"/>
              <a:gd name="connsiteY71" fmla="*/ 3325707 h 3631956"/>
              <a:gd name="connsiteX72" fmla="*/ 489903 w 887272"/>
              <a:gd name="connsiteY72" fmla="*/ 3369734 h 3631956"/>
              <a:gd name="connsiteX73" fmla="*/ 484823 w 887272"/>
              <a:gd name="connsiteY73" fmla="*/ 3407551 h 3631956"/>
              <a:gd name="connsiteX74" fmla="*/ 462810 w 887272"/>
              <a:gd name="connsiteY74" fmla="*/ 3608494 h 3631956"/>
              <a:gd name="connsiteX75" fmla="*/ 414832 w 887272"/>
              <a:gd name="connsiteY75" fmla="*/ 3611880 h 3631956"/>
              <a:gd name="connsiteX76" fmla="*/ 191312 w 887272"/>
              <a:gd name="connsiteY76" fmla="*/ 3601720 h 3631956"/>
              <a:gd name="connsiteX77" fmla="*/ 120192 w 887272"/>
              <a:gd name="connsiteY77" fmla="*/ 3591560 h 3631956"/>
              <a:gd name="connsiteX78" fmla="*/ 64312 w 887272"/>
              <a:gd name="connsiteY78" fmla="*/ 3586480 h 3631956"/>
              <a:gd name="connsiteX79" fmla="*/ 20849 w 887272"/>
              <a:gd name="connsiteY79" fmla="*/ 3576884 h 3631956"/>
              <a:gd name="connsiteX80" fmla="*/ 35525 w 887272"/>
              <a:gd name="connsiteY80" fmla="*/ 3533423 h 3631956"/>
              <a:gd name="connsiteX81" fmla="*/ 42864 w 887272"/>
              <a:gd name="connsiteY81" fmla="*/ 3455528 h 3631956"/>
              <a:gd name="connsiteX82" fmla="*/ 45121 w 887272"/>
              <a:gd name="connsiteY82" fmla="*/ 3429000 h 3631956"/>
              <a:gd name="connsiteX83" fmla="*/ 47379 w 887272"/>
              <a:gd name="connsiteY83" fmla="*/ 3397956 h 3631956"/>
              <a:gd name="connsiteX84" fmla="*/ 46815 w 887272"/>
              <a:gd name="connsiteY84" fmla="*/ 3356186 h 3631956"/>
              <a:gd name="connsiteX85" fmla="*/ 46250 w 887272"/>
              <a:gd name="connsiteY85" fmla="*/ 3327964 h 3631956"/>
              <a:gd name="connsiteX86" fmla="*/ 48508 w 887272"/>
              <a:gd name="connsiteY86" fmla="*/ 3265311 h 3631956"/>
              <a:gd name="connsiteX87" fmla="*/ 64876 w 887272"/>
              <a:gd name="connsiteY87" fmla="*/ 3217332 h 3631956"/>
              <a:gd name="connsiteX88" fmla="*/ 66570 w 887272"/>
              <a:gd name="connsiteY88" fmla="*/ 3178387 h 3631956"/>
              <a:gd name="connsiteX89" fmla="*/ 79551 w 887272"/>
              <a:gd name="connsiteY89" fmla="*/ 3056467 h 3631956"/>
              <a:gd name="connsiteX90" fmla="*/ 78987 w 887272"/>
              <a:gd name="connsiteY90" fmla="*/ 3025422 h 3631956"/>
              <a:gd name="connsiteX91" fmla="*/ 86890 w 887272"/>
              <a:gd name="connsiteY91" fmla="*/ 2958253 h 3631956"/>
              <a:gd name="connsiteX92" fmla="*/ 89147 w 887272"/>
              <a:gd name="connsiteY92" fmla="*/ 2910841 h 3631956"/>
              <a:gd name="connsiteX93" fmla="*/ 96485 w 887272"/>
              <a:gd name="connsiteY93" fmla="*/ 2835770 h 3631956"/>
              <a:gd name="connsiteX94" fmla="*/ 112290 w 887272"/>
              <a:gd name="connsiteY94" fmla="*/ 2715542 h 3631956"/>
              <a:gd name="connsiteX95" fmla="*/ 108903 w 887272"/>
              <a:gd name="connsiteY95" fmla="*/ 2701431 h 3631956"/>
              <a:gd name="connsiteX96" fmla="*/ 116805 w 887272"/>
              <a:gd name="connsiteY96" fmla="*/ 2692400 h 3631956"/>
              <a:gd name="connsiteX97" fmla="*/ 116241 w 887272"/>
              <a:gd name="connsiteY97" fmla="*/ 2673773 h 3631956"/>
              <a:gd name="connsiteX98" fmla="*/ 120756 w 887272"/>
              <a:gd name="connsiteY98" fmla="*/ 2632004 h 3631956"/>
              <a:gd name="connsiteX99" fmla="*/ 120192 w 887272"/>
              <a:gd name="connsiteY99" fmla="*/ 2609991 h 3631956"/>
              <a:gd name="connsiteX100" fmla="*/ 127530 w 887272"/>
              <a:gd name="connsiteY100" fmla="*/ 2589671 h 3631956"/>
              <a:gd name="connsiteX101" fmla="*/ 132610 w 887272"/>
              <a:gd name="connsiteY101" fmla="*/ 2554676 h 3631956"/>
              <a:gd name="connsiteX102" fmla="*/ 137125 w 887272"/>
              <a:gd name="connsiteY102" fmla="*/ 2525323 h 3631956"/>
              <a:gd name="connsiteX103" fmla="*/ 142206 w 887272"/>
              <a:gd name="connsiteY103" fmla="*/ 2484684 h 3631956"/>
              <a:gd name="connsiteX104" fmla="*/ 152364 w 887272"/>
              <a:gd name="connsiteY104" fmla="*/ 2466621 h 3631956"/>
              <a:gd name="connsiteX105" fmla="*/ 151802 w 887272"/>
              <a:gd name="connsiteY105" fmla="*/ 2430498 h 3631956"/>
              <a:gd name="connsiteX106" fmla="*/ 159703 w 887272"/>
              <a:gd name="connsiteY106" fmla="*/ 2410178 h 3631956"/>
              <a:gd name="connsiteX107" fmla="*/ 164784 w 887272"/>
              <a:gd name="connsiteY107" fmla="*/ 2388164 h 3631956"/>
              <a:gd name="connsiteX108" fmla="*/ 167041 w 887272"/>
              <a:gd name="connsiteY108" fmla="*/ 2359943 h 3631956"/>
              <a:gd name="connsiteX109" fmla="*/ 174943 w 887272"/>
              <a:gd name="connsiteY109" fmla="*/ 2338494 h 3631956"/>
              <a:gd name="connsiteX110" fmla="*/ 180023 w 887272"/>
              <a:gd name="connsiteY110" fmla="*/ 2284871 h 3631956"/>
              <a:gd name="connsiteX111" fmla="*/ 181716 w 887272"/>
              <a:gd name="connsiteY111" fmla="*/ 2232942 h 3631956"/>
              <a:gd name="connsiteX112" fmla="*/ 190183 w 887272"/>
              <a:gd name="connsiteY112" fmla="*/ 2175369 h 3631956"/>
              <a:gd name="connsiteX113" fmla="*/ 191312 w 887272"/>
              <a:gd name="connsiteY113" fmla="*/ 2136987 h 3631956"/>
              <a:gd name="connsiteX114" fmla="*/ 196392 w 887272"/>
              <a:gd name="connsiteY114" fmla="*/ 2098040 h 3631956"/>
              <a:gd name="connsiteX115" fmla="*/ 206552 w 887272"/>
              <a:gd name="connsiteY115" fmla="*/ 1991360 h 3631956"/>
              <a:gd name="connsiteX116" fmla="*/ 211632 w 887272"/>
              <a:gd name="connsiteY116" fmla="*/ 1965960 h 3631956"/>
              <a:gd name="connsiteX117" fmla="*/ 216712 w 887272"/>
              <a:gd name="connsiteY117" fmla="*/ 1925320 h 3631956"/>
              <a:gd name="connsiteX118" fmla="*/ 221792 w 887272"/>
              <a:gd name="connsiteY118" fmla="*/ 1910080 h 3631956"/>
              <a:gd name="connsiteX119" fmla="*/ 226872 w 887272"/>
              <a:gd name="connsiteY119" fmla="*/ 1889760 h 3631956"/>
              <a:gd name="connsiteX120" fmla="*/ 231952 w 887272"/>
              <a:gd name="connsiteY120" fmla="*/ 1859280 h 3631956"/>
              <a:gd name="connsiteX121" fmla="*/ 237032 w 887272"/>
              <a:gd name="connsiteY121" fmla="*/ 1833880 h 3631956"/>
              <a:gd name="connsiteX122" fmla="*/ 242112 w 887272"/>
              <a:gd name="connsiteY122" fmla="*/ 1762760 h 3631956"/>
              <a:gd name="connsiteX123" fmla="*/ 247192 w 887272"/>
              <a:gd name="connsiteY123" fmla="*/ 1747520 h 3631956"/>
              <a:gd name="connsiteX124" fmla="*/ 252272 w 887272"/>
              <a:gd name="connsiteY124" fmla="*/ 1722120 h 3631956"/>
              <a:gd name="connsiteX125" fmla="*/ 257352 w 887272"/>
              <a:gd name="connsiteY125" fmla="*/ 1671320 h 3631956"/>
              <a:gd name="connsiteX126" fmla="*/ 262432 w 887272"/>
              <a:gd name="connsiteY126" fmla="*/ 1656080 h 3631956"/>
              <a:gd name="connsiteX127" fmla="*/ 267512 w 887272"/>
              <a:gd name="connsiteY127" fmla="*/ 1635760 h 3631956"/>
              <a:gd name="connsiteX128" fmla="*/ 272592 w 887272"/>
              <a:gd name="connsiteY128" fmla="*/ 1574800 h 3631956"/>
              <a:gd name="connsiteX129" fmla="*/ 277672 w 887272"/>
              <a:gd name="connsiteY129" fmla="*/ 1559560 h 3631956"/>
              <a:gd name="connsiteX130" fmla="*/ 287832 w 887272"/>
              <a:gd name="connsiteY130" fmla="*/ 1518920 h 3631956"/>
              <a:gd name="connsiteX131" fmla="*/ 292912 w 887272"/>
              <a:gd name="connsiteY131" fmla="*/ 1473200 h 3631956"/>
              <a:gd name="connsiteX132" fmla="*/ 297992 w 887272"/>
              <a:gd name="connsiteY132" fmla="*/ 1447800 h 3631956"/>
              <a:gd name="connsiteX133" fmla="*/ 308152 w 887272"/>
              <a:gd name="connsiteY133" fmla="*/ 1386840 h 3631956"/>
              <a:gd name="connsiteX134" fmla="*/ 313232 w 887272"/>
              <a:gd name="connsiteY134" fmla="*/ 1346200 h 3631956"/>
              <a:gd name="connsiteX135" fmla="*/ 323392 w 887272"/>
              <a:gd name="connsiteY135" fmla="*/ 1275080 h 3631956"/>
              <a:gd name="connsiteX136" fmla="*/ 328472 w 887272"/>
              <a:gd name="connsiteY136" fmla="*/ 1224280 h 3631956"/>
              <a:gd name="connsiteX137" fmla="*/ 333552 w 887272"/>
              <a:gd name="connsiteY137" fmla="*/ 1198880 h 3631956"/>
              <a:gd name="connsiteX138" fmla="*/ 348792 w 887272"/>
              <a:gd name="connsiteY138" fmla="*/ 1127760 h 3631956"/>
              <a:gd name="connsiteX139" fmla="*/ 353872 w 887272"/>
              <a:gd name="connsiteY139" fmla="*/ 1076960 h 3631956"/>
              <a:gd name="connsiteX140" fmla="*/ 358952 w 887272"/>
              <a:gd name="connsiteY140" fmla="*/ 1056640 h 3631956"/>
              <a:gd name="connsiteX141" fmla="*/ 369112 w 887272"/>
              <a:gd name="connsiteY141" fmla="*/ 1005840 h 3631956"/>
              <a:gd name="connsiteX142" fmla="*/ 374192 w 887272"/>
              <a:gd name="connsiteY142" fmla="*/ 934720 h 3631956"/>
              <a:gd name="connsiteX143" fmla="*/ 384352 w 887272"/>
              <a:gd name="connsiteY143" fmla="*/ 868680 h 3631956"/>
              <a:gd name="connsiteX144" fmla="*/ 389432 w 887272"/>
              <a:gd name="connsiteY144" fmla="*/ 822960 h 3631956"/>
              <a:gd name="connsiteX145" fmla="*/ 399592 w 887272"/>
              <a:gd name="connsiteY145" fmla="*/ 777240 h 3631956"/>
              <a:gd name="connsiteX146" fmla="*/ 404672 w 887272"/>
              <a:gd name="connsiteY146" fmla="*/ 731520 h 3631956"/>
              <a:gd name="connsiteX147" fmla="*/ 414832 w 887272"/>
              <a:gd name="connsiteY147" fmla="*/ 690880 h 3631956"/>
              <a:gd name="connsiteX148" fmla="*/ 424992 w 887272"/>
              <a:gd name="connsiteY148" fmla="*/ 629920 h 3631956"/>
              <a:gd name="connsiteX149" fmla="*/ 430072 w 887272"/>
              <a:gd name="connsiteY149" fmla="*/ 584200 h 3631956"/>
              <a:gd name="connsiteX150" fmla="*/ 440232 w 887272"/>
              <a:gd name="connsiteY150" fmla="*/ 543560 h 3631956"/>
              <a:gd name="connsiteX151" fmla="*/ 445312 w 887272"/>
              <a:gd name="connsiteY151" fmla="*/ 523240 h 3631956"/>
              <a:gd name="connsiteX152" fmla="*/ 455472 w 887272"/>
              <a:gd name="connsiteY152" fmla="*/ 457200 h 3631956"/>
              <a:gd name="connsiteX153" fmla="*/ 465632 w 887272"/>
              <a:gd name="connsiteY153" fmla="*/ 411480 h 3631956"/>
              <a:gd name="connsiteX154" fmla="*/ 470712 w 887272"/>
              <a:gd name="connsiteY154" fmla="*/ 365760 h 3631956"/>
              <a:gd name="connsiteX155" fmla="*/ 475792 w 887272"/>
              <a:gd name="connsiteY155" fmla="*/ 335280 h 3631956"/>
              <a:gd name="connsiteX156" fmla="*/ 478332 w 887272"/>
              <a:gd name="connsiteY156" fmla="*/ 213360 h 3631956"/>
              <a:gd name="connsiteX0" fmla="*/ 478332 w 887272"/>
              <a:gd name="connsiteY0" fmla="*/ 213360 h 3631956"/>
              <a:gd name="connsiteX1" fmla="*/ 489762 w 887272"/>
              <a:gd name="connsiteY1" fmla="*/ 197485 h 3631956"/>
              <a:gd name="connsiteX2" fmla="*/ 505637 w 887272"/>
              <a:gd name="connsiteY2" fmla="*/ 182245 h 3631956"/>
              <a:gd name="connsiteX3" fmla="*/ 536117 w 887272"/>
              <a:gd name="connsiteY3" fmla="*/ 163830 h 3631956"/>
              <a:gd name="connsiteX4" fmla="*/ 551357 w 887272"/>
              <a:gd name="connsiteY4" fmla="*/ 148590 h 3631956"/>
              <a:gd name="connsiteX5" fmla="*/ 581837 w 887272"/>
              <a:gd name="connsiteY5" fmla="*/ 136525 h 3631956"/>
              <a:gd name="connsiteX6" fmla="*/ 608507 w 887272"/>
              <a:gd name="connsiteY6" fmla="*/ 115570 h 3631956"/>
              <a:gd name="connsiteX7" fmla="*/ 634542 w 887272"/>
              <a:gd name="connsiteY7" fmla="*/ 96520 h 3631956"/>
              <a:gd name="connsiteX8" fmla="*/ 653592 w 887272"/>
              <a:gd name="connsiteY8" fmla="*/ 86360 h 3631956"/>
              <a:gd name="connsiteX9" fmla="*/ 689152 w 887272"/>
              <a:gd name="connsiteY9" fmla="*/ 76200 h 3631956"/>
              <a:gd name="connsiteX10" fmla="*/ 719632 w 887272"/>
              <a:gd name="connsiteY10" fmla="*/ 66040 h 3631956"/>
              <a:gd name="connsiteX11" fmla="*/ 755192 w 887272"/>
              <a:gd name="connsiteY11" fmla="*/ 50800 h 3631956"/>
              <a:gd name="connsiteX12" fmla="*/ 805992 w 887272"/>
              <a:gd name="connsiteY12" fmla="*/ 35560 h 3631956"/>
              <a:gd name="connsiteX13" fmla="*/ 821232 w 887272"/>
              <a:gd name="connsiteY13" fmla="*/ 25400 h 3631956"/>
              <a:gd name="connsiteX14" fmla="*/ 851712 w 887272"/>
              <a:gd name="connsiteY14" fmla="*/ 15240 h 3631956"/>
              <a:gd name="connsiteX15" fmla="*/ 882192 w 887272"/>
              <a:gd name="connsiteY15" fmla="*/ 0 h 3631956"/>
              <a:gd name="connsiteX16" fmla="*/ 887272 w 887272"/>
              <a:gd name="connsiteY16" fmla="*/ 15240 h 3631956"/>
              <a:gd name="connsiteX17" fmla="*/ 882192 w 887272"/>
              <a:gd name="connsiteY17" fmla="*/ 60960 h 3631956"/>
              <a:gd name="connsiteX18" fmla="*/ 877112 w 887272"/>
              <a:gd name="connsiteY18" fmla="*/ 76200 h 3631956"/>
              <a:gd name="connsiteX19" fmla="*/ 872032 w 887272"/>
              <a:gd name="connsiteY19" fmla="*/ 96520 h 3631956"/>
              <a:gd name="connsiteX20" fmla="*/ 866952 w 887272"/>
              <a:gd name="connsiteY20" fmla="*/ 162560 h 3631956"/>
              <a:gd name="connsiteX21" fmla="*/ 861872 w 887272"/>
              <a:gd name="connsiteY21" fmla="*/ 182880 h 3631956"/>
              <a:gd name="connsiteX22" fmla="*/ 856792 w 887272"/>
              <a:gd name="connsiteY22" fmla="*/ 213360 h 3631956"/>
              <a:gd name="connsiteX23" fmla="*/ 851712 w 887272"/>
              <a:gd name="connsiteY23" fmla="*/ 335280 h 3631956"/>
              <a:gd name="connsiteX24" fmla="*/ 841552 w 887272"/>
              <a:gd name="connsiteY24" fmla="*/ 401320 h 3631956"/>
              <a:gd name="connsiteX25" fmla="*/ 836472 w 887272"/>
              <a:gd name="connsiteY25" fmla="*/ 447040 h 3631956"/>
              <a:gd name="connsiteX26" fmla="*/ 826312 w 887272"/>
              <a:gd name="connsiteY26" fmla="*/ 568960 h 3631956"/>
              <a:gd name="connsiteX27" fmla="*/ 821232 w 887272"/>
              <a:gd name="connsiteY27" fmla="*/ 594360 h 3631956"/>
              <a:gd name="connsiteX28" fmla="*/ 816152 w 887272"/>
              <a:gd name="connsiteY28" fmla="*/ 640080 h 3631956"/>
              <a:gd name="connsiteX29" fmla="*/ 805992 w 887272"/>
              <a:gd name="connsiteY29" fmla="*/ 690880 h 3631956"/>
              <a:gd name="connsiteX30" fmla="*/ 800912 w 887272"/>
              <a:gd name="connsiteY30" fmla="*/ 721360 h 3631956"/>
              <a:gd name="connsiteX31" fmla="*/ 795832 w 887272"/>
              <a:gd name="connsiteY31" fmla="*/ 741680 h 3631956"/>
              <a:gd name="connsiteX32" fmla="*/ 790752 w 887272"/>
              <a:gd name="connsiteY32" fmla="*/ 767080 h 3631956"/>
              <a:gd name="connsiteX33" fmla="*/ 785672 w 887272"/>
              <a:gd name="connsiteY33" fmla="*/ 787400 h 3631956"/>
              <a:gd name="connsiteX34" fmla="*/ 780592 w 887272"/>
              <a:gd name="connsiteY34" fmla="*/ 828040 h 3631956"/>
              <a:gd name="connsiteX35" fmla="*/ 775512 w 887272"/>
              <a:gd name="connsiteY35" fmla="*/ 843280 h 3631956"/>
              <a:gd name="connsiteX36" fmla="*/ 765352 w 887272"/>
              <a:gd name="connsiteY36" fmla="*/ 894080 h 3631956"/>
              <a:gd name="connsiteX37" fmla="*/ 755192 w 887272"/>
              <a:gd name="connsiteY37" fmla="*/ 939800 h 3631956"/>
              <a:gd name="connsiteX38" fmla="*/ 750112 w 887272"/>
              <a:gd name="connsiteY38" fmla="*/ 980440 h 3631956"/>
              <a:gd name="connsiteX39" fmla="*/ 745032 w 887272"/>
              <a:gd name="connsiteY39" fmla="*/ 1031240 h 3631956"/>
              <a:gd name="connsiteX40" fmla="*/ 734872 w 887272"/>
              <a:gd name="connsiteY40" fmla="*/ 1102360 h 3631956"/>
              <a:gd name="connsiteX41" fmla="*/ 729792 w 887272"/>
              <a:gd name="connsiteY41" fmla="*/ 1203960 h 3631956"/>
              <a:gd name="connsiteX42" fmla="*/ 719632 w 887272"/>
              <a:gd name="connsiteY42" fmla="*/ 1264920 h 3631956"/>
              <a:gd name="connsiteX43" fmla="*/ 704392 w 887272"/>
              <a:gd name="connsiteY43" fmla="*/ 1407160 h 3631956"/>
              <a:gd name="connsiteX44" fmla="*/ 694232 w 887272"/>
              <a:gd name="connsiteY44" fmla="*/ 1463040 h 3631956"/>
              <a:gd name="connsiteX45" fmla="*/ 689152 w 887272"/>
              <a:gd name="connsiteY45" fmla="*/ 1518920 h 3631956"/>
              <a:gd name="connsiteX46" fmla="*/ 678992 w 887272"/>
              <a:gd name="connsiteY46" fmla="*/ 1564640 h 3631956"/>
              <a:gd name="connsiteX47" fmla="*/ 673912 w 887272"/>
              <a:gd name="connsiteY47" fmla="*/ 1595120 h 3631956"/>
              <a:gd name="connsiteX48" fmla="*/ 668832 w 887272"/>
              <a:gd name="connsiteY48" fmla="*/ 1635760 h 3631956"/>
              <a:gd name="connsiteX49" fmla="*/ 663752 w 887272"/>
              <a:gd name="connsiteY49" fmla="*/ 1666240 h 3631956"/>
              <a:gd name="connsiteX50" fmla="*/ 658672 w 887272"/>
              <a:gd name="connsiteY50" fmla="*/ 1706880 h 3631956"/>
              <a:gd name="connsiteX51" fmla="*/ 643432 w 887272"/>
              <a:gd name="connsiteY51" fmla="*/ 1778000 h 3631956"/>
              <a:gd name="connsiteX52" fmla="*/ 638352 w 887272"/>
              <a:gd name="connsiteY52" fmla="*/ 1823720 h 3631956"/>
              <a:gd name="connsiteX53" fmla="*/ 628192 w 887272"/>
              <a:gd name="connsiteY53" fmla="*/ 1879600 h 3631956"/>
              <a:gd name="connsiteX54" fmla="*/ 623112 w 887272"/>
              <a:gd name="connsiteY54" fmla="*/ 1935480 h 3631956"/>
              <a:gd name="connsiteX55" fmla="*/ 607872 w 887272"/>
              <a:gd name="connsiteY55" fmla="*/ 2021840 h 3631956"/>
              <a:gd name="connsiteX56" fmla="*/ 602792 w 887272"/>
              <a:gd name="connsiteY56" fmla="*/ 2082800 h 3631956"/>
              <a:gd name="connsiteX57" fmla="*/ 592632 w 887272"/>
              <a:gd name="connsiteY57" fmla="*/ 2133600 h 3631956"/>
              <a:gd name="connsiteX58" fmla="*/ 582472 w 887272"/>
              <a:gd name="connsiteY58" fmla="*/ 2204720 h 3631956"/>
              <a:gd name="connsiteX59" fmla="*/ 577392 w 887272"/>
              <a:gd name="connsiteY59" fmla="*/ 2296160 h 3631956"/>
              <a:gd name="connsiteX60" fmla="*/ 572312 w 887272"/>
              <a:gd name="connsiteY60" fmla="*/ 2311400 h 3631956"/>
              <a:gd name="connsiteX61" fmla="*/ 567232 w 887272"/>
              <a:gd name="connsiteY61" fmla="*/ 2352040 h 3631956"/>
              <a:gd name="connsiteX62" fmla="*/ 562152 w 887272"/>
              <a:gd name="connsiteY62" fmla="*/ 2382520 h 3631956"/>
              <a:gd name="connsiteX63" fmla="*/ 551992 w 887272"/>
              <a:gd name="connsiteY63" fmla="*/ 2509520 h 3631956"/>
              <a:gd name="connsiteX64" fmla="*/ 541832 w 887272"/>
              <a:gd name="connsiteY64" fmla="*/ 2570480 h 3631956"/>
              <a:gd name="connsiteX65" fmla="*/ 536752 w 887272"/>
              <a:gd name="connsiteY65" fmla="*/ 2595880 h 3631956"/>
              <a:gd name="connsiteX66" fmla="*/ 526592 w 887272"/>
              <a:gd name="connsiteY66" fmla="*/ 2809240 h 3631956"/>
              <a:gd name="connsiteX67" fmla="*/ 521512 w 887272"/>
              <a:gd name="connsiteY67" fmla="*/ 2834640 h 3631956"/>
              <a:gd name="connsiteX68" fmla="*/ 516432 w 887272"/>
              <a:gd name="connsiteY68" fmla="*/ 2956560 h 3631956"/>
              <a:gd name="connsiteX69" fmla="*/ 506272 w 887272"/>
              <a:gd name="connsiteY69" fmla="*/ 3048000 h 3631956"/>
              <a:gd name="connsiteX70" fmla="*/ 494419 w 887272"/>
              <a:gd name="connsiteY70" fmla="*/ 3217898 h 3631956"/>
              <a:gd name="connsiteX71" fmla="*/ 486517 w 887272"/>
              <a:gd name="connsiteY71" fmla="*/ 3325707 h 3631956"/>
              <a:gd name="connsiteX72" fmla="*/ 489903 w 887272"/>
              <a:gd name="connsiteY72" fmla="*/ 3369734 h 3631956"/>
              <a:gd name="connsiteX73" fmla="*/ 484823 w 887272"/>
              <a:gd name="connsiteY73" fmla="*/ 3407551 h 3631956"/>
              <a:gd name="connsiteX74" fmla="*/ 462810 w 887272"/>
              <a:gd name="connsiteY74" fmla="*/ 3608494 h 3631956"/>
              <a:gd name="connsiteX75" fmla="*/ 414832 w 887272"/>
              <a:gd name="connsiteY75" fmla="*/ 3611880 h 3631956"/>
              <a:gd name="connsiteX76" fmla="*/ 191312 w 887272"/>
              <a:gd name="connsiteY76" fmla="*/ 3601720 h 3631956"/>
              <a:gd name="connsiteX77" fmla="*/ 120192 w 887272"/>
              <a:gd name="connsiteY77" fmla="*/ 3591560 h 3631956"/>
              <a:gd name="connsiteX78" fmla="*/ 64312 w 887272"/>
              <a:gd name="connsiteY78" fmla="*/ 3586480 h 3631956"/>
              <a:gd name="connsiteX79" fmla="*/ 20849 w 887272"/>
              <a:gd name="connsiteY79" fmla="*/ 3576884 h 3631956"/>
              <a:gd name="connsiteX80" fmla="*/ 35525 w 887272"/>
              <a:gd name="connsiteY80" fmla="*/ 3533423 h 3631956"/>
              <a:gd name="connsiteX81" fmla="*/ 42864 w 887272"/>
              <a:gd name="connsiteY81" fmla="*/ 3455528 h 3631956"/>
              <a:gd name="connsiteX82" fmla="*/ 45121 w 887272"/>
              <a:gd name="connsiteY82" fmla="*/ 3429000 h 3631956"/>
              <a:gd name="connsiteX83" fmla="*/ 47379 w 887272"/>
              <a:gd name="connsiteY83" fmla="*/ 3397956 h 3631956"/>
              <a:gd name="connsiteX84" fmla="*/ 46815 w 887272"/>
              <a:gd name="connsiteY84" fmla="*/ 3356186 h 3631956"/>
              <a:gd name="connsiteX85" fmla="*/ 46250 w 887272"/>
              <a:gd name="connsiteY85" fmla="*/ 3327964 h 3631956"/>
              <a:gd name="connsiteX86" fmla="*/ 48508 w 887272"/>
              <a:gd name="connsiteY86" fmla="*/ 3265311 h 3631956"/>
              <a:gd name="connsiteX87" fmla="*/ 64876 w 887272"/>
              <a:gd name="connsiteY87" fmla="*/ 3217332 h 3631956"/>
              <a:gd name="connsiteX88" fmla="*/ 66570 w 887272"/>
              <a:gd name="connsiteY88" fmla="*/ 3178387 h 3631956"/>
              <a:gd name="connsiteX89" fmla="*/ 79551 w 887272"/>
              <a:gd name="connsiteY89" fmla="*/ 3056467 h 3631956"/>
              <a:gd name="connsiteX90" fmla="*/ 78987 w 887272"/>
              <a:gd name="connsiteY90" fmla="*/ 3025422 h 3631956"/>
              <a:gd name="connsiteX91" fmla="*/ 86890 w 887272"/>
              <a:gd name="connsiteY91" fmla="*/ 2958253 h 3631956"/>
              <a:gd name="connsiteX92" fmla="*/ 89147 w 887272"/>
              <a:gd name="connsiteY92" fmla="*/ 2910841 h 3631956"/>
              <a:gd name="connsiteX93" fmla="*/ 96485 w 887272"/>
              <a:gd name="connsiteY93" fmla="*/ 2835770 h 3631956"/>
              <a:gd name="connsiteX94" fmla="*/ 112290 w 887272"/>
              <a:gd name="connsiteY94" fmla="*/ 2715542 h 3631956"/>
              <a:gd name="connsiteX95" fmla="*/ 108903 w 887272"/>
              <a:gd name="connsiteY95" fmla="*/ 2701431 h 3631956"/>
              <a:gd name="connsiteX96" fmla="*/ 116805 w 887272"/>
              <a:gd name="connsiteY96" fmla="*/ 2692400 h 3631956"/>
              <a:gd name="connsiteX97" fmla="*/ 116241 w 887272"/>
              <a:gd name="connsiteY97" fmla="*/ 2673773 h 3631956"/>
              <a:gd name="connsiteX98" fmla="*/ 120756 w 887272"/>
              <a:gd name="connsiteY98" fmla="*/ 2632004 h 3631956"/>
              <a:gd name="connsiteX99" fmla="*/ 120192 w 887272"/>
              <a:gd name="connsiteY99" fmla="*/ 2609991 h 3631956"/>
              <a:gd name="connsiteX100" fmla="*/ 127530 w 887272"/>
              <a:gd name="connsiteY100" fmla="*/ 2589671 h 3631956"/>
              <a:gd name="connsiteX101" fmla="*/ 132610 w 887272"/>
              <a:gd name="connsiteY101" fmla="*/ 2554676 h 3631956"/>
              <a:gd name="connsiteX102" fmla="*/ 137125 w 887272"/>
              <a:gd name="connsiteY102" fmla="*/ 2525323 h 3631956"/>
              <a:gd name="connsiteX103" fmla="*/ 142206 w 887272"/>
              <a:gd name="connsiteY103" fmla="*/ 2484684 h 3631956"/>
              <a:gd name="connsiteX104" fmla="*/ 152364 w 887272"/>
              <a:gd name="connsiteY104" fmla="*/ 2466621 h 3631956"/>
              <a:gd name="connsiteX105" fmla="*/ 151802 w 887272"/>
              <a:gd name="connsiteY105" fmla="*/ 2430498 h 3631956"/>
              <a:gd name="connsiteX106" fmla="*/ 159703 w 887272"/>
              <a:gd name="connsiteY106" fmla="*/ 2410178 h 3631956"/>
              <a:gd name="connsiteX107" fmla="*/ 164784 w 887272"/>
              <a:gd name="connsiteY107" fmla="*/ 2388164 h 3631956"/>
              <a:gd name="connsiteX108" fmla="*/ 167041 w 887272"/>
              <a:gd name="connsiteY108" fmla="*/ 2359943 h 3631956"/>
              <a:gd name="connsiteX109" fmla="*/ 174943 w 887272"/>
              <a:gd name="connsiteY109" fmla="*/ 2338494 h 3631956"/>
              <a:gd name="connsiteX110" fmla="*/ 180023 w 887272"/>
              <a:gd name="connsiteY110" fmla="*/ 2284871 h 3631956"/>
              <a:gd name="connsiteX111" fmla="*/ 181716 w 887272"/>
              <a:gd name="connsiteY111" fmla="*/ 2232942 h 3631956"/>
              <a:gd name="connsiteX112" fmla="*/ 190183 w 887272"/>
              <a:gd name="connsiteY112" fmla="*/ 2175369 h 3631956"/>
              <a:gd name="connsiteX113" fmla="*/ 191312 w 887272"/>
              <a:gd name="connsiteY113" fmla="*/ 2136987 h 3631956"/>
              <a:gd name="connsiteX114" fmla="*/ 196392 w 887272"/>
              <a:gd name="connsiteY114" fmla="*/ 2098040 h 3631956"/>
              <a:gd name="connsiteX115" fmla="*/ 206552 w 887272"/>
              <a:gd name="connsiteY115" fmla="*/ 1991360 h 3631956"/>
              <a:gd name="connsiteX116" fmla="*/ 211632 w 887272"/>
              <a:gd name="connsiteY116" fmla="*/ 1965960 h 3631956"/>
              <a:gd name="connsiteX117" fmla="*/ 216712 w 887272"/>
              <a:gd name="connsiteY117" fmla="*/ 1925320 h 3631956"/>
              <a:gd name="connsiteX118" fmla="*/ 221792 w 887272"/>
              <a:gd name="connsiteY118" fmla="*/ 1910080 h 3631956"/>
              <a:gd name="connsiteX119" fmla="*/ 226872 w 887272"/>
              <a:gd name="connsiteY119" fmla="*/ 1889760 h 3631956"/>
              <a:gd name="connsiteX120" fmla="*/ 231952 w 887272"/>
              <a:gd name="connsiteY120" fmla="*/ 1859280 h 3631956"/>
              <a:gd name="connsiteX121" fmla="*/ 237032 w 887272"/>
              <a:gd name="connsiteY121" fmla="*/ 1833880 h 3631956"/>
              <a:gd name="connsiteX122" fmla="*/ 242112 w 887272"/>
              <a:gd name="connsiteY122" fmla="*/ 1762760 h 3631956"/>
              <a:gd name="connsiteX123" fmla="*/ 247192 w 887272"/>
              <a:gd name="connsiteY123" fmla="*/ 1747520 h 3631956"/>
              <a:gd name="connsiteX124" fmla="*/ 252272 w 887272"/>
              <a:gd name="connsiteY124" fmla="*/ 1722120 h 3631956"/>
              <a:gd name="connsiteX125" fmla="*/ 257352 w 887272"/>
              <a:gd name="connsiteY125" fmla="*/ 1671320 h 3631956"/>
              <a:gd name="connsiteX126" fmla="*/ 262432 w 887272"/>
              <a:gd name="connsiteY126" fmla="*/ 1656080 h 3631956"/>
              <a:gd name="connsiteX127" fmla="*/ 267512 w 887272"/>
              <a:gd name="connsiteY127" fmla="*/ 1635760 h 3631956"/>
              <a:gd name="connsiteX128" fmla="*/ 272592 w 887272"/>
              <a:gd name="connsiteY128" fmla="*/ 1574800 h 3631956"/>
              <a:gd name="connsiteX129" fmla="*/ 277672 w 887272"/>
              <a:gd name="connsiteY129" fmla="*/ 1559560 h 3631956"/>
              <a:gd name="connsiteX130" fmla="*/ 287832 w 887272"/>
              <a:gd name="connsiteY130" fmla="*/ 1518920 h 3631956"/>
              <a:gd name="connsiteX131" fmla="*/ 292912 w 887272"/>
              <a:gd name="connsiteY131" fmla="*/ 1473200 h 3631956"/>
              <a:gd name="connsiteX132" fmla="*/ 297992 w 887272"/>
              <a:gd name="connsiteY132" fmla="*/ 1447800 h 3631956"/>
              <a:gd name="connsiteX133" fmla="*/ 308152 w 887272"/>
              <a:gd name="connsiteY133" fmla="*/ 1386840 h 3631956"/>
              <a:gd name="connsiteX134" fmla="*/ 313232 w 887272"/>
              <a:gd name="connsiteY134" fmla="*/ 1346200 h 3631956"/>
              <a:gd name="connsiteX135" fmla="*/ 323392 w 887272"/>
              <a:gd name="connsiteY135" fmla="*/ 1275080 h 3631956"/>
              <a:gd name="connsiteX136" fmla="*/ 328472 w 887272"/>
              <a:gd name="connsiteY136" fmla="*/ 1224280 h 3631956"/>
              <a:gd name="connsiteX137" fmla="*/ 333552 w 887272"/>
              <a:gd name="connsiteY137" fmla="*/ 1198880 h 3631956"/>
              <a:gd name="connsiteX138" fmla="*/ 348792 w 887272"/>
              <a:gd name="connsiteY138" fmla="*/ 1127760 h 3631956"/>
              <a:gd name="connsiteX139" fmla="*/ 353872 w 887272"/>
              <a:gd name="connsiteY139" fmla="*/ 1076960 h 3631956"/>
              <a:gd name="connsiteX140" fmla="*/ 358952 w 887272"/>
              <a:gd name="connsiteY140" fmla="*/ 1056640 h 3631956"/>
              <a:gd name="connsiteX141" fmla="*/ 369112 w 887272"/>
              <a:gd name="connsiteY141" fmla="*/ 1005840 h 3631956"/>
              <a:gd name="connsiteX142" fmla="*/ 374192 w 887272"/>
              <a:gd name="connsiteY142" fmla="*/ 934720 h 3631956"/>
              <a:gd name="connsiteX143" fmla="*/ 384352 w 887272"/>
              <a:gd name="connsiteY143" fmla="*/ 868680 h 3631956"/>
              <a:gd name="connsiteX144" fmla="*/ 389432 w 887272"/>
              <a:gd name="connsiteY144" fmla="*/ 822960 h 3631956"/>
              <a:gd name="connsiteX145" fmla="*/ 399592 w 887272"/>
              <a:gd name="connsiteY145" fmla="*/ 777240 h 3631956"/>
              <a:gd name="connsiteX146" fmla="*/ 404672 w 887272"/>
              <a:gd name="connsiteY146" fmla="*/ 731520 h 3631956"/>
              <a:gd name="connsiteX147" fmla="*/ 414832 w 887272"/>
              <a:gd name="connsiteY147" fmla="*/ 690880 h 3631956"/>
              <a:gd name="connsiteX148" fmla="*/ 424992 w 887272"/>
              <a:gd name="connsiteY148" fmla="*/ 629920 h 3631956"/>
              <a:gd name="connsiteX149" fmla="*/ 430072 w 887272"/>
              <a:gd name="connsiteY149" fmla="*/ 584200 h 3631956"/>
              <a:gd name="connsiteX150" fmla="*/ 440232 w 887272"/>
              <a:gd name="connsiteY150" fmla="*/ 543560 h 3631956"/>
              <a:gd name="connsiteX151" fmla="*/ 445312 w 887272"/>
              <a:gd name="connsiteY151" fmla="*/ 523240 h 3631956"/>
              <a:gd name="connsiteX152" fmla="*/ 455472 w 887272"/>
              <a:gd name="connsiteY152" fmla="*/ 457200 h 3631956"/>
              <a:gd name="connsiteX153" fmla="*/ 465632 w 887272"/>
              <a:gd name="connsiteY153" fmla="*/ 411480 h 3631956"/>
              <a:gd name="connsiteX154" fmla="*/ 470712 w 887272"/>
              <a:gd name="connsiteY154" fmla="*/ 365760 h 3631956"/>
              <a:gd name="connsiteX155" fmla="*/ 475792 w 887272"/>
              <a:gd name="connsiteY155" fmla="*/ 335280 h 3631956"/>
              <a:gd name="connsiteX156" fmla="*/ 478332 w 887272"/>
              <a:gd name="connsiteY156" fmla="*/ 213360 h 3631956"/>
              <a:gd name="connsiteX0" fmla="*/ 478332 w 887272"/>
              <a:gd name="connsiteY0" fmla="*/ 213360 h 3631956"/>
              <a:gd name="connsiteX1" fmla="*/ 489762 w 887272"/>
              <a:gd name="connsiteY1" fmla="*/ 197485 h 3631956"/>
              <a:gd name="connsiteX2" fmla="*/ 505637 w 887272"/>
              <a:gd name="connsiteY2" fmla="*/ 182245 h 3631956"/>
              <a:gd name="connsiteX3" fmla="*/ 536117 w 887272"/>
              <a:gd name="connsiteY3" fmla="*/ 163830 h 3631956"/>
              <a:gd name="connsiteX4" fmla="*/ 551357 w 887272"/>
              <a:gd name="connsiteY4" fmla="*/ 148590 h 3631956"/>
              <a:gd name="connsiteX5" fmla="*/ 581837 w 887272"/>
              <a:gd name="connsiteY5" fmla="*/ 136525 h 3631956"/>
              <a:gd name="connsiteX6" fmla="*/ 608507 w 887272"/>
              <a:gd name="connsiteY6" fmla="*/ 115570 h 3631956"/>
              <a:gd name="connsiteX7" fmla="*/ 634542 w 887272"/>
              <a:gd name="connsiteY7" fmla="*/ 96520 h 3631956"/>
              <a:gd name="connsiteX8" fmla="*/ 653592 w 887272"/>
              <a:gd name="connsiteY8" fmla="*/ 86360 h 3631956"/>
              <a:gd name="connsiteX9" fmla="*/ 689152 w 887272"/>
              <a:gd name="connsiteY9" fmla="*/ 76200 h 3631956"/>
              <a:gd name="connsiteX10" fmla="*/ 719632 w 887272"/>
              <a:gd name="connsiteY10" fmla="*/ 66040 h 3631956"/>
              <a:gd name="connsiteX11" fmla="*/ 755192 w 887272"/>
              <a:gd name="connsiteY11" fmla="*/ 50800 h 3631956"/>
              <a:gd name="connsiteX12" fmla="*/ 805992 w 887272"/>
              <a:gd name="connsiteY12" fmla="*/ 35560 h 3631956"/>
              <a:gd name="connsiteX13" fmla="*/ 821232 w 887272"/>
              <a:gd name="connsiteY13" fmla="*/ 25400 h 3631956"/>
              <a:gd name="connsiteX14" fmla="*/ 851712 w 887272"/>
              <a:gd name="connsiteY14" fmla="*/ 15240 h 3631956"/>
              <a:gd name="connsiteX15" fmla="*/ 882192 w 887272"/>
              <a:gd name="connsiteY15" fmla="*/ 0 h 3631956"/>
              <a:gd name="connsiteX16" fmla="*/ 887272 w 887272"/>
              <a:gd name="connsiteY16" fmla="*/ 15240 h 3631956"/>
              <a:gd name="connsiteX17" fmla="*/ 882192 w 887272"/>
              <a:gd name="connsiteY17" fmla="*/ 60960 h 3631956"/>
              <a:gd name="connsiteX18" fmla="*/ 877112 w 887272"/>
              <a:gd name="connsiteY18" fmla="*/ 76200 h 3631956"/>
              <a:gd name="connsiteX19" fmla="*/ 872032 w 887272"/>
              <a:gd name="connsiteY19" fmla="*/ 96520 h 3631956"/>
              <a:gd name="connsiteX20" fmla="*/ 866952 w 887272"/>
              <a:gd name="connsiteY20" fmla="*/ 162560 h 3631956"/>
              <a:gd name="connsiteX21" fmla="*/ 861872 w 887272"/>
              <a:gd name="connsiteY21" fmla="*/ 182880 h 3631956"/>
              <a:gd name="connsiteX22" fmla="*/ 856792 w 887272"/>
              <a:gd name="connsiteY22" fmla="*/ 213360 h 3631956"/>
              <a:gd name="connsiteX23" fmla="*/ 851712 w 887272"/>
              <a:gd name="connsiteY23" fmla="*/ 335280 h 3631956"/>
              <a:gd name="connsiteX24" fmla="*/ 841552 w 887272"/>
              <a:gd name="connsiteY24" fmla="*/ 401320 h 3631956"/>
              <a:gd name="connsiteX25" fmla="*/ 836472 w 887272"/>
              <a:gd name="connsiteY25" fmla="*/ 447040 h 3631956"/>
              <a:gd name="connsiteX26" fmla="*/ 826312 w 887272"/>
              <a:gd name="connsiteY26" fmla="*/ 568960 h 3631956"/>
              <a:gd name="connsiteX27" fmla="*/ 821232 w 887272"/>
              <a:gd name="connsiteY27" fmla="*/ 594360 h 3631956"/>
              <a:gd name="connsiteX28" fmla="*/ 816152 w 887272"/>
              <a:gd name="connsiteY28" fmla="*/ 640080 h 3631956"/>
              <a:gd name="connsiteX29" fmla="*/ 805992 w 887272"/>
              <a:gd name="connsiteY29" fmla="*/ 690880 h 3631956"/>
              <a:gd name="connsiteX30" fmla="*/ 800912 w 887272"/>
              <a:gd name="connsiteY30" fmla="*/ 721360 h 3631956"/>
              <a:gd name="connsiteX31" fmla="*/ 795832 w 887272"/>
              <a:gd name="connsiteY31" fmla="*/ 741680 h 3631956"/>
              <a:gd name="connsiteX32" fmla="*/ 790752 w 887272"/>
              <a:gd name="connsiteY32" fmla="*/ 767080 h 3631956"/>
              <a:gd name="connsiteX33" fmla="*/ 785672 w 887272"/>
              <a:gd name="connsiteY33" fmla="*/ 787400 h 3631956"/>
              <a:gd name="connsiteX34" fmla="*/ 780592 w 887272"/>
              <a:gd name="connsiteY34" fmla="*/ 828040 h 3631956"/>
              <a:gd name="connsiteX35" fmla="*/ 775512 w 887272"/>
              <a:gd name="connsiteY35" fmla="*/ 843280 h 3631956"/>
              <a:gd name="connsiteX36" fmla="*/ 765352 w 887272"/>
              <a:gd name="connsiteY36" fmla="*/ 894080 h 3631956"/>
              <a:gd name="connsiteX37" fmla="*/ 755192 w 887272"/>
              <a:gd name="connsiteY37" fmla="*/ 939800 h 3631956"/>
              <a:gd name="connsiteX38" fmla="*/ 750112 w 887272"/>
              <a:gd name="connsiteY38" fmla="*/ 980440 h 3631956"/>
              <a:gd name="connsiteX39" fmla="*/ 745032 w 887272"/>
              <a:gd name="connsiteY39" fmla="*/ 1031240 h 3631956"/>
              <a:gd name="connsiteX40" fmla="*/ 734872 w 887272"/>
              <a:gd name="connsiteY40" fmla="*/ 1102360 h 3631956"/>
              <a:gd name="connsiteX41" fmla="*/ 729792 w 887272"/>
              <a:gd name="connsiteY41" fmla="*/ 1203960 h 3631956"/>
              <a:gd name="connsiteX42" fmla="*/ 719632 w 887272"/>
              <a:gd name="connsiteY42" fmla="*/ 1264920 h 3631956"/>
              <a:gd name="connsiteX43" fmla="*/ 704392 w 887272"/>
              <a:gd name="connsiteY43" fmla="*/ 1407160 h 3631956"/>
              <a:gd name="connsiteX44" fmla="*/ 694232 w 887272"/>
              <a:gd name="connsiteY44" fmla="*/ 1463040 h 3631956"/>
              <a:gd name="connsiteX45" fmla="*/ 689152 w 887272"/>
              <a:gd name="connsiteY45" fmla="*/ 1518920 h 3631956"/>
              <a:gd name="connsiteX46" fmla="*/ 678992 w 887272"/>
              <a:gd name="connsiteY46" fmla="*/ 1564640 h 3631956"/>
              <a:gd name="connsiteX47" fmla="*/ 673912 w 887272"/>
              <a:gd name="connsiteY47" fmla="*/ 1595120 h 3631956"/>
              <a:gd name="connsiteX48" fmla="*/ 668832 w 887272"/>
              <a:gd name="connsiteY48" fmla="*/ 1635760 h 3631956"/>
              <a:gd name="connsiteX49" fmla="*/ 663752 w 887272"/>
              <a:gd name="connsiteY49" fmla="*/ 1666240 h 3631956"/>
              <a:gd name="connsiteX50" fmla="*/ 658672 w 887272"/>
              <a:gd name="connsiteY50" fmla="*/ 1706880 h 3631956"/>
              <a:gd name="connsiteX51" fmla="*/ 643432 w 887272"/>
              <a:gd name="connsiteY51" fmla="*/ 1778000 h 3631956"/>
              <a:gd name="connsiteX52" fmla="*/ 638352 w 887272"/>
              <a:gd name="connsiteY52" fmla="*/ 1823720 h 3631956"/>
              <a:gd name="connsiteX53" fmla="*/ 628192 w 887272"/>
              <a:gd name="connsiteY53" fmla="*/ 1879600 h 3631956"/>
              <a:gd name="connsiteX54" fmla="*/ 623112 w 887272"/>
              <a:gd name="connsiteY54" fmla="*/ 1935480 h 3631956"/>
              <a:gd name="connsiteX55" fmla="*/ 607872 w 887272"/>
              <a:gd name="connsiteY55" fmla="*/ 2021840 h 3631956"/>
              <a:gd name="connsiteX56" fmla="*/ 602792 w 887272"/>
              <a:gd name="connsiteY56" fmla="*/ 2082800 h 3631956"/>
              <a:gd name="connsiteX57" fmla="*/ 592632 w 887272"/>
              <a:gd name="connsiteY57" fmla="*/ 2133600 h 3631956"/>
              <a:gd name="connsiteX58" fmla="*/ 582472 w 887272"/>
              <a:gd name="connsiteY58" fmla="*/ 2204720 h 3631956"/>
              <a:gd name="connsiteX59" fmla="*/ 577392 w 887272"/>
              <a:gd name="connsiteY59" fmla="*/ 2296160 h 3631956"/>
              <a:gd name="connsiteX60" fmla="*/ 572312 w 887272"/>
              <a:gd name="connsiteY60" fmla="*/ 2311400 h 3631956"/>
              <a:gd name="connsiteX61" fmla="*/ 567232 w 887272"/>
              <a:gd name="connsiteY61" fmla="*/ 2352040 h 3631956"/>
              <a:gd name="connsiteX62" fmla="*/ 562152 w 887272"/>
              <a:gd name="connsiteY62" fmla="*/ 2382520 h 3631956"/>
              <a:gd name="connsiteX63" fmla="*/ 551992 w 887272"/>
              <a:gd name="connsiteY63" fmla="*/ 2509520 h 3631956"/>
              <a:gd name="connsiteX64" fmla="*/ 541832 w 887272"/>
              <a:gd name="connsiteY64" fmla="*/ 2570480 h 3631956"/>
              <a:gd name="connsiteX65" fmla="*/ 536752 w 887272"/>
              <a:gd name="connsiteY65" fmla="*/ 2595880 h 3631956"/>
              <a:gd name="connsiteX66" fmla="*/ 526592 w 887272"/>
              <a:gd name="connsiteY66" fmla="*/ 2809240 h 3631956"/>
              <a:gd name="connsiteX67" fmla="*/ 521512 w 887272"/>
              <a:gd name="connsiteY67" fmla="*/ 2834640 h 3631956"/>
              <a:gd name="connsiteX68" fmla="*/ 516432 w 887272"/>
              <a:gd name="connsiteY68" fmla="*/ 2956560 h 3631956"/>
              <a:gd name="connsiteX69" fmla="*/ 506272 w 887272"/>
              <a:gd name="connsiteY69" fmla="*/ 3048000 h 3631956"/>
              <a:gd name="connsiteX70" fmla="*/ 494419 w 887272"/>
              <a:gd name="connsiteY70" fmla="*/ 3217898 h 3631956"/>
              <a:gd name="connsiteX71" fmla="*/ 486517 w 887272"/>
              <a:gd name="connsiteY71" fmla="*/ 3325707 h 3631956"/>
              <a:gd name="connsiteX72" fmla="*/ 489903 w 887272"/>
              <a:gd name="connsiteY72" fmla="*/ 3369734 h 3631956"/>
              <a:gd name="connsiteX73" fmla="*/ 484823 w 887272"/>
              <a:gd name="connsiteY73" fmla="*/ 3407551 h 3631956"/>
              <a:gd name="connsiteX74" fmla="*/ 462810 w 887272"/>
              <a:gd name="connsiteY74" fmla="*/ 3608494 h 3631956"/>
              <a:gd name="connsiteX75" fmla="*/ 414832 w 887272"/>
              <a:gd name="connsiteY75" fmla="*/ 3611880 h 3631956"/>
              <a:gd name="connsiteX76" fmla="*/ 191312 w 887272"/>
              <a:gd name="connsiteY76" fmla="*/ 3601720 h 3631956"/>
              <a:gd name="connsiteX77" fmla="*/ 120192 w 887272"/>
              <a:gd name="connsiteY77" fmla="*/ 3591560 h 3631956"/>
              <a:gd name="connsiteX78" fmla="*/ 64312 w 887272"/>
              <a:gd name="connsiteY78" fmla="*/ 3586480 h 3631956"/>
              <a:gd name="connsiteX79" fmla="*/ 20849 w 887272"/>
              <a:gd name="connsiteY79" fmla="*/ 3576884 h 3631956"/>
              <a:gd name="connsiteX80" fmla="*/ 35525 w 887272"/>
              <a:gd name="connsiteY80" fmla="*/ 3533423 h 3631956"/>
              <a:gd name="connsiteX81" fmla="*/ 42864 w 887272"/>
              <a:gd name="connsiteY81" fmla="*/ 3455528 h 3631956"/>
              <a:gd name="connsiteX82" fmla="*/ 45121 w 887272"/>
              <a:gd name="connsiteY82" fmla="*/ 3429000 h 3631956"/>
              <a:gd name="connsiteX83" fmla="*/ 47379 w 887272"/>
              <a:gd name="connsiteY83" fmla="*/ 3397956 h 3631956"/>
              <a:gd name="connsiteX84" fmla="*/ 46815 w 887272"/>
              <a:gd name="connsiteY84" fmla="*/ 3356186 h 3631956"/>
              <a:gd name="connsiteX85" fmla="*/ 46250 w 887272"/>
              <a:gd name="connsiteY85" fmla="*/ 3327964 h 3631956"/>
              <a:gd name="connsiteX86" fmla="*/ 48508 w 887272"/>
              <a:gd name="connsiteY86" fmla="*/ 3265311 h 3631956"/>
              <a:gd name="connsiteX87" fmla="*/ 64876 w 887272"/>
              <a:gd name="connsiteY87" fmla="*/ 3217332 h 3631956"/>
              <a:gd name="connsiteX88" fmla="*/ 66570 w 887272"/>
              <a:gd name="connsiteY88" fmla="*/ 3178387 h 3631956"/>
              <a:gd name="connsiteX89" fmla="*/ 79551 w 887272"/>
              <a:gd name="connsiteY89" fmla="*/ 3056467 h 3631956"/>
              <a:gd name="connsiteX90" fmla="*/ 78987 w 887272"/>
              <a:gd name="connsiteY90" fmla="*/ 3025422 h 3631956"/>
              <a:gd name="connsiteX91" fmla="*/ 86890 w 887272"/>
              <a:gd name="connsiteY91" fmla="*/ 2958253 h 3631956"/>
              <a:gd name="connsiteX92" fmla="*/ 89147 w 887272"/>
              <a:gd name="connsiteY92" fmla="*/ 2910841 h 3631956"/>
              <a:gd name="connsiteX93" fmla="*/ 96485 w 887272"/>
              <a:gd name="connsiteY93" fmla="*/ 2835770 h 3631956"/>
              <a:gd name="connsiteX94" fmla="*/ 112290 w 887272"/>
              <a:gd name="connsiteY94" fmla="*/ 2715542 h 3631956"/>
              <a:gd name="connsiteX95" fmla="*/ 108903 w 887272"/>
              <a:gd name="connsiteY95" fmla="*/ 2701431 h 3631956"/>
              <a:gd name="connsiteX96" fmla="*/ 116805 w 887272"/>
              <a:gd name="connsiteY96" fmla="*/ 2692400 h 3631956"/>
              <a:gd name="connsiteX97" fmla="*/ 116241 w 887272"/>
              <a:gd name="connsiteY97" fmla="*/ 2673773 h 3631956"/>
              <a:gd name="connsiteX98" fmla="*/ 120756 w 887272"/>
              <a:gd name="connsiteY98" fmla="*/ 2632004 h 3631956"/>
              <a:gd name="connsiteX99" fmla="*/ 120192 w 887272"/>
              <a:gd name="connsiteY99" fmla="*/ 2609991 h 3631956"/>
              <a:gd name="connsiteX100" fmla="*/ 127530 w 887272"/>
              <a:gd name="connsiteY100" fmla="*/ 2589671 h 3631956"/>
              <a:gd name="connsiteX101" fmla="*/ 132610 w 887272"/>
              <a:gd name="connsiteY101" fmla="*/ 2554676 h 3631956"/>
              <a:gd name="connsiteX102" fmla="*/ 137125 w 887272"/>
              <a:gd name="connsiteY102" fmla="*/ 2525323 h 3631956"/>
              <a:gd name="connsiteX103" fmla="*/ 142206 w 887272"/>
              <a:gd name="connsiteY103" fmla="*/ 2484684 h 3631956"/>
              <a:gd name="connsiteX104" fmla="*/ 152364 w 887272"/>
              <a:gd name="connsiteY104" fmla="*/ 2466621 h 3631956"/>
              <a:gd name="connsiteX105" fmla="*/ 151802 w 887272"/>
              <a:gd name="connsiteY105" fmla="*/ 2430498 h 3631956"/>
              <a:gd name="connsiteX106" fmla="*/ 159703 w 887272"/>
              <a:gd name="connsiteY106" fmla="*/ 2410178 h 3631956"/>
              <a:gd name="connsiteX107" fmla="*/ 164784 w 887272"/>
              <a:gd name="connsiteY107" fmla="*/ 2388164 h 3631956"/>
              <a:gd name="connsiteX108" fmla="*/ 167041 w 887272"/>
              <a:gd name="connsiteY108" fmla="*/ 2359943 h 3631956"/>
              <a:gd name="connsiteX109" fmla="*/ 174943 w 887272"/>
              <a:gd name="connsiteY109" fmla="*/ 2338494 h 3631956"/>
              <a:gd name="connsiteX110" fmla="*/ 180023 w 887272"/>
              <a:gd name="connsiteY110" fmla="*/ 2284871 h 3631956"/>
              <a:gd name="connsiteX111" fmla="*/ 181716 w 887272"/>
              <a:gd name="connsiteY111" fmla="*/ 2232942 h 3631956"/>
              <a:gd name="connsiteX112" fmla="*/ 190183 w 887272"/>
              <a:gd name="connsiteY112" fmla="*/ 2175369 h 3631956"/>
              <a:gd name="connsiteX113" fmla="*/ 191312 w 887272"/>
              <a:gd name="connsiteY113" fmla="*/ 2136987 h 3631956"/>
              <a:gd name="connsiteX114" fmla="*/ 196392 w 887272"/>
              <a:gd name="connsiteY114" fmla="*/ 2098040 h 3631956"/>
              <a:gd name="connsiteX115" fmla="*/ 206552 w 887272"/>
              <a:gd name="connsiteY115" fmla="*/ 1991360 h 3631956"/>
              <a:gd name="connsiteX116" fmla="*/ 211632 w 887272"/>
              <a:gd name="connsiteY116" fmla="*/ 1965960 h 3631956"/>
              <a:gd name="connsiteX117" fmla="*/ 216712 w 887272"/>
              <a:gd name="connsiteY117" fmla="*/ 1925320 h 3631956"/>
              <a:gd name="connsiteX118" fmla="*/ 221792 w 887272"/>
              <a:gd name="connsiteY118" fmla="*/ 1910080 h 3631956"/>
              <a:gd name="connsiteX119" fmla="*/ 226872 w 887272"/>
              <a:gd name="connsiteY119" fmla="*/ 1889760 h 3631956"/>
              <a:gd name="connsiteX120" fmla="*/ 231952 w 887272"/>
              <a:gd name="connsiteY120" fmla="*/ 1859280 h 3631956"/>
              <a:gd name="connsiteX121" fmla="*/ 237032 w 887272"/>
              <a:gd name="connsiteY121" fmla="*/ 1833880 h 3631956"/>
              <a:gd name="connsiteX122" fmla="*/ 242112 w 887272"/>
              <a:gd name="connsiteY122" fmla="*/ 1762760 h 3631956"/>
              <a:gd name="connsiteX123" fmla="*/ 247192 w 887272"/>
              <a:gd name="connsiteY123" fmla="*/ 1747520 h 3631956"/>
              <a:gd name="connsiteX124" fmla="*/ 252272 w 887272"/>
              <a:gd name="connsiteY124" fmla="*/ 1722120 h 3631956"/>
              <a:gd name="connsiteX125" fmla="*/ 257352 w 887272"/>
              <a:gd name="connsiteY125" fmla="*/ 1671320 h 3631956"/>
              <a:gd name="connsiteX126" fmla="*/ 262432 w 887272"/>
              <a:gd name="connsiteY126" fmla="*/ 1656080 h 3631956"/>
              <a:gd name="connsiteX127" fmla="*/ 267512 w 887272"/>
              <a:gd name="connsiteY127" fmla="*/ 1635760 h 3631956"/>
              <a:gd name="connsiteX128" fmla="*/ 272592 w 887272"/>
              <a:gd name="connsiteY128" fmla="*/ 1574800 h 3631956"/>
              <a:gd name="connsiteX129" fmla="*/ 277672 w 887272"/>
              <a:gd name="connsiteY129" fmla="*/ 1559560 h 3631956"/>
              <a:gd name="connsiteX130" fmla="*/ 287832 w 887272"/>
              <a:gd name="connsiteY130" fmla="*/ 1518920 h 3631956"/>
              <a:gd name="connsiteX131" fmla="*/ 292912 w 887272"/>
              <a:gd name="connsiteY131" fmla="*/ 1473200 h 3631956"/>
              <a:gd name="connsiteX132" fmla="*/ 297992 w 887272"/>
              <a:gd name="connsiteY132" fmla="*/ 1447800 h 3631956"/>
              <a:gd name="connsiteX133" fmla="*/ 308152 w 887272"/>
              <a:gd name="connsiteY133" fmla="*/ 1386840 h 3631956"/>
              <a:gd name="connsiteX134" fmla="*/ 313232 w 887272"/>
              <a:gd name="connsiteY134" fmla="*/ 1346200 h 3631956"/>
              <a:gd name="connsiteX135" fmla="*/ 323392 w 887272"/>
              <a:gd name="connsiteY135" fmla="*/ 1275080 h 3631956"/>
              <a:gd name="connsiteX136" fmla="*/ 328472 w 887272"/>
              <a:gd name="connsiteY136" fmla="*/ 1224280 h 3631956"/>
              <a:gd name="connsiteX137" fmla="*/ 333552 w 887272"/>
              <a:gd name="connsiteY137" fmla="*/ 1198880 h 3631956"/>
              <a:gd name="connsiteX138" fmla="*/ 348792 w 887272"/>
              <a:gd name="connsiteY138" fmla="*/ 1127760 h 3631956"/>
              <a:gd name="connsiteX139" fmla="*/ 353872 w 887272"/>
              <a:gd name="connsiteY139" fmla="*/ 1076960 h 3631956"/>
              <a:gd name="connsiteX140" fmla="*/ 358952 w 887272"/>
              <a:gd name="connsiteY140" fmla="*/ 1056640 h 3631956"/>
              <a:gd name="connsiteX141" fmla="*/ 369112 w 887272"/>
              <a:gd name="connsiteY141" fmla="*/ 1005840 h 3631956"/>
              <a:gd name="connsiteX142" fmla="*/ 374192 w 887272"/>
              <a:gd name="connsiteY142" fmla="*/ 934720 h 3631956"/>
              <a:gd name="connsiteX143" fmla="*/ 384352 w 887272"/>
              <a:gd name="connsiteY143" fmla="*/ 868680 h 3631956"/>
              <a:gd name="connsiteX144" fmla="*/ 389432 w 887272"/>
              <a:gd name="connsiteY144" fmla="*/ 822960 h 3631956"/>
              <a:gd name="connsiteX145" fmla="*/ 399592 w 887272"/>
              <a:gd name="connsiteY145" fmla="*/ 777240 h 3631956"/>
              <a:gd name="connsiteX146" fmla="*/ 404672 w 887272"/>
              <a:gd name="connsiteY146" fmla="*/ 731520 h 3631956"/>
              <a:gd name="connsiteX147" fmla="*/ 414832 w 887272"/>
              <a:gd name="connsiteY147" fmla="*/ 690880 h 3631956"/>
              <a:gd name="connsiteX148" fmla="*/ 424992 w 887272"/>
              <a:gd name="connsiteY148" fmla="*/ 629920 h 3631956"/>
              <a:gd name="connsiteX149" fmla="*/ 430072 w 887272"/>
              <a:gd name="connsiteY149" fmla="*/ 584200 h 3631956"/>
              <a:gd name="connsiteX150" fmla="*/ 440232 w 887272"/>
              <a:gd name="connsiteY150" fmla="*/ 543560 h 3631956"/>
              <a:gd name="connsiteX151" fmla="*/ 445312 w 887272"/>
              <a:gd name="connsiteY151" fmla="*/ 523240 h 3631956"/>
              <a:gd name="connsiteX152" fmla="*/ 455472 w 887272"/>
              <a:gd name="connsiteY152" fmla="*/ 457200 h 3631956"/>
              <a:gd name="connsiteX153" fmla="*/ 465632 w 887272"/>
              <a:gd name="connsiteY153" fmla="*/ 411480 h 3631956"/>
              <a:gd name="connsiteX154" fmla="*/ 470712 w 887272"/>
              <a:gd name="connsiteY154" fmla="*/ 365760 h 3631956"/>
              <a:gd name="connsiteX155" fmla="*/ 475792 w 887272"/>
              <a:gd name="connsiteY155" fmla="*/ 335280 h 3631956"/>
              <a:gd name="connsiteX156" fmla="*/ 478332 w 887272"/>
              <a:gd name="connsiteY156" fmla="*/ 213360 h 3631956"/>
              <a:gd name="connsiteX0" fmla="*/ 478332 w 887272"/>
              <a:gd name="connsiteY0" fmla="*/ 213360 h 3631956"/>
              <a:gd name="connsiteX1" fmla="*/ 489762 w 887272"/>
              <a:gd name="connsiteY1" fmla="*/ 197485 h 3631956"/>
              <a:gd name="connsiteX2" fmla="*/ 505637 w 887272"/>
              <a:gd name="connsiteY2" fmla="*/ 182245 h 3631956"/>
              <a:gd name="connsiteX3" fmla="*/ 536117 w 887272"/>
              <a:gd name="connsiteY3" fmla="*/ 163830 h 3631956"/>
              <a:gd name="connsiteX4" fmla="*/ 551357 w 887272"/>
              <a:gd name="connsiteY4" fmla="*/ 148590 h 3631956"/>
              <a:gd name="connsiteX5" fmla="*/ 581837 w 887272"/>
              <a:gd name="connsiteY5" fmla="*/ 136525 h 3631956"/>
              <a:gd name="connsiteX6" fmla="*/ 608507 w 887272"/>
              <a:gd name="connsiteY6" fmla="*/ 115570 h 3631956"/>
              <a:gd name="connsiteX7" fmla="*/ 634542 w 887272"/>
              <a:gd name="connsiteY7" fmla="*/ 96520 h 3631956"/>
              <a:gd name="connsiteX8" fmla="*/ 661212 w 887272"/>
              <a:gd name="connsiteY8" fmla="*/ 90170 h 3631956"/>
              <a:gd name="connsiteX9" fmla="*/ 689152 w 887272"/>
              <a:gd name="connsiteY9" fmla="*/ 76200 h 3631956"/>
              <a:gd name="connsiteX10" fmla="*/ 719632 w 887272"/>
              <a:gd name="connsiteY10" fmla="*/ 66040 h 3631956"/>
              <a:gd name="connsiteX11" fmla="*/ 755192 w 887272"/>
              <a:gd name="connsiteY11" fmla="*/ 50800 h 3631956"/>
              <a:gd name="connsiteX12" fmla="*/ 805992 w 887272"/>
              <a:gd name="connsiteY12" fmla="*/ 35560 h 3631956"/>
              <a:gd name="connsiteX13" fmla="*/ 821232 w 887272"/>
              <a:gd name="connsiteY13" fmla="*/ 25400 h 3631956"/>
              <a:gd name="connsiteX14" fmla="*/ 851712 w 887272"/>
              <a:gd name="connsiteY14" fmla="*/ 15240 h 3631956"/>
              <a:gd name="connsiteX15" fmla="*/ 882192 w 887272"/>
              <a:gd name="connsiteY15" fmla="*/ 0 h 3631956"/>
              <a:gd name="connsiteX16" fmla="*/ 887272 w 887272"/>
              <a:gd name="connsiteY16" fmla="*/ 15240 h 3631956"/>
              <a:gd name="connsiteX17" fmla="*/ 882192 w 887272"/>
              <a:gd name="connsiteY17" fmla="*/ 60960 h 3631956"/>
              <a:gd name="connsiteX18" fmla="*/ 877112 w 887272"/>
              <a:gd name="connsiteY18" fmla="*/ 76200 h 3631956"/>
              <a:gd name="connsiteX19" fmla="*/ 872032 w 887272"/>
              <a:gd name="connsiteY19" fmla="*/ 96520 h 3631956"/>
              <a:gd name="connsiteX20" fmla="*/ 866952 w 887272"/>
              <a:gd name="connsiteY20" fmla="*/ 162560 h 3631956"/>
              <a:gd name="connsiteX21" fmla="*/ 861872 w 887272"/>
              <a:gd name="connsiteY21" fmla="*/ 182880 h 3631956"/>
              <a:gd name="connsiteX22" fmla="*/ 856792 w 887272"/>
              <a:gd name="connsiteY22" fmla="*/ 213360 h 3631956"/>
              <a:gd name="connsiteX23" fmla="*/ 851712 w 887272"/>
              <a:gd name="connsiteY23" fmla="*/ 335280 h 3631956"/>
              <a:gd name="connsiteX24" fmla="*/ 841552 w 887272"/>
              <a:gd name="connsiteY24" fmla="*/ 401320 h 3631956"/>
              <a:gd name="connsiteX25" fmla="*/ 836472 w 887272"/>
              <a:gd name="connsiteY25" fmla="*/ 447040 h 3631956"/>
              <a:gd name="connsiteX26" fmla="*/ 826312 w 887272"/>
              <a:gd name="connsiteY26" fmla="*/ 568960 h 3631956"/>
              <a:gd name="connsiteX27" fmla="*/ 821232 w 887272"/>
              <a:gd name="connsiteY27" fmla="*/ 594360 h 3631956"/>
              <a:gd name="connsiteX28" fmla="*/ 816152 w 887272"/>
              <a:gd name="connsiteY28" fmla="*/ 640080 h 3631956"/>
              <a:gd name="connsiteX29" fmla="*/ 805992 w 887272"/>
              <a:gd name="connsiteY29" fmla="*/ 690880 h 3631956"/>
              <a:gd name="connsiteX30" fmla="*/ 800912 w 887272"/>
              <a:gd name="connsiteY30" fmla="*/ 721360 h 3631956"/>
              <a:gd name="connsiteX31" fmla="*/ 795832 w 887272"/>
              <a:gd name="connsiteY31" fmla="*/ 741680 h 3631956"/>
              <a:gd name="connsiteX32" fmla="*/ 790752 w 887272"/>
              <a:gd name="connsiteY32" fmla="*/ 767080 h 3631956"/>
              <a:gd name="connsiteX33" fmla="*/ 785672 w 887272"/>
              <a:gd name="connsiteY33" fmla="*/ 787400 h 3631956"/>
              <a:gd name="connsiteX34" fmla="*/ 780592 w 887272"/>
              <a:gd name="connsiteY34" fmla="*/ 828040 h 3631956"/>
              <a:gd name="connsiteX35" fmla="*/ 775512 w 887272"/>
              <a:gd name="connsiteY35" fmla="*/ 843280 h 3631956"/>
              <a:gd name="connsiteX36" fmla="*/ 765352 w 887272"/>
              <a:gd name="connsiteY36" fmla="*/ 894080 h 3631956"/>
              <a:gd name="connsiteX37" fmla="*/ 755192 w 887272"/>
              <a:gd name="connsiteY37" fmla="*/ 939800 h 3631956"/>
              <a:gd name="connsiteX38" fmla="*/ 750112 w 887272"/>
              <a:gd name="connsiteY38" fmla="*/ 980440 h 3631956"/>
              <a:gd name="connsiteX39" fmla="*/ 745032 w 887272"/>
              <a:gd name="connsiteY39" fmla="*/ 1031240 h 3631956"/>
              <a:gd name="connsiteX40" fmla="*/ 734872 w 887272"/>
              <a:gd name="connsiteY40" fmla="*/ 1102360 h 3631956"/>
              <a:gd name="connsiteX41" fmla="*/ 729792 w 887272"/>
              <a:gd name="connsiteY41" fmla="*/ 1203960 h 3631956"/>
              <a:gd name="connsiteX42" fmla="*/ 719632 w 887272"/>
              <a:gd name="connsiteY42" fmla="*/ 1264920 h 3631956"/>
              <a:gd name="connsiteX43" fmla="*/ 704392 w 887272"/>
              <a:gd name="connsiteY43" fmla="*/ 1407160 h 3631956"/>
              <a:gd name="connsiteX44" fmla="*/ 694232 w 887272"/>
              <a:gd name="connsiteY44" fmla="*/ 1463040 h 3631956"/>
              <a:gd name="connsiteX45" fmla="*/ 689152 w 887272"/>
              <a:gd name="connsiteY45" fmla="*/ 1518920 h 3631956"/>
              <a:gd name="connsiteX46" fmla="*/ 678992 w 887272"/>
              <a:gd name="connsiteY46" fmla="*/ 1564640 h 3631956"/>
              <a:gd name="connsiteX47" fmla="*/ 673912 w 887272"/>
              <a:gd name="connsiteY47" fmla="*/ 1595120 h 3631956"/>
              <a:gd name="connsiteX48" fmla="*/ 668832 w 887272"/>
              <a:gd name="connsiteY48" fmla="*/ 1635760 h 3631956"/>
              <a:gd name="connsiteX49" fmla="*/ 663752 w 887272"/>
              <a:gd name="connsiteY49" fmla="*/ 1666240 h 3631956"/>
              <a:gd name="connsiteX50" fmla="*/ 658672 w 887272"/>
              <a:gd name="connsiteY50" fmla="*/ 1706880 h 3631956"/>
              <a:gd name="connsiteX51" fmla="*/ 643432 w 887272"/>
              <a:gd name="connsiteY51" fmla="*/ 1778000 h 3631956"/>
              <a:gd name="connsiteX52" fmla="*/ 638352 w 887272"/>
              <a:gd name="connsiteY52" fmla="*/ 1823720 h 3631956"/>
              <a:gd name="connsiteX53" fmla="*/ 628192 w 887272"/>
              <a:gd name="connsiteY53" fmla="*/ 1879600 h 3631956"/>
              <a:gd name="connsiteX54" fmla="*/ 623112 w 887272"/>
              <a:gd name="connsiteY54" fmla="*/ 1935480 h 3631956"/>
              <a:gd name="connsiteX55" fmla="*/ 607872 w 887272"/>
              <a:gd name="connsiteY55" fmla="*/ 2021840 h 3631956"/>
              <a:gd name="connsiteX56" fmla="*/ 602792 w 887272"/>
              <a:gd name="connsiteY56" fmla="*/ 2082800 h 3631956"/>
              <a:gd name="connsiteX57" fmla="*/ 592632 w 887272"/>
              <a:gd name="connsiteY57" fmla="*/ 2133600 h 3631956"/>
              <a:gd name="connsiteX58" fmla="*/ 582472 w 887272"/>
              <a:gd name="connsiteY58" fmla="*/ 2204720 h 3631956"/>
              <a:gd name="connsiteX59" fmla="*/ 577392 w 887272"/>
              <a:gd name="connsiteY59" fmla="*/ 2296160 h 3631956"/>
              <a:gd name="connsiteX60" fmla="*/ 572312 w 887272"/>
              <a:gd name="connsiteY60" fmla="*/ 2311400 h 3631956"/>
              <a:gd name="connsiteX61" fmla="*/ 567232 w 887272"/>
              <a:gd name="connsiteY61" fmla="*/ 2352040 h 3631956"/>
              <a:gd name="connsiteX62" fmla="*/ 562152 w 887272"/>
              <a:gd name="connsiteY62" fmla="*/ 2382520 h 3631956"/>
              <a:gd name="connsiteX63" fmla="*/ 551992 w 887272"/>
              <a:gd name="connsiteY63" fmla="*/ 2509520 h 3631956"/>
              <a:gd name="connsiteX64" fmla="*/ 541832 w 887272"/>
              <a:gd name="connsiteY64" fmla="*/ 2570480 h 3631956"/>
              <a:gd name="connsiteX65" fmla="*/ 536752 w 887272"/>
              <a:gd name="connsiteY65" fmla="*/ 2595880 h 3631956"/>
              <a:gd name="connsiteX66" fmla="*/ 526592 w 887272"/>
              <a:gd name="connsiteY66" fmla="*/ 2809240 h 3631956"/>
              <a:gd name="connsiteX67" fmla="*/ 521512 w 887272"/>
              <a:gd name="connsiteY67" fmla="*/ 2834640 h 3631956"/>
              <a:gd name="connsiteX68" fmla="*/ 516432 w 887272"/>
              <a:gd name="connsiteY68" fmla="*/ 2956560 h 3631956"/>
              <a:gd name="connsiteX69" fmla="*/ 506272 w 887272"/>
              <a:gd name="connsiteY69" fmla="*/ 3048000 h 3631956"/>
              <a:gd name="connsiteX70" fmla="*/ 494419 w 887272"/>
              <a:gd name="connsiteY70" fmla="*/ 3217898 h 3631956"/>
              <a:gd name="connsiteX71" fmla="*/ 486517 w 887272"/>
              <a:gd name="connsiteY71" fmla="*/ 3325707 h 3631956"/>
              <a:gd name="connsiteX72" fmla="*/ 489903 w 887272"/>
              <a:gd name="connsiteY72" fmla="*/ 3369734 h 3631956"/>
              <a:gd name="connsiteX73" fmla="*/ 484823 w 887272"/>
              <a:gd name="connsiteY73" fmla="*/ 3407551 h 3631956"/>
              <a:gd name="connsiteX74" fmla="*/ 462810 w 887272"/>
              <a:gd name="connsiteY74" fmla="*/ 3608494 h 3631956"/>
              <a:gd name="connsiteX75" fmla="*/ 414832 w 887272"/>
              <a:gd name="connsiteY75" fmla="*/ 3611880 h 3631956"/>
              <a:gd name="connsiteX76" fmla="*/ 191312 w 887272"/>
              <a:gd name="connsiteY76" fmla="*/ 3601720 h 3631956"/>
              <a:gd name="connsiteX77" fmla="*/ 120192 w 887272"/>
              <a:gd name="connsiteY77" fmla="*/ 3591560 h 3631956"/>
              <a:gd name="connsiteX78" fmla="*/ 64312 w 887272"/>
              <a:gd name="connsiteY78" fmla="*/ 3586480 h 3631956"/>
              <a:gd name="connsiteX79" fmla="*/ 20849 w 887272"/>
              <a:gd name="connsiteY79" fmla="*/ 3576884 h 3631956"/>
              <a:gd name="connsiteX80" fmla="*/ 35525 w 887272"/>
              <a:gd name="connsiteY80" fmla="*/ 3533423 h 3631956"/>
              <a:gd name="connsiteX81" fmla="*/ 42864 w 887272"/>
              <a:gd name="connsiteY81" fmla="*/ 3455528 h 3631956"/>
              <a:gd name="connsiteX82" fmla="*/ 45121 w 887272"/>
              <a:gd name="connsiteY82" fmla="*/ 3429000 h 3631956"/>
              <a:gd name="connsiteX83" fmla="*/ 47379 w 887272"/>
              <a:gd name="connsiteY83" fmla="*/ 3397956 h 3631956"/>
              <a:gd name="connsiteX84" fmla="*/ 46815 w 887272"/>
              <a:gd name="connsiteY84" fmla="*/ 3356186 h 3631956"/>
              <a:gd name="connsiteX85" fmla="*/ 46250 w 887272"/>
              <a:gd name="connsiteY85" fmla="*/ 3327964 h 3631956"/>
              <a:gd name="connsiteX86" fmla="*/ 48508 w 887272"/>
              <a:gd name="connsiteY86" fmla="*/ 3265311 h 3631956"/>
              <a:gd name="connsiteX87" fmla="*/ 64876 w 887272"/>
              <a:gd name="connsiteY87" fmla="*/ 3217332 h 3631956"/>
              <a:gd name="connsiteX88" fmla="*/ 66570 w 887272"/>
              <a:gd name="connsiteY88" fmla="*/ 3178387 h 3631956"/>
              <a:gd name="connsiteX89" fmla="*/ 79551 w 887272"/>
              <a:gd name="connsiteY89" fmla="*/ 3056467 h 3631956"/>
              <a:gd name="connsiteX90" fmla="*/ 78987 w 887272"/>
              <a:gd name="connsiteY90" fmla="*/ 3025422 h 3631956"/>
              <a:gd name="connsiteX91" fmla="*/ 86890 w 887272"/>
              <a:gd name="connsiteY91" fmla="*/ 2958253 h 3631956"/>
              <a:gd name="connsiteX92" fmla="*/ 89147 w 887272"/>
              <a:gd name="connsiteY92" fmla="*/ 2910841 h 3631956"/>
              <a:gd name="connsiteX93" fmla="*/ 96485 w 887272"/>
              <a:gd name="connsiteY93" fmla="*/ 2835770 h 3631956"/>
              <a:gd name="connsiteX94" fmla="*/ 112290 w 887272"/>
              <a:gd name="connsiteY94" fmla="*/ 2715542 h 3631956"/>
              <a:gd name="connsiteX95" fmla="*/ 108903 w 887272"/>
              <a:gd name="connsiteY95" fmla="*/ 2701431 h 3631956"/>
              <a:gd name="connsiteX96" fmla="*/ 116805 w 887272"/>
              <a:gd name="connsiteY96" fmla="*/ 2692400 h 3631956"/>
              <a:gd name="connsiteX97" fmla="*/ 116241 w 887272"/>
              <a:gd name="connsiteY97" fmla="*/ 2673773 h 3631956"/>
              <a:gd name="connsiteX98" fmla="*/ 120756 w 887272"/>
              <a:gd name="connsiteY98" fmla="*/ 2632004 h 3631956"/>
              <a:gd name="connsiteX99" fmla="*/ 120192 w 887272"/>
              <a:gd name="connsiteY99" fmla="*/ 2609991 h 3631956"/>
              <a:gd name="connsiteX100" fmla="*/ 127530 w 887272"/>
              <a:gd name="connsiteY100" fmla="*/ 2589671 h 3631956"/>
              <a:gd name="connsiteX101" fmla="*/ 132610 w 887272"/>
              <a:gd name="connsiteY101" fmla="*/ 2554676 h 3631956"/>
              <a:gd name="connsiteX102" fmla="*/ 137125 w 887272"/>
              <a:gd name="connsiteY102" fmla="*/ 2525323 h 3631956"/>
              <a:gd name="connsiteX103" fmla="*/ 142206 w 887272"/>
              <a:gd name="connsiteY103" fmla="*/ 2484684 h 3631956"/>
              <a:gd name="connsiteX104" fmla="*/ 152364 w 887272"/>
              <a:gd name="connsiteY104" fmla="*/ 2466621 h 3631956"/>
              <a:gd name="connsiteX105" fmla="*/ 151802 w 887272"/>
              <a:gd name="connsiteY105" fmla="*/ 2430498 h 3631956"/>
              <a:gd name="connsiteX106" fmla="*/ 159703 w 887272"/>
              <a:gd name="connsiteY106" fmla="*/ 2410178 h 3631956"/>
              <a:gd name="connsiteX107" fmla="*/ 164784 w 887272"/>
              <a:gd name="connsiteY107" fmla="*/ 2388164 h 3631956"/>
              <a:gd name="connsiteX108" fmla="*/ 167041 w 887272"/>
              <a:gd name="connsiteY108" fmla="*/ 2359943 h 3631956"/>
              <a:gd name="connsiteX109" fmla="*/ 174943 w 887272"/>
              <a:gd name="connsiteY109" fmla="*/ 2338494 h 3631956"/>
              <a:gd name="connsiteX110" fmla="*/ 180023 w 887272"/>
              <a:gd name="connsiteY110" fmla="*/ 2284871 h 3631956"/>
              <a:gd name="connsiteX111" fmla="*/ 181716 w 887272"/>
              <a:gd name="connsiteY111" fmla="*/ 2232942 h 3631956"/>
              <a:gd name="connsiteX112" fmla="*/ 190183 w 887272"/>
              <a:gd name="connsiteY112" fmla="*/ 2175369 h 3631956"/>
              <a:gd name="connsiteX113" fmla="*/ 191312 w 887272"/>
              <a:gd name="connsiteY113" fmla="*/ 2136987 h 3631956"/>
              <a:gd name="connsiteX114" fmla="*/ 196392 w 887272"/>
              <a:gd name="connsiteY114" fmla="*/ 2098040 h 3631956"/>
              <a:gd name="connsiteX115" fmla="*/ 206552 w 887272"/>
              <a:gd name="connsiteY115" fmla="*/ 1991360 h 3631956"/>
              <a:gd name="connsiteX116" fmla="*/ 211632 w 887272"/>
              <a:gd name="connsiteY116" fmla="*/ 1965960 h 3631956"/>
              <a:gd name="connsiteX117" fmla="*/ 216712 w 887272"/>
              <a:gd name="connsiteY117" fmla="*/ 1925320 h 3631956"/>
              <a:gd name="connsiteX118" fmla="*/ 221792 w 887272"/>
              <a:gd name="connsiteY118" fmla="*/ 1910080 h 3631956"/>
              <a:gd name="connsiteX119" fmla="*/ 226872 w 887272"/>
              <a:gd name="connsiteY119" fmla="*/ 1889760 h 3631956"/>
              <a:gd name="connsiteX120" fmla="*/ 231952 w 887272"/>
              <a:gd name="connsiteY120" fmla="*/ 1859280 h 3631956"/>
              <a:gd name="connsiteX121" fmla="*/ 237032 w 887272"/>
              <a:gd name="connsiteY121" fmla="*/ 1833880 h 3631956"/>
              <a:gd name="connsiteX122" fmla="*/ 242112 w 887272"/>
              <a:gd name="connsiteY122" fmla="*/ 1762760 h 3631956"/>
              <a:gd name="connsiteX123" fmla="*/ 247192 w 887272"/>
              <a:gd name="connsiteY123" fmla="*/ 1747520 h 3631956"/>
              <a:gd name="connsiteX124" fmla="*/ 252272 w 887272"/>
              <a:gd name="connsiteY124" fmla="*/ 1722120 h 3631956"/>
              <a:gd name="connsiteX125" fmla="*/ 257352 w 887272"/>
              <a:gd name="connsiteY125" fmla="*/ 1671320 h 3631956"/>
              <a:gd name="connsiteX126" fmla="*/ 262432 w 887272"/>
              <a:gd name="connsiteY126" fmla="*/ 1656080 h 3631956"/>
              <a:gd name="connsiteX127" fmla="*/ 267512 w 887272"/>
              <a:gd name="connsiteY127" fmla="*/ 1635760 h 3631956"/>
              <a:gd name="connsiteX128" fmla="*/ 272592 w 887272"/>
              <a:gd name="connsiteY128" fmla="*/ 1574800 h 3631956"/>
              <a:gd name="connsiteX129" fmla="*/ 277672 w 887272"/>
              <a:gd name="connsiteY129" fmla="*/ 1559560 h 3631956"/>
              <a:gd name="connsiteX130" fmla="*/ 287832 w 887272"/>
              <a:gd name="connsiteY130" fmla="*/ 1518920 h 3631956"/>
              <a:gd name="connsiteX131" fmla="*/ 292912 w 887272"/>
              <a:gd name="connsiteY131" fmla="*/ 1473200 h 3631956"/>
              <a:gd name="connsiteX132" fmla="*/ 297992 w 887272"/>
              <a:gd name="connsiteY132" fmla="*/ 1447800 h 3631956"/>
              <a:gd name="connsiteX133" fmla="*/ 308152 w 887272"/>
              <a:gd name="connsiteY133" fmla="*/ 1386840 h 3631956"/>
              <a:gd name="connsiteX134" fmla="*/ 313232 w 887272"/>
              <a:gd name="connsiteY134" fmla="*/ 1346200 h 3631956"/>
              <a:gd name="connsiteX135" fmla="*/ 323392 w 887272"/>
              <a:gd name="connsiteY135" fmla="*/ 1275080 h 3631956"/>
              <a:gd name="connsiteX136" fmla="*/ 328472 w 887272"/>
              <a:gd name="connsiteY136" fmla="*/ 1224280 h 3631956"/>
              <a:gd name="connsiteX137" fmla="*/ 333552 w 887272"/>
              <a:gd name="connsiteY137" fmla="*/ 1198880 h 3631956"/>
              <a:gd name="connsiteX138" fmla="*/ 348792 w 887272"/>
              <a:gd name="connsiteY138" fmla="*/ 1127760 h 3631956"/>
              <a:gd name="connsiteX139" fmla="*/ 353872 w 887272"/>
              <a:gd name="connsiteY139" fmla="*/ 1076960 h 3631956"/>
              <a:gd name="connsiteX140" fmla="*/ 358952 w 887272"/>
              <a:gd name="connsiteY140" fmla="*/ 1056640 h 3631956"/>
              <a:gd name="connsiteX141" fmla="*/ 369112 w 887272"/>
              <a:gd name="connsiteY141" fmla="*/ 1005840 h 3631956"/>
              <a:gd name="connsiteX142" fmla="*/ 374192 w 887272"/>
              <a:gd name="connsiteY142" fmla="*/ 934720 h 3631956"/>
              <a:gd name="connsiteX143" fmla="*/ 384352 w 887272"/>
              <a:gd name="connsiteY143" fmla="*/ 868680 h 3631956"/>
              <a:gd name="connsiteX144" fmla="*/ 389432 w 887272"/>
              <a:gd name="connsiteY144" fmla="*/ 822960 h 3631956"/>
              <a:gd name="connsiteX145" fmla="*/ 399592 w 887272"/>
              <a:gd name="connsiteY145" fmla="*/ 777240 h 3631956"/>
              <a:gd name="connsiteX146" fmla="*/ 404672 w 887272"/>
              <a:gd name="connsiteY146" fmla="*/ 731520 h 3631956"/>
              <a:gd name="connsiteX147" fmla="*/ 414832 w 887272"/>
              <a:gd name="connsiteY147" fmla="*/ 690880 h 3631956"/>
              <a:gd name="connsiteX148" fmla="*/ 424992 w 887272"/>
              <a:gd name="connsiteY148" fmla="*/ 629920 h 3631956"/>
              <a:gd name="connsiteX149" fmla="*/ 430072 w 887272"/>
              <a:gd name="connsiteY149" fmla="*/ 584200 h 3631956"/>
              <a:gd name="connsiteX150" fmla="*/ 440232 w 887272"/>
              <a:gd name="connsiteY150" fmla="*/ 543560 h 3631956"/>
              <a:gd name="connsiteX151" fmla="*/ 445312 w 887272"/>
              <a:gd name="connsiteY151" fmla="*/ 523240 h 3631956"/>
              <a:gd name="connsiteX152" fmla="*/ 455472 w 887272"/>
              <a:gd name="connsiteY152" fmla="*/ 457200 h 3631956"/>
              <a:gd name="connsiteX153" fmla="*/ 465632 w 887272"/>
              <a:gd name="connsiteY153" fmla="*/ 411480 h 3631956"/>
              <a:gd name="connsiteX154" fmla="*/ 470712 w 887272"/>
              <a:gd name="connsiteY154" fmla="*/ 365760 h 3631956"/>
              <a:gd name="connsiteX155" fmla="*/ 475792 w 887272"/>
              <a:gd name="connsiteY155" fmla="*/ 335280 h 3631956"/>
              <a:gd name="connsiteX156" fmla="*/ 478332 w 887272"/>
              <a:gd name="connsiteY156" fmla="*/ 213360 h 3631956"/>
              <a:gd name="connsiteX0" fmla="*/ 478332 w 887272"/>
              <a:gd name="connsiteY0" fmla="*/ 213360 h 3631956"/>
              <a:gd name="connsiteX1" fmla="*/ 489762 w 887272"/>
              <a:gd name="connsiteY1" fmla="*/ 197485 h 3631956"/>
              <a:gd name="connsiteX2" fmla="*/ 505637 w 887272"/>
              <a:gd name="connsiteY2" fmla="*/ 182245 h 3631956"/>
              <a:gd name="connsiteX3" fmla="*/ 536117 w 887272"/>
              <a:gd name="connsiteY3" fmla="*/ 163830 h 3631956"/>
              <a:gd name="connsiteX4" fmla="*/ 551357 w 887272"/>
              <a:gd name="connsiteY4" fmla="*/ 148590 h 3631956"/>
              <a:gd name="connsiteX5" fmla="*/ 581837 w 887272"/>
              <a:gd name="connsiteY5" fmla="*/ 136525 h 3631956"/>
              <a:gd name="connsiteX6" fmla="*/ 608507 w 887272"/>
              <a:gd name="connsiteY6" fmla="*/ 115570 h 3631956"/>
              <a:gd name="connsiteX7" fmla="*/ 640257 w 887272"/>
              <a:gd name="connsiteY7" fmla="*/ 100330 h 3631956"/>
              <a:gd name="connsiteX8" fmla="*/ 661212 w 887272"/>
              <a:gd name="connsiteY8" fmla="*/ 90170 h 3631956"/>
              <a:gd name="connsiteX9" fmla="*/ 689152 w 887272"/>
              <a:gd name="connsiteY9" fmla="*/ 76200 h 3631956"/>
              <a:gd name="connsiteX10" fmla="*/ 719632 w 887272"/>
              <a:gd name="connsiteY10" fmla="*/ 66040 h 3631956"/>
              <a:gd name="connsiteX11" fmla="*/ 755192 w 887272"/>
              <a:gd name="connsiteY11" fmla="*/ 50800 h 3631956"/>
              <a:gd name="connsiteX12" fmla="*/ 805992 w 887272"/>
              <a:gd name="connsiteY12" fmla="*/ 35560 h 3631956"/>
              <a:gd name="connsiteX13" fmla="*/ 821232 w 887272"/>
              <a:gd name="connsiteY13" fmla="*/ 25400 h 3631956"/>
              <a:gd name="connsiteX14" fmla="*/ 851712 w 887272"/>
              <a:gd name="connsiteY14" fmla="*/ 15240 h 3631956"/>
              <a:gd name="connsiteX15" fmla="*/ 882192 w 887272"/>
              <a:gd name="connsiteY15" fmla="*/ 0 h 3631956"/>
              <a:gd name="connsiteX16" fmla="*/ 887272 w 887272"/>
              <a:gd name="connsiteY16" fmla="*/ 15240 h 3631956"/>
              <a:gd name="connsiteX17" fmla="*/ 882192 w 887272"/>
              <a:gd name="connsiteY17" fmla="*/ 60960 h 3631956"/>
              <a:gd name="connsiteX18" fmla="*/ 877112 w 887272"/>
              <a:gd name="connsiteY18" fmla="*/ 76200 h 3631956"/>
              <a:gd name="connsiteX19" fmla="*/ 872032 w 887272"/>
              <a:gd name="connsiteY19" fmla="*/ 96520 h 3631956"/>
              <a:gd name="connsiteX20" fmla="*/ 866952 w 887272"/>
              <a:gd name="connsiteY20" fmla="*/ 162560 h 3631956"/>
              <a:gd name="connsiteX21" fmla="*/ 861872 w 887272"/>
              <a:gd name="connsiteY21" fmla="*/ 182880 h 3631956"/>
              <a:gd name="connsiteX22" fmla="*/ 856792 w 887272"/>
              <a:gd name="connsiteY22" fmla="*/ 213360 h 3631956"/>
              <a:gd name="connsiteX23" fmla="*/ 851712 w 887272"/>
              <a:gd name="connsiteY23" fmla="*/ 335280 h 3631956"/>
              <a:gd name="connsiteX24" fmla="*/ 841552 w 887272"/>
              <a:gd name="connsiteY24" fmla="*/ 401320 h 3631956"/>
              <a:gd name="connsiteX25" fmla="*/ 836472 w 887272"/>
              <a:gd name="connsiteY25" fmla="*/ 447040 h 3631956"/>
              <a:gd name="connsiteX26" fmla="*/ 826312 w 887272"/>
              <a:gd name="connsiteY26" fmla="*/ 568960 h 3631956"/>
              <a:gd name="connsiteX27" fmla="*/ 821232 w 887272"/>
              <a:gd name="connsiteY27" fmla="*/ 594360 h 3631956"/>
              <a:gd name="connsiteX28" fmla="*/ 816152 w 887272"/>
              <a:gd name="connsiteY28" fmla="*/ 640080 h 3631956"/>
              <a:gd name="connsiteX29" fmla="*/ 805992 w 887272"/>
              <a:gd name="connsiteY29" fmla="*/ 690880 h 3631956"/>
              <a:gd name="connsiteX30" fmla="*/ 800912 w 887272"/>
              <a:gd name="connsiteY30" fmla="*/ 721360 h 3631956"/>
              <a:gd name="connsiteX31" fmla="*/ 795832 w 887272"/>
              <a:gd name="connsiteY31" fmla="*/ 741680 h 3631956"/>
              <a:gd name="connsiteX32" fmla="*/ 790752 w 887272"/>
              <a:gd name="connsiteY32" fmla="*/ 767080 h 3631956"/>
              <a:gd name="connsiteX33" fmla="*/ 785672 w 887272"/>
              <a:gd name="connsiteY33" fmla="*/ 787400 h 3631956"/>
              <a:gd name="connsiteX34" fmla="*/ 780592 w 887272"/>
              <a:gd name="connsiteY34" fmla="*/ 828040 h 3631956"/>
              <a:gd name="connsiteX35" fmla="*/ 775512 w 887272"/>
              <a:gd name="connsiteY35" fmla="*/ 843280 h 3631956"/>
              <a:gd name="connsiteX36" fmla="*/ 765352 w 887272"/>
              <a:gd name="connsiteY36" fmla="*/ 894080 h 3631956"/>
              <a:gd name="connsiteX37" fmla="*/ 755192 w 887272"/>
              <a:gd name="connsiteY37" fmla="*/ 939800 h 3631956"/>
              <a:gd name="connsiteX38" fmla="*/ 750112 w 887272"/>
              <a:gd name="connsiteY38" fmla="*/ 980440 h 3631956"/>
              <a:gd name="connsiteX39" fmla="*/ 745032 w 887272"/>
              <a:gd name="connsiteY39" fmla="*/ 1031240 h 3631956"/>
              <a:gd name="connsiteX40" fmla="*/ 734872 w 887272"/>
              <a:gd name="connsiteY40" fmla="*/ 1102360 h 3631956"/>
              <a:gd name="connsiteX41" fmla="*/ 729792 w 887272"/>
              <a:gd name="connsiteY41" fmla="*/ 1203960 h 3631956"/>
              <a:gd name="connsiteX42" fmla="*/ 719632 w 887272"/>
              <a:gd name="connsiteY42" fmla="*/ 1264920 h 3631956"/>
              <a:gd name="connsiteX43" fmla="*/ 704392 w 887272"/>
              <a:gd name="connsiteY43" fmla="*/ 1407160 h 3631956"/>
              <a:gd name="connsiteX44" fmla="*/ 694232 w 887272"/>
              <a:gd name="connsiteY44" fmla="*/ 1463040 h 3631956"/>
              <a:gd name="connsiteX45" fmla="*/ 689152 w 887272"/>
              <a:gd name="connsiteY45" fmla="*/ 1518920 h 3631956"/>
              <a:gd name="connsiteX46" fmla="*/ 678992 w 887272"/>
              <a:gd name="connsiteY46" fmla="*/ 1564640 h 3631956"/>
              <a:gd name="connsiteX47" fmla="*/ 673912 w 887272"/>
              <a:gd name="connsiteY47" fmla="*/ 1595120 h 3631956"/>
              <a:gd name="connsiteX48" fmla="*/ 668832 w 887272"/>
              <a:gd name="connsiteY48" fmla="*/ 1635760 h 3631956"/>
              <a:gd name="connsiteX49" fmla="*/ 663752 w 887272"/>
              <a:gd name="connsiteY49" fmla="*/ 1666240 h 3631956"/>
              <a:gd name="connsiteX50" fmla="*/ 658672 w 887272"/>
              <a:gd name="connsiteY50" fmla="*/ 1706880 h 3631956"/>
              <a:gd name="connsiteX51" fmla="*/ 643432 w 887272"/>
              <a:gd name="connsiteY51" fmla="*/ 1778000 h 3631956"/>
              <a:gd name="connsiteX52" fmla="*/ 638352 w 887272"/>
              <a:gd name="connsiteY52" fmla="*/ 1823720 h 3631956"/>
              <a:gd name="connsiteX53" fmla="*/ 628192 w 887272"/>
              <a:gd name="connsiteY53" fmla="*/ 1879600 h 3631956"/>
              <a:gd name="connsiteX54" fmla="*/ 623112 w 887272"/>
              <a:gd name="connsiteY54" fmla="*/ 1935480 h 3631956"/>
              <a:gd name="connsiteX55" fmla="*/ 607872 w 887272"/>
              <a:gd name="connsiteY55" fmla="*/ 2021840 h 3631956"/>
              <a:gd name="connsiteX56" fmla="*/ 602792 w 887272"/>
              <a:gd name="connsiteY56" fmla="*/ 2082800 h 3631956"/>
              <a:gd name="connsiteX57" fmla="*/ 592632 w 887272"/>
              <a:gd name="connsiteY57" fmla="*/ 2133600 h 3631956"/>
              <a:gd name="connsiteX58" fmla="*/ 582472 w 887272"/>
              <a:gd name="connsiteY58" fmla="*/ 2204720 h 3631956"/>
              <a:gd name="connsiteX59" fmla="*/ 577392 w 887272"/>
              <a:gd name="connsiteY59" fmla="*/ 2296160 h 3631956"/>
              <a:gd name="connsiteX60" fmla="*/ 572312 w 887272"/>
              <a:gd name="connsiteY60" fmla="*/ 2311400 h 3631956"/>
              <a:gd name="connsiteX61" fmla="*/ 567232 w 887272"/>
              <a:gd name="connsiteY61" fmla="*/ 2352040 h 3631956"/>
              <a:gd name="connsiteX62" fmla="*/ 562152 w 887272"/>
              <a:gd name="connsiteY62" fmla="*/ 2382520 h 3631956"/>
              <a:gd name="connsiteX63" fmla="*/ 551992 w 887272"/>
              <a:gd name="connsiteY63" fmla="*/ 2509520 h 3631956"/>
              <a:gd name="connsiteX64" fmla="*/ 541832 w 887272"/>
              <a:gd name="connsiteY64" fmla="*/ 2570480 h 3631956"/>
              <a:gd name="connsiteX65" fmla="*/ 536752 w 887272"/>
              <a:gd name="connsiteY65" fmla="*/ 2595880 h 3631956"/>
              <a:gd name="connsiteX66" fmla="*/ 526592 w 887272"/>
              <a:gd name="connsiteY66" fmla="*/ 2809240 h 3631956"/>
              <a:gd name="connsiteX67" fmla="*/ 521512 w 887272"/>
              <a:gd name="connsiteY67" fmla="*/ 2834640 h 3631956"/>
              <a:gd name="connsiteX68" fmla="*/ 516432 w 887272"/>
              <a:gd name="connsiteY68" fmla="*/ 2956560 h 3631956"/>
              <a:gd name="connsiteX69" fmla="*/ 506272 w 887272"/>
              <a:gd name="connsiteY69" fmla="*/ 3048000 h 3631956"/>
              <a:gd name="connsiteX70" fmla="*/ 494419 w 887272"/>
              <a:gd name="connsiteY70" fmla="*/ 3217898 h 3631956"/>
              <a:gd name="connsiteX71" fmla="*/ 486517 w 887272"/>
              <a:gd name="connsiteY71" fmla="*/ 3325707 h 3631956"/>
              <a:gd name="connsiteX72" fmla="*/ 489903 w 887272"/>
              <a:gd name="connsiteY72" fmla="*/ 3369734 h 3631956"/>
              <a:gd name="connsiteX73" fmla="*/ 484823 w 887272"/>
              <a:gd name="connsiteY73" fmla="*/ 3407551 h 3631956"/>
              <a:gd name="connsiteX74" fmla="*/ 462810 w 887272"/>
              <a:gd name="connsiteY74" fmla="*/ 3608494 h 3631956"/>
              <a:gd name="connsiteX75" fmla="*/ 414832 w 887272"/>
              <a:gd name="connsiteY75" fmla="*/ 3611880 h 3631956"/>
              <a:gd name="connsiteX76" fmla="*/ 191312 w 887272"/>
              <a:gd name="connsiteY76" fmla="*/ 3601720 h 3631956"/>
              <a:gd name="connsiteX77" fmla="*/ 120192 w 887272"/>
              <a:gd name="connsiteY77" fmla="*/ 3591560 h 3631956"/>
              <a:gd name="connsiteX78" fmla="*/ 64312 w 887272"/>
              <a:gd name="connsiteY78" fmla="*/ 3586480 h 3631956"/>
              <a:gd name="connsiteX79" fmla="*/ 20849 w 887272"/>
              <a:gd name="connsiteY79" fmla="*/ 3576884 h 3631956"/>
              <a:gd name="connsiteX80" fmla="*/ 35525 w 887272"/>
              <a:gd name="connsiteY80" fmla="*/ 3533423 h 3631956"/>
              <a:gd name="connsiteX81" fmla="*/ 42864 w 887272"/>
              <a:gd name="connsiteY81" fmla="*/ 3455528 h 3631956"/>
              <a:gd name="connsiteX82" fmla="*/ 45121 w 887272"/>
              <a:gd name="connsiteY82" fmla="*/ 3429000 h 3631956"/>
              <a:gd name="connsiteX83" fmla="*/ 47379 w 887272"/>
              <a:gd name="connsiteY83" fmla="*/ 3397956 h 3631956"/>
              <a:gd name="connsiteX84" fmla="*/ 46815 w 887272"/>
              <a:gd name="connsiteY84" fmla="*/ 3356186 h 3631956"/>
              <a:gd name="connsiteX85" fmla="*/ 46250 w 887272"/>
              <a:gd name="connsiteY85" fmla="*/ 3327964 h 3631956"/>
              <a:gd name="connsiteX86" fmla="*/ 48508 w 887272"/>
              <a:gd name="connsiteY86" fmla="*/ 3265311 h 3631956"/>
              <a:gd name="connsiteX87" fmla="*/ 64876 w 887272"/>
              <a:gd name="connsiteY87" fmla="*/ 3217332 h 3631956"/>
              <a:gd name="connsiteX88" fmla="*/ 66570 w 887272"/>
              <a:gd name="connsiteY88" fmla="*/ 3178387 h 3631956"/>
              <a:gd name="connsiteX89" fmla="*/ 79551 w 887272"/>
              <a:gd name="connsiteY89" fmla="*/ 3056467 h 3631956"/>
              <a:gd name="connsiteX90" fmla="*/ 78987 w 887272"/>
              <a:gd name="connsiteY90" fmla="*/ 3025422 h 3631956"/>
              <a:gd name="connsiteX91" fmla="*/ 86890 w 887272"/>
              <a:gd name="connsiteY91" fmla="*/ 2958253 h 3631956"/>
              <a:gd name="connsiteX92" fmla="*/ 89147 w 887272"/>
              <a:gd name="connsiteY92" fmla="*/ 2910841 h 3631956"/>
              <a:gd name="connsiteX93" fmla="*/ 96485 w 887272"/>
              <a:gd name="connsiteY93" fmla="*/ 2835770 h 3631956"/>
              <a:gd name="connsiteX94" fmla="*/ 112290 w 887272"/>
              <a:gd name="connsiteY94" fmla="*/ 2715542 h 3631956"/>
              <a:gd name="connsiteX95" fmla="*/ 108903 w 887272"/>
              <a:gd name="connsiteY95" fmla="*/ 2701431 h 3631956"/>
              <a:gd name="connsiteX96" fmla="*/ 116805 w 887272"/>
              <a:gd name="connsiteY96" fmla="*/ 2692400 h 3631956"/>
              <a:gd name="connsiteX97" fmla="*/ 116241 w 887272"/>
              <a:gd name="connsiteY97" fmla="*/ 2673773 h 3631956"/>
              <a:gd name="connsiteX98" fmla="*/ 120756 w 887272"/>
              <a:gd name="connsiteY98" fmla="*/ 2632004 h 3631956"/>
              <a:gd name="connsiteX99" fmla="*/ 120192 w 887272"/>
              <a:gd name="connsiteY99" fmla="*/ 2609991 h 3631956"/>
              <a:gd name="connsiteX100" fmla="*/ 127530 w 887272"/>
              <a:gd name="connsiteY100" fmla="*/ 2589671 h 3631956"/>
              <a:gd name="connsiteX101" fmla="*/ 132610 w 887272"/>
              <a:gd name="connsiteY101" fmla="*/ 2554676 h 3631956"/>
              <a:gd name="connsiteX102" fmla="*/ 137125 w 887272"/>
              <a:gd name="connsiteY102" fmla="*/ 2525323 h 3631956"/>
              <a:gd name="connsiteX103" fmla="*/ 142206 w 887272"/>
              <a:gd name="connsiteY103" fmla="*/ 2484684 h 3631956"/>
              <a:gd name="connsiteX104" fmla="*/ 152364 w 887272"/>
              <a:gd name="connsiteY104" fmla="*/ 2466621 h 3631956"/>
              <a:gd name="connsiteX105" fmla="*/ 151802 w 887272"/>
              <a:gd name="connsiteY105" fmla="*/ 2430498 h 3631956"/>
              <a:gd name="connsiteX106" fmla="*/ 159703 w 887272"/>
              <a:gd name="connsiteY106" fmla="*/ 2410178 h 3631956"/>
              <a:gd name="connsiteX107" fmla="*/ 164784 w 887272"/>
              <a:gd name="connsiteY107" fmla="*/ 2388164 h 3631956"/>
              <a:gd name="connsiteX108" fmla="*/ 167041 w 887272"/>
              <a:gd name="connsiteY108" fmla="*/ 2359943 h 3631956"/>
              <a:gd name="connsiteX109" fmla="*/ 174943 w 887272"/>
              <a:gd name="connsiteY109" fmla="*/ 2338494 h 3631956"/>
              <a:gd name="connsiteX110" fmla="*/ 180023 w 887272"/>
              <a:gd name="connsiteY110" fmla="*/ 2284871 h 3631956"/>
              <a:gd name="connsiteX111" fmla="*/ 181716 w 887272"/>
              <a:gd name="connsiteY111" fmla="*/ 2232942 h 3631956"/>
              <a:gd name="connsiteX112" fmla="*/ 190183 w 887272"/>
              <a:gd name="connsiteY112" fmla="*/ 2175369 h 3631956"/>
              <a:gd name="connsiteX113" fmla="*/ 191312 w 887272"/>
              <a:gd name="connsiteY113" fmla="*/ 2136987 h 3631956"/>
              <a:gd name="connsiteX114" fmla="*/ 196392 w 887272"/>
              <a:gd name="connsiteY114" fmla="*/ 2098040 h 3631956"/>
              <a:gd name="connsiteX115" fmla="*/ 206552 w 887272"/>
              <a:gd name="connsiteY115" fmla="*/ 1991360 h 3631956"/>
              <a:gd name="connsiteX116" fmla="*/ 211632 w 887272"/>
              <a:gd name="connsiteY116" fmla="*/ 1965960 h 3631956"/>
              <a:gd name="connsiteX117" fmla="*/ 216712 w 887272"/>
              <a:gd name="connsiteY117" fmla="*/ 1925320 h 3631956"/>
              <a:gd name="connsiteX118" fmla="*/ 221792 w 887272"/>
              <a:gd name="connsiteY118" fmla="*/ 1910080 h 3631956"/>
              <a:gd name="connsiteX119" fmla="*/ 226872 w 887272"/>
              <a:gd name="connsiteY119" fmla="*/ 1889760 h 3631956"/>
              <a:gd name="connsiteX120" fmla="*/ 231952 w 887272"/>
              <a:gd name="connsiteY120" fmla="*/ 1859280 h 3631956"/>
              <a:gd name="connsiteX121" fmla="*/ 237032 w 887272"/>
              <a:gd name="connsiteY121" fmla="*/ 1833880 h 3631956"/>
              <a:gd name="connsiteX122" fmla="*/ 242112 w 887272"/>
              <a:gd name="connsiteY122" fmla="*/ 1762760 h 3631956"/>
              <a:gd name="connsiteX123" fmla="*/ 247192 w 887272"/>
              <a:gd name="connsiteY123" fmla="*/ 1747520 h 3631956"/>
              <a:gd name="connsiteX124" fmla="*/ 252272 w 887272"/>
              <a:gd name="connsiteY124" fmla="*/ 1722120 h 3631956"/>
              <a:gd name="connsiteX125" fmla="*/ 257352 w 887272"/>
              <a:gd name="connsiteY125" fmla="*/ 1671320 h 3631956"/>
              <a:gd name="connsiteX126" fmla="*/ 262432 w 887272"/>
              <a:gd name="connsiteY126" fmla="*/ 1656080 h 3631956"/>
              <a:gd name="connsiteX127" fmla="*/ 267512 w 887272"/>
              <a:gd name="connsiteY127" fmla="*/ 1635760 h 3631956"/>
              <a:gd name="connsiteX128" fmla="*/ 272592 w 887272"/>
              <a:gd name="connsiteY128" fmla="*/ 1574800 h 3631956"/>
              <a:gd name="connsiteX129" fmla="*/ 277672 w 887272"/>
              <a:gd name="connsiteY129" fmla="*/ 1559560 h 3631956"/>
              <a:gd name="connsiteX130" fmla="*/ 287832 w 887272"/>
              <a:gd name="connsiteY130" fmla="*/ 1518920 h 3631956"/>
              <a:gd name="connsiteX131" fmla="*/ 292912 w 887272"/>
              <a:gd name="connsiteY131" fmla="*/ 1473200 h 3631956"/>
              <a:gd name="connsiteX132" fmla="*/ 297992 w 887272"/>
              <a:gd name="connsiteY132" fmla="*/ 1447800 h 3631956"/>
              <a:gd name="connsiteX133" fmla="*/ 308152 w 887272"/>
              <a:gd name="connsiteY133" fmla="*/ 1386840 h 3631956"/>
              <a:gd name="connsiteX134" fmla="*/ 313232 w 887272"/>
              <a:gd name="connsiteY134" fmla="*/ 1346200 h 3631956"/>
              <a:gd name="connsiteX135" fmla="*/ 323392 w 887272"/>
              <a:gd name="connsiteY135" fmla="*/ 1275080 h 3631956"/>
              <a:gd name="connsiteX136" fmla="*/ 328472 w 887272"/>
              <a:gd name="connsiteY136" fmla="*/ 1224280 h 3631956"/>
              <a:gd name="connsiteX137" fmla="*/ 333552 w 887272"/>
              <a:gd name="connsiteY137" fmla="*/ 1198880 h 3631956"/>
              <a:gd name="connsiteX138" fmla="*/ 348792 w 887272"/>
              <a:gd name="connsiteY138" fmla="*/ 1127760 h 3631956"/>
              <a:gd name="connsiteX139" fmla="*/ 353872 w 887272"/>
              <a:gd name="connsiteY139" fmla="*/ 1076960 h 3631956"/>
              <a:gd name="connsiteX140" fmla="*/ 358952 w 887272"/>
              <a:gd name="connsiteY140" fmla="*/ 1056640 h 3631956"/>
              <a:gd name="connsiteX141" fmla="*/ 369112 w 887272"/>
              <a:gd name="connsiteY141" fmla="*/ 1005840 h 3631956"/>
              <a:gd name="connsiteX142" fmla="*/ 374192 w 887272"/>
              <a:gd name="connsiteY142" fmla="*/ 934720 h 3631956"/>
              <a:gd name="connsiteX143" fmla="*/ 384352 w 887272"/>
              <a:gd name="connsiteY143" fmla="*/ 868680 h 3631956"/>
              <a:gd name="connsiteX144" fmla="*/ 389432 w 887272"/>
              <a:gd name="connsiteY144" fmla="*/ 822960 h 3631956"/>
              <a:gd name="connsiteX145" fmla="*/ 399592 w 887272"/>
              <a:gd name="connsiteY145" fmla="*/ 777240 h 3631956"/>
              <a:gd name="connsiteX146" fmla="*/ 404672 w 887272"/>
              <a:gd name="connsiteY146" fmla="*/ 731520 h 3631956"/>
              <a:gd name="connsiteX147" fmla="*/ 414832 w 887272"/>
              <a:gd name="connsiteY147" fmla="*/ 690880 h 3631956"/>
              <a:gd name="connsiteX148" fmla="*/ 424992 w 887272"/>
              <a:gd name="connsiteY148" fmla="*/ 629920 h 3631956"/>
              <a:gd name="connsiteX149" fmla="*/ 430072 w 887272"/>
              <a:gd name="connsiteY149" fmla="*/ 584200 h 3631956"/>
              <a:gd name="connsiteX150" fmla="*/ 440232 w 887272"/>
              <a:gd name="connsiteY150" fmla="*/ 543560 h 3631956"/>
              <a:gd name="connsiteX151" fmla="*/ 445312 w 887272"/>
              <a:gd name="connsiteY151" fmla="*/ 523240 h 3631956"/>
              <a:gd name="connsiteX152" fmla="*/ 455472 w 887272"/>
              <a:gd name="connsiteY152" fmla="*/ 457200 h 3631956"/>
              <a:gd name="connsiteX153" fmla="*/ 465632 w 887272"/>
              <a:gd name="connsiteY153" fmla="*/ 411480 h 3631956"/>
              <a:gd name="connsiteX154" fmla="*/ 470712 w 887272"/>
              <a:gd name="connsiteY154" fmla="*/ 365760 h 3631956"/>
              <a:gd name="connsiteX155" fmla="*/ 475792 w 887272"/>
              <a:gd name="connsiteY155" fmla="*/ 335280 h 3631956"/>
              <a:gd name="connsiteX156" fmla="*/ 478332 w 887272"/>
              <a:gd name="connsiteY156" fmla="*/ 213360 h 3631956"/>
              <a:gd name="connsiteX0" fmla="*/ 478332 w 887272"/>
              <a:gd name="connsiteY0" fmla="*/ 213360 h 3631956"/>
              <a:gd name="connsiteX1" fmla="*/ 489762 w 887272"/>
              <a:gd name="connsiteY1" fmla="*/ 197485 h 3631956"/>
              <a:gd name="connsiteX2" fmla="*/ 505637 w 887272"/>
              <a:gd name="connsiteY2" fmla="*/ 182245 h 3631956"/>
              <a:gd name="connsiteX3" fmla="*/ 536117 w 887272"/>
              <a:gd name="connsiteY3" fmla="*/ 163830 h 3631956"/>
              <a:gd name="connsiteX4" fmla="*/ 551357 w 887272"/>
              <a:gd name="connsiteY4" fmla="*/ 148590 h 3631956"/>
              <a:gd name="connsiteX5" fmla="*/ 581837 w 887272"/>
              <a:gd name="connsiteY5" fmla="*/ 136525 h 3631956"/>
              <a:gd name="connsiteX6" fmla="*/ 608507 w 887272"/>
              <a:gd name="connsiteY6" fmla="*/ 115570 h 3631956"/>
              <a:gd name="connsiteX7" fmla="*/ 640257 w 887272"/>
              <a:gd name="connsiteY7" fmla="*/ 100330 h 3631956"/>
              <a:gd name="connsiteX8" fmla="*/ 661212 w 887272"/>
              <a:gd name="connsiteY8" fmla="*/ 90170 h 3631956"/>
              <a:gd name="connsiteX9" fmla="*/ 689152 w 887272"/>
              <a:gd name="connsiteY9" fmla="*/ 76200 h 3631956"/>
              <a:gd name="connsiteX10" fmla="*/ 719632 w 887272"/>
              <a:gd name="connsiteY10" fmla="*/ 66040 h 3631956"/>
              <a:gd name="connsiteX11" fmla="*/ 755192 w 887272"/>
              <a:gd name="connsiteY11" fmla="*/ 50800 h 3631956"/>
              <a:gd name="connsiteX12" fmla="*/ 805992 w 887272"/>
              <a:gd name="connsiteY12" fmla="*/ 26035 h 3631956"/>
              <a:gd name="connsiteX13" fmla="*/ 821232 w 887272"/>
              <a:gd name="connsiteY13" fmla="*/ 25400 h 3631956"/>
              <a:gd name="connsiteX14" fmla="*/ 851712 w 887272"/>
              <a:gd name="connsiteY14" fmla="*/ 15240 h 3631956"/>
              <a:gd name="connsiteX15" fmla="*/ 882192 w 887272"/>
              <a:gd name="connsiteY15" fmla="*/ 0 h 3631956"/>
              <a:gd name="connsiteX16" fmla="*/ 887272 w 887272"/>
              <a:gd name="connsiteY16" fmla="*/ 15240 h 3631956"/>
              <a:gd name="connsiteX17" fmla="*/ 882192 w 887272"/>
              <a:gd name="connsiteY17" fmla="*/ 60960 h 3631956"/>
              <a:gd name="connsiteX18" fmla="*/ 877112 w 887272"/>
              <a:gd name="connsiteY18" fmla="*/ 76200 h 3631956"/>
              <a:gd name="connsiteX19" fmla="*/ 872032 w 887272"/>
              <a:gd name="connsiteY19" fmla="*/ 96520 h 3631956"/>
              <a:gd name="connsiteX20" fmla="*/ 866952 w 887272"/>
              <a:gd name="connsiteY20" fmla="*/ 162560 h 3631956"/>
              <a:gd name="connsiteX21" fmla="*/ 861872 w 887272"/>
              <a:gd name="connsiteY21" fmla="*/ 182880 h 3631956"/>
              <a:gd name="connsiteX22" fmla="*/ 856792 w 887272"/>
              <a:gd name="connsiteY22" fmla="*/ 213360 h 3631956"/>
              <a:gd name="connsiteX23" fmla="*/ 851712 w 887272"/>
              <a:gd name="connsiteY23" fmla="*/ 335280 h 3631956"/>
              <a:gd name="connsiteX24" fmla="*/ 841552 w 887272"/>
              <a:gd name="connsiteY24" fmla="*/ 401320 h 3631956"/>
              <a:gd name="connsiteX25" fmla="*/ 836472 w 887272"/>
              <a:gd name="connsiteY25" fmla="*/ 447040 h 3631956"/>
              <a:gd name="connsiteX26" fmla="*/ 826312 w 887272"/>
              <a:gd name="connsiteY26" fmla="*/ 568960 h 3631956"/>
              <a:gd name="connsiteX27" fmla="*/ 821232 w 887272"/>
              <a:gd name="connsiteY27" fmla="*/ 594360 h 3631956"/>
              <a:gd name="connsiteX28" fmla="*/ 816152 w 887272"/>
              <a:gd name="connsiteY28" fmla="*/ 640080 h 3631956"/>
              <a:gd name="connsiteX29" fmla="*/ 805992 w 887272"/>
              <a:gd name="connsiteY29" fmla="*/ 690880 h 3631956"/>
              <a:gd name="connsiteX30" fmla="*/ 800912 w 887272"/>
              <a:gd name="connsiteY30" fmla="*/ 721360 h 3631956"/>
              <a:gd name="connsiteX31" fmla="*/ 795832 w 887272"/>
              <a:gd name="connsiteY31" fmla="*/ 741680 h 3631956"/>
              <a:gd name="connsiteX32" fmla="*/ 790752 w 887272"/>
              <a:gd name="connsiteY32" fmla="*/ 767080 h 3631956"/>
              <a:gd name="connsiteX33" fmla="*/ 785672 w 887272"/>
              <a:gd name="connsiteY33" fmla="*/ 787400 h 3631956"/>
              <a:gd name="connsiteX34" fmla="*/ 780592 w 887272"/>
              <a:gd name="connsiteY34" fmla="*/ 828040 h 3631956"/>
              <a:gd name="connsiteX35" fmla="*/ 775512 w 887272"/>
              <a:gd name="connsiteY35" fmla="*/ 843280 h 3631956"/>
              <a:gd name="connsiteX36" fmla="*/ 765352 w 887272"/>
              <a:gd name="connsiteY36" fmla="*/ 894080 h 3631956"/>
              <a:gd name="connsiteX37" fmla="*/ 755192 w 887272"/>
              <a:gd name="connsiteY37" fmla="*/ 939800 h 3631956"/>
              <a:gd name="connsiteX38" fmla="*/ 750112 w 887272"/>
              <a:gd name="connsiteY38" fmla="*/ 980440 h 3631956"/>
              <a:gd name="connsiteX39" fmla="*/ 745032 w 887272"/>
              <a:gd name="connsiteY39" fmla="*/ 1031240 h 3631956"/>
              <a:gd name="connsiteX40" fmla="*/ 734872 w 887272"/>
              <a:gd name="connsiteY40" fmla="*/ 1102360 h 3631956"/>
              <a:gd name="connsiteX41" fmla="*/ 729792 w 887272"/>
              <a:gd name="connsiteY41" fmla="*/ 1203960 h 3631956"/>
              <a:gd name="connsiteX42" fmla="*/ 719632 w 887272"/>
              <a:gd name="connsiteY42" fmla="*/ 1264920 h 3631956"/>
              <a:gd name="connsiteX43" fmla="*/ 704392 w 887272"/>
              <a:gd name="connsiteY43" fmla="*/ 1407160 h 3631956"/>
              <a:gd name="connsiteX44" fmla="*/ 694232 w 887272"/>
              <a:gd name="connsiteY44" fmla="*/ 1463040 h 3631956"/>
              <a:gd name="connsiteX45" fmla="*/ 689152 w 887272"/>
              <a:gd name="connsiteY45" fmla="*/ 1518920 h 3631956"/>
              <a:gd name="connsiteX46" fmla="*/ 678992 w 887272"/>
              <a:gd name="connsiteY46" fmla="*/ 1564640 h 3631956"/>
              <a:gd name="connsiteX47" fmla="*/ 673912 w 887272"/>
              <a:gd name="connsiteY47" fmla="*/ 1595120 h 3631956"/>
              <a:gd name="connsiteX48" fmla="*/ 668832 w 887272"/>
              <a:gd name="connsiteY48" fmla="*/ 1635760 h 3631956"/>
              <a:gd name="connsiteX49" fmla="*/ 663752 w 887272"/>
              <a:gd name="connsiteY49" fmla="*/ 1666240 h 3631956"/>
              <a:gd name="connsiteX50" fmla="*/ 658672 w 887272"/>
              <a:gd name="connsiteY50" fmla="*/ 1706880 h 3631956"/>
              <a:gd name="connsiteX51" fmla="*/ 643432 w 887272"/>
              <a:gd name="connsiteY51" fmla="*/ 1778000 h 3631956"/>
              <a:gd name="connsiteX52" fmla="*/ 638352 w 887272"/>
              <a:gd name="connsiteY52" fmla="*/ 1823720 h 3631956"/>
              <a:gd name="connsiteX53" fmla="*/ 628192 w 887272"/>
              <a:gd name="connsiteY53" fmla="*/ 1879600 h 3631956"/>
              <a:gd name="connsiteX54" fmla="*/ 623112 w 887272"/>
              <a:gd name="connsiteY54" fmla="*/ 1935480 h 3631956"/>
              <a:gd name="connsiteX55" fmla="*/ 607872 w 887272"/>
              <a:gd name="connsiteY55" fmla="*/ 2021840 h 3631956"/>
              <a:gd name="connsiteX56" fmla="*/ 602792 w 887272"/>
              <a:gd name="connsiteY56" fmla="*/ 2082800 h 3631956"/>
              <a:gd name="connsiteX57" fmla="*/ 592632 w 887272"/>
              <a:gd name="connsiteY57" fmla="*/ 2133600 h 3631956"/>
              <a:gd name="connsiteX58" fmla="*/ 582472 w 887272"/>
              <a:gd name="connsiteY58" fmla="*/ 2204720 h 3631956"/>
              <a:gd name="connsiteX59" fmla="*/ 577392 w 887272"/>
              <a:gd name="connsiteY59" fmla="*/ 2296160 h 3631956"/>
              <a:gd name="connsiteX60" fmla="*/ 572312 w 887272"/>
              <a:gd name="connsiteY60" fmla="*/ 2311400 h 3631956"/>
              <a:gd name="connsiteX61" fmla="*/ 567232 w 887272"/>
              <a:gd name="connsiteY61" fmla="*/ 2352040 h 3631956"/>
              <a:gd name="connsiteX62" fmla="*/ 562152 w 887272"/>
              <a:gd name="connsiteY62" fmla="*/ 2382520 h 3631956"/>
              <a:gd name="connsiteX63" fmla="*/ 551992 w 887272"/>
              <a:gd name="connsiteY63" fmla="*/ 2509520 h 3631956"/>
              <a:gd name="connsiteX64" fmla="*/ 541832 w 887272"/>
              <a:gd name="connsiteY64" fmla="*/ 2570480 h 3631956"/>
              <a:gd name="connsiteX65" fmla="*/ 536752 w 887272"/>
              <a:gd name="connsiteY65" fmla="*/ 2595880 h 3631956"/>
              <a:gd name="connsiteX66" fmla="*/ 526592 w 887272"/>
              <a:gd name="connsiteY66" fmla="*/ 2809240 h 3631956"/>
              <a:gd name="connsiteX67" fmla="*/ 521512 w 887272"/>
              <a:gd name="connsiteY67" fmla="*/ 2834640 h 3631956"/>
              <a:gd name="connsiteX68" fmla="*/ 516432 w 887272"/>
              <a:gd name="connsiteY68" fmla="*/ 2956560 h 3631956"/>
              <a:gd name="connsiteX69" fmla="*/ 506272 w 887272"/>
              <a:gd name="connsiteY69" fmla="*/ 3048000 h 3631956"/>
              <a:gd name="connsiteX70" fmla="*/ 494419 w 887272"/>
              <a:gd name="connsiteY70" fmla="*/ 3217898 h 3631956"/>
              <a:gd name="connsiteX71" fmla="*/ 486517 w 887272"/>
              <a:gd name="connsiteY71" fmla="*/ 3325707 h 3631956"/>
              <a:gd name="connsiteX72" fmla="*/ 489903 w 887272"/>
              <a:gd name="connsiteY72" fmla="*/ 3369734 h 3631956"/>
              <a:gd name="connsiteX73" fmla="*/ 484823 w 887272"/>
              <a:gd name="connsiteY73" fmla="*/ 3407551 h 3631956"/>
              <a:gd name="connsiteX74" fmla="*/ 462810 w 887272"/>
              <a:gd name="connsiteY74" fmla="*/ 3608494 h 3631956"/>
              <a:gd name="connsiteX75" fmla="*/ 414832 w 887272"/>
              <a:gd name="connsiteY75" fmla="*/ 3611880 h 3631956"/>
              <a:gd name="connsiteX76" fmla="*/ 191312 w 887272"/>
              <a:gd name="connsiteY76" fmla="*/ 3601720 h 3631956"/>
              <a:gd name="connsiteX77" fmla="*/ 120192 w 887272"/>
              <a:gd name="connsiteY77" fmla="*/ 3591560 h 3631956"/>
              <a:gd name="connsiteX78" fmla="*/ 64312 w 887272"/>
              <a:gd name="connsiteY78" fmla="*/ 3586480 h 3631956"/>
              <a:gd name="connsiteX79" fmla="*/ 20849 w 887272"/>
              <a:gd name="connsiteY79" fmla="*/ 3576884 h 3631956"/>
              <a:gd name="connsiteX80" fmla="*/ 35525 w 887272"/>
              <a:gd name="connsiteY80" fmla="*/ 3533423 h 3631956"/>
              <a:gd name="connsiteX81" fmla="*/ 42864 w 887272"/>
              <a:gd name="connsiteY81" fmla="*/ 3455528 h 3631956"/>
              <a:gd name="connsiteX82" fmla="*/ 45121 w 887272"/>
              <a:gd name="connsiteY82" fmla="*/ 3429000 h 3631956"/>
              <a:gd name="connsiteX83" fmla="*/ 47379 w 887272"/>
              <a:gd name="connsiteY83" fmla="*/ 3397956 h 3631956"/>
              <a:gd name="connsiteX84" fmla="*/ 46815 w 887272"/>
              <a:gd name="connsiteY84" fmla="*/ 3356186 h 3631956"/>
              <a:gd name="connsiteX85" fmla="*/ 46250 w 887272"/>
              <a:gd name="connsiteY85" fmla="*/ 3327964 h 3631956"/>
              <a:gd name="connsiteX86" fmla="*/ 48508 w 887272"/>
              <a:gd name="connsiteY86" fmla="*/ 3265311 h 3631956"/>
              <a:gd name="connsiteX87" fmla="*/ 64876 w 887272"/>
              <a:gd name="connsiteY87" fmla="*/ 3217332 h 3631956"/>
              <a:gd name="connsiteX88" fmla="*/ 66570 w 887272"/>
              <a:gd name="connsiteY88" fmla="*/ 3178387 h 3631956"/>
              <a:gd name="connsiteX89" fmla="*/ 79551 w 887272"/>
              <a:gd name="connsiteY89" fmla="*/ 3056467 h 3631956"/>
              <a:gd name="connsiteX90" fmla="*/ 78987 w 887272"/>
              <a:gd name="connsiteY90" fmla="*/ 3025422 h 3631956"/>
              <a:gd name="connsiteX91" fmla="*/ 86890 w 887272"/>
              <a:gd name="connsiteY91" fmla="*/ 2958253 h 3631956"/>
              <a:gd name="connsiteX92" fmla="*/ 89147 w 887272"/>
              <a:gd name="connsiteY92" fmla="*/ 2910841 h 3631956"/>
              <a:gd name="connsiteX93" fmla="*/ 96485 w 887272"/>
              <a:gd name="connsiteY93" fmla="*/ 2835770 h 3631956"/>
              <a:gd name="connsiteX94" fmla="*/ 112290 w 887272"/>
              <a:gd name="connsiteY94" fmla="*/ 2715542 h 3631956"/>
              <a:gd name="connsiteX95" fmla="*/ 108903 w 887272"/>
              <a:gd name="connsiteY95" fmla="*/ 2701431 h 3631956"/>
              <a:gd name="connsiteX96" fmla="*/ 116805 w 887272"/>
              <a:gd name="connsiteY96" fmla="*/ 2692400 h 3631956"/>
              <a:gd name="connsiteX97" fmla="*/ 116241 w 887272"/>
              <a:gd name="connsiteY97" fmla="*/ 2673773 h 3631956"/>
              <a:gd name="connsiteX98" fmla="*/ 120756 w 887272"/>
              <a:gd name="connsiteY98" fmla="*/ 2632004 h 3631956"/>
              <a:gd name="connsiteX99" fmla="*/ 120192 w 887272"/>
              <a:gd name="connsiteY99" fmla="*/ 2609991 h 3631956"/>
              <a:gd name="connsiteX100" fmla="*/ 127530 w 887272"/>
              <a:gd name="connsiteY100" fmla="*/ 2589671 h 3631956"/>
              <a:gd name="connsiteX101" fmla="*/ 132610 w 887272"/>
              <a:gd name="connsiteY101" fmla="*/ 2554676 h 3631956"/>
              <a:gd name="connsiteX102" fmla="*/ 137125 w 887272"/>
              <a:gd name="connsiteY102" fmla="*/ 2525323 h 3631956"/>
              <a:gd name="connsiteX103" fmla="*/ 142206 w 887272"/>
              <a:gd name="connsiteY103" fmla="*/ 2484684 h 3631956"/>
              <a:gd name="connsiteX104" fmla="*/ 152364 w 887272"/>
              <a:gd name="connsiteY104" fmla="*/ 2466621 h 3631956"/>
              <a:gd name="connsiteX105" fmla="*/ 151802 w 887272"/>
              <a:gd name="connsiteY105" fmla="*/ 2430498 h 3631956"/>
              <a:gd name="connsiteX106" fmla="*/ 159703 w 887272"/>
              <a:gd name="connsiteY106" fmla="*/ 2410178 h 3631956"/>
              <a:gd name="connsiteX107" fmla="*/ 164784 w 887272"/>
              <a:gd name="connsiteY107" fmla="*/ 2388164 h 3631956"/>
              <a:gd name="connsiteX108" fmla="*/ 167041 w 887272"/>
              <a:gd name="connsiteY108" fmla="*/ 2359943 h 3631956"/>
              <a:gd name="connsiteX109" fmla="*/ 174943 w 887272"/>
              <a:gd name="connsiteY109" fmla="*/ 2338494 h 3631956"/>
              <a:gd name="connsiteX110" fmla="*/ 180023 w 887272"/>
              <a:gd name="connsiteY110" fmla="*/ 2284871 h 3631956"/>
              <a:gd name="connsiteX111" fmla="*/ 181716 w 887272"/>
              <a:gd name="connsiteY111" fmla="*/ 2232942 h 3631956"/>
              <a:gd name="connsiteX112" fmla="*/ 190183 w 887272"/>
              <a:gd name="connsiteY112" fmla="*/ 2175369 h 3631956"/>
              <a:gd name="connsiteX113" fmla="*/ 191312 w 887272"/>
              <a:gd name="connsiteY113" fmla="*/ 2136987 h 3631956"/>
              <a:gd name="connsiteX114" fmla="*/ 196392 w 887272"/>
              <a:gd name="connsiteY114" fmla="*/ 2098040 h 3631956"/>
              <a:gd name="connsiteX115" fmla="*/ 206552 w 887272"/>
              <a:gd name="connsiteY115" fmla="*/ 1991360 h 3631956"/>
              <a:gd name="connsiteX116" fmla="*/ 211632 w 887272"/>
              <a:gd name="connsiteY116" fmla="*/ 1965960 h 3631956"/>
              <a:gd name="connsiteX117" fmla="*/ 216712 w 887272"/>
              <a:gd name="connsiteY117" fmla="*/ 1925320 h 3631956"/>
              <a:gd name="connsiteX118" fmla="*/ 221792 w 887272"/>
              <a:gd name="connsiteY118" fmla="*/ 1910080 h 3631956"/>
              <a:gd name="connsiteX119" fmla="*/ 226872 w 887272"/>
              <a:gd name="connsiteY119" fmla="*/ 1889760 h 3631956"/>
              <a:gd name="connsiteX120" fmla="*/ 231952 w 887272"/>
              <a:gd name="connsiteY120" fmla="*/ 1859280 h 3631956"/>
              <a:gd name="connsiteX121" fmla="*/ 237032 w 887272"/>
              <a:gd name="connsiteY121" fmla="*/ 1833880 h 3631956"/>
              <a:gd name="connsiteX122" fmla="*/ 242112 w 887272"/>
              <a:gd name="connsiteY122" fmla="*/ 1762760 h 3631956"/>
              <a:gd name="connsiteX123" fmla="*/ 247192 w 887272"/>
              <a:gd name="connsiteY123" fmla="*/ 1747520 h 3631956"/>
              <a:gd name="connsiteX124" fmla="*/ 252272 w 887272"/>
              <a:gd name="connsiteY124" fmla="*/ 1722120 h 3631956"/>
              <a:gd name="connsiteX125" fmla="*/ 257352 w 887272"/>
              <a:gd name="connsiteY125" fmla="*/ 1671320 h 3631956"/>
              <a:gd name="connsiteX126" fmla="*/ 262432 w 887272"/>
              <a:gd name="connsiteY126" fmla="*/ 1656080 h 3631956"/>
              <a:gd name="connsiteX127" fmla="*/ 267512 w 887272"/>
              <a:gd name="connsiteY127" fmla="*/ 1635760 h 3631956"/>
              <a:gd name="connsiteX128" fmla="*/ 272592 w 887272"/>
              <a:gd name="connsiteY128" fmla="*/ 1574800 h 3631956"/>
              <a:gd name="connsiteX129" fmla="*/ 277672 w 887272"/>
              <a:gd name="connsiteY129" fmla="*/ 1559560 h 3631956"/>
              <a:gd name="connsiteX130" fmla="*/ 287832 w 887272"/>
              <a:gd name="connsiteY130" fmla="*/ 1518920 h 3631956"/>
              <a:gd name="connsiteX131" fmla="*/ 292912 w 887272"/>
              <a:gd name="connsiteY131" fmla="*/ 1473200 h 3631956"/>
              <a:gd name="connsiteX132" fmla="*/ 297992 w 887272"/>
              <a:gd name="connsiteY132" fmla="*/ 1447800 h 3631956"/>
              <a:gd name="connsiteX133" fmla="*/ 308152 w 887272"/>
              <a:gd name="connsiteY133" fmla="*/ 1386840 h 3631956"/>
              <a:gd name="connsiteX134" fmla="*/ 313232 w 887272"/>
              <a:gd name="connsiteY134" fmla="*/ 1346200 h 3631956"/>
              <a:gd name="connsiteX135" fmla="*/ 323392 w 887272"/>
              <a:gd name="connsiteY135" fmla="*/ 1275080 h 3631956"/>
              <a:gd name="connsiteX136" fmla="*/ 328472 w 887272"/>
              <a:gd name="connsiteY136" fmla="*/ 1224280 h 3631956"/>
              <a:gd name="connsiteX137" fmla="*/ 333552 w 887272"/>
              <a:gd name="connsiteY137" fmla="*/ 1198880 h 3631956"/>
              <a:gd name="connsiteX138" fmla="*/ 348792 w 887272"/>
              <a:gd name="connsiteY138" fmla="*/ 1127760 h 3631956"/>
              <a:gd name="connsiteX139" fmla="*/ 353872 w 887272"/>
              <a:gd name="connsiteY139" fmla="*/ 1076960 h 3631956"/>
              <a:gd name="connsiteX140" fmla="*/ 358952 w 887272"/>
              <a:gd name="connsiteY140" fmla="*/ 1056640 h 3631956"/>
              <a:gd name="connsiteX141" fmla="*/ 369112 w 887272"/>
              <a:gd name="connsiteY141" fmla="*/ 1005840 h 3631956"/>
              <a:gd name="connsiteX142" fmla="*/ 374192 w 887272"/>
              <a:gd name="connsiteY142" fmla="*/ 934720 h 3631956"/>
              <a:gd name="connsiteX143" fmla="*/ 384352 w 887272"/>
              <a:gd name="connsiteY143" fmla="*/ 868680 h 3631956"/>
              <a:gd name="connsiteX144" fmla="*/ 389432 w 887272"/>
              <a:gd name="connsiteY144" fmla="*/ 822960 h 3631956"/>
              <a:gd name="connsiteX145" fmla="*/ 399592 w 887272"/>
              <a:gd name="connsiteY145" fmla="*/ 777240 h 3631956"/>
              <a:gd name="connsiteX146" fmla="*/ 404672 w 887272"/>
              <a:gd name="connsiteY146" fmla="*/ 731520 h 3631956"/>
              <a:gd name="connsiteX147" fmla="*/ 414832 w 887272"/>
              <a:gd name="connsiteY147" fmla="*/ 690880 h 3631956"/>
              <a:gd name="connsiteX148" fmla="*/ 424992 w 887272"/>
              <a:gd name="connsiteY148" fmla="*/ 629920 h 3631956"/>
              <a:gd name="connsiteX149" fmla="*/ 430072 w 887272"/>
              <a:gd name="connsiteY149" fmla="*/ 584200 h 3631956"/>
              <a:gd name="connsiteX150" fmla="*/ 440232 w 887272"/>
              <a:gd name="connsiteY150" fmla="*/ 543560 h 3631956"/>
              <a:gd name="connsiteX151" fmla="*/ 445312 w 887272"/>
              <a:gd name="connsiteY151" fmla="*/ 523240 h 3631956"/>
              <a:gd name="connsiteX152" fmla="*/ 455472 w 887272"/>
              <a:gd name="connsiteY152" fmla="*/ 457200 h 3631956"/>
              <a:gd name="connsiteX153" fmla="*/ 465632 w 887272"/>
              <a:gd name="connsiteY153" fmla="*/ 411480 h 3631956"/>
              <a:gd name="connsiteX154" fmla="*/ 470712 w 887272"/>
              <a:gd name="connsiteY154" fmla="*/ 365760 h 3631956"/>
              <a:gd name="connsiteX155" fmla="*/ 475792 w 887272"/>
              <a:gd name="connsiteY155" fmla="*/ 335280 h 3631956"/>
              <a:gd name="connsiteX156" fmla="*/ 478332 w 887272"/>
              <a:gd name="connsiteY156" fmla="*/ 213360 h 3631956"/>
              <a:gd name="connsiteX0" fmla="*/ 478332 w 887272"/>
              <a:gd name="connsiteY0" fmla="*/ 213360 h 3631956"/>
              <a:gd name="connsiteX1" fmla="*/ 489762 w 887272"/>
              <a:gd name="connsiteY1" fmla="*/ 197485 h 3631956"/>
              <a:gd name="connsiteX2" fmla="*/ 505637 w 887272"/>
              <a:gd name="connsiteY2" fmla="*/ 182245 h 3631956"/>
              <a:gd name="connsiteX3" fmla="*/ 536117 w 887272"/>
              <a:gd name="connsiteY3" fmla="*/ 163830 h 3631956"/>
              <a:gd name="connsiteX4" fmla="*/ 551357 w 887272"/>
              <a:gd name="connsiteY4" fmla="*/ 148590 h 3631956"/>
              <a:gd name="connsiteX5" fmla="*/ 581837 w 887272"/>
              <a:gd name="connsiteY5" fmla="*/ 136525 h 3631956"/>
              <a:gd name="connsiteX6" fmla="*/ 608507 w 887272"/>
              <a:gd name="connsiteY6" fmla="*/ 115570 h 3631956"/>
              <a:gd name="connsiteX7" fmla="*/ 640257 w 887272"/>
              <a:gd name="connsiteY7" fmla="*/ 100330 h 3631956"/>
              <a:gd name="connsiteX8" fmla="*/ 661212 w 887272"/>
              <a:gd name="connsiteY8" fmla="*/ 90170 h 3631956"/>
              <a:gd name="connsiteX9" fmla="*/ 689152 w 887272"/>
              <a:gd name="connsiteY9" fmla="*/ 76200 h 3631956"/>
              <a:gd name="connsiteX10" fmla="*/ 719632 w 887272"/>
              <a:gd name="connsiteY10" fmla="*/ 66040 h 3631956"/>
              <a:gd name="connsiteX11" fmla="*/ 759002 w 887272"/>
              <a:gd name="connsiteY11" fmla="*/ 45085 h 3631956"/>
              <a:gd name="connsiteX12" fmla="*/ 805992 w 887272"/>
              <a:gd name="connsiteY12" fmla="*/ 26035 h 3631956"/>
              <a:gd name="connsiteX13" fmla="*/ 821232 w 887272"/>
              <a:gd name="connsiteY13" fmla="*/ 25400 h 3631956"/>
              <a:gd name="connsiteX14" fmla="*/ 851712 w 887272"/>
              <a:gd name="connsiteY14" fmla="*/ 15240 h 3631956"/>
              <a:gd name="connsiteX15" fmla="*/ 882192 w 887272"/>
              <a:gd name="connsiteY15" fmla="*/ 0 h 3631956"/>
              <a:gd name="connsiteX16" fmla="*/ 887272 w 887272"/>
              <a:gd name="connsiteY16" fmla="*/ 15240 h 3631956"/>
              <a:gd name="connsiteX17" fmla="*/ 882192 w 887272"/>
              <a:gd name="connsiteY17" fmla="*/ 60960 h 3631956"/>
              <a:gd name="connsiteX18" fmla="*/ 877112 w 887272"/>
              <a:gd name="connsiteY18" fmla="*/ 76200 h 3631956"/>
              <a:gd name="connsiteX19" fmla="*/ 872032 w 887272"/>
              <a:gd name="connsiteY19" fmla="*/ 96520 h 3631956"/>
              <a:gd name="connsiteX20" fmla="*/ 866952 w 887272"/>
              <a:gd name="connsiteY20" fmla="*/ 162560 h 3631956"/>
              <a:gd name="connsiteX21" fmla="*/ 861872 w 887272"/>
              <a:gd name="connsiteY21" fmla="*/ 182880 h 3631956"/>
              <a:gd name="connsiteX22" fmla="*/ 856792 w 887272"/>
              <a:gd name="connsiteY22" fmla="*/ 213360 h 3631956"/>
              <a:gd name="connsiteX23" fmla="*/ 851712 w 887272"/>
              <a:gd name="connsiteY23" fmla="*/ 335280 h 3631956"/>
              <a:gd name="connsiteX24" fmla="*/ 841552 w 887272"/>
              <a:gd name="connsiteY24" fmla="*/ 401320 h 3631956"/>
              <a:gd name="connsiteX25" fmla="*/ 836472 w 887272"/>
              <a:gd name="connsiteY25" fmla="*/ 447040 h 3631956"/>
              <a:gd name="connsiteX26" fmla="*/ 826312 w 887272"/>
              <a:gd name="connsiteY26" fmla="*/ 568960 h 3631956"/>
              <a:gd name="connsiteX27" fmla="*/ 821232 w 887272"/>
              <a:gd name="connsiteY27" fmla="*/ 594360 h 3631956"/>
              <a:gd name="connsiteX28" fmla="*/ 816152 w 887272"/>
              <a:gd name="connsiteY28" fmla="*/ 640080 h 3631956"/>
              <a:gd name="connsiteX29" fmla="*/ 805992 w 887272"/>
              <a:gd name="connsiteY29" fmla="*/ 690880 h 3631956"/>
              <a:gd name="connsiteX30" fmla="*/ 800912 w 887272"/>
              <a:gd name="connsiteY30" fmla="*/ 721360 h 3631956"/>
              <a:gd name="connsiteX31" fmla="*/ 795832 w 887272"/>
              <a:gd name="connsiteY31" fmla="*/ 741680 h 3631956"/>
              <a:gd name="connsiteX32" fmla="*/ 790752 w 887272"/>
              <a:gd name="connsiteY32" fmla="*/ 767080 h 3631956"/>
              <a:gd name="connsiteX33" fmla="*/ 785672 w 887272"/>
              <a:gd name="connsiteY33" fmla="*/ 787400 h 3631956"/>
              <a:gd name="connsiteX34" fmla="*/ 780592 w 887272"/>
              <a:gd name="connsiteY34" fmla="*/ 828040 h 3631956"/>
              <a:gd name="connsiteX35" fmla="*/ 775512 w 887272"/>
              <a:gd name="connsiteY35" fmla="*/ 843280 h 3631956"/>
              <a:gd name="connsiteX36" fmla="*/ 765352 w 887272"/>
              <a:gd name="connsiteY36" fmla="*/ 894080 h 3631956"/>
              <a:gd name="connsiteX37" fmla="*/ 755192 w 887272"/>
              <a:gd name="connsiteY37" fmla="*/ 939800 h 3631956"/>
              <a:gd name="connsiteX38" fmla="*/ 750112 w 887272"/>
              <a:gd name="connsiteY38" fmla="*/ 980440 h 3631956"/>
              <a:gd name="connsiteX39" fmla="*/ 745032 w 887272"/>
              <a:gd name="connsiteY39" fmla="*/ 1031240 h 3631956"/>
              <a:gd name="connsiteX40" fmla="*/ 734872 w 887272"/>
              <a:gd name="connsiteY40" fmla="*/ 1102360 h 3631956"/>
              <a:gd name="connsiteX41" fmla="*/ 729792 w 887272"/>
              <a:gd name="connsiteY41" fmla="*/ 1203960 h 3631956"/>
              <a:gd name="connsiteX42" fmla="*/ 719632 w 887272"/>
              <a:gd name="connsiteY42" fmla="*/ 1264920 h 3631956"/>
              <a:gd name="connsiteX43" fmla="*/ 704392 w 887272"/>
              <a:gd name="connsiteY43" fmla="*/ 1407160 h 3631956"/>
              <a:gd name="connsiteX44" fmla="*/ 694232 w 887272"/>
              <a:gd name="connsiteY44" fmla="*/ 1463040 h 3631956"/>
              <a:gd name="connsiteX45" fmla="*/ 689152 w 887272"/>
              <a:gd name="connsiteY45" fmla="*/ 1518920 h 3631956"/>
              <a:gd name="connsiteX46" fmla="*/ 678992 w 887272"/>
              <a:gd name="connsiteY46" fmla="*/ 1564640 h 3631956"/>
              <a:gd name="connsiteX47" fmla="*/ 673912 w 887272"/>
              <a:gd name="connsiteY47" fmla="*/ 1595120 h 3631956"/>
              <a:gd name="connsiteX48" fmla="*/ 668832 w 887272"/>
              <a:gd name="connsiteY48" fmla="*/ 1635760 h 3631956"/>
              <a:gd name="connsiteX49" fmla="*/ 663752 w 887272"/>
              <a:gd name="connsiteY49" fmla="*/ 1666240 h 3631956"/>
              <a:gd name="connsiteX50" fmla="*/ 658672 w 887272"/>
              <a:gd name="connsiteY50" fmla="*/ 1706880 h 3631956"/>
              <a:gd name="connsiteX51" fmla="*/ 643432 w 887272"/>
              <a:gd name="connsiteY51" fmla="*/ 1778000 h 3631956"/>
              <a:gd name="connsiteX52" fmla="*/ 638352 w 887272"/>
              <a:gd name="connsiteY52" fmla="*/ 1823720 h 3631956"/>
              <a:gd name="connsiteX53" fmla="*/ 628192 w 887272"/>
              <a:gd name="connsiteY53" fmla="*/ 1879600 h 3631956"/>
              <a:gd name="connsiteX54" fmla="*/ 623112 w 887272"/>
              <a:gd name="connsiteY54" fmla="*/ 1935480 h 3631956"/>
              <a:gd name="connsiteX55" fmla="*/ 607872 w 887272"/>
              <a:gd name="connsiteY55" fmla="*/ 2021840 h 3631956"/>
              <a:gd name="connsiteX56" fmla="*/ 602792 w 887272"/>
              <a:gd name="connsiteY56" fmla="*/ 2082800 h 3631956"/>
              <a:gd name="connsiteX57" fmla="*/ 592632 w 887272"/>
              <a:gd name="connsiteY57" fmla="*/ 2133600 h 3631956"/>
              <a:gd name="connsiteX58" fmla="*/ 582472 w 887272"/>
              <a:gd name="connsiteY58" fmla="*/ 2204720 h 3631956"/>
              <a:gd name="connsiteX59" fmla="*/ 577392 w 887272"/>
              <a:gd name="connsiteY59" fmla="*/ 2296160 h 3631956"/>
              <a:gd name="connsiteX60" fmla="*/ 572312 w 887272"/>
              <a:gd name="connsiteY60" fmla="*/ 2311400 h 3631956"/>
              <a:gd name="connsiteX61" fmla="*/ 567232 w 887272"/>
              <a:gd name="connsiteY61" fmla="*/ 2352040 h 3631956"/>
              <a:gd name="connsiteX62" fmla="*/ 562152 w 887272"/>
              <a:gd name="connsiteY62" fmla="*/ 2382520 h 3631956"/>
              <a:gd name="connsiteX63" fmla="*/ 551992 w 887272"/>
              <a:gd name="connsiteY63" fmla="*/ 2509520 h 3631956"/>
              <a:gd name="connsiteX64" fmla="*/ 541832 w 887272"/>
              <a:gd name="connsiteY64" fmla="*/ 2570480 h 3631956"/>
              <a:gd name="connsiteX65" fmla="*/ 536752 w 887272"/>
              <a:gd name="connsiteY65" fmla="*/ 2595880 h 3631956"/>
              <a:gd name="connsiteX66" fmla="*/ 526592 w 887272"/>
              <a:gd name="connsiteY66" fmla="*/ 2809240 h 3631956"/>
              <a:gd name="connsiteX67" fmla="*/ 521512 w 887272"/>
              <a:gd name="connsiteY67" fmla="*/ 2834640 h 3631956"/>
              <a:gd name="connsiteX68" fmla="*/ 516432 w 887272"/>
              <a:gd name="connsiteY68" fmla="*/ 2956560 h 3631956"/>
              <a:gd name="connsiteX69" fmla="*/ 506272 w 887272"/>
              <a:gd name="connsiteY69" fmla="*/ 3048000 h 3631956"/>
              <a:gd name="connsiteX70" fmla="*/ 494419 w 887272"/>
              <a:gd name="connsiteY70" fmla="*/ 3217898 h 3631956"/>
              <a:gd name="connsiteX71" fmla="*/ 486517 w 887272"/>
              <a:gd name="connsiteY71" fmla="*/ 3325707 h 3631956"/>
              <a:gd name="connsiteX72" fmla="*/ 489903 w 887272"/>
              <a:gd name="connsiteY72" fmla="*/ 3369734 h 3631956"/>
              <a:gd name="connsiteX73" fmla="*/ 484823 w 887272"/>
              <a:gd name="connsiteY73" fmla="*/ 3407551 h 3631956"/>
              <a:gd name="connsiteX74" fmla="*/ 462810 w 887272"/>
              <a:gd name="connsiteY74" fmla="*/ 3608494 h 3631956"/>
              <a:gd name="connsiteX75" fmla="*/ 414832 w 887272"/>
              <a:gd name="connsiteY75" fmla="*/ 3611880 h 3631956"/>
              <a:gd name="connsiteX76" fmla="*/ 191312 w 887272"/>
              <a:gd name="connsiteY76" fmla="*/ 3601720 h 3631956"/>
              <a:gd name="connsiteX77" fmla="*/ 120192 w 887272"/>
              <a:gd name="connsiteY77" fmla="*/ 3591560 h 3631956"/>
              <a:gd name="connsiteX78" fmla="*/ 64312 w 887272"/>
              <a:gd name="connsiteY78" fmla="*/ 3586480 h 3631956"/>
              <a:gd name="connsiteX79" fmla="*/ 20849 w 887272"/>
              <a:gd name="connsiteY79" fmla="*/ 3576884 h 3631956"/>
              <a:gd name="connsiteX80" fmla="*/ 35525 w 887272"/>
              <a:gd name="connsiteY80" fmla="*/ 3533423 h 3631956"/>
              <a:gd name="connsiteX81" fmla="*/ 42864 w 887272"/>
              <a:gd name="connsiteY81" fmla="*/ 3455528 h 3631956"/>
              <a:gd name="connsiteX82" fmla="*/ 45121 w 887272"/>
              <a:gd name="connsiteY82" fmla="*/ 3429000 h 3631956"/>
              <a:gd name="connsiteX83" fmla="*/ 47379 w 887272"/>
              <a:gd name="connsiteY83" fmla="*/ 3397956 h 3631956"/>
              <a:gd name="connsiteX84" fmla="*/ 46815 w 887272"/>
              <a:gd name="connsiteY84" fmla="*/ 3356186 h 3631956"/>
              <a:gd name="connsiteX85" fmla="*/ 46250 w 887272"/>
              <a:gd name="connsiteY85" fmla="*/ 3327964 h 3631956"/>
              <a:gd name="connsiteX86" fmla="*/ 48508 w 887272"/>
              <a:gd name="connsiteY86" fmla="*/ 3265311 h 3631956"/>
              <a:gd name="connsiteX87" fmla="*/ 64876 w 887272"/>
              <a:gd name="connsiteY87" fmla="*/ 3217332 h 3631956"/>
              <a:gd name="connsiteX88" fmla="*/ 66570 w 887272"/>
              <a:gd name="connsiteY88" fmla="*/ 3178387 h 3631956"/>
              <a:gd name="connsiteX89" fmla="*/ 79551 w 887272"/>
              <a:gd name="connsiteY89" fmla="*/ 3056467 h 3631956"/>
              <a:gd name="connsiteX90" fmla="*/ 78987 w 887272"/>
              <a:gd name="connsiteY90" fmla="*/ 3025422 h 3631956"/>
              <a:gd name="connsiteX91" fmla="*/ 86890 w 887272"/>
              <a:gd name="connsiteY91" fmla="*/ 2958253 h 3631956"/>
              <a:gd name="connsiteX92" fmla="*/ 89147 w 887272"/>
              <a:gd name="connsiteY92" fmla="*/ 2910841 h 3631956"/>
              <a:gd name="connsiteX93" fmla="*/ 96485 w 887272"/>
              <a:gd name="connsiteY93" fmla="*/ 2835770 h 3631956"/>
              <a:gd name="connsiteX94" fmla="*/ 112290 w 887272"/>
              <a:gd name="connsiteY94" fmla="*/ 2715542 h 3631956"/>
              <a:gd name="connsiteX95" fmla="*/ 108903 w 887272"/>
              <a:gd name="connsiteY95" fmla="*/ 2701431 h 3631956"/>
              <a:gd name="connsiteX96" fmla="*/ 116805 w 887272"/>
              <a:gd name="connsiteY96" fmla="*/ 2692400 h 3631956"/>
              <a:gd name="connsiteX97" fmla="*/ 116241 w 887272"/>
              <a:gd name="connsiteY97" fmla="*/ 2673773 h 3631956"/>
              <a:gd name="connsiteX98" fmla="*/ 120756 w 887272"/>
              <a:gd name="connsiteY98" fmla="*/ 2632004 h 3631956"/>
              <a:gd name="connsiteX99" fmla="*/ 120192 w 887272"/>
              <a:gd name="connsiteY99" fmla="*/ 2609991 h 3631956"/>
              <a:gd name="connsiteX100" fmla="*/ 127530 w 887272"/>
              <a:gd name="connsiteY100" fmla="*/ 2589671 h 3631956"/>
              <a:gd name="connsiteX101" fmla="*/ 132610 w 887272"/>
              <a:gd name="connsiteY101" fmla="*/ 2554676 h 3631956"/>
              <a:gd name="connsiteX102" fmla="*/ 137125 w 887272"/>
              <a:gd name="connsiteY102" fmla="*/ 2525323 h 3631956"/>
              <a:gd name="connsiteX103" fmla="*/ 142206 w 887272"/>
              <a:gd name="connsiteY103" fmla="*/ 2484684 h 3631956"/>
              <a:gd name="connsiteX104" fmla="*/ 152364 w 887272"/>
              <a:gd name="connsiteY104" fmla="*/ 2466621 h 3631956"/>
              <a:gd name="connsiteX105" fmla="*/ 151802 w 887272"/>
              <a:gd name="connsiteY105" fmla="*/ 2430498 h 3631956"/>
              <a:gd name="connsiteX106" fmla="*/ 159703 w 887272"/>
              <a:gd name="connsiteY106" fmla="*/ 2410178 h 3631956"/>
              <a:gd name="connsiteX107" fmla="*/ 164784 w 887272"/>
              <a:gd name="connsiteY107" fmla="*/ 2388164 h 3631956"/>
              <a:gd name="connsiteX108" fmla="*/ 167041 w 887272"/>
              <a:gd name="connsiteY108" fmla="*/ 2359943 h 3631956"/>
              <a:gd name="connsiteX109" fmla="*/ 174943 w 887272"/>
              <a:gd name="connsiteY109" fmla="*/ 2338494 h 3631956"/>
              <a:gd name="connsiteX110" fmla="*/ 180023 w 887272"/>
              <a:gd name="connsiteY110" fmla="*/ 2284871 h 3631956"/>
              <a:gd name="connsiteX111" fmla="*/ 181716 w 887272"/>
              <a:gd name="connsiteY111" fmla="*/ 2232942 h 3631956"/>
              <a:gd name="connsiteX112" fmla="*/ 190183 w 887272"/>
              <a:gd name="connsiteY112" fmla="*/ 2175369 h 3631956"/>
              <a:gd name="connsiteX113" fmla="*/ 191312 w 887272"/>
              <a:gd name="connsiteY113" fmla="*/ 2136987 h 3631956"/>
              <a:gd name="connsiteX114" fmla="*/ 196392 w 887272"/>
              <a:gd name="connsiteY114" fmla="*/ 2098040 h 3631956"/>
              <a:gd name="connsiteX115" fmla="*/ 206552 w 887272"/>
              <a:gd name="connsiteY115" fmla="*/ 1991360 h 3631956"/>
              <a:gd name="connsiteX116" fmla="*/ 211632 w 887272"/>
              <a:gd name="connsiteY116" fmla="*/ 1965960 h 3631956"/>
              <a:gd name="connsiteX117" fmla="*/ 216712 w 887272"/>
              <a:gd name="connsiteY117" fmla="*/ 1925320 h 3631956"/>
              <a:gd name="connsiteX118" fmla="*/ 221792 w 887272"/>
              <a:gd name="connsiteY118" fmla="*/ 1910080 h 3631956"/>
              <a:gd name="connsiteX119" fmla="*/ 226872 w 887272"/>
              <a:gd name="connsiteY119" fmla="*/ 1889760 h 3631956"/>
              <a:gd name="connsiteX120" fmla="*/ 231952 w 887272"/>
              <a:gd name="connsiteY120" fmla="*/ 1859280 h 3631956"/>
              <a:gd name="connsiteX121" fmla="*/ 237032 w 887272"/>
              <a:gd name="connsiteY121" fmla="*/ 1833880 h 3631956"/>
              <a:gd name="connsiteX122" fmla="*/ 242112 w 887272"/>
              <a:gd name="connsiteY122" fmla="*/ 1762760 h 3631956"/>
              <a:gd name="connsiteX123" fmla="*/ 247192 w 887272"/>
              <a:gd name="connsiteY123" fmla="*/ 1747520 h 3631956"/>
              <a:gd name="connsiteX124" fmla="*/ 252272 w 887272"/>
              <a:gd name="connsiteY124" fmla="*/ 1722120 h 3631956"/>
              <a:gd name="connsiteX125" fmla="*/ 257352 w 887272"/>
              <a:gd name="connsiteY125" fmla="*/ 1671320 h 3631956"/>
              <a:gd name="connsiteX126" fmla="*/ 262432 w 887272"/>
              <a:gd name="connsiteY126" fmla="*/ 1656080 h 3631956"/>
              <a:gd name="connsiteX127" fmla="*/ 267512 w 887272"/>
              <a:gd name="connsiteY127" fmla="*/ 1635760 h 3631956"/>
              <a:gd name="connsiteX128" fmla="*/ 272592 w 887272"/>
              <a:gd name="connsiteY128" fmla="*/ 1574800 h 3631956"/>
              <a:gd name="connsiteX129" fmla="*/ 277672 w 887272"/>
              <a:gd name="connsiteY129" fmla="*/ 1559560 h 3631956"/>
              <a:gd name="connsiteX130" fmla="*/ 287832 w 887272"/>
              <a:gd name="connsiteY130" fmla="*/ 1518920 h 3631956"/>
              <a:gd name="connsiteX131" fmla="*/ 292912 w 887272"/>
              <a:gd name="connsiteY131" fmla="*/ 1473200 h 3631956"/>
              <a:gd name="connsiteX132" fmla="*/ 297992 w 887272"/>
              <a:gd name="connsiteY132" fmla="*/ 1447800 h 3631956"/>
              <a:gd name="connsiteX133" fmla="*/ 308152 w 887272"/>
              <a:gd name="connsiteY133" fmla="*/ 1386840 h 3631956"/>
              <a:gd name="connsiteX134" fmla="*/ 313232 w 887272"/>
              <a:gd name="connsiteY134" fmla="*/ 1346200 h 3631956"/>
              <a:gd name="connsiteX135" fmla="*/ 323392 w 887272"/>
              <a:gd name="connsiteY135" fmla="*/ 1275080 h 3631956"/>
              <a:gd name="connsiteX136" fmla="*/ 328472 w 887272"/>
              <a:gd name="connsiteY136" fmla="*/ 1224280 h 3631956"/>
              <a:gd name="connsiteX137" fmla="*/ 333552 w 887272"/>
              <a:gd name="connsiteY137" fmla="*/ 1198880 h 3631956"/>
              <a:gd name="connsiteX138" fmla="*/ 348792 w 887272"/>
              <a:gd name="connsiteY138" fmla="*/ 1127760 h 3631956"/>
              <a:gd name="connsiteX139" fmla="*/ 353872 w 887272"/>
              <a:gd name="connsiteY139" fmla="*/ 1076960 h 3631956"/>
              <a:gd name="connsiteX140" fmla="*/ 358952 w 887272"/>
              <a:gd name="connsiteY140" fmla="*/ 1056640 h 3631956"/>
              <a:gd name="connsiteX141" fmla="*/ 369112 w 887272"/>
              <a:gd name="connsiteY141" fmla="*/ 1005840 h 3631956"/>
              <a:gd name="connsiteX142" fmla="*/ 374192 w 887272"/>
              <a:gd name="connsiteY142" fmla="*/ 934720 h 3631956"/>
              <a:gd name="connsiteX143" fmla="*/ 384352 w 887272"/>
              <a:gd name="connsiteY143" fmla="*/ 868680 h 3631956"/>
              <a:gd name="connsiteX144" fmla="*/ 389432 w 887272"/>
              <a:gd name="connsiteY144" fmla="*/ 822960 h 3631956"/>
              <a:gd name="connsiteX145" fmla="*/ 399592 w 887272"/>
              <a:gd name="connsiteY145" fmla="*/ 777240 h 3631956"/>
              <a:gd name="connsiteX146" fmla="*/ 404672 w 887272"/>
              <a:gd name="connsiteY146" fmla="*/ 731520 h 3631956"/>
              <a:gd name="connsiteX147" fmla="*/ 414832 w 887272"/>
              <a:gd name="connsiteY147" fmla="*/ 690880 h 3631956"/>
              <a:gd name="connsiteX148" fmla="*/ 424992 w 887272"/>
              <a:gd name="connsiteY148" fmla="*/ 629920 h 3631956"/>
              <a:gd name="connsiteX149" fmla="*/ 430072 w 887272"/>
              <a:gd name="connsiteY149" fmla="*/ 584200 h 3631956"/>
              <a:gd name="connsiteX150" fmla="*/ 440232 w 887272"/>
              <a:gd name="connsiteY150" fmla="*/ 543560 h 3631956"/>
              <a:gd name="connsiteX151" fmla="*/ 445312 w 887272"/>
              <a:gd name="connsiteY151" fmla="*/ 523240 h 3631956"/>
              <a:gd name="connsiteX152" fmla="*/ 455472 w 887272"/>
              <a:gd name="connsiteY152" fmla="*/ 457200 h 3631956"/>
              <a:gd name="connsiteX153" fmla="*/ 465632 w 887272"/>
              <a:gd name="connsiteY153" fmla="*/ 411480 h 3631956"/>
              <a:gd name="connsiteX154" fmla="*/ 470712 w 887272"/>
              <a:gd name="connsiteY154" fmla="*/ 365760 h 3631956"/>
              <a:gd name="connsiteX155" fmla="*/ 475792 w 887272"/>
              <a:gd name="connsiteY155" fmla="*/ 335280 h 3631956"/>
              <a:gd name="connsiteX156" fmla="*/ 478332 w 887272"/>
              <a:gd name="connsiteY156" fmla="*/ 213360 h 3631956"/>
              <a:gd name="connsiteX0" fmla="*/ 478332 w 887272"/>
              <a:gd name="connsiteY0" fmla="*/ 213360 h 3631956"/>
              <a:gd name="connsiteX1" fmla="*/ 489762 w 887272"/>
              <a:gd name="connsiteY1" fmla="*/ 197485 h 3631956"/>
              <a:gd name="connsiteX2" fmla="*/ 505637 w 887272"/>
              <a:gd name="connsiteY2" fmla="*/ 182245 h 3631956"/>
              <a:gd name="connsiteX3" fmla="*/ 536117 w 887272"/>
              <a:gd name="connsiteY3" fmla="*/ 163830 h 3631956"/>
              <a:gd name="connsiteX4" fmla="*/ 551357 w 887272"/>
              <a:gd name="connsiteY4" fmla="*/ 148590 h 3631956"/>
              <a:gd name="connsiteX5" fmla="*/ 581837 w 887272"/>
              <a:gd name="connsiteY5" fmla="*/ 136525 h 3631956"/>
              <a:gd name="connsiteX6" fmla="*/ 608507 w 887272"/>
              <a:gd name="connsiteY6" fmla="*/ 115570 h 3631956"/>
              <a:gd name="connsiteX7" fmla="*/ 640257 w 887272"/>
              <a:gd name="connsiteY7" fmla="*/ 100330 h 3631956"/>
              <a:gd name="connsiteX8" fmla="*/ 661212 w 887272"/>
              <a:gd name="connsiteY8" fmla="*/ 90170 h 3631956"/>
              <a:gd name="connsiteX9" fmla="*/ 689152 w 887272"/>
              <a:gd name="connsiteY9" fmla="*/ 76200 h 3631956"/>
              <a:gd name="connsiteX10" fmla="*/ 719632 w 887272"/>
              <a:gd name="connsiteY10" fmla="*/ 66040 h 3631956"/>
              <a:gd name="connsiteX11" fmla="*/ 759002 w 887272"/>
              <a:gd name="connsiteY11" fmla="*/ 45085 h 3631956"/>
              <a:gd name="connsiteX12" fmla="*/ 805992 w 887272"/>
              <a:gd name="connsiteY12" fmla="*/ 26035 h 3631956"/>
              <a:gd name="connsiteX13" fmla="*/ 823137 w 887272"/>
              <a:gd name="connsiteY13" fmla="*/ 17780 h 3631956"/>
              <a:gd name="connsiteX14" fmla="*/ 851712 w 887272"/>
              <a:gd name="connsiteY14" fmla="*/ 15240 h 3631956"/>
              <a:gd name="connsiteX15" fmla="*/ 882192 w 887272"/>
              <a:gd name="connsiteY15" fmla="*/ 0 h 3631956"/>
              <a:gd name="connsiteX16" fmla="*/ 887272 w 887272"/>
              <a:gd name="connsiteY16" fmla="*/ 15240 h 3631956"/>
              <a:gd name="connsiteX17" fmla="*/ 882192 w 887272"/>
              <a:gd name="connsiteY17" fmla="*/ 60960 h 3631956"/>
              <a:gd name="connsiteX18" fmla="*/ 877112 w 887272"/>
              <a:gd name="connsiteY18" fmla="*/ 76200 h 3631956"/>
              <a:gd name="connsiteX19" fmla="*/ 872032 w 887272"/>
              <a:gd name="connsiteY19" fmla="*/ 96520 h 3631956"/>
              <a:gd name="connsiteX20" fmla="*/ 866952 w 887272"/>
              <a:gd name="connsiteY20" fmla="*/ 162560 h 3631956"/>
              <a:gd name="connsiteX21" fmla="*/ 861872 w 887272"/>
              <a:gd name="connsiteY21" fmla="*/ 182880 h 3631956"/>
              <a:gd name="connsiteX22" fmla="*/ 856792 w 887272"/>
              <a:gd name="connsiteY22" fmla="*/ 213360 h 3631956"/>
              <a:gd name="connsiteX23" fmla="*/ 851712 w 887272"/>
              <a:gd name="connsiteY23" fmla="*/ 335280 h 3631956"/>
              <a:gd name="connsiteX24" fmla="*/ 841552 w 887272"/>
              <a:gd name="connsiteY24" fmla="*/ 401320 h 3631956"/>
              <a:gd name="connsiteX25" fmla="*/ 836472 w 887272"/>
              <a:gd name="connsiteY25" fmla="*/ 447040 h 3631956"/>
              <a:gd name="connsiteX26" fmla="*/ 826312 w 887272"/>
              <a:gd name="connsiteY26" fmla="*/ 568960 h 3631956"/>
              <a:gd name="connsiteX27" fmla="*/ 821232 w 887272"/>
              <a:gd name="connsiteY27" fmla="*/ 594360 h 3631956"/>
              <a:gd name="connsiteX28" fmla="*/ 816152 w 887272"/>
              <a:gd name="connsiteY28" fmla="*/ 640080 h 3631956"/>
              <a:gd name="connsiteX29" fmla="*/ 805992 w 887272"/>
              <a:gd name="connsiteY29" fmla="*/ 690880 h 3631956"/>
              <a:gd name="connsiteX30" fmla="*/ 800912 w 887272"/>
              <a:gd name="connsiteY30" fmla="*/ 721360 h 3631956"/>
              <a:gd name="connsiteX31" fmla="*/ 795832 w 887272"/>
              <a:gd name="connsiteY31" fmla="*/ 741680 h 3631956"/>
              <a:gd name="connsiteX32" fmla="*/ 790752 w 887272"/>
              <a:gd name="connsiteY32" fmla="*/ 767080 h 3631956"/>
              <a:gd name="connsiteX33" fmla="*/ 785672 w 887272"/>
              <a:gd name="connsiteY33" fmla="*/ 787400 h 3631956"/>
              <a:gd name="connsiteX34" fmla="*/ 780592 w 887272"/>
              <a:gd name="connsiteY34" fmla="*/ 828040 h 3631956"/>
              <a:gd name="connsiteX35" fmla="*/ 775512 w 887272"/>
              <a:gd name="connsiteY35" fmla="*/ 843280 h 3631956"/>
              <a:gd name="connsiteX36" fmla="*/ 765352 w 887272"/>
              <a:gd name="connsiteY36" fmla="*/ 894080 h 3631956"/>
              <a:gd name="connsiteX37" fmla="*/ 755192 w 887272"/>
              <a:gd name="connsiteY37" fmla="*/ 939800 h 3631956"/>
              <a:gd name="connsiteX38" fmla="*/ 750112 w 887272"/>
              <a:gd name="connsiteY38" fmla="*/ 980440 h 3631956"/>
              <a:gd name="connsiteX39" fmla="*/ 745032 w 887272"/>
              <a:gd name="connsiteY39" fmla="*/ 1031240 h 3631956"/>
              <a:gd name="connsiteX40" fmla="*/ 734872 w 887272"/>
              <a:gd name="connsiteY40" fmla="*/ 1102360 h 3631956"/>
              <a:gd name="connsiteX41" fmla="*/ 729792 w 887272"/>
              <a:gd name="connsiteY41" fmla="*/ 1203960 h 3631956"/>
              <a:gd name="connsiteX42" fmla="*/ 719632 w 887272"/>
              <a:gd name="connsiteY42" fmla="*/ 1264920 h 3631956"/>
              <a:gd name="connsiteX43" fmla="*/ 704392 w 887272"/>
              <a:gd name="connsiteY43" fmla="*/ 1407160 h 3631956"/>
              <a:gd name="connsiteX44" fmla="*/ 694232 w 887272"/>
              <a:gd name="connsiteY44" fmla="*/ 1463040 h 3631956"/>
              <a:gd name="connsiteX45" fmla="*/ 689152 w 887272"/>
              <a:gd name="connsiteY45" fmla="*/ 1518920 h 3631956"/>
              <a:gd name="connsiteX46" fmla="*/ 678992 w 887272"/>
              <a:gd name="connsiteY46" fmla="*/ 1564640 h 3631956"/>
              <a:gd name="connsiteX47" fmla="*/ 673912 w 887272"/>
              <a:gd name="connsiteY47" fmla="*/ 1595120 h 3631956"/>
              <a:gd name="connsiteX48" fmla="*/ 668832 w 887272"/>
              <a:gd name="connsiteY48" fmla="*/ 1635760 h 3631956"/>
              <a:gd name="connsiteX49" fmla="*/ 663752 w 887272"/>
              <a:gd name="connsiteY49" fmla="*/ 1666240 h 3631956"/>
              <a:gd name="connsiteX50" fmla="*/ 658672 w 887272"/>
              <a:gd name="connsiteY50" fmla="*/ 1706880 h 3631956"/>
              <a:gd name="connsiteX51" fmla="*/ 643432 w 887272"/>
              <a:gd name="connsiteY51" fmla="*/ 1778000 h 3631956"/>
              <a:gd name="connsiteX52" fmla="*/ 638352 w 887272"/>
              <a:gd name="connsiteY52" fmla="*/ 1823720 h 3631956"/>
              <a:gd name="connsiteX53" fmla="*/ 628192 w 887272"/>
              <a:gd name="connsiteY53" fmla="*/ 1879600 h 3631956"/>
              <a:gd name="connsiteX54" fmla="*/ 623112 w 887272"/>
              <a:gd name="connsiteY54" fmla="*/ 1935480 h 3631956"/>
              <a:gd name="connsiteX55" fmla="*/ 607872 w 887272"/>
              <a:gd name="connsiteY55" fmla="*/ 2021840 h 3631956"/>
              <a:gd name="connsiteX56" fmla="*/ 602792 w 887272"/>
              <a:gd name="connsiteY56" fmla="*/ 2082800 h 3631956"/>
              <a:gd name="connsiteX57" fmla="*/ 592632 w 887272"/>
              <a:gd name="connsiteY57" fmla="*/ 2133600 h 3631956"/>
              <a:gd name="connsiteX58" fmla="*/ 582472 w 887272"/>
              <a:gd name="connsiteY58" fmla="*/ 2204720 h 3631956"/>
              <a:gd name="connsiteX59" fmla="*/ 577392 w 887272"/>
              <a:gd name="connsiteY59" fmla="*/ 2296160 h 3631956"/>
              <a:gd name="connsiteX60" fmla="*/ 572312 w 887272"/>
              <a:gd name="connsiteY60" fmla="*/ 2311400 h 3631956"/>
              <a:gd name="connsiteX61" fmla="*/ 567232 w 887272"/>
              <a:gd name="connsiteY61" fmla="*/ 2352040 h 3631956"/>
              <a:gd name="connsiteX62" fmla="*/ 562152 w 887272"/>
              <a:gd name="connsiteY62" fmla="*/ 2382520 h 3631956"/>
              <a:gd name="connsiteX63" fmla="*/ 551992 w 887272"/>
              <a:gd name="connsiteY63" fmla="*/ 2509520 h 3631956"/>
              <a:gd name="connsiteX64" fmla="*/ 541832 w 887272"/>
              <a:gd name="connsiteY64" fmla="*/ 2570480 h 3631956"/>
              <a:gd name="connsiteX65" fmla="*/ 536752 w 887272"/>
              <a:gd name="connsiteY65" fmla="*/ 2595880 h 3631956"/>
              <a:gd name="connsiteX66" fmla="*/ 526592 w 887272"/>
              <a:gd name="connsiteY66" fmla="*/ 2809240 h 3631956"/>
              <a:gd name="connsiteX67" fmla="*/ 521512 w 887272"/>
              <a:gd name="connsiteY67" fmla="*/ 2834640 h 3631956"/>
              <a:gd name="connsiteX68" fmla="*/ 516432 w 887272"/>
              <a:gd name="connsiteY68" fmla="*/ 2956560 h 3631956"/>
              <a:gd name="connsiteX69" fmla="*/ 506272 w 887272"/>
              <a:gd name="connsiteY69" fmla="*/ 3048000 h 3631956"/>
              <a:gd name="connsiteX70" fmla="*/ 494419 w 887272"/>
              <a:gd name="connsiteY70" fmla="*/ 3217898 h 3631956"/>
              <a:gd name="connsiteX71" fmla="*/ 486517 w 887272"/>
              <a:gd name="connsiteY71" fmla="*/ 3325707 h 3631956"/>
              <a:gd name="connsiteX72" fmla="*/ 489903 w 887272"/>
              <a:gd name="connsiteY72" fmla="*/ 3369734 h 3631956"/>
              <a:gd name="connsiteX73" fmla="*/ 484823 w 887272"/>
              <a:gd name="connsiteY73" fmla="*/ 3407551 h 3631956"/>
              <a:gd name="connsiteX74" fmla="*/ 462810 w 887272"/>
              <a:gd name="connsiteY74" fmla="*/ 3608494 h 3631956"/>
              <a:gd name="connsiteX75" fmla="*/ 414832 w 887272"/>
              <a:gd name="connsiteY75" fmla="*/ 3611880 h 3631956"/>
              <a:gd name="connsiteX76" fmla="*/ 191312 w 887272"/>
              <a:gd name="connsiteY76" fmla="*/ 3601720 h 3631956"/>
              <a:gd name="connsiteX77" fmla="*/ 120192 w 887272"/>
              <a:gd name="connsiteY77" fmla="*/ 3591560 h 3631956"/>
              <a:gd name="connsiteX78" fmla="*/ 64312 w 887272"/>
              <a:gd name="connsiteY78" fmla="*/ 3586480 h 3631956"/>
              <a:gd name="connsiteX79" fmla="*/ 20849 w 887272"/>
              <a:gd name="connsiteY79" fmla="*/ 3576884 h 3631956"/>
              <a:gd name="connsiteX80" fmla="*/ 35525 w 887272"/>
              <a:gd name="connsiteY80" fmla="*/ 3533423 h 3631956"/>
              <a:gd name="connsiteX81" fmla="*/ 42864 w 887272"/>
              <a:gd name="connsiteY81" fmla="*/ 3455528 h 3631956"/>
              <a:gd name="connsiteX82" fmla="*/ 45121 w 887272"/>
              <a:gd name="connsiteY82" fmla="*/ 3429000 h 3631956"/>
              <a:gd name="connsiteX83" fmla="*/ 47379 w 887272"/>
              <a:gd name="connsiteY83" fmla="*/ 3397956 h 3631956"/>
              <a:gd name="connsiteX84" fmla="*/ 46815 w 887272"/>
              <a:gd name="connsiteY84" fmla="*/ 3356186 h 3631956"/>
              <a:gd name="connsiteX85" fmla="*/ 46250 w 887272"/>
              <a:gd name="connsiteY85" fmla="*/ 3327964 h 3631956"/>
              <a:gd name="connsiteX86" fmla="*/ 48508 w 887272"/>
              <a:gd name="connsiteY86" fmla="*/ 3265311 h 3631956"/>
              <a:gd name="connsiteX87" fmla="*/ 64876 w 887272"/>
              <a:gd name="connsiteY87" fmla="*/ 3217332 h 3631956"/>
              <a:gd name="connsiteX88" fmla="*/ 66570 w 887272"/>
              <a:gd name="connsiteY88" fmla="*/ 3178387 h 3631956"/>
              <a:gd name="connsiteX89" fmla="*/ 79551 w 887272"/>
              <a:gd name="connsiteY89" fmla="*/ 3056467 h 3631956"/>
              <a:gd name="connsiteX90" fmla="*/ 78987 w 887272"/>
              <a:gd name="connsiteY90" fmla="*/ 3025422 h 3631956"/>
              <a:gd name="connsiteX91" fmla="*/ 86890 w 887272"/>
              <a:gd name="connsiteY91" fmla="*/ 2958253 h 3631956"/>
              <a:gd name="connsiteX92" fmla="*/ 89147 w 887272"/>
              <a:gd name="connsiteY92" fmla="*/ 2910841 h 3631956"/>
              <a:gd name="connsiteX93" fmla="*/ 96485 w 887272"/>
              <a:gd name="connsiteY93" fmla="*/ 2835770 h 3631956"/>
              <a:gd name="connsiteX94" fmla="*/ 112290 w 887272"/>
              <a:gd name="connsiteY94" fmla="*/ 2715542 h 3631956"/>
              <a:gd name="connsiteX95" fmla="*/ 108903 w 887272"/>
              <a:gd name="connsiteY95" fmla="*/ 2701431 h 3631956"/>
              <a:gd name="connsiteX96" fmla="*/ 116805 w 887272"/>
              <a:gd name="connsiteY96" fmla="*/ 2692400 h 3631956"/>
              <a:gd name="connsiteX97" fmla="*/ 116241 w 887272"/>
              <a:gd name="connsiteY97" fmla="*/ 2673773 h 3631956"/>
              <a:gd name="connsiteX98" fmla="*/ 120756 w 887272"/>
              <a:gd name="connsiteY98" fmla="*/ 2632004 h 3631956"/>
              <a:gd name="connsiteX99" fmla="*/ 120192 w 887272"/>
              <a:gd name="connsiteY99" fmla="*/ 2609991 h 3631956"/>
              <a:gd name="connsiteX100" fmla="*/ 127530 w 887272"/>
              <a:gd name="connsiteY100" fmla="*/ 2589671 h 3631956"/>
              <a:gd name="connsiteX101" fmla="*/ 132610 w 887272"/>
              <a:gd name="connsiteY101" fmla="*/ 2554676 h 3631956"/>
              <a:gd name="connsiteX102" fmla="*/ 137125 w 887272"/>
              <a:gd name="connsiteY102" fmla="*/ 2525323 h 3631956"/>
              <a:gd name="connsiteX103" fmla="*/ 142206 w 887272"/>
              <a:gd name="connsiteY103" fmla="*/ 2484684 h 3631956"/>
              <a:gd name="connsiteX104" fmla="*/ 152364 w 887272"/>
              <a:gd name="connsiteY104" fmla="*/ 2466621 h 3631956"/>
              <a:gd name="connsiteX105" fmla="*/ 151802 w 887272"/>
              <a:gd name="connsiteY105" fmla="*/ 2430498 h 3631956"/>
              <a:gd name="connsiteX106" fmla="*/ 159703 w 887272"/>
              <a:gd name="connsiteY106" fmla="*/ 2410178 h 3631956"/>
              <a:gd name="connsiteX107" fmla="*/ 164784 w 887272"/>
              <a:gd name="connsiteY107" fmla="*/ 2388164 h 3631956"/>
              <a:gd name="connsiteX108" fmla="*/ 167041 w 887272"/>
              <a:gd name="connsiteY108" fmla="*/ 2359943 h 3631956"/>
              <a:gd name="connsiteX109" fmla="*/ 174943 w 887272"/>
              <a:gd name="connsiteY109" fmla="*/ 2338494 h 3631956"/>
              <a:gd name="connsiteX110" fmla="*/ 180023 w 887272"/>
              <a:gd name="connsiteY110" fmla="*/ 2284871 h 3631956"/>
              <a:gd name="connsiteX111" fmla="*/ 181716 w 887272"/>
              <a:gd name="connsiteY111" fmla="*/ 2232942 h 3631956"/>
              <a:gd name="connsiteX112" fmla="*/ 190183 w 887272"/>
              <a:gd name="connsiteY112" fmla="*/ 2175369 h 3631956"/>
              <a:gd name="connsiteX113" fmla="*/ 191312 w 887272"/>
              <a:gd name="connsiteY113" fmla="*/ 2136987 h 3631956"/>
              <a:gd name="connsiteX114" fmla="*/ 196392 w 887272"/>
              <a:gd name="connsiteY114" fmla="*/ 2098040 h 3631956"/>
              <a:gd name="connsiteX115" fmla="*/ 206552 w 887272"/>
              <a:gd name="connsiteY115" fmla="*/ 1991360 h 3631956"/>
              <a:gd name="connsiteX116" fmla="*/ 211632 w 887272"/>
              <a:gd name="connsiteY116" fmla="*/ 1965960 h 3631956"/>
              <a:gd name="connsiteX117" fmla="*/ 216712 w 887272"/>
              <a:gd name="connsiteY117" fmla="*/ 1925320 h 3631956"/>
              <a:gd name="connsiteX118" fmla="*/ 221792 w 887272"/>
              <a:gd name="connsiteY118" fmla="*/ 1910080 h 3631956"/>
              <a:gd name="connsiteX119" fmla="*/ 226872 w 887272"/>
              <a:gd name="connsiteY119" fmla="*/ 1889760 h 3631956"/>
              <a:gd name="connsiteX120" fmla="*/ 231952 w 887272"/>
              <a:gd name="connsiteY120" fmla="*/ 1859280 h 3631956"/>
              <a:gd name="connsiteX121" fmla="*/ 237032 w 887272"/>
              <a:gd name="connsiteY121" fmla="*/ 1833880 h 3631956"/>
              <a:gd name="connsiteX122" fmla="*/ 242112 w 887272"/>
              <a:gd name="connsiteY122" fmla="*/ 1762760 h 3631956"/>
              <a:gd name="connsiteX123" fmla="*/ 247192 w 887272"/>
              <a:gd name="connsiteY123" fmla="*/ 1747520 h 3631956"/>
              <a:gd name="connsiteX124" fmla="*/ 252272 w 887272"/>
              <a:gd name="connsiteY124" fmla="*/ 1722120 h 3631956"/>
              <a:gd name="connsiteX125" fmla="*/ 257352 w 887272"/>
              <a:gd name="connsiteY125" fmla="*/ 1671320 h 3631956"/>
              <a:gd name="connsiteX126" fmla="*/ 262432 w 887272"/>
              <a:gd name="connsiteY126" fmla="*/ 1656080 h 3631956"/>
              <a:gd name="connsiteX127" fmla="*/ 267512 w 887272"/>
              <a:gd name="connsiteY127" fmla="*/ 1635760 h 3631956"/>
              <a:gd name="connsiteX128" fmla="*/ 272592 w 887272"/>
              <a:gd name="connsiteY128" fmla="*/ 1574800 h 3631956"/>
              <a:gd name="connsiteX129" fmla="*/ 277672 w 887272"/>
              <a:gd name="connsiteY129" fmla="*/ 1559560 h 3631956"/>
              <a:gd name="connsiteX130" fmla="*/ 287832 w 887272"/>
              <a:gd name="connsiteY130" fmla="*/ 1518920 h 3631956"/>
              <a:gd name="connsiteX131" fmla="*/ 292912 w 887272"/>
              <a:gd name="connsiteY131" fmla="*/ 1473200 h 3631956"/>
              <a:gd name="connsiteX132" fmla="*/ 297992 w 887272"/>
              <a:gd name="connsiteY132" fmla="*/ 1447800 h 3631956"/>
              <a:gd name="connsiteX133" fmla="*/ 308152 w 887272"/>
              <a:gd name="connsiteY133" fmla="*/ 1386840 h 3631956"/>
              <a:gd name="connsiteX134" fmla="*/ 313232 w 887272"/>
              <a:gd name="connsiteY134" fmla="*/ 1346200 h 3631956"/>
              <a:gd name="connsiteX135" fmla="*/ 323392 w 887272"/>
              <a:gd name="connsiteY135" fmla="*/ 1275080 h 3631956"/>
              <a:gd name="connsiteX136" fmla="*/ 328472 w 887272"/>
              <a:gd name="connsiteY136" fmla="*/ 1224280 h 3631956"/>
              <a:gd name="connsiteX137" fmla="*/ 333552 w 887272"/>
              <a:gd name="connsiteY137" fmla="*/ 1198880 h 3631956"/>
              <a:gd name="connsiteX138" fmla="*/ 348792 w 887272"/>
              <a:gd name="connsiteY138" fmla="*/ 1127760 h 3631956"/>
              <a:gd name="connsiteX139" fmla="*/ 353872 w 887272"/>
              <a:gd name="connsiteY139" fmla="*/ 1076960 h 3631956"/>
              <a:gd name="connsiteX140" fmla="*/ 358952 w 887272"/>
              <a:gd name="connsiteY140" fmla="*/ 1056640 h 3631956"/>
              <a:gd name="connsiteX141" fmla="*/ 369112 w 887272"/>
              <a:gd name="connsiteY141" fmla="*/ 1005840 h 3631956"/>
              <a:gd name="connsiteX142" fmla="*/ 374192 w 887272"/>
              <a:gd name="connsiteY142" fmla="*/ 934720 h 3631956"/>
              <a:gd name="connsiteX143" fmla="*/ 384352 w 887272"/>
              <a:gd name="connsiteY143" fmla="*/ 868680 h 3631956"/>
              <a:gd name="connsiteX144" fmla="*/ 389432 w 887272"/>
              <a:gd name="connsiteY144" fmla="*/ 822960 h 3631956"/>
              <a:gd name="connsiteX145" fmla="*/ 399592 w 887272"/>
              <a:gd name="connsiteY145" fmla="*/ 777240 h 3631956"/>
              <a:gd name="connsiteX146" fmla="*/ 404672 w 887272"/>
              <a:gd name="connsiteY146" fmla="*/ 731520 h 3631956"/>
              <a:gd name="connsiteX147" fmla="*/ 414832 w 887272"/>
              <a:gd name="connsiteY147" fmla="*/ 690880 h 3631956"/>
              <a:gd name="connsiteX148" fmla="*/ 424992 w 887272"/>
              <a:gd name="connsiteY148" fmla="*/ 629920 h 3631956"/>
              <a:gd name="connsiteX149" fmla="*/ 430072 w 887272"/>
              <a:gd name="connsiteY149" fmla="*/ 584200 h 3631956"/>
              <a:gd name="connsiteX150" fmla="*/ 440232 w 887272"/>
              <a:gd name="connsiteY150" fmla="*/ 543560 h 3631956"/>
              <a:gd name="connsiteX151" fmla="*/ 445312 w 887272"/>
              <a:gd name="connsiteY151" fmla="*/ 523240 h 3631956"/>
              <a:gd name="connsiteX152" fmla="*/ 455472 w 887272"/>
              <a:gd name="connsiteY152" fmla="*/ 457200 h 3631956"/>
              <a:gd name="connsiteX153" fmla="*/ 465632 w 887272"/>
              <a:gd name="connsiteY153" fmla="*/ 411480 h 3631956"/>
              <a:gd name="connsiteX154" fmla="*/ 470712 w 887272"/>
              <a:gd name="connsiteY154" fmla="*/ 365760 h 3631956"/>
              <a:gd name="connsiteX155" fmla="*/ 475792 w 887272"/>
              <a:gd name="connsiteY155" fmla="*/ 335280 h 3631956"/>
              <a:gd name="connsiteX156" fmla="*/ 478332 w 887272"/>
              <a:gd name="connsiteY156" fmla="*/ 213360 h 3631956"/>
              <a:gd name="connsiteX0" fmla="*/ 478332 w 887272"/>
              <a:gd name="connsiteY0" fmla="*/ 215060 h 3633656"/>
              <a:gd name="connsiteX1" fmla="*/ 489762 w 887272"/>
              <a:gd name="connsiteY1" fmla="*/ 199185 h 3633656"/>
              <a:gd name="connsiteX2" fmla="*/ 505637 w 887272"/>
              <a:gd name="connsiteY2" fmla="*/ 183945 h 3633656"/>
              <a:gd name="connsiteX3" fmla="*/ 536117 w 887272"/>
              <a:gd name="connsiteY3" fmla="*/ 165530 h 3633656"/>
              <a:gd name="connsiteX4" fmla="*/ 551357 w 887272"/>
              <a:gd name="connsiteY4" fmla="*/ 150290 h 3633656"/>
              <a:gd name="connsiteX5" fmla="*/ 581837 w 887272"/>
              <a:gd name="connsiteY5" fmla="*/ 138225 h 3633656"/>
              <a:gd name="connsiteX6" fmla="*/ 608507 w 887272"/>
              <a:gd name="connsiteY6" fmla="*/ 117270 h 3633656"/>
              <a:gd name="connsiteX7" fmla="*/ 640257 w 887272"/>
              <a:gd name="connsiteY7" fmla="*/ 102030 h 3633656"/>
              <a:gd name="connsiteX8" fmla="*/ 661212 w 887272"/>
              <a:gd name="connsiteY8" fmla="*/ 91870 h 3633656"/>
              <a:gd name="connsiteX9" fmla="*/ 689152 w 887272"/>
              <a:gd name="connsiteY9" fmla="*/ 77900 h 3633656"/>
              <a:gd name="connsiteX10" fmla="*/ 719632 w 887272"/>
              <a:gd name="connsiteY10" fmla="*/ 67740 h 3633656"/>
              <a:gd name="connsiteX11" fmla="*/ 759002 w 887272"/>
              <a:gd name="connsiteY11" fmla="*/ 46785 h 3633656"/>
              <a:gd name="connsiteX12" fmla="*/ 805992 w 887272"/>
              <a:gd name="connsiteY12" fmla="*/ 27735 h 3633656"/>
              <a:gd name="connsiteX13" fmla="*/ 823137 w 887272"/>
              <a:gd name="connsiteY13" fmla="*/ 19480 h 3633656"/>
              <a:gd name="connsiteX14" fmla="*/ 845997 w 887272"/>
              <a:gd name="connsiteY14" fmla="*/ 13130 h 3633656"/>
              <a:gd name="connsiteX15" fmla="*/ 882192 w 887272"/>
              <a:gd name="connsiteY15" fmla="*/ 1700 h 3633656"/>
              <a:gd name="connsiteX16" fmla="*/ 887272 w 887272"/>
              <a:gd name="connsiteY16" fmla="*/ 16940 h 3633656"/>
              <a:gd name="connsiteX17" fmla="*/ 882192 w 887272"/>
              <a:gd name="connsiteY17" fmla="*/ 62660 h 3633656"/>
              <a:gd name="connsiteX18" fmla="*/ 877112 w 887272"/>
              <a:gd name="connsiteY18" fmla="*/ 77900 h 3633656"/>
              <a:gd name="connsiteX19" fmla="*/ 872032 w 887272"/>
              <a:gd name="connsiteY19" fmla="*/ 98220 h 3633656"/>
              <a:gd name="connsiteX20" fmla="*/ 866952 w 887272"/>
              <a:gd name="connsiteY20" fmla="*/ 164260 h 3633656"/>
              <a:gd name="connsiteX21" fmla="*/ 861872 w 887272"/>
              <a:gd name="connsiteY21" fmla="*/ 184580 h 3633656"/>
              <a:gd name="connsiteX22" fmla="*/ 856792 w 887272"/>
              <a:gd name="connsiteY22" fmla="*/ 215060 h 3633656"/>
              <a:gd name="connsiteX23" fmla="*/ 851712 w 887272"/>
              <a:gd name="connsiteY23" fmla="*/ 336980 h 3633656"/>
              <a:gd name="connsiteX24" fmla="*/ 841552 w 887272"/>
              <a:gd name="connsiteY24" fmla="*/ 403020 h 3633656"/>
              <a:gd name="connsiteX25" fmla="*/ 836472 w 887272"/>
              <a:gd name="connsiteY25" fmla="*/ 448740 h 3633656"/>
              <a:gd name="connsiteX26" fmla="*/ 826312 w 887272"/>
              <a:gd name="connsiteY26" fmla="*/ 570660 h 3633656"/>
              <a:gd name="connsiteX27" fmla="*/ 821232 w 887272"/>
              <a:gd name="connsiteY27" fmla="*/ 596060 h 3633656"/>
              <a:gd name="connsiteX28" fmla="*/ 816152 w 887272"/>
              <a:gd name="connsiteY28" fmla="*/ 641780 h 3633656"/>
              <a:gd name="connsiteX29" fmla="*/ 805992 w 887272"/>
              <a:gd name="connsiteY29" fmla="*/ 692580 h 3633656"/>
              <a:gd name="connsiteX30" fmla="*/ 800912 w 887272"/>
              <a:gd name="connsiteY30" fmla="*/ 723060 h 3633656"/>
              <a:gd name="connsiteX31" fmla="*/ 795832 w 887272"/>
              <a:gd name="connsiteY31" fmla="*/ 743380 h 3633656"/>
              <a:gd name="connsiteX32" fmla="*/ 790752 w 887272"/>
              <a:gd name="connsiteY32" fmla="*/ 768780 h 3633656"/>
              <a:gd name="connsiteX33" fmla="*/ 785672 w 887272"/>
              <a:gd name="connsiteY33" fmla="*/ 789100 h 3633656"/>
              <a:gd name="connsiteX34" fmla="*/ 780592 w 887272"/>
              <a:gd name="connsiteY34" fmla="*/ 829740 h 3633656"/>
              <a:gd name="connsiteX35" fmla="*/ 775512 w 887272"/>
              <a:gd name="connsiteY35" fmla="*/ 844980 h 3633656"/>
              <a:gd name="connsiteX36" fmla="*/ 765352 w 887272"/>
              <a:gd name="connsiteY36" fmla="*/ 895780 h 3633656"/>
              <a:gd name="connsiteX37" fmla="*/ 755192 w 887272"/>
              <a:gd name="connsiteY37" fmla="*/ 941500 h 3633656"/>
              <a:gd name="connsiteX38" fmla="*/ 750112 w 887272"/>
              <a:gd name="connsiteY38" fmla="*/ 982140 h 3633656"/>
              <a:gd name="connsiteX39" fmla="*/ 745032 w 887272"/>
              <a:gd name="connsiteY39" fmla="*/ 1032940 h 3633656"/>
              <a:gd name="connsiteX40" fmla="*/ 734872 w 887272"/>
              <a:gd name="connsiteY40" fmla="*/ 1104060 h 3633656"/>
              <a:gd name="connsiteX41" fmla="*/ 729792 w 887272"/>
              <a:gd name="connsiteY41" fmla="*/ 1205660 h 3633656"/>
              <a:gd name="connsiteX42" fmla="*/ 719632 w 887272"/>
              <a:gd name="connsiteY42" fmla="*/ 1266620 h 3633656"/>
              <a:gd name="connsiteX43" fmla="*/ 704392 w 887272"/>
              <a:gd name="connsiteY43" fmla="*/ 1408860 h 3633656"/>
              <a:gd name="connsiteX44" fmla="*/ 694232 w 887272"/>
              <a:gd name="connsiteY44" fmla="*/ 1464740 h 3633656"/>
              <a:gd name="connsiteX45" fmla="*/ 689152 w 887272"/>
              <a:gd name="connsiteY45" fmla="*/ 1520620 h 3633656"/>
              <a:gd name="connsiteX46" fmla="*/ 678992 w 887272"/>
              <a:gd name="connsiteY46" fmla="*/ 1566340 h 3633656"/>
              <a:gd name="connsiteX47" fmla="*/ 673912 w 887272"/>
              <a:gd name="connsiteY47" fmla="*/ 1596820 h 3633656"/>
              <a:gd name="connsiteX48" fmla="*/ 668832 w 887272"/>
              <a:gd name="connsiteY48" fmla="*/ 1637460 h 3633656"/>
              <a:gd name="connsiteX49" fmla="*/ 663752 w 887272"/>
              <a:gd name="connsiteY49" fmla="*/ 1667940 h 3633656"/>
              <a:gd name="connsiteX50" fmla="*/ 658672 w 887272"/>
              <a:gd name="connsiteY50" fmla="*/ 1708580 h 3633656"/>
              <a:gd name="connsiteX51" fmla="*/ 643432 w 887272"/>
              <a:gd name="connsiteY51" fmla="*/ 1779700 h 3633656"/>
              <a:gd name="connsiteX52" fmla="*/ 638352 w 887272"/>
              <a:gd name="connsiteY52" fmla="*/ 1825420 h 3633656"/>
              <a:gd name="connsiteX53" fmla="*/ 628192 w 887272"/>
              <a:gd name="connsiteY53" fmla="*/ 1881300 h 3633656"/>
              <a:gd name="connsiteX54" fmla="*/ 623112 w 887272"/>
              <a:gd name="connsiteY54" fmla="*/ 1937180 h 3633656"/>
              <a:gd name="connsiteX55" fmla="*/ 607872 w 887272"/>
              <a:gd name="connsiteY55" fmla="*/ 2023540 h 3633656"/>
              <a:gd name="connsiteX56" fmla="*/ 602792 w 887272"/>
              <a:gd name="connsiteY56" fmla="*/ 2084500 h 3633656"/>
              <a:gd name="connsiteX57" fmla="*/ 592632 w 887272"/>
              <a:gd name="connsiteY57" fmla="*/ 2135300 h 3633656"/>
              <a:gd name="connsiteX58" fmla="*/ 582472 w 887272"/>
              <a:gd name="connsiteY58" fmla="*/ 2206420 h 3633656"/>
              <a:gd name="connsiteX59" fmla="*/ 577392 w 887272"/>
              <a:gd name="connsiteY59" fmla="*/ 2297860 h 3633656"/>
              <a:gd name="connsiteX60" fmla="*/ 572312 w 887272"/>
              <a:gd name="connsiteY60" fmla="*/ 2313100 h 3633656"/>
              <a:gd name="connsiteX61" fmla="*/ 567232 w 887272"/>
              <a:gd name="connsiteY61" fmla="*/ 2353740 h 3633656"/>
              <a:gd name="connsiteX62" fmla="*/ 562152 w 887272"/>
              <a:gd name="connsiteY62" fmla="*/ 2384220 h 3633656"/>
              <a:gd name="connsiteX63" fmla="*/ 551992 w 887272"/>
              <a:gd name="connsiteY63" fmla="*/ 2511220 h 3633656"/>
              <a:gd name="connsiteX64" fmla="*/ 541832 w 887272"/>
              <a:gd name="connsiteY64" fmla="*/ 2572180 h 3633656"/>
              <a:gd name="connsiteX65" fmla="*/ 536752 w 887272"/>
              <a:gd name="connsiteY65" fmla="*/ 2597580 h 3633656"/>
              <a:gd name="connsiteX66" fmla="*/ 526592 w 887272"/>
              <a:gd name="connsiteY66" fmla="*/ 2810940 h 3633656"/>
              <a:gd name="connsiteX67" fmla="*/ 521512 w 887272"/>
              <a:gd name="connsiteY67" fmla="*/ 2836340 h 3633656"/>
              <a:gd name="connsiteX68" fmla="*/ 516432 w 887272"/>
              <a:gd name="connsiteY68" fmla="*/ 2958260 h 3633656"/>
              <a:gd name="connsiteX69" fmla="*/ 506272 w 887272"/>
              <a:gd name="connsiteY69" fmla="*/ 3049700 h 3633656"/>
              <a:gd name="connsiteX70" fmla="*/ 494419 w 887272"/>
              <a:gd name="connsiteY70" fmla="*/ 3219598 h 3633656"/>
              <a:gd name="connsiteX71" fmla="*/ 486517 w 887272"/>
              <a:gd name="connsiteY71" fmla="*/ 3327407 h 3633656"/>
              <a:gd name="connsiteX72" fmla="*/ 489903 w 887272"/>
              <a:gd name="connsiteY72" fmla="*/ 3371434 h 3633656"/>
              <a:gd name="connsiteX73" fmla="*/ 484823 w 887272"/>
              <a:gd name="connsiteY73" fmla="*/ 3409251 h 3633656"/>
              <a:gd name="connsiteX74" fmla="*/ 462810 w 887272"/>
              <a:gd name="connsiteY74" fmla="*/ 3610194 h 3633656"/>
              <a:gd name="connsiteX75" fmla="*/ 414832 w 887272"/>
              <a:gd name="connsiteY75" fmla="*/ 3613580 h 3633656"/>
              <a:gd name="connsiteX76" fmla="*/ 191312 w 887272"/>
              <a:gd name="connsiteY76" fmla="*/ 3603420 h 3633656"/>
              <a:gd name="connsiteX77" fmla="*/ 120192 w 887272"/>
              <a:gd name="connsiteY77" fmla="*/ 3593260 h 3633656"/>
              <a:gd name="connsiteX78" fmla="*/ 64312 w 887272"/>
              <a:gd name="connsiteY78" fmla="*/ 3588180 h 3633656"/>
              <a:gd name="connsiteX79" fmla="*/ 20849 w 887272"/>
              <a:gd name="connsiteY79" fmla="*/ 3578584 h 3633656"/>
              <a:gd name="connsiteX80" fmla="*/ 35525 w 887272"/>
              <a:gd name="connsiteY80" fmla="*/ 3535123 h 3633656"/>
              <a:gd name="connsiteX81" fmla="*/ 42864 w 887272"/>
              <a:gd name="connsiteY81" fmla="*/ 3457228 h 3633656"/>
              <a:gd name="connsiteX82" fmla="*/ 45121 w 887272"/>
              <a:gd name="connsiteY82" fmla="*/ 3430700 h 3633656"/>
              <a:gd name="connsiteX83" fmla="*/ 47379 w 887272"/>
              <a:gd name="connsiteY83" fmla="*/ 3399656 h 3633656"/>
              <a:gd name="connsiteX84" fmla="*/ 46815 w 887272"/>
              <a:gd name="connsiteY84" fmla="*/ 3357886 h 3633656"/>
              <a:gd name="connsiteX85" fmla="*/ 46250 w 887272"/>
              <a:gd name="connsiteY85" fmla="*/ 3329664 h 3633656"/>
              <a:gd name="connsiteX86" fmla="*/ 48508 w 887272"/>
              <a:gd name="connsiteY86" fmla="*/ 3267011 h 3633656"/>
              <a:gd name="connsiteX87" fmla="*/ 64876 w 887272"/>
              <a:gd name="connsiteY87" fmla="*/ 3219032 h 3633656"/>
              <a:gd name="connsiteX88" fmla="*/ 66570 w 887272"/>
              <a:gd name="connsiteY88" fmla="*/ 3180087 h 3633656"/>
              <a:gd name="connsiteX89" fmla="*/ 79551 w 887272"/>
              <a:gd name="connsiteY89" fmla="*/ 3058167 h 3633656"/>
              <a:gd name="connsiteX90" fmla="*/ 78987 w 887272"/>
              <a:gd name="connsiteY90" fmla="*/ 3027122 h 3633656"/>
              <a:gd name="connsiteX91" fmla="*/ 86890 w 887272"/>
              <a:gd name="connsiteY91" fmla="*/ 2959953 h 3633656"/>
              <a:gd name="connsiteX92" fmla="*/ 89147 w 887272"/>
              <a:gd name="connsiteY92" fmla="*/ 2912541 h 3633656"/>
              <a:gd name="connsiteX93" fmla="*/ 96485 w 887272"/>
              <a:gd name="connsiteY93" fmla="*/ 2837470 h 3633656"/>
              <a:gd name="connsiteX94" fmla="*/ 112290 w 887272"/>
              <a:gd name="connsiteY94" fmla="*/ 2717242 h 3633656"/>
              <a:gd name="connsiteX95" fmla="*/ 108903 w 887272"/>
              <a:gd name="connsiteY95" fmla="*/ 2703131 h 3633656"/>
              <a:gd name="connsiteX96" fmla="*/ 116805 w 887272"/>
              <a:gd name="connsiteY96" fmla="*/ 2694100 h 3633656"/>
              <a:gd name="connsiteX97" fmla="*/ 116241 w 887272"/>
              <a:gd name="connsiteY97" fmla="*/ 2675473 h 3633656"/>
              <a:gd name="connsiteX98" fmla="*/ 120756 w 887272"/>
              <a:gd name="connsiteY98" fmla="*/ 2633704 h 3633656"/>
              <a:gd name="connsiteX99" fmla="*/ 120192 w 887272"/>
              <a:gd name="connsiteY99" fmla="*/ 2611691 h 3633656"/>
              <a:gd name="connsiteX100" fmla="*/ 127530 w 887272"/>
              <a:gd name="connsiteY100" fmla="*/ 2591371 h 3633656"/>
              <a:gd name="connsiteX101" fmla="*/ 132610 w 887272"/>
              <a:gd name="connsiteY101" fmla="*/ 2556376 h 3633656"/>
              <a:gd name="connsiteX102" fmla="*/ 137125 w 887272"/>
              <a:gd name="connsiteY102" fmla="*/ 2527023 h 3633656"/>
              <a:gd name="connsiteX103" fmla="*/ 142206 w 887272"/>
              <a:gd name="connsiteY103" fmla="*/ 2486384 h 3633656"/>
              <a:gd name="connsiteX104" fmla="*/ 152364 w 887272"/>
              <a:gd name="connsiteY104" fmla="*/ 2468321 h 3633656"/>
              <a:gd name="connsiteX105" fmla="*/ 151802 w 887272"/>
              <a:gd name="connsiteY105" fmla="*/ 2432198 h 3633656"/>
              <a:gd name="connsiteX106" fmla="*/ 159703 w 887272"/>
              <a:gd name="connsiteY106" fmla="*/ 2411878 h 3633656"/>
              <a:gd name="connsiteX107" fmla="*/ 164784 w 887272"/>
              <a:gd name="connsiteY107" fmla="*/ 2389864 h 3633656"/>
              <a:gd name="connsiteX108" fmla="*/ 167041 w 887272"/>
              <a:gd name="connsiteY108" fmla="*/ 2361643 h 3633656"/>
              <a:gd name="connsiteX109" fmla="*/ 174943 w 887272"/>
              <a:gd name="connsiteY109" fmla="*/ 2340194 h 3633656"/>
              <a:gd name="connsiteX110" fmla="*/ 180023 w 887272"/>
              <a:gd name="connsiteY110" fmla="*/ 2286571 h 3633656"/>
              <a:gd name="connsiteX111" fmla="*/ 181716 w 887272"/>
              <a:gd name="connsiteY111" fmla="*/ 2234642 h 3633656"/>
              <a:gd name="connsiteX112" fmla="*/ 190183 w 887272"/>
              <a:gd name="connsiteY112" fmla="*/ 2177069 h 3633656"/>
              <a:gd name="connsiteX113" fmla="*/ 191312 w 887272"/>
              <a:gd name="connsiteY113" fmla="*/ 2138687 h 3633656"/>
              <a:gd name="connsiteX114" fmla="*/ 196392 w 887272"/>
              <a:gd name="connsiteY114" fmla="*/ 2099740 h 3633656"/>
              <a:gd name="connsiteX115" fmla="*/ 206552 w 887272"/>
              <a:gd name="connsiteY115" fmla="*/ 1993060 h 3633656"/>
              <a:gd name="connsiteX116" fmla="*/ 211632 w 887272"/>
              <a:gd name="connsiteY116" fmla="*/ 1967660 h 3633656"/>
              <a:gd name="connsiteX117" fmla="*/ 216712 w 887272"/>
              <a:gd name="connsiteY117" fmla="*/ 1927020 h 3633656"/>
              <a:gd name="connsiteX118" fmla="*/ 221792 w 887272"/>
              <a:gd name="connsiteY118" fmla="*/ 1911780 h 3633656"/>
              <a:gd name="connsiteX119" fmla="*/ 226872 w 887272"/>
              <a:gd name="connsiteY119" fmla="*/ 1891460 h 3633656"/>
              <a:gd name="connsiteX120" fmla="*/ 231952 w 887272"/>
              <a:gd name="connsiteY120" fmla="*/ 1860980 h 3633656"/>
              <a:gd name="connsiteX121" fmla="*/ 237032 w 887272"/>
              <a:gd name="connsiteY121" fmla="*/ 1835580 h 3633656"/>
              <a:gd name="connsiteX122" fmla="*/ 242112 w 887272"/>
              <a:gd name="connsiteY122" fmla="*/ 1764460 h 3633656"/>
              <a:gd name="connsiteX123" fmla="*/ 247192 w 887272"/>
              <a:gd name="connsiteY123" fmla="*/ 1749220 h 3633656"/>
              <a:gd name="connsiteX124" fmla="*/ 252272 w 887272"/>
              <a:gd name="connsiteY124" fmla="*/ 1723820 h 3633656"/>
              <a:gd name="connsiteX125" fmla="*/ 257352 w 887272"/>
              <a:gd name="connsiteY125" fmla="*/ 1673020 h 3633656"/>
              <a:gd name="connsiteX126" fmla="*/ 262432 w 887272"/>
              <a:gd name="connsiteY126" fmla="*/ 1657780 h 3633656"/>
              <a:gd name="connsiteX127" fmla="*/ 267512 w 887272"/>
              <a:gd name="connsiteY127" fmla="*/ 1637460 h 3633656"/>
              <a:gd name="connsiteX128" fmla="*/ 272592 w 887272"/>
              <a:gd name="connsiteY128" fmla="*/ 1576500 h 3633656"/>
              <a:gd name="connsiteX129" fmla="*/ 277672 w 887272"/>
              <a:gd name="connsiteY129" fmla="*/ 1561260 h 3633656"/>
              <a:gd name="connsiteX130" fmla="*/ 287832 w 887272"/>
              <a:gd name="connsiteY130" fmla="*/ 1520620 h 3633656"/>
              <a:gd name="connsiteX131" fmla="*/ 292912 w 887272"/>
              <a:gd name="connsiteY131" fmla="*/ 1474900 h 3633656"/>
              <a:gd name="connsiteX132" fmla="*/ 297992 w 887272"/>
              <a:gd name="connsiteY132" fmla="*/ 1449500 h 3633656"/>
              <a:gd name="connsiteX133" fmla="*/ 308152 w 887272"/>
              <a:gd name="connsiteY133" fmla="*/ 1388540 h 3633656"/>
              <a:gd name="connsiteX134" fmla="*/ 313232 w 887272"/>
              <a:gd name="connsiteY134" fmla="*/ 1347900 h 3633656"/>
              <a:gd name="connsiteX135" fmla="*/ 323392 w 887272"/>
              <a:gd name="connsiteY135" fmla="*/ 1276780 h 3633656"/>
              <a:gd name="connsiteX136" fmla="*/ 328472 w 887272"/>
              <a:gd name="connsiteY136" fmla="*/ 1225980 h 3633656"/>
              <a:gd name="connsiteX137" fmla="*/ 333552 w 887272"/>
              <a:gd name="connsiteY137" fmla="*/ 1200580 h 3633656"/>
              <a:gd name="connsiteX138" fmla="*/ 348792 w 887272"/>
              <a:gd name="connsiteY138" fmla="*/ 1129460 h 3633656"/>
              <a:gd name="connsiteX139" fmla="*/ 353872 w 887272"/>
              <a:gd name="connsiteY139" fmla="*/ 1078660 h 3633656"/>
              <a:gd name="connsiteX140" fmla="*/ 358952 w 887272"/>
              <a:gd name="connsiteY140" fmla="*/ 1058340 h 3633656"/>
              <a:gd name="connsiteX141" fmla="*/ 369112 w 887272"/>
              <a:gd name="connsiteY141" fmla="*/ 1007540 h 3633656"/>
              <a:gd name="connsiteX142" fmla="*/ 374192 w 887272"/>
              <a:gd name="connsiteY142" fmla="*/ 936420 h 3633656"/>
              <a:gd name="connsiteX143" fmla="*/ 384352 w 887272"/>
              <a:gd name="connsiteY143" fmla="*/ 870380 h 3633656"/>
              <a:gd name="connsiteX144" fmla="*/ 389432 w 887272"/>
              <a:gd name="connsiteY144" fmla="*/ 824660 h 3633656"/>
              <a:gd name="connsiteX145" fmla="*/ 399592 w 887272"/>
              <a:gd name="connsiteY145" fmla="*/ 778940 h 3633656"/>
              <a:gd name="connsiteX146" fmla="*/ 404672 w 887272"/>
              <a:gd name="connsiteY146" fmla="*/ 733220 h 3633656"/>
              <a:gd name="connsiteX147" fmla="*/ 414832 w 887272"/>
              <a:gd name="connsiteY147" fmla="*/ 692580 h 3633656"/>
              <a:gd name="connsiteX148" fmla="*/ 424992 w 887272"/>
              <a:gd name="connsiteY148" fmla="*/ 631620 h 3633656"/>
              <a:gd name="connsiteX149" fmla="*/ 430072 w 887272"/>
              <a:gd name="connsiteY149" fmla="*/ 585900 h 3633656"/>
              <a:gd name="connsiteX150" fmla="*/ 440232 w 887272"/>
              <a:gd name="connsiteY150" fmla="*/ 545260 h 3633656"/>
              <a:gd name="connsiteX151" fmla="*/ 445312 w 887272"/>
              <a:gd name="connsiteY151" fmla="*/ 524940 h 3633656"/>
              <a:gd name="connsiteX152" fmla="*/ 455472 w 887272"/>
              <a:gd name="connsiteY152" fmla="*/ 458900 h 3633656"/>
              <a:gd name="connsiteX153" fmla="*/ 465632 w 887272"/>
              <a:gd name="connsiteY153" fmla="*/ 413180 h 3633656"/>
              <a:gd name="connsiteX154" fmla="*/ 470712 w 887272"/>
              <a:gd name="connsiteY154" fmla="*/ 367460 h 3633656"/>
              <a:gd name="connsiteX155" fmla="*/ 475792 w 887272"/>
              <a:gd name="connsiteY155" fmla="*/ 336980 h 3633656"/>
              <a:gd name="connsiteX156" fmla="*/ 478332 w 887272"/>
              <a:gd name="connsiteY156" fmla="*/ 215060 h 36336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</a:cxnLst>
            <a:rect l="l" t="t" r="r" b="b"/>
            <a:pathLst>
              <a:path w="887272" h="3633656">
                <a:moveTo>
                  <a:pt x="478332" y="215060"/>
                </a:moveTo>
                <a:cubicBezTo>
                  <a:pt x="480660" y="192094"/>
                  <a:pt x="485211" y="204371"/>
                  <a:pt x="489762" y="199185"/>
                </a:cubicBezTo>
                <a:cubicBezTo>
                  <a:pt x="494313" y="193999"/>
                  <a:pt x="501042" y="187965"/>
                  <a:pt x="505637" y="183945"/>
                </a:cubicBezTo>
                <a:cubicBezTo>
                  <a:pt x="514827" y="175904"/>
                  <a:pt x="527483" y="174164"/>
                  <a:pt x="536117" y="165530"/>
                </a:cubicBezTo>
                <a:cubicBezTo>
                  <a:pt x="541197" y="160450"/>
                  <a:pt x="545077" y="153779"/>
                  <a:pt x="551357" y="150290"/>
                </a:cubicBezTo>
                <a:cubicBezTo>
                  <a:pt x="560719" y="145089"/>
                  <a:pt x="572926" y="144166"/>
                  <a:pt x="581837" y="138225"/>
                </a:cubicBezTo>
                <a:cubicBezTo>
                  <a:pt x="625513" y="109108"/>
                  <a:pt x="572158" y="147827"/>
                  <a:pt x="608507" y="117270"/>
                </a:cubicBezTo>
                <a:cubicBezTo>
                  <a:pt x="643589" y="99729"/>
                  <a:pt x="613207" y="125938"/>
                  <a:pt x="640257" y="102030"/>
                </a:cubicBezTo>
                <a:cubicBezTo>
                  <a:pt x="645337" y="98643"/>
                  <a:pt x="655751" y="94600"/>
                  <a:pt x="661212" y="91870"/>
                </a:cubicBezTo>
                <a:cubicBezTo>
                  <a:pt x="669748" y="87602"/>
                  <a:pt x="681014" y="80341"/>
                  <a:pt x="689152" y="77900"/>
                </a:cubicBezTo>
                <a:cubicBezTo>
                  <a:pt x="699410" y="74823"/>
                  <a:pt x="709472" y="71127"/>
                  <a:pt x="719632" y="67740"/>
                </a:cubicBezTo>
                <a:cubicBezTo>
                  <a:pt x="768689" y="51388"/>
                  <a:pt x="696228" y="71894"/>
                  <a:pt x="759002" y="46785"/>
                </a:cubicBezTo>
                <a:cubicBezTo>
                  <a:pt x="779615" y="38540"/>
                  <a:pt x="786033" y="32725"/>
                  <a:pt x="805992" y="27735"/>
                </a:cubicBezTo>
                <a:cubicBezTo>
                  <a:pt x="811072" y="24348"/>
                  <a:pt x="817558" y="21960"/>
                  <a:pt x="823137" y="19480"/>
                </a:cubicBezTo>
                <a:cubicBezTo>
                  <a:pt x="832924" y="15130"/>
                  <a:pt x="837086" y="19071"/>
                  <a:pt x="845997" y="13130"/>
                </a:cubicBezTo>
                <a:cubicBezTo>
                  <a:pt x="865692" y="0"/>
                  <a:pt x="861160" y="8711"/>
                  <a:pt x="882192" y="1700"/>
                </a:cubicBezTo>
                <a:cubicBezTo>
                  <a:pt x="883885" y="6780"/>
                  <a:pt x="887272" y="11585"/>
                  <a:pt x="887272" y="16940"/>
                </a:cubicBezTo>
                <a:cubicBezTo>
                  <a:pt x="887272" y="32274"/>
                  <a:pt x="884713" y="47535"/>
                  <a:pt x="882192" y="62660"/>
                </a:cubicBezTo>
                <a:cubicBezTo>
                  <a:pt x="881312" y="67942"/>
                  <a:pt x="878583" y="72751"/>
                  <a:pt x="877112" y="77900"/>
                </a:cubicBezTo>
                <a:cubicBezTo>
                  <a:pt x="875194" y="84613"/>
                  <a:pt x="873725" y="91447"/>
                  <a:pt x="872032" y="98220"/>
                </a:cubicBezTo>
                <a:cubicBezTo>
                  <a:pt x="870339" y="120233"/>
                  <a:pt x="869532" y="142333"/>
                  <a:pt x="866952" y="164260"/>
                </a:cubicBezTo>
                <a:cubicBezTo>
                  <a:pt x="866136" y="171194"/>
                  <a:pt x="863241" y="177734"/>
                  <a:pt x="861872" y="184580"/>
                </a:cubicBezTo>
                <a:cubicBezTo>
                  <a:pt x="859852" y="194680"/>
                  <a:pt x="858485" y="204900"/>
                  <a:pt x="856792" y="215060"/>
                </a:cubicBezTo>
                <a:cubicBezTo>
                  <a:pt x="855099" y="255700"/>
                  <a:pt x="854249" y="296384"/>
                  <a:pt x="851712" y="336980"/>
                </a:cubicBezTo>
                <a:cubicBezTo>
                  <a:pt x="848303" y="391526"/>
                  <a:pt x="847575" y="360857"/>
                  <a:pt x="841552" y="403020"/>
                </a:cubicBezTo>
                <a:cubicBezTo>
                  <a:pt x="839383" y="418200"/>
                  <a:pt x="837860" y="433469"/>
                  <a:pt x="836472" y="448740"/>
                </a:cubicBezTo>
                <a:cubicBezTo>
                  <a:pt x="833971" y="476254"/>
                  <a:pt x="829991" y="541227"/>
                  <a:pt x="826312" y="570660"/>
                </a:cubicBezTo>
                <a:cubicBezTo>
                  <a:pt x="825241" y="579228"/>
                  <a:pt x="822453" y="587512"/>
                  <a:pt x="821232" y="596060"/>
                </a:cubicBezTo>
                <a:cubicBezTo>
                  <a:pt x="819063" y="611240"/>
                  <a:pt x="818179" y="626581"/>
                  <a:pt x="816152" y="641780"/>
                </a:cubicBezTo>
                <a:cubicBezTo>
                  <a:pt x="809189" y="694003"/>
                  <a:pt x="814069" y="652197"/>
                  <a:pt x="805992" y="692580"/>
                </a:cubicBezTo>
                <a:cubicBezTo>
                  <a:pt x="803972" y="702680"/>
                  <a:pt x="802932" y="712960"/>
                  <a:pt x="800912" y="723060"/>
                </a:cubicBezTo>
                <a:cubicBezTo>
                  <a:pt x="799543" y="729906"/>
                  <a:pt x="797347" y="736564"/>
                  <a:pt x="795832" y="743380"/>
                </a:cubicBezTo>
                <a:cubicBezTo>
                  <a:pt x="793959" y="751809"/>
                  <a:pt x="792625" y="760351"/>
                  <a:pt x="790752" y="768780"/>
                </a:cubicBezTo>
                <a:cubicBezTo>
                  <a:pt x="789237" y="775596"/>
                  <a:pt x="786820" y="782213"/>
                  <a:pt x="785672" y="789100"/>
                </a:cubicBezTo>
                <a:cubicBezTo>
                  <a:pt x="783428" y="802566"/>
                  <a:pt x="783034" y="816308"/>
                  <a:pt x="780592" y="829740"/>
                </a:cubicBezTo>
                <a:cubicBezTo>
                  <a:pt x="779634" y="835008"/>
                  <a:pt x="776716" y="839762"/>
                  <a:pt x="775512" y="844980"/>
                </a:cubicBezTo>
                <a:cubicBezTo>
                  <a:pt x="771629" y="861806"/>
                  <a:pt x="768191" y="878746"/>
                  <a:pt x="765352" y="895780"/>
                </a:cubicBezTo>
                <a:cubicBezTo>
                  <a:pt x="759392" y="931542"/>
                  <a:pt x="763529" y="916488"/>
                  <a:pt x="755192" y="941500"/>
                </a:cubicBezTo>
                <a:cubicBezTo>
                  <a:pt x="753499" y="955047"/>
                  <a:pt x="751620" y="968571"/>
                  <a:pt x="750112" y="982140"/>
                </a:cubicBezTo>
                <a:cubicBezTo>
                  <a:pt x="748233" y="999054"/>
                  <a:pt x="747143" y="1016054"/>
                  <a:pt x="745032" y="1032940"/>
                </a:cubicBezTo>
                <a:cubicBezTo>
                  <a:pt x="742062" y="1056702"/>
                  <a:pt x="734872" y="1104060"/>
                  <a:pt x="734872" y="1104060"/>
                </a:cubicBezTo>
                <a:cubicBezTo>
                  <a:pt x="733179" y="1137927"/>
                  <a:pt x="732957" y="1171899"/>
                  <a:pt x="729792" y="1205660"/>
                </a:cubicBezTo>
                <a:cubicBezTo>
                  <a:pt x="727869" y="1226170"/>
                  <a:pt x="719632" y="1266620"/>
                  <a:pt x="719632" y="1266620"/>
                </a:cubicBezTo>
                <a:cubicBezTo>
                  <a:pt x="715828" y="1319877"/>
                  <a:pt x="714908" y="1356278"/>
                  <a:pt x="704392" y="1408860"/>
                </a:cubicBezTo>
                <a:cubicBezTo>
                  <a:pt x="701184" y="1424902"/>
                  <a:pt x="696089" y="1448956"/>
                  <a:pt x="694232" y="1464740"/>
                </a:cubicBezTo>
                <a:cubicBezTo>
                  <a:pt x="692047" y="1483315"/>
                  <a:pt x="691472" y="1502061"/>
                  <a:pt x="689152" y="1520620"/>
                </a:cubicBezTo>
                <a:cubicBezTo>
                  <a:pt x="686195" y="1544279"/>
                  <a:pt x="683343" y="1544587"/>
                  <a:pt x="678992" y="1566340"/>
                </a:cubicBezTo>
                <a:cubicBezTo>
                  <a:pt x="676972" y="1576440"/>
                  <a:pt x="675369" y="1586623"/>
                  <a:pt x="673912" y="1596820"/>
                </a:cubicBezTo>
                <a:cubicBezTo>
                  <a:pt x="671981" y="1610335"/>
                  <a:pt x="670763" y="1623945"/>
                  <a:pt x="668832" y="1637460"/>
                </a:cubicBezTo>
                <a:cubicBezTo>
                  <a:pt x="667375" y="1647657"/>
                  <a:pt x="665209" y="1657743"/>
                  <a:pt x="663752" y="1667940"/>
                </a:cubicBezTo>
                <a:cubicBezTo>
                  <a:pt x="661821" y="1681455"/>
                  <a:pt x="660916" y="1695114"/>
                  <a:pt x="658672" y="1708580"/>
                </a:cubicBezTo>
                <a:cubicBezTo>
                  <a:pt x="652907" y="1743168"/>
                  <a:pt x="650370" y="1751950"/>
                  <a:pt x="643432" y="1779700"/>
                </a:cubicBezTo>
                <a:cubicBezTo>
                  <a:pt x="641739" y="1794940"/>
                  <a:pt x="640521" y="1810240"/>
                  <a:pt x="638352" y="1825420"/>
                </a:cubicBezTo>
                <a:cubicBezTo>
                  <a:pt x="630866" y="1877823"/>
                  <a:pt x="635152" y="1822139"/>
                  <a:pt x="628192" y="1881300"/>
                </a:cubicBezTo>
                <a:cubicBezTo>
                  <a:pt x="626007" y="1899875"/>
                  <a:pt x="625531" y="1918634"/>
                  <a:pt x="623112" y="1937180"/>
                </a:cubicBezTo>
                <a:cubicBezTo>
                  <a:pt x="618770" y="1970471"/>
                  <a:pt x="613959" y="1993107"/>
                  <a:pt x="607872" y="2023540"/>
                </a:cubicBezTo>
                <a:cubicBezTo>
                  <a:pt x="606179" y="2043860"/>
                  <a:pt x="605547" y="2064297"/>
                  <a:pt x="602792" y="2084500"/>
                </a:cubicBezTo>
                <a:cubicBezTo>
                  <a:pt x="600459" y="2101610"/>
                  <a:pt x="595471" y="2118266"/>
                  <a:pt x="592632" y="2135300"/>
                </a:cubicBezTo>
                <a:cubicBezTo>
                  <a:pt x="585308" y="2179246"/>
                  <a:pt x="588830" y="2155559"/>
                  <a:pt x="582472" y="2206420"/>
                </a:cubicBezTo>
                <a:cubicBezTo>
                  <a:pt x="580779" y="2236900"/>
                  <a:pt x="580286" y="2267471"/>
                  <a:pt x="577392" y="2297860"/>
                </a:cubicBezTo>
                <a:cubicBezTo>
                  <a:pt x="576884" y="2303191"/>
                  <a:pt x="573270" y="2307832"/>
                  <a:pt x="572312" y="2313100"/>
                </a:cubicBezTo>
                <a:cubicBezTo>
                  <a:pt x="569870" y="2326532"/>
                  <a:pt x="569163" y="2340225"/>
                  <a:pt x="567232" y="2353740"/>
                </a:cubicBezTo>
                <a:cubicBezTo>
                  <a:pt x="565775" y="2363937"/>
                  <a:pt x="563845" y="2374060"/>
                  <a:pt x="562152" y="2384220"/>
                </a:cubicBezTo>
                <a:cubicBezTo>
                  <a:pt x="558765" y="2426553"/>
                  <a:pt x="560321" y="2469576"/>
                  <a:pt x="551992" y="2511220"/>
                </a:cubicBezTo>
                <a:cubicBezTo>
                  <a:pt x="540020" y="2571080"/>
                  <a:pt x="554434" y="2496567"/>
                  <a:pt x="541832" y="2572180"/>
                </a:cubicBezTo>
                <a:cubicBezTo>
                  <a:pt x="540413" y="2580697"/>
                  <a:pt x="538445" y="2589113"/>
                  <a:pt x="536752" y="2597580"/>
                </a:cubicBezTo>
                <a:cubicBezTo>
                  <a:pt x="534364" y="2676393"/>
                  <a:pt x="536980" y="2738223"/>
                  <a:pt x="526592" y="2810940"/>
                </a:cubicBezTo>
                <a:cubicBezTo>
                  <a:pt x="525371" y="2819488"/>
                  <a:pt x="523205" y="2827873"/>
                  <a:pt x="521512" y="2836340"/>
                </a:cubicBezTo>
                <a:cubicBezTo>
                  <a:pt x="519819" y="2876980"/>
                  <a:pt x="519330" y="2917688"/>
                  <a:pt x="516432" y="2958260"/>
                </a:cubicBezTo>
                <a:cubicBezTo>
                  <a:pt x="514247" y="2988850"/>
                  <a:pt x="506272" y="3049700"/>
                  <a:pt x="506272" y="3049700"/>
                </a:cubicBezTo>
                <a:cubicBezTo>
                  <a:pt x="507965" y="3115740"/>
                  <a:pt x="494419" y="3153536"/>
                  <a:pt x="494419" y="3219598"/>
                </a:cubicBezTo>
                <a:cubicBezTo>
                  <a:pt x="494419" y="3251816"/>
                  <a:pt x="488988" y="3295284"/>
                  <a:pt x="486517" y="3327407"/>
                </a:cubicBezTo>
                <a:cubicBezTo>
                  <a:pt x="485599" y="3339345"/>
                  <a:pt x="491485" y="3359565"/>
                  <a:pt x="489903" y="3371434"/>
                </a:cubicBezTo>
                <a:cubicBezTo>
                  <a:pt x="488099" y="3384966"/>
                  <a:pt x="486516" y="3395704"/>
                  <a:pt x="484823" y="3409251"/>
                </a:cubicBezTo>
                <a:cubicBezTo>
                  <a:pt x="483130" y="3475291"/>
                  <a:pt x="488446" y="3549309"/>
                  <a:pt x="462810" y="3610194"/>
                </a:cubicBezTo>
                <a:cubicBezTo>
                  <a:pt x="452931" y="3633656"/>
                  <a:pt x="440262" y="3614736"/>
                  <a:pt x="414832" y="3613580"/>
                </a:cubicBezTo>
                <a:cubicBezTo>
                  <a:pt x="298383" y="3608287"/>
                  <a:pt x="287365" y="3611424"/>
                  <a:pt x="191312" y="3603420"/>
                </a:cubicBezTo>
                <a:cubicBezTo>
                  <a:pt x="43952" y="3591140"/>
                  <a:pt x="213028" y="3604865"/>
                  <a:pt x="120192" y="3593260"/>
                </a:cubicBezTo>
                <a:cubicBezTo>
                  <a:pt x="101633" y="3590940"/>
                  <a:pt x="82882" y="3590408"/>
                  <a:pt x="64312" y="3588180"/>
                </a:cubicBezTo>
                <a:cubicBezTo>
                  <a:pt x="0" y="3580463"/>
                  <a:pt x="60401" y="3588472"/>
                  <a:pt x="20849" y="3578584"/>
                </a:cubicBezTo>
                <a:cubicBezTo>
                  <a:pt x="19156" y="3573504"/>
                  <a:pt x="35525" y="3540478"/>
                  <a:pt x="35525" y="3535123"/>
                </a:cubicBezTo>
                <a:cubicBezTo>
                  <a:pt x="35525" y="3429819"/>
                  <a:pt x="34205" y="3509182"/>
                  <a:pt x="42864" y="3457228"/>
                </a:cubicBezTo>
                <a:cubicBezTo>
                  <a:pt x="45108" y="3443762"/>
                  <a:pt x="43045" y="3444193"/>
                  <a:pt x="45121" y="3430700"/>
                </a:cubicBezTo>
                <a:cubicBezTo>
                  <a:pt x="46434" y="3422166"/>
                  <a:pt x="45834" y="3408151"/>
                  <a:pt x="47379" y="3399656"/>
                </a:cubicBezTo>
                <a:cubicBezTo>
                  <a:pt x="49222" y="3389522"/>
                  <a:pt x="44972" y="3368020"/>
                  <a:pt x="46815" y="3357886"/>
                </a:cubicBezTo>
                <a:cubicBezTo>
                  <a:pt x="48360" y="3349391"/>
                  <a:pt x="45029" y="3338212"/>
                  <a:pt x="46250" y="3329664"/>
                </a:cubicBezTo>
                <a:cubicBezTo>
                  <a:pt x="48419" y="3314484"/>
                  <a:pt x="46339" y="3282191"/>
                  <a:pt x="48508" y="3267011"/>
                </a:cubicBezTo>
                <a:cubicBezTo>
                  <a:pt x="49729" y="3258463"/>
                  <a:pt x="63457" y="3227549"/>
                  <a:pt x="64876" y="3219032"/>
                </a:cubicBezTo>
                <a:cubicBezTo>
                  <a:pt x="69708" y="3190038"/>
                  <a:pt x="63262" y="3209860"/>
                  <a:pt x="66570" y="3180087"/>
                </a:cubicBezTo>
                <a:cubicBezTo>
                  <a:pt x="69413" y="3123217"/>
                  <a:pt x="72084" y="3110436"/>
                  <a:pt x="79551" y="3058167"/>
                </a:cubicBezTo>
                <a:cubicBezTo>
                  <a:pt x="80772" y="3049619"/>
                  <a:pt x="77294" y="3035589"/>
                  <a:pt x="78987" y="3027122"/>
                </a:cubicBezTo>
                <a:cubicBezTo>
                  <a:pt x="80680" y="3000029"/>
                  <a:pt x="84432" y="2986988"/>
                  <a:pt x="86890" y="2959953"/>
                </a:cubicBezTo>
                <a:cubicBezTo>
                  <a:pt x="87823" y="2949695"/>
                  <a:pt x="87690" y="2922738"/>
                  <a:pt x="89147" y="2912541"/>
                </a:cubicBezTo>
                <a:cubicBezTo>
                  <a:pt x="91127" y="2898680"/>
                  <a:pt x="95515" y="2849591"/>
                  <a:pt x="96485" y="2837470"/>
                </a:cubicBezTo>
                <a:cubicBezTo>
                  <a:pt x="103272" y="2752629"/>
                  <a:pt x="102343" y="2771950"/>
                  <a:pt x="112290" y="2717242"/>
                </a:cubicBezTo>
                <a:cubicBezTo>
                  <a:pt x="113835" y="2708747"/>
                  <a:pt x="107030" y="2711560"/>
                  <a:pt x="108903" y="2703131"/>
                </a:cubicBezTo>
                <a:cubicBezTo>
                  <a:pt x="110418" y="2696315"/>
                  <a:pt x="115556" y="2700969"/>
                  <a:pt x="116805" y="2694100"/>
                </a:cubicBezTo>
                <a:cubicBezTo>
                  <a:pt x="118947" y="2682319"/>
                  <a:pt x="113549" y="2687140"/>
                  <a:pt x="116241" y="2675473"/>
                </a:cubicBezTo>
                <a:cubicBezTo>
                  <a:pt x="118649" y="2665038"/>
                  <a:pt x="118995" y="2644268"/>
                  <a:pt x="120756" y="2633704"/>
                </a:cubicBezTo>
                <a:cubicBezTo>
                  <a:pt x="122449" y="2623544"/>
                  <a:pt x="117232" y="2621557"/>
                  <a:pt x="120192" y="2611691"/>
                </a:cubicBezTo>
                <a:cubicBezTo>
                  <a:pt x="122368" y="2604438"/>
                  <a:pt x="124547" y="2598332"/>
                  <a:pt x="127530" y="2591371"/>
                </a:cubicBezTo>
                <a:cubicBezTo>
                  <a:pt x="129639" y="2586449"/>
                  <a:pt x="130917" y="2561456"/>
                  <a:pt x="132610" y="2556376"/>
                </a:cubicBezTo>
                <a:cubicBezTo>
                  <a:pt x="136704" y="2519528"/>
                  <a:pt x="129126" y="2555020"/>
                  <a:pt x="137125" y="2527023"/>
                </a:cubicBezTo>
                <a:cubicBezTo>
                  <a:pt x="138596" y="2521874"/>
                  <a:pt x="139811" y="2491173"/>
                  <a:pt x="142206" y="2486384"/>
                </a:cubicBezTo>
                <a:cubicBezTo>
                  <a:pt x="144936" y="2480923"/>
                  <a:pt x="148977" y="2473401"/>
                  <a:pt x="152364" y="2468321"/>
                </a:cubicBezTo>
                <a:cubicBezTo>
                  <a:pt x="154057" y="2458161"/>
                  <a:pt x="149782" y="2442298"/>
                  <a:pt x="151802" y="2432198"/>
                </a:cubicBezTo>
                <a:cubicBezTo>
                  <a:pt x="153171" y="2425352"/>
                  <a:pt x="158334" y="2418724"/>
                  <a:pt x="159703" y="2411878"/>
                </a:cubicBezTo>
                <a:cubicBezTo>
                  <a:pt x="161723" y="2401778"/>
                  <a:pt x="162941" y="2399998"/>
                  <a:pt x="164784" y="2389864"/>
                </a:cubicBezTo>
                <a:cubicBezTo>
                  <a:pt x="166329" y="2381369"/>
                  <a:pt x="165622" y="2370160"/>
                  <a:pt x="167041" y="2361643"/>
                </a:cubicBezTo>
                <a:cubicBezTo>
                  <a:pt x="169009" y="2349832"/>
                  <a:pt x="173544" y="2352086"/>
                  <a:pt x="174943" y="2340194"/>
                </a:cubicBezTo>
                <a:cubicBezTo>
                  <a:pt x="176931" y="2323293"/>
                  <a:pt x="177225" y="2303357"/>
                  <a:pt x="180023" y="2286571"/>
                </a:cubicBezTo>
                <a:cubicBezTo>
                  <a:pt x="182319" y="2272797"/>
                  <a:pt x="179984" y="2248498"/>
                  <a:pt x="181716" y="2234642"/>
                </a:cubicBezTo>
                <a:cubicBezTo>
                  <a:pt x="183409" y="2221095"/>
                  <a:pt x="187939" y="2190535"/>
                  <a:pt x="190183" y="2177069"/>
                </a:cubicBezTo>
                <a:cubicBezTo>
                  <a:pt x="197559" y="2132813"/>
                  <a:pt x="183259" y="2174924"/>
                  <a:pt x="191312" y="2138687"/>
                </a:cubicBezTo>
                <a:cubicBezTo>
                  <a:pt x="193546" y="2128632"/>
                  <a:pt x="194699" y="2109900"/>
                  <a:pt x="196392" y="2099740"/>
                </a:cubicBezTo>
                <a:cubicBezTo>
                  <a:pt x="199601" y="2058021"/>
                  <a:pt x="200538" y="2032152"/>
                  <a:pt x="206552" y="1993060"/>
                </a:cubicBezTo>
                <a:cubicBezTo>
                  <a:pt x="207865" y="1984526"/>
                  <a:pt x="210319" y="1976194"/>
                  <a:pt x="211632" y="1967660"/>
                </a:cubicBezTo>
                <a:cubicBezTo>
                  <a:pt x="213708" y="1954167"/>
                  <a:pt x="214270" y="1940452"/>
                  <a:pt x="216712" y="1927020"/>
                </a:cubicBezTo>
                <a:cubicBezTo>
                  <a:pt x="217670" y="1921752"/>
                  <a:pt x="220321" y="1916929"/>
                  <a:pt x="221792" y="1911780"/>
                </a:cubicBezTo>
                <a:cubicBezTo>
                  <a:pt x="223710" y="1905067"/>
                  <a:pt x="225503" y="1898306"/>
                  <a:pt x="226872" y="1891460"/>
                </a:cubicBezTo>
                <a:cubicBezTo>
                  <a:pt x="228892" y="1881360"/>
                  <a:pt x="230109" y="1871114"/>
                  <a:pt x="231952" y="1860980"/>
                </a:cubicBezTo>
                <a:cubicBezTo>
                  <a:pt x="233497" y="1852485"/>
                  <a:pt x="235339" y="1844047"/>
                  <a:pt x="237032" y="1835580"/>
                </a:cubicBezTo>
                <a:cubicBezTo>
                  <a:pt x="238725" y="1811873"/>
                  <a:pt x="239335" y="1788064"/>
                  <a:pt x="242112" y="1764460"/>
                </a:cubicBezTo>
                <a:cubicBezTo>
                  <a:pt x="242738" y="1759142"/>
                  <a:pt x="245893" y="1754415"/>
                  <a:pt x="247192" y="1749220"/>
                </a:cubicBezTo>
                <a:cubicBezTo>
                  <a:pt x="249286" y="1740843"/>
                  <a:pt x="251131" y="1732379"/>
                  <a:pt x="252272" y="1723820"/>
                </a:cubicBezTo>
                <a:cubicBezTo>
                  <a:pt x="254521" y="1706951"/>
                  <a:pt x="254764" y="1689840"/>
                  <a:pt x="257352" y="1673020"/>
                </a:cubicBezTo>
                <a:cubicBezTo>
                  <a:pt x="258166" y="1667727"/>
                  <a:pt x="260961" y="1662929"/>
                  <a:pt x="262432" y="1657780"/>
                </a:cubicBezTo>
                <a:cubicBezTo>
                  <a:pt x="264350" y="1651067"/>
                  <a:pt x="265819" y="1644233"/>
                  <a:pt x="267512" y="1637460"/>
                </a:cubicBezTo>
                <a:cubicBezTo>
                  <a:pt x="269205" y="1617140"/>
                  <a:pt x="269897" y="1596712"/>
                  <a:pt x="272592" y="1576500"/>
                </a:cubicBezTo>
                <a:cubicBezTo>
                  <a:pt x="273300" y="1571192"/>
                  <a:pt x="276373" y="1566455"/>
                  <a:pt x="277672" y="1561260"/>
                </a:cubicBezTo>
                <a:lnTo>
                  <a:pt x="287832" y="1520620"/>
                </a:lnTo>
                <a:cubicBezTo>
                  <a:pt x="289525" y="1505380"/>
                  <a:pt x="290743" y="1490080"/>
                  <a:pt x="292912" y="1474900"/>
                </a:cubicBezTo>
                <a:cubicBezTo>
                  <a:pt x="294133" y="1466352"/>
                  <a:pt x="296491" y="1458003"/>
                  <a:pt x="297992" y="1449500"/>
                </a:cubicBezTo>
                <a:cubicBezTo>
                  <a:pt x="301572" y="1429213"/>
                  <a:pt x="305597" y="1408981"/>
                  <a:pt x="308152" y="1388540"/>
                </a:cubicBezTo>
                <a:cubicBezTo>
                  <a:pt x="309845" y="1374993"/>
                  <a:pt x="311387" y="1361427"/>
                  <a:pt x="313232" y="1347900"/>
                </a:cubicBezTo>
                <a:cubicBezTo>
                  <a:pt x="316468" y="1324172"/>
                  <a:pt x="321009" y="1300609"/>
                  <a:pt x="323392" y="1276780"/>
                </a:cubicBezTo>
                <a:cubicBezTo>
                  <a:pt x="325085" y="1259847"/>
                  <a:pt x="326223" y="1242849"/>
                  <a:pt x="328472" y="1225980"/>
                </a:cubicBezTo>
                <a:cubicBezTo>
                  <a:pt x="329613" y="1217421"/>
                  <a:pt x="331679" y="1209009"/>
                  <a:pt x="333552" y="1200580"/>
                </a:cubicBezTo>
                <a:cubicBezTo>
                  <a:pt x="339425" y="1174150"/>
                  <a:pt x="345660" y="1160781"/>
                  <a:pt x="348792" y="1129460"/>
                </a:cubicBezTo>
                <a:cubicBezTo>
                  <a:pt x="350485" y="1112527"/>
                  <a:pt x="351465" y="1095507"/>
                  <a:pt x="353872" y="1078660"/>
                </a:cubicBezTo>
                <a:cubicBezTo>
                  <a:pt x="354859" y="1071748"/>
                  <a:pt x="357583" y="1065186"/>
                  <a:pt x="358952" y="1058340"/>
                </a:cubicBezTo>
                <a:cubicBezTo>
                  <a:pt x="371408" y="996062"/>
                  <a:pt x="357312" y="1054738"/>
                  <a:pt x="369112" y="1007540"/>
                </a:cubicBezTo>
                <a:cubicBezTo>
                  <a:pt x="370805" y="983833"/>
                  <a:pt x="371939" y="960080"/>
                  <a:pt x="374192" y="936420"/>
                </a:cubicBezTo>
                <a:cubicBezTo>
                  <a:pt x="377199" y="904842"/>
                  <a:pt x="380340" y="900474"/>
                  <a:pt x="384352" y="870380"/>
                </a:cubicBezTo>
                <a:cubicBezTo>
                  <a:pt x="386379" y="855181"/>
                  <a:pt x="387263" y="839840"/>
                  <a:pt x="389432" y="824660"/>
                </a:cubicBezTo>
                <a:cubicBezTo>
                  <a:pt x="391582" y="809612"/>
                  <a:pt x="395894" y="793730"/>
                  <a:pt x="399592" y="778940"/>
                </a:cubicBezTo>
                <a:cubicBezTo>
                  <a:pt x="401285" y="763700"/>
                  <a:pt x="402503" y="748400"/>
                  <a:pt x="404672" y="733220"/>
                </a:cubicBezTo>
                <a:cubicBezTo>
                  <a:pt x="417266" y="645063"/>
                  <a:pt x="403013" y="751675"/>
                  <a:pt x="414832" y="692580"/>
                </a:cubicBezTo>
                <a:cubicBezTo>
                  <a:pt x="418872" y="672380"/>
                  <a:pt x="422717" y="652094"/>
                  <a:pt x="424992" y="631620"/>
                </a:cubicBezTo>
                <a:cubicBezTo>
                  <a:pt x="426685" y="616380"/>
                  <a:pt x="427407" y="601000"/>
                  <a:pt x="430072" y="585900"/>
                </a:cubicBezTo>
                <a:cubicBezTo>
                  <a:pt x="432499" y="572149"/>
                  <a:pt x="436845" y="558807"/>
                  <a:pt x="440232" y="545260"/>
                </a:cubicBezTo>
                <a:cubicBezTo>
                  <a:pt x="441925" y="538487"/>
                  <a:pt x="444446" y="531868"/>
                  <a:pt x="445312" y="524940"/>
                </a:cubicBezTo>
                <a:cubicBezTo>
                  <a:pt x="453916" y="456108"/>
                  <a:pt x="446163" y="510099"/>
                  <a:pt x="455472" y="458900"/>
                </a:cubicBezTo>
                <a:cubicBezTo>
                  <a:pt x="462624" y="419562"/>
                  <a:pt x="456675" y="440051"/>
                  <a:pt x="465632" y="413180"/>
                </a:cubicBezTo>
                <a:cubicBezTo>
                  <a:pt x="467325" y="397940"/>
                  <a:pt x="468685" y="382659"/>
                  <a:pt x="470712" y="367460"/>
                </a:cubicBezTo>
                <a:cubicBezTo>
                  <a:pt x="472073" y="357250"/>
                  <a:pt x="475031" y="347252"/>
                  <a:pt x="475792" y="336980"/>
                </a:cubicBezTo>
                <a:cubicBezTo>
                  <a:pt x="481516" y="259701"/>
                  <a:pt x="476004" y="238026"/>
                  <a:pt x="478332" y="215060"/>
                </a:cubicBezTo>
                <a:close/>
              </a:path>
            </a:pathLst>
          </a:custGeom>
          <a:solidFill>
            <a:srgbClr val="FF0000">
              <a:alpha val="3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" name="Freeform 18"/>
          <p:cNvSpPr/>
          <p:nvPr/>
        </p:nvSpPr>
        <p:spPr>
          <a:xfrm>
            <a:off x="2708909" y="1048295"/>
            <a:ext cx="953770" cy="1847305"/>
          </a:xfrm>
          <a:custGeom>
            <a:avLst/>
            <a:gdLst>
              <a:gd name="connsiteX0" fmla="*/ 697230 w 967740"/>
              <a:gd name="connsiteY0" fmla="*/ 1788650 h 1788650"/>
              <a:gd name="connsiteX1" fmla="*/ 704850 w 967740"/>
              <a:gd name="connsiteY1" fmla="*/ 1758170 h 1788650"/>
              <a:gd name="connsiteX2" fmla="*/ 708660 w 967740"/>
              <a:gd name="connsiteY2" fmla="*/ 1742930 h 1788650"/>
              <a:gd name="connsiteX3" fmla="*/ 712470 w 967740"/>
              <a:gd name="connsiteY3" fmla="*/ 1716260 h 1788650"/>
              <a:gd name="connsiteX4" fmla="*/ 716280 w 967740"/>
              <a:gd name="connsiteY4" fmla="*/ 1697210 h 1788650"/>
              <a:gd name="connsiteX5" fmla="*/ 723900 w 967740"/>
              <a:gd name="connsiteY5" fmla="*/ 1674350 h 1788650"/>
              <a:gd name="connsiteX6" fmla="*/ 731520 w 967740"/>
              <a:gd name="connsiteY6" fmla="*/ 1590530 h 1788650"/>
              <a:gd name="connsiteX7" fmla="*/ 735330 w 967740"/>
              <a:gd name="connsiteY7" fmla="*/ 1579100 h 1788650"/>
              <a:gd name="connsiteX8" fmla="*/ 739140 w 967740"/>
              <a:gd name="connsiteY8" fmla="*/ 1529570 h 1788650"/>
              <a:gd name="connsiteX9" fmla="*/ 742950 w 967740"/>
              <a:gd name="connsiteY9" fmla="*/ 1514330 h 1788650"/>
              <a:gd name="connsiteX10" fmla="*/ 746760 w 967740"/>
              <a:gd name="connsiteY10" fmla="*/ 1472420 h 1788650"/>
              <a:gd name="connsiteX11" fmla="*/ 750570 w 967740"/>
              <a:gd name="connsiteY11" fmla="*/ 1457180 h 1788650"/>
              <a:gd name="connsiteX12" fmla="*/ 754380 w 967740"/>
              <a:gd name="connsiteY12" fmla="*/ 1426700 h 1788650"/>
              <a:gd name="connsiteX13" fmla="*/ 758190 w 967740"/>
              <a:gd name="connsiteY13" fmla="*/ 1400030 h 1788650"/>
              <a:gd name="connsiteX14" fmla="*/ 762000 w 967740"/>
              <a:gd name="connsiteY14" fmla="*/ 1339070 h 1788650"/>
              <a:gd name="connsiteX15" fmla="*/ 765810 w 967740"/>
              <a:gd name="connsiteY15" fmla="*/ 1316210 h 1788650"/>
              <a:gd name="connsiteX16" fmla="*/ 758190 w 967740"/>
              <a:gd name="connsiteY16" fmla="*/ 1209530 h 1788650"/>
              <a:gd name="connsiteX17" fmla="*/ 754380 w 967740"/>
              <a:gd name="connsiteY17" fmla="*/ 1190480 h 1788650"/>
              <a:gd name="connsiteX18" fmla="*/ 746760 w 967740"/>
              <a:gd name="connsiteY18" fmla="*/ 1137140 h 1788650"/>
              <a:gd name="connsiteX19" fmla="*/ 735330 w 967740"/>
              <a:gd name="connsiteY19" fmla="*/ 1087610 h 1788650"/>
              <a:gd name="connsiteX20" fmla="*/ 731520 w 967740"/>
              <a:gd name="connsiteY20" fmla="*/ 1076180 h 1788650"/>
              <a:gd name="connsiteX21" fmla="*/ 723900 w 967740"/>
              <a:gd name="connsiteY21" fmla="*/ 1019030 h 1788650"/>
              <a:gd name="connsiteX22" fmla="*/ 716280 w 967740"/>
              <a:gd name="connsiteY22" fmla="*/ 980930 h 1788650"/>
              <a:gd name="connsiteX23" fmla="*/ 712470 w 967740"/>
              <a:gd name="connsiteY23" fmla="*/ 942830 h 1788650"/>
              <a:gd name="connsiteX24" fmla="*/ 704850 w 967740"/>
              <a:gd name="connsiteY24" fmla="*/ 916160 h 1788650"/>
              <a:gd name="connsiteX25" fmla="*/ 701040 w 967740"/>
              <a:gd name="connsiteY25" fmla="*/ 897110 h 1788650"/>
              <a:gd name="connsiteX26" fmla="*/ 693420 w 967740"/>
              <a:gd name="connsiteY26" fmla="*/ 881870 h 1788650"/>
              <a:gd name="connsiteX27" fmla="*/ 685800 w 967740"/>
              <a:gd name="connsiteY27" fmla="*/ 859010 h 1788650"/>
              <a:gd name="connsiteX28" fmla="*/ 674370 w 967740"/>
              <a:gd name="connsiteY28" fmla="*/ 832340 h 1788650"/>
              <a:gd name="connsiteX29" fmla="*/ 666750 w 967740"/>
              <a:gd name="connsiteY29" fmla="*/ 817100 h 1788650"/>
              <a:gd name="connsiteX30" fmla="*/ 659130 w 967740"/>
              <a:gd name="connsiteY30" fmla="*/ 794240 h 1788650"/>
              <a:gd name="connsiteX31" fmla="*/ 655320 w 967740"/>
              <a:gd name="connsiteY31" fmla="*/ 779000 h 1788650"/>
              <a:gd name="connsiteX32" fmla="*/ 647700 w 967740"/>
              <a:gd name="connsiteY32" fmla="*/ 767570 h 1788650"/>
              <a:gd name="connsiteX33" fmla="*/ 640080 w 967740"/>
              <a:gd name="connsiteY33" fmla="*/ 737090 h 1788650"/>
              <a:gd name="connsiteX34" fmla="*/ 636270 w 967740"/>
              <a:gd name="connsiteY34" fmla="*/ 725660 h 1788650"/>
              <a:gd name="connsiteX35" fmla="*/ 632460 w 967740"/>
              <a:gd name="connsiteY35" fmla="*/ 710420 h 1788650"/>
              <a:gd name="connsiteX36" fmla="*/ 624840 w 967740"/>
              <a:gd name="connsiteY36" fmla="*/ 698990 h 1788650"/>
              <a:gd name="connsiteX37" fmla="*/ 621030 w 967740"/>
              <a:gd name="connsiteY37" fmla="*/ 683750 h 1788650"/>
              <a:gd name="connsiteX38" fmla="*/ 605790 w 967740"/>
              <a:gd name="connsiteY38" fmla="*/ 653270 h 1788650"/>
              <a:gd name="connsiteX39" fmla="*/ 586740 w 967740"/>
              <a:gd name="connsiteY39" fmla="*/ 622790 h 1788650"/>
              <a:gd name="connsiteX40" fmla="*/ 567690 w 967740"/>
              <a:gd name="connsiteY40" fmla="*/ 584690 h 1788650"/>
              <a:gd name="connsiteX41" fmla="*/ 567690 w 967740"/>
              <a:gd name="connsiteY41" fmla="*/ 584690 h 1788650"/>
              <a:gd name="connsiteX42" fmla="*/ 552450 w 967740"/>
              <a:gd name="connsiteY42" fmla="*/ 558020 h 1788650"/>
              <a:gd name="connsiteX43" fmla="*/ 537210 w 967740"/>
              <a:gd name="connsiteY43" fmla="*/ 538970 h 1788650"/>
              <a:gd name="connsiteX44" fmla="*/ 533400 w 967740"/>
              <a:gd name="connsiteY44" fmla="*/ 527540 h 1788650"/>
              <a:gd name="connsiteX45" fmla="*/ 518160 w 967740"/>
              <a:gd name="connsiteY45" fmla="*/ 504680 h 1788650"/>
              <a:gd name="connsiteX46" fmla="*/ 510540 w 967740"/>
              <a:gd name="connsiteY46" fmla="*/ 493250 h 1788650"/>
              <a:gd name="connsiteX47" fmla="*/ 499110 w 967740"/>
              <a:gd name="connsiteY47" fmla="*/ 485630 h 1788650"/>
              <a:gd name="connsiteX48" fmla="*/ 480060 w 967740"/>
              <a:gd name="connsiteY48" fmla="*/ 462770 h 1788650"/>
              <a:gd name="connsiteX49" fmla="*/ 468630 w 967740"/>
              <a:gd name="connsiteY49" fmla="*/ 455150 h 1788650"/>
              <a:gd name="connsiteX50" fmla="*/ 457200 w 967740"/>
              <a:gd name="connsiteY50" fmla="*/ 439910 h 1788650"/>
              <a:gd name="connsiteX51" fmla="*/ 434340 w 967740"/>
              <a:gd name="connsiteY51" fmla="*/ 417050 h 1788650"/>
              <a:gd name="connsiteX52" fmla="*/ 426720 w 967740"/>
              <a:gd name="connsiteY52" fmla="*/ 405620 h 1788650"/>
              <a:gd name="connsiteX53" fmla="*/ 403860 w 967740"/>
              <a:gd name="connsiteY53" fmla="*/ 390380 h 1788650"/>
              <a:gd name="connsiteX54" fmla="*/ 381000 w 967740"/>
              <a:gd name="connsiteY54" fmla="*/ 371330 h 1788650"/>
              <a:gd name="connsiteX55" fmla="*/ 369570 w 967740"/>
              <a:gd name="connsiteY55" fmla="*/ 359900 h 1788650"/>
              <a:gd name="connsiteX56" fmla="*/ 358140 w 967740"/>
              <a:gd name="connsiteY56" fmla="*/ 352280 h 1788650"/>
              <a:gd name="connsiteX57" fmla="*/ 342900 w 967740"/>
              <a:gd name="connsiteY57" fmla="*/ 344660 h 1788650"/>
              <a:gd name="connsiteX58" fmla="*/ 308610 w 967740"/>
              <a:gd name="connsiteY58" fmla="*/ 317990 h 1788650"/>
              <a:gd name="connsiteX59" fmla="*/ 281940 w 967740"/>
              <a:gd name="connsiteY59" fmla="*/ 302750 h 1788650"/>
              <a:gd name="connsiteX60" fmla="*/ 270510 w 967740"/>
              <a:gd name="connsiteY60" fmla="*/ 295130 h 1788650"/>
              <a:gd name="connsiteX61" fmla="*/ 255270 w 967740"/>
              <a:gd name="connsiteY61" fmla="*/ 291320 h 1788650"/>
              <a:gd name="connsiteX62" fmla="*/ 240030 w 967740"/>
              <a:gd name="connsiteY62" fmla="*/ 283700 h 1788650"/>
              <a:gd name="connsiteX63" fmla="*/ 213360 w 967740"/>
              <a:gd name="connsiteY63" fmla="*/ 272270 h 1788650"/>
              <a:gd name="connsiteX64" fmla="*/ 201930 w 967740"/>
              <a:gd name="connsiteY64" fmla="*/ 264650 h 1788650"/>
              <a:gd name="connsiteX65" fmla="*/ 182880 w 967740"/>
              <a:gd name="connsiteY65" fmla="*/ 260840 h 1788650"/>
              <a:gd name="connsiteX66" fmla="*/ 167640 w 967740"/>
              <a:gd name="connsiteY66" fmla="*/ 257030 h 1788650"/>
              <a:gd name="connsiteX67" fmla="*/ 144780 w 967740"/>
              <a:gd name="connsiteY67" fmla="*/ 241790 h 1788650"/>
              <a:gd name="connsiteX68" fmla="*/ 110490 w 967740"/>
              <a:gd name="connsiteY68" fmla="*/ 226550 h 1788650"/>
              <a:gd name="connsiteX69" fmla="*/ 95250 w 967740"/>
              <a:gd name="connsiteY69" fmla="*/ 215120 h 1788650"/>
              <a:gd name="connsiteX70" fmla="*/ 87630 w 967740"/>
              <a:gd name="connsiteY70" fmla="*/ 203690 h 1788650"/>
              <a:gd name="connsiteX71" fmla="*/ 64770 w 967740"/>
              <a:gd name="connsiteY71" fmla="*/ 184640 h 1788650"/>
              <a:gd name="connsiteX72" fmla="*/ 57150 w 967740"/>
              <a:gd name="connsiteY72" fmla="*/ 173210 h 1788650"/>
              <a:gd name="connsiteX73" fmla="*/ 45720 w 967740"/>
              <a:gd name="connsiteY73" fmla="*/ 165590 h 1788650"/>
              <a:gd name="connsiteX74" fmla="*/ 30480 w 967740"/>
              <a:gd name="connsiteY74" fmla="*/ 142730 h 1788650"/>
              <a:gd name="connsiteX75" fmla="*/ 22860 w 967740"/>
              <a:gd name="connsiteY75" fmla="*/ 127490 h 1788650"/>
              <a:gd name="connsiteX76" fmla="*/ 11430 w 967740"/>
              <a:gd name="connsiteY76" fmla="*/ 119870 h 1788650"/>
              <a:gd name="connsiteX77" fmla="*/ 19050 w 967740"/>
              <a:gd name="connsiteY77" fmla="*/ 104630 h 1788650"/>
              <a:gd name="connsiteX78" fmla="*/ 30480 w 967740"/>
              <a:gd name="connsiteY78" fmla="*/ 116060 h 1788650"/>
              <a:gd name="connsiteX79" fmla="*/ 41910 w 967740"/>
              <a:gd name="connsiteY79" fmla="*/ 123680 h 1788650"/>
              <a:gd name="connsiteX80" fmla="*/ 60960 w 967740"/>
              <a:gd name="connsiteY80" fmla="*/ 127490 h 1788650"/>
              <a:gd name="connsiteX81" fmla="*/ 53340 w 967740"/>
              <a:gd name="connsiteY81" fmla="*/ 97010 h 1788650"/>
              <a:gd name="connsiteX82" fmla="*/ 49530 w 967740"/>
              <a:gd name="connsiteY82" fmla="*/ 77960 h 1788650"/>
              <a:gd name="connsiteX83" fmla="*/ 72390 w 967740"/>
              <a:gd name="connsiteY83" fmla="*/ 93200 h 1788650"/>
              <a:gd name="connsiteX84" fmla="*/ 83820 w 967740"/>
              <a:gd name="connsiteY84" fmla="*/ 70340 h 1788650"/>
              <a:gd name="connsiteX85" fmla="*/ 110490 w 967740"/>
              <a:gd name="connsiteY85" fmla="*/ 89390 h 1788650"/>
              <a:gd name="connsiteX86" fmla="*/ 118110 w 967740"/>
              <a:gd name="connsiteY86" fmla="*/ 74150 h 1788650"/>
              <a:gd name="connsiteX87" fmla="*/ 125730 w 967740"/>
              <a:gd name="connsiteY87" fmla="*/ 51290 h 1788650"/>
              <a:gd name="connsiteX88" fmla="*/ 133350 w 967740"/>
              <a:gd name="connsiteY88" fmla="*/ 62720 h 1788650"/>
              <a:gd name="connsiteX89" fmla="*/ 140970 w 967740"/>
              <a:gd name="connsiteY89" fmla="*/ 51290 h 1788650"/>
              <a:gd name="connsiteX90" fmla="*/ 201930 w 967740"/>
              <a:gd name="connsiteY90" fmla="*/ 20810 h 1788650"/>
              <a:gd name="connsiteX91" fmla="*/ 224790 w 967740"/>
              <a:gd name="connsiteY91" fmla="*/ 28430 h 1788650"/>
              <a:gd name="connsiteX92" fmla="*/ 224790 w 967740"/>
              <a:gd name="connsiteY92" fmla="*/ 24620 h 1788650"/>
              <a:gd name="connsiteX93" fmla="*/ 247650 w 967740"/>
              <a:gd name="connsiteY93" fmla="*/ 47480 h 1788650"/>
              <a:gd name="connsiteX94" fmla="*/ 270510 w 967740"/>
              <a:gd name="connsiteY94" fmla="*/ 62720 h 1788650"/>
              <a:gd name="connsiteX95" fmla="*/ 297180 w 967740"/>
              <a:gd name="connsiteY95" fmla="*/ 74150 h 1788650"/>
              <a:gd name="connsiteX96" fmla="*/ 308610 w 967740"/>
              <a:gd name="connsiteY96" fmla="*/ 85580 h 1788650"/>
              <a:gd name="connsiteX97" fmla="*/ 320040 w 967740"/>
              <a:gd name="connsiteY97" fmla="*/ 89390 h 1788650"/>
              <a:gd name="connsiteX98" fmla="*/ 331470 w 967740"/>
              <a:gd name="connsiteY98" fmla="*/ 97010 h 1788650"/>
              <a:gd name="connsiteX99" fmla="*/ 342900 w 967740"/>
              <a:gd name="connsiteY99" fmla="*/ 100820 h 1788650"/>
              <a:gd name="connsiteX100" fmla="*/ 365760 w 967740"/>
              <a:gd name="connsiteY100" fmla="*/ 116060 h 1788650"/>
              <a:gd name="connsiteX101" fmla="*/ 377190 w 967740"/>
              <a:gd name="connsiteY101" fmla="*/ 123680 h 1788650"/>
              <a:gd name="connsiteX102" fmla="*/ 400050 w 967740"/>
              <a:gd name="connsiteY102" fmla="*/ 142730 h 1788650"/>
              <a:gd name="connsiteX103" fmla="*/ 407670 w 967740"/>
              <a:gd name="connsiteY103" fmla="*/ 154160 h 1788650"/>
              <a:gd name="connsiteX104" fmla="*/ 419100 w 967740"/>
              <a:gd name="connsiteY104" fmla="*/ 157970 h 1788650"/>
              <a:gd name="connsiteX105" fmla="*/ 434340 w 967740"/>
              <a:gd name="connsiteY105" fmla="*/ 173210 h 1788650"/>
              <a:gd name="connsiteX106" fmla="*/ 457200 w 967740"/>
              <a:gd name="connsiteY106" fmla="*/ 196070 h 1788650"/>
              <a:gd name="connsiteX107" fmla="*/ 468630 w 967740"/>
              <a:gd name="connsiteY107" fmla="*/ 203690 h 1788650"/>
              <a:gd name="connsiteX108" fmla="*/ 480060 w 967740"/>
              <a:gd name="connsiteY108" fmla="*/ 215120 h 1788650"/>
              <a:gd name="connsiteX109" fmla="*/ 487680 w 967740"/>
              <a:gd name="connsiteY109" fmla="*/ 226550 h 1788650"/>
              <a:gd name="connsiteX110" fmla="*/ 499110 w 967740"/>
              <a:gd name="connsiteY110" fmla="*/ 230360 h 1788650"/>
              <a:gd name="connsiteX111" fmla="*/ 529590 w 967740"/>
              <a:gd name="connsiteY111" fmla="*/ 257030 h 1788650"/>
              <a:gd name="connsiteX112" fmla="*/ 541020 w 967740"/>
              <a:gd name="connsiteY112" fmla="*/ 268460 h 1788650"/>
              <a:gd name="connsiteX113" fmla="*/ 563880 w 967740"/>
              <a:gd name="connsiteY113" fmla="*/ 283700 h 1788650"/>
              <a:gd name="connsiteX114" fmla="*/ 586740 w 967740"/>
              <a:gd name="connsiteY114" fmla="*/ 306560 h 1788650"/>
              <a:gd name="connsiteX115" fmla="*/ 594360 w 967740"/>
              <a:gd name="connsiteY115" fmla="*/ 317990 h 1788650"/>
              <a:gd name="connsiteX116" fmla="*/ 605790 w 967740"/>
              <a:gd name="connsiteY116" fmla="*/ 329420 h 1788650"/>
              <a:gd name="connsiteX117" fmla="*/ 624840 w 967740"/>
              <a:gd name="connsiteY117" fmla="*/ 356090 h 1788650"/>
              <a:gd name="connsiteX118" fmla="*/ 640080 w 967740"/>
              <a:gd name="connsiteY118" fmla="*/ 378950 h 1788650"/>
              <a:gd name="connsiteX119" fmla="*/ 647700 w 967740"/>
              <a:gd name="connsiteY119" fmla="*/ 390380 h 1788650"/>
              <a:gd name="connsiteX120" fmla="*/ 651510 w 967740"/>
              <a:gd name="connsiteY120" fmla="*/ 401810 h 1788650"/>
              <a:gd name="connsiteX121" fmla="*/ 662940 w 967740"/>
              <a:gd name="connsiteY121" fmla="*/ 409430 h 1788650"/>
              <a:gd name="connsiteX122" fmla="*/ 678180 w 967740"/>
              <a:gd name="connsiteY122" fmla="*/ 436100 h 1788650"/>
              <a:gd name="connsiteX123" fmla="*/ 693420 w 967740"/>
              <a:gd name="connsiteY123" fmla="*/ 458960 h 1788650"/>
              <a:gd name="connsiteX124" fmla="*/ 704850 w 967740"/>
              <a:gd name="connsiteY124" fmla="*/ 474200 h 1788650"/>
              <a:gd name="connsiteX125" fmla="*/ 716280 w 967740"/>
              <a:gd name="connsiteY125" fmla="*/ 481820 h 1788650"/>
              <a:gd name="connsiteX126" fmla="*/ 727710 w 967740"/>
              <a:gd name="connsiteY126" fmla="*/ 519920 h 1788650"/>
              <a:gd name="connsiteX127" fmla="*/ 739140 w 967740"/>
              <a:gd name="connsiteY127" fmla="*/ 542780 h 1788650"/>
              <a:gd name="connsiteX128" fmla="*/ 746760 w 967740"/>
              <a:gd name="connsiteY128" fmla="*/ 565640 h 1788650"/>
              <a:gd name="connsiteX129" fmla="*/ 754380 w 967740"/>
              <a:gd name="connsiteY129" fmla="*/ 580880 h 1788650"/>
              <a:gd name="connsiteX130" fmla="*/ 765810 w 967740"/>
              <a:gd name="connsiteY130" fmla="*/ 607550 h 1788650"/>
              <a:gd name="connsiteX131" fmla="*/ 773430 w 967740"/>
              <a:gd name="connsiteY131" fmla="*/ 584690 h 1788650"/>
              <a:gd name="connsiteX132" fmla="*/ 784860 w 967740"/>
              <a:gd name="connsiteY132" fmla="*/ 558020 h 1788650"/>
              <a:gd name="connsiteX133" fmla="*/ 796290 w 967740"/>
              <a:gd name="connsiteY133" fmla="*/ 504680 h 1788650"/>
              <a:gd name="connsiteX134" fmla="*/ 800100 w 967740"/>
              <a:gd name="connsiteY134" fmla="*/ 478010 h 1788650"/>
              <a:gd name="connsiteX135" fmla="*/ 803910 w 967740"/>
              <a:gd name="connsiteY135" fmla="*/ 428480 h 1788650"/>
              <a:gd name="connsiteX136" fmla="*/ 800100 w 967740"/>
              <a:gd name="connsiteY136" fmla="*/ 386570 h 1788650"/>
              <a:gd name="connsiteX137" fmla="*/ 796290 w 967740"/>
              <a:gd name="connsiteY137" fmla="*/ 363710 h 1788650"/>
              <a:gd name="connsiteX138" fmla="*/ 792480 w 967740"/>
              <a:gd name="connsiteY138" fmla="*/ 337040 h 1788650"/>
              <a:gd name="connsiteX139" fmla="*/ 784860 w 967740"/>
              <a:gd name="connsiteY139" fmla="*/ 291320 h 1788650"/>
              <a:gd name="connsiteX140" fmla="*/ 788670 w 967740"/>
              <a:gd name="connsiteY140" fmla="*/ 196070 h 1788650"/>
              <a:gd name="connsiteX141" fmla="*/ 792480 w 967740"/>
              <a:gd name="connsiteY141" fmla="*/ 177020 h 1788650"/>
              <a:gd name="connsiteX142" fmla="*/ 800100 w 967740"/>
              <a:gd name="connsiteY142" fmla="*/ 199880 h 1788650"/>
              <a:gd name="connsiteX143" fmla="*/ 803910 w 967740"/>
              <a:gd name="connsiteY143" fmla="*/ 237980 h 1788650"/>
              <a:gd name="connsiteX144" fmla="*/ 807720 w 967740"/>
              <a:gd name="connsiteY144" fmla="*/ 268460 h 1788650"/>
              <a:gd name="connsiteX145" fmla="*/ 815340 w 967740"/>
              <a:gd name="connsiteY145" fmla="*/ 257030 h 1788650"/>
              <a:gd name="connsiteX146" fmla="*/ 819150 w 967740"/>
              <a:gd name="connsiteY146" fmla="*/ 245600 h 1788650"/>
              <a:gd name="connsiteX147" fmla="*/ 826770 w 967740"/>
              <a:gd name="connsiteY147" fmla="*/ 226550 h 1788650"/>
              <a:gd name="connsiteX148" fmla="*/ 834390 w 967740"/>
              <a:gd name="connsiteY148" fmla="*/ 203690 h 1788650"/>
              <a:gd name="connsiteX149" fmla="*/ 845820 w 967740"/>
              <a:gd name="connsiteY149" fmla="*/ 180830 h 1788650"/>
              <a:gd name="connsiteX150" fmla="*/ 853440 w 967740"/>
              <a:gd name="connsiteY150" fmla="*/ 196070 h 1788650"/>
              <a:gd name="connsiteX151" fmla="*/ 868680 w 967740"/>
              <a:gd name="connsiteY151" fmla="*/ 218930 h 1788650"/>
              <a:gd name="connsiteX152" fmla="*/ 876300 w 967740"/>
              <a:gd name="connsiteY152" fmla="*/ 199880 h 1788650"/>
              <a:gd name="connsiteX153" fmla="*/ 883920 w 967740"/>
              <a:gd name="connsiteY153" fmla="*/ 188450 h 1788650"/>
              <a:gd name="connsiteX154" fmla="*/ 887730 w 967740"/>
              <a:gd name="connsiteY154" fmla="*/ 237980 h 1788650"/>
              <a:gd name="connsiteX155" fmla="*/ 902970 w 967740"/>
              <a:gd name="connsiteY155" fmla="*/ 211310 h 1788650"/>
              <a:gd name="connsiteX156" fmla="*/ 910590 w 967740"/>
              <a:gd name="connsiteY156" fmla="*/ 196070 h 1788650"/>
              <a:gd name="connsiteX157" fmla="*/ 906780 w 967740"/>
              <a:gd name="connsiteY157" fmla="*/ 226550 h 1788650"/>
              <a:gd name="connsiteX158" fmla="*/ 910590 w 967740"/>
              <a:gd name="connsiteY158" fmla="*/ 241790 h 1788650"/>
              <a:gd name="connsiteX159" fmla="*/ 918210 w 967740"/>
              <a:gd name="connsiteY159" fmla="*/ 230360 h 1788650"/>
              <a:gd name="connsiteX160" fmla="*/ 929640 w 967740"/>
              <a:gd name="connsiteY160" fmla="*/ 218930 h 1788650"/>
              <a:gd name="connsiteX161" fmla="*/ 933450 w 967740"/>
              <a:gd name="connsiteY161" fmla="*/ 207500 h 1788650"/>
              <a:gd name="connsiteX162" fmla="*/ 944880 w 967740"/>
              <a:gd name="connsiteY162" fmla="*/ 241790 h 1788650"/>
              <a:gd name="connsiteX163" fmla="*/ 941070 w 967740"/>
              <a:gd name="connsiteY163" fmla="*/ 302750 h 1788650"/>
              <a:gd name="connsiteX164" fmla="*/ 944880 w 967740"/>
              <a:gd name="connsiteY164" fmla="*/ 401810 h 1788650"/>
              <a:gd name="connsiteX165" fmla="*/ 948690 w 967740"/>
              <a:gd name="connsiteY165" fmla="*/ 428480 h 1788650"/>
              <a:gd name="connsiteX166" fmla="*/ 952500 w 967740"/>
              <a:gd name="connsiteY166" fmla="*/ 470390 h 1788650"/>
              <a:gd name="connsiteX167" fmla="*/ 956310 w 967740"/>
              <a:gd name="connsiteY167" fmla="*/ 565640 h 1788650"/>
              <a:gd name="connsiteX168" fmla="*/ 960120 w 967740"/>
              <a:gd name="connsiteY168" fmla="*/ 580880 h 1788650"/>
              <a:gd name="connsiteX169" fmla="*/ 967740 w 967740"/>
              <a:gd name="connsiteY169" fmla="*/ 626600 h 1788650"/>
              <a:gd name="connsiteX170" fmla="*/ 960120 w 967740"/>
              <a:gd name="connsiteY170" fmla="*/ 737090 h 1788650"/>
              <a:gd name="connsiteX171" fmla="*/ 956310 w 967740"/>
              <a:gd name="connsiteY171" fmla="*/ 763760 h 1788650"/>
              <a:gd name="connsiteX172" fmla="*/ 952500 w 967740"/>
              <a:gd name="connsiteY172" fmla="*/ 782810 h 1788650"/>
              <a:gd name="connsiteX173" fmla="*/ 944880 w 967740"/>
              <a:gd name="connsiteY173" fmla="*/ 847580 h 1788650"/>
              <a:gd name="connsiteX174" fmla="*/ 941070 w 967740"/>
              <a:gd name="connsiteY174" fmla="*/ 862820 h 1788650"/>
              <a:gd name="connsiteX175" fmla="*/ 933450 w 967740"/>
              <a:gd name="connsiteY175" fmla="*/ 935210 h 1788650"/>
              <a:gd name="connsiteX176" fmla="*/ 925830 w 967740"/>
              <a:gd name="connsiteY176" fmla="*/ 988550 h 1788650"/>
              <a:gd name="connsiteX177" fmla="*/ 929640 w 967740"/>
              <a:gd name="connsiteY177" fmla="*/ 1057130 h 1788650"/>
              <a:gd name="connsiteX178" fmla="*/ 941070 w 967740"/>
              <a:gd name="connsiteY178" fmla="*/ 1133330 h 1788650"/>
              <a:gd name="connsiteX179" fmla="*/ 933450 w 967740"/>
              <a:gd name="connsiteY179" fmla="*/ 1217150 h 1788650"/>
              <a:gd name="connsiteX180" fmla="*/ 925830 w 967740"/>
              <a:gd name="connsiteY180" fmla="*/ 1262870 h 1788650"/>
              <a:gd name="connsiteX181" fmla="*/ 918210 w 967740"/>
              <a:gd name="connsiteY181" fmla="*/ 1346690 h 1788650"/>
              <a:gd name="connsiteX182" fmla="*/ 914400 w 967740"/>
              <a:gd name="connsiteY182" fmla="*/ 1361930 h 1788650"/>
              <a:gd name="connsiteX183" fmla="*/ 910590 w 967740"/>
              <a:gd name="connsiteY183" fmla="*/ 1380980 h 1788650"/>
              <a:gd name="connsiteX184" fmla="*/ 902970 w 967740"/>
              <a:gd name="connsiteY184" fmla="*/ 1403840 h 1788650"/>
              <a:gd name="connsiteX185" fmla="*/ 891540 w 967740"/>
              <a:gd name="connsiteY185" fmla="*/ 1430510 h 1788650"/>
              <a:gd name="connsiteX186" fmla="*/ 887730 w 967740"/>
              <a:gd name="connsiteY186" fmla="*/ 1457180 h 1788650"/>
              <a:gd name="connsiteX187" fmla="*/ 883920 w 967740"/>
              <a:gd name="connsiteY187" fmla="*/ 1468610 h 1788650"/>
              <a:gd name="connsiteX188" fmla="*/ 876300 w 967740"/>
              <a:gd name="connsiteY188" fmla="*/ 1495280 h 1788650"/>
              <a:gd name="connsiteX189" fmla="*/ 876300 w 967740"/>
              <a:gd name="connsiteY189" fmla="*/ 1586720 h 1788650"/>
              <a:gd name="connsiteX190" fmla="*/ 887730 w 967740"/>
              <a:gd name="connsiteY190" fmla="*/ 1609580 h 1788650"/>
              <a:gd name="connsiteX191" fmla="*/ 891540 w 967740"/>
              <a:gd name="connsiteY191" fmla="*/ 1617200 h 1788650"/>
              <a:gd name="connsiteX0" fmla="*/ 697230 w 967740"/>
              <a:gd name="connsiteY0" fmla="*/ 1788650 h 1788650"/>
              <a:gd name="connsiteX1" fmla="*/ 704850 w 967740"/>
              <a:gd name="connsiteY1" fmla="*/ 1758170 h 1788650"/>
              <a:gd name="connsiteX2" fmla="*/ 708660 w 967740"/>
              <a:gd name="connsiteY2" fmla="*/ 1742930 h 1788650"/>
              <a:gd name="connsiteX3" fmla="*/ 712470 w 967740"/>
              <a:gd name="connsiteY3" fmla="*/ 1716260 h 1788650"/>
              <a:gd name="connsiteX4" fmla="*/ 716280 w 967740"/>
              <a:gd name="connsiteY4" fmla="*/ 1697210 h 1788650"/>
              <a:gd name="connsiteX5" fmla="*/ 723900 w 967740"/>
              <a:gd name="connsiteY5" fmla="*/ 1674350 h 1788650"/>
              <a:gd name="connsiteX6" fmla="*/ 731520 w 967740"/>
              <a:gd name="connsiteY6" fmla="*/ 1590530 h 1788650"/>
              <a:gd name="connsiteX7" fmla="*/ 735330 w 967740"/>
              <a:gd name="connsiteY7" fmla="*/ 1579100 h 1788650"/>
              <a:gd name="connsiteX8" fmla="*/ 739140 w 967740"/>
              <a:gd name="connsiteY8" fmla="*/ 1529570 h 1788650"/>
              <a:gd name="connsiteX9" fmla="*/ 742950 w 967740"/>
              <a:gd name="connsiteY9" fmla="*/ 1514330 h 1788650"/>
              <a:gd name="connsiteX10" fmla="*/ 746760 w 967740"/>
              <a:gd name="connsiteY10" fmla="*/ 1472420 h 1788650"/>
              <a:gd name="connsiteX11" fmla="*/ 750570 w 967740"/>
              <a:gd name="connsiteY11" fmla="*/ 1457180 h 1788650"/>
              <a:gd name="connsiteX12" fmla="*/ 754380 w 967740"/>
              <a:gd name="connsiteY12" fmla="*/ 1426700 h 1788650"/>
              <a:gd name="connsiteX13" fmla="*/ 758190 w 967740"/>
              <a:gd name="connsiteY13" fmla="*/ 1400030 h 1788650"/>
              <a:gd name="connsiteX14" fmla="*/ 762000 w 967740"/>
              <a:gd name="connsiteY14" fmla="*/ 1339070 h 1788650"/>
              <a:gd name="connsiteX15" fmla="*/ 765810 w 967740"/>
              <a:gd name="connsiteY15" fmla="*/ 1316210 h 1788650"/>
              <a:gd name="connsiteX16" fmla="*/ 758190 w 967740"/>
              <a:gd name="connsiteY16" fmla="*/ 1209530 h 1788650"/>
              <a:gd name="connsiteX17" fmla="*/ 754380 w 967740"/>
              <a:gd name="connsiteY17" fmla="*/ 1190480 h 1788650"/>
              <a:gd name="connsiteX18" fmla="*/ 746760 w 967740"/>
              <a:gd name="connsiteY18" fmla="*/ 1137140 h 1788650"/>
              <a:gd name="connsiteX19" fmla="*/ 735330 w 967740"/>
              <a:gd name="connsiteY19" fmla="*/ 1087610 h 1788650"/>
              <a:gd name="connsiteX20" fmla="*/ 731520 w 967740"/>
              <a:gd name="connsiteY20" fmla="*/ 1076180 h 1788650"/>
              <a:gd name="connsiteX21" fmla="*/ 723900 w 967740"/>
              <a:gd name="connsiteY21" fmla="*/ 1019030 h 1788650"/>
              <a:gd name="connsiteX22" fmla="*/ 716280 w 967740"/>
              <a:gd name="connsiteY22" fmla="*/ 980930 h 1788650"/>
              <a:gd name="connsiteX23" fmla="*/ 712470 w 967740"/>
              <a:gd name="connsiteY23" fmla="*/ 942830 h 1788650"/>
              <a:gd name="connsiteX24" fmla="*/ 704850 w 967740"/>
              <a:gd name="connsiteY24" fmla="*/ 916160 h 1788650"/>
              <a:gd name="connsiteX25" fmla="*/ 701040 w 967740"/>
              <a:gd name="connsiteY25" fmla="*/ 897110 h 1788650"/>
              <a:gd name="connsiteX26" fmla="*/ 693420 w 967740"/>
              <a:gd name="connsiteY26" fmla="*/ 881870 h 1788650"/>
              <a:gd name="connsiteX27" fmla="*/ 685800 w 967740"/>
              <a:gd name="connsiteY27" fmla="*/ 859010 h 1788650"/>
              <a:gd name="connsiteX28" fmla="*/ 674370 w 967740"/>
              <a:gd name="connsiteY28" fmla="*/ 832340 h 1788650"/>
              <a:gd name="connsiteX29" fmla="*/ 666750 w 967740"/>
              <a:gd name="connsiteY29" fmla="*/ 817100 h 1788650"/>
              <a:gd name="connsiteX30" fmla="*/ 659130 w 967740"/>
              <a:gd name="connsiteY30" fmla="*/ 794240 h 1788650"/>
              <a:gd name="connsiteX31" fmla="*/ 655320 w 967740"/>
              <a:gd name="connsiteY31" fmla="*/ 779000 h 1788650"/>
              <a:gd name="connsiteX32" fmla="*/ 647700 w 967740"/>
              <a:gd name="connsiteY32" fmla="*/ 767570 h 1788650"/>
              <a:gd name="connsiteX33" fmla="*/ 640080 w 967740"/>
              <a:gd name="connsiteY33" fmla="*/ 737090 h 1788650"/>
              <a:gd name="connsiteX34" fmla="*/ 636270 w 967740"/>
              <a:gd name="connsiteY34" fmla="*/ 725660 h 1788650"/>
              <a:gd name="connsiteX35" fmla="*/ 632460 w 967740"/>
              <a:gd name="connsiteY35" fmla="*/ 710420 h 1788650"/>
              <a:gd name="connsiteX36" fmla="*/ 624840 w 967740"/>
              <a:gd name="connsiteY36" fmla="*/ 698990 h 1788650"/>
              <a:gd name="connsiteX37" fmla="*/ 621030 w 967740"/>
              <a:gd name="connsiteY37" fmla="*/ 683750 h 1788650"/>
              <a:gd name="connsiteX38" fmla="*/ 605790 w 967740"/>
              <a:gd name="connsiteY38" fmla="*/ 653270 h 1788650"/>
              <a:gd name="connsiteX39" fmla="*/ 586740 w 967740"/>
              <a:gd name="connsiteY39" fmla="*/ 622790 h 1788650"/>
              <a:gd name="connsiteX40" fmla="*/ 567690 w 967740"/>
              <a:gd name="connsiteY40" fmla="*/ 584690 h 1788650"/>
              <a:gd name="connsiteX41" fmla="*/ 567690 w 967740"/>
              <a:gd name="connsiteY41" fmla="*/ 584690 h 1788650"/>
              <a:gd name="connsiteX42" fmla="*/ 552450 w 967740"/>
              <a:gd name="connsiteY42" fmla="*/ 558020 h 1788650"/>
              <a:gd name="connsiteX43" fmla="*/ 537210 w 967740"/>
              <a:gd name="connsiteY43" fmla="*/ 538970 h 1788650"/>
              <a:gd name="connsiteX44" fmla="*/ 533400 w 967740"/>
              <a:gd name="connsiteY44" fmla="*/ 527540 h 1788650"/>
              <a:gd name="connsiteX45" fmla="*/ 518160 w 967740"/>
              <a:gd name="connsiteY45" fmla="*/ 504680 h 1788650"/>
              <a:gd name="connsiteX46" fmla="*/ 510540 w 967740"/>
              <a:gd name="connsiteY46" fmla="*/ 493250 h 1788650"/>
              <a:gd name="connsiteX47" fmla="*/ 499110 w 967740"/>
              <a:gd name="connsiteY47" fmla="*/ 485630 h 1788650"/>
              <a:gd name="connsiteX48" fmla="*/ 480060 w 967740"/>
              <a:gd name="connsiteY48" fmla="*/ 462770 h 1788650"/>
              <a:gd name="connsiteX49" fmla="*/ 468630 w 967740"/>
              <a:gd name="connsiteY49" fmla="*/ 455150 h 1788650"/>
              <a:gd name="connsiteX50" fmla="*/ 457200 w 967740"/>
              <a:gd name="connsiteY50" fmla="*/ 439910 h 1788650"/>
              <a:gd name="connsiteX51" fmla="*/ 434340 w 967740"/>
              <a:gd name="connsiteY51" fmla="*/ 417050 h 1788650"/>
              <a:gd name="connsiteX52" fmla="*/ 426720 w 967740"/>
              <a:gd name="connsiteY52" fmla="*/ 405620 h 1788650"/>
              <a:gd name="connsiteX53" fmla="*/ 403860 w 967740"/>
              <a:gd name="connsiteY53" fmla="*/ 390380 h 1788650"/>
              <a:gd name="connsiteX54" fmla="*/ 381000 w 967740"/>
              <a:gd name="connsiteY54" fmla="*/ 371330 h 1788650"/>
              <a:gd name="connsiteX55" fmla="*/ 369570 w 967740"/>
              <a:gd name="connsiteY55" fmla="*/ 359900 h 1788650"/>
              <a:gd name="connsiteX56" fmla="*/ 358140 w 967740"/>
              <a:gd name="connsiteY56" fmla="*/ 352280 h 1788650"/>
              <a:gd name="connsiteX57" fmla="*/ 342900 w 967740"/>
              <a:gd name="connsiteY57" fmla="*/ 344660 h 1788650"/>
              <a:gd name="connsiteX58" fmla="*/ 308610 w 967740"/>
              <a:gd name="connsiteY58" fmla="*/ 317990 h 1788650"/>
              <a:gd name="connsiteX59" fmla="*/ 281940 w 967740"/>
              <a:gd name="connsiteY59" fmla="*/ 302750 h 1788650"/>
              <a:gd name="connsiteX60" fmla="*/ 270510 w 967740"/>
              <a:gd name="connsiteY60" fmla="*/ 295130 h 1788650"/>
              <a:gd name="connsiteX61" fmla="*/ 255270 w 967740"/>
              <a:gd name="connsiteY61" fmla="*/ 291320 h 1788650"/>
              <a:gd name="connsiteX62" fmla="*/ 240030 w 967740"/>
              <a:gd name="connsiteY62" fmla="*/ 283700 h 1788650"/>
              <a:gd name="connsiteX63" fmla="*/ 213360 w 967740"/>
              <a:gd name="connsiteY63" fmla="*/ 272270 h 1788650"/>
              <a:gd name="connsiteX64" fmla="*/ 201930 w 967740"/>
              <a:gd name="connsiteY64" fmla="*/ 264650 h 1788650"/>
              <a:gd name="connsiteX65" fmla="*/ 182880 w 967740"/>
              <a:gd name="connsiteY65" fmla="*/ 260840 h 1788650"/>
              <a:gd name="connsiteX66" fmla="*/ 167640 w 967740"/>
              <a:gd name="connsiteY66" fmla="*/ 257030 h 1788650"/>
              <a:gd name="connsiteX67" fmla="*/ 144780 w 967740"/>
              <a:gd name="connsiteY67" fmla="*/ 241790 h 1788650"/>
              <a:gd name="connsiteX68" fmla="*/ 110490 w 967740"/>
              <a:gd name="connsiteY68" fmla="*/ 226550 h 1788650"/>
              <a:gd name="connsiteX69" fmla="*/ 95250 w 967740"/>
              <a:gd name="connsiteY69" fmla="*/ 215120 h 1788650"/>
              <a:gd name="connsiteX70" fmla="*/ 87630 w 967740"/>
              <a:gd name="connsiteY70" fmla="*/ 203690 h 1788650"/>
              <a:gd name="connsiteX71" fmla="*/ 64770 w 967740"/>
              <a:gd name="connsiteY71" fmla="*/ 184640 h 1788650"/>
              <a:gd name="connsiteX72" fmla="*/ 57150 w 967740"/>
              <a:gd name="connsiteY72" fmla="*/ 173210 h 1788650"/>
              <a:gd name="connsiteX73" fmla="*/ 45720 w 967740"/>
              <a:gd name="connsiteY73" fmla="*/ 165590 h 1788650"/>
              <a:gd name="connsiteX74" fmla="*/ 30480 w 967740"/>
              <a:gd name="connsiteY74" fmla="*/ 142730 h 1788650"/>
              <a:gd name="connsiteX75" fmla="*/ 22860 w 967740"/>
              <a:gd name="connsiteY75" fmla="*/ 127490 h 1788650"/>
              <a:gd name="connsiteX76" fmla="*/ 11430 w 967740"/>
              <a:gd name="connsiteY76" fmla="*/ 119870 h 1788650"/>
              <a:gd name="connsiteX77" fmla="*/ 19050 w 967740"/>
              <a:gd name="connsiteY77" fmla="*/ 104630 h 1788650"/>
              <a:gd name="connsiteX78" fmla="*/ 30480 w 967740"/>
              <a:gd name="connsiteY78" fmla="*/ 116060 h 1788650"/>
              <a:gd name="connsiteX79" fmla="*/ 41910 w 967740"/>
              <a:gd name="connsiteY79" fmla="*/ 123680 h 1788650"/>
              <a:gd name="connsiteX80" fmla="*/ 60960 w 967740"/>
              <a:gd name="connsiteY80" fmla="*/ 127490 h 1788650"/>
              <a:gd name="connsiteX81" fmla="*/ 53340 w 967740"/>
              <a:gd name="connsiteY81" fmla="*/ 97010 h 1788650"/>
              <a:gd name="connsiteX82" fmla="*/ 49530 w 967740"/>
              <a:gd name="connsiteY82" fmla="*/ 77960 h 1788650"/>
              <a:gd name="connsiteX83" fmla="*/ 72390 w 967740"/>
              <a:gd name="connsiteY83" fmla="*/ 93200 h 1788650"/>
              <a:gd name="connsiteX84" fmla="*/ 83820 w 967740"/>
              <a:gd name="connsiteY84" fmla="*/ 70340 h 1788650"/>
              <a:gd name="connsiteX85" fmla="*/ 110490 w 967740"/>
              <a:gd name="connsiteY85" fmla="*/ 89390 h 1788650"/>
              <a:gd name="connsiteX86" fmla="*/ 118110 w 967740"/>
              <a:gd name="connsiteY86" fmla="*/ 74150 h 1788650"/>
              <a:gd name="connsiteX87" fmla="*/ 125730 w 967740"/>
              <a:gd name="connsiteY87" fmla="*/ 51290 h 1788650"/>
              <a:gd name="connsiteX88" fmla="*/ 133350 w 967740"/>
              <a:gd name="connsiteY88" fmla="*/ 62720 h 1788650"/>
              <a:gd name="connsiteX89" fmla="*/ 140970 w 967740"/>
              <a:gd name="connsiteY89" fmla="*/ 51290 h 1788650"/>
              <a:gd name="connsiteX90" fmla="*/ 201930 w 967740"/>
              <a:gd name="connsiteY90" fmla="*/ 20810 h 1788650"/>
              <a:gd name="connsiteX91" fmla="*/ 224790 w 967740"/>
              <a:gd name="connsiteY91" fmla="*/ 28430 h 1788650"/>
              <a:gd name="connsiteX92" fmla="*/ 224790 w 967740"/>
              <a:gd name="connsiteY92" fmla="*/ 24620 h 1788650"/>
              <a:gd name="connsiteX93" fmla="*/ 247650 w 967740"/>
              <a:gd name="connsiteY93" fmla="*/ 47480 h 1788650"/>
              <a:gd name="connsiteX94" fmla="*/ 297180 w 967740"/>
              <a:gd name="connsiteY94" fmla="*/ 74150 h 1788650"/>
              <a:gd name="connsiteX95" fmla="*/ 308610 w 967740"/>
              <a:gd name="connsiteY95" fmla="*/ 85580 h 1788650"/>
              <a:gd name="connsiteX96" fmla="*/ 320040 w 967740"/>
              <a:gd name="connsiteY96" fmla="*/ 89390 h 1788650"/>
              <a:gd name="connsiteX97" fmla="*/ 331470 w 967740"/>
              <a:gd name="connsiteY97" fmla="*/ 97010 h 1788650"/>
              <a:gd name="connsiteX98" fmla="*/ 342900 w 967740"/>
              <a:gd name="connsiteY98" fmla="*/ 100820 h 1788650"/>
              <a:gd name="connsiteX99" fmla="*/ 365760 w 967740"/>
              <a:gd name="connsiteY99" fmla="*/ 116060 h 1788650"/>
              <a:gd name="connsiteX100" fmla="*/ 377190 w 967740"/>
              <a:gd name="connsiteY100" fmla="*/ 123680 h 1788650"/>
              <a:gd name="connsiteX101" fmla="*/ 400050 w 967740"/>
              <a:gd name="connsiteY101" fmla="*/ 142730 h 1788650"/>
              <a:gd name="connsiteX102" fmla="*/ 407670 w 967740"/>
              <a:gd name="connsiteY102" fmla="*/ 154160 h 1788650"/>
              <a:gd name="connsiteX103" fmla="*/ 419100 w 967740"/>
              <a:gd name="connsiteY103" fmla="*/ 157970 h 1788650"/>
              <a:gd name="connsiteX104" fmla="*/ 434340 w 967740"/>
              <a:gd name="connsiteY104" fmla="*/ 173210 h 1788650"/>
              <a:gd name="connsiteX105" fmla="*/ 457200 w 967740"/>
              <a:gd name="connsiteY105" fmla="*/ 196070 h 1788650"/>
              <a:gd name="connsiteX106" fmla="*/ 468630 w 967740"/>
              <a:gd name="connsiteY106" fmla="*/ 203690 h 1788650"/>
              <a:gd name="connsiteX107" fmla="*/ 480060 w 967740"/>
              <a:gd name="connsiteY107" fmla="*/ 215120 h 1788650"/>
              <a:gd name="connsiteX108" fmla="*/ 487680 w 967740"/>
              <a:gd name="connsiteY108" fmla="*/ 226550 h 1788650"/>
              <a:gd name="connsiteX109" fmla="*/ 499110 w 967740"/>
              <a:gd name="connsiteY109" fmla="*/ 230360 h 1788650"/>
              <a:gd name="connsiteX110" fmla="*/ 529590 w 967740"/>
              <a:gd name="connsiteY110" fmla="*/ 257030 h 1788650"/>
              <a:gd name="connsiteX111" fmla="*/ 541020 w 967740"/>
              <a:gd name="connsiteY111" fmla="*/ 268460 h 1788650"/>
              <a:gd name="connsiteX112" fmla="*/ 563880 w 967740"/>
              <a:gd name="connsiteY112" fmla="*/ 283700 h 1788650"/>
              <a:gd name="connsiteX113" fmla="*/ 586740 w 967740"/>
              <a:gd name="connsiteY113" fmla="*/ 306560 h 1788650"/>
              <a:gd name="connsiteX114" fmla="*/ 594360 w 967740"/>
              <a:gd name="connsiteY114" fmla="*/ 317990 h 1788650"/>
              <a:gd name="connsiteX115" fmla="*/ 605790 w 967740"/>
              <a:gd name="connsiteY115" fmla="*/ 329420 h 1788650"/>
              <a:gd name="connsiteX116" fmla="*/ 624840 w 967740"/>
              <a:gd name="connsiteY116" fmla="*/ 356090 h 1788650"/>
              <a:gd name="connsiteX117" fmla="*/ 640080 w 967740"/>
              <a:gd name="connsiteY117" fmla="*/ 378950 h 1788650"/>
              <a:gd name="connsiteX118" fmla="*/ 647700 w 967740"/>
              <a:gd name="connsiteY118" fmla="*/ 390380 h 1788650"/>
              <a:gd name="connsiteX119" fmla="*/ 651510 w 967740"/>
              <a:gd name="connsiteY119" fmla="*/ 401810 h 1788650"/>
              <a:gd name="connsiteX120" fmla="*/ 662940 w 967740"/>
              <a:gd name="connsiteY120" fmla="*/ 409430 h 1788650"/>
              <a:gd name="connsiteX121" fmla="*/ 678180 w 967740"/>
              <a:gd name="connsiteY121" fmla="*/ 436100 h 1788650"/>
              <a:gd name="connsiteX122" fmla="*/ 693420 w 967740"/>
              <a:gd name="connsiteY122" fmla="*/ 458960 h 1788650"/>
              <a:gd name="connsiteX123" fmla="*/ 704850 w 967740"/>
              <a:gd name="connsiteY123" fmla="*/ 474200 h 1788650"/>
              <a:gd name="connsiteX124" fmla="*/ 716280 w 967740"/>
              <a:gd name="connsiteY124" fmla="*/ 481820 h 1788650"/>
              <a:gd name="connsiteX125" fmla="*/ 727710 w 967740"/>
              <a:gd name="connsiteY125" fmla="*/ 519920 h 1788650"/>
              <a:gd name="connsiteX126" fmla="*/ 739140 w 967740"/>
              <a:gd name="connsiteY126" fmla="*/ 542780 h 1788650"/>
              <a:gd name="connsiteX127" fmla="*/ 746760 w 967740"/>
              <a:gd name="connsiteY127" fmla="*/ 565640 h 1788650"/>
              <a:gd name="connsiteX128" fmla="*/ 754380 w 967740"/>
              <a:gd name="connsiteY128" fmla="*/ 580880 h 1788650"/>
              <a:gd name="connsiteX129" fmla="*/ 765810 w 967740"/>
              <a:gd name="connsiteY129" fmla="*/ 607550 h 1788650"/>
              <a:gd name="connsiteX130" fmla="*/ 773430 w 967740"/>
              <a:gd name="connsiteY130" fmla="*/ 584690 h 1788650"/>
              <a:gd name="connsiteX131" fmla="*/ 784860 w 967740"/>
              <a:gd name="connsiteY131" fmla="*/ 558020 h 1788650"/>
              <a:gd name="connsiteX132" fmla="*/ 796290 w 967740"/>
              <a:gd name="connsiteY132" fmla="*/ 504680 h 1788650"/>
              <a:gd name="connsiteX133" fmla="*/ 800100 w 967740"/>
              <a:gd name="connsiteY133" fmla="*/ 478010 h 1788650"/>
              <a:gd name="connsiteX134" fmla="*/ 803910 w 967740"/>
              <a:gd name="connsiteY134" fmla="*/ 428480 h 1788650"/>
              <a:gd name="connsiteX135" fmla="*/ 800100 w 967740"/>
              <a:gd name="connsiteY135" fmla="*/ 386570 h 1788650"/>
              <a:gd name="connsiteX136" fmla="*/ 796290 w 967740"/>
              <a:gd name="connsiteY136" fmla="*/ 363710 h 1788650"/>
              <a:gd name="connsiteX137" fmla="*/ 792480 w 967740"/>
              <a:gd name="connsiteY137" fmla="*/ 337040 h 1788650"/>
              <a:gd name="connsiteX138" fmla="*/ 784860 w 967740"/>
              <a:gd name="connsiteY138" fmla="*/ 291320 h 1788650"/>
              <a:gd name="connsiteX139" fmla="*/ 788670 w 967740"/>
              <a:gd name="connsiteY139" fmla="*/ 196070 h 1788650"/>
              <a:gd name="connsiteX140" fmla="*/ 792480 w 967740"/>
              <a:gd name="connsiteY140" fmla="*/ 177020 h 1788650"/>
              <a:gd name="connsiteX141" fmla="*/ 800100 w 967740"/>
              <a:gd name="connsiteY141" fmla="*/ 199880 h 1788650"/>
              <a:gd name="connsiteX142" fmla="*/ 803910 w 967740"/>
              <a:gd name="connsiteY142" fmla="*/ 237980 h 1788650"/>
              <a:gd name="connsiteX143" fmla="*/ 807720 w 967740"/>
              <a:gd name="connsiteY143" fmla="*/ 268460 h 1788650"/>
              <a:gd name="connsiteX144" fmla="*/ 815340 w 967740"/>
              <a:gd name="connsiteY144" fmla="*/ 257030 h 1788650"/>
              <a:gd name="connsiteX145" fmla="*/ 819150 w 967740"/>
              <a:gd name="connsiteY145" fmla="*/ 245600 h 1788650"/>
              <a:gd name="connsiteX146" fmla="*/ 826770 w 967740"/>
              <a:gd name="connsiteY146" fmla="*/ 226550 h 1788650"/>
              <a:gd name="connsiteX147" fmla="*/ 834390 w 967740"/>
              <a:gd name="connsiteY147" fmla="*/ 203690 h 1788650"/>
              <a:gd name="connsiteX148" fmla="*/ 845820 w 967740"/>
              <a:gd name="connsiteY148" fmla="*/ 180830 h 1788650"/>
              <a:gd name="connsiteX149" fmla="*/ 853440 w 967740"/>
              <a:gd name="connsiteY149" fmla="*/ 196070 h 1788650"/>
              <a:gd name="connsiteX150" fmla="*/ 868680 w 967740"/>
              <a:gd name="connsiteY150" fmla="*/ 218930 h 1788650"/>
              <a:gd name="connsiteX151" fmla="*/ 876300 w 967740"/>
              <a:gd name="connsiteY151" fmla="*/ 199880 h 1788650"/>
              <a:gd name="connsiteX152" fmla="*/ 883920 w 967740"/>
              <a:gd name="connsiteY152" fmla="*/ 188450 h 1788650"/>
              <a:gd name="connsiteX153" fmla="*/ 887730 w 967740"/>
              <a:gd name="connsiteY153" fmla="*/ 237980 h 1788650"/>
              <a:gd name="connsiteX154" fmla="*/ 902970 w 967740"/>
              <a:gd name="connsiteY154" fmla="*/ 211310 h 1788650"/>
              <a:gd name="connsiteX155" fmla="*/ 910590 w 967740"/>
              <a:gd name="connsiteY155" fmla="*/ 196070 h 1788650"/>
              <a:gd name="connsiteX156" fmla="*/ 906780 w 967740"/>
              <a:gd name="connsiteY156" fmla="*/ 226550 h 1788650"/>
              <a:gd name="connsiteX157" fmla="*/ 910590 w 967740"/>
              <a:gd name="connsiteY157" fmla="*/ 241790 h 1788650"/>
              <a:gd name="connsiteX158" fmla="*/ 918210 w 967740"/>
              <a:gd name="connsiteY158" fmla="*/ 230360 h 1788650"/>
              <a:gd name="connsiteX159" fmla="*/ 929640 w 967740"/>
              <a:gd name="connsiteY159" fmla="*/ 218930 h 1788650"/>
              <a:gd name="connsiteX160" fmla="*/ 933450 w 967740"/>
              <a:gd name="connsiteY160" fmla="*/ 207500 h 1788650"/>
              <a:gd name="connsiteX161" fmla="*/ 944880 w 967740"/>
              <a:gd name="connsiteY161" fmla="*/ 241790 h 1788650"/>
              <a:gd name="connsiteX162" fmla="*/ 941070 w 967740"/>
              <a:gd name="connsiteY162" fmla="*/ 302750 h 1788650"/>
              <a:gd name="connsiteX163" fmla="*/ 944880 w 967740"/>
              <a:gd name="connsiteY163" fmla="*/ 401810 h 1788650"/>
              <a:gd name="connsiteX164" fmla="*/ 948690 w 967740"/>
              <a:gd name="connsiteY164" fmla="*/ 428480 h 1788650"/>
              <a:gd name="connsiteX165" fmla="*/ 952500 w 967740"/>
              <a:gd name="connsiteY165" fmla="*/ 470390 h 1788650"/>
              <a:gd name="connsiteX166" fmla="*/ 956310 w 967740"/>
              <a:gd name="connsiteY166" fmla="*/ 565640 h 1788650"/>
              <a:gd name="connsiteX167" fmla="*/ 960120 w 967740"/>
              <a:gd name="connsiteY167" fmla="*/ 580880 h 1788650"/>
              <a:gd name="connsiteX168" fmla="*/ 967740 w 967740"/>
              <a:gd name="connsiteY168" fmla="*/ 626600 h 1788650"/>
              <a:gd name="connsiteX169" fmla="*/ 960120 w 967740"/>
              <a:gd name="connsiteY169" fmla="*/ 737090 h 1788650"/>
              <a:gd name="connsiteX170" fmla="*/ 956310 w 967740"/>
              <a:gd name="connsiteY170" fmla="*/ 763760 h 1788650"/>
              <a:gd name="connsiteX171" fmla="*/ 952500 w 967740"/>
              <a:gd name="connsiteY171" fmla="*/ 782810 h 1788650"/>
              <a:gd name="connsiteX172" fmla="*/ 944880 w 967740"/>
              <a:gd name="connsiteY172" fmla="*/ 847580 h 1788650"/>
              <a:gd name="connsiteX173" fmla="*/ 941070 w 967740"/>
              <a:gd name="connsiteY173" fmla="*/ 862820 h 1788650"/>
              <a:gd name="connsiteX174" fmla="*/ 933450 w 967740"/>
              <a:gd name="connsiteY174" fmla="*/ 935210 h 1788650"/>
              <a:gd name="connsiteX175" fmla="*/ 925830 w 967740"/>
              <a:gd name="connsiteY175" fmla="*/ 988550 h 1788650"/>
              <a:gd name="connsiteX176" fmla="*/ 929640 w 967740"/>
              <a:gd name="connsiteY176" fmla="*/ 1057130 h 1788650"/>
              <a:gd name="connsiteX177" fmla="*/ 941070 w 967740"/>
              <a:gd name="connsiteY177" fmla="*/ 1133330 h 1788650"/>
              <a:gd name="connsiteX178" fmla="*/ 933450 w 967740"/>
              <a:gd name="connsiteY178" fmla="*/ 1217150 h 1788650"/>
              <a:gd name="connsiteX179" fmla="*/ 925830 w 967740"/>
              <a:gd name="connsiteY179" fmla="*/ 1262870 h 1788650"/>
              <a:gd name="connsiteX180" fmla="*/ 918210 w 967740"/>
              <a:gd name="connsiteY180" fmla="*/ 1346690 h 1788650"/>
              <a:gd name="connsiteX181" fmla="*/ 914400 w 967740"/>
              <a:gd name="connsiteY181" fmla="*/ 1361930 h 1788650"/>
              <a:gd name="connsiteX182" fmla="*/ 910590 w 967740"/>
              <a:gd name="connsiteY182" fmla="*/ 1380980 h 1788650"/>
              <a:gd name="connsiteX183" fmla="*/ 902970 w 967740"/>
              <a:gd name="connsiteY183" fmla="*/ 1403840 h 1788650"/>
              <a:gd name="connsiteX184" fmla="*/ 891540 w 967740"/>
              <a:gd name="connsiteY184" fmla="*/ 1430510 h 1788650"/>
              <a:gd name="connsiteX185" fmla="*/ 887730 w 967740"/>
              <a:gd name="connsiteY185" fmla="*/ 1457180 h 1788650"/>
              <a:gd name="connsiteX186" fmla="*/ 883920 w 967740"/>
              <a:gd name="connsiteY186" fmla="*/ 1468610 h 1788650"/>
              <a:gd name="connsiteX187" fmla="*/ 876300 w 967740"/>
              <a:gd name="connsiteY187" fmla="*/ 1495280 h 1788650"/>
              <a:gd name="connsiteX188" fmla="*/ 876300 w 967740"/>
              <a:gd name="connsiteY188" fmla="*/ 1586720 h 1788650"/>
              <a:gd name="connsiteX189" fmla="*/ 887730 w 967740"/>
              <a:gd name="connsiteY189" fmla="*/ 1609580 h 1788650"/>
              <a:gd name="connsiteX190" fmla="*/ 891540 w 967740"/>
              <a:gd name="connsiteY190" fmla="*/ 1617200 h 1788650"/>
              <a:gd name="connsiteX0" fmla="*/ 697230 w 967740"/>
              <a:gd name="connsiteY0" fmla="*/ 1788650 h 1788650"/>
              <a:gd name="connsiteX1" fmla="*/ 704850 w 967740"/>
              <a:gd name="connsiteY1" fmla="*/ 1758170 h 1788650"/>
              <a:gd name="connsiteX2" fmla="*/ 708660 w 967740"/>
              <a:gd name="connsiteY2" fmla="*/ 1742930 h 1788650"/>
              <a:gd name="connsiteX3" fmla="*/ 712470 w 967740"/>
              <a:gd name="connsiteY3" fmla="*/ 1716260 h 1788650"/>
              <a:gd name="connsiteX4" fmla="*/ 716280 w 967740"/>
              <a:gd name="connsiteY4" fmla="*/ 1697210 h 1788650"/>
              <a:gd name="connsiteX5" fmla="*/ 723900 w 967740"/>
              <a:gd name="connsiteY5" fmla="*/ 1674350 h 1788650"/>
              <a:gd name="connsiteX6" fmla="*/ 731520 w 967740"/>
              <a:gd name="connsiteY6" fmla="*/ 1590530 h 1788650"/>
              <a:gd name="connsiteX7" fmla="*/ 735330 w 967740"/>
              <a:gd name="connsiteY7" fmla="*/ 1579100 h 1788650"/>
              <a:gd name="connsiteX8" fmla="*/ 739140 w 967740"/>
              <a:gd name="connsiteY8" fmla="*/ 1529570 h 1788650"/>
              <a:gd name="connsiteX9" fmla="*/ 742950 w 967740"/>
              <a:gd name="connsiteY9" fmla="*/ 1514330 h 1788650"/>
              <a:gd name="connsiteX10" fmla="*/ 746760 w 967740"/>
              <a:gd name="connsiteY10" fmla="*/ 1472420 h 1788650"/>
              <a:gd name="connsiteX11" fmla="*/ 750570 w 967740"/>
              <a:gd name="connsiteY11" fmla="*/ 1457180 h 1788650"/>
              <a:gd name="connsiteX12" fmla="*/ 754380 w 967740"/>
              <a:gd name="connsiteY12" fmla="*/ 1426700 h 1788650"/>
              <a:gd name="connsiteX13" fmla="*/ 758190 w 967740"/>
              <a:gd name="connsiteY13" fmla="*/ 1400030 h 1788650"/>
              <a:gd name="connsiteX14" fmla="*/ 762000 w 967740"/>
              <a:gd name="connsiteY14" fmla="*/ 1339070 h 1788650"/>
              <a:gd name="connsiteX15" fmla="*/ 765810 w 967740"/>
              <a:gd name="connsiteY15" fmla="*/ 1316210 h 1788650"/>
              <a:gd name="connsiteX16" fmla="*/ 758190 w 967740"/>
              <a:gd name="connsiteY16" fmla="*/ 1209530 h 1788650"/>
              <a:gd name="connsiteX17" fmla="*/ 754380 w 967740"/>
              <a:gd name="connsiteY17" fmla="*/ 1190480 h 1788650"/>
              <a:gd name="connsiteX18" fmla="*/ 746760 w 967740"/>
              <a:gd name="connsiteY18" fmla="*/ 1137140 h 1788650"/>
              <a:gd name="connsiteX19" fmla="*/ 735330 w 967740"/>
              <a:gd name="connsiteY19" fmla="*/ 1087610 h 1788650"/>
              <a:gd name="connsiteX20" fmla="*/ 731520 w 967740"/>
              <a:gd name="connsiteY20" fmla="*/ 1076180 h 1788650"/>
              <a:gd name="connsiteX21" fmla="*/ 723900 w 967740"/>
              <a:gd name="connsiteY21" fmla="*/ 1019030 h 1788650"/>
              <a:gd name="connsiteX22" fmla="*/ 716280 w 967740"/>
              <a:gd name="connsiteY22" fmla="*/ 980930 h 1788650"/>
              <a:gd name="connsiteX23" fmla="*/ 712470 w 967740"/>
              <a:gd name="connsiteY23" fmla="*/ 942830 h 1788650"/>
              <a:gd name="connsiteX24" fmla="*/ 704850 w 967740"/>
              <a:gd name="connsiteY24" fmla="*/ 916160 h 1788650"/>
              <a:gd name="connsiteX25" fmla="*/ 701040 w 967740"/>
              <a:gd name="connsiteY25" fmla="*/ 897110 h 1788650"/>
              <a:gd name="connsiteX26" fmla="*/ 693420 w 967740"/>
              <a:gd name="connsiteY26" fmla="*/ 881870 h 1788650"/>
              <a:gd name="connsiteX27" fmla="*/ 685800 w 967740"/>
              <a:gd name="connsiteY27" fmla="*/ 859010 h 1788650"/>
              <a:gd name="connsiteX28" fmla="*/ 674370 w 967740"/>
              <a:gd name="connsiteY28" fmla="*/ 832340 h 1788650"/>
              <a:gd name="connsiteX29" fmla="*/ 666750 w 967740"/>
              <a:gd name="connsiteY29" fmla="*/ 817100 h 1788650"/>
              <a:gd name="connsiteX30" fmla="*/ 659130 w 967740"/>
              <a:gd name="connsiteY30" fmla="*/ 794240 h 1788650"/>
              <a:gd name="connsiteX31" fmla="*/ 655320 w 967740"/>
              <a:gd name="connsiteY31" fmla="*/ 779000 h 1788650"/>
              <a:gd name="connsiteX32" fmla="*/ 647700 w 967740"/>
              <a:gd name="connsiteY32" fmla="*/ 767570 h 1788650"/>
              <a:gd name="connsiteX33" fmla="*/ 640080 w 967740"/>
              <a:gd name="connsiteY33" fmla="*/ 737090 h 1788650"/>
              <a:gd name="connsiteX34" fmla="*/ 636270 w 967740"/>
              <a:gd name="connsiteY34" fmla="*/ 725660 h 1788650"/>
              <a:gd name="connsiteX35" fmla="*/ 632460 w 967740"/>
              <a:gd name="connsiteY35" fmla="*/ 710420 h 1788650"/>
              <a:gd name="connsiteX36" fmla="*/ 624840 w 967740"/>
              <a:gd name="connsiteY36" fmla="*/ 698990 h 1788650"/>
              <a:gd name="connsiteX37" fmla="*/ 621030 w 967740"/>
              <a:gd name="connsiteY37" fmla="*/ 683750 h 1788650"/>
              <a:gd name="connsiteX38" fmla="*/ 605790 w 967740"/>
              <a:gd name="connsiteY38" fmla="*/ 653270 h 1788650"/>
              <a:gd name="connsiteX39" fmla="*/ 586740 w 967740"/>
              <a:gd name="connsiteY39" fmla="*/ 622790 h 1788650"/>
              <a:gd name="connsiteX40" fmla="*/ 567690 w 967740"/>
              <a:gd name="connsiteY40" fmla="*/ 584690 h 1788650"/>
              <a:gd name="connsiteX41" fmla="*/ 567690 w 967740"/>
              <a:gd name="connsiteY41" fmla="*/ 584690 h 1788650"/>
              <a:gd name="connsiteX42" fmla="*/ 552450 w 967740"/>
              <a:gd name="connsiteY42" fmla="*/ 558020 h 1788650"/>
              <a:gd name="connsiteX43" fmla="*/ 537210 w 967740"/>
              <a:gd name="connsiteY43" fmla="*/ 538970 h 1788650"/>
              <a:gd name="connsiteX44" fmla="*/ 533400 w 967740"/>
              <a:gd name="connsiteY44" fmla="*/ 527540 h 1788650"/>
              <a:gd name="connsiteX45" fmla="*/ 518160 w 967740"/>
              <a:gd name="connsiteY45" fmla="*/ 504680 h 1788650"/>
              <a:gd name="connsiteX46" fmla="*/ 510540 w 967740"/>
              <a:gd name="connsiteY46" fmla="*/ 493250 h 1788650"/>
              <a:gd name="connsiteX47" fmla="*/ 499110 w 967740"/>
              <a:gd name="connsiteY47" fmla="*/ 485630 h 1788650"/>
              <a:gd name="connsiteX48" fmla="*/ 480060 w 967740"/>
              <a:gd name="connsiteY48" fmla="*/ 462770 h 1788650"/>
              <a:gd name="connsiteX49" fmla="*/ 468630 w 967740"/>
              <a:gd name="connsiteY49" fmla="*/ 455150 h 1788650"/>
              <a:gd name="connsiteX50" fmla="*/ 457200 w 967740"/>
              <a:gd name="connsiteY50" fmla="*/ 439910 h 1788650"/>
              <a:gd name="connsiteX51" fmla="*/ 434340 w 967740"/>
              <a:gd name="connsiteY51" fmla="*/ 417050 h 1788650"/>
              <a:gd name="connsiteX52" fmla="*/ 426720 w 967740"/>
              <a:gd name="connsiteY52" fmla="*/ 405620 h 1788650"/>
              <a:gd name="connsiteX53" fmla="*/ 403860 w 967740"/>
              <a:gd name="connsiteY53" fmla="*/ 390380 h 1788650"/>
              <a:gd name="connsiteX54" fmla="*/ 381000 w 967740"/>
              <a:gd name="connsiteY54" fmla="*/ 371330 h 1788650"/>
              <a:gd name="connsiteX55" fmla="*/ 369570 w 967740"/>
              <a:gd name="connsiteY55" fmla="*/ 359900 h 1788650"/>
              <a:gd name="connsiteX56" fmla="*/ 358140 w 967740"/>
              <a:gd name="connsiteY56" fmla="*/ 352280 h 1788650"/>
              <a:gd name="connsiteX57" fmla="*/ 342900 w 967740"/>
              <a:gd name="connsiteY57" fmla="*/ 344660 h 1788650"/>
              <a:gd name="connsiteX58" fmla="*/ 308610 w 967740"/>
              <a:gd name="connsiteY58" fmla="*/ 317990 h 1788650"/>
              <a:gd name="connsiteX59" fmla="*/ 281940 w 967740"/>
              <a:gd name="connsiteY59" fmla="*/ 302750 h 1788650"/>
              <a:gd name="connsiteX60" fmla="*/ 270510 w 967740"/>
              <a:gd name="connsiteY60" fmla="*/ 295130 h 1788650"/>
              <a:gd name="connsiteX61" fmla="*/ 255270 w 967740"/>
              <a:gd name="connsiteY61" fmla="*/ 291320 h 1788650"/>
              <a:gd name="connsiteX62" fmla="*/ 240030 w 967740"/>
              <a:gd name="connsiteY62" fmla="*/ 283700 h 1788650"/>
              <a:gd name="connsiteX63" fmla="*/ 213360 w 967740"/>
              <a:gd name="connsiteY63" fmla="*/ 272270 h 1788650"/>
              <a:gd name="connsiteX64" fmla="*/ 201930 w 967740"/>
              <a:gd name="connsiteY64" fmla="*/ 264650 h 1788650"/>
              <a:gd name="connsiteX65" fmla="*/ 182880 w 967740"/>
              <a:gd name="connsiteY65" fmla="*/ 260840 h 1788650"/>
              <a:gd name="connsiteX66" fmla="*/ 167640 w 967740"/>
              <a:gd name="connsiteY66" fmla="*/ 257030 h 1788650"/>
              <a:gd name="connsiteX67" fmla="*/ 144780 w 967740"/>
              <a:gd name="connsiteY67" fmla="*/ 241790 h 1788650"/>
              <a:gd name="connsiteX68" fmla="*/ 110490 w 967740"/>
              <a:gd name="connsiteY68" fmla="*/ 226550 h 1788650"/>
              <a:gd name="connsiteX69" fmla="*/ 95250 w 967740"/>
              <a:gd name="connsiteY69" fmla="*/ 215120 h 1788650"/>
              <a:gd name="connsiteX70" fmla="*/ 87630 w 967740"/>
              <a:gd name="connsiteY70" fmla="*/ 203690 h 1788650"/>
              <a:gd name="connsiteX71" fmla="*/ 64770 w 967740"/>
              <a:gd name="connsiteY71" fmla="*/ 184640 h 1788650"/>
              <a:gd name="connsiteX72" fmla="*/ 57150 w 967740"/>
              <a:gd name="connsiteY72" fmla="*/ 173210 h 1788650"/>
              <a:gd name="connsiteX73" fmla="*/ 45720 w 967740"/>
              <a:gd name="connsiteY73" fmla="*/ 165590 h 1788650"/>
              <a:gd name="connsiteX74" fmla="*/ 30480 w 967740"/>
              <a:gd name="connsiteY74" fmla="*/ 142730 h 1788650"/>
              <a:gd name="connsiteX75" fmla="*/ 22860 w 967740"/>
              <a:gd name="connsiteY75" fmla="*/ 127490 h 1788650"/>
              <a:gd name="connsiteX76" fmla="*/ 11430 w 967740"/>
              <a:gd name="connsiteY76" fmla="*/ 119870 h 1788650"/>
              <a:gd name="connsiteX77" fmla="*/ 19050 w 967740"/>
              <a:gd name="connsiteY77" fmla="*/ 104630 h 1788650"/>
              <a:gd name="connsiteX78" fmla="*/ 30480 w 967740"/>
              <a:gd name="connsiteY78" fmla="*/ 116060 h 1788650"/>
              <a:gd name="connsiteX79" fmla="*/ 41910 w 967740"/>
              <a:gd name="connsiteY79" fmla="*/ 123680 h 1788650"/>
              <a:gd name="connsiteX80" fmla="*/ 60960 w 967740"/>
              <a:gd name="connsiteY80" fmla="*/ 127490 h 1788650"/>
              <a:gd name="connsiteX81" fmla="*/ 53340 w 967740"/>
              <a:gd name="connsiteY81" fmla="*/ 97010 h 1788650"/>
              <a:gd name="connsiteX82" fmla="*/ 49530 w 967740"/>
              <a:gd name="connsiteY82" fmla="*/ 77960 h 1788650"/>
              <a:gd name="connsiteX83" fmla="*/ 72390 w 967740"/>
              <a:gd name="connsiteY83" fmla="*/ 93200 h 1788650"/>
              <a:gd name="connsiteX84" fmla="*/ 83820 w 967740"/>
              <a:gd name="connsiteY84" fmla="*/ 70340 h 1788650"/>
              <a:gd name="connsiteX85" fmla="*/ 110490 w 967740"/>
              <a:gd name="connsiteY85" fmla="*/ 89390 h 1788650"/>
              <a:gd name="connsiteX86" fmla="*/ 118110 w 967740"/>
              <a:gd name="connsiteY86" fmla="*/ 74150 h 1788650"/>
              <a:gd name="connsiteX87" fmla="*/ 125730 w 967740"/>
              <a:gd name="connsiteY87" fmla="*/ 51290 h 1788650"/>
              <a:gd name="connsiteX88" fmla="*/ 133350 w 967740"/>
              <a:gd name="connsiteY88" fmla="*/ 62720 h 1788650"/>
              <a:gd name="connsiteX89" fmla="*/ 140970 w 967740"/>
              <a:gd name="connsiteY89" fmla="*/ 51290 h 1788650"/>
              <a:gd name="connsiteX90" fmla="*/ 201930 w 967740"/>
              <a:gd name="connsiteY90" fmla="*/ 20810 h 1788650"/>
              <a:gd name="connsiteX91" fmla="*/ 224790 w 967740"/>
              <a:gd name="connsiteY91" fmla="*/ 28430 h 1788650"/>
              <a:gd name="connsiteX92" fmla="*/ 224790 w 967740"/>
              <a:gd name="connsiteY92" fmla="*/ 24620 h 1788650"/>
              <a:gd name="connsiteX93" fmla="*/ 247650 w 967740"/>
              <a:gd name="connsiteY93" fmla="*/ 47480 h 1788650"/>
              <a:gd name="connsiteX94" fmla="*/ 297180 w 967740"/>
              <a:gd name="connsiteY94" fmla="*/ 74150 h 1788650"/>
              <a:gd name="connsiteX95" fmla="*/ 308610 w 967740"/>
              <a:gd name="connsiteY95" fmla="*/ 85580 h 1788650"/>
              <a:gd name="connsiteX96" fmla="*/ 320040 w 967740"/>
              <a:gd name="connsiteY96" fmla="*/ 89390 h 1788650"/>
              <a:gd name="connsiteX97" fmla="*/ 342900 w 967740"/>
              <a:gd name="connsiteY97" fmla="*/ 100820 h 1788650"/>
              <a:gd name="connsiteX98" fmla="*/ 365760 w 967740"/>
              <a:gd name="connsiteY98" fmla="*/ 116060 h 1788650"/>
              <a:gd name="connsiteX99" fmla="*/ 377190 w 967740"/>
              <a:gd name="connsiteY99" fmla="*/ 123680 h 1788650"/>
              <a:gd name="connsiteX100" fmla="*/ 400050 w 967740"/>
              <a:gd name="connsiteY100" fmla="*/ 142730 h 1788650"/>
              <a:gd name="connsiteX101" fmla="*/ 407670 w 967740"/>
              <a:gd name="connsiteY101" fmla="*/ 154160 h 1788650"/>
              <a:gd name="connsiteX102" fmla="*/ 419100 w 967740"/>
              <a:gd name="connsiteY102" fmla="*/ 157970 h 1788650"/>
              <a:gd name="connsiteX103" fmla="*/ 434340 w 967740"/>
              <a:gd name="connsiteY103" fmla="*/ 173210 h 1788650"/>
              <a:gd name="connsiteX104" fmla="*/ 457200 w 967740"/>
              <a:gd name="connsiteY104" fmla="*/ 196070 h 1788650"/>
              <a:gd name="connsiteX105" fmla="*/ 468630 w 967740"/>
              <a:gd name="connsiteY105" fmla="*/ 203690 h 1788650"/>
              <a:gd name="connsiteX106" fmla="*/ 480060 w 967740"/>
              <a:gd name="connsiteY106" fmla="*/ 215120 h 1788650"/>
              <a:gd name="connsiteX107" fmla="*/ 487680 w 967740"/>
              <a:gd name="connsiteY107" fmla="*/ 226550 h 1788650"/>
              <a:gd name="connsiteX108" fmla="*/ 499110 w 967740"/>
              <a:gd name="connsiteY108" fmla="*/ 230360 h 1788650"/>
              <a:gd name="connsiteX109" fmla="*/ 529590 w 967740"/>
              <a:gd name="connsiteY109" fmla="*/ 257030 h 1788650"/>
              <a:gd name="connsiteX110" fmla="*/ 541020 w 967740"/>
              <a:gd name="connsiteY110" fmla="*/ 268460 h 1788650"/>
              <a:gd name="connsiteX111" fmla="*/ 563880 w 967740"/>
              <a:gd name="connsiteY111" fmla="*/ 283700 h 1788650"/>
              <a:gd name="connsiteX112" fmla="*/ 586740 w 967740"/>
              <a:gd name="connsiteY112" fmla="*/ 306560 h 1788650"/>
              <a:gd name="connsiteX113" fmla="*/ 594360 w 967740"/>
              <a:gd name="connsiteY113" fmla="*/ 317990 h 1788650"/>
              <a:gd name="connsiteX114" fmla="*/ 605790 w 967740"/>
              <a:gd name="connsiteY114" fmla="*/ 329420 h 1788650"/>
              <a:gd name="connsiteX115" fmla="*/ 624840 w 967740"/>
              <a:gd name="connsiteY115" fmla="*/ 356090 h 1788650"/>
              <a:gd name="connsiteX116" fmla="*/ 640080 w 967740"/>
              <a:gd name="connsiteY116" fmla="*/ 378950 h 1788650"/>
              <a:gd name="connsiteX117" fmla="*/ 647700 w 967740"/>
              <a:gd name="connsiteY117" fmla="*/ 390380 h 1788650"/>
              <a:gd name="connsiteX118" fmla="*/ 651510 w 967740"/>
              <a:gd name="connsiteY118" fmla="*/ 401810 h 1788650"/>
              <a:gd name="connsiteX119" fmla="*/ 662940 w 967740"/>
              <a:gd name="connsiteY119" fmla="*/ 409430 h 1788650"/>
              <a:gd name="connsiteX120" fmla="*/ 678180 w 967740"/>
              <a:gd name="connsiteY120" fmla="*/ 436100 h 1788650"/>
              <a:gd name="connsiteX121" fmla="*/ 693420 w 967740"/>
              <a:gd name="connsiteY121" fmla="*/ 458960 h 1788650"/>
              <a:gd name="connsiteX122" fmla="*/ 704850 w 967740"/>
              <a:gd name="connsiteY122" fmla="*/ 474200 h 1788650"/>
              <a:gd name="connsiteX123" fmla="*/ 716280 w 967740"/>
              <a:gd name="connsiteY123" fmla="*/ 481820 h 1788650"/>
              <a:gd name="connsiteX124" fmla="*/ 727710 w 967740"/>
              <a:gd name="connsiteY124" fmla="*/ 519920 h 1788650"/>
              <a:gd name="connsiteX125" fmla="*/ 739140 w 967740"/>
              <a:gd name="connsiteY125" fmla="*/ 542780 h 1788650"/>
              <a:gd name="connsiteX126" fmla="*/ 746760 w 967740"/>
              <a:gd name="connsiteY126" fmla="*/ 565640 h 1788650"/>
              <a:gd name="connsiteX127" fmla="*/ 754380 w 967740"/>
              <a:gd name="connsiteY127" fmla="*/ 580880 h 1788650"/>
              <a:gd name="connsiteX128" fmla="*/ 765810 w 967740"/>
              <a:gd name="connsiteY128" fmla="*/ 607550 h 1788650"/>
              <a:gd name="connsiteX129" fmla="*/ 773430 w 967740"/>
              <a:gd name="connsiteY129" fmla="*/ 584690 h 1788650"/>
              <a:gd name="connsiteX130" fmla="*/ 784860 w 967740"/>
              <a:gd name="connsiteY130" fmla="*/ 558020 h 1788650"/>
              <a:gd name="connsiteX131" fmla="*/ 796290 w 967740"/>
              <a:gd name="connsiteY131" fmla="*/ 504680 h 1788650"/>
              <a:gd name="connsiteX132" fmla="*/ 800100 w 967740"/>
              <a:gd name="connsiteY132" fmla="*/ 478010 h 1788650"/>
              <a:gd name="connsiteX133" fmla="*/ 803910 w 967740"/>
              <a:gd name="connsiteY133" fmla="*/ 428480 h 1788650"/>
              <a:gd name="connsiteX134" fmla="*/ 800100 w 967740"/>
              <a:gd name="connsiteY134" fmla="*/ 386570 h 1788650"/>
              <a:gd name="connsiteX135" fmla="*/ 796290 w 967740"/>
              <a:gd name="connsiteY135" fmla="*/ 363710 h 1788650"/>
              <a:gd name="connsiteX136" fmla="*/ 792480 w 967740"/>
              <a:gd name="connsiteY136" fmla="*/ 337040 h 1788650"/>
              <a:gd name="connsiteX137" fmla="*/ 784860 w 967740"/>
              <a:gd name="connsiteY137" fmla="*/ 291320 h 1788650"/>
              <a:gd name="connsiteX138" fmla="*/ 788670 w 967740"/>
              <a:gd name="connsiteY138" fmla="*/ 196070 h 1788650"/>
              <a:gd name="connsiteX139" fmla="*/ 792480 w 967740"/>
              <a:gd name="connsiteY139" fmla="*/ 177020 h 1788650"/>
              <a:gd name="connsiteX140" fmla="*/ 800100 w 967740"/>
              <a:gd name="connsiteY140" fmla="*/ 199880 h 1788650"/>
              <a:gd name="connsiteX141" fmla="*/ 803910 w 967740"/>
              <a:gd name="connsiteY141" fmla="*/ 237980 h 1788650"/>
              <a:gd name="connsiteX142" fmla="*/ 807720 w 967740"/>
              <a:gd name="connsiteY142" fmla="*/ 268460 h 1788650"/>
              <a:gd name="connsiteX143" fmla="*/ 815340 w 967740"/>
              <a:gd name="connsiteY143" fmla="*/ 257030 h 1788650"/>
              <a:gd name="connsiteX144" fmla="*/ 819150 w 967740"/>
              <a:gd name="connsiteY144" fmla="*/ 245600 h 1788650"/>
              <a:gd name="connsiteX145" fmla="*/ 826770 w 967740"/>
              <a:gd name="connsiteY145" fmla="*/ 226550 h 1788650"/>
              <a:gd name="connsiteX146" fmla="*/ 834390 w 967740"/>
              <a:gd name="connsiteY146" fmla="*/ 203690 h 1788650"/>
              <a:gd name="connsiteX147" fmla="*/ 845820 w 967740"/>
              <a:gd name="connsiteY147" fmla="*/ 180830 h 1788650"/>
              <a:gd name="connsiteX148" fmla="*/ 853440 w 967740"/>
              <a:gd name="connsiteY148" fmla="*/ 196070 h 1788650"/>
              <a:gd name="connsiteX149" fmla="*/ 868680 w 967740"/>
              <a:gd name="connsiteY149" fmla="*/ 218930 h 1788650"/>
              <a:gd name="connsiteX150" fmla="*/ 876300 w 967740"/>
              <a:gd name="connsiteY150" fmla="*/ 199880 h 1788650"/>
              <a:gd name="connsiteX151" fmla="*/ 883920 w 967740"/>
              <a:gd name="connsiteY151" fmla="*/ 188450 h 1788650"/>
              <a:gd name="connsiteX152" fmla="*/ 887730 w 967740"/>
              <a:gd name="connsiteY152" fmla="*/ 237980 h 1788650"/>
              <a:gd name="connsiteX153" fmla="*/ 902970 w 967740"/>
              <a:gd name="connsiteY153" fmla="*/ 211310 h 1788650"/>
              <a:gd name="connsiteX154" fmla="*/ 910590 w 967740"/>
              <a:gd name="connsiteY154" fmla="*/ 196070 h 1788650"/>
              <a:gd name="connsiteX155" fmla="*/ 906780 w 967740"/>
              <a:gd name="connsiteY155" fmla="*/ 226550 h 1788650"/>
              <a:gd name="connsiteX156" fmla="*/ 910590 w 967740"/>
              <a:gd name="connsiteY156" fmla="*/ 241790 h 1788650"/>
              <a:gd name="connsiteX157" fmla="*/ 918210 w 967740"/>
              <a:gd name="connsiteY157" fmla="*/ 230360 h 1788650"/>
              <a:gd name="connsiteX158" fmla="*/ 929640 w 967740"/>
              <a:gd name="connsiteY158" fmla="*/ 218930 h 1788650"/>
              <a:gd name="connsiteX159" fmla="*/ 933450 w 967740"/>
              <a:gd name="connsiteY159" fmla="*/ 207500 h 1788650"/>
              <a:gd name="connsiteX160" fmla="*/ 944880 w 967740"/>
              <a:gd name="connsiteY160" fmla="*/ 241790 h 1788650"/>
              <a:gd name="connsiteX161" fmla="*/ 941070 w 967740"/>
              <a:gd name="connsiteY161" fmla="*/ 302750 h 1788650"/>
              <a:gd name="connsiteX162" fmla="*/ 944880 w 967740"/>
              <a:gd name="connsiteY162" fmla="*/ 401810 h 1788650"/>
              <a:gd name="connsiteX163" fmla="*/ 948690 w 967740"/>
              <a:gd name="connsiteY163" fmla="*/ 428480 h 1788650"/>
              <a:gd name="connsiteX164" fmla="*/ 952500 w 967740"/>
              <a:gd name="connsiteY164" fmla="*/ 470390 h 1788650"/>
              <a:gd name="connsiteX165" fmla="*/ 956310 w 967740"/>
              <a:gd name="connsiteY165" fmla="*/ 565640 h 1788650"/>
              <a:gd name="connsiteX166" fmla="*/ 960120 w 967740"/>
              <a:gd name="connsiteY166" fmla="*/ 580880 h 1788650"/>
              <a:gd name="connsiteX167" fmla="*/ 967740 w 967740"/>
              <a:gd name="connsiteY167" fmla="*/ 626600 h 1788650"/>
              <a:gd name="connsiteX168" fmla="*/ 960120 w 967740"/>
              <a:gd name="connsiteY168" fmla="*/ 737090 h 1788650"/>
              <a:gd name="connsiteX169" fmla="*/ 956310 w 967740"/>
              <a:gd name="connsiteY169" fmla="*/ 763760 h 1788650"/>
              <a:gd name="connsiteX170" fmla="*/ 952500 w 967740"/>
              <a:gd name="connsiteY170" fmla="*/ 782810 h 1788650"/>
              <a:gd name="connsiteX171" fmla="*/ 944880 w 967740"/>
              <a:gd name="connsiteY171" fmla="*/ 847580 h 1788650"/>
              <a:gd name="connsiteX172" fmla="*/ 941070 w 967740"/>
              <a:gd name="connsiteY172" fmla="*/ 862820 h 1788650"/>
              <a:gd name="connsiteX173" fmla="*/ 933450 w 967740"/>
              <a:gd name="connsiteY173" fmla="*/ 935210 h 1788650"/>
              <a:gd name="connsiteX174" fmla="*/ 925830 w 967740"/>
              <a:gd name="connsiteY174" fmla="*/ 988550 h 1788650"/>
              <a:gd name="connsiteX175" fmla="*/ 929640 w 967740"/>
              <a:gd name="connsiteY175" fmla="*/ 1057130 h 1788650"/>
              <a:gd name="connsiteX176" fmla="*/ 941070 w 967740"/>
              <a:gd name="connsiteY176" fmla="*/ 1133330 h 1788650"/>
              <a:gd name="connsiteX177" fmla="*/ 933450 w 967740"/>
              <a:gd name="connsiteY177" fmla="*/ 1217150 h 1788650"/>
              <a:gd name="connsiteX178" fmla="*/ 925830 w 967740"/>
              <a:gd name="connsiteY178" fmla="*/ 1262870 h 1788650"/>
              <a:gd name="connsiteX179" fmla="*/ 918210 w 967740"/>
              <a:gd name="connsiteY179" fmla="*/ 1346690 h 1788650"/>
              <a:gd name="connsiteX180" fmla="*/ 914400 w 967740"/>
              <a:gd name="connsiteY180" fmla="*/ 1361930 h 1788650"/>
              <a:gd name="connsiteX181" fmla="*/ 910590 w 967740"/>
              <a:gd name="connsiteY181" fmla="*/ 1380980 h 1788650"/>
              <a:gd name="connsiteX182" fmla="*/ 902970 w 967740"/>
              <a:gd name="connsiteY182" fmla="*/ 1403840 h 1788650"/>
              <a:gd name="connsiteX183" fmla="*/ 891540 w 967740"/>
              <a:gd name="connsiteY183" fmla="*/ 1430510 h 1788650"/>
              <a:gd name="connsiteX184" fmla="*/ 887730 w 967740"/>
              <a:gd name="connsiteY184" fmla="*/ 1457180 h 1788650"/>
              <a:gd name="connsiteX185" fmla="*/ 883920 w 967740"/>
              <a:gd name="connsiteY185" fmla="*/ 1468610 h 1788650"/>
              <a:gd name="connsiteX186" fmla="*/ 876300 w 967740"/>
              <a:gd name="connsiteY186" fmla="*/ 1495280 h 1788650"/>
              <a:gd name="connsiteX187" fmla="*/ 876300 w 967740"/>
              <a:gd name="connsiteY187" fmla="*/ 1586720 h 1788650"/>
              <a:gd name="connsiteX188" fmla="*/ 887730 w 967740"/>
              <a:gd name="connsiteY188" fmla="*/ 1609580 h 1788650"/>
              <a:gd name="connsiteX189" fmla="*/ 891540 w 967740"/>
              <a:gd name="connsiteY189" fmla="*/ 1617200 h 1788650"/>
              <a:gd name="connsiteX0" fmla="*/ 697230 w 967740"/>
              <a:gd name="connsiteY0" fmla="*/ 1788650 h 1788650"/>
              <a:gd name="connsiteX1" fmla="*/ 704850 w 967740"/>
              <a:gd name="connsiteY1" fmla="*/ 1758170 h 1788650"/>
              <a:gd name="connsiteX2" fmla="*/ 708660 w 967740"/>
              <a:gd name="connsiteY2" fmla="*/ 1742930 h 1788650"/>
              <a:gd name="connsiteX3" fmla="*/ 712470 w 967740"/>
              <a:gd name="connsiteY3" fmla="*/ 1716260 h 1788650"/>
              <a:gd name="connsiteX4" fmla="*/ 716280 w 967740"/>
              <a:gd name="connsiteY4" fmla="*/ 1697210 h 1788650"/>
              <a:gd name="connsiteX5" fmla="*/ 723900 w 967740"/>
              <a:gd name="connsiteY5" fmla="*/ 1674350 h 1788650"/>
              <a:gd name="connsiteX6" fmla="*/ 731520 w 967740"/>
              <a:gd name="connsiteY6" fmla="*/ 1590530 h 1788650"/>
              <a:gd name="connsiteX7" fmla="*/ 735330 w 967740"/>
              <a:gd name="connsiteY7" fmla="*/ 1579100 h 1788650"/>
              <a:gd name="connsiteX8" fmla="*/ 739140 w 967740"/>
              <a:gd name="connsiteY8" fmla="*/ 1529570 h 1788650"/>
              <a:gd name="connsiteX9" fmla="*/ 742950 w 967740"/>
              <a:gd name="connsiteY9" fmla="*/ 1514330 h 1788650"/>
              <a:gd name="connsiteX10" fmla="*/ 746760 w 967740"/>
              <a:gd name="connsiteY10" fmla="*/ 1472420 h 1788650"/>
              <a:gd name="connsiteX11" fmla="*/ 750570 w 967740"/>
              <a:gd name="connsiteY11" fmla="*/ 1457180 h 1788650"/>
              <a:gd name="connsiteX12" fmla="*/ 754380 w 967740"/>
              <a:gd name="connsiteY12" fmla="*/ 1426700 h 1788650"/>
              <a:gd name="connsiteX13" fmla="*/ 758190 w 967740"/>
              <a:gd name="connsiteY13" fmla="*/ 1400030 h 1788650"/>
              <a:gd name="connsiteX14" fmla="*/ 762000 w 967740"/>
              <a:gd name="connsiteY14" fmla="*/ 1339070 h 1788650"/>
              <a:gd name="connsiteX15" fmla="*/ 765810 w 967740"/>
              <a:gd name="connsiteY15" fmla="*/ 1316210 h 1788650"/>
              <a:gd name="connsiteX16" fmla="*/ 758190 w 967740"/>
              <a:gd name="connsiteY16" fmla="*/ 1209530 h 1788650"/>
              <a:gd name="connsiteX17" fmla="*/ 754380 w 967740"/>
              <a:gd name="connsiteY17" fmla="*/ 1190480 h 1788650"/>
              <a:gd name="connsiteX18" fmla="*/ 746760 w 967740"/>
              <a:gd name="connsiteY18" fmla="*/ 1137140 h 1788650"/>
              <a:gd name="connsiteX19" fmla="*/ 735330 w 967740"/>
              <a:gd name="connsiteY19" fmla="*/ 1087610 h 1788650"/>
              <a:gd name="connsiteX20" fmla="*/ 731520 w 967740"/>
              <a:gd name="connsiteY20" fmla="*/ 1076180 h 1788650"/>
              <a:gd name="connsiteX21" fmla="*/ 723900 w 967740"/>
              <a:gd name="connsiteY21" fmla="*/ 1019030 h 1788650"/>
              <a:gd name="connsiteX22" fmla="*/ 716280 w 967740"/>
              <a:gd name="connsiteY22" fmla="*/ 980930 h 1788650"/>
              <a:gd name="connsiteX23" fmla="*/ 712470 w 967740"/>
              <a:gd name="connsiteY23" fmla="*/ 942830 h 1788650"/>
              <a:gd name="connsiteX24" fmla="*/ 704850 w 967740"/>
              <a:gd name="connsiteY24" fmla="*/ 916160 h 1788650"/>
              <a:gd name="connsiteX25" fmla="*/ 701040 w 967740"/>
              <a:gd name="connsiteY25" fmla="*/ 897110 h 1788650"/>
              <a:gd name="connsiteX26" fmla="*/ 693420 w 967740"/>
              <a:gd name="connsiteY26" fmla="*/ 881870 h 1788650"/>
              <a:gd name="connsiteX27" fmla="*/ 685800 w 967740"/>
              <a:gd name="connsiteY27" fmla="*/ 859010 h 1788650"/>
              <a:gd name="connsiteX28" fmla="*/ 674370 w 967740"/>
              <a:gd name="connsiteY28" fmla="*/ 832340 h 1788650"/>
              <a:gd name="connsiteX29" fmla="*/ 666750 w 967740"/>
              <a:gd name="connsiteY29" fmla="*/ 817100 h 1788650"/>
              <a:gd name="connsiteX30" fmla="*/ 659130 w 967740"/>
              <a:gd name="connsiteY30" fmla="*/ 794240 h 1788650"/>
              <a:gd name="connsiteX31" fmla="*/ 655320 w 967740"/>
              <a:gd name="connsiteY31" fmla="*/ 779000 h 1788650"/>
              <a:gd name="connsiteX32" fmla="*/ 647700 w 967740"/>
              <a:gd name="connsiteY32" fmla="*/ 767570 h 1788650"/>
              <a:gd name="connsiteX33" fmla="*/ 640080 w 967740"/>
              <a:gd name="connsiteY33" fmla="*/ 737090 h 1788650"/>
              <a:gd name="connsiteX34" fmla="*/ 636270 w 967740"/>
              <a:gd name="connsiteY34" fmla="*/ 725660 h 1788650"/>
              <a:gd name="connsiteX35" fmla="*/ 632460 w 967740"/>
              <a:gd name="connsiteY35" fmla="*/ 710420 h 1788650"/>
              <a:gd name="connsiteX36" fmla="*/ 624840 w 967740"/>
              <a:gd name="connsiteY36" fmla="*/ 698990 h 1788650"/>
              <a:gd name="connsiteX37" fmla="*/ 621030 w 967740"/>
              <a:gd name="connsiteY37" fmla="*/ 683750 h 1788650"/>
              <a:gd name="connsiteX38" fmla="*/ 605790 w 967740"/>
              <a:gd name="connsiteY38" fmla="*/ 653270 h 1788650"/>
              <a:gd name="connsiteX39" fmla="*/ 586740 w 967740"/>
              <a:gd name="connsiteY39" fmla="*/ 622790 h 1788650"/>
              <a:gd name="connsiteX40" fmla="*/ 567690 w 967740"/>
              <a:gd name="connsiteY40" fmla="*/ 584690 h 1788650"/>
              <a:gd name="connsiteX41" fmla="*/ 567690 w 967740"/>
              <a:gd name="connsiteY41" fmla="*/ 584690 h 1788650"/>
              <a:gd name="connsiteX42" fmla="*/ 552450 w 967740"/>
              <a:gd name="connsiteY42" fmla="*/ 558020 h 1788650"/>
              <a:gd name="connsiteX43" fmla="*/ 537210 w 967740"/>
              <a:gd name="connsiteY43" fmla="*/ 538970 h 1788650"/>
              <a:gd name="connsiteX44" fmla="*/ 533400 w 967740"/>
              <a:gd name="connsiteY44" fmla="*/ 527540 h 1788650"/>
              <a:gd name="connsiteX45" fmla="*/ 518160 w 967740"/>
              <a:gd name="connsiteY45" fmla="*/ 504680 h 1788650"/>
              <a:gd name="connsiteX46" fmla="*/ 510540 w 967740"/>
              <a:gd name="connsiteY46" fmla="*/ 493250 h 1788650"/>
              <a:gd name="connsiteX47" fmla="*/ 499110 w 967740"/>
              <a:gd name="connsiteY47" fmla="*/ 485630 h 1788650"/>
              <a:gd name="connsiteX48" fmla="*/ 480060 w 967740"/>
              <a:gd name="connsiteY48" fmla="*/ 462770 h 1788650"/>
              <a:gd name="connsiteX49" fmla="*/ 468630 w 967740"/>
              <a:gd name="connsiteY49" fmla="*/ 455150 h 1788650"/>
              <a:gd name="connsiteX50" fmla="*/ 457200 w 967740"/>
              <a:gd name="connsiteY50" fmla="*/ 439910 h 1788650"/>
              <a:gd name="connsiteX51" fmla="*/ 434340 w 967740"/>
              <a:gd name="connsiteY51" fmla="*/ 417050 h 1788650"/>
              <a:gd name="connsiteX52" fmla="*/ 426720 w 967740"/>
              <a:gd name="connsiteY52" fmla="*/ 405620 h 1788650"/>
              <a:gd name="connsiteX53" fmla="*/ 403860 w 967740"/>
              <a:gd name="connsiteY53" fmla="*/ 390380 h 1788650"/>
              <a:gd name="connsiteX54" fmla="*/ 381000 w 967740"/>
              <a:gd name="connsiteY54" fmla="*/ 371330 h 1788650"/>
              <a:gd name="connsiteX55" fmla="*/ 369570 w 967740"/>
              <a:gd name="connsiteY55" fmla="*/ 359900 h 1788650"/>
              <a:gd name="connsiteX56" fmla="*/ 358140 w 967740"/>
              <a:gd name="connsiteY56" fmla="*/ 352280 h 1788650"/>
              <a:gd name="connsiteX57" fmla="*/ 342900 w 967740"/>
              <a:gd name="connsiteY57" fmla="*/ 344660 h 1788650"/>
              <a:gd name="connsiteX58" fmla="*/ 308610 w 967740"/>
              <a:gd name="connsiteY58" fmla="*/ 317990 h 1788650"/>
              <a:gd name="connsiteX59" fmla="*/ 281940 w 967740"/>
              <a:gd name="connsiteY59" fmla="*/ 302750 h 1788650"/>
              <a:gd name="connsiteX60" fmla="*/ 270510 w 967740"/>
              <a:gd name="connsiteY60" fmla="*/ 295130 h 1788650"/>
              <a:gd name="connsiteX61" fmla="*/ 255270 w 967740"/>
              <a:gd name="connsiteY61" fmla="*/ 291320 h 1788650"/>
              <a:gd name="connsiteX62" fmla="*/ 240030 w 967740"/>
              <a:gd name="connsiteY62" fmla="*/ 283700 h 1788650"/>
              <a:gd name="connsiteX63" fmla="*/ 213360 w 967740"/>
              <a:gd name="connsiteY63" fmla="*/ 272270 h 1788650"/>
              <a:gd name="connsiteX64" fmla="*/ 201930 w 967740"/>
              <a:gd name="connsiteY64" fmla="*/ 264650 h 1788650"/>
              <a:gd name="connsiteX65" fmla="*/ 182880 w 967740"/>
              <a:gd name="connsiteY65" fmla="*/ 260840 h 1788650"/>
              <a:gd name="connsiteX66" fmla="*/ 167640 w 967740"/>
              <a:gd name="connsiteY66" fmla="*/ 257030 h 1788650"/>
              <a:gd name="connsiteX67" fmla="*/ 144780 w 967740"/>
              <a:gd name="connsiteY67" fmla="*/ 241790 h 1788650"/>
              <a:gd name="connsiteX68" fmla="*/ 110490 w 967740"/>
              <a:gd name="connsiteY68" fmla="*/ 226550 h 1788650"/>
              <a:gd name="connsiteX69" fmla="*/ 95250 w 967740"/>
              <a:gd name="connsiteY69" fmla="*/ 215120 h 1788650"/>
              <a:gd name="connsiteX70" fmla="*/ 87630 w 967740"/>
              <a:gd name="connsiteY70" fmla="*/ 203690 h 1788650"/>
              <a:gd name="connsiteX71" fmla="*/ 64770 w 967740"/>
              <a:gd name="connsiteY71" fmla="*/ 184640 h 1788650"/>
              <a:gd name="connsiteX72" fmla="*/ 57150 w 967740"/>
              <a:gd name="connsiteY72" fmla="*/ 173210 h 1788650"/>
              <a:gd name="connsiteX73" fmla="*/ 45720 w 967740"/>
              <a:gd name="connsiteY73" fmla="*/ 165590 h 1788650"/>
              <a:gd name="connsiteX74" fmla="*/ 30480 w 967740"/>
              <a:gd name="connsiteY74" fmla="*/ 142730 h 1788650"/>
              <a:gd name="connsiteX75" fmla="*/ 22860 w 967740"/>
              <a:gd name="connsiteY75" fmla="*/ 127490 h 1788650"/>
              <a:gd name="connsiteX76" fmla="*/ 11430 w 967740"/>
              <a:gd name="connsiteY76" fmla="*/ 119870 h 1788650"/>
              <a:gd name="connsiteX77" fmla="*/ 19050 w 967740"/>
              <a:gd name="connsiteY77" fmla="*/ 104630 h 1788650"/>
              <a:gd name="connsiteX78" fmla="*/ 30480 w 967740"/>
              <a:gd name="connsiteY78" fmla="*/ 116060 h 1788650"/>
              <a:gd name="connsiteX79" fmla="*/ 41910 w 967740"/>
              <a:gd name="connsiteY79" fmla="*/ 123680 h 1788650"/>
              <a:gd name="connsiteX80" fmla="*/ 60960 w 967740"/>
              <a:gd name="connsiteY80" fmla="*/ 127490 h 1788650"/>
              <a:gd name="connsiteX81" fmla="*/ 53340 w 967740"/>
              <a:gd name="connsiteY81" fmla="*/ 97010 h 1788650"/>
              <a:gd name="connsiteX82" fmla="*/ 49530 w 967740"/>
              <a:gd name="connsiteY82" fmla="*/ 77960 h 1788650"/>
              <a:gd name="connsiteX83" fmla="*/ 72390 w 967740"/>
              <a:gd name="connsiteY83" fmla="*/ 93200 h 1788650"/>
              <a:gd name="connsiteX84" fmla="*/ 83820 w 967740"/>
              <a:gd name="connsiteY84" fmla="*/ 70340 h 1788650"/>
              <a:gd name="connsiteX85" fmla="*/ 110490 w 967740"/>
              <a:gd name="connsiteY85" fmla="*/ 89390 h 1788650"/>
              <a:gd name="connsiteX86" fmla="*/ 118110 w 967740"/>
              <a:gd name="connsiteY86" fmla="*/ 74150 h 1788650"/>
              <a:gd name="connsiteX87" fmla="*/ 125730 w 967740"/>
              <a:gd name="connsiteY87" fmla="*/ 51290 h 1788650"/>
              <a:gd name="connsiteX88" fmla="*/ 133350 w 967740"/>
              <a:gd name="connsiteY88" fmla="*/ 62720 h 1788650"/>
              <a:gd name="connsiteX89" fmla="*/ 140970 w 967740"/>
              <a:gd name="connsiteY89" fmla="*/ 51290 h 1788650"/>
              <a:gd name="connsiteX90" fmla="*/ 201930 w 967740"/>
              <a:gd name="connsiteY90" fmla="*/ 20810 h 1788650"/>
              <a:gd name="connsiteX91" fmla="*/ 224790 w 967740"/>
              <a:gd name="connsiteY91" fmla="*/ 28430 h 1788650"/>
              <a:gd name="connsiteX92" fmla="*/ 224790 w 967740"/>
              <a:gd name="connsiteY92" fmla="*/ 24620 h 1788650"/>
              <a:gd name="connsiteX93" fmla="*/ 247650 w 967740"/>
              <a:gd name="connsiteY93" fmla="*/ 47480 h 1788650"/>
              <a:gd name="connsiteX94" fmla="*/ 297180 w 967740"/>
              <a:gd name="connsiteY94" fmla="*/ 74150 h 1788650"/>
              <a:gd name="connsiteX95" fmla="*/ 308610 w 967740"/>
              <a:gd name="connsiteY95" fmla="*/ 85580 h 1788650"/>
              <a:gd name="connsiteX96" fmla="*/ 320040 w 967740"/>
              <a:gd name="connsiteY96" fmla="*/ 89390 h 1788650"/>
              <a:gd name="connsiteX97" fmla="*/ 365760 w 967740"/>
              <a:gd name="connsiteY97" fmla="*/ 116060 h 1788650"/>
              <a:gd name="connsiteX98" fmla="*/ 377190 w 967740"/>
              <a:gd name="connsiteY98" fmla="*/ 123680 h 1788650"/>
              <a:gd name="connsiteX99" fmla="*/ 400050 w 967740"/>
              <a:gd name="connsiteY99" fmla="*/ 142730 h 1788650"/>
              <a:gd name="connsiteX100" fmla="*/ 407670 w 967740"/>
              <a:gd name="connsiteY100" fmla="*/ 154160 h 1788650"/>
              <a:gd name="connsiteX101" fmla="*/ 419100 w 967740"/>
              <a:gd name="connsiteY101" fmla="*/ 157970 h 1788650"/>
              <a:gd name="connsiteX102" fmla="*/ 434340 w 967740"/>
              <a:gd name="connsiteY102" fmla="*/ 173210 h 1788650"/>
              <a:gd name="connsiteX103" fmla="*/ 457200 w 967740"/>
              <a:gd name="connsiteY103" fmla="*/ 196070 h 1788650"/>
              <a:gd name="connsiteX104" fmla="*/ 468630 w 967740"/>
              <a:gd name="connsiteY104" fmla="*/ 203690 h 1788650"/>
              <a:gd name="connsiteX105" fmla="*/ 480060 w 967740"/>
              <a:gd name="connsiteY105" fmla="*/ 215120 h 1788650"/>
              <a:gd name="connsiteX106" fmla="*/ 487680 w 967740"/>
              <a:gd name="connsiteY106" fmla="*/ 226550 h 1788650"/>
              <a:gd name="connsiteX107" fmla="*/ 499110 w 967740"/>
              <a:gd name="connsiteY107" fmla="*/ 230360 h 1788650"/>
              <a:gd name="connsiteX108" fmla="*/ 529590 w 967740"/>
              <a:gd name="connsiteY108" fmla="*/ 257030 h 1788650"/>
              <a:gd name="connsiteX109" fmla="*/ 541020 w 967740"/>
              <a:gd name="connsiteY109" fmla="*/ 268460 h 1788650"/>
              <a:gd name="connsiteX110" fmla="*/ 563880 w 967740"/>
              <a:gd name="connsiteY110" fmla="*/ 283700 h 1788650"/>
              <a:gd name="connsiteX111" fmla="*/ 586740 w 967740"/>
              <a:gd name="connsiteY111" fmla="*/ 306560 h 1788650"/>
              <a:gd name="connsiteX112" fmla="*/ 594360 w 967740"/>
              <a:gd name="connsiteY112" fmla="*/ 317990 h 1788650"/>
              <a:gd name="connsiteX113" fmla="*/ 605790 w 967740"/>
              <a:gd name="connsiteY113" fmla="*/ 329420 h 1788650"/>
              <a:gd name="connsiteX114" fmla="*/ 624840 w 967740"/>
              <a:gd name="connsiteY114" fmla="*/ 356090 h 1788650"/>
              <a:gd name="connsiteX115" fmla="*/ 640080 w 967740"/>
              <a:gd name="connsiteY115" fmla="*/ 378950 h 1788650"/>
              <a:gd name="connsiteX116" fmla="*/ 647700 w 967740"/>
              <a:gd name="connsiteY116" fmla="*/ 390380 h 1788650"/>
              <a:gd name="connsiteX117" fmla="*/ 651510 w 967740"/>
              <a:gd name="connsiteY117" fmla="*/ 401810 h 1788650"/>
              <a:gd name="connsiteX118" fmla="*/ 662940 w 967740"/>
              <a:gd name="connsiteY118" fmla="*/ 409430 h 1788650"/>
              <a:gd name="connsiteX119" fmla="*/ 678180 w 967740"/>
              <a:gd name="connsiteY119" fmla="*/ 436100 h 1788650"/>
              <a:gd name="connsiteX120" fmla="*/ 693420 w 967740"/>
              <a:gd name="connsiteY120" fmla="*/ 458960 h 1788650"/>
              <a:gd name="connsiteX121" fmla="*/ 704850 w 967740"/>
              <a:gd name="connsiteY121" fmla="*/ 474200 h 1788650"/>
              <a:gd name="connsiteX122" fmla="*/ 716280 w 967740"/>
              <a:gd name="connsiteY122" fmla="*/ 481820 h 1788650"/>
              <a:gd name="connsiteX123" fmla="*/ 727710 w 967740"/>
              <a:gd name="connsiteY123" fmla="*/ 519920 h 1788650"/>
              <a:gd name="connsiteX124" fmla="*/ 739140 w 967740"/>
              <a:gd name="connsiteY124" fmla="*/ 542780 h 1788650"/>
              <a:gd name="connsiteX125" fmla="*/ 746760 w 967740"/>
              <a:gd name="connsiteY125" fmla="*/ 565640 h 1788650"/>
              <a:gd name="connsiteX126" fmla="*/ 754380 w 967740"/>
              <a:gd name="connsiteY126" fmla="*/ 580880 h 1788650"/>
              <a:gd name="connsiteX127" fmla="*/ 765810 w 967740"/>
              <a:gd name="connsiteY127" fmla="*/ 607550 h 1788650"/>
              <a:gd name="connsiteX128" fmla="*/ 773430 w 967740"/>
              <a:gd name="connsiteY128" fmla="*/ 584690 h 1788650"/>
              <a:gd name="connsiteX129" fmla="*/ 784860 w 967740"/>
              <a:gd name="connsiteY129" fmla="*/ 558020 h 1788650"/>
              <a:gd name="connsiteX130" fmla="*/ 796290 w 967740"/>
              <a:gd name="connsiteY130" fmla="*/ 504680 h 1788650"/>
              <a:gd name="connsiteX131" fmla="*/ 800100 w 967740"/>
              <a:gd name="connsiteY131" fmla="*/ 478010 h 1788650"/>
              <a:gd name="connsiteX132" fmla="*/ 803910 w 967740"/>
              <a:gd name="connsiteY132" fmla="*/ 428480 h 1788650"/>
              <a:gd name="connsiteX133" fmla="*/ 800100 w 967740"/>
              <a:gd name="connsiteY133" fmla="*/ 386570 h 1788650"/>
              <a:gd name="connsiteX134" fmla="*/ 796290 w 967740"/>
              <a:gd name="connsiteY134" fmla="*/ 363710 h 1788650"/>
              <a:gd name="connsiteX135" fmla="*/ 792480 w 967740"/>
              <a:gd name="connsiteY135" fmla="*/ 337040 h 1788650"/>
              <a:gd name="connsiteX136" fmla="*/ 784860 w 967740"/>
              <a:gd name="connsiteY136" fmla="*/ 291320 h 1788650"/>
              <a:gd name="connsiteX137" fmla="*/ 788670 w 967740"/>
              <a:gd name="connsiteY137" fmla="*/ 196070 h 1788650"/>
              <a:gd name="connsiteX138" fmla="*/ 792480 w 967740"/>
              <a:gd name="connsiteY138" fmla="*/ 177020 h 1788650"/>
              <a:gd name="connsiteX139" fmla="*/ 800100 w 967740"/>
              <a:gd name="connsiteY139" fmla="*/ 199880 h 1788650"/>
              <a:gd name="connsiteX140" fmla="*/ 803910 w 967740"/>
              <a:gd name="connsiteY140" fmla="*/ 237980 h 1788650"/>
              <a:gd name="connsiteX141" fmla="*/ 807720 w 967740"/>
              <a:gd name="connsiteY141" fmla="*/ 268460 h 1788650"/>
              <a:gd name="connsiteX142" fmla="*/ 815340 w 967740"/>
              <a:gd name="connsiteY142" fmla="*/ 257030 h 1788650"/>
              <a:gd name="connsiteX143" fmla="*/ 819150 w 967740"/>
              <a:gd name="connsiteY143" fmla="*/ 245600 h 1788650"/>
              <a:gd name="connsiteX144" fmla="*/ 826770 w 967740"/>
              <a:gd name="connsiteY144" fmla="*/ 226550 h 1788650"/>
              <a:gd name="connsiteX145" fmla="*/ 834390 w 967740"/>
              <a:gd name="connsiteY145" fmla="*/ 203690 h 1788650"/>
              <a:gd name="connsiteX146" fmla="*/ 845820 w 967740"/>
              <a:gd name="connsiteY146" fmla="*/ 180830 h 1788650"/>
              <a:gd name="connsiteX147" fmla="*/ 853440 w 967740"/>
              <a:gd name="connsiteY147" fmla="*/ 196070 h 1788650"/>
              <a:gd name="connsiteX148" fmla="*/ 868680 w 967740"/>
              <a:gd name="connsiteY148" fmla="*/ 218930 h 1788650"/>
              <a:gd name="connsiteX149" fmla="*/ 876300 w 967740"/>
              <a:gd name="connsiteY149" fmla="*/ 199880 h 1788650"/>
              <a:gd name="connsiteX150" fmla="*/ 883920 w 967740"/>
              <a:gd name="connsiteY150" fmla="*/ 188450 h 1788650"/>
              <a:gd name="connsiteX151" fmla="*/ 887730 w 967740"/>
              <a:gd name="connsiteY151" fmla="*/ 237980 h 1788650"/>
              <a:gd name="connsiteX152" fmla="*/ 902970 w 967740"/>
              <a:gd name="connsiteY152" fmla="*/ 211310 h 1788650"/>
              <a:gd name="connsiteX153" fmla="*/ 910590 w 967740"/>
              <a:gd name="connsiteY153" fmla="*/ 196070 h 1788650"/>
              <a:gd name="connsiteX154" fmla="*/ 906780 w 967740"/>
              <a:gd name="connsiteY154" fmla="*/ 226550 h 1788650"/>
              <a:gd name="connsiteX155" fmla="*/ 910590 w 967740"/>
              <a:gd name="connsiteY155" fmla="*/ 241790 h 1788650"/>
              <a:gd name="connsiteX156" fmla="*/ 918210 w 967740"/>
              <a:gd name="connsiteY156" fmla="*/ 230360 h 1788650"/>
              <a:gd name="connsiteX157" fmla="*/ 929640 w 967740"/>
              <a:gd name="connsiteY157" fmla="*/ 218930 h 1788650"/>
              <a:gd name="connsiteX158" fmla="*/ 933450 w 967740"/>
              <a:gd name="connsiteY158" fmla="*/ 207500 h 1788650"/>
              <a:gd name="connsiteX159" fmla="*/ 944880 w 967740"/>
              <a:gd name="connsiteY159" fmla="*/ 241790 h 1788650"/>
              <a:gd name="connsiteX160" fmla="*/ 941070 w 967740"/>
              <a:gd name="connsiteY160" fmla="*/ 302750 h 1788650"/>
              <a:gd name="connsiteX161" fmla="*/ 944880 w 967740"/>
              <a:gd name="connsiteY161" fmla="*/ 401810 h 1788650"/>
              <a:gd name="connsiteX162" fmla="*/ 948690 w 967740"/>
              <a:gd name="connsiteY162" fmla="*/ 428480 h 1788650"/>
              <a:gd name="connsiteX163" fmla="*/ 952500 w 967740"/>
              <a:gd name="connsiteY163" fmla="*/ 470390 h 1788650"/>
              <a:gd name="connsiteX164" fmla="*/ 956310 w 967740"/>
              <a:gd name="connsiteY164" fmla="*/ 565640 h 1788650"/>
              <a:gd name="connsiteX165" fmla="*/ 960120 w 967740"/>
              <a:gd name="connsiteY165" fmla="*/ 580880 h 1788650"/>
              <a:gd name="connsiteX166" fmla="*/ 967740 w 967740"/>
              <a:gd name="connsiteY166" fmla="*/ 626600 h 1788650"/>
              <a:gd name="connsiteX167" fmla="*/ 960120 w 967740"/>
              <a:gd name="connsiteY167" fmla="*/ 737090 h 1788650"/>
              <a:gd name="connsiteX168" fmla="*/ 956310 w 967740"/>
              <a:gd name="connsiteY168" fmla="*/ 763760 h 1788650"/>
              <a:gd name="connsiteX169" fmla="*/ 952500 w 967740"/>
              <a:gd name="connsiteY169" fmla="*/ 782810 h 1788650"/>
              <a:gd name="connsiteX170" fmla="*/ 944880 w 967740"/>
              <a:gd name="connsiteY170" fmla="*/ 847580 h 1788650"/>
              <a:gd name="connsiteX171" fmla="*/ 941070 w 967740"/>
              <a:gd name="connsiteY171" fmla="*/ 862820 h 1788650"/>
              <a:gd name="connsiteX172" fmla="*/ 933450 w 967740"/>
              <a:gd name="connsiteY172" fmla="*/ 935210 h 1788650"/>
              <a:gd name="connsiteX173" fmla="*/ 925830 w 967740"/>
              <a:gd name="connsiteY173" fmla="*/ 988550 h 1788650"/>
              <a:gd name="connsiteX174" fmla="*/ 929640 w 967740"/>
              <a:gd name="connsiteY174" fmla="*/ 1057130 h 1788650"/>
              <a:gd name="connsiteX175" fmla="*/ 941070 w 967740"/>
              <a:gd name="connsiteY175" fmla="*/ 1133330 h 1788650"/>
              <a:gd name="connsiteX176" fmla="*/ 933450 w 967740"/>
              <a:gd name="connsiteY176" fmla="*/ 1217150 h 1788650"/>
              <a:gd name="connsiteX177" fmla="*/ 925830 w 967740"/>
              <a:gd name="connsiteY177" fmla="*/ 1262870 h 1788650"/>
              <a:gd name="connsiteX178" fmla="*/ 918210 w 967740"/>
              <a:gd name="connsiteY178" fmla="*/ 1346690 h 1788650"/>
              <a:gd name="connsiteX179" fmla="*/ 914400 w 967740"/>
              <a:gd name="connsiteY179" fmla="*/ 1361930 h 1788650"/>
              <a:gd name="connsiteX180" fmla="*/ 910590 w 967740"/>
              <a:gd name="connsiteY180" fmla="*/ 1380980 h 1788650"/>
              <a:gd name="connsiteX181" fmla="*/ 902970 w 967740"/>
              <a:gd name="connsiteY181" fmla="*/ 1403840 h 1788650"/>
              <a:gd name="connsiteX182" fmla="*/ 891540 w 967740"/>
              <a:gd name="connsiteY182" fmla="*/ 1430510 h 1788650"/>
              <a:gd name="connsiteX183" fmla="*/ 887730 w 967740"/>
              <a:gd name="connsiteY183" fmla="*/ 1457180 h 1788650"/>
              <a:gd name="connsiteX184" fmla="*/ 883920 w 967740"/>
              <a:gd name="connsiteY184" fmla="*/ 1468610 h 1788650"/>
              <a:gd name="connsiteX185" fmla="*/ 876300 w 967740"/>
              <a:gd name="connsiteY185" fmla="*/ 1495280 h 1788650"/>
              <a:gd name="connsiteX186" fmla="*/ 876300 w 967740"/>
              <a:gd name="connsiteY186" fmla="*/ 1586720 h 1788650"/>
              <a:gd name="connsiteX187" fmla="*/ 887730 w 967740"/>
              <a:gd name="connsiteY187" fmla="*/ 1609580 h 1788650"/>
              <a:gd name="connsiteX188" fmla="*/ 891540 w 967740"/>
              <a:gd name="connsiteY188" fmla="*/ 1617200 h 1788650"/>
              <a:gd name="connsiteX0" fmla="*/ 697230 w 967740"/>
              <a:gd name="connsiteY0" fmla="*/ 1788650 h 1788650"/>
              <a:gd name="connsiteX1" fmla="*/ 704850 w 967740"/>
              <a:gd name="connsiteY1" fmla="*/ 1758170 h 1788650"/>
              <a:gd name="connsiteX2" fmla="*/ 708660 w 967740"/>
              <a:gd name="connsiteY2" fmla="*/ 1742930 h 1788650"/>
              <a:gd name="connsiteX3" fmla="*/ 712470 w 967740"/>
              <a:gd name="connsiteY3" fmla="*/ 1716260 h 1788650"/>
              <a:gd name="connsiteX4" fmla="*/ 716280 w 967740"/>
              <a:gd name="connsiteY4" fmla="*/ 1697210 h 1788650"/>
              <a:gd name="connsiteX5" fmla="*/ 723900 w 967740"/>
              <a:gd name="connsiteY5" fmla="*/ 1674350 h 1788650"/>
              <a:gd name="connsiteX6" fmla="*/ 731520 w 967740"/>
              <a:gd name="connsiteY6" fmla="*/ 1590530 h 1788650"/>
              <a:gd name="connsiteX7" fmla="*/ 735330 w 967740"/>
              <a:gd name="connsiteY7" fmla="*/ 1579100 h 1788650"/>
              <a:gd name="connsiteX8" fmla="*/ 739140 w 967740"/>
              <a:gd name="connsiteY8" fmla="*/ 1529570 h 1788650"/>
              <a:gd name="connsiteX9" fmla="*/ 742950 w 967740"/>
              <a:gd name="connsiteY9" fmla="*/ 1514330 h 1788650"/>
              <a:gd name="connsiteX10" fmla="*/ 746760 w 967740"/>
              <a:gd name="connsiteY10" fmla="*/ 1472420 h 1788650"/>
              <a:gd name="connsiteX11" fmla="*/ 750570 w 967740"/>
              <a:gd name="connsiteY11" fmla="*/ 1457180 h 1788650"/>
              <a:gd name="connsiteX12" fmla="*/ 754380 w 967740"/>
              <a:gd name="connsiteY12" fmla="*/ 1426700 h 1788650"/>
              <a:gd name="connsiteX13" fmla="*/ 758190 w 967740"/>
              <a:gd name="connsiteY13" fmla="*/ 1400030 h 1788650"/>
              <a:gd name="connsiteX14" fmla="*/ 762000 w 967740"/>
              <a:gd name="connsiteY14" fmla="*/ 1339070 h 1788650"/>
              <a:gd name="connsiteX15" fmla="*/ 765810 w 967740"/>
              <a:gd name="connsiteY15" fmla="*/ 1316210 h 1788650"/>
              <a:gd name="connsiteX16" fmla="*/ 758190 w 967740"/>
              <a:gd name="connsiteY16" fmla="*/ 1209530 h 1788650"/>
              <a:gd name="connsiteX17" fmla="*/ 754380 w 967740"/>
              <a:gd name="connsiteY17" fmla="*/ 1190480 h 1788650"/>
              <a:gd name="connsiteX18" fmla="*/ 746760 w 967740"/>
              <a:gd name="connsiteY18" fmla="*/ 1137140 h 1788650"/>
              <a:gd name="connsiteX19" fmla="*/ 735330 w 967740"/>
              <a:gd name="connsiteY19" fmla="*/ 1087610 h 1788650"/>
              <a:gd name="connsiteX20" fmla="*/ 731520 w 967740"/>
              <a:gd name="connsiteY20" fmla="*/ 1076180 h 1788650"/>
              <a:gd name="connsiteX21" fmla="*/ 723900 w 967740"/>
              <a:gd name="connsiteY21" fmla="*/ 1019030 h 1788650"/>
              <a:gd name="connsiteX22" fmla="*/ 716280 w 967740"/>
              <a:gd name="connsiteY22" fmla="*/ 980930 h 1788650"/>
              <a:gd name="connsiteX23" fmla="*/ 712470 w 967740"/>
              <a:gd name="connsiteY23" fmla="*/ 942830 h 1788650"/>
              <a:gd name="connsiteX24" fmla="*/ 704850 w 967740"/>
              <a:gd name="connsiteY24" fmla="*/ 916160 h 1788650"/>
              <a:gd name="connsiteX25" fmla="*/ 701040 w 967740"/>
              <a:gd name="connsiteY25" fmla="*/ 897110 h 1788650"/>
              <a:gd name="connsiteX26" fmla="*/ 693420 w 967740"/>
              <a:gd name="connsiteY26" fmla="*/ 881870 h 1788650"/>
              <a:gd name="connsiteX27" fmla="*/ 685800 w 967740"/>
              <a:gd name="connsiteY27" fmla="*/ 859010 h 1788650"/>
              <a:gd name="connsiteX28" fmla="*/ 674370 w 967740"/>
              <a:gd name="connsiteY28" fmla="*/ 832340 h 1788650"/>
              <a:gd name="connsiteX29" fmla="*/ 666750 w 967740"/>
              <a:gd name="connsiteY29" fmla="*/ 817100 h 1788650"/>
              <a:gd name="connsiteX30" fmla="*/ 659130 w 967740"/>
              <a:gd name="connsiteY30" fmla="*/ 794240 h 1788650"/>
              <a:gd name="connsiteX31" fmla="*/ 655320 w 967740"/>
              <a:gd name="connsiteY31" fmla="*/ 779000 h 1788650"/>
              <a:gd name="connsiteX32" fmla="*/ 647700 w 967740"/>
              <a:gd name="connsiteY32" fmla="*/ 767570 h 1788650"/>
              <a:gd name="connsiteX33" fmla="*/ 640080 w 967740"/>
              <a:gd name="connsiteY33" fmla="*/ 737090 h 1788650"/>
              <a:gd name="connsiteX34" fmla="*/ 636270 w 967740"/>
              <a:gd name="connsiteY34" fmla="*/ 725660 h 1788650"/>
              <a:gd name="connsiteX35" fmla="*/ 632460 w 967740"/>
              <a:gd name="connsiteY35" fmla="*/ 710420 h 1788650"/>
              <a:gd name="connsiteX36" fmla="*/ 624840 w 967740"/>
              <a:gd name="connsiteY36" fmla="*/ 698990 h 1788650"/>
              <a:gd name="connsiteX37" fmla="*/ 621030 w 967740"/>
              <a:gd name="connsiteY37" fmla="*/ 683750 h 1788650"/>
              <a:gd name="connsiteX38" fmla="*/ 605790 w 967740"/>
              <a:gd name="connsiteY38" fmla="*/ 653270 h 1788650"/>
              <a:gd name="connsiteX39" fmla="*/ 586740 w 967740"/>
              <a:gd name="connsiteY39" fmla="*/ 622790 h 1788650"/>
              <a:gd name="connsiteX40" fmla="*/ 567690 w 967740"/>
              <a:gd name="connsiteY40" fmla="*/ 584690 h 1788650"/>
              <a:gd name="connsiteX41" fmla="*/ 567690 w 967740"/>
              <a:gd name="connsiteY41" fmla="*/ 584690 h 1788650"/>
              <a:gd name="connsiteX42" fmla="*/ 552450 w 967740"/>
              <a:gd name="connsiteY42" fmla="*/ 558020 h 1788650"/>
              <a:gd name="connsiteX43" fmla="*/ 537210 w 967740"/>
              <a:gd name="connsiteY43" fmla="*/ 538970 h 1788650"/>
              <a:gd name="connsiteX44" fmla="*/ 533400 w 967740"/>
              <a:gd name="connsiteY44" fmla="*/ 527540 h 1788650"/>
              <a:gd name="connsiteX45" fmla="*/ 518160 w 967740"/>
              <a:gd name="connsiteY45" fmla="*/ 504680 h 1788650"/>
              <a:gd name="connsiteX46" fmla="*/ 510540 w 967740"/>
              <a:gd name="connsiteY46" fmla="*/ 493250 h 1788650"/>
              <a:gd name="connsiteX47" fmla="*/ 499110 w 967740"/>
              <a:gd name="connsiteY47" fmla="*/ 485630 h 1788650"/>
              <a:gd name="connsiteX48" fmla="*/ 480060 w 967740"/>
              <a:gd name="connsiteY48" fmla="*/ 462770 h 1788650"/>
              <a:gd name="connsiteX49" fmla="*/ 468630 w 967740"/>
              <a:gd name="connsiteY49" fmla="*/ 455150 h 1788650"/>
              <a:gd name="connsiteX50" fmla="*/ 457200 w 967740"/>
              <a:gd name="connsiteY50" fmla="*/ 439910 h 1788650"/>
              <a:gd name="connsiteX51" fmla="*/ 434340 w 967740"/>
              <a:gd name="connsiteY51" fmla="*/ 417050 h 1788650"/>
              <a:gd name="connsiteX52" fmla="*/ 426720 w 967740"/>
              <a:gd name="connsiteY52" fmla="*/ 405620 h 1788650"/>
              <a:gd name="connsiteX53" fmla="*/ 403860 w 967740"/>
              <a:gd name="connsiteY53" fmla="*/ 390380 h 1788650"/>
              <a:gd name="connsiteX54" fmla="*/ 381000 w 967740"/>
              <a:gd name="connsiteY54" fmla="*/ 371330 h 1788650"/>
              <a:gd name="connsiteX55" fmla="*/ 369570 w 967740"/>
              <a:gd name="connsiteY55" fmla="*/ 359900 h 1788650"/>
              <a:gd name="connsiteX56" fmla="*/ 358140 w 967740"/>
              <a:gd name="connsiteY56" fmla="*/ 352280 h 1788650"/>
              <a:gd name="connsiteX57" fmla="*/ 342900 w 967740"/>
              <a:gd name="connsiteY57" fmla="*/ 344660 h 1788650"/>
              <a:gd name="connsiteX58" fmla="*/ 308610 w 967740"/>
              <a:gd name="connsiteY58" fmla="*/ 317990 h 1788650"/>
              <a:gd name="connsiteX59" fmla="*/ 281940 w 967740"/>
              <a:gd name="connsiteY59" fmla="*/ 302750 h 1788650"/>
              <a:gd name="connsiteX60" fmla="*/ 270510 w 967740"/>
              <a:gd name="connsiteY60" fmla="*/ 295130 h 1788650"/>
              <a:gd name="connsiteX61" fmla="*/ 255270 w 967740"/>
              <a:gd name="connsiteY61" fmla="*/ 291320 h 1788650"/>
              <a:gd name="connsiteX62" fmla="*/ 240030 w 967740"/>
              <a:gd name="connsiteY62" fmla="*/ 283700 h 1788650"/>
              <a:gd name="connsiteX63" fmla="*/ 213360 w 967740"/>
              <a:gd name="connsiteY63" fmla="*/ 272270 h 1788650"/>
              <a:gd name="connsiteX64" fmla="*/ 201930 w 967740"/>
              <a:gd name="connsiteY64" fmla="*/ 264650 h 1788650"/>
              <a:gd name="connsiteX65" fmla="*/ 182880 w 967740"/>
              <a:gd name="connsiteY65" fmla="*/ 260840 h 1788650"/>
              <a:gd name="connsiteX66" fmla="*/ 167640 w 967740"/>
              <a:gd name="connsiteY66" fmla="*/ 257030 h 1788650"/>
              <a:gd name="connsiteX67" fmla="*/ 144780 w 967740"/>
              <a:gd name="connsiteY67" fmla="*/ 241790 h 1788650"/>
              <a:gd name="connsiteX68" fmla="*/ 110490 w 967740"/>
              <a:gd name="connsiteY68" fmla="*/ 226550 h 1788650"/>
              <a:gd name="connsiteX69" fmla="*/ 95250 w 967740"/>
              <a:gd name="connsiteY69" fmla="*/ 215120 h 1788650"/>
              <a:gd name="connsiteX70" fmla="*/ 87630 w 967740"/>
              <a:gd name="connsiteY70" fmla="*/ 203690 h 1788650"/>
              <a:gd name="connsiteX71" fmla="*/ 64770 w 967740"/>
              <a:gd name="connsiteY71" fmla="*/ 184640 h 1788650"/>
              <a:gd name="connsiteX72" fmla="*/ 57150 w 967740"/>
              <a:gd name="connsiteY72" fmla="*/ 173210 h 1788650"/>
              <a:gd name="connsiteX73" fmla="*/ 45720 w 967740"/>
              <a:gd name="connsiteY73" fmla="*/ 165590 h 1788650"/>
              <a:gd name="connsiteX74" fmla="*/ 30480 w 967740"/>
              <a:gd name="connsiteY74" fmla="*/ 142730 h 1788650"/>
              <a:gd name="connsiteX75" fmla="*/ 22860 w 967740"/>
              <a:gd name="connsiteY75" fmla="*/ 127490 h 1788650"/>
              <a:gd name="connsiteX76" fmla="*/ 11430 w 967740"/>
              <a:gd name="connsiteY76" fmla="*/ 119870 h 1788650"/>
              <a:gd name="connsiteX77" fmla="*/ 19050 w 967740"/>
              <a:gd name="connsiteY77" fmla="*/ 104630 h 1788650"/>
              <a:gd name="connsiteX78" fmla="*/ 30480 w 967740"/>
              <a:gd name="connsiteY78" fmla="*/ 116060 h 1788650"/>
              <a:gd name="connsiteX79" fmla="*/ 41910 w 967740"/>
              <a:gd name="connsiteY79" fmla="*/ 123680 h 1788650"/>
              <a:gd name="connsiteX80" fmla="*/ 60960 w 967740"/>
              <a:gd name="connsiteY80" fmla="*/ 127490 h 1788650"/>
              <a:gd name="connsiteX81" fmla="*/ 53340 w 967740"/>
              <a:gd name="connsiteY81" fmla="*/ 97010 h 1788650"/>
              <a:gd name="connsiteX82" fmla="*/ 49530 w 967740"/>
              <a:gd name="connsiteY82" fmla="*/ 77960 h 1788650"/>
              <a:gd name="connsiteX83" fmla="*/ 72390 w 967740"/>
              <a:gd name="connsiteY83" fmla="*/ 93200 h 1788650"/>
              <a:gd name="connsiteX84" fmla="*/ 83820 w 967740"/>
              <a:gd name="connsiteY84" fmla="*/ 70340 h 1788650"/>
              <a:gd name="connsiteX85" fmla="*/ 110490 w 967740"/>
              <a:gd name="connsiteY85" fmla="*/ 89390 h 1788650"/>
              <a:gd name="connsiteX86" fmla="*/ 118110 w 967740"/>
              <a:gd name="connsiteY86" fmla="*/ 74150 h 1788650"/>
              <a:gd name="connsiteX87" fmla="*/ 125730 w 967740"/>
              <a:gd name="connsiteY87" fmla="*/ 51290 h 1788650"/>
              <a:gd name="connsiteX88" fmla="*/ 133350 w 967740"/>
              <a:gd name="connsiteY88" fmla="*/ 62720 h 1788650"/>
              <a:gd name="connsiteX89" fmla="*/ 140970 w 967740"/>
              <a:gd name="connsiteY89" fmla="*/ 51290 h 1788650"/>
              <a:gd name="connsiteX90" fmla="*/ 201930 w 967740"/>
              <a:gd name="connsiteY90" fmla="*/ 20810 h 1788650"/>
              <a:gd name="connsiteX91" fmla="*/ 224790 w 967740"/>
              <a:gd name="connsiteY91" fmla="*/ 28430 h 1788650"/>
              <a:gd name="connsiteX92" fmla="*/ 224790 w 967740"/>
              <a:gd name="connsiteY92" fmla="*/ 24620 h 1788650"/>
              <a:gd name="connsiteX93" fmla="*/ 247650 w 967740"/>
              <a:gd name="connsiteY93" fmla="*/ 47480 h 1788650"/>
              <a:gd name="connsiteX94" fmla="*/ 297180 w 967740"/>
              <a:gd name="connsiteY94" fmla="*/ 74150 h 1788650"/>
              <a:gd name="connsiteX95" fmla="*/ 308610 w 967740"/>
              <a:gd name="connsiteY95" fmla="*/ 85580 h 1788650"/>
              <a:gd name="connsiteX96" fmla="*/ 320040 w 967740"/>
              <a:gd name="connsiteY96" fmla="*/ 89390 h 1788650"/>
              <a:gd name="connsiteX97" fmla="*/ 365760 w 967740"/>
              <a:gd name="connsiteY97" fmla="*/ 116060 h 1788650"/>
              <a:gd name="connsiteX98" fmla="*/ 400050 w 967740"/>
              <a:gd name="connsiteY98" fmla="*/ 142730 h 1788650"/>
              <a:gd name="connsiteX99" fmla="*/ 407670 w 967740"/>
              <a:gd name="connsiteY99" fmla="*/ 154160 h 1788650"/>
              <a:gd name="connsiteX100" fmla="*/ 419100 w 967740"/>
              <a:gd name="connsiteY100" fmla="*/ 157970 h 1788650"/>
              <a:gd name="connsiteX101" fmla="*/ 434340 w 967740"/>
              <a:gd name="connsiteY101" fmla="*/ 173210 h 1788650"/>
              <a:gd name="connsiteX102" fmla="*/ 457200 w 967740"/>
              <a:gd name="connsiteY102" fmla="*/ 196070 h 1788650"/>
              <a:gd name="connsiteX103" fmla="*/ 468630 w 967740"/>
              <a:gd name="connsiteY103" fmla="*/ 203690 h 1788650"/>
              <a:gd name="connsiteX104" fmla="*/ 480060 w 967740"/>
              <a:gd name="connsiteY104" fmla="*/ 215120 h 1788650"/>
              <a:gd name="connsiteX105" fmla="*/ 487680 w 967740"/>
              <a:gd name="connsiteY105" fmla="*/ 226550 h 1788650"/>
              <a:gd name="connsiteX106" fmla="*/ 499110 w 967740"/>
              <a:gd name="connsiteY106" fmla="*/ 230360 h 1788650"/>
              <a:gd name="connsiteX107" fmla="*/ 529590 w 967740"/>
              <a:gd name="connsiteY107" fmla="*/ 257030 h 1788650"/>
              <a:gd name="connsiteX108" fmla="*/ 541020 w 967740"/>
              <a:gd name="connsiteY108" fmla="*/ 268460 h 1788650"/>
              <a:gd name="connsiteX109" fmla="*/ 563880 w 967740"/>
              <a:gd name="connsiteY109" fmla="*/ 283700 h 1788650"/>
              <a:gd name="connsiteX110" fmla="*/ 586740 w 967740"/>
              <a:gd name="connsiteY110" fmla="*/ 306560 h 1788650"/>
              <a:gd name="connsiteX111" fmla="*/ 594360 w 967740"/>
              <a:gd name="connsiteY111" fmla="*/ 317990 h 1788650"/>
              <a:gd name="connsiteX112" fmla="*/ 605790 w 967740"/>
              <a:gd name="connsiteY112" fmla="*/ 329420 h 1788650"/>
              <a:gd name="connsiteX113" fmla="*/ 624840 w 967740"/>
              <a:gd name="connsiteY113" fmla="*/ 356090 h 1788650"/>
              <a:gd name="connsiteX114" fmla="*/ 640080 w 967740"/>
              <a:gd name="connsiteY114" fmla="*/ 378950 h 1788650"/>
              <a:gd name="connsiteX115" fmla="*/ 647700 w 967740"/>
              <a:gd name="connsiteY115" fmla="*/ 390380 h 1788650"/>
              <a:gd name="connsiteX116" fmla="*/ 651510 w 967740"/>
              <a:gd name="connsiteY116" fmla="*/ 401810 h 1788650"/>
              <a:gd name="connsiteX117" fmla="*/ 662940 w 967740"/>
              <a:gd name="connsiteY117" fmla="*/ 409430 h 1788650"/>
              <a:gd name="connsiteX118" fmla="*/ 678180 w 967740"/>
              <a:gd name="connsiteY118" fmla="*/ 436100 h 1788650"/>
              <a:gd name="connsiteX119" fmla="*/ 693420 w 967740"/>
              <a:gd name="connsiteY119" fmla="*/ 458960 h 1788650"/>
              <a:gd name="connsiteX120" fmla="*/ 704850 w 967740"/>
              <a:gd name="connsiteY120" fmla="*/ 474200 h 1788650"/>
              <a:gd name="connsiteX121" fmla="*/ 716280 w 967740"/>
              <a:gd name="connsiteY121" fmla="*/ 481820 h 1788650"/>
              <a:gd name="connsiteX122" fmla="*/ 727710 w 967740"/>
              <a:gd name="connsiteY122" fmla="*/ 519920 h 1788650"/>
              <a:gd name="connsiteX123" fmla="*/ 739140 w 967740"/>
              <a:gd name="connsiteY123" fmla="*/ 542780 h 1788650"/>
              <a:gd name="connsiteX124" fmla="*/ 746760 w 967740"/>
              <a:gd name="connsiteY124" fmla="*/ 565640 h 1788650"/>
              <a:gd name="connsiteX125" fmla="*/ 754380 w 967740"/>
              <a:gd name="connsiteY125" fmla="*/ 580880 h 1788650"/>
              <a:gd name="connsiteX126" fmla="*/ 765810 w 967740"/>
              <a:gd name="connsiteY126" fmla="*/ 607550 h 1788650"/>
              <a:gd name="connsiteX127" fmla="*/ 773430 w 967740"/>
              <a:gd name="connsiteY127" fmla="*/ 584690 h 1788650"/>
              <a:gd name="connsiteX128" fmla="*/ 784860 w 967740"/>
              <a:gd name="connsiteY128" fmla="*/ 558020 h 1788650"/>
              <a:gd name="connsiteX129" fmla="*/ 796290 w 967740"/>
              <a:gd name="connsiteY129" fmla="*/ 504680 h 1788650"/>
              <a:gd name="connsiteX130" fmla="*/ 800100 w 967740"/>
              <a:gd name="connsiteY130" fmla="*/ 478010 h 1788650"/>
              <a:gd name="connsiteX131" fmla="*/ 803910 w 967740"/>
              <a:gd name="connsiteY131" fmla="*/ 428480 h 1788650"/>
              <a:gd name="connsiteX132" fmla="*/ 800100 w 967740"/>
              <a:gd name="connsiteY132" fmla="*/ 386570 h 1788650"/>
              <a:gd name="connsiteX133" fmla="*/ 796290 w 967740"/>
              <a:gd name="connsiteY133" fmla="*/ 363710 h 1788650"/>
              <a:gd name="connsiteX134" fmla="*/ 792480 w 967740"/>
              <a:gd name="connsiteY134" fmla="*/ 337040 h 1788650"/>
              <a:gd name="connsiteX135" fmla="*/ 784860 w 967740"/>
              <a:gd name="connsiteY135" fmla="*/ 291320 h 1788650"/>
              <a:gd name="connsiteX136" fmla="*/ 788670 w 967740"/>
              <a:gd name="connsiteY136" fmla="*/ 196070 h 1788650"/>
              <a:gd name="connsiteX137" fmla="*/ 792480 w 967740"/>
              <a:gd name="connsiteY137" fmla="*/ 177020 h 1788650"/>
              <a:gd name="connsiteX138" fmla="*/ 800100 w 967740"/>
              <a:gd name="connsiteY138" fmla="*/ 199880 h 1788650"/>
              <a:gd name="connsiteX139" fmla="*/ 803910 w 967740"/>
              <a:gd name="connsiteY139" fmla="*/ 237980 h 1788650"/>
              <a:gd name="connsiteX140" fmla="*/ 807720 w 967740"/>
              <a:gd name="connsiteY140" fmla="*/ 268460 h 1788650"/>
              <a:gd name="connsiteX141" fmla="*/ 815340 w 967740"/>
              <a:gd name="connsiteY141" fmla="*/ 257030 h 1788650"/>
              <a:gd name="connsiteX142" fmla="*/ 819150 w 967740"/>
              <a:gd name="connsiteY142" fmla="*/ 245600 h 1788650"/>
              <a:gd name="connsiteX143" fmla="*/ 826770 w 967740"/>
              <a:gd name="connsiteY143" fmla="*/ 226550 h 1788650"/>
              <a:gd name="connsiteX144" fmla="*/ 834390 w 967740"/>
              <a:gd name="connsiteY144" fmla="*/ 203690 h 1788650"/>
              <a:gd name="connsiteX145" fmla="*/ 845820 w 967740"/>
              <a:gd name="connsiteY145" fmla="*/ 180830 h 1788650"/>
              <a:gd name="connsiteX146" fmla="*/ 853440 w 967740"/>
              <a:gd name="connsiteY146" fmla="*/ 196070 h 1788650"/>
              <a:gd name="connsiteX147" fmla="*/ 868680 w 967740"/>
              <a:gd name="connsiteY147" fmla="*/ 218930 h 1788650"/>
              <a:gd name="connsiteX148" fmla="*/ 876300 w 967740"/>
              <a:gd name="connsiteY148" fmla="*/ 199880 h 1788650"/>
              <a:gd name="connsiteX149" fmla="*/ 883920 w 967740"/>
              <a:gd name="connsiteY149" fmla="*/ 188450 h 1788650"/>
              <a:gd name="connsiteX150" fmla="*/ 887730 w 967740"/>
              <a:gd name="connsiteY150" fmla="*/ 237980 h 1788650"/>
              <a:gd name="connsiteX151" fmla="*/ 902970 w 967740"/>
              <a:gd name="connsiteY151" fmla="*/ 211310 h 1788650"/>
              <a:gd name="connsiteX152" fmla="*/ 910590 w 967740"/>
              <a:gd name="connsiteY152" fmla="*/ 196070 h 1788650"/>
              <a:gd name="connsiteX153" fmla="*/ 906780 w 967740"/>
              <a:gd name="connsiteY153" fmla="*/ 226550 h 1788650"/>
              <a:gd name="connsiteX154" fmla="*/ 910590 w 967740"/>
              <a:gd name="connsiteY154" fmla="*/ 241790 h 1788650"/>
              <a:gd name="connsiteX155" fmla="*/ 918210 w 967740"/>
              <a:gd name="connsiteY155" fmla="*/ 230360 h 1788650"/>
              <a:gd name="connsiteX156" fmla="*/ 929640 w 967740"/>
              <a:gd name="connsiteY156" fmla="*/ 218930 h 1788650"/>
              <a:gd name="connsiteX157" fmla="*/ 933450 w 967740"/>
              <a:gd name="connsiteY157" fmla="*/ 207500 h 1788650"/>
              <a:gd name="connsiteX158" fmla="*/ 944880 w 967740"/>
              <a:gd name="connsiteY158" fmla="*/ 241790 h 1788650"/>
              <a:gd name="connsiteX159" fmla="*/ 941070 w 967740"/>
              <a:gd name="connsiteY159" fmla="*/ 302750 h 1788650"/>
              <a:gd name="connsiteX160" fmla="*/ 944880 w 967740"/>
              <a:gd name="connsiteY160" fmla="*/ 401810 h 1788650"/>
              <a:gd name="connsiteX161" fmla="*/ 948690 w 967740"/>
              <a:gd name="connsiteY161" fmla="*/ 428480 h 1788650"/>
              <a:gd name="connsiteX162" fmla="*/ 952500 w 967740"/>
              <a:gd name="connsiteY162" fmla="*/ 470390 h 1788650"/>
              <a:gd name="connsiteX163" fmla="*/ 956310 w 967740"/>
              <a:gd name="connsiteY163" fmla="*/ 565640 h 1788650"/>
              <a:gd name="connsiteX164" fmla="*/ 960120 w 967740"/>
              <a:gd name="connsiteY164" fmla="*/ 580880 h 1788650"/>
              <a:gd name="connsiteX165" fmla="*/ 967740 w 967740"/>
              <a:gd name="connsiteY165" fmla="*/ 626600 h 1788650"/>
              <a:gd name="connsiteX166" fmla="*/ 960120 w 967740"/>
              <a:gd name="connsiteY166" fmla="*/ 737090 h 1788650"/>
              <a:gd name="connsiteX167" fmla="*/ 956310 w 967740"/>
              <a:gd name="connsiteY167" fmla="*/ 763760 h 1788650"/>
              <a:gd name="connsiteX168" fmla="*/ 952500 w 967740"/>
              <a:gd name="connsiteY168" fmla="*/ 782810 h 1788650"/>
              <a:gd name="connsiteX169" fmla="*/ 944880 w 967740"/>
              <a:gd name="connsiteY169" fmla="*/ 847580 h 1788650"/>
              <a:gd name="connsiteX170" fmla="*/ 941070 w 967740"/>
              <a:gd name="connsiteY170" fmla="*/ 862820 h 1788650"/>
              <a:gd name="connsiteX171" fmla="*/ 933450 w 967740"/>
              <a:gd name="connsiteY171" fmla="*/ 935210 h 1788650"/>
              <a:gd name="connsiteX172" fmla="*/ 925830 w 967740"/>
              <a:gd name="connsiteY172" fmla="*/ 988550 h 1788650"/>
              <a:gd name="connsiteX173" fmla="*/ 929640 w 967740"/>
              <a:gd name="connsiteY173" fmla="*/ 1057130 h 1788650"/>
              <a:gd name="connsiteX174" fmla="*/ 941070 w 967740"/>
              <a:gd name="connsiteY174" fmla="*/ 1133330 h 1788650"/>
              <a:gd name="connsiteX175" fmla="*/ 933450 w 967740"/>
              <a:gd name="connsiteY175" fmla="*/ 1217150 h 1788650"/>
              <a:gd name="connsiteX176" fmla="*/ 925830 w 967740"/>
              <a:gd name="connsiteY176" fmla="*/ 1262870 h 1788650"/>
              <a:gd name="connsiteX177" fmla="*/ 918210 w 967740"/>
              <a:gd name="connsiteY177" fmla="*/ 1346690 h 1788650"/>
              <a:gd name="connsiteX178" fmla="*/ 914400 w 967740"/>
              <a:gd name="connsiteY178" fmla="*/ 1361930 h 1788650"/>
              <a:gd name="connsiteX179" fmla="*/ 910590 w 967740"/>
              <a:gd name="connsiteY179" fmla="*/ 1380980 h 1788650"/>
              <a:gd name="connsiteX180" fmla="*/ 902970 w 967740"/>
              <a:gd name="connsiteY180" fmla="*/ 1403840 h 1788650"/>
              <a:gd name="connsiteX181" fmla="*/ 891540 w 967740"/>
              <a:gd name="connsiteY181" fmla="*/ 1430510 h 1788650"/>
              <a:gd name="connsiteX182" fmla="*/ 887730 w 967740"/>
              <a:gd name="connsiteY182" fmla="*/ 1457180 h 1788650"/>
              <a:gd name="connsiteX183" fmla="*/ 883920 w 967740"/>
              <a:gd name="connsiteY183" fmla="*/ 1468610 h 1788650"/>
              <a:gd name="connsiteX184" fmla="*/ 876300 w 967740"/>
              <a:gd name="connsiteY184" fmla="*/ 1495280 h 1788650"/>
              <a:gd name="connsiteX185" fmla="*/ 876300 w 967740"/>
              <a:gd name="connsiteY185" fmla="*/ 1586720 h 1788650"/>
              <a:gd name="connsiteX186" fmla="*/ 887730 w 967740"/>
              <a:gd name="connsiteY186" fmla="*/ 1609580 h 1788650"/>
              <a:gd name="connsiteX187" fmla="*/ 891540 w 967740"/>
              <a:gd name="connsiteY187" fmla="*/ 1617200 h 1788650"/>
              <a:gd name="connsiteX0" fmla="*/ 697230 w 967740"/>
              <a:gd name="connsiteY0" fmla="*/ 1788650 h 1788650"/>
              <a:gd name="connsiteX1" fmla="*/ 704850 w 967740"/>
              <a:gd name="connsiteY1" fmla="*/ 1758170 h 1788650"/>
              <a:gd name="connsiteX2" fmla="*/ 708660 w 967740"/>
              <a:gd name="connsiteY2" fmla="*/ 1742930 h 1788650"/>
              <a:gd name="connsiteX3" fmla="*/ 712470 w 967740"/>
              <a:gd name="connsiteY3" fmla="*/ 1716260 h 1788650"/>
              <a:gd name="connsiteX4" fmla="*/ 716280 w 967740"/>
              <a:gd name="connsiteY4" fmla="*/ 1697210 h 1788650"/>
              <a:gd name="connsiteX5" fmla="*/ 723900 w 967740"/>
              <a:gd name="connsiteY5" fmla="*/ 1674350 h 1788650"/>
              <a:gd name="connsiteX6" fmla="*/ 731520 w 967740"/>
              <a:gd name="connsiteY6" fmla="*/ 1590530 h 1788650"/>
              <a:gd name="connsiteX7" fmla="*/ 735330 w 967740"/>
              <a:gd name="connsiteY7" fmla="*/ 1579100 h 1788650"/>
              <a:gd name="connsiteX8" fmla="*/ 739140 w 967740"/>
              <a:gd name="connsiteY8" fmla="*/ 1529570 h 1788650"/>
              <a:gd name="connsiteX9" fmla="*/ 742950 w 967740"/>
              <a:gd name="connsiteY9" fmla="*/ 1514330 h 1788650"/>
              <a:gd name="connsiteX10" fmla="*/ 746760 w 967740"/>
              <a:gd name="connsiteY10" fmla="*/ 1472420 h 1788650"/>
              <a:gd name="connsiteX11" fmla="*/ 750570 w 967740"/>
              <a:gd name="connsiteY11" fmla="*/ 1457180 h 1788650"/>
              <a:gd name="connsiteX12" fmla="*/ 754380 w 967740"/>
              <a:gd name="connsiteY12" fmla="*/ 1426700 h 1788650"/>
              <a:gd name="connsiteX13" fmla="*/ 758190 w 967740"/>
              <a:gd name="connsiteY13" fmla="*/ 1400030 h 1788650"/>
              <a:gd name="connsiteX14" fmla="*/ 762000 w 967740"/>
              <a:gd name="connsiteY14" fmla="*/ 1339070 h 1788650"/>
              <a:gd name="connsiteX15" fmla="*/ 765810 w 967740"/>
              <a:gd name="connsiteY15" fmla="*/ 1316210 h 1788650"/>
              <a:gd name="connsiteX16" fmla="*/ 758190 w 967740"/>
              <a:gd name="connsiteY16" fmla="*/ 1209530 h 1788650"/>
              <a:gd name="connsiteX17" fmla="*/ 754380 w 967740"/>
              <a:gd name="connsiteY17" fmla="*/ 1190480 h 1788650"/>
              <a:gd name="connsiteX18" fmla="*/ 746760 w 967740"/>
              <a:gd name="connsiteY18" fmla="*/ 1137140 h 1788650"/>
              <a:gd name="connsiteX19" fmla="*/ 735330 w 967740"/>
              <a:gd name="connsiteY19" fmla="*/ 1087610 h 1788650"/>
              <a:gd name="connsiteX20" fmla="*/ 731520 w 967740"/>
              <a:gd name="connsiteY20" fmla="*/ 1076180 h 1788650"/>
              <a:gd name="connsiteX21" fmla="*/ 723900 w 967740"/>
              <a:gd name="connsiteY21" fmla="*/ 1019030 h 1788650"/>
              <a:gd name="connsiteX22" fmla="*/ 716280 w 967740"/>
              <a:gd name="connsiteY22" fmla="*/ 980930 h 1788650"/>
              <a:gd name="connsiteX23" fmla="*/ 712470 w 967740"/>
              <a:gd name="connsiteY23" fmla="*/ 942830 h 1788650"/>
              <a:gd name="connsiteX24" fmla="*/ 704850 w 967740"/>
              <a:gd name="connsiteY24" fmla="*/ 916160 h 1788650"/>
              <a:gd name="connsiteX25" fmla="*/ 701040 w 967740"/>
              <a:gd name="connsiteY25" fmla="*/ 897110 h 1788650"/>
              <a:gd name="connsiteX26" fmla="*/ 693420 w 967740"/>
              <a:gd name="connsiteY26" fmla="*/ 881870 h 1788650"/>
              <a:gd name="connsiteX27" fmla="*/ 685800 w 967740"/>
              <a:gd name="connsiteY27" fmla="*/ 859010 h 1788650"/>
              <a:gd name="connsiteX28" fmla="*/ 674370 w 967740"/>
              <a:gd name="connsiteY28" fmla="*/ 832340 h 1788650"/>
              <a:gd name="connsiteX29" fmla="*/ 666750 w 967740"/>
              <a:gd name="connsiteY29" fmla="*/ 817100 h 1788650"/>
              <a:gd name="connsiteX30" fmla="*/ 659130 w 967740"/>
              <a:gd name="connsiteY30" fmla="*/ 794240 h 1788650"/>
              <a:gd name="connsiteX31" fmla="*/ 655320 w 967740"/>
              <a:gd name="connsiteY31" fmla="*/ 779000 h 1788650"/>
              <a:gd name="connsiteX32" fmla="*/ 647700 w 967740"/>
              <a:gd name="connsiteY32" fmla="*/ 767570 h 1788650"/>
              <a:gd name="connsiteX33" fmla="*/ 640080 w 967740"/>
              <a:gd name="connsiteY33" fmla="*/ 737090 h 1788650"/>
              <a:gd name="connsiteX34" fmla="*/ 636270 w 967740"/>
              <a:gd name="connsiteY34" fmla="*/ 725660 h 1788650"/>
              <a:gd name="connsiteX35" fmla="*/ 632460 w 967740"/>
              <a:gd name="connsiteY35" fmla="*/ 710420 h 1788650"/>
              <a:gd name="connsiteX36" fmla="*/ 624840 w 967740"/>
              <a:gd name="connsiteY36" fmla="*/ 698990 h 1788650"/>
              <a:gd name="connsiteX37" fmla="*/ 621030 w 967740"/>
              <a:gd name="connsiteY37" fmla="*/ 683750 h 1788650"/>
              <a:gd name="connsiteX38" fmla="*/ 605790 w 967740"/>
              <a:gd name="connsiteY38" fmla="*/ 653270 h 1788650"/>
              <a:gd name="connsiteX39" fmla="*/ 586740 w 967740"/>
              <a:gd name="connsiteY39" fmla="*/ 622790 h 1788650"/>
              <a:gd name="connsiteX40" fmla="*/ 567690 w 967740"/>
              <a:gd name="connsiteY40" fmla="*/ 584690 h 1788650"/>
              <a:gd name="connsiteX41" fmla="*/ 567690 w 967740"/>
              <a:gd name="connsiteY41" fmla="*/ 584690 h 1788650"/>
              <a:gd name="connsiteX42" fmla="*/ 552450 w 967740"/>
              <a:gd name="connsiteY42" fmla="*/ 558020 h 1788650"/>
              <a:gd name="connsiteX43" fmla="*/ 537210 w 967740"/>
              <a:gd name="connsiteY43" fmla="*/ 538970 h 1788650"/>
              <a:gd name="connsiteX44" fmla="*/ 533400 w 967740"/>
              <a:gd name="connsiteY44" fmla="*/ 527540 h 1788650"/>
              <a:gd name="connsiteX45" fmla="*/ 518160 w 967740"/>
              <a:gd name="connsiteY45" fmla="*/ 504680 h 1788650"/>
              <a:gd name="connsiteX46" fmla="*/ 510540 w 967740"/>
              <a:gd name="connsiteY46" fmla="*/ 493250 h 1788650"/>
              <a:gd name="connsiteX47" fmla="*/ 499110 w 967740"/>
              <a:gd name="connsiteY47" fmla="*/ 485630 h 1788650"/>
              <a:gd name="connsiteX48" fmla="*/ 480060 w 967740"/>
              <a:gd name="connsiteY48" fmla="*/ 462770 h 1788650"/>
              <a:gd name="connsiteX49" fmla="*/ 468630 w 967740"/>
              <a:gd name="connsiteY49" fmla="*/ 455150 h 1788650"/>
              <a:gd name="connsiteX50" fmla="*/ 457200 w 967740"/>
              <a:gd name="connsiteY50" fmla="*/ 439910 h 1788650"/>
              <a:gd name="connsiteX51" fmla="*/ 434340 w 967740"/>
              <a:gd name="connsiteY51" fmla="*/ 417050 h 1788650"/>
              <a:gd name="connsiteX52" fmla="*/ 426720 w 967740"/>
              <a:gd name="connsiteY52" fmla="*/ 405620 h 1788650"/>
              <a:gd name="connsiteX53" fmla="*/ 403860 w 967740"/>
              <a:gd name="connsiteY53" fmla="*/ 390380 h 1788650"/>
              <a:gd name="connsiteX54" fmla="*/ 381000 w 967740"/>
              <a:gd name="connsiteY54" fmla="*/ 371330 h 1788650"/>
              <a:gd name="connsiteX55" fmla="*/ 369570 w 967740"/>
              <a:gd name="connsiteY55" fmla="*/ 359900 h 1788650"/>
              <a:gd name="connsiteX56" fmla="*/ 358140 w 967740"/>
              <a:gd name="connsiteY56" fmla="*/ 352280 h 1788650"/>
              <a:gd name="connsiteX57" fmla="*/ 342900 w 967740"/>
              <a:gd name="connsiteY57" fmla="*/ 344660 h 1788650"/>
              <a:gd name="connsiteX58" fmla="*/ 308610 w 967740"/>
              <a:gd name="connsiteY58" fmla="*/ 317990 h 1788650"/>
              <a:gd name="connsiteX59" fmla="*/ 281940 w 967740"/>
              <a:gd name="connsiteY59" fmla="*/ 302750 h 1788650"/>
              <a:gd name="connsiteX60" fmla="*/ 270510 w 967740"/>
              <a:gd name="connsiteY60" fmla="*/ 295130 h 1788650"/>
              <a:gd name="connsiteX61" fmla="*/ 255270 w 967740"/>
              <a:gd name="connsiteY61" fmla="*/ 291320 h 1788650"/>
              <a:gd name="connsiteX62" fmla="*/ 240030 w 967740"/>
              <a:gd name="connsiteY62" fmla="*/ 283700 h 1788650"/>
              <a:gd name="connsiteX63" fmla="*/ 213360 w 967740"/>
              <a:gd name="connsiteY63" fmla="*/ 272270 h 1788650"/>
              <a:gd name="connsiteX64" fmla="*/ 201930 w 967740"/>
              <a:gd name="connsiteY64" fmla="*/ 264650 h 1788650"/>
              <a:gd name="connsiteX65" fmla="*/ 182880 w 967740"/>
              <a:gd name="connsiteY65" fmla="*/ 260840 h 1788650"/>
              <a:gd name="connsiteX66" fmla="*/ 167640 w 967740"/>
              <a:gd name="connsiteY66" fmla="*/ 257030 h 1788650"/>
              <a:gd name="connsiteX67" fmla="*/ 144780 w 967740"/>
              <a:gd name="connsiteY67" fmla="*/ 241790 h 1788650"/>
              <a:gd name="connsiteX68" fmla="*/ 110490 w 967740"/>
              <a:gd name="connsiteY68" fmla="*/ 226550 h 1788650"/>
              <a:gd name="connsiteX69" fmla="*/ 95250 w 967740"/>
              <a:gd name="connsiteY69" fmla="*/ 215120 h 1788650"/>
              <a:gd name="connsiteX70" fmla="*/ 87630 w 967740"/>
              <a:gd name="connsiteY70" fmla="*/ 203690 h 1788650"/>
              <a:gd name="connsiteX71" fmla="*/ 64770 w 967740"/>
              <a:gd name="connsiteY71" fmla="*/ 184640 h 1788650"/>
              <a:gd name="connsiteX72" fmla="*/ 57150 w 967740"/>
              <a:gd name="connsiteY72" fmla="*/ 173210 h 1788650"/>
              <a:gd name="connsiteX73" fmla="*/ 45720 w 967740"/>
              <a:gd name="connsiteY73" fmla="*/ 165590 h 1788650"/>
              <a:gd name="connsiteX74" fmla="*/ 30480 w 967740"/>
              <a:gd name="connsiteY74" fmla="*/ 142730 h 1788650"/>
              <a:gd name="connsiteX75" fmla="*/ 22860 w 967740"/>
              <a:gd name="connsiteY75" fmla="*/ 127490 h 1788650"/>
              <a:gd name="connsiteX76" fmla="*/ 11430 w 967740"/>
              <a:gd name="connsiteY76" fmla="*/ 119870 h 1788650"/>
              <a:gd name="connsiteX77" fmla="*/ 19050 w 967740"/>
              <a:gd name="connsiteY77" fmla="*/ 104630 h 1788650"/>
              <a:gd name="connsiteX78" fmla="*/ 30480 w 967740"/>
              <a:gd name="connsiteY78" fmla="*/ 116060 h 1788650"/>
              <a:gd name="connsiteX79" fmla="*/ 41910 w 967740"/>
              <a:gd name="connsiteY79" fmla="*/ 123680 h 1788650"/>
              <a:gd name="connsiteX80" fmla="*/ 60960 w 967740"/>
              <a:gd name="connsiteY80" fmla="*/ 127490 h 1788650"/>
              <a:gd name="connsiteX81" fmla="*/ 53340 w 967740"/>
              <a:gd name="connsiteY81" fmla="*/ 97010 h 1788650"/>
              <a:gd name="connsiteX82" fmla="*/ 49530 w 967740"/>
              <a:gd name="connsiteY82" fmla="*/ 77960 h 1788650"/>
              <a:gd name="connsiteX83" fmla="*/ 72390 w 967740"/>
              <a:gd name="connsiteY83" fmla="*/ 93200 h 1788650"/>
              <a:gd name="connsiteX84" fmla="*/ 83820 w 967740"/>
              <a:gd name="connsiteY84" fmla="*/ 70340 h 1788650"/>
              <a:gd name="connsiteX85" fmla="*/ 110490 w 967740"/>
              <a:gd name="connsiteY85" fmla="*/ 89390 h 1788650"/>
              <a:gd name="connsiteX86" fmla="*/ 118110 w 967740"/>
              <a:gd name="connsiteY86" fmla="*/ 74150 h 1788650"/>
              <a:gd name="connsiteX87" fmla="*/ 125730 w 967740"/>
              <a:gd name="connsiteY87" fmla="*/ 51290 h 1788650"/>
              <a:gd name="connsiteX88" fmla="*/ 133350 w 967740"/>
              <a:gd name="connsiteY88" fmla="*/ 62720 h 1788650"/>
              <a:gd name="connsiteX89" fmla="*/ 140970 w 967740"/>
              <a:gd name="connsiteY89" fmla="*/ 51290 h 1788650"/>
              <a:gd name="connsiteX90" fmla="*/ 201930 w 967740"/>
              <a:gd name="connsiteY90" fmla="*/ 20810 h 1788650"/>
              <a:gd name="connsiteX91" fmla="*/ 224790 w 967740"/>
              <a:gd name="connsiteY91" fmla="*/ 28430 h 1788650"/>
              <a:gd name="connsiteX92" fmla="*/ 224790 w 967740"/>
              <a:gd name="connsiteY92" fmla="*/ 24620 h 1788650"/>
              <a:gd name="connsiteX93" fmla="*/ 247650 w 967740"/>
              <a:gd name="connsiteY93" fmla="*/ 47480 h 1788650"/>
              <a:gd name="connsiteX94" fmla="*/ 297180 w 967740"/>
              <a:gd name="connsiteY94" fmla="*/ 74150 h 1788650"/>
              <a:gd name="connsiteX95" fmla="*/ 308610 w 967740"/>
              <a:gd name="connsiteY95" fmla="*/ 85580 h 1788650"/>
              <a:gd name="connsiteX96" fmla="*/ 320040 w 967740"/>
              <a:gd name="connsiteY96" fmla="*/ 89390 h 1788650"/>
              <a:gd name="connsiteX97" fmla="*/ 365760 w 967740"/>
              <a:gd name="connsiteY97" fmla="*/ 116060 h 1788650"/>
              <a:gd name="connsiteX98" fmla="*/ 400050 w 967740"/>
              <a:gd name="connsiteY98" fmla="*/ 142730 h 1788650"/>
              <a:gd name="connsiteX99" fmla="*/ 407670 w 967740"/>
              <a:gd name="connsiteY99" fmla="*/ 154160 h 1788650"/>
              <a:gd name="connsiteX100" fmla="*/ 419100 w 967740"/>
              <a:gd name="connsiteY100" fmla="*/ 157970 h 1788650"/>
              <a:gd name="connsiteX101" fmla="*/ 457200 w 967740"/>
              <a:gd name="connsiteY101" fmla="*/ 196070 h 1788650"/>
              <a:gd name="connsiteX102" fmla="*/ 468630 w 967740"/>
              <a:gd name="connsiteY102" fmla="*/ 203690 h 1788650"/>
              <a:gd name="connsiteX103" fmla="*/ 480060 w 967740"/>
              <a:gd name="connsiteY103" fmla="*/ 215120 h 1788650"/>
              <a:gd name="connsiteX104" fmla="*/ 487680 w 967740"/>
              <a:gd name="connsiteY104" fmla="*/ 226550 h 1788650"/>
              <a:gd name="connsiteX105" fmla="*/ 499110 w 967740"/>
              <a:gd name="connsiteY105" fmla="*/ 230360 h 1788650"/>
              <a:gd name="connsiteX106" fmla="*/ 529590 w 967740"/>
              <a:gd name="connsiteY106" fmla="*/ 257030 h 1788650"/>
              <a:gd name="connsiteX107" fmla="*/ 541020 w 967740"/>
              <a:gd name="connsiteY107" fmla="*/ 268460 h 1788650"/>
              <a:gd name="connsiteX108" fmla="*/ 563880 w 967740"/>
              <a:gd name="connsiteY108" fmla="*/ 283700 h 1788650"/>
              <a:gd name="connsiteX109" fmla="*/ 586740 w 967740"/>
              <a:gd name="connsiteY109" fmla="*/ 306560 h 1788650"/>
              <a:gd name="connsiteX110" fmla="*/ 594360 w 967740"/>
              <a:gd name="connsiteY110" fmla="*/ 317990 h 1788650"/>
              <a:gd name="connsiteX111" fmla="*/ 605790 w 967740"/>
              <a:gd name="connsiteY111" fmla="*/ 329420 h 1788650"/>
              <a:gd name="connsiteX112" fmla="*/ 624840 w 967740"/>
              <a:gd name="connsiteY112" fmla="*/ 356090 h 1788650"/>
              <a:gd name="connsiteX113" fmla="*/ 640080 w 967740"/>
              <a:gd name="connsiteY113" fmla="*/ 378950 h 1788650"/>
              <a:gd name="connsiteX114" fmla="*/ 647700 w 967740"/>
              <a:gd name="connsiteY114" fmla="*/ 390380 h 1788650"/>
              <a:gd name="connsiteX115" fmla="*/ 651510 w 967740"/>
              <a:gd name="connsiteY115" fmla="*/ 401810 h 1788650"/>
              <a:gd name="connsiteX116" fmla="*/ 662940 w 967740"/>
              <a:gd name="connsiteY116" fmla="*/ 409430 h 1788650"/>
              <a:gd name="connsiteX117" fmla="*/ 678180 w 967740"/>
              <a:gd name="connsiteY117" fmla="*/ 436100 h 1788650"/>
              <a:gd name="connsiteX118" fmla="*/ 693420 w 967740"/>
              <a:gd name="connsiteY118" fmla="*/ 458960 h 1788650"/>
              <a:gd name="connsiteX119" fmla="*/ 704850 w 967740"/>
              <a:gd name="connsiteY119" fmla="*/ 474200 h 1788650"/>
              <a:gd name="connsiteX120" fmla="*/ 716280 w 967740"/>
              <a:gd name="connsiteY120" fmla="*/ 481820 h 1788650"/>
              <a:gd name="connsiteX121" fmla="*/ 727710 w 967740"/>
              <a:gd name="connsiteY121" fmla="*/ 519920 h 1788650"/>
              <a:gd name="connsiteX122" fmla="*/ 739140 w 967740"/>
              <a:gd name="connsiteY122" fmla="*/ 542780 h 1788650"/>
              <a:gd name="connsiteX123" fmla="*/ 746760 w 967740"/>
              <a:gd name="connsiteY123" fmla="*/ 565640 h 1788650"/>
              <a:gd name="connsiteX124" fmla="*/ 754380 w 967740"/>
              <a:gd name="connsiteY124" fmla="*/ 580880 h 1788650"/>
              <a:gd name="connsiteX125" fmla="*/ 765810 w 967740"/>
              <a:gd name="connsiteY125" fmla="*/ 607550 h 1788650"/>
              <a:gd name="connsiteX126" fmla="*/ 773430 w 967740"/>
              <a:gd name="connsiteY126" fmla="*/ 584690 h 1788650"/>
              <a:gd name="connsiteX127" fmla="*/ 784860 w 967740"/>
              <a:gd name="connsiteY127" fmla="*/ 558020 h 1788650"/>
              <a:gd name="connsiteX128" fmla="*/ 796290 w 967740"/>
              <a:gd name="connsiteY128" fmla="*/ 504680 h 1788650"/>
              <a:gd name="connsiteX129" fmla="*/ 800100 w 967740"/>
              <a:gd name="connsiteY129" fmla="*/ 478010 h 1788650"/>
              <a:gd name="connsiteX130" fmla="*/ 803910 w 967740"/>
              <a:gd name="connsiteY130" fmla="*/ 428480 h 1788650"/>
              <a:gd name="connsiteX131" fmla="*/ 800100 w 967740"/>
              <a:gd name="connsiteY131" fmla="*/ 386570 h 1788650"/>
              <a:gd name="connsiteX132" fmla="*/ 796290 w 967740"/>
              <a:gd name="connsiteY132" fmla="*/ 363710 h 1788650"/>
              <a:gd name="connsiteX133" fmla="*/ 792480 w 967740"/>
              <a:gd name="connsiteY133" fmla="*/ 337040 h 1788650"/>
              <a:gd name="connsiteX134" fmla="*/ 784860 w 967740"/>
              <a:gd name="connsiteY134" fmla="*/ 291320 h 1788650"/>
              <a:gd name="connsiteX135" fmla="*/ 788670 w 967740"/>
              <a:gd name="connsiteY135" fmla="*/ 196070 h 1788650"/>
              <a:gd name="connsiteX136" fmla="*/ 792480 w 967740"/>
              <a:gd name="connsiteY136" fmla="*/ 177020 h 1788650"/>
              <a:gd name="connsiteX137" fmla="*/ 800100 w 967740"/>
              <a:gd name="connsiteY137" fmla="*/ 199880 h 1788650"/>
              <a:gd name="connsiteX138" fmla="*/ 803910 w 967740"/>
              <a:gd name="connsiteY138" fmla="*/ 237980 h 1788650"/>
              <a:gd name="connsiteX139" fmla="*/ 807720 w 967740"/>
              <a:gd name="connsiteY139" fmla="*/ 268460 h 1788650"/>
              <a:gd name="connsiteX140" fmla="*/ 815340 w 967740"/>
              <a:gd name="connsiteY140" fmla="*/ 257030 h 1788650"/>
              <a:gd name="connsiteX141" fmla="*/ 819150 w 967740"/>
              <a:gd name="connsiteY141" fmla="*/ 245600 h 1788650"/>
              <a:gd name="connsiteX142" fmla="*/ 826770 w 967740"/>
              <a:gd name="connsiteY142" fmla="*/ 226550 h 1788650"/>
              <a:gd name="connsiteX143" fmla="*/ 834390 w 967740"/>
              <a:gd name="connsiteY143" fmla="*/ 203690 h 1788650"/>
              <a:gd name="connsiteX144" fmla="*/ 845820 w 967740"/>
              <a:gd name="connsiteY144" fmla="*/ 180830 h 1788650"/>
              <a:gd name="connsiteX145" fmla="*/ 853440 w 967740"/>
              <a:gd name="connsiteY145" fmla="*/ 196070 h 1788650"/>
              <a:gd name="connsiteX146" fmla="*/ 868680 w 967740"/>
              <a:gd name="connsiteY146" fmla="*/ 218930 h 1788650"/>
              <a:gd name="connsiteX147" fmla="*/ 876300 w 967740"/>
              <a:gd name="connsiteY147" fmla="*/ 199880 h 1788650"/>
              <a:gd name="connsiteX148" fmla="*/ 883920 w 967740"/>
              <a:gd name="connsiteY148" fmla="*/ 188450 h 1788650"/>
              <a:gd name="connsiteX149" fmla="*/ 887730 w 967740"/>
              <a:gd name="connsiteY149" fmla="*/ 237980 h 1788650"/>
              <a:gd name="connsiteX150" fmla="*/ 902970 w 967740"/>
              <a:gd name="connsiteY150" fmla="*/ 211310 h 1788650"/>
              <a:gd name="connsiteX151" fmla="*/ 910590 w 967740"/>
              <a:gd name="connsiteY151" fmla="*/ 196070 h 1788650"/>
              <a:gd name="connsiteX152" fmla="*/ 906780 w 967740"/>
              <a:gd name="connsiteY152" fmla="*/ 226550 h 1788650"/>
              <a:gd name="connsiteX153" fmla="*/ 910590 w 967740"/>
              <a:gd name="connsiteY153" fmla="*/ 241790 h 1788650"/>
              <a:gd name="connsiteX154" fmla="*/ 918210 w 967740"/>
              <a:gd name="connsiteY154" fmla="*/ 230360 h 1788650"/>
              <a:gd name="connsiteX155" fmla="*/ 929640 w 967740"/>
              <a:gd name="connsiteY155" fmla="*/ 218930 h 1788650"/>
              <a:gd name="connsiteX156" fmla="*/ 933450 w 967740"/>
              <a:gd name="connsiteY156" fmla="*/ 207500 h 1788650"/>
              <a:gd name="connsiteX157" fmla="*/ 944880 w 967740"/>
              <a:gd name="connsiteY157" fmla="*/ 241790 h 1788650"/>
              <a:gd name="connsiteX158" fmla="*/ 941070 w 967740"/>
              <a:gd name="connsiteY158" fmla="*/ 302750 h 1788650"/>
              <a:gd name="connsiteX159" fmla="*/ 944880 w 967740"/>
              <a:gd name="connsiteY159" fmla="*/ 401810 h 1788650"/>
              <a:gd name="connsiteX160" fmla="*/ 948690 w 967740"/>
              <a:gd name="connsiteY160" fmla="*/ 428480 h 1788650"/>
              <a:gd name="connsiteX161" fmla="*/ 952500 w 967740"/>
              <a:gd name="connsiteY161" fmla="*/ 470390 h 1788650"/>
              <a:gd name="connsiteX162" fmla="*/ 956310 w 967740"/>
              <a:gd name="connsiteY162" fmla="*/ 565640 h 1788650"/>
              <a:gd name="connsiteX163" fmla="*/ 960120 w 967740"/>
              <a:gd name="connsiteY163" fmla="*/ 580880 h 1788650"/>
              <a:gd name="connsiteX164" fmla="*/ 967740 w 967740"/>
              <a:gd name="connsiteY164" fmla="*/ 626600 h 1788650"/>
              <a:gd name="connsiteX165" fmla="*/ 960120 w 967740"/>
              <a:gd name="connsiteY165" fmla="*/ 737090 h 1788650"/>
              <a:gd name="connsiteX166" fmla="*/ 956310 w 967740"/>
              <a:gd name="connsiteY166" fmla="*/ 763760 h 1788650"/>
              <a:gd name="connsiteX167" fmla="*/ 952500 w 967740"/>
              <a:gd name="connsiteY167" fmla="*/ 782810 h 1788650"/>
              <a:gd name="connsiteX168" fmla="*/ 944880 w 967740"/>
              <a:gd name="connsiteY168" fmla="*/ 847580 h 1788650"/>
              <a:gd name="connsiteX169" fmla="*/ 941070 w 967740"/>
              <a:gd name="connsiteY169" fmla="*/ 862820 h 1788650"/>
              <a:gd name="connsiteX170" fmla="*/ 933450 w 967740"/>
              <a:gd name="connsiteY170" fmla="*/ 935210 h 1788650"/>
              <a:gd name="connsiteX171" fmla="*/ 925830 w 967740"/>
              <a:gd name="connsiteY171" fmla="*/ 988550 h 1788650"/>
              <a:gd name="connsiteX172" fmla="*/ 929640 w 967740"/>
              <a:gd name="connsiteY172" fmla="*/ 1057130 h 1788650"/>
              <a:gd name="connsiteX173" fmla="*/ 941070 w 967740"/>
              <a:gd name="connsiteY173" fmla="*/ 1133330 h 1788650"/>
              <a:gd name="connsiteX174" fmla="*/ 933450 w 967740"/>
              <a:gd name="connsiteY174" fmla="*/ 1217150 h 1788650"/>
              <a:gd name="connsiteX175" fmla="*/ 925830 w 967740"/>
              <a:gd name="connsiteY175" fmla="*/ 1262870 h 1788650"/>
              <a:gd name="connsiteX176" fmla="*/ 918210 w 967740"/>
              <a:gd name="connsiteY176" fmla="*/ 1346690 h 1788650"/>
              <a:gd name="connsiteX177" fmla="*/ 914400 w 967740"/>
              <a:gd name="connsiteY177" fmla="*/ 1361930 h 1788650"/>
              <a:gd name="connsiteX178" fmla="*/ 910590 w 967740"/>
              <a:gd name="connsiteY178" fmla="*/ 1380980 h 1788650"/>
              <a:gd name="connsiteX179" fmla="*/ 902970 w 967740"/>
              <a:gd name="connsiteY179" fmla="*/ 1403840 h 1788650"/>
              <a:gd name="connsiteX180" fmla="*/ 891540 w 967740"/>
              <a:gd name="connsiteY180" fmla="*/ 1430510 h 1788650"/>
              <a:gd name="connsiteX181" fmla="*/ 887730 w 967740"/>
              <a:gd name="connsiteY181" fmla="*/ 1457180 h 1788650"/>
              <a:gd name="connsiteX182" fmla="*/ 883920 w 967740"/>
              <a:gd name="connsiteY182" fmla="*/ 1468610 h 1788650"/>
              <a:gd name="connsiteX183" fmla="*/ 876300 w 967740"/>
              <a:gd name="connsiteY183" fmla="*/ 1495280 h 1788650"/>
              <a:gd name="connsiteX184" fmla="*/ 876300 w 967740"/>
              <a:gd name="connsiteY184" fmla="*/ 1586720 h 1788650"/>
              <a:gd name="connsiteX185" fmla="*/ 887730 w 967740"/>
              <a:gd name="connsiteY185" fmla="*/ 1609580 h 1788650"/>
              <a:gd name="connsiteX186" fmla="*/ 891540 w 967740"/>
              <a:gd name="connsiteY186" fmla="*/ 1617200 h 1788650"/>
              <a:gd name="connsiteX0" fmla="*/ 697230 w 967740"/>
              <a:gd name="connsiteY0" fmla="*/ 1788650 h 1788650"/>
              <a:gd name="connsiteX1" fmla="*/ 704850 w 967740"/>
              <a:gd name="connsiteY1" fmla="*/ 1758170 h 1788650"/>
              <a:gd name="connsiteX2" fmla="*/ 708660 w 967740"/>
              <a:gd name="connsiteY2" fmla="*/ 1742930 h 1788650"/>
              <a:gd name="connsiteX3" fmla="*/ 712470 w 967740"/>
              <a:gd name="connsiteY3" fmla="*/ 1716260 h 1788650"/>
              <a:gd name="connsiteX4" fmla="*/ 716280 w 967740"/>
              <a:gd name="connsiteY4" fmla="*/ 1697210 h 1788650"/>
              <a:gd name="connsiteX5" fmla="*/ 723900 w 967740"/>
              <a:gd name="connsiteY5" fmla="*/ 1674350 h 1788650"/>
              <a:gd name="connsiteX6" fmla="*/ 731520 w 967740"/>
              <a:gd name="connsiteY6" fmla="*/ 1590530 h 1788650"/>
              <a:gd name="connsiteX7" fmla="*/ 735330 w 967740"/>
              <a:gd name="connsiteY7" fmla="*/ 1579100 h 1788650"/>
              <a:gd name="connsiteX8" fmla="*/ 739140 w 967740"/>
              <a:gd name="connsiteY8" fmla="*/ 1529570 h 1788650"/>
              <a:gd name="connsiteX9" fmla="*/ 742950 w 967740"/>
              <a:gd name="connsiteY9" fmla="*/ 1514330 h 1788650"/>
              <a:gd name="connsiteX10" fmla="*/ 746760 w 967740"/>
              <a:gd name="connsiteY10" fmla="*/ 1472420 h 1788650"/>
              <a:gd name="connsiteX11" fmla="*/ 750570 w 967740"/>
              <a:gd name="connsiteY11" fmla="*/ 1457180 h 1788650"/>
              <a:gd name="connsiteX12" fmla="*/ 754380 w 967740"/>
              <a:gd name="connsiteY12" fmla="*/ 1426700 h 1788650"/>
              <a:gd name="connsiteX13" fmla="*/ 758190 w 967740"/>
              <a:gd name="connsiteY13" fmla="*/ 1400030 h 1788650"/>
              <a:gd name="connsiteX14" fmla="*/ 762000 w 967740"/>
              <a:gd name="connsiteY14" fmla="*/ 1339070 h 1788650"/>
              <a:gd name="connsiteX15" fmla="*/ 765810 w 967740"/>
              <a:gd name="connsiteY15" fmla="*/ 1316210 h 1788650"/>
              <a:gd name="connsiteX16" fmla="*/ 758190 w 967740"/>
              <a:gd name="connsiteY16" fmla="*/ 1209530 h 1788650"/>
              <a:gd name="connsiteX17" fmla="*/ 754380 w 967740"/>
              <a:gd name="connsiteY17" fmla="*/ 1190480 h 1788650"/>
              <a:gd name="connsiteX18" fmla="*/ 746760 w 967740"/>
              <a:gd name="connsiteY18" fmla="*/ 1137140 h 1788650"/>
              <a:gd name="connsiteX19" fmla="*/ 735330 w 967740"/>
              <a:gd name="connsiteY19" fmla="*/ 1087610 h 1788650"/>
              <a:gd name="connsiteX20" fmla="*/ 731520 w 967740"/>
              <a:gd name="connsiteY20" fmla="*/ 1076180 h 1788650"/>
              <a:gd name="connsiteX21" fmla="*/ 723900 w 967740"/>
              <a:gd name="connsiteY21" fmla="*/ 1019030 h 1788650"/>
              <a:gd name="connsiteX22" fmla="*/ 716280 w 967740"/>
              <a:gd name="connsiteY22" fmla="*/ 980930 h 1788650"/>
              <a:gd name="connsiteX23" fmla="*/ 712470 w 967740"/>
              <a:gd name="connsiteY23" fmla="*/ 942830 h 1788650"/>
              <a:gd name="connsiteX24" fmla="*/ 704850 w 967740"/>
              <a:gd name="connsiteY24" fmla="*/ 916160 h 1788650"/>
              <a:gd name="connsiteX25" fmla="*/ 701040 w 967740"/>
              <a:gd name="connsiteY25" fmla="*/ 897110 h 1788650"/>
              <a:gd name="connsiteX26" fmla="*/ 693420 w 967740"/>
              <a:gd name="connsiteY26" fmla="*/ 881870 h 1788650"/>
              <a:gd name="connsiteX27" fmla="*/ 685800 w 967740"/>
              <a:gd name="connsiteY27" fmla="*/ 859010 h 1788650"/>
              <a:gd name="connsiteX28" fmla="*/ 674370 w 967740"/>
              <a:gd name="connsiteY28" fmla="*/ 832340 h 1788650"/>
              <a:gd name="connsiteX29" fmla="*/ 666750 w 967740"/>
              <a:gd name="connsiteY29" fmla="*/ 817100 h 1788650"/>
              <a:gd name="connsiteX30" fmla="*/ 659130 w 967740"/>
              <a:gd name="connsiteY30" fmla="*/ 794240 h 1788650"/>
              <a:gd name="connsiteX31" fmla="*/ 655320 w 967740"/>
              <a:gd name="connsiteY31" fmla="*/ 779000 h 1788650"/>
              <a:gd name="connsiteX32" fmla="*/ 647700 w 967740"/>
              <a:gd name="connsiteY32" fmla="*/ 767570 h 1788650"/>
              <a:gd name="connsiteX33" fmla="*/ 640080 w 967740"/>
              <a:gd name="connsiteY33" fmla="*/ 737090 h 1788650"/>
              <a:gd name="connsiteX34" fmla="*/ 636270 w 967740"/>
              <a:gd name="connsiteY34" fmla="*/ 725660 h 1788650"/>
              <a:gd name="connsiteX35" fmla="*/ 632460 w 967740"/>
              <a:gd name="connsiteY35" fmla="*/ 710420 h 1788650"/>
              <a:gd name="connsiteX36" fmla="*/ 624840 w 967740"/>
              <a:gd name="connsiteY36" fmla="*/ 698990 h 1788650"/>
              <a:gd name="connsiteX37" fmla="*/ 621030 w 967740"/>
              <a:gd name="connsiteY37" fmla="*/ 683750 h 1788650"/>
              <a:gd name="connsiteX38" fmla="*/ 605790 w 967740"/>
              <a:gd name="connsiteY38" fmla="*/ 653270 h 1788650"/>
              <a:gd name="connsiteX39" fmla="*/ 586740 w 967740"/>
              <a:gd name="connsiteY39" fmla="*/ 622790 h 1788650"/>
              <a:gd name="connsiteX40" fmla="*/ 567690 w 967740"/>
              <a:gd name="connsiteY40" fmla="*/ 584690 h 1788650"/>
              <a:gd name="connsiteX41" fmla="*/ 567690 w 967740"/>
              <a:gd name="connsiteY41" fmla="*/ 584690 h 1788650"/>
              <a:gd name="connsiteX42" fmla="*/ 552450 w 967740"/>
              <a:gd name="connsiteY42" fmla="*/ 558020 h 1788650"/>
              <a:gd name="connsiteX43" fmla="*/ 537210 w 967740"/>
              <a:gd name="connsiteY43" fmla="*/ 538970 h 1788650"/>
              <a:gd name="connsiteX44" fmla="*/ 533400 w 967740"/>
              <a:gd name="connsiteY44" fmla="*/ 527540 h 1788650"/>
              <a:gd name="connsiteX45" fmla="*/ 518160 w 967740"/>
              <a:gd name="connsiteY45" fmla="*/ 504680 h 1788650"/>
              <a:gd name="connsiteX46" fmla="*/ 510540 w 967740"/>
              <a:gd name="connsiteY46" fmla="*/ 493250 h 1788650"/>
              <a:gd name="connsiteX47" fmla="*/ 499110 w 967740"/>
              <a:gd name="connsiteY47" fmla="*/ 485630 h 1788650"/>
              <a:gd name="connsiteX48" fmla="*/ 480060 w 967740"/>
              <a:gd name="connsiteY48" fmla="*/ 462770 h 1788650"/>
              <a:gd name="connsiteX49" fmla="*/ 468630 w 967740"/>
              <a:gd name="connsiteY49" fmla="*/ 455150 h 1788650"/>
              <a:gd name="connsiteX50" fmla="*/ 457200 w 967740"/>
              <a:gd name="connsiteY50" fmla="*/ 439910 h 1788650"/>
              <a:gd name="connsiteX51" fmla="*/ 434340 w 967740"/>
              <a:gd name="connsiteY51" fmla="*/ 417050 h 1788650"/>
              <a:gd name="connsiteX52" fmla="*/ 426720 w 967740"/>
              <a:gd name="connsiteY52" fmla="*/ 405620 h 1788650"/>
              <a:gd name="connsiteX53" fmla="*/ 403860 w 967740"/>
              <a:gd name="connsiteY53" fmla="*/ 390380 h 1788650"/>
              <a:gd name="connsiteX54" fmla="*/ 381000 w 967740"/>
              <a:gd name="connsiteY54" fmla="*/ 371330 h 1788650"/>
              <a:gd name="connsiteX55" fmla="*/ 369570 w 967740"/>
              <a:gd name="connsiteY55" fmla="*/ 359900 h 1788650"/>
              <a:gd name="connsiteX56" fmla="*/ 358140 w 967740"/>
              <a:gd name="connsiteY56" fmla="*/ 352280 h 1788650"/>
              <a:gd name="connsiteX57" fmla="*/ 342900 w 967740"/>
              <a:gd name="connsiteY57" fmla="*/ 344660 h 1788650"/>
              <a:gd name="connsiteX58" fmla="*/ 308610 w 967740"/>
              <a:gd name="connsiteY58" fmla="*/ 317990 h 1788650"/>
              <a:gd name="connsiteX59" fmla="*/ 281940 w 967740"/>
              <a:gd name="connsiteY59" fmla="*/ 302750 h 1788650"/>
              <a:gd name="connsiteX60" fmla="*/ 270510 w 967740"/>
              <a:gd name="connsiteY60" fmla="*/ 295130 h 1788650"/>
              <a:gd name="connsiteX61" fmla="*/ 255270 w 967740"/>
              <a:gd name="connsiteY61" fmla="*/ 291320 h 1788650"/>
              <a:gd name="connsiteX62" fmla="*/ 240030 w 967740"/>
              <a:gd name="connsiteY62" fmla="*/ 283700 h 1788650"/>
              <a:gd name="connsiteX63" fmla="*/ 213360 w 967740"/>
              <a:gd name="connsiteY63" fmla="*/ 272270 h 1788650"/>
              <a:gd name="connsiteX64" fmla="*/ 201930 w 967740"/>
              <a:gd name="connsiteY64" fmla="*/ 264650 h 1788650"/>
              <a:gd name="connsiteX65" fmla="*/ 182880 w 967740"/>
              <a:gd name="connsiteY65" fmla="*/ 260840 h 1788650"/>
              <a:gd name="connsiteX66" fmla="*/ 167640 w 967740"/>
              <a:gd name="connsiteY66" fmla="*/ 257030 h 1788650"/>
              <a:gd name="connsiteX67" fmla="*/ 144780 w 967740"/>
              <a:gd name="connsiteY67" fmla="*/ 241790 h 1788650"/>
              <a:gd name="connsiteX68" fmla="*/ 110490 w 967740"/>
              <a:gd name="connsiteY68" fmla="*/ 226550 h 1788650"/>
              <a:gd name="connsiteX69" fmla="*/ 95250 w 967740"/>
              <a:gd name="connsiteY69" fmla="*/ 215120 h 1788650"/>
              <a:gd name="connsiteX70" fmla="*/ 87630 w 967740"/>
              <a:gd name="connsiteY70" fmla="*/ 203690 h 1788650"/>
              <a:gd name="connsiteX71" fmla="*/ 64770 w 967740"/>
              <a:gd name="connsiteY71" fmla="*/ 184640 h 1788650"/>
              <a:gd name="connsiteX72" fmla="*/ 57150 w 967740"/>
              <a:gd name="connsiteY72" fmla="*/ 173210 h 1788650"/>
              <a:gd name="connsiteX73" fmla="*/ 45720 w 967740"/>
              <a:gd name="connsiteY73" fmla="*/ 165590 h 1788650"/>
              <a:gd name="connsiteX74" fmla="*/ 30480 w 967740"/>
              <a:gd name="connsiteY74" fmla="*/ 142730 h 1788650"/>
              <a:gd name="connsiteX75" fmla="*/ 22860 w 967740"/>
              <a:gd name="connsiteY75" fmla="*/ 127490 h 1788650"/>
              <a:gd name="connsiteX76" fmla="*/ 11430 w 967740"/>
              <a:gd name="connsiteY76" fmla="*/ 119870 h 1788650"/>
              <a:gd name="connsiteX77" fmla="*/ 19050 w 967740"/>
              <a:gd name="connsiteY77" fmla="*/ 104630 h 1788650"/>
              <a:gd name="connsiteX78" fmla="*/ 30480 w 967740"/>
              <a:gd name="connsiteY78" fmla="*/ 116060 h 1788650"/>
              <a:gd name="connsiteX79" fmla="*/ 41910 w 967740"/>
              <a:gd name="connsiteY79" fmla="*/ 123680 h 1788650"/>
              <a:gd name="connsiteX80" fmla="*/ 60960 w 967740"/>
              <a:gd name="connsiteY80" fmla="*/ 127490 h 1788650"/>
              <a:gd name="connsiteX81" fmla="*/ 53340 w 967740"/>
              <a:gd name="connsiteY81" fmla="*/ 97010 h 1788650"/>
              <a:gd name="connsiteX82" fmla="*/ 49530 w 967740"/>
              <a:gd name="connsiteY82" fmla="*/ 77960 h 1788650"/>
              <a:gd name="connsiteX83" fmla="*/ 72390 w 967740"/>
              <a:gd name="connsiteY83" fmla="*/ 93200 h 1788650"/>
              <a:gd name="connsiteX84" fmla="*/ 83820 w 967740"/>
              <a:gd name="connsiteY84" fmla="*/ 70340 h 1788650"/>
              <a:gd name="connsiteX85" fmla="*/ 110490 w 967740"/>
              <a:gd name="connsiteY85" fmla="*/ 89390 h 1788650"/>
              <a:gd name="connsiteX86" fmla="*/ 118110 w 967740"/>
              <a:gd name="connsiteY86" fmla="*/ 74150 h 1788650"/>
              <a:gd name="connsiteX87" fmla="*/ 125730 w 967740"/>
              <a:gd name="connsiteY87" fmla="*/ 51290 h 1788650"/>
              <a:gd name="connsiteX88" fmla="*/ 133350 w 967740"/>
              <a:gd name="connsiteY88" fmla="*/ 62720 h 1788650"/>
              <a:gd name="connsiteX89" fmla="*/ 140970 w 967740"/>
              <a:gd name="connsiteY89" fmla="*/ 51290 h 1788650"/>
              <a:gd name="connsiteX90" fmla="*/ 201930 w 967740"/>
              <a:gd name="connsiteY90" fmla="*/ 20810 h 1788650"/>
              <a:gd name="connsiteX91" fmla="*/ 224790 w 967740"/>
              <a:gd name="connsiteY91" fmla="*/ 28430 h 1788650"/>
              <a:gd name="connsiteX92" fmla="*/ 224790 w 967740"/>
              <a:gd name="connsiteY92" fmla="*/ 24620 h 1788650"/>
              <a:gd name="connsiteX93" fmla="*/ 247650 w 967740"/>
              <a:gd name="connsiteY93" fmla="*/ 47480 h 1788650"/>
              <a:gd name="connsiteX94" fmla="*/ 297180 w 967740"/>
              <a:gd name="connsiteY94" fmla="*/ 74150 h 1788650"/>
              <a:gd name="connsiteX95" fmla="*/ 308610 w 967740"/>
              <a:gd name="connsiteY95" fmla="*/ 85580 h 1788650"/>
              <a:gd name="connsiteX96" fmla="*/ 365760 w 967740"/>
              <a:gd name="connsiteY96" fmla="*/ 116060 h 1788650"/>
              <a:gd name="connsiteX97" fmla="*/ 400050 w 967740"/>
              <a:gd name="connsiteY97" fmla="*/ 142730 h 1788650"/>
              <a:gd name="connsiteX98" fmla="*/ 407670 w 967740"/>
              <a:gd name="connsiteY98" fmla="*/ 154160 h 1788650"/>
              <a:gd name="connsiteX99" fmla="*/ 419100 w 967740"/>
              <a:gd name="connsiteY99" fmla="*/ 157970 h 1788650"/>
              <a:gd name="connsiteX100" fmla="*/ 457200 w 967740"/>
              <a:gd name="connsiteY100" fmla="*/ 196070 h 1788650"/>
              <a:gd name="connsiteX101" fmla="*/ 468630 w 967740"/>
              <a:gd name="connsiteY101" fmla="*/ 203690 h 1788650"/>
              <a:gd name="connsiteX102" fmla="*/ 480060 w 967740"/>
              <a:gd name="connsiteY102" fmla="*/ 215120 h 1788650"/>
              <a:gd name="connsiteX103" fmla="*/ 487680 w 967740"/>
              <a:gd name="connsiteY103" fmla="*/ 226550 h 1788650"/>
              <a:gd name="connsiteX104" fmla="*/ 499110 w 967740"/>
              <a:gd name="connsiteY104" fmla="*/ 230360 h 1788650"/>
              <a:gd name="connsiteX105" fmla="*/ 529590 w 967740"/>
              <a:gd name="connsiteY105" fmla="*/ 257030 h 1788650"/>
              <a:gd name="connsiteX106" fmla="*/ 541020 w 967740"/>
              <a:gd name="connsiteY106" fmla="*/ 268460 h 1788650"/>
              <a:gd name="connsiteX107" fmla="*/ 563880 w 967740"/>
              <a:gd name="connsiteY107" fmla="*/ 283700 h 1788650"/>
              <a:gd name="connsiteX108" fmla="*/ 586740 w 967740"/>
              <a:gd name="connsiteY108" fmla="*/ 306560 h 1788650"/>
              <a:gd name="connsiteX109" fmla="*/ 594360 w 967740"/>
              <a:gd name="connsiteY109" fmla="*/ 317990 h 1788650"/>
              <a:gd name="connsiteX110" fmla="*/ 605790 w 967740"/>
              <a:gd name="connsiteY110" fmla="*/ 329420 h 1788650"/>
              <a:gd name="connsiteX111" fmla="*/ 624840 w 967740"/>
              <a:gd name="connsiteY111" fmla="*/ 356090 h 1788650"/>
              <a:gd name="connsiteX112" fmla="*/ 640080 w 967740"/>
              <a:gd name="connsiteY112" fmla="*/ 378950 h 1788650"/>
              <a:gd name="connsiteX113" fmla="*/ 647700 w 967740"/>
              <a:gd name="connsiteY113" fmla="*/ 390380 h 1788650"/>
              <a:gd name="connsiteX114" fmla="*/ 651510 w 967740"/>
              <a:gd name="connsiteY114" fmla="*/ 401810 h 1788650"/>
              <a:gd name="connsiteX115" fmla="*/ 662940 w 967740"/>
              <a:gd name="connsiteY115" fmla="*/ 409430 h 1788650"/>
              <a:gd name="connsiteX116" fmla="*/ 678180 w 967740"/>
              <a:gd name="connsiteY116" fmla="*/ 436100 h 1788650"/>
              <a:gd name="connsiteX117" fmla="*/ 693420 w 967740"/>
              <a:gd name="connsiteY117" fmla="*/ 458960 h 1788650"/>
              <a:gd name="connsiteX118" fmla="*/ 704850 w 967740"/>
              <a:gd name="connsiteY118" fmla="*/ 474200 h 1788650"/>
              <a:gd name="connsiteX119" fmla="*/ 716280 w 967740"/>
              <a:gd name="connsiteY119" fmla="*/ 481820 h 1788650"/>
              <a:gd name="connsiteX120" fmla="*/ 727710 w 967740"/>
              <a:gd name="connsiteY120" fmla="*/ 519920 h 1788650"/>
              <a:gd name="connsiteX121" fmla="*/ 739140 w 967740"/>
              <a:gd name="connsiteY121" fmla="*/ 542780 h 1788650"/>
              <a:gd name="connsiteX122" fmla="*/ 746760 w 967740"/>
              <a:gd name="connsiteY122" fmla="*/ 565640 h 1788650"/>
              <a:gd name="connsiteX123" fmla="*/ 754380 w 967740"/>
              <a:gd name="connsiteY123" fmla="*/ 580880 h 1788650"/>
              <a:gd name="connsiteX124" fmla="*/ 765810 w 967740"/>
              <a:gd name="connsiteY124" fmla="*/ 607550 h 1788650"/>
              <a:gd name="connsiteX125" fmla="*/ 773430 w 967740"/>
              <a:gd name="connsiteY125" fmla="*/ 584690 h 1788650"/>
              <a:gd name="connsiteX126" fmla="*/ 784860 w 967740"/>
              <a:gd name="connsiteY126" fmla="*/ 558020 h 1788650"/>
              <a:gd name="connsiteX127" fmla="*/ 796290 w 967740"/>
              <a:gd name="connsiteY127" fmla="*/ 504680 h 1788650"/>
              <a:gd name="connsiteX128" fmla="*/ 800100 w 967740"/>
              <a:gd name="connsiteY128" fmla="*/ 478010 h 1788650"/>
              <a:gd name="connsiteX129" fmla="*/ 803910 w 967740"/>
              <a:gd name="connsiteY129" fmla="*/ 428480 h 1788650"/>
              <a:gd name="connsiteX130" fmla="*/ 800100 w 967740"/>
              <a:gd name="connsiteY130" fmla="*/ 386570 h 1788650"/>
              <a:gd name="connsiteX131" fmla="*/ 796290 w 967740"/>
              <a:gd name="connsiteY131" fmla="*/ 363710 h 1788650"/>
              <a:gd name="connsiteX132" fmla="*/ 792480 w 967740"/>
              <a:gd name="connsiteY132" fmla="*/ 337040 h 1788650"/>
              <a:gd name="connsiteX133" fmla="*/ 784860 w 967740"/>
              <a:gd name="connsiteY133" fmla="*/ 291320 h 1788650"/>
              <a:gd name="connsiteX134" fmla="*/ 788670 w 967740"/>
              <a:gd name="connsiteY134" fmla="*/ 196070 h 1788650"/>
              <a:gd name="connsiteX135" fmla="*/ 792480 w 967740"/>
              <a:gd name="connsiteY135" fmla="*/ 177020 h 1788650"/>
              <a:gd name="connsiteX136" fmla="*/ 800100 w 967740"/>
              <a:gd name="connsiteY136" fmla="*/ 199880 h 1788650"/>
              <a:gd name="connsiteX137" fmla="*/ 803910 w 967740"/>
              <a:gd name="connsiteY137" fmla="*/ 237980 h 1788650"/>
              <a:gd name="connsiteX138" fmla="*/ 807720 w 967740"/>
              <a:gd name="connsiteY138" fmla="*/ 268460 h 1788650"/>
              <a:gd name="connsiteX139" fmla="*/ 815340 w 967740"/>
              <a:gd name="connsiteY139" fmla="*/ 257030 h 1788650"/>
              <a:gd name="connsiteX140" fmla="*/ 819150 w 967740"/>
              <a:gd name="connsiteY140" fmla="*/ 245600 h 1788650"/>
              <a:gd name="connsiteX141" fmla="*/ 826770 w 967740"/>
              <a:gd name="connsiteY141" fmla="*/ 226550 h 1788650"/>
              <a:gd name="connsiteX142" fmla="*/ 834390 w 967740"/>
              <a:gd name="connsiteY142" fmla="*/ 203690 h 1788650"/>
              <a:gd name="connsiteX143" fmla="*/ 845820 w 967740"/>
              <a:gd name="connsiteY143" fmla="*/ 180830 h 1788650"/>
              <a:gd name="connsiteX144" fmla="*/ 853440 w 967740"/>
              <a:gd name="connsiteY144" fmla="*/ 196070 h 1788650"/>
              <a:gd name="connsiteX145" fmla="*/ 868680 w 967740"/>
              <a:gd name="connsiteY145" fmla="*/ 218930 h 1788650"/>
              <a:gd name="connsiteX146" fmla="*/ 876300 w 967740"/>
              <a:gd name="connsiteY146" fmla="*/ 199880 h 1788650"/>
              <a:gd name="connsiteX147" fmla="*/ 883920 w 967740"/>
              <a:gd name="connsiteY147" fmla="*/ 188450 h 1788650"/>
              <a:gd name="connsiteX148" fmla="*/ 887730 w 967740"/>
              <a:gd name="connsiteY148" fmla="*/ 237980 h 1788650"/>
              <a:gd name="connsiteX149" fmla="*/ 902970 w 967740"/>
              <a:gd name="connsiteY149" fmla="*/ 211310 h 1788650"/>
              <a:gd name="connsiteX150" fmla="*/ 910590 w 967740"/>
              <a:gd name="connsiteY150" fmla="*/ 196070 h 1788650"/>
              <a:gd name="connsiteX151" fmla="*/ 906780 w 967740"/>
              <a:gd name="connsiteY151" fmla="*/ 226550 h 1788650"/>
              <a:gd name="connsiteX152" fmla="*/ 910590 w 967740"/>
              <a:gd name="connsiteY152" fmla="*/ 241790 h 1788650"/>
              <a:gd name="connsiteX153" fmla="*/ 918210 w 967740"/>
              <a:gd name="connsiteY153" fmla="*/ 230360 h 1788650"/>
              <a:gd name="connsiteX154" fmla="*/ 929640 w 967740"/>
              <a:gd name="connsiteY154" fmla="*/ 218930 h 1788650"/>
              <a:gd name="connsiteX155" fmla="*/ 933450 w 967740"/>
              <a:gd name="connsiteY155" fmla="*/ 207500 h 1788650"/>
              <a:gd name="connsiteX156" fmla="*/ 944880 w 967740"/>
              <a:gd name="connsiteY156" fmla="*/ 241790 h 1788650"/>
              <a:gd name="connsiteX157" fmla="*/ 941070 w 967740"/>
              <a:gd name="connsiteY157" fmla="*/ 302750 h 1788650"/>
              <a:gd name="connsiteX158" fmla="*/ 944880 w 967740"/>
              <a:gd name="connsiteY158" fmla="*/ 401810 h 1788650"/>
              <a:gd name="connsiteX159" fmla="*/ 948690 w 967740"/>
              <a:gd name="connsiteY159" fmla="*/ 428480 h 1788650"/>
              <a:gd name="connsiteX160" fmla="*/ 952500 w 967740"/>
              <a:gd name="connsiteY160" fmla="*/ 470390 h 1788650"/>
              <a:gd name="connsiteX161" fmla="*/ 956310 w 967740"/>
              <a:gd name="connsiteY161" fmla="*/ 565640 h 1788650"/>
              <a:gd name="connsiteX162" fmla="*/ 960120 w 967740"/>
              <a:gd name="connsiteY162" fmla="*/ 580880 h 1788650"/>
              <a:gd name="connsiteX163" fmla="*/ 967740 w 967740"/>
              <a:gd name="connsiteY163" fmla="*/ 626600 h 1788650"/>
              <a:gd name="connsiteX164" fmla="*/ 960120 w 967740"/>
              <a:gd name="connsiteY164" fmla="*/ 737090 h 1788650"/>
              <a:gd name="connsiteX165" fmla="*/ 956310 w 967740"/>
              <a:gd name="connsiteY165" fmla="*/ 763760 h 1788650"/>
              <a:gd name="connsiteX166" fmla="*/ 952500 w 967740"/>
              <a:gd name="connsiteY166" fmla="*/ 782810 h 1788650"/>
              <a:gd name="connsiteX167" fmla="*/ 944880 w 967740"/>
              <a:gd name="connsiteY167" fmla="*/ 847580 h 1788650"/>
              <a:gd name="connsiteX168" fmla="*/ 941070 w 967740"/>
              <a:gd name="connsiteY168" fmla="*/ 862820 h 1788650"/>
              <a:gd name="connsiteX169" fmla="*/ 933450 w 967740"/>
              <a:gd name="connsiteY169" fmla="*/ 935210 h 1788650"/>
              <a:gd name="connsiteX170" fmla="*/ 925830 w 967740"/>
              <a:gd name="connsiteY170" fmla="*/ 988550 h 1788650"/>
              <a:gd name="connsiteX171" fmla="*/ 929640 w 967740"/>
              <a:gd name="connsiteY171" fmla="*/ 1057130 h 1788650"/>
              <a:gd name="connsiteX172" fmla="*/ 941070 w 967740"/>
              <a:gd name="connsiteY172" fmla="*/ 1133330 h 1788650"/>
              <a:gd name="connsiteX173" fmla="*/ 933450 w 967740"/>
              <a:gd name="connsiteY173" fmla="*/ 1217150 h 1788650"/>
              <a:gd name="connsiteX174" fmla="*/ 925830 w 967740"/>
              <a:gd name="connsiteY174" fmla="*/ 1262870 h 1788650"/>
              <a:gd name="connsiteX175" fmla="*/ 918210 w 967740"/>
              <a:gd name="connsiteY175" fmla="*/ 1346690 h 1788650"/>
              <a:gd name="connsiteX176" fmla="*/ 914400 w 967740"/>
              <a:gd name="connsiteY176" fmla="*/ 1361930 h 1788650"/>
              <a:gd name="connsiteX177" fmla="*/ 910590 w 967740"/>
              <a:gd name="connsiteY177" fmla="*/ 1380980 h 1788650"/>
              <a:gd name="connsiteX178" fmla="*/ 902970 w 967740"/>
              <a:gd name="connsiteY178" fmla="*/ 1403840 h 1788650"/>
              <a:gd name="connsiteX179" fmla="*/ 891540 w 967740"/>
              <a:gd name="connsiteY179" fmla="*/ 1430510 h 1788650"/>
              <a:gd name="connsiteX180" fmla="*/ 887730 w 967740"/>
              <a:gd name="connsiteY180" fmla="*/ 1457180 h 1788650"/>
              <a:gd name="connsiteX181" fmla="*/ 883920 w 967740"/>
              <a:gd name="connsiteY181" fmla="*/ 1468610 h 1788650"/>
              <a:gd name="connsiteX182" fmla="*/ 876300 w 967740"/>
              <a:gd name="connsiteY182" fmla="*/ 1495280 h 1788650"/>
              <a:gd name="connsiteX183" fmla="*/ 876300 w 967740"/>
              <a:gd name="connsiteY183" fmla="*/ 1586720 h 1788650"/>
              <a:gd name="connsiteX184" fmla="*/ 887730 w 967740"/>
              <a:gd name="connsiteY184" fmla="*/ 1609580 h 1788650"/>
              <a:gd name="connsiteX185" fmla="*/ 891540 w 967740"/>
              <a:gd name="connsiteY185" fmla="*/ 1617200 h 1788650"/>
              <a:gd name="connsiteX0" fmla="*/ 697230 w 967740"/>
              <a:gd name="connsiteY0" fmla="*/ 1788650 h 1788650"/>
              <a:gd name="connsiteX1" fmla="*/ 704850 w 967740"/>
              <a:gd name="connsiteY1" fmla="*/ 1758170 h 1788650"/>
              <a:gd name="connsiteX2" fmla="*/ 708660 w 967740"/>
              <a:gd name="connsiteY2" fmla="*/ 1742930 h 1788650"/>
              <a:gd name="connsiteX3" fmla="*/ 712470 w 967740"/>
              <a:gd name="connsiteY3" fmla="*/ 1716260 h 1788650"/>
              <a:gd name="connsiteX4" fmla="*/ 716280 w 967740"/>
              <a:gd name="connsiteY4" fmla="*/ 1697210 h 1788650"/>
              <a:gd name="connsiteX5" fmla="*/ 723900 w 967740"/>
              <a:gd name="connsiteY5" fmla="*/ 1674350 h 1788650"/>
              <a:gd name="connsiteX6" fmla="*/ 731520 w 967740"/>
              <a:gd name="connsiteY6" fmla="*/ 1590530 h 1788650"/>
              <a:gd name="connsiteX7" fmla="*/ 735330 w 967740"/>
              <a:gd name="connsiteY7" fmla="*/ 1579100 h 1788650"/>
              <a:gd name="connsiteX8" fmla="*/ 739140 w 967740"/>
              <a:gd name="connsiteY8" fmla="*/ 1529570 h 1788650"/>
              <a:gd name="connsiteX9" fmla="*/ 742950 w 967740"/>
              <a:gd name="connsiteY9" fmla="*/ 1514330 h 1788650"/>
              <a:gd name="connsiteX10" fmla="*/ 746760 w 967740"/>
              <a:gd name="connsiteY10" fmla="*/ 1472420 h 1788650"/>
              <a:gd name="connsiteX11" fmla="*/ 750570 w 967740"/>
              <a:gd name="connsiteY11" fmla="*/ 1457180 h 1788650"/>
              <a:gd name="connsiteX12" fmla="*/ 754380 w 967740"/>
              <a:gd name="connsiteY12" fmla="*/ 1426700 h 1788650"/>
              <a:gd name="connsiteX13" fmla="*/ 758190 w 967740"/>
              <a:gd name="connsiteY13" fmla="*/ 1400030 h 1788650"/>
              <a:gd name="connsiteX14" fmla="*/ 762000 w 967740"/>
              <a:gd name="connsiteY14" fmla="*/ 1339070 h 1788650"/>
              <a:gd name="connsiteX15" fmla="*/ 765810 w 967740"/>
              <a:gd name="connsiteY15" fmla="*/ 1316210 h 1788650"/>
              <a:gd name="connsiteX16" fmla="*/ 758190 w 967740"/>
              <a:gd name="connsiteY16" fmla="*/ 1209530 h 1788650"/>
              <a:gd name="connsiteX17" fmla="*/ 754380 w 967740"/>
              <a:gd name="connsiteY17" fmla="*/ 1190480 h 1788650"/>
              <a:gd name="connsiteX18" fmla="*/ 746760 w 967740"/>
              <a:gd name="connsiteY18" fmla="*/ 1137140 h 1788650"/>
              <a:gd name="connsiteX19" fmla="*/ 735330 w 967740"/>
              <a:gd name="connsiteY19" fmla="*/ 1087610 h 1788650"/>
              <a:gd name="connsiteX20" fmla="*/ 731520 w 967740"/>
              <a:gd name="connsiteY20" fmla="*/ 1076180 h 1788650"/>
              <a:gd name="connsiteX21" fmla="*/ 723900 w 967740"/>
              <a:gd name="connsiteY21" fmla="*/ 1019030 h 1788650"/>
              <a:gd name="connsiteX22" fmla="*/ 716280 w 967740"/>
              <a:gd name="connsiteY22" fmla="*/ 980930 h 1788650"/>
              <a:gd name="connsiteX23" fmla="*/ 712470 w 967740"/>
              <a:gd name="connsiteY23" fmla="*/ 942830 h 1788650"/>
              <a:gd name="connsiteX24" fmla="*/ 704850 w 967740"/>
              <a:gd name="connsiteY24" fmla="*/ 916160 h 1788650"/>
              <a:gd name="connsiteX25" fmla="*/ 701040 w 967740"/>
              <a:gd name="connsiteY25" fmla="*/ 897110 h 1788650"/>
              <a:gd name="connsiteX26" fmla="*/ 693420 w 967740"/>
              <a:gd name="connsiteY26" fmla="*/ 881870 h 1788650"/>
              <a:gd name="connsiteX27" fmla="*/ 685800 w 967740"/>
              <a:gd name="connsiteY27" fmla="*/ 859010 h 1788650"/>
              <a:gd name="connsiteX28" fmla="*/ 674370 w 967740"/>
              <a:gd name="connsiteY28" fmla="*/ 832340 h 1788650"/>
              <a:gd name="connsiteX29" fmla="*/ 666750 w 967740"/>
              <a:gd name="connsiteY29" fmla="*/ 817100 h 1788650"/>
              <a:gd name="connsiteX30" fmla="*/ 659130 w 967740"/>
              <a:gd name="connsiteY30" fmla="*/ 794240 h 1788650"/>
              <a:gd name="connsiteX31" fmla="*/ 655320 w 967740"/>
              <a:gd name="connsiteY31" fmla="*/ 779000 h 1788650"/>
              <a:gd name="connsiteX32" fmla="*/ 647700 w 967740"/>
              <a:gd name="connsiteY32" fmla="*/ 767570 h 1788650"/>
              <a:gd name="connsiteX33" fmla="*/ 640080 w 967740"/>
              <a:gd name="connsiteY33" fmla="*/ 737090 h 1788650"/>
              <a:gd name="connsiteX34" fmla="*/ 636270 w 967740"/>
              <a:gd name="connsiteY34" fmla="*/ 725660 h 1788650"/>
              <a:gd name="connsiteX35" fmla="*/ 632460 w 967740"/>
              <a:gd name="connsiteY35" fmla="*/ 710420 h 1788650"/>
              <a:gd name="connsiteX36" fmla="*/ 624840 w 967740"/>
              <a:gd name="connsiteY36" fmla="*/ 698990 h 1788650"/>
              <a:gd name="connsiteX37" fmla="*/ 621030 w 967740"/>
              <a:gd name="connsiteY37" fmla="*/ 683750 h 1788650"/>
              <a:gd name="connsiteX38" fmla="*/ 605790 w 967740"/>
              <a:gd name="connsiteY38" fmla="*/ 653270 h 1788650"/>
              <a:gd name="connsiteX39" fmla="*/ 586740 w 967740"/>
              <a:gd name="connsiteY39" fmla="*/ 622790 h 1788650"/>
              <a:gd name="connsiteX40" fmla="*/ 567690 w 967740"/>
              <a:gd name="connsiteY40" fmla="*/ 584690 h 1788650"/>
              <a:gd name="connsiteX41" fmla="*/ 567690 w 967740"/>
              <a:gd name="connsiteY41" fmla="*/ 584690 h 1788650"/>
              <a:gd name="connsiteX42" fmla="*/ 552450 w 967740"/>
              <a:gd name="connsiteY42" fmla="*/ 558020 h 1788650"/>
              <a:gd name="connsiteX43" fmla="*/ 537210 w 967740"/>
              <a:gd name="connsiteY43" fmla="*/ 538970 h 1788650"/>
              <a:gd name="connsiteX44" fmla="*/ 533400 w 967740"/>
              <a:gd name="connsiteY44" fmla="*/ 527540 h 1788650"/>
              <a:gd name="connsiteX45" fmla="*/ 518160 w 967740"/>
              <a:gd name="connsiteY45" fmla="*/ 504680 h 1788650"/>
              <a:gd name="connsiteX46" fmla="*/ 510540 w 967740"/>
              <a:gd name="connsiteY46" fmla="*/ 493250 h 1788650"/>
              <a:gd name="connsiteX47" fmla="*/ 499110 w 967740"/>
              <a:gd name="connsiteY47" fmla="*/ 485630 h 1788650"/>
              <a:gd name="connsiteX48" fmla="*/ 480060 w 967740"/>
              <a:gd name="connsiteY48" fmla="*/ 462770 h 1788650"/>
              <a:gd name="connsiteX49" fmla="*/ 468630 w 967740"/>
              <a:gd name="connsiteY49" fmla="*/ 455150 h 1788650"/>
              <a:gd name="connsiteX50" fmla="*/ 457200 w 967740"/>
              <a:gd name="connsiteY50" fmla="*/ 439910 h 1788650"/>
              <a:gd name="connsiteX51" fmla="*/ 434340 w 967740"/>
              <a:gd name="connsiteY51" fmla="*/ 417050 h 1788650"/>
              <a:gd name="connsiteX52" fmla="*/ 426720 w 967740"/>
              <a:gd name="connsiteY52" fmla="*/ 405620 h 1788650"/>
              <a:gd name="connsiteX53" fmla="*/ 403860 w 967740"/>
              <a:gd name="connsiteY53" fmla="*/ 390380 h 1788650"/>
              <a:gd name="connsiteX54" fmla="*/ 381000 w 967740"/>
              <a:gd name="connsiteY54" fmla="*/ 371330 h 1788650"/>
              <a:gd name="connsiteX55" fmla="*/ 369570 w 967740"/>
              <a:gd name="connsiteY55" fmla="*/ 359900 h 1788650"/>
              <a:gd name="connsiteX56" fmla="*/ 358140 w 967740"/>
              <a:gd name="connsiteY56" fmla="*/ 352280 h 1788650"/>
              <a:gd name="connsiteX57" fmla="*/ 342900 w 967740"/>
              <a:gd name="connsiteY57" fmla="*/ 344660 h 1788650"/>
              <a:gd name="connsiteX58" fmla="*/ 308610 w 967740"/>
              <a:gd name="connsiteY58" fmla="*/ 317990 h 1788650"/>
              <a:gd name="connsiteX59" fmla="*/ 281940 w 967740"/>
              <a:gd name="connsiteY59" fmla="*/ 302750 h 1788650"/>
              <a:gd name="connsiteX60" fmla="*/ 270510 w 967740"/>
              <a:gd name="connsiteY60" fmla="*/ 295130 h 1788650"/>
              <a:gd name="connsiteX61" fmla="*/ 255270 w 967740"/>
              <a:gd name="connsiteY61" fmla="*/ 291320 h 1788650"/>
              <a:gd name="connsiteX62" fmla="*/ 240030 w 967740"/>
              <a:gd name="connsiteY62" fmla="*/ 283700 h 1788650"/>
              <a:gd name="connsiteX63" fmla="*/ 213360 w 967740"/>
              <a:gd name="connsiteY63" fmla="*/ 272270 h 1788650"/>
              <a:gd name="connsiteX64" fmla="*/ 201930 w 967740"/>
              <a:gd name="connsiteY64" fmla="*/ 264650 h 1788650"/>
              <a:gd name="connsiteX65" fmla="*/ 182880 w 967740"/>
              <a:gd name="connsiteY65" fmla="*/ 260840 h 1788650"/>
              <a:gd name="connsiteX66" fmla="*/ 167640 w 967740"/>
              <a:gd name="connsiteY66" fmla="*/ 257030 h 1788650"/>
              <a:gd name="connsiteX67" fmla="*/ 144780 w 967740"/>
              <a:gd name="connsiteY67" fmla="*/ 241790 h 1788650"/>
              <a:gd name="connsiteX68" fmla="*/ 110490 w 967740"/>
              <a:gd name="connsiteY68" fmla="*/ 226550 h 1788650"/>
              <a:gd name="connsiteX69" fmla="*/ 95250 w 967740"/>
              <a:gd name="connsiteY69" fmla="*/ 215120 h 1788650"/>
              <a:gd name="connsiteX70" fmla="*/ 87630 w 967740"/>
              <a:gd name="connsiteY70" fmla="*/ 203690 h 1788650"/>
              <a:gd name="connsiteX71" fmla="*/ 64770 w 967740"/>
              <a:gd name="connsiteY71" fmla="*/ 184640 h 1788650"/>
              <a:gd name="connsiteX72" fmla="*/ 57150 w 967740"/>
              <a:gd name="connsiteY72" fmla="*/ 173210 h 1788650"/>
              <a:gd name="connsiteX73" fmla="*/ 45720 w 967740"/>
              <a:gd name="connsiteY73" fmla="*/ 165590 h 1788650"/>
              <a:gd name="connsiteX74" fmla="*/ 30480 w 967740"/>
              <a:gd name="connsiteY74" fmla="*/ 142730 h 1788650"/>
              <a:gd name="connsiteX75" fmla="*/ 22860 w 967740"/>
              <a:gd name="connsiteY75" fmla="*/ 127490 h 1788650"/>
              <a:gd name="connsiteX76" fmla="*/ 11430 w 967740"/>
              <a:gd name="connsiteY76" fmla="*/ 119870 h 1788650"/>
              <a:gd name="connsiteX77" fmla="*/ 19050 w 967740"/>
              <a:gd name="connsiteY77" fmla="*/ 104630 h 1788650"/>
              <a:gd name="connsiteX78" fmla="*/ 30480 w 967740"/>
              <a:gd name="connsiteY78" fmla="*/ 116060 h 1788650"/>
              <a:gd name="connsiteX79" fmla="*/ 41910 w 967740"/>
              <a:gd name="connsiteY79" fmla="*/ 123680 h 1788650"/>
              <a:gd name="connsiteX80" fmla="*/ 60960 w 967740"/>
              <a:gd name="connsiteY80" fmla="*/ 127490 h 1788650"/>
              <a:gd name="connsiteX81" fmla="*/ 53340 w 967740"/>
              <a:gd name="connsiteY81" fmla="*/ 97010 h 1788650"/>
              <a:gd name="connsiteX82" fmla="*/ 49530 w 967740"/>
              <a:gd name="connsiteY82" fmla="*/ 77960 h 1788650"/>
              <a:gd name="connsiteX83" fmla="*/ 72390 w 967740"/>
              <a:gd name="connsiteY83" fmla="*/ 93200 h 1788650"/>
              <a:gd name="connsiteX84" fmla="*/ 83820 w 967740"/>
              <a:gd name="connsiteY84" fmla="*/ 70340 h 1788650"/>
              <a:gd name="connsiteX85" fmla="*/ 110490 w 967740"/>
              <a:gd name="connsiteY85" fmla="*/ 89390 h 1788650"/>
              <a:gd name="connsiteX86" fmla="*/ 118110 w 967740"/>
              <a:gd name="connsiteY86" fmla="*/ 74150 h 1788650"/>
              <a:gd name="connsiteX87" fmla="*/ 125730 w 967740"/>
              <a:gd name="connsiteY87" fmla="*/ 51290 h 1788650"/>
              <a:gd name="connsiteX88" fmla="*/ 133350 w 967740"/>
              <a:gd name="connsiteY88" fmla="*/ 62720 h 1788650"/>
              <a:gd name="connsiteX89" fmla="*/ 140970 w 967740"/>
              <a:gd name="connsiteY89" fmla="*/ 51290 h 1788650"/>
              <a:gd name="connsiteX90" fmla="*/ 201930 w 967740"/>
              <a:gd name="connsiteY90" fmla="*/ 20810 h 1788650"/>
              <a:gd name="connsiteX91" fmla="*/ 224790 w 967740"/>
              <a:gd name="connsiteY91" fmla="*/ 28430 h 1788650"/>
              <a:gd name="connsiteX92" fmla="*/ 224790 w 967740"/>
              <a:gd name="connsiteY92" fmla="*/ 24620 h 1788650"/>
              <a:gd name="connsiteX93" fmla="*/ 247650 w 967740"/>
              <a:gd name="connsiteY93" fmla="*/ 47480 h 1788650"/>
              <a:gd name="connsiteX94" fmla="*/ 297180 w 967740"/>
              <a:gd name="connsiteY94" fmla="*/ 74150 h 1788650"/>
              <a:gd name="connsiteX95" fmla="*/ 365760 w 967740"/>
              <a:gd name="connsiteY95" fmla="*/ 116060 h 1788650"/>
              <a:gd name="connsiteX96" fmla="*/ 400050 w 967740"/>
              <a:gd name="connsiteY96" fmla="*/ 142730 h 1788650"/>
              <a:gd name="connsiteX97" fmla="*/ 407670 w 967740"/>
              <a:gd name="connsiteY97" fmla="*/ 154160 h 1788650"/>
              <a:gd name="connsiteX98" fmla="*/ 419100 w 967740"/>
              <a:gd name="connsiteY98" fmla="*/ 157970 h 1788650"/>
              <a:gd name="connsiteX99" fmla="*/ 457200 w 967740"/>
              <a:gd name="connsiteY99" fmla="*/ 196070 h 1788650"/>
              <a:gd name="connsiteX100" fmla="*/ 468630 w 967740"/>
              <a:gd name="connsiteY100" fmla="*/ 203690 h 1788650"/>
              <a:gd name="connsiteX101" fmla="*/ 480060 w 967740"/>
              <a:gd name="connsiteY101" fmla="*/ 215120 h 1788650"/>
              <a:gd name="connsiteX102" fmla="*/ 487680 w 967740"/>
              <a:gd name="connsiteY102" fmla="*/ 226550 h 1788650"/>
              <a:gd name="connsiteX103" fmla="*/ 499110 w 967740"/>
              <a:gd name="connsiteY103" fmla="*/ 230360 h 1788650"/>
              <a:gd name="connsiteX104" fmla="*/ 529590 w 967740"/>
              <a:gd name="connsiteY104" fmla="*/ 257030 h 1788650"/>
              <a:gd name="connsiteX105" fmla="*/ 541020 w 967740"/>
              <a:gd name="connsiteY105" fmla="*/ 268460 h 1788650"/>
              <a:gd name="connsiteX106" fmla="*/ 563880 w 967740"/>
              <a:gd name="connsiteY106" fmla="*/ 283700 h 1788650"/>
              <a:gd name="connsiteX107" fmla="*/ 586740 w 967740"/>
              <a:gd name="connsiteY107" fmla="*/ 306560 h 1788650"/>
              <a:gd name="connsiteX108" fmla="*/ 594360 w 967740"/>
              <a:gd name="connsiteY108" fmla="*/ 317990 h 1788650"/>
              <a:gd name="connsiteX109" fmla="*/ 605790 w 967740"/>
              <a:gd name="connsiteY109" fmla="*/ 329420 h 1788650"/>
              <a:gd name="connsiteX110" fmla="*/ 624840 w 967740"/>
              <a:gd name="connsiteY110" fmla="*/ 356090 h 1788650"/>
              <a:gd name="connsiteX111" fmla="*/ 640080 w 967740"/>
              <a:gd name="connsiteY111" fmla="*/ 378950 h 1788650"/>
              <a:gd name="connsiteX112" fmla="*/ 647700 w 967740"/>
              <a:gd name="connsiteY112" fmla="*/ 390380 h 1788650"/>
              <a:gd name="connsiteX113" fmla="*/ 651510 w 967740"/>
              <a:gd name="connsiteY113" fmla="*/ 401810 h 1788650"/>
              <a:gd name="connsiteX114" fmla="*/ 662940 w 967740"/>
              <a:gd name="connsiteY114" fmla="*/ 409430 h 1788650"/>
              <a:gd name="connsiteX115" fmla="*/ 678180 w 967740"/>
              <a:gd name="connsiteY115" fmla="*/ 436100 h 1788650"/>
              <a:gd name="connsiteX116" fmla="*/ 693420 w 967740"/>
              <a:gd name="connsiteY116" fmla="*/ 458960 h 1788650"/>
              <a:gd name="connsiteX117" fmla="*/ 704850 w 967740"/>
              <a:gd name="connsiteY117" fmla="*/ 474200 h 1788650"/>
              <a:gd name="connsiteX118" fmla="*/ 716280 w 967740"/>
              <a:gd name="connsiteY118" fmla="*/ 481820 h 1788650"/>
              <a:gd name="connsiteX119" fmla="*/ 727710 w 967740"/>
              <a:gd name="connsiteY119" fmla="*/ 519920 h 1788650"/>
              <a:gd name="connsiteX120" fmla="*/ 739140 w 967740"/>
              <a:gd name="connsiteY120" fmla="*/ 542780 h 1788650"/>
              <a:gd name="connsiteX121" fmla="*/ 746760 w 967740"/>
              <a:gd name="connsiteY121" fmla="*/ 565640 h 1788650"/>
              <a:gd name="connsiteX122" fmla="*/ 754380 w 967740"/>
              <a:gd name="connsiteY122" fmla="*/ 580880 h 1788650"/>
              <a:gd name="connsiteX123" fmla="*/ 765810 w 967740"/>
              <a:gd name="connsiteY123" fmla="*/ 607550 h 1788650"/>
              <a:gd name="connsiteX124" fmla="*/ 773430 w 967740"/>
              <a:gd name="connsiteY124" fmla="*/ 584690 h 1788650"/>
              <a:gd name="connsiteX125" fmla="*/ 784860 w 967740"/>
              <a:gd name="connsiteY125" fmla="*/ 558020 h 1788650"/>
              <a:gd name="connsiteX126" fmla="*/ 796290 w 967740"/>
              <a:gd name="connsiteY126" fmla="*/ 504680 h 1788650"/>
              <a:gd name="connsiteX127" fmla="*/ 800100 w 967740"/>
              <a:gd name="connsiteY127" fmla="*/ 478010 h 1788650"/>
              <a:gd name="connsiteX128" fmla="*/ 803910 w 967740"/>
              <a:gd name="connsiteY128" fmla="*/ 428480 h 1788650"/>
              <a:gd name="connsiteX129" fmla="*/ 800100 w 967740"/>
              <a:gd name="connsiteY129" fmla="*/ 386570 h 1788650"/>
              <a:gd name="connsiteX130" fmla="*/ 796290 w 967740"/>
              <a:gd name="connsiteY130" fmla="*/ 363710 h 1788650"/>
              <a:gd name="connsiteX131" fmla="*/ 792480 w 967740"/>
              <a:gd name="connsiteY131" fmla="*/ 337040 h 1788650"/>
              <a:gd name="connsiteX132" fmla="*/ 784860 w 967740"/>
              <a:gd name="connsiteY132" fmla="*/ 291320 h 1788650"/>
              <a:gd name="connsiteX133" fmla="*/ 788670 w 967740"/>
              <a:gd name="connsiteY133" fmla="*/ 196070 h 1788650"/>
              <a:gd name="connsiteX134" fmla="*/ 792480 w 967740"/>
              <a:gd name="connsiteY134" fmla="*/ 177020 h 1788650"/>
              <a:gd name="connsiteX135" fmla="*/ 800100 w 967740"/>
              <a:gd name="connsiteY135" fmla="*/ 199880 h 1788650"/>
              <a:gd name="connsiteX136" fmla="*/ 803910 w 967740"/>
              <a:gd name="connsiteY136" fmla="*/ 237980 h 1788650"/>
              <a:gd name="connsiteX137" fmla="*/ 807720 w 967740"/>
              <a:gd name="connsiteY137" fmla="*/ 268460 h 1788650"/>
              <a:gd name="connsiteX138" fmla="*/ 815340 w 967740"/>
              <a:gd name="connsiteY138" fmla="*/ 257030 h 1788650"/>
              <a:gd name="connsiteX139" fmla="*/ 819150 w 967740"/>
              <a:gd name="connsiteY139" fmla="*/ 245600 h 1788650"/>
              <a:gd name="connsiteX140" fmla="*/ 826770 w 967740"/>
              <a:gd name="connsiteY140" fmla="*/ 226550 h 1788650"/>
              <a:gd name="connsiteX141" fmla="*/ 834390 w 967740"/>
              <a:gd name="connsiteY141" fmla="*/ 203690 h 1788650"/>
              <a:gd name="connsiteX142" fmla="*/ 845820 w 967740"/>
              <a:gd name="connsiteY142" fmla="*/ 180830 h 1788650"/>
              <a:gd name="connsiteX143" fmla="*/ 853440 w 967740"/>
              <a:gd name="connsiteY143" fmla="*/ 196070 h 1788650"/>
              <a:gd name="connsiteX144" fmla="*/ 868680 w 967740"/>
              <a:gd name="connsiteY144" fmla="*/ 218930 h 1788650"/>
              <a:gd name="connsiteX145" fmla="*/ 876300 w 967740"/>
              <a:gd name="connsiteY145" fmla="*/ 199880 h 1788650"/>
              <a:gd name="connsiteX146" fmla="*/ 883920 w 967740"/>
              <a:gd name="connsiteY146" fmla="*/ 188450 h 1788650"/>
              <a:gd name="connsiteX147" fmla="*/ 887730 w 967740"/>
              <a:gd name="connsiteY147" fmla="*/ 237980 h 1788650"/>
              <a:gd name="connsiteX148" fmla="*/ 902970 w 967740"/>
              <a:gd name="connsiteY148" fmla="*/ 211310 h 1788650"/>
              <a:gd name="connsiteX149" fmla="*/ 910590 w 967740"/>
              <a:gd name="connsiteY149" fmla="*/ 196070 h 1788650"/>
              <a:gd name="connsiteX150" fmla="*/ 906780 w 967740"/>
              <a:gd name="connsiteY150" fmla="*/ 226550 h 1788650"/>
              <a:gd name="connsiteX151" fmla="*/ 910590 w 967740"/>
              <a:gd name="connsiteY151" fmla="*/ 241790 h 1788650"/>
              <a:gd name="connsiteX152" fmla="*/ 918210 w 967740"/>
              <a:gd name="connsiteY152" fmla="*/ 230360 h 1788650"/>
              <a:gd name="connsiteX153" fmla="*/ 929640 w 967740"/>
              <a:gd name="connsiteY153" fmla="*/ 218930 h 1788650"/>
              <a:gd name="connsiteX154" fmla="*/ 933450 w 967740"/>
              <a:gd name="connsiteY154" fmla="*/ 207500 h 1788650"/>
              <a:gd name="connsiteX155" fmla="*/ 944880 w 967740"/>
              <a:gd name="connsiteY155" fmla="*/ 241790 h 1788650"/>
              <a:gd name="connsiteX156" fmla="*/ 941070 w 967740"/>
              <a:gd name="connsiteY156" fmla="*/ 302750 h 1788650"/>
              <a:gd name="connsiteX157" fmla="*/ 944880 w 967740"/>
              <a:gd name="connsiteY157" fmla="*/ 401810 h 1788650"/>
              <a:gd name="connsiteX158" fmla="*/ 948690 w 967740"/>
              <a:gd name="connsiteY158" fmla="*/ 428480 h 1788650"/>
              <a:gd name="connsiteX159" fmla="*/ 952500 w 967740"/>
              <a:gd name="connsiteY159" fmla="*/ 470390 h 1788650"/>
              <a:gd name="connsiteX160" fmla="*/ 956310 w 967740"/>
              <a:gd name="connsiteY160" fmla="*/ 565640 h 1788650"/>
              <a:gd name="connsiteX161" fmla="*/ 960120 w 967740"/>
              <a:gd name="connsiteY161" fmla="*/ 580880 h 1788650"/>
              <a:gd name="connsiteX162" fmla="*/ 967740 w 967740"/>
              <a:gd name="connsiteY162" fmla="*/ 626600 h 1788650"/>
              <a:gd name="connsiteX163" fmla="*/ 960120 w 967740"/>
              <a:gd name="connsiteY163" fmla="*/ 737090 h 1788650"/>
              <a:gd name="connsiteX164" fmla="*/ 956310 w 967740"/>
              <a:gd name="connsiteY164" fmla="*/ 763760 h 1788650"/>
              <a:gd name="connsiteX165" fmla="*/ 952500 w 967740"/>
              <a:gd name="connsiteY165" fmla="*/ 782810 h 1788650"/>
              <a:gd name="connsiteX166" fmla="*/ 944880 w 967740"/>
              <a:gd name="connsiteY166" fmla="*/ 847580 h 1788650"/>
              <a:gd name="connsiteX167" fmla="*/ 941070 w 967740"/>
              <a:gd name="connsiteY167" fmla="*/ 862820 h 1788650"/>
              <a:gd name="connsiteX168" fmla="*/ 933450 w 967740"/>
              <a:gd name="connsiteY168" fmla="*/ 935210 h 1788650"/>
              <a:gd name="connsiteX169" fmla="*/ 925830 w 967740"/>
              <a:gd name="connsiteY169" fmla="*/ 988550 h 1788650"/>
              <a:gd name="connsiteX170" fmla="*/ 929640 w 967740"/>
              <a:gd name="connsiteY170" fmla="*/ 1057130 h 1788650"/>
              <a:gd name="connsiteX171" fmla="*/ 941070 w 967740"/>
              <a:gd name="connsiteY171" fmla="*/ 1133330 h 1788650"/>
              <a:gd name="connsiteX172" fmla="*/ 933450 w 967740"/>
              <a:gd name="connsiteY172" fmla="*/ 1217150 h 1788650"/>
              <a:gd name="connsiteX173" fmla="*/ 925830 w 967740"/>
              <a:gd name="connsiteY173" fmla="*/ 1262870 h 1788650"/>
              <a:gd name="connsiteX174" fmla="*/ 918210 w 967740"/>
              <a:gd name="connsiteY174" fmla="*/ 1346690 h 1788650"/>
              <a:gd name="connsiteX175" fmla="*/ 914400 w 967740"/>
              <a:gd name="connsiteY175" fmla="*/ 1361930 h 1788650"/>
              <a:gd name="connsiteX176" fmla="*/ 910590 w 967740"/>
              <a:gd name="connsiteY176" fmla="*/ 1380980 h 1788650"/>
              <a:gd name="connsiteX177" fmla="*/ 902970 w 967740"/>
              <a:gd name="connsiteY177" fmla="*/ 1403840 h 1788650"/>
              <a:gd name="connsiteX178" fmla="*/ 891540 w 967740"/>
              <a:gd name="connsiteY178" fmla="*/ 1430510 h 1788650"/>
              <a:gd name="connsiteX179" fmla="*/ 887730 w 967740"/>
              <a:gd name="connsiteY179" fmla="*/ 1457180 h 1788650"/>
              <a:gd name="connsiteX180" fmla="*/ 883920 w 967740"/>
              <a:gd name="connsiteY180" fmla="*/ 1468610 h 1788650"/>
              <a:gd name="connsiteX181" fmla="*/ 876300 w 967740"/>
              <a:gd name="connsiteY181" fmla="*/ 1495280 h 1788650"/>
              <a:gd name="connsiteX182" fmla="*/ 876300 w 967740"/>
              <a:gd name="connsiteY182" fmla="*/ 1586720 h 1788650"/>
              <a:gd name="connsiteX183" fmla="*/ 887730 w 967740"/>
              <a:gd name="connsiteY183" fmla="*/ 1609580 h 1788650"/>
              <a:gd name="connsiteX184" fmla="*/ 891540 w 967740"/>
              <a:gd name="connsiteY184" fmla="*/ 1617200 h 1788650"/>
              <a:gd name="connsiteX0" fmla="*/ 697230 w 967740"/>
              <a:gd name="connsiteY0" fmla="*/ 1788650 h 1788650"/>
              <a:gd name="connsiteX1" fmla="*/ 704850 w 967740"/>
              <a:gd name="connsiteY1" fmla="*/ 1758170 h 1788650"/>
              <a:gd name="connsiteX2" fmla="*/ 708660 w 967740"/>
              <a:gd name="connsiteY2" fmla="*/ 1742930 h 1788650"/>
              <a:gd name="connsiteX3" fmla="*/ 712470 w 967740"/>
              <a:gd name="connsiteY3" fmla="*/ 1716260 h 1788650"/>
              <a:gd name="connsiteX4" fmla="*/ 716280 w 967740"/>
              <a:gd name="connsiteY4" fmla="*/ 1697210 h 1788650"/>
              <a:gd name="connsiteX5" fmla="*/ 723900 w 967740"/>
              <a:gd name="connsiteY5" fmla="*/ 1674350 h 1788650"/>
              <a:gd name="connsiteX6" fmla="*/ 731520 w 967740"/>
              <a:gd name="connsiteY6" fmla="*/ 1590530 h 1788650"/>
              <a:gd name="connsiteX7" fmla="*/ 735330 w 967740"/>
              <a:gd name="connsiteY7" fmla="*/ 1579100 h 1788650"/>
              <a:gd name="connsiteX8" fmla="*/ 739140 w 967740"/>
              <a:gd name="connsiteY8" fmla="*/ 1529570 h 1788650"/>
              <a:gd name="connsiteX9" fmla="*/ 742950 w 967740"/>
              <a:gd name="connsiteY9" fmla="*/ 1514330 h 1788650"/>
              <a:gd name="connsiteX10" fmla="*/ 746760 w 967740"/>
              <a:gd name="connsiteY10" fmla="*/ 1472420 h 1788650"/>
              <a:gd name="connsiteX11" fmla="*/ 750570 w 967740"/>
              <a:gd name="connsiteY11" fmla="*/ 1457180 h 1788650"/>
              <a:gd name="connsiteX12" fmla="*/ 754380 w 967740"/>
              <a:gd name="connsiteY12" fmla="*/ 1426700 h 1788650"/>
              <a:gd name="connsiteX13" fmla="*/ 758190 w 967740"/>
              <a:gd name="connsiteY13" fmla="*/ 1400030 h 1788650"/>
              <a:gd name="connsiteX14" fmla="*/ 762000 w 967740"/>
              <a:gd name="connsiteY14" fmla="*/ 1339070 h 1788650"/>
              <a:gd name="connsiteX15" fmla="*/ 765810 w 967740"/>
              <a:gd name="connsiteY15" fmla="*/ 1316210 h 1788650"/>
              <a:gd name="connsiteX16" fmla="*/ 758190 w 967740"/>
              <a:gd name="connsiteY16" fmla="*/ 1209530 h 1788650"/>
              <a:gd name="connsiteX17" fmla="*/ 754380 w 967740"/>
              <a:gd name="connsiteY17" fmla="*/ 1190480 h 1788650"/>
              <a:gd name="connsiteX18" fmla="*/ 746760 w 967740"/>
              <a:gd name="connsiteY18" fmla="*/ 1137140 h 1788650"/>
              <a:gd name="connsiteX19" fmla="*/ 735330 w 967740"/>
              <a:gd name="connsiteY19" fmla="*/ 1087610 h 1788650"/>
              <a:gd name="connsiteX20" fmla="*/ 731520 w 967740"/>
              <a:gd name="connsiteY20" fmla="*/ 1076180 h 1788650"/>
              <a:gd name="connsiteX21" fmla="*/ 723900 w 967740"/>
              <a:gd name="connsiteY21" fmla="*/ 1019030 h 1788650"/>
              <a:gd name="connsiteX22" fmla="*/ 716280 w 967740"/>
              <a:gd name="connsiteY22" fmla="*/ 980930 h 1788650"/>
              <a:gd name="connsiteX23" fmla="*/ 712470 w 967740"/>
              <a:gd name="connsiteY23" fmla="*/ 942830 h 1788650"/>
              <a:gd name="connsiteX24" fmla="*/ 704850 w 967740"/>
              <a:gd name="connsiteY24" fmla="*/ 916160 h 1788650"/>
              <a:gd name="connsiteX25" fmla="*/ 701040 w 967740"/>
              <a:gd name="connsiteY25" fmla="*/ 897110 h 1788650"/>
              <a:gd name="connsiteX26" fmla="*/ 693420 w 967740"/>
              <a:gd name="connsiteY26" fmla="*/ 881870 h 1788650"/>
              <a:gd name="connsiteX27" fmla="*/ 685800 w 967740"/>
              <a:gd name="connsiteY27" fmla="*/ 859010 h 1788650"/>
              <a:gd name="connsiteX28" fmla="*/ 674370 w 967740"/>
              <a:gd name="connsiteY28" fmla="*/ 832340 h 1788650"/>
              <a:gd name="connsiteX29" fmla="*/ 666750 w 967740"/>
              <a:gd name="connsiteY29" fmla="*/ 817100 h 1788650"/>
              <a:gd name="connsiteX30" fmla="*/ 659130 w 967740"/>
              <a:gd name="connsiteY30" fmla="*/ 794240 h 1788650"/>
              <a:gd name="connsiteX31" fmla="*/ 655320 w 967740"/>
              <a:gd name="connsiteY31" fmla="*/ 779000 h 1788650"/>
              <a:gd name="connsiteX32" fmla="*/ 647700 w 967740"/>
              <a:gd name="connsiteY32" fmla="*/ 767570 h 1788650"/>
              <a:gd name="connsiteX33" fmla="*/ 640080 w 967740"/>
              <a:gd name="connsiteY33" fmla="*/ 737090 h 1788650"/>
              <a:gd name="connsiteX34" fmla="*/ 636270 w 967740"/>
              <a:gd name="connsiteY34" fmla="*/ 725660 h 1788650"/>
              <a:gd name="connsiteX35" fmla="*/ 632460 w 967740"/>
              <a:gd name="connsiteY35" fmla="*/ 710420 h 1788650"/>
              <a:gd name="connsiteX36" fmla="*/ 624840 w 967740"/>
              <a:gd name="connsiteY36" fmla="*/ 698990 h 1788650"/>
              <a:gd name="connsiteX37" fmla="*/ 621030 w 967740"/>
              <a:gd name="connsiteY37" fmla="*/ 683750 h 1788650"/>
              <a:gd name="connsiteX38" fmla="*/ 605790 w 967740"/>
              <a:gd name="connsiteY38" fmla="*/ 653270 h 1788650"/>
              <a:gd name="connsiteX39" fmla="*/ 586740 w 967740"/>
              <a:gd name="connsiteY39" fmla="*/ 622790 h 1788650"/>
              <a:gd name="connsiteX40" fmla="*/ 567690 w 967740"/>
              <a:gd name="connsiteY40" fmla="*/ 584690 h 1788650"/>
              <a:gd name="connsiteX41" fmla="*/ 567690 w 967740"/>
              <a:gd name="connsiteY41" fmla="*/ 584690 h 1788650"/>
              <a:gd name="connsiteX42" fmla="*/ 552450 w 967740"/>
              <a:gd name="connsiteY42" fmla="*/ 558020 h 1788650"/>
              <a:gd name="connsiteX43" fmla="*/ 537210 w 967740"/>
              <a:gd name="connsiteY43" fmla="*/ 538970 h 1788650"/>
              <a:gd name="connsiteX44" fmla="*/ 533400 w 967740"/>
              <a:gd name="connsiteY44" fmla="*/ 527540 h 1788650"/>
              <a:gd name="connsiteX45" fmla="*/ 518160 w 967740"/>
              <a:gd name="connsiteY45" fmla="*/ 504680 h 1788650"/>
              <a:gd name="connsiteX46" fmla="*/ 510540 w 967740"/>
              <a:gd name="connsiteY46" fmla="*/ 493250 h 1788650"/>
              <a:gd name="connsiteX47" fmla="*/ 499110 w 967740"/>
              <a:gd name="connsiteY47" fmla="*/ 485630 h 1788650"/>
              <a:gd name="connsiteX48" fmla="*/ 480060 w 967740"/>
              <a:gd name="connsiteY48" fmla="*/ 462770 h 1788650"/>
              <a:gd name="connsiteX49" fmla="*/ 468630 w 967740"/>
              <a:gd name="connsiteY49" fmla="*/ 455150 h 1788650"/>
              <a:gd name="connsiteX50" fmla="*/ 457200 w 967740"/>
              <a:gd name="connsiteY50" fmla="*/ 439910 h 1788650"/>
              <a:gd name="connsiteX51" fmla="*/ 434340 w 967740"/>
              <a:gd name="connsiteY51" fmla="*/ 417050 h 1788650"/>
              <a:gd name="connsiteX52" fmla="*/ 426720 w 967740"/>
              <a:gd name="connsiteY52" fmla="*/ 405620 h 1788650"/>
              <a:gd name="connsiteX53" fmla="*/ 403860 w 967740"/>
              <a:gd name="connsiteY53" fmla="*/ 390380 h 1788650"/>
              <a:gd name="connsiteX54" fmla="*/ 381000 w 967740"/>
              <a:gd name="connsiteY54" fmla="*/ 371330 h 1788650"/>
              <a:gd name="connsiteX55" fmla="*/ 369570 w 967740"/>
              <a:gd name="connsiteY55" fmla="*/ 359900 h 1788650"/>
              <a:gd name="connsiteX56" fmla="*/ 358140 w 967740"/>
              <a:gd name="connsiteY56" fmla="*/ 352280 h 1788650"/>
              <a:gd name="connsiteX57" fmla="*/ 342900 w 967740"/>
              <a:gd name="connsiteY57" fmla="*/ 344660 h 1788650"/>
              <a:gd name="connsiteX58" fmla="*/ 308610 w 967740"/>
              <a:gd name="connsiteY58" fmla="*/ 317990 h 1788650"/>
              <a:gd name="connsiteX59" fmla="*/ 281940 w 967740"/>
              <a:gd name="connsiteY59" fmla="*/ 302750 h 1788650"/>
              <a:gd name="connsiteX60" fmla="*/ 270510 w 967740"/>
              <a:gd name="connsiteY60" fmla="*/ 295130 h 1788650"/>
              <a:gd name="connsiteX61" fmla="*/ 255270 w 967740"/>
              <a:gd name="connsiteY61" fmla="*/ 291320 h 1788650"/>
              <a:gd name="connsiteX62" fmla="*/ 240030 w 967740"/>
              <a:gd name="connsiteY62" fmla="*/ 283700 h 1788650"/>
              <a:gd name="connsiteX63" fmla="*/ 213360 w 967740"/>
              <a:gd name="connsiteY63" fmla="*/ 272270 h 1788650"/>
              <a:gd name="connsiteX64" fmla="*/ 201930 w 967740"/>
              <a:gd name="connsiteY64" fmla="*/ 264650 h 1788650"/>
              <a:gd name="connsiteX65" fmla="*/ 182880 w 967740"/>
              <a:gd name="connsiteY65" fmla="*/ 260840 h 1788650"/>
              <a:gd name="connsiteX66" fmla="*/ 167640 w 967740"/>
              <a:gd name="connsiteY66" fmla="*/ 257030 h 1788650"/>
              <a:gd name="connsiteX67" fmla="*/ 144780 w 967740"/>
              <a:gd name="connsiteY67" fmla="*/ 241790 h 1788650"/>
              <a:gd name="connsiteX68" fmla="*/ 110490 w 967740"/>
              <a:gd name="connsiteY68" fmla="*/ 226550 h 1788650"/>
              <a:gd name="connsiteX69" fmla="*/ 95250 w 967740"/>
              <a:gd name="connsiteY69" fmla="*/ 215120 h 1788650"/>
              <a:gd name="connsiteX70" fmla="*/ 87630 w 967740"/>
              <a:gd name="connsiteY70" fmla="*/ 203690 h 1788650"/>
              <a:gd name="connsiteX71" fmla="*/ 64770 w 967740"/>
              <a:gd name="connsiteY71" fmla="*/ 184640 h 1788650"/>
              <a:gd name="connsiteX72" fmla="*/ 57150 w 967740"/>
              <a:gd name="connsiteY72" fmla="*/ 173210 h 1788650"/>
              <a:gd name="connsiteX73" fmla="*/ 30480 w 967740"/>
              <a:gd name="connsiteY73" fmla="*/ 142730 h 1788650"/>
              <a:gd name="connsiteX74" fmla="*/ 22860 w 967740"/>
              <a:gd name="connsiteY74" fmla="*/ 127490 h 1788650"/>
              <a:gd name="connsiteX75" fmla="*/ 11430 w 967740"/>
              <a:gd name="connsiteY75" fmla="*/ 119870 h 1788650"/>
              <a:gd name="connsiteX76" fmla="*/ 19050 w 967740"/>
              <a:gd name="connsiteY76" fmla="*/ 104630 h 1788650"/>
              <a:gd name="connsiteX77" fmla="*/ 30480 w 967740"/>
              <a:gd name="connsiteY77" fmla="*/ 116060 h 1788650"/>
              <a:gd name="connsiteX78" fmla="*/ 41910 w 967740"/>
              <a:gd name="connsiteY78" fmla="*/ 123680 h 1788650"/>
              <a:gd name="connsiteX79" fmla="*/ 60960 w 967740"/>
              <a:gd name="connsiteY79" fmla="*/ 127490 h 1788650"/>
              <a:gd name="connsiteX80" fmla="*/ 53340 w 967740"/>
              <a:gd name="connsiteY80" fmla="*/ 97010 h 1788650"/>
              <a:gd name="connsiteX81" fmla="*/ 49530 w 967740"/>
              <a:gd name="connsiteY81" fmla="*/ 77960 h 1788650"/>
              <a:gd name="connsiteX82" fmla="*/ 72390 w 967740"/>
              <a:gd name="connsiteY82" fmla="*/ 93200 h 1788650"/>
              <a:gd name="connsiteX83" fmla="*/ 83820 w 967740"/>
              <a:gd name="connsiteY83" fmla="*/ 70340 h 1788650"/>
              <a:gd name="connsiteX84" fmla="*/ 110490 w 967740"/>
              <a:gd name="connsiteY84" fmla="*/ 89390 h 1788650"/>
              <a:gd name="connsiteX85" fmla="*/ 118110 w 967740"/>
              <a:gd name="connsiteY85" fmla="*/ 74150 h 1788650"/>
              <a:gd name="connsiteX86" fmla="*/ 125730 w 967740"/>
              <a:gd name="connsiteY86" fmla="*/ 51290 h 1788650"/>
              <a:gd name="connsiteX87" fmla="*/ 133350 w 967740"/>
              <a:gd name="connsiteY87" fmla="*/ 62720 h 1788650"/>
              <a:gd name="connsiteX88" fmla="*/ 140970 w 967740"/>
              <a:gd name="connsiteY88" fmla="*/ 51290 h 1788650"/>
              <a:gd name="connsiteX89" fmla="*/ 201930 w 967740"/>
              <a:gd name="connsiteY89" fmla="*/ 20810 h 1788650"/>
              <a:gd name="connsiteX90" fmla="*/ 224790 w 967740"/>
              <a:gd name="connsiteY90" fmla="*/ 28430 h 1788650"/>
              <a:gd name="connsiteX91" fmla="*/ 224790 w 967740"/>
              <a:gd name="connsiteY91" fmla="*/ 24620 h 1788650"/>
              <a:gd name="connsiteX92" fmla="*/ 247650 w 967740"/>
              <a:gd name="connsiteY92" fmla="*/ 47480 h 1788650"/>
              <a:gd name="connsiteX93" fmla="*/ 297180 w 967740"/>
              <a:gd name="connsiteY93" fmla="*/ 74150 h 1788650"/>
              <a:gd name="connsiteX94" fmla="*/ 365760 w 967740"/>
              <a:gd name="connsiteY94" fmla="*/ 116060 h 1788650"/>
              <a:gd name="connsiteX95" fmla="*/ 400050 w 967740"/>
              <a:gd name="connsiteY95" fmla="*/ 142730 h 1788650"/>
              <a:gd name="connsiteX96" fmla="*/ 407670 w 967740"/>
              <a:gd name="connsiteY96" fmla="*/ 154160 h 1788650"/>
              <a:gd name="connsiteX97" fmla="*/ 419100 w 967740"/>
              <a:gd name="connsiteY97" fmla="*/ 157970 h 1788650"/>
              <a:gd name="connsiteX98" fmla="*/ 457200 w 967740"/>
              <a:gd name="connsiteY98" fmla="*/ 196070 h 1788650"/>
              <a:gd name="connsiteX99" fmla="*/ 468630 w 967740"/>
              <a:gd name="connsiteY99" fmla="*/ 203690 h 1788650"/>
              <a:gd name="connsiteX100" fmla="*/ 480060 w 967740"/>
              <a:gd name="connsiteY100" fmla="*/ 215120 h 1788650"/>
              <a:gd name="connsiteX101" fmla="*/ 487680 w 967740"/>
              <a:gd name="connsiteY101" fmla="*/ 226550 h 1788650"/>
              <a:gd name="connsiteX102" fmla="*/ 499110 w 967740"/>
              <a:gd name="connsiteY102" fmla="*/ 230360 h 1788650"/>
              <a:gd name="connsiteX103" fmla="*/ 529590 w 967740"/>
              <a:gd name="connsiteY103" fmla="*/ 257030 h 1788650"/>
              <a:gd name="connsiteX104" fmla="*/ 541020 w 967740"/>
              <a:gd name="connsiteY104" fmla="*/ 268460 h 1788650"/>
              <a:gd name="connsiteX105" fmla="*/ 563880 w 967740"/>
              <a:gd name="connsiteY105" fmla="*/ 283700 h 1788650"/>
              <a:gd name="connsiteX106" fmla="*/ 586740 w 967740"/>
              <a:gd name="connsiteY106" fmla="*/ 306560 h 1788650"/>
              <a:gd name="connsiteX107" fmla="*/ 594360 w 967740"/>
              <a:gd name="connsiteY107" fmla="*/ 317990 h 1788650"/>
              <a:gd name="connsiteX108" fmla="*/ 605790 w 967740"/>
              <a:gd name="connsiteY108" fmla="*/ 329420 h 1788650"/>
              <a:gd name="connsiteX109" fmla="*/ 624840 w 967740"/>
              <a:gd name="connsiteY109" fmla="*/ 356090 h 1788650"/>
              <a:gd name="connsiteX110" fmla="*/ 640080 w 967740"/>
              <a:gd name="connsiteY110" fmla="*/ 378950 h 1788650"/>
              <a:gd name="connsiteX111" fmla="*/ 647700 w 967740"/>
              <a:gd name="connsiteY111" fmla="*/ 390380 h 1788650"/>
              <a:gd name="connsiteX112" fmla="*/ 651510 w 967740"/>
              <a:gd name="connsiteY112" fmla="*/ 401810 h 1788650"/>
              <a:gd name="connsiteX113" fmla="*/ 662940 w 967740"/>
              <a:gd name="connsiteY113" fmla="*/ 409430 h 1788650"/>
              <a:gd name="connsiteX114" fmla="*/ 678180 w 967740"/>
              <a:gd name="connsiteY114" fmla="*/ 436100 h 1788650"/>
              <a:gd name="connsiteX115" fmla="*/ 693420 w 967740"/>
              <a:gd name="connsiteY115" fmla="*/ 458960 h 1788650"/>
              <a:gd name="connsiteX116" fmla="*/ 704850 w 967740"/>
              <a:gd name="connsiteY116" fmla="*/ 474200 h 1788650"/>
              <a:gd name="connsiteX117" fmla="*/ 716280 w 967740"/>
              <a:gd name="connsiteY117" fmla="*/ 481820 h 1788650"/>
              <a:gd name="connsiteX118" fmla="*/ 727710 w 967740"/>
              <a:gd name="connsiteY118" fmla="*/ 519920 h 1788650"/>
              <a:gd name="connsiteX119" fmla="*/ 739140 w 967740"/>
              <a:gd name="connsiteY119" fmla="*/ 542780 h 1788650"/>
              <a:gd name="connsiteX120" fmla="*/ 746760 w 967740"/>
              <a:gd name="connsiteY120" fmla="*/ 565640 h 1788650"/>
              <a:gd name="connsiteX121" fmla="*/ 754380 w 967740"/>
              <a:gd name="connsiteY121" fmla="*/ 580880 h 1788650"/>
              <a:gd name="connsiteX122" fmla="*/ 765810 w 967740"/>
              <a:gd name="connsiteY122" fmla="*/ 607550 h 1788650"/>
              <a:gd name="connsiteX123" fmla="*/ 773430 w 967740"/>
              <a:gd name="connsiteY123" fmla="*/ 584690 h 1788650"/>
              <a:gd name="connsiteX124" fmla="*/ 784860 w 967740"/>
              <a:gd name="connsiteY124" fmla="*/ 558020 h 1788650"/>
              <a:gd name="connsiteX125" fmla="*/ 796290 w 967740"/>
              <a:gd name="connsiteY125" fmla="*/ 504680 h 1788650"/>
              <a:gd name="connsiteX126" fmla="*/ 800100 w 967740"/>
              <a:gd name="connsiteY126" fmla="*/ 478010 h 1788650"/>
              <a:gd name="connsiteX127" fmla="*/ 803910 w 967740"/>
              <a:gd name="connsiteY127" fmla="*/ 428480 h 1788650"/>
              <a:gd name="connsiteX128" fmla="*/ 800100 w 967740"/>
              <a:gd name="connsiteY128" fmla="*/ 386570 h 1788650"/>
              <a:gd name="connsiteX129" fmla="*/ 796290 w 967740"/>
              <a:gd name="connsiteY129" fmla="*/ 363710 h 1788650"/>
              <a:gd name="connsiteX130" fmla="*/ 792480 w 967740"/>
              <a:gd name="connsiteY130" fmla="*/ 337040 h 1788650"/>
              <a:gd name="connsiteX131" fmla="*/ 784860 w 967740"/>
              <a:gd name="connsiteY131" fmla="*/ 291320 h 1788650"/>
              <a:gd name="connsiteX132" fmla="*/ 788670 w 967740"/>
              <a:gd name="connsiteY132" fmla="*/ 196070 h 1788650"/>
              <a:gd name="connsiteX133" fmla="*/ 792480 w 967740"/>
              <a:gd name="connsiteY133" fmla="*/ 177020 h 1788650"/>
              <a:gd name="connsiteX134" fmla="*/ 800100 w 967740"/>
              <a:gd name="connsiteY134" fmla="*/ 199880 h 1788650"/>
              <a:gd name="connsiteX135" fmla="*/ 803910 w 967740"/>
              <a:gd name="connsiteY135" fmla="*/ 237980 h 1788650"/>
              <a:gd name="connsiteX136" fmla="*/ 807720 w 967740"/>
              <a:gd name="connsiteY136" fmla="*/ 268460 h 1788650"/>
              <a:gd name="connsiteX137" fmla="*/ 815340 w 967740"/>
              <a:gd name="connsiteY137" fmla="*/ 257030 h 1788650"/>
              <a:gd name="connsiteX138" fmla="*/ 819150 w 967740"/>
              <a:gd name="connsiteY138" fmla="*/ 245600 h 1788650"/>
              <a:gd name="connsiteX139" fmla="*/ 826770 w 967740"/>
              <a:gd name="connsiteY139" fmla="*/ 226550 h 1788650"/>
              <a:gd name="connsiteX140" fmla="*/ 834390 w 967740"/>
              <a:gd name="connsiteY140" fmla="*/ 203690 h 1788650"/>
              <a:gd name="connsiteX141" fmla="*/ 845820 w 967740"/>
              <a:gd name="connsiteY141" fmla="*/ 180830 h 1788650"/>
              <a:gd name="connsiteX142" fmla="*/ 853440 w 967740"/>
              <a:gd name="connsiteY142" fmla="*/ 196070 h 1788650"/>
              <a:gd name="connsiteX143" fmla="*/ 868680 w 967740"/>
              <a:gd name="connsiteY143" fmla="*/ 218930 h 1788650"/>
              <a:gd name="connsiteX144" fmla="*/ 876300 w 967740"/>
              <a:gd name="connsiteY144" fmla="*/ 199880 h 1788650"/>
              <a:gd name="connsiteX145" fmla="*/ 883920 w 967740"/>
              <a:gd name="connsiteY145" fmla="*/ 188450 h 1788650"/>
              <a:gd name="connsiteX146" fmla="*/ 887730 w 967740"/>
              <a:gd name="connsiteY146" fmla="*/ 237980 h 1788650"/>
              <a:gd name="connsiteX147" fmla="*/ 902970 w 967740"/>
              <a:gd name="connsiteY147" fmla="*/ 211310 h 1788650"/>
              <a:gd name="connsiteX148" fmla="*/ 910590 w 967740"/>
              <a:gd name="connsiteY148" fmla="*/ 196070 h 1788650"/>
              <a:gd name="connsiteX149" fmla="*/ 906780 w 967740"/>
              <a:gd name="connsiteY149" fmla="*/ 226550 h 1788650"/>
              <a:gd name="connsiteX150" fmla="*/ 910590 w 967740"/>
              <a:gd name="connsiteY150" fmla="*/ 241790 h 1788650"/>
              <a:gd name="connsiteX151" fmla="*/ 918210 w 967740"/>
              <a:gd name="connsiteY151" fmla="*/ 230360 h 1788650"/>
              <a:gd name="connsiteX152" fmla="*/ 929640 w 967740"/>
              <a:gd name="connsiteY152" fmla="*/ 218930 h 1788650"/>
              <a:gd name="connsiteX153" fmla="*/ 933450 w 967740"/>
              <a:gd name="connsiteY153" fmla="*/ 207500 h 1788650"/>
              <a:gd name="connsiteX154" fmla="*/ 944880 w 967740"/>
              <a:gd name="connsiteY154" fmla="*/ 241790 h 1788650"/>
              <a:gd name="connsiteX155" fmla="*/ 941070 w 967740"/>
              <a:gd name="connsiteY155" fmla="*/ 302750 h 1788650"/>
              <a:gd name="connsiteX156" fmla="*/ 944880 w 967740"/>
              <a:gd name="connsiteY156" fmla="*/ 401810 h 1788650"/>
              <a:gd name="connsiteX157" fmla="*/ 948690 w 967740"/>
              <a:gd name="connsiteY157" fmla="*/ 428480 h 1788650"/>
              <a:gd name="connsiteX158" fmla="*/ 952500 w 967740"/>
              <a:gd name="connsiteY158" fmla="*/ 470390 h 1788650"/>
              <a:gd name="connsiteX159" fmla="*/ 956310 w 967740"/>
              <a:gd name="connsiteY159" fmla="*/ 565640 h 1788650"/>
              <a:gd name="connsiteX160" fmla="*/ 960120 w 967740"/>
              <a:gd name="connsiteY160" fmla="*/ 580880 h 1788650"/>
              <a:gd name="connsiteX161" fmla="*/ 967740 w 967740"/>
              <a:gd name="connsiteY161" fmla="*/ 626600 h 1788650"/>
              <a:gd name="connsiteX162" fmla="*/ 960120 w 967740"/>
              <a:gd name="connsiteY162" fmla="*/ 737090 h 1788650"/>
              <a:gd name="connsiteX163" fmla="*/ 956310 w 967740"/>
              <a:gd name="connsiteY163" fmla="*/ 763760 h 1788650"/>
              <a:gd name="connsiteX164" fmla="*/ 952500 w 967740"/>
              <a:gd name="connsiteY164" fmla="*/ 782810 h 1788650"/>
              <a:gd name="connsiteX165" fmla="*/ 944880 w 967740"/>
              <a:gd name="connsiteY165" fmla="*/ 847580 h 1788650"/>
              <a:gd name="connsiteX166" fmla="*/ 941070 w 967740"/>
              <a:gd name="connsiteY166" fmla="*/ 862820 h 1788650"/>
              <a:gd name="connsiteX167" fmla="*/ 933450 w 967740"/>
              <a:gd name="connsiteY167" fmla="*/ 935210 h 1788650"/>
              <a:gd name="connsiteX168" fmla="*/ 925830 w 967740"/>
              <a:gd name="connsiteY168" fmla="*/ 988550 h 1788650"/>
              <a:gd name="connsiteX169" fmla="*/ 929640 w 967740"/>
              <a:gd name="connsiteY169" fmla="*/ 1057130 h 1788650"/>
              <a:gd name="connsiteX170" fmla="*/ 941070 w 967740"/>
              <a:gd name="connsiteY170" fmla="*/ 1133330 h 1788650"/>
              <a:gd name="connsiteX171" fmla="*/ 933450 w 967740"/>
              <a:gd name="connsiteY171" fmla="*/ 1217150 h 1788650"/>
              <a:gd name="connsiteX172" fmla="*/ 925830 w 967740"/>
              <a:gd name="connsiteY172" fmla="*/ 1262870 h 1788650"/>
              <a:gd name="connsiteX173" fmla="*/ 918210 w 967740"/>
              <a:gd name="connsiteY173" fmla="*/ 1346690 h 1788650"/>
              <a:gd name="connsiteX174" fmla="*/ 914400 w 967740"/>
              <a:gd name="connsiteY174" fmla="*/ 1361930 h 1788650"/>
              <a:gd name="connsiteX175" fmla="*/ 910590 w 967740"/>
              <a:gd name="connsiteY175" fmla="*/ 1380980 h 1788650"/>
              <a:gd name="connsiteX176" fmla="*/ 902970 w 967740"/>
              <a:gd name="connsiteY176" fmla="*/ 1403840 h 1788650"/>
              <a:gd name="connsiteX177" fmla="*/ 891540 w 967740"/>
              <a:gd name="connsiteY177" fmla="*/ 1430510 h 1788650"/>
              <a:gd name="connsiteX178" fmla="*/ 887730 w 967740"/>
              <a:gd name="connsiteY178" fmla="*/ 1457180 h 1788650"/>
              <a:gd name="connsiteX179" fmla="*/ 883920 w 967740"/>
              <a:gd name="connsiteY179" fmla="*/ 1468610 h 1788650"/>
              <a:gd name="connsiteX180" fmla="*/ 876300 w 967740"/>
              <a:gd name="connsiteY180" fmla="*/ 1495280 h 1788650"/>
              <a:gd name="connsiteX181" fmla="*/ 876300 w 967740"/>
              <a:gd name="connsiteY181" fmla="*/ 1586720 h 1788650"/>
              <a:gd name="connsiteX182" fmla="*/ 887730 w 967740"/>
              <a:gd name="connsiteY182" fmla="*/ 1609580 h 1788650"/>
              <a:gd name="connsiteX183" fmla="*/ 891540 w 967740"/>
              <a:gd name="connsiteY183" fmla="*/ 1617200 h 1788650"/>
              <a:gd name="connsiteX0" fmla="*/ 697230 w 967740"/>
              <a:gd name="connsiteY0" fmla="*/ 1788650 h 1788650"/>
              <a:gd name="connsiteX1" fmla="*/ 704850 w 967740"/>
              <a:gd name="connsiteY1" fmla="*/ 1758170 h 1788650"/>
              <a:gd name="connsiteX2" fmla="*/ 708660 w 967740"/>
              <a:gd name="connsiteY2" fmla="*/ 1742930 h 1788650"/>
              <a:gd name="connsiteX3" fmla="*/ 712470 w 967740"/>
              <a:gd name="connsiteY3" fmla="*/ 1716260 h 1788650"/>
              <a:gd name="connsiteX4" fmla="*/ 716280 w 967740"/>
              <a:gd name="connsiteY4" fmla="*/ 1697210 h 1788650"/>
              <a:gd name="connsiteX5" fmla="*/ 723900 w 967740"/>
              <a:gd name="connsiteY5" fmla="*/ 1674350 h 1788650"/>
              <a:gd name="connsiteX6" fmla="*/ 731520 w 967740"/>
              <a:gd name="connsiteY6" fmla="*/ 1590530 h 1788650"/>
              <a:gd name="connsiteX7" fmla="*/ 735330 w 967740"/>
              <a:gd name="connsiteY7" fmla="*/ 1579100 h 1788650"/>
              <a:gd name="connsiteX8" fmla="*/ 739140 w 967740"/>
              <a:gd name="connsiteY8" fmla="*/ 1529570 h 1788650"/>
              <a:gd name="connsiteX9" fmla="*/ 742950 w 967740"/>
              <a:gd name="connsiteY9" fmla="*/ 1514330 h 1788650"/>
              <a:gd name="connsiteX10" fmla="*/ 746760 w 967740"/>
              <a:gd name="connsiteY10" fmla="*/ 1472420 h 1788650"/>
              <a:gd name="connsiteX11" fmla="*/ 750570 w 967740"/>
              <a:gd name="connsiteY11" fmla="*/ 1457180 h 1788650"/>
              <a:gd name="connsiteX12" fmla="*/ 754380 w 967740"/>
              <a:gd name="connsiteY12" fmla="*/ 1426700 h 1788650"/>
              <a:gd name="connsiteX13" fmla="*/ 758190 w 967740"/>
              <a:gd name="connsiteY13" fmla="*/ 1400030 h 1788650"/>
              <a:gd name="connsiteX14" fmla="*/ 762000 w 967740"/>
              <a:gd name="connsiteY14" fmla="*/ 1339070 h 1788650"/>
              <a:gd name="connsiteX15" fmla="*/ 765810 w 967740"/>
              <a:gd name="connsiteY15" fmla="*/ 1316210 h 1788650"/>
              <a:gd name="connsiteX16" fmla="*/ 758190 w 967740"/>
              <a:gd name="connsiteY16" fmla="*/ 1209530 h 1788650"/>
              <a:gd name="connsiteX17" fmla="*/ 754380 w 967740"/>
              <a:gd name="connsiteY17" fmla="*/ 1190480 h 1788650"/>
              <a:gd name="connsiteX18" fmla="*/ 746760 w 967740"/>
              <a:gd name="connsiteY18" fmla="*/ 1137140 h 1788650"/>
              <a:gd name="connsiteX19" fmla="*/ 735330 w 967740"/>
              <a:gd name="connsiteY19" fmla="*/ 1087610 h 1788650"/>
              <a:gd name="connsiteX20" fmla="*/ 731520 w 967740"/>
              <a:gd name="connsiteY20" fmla="*/ 1076180 h 1788650"/>
              <a:gd name="connsiteX21" fmla="*/ 723900 w 967740"/>
              <a:gd name="connsiteY21" fmla="*/ 1019030 h 1788650"/>
              <a:gd name="connsiteX22" fmla="*/ 716280 w 967740"/>
              <a:gd name="connsiteY22" fmla="*/ 980930 h 1788650"/>
              <a:gd name="connsiteX23" fmla="*/ 712470 w 967740"/>
              <a:gd name="connsiteY23" fmla="*/ 942830 h 1788650"/>
              <a:gd name="connsiteX24" fmla="*/ 704850 w 967740"/>
              <a:gd name="connsiteY24" fmla="*/ 916160 h 1788650"/>
              <a:gd name="connsiteX25" fmla="*/ 701040 w 967740"/>
              <a:gd name="connsiteY25" fmla="*/ 897110 h 1788650"/>
              <a:gd name="connsiteX26" fmla="*/ 693420 w 967740"/>
              <a:gd name="connsiteY26" fmla="*/ 881870 h 1788650"/>
              <a:gd name="connsiteX27" fmla="*/ 685800 w 967740"/>
              <a:gd name="connsiteY27" fmla="*/ 859010 h 1788650"/>
              <a:gd name="connsiteX28" fmla="*/ 674370 w 967740"/>
              <a:gd name="connsiteY28" fmla="*/ 832340 h 1788650"/>
              <a:gd name="connsiteX29" fmla="*/ 666750 w 967740"/>
              <a:gd name="connsiteY29" fmla="*/ 817100 h 1788650"/>
              <a:gd name="connsiteX30" fmla="*/ 659130 w 967740"/>
              <a:gd name="connsiteY30" fmla="*/ 794240 h 1788650"/>
              <a:gd name="connsiteX31" fmla="*/ 655320 w 967740"/>
              <a:gd name="connsiteY31" fmla="*/ 779000 h 1788650"/>
              <a:gd name="connsiteX32" fmla="*/ 647700 w 967740"/>
              <a:gd name="connsiteY32" fmla="*/ 767570 h 1788650"/>
              <a:gd name="connsiteX33" fmla="*/ 640080 w 967740"/>
              <a:gd name="connsiteY33" fmla="*/ 737090 h 1788650"/>
              <a:gd name="connsiteX34" fmla="*/ 636270 w 967740"/>
              <a:gd name="connsiteY34" fmla="*/ 725660 h 1788650"/>
              <a:gd name="connsiteX35" fmla="*/ 632460 w 967740"/>
              <a:gd name="connsiteY35" fmla="*/ 710420 h 1788650"/>
              <a:gd name="connsiteX36" fmla="*/ 624840 w 967740"/>
              <a:gd name="connsiteY36" fmla="*/ 698990 h 1788650"/>
              <a:gd name="connsiteX37" fmla="*/ 621030 w 967740"/>
              <a:gd name="connsiteY37" fmla="*/ 683750 h 1788650"/>
              <a:gd name="connsiteX38" fmla="*/ 605790 w 967740"/>
              <a:gd name="connsiteY38" fmla="*/ 653270 h 1788650"/>
              <a:gd name="connsiteX39" fmla="*/ 586740 w 967740"/>
              <a:gd name="connsiteY39" fmla="*/ 622790 h 1788650"/>
              <a:gd name="connsiteX40" fmla="*/ 567690 w 967740"/>
              <a:gd name="connsiteY40" fmla="*/ 584690 h 1788650"/>
              <a:gd name="connsiteX41" fmla="*/ 567690 w 967740"/>
              <a:gd name="connsiteY41" fmla="*/ 584690 h 1788650"/>
              <a:gd name="connsiteX42" fmla="*/ 552450 w 967740"/>
              <a:gd name="connsiteY42" fmla="*/ 558020 h 1788650"/>
              <a:gd name="connsiteX43" fmla="*/ 537210 w 967740"/>
              <a:gd name="connsiteY43" fmla="*/ 538970 h 1788650"/>
              <a:gd name="connsiteX44" fmla="*/ 533400 w 967740"/>
              <a:gd name="connsiteY44" fmla="*/ 527540 h 1788650"/>
              <a:gd name="connsiteX45" fmla="*/ 518160 w 967740"/>
              <a:gd name="connsiteY45" fmla="*/ 504680 h 1788650"/>
              <a:gd name="connsiteX46" fmla="*/ 510540 w 967740"/>
              <a:gd name="connsiteY46" fmla="*/ 493250 h 1788650"/>
              <a:gd name="connsiteX47" fmla="*/ 499110 w 967740"/>
              <a:gd name="connsiteY47" fmla="*/ 485630 h 1788650"/>
              <a:gd name="connsiteX48" fmla="*/ 480060 w 967740"/>
              <a:gd name="connsiteY48" fmla="*/ 462770 h 1788650"/>
              <a:gd name="connsiteX49" fmla="*/ 468630 w 967740"/>
              <a:gd name="connsiteY49" fmla="*/ 455150 h 1788650"/>
              <a:gd name="connsiteX50" fmla="*/ 457200 w 967740"/>
              <a:gd name="connsiteY50" fmla="*/ 439910 h 1788650"/>
              <a:gd name="connsiteX51" fmla="*/ 434340 w 967740"/>
              <a:gd name="connsiteY51" fmla="*/ 417050 h 1788650"/>
              <a:gd name="connsiteX52" fmla="*/ 426720 w 967740"/>
              <a:gd name="connsiteY52" fmla="*/ 405620 h 1788650"/>
              <a:gd name="connsiteX53" fmla="*/ 403860 w 967740"/>
              <a:gd name="connsiteY53" fmla="*/ 390380 h 1788650"/>
              <a:gd name="connsiteX54" fmla="*/ 381000 w 967740"/>
              <a:gd name="connsiteY54" fmla="*/ 371330 h 1788650"/>
              <a:gd name="connsiteX55" fmla="*/ 369570 w 967740"/>
              <a:gd name="connsiteY55" fmla="*/ 359900 h 1788650"/>
              <a:gd name="connsiteX56" fmla="*/ 358140 w 967740"/>
              <a:gd name="connsiteY56" fmla="*/ 352280 h 1788650"/>
              <a:gd name="connsiteX57" fmla="*/ 342900 w 967740"/>
              <a:gd name="connsiteY57" fmla="*/ 344660 h 1788650"/>
              <a:gd name="connsiteX58" fmla="*/ 308610 w 967740"/>
              <a:gd name="connsiteY58" fmla="*/ 317990 h 1788650"/>
              <a:gd name="connsiteX59" fmla="*/ 281940 w 967740"/>
              <a:gd name="connsiteY59" fmla="*/ 302750 h 1788650"/>
              <a:gd name="connsiteX60" fmla="*/ 270510 w 967740"/>
              <a:gd name="connsiteY60" fmla="*/ 295130 h 1788650"/>
              <a:gd name="connsiteX61" fmla="*/ 255270 w 967740"/>
              <a:gd name="connsiteY61" fmla="*/ 291320 h 1788650"/>
              <a:gd name="connsiteX62" fmla="*/ 240030 w 967740"/>
              <a:gd name="connsiteY62" fmla="*/ 283700 h 1788650"/>
              <a:gd name="connsiteX63" fmla="*/ 213360 w 967740"/>
              <a:gd name="connsiteY63" fmla="*/ 272270 h 1788650"/>
              <a:gd name="connsiteX64" fmla="*/ 201930 w 967740"/>
              <a:gd name="connsiteY64" fmla="*/ 264650 h 1788650"/>
              <a:gd name="connsiteX65" fmla="*/ 182880 w 967740"/>
              <a:gd name="connsiteY65" fmla="*/ 260840 h 1788650"/>
              <a:gd name="connsiteX66" fmla="*/ 167640 w 967740"/>
              <a:gd name="connsiteY66" fmla="*/ 257030 h 1788650"/>
              <a:gd name="connsiteX67" fmla="*/ 144780 w 967740"/>
              <a:gd name="connsiteY67" fmla="*/ 241790 h 1788650"/>
              <a:gd name="connsiteX68" fmla="*/ 110490 w 967740"/>
              <a:gd name="connsiteY68" fmla="*/ 226550 h 1788650"/>
              <a:gd name="connsiteX69" fmla="*/ 95250 w 967740"/>
              <a:gd name="connsiteY69" fmla="*/ 215120 h 1788650"/>
              <a:gd name="connsiteX70" fmla="*/ 87630 w 967740"/>
              <a:gd name="connsiteY70" fmla="*/ 203690 h 1788650"/>
              <a:gd name="connsiteX71" fmla="*/ 57150 w 967740"/>
              <a:gd name="connsiteY71" fmla="*/ 173210 h 1788650"/>
              <a:gd name="connsiteX72" fmla="*/ 30480 w 967740"/>
              <a:gd name="connsiteY72" fmla="*/ 142730 h 1788650"/>
              <a:gd name="connsiteX73" fmla="*/ 22860 w 967740"/>
              <a:gd name="connsiteY73" fmla="*/ 127490 h 1788650"/>
              <a:gd name="connsiteX74" fmla="*/ 11430 w 967740"/>
              <a:gd name="connsiteY74" fmla="*/ 119870 h 1788650"/>
              <a:gd name="connsiteX75" fmla="*/ 19050 w 967740"/>
              <a:gd name="connsiteY75" fmla="*/ 104630 h 1788650"/>
              <a:gd name="connsiteX76" fmla="*/ 30480 w 967740"/>
              <a:gd name="connsiteY76" fmla="*/ 116060 h 1788650"/>
              <a:gd name="connsiteX77" fmla="*/ 41910 w 967740"/>
              <a:gd name="connsiteY77" fmla="*/ 123680 h 1788650"/>
              <a:gd name="connsiteX78" fmla="*/ 60960 w 967740"/>
              <a:gd name="connsiteY78" fmla="*/ 127490 h 1788650"/>
              <a:gd name="connsiteX79" fmla="*/ 53340 w 967740"/>
              <a:gd name="connsiteY79" fmla="*/ 97010 h 1788650"/>
              <a:gd name="connsiteX80" fmla="*/ 49530 w 967740"/>
              <a:gd name="connsiteY80" fmla="*/ 77960 h 1788650"/>
              <a:gd name="connsiteX81" fmla="*/ 72390 w 967740"/>
              <a:gd name="connsiteY81" fmla="*/ 93200 h 1788650"/>
              <a:gd name="connsiteX82" fmla="*/ 83820 w 967740"/>
              <a:gd name="connsiteY82" fmla="*/ 70340 h 1788650"/>
              <a:gd name="connsiteX83" fmla="*/ 110490 w 967740"/>
              <a:gd name="connsiteY83" fmla="*/ 89390 h 1788650"/>
              <a:gd name="connsiteX84" fmla="*/ 118110 w 967740"/>
              <a:gd name="connsiteY84" fmla="*/ 74150 h 1788650"/>
              <a:gd name="connsiteX85" fmla="*/ 125730 w 967740"/>
              <a:gd name="connsiteY85" fmla="*/ 51290 h 1788650"/>
              <a:gd name="connsiteX86" fmla="*/ 133350 w 967740"/>
              <a:gd name="connsiteY86" fmla="*/ 62720 h 1788650"/>
              <a:gd name="connsiteX87" fmla="*/ 140970 w 967740"/>
              <a:gd name="connsiteY87" fmla="*/ 51290 h 1788650"/>
              <a:gd name="connsiteX88" fmla="*/ 201930 w 967740"/>
              <a:gd name="connsiteY88" fmla="*/ 20810 h 1788650"/>
              <a:gd name="connsiteX89" fmla="*/ 224790 w 967740"/>
              <a:gd name="connsiteY89" fmla="*/ 28430 h 1788650"/>
              <a:gd name="connsiteX90" fmla="*/ 224790 w 967740"/>
              <a:gd name="connsiteY90" fmla="*/ 24620 h 1788650"/>
              <a:gd name="connsiteX91" fmla="*/ 247650 w 967740"/>
              <a:gd name="connsiteY91" fmla="*/ 47480 h 1788650"/>
              <a:gd name="connsiteX92" fmla="*/ 297180 w 967740"/>
              <a:gd name="connsiteY92" fmla="*/ 74150 h 1788650"/>
              <a:gd name="connsiteX93" fmla="*/ 365760 w 967740"/>
              <a:gd name="connsiteY93" fmla="*/ 116060 h 1788650"/>
              <a:gd name="connsiteX94" fmla="*/ 400050 w 967740"/>
              <a:gd name="connsiteY94" fmla="*/ 142730 h 1788650"/>
              <a:gd name="connsiteX95" fmla="*/ 407670 w 967740"/>
              <a:gd name="connsiteY95" fmla="*/ 154160 h 1788650"/>
              <a:gd name="connsiteX96" fmla="*/ 419100 w 967740"/>
              <a:gd name="connsiteY96" fmla="*/ 157970 h 1788650"/>
              <a:gd name="connsiteX97" fmla="*/ 457200 w 967740"/>
              <a:gd name="connsiteY97" fmla="*/ 196070 h 1788650"/>
              <a:gd name="connsiteX98" fmla="*/ 468630 w 967740"/>
              <a:gd name="connsiteY98" fmla="*/ 203690 h 1788650"/>
              <a:gd name="connsiteX99" fmla="*/ 480060 w 967740"/>
              <a:gd name="connsiteY99" fmla="*/ 215120 h 1788650"/>
              <a:gd name="connsiteX100" fmla="*/ 487680 w 967740"/>
              <a:gd name="connsiteY100" fmla="*/ 226550 h 1788650"/>
              <a:gd name="connsiteX101" fmla="*/ 499110 w 967740"/>
              <a:gd name="connsiteY101" fmla="*/ 230360 h 1788650"/>
              <a:gd name="connsiteX102" fmla="*/ 529590 w 967740"/>
              <a:gd name="connsiteY102" fmla="*/ 257030 h 1788650"/>
              <a:gd name="connsiteX103" fmla="*/ 541020 w 967740"/>
              <a:gd name="connsiteY103" fmla="*/ 268460 h 1788650"/>
              <a:gd name="connsiteX104" fmla="*/ 563880 w 967740"/>
              <a:gd name="connsiteY104" fmla="*/ 283700 h 1788650"/>
              <a:gd name="connsiteX105" fmla="*/ 586740 w 967740"/>
              <a:gd name="connsiteY105" fmla="*/ 306560 h 1788650"/>
              <a:gd name="connsiteX106" fmla="*/ 594360 w 967740"/>
              <a:gd name="connsiteY106" fmla="*/ 317990 h 1788650"/>
              <a:gd name="connsiteX107" fmla="*/ 605790 w 967740"/>
              <a:gd name="connsiteY107" fmla="*/ 329420 h 1788650"/>
              <a:gd name="connsiteX108" fmla="*/ 624840 w 967740"/>
              <a:gd name="connsiteY108" fmla="*/ 356090 h 1788650"/>
              <a:gd name="connsiteX109" fmla="*/ 640080 w 967740"/>
              <a:gd name="connsiteY109" fmla="*/ 378950 h 1788650"/>
              <a:gd name="connsiteX110" fmla="*/ 647700 w 967740"/>
              <a:gd name="connsiteY110" fmla="*/ 390380 h 1788650"/>
              <a:gd name="connsiteX111" fmla="*/ 651510 w 967740"/>
              <a:gd name="connsiteY111" fmla="*/ 401810 h 1788650"/>
              <a:gd name="connsiteX112" fmla="*/ 662940 w 967740"/>
              <a:gd name="connsiteY112" fmla="*/ 409430 h 1788650"/>
              <a:gd name="connsiteX113" fmla="*/ 678180 w 967740"/>
              <a:gd name="connsiteY113" fmla="*/ 436100 h 1788650"/>
              <a:gd name="connsiteX114" fmla="*/ 693420 w 967740"/>
              <a:gd name="connsiteY114" fmla="*/ 458960 h 1788650"/>
              <a:gd name="connsiteX115" fmla="*/ 704850 w 967740"/>
              <a:gd name="connsiteY115" fmla="*/ 474200 h 1788650"/>
              <a:gd name="connsiteX116" fmla="*/ 716280 w 967740"/>
              <a:gd name="connsiteY116" fmla="*/ 481820 h 1788650"/>
              <a:gd name="connsiteX117" fmla="*/ 727710 w 967740"/>
              <a:gd name="connsiteY117" fmla="*/ 519920 h 1788650"/>
              <a:gd name="connsiteX118" fmla="*/ 739140 w 967740"/>
              <a:gd name="connsiteY118" fmla="*/ 542780 h 1788650"/>
              <a:gd name="connsiteX119" fmla="*/ 746760 w 967740"/>
              <a:gd name="connsiteY119" fmla="*/ 565640 h 1788650"/>
              <a:gd name="connsiteX120" fmla="*/ 754380 w 967740"/>
              <a:gd name="connsiteY120" fmla="*/ 580880 h 1788650"/>
              <a:gd name="connsiteX121" fmla="*/ 765810 w 967740"/>
              <a:gd name="connsiteY121" fmla="*/ 607550 h 1788650"/>
              <a:gd name="connsiteX122" fmla="*/ 773430 w 967740"/>
              <a:gd name="connsiteY122" fmla="*/ 584690 h 1788650"/>
              <a:gd name="connsiteX123" fmla="*/ 784860 w 967740"/>
              <a:gd name="connsiteY123" fmla="*/ 558020 h 1788650"/>
              <a:gd name="connsiteX124" fmla="*/ 796290 w 967740"/>
              <a:gd name="connsiteY124" fmla="*/ 504680 h 1788650"/>
              <a:gd name="connsiteX125" fmla="*/ 800100 w 967740"/>
              <a:gd name="connsiteY125" fmla="*/ 478010 h 1788650"/>
              <a:gd name="connsiteX126" fmla="*/ 803910 w 967740"/>
              <a:gd name="connsiteY126" fmla="*/ 428480 h 1788650"/>
              <a:gd name="connsiteX127" fmla="*/ 800100 w 967740"/>
              <a:gd name="connsiteY127" fmla="*/ 386570 h 1788650"/>
              <a:gd name="connsiteX128" fmla="*/ 796290 w 967740"/>
              <a:gd name="connsiteY128" fmla="*/ 363710 h 1788650"/>
              <a:gd name="connsiteX129" fmla="*/ 792480 w 967740"/>
              <a:gd name="connsiteY129" fmla="*/ 337040 h 1788650"/>
              <a:gd name="connsiteX130" fmla="*/ 784860 w 967740"/>
              <a:gd name="connsiteY130" fmla="*/ 291320 h 1788650"/>
              <a:gd name="connsiteX131" fmla="*/ 788670 w 967740"/>
              <a:gd name="connsiteY131" fmla="*/ 196070 h 1788650"/>
              <a:gd name="connsiteX132" fmla="*/ 792480 w 967740"/>
              <a:gd name="connsiteY132" fmla="*/ 177020 h 1788650"/>
              <a:gd name="connsiteX133" fmla="*/ 800100 w 967740"/>
              <a:gd name="connsiteY133" fmla="*/ 199880 h 1788650"/>
              <a:gd name="connsiteX134" fmla="*/ 803910 w 967740"/>
              <a:gd name="connsiteY134" fmla="*/ 237980 h 1788650"/>
              <a:gd name="connsiteX135" fmla="*/ 807720 w 967740"/>
              <a:gd name="connsiteY135" fmla="*/ 268460 h 1788650"/>
              <a:gd name="connsiteX136" fmla="*/ 815340 w 967740"/>
              <a:gd name="connsiteY136" fmla="*/ 257030 h 1788650"/>
              <a:gd name="connsiteX137" fmla="*/ 819150 w 967740"/>
              <a:gd name="connsiteY137" fmla="*/ 245600 h 1788650"/>
              <a:gd name="connsiteX138" fmla="*/ 826770 w 967740"/>
              <a:gd name="connsiteY138" fmla="*/ 226550 h 1788650"/>
              <a:gd name="connsiteX139" fmla="*/ 834390 w 967740"/>
              <a:gd name="connsiteY139" fmla="*/ 203690 h 1788650"/>
              <a:gd name="connsiteX140" fmla="*/ 845820 w 967740"/>
              <a:gd name="connsiteY140" fmla="*/ 180830 h 1788650"/>
              <a:gd name="connsiteX141" fmla="*/ 853440 w 967740"/>
              <a:gd name="connsiteY141" fmla="*/ 196070 h 1788650"/>
              <a:gd name="connsiteX142" fmla="*/ 868680 w 967740"/>
              <a:gd name="connsiteY142" fmla="*/ 218930 h 1788650"/>
              <a:gd name="connsiteX143" fmla="*/ 876300 w 967740"/>
              <a:gd name="connsiteY143" fmla="*/ 199880 h 1788650"/>
              <a:gd name="connsiteX144" fmla="*/ 883920 w 967740"/>
              <a:gd name="connsiteY144" fmla="*/ 188450 h 1788650"/>
              <a:gd name="connsiteX145" fmla="*/ 887730 w 967740"/>
              <a:gd name="connsiteY145" fmla="*/ 237980 h 1788650"/>
              <a:gd name="connsiteX146" fmla="*/ 902970 w 967740"/>
              <a:gd name="connsiteY146" fmla="*/ 211310 h 1788650"/>
              <a:gd name="connsiteX147" fmla="*/ 910590 w 967740"/>
              <a:gd name="connsiteY147" fmla="*/ 196070 h 1788650"/>
              <a:gd name="connsiteX148" fmla="*/ 906780 w 967740"/>
              <a:gd name="connsiteY148" fmla="*/ 226550 h 1788650"/>
              <a:gd name="connsiteX149" fmla="*/ 910590 w 967740"/>
              <a:gd name="connsiteY149" fmla="*/ 241790 h 1788650"/>
              <a:gd name="connsiteX150" fmla="*/ 918210 w 967740"/>
              <a:gd name="connsiteY150" fmla="*/ 230360 h 1788650"/>
              <a:gd name="connsiteX151" fmla="*/ 929640 w 967740"/>
              <a:gd name="connsiteY151" fmla="*/ 218930 h 1788650"/>
              <a:gd name="connsiteX152" fmla="*/ 933450 w 967740"/>
              <a:gd name="connsiteY152" fmla="*/ 207500 h 1788650"/>
              <a:gd name="connsiteX153" fmla="*/ 944880 w 967740"/>
              <a:gd name="connsiteY153" fmla="*/ 241790 h 1788650"/>
              <a:gd name="connsiteX154" fmla="*/ 941070 w 967740"/>
              <a:gd name="connsiteY154" fmla="*/ 302750 h 1788650"/>
              <a:gd name="connsiteX155" fmla="*/ 944880 w 967740"/>
              <a:gd name="connsiteY155" fmla="*/ 401810 h 1788650"/>
              <a:gd name="connsiteX156" fmla="*/ 948690 w 967740"/>
              <a:gd name="connsiteY156" fmla="*/ 428480 h 1788650"/>
              <a:gd name="connsiteX157" fmla="*/ 952500 w 967740"/>
              <a:gd name="connsiteY157" fmla="*/ 470390 h 1788650"/>
              <a:gd name="connsiteX158" fmla="*/ 956310 w 967740"/>
              <a:gd name="connsiteY158" fmla="*/ 565640 h 1788650"/>
              <a:gd name="connsiteX159" fmla="*/ 960120 w 967740"/>
              <a:gd name="connsiteY159" fmla="*/ 580880 h 1788650"/>
              <a:gd name="connsiteX160" fmla="*/ 967740 w 967740"/>
              <a:gd name="connsiteY160" fmla="*/ 626600 h 1788650"/>
              <a:gd name="connsiteX161" fmla="*/ 960120 w 967740"/>
              <a:gd name="connsiteY161" fmla="*/ 737090 h 1788650"/>
              <a:gd name="connsiteX162" fmla="*/ 956310 w 967740"/>
              <a:gd name="connsiteY162" fmla="*/ 763760 h 1788650"/>
              <a:gd name="connsiteX163" fmla="*/ 952500 w 967740"/>
              <a:gd name="connsiteY163" fmla="*/ 782810 h 1788650"/>
              <a:gd name="connsiteX164" fmla="*/ 944880 w 967740"/>
              <a:gd name="connsiteY164" fmla="*/ 847580 h 1788650"/>
              <a:gd name="connsiteX165" fmla="*/ 941070 w 967740"/>
              <a:gd name="connsiteY165" fmla="*/ 862820 h 1788650"/>
              <a:gd name="connsiteX166" fmla="*/ 933450 w 967740"/>
              <a:gd name="connsiteY166" fmla="*/ 935210 h 1788650"/>
              <a:gd name="connsiteX167" fmla="*/ 925830 w 967740"/>
              <a:gd name="connsiteY167" fmla="*/ 988550 h 1788650"/>
              <a:gd name="connsiteX168" fmla="*/ 929640 w 967740"/>
              <a:gd name="connsiteY168" fmla="*/ 1057130 h 1788650"/>
              <a:gd name="connsiteX169" fmla="*/ 941070 w 967740"/>
              <a:gd name="connsiteY169" fmla="*/ 1133330 h 1788650"/>
              <a:gd name="connsiteX170" fmla="*/ 933450 w 967740"/>
              <a:gd name="connsiteY170" fmla="*/ 1217150 h 1788650"/>
              <a:gd name="connsiteX171" fmla="*/ 925830 w 967740"/>
              <a:gd name="connsiteY171" fmla="*/ 1262870 h 1788650"/>
              <a:gd name="connsiteX172" fmla="*/ 918210 w 967740"/>
              <a:gd name="connsiteY172" fmla="*/ 1346690 h 1788650"/>
              <a:gd name="connsiteX173" fmla="*/ 914400 w 967740"/>
              <a:gd name="connsiteY173" fmla="*/ 1361930 h 1788650"/>
              <a:gd name="connsiteX174" fmla="*/ 910590 w 967740"/>
              <a:gd name="connsiteY174" fmla="*/ 1380980 h 1788650"/>
              <a:gd name="connsiteX175" fmla="*/ 902970 w 967740"/>
              <a:gd name="connsiteY175" fmla="*/ 1403840 h 1788650"/>
              <a:gd name="connsiteX176" fmla="*/ 891540 w 967740"/>
              <a:gd name="connsiteY176" fmla="*/ 1430510 h 1788650"/>
              <a:gd name="connsiteX177" fmla="*/ 887730 w 967740"/>
              <a:gd name="connsiteY177" fmla="*/ 1457180 h 1788650"/>
              <a:gd name="connsiteX178" fmla="*/ 883920 w 967740"/>
              <a:gd name="connsiteY178" fmla="*/ 1468610 h 1788650"/>
              <a:gd name="connsiteX179" fmla="*/ 876300 w 967740"/>
              <a:gd name="connsiteY179" fmla="*/ 1495280 h 1788650"/>
              <a:gd name="connsiteX180" fmla="*/ 876300 w 967740"/>
              <a:gd name="connsiteY180" fmla="*/ 1586720 h 1788650"/>
              <a:gd name="connsiteX181" fmla="*/ 887730 w 967740"/>
              <a:gd name="connsiteY181" fmla="*/ 1609580 h 1788650"/>
              <a:gd name="connsiteX182" fmla="*/ 891540 w 967740"/>
              <a:gd name="connsiteY182" fmla="*/ 1617200 h 1788650"/>
              <a:gd name="connsiteX0" fmla="*/ 697230 w 967740"/>
              <a:gd name="connsiteY0" fmla="*/ 1788650 h 1788650"/>
              <a:gd name="connsiteX1" fmla="*/ 704850 w 967740"/>
              <a:gd name="connsiteY1" fmla="*/ 1758170 h 1788650"/>
              <a:gd name="connsiteX2" fmla="*/ 708660 w 967740"/>
              <a:gd name="connsiteY2" fmla="*/ 1742930 h 1788650"/>
              <a:gd name="connsiteX3" fmla="*/ 712470 w 967740"/>
              <a:gd name="connsiteY3" fmla="*/ 1716260 h 1788650"/>
              <a:gd name="connsiteX4" fmla="*/ 716280 w 967740"/>
              <a:gd name="connsiteY4" fmla="*/ 1697210 h 1788650"/>
              <a:gd name="connsiteX5" fmla="*/ 723900 w 967740"/>
              <a:gd name="connsiteY5" fmla="*/ 1674350 h 1788650"/>
              <a:gd name="connsiteX6" fmla="*/ 731520 w 967740"/>
              <a:gd name="connsiteY6" fmla="*/ 1590530 h 1788650"/>
              <a:gd name="connsiteX7" fmla="*/ 735330 w 967740"/>
              <a:gd name="connsiteY7" fmla="*/ 1579100 h 1788650"/>
              <a:gd name="connsiteX8" fmla="*/ 739140 w 967740"/>
              <a:gd name="connsiteY8" fmla="*/ 1529570 h 1788650"/>
              <a:gd name="connsiteX9" fmla="*/ 742950 w 967740"/>
              <a:gd name="connsiteY9" fmla="*/ 1514330 h 1788650"/>
              <a:gd name="connsiteX10" fmla="*/ 746760 w 967740"/>
              <a:gd name="connsiteY10" fmla="*/ 1472420 h 1788650"/>
              <a:gd name="connsiteX11" fmla="*/ 750570 w 967740"/>
              <a:gd name="connsiteY11" fmla="*/ 1457180 h 1788650"/>
              <a:gd name="connsiteX12" fmla="*/ 754380 w 967740"/>
              <a:gd name="connsiteY12" fmla="*/ 1426700 h 1788650"/>
              <a:gd name="connsiteX13" fmla="*/ 758190 w 967740"/>
              <a:gd name="connsiteY13" fmla="*/ 1400030 h 1788650"/>
              <a:gd name="connsiteX14" fmla="*/ 762000 w 967740"/>
              <a:gd name="connsiteY14" fmla="*/ 1339070 h 1788650"/>
              <a:gd name="connsiteX15" fmla="*/ 765810 w 967740"/>
              <a:gd name="connsiteY15" fmla="*/ 1316210 h 1788650"/>
              <a:gd name="connsiteX16" fmla="*/ 758190 w 967740"/>
              <a:gd name="connsiteY16" fmla="*/ 1209530 h 1788650"/>
              <a:gd name="connsiteX17" fmla="*/ 754380 w 967740"/>
              <a:gd name="connsiteY17" fmla="*/ 1190480 h 1788650"/>
              <a:gd name="connsiteX18" fmla="*/ 746760 w 967740"/>
              <a:gd name="connsiteY18" fmla="*/ 1137140 h 1788650"/>
              <a:gd name="connsiteX19" fmla="*/ 735330 w 967740"/>
              <a:gd name="connsiteY19" fmla="*/ 1087610 h 1788650"/>
              <a:gd name="connsiteX20" fmla="*/ 731520 w 967740"/>
              <a:gd name="connsiteY20" fmla="*/ 1076180 h 1788650"/>
              <a:gd name="connsiteX21" fmla="*/ 723900 w 967740"/>
              <a:gd name="connsiteY21" fmla="*/ 1019030 h 1788650"/>
              <a:gd name="connsiteX22" fmla="*/ 716280 w 967740"/>
              <a:gd name="connsiteY22" fmla="*/ 980930 h 1788650"/>
              <a:gd name="connsiteX23" fmla="*/ 712470 w 967740"/>
              <a:gd name="connsiteY23" fmla="*/ 942830 h 1788650"/>
              <a:gd name="connsiteX24" fmla="*/ 704850 w 967740"/>
              <a:gd name="connsiteY24" fmla="*/ 916160 h 1788650"/>
              <a:gd name="connsiteX25" fmla="*/ 701040 w 967740"/>
              <a:gd name="connsiteY25" fmla="*/ 897110 h 1788650"/>
              <a:gd name="connsiteX26" fmla="*/ 693420 w 967740"/>
              <a:gd name="connsiteY26" fmla="*/ 881870 h 1788650"/>
              <a:gd name="connsiteX27" fmla="*/ 685800 w 967740"/>
              <a:gd name="connsiteY27" fmla="*/ 859010 h 1788650"/>
              <a:gd name="connsiteX28" fmla="*/ 674370 w 967740"/>
              <a:gd name="connsiteY28" fmla="*/ 832340 h 1788650"/>
              <a:gd name="connsiteX29" fmla="*/ 666750 w 967740"/>
              <a:gd name="connsiteY29" fmla="*/ 817100 h 1788650"/>
              <a:gd name="connsiteX30" fmla="*/ 659130 w 967740"/>
              <a:gd name="connsiteY30" fmla="*/ 794240 h 1788650"/>
              <a:gd name="connsiteX31" fmla="*/ 655320 w 967740"/>
              <a:gd name="connsiteY31" fmla="*/ 779000 h 1788650"/>
              <a:gd name="connsiteX32" fmla="*/ 647700 w 967740"/>
              <a:gd name="connsiteY32" fmla="*/ 767570 h 1788650"/>
              <a:gd name="connsiteX33" fmla="*/ 640080 w 967740"/>
              <a:gd name="connsiteY33" fmla="*/ 737090 h 1788650"/>
              <a:gd name="connsiteX34" fmla="*/ 636270 w 967740"/>
              <a:gd name="connsiteY34" fmla="*/ 725660 h 1788650"/>
              <a:gd name="connsiteX35" fmla="*/ 632460 w 967740"/>
              <a:gd name="connsiteY35" fmla="*/ 710420 h 1788650"/>
              <a:gd name="connsiteX36" fmla="*/ 624840 w 967740"/>
              <a:gd name="connsiteY36" fmla="*/ 698990 h 1788650"/>
              <a:gd name="connsiteX37" fmla="*/ 621030 w 967740"/>
              <a:gd name="connsiteY37" fmla="*/ 683750 h 1788650"/>
              <a:gd name="connsiteX38" fmla="*/ 605790 w 967740"/>
              <a:gd name="connsiteY38" fmla="*/ 653270 h 1788650"/>
              <a:gd name="connsiteX39" fmla="*/ 586740 w 967740"/>
              <a:gd name="connsiteY39" fmla="*/ 622790 h 1788650"/>
              <a:gd name="connsiteX40" fmla="*/ 567690 w 967740"/>
              <a:gd name="connsiteY40" fmla="*/ 584690 h 1788650"/>
              <a:gd name="connsiteX41" fmla="*/ 567690 w 967740"/>
              <a:gd name="connsiteY41" fmla="*/ 584690 h 1788650"/>
              <a:gd name="connsiteX42" fmla="*/ 552450 w 967740"/>
              <a:gd name="connsiteY42" fmla="*/ 558020 h 1788650"/>
              <a:gd name="connsiteX43" fmla="*/ 537210 w 967740"/>
              <a:gd name="connsiteY43" fmla="*/ 538970 h 1788650"/>
              <a:gd name="connsiteX44" fmla="*/ 533400 w 967740"/>
              <a:gd name="connsiteY44" fmla="*/ 527540 h 1788650"/>
              <a:gd name="connsiteX45" fmla="*/ 518160 w 967740"/>
              <a:gd name="connsiteY45" fmla="*/ 504680 h 1788650"/>
              <a:gd name="connsiteX46" fmla="*/ 510540 w 967740"/>
              <a:gd name="connsiteY46" fmla="*/ 493250 h 1788650"/>
              <a:gd name="connsiteX47" fmla="*/ 499110 w 967740"/>
              <a:gd name="connsiteY47" fmla="*/ 485630 h 1788650"/>
              <a:gd name="connsiteX48" fmla="*/ 480060 w 967740"/>
              <a:gd name="connsiteY48" fmla="*/ 462770 h 1788650"/>
              <a:gd name="connsiteX49" fmla="*/ 468630 w 967740"/>
              <a:gd name="connsiteY49" fmla="*/ 455150 h 1788650"/>
              <a:gd name="connsiteX50" fmla="*/ 457200 w 967740"/>
              <a:gd name="connsiteY50" fmla="*/ 439910 h 1788650"/>
              <a:gd name="connsiteX51" fmla="*/ 434340 w 967740"/>
              <a:gd name="connsiteY51" fmla="*/ 417050 h 1788650"/>
              <a:gd name="connsiteX52" fmla="*/ 426720 w 967740"/>
              <a:gd name="connsiteY52" fmla="*/ 405620 h 1788650"/>
              <a:gd name="connsiteX53" fmla="*/ 403860 w 967740"/>
              <a:gd name="connsiteY53" fmla="*/ 390380 h 1788650"/>
              <a:gd name="connsiteX54" fmla="*/ 381000 w 967740"/>
              <a:gd name="connsiteY54" fmla="*/ 371330 h 1788650"/>
              <a:gd name="connsiteX55" fmla="*/ 369570 w 967740"/>
              <a:gd name="connsiteY55" fmla="*/ 359900 h 1788650"/>
              <a:gd name="connsiteX56" fmla="*/ 358140 w 967740"/>
              <a:gd name="connsiteY56" fmla="*/ 352280 h 1788650"/>
              <a:gd name="connsiteX57" fmla="*/ 342900 w 967740"/>
              <a:gd name="connsiteY57" fmla="*/ 344660 h 1788650"/>
              <a:gd name="connsiteX58" fmla="*/ 308610 w 967740"/>
              <a:gd name="connsiteY58" fmla="*/ 317990 h 1788650"/>
              <a:gd name="connsiteX59" fmla="*/ 281940 w 967740"/>
              <a:gd name="connsiteY59" fmla="*/ 302750 h 1788650"/>
              <a:gd name="connsiteX60" fmla="*/ 270510 w 967740"/>
              <a:gd name="connsiteY60" fmla="*/ 295130 h 1788650"/>
              <a:gd name="connsiteX61" fmla="*/ 255270 w 967740"/>
              <a:gd name="connsiteY61" fmla="*/ 291320 h 1788650"/>
              <a:gd name="connsiteX62" fmla="*/ 240030 w 967740"/>
              <a:gd name="connsiteY62" fmla="*/ 283700 h 1788650"/>
              <a:gd name="connsiteX63" fmla="*/ 213360 w 967740"/>
              <a:gd name="connsiteY63" fmla="*/ 272270 h 1788650"/>
              <a:gd name="connsiteX64" fmla="*/ 201930 w 967740"/>
              <a:gd name="connsiteY64" fmla="*/ 264650 h 1788650"/>
              <a:gd name="connsiteX65" fmla="*/ 182880 w 967740"/>
              <a:gd name="connsiteY65" fmla="*/ 260840 h 1788650"/>
              <a:gd name="connsiteX66" fmla="*/ 167640 w 967740"/>
              <a:gd name="connsiteY66" fmla="*/ 257030 h 1788650"/>
              <a:gd name="connsiteX67" fmla="*/ 144780 w 967740"/>
              <a:gd name="connsiteY67" fmla="*/ 241790 h 1788650"/>
              <a:gd name="connsiteX68" fmla="*/ 95250 w 967740"/>
              <a:gd name="connsiteY68" fmla="*/ 215120 h 1788650"/>
              <a:gd name="connsiteX69" fmla="*/ 87630 w 967740"/>
              <a:gd name="connsiteY69" fmla="*/ 203690 h 1788650"/>
              <a:gd name="connsiteX70" fmla="*/ 57150 w 967740"/>
              <a:gd name="connsiteY70" fmla="*/ 173210 h 1788650"/>
              <a:gd name="connsiteX71" fmla="*/ 30480 w 967740"/>
              <a:gd name="connsiteY71" fmla="*/ 142730 h 1788650"/>
              <a:gd name="connsiteX72" fmla="*/ 22860 w 967740"/>
              <a:gd name="connsiteY72" fmla="*/ 127490 h 1788650"/>
              <a:gd name="connsiteX73" fmla="*/ 11430 w 967740"/>
              <a:gd name="connsiteY73" fmla="*/ 119870 h 1788650"/>
              <a:gd name="connsiteX74" fmla="*/ 19050 w 967740"/>
              <a:gd name="connsiteY74" fmla="*/ 104630 h 1788650"/>
              <a:gd name="connsiteX75" fmla="*/ 30480 w 967740"/>
              <a:gd name="connsiteY75" fmla="*/ 116060 h 1788650"/>
              <a:gd name="connsiteX76" fmla="*/ 41910 w 967740"/>
              <a:gd name="connsiteY76" fmla="*/ 123680 h 1788650"/>
              <a:gd name="connsiteX77" fmla="*/ 60960 w 967740"/>
              <a:gd name="connsiteY77" fmla="*/ 127490 h 1788650"/>
              <a:gd name="connsiteX78" fmla="*/ 53340 w 967740"/>
              <a:gd name="connsiteY78" fmla="*/ 97010 h 1788650"/>
              <a:gd name="connsiteX79" fmla="*/ 49530 w 967740"/>
              <a:gd name="connsiteY79" fmla="*/ 77960 h 1788650"/>
              <a:gd name="connsiteX80" fmla="*/ 72390 w 967740"/>
              <a:gd name="connsiteY80" fmla="*/ 93200 h 1788650"/>
              <a:gd name="connsiteX81" fmla="*/ 83820 w 967740"/>
              <a:gd name="connsiteY81" fmla="*/ 70340 h 1788650"/>
              <a:gd name="connsiteX82" fmla="*/ 110490 w 967740"/>
              <a:gd name="connsiteY82" fmla="*/ 89390 h 1788650"/>
              <a:gd name="connsiteX83" fmla="*/ 118110 w 967740"/>
              <a:gd name="connsiteY83" fmla="*/ 74150 h 1788650"/>
              <a:gd name="connsiteX84" fmla="*/ 125730 w 967740"/>
              <a:gd name="connsiteY84" fmla="*/ 51290 h 1788650"/>
              <a:gd name="connsiteX85" fmla="*/ 133350 w 967740"/>
              <a:gd name="connsiteY85" fmla="*/ 62720 h 1788650"/>
              <a:gd name="connsiteX86" fmla="*/ 140970 w 967740"/>
              <a:gd name="connsiteY86" fmla="*/ 51290 h 1788650"/>
              <a:gd name="connsiteX87" fmla="*/ 201930 w 967740"/>
              <a:gd name="connsiteY87" fmla="*/ 20810 h 1788650"/>
              <a:gd name="connsiteX88" fmla="*/ 224790 w 967740"/>
              <a:gd name="connsiteY88" fmla="*/ 28430 h 1788650"/>
              <a:gd name="connsiteX89" fmla="*/ 224790 w 967740"/>
              <a:gd name="connsiteY89" fmla="*/ 24620 h 1788650"/>
              <a:gd name="connsiteX90" fmla="*/ 247650 w 967740"/>
              <a:gd name="connsiteY90" fmla="*/ 47480 h 1788650"/>
              <a:gd name="connsiteX91" fmla="*/ 297180 w 967740"/>
              <a:gd name="connsiteY91" fmla="*/ 74150 h 1788650"/>
              <a:gd name="connsiteX92" fmla="*/ 365760 w 967740"/>
              <a:gd name="connsiteY92" fmla="*/ 116060 h 1788650"/>
              <a:gd name="connsiteX93" fmla="*/ 400050 w 967740"/>
              <a:gd name="connsiteY93" fmla="*/ 142730 h 1788650"/>
              <a:gd name="connsiteX94" fmla="*/ 407670 w 967740"/>
              <a:gd name="connsiteY94" fmla="*/ 154160 h 1788650"/>
              <a:gd name="connsiteX95" fmla="*/ 419100 w 967740"/>
              <a:gd name="connsiteY95" fmla="*/ 157970 h 1788650"/>
              <a:gd name="connsiteX96" fmla="*/ 457200 w 967740"/>
              <a:gd name="connsiteY96" fmla="*/ 196070 h 1788650"/>
              <a:gd name="connsiteX97" fmla="*/ 468630 w 967740"/>
              <a:gd name="connsiteY97" fmla="*/ 203690 h 1788650"/>
              <a:gd name="connsiteX98" fmla="*/ 480060 w 967740"/>
              <a:gd name="connsiteY98" fmla="*/ 215120 h 1788650"/>
              <a:gd name="connsiteX99" fmla="*/ 487680 w 967740"/>
              <a:gd name="connsiteY99" fmla="*/ 226550 h 1788650"/>
              <a:gd name="connsiteX100" fmla="*/ 499110 w 967740"/>
              <a:gd name="connsiteY100" fmla="*/ 230360 h 1788650"/>
              <a:gd name="connsiteX101" fmla="*/ 529590 w 967740"/>
              <a:gd name="connsiteY101" fmla="*/ 257030 h 1788650"/>
              <a:gd name="connsiteX102" fmla="*/ 541020 w 967740"/>
              <a:gd name="connsiteY102" fmla="*/ 268460 h 1788650"/>
              <a:gd name="connsiteX103" fmla="*/ 563880 w 967740"/>
              <a:gd name="connsiteY103" fmla="*/ 283700 h 1788650"/>
              <a:gd name="connsiteX104" fmla="*/ 586740 w 967740"/>
              <a:gd name="connsiteY104" fmla="*/ 306560 h 1788650"/>
              <a:gd name="connsiteX105" fmla="*/ 594360 w 967740"/>
              <a:gd name="connsiteY105" fmla="*/ 317990 h 1788650"/>
              <a:gd name="connsiteX106" fmla="*/ 605790 w 967740"/>
              <a:gd name="connsiteY106" fmla="*/ 329420 h 1788650"/>
              <a:gd name="connsiteX107" fmla="*/ 624840 w 967740"/>
              <a:gd name="connsiteY107" fmla="*/ 356090 h 1788650"/>
              <a:gd name="connsiteX108" fmla="*/ 640080 w 967740"/>
              <a:gd name="connsiteY108" fmla="*/ 378950 h 1788650"/>
              <a:gd name="connsiteX109" fmla="*/ 647700 w 967740"/>
              <a:gd name="connsiteY109" fmla="*/ 390380 h 1788650"/>
              <a:gd name="connsiteX110" fmla="*/ 651510 w 967740"/>
              <a:gd name="connsiteY110" fmla="*/ 401810 h 1788650"/>
              <a:gd name="connsiteX111" fmla="*/ 662940 w 967740"/>
              <a:gd name="connsiteY111" fmla="*/ 409430 h 1788650"/>
              <a:gd name="connsiteX112" fmla="*/ 678180 w 967740"/>
              <a:gd name="connsiteY112" fmla="*/ 436100 h 1788650"/>
              <a:gd name="connsiteX113" fmla="*/ 693420 w 967740"/>
              <a:gd name="connsiteY113" fmla="*/ 458960 h 1788650"/>
              <a:gd name="connsiteX114" fmla="*/ 704850 w 967740"/>
              <a:gd name="connsiteY114" fmla="*/ 474200 h 1788650"/>
              <a:gd name="connsiteX115" fmla="*/ 716280 w 967740"/>
              <a:gd name="connsiteY115" fmla="*/ 481820 h 1788650"/>
              <a:gd name="connsiteX116" fmla="*/ 727710 w 967740"/>
              <a:gd name="connsiteY116" fmla="*/ 519920 h 1788650"/>
              <a:gd name="connsiteX117" fmla="*/ 739140 w 967740"/>
              <a:gd name="connsiteY117" fmla="*/ 542780 h 1788650"/>
              <a:gd name="connsiteX118" fmla="*/ 746760 w 967740"/>
              <a:gd name="connsiteY118" fmla="*/ 565640 h 1788650"/>
              <a:gd name="connsiteX119" fmla="*/ 754380 w 967740"/>
              <a:gd name="connsiteY119" fmla="*/ 580880 h 1788650"/>
              <a:gd name="connsiteX120" fmla="*/ 765810 w 967740"/>
              <a:gd name="connsiteY120" fmla="*/ 607550 h 1788650"/>
              <a:gd name="connsiteX121" fmla="*/ 773430 w 967740"/>
              <a:gd name="connsiteY121" fmla="*/ 584690 h 1788650"/>
              <a:gd name="connsiteX122" fmla="*/ 784860 w 967740"/>
              <a:gd name="connsiteY122" fmla="*/ 558020 h 1788650"/>
              <a:gd name="connsiteX123" fmla="*/ 796290 w 967740"/>
              <a:gd name="connsiteY123" fmla="*/ 504680 h 1788650"/>
              <a:gd name="connsiteX124" fmla="*/ 800100 w 967740"/>
              <a:gd name="connsiteY124" fmla="*/ 478010 h 1788650"/>
              <a:gd name="connsiteX125" fmla="*/ 803910 w 967740"/>
              <a:gd name="connsiteY125" fmla="*/ 428480 h 1788650"/>
              <a:gd name="connsiteX126" fmla="*/ 800100 w 967740"/>
              <a:gd name="connsiteY126" fmla="*/ 386570 h 1788650"/>
              <a:gd name="connsiteX127" fmla="*/ 796290 w 967740"/>
              <a:gd name="connsiteY127" fmla="*/ 363710 h 1788650"/>
              <a:gd name="connsiteX128" fmla="*/ 792480 w 967740"/>
              <a:gd name="connsiteY128" fmla="*/ 337040 h 1788650"/>
              <a:gd name="connsiteX129" fmla="*/ 784860 w 967740"/>
              <a:gd name="connsiteY129" fmla="*/ 291320 h 1788650"/>
              <a:gd name="connsiteX130" fmla="*/ 788670 w 967740"/>
              <a:gd name="connsiteY130" fmla="*/ 196070 h 1788650"/>
              <a:gd name="connsiteX131" fmla="*/ 792480 w 967740"/>
              <a:gd name="connsiteY131" fmla="*/ 177020 h 1788650"/>
              <a:gd name="connsiteX132" fmla="*/ 800100 w 967740"/>
              <a:gd name="connsiteY132" fmla="*/ 199880 h 1788650"/>
              <a:gd name="connsiteX133" fmla="*/ 803910 w 967740"/>
              <a:gd name="connsiteY133" fmla="*/ 237980 h 1788650"/>
              <a:gd name="connsiteX134" fmla="*/ 807720 w 967740"/>
              <a:gd name="connsiteY134" fmla="*/ 268460 h 1788650"/>
              <a:gd name="connsiteX135" fmla="*/ 815340 w 967740"/>
              <a:gd name="connsiteY135" fmla="*/ 257030 h 1788650"/>
              <a:gd name="connsiteX136" fmla="*/ 819150 w 967740"/>
              <a:gd name="connsiteY136" fmla="*/ 245600 h 1788650"/>
              <a:gd name="connsiteX137" fmla="*/ 826770 w 967740"/>
              <a:gd name="connsiteY137" fmla="*/ 226550 h 1788650"/>
              <a:gd name="connsiteX138" fmla="*/ 834390 w 967740"/>
              <a:gd name="connsiteY138" fmla="*/ 203690 h 1788650"/>
              <a:gd name="connsiteX139" fmla="*/ 845820 w 967740"/>
              <a:gd name="connsiteY139" fmla="*/ 180830 h 1788650"/>
              <a:gd name="connsiteX140" fmla="*/ 853440 w 967740"/>
              <a:gd name="connsiteY140" fmla="*/ 196070 h 1788650"/>
              <a:gd name="connsiteX141" fmla="*/ 868680 w 967740"/>
              <a:gd name="connsiteY141" fmla="*/ 218930 h 1788650"/>
              <a:gd name="connsiteX142" fmla="*/ 876300 w 967740"/>
              <a:gd name="connsiteY142" fmla="*/ 199880 h 1788650"/>
              <a:gd name="connsiteX143" fmla="*/ 883920 w 967740"/>
              <a:gd name="connsiteY143" fmla="*/ 188450 h 1788650"/>
              <a:gd name="connsiteX144" fmla="*/ 887730 w 967740"/>
              <a:gd name="connsiteY144" fmla="*/ 237980 h 1788650"/>
              <a:gd name="connsiteX145" fmla="*/ 902970 w 967740"/>
              <a:gd name="connsiteY145" fmla="*/ 211310 h 1788650"/>
              <a:gd name="connsiteX146" fmla="*/ 910590 w 967740"/>
              <a:gd name="connsiteY146" fmla="*/ 196070 h 1788650"/>
              <a:gd name="connsiteX147" fmla="*/ 906780 w 967740"/>
              <a:gd name="connsiteY147" fmla="*/ 226550 h 1788650"/>
              <a:gd name="connsiteX148" fmla="*/ 910590 w 967740"/>
              <a:gd name="connsiteY148" fmla="*/ 241790 h 1788650"/>
              <a:gd name="connsiteX149" fmla="*/ 918210 w 967740"/>
              <a:gd name="connsiteY149" fmla="*/ 230360 h 1788650"/>
              <a:gd name="connsiteX150" fmla="*/ 929640 w 967740"/>
              <a:gd name="connsiteY150" fmla="*/ 218930 h 1788650"/>
              <a:gd name="connsiteX151" fmla="*/ 933450 w 967740"/>
              <a:gd name="connsiteY151" fmla="*/ 207500 h 1788650"/>
              <a:gd name="connsiteX152" fmla="*/ 944880 w 967740"/>
              <a:gd name="connsiteY152" fmla="*/ 241790 h 1788650"/>
              <a:gd name="connsiteX153" fmla="*/ 941070 w 967740"/>
              <a:gd name="connsiteY153" fmla="*/ 302750 h 1788650"/>
              <a:gd name="connsiteX154" fmla="*/ 944880 w 967740"/>
              <a:gd name="connsiteY154" fmla="*/ 401810 h 1788650"/>
              <a:gd name="connsiteX155" fmla="*/ 948690 w 967740"/>
              <a:gd name="connsiteY155" fmla="*/ 428480 h 1788650"/>
              <a:gd name="connsiteX156" fmla="*/ 952500 w 967740"/>
              <a:gd name="connsiteY156" fmla="*/ 470390 h 1788650"/>
              <a:gd name="connsiteX157" fmla="*/ 956310 w 967740"/>
              <a:gd name="connsiteY157" fmla="*/ 565640 h 1788650"/>
              <a:gd name="connsiteX158" fmla="*/ 960120 w 967740"/>
              <a:gd name="connsiteY158" fmla="*/ 580880 h 1788650"/>
              <a:gd name="connsiteX159" fmla="*/ 967740 w 967740"/>
              <a:gd name="connsiteY159" fmla="*/ 626600 h 1788650"/>
              <a:gd name="connsiteX160" fmla="*/ 960120 w 967740"/>
              <a:gd name="connsiteY160" fmla="*/ 737090 h 1788650"/>
              <a:gd name="connsiteX161" fmla="*/ 956310 w 967740"/>
              <a:gd name="connsiteY161" fmla="*/ 763760 h 1788650"/>
              <a:gd name="connsiteX162" fmla="*/ 952500 w 967740"/>
              <a:gd name="connsiteY162" fmla="*/ 782810 h 1788650"/>
              <a:gd name="connsiteX163" fmla="*/ 944880 w 967740"/>
              <a:gd name="connsiteY163" fmla="*/ 847580 h 1788650"/>
              <a:gd name="connsiteX164" fmla="*/ 941070 w 967740"/>
              <a:gd name="connsiteY164" fmla="*/ 862820 h 1788650"/>
              <a:gd name="connsiteX165" fmla="*/ 933450 w 967740"/>
              <a:gd name="connsiteY165" fmla="*/ 935210 h 1788650"/>
              <a:gd name="connsiteX166" fmla="*/ 925830 w 967740"/>
              <a:gd name="connsiteY166" fmla="*/ 988550 h 1788650"/>
              <a:gd name="connsiteX167" fmla="*/ 929640 w 967740"/>
              <a:gd name="connsiteY167" fmla="*/ 1057130 h 1788650"/>
              <a:gd name="connsiteX168" fmla="*/ 941070 w 967740"/>
              <a:gd name="connsiteY168" fmla="*/ 1133330 h 1788650"/>
              <a:gd name="connsiteX169" fmla="*/ 933450 w 967740"/>
              <a:gd name="connsiteY169" fmla="*/ 1217150 h 1788650"/>
              <a:gd name="connsiteX170" fmla="*/ 925830 w 967740"/>
              <a:gd name="connsiteY170" fmla="*/ 1262870 h 1788650"/>
              <a:gd name="connsiteX171" fmla="*/ 918210 w 967740"/>
              <a:gd name="connsiteY171" fmla="*/ 1346690 h 1788650"/>
              <a:gd name="connsiteX172" fmla="*/ 914400 w 967740"/>
              <a:gd name="connsiteY172" fmla="*/ 1361930 h 1788650"/>
              <a:gd name="connsiteX173" fmla="*/ 910590 w 967740"/>
              <a:gd name="connsiteY173" fmla="*/ 1380980 h 1788650"/>
              <a:gd name="connsiteX174" fmla="*/ 902970 w 967740"/>
              <a:gd name="connsiteY174" fmla="*/ 1403840 h 1788650"/>
              <a:gd name="connsiteX175" fmla="*/ 891540 w 967740"/>
              <a:gd name="connsiteY175" fmla="*/ 1430510 h 1788650"/>
              <a:gd name="connsiteX176" fmla="*/ 887730 w 967740"/>
              <a:gd name="connsiteY176" fmla="*/ 1457180 h 1788650"/>
              <a:gd name="connsiteX177" fmla="*/ 883920 w 967740"/>
              <a:gd name="connsiteY177" fmla="*/ 1468610 h 1788650"/>
              <a:gd name="connsiteX178" fmla="*/ 876300 w 967740"/>
              <a:gd name="connsiteY178" fmla="*/ 1495280 h 1788650"/>
              <a:gd name="connsiteX179" fmla="*/ 876300 w 967740"/>
              <a:gd name="connsiteY179" fmla="*/ 1586720 h 1788650"/>
              <a:gd name="connsiteX180" fmla="*/ 887730 w 967740"/>
              <a:gd name="connsiteY180" fmla="*/ 1609580 h 1788650"/>
              <a:gd name="connsiteX181" fmla="*/ 891540 w 967740"/>
              <a:gd name="connsiteY181" fmla="*/ 1617200 h 1788650"/>
              <a:gd name="connsiteX0" fmla="*/ 697230 w 967740"/>
              <a:gd name="connsiteY0" fmla="*/ 1788650 h 1788650"/>
              <a:gd name="connsiteX1" fmla="*/ 704850 w 967740"/>
              <a:gd name="connsiteY1" fmla="*/ 1758170 h 1788650"/>
              <a:gd name="connsiteX2" fmla="*/ 708660 w 967740"/>
              <a:gd name="connsiteY2" fmla="*/ 1742930 h 1788650"/>
              <a:gd name="connsiteX3" fmla="*/ 712470 w 967740"/>
              <a:gd name="connsiteY3" fmla="*/ 1716260 h 1788650"/>
              <a:gd name="connsiteX4" fmla="*/ 716280 w 967740"/>
              <a:gd name="connsiteY4" fmla="*/ 1697210 h 1788650"/>
              <a:gd name="connsiteX5" fmla="*/ 723900 w 967740"/>
              <a:gd name="connsiteY5" fmla="*/ 1674350 h 1788650"/>
              <a:gd name="connsiteX6" fmla="*/ 731520 w 967740"/>
              <a:gd name="connsiteY6" fmla="*/ 1590530 h 1788650"/>
              <a:gd name="connsiteX7" fmla="*/ 735330 w 967740"/>
              <a:gd name="connsiteY7" fmla="*/ 1579100 h 1788650"/>
              <a:gd name="connsiteX8" fmla="*/ 739140 w 967740"/>
              <a:gd name="connsiteY8" fmla="*/ 1529570 h 1788650"/>
              <a:gd name="connsiteX9" fmla="*/ 742950 w 967740"/>
              <a:gd name="connsiteY9" fmla="*/ 1514330 h 1788650"/>
              <a:gd name="connsiteX10" fmla="*/ 746760 w 967740"/>
              <a:gd name="connsiteY10" fmla="*/ 1472420 h 1788650"/>
              <a:gd name="connsiteX11" fmla="*/ 750570 w 967740"/>
              <a:gd name="connsiteY11" fmla="*/ 1457180 h 1788650"/>
              <a:gd name="connsiteX12" fmla="*/ 754380 w 967740"/>
              <a:gd name="connsiteY12" fmla="*/ 1426700 h 1788650"/>
              <a:gd name="connsiteX13" fmla="*/ 758190 w 967740"/>
              <a:gd name="connsiteY13" fmla="*/ 1400030 h 1788650"/>
              <a:gd name="connsiteX14" fmla="*/ 762000 w 967740"/>
              <a:gd name="connsiteY14" fmla="*/ 1339070 h 1788650"/>
              <a:gd name="connsiteX15" fmla="*/ 765810 w 967740"/>
              <a:gd name="connsiteY15" fmla="*/ 1316210 h 1788650"/>
              <a:gd name="connsiteX16" fmla="*/ 758190 w 967740"/>
              <a:gd name="connsiteY16" fmla="*/ 1209530 h 1788650"/>
              <a:gd name="connsiteX17" fmla="*/ 754380 w 967740"/>
              <a:gd name="connsiteY17" fmla="*/ 1190480 h 1788650"/>
              <a:gd name="connsiteX18" fmla="*/ 746760 w 967740"/>
              <a:gd name="connsiteY18" fmla="*/ 1137140 h 1788650"/>
              <a:gd name="connsiteX19" fmla="*/ 735330 w 967740"/>
              <a:gd name="connsiteY19" fmla="*/ 1087610 h 1788650"/>
              <a:gd name="connsiteX20" fmla="*/ 731520 w 967740"/>
              <a:gd name="connsiteY20" fmla="*/ 1076180 h 1788650"/>
              <a:gd name="connsiteX21" fmla="*/ 723900 w 967740"/>
              <a:gd name="connsiteY21" fmla="*/ 1019030 h 1788650"/>
              <a:gd name="connsiteX22" fmla="*/ 716280 w 967740"/>
              <a:gd name="connsiteY22" fmla="*/ 980930 h 1788650"/>
              <a:gd name="connsiteX23" fmla="*/ 712470 w 967740"/>
              <a:gd name="connsiteY23" fmla="*/ 942830 h 1788650"/>
              <a:gd name="connsiteX24" fmla="*/ 704850 w 967740"/>
              <a:gd name="connsiteY24" fmla="*/ 916160 h 1788650"/>
              <a:gd name="connsiteX25" fmla="*/ 701040 w 967740"/>
              <a:gd name="connsiteY25" fmla="*/ 897110 h 1788650"/>
              <a:gd name="connsiteX26" fmla="*/ 693420 w 967740"/>
              <a:gd name="connsiteY26" fmla="*/ 881870 h 1788650"/>
              <a:gd name="connsiteX27" fmla="*/ 685800 w 967740"/>
              <a:gd name="connsiteY27" fmla="*/ 859010 h 1788650"/>
              <a:gd name="connsiteX28" fmla="*/ 674370 w 967740"/>
              <a:gd name="connsiteY28" fmla="*/ 832340 h 1788650"/>
              <a:gd name="connsiteX29" fmla="*/ 666750 w 967740"/>
              <a:gd name="connsiteY29" fmla="*/ 817100 h 1788650"/>
              <a:gd name="connsiteX30" fmla="*/ 659130 w 967740"/>
              <a:gd name="connsiteY30" fmla="*/ 794240 h 1788650"/>
              <a:gd name="connsiteX31" fmla="*/ 655320 w 967740"/>
              <a:gd name="connsiteY31" fmla="*/ 779000 h 1788650"/>
              <a:gd name="connsiteX32" fmla="*/ 647700 w 967740"/>
              <a:gd name="connsiteY32" fmla="*/ 767570 h 1788650"/>
              <a:gd name="connsiteX33" fmla="*/ 640080 w 967740"/>
              <a:gd name="connsiteY33" fmla="*/ 737090 h 1788650"/>
              <a:gd name="connsiteX34" fmla="*/ 636270 w 967740"/>
              <a:gd name="connsiteY34" fmla="*/ 725660 h 1788650"/>
              <a:gd name="connsiteX35" fmla="*/ 632460 w 967740"/>
              <a:gd name="connsiteY35" fmla="*/ 710420 h 1788650"/>
              <a:gd name="connsiteX36" fmla="*/ 624840 w 967740"/>
              <a:gd name="connsiteY36" fmla="*/ 698990 h 1788650"/>
              <a:gd name="connsiteX37" fmla="*/ 621030 w 967740"/>
              <a:gd name="connsiteY37" fmla="*/ 683750 h 1788650"/>
              <a:gd name="connsiteX38" fmla="*/ 605790 w 967740"/>
              <a:gd name="connsiteY38" fmla="*/ 653270 h 1788650"/>
              <a:gd name="connsiteX39" fmla="*/ 586740 w 967740"/>
              <a:gd name="connsiteY39" fmla="*/ 622790 h 1788650"/>
              <a:gd name="connsiteX40" fmla="*/ 567690 w 967740"/>
              <a:gd name="connsiteY40" fmla="*/ 584690 h 1788650"/>
              <a:gd name="connsiteX41" fmla="*/ 567690 w 967740"/>
              <a:gd name="connsiteY41" fmla="*/ 584690 h 1788650"/>
              <a:gd name="connsiteX42" fmla="*/ 552450 w 967740"/>
              <a:gd name="connsiteY42" fmla="*/ 558020 h 1788650"/>
              <a:gd name="connsiteX43" fmla="*/ 537210 w 967740"/>
              <a:gd name="connsiteY43" fmla="*/ 538970 h 1788650"/>
              <a:gd name="connsiteX44" fmla="*/ 533400 w 967740"/>
              <a:gd name="connsiteY44" fmla="*/ 527540 h 1788650"/>
              <a:gd name="connsiteX45" fmla="*/ 518160 w 967740"/>
              <a:gd name="connsiteY45" fmla="*/ 504680 h 1788650"/>
              <a:gd name="connsiteX46" fmla="*/ 510540 w 967740"/>
              <a:gd name="connsiteY46" fmla="*/ 493250 h 1788650"/>
              <a:gd name="connsiteX47" fmla="*/ 499110 w 967740"/>
              <a:gd name="connsiteY47" fmla="*/ 485630 h 1788650"/>
              <a:gd name="connsiteX48" fmla="*/ 480060 w 967740"/>
              <a:gd name="connsiteY48" fmla="*/ 462770 h 1788650"/>
              <a:gd name="connsiteX49" fmla="*/ 468630 w 967740"/>
              <a:gd name="connsiteY49" fmla="*/ 455150 h 1788650"/>
              <a:gd name="connsiteX50" fmla="*/ 457200 w 967740"/>
              <a:gd name="connsiteY50" fmla="*/ 439910 h 1788650"/>
              <a:gd name="connsiteX51" fmla="*/ 434340 w 967740"/>
              <a:gd name="connsiteY51" fmla="*/ 417050 h 1788650"/>
              <a:gd name="connsiteX52" fmla="*/ 426720 w 967740"/>
              <a:gd name="connsiteY52" fmla="*/ 405620 h 1788650"/>
              <a:gd name="connsiteX53" fmla="*/ 403860 w 967740"/>
              <a:gd name="connsiteY53" fmla="*/ 390380 h 1788650"/>
              <a:gd name="connsiteX54" fmla="*/ 381000 w 967740"/>
              <a:gd name="connsiteY54" fmla="*/ 371330 h 1788650"/>
              <a:gd name="connsiteX55" fmla="*/ 369570 w 967740"/>
              <a:gd name="connsiteY55" fmla="*/ 359900 h 1788650"/>
              <a:gd name="connsiteX56" fmla="*/ 358140 w 967740"/>
              <a:gd name="connsiteY56" fmla="*/ 352280 h 1788650"/>
              <a:gd name="connsiteX57" fmla="*/ 342900 w 967740"/>
              <a:gd name="connsiteY57" fmla="*/ 344660 h 1788650"/>
              <a:gd name="connsiteX58" fmla="*/ 308610 w 967740"/>
              <a:gd name="connsiteY58" fmla="*/ 317990 h 1788650"/>
              <a:gd name="connsiteX59" fmla="*/ 281940 w 967740"/>
              <a:gd name="connsiteY59" fmla="*/ 302750 h 1788650"/>
              <a:gd name="connsiteX60" fmla="*/ 270510 w 967740"/>
              <a:gd name="connsiteY60" fmla="*/ 295130 h 1788650"/>
              <a:gd name="connsiteX61" fmla="*/ 255270 w 967740"/>
              <a:gd name="connsiteY61" fmla="*/ 291320 h 1788650"/>
              <a:gd name="connsiteX62" fmla="*/ 240030 w 967740"/>
              <a:gd name="connsiteY62" fmla="*/ 283700 h 1788650"/>
              <a:gd name="connsiteX63" fmla="*/ 213360 w 967740"/>
              <a:gd name="connsiteY63" fmla="*/ 272270 h 1788650"/>
              <a:gd name="connsiteX64" fmla="*/ 201930 w 967740"/>
              <a:gd name="connsiteY64" fmla="*/ 264650 h 1788650"/>
              <a:gd name="connsiteX65" fmla="*/ 182880 w 967740"/>
              <a:gd name="connsiteY65" fmla="*/ 260840 h 1788650"/>
              <a:gd name="connsiteX66" fmla="*/ 167640 w 967740"/>
              <a:gd name="connsiteY66" fmla="*/ 257030 h 1788650"/>
              <a:gd name="connsiteX67" fmla="*/ 95250 w 967740"/>
              <a:gd name="connsiteY67" fmla="*/ 215120 h 1788650"/>
              <a:gd name="connsiteX68" fmla="*/ 87630 w 967740"/>
              <a:gd name="connsiteY68" fmla="*/ 203690 h 1788650"/>
              <a:gd name="connsiteX69" fmla="*/ 57150 w 967740"/>
              <a:gd name="connsiteY69" fmla="*/ 173210 h 1788650"/>
              <a:gd name="connsiteX70" fmla="*/ 30480 w 967740"/>
              <a:gd name="connsiteY70" fmla="*/ 142730 h 1788650"/>
              <a:gd name="connsiteX71" fmla="*/ 22860 w 967740"/>
              <a:gd name="connsiteY71" fmla="*/ 127490 h 1788650"/>
              <a:gd name="connsiteX72" fmla="*/ 11430 w 967740"/>
              <a:gd name="connsiteY72" fmla="*/ 119870 h 1788650"/>
              <a:gd name="connsiteX73" fmla="*/ 19050 w 967740"/>
              <a:gd name="connsiteY73" fmla="*/ 104630 h 1788650"/>
              <a:gd name="connsiteX74" fmla="*/ 30480 w 967740"/>
              <a:gd name="connsiteY74" fmla="*/ 116060 h 1788650"/>
              <a:gd name="connsiteX75" fmla="*/ 41910 w 967740"/>
              <a:gd name="connsiteY75" fmla="*/ 123680 h 1788650"/>
              <a:gd name="connsiteX76" fmla="*/ 60960 w 967740"/>
              <a:gd name="connsiteY76" fmla="*/ 127490 h 1788650"/>
              <a:gd name="connsiteX77" fmla="*/ 53340 w 967740"/>
              <a:gd name="connsiteY77" fmla="*/ 97010 h 1788650"/>
              <a:gd name="connsiteX78" fmla="*/ 49530 w 967740"/>
              <a:gd name="connsiteY78" fmla="*/ 77960 h 1788650"/>
              <a:gd name="connsiteX79" fmla="*/ 72390 w 967740"/>
              <a:gd name="connsiteY79" fmla="*/ 93200 h 1788650"/>
              <a:gd name="connsiteX80" fmla="*/ 83820 w 967740"/>
              <a:gd name="connsiteY80" fmla="*/ 70340 h 1788650"/>
              <a:gd name="connsiteX81" fmla="*/ 110490 w 967740"/>
              <a:gd name="connsiteY81" fmla="*/ 89390 h 1788650"/>
              <a:gd name="connsiteX82" fmla="*/ 118110 w 967740"/>
              <a:gd name="connsiteY82" fmla="*/ 74150 h 1788650"/>
              <a:gd name="connsiteX83" fmla="*/ 125730 w 967740"/>
              <a:gd name="connsiteY83" fmla="*/ 51290 h 1788650"/>
              <a:gd name="connsiteX84" fmla="*/ 133350 w 967740"/>
              <a:gd name="connsiteY84" fmla="*/ 62720 h 1788650"/>
              <a:gd name="connsiteX85" fmla="*/ 140970 w 967740"/>
              <a:gd name="connsiteY85" fmla="*/ 51290 h 1788650"/>
              <a:gd name="connsiteX86" fmla="*/ 201930 w 967740"/>
              <a:gd name="connsiteY86" fmla="*/ 20810 h 1788650"/>
              <a:gd name="connsiteX87" fmla="*/ 224790 w 967740"/>
              <a:gd name="connsiteY87" fmla="*/ 28430 h 1788650"/>
              <a:gd name="connsiteX88" fmla="*/ 224790 w 967740"/>
              <a:gd name="connsiteY88" fmla="*/ 24620 h 1788650"/>
              <a:gd name="connsiteX89" fmla="*/ 247650 w 967740"/>
              <a:gd name="connsiteY89" fmla="*/ 47480 h 1788650"/>
              <a:gd name="connsiteX90" fmla="*/ 297180 w 967740"/>
              <a:gd name="connsiteY90" fmla="*/ 74150 h 1788650"/>
              <a:gd name="connsiteX91" fmla="*/ 365760 w 967740"/>
              <a:gd name="connsiteY91" fmla="*/ 116060 h 1788650"/>
              <a:gd name="connsiteX92" fmla="*/ 400050 w 967740"/>
              <a:gd name="connsiteY92" fmla="*/ 142730 h 1788650"/>
              <a:gd name="connsiteX93" fmla="*/ 407670 w 967740"/>
              <a:gd name="connsiteY93" fmla="*/ 154160 h 1788650"/>
              <a:gd name="connsiteX94" fmla="*/ 419100 w 967740"/>
              <a:gd name="connsiteY94" fmla="*/ 157970 h 1788650"/>
              <a:gd name="connsiteX95" fmla="*/ 457200 w 967740"/>
              <a:gd name="connsiteY95" fmla="*/ 196070 h 1788650"/>
              <a:gd name="connsiteX96" fmla="*/ 468630 w 967740"/>
              <a:gd name="connsiteY96" fmla="*/ 203690 h 1788650"/>
              <a:gd name="connsiteX97" fmla="*/ 480060 w 967740"/>
              <a:gd name="connsiteY97" fmla="*/ 215120 h 1788650"/>
              <a:gd name="connsiteX98" fmla="*/ 487680 w 967740"/>
              <a:gd name="connsiteY98" fmla="*/ 226550 h 1788650"/>
              <a:gd name="connsiteX99" fmla="*/ 499110 w 967740"/>
              <a:gd name="connsiteY99" fmla="*/ 230360 h 1788650"/>
              <a:gd name="connsiteX100" fmla="*/ 529590 w 967740"/>
              <a:gd name="connsiteY100" fmla="*/ 257030 h 1788650"/>
              <a:gd name="connsiteX101" fmla="*/ 541020 w 967740"/>
              <a:gd name="connsiteY101" fmla="*/ 268460 h 1788650"/>
              <a:gd name="connsiteX102" fmla="*/ 563880 w 967740"/>
              <a:gd name="connsiteY102" fmla="*/ 283700 h 1788650"/>
              <a:gd name="connsiteX103" fmla="*/ 586740 w 967740"/>
              <a:gd name="connsiteY103" fmla="*/ 306560 h 1788650"/>
              <a:gd name="connsiteX104" fmla="*/ 594360 w 967740"/>
              <a:gd name="connsiteY104" fmla="*/ 317990 h 1788650"/>
              <a:gd name="connsiteX105" fmla="*/ 605790 w 967740"/>
              <a:gd name="connsiteY105" fmla="*/ 329420 h 1788650"/>
              <a:gd name="connsiteX106" fmla="*/ 624840 w 967740"/>
              <a:gd name="connsiteY106" fmla="*/ 356090 h 1788650"/>
              <a:gd name="connsiteX107" fmla="*/ 640080 w 967740"/>
              <a:gd name="connsiteY107" fmla="*/ 378950 h 1788650"/>
              <a:gd name="connsiteX108" fmla="*/ 647700 w 967740"/>
              <a:gd name="connsiteY108" fmla="*/ 390380 h 1788650"/>
              <a:gd name="connsiteX109" fmla="*/ 651510 w 967740"/>
              <a:gd name="connsiteY109" fmla="*/ 401810 h 1788650"/>
              <a:gd name="connsiteX110" fmla="*/ 662940 w 967740"/>
              <a:gd name="connsiteY110" fmla="*/ 409430 h 1788650"/>
              <a:gd name="connsiteX111" fmla="*/ 678180 w 967740"/>
              <a:gd name="connsiteY111" fmla="*/ 436100 h 1788650"/>
              <a:gd name="connsiteX112" fmla="*/ 693420 w 967740"/>
              <a:gd name="connsiteY112" fmla="*/ 458960 h 1788650"/>
              <a:gd name="connsiteX113" fmla="*/ 704850 w 967740"/>
              <a:gd name="connsiteY113" fmla="*/ 474200 h 1788650"/>
              <a:gd name="connsiteX114" fmla="*/ 716280 w 967740"/>
              <a:gd name="connsiteY114" fmla="*/ 481820 h 1788650"/>
              <a:gd name="connsiteX115" fmla="*/ 727710 w 967740"/>
              <a:gd name="connsiteY115" fmla="*/ 519920 h 1788650"/>
              <a:gd name="connsiteX116" fmla="*/ 739140 w 967740"/>
              <a:gd name="connsiteY116" fmla="*/ 542780 h 1788650"/>
              <a:gd name="connsiteX117" fmla="*/ 746760 w 967740"/>
              <a:gd name="connsiteY117" fmla="*/ 565640 h 1788650"/>
              <a:gd name="connsiteX118" fmla="*/ 754380 w 967740"/>
              <a:gd name="connsiteY118" fmla="*/ 580880 h 1788650"/>
              <a:gd name="connsiteX119" fmla="*/ 765810 w 967740"/>
              <a:gd name="connsiteY119" fmla="*/ 607550 h 1788650"/>
              <a:gd name="connsiteX120" fmla="*/ 773430 w 967740"/>
              <a:gd name="connsiteY120" fmla="*/ 584690 h 1788650"/>
              <a:gd name="connsiteX121" fmla="*/ 784860 w 967740"/>
              <a:gd name="connsiteY121" fmla="*/ 558020 h 1788650"/>
              <a:gd name="connsiteX122" fmla="*/ 796290 w 967740"/>
              <a:gd name="connsiteY122" fmla="*/ 504680 h 1788650"/>
              <a:gd name="connsiteX123" fmla="*/ 800100 w 967740"/>
              <a:gd name="connsiteY123" fmla="*/ 478010 h 1788650"/>
              <a:gd name="connsiteX124" fmla="*/ 803910 w 967740"/>
              <a:gd name="connsiteY124" fmla="*/ 428480 h 1788650"/>
              <a:gd name="connsiteX125" fmla="*/ 800100 w 967740"/>
              <a:gd name="connsiteY125" fmla="*/ 386570 h 1788650"/>
              <a:gd name="connsiteX126" fmla="*/ 796290 w 967740"/>
              <a:gd name="connsiteY126" fmla="*/ 363710 h 1788650"/>
              <a:gd name="connsiteX127" fmla="*/ 792480 w 967740"/>
              <a:gd name="connsiteY127" fmla="*/ 337040 h 1788650"/>
              <a:gd name="connsiteX128" fmla="*/ 784860 w 967740"/>
              <a:gd name="connsiteY128" fmla="*/ 291320 h 1788650"/>
              <a:gd name="connsiteX129" fmla="*/ 788670 w 967740"/>
              <a:gd name="connsiteY129" fmla="*/ 196070 h 1788650"/>
              <a:gd name="connsiteX130" fmla="*/ 792480 w 967740"/>
              <a:gd name="connsiteY130" fmla="*/ 177020 h 1788650"/>
              <a:gd name="connsiteX131" fmla="*/ 800100 w 967740"/>
              <a:gd name="connsiteY131" fmla="*/ 199880 h 1788650"/>
              <a:gd name="connsiteX132" fmla="*/ 803910 w 967740"/>
              <a:gd name="connsiteY132" fmla="*/ 237980 h 1788650"/>
              <a:gd name="connsiteX133" fmla="*/ 807720 w 967740"/>
              <a:gd name="connsiteY133" fmla="*/ 268460 h 1788650"/>
              <a:gd name="connsiteX134" fmla="*/ 815340 w 967740"/>
              <a:gd name="connsiteY134" fmla="*/ 257030 h 1788650"/>
              <a:gd name="connsiteX135" fmla="*/ 819150 w 967740"/>
              <a:gd name="connsiteY135" fmla="*/ 245600 h 1788650"/>
              <a:gd name="connsiteX136" fmla="*/ 826770 w 967740"/>
              <a:gd name="connsiteY136" fmla="*/ 226550 h 1788650"/>
              <a:gd name="connsiteX137" fmla="*/ 834390 w 967740"/>
              <a:gd name="connsiteY137" fmla="*/ 203690 h 1788650"/>
              <a:gd name="connsiteX138" fmla="*/ 845820 w 967740"/>
              <a:gd name="connsiteY138" fmla="*/ 180830 h 1788650"/>
              <a:gd name="connsiteX139" fmla="*/ 853440 w 967740"/>
              <a:gd name="connsiteY139" fmla="*/ 196070 h 1788650"/>
              <a:gd name="connsiteX140" fmla="*/ 868680 w 967740"/>
              <a:gd name="connsiteY140" fmla="*/ 218930 h 1788650"/>
              <a:gd name="connsiteX141" fmla="*/ 876300 w 967740"/>
              <a:gd name="connsiteY141" fmla="*/ 199880 h 1788650"/>
              <a:gd name="connsiteX142" fmla="*/ 883920 w 967740"/>
              <a:gd name="connsiteY142" fmla="*/ 188450 h 1788650"/>
              <a:gd name="connsiteX143" fmla="*/ 887730 w 967740"/>
              <a:gd name="connsiteY143" fmla="*/ 237980 h 1788650"/>
              <a:gd name="connsiteX144" fmla="*/ 902970 w 967740"/>
              <a:gd name="connsiteY144" fmla="*/ 211310 h 1788650"/>
              <a:gd name="connsiteX145" fmla="*/ 910590 w 967740"/>
              <a:gd name="connsiteY145" fmla="*/ 196070 h 1788650"/>
              <a:gd name="connsiteX146" fmla="*/ 906780 w 967740"/>
              <a:gd name="connsiteY146" fmla="*/ 226550 h 1788650"/>
              <a:gd name="connsiteX147" fmla="*/ 910590 w 967740"/>
              <a:gd name="connsiteY147" fmla="*/ 241790 h 1788650"/>
              <a:gd name="connsiteX148" fmla="*/ 918210 w 967740"/>
              <a:gd name="connsiteY148" fmla="*/ 230360 h 1788650"/>
              <a:gd name="connsiteX149" fmla="*/ 929640 w 967740"/>
              <a:gd name="connsiteY149" fmla="*/ 218930 h 1788650"/>
              <a:gd name="connsiteX150" fmla="*/ 933450 w 967740"/>
              <a:gd name="connsiteY150" fmla="*/ 207500 h 1788650"/>
              <a:gd name="connsiteX151" fmla="*/ 944880 w 967740"/>
              <a:gd name="connsiteY151" fmla="*/ 241790 h 1788650"/>
              <a:gd name="connsiteX152" fmla="*/ 941070 w 967740"/>
              <a:gd name="connsiteY152" fmla="*/ 302750 h 1788650"/>
              <a:gd name="connsiteX153" fmla="*/ 944880 w 967740"/>
              <a:gd name="connsiteY153" fmla="*/ 401810 h 1788650"/>
              <a:gd name="connsiteX154" fmla="*/ 948690 w 967740"/>
              <a:gd name="connsiteY154" fmla="*/ 428480 h 1788650"/>
              <a:gd name="connsiteX155" fmla="*/ 952500 w 967740"/>
              <a:gd name="connsiteY155" fmla="*/ 470390 h 1788650"/>
              <a:gd name="connsiteX156" fmla="*/ 956310 w 967740"/>
              <a:gd name="connsiteY156" fmla="*/ 565640 h 1788650"/>
              <a:gd name="connsiteX157" fmla="*/ 960120 w 967740"/>
              <a:gd name="connsiteY157" fmla="*/ 580880 h 1788650"/>
              <a:gd name="connsiteX158" fmla="*/ 967740 w 967740"/>
              <a:gd name="connsiteY158" fmla="*/ 626600 h 1788650"/>
              <a:gd name="connsiteX159" fmla="*/ 960120 w 967740"/>
              <a:gd name="connsiteY159" fmla="*/ 737090 h 1788650"/>
              <a:gd name="connsiteX160" fmla="*/ 956310 w 967740"/>
              <a:gd name="connsiteY160" fmla="*/ 763760 h 1788650"/>
              <a:gd name="connsiteX161" fmla="*/ 952500 w 967740"/>
              <a:gd name="connsiteY161" fmla="*/ 782810 h 1788650"/>
              <a:gd name="connsiteX162" fmla="*/ 944880 w 967740"/>
              <a:gd name="connsiteY162" fmla="*/ 847580 h 1788650"/>
              <a:gd name="connsiteX163" fmla="*/ 941070 w 967740"/>
              <a:gd name="connsiteY163" fmla="*/ 862820 h 1788650"/>
              <a:gd name="connsiteX164" fmla="*/ 933450 w 967740"/>
              <a:gd name="connsiteY164" fmla="*/ 935210 h 1788650"/>
              <a:gd name="connsiteX165" fmla="*/ 925830 w 967740"/>
              <a:gd name="connsiteY165" fmla="*/ 988550 h 1788650"/>
              <a:gd name="connsiteX166" fmla="*/ 929640 w 967740"/>
              <a:gd name="connsiteY166" fmla="*/ 1057130 h 1788650"/>
              <a:gd name="connsiteX167" fmla="*/ 941070 w 967740"/>
              <a:gd name="connsiteY167" fmla="*/ 1133330 h 1788650"/>
              <a:gd name="connsiteX168" fmla="*/ 933450 w 967740"/>
              <a:gd name="connsiteY168" fmla="*/ 1217150 h 1788650"/>
              <a:gd name="connsiteX169" fmla="*/ 925830 w 967740"/>
              <a:gd name="connsiteY169" fmla="*/ 1262870 h 1788650"/>
              <a:gd name="connsiteX170" fmla="*/ 918210 w 967740"/>
              <a:gd name="connsiteY170" fmla="*/ 1346690 h 1788650"/>
              <a:gd name="connsiteX171" fmla="*/ 914400 w 967740"/>
              <a:gd name="connsiteY171" fmla="*/ 1361930 h 1788650"/>
              <a:gd name="connsiteX172" fmla="*/ 910590 w 967740"/>
              <a:gd name="connsiteY172" fmla="*/ 1380980 h 1788650"/>
              <a:gd name="connsiteX173" fmla="*/ 902970 w 967740"/>
              <a:gd name="connsiteY173" fmla="*/ 1403840 h 1788650"/>
              <a:gd name="connsiteX174" fmla="*/ 891540 w 967740"/>
              <a:gd name="connsiteY174" fmla="*/ 1430510 h 1788650"/>
              <a:gd name="connsiteX175" fmla="*/ 887730 w 967740"/>
              <a:gd name="connsiteY175" fmla="*/ 1457180 h 1788650"/>
              <a:gd name="connsiteX176" fmla="*/ 883920 w 967740"/>
              <a:gd name="connsiteY176" fmla="*/ 1468610 h 1788650"/>
              <a:gd name="connsiteX177" fmla="*/ 876300 w 967740"/>
              <a:gd name="connsiteY177" fmla="*/ 1495280 h 1788650"/>
              <a:gd name="connsiteX178" fmla="*/ 876300 w 967740"/>
              <a:gd name="connsiteY178" fmla="*/ 1586720 h 1788650"/>
              <a:gd name="connsiteX179" fmla="*/ 887730 w 967740"/>
              <a:gd name="connsiteY179" fmla="*/ 1609580 h 1788650"/>
              <a:gd name="connsiteX180" fmla="*/ 891540 w 967740"/>
              <a:gd name="connsiteY180" fmla="*/ 1617200 h 1788650"/>
              <a:gd name="connsiteX0" fmla="*/ 697230 w 967740"/>
              <a:gd name="connsiteY0" fmla="*/ 1788650 h 1788650"/>
              <a:gd name="connsiteX1" fmla="*/ 704850 w 967740"/>
              <a:gd name="connsiteY1" fmla="*/ 1758170 h 1788650"/>
              <a:gd name="connsiteX2" fmla="*/ 708660 w 967740"/>
              <a:gd name="connsiteY2" fmla="*/ 1742930 h 1788650"/>
              <a:gd name="connsiteX3" fmla="*/ 712470 w 967740"/>
              <a:gd name="connsiteY3" fmla="*/ 1716260 h 1788650"/>
              <a:gd name="connsiteX4" fmla="*/ 716280 w 967740"/>
              <a:gd name="connsiteY4" fmla="*/ 1697210 h 1788650"/>
              <a:gd name="connsiteX5" fmla="*/ 723900 w 967740"/>
              <a:gd name="connsiteY5" fmla="*/ 1674350 h 1788650"/>
              <a:gd name="connsiteX6" fmla="*/ 731520 w 967740"/>
              <a:gd name="connsiteY6" fmla="*/ 1590530 h 1788650"/>
              <a:gd name="connsiteX7" fmla="*/ 735330 w 967740"/>
              <a:gd name="connsiteY7" fmla="*/ 1579100 h 1788650"/>
              <a:gd name="connsiteX8" fmla="*/ 739140 w 967740"/>
              <a:gd name="connsiteY8" fmla="*/ 1529570 h 1788650"/>
              <a:gd name="connsiteX9" fmla="*/ 742950 w 967740"/>
              <a:gd name="connsiteY9" fmla="*/ 1514330 h 1788650"/>
              <a:gd name="connsiteX10" fmla="*/ 746760 w 967740"/>
              <a:gd name="connsiteY10" fmla="*/ 1472420 h 1788650"/>
              <a:gd name="connsiteX11" fmla="*/ 750570 w 967740"/>
              <a:gd name="connsiteY11" fmla="*/ 1457180 h 1788650"/>
              <a:gd name="connsiteX12" fmla="*/ 754380 w 967740"/>
              <a:gd name="connsiteY12" fmla="*/ 1426700 h 1788650"/>
              <a:gd name="connsiteX13" fmla="*/ 758190 w 967740"/>
              <a:gd name="connsiteY13" fmla="*/ 1400030 h 1788650"/>
              <a:gd name="connsiteX14" fmla="*/ 762000 w 967740"/>
              <a:gd name="connsiteY14" fmla="*/ 1339070 h 1788650"/>
              <a:gd name="connsiteX15" fmla="*/ 765810 w 967740"/>
              <a:gd name="connsiteY15" fmla="*/ 1316210 h 1788650"/>
              <a:gd name="connsiteX16" fmla="*/ 758190 w 967740"/>
              <a:gd name="connsiteY16" fmla="*/ 1209530 h 1788650"/>
              <a:gd name="connsiteX17" fmla="*/ 754380 w 967740"/>
              <a:gd name="connsiteY17" fmla="*/ 1190480 h 1788650"/>
              <a:gd name="connsiteX18" fmla="*/ 746760 w 967740"/>
              <a:gd name="connsiteY18" fmla="*/ 1137140 h 1788650"/>
              <a:gd name="connsiteX19" fmla="*/ 735330 w 967740"/>
              <a:gd name="connsiteY19" fmla="*/ 1087610 h 1788650"/>
              <a:gd name="connsiteX20" fmla="*/ 731520 w 967740"/>
              <a:gd name="connsiteY20" fmla="*/ 1076180 h 1788650"/>
              <a:gd name="connsiteX21" fmla="*/ 723900 w 967740"/>
              <a:gd name="connsiteY21" fmla="*/ 1019030 h 1788650"/>
              <a:gd name="connsiteX22" fmla="*/ 716280 w 967740"/>
              <a:gd name="connsiteY22" fmla="*/ 980930 h 1788650"/>
              <a:gd name="connsiteX23" fmla="*/ 712470 w 967740"/>
              <a:gd name="connsiteY23" fmla="*/ 942830 h 1788650"/>
              <a:gd name="connsiteX24" fmla="*/ 704850 w 967740"/>
              <a:gd name="connsiteY24" fmla="*/ 916160 h 1788650"/>
              <a:gd name="connsiteX25" fmla="*/ 701040 w 967740"/>
              <a:gd name="connsiteY25" fmla="*/ 897110 h 1788650"/>
              <a:gd name="connsiteX26" fmla="*/ 693420 w 967740"/>
              <a:gd name="connsiteY26" fmla="*/ 881870 h 1788650"/>
              <a:gd name="connsiteX27" fmla="*/ 685800 w 967740"/>
              <a:gd name="connsiteY27" fmla="*/ 859010 h 1788650"/>
              <a:gd name="connsiteX28" fmla="*/ 674370 w 967740"/>
              <a:gd name="connsiteY28" fmla="*/ 832340 h 1788650"/>
              <a:gd name="connsiteX29" fmla="*/ 666750 w 967740"/>
              <a:gd name="connsiteY29" fmla="*/ 817100 h 1788650"/>
              <a:gd name="connsiteX30" fmla="*/ 659130 w 967740"/>
              <a:gd name="connsiteY30" fmla="*/ 794240 h 1788650"/>
              <a:gd name="connsiteX31" fmla="*/ 655320 w 967740"/>
              <a:gd name="connsiteY31" fmla="*/ 779000 h 1788650"/>
              <a:gd name="connsiteX32" fmla="*/ 647700 w 967740"/>
              <a:gd name="connsiteY32" fmla="*/ 767570 h 1788650"/>
              <a:gd name="connsiteX33" fmla="*/ 640080 w 967740"/>
              <a:gd name="connsiteY33" fmla="*/ 737090 h 1788650"/>
              <a:gd name="connsiteX34" fmla="*/ 636270 w 967740"/>
              <a:gd name="connsiteY34" fmla="*/ 725660 h 1788650"/>
              <a:gd name="connsiteX35" fmla="*/ 632460 w 967740"/>
              <a:gd name="connsiteY35" fmla="*/ 710420 h 1788650"/>
              <a:gd name="connsiteX36" fmla="*/ 624840 w 967740"/>
              <a:gd name="connsiteY36" fmla="*/ 698990 h 1788650"/>
              <a:gd name="connsiteX37" fmla="*/ 621030 w 967740"/>
              <a:gd name="connsiteY37" fmla="*/ 683750 h 1788650"/>
              <a:gd name="connsiteX38" fmla="*/ 605790 w 967740"/>
              <a:gd name="connsiteY38" fmla="*/ 653270 h 1788650"/>
              <a:gd name="connsiteX39" fmla="*/ 586740 w 967740"/>
              <a:gd name="connsiteY39" fmla="*/ 622790 h 1788650"/>
              <a:gd name="connsiteX40" fmla="*/ 567690 w 967740"/>
              <a:gd name="connsiteY40" fmla="*/ 584690 h 1788650"/>
              <a:gd name="connsiteX41" fmla="*/ 567690 w 967740"/>
              <a:gd name="connsiteY41" fmla="*/ 584690 h 1788650"/>
              <a:gd name="connsiteX42" fmla="*/ 552450 w 967740"/>
              <a:gd name="connsiteY42" fmla="*/ 558020 h 1788650"/>
              <a:gd name="connsiteX43" fmla="*/ 537210 w 967740"/>
              <a:gd name="connsiteY43" fmla="*/ 538970 h 1788650"/>
              <a:gd name="connsiteX44" fmla="*/ 533400 w 967740"/>
              <a:gd name="connsiteY44" fmla="*/ 527540 h 1788650"/>
              <a:gd name="connsiteX45" fmla="*/ 518160 w 967740"/>
              <a:gd name="connsiteY45" fmla="*/ 504680 h 1788650"/>
              <a:gd name="connsiteX46" fmla="*/ 510540 w 967740"/>
              <a:gd name="connsiteY46" fmla="*/ 493250 h 1788650"/>
              <a:gd name="connsiteX47" fmla="*/ 499110 w 967740"/>
              <a:gd name="connsiteY47" fmla="*/ 485630 h 1788650"/>
              <a:gd name="connsiteX48" fmla="*/ 480060 w 967740"/>
              <a:gd name="connsiteY48" fmla="*/ 462770 h 1788650"/>
              <a:gd name="connsiteX49" fmla="*/ 468630 w 967740"/>
              <a:gd name="connsiteY49" fmla="*/ 455150 h 1788650"/>
              <a:gd name="connsiteX50" fmla="*/ 457200 w 967740"/>
              <a:gd name="connsiteY50" fmla="*/ 439910 h 1788650"/>
              <a:gd name="connsiteX51" fmla="*/ 434340 w 967740"/>
              <a:gd name="connsiteY51" fmla="*/ 417050 h 1788650"/>
              <a:gd name="connsiteX52" fmla="*/ 426720 w 967740"/>
              <a:gd name="connsiteY52" fmla="*/ 405620 h 1788650"/>
              <a:gd name="connsiteX53" fmla="*/ 403860 w 967740"/>
              <a:gd name="connsiteY53" fmla="*/ 390380 h 1788650"/>
              <a:gd name="connsiteX54" fmla="*/ 381000 w 967740"/>
              <a:gd name="connsiteY54" fmla="*/ 371330 h 1788650"/>
              <a:gd name="connsiteX55" fmla="*/ 369570 w 967740"/>
              <a:gd name="connsiteY55" fmla="*/ 359900 h 1788650"/>
              <a:gd name="connsiteX56" fmla="*/ 358140 w 967740"/>
              <a:gd name="connsiteY56" fmla="*/ 352280 h 1788650"/>
              <a:gd name="connsiteX57" fmla="*/ 342900 w 967740"/>
              <a:gd name="connsiteY57" fmla="*/ 344660 h 1788650"/>
              <a:gd name="connsiteX58" fmla="*/ 308610 w 967740"/>
              <a:gd name="connsiteY58" fmla="*/ 317990 h 1788650"/>
              <a:gd name="connsiteX59" fmla="*/ 281940 w 967740"/>
              <a:gd name="connsiteY59" fmla="*/ 302750 h 1788650"/>
              <a:gd name="connsiteX60" fmla="*/ 270510 w 967740"/>
              <a:gd name="connsiteY60" fmla="*/ 295130 h 1788650"/>
              <a:gd name="connsiteX61" fmla="*/ 255270 w 967740"/>
              <a:gd name="connsiteY61" fmla="*/ 291320 h 1788650"/>
              <a:gd name="connsiteX62" fmla="*/ 240030 w 967740"/>
              <a:gd name="connsiteY62" fmla="*/ 283700 h 1788650"/>
              <a:gd name="connsiteX63" fmla="*/ 213360 w 967740"/>
              <a:gd name="connsiteY63" fmla="*/ 272270 h 1788650"/>
              <a:gd name="connsiteX64" fmla="*/ 201930 w 967740"/>
              <a:gd name="connsiteY64" fmla="*/ 264650 h 1788650"/>
              <a:gd name="connsiteX65" fmla="*/ 182880 w 967740"/>
              <a:gd name="connsiteY65" fmla="*/ 260840 h 1788650"/>
              <a:gd name="connsiteX66" fmla="*/ 95250 w 967740"/>
              <a:gd name="connsiteY66" fmla="*/ 215120 h 1788650"/>
              <a:gd name="connsiteX67" fmla="*/ 87630 w 967740"/>
              <a:gd name="connsiteY67" fmla="*/ 203690 h 1788650"/>
              <a:gd name="connsiteX68" fmla="*/ 57150 w 967740"/>
              <a:gd name="connsiteY68" fmla="*/ 173210 h 1788650"/>
              <a:gd name="connsiteX69" fmla="*/ 30480 w 967740"/>
              <a:gd name="connsiteY69" fmla="*/ 142730 h 1788650"/>
              <a:gd name="connsiteX70" fmla="*/ 22860 w 967740"/>
              <a:gd name="connsiteY70" fmla="*/ 127490 h 1788650"/>
              <a:gd name="connsiteX71" fmla="*/ 11430 w 967740"/>
              <a:gd name="connsiteY71" fmla="*/ 119870 h 1788650"/>
              <a:gd name="connsiteX72" fmla="*/ 19050 w 967740"/>
              <a:gd name="connsiteY72" fmla="*/ 104630 h 1788650"/>
              <a:gd name="connsiteX73" fmla="*/ 30480 w 967740"/>
              <a:gd name="connsiteY73" fmla="*/ 116060 h 1788650"/>
              <a:gd name="connsiteX74" fmla="*/ 41910 w 967740"/>
              <a:gd name="connsiteY74" fmla="*/ 123680 h 1788650"/>
              <a:gd name="connsiteX75" fmla="*/ 60960 w 967740"/>
              <a:gd name="connsiteY75" fmla="*/ 127490 h 1788650"/>
              <a:gd name="connsiteX76" fmla="*/ 53340 w 967740"/>
              <a:gd name="connsiteY76" fmla="*/ 97010 h 1788650"/>
              <a:gd name="connsiteX77" fmla="*/ 49530 w 967740"/>
              <a:gd name="connsiteY77" fmla="*/ 77960 h 1788650"/>
              <a:gd name="connsiteX78" fmla="*/ 72390 w 967740"/>
              <a:gd name="connsiteY78" fmla="*/ 93200 h 1788650"/>
              <a:gd name="connsiteX79" fmla="*/ 83820 w 967740"/>
              <a:gd name="connsiteY79" fmla="*/ 70340 h 1788650"/>
              <a:gd name="connsiteX80" fmla="*/ 110490 w 967740"/>
              <a:gd name="connsiteY80" fmla="*/ 89390 h 1788650"/>
              <a:gd name="connsiteX81" fmla="*/ 118110 w 967740"/>
              <a:gd name="connsiteY81" fmla="*/ 74150 h 1788650"/>
              <a:gd name="connsiteX82" fmla="*/ 125730 w 967740"/>
              <a:gd name="connsiteY82" fmla="*/ 51290 h 1788650"/>
              <a:gd name="connsiteX83" fmla="*/ 133350 w 967740"/>
              <a:gd name="connsiteY83" fmla="*/ 62720 h 1788650"/>
              <a:gd name="connsiteX84" fmla="*/ 140970 w 967740"/>
              <a:gd name="connsiteY84" fmla="*/ 51290 h 1788650"/>
              <a:gd name="connsiteX85" fmla="*/ 201930 w 967740"/>
              <a:gd name="connsiteY85" fmla="*/ 20810 h 1788650"/>
              <a:gd name="connsiteX86" fmla="*/ 224790 w 967740"/>
              <a:gd name="connsiteY86" fmla="*/ 28430 h 1788650"/>
              <a:gd name="connsiteX87" fmla="*/ 224790 w 967740"/>
              <a:gd name="connsiteY87" fmla="*/ 24620 h 1788650"/>
              <a:gd name="connsiteX88" fmla="*/ 247650 w 967740"/>
              <a:gd name="connsiteY88" fmla="*/ 47480 h 1788650"/>
              <a:gd name="connsiteX89" fmla="*/ 297180 w 967740"/>
              <a:gd name="connsiteY89" fmla="*/ 74150 h 1788650"/>
              <a:gd name="connsiteX90" fmla="*/ 365760 w 967740"/>
              <a:gd name="connsiteY90" fmla="*/ 116060 h 1788650"/>
              <a:gd name="connsiteX91" fmla="*/ 400050 w 967740"/>
              <a:gd name="connsiteY91" fmla="*/ 142730 h 1788650"/>
              <a:gd name="connsiteX92" fmla="*/ 407670 w 967740"/>
              <a:gd name="connsiteY92" fmla="*/ 154160 h 1788650"/>
              <a:gd name="connsiteX93" fmla="*/ 419100 w 967740"/>
              <a:gd name="connsiteY93" fmla="*/ 157970 h 1788650"/>
              <a:gd name="connsiteX94" fmla="*/ 457200 w 967740"/>
              <a:gd name="connsiteY94" fmla="*/ 196070 h 1788650"/>
              <a:gd name="connsiteX95" fmla="*/ 468630 w 967740"/>
              <a:gd name="connsiteY95" fmla="*/ 203690 h 1788650"/>
              <a:gd name="connsiteX96" fmla="*/ 480060 w 967740"/>
              <a:gd name="connsiteY96" fmla="*/ 215120 h 1788650"/>
              <a:gd name="connsiteX97" fmla="*/ 487680 w 967740"/>
              <a:gd name="connsiteY97" fmla="*/ 226550 h 1788650"/>
              <a:gd name="connsiteX98" fmla="*/ 499110 w 967740"/>
              <a:gd name="connsiteY98" fmla="*/ 230360 h 1788650"/>
              <a:gd name="connsiteX99" fmla="*/ 529590 w 967740"/>
              <a:gd name="connsiteY99" fmla="*/ 257030 h 1788650"/>
              <a:gd name="connsiteX100" fmla="*/ 541020 w 967740"/>
              <a:gd name="connsiteY100" fmla="*/ 268460 h 1788650"/>
              <a:gd name="connsiteX101" fmla="*/ 563880 w 967740"/>
              <a:gd name="connsiteY101" fmla="*/ 283700 h 1788650"/>
              <a:gd name="connsiteX102" fmla="*/ 586740 w 967740"/>
              <a:gd name="connsiteY102" fmla="*/ 306560 h 1788650"/>
              <a:gd name="connsiteX103" fmla="*/ 594360 w 967740"/>
              <a:gd name="connsiteY103" fmla="*/ 317990 h 1788650"/>
              <a:gd name="connsiteX104" fmla="*/ 605790 w 967740"/>
              <a:gd name="connsiteY104" fmla="*/ 329420 h 1788650"/>
              <a:gd name="connsiteX105" fmla="*/ 624840 w 967740"/>
              <a:gd name="connsiteY105" fmla="*/ 356090 h 1788650"/>
              <a:gd name="connsiteX106" fmla="*/ 640080 w 967740"/>
              <a:gd name="connsiteY106" fmla="*/ 378950 h 1788650"/>
              <a:gd name="connsiteX107" fmla="*/ 647700 w 967740"/>
              <a:gd name="connsiteY107" fmla="*/ 390380 h 1788650"/>
              <a:gd name="connsiteX108" fmla="*/ 651510 w 967740"/>
              <a:gd name="connsiteY108" fmla="*/ 401810 h 1788650"/>
              <a:gd name="connsiteX109" fmla="*/ 662940 w 967740"/>
              <a:gd name="connsiteY109" fmla="*/ 409430 h 1788650"/>
              <a:gd name="connsiteX110" fmla="*/ 678180 w 967740"/>
              <a:gd name="connsiteY110" fmla="*/ 436100 h 1788650"/>
              <a:gd name="connsiteX111" fmla="*/ 693420 w 967740"/>
              <a:gd name="connsiteY111" fmla="*/ 458960 h 1788650"/>
              <a:gd name="connsiteX112" fmla="*/ 704850 w 967740"/>
              <a:gd name="connsiteY112" fmla="*/ 474200 h 1788650"/>
              <a:gd name="connsiteX113" fmla="*/ 716280 w 967740"/>
              <a:gd name="connsiteY113" fmla="*/ 481820 h 1788650"/>
              <a:gd name="connsiteX114" fmla="*/ 727710 w 967740"/>
              <a:gd name="connsiteY114" fmla="*/ 519920 h 1788650"/>
              <a:gd name="connsiteX115" fmla="*/ 739140 w 967740"/>
              <a:gd name="connsiteY115" fmla="*/ 542780 h 1788650"/>
              <a:gd name="connsiteX116" fmla="*/ 746760 w 967740"/>
              <a:gd name="connsiteY116" fmla="*/ 565640 h 1788650"/>
              <a:gd name="connsiteX117" fmla="*/ 754380 w 967740"/>
              <a:gd name="connsiteY117" fmla="*/ 580880 h 1788650"/>
              <a:gd name="connsiteX118" fmla="*/ 765810 w 967740"/>
              <a:gd name="connsiteY118" fmla="*/ 607550 h 1788650"/>
              <a:gd name="connsiteX119" fmla="*/ 773430 w 967740"/>
              <a:gd name="connsiteY119" fmla="*/ 584690 h 1788650"/>
              <a:gd name="connsiteX120" fmla="*/ 784860 w 967740"/>
              <a:gd name="connsiteY120" fmla="*/ 558020 h 1788650"/>
              <a:gd name="connsiteX121" fmla="*/ 796290 w 967740"/>
              <a:gd name="connsiteY121" fmla="*/ 504680 h 1788650"/>
              <a:gd name="connsiteX122" fmla="*/ 800100 w 967740"/>
              <a:gd name="connsiteY122" fmla="*/ 478010 h 1788650"/>
              <a:gd name="connsiteX123" fmla="*/ 803910 w 967740"/>
              <a:gd name="connsiteY123" fmla="*/ 428480 h 1788650"/>
              <a:gd name="connsiteX124" fmla="*/ 800100 w 967740"/>
              <a:gd name="connsiteY124" fmla="*/ 386570 h 1788650"/>
              <a:gd name="connsiteX125" fmla="*/ 796290 w 967740"/>
              <a:gd name="connsiteY125" fmla="*/ 363710 h 1788650"/>
              <a:gd name="connsiteX126" fmla="*/ 792480 w 967740"/>
              <a:gd name="connsiteY126" fmla="*/ 337040 h 1788650"/>
              <a:gd name="connsiteX127" fmla="*/ 784860 w 967740"/>
              <a:gd name="connsiteY127" fmla="*/ 291320 h 1788650"/>
              <a:gd name="connsiteX128" fmla="*/ 788670 w 967740"/>
              <a:gd name="connsiteY128" fmla="*/ 196070 h 1788650"/>
              <a:gd name="connsiteX129" fmla="*/ 792480 w 967740"/>
              <a:gd name="connsiteY129" fmla="*/ 177020 h 1788650"/>
              <a:gd name="connsiteX130" fmla="*/ 800100 w 967740"/>
              <a:gd name="connsiteY130" fmla="*/ 199880 h 1788650"/>
              <a:gd name="connsiteX131" fmla="*/ 803910 w 967740"/>
              <a:gd name="connsiteY131" fmla="*/ 237980 h 1788650"/>
              <a:gd name="connsiteX132" fmla="*/ 807720 w 967740"/>
              <a:gd name="connsiteY132" fmla="*/ 268460 h 1788650"/>
              <a:gd name="connsiteX133" fmla="*/ 815340 w 967740"/>
              <a:gd name="connsiteY133" fmla="*/ 257030 h 1788650"/>
              <a:gd name="connsiteX134" fmla="*/ 819150 w 967740"/>
              <a:gd name="connsiteY134" fmla="*/ 245600 h 1788650"/>
              <a:gd name="connsiteX135" fmla="*/ 826770 w 967740"/>
              <a:gd name="connsiteY135" fmla="*/ 226550 h 1788650"/>
              <a:gd name="connsiteX136" fmla="*/ 834390 w 967740"/>
              <a:gd name="connsiteY136" fmla="*/ 203690 h 1788650"/>
              <a:gd name="connsiteX137" fmla="*/ 845820 w 967740"/>
              <a:gd name="connsiteY137" fmla="*/ 180830 h 1788650"/>
              <a:gd name="connsiteX138" fmla="*/ 853440 w 967740"/>
              <a:gd name="connsiteY138" fmla="*/ 196070 h 1788650"/>
              <a:gd name="connsiteX139" fmla="*/ 868680 w 967740"/>
              <a:gd name="connsiteY139" fmla="*/ 218930 h 1788650"/>
              <a:gd name="connsiteX140" fmla="*/ 876300 w 967740"/>
              <a:gd name="connsiteY140" fmla="*/ 199880 h 1788650"/>
              <a:gd name="connsiteX141" fmla="*/ 883920 w 967740"/>
              <a:gd name="connsiteY141" fmla="*/ 188450 h 1788650"/>
              <a:gd name="connsiteX142" fmla="*/ 887730 w 967740"/>
              <a:gd name="connsiteY142" fmla="*/ 237980 h 1788650"/>
              <a:gd name="connsiteX143" fmla="*/ 902970 w 967740"/>
              <a:gd name="connsiteY143" fmla="*/ 211310 h 1788650"/>
              <a:gd name="connsiteX144" fmla="*/ 910590 w 967740"/>
              <a:gd name="connsiteY144" fmla="*/ 196070 h 1788650"/>
              <a:gd name="connsiteX145" fmla="*/ 906780 w 967740"/>
              <a:gd name="connsiteY145" fmla="*/ 226550 h 1788650"/>
              <a:gd name="connsiteX146" fmla="*/ 910590 w 967740"/>
              <a:gd name="connsiteY146" fmla="*/ 241790 h 1788650"/>
              <a:gd name="connsiteX147" fmla="*/ 918210 w 967740"/>
              <a:gd name="connsiteY147" fmla="*/ 230360 h 1788650"/>
              <a:gd name="connsiteX148" fmla="*/ 929640 w 967740"/>
              <a:gd name="connsiteY148" fmla="*/ 218930 h 1788650"/>
              <a:gd name="connsiteX149" fmla="*/ 933450 w 967740"/>
              <a:gd name="connsiteY149" fmla="*/ 207500 h 1788650"/>
              <a:gd name="connsiteX150" fmla="*/ 944880 w 967740"/>
              <a:gd name="connsiteY150" fmla="*/ 241790 h 1788650"/>
              <a:gd name="connsiteX151" fmla="*/ 941070 w 967740"/>
              <a:gd name="connsiteY151" fmla="*/ 302750 h 1788650"/>
              <a:gd name="connsiteX152" fmla="*/ 944880 w 967740"/>
              <a:gd name="connsiteY152" fmla="*/ 401810 h 1788650"/>
              <a:gd name="connsiteX153" fmla="*/ 948690 w 967740"/>
              <a:gd name="connsiteY153" fmla="*/ 428480 h 1788650"/>
              <a:gd name="connsiteX154" fmla="*/ 952500 w 967740"/>
              <a:gd name="connsiteY154" fmla="*/ 470390 h 1788650"/>
              <a:gd name="connsiteX155" fmla="*/ 956310 w 967740"/>
              <a:gd name="connsiteY155" fmla="*/ 565640 h 1788650"/>
              <a:gd name="connsiteX156" fmla="*/ 960120 w 967740"/>
              <a:gd name="connsiteY156" fmla="*/ 580880 h 1788650"/>
              <a:gd name="connsiteX157" fmla="*/ 967740 w 967740"/>
              <a:gd name="connsiteY157" fmla="*/ 626600 h 1788650"/>
              <a:gd name="connsiteX158" fmla="*/ 960120 w 967740"/>
              <a:gd name="connsiteY158" fmla="*/ 737090 h 1788650"/>
              <a:gd name="connsiteX159" fmla="*/ 956310 w 967740"/>
              <a:gd name="connsiteY159" fmla="*/ 763760 h 1788650"/>
              <a:gd name="connsiteX160" fmla="*/ 952500 w 967740"/>
              <a:gd name="connsiteY160" fmla="*/ 782810 h 1788650"/>
              <a:gd name="connsiteX161" fmla="*/ 944880 w 967740"/>
              <a:gd name="connsiteY161" fmla="*/ 847580 h 1788650"/>
              <a:gd name="connsiteX162" fmla="*/ 941070 w 967740"/>
              <a:gd name="connsiteY162" fmla="*/ 862820 h 1788650"/>
              <a:gd name="connsiteX163" fmla="*/ 933450 w 967740"/>
              <a:gd name="connsiteY163" fmla="*/ 935210 h 1788650"/>
              <a:gd name="connsiteX164" fmla="*/ 925830 w 967740"/>
              <a:gd name="connsiteY164" fmla="*/ 988550 h 1788650"/>
              <a:gd name="connsiteX165" fmla="*/ 929640 w 967740"/>
              <a:gd name="connsiteY165" fmla="*/ 1057130 h 1788650"/>
              <a:gd name="connsiteX166" fmla="*/ 941070 w 967740"/>
              <a:gd name="connsiteY166" fmla="*/ 1133330 h 1788650"/>
              <a:gd name="connsiteX167" fmla="*/ 933450 w 967740"/>
              <a:gd name="connsiteY167" fmla="*/ 1217150 h 1788650"/>
              <a:gd name="connsiteX168" fmla="*/ 925830 w 967740"/>
              <a:gd name="connsiteY168" fmla="*/ 1262870 h 1788650"/>
              <a:gd name="connsiteX169" fmla="*/ 918210 w 967740"/>
              <a:gd name="connsiteY169" fmla="*/ 1346690 h 1788650"/>
              <a:gd name="connsiteX170" fmla="*/ 914400 w 967740"/>
              <a:gd name="connsiteY170" fmla="*/ 1361930 h 1788650"/>
              <a:gd name="connsiteX171" fmla="*/ 910590 w 967740"/>
              <a:gd name="connsiteY171" fmla="*/ 1380980 h 1788650"/>
              <a:gd name="connsiteX172" fmla="*/ 902970 w 967740"/>
              <a:gd name="connsiteY172" fmla="*/ 1403840 h 1788650"/>
              <a:gd name="connsiteX173" fmla="*/ 891540 w 967740"/>
              <a:gd name="connsiteY173" fmla="*/ 1430510 h 1788650"/>
              <a:gd name="connsiteX174" fmla="*/ 887730 w 967740"/>
              <a:gd name="connsiteY174" fmla="*/ 1457180 h 1788650"/>
              <a:gd name="connsiteX175" fmla="*/ 883920 w 967740"/>
              <a:gd name="connsiteY175" fmla="*/ 1468610 h 1788650"/>
              <a:gd name="connsiteX176" fmla="*/ 876300 w 967740"/>
              <a:gd name="connsiteY176" fmla="*/ 1495280 h 1788650"/>
              <a:gd name="connsiteX177" fmla="*/ 876300 w 967740"/>
              <a:gd name="connsiteY177" fmla="*/ 1586720 h 1788650"/>
              <a:gd name="connsiteX178" fmla="*/ 887730 w 967740"/>
              <a:gd name="connsiteY178" fmla="*/ 1609580 h 1788650"/>
              <a:gd name="connsiteX179" fmla="*/ 891540 w 967740"/>
              <a:gd name="connsiteY179" fmla="*/ 1617200 h 1788650"/>
              <a:gd name="connsiteX0" fmla="*/ 697230 w 967740"/>
              <a:gd name="connsiteY0" fmla="*/ 1788650 h 1788650"/>
              <a:gd name="connsiteX1" fmla="*/ 704850 w 967740"/>
              <a:gd name="connsiteY1" fmla="*/ 1758170 h 1788650"/>
              <a:gd name="connsiteX2" fmla="*/ 708660 w 967740"/>
              <a:gd name="connsiteY2" fmla="*/ 1742930 h 1788650"/>
              <a:gd name="connsiteX3" fmla="*/ 712470 w 967740"/>
              <a:gd name="connsiteY3" fmla="*/ 1716260 h 1788650"/>
              <a:gd name="connsiteX4" fmla="*/ 716280 w 967740"/>
              <a:gd name="connsiteY4" fmla="*/ 1697210 h 1788650"/>
              <a:gd name="connsiteX5" fmla="*/ 723900 w 967740"/>
              <a:gd name="connsiteY5" fmla="*/ 1674350 h 1788650"/>
              <a:gd name="connsiteX6" fmla="*/ 731520 w 967740"/>
              <a:gd name="connsiteY6" fmla="*/ 1590530 h 1788650"/>
              <a:gd name="connsiteX7" fmla="*/ 735330 w 967740"/>
              <a:gd name="connsiteY7" fmla="*/ 1579100 h 1788650"/>
              <a:gd name="connsiteX8" fmla="*/ 739140 w 967740"/>
              <a:gd name="connsiteY8" fmla="*/ 1529570 h 1788650"/>
              <a:gd name="connsiteX9" fmla="*/ 742950 w 967740"/>
              <a:gd name="connsiteY9" fmla="*/ 1514330 h 1788650"/>
              <a:gd name="connsiteX10" fmla="*/ 746760 w 967740"/>
              <a:gd name="connsiteY10" fmla="*/ 1472420 h 1788650"/>
              <a:gd name="connsiteX11" fmla="*/ 750570 w 967740"/>
              <a:gd name="connsiteY11" fmla="*/ 1457180 h 1788650"/>
              <a:gd name="connsiteX12" fmla="*/ 754380 w 967740"/>
              <a:gd name="connsiteY12" fmla="*/ 1426700 h 1788650"/>
              <a:gd name="connsiteX13" fmla="*/ 758190 w 967740"/>
              <a:gd name="connsiteY13" fmla="*/ 1400030 h 1788650"/>
              <a:gd name="connsiteX14" fmla="*/ 762000 w 967740"/>
              <a:gd name="connsiteY14" fmla="*/ 1339070 h 1788650"/>
              <a:gd name="connsiteX15" fmla="*/ 765810 w 967740"/>
              <a:gd name="connsiteY15" fmla="*/ 1316210 h 1788650"/>
              <a:gd name="connsiteX16" fmla="*/ 758190 w 967740"/>
              <a:gd name="connsiteY16" fmla="*/ 1209530 h 1788650"/>
              <a:gd name="connsiteX17" fmla="*/ 754380 w 967740"/>
              <a:gd name="connsiteY17" fmla="*/ 1190480 h 1788650"/>
              <a:gd name="connsiteX18" fmla="*/ 746760 w 967740"/>
              <a:gd name="connsiteY18" fmla="*/ 1137140 h 1788650"/>
              <a:gd name="connsiteX19" fmla="*/ 735330 w 967740"/>
              <a:gd name="connsiteY19" fmla="*/ 1087610 h 1788650"/>
              <a:gd name="connsiteX20" fmla="*/ 731520 w 967740"/>
              <a:gd name="connsiteY20" fmla="*/ 1076180 h 1788650"/>
              <a:gd name="connsiteX21" fmla="*/ 723900 w 967740"/>
              <a:gd name="connsiteY21" fmla="*/ 1019030 h 1788650"/>
              <a:gd name="connsiteX22" fmla="*/ 716280 w 967740"/>
              <a:gd name="connsiteY22" fmla="*/ 980930 h 1788650"/>
              <a:gd name="connsiteX23" fmla="*/ 712470 w 967740"/>
              <a:gd name="connsiteY23" fmla="*/ 942830 h 1788650"/>
              <a:gd name="connsiteX24" fmla="*/ 704850 w 967740"/>
              <a:gd name="connsiteY24" fmla="*/ 916160 h 1788650"/>
              <a:gd name="connsiteX25" fmla="*/ 701040 w 967740"/>
              <a:gd name="connsiteY25" fmla="*/ 897110 h 1788650"/>
              <a:gd name="connsiteX26" fmla="*/ 693420 w 967740"/>
              <a:gd name="connsiteY26" fmla="*/ 881870 h 1788650"/>
              <a:gd name="connsiteX27" fmla="*/ 685800 w 967740"/>
              <a:gd name="connsiteY27" fmla="*/ 859010 h 1788650"/>
              <a:gd name="connsiteX28" fmla="*/ 674370 w 967740"/>
              <a:gd name="connsiteY28" fmla="*/ 832340 h 1788650"/>
              <a:gd name="connsiteX29" fmla="*/ 666750 w 967740"/>
              <a:gd name="connsiteY29" fmla="*/ 817100 h 1788650"/>
              <a:gd name="connsiteX30" fmla="*/ 659130 w 967740"/>
              <a:gd name="connsiteY30" fmla="*/ 794240 h 1788650"/>
              <a:gd name="connsiteX31" fmla="*/ 655320 w 967740"/>
              <a:gd name="connsiteY31" fmla="*/ 779000 h 1788650"/>
              <a:gd name="connsiteX32" fmla="*/ 647700 w 967740"/>
              <a:gd name="connsiteY32" fmla="*/ 767570 h 1788650"/>
              <a:gd name="connsiteX33" fmla="*/ 640080 w 967740"/>
              <a:gd name="connsiteY33" fmla="*/ 737090 h 1788650"/>
              <a:gd name="connsiteX34" fmla="*/ 636270 w 967740"/>
              <a:gd name="connsiteY34" fmla="*/ 725660 h 1788650"/>
              <a:gd name="connsiteX35" fmla="*/ 632460 w 967740"/>
              <a:gd name="connsiteY35" fmla="*/ 710420 h 1788650"/>
              <a:gd name="connsiteX36" fmla="*/ 624840 w 967740"/>
              <a:gd name="connsiteY36" fmla="*/ 698990 h 1788650"/>
              <a:gd name="connsiteX37" fmla="*/ 621030 w 967740"/>
              <a:gd name="connsiteY37" fmla="*/ 683750 h 1788650"/>
              <a:gd name="connsiteX38" fmla="*/ 605790 w 967740"/>
              <a:gd name="connsiteY38" fmla="*/ 653270 h 1788650"/>
              <a:gd name="connsiteX39" fmla="*/ 586740 w 967740"/>
              <a:gd name="connsiteY39" fmla="*/ 622790 h 1788650"/>
              <a:gd name="connsiteX40" fmla="*/ 567690 w 967740"/>
              <a:gd name="connsiteY40" fmla="*/ 584690 h 1788650"/>
              <a:gd name="connsiteX41" fmla="*/ 567690 w 967740"/>
              <a:gd name="connsiteY41" fmla="*/ 584690 h 1788650"/>
              <a:gd name="connsiteX42" fmla="*/ 552450 w 967740"/>
              <a:gd name="connsiteY42" fmla="*/ 558020 h 1788650"/>
              <a:gd name="connsiteX43" fmla="*/ 537210 w 967740"/>
              <a:gd name="connsiteY43" fmla="*/ 538970 h 1788650"/>
              <a:gd name="connsiteX44" fmla="*/ 533400 w 967740"/>
              <a:gd name="connsiteY44" fmla="*/ 527540 h 1788650"/>
              <a:gd name="connsiteX45" fmla="*/ 518160 w 967740"/>
              <a:gd name="connsiteY45" fmla="*/ 504680 h 1788650"/>
              <a:gd name="connsiteX46" fmla="*/ 510540 w 967740"/>
              <a:gd name="connsiteY46" fmla="*/ 493250 h 1788650"/>
              <a:gd name="connsiteX47" fmla="*/ 499110 w 967740"/>
              <a:gd name="connsiteY47" fmla="*/ 485630 h 1788650"/>
              <a:gd name="connsiteX48" fmla="*/ 480060 w 967740"/>
              <a:gd name="connsiteY48" fmla="*/ 462770 h 1788650"/>
              <a:gd name="connsiteX49" fmla="*/ 468630 w 967740"/>
              <a:gd name="connsiteY49" fmla="*/ 455150 h 1788650"/>
              <a:gd name="connsiteX50" fmla="*/ 457200 w 967740"/>
              <a:gd name="connsiteY50" fmla="*/ 439910 h 1788650"/>
              <a:gd name="connsiteX51" fmla="*/ 434340 w 967740"/>
              <a:gd name="connsiteY51" fmla="*/ 417050 h 1788650"/>
              <a:gd name="connsiteX52" fmla="*/ 426720 w 967740"/>
              <a:gd name="connsiteY52" fmla="*/ 405620 h 1788650"/>
              <a:gd name="connsiteX53" fmla="*/ 403860 w 967740"/>
              <a:gd name="connsiteY53" fmla="*/ 390380 h 1788650"/>
              <a:gd name="connsiteX54" fmla="*/ 381000 w 967740"/>
              <a:gd name="connsiteY54" fmla="*/ 371330 h 1788650"/>
              <a:gd name="connsiteX55" fmla="*/ 369570 w 967740"/>
              <a:gd name="connsiteY55" fmla="*/ 359900 h 1788650"/>
              <a:gd name="connsiteX56" fmla="*/ 358140 w 967740"/>
              <a:gd name="connsiteY56" fmla="*/ 352280 h 1788650"/>
              <a:gd name="connsiteX57" fmla="*/ 342900 w 967740"/>
              <a:gd name="connsiteY57" fmla="*/ 344660 h 1788650"/>
              <a:gd name="connsiteX58" fmla="*/ 308610 w 967740"/>
              <a:gd name="connsiteY58" fmla="*/ 317990 h 1788650"/>
              <a:gd name="connsiteX59" fmla="*/ 281940 w 967740"/>
              <a:gd name="connsiteY59" fmla="*/ 302750 h 1788650"/>
              <a:gd name="connsiteX60" fmla="*/ 270510 w 967740"/>
              <a:gd name="connsiteY60" fmla="*/ 295130 h 1788650"/>
              <a:gd name="connsiteX61" fmla="*/ 255270 w 967740"/>
              <a:gd name="connsiteY61" fmla="*/ 291320 h 1788650"/>
              <a:gd name="connsiteX62" fmla="*/ 240030 w 967740"/>
              <a:gd name="connsiteY62" fmla="*/ 283700 h 1788650"/>
              <a:gd name="connsiteX63" fmla="*/ 213360 w 967740"/>
              <a:gd name="connsiteY63" fmla="*/ 272270 h 1788650"/>
              <a:gd name="connsiteX64" fmla="*/ 182880 w 967740"/>
              <a:gd name="connsiteY64" fmla="*/ 260840 h 1788650"/>
              <a:gd name="connsiteX65" fmla="*/ 95250 w 967740"/>
              <a:gd name="connsiteY65" fmla="*/ 215120 h 1788650"/>
              <a:gd name="connsiteX66" fmla="*/ 87630 w 967740"/>
              <a:gd name="connsiteY66" fmla="*/ 203690 h 1788650"/>
              <a:gd name="connsiteX67" fmla="*/ 57150 w 967740"/>
              <a:gd name="connsiteY67" fmla="*/ 173210 h 1788650"/>
              <a:gd name="connsiteX68" fmla="*/ 30480 w 967740"/>
              <a:gd name="connsiteY68" fmla="*/ 142730 h 1788650"/>
              <a:gd name="connsiteX69" fmla="*/ 22860 w 967740"/>
              <a:gd name="connsiteY69" fmla="*/ 127490 h 1788650"/>
              <a:gd name="connsiteX70" fmla="*/ 11430 w 967740"/>
              <a:gd name="connsiteY70" fmla="*/ 119870 h 1788650"/>
              <a:gd name="connsiteX71" fmla="*/ 19050 w 967740"/>
              <a:gd name="connsiteY71" fmla="*/ 104630 h 1788650"/>
              <a:gd name="connsiteX72" fmla="*/ 30480 w 967740"/>
              <a:gd name="connsiteY72" fmla="*/ 116060 h 1788650"/>
              <a:gd name="connsiteX73" fmla="*/ 41910 w 967740"/>
              <a:gd name="connsiteY73" fmla="*/ 123680 h 1788650"/>
              <a:gd name="connsiteX74" fmla="*/ 60960 w 967740"/>
              <a:gd name="connsiteY74" fmla="*/ 127490 h 1788650"/>
              <a:gd name="connsiteX75" fmla="*/ 53340 w 967740"/>
              <a:gd name="connsiteY75" fmla="*/ 97010 h 1788650"/>
              <a:gd name="connsiteX76" fmla="*/ 49530 w 967740"/>
              <a:gd name="connsiteY76" fmla="*/ 77960 h 1788650"/>
              <a:gd name="connsiteX77" fmla="*/ 72390 w 967740"/>
              <a:gd name="connsiteY77" fmla="*/ 93200 h 1788650"/>
              <a:gd name="connsiteX78" fmla="*/ 83820 w 967740"/>
              <a:gd name="connsiteY78" fmla="*/ 70340 h 1788650"/>
              <a:gd name="connsiteX79" fmla="*/ 110490 w 967740"/>
              <a:gd name="connsiteY79" fmla="*/ 89390 h 1788650"/>
              <a:gd name="connsiteX80" fmla="*/ 118110 w 967740"/>
              <a:gd name="connsiteY80" fmla="*/ 74150 h 1788650"/>
              <a:gd name="connsiteX81" fmla="*/ 125730 w 967740"/>
              <a:gd name="connsiteY81" fmla="*/ 51290 h 1788650"/>
              <a:gd name="connsiteX82" fmla="*/ 133350 w 967740"/>
              <a:gd name="connsiteY82" fmla="*/ 62720 h 1788650"/>
              <a:gd name="connsiteX83" fmla="*/ 140970 w 967740"/>
              <a:gd name="connsiteY83" fmla="*/ 51290 h 1788650"/>
              <a:gd name="connsiteX84" fmla="*/ 201930 w 967740"/>
              <a:gd name="connsiteY84" fmla="*/ 20810 h 1788650"/>
              <a:gd name="connsiteX85" fmla="*/ 224790 w 967740"/>
              <a:gd name="connsiteY85" fmla="*/ 28430 h 1788650"/>
              <a:gd name="connsiteX86" fmla="*/ 224790 w 967740"/>
              <a:gd name="connsiteY86" fmla="*/ 24620 h 1788650"/>
              <a:gd name="connsiteX87" fmla="*/ 247650 w 967740"/>
              <a:gd name="connsiteY87" fmla="*/ 47480 h 1788650"/>
              <a:gd name="connsiteX88" fmla="*/ 297180 w 967740"/>
              <a:gd name="connsiteY88" fmla="*/ 74150 h 1788650"/>
              <a:gd name="connsiteX89" fmla="*/ 365760 w 967740"/>
              <a:gd name="connsiteY89" fmla="*/ 116060 h 1788650"/>
              <a:gd name="connsiteX90" fmla="*/ 400050 w 967740"/>
              <a:gd name="connsiteY90" fmla="*/ 142730 h 1788650"/>
              <a:gd name="connsiteX91" fmla="*/ 407670 w 967740"/>
              <a:gd name="connsiteY91" fmla="*/ 154160 h 1788650"/>
              <a:gd name="connsiteX92" fmla="*/ 419100 w 967740"/>
              <a:gd name="connsiteY92" fmla="*/ 157970 h 1788650"/>
              <a:gd name="connsiteX93" fmla="*/ 457200 w 967740"/>
              <a:gd name="connsiteY93" fmla="*/ 196070 h 1788650"/>
              <a:gd name="connsiteX94" fmla="*/ 468630 w 967740"/>
              <a:gd name="connsiteY94" fmla="*/ 203690 h 1788650"/>
              <a:gd name="connsiteX95" fmla="*/ 480060 w 967740"/>
              <a:gd name="connsiteY95" fmla="*/ 215120 h 1788650"/>
              <a:gd name="connsiteX96" fmla="*/ 487680 w 967740"/>
              <a:gd name="connsiteY96" fmla="*/ 226550 h 1788650"/>
              <a:gd name="connsiteX97" fmla="*/ 499110 w 967740"/>
              <a:gd name="connsiteY97" fmla="*/ 230360 h 1788650"/>
              <a:gd name="connsiteX98" fmla="*/ 529590 w 967740"/>
              <a:gd name="connsiteY98" fmla="*/ 257030 h 1788650"/>
              <a:gd name="connsiteX99" fmla="*/ 541020 w 967740"/>
              <a:gd name="connsiteY99" fmla="*/ 268460 h 1788650"/>
              <a:gd name="connsiteX100" fmla="*/ 563880 w 967740"/>
              <a:gd name="connsiteY100" fmla="*/ 283700 h 1788650"/>
              <a:gd name="connsiteX101" fmla="*/ 586740 w 967740"/>
              <a:gd name="connsiteY101" fmla="*/ 306560 h 1788650"/>
              <a:gd name="connsiteX102" fmla="*/ 594360 w 967740"/>
              <a:gd name="connsiteY102" fmla="*/ 317990 h 1788650"/>
              <a:gd name="connsiteX103" fmla="*/ 605790 w 967740"/>
              <a:gd name="connsiteY103" fmla="*/ 329420 h 1788650"/>
              <a:gd name="connsiteX104" fmla="*/ 624840 w 967740"/>
              <a:gd name="connsiteY104" fmla="*/ 356090 h 1788650"/>
              <a:gd name="connsiteX105" fmla="*/ 640080 w 967740"/>
              <a:gd name="connsiteY105" fmla="*/ 378950 h 1788650"/>
              <a:gd name="connsiteX106" fmla="*/ 647700 w 967740"/>
              <a:gd name="connsiteY106" fmla="*/ 390380 h 1788650"/>
              <a:gd name="connsiteX107" fmla="*/ 651510 w 967740"/>
              <a:gd name="connsiteY107" fmla="*/ 401810 h 1788650"/>
              <a:gd name="connsiteX108" fmla="*/ 662940 w 967740"/>
              <a:gd name="connsiteY108" fmla="*/ 409430 h 1788650"/>
              <a:gd name="connsiteX109" fmla="*/ 678180 w 967740"/>
              <a:gd name="connsiteY109" fmla="*/ 436100 h 1788650"/>
              <a:gd name="connsiteX110" fmla="*/ 693420 w 967740"/>
              <a:gd name="connsiteY110" fmla="*/ 458960 h 1788650"/>
              <a:gd name="connsiteX111" fmla="*/ 704850 w 967740"/>
              <a:gd name="connsiteY111" fmla="*/ 474200 h 1788650"/>
              <a:gd name="connsiteX112" fmla="*/ 716280 w 967740"/>
              <a:gd name="connsiteY112" fmla="*/ 481820 h 1788650"/>
              <a:gd name="connsiteX113" fmla="*/ 727710 w 967740"/>
              <a:gd name="connsiteY113" fmla="*/ 519920 h 1788650"/>
              <a:gd name="connsiteX114" fmla="*/ 739140 w 967740"/>
              <a:gd name="connsiteY114" fmla="*/ 542780 h 1788650"/>
              <a:gd name="connsiteX115" fmla="*/ 746760 w 967740"/>
              <a:gd name="connsiteY115" fmla="*/ 565640 h 1788650"/>
              <a:gd name="connsiteX116" fmla="*/ 754380 w 967740"/>
              <a:gd name="connsiteY116" fmla="*/ 580880 h 1788650"/>
              <a:gd name="connsiteX117" fmla="*/ 765810 w 967740"/>
              <a:gd name="connsiteY117" fmla="*/ 607550 h 1788650"/>
              <a:gd name="connsiteX118" fmla="*/ 773430 w 967740"/>
              <a:gd name="connsiteY118" fmla="*/ 584690 h 1788650"/>
              <a:gd name="connsiteX119" fmla="*/ 784860 w 967740"/>
              <a:gd name="connsiteY119" fmla="*/ 558020 h 1788650"/>
              <a:gd name="connsiteX120" fmla="*/ 796290 w 967740"/>
              <a:gd name="connsiteY120" fmla="*/ 504680 h 1788650"/>
              <a:gd name="connsiteX121" fmla="*/ 800100 w 967740"/>
              <a:gd name="connsiteY121" fmla="*/ 478010 h 1788650"/>
              <a:gd name="connsiteX122" fmla="*/ 803910 w 967740"/>
              <a:gd name="connsiteY122" fmla="*/ 428480 h 1788650"/>
              <a:gd name="connsiteX123" fmla="*/ 800100 w 967740"/>
              <a:gd name="connsiteY123" fmla="*/ 386570 h 1788650"/>
              <a:gd name="connsiteX124" fmla="*/ 796290 w 967740"/>
              <a:gd name="connsiteY124" fmla="*/ 363710 h 1788650"/>
              <a:gd name="connsiteX125" fmla="*/ 792480 w 967740"/>
              <a:gd name="connsiteY125" fmla="*/ 337040 h 1788650"/>
              <a:gd name="connsiteX126" fmla="*/ 784860 w 967740"/>
              <a:gd name="connsiteY126" fmla="*/ 291320 h 1788650"/>
              <a:gd name="connsiteX127" fmla="*/ 788670 w 967740"/>
              <a:gd name="connsiteY127" fmla="*/ 196070 h 1788650"/>
              <a:gd name="connsiteX128" fmla="*/ 792480 w 967740"/>
              <a:gd name="connsiteY128" fmla="*/ 177020 h 1788650"/>
              <a:gd name="connsiteX129" fmla="*/ 800100 w 967740"/>
              <a:gd name="connsiteY129" fmla="*/ 199880 h 1788650"/>
              <a:gd name="connsiteX130" fmla="*/ 803910 w 967740"/>
              <a:gd name="connsiteY130" fmla="*/ 237980 h 1788650"/>
              <a:gd name="connsiteX131" fmla="*/ 807720 w 967740"/>
              <a:gd name="connsiteY131" fmla="*/ 268460 h 1788650"/>
              <a:gd name="connsiteX132" fmla="*/ 815340 w 967740"/>
              <a:gd name="connsiteY132" fmla="*/ 257030 h 1788650"/>
              <a:gd name="connsiteX133" fmla="*/ 819150 w 967740"/>
              <a:gd name="connsiteY133" fmla="*/ 245600 h 1788650"/>
              <a:gd name="connsiteX134" fmla="*/ 826770 w 967740"/>
              <a:gd name="connsiteY134" fmla="*/ 226550 h 1788650"/>
              <a:gd name="connsiteX135" fmla="*/ 834390 w 967740"/>
              <a:gd name="connsiteY135" fmla="*/ 203690 h 1788650"/>
              <a:gd name="connsiteX136" fmla="*/ 845820 w 967740"/>
              <a:gd name="connsiteY136" fmla="*/ 180830 h 1788650"/>
              <a:gd name="connsiteX137" fmla="*/ 853440 w 967740"/>
              <a:gd name="connsiteY137" fmla="*/ 196070 h 1788650"/>
              <a:gd name="connsiteX138" fmla="*/ 868680 w 967740"/>
              <a:gd name="connsiteY138" fmla="*/ 218930 h 1788650"/>
              <a:gd name="connsiteX139" fmla="*/ 876300 w 967740"/>
              <a:gd name="connsiteY139" fmla="*/ 199880 h 1788650"/>
              <a:gd name="connsiteX140" fmla="*/ 883920 w 967740"/>
              <a:gd name="connsiteY140" fmla="*/ 188450 h 1788650"/>
              <a:gd name="connsiteX141" fmla="*/ 887730 w 967740"/>
              <a:gd name="connsiteY141" fmla="*/ 237980 h 1788650"/>
              <a:gd name="connsiteX142" fmla="*/ 902970 w 967740"/>
              <a:gd name="connsiteY142" fmla="*/ 211310 h 1788650"/>
              <a:gd name="connsiteX143" fmla="*/ 910590 w 967740"/>
              <a:gd name="connsiteY143" fmla="*/ 196070 h 1788650"/>
              <a:gd name="connsiteX144" fmla="*/ 906780 w 967740"/>
              <a:gd name="connsiteY144" fmla="*/ 226550 h 1788650"/>
              <a:gd name="connsiteX145" fmla="*/ 910590 w 967740"/>
              <a:gd name="connsiteY145" fmla="*/ 241790 h 1788650"/>
              <a:gd name="connsiteX146" fmla="*/ 918210 w 967740"/>
              <a:gd name="connsiteY146" fmla="*/ 230360 h 1788650"/>
              <a:gd name="connsiteX147" fmla="*/ 929640 w 967740"/>
              <a:gd name="connsiteY147" fmla="*/ 218930 h 1788650"/>
              <a:gd name="connsiteX148" fmla="*/ 933450 w 967740"/>
              <a:gd name="connsiteY148" fmla="*/ 207500 h 1788650"/>
              <a:gd name="connsiteX149" fmla="*/ 944880 w 967740"/>
              <a:gd name="connsiteY149" fmla="*/ 241790 h 1788650"/>
              <a:gd name="connsiteX150" fmla="*/ 941070 w 967740"/>
              <a:gd name="connsiteY150" fmla="*/ 302750 h 1788650"/>
              <a:gd name="connsiteX151" fmla="*/ 944880 w 967740"/>
              <a:gd name="connsiteY151" fmla="*/ 401810 h 1788650"/>
              <a:gd name="connsiteX152" fmla="*/ 948690 w 967740"/>
              <a:gd name="connsiteY152" fmla="*/ 428480 h 1788650"/>
              <a:gd name="connsiteX153" fmla="*/ 952500 w 967740"/>
              <a:gd name="connsiteY153" fmla="*/ 470390 h 1788650"/>
              <a:gd name="connsiteX154" fmla="*/ 956310 w 967740"/>
              <a:gd name="connsiteY154" fmla="*/ 565640 h 1788650"/>
              <a:gd name="connsiteX155" fmla="*/ 960120 w 967740"/>
              <a:gd name="connsiteY155" fmla="*/ 580880 h 1788650"/>
              <a:gd name="connsiteX156" fmla="*/ 967740 w 967740"/>
              <a:gd name="connsiteY156" fmla="*/ 626600 h 1788650"/>
              <a:gd name="connsiteX157" fmla="*/ 960120 w 967740"/>
              <a:gd name="connsiteY157" fmla="*/ 737090 h 1788650"/>
              <a:gd name="connsiteX158" fmla="*/ 956310 w 967740"/>
              <a:gd name="connsiteY158" fmla="*/ 763760 h 1788650"/>
              <a:gd name="connsiteX159" fmla="*/ 952500 w 967740"/>
              <a:gd name="connsiteY159" fmla="*/ 782810 h 1788650"/>
              <a:gd name="connsiteX160" fmla="*/ 944880 w 967740"/>
              <a:gd name="connsiteY160" fmla="*/ 847580 h 1788650"/>
              <a:gd name="connsiteX161" fmla="*/ 941070 w 967740"/>
              <a:gd name="connsiteY161" fmla="*/ 862820 h 1788650"/>
              <a:gd name="connsiteX162" fmla="*/ 933450 w 967740"/>
              <a:gd name="connsiteY162" fmla="*/ 935210 h 1788650"/>
              <a:gd name="connsiteX163" fmla="*/ 925830 w 967740"/>
              <a:gd name="connsiteY163" fmla="*/ 988550 h 1788650"/>
              <a:gd name="connsiteX164" fmla="*/ 929640 w 967740"/>
              <a:gd name="connsiteY164" fmla="*/ 1057130 h 1788650"/>
              <a:gd name="connsiteX165" fmla="*/ 941070 w 967740"/>
              <a:gd name="connsiteY165" fmla="*/ 1133330 h 1788650"/>
              <a:gd name="connsiteX166" fmla="*/ 933450 w 967740"/>
              <a:gd name="connsiteY166" fmla="*/ 1217150 h 1788650"/>
              <a:gd name="connsiteX167" fmla="*/ 925830 w 967740"/>
              <a:gd name="connsiteY167" fmla="*/ 1262870 h 1788650"/>
              <a:gd name="connsiteX168" fmla="*/ 918210 w 967740"/>
              <a:gd name="connsiteY168" fmla="*/ 1346690 h 1788650"/>
              <a:gd name="connsiteX169" fmla="*/ 914400 w 967740"/>
              <a:gd name="connsiteY169" fmla="*/ 1361930 h 1788650"/>
              <a:gd name="connsiteX170" fmla="*/ 910590 w 967740"/>
              <a:gd name="connsiteY170" fmla="*/ 1380980 h 1788650"/>
              <a:gd name="connsiteX171" fmla="*/ 902970 w 967740"/>
              <a:gd name="connsiteY171" fmla="*/ 1403840 h 1788650"/>
              <a:gd name="connsiteX172" fmla="*/ 891540 w 967740"/>
              <a:gd name="connsiteY172" fmla="*/ 1430510 h 1788650"/>
              <a:gd name="connsiteX173" fmla="*/ 887730 w 967740"/>
              <a:gd name="connsiteY173" fmla="*/ 1457180 h 1788650"/>
              <a:gd name="connsiteX174" fmla="*/ 883920 w 967740"/>
              <a:gd name="connsiteY174" fmla="*/ 1468610 h 1788650"/>
              <a:gd name="connsiteX175" fmla="*/ 876300 w 967740"/>
              <a:gd name="connsiteY175" fmla="*/ 1495280 h 1788650"/>
              <a:gd name="connsiteX176" fmla="*/ 876300 w 967740"/>
              <a:gd name="connsiteY176" fmla="*/ 1586720 h 1788650"/>
              <a:gd name="connsiteX177" fmla="*/ 887730 w 967740"/>
              <a:gd name="connsiteY177" fmla="*/ 1609580 h 1788650"/>
              <a:gd name="connsiteX178" fmla="*/ 891540 w 967740"/>
              <a:gd name="connsiteY178" fmla="*/ 1617200 h 1788650"/>
              <a:gd name="connsiteX0" fmla="*/ 697230 w 967740"/>
              <a:gd name="connsiteY0" fmla="*/ 1788650 h 1788650"/>
              <a:gd name="connsiteX1" fmla="*/ 704850 w 967740"/>
              <a:gd name="connsiteY1" fmla="*/ 1758170 h 1788650"/>
              <a:gd name="connsiteX2" fmla="*/ 708660 w 967740"/>
              <a:gd name="connsiteY2" fmla="*/ 1742930 h 1788650"/>
              <a:gd name="connsiteX3" fmla="*/ 712470 w 967740"/>
              <a:gd name="connsiteY3" fmla="*/ 1716260 h 1788650"/>
              <a:gd name="connsiteX4" fmla="*/ 716280 w 967740"/>
              <a:gd name="connsiteY4" fmla="*/ 1697210 h 1788650"/>
              <a:gd name="connsiteX5" fmla="*/ 723900 w 967740"/>
              <a:gd name="connsiteY5" fmla="*/ 1674350 h 1788650"/>
              <a:gd name="connsiteX6" fmla="*/ 731520 w 967740"/>
              <a:gd name="connsiteY6" fmla="*/ 1590530 h 1788650"/>
              <a:gd name="connsiteX7" fmla="*/ 735330 w 967740"/>
              <a:gd name="connsiteY7" fmla="*/ 1579100 h 1788650"/>
              <a:gd name="connsiteX8" fmla="*/ 739140 w 967740"/>
              <a:gd name="connsiteY8" fmla="*/ 1529570 h 1788650"/>
              <a:gd name="connsiteX9" fmla="*/ 742950 w 967740"/>
              <a:gd name="connsiteY9" fmla="*/ 1514330 h 1788650"/>
              <a:gd name="connsiteX10" fmla="*/ 746760 w 967740"/>
              <a:gd name="connsiteY10" fmla="*/ 1472420 h 1788650"/>
              <a:gd name="connsiteX11" fmla="*/ 750570 w 967740"/>
              <a:gd name="connsiteY11" fmla="*/ 1457180 h 1788650"/>
              <a:gd name="connsiteX12" fmla="*/ 754380 w 967740"/>
              <a:gd name="connsiteY12" fmla="*/ 1426700 h 1788650"/>
              <a:gd name="connsiteX13" fmla="*/ 758190 w 967740"/>
              <a:gd name="connsiteY13" fmla="*/ 1400030 h 1788650"/>
              <a:gd name="connsiteX14" fmla="*/ 762000 w 967740"/>
              <a:gd name="connsiteY14" fmla="*/ 1339070 h 1788650"/>
              <a:gd name="connsiteX15" fmla="*/ 765810 w 967740"/>
              <a:gd name="connsiteY15" fmla="*/ 1316210 h 1788650"/>
              <a:gd name="connsiteX16" fmla="*/ 758190 w 967740"/>
              <a:gd name="connsiteY16" fmla="*/ 1209530 h 1788650"/>
              <a:gd name="connsiteX17" fmla="*/ 754380 w 967740"/>
              <a:gd name="connsiteY17" fmla="*/ 1190480 h 1788650"/>
              <a:gd name="connsiteX18" fmla="*/ 746760 w 967740"/>
              <a:gd name="connsiteY18" fmla="*/ 1137140 h 1788650"/>
              <a:gd name="connsiteX19" fmla="*/ 735330 w 967740"/>
              <a:gd name="connsiteY19" fmla="*/ 1087610 h 1788650"/>
              <a:gd name="connsiteX20" fmla="*/ 731520 w 967740"/>
              <a:gd name="connsiteY20" fmla="*/ 1076180 h 1788650"/>
              <a:gd name="connsiteX21" fmla="*/ 723900 w 967740"/>
              <a:gd name="connsiteY21" fmla="*/ 1019030 h 1788650"/>
              <a:gd name="connsiteX22" fmla="*/ 716280 w 967740"/>
              <a:gd name="connsiteY22" fmla="*/ 980930 h 1788650"/>
              <a:gd name="connsiteX23" fmla="*/ 712470 w 967740"/>
              <a:gd name="connsiteY23" fmla="*/ 942830 h 1788650"/>
              <a:gd name="connsiteX24" fmla="*/ 704850 w 967740"/>
              <a:gd name="connsiteY24" fmla="*/ 916160 h 1788650"/>
              <a:gd name="connsiteX25" fmla="*/ 701040 w 967740"/>
              <a:gd name="connsiteY25" fmla="*/ 897110 h 1788650"/>
              <a:gd name="connsiteX26" fmla="*/ 693420 w 967740"/>
              <a:gd name="connsiteY26" fmla="*/ 881870 h 1788650"/>
              <a:gd name="connsiteX27" fmla="*/ 685800 w 967740"/>
              <a:gd name="connsiteY27" fmla="*/ 859010 h 1788650"/>
              <a:gd name="connsiteX28" fmla="*/ 674370 w 967740"/>
              <a:gd name="connsiteY28" fmla="*/ 832340 h 1788650"/>
              <a:gd name="connsiteX29" fmla="*/ 666750 w 967740"/>
              <a:gd name="connsiteY29" fmla="*/ 817100 h 1788650"/>
              <a:gd name="connsiteX30" fmla="*/ 659130 w 967740"/>
              <a:gd name="connsiteY30" fmla="*/ 794240 h 1788650"/>
              <a:gd name="connsiteX31" fmla="*/ 655320 w 967740"/>
              <a:gd name="connsiteY31" fmla="*/ 779000 h 1788650"/>
              <a:gd name="connsiteX32" fmla="*/ 647700 w 967740"/>
              <a:gd name="connsiteY32" fmla="*/ 767570 h 1788650"/>
              <a:gd name="connsiteX33" fmla="*/ 640080 w 967740"/>
              <a:gd name="connsiteY33" fmla="*/ 737090 h 1788650"/>
              <a:gd name="connsiteX34" fmla="*/ 636270 w 967740"/>
              <a:gd name="connsiteY34" fmla="*/ 725660 h 1788650"/>
              <a:gd name="connsiteX35" fmla="*/ 632460 w 967740"/>
              <a:gd name="connsiteY35" fmla="*/ 710420 h 1788650"/>
              <a:gd name="connsiteX36" fmla="*/ 624840 w 967740"/>
              <a:gd name="connsiteY36" fmla="*/ 698990 h 1788650"/>
              <a:gd name="connsiteX37" fmla="*/ 621030 w 967740"/>
              <a:gd name="connsiteY37" fmla="*/ 683750 h 1788650"/>
              <a:gd name="connsiteX38" fmla="*/ 605790 w 967740"/>
              <a:gd name="connsiteY38" fmla="*/ 653270 h 1788650"/>
              <a:gd name="connsiteX39" fmla="*/ 586740 w 967740"/>
              <a:gd name="connsiteY39" fmla="*/ 622790 h 1788650"/>
              <a:gd name="connsiteX40" fmla="*/ 567690 w 967740"/>
              <a:gd name="connsiteY40" fmla="*/ 584690 h 1788650"/>
              <a:gd name="connsiteX41" fmla="*/ 567690 w 967740"/>
              <a:gd name="connsiteY41" fmla="*/ 584690 h 1788650"/>
              <a:gd name="connsiteX42" fmla="*/ 552450 w 967740"/>
              <a:gd name="connsiteY42" fmla="*/ 558020 h 1788650"/>
              <a:gd name="connsiteX43" fmla="*/ 537210 w 967740"/>
              <a:gd name="connsiteY43" fmla="*/ 538970 h 1788650"/>
              <a:gd name="connsiteX44" fmla="*/ 533400 w 967740"/>
              <a:gd name="connsiteY44" fmla="*/ 527540 h 1788650"/>
              <a:gd name="connsiteX45" fmla="*/ 518160 w 967740"/>
              <a:gd name="connsiteY45" fmla="*/ 504680 h 1788650"/>
              <a:gd name="connsiteX46" fmla="*/ 510540 w 967740"/>
              <a:gd name="connsiteY46" fmla="*/ 493250 h 1788650"/>
              <a:gd name="connsiteX47" fmla="*/ 499110 w 967740"/>
              <a:gd name="connsiteY47" fmla="*/ 485630 h 1788650"/>
              <a:gd name="connsiteX48" fmla="*/ 480060 w 967740"/>
              <a:gd name="connsiteY48" fmla="*/ 462770 h 1788650"/>
              <a:gd name="connsiteX49" fmla="*/ 468630 w 967740"/>
              <a:gd name="connsiteY49" fmla="*/ 455150 h 1788650"/>
              <a:gd name="connsiteX50" fmla="*/ 457200 w 967740"/>
              <a:gd name="connsiteY50" fmla="*/ 439910 h 1788650"/>
              <a:gd name="connsiteX51" fmla="*/ 434340 w 967740"/>
              <a:gd name="connsiteY51" fmla="*/ 417050 h 1788650"/>
              <a:gd name="connsiteX52" fmla="*/ 426720 w 967740"/>
              <a:gd name="connsiteY52" fmla="*/ 405620 h 1788650"/>
              <a:gd name="connsiteX53" fmla="*/ 403860 w 967740"/>
              <a:gd name="connsiteY53" fmla="*/ 390380 h 1788650"/>
              <a:gd name="connsiteX54" fmla="*/ 381000 w 967740"/>
              <a:gd name="connsiteY54" fmla="*/ 371330 h 1788650"/>
              <a:gd name="connsiteX55" fmla="*/ 369570 w 967740"/>
              <a:gd name="connsiteY55" fmla="*/ 359900 h 1788650"/>
              <a:gd name="connsiteX56" fmla="*/ 358140 w 967740"/>
              <a:gd name="connsiteY56" fmla="*/ 352280 h 1788650"/>
              <a:gd name="connsiteX57" fmla="*/ 342900 w 967740"/>
              <a:gd name="connsiteY57" fmla="*/ 344660 h 1788650"/>
              <a:gd name="connsiteX58" fmla="*/ 308610 w 967740"/>
              <a:gd name="connsiteY58" fmla="*/ 317990 h 1788650"/>
              <a:gd name="connsiteX59" fmla="*/ 281940 w 967740"/>
              <a:gd name="connsiteY59" fmla="*/ 302750 h 1788650"/>
              <a:gd name="connsiteX60" fmla="*/ 270510 w 967740"/>
              <a:gd name="connsiteY60" fmla="*/ 295130 h 1788650"/>
              <a:gd name="connsiteX61" fmla="*/ 255270 w 967740"/>
              <a:gd name="connsiteY61" fmla="*/ 291320 h 1788650"/>
              <a:gd name="connsiteX62" fmla="*/ 213360 w 967740"/>
              <a:gd name="connsiteY62" fmla="*/ 272270 h 1788650"/>
              <a:gd name="connsiteX63" fmla="*/ 182880 w 967740"/>
              <a:gd name="connsiteY63" fmla="*/ 260840 h 1788650"/>
              <a:gd name="connsiteX64" fmla="*/ 95250 w 967740"/>
              <a:gd name="connsiteY64" fmla="*/ 215120 h 1788650"/>
              <a:gd name="connsiteX65" fmla="*/ 87630 w 967740"/>
              <a:gd name="connsiteY65" fmla="*/ 203690 h 1788650"/>
              <a:gd name="connsiteX66" fmla="*/ 57150 w 967740"/>
              <a:gd name="connsiteY66" fmla="*/ 173210 h 1788650"/>
              <a:gd name="connsiteX67" fmla="*/ 30480 w 967740"/>
              <a:gd name="connsiteY67" fmla="*/ 142730 h 1788650"/>
              <a:gd name="connsiteX68" fmla="*/ 22860 w 967740"/>
              <a:gd name="connsiteY68" fmla="*/ 127490 h 1788650"/>
              <a:gd name="connsiteX69" fmla="*/ 11430 w 967740"/>
              <a:gd name="connsiteY69" fmla="*/ 119870 h 1788650"/>
              <a:gd name="connsiteX70" fmla="*/ 19050 w 967740"/>
              <a:gd name="connsiteY70" fmla="*/ 104630 h 1788650"/>
              <a:gd name="connsiteX71" fmla="*/ 30480 w 967740"/>
              <a:gd name="connsiteY71" fmla="*/ 116060 h 1788650"/>
              <a:gd name="connsiteX72" fmla="*/ 41910 w 967740"/>
              <a:gd name="connsiteY72" fmla="*/ 123680 h 1788650"/>
              <a:gd name="connsiteX73" fmla="*/ 60960 w 967740"/>
              <a:gd name="connsiteY73" fmla="*/ 127490 h 1788650"/>
              <a:gd name="connsiteX74" fmla="*/ 53340 w 967740"/>
              <a:gd name="connsiteY74" fmla="*/ 97010 h 1788650"/>
              <a:gd name="connsiteX75" fmla="*/ 49530 w 967740"/>
              <a:gd name="connsiteY75" fmla="*/ 77960 h 1788650"/>
              <a:gd name="connsiteX76" fmla="*/ 72390 w 967740"/>
              <a:gd name="connsiteY76" fmla="*/ 93200 h 1788650"/>
              <a:gd name="connsiteX77" fmla="*/ 83820 w 967740"/>
              <a:gd name="connsiteY77" fmla="*/ 70340 h 1788650"/>
              <a:gd name="connsiteX78" fmla="*/ 110490 w 967740"/>
              <a:gd name="connsiteY78" fmla="*/ 89390 h 1788650"/>
              <a:gd name="connsiteX79" fmla="*/ 118110 w 967740"/>
              <a:gd name="connsiteY79" fmla="*/ 74150 h 1788650"/>
              <a:gd name="connsiteX80" fmla="*/ 125730 w 967740"/>
              <a:gd name="connsiteY80" fmla="*/ 51290 h 1788650"/>
              <a:gd name="connsiteX81" fmla="*/ 133350 w 967740"/>
              <a:gd name="connsiteY81" fmla="*/ 62720 h 1788650"/>
              <a:gd name="connsiteX82" fmla="*/ 140970 w 967740"/>
              <a:gd name="connsiteY82" fmla="*/ 51290 h 1788650"/>
              <a:gd name="connsiteX83" fmla="*/ 201930 w 967740"/>
              <a:gd name="connsiteY83" fmla="*/ 20810 h 1788650"/>
              <a:gd name="connsiteX84" fmla="*/ 224790 w 967740"/>
              <a:gd name="connsiteY84" fmla="*/ 28430 h 1788650"/>
              <a:gd name="connsiteX85" fmla="*/ 224790 w 967740"/>
              <a:gd name="connsiteY85" fmla="*/ 24620 h 1788650"/>
              <a:gd name="connsiteX86" fmla="*/ 247650 w 967740"/>
              <a:gd name="connsiteY86" fmla="*/ 47480 h 1788650"/>
              <a:gd name="connsiteX87" fmla="*/ 297180 w 967740"/>
              <a:gd name="connsiteY87" fmla="*/ 74150 h 1788650"/>
              <a:gd name="connsiteX88" fmla="*/ 365760 w 967740"/>
              <a:gd name="connsiteY88" fmla="*/ 116060 h 1788650"/>
              <a:gd name="connsiteX89" fmla="*/ 400050 w 967740"/>
              <a:gd name="connsiteY89" fmla="*/ 142730 h 1788650"/>
              <a:gd name="connsiteX90" fmla="*/ 407670 w 967740"/>
              <a:gd name="connsiteY90" fmla="*/ 154160 h 1788650"/>
              <a:gd name="connsiteX91" fmla="*/ 419100 w 967740"/>
              <a:gd name="connsiteY91" fmla="*/ 157970 h 1788650"/>
              <a:gd name="connsiteX92" fmla="*/ 457200 w 967740"/>
              <a:gd name="connsiteY92" fmla="*/ 196070 h 1788650"/>
              <a:gd name="connsiteX93" fmla="*/ 468630 w 967740"/>
              <a:gd name="connsiteY93" fmla="*/ 203690 h 1788650"/>
              <a:gd name="connsiteX94" fmla="*/ 480060 w 967740"/>
              <a:gd name="connsiteY94" fmla="*/ 215120 h 1788650"/>
              <a:gd name="connsiteX95" fmla="*/ 487680 w 967740"/>
              <a:gd name="connsiteY95" fmla="*/ 226550 h 1788650"/>
              <a:gd name="connsiteX96" fmla="*/ 499110 w 967740"/>
              <a:gd name="connsiteY96" fmla="*/ 230360 h 1788650"/>
              <a:gd name="connsiteX97" fmla="*/ 529590 w 967740"/>
              <a:gd name="connsiteY97" fmla="*/ 257030 h 1788650"/>
              <a:gd name="connsiteX98" fmla="*/ 541020 w 967740"/>
              <a:gd name="connsiteY98" fmla="*/ 268460 h 1788650"/>
              <a:gd name="connsiteX99" fmla="*/ 563880 w 967740"/>
              <a:gd name="connsiteY99" fmla="*/ 283700 h 1788650"/>
              <a:gd name="connsiteX100" fmla="*/ 586740 w 967740"/>
              <a:gd name="connsiteY100" fmla="*/ 306560 h 1788650"/>
              <a:gd name="connsiteX101" fmla="*/ 594360 w 967740"/>
              <a:gd name="connsiteY101" fmla="*/ 317990 h 1788650"/>
              <a:gd name="connsiteX102" fmla="*/ 605790 w 967740"/>
              <a:gd name="connsiteY102" fmla="*/ 329420 h 1788650"/>
              <a:gd name="connsiteX103" fmla="*/ 624840 w 967740"/>
              <a:gd name="connsiteY103" fmla="*/ 356090 h 1788650"/>
              <a:gd name="connsiteX104" fmla="*/ 640080 w 967740"/>
              <a:gd name="connsiteY104" fmla="*/ 378950 h 1788650"/>
              <a:gd name="connsiteX105" fmla="*/ 647700 w 967740"/>
              <a:gd name="connsiteY105" fmla="*/ 390380 h 1788650"/>
              <a:gd name="connsiteX106" fmla="*/ 651510 w 967740"/>
              <a:gd name="connsiteY106" fmla="*/ 401810 h 1788650"/>
              <a:gd name="connsiteX107" fmla="*/ 662940 w 967740"/>
              <a:gd name="connsiteY107" fmla="*/ 409430 h 1788650"/>
              <a:gd name="connsiteX108" fmla="*/ 678180 w 967740"/>
              <a:gd name="connsiteY108" fmla="*/ 436100 h 1788650"/>
              <a:gd name="connsiteX109" fmla="*/ 693420 w 967740"/>
              <a:gd name="connsiteY109" fmla="*/ 458960 h 1788650"/>
              <a:gd name="connsiteX110" fmla="*/ 704850 w 967740"/>
              <a:gd name="connsiteY110" fmla="*/ 474200 h 1788650"/>
              <a:gd name="connsiteX111" fmla="*/ 716280 w 967740"/>
              <a:gd name="connsiteY111" fmla="*/ 481820 h 1788650"/>
              <a:gd name="connsiteX112" fmla="*/ 727710 w 967740"/>
              <a:gd name="connsiteY112" fmla="*/ 519920 h 1788650"/>
              <a:gd name="connsiteX113" fmla="*/ 739140 w 967740"/>
              <a:gd name="connsiteY113" fmla="*/ 542780 h 1788650"/>
              <a:gd name="connsiteX114" fmla="*/ 746760 w 967740"/>
              <a:gd name="connsiteY114" fmla="*/ 565640 h 1788650"/>
              <a:gd name="connsiteX115" fmla="*/ 754380 w 967740"/>
              <a:gd name="connsiteY115" fmla="*/ 580880 h 1788650"/>
              <a:gd name="connsiteX116" fmla="*/ 765810 w 967740"/>
              <a:gd name="connsiteY116" fmla="*/ 607550 h 1788650"/>
              <a:gd name="connsiteX117" fmla="*/ 773430 w 967740"/>
              <a:gd name="connsiteY117" fmla="*/ 584690 h 1788650"/>
              <a:gd name="connsiteX118" fmla="*/ 784860 w 967740"/>
              <a:gd name="connsiteY118" fmla="*/ 558020 h 1788650"/>
              <a:gd name="connsiteX119" fmla="*/ 796290 w 967740"/>
              <a:gd name="connsiteY119" fmla="*/ 504680 h 1788650"/>
              <a:gd name="connsiteX120" fmla="*/ 800100 w 967740"/>
              <a:gd name="connsiteY120" fmla="*/ 478010 h 1788650"/>
              <a:gd name="connsiteX121" fmla="*/ 803910 w 967740"/>
              <a:gd name="connsiteY121" fmla="*/ 428480 h 1788650"/>
              <a:gd name="connsiteX122" fmla="*/ 800100 w 967740"/>
              <a:gd name="connsiteY122" fmla="*/ 386570 h 1788650"/>
              <a:gd name="connsiteX123" fmla="*/ 796290 w 967740"/>
              <a:gd name="connsiteY123" fmla="*/ 363710 h 1788650"/>
              <a:gd name="connsiteX124" fmla="*/ 792480 w 967740"/>
              <a:gd name="connsiteY124" fmla="*/ 337040 h 1788650"/>
              <a:gd name="connsiteX125" fmla="*/ 784860 w 967740"/>
              <a:gd name="connsiteY125" fmla="*/ 291320 h 1788650"/>
              <a:gd name="connsiteX126" fmla="*/ 788670 w 967740"/>
              <a:gd name="connsiteY126" fmla="*/ 196070 h 1788650"/>
              <a:gd name="connsiteX127" fmla="*/ 792480 w 967740"/>
              <a:gd name="connsiteY127" fmla="*/ 177020 h 1788650"/>
              <a:gd name="connsiteX128" fmla="*/ 800100 w 967740"/>
              <a:gd name="connsiteY128" fmla="*/ 199880 h 1788650"/>
              <a:gd name="connsiteX129" fmla="*/ 803910 w 967740"/>
              <a:gd name="connsiteY129" fmla="*/ 237980 h 1788650"/>
              <a:gd name="connsiteX130" fmla="*/ 807720 w 967740"/>
              <a:gd name="connsiteY130" fmla="*/ 268460 h 1788650"/>
              <a:gd name="connsiteX131" fmla="*/ 815340 w 967740"/>
              <a:gd name="connsiteY131" fmla="*/ 257030 h 1788650"/>
              <a:gd name="connsiteX132" fmla="*/ 819150 w 967740"/>
              <a:gd name="connsiteY132" fmla="*/ 245600 h 1788650"/>
              <a:gd name="connsiteX133" fmla="*/ 826770 w 967740"/>
              <a:gd name="connsiteY133" fmla="*/ 226550 h 1788650"/>
              <a:gd name="connsiteX134" fmla="*/ 834390 w 967740"/>
              <a:gd name="connsiteY134" fmla="*/ 203690 h 1788650"/>
              <a:gd name="connsiteX135" fmla="*/ 845820 w 967740"/>
              <a:gd name="connsiteY135" fmla="*/ 180830 h 1788650"/>
              <a:gd name="connsiteX136" fmla="*/ 853440 w 967740"/>
              <a:gd name="connsiteY136" fmla="*/ 196070 h 1788650"/>
              <a:gd name="connsiteX137" fmla="*/ 868680 w 967740"/>
              <a:gd name="connsiteY137" fmla="*/ 218930 h 1788650"/>
              <a:gd name="connsiteX138" fmla="*/ 876300 w 967740"/>
              <a:gd name="connsiteY138" fmla="*/ 199880 h 1788650"/>
              <a:gd name="connsiteX139" fmla="*/ 883920 w 967740"/>
              <a:gd name="connsiteY139" fmla="*/ 188450 h 1788650"/>
              <a:gd name="connsiteX140" fmla="*/ 887730 w 967740"/>
              <a:gd name="connsiteY140" fmla="*/ 237980 h 1788650"/>
              <a:gd name="connsiteX141" fmla="*/ 902970 w 967740"/>
              <a:gd name="connsiteY141" fmla="*/ 211310 h 1788650"/>
              <a:gd name="connsiteX142" fmla="*/ 910590 w 967740"/>
              <a:gd name="connsiteY142" fmla="*/ 196070 h 1788650"/>
              <a:gd name="connsiteX143" fmla="*/ 906780 w 967740"/>
              <a:gd name="connsiteY143" fmla="*/ 226550 h 1788650"/>
              <a:gd name="connsiteX144" fmla="*/ 910590 w 967740"/>
              <a:gd name="connsiteY144" fmla="*/ 241790 h 1788650"/>
              <a:gd name="connsiteX145" fmla="*/ 918210 w 967740"/>
              <a:gd name="connsiteY145" fmla="*/ 230360 h 1788650"/>
              <a:gd name="connsiteX146" fmla="*/ 929640 w 967740"/>
              <a:gd name="connsiteY146" fmla="*/ 218930 h 1788650"/>
              <a:gd name="connsiteX147" fmla="*/ 933450 w 967740"/>
              <a:gd name="connsiteY147" fmla="*/ 207500 h 1788650"/>
              <a:gd name="connsiteX148" fmla="*/ 944880 w 967740"/>
              <a:gd name="connsiteY148" fmla="*/ 241790 h 1788650"/>
              <a:gd name="connsiteX149" fmla="*/ 941070 w 967740"/>
              <a:gd name="connsiteY149" fmla="*/ 302750 h 1788650"/>
              <a:gd name="connsiteX150" fmla="*/ 944880 w 967740"/>
              <a:gd name="connsiteY150" fmla="*/ 401810 h 1788650"/>
              <a:gd name="connsiteX151" fmla="*/ 948690 w 967740"/>
              <a:gd name="connsiteY151" fmla="*/ 428480 h 1788650"/>
              <a:gd name="connsiteX152" fmla="*/ 952500 w 967740"/>
              <a:gd name="connsiteY152" fmla="*/ 470390 h 1788650"/>
              <a:gd name="connsiteX153" fmla="*/ 956310 w 967740"/>
              <a:gd name="connsiteY153" fmla="*/ 565640 h 1788650"/>
              <a:gd name="connsiteX154" fmla="*/ 960120 w 967740"/>
              <a:gd name="connsiteY154" fmla="*/ 580880 h 1788650"/>
              <a:gd name="connsiteX155" fmla="*/ 967740 w 967740"/>
              <a:gd name="connsiteY155" fmla="*/ 626600 h 1788650"/>
              <a:gd name="connsiteX156" fmla="*/ 960120 w 967740"/>
              <a:gd name="connsiteY156" fmla="*/ 737090 h 1788650"/>
              <a:gd name="connsiteX157" fmla="*/ 956310 w 967740"/>
              <a:gd name="connsiteY157" fmla="*/ 763760 h 1788650"/>
              <a:gd name="connsiteX158" fmla="*/ 952500 w 967740"/>
              <a:gd name="connsiteY158" fmla="*/ 782810 h 1788650"/>
              <a:gd name="connsiteX159" fmla="*/ 944880 w 967740"/>
              <a:gd name="connsiteY159" fmla="*/ 847580 h 1788650"/>
              <a:gd name="connsiteX160" fmla="*/ 941070 w 967740"/>
              <a:gd name="connsiteY160" fmla="*/ 862820 h 1788650"/>
              <a:gd name="connsiteX161" fmla="*/ 933450 w 967740"/>
              <a:gd name="connsiteY161" fmla="*/ 935210 h 1788650"/>
              <a:gd name="connsiteX162" fmla="*/ 925830 w 967740"/>
              <a:gd name="connsiteY162" fmla="*/ 988550 h 1788650"/>
              <a:gd name="connsiteX163" fmla="*/ 929640 w 967740"/>
              <a:gd name="connsiteY163" fmla="*/ 1057130 h 1788650"/>
              <a:gd name="connsiteX164" fmla="*/ 941070 w 967740"/>
              <a:gd name="connsiteY164" fmla="*/ 1133330 h 1788650"/>
              <a:gd name="connsiteX165" fmla="*/ 933450 w 967740"/>
              <a:gd name="connsiteY165" fmla="*/ 1217150 h 1788650"/>
              <a:gd name="connsiteX166" fmla="*/ 925830 w 967740"/>
              <a:gd name="connsiteY166" fmla="*/ 1262870 h 1788650"/>
              <a:gd name="connsiteX167" fmla="*/ 918210 w 967740"/>
              <a:gd name="connsiteY167" fmla="*/ 1346690 h 1788650"/>
              <a:gd name="connsiteX168" fmla="*/ 914400 w 967740"/>
              <a:gd name="connsiteY168" fmla="*/ 1361930 h 1788650"/>
              <a:gd name="connsiteX169" fmla="*/ 910590 w 967740"/>
              <a:gd name="connsiteY169" fmla="*/ 1380980 h 1788650"/>
              <a:gd name="connsiteX170" fmla="*/ 902970 w 967740"/>
              <a:gd name="connsiteY170" fmla="*/ 1403840 h 1788650"/>
              <a:gd name="connsiteX171" fmla="*/ 891540 w 967740"/>
              <a:gd name="connsiteY171" fmla="*/ 1430510 h 1788650"/>
              <a:gd name="connsiteX172" fmla="*/ 887730 w 967740"/>
              <a:gd name="connsiteY172" fmla="*/ 1457180 h 1788650"/>
              <a:gd name="connsiteX173" fmla="*/ 883920 w 967740"/>
              <a:gd name="connsiteY173" fmla="*/ 1468610 h 1788650"/>
              <a:gd name="connsiteX174" fmla="*/ 876300 w 967740"/>
              <a:gd name="connsiteY174" fmla="*/ 1495280 h 1788650"/>
              <a:gd name="connsiteX175" fmla="*/ 876300 w 967740"/>
              <a:gd name="connsiteY175" fmla="*/ 1586720 h 1788650"/>
              <a:gd name="connsiteX176" fmla="*/ 887730 w 967740"/>
              <a:gd name="connsiteY176" fmla="*/ 1609580 h 1788650"/>
              <a:gd name="connsiteX177" fmla="*/ 891540 w 967740"/>
              <a:gd name="connsiteY177" fmla="*/ 1617200 h 1788650"/>
              <a:gd name="connsiteX0" fmla="*/ 697230 w 967740"/>
              <a:gd name="connsiteY0" fmla="*/ 1788650 h 1788650"/>
              <a:gd name="connsiteX1" fmla="*/ 704850 w 967740"/>
              <a:gd name="connsiteY1" fmla="*/ 1758170 h 1788650"/>
              <a:gd name="connsiteX2" fmla="*/ 708660 w 967740"/>
              <a:gd name="connsiteY2" fmla="*/ 1742930 h 1788650"/>
              <a:gd name="connsiteX3" fmla="*/ 712470 w 967740"/>
              <a:gd name="connsiteY3" fmla="*/ 1716260 h 1788650"/>
              <a:gd name="connsiteX4" fmla="*/ 716280 w 967740"/>
              <a:gd name="connsiteY4" fmla="*/ 1697210 h 1788650"/>
              <a:gd name="connsiteX5" fmla="*/ 723900 w 967740"/>
              <a:gd name="connsiteY5" fmla="*/ 1674350 h 1788650"/>
              <a:gd name="connsiteX6" fmla="*/ 731520 w 967740"/>
              <a:gd name="connsiteY6" fmla="*/ 1590530 h 1788650"/>
              <a:gd name="connsiteX7" fmla="*/ 735330 w 967740"/>
              <a:gd name="connsiteY7" fmla="*/ 1579100 h 1788650"/>
              <a:gd name="connsiteX8" fmla="*/ 739140 w 967740"/>
              <a:gd name="connsiteY8" fmla="*/ 1529570 h 1788650"/>
              <a:gd name="connsiteX9" fmla="*/ 742950 w 967740"/>
              <a:gd name="connsiteY9" fmla="*/ 1514330 h 1788650"/>
              <a:gd name="connsiteX10" fmla="*/ 746760 w 967740"/>
              <a:gd name="connsiteY10" fmla="*/ 1472420 h 1788650"/>
              <a:gd name="connsiteX11" fmla="*/ 750570 w 967740"/>
              <a:gd name="connsiteY11" fmla="*/ 1457180 h 1788650"/>
              <a:gd name="connsiteX12" fmla="*/ 754380 w 967740"/>
              <a:gd name="connsiteY12" fmla="*/ 1426700 h 1788650"/>
              <a:gd name="connsiteX13" fmla="*/ 758190 w 967740"/>
              <a:gd name="connsiteY13" fmla="*/ 1400030 h 1788650"/>
              <a:gd name="connsiteX14" fmla="*/ 762000 w 967740"/>
              <a:gd name="connsiteY14" fmla="*/ 1339070 h 1788650"/>
              <a:gd name="connsiteX15" fmla="*/ 765810 w 967740"/>
              <a:gd name="connsiteY15" fmla="*/ 1316210 h 1788650"/>
              <a:gd name="connsiteX16" fmla="*/ 758190 w 967740"/>
              <a:gd name="connsiteY16" fmla="*/ 1209530 h 1788650"/>
              <a:gd name="connsiteX17" fmla="*/ 754380 w 967740"/>
              <a:gd name="connsiteY17" fmla="*/ 1190480 h 1788650"/>
              <a:gd name="connsiteX18" fmla="*/ 746760 w 967740"/>
              <a:gd name="connsiteY18" fmla="*/ 1137140 h 1788650"/>
              <a:gd name="connsiteX19" fmla="*/ 735330 w 967740"/>
              <a:gd name="connsiteY19" fmla="*/ 1087610 h 1788650"/>
              <a:gd name="connsiteX20" fmla="*/ 731520 w 967740"/>
              <a:gd name="connsiteY20" fmla="*/ 1076180 h 1788650"/>
              <a:gd name="connsiteX21" fmla="*/ 723900 w 967740"/>
              <a:gd name="connsiteY21" fmla="*/ 1019030 h 1788650"/>
              <a:gd name="connsiteX22" fmla="*/ 716280 w 967740"/>
              <a:gd name="connsiteY22" fmla="*/ 980930 h 1788650"/>
              <a:gd name="connsiteX23" fmla="*/ 712470 w 967740"/>
              <a:gd name="connsiteY23" fmla="*/ 942830 h 1788650"/>
              <a:gd name="connsiteX24" fmla="*/ 704850 w 967740"/>
              <a:gd name="connsiteY24" fmla="*/ 916160 h 1788650"/>
              <a:gd name="connsiteX25" fmla="*/ 701040 w 967740"/>
              <a:gd name="connsiteY25" fmla="*/ 897110 h 1788650"/>
              <a:gd name="connsiteX26" fmla="*/ 693420 w 967740"/>
              <a:gd name="connsiteY26" fmla="*/ 881870 h 1788650"/>
              <a:gd name="connsiteX27" fmla="*/ 685800 w 967740"/>
              <a:gd name="connsiteY27" fmla="*/ 859010 h 1788650"/>
              <a:gd name="connsiteX28" fmla="*/ 674370 w 967740"/>
              <a:gd name="connsiteY28" fmla="*/ 832340 h 1788650"/>
              <a:gd name="connsiteX29" fmla="*/ 666750 w 967740"/>
              <a:gd name="connsiteY29" fmla="*/ 817100 h 1788650"/>
              <a:gd name="connsiteX30" fmla="*/ 659130 w 967740"/>
              <a:gd name="connsiteY30" fmla="*/ 794240 h 1788650"/>
              <a:gd name="connsiteX31" fmla="*/ 655320 w 967740"/>
              <a:gd name="connsiteY31" fmla="*/ 779000 h 1788650"/>
              <a:gd name="connsiteX32" fmla="*/ 647700 w 967740"/>
              <a:gd name="connsiteY32" fmla="*/ 767570 h 1788650"/>
              <a:gd name="connsiteX33" fmla="*/ 640080 w 967740"/>
              <a:gd name="connsiteY33" fmla="*/ 737090 h 1788650"/>
              <a:gd name="connsiteX34" fmla="*/ 636270 w 967740"/>
              <a:gd name="connsiteY34" fmla="*/ 725660 h 1788650"/>
              <a:gd name="connsiteX35" fmla="*/ 632460 w 967740"/>
              <a:gd name="connsiteY35" fmla="*/ 710420 h 1788650"/>
              <a:gd name="connsiteX36" fmla="*/ 624840 w 967740"/>
              <a:gd name="connsiteY36" fmla="*/ 698990 h 1788650"/>
              <a:gd name="connsiteX37" fmla="*/ 621030 w 967740"/>
              <a:gd name="connsiteY37" fmla="*/ 683750 h 1788650"/>
              <a:gd name="connsiteX38" fmla="*/ 605790 w 967740"/>
              <a:gd name="connsiteY38" fmla="*/ 653270 h 1788650"/>
              <a:gd name="connsiteX39" fmla="*/ 586740 w 967740"/>
              <a:gd name="connsiteY39" fmla="*/ 622790 h 1788650"/>
              <a:gd name="connsiteX40" fmla="*/ 567690 w 967740"/>
              <a:gd name="connsiteY40" fmla="*/ 584690 h 1788650"/>
              <a:gd name="connsiteX41" fmla="*/ 567690 w 967740"/>
              <a:gd name="connsiteY41" fmla="*/ 584690 h 1788650"/>
              <a:gd name="connsiteX42" fmla="*/ 552450 w 967740"/>
              <a:gd name="connsiteY42" fmla="*/ 558020 h 1788650"/>
              <a:gd name="connsiteX43" fmla="*/ 537210 w 967740"/>
              <a:gd name="connsiteY43" fmla="*/ 538970 h 1788650"/>
              <a:gd name="connsiteX44" fmla="*/ 533400 w 967740"/>
              <a:gd name="connsiteY44" fmla="*/ 527540 h 1788650"/>
              <a:gd name="connsiteX45" fmla="*/ 518160 w 967740"/>
              <a:gd name="connsiteY45" fmla="*/ 504680 h 1788650"/>
              <a:gd name="connsiteX46" fmla="*/ 510540 w 967740"/>
              <a:gd name="connsiteY46" fmla="*/ 493250 h 1788650"/>
              <a:gd name="connsiteX47" fmla="*/ 499110 w 967740"/>
              <a:gd name="connsiteY47" fmla="*/ 485630 h 1788650"/>
              <a:gd name="connsiteX48" fmla="*/ 480060 w 967740"/>
              <a:gd name="connsiteY48" fmla="*/ 462770 h 1788650"/>
              <a:gd name="connsiteX49" fmla="*/ 468630 w 967740"/>
              <a:gd name="connsiteY49" fmla="*/ 455150 h 1788650"/>
              <a:gd name="connsiteX50" fmla="*/ 457200 w 967740"/>
              <a:gd name="connsiteY50" fmla="*/ 439910 h 1788650"/>
              <a:gd name="connsiteX51" fmla="*/ 434340 w 967740"/>
              <a:gd name="connsiteY51" fmla="*/ 417050 h 1788650"/>
              <a:gd name="connsiteX52" fmla="*/ 426720 w 967740"/>
              <a:gd name="connsiteY52" fmla="*/ 405620 h 1788650"/>
              <a:gd name="connsiteX53" fmla="*/ 403860 w 967740"/>
              <a:gd name="connsiteY53" fmla="*/ 390380 h 1788650"/>
              <a:gd name="connsiteX54" fmla="*/ 381000 w 967740"/>
              <a:gd name="connsiteY54" fmla="*/ 371330 h 1788650"/>
              <a:gd name="connsiteX55" fmla="*/ 369570 w 967740"/>
              <a:gd name="connsiteY55" fmla="*/ 359900 h 1788650"/>
              <a:gd name="connsiteX56" fmla="*/ 358140 w 967740"/>
              <a:gd name="connsiteY56" fmla="*/ 352280 h 1788650"/>
              <a:gd name="connsiteX57" fmla="*/ 342900 w 967740"/>
              <a:gd name="connsiteY57" fmla="*/ 344660 h 1788650"/>
              <a:gd name="connsiteX58" fmla="*/ 308610 w 967740"/>
              <a:gd name="connsiteY58" fmla="*/ 317990 h 1788650"/>
              <a:gd name="connsiteX59" fmla="*/ 281940 w 967740"/>
              <a:gd name="connsiteY59" fmla="*/ 302750 h 1788650"/>
              <a:gd name="connsiteX60" fmla="*/ 270510 w 967740"/>
              <a:gd name="connsiteY60" fmla="*/ 295130 h 1788650"/>
              <a:gd name="connsiteX61" fmla="*/ 213360 w 967740"/>
              <a:gd name="connsiteY61" fmla="*/ 272270 h 1788650"/>
              <a:gd name="connsiteX62" fmla="*/ 182880 w 967740"/>
              <a:gd name="connsiteY62" fmla="*/ 260840 h 1788650"/>
              <a:gd name="connsiteX63" fmla="*/ 95250 w 967740"/>
              <a:gd name="connsiteY63" fmla="*/ 215120 h 1788650"/>
              <a:gd name="connsiteX64" fmla="*/ 87630 w 967740"/>
              <a:gd name="connsiteY64" fmla="*/ 203690 h 1788650"/>
              <a:gd name="connsiteX65" fmla="*/ 57150 w 967740"/>
              <a:gd name="connsiteY65" fmla="*/ 173210 h 1788650"/>
              <a:gd name="connsiteX66" fmla="*/ 30480 w 967740"/>
              <a:gd name="connsiteY66" fmla="*/ 142730 h 1788650"/>
              <a:gd name="connsiteX67" fmla="*/ 22860 w 967740"/>
              <a:gd name="connsiteY67" fmla="*/ 127490 h 1788650"/>
              <a:gd name="connsiteX68" fmla="*/ 11430 w 967740"/>
              <a:gd name="connsiteY68" fmla="*/ 119870 h 1788650"/>
              <a:gd name="connsiteX69" fmla="*/ 19050 w 967740"/>
              <a:gd name="connsiteY69" fmla="*/ 104630 h 1788650"/>
              <a:gd name="connsiteX70" fmla="*/ 30480 w 967740"/>
              <a:gd name="connsiteY70" fmla="*/ 116060 h 1788650"/>
              <a:gd name="connsiteX71" fmla="*/ 41910 w 967740"/>
              <a:gd name="connsiteY71" fmla="*/ 123680 h 1788650"/>
              <a:gd name="connsiteX72" fmla="*/ 60960 w 967740"/>
              <a:gd name="connsiteY72" fmla="*/ 127490 h 1788650"/>
              <a:gd name="connsiteX73" fmla="*/ 53340 w 967740"/>
              <a:gd name="connsiteY73" fmla="*/ 97010 h 1788650"/>
              <a:gd name="connsiteX74" fmla="*/ 49530 w 967740"/>
              <a:gd name="connsiteY74" fmla="*/ 77960 h 1788650"/>
              <a:gd name="connsiteX75" fmla="*/ 72390 w 967740"/>
              <a:gd name="connsiteY75" fmla="*/ 93200 h 1788650"/>
              <a:gd name="connsiteX76" fmla="*/ 83820 w 967740"/>
              <a:gd name="connsiteY76" fmla="*/ 70340 h 1788650"/>
              <a:gd name="connsiteX77" fmla="*/ 110490 w 967740"/>
              <a:gd name="connsiteY77" fmla="*/ 89390 h 1788650"/>
              <a:gd name="connsiteX78" fmla="*/ 118110 w 967740"/>
              <a:gd name="connsiteY78" fmla="*/ 74150 h 1788650"/>
              <a:gd name="connsiteX79" fmla="*/ 125730 w 967740"/>
              <a:gd name="connsiteY79" fmla="*/ 51290 h 1788650"/>
              <a:gd name="connsiteX80" fmla="*/ 133350 w 967740"/>
              <a:gd name="connsiteY80" fmla="*/ 62720 h 1788650"/>
              <a:gd name="connsiteX81" fmla="*/ 140970 w 967740"/>
              <a:gd name="connsiteY81" fmla="*/ 51290 h 1788650"/>
              <a:gd name="connsiteX82" fmla="*/ 201930 w 967740"/>
              <a:gd name="connsiteY82" fmla="*/ 20810 h 1788650"/>
              <a:gd name="connsiteX83" fmla="*/ 224790 w 967740"/>
              <a:gd name="connsiteY83" fmla="*/ 28430 h 1788650"/>
              <a:gd name="connsiteX84" fmla="*/ 224790 w 967740"/>
              <a:gd name="connsiteY84" fmla="*/ 24620 h 1788650"/>
              <a:gd name="connsiteX85" fmla="*/ 247650 w 967740"/>
              <a:gd name="connsiteY85" fmla="*/ 47480 h 1788650"/>
              <a:gd name="connsiteX86" fmla="*/ 297180 w 967740"/>
              <a:gd name="connsiteY86" fmla="*/ 74150 h 1788650"/>
              <a:gd name="connsiteX87" fmla="*/ 365760 w 967740"/>
              <a:gd name="connsiteY87" fmla="*/ 116060 h 1788650"/>
              <a:gd name="connsiteX88" fmla="*/ 400050 w 967740"/>
              <a:gd name="connsiteY88" fmla="*/ 142730 h 1788650"/>
              <a:gd name="connsiteX89" fmla="*/ 407670 w 967740"/>
              <a:gd name="connsiteY89" fmla="*/ 154160 h 1788650"/>
              <a:gd name="connsiteX90" fmla="*/ 419100 w 967740"/>
              <a:gd name="connsiteY90" fmla="*/ 157970 h 1788650"/>
              <a:gd name="connsiteX91" fmla="*/ 457200 w 967740"/>
              <a:gd name="connsiteY91" fmla="*/ 196070 h 1788650"/>
              <a:gd name="connsiteX92" fmla="*/ 468630 w 967740"/>
              <a:gd name="connsiteY92" fmla="*/ 203690 h 1788650"/>
              <a:gd name="connsiteX93" fmla="*/ 480060 w 967740"/>
              <a:gd name="connsiteY93" fmla="*/ 215120 h 1788650"/>
              <a:gd name="connsiteX94" fmla="*/ 487680 w 967740"/>
              <a:gd name="connsiteY94" fmla="*/ 226550 h 1788650"/>
              <a:gd name="connsiteX95" fmla="*/ 499110 w 967740"/>
              <a:gd name="connsiteY95" fmla="*/ 230360 h 1788650"/>
              <a:gd name="connsiteX96" fmla="*/ 529590 w 967740"/>
              <a:gd name="connsiteY96" fmla="*/ 257030 h 1788650"/>
              <a:gd name="connsiteX97" fmla="*/ 541020 w 967740"/>
              <a:gd name="connsiteY97" fmla="*/ 268460 h 1788650"/>
              <a:gd name="connsiteX98" fmla="*/ 563880 w 967740"/>
              <a:gd name="connsiteY98" fmla="*/ 283700 h 1788650"/>
              <a:gd name="connsiteX99" fmla="*/ 586740 w 967740"/>
              <a:gd name="connsiteY99" fmla="*/ 306560 h 1788650"/>
              <a:gd name="connsiteX100" fmla="*/ 594360 w 967740"/>
              <a:gd name="connsiteY100" fmla="*/ 317990 h 1788650"/>
              <a:gd name="connsiteX101" fmla="*/ 605790 w 967740"/>
              <a:gd name="connsiteY101" fmla="*/ 329420 h 1788650"/>
              <a:gd name="connsiteX102" fmla="*/ 624840 w 967740"/>
              <a:gd name="connsiteY102" fmla="*/ 356090 h 1788650"/>
              <a:gd name="connsiteX103" fmla="*/ 640080 w 967740"/>
              <a:gd name="connsiteY103" fmla="*/ 378950 h 1788650"/>
              <a:gd name="connsiteX104" fmla="*/ 647700 w 967740"/>
              <a:gd name="connsiteY104" fmla="*/ 390380 h 1788650"/>
              <a:gd name="connsiteX105" fmla="*/ 651510 w 967740"/>
              <a:gd name="connsiteY105" fmla="*/ 401810 h 1788650"/>
              <a:gd name="connsiteX106" fmla="*/ 662940 w 967740"/>
              <a:gd name="connsiteY106" fmla="*/ 409430 h 1788650"/>
              <a:gd name="connsiteX107" fmla="*/ 678180 w 967740"/>
              <a:gd name="connsiteY107" fmla="*/ 436100 h 1788650"/>
              <a:gd name="connsiteX108" fmla="*/ 693420 w 967740"/>
              <a:gd name="connsiteY108" fmla="*/ 458960 h 1788650"/>
              <a:gd name="connsiteX109" fmla="*/ 704850 w 967740"/>
              <a:gd name="connsiteY109" fmla="*/ 474200 h 1788650"/>
              <a:gd name="connsiteX110" fmla="*/ 716280 w 967740"/>
              <a:gd name="connsiteY110" fmla="*/ 481820 h 1788650"/>
              <a:gd name="connsiteX111" fmla="*/ 727710 w 967740"/>
              <a:gd name="connsiteY111" fmla="*/ 519920 h 1788650"/>
              <a:gd name="connsiteX112" fmla="*/ 739140 w 967740"/>
              <a:gd name="connsiteY112" fmla="*/ 542780 h 1788650"/>
              <a:gd name="connsiteX113" fmla="*/ 746760 w 967740"/>
              <a:gd name="connsiteY113" fmla="*/ 565640 h 1788650"/>
              <a:gd name="connsiteX114" fmla="*/ 754380 w 967740"/>
              <a:gd name="connsiteY114" fmla="*/ 580880 h 1788650"/>
              <a:gd name="connsiteX115" fmla="*/ 765810 w 967740"/>
              <a:gd name="connsiteY115" fmla="*/ 607550 h 1788650"/>
              <a:gd name="connsiteX116" fmla="*/ 773430 w 967740"/>
              <a:gd name="connsiteY116" fmla="*/ 584690 h 1788650"/>
              <a:gd name="connsiteX117" fmla="*/ 784860 w 967740"/>
              <a:gd name="connsiteY117" fmla="*/ 558020 h 1788650"/>
              <a:gd name="connsiteX118" fmla="*/ 796290 w 967740"/>
              <a:gd name="connsiteY118" fmla="*/ 504680 h 1788650"/>
              <a:gd name="connsiteX119" fmla="*/ 800100 w 967740"/>
              <a:gd name="connsiteY119" fmla="*/ 478010 h 1788650"/>
              <a:gd name="connsiteX120" fmla="*/ 803910 w 967740"/>
              <a:gd name="connsiteY120" fmla="*/ 428480 h 1788650"/>
              <a:gd name="connsiteX121" fmla="*/ 800100 w 967740"/>
              <a:gd name="connsiteY121" fmla="*/ 386570 h 1788650"/>
              <a:gd name="connsiteX122" fmla="*/ 796290 w 967740"/>
              <a:gd name="connsiteY122" fmla="*/ 363710 h 1788650"/>
              <a:gd name="connsiteX123" fmla="*/ 792480 w 967740"/>
              <a:gd name="connsiteY123" fmla="*/ 337040 h 1788650"/>
              <a:gd name="connsiteX124" fmla="*/ 784860 w 967740"/>
              <a:gd name="connsiteY124" fmla="*/ 291320 h 1788650"/>
              <a:gd name="connsiteX125" fmla="*/ 788670 w 967740"/>
              <a:gd name="connsiteY125" fmla="*/ 196070 h 1788650"/>
              <a:gd name="connsiteX126" fmla="*/ 792480 w 967740"/>
              <a:gd name="connsiteY126" fmla="*/ 177020 h 1788650"/>
              <a:gd name="connsiteX127" fmla="*/ 800100 w 967740"/>
              <a:gd name="connsiteY127" fmla="*/ 199880 h 1788650"/>
              <a:gd name="connsiteX128" fmla="*/ 803910 w 967740"/>
              <a:gd name="connsiteY128" fmla="*/ 237980 h 1788650"/>
              <a:gd name="connsiteX129" fmla="*/ 807720 w 967740"/>
              <a:gd name="connsiteY129" fmla="*/ 268460 h 1788650"/>
              <a:gd name="connsiteX130" fmla="*/ 815340 w 967740"/>
              <a:gd name="connsiteY130" fmla="*/ 257030 h 1788650"/>
              <a:gd name="connsiteX131" fmla="*/ 819150 w 967740"/>
              <a:gd name="connsiteY131" fmla="*/ 245600 h 1788650"/>
              <a:gd name="connsiteX132" fmla="*/ 826770 w 967740"/>
              <a:gd name="connsiteY132" fmla="*/ 226550 h 1788650"/>
              <a:gd name="connsiteX133" fmla="*/ 834390 w 967740"/>
              <a:gd name="connsiteY133" fmla="*/ 203690 h 1788650"/>
              <a:gd name="connsiteX134" fmla="*/ 845820 w 967740"/>
              <a:gd name="connsiteY134" fmla="*/ 180830 h 1788650"/>
              <a:gd name="connsiteX135" fmla="*/ 853440 w 967740"/>
              <a:gd name="connsiteY135" fmla="*/ 196070 h 1788650"/>
              <a:gd name="connsiteX136" fmla="*/ 868680 w 967740"/>
              <a:gd name="connsiteY136" fmla="*/ 218930 h 1788650"/>
              <a:gd name="connsiteX137" fmla="*/ 876300 w 967740"/>
              <a:gd name="connsiteY137" fmla="*/ 199880 h 1788650"/>
              <a:gd name="connsiteX138" fmla="*/ 883920 w 967740"/>
              <a:gd name="connsiteY138" fmla="*/ 188450 h 1788650"/>
              <a:gd name="connsiteX139" fmla="*/ 887730 w 967740"/>
              <a:gd name="connsiteY139" fmla="*/ 237980 h 1788650"/>
              <a:gd name="connsiteX140" fmla="*/ 902970 w 967740"/>
              <a:gd name="connsiteY140" fmla="*/ 211310 h 1788650"/>
              <a:gd name="connsiteX141" fmla="*/ 910590 w 967740"/>
              <a:gd name="connsiteY141" fmla="*/ 196070 h 1788650"/>
              <a:gd name="connsiteX142" fmla="*/ 906780 w 967740"/>
              <a:gd name="connsiteY142" fmla="*/ 226550 h 1788650"/>
              <a:gd name="connsiteX143" fmla="*/ 910590 w 967740"/>
              <a:gd name="connsiteY143" fmla="*/ 241790 h 1788650"/>
              <a:gd name="connsiteX144" fmla="*/ 918210 w 967740"/>
              <a:gd name="connsiteY144" fmla="*/ 230360 h 1788650"/>
              <a:gd name="connsiteX145" fmla="*/ 929640 w 967740"/>
              <a:gd name="connsiteY145" fmla="*/ 218930 h 1788650"/>
              <a:gd name="connsiteX146" fmla="*/ 933450 w 967740"/>
              <a:gd name="connsiteY146" fmla="*/ 207500 h 1788650"/>
              <a:gd name="connsiteX147" fmla="*/ 944880 w 967740"/>
              <a:gd name="connsiteY147" fmla="*/ 241790 h 1788650"/>
              <a:gd name="connsiteX148" fmla="*/ 941070 w 967740"/>
              <a:gd name="connsiteY148" fmla="*/ 302750 h 1788650"/>
              <a:gd name="connsiteX149" fmla="*/ 944880 w 967740"/>
              <a:gd name="connsiteY149" fmla="*/ 401810 h 1788650"/>
              <a:gd name="connsiteX150" fmla="*/ 948690 w 967740"/>
              <a:gd name="connsiteY150" fmla="*/ 428480 h 1788650"/>
              <a:gd name="connsiteX151" fmla="*/ 952500 w 967740"/>
              <a:gd name="connsiteY151" fmla="*/ 470390 h 1788650"/>
              <a:gd name="connsiteX152" fmla="*/ 956310 w 967740"/>
              <a:gd name="connsiteY152" fmla="*/ 565640 h 1788650"/>
              <a:gd name="connsiteX153" fmla="*/ 960120 w 967740"/>
              <a:gd name="connsiteY153" fmla="*/ 580880 h 1788650"/>
              <a:gd name="connsiteX154" fmla="*/ 967740 w 967740"/>
              <a:gd name="connsiteY154" fmla="*/ 626600 h 1788650"/>
              <a:gd name="connsiteX155" fmla="*/ 960120 w 967740"/>
              <a:gd name="connsiteY155" fmla="*/ 737090 h 1788650"/>
              <a:gd name="connsiteX156" fmla="*/ 956310 w 967740"/>
              <a:gd name="connsiteY156" fmla="*/ 763760 h 1788650"/>
              <a:gd name="connsiteX157" fmla="*/ 952500 w 967740"/>
              <a:gd name="connsiteY157" fmla="*/ 782810 h 1788650"/>
              <a:gd name="connsiteX158" fmla="*/ 944880 w 967740"/>
              <a:gd name="connsiteY158" fmla="*/ 847580 h 1788650"/>
              <a:gd name="connsiteX159" fmla="*/ 941070 w 967740"/>
              <a:gd name="connsiteY159" fmla="*/ 862820 h 1788650"/>
              <a:gd name="connsiteX160" fmla="*/ 933450 w 967740"/>
              <a:gd name="connsiteY160" fmla="*/ 935210 h 1788650"/>
              <a:gd name="connsiteX161" fmla="*/ 925830 w 967740"/>
              <a:gd name="connsiteY161" fmla="*/ 988550 h 1788650"/>
              <a:gd name="connsiteX162" fmla="*/ 929640 w 967740"/>
              <a:gd name="connsiteY162" fmla="*/ 1057130 h 1788650"/>
              <a:gd name="connsiteX163" fmla="*/ 941070 w 967740"/>
              <a:gd name="connsiteY163" fmla="*/ 1133330 h 1788650"/>
              <a:gd name="connsiteX164" fmla="*/ 933450 w 967740"/>
              <a:gd name="connsiteY164" fmla="*/ 1217150 h 1788650"/>
              <a:gd name="connsiteX165" fmla="*/ 925830 w 967740"/>
              <a:gd name="connsiteY165" fmla="*/ 1262870 h 1788650"/>
              <a:gd name="connsiteX166" fmla="*/ 918210 w 967740"/>
              <a:gd name="connsiteY166" fmla="*/ 1346690 h 1788650"/>
              <a:gd name="connsiteX167" fmla="*/ 914400 w 967740"/>
              <a:gd name="connsiteY167" fmla="*/ 1361930 h 1788650"/>
              <a:gd name="connsiteX168" fmla="*/ 910590 w 967740"/>
              <a:gd name="connsiteY168" fmla="*/ 1380980 h 1788650"/>
              <a:gd name="connsiteX169" fmla="*/ 902970 w 967740"/>
              <a:gd name="connsiteY169" fmla="*/ 1403840 h 1788650"/>
              <a:gd name="connsiteX170" fmla="*/ 891540 w 967740"/>
              <a:gd name="connsiteY170" fmla="*/ 1430510 h 1788650"/>
              <a:gd name="connsiteX171" fmla="*/ 887730 w 967740"/>
              <a:gd name="connsiteY171" fmla="*/ 1457180 h 1788650"/>
              <a:gd name="connsiteX172" fmla="*/ 883920 w 967740"/>
              <a:gd name="connsiteY172" fmla="*/ 1468610 h 1788650"/>
              <a:gd name="connsiteX173" fmla="*/ 876300 w 967740"/>
              <a:gd name="connsiteY173" fmla="*/ 1495280 h 1788650"/>
              <a:gd name="connsiteX174" fmla="*/ 876300 w 967740"/>
              <a:gd name="connsiteY174" fmla="*/ 1586720 h 1788650"/>
              <a:gd name="connsiteX175" fmla="*/ 887730 w 967740"/>
              <a:gd name="connsiteY175" fmla="*/ 1609580 h 1788650"/>
              <a:gd name="connsiteX176" fmla="*/ 891540 w 967740"/>
              <a:gd name="connsiteY176" fmla="*/ 1617200 h 1788650"/>
              <a:gd name="connsiteX0" fmla="*/ 697230 w 967740"/>
              <a:gd name="connsiteY0" fmla="*/ 1788650 h 1788650"/>
              <a:gd name="connsiteX1" fmla="*/ 704850 w 967740"/>
              <a:gd name="connsiteY1" fmla="*/ 1758170 h 1788650"/>
              <a:gd name="connsiteX2" fmla="*/ 708660 w 967740"/>
              <a:gd name="connsiteY2" fmla="*/ 1742930 h 1788650"/>
              <a:gd name="connsiteX3" fmla="*/ 712470 w 967740"/>
              <a:gd name="connsiteY3" fmla="*/ 1716260 h 1788650"/>
              <a:gd name="connsiteX4" fmla="*/ 716280 w 967740"/>
              <a:gd name="connsiteY4" fmla="*/ 1697210 h 1788650"/>
              <a:gd name="connsiteX5" fmla="*/ 723900 w 967740"/>
              <a:gd name="connsiteY5" fmla="*/ 1674350 h 1788650"/>
              <a:gd name="connsiteX6" fmla="*/ 731520 w 967740"/>
              <a:gd name="connsiteY6" fmla="*/ 1590530 h 1788650"/>
              <a:gd name="connsiteX7" fmla="*/ 735330 w 967740"/>
              <a:gd name="connsiteY7" fmla="*/ 1579100 h 1788650"/>
              <a:gd name="connsiteX8" fmla="*/ 739140 w 967740"/>
              <a:gd name="connsiteY8" fmla="*/ 1529570 h 1788650"/>
              <a:gd name="connsiteX9" fmla="*/ 742950 w 967740"/>
              <a:gd name="connsiteY9" fmla="*/ 1514330 h 1788650"/>
              <a:gd name="connsiteX10" fmla="*/ 746760 w 967740"/>
              <a:gd name="connsiteY10" fmla="*/ 1472420 h 1788650"/>
              <a:gd name="connsiteX11" fmla="*/ 750570 w 967740"/>
              <a:gd name="connsiteY11" fmla="*/ 1457180 h 1788650"/>
              <a:gd name="connsiteX12" fmla="*/ 754380 w 967740"/>
              <a:gd name="connsiteY12" fmla="*/ 1426700 h 1788650"/>
              <a:gd name="connsiteX13" fmla="*/ 758190 w 967740"/>
              <a:gd name="connsiteY13" fmla="*/ 1400030 h 1788650"/>
              <a:gd name="connsiteX14" fmla="*/ 762000 w 967740"/>
              <a:gd name="connsiteY14" fmla="*/ 1339070 h 1788650"/>
              <a:gd name="connsiteX15" fmla="*/ 765810 w 967740"/>
              <a:gd name="connsiteY15" fmla="*/ 1316210 h 1788650"/>
              <a:gd name="connsiteX16" fmla="*/ 758190 w 967740"/>
              <a:gd name="connsiteY16" fmla="*/ 1209530 h 1788650"/>
              <a:gd name="connsiteX17" fmla="*/ 754380 w 967740"/>
              <a:gd name="connsiteY17" fmla="*/ 1190480 h 1788650"/>
              <a:gd name="connsiteX18" fmla="*/ 746760 w 967740"/>
              <a:gd name="connsiteY18" fmla="*/ 1137140 h 1788650"/>
              <a:gd name="connsiteX19" fmla="*/ 735330 w 967740"/>
              <a:gd name="connsiteY19" fmla="*/ 1087610 h 1788650"/>
              <a:gd name="connsiteX20" fmla="*/ 731520 w 967740"/>
              <a:gd name="connsiteY20" fmla="*/ 1076180 h 1788650"/>
              <a:gd name="connsiteX21" fmla="*/ 723900 w 967740"/>
              <a:gd name="connsiteY21" fmla="*/ 1019030 h 1788650"/>
              <a:gd name="connsiteX22" fmla="*/ 716280 w 967740"/>
              <a:gd name="connsiteY22" fmla="*/ 980930 h 1788650"/>
              <a:gd name="connsiteX23" fmla="*/ 712470 w 967740"/>
              <a:gd name="connsiteY23" fmla="*/ 942830 h 1788650"/>
              <a:gd name="connsiteX24" fmla="*/ 704850 w 967740"/>
              <a:gd name="connsiteY24" fmla="*/ 916160 h 1788650"/>
              <a:gd name="connsiteX25" fmla="*/ 701040 w 967740"/>
              <a:gd name="connsiteY25" fmla="*/ 897110 h 1788650"/>
              <a:gd name="connsiteX26" fmla="*/ 693420 w 967740"/>
              <a:gd name="connsiteY26" fmla="*/ 881870 h 1788650"/>
              <a:gd name="connsiteX27" fmla="*/ 685800 w 967740"/>
              <a:gd name="connsiteY27" fmla="*/ 859010 h 1788650"/>
              <a:gd name="connsiteX28" fmla="*/ 674370 w 967740"/>
              <a:gd name="connsiteY28" fmla="*/ 832340 h 1788650"/>
              <a:gd name="connsiteX29" fmla="*/ 666750 w 967740"/>
              <a:gd name="connsiteY29" fmla="*/ 817100 h 1788650"/>
              <a:gd name="connsiteX30" fmla="*/ 659130 w 967740"/>
              <a:gd name="connsiteY30" fmla="*/ 794240 h 1788650"/>
              <a:gd name="connsiteX31" fmla="*/ 655320 w 967740"/>
              <a:gd name="connsiteY31" fmla="*/ 779000 h 1788650"/>
              <a:gd name="connsiteX32" fmla="*/ 647700 w 967740"/>
              <a:gd name="connsiteY32" fmla="*/ 767570 h 1788650"/>
              <a:gd name="connsiteX33" fmla="*/ 640080 w 967740"/>
              <a:gd name="connsiteY33" fmla="*/ 737090 h 1788650"/>
              <a:gd name="connsiteX34" fmla="*/ 636270 w 967740"/>
              <a:gd name="connsiteY34" fmla="*/ 725660 h 1788650"/>
              <a:gd name="connsiteX35" fmla="*/ 632460 w 967740"/>
              <a:gd name="connsiteY35" fmla="*/ 710420 h 1788650"/>
              <a:gd name="connsiteX36" fmla="*/ 624840 w 967740"/>
              <a:gd name="connsiteY36" fmla="*/ 698990 h 1788650"/>
              <a:gd name="connsiteX37" fmla="*/ 621030 w 967740"/>
              <a:gd name="connsiteY37" fmla="*/ 683750 h 1788650"/>
              <a:gd name="connsiteX38" fmla="*/ 605790 w 967740"/>
              <a:gd name="connsiteY38" fmla="*/ 653270 h 1788650"/>
              <a:gd name="connsiteX39" fmla="*/ 586740 w 967740"/>
              <a:gd name="connsiteY39" fmla="*/ 622790 h 1788650"/>
              <a:gd name="connsiteX40" fmla="*/ 567690 w 967740"/>
              <a:gd name="connsiteY40" fmla="*/ 584690 h 1788650"/>
              <a:gd name="connsiteX41" fmla="*/ 567690 w 967740"/>
              <a:gd name="connsiteY41" fmla="*/ 584690 h 1788650"/>
              <a:gd name="connsiteX42" fmla="*/ 552450 w 967740"/>
              <a:gd name="connsiteY42" fmla="*/ 558020 h 1788650"/>
              <a:gd name="connsiteX43" fmla="*/ 537210 w 967740"/>
              <a:gd name="connsiteY43" fmla="*/ 538970 h 1788650"/>
              <a:gd name="connsiteX44" fmla="*/ 533400 w 967740"/>
              <a:gd name="connsiteY44" fmla="*/ 527540 h 1788650"/>
              <a:gd name="connsiteX45" fmla="*/ 518160 w 967740"/>
              <a:gd name="connsiteY45" fmla="*/ 504680 h 1788650"/>
              <a:gd name="connsiteX46" fmla="*/ 510540 w 967740"/>
              <a:gd name="connsiteY46" fmla="*/ 493250 h 1788650"/>
              <a:gd name="connsiteX47" fmla="*/ 499110 w 967740"/>
              <a:gd name="connsiteY47" fmla="*/ 485630 h 1788650"/>
              <a:gd name="connsiteX48" fmla="*/ 480060 w 967740"/>
              <a:gd name="connsiteY48" fmla="*/ 462770 h 1788650"/>
              <a:gd name="connsiteX49" fmla="*/ 468630 w 967740"/>
              <a:gd name="connsiteY49" fmla="*/ 455150 h 1788650"/>
              <a:gd name="connsiteX50" fmla="*/ 457200 w 967740"/>
              <a:gd name="connsiteY50" fmla="*/ 439910 h 1788650"/>
              <a:gd name="connsiteX51" fmla="*/ 434340 w 967740"/>
              <a:gd name="connsiteY51" fmla="*/ 417050 h 1788650"/>
              <a:gd name="connsiteX52" fmla="*/ 426720 w 967740"/>
              <a:gd name="connsiteY52" fmla="*/ 405620 h 1788650"/>
              <a:gd name="connsiteX53" fmla="*/ 403860 w 967740"/>
              <a:gd name="connsiteY53" fmla="*/ 390380 h 1788650"/>
              <a:gd name="connsiteX54" fmla="*/ 381000 w 967740"/>
              <a:gd name="connsiteY54" fmla="*/ 371330 h 1788650"/>
              <a:gd name="connsiteX55" fmla="*/ 369570 w 967740"/>
              <a:gd name="connsiteY55" fmla="*/ 359900 h 1788650"/>
              <a:gd name="connsiteX56" fmla="*/ 342900 w 967740"/>
              <a:gd name="connsiteY56" fmla="*/ 344660 h 1788650"/>
              <a:gd name="connsiteX57" fmla="*/ 308610 w 967740"/>
              <a:gd name="connsiteY57" fmla="*/ 317990 h 1788650"/>
              <a:gd name="connsiteX58" fmla="*/ 281940 w 967740"/>
              <a:gd name="connsiteY58" fmla="*/ 302750 h 1788650"/>
              <a:gd name="connsiteX59" fmla="*/ 270510 w 967740"/>
              <a:gd name="connsiteY59" fmla="*/ 295130 h 1788650"/>
              <a:gd name="connsiteX60" fmla="*/ 213360 w 967740"/>
              <a:gd name="connsiteY60" fmla="*/ 272270 h 1788650"/>
              <a:gd name="connsiteX61" fmla="*/ 182880 w 967740"/>
              <a:gd name="connsiteY61" fmla="*/ 260840 h 1788650"/>
              <a:gd name="connsiteX62" fmla="*/ 95250 w 967740"/>
              <a:gd name="connsiteY62" fmla="*/ 215120 h 1788650"/>
              <a:gd name="connsiteX63" fmla="*/ 87630 w 967740"/>
              <a:gd name="connsiteY63" fmla="*/ 203690 h 1788650"/>
              <a:gd name="connsiteX64" fmla="*/ 57150 w 967740"/>
              <a:gd name="connsiteY64" fmla="*/ 173210 h 1788650"/>
              <a:gd name="connsiteX65" fmla="*/ 30480 w 967740"/>
              <a:gd name="connsiteY65" fmla="*/ 142730 h 1788650"/>
              <a:gd name="connsiteX66" fmla="*/ 22860 w 967740"/>
              <a:gd name="connsiteY66" fmla="*/ 127490 h 1788650"/>
              <a:gd name="connsiteX67" fmla="*/ 11430 w 967740"/>
              <a:gd name="connsiteY67" fmla="*/ 119870 h 1788650"/>
              <a:gd name="connsiteX68" fmla="*/ 19050 w 967740"/>
              <a:gd name="connsiteY68" fmla="*/ 104630 h 1788650"/>
              <a:gd name="connsiteX69" fmla="*/ 30480 w 967740"/>
              <a:gd name="connsiteY69" fmla="*/ 116060 h 1788650"/>
              <a:gd name="connsiteX70" fmla="*/ 41910 w 967740"/>
              <a:gd name="connsiteY70" fmla="*/ 123680 h 1788650"/>
              <a:gd name="connsiteX71" fmla="*/ 60960 w 967740"/>
              <a:gd name="connsiteY71" fmla="*/ 127490 h 1788650"/>
              <a:gd name="connsiteX72" fmla="*/ 53340 w 967740"/>
              <a:gd name="connsiteY72" fmla="*/ 97010 h 1788650"/>
              <a:gd name="connsiteX73" fmla="*/ 49530 w 967740"/>
              <a:gd name="connsiteY73" fmla="*/ 77960 h 1788650"/>
              <a:gd name="connsiteX74" fmla="*/ 72390 w 967740"/>
              <a:gd name="connsiteY74" fmla="*/ 93200 h 1788650"/>
              <a:gd name="connsiteX75" fmla="*/ 83820 w 967740"/>
              <a:gd name="connsiteY75" fmla="*/ 70340 h 1788650"/>
              <a:gd name="connsiteX76" fmla="*/ 110490 w 967740"/>
              <a:gd name="connsiteY76" fmla="*/ 89390 h 1788650"/>
              <a:gd name="connsiteX77" fmla="*/ 118110 w 967740"/>
              <a:gd name="connsiteY77" fmla="*/ 74150 h 1788650"/>
              <a:gd name="connsiteX78" fmla="*/ 125730 w 967740"/>
              <a:gd name="connsiteY78" fmla="*/ 51290 h 1788650"/>
              <a:gd name="connsiteX79" fmla="*/ 133350 w 967740"/>
              <a:gd name="connsiteY79" fmla="*/ 62720 h 1788650"/>
              <a:gd name="connsiteX80" fmla="*/ 140970 w 967740"/>
              <a:gd name="connsiteY80" fmla="*/ 51290 h 1788650"/>
              <a:gd name="connsiteX81" fmla="*/ 201930 w 967740"/>
              <a:gd name="connsiteY81" fmla="*/ 20810 h 1788650"/>
              <a:gd name="connsiteX82" fmla="*/ 224790 w 967740"/>
              <a:gd name="connsiteY82" fmla="*/ 28430 h 1788650"/>
              <a:gd name="connsiteX83" fmla="*/ 224790 w 967740"/>
              <a:gd name="connsiteY83" fmla="*/ 24620 h 1788650"/>
              <a:gd name="connsiteX84" fmla="*/ 247650 w 967740"/>
              <a:gd name="connsiteY84" fmla="*/ 47480 h 1788650"/>
              <a:gd name="connsiteX85" fmla="*/ 297180 w 967740"/>
              <a:gd name="connsiteY85" fmla="*/ 74150 h 1788650"/>
              <a:gd name="connsiteX86" fmla="*/ 365760 w 967740"/>
              <a:gd name="connsiteY86" fmla="*/ 116060 h 1788650"/>
              <a:gd name="connsiteX87" fmla="*/ 400050 w 967740"/>
              <a:gd name="connsiteY87" fmla="*/ 142730 h 1788650"/>
              <a:gd name="connsiteX88" fmla="*/ 407670 w 967740"/>
              <a:gd name="connsiteY88" fmla="*/ 154160 h 1788650"/>
              <a:gd name="connsiteX89" fmla="*/ 419100 w 967740"/>
              <a:gd name="connsiteY89" fmla="*/ 157970 h 1788650"/>
              <a:gd name="connsiteX90" fmla="*/ 457200 w 967740"/>
              <a:gd name="connsiteY90" fmla="*/ 196070 h 1788650"/>
              <a:gd name="connsiteX91" fmla="*/ 468630 w 967740"/>
              <a:gd name="connsiteY91" fmla="*/ 203690 h 1788650"/>
              <a:gd name="connsiteX92" fmla="*/ 480060 w 967740"/>
              <a:gd name="connsiteY92" fmla="*/ 215120 h 1788650"/>
              <a:gd name="connsiteX93" fmla="*/ 487680 w 967740"/>
              <a:gd name="connsiteY93" fmla="*/ 226550 h 1788650"/>
              <a:gd name="connsiteX94" fmla="*/ 499110 w 967740"/>
              <a:gd name="connsiteY94" fmla="*/ 230360 h 1788650"/>
              <a:gd name="connsiteX95" fmla="*/ 529590 w 967740"/>
              <a:gd name="connsiteY95" fmla="*/ 257030 h 1788650"/>
              <a:gd name="connsiteX96" fmla="*/ 541020 w 967740"/>
              <a:gd name="connsiteY96" fmla="*/ 268460 h 1788650"/>
              <a:gd name="connsiteX97" fmla="*/ 563880 w 967740"/>
              <a:gd name="connsiteY97" fmla="*/ 283700 h 1788650"/>
              <a:gd name="connsiteX98" fmla="*/ 586740 w 967740"/>
              <a:gd name="connsiteY98" fmla="*/ 306560 h 1788650"/>
              <a:gd name="connsiteX99" fmla="*/ 594360 w 967740"/>
              <a:gd name="connsiteY99" fmla="*/ 317990 h 1788650"/>
              <a:gd name="connsiteX100" fmla="*/ 605790 w 967740"/>
              <a:gd name="connsiteY100" fmla="*/ 329420 h 1788650"/>
              <a:gd name="connsiteX101" fmla="*/ 624840 w 967740"/>
              <a:gd name="connsiteY101" fmla="*/ 356090 h 1788650"/>
              <a:gd name="connsiteX102" fmla="*/ 640080 w 967740"/>
              <a:gd name="connsiteY102" fmla="*/ 378950 h 1788650"/>
              <a:gd name="connsiteX103" fmla="*/ 647700 w 967740"/>
              <a:gd name="connsiteY103" fmla="*/ 390380 h 1788650"/>
              <a:gd name="connsiteX104" fmla="*/ 651510 w 967740"/>
              <a:gd name="connsiteY104" fmla="*/ 401810 h 1788650"/>
              <a:gd name="connsiteX105" fmla="*/ 662940 w 967740"/>
              <a:gd name="connsiteY105" fmla="*/ 409430 h 1788650"/>
              <a:gd name="connsiteX106" fmla="*/ 678180 w 967740"/>
              <a:gd name="connsiteY106" fmla="*/ 436100 h 1788650"/>
              <a:gd name="connsiteX107" fmla="*/ 693420 w 967740"/>
              <a:gd name="connsiteY107" fmla="*/ 458960 h 1788650"/>
              <a:gd name="connsiteX108" fmla="*/ 704850 w 967740"/>
              <a:gd name="connsiteY108" fmla="*/ 474200 h 1788650"/>
              <a:gd name="connsiteX109" fmla="*/ 716280 w 967740"/>
              <a:gd name="connsiteY109" fmla="*/ 481820 h 1788650"/>
              <a:gd name="connsiteX110" fmla="*/ 727710 w 967740"/>
              <a:gd name="connsiteY110" fmla="*/ 519920 h 1788650"/>
              <a:gd name="connsiteX111" fmla="*/ 739140 w 967740"/>
              <a:gd name="connsiteY111" fmla="*/ 542780 h 1788650"/>
              <a:gd name="connsiteX112" fmla="*/ 746760 w 967740"/>
              <a:gd name="connsiteY112" fmla="*/ 565640 h 1788650"/>
              <a:gd name="connsiteX113" fmla="*/ 754380 w 967740"/>
              <a:gd name="connsiteY113" fmla="*/ 580880 h 1788650"/>
              <a:gd name="connsiteX114" fmla="*/ 765810 w 967740"/>
              <a:gd name="connsiteY114" fmla="*/ 607550 h 1788650"/>
              <a:gd name="connsiteX115" fmla="*/ 773430 w 967740"/>
              <a:gd name="connsiteY115" fmla="*/ 584690 h 1788650"/>
              <a:gd name="connsiteX116" fmla="*/ 784860 w 967740"/>
              <a:gd name="connsiteY116" fmla="*/ 558020 h 1788650"/>
              <a:gd name="connsiteX117" fmla="*/ 796290 w 967740"/>
              <a:gd name="connsiteY117" fmla="*/ 504680 h 1788650"/>
              <a:gd name="connsiteX118" fmla="*/ 800100 w 967740"/>
              <a:gd name="connsiteY118" fmla="*/ 478010 h 1788650"/>
              <a:gd name="connsiteX119" fmla="*/ 803910 w 967740"/>
              <a:gd name="connsiteY119" fmla="*/ 428480 h 1788650"/>
              <a:gd name="connsiteX120" fmla="*/ 800100 w 967740"/>
              <a:gd name="connsiteY120" fmla="*/ 386570 h 1788650"/>
              <a:gd name="connsiteX121" fmla="*/ 796290 w 967740"/>
              <a:gd name="connsiteY121" fmla="*/ 363710 h 1788650"/>
              <a:gd name="connsiteX122" fmla="*/ 792480 w 967740"/>
              <a:gd name="connsiteY122" fmla="*/ 337040 h 1788650"/>
              <a:gd name="connsiteX123" fmla="*/ 784860 w 967740"/>
              <a:gd name="connsiteY123" fmla="*/ 291320 h 1788650"/>
              <a:gd name="connsiteX124" fmla="*/ 788670 w 967740"/>
              <a:gd name="connsiteY124" fmla="*/ 196070 h 1788650"/>
              <a:gd name="connsiteX125" fmla="*/ 792480 w 967740"/>
              <a:gd name="connsiteY125" fmla="*/ 177020 h 1788650"/>
              <a:gd name="connsiteX126" fmla="*/ 800100 w 967740"/>
              <a:gd name="connsiteY126" fmla="*/ 199880 h 1788650"/>
              <a:gd name="connsiteX127" fmla="*/ 803910 w 967740"/>
              <a:gd name="connsiteY127" fmla="*/ 237980 h 1788650"/>
              <a:gd name="connsiteX128" fmla="*/ 807720 w 967740"/>
              <a:gd name="connsiteY128" fmla="*/ 268460 h 1788650"/>
              <a:gd name="connsiteX129" fmla="*/ 815340 w 967740"/>
              <a:gd name="connsiteY129" fmla="*/ 257030 h 1788650"/>
              <a:gd name="connsiteX130" fmla="*/ 819150 w 967740"/>
              <a:gd name="connsiteY130" fmla="*/ 245600 h 1788650"/>
              <a:gd name="connsiteX131" fmla="*/ 826770 w 967740"/>
              <a:gd name="connsiteY131" fmla="*/ 226550 h 1788650"/>
              <a:gd name="connsiteX132" fmla="*/ 834390 w 967740"/>
              <a:gd name="connsiteY132" fmla="*/ 203690 h 1788650"/>
              <a:gd name="connsiteX133" fmla="*/ 845820 w 967740"/>
              <a:gd name="connsiteY133" fmla="*/ 180830 h 1788650"/>
              <a:gd name="connsiteX134" fmla="*/ 853440 w 967740"/>
              <a:gd name="connsiteY134" fmla="*/ 196070 h 1788650"/>
              <a:gd name="connsiteX135" fmla="*/ 868680 w 967740"/>
              <a:gd name="connsiteY135" fmla="*/ 218930 h 1788650"/>
              <a:gd name="connsiteX136" fmla="*/ 876300 w 967740"/>
              <a:gd name="connsiteY136" fmla="*/ 199880 h 1788650"/>
              <a:gd name="connsiteX137" fmla="*/ 883920 w 967740"/>
              <a:gd name="connsiteY137" fmla="*/ 188450 h 1788650"/>
              <a:gd name="connsiteX138" fmla="*/ 887730 w 967740"/>
              <a:gd name="connsiteY138" fmla="*/ 237980 h 1788650"/>
              <a:gd name="connsiteX139" fmla="*/ 902970 w 967740"/>
              <a:gd name="connsiteY139" fmla="*/ 211310 h 1788650"/>
              <a:gd name="connsiteX140" fmla="*/ 910590 w 967740"/>
              <a:gd name="connsiteY140" fmla="*/ 196070 h 1788650"/>
              <a:gd name="connsiteX141" fmla="*/ 906780 w 967740"/>
              <a:gd name="connsiteY141" fmla="*/ 226550 h 1788650"/>
              <a:gd name="connsiteX142" fmla="*/ 910590 w 967740"/>
              <a:gd name="connsiteY142" fmla="*/ 241790 h 1788650"/>
              <a:gd name="connsiteX143" fmla="*/ 918210 w 967740"/>
              <a:gd name="connsiteY143" fmla="*/ 230360 h 1788650"/>
              <a:gd name="connsiteX144" fmla="*/ 929640 w 967740"/>
              <a:gd name="connsiteY144" fmla="*/ 218930 h 1788650"/>
              <a:gd name="connsiteX145" fmla="*/ 933450 w 967740"/>
              <a:gd name="connsiteY145" fmla="*/ 207500 h 1788650"/>
              <a:gd name="connsiteX146" fmla="*/ 944880 w 967740"/>
              <a:gd name="connsiteY146" fmla="*/ 241790 h 1788650"/>
              <a:gd name="connsiteX147" fmla="*/ 941070 w 967740"/>
              <a:gd name="connsiteY147" fmla="*/ 302750 h 1788650"/>
              <a:gd name="connsiteX148" fmla="*/ 944880 w 967740"/>
              <a:gd name="connsiteY148" fmla="*/ 401810 h 1788650"/>
              <a:gd name="connsiteX149" fmla="*/ 948690 w 967740"/>
              <a:gd name="connsiteY149" fmla="*/ 428480 h 1788650"/>
              <a:gd name="connsiteX150" fmla="*/ 952500 w 967740"/>
              <a:gd name="connsiteY150" fmla="*/ 470390 h 1788650"/>
              <a:gd name="connsiteX151" fmla="*/ 956310 w 967740"/>
              <a:gd name="connsiteY151" fmla="*/ 565640 h 1788650"/>
              <a:gd name="connsiteX152" fmla="*/ 960120 w 967740"/>
              <a:gd name="connsiteY152" fmla="*/ 580880 h 1788650"/>
              <a:gd name="connsiteX153" fmla="*/ 967740 w 967740"/>
              <a:gd name="connsiteY153" fmla="*/ 626600 h 1788650"/>
              <a:gd name="connsiteX154" fmla="*/ 960120 w 967740"/>
              <a:gd name="connsiteY154" fmla="*/ 737090 h 1788650"/>
              <a:gd name="connsiteX155" fmla="*/ 956310 w 967740"/>
              <a:gd name="connsiteY155" fmla="*/ 763760 h 1788650"/>
              <a:gd name="connsiteX156" fmla="*/ 952500 w 967740"/>
              <a:gd name="connsiteY156" fmla="*/ 782810 h 1788650"/>
              <a:gd name="connsiteX157" fmla="*/ 944880 w 967740"/>
              <a:gd name="connsiteY157" fmla="*/ 847580 h 1788650"/>
              <a:gd name="connsiteX158" fmla="*/ 941070 w 967740"/>
              <a:gd name="connsiteY158" fmla="*/ 862820 h 1788650"/>
              <a:gd name="connsiteX159" fmla="*/ 933450 w 967740"/>
              <a:gd name="connsiteY159" fmla="*/ 935210 h 1788650"/>
              <a:gd name="connsiteX160" fmla="*/ 925830 w 967740"/>
              <a:gd name="connsiteY160" fmla="*/ 988550 h 1788650"/>
              <a:gd name="connsiteX161" fmla="*/ 929640 w 967740"/>
              <a:gd name="connsiteY161" fmla="*/ 1057130 h 1788650"/>
              <a:gd name="connsiteX162" fmla="*/ 941070 w 967740"/>
              <a:gd name="connsiteY162" fmla="*/ 1133330 h 1788650"/>
              <a:gd name="connsiteX163" fmla="*/ 933450 w 967740"/>
              <a:gd name="connsiteY163" fmla="*/ 1217150 h 1788650"/>
              <a:gd name="connsiteX164" fmla="*/ 925830 w 967740"/>
              <a:gd name="connsiteY164" fmla="*/ 1262870 h 1788650"/>
              <a:gd name="connsiteX165" fmla="*/ 918210 w 967740"/>
              <a:gd name="connsiteY165" fmla="*/ 1346690 h 1788650"/>
              <a:gd name="connsiteX166" fmla="*/ 914400 w 967740"/>
              <a:gd name="connsiteY166" fmla="*/ 1361930 h 1788650"/>
              <a:gd name="connsiteX167" fmla="*/ 910590 w 967740"/>
              <a:gd name="connsiteY167" fmla="*/ 1380980 h 1788650"/>
              <a:gd name="connsiteX168" fmla="*/ 902970 w 967740"/>
              <a:gd name="connsiteY168" fmla="*/ 1403840 h 1788650"/>
              <a:gd name="connsiteX169" fmla="*/ 891540 w 967740"/>
              <a:gd name="connsiteY169" fmla="*/ 1430510 h 1788650"/>
              <a:gd name="connsiteX170" fmla="*/ 887730 w 967740"/>
              <a:gd name="connsiteY170" fmla="*/ 1457180 h 1788650"/>
              <a:gd name="connsiteX171" fmla="*/ 883920 w 967740"/>
              <a:gd name="connsiteY171" fmla="*/ 1468610 h 1788650"/>
              <a:gd name="connsiteX172" fmla="*/ 876300 w 967740"/>
              <a:gd name="connsiteY172" fmla="*/ 1495280 h 1788650"/>
              <a:gd name="connsiteX173" fmla="*/ 876300 w 967740"/>
              <a:gd name="connsiteY173" fmla="*/ 1586720 h 1788650"/>
              <a:gd name="connsiteX174" fmla="*/ 887730 w 967740"/>
              <a:gd name="connsiteY174" fmla="*/ 1609580 h 1788650"/>
              <a:gd name="connsiteX175" fmla="*/ 891540 w 967740"/>
              <a:gd name="connsiteY175" fmla="*/ 1617200 h 1788650"/>
              <a:gd name="connsiteX0" fmla="*/ 697230 w 967740"/>
              <a:gd name="connsiteY0" fmla="*/ 1788650 h 1788650"/>
              <a:gd name="connsiteX1" fmla="*/ 704850 w 967740"/>
              <a:gd name="connsiteY1" fmla="*/ 1758170 h 1788650"/>
              <a:gd name="connsiteX2" fmla="*/ 708660 w 967740"/>
              <a:gd name="connsiteY2" fmla="*/ 1742930 h 1788650"/>
              <a:gd name="connsiteX3" fmla="*/ 712470 w 967740"/>
              <a:gd name="connsiteY3" fmla="*/ 1716260 h 1788650"/>
              <a:gd name="connsiteX4" fmla="*/ 716280 w 967740"/>
              <a:gd name="connsiteY4" fmla="*/ 1697210 h 1788650"/>
              <a:gd name="connsiteX5" fmla="*/ 723900 w 967740"/>
              <a:gd name="connsiteY5" fmla="*/ 1674350 h 1788650"/>
              <a:gd name="connsiteX6" fmla="*/ 731520 w 967740"/>
              <a:gd name="connsiteY6" fmla="*/ 1590530 h 1788650"/>
              <a:gd name="connsiteX7" fmla="*/ 735330 w 967740"/>
              <a:gd name="connsiteY7" fmla="*/ 1579100 h 1788650"/>
              <a:gd name="connsiteX8" fmla="*/ 739140 w 967740"/>
              <a:gd name="connsiteY8" fmla="*/ 1529570 h 1788650"/>
              <a:gd name="connsiteX9" fmla="*/ 742950 w 967740"/>
              <a:gd name="connsiteY9" fmla="*/ 1514330 h 1788650"/>
              <a:gd name="connsiteX10" fmla="*/ 746760 w 967740"/>
              <a:gd name="connsiteY10" fmla="*/ 1472420 h 1788650"/>
              <a:gd name="connsiteX11" fmla="*/ 750570 w 967740"/>
              <a:gd name="connsiteY11" fmla="*/ 1457180 h 1788650"/>
              <a:gd name="connsiteX12" fmla="*/ 754380 w 967740"/>
              <a:gd name="connsiteY12" fmla="*/ 1426700 h 1788650"/>
              <a:gd name="connsiteX13" fmla="*/ 758190 w 967740"/>
              <a:gd name="connsiteY13" fmla="*/ 1400030 h 1788650"/>
              <a:gd name="connsiteX14" fmla="*/ 762000 w 967740"/>
              <a:gd name="connsiteY14" fmla="*/ 1339070 h 1788650"/>
              <a:gd name="connsiteX15" fmla="*/ 765810 w 967740"/>
              <a:gd name="connsiteY15" fmla="*/ 1316210 h 1788650"/>
              <a:gd name="connsiteX16" fmla="*/ 758190 w 967740"/>
              <a:gd name="connsiteY16" fmla="*/ 1209530 h 1788650"/>
              <a:gd name="connsiteX17" fmla="*/ 754380 w 967740"/>
              <a:gd name="connsiteY17" fmla="*/ 1190480 h 1788650"/>
              <a:gd name="connsiteX18" fmla="*/ 746760 w 967740"/>
              <a:gd name="connsiteY18" fmla="*/ 1137140 h 1788650"/>
              <a:gd name="connsiteX19" fmla="*/ 735330 w 967740"/>
              <a:gd name="connsiteY19" fmla="*/ 1087610 h 1788650"/>
              <a:gd name="connsiteX20" fmla="*/ 731520 w 967740"/>
              <a:gd name="connsiteY20" fmla="*/ 1076180 h 1788650"/>
              <a:gd name="connsiteX21" fmla="*/ 723900 w 967740"/>
              <a:gd name="connsiteY21" fmla="*/ 1019030 h 1788650"/>
              <a:gd name="connsiteX22" fmla="*/ 716280 w 967740"/>
              <a:gd name="connsiteY22" fmla="*/ 980930 h 1788650"/>
              <a:gd name="connsiteX23" fmla="*/ 712470 w 967740"/>
              <a:gd name="connsiteY23" fmla="*/ 942830 h 1788650"/>
              <a:gd name="connsiteX24" fmla="*/ 704850 w 967740"/>
              <a:gd name="connsiteY24" fmla="*/ 916160 h 1788650"/>
              <a:gd name="connsiteX25" fmla="*/ 701040 w 967740"/>
              <a:gd name="connsiteY25" fmla="*/ 897110 h 1788650"/>
              <a:gd name="connsiteX26" fmla="*/ 693420 w 967740"/>
              <a:gd name="connsiteY26" fmla="*/ 881870 h 1788650"/>
              <a:gd name="connsiteX27" fmla="*/ 685800 w 967740"/>
              <a:gd name="connsiteY27" fmla="*/ 859010 h 1788650"/>
              <a:gd name="connsiteX28" fmla="*/ 674370 w 967740"/>
              <a:gd name="connsiteY28" fmla="*/ 832340 h 1788650"/>
              <a:gd name="connsiteX29" fmla="*/ 666750 w 967740"/>
              <a:gd name="connsiteY29" fmla="*/ 817100 h 1788650"/>
              <a:gd name="connsiteX30" fmla="*/ 659130 w 967740"/>
              <a:gd name="connsiteY30" fmla="*/ 794240 h 1788650"/>
              <a:gd name="connsiteX31" fmla="*/ 655320 w 967740"/>
              <a:gd name="connsiteY31" fmla="*/ 779000 h 1788650"/>
              <a:gd name="connsiteX32" fmla="*/ 647700 w 967740"/>
              <a:gd name="connsiteY32" fmla="*/ 767570 h 1788650"/>
              <a:gd name="connsiteX33" fmla="*/ 640080 w 967740"/>
              <a:gd name="connsiteY33" fmla="*/ 737090 h 1788650"/>
              <a:gd name="connsiteX34" fmla="*/ 636270 w 967740"/>
              <a:gd name="connsiteY34" fmla="*/ 725660 h 1788650"/>
              <a:gd name="connsiteX35" fmla="*/ 632460 w 967740"/>
              <a:gd name="connsiteY35" fmla="*/ 710420 h 1788650"/>
              <a:gd name="connsiteX36" fmla="*/ 624840 w 967740"/>
              <a:gd name="connsiteY36" fmla="*/ 698990 h 1788650"/>
              <a:gd name="connsiteX37" fmla="*/ 621030 w 967740"/>
              <a:gd name="connsiteY37" fmla="*/ 683750 h 1788650"/>
              <a:gd name="connsiteX38" fmla="*/ 605790 w 967740"/>
              <a:gd name="connsiteY38" fmla="*/ 653270 h 1788650"/>
              <a:gd name="connsiteX39" fmla="*/ 586740 w 967740"/>
              <a:gd name="connsiteY39" fmla="*/ 622790 h 1788650"/>
              <a:gd name="connsiteX40" fmla="*/ 567690 w 967740"/>
              <a:gd name="connsiteY40" fmla="*/ 584690 h 1788650"/>
              <a:gd name="connsiteX41" fmla="*/ 567690 w 967740"/>
              <a:gd name="connsiteY41" fmla="*/ 584690 h 1788650"/>
              <a:gd name="connsiteX42" fmla="*/ 552450 w 967740"/>
              <a:gd name="connsiteY42" fmla="*/ 558020 h 1788650"/>
              <a:gd name="connsiteX43" fmla="*/ 537210 w 967740"/>
              <a:gd name="connsiteY43" fmla="*/ 538970 h 1788650"/>
              <a:gd name="connsiteX44" fmla="*/ 533400 w 967740"/>
              <a:gd name="connsiteY44" fmla="*/ 527540 h 1788650"/>
              <a:gd name="connsiteX45" fmla="*/ 518160 w 967740"/>
              <a:gd name="connsiteY45" fmla="*/ 504680 h 1788650"/>
              <a:gd name="connsiteX46" fmla="*/ 510540 w 967740"/>
              <a:gd name="connsiteY46" fmla="*/ 493250 h 1788650"/>
              <a:gd name="connsiteX47" fmla="*/ 499110 w 967740"/>
              <a:gd name="connsiteY47" fmla="*/ 485630 h 1788650"/>
              <a:gd name="connsiteX48" fmla="*/ 480060 w 967740"/>
              <a:gd name="connsiteY48" fmla="*/ 462770 h 1788650"/>
              <a:gd name="connsiteX49" fmla="*/ 468630 w 967740"/>
              <a:gd name="connsiteY49" fmla="*/ 455150 h 1788650"/>
              <a:gd name="connsiteX50" fmla="*/ 457200 w 967740"/>
              <a:gd name="connsiteY50" fmla="*/ 439910 h 1788650"/>
              <a:gd name="connsiteX51" fmla="*/ 434340 w 967740"/>
              <a:gd name="connsiteY51" fmla="*/ 417050 h 1788650"/>
              <a:gd name="connsiteX52" fmla="*/ 426720 w 967740"/>
              <a:gd name="connsiteY52" fmla="*/ 405620 h 1788650"/>
              <a:gd name="connsiteX53" fmla="*/ 403860 w 967740"/>
              <a:gd name="connsiteY53" fmla="*/ 390380 h 1788650"/>
              <a:gd name="connsiteX54" fmla="*/ 369570 w 967740"/>
              <a:gd name="connsiteY54" fmla="*/ 359900 h 1788650"/>
              <a:gd name="connsiteX55" fmla="*/ 342900 w 967740"/>
              <a:gd name="connsiteY55" fmla="*/ 344660 h 1788650"/>
              <a:gd name="connsiteX56" fmla="*/ 308610 w 967740"/>
              <a:gd name="connsiteY56" fmla="*/ 317990 h 1788650"/>
              <a:gd name="connsiteX57" fmla="*/ 281940 w 967740"/>
              <a:gd name="connsiteY57" fmla="*/ 302750 h 1788650"/>
              <a:gd name="connsiteX58" fmla="*/ 270510 w 967740"/>
              <a:gd name="connsiteY58" fmla="*/ 295130 h 1788650"/>
              <a:gd name="connsiteX59" fmla="*/ 213360 w 967740"/>
              <a:gd name="connsiteY59" fmla="*/ 272270 h 1788650"/>
              <a:gd name="connsiteX60" fmla="*/ 182880 w 967740"/>
              <a:gd name="connsiteY60" fmla="*/ 260840 h 1788650"/>
              <a:gd name="connsiteX61" fmla="*/ 95250 w 967740"/>
              <a:gd name="connsiteY61" fmla="*/ 215120 h 1788650"/>
              <a:gd name="connsiteX62" fmla="*/ 87630 w 967740"/>
              <a:gd name="connsiteY62" fmla="*/ 203690 h 1788650"/>
              <a:gd name="connsiteX63" fmla="*/ 57150 w 967740"/>
              <a:gd name="connsiteY63" fmla="*/ 173210 h 1788650"/>
              <a:gd name="connsiteX64" fmla="*/ 30480 w 967740"/>
              <a:gd name="connsiteY64" fmla="*/ 142730 h 1788650"/>
              <a:gd name="connsiteX65" fmla="*/ 22860 w 967740"/>
              <a:gd name="connsiteY65" fmla="*/ 127490 h 1788650"/>
              <a:gd name="connsiteX66" fmla="*/ 11430 w 967740"/>
              <a:gd name="connsiteY66" fmla="*/ 119870 h 1788650"/>
              <a:gd name="connsiteX67" fmla="*/ 19050 w 967740"/>
              <a:gd name="connsiteY67" fmla="*/ 104630 h 1788650"/>
              <a:gd name="connsiteX68" fmla="*/ 30480 w 967740"/>
              <a:gd name="connsiteY68" fmla="*/ 116060 h 1788650"/>
              <a:gd name="connsiteX69" fmla="*/ 41910 w 967740"/>
              <a:gd name="connsiteY69" fmla="*/ 123680 h 1788650"/>
              <a:gd name="connsiteX70" fmla="*/ 60960 w 967740"/>
              <a:gd name="connsiteY70" fmla="*/ 127490 h 1788650"/>
              <a:gd name="connsiteX71" fmla="*/ 53340 w 967740"/>
              <a:gd name="connsiteY71" fmla="*/ 97010 h 1788650"/>
              <a:gd name="connsiteX72" fmla="*/ 49530 w 967740"/>
              <a:gd name="connsiteY72" fmla="*/ 77960 h 1788650"/>
              <a:gd name="connsiteX73" fmla="*/ 72390 w 967740"/>
              <a:gd name="connsiteY73" fmla="*/ 93200 h 1788650"/>
              <a:gd name="connsiteX74" fmla="*/ 83820 w 967740"/>
              <a:gd name="connsiteY74" fmla="*/ 70340 h 1788650"/>
              <a:gd name="connsiteX75" fmla="*/ 110490 w 967740"/>
              <a:gd name="connsiteY75" fmla="*/ 89390 h 1788650"/>
              <a:gd name="connsiteX76" fmla="*/ 118110 w 967740"/>
              <a:gd name="connsiteY76" fmla="*/ 74150 h 1788650"/>
              <a:gd name="connsiteX77" fmla="*/ 125730 w 967740"/>
              <a:gd name="connsiteY77" fmla="*/ 51290 h 1788650"/>
              <a:gd name="connsiteX78" fmla="*/ 133350 w 967740"/>
              <a:gd name="connsiteY78" fmla="*/ 62720 h 1788650"/>
              <a:gd name="connsiteX79" fmla="*/ 140970 w 967740"/>
              <a:gd name="connsiteY79" fmla="*/ 51290 h 1788650"/>
              <a:gd name="connsiteX80" fmla="*/ 201930 w 967740"/>
              <a:gd name="connsiteY80" fmla="*/ 20810 h 1788650"/>
              <a:gd name="connsiteX81" fmla="*/ 224790 w 967740"/>
              <a:gd name="connsiteY81" fmla="*/ 28430 h 1788650"/>
              <a:gd name="connsiteX82" fmla="*/ 224790 w 967740"/>
              <a:gd name="connsiteY82" fmla="*/ 24620 h 1788650"/>
              <a:gd name="connsiteX83" fmla="*/ 247650 w 967740"/>
              <a:gd name="connsiteY83" fmla="*/ 47480 h 1788650"/>
              <a:gd name="connsiteX84" fmla="*/ 297180 w 967740"/>
              <a:gd name="connsiteY84" fmla="*/ 74150 h 1788650"/>
              <a:gd name="connsiteX85" fmla="*/ 365760 w 967740"/>
              <a:gd name="connsiteY85" fmla="*/ 116060 h 1788650"/>
              <a:gd name="connsiteX86" fmla="*/ 400050 w 967740"/>
              <a:gd name="connsiteY86" fmla="*/ 142730 h 1788650"/>
              <a:gd name="connsiteX87" fmla="*/ 407670 w 967740"/>
              <a:gd name="connsiteY87" fmla="*/ 154160 h 1788650"/>
              <a:gd name="connsiteX88" fmla="*/ 419100 w 967740"/>
              <a:gd name="connsiteY88" fmla="*/ 157970 h 1788650"/>
              <a:gd name="connsiteX89" fmla="*/ 457200 w 967740"/>
              <a:gd name="connsiteY89" fmla="*/ 196070 h 1788650"/>
              <a:gd name="connsiteX90" fmla="*/ 468630 w 967740"/>
              <a:gd name="connsiteY90" fmla="*/ 203690 h 1788650"/>
              <a:gd name="connsiteX91" fmla="*/ 480060 w 967740"/>
              <a:gd name="connsiteY91" fmla="*/ 215120 h 1788650"/>
              <a:gd name="connsiteX92" fmla="*/ 487680 w 967740"/>
              <a:gd name="connsiteY92" fmla="*/ 226550 h 1788650"/>
              <a:gd name="connsiteX93" fmla="*/ 499110 w 967740"/>
              <a:gd name="connsiteY93" fmla="*/ 230360 h 1788650"/>
              <a:gd name="connsiteX94" fmla="*/ 529590 w 967740"/>
              <a:gd name="connsiteY94" fmla="*/ 257030 h 1788650"/>
              <a:gd name="connsiteX95" fmla="*/ 541020 w 967740"/>
              <a:gd name="connsiteY95" fmla="*/ 268460 h 1788650"/>
              <a:gd name="connsiteX96" fmla="*/ 563880 w 967740"/>
              <a:gd name="connsiteY96" fmla="*/ 283700 h 1788650"/>
              <a:gd name="connsiteX97" fmla="*/ 586740 w 967740"/>
              <a:gd name="connsiteY97" fmla="*/ 306560 h 1788650"/>
              <a:gd name="connsiteX98" fmla="*/ 594360 w 967740"/>
              <a:gd name="connsiteY98" fmla="*/ 317990 h 1788650"/>
              <a:gd name="connsiteX99" fmla="*/ 605790 w 967740"/>
              <a:gd name="connsiteY99" fmla="*/ 329420 h 1788650"/>
              <a:gd name="connsiteX100" fmla="*/ 624840 w 967740"/>
              <a:gd name="connsiteY100" fmla="*/ 356090 h 1788650"/>
              <a:gd name="connsiteX101" fmla="*/ 640080 w 967740"/>
              <a:gd name="connsiteY101" fmla="*/ 378950 h 1788650"/>
              <a:gd name="connsiteX102" fmla="*/ 647700 w 967740"/>
              <a:gd name="connsiteY102" fmla="*/ 390380 h 1788650"/>
              <a:gd name="connsiteX103" fmla="*/ 651510 w 967740"/>
              <a:gd name="connsiteY103" fmla="*/ 401810 h 1788650"/>
              <a:gd name="connsiteX104" fmla="*/ 662940 w 967740"/>
              <a:gd name="connsiteY104" fmla="*/ 409430 h 1788650"/>
              <a:gd name="connsiteX105" fmla="*/ 678180 w 967740"/>
              <a:gd name="connsiteY105" fmla="*/ 436100 h 1788650"/>
              <a:gd name="connsiteX106" fmla="*/ 693420 w 967740"/>
              <a:gd name="connsiteY106" fmla="*/ 458960 h 1788650"/>
              <a:gd name="connsiteX107" fmla="*/ 704850 w 967740"/>
              <a:gd name="connsiteY107" fmla="*/ 474200 h 1788650"/>
              <a:gd name="connsiteX108" fmla="*/ 716280 w 967740"/>
              <a:gd name="connsiteY108" fmla="*/ 481820 h 1788650"/>
              <a:gd name="connsiteX109" fmla="*/ 727710 w 967740"/>
              <a:gd name="connsiteY109" fmla="*/ 519920 h 1788650"/>
              <a:gd name="connsiteX110" fmla="*/ 739140 w 967740"/>
              <a:gd name="connsiteY110" fmla="*/ 542780 h 1788650"/>
              <a:gd name="connsiteX111" fmla="*/ 746760 w 967740"/>
              <a:gd name="connsiteY111" fmla="*/ 565640 h 1788650"/>
              <a:gd name="connsiteX112" fmla="*/ 754380 w 967740"/>
              <a:gd name="connsiteY112" fmla="*/ 580880 h 1788650"/>
              <a:gd name="connsiteX113" fmla="*/ 765810 w 967740"/>
              <a:gd name="connsiteY113" fmla="*/ 607550 h 1788650"/>
              <a:gd name="connsiteX114" fmla="*/ 773430 w 967740"/>
              <a:gd name="connsiteY114" fmla="*/ 584690 h 1788650"/>
              <a:gd name="connsiteX115" fmla="*/ 784860 w 967740"/>
              <a:gd name="connsiteY115" fmla="*/ 558020 h 1788650"/>
              <a:gd name="connsiteX116" fmla="*/ 796290 w 967740"/>
              <a:gd name="connsiteY116" fmla="*/ 504680 h 1788650"/>
              <a:gd name="connsiteX117" fmla="*/ 800100 w 967740"/>
              <a:gd name="connsiteY117" fmla="*/ 478010 h 1788650"/>
              <a:gd name="connsiteX118" fmla="*/ 803910 w 967740"/>
              <a:gd name="connsiteY118" fmla="*/ 428480 h 1788650"/>
              <a:gd name="connsiteX119" fmla="*/ 800100 w 967740"/>
              <a:gd name="connsiteY119" fmla="*/ 386570 h 1788650"/>
              <a:gd name="connsiteX120" fmla="*/ 796290 w 967740"/>
              <a:gd name="connsiteY120" fmla="*/ 363710 h 1788650"/>
              <a:gd name="connsiteX121" fmla="*/ 792480 w 967740"/>
              <a:gd name="connsiteY121" fmla="*/ 337040 h 1788650"/>
              <a:gd name="connsiteX122" fmla="*/ 784860 w 967740"/>
              <a:gd name="connsiteY122" fmla="*/ 291320 h 1788650"/>
              <a:gd name="connsiteX123" fmla="*/ 788670 w 967740"/>
              <a:gd name="connsiteY123" fmla="*/ 196070 h 1788650"/>
              <a:gd name="connsiteX124" fmla="*/ 792480 w 967740"/>
              <a:gd name="connsiteY124" fmla="*/ 177020 h 1788650"/>
              <a:gd name="connsiteX125" fmla="*/ 800100 w 967740"/>
              <a:gd name="connsiteY125" fmla="*/ 199880 h 1788650"/>
              <a:gd name="connsiteX126" fmla="*/ 803910 w 967740"/>
              <a:gd name="connsiteY126" fmla="*/ 237980 h 1788650"/>
              <a:gd name="connsiteX127" fmla="*/ 807720 w 967740"/>
              <a:gd name="connsiteY127" fmla="*/ 268460 h 1788650"/>
              <a:gd name="connsiteX128" fmla="*/ 815340 w 967740"/>
              <a:gd name="connsiteY128" fmla="*/ 257030 h 1788650"/>
              <a:gd name="connsiteX129" fmla="*/ 819150 w 967740"/>
              <a:gd name="connsiteY129" fmla="*/ 245600 h 1788650"/>
              <a:gd name="connsiteX130" fmla="*/ 826770 w 967740"/>
              <a:gd name="connsiteY130" fmla="*/ 226550 h 1788650"/>
              <a:gd name="connsiteX131" fmla="*/ 834390 w 967740"/>
              <a:gd name="connsiteY131" fmla="*/ 203690 h 1788650"/>
              <a:gd name="connsiteX132" fmla="*/ 845820 w 967740"/>
              <a:gd name="connsiteY132" fmla="*/ 180830 h 1788650"/>
              <a:gd name="connsiteX133" fmla="*/ 853440 w 967740"/>
              <a:gd name="connsiteY133" fmla="*/ 196070 h 1788650"/>
              <a:gd name="connsiteX134" fmla="*/ 868680 w 967740"/>
              <a:gd name="connsiteY134" fmla="*/ 218930 h 1788650"/>
              <a:gd name="connsiteX135" fmla="*/ 876300 w 967740"/>
              <a:gd name="connsiteY135" fmla="*/ 199880 h 1788650"/>
              <a:gd name="connsiteX136" fmla="*/ 883920 w 967740"/>
              <a:gd name="connsiteY136" fmla="*/ 188450 h 1788650"/>
              <a:gd name="connsiteX137" fmla="*/ 887730 w 967740"/>
              <a:gd name="connsiteY137" fmla="*/ 237980 h 1788650"/>
              <a:gd name="connsiteX138" fmla="*/ 902970 w 967740"/>
              <a:gd name="connsiteY138" fmla="*/ 211310 h 1788650"/>
              <a:gd name="connsiteX139" fmla="*/ 910590 w 967740"/>
              <a:gd name="connsiteY139" fmla="*/ 196070 h 1788650"/>
              <a:gd name="connsiteX140" fmla="*/ 906780 w 967740"/>
              <a:gd name="connsiteY140" fmla="*/ 226550 h 1788650"/>
              <a:gd name="connsiteX141" fmla="*/ 910590 w 967740"/>
              <a:gd name="connsiteY141" fmla="*/ 241790 h 1788650"/>
              <a:gd name="connsiteX142" fmla="*/ 918210 w 967740"/>
              <a:gd name="connsiteY142" fmla="*/ 230360 h 1788650"/>
              <a:gd name="connsiteX143" fmla="*/ 929640 w 967740"/>
              <a:gd name="connsiteY143" fmla="*/ 218930 h 1788650"/>
              <a:gd name="connsiteX144" fmla="*/ 933450 w 967740"/>
              <a:gd name="connsiteY144" fmla="*/ 207500 h 1788650"/>
              <a:gd name="connsiteX145" fmla="*/ 944880 w 967740"/>
              <a:gd name="connsiteY145" fmla="*/ 241790 h 1788650"/>
              <a:gd name="connsiteX146" fmla="*/ 941070 w 967740"/>
              <a:gd name="connsiteY146" fmla="*/ 302750 h 1788650"/>
              <a:gd name="connsiteX147" fmla="*/ 944880 w 967740"/>
              <a:gd name="connsiteY147" fmla="*/ 401810 h 1788650"/>
              <a:gd name="connsiteX148" fmla="*/ 948690 w 967740"/>
              <a:gd name="connsiteY148" fmla="*/ 428480 h 1788650"/>
              <a:gd name="connsiteX149" fmla="*/ 952500 w 967740"/>
              <a:gd name="connsiteY149" fmla="*/ 470390 h 1788650"/>
              <a:gd name="connsiteX150" fmla="*/ 956310 w 967740"/>
              <a:gd name="connsiteY150" fmla="*/ 565640 h 1788650"/>
              <a:gd name="connsiteX151" fmla="*/ 960120 w 967740"/>
              <a:gd name="connsiteY151" fmla="*/ 580880 h 1788650"/>
              <a:gd name="connsiteX152" fmla="*/ 967740 w 967740"/>
              <a:gd name="connsiteY152" fmla="*/ 626600 h 1788650"/>
              <a:gd name="connsiteX153" fmla="*/ 960120 w 967740"/>
              <a:gd name="connsiteY153" fmla="*/ 737090 h 1788650"/>
              <a:gd name="connsiteX154" fmla="*/ 956310 w 967740"/>
              <a:gd name="connsiteY154" fmla="*/ 763760 h 1788650"/>
              <a:gd name="connsiteX155" fmla="*/ 952500 w 967740"/>
              <a:gd name="connsiteY155" fmla="*/ 782810 h 1788650"/>
              <a:gd name="connsiteX156" fmla="*/ 944880 w 967740"/>
              <a:gd name="connsiteY156" fmla="*/ 847580 h 1788650"/>
              <a:gd name="connsiteX157" fmla="*/ 941070 w 967740"/>
              <a:gd name="connsiteY157" fmla="*/ 862820 h 1788650"/>
              <a:gd name="connsiteX158" fmla="*/ 933450 w 967740"/>
              <a:gd name="connsiteY158" fmla="*/ 935210 h 1788650"/>
              <a:gd name="connsiteX159" fmla="*/ 925830 w 967740"/>
              <a:gd name="connsiteY159" fmla="*/ 988550 h 1788650"/>
              <a:gd name="connsiteX160" fmla="*/ 929640 w 967740"/>
              <a:gd name="connsiteY160" fmla="*/ 1057130 h 1788650"/>
              <a:gd name="connsiteX161" fmla="*/ 941070 w 967740"/>
              <a:gd name="connsiteY161" fmla="*/ 1133330 h 1788650"/>
              <a:gd name="connsiteX162" fmla="*/ 933450 w 967740"/>
              <a:gd name="connsiteY162" fmla="*/ 1217150 h 1788650"/>
              <a:gd name="connsiteX163" fmla="*/ 925830 w 967740"/>
              <a:gd name="connsiteY163" fmla="*/ 1262870 h 1788650"/>
              <a:gd name="connsiteX164" fmla="*/ 918210 w 967740"/>
              <a:gd name="connsiteY164" fmla="*/ 1346690 h 1788650"/>
              <a:gd name="connsiteX165" fmla="*/ 914400 w 967740"/>
              <a:gd name="connsiteY165" fmla="*/ 1361930 h 1788650"/>
              <a:gd name="connsiteX166" fmla="*/ 910590 w 967740"/>
              <a:gd name="connsiteY166" fmla="*/ 1380980 h 1788650"/>
              <a:gd name="connsiteX167" fmla="*/ 902970 w 967740"/>
              <a:gd name="connsiteY167" fmla="*/ 1403840 h 1788650"/>
              <a:gd name="connsiteX168" fmla="*/ 891540 w 967740"/>
              <a:gd name="connsiteY168" fmla="*/ 1430510 h 1788650"/>
              <a:gd name="connsiteX169" fmla="*/ 887730 w 967740"/>
              <a:gd name="connsiteY169" fmla="*/ 1457180 h 1788650"/>
              <a:gd name="connsiteX170" fmla="*/ 883920 w 967740"/>
              <a:gd name="connsiteY170" fmla="*/ 1468610 h 1788650"/>
              <a:gd name="connsiteX171" fmla="*/ 876300 w 967740"/>
              <a:gd name="connsiteY171" fmla="*/ 1495280 h 1788650"/>
              <a:gd name="connsiteX172" fmla="*/ 876300 w 967740"/>
              <a:gd name="connsiteY172" fmla="*/ 1586720 h 1788650"/>
              <a:gd name="connsiteX173" fmla="*/ 887730 w 967740"/>
              <a:gd name="connsiteY173" fmla="*/ 1609580 h 1788650"/>
              <a:gd name="connsiteX174" fmla="*/ 891540 w 967740"/>
              <a:gd name="connsiteY174" fmla="*/ 1617200 h 1788650"/>
              <a:gd name="connsiteX0" fmla="*/ 697230 w 967740"/>
              <a:gd name="connsiteY0" fmla="*/ 1788650 h 1788650"/>
              <a:gd name="connsiteX1" fmla="*/ 704850 w 967740"/>
              <a:gd name="connsiteY1" fmla="*/ 1758170 h 1788650"/>
              <a:gd name="connsiteX2" fmla="*/ 708660 w 967740"/>
              <a:gd name="connsiteY2" fmla="*/ 1742930 h 1788650"/>
              <a:gd name="connsiteX3" fmla="*/ 712470 w 967740"/>
              <a:gd name="connsiteY3" fmla="*/ 1716260 h 1788650"/>
              <a:gd name="connsiteX4" fmla="*/ 716280 w 967740"/>
              <a:gd name="connsiteY4" fmla="*/ 1697210 h 1788650"/>
              <a:gd name="connsiteX5" fmla="*/ 723900 w 967740"/>
              <a:gd name="connsiteY5" fmla="*/ 1674350 h 1788650"/>
              <a:gd name="connsiteX6" fmla="*/ 731520 w 967740"/>
              <a:gd name="connsiteY6" fmla="*/ 1590530 h 1788650"/>
              <a:gd name="connsiteX7" fmla="*/ 735330 w 967740"/>
              <a:gd name="connsiteY7" fmla="*/ 1579100 h 1788650"/>
              <a:gd name="connsiteX8" fmla="*/ 739140 w 967740"/>
              <a:gd name="connsiteY8" fmla="*/ 1529570 h 1788650"/>
              <a:gd name="connsiteX9" fmla="*/ 742950 w 967740"/>
              <a:gd name="connsiteY9" fmla="*/ 1514330 h 1788650"/>
              <a:gd name="connsiteX10" fmla="*/ 746760 w 967740"/>
              <a:gd name="connsiteY10" fmla="*/ 1472420 h 1788650"/>
              <a:gd name="connsiteX11" fmla="*/ 750570 w 967740"/>
              <a:gd name="connsiteY11" fmla="*/ 1457180 h 1788650"/>
              <a:gd name="connsiteX12" fmla="*/ 754380 w 967740"/>
              <a:gd name="connsiteY12" fmla="*/ 1426700 h 1788650"/>
              <a:gd name="connsiteX13" fmla="*/ 758190 w 967740"/>
              <a:gd name="connsiteY13" fmla="*/ 1400030 h 1788650"/>
              <a:gd name="connsiteX14" fmla="*/ 762000 w 967740"/>
              <a:gd name="connsiteY14" fmla="*/ 1339070 h 1788650"/>
              <a:gd name="connsiteX15" fmla="*/ 765810 w 967740"/>
              <a:gd name="connsiteY15" fmla="*/ 1316210 h 1788650"/>
              <a:gd name="connsiteX16" fmla="*/ 758190 w 967740"/>
              <a:gd name="connsiteY16" fmla="*/ 1209530 h 1788650"/>
              <a:gd name="connsiteX17" fmla="*/ 754380 w 967740"/>
              <a:gd name="connsiteY17" fmla="*/ 1190480 h 1788650"/>
              <a:gd name="connsiteX18" fmla="*/ 746760 w 967740"/>
              <a:gd name="connsiteY18" fmla="*/ 1137140 h 1788650"/>
              <a:gd name="connsiteX19" fmla="*/ 735330 w 967740"/>
              <a:gd name="connsiteY19" fmla="*/ 1087610 h 1788650"/>
              <a:gd name="connsiteX20" fmla="*/ 731520 w 967740"/>
              <a:gd name="connsiteY20" fmla="*/ 1076180 h 1788650"/>
              <a:gd name="connsiteX21" fmla="*/ 723900 w 967740"/>
              <a:gd name="connsiteY21" fmla="*/ 1019030 h 1788650"/>
              <a:gd name="connsiteX22" fmla="*/ 716280 w 967740"/>
              <a:gd name="connsiteY22" fmla="*/ 980930 h 1788650"/>
              <a:gd name="connsiteX23" fmla="*/ 712470 w 967740"/>
              <a:gd name="connsiteY23" fmla="*/ 942830 h 1788650"/>
              <a:gd name="connsiteX24" fmla="*/ 704850 w 967740"/>
              <a:gd name="connsiteY24" fmla="*/ 916160 h 1788650"/>
              <a:gd name="connsiteX25" fmla="*/ 701040 w 967740"/>
              <a:gd name="connsiteY25" fmla="*/ 897110 h 1788650"/>
              <a:gd name="connsiteX26" fmla="*/ 693420 w 967740"/>
              <a:gd name="connsiteY26" fmla="*/ 881870 h 1788650"/>
              <a:gd name="connsiteX27" fmla="*/ 685800 w 967740"/>
              <a:gd name="connsiteY27" fmla="*/ 859010 h 1788650"/>
              <a:gd name="connsiteX28" fmla="*/ 674370 w 967740"/>
              <a:gd name="connsiteY28" fmla="*/ 832340 h 1788650"/>
              <a:gd name="connsiteX29" fmla="*/ 666750 w 967740"/>
              <a:gd name="connsiteY29" fmla="*/ 817100 h 1788650"/>
              <a:gd name="connsiteX30" fmla="*/ 659130 w 967740"/>
              <a:gd name="connsiteY30" fmla="*/ 794240 h 1788650"/>
              <a:gd name="connsiteX31" fmla="*/ 655320 w 967740"/>
              <a:gd name="connsiteY31" fmla="*/ 779000 h 1788650"/>
              <a:gd name="connsiteX32" fmla="*/ 647700 w 967740"/>
              <a:gd name="connsiteY32" fmla="*/ 767570 h 1788650"/>
              <a:gd name="connsiteX33" fmla="*/ 640080 w 967740"/>
              <a:gd name="connsiteY33" fmla="*/ 737090 h 1788650"/>
              <a:gd name="connsiteX34" fmla="*/ 636270 w 967740"/>
              <a:gd name="connsiteY34" fmla="*/ 725660 h 1788650"/>
              <a:gd name="connsiteX35" fmla="*/ 632460 w 967740"/>
              <a:gd name="connsiteY35" fmla="*/ 710420 h 1788650"/>
              <a:gd name="connsiteX36" fmla="*/ 624840 w 967740"/>
              <a:gd name="connsiteY36" fmla="*/ 698990 h 1788650"/>
              <a:gd name="connsiteX37" fmla="*/ 621030 w 967740"/>
              <a:gd name="connsiteY37" fmla="*/ 683750 h 1788650"/>
              <a:gd name="connsiteX38" fmla="*/ 605790 w 967740"/>
              <a:gd name="connsiteY38" fmla="*/ 653270 h 1788650"/>
              <a:gd name="connsiteX39" fmla="*/ 586740 w 967740"/>
              <a:gd name="connsiteY39" fmla="*/ 622790 h 1788650"/>
              <a:gd name="connsiteX40" fmla="*/ 567690 w 967740"/>
              <a:gd name="connsiteY40" fmla="*/ 584690 h 1788650"/>
              <a:gd name="connsiteX41" fmla="*/ 567690 w 967740"/>
              <a:gd name="connsiteY41" fmla="*/ 584690 h 1788650"/>
              <a:gd name="connsiteX42" fmla="*/ 552450 w 967740"/>
              <a:gd name="connsiteY42" fmla="*/ 558020 h 1788650"/>
              <a:gd name="connsiteX43" fmla="*/ 537210 w 967740"/>
              <a:gd name="connsiteY43" fmla="*/ 538970 h 1788650"/>
              <a:gd name="connsiteX44" fmla="*/ 533400 w 967740"/>
              <a:gd name="connsiteY44" fmla="*/ 527540 h 1788650"/>
              <a:gd name="connsiteX45" fmla="*/ 518160 w 967740"/>
              <a:gd name="connsiteY45" fmla="*/ 504680 h 1788650"/>
              <a:gd name="connsiteX46" fmla="*/ 510540 w 967740"/>
              <a:gd name="connsiteY46" fmla="*/ 493250 h 1788650"/>
              <a:gd name="connsiteX47" fmla="*/ 499110 w 967740"/>
              <a:gd name="connsiteY47" fmla="*/ 485630 h 1788650"/>
              <a:gd name="connsiteX48" fmla="*/ 480060 w 967740"/>
              <a:gd name="connsiteY48" fmla="*/ 462770 h 1788650"/>
              <a:gd name="connsiteX49" fmla="*/ 468630 w 967740"/>
              <a:gd name="connsiteY49" fmla="*/ 455150 h 1788650"/>
              <a:gd name="connsiteX50" fmla="*/ 457200 w 967740"/>
              <a:gd name="connsiteY50" fmla="*/ 439910 h 1788650"/>
              <a:gd name="connsiteX51" fmla="*/ 434340 w 967740"/>
              <a:gd name="connsiteY51" fmla="*/ 417050 h 1788650"/>
              <a:gd name="connsiteX52" fmla="*/ 403860 w 967740"/>
              <a:gd name="connsiteY52" fmla="*/ 390380 h 1788650"/>
              <a:gd name="connsiteX53" fmla="*/ 369570 w 967740"/>
              <a:gd name="connsiteY53" fmla="*/ 359900 h 1788650"/>
              <a:gd name="connsiteX54" fmla="*/ 342900 w 967740"/>
              <a:gd name="connsiteY54" fmla="*/ 344660 h 1788650"/>
              <a:gd name="connsiteX55" fmla="*/ 308610 w 967740"/>
              <a:gd name="connsiteY55" fmla="*/ 317990 h 1788650"/>
              <a:gd name="connsiteX56" fmla="*/ 281940 w 967740"/>
              <a:gd name="connsiteY56" fmla="*/ 302750 h 1788650"/>
              <a:gd name="connsiteX57" fmla="*/ 270510 w 967740"/>
              <a:gd name="connsiteY57" fmla="*/ 295130 h 1788650"/>
              <a:gd name="connsiteX58" fmla="*/ 213360 w 967740"/>
              <a:gd name="connsiteY58" fmla="*/ 272270 h 1788650"/>
              <a:gd name="connsiteX59" fmla="*/ 182880 w 967740"/>
              <a:gd name="connsiteY59" fmla="*/ 260840 h 1788650"/>
              <a:gd name="connsiteX60" fmla="*/ 95250 w 967740"/>
              <a:gd name="connsiteY60" fmla="*/ 215120 h 1788650"/>
              <a:gd name="connsiteX61" fmla="*/ 87630 w 967740"/>
              <a:gd name="connsiteY61" fmla="*/ 203690 h 1788650"/>
              <a:gd name="connsiteX62" fmla="*/ 57150 w 967740"/>
              <a:gd name="connsiteY62" fmla="*/ 173210 h 1788650"/>
              <a:gd name="connsiteX63" fmla="*/ 30480 w 967740"/>
              <a:gd name="connsiteY63" fmla="*/ 142730 h 1788650"/>
              <a:gd name="connsiteX64" fmla="*/ 22860 w 967740"/>
              <a:gd name="connsiteY64" fmla="*/ 127490 h 1788650"/>
              <a:gd name="connsiteX65" fmla="*/ 11430 w 967740"/>
              <a:gd name="connsiteY65" fmla="*/ 119870 h 1788650"/>
              <a:gd name="connsiteX66" fmla="*/ 19050 w 967740"/>
              <a:gd name="connsiteY66" fmla="*/ 104630 h 1788650"/>
              <a:gd name="connsiteX67" fmla="*/ 30480 w 967740"/>
              <a:gd name="connsiteY67" fmla="*/ 116060 h 1788650"/>
              <a:gd name="connsiteX68" fmla="*/ 41910 w 967740"/>
              <a:gd name="connsiteY68" fmla="*/ 123680 h 1788650"/>
              <a:gd name="connsiteX69" fmla="*/ 60960 w 967740"/>
              <a:gd name="connsiteY69" fmla="*/ 127490 h 1788650"/>
              <a:gd name="connsiteX70" fmla="*/ 53340 w 967740"/>
              <a:gd name="connsiteY70" fmla="*/ 97010 h 1788650"/>
              <a:gd name="connsiteX71" fmla="*/ 49530 w 967740"/>
              <a:gd name="connsiteY71" fmla="*/ 77960 h 1788650"/>
              <a:gd name="connsiteX72" fmla="*/ 72390 w 967740"/>
              <a:gd name="connsiteY72" fmla="*/ 93200 h 1788650"/>
              <a:gd name="connsiteX73" fmla="*/ 83820 w 967740"/>
              <a:gd name="connsiteY73" fmla="*/ 70340 h 1788650"/>
              <a:gd name="connsiteX74" fmla="*/ 110490 w 967740"/>
              <a:gd name="connsiteY74" fmla="*/ 89390 h 1788650"/>
              <a:gd name="connsiteX75" fmla="*/ 118110 w 967740"/>
              <a:gd name="connsiteY75" fmla="*/ 74150 h 1788650"/>
              <a:gd name="connsiteX76" fmla="*/ 125730 w 967740"/>
              <a:gd name="connsiteY76" fmla="*/ 51290 h 1788650"/>
              <a:gd name="connsiteX77" fmla="*/ 133350 w 967740"/>
              <a:gd name="connsiteY77" fmla="*/ 62720 h 1788650"/>
              <a:gd name="connsiteX78" fmla="*/ 140970 w 967740"/>
              <a:gd name="connsiteY78" fmla="*/ 51290 h 1788650"/>
              <a:gd name="connsiteX79" fmla="*/ 201930 w 967740"/>
              <a:gd name="connsiteY79" fmla="*/ 20810 h 1788650"/>
              <a:gd name="connsiteX80" fmla="*/ 224790 w 967740"/>
              <a:gd name="connsiteY80" fmla="*/ 28430 h 1788650"/>
              <a:gd name="connsiteX81" fmla="*/ 224790 w 967740"/>
              <a:gd name="connsiteY81" fmla="*/ 24620 h 1788650"/>
              <a:gd name="connsiteX82" fmla="*/ 247650 w 967740"/>
              <a:gd name="connsiteY82" fmla="*/ 47480 h 1788650"/>
              <a:gd name="connsiteX83" fmla="*/ 297180 w 967740"/>
              <a:gd name="connsiteY83" fmla="*/ 74150 h 1788650"/>
              <a:gd name="connsiteX84" fmla="*/ 365760 w 967740"/>
              <a:gd name="connsiteY84" fmla="*/ 116060 h 1788650"/>
              <a:gd name="connsiteX85" fmla="*/ 400050 w 967740"/>
              <a:gd name="connsiteY85" fmla="*/ 142730 h 1788650"/>
              <a:gd name="connsiteX86" fmla="*/ 407670 w 967740"/>
              <a:gd name="connsiteY86" fmla="*/ 154160 h 1788650"/>
              <a:gd name="connsiteX87" fmla="*/ 419100 w 967740"/>
              <a:gd name="connsiteY87" fmla="*/ 157970 h 1788650"/>
              <a:gd name="connsiteX88" fmla="*/ 457200 w 967740"/>
              <a:gd name="connsiteY88" fmla="*/ 196070 h 1788650"/>
              <a:gd name="connsiteX89" fmla="*/ 468630 w 967740"/>
              <a:gd name="connsiteY89" fmla="*/ 203690 h 1788650"/>
              <a:gd name="connsiteX90" fmla="*/ 480060 w 967740"/>
              <a:gd name="connsiteY90" fmla="*/ 215120 h 1788650"/>
              <a:gd name="connsiteX91" fmla="*/ 487680 w 967740"/>
              <a:gd name="connsiteY91" fmla="*/ 226550 h 1788650"/>
              <a:gd name="connsiteX92" fmla="*/ 499110 w 967740"/>
              <a:gd name="connsiteY92" fmla="*/ 230360 h 1788650"/>
              <a:gd name="connsiteX93" fmla="*/ 529590 w 967740"/>
              <a:gd name="connsiteY93" fmla="*/ 257030 h 1788650"/>
              <a:gd name="connsiteX94" fmla="*/ 541020 w 967740"/>
              <a:gd name="connsiteY94" fmla="*/ 268460 h 1788650"/>
              <a:gd name="connsiteX95" fmla="*/ 563880 w 967740"/>
              <a:gd name="connsiteY95" fmla="*/ 283700 h 1788650"/>
              <a:gd name="connsiteX96" fmla="*/ 586740 w 967740"/>
              <a:gd name="connsiteY96" fmla="*/ 306560 h 1788650"/>
              <a:gd name="connsiteX97" fmla="*/ 594360 w 967740"/>
              <a:gd name="connsiteY97" fmla="*/ 317990 h 1788650"/>
              <a:gd name="connsiteX98" fmla="*/ 605790 w 967740"/>
              <a:gd name="connsiteY98" fmla="*/ 329420 h 1788650"/>
              <a:gd name="connsiteX99" fmla="*/ 624840 w 967740"/>
              <a:gd name="connsiteY99" fmla="*/ 356090 h 1788650"/>
              <a:gd name="connsiteX100" fmla="*/ 640080 w 967740"/>
              <a:gd name="connsiteY100" fmla="*/ 378950 h 1788650"/>
              <a:gd name="connsiteX101" fmla="*/ 647700 w 967740"/>
              <a:gd name="connsiteY101" fmla="*/ 390380 h 1788650"/>
              <a:gd name="connsiteX102" fmla="*/ 651510 w 967740"/>
              <a:gd name="connsiteY102" fmla="*/ 401810 h 1788650"/>
              <a:gd name="connsiteX103" fmla="*/ 662940 w 967740"/>
              <a:gd name="connsiteY103" fmla="*/ 409430 h 1788650"/>
              <a:gd name="connsiteX104" fmla="*/ 678180 w 967740"/>
              <a:gd name="connsiteY104" fmla="*/ 436100 h 1788650"/>
              <a:gd name="connsiteX105" fmla="*/ 693420 w 967740"/>
              <a:gd name="connsiteY105" fmla="*/ 458960 h 1788650"/>
              <a:gd name="connsiteX106" fmla="*/ 704850 w 967740"/>
              <a:gd name="connsiteY106" fmla="*/ 474200 h 1788650"/>
              <a:gd name="connsiteX107" fmla="*/ 716280 w 967740"/>
              <a:gd name="connsiteY107" fmla="*/ 481820 h 1788650"/>
              <a:gd name="connsiteX108" fmla="*/ 727710 w 967740"/>
              <a:gd name="connsiteY108" fmla="*/ 519920 h 1788650"/>
              <a:gd name="connsiteX109" fmla="*/ 739140 w 967740"/>
              <a:gd name="connsiteY109" fmla="*/ 542780 h 1788650"/>
              <a:gd name="connsiteX110" fmla="*/ 746760 w 967740"/>
              <a:gd name="connsiteY110" fmla="*/ 565640 h 1788650"/>
              <a:gd name="connsiteX111" fmla="*/ 754380 w 967740"/>
              <a:gd name="connsiteY111" fmla="*/ 580880 h 1788650"/>
              <a:gd name="connsiteX112" fmla="*/ 765810 w 967740"/>
              <a:gd name="connsiteY112" fmla="*/ 607550 h 1788650"/>
              <a:gd name="connsiteX113" fmla="*/ 773430 w 967740"/>
              <a:gd name="connsiteY113" fmla="*/ 584690 h 1788650"/>
              <a:gd name="connsiteX114" fmla="*/ 784860 w 967740"/>
              <a:gd name="connsiteY114" fmla="*/ 558020 h 1788650"/>
              <a:gd name="connsiteX115" fmla="*/ 796290 w 967740"/>
              <a:gd name="connsiteY115" fmla="*/ 504680 h 1788650"/>
              <a:gd name="connsiteX116" fmla="*/ 800100 w 967740"/>
              <a:gd name="connsiteY116" fmla="*/ 478010 h 1788650"/>
              <a:gd name="connsiteX117" fmla="*/ 803910 w 967740"/>
              <a:gd name="connsiteY117" fmla="*/ 428480 h 1788650"/>
              <a:gd name="connsiteX118" fmla="*/ 800100 w 967740"/>
              <a:gd name="connsiteY118" fmla="*/ 386570 h 1788650"/>
              <a:gd name="connsiteX119" fmla="*/ 796290 w 967740"/>
              <a:gd name="connsiteY119" fmla="*/ 363710 h 1788650"/>
              <a:gd name="connsiteX120" fmla="*/ 792480 w 967740"/>
              <a:gd name="connsiteY120" fmla="*/ 337040 h 1788650"/>
              <a:gd name="connsiteX121" fmla="*/ 784860 w 967740"/>
              <a:gd name="connsiteY121" fmla="*/ 291320 h 1788650"/>
              <a:gd name="connsiteX122" fmla="*/ 788670 w 967740"/>
              <a:gd name="connsiteY122" fmla="*/ 196070 h 1788650"/>
              <a:gd name="connsiteX123" fmla="*/ 792480 w 967740"/>
              <a:gd name="connsiteY123" fmla="*/ 177020 h 1788650"/>
              <a:gd name="connsiteX124" fmla="*/ 800100 w 967740"/>
              <a:gd name="connsiteY124" fmla="*/ 199880 h 1788650"/>
              <a:gd name="connsiteX125" fmla="*/ 803910 w 967740"/>
              <a:gd name="connsiteY125" fmla="*/ 237980 h 1788650"/>
              <a:gd name="connsiteX126" fmla="*/ 807720 w 967740"/>
              <a:gd name="connsiteY126" fmla="*/ 268460 h 1788650"/>
              <a:gd name="connsiteX127" fmla="*/ 815340 w 967740"/>
              <a:gd name="connsiteY127" fmla="*/ 257030 h 1788650"/>
              <a:gd name="connsiteX128" fmla="*/ 819150 w 967740"/>
              <a:gd name="connsiteY128" fmla="*/ 245600 h 1788650"/>
              <a:gd name="connsiteX129" fmla="*/ 826770 w 967740"/>
              <a:gd name="connsiteY129" fmla="*/ 226550 h 1788650"/>
              <a:gd name="connsiteX130" fmla="*/ 834390 w 967740"/>
              <a:gd name="connsiteY130" fmla="*/ 203690 h 1788650"/>
              <a:gd name="connsiteX131" fmla="*/ 845820 w 967740"/>
              <a:gd name="connsiteY131" fmla="*/ 180830 h 1788650"/>
              <a:gd name="connsiteX132" fmla="*/ 853440 w 967740"/>
              <a:gd name="connsiteY132" fmla="*/ 196070 h 1788650"/>
              <a:gd name="connsiteX133" fmla="*/ 868680 w 967740"/>
              <a:gd name="connsiteY133" fmla="*/ 218930 h 1788650"/>
              <a:gd name="connsiteX134" fmla="*/ 876300 w 967740"/>
              <a:gd name="connsiteY134" fmla="*/ 199880 h 1788650"/>
              <a:gd name="connsiteX135" fmla="*/ 883920 w 967740"/>
              <a:gd name="connsiteY135" fmla="*/ 188450 h 1788650"/>
              <a:gd name="connsiteX136" fmla="*/ 887730 w 967740"/>
              <a:gd name="connsiteY136" fmla="*/ 237980 h 1788650"/>
              <a:gd name="connsiteX137" fmla="*/ 902970 w 967740"/>
              <a:gd name="connsiteY137" fmla="*/ 211310 h 1788650"/>
              <a:gd name="connsiteX138" fmla="*/ 910590 w 967740"/>
              <a:gd name="connsiteY138" fmla="*/ 196070 h 1788650"/>
              <a:gd name="connsiteX139" fmla="*/ 906780 w 967740"/>
              <a:gd name="connsiteY139" fmla="*/ 226550 h 1788650"/>
              <a:gd name="connsiteX140" fmla="*/ 910590 w 967740"/>
              <a:gd name="connsiteY140" fmla="*/ 241790 h 1788650"/>
              <a:gd name="connsiteX141" fmla="*/ 918210 w 967740"/>
              <a:gd name="connsiteY141" fmla="*/ 230360 h 1788650"/>
              <a:gd name="connsiteX142" fmla="*/ 929640 w 967740"/>
              <a:gd name="connsiteY142" fmla="*/ 218930 h 1788650"/>
              <a:gd name="connsiteX143" fmla="*/ 933450 w 967740"/>
              <a:gd name="connsiteY143" fmla="*/ 207500 h 1788650"/>
              <a:gd name="connsiteX144" fmla="*/ 944880 w 967740"/>
              <a:gd name="connsiteY144" fmla="*/ 241790 h 1788650"/>
              <a:gd name="connsiteX145" fmla="*/ 941070 w 967740"/>
              <a:gd name="connsiteY145" fmla="*/ 302750 h 1788650"/>
              <a:gd name="connsiteX146" fmla="*/ 944880 w 967740"/>
              <a:gd name="connsiteY146" fmla="*/ 401810 h 1788650"/>
              <a:gd name="connsiteX147" fmla="*/ 948690 w 967740"/>
              <a:gd name="connsiteY147" fmla="*/ 428480 h 1788650"/>
              <a:gd name="connsiteX148" fmla="*/ 952500 w 967740"/>
              <a:gd name="connsiteY148" fmla="*/ 470390 h 1788650"/>
              <a:gd name="connsiteX149" fmla="*/ 956310 w 967740"/>
              <a:gd name="connsiteY149" fmla="*/ 565640 h 1788650"/>
              <a:gd name="connsiteX150" fmla="*/ 960120 w 967740"/>
              <a:gd name="connsiteY150" fmla="*/ 580880 h 1788650"/>
              <a:gd name="connsiteX151" fmla="*/ 967740 w 967740"/>
              <a:gd name="connsiteY151" fmla="*/ 626600 h 1788650"/>
              <a:gd name="connsiteX152" fmla="*/ 960120 w 967740"/>
              <a:gd name="connsiteY152" fmla="*/ 737090 h 1788650"/>
              <a:gd name="connsiteX153" fmla="*/ 956310 w 967740"/>
              <a:gd name="connsiteY153" fmla="*/ 763760 h 1788650"/>
              <a:gd name="connsiteX154" fmla="*/ 952500 w 967740"/>
              <a:gd name="connsiteY154" fmla="*/ 782810 h 1788650"/>
              <a:gd name="connsiteX155" fmla="*/ 944880 w 967740"/>
              <a:gd name="connsiteY155" fmla="*/ 847580 h 1788650"/>
              <a:gd name="connsiteX156" fmla="*/ 941070 w 967740"/>
              <a:gd name="connsiteY156" fmla="*/ 862820 h 1788650"/>
              <a:gd name="connsiteX157" fmla="*/ 933450 w 967740"/>
              <a:gd name="connsiteY157" fmla="*/ 935210 h 1788650"/>
              <a:gd name="connsiteX158" fmla="*/ 925830 w 967740"/>
              <a:gd name="connsiteY158" fmla="*/ 988550 h 1788650"/>
              <a:gd name="connsiteX159" fmla="*/ 929640 w 967740"/>
              <a:gd name="connsiteY159" fmla="*/ 1057130 h 1788650"/>
              <a:gd name="connsiteX160" fmla="*/ 941070 w 967740"/>
              <a:gd name="connsiteY160" fmla="*/ 1133330 h 1788650"/>
              <a:gd name="connsiteX161" fmla="*/ 933450 w 967740"/>
              <a:gd name="connsiteY161" fmla="*/ 1217150 h 1788650"/>
              <a:gd name="connsiteX162" fmla="*/ 925830 w 967740"/>
              <a:gd name="connsiteY162" fmla="*/ 1262870 h 1788650"/>
              <a:gd name="connsiteX163" fmla="*/ 918210 w 967740"/>
              <a:gd name="connsiteY163" fmla="*/ 1346690 h 1788650"/>
              <a:gd name="connsiteX164" fmla="*/ 914400 w 967740"/>
              <a:gd name="connsiteY164" fmla="*/ 1361930 h 1788650"/>
              <a:gd name="connsiteX165" fmla="*/ 910590 w 967740"/>
              <a:gd name="connsiteY165" fmla="*/ 1380980 h 1788650"/>
              <a:gd name="connsiteX166" fmla="*/ 902970 w 967740"/>
              <a:gd name="connsiteY166" fmla="*/ 1403840 h 1788650"/>
              <a:gd name="connsiteX167" fmla="*/ 891540 w 967740"/>
              <a:gd name="connsiteY167" fmla="*/ 1430510 h 1788650"/>
              <a:gd name="connsiteX168" fmla="*/ 887730 w 967740"/>
              <a:gd name="connsiteY168" fmla="*/ 1457180 h 1788650"/>
              <a:gd name="connsiteX169" fmla="*/ 883920 w 967740"/>
              <a:gd name="connsiteY169" fmla="*/ 1468610 h 1788650"/>
              <a:gd name="connsiteX170" fmla="*/ 876300 w 967740"/>
              <a:gd name="connsiteY170" fmla="*/ 1495280 h 1788650"/>
              <a:gd name="connsiteX171" fmla="*/ 876300 w 967740"/>
              <a:gd name="connsiteY171" fmla="*/ 1586720 h 1788650"/>
              <a:gd name="connsiteX172" fmla="*/ 887730 w 967740"/>
              <a:gd name="connsiteY172" fmla="*/ 1609580 h 1788650"/>
              <a:gd name="connsiteX173" fmla="*/ 891540 w 967740"/>
              <a:gd name="connsiteY173" fmla="*/ 1617200 h 1788650"/>
              <a:gd name="connsiteX0" fmla="*/ 697230 w 967740"/>
              <a:gd name="connsiteY0" fmla="*/ 1788650 h 1788650"/>
              <a:gd name="connsiteX1" fmla="*/ 704850 w 967740"/>
              <a:gd name="connsiteY1" fmla="*/ 1758170 h 1788650"/>
              <a:gd name="connsiteX2" fmla="*/ 708660 w 967740"/>
              <a:gd name="connsiteY2" fmla="*/ 1742930 h 1788650"/>
              <a:gd name="connsiteX3" fmla="*/ 712470 w 967740"/>
              <a:gd name="connsiteY3" fmla="*/ 1716260 h 1788650"/>
              <a:gd name="connsiteX4" fmla="*/ 716280 w 967740"/>
              <a:gd name="connsiteY4" fmla="*/ 1697210 h 1788650"/>
              <a:gd name="connsiteX5" fmla="*/ 723900 w 967740"/>
              <a:gd name="connsiteY5" fmla="*/ 1674350 h 1788650"/>
              <a:gd name="connsiteX6" fmla="*/ 731520 w 967740"/>
              <a:gd name="connsiteY6" fmla="*/ 1590530 h 1788650"/>
              <a:gd name="connsiteX7" fmla="*/ 735330 w 967740"/>
              <a:gd name="connsiteY7" fmla="*/ 1579100 h 1788650"/>
              <a:gd name="connsiteX8" fmla="*/ 739140 w 967740"/>
              <a:gd name="connsiteY8" fmla="*/ 1529570 h 1788650"/>
              <a:gd name="connsiteX9" fmla="*/ 742950 w 967740"/>
              <a:gd name="connsiteY9" fmla="*/ 1514330 h 1788650"/>
              <a:gd name="connsiteX10" fmla="*/ 746760 w 967740"/>
              <a:gd name="connsiteY10" fmla="*/ 1472420 h 1788650"/>
              <a:gd name="connsiteX11" fmla="*/ 750570 w 967740"/>
              <a:gd name="connsiteY11" fmla="*/ 1457180 h 1788650"/>
              <a:gd name="connsiteX12" fmla="*/ 754380 w 967740"/>
              <a:gd name="connsiteY12" fmla="*/ 1426700 h 1788650"/>
              <a:gd name="connsiteX13" fmla="*/ 758190 w 967740"/>
              <a:gd name="connsiteY13" fmla="*/ 1400030 h 1788650"/>
              <a:gd name="connsiteX14" fmla="*/ 762000 w 967740"/>
              <a:gd name="connsiteY14" fmla="*/ 1339070 h 1788650"/>
              <a:gd name="connsiteX15" fmla="*/ 765810 w 967740"/>
              <a:gd name="connsiteY15" fmla="*/ 1316210 h 1788650"/>
              <a:gd name="connsiteX16" fmla="*/ 758190 w 967740"/>
              <a:gd name="connsiteY16" fmla="*/ 1209530 h 1788650"/>
              <a:gd name="connsiteX17" fmla="*/ 754380 w 967740"/>
              <a:gd name="connsiteY17" fmla="*/ 1190480 h 1788650"/>
              <a:gd name="connsiteX18" fmla="*/ 746760 w 967740"/>
              <a:gd name="connsiteY18" fmla="*/ 1137140 h 1788650"/>
              <a:gd name="connsiteX19" fmla="*/ 735330 w 967740"/>
              <a:gd name="connsiteY19" fmla="*/ 1087610 h 1788650"/>
              <a:gd name="connsiteX20" fmla="*/ 731520 w 967740"/>
              <a:gd name="connsiteY20" fmla="*/ 1076180 h 1788650"/>
              <a:gd name="connsiteX21" fmla="*/ 723900 w 967740"/>
              <a:gd name="connsiteY21" fmla="*/ 1019030 h 1788650"/>
              <a:gd name="connsiteX22" fmla="*/ 716280 w 967740"/>
              <a:gd name="connsiteY22" fmla="*/ 980930 h 1788650"/>
              <a:gd name="connsiteX23" fmla="*/ 712470 w 967740"/>
              <a:gd name="connsiteY23" fmla="*/ 942830 h 1788650"/>
              <a:gd name="connsiteX24" fmla="*/ 704850 w 967740"/>
              <a:gd name="connsiteY24" fmla="*/ 916160 h 1788650"/>
              <a:gd name="connsiteX25" fmla="*/ 701040 w 967740"/>
              <a:gd name="connsiteY25" fmla="*/ 897110 h 1788650"/>
              <a:gd name="connsiteX26" fmla="*/ 693420 w 967740"/>
              <a:gd name="connsiteY26" fmla="*/ 881870 h 1788650"/>
              <a:gd name="connsiteX27" fmla="*/ 685800 w 967740"/>
              <a:gd name="connsiteY27" fmla="*/ 859010 h 1788650"/>
              <a:gd name="connsiteX28" fmla="*/ 674370 w 967740"/>
              <a:gd name="connsiteY28" fmla="*/ 832340 h 1788650"/>
              <a:gd name="connsiteX29" fmla="*/ 666750 w 967740"/>
              <a:gd name="connsiteY29" fmla="*/ 817100 h 1788650"/>
              <a:gd name="connsiteX30" fmla="*/ 659130 w 967740"/>
              <a:gd name="connsiteY30" fmla="*/ 794240 h 1788650"/>
              <a:gd name="connsiteX31" fmla="*/ 655320 w 967740"/>
              <a:gd name="connsiteY31" fmla="*/ 779000 h 1788650"/>
              <a:gd name="connsiteX32" fmla="*/ 647700 w 967740"/>
              <a:gd name="connsiteY32" fmla="*/ 767570 h 1788650"/>
              <a:gd name="connsiteX33" fmla="*/ 640080 w 967740"/>
              <a:gd name="connsiteY33" fmla="*/ 737090 h 1788650"/>
              <a:gd name="connsiteX34" fmla="*/ 636270 w 967740"/>
              <a:gd name="connsiteY34" fmla="*/ 725660 h 1788650"/>
              <a:gd name="connsiteX35" fmla="*/ 632460 w 967740"/>
              <a:gd name="connsiteY35" fmla="*/ 710420 h 1788650"/>
              <a:gd name="connsiteX36" fmla="*/ 624840 w 967740"/>
              <a:gd name="connsiteY36" fmla="*/ 698990 h 1788650"/>
              <a:gd name="connsiteX37" fmla="*/ 621030 w 967740"/>
              <a:gd name="connsiteY37" fmla="*/ 683750 h 1788650"/>
              <a:gd name="connsiteX38" fmla="*/ 605790 w 967740"/>
              <a:gd name="connsiteY38" fmla="*/ 653270 h 1788650"/>
              <a:gd name="connsiteX39" fmla="*/ 586740 w 967740"/>
              <a:gd name="connsiteY39" fmla="*/ 622790 h 1788650"/>
              <a:gd name="connsiteX40" fmla="*/ 567690 w 967740"/>
              <a:gd name="connsiteY40" fmla="*/ 584690 h 1788650"/>
              <a:gd name="connsiteX41" fmla="*/ 567690 w 967740"/>
              <a:gd name="connsiteY41" fmla="*/ 584690 h 1788650"/>
              <a:gd name="connsiteX42" fmla="*/ 552450 w 967740"/>
              <a:gd name="connsiteY42" fmla="*/ 558020 h 1788650"/>
              <a:gd name="connsiteX43" fmla="*/ 537210 w 967740"/>
              <a:gd name="connsiteY43" fmla="*/ 538970 h 1788650"/>
              <a:gd name="connsiteX44" fmla="*/ 533400 w 967740"/>
              <a:gd name="connsiteY44" fmla="*/ 527540 h 1788650"/>
              <a:gd name="connsiteX45" fmla="*/ 518160 w 967740"/>
              <a:gd name="connsiteY45" fmla="*/ 504680 h 1788650"/>
              <a:gd name="connsiteX46" fmla="*/ 510540 w 967740"/>
              <a:gd name="connsiteY46" fmla="*/ 493250 h 1788650"/>
              <a:gd name="connsiteX47" fmla="*/ 499110 w 967740"/>
              <a:gd name="connsiteY47" fmla="*/ 485630 h 1788650"/>
              <a:gd name="connsiteX48" fmla="*/ 480060 w 967740"/>
              <a:gd name="connsiteY48" fmla="*/ 462770 h 1788650"/>
              <a:gd name="connsiteX49" fmla="*/ 468630 w 967740"/>
              <a:gd name="connsiteY49" fmla="*/ 455150 h 1788650"/>
              <a:gd name="connsiteX50" fmla="*/ 434340 w 967740"/>
              <a:gd name="connsiteY50" fmla="*/ 417050 h 1788650"/>
              <a:gd name="connsiteX51" fmla="*/ 403860 w 967740"/>
              <a:gd name="connsiteY51" fmla="*/ 390380 h 1788650"/>
              <a:gd name="connsiteX52" fmla="*/ 369570 w 967740"/>
              <a:gd name="connsiteY52" fmla="*/ 359900 h 1788650"/>
              <a:gd name="connsiteX53" fmla="*/ 342900 w 967740"/>
              <a:gd name="connsiteY53" fmla="*/ 344660 h 1788650"/>
              <a:gd name="connsiteX54" fmla="*/ 308610 w 967740"/>
              <a:gd name="connsiteY54" fmla="*/ 317990 h 1788650"/>
              <a:gd name="connsiteX55" fmla="*/ 281940 w 967740"/>
              <a:gd name="connsiteY55" fmla="*/ 302750 h 1788650"/>
              <a:gd name="connsiteX56" fmla="*/ 270510 w 967740"/>
              <a:gd name="connsiteY56" fmla="*/ 295130 h 1788650"/>
              <a:gd name="connsiteX57" fmla="*/ 213360 w 967740"/>
              <a:gd name="connsiteY57" fmla="*/ 272270 h 1788650"/>
              <a:gd name="connsiteX58" fmla="*/ 182880 w 967740"/>
              <a:gd name="connsiteY58" fmla="*/ 260840 h 1788650"/>
              <a:gd name="connsiteX59" fmla="*/ 95250 w 967740"/>
              <a:gd name="connsiteY59" fmla="*/ 215120 h 1788650"/>
              <a:gd name="connsiteX60" fmla="*/ 87630 w 967740"/>
              <a:gd name="connsiteY60" fmla="*/ 203690 h 1788650"/>
              <a:gd name="connsiteX61" fmla="*/ 57150 w 967740"/>
              <a:gd name="connsiteY61" fmla="*/ 173210 h 1788650"/>
              <a:gd name="connsiteX62" fmla="*/ 30480 w 967740"/>
              <a:gd name="connsiteY62" fmla="*/ 142730 h 1788650"/>
              <a:gd name="connsiteX63" fmla="*/ 22860 w 967740"/>
              <a:gd name="connsiteY63" fmla="*/ 127490 h 1788650"/>
              <a:gd name="connsiteX64" fmla="*/ 11430 w 967740"/>
              <a:gd name="connsiteY64" fmla="*/ 119870 h 1788650"/>
              <a:gd name="connsiteX65" fmla="*/ 19050 w 967740"/>
              <a:gd name="connsiteY65" fmla="*/ 104630 h 1788650"/>
              <a:gd name="connsiteX66" fmla="*/ 30480 w 967740"/>
              <a:gd name="connsiteY66" fmla="*/ 116060 h 1788650"/>
              <a:gd name="connsiteX67" fmla="*/ 41910 w 967740"/>
              <a:gd name="connsiteY67" fmla="*/ 123680 h 1788650"/>
              <a:gd name="connsiteX68" fmla="*/ 60960 w 967740"/>
              <a:gd name="connsiteY68" fmla="*/ 127490 h 1788650"/>
              <a:gd name="connsiteX69" fmla="*/ 53340 w 967740"/>
              <a:gd name="connsiteY69" fmla="*/ 97010 h 1788650"/>
              <a:gd name="connsiteX70" fmla="*/ 49530 w 967740"/>
              <a:gd name="connsiteY70" fmla="*/ 77960 h 1788650"/>
              <a:gd name="connsiteX71" fmla="*/ 72390 w 967740"/>
              <a:gd name="connsiteY71" fmla="*/ 93200 h 1788650"/>
              <a:gd name="connsiteX72" fmla="*/ 83820 w 967740"/>
              <a:gd name="connsiteY72" fmla="*/ 70340 h 1788650"/>
              <a:gd name="connsiteX73" fmla="*/ 110490 w 967740"/>
              <a:gd name="connsiteY73" fmla="*/ 89390 h 1788650"/>
              <a:gd name="connsiteX74" fmla="*/ 118110 w 967740"/>
              <a:gd name="connsiteY74" fmla="*/ 74150 h 1788650"/>
              <a:gd name="connsiteX75" fmla="*/ 125730 w 967740"/>
              <a:gd name="connsiteY75" fmla="*/ 51290 h 1788650"/>
              <a:gd name="connsiteX76" fmla="*/ 133350 w 967740"/>
              <a:gd name="connsiteY76" fmla="*/ 62720 h 1788650"/>
              <a:gd name="connsiteX77" fmla="*/ 140970 w 967740"/>
              <a:gd name="connsiteY77" fmla="*/ 51290 h 1788650"/>
              <a:gd name="connsiteX78" fmla="*/ 201930 w 967740"/>
              <a:gd name="connsiteY78" fmla="*/ 20810 h 1788650"/>
              <a:gd name="connsiteX79" fmla="*/ 224790 w 967740"/>
              <a:gd name="connsiteY79" fmla="*/ 28430 h 1788650"/>
              <a:gd name="connsiteX80" fmla="*/ 224790 w 967740"/>
              <a:gd name="connsiteY80" fmla="*/ 24620 h 1788650"/>
              <a:gd name="connsiteX81" fmla="*/ 247650 w 967740"/>
              <a:gd name="connsiteY81" fmla="*/ 47480 h 1788650"/>
              <a:gd name="connsiteX82" fmla="*/ 297180 w 967740"/>
              <a:gd name="connsiteY82" fmla="*/ 74150 h 1788650"/>
              <a:gd name="connsiteX83" fmla="*/ 365760 w 967740"/>
              <a:gd name="connsiteY83" fmla="*/ 116060 h 1788650"/>
              <a:gd name="connsiteX84" fmla="*/ 400050 w 967740"/>
              <a:gd name="connsiteY84" fmla="*/ 142730 h 1788650"/>
              <a:gd name="connsiteX85" fmla="*/ 407670 w 967740"/>
              <a:gd name="connsiteY85" fmla="*/ 154160 h 1788650"/>
              <a:gd name="connsiteX86" fmla="*/ 419100 w 967740"/>
              <a:gd name="connsiteY86" fmla="*/ 157970 h 1788650"/>
              <a:gd name="connsiteX87" fmla="*/ 457200 w 967740"/>
              <a:gd name="connsiteY87" fmla="*/ 196070 h 1788650"/>
              <a:gd name="connsiteX88" fmla="*/ 468630 w 967740"/>
              <a:gd name="connsiteY88" fmla="*/ 203690 h 1788650"/>
              <a:gd name="connsiteX89" fmla="*/ 480060 w 967740"/>
              <a:gd name="connsiteY89" fmla="*/ 215120 h 1788650"/>
              <a:gd name="connsiteX90" fmla="*/ 487680 w 967740"/>
              <a:gd name="connsiteY90" fmla="*/ 226550 h 1788650"/>
              <a:gd name="connsiteX91" fmla="*/ 499110 w 967740"/>
              <a:gd name="connsiteY91" fmla="*/ 230360 h 1788650"/>
              <a:gd name="connsiteX92" fmla="*/ 529590 w 967740"/>
              <a:gd name="connsiteY92" fmla="*/ 257030 h 1788650"/>
              <a:gd name="connsiteX93" fmla="*/ 541020 w 967740"/>
              <a:gd name="connsiteY93" fmla="*/ 268460 h 1788650"/>
              <a:gd name="connsiteX94" fmla="*/ 563880 w 967740"/>
              <a:gd name="connsiteY94" fmla="*/ 283700 h 1788650"/>
              <a:gd name="connsiteX95" fmla="*/ 586740 w 967740"/>
              <a:gd name="connsiteY95" fmla="*/ 306560 h 1788650"/>
              <a:gd name="connsiteX96" fmla="*/ 594360 w 967740"/>
              <a:gd name="connsiteY96" fmla="*/ 317990 h 1788650"/>
              <a:gd name="connsiteX97" fmla="*/ 605790 w 967740"/>
              <a:gd name="connsiteY97" fmla="*/ 329420 h 1788650"/>
              <a:gd name="connsiteX98" fmla="*/ 624840 w 967740"/>
              <a:gd name="connsiteY98" fmla="*/ 356090 h 1788650"/>
              <a:gd name="connsiteX99" fmla="*/ 640080 w 967740"/>
              <a:gd name="connsiteY99" fmla="*/ 378950 h 1788650"/>
              <a:gd name="connsiteX100" fmla="*/ 647700 w 967740"/>
              <a:gd name="connsiteY100" fmla="*/ 390380 h 1788650"/>
              <a:gd name="connsiteX101" fmla="*/ 651510 w 967740"/>
              <a:gd name="connsiteY101" fmla="*/ 401810 h 1788650"/>
              <a:gd name="connsiteX102" fmla="*/ 662940 w 967740"/>
              <a:gd name="connsiteY102" fmla="*/ 409430 h 1788650"/>
              <a:gd name="connsiteX103" fmla="*/ 678180 w 967740"/>
              <a:gd name="connsiteY103" fmla="*/ 436100 h 1788650"/>
              <a:gd name="connsiteX104" fmla="*/ 693420 w 967740"/>
              <a:gd name="connsiteY104" fmla="*/ 458960 h 1788650"/>
              <a:gd name="connsiteX105" fmla="*/ 704850 w 967740"/>
              <a:gd name="connsiteY105" fmla="*/ 474200 h 1788650"/>
              <a:gd name="connsiteX106" fmla="*/ 716280 w 967740"/>
              <a:gd name="connsiteY106" fmla="*/ 481820 h 1788650"/>
              <a:gd name="connsiteX107" fmla="*/ 727710 w 967740"/>
              <a:gd name="connsiteY107" fmla="*/ 519920 h 1788650"/>
              <a:gd name="connsiteX108" fmla="*/ 739140 w 967740"/>
              <a:gd name="connsiteY108" fmla="*/ 542780 h 1788650"/>
              <a:gd name="connsiteX109" fmla="*/ 746760 w 967740"/>
              <a:gd name="connsiteY109" fmla="*/ 565640 h 1788650"/>
              <a:gd name="connsiteX110" fmla="*/ 754380 w 967740"/>
              <a:gd name="connsiteY110" fmla="*/ 580880 h 1788650"/>
              <a:gd name="connsiteX111" fmla="*/ 765810 w 967740"/>
              <a:gd name="connsiteY111" fmla="*/ 607550 h 1788650"/>
              <a:gd name="connsiteX112" fmla="*/ 773430 w 967740"/>
              <a:gd name="connsiteY112" fmla="*/ 584690 h 1788650"/>
              <a:gd name="connsiteX113" fmla="*/ 784860 w 967740"/>
              <a:gd name="connsiteY113" fmla="*/ 558020 h 1788650"/>
              <a:gd name="connsiteX114" fmla="*/ 796290 w 967740"/>
              <a:gd name="connsiteY114" fmla="*/ 504680 h 1788650"/>
              <a:gd name="connsiteX115" fmla="*/ 800100 w 967740"/>
              <a:gd name="connsiteY115" fmla="*/ 478010 h 1788650"/>
              <a:gd name="connsiteX116" fmla="*/ 803910 w 967740"/>
              <a:gd name="connsiteY116" fmla="*/ 428480 h 1788650"/>
              <a:gd name="connsiteX117" fmla="*/ 800100 w 967740"/>
              <a:gd name="connsiteY117" fmla="*/ 386570 h 1788650"/>
              <a:gd name="connsiteX118" fmla="*/ 796290 w 967740"/>
              <a:gd name="connsiteY118" fmla="*/ 363710 h 1788650"/>
              <a:gd name="connsiteX119" fmla="*/ 792480 w 967740"/>
              <a:gd name="connsiteY119" fmla="*/ 337040 h 1788650"/>
              <a:gd name="connsiteX120" fmla="*/ 784860 w 967740"/>
              <a:gd name="connsiteY120" fmla="*/ 291320 h 1788650"/>
              <a:gd name="connsiteX121" fmla="*/ 788670 w 967740"/>
              <a:gd name="connsiteY121" fmla="*/ 196070 h 1788650"/>
              <a:gd name="connsiteX122" fmla="*/ 792480 w 967740"/>
              <a:gd name="connsiteY122" fmla="*/ 177020 h 1788650"/>
              <a:gd name="connsiteX123" fmla="*/ 800100 w 967740"/>
              <a:gd name="connsiteY123" fmla="*/ 199880 h 1788650"/>
              <a:gd name="connsiteX124" fmla="*/ 803910 w 967740"/>
              <a:gd name="connsiteY124" fmla="*/ 237980 h 1788650"/>
              <a:gd name="connsiteX125" fmla="*/ 807720 w 967740"/>
              <a:gd name="connsiteY125" fmla="*/ 268460 h 1788650"/>
              <a:gd name="connsiteX126" fmla="*/ 815340 w 967740"/>
              <a:gd name="connsiteY126" fmla="*/ 257030 h 1788650"/>
              <a:gd name="connsiteX127" fmla="*/ 819150 w 967740"/>
              <a:gd name="connsiteY127" fmla="*/ 245600 h 1788650"/>
              <a:gd name="connsiteX128" fmla="*/ 826770 w 967740"/>
              <a:gd name="connsiteY128" fmla="*/ 226550 h 1788650"/>
              <a:gd name="connsiteX129" fmla="*/ 834390 w 967740"/>
              <a:gd name="connsiteY129" fmla="*/ 203690 h 1788650"/>
              <a:gd name="connsiteX130" fmla="*/ 845820 w 967740"/>
              <a:gd name="connsiteY130" fmla="*/ 180830 h 1788650"/>
              <a:gd name="connsiteX131" fmla="*/ 853440 w 967740"/>
              <a:gd name="connsiteY131" fmla="*/ 196070 h 1788650"/>
              <a:gd name="connsiteX132" fmla="*/ 868680 w 967740"/>
              <a:gd name="connsiteY132" fmla="*/ 218930 h 1788650"/>
              <a:gd name="connsiteX133" fmla="*/ 876300 w 967740"/>
              <a:gd name="connsiteY133" fmla="*/ 199880 h 1788650"/>
              <a:gd name="connsiteX134" fmla="*/ 883920 w 967740"/>
              <a:gd name="connsiteY134" fmla="*/ 188450 h 1788650"/>
              <a:gd name="connsiteX135" fmla="*/ 887730 w 967740"/>
              <a:gd name="connsiteY135" fmla="*/ 237980 h 1788650"/>
              <a:gd name="connsiteX136" fmla="*/ 902970 w 967740"/>
              <a:gd name="connsiteY136" fmla="*/ 211310 h 1788650"/>
              <a:gd name="connsiteX137" fmla="*/ 910590 w 967740"/>
              <a:gd name="connsiteY137" fmla="*/ 196070 h 1788650"/>
              <a:gd name="connsiteX138" fmla="*/ 906780 w 967740"/>
              <a:gd name="connsiteY138" fmla="*/ 226550 h 1788650"/>
              <a:gd name="connsiteX139" fmla="*/ 910590 w 967740"/>
              <a:gd name="connsiteY139" fmla="*/ 241790 h 1788650"/>
              <a:gd name="connsiteX140" fmla="*/ 918210 w 967740"/>
              <a:gd name="connsiteY140" fmla="*/ 230360 h 1788650"/>
              <a:gd name="connsiteX141" fmla="*/ 929640 w 967740"/>
              <a:gd name="connsiteY141" fmla="*/ 218930 h 1788650"/>
              <a:gd name="connsiteX142" fmla="*/ 933450 w 967740"/>
              <a:gd name="connsiteY142" fmla="*/ 207500 h 1788650"/>
              <a:gd name="connsiteX143" fmla="*/ 944880 w 967740"/>
              <a:gd name="connsiteY143" fmla="*/ 241790 h 1788650"/>
              <a:gd name="connsiteX144" fmla="*/ 941070 w 967740"/>
              <a:gd name="connsiteY144" fmla="*/ 302750 h 1788650"/>
              <a:gd name="connsiteX145" fmla="*/ 944880 w 967740"/>
              <a:gd name="connsiteY145" fmla="*/ 401810 h 1788650"/>
              <a:gd name="connsiteX146" fmla="*/ 948690 w 967740"/>
              <a:gd name="connsiteY146" fmla="*/ 428480 h 1788650"/>
              <a:gd name="connsiteX147" fmla="*/ 952500 w 967740"/>
              <a:gd name="connsiteY147" fmla="*/ 470390 h 1788650"/>
              <a:gd name="connsiteX148" fmla="*/ 956310 w 967740"/>
              <a:gd name="connsiteY148" fmla="*/ 565640 h 1788650"/>
              <a:gd name="connsiteX149" fmla="*/ 960120 w 967740"/>
              <a:gd name="connsiteY149" fmla="*/ 580880 h 1788650"/>
              <a:gd name="connsiteX150" fmla="*/ 967740 w 967740"/>
              <a:gd name="connsiteY150" fmla="*/ 626600 h 1788650"/>
              <a:gd name="connsiteX151" fmla="*/ 960120 w 967740"/>
              <a:gd name="connsiteY151" fmla="*/ 737090 h 1788650"/>
              <a:gd name="connsiteX152" fmla="*/ 956310 w 967740"/>
              <a:gd name="connsiteY152" fmla="*/ 763760 h 1788650"/>
              <a:gd name="connsiteX153" fmla="*/ 952500 w 967740"/>
              <a:gd name="connsiteY153" fmla="*/ 782810 h 1788650"/>
              <a:gd name="connsiteX154" fmla="*/ 944880 w 967740"/>
              <a:gd name="connsiteY154" fmla="*/ 847580 h 1788650"/>
              <a:gd name="connsiteX155" fmla="*/ 941070 w 967740"/>
              <a:gd name="connsiteY155" fmla="*/ 862820 h 1788650"/>
              <a:gd name="connsiteX156" fmla="*/ 933450 w 967740"/>
              <a:gd name="connsiteY156" fmla="*/ 935210 h 1788650"/>
              <a:gd name="connsiteX157" fmla="*/ 925830 w 967740"/>
              <a:gd name="connsiteY157" fmla="*/ 988550 h 1788650"/>
              <a:gd name="connsiteX158" fmla="*/ 929640 w 967740"/>
              <a:gd name="connsiteY158" fmla="*/ 1057130 h 1788650"/>
              <a:gd name="connsiteX159" fmla="*/ 941070 w 967740"/>
              <a:gd name="connsiteY159" fmla="*/ 1133330 h 1788650"/>
              <a:gd name="connsiteX160" fmla="*/ 933450 w 967740"/>
              <a:gd name="connsiteY160" fmla="*/ 1217150 h 1788650"/>
              <a:gd name="connsiteX161" fmla="*/ 925830 w 967740"/>
              <a:gd name="connsiteY161" fmla="*/ 1262870 h 1788650"/>
              <a:gd name="connsiteX162" fmla="*/ 918210 w 967740"/>
              <a:gd name="connsiteY162" fmla="*/ 1346690 h 1788650"/>
              <a:gd name="connsiteX163" fmla="*/ 914400 w 967740"/>
              <a:gd name="connsiteY163" fmla="*/ 1361930 h 1788650"/>
              <a:gd name="connsiteX164" fmla="*/ 910590 w 967740"/>
              <a:gd name="connsiteY164" fmla="*/ 1380980 h 1788650"/>
              <a:gd name="connsiteX165" fmla="*/ 902970 w 967740"/>
              <a:gd name="connsiteY165" fmla="*/ 1403840 h 1788650"/>
              <a:gd name="connsiteX166" fmla="*/ 891540 w 967740"/>
              <a:gd name="connsiteY166" fmla="*/ 1430510 h 1788650"/>
              <a:gd name="connsiteX167" fmla="*/ 887730 w 967740"/>
              <a:gd name="connsiteY167" fmla="*/ 1457180 h 1788650"/>
              <a:gd name="connsiteX168" fmla="*/ 883920 w 967740"/>
              <a:gd name="connsiteY168" fmla="*/ 1468610 h 1788650"/>
              <a:gd name="connsiteX169" fmla="*/ 876300 w 967740"/>
              <a:gd name="connsiteY169" fmla="*/ 1495280 h 1788650"/>
              <a:gd name="connsiteX170" fmla="*/ 876300 w 967740"/>
              <a:gd name="connsiteY170" fmla="*/ 1586720 h 1788650"/>
              <a:gd name="connsiteX171" fmla="*/ 887730 w 967740"/>
              <a:gd name="connsiteY171" fmla="*/ 1609580 h 1788650"/>
              <a:gd name="connsiteX172" fmla="*/ 891540 w 967740"/>
              <a:gd name="connsiteY172" fmla="*/ 1617200 h 1788650"/>
              <a:gd name="connsiteX0" fmla="*/ 697230 w 967740"/>
              <a:gd name="connsiteY0" fmla="*/ 1788650 h 1788650"/>
              <a:gd name="connsiteX1" fmla="*/ 704850 w 967740"/>
              <a:gd name="connsiteY1" fmla="*/ 1758170 h 1788650"/>
              <a:gd name="connsiteX2" fmla="*/ 708660 w 967740"/>
              <a:gd name="connsiteY2" fmla="*/ 1742930 h 1788650"/>
              <a:gd name="connsiteX3" fmla="*/ 712470 w 967740"/>
              <a:gd name="connsiteY3" fmla="*/ 1716260 h 1788650"/>
              <a:gd name="connsiteX4" fmla="*/ 716280 w 967740"/>
              <a:gd name="connsiteY4" fmla="*/ 1697210 h 1788650"/>
              <a:gd name="connsiteX5" fmla="*/ 723900 w 967740"/>
              <a:gd name="connsiteY5" fmla="*/ 1674350 h 1788650"/>
              <a:gd name="connsiteX6" fmla="*/ 731520 w 967740"/>
              <a:gd name="connsiteY6" fmla="*/ 1590530 h 1788650"/>
              <a:gd name="connsiteX7" fmla="*/ 735330 w 967740"/>
              <a:gd name="connsiteY7" fmla="*/ 1579100 h 1788650"/>
              <a:gd name="connsiteX8" fmla="*/ 739140 w 967740"/>
              <a:gd name="connsiteY8" fmla="*/ 1529570 h 1788650"/>
              <a:gd name="connsiteX9" fmla="*/ 742950 w 967740"/>
              <a:gd name="connsiteY9" fmla="*/ 1514330 h 1788650"/>
              <a:gd name="connsiteX10" fmla="*/ 746760 w 967740"/>
              <a:gd name="connsiteY10" fmla="*/ 1472420 h 1788650"/>
              <a:gd name="connsiteX11" fmla="*/ 750570 w 967740"/>
              <a:gd name="connsiteY11" fmla="*/ 1457180 h 1788650"/>
              <a:gd name="connsiteX12" fmla="*/ 754380 w 967740"/>
              <a:gd name="connsiteY12" fmla="*/ 1426700 h 1788650"/>
              <a:gd name="connsiteX13" fmla="*/ 758190 w 967740"/>
              <a:gd name="connsiteY13" fmla="*/ 1400030 h 1788650"/>
              <a:gd name="connsiteX14" fmla="*/ 762000 w 967740"/>
              <a:gd name="connsiteY14" fmla="*/ 1339070 h 1788650"/>
              <a:gd name="connsiteX15" fmla="*/ 765810 w 967740"/>
              <a:gd name="connsiteY15" fmla="*/ 1316210 h 1788650"/>
              <a:gd name="connsiteX16" fmla="*/ 758190 w 967740"/>
              <a:gd name="connsiteY16" fmla="*/ 1209530 h 1788650"/>
              <a:gd name="connsiteX17" fmla="*/ 754380 w 967740"/>
              <a:gd name="connsiteY17" fmla="*/ 1190480 h 1788650"/>
              <a:gd name="connsiteX18" fmla="*/ 746760 w 967740"/>
              <a:gd name="connsiteY18" fmla="*/ 1137140 h 1788650"/>
              <a:gd name="connsiteX19" fmla="*/ 735330 w 967740"/>
              <a:gd name="connsiteY19" fmla="*/ 1087610 h 1788650"/>
              <a:gd name="connsiteX20" fmla="*/ 731520 w 967740"/>
              <a:gd name="connsiteY20" fmla="*/ 1076180 h 1788650"/>
              <a:gd name="connsiteX21" fmla="*/ 723900 w 967740"/>
              <a:gd name="connsiteY21" fmla="*/ 1019030 h 1788650"/>
              <a:gd name="connsiteX22" fmla="*/ 716280 w 967740"/>
              <a:gd name="connsiteY22" fmla="*/ 980930 h 1788650"/>
              <a:gd name="connsiteX23" fmla="*/ 712470 w 967740"/>
              <a:gd name="connsiteY23" fmla="*/ 942830 h 1788650"/>
              <a:gd name="connsiteX24" fmla="*/ 704850 w 967740"/>
              <a:gd name="connsiteY24" fmla="*/ 916160 h 1788650"/>
              <a:gd name="connsiteX25" fmla="*/ 701040 w 967740"/>
              <a:gd name="connsiteY25" fmla="*/ 897110 h 1788650"/>
              <a:gd name="connsiteX26" fmla="*/ 693420 w 967740"/>
              <a:gd name="connsiteY26" fmla="*/ 881870 h 1788650"/>
              <a:gd name="connsiteX27" fmla="*/ 685800 w 967740"/>
              <a:gd name="connsiteY27" fmla="*/ 859010 h 1788650"/>
              <a:gd name="connsiteX28" fmla="*/ 674370 w 967740"/>
              <a:gd name="connsiteY28" fmla="*/ 832340 h 1788650"/>
              <a:gd name="connsiteX29" fmla="*/ 666750 w 967740"/>
              <a:gd name="connsiteY29" fmla="*/ 817100 h 1788650"/>
              <a:gd name="connsiteX30" fmla="*/ 659130 w 967740"/>
              <a:gd name="connsiteY30" fmla="*/ 794240 h 1788650"/>
              <a:gd name="connsiteX31" fmla="*/ 655320 w 967740"/>
              <a:gd name="connsiteY31" fmla="*/ 779000 h 1788650"/>
              <a:gd name="connsiteX32" fmla="*/ 647700 w 967740"/>
              <a:gd name="connsiteY32" fmla="*/ 767570 h 1788650"/>
              <a:gd name="connsiteX33" fmla="*/ 640080 w 967740"/>
              <a:gd name="connsiteY33" fmla="*/ 737090 h 1788650"/>
              <a:gd name="connsiteX34" fmla="*/ 636270 w 967740"/>
              <a:gd name="connsiteY34" fmla="*/ 725660 h 1788650"/>
              <a:gd name="connsiteX35" fmla="*/ 632460 w 967740"/>
              <a:gd name="connsiteY35" fmla="*/ 710420 h 1788650"/>
              <a:gd name="connsiteX36" fmla="*/ 624840 w 967740"/>
              <a:gd name="connsiteY36" fmla="*/ 698990 h 1788650"/>
              <a:gd name="connsiteX37" fmla="*/ 621030 w 967740"/>
              <a:gd name="connsiteY37" fmla="*/ 683750 h 1788650"/>
              <a:gd name="connsiteX38" fmla="*/ 605790 w 967740"/>
              <a:gd name="connsiteY38" fmla="*/ 653270 h 1788650"/>
              <a:gd name="connsiteX39" fmla="*/ 586740 w 967740"/>
              <a:gd name="connsiteY39" fmla="*/ 622790 h 1788650"/>
              <a:gd name="connsiteX40" fmla="*/ 567690 w 967740"/>
              <a:gd name="connsiteY40" fmla="*/ 584690 h 1788650"/>
              <a:gd name="connsiteX41" fmla="*/ 567690 w 967740"/>
              <a:gd name="connsiteY41" fmla="*/ 584690 h 1788650"/>
              <a:gd name="connsiteX42" fmla="*/ 552450 w 967740"/>
              <a:gd name="connsiteY42" fmla="*/ 558020 h 1788650"/>
              <a:gd name="connsiteX43" fmla="*/ 537210 w 967740"/>
              <a:gd name="connsiteY43" fmla="*/ 538970 h 1788650"/>
              <a:gd name="connsiteX44" fmla="*/ 533400 w 967740"/>
              <a:gd name="connsiteY44" fmla="*/ 527540 h 1788650"/>
              <a:gd name="connsiteX45" fmla="*/ 518160 w 967740"/>
              <a:gd name="connsiteY45" fmla="*/ 504680 h 1788650"/>
              <a:gd name="connsiteX46" fmla="*/ 510540 w 967740"/>
              <a:gd name="connsiteY46" fmla="*/ 493250 h 1788650"/>
              <a:gd name="connsiteX47" fmla="*/ 499110 w 967740"/>
              <a:gd name="connsiteY47" fmla="*/ 485630 h 1788650"/>
              <a:gd name="connsiteX48" fmla="*/ 468630 w 967740"/>
              <a:gd name="connsiteY48" fmla="*/ 455150 h 1788650"/>
              <a:gd name="connsiteX49" fmla="*/ 434340 w 967740"/>
              <a:gd name="connsiteY49" fmla="*/ 417050 h 1788650"/>
              <a:gd name="connsiteX50" fmla="*/ 403860 w 967740"/>
              <a:gd name="connsiteY50" fmla="*/ 390380 h 1788650"/>
              <a:gd name="connsiteX51" fmla="*/ 369570 w 967740"/>
              <a:gd name="connsiteY51" fmla="*/ 359900 h 1788650"/>
              <a:gd name="connsiteX52" fmla="*/ 342900 w 967740"/>
              <a:gd name="connsiteY52" fmla="*/ 344660 h 1788650"/>
              <a:gd name="connsiteX53" fmla="*/ 308610 w 967740"/>
              <a:gd name="connsiteY53" fmla="*/ 317990 h 1788650"/>
              <a:gd name="connsiteX54" fmla="*/ 281940 w 967740"/>
              <a:gd name="connsiteY54" fmla="*/ 302750 h 1788650"/>
              <a:gd name="connsiteX55" fmla="*/ 270510 w 967740"/>
              <a:gd name="connsiteY55" fmla="*/ 295130 h 1788650"/>
              <a:gd name="connsiteX56" fmla="*/ 213360 w 967740"/>
              <a:gd name="connsiteY56" fmla="*/ 272270 h 1788650"/>
              <a:gd name="connsiteX57" fmla="*/ 182880 w 967740"/>
              <a:gd name="connsiteY57" fmla="*/ 260840 h 1788650"/>
              <a:gd name="connsiteX58" fmla="*/ 95250 w 967740"/>
              <a:gd name="connsiteY58" fmla="*/ 215120 h 1788650"/>
              <a:gd name="connsiteX59" fmla="*/ 87630 w 967740"/>
              <a:gd name="connsiteY59" fmla="*/ 203690 h 1788650"/>
              <a:gd name="connsiteX60" fmla="*/ 57150 w 967740"/>
              <a:gd name="connsiteY60" fmla="*/ 173210 h 1788650"/>
              <a:gd name="connsiteX61" fmla="*/ 30480 w 967740"/>
              <a:gd name="connsiteY61" fmla="*/ 142730 h 1788650"/>
              <a:gd name="connsiteX62" fmla="*/ 22860 w 967740"/>
              <a:gd name="connsiteY62" fmla="*/ 127490 h 1788650"/>
              <a:gd name="connsiteX63" fmla="*/ 11430 w 967740"/>
              <a:gd name="connsiteY63" fmla="*/ 119870 h 1788650"/>
              <a:gd name="connsiteX64" fmla="*/ 19050 w 967740"/>
              <a:gd name="connsiteY64" fmla="*/ 104630 h 1788650"/>
              <a:gd name="connsiteX65" fmla="*/ 30480 w 967740"/>
              <a:gd name="connsiteY65" fmla="*/ 116060 h 1788650"/>
              <a:gd name="connsiteX66" fmla="*/ 41910 w 967740"/>
              <a:gd name="connsiteY66" fmla="*/ 123680 h 1788650"/>
              <a:gd name="connsiteX67" fmla="*/ 60960 w 967740"/>
              <a:gd name="connsiteY67" fmla="*/ 127490 h 1788650"/>
              <a:gd name="connsiteX68" fmla="*/ 53340 w 967740"/>
              <a:gd name="connsiteY68" fmla="*/ 97010 h 1788650"/>
              <a:gd name="connsiteX69" fmla="*/ 49530 w 967740"/>
              <a:gd name="connsiteY69" fmla="*/ 77960 h 1788650"/>
              <a:gd name="connsiteX70" fmla="*/ 72390 w 967740"/>
              <a:gd name="connsiteY70" fmla="*/ 93200 h 1788650"/>
              <a:gd name="connsiteX71" fmla="*/ 83820 w 967740"/>
              <a:gd name="connsiteY71" fmla="*/ 70340 h 1788650"/>
              <a:gd name="connsiteX72" fmla="*/ 110490 w 967740"/>
              <a:gd name="connsiteY72" fmla="*/ 89390 h 1788650"/>
              <a:gd name="connsiteX73" fmla="*/ 118110 w 967740"/>
              <a:gd name="connsiteY73" fmla="*/ 74150 h 1788650"/>
              <a:gd name="connsiteX74" fmla="*/ 125730 w 967740"/>
              <a:gd name="connsiteY74" fmla="*/ 51290 h 1788650"/>
              <a:gd name="connsiteX75" fmla="*/ 133350 w 967740"/>
              <a:gd name="connsiteY75" fmla="*/ 62720 h 1788650"/>
              <a:gd name="connsiteX76" fmla="*/ 140970 w 967740"/>
              <a:gd name="connsiteY76" fmla="*/ 51290 h 1788650"/>
              <a:gd name="connsiteX77" fmla="*/ 201930 w 967740"/>
              <a:gd name="connsiteY77" fmla="*/ 20810 h 1788650"/>
              <a:gd name="connsiteX78" fmla="*/ 224790 w 967740"/>
              <a:gd name="connsiteY78" fmla="*/ 28430 h 1788650"/>
              <a:gd name="connsiteX79" fmla="*/ 224790 w 967740"/>
              <a:gd name="connsiteY79" fmla="*/ 24620 h 1788650"/>
              <a:gd name="connsiteX80" fmla="*/ 247650 w 967740"/>
              <a:gd name="connsiteY80" fmla="*/ 47480 h 1788650"/>
              <a:gd name="connsiteX81" fmla="*/ 297180 w 967740"/>
              <a:gd name="connsiteY81" fmla="*/ 74150 h 1788650"/>
              <a:gd name="connsiteX82" fmla="*/ 365760 w 967740"/>
              <a:gd name="connsiteY82" fmla="*/ 116060 h 1788650"/>
              <a:gd name="connsiteX83" fmla="*/ 400050 w 967740"/>
              <a:gd name="connsiteY83" fmla="*/ 142730 h 1788650"/>
              <a:gd name="connsiteX84" fmla="*/ 407670 w 967740"/>
              <a:gd name="connsiteY84" fmla="*/ 154160 h 1788650"/>
              <a:gd name="connsiteX85" fmla="*/ 419100 w 967740"/>
              <a:gd name="connsiteY85" fmla="*/ 157970 h 1788650"/>
              <a:gd name="connsiteX86" fmla="*/ 457200 w 967740"/>
              <a:gd name="connsiteY86" fmla="*/ 196070 h 1788650"/>
              <a:gd name="connsiteX87" fmla="*/ 468630 w 967740"/>
              <a:gd name="connsiteY87" fmla="*/ 203690 h 1788650"/>
              <a:gd name="connsiteX88" fmla="*/ 480060 w 967740"/>
              <a:gd name="connsiteY88" fmla="*/ 215120 h 1788650"/>
              <a:gd name="connsiteX89" fmla="*/ 487680 w 967740"/>
              <a:gd name="connsiteY89" fmla="*/ 226550 h 1788650"/>
              <a:gd name="connsiteX90" fmla="*/ 499110 w 967740"/>
              <a:gd name="connsiteY90" fmla="*/ 230360 h 1788650"/>
              <a:gd name="connsiteX91" fmla="*/ 529590 w 967740"/>
              <a:gd name="connsiteY91" fmla="*/ 257030 h 1788650"/>
              <a:gd name="connsiteX92" fmla="*/ 541020 w 967740"/>
              <a:gd name="connsiteY92" fmla="*/ 268460 h 1788650"/>
              <a:gd name="connsiteX93" fmla="*/ 563880 w 967740"/>
              <a:gd name="connsiteY93" fmla="*/ 283700 h 1788650"/>
              <a:gd name="connsiteX94" fmla="*/ 586740 w 967740"/>
              <a:gd name="connsiteY94" fmla="*/ 306560 h 1788650"/>
              <a:gd name="connsiteX95" fmla="*/ 594360 w 967740"/>
              <a:gd name="connsiteY95" fmla="*/ 317990 h 1788650"/>
              <a:gd name="connsiteX96" fmla="*/ 605790 w 967740"/>
              <a:gd name="connsiteY96" fmla="*/ 329420 h 1788650"/>
              <a:gd name="connsiteX97" fmla="*/ 624840 w 967740"/>
              <a:gd name="connsiteY97" fmla="*/ 356090 h 1788650"/>
              <a:gd name="connsiteX98" fmla="*/ 640080 w 967740"/>
              <a:gd name="connsiteY98" fmla="*/ 378950 h 1788650"/>
              <a:gd name="connsiteX99" fmla="*/ 647700 w 967740"/>
              <a:gd name="connsiteY99" fmla="*/ 390380 h 1788650"/>
              <a:gd name="connsiteX100" fmla="*/ 651510 w 967740"/>
              <a:gd name="connsiteY100" fmla="*/ 401810 h 1788650"/>
              <a:gd name="connsiteX101" fmla="*/ 662940 w 967740"/>
              <a:gd name="connsiteY101" fmla="*/ 409430 h 1788650"/>
              <a:gd name="connsiteX102" fmla="*/ 678180 w 967740"/>
              <a:gd name="connsiteY102" fmla="*/ 436100 h 1788650"/>
              <a:gd name="connsiteX103" fmla="*/ 693420 w 967740"/>
              <a:gd name="connsiteY103" fmla="*/ 458960 h 1788650"/>
              <a:gd name="connsiteX104" fmla="*/ 704850 w 967740"/>
              <a:gd name="connsiteY104" fmla="*/ 474200 h 1788650"/>
              <a:gd name="connsiteX105" fmla="*/ 716280 w 967740"/>
              <a:gd name="connsiteY105" fmla="*/ 481820 h 1788650"/>
              <a:gd name="connsiteX106" fmla="*/ 727710 w 967740"/>
              <a:gd name="connsiteY106" fmla="*/ 519920 h 1788650"/>
              <a:gd name="connsiteX107" fmla="*/ 739140 w 967740"/>
              <a:gd name="connsiteY107" fmla="*/ 542780 h 1788650"/>
              <a:gd name="connsiteX108" fmla="*/ 746760 w 967740"/>
              <a:gd name="connsiteY108" fmla="*/ 565640 h 1788650"/>
              <a:gd name="connsiteX109" fmla="*/ 754380 w 967740"/>
              <a:gd name="connsiteY109" fmla="*/ 580880 h 1788650"/>
              <a:gd name="connsiteX110" fmla="*/ 765810 w 967740"/>
              <a:gd name="connsiteY110" fmla="*/ 607550 h 1788650"/>
              <a:gd name="connsiteX111" fmla="*/ 773430 w 967740"/>
              <a:gd name="connsiteY111" fmla="*/ 584690 h 1788650"/>
              <a:gd name="connsiteX112" fmla="*/ 784860 w 967740"/>
              <a:gd name="connsiteY112" fmla="*/ 558020 h 1788650"/>
              <a:gd name="connsiteX113" fmla="*/ 796290 w 967740"/>
              <a:gd name="connsiteY113" fmla="*/ 504680 h 1788650"/>
              <a:gd name="connsiteX114" fmla="*/ 800100 w 967740"/>
              <a:gd name="connsiteY114" fmla="*/ 478010 h 1788650"/>
              <a:gd name="connsiteX115" fmla="*/ 803910 w 967740"/>
              <a:gd name="connsiteY115" fmla="*/ 428480 h 1788650"/>
              <a:gd name="connsiteX116" fmla="*/ 800100 w 967740"/>
              <a:gd name="connsiteY116" fmla="*/ 386570 h 1788650"/>
              <a:gd name="connsiteX117" fmla="*/ 796290 w 967740"/>
              <a:gd name="connsiteY117" fmla="*/ 363710 h 1788650"/>
              <a:gd name="connsiteX118" fmla="*/ 792480 w 967740"/>
              <a:gd name="connsiteY118" fmla="*/ 337040 h 1788650"/>
              <a:gd name="connsiteX119" fmla="*/ 784860 w 967740"/>
              <a:gd name="connsiteY119" fmla="*/ 291320 h 1788650"/>
              <a:gd name="connsiteX120" fmla="*/ 788670 w 967740"/>
              <a:gd name="connsiteY120" fmla="*/ 196070 h 1788650"/>
              <a:gd name="connsiteX121" fmla="*/ 792480 w 967740"/>
              <a:gd name="connsiteY121" fmla="*/ 177020 h 1788650"/>
              <a:gd name="connsiteX122" fmla="*/ 800100 w 967740"/>
              <a:gd name="connsiteY122" fmla="*/ 199880 h 1788650"/>
              <a:gd name="connsiteX123" fmla="*/ 803910 w 967740"/>
              <a:gd name="connsiteY123" fmla="*/ 237980 h 1788650"/>
              <a:gd name="connsiteX124" fmla="*/ 807720 w 967740"/>
              <a:gd name="connsiteY124" fmla="*/ 268460 h 1788650"/>
              <a:gd name="connsiteX125" fmla="*/ 815340 w 967740"/>
              <a:gd name="connsiteY125" fmla="*/ 257030 h 1788650"/>
              <a:gd name="connsiteX126" fmla="*/ 819150 w 967740"/>
              <a:gd name="connsiteY126" fmla="*/ 245600 h 1788650"/>
              <a:gd name="connsiteX127" fmla="*/ 826770 w 967740"/>
              <a:gd name="connsiteY127" fmla="*/ 226550 h 1788650"/>
              <a:gd name="connsiteX128" fmla="*/ 834390 w 967740"/>
              <a:gd name="connsiteY128" fmla="*/ 203690 h 1788650"/>
              <a:gd name="connsiteX129" fmla="*/ 845820 w 967740"/>
              <a:gd name="connsiteY129" fmla="*/ 180830 h 1788650"/>
              <a:gd name="connsiteX130" fmla="*/ 853440 w 967740"/>
              <a:gd name="connsiteY130" fmla="*/ 196070 h 1788650"/>
              <a:gd name="connsiteX131" fmla="*/ 868680 w 967740"/>
              <a:gd name="connsiteY131" fmla="*/ 218930 h 1788650"/>
              <a:gd name="connsiteX132" fmla="*/ 876300 w 967740"/>
              <a:gd name="connsiteY132" fmla="*/ 199880 h 1788650"/>
              <a:gd name="connsiteX133" fmla="*/ 883920 w 967740"/>
              <a:gd name="connsiteY133" fmla="*/ 188450 h 1788650"/>
              <a:gd name="connsiteX134" fmla="*/ 887730 w 967740"/>
              <a:gd name="connsiteY134" fmla="*/ 237980 h 1788650"/>
              <a:gd name="connsiteX135" fmla="*/ 902970 w 967740"/>
              <a:gd name="connsiteY135" fmla="*/ 211310 h 1788650"/>
              <a:gd name="connsiteX136" fmla="*/ 910590 w 967740"/>
              <a:gd name="connsiteY136" fmla="*/ 196070 h 1788650"/>
              <a:gd name="connsiteX137" fmla="*/ 906780 w 967740"/>
              <a:gd name="connsiteY137" fmla="*/ 226550 h 1788650"/>
              <a:gd name="connsiteX138" fmla="*/ 910590 w 967740"/>
              <a:gd name="connsiteY138" fmla="*/ 241790 h 1788650"/>
              <a:gd name="connsiteX139" fmla="*/ 918210 w 967740"/>
              <a:gd name="connsiteY139" fmla="*/ 230360 h 1788650"/>
              <a:gd name="connsiteX140" fmla="*/ 929640 w 967740"/>
              <a:gd name="connsiteY140" fmla="*/ 218930 h 1788650"/>
              <a:gd name="connsiteX141" fmla="*/ 933450 w 967740"/>
              <a:gd name="connsiteY141" fmla="*/ 207500 h 1788650"/>
              <a:gd name="connsiteX142" fmla="*/ 944880 w 967740"/>
              <a:gd name="connsiteY142" fmla="*/ 241790 h 1788650"/>
              <a:gd name="connsiteX143" fmla="*/ 941070 w 967740"/>
              <a:gd name="connsiteY143" fmla="*/ 302750 h 1788650"/>
              <a:gd name="connsiteX144" fmla="*/ 944880 w 967740"/>
              <a:gd name="connsiteY144" fmla="*/ 401810 h 1788650"/>
              <a:gd name="connsiteX145" fmla="*/ 948690 w 967740"/>
              <a:gd name="connsiteY145" fmla="*/ 428480 h 1788650"/>
              <a:gd name="connsiteX146" fmla="*/ 952500 w 967740"/>
              <a:gd name="connsiteY146" fmla="*/ 470390 h 1788650"/>
              <a:gd name="connsiteX147" fmla="*/ 956310 w 967740"/>
              <a:gd name="connsiteY147" fmla="*/ 565640 h 1788650"/>
              <a:gd name="connsiteX148" fmla="*/ 960120 w 967740"/>
              <a:gd name="connsiteY148" fmla="*/ 580880 h 1788650"/>
              <a:gd name="connsiteX149" fmla="*/ 967740 w 967740"/>
              <a:gd name="connsiteY149" fmla="*/ 626600 h 1788650"/>
              <a:gd name="connsiteX150" fmla="*/ 960120 w 967740"/>
              <a:gd name="connsiteY150" fmla="*/ 737090 h 1788650"/>
              <a:gd name="connsiteX151" fmla="*/ 956310 w 967740"/>
              <a:gd name="connsiteY151" fmla="*/ 763760 h 1788650"/>
              <a:gd name="connsiteX152" fmla="*/ 952500 w 967740"/>
              <a:gd name="connsiteY152" fmla="*/ 782810 h 1788650"/>
              <a:gd name="connsiteX153" fmla="*/ 944880 w 967740"/>
              <a:gd name="connsiteY153" fmla="*/ 847580 h 1788650"/>
              <a:gd name="connsiteX154" fmla="*/ 941070 w 967740"/>
              <a:gd name="connsiteY154" fmla="*/ 862820 h 1788650"/>
              <a:gd name="connsiteX155" fmla="*/ 933450 w 967740"/>
              <a:gd name="connsiteY155" fmla="*/ 935210 h 1788650"/>
              <a:gd name="connsiteX156" fmla="*/ 925830 w 967740"/>
              <a:gd name="connsiteY156" fmla="*/ 988550 h 1788650"/>
              <a:gd name="connsiteX157" fmla="*/ 929640 w 967740"/>
              <a:gd name="connsiteY157" fmla="*/ 1057130 h 1788650"/>
              <a:gd name="connsiteX158" fmla="*/ 941070 w 967740"/>
              <a:gd name="connsiteY158" fmla="*/ 1133330 h 1788650"/>
              <a:gd name="connsiteX159" fmla="*/ 933450 w 967740"/>
              <a:gd name="connsiteY159" fmla="*/ 1217150 h 1788650"/>
              <a:gd name="connsiteX160" fmla="*/ 925830 w 967740"/>
              <a:gd name="connsiteY160" fmla="*/ 1262870 h 1788650"/>
              <a:gd name="connsiteX161" fmla="*/ 918210 w 967740"/>
              <a:gd name="connsiteY161" fmla="*/ 1346690 h 1788650"/>
              <a:gd name="connsiteX162" fmla="*/ 914400 w 967740"/>
              <a:gd name="connsiteY162" fmla="*/ 1361930 h 1788650"/>
              <a:gd name="connsiteX163" fmla="*/ 910590 w 967740"/>
              <a:gd name="connsiteY163" fmla="*/ 1380980 h 1788650"/>
              <a:gd name="connsiteX164" fmla="*/ 902970 w 967740"/>
              <a:gd name="connsiteY164" fmla="*/ 1403840 h 1788650"/>
              <a:gd name="connsiteX165" fmla="*/ 891540 w 967740"/>
              <a:gd name="connsiteY165" fmla="*/ 1430510 h 1788650"/>
              <a:gd name="connsiteX166" fmla="*/ 887730 w 967740"/>
              <a:gd name="connsiteY166" fmla="*/ 1457180 h 1788650"/>
              <a:gd name="connsiteX167" fmla="*/ 883920 w 967740"/>
              <a:gd name="connsiteY167" fmla="*/ 1468610 h 1788650"/>
              <a:gd name="connsiteX168" fmla="*/ 876300 w 967740"/>
              <a:gd name="connsiteY168" fmla="*/ 1495280 h 1788650"/>
              <a:gd name="connsiteX169" fmla="*/ 876300 w 967740"/>
              <a:gd name="connsiteY169" fmla="*/ 1586720 h 1788650"/>
              <a:gd name="connsiteX170" fmla="*/ 887730 w 967740"/>
              <a:gd name="connsiteY170" fmla="*/ 1609580 h 1788650"/>
              <a:gd name="connsiteX171" fmla="*/ 891540 w 967740"/>
              <a:gd name="connsiteY171" fmla="*/ 1617200 h 1788650"/>
              <a:gd name="connsiteX0" fmla="*/ 697230 w 967740"/>
              <a:gd name="connsiteY0" fmla="*/ 1788650 h 1788650"/>
              <a:gd name="connsiteX1" fmla="*/ 704850 w 967740"/>
              <a:gd name="connsiteY1" fmla="*/ 1758170 h 1788650"/>
              <a:gd name="connsiteX2" fmla="*/ 708660 w 967740"/>
              <a:gd name="connsiteY2" fmla="*/ 1742930 h 1788650"/>
              <a:gd name="connsiteX3" fmla="*/ 712470 w 967740"/>
              <a:gd name="connsiteY3" fmla="*/ 1716260 h 1788650"/>
              <a:gd name="connsiteX4" fmla="*/ 716280 w 967740"/>
              <a:gd name="connsiteY4" fmla="*/ 1697210 h 1788650"/>
              <a:gd name="connsiteX5" fmla="*/ 723900 w 967740"/>
              <a:gd name="connsiteY5" fmla="*/ 1674350 h 1788650"/>
              <a:gd name="connsiteX6" fmla="*/ 731520 w 967740"/>
              <a:gd name="connsiteY6" fmla="*/ 1590530 h 1788650"/>
              <a:gd name="connsiteX7" fmla="*/ 735330 w 967740"/>
              <a:gd name="connsiteY7" fmla="*/ 1579100 h 1788650"/>
              <a:gd name="connsiteX8" fmla="*/ 739140 w 967740"/>
              <a:gd name="connsiteY8" fmla="*/ 1529570 h 1788650"/>
              <a:gd name="connsiteX9" fmla="*/ 742950 w 967740"/>
              <a:gd name="connsiteY9" fmla="*/ 1514330 h 1788650"/>
              <a:gd name="connsiteX10" fmla="*/ 746760 w 967740"/>
              <a:gd name="connsiteY10" fmla="*/ 1472420 h 1788650"/>
              <a:gd name="connsiteX11" fmla="*/ 750570 w 967740"/>
              <a:gd name="connsiteY11" fmla="*/ 1457180 h 1788650"/>
              <a:gd name="connsiteX12" fmla="*/ 754380 w 967740"/>
              <a:gd name="connsiteY12" fmla="*/ 1426700 h 1788650"/>
              <a:gd name="connsiteX13" fmla="*/ 758190 w 967740"/>
              <a:gd name="connsiteY13" fmla="*/ 1400030 h 1788650"/>
              <a:gd name="connsiteX14" fmla="*/ 762000 w 967740"/>
              <a:gd name="connsiteY14" fmla="*/ 1339070 h 1788650"/>
              <a:gd name="connsiteX15" fmla="*/ 765810 w 967740"/>
              <a:gd name="connsiteY15" fmla="*/ 1316210 h 1788650"/>
              <a:gd name="connsiteX16" fmla="*/ 758190 w 967740"/>
              <a:gd name="connsiteY16" fmla="*/ 1209530 h 1788650"/>
              <a:gd name="connsiteX17" fmla="*/ 754380 w 967740"/>
              <a:gd name="connsiteY17" fmla="*/ 1190480 h 1788650"/>
              <a:gd name="connsiteX18" fmla="*/ 746760 w 967740"/>
              <a:gd name="connsiteY18" fmla="*/ 1137140 h 1788650"/>
              <a:gd name="connsiteX19" fmla="*/ 735330 w 967740"/>
              <a:gd name="connsiteY19" fmla="*/ 1087610 h 1788650"/>
              <a:gd name="connsiteX20" fmla="*/ 731520 w 967740"/>
              <a:gd name="connsiteY20" fmla="*/ 1076180 h 1788650"/>
              <a:gd name="connsiteX21" fmla="*/ 723900 w 967740"/>
              <a:gd name="connsiteY21" fmla="*/ 1019030 h 1788650"/>
              <a:gd name="connsiteX22" fmla="*/ 716280 w 967740"/>
              <a:gd name="connsiteY22" fmla="*/ 980930 h 1788650"/>
              <a:gd name="connsiteX23" fmla="*/ 712470 w 967740"/>
              <a:gd name="connsiteY23" fmla="*/ 942830 h 1788650"/>
              <a:gd name="connsiteX24" fmla="*/ 704850 w 967740"/>
              <a:gd name="connsiteY24" fmla="*/ 916160 h 1788650"/>
              <a:gd name="connsiteX25" fmla="*/ 701040 w 967740"/>
              <a:gd name="connsiteY25" fmla="*/ 897110 h 1788650"/>
              <a:gd name="connsiteX26" fmla="*/ 693420 w 967740"/>
              <a:gd name="connsiteY26" fmla="*/ 881870 h 1788650"/>
              <a:gd name="connsiteX27" fmla="*/ 685800 w 967740"/>
              <a:gd name="connsiteY27" fmla="*/ 859010 h 1788650"/>
              <a:gd name="connsiteX28" fmla="*/ 674370 w 967740"/>
              <a:gd name="connsiteY28" fmla="*/ 832340 h 1788650"/>
              <a:gd name="connsiteX29" fmla="*/ 666750 w 967740"/>
              <a:gd name="connsiteY29" fmla="*/ 817100 h 1788650"/>
              <a:gd name="connsiteX30" fmla="*/ 659130 w 967740"/>
              <a:gd name="connsiteY30" fmla="*/ 794240 h 1788650"/>
              <a:gd name="connsiteX31" fmla="*/ 655320 w 967740"/>
              <a:gd name="connsiteY31" fmla="*/ 779000 h 1788650"/>
              <a:gd name="connsiteX32" fmla="*/ 647700 w 967740"/>
              <a:gd name="connsiteY32" fmla="*/ 767570 h 1788650"/>
              <a:gd name="connsiteX33" fmla="*/ 640080 w 967740"/>
              <a:gd name="connsiteY33" fmla="*/ 737090 h 1788650"/>
              <a:gd name="connsiteX34" fmla="*/ 636270 w 967740"/>
              <a:gd name="connsiteY34" fmla="*/ 725660 h 1788650"/>
              <a:gd name="connsiteX35" fmla="*/ 632460 w 967740"/>
              <a:gd name="connsiteY35" fmla="*/ 710420 h 1788650"/>
              <a:gd name="connsiteX36" fmla="*/ 624840 w 967740"/>
              <a:gd name="connsiteY36" fmla="*/ 698990 h 1788650"/>
              <a:gd name="connsiteX37" fmla="*/ 621030 w 967740"/>
              <a:gd name="connsiteY37" fmla="*/ 683750 h 1788650"/>
              <a:gd name="connsiteX38" fmla="*/ 605790 w 967740"/>
              <a:gd name="connsiteY38" fmla="*/ 653270 h 1788650"/>
              <a:gd name="connsiteX39" fmla="*/ 586740 w 967740"/>
              <a:gd name="connsiteY39" fmla="*/ 622790 h 1788650"/>
              <a:gd name="connsiteX40" fmla="*/ 567690 w 967740"/>
              <a:gd name="connsiteY40" fmla="*/ 584690 h 1788650"/>
              <a:gd name="connsiteX41" fmla="*/ 567690 w 967740"/>
              <a:gd name="connsiteY41" fmla="*/ 584690 h 1788650"/>
              <a:gd name="connsiteX42" fmla="*/ 552450 w 967740"/>
              <a:gd name="connsiteY42" fmla="*/ 558020 h 1788650"/>
              <a:gd name="connsiteX43" fmla="*/ 537210 w 967740"/>
              <a:gd name="connsiteY43" fmla="*/ 538970 h 1788650"/>
              <a:gd name="connsiteX44" fmla="*/ 533400 w 967740"/>
              <a:gd name="connsiteY44" fmla="*/ 527540 h 1788650"/>
              <a:gd name="connsiteX45" fmla="*/ 518160 w 967740"/>
              <a:gd name="connsiteY45" fmla="*/ 504680 h 1788650"/>
              <a:gd name="connsiteX46" fmla="*/ 510540 w 967740"/>
              <a:gd name="connsiteY46" fmla="*/ 493250 h 1788650"/>
              <a:gd name="connsiteX47" fmla="*/ 468630 w 967740"/>
              <a:gd name="connsiteY47" fmla="*/ 455150 h 1788650"/>
              <a:gd name="connsiteX48" fmla="*/ 434340 w 967740"/>
              <a:gd name="connsiteY48" fmla="*/ 417050 h 1788650"/>
              <a:gd name="connsiteX49" fmla="*/ 403860 w 967740"/>
              <a:gd name="connsiteY49" fmla="*/ 390380 h 1788650"/>
              <a:gd name="connsiteX50" fmla="*/ 369570 w 967740"/>
              <a:gd name="connsiteY50" fmla="*/ 359900 h 1788650"/>
              <a:gd name="connsiteX51" fmla="*/ 342900 w 967740"/>
              <a:gd name="connsiteY51" fmla="*/ 344660 h 1788650"/>
              <a:gd name="connsiteX52" fmla="*/ 308610 w 967740"/>
              <a:gd name="connsiteY52" fmla="*/ 317990 h 1788650"/>
              <a:gd name="connsiteX53" fmla="*/ 281940 w 967740"/>
              <a:gd name="connsiteY53" fmla="*/ 302750 h 1788650"/>
              <a:gd name="connsiteX54" fmla="*/ 270510 w 967740"/>
              <a:gd name="connsiteY54" fmla="*/ 295130 h 1788650"/>
              <a:gd name="connsiteX55" fmla="*/ 213360 w 967740"/>
              <a:gd name="connsiteY55" fmla="*/ 272270 h 1788650"/>
              <a:gd name="connsiteX56" fmla="*/ 182880 w 967740"/>
              <a:gd name="connsiteY56" fmla="*/ 260840 h 1788650"/>
              <a:gd name="connsiteX57" fmla="*/ 95250 w 967740"/>
              <a:gd name="connsiteY57" fmla="*/ 215120 h 1788650"/>
              <a:gd name="connsiteX58" fmla="*/ 87630 w 967740"/>
              <a:gd name="connsiteY58" fmla="*/ 203690 h 1788650"/>
              <a:gd name="connsiteX59" fmla="*/ 57150 w 967740"/>
              <a:gd name="connsiteY59" fmla="*/ 173210 h 1788650"/>
              <a:gd name="connsiteX60" fmla="*/ 30480 w 967740"/>
              <a:gd name="connsiteY60" fmla="*/ 142730 h 1788650"/>
              <a:gd name="connsiteX61" fmla="*/ 22860 w 967740"/>
              <a:gd name="connsiteY61" fmla="*/ 127490 h 1788650"/>
              <a:gd name="connsiteX62" fmla="*/ 11430 w 967740"/>
              <a:gd name="connsiteY62" fmla="*/ 119870 h 1788650"/>
              <a:gd name="connsiteX63" fmla="*/ 19050 w 967740"/>
              <a:gd name="connsiteY63" fmla="*/ 104630 h 1788650"/>
              <a:gd name="connsiteX64" fmla="*/ 30480 w 967740"/>
              <a:gd name="connsiteY64" fmla="*/ 116060 h 1788650"/>
              <a:gd name="connsiteX65" fmla="*/ 41910 w 967740"/>
              <a:gd name="connsiteY65" fmla="*/ 123680 h 1788650"/>
              <a:gd name="connsiteX66" fmla="*/ 60960 w 967740"/>
              <a:gd name="connsiteY66" fmla="*/ 127490 h 1788650"/>
              <a:gd name="connsiteX67" fmla="*/ 53340 w 967740"/>
              <a:gd name="connsiteY67" fmla="*/ 97010 h 1788650"/>
              <a:gd name="connsiteX68" fmla="*/ 49530 w 967740"/>
              <a:gd name="connsiteY68" fmla="*/ 77960 h 1788650"/>
              <a:gd name="connsiteX69" fmla="*/ 72390 w 967740"/>
              <a:gd name="connsiteY69" fmla="*/ 93200 h 1788650"/>
              <a:gd name="connsiteX70" fmla="*/ 83820 w 967740"/>
              <a:gd name="connsiteY70" fmla="*/ 70340 h 1788650"/>
              <a:gd name="connsiteX71" fmla="*/ 110490 w 967740"/>
              <a:gd name="connsiteY71" fmla="*/ 89390 h 1788650"/>
              <a:gd name="connsiteX72" fmla="*/ 118110 w 967740"/>
              <a:gd name="connsiteY72" fmla="*/ 74150 h 1788650"/>
              <a:gd name="connsiteX73" fmla="*/ 125730 w 967740"/>
              <a:gd name="connsiteY73" fmla="*/ 51290 h 1788650"/>
              <a:gd name="connsiteX74" fmla="*/ 133350 w 967740"/>
              <a:gd name="connsiteY74" fmla="*/ 62720 h 1788650"/>
              <a:gd name="connsiteX75" fmla="*/ 140970 w 967740"/>
              <a:gd name="connsiteY75" fmla="*/ 51290 h 1788650"/>
              <a:gd name="connsiteX76" fmla="*/ 201930 w 967740"/>
              <a:gd name="connsiteY76" fmla="*/ 20810 h 1788650"/>
              <a:gd name="connsiteX77" fmla="*/ 224790 w 967740"/>
              <a:gd name="connsiteY77" fmla="*/ 28430 h 1788650"/>
              <a:gd name="connsiteX78" fmla="*/ 224790 w 967740"/>
              <a:gd name="connsiteY78" fmla="*/ 24620 h 1788650"/>
              <a:gd name="connsiteX79" fmla="*/ 247650 w 967740"/>
              <a:gd name="connsiteY79" fmla="*/ 47480 h 1788650"/>
              <a:gd name="connsiteX80" fmla="*/ 297180 w 967740"/>
              <a:gd name="connsiteY80" fmla="*/ 74150 h 1788650"/>
              <a:gd name="connsiteX81" fmla="*/ 365760 w 967740"/>
              <a:gd name="connsiteY81" fmla="*/ 116060 h 1788650"/>
              <a:gd name="connsiteX82" fmla="*/ 400050 w 967740"/>
              <a:gd name="connsiteY82" fmla="*/ 142730 h 1788650"/>
              <a:gd name="connsiteX83" fmla="*/ 407670 w 967740"/>
              <a:gd name="connsiteY83" fmla="*/ 154160 h 1788650"/>
              <a:gd name="connsiteX84" fmla="*/ 419100 w 967740"/>
              <a:gd name="connsiteY84" fmla="*/ 157970 h 1788650"/>
              <a:gd name="connsiteX85" fmla="*/ 457200 w 967740"/>
              <a:gd name="connsiteY85" fmla="*/ 196070 h 1788650"/>
              <a:gd name="connsiteX86" fmla="*/ 468630 w 967740"/>
              <a:gd name="connsiteY86" fmla="*/ 203690 h 1788650"/>
              <a:gd name="connsiteX87" fmla="*/ 480060 w 967740"/>
              <a:gd name="connsiteY87" fmla="*/ 215120 h 1788650"/>
              <a:gd name="connsiteX88" fmla="*/ 487680 w 967740"/>
              <a:gd name="connsiteY88" fmla="*/ 226550 h 1788650"/>
              <a:gd name="connsiteX89" fmla="*/ 499110 w 967740"/>
              <a:gd name="connsiteY89" fmla="*/ 230360 h 1788650"/>
              <a:gd name="connsiteX90" fmla="*/ 529590 w 967740"/>
              <a:gd name="connsiteY90" fmla="*/ 257030 h 1788650"/>
              <a:gd name="connsiteX91" fmla="*/ 541020 w 967740"/>
              <a:gd name="connsiteY91" fmla="*/ 268460 h 1788650"/>
              <a:gd name="connsiteX92" fmla="*/ 563880 w 967740"/>
              <a:gd name="connsiteY92" fmla="*/ 283700 h 1788650"/>
              <a:gd name="connsiteX93" fmla="*/ 586740 w 967740"/>
              <a:gd name="connsiteY93" fmla="*/ 306560 h 1788650"/>
              <a:gd name="connsiteX94" fmla="*/ 594360 w 967740"/>
              <a:gd name="connsiteY94" fmla="*/ 317990 h 1788650"/>
              <a:gd name="connsiteX95" fmla="*/ 605790 w 967740"/>
              <a:gd name="connsiteY95" fmla="*/ 329420 h 1788650"/>
              <a:gd name="connsiteX96" fmla="*/ 624840 w 967740"/>
              <a:gd name="connsiteY96" fmla="*/ 356090 h 1788650"/>
              <a:gd name="connsiteX97" fmla="*/ 640080 w 967740"/>
              <a:gd name="connsiteY97" fmla="*/ 378950 h 1788650"/>
              <a:gd name="connsiteX98" fmla="*/ 647700 w 967740"/>
              <a:gd name="connsiteY98" fmla="*/ 390380 h 1788650"/>
              <a:gd name="connsiteX99" fmla="*/ 651510 w 967740"/>
              <a:gd name="connsiteY99" fmla="*/ 401810 h 1788650"/>
              <a:gd name="connsiteX100" fmla="*/ 662940 w 967740"/>
              <a:gd name="connsiteY100" fmla="*/ 409430 h 1788650"/>
              <a:gd name="connsiteX101" fmla="*/ 678180 w 967740"/>
              <a:gd name="connsiteY101" fmla="*/ 436100 h 1788650"/>
              <a:gd name="connsiteX102" fmla="*/ 693420 w 967740"/>
              <a:gd name="connsiteY102" fmla="*/ 458960 h 1788650"/>
              <a:gd name="connsiteX103" fmla="*/ 704850 w 967740"/>
              <a:gd name="connsiteY103" fmla="*/ 474200 h 1788650"/>
              <a:gd name="connsiteX104" fmla="*/ 716280 w 967740"/>
              <a:gd name="connsiteY104" fmla="*/ 481820 h 1788650"/>
              <a:gd name="connsiteX105" fmla="*/ 727710 w 967740"/>
              <a:gd name="connsiteY105" fmla="*/ 519920 h 1788650"/>
              <a:gd name="connsiteX106" fmla="*/ 739140 w 967740"/>
              <a:gd name="connsiteY106" fmla="*/ 542780 h 1788650"/>
              <a:gd name="connsiteX107" fmla="*/ 746760 w 967740"/>
              <a:gd name="connsiteY107" fmla="*/ 565640 h 1788650"/>
              <a:gd name="connsiteX108" fmla="*/ 754380 w 967740"/>
              <a:gd name="connsiteY108" fmla="*/ 580880 h 1788650"/>
              <a:gd name="connsiteX109" fmla="*/ 765810 w 967740"/>
              <a:gd name="connsiteY109" fmla="*/ 607550 h 1788650"/>
              <a:gd name="connsiteX110" fmla="*/ 773430 w 967740"/>
              <a:gd name="connsiteY110" fmla="*/ 584690 h 1788650"/>
              <a:gd name="connsiteX111" fmla="*/ 784860 w 967740"/>
              <a:gd name="connsiteY111" fmla="*/ 558020 h 1788650"/>
              <a:gd name="connsiteX112" fmla="*/ 796290 w 967740"/>
              <a:gd name="connsiteY112" fmla="*/ 504680 h 1788650"/>
              <a:gd name="connsiteX113" fmla="*/ 800100 w 967740"/>
              <a:gd name="connsiteY113" fmla="*/ 478010 h 1788650"/>
              <a:gd name="connsiteX114" fmla="*/ 803910 w 967740"/>
              <a:gd name="connsiteY114" fmla="*/ 428480 h 1788650"/>
              <a:gd name="connsiteX115" fmla="*/ 800100 w 967740"/>
              <a:gd name="connsiteY115" fmla="*/ 386570 h 1788650"/>
              <a:gd name="connsiteX116" fmla="*/ 796290 w 967740"/>
              <a:gd name="connsiteY116" fmla="*/ 363710 h 1788650"/>
              <a:gd name="connsiteX117" fmla="*/ 792480 w 967740"/>
              <a:gd name="connsiteY117" fmla="*/ 337040 h 1788650"/>
              <a:gd name="connsiteX118" fmla="*/ 784860 w 967740"/>
              <a:gd name="connsiteY118" fmla="*/ 291320 h 1788650"/>
              <a:gd name="connsiteX119" fmla="*/ 788670 w 967740"/>
              <a:gd name="connsiteY119" fmla="*/ 196070 h 1788650"/>
              <a:gd name="connsiteX120" fmla="*/ 792480 w 967740"/>
              <a:gd name="connsiteY120" fmla="*/ 177020 h 1788650"/>
              <a:gd name="connsiteX121" fmla="*/ 800100 w 967740"/>
              <a:gd name="connsiteY121" fmla="*/ 199880 h 1788650"/>
              <a:gd name="connsiteX122" fmla="*/ 803910 w 967740"/>
              <a:gd name="connsiteY122" fmla="*/ 237980 h 1788650"/>
              <a:gd name="connsiteX123" fmla="*/ 807720 w 967740"/>
              <a:gd name="connsiteY123" fmla="*/ 268460 h 1788650"/>
              <a:gd name="connsiteX124" fmla="*/ 815340 w 967740"/>
              <a:gd name="connsiteY124" fmla="*/ 257030 h 1788650"/>
              <a:gd name="connsiteX125" fmla="*/ 819150 w 967740"/>
              <a:gd name="connsiteY125" fmla="*/ 245600 h 1788650"/>
              <a:gd name="connsiteX126" fmla="*/ 826770 w 967740"/>
              <a:gd name="connsiteY126" fmla="*/ 226550 h 1788650"/>
              <a:gd name="connsiteX127" fmla="*/ 834390 w 967740"/>
              <a:gd name="connsiteY127" fmla="*/ 203690 h 1788650"/>
              <a:gd name="connsiteX128" fmla="*/ 845820 w 967740"/>
              <a:gd name="connsiteY128" fmla="*/ 180830 h 1788650"/>
              <a:gd name="connsiteX129" fmla="*/ 853440 w 967740"/>
              <a:gd name="connsiteY129" fmla="*/ 196070 h 1788650"/>
              <a:gd name="connsiteX130" fmla="*/ 868680 w 967740"/>
              <a:gd name="connsiteY130" fmla="*/ 218930 h 1788650"/>
              <a:gd name="connsiteX131" fmla="*/ 876300 w 967740"/>
              <a:gd name="connsiteY131" fmla="*/ 199880 h 1788650"/>
              <a:gd name="connsiteX132" fmla="*/ 883920 w 967740"/>
              <a:gd name="connsiteY132" fmla="*/ 188450 h 1788650"/>
              <a:gd name="connsiteX133" fmla="*/ 887730 w 967740"/>
              <a:gd name="connsiteY133" fmla="*/ 237980 h 1788650"/>
              <a:gd name="connsiteX134" fmla="*/ 902970 w 967740"/>
              <a:gd name="connsiteY134" fmla="*/ 211310 h 1788650"/>
              <a:gd name="connsiteX135" fmla="*/ 910590 w 967740"/>
              <a:gd name="connsiteY135" fmla="*/ 196070 h 1788650"/>
              <a:gd name="connsiteX136" fmla="*/ 906780 w 967740"/>
              <a:gd name="connsiteY136" fmla="*/ 226550 h 1788650"/>
              <a:gd name="connsiteX137" fmla="*/ 910590 w 967740"/>
              <a:gd name="connsiteY137" fmla="*/ 241790 h 1788650"/>
              <a:gd name="connsiteX138" fmla="*/ 918210 w 967740"/>
              <a:gd name="connsiteY138" fmla="*/ 230360 h 1788650"/>
              <a:gd name="connsiteX139" fmla="*/ 929640 w 967740"/>
              <a:gd name="connsiteY139" fmla="*/ 218930 h 1788650"/>
              <a:gd name="connsiteX140" fmla="*/ 933450 w 967740"/>
              <a:gd name="connsiteY140" fmla="*/ 207500 h 1788650"/>
              <a:gd name="connsiteX141" fmla="*/ 944880 w 967740"/>
              <a:gd name="connsiteY141" fmla="*/ 241790 h 1788650"/>
              <a:gd name="connsiteX142" fmla="*/ 941070 w 967740"/>
              <a:gd name="connsiteY142" fmla="*/ 302750 h 1788650"/>
              <a:gd name="connsiteX143" fmla="*/ 944880 w 967740"/>
              <a:gd name="connsiteY143" fmla="*/ 401810 h 1788650"/>
              <a:gd name="connsiteX144" fmla="*/ 948690 w 967740"/>
              <a:gd name="connsiteY144" fmla="*/ 428480 h 1788650"/>
              <a:gd name="connsiteX145" fmla="*/ 952500 w 967740"/>
              <a:gd name="connsiteY145" fmla="*/ 470390 h 1788650"/>
              <a:gd name="connsiteX146" fmla="*/ 956310 w 967740"/>
              <a:gd name="connsiteY146" fmla="*/ 565640 h 1788650"/>
              <a:gd name="connsiteX147" fmla="*/ 960120 w 967740"/>
              <a:gd name="connsiteY147" fmla="*/ 580880 h 1788650"/>
              <a:gd name="connsiteX148" fmla="*/ 967740 w 967740"/>
              <a:gd name="connsiteY148" fmla="*/ 626600 h 1788650"/>
              <a:gd name="connsiteX149" fmla="*/ 960120 w 967740"/>
              <a:gd name="connsiteY149" fmla="*/ 737090 h 1788650"/>
              <a:gd name="connsiteX150" fmla="*/ 956310 w 967740"/>
              <a:gd name="connsiteY150" fmla="*/ 763760 h 1788650"/>
              <a:gd name="connsiteX151" fmla="*/ 952500 w 967740"/>
              <a:gd name="connsiteY151" fmla="*/ 782810 h 1788650"/>
              <a:gd name="connsiteX152" fmla="*/ 944880 w 967740"/>
              <a:gd name="connsiteY152" fmla="*/ 847580 h 1788650"/>
              <a:gd name="connsiteX153" fmla="*/ 941070 w 967740"/>
              <a:gd name="connsiteY153" fmla="*/ 862820 h 1788650"/>
              <a:gd name="connsiteX154" fmla="*/ 933450 w 967740"/>
              <a:gd name="connsiteY154" fmla="*/ 935210 h 1788650"/>
              <a:gd name="connsiteX155" fmla="*/ 925830 w 967740"/>
              <a:gd name="connsiteY155" fmla="*/ 988550 h 1788650"/>
              <a:gd name="connsiteX156" fmla="*/ 929640 w 967740"/>
              <a:gd name="connsiteY156" fmla="*/ 1057130 h 1788650"/>
              <a:gd name="connsiteX157" fmla="*/ 941070 w 967740"/>
              <a:gd name="connsiteY157" fmla="*/ 1133330 h 1788650"/>
              <a:gd name="connsiteX158" fmla="*/ 933450 w 967740"/>
              <a:gd name="connsiteY158" fmla="*/ 1217150 h 1788650"/>
              <a:gd name="connsiteX159" fmla="*/ 925830 w 967740"/>
              <a:gd name="connsiteY159" fmla="*/ 1262870 h 1788650"/>
              <a:gd name="connsiteX160" fmla="*/ 918210 w 967740"/>
              <a:gd name="connsiteY160" fmla="*/ 1346690 h 1788650"/>
              <a:gd name="connsiteX161" fmla="*/ 914400 w 967740"/>
              <a:gd name="connsiteY161" fmla="*/ 1361930 h 1788650"/>
              <a:gd name="connsiteX162" fmla="*/ 910590 w 967740"/>
              <a:gd name="connsiteY162" fmla="*/ 1380980 h 1788650"/>
              <a:gd name="connsiteX163" fmla="*/ 902970 w 967740"/>
              <a:gd name="connsiteY163" fmla="*/ 1403840 h 1788650"/>
              <a:gd name="connsiteX164" fmla="*/ 891540 w 967740"/>
              <a:gd name="connsiteY164" fmla="*/ 1430510 h 1788650"/>
              <a:gd name="connsiteX165" fmla="*/ 887730 w 967740"/>
              <a:gd name="connsiteY165" fmla="*/ 1457180 h 1788650"/>
              <a:gd name="connsiteX166" fmla="*/ 883920 w 967740"/>
              <a:gd name="connsiteY166" fmla="*/ 1468610 h 1788650"/>
              <a:gd name="connsiteX167" fmla="*/ 876300 w 967740"/>
              <a:gd name="connsiteY167" fmla="*/ 1495280 h 1788650"/>
              <a:gd name="connsiteX168" fmla="*/ 876300 w 967740"/>
              <a:gd name="connsiteY168" fmla="*/ 1586720 h 1788650"/>
              <a:gd name="connsiteX169" fmla="*/ 887730 w 967740"/>
              <a:gd name="connsiteY169" fmla="*/ 1609580 h 1788650"/>
              <a:gd name="connsiteX170" fmla="*/ 891540 w 967740"/>
              <a:gd name="connsiteY170" fmla="*/ 1617200 h 1788650"/>
              <a:gd name="connsiteX0" fmla="*/ 697230 w 967740"/>
              <a:gd name="connsiteY0" fmla="*/ 1788650 h 1788650"/>
              <a:gd name="connsiteX1" fmla="*/ 704850 w 967740"/>
              <a:gd name="connsiteY1" fmla="*/ 1758170 h 1788650"/>
              <a:gd name="connsiteX2" fmla="*/ 708660 w 967740"/>
              <a:gd name="connsiteY2" fmla="*/ 1742930 h 1788650"/>
              <a:gd name="connsiteX3" fmla="*/ 712470 w 967740"/>
              <a:gd name="connsiteY3" fmla="*/ 1716260 h 1788650"/>
              <a:gd name="connsiteX4" fmla="*/ 716280 w 967740"/>
              <a:gd name="connsiteY4" fmla="*/ 1697210 h 1788650"/>
              <a:gd name="connsiteX5" fmla="*/ 723900 w 967740"/>
              <a:gd name="connsiteY5" fmla="*/ 1674350 h 1788650"/>
              <a:gd name="connsiteX6" fmla="*/ 731520 w 967740"/>
              <a:gd name="connsiteY6" fmla="*/ 1590530 h 1788650"/>
              <a:gd name="connsiteX7" fmla="*/ 735330 w 967740"/>
              <a:gd name="connsiteY7" fmla="*/ 1579100 h 1788650"/>
              <a:gd name="connsiteX8" fmla="*/ 739140 w 967740"/>
              <a:gd name="connsiteY8" fmla="*/ 1529570 h 1788650"/>
              <a:gd name="connsiteX9" fmla="*/ 742950 w 967740"/>
              <a:gd name="connsiteY9" fmla="*/ 1514330 h 1788650"/>
              <a:gd name="connsiteX10" fmla="*/ 746760 w 967740"/>
              <a:gd name="connsiteY10" fmla="*/ 1472420 h 1788650"/>
              <a:gd name="connsiteX11" fmla="*/ 750570 w 967740"/>
              <a:gd name="connsiteY11" fmla="*/ 1457180 h 1788650"/>
              <a:gd name="connsiteX12" fmla="*/ 754380 w 967740"/>
              <a:gd name="connsiteY12" fmla="*/ 1426700 h 1788650"/>
              <a:gd name="connsiteX13" fmla="*/ 758190 w 967740"/>
              <a:gd name="connsiteY13" fmla="*/ 1400030 h 1788650"/>
              <a:gd name="connsiteX14" fmla="*/ 762000 w 967740"/>
              <a:gd name="connsiteY14" fmla="*/ 1339070 h 1788650"/>
              <a:gd name="connsiteX15" fmla="*/ 765810 w 967740"/>
              <a:gd name="connsiteY15" fmla="*/ 1316210 h 1788650"/>
              <a:gd name="connsiteX16" fmla="*/ 758190 w 967740"/>
              <a:gd name="connsiteY16" fmla="*/ 1209530 h 1788650"/>
              <a:gd name="connsiteX17" fmla="*/ 754380 w 967740"/>
              <a:gd name="connsiteY17" fmla="*/ 1190480 h 1788650"/>
              <a:gd name="connsiteX18" fmla="*/ 746760 w 967740"/>
              <a:gd name="connsiteY18" fmla="*/ 1137140 h 1788650"/>
              <a:gd name="connsiteX19" fmla="*/ 735330 w 967740"/>
              <a:gd name="connsiteY19" fmla="*/ 1087610 h 1788650"/>
              <a:gd name="connsiteX20" fmla="*/ 731520 w 967740"/>
              <a:gd name="connsiteY20" fmla="*/ 1076180 h 1788650"/>
              <a:gd name="connsiteX21" fmla="*/ 723900 w 967740"/>
              <a:gd name="connsiteY21" fmla="*/ 1019030 h 1788650"/>
              <a:gd name="connsiteX22" fmla="*/ 716280 w 967740"/>
              <a:gd name="connsiteY22" fmla="*/ 980930 h 1788650"/>
              <a:gd name="connsiteX23" fmla="*/ 712470 w 967740"/>
              <a:gd name="connsiteY23" fmla="*/ 942830 h 1788650"/>
              <a:gd name="connsiteX24" fmla="*/ 704850 w 967740"/>
              <a:gd name="connsiteY24" fmla="*/ 916160 h 1788650"/>
              <a:gd name="connsiteX25" fmla="*/ 701040 w 967740"/>
              <a:gd name="connsiteY25" fmla="*/ 897110 h 1788650"/>
              <a:gd name="connsiteX26" fmla="*/ 693420 w 967740"/>
              <a:gd name="connsiteY26" fmla="*/ 881870 h 1788650"/>
              <a:gd name="connsiteX27" fmla="*/ 685800 w 967740"/>
              <a:gd name="connsiteY27" fmla="*/ 859010 h 1788650"/>
              <a:gd name="connsiteX28" fmla="*/ 674370 w 967740"/>
              <a:gd name="connsiteY28" fmla="*/ 832340 h 1788650"/>
              <a:gd name="connsiteX29" fmla="*/ 666750 w 967740"/>
              <a:gd name="connsiteY29" fmla="*/ 817100 h 1788650"/>
              <a:gd name="connsiteX30" fmla="*/ 659130 w 967740"/>
              <a:gd name="connsiteY30" fmla="*/ 794240 h 1788650"/>
              <a:gd name="connsiteX31" fmla="*/ 655320 w 967740"/>
              <a:gd name="connsiteY31" fmla="*/ 779000 h 1788650"/>
              <a:gd name="connsiteX32" fmla="*/ 647700 w 967740"/>
              <a:gd name="connsiteY32" fmla="*/ 767570 h 1788650"/>
              <a:gd name="connsiteX33" fmla="*/ 640080 w 967740"/>
              <a:gd name="connsiteY33" fmla="*/ 737090 h 1788650"/>
              <a:gd name="connsiteX34" fmla="*/ 636270 w 967740"/>
              <a:gd name="connsiteY34" fmla="*/ 725660 h 1788650"/>
              <a:gd name="connsiteX35" fmla="*/ 632460 w 967740"/>
              <a:gd name="connsiteY35" fmla="*/ 710420 h 1788650"/>
              <a:gd name="connsiteX36" fmla="*/ 624840 w 967740"/>
              <a:gd name="connsiteY36" fmla="*/ 698990 h 1788650"/>
              <a:gd name="connsiteX37" fmla="*/ 621030 w 967740"/>
              <a:gd name="connsiteY37" fmla="*/ 683750 h 1788650"/>
              <a:gd name="connsiteX38" fmla="*/ 605790 w 967740"/>
              <a:gd name="connsiteY38" fmla="*/ 653270 h 1788650"/>
              <a:gd name="connsiteX39" fmla="*/ 586740 w 967740"/>
              <a:gd name="connsiteY39" fmla="*/ 622790 h 1788650"/>
              <a:gd name="connsiteX40" fmla="*/ 567690 w 967740"/>
              <a:gd name="connsiteY40" fmla="*/ 584690 h 1788650"/>
              <a:gd name="connsiteX41" fmla="*/ 567690 w 967740"/>
              <a:gd name="connsiteY41" fmla="*/ 584690 h 1788650"/>
              <a:gd name="connsiteX42" fmla="*/ 552450 w 967740"/>
              <a:gd name="connsiteY42" fmla="*/ 558020 h 1788650"/>
              <a:gd name="connsiteX43" fmla="*/ 537210 w 967740"/>
              <a:gd name="connsiteY43" fmla="*/ 538970 h 1788650"/>
              <a:gd name="connsiteX44" fmla="*/ 518160 w 967740"/>
              <a:gd name="connsiteY44" fmla="*/ 504680 h 1788650"/>
              <a:gd name="connsiteX45" fmla="*/ 510540 w 967740"/>
              <a:gd name="connsiteY45" fmla="*/ 493250 h 1788650"/>
              <a:gd name="connsiteX46" fmla="*/ 468630 w 967740"/>
              <a:gd name="connsiteY46" fmla="*/ 455150 h 1788650"/>
              <a:gd name="connsiteX47" fmla="*/ 434340 w 967740"/>
              <a:gd name="connsiteY47" fmla="*/ 417050 h 1788650"/>
              <a:gd name="connsiteX48" fmla="*/ 403860 w 967740"/>
              <a:gd name="connsiteY48" fmla="*/ 390380 h 1788650"/>
              <a:gd name="connsiteX49" fmla="*/ 369570 w 967740"/>
              <a:gd name="connsiteY49" fmla="*/ 359900 h 1788650"/>
              <a:gd name="connsiteX50" fmla="*/ 342900 w 967740"/>
              <a:gd name="connsiteY50" fmla="*/ 344660 h 1788650"/>
              <a:gd name="connsiteX51" fmla="*/ 308610 w 967740"/>
              <a:gd name="connsiteY51" fmla="*/ 317990 h 1788650"/>
              <a:gd name="connsiteX52" fmla="*/ 281940 w 967740"/>
              <a:gd name="connsiteY52" fmla="*/ 302750 h 1788650"/>
              <a:gd name="connsiteX53" fmla="*/ 270510 w 967740"/>
              <a:gd name="connsiteY53" fmla="*/ 295130 h 1788650"/>
              <a:gd name="connsiteX54" fmla="*/ 213360 w 967740"/>
              <a:gd name="connsiteY54" fmla="*/ 272270 h 1788650"/>
              <a:gd name="connsiteX55" fmla="*/ 182880 w 967740"/>
              <a:gd name="connsiteY55" fmla="*/ 260840 h 1788650"/>
              <a:gd name="connsiteX56" fmla="*/ 95250 w 967740"/>
              <a:gd name="connsiteY56" fmla="*/ 215120 h 1788650"/>
              <a:gd name="connsiteX57" fmla="*/ 87630 w 967740"/>
              <a:gd name="connsiteY57" fmla="*/ 203690 h 1788650"/>
              <a:gd name="connsiteX58" fmla="*/ 57150 w 967740"/>
              <a:gd name="connsiteY58" fmla="*/ 173210 h 1788650"/>
              <a:gd name="connsiteX59" fmla="*/ 30480 w 967740"/>
              <a:gd name="connsiteY59" fmla="*/ 142730 h 1788650"/>
              <a:gd name="connsiteX60" fmla="*/ 22860 w 967740"/>
              <a:gd name="connsiteY60" fmla="*/ 127490 h 1788650"/>
              <a:gd name="connsiteX61" fmla="*/ 11430 w 967740"/>
              <a:gd name="connsiteY61" fmla="*/ 119870 h 1788650"/>
              <a:gd name="connsiteX62" fmla="*/ 19050 w 967740"/>
              <a:gd name="connsiteY62" fmla="*/ 104630 h 1788650"/>
              <a:gd name="connsiteX63" fmla="*/ 30480 w 967740"/>
              <a:gd name="connsiteY63" fmla="*/ 116060 h 1788650"/>
              <a:gd name="connsiteX64" fmla="*/ 41910 w 967740"/>
              <a:gd name="connsiteY64" fmla="*/ 123680 h 1788650"/>
              <a:gd name="connsiteX65" fmla="*/ 60960 w 967740"/>
              <a:gd name="connsiteY65" fmla="*/ 127490 h 1788650"/>
              <a:gd name="connsiteX66" fmla="*/ 53340 w 967740"/>
              <a:gd name="connsiteY66" fmla="*/ 97010 h 1788650"/>
              <a:gd name="connsiteX67" fmla="*/ 49530 w 967740"/>
              <a:gd name="connsiteY67" fmla="*/ 77960 h 1788650"/>
              <a:gd name="connsiteX68" fmla="*/ 72390 w 967740"/>
              <a:gd name="connsiteY68" fmla="*/ 93200 h 1788650"/>
              <a:gd name="connsiteX69" fmla="*/ 83820 w 967740"/>
              <a:gd name="connsiteY69" fmla="*/ 70340 h 1788650"/>
              <a:gd name="connsiteX70" fmla="*/ 110490 w 967740"/>
              <a:gd name="connsiteY70" fmla="*/ 89390 h 1788650"/>
              <a:gd name="connsiteX71" fmla="*/ 118110 w 967740"/>
              <a:gd name="connsiteY71" fmla="*/ 74150 h 1788650"/>
              <a:gd name="connsiteX72" fmla="*/ 125730 w 967740"/>
              <a:gd name="connsiteY72" fmla="*/ 51290 h 1788650"/>
              <a:gd name="connsiteX73" fmla="*/ 133350 w 967740"/>
              <a:gd name="connsiteY73" fmla="*/ 62720 h 1788650"/>
              <a:gd name="connsiteX74" fmla="*/ 140970 w 967740"/>
              <a:gd name="connsiteY74" fmla="*/ 51290 h 1788650"/>
              <a:gd name="connsiteX75" fmla="*/ 201930 w 967740"/>
              <a:gd name="connsiteY75" fmla="*/ 20810 h 1788650"/>
              <a:gd name="connsiteX76" fmla="*/ 224790 w 967740"/>
              <a:gd name="connsiteY76" fmla="*/ 28430 h 1788650"/>
              <a:gd name="connsiteX77" fmla="*/ 224790 w 967740"/>
              <a:gd name="connsiteY77" fmla="*/ 24620 h 1788650"/>
              <a:gd name="connsiteX78" fmla="*/ 247650 w 967740"/>
              <a:gd name="connsiteY78" fmla="*/ 47480 h 1788650"/>
              <a:gd name="connsiteX79" fmla="*/ 297180 w 967740"/>
              <a:gd name="connsiteY79" fmla="*/ 74150 h 1788650"/>
              <a:gd name="connsiteX80" fmla="*/ 365760 w 967740"/>
              <a:gd name="connsiteY80" fmla="*/ 116060 h 1788650"/>
              <a:gd name="connsiteX81" fmla="*/ 400050 w 967740"/>
              <a:gd name="connsiteY81" fmla="*/ 142730 h 1788650"/>
              <a:gd name="connsiteX82" fmla="*/ 407670 w 967740"/>
              <a:gd name="connsiteY82" fmla="*/ 154160 h 1788650"/>
              <a:gd name="connsiteX83" fmla="*/ 419100 w 967740"/>
              <a:gd name="connsiteY83" fmla="*/ 157970 h 1788650"/>
              <a:gd name="connsiteX84" fmla="*/ 457200 w 967740"/>
              <a:gd name="connsiteY84" fmla="*/ 196070 h 1788650"/>
              <a:gd name="connsiteX85" fmla="*/ 468630 w 967740"/>
              <a:gd name="connsiteY85" fmla="*/ 203690 h 1788650"/>
              <a:gd name="connsiteX86" fmla="*/ 480060 w 967740"/>
              <a:gd name="connsiteY86" fmla="*/ 215120 h 1788650"/>
              <a:gd name="connsiteX87" fmla="*/ 487680 w 967740"/>
              <a:gd name="connsiteY87" fmla="*/ 226550 h 1788650"/>
              <a:gd name="connsiteX88" fmla="*/ 499110 w 967740"/>
              <a:gd name="connsiteY88" fmla="*/ 230360 h 1788650"/>
              <a:gd name="connsiteX89" fmla="*/ 529590 w 967740"/>
              <a:gd name="connsiteY89" fmla="*/ 257030 h 1788650"/>
              <a:gd name="connsiteX90" fmla="*/ 541020 w 967740"/>
              <a:gd name="connsiteY90" fmla="*/ 268460 h 1788650"/>
              <a:gd name="connsiteX91" fmla="*/ 563880 w 967740"/>
              <a:gd name="connsiteY91" fmla="*/ 283700 h 1788650"/>
              <a:gd name="connsiteX92" fmla="*/ 586740 w 967740"/>
              <a:gd name="connsiteY92" fmla="*/ 306560 h 1788650"/>
              <a:gd name="connsiteX93" fmla="*/ 594360 w 967740"/>
              <a:gd name="connsiteY93" fmla="*/ 317990 h 1788650"/>
              <a:gd name="connsiteX94" fmla="*/ 605790 w 967740"/>
              <a:gd name="connsiteY94" fmla="*/ 329420 h 1788650"/>
              <a:gd name="connsiteX95" fmla="*/ 624840 w 967740"/>
              <a:gd name="connsiteY95" fmla="*/ 356090 h 1788650"/>
              <a:gd name="connsiteX96" fmla="*/ 640080 w 967740"/>
              <a:gd name="connsiteY96" fmla="*/ 378950 h 1788650"/>
              <a:gd name="connsiteX97" fmla="*/ 647700 w 967740"/>
              <a:gd name="connsiteY97" fmla="*/ 390380 h 1788650"/>
              <a:gd name="connsiteX98" fmla="*/ 651510 w 967740"/>
              <a:gd name="connsiteY98" fmla="*/ 401810 h 1788650"/>
              <a:gd name="connsiteX99" fmla="*/ 662940 w 967740"/>
              <a:gd name="connsiteY99" fmla="*/ 409430 h 1788650"/>
              <a:gd name="connsiteX100" fmla="*/ 678180 w 967740"/>
              <a:gd name="connsiteY100" fmla="*/ 436100 h 1788650"/>
              <a:gd name="connsiteX101" fmla="*/ 693420 w 967740"/>
              <a:gd name="connsiteY101" fmla="*/ 458960 h 1788650"/>
              <a:gd name="connsiteX102" fmla="*/ 704850 w 967740"/>
              <a:gd name="connsiteY102" fmla="*/ 474200 h 1788650"/>
              <a:gd name="connsiteX103" fmla="*/ 716280 w 967740"/>
              <a:gd name="connsiteY103" fmla="*/ 481820 h 1788650"/>
              <a:gd name="connsiteX104" fmla="*/ 727710 w 967740"/>
              <a:gd name="connsiteY104" fmla="*/ 519920 h 1788650"/>
              <a:gd name="connsiteX105" fmla="*/ 739140 w 967740"/>
              <a:gd name="connsiteY105" fmla="*/ 542780 h 1788650"/>
              <a:gd name="connsiteX106" fmla="*/ 746760 w 967740"/>
              <a:gd name="connsiteY106" fmla="*/ 565640 h 1788650"/>
              <a:gd name="connsiteX107" fmla="*/ 754380 w 967740"/>
              <a:gd name="connsiteY107" fmla="*/ 580880 h 1788650"/>
              <a:gd name="connsiteX108" fmla="*/ 765810 w 967740"/>
              <a:gd name="connsiteY108" fmla="*/ 607550 h 1788650"/>
              <a:gd name="connsiteX109" fmla="*/ 773430 w 967740"/>
              <a:gd name="connsiteY109" fmla="*/ 584690 h 1788650"/>
              <a:gd name="connsiteX110" fmla="*/ 784860 w 967740"/>
              <a:gd name="connsiteY110" fmla="*/ 558020 h 1788650"/>
              <a:gd name="connsiteX111" fmla="*/ 796290 w 967740"/>
              <a:gd name="connsiteY111" fmla="*/ 504680 h 1788650"/>
              <a:gd name="connsiteX112" fmla="*/ 800100 w 967740"/>
              <a:gd name="connsiteY112" fmla="*/ 478010 h 1788650"/>
              <a:gd name="connsiteX113" fmla="*/ 803910 w 967740"/>
              <a:gd name="connsiteY113" fmla="*/ 428480 h 1788650"/>
              <a:gd name="connsiteX114" fmla="*/ 800100 w 967740"/>
              <a:gd name="connsiteY114" fmla="*/ 386570 h 1788650"/>
              <a:gd name="connsiteX115" fmla="*/ 796290 w 967740"/>
              <a:gd name="connsiteY115" fmla="*/ 363710 h 1788650"/>
              <a:gd name="connsiteX116" fmla="*/ 792480 w 967740"/>
              <a:gd name="connsiteY116" fmla="*/ 337040 h 1788650"/>
              <a:gd name="connsiteX117" fmla="*/ 784860 w 967740"/>
              <a:gd name="connsiteY117" fmla="*/ 291320 h 1788650"/>
              <a:gd name="connsiteX118" fmla="*/ 788670 w 967740"/>
              <a:gd name="connsiteY118" fmla="*/ 196070 h 1788650"/>
              <a:gd name="connsiteX119" fmla="*/ 792480 w 967740"/>
              <a:gd name="connsiteY119" fmla="*/ 177020 h 1788650"/>
              <a:gd name="connsiteX120" fmla="*/ 800100 w 967740"/>
              <a:gd name="connsiteY120" fmla="*/ 199880 h 1788650"/>
              <a:gd name="connsiteX121" fmla="*/ 803910 w 967740"/>
              <a:gd name="connsiteY121" fmla="*/ 237980 h 1788650"/>
              <a:gd name="connsiteX122" fmla="*/ 807720 w 967740"/>
              <a:gd name="connsiteY122" fmla="*/ 268460 h 1788650"/>
              <a:gd name="connsiteX123" fmla="*/ 815340 w 967740"/>
              <a:gd name="connsiteY123" fmla="*/ 257030 h 1788650"/>
              <a:gd name="connsiteX124" fmla="*/ 819150 w 967740"/>
              <a:gd name="connsiteY124" fmla="*/ 245600 h 1788650"/>
              <a:gd name="connsiteX125" fmla="*/ 826770 w 967740"/>
              <a:gd name="connsiteY125" fmla="*/ 226550 h 1788650"/>
              <a:gd name="connsiteX126" fmla="*/ 834390 w 967740"/>
              <a:gd name="connsiteY126" fmla="*/ 203690 h 1788650"/>
              <a:gd name="connsiteX127" fmla="*/ 845820 w 967740"/>
              <a:gd name="connsiteY127" fmla="*/ 180830 h 1788650"/>
              <a:gd name="connsiteX128" fmla="*/ 853440 w 967740"/>
              <a:gd name="connsiteY128" fmla="*/ 196070 h 1788650"/>
              <a:gd name="connsiteX129" fmla="*/ 868680 w 967740"/>
              <a:gd name="connsiteY129" fmla="*/ 218930 h 1788650"/>
              <a:gd name="connsiteX130" fmla="*/ 876300 w 967740"/>
              <a:gd name="connsiteY130" fmla="*/ 199880 h 1788650"/>
              <a:gd name="connsiteX131" fmla="*/ 883920 w 967740"/>
              <a:gd name="connsiteY131" fmla="*/ 188450 h 1788650"/>
              <a:gd name="connsiteX132" fmla="*/ 887730 w 967740"/>
              <a:gd name="connsiteY132" fmla="*/ 237980 h 1788650"/>
              <a:gd name="connsiteX133" fmla="*/ 902970 w 967740"/>
              <a:gd name="connsiteY133" fmla="*/ 211310 h 1788650"/>
              <a:gd name="connsiteX134" fmla="*/ 910590 w 967740"/>
              <a:gd name="connsiteY134" fmla="*/ 196070 h 1788650"/>
              <a:gd name="connsiteX135" fmla="*/ 906780 w 967740"/>
              <a:gd name="connsiteY135" fmla="*/ 226550 h 1788650"/>
              <a:gd name="connsiteX136" fmla="*/ 910590 w 967740"/>
              <a:gd name="connsiteY136" fmla="*/ 241790 h 1788650"/>
              <a:gd name="connsiteX137" fmla="*/ 918210 w 967740"/>
              <a:gd name="connsiteY137" fmla="*/ 230360 h 1788650"/>
              <a:gd name="connsiteX138" fmla="*/ 929640 w 967740"/>
              <a:gd name="connsiteY138" fmla="*/ 218930 h 1788650"/>
              <a:gd name="connsiteX139" fmla="*/ 933450 w 967740"/>
              <a:gd name="connsiteY139" fmla="*/ 207500 h 1788650"/>
              <a:gd name="connsiteX140" fmla="*/ 944880 w 967740"/>
              <a:gd name="connsiteY140" fmla="*/ 241790 h 1788650"/>
              <a:gd name="connsiteX141" fmla="*/ 941070 w 967740"/>
              <a:gd name="connsiteY141" fmla="*/ 302750 h 1788650"/>
              <a:gd name="connsiteX142" fmla="*/ 944880 w 967740"/>
              <a:gd name="connsiteY142" fmla="*/ 401810 h 1788650"/>
              <a:gd name="connsiteX143" fmla="*/ 948690 w 967740"/>
              <a:gd name="connsiteY143" fmla="*/ 428480 h 1788650"/>
              <a:gd name="connsiteX144" fmla="*/ 952500 w 967740"/>
              <a:gd name="connsiteY144" fmla="*/ 470390 h 1788650"/>
              <a:gd name="connsiteX145" fmla="*/ 956310 w 967740"/>
              <a:gd name="connsiteY145" fmla="*/ 565640 h 1788650"/>
              <a:gd name="connsiteX146" fmla="*/ 960120 w 967740"/>
              <a:gd name="connsiteY146" fmla="*/ 580880 h 1788650"/>
              <a:gd name="connsiteX147" fmla="*/ 967740 w 967740"/>
              <a:gd name="connsiteY147" fmla="*/ 626600 h 1788650"/>
              <a:gd name="connsiteX148" fmla="*/ 960120 w 967740"/>
              <a:gd name="connsiteY148" fmla="*/ 737090 h 1788650"/>
              <a:gd name="connsiteX149" fmla="*/ 956310 w 967740"/>
              <a:gd name="connsiteY149" fmla="*/ 763760 h 1788650"/>
              <a:gd name="connsiteX150" fmla="*/ 952500 w 967740"/>
              <a:gd name="connsiteY150" fmla="*/ 782810 h 1788650"/>
              <a:gd name="connsiteX151" fmla="*/ 944880 w 967740"/>
              <a:gd name="connsiteY151" fmla="*/ 847580 h 1788650"/>
              <a:gd name="connsiteX152" fmla="*/ 941070 w 967740"/>
              <a:gd name="connsiteY152" fmla="*/ 862820 h 1788650"/>
              <a:gd name="connsiteX153" fmla="*/ 933450 w 967740"/>
              <a:gd name="connsiteY153" fmla="*/ 935210 h 1788650"/>
              <a:gd name="connsiteX154" fmla="*/ 925830 w 967740"/>
              <a:gd name="connsiteY154" fmla="*/ 988550 h 1788650"/>
              <a:gd name="connsiteX155" fmla="*/ 929640 w 967740"/>
              <a:gd name="connsiteY155" fmla="*/ 1057130 h 1788650"/>
              <a:gd name="connsiteX156" fmla="*/ 941070 w 967740"/>
              <a:gd name="connsiteY156" fmla="*/ 1133330 h 1788650"/>
              <a:gd name="connsiteX157" fmla="*/ 933450 w 967740"/>
              <a:gd name="connsiteY157" fmla="*/ 1217150 h 1788650"/>
              <a:gd name="connsiteX158" fmla="*/ 925830 w 967740"/>
              <a:gd name="connsiteY158" fmla="*/ 1262870 h 1788650"/>
              <a:gd name="connsiteX159" fmla="*/ 918210 w 967740"/>
              <a:gd name="connsiteY159" fmla="*/ 1346690 h 1788650"/>
              <a:gd name="connsiteX160" fmla="*/ 914400 w 967740"/>
              <a:gd name="connsiteY160" fmla="*/ 1361930 h 1788650"/>
              <a:gd name="connsiteX161" fmla="*/ 910590 w 967740"/>
              <a:gd name="connsiteY161" fmla="*/ 1380980 h 1788650"/>
              <a:gd name="connsiteX162" fmla="*/ 902970 w 967740"/>
              <a:gd name="connsiteY162" fmla="*/ 1403840 h 1788650"/>
              <a:gd name="connsiteX163" fmla="*/ 891540 w 967740"/>
              <a:gd name="connsiteY163" fmla="*/ 1430510 h 1788650"/>
              <a:gd name="connsiteX164" fmla="*/ 887730 w 967740"/>
              <a:gd name="connsiteY164" fmla="*/ 1457180 h 1788650"/>
              <a:gd name="connsiteX165" fmla="*/ 883920 w 967740"/>
              <a:gd name="connsiteY165" fmla="*/ 1468610 h 1788650"/>
              <a:gd name="connsiteX166" fmla="*/ 876300 w 967740"/>
              <a:gd name="connsiteY166" fmla="*/ 1495280 h 1788650"/>
              <a:gd name="connsiteX167" fmla="*/ 876300 w 967740"/>
              <a:gd name="connsiteY167" fmla="*/ 1586720 h 1788650"/>
              <a:gd name="connsiteX168" fmla="*/ 887730 w 967740"/>
              <a:gd name="connsiteY168" fmla="*/ 1609580 h 1788650"/>
              <a:gd name="connsiteX169" fmla="*/ 891540 w 967740"/>
              <a:gd name="connsiteY169" fmla="*/ 1617200 h 1788650"/>
              <a:gd name="connsiteX0" fmla="*/ 697230 w 967740"/>
              <a:gd name="connsiteY0" fmla="*/ 1788650 h 1788650"/>
              <a:gd name="connsiteX1" fmla="*/ 704850 w 967740"/>
              <a:gd name="connsiteY1" fmla="*/ 1758170 h 1788650"/>
              <a:gd name="connsiteX2" fmla="*/ 708660 w 967740"/>
              <a:gd name="connsiteY2" fmla="*/ 1742930 h 1788650"/>
              <a:gd name="connsiteX3" fmla="*/ 712470 w 967740"/>
              <a:gd name="connsiteY3" fmla="*/ 1716260 h 1788650"/>
              <a:gd name="connsiteX4" fmla="*/ 716280 w 967740"/>
              <a:gd name="connsiteY4" fmla="*/ 1697210 h 1788650"/>
              <a:gd name="connsiteX5" fmla="*/ 723900 w 967740"/>
              <a:gd name="connsiteY5" fmla="*/ 1674350 h 1788650"/>
              <a:gd name="connsiteX6" fmla="*/ 731520 w 967740"/>
              <a:gd name="connsiteY6" fmla="*/ 1590530 h 1788650"/>
              <a:gd name="connsiteX7" fmla="*/ 735330 w 967740"/>
              <a:gd name="connsiteY7" fmla="*/ 1579100 h 1788650"/>
              <a:gd name="connsiteX8" fmla="*/ 739140 w 967740"/>
              <a:gd name="connsiteY8" fmla="*/ 1529570 h 1788650"/>
              <a:gd name="connsiteX9" fmla="*/ 742950 w 967740"/>
              <a:gd name="connsiteY9" fmla="*/ 1514330 h 1788650"/>
              <a:gd name="connsiteX10" fmla="*/ 746760 w 967740"/>
              <a:gd name="connsiteY10" fmla="*/ 1472420 h 1788650"/>
              <a:gd name="connsiteX11" fmla="*/ 750570 w 967740"/>
              <a:gd name="connsiteY11" fmla="*/ 1457180 h 1788650"/>
              <a:gd name="connsiteX12" fmla="*/ 754380 w 967740"/>
              <a:gd name="connsiteY12" fmla="*/ 1426700 h 1788650"/>
              <a:gd name="connsiteX13" fmla="*/ 758190 w 967740"/>
              <a:gd name="connsiteY13" fmla="*/ 1400030 h 1788650"/>
              <a:gd name="connsiteX14" fmla="*/ 762000 w 967740"/>
              <a:gd name="connsiteY14" fmla="*/ 1339070 h 1788650"/>
              <a:gd name="connsiteX15" fmla="*/ 765810 w 967740"/>
              <a:gd name="connsiteY15" fmla="*/ 1316210 h 1788650"/>
              <a:gd name="connsiteX16" fmla="*/ 758190 w 967740"/>
              <a:gd name="connsiteY16" fmla="*/ 1209530 h 1788650"/>
              <a:gd name="connsiteX17" fmla="*/ 754380 w 967740"/>
              <a:gd name="connsiteY17" fmla="*/ 1190480 h 1788650"/>
              <a:gd name="connsiteX18" fmla="*/ 746760 w 967740"/>
              <a:gd name="connsiteY18" fmla="*/ 1137140 h 1788650"/>
              <a:gd name="connsiteX19" fmla="*/ 735330 w 967740"/>
              <a:gd name="connsiteY19" fmla="*/ 1087610 h 1788650"/>
              <a:gd name="connsiteX20" fmla="*/ 731520 w 967740"/>
              <a:gd name="connsiteY20" fmla="*/ 1076180 h 1788650"/>
              <a:gd name="connsiteX21" fmla="*/ 723900 w 967740"/>
              <a:gd name="connsiteY21" fmla="*/ 1019030 h 1788650"/>
              <a:gd name="connsiteX22" fmla="*/ 716280 w 967740"/>
              <a:gd name="connsiteY22" fmla="*/ 980930 h 1788650"/>
              <a:gd name="connsiteX23" fmla="*/ 712470 w 967740"/>
              <a:gd name="connsiteY23" fmla="*/ 942830 h 1788650"/>
              <a:gd name="connsiteX24" fmla="*/ 704850 w 967740"/>
              <a:gd name="connsiteY24" fmla="*/ 916160 h 1788650"/>
              <a:gd name="connsiteX25" fmla="*/ 701040 w 967740"/>
              <a:gd name="connsiteY25" fmla="*/ 897110 h 1788650"/>
              <a:gd name="connsiteX26" fmla="*/ 693420 w 967740"/>
              <a:gd name="connsiteY26" fmla="*/ 881870 h 1788650"/>
              <a:gd name="connsiteX27" fmla="*/ 685800 w 967740"/>
              <a:gd name="connsiteY27" fmla="*/ 859010 h 1788650"/>
              <a:gd name="connsiteX28" fmla="*/ 674370 w 967740"/>
              <a:gd name="connsiteY28" fmla="*/ 832340 h 1788650"/>
              <a:gd name="connsiteX29" fmla="*/ 666750 w 967740"/>
              <a:gd name="connsiteY29" fmla="*/ 817100 h 1788650"/>
              <a:gd name="connsiteX30" fmla="*/ 659130 w 967740"/>
              <a:gd name="connsiteY30" fmla="*/ 794240 h 1788650"/>
              <a:gd name="connsiteX31" fmla="*/ 655320 w 967740"/>
              <a:gd name="connsiteY31" fmla="*/ 779000 h 1788650"/>
              <a:gd name="connsiteX32" fmla="*/ 647700 w 967740"/>
              <a:gd name="connsiteY32" fmla="*/ 767570 h 1788650"/>
              <a:gd name="connsiteX33" fmla="*/ 640080 w 967740"/>
              <a:gd name="connsiteY33" fmla="*/ 737090 h 1788650"/>
              <a:gd name="connsiteX34" fmla="*/ 636270 w 967740"/>
              <a:gd name="connsiteY34" fmla="*/ 725660 h 1788650"/>
              <a:gd name="connsiteX35" fmla="*/ 632460 w 967740"/>
              <a:gd name="connsiteY35" fmla="*/ 710420 h 1788650"/>
              <a:gd name="connsiteX36" fmla="*/ 624840 w 967740"/>
              <a:gd name="connsiteY36" fmla="*/ 698990 h 1788650"/>
              <a:gd name="connsiteX37" fmla="*/ 621030 w 967740"/>
              <a:gd name="connsiteY37" fmla="*/ 683750 h 1788650"/>
              <a:gd name="connsiteX38" fmla="*/ 605790 w 967740"/>
              <a:gd name="connsiteY38" fmla="*/ 653270 h 1788650"/>
              <a:gd name="connsiteX39" fmla="*/ 586740 w 967740"/>
              <a:gd name="connsiteY39" fmla="*/ 622790 h 1788650"/>
              <a:gd name="connsiteX40" fmla="*/ 567690 w 967740"/>
              <a:gd name="connsiteY40" fmla="*/ 584690 h 1788650"/>
              <a:gd name="connsiteX41" fmla="*/ 567690 w 967740"/>
              <a:gd name="connsiteY41" fmla="*/ 584690 h 1788650"/>
              <a:gd name="connsiteX42" fmla="*/ 537210 w 967740"/>
              <a:gd name="connsiteY42" fmla="*/ 538970 h 1788650"/>
              <a:gd name="connsiteX43" fmla="*/ 518160 w 967740"/>
              <a:gd name="connsiteY43" fmla="*/ 504680 h 1788650"/>
              <a:gd name="connsiteX44" fmla="*/ 510540 w 967740"/>
              <a:gd name="connsiteY44" fmla="*/ 493250 h 1788650"/>
              <a:gd name="connsiteX45" fmla="*/ 468630 w 967740"/>
              <a:gd name="connsiteY45" fmla="*/ 455150 h 1788650"/>
              <a:gd name="connsiteX46" fmla="*/ 434340 w 967740"/>
              <a:gd name="connsiteY46" fmla="*/ 417050 h 1788650"/>
              <a:gd name="connsiteX47" fmla="*/ 403860 w 967740"/>
              <a:gd name="connsiteY47" fmla="*/ 390380 h 1788650"/>
              <a:gd name="connsiteX48" fmla="*/ 369570 w 967740"/>
              <a:gd name="connsiteY48" fmla="*/ 359900 h 1788650"/>
              <a:gd name="connsiteX49" fmla="*/ 342900 w 967740"/>
              <a:gd name="connsiteY49" fmla="*/ 344660 h 1788650"/>
              <a:gd name="connsiteX50" fmla="*/ 308610 w 967740"/>
              <a:gd name="connsiteY50" fmla="*/ 317990 h 1788650"/>
              <a:gd name="connsiteX51" fmla="*/ 281940 w 967740"/>
              <a:gd name="connsiteY51" fmla="*/ 302750 h 1788650"/>
              <a:gd name="connsiteX52" fmla="*/ 270510 w 967740"/>
              <a:gd name="connsiteY52" fmla="*/ 295130 h 1788650"/>
              <a:gd name="connsiteX53" fmla="*/ 213360 w 967740"/>
              <a:gd name="connsiteY53" fmla="*/ 272270 h 1788650"/>
              <a:gd name="connsiteX54" fmla="*/ 182880 w 967740"/>
              <a:gd name="connsiteY54" fmla="*/ 260840 h 1788650"/>
              <a:gd name="connsiteX55" fmla="*/ 95250 w 967740"/>
              <a:gd name="connsiteY55" fmla="*/ 215120 h 1788650"/>
              <a:gd name="connsiteX56" fmla="*/ 87630 w 967740"/>
              <a:gd name="connsiteY56" fmla="*/ 203690 h 1788650"/>
              <a:gd name="connsiteX57" fmla="*/ 57150 w 967740"/>
              <a:gd name="connsiteY57" fmla="*/ 173210 h 1788650"/>
              <a:gd name="connsiteX58" fmla="*/ 30480 w 967740"/>
              <a:gd name="connsiteY58" fmla="*/ 142730 h 1788650"/>
              <a:gd name="connsiteX59" fmla="*/ 22860 w 967740"/>
              <a:gd name="connsiteY59" fmla="*/ 127490 h 1788650"/>
              <a:gd name="connsiteX60" fmla="*/ 11430 w 967740"/>
              <a:gd name="connsiteY60" fmla="*/ 119870 h 1788650"/>
              <a:gd name="connsiteX61" fmla="*/ 19050 w 967740"/>
              <a:gd name="connsiteY61" fmla="*/ 104630 h 1788650"/>
              <a:gd name="connsiteX62" fmla="*/ 30480 w 967740"/>
              <a:gd name="connsiteY62" fmla="*/ 116060 h 1788650"/>
              <a:gd name="connsiteX63" fmla="*/ 41910 w 967740"/>
              <a:gd name="connsiteY63" fmla="*/ 123680 h 1788650"/>
              <a:gd name="connsiteX64" fmla="*/ 60960 w 967740"/>
              <a:gd name="connsiteY64" fmla="*/ 127490 h 1788650"/>
              <a:gd name="connsiteX65" fmla="*/ 53340 w 967740"/>
              <a:gd name="connsiteY65" fmla="*/ 97010 h 1788650"/>
              <a:gd name="connsiteX66" fmla="*/ 49530 w 967740"/>
              <a:gd name="connsiteY66" fmla="*/ 77960 h 1788650"/>
              <a:gd name="connsiteX67" fmla="*/ 72390 w 967740"/>
              <a:gd name="connsiteY67" fmla="*/ 93200 h 1788650"/>
              <a:gd name="connsiteX68" fmla="*/ 83820 w 967740"/>
              <a:gd name="connsiteY68" fmla="*/ 70340 h 1788650"/>
              <a:gd name="connsiteX69" fmla="*/ 110490 w 967740"/>
              <a:gd name="connsiteY69" fmla="*/ 89390 h 1788650"/>
              <a:gd name="connsiteX70" fmla="*/ 118110 w 967740"/>
              <a:gd name="connsiteY70" fmla="*/ 74150 h 1788650"/>
              <a:gd name="connsiteX71" fmla="*/ 125730 w 967740"/>
              <a:gd name="connsiteY71" fmla="*/ 51290 h 1788650"/>
              <a:gd name="connsiteX72" fmla="*/ 133350 w 967740"/>
              <a:gd name="connsiteY72" fmla="*/ 62720 h 1788650"/>
              <a:gd name="connsiteX73" fmla="*/ 140970 w 967740"/>
              <a:gd name="connsiteY73" fmla="*/ 51290 h 1788650"/>
              <a:gd name="connsiteX74" fmla="*/ 201930 w 967740"/>
              <a:gd name="connsiteY74" fmla="*/ 20810 h 1788650"/>
              <a:gd name="connsiteX75" fmla="*/ 224790 w 967740"/>
              <a:gd name="connsiteY75" fmla="*/ 28430 h 1788650"/>
              <a:gd name="connsiteX76" fmla="*/ 224790 w 967740"/>
              <a:gd name="connsiteY76" fmla="*/ 24620 h 1788650"/>
              <a:gd name="connsiteX77" fmla="*/ 247650 w 967740"/>
              <a:gd name="connsiteY77" fmla="*/ 47480 h 1788650"/>
              <a:gd name="connsiteX78" fmla="*/ 297180 w 967740"/>
              <a:gd name="connsiteY78" fmla="*/ 74150 h 1788650"/>
              <a:gd name="connsiteX79" fmla="*/ 365760 w 967740"/>
              <a:gd name="connsiteY79" fmla="*/ 116060 h 1788650"/>
              <a:gd name="connsiteX80" fmla="*/ 400050 w 967740"/>
              <a:gd name="connsiteY80" fmla="*/ 142730 h 1788650"/>
              <a:gd name="connsiteX81" fmla="*/ 407670 w 967740"/>
              <a:gd name="connsiteY81" fmla="*/ 154160 h 1788650"/>
              <a:gd name="connsiteX82" fmla="*/ 419100 w 967740"/>
              <a:gd name="connsiteY82" fmla="*/ 157970 h 1788650"/>
              <a:gd name="connsiteX83" fmla="*/ 457200 w 967740"/>
              <a:gd name="connsiteY83" fmla="*/ 196070 h 1788650"/>
              <a:gd name="connsiteX84" fmla="*/ 468630 w 967740"/>
              <a:gd name="connsiteY84" fmla="*/ 203690 h 1788650"/>
              <a:gd name="connsiteX85" fmla="*/ 480060 w 967740"/>
              <a:gd name="connsiteY85" fmla="*/ 215120 h 1788650"/>
              <a:gd name="connsiteX86" fmla="*/ 487680 w 967740"/>
              <a:gd name="connsiteY86" fmla="*/ 226550 h 1788650"/>
              <a:gd name="connsiteX87" fmla="*/ 499110 w 967740"/>
              <a:gd name="connsiteY87" fmla="*/ 230360 h 1788650"/>
              <a:gd name="connsiteX88" fmla="*/ 529590 w 967740"/>
              <a:gd name="connsiteY88" fmla="*/ 257030 h 1788650"/>
              <a:gd name="connsiteX89" fmla="*/ 541020 w 967740"/>
              <a:gd name="connsiteY89" fmla="*/ 268460 h 1788650"/>
              <a:gd name="connsiteX90" fmla="*/ 563880 w 967740"/>
              <a:gd name="connsiteY90" fmla="*/ 283700 h 1788650"/>
              <a:gd name="connsiteX91" fmla="*/ 586740 w 967740"/>
              <a:gd name="connsiteY91" fmla="*/ 306560 h 1788650"/>
              <a:gd name="connsiteX92" fmla="*/ 594360 w 967740"/>
              <a:gd name="connsiteY92" fmla="*/ 317990 h 1788650"/>
              <a:gd name="connsiteX93" fmla="*/ 605790 w 967740"/>
              <a:gd name="connsiteY93" fmla="*/ 329420 h 1788650"/>
              <a:gd name="connsiteX94" fmla="*/ 624840 w 967740"/>
              <a:gd name="connsiteY94" fmla="*/ 356090 h 1788650"/>
              <a:gd name="connsiteX95" fmla="*/ 640080 w 967740"/>
              <a:gd name="connsiteY95" fmla="*/ 378950 h 1788650"/>
              <a:gd name="connsiteX96" fmla="*/ 647700 w 967740"/>
              <a:gd name="connsiteY96" fmla="*/ 390380 h 1788650"/>
              <a:gd name="connsiteX97" fmla="*/ 651510 w 967740"/>
              <a:gd name="connsiteY97" fmla="*/ 401810 h 1788650"/>
              <a:gd name="connsiteX98" fmla="*/ 662940 w 967740"/>
              <a:gd name="connsiteY98" fmla="*/ 409430 h 1788650"/>
              <a:gd name="connsiteX99" fmla="*/ 678180 w 967740"/>
              <a:gd name="connsiteY99" fmla="*/ 436100 h 1788650"/>
              <a:gd name="connsiteX100" fmla="*/ 693420 w 967740"/>
              <a:gd name="connsiteY100" fmla="*/ 458960 h 1788650"/>
              <a:gd name="connsiteX101" fmla="*/ 704850 w 967740"/>
              <a:gd name="connsiteY101" fmla="*/ 474200 h 1788650"/>
              <a:gd name="connsiteX102" fmla="*/ 716280 w 967740"/>
              <a:gd name="connsiteY102" fmla="*/ 481820 h 1788650"/>
              <a:gd name="connsiteX103" fmla="*/ 727710 w 967740"/>
              <a:gd name="connsiteY103" fmla="*/ 519920 h 1788650"/>
              <a:gd name="connsiteX104" fmla="*/ 739140 w 967740"/>
              <a:gd name="connsiteY104" fmla="*/ 542780 h 1788650"/>
              <a:gd name="connsiteX105" fmla="*/ 746760 w 967740"/>
              <a:gd name="connsiteY105" fmla="*/ 565640 h 1788650"/>
              <a:gd name="connsiteX106" fmla="*/ 754380 w 967740"/>
              <a:gd name="connsiteY106" fmla="*/ 580880 h 1788650"/>
              <a:gd name="connsiteX107" fmla="*/ 765810 w 967740"/>
              <a:gd name="connsiteY107" fmla="*/ 607550 h 1788650"/>
              <a:gd name="connsiteX108" fmla="*/ 773430 w 967740"/>
              <a:gd name="connsiteY108" fmla="*/ 584690 h 1788650"/>
              <a:gd name="connsiteX109" fmla="*/ 784860 w 967740"/>
              <a:gd name="connsiteY109" fmla="*/ 558020 h 1788650"/>
              <a:gd name="connsiteX110" fmla="*/ 796290 w 967740"/>
              <a:gd name="connsiteY110" fmla="*/ 504680 h 1788650"/>
              <a:gd name="connsiteX111" fmla="*/ 800100 w 967740"/>
              <a:gd name="connsiteY111" fmla="*/ 478010 h 1788650"/>
              <a:gd name="connsiteX112" fmla="*/ 803910 w 967740"/>
              <a:gd name="connsiteY112" fmla="*/ 428480 h 1788650"/>
              <a:gd name="connsiteX113" fmla="*/ 800100 w 967740"/>
              <a:gd name="connsiteY113" fmla="*/ 386570 h 1788650"/>
              <a:gd name="connsiteX114" fmla="*/ 796290 w 967740"/>
              <a:gd name="connsiteY114" fmla="*/ 363710 h 1788650"/>
              <a:gd name="connsiteX115" fmla="*/ 792480 w 967740"/>
              <a:gd name="connsiteY115" fmla="*/ 337040 h 1788650"/>
              <a:gd name="connsiteX116" fmla="*/ 784860 w 967740"/>
              <a:gd name="connsiteY116" fmla="*/ 291320 h 1788650"/>
              <a:gd name="connsiteX117" fmla="*/ 788670 w 967740"/>
              <a:gd name="connsiteY117" fmla="*/ 196070 h 1788650"/>
              <a:gd name="connsiteX118" fmla="*/ 792480 w 967740"/>
              <a:gd name="connsiteY118" fmla="*/ 177020 h 1788650"/>
              <a:gd name="connsiteX119" fmla="*/ 800100 w 967740"/>
              <a:gd name="connsiteY119" fmla="*/ 199880 h 1788650"/>
              <a:gd name="connsiteX120" fmla="*/ 803910 w 967740"/>
              <a:gd name="connsiteY120" fmla="*/ 237980 h 1788650"/>
              <a:gd name="connsiteX121" fmla="*/ 807720 w 967740"/>
              <a:gd name="connsiteY121" fmla="*/ 268460 h 1788650"/>
              <a:gd name="connsiteX122" fmla="*/ 815340 w 967740"/>
              <a:gd name="connsiteY122" fmla="*/ 257030 h 1788650"/>
              <a:gd name="connsiteX123" fmla="*/ 819150 w 967740"/>
              <a:gd name="connsiteY123" fmla="*/ 245600 h 1788650"/>
              <a:gd name="connsiteX124" fmla="*/ 826770 w 967740"/>
              <a:gd name="connsiteY124" fmla="*/ 226550 h 1788650"/>
              <a:gd name="connsiteX125" fmla="*/ 834390 w 967740"/>
              <a:gd name="connsiteY125" fmla="*/ 203690 h 1788650"/>
              <a:gd name="connsiteX126" fmla="*/ 845820 w 967740"/>
              <a:gd name="connsiteY126" fmla="*/ 180830 h 1788650"/>
              <a:gd name="connsiteX127" fmla="*/ 853440 w 967740"/>
              <a:gd name="connsiteY127" fmla="*/ 196070 h 1788650"/>
              <a:gd name="connsiteX128" fmla="*/ 868680 w 967740"/>
              <a:gd name="connsiteY128" fmla="*/ 218930 h 1788650"/>
              <a:gd name="connsiteX129" fmla="*/ 876300 w 967740"/>
              <a:gd name="connsiteY129" fmla="*/ 199880 h 1788650"/>
              <a:gd name="connsiteX130" fmla="*/ 883920 w 967740"/>
              <a:gd name="connsiteY130" fmla="*/ 188450 h 1788650"/>
              <a:gd name="connsiteX131" fmla="*/ 887730 w 967740"/>
              <a:gd name="connsiteY131" fmla="*/ 237980 h 1788650"/>
              <a:gd name="connsiteX132" fmla="*/ 902970 w 967740"/>
              <a:gd name="connsiteY132" fmla="*/ 211310 h 1788650"/>
              <a:gd name="connsiteX133" fmla="*/ 910590 w 967740"/>
              <a:gd name="connsiteY133" fmla="*/ 196070 h 1788650"/>
              <a:gd name="connsiteX134" fmla="*/ 906780 w 967740"/>
              <a:gd name="connsiteY134" fmla="*/ 226550 h 1788650"/>
              <a:gd name="connsiteX135" fmla="*/ 910590 w 967740"/>
              <a:gd name="connsiteY135" fmla="*/ 241790 h 1788650"/>
              <a:gd name="connsiteX136" fmla="*/ 918210 w 967740"/>
              <a:gd name="connsiteY136" fmla="*/ 230360 h 1788650"/>
              <a:gd name="connsiteX137" fmla="*/ 929640 w 967740"/>
              <a:gd name="connsiteY137" fmla="*/ 218930 h 1788650"/>
              <a:gd name="connsiteX138" fmla="*/ 933450 w 967740"/>
              <a:gd name="connsiteY138" fmla="*/ 207500 h 1788650"/>
              <a:gd name="connsiteX139" fmla="*/ 944880 w 967740"/>
              <a:gd name="connsiteY139" fmla="*/ 241790 h 1788650"/>
              <a:gd name="connsiteX140" fmla="*/ 941070 w 967740"/>
              <a:gd name="connsiteY140" fmla="*/ 302750 h 1788650"/>
              <a:gd name="connsiteX141" fmla="*/ 944880 w 967740"/>
              <a:gd name="connsiteY141" fmla="*/ 401810 h 1788650"/>
              <a:gd name="connsiteX142" fmla="*/ 948690 w 967740"/>
              <a:gd name="connsiteY142" fmla="*/ 428480 h 1788650"/>
              <a:gd name="connsiteX143" fmla="*/ 952500 w 967740"/>
              <a:gd name="connsiteY143" fmla="*/ 470390 h 1788650"/>
              <a:gd name="connsiteX144" fmla="*/ 956310 w 967740"/>
              <a:gd name="connsiteY144" fmla="*/ 565640 h 1788650"/>
              <a:gd name="connsiteX145" fmla="*/ 960120 w 967740"/>
              <a:gd name="connsiteY145" fmla="*/ 580880 h 1788650"/>
              <a:gd name="connsiteX146" fmla="*/ 967740 w 967740"/>
              <a:gd name="connsiteY146" fmla="*/ 626600 h 1788650"/>
              <a:gd name="connsiteX147" fmla="*/ 960120 w 967740"/>
              <a:gd name="connsiteY147" fmla="*/ 737090 h 1788650"/>
              <a:gd name="connsiteX148" fmla="*/ 956310 w 967740"/>
              <a:gd name="connsiteY148" fmla="*/ 763760 h 1788650"/>
              <a:gd name="connsiteX149" fmla="*/ 952500 w 967740"/>
              <a:gd name="connsiteY149" fmla="*/ 782810 h 1788650"/>
              <a:gd name="connsiteX150" fmla="*/ 944880 w 967740"/>
              <a:gd name="connsiteY150" fmla="*/ 847580 h 1788650"/>
              <a:gd name="connsiteX151" fmla="*/ 941070 w 967740"/>
              <a:gd name="connsiteY151" fmla="*/ 862820 h 1788650"/>
              <a:gd name="connsiteX152" fmla="*/ 933450 w 967740"/>
              <a:gd name="connsiteY152" fmla="*/ 935210 h 1788650"/>
              <a:gd name="connsiteX153" fmla="*/ 925830 w 967740"/>
              <a:gd name="connsiteY153" fmla="*/ 988550 h 1788650"/>
              <a:gd name="connsiteX154" fmla="*/ 929640 w 967740"/>
              <a:gd name="connsiteY154" fmla="*/ 1057130 h 1788650"/>
              <a:gd name="connsiteX155" fmla="*/ 941070 w 967740"/>
              <a:gd name="connsiteY155" fmla="*/ 1133330 h 1788650"/>
              <a:gd name="connsiteX156" fmla="*/ 933450 w 967740"/>
              <a:gd name="connsiteY156" fmla="*/ 1217150 h 1788650"/>
              <a:gd name="connsiteX157" fmla="*/ 925830 w 967740"/>
              <a:gd name="connsiteY157" fmla="*/ 1262870 h 1788650"/>
              <a:gd name="connsiteX158" fmla="*/ 918210 w 967740"/>
              <a:gd name="connsiteY158" fmla="*/ 1346690 h 1788650"/>
              <a:gd name="connsiteX159" fmla="*/ 914400 w 967740"/>
              <a:gd name="connsiteY159" fmla="*/ 1361930 h 1788650"/>
              <a:gd name="connsiteX160" fmla="*/ 910590 w 967740"/>
              <a:gd name="connsiteY160" fmla="*/ 1380980 h 1788650"/>
              <a:gd name="connsiteX161" fmla="*/ 902970 w 967740"/>
              <a:gd name="connsiteY161" fmla="*/ 1403840 h 1788650"/>
              <a:gd name="connsiteX162" fmla="*/ 891540 w 967740"/>
              <a:gd name="connsiteY162" fmla="*/ 1430510 h 1788650"/>
              <a:gd name="connsiteX163" fmla="*/ 887730 w 967740"/>
              <a:gd name="connsiteY163" fmla="*/ 1457180 h 1788650"/>
              <a:gd name="connsiteX164" fmla="*/ 883920 w 967740"/>
              <a:gd name="connsiteY164" fmla="*/ 1468610 h 1788650"/>
              <a:gd name="connsiteX165" fmla="*/ 876300 w 967740"/>
              <a:gd name="connsiteY165" fmla="*/ 1495280 h 1788650"/>
              <a:gd name="connsiteX166" fmla="*/ 876300 w 967740"/>
              <a:gd name="connsiteY166" fmla="*/ 1586720 h 1788650"/>
              <a:gd name="connsiteX167" fmla="*/ 887730 w 967740"/>
              <a:gd name="connsiteY167" fmla="*/ 1609580 h 1788650"/>
              <a:gd name="connsiteX168" fmla="*/ 891540 w 967740"/>
              <a:gd name="connsiteY168" fmla="*/ 1617200 h 1788650"/>
              <a:gd name="connsiteX0" fmla="*/ 697230 w 967740"/>
              <a:gd name="connsiteY0" fmla="*/ 1788650 h 1788650"/>
              <a:gd name="connsiteX1" fmla="*/ 704850 w 967740"/>
              <a:gd name="connsiteY1" fmla="*/ 1758170 h 1788650"/>
              <a:gd name="connsiteX2" fmla="*/ 708660 w 967740"/>
              <a:gd name="connsiteY2" fmla="*/ 1742930 h 1788650"/>
              <a:gd name="connsiteX3" fmla="*/ 712470 w 967740"/>
              <a:gd name="connsiteY3" fmla="*/ 1716260 h 1788650"/>
              <a:gd name="connsiteX4" fmla="*/ 716280 w 967740"/>
              <a:gd name="connsiteY4" fmla="*/ 1697210 h 1788650"/>
              <a:gd name="connsiteX5" fmla="*/ 723900 w 967740"/>
              <a:gd name="connsiteY5" fmla="*/ 1674350 h 1788650"/>
              <a:gd name="connsiteX6" fmla="*/ 731520 w 967740"/>
              <a:gd name="connsiteY6" fmla="*/ 1590530 h 1788650"/>
              <a:gd name="connsiteX7" fmla="*/ 735330 w 967740"/>
              <a:gd name="connsiteY7" fmla="*/ 1579100 h 1788650"/>
              <a:gd name="connsiteX8" fmla="*/ 739140 w 967740"/>
              <a:gd name="connsiteY8" fmla="*/ 1529570 h 1788650"/>
              <a:gd name="connsiteX9" fmla="*/ 742950 w 967740"/>
              <a:gd name="connsiteY9" fmla="*/ 1514330 h 1788650"/>
              <a:gd name="connsiteX10" fmla="*/ 746760 w 967740"/>
              <a:gd name="connsiteY10" fmla="*/ 1472420 h 1788650"/>
              <a:gd name="connsiteX11" fmla="*/ 750570 w 967740"/>
              <a:gd name="connsiteY11" fmla="*/ 1457180 h 1788650"/>
              <a:gd name="connsiteX12" fmla="*/ 754380 w 967740"/>
              <a:gd name="connsiteY12" fmla="*/ 1426700 h 1788650"/>
              <a:gd name="connsiteX13" fmla="*/ 758190 w 967740"/>
              <a:gd name="connsiteY13" fmla="*/ 1400030 h 1788650"/>
              <a:gd name="connsiteX14" fmla="*/ 762000 w 967740"/>
              <a:gd name="connsiteY14" fmla="*/ 1339070 h 1788650"/>
              <a:gd name="connsiteX15" fmla="*/ 765810 w 967740"/>
              <a:gd name="connsiteY15" fmla="*/ 1316210 h 1788650"/>
              <a:gd name="connsiteX16" fmla="*/ 758190 w 967740"/>
              <a:gd name="connsiteY16" fmla="*/ 1209530 h 1788650"/>
              <a:gd name="connsiteX17" fmla="*/ 754380 w 967740"/>
              <a:gd name="connsiteY17" fmla="*/ 1190480 h 1788650"/>
              <a:gd name="connsiteX18" fmla="*/ 746760 w 967740"/>
              <a:gd name="connsiteY18" fmla="*/ 1137140 h 1788650"/>
              <a:gd name="connsiteX19" fmla="*/ 735330 w 967740"/>
              <a:gd name="connsiteY19" fmla="*/ 1087610 h 1788650"/>
              <a:gd name="connsiteX20" fmla="*/ 731520 w 967740"/>
              <a:gd name="connsiteY20" fmla="*/ 1076180 h 1788650"/>
              <a:gd name="connsiteX21" fmla="*/ 723900 w 967740"/>
              <a:gd name="connsiteY21" fmla="*/ 1019030 h 1788650"/>
              <a:gd name="connsiteX22" fmla="*/ 716280 w 967740"/>
              <a:gd name="connsiteY22" fmla="*/ 980930 h 1788650"/>
              <a:gd name="connsiteX23" fmla="*/ 712470 w 967740"/>
              <a:gd name="connsiteY23" fmla="*/ 942830 h 1788650"/>
              <a:gd name="connsiteX24" fmla="*/ 704850 w 967740"/>
              <a:gd name="connsiteY24" fmla="*/ 916160 h 1788650"/>
              <a:gd name="connsiteX25" fmla="*/ 701040 w 967740"/>
              <a:gd name="connsiteY25" fmla="*/ 897110 h 1788650"/>
              <a:gd name="connsiteX26" fmla="*/ 693420 w 967740"/>
              <a:gd name="connsiteY26" fmla="*/ 881870 h 1788650"/>
              <a:gd name="connsiteX27" fmla="*/ 685800 w 967740"/>
              <a:gd name="connsiteY27" fmla="*/ 859010 h 1788650"/>
              <a:gd name="connsiteX28" fmla="*/ 674370 w 967740"/>
              <a:gd name="connsiteY28" fmla="*/ 832340 h 1788650"/>
              <a:gd name="connsiteX29" fmla="*/ 666750 w 967740"/>
              <a:gd name="connsiteY29" fmla="*/ 817100 h 1788650"/>
              <a:gd name="connsiteX30" fmla="*/ 659130 w 967740"/>
              <a:gd name="connsiteY30" fmla="*/ 794240 h 1788650"/>
              <a:gd name="connsiteX31" fmla="*/ 655320 w 967740"/>
              <a:gd name="connsiteY31" fmla="*/ 779000 h 1788650"/>
              <a:gd name="connsiteX32" fmla="*/ 647700 w 967740"/>
              <a:gd name="connsiteY32" fmla="*/ 767570 h 1788650"/>
              <a:gd name="connsiteX33" fmla="*/ 640080 w 967740"/>
              <a:gd name="connsiteY33" fmla="*/ 737090 h 1788650"/>
              <a:gd name="connsiteX34" fmla="*/ 636270 w 967740"/>
              <a:gd name="connsiteY34" fmla="*/ 725660 h 1788650"/>
              <a:gd name="connsiteX35" fmla="*/ 632460 w 967740"/>
              <a:gd name="connsiteY35" fmla="*/ 710420 h 1788650"/>
              <a:gd name="connsiteX36" fmla="*/ 624840 w 967740"/>
              <a:gd name="connsiteY36" fmla="*/ 698990 h 1788650"/>
              <a:gd name="connsiteX37" fmla="*/ 621030 w 967740"/>
              <a:gd name="connsiteY37" fmla="*/ 683750 h 1788650"/>
              <a:gd name="connsiteX38" fmla="*/ 605790 w 967740"/>
              <a:gd name="connsiteY38" fmla="*/ 653270 h 1788650"/>
              <a:gd name="connsiteX39" fmla="*/ 586740 w 967740"/>
              <a:gd name="connsiteY39" fmla="*/ 622790 h 1788650"/>
              <a:gd name="connsiteX40" fmla="*/ 567690 w 967740"/>
              <a:gd name="connsiteY40" fmla="*/ 584690 h 1788650"/>
              <a:gd name="connsiteX41" fmla="*/ 567690 w 967740"/>
              <a:gd name="connsiteY41" fmla="*/ 584690 h 1788650"/>
              <a:gd name="connsiteX42" fmla="*/ 537210 w 967740"/>
              <a:gd name="connsiteY42" fmla="*/ 538970 h 1788650"/>
              <a:gd name="connsiteX43" fmla="*/ 518160 w 967740"/>
              <a:gd name="connsiteY43" fmla="*/ 504680 h 1788650"/>
              <a:gd name="connsiteX44" fmla="*/ 510540 w 967740"/>
              <a:gd name="connsiteY44" fmla="*/ 493250 h 1788650"/>
              <a:gd name="connsiteX45" fmla="*/ 468630 w 967740"/>
              <a:gd name="connsiteY45" fmla="*/ 455150 h 1788650"/>
              <a:gd name="connsiteX46" fmla="*/ 434340 w 967740"/>
              <a:gd name="connsiteY46" fmla="*/ 417050 h 1788650"/>
              <a:gd name="connsiteX47" fmla="*/ 403860 w 967740"/>
              <a:gd name="connsiteY47" fmla="*/ 390380 h 1788650"/>
              <a:gd name="connsiteX48" fmla="*/ 369570 w 967740"/>
              <a:gd name="connsiteY48" fmla="*/ 359900 h 1788650"/>
              <a:gd name="connsiteX49" fmla="*/ 342900 w 967740"/>
              <a:gd name="connsiteY49" fmla="*/ 344660 h 1788650"/>
              <a:gd name="connsiteX50" fmla="*/ 308610 w 967740"/>
              <a:gd name="connsiteY50" fmla="*/ 317990 h 1788650"/>
              <a:gd name="connsiteX51" fmla="*/ 281940 w 967740"/>
              <a:gd name="connsiteY51" fmla="*/ 302750 h 1788650"/>
              <a:gd name="connsiteX52" fmla="*/ 270510 w 967740"/>
              <a:gd name="connsiteY52" fmla="*/ 295130 h 1788650"/>
              <a:gd name="connsiteX53" fmla="*/ 213360 w 967740"/>
              <a:gd name="connsiteY53" fmla="*/ 272270 h 1788650"/>
              <a:gd name="connsiteX54" fmla="*/ 182880 w 967740"/>
              <a:gd name="connsiteY54" fmla="*/ 260840 h 1788650"/>
              <a:gd name="connsiteX55" fmla="*/ 95250 w 967740"/>
              <a:gd name="connsiteY55" fmla="*/ 215120 h 1788650"/>
              <a:gd name="connsiteX56" fmla="*/ 87630 w 967740"/>
              <a:gd name="connsiteY56" fmla="*/ 203690 h 1788650"/>
              <a:gd name="connsiteX57" fmla="*/ 57150 w 967740"/>
              <a:gd name="connsiteY57" fmla="*/ 173210 h 1788650"/>
              <a:gd name="connsiteX58" fmla="*/ 30480 w 967740"/>
              <a:gd name="connsiteY58" fmla="*/ 142730 h 1788650"/>
              <a:gd name="connsiteX59" fmla="*/ 22860 w 967740"/>
              <a:gd name="connsiteY59" fmla="*/ 127490 h 1788650"/>
              <a:gd name="connsiteX60" fmla="*/ 11430 w 967740"/>
              <a:gd name="connsiteY60" fmla="*/ 119870 h 1788650"/>
              <a:gd name="connsiteX61" fmla="*/ 19050 w 967740"/>
              <a:gd name="connsiteY61" fmla="*/ 104630 h 1788650"/>
              <a:gd name="connsiteX62" fmla="*/ 30480 w 967740"/>
              <a:gd name="connsiteY62" fmla="*/ 116060 h 1788650"/>
              <a:gd name="connsiteX63" fmla="*/ 41910 w 967740"/>
              <a:gd name="connsiteY63" fmla="*/ 123680 h 1788650"/>
              <a:gd name="connsiteX64" fmla="*/ 60960 w 967740"/>
              <a:gd name="connsiteY64" fmla="*/ 127490 h 1788650"/>
              <a:gd name="connsiteX65" fmla="*/ 53340 w 967740"/>
              <a:gd name="connsiteY65" fmla="*/ 97010 h 1788650"/>
              <a:gd name="connsiteX66" fmla="*/ 49530 w 967740"/>
              <a:gd name="connsiteY66" fmla="*/ 77960 h 1788650"/>
              <a:gd name="connsiteX67" fmla="*/ 72390 w 967740"/>
              <a:gd name="connsiteY67" fmla="*/ 93200 h 1788650"/>
              <a:gd name="connsiteX68" fmla="*/ 83820 w 967740"/>
              <a:gd name="connsiteY68" fmla="*/ 70340 h 1788650"/>
              <a:gd name="connsiteX69" fmla="*/ 110490 w 967740"/>
              <a:gd name="connsiteY69" fmla="*/ 89390 h 1788650"/>
              <a:gd name="connsiteX70" fmla="*/ 118110 w 967740"/>
              <a:gd name="connsiteY70" fmla="*/ 74150 h 1788650"/>
              <a:gd name="connsiteX71" fmla="*/ 125730 w 967740"/>
              <a:gd name="connsiteY71" fmla="*/ 51290 h 1788650"/>
              <a:gd name="connsiteX72" fmla="*/ 133350 w 967740"/>
              <a:gd name="connsiteY72" fmla="*/ 62720 h 1788650"/>
              <a:gd name="connsiteX73" fmla="*/ 140970 w 967740"/>
              <a:gd name="connsiteY73" fmla="*/ 51290 h 1788650"/>
              <a:gd name="connsiteX74" fmla="*/ 201930 w 967740"/>
              <a:gd name="connsiteY74" fmla="*/ 20810 h 1788650"/>
              <a:gd name="connsiteX75" fmla="*/ 224790 w 967740"/>
              <a:gd name="connsiteY75" fmla="*/ 28430 h 1788650"/>
              <a:gd name="connsiteX76" fmla="*/ 224790 w 967740"/>
              <a:gd name="connsiteY76" fmla="*/ 24620 h 1788650"/>
              <a:gd name="connsiteX77" fmla="*/ 247650 w 967740"/>
              <a:gd name="connsiteY77" fmla="*/ 47480 h 1788650"/>
              <a:gd name="connsiteX78" fmla="*/ 297180 w 967740"/>
              <a:gd name="connsiteY78" fmla="*/ 74150 h 1788650"/>
              <a:gd name="connsiteX79" fmla="*/ 365760 w 967740"/>
              <a:gd name="connsiteY79" fmla="*/ 116060 h 1788650"/>
              <a:gd name="connsiteX80" fmla="*/ 400050 w 967740"/>
              <a:gd name="connsiteY80" fmla="*/ 142730 h 1788650"/>
              <a:gd name="connsiteX81" fmla="*/ 407670 w 967740"/>
              <a:gd name="connsiteY81" fmla="*/ 154160 h 1788650"/>
              <a:gd name="connsiteX82" fmla="*/ 419100 w 967740"/>
              <a:gd name="connsiteY82" fmla="*/ 157970 h 1788650"/>
              <a:gd name="connsiteX83" fmla="*/ 457200 w 967740"/>
              <a:gd name="connsiteY83" fmla="*/ 196070 h 1788650"/>
              <a:gd name="connsiteX84" fmla="*/ 480060 w 967740"/>
              <a:gd name="connsiteY84" fmla="*/ 215120 h 1788650"/>
              <a:gd name="connsiteX85" fmla="*/ 487680 w 967740"/>
              <a:gd name="connsiteY85" fmla="*/ 226550 h 1788650"/>
              <a:gd name="connsiteX86" fmla="*/ 499110 w 967740"/>
              <a:gd name="connsiteY86" fmla="*/ 230360 h 1788650"/>
              <a:gd name="connsiteX87" fmla="*/ 529590 w 967740"/>
              <a:gd name="connsiteY87" fmla="*/ 257030 h 1788650"/>
              <a:gd name="connsiteX88" fmla="*/ 541020 w 967740"/>
              <a:gd name="connsiteY88" fmla="*/ 268460 h 1788650"/>
              <a:gd name="connsiteX89" fmla="*/ 563880 w 967740"/>
              <a:gd name="connsiteY89" fmla="*/ 283700 h 1788650"/>
              <a:gd name="connsiteX90" fmla="*/ 586740 w 967740"/>
              <a:gd name="connsiteY90" fmla="*/ 306560 h 1788650"/>
              <a:gd name="connsiteX91" fmla="*/ 594360 w 967740"/>
              <a:gd name="connsiteY91" fmla="*/ 317990 h 1788650"/>
              <a:gd name="connsiteX92" fmla="*/ 605790 w 967740"/>
              <a:gd name="connsiteY92" fmla="*/ 329420 h 1788650"/>
              <a:gd name="connsiteX93" fmla="*/ 624840 w 967740"/>
              <a:gd name="connsiteY93" fmla="*/ 356090 h 1788650"/>
              <a:gd name="connsiteX94" fmla="*/ 640080 w 967740"/>
              <a:gd name="connsiteY94" fmla="*/ 378950 h 1788650"/>
              <a:gd name="connsiteX95" fmla="*/ 647700 w 967740"/>
              <a:gd name="connsiteY95" fmla="*/ 390380 h 1788650"/>
              <a:gd name="connsiteX96" fmla="*/ 651510 w 967740"/>
              <a:gd name="connsiteY96" fmla="*/ 401810 h 1788650"/>
              <a:gd name="connsiteX97" fmla="*/ 662940 w 967740"/>
              <a:gd name="connsiteY97" fmla="*/ 409430 h 1788650"/>
              <a:gd name="connsiteX98" fmla="*/ 678180 w 967740"/>
              <a:gd name="connsiteY98" fmla="*/ 436100 h 1788650"/>
              <a:gd name="connsiteX99" fmla="*/ 693420 w 967740"/>
              <a:gd name="connsiteY99" fmla="*/ 458960 h 1788650"/>
              <a:gd name="connsiteX100" fmla="*/ 704850 w 967740"/>
              <a:gd name="connsiteY100" fmla="*/ 474200 h 1788650"/>
              <a:gd name="connsiteX101" fmla="*/ 716280 w 967740"/>
              <a:gd name="connsiteY101" fmla="*/ 481820 h 1788650"/>
              <a:gd name="connsiteX102" fmla="*/ 727710 w 967740"/>
              <a:gd name="connsiteY102" fmla="*/ 519920 h 1788650"/>
              <a:gd name="connsiteX103" fmla="*/ 739140 w 967740"/>
              <a:gd name="connsiteY103" fmla="*/ 542780 h 1788650"/>
              <a:gd name="connsiteX104" fmla="*/ 746760 w 967740"/>
              <a:gd name="connsiteY104" fmla="*/ 565640 h 1788650"/>
              <a:gd name="connsiteX105" fmla="*/ 754380 w 967740"/>
              <a:gd name="connsiteY105" fmla="*/ 580880 h 1788650"/>
              <a:gd name="connsiteX106" fmla="*/ 765810 w 967740"/>
              <a:gd name="connsiteY106" fmla="*/ 607550 h 1788650"/>
              <a:gd name="connsiteX107" fmla="*/ 773430 w 967740"/>
              <a:gd name="connsiteY107" fmla="*/ 584690 h 1788650"/>
              <a:gd name="connsiteX108" fmla="*/ 784860 w 967740"/>
              <a:gd name="connsiteY108" fmla="*/ 558020 h 1788650"/>
              <a:gd name="connsiteX109" fmla="*/ 796290 w 967740"/>
              <a:gd name="connsiteY109" fmla="*/ 504680 h 1788650"/>
              <a:gd name="connsiteX110" fmla="*/ 800100 w 967740"/>
              <a:gd name="connsiteY110" fmla="*/ 478010 h 1788650"/>
              <a:gd name="connsiteX111" fmla="*/ 803910 w 967740"/>
              <a:gd name="connsiteY111" fmla="*/ 428480 h 1788650"/>
              <a:gd name="connsiteX112" fmla="*/ 800100 w 967740"/>
              <a:gd name="connsiteY112" fmla="*/ 386570 h 1788650"/>
              <a:gd name="connsiteX113" fmla="*/ 796290 w 967740"/>
              <a:gd name="connsiteY113" fmla="*/ 363710 h 1788650"/>
              <a:gd name="connsiteX114" fmla="*/ 792480 w 967740"/>
              <a:gd name="connsiteY114" fmla="*/ 337040 h 1788650"/>
              <a:gd name="connsiteX115" fmla="*/ 784860 w 967740"/>
              <a:gd name="connsiteY115" fmla="*/ 291320 h 1788650"/>
              <a:gd name="connsiteX116" fmla="*/ 788670 w 967740"/>
              <a:gd name="connsiteY116" fmla="*/ 196070 h 1788650"/>
              <a:gd name="connsiteX117" fmla="*/ 792480 w 967740"/>
              <a:gd name="connsiteY117" fmla="*/ 177020 h 1788650"/>
              <a:gd name="connsiteX118" fmla="*/ 800100 w 967740"/>
              <a:gd name="connsiteY118" fmla="*/ 199880 h 1788650"/>
              <a:gd name="connsiteX119" fmla="*/ 803910 w 967740"/>
              <a:gd name="connsiteY119" fmla="*/ 237980 h 1788650"/>
              <a:gd name="connsiteX120" fmla="*/ 807720 w 967740"/>
              <a:gd name="connsiteY120" fmla="*/ 268460 h 1788650"/>
              <a:gd name="connsiteX121" fmla="*/ 815340 w 967740"/>
              <a:gd name="connsiteY121" fmla="*/ 257030 h 1788650"/>
              <a:gd name="connsiteX122" fmla="*/ 819150 w 967740"/>
              <a:gd name="connsiteY122" fmla="*/ 245600 h 1788650"/>
              <a:gd name="connsiteX123" fmla="*/ 826770 w 967740"/>
              <a:gd name="connsiteY123" fmla="*/ 226550 h 1788650"/>
              <a:gd name="connsiteX124" fmla="*/ 834390 w 967740"/>
              <a:gd name="connsiteY124" fmla="*/ 203690 h 1788650"/>
              <a:gd name="connsiteX125" fmla="*/ 845820 w 967740"/>
              <a:gd name="connsiteY125" fmla="*/ 180830 h 1788650"/>
              <a:gd name="connsiteX126" fmla="*/ 853440 w 967740"/>
              <a:gd name="connsiteY126" fmla="*/ 196070 h 1788650"/>
              <a:gd name="connsiteX127" fmla="*/ 868680 w 967740"/>
              <a:gd name="connsiteY127" fmla="*/ 218930 h 1788650"/>
              <a:gd name="connsiteX128" fmla="*/ 876300 w 967740"/>
              <a:gd name="connsiteY128" fmla="*/ 199880 h 1788650"/>
              <a:gd name="connsiteX129" fmla="*/ 883920 w 967740"/>
              <a:gd name="connsiteY129" fmla="*/ 188450 h 1788650"/>
              <a:gd name="connsiteX130" fmla="*/ 887730 w 967740"/>
              <a:gd name="connsiteY130" fmla="*/ 237980 h 1788650"/>
              <a:gd name="connsiteX131" fmla="*/ 902970 w 967740"/>
              <a:gd name="connsiteY131" fmla="*/ 211310 h 1788650"/>
              <a:gd name="connsiteX132" fmla="*/ 910590 w 967740"/>
              <a:gd name="connsiteY132" fmla="*/ 196070 h 1788650"/>
              <a:gd name="connsiteX133" fmla="*/ 906780 w 967740"/>
              <a:gd name="connsiteY133" fmla="*/ 226550 h 1788650"/>
              <a:gd name="connsiteX134" fmla="*/ 910590 w 967740"/>
              <a:gd name="connsiteY134" fmla="*/ 241790 h 1788650"/>
              <a:gd name="connsiteX135" fmla="*/ 918210 w 967740"/>
              <a:gd name="connsiteY135" fmla="*/ 230360 h 1788650"/>
              <a:gd name="connsiteX136" fmla="*/ 929640 w 967740"/>
              <a:gd name="connsiteY136" fmla="*/ 218930 h 1788650"/>
              <a:gd name="connsiteX137" fmla="*/ 933450 w 967740"/>
              <a:gd name="connsiteY137" fmla="*/ 207500 h 1788650"/>
              <a:gd name="connsiteX138" fmla="*/ 944880 w 967740"/>
              <a:gd name="connsiteY138" fmla="*/ 241790 h 1788650"/>
              <a:gd name="connsiteX139" fmla="*/ 941070 w 967740"/>
              <a:gd name="connsiteY139" fmla="*/ 302750 h 1788650"/>
              <a:gd name="connsiteX140" fmla="*/ 944880 w 967740"/>
              <a:gd name="connsiteY140" fmla="*/ 401810 h 1788650"/>
              <a:gd name="connsiteX141" fmla="*/ 948690 w 967740"/>
              <a:gd name="connsiteY141" fmla="*/ 428480 h 1788650"/>
              <a:gd name="connsiteX142" fmla="*/ 952500 w 967740"/>
              <a:gd name="connsiteY142" fmla="*/ 470390 h 1788650"/>
              <a:gd name="connsiteX143" fmla="*/ 956310 w 967740"/>
              <a:gd name="connsiteY143" fmla="*/ 565640 h 1788650"/>
              <a:gd name="connsiteX144" fmla="*/ 960120 w 967740"/>
              <a:gd name="connsiteY144" fmla="*/ 580880 h 1788650"/>
              <a:gd name="connsiteX145" fmla="*/ 967740 w 967740"/>
              <a:gd name="connsiteY145" fmla="*/ 626600 h 1788650"/>
              <a:gd name="connsiteX146" fmla="*/ 960120 w 967740"/>
              <a:gd name="connsiteY146" fmla="*/ 737090 h 1788650"/>
              <a:gd name="connsiteX147" fmla="*/ 956310 w 967740"/>
              <a:gd name="connsiteY147" fmla="*/ 763760 h 1788650"/>
              <a:gd name="connsiteX148" fmla="*/ 952500 w 967740"/>
              <a:gd name="connsiteY148" fmla="*/ 782810 h 1788650"/>
              <a:gd name="connsiteX149" fmla="*/ 944880 w 967740"/>
              <a:gd name="connsiteY149" fmla="*/ 847580 h 1788650"/>
              <a:gd name="connsiteX150" fmla="*/ 941070 w 967740"/>
              <a:gd name="connsiteY150" fmla="*/ 862820 h 1788650"/>
              <a:gd name="connsiteX151" fmla="*/ 933450 w 967740"/>
              <a:gd name="connsiteY151" fmla="*/ 935210 h 1788650"/>
              <a:gd name="connsiteX152" fmla="*/ 925830 w 967740"/>
              <a:gd name="connsiteY152" fmla="*/ 988550 h 1788650"/>
              <a:gd name="connsiteX153" fmla="*/ 929640 w 967740"/>
              <a:gd name="connsiteY153" fmla="*/ 1057130 h 1788650"/>
              <a:gd name="connsiteX154" fmla="*/ 941070 w 967740"/>
              <a:gd name="connsiteY154" fmla="*/ 1133330 h 1788650"/>
              <a:gd name="connsiteX155" fmla="*/ 933450 w 967740"/>
              <a:gd name="connsiteY155" fmla="*/ 1217150 h 1788650"/>
              <a:gd name="connsiteX156" fmla="*/ 925830 w 967740"/>
              <a:gd name="connsiteY156" fmla="*/ 1262870 h 1788650"/>
              <a:gd name="connsiteX157" fmla="*/ 918210 w 967740"/>
              <a:gd name="connsiteY157" fmla="*/ 1346690 h 1788650"/>
              <a:gd name="connsiteX158" fmla="*/ 914400 w 967740"/>
              <a:gd name="connsiteY158" fmla="*/ 1361930 h 1788650"/>
              <a:gd name="connsiteX159" fmla="*/ 910590 w 967740"/>
              <a:gd name="connsiteY159" fmla="*/ 1380980 h 1788650"/>
              <a:gd name="connsiteX160" fmla="*/ 902970 w 967740"/>
              <a:gd name="connsiteY160" fmla="*/ 1403840 h 1788650"/>
              <a:gd name="connsiteX161" fmla="*/ 891540 w 967740"/>
              <a:gd name="connsiteY161" fmla="*/ 1430510 h 1788650"/>
              <a:gd name="connsiteX162" fmla="*/ 887730 w 967740"/>
              <a:gd name="connsiteY162" fmla="*/ 1457180 h 1788650"/>
              <a:gd name="connsiteX163" fmla="*/ 883920 w 967740"/>
              <a:gd name="connsiteY163" fmla="*/ 1468610 h 1788650"/>
              <a:gd name="connsiteX164" fmla="*/ 876300 w 967740"/>
              <a:gd name="connsiteY164" fmla="*/ 1495280 h 1788650"/>
              <a:gd name="connsiteX165" fmla="*/ 876300 w 967740"/>
              <a:gd name="connsiteY165" fmla="*/ 1586720 h 1788650"/>
              <a:gd name="connsiteX166" fmla="*/ 887730 w 967740"/>
              <a:gd name="connsiteY166" fmla="*/ 1609580 h 1788650"/>
              <a:gd name="connsiteX167" fmla="*/ 891540 w 967740"/>
              <a:gd name="connsiteY167" fmla="*/ 1617200 h 1788650"/>
              <a:gd name="connsiteX0" fmla="*/ 697230 w 967740"/>
              <a:gd name="connsiteY0" fmla="*/ 1788650 h 1788650"/>
              <a:gd name="connsiteX1" fmla="*/ 704850 w 967740"/>
              <a:gd name="connsiteY1" fmla="*/ 1758170 h 1788650"/>
              <a:gd name="connsiteX2" fmla="*/ 708660 w 967740"/>
              <a:gd name="connsiteY2" fmla="*/ 1742930 h 1788650"/>
              <a:gd name="connsiteX3" fmla="*/ 712470 w 967740"/>
              <a:gd name="connsiteY3" fmla="*/ 1716260 h 1788650"/>
              <a:gd name="connsiteX4" fmla="*/ 716280 w 967740"/>
              <a:gd name="connsiteY4" fmla="*/ 1697210 h 1788650"/>
              <a:gd name="connsiteX5" fmla="*/ 723900 w 967740"/>
              <a:gd name="connsiteY5" fmla="*/ 1674350 h 1788650"/>
              <a:gd name="connsiteX6" fmla="*/ 731520 w 967740"/>
              <a:gd name="connsiteY6" fmla="*/ 1590530 h 1788650"/>
              <a:gd name="connsiteX7" fmla="*/ 735330 w 967740"/>
              <a:gd name="connsiteY7" fmla="*/ 1579100 h 1788650"/>
              <a:gd name="connsiteX8" fmla="*/ 739140 w 967740"/>
              <a:gd name="connsiteY8" fmla="*/ 1529570 h 1788650"/>
              <a:gd name="connsiteX9" fmla="*/ 742950 w 967740"/>
              <a:gd name="connsiteY9" fmla="*/ 1514330 h 1788650"/>
              <a:gd name="connsiteX10" fmla="*/ 746760 w 967740"/>
              <a:gd name="connsiteY10" fmla="*/ 1472420 h 1788650"/>
              <a:gd name="connsiteX11" fmla="*/ 750570 w 967740"/>
              <a:gd name="connsiteY11" fmla="*/ 1457180 h 1788650"/>
              <a:gd name="connsiteX12" fmla="*/ 754380 w 967740"/>
              <a:gd name="connsiteY12" fmla="*/ 1426700 h 1788650"/>
              <a:gd name="connsiteX13" fmla="*/ 758190 w 967740"/>
              <a:gd name="connsiteY13" fmla="*/ 1400030 h 1788650"/>
              <a:gd name="connsiteX14" fmla="*/ 762000 w 967740"/>
              <a:gd name="connsiteY14" fmla="*/ 1339070 h 1788650"/>
              <a:gd name="connsiteX15" fmla="*/ 765810 w 967740"/>
              <a:gd name="connsiteY15" fmla="*/ 1316210 h 1788650"/>
              <a:gd name="connsiteX16" fmla="*/ 758190 w 967740"/>
              <a:gd name="connsiteY16" fmla="*/ 1209530 h 1788650"/>
              <a:gd name="connsiteX17" fmla="*/ 754380 w 967740"/>
              <a:gd name="connsiteY17" fmla="*/ 1190480 h 1788650"/>
              <a:gd name="connsiteX18" fmla="*/ 746760 w 967740"/>
              <a:gd name="connsiteY18" fmla="*/ 1137140 h 1788650"/>
              <a:gd name="connsiteX19" fmla="*/ 735330 w 967740"/>
              <a:gd name="connsiteY19" fmla="*/ 1087610 h 1788650"/>
              <a:gd name="connsiteX20" fmla="*/ 731520 w 967740"/>
              <a:gd name="connsiteY20" fmla="*/ 1076180 h 1788650"/>
              <a:gd name="connsiteX21" fmla="*/ 723900 w 967740"/>
              <a:gd name="connsiteY21" fmla="*/ 1019030 h 1788650"/>
              <a:gd name="connsiteX22" fmla="*/ 716280 w 967740"/>
              <a:gd name="connsiteY22" fmla="*/ 980930 h 1788650"/>
              <a:gd name="connsiteX23" fmla="*/ 712470 w 967740"/>
              <a:gd name="connsiteY23" fmla="*/ 942830 h 1788650"/>
              <a:gd name="connsiteX24" fmla="*/ 704850 w 967740"/>
              <a:gd name="connsiteY24" fmla="*/ 916160 h 1788650"/>
              <a:gd name="connsiteX25" fmla="*/ 701040 w 967740"/>
              <a:gd name="connsiteY25" fmla="*/ 897110 h 1788650"/>
              <a:gd name="connsiteX26" fmla="*/ 693420 w 967740"/>
              <a:gd name="connsiteY26" fmla="*/ 881870 h 1788650"/>
              <a:gd name="connsiteX27" fmla="*/ 685800 w 967740"/>
              <a:gd name="connsiteY27" fmla="*/ 859010 h 1788650"/>
              <a:gd name="connsiteX28" fmla="*/ 674370 w 967740"/>
              <a:gd name="connsiteY28" fmla="*/ 832340 h 1788650"/>
              <a:gd name="connsiteX29" fmla="*/ 666750 w 967740"/>
              <a:gd name="connsiteY29" fmla="*/ 817100 h 1788650"/>
              <a:gd name="connsiteX30" fmla="*/ 659130 w 967740"/>
              <a:gd name="connsiteY30" fmla="*/ 794240 h 1788650"/>
              <a:gd name="connsiteX31" fmla="*/ 655320 w 967740"/>
              <a:gd name="connsiteY31" fmla="*/ 779000 h 1788650"/>
              <a:gd name="connsiteX32" fmla="*/ 647700 w 967740"/>
              <a:gd name="connsiteY32" fmla="*/ 767570 h 1788650"/>
              <a:gd name="connsiteX33" fmla="*/ 640080 w 967740"/>
              <a:gd name="connsiteY33" fmla="*/ 737090 h 1788650"/>
              <a:gd name="connsiteX34" fmla="*/ 636270 w 967740"/>
              <a:gd name="connsiteY34" fmla="*/ 725660 h 1788650"/>
              <a:gd name="connsiteX35" fmla="*/ 632460 w 967740"/>
              <a:gd name="connsiteY35" fmla="*/ 710420 h 1788650"/>
              <a:gd name="connsiteX36" fmla="*/ 624840 w 967740"/>
              <a:gd name="connsiteY36" fmla="*/ 698990 h 1788650"/>
              <a:gd name="connsiteX37" fmla="*/ 621030 w 967740"/>
              <a:gd name="connsiteY37" fmla="*/ 683750 h 1788650"/>
              <a:gd name="connsiteX38" fmla="*/ 605790 w 967740"/>
              <a:gd name="connsiteY38" fmla="*/ 653270 h 1788650"/>
              <a:gd name="connsiteX39" fmla="*/ 586740 w 967740"/>
              <a:gd name="connsiteY39" fmla="*/ 622790 h 1788650"/>
              <a:gd name="connsiteX40" fmla="*/ 567690 w 967740"/>
              <a:gd name="connsiteY40" fmla="*/ 584690 h 1788650"/>
              <a:gd name="connsiteX41" fmla="*/ 567690 w 967740"/>
              <a:gd name="connsiteY41" fmla="*/ 584690 h 1788650"/>
              <a:gd name="connsiteX42" fmla="*/ 537210 w 967740"/>
              <a:gd name="connsiteY42" fmla="*/ 538970 h 1788650"/>
              <a:gd name="connsiteX43" fmla="*/ 518160 w 967740"/>
              <a:gd name="connsiteY43" fmla="*/ 504680 h 1788650"/>
              <a:gd name="connsiteX44" fmla="*/ 510540 w 967740"/>
              <a:gd name="connsiteY44" fmla="*/ 493250 h 1788650"/>
              <a:gd name="connsiteX45" fmla="*/ 468630 w 967740"/>
              <a:gd name="connsiteY45" fmla="*/ 455150 h 1788650"/>
              <a:gd name="connsiteX46" fmla="*/ 434340 w 967740"/>
              <a:gd name="connsiteY46" fmla="*/ 417050 h 1788650"/>
              <a:gd name="connsiteX47" fmla="*/ 403860 w 967740"/>
              <a:gd name="connsiteY47" fmla="*/ 390380 h 1788650"/>
              <a:gd name="connsiteX48" fmla="*/ 369570 w 967740"/>
              <a:gd name="connsiteY48" fmla="*/ 359900 h 1788650"/>
              <a:gd name="connsiteX49" fmla="*/ 342900 w 967740"/>
              <a:gd name="connsiteY49" fmla="*/ 344660 h 1788650"/>
              <a:gd name="connsiteX50" fmla="*/ 308610 w 967740"/>
              <a:gd name="connsiteY50" fmla="*/ 317990 h 1788650"/>
              <a:gd name="connsiteX51" fmla="*/ 281940 w 967740"/>
              <a:gd name="connsiteY51" fmla="*/ 302750 h 1788650"/>
              <a:gd name="connsiteX52" fmla="*/ 270510 w 967740"/>
              <a:gd name="connsiteY52" fmla="*/ 295130 h 1788650"/>
              <a:gd name="connsiteX53" fmla="*/ 213360 w 967740"/>
              <a:gd name="connsiteY53" fmla="*/ 272270 h 1788650"/>
              <a:gd name="connsiteX54" fmla="*/ 182880 w 967740"/>
              <a:gd name="connsiteY54" fmla="*/ 260840 h 1788650"/>
              <a:gd name="connsiteX55" fmla="*/ 95250 w 967740"/>
              <a:gd name="connsiteY55" fmla="*/ 215120 h 1788650"/>
              <a:gd name="connsiteX56" fmla="*/ 87630 w 967740"/>
              <a:gd name="connsiteY56" fmla="*/ 203690 h 1788650"/>
              <a:gd name="connsiteX57" fmla="*/ 57150 w 967740"/>
              <a:gd name="connsiteY57" fmla="*/ 173210 h 1788650"/>
              <a:gd name="connsiteX58" fmla="*/ 30480 w 967740"/>
              <a:gd name="connsiteY58" fmla="*/ 142730 h 1788650"/>
              <a:gd name="connsiteX59" fmla="*/ 22860 w 967740"/>
              <a:gd name="connsiteY59" fmla="*/ 127490 h 1788650"/>
              <a:gd name="connsiteX60" fmla="*/ 11430 w 967740"/>
              <a:gd name="connsiteY60" fmla="*/ 119870 h 1788650"/>
              <a:gd name="connsiteX61" fmla="*/ 19050 w 967740"/>
              <a:gd name="connsiteY61" fmla="*/ 104630 h 1788650"/>
              <a:gd name="connsiteX62" fmla="*/ 30480 w 967740"/>
              <a:gd name="connsiteY62" fmla="*/ 116060 h 1788650"/>
              <a:gd name="connsiteX63" fmla="*/ 41910 w 967740"/>
              <a:gd name="connsiteY63" fmla="*/ 123680 h 1788650"/>
              <a:gd name="connsiteX64" fmla="*/ 60960 w 967740"/>
              <a:gd name="connsiteY64" fmla="*/ 127490 h 1788650"/>
              <a:gd name="connsiteX65" fmla="*/ 53340 w 967740"/>
              <a:gd name="connsiteY65" fmla="*/ 97010 h 1788650"/>
              <a:gd name="connsiteX66" fmla="*/ 49530 w 967740"/>
              <a:gd name="connsiteY66" fmla="*/ 77960 h 1788650"/>
              <a:gd name="connsiteX67" fmla="*/ 72390 w 967740"/>
              <a:gd name="connsiteY67" fmla="*/ 93200 h 1788650"/>
              <a:gd name="connsiteX68" fmla="*/ 83820 w 967740"/>
              <a:gd name="connsiteY68" fmla="*/ 70340 h 1788650"/>
              <a:gd name="connsiteX69" fmla="*/ 110490 w 967740"/>
              <a:gd name="connsiteY69" fmla="*/ 89390 h 1788650"/>
              <a:gd name="connsiteX70" fmla="*/ 118110 w 967740"/>
              <a:gd name="connsiteY70" fmla="*/ 74150 h 1788650"/>
              <a:gd name="connsiteX71" fmla="*/ 125730 w 967740"/>
              <a:gd name="connsiteY71" fmla="*/ 51290 h 1788650"/>
              <a:gd name="connsiteX72" fmla="*/ 133350 w 967740"/>
              <a:gd name="connsiteY72" fmla="*/ 62720 h 1788650"/>
              <a:gd name="connsiteX73" fmla="*/ 140970 w 967740"/>
              <a:gd name="connsiteY73" fmla="*/ 51290 h 1788650"/>
              <a:gd name="connsiteX74" fmla="*/ 201930 w 967740"/>
              <a:gd name="connsiteY74" fmla="*/ 20810 h 1788650"/>
              <a:gd name="connsiteX75" fmla="*/ 224790 w 967740"/>
              <a:gd name="connsiteY75" fmla="*/ 28430 h 1788650"/>
              <a:gd name="connsiteX76" fmla="*/ 224790 w 967740"/>
              <a:gd name="connsiteY76" fmla="*/ 24620 h 1788650"/>
              <a:gd name="connsiteX77" fmla="*/ 247650 w 967740"/>
              <a:gd name="connsiteY77" fmla="*/ 47480 h 1788650"/>
              <a:gd name="connsiteX78" fmla="*/ 297180 w 967740"/>
              <a:gd name="connsiteY78" fmla="*/ 74150 h 1788650"/>
              <a:gd name="connsiteX79" fmla="*/ 365760 w 967740"/>
              <a:gd name="connsiteY79" fmla="*/ 116060 h 1788650"/>
              <a:gd name="connsiteX80" fmla="*/ 400050 w 967740"/>
              <a:gd name="connsiteY80" fmla="*/ 142730 h 1788650"/>
              <a:gd name="connsiteX81" fmla="*/ 407670 w 967740"/>
              <a:gd name="connsiteY81" fmla="*/ 154160 h 1788650"/>
              <a:gd name="connsiteX82" fmla="*/ 419100 w 967740"/>
              <a:gd name="connsiteY82" fmla="*/ 157970 h 1788650"/>
              <a:gd name="connsiteX83" fmla="*/ 457200 w 967740"/>
              <a:gd name="connsiteY83" fmla="*/ 196070 h 1788650"/>
              <a:gd name="connsiteX84" fmla="*/ 480060 w 967740"/>
              <a:gd name="connsiteY84" fmla="*/ 215120 h 1788650"/>
              <a:gd name="connsiteX85" fmla="*/ 499110 w 967740"/>
              <a:gd name="connsiteY85" fmla="*/ 230360 h 1788650"/>
              <a:gd name="connsiteX86" fmla="*/ 529590 w 967740"/>
              <a:gd name="connsiteY86" fmla="*/ 257030 h 1788650"/>
              <a:gd name="connsiteX87" fmla="*/ 541020 w 967740"/>
              <a:gd name="connsiteY87" fmla="*/ 268460 h 1788650"/>
              <a:gd name="connsiteX88" fmla="*/ 563880 w 967740"/>
              <a:gd name="connsiteY88" fmla="*/ 283700 h 1788650"/>
              <a:gd name="connsiteX89" fmla="*/ 586740 w 967740"/>
              <a:gd name="connsiteY89" fmla="*/ 306560 h 1788650"/>
              <a:gd name="connsiteX90" fmla="*/ 594360 w 967740"/>
              <a:gd name="connsiteY90" fmla="*/ 317990 h 1788650"/>
              <a:gd name="connsiteX91" fmla="*/ 605790 w 967740"/>
              <a:gd name="connsiteY91" fmla="*/ 329420 h 1788650"/>
              <a:gd name="connsiteX92" fmla="*/ 624840 w 967740"/>
              <a:gd name="connsiteY92" fmla="*/ 356090 h 1788650"/>
              <a:gd name="connsiteX93" fmla="*/ 640080 w 967740"/>
              <a:gd name="connsiteY93" fmla="*/ 378950 h 1788650"/>
              <a:gd name="connsiteX94" fmla="*/ 647700 w 967740"/>
              <a:gd name="connsiteY94" fmla="*/ 390380 h 1788650"/>
              <a:gd name="connsiteX95" fmla="*/ 651510 w 967740"/>
              <a:gd name="connsiteY95" fmla="*/ 401810 h 1788650"/>
              <a:gd name="connsiteX96" fmla="*/ 662940 w 967740"/>
              <a:gd name="connsiteY96" fmla="*/ 409430 h 1788650"/>
              <a:gd name="connsiteX97" fmla="*/ 678180 w 967740"/>
              <a:gd name="connsiteY97" fmla="*/ 436100 h 1788650"/>
              <a:gd name="connsiteX98" fmla="*/ 693420 w 967740"/>
              <a:gd name="connsiteY98" fmla="*/ 458960 h 1788650"/>
              <a:gd name="connsiteX99" fmla="*/ 704850 w 967740"/>
              <a:gd name="connsiteY99" fmla="*/ 474200 h 1788650"/>
              <a:gd name="connsiteX100" fmla="*/ 716280 w 967740"/>
              <a:gd name="connsiteY100" fmla="*/ 481820 h 1788650"/>
              <a:gd name="connsiteX101" fmla="*/ 727710 w 967740"/>
              <a:gd name="connsiteY101" fmla="*/ 519920 h 1788650"/>
              <a:gd name="connsiteX102" fmla="*/ 739140 w 967740"/>
              <a:gd name="connsiteY102" fmla="*/ 542780 h 1788650"/>
              <a:gd name="connsiteX103" fmla="*/ 746760 w 967740"/>
              <a:gd name="connsiteY103" fmla="*/ 565640 h 1788650"/>
              <a:gd name="connsiteX104" fmla="*/ 754380 w 967740"/>
              <a:gd name="connsiteY104" fmla="*/ 580880 h 1788650"/>
              <a:gd name="connsiteX105" fmla="*/ 765810 w 967740"/>
              <a:gd name="connsiteY105" fmla="*/ 607550 h 1788650"/>
              <a:gd name="connsiteX106" fmla="*/ 773430 w 967740"/>
              <a:gd name="connsiteY106" fmla="*/ 584690 h 1788650"/>
              <a:gd name="connsiteX107" fmla="*/ 784860 w 967740"/>
              <a:gd name="connsiteY107" fmla="*/ 558020 h 1788650"/>
              <a:gd name="connsiteX108" fmla="*/ 796290 w 967740"/>
              <a:gd name="connsiteY108" fmla="*/ 504680 h 1788650"/>
              <a:gd name="connsiteX109" fmla="*/ 800100 w 967740"/>
              <a:gd name="connsiteY109" fmla="*/ 478010 h 1788650"/>
              <a:gd name="connsiteX110" fmla="*/ 803910 w 967740"/>
              <a:gd name="connsiteY110" fmla="*/ 428480 h 1788650"/>
              <a:gd name="connsiteX111" fmla="*/ 800100 w 967740"/>
              <a:gd name="connsiteY111" fmla="*/ 386570 h 1788650"/>
              <a:gd name="connsiteX112" fmla="*/ 796290 w 967740"/>
              <a:gd name="connsiteY112" fmla="*/ 363710 h 1788650"/>
              <a:gd name="connsiteX113" fmla="*/ 792480 w 967740"/>
              <a:gd name="connsiteY113" fmla="*/ 337040 h 1788650"/>
              <a:gd name="connsiteX114" fmla="*/ 784860 w 967740"/>
              <a:gd name="connsiteY114" fmla="*/ 291320 h 1788650"/>
              <a:gd name="connsiteX115" fmla="*/ 788670 w 967740"/>
              <a:gd name="connsiteY115" fmla="*/ 196070 h 1788650"/>
              <a:gd name="connsiteX116" fmla="*/ 792480 w 967740"/>
              <a:gd name="connsiteY116" fmla="*/ 177020 h 1788650"/>
              <a:gd name="connsiteX117" fmla="*/ 800100 w 967740"/>
              <a:gd name="connsiteY117" fmla="*/ 199880 h 1788650"/>
              <a:gd name="connsiteX118" fmla="*/ 803910 w 967740"/>
              <a:gd name="connsiteY118" fmla="*/ 237980 h 1788650"/>
              <a:gd name="connsiteX119" fmla="*/ 807720 w 967740"/>
              <a:gd name="connsiteY119" fmla="*/ 268460 h 1788650"/>
              <a:gd name="connsiteX120" fmla="*/ 815340 w 967740"/>
              <a:gd name="connsiteY120" fmla="*/ 257030 h 1788650"/>
              <a:gd name="connsiteX121" fmla="*/ 819150 w 967740"/>
              <a:gd name="connsiteY121" fmla="*/ 245600 h 1788650"/>
              <a:gd name="connsiteX122" fmla="*/ 826770 w 967740"/>
              <a:gd name="connsiteY122" fmla="*/ 226550 h 1788650"/>
              <a:gd name="connsiteX123" fmla="*/ 834390 w 967740"/>
              <a:gd name="connsiteY123" fmla="*/ 203690 h 1788650"/>
              <a:gd name="connsiteX124" fmla="*/ 845820 w 967740"/>
              <a:gd name="connsiteY124" fmla="*/ 180830 h 1788650"/>
              <a:gd name="connsiteX125" fmla="*/ 853440 w 967740"/>
              <a:gd name="connsiteY125" fmla="*/ 196070 h 1788650"/>
              <a:gd name="connsiteX126" fmla="*/ 868680 w 967740"/>
              <a:gd name="connsiteY126" fmla="*/ 218930 h 1788650"/>
              <a:gd name="connsiteX127" fmla="*/ 876300 w 967740"/>
              <a:gd name="connsiteY127" fmla="*/ 199880 h 1788650"/>
              <a:gd name="connsiteX128" fmla="*/ 883920 w 967740"/>
              <a:gd name="connsiteY128" fmla="*/ 188450 h 1788650"/>
              <a:gd name="connsiteX129" fmla="*/ 887730 w 967740"/>
              <a:gd name="connsiteY129" fmla="*/ 237980 h 1788650"/>
              <a:gd name="connsiteX130" fmla="*/ 902970 w 967740"/>
              <a:gd name="connsiteY130" fmla="*/ 211310 h 1788650"/>
              <a:gd name="connsiteX131" fmla="*/ 910590 w 967740"/>
              <a:gd name="connsiteY131" fmla="*/ 196070 h 1788650"/>
              <a:gd name="connsiteX132" fmla="*/ 906780 w 967740"/>
              <a:gd name="connsiteY132" fmla="*/ 226550 h 1788650"/>
              <a:gd name="connsiteX133" fmla="*/ 910590 w 967740"/>
              <a:gd name="connsiteY133" fmla="*/ 241790 h 1788650"/>
              <a:gd name="connsiteX134" fmla="*/ 918210 w 967740"/>
              <a:gd name="connsiteY134" fmla="*/ 230360 h 1788650"/>
              <a:gd name="connsiteX135" fmla="*/ 929640 w 967740"/>
              <a:gd name="connsiteY135" fmla="*/ 218930 h 1788650"/>
              <a:gd name="connsiteX136" fmla="*/ 933450 w 967740"/>
              <a:gd name="connsiteY136" fmla="*/ 207500 h 1788650"/>
              <a:gd name="connsiteX137" fmla="*/ 944880 w 967740"/>
              <a:gd name="connsiteY137" fmla="*/ 241790 h 1788650"/>
              <a:gd name="connsiteX138" fmla="*/ 941070 w 967740"/>
              <a:gd name="connsiteY138" fmla="*/ 302750 h 1788650"/>
              <a:gd name="connsiteX139" fmla="*/ 944880 w 967740"/>
              <a:gd name="connsiteY139" fmla="*/ 401810 h 1788650"/>
              <a:gd name="connsiteX140" fmla="*/ 948690 w 967740"/>
              <a:gd name="connsiteY140" fmla="*/ 428480 h 1788650"/>
              <a:gd name="connsiteX141" fmla="*/ 952500 w 967740"/>
              <a:gd name="connsiteY141" fmla="*/ 470390 h 1788650"/>
              <a:gd name="connsiteX142" fmla="*/ 956310 w 967740"/>
              <a:gd name="connsiteY142" fmla="*/ 565640 h 1788650"/>
              <a:gd name="connsiteX143" fmla="*/ 960120 w 967740"/>
              <a:gd name="connsiteY143" fmla="*/ 580880 h 1788650"/>
              <a:gd name="connsiteX144" fmla="*/ 967740 w 967740"/>
              <a:gd name="connsiteY144" fmla="*/ 626600 h 1788650"/>
              <a:gd name="connsiteX145" fmla="*/ 960120 w 967740"/>
              <a:gd name="connsiteY145" fmla="*/ 737090 h 1788650"/>
              <a:gd name="connsiteX146" fmla="*/ 956310 w 967740"/>
              <a:gd name="connsiteY146" fmla="*/ 763760 h 1788650"/>
              <a:gd name="connsiteX147" fmla="*/ 952500 w 967740"/>
              <a:gd name="connsiteY147" fmla="*/ 782810 h 1788650"/>
              <a:gd name="connsiteX148" fmla="*/ 944880 w 967740"/>
              <a:gd name="connsiteY148" fmla="*/ 847580 h 1788650"/>
              <a:gd name="connsiteX149" fmla="*/ 941070 w 967740"/>
              <a:gd name="connsiteY149" fmla="*/ 862820 h 1788650"/>
              <a:gd name="connsiteX150" fmla="*/ 933450 w 967740"/>
              <a:gd name="connsiteY150" fmla="*/ 935210 h 1788650"/>
              <a:gd name="connsiteX151" fmla="*/ 925830 w 967740"/>
              <a:gd name="connsiteY151" fmla="*/ 988550 h 1788650"/>
              <a:gd name="connsiteX152" fmla="*/ 929640 w 967740"/>
              <a:gd name="connsiteY152" fmla="*/ 1057130 h 1788650"/>
              <a:gd name="connsiteX153" fmla="*/ 941070 w 967740"/>
              <a:gd name="connsiteY153" fmla="*/ 1133330 h 1788650"/>
              <a:gd name="connsiteX154" fmla="*/ 933450 w 967740"/>
              <a:gd name="connsiteY154" fmla="*/ 1217150 h 1788650"/>
              <a:gd name="connsiteX155" fmla="*/ 925830 w 967740"/>
              <a:gd name="connsiteY155" fmla="*/ 1262870 h 1788650"/>
              <a:gd name="connsiteX156" fmla="*/ 918210 w 967740"/>
              <a:gd name="connsiteY156" fmla="*/ 1346690 h 1788650"/>
              <a:gd name="connsiteX157" fmla="*/ 914400 w 967740"/>
              <a:gd name="connsiteY157" fmla="*/ 1361930 h 1788650"/>
              <a:gd name="connsiteX158" fmla="*/ 910590 w 967740"/>
              <a:gd name="connsiteY158" fmla="*/ 1380980 h 1788650"/>
              <a:gd name="connsiteX159" fmla="*/ 902970 w 967740"/>
              <a:gd name="connsiteY159" fmla="*/ 1403840 h 1788650"/>
              <a:gd name="connsiteX160" fmla="*/ 891540 w 967740"/>
              <a:gd name="connsiteY160" fmla="*/ 1430510 h 1788650"/>
              <a:gd name="connsiteX161" fmla="*/ 887730 w 967740"/>
              <a:gd name="connsiteY161" fmla="*/ 1457180 h 1788650"/>
              <a:gd name="connsiteX162" fmla="*/ 883920 w 967740"/>
              <a:gd name="connsiteY162" fmla="*/ 1468610 h 1788650"/>
              <a:gd name="connsiteX163" fmla="*/ 876300 w 967740"/>
              <a:gd name="connsiteY163" fmla="*/ 1495280 h 1788650"/>
              <a:gd name="connsiteX164" fmla="*/ 876300 w 967740"/>
              <a:gd name="connsiteY164" fmla="*/ 1586720 h 1788650"/>
              <a:gd name="connsiteX165" fmla="*/ 887730 w 967740"/>
              <a:gd name="connsiteY165" fmla="*/ 1609580 h 1788650"/>
              <a:gd name="connsiteX166" fmla="*/ 891540 w 967740"/>
              <a:gd name="connsiteY166" fmla="*/ 1617200 h 1788650"/>
              <a:gd name="connsiteX0" fmla="*/ 697230 w 967740"/>
              <a:gd name="connsiteY0" fmla="*/ 1788650 h 1788650"/>
              <a:gd name="connsiteX1" fmla="*/ 704850 w 967740"/>
              <a:gd name="connsiteY1" fmla="*/ 1758170 h 1788650"/>
              <a:gd name="connsiteX2" fmla="*/ 708660 w 967740"/>
              <a:gd name="connsiteY2" fmla="*/ 1742930 h 1788650"/>
              <a:gd name="connsiteX3" fmla="*/ 712470 w 967740"/>
              <a:gd name="connsiteY3" fmla="*/ 1716260 h 1788650"/>
              <a:gd name="connsiteX4" fmla="*/ 716280 w 967740"/>
              <a:gd name="connsiteY4" fmla="*/ 1697210 h 1788650"/>
              <a:gd name="connsiteX5" fmla="*/ 723900 w 967740"/>
              <a:gd name="connsiteY5" fmla="*/ 1674350 h 1788650"/>
              <a:gd name="connsiteX6" fmla="*/ 731520 w 967740"/>
              <a:gd name="connsiteY6" fmla="*/ 1590530 h 1788650"/>
              <a:gd name="connsiteX7" fmla="*/ 735330 w 967740"/>
              <a:gd name="connsiteY7" fmla="*/ 1579100 h 1788650"/>
              <a:gd name="connsiteX8" fmla="*/ 739140 w 967740"/>
              <a:gd name="connsiteY8" fmla="*/ 1529570 h 1788650"/>
              <a:gd name="connsiteX9" fmla="*/ 742950 w 967740"/>
              <a:gd name="connsiteY9" fmla="*/ 1514330 h 1788650"/>
              <a:gd name="connsiteX10" fmla="*/ 746760 w 967740"/>
              <a:gd name="connsiteY10" fmla="*/ 1472420 h 1788650"/>
              <a:gd name="connsiteX11" fmla="*/ 750570 w 967740"/>
              <a:gd name="connsiteY11" fmla="*/ 1457180 h 1788650"/>
              <a:gd name="connsiteX12" fmla="*/ 754380 w 967740"/>
              <a:gd name="connsiteY12" fmla="*/ 1426700 h 1788650"/>
              <a:gd name="connsiteX13" fmla="*/ 758190 w 967740"/>
              <a:gd name="connsiteY13" fmla="*/ 1400030 h 1788650"/>
              <a:gd name="connsiteX14" fmla="*/ 762000 w 967740"/>
              <a:gd name="connsiteY14" fmla="*/ 1339070 h 1788650"/>
              <a:gd name="connsiteX15" fmla="*/ 765810 w 967740"/>
              <a:gd name="connsiteY15" fmla="*/ 1316210 h 1788650"/>
              <a:gd name="connsiteX16" fmla="*/ 758190 w 967740"/>
              <a:gd name="connsiteY16" fmla="*/ 1209530 h 1788650"/>
              <a:gd name="connsiteX17" fmla="*/ 754380 w 967740"/>
              <a:gd name="connsiteY17" fmla="*/ 1190480 h 1788650"/>
              <a:gd name="connsiteX18" fmla="*/ 746760 w 967740"/>
              <a:gd name="connsiteY18" fmla="*/ 1137140 h 1788650"/>
              <a:gd name="connsiteX19" fmla="*/ 735330 w 967740"/>
              <a:gd name="connsiteY19" fmla="*/ 1087610 h 1788650"/>
              <a:gd name="connsiteX20" fmla="*/ 731520 w 967740"/>
              <a:gd name="connsiteY20" fmla="*/ 1076180 h 1788650"/>
              <a:gd name="connsiteX21" fmla="*/ 723900 w 967740"/>
              <a:gd name="connsiteY21" fmla="*/ 1019030 h 1788650"/>
              <a:gd name="connsiteX22" fmla="*/ 716280 w 967740"/>
              <a:gd name="connsiteY22" fmla="*/ 980930 h 1788650"/>
              <a:gd name="connsiteX23" fmla="*/ 712470 w 967740"/>
              <a:gd name="connsiteY23" fmla="*/ 942830 h 1788650"/>
              <a:gd name="connsiteX24" fmla="*/ 704850 w 967740"/>
              <a:gd name="connsiteY24" fmla="*/ 916160 h 1788650"/>
              <a:gd name="connsiteX25" fmla="*/ 701040 w 967740"/>
              <a:gd name="connsiteY25" fmla="*/ 897110 h 1788650"/>
              <a:gd name="connsiteX26" fmla="*/ 693420 w 967740"/>
              <a:gd name="connsiteY26" fmla="*/ 881870 h 1788650"/>
              <a:gd name="connsiteX27" fmla="*/ 685800 w 967740"/>
              <a:gd name="connsiteY27" fmla="*/ 859010 h 1788650"/>
              <a:gd name="connsiteX28" fmla="*/ 674370 w 967740"/>
              <a:gd name="connsiteY28" fmla="*/ 832340 h 1788650"/>
              <a:gd name="connsiteX29" fmla="*/ 666750 w 967740"/>
              <a:gd name="connsiteY29" fmla="*/ 817100 h 1788650"/>
              <a:gd name="connsiteX30" fmla="*/ 659130 w 967740"/>
              <a:gd name="connsiteY30" fmla="*/ 794240 h 1788650"/>
              <a:gd name="connsiteX31" fmla="*/ 655320 w 967740"/>
              <a:gd name="connsiteY31" fmla="*/ 779000 h 1788650"/>
              <a:gd name="connsiteX32" fmla="*/ 647700 w 967740"/>
              <a:gd name="connsiteY32" fmla="*/ 767570 h 1788650"/>
              <a:gd name="connsiteX33" fmla="*/ 640080 w 967740"/>
              <a:gd name="connsiteY33" fmla="*/ 737090 h 1788650"/>
              <a:gd name="connsiteX34" fmla="*/ 636270 w 967740"/>
              <a:gd name="connsiteY34" fmla="*/ 725660 h 1788650"/>
              <a:gd name="connsiteX35" fmla="*/ 632460 w 967740"/>
              <a:gd name="connsiteY35" fmla="*/ 710420 h 1788650"/>
              <a:gd name="connsiteX36" fmla="*/ 624840 w 967740"/>
              <a:gd name="connsiteY36" fmla="*/ 698990 h 1788650"/>
              <a:gd name="connsiteX37" fmla="*/ 621030 w 967740"/>
              <a:gd name="connsiteY37" fmla="*/ 683750 h 1788650"/>
              <a:gd name="connsiteX38" fmla="*/ 605790 w 967740"/>
              <a:gd name="connsiteY38" fmla="*/ 653270 h 1788650"/>
              <a:gd name="connsiteX39" fmla="*/ 586740 w 967740"/>
              <a:gd name="connsiteY39" fmla="*/ 622790 h 1788650"/>
              <a:gd name="connsiteX40" fmla="*/ 567690 w 967740"/>
              <a:gd name="connsiteY40" fmla="*/ 584690 h 1788650"/>
              <a:gd name="connsiteX41" fmla="*/ 567690 w 967740"/>
              <a:gd name="connsiteY41" fmla="*/ 584690 h 1788650"/>
              <a:gd name="connsiteX42" fmla="*/ 537210 w 967740"/>
              <a:gd name="connsiteY42" fmla="*/ 538970 h 1788650"/>
              <a:gd name="connsiteX43" fmla="*/ 518160 w 967740"/>
              <a:gd name="connsiteY43" fmla="*/ 504680 h 1788650"/>
              <a:gd name="connsiteX44" fmla="*/ 510540 w 967740"/>
              <a:gd name="connsiteY44" fmla="*/ 493250 h 1788650"/>
              <a:gd name="connsiteX45" fmla="*/ 468630 w 967740"/>
              <a:gd name="connsiteY45" fmla="*/ 455150 h 1788650"/>
              <a:gd name="connsiteX46" fmla="*/ 434340 w 967740"/>
              <a:gd name="connsiteY46" fmla="*/ 417050 h 1788650"/>
              <a:gd name="connsiteX47" fmla="*/ 403860 w 967740"/>
              <a:gd name="connsiteY47" fmla="*/ 390380 h 1788650"/>
              <a:gd name="connsiteX48" fmla="*/ 369570 w 967740"/>
              <a:gd name="connsiteY48" fmla="*/ 359900 h 1788650"/>
              <a:gd name="connsiteX49" fmla="*/ 342900 w 967740"/>
              <a:gd name="connsiteY49" fmla="*/ 344660 h 1788650"/>
              <a:gd name="connsiteX50" fmla="*/ 308610 w 967740"/>
              <a:gd name="connsiteY50" fmla="*/ 317990 h 1788650"/>
              <a:gd name="connsiteX51" fmla="*/ 281940 w 967740"/>
              <a:gd name="connsiteY51" fmla="*/ 302750 h 1788650"/>
              <a:gd name="connsiteX52" fmla="*/ 270510 w 967740"/>
              <a:gd name="connsiteY52" fmla="*/ 295130 h 1788650"/>
              <a:gd name="connsiteX53" fmla="*/ 213360 w 967740"/>
              <a:gd name="connsiteY53" fmla="*/ 272270 h 1788650"/>
              <a:gd name="connsiteX54" fmla="*/ 182880 w 967740"/>
              <a:gd name="connsiteY54" fmla="*/ 260840 h 1788650"/>
              <a:gd name="connsiteX55" fmla="*/ 95250 w 967740"/>
              <a:gd name="connsiteY55" fmla="*/ 215120 h 1788650"/>
              <a:gd name="connsiteX56" fmla="*/ 87630 w 967740"/>
              <a:gd name="connsiteY56" fmla="*/ 203690 h 1788650"/>
              <a:gd name="connsiteX57" fmla="*/ 57150 w 967740"/>
              <a:gd name="connsiteY57" fmla="*/ 173210 h 1788650"/>
              <a:gd name="connsiteX58" fmla="*/ 30480 w 967740"/>
              <a:gd name="connsiteY58" fmla="*/ 142730 h 1788650"/>
              <a:gd name="connsiteX59" fmla="*/ 22860 w 967740"/>
              <a:gd name="connsiteY59" fmla="*/ 127490 h 1788650"/>
              <a:gd name="connsiteX60" fmla="*/ 11430 w 967740"/>
              <a:gd name="connsiteY60" fmla="*/ 119870 h 1788650"/>
              <a:gd name="connsiteX61" fmla="*/ 19050 w 967740"/>
              <a:gd name="connsiteY61" fmla="*/ 104630 h 1788650"/>
              <a:gd name="connsiteX62" fmla="*/ 30480 w 967740"/>
              <a:gd name="connsiteY62" fmla="*/ 116060 h 1788650"/>
              <a:gd name="connsiteX63" fmla="*/ 41910 w 967740"/>
              <a:gd name="connsiteY63" fmla="*/ 123680 h 1788650"/>
              <a:gd name="connsiteX64" fmla="*/ 60960 w 967740"/>
              <a:gd name="connsiteY64" fmla="*/ 127490 h 1788650"/>
              <a:gd name="connsiteX65" fmla="*/ 53340 w 967740"/>
              <a:gd name="connsiteY65" fmla="*/ 97010 h 1788650"/>
              <a:gd name="connsiteX66" fmla="*/ 49530 w 967740"/>
              <a:gd name="connsiteY66" fmla="*/ 77960 h 1788650"/>
              <a:gd name="connsiteX67" fmla="*/ 72390 w 967740"/>
              <a:gd name="connsiteY67" fmla="*/ 93200 h 1788650"/>
              <a:gd name="connsiteX68" fmla="*/ 83820 w 967740"/>
              <a:gd name="connsiteY68" fmla="*/ 70340 h 1788650"/>
              <a:gd name="connsiteX69" fmla="*/ 110490 w 967740"/>
              <a:gd name="connsiteY69" fmla="*/ 89390 h 1788650"/>
              <a:gd name="connsiteX70" fmla="*/ 118110 w 967740"/>
              <a:gd name="connsiteY70" fmla="*/ 74150 h 1788650"/>
              <a:gd name="connsiteX71" fmla="*/ 125730 w 967740"/>
              <a:gd name="connsiteY71" fmla="*/ 51290 h 1788650"/>
              <a:gd name="connsiteX72" fmla="*/ 133350 w 967740"/>
              <a:gd name="connsiteY72" fmla="*/ 62720 h 1788650"/>
              <a:gd name="connsiteX73" fmla="*/ 140970 w 967740"/>
              <a:gd name="connsiteY73" fmla="*/ 51290 h 1788650"/>
              <a:gd name="connsiteX74" fmla="*/ 201930 w 967740"/>
              <a:gd name="connsiteY74" fmla="*/ 20810 h 1788650"/>
              <a:gd name="connsiteX75" fmla="*/ 224790 w 967740"/>
              <a:gd name="connsiteY75" fmla="*/ 28430 h 1788650"/>
              <a:gd name="connsiteX76" fmla="*/ 224790 w 967740"/>
              <a:gd name="connsiteY76" fmla="*/ 24620 h 1788650"/>
              <a:gd name="connsiteX77" fmla="*/ 247650 w 967740"/>
              <a:gd name="connsiteY77" fmla="*/ 47480 h 1788650"/>
              <a:gd name="connsiteX78" fmla="*/ 297180 w 967740"/>
              <a:gd name="connsiteY78" fmla="*/ 74150 h 1788650"/>
              <a:gd name="connsiteX79" fmla="*/ 365760 w 967740"/>
              <a:gd name="connsiteY79" fmla="*/ 116060 h 1788650"/>
              <a:gd name="connsiteX80" fmla="*/ 400050 w 967740"/>
              <a:gd name="connsiteY80" fmla="*/ 142730 h 1788650"/>
              <a:gd name="connsiteX81" fmla="*/ 407670 w 967740"/>
              <a:gd name="connsiteY81" fmla="*/ 154160 h 1788650"/>
              <a:gd name="connsiteX82" fmla="*/ 419100 w 967740"/>
              <a:gd name="connsiteY82" fmla="*/ 157970 h 1788650"/>
              <a:gd name="connsiteX83" fmla="*/ 457200 w 967740"/>
              <a:gd name="connsiteY83" fmla="*/ 196070 h 1788650"/>
              <a:gd name="connsiteX84" fmla="*/ 480060 w 967740"/>
              <a:gd name="connsiteY84" fmla="*/ 215120 h 1788650"/>
              <a:gd name="connsiteX85" fmla="*/ 529590 w 967740"/>
              <a:gd name="connsiteY85" fmla="*/ 257030 h 1788650"/>
              <a:gd name="connsiteX86" fmla="*/ 541020 w 967740"/>
              <a:gd name="connsiteY86" fmla="*/ 268460 h 1788650"/>
              <a:gd name="connsiteX87" fmla="*/ 563880 w 967740"/>
              <a:gd name="connsiteY87" fmla="*/ 283700 h 1788650"/>
              <a:gd name="connsiteX88" fmla="*/ 586740 w 967740"/>
              <a:gd name="connsiteY88" fmla="*/ 306560 h 1788650"/>
              <a:gd name="connsiteX89" fmla="*/ 594360 w 967740"/>
              <a:gd name="connsiteY89" fmla="*/ 317990 h 1788650"/>
              <a:gd name="connsiteX90" fmla="*/ 605790 w 967740"/>
              <a:gd name="connsiteY90" fmla="*/ 329420 h 1788650"/>
              <a:gd name="connsiteX91" fmla="*/ 624840 w 967740"/>
              <a:gd name="connsiteY91" fmla="*/ 356090 h 1788650"/>
              <a:gd name="connsiteX92" fmla="*/ 640080 w 967740"/>
              <a:gd name="connsiteY92" fmla="*/ 378950 h 1788650"/>
              <a:gd name="connsiteX93" fmla="*/ 647700 w 967740"/>
              <a:gd name="connsiteY93" fmla="*/ 390380 h 1788650"/>
              <a:gd name="connsiteX94" fmla="*/ 651510 w 967740"/>
              <a:gd name="connsiteY94" fmla="*/ 401810 h 1788650"/>
              <a:gd name="connsiteX95" fmla="*/ 662940 w 967740"/>
              <a:gd name="connsiteY95" fmla="*/ 409430 h 1788650"/>
              <a:gd name="connsiteX96" fmla="*/ 678180 w 967740"/>
              <a:gd name="connsiteY96" fmla="*/ 436100 h 1788650"/>
              <a:gd name="connsiteX97" fmla="*/ 693420 w 967740"/>
              <a:gd name="connsiteY97" fmla="*/ 458960 h 1788650"/>
              <a:gd name="connsiteX98" fmla="*/ 704850 w 967740"/>
              <a:gd name="connsiteY98" fmla="*/ 474200 h 1788650"/>
              <a:gd name="connsiteX99" fmla="*/ 716280 w 967740"/>
              <a:gd name="connsiteY99" fmla="*/ 481820 h 1788650"/>
              <a:gd name="connsiteX100" fmla="*/ 727710 w 967740"/>
              <a:gd name="connsiteY100" fmla="*/ 519920 h 1788650"/>
              <a:gd name="connsiteX101" fmla="*/ 739140 w 967740"/>
              <a:gd name="connsiteY101" fmla="*/ 542780 h 1788650"/>
              <a:gd name="connsiteX102" fmla="*/ 746760 w 967740"/>
              <a:gd name="connsiteY102" fmla="*/ 565640 h 1788650"/>
              <a:gd name="connsiteX103" fmla="*/ 754380 w 967740"/>
              <a:gd name="connsiteY103" fmla="*/ 580880 h 1788650"/>
              <a:gd name="connsiteX104" fmla="*/ 765810 w 967740"/>
              <a:gd name="connsiteY104" fmla="*/ 607550 h 1788650"/>
              <a:gd name="connsiteX105" fmla="*/ 773430 w 967740"/>
              <a:gd name="connsiteY105" fmla="*/ 584690 h 1788650"/>
              <a:gd name="connsiteX106" fmla="*/ 784860 w 967740"/>
              <a:gd name="connsiteY106" fmla="*/ 558020 h 1788650"/>
              <a:gd name="connsiteX107" fmla="*/ 796290 w 967740"/>
              <a:gd name="connsiteY107" fmla="*/ 504680 h 1788650"/>
              <a:gd name="connsiteX108" fmla="*/ 800100 w 967740"/>
              <a:gd name="connsiteY108" fmla="*/ 478010 h 1788650"/>
              <a:gd name="connsiteX109" fmla="*/ 803910 w 967740"/>
              <a:gd name="connsiteY109" fmla="*/ 428480 h 1788650"/>
              <a:gd name="connsiteX110" fmla="*/ 800100 w 967740"/>
              <a:gd name="connsiteY110" fmla="*/ 386570 h 1788650"/>
              <a:gd name="connsiteX111" fmla="*/ 796290 w 967740"/>
              <a:gd name="connsiteY111" fmla="*/ 363710 h 1788650"/>
              <a:gd name="connsiteX112" fmla="*/ 792480 w 967740"/>
              <a:gd name="connsiteY112" fmla="*/ 337040 h 1788650"/>
              <a:gd name="connsiteX113" fmla="*/ 784860 w 967740"/>
              <a:gd name="connsiteY113" fmla="*/ 291320 h 1788650"/>
              <a:gd name="connsiteX114" fmla="*/ 788670 w 967740"/>
              <a:gd name="connsiteY114" fmla="*/ 196070 h 1788650"/>
              <a:gd name="connsiteX115" fmla="*/ 792480 w 967740"/>
              <a:gd name="connsiteY115" fmla="*/ 177020 h 1788650"/>
              <a:gd name="connsiteX116" fmla="*/ 800100 w 967740"/>
              <a:gd name="connsiteY116" fmla="*/ 199880 h 1788650"/>
              <a:gd name="connsiteX117" fmla="*/ 803910 w 967740"/>
              <a:gd name="connsiteY117" fmla="*/ 237980 h 1788650"/>
              <a:gd name="connsiteX118" fmla="*/ 807720 w 967740"/>
              <a:gd name="connsiteY118" fmla="*/ 268460 h 1788650"/>
              <a:gd name="connsiteX119" fmla="*/ 815340 w 967740"/>
              <a:gd name="connsiteY119" fmla="*/ 257030 h 1788650"/>
              <a:gd name="connsiteX120" fmla="*/ 819150 w 967740"/>
              <a:gd name="connsiteY120" fmla="*/ 245600 h 1788650"/>
              <a:gd name="connsiteX121" fmla="*/ 826770 w 967740"/>
              <a:gd name="connsiteY121" fmla="*/ 226550 h 1788650"/>
              <a:gd name="connsiteX122" fmla="*/ 834390 w 967740"/>
              <a:gd name="connsiteY122" fmla="*/ 203690 h 1788650"/>
              <a:gd name="connsiteX123" fmla="*/ 845820 w 967740"/>
              <a:gd name="connsiteY123" fmla="*/ 180830 h 1788650"/>
              <a:gd name="connsiteX124" fmla="*/ 853440 w 967740"/>
              <a:gd name="connsiteY124" fmla="*/ 196070 h 1788650"/>
              <a:gd name="connsiteX125" fmla="*/ 868680 w 967740"/>
              <a:gd name="connsiteY125" fmla="*/ 218930 h 1788650"/>
              <a:gd name="connsiteX126" fmla="*/ 876300 w 967740"/>
              <a:gd name="connsiteY126" fmla="*/ 199880 h 1788650"/>
              <a:gd name="connsiteX127" fmla="*/ 883920 w 967740"/>
              <a:gd name="connsiteY127" fmla="*/ 188450 h 1788650"/>
              <a:gd name="connsiteX128" fmla="*/ 887730 w 967740"/>
              <a:gd name="connsiteY128" fmla="*/ 237980 h 1788650"/>
              <a:gd name="connsiteX129" fmla="*/ 902970 w 967740"/>
              <a:gd name="connsiteY129" fmla="*/ 211310 h 1788650"/>
              <a:gd name="connsiteX130" fmla="*/ 910590 w 967740"/>
              <a:gd name="connsiteY130" fmla="*/ 196070 h 1788650"/>
              <a:gd name="connsiteX131" fmla="*/ 906780 w 967740"/>
              <a:gd name="connsiteY131" fmla="*/ 226550 h 1788650"/>
              <a:gd name="connsiteX132" fmla="*/ 910590 w 967740"/>
              <a:gd name="connsiteY132" fmla="*/ 241790 h 1788650"/>
              <a:gd name="connsiteX133" fmla="*/ 918210 w 967740"/>
              <a:gd name="connsiteY133" fmla="*/ 230360 h 1788650"/>
              <a:gd name="connsiteX134" fmla="*/ 929640 w 967740"/>
              <a:gd name="connsiteY134" fmla="*/ 218930 h 1788650"/>
              <a:gd name="connsiteX135" fmla="*/ 933450 w 967740"/>
              <a:gd name="connsiteY135" fmla="*/ 207500 h 1788650"/>
              <a:gd name="connsiteX136" fmla="*/ 944880 w 967740"/>
              <a:gd name="connsiteY136" fmla="*/ 241790 h 1788650"/>
              <a:gd name="connsiteX137" fmla="*/ 941070 w 967740"/>
              <a:gd name="connsiteY137" fmla="*/ 302750 h 1788650"/>
              <a:gd name="connsiteX138" fmla="*/ 944880 w 967740"/>
              <a:gd name="connsiteY138" fmla="*/ 401810 h 1788650"/>
              <a:gd name="connsiteX139" fmla="*/ 948690 w 967740"/>
              <a:gd name="connsiteY139" fmla="*/ 428480 h 1788650"/>
              <a:gd name="connsiteX140" fmla="*/ 952500 w 967740"/>
              <a:gd name="connsiteY140" fmla="*/ 470390 h 1788650"/>
              <a:gd name="connsiteX141" fmla="*/ 956310 w 967740"/>
              <a:gd name="connsiteY141" fmla="*/ 565640 h 1788650"/>
              <a:gd name="connsiteX142" fmla="*/ 960120 w 967740"/>
              <a:gd name="connsiteY142" fmla="*/ 580880 h 1788650"/>
              <a:gd name="connsiteX143" fmla="*/ 967740 w 967740"/>
              <a:gd name="connsiteY143" fmla="*/ 626600 h 1788650"/>
              <a:gd name="connsiteX144" fmla="*/ 960120 w 967740"/>
              <a:gd name="connsiteY144" fmla="*/ 737090 h 1788650"/>
              <a:gd name="connsiteX145" fmla="*/ 956310 w 967740"/>
              <a:gd name="connsiteY145" fmla="*/ 763760 h 1788650"/>
              <a:gd name="connsiteX146" fmla="*/ 952500 w 967740"/>
              <a:gd name="connsiteY146" fmla="*/ 782810 h 1788650"/>
              <a:gd name="connsiteX147" fmla="*/ 944880 w 967740"/>
              <a:gd name="connsiteY147" fmla="*/ 847580 h 1788650"/>
              <a:gd name="connsiteX148" fmla="*/ 941070 w 967740"/>
              <a:gd name="connsiteY148" fmla="*/ 862820 h 1788650"/>
              <a:gd name="connsiteX149" fmla="*/ 933450 w 967740"/>
              <a:gd name="connsiteY149" fmla="*/ 935210 h 1788650"/>
              <a:gd name="connsiteX150" fmla="*/ 925830 w 967740"/>
              <a:gd name="connsiteY150" fmla="*/ 988550 h 1788650"/>
              <a:gd name="connsiteX151" fmla="*/ 929640 w 967740"/>
              <a:gd name="connsiteY151" fmla="*/ 1057130 h 1788650"/>
              <a:gd name="connsiteX152" fmla="*/ 941070 w 967740"/>
              <a:gd name="connsiteY152" fmla="*/ 1133330 h 1788650"/>
              <a:gd name="connsiteX153" fmla="*/ 933450 w 967740"/>
              <a:gd name="connsiteY153" fmla="*/ 1217150 h 1788650"/>
              <a:gd name="connsiteX154" fmla="*/ 925830 w 967740"/>
              <a:gd name="connsiteY154" fmla="*/ 1262870 h 1788650"/>
              <a:gd name="connsiteX155" fmla="*/ 918210 w 967740"/>
              <a:gd name="connsiteY155" fmla="*/ 1346690 h 1788650"/>
              <a:gd name="connsiteX156" fmla="*/ 914400 w 967740"/>
              <a:gd name="connsiteY156" fmla="*/ 1361930 h 1788650"/>
              <a:gd name="connsiteX157" fmla="*/ 910590 w 967740"/>
              <a:gd name="connsiteY157" fmla="*/ 1380980 h 1788650"/>
              <a:gd name="connsiteX158" fmla="*/ 902970 w 967740"/>
              <a:gd name="connsiteY158" fmla="*/ 1403840 h 1788650"/>
              <a:gd name="connsiteX159" fmla="*/ 891540 w 967740"/>
              <a:gd name="connsiteY159" fmla="*/ 1430510 h 1788650"/>
              <a:gd name="connsiteX160" fmla="*/ 887730 w 967740"/>
              <a:gd name="connsiteY160" fmla="*/ 1457180 h 1788650"/>
              <a:gd name="connsiteX161" fmla="*/ 883920 w 967740"/>
              <a:gd name="connsiteY161" fmla="*/ 1468610 h 1788650"/>
              <a:gd name="connsiteX162" fmla="*/ 876300 w 967740"/>
              <a:gd name="connsiteY162" fmla="*/ 1495280 h 1788650"/>
              <a:gd name="connsiteX163" fmla="*/ 876300 w 967740"/>
              <a:gd name="connsiteY163" fmla="*/ 1586720 h 1788650"/>
              <a:gd name="connsiteX164" fmla="*/ 887730 w 967740"/>
              <a:gd name="connsiteY164" fmla="*/ 1609580 h 1788650"/>
              <a:gd name="connsiteX165" fmla="*/ 891540 w 967740"/>
              <a:gd name="connsiteY165" fmla="*/ 1617200 h 1788650"/>
              <a:gd name="connsiteX0" fmla="*/ 697230 w 967740"/>
              <a:gd name="connsiteY0" fmla="*/ 1788650 h 1788650"/>
              <a:gd name="connsiteX1" fmla="*/ 704850 w 967740"/>
              <a:gd name="connsiteY1" fmla="*/ 1758170 h 1788650"/>
              <a:gd name="connsiteX2" fmla="*/ 708660 w 967740"/>
              <a:gd name="connsiteY2" fmla="*/ 1742930 h 1788650"/>
              <a:gd name="connsiteX3" fmla="*/ 712470 w 967740"/>
              <a:gd name="connsiteY3" fmla="*/ 1716260 h 1788650"/>
              <a:gd name="connsiteX4" fmla="*/ 716280 w 967740"/>
              <a:gd name="connsiteY4" fmla="*/ 1697210 h 1788650"/>
              <a:gd name="connsiteX5" fmla="*/ 723900 w 967740"/>
              <a:gd name="connsiteY5" fmla="*/ 1674350 h 1788650"/>
              <a:gd name="connsiteX6" fmla="*/ 731520 w 967740"/>
              <a:gd name="connsiteY6" fmla="*/ 1590530 h 1788650"/>
              <a:gd name="connsiteX7" fmla="*/ 735330 w 967740"/>
              <a:gd name="connsiteY7" fmla="*/ 1579100 h 1788650"/>
              <a:gd name="connsiteX8" fmla="*/ 739140 w 967740"/>
              <a:gd name="connsiteY8" fmla="*/ 1529570 h 1788650"/>
              <a:gd name="connsiteX9" fmla="*/ 742950 w 967740"/>
              <a:gd name="connsiteY9" fmla="*/ 1514330 h 1788650"/>
              <a:gd name="connsiteX10" fmla="*/ 746760 w 967740"/>
              <a:gd name="connsiteY10" fmla="*/ 1472420 h 1788650"/>
              <a:gd name="connsiteX11" fmla="*/ 750570 w 967740"/>
              <a:gd name="connsiteY11" fmla="*/ 1457180 h 1788650"/>
              <a:gd name="connsiteX12" fmla="*/ 754380 w 967740"/>
              <a:gd name="connsiteY12" fmla="*/ 1426700 h 1788650"/>
              <a:gd name="connsiteX13" fmla="*/ 758190 w 967740"/>
              <a:gd name="connsiteY13" fmla="*/ 1400030 h 1788650"/>
              <a:gd name="connsiteX14" fmla="*/ 762000 w 967740"/>
              <a:gd name="connsiteY14" fmla="*/ 1339070 h 1788650"/>
              <a:gd name="connsiteX15" fmla="*/ 765810 w 967740"/>
              <a:gd name="connsiteY15" fmla="*/ 1316210 h 1788650"/>
              <a:gd name="connsiteX16" fmla="*/ 758190 w 967740"/>
              <a:gd name="connsiteY16" fmla="*/ 1209530 h 1788650"/>
              <a:gd name="connsiteX17" fmla="*/ 754380 w 967740"/>
              <a:gd name="connsiteY17" fmla="*/ 1190480 h 1788650"/>
              <a:gd name="connsiteX18" fmla="*/ 746760 w 967740"/>
              <a:gd name="connsiteY18" fmla="*/ 1137140 h 1788650"/>
              <a:gd name="connsiteX19" fmla="*/ 735330 w 967740"/>
              <a:gd name="connsiteY19" fmla="*/ 1087610 h 1788650"/>
              <a:gd name="connsiteX20" fmla="*/ 731520 w 967740"/>
              <a:gd name="connsiteY20" fmla="*/ 1076180 h 1788650"/>
              <a:gd name="connsiteX21" fmla="*/ 723900 w 967740"/>
              <a:gd name="connsiteY21" fmla="*/ 1019030 h 1788650"/>
              <a:gd name="connsiteX22" fmla="*/ 716280 w 967740"/>
              <a:gd name="connsiteY22" fmla="*/ 980930 h 1788650"/>
              <a:gd name="connsiteX23" fmla="*/ 712470 w 967740"/>
              <a:gd name="connsiteY23" fmla="*/ 942830 h 1788650"/>
              <a:gd name="connsiteX24" fmla="*/ 704850 w 967740"/>
              <a:gd name="connsiteY24" fmla="*/ 916160 h 1788650"/>
              <a:gd name="connsiteX25" fmla="*/ 701040 w 967740"/>
              <a:gd name="connsiteY25" fmla="*/ 897110 h 1788650"/>
              <a:gd name="connsiteX26" fmla="*/ 693420 w 967740"/>
              <a:gd name="connsiteY26" fmla="*/ 881870 h 1788650"/>
              <a:gd name="connsiteX27" fmla="*/ 685800 w 967740"/>
              <a:gd name="connsiteY27" fmla="*/ 859010 h 1788650"/>
              <a:gd name="connsiteX28" fmla="*/ 674370 w 967740"/>
              <a:gd name="connsiteY28" fmla="*/ 832340 h 1788650"/>
              <a:gd name="connsiteX29" fmla="*/ 666750 w 967740"/>
              <a:gd name="connsiteY29" fmla="*/ 817100 h 1788650"/>
              <a:gd name="connsiteX30" fmla="*/ 659130 w 967740"/>
              <a:gd name="connsiteY30" fmla="*/ 794240 h 1788650"/>
              <a:gd name="connsiteX31" fmla="*/ 655320 w 967740"/>
              <a:gd name="connsiteY31" fmla="*/ 779000 h 1788650"/>
              <a:gd name="connsiteX32" fmla="*/ 647700 w 967740"/>
              <a:gd name="connsiteY32" fmla="*/ 767570 h 1788650"/>
              <a:gd name="connsiteX33" fmla="*/ 640080 w 967740"/>
              <a:gd name="connsiteY33" fmla="*/ 737090 h 1788650"/>
              <a:gd name="connsiteX34" fmla="*/ 636270 w 967740"/>
              <a:gd name="connsiteY34" fmla="*/ 725660 h 1788650"/>
              <a:gd name="connsiteX35" fmla="*/ 632460 w 967740"/>
              <a:gd name="connsiteY35" fmla="*/ 710420 h 1788650"/>
              <a:gd name="connsiteX36" fmla="*/ 624840 w 967740"/>
              <a:gd name="connsiteY36" fmla="*/ 698990 h 1788650"/>
              <a:gd name="connsiteX37" fmla="*/ 621030 w 967740"/>
              <a:gd name="connsiteY37" fmla="*/ 683750 h 1788650"/>
              <a:gd name="connsiteX38" fmla="*/ 605790 w 967740"/>
              <a:gd name="connsiteY38" fmla="*/ 653270 h 1788650"/>
              <a:gd name="connsiteX39" fmla="*/ 586740 w 967740"/>
              <a:gd name="connsiteY39" fmla="*/ 622790 h 1788650"/>
              <a:gd name="connsiteX40" fmla="*/ 567690 w 967740"/>
              <a:gd name="connsiteY40" fmla="*/ 584690 h 1788650"/>
              <a:gd name="connsiteX41" fmla="*/ 567690 w 967740"/>
              <a:gd name="connsiteY41" fmla="*/ 584690 h 1788650"/>
              <a:gd name="connsiteX42" fmla="*/ 537210 w 967740"/>
              <a:gd name="connsiteY42" fmla="*/ 538970 h 1788650"/>
              <a:gd name="connsiteX43" fmla="*/ 518160 w 967740"/>
              <a:gd name="connsiteY43" fmla="*/ 504680 h 1788650"/>
              <a:gd name="connsiteX44" fmla="*/ 510540 w 967740"/>
              <a:gd name="connsiteY44" fmla="*/ 493250 h 1788650"/>
              <a:gd name="connsiteX45" fmla="*/ 468630 w 967740"/>
              <a:gd name="connsiteY45" fmla="*/ 455150 h 1788650"/>
              <a:gd name="connsiteX46" fmla="*/ 434340 w 967740"/>
              <a:gd name="connsiteY46" fmla="*/ 417050 h 1788650"/>
              <a:gd name="connsiteX47" fmla="*/ 403860 w 967740"/>
              <a:gd name="connsiteY47" fmla="*/ 390380 h 1788650"/>
              <a:gd name="connsiteX48" fmla="*/ 369570 w 967740"/>
              <a:gd name="connsiteY48" fmla="*/ 359900 h 1788650"/>
              <a:gd name="connsiteX49" fmla="*/ 342900 w 967740"/>
              <a:gd name="connsiteY49" fmla="*/ 344660 h 1788650"/>
              <a:gd name="connsiteX50" fmla="*/ 308610 w 967740"/>
              <a:gd name="connsiteY50" fmla="*/ 317990 h 1788650"/>
              <a:gd name="connsiteX51" fmla="*/ 281940 w 967740"/>
              <a:gd name="connsiteY51" fmla="*/ 302750 h 1788650"/>
              <a:gd name="connsiteX52" fmla="*/ 270510 w 967740"/>
              <a:gd name="connsiteY52" fmla="*/ 295130 h 1788650"/>
              <a:gd name="connsiteX53" fmla="*/ 213360 w 967740"/>
              <a:gd name="connsiteY53" fmla="*/ 272270 h 1788650"/>
              <a:gd name="connsiteX54" fmla="*/ 182880 w 967740"/>
              <a:gd name="connsiteY54" fmla="*/ 260840 h 1788650"/>
              <a:gd name="connsiteX55" fmla="*/ 95250 w 967740"/>
              <a:gd name="connsiteY55" fmla="*/ 215120 h 1788650"/>
              <a:gd name="connsiteX56" fmla="*/ 87630 w 967740"/>
              <a:gd name="connsiteY56" fmla="*/ 203690 h 1788650"/>
              <a:gd name="connsiteX57" fmla="*/ 57150 w 967740"/>
              <a:gd name="connsiteY57" fmla="*/ 173210 h 1788650"/>
              <a:gd name="connsiteX58" fmla="*/ 30480 w 967740"/>
              <a:gd name="connsiteY58" fmla="*/ 142730 h 1788650"/>
              <a:gd name="connsiteX59" fmla="*/ 22860 w 967740"/>
              <a:gd name="connsiteY59" fmla="*/ 127490 h 1788650"/>
              <a:gd name="connsiteX60" fmla="*/ 11430 w 967740"/>
              <a:gd name="connsiteY60" fmla="*/ 119870 h 1788650"/>
              <a:gd name="connsiteX61" fmla="*/ 19050 w 967740"/>
              <a:gd name="connsiteY61" fmla="*/ 104630 h 1788650"/>
              <a:gd name="connsiteX62" fmla="*/ 30480 w 967740"/>
              <a:gd name="connsiteY62" fmla="*/ 116060 h 1788650"/>
              <a:gd name="connsiteX63" fmla="*/ 41910 w 967740"/>
              <a:gd name="connsiteY63" fmla="*/ 123680 h 1788650"/>
              <a:gd name="connsiteX64" fmla="*/ 60960 w 967740"/>
              <a:gd name="connsiteY64" fmla="*/ 127490 h 1788650"/>
              <a:gd name="connsiteX65" fmla="*/ 53340 w 967740"/>
              <a:gd name="connsiteY65" fmla="*/ 97010 h 1788650"/>
              <a:gd name="connsiteX66" fmla="*/ 49530 w 967740"/>
              <a:gd name="connsiteY66" fmla="*/ 77960 h 1788650"/>
              <a:gd name="connsiteX67" fmla="*/ 72390 w 967740"/>
              <a:gd name="connsiteY67" fmla="*/ 93200 h 1788650"/>
              <a:gd name="connsiteX68" fmla="*/ 83820 w 967740"/>
              <a:gd name="connsiteY68" fmla="*/ 70340 h 1788650"/>
              <a:gd name="connsiteX69" fmla="*/ 110490 w 967740"/>
              <a:gd name="connsiteY69" fmla="*/ 89390 h 1788650"/>
              <a:gd name="connsiteX70" fmla="*/ 118110 w 967740"/>
              <a:gd name="connsiteY70" fmla="*/ 74150 h 1788650"/>
              <a:gd name="connsiteX71" fmla="*/ 125730 w 967740"/>
              <a:gd name="connsiteY71" fmla="*/ 51290 h 1788650"/>
              <a:gd name="connsiteX72" fmla="*/ 133350 w 967740"/>
              <a:gd name="connsiteY72" fmla="*/ 62720 h 1788650"/>
              <a:gd name="connsiteX73" fmla="*/ 140970 w 967740"/>
              <a:gd name="connsiteY73" fmla="*/ 51290 h 1788650"/>
              <a:gd name="connsiteX74" fmla="*/ 201930 w 967740"/>
              <a:gd name="connsiteY74" fmla="*/ 20810 h 1788650"/>
              <a:gd name="connsiteX75" fmla="*/ 224790 w 967740"/>
              <a:gd name="connsiteY75" fmla="*/ 28430 h 1788650"/>
              <a:gd name="connsiteX76" fmla="*/ 224790 w 967740"/>
              <a:gd name="connsiteY76" fmla="*/ 24620 h 1788650"/>
              <a:gd name="connsiteX77" fmla="*/ 247650 w 967740"/>
              <a:gd name="connsiteY77" fmla="*/ 47480 h 1788650"/>
              <a:gd name="connsiteX78" fmla="*/ 297180 w 967740"/>
              <a:gd name="connsiteY78" fmla="*/ 74150 h 1788650"/>
              <a:gd name="connsiteX79" fmla="*/ 365760 w 967740"/>
              <a:gd name="connsiteY79" fmla="*/ 116060 h 1788650"/>
              <a:gd name="connsiteX80" fmla="*/ 400050 w 967740"/>
              <a:gd name="connsiteY80" fmla="*/ 142730 h 1788650"/>
              <a:gd name="connsiteX81" fmla="*/ 407670 w 967740"/>
              <a:gd name="connsiteY81" fmla="*/ 154160 h 1788650"/>
              <a:gd name="connsiteX82" fmla="*/ 419100 w 967740"/>
              <a:gd name="connsiteY82" fmla="*/ 157970 h 1788650"/>
              <a:gd name="connsiteX83" fmla="*/ 457200 w 967740"/>
              <a:gd name="connsiteY83" fmla="*/ 196070 h 1788650"/>
              <a:gd name="connsiteX84" fmla="*/ 480060 w 967740"/>
              <a:gd name="connsiteY84" fmla="*/ 215120 h 1788650"/>
              <a:gd name="connsiteX85" fmla="*/ 529590 w 967740"/>
              <a:gd name="connsiteY85" fmla="*/ 257030 h 1788650"/>
              <a:gd name="connsiteX86" fmla="*/ 563880 w 967740"/>
              <a:gd name="connsiteY86" fmla="*/ 283700 h 1788650"/>
              <a:gd name="connsiteX87" fmla="*/ 586740 w 967740"/>
              <a:gd name="connsiteY87" fmla="*/ 306560 h 1788650"/>
              <a:gd name="connsiteX88" fmla="*/ 594360 w 967740"/>
              <a:gd name="connsiteY88" fmla="*/ 317990 h 1788650"/>
              <a:gd name="connsiteX89" fmla="*/ 605790 w 967740"/>
              <a:gd name="connsiteY89" fmla="*/ 329420 h 1788650"/>
              <a:gd name="connsiteX90" fmla="*/ 624840 w 967740"/>
              <a:gd name="connsiteY90" fmla="*/ 356090 h 1788650"/>
              <a:gd name="connsiteX91" fmla="*/ 640080 w 967740"/>
              <a:gd name="connsiteY91" fmla="*/ 378950 h 1788650"/>
              <a:gd name="connsiteX92" fmla="*/ 647700 w 967740"/>
              <a:gd name="connsiteY92" fmla="*/ 390380 h 1788650"/>
              <a:gd name="connsiteX93" fmla="*/ 651510 w 967740"/>
              <a:gd name="connsiteY93" fmla="*/ 401810 h 1788650"/>
              <a:gd name="connsiteX94" fmla="*/ 662940 w 967740"/>
              <a:gd name="connsiteY94" fmla="*/ 409430 h 1788650"/>
              <a:gd name="connsiteX95" fmla="*/ 678180 w 967740"/>
              <a:gd name="connsiteY95" fmla="*/ 436100 h 1788650"/>
              <a:gd name="connsiteX96" fmla="*/ 693420 w 967740"/>
              <a:gd name="connsiteY96" fmla="*/ 458960 h 1788650"/>
              <a:gd name="connsiteX97" fmla="*/ 704850 w 967740"/>
              <a:gd name="connsiteY97" fmla="*/ 474200 h 1788650"/>
              <a:gd name="connsiteX98" fmla="*/ 716280 w 967740"/>
              <a:gd name="connsiteY98" fmla="*/ 481820 h 1788650"/>
              <a:gd name="connsiteX99" fmla="*/ 727710 w 967740"/>
              <a:gd name="connsiteY99" fmla="*/ 519920 h 1788650"/>
              <a:gd name="connsiteX100" fmla="*/ 739140 w 967740"/>
              <a:gd name="connsiteY100" fmla="*/ 542780 h 1788650"/>
              <a:gd name="connsiteX101" fmla="*/ 746760 w 967740"/>
              <a:gd name="connsiteY101" fmla="*/ 565640 h 1788650"/>
              <a:gd name="connsiteX102" fmla="*/ 754380 w 967740"/>
              <a:gd name="connsiteY102" fmla="*/ 580880 h 1788650"/>
              <a:gd name="connsiteX103" fmla="*/ 765810 w 967740"/>
              <a:gd name="connsiteY103" fmla="*/ 607550 h 1788650"/>
              <a:gd name="connsiteX104" fmla="*/ 773430 w 967740"/>
              <a:gd name="connsiteY104" fmla="*/ 584690 h 1788650"/>
              <a:gd name="connsiteX105" fmla="*/ 784860 w 967740"/>
              <a:gd name="connsiteY105" fmla="*/ 558020 h 1788650"/>
              <a:gd name="connsiteX106" fmla="*/ 796290 w 967740"/>
              <a:gd name="connsiteY106" fmla="*/ 504680 h 1788650"/>
              <a:gd name="connsiteX107" fmla="*/ 800100 w 967740"/>
              <a:gd name="connsiteY107" fmla="*/ 478010 h 1788650"/>
              <a:gd name="connsiteX108" fmla="*/ 803910 w 967740"/>
              <a:gd name="connsiteY108" fmla="*/ 428480 h 1788650"/>
              <a:gd name="connsiteX109" fmla="*/ 800100 w 967740"/>
              <a:gd name="connsiteY109" fmla="*/ 386570 h 1788650"/>
              <a:gd name="connsiteX110" fmla="*/ 796290 w 967740"/>
              <a:gd name="connsiteY110" fmla="*/ 363710 h 1788650"/>
              <a:gd name="connsiteX111" fmla="*/ 792480 w 967740"/>
              <a:gd name="connsiteY111" fmla="*/ 337040 h 1788650"/>
              <a:gd name="connsiteX112" fmla="*/ 784860 w 967740"/>
              <a:gd name="connsiteY112" fmla="*/ 291320 h 1788650"/>
              <a:gd name="connsiteX113" fmla="*/ 788670 w 967740"/>
              <a:gd name="connsiteY113" fmla="*/ 196070 h 1788650"/>
              <a:gd name="connsiteX114" fmla="*/ 792480 w 967740"/>
              <a:gd name="connsiteY114" fmla="*/ 177020 h 1788650"/>
              <a:gd name="connsiteX115" fmla="*/ 800100 w 967740"/>
              <a:gd name="connsiteY115" fmla="*/ 199880 h 1788650"/>
              <a:gd name="connsiteX116" fmla="*/ 803910 w 967740"/>
              <a:gd name="connsiteY116" fmla="*/ 237980 h 1788650"/>
              <a:gd name="connsiteX117" fmla="*/ 807720 w 967740"/>
              <a:gd name="connsiteY117" fmla="*/ 268460 h 1788650"/>
              <a:gd name="connsiteX118" fmla="*/ 815340 w 967740"/>
              <a:gd name="connsiteY118" fmla="*/ 257030 h 1788650"/>
              <a:gd name="connsiteX119" fmla="*/ 819150 w 967740"/>
              <a:gd name="connsiteY119" fmla="*/ 245600 h 1788650"/>
              <a:gd name="connsiteX120" fmla="*/ 826770 w 967740"/>
              <a:gd name="connsiteY120" fmla="*/ 226550 h 1788650"/>
              <a:gd name="connsiteX121" fmla="*/ 834390 w 967740"/>
              <a:gd name="connsiteY121" fmla="*/ 203690 h 1788650"/>
              <a:gd name="connsiteX122" fmla="*/ 845820 w 967740"/>
              <a:gd name="connsiteY122" fmla="*/ 180830 h 1788650"/>
              <a:gd name="connsiteX123" fmla="*/ 853440 w 967740"/>
              <a:gd name="connsiteY123" fmla="*/ 196070 h 1788650"/>
              <a:gd name="connsiteX124" fmla="*/ 868680 w 967740"/>
              <a:gd name="connsiteY124" fmla="*/ 218930 h 1788650"/>
              <a:gd name="connsiteX125" fmla="*/ 876300 w 967740"/>
              <a:gd name="connsiteY125" fmla="*/ 199880 h 1788650"/>
              <a:gd name="connsiteX126" fmla="*/ 883920 w 967740"/>
              <a:gd name="connsiteY126" fmla="*/ 188450 h 1788650"/>
              <a:gd name="connsiteX127" fmla="*/ 887730 w 967740"/>
              <a:gd name="connsiteY127" fmla="*/ 237980 h 1788650"/>
              <a:gd name="connsiteX128" fmla="*/ 902970 w 967740"/>
              <a:gd name="connsiteY128" fmla="*/ 211310 h 1788650"/>
              <a:gd name="connsiteX129" fmla="*/ 910590 w 967740"/>
              <a:gd name="connsiteY129" fmla="*/ 196070 h 1788650"/>
              <a:gd name="connsiteX130" fmla="*/ 906780 w 967740"/>
              <a:gd name="connsiteY130" fmla="*/ 226550 h 1788650"/>
              <a:gd name="connsiteX131" fmla="*/ 910590 w 967740"/>
              <a:gd name="connsiteY131" fmla="*/ 241790 h 1788650"/>
              <a:gd name="connsiteX132" fmla="*/ 918210 w 967740"/>
              <a:gd name="connsiteY132" fmla="*/ 230360 h 1788650"/>
              <a:gd name="connsiteX133" fmla="*/ 929640 w 967740"/>
              <a:gd name="connsiteY133" fmla="*/ 218930 h 1788650"/>
              <a:gd name="connsiteX134" fmla="*/ 933450 w 967740"/>
              <a:gd name="connsiteY134" fmla="*/ 207500 h 1788650"/>
              <a:gd name="connsiteX135" fmla="*/ 944880 w 967740"/>
              <a:gd name="connsiteY135" fmla="*/ 241790 h 1788650"/>
              <a:gd name="connsiteX136" fmla="*/ 941070 w 967740"/>
              <a:gd name="connsiteY136" fmla="*/ 302750 h 1788650"/>
              <a:gd name="connsiteX137" fmla="*/ 944880 w 967740"/>
              <a:gd name="connsiteY137" fmla="*/ 401810 h 1788650"/>
              <a:gd name="connsiteX138" fmla="*/ 948690 w 967740"/>
              <a:gd name="connsiteY138" fmla="*/ 428480 h 1788650"/>
              <a:gd name="connsiteX139" fmla="*/ 952500 w 967740"/>
              <a:gd name="connsiteY139" fmla="*/ 470390 h 1788650"/>
              <a:gd name="connsiteX140" fmla="*/ 956310 w 967740"/>
              <a:gd name="connsiteY140" fmla="*/ 565640 h 1788650"/>
              <a:gd name="connsiteX141" fmla="*/ 960120 w 967740"/>
              <a:gd name="connsiteY141" fmla="*/ 580880 h 1788650"/>
              <a:gd name="connsiteX142" fmla="*/ 967740 w 967740"/>
              <a:gd name="connsiteY142" fmla="*/ 626600 h 1788650"/>
              <a:gd name="connsiteX143" fmla="*/ 960120 w 967740"/>
              <a:gd name="connsiteY143" fmla="*/ 737090 h 1788650"/>
              <a:gd name="connsiteX144" fmla="*/ 956310 w 967740"/>
              <a:gd name="connsiteY144" fmla="*/ 763760 h 1788650"/>
              <a:gd name="connsiteX145" fmla="*/ 952500 w 967740"/>
              <a:gd name="connsiteY145" fmla="*/ 782810 h 1788650"/>
              <a:gd name="connsiteX146" fmla="*/ 944880 w 967740"/>
              <a:gd name="connsiteY146" fmla="*/ 847580 h 1788650"/>
              <a:gd name="connsiteX147" fmla="*/ 941070 w 967740"/>
              <a:gd name="connsiteY147" fmla="*/ 862820 h 1788650"/>
              <a:gd name="connsiteX148" fmla="*/ 933450 w 967740"/>
              <a:gd name="connsiteY148" fmla="*/ 935210 h 1788650"/>
              <a:gd name="connsiteX149" fmla="*/ 925830 w 967740"/>
              <a:gd name="connsiteY149" fmla="*/ 988550 h 1788650"/>
              <a:gd name="connsiteX150" fmla="*/ 929640 w 967740"/>
              <a:gd name="connsiteY150" fmla="*/ 1057130 h 1788650"/>
              <a:gd name="connsiteX151" fmla="*/ 941070 w 967740"/>
              <a:gd name="connsiteY151" fmla="*/ 1133330 h 1788650"/>
              <a:gd name="connsiteX152" fmla="*/ 933450 w 967740"/>
              <a:gd name="connsiteY152" fmla="*/ 1217150 h 1788650"/>
              <a:gd name="connsiteX153" fmla="*/ 925830 w 967740"/>
              <a:gd name="connsiteY153" fmla="*/ 1262870 h 1788650"/>
              <a:gd name="connsiteX154" fmla="*/ 918210 w 967740"/>
              <a:gd name="connsiteY154" fmla="*/ 1346690 h 1788650"/>
              <a:gd name="connsiteX155" fmla="*/ 914400 w 967740"/>
              <a:gd name="connsiteY155" fmla="*/ 1361930 h 1788650"/>
              <a:gd name="connsiteX156" fmla="*/ 910590 w 967740"/>
              <a:gd name="connsiteY156" fmla="*/ 1380980 h 1788650"/>
              <a:gd name="connsiteX157" fmla="*/ 902970 w 967740"/>
              <a:gd name="connsiteY157" fmla="*/ 1403840 h 1788650"/>
              <a:gd name="connsiteX158" fmla="*/ 891540 w 967740"/>
              <a:gd name="connsiteY158" fmla="*/ 1430510 h 1788650"/>
              <a:gd name="connsiteX159" fmla="*/ 887730 w 967740"/>
              <a:gd name="connsiteY159" fmla="*/ 1457180 h 1788650"/>
              <a:gd name="connsiteX160" fmla="*/ 883920 w 967740"/>
              <a:gd name="connsiteY160" fmla="*/ 1468610 h 1788650"/>
              <a:gd name="connsiteX161" fmla="*/ 876300 w 967740"/>
              <a:gd name="connsiteY161" fmla="*/ 1495280 h 1788650"/>
              <a:gd name="connsiteX162" fmla="*/ 876300 w 967740"/>
              <a:gd name="connsiteY162" fmla="*/ 1586720 h 1788650"/>
              <a:gd name="connsiteX163" fmla="*/ 887730 w 967740"/>
              <a:gd name="connsiteY163" fmla="*/ 1609580 h 1788650"/>
              <a:gd name="connsiteX164" fmla="*/ 891540 w 967740"/>
              <a:gd name="connsiteY164" fmla="*/ 1617200 h 1788650"/>
              <a:gd name="connsiteX0" fmla="*/ 697230 w 967740"/>
              <a:gd name="connsiteY0" fmla="*/ 1788650 h 1788650"/>
              <a:gd name="connsiteX1" fmla="*/ 704850 w 967740"/>
              <a:gd name="connsiteY1" fmla="*/ 1758170 h 1788650"/>
              <a:gd name="connsiteX2" fmla="*/ 708660 w 967740"/>
              <a:gd name="connsiteY2" fmla="*/ 1742930 h 1788650"/>
              <a:gd name="connsiteX3" fmla="*/ 712470 w 967740"/>
              <a:gd name="connsiteY3" fmla="*/ 1716260 h 1788650"/>
              <a:gd name="connsiteX4" fmla="*/ 716280 w 967740"/>
              <a:gd name="connsiteY4" fmla="*/ 1697210 h 1788650"/>
              <a:gd name="connsiteX5" fmla="*/ 723900 w 967740"/>
              <a:gd name="connsiteY5" fmla="*/ 1674350 h 1788650"/>
              <a:gd name="connsiteX6" fmla="*/ 731520 w 967740"/>
              <a:gd name="connsiteY6" fmla="*/ 1590530 h 1788650"/>
              <a:gd name="connsiteX7" fmla="*/ 735330 w 967740"/>
              <a:gd name="connsiteY7" fmla="*/ 1579100 h 1788650"/>
              <a:gd name="connsiteX8" fmla="*/ 739140 w 967740"/>
              <a:gd name="connsiteY8" fmla="*/ 1529570 h 1788650"/>
              <a:gd name="connsiteX9" fmla="*/ 742950 w 967740"/>
              <a:gd name="connsiteY9" fmla="*/ 1514330 h 1788650"/>
              <a:gd name="connsiteX10" fmla="*/ 746760 w 967740"/>
              <a:gd name="connsiteY10" fmla="*/ 1472420 h 1788650"/>
              <a:gd name="connsiteX11" fmla="*/ 750570 w 967740"/>
              <a:gd name="connsiteY11" fmla="*/ 1457180 h 1788650"/>
              <a:gd name="connsiteX12" fmla="*/ 754380 w 967740"/>
              <a:gd name="connsiteY12" fmla="*/ 1426700 h 1788650"/>
              <a:gd name="connsiteX13" fmla="*/ 758190 w 967740"/>
              <a:gd name="connsiteY13" fmla="*/ 1400030 h 1788650"/>
              <a:gd name="connsiteX14" fmla="*/ 762000 w 967740"/>
              <a:gd name="connsiteY14" fmla="*/ 1339070 h 1788650"/>
              <a:gd name="connsiteX15" fmla="*/ 765810 w 967740"/>
              <a:gd name="connsiteY15" fmla="*/ 1316210 h 1788650"/>
              <a:gd name="connsiteX16" fmla="*/ 758190 w 967740"/>
              <a:gd name="connsiteY16" fmla="*/ 1209530 h 1788650"/>
              <a:gd name="connsiteX17" fmla="*/ 754380 w 967740"/>
              <a:gd name="connsiteY17" fmla="*/ 1190480 h 1788650"/>
              <a:gd name="connsiteX18" fmla="*/ 746760 w 967740"/>
              <a:gd name="connsiteY18" fmla="*/ 1137140 h 1788650"/>
              <a:gd name="connsiteX19" fmla="*/ 735330 w 967740"/>
              <a:gd name="connsiteY19" fmla="*/ 1087610 h 1788650"/>
              <a:gd name="connsiteX20" fmla="*/ 731520 w 967740"/>
              <a:gd name="connsiteY20" fmla="*/ 1076180 h 1788650"/>
              <a:gd name="connsiteX21" fmla="*/ 723900 w 967740"/>
              <a:gd name="connsiteY21" fmla="*/ 1019030 h 1788650"/>
              <a:gd name="connsiteX22" fmla="*/ 716280 w 967740"/>
              <a:gd name="connsiteY22" fmla="*/ 980930 h 1788650"/>
              <a:gd name="connsiteX23" fmla="*/ 712470 w 967740"/>
              <a:gd name="connsiteY23" fmla="*/ 942830 h 1788650"/>
              <a:gd name="connsiteX24" fmla="*/ 704850 w 967740"/>
              <a:gd name="connsiteY24" fmla="*/ 916160 h 1788650"/>
              <a:gd name="connsiteX25" fmla="*/ 701040 w 967740"/>
              <a:gd name="connsiteY25" fmla="*/ 897110 h 1788650"/>
              <a:gd name="connsiteX26" fmla="*/ 693420 w 967740"/>
              <a:gd name="connsiteY26" fmla="*/ 881870 h 1788650"/>
              <a:gd name="connsiteX27" fmla="*/ 685800 w 967740"/>
              <a:gd name="connsiteY27" fmla="*/ 859010 h 1788650"/>
              <a:gd name="connsiteX28" fmla="*/ 674370 w 967740"/>
              <a:gd name="connsiteY28" fmla="*/ 832340 h 1788650"/>
              <a:gd name="connsiteX29" fmla="*/ 666750 w 967740"/>
              <a:gd name="connsiteY29" fmla="*/ 817100 h 1788650"/>
              <a:gd name="connsiteX30" fmla="*/ 659130 w 967740"/>
              <a:gd name="connsiteY30" fmla="*/ 794240 h 1788650"/>
              <a:gd name="connsiteX31" fmla="*/ 655320 w 967740"/>
              <a:gd name="connsiteY31" fmla="*/ 779000 h 1788650"/>
              <a:gd name="connsiteX32" fmla="*/ 647700 w 967740"/>
              <a:gd name="connsiteY32" fmla="*/ 767570 h 1788650"/>
              <a:gd name="connsiteX33" fmla="*/ 640080 w 967740"/>
              <a:gd name="connsiteY33" fmla="*/ 737090 h 1788650"/>
              <a:gd name="connsiteX34" fmla="*/ 636270 w 967740"/>
              <a:gd name="connsiteY34" fmla="*/ 725660 h 1788650"/>
              <a:gd name="connsiteX35" fmla="*/ 632460 w 967740"/>
              <a:gd name="connsiteY35" fmla="*/ 710420 h 1788650"/>
              <a:gd name="connsiteX36" fmla="*/ 624840 w 967740"/>
              <a:gd name="connsiteY36" fmla="*/ 698990 h 1788650"/>
              <a:gd name="connsiteX37" fmla="*/ 621030 w 967740"/>
              <a:gd name="connsiteY37" fmla="*/ 683750 h 1788650"/>
              <a:gd name="connsiteX38" fmla="*/ 605790 w 967740"/>
              <a:gd name="connsiteY38" fmla="*/ 653270 h 1788650"/>
              <a:gd name="connsiteX39" fmla="*/ 586740 w 967740"/>
              <a:gd name="connsiteY39" fmla="*/ 622790 h 1788650"/>
              <a:gd name="connsiteX40" fmla="*/ 567690 w 967740"/>
              <a:gd name="connsiteY40" fmla="*/ 584690 h 1788650"/>
              <a:gd name="connsiteX41" fmla="*/ 567690 w 967740"/>
              <a:gd name="connsiteY41" fmla="*/ 584690 h 1788650"/>
              <a:gd name="connsiteX42" fmla="*/ 537210 w 967740"/>
              <a:gd name="connsiteY42" fmla="*/ 538970 h 1788650"/>
              <a:gd name="connsiteX43" fmla="*/ 518160 w 967740"/>
              <a:gd name="connsiteY43" fmla="*/ 504680 h 1788650"/>
              <a:gd name="connsiteX44" fmla="*/ 510540 w 967740"/>
              <a:gd name="connsiteY44" fmla="*/ 493250 h 1788650"/>
              <a:gd name="connsiteX45" fmla="*/ 468630 w 967740"/>
              <a:gd name="connsiteY45" fmla="*/ 455150 h 1788650"/>
              <a:gd name="connsiteX46" fmla="*/ 434340 w 967740"/>
              <a:gd name="connsiteY46" fmla="*/ 417050 h 1788650"/>
              <a:gd name="connsiteX47" fmla="*/ 403860 w 967740"/>
              <a:gd name="connsiteY47" fmla="*/ 390380 h 1788650"/>
              <a:gd name="connsiteX48" fmla="*/ 369570 w 967740"/>
              <a:gd name="connsiteY48" fmla="*/ 359900 h 1788650"/>
              <a:gd name="connsiteX49" fmla="*/ 342900 w 967740"/>
              <a:gd name="connsiteY49" fmla="*/ 344660 h 1788650"/>
              <a:gd name="connsiteX50" fmla="*/ 308610 w 967740"/>
              <a:gd name="connsiteY50" fmla="*/ 317990 h 1788650"/>
              <a:gd name="connsiteX51" fmla="*/ 281940 w 967740"/>
              <a:gd name="connsiteY51" fmla="*/ 302750 h 1788650"/>
              <a:gd name="connsiteX52" fmla="*/ 270510 w 967740"/>
              <a:gd name="connsiteY52" fmla="*/ 295130 h 1788650"/>
              <a:gd name="connsiteX53" fmla="*/ 213360 w 967740"/>
              <a:gd name="connsiteY53" fmla="*/ 272270 h 1788650"/>
              <a:gd name="connsiteX54" fmla="*/ 182880 w 967740"/>
              <a:gd name="connsiteY54" fmla="*/ 260840 h 1788650"/>
              <a:gd name="connsiteX55" fmla="*/ 95250 w 967740"/>
              <a:gd name="connsiteY55" fmla="*/ 215120 h 1788650"/>
              <a:gd name="connsiteX56" fmla="*/ 87630 w 967740"/>
              <a:gd name="connsiteY56" fmla="*/ 203690 h 1788650"/>
              <a:gd name="connsiteX57" fmla="*/ 57150 w 967740"/>
              <a:gd name="connsiteY57" fmla="*/ 173210 h 1788650"/>
              <a:gd name="connsiteX58" fmla="*/ 30480 w 967740"/>
              <a:gd name="connsiteY58" fmla="*/ 142730 h 1788650"/>
              <a:gd name="connsiteX59" fmla="*/ 22860 w 967740"/>
              <a:gd name="connsiteY59" fmla="*/ 127490 h 1788650"/>
              <a:gd name="connsiteX60" fmla="*/ 11430 w 967740"/>
              <a:gd name="connsiteY60" fmla="*/ 119870 h 1788650"/>
              <a:gd name="connsiteX61" fmla="*/ 19050 w 967740"/>
              <a:gd name="connsiteY61" fmla="*/ 104630 h 1788650"/>
              <a:gd name="connsiteX62" fmla="*/ 30480 w 967740"/>
              <a:gd name="connsiteY62" fmla="*/ 116060 h 1788650"/>
              <a:gd name="connsiteX63" fmla="*/ 41910 w 967740"/>
              <a:gd name="connsiteY63" fmla="*/ 123680 h 1788650"/>
              <a:gd name="connsiteX64" fmla="*/ 60960 w 967740"/>
              <a:gd name="connsiteY64" fmla="*/ 127490 h 1788650"/>
              <a:gd name="connsiteX65" fmla="*/ 53340 w 967740"/>
              <a:gd name="connsiteY65" fmla="*/ 97010 h 1788650"/>
              <a:gd name="connsiteX66" fmla="*/ 49530 w 967740"/>
              <a:gd name="connsiteY66" fmla="*/ 77960 h 1788650"/>
              <a:gd name="connsiteX67" fmla="*/ 72390 w 967740"/>
              <a:gd name="connsiteY67" fmla="*/ 93200 h 1788650"/>
              <a:gd name="connsiteX68" fmla="*/ 83820 w 967740"/>
              <a:gd name="connsiteY68" fmla="*/ 70340 h 1788650"/>
              <a:gd name="connsiteX69" fmla="*/ 110490 w 967740"/>
              <a:gd name="connsiteY69" fmla="*/ 89390 h 1788650"/>
              <a:gd name="connsiteX70" fmla="*/ 118110 w 967740"/>
              <a:gd name="connsiteY70" fmla="*/ 74150 h 1788650"/>
              <a:gd name="connsiteX71" fmla="*/ 125730 w 967740"/>
              <a:gd name="connsiteY71" fmla="*/ 51290 h 1788650"/>
              <a:gd name="connsiteX72" fmla="*/ 133350 w 967740"/>
              <a:gd name="connsiteY72" fmla="*/ 62720 h 1788650"/>
              <a:gd name="connsiteX73" fmla="*/ 140970 w 967740"/>
              <a:gd name="connsiteY73" fmla="*/ 51290 h 1788650"/>
              <a:gd name="connsiteX74" fmla="*/ 201930 w 967740"/>
              <a:gd name="connsiteY74" fmla="*/ 20810 h 1788650"/>
              <a:gd name="connsiteX75" fmla="*/ 224790 w 967740"/>
              <a:gd name="connsiteY75" fmla="*/ 28430 h 1788650"/>
              <a:gd name="connsiteX76" fmla="*/ 224790 w 967740"/>
              <a:gd name="connsiteY76" fmla="*/ 24620 h 1788650"/>
              <a:gd name="connsiteX77" fmla="*/ 247650 w 967740"/>
              <a:gd name="connsiteY77" fmla="*/ 47480 h 1788650"/>
              <a:gd name="connsiteX78" fmla="*/ 297180 w 967740"/>
              <a:gd name="connsiteY78" fmla="*/ 74150 h 1788650"/>
              <a:gd name="connsiteX79" fmla="*/ 365760 w 967740"/>
              <a:gd name="connsiteY79" fmla="*/ 116060 h 1788650"/>
              <a:gd name="connsiteX80" fmla="*/ 400050 w 967740"/>
              <a:gd name="connsiteY80" fmla="*/ 142730 h 1788650"/>
              <a:gd name="connsiteX81" fmla="*/ 407670 w 967740"/>
              <a:gd name="connsiteY81" fmla="*/ 154160 h 1788650"/>
              <a:gd name="connsiteX82" fmla="*/ 419100 w 967740"/>
              <a:gd name="connsiteY82" fmla="*/ 157970 h 1788650"/>
              <a:gd name="connsiteX83" fmla="*/ 457200 w 967740"/>
              <a:gd name="connsiteY83" fmla="*/ 196070 h 1788650"/>
              <a:gd name="connsiteX84" fmla="*/ 480060 w 967740"/>
              <a:gd name="connsiteY84" fmla="*/ 215120 h 1788650"/>
              <a:gd name="connsiteX85" fmla="*/ 529590 w 967740"/>
              <a:gd name="connsiteY85" fmla="*/ 257030 h 1788650"/>
              <a:gd name="connsiteX86" fmla="*/ 563880 w 967740"/>
              <a:gd name="connsiteY86" fmla="*/ 283700 h 1788650"/>
              <a:gd name="connsiteX87" fmla="*/ 594360 w 967740"/>
              <a:gd name="connsiteY87" fmla="*/ 317990 h 1788650"/>
              <a:gd name="connsiteX88" fmla="*/ 605790 w 967740"/>
              <a:gd name="connsiteY88" fmla="*/ 329420 h 1788650"/>
              <a:gd name="connsiteX89" fmla="*/ 624840 w 967740"/>
              <a:gd name="connsiteY89" fmla="*/ 356090 h 1788650"/>
              <a:gd name="connsiteX90" fmla="*/ 640080 w 967740"/>
              <a:gd name="connsiteY90" fmla="*/ 378950 h 1788650"/>
              <a:gd name="connsiteX91" fmla="*/ 647700 w 967740"/>
              <a:gd name="connsiteY91" fmla="*/ 390380 h 1788650"/>
              <a:gd name="connsiteX92" fmla="*/ 651510 w 967740"/>
              <a:gd name="connsiteY92" fmla="*/ 401810 h 1788650"/>
              <a:gd name="connsiteX93" fmla="*/ 662940 w 967740"/>
              <a:gd name="connsiteY93" fmla="*/ 409430 h 1788650"/>
              <a:gd name="connsiteX94" fmla="*/ 678180 w 967740"/>
              <a:gd name="connsiteY94" fmla="*/ 436100 h 1788650"/>
              <a:gd name="connsiteX95" fmla="*/ 693420 w 967740"/>
              <a:gd name="connsiteY95" fmla="*/ 458960 h 1788650"/>
              <a:gd name="connsiteX96" fmla="*/ 704850 w 967740"/>
              <a:gd name="connsiteY96" fmla="*/ 474200 h 1788650"/>
              <a:gd name="connsiteX97" fmla="*/ 716280 w 967740"/>
              <a:gd name="connsiteY97" fmla="*/ 481820 h 1788650"/>
              <a:gd name="connsiteX98" fmla="*/ 727710 w 967740"/>
              <a:gd name="connsiteY98" fmla="*/ 519920 h 1788650"/>
              <a:gd name="connsiteX99" fmla="*/ 739140 w 967740"/>
              <a:gd name="connsiteY99" fmla="*/ 542780 h 1788650"/>
              <a:gd name="connsiteX100" fmla="*/ 746760 w 967740"/>
              <a:gd name="connsiteY100" fmla="*/ 565640 h 1788650"/>
              <a:gd name="connsiteX101" fmla="*/ 754380 w 967740"/>
              <a:gd name="connsiteY101" fmla="*/ 580880 h 1788650"/>
              <a:gd name="connsiteX102" fmla="*/ 765810 w 967740"/>
              <a:gd name="connsiteY102" fmla="*/ 607550 h 1788650"/>
              <a:gd name="connsiteX103" fmla="*/ 773430 w 967740"/>
              <a:gd name="connsiteY103" fmla="*/ 584690 h 1788650"/>
              <a:gd name="connsiteX104" fmla="*/ 784860 w 967740"/>
              <a:gd name="connsiteY104" fmla="*/ 558020 h 1788650"/>
              <a:gd name="connsiteX105" fmla="*/ 796290 w 967740"/>
              <a:gd name="connsiteY105" fmla="*/ 504680 h 1788650"/>
              <a:gd name="connsiteX106" fmla="*/ 800100 w 967740"/>
              <a:gd name="connsiteY106" fmla="*/ 478010 h 1788650"/>
              <a:gd name="connsiteX107" fmla="*/ 803910 w 967740"/>
              <a:gd name="connsiteY107" fmla="*/ 428480 h 1788650"/>
              <a:gd name="connsiteX108" fmla="*/ 800100 w 967740"/>
              <a:gd name="connsiteY108" fmla="*/ 386570 h 1788650"/>
              <a:gd name="connsiteX109" fmla="*/ 796290 w 967740"/>
              <a:gd name="connsiteY109" fmla="*/ 363710 h 1788650"/>
              <a:gd name="connsiteX110" fmla="*/ 792480 w 967740"/>
              <a:gd name="connsiteY110" fmla="*/ 337040 h 1788650"/>
              <a:gd name="connsiteX111" fmla="*/ 784860 w 967740"/>
              <a:gd name="connsiteY111" fmla="*/ 291320 h 1788650"/>
              <a:gd name="connsiteX112" fmla="*/ 788670 w 967740"/>
              <a:gd name="connsiteY112" fmla="*/ 196070 h 1788650"/>
              <a:gd name="connsiteX113" fmla="*/ 792480 w 967740"/>
              <a:gd name="connsiteY113" fmla="*/ 177020 h 1788650"/>
              <a:gd name="connsiteX114" fmla="*/ 800100 w 967740"/>
              <a:gd name="connsiteY114" fmla="*/ 199880 h 1788650"/>
              <a:gd name="connsiteX115" fmla="*/ 803910 w 967740"/>
              <a:gd name="connsiteY115" fmla="*/ 237980 h 1788650"/>
              <a:gd name="connsiteX116" fmla="*/ 807720 w 967740"/>
              <a:gd name="connsiteY116" fmla="*/ 268460 h 1788650"/>
              <a:gd name="connsiteX117" fmla="*/ 815340 w 967740"/>
              <a:gd name="connsiteY117" fmla="*/ 257030 h 1788650"/>
              <a:gd name="connsiteX118" fmla="*/ 819150 w 967740"/>
              <a:gd name="connsiteY118" fmla="*/ 245600 h 1788650"/>
              <a:gd name="connsiteX119" fmla="*/ 826770 w 967740"/>
              <a:gd name="connsiteY119" fmla="*/ 226550 h 1788650"/>
              <a:gd name="connsiteX120" fmla="*/ 834390 w 967740"/>
              <a:gd name="connsiteY120" fmla="*/ 203690 h 1788650"/>
              <a:gd name="connsiteX121" fmla="*/ 845820 w 967740"/>
              <a:gd name="connsiteY121" fmla="*/ 180830 h 1788650"/>
              <a:gd name="connsiteX122" fmla="*/ 853440 w 967740"/>
              <a:gd name="connsiteY122" fmla="*/ 196070 h 1788650"/>
              <a:gd name="connsiteX123" fmla="*/ 868680 w 967740"/>
              <a:gd name="connsiteY123" fmla="*/ 218930 h 1788650"/>
              <a:gd name="connsiteX124" fmla="*/ 876300 w 967740"/>
              <a:gd name="connsiteY124" fmla="*/ 199880 h 1788650"/>
              <a:gd name="connsiteX125" fmla="*/ 883920 w 967740"/>
              <a:gd name="connsiteY125" fmla="*/ 188450 h 1788650"/>
              <a:gd name="connsiteX126" fmla="*/ 887730 w 967740"/>
              <a:gd name="connsiteY126" fmla="*/ 237980 h 1788650"/>
              <a:gd name="connsiteX127" fmla="*/ 902970 w 967740"/>
              <a:gd name="connsiteY127" fmla="*/ 211310 h 1788650"/>
              <a:gd name="connsiteX128" fmla="*/ 910590 w 967740"/>
              <a:gd name="connsiteY128" fmla="*/ 196070 h 1788650"/>
              <a:gd name="connsiteX129" fmla="*/ 906780 w 967740"/>
              <a:gd name="connsiteY129" fmla="*/ 226550 h 1788650"/>
              <a:gd name="connsiteX130" fmla="*/ 910590 w 967740"/>
              <a:gd name="connsiteY130" fmla="*/ 241790 h 1788650"/>
              <a:gd name="connsiteX131" fmla="*/ 918210 w 967740"/>
              <a:gd name="connsiteY131" fmla="*/ 230360 h 1788650"/>
              <a:gd name="connsiteX132" fmla="*/ 929640 w 967740"/>
              <a:gd name="connsiteY132" fmla="*/ 218930 h 1788650"/>
              <a:gd name="connsiteX133" fmla="*/ 933450 w 967740"/>
              <a:gd name="connsiteY133" fmla="*/ 207500 h 1788650"/>
              <a:gd name="connsiteX134" fmla="*/ 944880 w 967740"/>
              <a:gd name="connsiteY134" fmla="*/ 241790 h 1788650"/>
              <a:gd name="connsiteX135" fmla="*/ 941070 w 967740"/>
              <a:gd name="connsiteY135" fmla="*/ 302750 h 1788650"/>
              <a:gd name="connsiteX136" fmla="*/ 944880 w 967740"/>
              <a:gd name="connsiteY136" fmla="*/ 401810 h 1788650"/>
              <a:gd name="connsiteX137" fmla="*/ 948690 w 967740"/>
              <a:gd name="connsiteY137" fmla="*/ 428480 h 1788650"/>
              <a:gd name="connsiteX138" fmla="*/ 952500 w 967740"/>
              <a:gd name="connsiteY138" fmla="*/ 470390 h 1788650"/>
              <a:gd name="connsiteX139" fmla="*/ 956310 w 967740"/>
              <a:gd name="connsiteY139" fmla="*/ 565640 h 1788650"/>
              <a:gd name="connsiteX140" fmla="*/ 960120 w 967740"/>
              <a:gd name="connsiteY140" fmla="*/ 580880 h 1788650"/>
              <a:gd name="connsiteX141" fmla="*/ 967740 w 967740"/>
              <a:gd name="connsiteY141" fmla="*/ 626600 h 1788650"/>
              <a:gd name="connsiteX142" fmla="*/ 960120 w 967740"/>
              <a:gd name="connsiteY142" fmla="*/ 737090 h 1788650"/>
              <a:gd name="connsiteX143" fmla="*/ 956310 w 967740"/>
              <a:gd name="connsiteY143" fmla="*/ 763760 h 1788650"/>
              <a:gd name="connsiteX144" fmla="*/ 952500 w 967740"/>
              <a:gd name="connsiteY144" fmla="*/ 782810 h 1788650"/>
              <a:gd name="connsiteX145" fmla="*/ 944880 w 967740"/>
              <a:gd name="connsiteY145" fmla="*/ 847580 h 1788650"/>
              <a:gd name="connsiteX146" fmla="*/ 941070 w 967740"/>
              <a:gd name="connsiteY146" fmla="*/ 862820 h 1788650"/>
              <a:gd name="connsiteX147" fmla="*/ 933450 w 967740"/>
              <a:gd name="connsiteY147" fmla="*/ 935210 h 1788650"/>
              <a:gd name="connsiteX148" fmla="*/ 925830 w 967740"/>
              <a:gd name="connsiteY148" fmla="*/ 988550 h 1788650"/>
              <a:gd name="connsiteX149" fmla="*/ 929640 w 967740"/>
              <a:gd name="connsiteY149" fmla="*/ 1057130 h 1788650"/>
              <a:gd name="connsiteX150" fmla="*/ 941070 w 967740"/>
              <a:gd name="connsiteY150" fmla="*/ 1133330 h 1788650"/>
              <a:gd name="connsiteX151" fmla="*/ 933450 w 967740"/>
              <a:gd name="connsiteY151" fmla="*/ 1217150 h 1788650"/>
              <a:gd name="connsiteX152" fmla="*/ 925830 w 967740"/>
              <a:gd name="connsiteY152" fmla="*/ 1262870 h 1788650"/>
              <a:gd name="connsiteX153" fmla="*/ 918210 w 967740"/>
              <a:gd name="connsiteY153" fmla="*/ 1346690 h 1788650"/>
              <a:gd name="connsiteX154" fmla="*/ 914400 w 967740"/>
              <a:gd name="connsiteY154" fmla="*/ 1361930 h 1788650"/>
              <a:gd name="connsiteX155" fmla="*/ 910590 w 967740"/>
              <a:gd name="connsiteY155" fmla="*/ 1380980 h 1788650"/>
              <a:gd name="connsiteX156" fmla="*/ 902970 w 967740"/>
              <a:gd name="connsiteY156" fmla="*/ 1403840 h 1788650"/>
              <a:gd name="connsiteX157" fmla="*/ 891540 w 967740"/>
              <a:gd name="connsiteY157" fmla="*/ 1430510 h 1788650"/>
              <a:gd name="connsiteX158" fmla="*/ 887730 w 967740"/>
              <a:gd name="connsiteY158" fmla="*/ 1457180 h 1788650"/>
              <a:gd name="connsiteX159" fmla="*/ 883920 w 967740"/>
              <a:gd name="connsiteY159" fmla="*/ 1468610 h 1788650"/>
              <a:gd name="connsiteX160" fmla="*/ 876300 w 967740"/>
              <a:gd name="connsiteY160" fmla="*/ 1495280 h 1788650"/>
              <a:gd name="connsiteX161" fmla="*/ 876300 w 967740"/>
              <a:gd name="connsiteY161" fmla="*/ 1586720 h 1788650"/>
              <a:gd name="connsiteX162" fmla="*/ 887730 w 967740"/>
              <a:gd name="connsiteY162" fmla="*/ 1609580 h 1788650"/>
              <a:gd name="connsiteX163" fmla="*/ 891540 w 967740"/>
              <a:gd name="connsiteY163" fmla="*/ 1617200 h 1788650"/>
              <a:gd name="connsiteX0" fmla="*/ 697230 w 967740"/>
              <a:gd name="connsiteY0" fmla="*/ 1788650 h 1788650"/>
              <a:gd name="connsiteX1" fmla="*/ 704850 w 967740"/>
              <a:gd name="connsiteY1" fmla="*/ 1758170 h 1788650"/>
              <a:gd name="connsiteX2" fmla="*/ 708660 w 967740"/>
              <a:gd name="connsiteY2" fmla="*/ 1742930 h 1788650"/>
              <a:gd name="connsiteX3" fmla="*/ 712470 w 967740"/>
              <a:gd name="connsiteY3" fmla="*/ 1716260 h 1788650"/>
              <a:gd name="connsiteX4" fmla="*/ 716280 w 967740"/>
              <a:gd name="connsiteY4" fmla="*/ 1697210 h 1788650"/>
              <a:gd name="connsiteX5" fmla="*/ 723900 w 967740"/>
              <a:gd name="connsiteY5" fmla="*/ 1674350 h 1788650"/>
              <a:gd name="connsiteX6" fmla="*/ 731520 w 967740"/>
              <a:gd name="connsiteY6" fmla="*/ 1590530 h 1788650"/>
              <a:gd name="connsiteX7" fmla="*/ 735330 w 967740"/>
              <a:gd name="connsiteY7" fmla="*/ 1579100 h 1788650"/>
              <a:gd name="connsiteX8" fmla="*/ 739140 w 967740"/>
              <a:gd name="connsiteY8" fmla="*/ 1529570 h 1788650"/>
              <a:gd name="connsiteX9" fmla="*/ 742950 w 967740"/>
              <a:gd name="connsiteY9" fmla="*/ 1514330 h 1788650"/>
              <a:gd name="connsiteX10" fmla="*/ 746760 w 967740"/>
              <a:gd name="connsiteY10" fmla="*/ 1472420 h 1788650"/>
              <a:gd name="connsiteX11" fmla="*/ 750570 w 967740"/>
              <a:gd name="connsiteY11" fmla="*/ 1457180 h 1788650"/>
              <a:gd name="connsiteX12" fmla="*/ 754380 w 967740"/>
              <a:gd name="connsiteY12" fmla="*/ 1426700 h 1788650"/>
              <a:gd name="connsiteX13" fmla="*/ 758190 w 967740"/>
              <a:gd name="connsiteY13" fmla="*/ 1400030 h 1788650"/>
              <a:gd name="connsiteX14" fmla="*/ 762000 w 967740"/>
              <a:gd name="connsiteY14" fmla="*/ 1339070 h 1788650"/>
              <a:gd name="connsiteX15" fmla="*/ 765810 w 967740"/>
              <a:gd name="connsiteY15" fmla="*/ 1316210 h 1788650"/>
              <a:gd name="connsiteX16" fmla="*/ 758190 w 967740"/>
              <a:gd name="connsiteY16" fmla="*/ 1209530 h 1788650"/>
              <a:gd name="connsiteX17" fmla="*/ 754380 w 967740"/>
              <a:gd name="connsiteY17" fmla="*/ 1190480 h 1788650"/>
              <a:gd name="connsiteX18" fmla="*/ 746760 w 967740"/>
              <a:gd name="connsiteY18" fmla="*/ 1137140 h 1788650"/>
              <a:gd name="connsiteX19" fmla="*/ 735330 w 967740"/>
              <a:gd name="connsiteY19" fmla="*/ 1087610 h 1788650"/>
              <a:gd name="connsiteX20" fmla="*/ 731520 w 967740"/>
              <a:gd name="connsiteY20" fmla="*/ 1076180 h 1788650"/>
              <a:gd name="connsiteX21" fmla="*/ 723900 w 967740"/>
              <a:gd name="connsiteY21" fmla="*/ 1019030 h 1788650"/>
              <a:gd name="connsiteX22" fmla="*/ 716280 w 967740"/>
              <a:gd name="connsiteY22" fmla="*/ 980930 h 1788650"/>
              <a:gd name="connsiteX23" fmla="*/ 712470 w 967740"/>
              <a:gd name="connsiteY23" fmla="*/ 942830 h 1788650"/>
              <a:gd name="connsiteX24" fmla="*/ 704850 w 967740"/>
              <a:gd name="connsiteY24" fmla="*/ 916160 h 1788650"/>
              <a:gd name="connsiteX25" fmla="*/ 701040 w 967740"/>
              <a:gd name="connsiteY25" fmla="*/ 897110 h 1788650"/>
              <a:gd name="connsiteX26" fmla="*/ 693420 w 967740"/>
              <a:gd name="connsiteY26" fmla="*/ 881870 h 1788650"/>
              <a:gd name="connsiteX27" fmla="*/ 685800 w 967740"/>
              <a:gd name="connsiteY27" fmla="*/ 859010 h 1788650"/>
              <a:gd name="connsiteX28" fmla="*/ 674370 w 967740"/>
              <a:gd name="connsiteY28" fmla="*/ 832340 h 1788650"/>
              <a:gd name="connsiteX29" fmla="*/ 666750 w 967740"/>
              <a:gd name="connsiteY29" fmla="*/ 817100 h 1788650"/>
              <a:gd name="connsiteX30" fmla="*/ 659130 w 967740"/>
              <a:gd name="connsiteY30" fmla="*/ 794240 h 1788650"/>
              <a:gd name="connsiteX31" fmla="*/ 655320 w 967740"/>
              <a:gd name="connsiteY31" fmla="*/ 779000 h 1788650"/>
              <a:gd name="connsiteX32" fmla="*/ 647700 w 967740"/>
              <a:gd name="connsiteY32" fmla="*/ 767570 h 1788650"/>
              <a:gd name="connsiteX33" fmla="*/ 640080 w 967740"/>
              <a:gd name="connsiteY33" fmla="*/ 737090 h 1788650"/>
              <a:gd name="connsiteX34" fmla="*/ 636270 w 967740"/>
              <a:gd name="connsiteY34" fmla="*/ 725660 h 1788650"/>
              <a:gd name="connsiteX35" fmla="*/ 632460 w 967740"/>
              <a:gd name="connsiteY35" fmla="*/ 710420 h 1788650"/>
              <a:gd name="connsiteX36" fmla="*/ 624840 w 967740"/>
              <a:gd name="connsiteY36" fmla="*/ 698990 h 1788650"/>
              <a:gd name="connsiteX37" fmla="*/ 621030 w 967740"/>
              <a:gd name="connsiteY37" fmla="*/ 683750 h 1788650"/>
              <a:gd name="connsiteX38" fmla="*/ 605790 w 967740"/>
              <a:gd name="connsiteY38" fmla="*/ 653270 h 1788650"/>
              <a:gd name="connsiteX39" fmla="*/ 586740 w 967740"/>
              <a:gd name="connsiteY39" fmla="*/ 622790 h 1788650"/>
              <a:gd name="connsiteX40" fmla="*/ 567690 w 967740"/>
              <a:gd name="connsiteY40" fmla="*/ 584690 h 1788650"/>
              <a:gd name="connsiteX41" fmla="*/ 567690 w 967740"/>
              <a:gd name="connsiteY41" fmla="*/ 584690 h 1788650"/>
              <a:gd name="connsiteX42" fmla="*/ 537210 w 967740"/>
              <a:gd name="connsiteY42" fmla="*/ 538970 h 1788650"/>
              <a:gd name="connsiteX43" fmla="*/ 518160 w 967740"/>
              <a:gd name="connsiteY43" fmla="*/ 504680 h 1788650"/>
              <a:gd name="connsiteX44" fmla="*/ 510540 w 967740"/>
              <a:gd name="connsiteY44" fmla="*/ 493250 h 1788650"/>
              <a:gd name="connsiteX45" fmla="*/ 468630 w 967740"/>
              <a:gd name="connsiteY45" fmla="*/ 455150 h 1788650"/>
              <a:gd name="connsiteX46" fmla="*/ 434340 w 967740"/>
              <a:gd name="connsiteY46" fmla="*/ 417050 h 1788650"/>
              <a:gd name="connsiteX47" fmla="*/ 403860 w 967740"/>
              <a:gd name="connsiteY47" fmla="*/ 390380 h 1788650"/>
              <a:gd name="connsiteX48" fmla="*/ 369570 w 967740"/>
              <a:gd name="connsiteY48" fmla="*/ 359900 h 1788650"/>
              <a:gd name="connsiteX49" fmla="*/ 342900 w 967740"/>
              <a:gd name="connsiteY49" fmla="*/ 344660 h 1788650"/>
              <a:gd name="connsiteX50" fmla="*/ 308610 w 967740"/>
              <a:gd name="connsiteY50" fmla="*/ 317990 h 1788650"/>
              <a:gd name="connsiteX51" fmla="*/ 281940 w 967740"/>
              <a:gd name="connsiteY51" fmla="*/ 302750 h 1788650"/>
              <a:gd name="connsiteX52" fmla="*/ 270510 w 967740"/>
              <a:gd name="connsiteY52" fmla="*/ 295130 h 1788650"/>
              <a:gd name="connsiteX53" fmla="*/ 213360 w 967740"/>
              <a:gd name="connsiteY53" fmla="*/ 272270 h 1788650"/>
              <a:gd name="connsiteX54" fmla="*/ 182880 w 967740"/>
              <a:gd name="connsiteY54" fmla="*/ 260840 h 1788650"/>
              <a:gd name="connsiteX55" fmla="*/ 95250 w 967740"/>
              <a:gd name="connsiteY55" fmla="*/ 215120 h 1788650"/>
              <a:gd name="connsiteX56" fmla="*/ 87630 w 967740"/>
              <a:gd name="connsiteY56" fmla="*/ 203690 h 1788650"/>
              <a:gd name="connsiteX57" fmla="*/ 57150 w 967740"/>
              <a:gd name="connsiteY57" fmla="*/ 173210 h 1788650"/>
              <a:gd name="connsiteX58" fmla="*/ 30480 w 967740"/>
              <a:gd name="connsiteY58" fmla="*/ 142730 h 1788650"/>
              <a:gd name="connsiteX59" fmla="*/ 22860 w 967740"/>
              <a:gd name="connsiteY59" fmla="*/ 127490 h 1788650"/>
              <a:gd name="connsiteX60" fmla="*/ 11430 w 967740"/>
              <a:gd name="connsiteY60" fmla="*/ 119870 h 1788650"/>
              <a:gd name="connsiteX61" fmla="*/ 19050 w 967740"/>
              <a:gd name="connsiteY61" fmla="*/ 104630 h 1788650"/>
              <a:gd name="connsiteX62" fmla="*/ 30480 w 967740"/>
              <a:gd name="connsiteY62" fmla="*/ 116060 h 1788650"/>
              <a:gd name="connsiteX63" fmla="*/ 41910 w 967740"/>
              <a:gd name="connsiteY63" fmla="*/ 123680 h 1788650"/>
              <a:gd name="connsiteX64" fmla="*/ 60960 w 967740"/>
              <a:gd name="connsiteY64" fmla="*/ 127490 h 1788650"/>
              <a:gd name="connsiteX65" fmla="*/ 53340 w 967740"/>
              <a:gd name="connsiteY65" fmla="*/ 97010 h 1788650"/>
              <a:gd name="connsiteX66" fmla="*/ 49530 w 967740"/>
              <a:gd name="connsiteY66" fmla="*/ 77960 h 1788650"/>
              <a:gd name="connsiteX67" fmla="*/ 72390 w 967740"/>
              <a:gd name="connsiteY67" fmla="*/ 93200 h 1788650"/>
              <a:gd name="connsiteX68" fmla="*/ 83820 w 967740"/>
              <a:gd name="connsiteY68" fmla="*/ 70340 h 1788650"/>
              <a:gd name="connsiteX69" fmla="*/ 110490 w 967740"/>
              <a:gd name="connsiteY69" fmla="*/ 89390 h 1788650"/>
              <a:gd name="connsiteX70" fmla="*/ 118110 w 967740"/>
              <a:gd name="connsiteY70" fmla="*/ 74150 h 1788650"/>
              <a:gd name="connsiteX71" fmla="*/ 125730 w 967740"/>
              <a:gd name="connsiteY71" fmla="*/ 51290 h 1788650"/>
              <a:gd name="connsiteX72" fmla="*/ 133350 w 967740"/>
              <a:gd name="connsiteY72" fmla="*/ 62720 h 1788650"/>
              <a:gd name="connsiteX73" fmla="*/ 140970 w 967740"/>
              <a:gd name="connsiteY73" fmla="*/ 51290 h 1788650"/>
              <a:gd name="connsiteX74" fmla="*/ 201930 w 967740"/>
              <a:gd name="connsiteY74" fmla="*/ 20810 h 1788650"/>
              <a:gd name="connsiteX75" fmla="*/ 224790 w 967740"/>
              <a:gd name="connsiteY75" fmla="*/ 28430 h 1788650"/>
              <a:gd name="connsiteX76" fmla="*/ 224790 w 967740"/>
              <a:gd name="connsiteY76" fmla="*/ 24620 h 1788650"/>
              <a:gd name="connsiteX77" fmla="*/ 247650 w 967740"/>
              <a:gd name="connsiteY77" fmla="*/ 47480 h 1788650"/>
              <a:gd name="connsiteX78" fmla="*/ 297180 w 967740"/>
              <a:gd name="connsiteY78" fmla="*/ 74150 h 1788650"/>
              <a:gd name="connsiteX79" fmla="*/ 365760 w 967740"/>
              <a:gd name="connsiteY79" fmla="*/ 116060 h 1788650"/>
              <a:gd name="connsiteX80" fmla="*/ 400050 w 967740"/>
              <a:gd name="connsiteY80" fmla="*/ 142730 h 1788650"/>
              <a:gd name="connsiteX81" fmla="*/ 407670 w 967740"/>
              <a:gd name="connsiteY81" fmla="*/ 154160 h 1788650"/>
              <a:gd name="connsiteX82" fmla="*/ 419100 w 967740"/>
              <a:gd name="connsiteY82" fmla="*/ 157970 h 1788650"/>
              <a:gd name="connsiteX83" fmla="*/ 457200 w 967740"/>
              <a:gd name="connsiteY83" fmla="*/ 196070 h 1788650"/>
              <a:gd name="connsiteX84" fmla="*/ 480060 w 967740"/>
              <a:gd name="connsiteY84" fmla="*/ 215120 h 1788650"/>
              <a:gd name="connsiteX85" fmla="*/ 529590 w 967740"/>
              <a:gd name="connsiteY85" fmla="*/ 257030 h 1788650"/>
              <a:gd name="connsiteX86" fmla="*/ 563880 w 967740"/>
              <a:gd name="connsiteY86" fmla="*/ 283700 h 1788650"/>
              <a:gd name="connsiteX87" fmla="*/ 594360 w 967740"/>
              <a:gd name="connsiteY87" fmla="*/ 317990 h 1788650"/>
              <a:gd name="connsiteX88" fmla="*/ 624840 w 967740"/>
              <a:gd name="connsiteY88" fmla="*/ 356090 h 1788650"/>
              <a:gd name="connsiteX89" fmla="*/ 640080 w 967740"/>
              <a:gd name="connsiteY89" fmla="*/ 378950 h 1788650"/>
              <a:gd name="connsiteX90" fmla="*/ 647700 w 967740"/>
              <a:gd name="connsiteY90" fmla="*/ 390380 h 1788650"/>
              <a:gd name="connsiteX91" fmla="*/ 651510 w 967740"/>
              <a:gd name="connsiteY91" fmla="*/ 401810 h 1788650"/>
              <a:gd name="connsiteX92" fmla="*/ 662940 w 967740"/>
              <a:gd name="connsiteY92" fmla="*/ 409430 h 1788650"/>
              <a:gd name="connsiteX93" fmla="*/ 678180 w 967740"/>
              <a:gd name="connsiteY93" fmla="*/ 436100 h 1788650"/>
              <a:gd name="connsiteX94" fmla="*/ 693420 w 967740"/>
              <a:gd name="connsiteY94" fmla="*/ 458960 h 1788650"/>
              <a:gd name="connsiteX95" fmla="*/ 704850 w 967740"/>
              <a:gd name="connsiteY95" fmla="*/ 474200 h 1788650"/>
              <a:gd name="connsiteX96" fmla="*/ 716280 w 967740"/>
              <a:gd name="connsiteY96" fmla="*/ 481820 h 1788650"/>
              <a:gd name="connsiteX97" fmla="*/ 727710 w 967740"/>
              <a:gd name="connsiteY97" fmla="*/ 519920 h 1788650"/>
              <a:gd name="connsiteX98" fmla="*/ 739140 w 967740"/>
              <a:gd name="connsiteY98" fmla="*/ 542780 h 1788650"/>
              <a:gd name="connsiteX99" fmla="*/ 746760 w 967740"/>
              <a:gd name="connsiteY99" fmla="*/ 565640 h 1788650"/>
              <a:gd name="connsiteX100" fmla="*/ 754380 w 967740"/>
              <a:gd name="connsiteY100" fmla="*/ 580880 h 1788650"/>
              <a:gd name="connsiteX101" fmla="*/ 765810 w 967740"/>
              <a:gd name="connsiteY101" fmla="*/ 607550 h 1788650"/>
              <a:gd name="connsiteX102" fmla="*/ 773430 w 967740"/>
              <a:gd name="connsiteY102" fmla="*/ 584690 h 1788650"/>
              <a:gd name="connsiteX103" fmla="*/ 784860 w 967740"/>
              <a:gd name="connsiteY103" fmla="*/ 558020 h 1788650"/>
              <a:gd name="connsiteX104" fmla="*/ 796290 w 967740"/>
              <a:gd name="connsiteY104" fmla="*/ 504680 h 1788650"/>
              <a:gd name="connsiteX105" fmla="*/ 800100 w 967740"/>
              <a:gd name="connsiteY105" fmla="*/ 478010 h 1788650"/>
              <a:gd name="connsiteX106" fmla="*/ 803910 w 967740"/>
              <a:gd name="connsiteY106" fmla="*/ 428480 h 1788650"/>
              <a:gd name="connsiteX107" fmla="*/ 800100 w 967740"/>
              <a:gd name="connsiteY107" fmla="*/ 386570 h 1788650"/>
              <a:gd name="connsiteX108" fmla="*/ 796290 w 967740"/>
              <a:gd name="connsiteY108" fmla="*/ 363710 h 1788650"/>
              <a:gd name="connsiteX109" fmla="*/ 792480 w 967740"/>
              <a:gd name="connsiteY109" fmla="*/ 337040 h 1788650"/>
              <a:gd name="connsiteX110" fmla="*/ 784860 w 967740"/>
              <a:gd name="connsiteY110" fmla="*/ 291320 h 1788650"/>
              <a:gd name="connsiteX111" fmla="*/ 788670 w 967740"/>
              <a:gd name="connsiteY111" fmla="*/ 196070 h 1788650"/>
              <a:gd name="connsiteX112" fmla="*/ 792480 w 967740"/>
              <a:gd name="connsiteY112" fmla="*/ 177020 h 1788650"/>
              <a:gd name="connsiteX113" fmla="*/ 800100 w 967740"/>
              <a:gd name="connsiteY113" fmla="*/ 199880 h 1788650"/>
              <a:gd name="connsiteX114" fmla="*/ 803910 w 967740"/>
              <a:gd name="connsiteY114" fmla="*/ 237980 h 1788650"/>
              <a:gd name="connsiteX115" fmla="*/ 807720 w 967740"/>
              <a:gd name="connsiteY115" fmla="*/ 268460 h 1788650"/>
              <a:gd name="connsiteX116" fmla="*/ 815340 w 967740"/>
              <a:gd name="connsiteY116" fmla="*/ 257030 h 1788650"/>
              <a:gd name="connsiteX117" fmla="*/ 819150 w 967740"/>
              <a:gd name="connsiteY117" fmla="*/ 245600 h 1788650"/>
              <a:gd name="connsiteX118" fmla="*/ 826770 w 967740"/>
              <a:gd name="connsiteY118" fmla="*/ 226550 h 1788650"/>
              <a:gd name="connsiteX119" fmla="*/ 834390 w 967740"/>
              <a:gd name="connsiteY119" fmla="*/ 203690 h 1788650"/>
              <a:gd name="connsiteX120" fmla="*/ 845820 w 967740"/>
              <a:gd name="connsiteY120" fmla="*/ 180830 h 1788650"/>
              <a:gd name="connsiteX121" fmla="*/ 853440 w 967740"/>
              <a:gd name="connsiteY121" fmla="*/ 196070 h 1788650"/>
              <a:gd name="connsiteX122" fmla="*/ 868680 w 967740"/>
              <a:gd name="connsiteY122" fmla="*/ 218930 h 1788650"/>
              <a:gd name="connsiteX123" fmla="*/ 876300 w 967740"/>
              <a:gd name="connsiteY123" fmla="*/ 199880 h 1788650"/>
              <a:gd name="connsiteX124" fmla="*/ 883920 w 967740"/>
              <a:gd name="connsiteY124" fmla="*/ 188450 h 1788650"/>
              <a:gd name="connsiteX125" fmla="*/ 887730 w 967740"/>
              <a:gd name="connsiteY125" fmla="*/ 237980 h 1788650"/>
              <a:gd name="connsiteX126" fmla="*/ 902970 w 967740"/>
              <a:gd name="connsiteY126" fmla="*/ 211310 h 1788650"/>
              <a:gd name="connsiteX127" fmla="*/ 910590 w 967740"/>
              <a:gd name="connsiteY127" fmla="*/ 196070 h 1788650"/>
              <a:gd name="connsiteX128" fmla="*/ 906780 w 967740"/>
              <a:gd name="connsiteY128" fmla="*/ 226550 h 1788650"/>
              <a:gd name="connsiteX129" fmla="*/ 910590 w 967740"/>
              <a:gd name="connsiteY129" fmla="*/ 241790 h 1788650"/>
              <a:gd name="connsiteX130" fmla="*/ 918210 w 967740"/>
              <a:gd name="connsiteY130" fmla="*/ 230360 h 1788650"/>
              <a:gd name="connsiteX131" fmla="*/ 929640 w 967740"/>
              <a:gd name="connsiteY131" fmla="*/ 218930 h 1788650"/>
              <a:gd name="connsiteX132" fmla="*/ 933450 w 967740"/>
              <a:gd name="connsiteY132" fmla="*/ 207500 h 1788650"/>
              <a:gd name="connsiteX133" fmla="*/ 944880 w 967740"/>
              <a:gd name="connsiteY133" fmla="*/ 241790 h 1788650"/>
              <a:gd name="connsiteX134" fmla="*/ 941070 w 967740"/>
              <a:gd name="connsiteY134" fmla="*/ 302750 h 1788650"/>
              <a:gd name="connsiteX135" fmla="*/ 944880 w 967740"/>
              <a:gd name="connsiteY135" fmla="*/ 401810 h 1788650"/>
              <a:gd name="connsiteX136" fmla="*/ 948690 w 967740"/>
              <a:gd name="connsiteY136" fmla="*/ 428480 h 1788650"/>
              <a:gd name="connsiteX137" fmla="*/ 952500 w 967740"/>
              <a:gd name="connsiteY137" fmla="*/ 470390 h 1788650"/>
              <a:gd name="connsiteX138" fmla="*/ 956310 w 967740"/>
              <a:gd name="connsiteY138" fmla="*/ 565640 h 1788650"/>
              <a:gd name="connsiteX139" fmla="*/ 960120 w 967740"/>
              <a:gd name="connsiteY139" fmla="*/ 580880 h 1788650"/>
              <a:gd name="connsiteX140" fmla="*/ 967740 w 967740"/>
              <a:gd name="connsiteY140" fmla="*/ 626600 h 1788650"/>
              <a:gd name="connsiteX141" fmla="*/ 960120 w 967740"/>
              <a:gd name="connsiteY141" fmla="*/ 737090 h 1788650"/>
              <a:gd name="connsiteX142" fmla="*/ 956310 w 967740"/>
              <a:gd name="connsiteY142" fmla="*/ 763760 h 1788650"/>
              <a:gd name="connsiteX143" fmla="*/ 952500 w 967740"/>
              <a:gd name="connsiteY143" fmla="*/ 782810 h 1788650"/>
              <a:gd name="connsiteX144" fmla="*/ 944880 w 967740"/>
              <a:gd name="connsiteY144" fmla="*/ 847580 h 1788650"/>
              <a:gd name="connsiteX145" fmla="*/ 941070 w 967740"/>
              <a:gd name="connsiteY145" fmla="*/ 862820 h 1788650"/>
              <a:gd name="connsiteX146" fmla="*/ 933450 w 967740"/>
              <a:gd name="connsiteY146" fmla="*/ 935210 h 1788650"/>
              <a:gd name="connsiteX147" fmla="*/ 925830 w 967740"/>
              <a:gd name="connsiteY147" fmla="*/ 988550 h 1788650"/>
              <a:gd name="connsiteX148" fmla="*/ 929640 w 967740"/>
              <a:gd name="connsiteY148" fmla="*/ 1057130 h 1788650"/>
              <a:gd name="connsiteX149" fmla="*/ 941070 w 967740"/>
              <a:gd name="connsiteY149" fmla="*/ 1133330 h 1788650"/>
              <a:gd name="connsiteX150" fmla="*/ 933450 w 967740"/>
              <a:gd name="connsiteY150" fmla="*/ 1217150 h 1788650"/>
              <a:gd name="connsiteX151" fmla="*/ 925830 w 967740"/>
              <a:gd name="connsiteY151" fmla="*/ 1262870 h 1788650"/>
              <a:gd name="connsiteX152" fmla="*/ 918210 w 967740"/>
              <a:gd name="connsiteY152" fmla="*/ 1346690 h 1788650"/>
              <a:gd name="connsiteX153" fmla="*/ 914400 w 967740"/>
              <a:gd name="connsiteY153" fmla="*/ 1361930 h 1788650"/>
              <a:gd name="connsiteX154" fmla="*/ 910590 w 967740"/>
              <a:gd name="connsiteY154" fmla="*/ 1380980 h 1788650"/>
              <a:gd name="connsiteX155" fmla="*/ 902970 w 967740"/>
              <a:gd name="connsiteY155" fmla="*/ 1403840 h 1788650"/>
              <a:gd name="connsiteX156" fmla="*/ 891540 w 967740"/>
              <a:gd name="connsiteY156" fmla="*/ 1430510 h 1788650"/>
              <a:gd name="connsiteX157" fmla="*/ 887730 w 967740"/>
              <a:gd name="connsiteY157" fmla="*/ 1457180 h 1788650"/>
              <a:gd name="connsiteX158" fmla="*/ 883920 w 967740"/>
              <a:gd name="connsiteY158" fmla="*/ 1468610 h 1788650"/>
              <a:gd name="connsiteX159" fmla="*/ 876300 w 967740"/>
              <a:gd name="connsiteY159" fmla="*/ 1495280 h 1788650"/>
              <a:gd name="connsiteX160" fmla="*/ 876300 w 967740"/>
              <a:gd name="connsiteY160" fmla="*/ 1586720 h 1788650"/>
              <a:gd name="connsiteX161" fmla="*/ 887730 w 967740"/>
              <a:gd name="connsiteY161" fmla="*/ 1609580 h 1788650"/>
              <a:gd name="connsiteX162" fmla="*/ 891540 w 967740"/>
              <a:gd name="connsiteY162" fmla="*/ 1617200 h 1788650"/>
              <a:gd name="connsiteX0" fmla="*/ 697230 w 967740"/>
              <a:gd name="connsiteY0" fmla="*/ 1788650 h 1788650"/>
              <a:gd name="connsiteX1" fmla="*/ 704850 w 967740"/>
              <a:gd name="connsiteY1" fmla="*/ 1758170 h 1788650"/>
              <a:gd name="connsiteX2" fmla="*/ 708660 w 967740"/>
              <a:gd name="connsiteY2" fmla="*/ 1742930 h 1788650"/>
              <a:gd name="connsiteX3" fmla="*/ 712470 w 967740"/>
              <a:gd name="connsiteY3" fmla="*/ 1716260 h 1788650"/>
              <a:gd name="connsiteX4" fmla="*/ 716280 w 967740"/>
              <a:gd name="connsiteY4" fmla="*/ 1697210 h 1788650"/>
              <a:gd name="connsiteX5" fmla="*/ 723900 w 967740"/>
              <a:gd name="connsiteY5" fmla="*/ 1674350 h 1788650"/>
              <a:gd name="connsiteX6" fmla="*/ 731520 w 967740"/>
              <a:gd name="connsiteY6" fmla="*/ 1590530 h 1788650"/>
              <a:gd name="connsiteX7" fmla="*/ 735330 w 967740"/>
              <a:gd name="connsiteY7" fmla="*/ 1579100 h 1788650"/>
              <a:gd name="connsiteX8" fmla="*/ 739140 w 967740"/>
              <a:gd name="connsiteY8" fmla="*/ 1529570 h 1788650"/>
              <a:gd name="connsiteX9" fmla="*/ 742950 w 967740"/>
              <a:gd name="connsiteY9" fmla="*/ 1514330 h 1788650"/>
              <a:gd name="connsiteX10" fmla="*/ 746760 w 967740"/>
              <a:gd name="connsiteY10" fmla="*/ 1472420 h 1788650"/>
              <a:gd name="connsiteX11" fmla="*/ 750570 w 967740"/>
              <a:gd name="connsiteY11" fmla="*/ 1457180 h 1788650"/>
              <a:gd name="connsiteX12" fmla="*/ 754380 w 967740"/>
              <a:gd name="connsiteY12" fmla="*/ 1426700 h 1788650"/>
              <a:gd name="connsiteX13" fmla="*/ 758190 w 967740"/>
              <a:gd name="connsiteY13" fmla="*/ 1400030 h 1788650"/>
              <a:gd name="connsiteX14" fmla="*/ 762000 w 967740"/>
              <a:gd name="connsiteY14" fmla="*/ 1339070 h 1788650"/>
              <a:gd name="connsiteX15" fmla="*/ 765810 w 967740"/>
              <a:gd name="connsiteY15" fmla="*/ 1316210 h 1788650"/>
              <a:gd name="connsiteX16" fmla="*/ 758190 w 967740"/>
              <a:gd name="connsiteY16" fmla="*/ 1209530 h 1788650"/>
              <a:gd name="connsiteX17" fmla="*/ 754380 w 967740"/>
              <a:gd name="connsiteY17" fmla="*/ 1190480 h 1788650"/>
              <a:gd name="connsiteX18" fmla="*/ 746760 w 967740"/>
              <a:gd name="connsiteY18" fmla="*/ 1137140 h 1788650"/>
              <a:gd name="connsiteX19" fmla="*/ 735330 w 967740"/>
              <a:gd name="connsiteY19" fmla="*/ 1087610 h 1788650"/>
              <a:gd name="connsiteX20" fmla="*/ 731520 w 967740"/>
              <a:gd name="connsiteY20" fmla="*/ 1076180 h 1788650"/>
              <a:gd name="connsiteX21" fmla="*/ 723900 w 967740"/>
              <a:gd name="connsiteY21" fmla="*/ 1019030 h 1788650"/>
              <a:gd name="connsiteX22" fmla="*/ 716280 w 967740"/>
              <a:gd name="connsiteY22" fmla="*/ 980930 h 1788650"/>
              <a:gd name="connsiteX23" fmla="*/ 712470 w 967740"/>
              <a:gd name="connsiteY23" fmla="*/ 942830 h 1788650"/>
              <a:gd name="connsiteX24" fmla="*/ 704850 w 967740"/>
              <a:gd name="connsiteY24" fmla="*/ 916160 h 1788650"/>
              <a:gd name="connsiteX25" fmla="*/ 701040 w 967740"/>
              <a:gd name="connsiteY25" fmla="*/ 897110 h 1788650"/>
              <a:gd name="connsiteX26" fmla="*/ 693420 w 967740"/>
              <a:gd name="connsiteY26" fmla="*/ 881870 h 1788650"/>
              <a:gd name="connsiteX27" fmla="*/ 685800 w 967740"/>
              <a:gd name="connsiteY27" fmla="*/ 859010 h 1788650"/>
              <a:gd name="connsiteX28" fmla="*/ 674370 w 967740"/>
              <a:gd name="connsiteY28" fmla="*/ 832340 h 1788650"/>
              <a:gd name="connsiteX29" fmla="*/ 666750 w 967740"/>
              <a:gd name="connsiteY29" fmla="*/ 817100 h 1788650"/>
              <a:gd name="connsiteX30" fmla="*/ 659130 w 967740"/>
              <a:gd name="connsiteY30" fmla="*/ 794240 h 1788650"/>
              <a:gd name="connsiteX31" fmla="*/ 655320 w 967740"/>
              <a:gd name="connsiteY31" fmla="*/ 779000 h 1788650"/>
              <a:gd name="connsiteX32" fmla="*/ 647700 w 967740"/>
              <a:gd name="connsiteY32" fmla="*/ 767570 h 1788650"/>
              <a:gd name="connsiteX33" fmla="*/ 640080 w 967740"/>
              <a:gd name="connsiteY33" fmla="*/ 737090 h 1788650"/>
              <a:gd name="connsiteX34" fmla="*/ 636270 w 967740"/>
              <a:gd name="connsiteY34" fmla="*/ 725660 h 1788650"/>
              <a:gd name="connsiteX35" fmla="*/ 632460 w 967740"/>
              <a:gd name="connsiteY35" fmla="*/ 710420 h 1788650"/>
              <a:gd name="connsiteX36" fmla="*/ 624840 w 967740"/>
              <a:gd name="connsiteY36" fmla="*/ 698990 h 1788650"/>
              <a:gd name="connsiteX37" fmla="*/ 621030 w 967740"/>
              <a:gd name="connsiteY37" fmla="*/ 683750 h 1788650"/>
              <a:gd name="connsiteX38" fmla="*/ 605790 w 967740"/>
              <a:gd name="connsiteY38" fmla="*/ 653270 h 1788650"/>
              <a:gd name="connsiteX39" fmla="*/ 586740 w 967740"/>
              <a:gd name="connsiteY39" fmla="*/ 622790 h 1788650"/>
              <a:gd name="connsiteX40" fmla="*/ 567690 w 967740"/>
              <a:gd name="connsiteY40" fmla="*/ 584690 h 1788650"/>
              <a:gd name="connsiteX41" fmla="*/ 567690 w 967740"/>
              <a:gd name="connsiteY41" fmla="*/ 584690 h 1788650"/>
              <a:gd name="connsiteX42" fmla="*/ 537210 w 967740"/>
              <a:gd name="connsiteY42" fmla="*/ 538970 h 1788650"/>
              <a:gd name="connsiteX43" fmla="*/ 518160 w 967740"/>
              <a:gd name="connsiteY43" fmla="*/ 504680 h 1788650"/>
              <a:gd name="connsiteX44" fmla="*/ 510540 w 967740"/>
              <a:gd name="connsiteY44" fmla="*/ 493250 h 1788650"/>
              <a:gd name="connsiteX45" fmla="*/ 468630 w 967740"/>
              <a:gd name="connsiteY45" fmla="*/ 455150 h 1788650"/>
              <a:gd name="connsiteX46" fmla="*/ 434340 w 967740"/>
              <a:gd name="connsiteY46" fmla="*/ 417050 h 1788650"/>
              <a:gd name="connsiteX47" fmla="*/ 403860 w 967740"/>
              <a:gd name="connsiteY47" fmla="*/ 390380 h 1788650"/>
              <a:gd name="connsiteX48" fmla="*/ 369570 w 967740"/>
              <a:gd name="connsiteY48" fmla="*/ 359900 h 1788650"/>
              <a:gd name="connsiteX49" fmla="*/ 342900 w 967740"/>
              <a:gd name="connsiteY49" fmla="*/ 344660 h 1788650"/>
              <a:gd name="connsiteX50" fmla="*/ 308610 w 967740"/>
              <a:gd name="connsiteY50" fmla="*/ 317990 h 1788650"/>
              <a:gd name="connsiteX51" fmla="*/ 281940 w 967740"/>
              <a:gd name="connsiteY51" fmla="*/ 302750 h 1788650"/>
              <a:gd name="connsiteX52" fmla="*/ 270510 w 967740"/>
              <a:gd name="connsiteY52" fmla="*/ 295130 h 1788650"/>
              <a:gd name="connsiteX53" fmla="*/ 213360 w 967740"/>
              <a:gd name="connsiteY53" fmla="*/ 272270 h 1788650"/>
              <a:gd name="connsiteX54" fmla="*/ 182880 w 967740"/>
              <a:gd name="connsiteY54" fmla="*/ 260840 h 1788650"/>
              <a:gd name="connsiteX55" fmla="*/ 95250 w 967740"/>
              <a:gd name="connsiteY55" fmla="*/ 215120 h 1788650"/>
              <a:gd name="connsiteX56" fmla="*/ 87630 w 967740"/>
              <a:gd name="connsiteY56" fmla="*/ 203690 h 1788650"/>
              <a:gd name="connsiteX57" fmla="*/ 57150 w 967740"/>
              <a:gd name="connsiteY57" fmla="*/ 173210 h 1788650"/>
              <a:gd name="connsiteX58" fmla="*/ 30480 w 967740"/>
              <a:gd name="connsiteY58" fmla="*/ 142730 h 1788650"/>
              <a:gd name="connsiteX59" fmla="*/ 22860 w 967740"/>
              <a:gd name="connsiteY59" fmla="*/ 127490 h 1788650"/>
              <a:gd name="connsiteX60" fmla="*/ 11430 w 967740"/>
              <a:gd name="connsiteY60" fmla="*/ 119870 h 1788650"/>
              <a:gd name="connsiteX61" fmla="*/ 19050 w 967740"/>
              <a:gd name="connsiteY61" fmla="*/ 104630 h 1788650"/>
              <a:gd name="connsiteX62" fmla="*/ 30480 w 967740"/>
              <a:gd name="connsiteY62" fmla="*/ 116060 h 1788650"/>
              <a:gd name="connsiteX63" fmla="*/ 41910 w 967740"/>
              <a:gd name="connsiteY63" fmla="*/ 123680 h 1788650"/>
              <a:gd name="connsiteX64" fmla="*/ 60960 w 967740"/>
              <a:gd name="connsiteY64" fmla="*/ 127490 h 1788650"/>
              <a:gd name="connsiteX65" fmla="*/ 53340 w 967740"/>
              <a:gd name="connsiteY65" fmla="*/ 97010 h 1788650"/>
              <a:gd name="connsiteX66" fmla="*/ 49530 w 967740"/>
              <a:gd name="connsiteY66" fmla="*/ 77960 h 1788650"/>
              <a:gd name="connsiteX67" fmla="*/ 72390 w 967740"/>
              <a:gd name="connsiteY67" fmla="*/ 93200 h 1788650"/>
              <a:gd name="connsiteX68" fmla="*/ 83820 w 967740"/>
              <a:gd name="connsiteY68" fmla="*/ 70340 h 1788650"/>
              <a:gd name="connsiteX69" fmla="*/ 110490 w 967740"/>
              <a:gd name="connsiteY69" fmla="*/ 89390 h 1788650"/>
              <a:gd name="connsiteX70" fmla="*/ 118110 w 967740"/>
              <a:gd name="connsiteY70" fmla="*/ 74150 h 1788650"/>
              <a:gd name="connsiteX71" fmla="*/ 125730 w 967740"/>
              <a:gd name="connsiteY71" fmla="*/ 51290 h 1788650"/>
              <a:gd name="connsiteX72" fmla="*/ 133350 w 967740"/>
              <a:gd name="connsiteY72" fmla="*/ 62720 h 1788650"/>
              <a:gd name="connsiteX73" fmla="*/ 140970 w 967740"/>
              <a:gd name="connsiteY73" fmla="*/ 51290 h 1788650"/>
              <a:gd name="connsiteX74" fmla="*/ 201930 w 967740"/>
              <a:gd name="connsiteY74" fmla="*/ 20810 h 1788650"/>
              <a:gd name="connsiteX75" fmla="*/ 224790 w 967740"/>
              <a:gd name="connsiteY75" fmla="*/ 28430 h 1788650"/>
              <a:gd name="connsiteX76" fmla="*/ 224790 w 967740"/>
              <a:gd name="connsiteY76" fmla="*/ 24620 h 1788650"/>
              <a:gd name="connsiteX77" fmla="*/ 247650 w 967740"/>
              <a:gd name="connsiteY77" fmla="*/ 47480 h 1788650"/>
              <a:gd name="connsiteX78" fmla="*/ 297180 w 967740"/>
              <a:gd name="connsiteY78" fmla="*/ 74150 h 1788650"/>
              <a:gd name="connsiteX79" fmla="*/ 365760 w 967740"/>
              <a:gd name="connsiteY79" fmla="*/ 116060 h 1788650"/>
              <a:gd name="connsiteX80" fmla="*/ 400050 w 967740"/>
              <a:gd name="connsiteY80" fmla="*/ 142730 h 1788650"/>
              <a:gd name="connsiteX81" fmla="*/ 407670 w 967740"/>
              <a:gd name="connsiteY81" fmla="*/ 154160 h 1788650"/>
              <a:gd name="connsiteX82" fmla="*/ 419100 w 967740"/>
              <a:gd name="connsiteY82" fmla="*/ 157970 h 1788650"/>
              <a:gd name="connsiteX83" fmla="*/ 457200 w 967740"/>
              <a:gd name="connsiteY83" fmla="*/ 196070 h 1788650"/>
              <a:gd name="connsiteX84" fmla="*/ 480060 w 967740"/>
              <a:gd name="connsiteY84" fmla="*/ 215120 h 1788650"/>
              <a:gd name="connsiteX85" fmla="*/ 529590 w 967740"/>
              <a:gd name="connsiteY85" fmla="*/ 257030 h 1788650"/>
              <a:gd name="connsiteX86" fmla="*/ 563880 w 967740"/>
              <a:gd name="connsiteY86" fmla="*/ 283700 h 1788650"/>
              <a:gd name="connsiteX87" fmla="*/ 594360 w 967740"/>
              <a:gd name="connsiteY87" fmla="*/ 317990 h 1788650"/>
              <a:gd name="connsiteX88" fmla="*/ 624840 w 967740"/>
              <a:gd name="connsiteY88" fmla="*/ 356090 h 1788650"/>
              <a:gd name="connsiteX89" fmla="*/ 647700 w 967740"/>
              <a:gd name="connsiteY89" fmla="*/ 390380 h 1788650"/>
              <a:gd name="connsiteX90" fmla="*/ 651510 w 967740"/>
              <a:gd name="connsiteY90" fmla="*/ 401810 h 1788650"/>
              <a:gd name="connsiteX91" fmla="*/ 662940 w 967740"/>
              <a:gd name="connsiteY91" fmla="*/ 409430 h 1788650"/>
              <a:gd name="connsiteX92" fmla="*/ 678180 w 967740"/>
              <a:gd name="connsiteY92" fmla="*/ 436100 h 1788650"/>
              <a:gd name="connsiteX93" fmla="*/ 693420 w 967740"/>
              <a:gd name="connsiteY93" fmla="*/ 458960 h 1788650"/>
              <a:gd name="connsiteX94" fmla="*/ 704850 w 967740"/>
              <a:gd name="connsiteY94" fmla="*/ 474200 h 1788650"/>
              <a:gd name="connsiteX95" fmla="*/ 716280 w 967740"/>
              <a:gd name="connsiteY95" fmla="*/ 481820 h 1788650"/>
              <a:gd name="connsiteX96" fmla="*/ 727710 w 967740"/>
              <a:gd name="connsiteY96" fmla="*/ 519920 h 1788650"/>
              <a:gd name="connsiteX97" fmla="*/ 739140 w 967740"/>
              <a:gd name="connsiteY97" fmla="*/ 542780 h 1788650"/>
              <a:gd name="connsiteX98" fmla="*/ 746760 w 967740"/>
              <a:gd name="connsiteY98" fmla="*/ 565640 h 1788650"/>
              <a:gd name="connsiteX99" fmla="*/ 754380 w 967740"/>
              <a:gd name="connsiteY99" fmla="*/ 580880 h 1788650"/>
              <a:gd name="connsiteX100" fmla="*/ 765810 w 967740"/>
              <a:gd name="connsiteY100" fmla="*/ 607550 h 1788650"/>
              <a:gd name="connsiteX101" fmla="*/ 773430 w 967740"/>
              <a:gd name="connsiteY101" fmla="*/ 584690 h 1788650"/>
              <a:gd name="connsiteX102" fmla="*/ 784860 w 967740"/>
              <a:gd name="connsiteY102" fmla="*/ 558020 h 1788650"/>
              <a:gd name="connsiteX103" fmla="*/ 796290 w 967740"/>
              <a:gd name="connsiteY103" fmla="*/ 504680 h 1788650"/>
              <a:gd name="connsiteX104" fmla="*/ 800100 w 967740"/>
              <a:gd name="connsiteY104" fmla="*/ 478010 h 1788650"/>
              <a:gd name="connsiteX105" fmla="*/ 803910 w 967740"/>
              <a:gd name="connsiteY105" fmla="*/ 428480 h 1788650"/>
              <a:gd name="connsiteX106" fmla="*/ 800100 w 967740"/>
              <a:gd name="connsiteY106" fmla="*/ 386570 h 1788650"/>
              <a:gd name="connsiteX107" fmla="*/ 796290 w 967740"/>
              <a:gd name="connsiteY107" fmla="*/ 363710 h 1788650"/>
              <a:gd name="connsiteX108" fmla="*/ 792480 w 967740"/>
              <a:gd name="connsiteY108" fmla="*/ 337040 h 1788650"/>
              <a:gd name="connsiteX109" fmla="*/ 784860 w 967740"/>
              <a:gd name="connsiteY109" fmla="*/ 291320 h 1788650"/>
              <a:gd name="connsiteX110" fmla="*/ 788670 w 967740"/>
              <a:gd name="connsiteY110" fmla="*/ 196070 h 1788650"/>
              <a:gd name="connsiteX111" fmla="*/ 792480 w 967740"/>
              <a:gd name="connsiteY111" fmla="*/ 177020 h 1788650"/>
              <a:gd name="connsiteX112" fmla="*/ 800100 w 967740"/>
              <a:gd name="connsiteY112" fmla="*/ 199880 h 1788650"/>
              <a:gd name="connsiteX113" fmla="*/ 803910 w 967740"/>
              <a:gd name="connsiteY113" fmla="*/ 237980 h 1788650"/>
              <a:gd name="connsiteX114" fmla="*/ 807720 w 967740"/>
              <a:gd name="connsiteY114" fmla="*/ 268460 h 1788650"/>
              <a:gd name="connsiteX115" fmla="*/ 815340 w 967740"/>
              <a:gd name="connsiteY115" fmla="*/ 257030 h 1788650"/>
              <a:gd name="connsiteX116" fmla="*/ 819150 w 967740"/>
              <a:gd name="connsiteY116" fmla="*/ 245600 h 1788650"/>
              <a:gd name="connsiteX117" fmla="*/ 826770 w 967740"/>
              <a:gd name="connsiteY117" fmla="*/ 226550 h 1788650"/>
              <a:gd name="connsiteX118" fmla="*/ 834390 w 967740"/>
              <a:gd name="connsiteY118" fmla="*/ 203690 h 1788650"/>
              <a:gd name="connsiteX119" fmla="*/ 845820 w 967740"/>
              <a:gd name="connsiteY119" fmla="*/ 180830 h 1788650"/>
              <a:gd name="connsiteX120" fmla="*/ 853440 w 967740"/>
              <a:gd name="connsiteY120" fmla="*/ 196070 h 1788650"/>
              <a:gd name="connsiteX121" fmla="*/ 868680 w 967740"/>
              <a:gd name="connsiteY121" fmla="*/ 218930 h 1788650"/>
              <a:gd name="connsiteX122" fmla="*/ 876300 w 967740"/>
              <a:gd name="connsiteY122" fmla="*/ 199880 h 1788650"/>
              <a:gd name="connsiteX123" fmla="*/ 883920 w 967740"/>
              <a:gd name="connsiteY123" fmla="*/ 188450 h 1788650"/>
              <a:gd name="connsiteX124" fmla="*/ 887730 w 967740"/>
              <a:gd name="connsiteY124" fmla="*/ 237980 h 1788650"/>
              <a:gd name="connsiteX125" fmla="*/ 902970 w 967740"/>
              <a:gd name="connsiteY125" fmla="*/ 211310 h 1788650"/>
              <a:gd name="connsiteX126" fmla="*/ 910590 w 967740"/>
              <a:gd name="connsiteY126" fmla="*/ 196070 h 1788650"/>
              <a:gd name="connsiteX127" fmla="*/ 906780 w 967740"/>
              <a:gd name="connsiteY127" fmla="*/ 226550 h 1788650"/>
              <a:gd name="connsiteX128" fmla="*/ 910590 w 967740"/>
              <a:gd name="connsiteY128" fmla="*/ 241790 h 1788650"/>
              <a:gd name="connsiteX129" fmla="*/ 918210 w 967740"/>
              <a:gd name="connsiteY129" fmla="*/ 230360 h 1788650"/>
              <a:gd name="connsiteX130" fmla="*/ 929640 w 967740"/>
              <a:gd name="connsiteY130" fmla="*/ 218930 h 1788650"/>
              <a:gd name="connsiteX131" fmla="*/ 933450 w 967740"/>
              <a:gd name="connsiteY131" fmla="*/ 207500 h 1788650"/>
              <a:gd name="connsiteX132" fmla="*/ 944880 w 967740"/>
              <a:gd name="connsiteY132" fmla="*/ 241790 h 1788650"/>
              <a:gd name="connsiteX133" fmla="*/ 941070 w 967740"/>
              <a:gd name="connsiteY133" fmla="*/ 302750 h 1788650"/>
              <a:gd name="connsiteX134" fmla="*/ 944880 w 967740"/>
              <a:gd name="connsiteY134" fmla="*/ 401810 h 1788650"/>
              <a:gd name="connsiteX135" fmla="*/ 948690 w 967740"/>
              <a:gd name="connsiteY135" fmla="*/ 428480 h 1788650"/>
              <a:gd name="connsiteX136" fmla="*/ 952500 w 967740"/>
              <a:gd name="connsiteY136" fmla="*/ 470390 h 1788650"/>
              <a:gd name="connsiteX137" fmla="*/ 956310 w 967740"/>
              <a:gd name="connsiteY137" fmla="*/ 565640 h 1788650"/>
              <a:gd name="connsiteX138" fmla="*/ 960120 w 967740"/>
              <a:gd name="connsiteY138" fmla="*/ 580880 h 1788650"/>
              <a:gd name="connsiteX139" fmla="*/ 967740 w 967740"/>
              <a:gd name="connsiteY139" fmla="*/ 626600 h 1788650"/>
              <a:gd name="connsiteX140" fmla="*/ 960120 w 967740"/>
              <a:gd name="connsiteY140" fmla="*/ 737090 h 1788650"/>
              <a:gd name="connsiteX141" fmla="*/ 956310 w 967740"/>
              <a:gd name="connsiteY141" fmla="*/ 763760 h 1788650"/>
              <a:gd name="connsiteX142" fmla="*/ 952500 w 967740"/>
              <a:gd name="connsiteY142" fmla="*/ 782810 h 1788650"/>
              <a:gd name="connsiteX143" fmla="*/ 944880 w 967740"/>
              <a:gd name="connsiteY143" fmla="*/ 847580 h 1788650"/>
              <a:gd name="connsiteX144" fmla="*/ 941070 w 967740"/>
              <a:gd name="connsiteY144" fmla="*/ 862820 h 1788650"/>
              <a:gd name="connsiteX145" fmla="*/ 933450 w 967740"/>
              <a:gd name="connsiteY145" fmla="*/ 935210 h 1788650"/>
              <a:gd name="connsiteX146" fmla="*/ 925830 w 967740"/>
              <a:gd name="connsiteY146" fmla="*/ 988550 h 1788650"/>
              <a:gd name="connsiteX147" fmla="*/ 929640 w 967740"/>
              <a:gd name="connsiteY147" fmla="*/ 1057130 h 1788650"/>
              <a:gd name="connsiteX148" fmla="*/ 941070 w 967740"/>
              <a:gd name="connsiteY148" fmla="*/ 1133330 h 1788650"/>
              <a:gd name="connsiteX149" fmla="*/ 933450 w 967740"/>
              <a:gd name="connsiteY149" fmla="*/ 1217150 h 1788650"/>
              <a:gd name="connsiteX150" fmla="*/ 925830 w 967740"/>
              <a:gd name="connsiteY150" fmla="*/ 1262870 h 1788650"/>
              <a:gd name="connsiteX151" fmla="*/ 918210 w 967740"/>
              <a:gd name="connsiteY151" fmla="*/ 1346690 h 1788650"/>
              <a:gd name="connsiteX152" fmla="*/ 914400 w 967740"/>
              <a:gd name="connsiteY152" fmla="*/ 1361930 h 1788650"/>
              <a:gd name="connsiteX153" fmla="*/ 910590 w 967740"/>
              <a:gd name="connsiteY153" fmla="*/ 1380980 h 1788650"/>
              <a:gd name="connsiteX154" fmla="*/ 902970 w 967740"/>
              <a:gd name="connsiteY154" fmla="*/ 1403840 h 1788650"/>
              <a:gd name="connsiteX155" fmla="*/ 891540 w 967740"/>
              <a:gd name="connsiteY155" fmla="*/ 1430510 h 1788650"/>
              <a:gd name="connsiteX156" fmla="*/ 887730 w 967740"/>
              <a:gd name="connsiteY156" fmla="*/ 1457180 h 1788650"/>
              <a:gd name="connsiteX157" fmla="*/ 883920 w 967740"/>
              <a:gd name="connsiteY157" fmla="*/ 1468610 h 1788650"/>
              <a:gd name="connsiteX158" fmla="*/ 876300 w 967740"/>
              <a:gd name="connsiteY158" fmla="*/ 1495280 h 1788650"/>
              <a:gd name="connsiteX159" fmla="*/ 876300 w 967740"/>
              <a:gd name="connsiteY159" fmla="*/ 1586720 h 1788650"/>
              <a:gd name="connsiteX160" fmla="*/ 887730 w 967740"/>
              <a:gd name="connsiteY160" fmla="*/ 1609580 h 1788650"/>
              <a:gd name="connsiteX161" fmla="*/ 891540 w 967740"/>
              <a:gd name="connsiteY161" fmla="*/ 1617200 h 1788650"/>
              <a:gd name="connsiteX0" fmla="*/ 697230 w 967740"/>
              <a:gd name="connsiteY0" fmla="*/ 1788650 h 1788650"/>
              <a:gd name="connsiteX1" fmla="*/ 704850 w 967740"/>
              <a:gd name="connsiteY1" fmla="*/ 1758170 h 1788650"/>
              <a:gd name="connsiteX2" fmla="*/ 708660 w 967740"/>
              <a:gd name="connsiteY2" fmla="*/ 1742930 h 1788650"/>
              <a:gd name="connsiteX3" fmla="*/ 712470 w 967740"/>
              <a:gd name="connsiteY3" fmla="*/ 1716260 h 1788650"/>
              <a:gd name="connsiteX4" fmla="*/ 716280 w 967740"/>
              <a:gd name="connsiteY4" fmla="*/ 1697210 h 1788650"/>
              <a:gd name="connsiteX5" fmla="*/ 723900 w 967740"/>
              <a:gd name="connsiteY5" fmla="*/ 1674350 h 1788650"/>
              <a:gd name="connsiteX6" fmla="*/ 731520 w 967740"/>
              <a:gd name="connsiteY6" fmla="*/ 1590530 h 1788650"/>
              <a:gd name="connsiteX7" fmla="*/ 735330 w 967740"/>
              <a:gd name="connsiteY7" fmla="*/ 1579100 h 1788650"/>
              <a:gd name="connsiteX8" fmla="*/ 739140 w 967740"/>
              <a:gd name="connsiteY8" fmla="*/ 1529570 h 1788650"/>
              <a:gd name="connsiteX9" fmla="*/ 742950 w 967740"/>
              <a:gd name="connsiteY9" fmla="*/ 1514330 h 1788650"/>
              <a:gd name="connsiteX10" fmla="*/ 746760 w 967740"/>
              <a:gd name="connsiteY10" fmla="*/ 1472420 h 1788650"/>
              <a:gd name="connsiteX11" fmla="*/ 750570 w 967740"/>
              <a:gd name="connsiteY11" fmla="*/ 1457180 h 1788650"/>
              <a:gd name="connsiteX12" fmla="*/ 754380 w 967740"/>
              <a:gd name="connsiteY12" fmla="*/ 1426700 h 1788650"/>
              <a:gd name="connsiteX13" fmla="*/ 758190 w 967740"/>
              <a:gd name="connsiteY13" fmla="*/ 1400030 h 1788650"/>
              <a:gd name="connsiteX14" fmla="*/ 762000 w 967740"/>
              <a:gd name="connsiteY14" fmla="*/ 1339070 h 1788650"/>
              <a:gd name="connsiteX15" fmla="*/ 765810 w 967740"/>
              <a:gd name="connsiteY15" fmla="*/ 1316210 h 1788650"/>
              <a:gd name="connsiteX16" fmla="*/ 758190 w 967740"/>
              <a:gd name="connsiteY16" fmla="*/ 1209530 h 1788650"/>
              <a:gd name="connsiteX17" fmla="*/ 754380 w 967740"/>
              <a:gd name="connsiteY17" fmla="*/ 1190480 h 1788650"/>
              <a:gd name="connsiteX18" fmla="*/ 746760 w 967740"/>
              <a:gd name="connsiteY18" fmla="*/ 1137140 h 1788650"/>
              <a:gd name="connsiteX19" fmla="*/ 735330 w 967740"/>
              <a:gd name="connsiteY19" fmla="*/ 1087610 h 1788650"/>
              <a:gd name="connsiteX20" fmla="*/ 731520 w 967740"/>
              <a:gd name="connsiteY20" fmla="*/ 1076180 h 1788650"/>
              <a:gd name="connsiteX21" fmla="*/ 723900 w 967740"/>
              <a:gd name="connsiteY21" fmla="*/ 1019030 h 1788650"/>
              <a:gd name="connsiteX22" fmla="*/ 716280 w 967740"/>
              <a:gd name="connsiteY22" fmla="*/ 980930 h 1788650"/>
              <a:gd name="connsiteX23" fmla="*/ 712470 w 967740"/>
              <a:gd name="connsiteY23" fmla="*/ 942830 h 1788650"/>
              <a:gd name="connsiteX24" fmla="*/ 704850 w 967740"/>
              <a:gd name="connsiteY24" fmla="*/ 916160 h 1788650"/>
              <a:gd name="connsiteX25" fmla="*/ 701040 w 967740"/>
              <a:gd name="connsiteY25" fmla="*/ 897110 h 1788650"/>
              <a:gd name="connsiteX26" fmla="*/ 693420 w 967740"/>
              <a:gd name="connsiteY26" fmla="*/ 881870 h 1788650"/>
              <a:gd name="connsiteX27" fmla="*/ 685800 w 967740"/>
              <a:gd name="connsiteY27" fmla="*/ 859010 h 1788650"/>
              <a:gd name="connsiteX28" fmla="*/ 674370 w 967740"/>
              <a:gd name="connsiteY28" fmla="*/ 832340 h 1788650"/>
              <a:gd name="connsiteX29" fmla="*/ 666750 w 967740"/>
              <a:gd name="connsiteY29" fmla="*/ 817100 h 1788650"/>
              <a:gd name="connsiteX30" fmla="*/ 659130 w 967740"/>
              <a:gd name="connsiteY30" fmla="*/ 794240 h 1788650"/>
              <a:gd name="connsiteX31" fmla="*/ 655320 w 967740"/>
              <a:gd name="connsiteY31" fmla="*/ 779000 h 1788650"/>
              <a:gd name="connsiteX32" fmla="*/ 647700 w 967740"/>
              <a:gd name="connsiteY32" fmla="*/ 767570 h 1788650"/>
              <a:gd name="connsiteX33" fmla="*/ 640080 w 967740"/>
              <a:gd name="connsiteY33" fmla="*/ 737090 h 1788650"/>
              <a:gd name="connsiteX34" fmla="*/ 636270 w 967740"/>
              <a:gd name="connsiteY34" fmla="*/ 725660 h 1788650"/>
              <a:gd name="connsiteX35" fmla="*/ 632460 w 967740"/>
              <a:gd name="connsiteY35" fmla="*/ 710420 h 1788650"/>
              <a:gd name="connsiteX36" fmla="*/ 624840 w 967740"/>
              <a:gd name="connsiteY36" fmla="*/ 698990 h 1788650"/>
              <a:gd name="connsiteX37" fmla="*/ 621030 w 967740"/>
              <a:gd name="connsiteY37" fmla="*/ 683750 h 1788650"/>
              <a:gd name="connsiteX38" fmla="*/ 605790 w 967740"/>
              <a:gd name="connsiteY38" fmla="*/ 653270 h 1788650"/>
              <a:gd name="connsiteX39" fmla="*/ 586740 w 967740"/>
              <a:gd name="connsiteY39" fmla="*/ 622790 h 1788650"/>
              <a:gd name="connsiteX40" fmla="*/ 567690 w 967740"/>
              <a:gd name="connsiteY40" fmla="*/ 584690 h 1788650"/>
              <a:gd name="connsiteX41" fmla="*/ 567690 w 967740"/>
              <a:gd name="connsiteY41" fmla="*/ 584690 h 1788650"/>
              <a:gd name="connsiteX42" fmla="*/ 537210 w 967740"/>
              <a:gd name="connsiteY42" fmla="*/ 538970 h 1788650"/>
              <a:gd name="connsiteX43" fmla="*/ 518160 w 967740"/>
              <a:gd name="connsiteY43" fmla="*/ 504680 h 1788650"/>
              <a:gd name="connsiteX44" fmla="*/ 510540 w 967740"/>
              <a:gd name="connsiteY44" fmla="*/ 493250 h 1788650"/>
              <a:gd name="connsiteX45" fmla="*/ 468630 w 967740"/>
              <a:gd name="connsiteY45" fmla="*/ 455150 h 1788650"/>
              <a:gd name="connsiteX46" fmla="*/ 434340 w 967740"/>
              <a:gd name="connsiteY46" fmla="*/ 417050 h 1788650"/>
              <a:gd name="connsiteX47" fmla="*/ 403860 w 967740"/>
              <a:gd name="connsiteY47" fmla="*/ 390380 h 1788650"/>
              <a:gd name="connsiteX48" fmla="*/ 369570 w 967740"/>
              <a:gd name="connsiteY48" fmla="*/ 359900 h 1788650"/>
              <a:gd name="connsiteX49" fmla="*/ 342900 w 967740"/>
              <a:gd name="connsiteY49" fmla="*/ 344660 h 1788650"/>
              <a:gd name="connsiteX50" fmla="*/ 308610 w 967740"/>
              <a:gd name="connsiteY50" fmla="*/ 317990 h 1788650"/>
              <a:gd name="connsiteX51" fmla="*/ 281940 w 967740"/>
              <a:gd name="connsiteY51" fmla="*/ 302750 h 1788650"/>
              <a:gd name="connsiteX52" fmla="*/ 270510 w 967740"/>
              <a:gd name="connsiteY52" fmla="*/ 295130 h 1788650"/>
              <a:gd name="connsiteX53" fmla="*/ 213360 w 967740"/>
              <a:gd name="connsiteY53" fmla="*/ 272270 h 1788650"/>
              <a:gd name="connsiteX54" fmla="*/ 182880 w 967740"/>
              <a:gd name="connsiteY54" fmla="*/ 260840 h 1788650"/>
              <a:gd name="connsiteX55" fmla="*/ 95250 w 967740"/>
              <a:gd name="connsiteY55" fmla="*/ 215120 h 1788650"/>
              <a:gd name="connsiteX56" fmla="*/ 87630 w 967740"/>
              <a:gd name="connsiteY56" fmla="*/ 203690 h 1788650"/>
              <a:gd name="connsiteX57" fmla="*/ 57150 w 967740"/>
              <a:gd name="connsiteY57" fmla="*/ 173210 h 1788650"/>
              <a:gd name="connsiteX58" fmla="*/ 30480 w 967740"/>
              <a:gd name="connsiteY58" fmla="*/ 142730 h 1788650"/>
              <a:gd name="connsiteX59" fmla="*/ 22860 w 967740"/>
              <a:gd name="connsiteY59" fmla="*/ 127490 h 1788650"/>
              <a:gd name="connsiteX60" fmla="*/ 11430 w 967740"/>
              <a:gd name="connsiteY60" fmla="*/ 119870 h 1788650"/>
              <a:gd name="connsiteX61" fmla="*/ 19050 w 967740"/>
              <a:gd name="connsiteY61" fmla="*/ 104630 h 1788650"/>
              <a:gd name="connsiteX62" fmla="*/ 30480 w 967740"/>
              <a:gd name="connsiteY62" fmla="*/ 116060 h 1788650"/>
              <a:gd name="connsiteX63" fmla="*/ 41910 w 967740"/>
              <a:gd name="connsiteY63" fmla="*/ 123680 h 1788650"/>
              <a:gd name="connsiteX64" fmla="*/ 60960 w 967740"/>
              <a:gd name="connsiteY64" fmla="*/ 127490 h 1788650"/>
              <a:gd name="connsiteX65" fmla="*/ 53340 w 967740"/>
              <a:gd name="connsiteY65" fmla="*/ 97010 h 1788650"/>
              <a:gd name="connsiteX66" fmla="*/ 49530 w 967740"/>
              <a:gd name="connsiteY66" fmla="*/ 77960 h 1788650"/>
              <a:gd name="connsiteX67" fmla="*/ 72390 w 967740"/>
              <a:gd name="connsiteY67" fmla="*/ 93200 h 1788650"/>
              <a:gd name="connsiteX68" fmla="*/ 83820 w 967740"/>
              <a:gd name="connsiteY68" fmla="*/ 70340 h 1788650"/>
              <a:gd name="connsiteX69" fmla="*/ 110490 w 967740"/>
              <a:gd name="connsiteY69" fmla="*/ 89390 h 1788650"/>
              <a:gd name="connsiteX70" fmla="*/ 118110 w 967740"/>
              <a:gd name="connsiteY70" fmla="*/ 74150 h 1788650"/>
              <a:gd name="connsiteX71" fmla="*/ 125730 w 967740"/>
              <a:gd name="connsiteY71" fmla="*/ 51290 h 1788650"/>
              <a:gd name="connsiteX72" fmla="*/ 133350 w 967740"/>
              <a:gd name="connsiteY72" fmla="*/ 62720 h 1788650"/>
              <a:gd name="connsiteX73" fmla="*/ 140970 w 967740"/>
              <a:gd name="connsiteY73" fmla="*/ 51290 h 1788650"/>
              <a:gd name="connsiteX74" fmla="*/ 201930 w 967740"/>
              <a:gd name="connsiteY74" fmla="*/ 20810 h 1788650"/>
              <a:gd name="connsiteX75" fmla="*/ 224790 w 967740"/>
              <a:gd name="connsiteY75" fmla="*/ 28430 h 1788650"/>
              <a:gd name="connsiteX76" fmla="*/ 224790 w 967740"/>
              <a:gd name="connsiteY76" fmla="*/ 24620 h 1788650"/>
              <a:gd name="connsiteX77" fmla="*/ 247650 w 967740"/>
              <a:gd name="connsiteY77" fmla="*/ 47480 h 1788650"/>
              <a:gd name="connsiteX78" fmla="*/ 297180 w 967740"/>
              <a:gd name="connsiteY78" fmla="*/ 74150 h 1788650"/>
              <a:gd name="connsiteX79" fmla="*/ 365760 w 967740"/>
              <a:gd name="connsiteY79" fmla="*/ 116060 h 1788650"/>
              <a:gd name="connsiteX80" fmla="*/ 400050 w 967740"/>
              <a:gd name="connsiteY80" fmla="*/ 142730 h 1788650"/>
              <a:gd name="connsiteX81" fmla="*/ 407670 w 967740"/>
              <a:gd name="connsiteY81" fmla="*/ 154160 h 1788650"/>
              <a:gd name="connsiteX82" fmla="*/ 419100 w 967740"/>
              <a:gd name="connsiteY82" fmla="*/ 157970 h 1788650"/>
              <a:gd name="connsiteX83" fmla="*/ 457200 w 967740"/>
              <a:gd name="connsiteY83" fmla="*/ 196070 h 1788650"/>
              <a:gd name="connsiteX84" fmla="*/ 480060 w 967740"/>
              <a:gd name="connsiteY84" fmla="*/ 215120 h 1788650"/>
              <a:gd name="connsiteX85" fmla="*/ 529590 w 967740"/>
              <a:gd name="connsiteY85" fmla="*/ 257030 h 1788650"/>
              <a:gd name="connsiteX86" fmla="*/ 563880 w 967740"/>
              <a:gd name="connsiteY86" fmla="*/ 283700 h 1788650"/>
              <a:gd name="connsiteX87" fmla="*/ 594360 w 967740"/>
              <a:gd name="connsiteY87" fmla="*/ 317990 h 1788650"/>
              <a:gd name="connsiteX88" fmla="*/ 624840 w 967740"/>
              <a:gd name="connsiteY88" fmla="*/ 356090 h 1788650"/>
              <a:gd name="connsiteX89" fmla="*/ 647700 w 967740"/>
              <a:gd name="connsiteY89" fmla="*/ 390380 h 1788650"/>
              <a:gd name="connsiteX90" fmla="*/ 651510 w 967740"/>
              <a:gd name="connsiteY90" fmla="*/ 401810 h 1788650"/>
              <a:gd name="connsiteX91" fmla="*/ 678180 w 967740"/>
              <a:gd name="connsiteY91" fmla="*/ 436100 h 1788650"/>
              <a:gd name="connsiteX92" fmla="*/ 693420 w 967740"/>
              <a:gd name="connsiteY92" fmla="*/ 458960 h 1788650"/>
              <a:gd name="connsiteX93" fmla="*/ 704850 w 967740"/>
              <a:gd name="connsiteY93" fmla="*/ 474200 h 1788650"/>
              <a:gd name="connsiteX94" fmla="*/ 716280 w 967740"/>
              <a:gd name="connsiteY94" fmla="*/ 481820 h 1788650"/>
              <a:gd name="connsiteX95" fmla="*/ 727710 w 967740"/>
              <a:gd name="connsiteY95" fmla="*/ 519920 h 1788650"/>
              <a:gd name="connsiteX96" fmla="*/ 739140 w 967740"/>
              <a:gd name="connsiteY96" fmla="*/ 542780 h 1788650"/>
              <a:gd name="connsiteX97" fmla="*/ 746760 w 967740"/>
              <a:gd name="connsiteY97" fmla="*/ 565640 h 1788650"/>
              <a:gd name="connsiteX98" fmla="*/ 754380 w 967740"/>
              <a:gd name="connsiteY98" fmla="*/ 580880 h 1788650"/>
              <a:gd name="connsiteX99" fmla="*/ 765810 w 967740"/>
              <a:gd name="connsiteY99" fmla="*/ 607550 h 1788650"/>
              <a:gd name="connsiteX100" fmla="*/ 773430 w 967740"/>
              <a:gd name="connsiteY100" fmla="*/ 584690 h 1788650"/>
              <a:gd name="connsiteX101" fmla="*/ 784860 w 967740"/>
              <a:gd name="connsiteY101" fmla="*/ 558020 h 1788650"/>
              <a:gd name="connsiteX102" fmla="*/ 796290 w 967740"/>
              <a:gd name="connsiteY102" fmla="*/ 504680 h 1788650"/>
              <a:gd name="connsiteX103" fmla="*/ 800100 w 967740"/>
              <a:gd name="connsiteY103" fmla="*/ 478010 h 1788650"/>
              <a:gd name="connsiteX104" fmla="*/ 803910 w 967740"/>
              <a:gd name="connsiteY104" fmla="*/ 428480 h 1788650"/>
              <a:gd name="connsiteX105" fmla="*/ 800100 w 967740"/>
              <a:gd name="connsiteY105" fmla="*/ 386570 h 1788650"/>
              <a:gd name="connsiteX106" fmla="*/ 796290 w 967740"/>
              <a:gd name="connsiteY106" fmla="*/ 363710 h 1788650"/>
              <a:gd name="connsiteX107" fmla="*/ 792480 w 967740"/>
              <a:gd name="connsiteY107" fmla="*/ 337040 h 1788650"/>
              <a:gd name="connsiteX108" fmla="*/ 784860 w 967740"/>
              <a:gd name="connsiteY108" fmla="*/ 291320 h 1788650"/>
              <a:gd name="connsiteX109" fmla="*/ 788670 w 967740"/>
              <a:gd name="connsiteY109" fmla="*/ 196070 h 1788650"/>
              <a:gd name="connsiteX110" fmla="*/ 792480 w 967740"/>
              <a:gd name="connsiteY110" fmla="*/ 177020 h 1788650"/>
              <a:gd name="connsiteX111" fmla="*/ 800100 w 967740"/>
              <a:gd name="connsiteY111" fmla="*/ 199880 h 1788650"/>
              <a:gd name="connsiteX112" fmla="*/ 803910 w 967740"/>
              <a:gd name="connsiteY112" fmla="*/ 237980 h 1788650"/>
              <a:gd name="connsiteX113" fmla="*/ 807720 w 967740"/>
              <a:gd name="connsiteY113" fmla="*/ 268460 h 1788650"/>
              <a:gd name="connsiteX114" fmla="*/ 815340 w 967740"/>
              <a:gd name="connsiteY114" fmla="*/ 257030 h 1788650"/>
              <a:gd name="connsiteX115" fmla="*/ 819150 w 967740"/>
              <a:gd name="connsiteY115" fmla="*/ 245600 h 1788650"/>
              <a:gd name="connsiteX116" fmla="*/ 826770 w 967740"/>
              <a:gd name="connsiteY116" fmla="*/ 226550 h 1788650"/>
              <a:gd name="connsiteX117" fmla="*/ 834390 w 967740"/>
              <a:gd name="connsiteY117" fmla="*/ 203690 h 1788650"/>
              <a:gd name="connsiteX118" fmla="*/ 845820 w 967740"/>
              <a:gd name="connsiteY118" fmla="*/ 180830 h 1788650"/>
              <a:gd name="connsiteX119" fmla="*/ 853440 w 967740"/>
              <a:gd name="connsiteY119" fmla="*/ 196070 h 1788650"/>
              <a:gd name="connsiteX120" fmla="*/ 868680 w 967740"/>
              <a:gd name="connsiteY120" fmla="*/ 218930 h 1788650"/>
              <a:gd name="connsiteX121" fmla="*/ 876300 w 967740"/>
              <a:gd name="connsiteY121" fmla="*/ 199880 h 1788650"/>
              <a:gd name="connsiteX122" fmla="*/ 883920 w 967740"/>
              <a:gd name="connsiteY122" fmla="*/ 188450 h 1788650"/>
              <a:gd name="connsiteX123" fmla="*/ 887730 w 967740"/>
              <a:gd name="connsiteY123" fmla="*/ 237980 h 1788650"/>
              <a:gd name="connsiteX124" fmla="*/ 902970 w 967740"/>
              <a:gd name="connsiteY124" fmla="*/ 211310 h 1788650"/>
              <a:gd name="connsiteX125" fmla="*/ 910590 w 967740"/>
              <a:gd name="connsiteY125" fmla="*/ 196070 h 1788650"/>
              <a:gd name="connsiteX126" fmla="*/ 906780 w 967740"/>
              <a:gd name="connsiteY126" fmla="*/ 226550 h 1788650"/>
              <a:gd name="connsiteX127" fmla="*/ 910590 w 967740"/>
              <a:gd name="connsiteY127" fmla="*/ 241790 h 1788650"/>
              <a:gd name="connsiteX128" fmla="*/ 918210 w 967740"/>
              <a:gd name="connsiteY128" fmla="*/ 230360 h 1788650"/>
              <a:gd name="connsiteX129" fmla="*/ 929640 w 967740"/>
              <a:gd name="connsiteY129" fmla="*/ 218930 h 1788650"/>
              <a:gd name="connsiteX130" fmla="*/ 933450 w 967740"/>
              <a:gd name="connsiteY130" fmla="*/ 207500 h 1788650"/>
              <a:gd name="connsiteX131" fmla="*/ 944880 w 967740"/>
              <a:gd name="connsiteY131" fmla="*/ 241790 h 1788650"/>
              <a:gd name="connsiteX132" fmla="*/ 941070 w 967740"/>
              <a:gd name="connsiteY132" fmla="*/ 302750 h 1788650"/>
              <a:gd name="connsiteX133" fmla="*/ 944880 w 967740"/>
              <a:gd name="connsiteY133" fmla="*/ 401810 h 1788650"/>
              <a:gd name="connsiteX134" fmla="*/ 948690 w 967740"/>
              <a:gd name="connsiteY134" fmla="*/ 428480 h 1788650"/>
              <a:gd name="connsiteX135" fmla="*/ 952500 w 967740"/>
              <a:gd name="connsiteY135" fmla="*/ 470390 h 1788650"/>
              <a:gd name="connsiteX136" fmla="*/ 956310 w 967740"/>
              <a:gd name="connsiteY136" fmla="*/ 565640 h 1788650"/>
              <a:gd name="connsiteX137" fmla="*/ 960120 w 967740"/>
              <a:gd name="connsiteY137" fmla="*/ 580880 h 1788650"/>
              <a:gd name="connsiteX138" fmla="*/ 967740 w 967740"/>
              <a:gd name="connsiteY138" fmla="*/ 626600 h 1788650"/>
              <a:gd name="connsiteX139" fmla="*/ 960120 w 967740"/>
              <a:gd name="connsiteY139" fmla="*/ 737090 h 1788650"/>
              <a:gd name="connsiteX140" fmla="*/ 956310 w 967740"/>
              <a:gd name="connsiteY140" fmla="*/ 763760 h 1788650"/>
              <a:gd name="connsiteX141" fmla="*/ 952500 w 967740"/>
              <a:gd name="connsiteY141" fmla="*/ 782810 h 1788650"/>
              <a:gd name="connsiteX142" fmla="*/ 944880 w 967740"/>
              <a:gd name="connsiteY142" fmla="*/ 847580 h 1788650"/>
              <a:gd name="connsiteX143" fmla="*/ 941070 w 967740"/>
              <a:gd name="connsiteY143" fmla="*/ 862820 h 1788650"/>
              <a:gd name="connsiteX144" fmla="*/ 933450 w 967740"/>
              <a:gd name="connsiteY144" fmla="*/ 935210 h 1788650"/>
              <a:gd name="connsiteX145" fmla="*/ 925830 w 967740"/>
              <a:gd name="connsiteY145" fmla="*/ 988550 h 1788650"/>
              <a:gd name="connsiteX146" fmla="*/ 929640 w 967740"/>
              <a:gd name="connsiteY146" fmla="*/ 1057130 h 1788650"/>
              <a:gd name="connsiteX147" fmla="*/ 941070 w 967740"/>
              <a:gd name="connsiteY147" fmla="*/ 1133330 h 1788650"/>
              <a:gd name="connsiteX148" fmla="*/ 933450 w 967740"/>
              <a:gd name="connsiteY148" fmla="*/ 1217150 h 1788650"/>
              <a:gd name="connsiteX149" fmla="*/ 925830 w 967740"/>
              <a:gd name="connsiteY149" fmla="*/ 1262870 h 1788650"/>
              <a:gd name="connsiteX150" fmla="*/ 918210 w 967740"/>
              <a:gd name="connsiteY150" fmla="*/ 1346690 h 1788650"/>
              <a:gd name="connsiteX151" fmla="*/ 914400 w 967740"/>
              <a:gd name="connsiteY151" fmla="*/ 1361930 h 1788650"/>
              <a:gd name="connsiteX152" fmla="*/ 910590 w 967740"/>
              <a:gd name="connsiteY152" fmla="*/ 1380980 h 1788650"/>
              <a:gd name="connsiteX153" fmla="*/ 902970 w 967740"/>
              <a:gd name="connsiteY153" fmla="*/ 1403840 h 1788650"/>
              <a:gd name="connsiteX154" fmla="*/ 891540 w 967740"/>
              <a:gd name="connsiteY154" fmla="*/ 1430510 h 1788650"/>
              <a:gd name="connsiteX155" fmla="*/ 887730 w 967740"/>
              <a:gd name="connsiteY155" fmla="*/ 1457180 h 1788650"/>
              <a:gd name="connsiteX156" fmla="*/ 883920 w 967740"/>
              <a:gd name="connsiteY156" fmla="*/ 1468610 h 1788650"/>
              <a:gd name="connsiteX157" fmla="*/ 876300 w 967740"/>
              <a:gd name="connsiteY157" fmla="*/ 1495280 h 1788650"/>
              <a:gd name="connsiteX158" fmla="*/ 876300 w 967740"/>
              <a:gd name="connsiteY158" fmla="*/ 1586720 h 1788650"/>
              <a:gd name="connsiteX159" fmla="*/ 887730 w 967740"/>
              <a:gd name="connsiteY159" fmla="*/ 1609580 h 1788650"/>
              <a:gd name="connsiteX160" fmla="*/ 891540 w 967740"/>
              <a:gd name="connsiteY160" fmla="*/ 1617200 h 1788650"/>
              <a:gd name="connsiteX0" fmla="*/ 697230 w 967740"/>
              <a:gd name="connsiteY0" fmla="*/ 1788650 h 1788650"/>
              <a:gd name="connsiteX1" fmla="*/ 704850 w 967740"/>
              <a:gd name="connsiteY1" fmla="*/ 1758170 h 1788650"/>
              <a:gd name="connsiteX2" fmla="*/ 708660 w 967740"/>
              <a:gd name="connsiteY2" fmla="*/ 1742930 h 1788650"/>
              <a:gd name="connsiteX3" fmla="*/ 712470 w 967740"/>
              <a:gd name="connsiteY3" fmla="*/ 1716260 h 1788650"/>
              <a:gd name="connsiteX4" fmla="*/ 716280 w 967740"/>
              <a:gd name="connsiteY4" fmla="*/ 1697210 h 1788650"/>
              <a:gd name="connsiteX5" fmla="*/ 723900 w 967740"/>
              <a:gd name="connsiteY5" fmla="*/ 1674350 h 1788650"/>
              <a:gd name="connsiteX6" fmla="*/ 731520 w 967740"/>
              <a:gd name="connsiteY6" fmla="*/ 1590530 h 1788650"/>
              <a:gd name="connsiteX7" fmla="*/ 735330 w 967740"/>
              <a:gd name="connsiteY7" fmla="*/ 1579100 h 1788650"/>
              <a:gd name="connsiteX8" fmla="*/ 739140 w 967740"/>
              <a:gd name="connsiteY8" fmla="*/ 1529570 h 1788650"/>
              <a:gd name="connsiteX9" fmla="*/ 742950 w 967740"/>
              <a:gd name="connsiteY9" fmla="*/ 1514330 h 1788650"/>
              <a:gd name="connsiteX10" fmla="*/ 746760 w 967740"/>
              <a:gd name="connsiteY10" fmla="*/ 1472420 h 1788650"/>
              <a:gd name="connsiteX11" fmla="*/ 750570 w 967740"/>
              <a:gd name="connsiteY11" fmla="*/ 1457180 h 1788650"/>
              <a:gd name="connsiteX12" fmla="*/ 754380 w 967740"/>
              <a:gd name="connsiteY12" fmla="*/ 1426700 h 1788650"/>
              <a:gd name="connsiteX13" fmla="*/ 758190 w 967740"/>
              <a:gd name="connsiteY13" fmla="*/ 1400030 h 1788650"/>
              <a:gd name="connsiteX14" fmla="*/ 762000 w 967740"/>
              <a:gd name="connsiteY14" fmla="*/ 1339070 h 1788650"/>
              <a:gd name="connsiteX15" fmla="*/ 765810 w 967740"/>
              <a:gd name="connsiteY15" fmla="*/ 1316210 h 1788650"/>
              <a:gd name="connsiteX16" fmla="*/ 758190 w 967740"/>
              <a:gd name="connsiteY16" fmla="*/ 1209530 h 1788650"/>
              <a:gd name="connsiteX17" fmla="*/ 754380 w 967740"/>
              <a:gd name="connsiteY17" fmla="*/ 1190480 h 1788650"/>
              <a:gd name="connsiteX18" fmla="*/ 746760 w 967740"/>
              <a:gd name="connsiteY18" fmla="*/ 1137140 h 1788650"/>
              <a:gd name="connsiteX19" fmla="*/ 735330 w 967740"/>
              <a:gd name="connsiteY19" fmla="*/ 1087610 h 1788650"/>
              <a:gd name="connsiteX20" fmla="*/ 731520 w 967740"/>
              <a:gd name="connsiteY20" fmla="*/ 1076180 h 1788650"/>
              <a:gd name="connsiteX21" fmla="*/ 723900 w 967740"/>
              <a:gd name="connsiteY21" fmla="*/ 1019030 h 1788650"/>
              <a:gd name="connsiteX22" fmla="*/ 716280 w 967740"/>
              <a:gd name="connsiteY22" fmla="*/ 980930 h 1788650"/>
              <a:gd name="connsiteX23" fmla="*/ 712470 w 967740"/>
              <a:gd name="connsiteY23" fmla="*/ 942830 h 1788650"/>
              <a:gd name="connsiteX24" fmla="*/ 704850 w 967740"/>
              <a:gd name="connsiteY24" fmla="*/ 916160 h 1788650"/>
              <a:gd name="connsiteX25" fmla="*/ 701040 w 967740"/>
              <a:gd name="connsiteY25" fmla="*/ 897110 h 1788650"/>
              <a:gd name="connsiteX26" fmla="*/ 693420 w 967740"/>
              <a:gd name="connsiteY26" fmla="*/ 881870 h 1788650"/>
              <a:gd name="connsiteX27" fmla="*/ 685800 w 967740"/>
              <a:gd name="connsiteY27" fmla="*/ 859010 h 1788650"/>
              <a:gd name="connsiteX28" fmla="*/ 674370 w 967740"/>
              <a:gd name="connsiteY28" fmla="*/ 832340 h 1788650"/>
              <a:gd name="connsiteX29" fmla="*/ 666750 w 967740"/>
              <a:gd name="connsiteY29" fmla="*/ 817100 h 1788650"/>
              <a:gd name="connsiteX30" fmla="*/ 659130 w 967740"/>
              <a:gd name="connsiteY30" fmla="*/ 794240 h 1788650"/>
              <a:gd name="connsiteX31" fmla="*/ 655320 w 967740"/>
              <a:gd name="connsiteY31" fmla="*/ 779000 h 1788650"/>
              <a:gd name="connsiteX32" fmla="*/ 647700 w 967740"/>
              <a:gd name="connsiteY32" fmla="*/ 767570 h 1788650"/>
              <a:gd name="connsiteX33" fmla="*/ 640080 w 967740"/>
              <a:gd name="connsiteY33" fmla="*/ 737090 h 1788650"/>
              <a:gd name="connsiteX34" fmla="*/ 636270 w 967740"/>
              <a:gd name="connsiteY34" fmla="*/ 725660 h 1788650"/>
              <a:gd name="connsiteX35" fmla="*/ 632460 w 967740"/>
              <a:gd name="connsiteY35" fmla="*/ 710420 h 1788650"/>
              <a:gd name="connsiteX36" fmla="*/ 624840 w 967740"/>
              <a:gd name="connsiteY36" fmla="*/ 698990 h 1788650"/>
              <a:gd name="connsiteX37" fmla="*/ 621030 w 967740"/>
              <a:gd name="connsiteY37" fmla="*/ 683750 h 1788650"/>
              <a:gd name="connsiteX38" fmla="*/ 605790 w 967740"/>
              <a:gd name="connsiteY38" fmla="*/ 653270 h 1788650"/>
              <a:gd name="connsiteX39" fmla="*/ 586740 w 967740"/>
              <a:gd name="connsiteY39" fmla="*/ 622790 h 1788650"/>
              <a:gd name="connsiteX40" fmla="*/ 567690 w 967740"/>
              <a:gd name="connsiteY40" fmla="*/ 584690 h 1788650"/>
              <a:gd name="connsiteX41" fmla="*/ 567690 w 967740"/>
              <a:gd name="connsiteY41" fmla="*/ 584690 h 1788650"/>
              <a:gd name="connsiteX42" fmla="*/ 537210 w 967740"/>
              <a:gd name="connsiteY42" fmla="*/ 538970 h 1788650"/>
              <a:gd name="connsiteX43" fmla="*/ 518160 w 967740"/>
              <a:gd name="connsiteY43" fmla="*/ 504680 h 1788650"/>
              <a:gd name="connsiteX44" fmla="*/ 510540 w 967740"/>
              <a:gd name="connsiteY44" fmla="*/ 493250 h 1788650"/>
              <a:gd name="connsiteX45" fmla="*/ 468630 w 967740"/>
              <a:gd name="connsiteY45" fmla="*/ 455150 h 1788650"/>
              <a:gd name="connsiteX46" fmla="*/ 434340 w 967740"/>
              <a:gd name="connsiteY46" fmla="*/ 417050 h 1788650"/>
              <a:gd name="connsiteX47" fmla="*/ 403860 w 967740"/>
              <a:gd name="connsiteY47" fmla="*/ 390380 h 1788650"/>
              <a:gd name="connsiteX48" fmla="*/ 369570 w 967740"/>
              <a:gd name="connsiteY48" fmla="*/ 359900 h 1788650"/>
              <a:gd name="connsiteX49" fmla="*/ 342900 w 967740"/>
              <a:gd name="connsiteY49" fmla="*/ 344660 h 1788650"/>
              <a:gd name="connsiteX50" fmla="*/ 308610 w 967740"/>
              <a:gd name="connsiteY50" fmla="*/ 317990 h 1788650"/>
              <a:gd name="connsiteX51" fmla="*/ 281940 w 967740"/>
              <a:gd name="connsiteY51" fmla="*/ 302750 h 1788650"/>
              <a:gd name="connsiteX52" fmla="*/ 270510 w 967740"/>
              <a:gd name="connsiteY52" fmla="*/ 295130 h 1788650"/>
              <a:gd name="connsiteX53" fmla="*/ 213360 w 967740"/>
              <a:gd name="connsiteY53" fmla="*/ 272270 h 1788650"/>
              <a:gd name="connsiteX54" fmla="*/ 182880 w 967740"/>
              <a:gd name="connsiteY54" fmla="*/ 260840 h 1788650"/>
              <a:gd name="connsiteX55" fmla="*/ 95250 w 967740"/>
              <a:gd name="connsiteY55" fmla="*/ 215120 h 1788650"/>
              <a:gd name="connsiteX56" fmla="*/ 87630 w 967740"/>
              <a:gd name="connsiteY56" fmla="*/ 203690 h 1788650"/>
              <a:gd name="connsiteX57" fmla="*/ 57150 w 967740"/>
              <a:gd name="connsiteY57" fmla="*/ 173210 h 1788650"/>
              <a:gd name="connsiteX58" fmla="*/ 30480 w 967740"/>
              <a:gd name="connsiteY58" fmla="*/ 142730 h 1788650"/>
              <a:gd name="connsiteX59" fmla="*/ 22860 w 967740"/>
              <a:gd name="connsiteY59" fmla="*/ 127490 h 1788650"/>
              <a:gd name="connsiteX60" fmla="*/ 11430 w 967740"/>
              <a:gd name="connsiteY60" fmla="*/ 119870 h 1788650"/>
              <a:gd name="connsiteX61" fmla="*/ 19050 w 967740"/>
              <a:gd name="connsiteY61" fmla="*/ 104630 h 1788650"/>
              <a:gd name="connsiteX62" fmla="*/ 30480 w 967740"/>
              <a:gd name="connsiteY62" fmla="*/ 116060 h 1788650"/>
              <a:gd name="connsiteX63" fmla="*/ 41910 w 967740"/>
              <a:gd name="connsiteY63" fmla="*/ 123680 h 1788650"/>
              <a:gd name="connsiteX64" fmla="*/ 60960 w 967740"/>
              <a:gd name="connsiteY64" fmla="*/ 127490 h 1788650"/>
              <a:gd name="connsiteX65" fmla="*/ 53340 w 967740"/>
              <a:gd name="connsiteY65" fmla="*/ 97010 h 1788650"/>
              <a:gd name="connsiteX66" fmla="*/ 49530 w 967740"/>
              <a:gd name="connsiteY66" fmla="*/ 77960 h 1788650"/>
              <a:gd name="connsiteX67" fmla="*/ 72390 w 967740"/>
              <a:gd name="connsiteY67" fmla="*/ 93200 h 1788650"/>
              <a:gd name="connsiteX68" fmla="*/ 83820 w 967740"/>
              <a:gd name="connsiteY68" fmla="*/ 70340 h 1788650"/>
              <a:gd name="connsiteX69" fmla="*/ 110490 w 967740"/>
              <a:gd name="connsiteY69" fmla="*/ 89390 h 1788650"/>
              <a:gd name="connsiteX70" fmla="*/ 118110 w 967740"/>
              <a:gd name="connsiteY70" fmla="*/ 74150 h 1788650"/>
              <a:gd name="connsiteX71" fmla="*/ 125730 w 967740"/>
              <a:gd name="connsiteY71" fmla="*/ 51290 h 1788650"/>
              <a:gd name="connsiteX72" fmla="*/ 133350 w 967740"/>
              <a:gd name="connsiteY72" fmla="*/ 62720 h 1788650"/>
              <a:gd name="connsiteX73" fmla="*/ 140970 w 967740"/>
              <a:gd name="connsiteY73" fmla="*/ 51290 h 1788650"/>
              <a:gd name="connsiteX74" fmla="*/ 201930 w 967740"/>
              <a:gd name="connsiteY74" fmla="*/ 20810 h 1788650"/>
              <a:gd name="connsiteX75" fmla="*/ 224790 w 967740"/>
              <a:gd name="connsiteY75" fmla="*/ 28430 h 1788650"/>
              <a:gd name="connsiteX76" fmla="*/ 224790 w 967740"/>
              <a:gd name="connsiteY76" fmla="*/ 24620 h 1788650"/>
              <a:gd name="connsiteX77" fmla="*/ 247650 w 967740"/>
              <a:gd name="connsiteY77" fmla="*/ 47480 h 1788650"/>
              <a:gd name="connsiteX78" fmla="*/ 297180 w 967740"/>
              <a:gd name="connsiteY78" fmla="*/ 74150 h 1788650"/>
              <a:gd name="connsiteX79" fmla="*/ 365760 w 967740"/>
              <a:gd name="connsiteY79" fmla="*/ 116060 h 1788650"/>
              <a:gd name="connsiteX80" fmla="*/ 400050 w 967740"/>
              <a:gd name="connsiteY80" fmla="*/ 142730 h 1788650"/>
              <a:gd name="connsiteX81" fmla="*/ 407670 w 967740"/>
              <a:gd name="connsiteY81" fmla="*/ 154160 h 1788650"/>
              <a:gd name="connsiteX82" fmla="*/ 419100 w 967740"/>
              <a:gd name="connsiteY82" fmla="*/ 157970 h 1788650"/>
              <a:gd name="connsiteX83" fmla="*/ 457200 w 967740"/>
              <a:gd name="connsiteY83" fmla="*/ 196070 h 1788650"/>
              <a:gd name="connsiteX84" fmla="*/ 480060 w 967740"/>
              <a:gd name="connsiteY84" fmla="*/ 215120 h 1788650"/>
              <a:gd name="connsiteX85" fmla="*/ 529590 w 967740"/>
              <a:gd name="connsiteY85" fmla="*/ 257030 h 1788650"/>
              <a:gd name="connsiteX86" fmla="*/ 563880 w 967740"/>
              <a:gd name="connsiteY86" fmla="*/ 283700 h 1788650"/>
              <a:gd name="connsiteX87" fmla="*/ 594360 w 967740"/>
              <a:gd name="connsiteY87" fmla="*/ 317990 h 1788650"/>
              <a:gd name="connsiteX88" fmla="*/ 624840 w 967740"/>
              <a:gd name="connsiteY88" fmla="*/ 356090 h 1788650"/>
              <a:gd name="connsiteX89" fmla="*/ 647700 w 967740"/>
              <a:gd name="connsiteY89" fmla="*/ 390380 h 1788650"/>
              <a:gd name="connsiteX90" fmla="*/ 651510 w 967740"/>
              <a:gd name="connsiteY90" fmla="*/ 401810 h 1788650"/>
              <a:gd name="connsiteX91" fmla="*/ 678180 w 967740"/>
              <a:gd name="connsiteY91" fmla="*/ 436100 h 1788650"/>
              <a:gd name="connsiteX92" fmla="*/ 704850 w 967740"/>
              <a:gd name="connsiteY92" fmla="*/ 474200 h 1788650"/>
              <a:gd name="connsiteX93" fmla="*/ 716280 w 967740"/>
              <a:gd name="connsiteY93" fmla="*/ 481820 h 1788650"/>
              <a:gd name="connsiteX94" fmla="*/ 727710 w 967740"/>
              <a:gd name="connsiteY94" fmla="*/ 519920 h 1788650"/>
              <a:gd name="connsiteX95" fmla="*/ 739140 w 967740"/>
              <a:gd name="connsiteY95" fmla="*/ 542780 h 1788650"/>
              <a:gd name="connsiteX96" fmla="*/ 746760 w 967740"/>
              <a:gd name="connsiteY96" fmla="*/ 565640 h 1788650"/>
              <a:gd name="connsiteX97" fmla="*/ 754380 w 967740"/>
              <a:gd name="connsiteY97" fmla="*/ 580880 h 1788650"/>
              <a:gd name="connsiteX98" fmla="*/ 765810 w 967740"/>
              <a:gd name="connsiteY98" fmla="*/ 607550 h 1788650"/>
              <a:gd name="connsiteX99" fmla="*/ 773430 w 967740"/>
              <a:gd name="connsiteY99" fmla="*/ 584690 h 1788650"/>
              <a:gd name="connsiteX100" fmla="*/ 784860 w 967740"/>
              <a:gd name="connsiteY100" fmla="*/ 558020 h 1788650"/>
              <a:gd name="connsiteX101" fmla="*/ 796290 w 967740"/>
              <a:gd name="connsiteY101" fmla="*/ 504680 h 1788650"/>
              <a:gd name="connsiteX102" fmla="*/ 800100 w 967740"/>
              <a:gd name="connsiteY102" fmla="*/ 478010 h 1788650"/>
              <a:gd name="connsiteX103" fmla="*/ 803910 w 967740"/>
              <a:gd name="connsiteY103" fmla="*/ 428480 h 1788650"/>
              <a:gd name="connsiteX104" fmla="*/ 800100 w 967740"/>
              <a:gd name="connsiteY104" fmla="*/ 386570 h 1788650"/>
              <a:gd name="connsiteX105" fmla="*/ 796290 w 967740"/>
              <a:gd name="connsiteY105" fmla="*/ 363710 h 1788650"/>
              <a:gd name="connsiteX106" fmla="*/ 792480 w 967740"/>
              <a:gd name="connsiteY106" fmla="*/ 337040 h 1788650"/>
              <a:gd name="connsiteX107" fmla="*/ 784860 w 967740"/>
              <a:gd name="connsiteY107" fmla="*/ 291320 h 1788650"/>
              <a:gd name="connsiteX108" fmla="*/ 788670 w 967740"/>
              <a:gd name="connsiteY108" fmla="*/ 196070 h 1788650"/>
              <a:gd name="connsiteX109" fmla="*/ 792480 w 967740"/>
              <a:gd name="connsiteY109" fmla="*/ 177020 h 1788650"/>
              <a:gd name="connsiteX110" fmla="*/ 800100 w 967740"/>
              <a:gd name="connsiteY110" fmla="*/ 199880 h 1788650"/>
              <a:gd name="connsiteX111" fmla="*/ 803910 w 967740"/>
              <a:gd name="connsiteY111" fmla="*/ 237980 h 1788650"/>
              <a:gd name="connsiteX112" fmla="*/ 807720 w 967740"/>
              <a:gd name="connsiteY112" fmla="*/ 268460 h 1788650"/>
              <a:gd name="connsiteX113" fmla="*/ 815340 w 967740"/>
              <a:gd name="connsiteY113" fmla="*/ 257030 h 1788650"/>
              <a:gd name="connsiteX114" fmla="*/ 819150 w 967740"/>
              <a:gd name="connsiteY114" fmla="*/ 245600 h 1788650"/>
              <a:gd name="connsiteX115" fmla="*/ 826770 w 967740"/>
              <a:gd name="connsiteY115" fmla="*/ 226550 h 1788650"/>
              <a:gd name="connsiteX116" fmla="*/ 834390 w 967740"/>
              <a:gd name="connsiteY116" fmla="*/ 203690 h 1788650"/>
              <a:gd name="connsiteX117" fmla="*/ 845820 w 967740"/>
              <a:gd name="connsiteY117" fmla="*/ 180830 h 1788650"/>
              <a:gd name="connsiteX118" fmla="*/ 853440 w 967740"/>
              <a:gd name="connsiteY118" fmla="*/ 196070 h 1788650"/>
              <a:gd name="connsiteX119" fmla="*/ 868680 w 967740"/>
              <a:gd name="connsiteY119" fmla="*/ 218930 h 1788650"/>
              <a:gd name="connsiteX120" fmla="*/ 876300 w 967740"/>
              <a:gd name="connsiteY120" fmla="*/ 199880 h 1788650"/>
              <a:gd name="connsiteX121" fmla="*/ 883920 w 967740"/>
              <a:gd name="connsiteY121" fmla="*/ 188450 h 1788650"/>
              <a:gd name="connsiteX122" fmla="*/ 887730 w 967740"/>
              <a:gd name="connsiteY122" fmla="*/ 237980 h 1788650"/>
              <a:gd name="connsiteX123" fmla="*/ 902970 w 967740"/>
              <a:gd name="connsiteY123" fmla="*/ 211310 h 1788650"/>
              <a:gd name="connsiteX124" fmla="*/ 910590 w 967740"/>
              <a:gd name="connsiteY124" fmla="*/ 196070 h 1788650"/>
              <a:gd name="connsiteX125" fmla="*/ 906780 w 967740"/>
              <a:gd name="connsiteY125" fmla="*/ 226550 h 1788650"/>
              <a:gd name="connsiteX126" fmla="*/ 910590 w 967740"/>
              <a:gd name="connsiteY126" fmla="*/ 241790 h 1788650"/>
              <a:gd name="connsiteX127" fmla="*/ 918210 w 967740"/>
              <a:gd name="connsiteY127" fmla="*/ 230360 h 1788650"/>
              <a:gd name="connsiteX128" fmla="*/ 929640 w 967740"/>
              <a:gd name="connsiteY128" fmla="*/ 218930 h 1788650"/>
              <a:gd name="connsiteX129" fmla="*/ 933450 w 967740"/>
              <a:gd name="connsiteY129" fmla="*/ 207500 h 1788650"/>
              <a:gd name="connsiteX130" fmla="*/ 944880 w 967740"/>
              <a:gd name="connsiteY130" fmla="*/ 241790 h 1788650"/>
              <a:gd name="connsiteX131" fmla="*/ 941070 w 967740"/>
              <a:gd name="connsiteY131" fmla="*/ 302750 h 1788650"/>
              <a:gd name="connsiteX132" fmla="*/ 944880 w 967740"/>
              <a:gd name="connsiteY132" fmla="*/ 401810 h 1788650"/>
              <a:gd name="connsiteX133" fmla="*/ 948690 w 967740"/>
              <a:gd name="connsiteY133" fmla="*/ 428480 h 1788650"/>
              <a:gd name="connsiteX134" fmla="*/ 952500 w 967740"/>
              <a:gd name="connsiteY134" fmla="*/ 470390 h 1788650"/>
              <a:gd name="connsiteX135" fmla="*/ 956310 w 967740"/>
              <a:gd name="connsiteY135" fmla="*/ 565640 h 1788650"/>
              <a:gd name="connsiteX136" fmla="*/ 960120 w 967740"/>
              <a:gd name="connsiteY136" fmla="*/ 580880 h 1788650"/>
              <a:gd name="connsiteX137" fmla="*/ 967740 w 967740"/>
              <a:gd name="connsiteY137" fmla="*/ 626600 h 1788650"/>
              <a:gd name="connsiteX138" fmla="*/ 960120 w 967740"/>
              <a:gd name="connsiteY138" fmla="*/ 737090 h 1788650"/>
              <a:gd name="connsiteX139" fmla="*/ 956310 w 967740"/>
              <a:gd name="connsiteY139" fmla="*/ 763760 h 1788650"/>
              <a:gd name="connsiteX140" fmla="*/ 952500 w 967740"/>
              <a:gd name="connsiteY140" fmla="*/ 782810 h 1788650"/>
              <a:gd name="connsiteX141" fmla="*/ 944880 w 967740"/>
              <a:gd name="connsiteY141" fmla="*/ 847580 h 1788650"/>
              <a:gd name="connsiteX142" fmla="*/ 941070 w 967740"/>
              <a:gd name="connsiteY142" fmla="*/ 862820 h 1788650"/>
              <a:gd name="connsiteX143" fmla="*/ 933450 w 967740"/>
              <a:gd name="connsiteY143" fmla="*/ 935210 h 1788650"/>
              <a:gd name="connsiteX144" fmla="*/ 925830 w 967740"/>
              <a:gd name="connsiteY144" fmla="*/ 988550 h 1788650"/>
              <a:gd name="connsiteX145" fmla="*/ 929640 w 967740"/>
              <a:gd name="connsiteY145" fmla="*/ 1057130 h 1788650"/>
              <a:gd name="connsiteX146" fmla="*/ 941070 w 967740"/>
              <a:gd name="connsiteY146" fmla="*/ 1133330 h 1788650"/>
              <a:gd name="connsiteX147" fmla="*/ 933450 w 967740"/>
              <a:gd name="connsiteY147" fmla="*/ 1217150 h 1788650"/>
              <a:gd name="connsiteX148" fmla="*/ 925830 w 967740"/>
              <a:gd name="connsiteY148" fmla="*/ 1262870 h 1788650"/>
              <a:gd name="connsiteX149" fmla="*/ 918210 w 967740"/>
              <a:gd name="connsiteY149" fmla="*/ 1346690 h 1788650"/>
              <a:gd name="connsiteX150" fmla="*/ 914400 w 967740"/>
              <a:gd name="connsiteY150" fmla="*/ 1361930 h 1788650"/>
              <a:gd name="connsiteX151" fmla="*/ 910590 w 967740"/>
              <a:gd name="connsiteY151" fmla="*/ 1380980 h 1788650"/>
              <a:gd name="connsiteX152" fmla="*/ 902970 w 967740"/>
              <a:gd name="connsiteY152" fmla="*/ 1403840 h 1788650"/>
              <a:gd name="connsiteX153" fmla="*/ 891540 w 967740"/>
              <a:gd name="connsiteY153" fmla="*/ 1430510 h 1788650"/>
              <a:gd name="connsiteX154" fmla="*/ 887730 w 967740"/>
              <a:gd name="connsiteY154" fmla="*/ 1457180 h 1788650"/>
              <a:gd name="connsiteX155" fmla="*/ 883920 w 967740"/>
              <a:gd name="connsiteY155" fmla="*/ 1468610 h 1788650"/>
              <a:gd name="connsiteX156" fmla="*/ 876300 w 967740"/>
              <a:gd name="connsiteY156" fmla="*/ 1495280 h 1788650"/>
              <a:gd name="connsiteX157" fmla="*/ 876300 w 967740"/>
              <a:gd name="connsiteY157" fmla="*/ 1586720 h 1788650"/>
              <a:gd name="connsiteX158" fmla="*/ 887730 w 967740"/>
              <a:gd name="connsiteY158" fmla="*/ 1609580 h 1788650"/>
              <a:gd name="connsiteX159" fmla="*/ 891540 w 967740"/>
              <a:gd name="connsiteY159" fmla="*/ 1617200 h 1788650"/>
              <a:gd name="connsiteX0" fmla="*/ 697230 w 967740"/>
              <a:gd name="connsiteY0" fmla="*/ 1788650 h 1788650"/>
              <a:gd name="connsiteX1" fmla="*/ 704850 w 967740"/>
              <a:gd name="connsiteY1" fmla="*/ 1758170 h 1788650"/>
              <a:gd name="connsiteX2" fmla="*/ 708660 w 967740"/>
              <a:gd name="connsiteY2" fmla="*/ 1742930 h 1788650"/>
              <a:gd name="connsiteX3" fmla="*/ 712470 w 967740"/>
              <a:gd name="connsiteY3" fmla="*/ 1716260 h 1788650"/>
              <a:gd name="connsiteX4" fmla="*/ 716280 w 967740"/>
              <a:gd name="connsiteY4" fmla="*/ 1697210 h 1788650"/>
              <a:gd name="connsiteX5" fmla="*/ 723900 w 967740"/>
              <a:gd name="connsiteY5" fmla="*/ 1674350 h 1788650"/>
              <a:gd name="connsiteX6" fmla="*/ 731520 w 967740"/>
              <a:gd name="connsiteY6" fmla="*/ 1590530 h 1788650"/>
              <a:gd name="connsiteX7" fmla="*/ 735330 w 967740"/>
              <a:gd name="connsiteY7" fmla="*/ 1579100 h 1788650"/>
              <a:gd name="connsiteX8" fmla="*/ 739140 w 967740"/>
              <a:gd name="connsiteY8" fmla="*/ 1529570 h 1788650"/>
              <a:gd name="connsiteX9" fmla="*/ 742950 w 967740"/>
              <a:gd name="connsiteY9" fmla="*/ 1514330 h 1788650"/>
              <a:gd name="connsiteX10" fmla="*/ 746760 w 967740"/>
              <a:gd name="connsiteY10" fmla="*/ 1472420 h 1788650"/>
              <a:gd name="connsiteX11" fmla="*/ 750570 w 967740"/>
              <a:gd name="connsiteY11" fmla="*/ 1457180 h 1788650"/>
              <a:gd name="connsiteX12" fmla="*/ 754380 w 967740"/>
              <a:gd name="connsiteY12" fmla="*/ 1426700 h 1788650"/>
              <a:gd name="connsiteX13" fmla="*/ 758190 w 967740"/>
              <a:gd name="connsiteY13" fmla="*/ 1400030 h 1788650"/>
              <a:gd name="connsiteX14" fmla="*/ 762000 w 967740"/>
              <a:gd name="connsiteY14" fmla="*/ 1339070 h 1788650"/>
              <a:gd name="connsiteX15" fmla="*/ 765810 w 967740"/>
              <a:gd name="connsiteY15" fmla="*/ 1316210 h 1788650"/>
              <a:gd name="connsiteX16" fmla="*/ 758190 w 967740"/>
              <a:gd name="connsiteY16" fmla="*/ 1209530 h 1788650"/>
              <a:gd name="connsiteX17" fmla="*/ 754380 w 967740"/>
              <a:gd name="connsiteY17" fmla="*/ 1190480 h 1788650"/>
              <a:gd name="connsiteX18" fmla="*/ 746760 w 967740"/>
              <a:gd name="connsiteY18" fmla="*/ 1137140 h 1788650"/>
              <a:gd name="connsiteX19" fmla="*/ 735330 w 967740"/>
              <a:gd name="connsiteY19" fmla="*/ 1087610 h 1788650"/>
              <a:gd name="connsiteX20" fmla="*/ 731520 w 967740"/>
              <a:gd name="connsiteY20" fmla="*/ 1076180 h 1788650"/>
              <a:gd name="connsiteX21" fmla="*/ 723900 w 967740"/>
              <a:gd name="connsiteY21" fmla="*/ 1019030 h 1788650"/>
              <a:gd name="connsiteX22" fmla="*/ 716280 w 967740"/>
              <a:gd name="connsiteY22" fmla="*/ 980930 h 1788650"/>
              <a:gd name="connsiteX23" fmla="*/ 712470 w 967740"/>
              <a:gd name="connsiteY23" fmla="*/ 942830 h 1788650"/>
              <a:gd name="connsiteX24" fmla="*/ 704850 w 967740"/>
              <a:gd name="connsiteY24" fmla="*/ 916160 h 1788650"/>
              <a:gd name="connsiteX25" fmla="*/ 701040 w 967740"/>
              <a:gd name="connsiteY25" fmla="*/ 897110 h 1788650"/>
              <a:gd name="connsiteX26" fmla="*/ 693420 w 967740"/>
              <a:gd name="connsiteY26" fmla="*/ 881870 h 1788650"/>
              <a:gd name="connsiteX27" fmla="*/ 685800 w 967740"/>
              <a:gd name="connsiteY27" fmla="*/ 859010 h 1788650"/>
              <a:gd name="connsiteX28" fmla="*/ 674370 w 967740"/>
              <a:gd name="connsiteY28" fmla="*/ 832340 h 1788650"/>
              <a:gd name="connsiteX29" fmla="*/ 666750 w 967740"/>
              <a:gd name="connsiteY29" fmla="*/ 817100 h 1788650"/>
              <a:gd name="connsiteX30" fmla="*/ 659130 w 967740"/>
              <a:gd name="connsiteY30" fmla="*/ 794240 h 1788650"/>
              <a:gd name="connsiteX31" fmla="*/ 655320 w 967740"/>
              <a:gd name="connsiteY31" fmla="*/ 779000 h 1788650"/>
              <a:gd name="connsiteX32" fmla="*/ 647700 w 967740"/>
              <a:gd name="connsiteY32" fmla="*/ 767570 h 1788650"/>
              <a:gd name="connsiteX33" fmla="*/ 640080 w 967740"/>
              <a:gd name="connsiteY33" fmla="*/ 737090 h 1788650"/>
              <a:gd name="connsiteX34" fmla="*/ 636270 w 967740"/>
              <a:gd name="connsiteY34" fmla="*/ 725660 h 1788650"/>
              <a:gd name="connsiteX35" fmla="*/ 632460 w 967740"/>
              <a:gd name="connsiteY35" fmla="*/ 710420 h 1788650"/>
              <a:gd name="connsiteX36" fmla="*/ 624840 w 967740"/>
              <a:gd name="connsiteY36" fmla="*/ 698990 h 1788650"/>
              <a:gd name="connsiteX37" fmla="*/ 621030 w 967740"/>
              <a:gd name="connsiteY37" fmla="*/ 683750 h 1788650"/>
              <a:gd name="connsiteX38" fmla="*/ 605790 w 967740"/>
              <a:gd name="connsiteY38" fmla="*/ 653270 h 1788650"/>
              <a:gd name="connsiteX39" fmla="*/ 586740 w 967740"/>
              <a:gd name="connsiteY39" fmla="*/ 622790 h 1788650"/>
              <a:gd name="connsiteX40" fmla="*/ 567690 w 967740"/>
              <a:gd name="connsiteY40" fmla="*/ 584690 h 1788650"/>
              <a:gd name="connsiteX41" fmla="*/ 567690 w 967740"/>
              <a:gd name="connsiteY41" fmla="*/ 584690 h 1788650"/>
              <a:gd name="connsiteX42" fmla="*/ 537210 w 967740"/>
              <a:gd name="connsiteY42" fmla="*/ 538970 h 1788650"/>
              <a:gd name="connsiteX43" fmla="*/ 518160 w 967740"/>
              <a:gd name="connsiteY43" fmla="*/ 504680 h 1788650"/>
              <a:gd name="connsiteX44" fmla="*/ 510540 w 967740"/>
              <a:gd name="connsiteY44" fmla="*/ 493250 h 1788650"/>
              <a:gd name="connsiteX45" fmla="*/ 468630 w 967740"/>
              <a:gd name="connsiteY45" fmla="*/ 455150 h 1788650"/>
              <a:gd name="connsiteX46" fmla="*/ 434340 w 967740"/>
              <a:gd name="connsiteY46" fmla="*/ 417050 h 1788650"/>
              <a:gd name="connsiteX47" fmla="*/ 403860 w 967740"/>
              <a:gd name="connsiteY47" fmla="*/ 390380 h 1788650"/>
              <a:gd name="connsiteX48" fmla="*/ 369570 w 967740"/>
              <a:gd name="connsiteY48" fmla="*/ 359900 h 1788650"/>
              <a:gd name="connsiteX49" fmla="*/ 342900 w 967740"/>
              <a:gd name="connsiteY49" fmla="*/ 344660 h 1788650"/>
              <a:gd name="connsiteX50" fmla="*/ 308610 w 967740"/>
              <a:gd name="connsiteY50" fmla="*/ 317990 h 1788650"/>
              <a:gd name="connsiteX51" fmla="*/ 281940 w 967740"/>
              <a:gd name="connsiteY51" fmla="*/ 302750 h 1788650"/>
              <a:gd name="connsiteX52" fmla="*/ 270510 w 967740"/>
              <a:gd name="connsiteY52" fmla="*/ 295130 h 1788650"/>
              <a:gd name="connsiteX53" fmla="*/ 213360 w 967740"/>
              <a:gd name="connsiteY53" fmla="*/ 272270 h 1788650"/>
              <a:gd name="connsiteX54" fmla="*/ 182880 w 967740"/>
              <a:gd name="connsiteY54" fmla="*/ 260840 h 1788650"/>
              <a:gd name="connsiteX55" fmla="*/ 95250 w 967740"/>
              <a:gd name="connsiteY55" fmla="*/ 215120 h 1788650"/>
              <a:gd name="connsiteX56" fmla="*/ 87630 w 967740"/>
              <a:gd name="connsiteY56" fmla="*/ 203690 h 1788650"/>
              <a:gd name="connsiteX57" fmla="*/ 57150 w 967740"/>
              <a:gd name="connsiteY57" fmla="*/ 173210 h 1788650"/>
              <a:gd name="connsiteX58" fmla="*/ 30480 w 967740"/>
              <a:gd name="connsiteY58" fmla="*/ 142730 h 1788650"/>
              <a:gd name="connsiteX59" fmla="*/ 22860 w 967740"/>
              <a:gd name="connsiteY59" fmla="*/ 127490 h 1788650"/>
              <a:gd name="connsiteX60" fmla="*/ 11430 w 967740"/>
              <a:gd name="connsiteY60" fmla="*/ 119870 h 1788650"/>
              <a:gd name="connsiteX61" fmla="*/ 19050 w 967740"/>
              <a:gd name="connsiteY61" fmla="*/ 104630 h 1788650"/>
              <a:gd name="connsiteX62" fmla="*/ 30480 w 967740"/>
              <a:gd name="connsiteY62" fmla="*/ 116060 h 1788650"/>
              <a:gd name="connsiteX63" fmla="*/ 41910 w 967740"/>
              <a:gd name="connsiteY63" fmla="*/ 123680 h 1788650"/>
              <a:gd name="connsiteX64" fmla="*/ 60960 w 967740"/>
              <a:gd name="connsiteY64" fmla="*/ 127490 h 1788650"/>
              <a:gd name="connsiteX65" fmla="*/ 53340 w 967740"/>
              <a:gd name="connsiteY65" fmla="*/ 97010 h 1788650"/>
              <a:gd name="connsiteX66" fmla="*/ 49530 w 967740"/>
              <a:gd name="connsiteY66" fmla="*/ 77960 h 1788650"/>
              <a:gd name="connsiteX67" fmla="*/ 72390 w 967740"/>
              <a:gd name="connsiteY67" fmla="*/ 93200 h 1788650"/>
              <a:gd name="connsiteX68" fmla="*/ 83820 w 967740"/>
              <a:gd name="connsiteY68" fmla="*/ 70340 h 1788650"/>
              <a:gd name="connsiteX69" fmla="*/ 110490 w 967740"/>
              <a:gd name="connsiteY69" fmla="*/ 89390 h 1788650"/>
              <a:gd name="connsiteX70" fmla="*/ 118110 w 967740"/>
              <a:gd name="connsiteY70" fmla="*/ 74150 h 1788650"/>
              <a:gd name="connsiteX71" fmla="*/ 125730 w 967740"/>
              <a:gd name="connsiteY71" fmla="*/ 51290 h 1788650"/>
              <a:gd name="connsiteX72" fmla="*/ 133350 w 967740"/>
              <a:gd name="connsiteY72" fmla="*/ 62720 h 1788650"/>
              <a:gd name="connsiteX73" fmla="*/ 140970 w 967740"/>
              <a:gd name="connsiteY73" fmla="*/ 51290 h 1788650"/>
              <a:gd name="connsiteX74" fmla="*/ 201930 w 967740"/>
              <a:gd name="connsiteY74" fmla="*/ 20810 h 1788650"/>
              <a:gd name="connsiteX75" fmla="*/ 224790 w 967740"/>
              <a:gd name="connsiteY75" fmla="*/ 28430 h 1788650"/>
              <a:gd name="connsiteX76" fmla="*/ 224790 w 967740"/>
              <a:gd name="connsiteY76" fmla="*/ 24620 h 1788650"/>
              <a:gd name="connsiteX77" fmla="*/ 247650 w 967740"/>
              <a:gd name="connsiteY77" fmla="*/ 47480 h 1788650"/>
              <a:gd name="connsiteX78" fmla="*/ 297180 w 967740"/>
              <a:gd name="connsiteY78" fmla="*/ 74150 h 1788650"/>
              <a:gd name="connsiteX79" fmla="*/ 365760 w 967740"/>
              <a:gd name="connsiteY79" fmla="*/ 116060 h 1788650"/>
              <a:gd name="connsiteX80" fmla="*/ 400050 w 967740"/>
              <a:gd name="connsiteY80" fmla="*/ 142730 h 1788650"/>
              <a:gd name="connsiteX81" fmla="*/ 407670 w 967740"/>
              <a:gd name="connsiteY81" fmla="*/ 154160 h 1788650"/>
              <a:gd name="connsiteX82" fmla="*/ 419100 w 967740"/>
              <a:gd name="connsiteY82" fmla="*/ 157970 h 1788650"/>
              <a:gd name="connsiteX83" fmla="*/ 457200 w 967740"/>
              <a:gd name="connsiteY83" fmla="*/ 196070 h 1788650"/>
              <a:gd name="connsiteX84" fmla="*/ 480060 w 967740"/>
              <a:gd name="connsiteY84" fmla="*/ 215120 h 1788650"/>
              <a:gd name="connsiteX85" fmla="*/ 529590 w 967740"/>
              <a:gd name="connsiteY85" fmla="*/ 257030 h 1788650"/>
              <a:gd name="connsiteX86" fmla="*/ 563880 w 967740"/>
              <a:gd name="connsiteY86" fmla="*/ 283700 h 1788650"/>
              <a:gd name="connsiteX87" fmla="*/ 594360 w 967740"/>
              <a:gd name="connsiteY87" fmla="*/ 317990 h 1788650"/>
              <a:gd name="connsiteX88" fmla="*/ 624840 w 967740"/>
              <a:gd name="connsiteY88" fmla="*/ 356090 h 1788650"/>
              <a:gd name="connsiteX89" fmla="*/ 647700 w 967740"/>
              <a:gd name="connsiteY89" fmla="*/ 390380 h 1788650"/>
              <a:gd name="connsiteX90" fmla="*/ 651510 w 967740"/>
              <a:gd name="connsiteY90" fmla="*/ 401810 h 1788650"/>
              <a:gd name="connsiteX91" fmla="*/ 678180 w 967740"/>
              <a:gd name="connsiteY91" fmla="*/ 436100 h 1788650"/>
              <a:gd name="connsiteX92" fmla="*/ 704850 w 967740"/>
              <a:gd name="connsiteY92" fmla="*/ 474200 h 1788650"/>
              <a:gd name="connsiteX93" fmla="*/ 727710 w 967740"/>
              <a:gd name="connsiteY93" fmla="*/ 519920 h 1788650"/>
              <a:gd name="connsiteX94" fmla="*/ 739140 w 967740"/>
              <a:gd name="connsiteY94" fmla="*/ 542780 h 1788650"/>
              <a:gd name="connsiteX95" fmla="*/ 746760 w 967740"/>
              <a:gd name="connsiteY95" fmla="*/ 565640 h 1788650"/>
              <a:gd name="connsiteX96" fmla="*/ 754380 w 967740"/>
              <a:gd name="connsiteY96" fmla="*/ 580880 h 1788650"/>
              <a:gd name="connsiteX97" fmla="*/ 765810 w 967740"/>
              <a:gd name="connsiteY97" fmla="*/ 607550 h 1788650"/>
              <a:gd name="connsiteX98" fmla="*/ 773430 w 967740"/>
              <a:gd name="connsiteY98" fmla="*/ 584690 h 1788650"/>
              <a:gd name="connsiteX99" fmla="*/ 784860 w 967740"/>
              <a:gd name="connsiteY99" fmla="*/ 558020 h 1788650"/>
              <a:gd name="connsiteX100" fmla="*/ 796290 w 967740"/>
              <a:gd name="connsiteY100" fmla="*/ 504680 h 1788650"/>
              <a:gd name="connsiteX101" fmla="*/ 800100 w 967740"/>
              <a:gd name="connsiteY101" fmla="*/ 478010 h 1788650"/>
              <a:gd name="connsiteX102" fmla="*/ 803910 w 967740"/>
              <a:gd name="connsiteY102" fmla="*/ 428480 h 1788650"/>
              <a:gd name="connsiteX103" fmla="*/ 800100 w 967740"/>
              <a:gd name="connsiteY103" fmla="*/ 386570 h 1788650"/>
              <a:gd name="connsiteX104" fmla="*/ 796290 w 967740"/>
              <a:gd name="connsiteY104" fmla="*/ 363710 h 1788650"/>
              <a:gd name="connsiteX105" fmla="*/ 792480 w 967740"/>
              <a:gd name="connsiteY105" fmla="*/ 337040 h 1788650"/>
              <a:gd name="connsiteX106" fmla="*/ 784860 w 967740"/>
              <a:gd name="connsiteY106" fmla="*/ 291320 h 1788650"/>
              <a:gd name="connsiteX107" fmla="*/ 788670 w 967740"/>
              <a:gd name="connsiteY107" fmla="*/ 196070 h 1788650"/>
              <a:gd name="connsiteX108" fmla="*/ 792480 w 967740"/>
              <a:gd name="connsiteY108" fmla="*/ 177020 h 1788650"/>
              <a:gd name="connsiteX109" fmla="*/ 800100 w 967740"/>
              <a:gd name="connsiteY109" fmla="*/ 199880 h 1788650"/>
              <a:gd name="connsiteX110" fmla="*/ 803910 w 967740"/>
              <a:gd name="connsiteY110" fmla="*/ 237980 h 1788650"/>
              <a:gd name="connsiteX111" fmla="*/ 807720 w 967740"/>
              <a:gd name="connsiteY111" fmla="*/ 268460 h 1788650"/>
              <a:gd name="connsiteX112" fmla="*/ 815340 w 967740"/>
              <a:gd name="connsiteY112" fmla="*/ 257030 h 1788650"/>
              <a:gd name="connsiteX113" fmla="*/ 819150 w 967740"/>
              <a:gd name="connsiteY113" fmla="*/ 245600 h 1788650"/>
              <a:gd name="connsiteX114" fmla="*/ 826770 w 967740"/>
              <a:gd name="connsiteY114" fmla="*/ 226550 h 1788650"/>
              <a:gd name="connsiteX115" fmla="*/ 834390 w 967740"/>
              <a:gd name="connsiteY115" fmla="*/ 203690 h 1788650"/>
              <a:gd name="connsiteX116" fmla="*/ 845820 w 967740"/>
              <a:gd name="connsiteY116" fmla="*/ 180830 h 1788650"/>
              <a:gd name="connsiteX117" fmla="*/ 853440 w 967740"/>
              <a:gd name="connsiteY117" fmla="*/ 196070 h 1788650"/>
              <a:gd name="connsiteX118" fmla="*/ 868680 w 967740"/>
              <a:gd name="connsiteY118" fmla="*/ 218930 h 1788650"/>
              <a:gd name="connsiteX119" fmla="*/ 876300 w 967740"/>
              <a:gd name="connsiteY119" fmla="*/ 199880 h 1788650"/>
              <a:gd name="connsiteX120" fmla="*/ 883920 w 967740"/>
              <a:gd name="connsiteY120" fmla="*/ 188450 h 1788650"/>
              <a:gd name="connsiteX121" fmla="*/ 887730 w 967740"/>
              <a:gd name="connsiteY121" fmla="*/ 237980 h 1788650"/>
              <a:gd name="connsiteX122" fmla="*/ 902970 w 967740"/>
              <a:gd name="connsiteY122" fmla="*/ 211310 h 1788650"/>
              <a:gd name="connsiteX123" fmla="*/ 910590 w 967740"/>
              <a:gd name="connsiteY123" fmla="*/ 196070 h 1788650"/>
              <a:gd name="connsiteX124" fmla="*/ 906780 w 967740"/>
              <a:gd name="connsiteY124" fmla="*/ 226550 h 1788650"/>
              <a:gd name="connsiteX125" fmla="*/ 910590 w 967740"/>
              <a:gd name="connsiteY125" fmla="*/ 241790 h 1788650"/>
              <a:gd name="connsiteX126" fmla="*/ 918210 w 967740"/>
              <a:gd name="connsiteY126" fmla="*/ 230360 h 1788650"/>
              <a:gd name="connsiteX127" fmla="*/ 929640 w 967740"/>
              <a:gd name="connsiteY127" fmla="*/ 218930 h 1788650"/>
              <a:gd name="connsiteX128" fmla="*/ 933450 w 967740"/>
              <a:gd name="connsiteY128" fmla="*/ 207500 h 1788650"/>
              <a:gd name="connsiteX129" fmla="*/ 944880 w 967740"/>
              <a:gd name="connsiteY129" fmla="*/ 241790 h 1788650"/>
              <a:gd name="connsiteX130" fmla="*/ 941070 w 967740"/>
              <a:gd name="connsiteY130" fmla="*/ 302750 h 1788650"/>
              <a:gd name="connsiteX131" fmla="*/ 944880 w 967740"/>
              <a:gd name="connsiteY131" fmla="*/ 401810 h 1788650"/>
              <a:gd name="connsiteX132" fmla="*/ 948690 w 967740"/>
              <a:gd name="connsiteY132" fmla="*/ 428480 h 1788650"/>
              <a:gd name="connsiteX133" fmla="*/ 952500 w 967740"/>
              <a:gd name="connsiteY133" fmla="*/ 470390 h 1788650"/>
              <a:gd name="connsiteX134" fmla="*/ 956310 w 967740"/>
              <a:gd name="connsiteY134" fmla="*/ 565640 h 1788650"/>
              <a:gd name="connsiteX135" fmla="*/ 960120 w 967740"/>
              <a:gd name="connsiteY135" fmla="*/ 580880 h 1788650"/>
              <a:gd name="connsiteX136" fmla="*/ 967740 w 967740"/>
              <a:gd name="connsiteY136" fmla="*/ 626600 h 1788650"/>
              <a:gd name="connsiteX137" fmla="*/ 960120 w 967740"/>
              <a:gd name="connsiteY137" fmla="*/ 737090 h 1788650"/>
              <a:gd name="connsiteX138" fmla="*/ 956310 w 967740"/>
              <a:gd name="connsiteY138" fmla="*/ 763760 h 1788650"/>
              <a:gd name="connsiteX139" fmla="*/ 952500 w 967740"/>
              <a:gd name="connsiteY139" fmla="*/ 782810 h 1788650"/>
              <a:gd name="connsiteX140" fmla="*/ 944880 w 967740"/>
              <a:gd name="connsiteY140" fmla="*/ 847580 h 1788650"/>
              <a:gd name="connsiteX141" fmla="*/ 941070 w 967740"/>
              <a:gd name="connsiteY141" fmla="*/ 862820 h 1788650"/>
              <a:gd name="connsiteX142" fmla="*/ 933450 w 967740"/>
              <a:gd name="connsiteY142" fmla="*/ 935210 h 1788650"/>
              <a:gd name="connsiteX143" fmla="*/ 925830 w 967740"/>
              <a:gd name="connsiteY143" fmla="*/ 988550 h 1788650"/>
              <a:gd name="connsiteX144" fmla="*/ 929640 w 967740"/>
              <a:gd name="connsiteY144" fmla="*/ 1057130 h 1788650"/>
              <a:gd name="connsiteX145" fmla="*/ 941070 w 967740"/>
              <a:gd name="connsiteY145" fmla="*/ 1133330 h 1788650"/>
              <a:gd name="connsiteX146" fmla="*/ 933450 w 967740"/>
              <a:gd name="connsiteY146" fmla="*/ 1217150 h 1788650"/>
              <a:gd name="connsiteX147" fmla="*/ 925830 w 967740"/>
              <a:gd name="connsiteY147" fmla="*/ 1262870 h 1788650"/>
              <a:gd name="connsiteX148" fmla="*/ 918210 w 967740"/>
              <a:gd name="connsiteY148" fmla="*/ 1346690 h 1788650"/>
              <a:gd name="connsiteX149" fmla="*/ 914400 w 967740"/>
              <a:gd name="connsiteY149" fmla="*/ 1361930 h 1788650"/>
              <a:gd name="connsiteX150" fmla="*/ 910590 w 967740"/>
              <a:gd name="connsiteY150" fmla="*/ 1380980 h 1788650"/>
              <a:gd name="connsiteX151" fmla="*/ 902970 w 967740"/>
              <a:gd name="connsiteY151" fmla="*/ 1403840 h 1788650"/>
              <a:gd name="connsiteX152" fmla="*/ 891540 w 967740"/>
              <a:gd name="connsiteY152" fmla="*/ 1430510 h 1788650"/>
              <a:gd name="connsiteX153" fmla="*/ 887730 w 967740"/>
              <a:gd name="connsiteY153" fmla="*/ 1457180 h 1788650"/>
              <a:gd name="connsiteX154" fmla="*/ 883920 w 967740"/>
              <a:gd name="connsiteY154" fmla="*/ 1468610 h 1788650"/>
              <a:gd name="connsiteX155" fmla="*/ 876300 w 967740"/>
              <a:gd name="connsiteY155" fmla="*/ 1495280 h 1788650"/>
              <a:gd name="connsiteX156" fmla="*/ 876300 w 967740"/>
              <a:gd name="connsiteY156" fmla="*/ 1586720 h 1788650"/>
              <a:gd name="connsiteX157" fmla="*/ 887730 w 967740"/>
              <a:gd name="connsiteY157" fmla="*/ 1609580 h 1788650"/>
              <a:gd name="connsiteX158" fmla="*/ 891540 w 967740"/>
              <a:gd name="connsiteY158" fmla="*/ 1617200 h 1788650"/>
              <a:gd name="connsiteX0" fmla="*/ 697230 w 967740"/>
              <a:gd name="connsiteY0" fmla="*/ 1788650 h 1788650"/>
              <a:gd name="connsiteX1" fmla="*/ 704850 w 967740"/>
              <a:gd name="connsiteY1" fmla="*/ 1758170 h 1788650"/>
              <a:gd name="connsiteX2" fmla="*/ 708660 w 967740"/>
              <a:gd name="connsiteY2" fmla="*/ 1742930 h 1788650"/>
              <a:gd name="connsiteX3" fmla="*/ 712470 w 967740"/>
              <a:gd name="connsiteY3" fmla="*/ 1716260 h 1788650"/>
              <a:gd name="connsiteX4" fmla="*/ 716280 w 967740"/>
              <a:gd name="connsiteY4" fmla="*/ 1697210 h 1788650"/>
              <a:gd name="connsiteX5" fmla="*/ 723900 w 967740"/>
              <a:gd name="connsiteY5" fmla="*/ 1674350 h 1788650"/>
              <a:gd name="connsiteX6" fmla="*/ 731520 w 967740"/>
              <a:gd name="connsiteY6" fmla="*/ 1590530 h 1788650"/>
              <a:gd name="connsiteX7" fmla="*/ 735330 w 967740"/>
              <a:gd name="connsiteY7" fmla="*/ 1579100 h 1788650"/>
              <a:gd name="connsiteX8" fmla="*/ 739140 w 967740"/>
              <a:gd name="connsiteY8" fmla="*/ 1529570 h 1788650"/>
              <a:gd name="connsiteX9" fmla="*/ 742950 w 967740"/>
              <a:gd name="connsiteY9" fmla="*/ 1514330 h 1788650"/>
              <a:gd name="connsiteX10" fmla="*/ 746760 w 967740"/>
              <a:gd name="connsiteY10" fmla="*/ 1472420 h 1788650"/>
              <a:gd name="connsiteX11" fmla="*/ 750570 w 967740"/>
              <a:gd name="connsiteY11" fmla="*/ 1457180 h 1788650"/>
              <a:gd name="connsiteX12" fmla="*/ 754380 w 967740"/>
              <a:gd name="connsiteY12" fmla="*/ 1426700 h 1788650"/>
              <a:gd name="connsiteX13" fmla="*/ 758190 w 967740"/>
              <a:gd name="connsiteY13" fmla="*/ 1400030 h 1788650"/>
              <a:gd name="connsiteX14" fmla="*/ 762000 w 967740"/>
              <a:gd name="connsiteY14" fmla="*/ 1339070 h 1788650"/>
              <a:gd name="connsiteX15" fmla="*/ 765810 w 967740"/>
              <a:gd name="connsiteY15" fmla="*/ 1316210 h 1788650"/>
              <a:gd name="connsiteX16" fmla="*/ 758190 w 967740"/>
              <a:gd name="connsiteY16" fmla="*/ 1209530 h 1788650"/>
              <a:gd name="connsiteX17" fmla="*/ 754380 w 967740"/>
              <a:gd name="connsiteY17" fmla="*/ 1190480 h 1788650"/>
              <a:gd name="connsiteX18" fmla="*/ 746760 w 967740"/>
              <a:gd name="connsiteY18" fmla="*/ 1137140 h 1788650"/>
              <a:gd name="connsiteX19" fmla="*/ 735330 w 967740"/>
              <a:gd name="connsiteY19" fmla="*/ 1087610 h 1788650"/>
              <a:gd name="connsiteX20" fmla="*/ 731520 w 967740"/>
              <a:gd name="connsiteY20" fmla="*/ 1076180 h 1788650"/>
              <a:gd name="connsiteX21" fmla="*/ 723900 w 967740"/>
              <a:gd name="connsiteY21" fmla="*/ 1019030 h 1788650"/>
              <a:gd name="connsiteX22" fmla="*/ 716280 w 967740"/>
              <a:gd name="connsiteY22" fmla="*/ 980930 h 1788650"/>
              <a:gd name="connsiteX23" fmla="*/ 712470 w 967740"/>
              <a:gd name="connsiteY23" fmla="*/ 942830 h 1788650"/>
              <a:gd name="connsiteX24" fmla="*/ 704850 w 967740"/>
              <a:gd name="connsiteY24" fmla="*/ 916160 h 1788650"/>
              <a:gd name="connsiteX25" fmla="*/ 701040 w 967740"/>
              <a:gd name="connsiteY25" fmla="*/ 897110 h 1788650"/>
              <a:gd name="connsiteX26" fmla="*/ 693420 w 967740"/>
              <a:gd name="connsiteY26" fmla="*/ 881870 h 1788650"/>
              <a:gd name="connsiteX27" fmla="*/ 685800 w 967740"/>
              <a:gd name="connsiteY27" fmla="*/ 859010 h 1788650"/>
              <a:gd name="connsiteX28" fmla="*/ 674370 w 967740"/>
              <a:gd name="connsiteY28" fmla="*/ 832340 h 1788650"/>
              <a:gd name="connsiteX29" fmla="*/ 666750 w 967740"/>
              <a:gd name="connsiteY29" fmla="*/ 817100 h 1788650"/>
              <a:gd name="connsiteX30" fmla="*/ 659130 w 967740"/>
              <a:gd name="connsiteY30" fmla="*/ 794240 h 1788650"/>
              <a:gd name="connsiteX31" fmla="*/ 655320 w 967740"/>
              <a:gd name="connsiteY31" fmla="*/ 779000 h 1788650"/>
              <a:gd name="connsiteX32" fmla="*/ 647700 w 967740"/>
              <a:gd name="connsiteY32" fmla="*/ 767570 h 1788650"/>
              <a:gd name="connsiteX33" fmla="*/ 640080 w 967740"/>
              <a:gd name="connsiteY33" fmla="*/ 737090 h 1788650"/>
              <a:gd name="connsiteX34" fmla="*/ 636270 w 967740"/>
              <a:gd name="connsiteY34" fmla="*/ 725660 h 1788650"/>
              <a:gd name="connsiteX35" fmla="*/ 632460 w 967740"/>
              <a:gd name="connsiteY35" fmla="*/ 710420 h 1788650"/>
              <a:gd name="connsiteX36" fmla="*/ 624840 w 967740"/>
              <a:gd name="connsiteY36" fmla="*/ 698990 h 1788650"/>
              <a:gd name="connsiteX37" fmla="*/ 621030 w 967740"/>
              <a:gd name="connsiteY37" fmla="*/ 683750 h 1788650"/>
              <a:gd name="connsiteX38" fmla="*/ 605790 w 967740"/>
              <a:gd name="connsiteY38" fmla="*/ 653270 h 1788650"/>
              <a:gd name="connsiteX39" fmla="*/ 586740 w 967740"/>
              <a:gd name="connsiteY39" fmla="*/ 622790 h 1788650"/>
              <a:gd name="connsiteX40" fmla="*/ 567690 w 967740"/>
              <a:gd name="connsiteY40" fmla="*/ 584690 h 1788650"/>
              <a:gd name="connsiteX41" fmla="*/ 567690 w 967740"/>
              <a:gd name="connsiteY41" fmla="*/ 584690 h 1788650"/>
              <a:gd name="connsiteX42" fmla="*/ 537210 w 967740"/>
              <a:gd name="connsiteY42" fmla="*/ 538970 h 1788650"/>
              <a:gd name="connsiteX43" fmla="*/ 518160 w 967740"/>
              <a:gd name="connsiteY43" fmla="*/ 504680 h 1788650"/>
              <a:gd name="connsiteX44" fmla="*/ 510540 w 967740"/>
              <a:gd name="connsiteY44" fmla="*/ 493250 h 1788650"/>
              <a:gd name="connsiteX45" fmla="*/ 468630 w 967740"/>
              <a:gd name="connsiteY45" fmla="*/ 455150 h 1788650"/>
              <a:gd name="connsiteX46" fmla="*/ 434340 w 967740"/>
              <a:gd name="connsiteY46" fmla="*/ 417050 h 1788650"/>
              <a:gd name="connsiteX47" fmla="*/ 403860 w 967740"/>
              <a:gd name="connsiteY47" fmla="*/ 390380 h 1788650"/>
              <a:gd name="connsiteX48" fmla="*/ 369570 w 967740"/>
              <a:gd name="connsiteY48" fmla="*/ 359900 h 1788650"/>
              <a:gd name="connsiteX49" fmla="*/ 342900 w 967740"/>
              <a:gd name="connsiteY49" fmla="*/ 344660 h 1788650"/>
              <a:gd name="connsiteX50" fmla="*/ 308610 w 967740"/>
              <a:gd name="connsiteY50" fmla="*/ 317990 h 1788650"/>
              <a:gd name="connsiteX51" fmla="*/ 281940 w 967740"/>
              <a:gd name="connsiteY51" fmla="*/ 302750 h 1788650"/>
              <a:gd name="connsiteX52" fmla="*/ 270510 w 967740"/>
              <a:gd name="connsiteY52" fmla="*/ 295130 h 1788650"/>
              <a:gd name="connsiteX53" fmla="*/ 213360 w 967740"/>
              <a:gd name="connsiteY53" fmla="*/ 272270 h 1788650"/>
              <a:gd name="connsiteX54" fmla="*/ 182880 w 967740"/>
              <a:gd name="connsiteY54" fmla="*/ 260840 h 1788650"/>
              <a:gd name="connsiteX55" fmla="*/ 95250 w 967740"/>
              <a:gd name="connsiteY55" fmla="*/ 215120 h 1788650"/>
              <a:gd name="connsiteX56" fmla="*/ 87630 w 967740"/>
              <a:gd name="connsiteY56" fmla="*/ 203690 h 1788650"/>
              <a:gd name="connsiteX57" fmla="*/ 57150 w 967740"/>
              <a:gd name="connsiteY57" fmla="*/ 173210 h 1788650"/>
              <a:gd name="connsiteX58" fmla="*/ 30480 w 967740"/>
              <a:gd name="connsiteY58" fmla="*/ 142730 h 1788650"/>
              <a:gd name="connsiteX59" fmla="*/ 22860 w 967740"/>
              <a:gd name="connsiteY59" fmla="*/ 127490 h 1788650"/>
              <a:gd name="connsiteX60" fmla="*/ 11430 w 967740"/>
              <a:gd name="connsiteY60" fmla="*/ 119870 h 1788650"/>
              <a:gd name="connsiteX61" fmla="*/ 19050 w 967740"/>
              <a:gd name="connsiteY61" fmla="*/ 104630 h 1788650"/>
              <a:gd name="connsiteX62" fmla="*/ 30480 w 967740"/>
              <a:gd name="connsiteY62" fmla="*/ 116060 h 1788650"/>
              <a:gd name="connsiteX63" fmla="*/ 41910 w 967740"/>
              <a:gd name="connsiteY63" fmla="*/ 123680 h 1788650"/>
              <a:gd name="connsiteX64" fmla="*/ 60960 w 967740"/>
              <a:gd name="connsiteY64" fmla="*/ 127490 h 1788650"/>
              <a:gd name="connsiteX65" fmla="*/ 53340 w 967740"/>
              <a:gd name="connsiteY65" fmla="*/ 97010 h 1788650"/>
              <a:gd name="connsiteX66" fmla="*/ 49530 w 967740"/>
              <a:gd name="connsiteY66" fmla="*/ 77960 h 1788650"/>
              <a:gd name="connsiteX67" fmla="*/ 72390 w 967740"/>
              <a:gd name="connsiteY67" fmla="*/ 93200 h 1788650"/>
              <a:gd name="connsiteX68" fmla="*/ 83820 w 967740"/>
              <a:gd name="connsiteY68" fmla="*/ 70340 h 1788650"/>
              <a:gd name="connsiteX69" fmla="*/ 110490 w 967740"/>
              <a:gd name="connsiteY69" fmla="*/ 89390 h 1788650"/>
              <a:gd name="connsiteX70" fmla="*/ 118110 w 967740"/>
              <a:gd name="connsiteY70" fmla="*/ 74150 h 1788650"/>
              <a:gd name="connsiteX71" fmla="*/ 125730 w 967740"/>
              <a:gd name="connsiteY71" fmla="*/ 51290 h 1788650"/>
              <a:gd name="connsiteX72" fmla="*/ 133350 w 967740"/>
              <a:gd name="connsiteY72" fmla="*/ 62720 h 1788650"/>
              <a:gd name="connsiteX73" fmla="*/ 140970 w 967740"/>
              <a:gd name="connsiteY73" fmla="*/ 51290 h 1788650"/>
              <a:gd name="connsiteX74" fmla="*/ 201930 w 967740"/>
              <a:gd name="connsiteY74" fmla="*/ 20810 h 1788650"/>
              <a:gd name="connsiteX75" fmla="*/ 224790 w 967740"/>
              <a:gd name="connsiteY75" fmla="*/ 28430 h 1788650"/>
              <a:gd name="connsiteX76" fmla="*/ 224790 w 967740"/>
              <a:gd name="connsiteY76" fmla="*/ 24620 h 1788650"/>
              <a:gd name="connsiteX77" fmla="*/ 247650 w 967740"/>
              <a:gd name="connsiteY77" fmla="*/ 47480 h 1788650"/>
              <a:gd name="connsiteX78" fmla="*/ 297180 w 967740"/>
              <a:gd name="connsiteY78" fmla="*/ 74150 h 1788650"/>
              <a:gd name="connsiteX79" fmla="*/ 365760 w 967740"/>
              <a:gd name="connsiteY79" fmla="*/ 116060 h 1788650"/>
              <a:gd name="connsiteX80" fmla="*/ 400050 w 967740"/>
              <a:gd name="connsiteY80" fmla="*/ 142730 h 1788650"/>
              <a:gd name="connsiteX81" fmla="*/ 407670 w 967740"/>
              <a:gd name="connsiteY81" fmla="*/ 154160 h 1788650"/>
              <a:gd name="connsiteX82" fmla="*/ 419100 w 967740"/>
              <a:gd name="connsiteY82" fmla="*/ 157970 h 1788650"/>
              <a:gd name="connsiteX83" fmla="*/ 457200 w 967740"/>
              <a:gd name="connsiteY83" fmla="*/ 196070 h 1788650"/>
              <a:gd name="connsiteX84" fmla="*/ 480060 w 967740"/>
              <a:gd name="connsiteY84" fmla="*/ 215120 h 1788650"/>
              <a:gd name="connsiteX85" fmla="*/ 529590 w 967740"/>
              <a:gd name="connsiteY85" fmla="*/ 257030 h 1788650"/>
              <a:gd name="connsiteX86" fmla="*/ 563880 w 967740"/>
              <a:gd name="connsiteY86" fmla="*/ 283700 h 1788650"/>
              <a:gd name="connsiteX87" fmla="*/ 594360 w 967740"/>
              <a:gd name="connsiteY87" fmla="*/ 317990 h 1788650"/>
              <a:gd name="connsiteX88" fmla="*/ 624840 w 967740"/>
              <a:gd name="connsiteY88" fmla="*/ 356090 h 1788650"/>
              <a:gd name="connsiteX89" fmla="*/ 647700 w 967740"/>
              <a:gd name="connsiteY89" fmla="*/ 390380 h 1788650"/>
              <a:gd name="connsiteX90" fmla="*/ 651510 w 967740"/>
              <a:gd name="connsiteY90" fmla="*/ 401810 h 1788650"/>
              <a:gd name="connsiteX91" fmla="*/ 678180 w 967740"/>
              <a:gd name="connsiteY91" fmla="*/ 436100 h 1788650"/>
              <a:gd name="connsiteX92" fmla="*/ 704850 w 967740"/>
              <a:gd name="connsiteY92" fmla="*/ 474200 h 1788650"/>
              <a:gd name="connsiteX93" fmla="*/ 739140 w 967740"/>
              <a:gd name="connsiteY93" fmla="*/ 542780 h 1788650"/>
              <a:gd name="connsiteX94" fmla="*/ 746760 w 967740"/>
              <a:gd name="connsiteY94" fmla="*/ 565640 h 1788650"/>
              <a:gd name="connsiteX95" fmla="*/ 754380 w 967740"/>
              <a:gd name="connsiteY95" fmla="*/ 580880 h 1788650"/>
              <a:gd name="connsiteX96" fmla="*/ 765810 w 967740"/>
              <a:gd name="connsiteY96" fmla="*/ 607550 h 1788650"/>
              <a:gd name="connsiteX97" fmla="*/ 773430 w 967740"/>
              <a:gd name="connsiteY97" fmla="*/ 584690 h 1788650"/>
              <a:gd name="connsiteX98" fmla="*/ 784860 w 967740"/>
              <a:gd name="connsiteY98" fmla="*/ 558020 h 1788650"/>
              <a:gd name="connsiteX99" fmla="*/ 796290 w 967740"/>
              <a:gd name="connsiteY99" fmla="*/ 504680 h 1788650"/>
              <a:gd name="connsiteX100" fmla="*/ 800100 w 967740"/>
              <a:gd name="connsiteY100" fmla="*/ 478010 h 1788650"/>
              <a:gd name="connsiteX101" fmla="*/ 803910 w 967740"/>
              <a:gd name="connsiteY101" fmla="*/ 428480 h 1788650"/>
              <a:gd name="connsiteX102" fmla="*/ 800100 w 967740"/>
              <a:gd name="connsiteY102" fmla="*/ 386570 h 1788650"/>
              <a:gd name="connsiteX103" fmla="*/ 796290 w 967740"/>
              <a:gd name="connsiteY103" fmla="*/ 363710 h 1788650"/>
              <a:gd name="connsiteX104" fmla="*/ 792480 w 967740"/>
              <a:gd name="connsiteY104" fmla="*/ 337040 h 1788650"/>
              <a:gd name="connsiteX105" fmla="*/ 784860 w 967740"/>
              <a:gd name="connsiteY105" fmla="*/ 291320 h 1788650"/>
              <a:gd name="connsiteX106" fmla="*/ 788670 w 967740"/>
              <a:gd name="connsiteY106" fmla="*/ 196070 h 1788650"/>
              <a:gd name="connsiteX107" fmla="*/ 792480 w 967740"/>
              <a:gd name="connsiteY107" fmla="*/ 177020 h 1788650"/>
              <a:gd name="connsiteX108" fmla="*/ 800100 w 967740"/>
              <a:gd name="connsiteY108" fmla="*/ 199880 h 1788650"/>
              <a:gd name="connsiteX109" fmla="*/ 803910 w 967740"/>
              <a:gd name="connsiteY109" fmla="*/ 237980 h 1788650"/>
              <a:gd name="connsiteX110" fmla="*/ 807720 w 967740"/>
              <a:gd name="connsiteY110" fmla="*/ 268460 h 1788650"/>
              <a:gd name="connsiteX111" fmla="*/ 815340 w 967740"/>
              <a:gd name="connsiteY111" fmla="*/ 257030 h 1788650"/>
              <a:gd name="connsiteX112" fmla="*/ 819150 w 967740"/>
              <a:gd name="connsiteY112" fmla="*/ 245600 h 1788650"/>
              <a:gd name="connsiteX113" fmla="*/ 826770 w 967740"/>
              <a:gd name="connsiteY113" fmla="*/ 226550 h 1788650"/>
              <a:gd name="connsiteX114" fmla="*/ 834390 w 967740"/>
              <a:gd name="connsiteY114" fmla="*/ 203690 h 1788650"/>
              <a:gd name="connsiteX115" fmla="*/ 845820 w 967740"/>
              <a:gd name="connsiteY115" fmla="*/ 180830 h 1788650"/>
              <a:gd name="connsiteX116" fmla="*/ 853440 w 967740"/>
              <a:gd name="connsiteY116" fmla="*/ 196070 h 1788650"/>
              <a:gd name="connsiteX117" fmla="*/ 868680 w 967740"/>
              <a:gd name="connsiteY117" fmla="*/ 218930 h 1788650"/>
              <a:gd name="connsiteX118" fmla="*/ 876300 w 967740"/>
              <a:gd name="connsiteY118" fmla="*/ 199880 h 1788650"/>
              <a:gd name="connsiteX119" fmla="*/ 883920 w 967740"/>
              <a:gd name="connsiteY119" fmla="*/ 188450 h 1788650"/>
              <a:gd name="connsiteX120" fmla="*/ 887730 w 967740"/>
              <a:gd name="connsiteY120" fmla="*/ 237980 h 1788650"/>
              <a:gd name="connsiteX121" fmla="*/ 902970 w 967740"/>
              <a:gd name="connsiteY121" fmla="*/ 211310 h 1788650"/>
              <a:gd name="connsiteX122" fmla="*/ 910590 w 967740"/>
              <a:gd name="connsiteY122" fmla="*/ 196070 h 1788650"/>
              <a:gd name="connsiteX123" fmla="*/ 906780 w 967740"/>
              <a:gd name="connsiteY123" fmla="*/ 226550 h 1788650"/>
              <a:gd name="connsiteX124" fmla="*/ 910590 w 967740"/>
              <a:gd name="connsiteY124" fmla="*/ 241790 h 1788650"/>
              <a:gd name="connsiteX125" fmla="*/ 918210 w 967740"/>
              <a:gd name="connsiteY125" fmla="*/ 230360 h 1788650"/>
              <a:gd name="connsiteX126" fmla="*/ 929640 w 967740"/>
              <a:gd name="connsiteY126" fmla="*/ 218930 h 1788650"/>
              <a:gd name="connsiteX127" fmla="*/ 933450 w 967740"/>
              <a:gd name="connsiteY127" fmla="*/ 207500 h 1788650"/>
              <a:gd name="connsiteX128" fmla="*/ 944880 w 967740"/>
              <a:gd name="connsiteY128" fmla="*/ 241790 h 1788650"/>
              <a:gd name="connsiteX129" fmla="*/ 941070 w 967740"/>
              <a:gd name="connsiteY129" fmla="*/ 302750 h 1788650"/>
              <a:gd name="connsiteX130" fmla="*/ 944880 w 967740"/>
              <a:gd name="connsiteY130" fmla="*/ 401810 h 1788650"/>
              <a:gd name="connsiteX131" fmla="*/ 948690 w 967740"/>
              <a:gd name="connsiteY131" fmla="*/ 428480 h 1788650"/>
              <a:gd name="connsiteX132" fmla="*/ 952500 w 967740"/>
              <a:gd name="connsiteY132" fmla="*/ 470390 h 1788650"/>
              <a:gd name="connsiteX133" fmla="*/ 956310 w 967740"/>
              <a:gd name="connsiteY133" fmla="*/ 565640 h 1788650"/>
              <a:gd name="connsiteX134" fmla="*/ 960120 w 967740"/>
              <a:gd name="connsiteY134" fmla="*/ 580880 h 1788650"/>
              <a:gd name="connsiteX135" fmla="*/ 967740 w 967740"/>
              <a:gd name="connsiteY135" fmla="*/ 626600 h 1788650"/>
              <a:gd name="connsiteX136" fmla="*/ 960120 w 967740"/>
              <a:gd name="connsiteY136" fmla="*/ 737090 h 1788650"/>
              <a:gd name="connsiteX137" fmla="*/ 956310 w 967740"/>
              <a:gd name="connsiteY137" fmla="*/ 763760 h 1788650"/>
              <a:gd name="connsiteX138" fmla="*/ 952500 w 967740"/>
              <a:gd name="connsiteY138" fmla="*/ 782810 h 1788650"/>
              <a:gd name="connsiteX139" fmla="*/ 944880 w 967740"/>
              <a:gd name="connsiteY139" fmla="*/ 847580 h 1788650"/>
              <a:gd name="connsiteX140" fmla="*/ 941070 w 967740"/>
              <a:gd name="connsiteY140" fmla="*/ 862820 h 1788650"/>
              <a:gd name="connsiteX141" fmla="*/ 933450 w 967740"/>
              <a:gd name="connsiteY141" fmla="*/ 935210 h 1788650"/>
              <a:gd name="connsiteX142" fmla="*/ 925830 w 967740"/>
              <a:gd name="connsiteY142" fmla="*/ 988550 h 1788650"/>
              <a:gd name="connsiteX143" fmla="*/ 929640 w 967740"/>
              <a:gd name="connsiteY143" fmla="*/ 1057130 h 1788650"/>
              <a:gd name="connsiteX144" fmla="*/ 941070 w 967740"/>
              <a:gd name="connsiteY144" fmla="*/ 1133330 h 1788650"/>
              <a:gd name="connsiteX145" fmla="*/ 933450 w 967740"/>
              <a:gd name="connsiteY145" fmla="*/ 1217150 h 1788650"/>
              <a:gd name="connsiteX146" fmla="*/ 925830 w 967740"/>
              <a:gd name="connsiteY146" fmla="*/ 1262870 h 1788650"/>
              <a:gd name="connsiteX147" fmla="*/ 918210 w 967740"/>
              <a:gd name="connsiteY147" fmla="*/ 1346690 h 1788650"/>
              <a:gd name="connsiteX148" fmla="*/ 914400 w 967740"/>
              <a:gd name="connsiteY148" fmla="*/ 1361930 h 1788650"/>
              <a:gd name="connsiteX149" fmla="*/ 910590 w 967740"/>
              <a:gd name="connsiteY149" fmla="*/ 1380980 h 1788650"/>
              <a:gd name="connsiteX150" fmla="*/ 902970 w 967740"/>
              <a:gd name="connsiteY150" fmla="*/ 1403840 h 1788650"/>
              <a:gd name="connsiteX151" fmla="*/ 891540 w 967740"/>
              <a:gd name="connsiteY151" fmla="*/ 1430510 h 1788650"/>
              <a:gd name="connsiteX152" fmla="*/ 887730 w 967740"/>
              <a:gd name="connsiteY152" fmla="*/ 1457180 h 1788650"/>
              <a:gd name="connsiteX153" fmla="*/ 883920 w 967740"/>
              <a:gd name="connsiteY153" fmla="*/ 1468610 h 1788650"/>
              <a:gd name="connsiteX154" fmla="*/ 876300 w 967740"/>
              <a:gd name="connsiteY154" fmla="*/ 1495280 h 1788650"/>
              <a:gd name="connsiteX155" fmla="*/ 876300 w 967740"/>
              <a:gd name="connsiteY155" fmla="*/ 1586720 h 1788650"/>
              <a:gd name="connsiteX156" fmla="*/ 887730 w 967740"/>
              <a:gd name="connsiteY156" fmla="*/ 1609580 h 1788650"/>
              <a:gd name="connsiteX157" fmla="*/ 891540 w 967740"/>
              <a:gd name="connsiteY157" fmla="*/ 1617200 h 1788650"/>
              <a:gd name="connsiteX0" fmla="*/ 697230 w 967740"/>
              <a:gd name="connsiteY0" fmla="*/ 1788650 h 1788650"/>
              <a:gd name="connsiteX1" fmla="*/ 704850 w 967740"/>
              <a:gd name="connsiteY1" fmla="*/ 1758170 h 1788650"/>
              <a:gd name="connsiteX2" fmla="*/ 708660 w 967740"/>
              <a:gd name="connsiteY2" fmla="*/ 1742930 h 1788650"/>
              <a:gd name="connsiteX3" fmla="*/ 712470 w 967740"/>
              <a:gd name="connsiteY3" fmla="*/ 1716260 h 1788650"/>
              <a:gd name="connsiteX4" fmla="*/ 716280 w 967740"/>
              <a:gd name="connsiteY4" fmla="*/ 1697210 h 1788650"/>
              <a:gd name="connsiteX5" fmla="*/ 723900 w 967740"/>
              <a:gd name="connsiteY5" fmla="*/ 1674350 h 1788650"/>
              <a:gd name="connsiteX6" fmla="*/ 731520 w 967740"/>
              <a:gd name="connsiteY6" fmla="*/ 1590530 h 1788650"/>
              <a:gd name="connsiteX7" fmla="*/ 735330 w 967740"/>
              <a:gd name="connsiteY7" fmla="*/ 1579100 h 1788650"/>
              <a:gd name="connsiteX8" fmla="*/ 739140 w 967740"/>
              <a:gd name="connsiteY8" fmla="*/ 1529570 h 1788650"/>
              <a:gd name="connsiteX9" fmla="*/ 742950 w 967740"/>
              <a:gd name="connsiteY9" fmla="*/ 1514330 h 1788650"/>
              <a:gd name="connsiteX10" fmla="*/ 746760 w 967740"/>
              <a:gd name="connsiteY10" fmla="*/ 1472420 h 1788650"/>
              <a:gd name="connsiteX11" fmla="*/ 750570 w 967740"/>
              <a:gd name="connsiteY11" fmla="*/ 1457180 h 1788650"/>
              <a:gd name="connsiteX12" fmla="*/ 754380 w 967740"/>
              <a:gd name="connsiteY12" fmla="*/ 1426700 h 1788650"/>
              <a:gd name="connsiteX13" fmla="*/ 758190 w 967740"/>
              <a:gd name="connsiteY13" fmla="*/ 1400030 h 1788650"/>
              <a:gd name="connsiteX14" fmla="*/ 762000 w 967740"/>
              <a:gd name="connsiteY14" fmla="*/ 1339070 h 1788650"/>
              <a:gd name="connsiteX15" fmla="*/ 765810 w 967740"/>
              <a:gd name="connsiteY15" fmla="*/ 1316210 h 1788650"/>
              <a:gd name="connsiteX16" fmla="*/ 758190 w 967740"/>
              <a:gd name="connsiteY16" fmla="*/ 1209530 h 1788650"/>
              <a:gd name="connsiteX17" fmla="*/ 754380 w 967740"/>
              <a:gd name="connsiteY17" fmla="*/ 1190480 h 1788650"/>
              <a:gd name="connsiteX18" fmla="*/ 746760 w 967740"/>
              <a:gd name="connsiteY18" fmla="*/ 1137140 h 1788650"/>
              <a:gd name="connsiteX19" fmla="*/ 735330 w 967740"/>
              <a:gd name="connsiteY19" fmla="*/ 1087610 h 1788650"/>
              <a:gd name="connsiteX20" fmla="*/ 731520 w 967740"/>
              <a:gd name="connsiteY20" fmla="*/ 1076180 h 1788650"/>
              <a:gd name="connsiteX21" fmla="*/ 723900 w 967740"/>
              <a:gd name="connsiteY21" fmla="*/ 1019030 h 1788650"/>
              <a:gd name="connsiteX22" fmla="*/ 716280 w 967740"/>
              <a:gd name="connsiteY22" fmla="*/ 980930 h 1788650"/>
              <a:gd name="connsiteX23" fmla="*/ 712470 w 967740"/>
              <a:gd name="connsiteY23" fmla="*/ 942830 h 1788650"/>
              <a:gd name="connsiteX24" fmla="*/ 704850 w 967740"/>
              <a:gd name="connsiteY24" fmla="*/ 916160 h 1788650"/>
              <a:gd name="connsiteX25" fmla="*/ 701040 w 967740"/>
              <a:gd name="connsiteY25" fmla="*/ 897110 h 1788650"/>
              <a:gd name="connsiteX26" fmla="*/ 693420 w 967740"/>
              <a:gd name="connsiteY26" fmla="*/ 881870 h 1788650"/>
              <a:gd name="connsiteX27" fmla="*/ 685800 w 967740"/>
              <a:gd name="connsiteY27" fmla="*/ 859010 h 1788650"/>
              <a:gd name="connsiteX28" fmla="*/ 674370 w 967740"/>
              <a:gd name="connsiteY28" fmla="*/ 832340 h 1788650"/>
              <a:gd name="connsiteX29" fmla="*/ 666750 w 967740"/>
              <a:gd name="connsiteY29" fmla="*/ 817100 h 1788650"/>
              <a:gd name="connsiteX30" fmla="*/ 659130 w 967740"/>
              <a:gd name="connsiteY30" fmla="*/ 794240 h 1788650"/>
              <a:gd name="connsiteX31" fmla="*/ 655320 w 967740"/>
              <a:gd name="connsiteY31" fmla="*/ 779000 h 1788650"/>
              <a:gd name="connsiteX32" fmla="*/ 647700 w 967740"/>
              <a:gd name="connsiteY32" fmla="*/ 767570 h 1788650"/>
              <a:gd name="connsiteX33" fmla="*/ 640080 w 967740"/>
              <a:gd name="connsiteY33" fmla="*/ 737090 h 1788650"/>
              <a:gd name="connsiteX34" fmla="*/ 636270 w 967740"/>
              <a:gd name="connsiteY34" fmla="*/ 725660 h 1788650"/>
              <a:gd name="connsiteX35" fmla="*/ 632460 w 967740"/>
              <a:gd name="connsiteY35" fmla="*/ 710420 h 1788650"/>
              <a:gd name="connsiteX36" fmla="*/ 624840 w 967740"/>
              <a:gd name="connsiteY36" fmla="*/ 698990 h 1788650"/>
              <a:gd name="connsiteX37" fmla="*/ 621030 w 967740"/>
              <a:gd name="connsiteY37" fmla="*/ 683750 h 1788650"/>
              <a:gd name="connsiteX38" fmla="*/ 605790 w 967740"/>
              <a:gd name="connsiteY38" fmla="*/ 653270 h 1788650"/>
              <a:gd name="connsiteX39" fmla="*/ 586740 w 967740"/>
              <a:gd name="connsiteY39" fmla="*/ 622790 h 1788650"/>
              <a:gd name="connsiteX40" fmla="*/ 567690 w 967740"/>
              <a:gd name="connsiteY40" fmla="*/ 584690 h 1788650"/>
              <a:gd name="connsiteX41" fmla="*/ 567690 w 967740"/>
              <a:gd name="connsiteY41" fmla="*/ 584690 h 1788650"/>
              <a:gd name="connsiteX42" fmla="*/ 537210 w 967740"/>
              <a:gd name="connsiteY42" fmla="*/ 538970 h 1788650"/>
              <a:gd name="connsiteX43" fmla="*/ 518160 w 967740"/>
              <a:gd name="connsiteY43" fmla="*/ 504680 h 1788650"/>
              <a:gd name="connsiteX44" fmla="*/ 510540 w 967740"/>
              <a:gd name="connsiteY44" fmla="*/ 493250 h 1788650"/>
              <a:gd name="connsiteX45" fmla="*/ 468630 w 967740"/>
              <a:gd name="connsiteY45" fmla="*/ 455150 h 1788650"/>
              <a:gd name="connsiteX46" fmla="*/ 434340 w 967740"/>
              <a:gd name="connsiteY46" fmla="*/ 417050 h 1788650"/>
              <a:gd name="connsiteX47" fmla="*/ 403860 w 967740"/>
              <a:gd name="connsiteY47" fmla="*/ 390380 h 1788650"/>
              <a:gd name="connsiteX48" fmla="*/ 369570 w 967740"/>
              <a:gd name="connsiteY48" fmla="*/ 359900 h 1788650"/>
              <a:gd name="connsiteX49" fmla="*/ 342900 w 967740"/>
              <a:gd name="connsiteY49" fmla="*/ 344660 h 1788650"/>
              <a:gd name="connsiteX50" fmla="*/ 308610 w 967740"/>
              <a:gd name="connsiteY50" fmla="*/ 317990 h 1788650"/>
              <a:gd name="connsiteX51" fmla="*/ 281940 w 967740"/>
              <a:gd name="connsiteY51" fmla="*/ 302750 h 1788650"/>
              <a:gd name="connsiteX52" fmla="*/ 270510 w 967740"/>
              <a:gd name="connsiteY52" fmla="*/ 295130 h 1788650"/>
              <a:gd name="connsiteX53" fmla="*/ 213360 w 967740"/>
              <a:gd name="connsiteY53" fmla="*/ 272270 h 1788650"/>
              <a:gd name="connsiteX54" fmla="*/ 182880 w 967740"/>
              <a:gd name="connsiteY54" fmla="*/ 260840 h 1788650"/>
              <a:gd name="connsiteX55" fmla="*/ 95250 w 967740"/>
              <a:gd name="connsiteY55" fmla="*/ 215120 h 1788650"/>
              <a:gd name="connsiteX56" fmla="*/ 87630 w 967740"/>
              <a:gd name="connsiteY56" fmla="*/ 203690 h 1788650"/>
              <a:gd name="connsiteX57" fmla="*/ 57150 w 967740"/>
              <a:gd name="connsiteY57" fmla="*/ 173210 h 1788650"/>
              <a:gd name="connsiteX58" fmla="*/ 30480 w 967740"/>
              <a:gd name="connsiteY58" fmla="*/ 142730 h 1788650"/>
              <a:gd name="connsiteX59" fmla="*/ 22860 w 967740"/>
              <a:gd name="connsiteY59" fmla="*/ 127490 h 1788650"/>
              <a:gd name="connsiteX60" fmla="*/ 11430 w 967740"/>
              <a:gd name="connsiteY60" fmla="*/ 119870 h 1788650"/>
              <a:gd name="connsiteX61" fmla="*/ 19050 w 967740"/>
              <a:gd name="connsiteY61" fmla="*/ 104630 h 1788650"/>
              <a:gd name="connsiteX62" fmla="*/ 30480 w 967740"/>
              <a:gd name="connsiteY62" fmla="*/ 116060 h 1788650"/>
              <a:gd name="connsiteX63" fmla="*/ 41910 w 967740"/>
              <a:gd name="connsiteY63" fmla="*/ 123680 h 1788650"/>
              <a:gd name="connsiteX64" fmla="*/ 60960 w 967740"/>
              <a:gd name="connsiteY64" fmla="*/ 127490 h 1788650"/>
              <a:gd name="connsiteX65" fmla="*/ 53340 w 967740"/>
              <a:gd name="connsiteY65" fmla="*/ 97010 h 1788650"/>
              <a:gd name="connsiteX66" fmla="*/ 49530 w 967740"/>
              <a:gd name="connsiteY66" fmla="*/ 77960 h 1788650"/>
              <a:gd name="connsiteX67" fmla="*/ 72390 w 967740"/>
              <a:gd name="connsiteY67" fmla="*/ 93200 h 1788650"/>
              <a:gd name="connsiteX68" fmla="*/ 83820 w 967740"/>
              <a:gd name="connsiteY68" fmla="*/ 70340 h 1788650"/>
              <a:gd name="connsiteX69" fmla="*/ 110490 w 967740"/>
              <a:gd name="connsiteY69" fmla="*/ 89390 h 1788650"/>
              <a:gd name="connsiteX70" fmla="*/ 118110 w 967740"/>
              <a:gd name="connsiteY70" fmla="*/ 74150 h 1788650"/>
              <a:gd name="connsiteX71" fmla="*/ 125730 w 967740"/>
              <a:gd name="connsiteY71" fmla="*/ 51290 h 1788650"/>
              <a:gd name="connsiteX72" fmla="*/ 133350 w 967740"/>
              <a:gd name="connsiteY72" fmla="*/ 62720 h 1788650"/>
              <a:gd name="connsiteX73" fmla="*/ 140970 w 967740"/>
              <a:gd name="connsiteY73" fmla="*/ 51290 h 1788650"/>
              <a:gd name="connsiteX74" fmla="*/ 201930 w 967740"/>
              <a:gd name="connsiteY74" fmla="*/ 20810 h 1788650"/>
              <a:gd name="connsiteX75" fmla="*/ 224790 w 967740"/>
              <a:gd name="connsiteY75" fmla="*/ 28430 h 1788650"/>
              <a:gd name="connsiteX76" fmla="*/ 224790 w 967740"/>
              <a:gd name="connsiteY76" fmla="*/ 24620 h 1788650"/>
              <a:gd name="connsiteX77" fmla="*/ 247650 w 967740"/>
              <a:gd name="connsiteY77" fmla="*/ 47480 h 1788650"/>
              <a:gd name="connsiteX78" fmla="*/ 297180 w 967740"/>
              <a:gd name="connsiteY78" fmla="*/ 74150 h 1788650"/>
              <a:gd name="connsiteX79" fmla="*/ 365760 w 967740"/>
              <a:gd name="connsiteY79" fmla="*/ 116060 h 1788650"/>
              <a:gd name="connsiteX80" fmla="*/ 400050 w 967740"/>
              <a:gd name="connsiteY80" fmla="*/ 142730 h 1788650"/>
              <a:gd name="connsiteX81" fmla="*/ 407670 w 967740"/>
              <a:gd name="connsiteY81" fmla="*/ 154160 h 1788650"/>
              <a:gd name="connsiteX82" fmla="*/ 419100 w 967740"/>
              <a:gd name="connsiteY82" fmla="*/ 157970 h 1788650"/>
              <a:gd name="connsiteX83" fmla="*/ 457200 w 967740"/>
              <a:gd name="connsiteY83" fmla="*/ 196070 h 1788650"/>
              <a:gd name="connsiteX84" fmla="*/ 480060 w 967740"/>
              <a:gd name="connsiteY84" fmla="*/ 215120 h 1788650"/>
              <a:gd name="connsiteX85" fmla="*/ 529590 w 967740"/>
              <a:gd name="connsiteY85" fmla="*/ 257030 h 1788650"/>
              <a:gd name="connsiteX86" fmla="*/ 563880 w 967740"/>
              <a:gd name="connsiteY86" fmla="*/ 283700 h 1788650"/>
              <a:gd name="connsiteX87" fmla="*/ 594360 w 967740"/>
              <a:gd name="connsiteY87" fmla="*/ 317990 h 1788650"/>
              <a:gd name="connsiteX88" fmla="*/ 624840 w 967740"/>
              <a:gd name="connsiteY88" fmla="*/ 356090 h 1788650"/>
              <a:gd name="connsiteX89" fmla="*/ 647700 w 967740"/>
              <a:gd name="connsiteY89" fmla="*/ 390380 h 1788650"/>
              <a:gd name="connsiteX90" fmla="*/ 651510 w 967740"/>
              <a:gd name="connsiteY90" fmla="*/ 401810 h 1788650"/>
              <a:gd name="connsiteX91" fmla="*/ 678180 w 967740"/>
              <a:gd name="connsiteY91" fmla="*/ 436100 h 1788650"/>
              <a:gd name="connsiteX92" fmla="*/ 704850 w 967740"/>
              <a:gd name="connsiteY92" fmla="*/ 474200 h 1788650"/>
              <a:gd name="connsiteX93" fmla="*/ 746760 w 967740"/>
              <a:gd name="connsiteY93" fmla="*/ 565640 h 1788650"/>
              <a:gd name="connsiteX94" fmla="*/ 754380 w 967740"/>
              <a:gd name="connsiteY94" fmla="*/ 580880 h 1788650"/>
              <a:gd name="connsiteX95" fmla="*/ 765810 w 967740"/>
              <a:gd name="connsiteY95" fmla="*/ 607550 h 1788650"/>
              <a:gd name="connsiteX96" fmla="*/ 773430 w 967740"/>
              <a:gd name="connsiteY96" fmla="*/ 584690 h 1788650"/>
              <a:gd name="connsiteX97" fmla="*/ 784860 w 967740"/>
              <a:gd name="connsiteY97" fmla="*/ 558020 h 1788650"/>
              <a:gd name="connsiteX98" fmla="*/ 796290 w 967740"/>
              <a:gd name="connsiteY98" fmla="*/ 504680 h 1788650"/>
              <a:gd name="connsiteX99" fmla="*/ 800100 w 967740"/>
              <a:gd name="connsiteY99" fmla="*/ 478010 h 1788650"/>
              <a:gd name="connsiteX100" fmla="*/ 803910 w 967740"/>
              <a:gd name="connsiteY100" fmla="*/ 428480 h 1788650"/>
              <a:gd name="connsiteX101" fmla="*/ 800100 w 967740"/>
              <a:gd name="connsiteY101" fmla="*/ 386570 h 1788650"/>
              <a:gd name="connsiteX102" fmla="*/ 796290 w 967740"/>
              <a:gd name="connsiteY102" fmla="*/ 363710 h 1788650"/>
              <a:gd name="connsiteX103" fmla="*/ 792480 w 967740"/>
              <a:gd name="connsiteY103" fmla="*/ 337040 h 1788650"/>
              <a:gd name="connsiteX104" fmla="*/ 784860 w 967740"/>
              <a:gd name="connsiteY104" fmla="*/ 291320 h 1788650"/>
              <a:gd name="connsiteX105" fmla="*/ 788670 w 967740"/>
              <a:gd name="connsiteY105" fmla="*/ 196070 h 1788650"/>
              <a:gd name="connsiteX106" fmla="*/ 792480 w 967740"/>
              <a:gd name="connsiteY106" fmla="*/ 177020 h 1788650"/>
              <a:gd name="connsiteX107" fmla="*/ 800100 w 967740"/>
              <a:gd name="connsiteY107" fmla="*/ 199880 h 1788650"/>
              <a:gd name="connsiteX108" fmla="*/ 803910 w 967740"/>
              <a:gd name="connsiteY108" fmla="*/ 237980 h 1788650"/>
              <a:gd name="connsiteX109" fmla="*/ 807720 w 967740"/>
              <a:gd name="connsiteY109" fmla="*/ 268460 h 1788650"/>
              <a:gd name="connsiteX110" fmla="*/ 815340 w 967740"/>
              <a:gd name="connsiteY110" fmla="*/ 257030 h 1788650"/>
              <a:gd name="connsiteX111" fmla="*/ 819150 w 967740"/>
              <a:gd name="connsiteY111" fmla="*/ 245600 h 1788650"/>
              <a:gd name="connsiteX112" fmla="*/ 826770 w 967740"/>
              <a:gd name="connsiteY112" fmla="*/ 226550 h 1788650"/>
              <a:gd name="connsiteX113" fmla="*/ 834390 w 967740"/>
              <a:gd name="connsiteY113" fmla="*/ 203690 h 1788650"/>
              <a:gd name="connsiteX114" fmla="*/ 845820 w 967740"/>
              <a:gd name="connsiteY114" fmla="*/ 180830 h 1788650"/>
              <a:gd name="connsiteX115" fmla="*/ 853440 w 967740"/>
              <a:gd name="connsiteY115" fmla="*/ 196070 h 1788650"/>
              <a:gd name="connsiteX116" fmla="*/ 868680 w 967740"/>
              <a:gd name="connsiteY116" fmla="*/ 218930 h 1788650"/>
              <a:gd name="connsiteX117" fmla="*/ 876300 w 967740"/>
              <a:gd name="connsiteY117" fmla="*/ 199880 h 1788650"/>
              <a:gd name="connsiteX118" fmla="*/ 883920 w 967740"/>
              <a:gd name="connsiteY118" fmla="*/ 188450 h 1788650"/>
              <a:gd name="connsiteX119" fmla="*/ 887730 w 967740"/>
              <a:gd name="connsiteY119" fmla="*/ 237980 h 1788650"/>
              <a:gd name="connsiteX120" fmla="*/ 902970 w 967740"/>
              <a:gd name="connsiteY120" fmla="*/ 211310 h 1788650"/>
              <a:gd name="connsiteX121" fmla="*/ 910590 w 967740"/>
              <a:gd name="connsiteY121" fmla="*/ 196070 h 1788650"/>
              <a:gd name="connsiteX122" fmla="*/ 906780 w 967740"/>
              <a:gd name="connsiteY122" fmla="*/ 226550 h 1788650"/>
              <a:gd name="connsiteX123" fmla="*/ 910590 w 967740"/>
              <a:gd name="connsiteY123" fmla="*/ 241790 h 1788650"/>
              <a:gd name="connsiteX124" fmla="*/ 918210 w 967740"/>
              <a:gd name="connsiteY124" fmla="*/ 230360 h 1788650"/>
              <a:gd name="connsiteX125" fmla="*/ 929640 w 967740"/>
              <a:gd name="connsiteY125" fmla="*/ 218930 h 1788650"/>
              <a:gd name="connsiteX126" fmla="*/ 933450 w 967740"/>
              <a:gd name="connsiteY126" fmla="*/ 207500 h 1788650"/>
              <a:gd name="connsiteX127" fmla="*/ 944880 w 967740"/>
              <a:gd name="connsiteY127" fmla="*/ 241790 h 1788650"/>
              <a:gd name="connsiteX128" fmla="*/ 941070 w 967740"/>
              <a:gd name="connsiteY128" fmla="*/ 302750 h 1788650"/>
              <a:gd name="connsiteX129" fmla="*/ 944880 w 967740"/>
              <a:gd name="connsiteY129" fmla="*/ 401810 h 1788650"/>
              <a:gd name="connsiteX130" fmla="*/ 948690 w 967740"/>
              <a:gd name="connsiteY130" fmla="*/ 428480 h 1788650"/>
              <a:gd name="connsiteX131" fmla="*/ 952500 w 967740"/>
              <a:gd name="connsiteY131" fmla="*/ 470390 h 1788650"/>
              <a:gd name="connsiteX132" fmla="*/ 956310 w 967740"/>
              <a:gd name="connsiteY132" fmla="*/ 565640 h 1788650"/>
              <a:gd name="connsiteX133" fmla="*/ 960120 w 967740"/>
              <a:gd name="connsiteY133" fmla="*/ 580880 h 1788650"/>
              <a:gd name="connsiteX134" fmla="*/ 967740 w 967740"/>
              <a:gd name="connsiteY134" fmla="*/ 626600 h 1788650"/>
              <a:gd name="connsiteX135" fmla="*/ 960120 w 967740"/>
              <a:gd name="connsiteY135" fmla="*/ 737090 h 1788650"/>
              <a:gd name="connsiteX136" fmla="*/ 956310 w 967740"/>
              <a:gd name="connsiteY136" fmla="*/ 763760 h 1788650"/>
              <a:gd name="connsiteX137" fmla="*/ 952500 w 967740"/>
              <a:gd name="connsiteY137" fmla="*/ 782810 h 1788650"/>
              <a:gd name="connsiteX138" fmla="*/ 944880 w 967740"/>
              <a:gd name="connsiteY138" fmla="*/ 847580 h 1788650"/>
              <a:gd name="connsiteX139" fmla="*/ 941070 w 967740"/>
              <a:gd name="connsiteY139" fmla="*/ 862820 h 1788650"/>
              <a:gd name="connsiteX140" fmla="*/ 933450 w 967740"/>
              <a:gd name="connsiteY140" fmla="*/ 935210 h 1788650"/>
              <a:gd name="connsiteX141" fmla="*/ 925830 w 967740"/>
              <a:gd name="connsiteY141" fmla="*/ 988550 h 1788650"/>
              <a:gd name="connsiteX142" fmla="*/ 929640 w 967740"/>
              <a:gd name="connsiteY142" fmla="*/ 1057130 h 1788650"/>
              <a:gd name="connsiteX143" fmla="*/ 941070 w 967740"/>
              <a:gd name="connsiteY143" fmla="*/ 1133330 h 1788650"/>
              <a:gd name="connsiteX144" fmla="*/ 933450 w 967740"/>
              <a:gd name="connsiteY144" fmla="*/ 1217150 h 1788650"/>
              <a:gd name="connsiteX145" fmla="*/ 925830 w 967740"/>
              <a:gd name="connsiteY145" fmla="*/ 1262870 h 1788650"/>
              <a:gd name="connsiteX146" fmla="*/ 918210 w 967740"/>
              <a:gd name="connsiteY146" fmla="*/ 1346690 h 1788650"/>
              <a:gd name="connsiteX147" fmla="*/ 914400 w 967740"/>
              <a:gd name="connsiteY147" fmla="*/ 1361930 h 1788650"/>
              <a:gd name="connsiteX148" fmla="*/ 910590 w 967740"/>
              <a:gd name="connsiteY148" fmla="*/ 1380980 h 1788650"/>
              <a:gd name="connsiteX149" fmla="*/ 902970 w 967740"/>
              <a:gd name="connsiteY149" fmla="*/ 1403840 h 1788650"/>
              <a:gd name="connsiteX150" fmla="*/ 891540 w 967740"/>
              <a:gd name="connsiteY150" fmla="*/ 1430510 h 1788650"/>
              <a:gd name="connsiteX151" fmla="*/ 887730 w 967740"/>
              <a:gd name="connsiteY151" fmla="*/ 1457180 h 1788650"/>
              <a:gd name="connsiteX152" fmla="*/ 883920 w 967740"/>
              <a:gd name="connsiteY152" fmla="*/ 1468610 h 1788650"/>
              <a:gd name="connsiteX153" fmla="*/ 876300 w 967740"/>
              <a:gd name="connsiteY153" fmla="*/ 1495280 h 1788650"/>
              <a:gd name="connsiteX154" fmla="*/ 876300 w 967740"/>
              <a:gd name="connsiteY154" fmla="*/ 1586720 h 1788650"/>
              <a:gd name="connsiteX155" fmla="*/ 887730 w 967740"/>
              <a:gd name="connsiteY155" fmla="*/ 1609580 h 1788650"/>
              <a:gd name="connsiteX156" fmla="*/ 891540 w 967740"/>
              <a:gd name="connsiteY156" fmla="*/ 1617200 h 1788650"/>
              <a:gd name="connsiteX0" fmla="*/ 697230 w 967740"/>
              <a:gd name="connsiteY0" fmla="*/ 1788650 h 1788650"/>
              <a:gd name="connsiteX1" fmla="*/ 704850 w 967740"/>
              <a:gd name="connsiteY1" fmla="*/ 1758170 h 1788650"/>
              <a:gd name="connsiteX2" fmla="*/ 708660 w 967740"/>
              <a:gd name="connsiteY2" fmla="*/ 1742930 h 1788650"/>
              <a:gd name="connsiteX3" fmla="*/ 712470 w 967740"/>
              <a:gd name="connsiteY3" fmla="*/ 1716260 h 1788650"/>
              <a:gd name="connsiteX4" fmla="*/ 716280 w 967740"/>
              <a:gd name="connsiteY4" fmla="*/ 1697210 h 1788650"/>
              <a:gd name="connsiteX5" fmla="*/ 723900 w 967740"/>
              <a:gd name="connsiteY5" fmla="*/ 1674350 h 1788650"/>
              <a:gd name="connsiteX6" fmla="*/ 731520 w 967740"/>
              <a:gd name="connsiteY6" fmla="*/ 1590530 h 1788650"/>
              <a:gd name="connsiteX7" fmla="*/ 735330 w 967740"/>
              <a:gd name="connsiteY7" fmla="*/ 1579100 h 1788650"/>
              <a:gd name="connsiteX8" fmla="*/ 739140 w 967740"/>
              <a:gd name="connsiteY8" fmla="*/ 1529570 h 1788650"/>
              <a:gd name="connsiteX9" fmla="*/ 742950 w 967740"/>
              <a:gd name="connsiteY9" fmla="*/ 1514330 h 1788650"/>
              <a:gd name="connsiteX10" fmla="*/ 746760 w 967740"/>
              <a:gd name="connsiteY10" fmla="*/ 1472420 h 1788650"/>
              <a:gd name="connsiteX11" fmla="*/ 750570 w 967740"/>
              <a:gd name="connsiteY11" fmla="*/ 1457180 h 1788650"/>
              <a:gd name="connsiteX12" fmla="*/ 754380 w 967740"/>
              <a:gd name="connsiteY12" fmla="*/ 1426700 h 1788650"/>
              <a:gd name="connsiteX13" fmla="*/ 758190 w 967740"/>
              <a:gd name="connsiteY13" fmla="*/ 1400030 h 1788650"/>
              <a:gd name="connsiteX14" fmla="*/ 762000 w 967740"/>
              <a:gd name="connsiteY14" fmla="*/ 1339070 h 1788650"/>
              <a:gd name="connsiteX15" fmla="*/ 765810 w 967740"/>
              <a:gd name="connsiteY15" fmla="*/ 1316210 h 1788650"/>
              <a:gd name="connsiteX16" fmla="*/ 758190 w 967740"/>
              <a:gd name="connsiteY16" fmla="*/ 1209530 h 1788650"/>
              <a:gd name="connsiteX17" fmla="*/ 754380 w 967740"/>
              <a:gd name="connsiteY17" fmla="*/ 1190480 h 1788650"/>
              <a:gd name="connsiteX18" fmla="*/ 746760 w 967740"/>
              <a:gd name="connsiteY18" fmla="*/ 1137140 h 1788650"/>
              <a:gd name="connsiteX19" fmla="*/ 735330 w 967740"/>
              <a:gd name="connsiteY19" fmla="*/ 1087610 h 1788650"/>
              <a:gd name="connsiteX20" fmla="*/ 731520 w 967740"/>
              <a:gd name="connsiteY20" fmla="*/ 1076180 h 1788650"/>
              <a:gd name="connsiteX21" fmla="*/ 723900 w 967740"/>
              <a:gd name="connsiteY21" fmla="*/ 1019030 h 1788650"/>
              <a:gd name="connsiteX22" fmla="*/ 716280 w 967740"/>
              <a:gd name="connsiteY22" fmla="*/ 980930 h 1788650"/>
              <a:gd name="connsiteX23" fmla="*/ 712470 w 967740"/>
              <a:gd name="connsiteY23" fmla="*/ 942830 h 1788650"/>
              <a:gd name="connsiteX24" fmla="*/ 704850 w 967740"/>
              <a:gd name="connsiteY24" fmla="*/ 916160 h 1788650"/>
              <a:gd name="connsiteX25" fmla="*/ 701040 w 967740"/>
              <a:gd name="connsiteY25" fmla="*/ 897110 h 1788650"/>
              <a:gd name="connsiteX26" fmla="*/ 693420 w 967740"/>
              <a:gd name="connsiteY26" fmla="*/ 881870 h 1788650"/>
              <a:gd name="connsiteX27" fmla="*/ 685800 w 967740"/>
              <a:gd name="connsiteY27" fmla="*/ 859010 h 1788650"/>
              <a:gd name="connsiteX28" fmla="*/ 674370 w 967740"/>
              <a:gd name="connsiteY28" fmla="*/ 832340 h 1788650"/>
              <a:gd name="connsiteX29" fmla="*/ 666750 w 967740"/>
              <a:gd name="connsiteY29" fmla="*/ 817100 h 1788650"/>
              <a:gd name="connsiteX30" fmla="*/ 659130 w 967740"/>
              <a:gd name="connsiteY30" fmla="*/ 794240 h 1788650"/>
              <a:gd name="connsiteX31" fmla="*/ 655320 w 967740"/>
              <a:gd name="connsiteY31" fmla="*/ 779000 h 1788650"/>
              <a:gd name="connsiteX32" fmla="*/ 647700 w 967740"/>
              <a:gd name="connsiteY32" fmla="*/ 767570 h 1788650"/>
              <a:gd name="connsiteX33" fmla="*/ 640080 w 967740"/>
              <a:gd name="connsiteY33" fmla="*/ 737090 h 1788650"/>
              <a:gd name="connsiteX34" fmla="*/ 636270 w 967740"/>
              <a:gd name="connsiteY34" fmla="*/ 725660 h 1788650"/>
              <a:gd name="connsiteX35" fmla="*/ 632460 w 967740"/>
              <a:gd name="connsiteY35" fmla="*/ 710420 h 1788650"/>
              <a:gd name="connsiteX36" fmla="*/ 624840 w 967740"/>
              <a:gd name="connsiteY36" fmla="*/ 698990 h 1788650"/>
              <a:gd name="connsiteX37" fmla="*/ 621030 w 967740"/>
              <a:gd name="connsiteY37" fmla="*/ 683750 h 1788650"/>
              <a:gd name="connsiteX38" fmla="*/ 605790 w 967740"/>
              <a:gd name="connsiteY38" fmla="*/ 653270 h 1788650"/>
              <a:gd name="connsiteX39" fmla="*/ 586740 w 967740"/>
              <a:gd name="connsiteY39" fmla="*/ 622790 h 1788650"/>
              <a:gd name="connsiteX40" fmla="*/ 567690 w 967740"/>
              <a:gd name="connsiteY40" fmla="*/ 584690 h 1788650"/>
              <a:gd name="connsiteX41" fmla="*/ 567690 w 967740"/>
              <a:gd name="connsiteY41" fmla="*/ 584690 h 1788650"/>
              <a:gd name="connsiteX42" fmla="*/ 537210 w 967740"/>
              <a:gd name="connsiteY42" fmla="*/ 538970 h 1788650"/>
              <a:gd name="connsiteX43" fmla="*/ 518160 w 967740"/>
              <a:gd name="connsiteY43" fmla="*/ 504680 h 1788650"/>
              <a:gd name="connsiteX44" fmla="*/ 510540 w 967740"/>
              <a:gd name="connsiteY44" fmla="*/ 493250 h 1788650"/>
              <a:gd name="connsiteX45" fmla="*/ 468630 w 967740"/>
              <a:gd name="connsiteY45" fmla="*/ 455150 h 1788650"/>
              <a:gd name="connsiteX46" fmla="*/ 434340 w 967740"/>
              <a:gd name="connsiteY46" fmla="*/ 417050 h 1788650"/>
              <a:gd name="connsiteX47" fmla="*/ 403860 w 967740"/>
              <a:gd name="connsiteY47" fmla="*/ 390380 h 1788650"/>
              <a:gd name="connsiteX48" fmla="*/ 369570 w 967740"/>
              <a:gd name="connsiteY48" fmla="*/ 359900 h 1788650"/>
              <a:gd name="connsiteX49" fmla="*/ 342900 w 967740"/>
              <a:gd name="connsiteY49" fmla="*/ 344660 h 1788650"/>
              <a:gd name="connsiteX50" fmla="*/ 308610 w 967740"/>
              <a:gd name="connsiteY50" fmla="*/ 317990 h 1788650"/>
              <a:gd name="connsiteX51" fmla="*/ 281940 w 967740"/>
              <a:gd name="connsiteY51" fmla="*/ 302750 h 1788650"/>
              <a:gd name="connsiteX52" fmla="*/ 270510 w 967740"/>
              <a:gd name="connsiteY52" fmla="*/ 295130 h 1788650"/>
              <a:gd name="connsiteX53" fmla="*/ 213360 w 967740"/>
              <a:gd name="connsiteY53" fmla="*/ 272270 h 1788650"/>
              <a:gd name="connsiteX54" fmla="*/ 182880 w 967740"/>
              <a:gd name="connsiteY54" fmla="*/ 260840 h 1788650"/>
              <a:gd name="connsiteX55" fmla="*/ 95250 w 967740"/>
              <a:gd name="connsiteY55" fmla="*/ 215120 h 1788650"/>
              <a:gd name="connsiteX56" fmla="*/ 87630 w 967740"/>
              <a:gd name="connsiteY56" fmla="*/ 203690 h 1788650"/>
              <a:gd name="connsiteX57" fmla="*/ 57150 w 967740"/>
              <a:gd name="connsiteY57" fmla="*/ 173210 h 1788650"/>
              <a:gd name="connsiteX58" fmla="*/ 30480 w 967740"/>
              <a:gd name="connsiteY58" fmla="*/ 142730 h 1788650"/>
              <a:gd name="connsiteX59" fmla="*/ 22860 w 967740"/>
              <a:gd name="connsiteY59" fmla="*/ 127490 h 1788650"/>
              <a:gd name="connsiteX60" fmla="*/ 11430 w 967740"/>
              <a:gd name="connsiteY60" fmla="*/ 119870 h 1788650"/>
              <a:gd name="connsiteX61" fmla="*/ 19050 w 967740"/>
              <a:gd name="connsiteY61" fmla="*/ 104630 h 1788650"/>
              <a:gd name="connsiteX62" fmla="*/ 30480 w 967740"/>
              <a:gd name="connsiteY62" fmla="*/ 116060 h 1788650"/>
              <a:gd name="connsiteX63" fmla="*/ 41910 w 967740"/>
              <a:gd name="connsiteY63" fmla="*/ 123680 h 1788650"/>
              <a:gd name="connsiteX64" fmla="*/ 60960 w 967740"/>
              <a:gd name="connsiteY64" fmla="*/ 127490 h 1788650"/>
              <a:gd name="connsiteX65" fmla="*/ 53340 w 967740"/>
              <a:gd name="connsiteY65" fmla="*/ 97010 h 1788650"/>
              <a:gd name="connsiteX66" fmla="*/ 49530 w 967740"/>
              <a:gd name="connsiteY66" fmla="*/ 77960 h 1788650"/>
              <a:gd name="connsiteX67" fmla="*/ 72390 w 967740"/>
              <a:gd name="connsiteY67" fmla="*/ 93200 h 1788650"/>
              <a:gd name="connsiteX68" fmla="*/ 83820 w 967740"/>
              <a:gd name="connsiteY68" fmla="*/ 70340 h 1788650"/>
              <a:gd name="connsiteX69" fmla="*/ 110490 w 967740"/>
              <a:gd name="connsiteY69" fmla="*/ 89390 h 1788650"/>
              <a:gd name="connsiteX70" fmla="*/ 118110 w 967740"/>
              <a:gd name="connsiteY70" fmla="*/ 74150 h 1788650"/>
              <a:gd name="connsiteX71" fmla="*/ 125730 w 967740"/>
              <a:gd name="connsiteY71" fmla="*/ 51290 h 1788650"/>
              <a:gd name="connsiteX72" fmla="*/ 133350 w 967740"/>
              <a:gd name="connsiteY72" fmla="*/ 62720 h 1788650"/>
              <a:gd name="connsiteX73" fmla="*/ 140970 w 967740"/>
              <a:gd name="connsiteY73" fmla="*/ 51290 h 1788650"/>
              <a:gd name="connsiteX74" fmla="*/ 201930 w 967740"/>
              <a:gd name="connsiteY74" fmla="*/ 20810 h 1788650"/>
              <a:gd name="connsiteX75" fmla="*/ 224790 w 967740"/>
              <a:gd name="connsiteY75" fmla="*/ 28430 h 1788650"/>
              <a:gd name="connsiteX76" fmla="*/ 224790 w 967740"/>
              <a:gd name="connsiteY76" fmla="*/ 24620 h 1788650"/>
              <a:gd name="connsiteX77" fmla="*/ 247650 w 967740"/>
              <a:gd name="connsiteY77" fmla="*/ 47480 h 1788650"/>
              <a:gd name="connsiteX78" fmla="*/ 297180 w 967740"/>
              <a:gd name="connsiteY78" fmla="*/ 74150 h 1788650"/>
              <a:gd name="connsiteX79" fmla="*/ 365760 w 967740"/>
              <a:gd name="connsiteY79" fmla="*/ 116060 h 1788650"/>
              <a:gd name="connsiteX80" fmla="*/ 400050 w 967740"/>
              <a:gd name="connsiteY80" fmla="*/ 142730 h 1788650"/>
              <a:gd name="connsiteX81" fmla="*/ 407670 w 967740"/>
              <a:gd name="connsiteY81" fmla="*/ 154160 h 1788650"/>
              <a:gd name="connsiteX82" fmla="*/ 419100 w 967740"/>
              <a:gd name="connsiteY82" fmla="*/ 157970 h 1788650"/>
              <a:gd name="connsiteX83" fmla="*/ 457200 w 967740"/>
              <a:gd name="connsiteY83" fmla="*/ 196070 h 1788650"/>
              <a:gd name="connsiteX84" fmla="*/ 480060 w 967740"/>
              <a:gd name="connsiteY84" fmla="*/ 215120 h 1788650"/>
              <a:gd name="connsiteX85" fmla="*/ 529590 w 967740"/>
              <a:gd name="connsiteY85" fmla="*/ 257030 h 1788650"/>
              <a:gd name="connsiteX86" fmla="*/ 563880 w 967740"/>
              <a:gd name="connsiteY86" fmla="*/ 283700 h 1788650"/>
              <a:gd name="connsiteX87" fmla="*/ 594360 w 967740"/>
              <a:gd name="connsiteY87" fmla="*/ 317990 h 1788650"/>
              <a:gd name="connsiteX88" fmla="*/ 624840 w 967740"/>
              <a:gd name="connsiteY88" fmla="*/ 356090 h 1788650"/>
              <a:gd name="connsiteX89" fmla="*/ 647700 w 967740"/>
              <a:gd name="connsiteY89" fmla="*/ 390380 h 1788650"/>
              <a:gd name="connsiteX90" fmla="*/ 651510 w 967740"/>
              <a:gd name="connsiteY90" fmla="*/ 401810 h 1788650"/>
              <a:gd name="connsiteX91" fmla="*/ 678180 w 967740"/>
              <a:gd name="connsiteY91" fmla="*/ 436100 h 1788650"/>
              <a:gd name="connsiteX92" fmla="*/ 704850 w 967740"/>
              <a:gd name="connsiteY92" fmla="*/ 474200 h 1788650"/>
              <a:gd name="connsiteX93" fmla="*/ 746760 w 967740"/>
              <a:gd name="connsiteY93" fmla="*/ 565640 h 1788650"/>
              <a:gd name="connsiteX94" fmla="*/ 754380 w 967740"/>
              <a:gd name="connsiteY94" fmla="*/ 580880 h 1788650"/>
              <a:gd name="connsiteX95" fmla="*/ 765810 w 967740"/>
              <a:gd name="connsiteY95" fmla="*/ 607550 h 1788650"/>
              <a:gd name="connsiteX96" fmla="*/ 773430 w 967740"/>
              <a:gd name="connsiteY96" fmla="*/ 584690 h 1788650"/>
              <a:gd name="connsiteX97" fmla="*/ 796290 w 967740"/>
              <a:gd name="connsiteY97" fmla="*/ 504680 h 1788650"/>
              <a:gd name="connsiteX98" fmla="*/ 800100 w 967740"/>
              <a:gd name="connsiteY98" fmla="*/ 478010 h 1788650"/>
              <a:gd name="connsiteX99" fmla="*/ 803910 w 967740"/>
              <a:gd name="connsiteY99" fmla="*/ 428480 h 1788650"/>
              <a:gd name="connsiteX100" fmla="*/ 800100 w 967740"/>
              <a:gd name="connsiteY100" fmla="*/ 386570 h 1788650"/>
              <a:gd name="connsiteX101" fmla="*/ 796290 w 967740"/>
              <a:gd name="connsiteY101" fmla="*/ 363710 h 1788650"/>
              <a:gd name="connsiteX102" fmla="*/ 792480 w 967740"/>
              <a:gd name="connsiteY102" fmla="*/ 337040 h 1788650"/>
              <a:gd name="connsiteX103" fmla="*/ 784860 w 967740"/>
              <a:gd name="connsiteY103" fmla="*/ 291320 h 1788650"/>
              <a:gd name="connsiteX104" fmla="*/ 788670 w 967740"/>
              <a:gd name="connsiteY104" fmla="*/ 196070 h 1788650"/>
              <a:gd name="connsiteX105" fmla="*/ 792480 w 967740"/>
              <a:gd name="connsiteY105" fmla="*/ 177020 h 1788650"/>
              <a:gd name="connsiteX106" fmla="*/ 800100 w 967740"/>
              <a:gd name="connsiteY106" fmla="*/ 199880 h 1788650"/>
              <a:gd name="connsiteX107" fmla="*/ 803910 w 967740"/>
              <a:gd name="connsiteY107" fmla="*/ 237980 h 1788650"/>
              <a:gd name="connsiteX108" fmla="*/ 807720 w 967740"/>
              <a:gd name="connsiteY108" fmla="*/ 268460 h 1788650"/>
              <a:gd name="connsiteX109" fmla="*/ 815340 w 967740"/>
              <a:gd name="connsiteY109" fmla="*/ 257030 h 1788650"/>
              <a:gd name="connsiteX110" fmla="*/ 819150 w 967740"/>
              <a:gd name="connsiteY110" fmla="*/ 245600 h 1788650"/>
              <a:gd name="connsiteX111" fmla="*/ 826770 w 967740"/>
              <a:gd name="connsiteY111" fmla="*/ 226550 h 1788650"/>
              <a:gd name="connsiteX112" fmla="*/ 834390 w 967740"/>
              <a:gd name="connsiteY112" fmla="*/ 203690 h 1788650"/>
              <a:gd name="connsiteX113" fmla="*/ 845820 w 967740"/>
              <a:gd name="connsiteY113" fmla="*/ 180830 h 1788650"/>
              <a:gd name="connsiteX114" fmla="*/ 853440 w 967740"/>
              <a:gd name="connsiteY114" fmla="*/ 196070 h 1788650"/>
              <a:gd name="connsiteX115" fmla="*/ 868680 w 967740"/>
              <a:gd name="connsiteY115" fmla="*/ 218930 h 1788650"/>
              <a:gd name="connsiteX116" fmla="*/ 876300 w 967740"/>
              <a:gd name="connsiteY116" fmla="*/ 199880 h 1788650"/>
              <a:gd name="connsiteX117" fmla="*/ 883920 w 967740"/>
              <a:gd name="connsiteY117" fmla="*/ 188450 h 1788650"/>
              <a:gd name="connsiteX118" fmla="*/ 887730 w 967740"/>
              <a:gd name="connsiteY118" fmla="*/ 237980 h 1788650"/>
              <a:gd name="connsiteX119" fmla="*/ 902970 w 967740"/>
              <a:gd name="connsiteY119" fmla="*/ 211310 h 1788650"/>
              <a:gd name="connsiteX120" fmla="*/ 910590 w 967740"/>
              <a:gd name="connsiteY120" fmla="*/ 196070 h 1788650"/>
              <a:gd name="connsiteX121" fmla="*/ 906780 w 967740"/>
              <a:gd name="connsiteY121" fmla="*/ 226550 h 1788650"/>
              <a:gd name="connsiteX122" fmla="*/ 910590 w 967740"/>
              <a:gd name="connsiteY122" fmla="*/ 241790 h 1788650"/>
              <a:gd name="connsiteX123" fmla="*/ 918210 w 967740"/>
              <a:gd name="connsiteY123" fmla="*/ 230360 h 1788650"/>
              <a:gd name="connsiteX124" fmla="*/ 929640 w 967740"/>
              <a:gd name="connsiteY124" fmla="*/ 218930 h 1788650"/>
              <a:gd name="connsiteX125" fmla="*/ 933450 w 967740"/>
              <a:gd name="connsiteY125" fmla="*/ 207500 h 1788650"/>
              <a:gd name="connsiteX126" fmla="*/ 944880 w 967740"/>
              <a:gd name="connsiteY126" fmla="*/ 241790 h 1788650"/>
              <a:gd name="connsiteX127" fmla="*/ 941070 w 967740"/>
              <a:gd name="connsiteY127" fmla="*/ 302750 h 1788650"/>
              <a:gd name="connsiteX128" fmla="*/ 944880 w 967740"/>
              <a:gd name="connsiteY128" fmla="*/ 401810 h 1788650"/>
              <a:gd name="connsiteX129" fmla="*/ 948690 w 967740"/>
              <a:gd name="connsiteY129" fmla="*/ 428480 h 1788650"/>
              <a:gd name="connsiteX130" fmla="*/ 952500 w 967740"/>
              <a:gd name="connsiteY130" fmla="*/ 470390 h 1788650"/>
              <a:gd name="connsiteX131" fmla="*/ 956310 w 967740"/>
              <a:gd name="connsiteY131" fmla="*/ 565640 h 1788650"/>
              <a:gd name="connsiteX132" fmla="*/ 960120 w 967740"/>
              <a:gd name="connsiteY132" fmla="*/ 580880 h 1788650"/>
              <a:gd name="connsiteX133" fmla="*/ 967740 w 967740"/>
              <a:gd name="connsiteY133" fmla="*/ 626600 h 1788650"/>
              <a:gd name="connsiteX134" fmla="*/ 960120 w 967740"/>
              <a:gd name="connsiteY134" fmla="*/ 737090 h 1788650"/>
              <a:gd name="connsiteX135" fmla="*/ 956310 w 967740"/>
              <a:gd name="connsiteY135" fmla="*/ 763760 h 1788650"/>
              <a:gd name="connsiteX136" fmla="*/ 952500 w 967740"/>
              <a:gd name="connsiteY136" fmla="*/ 782810 h 1788650"/>
              <a:gd name="connsiteX137" fmla="*/ 944880 w 967740"/>
              <a:gd name="connsiteY137" fmla="*/ 847580 h 1788650"/>
              <a:gd name="connsiteX138" fmla="*/ 941070 w 967740"/>
              <a:gd name="connsiteY138" fmla="*/ 862820 h 1788650"/>
              <a:gd name="connsiteX139" fmla="*/ 933450 w 967740"/>
              <a:gd name="connsiteY139" fmla="*/ 935210 h 1788650"/>
              <a:gd name="connsiteX140" fmla="*/ 925830 w 967740"/>
              <a:gd name="connsiteY140" fmla="*/ 988550 h 1788650"/>
              <a:gd name="connsiteX141" fmla="*/ 929640 w 967740"/>
              <a:gd name="connsiteY141" fmla="*/ 1057130 h 1788650"/>
              <a:gd name="connsiteX142" fmla="*/ 941070 w 967740"/>
              <a:gd name="connsiteY142" fmla="*/ 1133330 h 1788650"/>
              <a:gd name="connsiteX143" fmla="*/ 933450 w 967740"/>
              <a:gd name="connsiteY143" fmla="*/ 1217150 h 1788650"/>
              <a:gd name="connsiteX144" fmla="*/ 925830 w 967740"/>
              <a:gd name="connsiteY144" fmla="*/ 1262870 h 1788650"/>
              <a:gd name="connsiteX145" fmla="*/ 918210 w 967740"/>
              <a:gd name="connsiteY145" fmla="*/ 1346690 h 1788650"/>
              <a:gd name="connsiteX146" fmla="*/ 914400 w 967740"/>
              <a:gd name="connsiteY146" fmla="*/ 1361930 h 1788650"/>
              <a:gd name="connsiteX147" fmla="*/ 910590 w 967740"/>
              <a:gd name="connsiteY147" fmla="*/ 1380980 h 1788650"/>
              <a:gd name="connsiteX148" fmla="*/ 902970 w 967740"/>
              <a:gd name="connsiteY148" fmla="*/ 1403840 h 1788650"/>
              <a:gd name="connsiteX149" fmla="*/ 891540 w 967740"/>
              <a:gd name="connsiteY149" fmla="*/ 1430510 h 1788650"/>
              <a:gd name="connsiteX150" fmla="*/ 887730 w 967740"/>
              <a:gd name="connsiteY150" fmla="*/ 1457180 h 1788650"/>
              <a:gd name="connsiteX151" fmla="*/ 883920 w 967740"/>
              <a:gd name="connsiteY151" fmla="*/ 1468610 h 1788650"/>
              <a:gd name="connsiteX152" fmla="*/ 876300 w 967740"/>
              <a:gd name="connsiteY152" fmla="*/ 1495280 h 1788650"/>
              <a:gd name="connsiteX153" fmla="*/ 876300 w 967740"/>
              <a:gd name="connsiteY153" fmla="*/ 1586720 h 1788650"/>
              <a:gd name="connsiteX154" fmla="*/ 887730 w 967740"/>
              <a:gd name="connsiteY154" fmla="*/ 1609580 h 1788650"/>
              <a:gd name="connsiteX155" fmla="*/ 891540 w 967740"/>
              <a:gd name="connsiteY155" fmla="*/ 1617200 h 1788650"/>
              <a:gd name="connsiteX0" fmla="*/ 697230 w 967740"/>
              <a:gd name="connsiteY0" fmla="*/ 1788650 h 1788650"/>
              <a:gd name="connsiteX1" fmla="*/ 704850 w 967740"/>
              <a:gd name="connsiteY1" fmla="*/ 1758170 h 1788650"/>
              <a:gd name="connsiteX2" fmla="*/ 708660 w 967740"/>
              <a:gd name="connsiteY2" fmla="*/ 1742930 h 1788650"/>
              <a:gd name="connsiteX3" fmla="*/ 712470 w 967740"/>
              <a:gd name="connsiteY3" fmla="*/ 1716260 h 1788650"/>
              <a:gd name="connsiteX4" fmla="*/ 716280 w 967740"/>
              <a:gd name="connsiteY4" fmla="*/ 1697210 h 1788650"/>
              <a:gd name="connsiteX5" fmla="*/ 723900 w 967740"/>
              <a:gd name="connsiteY5" fmla="*/ 1674350 h 1788650"/>
              <a:gd name="connsiteX6" fmla="*/ 731520 w 967740"/>
              <a:gd name="connsiteY6" fmla="*/ 1590530 h 1788650"/>
              <a:gd name="connsiteX7" fmla="*/ 735330 w 967740"/>
              <a:gd name="connsiteY7" fmla="*/ 1579100 h 1788650"/>
              <a:gd name="connsiteX8" fmla="*/ 739140 w 967740"/>
              <a:gd name="connsiteY8" fmla="*/ 1529570 h 1788650"/>
              <a:gd name="connsiteX9" fmla="*/ 742950 w 967740"/>
              <a:gd name="connsiteY9" fmla="*/ 1514330 h 1788650"/>
              <a:gd name="connsiteX10" fmla="*/ 746760 w 967740"/>
              <a:gd name="connsiteY10" fmla="*/ 1472420 h 1788650"/>
              <a:gd name="connsiteX11" fmla="*/ 750570 w 967740"/>
              <a:gd name="connsiteY11" fmla="*/ 1457180 h 1788650"/>
              <a:gd name="connsiteX12" fmla="*/ 754380 w 967740"/>
              <a:gd name="connsiteY12" fmla="*/ 1426700 h 1788650"/>
              <a:gd name="connsiteX13" fmla="*/ 758190 w 967740"/>
              <a:gd name="connsiteY13" fmla="*/ 1400030 h 1788650"/>
              <a:gd name="connsiteX14" fmla="*/ 762000 w 967740"/>
              <a:gd name="connsiteY14" fmla="*/ 1339070 h 1788650"/>
              <a:gd name="connsiteX15" fmla="*/ 765810 w 967740"/>
              <a:gd name="connsiteY15" fmla="*/ 1316210 h 1788650"/>
              <a:gd name="connsiteX16" fmla="*/ 758190 w 967740"/>
              <a:gd name="connsiteY16" fmla="*/ 1209530 h 1788650"/>
              <a:gd name="connsiteX17" fmla="*/ 754380 w 967740"/>
              <a:gd name="connsiteY17" fmla="*/ 1190480 h 1788650"/>
              <a:gd name="connsiteX18" fmla="*/ 746760 w 967740"/>
              <a:gd name="connsiteY18" fmla="*/ 1137140 h 1788650"/>
              <a:gd name="connsiteX19" fmla="*/ 735330 w 967740"/>
              <a:gd name="connsiteY19" fmla="*/ 1087610 h 1788650"/>
              <a:gd name="connsiteX20" fmla="*/ 731520 w 967740"/>
              <a:gd name="connsiteY20" fmla="*/ 1076180 h 1788650"/>
              <a:gd name="connsiteX21" fmla="*/ 723900 w 967740"/>
              <a:gd name="connsiteY21" fmla="*/ 1019030 h 1788650"/>
              <a:gd name="connsiteX22" fmla="*/ 716280 w 967740"/>
              <a:gd name="connsiteY22" fmla="*/ 980930 h 1788650"/>
              <a:gd name="connsiteX23" fmla="*/ 712470 w 967740"/>
              <a:gd name="connsiteY23" fmla="*/ 942830 h 1788650"/>
              <a:gd name="connsiteX24" fmla="*/ 704850 w 967740"/>
              <a:gd name="connsiteY24" fmla="*/ 916160 h 1788650"/>
              <a:gd name="connsiteX25" fmla="*/ 701040 w 967740"/>
              <a:gd name="connsiteY25" fmla="*/ 897110 h 1788650"/>
              <a:gd name="connsiteX26" fmla="*/ 693420 w 967740"/>
              <a:gd name="connsiteY26" fmla="*/ 881870 h 1788650"/>
              <a:gd name="connsiteX27" fmla="*/ 685800 w 967740"/>
              <a:gd name="connsiteY27" fmla="*/ 859010 h 1788650"/>
              <a:gd name="connsiteX28" fmla="*/ 674370 w 967740"/>
              <a:gd name="connsiteY28" fmla="*/ 832340 h 1788650"/>
              <a:gd name="connsiteX29" fmla="*/ 666750 w 967740"/>
              <a:gd name="connsiteY29" fmla="*/ 817100 h 1788650"/>
              <a:gd name="connsiteX30" fmla="*/ 659130 w 967740"/>
              <a:gd name="connsiteY30" fmla="*/ 794240 h 1788650"/>
              <a:gd name="connsiteX31" fmla="*/ 655320 w 967740"/>
              <a:gd name="connsiteY31" fmla="*/ 779000 h 1788650"/>
              <a:gd name="connsiteX32" fmla="*/ 647700 w 967740"/>
              <a:gd name="connsiteY32" fmla="*/ 767570 h 1788650"/>
              <a:gd name="connsiteX33" fmla="*/ 640080 w 967740"/>
              <a:gd name="connsiteY33" fmla="*/ 737090 h 1788650"/>
              <a:gd name="connsiteX34" fmla="*/ 636270 w 967740"/>
              <a:gd name="connsiteY34" fmla="*/ 725660 h 1788650"/>
              <a:gd name="connsiteX35" fmla="*/ 632460 w 967740"/>
              <a:gd name="connsiteY35" fmla="*/ 710420 h 1788650"/>
              <a:gd name="connsiteX36" fmla="*/ 624840 w 967740"/>
              <a:gd name="connsiteY36" fmla="*/ 698990 h 1788650"/>
              <a:gd name="connsiteX37" fmla="*/ 621030 w 967740"/>
              <a:gd name="connsiteY37" fmla="*/ 683750 h 1788650"/>
              <a:gd name="connsiteX38" fmla="*/ 605790 w 967740"/>
              <a:gd name="connsiteY38" fmla="*/ 653270 h 1788650"/>
              <a:gd name="connsiteX39" fmla="*/ 586740 w 967740"/>
              <a:gd name="connsiteY39" fmla="*/ 622790 h 1788650"/>
              <a:gd name="connsiteX40" fmla="*/ 567690 w 967740"/>
              <a:gd name="connsiteY40" fmla="*/ 584690 h 1788650"/>
              <a:gd name="connsiteX41" fmla="*/ 567690 w 967740"/>
              <a:gd name="connsiteY41" fmla="*/ 584690 h 1788650"/>
              <a:gd name="connsiteX42" fmla="*/ 537210 w 967740"/>
              <a:gd name="connsiteY42" fmla="*/ 538970 h 1788650"/>
              <a:gd name="connsiteX43" fmla="*/ 518160 w 967740"/>
              <a:gd name="connsiteY43" fmla="*/ 504680 h 1788650"/>
              <a:gd name="connsiteX44" fmla="*/ 510540 w 967740"/>
              <a:gd name="connsiteY44" fmla="*/ 493250 h 1788650"/>
              <a:gd name="connsiteX45" fmla="*/ 468630 w 967740"/>
              <a:gd name="connsiteY45" fmla="*/ 455150 h 1788650"/>
              <a:gd name="connsiteX46" fmla="*/ 434340 w 967740"/>
              <a:gd name="connsiteY46" fmla="*/ 417050 h 1788650"/>
              <a:gd name="connsiteX47" fmla="*/ 403860 w 967740"/>
              <a:gd name="connsiteY47" fmla="*/ 390380 h 1788650"/>
              <a:gd name="connsiteX48" fmla="*/ 369570 w 967740"/>
              <a:gd name="connsiteY48" fmla="*/ 359900 h 1788650"/>
              <a:gd name="connsiteX49" fmla="*/ 342900 w 967740"/>
              <a:gd name="connsiteY49" fmla="*/ 344660 h 1788650"/>
              <a:gd name="connsiteX50" fmla="*/ 308610 w 967740"/>
              <a:gd name="connsiteY50" fmla="*/ 317990 h 1788650"/>
              <a:gd name="connsiteX51" fmla="*/ 281940 w 967740"/>
              <a:gd name="connsiteY51" fmla="*/ 302750 h 1788650"/>
              <a:gd name="connsiteX52" fmla="*/ 270510 w 967740"/>
              <a:gd name="connsiteY52" fmla="*/ 295130 h 1788650"/>
              <a:gd name="connsiteX53" fmla="*/ 213360 w 967740"/>
              <a:gd name="connsiteY53" fmla="*/ 272270 h 1788650"/>
              <a:gd name="connsiteX54" fmla="*/ 182880 w 967740"/>
              <a:gd name="connsiteY54" fmla="*/ 260840 h 1788650"/>
              <a:gd name="connsiteX55" fmla="*/ 95250 w 967740"/>
              <a:gd name="connsiteY55" fmla="*/ 215120 h 1788650"/>
              <a:gd name="connsiteX56" fmla="*/ 87630 w 967740"/>
              <a:gd name="connsiteY56" fmla="*/ 203690 h 1788650"/>
              <a:gd name="connsiteX57" fmla="*/ 57150 w 967740"/>
              <a:gd name="connsiteY57" fmla="*/ 173210 h 1788650"/>
              <a:gd name="connsiteX58" fmla="*/ 30480 w 967740"/>
              <a:gd name="connsiteY58" fmla="*/ 142730 h 1788650"/>
              <a:gd name="connsiteX59" fmla="*/ 22860 w 967740"/>
              <a:gd name="connsiteY59" fmla="*/ 127490 h 1788650"/>
              <a:gd name="connsiteX60" fmla="*/ 11430 w 967740"/>
              <a:gd name="connsiteY60" fmla="*/ 119870 h 1788650"/>
              <a:gd name="connsiteX61" fmla="*/ 19050 w 967740"/>
              <a:gd name="connsiteY61" fmla="*/ 104630 h 1788650"/>
              <a:gd name="connsiteX62" fmla="*/ 30480 w 967740"/>
              <a:gd name="connsiteY62" fmla="*/ 116060 h 1788650"/>
              <a:gd name="connsiteX63" fmla="*/ 41910 w 967740"/>
              <a:gd name="connsiteY63" fmla="*/ 123680 h 1788650"/>
              <a:gd name="connsiteX64" fmla="*/ 60960 w 967740"/>
              <a:gd name="connsiteY64" fmla="*/ 127490 h 1788650"/>
              <a:gd name="connsiteX65" fmla="*/ 53340 w 967740"/>
              <a:gd name="connsiteY65" fmla="*/ 97010 h 1788650"/>
              <a:gd name="connsiteX66" fmla="*/ 49530 w 967740"/>
              <a:gd name="connsiteY66" fmla="*/ 77960 h 1788650"/>
              <a:gd name="connsiteX67" fmla="*/ 72390 w 967740"/>
              <a:gd name="connsiteY67" fmla="*/ 93200 h 1788650"/>
              <a:gd name="connsiteX68" fmla="*/ 83820 w 967740"/>
              <a:gd name="connsiteY68" fmla="*/ 70340 h 1788650"/>
              <a:gd name="connsiteX69" fmla="*/ 110490 w 967740"/>
              <a:gd name="connsiteY69" fmla="*/ 89390 h 1788650"/>
              <a:gd name="connsiteX70" fmla="*/ 118110 w 967740"/>
              <a:gd name="connsiteY70" fmla="*/ 74150 h 1788650"/>
              <a:gd name="connsiteX71" fmla="*/ 125730 w 967740"/>
              <a:gd name="connsiteY71" fmla="*/ 51290 h 1788650"/>
              <a:gd name="connsiteX72" fmla="*/ 133350 w 967740"/>
              <a:gd name="connsiteY72" fmla="*/ 62720 h 1788650"/>
              <a:gd name="connsiteX73" fmla="*/ 140970 w 967740"/>
              <a:gd name="connsiteY73" fmla="*/ 51290 h 1788650"/>
              <a:gd name="connsiteX74" fmla="*/ 201930 w 967740"/>
              <a:gd name="connsiteY74" fmla="*/ 20810 h 1788650"/>
              <a:gd name="connsiteX75" fmla="*/ 224790 w 967740"/>
              <a:gd name="connsiteY75" fmla="*/ 28430 h 1788650"/>
              <a:gd name="connsiteX76" fmla="*/ 224790 w 967740"/>
              <a:gd name="connsiteY76" fmla="*/ 24620 h 1788650"/>
              <a:gd name="connsiteX77" fmla="*/ 247650 w 967740"/>
              <a:gd name="connsiteY77" fmla="*/ 47480 h 1788650"/>
              <a:gd name="connsiteX78" fmla="*/ 297180 w 967740"/>
              <a:gd name="connsiteY78" fmla="*/ 74150 h 1788650"/>
              <a:gd name="connsiteX79" fmla="*/ 365760 w 967740"/>
              <a:gd name="connsiteY79" fmla="*/ 116060 h 1788650"/>
              <a:gd name="connsiteX80" fmla="*/ 400050 w 967740"/>
              <a:gd name="connsiteY80" fmla="*/ 142730 h 1788650"/>
              <a:gd name="connsiteX81" fmla="*/ 407670 w 967740"/>
              <a:gd name="connsiteY81" fmla="*/ 154160 h 1788650"/>
              <a:gd name="connsiteX82" fmla="*/ 419100 w 967740"/>
              <a:gd name="connsiteY82" fmla="*/ 157970 h 1788650"/>
              <a:gd name="connsiteX83" fmla="*/ 457200 w 967740"/>
              <a:gd name="connsiteY83" fmla="*/ 196070 h 1788650"/>
              <a:gd name="connsiteX84" fmla="*/ 480060 w 967740"/>
              <a:gd name="connsiteY84" fmla="*/ 215120 h 1788650"/>
              <a:gd name="connsiteX85" fmla="*/ 529590 w 967740"/>
              <a:gd name="connsiteY85" fmla="*/ 257030 h 1788650"/>
              <a:gd name="connsiteX86" fmla="*/ 563880 w 967740"/>
              <a:gd name="connsiteY86" fmla="*/ 283700 h 1788650"/>
              <a:gd name="connsiteX87" fmla="*/ 594360 w 967740"/>
              <a:gd name="connsiteY87" fmla="*/ 317990 h 1788650"/>
              <a:gd name="connsiteX88" fmla="*/ 624840 w 967740"/>
              <a:gd name="connsiteY88" fmla="*/ 356090 h 1788650"/>
              <a:gd name="connsiteX89" fmla="*/ 647700 w 967740"/>
              <a:gd name="connsiteY89" fmla="*/ 390380 h 1788650"/>
              <a:gd name="connsiteX90" fmla="*/ 651510 w 967740"/>
              <a:gd name="connsiteY90" fmla="*/ 401810 h 1788650"/>
              <a:gd name="connsiteX91" fmla="*/ 678180 w 967740"/>
              <a:gd name="connsiteY91" fmla="*/ 436100 h 1788650"/>
              <a:gd name="connsiteX92" fmla="*/ 704850 w 967740"/>
              <a:gd name="connsiteY92" fmla="*/ 474200 h 1788650"/>
              <a:gd name="connsiteX93" fmla="*/ 746760 w 967740"/>
              <a:gd name="connsiteY93" fmla="*/ 565640 h 1788650"/>
              <a:gd name="connsiteX94" fmla="*/ 754380 w 967740"/>
              <a:gd name="connsiteY94" fmla="*/ 580880 h 1788650"/>
              <a:gd name="connsiteX95" fmla="*/ 765810 w 967740"/>
              <a:gd name="connsiteY95" fmla="*/ 607550 h 1788650"/>
              <a:gd name="connsiteX96" fmla="*/ 773430 w 967740"/>
              <a:gd name="connsiteY96" fmla="*/ 584690 h 1788650"/>
              <a:gd name="connsiteX97" fmla="*/ 796290 w 967740"/>
              <a:gd name="connsiteY97" fmla="*/ 504680 h 1788650"/>
              <a:gd name="connsiteX98" fmla="*/ 803910 w 967740"/>
              <a:gd name="connsiteY98" fmla="*/ 428480 h 1788650"/>
              <a:gd name="connsiteX99" fmla="*/ 800100 w 967740"/>
              <a:gd name="connsiteY99" fmla="*/ 386570 h 1788650"/>
              <a:gd name="connsiteX100" fmla="*/ 796290 w 967740"/>
              <a:gd name="connsiteY100" fmla="*/ 363710 h 1788650"/>
              <a:gd name="connsiteX101" fmla="*/ 792480 w 967740"/>
              <a:gd name="connsiteY101" fmla="*/ 337040 h 1788650"/>
              <a:gd name="connsiteX102" fmla="*/ 784860 w 967740"/>
              <a:gd name="connsiteY102" fmla="*/ 291320 h 1788650"/>
              <a:gd name="connsiteX103" fmla="*/ 788670 w 967740"/>
              <a:gd name="connsiteY103" fmla="*/ 196070 h 1788650"/>
              <a:gd name="connsiteX104" fmla="*/ 792480 w 967740"/>
              <a:gd name="connsiteY104" fmla="*/ 177020 h 1788650"/>
              <a:gd name="connsiteX105" fmla="*/ 800100 w 967740"/>
              <a:gd name="connsiteY105" fmla="*/ 199880 h 1788650"/>
              <a:gd name="connsiteX106" fmla="*/ 803910 w 967740"/>
              <a:gd name="connsiteY106" fmla="*/ 237980 h 1788650"/>
              <a:gd name="connsiteX107" fmla="*/ 807720 w 967740"/>
              <a:gd name="connsiteY107" fmla="*/ 268460 h 1788650"/>
              <a:gd name="connsiteX108" fmla="*/ 815340 w 967740"/>
              <a:gd name="connsiteY108" fmla="*/ 257030 h 1788650"/>
              <a:gd name="connsiteX109" fmla="*/ 819150 w 967740"/>
              <a:gd name="connsiteY109" fmla="*/ 245600 h 1788650"/>
              <a:gd name="connsiteX110" fmla="*/ 826770 w 967740"/>
              <a:gd name="connsiteY110" fmla="*/ 226550 h 1788650"/>
              <a:gd name="connsiteX111" fmla="*/ 834390 w 967740"/>
              <a:gd name="connsiteY111" fmla="*/ 203690 h 1788650"/>
              <a:gd name="connsiteX112" fmla="*/ 845820 w 967740"/>
              <a:gd name="connsiteY112" fmla="*/ 180830 h 1788650"/>
              <a:gd name="connsiteX113" fmla="*/ 853440 w 967740"/>
              <a:gd name="connsiteY113" fmla="*/ 196070 h 1788650"/>
              <a:gd name="connsiteX114" fmla="*/ 868680 w 967740"/>
              <a:gd name="connsiteY114" fmla="*/ 218930 h 1788650"/>
              <a:gd name="connsiteX115" fmla="*/ 876300 w 967740"/>
              <a:gd name="connsiteY115" fmla="*/ 199880 h 1788650"/>
              <a:gd name="connsiteX116" fmla="*/ 883920 w 967740"/>
              <a:gd name="connsiteY116" fmla="*/ 188450 h 1788650"/>
              <a:gd name="connsiteX117" fmla="*/ 887730 w 967740"/>
              <a:gd name="connsiteY117" fmla="*/ 237980 h 1788650"/>
              <a:gd name="connsiteX118" fmla="*/ 902970 w 967740"/>
              <a:gd name="connsiteY118" fmla="*/ 211310 h 1788650"/>
              <a:gd name="connsiteX119" fmla="*/ 910590 w 967740"/>
              <a:gd name="connsiteY119" fmla="*/ 196070 h 1788650"/>
              <a:gd name="connsiteX120" fmla="*/ 906780 w 967740"/>
              <a:gd name="connsiteY120" fmla="*/ 226550 h 1788650"/>
              <a:gd name="connsiteX121" fmla="*/ 910590 w 967740"/>
              <a:gd name="connsiteY121" fmla="*/ 241790 h 1788650"/>
              <a:gd name="connsiteX122" fmla="*/ 918210 w 967740"/>
              <a:gd name="connsiteY122" fmla="*/ 230360 h 1788650"/>
              <a:gd name="connsiteX123" fmla="*/ 929640 w 967740"/>
              <a:gd name="connsiteY123" fmla="*/ 218930 h 1788650"/>
              <a:gd name="connsiteX124" fmla="*/ 933450 w 967740"/>
              <a:gd name="connsiteY124" fmla="*/ 207500 h 1788650"/>
              <a:gd name="connsiteX125" fmla="*/ 944880 w 967740"/>
              <a:gd name="connsiteY125" fmla="*/ 241790 h 1788650"/>
              <a:gd name="connsiteX126" fmla="*/ 941070 w 967740"/>
              <a:gd name="connsiteY126" fmla="*/ 302750 h 1788650"/>
              <a:gd name="connsiteX127" fmla="*/ 944880 w 967740"/>
              <a:gd name="connsiteY127" fmla="*/ 401810 h 1788650"/>
              <a:gd name="connsiteX128" fmla="*/ 948690 w 967740"/>
              <a:gd name="connsiteY128" fmla="*/ 428480 h 1788650"/>
              <a:gd name="connsiteX129" fmla="*/ 952500 w 967740"/>
              <a:gd name="connsiteY129" fmla="*/ 470390 h 1788650"/>
              <a:gd name="connsiteX130" fmla="*/ 956310 w 967740"/>
              <a:gd name="connsiteY130" fmla="*/ 565640 h 1788650"/>
              <a:gd name="connsiteX131" fmla="*/ 960120 w 967740"/>
              <a:gd name="connsiteY131" fmla="*/ 580880 h 1788650"/>
              <a:gd name="connsiteX132" fmla="*/ 967740 w 967740"/>
              <a:gd name="connsiteY132" fmla="*/ 626600 h 1788650"/>
              <a:gd name="connsiteX133" fmla="*/ 960120 w 967740"/>
              <a:gd name="connsiteY133" fmla="*/ 737090 h 1788650"/>
              <a:gd name="connsiteX134" fmla="*/ 956310 w 967740"/>
              <a:gd name="connsiteY134" fmla="*/ 763760 h 1788650"/>
              <a:gd name="connsiteX135" fmla="*/ 952500 w 967740"/>
              <a:gd name="connsiteY135" fmla="*/ 782810 h 1788650"/>
              <a:gd name="connsiteX136" fmla="*/ 944880 w 967740"/>
              <a:gd name="connsiteY136" fmla="*/ 847580 h 1788650"/>
              <a:gd name="connsiteX137" fmla="*/ 941070 w 967740"/>
              <a:gd name="connsiteY137" fmla="*/ 862820 h 1788650"/>
              <a:gd name="connsiteX138" fmla="*/ 933450 w 967740"/>
              <a:gd name="connsiteY138" fmla="*/ 935210 h 1788650"/>
              <a:gd name="connsiteX139" fmla="*/ 925830 w 967740"/>
              <a:gd name="connsiteY139" fmla="*/ 988550 h 1788650"/>
              <a:gd name="connsiteX140" fmla="*/ 929640 w 967740"/>
              <a:gd name="connsiteY140" fmla="*/ 1057130 h 1788650"/>
              <a:gd name="connsiteX141" fmla="*/ 941070 w 967740"/>
              <a:gd name="connsiteY141" fmla="*/ 1133330 h 1788650"/>
              <a:gd name="connsiteX142" fmla="*/ 933450 w 967740"/>
              <a:gd name="connsiteY142" fmla="*/ 1217150 h 1788650"/>
              <a:gd name="connsiteX143" fmla="*/ 925830 w 967740"/>
              <a:gd name="connsiteY143" fmla="*/ 1262870 h 1788650"/>
              <a:gd name="connsiteX144" fmla="*/ 918210 w 967740"/>
              <a:gd name="connsiteY144" fmla="*/ 1346690 h 1788650"/>
              <a:gd name="connsiteX145" fmla="*/ 914400 w 967740"/>
              <a:gd name="connsiteY145" fmla="*/ 1361930 h 1788650"/>
              <a:gd name="connsiteX146" fmla="*/ 910590 w 967740"/>
              <a:gd name="connsiteY146" fmla="*/ 1380980 h 1788650"/>
              <a:gd name="connsiteX147" fmla="*/ 902970 w 967740"/>
              <a:gd name="connsiteY147" fmla="*/ 1403840 h 1788650"/>
              <a:gd name="connsiteX148" fmla="*/ 891540 w 967740"/>
              <a:gd name="connsiteY148" fmla="*/ 1430510 h 1788650"/>
              <a:gd name="connsiteX149" fmla="*/ 887730 w 967740"/>
              <a:gd name="connsiteY149" fmla="*/ 1457180 h 1788650"/>
              <a:gd name="connsiteX150" fmla="*/ 883920 w 967740"/>
              <a:gd name="connsiteY150" fmla="*/ 1468610 h 1788650"/>
              <a:gd name="connsiteX151" fmla="*/ 876300 w 967740"/>
              <a:gd name="connsiteY151" fmla="*/ 1495280 h 1788650"/>
              <a:gd name="connsiteX152" fmla="*/ 876300 w 967740"/>
              <a:gd name="connsiteY152" fmla="*/ 1586720 h 1788650"/>
              <a:gd name="connsiteX153" fmla="*/ 887730 w 967740"/>
              <a:gd name="connsiteY153" fmla="*/ 1609580 h 1788650"/>
              <a:gd name="connsiteX154" fmla="*/ 891540 w 967740"/>
              <a:gd name="connsiteY154" fmla="*/ 1617200 h 1788650"/>
              <a:gd name="connsiteX0" fmla="*/ 697230 w 967740"/>
              <a:gd name="connsiteY0" fmla="*/ 1788650 h 1788650"/>
              <a:gd name="connsiteX1" fmla="*/ 704850 w 967740"/>
              <a:gd name="connsiteY1" fmla="*/ 1758170 h 1788650"/>
              <a:gd name="connsiteX2" fmla="*/ 708660 w 967740"/>
              <a:gd name="connsiteY2" fmla="*/ 1742930 h 1788650"/>
              <a:gd name="connsiteX3" fmla="*/ 712470 w 967740"/>
              <a:gd name="connsiteY3" fmla="*/ 1716260 h 1788650"/>
              <a:gd name="connsiteX4" fmla="*/ 716280 w 967740"/>
              <a:gd name="connsiteY4" fmla="*/ 1697210 h 1788650"/>
              <a:gd name="connsiteX5" fmla="*/ 723900 w 967740"/>
              <a:gd name="connsiteY5" fmla="*/ 1674350 h 1788650"/>
              <a:gd name="connsiteX6" fmla="*/ 731520 w 967740"/>
              <a:gd name="connsiteY6" fmla="*/ 1590530 h 1788650"/>
              <a:gd name="connsiteX7" fmla="*/ 735330 w 967740"/>
              <a:gd name="connsiteY7" fmla="*/ 1579100 h 1788650"/>
              <a:gd name="connsiteX8" fmla="*/ 739140 w 967740"/>
              <a:gd name="connsiteY8" fmla="*/ 1529570 h 1788650"/>
              <a:gd name="connsiteX9" fmla="*/ 742950 w 967740"/>
              <a:gd name="connsiteY9" fmla="*/ 1514330 h 1788650"/>
              <a:gd name="connsiteX10" fmla="*/ 746760 w 967740"/>
              <a:gd name="connsiteY10" fmla="*/ 1472420 h 1788650"/>
              <a:gd name="connsiteX11" fmla="*/ 750570 w 967740"/>
              <a:gd name="connsiteY11" fmla="*/ 1457180 h 1788650"/>
              <a:gd name="connsiteX12" fmla="*/ 754380 w 967740"/>
              <a:gd name="connsiteY12" fmla="*/ 1426700 h 1788650"/>
              <a:gd name="connsiteX13" fmla="*/ 758190 w 967740"/>
              <a:gd name="connsiteY13" fmla="*/ 1400030 h 1788650"/>
              <a:gd name="connsiteX14" fmla="*/ 762000 w 967740"/>
              <a:gd name="connsiteY14" fmla="*/ 1339070 h 1788650"/>
              <a:gd name="connsiteX15" fmla="*/ 765810 w 967740"/>
              <a:gd name="connsiteY15" fmla="*/ 1316210 h 1788650"/>
              <a:gd name="connsiteX16" fmla="*/ 758190 w 967740"/>
              <a:gd name="connsiteY16" fmla="*/ 1209530 h 1788650"/>
              <a:gd name="connsiteX17" fmla="*/ 754380 w 967740"/>
              <a:gd name="connsiteY17" fmla="*/ 1190480 h 1788650"/>
              <a:gd name="connsiteX18" fmla="*/ 746760 w 967740"/>
              <a:gd name="connsiteY18" fmla="*/ 1137140 h 1788650"/>
              <a:gd name="connsiteX19" fmla="*/ 735330 w 967740"/>
              <a:gd name="connsiteY19" fmla="*/ 1087610 h 1788650"/>
              <a:gd name="connsiteX20" fmla="*/ 731520 w 967740"/>
              <a:gd name="connsiteY20" fmla="*/ 1076180 h 1788650"/>
              <a:gd name="connsiteX21" fmla="*/ 723900 w 967740"/>
              <a:gd name="connsiteY21" fmla="*/ 1019030 h 1788650"/>
              <a:gd name="connsiteX22" fmla="*/ 716280 w 967740"/>
              <a:gd name="connsiteY22" fmla="*/ 980930 h 1788650"/>
              <a:gd name="connsiteX23" fmla="*/ 712470 w 967740"/>
              <a:gd name="connsiteY23" fmla="*/ 942830 h 1788650"/>
              <a:gd name="connsiteX24" fmla="*/ 704850 w 967740"/>
              <a:gd name="connsiteY24" fmla="*/ 916160 h 1788650"/>
              <a:gd name="connsiteX25" fmla="*/ 701040 w 967740"/>
              <a:gd name="connsiteY25" fmla="*/ 897110 h 1788650"/>
              <a:gd name="connsiteX26" fmla="*/ 693420 w 967740"/>
              <a:gd name="connsiteY26" fmla="*/ 881870 h 1788650"/>
              <a:gd name="connsiteX27" fmla="*/ 685800 w 967740"/>
              <a:gd name="connsiteY27" fmla="*/ 859010 h 1788650"/>
              <a:gd name="connsiteX28" fmla="*/ 674370 w 967740"/>
              <a:gd name="connsiteY28" fmla="*/ 832340 h 1788650"/>
              <a:gd name="connsiteX29" fmla="*/ 666750 w 967740"/>
              <a:gd name="connsiteY29" fmla="*/ 817100 h 1788650"/>
              <a:gd name="connsiteX30" fmla="*/ 659130 w 967740"/>
              <a:gd name="connsiteY30" fmla="*/ 794240 h 1788650"/>
              <a:gd name="connsiteX31" fmla="*/ 655320 w 967740"/>
              <a:gd name="connsiteY31" fmla="*/ 779000 h 1788650"/>
              <a:gd name="connsiteX32" fmla="*/ 647700 w 967740"/>
              <a:gd name="connsiteY32" fmla="*/ 767570 h 1788650"/>
              <a:gd name="connsiteX33" fmla="*/ 640080 w 967740"/>
              <a:gd name="connsiteY33" fmla="*/ 737090 h 1788650"/>
              <a:gd name="connsiteX34" fmla="*/ 636270 w 967740"/>
              <a:gd name="connsiteY34" fmla="*/ 725660 h 1788650"/>
              <a:gd name="connsiteX35" fmla="*/ 632460 w 967740"/>
              <a:gd name="connsiteY35" fmla="*/ 710420 h 1788650"/>
              <a:gd name="connsiteX36" fmla="*/ 624840 w 967740"/>
              <a:gd name="connsiteY36" fmla="*/ 698990 h 1788650"/>
              <a:gd name="connsiteX37" fmla="*/ 621030 w 967740"/>
              <a:gd name="connsiteY37" fmla="*/ 683750 h 1788650"/>
              <a:gd name="connsiteX38" fmla="*/ 605790 w 967740"/>
              <a:gd name="connsiteY38" fmla="*/ 653270 h 1788650"/>
              <a:gd name="connsiteX39" fmla="*/ 586740 w 967740"/>
              <a:gd name="connsiteY39" fmla="*/ 622790 h 1788650"/>
              <a:gd name="connsiteX40" fmla="*/ 567690 w 967740"/>
              <a:gd name="connsiteY40" fmla="*/ 584690 h 1788650"/>
              <a:gd name="connsiteX41" fmla="*/ 567690 w 967740"/>
              <a:gd name="connsiteY41" fmla="*/ 584690 h 1788650"/>
              <a:gd name="connsiteX42" fmla="*/ 537210 w 967740"/>
              <a:gd name="connsiteY42" fmla="*/ 538970 h 1788650"/>
              <a:gd name="connsiteX43" fmla="*/ 518160 w 967740"/>
              <a:gd name="connsiteY43" fmla="*/ 504680 h 1788650"/>
              <a:gd name="connsiteX44" fmla="*/ 510540 w 967740"/>
              <a:gd name="connsiteY44" fmla="*/ 493250 h 1788650"/>
              <a:gd name="connsiteX45" fmla="*/ 468630 w 967740"/>
              <a:gd name="connsiteY45" fmla="*/ 455150 h 1788650"/>
              <a:gd name="connsiteX46" fmla="*/ 434340 w 967740"/>
              <a:gd name="connsiteY46" fmla="*/ 417050 h 1788650"/>
              <a:gd name="connsiteX47" fmla="*/ 403860 w 967740"/>
              <a:gd name="connsiteY47" fmla="*/ 390380 h 1788650"/>
              <a:gd name="connsiteX48" fmla="*/ 369570 w 967740"/>
              <a:gd name="connsiteY48" fmla="*/ 359900 h 1788650"/>
              <a:gd name="connsiteX49" fmla="*/ 342900 w 967740"/>
              <a:gd name="connsiteY49" fmla="*/ 344660 h 1788650"/>
              <a:gd name="connsiteX50" fmla="*/ 308610 w 967740"/>
              <a:gd name="connsiteY50" fmla="*/ 317990 h 1788650"/>
              <a:gd name="connsiteX51" fmla="*/ 281940 w 967740"/>
              <a:gd name="connsiteY51" fmla="*/ 302750 h 1788650"/>
              <a:gd name="connsiteX52" fmla="*/ 270510 w 967740"/>
              <a:gd name="connsiteY52" fmla="*/ 295130 h 1788650"/>
              <a:gd name="connsiteX53" fmla="*/ 213360 w 967740"/>
              <a:gd name="connsiteY53" fmla="*/ 272270 h 1788650"/>
              <a:gd name="connsiteX54" fmla="*/ 182880 w 967740"/>
              <a:gd name="connsiteY54" fmla="*/ 260840 h 1788650"/>
              <a:gd name="connsiteX55" fmla="*/ 95250 w 967740"/>
              <a:gd name="connsiteY55" fmla="*/ 215120 h 1788650"/>
              <a:gd name="connsiteX56" fmla="*/ 87630 w 967740"/>
              <a:gd name="connsiteY56" fmla="*/ 203690 h 1788650"/>
              <a:gd name="connsiteX57" fmla="*/ 57150 w 967740"/>
              <a:gd name="connsiteY57" fmla="*/ 173210 h 1788650"/>
              <a:gd name="connsiteX58" fmla="*/ 30480 w 967740"/>
              <a:gd name="connsiteY58" fmla="*/ 142730 h 1788650"/>
              <a:gd name="connsiteX59" fmla="*/ 22860 w 967740"/>
              <a:gd name="connsiteY59" fmla="*/ 127490 h 1788650"/>
              <a:gd name="connsiteX60" fmla="*/ 11430 w 967740"/>
              <a:gd name="connsiteY60" fmla="*/ 119870 h 1788650"/>
              <a:gd name="connsiteX61" fmla="*/ 19050 w 967740"/>
              <a:gd name="connsiteY61" fmla="*/ 104630 h 1788650"/>
              <a:gd name="connsiteX62" fmla="*/ 30480 w 967740"/>
              <a:gd name="connsiteY62" fmla="*/ 116060 h 1788650"/>
              <a:gd name="connsiteX63" fmla="*/ 41910 w 967740"/>
              <a:gd name="connsiteY63" fmla="*/ 123680 h 1788650"/>
              <a:gd name="connsiteX64" fmla="*/ 60960 w 967740"/>
              <a:gd name="connsiteY64" fmla="*/ 127490 h 1788650"/>
              <a:gd name="connsiteX65" fmla="*/ 53340 w 967740"/>
              <a:gd name="connsiteY65" fmla="*/ 97010 h 1788650"/>
              <a:gd name="connsiteX66" fmla="*/ 49530 w 967740"/>
              <a:gd name="connsiteY66" fmla="*/ 77960 h 1788650"/>
              <a:gd name="connsiteX67" fmla="*/ 72390 w 967740"/>
              <a:gd name="connsiteY67" fmla="*/ 93200 h 1788650"/>
              <a:gd name="connsiteX68" fmla="*/ 83820 w 967740"/>
              <a:gd name="connsiteY68" fmla="*/ 70340 h 1788650"/>
              <a:gd name="connsiteX69" fmla="*/ 110490 w 967740"/>
              <a:gd name="connsiteY69" fmla="*/ 89390 h 1788650"/>
              <a:gd name="connsiteX70" fmla="*/ 118110 w 967740"/>
              <a:gd name="connsiteY70" fmla="*/ 74150 h 1788650"/>
              <a:gd name="connsiteX71" fmla="*/ 125730 w 967740"/>
              <a:gd name="connsiteY71" fmla="*/ 51290 h 1788650"/>
              <a:gd name="connsiteX72" fmla="*/ 133350 w 967740"/>
              <a:gd name="connsiteY72" fmla="*/ 62720 h 1788650"/>
              <a:gd name="connsiteX73" fmla="*/ 140970 w 967740"/>
              <a:gd name="connsiteY73" fmla="*/ 51290 h 1788650"/>
              <a:gd name="connsiteX74" fmla="*/ 201930 w 967740"/>
              <a:gd name="connsiteY74" fmla="*/ 20810 h 1788650"/>
              <a:gd name="connsiteX75" fmla="*/ 224790 w 967740"/>
              <a:gd name="connsiteY75" fmla="*/ 28430 h 1788650"/>
              <a:gd name="connsiteX76" fmla="*/ 224790 w 967740"/>
              <a:gd name="connsiteY76" fmla="*/ 24620 h 1788650"/>
              <a:gd name="connsiteX77" fmla="*/ 247650 w 967740"/>
              <a:gd name="connsiteY77" fmla="*/ 47480 h 1788650"/>
              <a:gd name="connsiteX78" fmla="*/ 297180 w 967740"/>
              <a:gd name="connsiteY78" fmla="*/ 74150 h 1788650"/>
              <a:gd name="connsiteX79" fmla="*/ 365760 w 967740"/>
              <a:gd name="connsiteY79" fmla="*/ 116060 h 1788650"/>
              <a:gd name="connsiteX80" fmla="*/ 400050 w 967740"/>
              <a:gd name="connsiteY80" fmla="*/ 142730 h 1788650"/>
              <a:gd name="connsiteX81" fmla="*/ 407670 w 967740"/>
              <a:gd name="connsiteY81" fmla="*/ 154160 h 1788650"/>
              <a:gd name="connsiteX82" fmla="*/ 419100 w 967740"/>
              <a:gd name="connsiteY82" fmla="*/ 157970 h 1788650"/>
              <a:gd name="connsiteX83" fmla="*/ 457200 w 967740"/>
              <a:gd name="connsiteY83" fmla="*/ 196070 h 1788650"/>
              <a:gd name="connsiteX84" fmla="*/ 480060 w 967740"/>
              <a:gd name="connsiteY84" fmla="*/ 215120 h 1788650"/>
              <a:gd name="connsiteX85" fmla="*/ 529590 w 967740"/>
              <a:gd name="connsiteY85" fmla="*/ 257030 h 1788650"/>
              <a:gd name="connsiteX86" fmla="*/ 563880 w 967740"/>
              <a:gd name="connsiteY86" fmla="*/ 283700 h 1788650"/>
              <a:gd name="connsiteX87" fmla="*/ 594360 w 967740"/>
              <a:gd name="connsiteY87" fmla="*/ 317990 h 1788650"/>
              <a:gd name="connsiteX88" fmla="*/ 624840 w 967740"/>
              <a:gd name="connsiteY88" fmla="*/ 356090 h 1788650"/>
              <a:gd name="connsiteX89" fmla="*/ 647700 w 967740"/>
              <a:gd name="connsiteY89" fmla="*/ 390380 h 1788650"/>
              <a:gd name="connsiteX90" fmla="*/ 651510 w 967740"/>
              <a:gd name="connsiteY90" fmla="*/ 401810 h 1788650"/>
              <a:gd name="connsiteX91" fmla="*/ 678180 w 967740"/>
              <a:gd name="connsiteY91" fmla="*/ 436100 h 1788650"/>
              <a:gd name="connsiteX92" fmla="*/ 704850 w 967740"/>
              <a:gd name="connsiteY92" fmla="*/ 474200 h 1788650"/>
              <a:gd name="connsiteX93" fmla="*/ 746760 w 967740"/>
              <a:gd name="connsiteY93" fmla="*/ 565640 h 1788650"/>
              <a:gd name="connsiteX94" fmla="*/ 754380 w 967740"/>
              <a:gd name="connsiteY94" fmla="*/ 580880 h 1788650"/>
              <a:gd name="connsiteX95" fmla="*/ 765810 w 967740"/>
              <a:gd name="connsiteY95" fmla="*/ 607550 h 1788650"/>
              <a:gd name="connsiteX96" fmla="*/ 773430 w 967740"/>
              <a:gd name="connsiteY96" fmla="*/ 584690 h 1788650"/>
              <a:gd name="connsiteX97" fmla="*/ 796290 w 967740"/>
              <a:gd name="connsiteY97" fmla="*/ 504680 h 1788650"/>
              <a:gd name="connsiteX98" fmla="*/ 803910 w 967740"/>
              <a:gd name="connsiteY98" fmla="*/ 428480 h 1788650"/>
              <a:gd name="connsiteX99" fmla="*/ 796290 w 967740"/>
              <a:gd name="connsiteY99" fmla="*/ 401810 h 1788650"/>
              <a:gd name="connsiteX100" fmla="*/ 800100 w 967740"/>
              <a:gd name="connsiteY100" fmla="*/ 386570 h 1788650"/>
              <a:gd name="connsiteX101" fmla="*/ 796290 w 967740"/>
              <a:gd name="connsiteY101" fmla="*/ 363710 h 1788650"/>
              <a:gd name="connsiteX102" fmla="*/ 792480 w 967740"/>
              <a:gd name="connsiteY102" fmla="*/ 337040 h 1788650"/>
              <a:gd name="connsiteX103" fmla="*/ 784860 w 967740"/>
              <a:gd name="connsiteY103" fmla="*/ 291320 h 1788650"/>
              <a:gd name="connsiteX104" fmla="*/ 788670 w 967740"/>
              <a:gd name="connsiteY104" fmla="*/ 196070 h 1788650"/>
              <a:gd name="connsiteX105" fmla="*/ 792480 w 967740"/>
              <a:gd name="connsiteY105" fmla="*/ 177020 h 1788650"/>
              <a:gd name="connsiteX106" fmla="*/ 800100 w 967740"/>
              <a:gd name="connsiteY106" fmla="*/ 199880 h 1788650"/>
              <a:gd name="connsiteX107" fmla="*/ 803910 w 967740"/>
              <a:gd name="connsiteY107" fmla="*/ 237980 h 1788650"/>
              <a:gd name="connsiteX108" fmla="*/ 807720 w 967740"/>
              <a:gd name="connsiteY108" fmla="*/ 268460 h 1788650"/>
              <a:gd name="connsiteX109" fmla="*/ 815340 w 967740"/>
              <a:gd name="connsiteY109" fmla="*/ 257030 h 1788650"/>
              <a:gd name="connsiteX110" fmla="*/ 819150 w 967740"/>
              <a:gd name="connsiteY110" fmla="*/ 245600 h 1788650"/>
              <a:gd name="connsiteX111" fmla="*/ 826770 w 967740"/>
              <a:gd name="connsiteY111" fmla="*/ 226550 h 1788650"/>
              <a:gd name="connsiteX112" fmla="*/ 834390 w 967740"/>
              <a:gd name="connsiteY112" fmla="*/ 203690 h 1788650"/>
              <a:gd name="connsiteX113" fmla="*/ 845820 w 967740"/>
              <a:gd name="connsiteY113" fmla="*/ 180830 h 1788650"/>
              <a:gd name="connsiteX114" fmla="*/ 853440 w 967740"/>
              <a:gd name="connsiteY114" fmla="*/ 196070 h 1788650"/>
              <a:gd name="connsiteX115" fmla="*/ 868680 w 967740"/>
              <a:gd name="connsiteY115" fmla="*/ 218930 h 1788650"/>
              <a:gd name="connsiteX116" fmla="*/ 876300 w 967740"/>
              <a:gd name="connsiteY116" fmla="*/ 199880 h 1788650"/>
              <a:gd name="connsiteX117" fmla="*/ 883920 w 967740"/>
              <a:gd name="connsiteY117" fmla="*/ 188450 h 1788650"/>
              <a:gd name="connsiteX118" fmla="*/ 887730 w 967740"/>
              <a:gd name="connsiteY118" fmla="*/ 237980 h 1788650"/>
              <a:gd name="connsiteX119" fmla="*/ 902970 w 967740"/>
              <a:gd name="connsiteY119" fmla="*/ 211310 h 1788650"/>
              <a:gd name="connsiteX120" fmla="*/ 910590 w 967740"/>
              <a:gd name="connsiteY120" fmla="*/ 196070 h 1788650"/>
              <a:gd name="connsiteX121" fmla="*/ 906780 w 967740"/>
              <a:gd name="connsiteY121" fmla="*/ 226550 h 1788650"/>
              <a:gd name="connsiteX122" fmla="*/ 910590 w 967740"/>
              <a:gd name="connsiteY122" fmla="*/ 241790 h 1788650"/>
              <a:gd name="connsiteX123" fmla="*/ 918210 w 967740"/>
              <a:gd name="connsiteY123" fmla="*/ 230360 h 1788650"/>
              <a:gd name="connsiteX124" fmla="*/ 929640 w 967740"/>
              <a:gd name="connsiteY124" fmla="*/ 218930 h 1788650"/>
              <a:gd name="connsiteX125" fmla="*/ 933450 w 967740"/>
              <a:gd name="connsiteY125" fmla="*/ 207500 h 1788650"/>
              <a:gd name="connsiteX126" fmla="*/ 944880 w 967740"/>
              <a:gd name="connsiteY126" fmla="*/ 241790 h 1788650"/>
              <a:gd name="connsiteX127" fmla="*/ 941070 w 967740"/>
              <a:gd name="connsiteY127" fmla="*/ 302750 h 1788650"/>
              <a:gd name="connsiteX128" fmla="*/ 944880 w 967740"/>
              <a:gd name="connsiteY128" fmla="*/ 401810 h 1788650"/>
              <a:gd name="connsiteX129" fmla="*/ 948690 w 967740"/>
              <a:gd name="connsiteY129" fmla="*/ 428480 h 1788650"/>
              <a:gd name="connsiteX130" fmla="*/ 952500 w 967740"/>
              <a:gd name="connsiteY130" fmla="*/ 470390 h 1788650"/>
              <a:gd name="connsiteX131" fmla="*/ 956310 w 967740"/>
              <a:gd name="connsiteY131" fmla="*/ 565640 h 1788650"/>
              <a:gd name="connsiteX132" fmla="*/ 960120 w 967740"/>
              <a:gd name="connsiteY132" fmla="*/ 580880 h 1788650"/>
              <a:gd name="connsiteX133" fmla="*/ 967740 w 967740"/>
              <a:gd name="connsiteY133" fmla="*/ 626600 h 1788650"/>
              <a:gd name="connsiteX134" fmla="*/ 960120 w 967740"/>
              <a:gd name="connsiteY134" fmla="*/ 737090 h 1788650"/>
              <a:gd name="connsiteX135" fmla="*/ 956310 w 967740"/>
              <a:gd name="connsiteY135" fmla="*/ 763760 h 1788650"/>
              <a:gd name="connsiteX136" fmla="*/ 952500 w 967740"/>
              <a:gd name="connsiteY136" fmla="*/ 782810 h 1788650"/>
              <a:gd name="connsiteX137" fmla="*/ 944880 w 967740"/>
              <a:gd name="connsiteY137" fmla="*/ 847580 h 1788650"/>
              <a:gd name="connsiteX138" fmla="*/ 941070 w 967740"/>
              <a:gd name="connsiteY138" fmla="*/ 862820 h 1788650"/>
              <a:gd name="connsiteX139" fmla="*/ 933450 w 967740"/>
              <a:gd name="connsiteY139" fmla="*/ 935210 h 1788650"/>
              <a:gd name="connsiteX140" fmla="*/ 925830 w 967740"/>
              <a:gd name="connsiteY140" fmla="*/ 988550 h 1788650"/>
              <a:gd name="connsiteX141" fmla="*/ 929640 w 967740"/>
              <a:gd name="connsiteY141" fmla="*/ 1057130 h 1788650"/>
              <a:gd name="connsiteX142" fmla="*/ 941070 w 967740"/>
              <a:gd name="connsiteY142" fmla="*/ 1133330 h 1788650"/>
              <a:gd name="connsiteX143" fmla="*/ 933450 w 967740"/>
              <a:gd name="connsiteY143" fmla="*/ 1217150 h 1788650"/>
              <a:gd name="connsiteX144" fmla="*/ 925830 w 967740"/>
              <a:gd name="connsiteY144" fmla="*/ 1262870 h 1788650"/>
              <a:gd name="connsiteX145" fmla="*/ 918210 w 967740"/>
              <a:gd name="connsiteY145" fmla="*/ 1346690 h 1788650"/>
              <a:gd name="connsiteX146" fmla="*/ 914400 w 967740"/>
              <a:gd name="connsiteY146" fmla="*/ 1361930 h 1788650"/>
              <a:gd name="connsiteX147" fmla="*/ 910590 w 967740"/>
              <a:gd name="connsiteY147" fmla="*/ 1380980 h 1788650"/>
              <a:gd name="connsiteX148" fmla="*/ 902970 w 967740"/>
              <a:gd name="connsiteY148" fmla="*/ 1403840 h 1788650"/>
              <a:gd name="connsiteX149" fmla="*/ 891540 w 967740"/>
              <a:gd name="connsiteY149" fmla="*/ 1430510 h 1788650"/>
              <a:gd name="connsiteX150" fmla="*/ 887730 w 967740"/>
              <a:gd name="connsiteY150" fmla="*/ 1457180 h 1788650"/>
              <a:gd name="connsiteX151" fmla="*/ 883920 w 967740"/>
              <a:gd name="connsiteY151" fmla="*/ 1468610 h 1788650"/>
              <a:gd name="connsiteX152" fmla="*/ 876300 w 967740"/>
              <a:gd name="connsiteY152" fmla="*/ 1495280 h 1788650"/>
              <a:gd name="connsiteX153" fmla="*/ 876300 w 967740"/>
              <a:gd name="connsiteY153" fmla="*/ 1586720 h 1788650"/>
              <a:gd name="connsiteX154" fmla="*/ 887730 w 967740"/>
              <a:gd name="connsiteY154" fmla="*/ 1609580 h 1788650"/>
              <a:gd name="connsiteX155" fmla="*/ 891540 w 967740"/>
              <a:gd name="connsiteY155" fmla="*/ 1617200 h 1788650"/>
              <a:gd name="connsiteX0" fmla="*/ 697230 w 967740"/>
              <a:gd name="connsiteY0" fmla="*/ 1788650 h 1788650"/>
              <a:gd name="connsiteX1" fmla="*/ 704850 w 967740"/>
              <a:gd name="connsiteY1" fmla="*/ 1758170 h 1788650"/>
              <a:gd name="connsiteX2" fmla="*/ 708660 w 967740"/>
              <a:gd name="connsiteY2" fmla="*/ 1742930 h 1788650"/>
              <a:gd name="connsiteX3" fmla="*/ 712470 w 967740"/>
              <a:gd name="connsiteY3" fmla="*/ 1716260 h 1788650"/>
              <a:gd name="connsiteX4" fmla="*/ 716280 w 967740"/>
              <a:gd name="connsiteY4" fmla="*/ 1697210 h 1788650"/>
              <a:gd name="connsiteX5" fmla="*/ 723900 w 967740"/>
              <a:gd name="connsiteY5" fmla="*/ 1674350 h 1788650"/>
              <a:gd name="connsiteX6" fmla="*/ 731520 w 967740"/>
              <a:gd name="connsiteY6" fmla="*/ 1590530 h 1788650"/>
              <a:gd name="connsiteX7" fmla="*/ 735330 w 967740"/>
              <a:gd name="connsiteY7" fmla="*/ 1579100 h 1788650"/>
              <a:gd name="connsiteX8" fmla="*/ 739140 w 967740"/>
              <a:gd name="connsiteY8" fmla="*/ 1529570 h 1788650"/>
              <a:gd name="connsiteX9" fmla="*/ 742950 w 967740"/>
              <a:gd name="connsiteY9" fmla="*/ 1514330 h 1788650"/>
              <a:gd name="connsiteX10" fmla="*/ 746760 w 967740"/>
              <a:gd name="connsiteY10" fmla="*/ 1472420 h 1788650"/>
              <a:gd name="connsiteX11" fmla="*/ 750570 w 967740"/>
              <a:gd name="connsiteY11" fmla="*/ 1457180 h 1788650"/>
              <a:gd name="connsiteX12" fmla="*/ 754380 w 967740"/>
              <a:gd name="connsiteY12" fmla="*/ 1426700 h 1788650"/>
              <a:gd name="connsiteX13" fmla="*/ 758190 w 967740"/>
              <a:gd name="connsiteY13" fmla="*/ 1400030 h 1788650"/>
              <a:gd name="connsiteX14" fmla="*/ 762000 w 967740"/>
              <a:gd name="connsiteY14" fmla="*/ 1339070 h 1788650"/>
              <a:gd name="connsiteX15" fmla="*/ 765810 w 967740"/>
              <a:gd name="connsiteY15" fmla="*/ 1316210 h 1788650"/>
              <a:gd name="connsiteX16" fmla="*/ 758190 w 967740"/>
              <a:gd name="connsiteY16" fmla="*/ 1209530 h 1788650"/>
              <a:gd name="connsiteX17" fmla="*/ 754380 w 967740"/>
              <a:gd name="connsiteY17" fmla="*/ 1190480 h 1788650"/>
              <a:gd name="connsiteX18" fmla="*/ 746760 w 967740"/>
              <a:gd name="connsiteY18" fmla="*/ 1137140 h 1788650"/>
              <a:gd name="connsiteX19" fmla="*/ 735330 w 967740"/>
              <a:gd name="connsiteY19" fmla="*/ 1087610 h 1788650"/>
              <a:gd name="connsiteX20" fmla="*/ 731520 w 967740"/>
              <a:gd name="connsiteY20" fmla="*/ 1076180 h 1788650"/>
              <a:gd name="connsiteX21" fmla="*/ 723900 w 967740"/>
              <a:gd name="connsiteY21" fmla="*/ 1019030 h 1788650"/>
              <a:gd name="connsiteX22" fmla="*/ 716280 w 967740"/>
              <a:gd name="connsiteY22" fmla="*/ 980930 h 1788650"/>
              <a:gd name="connsiteX23" fmla="*/ 712470 w 967740"/>
              <a:gd name="connsiteY23" fmla="*/ 942830 h 1788650"/>
              <a:gd name="connsiteX24" fmla="*/ 704850 w 967740"/>
              <a:gd name="connsiteY24" fmla="*/ 916160 h 1788650"/>
              <a:gd name="connsiteX25" fmla="*/ 701040 w 967740"/>
              <a:gd name="connsiteY25" fmla="*/ 897110 h 1788650"/>
              <a:gd name="connsiteX26" fmla="*/ 693420 w 967740"/>
              <a:gd name="connsiteY26" fmla="*/ 881870 h 1788650"/>
              <a:gd name="connsiteX27" fmla="*/ 685800 w 967740"/>
              <a:gd name="connsiteY27" fmla="*/ 859010 h 1788650"/>
              <a:gd name="connsiteX28" fmla="*/ 674370 w 967740"/>
              <a:gd name="connsiteY28" fmla="*/ 832340 h 1788650"/>
              <a:gd name="connsiteX29" fmla="*/ 666750 w 967740"/>
              <a:gd name="connsiteY29" fmla="*/ 817100 h 1788650"/>
              <a:gd name="connsiteX30" fmla="*/ 659130 w 967740"/>
              <a:gd name="connsiteY30" fmla="*/ 794240 h 1788650"/>
              <a:gd name="connsiteX31" fmla="*/ 655320 w 967740"/>
              <a:gd name="connsiteY31" fmla="*/ 779000 h 1788650"/>
              <a:gd name="connsiteX32" fmla="*/ 647700 w 967740"/>
              <a:gd name="connsiteY32" fmla="*/ 767570 h 1788650"/>
              <a:gd name="connsiteX33" fmla="*/ 640080 w 967740"/>
              <a:gd name="connsiteY33" fmla="*/ 737090 h 1788650"/>
              <a:gd name="connsiteX34" fmla="*/ 636270 w 967740"/>
              <a:gd name="connsiteY34" fmla="*/ 725660 h 1788650"/>
              <a:gd name="connsiteX35" fmla="*/ 632460 w 967740"/>
              <a:gd name="connsiteY35" fmla="*/ 710420 h 1788650"/>
              <a:gd name="connsiteX36" fmla="*/ 624840 w 967740"/>
              <a:gd name="connsiteY36" fmla="*/ 698990 h 1788650"/>
              <a:gd name="connsiteX37" fmla="*/ 621030 w 967740"/>
              <a:gd name="connsiteY37" fmla="*/ 683750 h 1788650"/>
              <a:gd name="connsiteX38" fmla="*/ 605790 w 967740"/>
              <a:gd name="connsiteY38" fmla="*/ 653270 h 1788650"/>
              <a:gd name="connsiteX39" fmla="*/ 586740 w 967740"/>
              <a:gd name="connsiteY39" fmla="*/ 622790 h 1788650"/>
              <a:gd name="connsiteX40" fmla="*/ 567690 w 967740"/>
              <a:gd name="connsiteY40" fmla="*/ 584690 h 1788650"/>
              <a:gd name="connsiteX41" fmla="*/ 567690 w 967740"/>
              <a:gd name="connsiteY41" fmla="*/ 584690 h 1788650"/>
              <a:gd name="connsiteX42" fmla="*/ 537210 w 967740"/>
              <a:gd name="connsiteY42" fmla="*/ 538970 h 1788650"/>
              <a:gd name="connsiteX43" fmla="*/ 518160 w 967740"/>
              <a:gd name="connsiteY43" fmla="*/ 504680 h 1788650"/>
              <a:gd name="connsiteX44" fmla="*/ 510540 w 967740"/>
              <a:gd name="connsiteY44" fmla="*/ 493250 h 1788650"/>
              <a:gd name="connsiteX45" fmla="*/ 468630 w 967740"/>
              <a:gd name="connsiteY45" fmla="*/ 455150 h 1788650"/>
              <a:gd name="connsiteX46" fmla="*/ 434340 w 967740"/>
              <a:gd name="connsiteY46" fmla="*/ 417050 h 1788650"/>
              <a:gd name="connsiteX47" fmla="*/ 403860 w 967740"/>
              <a:gd name="connsiteY47" fmla="*/ 390380 h 1788650"/>
              <a:gd name="connsiteX48" fmla="*/ 369570 w 967740"/>
              <a:gd name="connsiteY48" fmla="*/ 359900 h 1788650"/>
              <a:gd name="connsiteX49" fmla="*/ 342900 w 967740"/>
              <a:gd name="connsiteY49" fmla="*/ 344660 h 1788650"/>
              <a:gd name="connsiteX50" fmla="*/ 308610 w 967740"/>
              <a:gd name="connsiteY50" fmla="*/ 317990 h 1788650"/>
              <a:gd name="connsiteX51" fmla="*/ 281940 w 967740"/>
              <a:gd name="connsiteY51" fmla="*/ 302750 h 1788650"/>
              <a:gd name="connsiteX52" fmla="*/ 270510 w 967740"/>
              <a:gd name="connsiteY52" fmla="*/ 295130 h 1788650"/>
              <a:gd name="connsiteX53" fmla="*/ 213360 w 967740"/>
              <a:gd name="connsiteY53" fmla="*/ 272270 h 1788650"/>
              <a:gd name="connsiteX54" fmla="*/ 182880 w 967740"/>
              <a:gd name="connsiteY54" fmla="*/ 260840 h 1788650"/>
              <a:gd name="connsiteX55" fmla="*/ 95250 w 967740"/>
              <a:gd name="connsiteY55" fmla="*/ 215120 h 1788650"/>
              <a:gd name="connsiteX56" fmla="*/ 87630 w 967740"/>
              <a:gd name="connsiteY56" fmla="*/ 203690 h 1788650"/>
              <a:gd name="connsiteX57" fmla="*/ 57150 w 967740"/>
              <a:gd name="connsiteY57" fmla="*/ 173210 h 1788650"/>
              <a:gd name="connsiteX58" fmla="*/ 30480 w 967740"/>
              <a:gd name="connsiteY58" fmla="*/ 142730 h 1788650"/>
              <a:gd name="connsiteX59" fmla="*/ 22860 w 967740"/>
              <a:gd name="connsiteY59" fmla="*/ 127490 h 1788650"/>
              <a:gd name="connsiteX60" fmla="*/ 11430 w 967740"/>
              <a:gd name="connsiteY60" fmla="*/ 119870 h 1788650"/>
              <a:gd name="connsiteX61" fmla="*/ 19050 w 967740"/>
              <a:gd name="connsiteY61" fmla="*/ 104630 h 1788650"/>
              <a:gd name="connsiteX62" fmla="*/ 30480 w 967740"/>
              <a:gd name="connsiteY62" fmla="*/ 116060 h 1788650"/>
              <a:gd name="connsiteX63" fmla="*/ 41910 w 967740"/>
              <a:gd name="connsiteY63" fmla="*/ 123680 h 1788650"/>
              <a:gd name="connsiteX64" fmla="*/ 60960 w 967740"/>
              <a:gd name="connsiteY64" fmla="*/ 127490 h 1788650"/>
              <a:gd name="connsiteX65" fmla="*/ 53340 w 967740"/>
              <a:gd name="connsiteY65" fmla="*/ 97010 h 1788650"/>
              <a:gd name="connsiteX66" fmla="*/ 49530 w 967740"/>
              <a:gd name="connsiteY66" fmla="*/ 77960 h 1788650"/>
              <a:gd name="connsiteX67" fmla="*/ 72390 w 967740"/>
              <a:gd name="connsiteY67" fmla="*/ 93200 h 1788650"/>
              <a:gd name="connsiteX68" fmla="*/ 83820 w 967740"/>
              <a:gd name="connsiteY68" fmla="*/ 70340 h 1788650"/>
              <a:gd name="connsiteX69" fmla="*/ 110490 w 967740"/>
              <a:gd name="connsiteY69" fmla="*/ 89390 h 1788650"/>
              <a:gd name="connsiteX70" fmla="*/ 118110 w 967740"/>
              <a:gd name="connsiteY70" fmla="*/ 74150 h 1788650"/>
              <a:gd name="connsiteX71" fmla="*/ 125730 w 967740"/>
              <a:gd name="connsiteY71" fmla="*/ 51290 h 1788650"/>
              <a:gd name="connsiteX72" fmla="*/ 133350 w 967740"/>
              <a:gd name="connsiteY72" fmla="*/ 62720 h 1788650"/>
              <a:gd name="connsiteX73" fmla="*/ 140970 w 967740"/>
              <a:gd name="connsiteY73" fmla="*/ 51290 h 1788650"/>
              <a:gd name="connsiteX74" fmla="*/ 201930 w 967740"/>
              <a:gd name="connsiteY74" fmla="*/ 20810 h 1788650"/>
              <a:gd name="connsiteX75" fmla="*/ 224790 w 967740"/>
              <a:gd name="connsiteY75" fmla="*/ 28430 h 1788650"/>
              <a:gd name="connsiteX76" fmla="*/ 224790 w 967740"/>
              <a:gd name="connsiteY76" fmla="*/ 24620 h 1788650"/>
              <a:gd name="connsiteX77" fmla="*/ 247650 w 967740"/>
              <a:gd name="connsiteY77" fmla="*/ 47480 h 1788650"/>
              <a:gd name="connsiteX78" fmla="*/ 297180 w 967740"/>
              <a:gd name="connsiteY78" fmla="*/ 74150 h 1788650"/>
              <a:gd name="connsiteX79" fmla="*/ 365760 w 967740"/>
              <a:gd name="connsiteY79" fmla="*/ 116060 h 1788650"/>
              <a:gd name="connsiteX80" fmla="*/ 400050 w 967740"/>
              <a:gd name="connsiteY80" fmla="*/ 142730 h 1788650"/>
              <a:gd name="connsiteX81" fmla="*/ 407670 w 967740"/>
              <a:gd name="connsiteY81" fmla="*/ 154160 h 1788650"/>
              <a:gd name="connsiteX82" fmla="*/ 419100 w 967740"/>
              <a:gd name="connsiteY82" fmla="*/ 157970 h 1788650"/>
              <a:gd name="connsiteX83" fmla="*/ 457200 w 967740"/>
              <a:gd name="connsiteY83" fmla="*/ 196070 h 1788650"/>
              <a:gd name="connsiteX84" fmla="*/ 480060 w 967740"/>
              <a:gd name="connsiteY84" fmla="*/ 215120 h 1788650"/>
              <a:gd name="connsiteX85" fmla="*/ 529590 w 967740"/>
              <a:gd name="connsiteY85" fmla="*/ 257030 h 1788650"/>
              <a:gd name="connsiteX86" fmla="*/ 563880 w 967740"/>
              <a:gd name="connsiteY86" fmla="*/ 283700 h 1788650"/>
              <a:gd name="connsiteX87" fmla="*/ 594360 w 967740"/>
              <a:gd name="connsiteY87" fmla="*/ 317990 h 1788650"/>
              <a:gd name="connsiteX88" fmla="*/ 624840 w 967740"/>
              <a:gd name="connsiteY88" fmla="*/ 356090 h 1788650"/>
              <a:gd name="connsiteX89" fmla="*/ 647700 w 967740"/>
              <a:gd name="connsiteY89" fmla="*/ 390380 h 1788650"/>
              <a:gd name="connsiteX90" fmla="*/ 651510 w 967740"/>
              <a:gd name="connsiteY90" fmla="*/ 401810 h 1788650"/>
              <a:gd name="connsiteX91" fmla="*/ 678180 w 967740"/>
              <a:gd name="connsiteY91" fmla="*/ 436100 h 1788650"/>
              <a:gd name="connsiteX92" fmla="*/ 704850 w 967740"/>
              <a:gd name="connsiteY92" fmla="*/ 474200 h 1788650"/>
              <a:gd name="connsiteX93" fmla="*/ 746760 w 967740"/>
              <a:gd name="connsiteY93" fmla="*/ 565640 h 1788650"/>
              <a:gd name="connsiteX94" fmla="*/ 754380 w 967740"/>
              <a:gd name="connsiteY94" fmla="*/ 580880 h 1788650"/>
              <a:gd name="connsiteX95" fmla="*/ 765810 w 967740"/>
              <a:gd name="connsiteY95" fmla="*/ 607550 h 1788650"/>
              <a:gd name="connsiteX96" fmla="*/ 773430 w 967740"/>
              <a:gd name="connsiteY96" fmla="*/ 584690 h 1788650"/>
              <a:gd name="connsiteX97" fmla="*/ 796290 w 967740"/>
              <a:gd name="connsiteY97" fmla="*/ 504680 h 1788650"/>
              <a:gd name="connsiteX98" fmla="*/ 803910 w 967740"/>
              <a:gd name="connsiteY98" fmla="*/ 428480 h 1788650"/>
              <a:gd name="connsiteX99" fmla="*/ 796290 w 967740"/>
              <a:gd name="connsiteY99" fmla="*/ 401810 h 1788650"/>
              <a:gd name="connsiteX100" fmla="*/ 800100 w 967740"/>
              <a:gd name="connsiteY100" fmla="*/ 386570 h 1788650"/>
              <a:gd name="connsiteX101" fmla="*/ 796290 w 967740"/>
              <a:gd name="connsiteY101" fmla="*/ 363710 h 1788650"/>
              <a:gd name="connsiteX102" fmla="*/ 792480 w 967740"/>
              <a:gd name="connsiteY102" fmla="*/ 337040 h 1788650"/>
              <a:gd name="connsiteX103" fmla="*/ 784860 w 967740"/>
              <a:gd name="connsiteY103" fmla="*/ 291320 h 1788650"/>
              <a:gd name="connsiteX104" fmla="*/ 788670 w 967740"/>
              <a:gd name="connsiteY104" fmla="*/ 196070 h 1788650"/>
              <a:gd name="connsiteX105" fmla="*/ 792480 w 967740"/>
              <a:gd name="connsiteY105" fmla="*/ 177020 h 1788650"/>
              <a:gd name="connsiteX106" fmla="*/ 800100 w 967740"/>
              <a:gd name="connsiteY106" fmla="*/ 199880 h 1788650"/>
              <a:gd name="connsiteX107" fmla="*/ 803910 w 967740"/>
              <a:gd name="connsiteY107" fmla="*/ 237980 h 1788650"/>
              <a:gd name="connsiteX108" fmla="*/ 807720 w 967740"/>
              <a:gd name="connsiteY108" fmla="*/ 268460 h 1788650"/>
              <a:gd name="connsiteX109" fmla="*/ 815340 w 967740"/>
              <a:gd name="connsiteY109" fmla="*/ 257030 h 1788650"/>
              <a:gd name="connsiteX110" fmla="*/ 819150 w 967740"/>
              <a:gd name="connsiteY110" fmla="*/ 245600 h 1788650"/>
              <a:gd name="connsiteX111" fmla="*/ 826770 w 967740"/>
              <a:gd name="connsiteY111" fmla="*/ 226550 h 1788650"/>
              <a:gd name="connsiteX112" fmla="*/ 834390 w 967740"/>
              <a:gd name="connsiteY112" fmla="*/ 203690 h 1788650"/>
              <a:gd name="connsiteX113" fmla="*/ 845820 w 967740"/>
              <a:gd name="connsiteY113" fmla="*/ 180830 h 1788650"/>
              <a:gd name="connsiteX114" fmla="*/ 853440 w 967740"/>
              <a:gd name="connsiteY114" fmla="*/ 196070 h 1788650"/>
              <a:gd name="connsiteX115" fmla="*/ 868680 w 967740"/>
              <a:gd name="connsiteY115" fmla="*/ 218930 h 1788650"/>
              <a:gd name="connsiteX116" fmla="*/ 876300 w 967740"/>
              <a:gd name="connsiteY116" fmla="*/ 199880 h 1788650"/>
              <a:gd name="connsiteX117" fmla="*/ 883920 w 967740"/>
              <a:gd name="connsiteY117" fmla="*/ 188450 h 1788650"/>
              <a:gd name="connsiteX118" fmla="*/ 887730 w 967740"/>
              <a:gd name="connsiteY118" fmla="*/ 237980 h 1788650"/>
              <a:gd name="connsiteX119" fmla="*/ 902970 w 967740"/>
              <a:gd name="connsiteY119" fmla="*/ 211310 h 1788650"/>
              <a:gd name="connsiteX120" fmla="*/ 910590 w 967740"/>
              <a:gd name="connsiteY120" fmla="*/ 196070 h 1788650"/>
              <a:gd name="connsiteX121" fmla="*/ 906780 w 967740"/>
              <a:gd name="connsiteY121" fmla="*/ 226550 h 1788650"/>
              <a:gd name="connsiteX122" fmla="*/ 910590 w 967740"/>
              <a:gd name="connsiteY122" fmla="*/ 241790 h 1788650"/>
              <a:gd name="connsiteX123" fmla="*/ 918210 w 967740"/>
              <a:gd name="connsiteY123" fmla="*/ 230360 h 1788650"/>
              <a:gd name="connsiteX124" fmla="*/ 929640 w 967740"/>
              <a:gd name="connsiteY124" fmla="*/ 218930 h 1788650"/>
              <a:gd name="connsiteX125" fmla="*/ 933450 w 967740"/>
              <a:gd name="connsiteY125" fmla="*/ 207500 h 1788650"/>
              <a:gd name="connsiteX126" fmla="*/ 944880 w 967740"/>
              <a:gd name="connsiteY126" fmla="*/ 241790 h 1788650"/>
              <a:gd name="connsiteX127" fmla="*/ 941070 w 967740"/>
              <a:gd name="connsiteY127" fmla="*/ 302750 h 1788650"/>
              <a:gd name="connsiteX128" fmla="*/ 944880 w 967740"/>
              <a:gd name="connsiteY128" fmla="*/ 401810 h 1788650"/>
              <a:gd name="connsiteX129" fmla="*/ 948690 w 967740"/>
              <a:gd name="connsiteY129" fmla="*/ 428480 h 1788650"/>
              <a:gd name="connsiteX130" fmla="*/ 952500 w 967740"/>
              <a:gd name="connsiteY130" fmla="*/ 470390 h 1788650"/>
              <a:gd name="connsiteX131" fmla="*/ 956310 w 967740"/>
              <a:gd name="connsiteY131" fmla="*/ 565640 h 1788650"/>
              <a:gd name="connsiteX132" fmla="*/ 967740 w 967740"/>
              <a:gd name="connsiteY132" fmla="*/ 626600 h 1788650"/>
              <a:gd name="connsiteX133" fmla="*/ 960120 w 967740"/>
              <a:gd name="connsiteY133" fmla="*/ 737090 h 1788650"/>
              <a:gd name="connsiteX134" fmla="*/ 956310 w 967740"/>
              <a:gd name="connsiteY134" fmla="*/ 763760 h 1788650"/>
              <a:gd name="connsiteX135" fmla="*/ 952500 w 967740"/>
              <a:gd name="connsiteY135" fmla="*/ 782810 h 1788650"/>
              <a:gd name="connsiteX136" fmla="*/ 944880 w 967740"/>
              <a:gd name="connsiteY136" fmla="*/ 847580 h 1788650"/>
              <a:gd name="connsiteX137" fmla="*/ 941070 w 967740"/>
              <a:gd name="connsiteY137" fmla="*/ 862820 h 1788650"/>
              <a:gd name="connsiteX138" fmla="*/ 933450 w 967740"/>
              <a:gd name="connsiteY138" fmla="*/ 935210 h 1788650"/>
              <a:gd name="connsiteX139" fmla="*/ 925830 w 967740"/>
              <a:gd name="connsiteY139" fmla="*/ 988550 h 1788650"/>
              <a:gd name="connsiteX140" fmla="*/ 929640 w 967740"/>
              <a:gd name="connsiteY140" fmla="*/ 1057130 h 1788650"/>
              <a:gd name="connsiteX141" fmla="*/ 941070 w 967740"/>
              <a:gd name="connsiteY141" fmla="*/ 1133330 h 1788650"/>
              <a:gd name="connsiteX142" fmla="*/ 933450 w 967740"/>
              <a:gd name="connsiteY142" fmla="*/ 1217150 h 1788650"/>
              <a:gd name="connsiteX143" fmla="*/ 925830 w 967740"/>
              <a:gd name="connsiteY143" fmla="*/ 1262870 h 1788650"/>
              <a:gd name="connsiteX144" fmla="*/ 918210 w 967740"/>
              <a:gd name="connsiteY144" fmla="*/ 1346690 h 1788650"/>
              <a:gd name="connsiteX145" fmla="*/ 914400 w 967740"/>
              <a:gd name="connsiteY145" fmla="*/ 1361930 h 1788650"/>
              <a:gd name="connsiteX146" fmla="*/ 910590 w 967740"/>
              <a:gd name="connsiteY146" fmla="*/ 1380980 h 1788650"/>
              <a:gd name="connsiteX147" fmla="*/ 902970 w 967740"/>
              <a:gd name="connsiteY147" fmla="*/ 1403840 h 1788650"/>
              <a:gd name="connsiteX148" fmla="*/ 891540 w 967740"/>
              <a:gd name="connsiteY148" fmla="*/ 1430510 h 1788650"/>
              <a:gd name="connsiteX149" fmla="*/ 887730 w 967740"/>
              <a:gd name="connsiteY149" fmla="*/ 1457180 h 1788650"/>
              <a:gd name="connsiteX150" fmla="*/ 883920 w 967740"/>
              <a:gd name="connsiteY150" fmla="*/ 1468610 h 1788650"/>
              <a:gd name="connsiteX151" fmla="*/ 876300 w 967740"/>
              <a:gd name="connsiteY151" fmla="*/ 1495280 h 1788650"/>
              <a:gd name="connsiteX152" fmla="*/ 876300 w 967740"/>
              <a:gd name="connsiteY152" fmla="*/ 1586720 h 1788650"/>
              <a:gd name="connsiteX153" fmla="*/ 887730 w 967740"/>
              <a:gd name="connsiteY153" fmla="*/ 1609580 h 1788650"/>
              <a:gd name="connsiteX154" fmla="*/ 891540 w 967740"/>
              <a:gd name="connsiteY154" fmla="*/ 1617200 h 1788650"/>
              <a:gd name="connsiteX0" fmla="*/ 697230 w 967740"/>
              <a:gd name="connsiteY0" fmla="*/ 1788650 h 1788650"/>
              <a:gd name="connsiteX1" fmla="*/ 704850 w 967740"/>
              <a:gd name="connsiteY1" fmla="*/ 1758170 h 1788650"/>
              <a:gd name="connsiteX2" fmla="*/ 708660 w 967740"/>
              <a:gd name="connsiteY2" fmla="*/ 1742930 h 1788650"/>
              <a:gd name="connsiteX3" fmla="*/ 712470 w 967740"/>
              <a:gd name="connsiteY3" fmla="*/ 1716260 h 1788650"/>
              <a:gd name="connsiteX4" fmla="*/ 716280 w 967740"/>
              <a:gd name="connsiteY4" fmla="*/ 1697210 h 1788650"/>
              <a:gd name="connsiteX5" fmla="*/ 723900 w 967740"/>
              <a:gd name="connsiteY5" fmla="*/ 1674350 h 1788650"/>
              <a:gd name="connsiteX6" fmla="*/ 731520 w 967740"/>
              <a:gd name="connsiteY6" fmla="*/ 1590530 h 1788650"/>
              <a:gd name="connsiteX7" fmla="*/ 735330 w 967740"/>
              <a:gd name="connsiteY7" fmla="*/ 1579100 h 1788650"/>
              <a:gd name="connsiteX8" fmla="*/ 739140 w 967740"/>
              <a:gd name="connsiteY8" fmla="*/ 1529570 h 1788650"/>
              <a:gd name="connsiteX9" fmla="*/ 742950 w 967740"/>
              <a:gd name="connsiteY9" fmla="*/ 1514330 h 1788650"/>
              <a:gd name="connsiteX10" fmla="*/ 746760 w 967740"/>
              <a:gd name="connsiteY10" fmla="*/ 1472420 h 1788650"/>
              <a:gd name="connsiteX11" fmla="*/ 750570 w 967740"/>
              <a:gd name="connsiteY11" fmla="*/ 1457180 h 1788650"/>
              <a:gd name="connsiteX12" fmla="*/ 754380 w 967740"/>
              <a:gd name="connsiteY12" fmla="*/ 1426700 h 1788650"/>
              <a:gd name="connsiteX13" fmla="*/ 758190 w 967740"/>
              <a:gd name="connsiteY13" fmla="*/ 1400030 h 1788650"/>
              <a:gd name="connsiteX14" fmla="*/ 762000 w 967740"/>
              <a:gd name="connsiteY14" fmla="*/ 1339070 h 1788650"/>
              <a:gd name="connsiteX15" fmla="*/ 765810 w 967740"/>
              <a:gd name="connsiteY15" fmla="*/ 1316210 h 1788650"/>
              <a:gd name="connsiteX16" fmla="*/ 758190 w 967740"/>
              <a:gd name="connsiteY16" fmla="*/ 1209530 h 1788650"/>
              <a:gd name="connsiteX17" fmla="*/ 754380 w 967740"/>
              <a:gd name="connsiteY17" fmla="*/ 1190480 h 1788650"/>
              <a:gd name="connsiteX18" fmla="*/ 746760 w 967740"/>
              <a:gd name="connsiteY18" fmla="*/ 1137140 h 1788650"/>
              <a:gd name="connsiteX19" fmla="*/ 735330 w 967740"/>
              <a:gd name="connsiteY19" fmla="*/ 1087610 h 1788650"/>
              <a:gd name="connsiteX20" fmla="*/ 731520 w 967740"/>
              <a:gd name="connsiteY20" fmla="*/ 1076180 h 1788650"/>
              <a:gd name="connsiteX21" fmla="*/ 723900 w 967740"/>
              <a:gd name="connsiteY21" fmla="*/ 1019030 h 1788650"/>
              <a:gd name="connsiteX22" fmla="*/ 716280 w 967740"/>
              <a:gd name="connsiteY22" fmla="*/ 980930 h 1788650"/>
              <a:gd name="connsiteX23" fmla="*/ 712470 w 967740"/>
              <a:gd name="connsiteY23" fmla="*/ 942830 h 1788650"/>
              <a:gd name="connsiteX24" fmla="*/ 704850 w 967740"/>
              <a:gd name="connsiteY24" fmla="*/ 916160 h 1788650"/>
              <a:gd name="connsiteX25" fmla="*/ 701040 w 967740"/>
              <a:gd name="connsiteY25" fmla="*/ 897110 h 1788650"/>
              <a:gd name="connsiteX26" fmla="*/ 693420 w 967740"/>
              <a:gd name="connsiteY26" fmla="*/ 881870 h 1788650"/>
              <a:gd name="connsiteX27" fmla="*/ 685800 w 967740"/>
              <a:gd name="connsiteY27" fmla="*/ 859010 h 1788650"/>
              <a:gd name="connsiteX28" fmla="*/ 674370 w 967740"/>
              <a:gd name="connsiteY28" fmla="*/ 832340 h 1788650"/>
              <a:gd name="connsiteX29" fmla="*/ 666750 w 967740"/>
              <a:gd name="connsiteY29" fmla="*/ 817100 h 1788650"/>
              <a:gd name="connsiteX30" fmla="*/ 659130 w 967740"/>
              <a:gd name="connsiteY30" fmla="*/ 794240 h 1788650"/>
              <a:gd name="connsiteX31" fmla="*/ 655320 w 967740"/>
              <a:gd name="connsiteY31" fmla="*/ 779000 h 1788650"/>
              <a:gd name="connsiteX32" fmla="*/ 647700 w 967740"/>
              <a:gd name="connsiteY32" fmla="*/ 767570 h 1788650"/>
              <a:gd name="connsiteX33" fmla="*/ 640080 w 967740"/>
              <a:gd name="connsiteY33" fmla="*/ 737090 h 1788650"/>
              <a:gd name="connsiteX34" fmla="*/ 636270 w 967740"/>
              <a:gd name="connsiteY34" fmla="*/ 725660 h 1788650"/>
              <a:gd name="connsiteX35" fmla="*/ 632460 w 967740"/>
              <a:gd name="connsiteY35" fmla="*/ 710420 h 1788650"/>
              <a:gd name="connsiteX36" fmla="*/ 624840 w 967740"/>
              <a:gd name="connsiteY36" fmla="*/ 698990 h 1788650"/>
              <a:gd name="connsiteX37" fmla="*/ 621030 w 967740"/>
              <a:gd name="connsiteY37" fmla="*/ 683750 h 1788650"/>
              <a:gd name="connsiteX38" fmla="*/ 605790 w 967740"/>
              <a:gd name="connsiteY38" fmla="*/ 653270 h 1788650"/>
              <a:gd name="connsiteX39" fmla="*/ 586740 w 967740"/>
              <a:gd name="connsiteY39" fmla="*/ 622790 h 1788650"/>
              <a:gd name="connsiteX40" fmla="*/ 567690 w 967740"/>
              <a:gd name="connsiteY40" fmla="*/ 584690 h 1788650"/>
              <a:gd name="connsiteX41" fmla="*/ 567690 w 967740"/>
              <a:gd name="connsiteY41" fmla="*/ 584690 h 1788650"/>
              <a:gd name="connsiteX42" fmla="*/ 537210 w 967740"/>
              <a:gd name="connsiteY42" fmla="*/ 538970 h 1788650"/>
              <a:gd name="connsiteX43" fmla="*/ 518160 w 967740"/>
              <a:gd name="connsiteY43" fmla="*/ 504680 h 1788650"/>
              <a:gd name="connsiteX44" fmla="*/ 510540 w 967740"/>
              <a:gd name="connsiteY44" fmla="*/ 493250 h 1788650"/>
              <a:gd name="connsiteX45" fmla="*/ 468630 w 967740"/>
              <a:gd name="connsiteY45" fmla="*/ 455150 h 1788650"/>
              <a:gd name="connsiteX46" fmla="*/ 434340 w 967740"/>
              <a:gd name="connsiteY46" fmla="*/ 417050 h 1788650"/>
              <a:gd name="connsiteX47" fmla="*/ 403860 w 967740"/>
              <a:gd name="connsiteY47" fmla="*/ 390380 h 1788650"/>
              <a:gd name="connsiteX48" fmla="*/ 369570 w 967740"/>
              <a:gd name="connsiteY48" fmla="*/ 359900 h 1788650"/>
              <a:gd name="connsiteX49" fmla="*/ 342900 w 967740"/>
              <a:gd name="connsiteY49" fmla="*/ 344660 h 1788650"/>
              <a:gd name="connsiteX50" fmla="*/ 308610 w 967740"/>
              <a:gd name="connsiteY50" fmla="*/ 317990 h 1788650"/>
              <a:gd name="connsiteX51" fmla="*/ 281940 w 967740"/>
              <a:gd name="connsiteY51" fmla="*/ 302750 h 1788650"/>
              <a:gd name="connsiteX52" fmla="*/ 270510 w 967740"/>
              <a:gd name="connsiteY52" fmla="*/ 295130 h 1788650"/>
              <a:gd name="connsiteX53" fmla="*/ 213360 w 967740"/>
              <a:gd name="connsiteY53" fmla="*/ 272270 h 1788650"/>
              <a:gd name="connsiteX54" fmla="*/ 182880 w 967740"/>
              <a:gd name="connsiteY54" fmla="*/ 260840 h 1788650"/>
              <a:gd name="connsiteX55" fmla="*/ 144236 w 967740"/>
              <a:gd name="connsiteY55" fmla="*/ 231448 h 1788650"/>
              <a:gd name="connsiteX56" fmla="*/ 87630 w 967740"/>
              <a:gd name="connsiteY56" fmla="*/ 203690 h 1788650"/>
              <a:gd name="connsiteX57" fmla="*/ 57150 w 967740"/>
              <a:gd name="connsiteY57" fmla="*/ 173210 h 1788650"/>
              <a:gd name="connsiteX58" fmla="*/ 30480 w 967740"/>
              <a:gd name="connsiteY58" fmla="*/ 142730 h 1788650"/>
              <a:gd name="connsiteX59" fmla="*/ 22860 w 967740"/>
              <a:gd name="connsiteY59" fmla="*/ 127490 h 1788650"/>
              <a:gd name="connsiteX60" fmla="*/ 11430 w 967740"/>
              <a:gd name="connsiteY60" fmla="*/ 119870 h 1788650"/>
              <a:gd name="connsiteX61" fmla="*/ 19050 w 967740"/>
              <a:gd name="connsiteY61" fmla="*/ 104630 h 1788650"/>
              <a:gd name="connsiteX62" fmla="*/ 30480 w 967740"/>
              <a:gd name="connsiteY62" fmla="*/ 116060 h 1788650"/>
              <a:gd name="connsiteX63" fmla="*/ 41910 w 967740"/>
              <a:gd name="connsiteY63" fmla="*/ 123680 h 1788650"/>
              <a:gd name="connsiteX64" fmla="*/ 60960 w 967740"/>
              <a:gd name="connsiteY64" fmla="*/ 127490 h 1788650"/>
              <a:gd name="connsiteX65" fmla="*/ 53340 w 967740"/>
              <a:gd name="connsiteY65" fmla="*/ 97010 h 1788650"/>
              <a:gd name="connsiteX66" fmla="*/ 49530 w 967740"/>
              <a:gd name="connsiteY66" fmla="*/ 77960 h 1788650"/>
              <a:gd name="connsiteX67" fmla="*/ 72390 w 967740"/>
              <a:gd name="connsiteY67" fmla="*/ 93200 h 1788650"/>
              <a:gd name="connsiteX68" fmla="*/ 83820 w 967740"/>
              <a:gd name="connsiteY68" fmla="*/ 70340 h 1788650"/>
              <a:gd name="connsiteX69" fmla="*/ 110490 w 967740"/>
              <a:gd name="connsiteY69" fmla="*/ 89390 h 1788650"/>
              <a:gd name="connsiteX70" fmla="*/ 118110 w 967740"/>
              <a:gd name="connsiteY70" fmla="*/ 74150 h 1788650"/>
              <a:gd name="connsiteX71" fmla="*/ 125730 w 967740"/>
              <a:gd name="connsiteY71" fmla="*/ 51290 h 1788650"/>
              <a:gd name="connsiteX72" fmla="*/ 133350 w 967740"/>
              <a:gd name="connsiteY72" fmla="*/ 62720 h 1788650"/>
              <a:gd name="connsiteX73" fmla="*/ 140970 w 967740"/>
              <a:gd name="connsiteY73" fmla="*/ 51290 h 1788650"/>
              <a:gd name="connsiteX74" fmla="*/ 201930 w 967740"/>
              <a:gd name="connsiteY74" fmla="*/ 20810 h 1788650"/>
              <a:gd name="connsiteX75" fmla="*/ 224790 w 967740"/>
              <a:gd name="connsiteY75" fmla="*/ 28430 h 1788650"/>
              <a:gd name="connsiteX76" fmla="*/ 224790 w 967740"/>
              <a:gd name="connsiteY76" fmla="*/ 24620 h 1788650"/>
              <a:gd name="connsiteX77" fmla="*/ 247650 w 967740"/>
              <a:gd name="connsiteY77" fmla="*/ 47480 h 1788650"/>
              <a:gd name="connsiteX78" fmla="*/ 297180 w 967740"/>
              <a:gd name="connsiteY78" fmla="*/ 74150 h 1788650"/>
              <a:gd name="connsiteX79" fmla="*/ 365760 w 967740"/>
              <a:gd name="connsiteY79" fmla="*/ 116060 h 1788650"/>
              <a:gd name="connsiteX80" fmla="*/ 400050 w 967740"/>
              <a:gd name="connsiteY80" fmla="*/ 142730 h 1788650"/>
              <a:gd name="connsiteX81" fmla="*/ 407670 w 967740"/>
              <a:gd name="connsiteY81" fmla="*/ 154160 h 1788650"/>
              <a:gd name="connsiteX82" fmla="*/ 419100 w 967740"/>
              <a:gd name="connsiteY82" fmla="*/ 157970 h 1788650"/>
              <a:gd name="connsiteX83" fmla="*/ 457200 w 967740"/>
              <a:gd name="connsiteY83" fmla="*/ 196070 h 1788650"/>
              <a:gd name="connsiteX84" fmla="*/ 480060 w 967740"/>
              <a:gd name="connsiteY84" fmla="*/ 215120 h 1788650"/>
              <a:gd name="connsiteX85" fmla="*/ 529590 w 967740"/>
              <a:gd name="connsiteY85" fmla="*/ 257030 h 1788650"/>
              <a:gd name="connsiteX86" fmla="*/ 563880 w 967740"/>
              <a:gd name="connsiteY86" fmla="*/ 283700 h 1788650"/>
              <a:gd name="connsiteX87" fmla="*/ 594360 w 967740"/>
              <a:gd name="connsiteY87" fmla="*/ 317990 h 1788650"/>
              <a:gd name="connsiteX88" fmla="*/ 624840 w 967740"/>
              <a:gd name="connsiteY88" fmla="*/ 356090 h 1788650"/>
              <a:gd name="connsiteX89" fmla="*/ 647700 w 967740"/>
              <a:gd name="connsiteY89" fmla="*/ 390380 h 1788650"/>
              <a:gd name="connsiteX90" fmla="*/ 651510 w 967740"/>
              <a:gd name="connsiteY90" fmla="*/ 401810 h 1788650"/>
              <a:gd name="connsiteX91" fmla="*/ 678180 w 967740"/>
              <a:gd name="connsiteY91" fmla="*/ 436100 h 1788650"/>
              <a:gd name="connsiteX92" fmla="*/ 704850 w 967740"/>
              <a:gd name="connsiteY92" fmla="*/ 474200 h 1788650"/>
              <a:gd name="connsiteX93" fmla="*/ 746760 w 967740"/>
              <a:gd name="connsiteY93" fmla="*/ 565640 h 1788650"/>
              <a:gd name="connsiteX94" fmla="*/ 754380 w 967740"/>
              <a:gd name="connsiteY94" fmla="*/ 580880 h 1788650"/>
              <a:gd name="connsiteX95" fmla="*/ 765810 w 967740"/>
              <a:gd name="connsiteY95" fmla="*/ 607550 h 1788650"/>
              <a:gd name="connsiteX96" fmla="*/ 773430 w 967740"/>
              <a:gd name="connsiteY96" fmla="*/ 584690 h 1788650"/>
              <a:gd name="connsiteX97" fmla="*/ 796290 w 967740"/>
              <a:gd name="connsiteY97" fmla="*/ 504680 h 1788650"/>
              <a:gd name="connsiteX98" fmla="*/ 803910 w 967740"/>
              <a:gd name="connsiteY98" fmla="*/ 428480 h 1788650"/>
              <a:gd name="connsiteX99" fmla="*/ 796290 w 967740"/>
              <a:gd name="connsiteY99" fmla="*/ 401810 h 1788650"/>
              <a:gd name="connsiteX100" fmla="*/ 800100 w 967740"/>
              <a:gd name="connsiteY100" fmla="*/ 386570 h 1788650"/>
              <a:gd name="connsiteX101" fmla="*/ 796290 w 967740"/>
              <a:gd name="connsiteY101" fmla="*/ 363710 h 1788650"/>
              <a:gd name="connsiteX102" fmla="*/ 792480 w 967740"/>
              <a:gd name="connsiteY102" fmla="*/ 337040 h 1788650"/>
              <a:gd name="connsiteX103" fmla="*/ 784860 w 967740"/>
              <a:gd name="connsiteY103" fmla="*/ 291320 h 1788650"/>
              <a:gd name="connsiteX104" fmla="*/ 788670 w 967740"/>
              <a:gd name="connsiteY104" fmla="*/ 196070 h 1788650"/>
              <a:gd name="connsiteX105" fmla="*/ 792480 w 967740"/>
              <a:gd name="connsiteY105" fmla="*/ 177020 h 1788650"/>
              <a:gd name="connsiteX106" fmla="*/ 800100 w 967740"/>
              <a:gd name="connsiteY106" fmla="*/ 199880 h 1788650"/>
              <a:gd name="connsiteX107" fmla="*/ 803910 w 967740"/>
              <a:gd name="connsiteY107" fmla="*/ 237980 h 1788650"/>
              <a:gd name="connsiteX108" fmla="*/ 807720 w 967740"/>
              <a:gd name="connsiteY108" fmla="*/ 268460 h 1788650"/>
              <a:gd name="connsiteX109" fmla="*/ 815340 w 967740"/>
              <a:gd name="connsiteY109" fmla="*/ 257030 h 1788650"/>
              <a:gd name="connsiteX110" fmla="*/ 819150 w 967740"/>
              <a:gd name="connsiteY110" fmla="*/ 245600 h 1788650"/>
              <a:gd name="connsiteX111" fmla="*/ 826770 w 967740"/>
              <a:gd name="connsiteY111" fmla="*/ 226550 h 1788650"/>
              <a:gd name="connsiteX112" fmla="*/ 834390 w 967740"/>
              <a:gd name="connsiteY112" fmla="*/ 203690 h 1788650"/>
              <a:gd name="connsiteX113" fmla="*/ 845820 w 967740"/>
              <a:gd name="connsiteY113" fmla="*/ 180830 h 1788650"/>
              <a:gd name="connsiteX114" fmla="*/ 853440 w 967740"/>
              <a:gd name="connsiteY114" fmla="*/ 196070 h 1788650"/>
              <a:gd name="connsiteX115" fmla="*/ 868680 w 967740"/>
              <a:gd name="connsiteY115" fmla="*/ 218930 h 1788650"/>
              <a:gd name="connsiteX116" fmla="*/ 876300 w 967740"/>
              <a:gd name="connsiteY116" fmla="*/ 199880 h 1788650"/>
              <a:gd name="connsiteX117" fmla="*/ 883920 w 967740"/>
              <a:gd name="connsiteY117" fmla="*/ 188450 h 1788650"/>
              <a:gd name="connsiteX118" fmla="*/ 887730 w 967740"/>
              <a:gd name="connsiteY118" fmla="*/ 237980 h 1788650"/>
              <a:gd name="connsiteX119" fmla="*/ 902970 w 967740"/>
              <a:gd name="connsiteY119" fmla="*/ 211310 h 1788650"/>
              <a:gd name="connsiteX120" fmla="*/ 910590 w 967740"/>
              <a:gd name="connsiteY120" fmla="*/ 196070 h 1788650"/>
              <a:gd name="connsiteX121" fmla="*/ 906780 w 967740"/>
              <a:gd name="connsiteY121" fmla="*/ 226550 h 1788650"/>
              <a:gd name="connsiteX122" fmla="*/ 910590 w 967740"/>
              <a:gd name="connsiteY122" fmla="*/ 241790 h 1788650"/>
              <a:gd name="connsiteX123" fmla="*/ 918210 w 967740"/>
              <a:gd name="connsiteY123" fmla="*/ 230360 h 1788650"/>
              <a:gd name="connsiteX124" fmla="*/ 929640 w 967740"/>
              <a:gd name="connsiteY124" fmla="*/ 218930 h 1788650"/>
              <a:gd name="connsiteX125" fmla="*/ 933450 w 967740"/>
              <a:gd name="connsiteY125" fmla="*/ 207500 h 1788650"/>
              <a:gd name="connsiteX126" fmla="*/ 944880 w 967740"/>
              <a:gd name="connsiteY126" fmla="*/ 241790 h 1788650"/>
              <a:gd name="connsiteX127" fmla="*/ 941070 w 967740"/>
              <a:gd name="connsiteY127" fmla="*/ 302750 h 1788650"/>
              <a:gd name="connsiteX128" fmla="*/ 944880 w 967740"/>
              <a:gd name="connsiteY128" fmla="*/ 401810 h 1788650"/>
              <a:gd name="connsiteX129" fmla="*/ 948690 w 967740"/>
              <a:gd name="connsiteY129" fmla="*/ 428480 h 1788650"/>
              <a:gd name="connsiteX130" fmla="*/ 952500 w 967740"/>
              <a:gd name="connsiteY130" fmla="*/ 470390 h 1788650"/>
              <a:gd name="connsiteX131" fmla="*/ 956310 w 967740"/>
              <a:gd name="connsiteY131" fmla="*/ 565640 h 1788650"/>
              <a:gd name="connsiteX132" fmla="*/ 967740 w 967740"/>
              <a:gd name="connsiteY132" fmla="*/ 626600 h 1788650"/>
              <a:gd name="connsiteX133" fmla="*/ 960120 w 967740"/>
              <a:gd name="connsiteY133" fmla="*/ 737090 h 1788650"/>
              <a:gd name="connsiteX134" fmla="*/ 956310 w 967740"/>
              <a:gd name="connsiteY134" fmla="*/ 763760 h 1788650"/>
              <a:gd name="connsiteX135" fmla="*/ 952500 w 967740"/>
              <a:gd name="connsiteY135" fmla="*/ 782810 h 1788650"/>
              <a:gd name="connsiteX136" fmla="*/ 944880 w 967740"/>
              <a:gd name="connsiteY136" fmla="*/ 847580 h 1788650"/>
              <a:gd name="connsiteX137" fmla="*/ 941070 w 967740"/>
              <a:gd name="connsiteY137" fmla="*/ 862820 h 1788650"/>
              <a:gd name="connsiteX138" fmla="*/ 933450 w 967740"/>
              <a:gd name="connsiteY138" fmla="*/ 935210 h 1788650"/>
              <a:gd name="connsiteX139" fmla="*/ 925830 w 967740"/>
              <a:gd name="connsiteY139" fmla="*/ 988550 h 1788650"/>
              <a:gd name="connsiteX140" fmla="*/ 929640 w 967740"/>
              <a:gd name="connsiteY140" fmla="*/ 1057130 h 1788650"/>
              <a:gd name="connsiteX141" fmla="*/ 941070 w 967740"/>
              <a:gd name="connsiteY141" fmla="*/ 1133330 h 1788650"/>
              <a:gd name="connsiteX142" fmla="*/ 933450 w 967740"/>
              <a:gd name="connsiteY142" fmla="*/ 1217150 h 1788650"/>
              <a:gd name="connsiteX143" fmla="*/ 925830 w 967740"/>
              <a:gd name="connsiteY143" fmla="*/ 1262870 h 1788650"/>
              <a:gd name="connsiteX144" fmla="*/ 918210 w 967740"/>
              <a:gd name="connsiteY144" fmla="*/ 1346690 h 1788650"/>
              <a:gd name="connsiteX145" fmla="*/ 914400 w 967740"/>
              <a:gd name="connsiteY145" fmla="*/ 1361930 h 1788650"/>
              <a:gd name="connsiteX146" fmla="*/ 910590 w 967740"/>
              <a:gd name="connsiteY146" fmla="*/ 1380980 h 1788650"/>
              <a:gd name="connsiteX147" fmla="*/ 902970 w 967740"/>
              <a:gd name="connsiteY147" fmla="*/ 1403840 h 1788650"/>
              <a:gd name="connsiteX148" fmla="*/ 891540 w 967740"/>
              <a:gd name="connsiteY148" fmla="*/ 1430510 h 1788650"/>
              <a:gd name="connsiteX149" fmla="*/ 887730 w 967740"/>
              <a:gd name="connsiteY149" fmla="*/ 1457180 h 1788650"/>
              <a:gd name="connsiteX150" fmla="*/ 883920 w 967740"/>
              <a:gd name="connsiteY150" fmla="*/ 1468610 h 1788650"/>
              <a:gd name="connsiteX151" fmla="*/ 876300 w 967740"/>
              <a:gd name="connsiteY151" fmla="*/ 1495280 h 1788650"/>
              <a:gd name="connsiteX152" fmla="*/ 876300 w 967740"/>
              <a:gd name="connsiteY152" fmla="*/ 1586720 h 1788650"/>
              <a:gd name="connsiteX153" fmla="*/ 887730 w 967740"/>
              <a:gd name="connsiteY153" fmla="*/ 1609580 h 1788650"/>
              <a:gd name="connsiteX154" fmla="*/ 891540 w 967740"/>
              <a:gd name="connsiteY154" fmla="*/ 1617200 h 1788650"/>
              <a:gd name="connsiteX0" fmla="*/ 697230 w 967740"/>
              <a:gd name="connsiteY0" fmla="*/ 1788650 h 1788650"/>
              <a:gd name="connsiteX1" fmla="*/ 704850 w 967740"/>
              <a:gd name="connsiteY1" fmla="*/ 1758170 h 1788650"/>
              <a:gd name="connsiteX2" fmla="*/ 708660 w 967740"/>
              <a:gd name="connsiteY2" fmla="*/ 1742930 h 1788650"/>
              <a:gd name="connsiteX3" fmla="*/ 712470 w 967740"/>
              <a:gd name="connsiteY3" fmla="*/ 1716260 h 1788650"/>
              <a:gd name="connsiteX4" fmla="*/ 716280 w 967740"/>
              <a:gd name="connsiteY4" fmla="*/ 1697210 h 1788650"/>
              <a:gd name="connsiteX5" fmla="*/ 723900 w 967740"/>
              <a:gd name="connsiteY5" fmla="*/ 1674350 h 1788650"/>
              <a:gd name="connsiteX6" fmla="*/ 731520 w 967740"/>
              <a:gd name="connsiteY6" fmla="*/ 1590530 h 1788650"/>
              <a:gd name="connsiteX7" fmla="*/ 735330 w 967740"/>
              <a:gd name="connsiteY7" fmla="*/ 1579100 h 1788650"/>
              <a:gd name="connsiteX8" fmla="*/ 739140 w 967740"/>
              <a:gd name="connsiteY8" fmla="*/ 1529570 h 1788650"/>
              <a:gd name="connsiteX9" fmla="*/ 742950 w 967740"/>
              <a:gd name="connsiteY9" fmla="*/ 1514330 h 1788650"/>
              <a:gd name="connsiteX10" fmla="*/ 746760 w 967740"/>
              <a:gd name="connsiteY10" fmla="*/ 1472420 h 1788650"/>
              <a:gd name="connsiteX11" fmla="*/ 750570 w 967740"/>
              <a:gd name="connsiteY11" fmla="*/ 1457180 h 1788650"/>
              <a:gd name="connsiteX12" fmla="*/ 754380 w 967740"/>
              <a:gd name="connsiteY12" fmla="*/ 1426700 h 1788650"/>
              <a:gd name="connsiteX13" fmla="*/ 758190 w 967740"/>
              <a:gd name="connsiteY13" fmla="*/ 1400030 h 1788650"/>
              <a:gd name="connsiteX14" fmla="*/ 762000 w 967740"/>
              <a:gd name="connsiteY14" fmla="*/ 1339070 h 1788650"/>
              <a:gd name="connsiteX15" fmla="*/ 765810 w 967740"/>
              <a:gd name="connsiteY15" fmla="*/ 1316210 h 1788650"/>
              <a:gd name="connsiteX16" fmla="*/ 758190 w 967740"/>
              <a:gd name="connsiteY16" fmla="*/ 1209530 h 1788650"/>
              <a:gd name="connsiteX17" fmla="*/ 754380 w 967740"/>
              <a:gd name="connsiteY17" fmla="*/ 1190480 h 1788650"/>
              <a:gd name="connsiteX18" fmla="*/ 746760 w 967740"/>
              <a:gd name="connsiteY18" fmla="*/ 1137140 h 1788650"/>
              <a:gd name="connsiteX19" fmla="*/ 735330 w 967740"/>
              <a:gd name="connsiteY19" fmla="*/ 1087610 h 1788650"/>
              <a:gd name="connsiteX20" fmla="*/ 731520 w 967740"/>
              <a:gd name="connsiteY20" fmla="*/ 1076180 h 1788650"/>
              <a:gd name="connsiteX21" fmla="*/ 723900 w 967740"/>
              <a:gd name="connsiteY21" fmla="*/ 1019030 h 1788650"/>
              <a:gd name="connsiteX22" fmla="*/ 716280 w 967740"/>
              <a:gd name="connsiteY22" fmla="*/ 980930 h 1788650"/>
              <a:gd name="connsiteX23" fmla="*/ 712470 w 967740"/>
              <a:gd name="connsiteY23" fmla="*/ 942830 h 1788650"/>
              <a:gd name="connsiteX24" fmla="*/ 704850 w 967740"/>
              <a:gd name="connsiteY24" fmla="*/ 916160 h 1788650"/>
              <a:gd name="connsiteX25" fmla="*/ 701040 w 967740"/>
              <a:gd name="connsiteY25" fmla="*/ 897110 h 1788650"/>
              <a:gd name="connsiteX26" fmla="*/ 693420 w 967740"/>
              <a:gd name="connsiteY26" fmla="*/ 881870 h 1788650"/>
              <a:gd name="connsiteX27" fmla="*/ 685800 w 967740"/>
              <a:gd name="connsiteY27" fmla="*/ 859010 h 1788650"/>
              <a:gd name="connsiteX28" fmla="*/ 674370 w 967740"/>
              <a:gd name="connsiteY28" fmla="*/ 832340 h 1788650"/>
              <a:gd name="connsiteX29" fmla="*/ 666750 w 967740"/>
              <a:gd name="connsiteY29" fmla="*/ 817100 h 1788650"/>
              <a:gd name="connsiteX30" fmla="*/ 659130 w 967740"/>
              <a:gd name="connsiteY30" fmla="*/ 794240 h 1788650"/>
              <a:gd name="connsiteX31" fmla="*/ 655320 w 967740"/>
              <a:gd name="connsiteY31" fmla="*/ 779000 h 1788650"/>
              <a:gd name="connsiteX32" fmla="*/ 647700 w 967740"/>
              <a:gd name="connsiteY32" fmla="*/ 767570 h 1788650"/>
              <a:gd name="connsiteX33" fmla="*/ 640080 w 967740"/>
              <a:gd name="connsiteY33" fmla="*/ 737090 h 1788650"/>
              <a:gd name="connsiteX34" fmla="*/ 636270 w 967740"/>
              <a:gd name="connsiteY34" fmla="*/ 725660 h 1788650"/>
              <a:gd name="connsiteX35" fmla="*/ 632460 w 967740"/>
              <a:gd name="connsiteY35" fmla="*/ 710420 h 1788650"/>
              <a:gd name="connsiteX36" fmla="*/ 624840 w 967740"/>
              <a:gd name="connsiteY36" fmla="*/ 698990 h 1788650"/>
              <a:gd name="connsiteX37" fmla="*/ 621030 w 967740"/>
              <a:gd name="connsiteY37" fmla="*/ 683750 h 1788650"/>
              <a:gd name="connsiteX38" fmla="*/ 605790 w 967740"/>
              <a:gd name="connsiteY38" fmla="*/ 653270 h 1788650"/>
              <a:gd name="connsiteX39" fmla="*/ 586740 w 967740"/>
              <a:gd name="connsiteY39" fmla="*/ 622790 h 1788650"/>
              <a:gd name="connsiteX40" fmla="*/ 567690 w 967740"/>
              <a:gd name="connsiteY40" fmla="*/ 584690 h 1788650"/>
              <a:gd name="connsiteX41" fmla="*/ 567690 w 967740"/>
              <a:gd name="connsiteY41" fmla="*/ 584690 h 1788650"/>
              <a:gd name="connsiteX42" fmla="*/ 537210 w 967740"/>
              <a:gd name="connsiteY42" fmla="*/ 538970 h 1788650"/>
              <a:gd name="connsiteX43" fmla="*/ 518160 w 967740"/>
              <a:gd name="connsiteY43" fmla="*/ 504680 h 1788650"/>
              <a:gd name="connsiteX44" fmla="*/ 510540 w 967740"/>
              <a:gd name="connsiteY44" fmla="*/ 493250 h 1788650"/>
              <a:gd name="connsiteX45" fmla="*/ 468630 w 967740"/>
              <a:gd name="connsiteY45" fmla="*/ 455150 h 1788650"/>
              <a:gd name="connsiteX46" fmla="*/ 434340 w 967740"/>
              <a:gd name="connsiteY46" fmla="*/ 417050 h 1788650"/>
              <a:gd name="connsiteX47" fmla="*/ 403860 w 967740"/>
              <a:gd name="connsiteY47" fmla="*/ 390380 h 1788650"/>
              <a:gd name="connsiteX48" fmla="*/ 369570 w 967740"/>
              <a:gd name="connsiteY48" fmla="*/ 359900 h 1788650"/>
              <a:gd name="connsiteX49" fmla="*/ 342900 w 967740"/>
              <a:gd name="connsiteY49" fmla="*/ 344660 h 1788650"/>
              <a:gd name="connsiteX50" fmla="*/ 308610 w 967740"/>
              <a:gd name="connsiteY50" fmla="*/ 317990 h 1788650"/>
              <a:gd name="connsiteX51" fmla="*/ 281940 w 967740"/>
              <a:gd name="connsiteY51" fmla="*/ 302750 h 1788650"/>
              <a:gd name="connsiteX52" fmla="*/ 270510 w 967740"/>
              <a:gd name="connsiteY52" fmla="*/ 295130 h 1788650"/>
              <a:gd name="connsiteX53" fmla="*/ 213360 w 967740"/>
              <a:gd name="connsiteY53" fmla="*/ 272270 h 1788650"/>
              <a:gd name="connsiteX54" fmla="*/ 188323 w 967740"/>
              <a:gd name="connsiteY54" fmla="*/ 247232 h 1788650"/>
              <a:gd name="connsiteX55" fmla="*/ 144236 w 967740"/>
              <a:gd name="connsiteY55" fmla="*/ 231448 h 1788650"/>
              <a:gd name="connsiteX56" fmla="*/ 87630 w 967740"/>
              <a:gd name="connsiteY56" fmla="*/ 203690 h 1788650"/>
              <a:gd name="connsiteX57" fmla="*/ 57150 w 967740"/>
              <a:gd name="connsiteY57" fmla="*/ 173210 h 1788650"/>
              <a:gd name="connsiteX58" fmla="*/ 30480 w 967740"/>
              <a:gd name="connsiteY58" fmla="*/ 142730 h 1788650"/>
              <a:gd name="connsiteX59" fmla="*/ 22860 w 967740"/>
              <a:gd name="connsiteY59" fmla="*/ 127490 h 1788650"/>
              <a:gd name="connsiteX60" fmla="*/ 11430 w 967740"/>
              <a:gd name="connsiteY60" fmla="*/ 119870 h 1788650"/>
              <a:gd name="connsiteX61" fmla="*/ 19050 w 967740"/>
              <a:gd name="connsiteY61" fmla="*/ 104630 h 1788650"/>
              <a:gd name="connsiteX62" fmla="*/ 30480 w 967740"/>
              <a:gd name="connsiteY62" fmla="*/ 116060 h 1788650"/>
              <a:gd name="connsiteX63" fmla="*/ 41910 w 967740"/>
              <a:gd name="connsiteY63" fmla="*/ 123680 h 1788650"/>
              <a:gd name="connsiteX64" fmla="*/ 60960 w 967740"/>
              <a:gd name="connsiteY64" fmla="*/ 127490 h 1788650"/>
              <a:gd name="connsiteX65" fmla="*/ 53340 w 967740"/>
              <a:gd name="connsiteY65" fmla="*/ 97010 h 1788650"/>
              <a:gd name="connsiteX66" fmla="*/ 49530 w 967740"/>
              <a:gd name="connsiteY66" fmla="*/ 77960 h 1788650"/>
              <a:gd name="connsiteX67" fmla="*/ 72390 w 967740"/>
              <a:gd name="connsiteY67" fmla="*/ 93200 h 1788650"/>
              <a:gd name="connsiteX68" fmla="*/ 83820 w 967740"/>
              <a:gd name="connsiteY68" fmla="*/ 70340 h 1788650"/>
              <a:gd name="connsiteX69" fmla="*/ 110490 w 967740"/>
              <a:gd name="connsiteY69" fmla="*/ 89390 h 1788650"/>
              <a:gd name="connsiteX70" fmla="*/ 118110 w 967740"/>
              <a:gd name="connsiteY70" fmla="*/ 74150 h 1788650"/>
              <a:gd name="connsiteX71" fmla="*/ 125730 w 967740"/>
              <a:gd name="connsiteY71" fmla="*/ 51290 h 1788650"/>
              <a:gd name="connsiteX72" fmla="*/ 133350 w 967740"/>
              <a:gd name="connsiteY72" fmla="*/ 62720 h 1788650"/>
              <a:gd name="connsiteX73" fmla="*/ 140970 w 967740"/>
              <a:gd name="connsiteY73" fmla="*/ 51290 h 1788650"/>
              <a:gd name="connsiteX74" fmla="*/ 201930 w 967740"/>
              <a:gd name="connsiteY74" fmla="*/ 20810 h 1788650"/>
              <a:gd name="connsiteX75" fmla="*/ 224790 w 967740"/>
              <a:gd name="connsiteY75" fmla="*/ 28430 h 1788650"/>
              <a:gd name="connsiteX76" fmla="*/ 224790 w 967740"/>
              <a:gd name="connsiteY76" fmla="*/ 24620 h 1788650"/>
              <a:gd name="connsiteX77" fmla="*/ 247650 w 967740"/>
              <a:gd name="connsiteY77" fmla="*/ 47480 h 1788650"/>
              <a:gd name="connsiteX78" fmla="*/ 297180 w 967740"/>
              <a:gd name="connsiteY78" fmla="*/ 74150 h 1788650"/>
              <a:gd name="connsiteX79" fmla="*/ 365760 w 967740"/>
              <a:gd name="connsiteY79" fmla="*/ 116060 h 1788650"/>
              <a:gd name="connsiteX80" fmla="*/ 400050 w 967740"/>
              <a:gd name="connsiteY80" fmla="*/ 142730 h 1788650"/>
              <a:gd name="connsiteX81" fmla="*/ 407670 w 967740"/>
              <a:gd name="connsiteY81" fmla="*/ 154160 h 1788650"/>
              <a:gd name="connsiteX82" fmla="*/ 419100 w 967740"/>
              <a:gd name="connsiteY82" fmla="*/ 157970 h 1788650"/>
              <a:gd name="connsiteX83" fmla="*/ 457200 w 967740"/>
              <a:gd name="connsiteY83" fmla="*/ 196070 h 1788650"/>
              <a:gd name="connsiteX84" fmla="*/ 480060 w 967740"/>
              <a:gd name="connsiteY84" fmla="*/ 215120 h 1788650"/>
              <a:gd name="connsiteX85" fmla="*/ 529590 w 967740"/>
              <a:gd name="connsiteY85" fmla="*/ 257030 h 1788650"/>
              <a:gd name="connsiteX86" fmla="*/ 563880 w 967740"/>
              <a:gd name="connsiteY86" fmla="*/ 283700 h 1788650"/>
              <a:gd name="connsiteX87" fmla="*/ 594360 w 967740"/>
              <a:gd name="connsiteY87" fmla="*/ 317990 h 1788650"/>
              <a:gd name="connsiteX88" fmla="*/ 624840 w 967740"/>
              <a:gd name="connsiteY88" fmla="*/ 356090 h 1788650"/>
              <a:gd name="connsiteX89" fmla="*/ 647700 w 967740"/>
              <a:gd name="connsiteY89" fmla="*/ 390380 h 1788650"/>
              <a:gd name="connsiteX90" fmla="*/ 651510 w 967740"/>
              <a:gd name="connsiteY90" fmla="*/ 401810 h 1788650"/>
              <a:gd name="connsiteX91" fmla="*/ 678180 w 967740"/>
              <a:gd name="connsiteY91" fmla="*/ 436100 h 1788650"/>
              <a:gd name="connsiteX92" fmla="*/ 704850 w 967740"/>
              <a:gd name="connsiteY92" fmla="*/ 474200 h 1788650"/>
              <a:gd name="connsiteX93" fmla="*/ 746760 w 967740"/>
              <a:gd name="connsiteY93" fmla="*/ 565640 h 1788650"/>
              <a:gd name="connsiteX94" fmla="*/ 754380 w 967740"/>
              <a:gd name="connsiteY94" fmla="*/ 580880 h 1788650"/>
              <a:gd name="connsiteX95" fmla="*/ 765810 w 967740"/>
              <a:gd name="connsiteY95" fmla="*/ 607550 h 1788650"/>
              <a:gd name="connsiteX96" fmla="*/ 773430 w 967740"/>
              <a:gd name="connsiteY96" fmla="*/ 584690 h 1788650"/>
              <a:gd name="connsiteX97" fmla="*/ 796290 w 967740"/>
              <a:gd name="connsiteY97" fmla="*/ 504680 h 1788650"/>
              <a:gd name="connsiteX98" fmla="*/ 803910 w 967740"/>
              <a:gd name="connsiteY98" fmla="*/ 428480 h 1788650"/>
              <a:gd name="connsiteX99" fmla="*/ 796290 w 967740"/>
              <a:gd name="connsiteY99" fmla="*/ 401810 h 1788650"/>
              <a:gd name="connsiteX100" fmla="*/ 800100 w 967740"/>
              <a:gd name="connsiteY100" fmla="*/ 386570 h 1788650"/>
              <a:gd name="connsiteX101" fmla="*/ 796290 w 967740"/>
              <a:gd name="connsiteY101" fmla="*/ 363710 h 1788650"/>
              <a:gd name="connsiteX102" fmla="*/ 792480 w 967740"/>
              <a:gd name="connsiteY102" fmla="*/ 337040 h 1788650"/>
              <a:gd name="connsiteX103" fmla="*/ 784860 w 967740"/>
              <a:gd name="connsiteY103" fmla="*/ 291320 h 1788650"/>
              <a:gd name="connsiteX104" fmla="*/ 788670 w 967740"/>
              <a:gd name="connsiteY104" fmla="*/ 196070 h 1788650"/>
              <a:gd name="connsiteX105" fmla="*/ 792480 w 967740"/>
              <a:gd name="connsiteY105" fmla="*/ 177020 h 1788650"/>
              <a:gd name="connsiteX106" fmla="*/ 800100 w 967740"/>
              <a:gd name="connsiteY106" fmla="*/ 199880 h 1788650"/>
              <a:gd name="connsiteX107" fmla="*/ 803910 w 967740"/>
              <a:gd name="connsiteY107" fmla="*/ 237980 h 1788650"/>
              <a:gd name="connsiteX108" fmla="*/ 807720 w 967740"/>
              <a:gd name="connsiteY108" fmla="*/ 268460 h 1788650"/>
              <a:gd name="connsiteX109" fmla="*/ 815340 w 967740"/>
              <a:gd name="connsiteY109" fmla="*/ 257030 h 1788650"/>
              <a:gd name="connsiteX110" fmla="*/ 819150 w 967740"/>
              <a:gd name="connsiteY110" fmla="*/ 245600 h 1788650"/>
              <a:gd name="connsiteX111" fmla="*/ 826770 w 967740"/>
              <a:gd name="connsiteY111" fmla="*/ 226550 h 1788650"/>
              <a:gd name="connsiteX112" fmla="*/ 834390 w 967740"/>
              <a:gd name="connsiteY112" fmla="*/ 203690 h 1788650"/>
              <a:gd name="connsiteX113" fmla="*/ 845820 w 967740"/>
              <a:gd name="connsiteY113" fmla="*/ 180830 h 1788650"/>
              <a:gd name="connsiteX114" fmla="*/ 853440 w 967740"/>
              <a:gd name="connsiteY114" fmla="*/ 196070 h 1788650"/>
              <a:gd name="connsiteX115" fmla="*/ 868680 w 967740"/>
              <a:gd name="connsiteY115" fmla="*/ 218930 h 1788650"/>
              <a:gd name="connsiteX116" fmla="*/ 876300 w 967740"/>
              <a:gd name="connsiteY116" fmla="*/ 199880 h 1788650"/>
              <a:gd name="connsiteX117" fmla="*/ 883920 w 967740"/>
              <a:gd name="connsiteY117" fmla="*/ 188450 h 1788650"/>
              <a:gd name="connsiteX118" fmla="*/ 887730 w 967740"/>
              <a:gd name="connsiteY118" fmla="*/ 237980 h 1788650"/>
              <a:gd name="connsiteX119" fmla="*/ 902970 w 967740"/>
              <a:gd name="connsiteY119" fmla="*/ 211310 h 1788650"/>
              <a:gd name="connsiteX120" fmla="*/ 910590 w 967740"/>
              <a:gd name="connsiteY120" fmla="*/ 196070 h 1788650"/>
              <a:gd name="connsiteX121" fmla="*/ 906780 w 967740"/>
              <a:gd name="connsiteY121" fmla="*/ 226550 h 1788650"/>
              <a:gd name="connsiteX122" fmla="*/ 910590 w 967740"/>
              <a:gd name="connsiteY122" fmla="*/ 241790 h 1788650"/>
              <a:gd name="connsiteX123" fmla="*/ 918210 w 967740"/>
              <a:gd name="connsiteY123" fmla="*/ 230360 h 1788650"/>
              <a:gd name="connsiteX124" fmla="*/ 929640 w 967740"/>
              <a:gd name="connsiteY124" fmla="*/ 218930 h 1788650"/>
              <a:gd name="connsiteX125" fmla="*/ 933450 w 967740"/>
              <a:gd name="connsiteY125" fmla="*/ 207500 h 1788650"/>
              <a:gd name="connsiteX126" fmla="*/ 944880 w 967740"/>
              <a:gd name="connsiteY126" fmla="*/ 241790 h 1788650"/>
              <a:gd name="connsiteX127" fmla="*/ 941070 w 967740"/>
              <a:gd name="connsiteY127" fmla="*/ 302750 h 1788650"/>
              <a:gd name="connsiteX128" fmla="*/ 944880 w 967740"/>
              <a:gd name="connsiteY128" fmla="*/ 401810 h 1788650"/>
              <a:gd name="connsiteX129" fmla="*/ 948690 w 967740"/>
              <a:gd name="connsiteY129" fmla="*/ 428480 h 1788650"/>
              <a:gd name="connsiteX130" fmla="*/ 952500 w 967740"/>
              <a:gd name="connsiteY130" fmla="*/ 470390 h 1788650"/>
              <a:gd name="connsiteX131" fmla="*/ 956310 w 967740"/>
              <a:gd name="connsiteY131" fmla="*/ 565640 h 1788650"/>
              <a:gd name="connsiteX132" fmla="*/ 967740 w 967740"/>
              <a:gd name="connsiteY132" fmla="*/ 626600 h 1788650"/>
              <a:gd name="connsiteX133" fmla="*/ 960120 w 967740"/>
              <a:gd name="connsiteY133" fmla="*/ 737090 h 1788650"/>
              <a:gd name="connsiteX134" fmla="*/ 956310 w 967740"/>
              <a:gd name="connsiteY134" fmla="*/ 763760 h 1788650"/>
              <a:gd name="connsiteX135" fmla="*/ 952500 w 967740"/>
              <a:gd name="connsiteY135" fmla="*/ 782810 h 1788650"/>
              <a:gd name="connsiteX136" fmla="*/ 944880 w 967740"/>
              <a:gd name="connsiteY136" fmla="*/ 847580 h 1788650"/>
              <a:gd name="connsiteX137" fmla="*/ 941070 w 967740"/>
              <a:gd name="connsiteY137" fmla="*/ 862820 h 1788650"/>
              <a:gd name="connsiteX138" fmla="*/ 933450 w 967740"/>
              <a:gd name="connsiteY138" fmla="*/ 935210 h 1788650"/>
              <a:gd name="connsiteX139" fmla="*/ 925830 w 967740"/>
              <a:gd name="connsiteY139" fmla="*/ 988550 h 1788650"/>
              <a:gd name="connsiteX140" fmla="*/ 929640 w 967740"/>
              <a:gd name="connsiteY140" fmla="*/ 1057130 h 1788650"/>
              <a:gd name="connsiteX141" fmla="*/ 941070 w 967740"/>
              <a:gd name="connsiteY141" fmla="*/ 1133330 h 1788650"/>
              <a:gd name="connsiteX142" fmla="*/ 933450 w 967740"/>
              <a:gd name="connsiteY142" fmla="*/ 1217150 h 1788650"/>
              <a:gd name="connsiteX143" fmla="*/ 925830 w 967740"/>
              <a:gd name="connsiteY143" fmla="*/ 1262870 h 1788650"/>
              <a:gd name="connsiteX144" fmla="*/ 918210 w 967740"/>
              <a:gd name="connsiteY144" fmla="*/ 1346690 h 1788650"/>
              <a:gd name="connsiteX145" fmla="*/ 914400 w 967740"/>
              <a:gd name="connsiteY145" fmla="*/ 1361930 h 1788650"/>
              <a:gd name="connsiteX146" fmla="*/ 910590 w 967740"/>
              <a:gd name="connsiteY146" fmla="*/ 1380980 h 1788650"/>
              <a:gd name="connsiteX147" fmla="*/ 902970 w 967740"/>
              <a:gd name="connsiteY147" fmla="*/ 1403840 h 1788650"/>
              <a:gd name="connsiteX148" fmla="*/ 891540 w 967740"/>
              <a:gd name="connsiteY148" fmla="*/ 1430510 h 1788650"/>
              <a:gd name="connsiteX149" fmla="*/ 887730 w 967740"/>
              <a:gd name="connsiteY149" fmla="*/ 1457180 h 1788650"/>
              <a:gd name="connsiteX150" fmla="*/ 883920 w 967740"/>
              <a:gd name="connsiteY150" fmla="*/ 1468610 h 1788650"/>
              <a:gd name="connsiteX151" fmla="*/ 876300 w 967740"/>
              <a:gd name="connsiteY151" fmla="*/ 1495280 h 1788650"/>
              <a:gd name="connsiteX152" fmla="*/ 876300 w 967740"/>
              <a:gd name="connsiteY152" fmla="*/ 1586720 h 1788650"/>
              <a:gd name="connsiteX153" fmla="*/ 887730 w 967740"/>
              <a:gd name="connsiteY153" fmla="*/ 1609580 h 1788650"/>
              <a:gd name="connsiteX154" fmla="*/ 891540 w 967740"/>
              <a:gd name="connsiteY154" fmla="*/ 1617200 h 1788650"/>
              <a:gd name="connsiteX0" fmla="*/ 697230 w 967740"/>
              <a:gd name="connsiteY0" fmla="*/ 1788650 h 1788650"/>
              <a:gd name="connsiteX1" fmla="*/ 704850 w 967740"/>
              <a:gd name="connsiteY1" fmla="*/ 1758170 h 1788650"/>
              <a:gd name="connsiteX2" fmla="*/ 708660 w 967740"/>
              <a:gd name="connsiteY2" fmla="*/ 1742930 h 1788650"/>
              <a:gd name="connsiteX3" fmla="*/ 712470 w 967740"/>
              <a:gd name="connsiteY3" fmla="*/ 1716260 h 1788650"/>
              <a:gd name="connsiteX4" fmla="*/ 716280 w 967740"/>
              <a:gd name="connsiteY4" fmla="*/ 1697210 h 1788650"/>
              <a:gd name="connsiteX5" fmla="*/ 723900 w 967740"/>
              <a:gd name="connsiteY5" fmla="*/ 1674350 h 1788650"/>
              <a:gd name="connsiteX6" fmla="*/ 731520 w 967740"/>
              <a:gd name="connsiteY6" fmla="*/ 1590530 h 1788650"/>
              <a:gd name="connsiteX7" fmla="*/ 735330 w 967740"/>
              <a:gd name="connsiteY7" fmla="*/ 1579100 h 1788650"/>
              <a:gd name="connsiteX8" fmla="*/ 739140 w 967740"/>
              <a:gd name="connsiteY8" fmla="*/ 1529570 h 1788650"/>
              <a:gd name="connsiteX9" fmla="*/ 742950 w 967740"/>
              <a:gd name="connsiteY9" fmla="*/ 1514330 h 1788650"/>
              <a:gd name="connsiteX10" fmla="*/ 746760 w 967740"/>
              <a:gd name="connsiteY10" fmla="*/ 1472420 h 1788650"/>
              <a:gd name="connsiteX11" fmla="*/ 750570 w 967740"/>
              <a:gd name="connsiteY11" fmla="*/ 1457180 h 1788650"/>
              <a:gd name="connsiteX12" fmla="*/ 754380 w 967740"/>
              <a:gd name="connsiteY12" fmla="*/ 1426700 h 1788650"/>
              <a:gd name="connsiteX13" fmla="*/ 758190 w 967740"/>
              <a:gd name="connsiteY13" fmla="*/ 1400030 h 1788650"/>
              <a:gd name="connsiteX14" fmla="*/ 762000 w 967740"/>
              <a:gd name="connsiteY14" fmla="*/ 1339070 h 1788650"/>
              <a:gd name="connsiteX15" fmla="*/ 765810 w 967740"/>
              <a:gd name="connsiteY15" fmla="*/ 1316210 h 1788650"/>
              <a:gd name="connsiteX16" fmla="*/ 758190 w 967740"/>
              <a:gd name="connsiteY16" fmla="*/ 1209530 h 1788650"/>
              <a:gd name="connsiteX17" fmla="*/ 754380 w 967740"/>
              <a:gd name="connsiteY17" fmla="*/ 1190480 h 1788650"/>
              <a:gd name="connsiteX18" fmla="*/ 746760 w 967740"/>
              <a:gd name="connsiteY18" fmla="*/ 1137140 h 1788650"/>
              <a:gd name="connsiteX19" fmla="*/ 735330 w 967740"/>
              <a:gd name="connsiteY19" fmla="*/ 1087610 h 1788650"/>
              <a:gd name="connsiteX20" fmla="*/ 731520 w 967740"/>
              <a:gd name="connsiteY20" fmla="*/ 1076180 h 1788650"/>
              <a:gd name="connsiteX21" fmla="*/ 723900 w 967740"/>
              <a:gd name="connsiteY21" fmla="*/ 1019030 h 1788650"/>
              <a:gd name="connsiteX22" fmla="*/ 716280 w 967740"/>
              <a:gd name="connsiteY22" fmla="*/ 980930 h 1788650"/>
              <a:gd name="connsiteX23" fmla="*/ 712470 w 967740"/>
              <a:gd name="connsiteY23" fmla="*/ 942830 h 1788650"/>
              <a:gd name="connsiteX24" fmla="*/ 704850 w 967740"/>
              <a:gd name="connsiteY24" fmla="*/ 916160 h 1788650"/>
              <a:gd name="connsiteX25" fmla="*/ 701040 w 967740"/>
              <a:gd name="connsiteY25" fmla="*/ 897110 h 1788650"/>
              <a:gd name="connsiteX26" fmla="*/ 693420 w 967740"/>
              <a:gd name="connsiteY26" fmla="*/ 881870 h 1788650"/>
              <a:gd name="connsiteX27" fmla="*/ 685800 w 967740"/>
              <a:gd name="connsiteY27" fmla="*/ 859010 h 1788650"/>
              <a:gd name="connsiteX28" fmla="*/ 674370 w 967740"/>
              <a:gd name="connsiteY28" fmla="*/ 832340 h 1788650"/>
              <a:gd name="connsiteX29" fmla="*/ 666750 w 967740"/>
              <a:gd name="connsiteY29" fmla="*/ 817100 h 1788650"/>
              <a:gd name="connsiteX30" fmla="*/ 659130 w 967740"/>
              <a:gd name="connsiteY30" fmla="*/ 794240 h 1788650"/>
              <a:gd name="connsiteX31" fmla="*/ 655320 w 967740"/>
              <a:gd name="connsiteY31" fmla="*/ 779000 h 1788650"/>
              <a:gd name="connsiteX32" fmla="*/ 647700 w 967740"/>
              <a:gd name="connsiteY32" fmla="*/ 767570 h 1788650"/>
              <a:gd name="connsiteX33" fmla="*/ 640080 w 967740"/>
              <a:gd name="connsiteY33" fmla="*/ 737090 h 1788650"/>
              <a:gd name="connsiteX34" fmla="*/ 636270 w 967740"/>
              <a:gd name="connsiteY34" fmla="*/ 725660 h 1788650"/>
              <a:gd name="connsiteX35" fmla="*/ 632460 w 967740"/>
              <a:gd name="connsiteY35" fmla="*/ 710420 h 1788650"/>
              <a:gd name="connsiteX36" fmla="*/ 624840 w 967740"/>
              <a:gd name="connsiteY36" fmla="*/ 698990 h 1788650"/>
              <a:gd name="connsiteX37" fmla="*/ 621030 w 967740"/>
              <a:gd name="connsiteY37" fmla="*/ 683750 h 1788650"/>
              <a:gd name="connsiteX38" fmla="*/ 605790 w 967740"/>
              <a:gd name="connsiteY38" fmla="*/ 653270 h 1788650"/>
              <a:gd name="connsiteX39" fmla="*/ 586740 w 967740"/>
              <a:gd name="connsiteY39" fmla="*/ 622790 h 1788650"/>
              <a:gd name="connsiteX40" fmla="*/ 567690 w 967740"/>
              <a:gd name="connsiteY40" fmla="*/ 584690 h 1788650"/>
              <a:gd name="connsiteX41" fmla="*/ 567690 w 967740"/>
              <a:gd name="connsiteY41" fmla="*/ 584690 h 1788650"/>
              <a:gd name="connsiteX42" fmla="*/ 537210 w 967740"/>
              <a:gd name="connsiteY42" fmla="*/ 538970 h 1788650"/>
              <a:gd name="connsiteX43" fmla="*/ 518160 w 967740"/>
              <a:gd name="connsiteY43" fmla="*/ 504680 h 1788650"/>
              <a:gd name="connsiteX44" fmla="*/ 510540 w 967740"/>
              <a:gd name="connsiteY44" fmla="*/ 493250 h 1788650"/>
              <a:gd name="connsiteX45" fmla="*/ 468630 w 967740"/>
              <a:gd name="connsiteY45" fmla="*/ 455150 h 1788650"/>
              <a:gd name="connsiteX46" fmla="*/ 434340 w 967740"/>
              <a:gd name="connsiteY46" fmla="*/ 417050 h 1788650"/>
              <a:gd name="connsiteX47" fmla="*/ 403860 w 967740"/>
              <a:gd name="connsiteY47" fmla="*/ 390380 h 1788650"/>
              <a:gd name="connsiteX48" fmla="*/ 369570 w 967740"/>
              <a:gd name="connsiteY48" fmla="*/ 359900 h 1788650"/>
              <a:gd name="connsiteX49" fmla="*/ 342900 w 967740"/>
              <a:gd name="connsiteY49" fmla="*/ 344660 h 1788650"/>
              <a:gd name="connsiteX50" fmla="*/ 308610 w 967740"/>
              <a:gd name="connsiteY50" fmla="*/ 317990 h 1788650"/>
              <a:gd name="connsiteX51" fmla="*/ 281940 w 967740"/>
              <a:gd name="connsiteY51" fmla="*/ 302750 h 1788650"/>
              <a:gd name="connsiteX52" fmla="*/ 270510 w 967740"/>
              <a:gd name="connsiteY52" fmla="*/ 295130 h 1788650"/>
              <a:gd name="connsiteX53" fmla="*/ 224246 w 967740"/>
              <a:gd name="connsiteY53" fmla="*/ 264106 h 1788650"/>
              <a:gd name="connsiteX54" fmla="*/ 188323 w 967740"/>
              <a:gd name="connsiteY54" fmla="*/ 247232 h 1788650"/>
              <a:gd name="connsiteX55" fmla="*/ 144236 w 967740"/>
              <a:gd name="connsiteY55" fmla="*/ 231448 h 1788650"/>
              <a:gd name="connsiteX56" fmla="*/ 87630 w 967740"/>
              <a:gd name="connsiteY56" fmla="*/ 203690 h 1788650"/>
              <a:gd name="connsiteX57" fmla="*/ 57150 w 967740"/>
              <a:gd name="connsiteY57" fmla="*/ 173210 h 1788650"/>
              <a:gd name="connsiteX58" fmla="*/ 30480 w 967740"/>
              <a:gd name="connsiteY58" fmla="*/ 142730 h 1788650"/>
              <a:gd name="connsiteX59" fmla="*/ 22860 w 967740"/>
              <a:gd name="connsiteY59" fmla="*/ 127490 h 1788650"/>
              <a:gd name="connsiteX60" fmla="*/ 11430 w 967740"/>
              <a:gd name="connsiteY60" fmla="*/ 119870 h 1788650"/>
              <a:gd name="connsiteX61" fmla="*/ 19050 w 967740"/>
              <a:gd name="connsiteY61" fmla="*/ 104630 h 1788650"/>
              <a:gd name="connsiteX62" fmla="*/ 30480 w 967740"/>
              <a:gd name="connsiteY62" fmla="*/ 116060 h 1788650"/>
              <a:gd name="connsiteX63" fmla="*/ 41910 w 967740"/>
              <a:gd name="connsiteY63" fmla="*/ 123680 h 1788650"/>
              <a:gd name="connsiteX64" fmla="*/ 60960 w 967740"/>
              <a:gd name="connsiteY64" fmla="*/ 127490 h 1788650"/>
              <a:gd name="connsiteX65" fmla="*/ 53340 w 967740"/>
              <a:gd name="connsiteY65" fmla="*/ 97010 h 1788650"/>
              <a:gd name="connsiteX66" fmla="*/ 49530 w 967740"/>
              <a:gd name="connsiteY66" fmla="*/ 77960 h 1788650"/>
              <a:gd name="connsiteX67" fmla="*/ 72390 w 967740"/>
              <a:gd name="connsiteY67" fmla="*/ 93200 h 1788650"/>
              <a:gd name="connsiteX68" fmla="*/ 83820 w 967740"/>
              <a:gd name="connsiteY68" fmla="*/ 70340 h 1788650"/>
              <a:gd name="connsiteX69" fmla="*/ 110490 w 967740"/>
              <a:gd name="connsiteY69" fmla="*/ 89390 h 1788650"/>
              <a:gd name="connsiteX70" fmla="*/ 118110 w 967740"/>
              <a:gd name="connsiteY70" fmla="*/ 74150 h 1788650"/>
              <a:gd name="connsiteX71" fmla="*/ 125730 w 967740"/>
              <a:gd name="connsiteY71" fmla="*/ 51290 h 1788650"/>
              <a:gd name="connsiteX72" fmla="*/ 133350 w 967740"/>
              <a:gd name="connsiteY72" fmla="*/ 62720 h 1788650"/>
              <a:gd name="connsiteX73" fmla="*/ 140970 w 967740"/>
              <a:gd name="connsiteY73" fmla="*/ 51290 h 1788650"/>
              <a:gd name="connsiteX74" fmla="*/ 201930 w 967740"/>
              <a:gd name="connsiteY74" fmla="*/ 20810 h 1788650"/>
              <a:gd name="connsiteX75" fmla="*/ 224790 w 967740"/>
              <a:gd name="connsiteY75" fmla="*/ 28430 h 1788650"/>
              <a:gd name="connsiteX76" fmla="*/ 224790 w 967740"/>
              <a:gd name="connsiteY76" fmla="*/ 24620 h 1788650"/>
              <a:gd name="connsiteX77" fmla="*/ 247650 w 967740"/>
              <a:gd name="connsiteY77" fmla="*/ 47480 h 1788650"/>
              <a:gd name="connsiteX78" fmla="*/ 297180 w 967740"/>
              <a:gd name="connsiteY78" fmla="*/ 74150 h 1788650"/>
              <a:gd name="connsiteX79" fmla="*/ 365760 w 967740"/>
              <a:gd name="connsiteY79" fmla="*/ 116060 h 1788650"/>
              <a:gd name="connsiteX80" fmla="*/ 400050 w 967740"/>
              <a:gd name="connsiteY80" fmla="*/ 142730 h 1788650"/>
              <a:gd name="connsiteX81" fmla="*/ 407670 w 967740"/>
              <a:gd name="connsiteY81" fmla="*/ 154160 h 1788650"/>
              <a:gd name="connsiteX82" fmla="*/ 419100 w 967740"/>
              <a:gd name="connsiteY82" fmla="*/ 157970 h 1788650"/>
              <a:gd name="connsiteX83" fmla="*/ 457200 w 967740"/>
              <a:gd name="connsiteY83" fmla="*/ 196070 h 1788650"/>
              <a:gd name="connsiteX84" fmla="*/ 480060 w 967740"/>
              <a:gd name="connsiteY84" fmla="*/ 215120 h 1788650"/>
              <a:gd name="connsiteX85" fmla="*/ 529590 w 967740"/>
              <a:gd name="connsiteY85" fmla="*/ 257030 h 1788650"/>
              <a:gd name="connsiteX86" fmla="*/ 563880 w 967740"/>
              <a:gd name="connsiteY86" fmla="*/ 283700 h 1788650"/>
              <a:gd name="connsiteX87" fmla="*/ 594360 w 967740"/>
              <a:gd name="connsiteY87" fmla="*/ 317990 h 1788650"/>
              <a:gd name="connsiteX88" fmla="*/ 624840 w 967740"/>
              <a:gd name="connsiteY88" fmla="*/ 356090 h 1788650"/>
              <a:gd name="connsiteX89" fmla="*/ 647700 w 967740"/>
              <a:gd name="connsiteY89" fmla="*/ 390380 h 1788650"/>
              <a:gd name="connsiteX90" fmla="*/ 651510 w 967740"/>
              <a:gd name="connsiteY90" fmla="*/ 401810 h 1788650"/>
              <a:gd name="connsiteX91" fmla="*/ 678180 w 967740"/>
              <a:gd name="connsiteY91" fmla="*/ 436100 h 1788650"/>
              <a:gd name="connsiteX92" fmla="*/ 704850 w 967740"/>
              <a:gd name="connsiteY92" fmla="*/ 474200 h 1788650"/>
              <a:gd name="connsiteX93" fmla="*/ 746760 w 967740"/>
              <a:gd name="connsiteY93" fmla="*/ 565640 h 1788650"/>
              <a:gd name="connsiteX94" fmla="*/ 754380 w 967740"/>
              <a:gd name="connsiteY94" fmla="*/ 580880 h 1788650"/>
              <a:gd name="connsiteX95" fmla="*/ 765810 w 967740"/>
              <a:gd name="connsiteY95" fmla="*/ 607550 h 1788650"/>
              <a:gd name="connsiteX96" fmla="*/ 773430 w 967740"/>
              <a:gd name="connsiteY96" fmla="*/ 584690 h 1788650"/>
              <a:gd name="connsiteX97" fmla="*/ 796290 w 967740"/>
              <a:gd name="connsiteY97" fmla="*/ 504680 h 1788650"/>
              <a:gd name="connsiteX98" fmla="*/ 803910 w 967740"/>
              <a:gd name="connsiteY98" fmla="*/ 428480 h 1788650"/>
              <a:gd name="connsiteX99" fmla="*/ 796290 w 967740"/>
              <a:gd name="connsiteY99" fmla="*/ 401810 h 1788650"/>
              <a:gd name="connsiteX100" fmla="*/ 800100 w 967740"/>
              <a:gd name="connsiteY100" fmla="*/ 386570 h 1788650"/>
              <a:gd name="connsiteX101" fmla="*/ 796290 w 967740"/>
              <a:gd name="connsiteY101" fmla="*/ 363710 h 1788650"/>
              <a:gd name="connsiteX102" fmla="*/ 792480 w 967740"/>
              <a:gd name="connsiteY102" fmla="*/ 337040 h 1788650"/>
              <a:gd name="connsiteX103" fmla="*/ 784860 w 967740"/>
              <a:gd name="connsiteY103" fmla="*/ 291320 h 1788650"/>
              <a:gd name="connsiteX104" fmla="*/ 788670 w 967740"/>
              <a:gd name="connsiteY104" fmla="*/ 196070 h 1788650"/>
              <a:gd name="connsiteX105" fmla="*/ 792480 w 967740"/>
              <a:gd name="connsiteY105" fmla="*/ 177020 h 1788650"/>
              <a:gd name="connsiteX106" fmla="*/ 800100 w 967740"/>
              <a:gd name="connsiteY106" fmla="*/ 199880 h 1788650"/>
              <a:gd name="connsiteX107" fmla="*/ 803910 w 967740"/>
              <a:gd name="connsiteY107" fmla="*/ 237980 h 1788650"/>
              <a:gd name="connsiteX108" fmla="*/ 807720 w 967740"/>
              <a:gd name="connsiteY108" fmla="*/ 268460 h 1788650"/>
              <a:gd name="connsiteX109" fmla="*/ 815340 w 967740"/>
              <a:gd name="connsiteY109" fmla="*/ 257030 h 1788650"/>
              <a:gd name="connsiteX110" fmla="*/ 819150 w 967740"/>
              <a:gd name="connsiteY110" fmla="*/ 245600 h 1788650"/>
              <a:gd name="connsiteX111" fmla="*/ 826770 w 967740"/>
              <a:gd name="connsiteY111" fmla="*/ 226550 h 1788650"/>
              <a:gd name="connsiteX112" fmla="*/ 834390 w 967740"/>
              <a:gd name="connsiteY112" fmla="*/ 203690 h 1788650"/>
              <a:gd name="connsiteX113" fmla="*/ 845820 w 967740"/>
              <a:gd name="connsiteY113" fmla="*/ 180830 h 1788650"/>
              <a:gd name="connsiteX114" fmla="*/ 853440 w 967740"/>
              <a:gd name="connsiteY114" fmla="*/ 196070 h 1788650"/>
              <a:gd name="connsiteX115" fmla="*/ 868680 w 967740"/>
              <a:gd name="connsiteY115" fmla="*/ 218930 h 1788650"/>
              <a:gd name="connsiteX116" fmla="*/ 876300 w 967740"/>
              <a:gd name="connsiteY116" fmla="*/ 199880 h 1788650"/>
              <a:gd name="connsiteX117" fmla="*/ 883920 w 967740"/>
              <a:gd name="connsiteY117" fmla="*/ 188450 h 1788650"/>
              <a:gd name="connsiteX118" fmla="*/ 887730 w 967740"/>
              <a:gd name="connsiteY118" fmla="*/ 237980 h 1788650"/>
              <a:gd name="connsiteX119" fmla="*/ 902970 w 967740"/>
              <a:gd name="connsiteY119" fmla="*/ 211310 h 1788650"/>
              <a:gd name="connsiteX120" fmla="*/ 910590 w 967740"/>
              <a:gd name="connsiteY120" fmla="*/ 196070 h 1788650"/>
              <a:gd name="connsiteX121" fmla="*/ 906780 w 967740"/>
              <a:gd name="connsiteY121" fmla="*/ 226550 h 1788650"/>
              <a:gd name="connsiteX122" fmla="*/ 910590 w 967740"/>
              <a:gd name="connsiteY122" fmla="*/ 241790 h 1788650"/>
              <a:gd name="connsiteX123" fmla="*/ 918210 w 967740"/>
              <a:gd name="connsiteY123" fmla="*/ 230360 h 1788650"/>
              <a:gd name="connsiteX124" fmla="*/ 929640 w 967740"/>
              <a:gd name="connsiteY124" fmla="*/ 218930 h 1788650"/>
              <a:gd name="connsiteX125" fmla="*/ 933450 w 967740"/>
              <a:gd name="connsiteY125" fmla="*/ 207500 h 1788650"/>
              <a:gd name="connsiteX126" fmla="*/ 944880 w 967740"/>
              <a:gd name="connsiteY126" fmla="*/ 241790 h 1788650"/>
              <a:gd name="connsiteX127" fmla="*/ 941070 w 967740"/>
              <a:gd name="connsiteY127" fmla="*/ 302750 h 1788650"/>
              <a:gd name="connsiteX128" fmla="*/ 944880 w 967740"/>
              <a:gd name="connsiteY128" fmla="*/ 401810 h 1788650"/>
              <a:gd name="connsiteX129" fmla="*/ 948690 w 967740"/>
              <a:gd name="connsiteY129" fmla="*/ 428480 h 1788650"/>
              <a:gd name="connsiteX130" fmla="*/ 952500 w 967740"/>
              <a:gd name="connsiteY130" fmla="*/ 470390 h 1788650"/>
              <a:gd name="connsiteX131" fmla="*/ 956310 w 967740"/>
              <a:gd name="connsiteY131" fmla="*/ 565640 h 1788650"/>
              <a:gd name="connsiteX132" fmla="*/ 967740 w 967740"/>
              <a:gd name="connsiteY132" fmla="*/ 626600 h 1788650"/>
              <a:gd name="connsiteX133" fmla="*/ 960120 w 967740"/>
              <a:gd name="connsiteY133" fmla="*/ 737090 h 1788650"/>
              <a:gd name="connsiteX134" fmla="*/ 956310 w 967740"/>
              <a:gd name="connsiteY134" fmla="*/ 763760 h 1788650"/>
              <a:gd name="connsiteX135" fmla="*/ 952500 w 967740"/>
              <a:gd name="connsiteY135" fmla="*/ 782810 h 1788650"/>
              <a:gd name="connsiteX136" fmla="*/ 944880 w 967740"/>
              <a:gd name="connsiteY136" fmla="*/ 847580 h 1788650"/>
              <a:gd name="connsiteX137" fmla="*/ 941070 w 967740"/>
              <a:gd name="connsiteY137" fmla="*/ 862820 h 1788650"/>
              <a:gd name="connsiteX138" fmla="*/ 933450 w 967740"/>
              <a:gd name="connsiteY138" fmla="*/ 935210 h 1788650"/>
              <a:gd name="connsiteX139" fmla="*/ 925830 w 967740"/>
              <a:gd name="connsiteY139" fmla="*/ 988550 h 1788650"/>
              <a:gd name="connsiteX140" fmla="*/ 929640 w 967740"/>
              <a:gd name="connsiteY140" fmla="*/ 1057130 h 1788650"/>
              <a:gd name="connsiteX141" fmla="*/ 941070 w 967740"/>
              <a:gd name="connsiteY141" fmla="*/ 1133330 h 1788650"/>
              <a:gd name="connsiteX142" fmla="*/ 933450 w 967740"/>
              <a:gd name="connsiteY142" fmla="*/ 1217150 h 1788650"/>
              <a:gd name="connsiteX143" fmla="*/ 925830 w 967740"/>
              <a:gd name="connsiteY143" fmla="*/ 1262870 h 1788650"/>
              <a:gd name="connsiteX144" fmla="*/ 918210 w 967740"/>
              <a:gd name="connsiteY144" fmla="*/ 1346690 h 1788650"/>
              <a:gd name="connsiteX145" fmla="*/ 914400 w 967740"/>
              <a:gd name="connsiteY145" fmla="*/ 1361930 h 1788650"/>
              <a:gd name="connsiteX146" fmla="*/ 910590 w 967740"/>
              <a:gd name="connsiteY146" fmla="*/ 1380980 h 1788650"/>
              <a:gd name="connsiteX147" fmla="*/ 902970 w 967740"/>
              <a:gd name="connsiteY147" fmla="*/ 1403840 h 1788650"/>
              <a:gd name="connsiteX148" fmla="*/ 891540 w 967740"/>
              <a:gd name="connsiteY148" fmla="*/ 1430510 h 1788650"/>
              <a:gd name="connsiteX149" fmla="*/ 887730 w 967740"/>
              <a:gd name="connsiteY149" fmla="*/ 1457180 h 1788650"/>
              <a:gd name="connsiteX150" fmla="*/ 883920 w 967740"/>
              <a:gd name="connsiteY150" fmla="*/ 1468610 h 1788650"/>
              <a:gd name="connsiteX151" fmla="*/ 876300 w 967740"/>
              <a:gd name="connsiteY151" fmla="*/ 1495280 h 1788650"/>
              <a:gd name="connsiteX152" fmla="*/ 876300 w 967740"/>
              <a:gd name="connsiteY152" fmla="*/ 1586720 h 1788650"/>
              <a:gd name="connsiteX153" fmla="*/ 887730 w 967740"/>
              <a:gd name="connsiteY153" fmla="*/ 1609580 h 1788650"/>
              <a:gd name="connsiteX154" fmla="*/ 891540 w 967740"/>
              <a:gd name="connsiteY154" fmla="*/ 1617200 h 1788650"/>
              <a:gd name="connsiteX0" fmla="*/ 697230 w 967740"/>
              <a:gd name="connsiteY0" fmla="*/ 1788650 h 1788650"/>
              <a:gd name="connsiteX1" fmla="*/ 704850 w 967740"/>
              <a:gd name="connsiteY1" fmla="*/ 1758170 h 1788650"/>
              <a:gd name="connsiteX2" fmla="*/ 708660 w 967740"/>
              <a:gd name="connsiteY2" fmla="*/ 1742930 h 1788650"/>
              <a:gd name="connsiteX3" fmla="*/ 712470 w 967740"/>
              <a:gd name="connsiteY3" fmla="*/ 1716260 h 1788650"/>
              <a:gd name="connsiteX4" fmla="*/ 716280 w 967740"/>
              <a:gd name="connsiteY4" fmla="*/ 1697210 h 1788650"/>
              <a:gd name="connsiteX5" fmla="*/ 723900 w 967740"/>
              <a:gd name="connsiteY5" fmla="*/ 1674350 h 1788650"/>
              <a:gd name="connsiteX6" fmla="*/ 731520 w 967740"/>
              <a:gd name="connsiteY6" fmla="*/ 1590530 h 1788650"/>
              <a:gd name="connsiteX7" fmla="*/ 735330 w 967740"/>
              <a:gd name="connsiteY7" fmla="*/ 1579100 h 1788650"/>
              <a:gd name="connsiteX8" fmla="*/ 739140 w 967740"/>
              <a:gd name="connsiteY8" fmla="*/ 1529570 h 1788650"/>
              <a:gd name="connsiteX9" fmla="*/ 742950 w 967740"/>
              <a:gd name="connsiteY9" fmla="*/ 1514330 h 1788650"/>
              <a:gd name="connsiteX10" fmla="*/ 746760 w 967740"/>
              <a:gd name="connsiteY10" fmla="*/ 1472420 h 1788650"/>
              <a:gd name="connsiteX11" fmla="*/ 750570 w 967740"/>
              <a:gd name="connsiteY11" fmla="*/ 1457180 h 1788650"/>
              <a:gd name="connsiteX12" fmla="*/ 754380 w 967740"/>
              <a:gd name="connsiteY12" fmla="*/ 1426700 h 1788650"/>
              <a:gd name="connsiteX13" fmla="*/ 758190 w 967740"/>
              <a:gd name="connsiteY13" fmla="*/ 1400030 h 1788650"/>
              <a:gd name="connsiteX14" fmla="*/ 762000 w 967740"/>
              <a:gd name="connsiteY14" fmla="*/ 1339070 h 1788650"/>
              <a:gd name="connsiteX15" fmla="*/ 765810 w 967740"/>
              <a:gd name="connsiteY15" fmla="*/ 1316210 h 1788650"/>
              <a:gd name="connsiteX16" fmla="*/ 758190 w 967740"/>
              <a:gd name="connsiteY16" fmla="*/ 1209530 h 1788650"/>
              <a:gd name="connsiteX17" fmla="*/ 754380 w 967740"/>
              <a:gd name="connsiteY17" fmla="*/ 1190480 h 1788650"/>
              <a:gd name="connsiteX18" fmla="*/ 746760 w 967740"/>
              <a:gd name="connsiteY18" fmla="*/ 1137140 h 1788650"/>
              <a:gd name="connsiteX19" fmla="*/ 735330 w 967740"/>
              <a:gd name="connsiteY19" fmla="*/ 1087610 h 1788650"/>
              <a:gd name="connsiteX20" fmla="*/ 731520 w 967740"/>
              <a:gd name="connsiteY20" fmla="*/ 1076180 h 1788650"/>
              <a:gd name="connsiteX21" fmla="*/ 723900 w 967740"/>
              <a:gd name="connsiteY21" fmla="*/ 1019030 h 1788650"/>
              <a:gd name="connsiteX22" fmla="*/ 716280 w 967740"/>
              <a:gd name="connsiteY22" fmla="*/ 980930 h 1788650"/>
              <a:gd name="connsiteX23" fmla="*/ 712470 w 967740"/>
              <a:gd name="connsiteY23" fmla="*/ 942830 h 1788650"/>
              <a:gd name="connsiteX24" fmla="*/ 704850 w 967740"/>
              <a:gd name="connsiteY24" fmla="*/ 916160 h 1788650"/>
              <a:gd name="connsiteX25" fmla="*/ 701040 w 967740"/>
              <a:gd name="connsiteY25" fmla="*/ 897110 h 1788650"/>
              <a:gd name="connsiteX26" fmla="*/ 693420 w 967740"/>
              <a:gd name="connsiteY26" fmla="*/ 881870 h 1788650"/>
              <a:gd name="connsiteX27" fmla="*/ 685800 w 967740"/>
              <a:gd name="connsiteY27" fmla="*/ 859010 h 1788650"/>
              <a:gd name="connsiteX28" fmla="*/ 674370 w 967740"/>
              <a:gd name="connsiteY28" fmla="*/ 832340 h 1788650"/>
              <a:gd name="connsiteX29" fmla="*/ 666750 w 967740"/>
              <a:gd name="connsiteY29" fmla="*/ 817100 h 1788650"/>
              <a:gd name="connsiteX30" fmla="*/ 659130 w 967740"/>
              <a:gd name="connsiteY30" fmla="*/ 794240 h 1788650"/>
              <a:gd name="connsiteX31" fmla="*/ 655320 w 967740"/>
              <a:gd name="connsiteY31" fmla="*/ 779000 h 1788650"/>
              <a:gd name="connsiteX32" fmla="*/ 647700 w 967740"/>
              <a:gd name="connsiteY32" fmla="*/ 767570 h 1788650"/>
              <a:gd name="connsiteX33" fmla="*/ 640080 w 967740"/>
              <a:gd name="connsiteY33" fmla="*/ 737090 h 1788650"/>
              <a:gd name="connsiteX34" fmla="*/ 636270 w 967740"/>
              <a:gd name="connsiteY34" fmla="*/ 725660 h 1788650"/>
              <a:gd name="connsiteX35" fmla="*/ 632460 w 967740"/>
              <a:gd name="connsiteY35" fmla="*/ 710420 h 1788650"/>
              <a:gd name="connsiteX36" fmla="*/ 624840 w 967740"/>
              <a:gd name="connsiteY36" fmla="*/ 698990 h 1788650"/>
              <a:gd name="connsiteX37" fmla="*/ 621030 w 967740"/>
              <a:gd name="connsiteY37" fmla="*/ 683750 h 1788650"/>
              <a:gd name="connsiteX38" fmla="*/ 605790 w 967740"/>
              <a:gd name="connsiteY38" fmla="*/ 653270 h 1788650"/>
              <a:gd name="connsiteX39" fmla="*/ 586740 w 967740"/>
              <a:gd name="connsiteY39" fmla="*/ 622790 h 1788650"/>
              <a:gd name="connsiteX40" fmla="*/ 567690 w 967740"/>
              <a:gd name="connsiteY40" fmla="*/ 584690 h 1788650"/>
              <a:gd name="connsiteX41" fmla="*/ 567690 w 967740"/>
              <a:gd name="connsiteY41" fmla="*/ 584690 h 1788650"/>
              <a:gd name="connsiteX42" fmla="*/ 537210 w 967740"/>
              <a:gd name="connsiteY42" fmla="*/ 538970 h 1788650"/>
              <a:gd name="connsiteX43" fmla="*/ 518160 w 967740"/>
              <a:gd name="connsiteY43" fmla="*/ 504680 h 1788650"/>
              <a:gd name="connsiteX44" fmla="*/ 510540 w 967740"/>
              <a:gd name="connsiteY44" fmla="*/ 493250 h 1788650"/>
              <a:gd name="connsiteX45" fmla="*/ 468630 w 967740"/>
              <a:gd name="connsiteY45" fmla="*/ 455150 h 1788650"/>
              <a:gd name="connsiteX46" fmla="*/ 434340 w 967740"/>
              <a:gd name="connsiteY46" fmla="*/ 417050 h 1788650"/>
              <a:gd name="connsiteX47" fmla="*/ 403860 w 967740"/>
              <a:gd name="connsiteY47" fmla="*/ 390380 h 1788650"/>
              <a:gd name="connsiteX48" fmla="*/ 369570 w 967740"/>
              <a:gd name="connsiteY48" fmla="*/ 359900 h 1788650"/>
              <a:gd name="connsiteX49" fmla="*/ 342900 w 967740"/>
              <a:gd name="connsiteY49" fmla="*/ 344660 h 1788650"/>
              <a:gd name="connsiteX50" fmla="*/ 308610 w 967740"/>
              <a:gd name="connsiteY50" fmla="*/ 317990 h 1788650"/>
              <a:gd name="connsiteX51" fmla="*/ 281940 w 967740"/>
              <a:gd name="connsiteY51" fmla="*/ 302750 h 1788650"/>
              <a:gd name="connsiteX52" fmla="*/ 270510 w 967740"/>
              <a:gd name="connsiteY52" fmla="*/ 295130 h 1788650"/>
              <a:gd name="connsiteX53" fmla="*/ 224246 w 967740"/>
              <a:gd name="connsiteY53" fmla="*/ 264106 h 1788650"/>
              <a:gd name="connsiteX54" fmla="*/ 188323 w 967740"/>
              <a:gd name="connsiteY54" fmla="*/ 247232 h 1788650"/>
              <a:gd name="connsiteX55" fmla="*/ 144236 w 967740"/>
              <a:gd name="connsiteY55" fmla="*/ 231448 h 1788650"/>
              <a:gd name="connsiteX56" fmla="*/ 117566 w 967740"/>
              <a:gd name="connsiteY56" fmla="*/ 195526 h 1788650"/>
              <a:gd name="connsiteX57" fmla="*/ 57150 w 967740"/>
              <a:gd name="connsiteY57" fmla="*/ 173210 h 1788650"/>
              <a:gd name="connsiteX58" fmla="*/ 30480 w 967740"/>
              <a:gd name="connsiteY58" fmla="*/ 142730 h 1788650"/>
              <a:gd name="connsiteX59" fmla="*/ 22860 w 967740"/>
              <a:gd name="connsiteY59" fmla="*/ 127490 h 1788650"/>
              <a:gd name="connsiteX60" fmla="*/ 11430 w 967740"/>
              <a:gd name="connsiteY60" fmla="*/ 119870 h 1788650"/>
              <a:gd name="connsiteX61" fmla="*/ 19050 w 967740"/>
              <a:gd name="connsiteY61" fmla="*/ 104630 h 1788650"/>
              <a:gd name="connsiteX62" fmla="*/ 30480 w 967740"/>
              <a:gd name="connsiteY62" fmla="*/ 116060 h 1788650"/>
              <a:gd name="connsiteX63" fmla="*/ 41910 w 967740"/>
              <a:gd name="connsiteY63" fmla="*/ 123680 h 1788650"/>
              <a:gd name="connsiteX64" fmla="*/ 60960 w 967740"/>
              <a:gd name="connsiteY64" fmla="*/ 127490 h 1788650"/>
              <a:gd name="connsiteX65" fmla="*/ 53340 w 967740"/>
              <a:gd name="connsiteY65" fmla="*/ 97010 h 1788650"/>
              <a:gd name="connsiteX66" fmla="*/ 49530 w 967740"/>
              <a:gd name="connsiteY66" fmla="*/ 77960 h 1788650"/>
              <a:gd name="connsiteX67" fmla="*/ 72390 w 967740"/>
              <a:gd name="connsiteY67" fmla="*/ 93200 h 1788650"/>
              <a:gd name="connsiteX68" fmla="*/ 83820 w 967740"/>
              <a:gd name="connsiteY68" fmla="*/ 70340 h 1788650"/>
              <a:gd name="connsiteX69" fmla="*/ 110490 w 967740"/>
              <a:gd name="connsiteY69" fmla="*/ 89390 h 1788650"/>
              <a:gd name="connsiteX70" fmla="*/ 118110 w 967740"/>
              <a:gd name="connsiteY70" fmla="*/ 74150 h 1788650"/>
              <a:gd name="connsiteX71" fmla="*/ 125730 w 967740"/>
              <a:gd name="connsiteY71" fmla="*/ 51290 h 1788650"/>
              <a:gd name="connsiteX72" fmla="*/ 133350 w 967740"/>
              <a:gd name="connsiteY72" fmla="*/ 62720 h 1788650"/>
              <a:gd name="connsiteX73" fmla="*/ 140970 w 967740"/>
              <a:gd name="connsiteY73" fmla="*/ 51290 h 1788650"/>
              <a:gd name="connsiteX74" fmla="*/ 201930 w 967740"/>
              <a:gd name="connsiteY74" fmla="*/ 20810 h 1788650"/>
              <a:gd name="connsiteX75" fmla="*/ 224790 w 967740"/>
              <a:gd name="connsiteY75" fmla="*/ 28430 h 1788650"/>
              <a:gd name="connsiteX76" fmla="*/ 224790 w 967740"/>
              <a:gd name="connsiteY76" fmla="*/ 24620 h 1788650"/>
              <a:gd name="connsiteX77" fmla="*/ 247650 w 967740"/>
              <a:gd name="connsiteY77" fmla="*/ 47480 h 1788650"/>
              <a:gd name="connsiteX78" fmla="*/ 297180 w 967740"/>
              <a:gd name="connsiteY78" fmla="*/ 74150 h 1788650"/>
              <a:gd name="connsiteX79" fmla="*/ 365760 w 967740"/>
              <a:gd name="connsiteY79" fmla="*/ 116060 h 1788650"/>
              <a:gd name="connsiteX80" fmla="*/ 400050 w 967740"/>
              <a:gd name="connsiteY80" fmla="*/ 142730 h 1788650"/>
              <a:gd name="connsiteX81" fmla="*/ 407670 w 967740"/>
              <a:gd name="connsiteY81" fmla="*/ 154160 h 1788650"/>
              <a:gd name="connsiteX82" fmla="*/ 419100 w 967740"/>
              <a:gd name="connsiteY82" fmla="*/ 157970 h 1788650"/>
              <a:gd name="connsiteX83" fmla="*/ 457200 w 967740"/>
              <a:gd name="connsiteY83" fmla="*/ 196070 h 1788650"/>
              <a:gd name="connsiteX84" fmla="*/ 480060 w 967740"/>
              <a:gd name="connsiteY84" fmla="*/ 215120 h 1788650"/>
              <a:gd name="connsiteX85" fmla="*/ 529590 w 967740"/>
              <a:gd name="connsiteY85" fmla="*/ 257030 h 1788650"/>
              <a:gd name="connsiteX86" fmla="*/ 563880 w 967740"/>
              <a:gd name="connsiteY86" fmla="*/ 283700 h 1788650"/>
              <a:gd name="connsiteX87" fmla="*/ 594360 w 967740"/>
              <a:gd name="connsiteY87" fmla="*/ 317990 h 1788650"/>
              <a:gd name="connsiteX88" fmla="*/ 624840 w 967740"/>
              <a:gd name="connsiteY88" fmla="*/ 356090 h 1788650"/>
              <a:gd name="connsiteX89" fmla="*/ 647700 w 967740"/>
              <a:gd name="connsiteY89" fmla="*/ 390380 h 1788650"/>
              <a:gd name="connsiteX90" fmla="*/ 651510 w 967740"/>
              <a:gd name="connsiteY90" fmla="*/ 401810 h 1788650"/>
              <a:gd name="connsiteX91" fmla="*/ 678180 w 967740"/>
              <a:gd name="connsiteY91" fmla="*/ 436100 h 1788650"/>
              <a:gd name="connsiteX92" fmla="*/ 704850 w 967740"/>
              <a:gd name="connsiteY92" fmla="*/ 474200 h 1788650"/>
              <a:gd name="connsiteX93" fmla="*/ 746760 w 967740"/>
              <a:gd name="connsiteY93" fmla="*/ 565640 h 1788650"/>
              <a:gd name="connsiteX94" fmla="*/ 754380 w 967740"/>
              <a:gd name="connsiteY94" fmla="*/ 580880 h 1788650"/>
              <a:gd name="connsiteX95" fmla="*/ 765810 w 967740"/>
              <a:gd name="connsiteY95" fmla="*/ 607550 h 1788650"/>
              <a:gd name="connsiteX96" fmla="*/ 773430 w 967740"/>
              <a:gd name="connsiteY96" fmla="*/ 584690 h 1788650"/>
              <a:gd name="connsiteX97" fmla="*/ 796290 w 967740"/>
              <a:gd name="connsiteY97" fmla="*/ 504680 h 1788650"/>
              <a:gd name="connsiteX98" fmla="*/ 803910 w 967740"/>
              <a:gd name="connsiteY98" fmla="*/ 428480 h 1788650"/>
              <a:gd name="connsiteX99" fmla="*/ 796290 w 967740"/>
              <a:gd name="connsiteY99" fmla="*/ 401810 h 1788650"/>
              <a:gd name="connsiteX100" fmla="*/ 800100 w 967740"/>
              <a:gd name="connsiteY100" fmla="*/ 386570 h 1788650"/>
              <a:gd name="connsiteX101" fmla="*/ 796290 w 967740"/>
              <a:gd name="connsiteY101" fmla="*/ 363710 h 1788650"/>
              <a:gd name="connsiteX102" fmla="*/ 792480 w 967740"/>
              <a:gd name="connsiteY102" fmla="*/ 337040 h 1788650"/>
              <a:gd name="connsiteX103" fmla="*/ 784860 w 967740"/>
              <a:gd name="connsiteY103" fmla="*/ 291320 h 1788650"/>
              <a:gd name="connsiteX104" fmla="*/ 788670 w 967740"/>
              <a:gd name="connsiteY104" fmla="*/ 196070 h 1788650"/>
              <a:gd name="connsiteX105" fmla="*/ 792480 w 967740"/>
              <a:gd name="connsiteY105" fmla="*/ 177020 h 1788650"/>
              <a:gd name="connsiteX106" fmla="*/ 800100 w 967740"/>
              <a:gd name="connsiteY106" fmla="*/ 199880 h 1788650"/>
              <a:gd name="connsiteX107" fmla="*/ 803910 w 967740"/>
              <a:gd name="connsiteY107" fmla="*/ 237980 h 1788650"/>
              <a:gd name="connsiteX108" fmla="*/ 807720 w 967740"/>
              <a:gd name="connsiteY108" fmla="*/ 268460 h 1788650"/>
              <a:gd name="connsiteX109" fmla="*/ 815340 w 967740"/>
              <a:gd name="connsiteY109" fmla="*/ 257030 h 1788650"/>
              <a:gd name="connsiteX110" fmla="*/ 819150 w 967740"/>
              <a:gd name="connsiteY110" fmla="*/ 245600 h 1788650"/>
              <a:gd name="connsiteX111" fmla="*/ 826770 w 967740"/>
              <a:gd name="connsiteY111" fmla="*/ 226550 h 1788650"/>
              <a:gd name="connsiteX112" fmla="*/ 834390 w 967740"/>
              <a:gd name="connsiteY112" fmla="*/ 203690 h 1788650"/>
              <a:gd name="connsiteX113" fmla="*/ 845820 w 967740"/>
              <a:gd name="connsiteY113" fmla="*/ 180830 h 1788650"/>
              <a:gd name="connsiteX114" fmla="*/ 853440 w 967740"/>
              <a:gd name="connsiteY114" fmla="*/ 196070 h 1788650"/>
              <a:gd name="connsiteX115" fmla="*/ 868680 w 967740"/>
              <a:gd name="connsiteY115" fmla="*/ 218930 h 1788650"/>
              <a:gd name="connsiteX116" fmla="*/ 876300 w 967740"/>
              <a:gd name="connsiteY116" fmla="*/ 199880 h 1788650"/>
              <a:gd name="connsiteX117" fmla="*/ 883920 w 967740"/>
              <a:gd name="connsiteY117" fmla="*/ 188450 h 1788650"/>
              <a:gd name="connsiteX118" fmla="*/ 887730 w 967740"/>
              <a:gd name="connsiteY118" fmla="*/ 237980 h 1788650"/>
              <a:gd name="connsiteX119" fmla="*/ 902970 w 967740"/>
              <a:gd name="connsiteY119" fmla="*/ 211310 h 1788650"/>
              <a:gd name="connsiteX120" fmla="*/ 910590 w 967740"/>
              <a:gd name="connsiteY120" fmla="*/ 196070 h 1788650"/>
              <a:gd name="connsiteX121" fmla="*/ 906780 w 967740"/>
              <a:gd name="connsiteY121" fmla="*/ 226550 h 1788650"/>
              <a:gd name="connsiteX122" fmla="*/ 910590 w 967740"/>
              <a:gd name="connsiteY122" fmla="*/ 241790 h 1788650"/>
              <a:gd name="connsiteX123" fmla="*/ 918210 w 967740"/>
              <a:gd name="connsiteY123" fmla="*/ 230360 h 1788650"/>
              <a:gd name="connsiteX124" fmla="*/ 929640 w 967740"/>
              <a:gd name="connsiteY124" fmla="*/ 218930 h 1788650"/>
              <a:gd name="connsiteX125" fmla="*/ 933450 w 967740"/>
              <a:gd name="connsiteY125" fmla="*/ 207500 h 1788650"/>
              <a:gd name="connsiteX126" fmla="*/ 944880 w 967740"/>
              <a:gd name="connsiteY126" fmla="*/ 241790 h 1788650"/>
              <a:gd name="connsiteX127" fmla="*/ 941070 w 967740"/>
              <a:gd name="connsiteY127" fmla="*/ 302750 h 1788650"/>
              <a:gd name="connsiteX128" fmla="*/ 944880 w 967740"/>
              <a:gd name="connsiteY128" fmla="*/ 401810 h 1788650"/>
              <a:gd name="connsiteX129" fmla="*/ 948690 w 967740"/>
              <a:gd name="connsiteY129" fmla="*/ 428480 h 1788650"/>
              <a:gd name="connsiteX130" fmla="*/ 952500 w 967740"/>
              <a:gd name="connsiteY130" fmla="*/ 470390 h 1788650"/>
              <a:gd name="connsiteX131" fmla="*/ 956310 w 967740"/>
              <a:gd name="connsiteY131" fmla="*/ 565640 h 1788650"/>
              <a:gd name="connsiteX132" fmla="*/ 967740 w 967740"/>
              <a:gd name="connsiteY132" fmla="*/ 626600 h 1788650"/>
              <a:gd name="connsiteX133" fmla="*/ 960120 w 967740"/>
              <a:gd name="connsiteY133" fmla="*/ 737090 h 1788650"/>
              <a:gd name="connsiteX134" fmla="*/ 956310 w 967740"/>
              <a:gd name="connsiteY134" fmla="*/ 763760 h 1788650"/>
              <a:gd name="connsiteX135" fmla="*/ 952500 w 967740"/>
              <a:gd name="connsiteY135" fmla="*/ 782810 h 1788650"/>
              <a:gd name="connsiteX136" fmla="*/ 944880 w 967740"/>
              <a:gd name="connsiteY136" fmla="*/ 847580 h 1788650"/>
              <a:gd name="connsiteX137" fmla="*/ 941070 w 967740"/>
              <a:gd name="connsiteY137" fmla="*/ 862820 h 1788650"/>
              <a:gd name="connsiteX138" fmla="*/ 933450 w 967740"/>
              <a:gd name="connsiteY138" fmla="*/ 935210 h 1788650"/>
              <a:gd name="connsiteX139" fmla="*/ 925830 w 967740"/>
              <a:gd name="connsiteY139" fmla="*/ 988550 h 1788650"/>
              <a:gd name="connsiteX140" fmla="*/ 929640 w 967740"/>
              <a:gd name="connsiteY140" fmla="*/ 1057130 h 1788650"/>
              <a:gd name="connsiteX141" fmla="*/ 941070 w 967740"/>
              <a:gd name="connsiteY141" fmla="*/ 1133330 h 1788650"/>
              <a:gd name="connsiteX142" fmla="*/ 933450 w 967740"/>
              <a:gd name="connsiteY142" fmla="*/ 1217150 h 1788650"/>
              <a:gd name="connsiteX143" fmla="*/ 925830 w 967740"/>
              <a:gd name="connsiteY143" fmla="*/ 1262870 h 1788650"/>
              <a:gd name="connsiteX144" fmla="*/ 918210 w 967740"/>
              <a:gd name="connsiteY144" fmla="*/ 1346690 h 1788650"/>
              <a:gd name="connsiteX145" fmla="*/ 914400 w 967740"/>
              <a:gd name="connsiteY145" fmla="*/ 1361930 h 1788650"/>
              <a:gd name="connsiteX146" fmla="*/ 910590 w 967740"/>
              <a:gd name="connsiteY146" fmla="*/ 1380980 h 1788650"/>
              <a:gd name="connsiteX147" fmla="*/ 902970 w 967740"/>
              <a:gd name="connsiteY147" fmla="*/ 1403840 h 1788650"/>
              <a:gd name="connsiteX148" fmla="*/ 891540 w 967740"/>
              <a:gd name="connsiteY148" fmla="*/ 1430510 h 1788650"/>
              <a:gd name="connsiteX149" fmla="*/ 887730 w 967740"/>
              <a:gd name="connsiteY149" fmla="*/ 1457180 h 1788650"/>
              <a:gd name="connsiteX150" fmla="*/ 883920 w 967740"/>
              <a:gd name="connsiteY150" fmla="*/ 1468610 h 1788650"/>
              <a:gd name="connsiteX151" fmla="*/ 876300 w 967740"/>
              <a:gd name="connsiteY151" fmla="*/ 1495280 h 1788650"/>
              <a:gd name="connsiteX152" fmla="*/ 876300 w 967740"/>
              <a:gd name="connsiteY152" fmla="*/ 1586720 h 1788650"/>
              <a:gd name="connsiteX153" fmla="*/ 887730 w 967740"/>
              <a:gd name="connsiteY153" fmla="*/ 1609580 h 1788650"/>
              <a:gd name="connsiteX154" fmla="*/ 891540 w 967740"/>
              <a:gd name="connsiteY154" fmla="*/ 1617200 h 1788650"/>
              <a:gd name="connsiteX0" fmla="*/ 697230 w 967740"/>
              <a:gd name="connsiteY0" fmla="*/ 1788650 h 1788650"/>
              <a:gd name="connsiteX1" fmla="*/ 704850 w 967740"/>
              <a:gd name="connsiteY1" fmla="*/ 1758170 h 1788650"/>
              <a:gd name="connsiteX2" fmla="*/ 708660 w 967740"/>
              <a:gd name="connsiteY2" fmla="*/ 1742930 h 1788650"/>
              <a:gd name="connsiteX3" fmla="*/ 712470 w 967740"/>
              <a:gd name="connsiteY3" fmla="*/ 1716260 h 1788650"/>
              <a:gd name="connsiteX4" fmla="*/ 716280 w 967740"/>
              <a:gd name="connsiteY4" fmla="*/ 1697210 h 1788650"/>
              <a:gd name="connsiteX5" fmla="*/ 723900 w 967740"/>
              <a:gd name="connsiteY5" fmla="*/ 1674350 h 1788650"/>
              <a:gd name="connsiteX6" fmla="*/ 731520 w 967740"/>
              <a:gd name="connsiteY6" fmla="*/ 1590530 h 1788650"/>
              <a:gd name="connsiteX7" fmla="*/ 735330 w 967740"/>
              <a:gd name="connsiteY7" fmla="*/ 1579100 h 1788650"/>
              <a:gd name="connsiteX8" fmla="*/ 739140 w 967740"/>
              <a:gd name="connsiteY8" fmla="*/ 1529570 h 1788650"/>
              <a:gd name="connsiteX9" fmla="*/ 742950 w 967740"/>
              <a:gd name="connsiteY9" fmla="*/ 1514330 h 1788650"/>
              <a:gd name="connsiteX10" fmla="*/ 746760 w 967740"/>
              <a:gd name="connsiteY10" fmla="*/ 1472420 h 1788650"/>
              <a:gd name="connsiteX11" fmla="*/ 750570 w 967740"/>
              <a:gd name="connsiteY11" fmla="*/ 1457180 h 1788650"/>
              <a:gd name="connsiteX12" fmla="*/ 754380 w 967740"/>
              <a:gd name="connsiteY12" fmla="*/ 1426700 h 1788650"/>
              <a:gd name="connsiteX13" fmla="*/ 758190 w 967740"/>
              <a:gd name="connsiteY13" fmla="*/ 1400030 h 1788650"/>
              <a:gd name="connsiteX14" fmla="*/ 762000 w 967740"/>
              <a:gd name="connsiteY14" fmla="*/ 1339070 h 1788650"/>
              <a:gd name="connsiteX15" fmla="*/ 765810 w 967740"/>
              <a:gd name="connsiteY15" fmla="*/ 1316210 h 1788650"/>
              <a:gd name="connsiteX16" fmla="*/ 758190 w 967740"/>
              <a:gd name="connsiteY16" fmla="*/ 1209530 h 1788650"/>
              <a:gd name="connsiteX17" fmla="*/ 754380 w 967740"/>
              <a:gd name="connsiteY17" fmla="*/ 1190480 h 1788650"/>
              <a:gd name="connsiteX18" fmla="*/ 746760 w 967740"/>
              <a:gd name="connsiteY18" fmla="*/ 1137140 h 1788650"/>
              <a:gd name="connsiteX19" fmla="*/ 735330 w 967740"/>
              <a:gd name="connsiteY19" fmla="*/ 1087610 h 1788650"/>
              <a:gd name="connsiteX20" fmla="*/ 731520 w 967740"/>
              <a:gd name="connsiteY20" fmla="*/ 1076180 h 1788650"/>
              <a:gd name="connsiteX21" fmla="*/ 723900 w 967740"/>
              <a:gd name="connsiteY21" fmla="*/ 1019030 h 1788650"/>
              <a:gd name="connsiteX22" fmla="*/ 716280 w 967740"/>
              <a:gd name="connsiteY22" fmla="*/ 980930 h 1788650"/>
              <a:gd name="connsiteX23" fmla="*/ 712470 w 967740"/>
              <a:gd name="connsiteY23" fmla="*/ 942830 h 1788650"/>
              <a:gd name="connsiteX24" fmla="*/ 704850 w 967740"/>
              <a:gd name="connsiteY24" fmla="*/ 916160 h 1788650"/>
              <a:gd name="connsiteX25" fmla="*/ 701040 w 967740"/>
              <a:gd name="connsiteY25" fmla="*/ 897110 h 1788650"/>
              <a:gd name="connsiteX26" fmla="*/ 693420 w 967740"/>
              <a:gd name="connsiteY26" fmla="*/ 881870 h 1788650"/>
              <a:gd name="connsiteX27" fmla="*/ 685800 w 967740"/>
              <a:gd name="connsiteY27" fmla="*/ 859010 h 1788650"/>
              <a:gd name="connsiteX28" fmla="*/ 674370 w 967740"/>
              <a:gd name="connsiteY28" fmla="*/ 832340 h 1788650"/>
              <a:gd name="connsiteX29" fmla="*/ 666750 w 967740"/>
              <a:gd name="connsiteY29" fmla="*/ 817100 h 1788650"/>
              <a:gd name="connsiteX30" fmla="*/ 659130 w 967740"/>
              <a:gd name="connsiteY30" fmla="*/ 794240 h 1788650"/>
              <a:gd name="connsiteX31" fmla="*/ 655320 w 967740"/>
              <a:gd name="connsiteY31" fmla="*/ 779000 h 1788650"/>
              <a:gd name="connsiteX32" fmla="*/ 647700 w 967740"/>
              <a:gd name="connsiteY32" fmla="*/ 767570 h 1788650"/>
              <a:gd name="connsiteX33" fmla="*/ 640080 w 967740"/>
              <a:gd name="connsiteY33" fmla="*/ 737090 h 1788650"/>
              <a:gd name="connsiteX34" fmla="*/ 636270 w 967740"/>
              <a:gd name="connsiteY34" fmla="*/ 725660 h 1788650"/>
              <a:gd name="connsiteX35" fmla="*/ 632460 w 967740"/>
              <a:gd name="connsiteY35" fmla="*/ 710420 h 1788650"/>
              <a:gd name="connsiteX36" fmla="*/ 624840 w 967740"/>
              <a:gd name="connsiteY36" fmla="*/ 698990 h 1788650"/>
              <a:gd name="connsiteX37" fmla="*/ 621030 w 967740"/>
              <a:gd name="connsiteY37" fmla="*/ 683750 h 1788650"/>
              <a:gd name="connsiteX38" fmla="*/ 605790 w 967740"/>
              <a:gd name="connsiteY38" fmla="*/ 653270 h 1788650"/>
              <a:gd name="connsiteX39" fmla="*/ 586740 w 967740"/>
              <a:gd name="connsiteY39" fmla="*/ 622790 h 1788650"/>
              <a:gd name="connsiteX40" fmla="*/ 567690 w 967740"/>
              <a:gd name="connsiteY40" fmla="*/ 584690 h 1788650"/>
              <a:gd name="connsiteX41" fmla="*/ 567690 w 967740"/>
              <a:gd name="connsiteY41" fmla="*/ 584690 h 1788650"/>
              <a:gd name="connsiteX42" fmla="*/ 537210 w 967740"/>
              <a:gd name="connsiteY42" fmla="*/ 538970 h 1788650"/>
              <a:gd name="connsiteX43" fmla="*/ 518160 w 967740"/>
              <a:gd name="connsiteY43" fmla="*/ 504680 h 1788650"/>
              <a:gd name="connsiteX44" fmla="*/ 510540 w 967740"/>
              <a:gd name="connsiteY44" fmla="*/ 493250 h 1788650"/>
              <a:gd name="connsiteX45" fmla="*/ 468630 w 967740"/>
              <a:gd name="connsiteY45" fmla="*/ 455150 h 1788650"/>
              <a:gd name="connsiteX46" fmla="*/ 434340 w 967740"/>
              <a:gd name="connsiteY46" fmla="*/ 417050 h 1788650"/>
              <a:gd name="connsiteX47" fmla="*/ 403860 w 967740"/>
              <a:gd name="connsiteY47" fmla="*/ 390380 h 1788650"/>
              <a:gd name="connsiteX48" fmla="*/ 369570 w 967740"/>
              <a:gd name="connsiteY48" fmla="*/ 359900 h 1788650"/>
              <a:gd name="connsiteX49" fmla="*/ 342900 w 967740"/>
              <a:gd name="connsiteY49" fmla="*/ 344660 h 1788650"/>
              <a:gd name="connsiteX50" fmla="*/ 308610 w 967740"/>
              <a:gd name="connsiteY50" fmla="*/ 317990 h 1788650"/>
              <a:gd name="connsiteX51" fmla="*/ 281940 w 967740"/>
              <a:gd name="connsiteY51" fmla="*/ 302750 h 1788650"/>
              <a:gd name="connsiteX52" fmla="*/ 270510 w 967740"/>
              <a:gd name="connsiteY52" fmla="*/ 295130 h 1788650"/>
              <a:gd name="connsiteX53" fmla="*/ 224246 w 967740"/>
              <a:gd name="connsiteY53" fmla="*/ 264106 h 1788650"/>
              <a:gd name="connsiteX54" fmla="*/ 188323 w 967740"/>
              <a:gd name="connsiteY54" fmla="*/ 247232 h 1788650"/>
              <a:gd name="connsiteX55" fmla="*/ 144236 w 967740"/>
              <a:gd name="connsiteY55" fmla="*/ 231448 h 1788650"/>
              <a:gd name="connsiteX56" fmla="*/ 117566 w 967740"/>
              <a:gd name="connsiteY56" fmla="*/ 195526 h 1788650"/>
              <a:gd name="connsiteX57" fmla="*/ 76200 w 967740"/>
              <a:gd name="connsiteY57" fmla="*/ 167768 h 1788650"/>
              <a:gd name="connsiteX58" fmla="*/ 30480 w 967740"/>
              <a:gd name="connsiteY58" fmla="*/ 142730 h 1788650"/>
              <a:gd name="connsiteX59" fmla="*/ 22860 w 967740"/>
              <a:gd name="connsiteY59" fmla="*/ 127490 h 1788650"/>
              <a:gd name="connsiteX60" fmla="*/ 11430 w 967740"/>
              <a:gd name="connsiteY60" fmla="*/ 119870 h 1788650"/>
              <a:gd name="connsiteX61" fmla="*/ 19050 w 967740"/>
              <a:gd name="connsiteY61" fmla="*/ 104630 h 1788650"/>
              <a:gd name="connsiteX62" fmla="*/ 30480 w 967740"/>
              <a:gd name="connsiteY62" fmla="*/ 116060 h 1788650"/>
              <a:gd name="connsiteX63" fmla="*/ 41910 w 967740"/>
              <a:gd name="connsiteY63" fmla="*/ 123680 h 1788650"/>
              <a:gd name="connsiteX64" fmla="*/ 60960 w 967740"/>
              <a:gd name="connsiteY64" fmla="*/ 127490 h 1788650"/>
              <a:gd name="connsiteX65" fmla="*/ 53340 w 967740"/>
              <a:gd name="connsiteY65" fmla="*/ 97010 h 1788650"/>
              <a:gd name="connsiteX66" fmla="*/ 49530 w 967740"/>
              <a:gd name="connsiteY66" fmla="*/ 77960 h 1788650"/>
              <a:gd name="connsiteX67" fmla="*/ 72390 w 967740"/>
              <a:gd name="connsiteY67" fmla="*/ 93200 h 1788650"/>
              <a:gd name="connsiteX68" fmla="*/ 83820 w 967740"/>
              <a:gd name="connsiteY68" fmla="*/ 70340 h 1788650"/>
              <a:gd name="connsiteX69" fmla="*/ 110490 w 967740"/>
              <a:gd name="connsiteY69" fmla="*/ 89390 h 1788650"/>
              <a:gd name="connsiteX70" fmla="*/ 118110 w 967740"/>
              <a:gd name="connsiteY70" fmla="*/ 74150 h 1788650"/>
              <a:gd name="connsiteX71" fmla="*/ 125730 w 967740"/>
              <a:gd name="connsiteY71" fmla="*/ 51290 h 1788650"/>
              <a:gd name="connsiteX72" fmla="*/ 133350 w 967740"/>
              <a:gd name="connsiteY72" fmla="*/ 62720 h 1788650"/>
              <a:gd name="connsiteX73" fmla="*/ 140970 w 967740"/>
              <a:gd name="connsiteY73" fmla="*/ 51290 h 1788650"/>
              <a:gd name="connsiteX74" fmla="*/ 201930 w 967740"/>
              <a:gd name="connsiteY74" fmla="*/ 20810 h 1788650"/>
              <a:gd name="connsiteX75" fmla="*/ 224790 w 967740"/>
              <a:gd name="connsiteY75" fmla="*/ 28430 h 1788650"/>
              <a:gd name="connsiteX76" fmla="*/ 224790 w 967740"/>
              <a:gd name="connsiteY76" fmla="*/ 24620 h 1788650"/>
              <a:gd name="connsiteX77" fmla="*/ 247650 w 967740"/>
              <a:gd name="connsiteY77" fmla="*/ 47480 h 1788650"/>
              <a:gd name="connsiteX78" fmla="*/ 297180 w 967740"/>
              <a:gd name="connsiteY78" fmla="*/ 74150 h 1788650"/>
              <a:gd name="connsiteX79" fmla="*/ 365760 w 967740"/>
              <a:gd name="connsiteY79" fmla="*/ 116060 h 1788650"/>
              <a:gd name="connsiteX80" fmla="*/ 400050 w 967740"/>
              <a:gd name="connsiteY80" fmla="*/ 142730 h 1788650"/>
              <a:gd name="connsiteX81" fmla="*/ 407670 w 967740"/>
              <a:gd name="connsiteY81" fmla="*/ 154160 h 1788650"/>
              <a:gd name="connsiteX82" fmla="*/ 419100 w 967740"/>
              <a:gd name="connsiteY82" fmla="*/ 157970 h 1788650"/>
              <a:gd name="connsiteX83" fmla="*/ 457200 w 967740"/>
              <a:gd name="connsiteY83" fmla="*/ 196070 h 1788650"/>
              <a:gd name="connsiteX84" fmla="*/ 480060 w 967740"/>
              <a:gd name="connsiteY84" fmla="*/ 215120 h 1788650"/>
              <a:gd name="connsiteX85" fmla="*/ 529590 w 967740"/>
              <a:gd name="connsiteY85" fmla="*/ 257030 h 1788650"/>
              <a:gd name="connsiteX86" fmla="*/ 563880 w 967740"/>
              <a:gd name="connsiteY86" fmla="*/ 283700 h 1788650"/>
              <a:gd name="connsiteX87" fmla="*/ 594360 w 967740"/>
              <a:gd name="connsiteY87" fmla="*/ 317990 h 1788650"/>
              <a:gd name="connsiteX88" fmla="*/ 624840 w 967740"/>
              <a:gd name="connsiteY88" fmla="*/ 356090 h 1788650"/>
              <a:gd name="connsiteX89" fmla="*/ 647700 w 967740"/>
              <a:gd name="connsiteY89" fmla="*/ 390380 h 1788650"/>
              <a:gd name="connsiteX90" fmla="*/ 651510 w 967740"/>
              <a:gd name="connsiteY90" fmla="*/ 401810 h 1788650"/>
              <a:gd name="connsiteX91" fmla="*/ 678180 w 967740"/>
              <a:gd name="connsiteY91" fmla="*/ 436100 h 1788650"/>
              <a:gd name="connsiteX92" fmla="*/ 704850 w 967740"/>
              <a:gd name="connsiteY92" fmla="*/ 474200 h 1788650"/>
              <a:gd name="connsiteX93" fmla="*/ 746760 w 967740"/>
              <a:gd name="connsiteY93" fmla="*/ 565640 h 1788650"/>
              <a:gd name="connsiteX94" fmla="*/ 754380 w 967740"/>
              <a:gd name="connsiteY94" fmla="*/ 580880 h 1788650"/>
              <a:gd name="connsiteX95" fmla="*/ 765810 w 967740"/>
              <a:gd name="connsiteY95" fmla="*/ 607550 h 1788650"/>
              <a:gd name="connsiteX96" fmla="*/ 773430 w 967740"/>
              <a:gd name="connsiteY96" fmla="*/ 584690 h 1788650"/>
              <a:gd name="connsiteX97" fmla="*/ 796290 w 967740"/>
              <a:gd name="connsiteY97" fmla="*/ 504680 h 1788650"/>
              <a:gd name="connsiteX98" fmla="*/ 803910 w 967740"/>
              <a:gd name="connsiteY98" fmla="*/ 428480 h 1788650"/>
              <a:gd name="connsiteX99" fmla="*/ 796290 w 967740"/>
              <a:gd name="connsiteY99" fmla="*/ 401810 h 1788650"/>
              <a:gd name="connsiteX100" fmla="*/ 800100 w 967740"/>
              <a:gd name="connsiteY100" fmla="*/ 386570 h 1788650"/>
              <a:gd name="connsiteX101" fmla="*/ 796290 w 967740"/>
              <a:gd name="connsiteY101" fmla="*/ 363710 h 1788650"/>
              <a:gd name="connsiteX102" fmla="*/ 792480 w 967740"/>
              <a:gd name="connsiteY102" fmla="*/ 337040 h 1788650"/>
              <a:gd name="connsiteX103" fmla="*/ 784860 w 967740"/>
              <a:gd name="connsiteY103" fmla="*/ 291320 h 1788650"/>
              <a:gd name="connsiteX104" fmla="*/ 788670 w 967740"/>
              <a:gd name="connsiteY104" fmla="*/ 196070 h 1788650"/>
              <a:gd name="connsiteX105" fmla="*/ 792480 w 967740"/>
              <a:gd name="connsiteY105" fmla="*/ 177020 h 1788650"/>
              <a:gd name="connsiteX106" fmla="*/ 800100 w 967740"/>
              <a:gd name="connsiteY106" fmla="*/ 199880 h 1788650"/>
              <a:gd name="connsiteX107" fmla="*/ 803910 w 967740"/>
              <a:gd name="connsiteY107" fmla="*/ 237980 h 1788650"/>
              <a:gd name="connsiteX108" fmla="*/ 807720 w 967740"/>
              <a:gd name="connsiteY108" fmla="*/ 268460 h 1788650"/>
              <a:gd name="connsiteX109" fmla="*/ 815340 w 967740"/>
              <a:gd name="connsiteY109" fmla="*/ 257030 h 1788650"/>
              <a:gd name="connsiteX110" fmla="*/ 819150 w 967740"/>
              <a:gd name="connsiteY110" fmla="*/ 245600 h 1788650"/>
              <a:gd name="connsiteX111" fmla="*/ 826770 w 967740"/>
              <a:gd name="connsiteY111" fmla="*/ 226550 h 1788650"/>
              <a:gd name="connsiteX112" fmla="*/ 834390 w 967740"/>
              <a:gd name="connsiteY112" fmla="*/ 203690 h 1788650"/>
              <a:gd name="connsiteX113" fmla="*/ 845820 w 967740"/>
              <a:gd name="connsiteY113" fmla="*/ 180830 h 1788650"/>
              <a:gd name="connsiteX114" fmla="*/ 853440 w 967740"/>
              <a:gd name="connsiteY114" fmla="*/ 196070 h 1788650"/>
              <a:gd name="connsiteX115" fmla="*/ 868680 w 967740"/>
              <a:gd name="connsiteY115" fmla="*/ 218930 h 1788650"/>
              <a:gd name="connsiteX116" fmla="*/ 876300 w 967740"/>
              <a:gd name="connsiteY116" fmla="*/ 199880 h 1788650"/>
              <a:gd name="connsiteX117" fmla="*/ 883920 w 967740"/>
              <a:gd name="connsiteY117" fmla="*/ 188450 h 1788650"/>
              <a:gd name="connsiteX118" fmla="*/ 887730 w 967740"/>
              <a:gd name="connsiteY118" fmla="*/ 237980 h 1788650"/>
              <a:gd name="connsiteX119" fmla="*/ 902970 w 967740"/>
              <a:gd name="connsiteY119" fmla="*/ 211310 h 1788650"/>
              <a:gd name="connsiteX120" fmla="*/ 910590 w 967740"/>
              <a:gd name="connsiteY120" fmla="*/ 196070 h 1788650"/>
              <a:gd name="connsiteX121" fmla="*/ 906780 w 967740"/>
              <a:gd name="connsiteY121" fmla="*/ 226550 h 1788650"/>
              <a:gd name="connsiteX122" fmla="*/ 910590 w 967740"/>
              <a:gd name="connsiteY122" fmla="*/ 241790 h 1788650"/>
              <a:gd name="connsiteX123" fmla="*/ 918210 w 967740"/>
              <a:gd name="connsiteY123" fmla="*/ 230360 h 1788650"/>
              <a:gd name="connsiteX124" fmla="*/ 929640 w 967740"/>
              <a:gd name="connsiteY124" fmla="*/ 218930 h 1788650"/>
              <a:gd name="connsiteX125" fmla="*/ 933450 w 967740"/>
              <a:gd name="connsiteY125" fmla="*/ 207500 h 1788650"/>
              <a:gd name="connsiteX126" fmla="*/ 944880 w 967740"/>
              <a:gd name="connsiteY126" fmla="*/ 241790 h 1788650"/>
              <a:gd name="connsiteX127" fmla="*/ 941070 w 967740"/>
              <a:gd name="connsiteY127" fmla="*/ 302750 h 1788650"/>
              <a:gd name="connsiteX128" fmla="*/ 944880 w 967740"/>
              <a:gd name="connsiteY128" fmla="*/ 401810 h 1788650"/>
              <a:gd name="connsiteX129" fmla="*/ 948690 w 967740"/>
              <a:gd name="connsiteY129" fmla="*/ 428480 h 1788650"/>
              <a:gd name="connsiteX130" fmla="*/ 952500 w 967740"/>
              <a:gd name="connsiteY130" fmla="*/ 470390 h 1788650"/>
              <a:gd name="connsiteX131" fmla="*/ 956310 w 967740"/>
              <a:gd name="connsiteY131" fmla="*/ 565640 h 1788650"/>
              <a:gd name="connsiteX132" fmla="*/ 967740 w 967740"/>
              <a:gd name="connsiteY132" fmla="*/ 626600 h 1788650"/>
              <a:gd name="connsiteX133" fmla="*/ 960120 w 967740"/>
              <a:gd name="connsiteY133" fmla="*/ 737090 h 1788650"/>
              <a:gd name="connsiteX134" fmla="*/ 956310 w 967740"/>
              <a:gd name="connsiteY134" fmla="*/ 763760 h 1788650"/>
              <a:gd name="connsiteX135" fmla="*/ 952500 w 967740"/>
              <a:gd name="connsiteY135" fmla="*/ 782810 h 1788650"/>
              <a:gd name="connsiteX136" fmla="*/ 944880 w 967740"/>
              <a:gd name="connsiteY136" fmla="*/ 847580 h 1788650"/>
              <a:gd name="connsiteX137" fmla="*/ 941070 w 967740"/>
              <a:gd name="connsiteY137" fmla="*/ 862820 h 1788650"/>
              <a:gd name="connsiteX138" fmla="*/ 933450 w 967740"/>
              <a:gd name="connsiteY138" fmla="*/ 935210 h 1788650"/>
              <a:gd name="connsiteX139" fmla="*/ 925830 w 967740"/>
              <a:gd name="connsiteY139" fmla="*/ 988550 h 1788650"/>
              <a:gd name="connsiteX140" fmla="*/ 929640 w 967740"/>
              <a:gd name="connsiteY140" fmla="*/ 1057130 h 1788650"/>
              <a:gd name="connsiteX141" fmla="*/ 941070 w 967740"/>
              <a:gd name="connsiteY141" fmla="*/ 1133330 h 1788650"/>
              <a:gd name="connsiteX142" fmla="*/ 933450 w 967740"/>
              <a:gd name="connsiteY142" fmla="*/ 1217150 h 1788650"/>
              <a:gd name="connsiteX143" fmla="*/ 925830 w 967740"/>
              <a:gd name="connsiteY143" fmla="*/ 1262870 h 1788650"/>
              <a:gd name="connsiteX144" fmla="*/ 918210 w 967740"/>
              <a:gd name="connsiteY144" fmla="*/ 1346690 h 1788650"/>
              <a:gd name="connsiteX145" fmla="*/ 914400 w 967740"/>
              <a:gd name="connsiteY145" fmla="*/ 1361930 h 1788650"/>
              <a:gd name="connsiteX146" fmla="*/ 910590 w 967740"/>
              <a:gd name="connsiteY146" fmla="*/ 1380980 h 1788650"/>
              <a:gd name="connsiteX147" fmla="*/ 902970 w 967740"/>
              <a:gd name="connsiteY147" fmla="*/ 1403840 h 1788650"/>
              <a:gd name="connsiteX148" fmla="*/ 891540 w 967740"/>
              <a:gd name="connsiteY148" fmla="*/ 1430510 h 1788650"/>
              <a:gd name="connsiteX149" fmla="*/ 887730 w 967740"/>
              <a:gd name="connsiteY149" fmla="*/ 1457180 h 1788650"/>
              <a:gd name="connsiteX150" fmla="*/ 883920 w 967740"/>
              <a:gd name="connsiteY150" fmla="*/ 1468610 h 1788650"/>
              <a:gd name="connsiteX151" fmla="*/ 876300 w 967740"/>
              <a:gd name="connsiteY151" fmla="*/ 1495280 h 1788650"/>
              <a:gd name="connsiteX152" fmla="*/ 876300 w 967740"/>
              <a:gd name="connsiteY152" fmla="*/ 1586720 h 1788650"/>
              <a:gd name="connsiteX153" fmla="*/ 887730 w 967740"/>
              <a:gd name="connsiteY153" fmla="*/ 1609580 h 1788650"/>
              <a:gd name="connsiteX154" fmla="*/ 891540 w 967740"/>
              <a:gd name="connsiteY154" fmla="*/ 1617200 h 1788650"/>
              <a:gd name="connsiteX0" fmla="*/ 697230 w 967740"/>
              <a:gd name="connsiteY0" fmla="*/ 1788650 h 1788650"/>
              <a:gd name="connsiteX1" fmla="*/ 704850 w 967740"/>
              <a:gd name="connsiteY1" fmla="*/ 1758170 h 1788650"/>
              <a:gd name="connsiteX2" fmla="*/ 708660 w 967740"/>
              <a:gd name="connsiteY2" fmla="*/ 1742930 h 1788650"/>
              <a:gd name="connsiteX3" fmla="*/ 712470 w 967740"/>
              <a:gd name="connsiteY3" fmla="*/ 1716260 h 1788650"/>
              <a:gd name="connsiteX4" fmla="*/ 716280 w 967740"/>
              <a:gd name="connsiteY4" fmla="*/ 1697210 h 1788650"/>
              <a:gd name="connsiteX5" fmla="*/ 723900 w 967740"/>
              <a:gd name="connsiteY5" fmla="*/ 1674350 h 1788650"/>
              <a:gd name="connsiteX6" fmla="*/ 731520 w 967740"/>
              <a:gd name="connsiteY6" fmla="*/ 1590530 h 1788650"/>
              <a:gd name="connsiteX7" fmla="*/ 735330 w 967740"/>
              <a:gd name="connsiteY7" fmla="*/ 1579100 h 1788650"/>
              <a:gd name="connsiteX8" fmla="*/ 739140 w 967740"/>
              <a:gd name="connsiteY8" fmla="*/ 1529570 h 1788650"/>
              <a:gd name="connsiteX9" fmla="*/ 742950 w 967740"/>
              <a:gd name="connsiteY9" fmla="*/ 1514330 h 1788650"/>
              <a:gd name="connsiteX10" fmla="*/ 746760 w 967740"/>
              <a:gd name="connsiteY10" fmla="*/ 1472420 h 1788650"/>
              <a:gd name="connsiteX11" fmla="*/ 750570 w 967740"/>
              <a:gd name="connsiteY11" fmla="*/ 1457180 h 1788650"/>
              <a:gd name="connsiteX12" fmla="*/ 754380 w 967740"/>
              <a:gd name="connsiteY12" fmla="*/ 1426700 h 1788650"/>
              <a:gd name="connsiteX13" fmla="*/ 758190 w 967740"/>
              <a:gd name="connsiteY13" fmla="*/ 1400030 h 1788650"/>
              <a:gd name="connsiteX14" fmla="*/ 762000 w 967740"/>
              <a:gd name="connsiteY14" fmla="*/ 1339070 h 1788650"/>
              <a:gd name="connsiteX15" fmla="*/ 765810 w 967740"/>
              <a:gd name="connsiteY15" fmla="*/ 1316210 h 1788650"/>
              <a:gd name="connsiteX16" fmla="*/ 758190 w 967740"/>
              <a:gd name="connsiteY16" fmla="*/ 1209530 h 1788650"/>
              <a:gd name="connsiteX17" fmla="*/ 754380 w 967740"/>
              <a:gd name="connsiteY17" fmla="*/ 1190480 h 1788650"/>
              <a:gd name="connsiteX18" fmla="*/ 746760 w 967740"/>
              <a:gd name="connsiteY18" fmla="*/ 1137140 h 1788650"/>
              <a:gd name="connsiteX19" fmla="*/ 735330 w 967740"/>
              <a:gd name="connsiteY19" fmla="*/ 1087610 h 1788650"/>
              <a:gd name="connsiteX20" fmla="*/ 731520 w 967740"/>
              <a:gd name="connsiteY20" fmla="*/ 1076180 h 1788650"/>
              <a:gd name="connsiteX21" fmla="*/ 723900 w 967740"/>
              <a:gd name="connsiteY21" fmla="*/ 1019030 h 1788650"/>
              <a:gd name="connsiteX22" fmla="*/ 716280 w 967740"/>
              <a:gd name="connsiteY22" fmla="*/ 980930 h 1788650"/>
              <a:gd name="connsiteX23" fmla="*/ 712470 w 967740"/>
              <a:gd name="connsiteY23" fmla="*/ 942830 h 1788650"/>
              <a:gd name="connsiteX24" fmla="*/ 704850 w 967740"/>
              <a:gd name="connsiteY24" fmla="*/ 916160 h 1788650"/>
              <a:gd name="connsiteX25" fmla="*/ 701040 w 967740"/>
              <a:gd name="connsiteY25" fmla="*/ 897110 h 1788650"/>
              <a:gd name="connsiteX26" fmla="*/ 693420 w 967740"/>
              <a:gd name="connsiteY26" fmla="*/ 881870 h 1788650"/>
              <a:gd name="connsiteX27" fmla="*/ 685800 w 967740"/>
              <a:gd name="connsiteY27" fmla="*/ 859010 h 1788650"/>
              <a:gd name="connsiteX28" fmla="*/ 674370 w 967740"/>
              <a:gd name="connsiteY28" fmla="*/ 832340 h 1788650"/>
              <a:gd name="connsiteX29" fmla="*/ 666750 w 967740"/>
              <a:gd name="connsiteY29" fmla="*/ 817100 h 1788650"/>
              <a:gd name="connsiteX30" fmla="*/ 659130 w 967740"/>
              <a:gd name="connsiteY30" fmla="*/ 794240 h 1788650"/>
              <a:gd name="connsiteX31" fmla="*/ 655320 w 967740"/>
              <a:gd name="connsiteY31" fmla="*/ 779000 h 1788650"/>
              <a:gd name="connsiteX32" fmla="*/ 647700 w 967740"/>
              <a:gd name="connsiteY32" fmla="*/ 767570 h 1788650"/>
              <a:gd name="connsiteX33" fmla="*/ 640080 w 967740"/>
              <a:gd name="connsiteY33" fmla="*/ 737090 h 1788650"/>
              <a:gd name="connsiteX34" fmla="*/ 636270 w 967740"/>
              <a:gd name="connsiteY34" fmla="*/ 725660 h 1788650"/>
              <a:gd name="connsiteX35" fmla="*/ 632460 w 967740"/>
              <a:gd name="connsiteY35" fmla="*/ 710420 h 1788650"/>
              <a:gd name="connsiteX36" fmla="*/ 624840 w 967740"/>
              <a:gd name="connsiteY36" fmla="*/ 698990 h 1788650"/>
              <a:gd name="connsiteX37" fmla="*/ 621030 w 967740"/>
              <a:gd name="connsiteY37" fmla="*/ 683750 h 1788650"/>
              <a:gd name="connsiteX38" fmla="*/ 605790 w 967740"/>
              <a:gd name="connsiteY38" fmla="*/ 653270 h 1788650"/>
              <a:gd name="connsiteX39" fmla="*/ 586740 w 967740"/>
              <a:gd name="connsiteY39" fmla="*/ 622790 h 1788650"/>
              <a:gd name="connsiteX40" fmla="*/ 567690 w 967740"/>
              <a:gd name="connsiteY40" fmla="*/ 584690 h 1788650"/>
              <a:gd name="connsiteX41" fmla="*/ 567690 w 967740"/>
              <a:gd name="connsiteY41" fmla="*/ 584690 h 1788650"/>
              <a:gd name="connsiteX42" fmla="*/ 537210 w 967740"/>
              <a:gd name="connsiteY42" fmla="*/ 538970 h 1788650"/>
              <a:gd name="connsiteX43" fmla="*/ 518160 w 967740"/>
              <a:gd name="connsiteY43" fmla="*/ 504680 h 1788650"/>
              <a:gd name="connsiteX44" fmla="*/ 510540 w 967740"/>
              <a:gd name="connsiteY44" fmla="*/ 493250 h 1788650"/>
              <a:gd name="connsiteX45" fmla="*/ 468630 w 967740"/>
              <a:gd name="connsiteY45" fmla="*/ 455150 h 1788650"/>
              <a:gd name="connsiteX46" fmla="*/ 434340 w 967740"/>
              <a:gd name="connsiteY46" fmla="*/ 417050 h 1788650"/>
              <a:gd name="connsiteX47" fmla="*/ 403860 w 967740"/>
              <a:gd name="connsiteY47" fmla="*/ 390380 h 1788650"/>
              <a:gd name="connsiteX48" fmla="*/ 369570 w 967740"/>
              <a:gd name="connsiteY48" fmla="*/ 359900 h 1788650"/>
              <a:gd name="connsiteX49" fmla="*/ 342900 w 967740"/>
              <a:gd name="connsiteY49" fmla="*/ 344660 h 1788650"/>
              <a:gd name="connsiteX50" fmla="*/ 308610 w 967740"/>
              <a:gd name="connsiteY50" fmla="*/ 317990 h 1788650"/>
              <a:gd name="connsiteX51" fmla="*/ 281940 w 967740"/>
              <a:gd name="connsiteY51" fmla="*/ 302750 h 1788650"/>
              <a:gd name="connsiteX52" fmla="*/ 270510 w 967740"/>
              <a:gd name="connsiteY52" fmla="*/ 295130 h 1788650"/>
              <a:gd name="connsiteX53" fmla="*/ 224246 w 967740"/>
              <a:gd name="connsiteY53" fmla="*/ 264106 h 1788650"/>
              <a:gd name="connsiteX54" fmla="*/ 188323 w 967740"/>
              <a:gd name="connsiteY54" fmla="*/ 247232 h 1788650"/>
              <a:gd name="connsiteX55" fmla="*/ 163286 w 967740"/>
              <a:gd name="connsiteY55" fmla="*/ 215120 h 1788650"/>
              <a:gd name="connsiteX56" fmla="*/ 117566 w 967740"/>
              <a:gd name="connsiteY56" fmla="*/ 195526 h 1788650"/>
              <a:gd name="connsiteX57" fmla="*/ 76200 w 967740"/>
              <a:gd name="connsiteY57" fmla="*/ 167768 h 1788650"/>
              <a:gd name="connsiteX58" fmla="*/ 30480 w 967740"/>
              <a:gd name="connsiteY58" fmla="*/ 142730 h 1788650"/>
              <a:gd name="connsiteX59" fmla="*/ 22860 w 967740"/>
              <a:gd name="connsiteY59" fmla="*/ 127490 h 1788650"/>
              <a:gd name="connsiteX60" fmla="*/ 11430 w 967740"/>
              <a:gd name="connsiteY60" fmla="*/ 119870 h 1788650"/>
              <a:gd name="connsiteX61" fmla="*/ 19050 w 967740"/>
              <a:gd name="connsiteY61" fmla="*/ 104630 h 1788650"/>
              <a:gd name="connsiteX62" fmla="*/ 30480 w 967740"/>
              <a:gd name="connsiteY62" fmla="*/ 116060 h 1788650"/>
              <a:gd name="connsiteX63" fmla="*/ 41910 w 967740"/>
              <a:gd name="connsiteY63" fmla="*/ 123680 h 1788650"/>
              <a:gd name="connsiteX64" fmla="*/ 60960 w 967740"/>
              <a:gd name="connsiteY64" fmla="*/ 127490 h 1788650"/>
              <a:gd name="connsiteX65" fmla="*/ 53340 w 967740"/>
              <a:gd name="connsiteY65" fmla="*/ 97010 h 1788650"/>
              <a:gd name="connsiteX66" fmla="*/ 49530 w 967740"/>
              <a:gd name="connsiteY66" fmla="*/ 77960 h 1788650"/>
              <a:gd name="connsiteX67" fmla="*/ 72390 w 967740"/>
              <a:gd name="connsiteY67" fmla="*/ 93200 h 1788650"/>
              <a:gd name="connsiteX68" fmla="*/ 83820 w 967740"/>
              <a:gd name="connsiteY68" fmla="*/ 70340 h 1788650"/>
              <a:gd name="connsiteX69" fmla="*/ 110490 w 967740"/>
              <a:gd name="connsiteY69" fmla="*/ 89390 h 1788650"/>
              <a:gd name="connsiteX70" fmla="*/ 118110 w 967740"/>
              <a:gd name="connsiteY70" fmla="*/ 74150 h 1788650"/>
              <a:gd name="connsiteX71" fmla="*/ 125730 w 967740"/>
              <a:gd name="connsiteY71" fmla="*/ 51290 h 1788650"/>
              <a:gd name="connsiteX72" fmla="*/ 133350 w 967740"/>
              <a:gd name="connsiteY72" fmla="*/ 62720 h 1788650"/>
              <a:gd name="connsiteX73" fmla="*/ 140970 w 967740"/>
              <a:gd name="connsiteY73" fmla="*/ 51290 h 1788650"/>
              <a:gd name="connsiteX74" fmla="*/ 201930 w 967740"/>
              <a:gd name="connsiteY74" fmla="*/ 20810 h 1788650"/>
              <a:gd name="connsiteX75" fmla="*/ 224790 w 967740"/>
              <a:gd name="connsiteY75" fmla="*/ 28430 h 1788650"/>
              <a:gd name="connsiteX76" fmla="*/ 224790 w 967740"/>
              <a:gd name="connsiteY76" fmla="*/ 24620 h 1788650"/>
              <a:gd name="connsiteX77" fmla="*/ 247650 w 967740"/>
              <a:gd name="connsiteY77" fmla="*/ 47480 h 1788650"/>
              <a:gd name="connsiteX78" fmla="*/ 297180 w 967740"/>
              <a:gd name="connsiteY78" fmla="*/ 74150 h 1788650"/>
              <a:gd name="connsiteX79" fmla="*/ 365760 w 967740"/>
              <a:gd name="connsiteY79" fmla="*/ 116060 h 1788650"/>
              <a:gd name="connsiteX80" fmla="*/ 400050 w 967740"/>
              <a:gd name="connsiteY80" fmla="*/ 142730 h 1788650"/>
              <a:gd name="connsiteX81" fmla="*/ 407670 w 967740"/>
              <a:gd name="connsiteY81" fmla="*/ 154160 h 1788650"/>
              <a:gd name="connsiteX82" fmla="*/ 419100 w 967740"/>
              <a:gd name="connsiteY82" fmla="*/ 157970 h 1788650"/>
              <a:gd name="connsiteX83" fmla="*/ 457200 w 967740"/>
              <a:gd name="connsiteY83" fmla="*/ 196070 h 1788650"/>
              <a:gd name="connsiteX84" fmla="*/ 480060 w 967740"/>
              <a:gd name="connsiteY84" fmla="*/ 215120 h 1788650"/>
              <a:gd name="connsiteX85" fmla="*/ 529590 w 967740"/>
              <a:gd name="connsiteY85" fmla="*/ 257030 h 1788650"/>
              <a:gd name="connsiteX86" fmla="*/ 563880 w 967740"/>
              <a:gd name="connsiteY86" fmla="*/ 283700 h 1788650"/>
              <a:gd name="connsiteX87" fmla="*/ 594360 w 967740"/>
              <a:gd name="connsiteY87" fmla="*/ 317990 h 1788650"/>
              <a:gd name="connsiteX88" fmla="*/ 624840 w 967740"/>
              <a:gd name="connsiteY88" fmla="*/ 356090 h 1788650"/>
              <a:gd name="connsiteX89" fmla="*/ 647700 w 967740"/>
              <a:gd name="connsiteY89" fmla="*/ 390380 h 1788650"/>
              <a:gd name="connsiteX90" fmla="*/ 651510 w 967740"/>
              <a:gd name="connsiteY90" fmla="*/ 401810 h 1788650"/>
              <a:gd name="connsiteX91" fmla="*/ 678180 w 967740"/>
              <a:gd name="connsiteY91" fmla="*/ 436100 h 1788650"/>
              <a:gd name="connsiteX92" fmla="*/ 704850 w 967740"/>
              <a:gd name="connsiteY92" fmla="*/ 474200 h 1788650"/>
              <a:gd name="connsiteX93" fmla="*/ 746760 w 967740"/>
              <a:gd name="connsiteY93" fmla="*/ 565640 h 1788650"/>
              <a:gd name="connsiteX94" fmla="*/ 754380 w 967740"/>
              <a:gd name="connsiteY94" fmla="*/ 580880 h 1788650"/>
              <a:gd name="connsiteX95" fmla="*/ 765810 w 967740"/>
              <a:gd name="connsiteY95" fmla="*/ 607550 h 1788650"/>
              <a:gd name="connsiteX96" fmla="*/ 773430 w 967740"/>
              <a:gd name="connsiteY96" fmla="*/ 584690 h 1788650"/>
              <a:gd name="connsiteX97" fmla="*/ 796290 w 967740"/>
              <a:gd name="connsiteY97" fmla="*/ 504680 h 1788650"/>
              <a:gd name="connsiteX98" fmla="*/ 803910 w 967740"/>
              <a:gd name="connsiteY98" fmla="*/ 428480 h 1788650"/>
              <a:gd name="connsiteX99" fmla="*/ 796290 w 967740"/>
              <a:gd name="connsiteY99" fmla="*/ 401810 h 1788650"/>
              <a:gd name="connsiteX100" fmla="*/ 800100 w 967740"/>
              <a:gd name="connsiteY100" fmla="*/ 386570 h 1788650"/>
              <a:gd name="connsiteX101" fmla="*/ 796290 w 967740"/>
              <a:gd name="connsiteY101" fmla="*/ 363710 h 1788650"/>
              <a:gd name="connsiteX102" fmla="*/ 792480 w 967740"/>
              <a:gd name="connsiteY102" fmla="*/ 337040 h 1788650"/>
              <a:gd name="connsiteX103" fmla="*/ 784860 w 967740"/>
              <a:gd name="connsiteY103" fmla="*/ 291320 h 1788650"/>
              <a:gd name="connsiteX104" fmla="*/ 788670 w 967740"/>
              <a:gd name="connsiteY104" fmla="*/ 196070 h 1788650"/>
              <a:gd name="connsiteX105" fmla="*/ 792480 w 967740"/>
              <a:gd name="connsiteY105" fmla="*/ 177020 h 1788650"/>
              <a:gd name="connsiteX106" fmla="*/ 800100 w 967740"/>
              <a:gd name="connsiteY106" fmla="*/ 199880 h 1788650"/>
              <a:gd name="connsiteX107" fmla="*/ 803910 w 967740"/>
              <a:gd name="connsiteY107" fmla="*/ 237980 h 1788650"/>
              <a:gd name="connsiteX108" fmla="*/ 807720 w 967740"/>
              <a:gd name="connsiteY108" fmla="*/ 268460 h 1788650"/>
              <a:gd name="connsiteX109" fmla="*/ 815340 w 967740"/>
              <a:gd name="connsiteY109" fmla="*/ 257030 h 1788650"/>
              <a:gd name="connsiteX110" fmla="*/ 819150 w 967740"/>
              <a:gd name="connsiteY110" fmla="*/ 245600 h 1788650"/>
              <a:gd name="connsiteX111" fmla="*/ 826770 w 967740"/>
              <a:gd name="connsiteY111" fmla="*/ 226550 h 1788650"/>
              <a:gd name="connsiteX112" fmla="*/ 834390 w 967740"/>
              <a:gd name="connsiteY112" fmla="*/ 203690 h 1788650"/>
              <a:gd name="connsiteX113" fmla="*/ 845820 w 967740"/>
              <a:gd name="connsiteY113" fmla="*/ 180830 h 1788650"/>
              <a:gd name="connsiteX114" fmla="*/ 853440 w 967740"/>
              <a:gd name="connsiteY114" fmla="*/ 196070 h 1788650"/>
              <a:gd name="connsiteX115" fmla="*/ 868680 w 967740"/>
              <a:gd name="connsiteY115" fmla="*/ 218930 h 1788650"/>
              <a:gd name="connsiteX116" fmla="*/ 876300 w 967740"/>
              <a:gd name="connsiteY116" fmla="*/ 199880 h 1788650"/>
              <a:gd name="connsiteX117" fmla="*/ 883920 w 967740"/>
              <a:gd name="connsiteY117" fmla="*/ 188450 h 1788650"/>
              <a:gd name="connsiteX118" fmla="*/ 887730 w 967740"/>
              <a:gd name="connsiteY118" fmla="*/ 237980 h 1788650"/>
              <a:gd name="connsiteX119" fmla="*/ 902970 w 967740"/>
              <a:gd name="connsiteY119" fmla="*/ 211310 h 1788650"/>
              <a:gd name="connsiteX120" fmla="*/ 910590 w 967740"/>
              <a:gd name="connsiteY120" fmla="*/ 196070 h 1788650"/>
              <a:gd name="connsiteX121" fmla="*/ 906780 w 967740"/>
              <a:gd name="connsiteY121" fmla="*/ 226550 h 1788650"/>
              <a:gd name="connsiteX122" fmla="*/ 910590 w 967740"/>
              <a:gd name="connsiteY122" fmla="*/ 241790 h 1788650"/>
              <a:gd name="connsiteX123" fmla="*/ 918210 w 967740"/>
              <a:gd name="connsiteY123" fmla="*/ 230360 h 1788650"/>
              <a:gd name="connsiteX124" fmla="*/ 929640 w 967740"/>
              <a:gd name="connsiteY124" fmla="*/ 218930 h 1788650"/>
              <a:gd name="connsiteX125" fmla="*/ 933450 w 967740"/>
              <a:gd name="connsiteY125" fmla="*/ 207500 h 1788650"/>
              <a:gd name="connsiteX126" fmla="*/ 944880 w 967740"/>
              <a:gd name="connsiteY126" fmla="*/ 241790 h 1788650"/>
              <a:gd name="connsiteX127" fmla="*/ 941070 w 967740"/>
              <a:gd name="connsiteY127" fmla="*/ 302750 h 1788650"/>
              <a:gd name="connsiteX128" fmla="*/ 944880 w 967740"/>
              <a:gd name="connsiteY128" fmla="*/ 401810 h 1788650"/>
              <a:gd name="connsiteX129" fmla="*/ 948690 w 967740"/>
              <a:gd name="connsiteY129" fmla="*/ 428480 h 1788650"/>
              <a:gd name="connsiteX130" fmla="*/ 952500 w 967740"/>
              <a:gd name="connsiteY130" fmla="*/ 470390 h 1788650"/>
              <a:gd name="connsiteX131" fmla="*/ 956310 w 967740"/>
              <a:gd name="connsiteY131" fmla="*/ 565640 h 1788650"/>
              <a:gd name="connsiteX132" fmla="*/ 967740 w 967740"/>
              <a:gd name="connsiteY132" fmla="*/ 626600 h 1788650"/>
              <a:gd name="connsiteX133" fmla="*/ 960120 w 967740"/>
              <a:gd name="connsiteY133" fmla="*/ 737090 h 1788650"/>
              <a:gd name="connsiteX134" fmla="*/ 956310 w 967740"/>
              <a:gd name="connsiteY134" fmla="*/ 763760 h 1788650"/>
              <a:gd name="connsiteX135" fmla="*/ 952500 w 967740"/>
              <a:gd name="connsiteY135" fmla="*/ 782810 h 1788650"/>
              <a:gd name="connsiteX136" fmla="*/ 944880 w 967740"/>
              <a:gd name="connsiteY136" fmla="*/ 847580 h 1788650"/>
              <a:gd name="connsiteX137" fmla="*/ 941070 w 967740"/>
              <a:gd name="connsiteY137" fmla="*/ 862820 h 1788650"/>
              <a:gd name="connsiteX138" fmla="*/ 933450 w 967740"/>
              <a:gd name="connsiteY138" fmla="*/ 935210 h 1788650"/>
              <a:gd name="connsiteX139" fmla="*/ 925830 w 967740"/>
              <a:gd name="connsiteY139" fmla="*/ 988550 h 1788650"/>
              <a:gd name="connsiteX140" fmla="*/ 929640 w 967740"/>
              <a:gd name="connsiteY140" fmla="*/ 1057130 h 1788650"/>
              <a:gd name="connsiteX141" fmla="*/ 941070 w 967740"/>
              <a:gd name="connsiteY141" fmla="*/ 1133330 h 1788650"/>
              <a:gd name="connsiteX142" fmla="*/ 933450 w 967740"/>
              <a:gd name="connsiteY142" fmla="*/ 1217150 h 1788650"/>
              <a:gd name="connsiteX143" fmla="*/ 925830 w 967740"/>
              <a:gd name="connsiteY143" fmla="*/ 1262870 h 1788650"/>
              <a:gd name="connsiteX144" fmla="*/ 918210 w 967740"/>
              <a:gd name="connsiteY144" fmla="*/ 1346690 h 1788650"/>
              <a:gd name="connsiteX145" fmla="*/ 914400 w 967740"/>
              <a:gd name="connsiteY145" fmla="*/ 1361930 h 1788650"/>
              <a:gd name="connsiteX146" fmla="*/ 910590 w 967740"/>
              <a:gd name="connsiteY146" fmla="*/ 1380980 h 1788650"/>
              <a:gd name="connsiteX147" fmla="*/ 902970 w 967740"/>
              <a:gd name="connsiteY147" fmla="*/ 1403840 h 1788650"/>
              <a:gd name="connsiteX148" fmla="*/ 891540 w 967740"/>
              <a:gd name="connsiteY148" fmla="*/ 1430510 h 1788650"/>
              <a:gd name="connsiteX149" fmla="*/ 887730 w 967740"/>
              <a:gd name="connsiteY149" fmla="*/ 1457180 h 1788650"/>
              <a:gd name="connsiteX150" fmla="*/ 883920 w 967740"/>
              <a:gd name="connsiteY150" fmla="*/ 1468610 h 1788650"/>
              <a:gd name="connsiteX151" fmla="*/ 876300 w 967740"/>
              <a:gd name="connsiteY151" fmla="*/ 1495280 h 1788650"/>
              <a:gd name="connsiteX152" fmla="*/ 876300 w 967740"/>
              <a:gd name="connsiteY152" fmla="*/ 1586720 h 1788650"/>
              <a:gd name="connsiteX153" fmla="*/ 887730 w 967740"/>
              <a:gd name="connsiteY153" fmla="*/ 1609580 h 1788650"/>
              <a:gd name="connsiteX154" fmla="*/ 891540 w 967740"/>
              <a:gd name="connsiteY154" fmla="*/ 1617200 h 1788650"/>
              <a:gd name="connsiteX0" fmla="*/ 697230 w 967740"/>
              <a:gd name="connsiteY0" fmla="*/ 1788650 h 1788650"/>
              <a:gd name="connsiteX1" fmla="*/ 704850 w 967740"/>
              <a:gd name="connsiteY1" fmla="*/ 1758170 h 1788650"/>
              <a:gd name="connsiteX2" fmla="*/ 708660 w 967740"/>
              <a:gd name="connsiteY2" fmla="*/ 1742930 h 1788650"/>
              <a:gd name="connsiteX3" fmla="*/ 712470 w 967740"/>
              <a:gd name="connsiteY3" fmla="*/ 1716260 h 1788650"/>
              <a:gd name="connsiteX4" fmla="*/ 716280 w 967740"/>
              <a:gd name="connsiteY4" fmla="*/ 1697210 h 1788650"/>
              <a:gd name="connsiteX5" fmla="*/ 723900 w 967740"/>
              <a:gd name="connsiteY5" fmla="*/ 1674350 h 1788650"/>
              <a:gd name="connsiteX6" fmla="*/ 731520 w 967740"/>
              <a:gd name="connsiteY6" fmla="*/ 1590530 h 1788650"/>
              <a:gd name="connsiteX7" fmla="*/ 735330 w 967740"/>
              <a:gd name="connsiteY7" fmla="*/ 1579100 h 1788650"/>
              <a:gd name="connsiteX8" fmla="*/ 739140 w 967740"/>
              <a:gd name="connsiteY8" fmla="*/ 1529570 h 1788650"/>
              <a:gd name="connsiteX9" fmla="*/ 742950 w 967740"/>
              <a:gd name="connsiteY9" fmla="*/ 1514330 h 1788650"/>
              <a:gd name="connsiteX10" fmla="*/ 746760 w 967740"/>
              <a:gd name="connsiteY10" fmla="*/ 1472420 h 1788650"/>
              <a:gd name="connsiteX11" fmla="*/ 750570 w 967740"/>
              <a:gd name="connsiteY11" fmla="*/ 1457180 h 1788650"/>
              <a:gd name="connsiteX12" fmla="*/ 754380 w 967740"/>
              <a:gd name="connsiteY12" fmla="*/ 1426700 h 1788650"/>
              <a:gd name="connsiteX13" fmla="*/ 758190 w 967740"/>
              <a:gd name="connsiteY13" fmla="*/ 1400030 h 1788650"/>
              <a:gd name="connsiteX14" fmla="*/ 762000 w 967740"/>
              <a:gd name="connsiteY14" fmla="*/ 1339070 h 1788650"/>
              <a:gd name="connsiteX15" fmla="*/ 765810 w 967740"/>
              <a:gd name="connsiteY15" fmla="*/ 1316210 h 1788650"/>
              <a:gd name="connsiteX16" fmla="*/ 758190 w 967740"/>
              <a:gd name="connsiteY16" fmla="*/ 1209530 h 1788650"/>
              <a:gd name="connsiteX17" fmla="*/ 754380 w 967740"/>
              <a:gd name="connsiteY17" fmla="*/ 1190480 h 1788650"/>
              <a:gd name="connsiteX18" fmla="*/ 746760 w 967740"/>
              <a:gd name="connsiteY18" fmla="*/ 1137140 h 1788650"/>
              <a:gd name="connsiteX19" fmla="*/ 735330 w 967740"/>
              <a:gd name="connsiteY19" fmla="*/ 1087610 h 1788650"/>
              <a:gd name="connsiteX20" fmla="*/ 731520 w 967740"/>
              <a:gd name="connsiteY20" fmla="*/ 1076180 h 1788650"/>
              <a:gd name="connsiteX21" fmla="*/ 723900 w 967740"/>
              <a:gd name="connsiteY21" fmla="*/ 1019030 h 1788650"/>
              <a:gd name="connsiteX22" fmla="*/ 716280 w 967740"/>
              <a:gd name="connsiteY22" fmla="*/ 980930 h 1788650"/>
              <a:gd name="connsiteX23" fmla="*/ 712470 w 967740"/>
              <a:gd name="connsiteY23" fmla="*/ 942830 h 1788650"/>
              <a:gd name="connsiteX24" fmla="*/ 704850 w 967740"/>
              <a:gd name="connsiteY24" fmla="*/ 916160 h 1788650"/>
              <a:gd name="connsiteX25" fmla="*/ 701040 w 967740"/>
              <a:gd name="connsiteY25" fmla="*/ 897110 h 1788650"/>
              <a:gd name="connsiteX26" fmla="*/ 693420 w 967740"/>
              <a:gd name="connsiteY26" fmla="*/ 881870 h 1788650"/>
              <a:gd name="connsiteX27" fmla="*/ 685800 w 967740"/>
              <a:gd name="connsiteY27" fmla="*/ 859010 h 1788650"/>
              <a:gd name="connsiteX28" fmla="*/ 674370 w 967740"/>
              <a:gd name="connsiteY28" fmla="*/ 832340 h 1788650"/>
              <a:gd name="connsiteX29" fmla="*/ 666750 w 967740"/>
              <a:gd name="connsiteY29" fmla="*/ 817100 h 1788650"/>
              <a:gd name="connsiteX30" fmla="*/ 659130 w 967740"/>
              <a:gd name="connsiteY30" fmla="*/ 794240 h 1788650"/>
              <a:gd name="connsiteX31" fmla="*/ 655320 w 967740"/>
              <a:gd name="connsiteY31" fmla="*/ 779000 h 1788650"/>
              <a:gd name="connsiteX32" fmla="*/ 647700 w 967740"/>
              <a:gd name="connsiteY32" fmla="*/ 767570 h 1788650"/>
              <a:gd name="connsiteX33" fmla="*/ 640080 w 967740"/>
              <a:gd name="connsiteY33" fmla="*/ 737090 h 1788650"/>
              <a:gd name="connsiteX34" fmla="*/ 636270 w 967740"/>
              <a:gd name="connsiteY34" fmla="*/ 725660 h 1788650"/>
              <a:gd name="connsiteX35" fmla="*/ 632460 w 967740"/>
              <a:gd name="connsiteY35" fmla="*/ 710420 h 1788650"/>
              <a:gd name="connsiteX36" fmla="*/ 624840 w 967740"/>
              <a:gd name="connsiteY36" fmla="*/ 698990 h 1788650"/>
              <a:gd name="connsiteX37" fmla="*/ 621030 w 967740"/>
              <a:gd name="connsiteY37" fmla="*/ 683750 h 1788650"/>
              <a:gd name="connsiteX38" fmla="*/ 605790 w 967740"/>
              <a:gd name="connsiteY38" fmla="*/ 653270 h 1788650"/>
              <a:gd name="connsiteX39" fmla="*/ 586740 w 967740"/>
              <a:gd name="connsiteY39" fmla="*/ 622790 h 1788650"/>
              <a:gd name="connsiteX40" fmla="*/ 567690 w 967740"/>
              <a:gd name="connsiteY40" fmla="*/ 584690 h 1788650"/>
              <a:gd name="connsiteX41" fmla="*/ 567690 w 967740"/>
              <a:gd name="connsiteY41" fmla="*/ 584690 h 1788650"/>
              <a:gd name="connsiteX42" fmla="*/ 537210 w 967740"/>
              <a:gd name="connsiteY42" fmla="*/ 538970 h 1788650"/>
              <a:gd name="connsiteX43" fmla="*/ 518160 w 967740"/>
              <a:gd name="connsiteY43" fmla="*/ 504680 h 1788650"/>
              <a:gd name="connsiteX44" fmla="*/ 510540 w 967740"/>
              <a:gd name="connsiteY44" fmla="*/ 493250 h 1788650"/>
              <a:gd name="connsiteX45" fmla="*/ 468630 w 967740"/>
              <a:gd name="connsiteY45" fmla="*/ 455150 h 1788650"/>
              <a:gd name="connsiteX46" fmla="*/ 434340 w 967740"/>
              <a:gd name="connsiteY46" fmla="*/ 417050 h 1788650"/>
              <a:gd name="connsiteX47" fmla="*/ 403860 w 967740"/>
              <a:gd name="connsiteY47" fmla="*/ 390380 h 1788650"/>
              <a:gd name="connsiteX48" fmla="*/ 369570 w 967740"/>
              <a:gd name="connsiteY48" fmla="*/ 359900 h 1788650"/>
              <a:gd name="connsiteX49" fmla="*/ 342900 w 967740"/>
              <a:gd name="connsiteY49" fmla="*/ 344660 h 1788650"/>
              <a:gd name="connsiteX50" fmla="*/ 308610 w 967740"/>
              <a:gd name="connsiteY50" fmla="*/ 317990 h 1788650"/>
              <a:gd name="connsiteX51" fmla="*/ 281940 w 967740"/>
              <a:gd name="connsiteY51" fmla="*/ 302750 h 1788650"/>
              <a:gd name="connsiteX52" fmla="*/ 270510 w 967740"/>
              <a:gd name="connsiteY52" fmla="*/ 295130 h 1788650"/>
              <a:gd name="connsiteX53" fmla="*/ 224246 w 967740"/>
              <a:gd name="connsiteY53" fmla="*/ 264106 h 1788650"/>
              <a:gd name="connsiteX54" fmla="*/ 188323 w 967740"/>
              <a:gd name="connsiteY54" fmla="*/ 247232 h 1788650"/>
              <a:gd name="connsiteX55" fmla="*/ 163286 w 967740"/>
              <a:gd name="connsiteY55" fmla="*/ 215120 h 1788650"/>
              <a:gd name="connsiteX56" fmla="*/ 117566 w 967740"/>
              <a:gd name="connsiteY56" fmla="*/ 195526 h 1788650"/>
              <a:gd name="connsiteX57" fmla="*/ 76200 w 967740"/>
              <a:gd name="connsiteY57" fmla="*/ 167768 h 1788650"/>
              <a:gd name="connsiteX58" fmla="*/ 30480 w 967740"/>
              <a:gd name="connsiteY58" fmla="*/ 142730 h 1788650"/>
              <a:gd name="connsiteX59" fmla="*/ 22860 w 967740"/>
              <a:gd name="connsiteY59" fmla="*/ 127490 h 1788650"/>
              <a:gd name="connsiteX60" fmla="*/ 11430 w 967740"/>
              <a:gd name="connsiteY60" fmla="*/ 119870 h 1788650"/>
              <a:gd name="connsiteX61" fmla="*/ 19050 w 967740"/>
              <a:gd name="connsiteY61" fmla="*/ 104630 h 1788650"/>
              <a:gd name="connsiteX62" fmla="*/ 30480 w 967740"/>
              <a:gd name="connsiteY62" fmla="*/ 116060 h 1788650"/>
              <a:gd name="connsiteX63" fmla="*/ 41910 w 967740"/>
              <a:gd name="connsiteY63" fmla="*/ 123680 h 1788650"/>
              <a:gd name="connsiteX64" fmla="*/ 60960 w 967740"/>
              <a:gd name="connsiteY64" fmla="*/ 127490 h 1788650"/>
              <a:gd name="connsiteX65" fmla="*/ 53340 w 967740"/>
              <a:gd name="connsiteY65" fmla="*/ 97010 h 1788650"/>
              <a:gd name="connsiteX66" fmla="*/ 49530 w 967740"/>
              <a:gd name="connsiteY66" fmla="*/ 77960 h 1788650"/>
              <a:gd name="connsiteX67" fmla="*/ 72390 w 967740"/>
              <a:gd name="connsiteY67" fmla="*/ 93200 h 1788650"/>
              <a:gd name="connsiteX68" fmla="*/ 83820 w 967740"/>
              <a:gd name="connsiteY68" fmla="*/ 70340 h 1788650"/>
              <a:gd name="connsiteX69" fmla="*/ 110490 w 967740"/>
              <a:gd name="connsiteY69" fmla="*/ 89390 h 1788650"/>
              <a:gd name="connsiteX70" fmla="*/ 118110 w 967740"/>
              <a:gd name="connsiteY70" fmla="*/ 74150 h 1788650"/>
              <a:gd name="connsiteX71" fmla="*/ 125730 w 967740"/>
              <a:gd name="connsiteY71" fmla="*/ 51290 h 1788650"/>
              <a:gd name="connsiteX72" fmla="*/ 133350 w 967740"/>
              <a:gd name="connsiteY72" fmla="*/ 62720 h 1788650"/>
              <a:gd name="connsiteX73" fmla="*/ 140970 w 967740"/>
              <a:gd name="connsiteY73" fmla="*/ 51290 h 1788650"/>
              <a:gd name="connsiteX74" fmla="*/ 182880 w 967740"/>
              <a:gd name="connsiteY74" fmla="*/ 39860 h 1788650"/>
              <a:gd name="connsiteX75" fmla="*/ 224790 w 967740"/>
              <a:gd name="connsiteY75" fmla="*/ 28430 h 1788650"/>
              <a:gd name="connsiteX76" fmla="*/ 224790 w 967740"/>
              <a:gd name="connsiteY76" fmla="*/ 24620 h 1788650"/>
              <a:gd name="connsiteX77" fmla="*/ 247650 w 967740"/>
              <a:gd name="connsiteY77" fmla="*/ 47480 h 1788650"/>
              <a:gd name="connsiteX78" fmla="*/ 297180 w 967740"/>
              <a:gd name="connsiteY78" fmla="*/ 74150 h 1788650"/>
              <a:gd name="connsiteX79" fmla="*/ 365760 w 967740"/>
              <a:gd name="connsiteY79" fmla="*/ 116060 h 1788650"/>
              <a:gd name="connsiteX80" fmla="*/ 400050 w 967740"/>
              <a:gd name="connsiteY80" fmla="*/ 142730 h 1788650"/>
              <a:gd name="connsiteX81" fmla="*/ 407670 w 967740"/>
              <a:gd name="connsiteY81" fmla="*/ 154160 h 1788650"/>
              <a:gd name="connsiteX82" fmla="*/ 419100 w 967740"/>
              <a:gd name="connsiteY82" fmla="*/ 157970 h 1788650"/>
              <a:gd name="connsiteX83" fmla="*/ 457200 w 967740"/>
              <a:gd name="connsiteY83" fmla="*/ 196070 h 1788650"/>
              <a:gd name="connsiteX84" fmla="*/ 480060 w 967740"/>
              <a:gd name="connsiteY84" fmla="*/ 215120 h 1788650"/>
              <a:gd name="connsiteX85" fmla="*/ 529590 w 967740"/>
              <a:gd name="connsiteY85" fmla="*/ 257030 h 1788650"/>
              <a:gd name="connsiteX86" fmla="*/ 563880 w 967740"/>
              <a:gd name="connsiteY86" fmla="*/ 283700 h 1788650"/>
              <a:gd name="connsiteX87" fmla="*/ 594360 w 967740"/>
              <a:gd name="connsiteY87" fmla="*/ 317990 h 1788650"/>
              <a:gd name="connsiteX88" fmla="*/ 624840 w 967740"/>
              <a:gd name="connsiteY88" fmla="*/ 356090 h 1788650"/>
              <a:gd name="connsiteX89" fmla="*/ 647700 w 967740"/>
              <a:gd name="connsiteY89" fmla="*/ 390380 h 1788650"/>
              <a:gd name="connsiteX90" fmla="*/ 651510 w 967740"/>
              <a:gd name="connsiteY90" fmla="*/ 401810 h 1788650"/>
              <a:gd name="connsiteX91" fmla="*/ 678180 w 967740"/>
              <a:gd name="connsiteY91" fmla="*/ 436100 h 1788650"/>
              <a:gd name="connsiteX92" fmla="*/ 704850 w 967740"/>
              <a:gd name="connsiteY92" fmla="*/ 474200 h 1788650"/>
              <a:gd name="connsiteX93" fmla="*/ 746760 w 967740"/>
              <a:gd name="connsiteY93" fmla="*/ 565640 h 1788650"/>
              <a:gd name="connsiteX94" fmla="*/ 754380 w 967740"/>
              <a:gd name="connsiteY94" fmla="*/ 580880 h 1788650"/>
              <a:gd name="connsiteX95" fmla="*/ 765810 w 967740"/>
              <a:gd name="connsiteY95" fmla="*/ 607550 h 1788650"/>
              <a:gd name="connsiteX96" fmla="*/ 773430 w 967740"/>
              <a:gd name="connsiteY96" fmla="*/ 584690 h 1788650"/>
              <a:gd name="connsiteX97" fmla="*/ 796290 w 967740"/>
              <a:gd name="connsiteY97" fmla="*/ 504680 h 1788650"/>
              <a:gd name="connsiteX98" fmla="*/ 803910 w 967740"/>
              <a:gd name="connsiteY98" fmla="*/ 428480 h 1788650"/>
              <a:gd name="connsiteX99" fmla="*/ 796290 w 967740"/>
              <a:gd name="connsiteY99" fmla="*/ 401810 h 1788650"/>
              <a:gd name="connsiteX100" fmla="*/ 800100 w 967740"/>
              <a:gd name="connsiteY100" fmla="*/ 386570 h 1788650"/>
              <a:gd name="connsiteX101" fmla="*/ 796290 w 967740"/>
              <a:gd name="connsiteY101" fmla="*/ 363710 h 1788650"/>
              <a:gd name="connsiteX102" fmla="*/ 792480 w 967740"/>
              <a:gd name="connsiteY102" fmla="*/ 337040 h 1788650"/>
              <a:gd name="connsiteX103" fmla="*/ 784860 w 967740"/>
              <a:gd name="connsiteY103" fmla="*/ 291320 h 1788650"/>
              <a:gd name="connsiteX104" fmla="*/ 788670 w 967740"/>
              <a:gd name="connsiteY104" fmla="*/ 196070 h 1788650"/>
              <a:gd name="connsiteX105" fmla="*/ 792480 w 967740"/>
              <a:gd name="connsiteY105" fmla="*/ 177020 h 1788650"/>
              <a:gd name="connsiteX106" fmla="*/ 800100 w 967740"/>
              <a:gd name="connsiteY106" fmla="*/ 199880 h 1788650"/>
              <a:gd name="connsiteX107" fmla="*/ 803910 w 967740"/>
              <a:gd name="connsiteY107" fmla="*/ 237980 h 1788650"/>
              <a:gd name="connsiteX108" fmla="*/ 807720 w 967740"/>
              <a:gd name="connsiteY108" fmla="*/ 268460 h 1788650"/>
              <a:gd name="connsiteX109" fmla="*/ 815340 w 967740"/>
              <a:gd name="connsiteY109" fmla="*/ 257030 h 1788650"/>
              <a:gd name="connsiteX110" fmla="*/ 819150 w 967740"/>
              <a:gd name="connsiteY110" fmla="*/ 245600 h 1788650"/>
              <a:gd name="connsiteX111" fmla="*/ 826770 w 967740"/>
              <a:gd name="connsiteY111" fmla="*/ 226550 h 1788650"/>
              <a:gd name="connsiteX112" fmla="*/ 834390 w 967740"/>
              <a:gd name="connsiteY112" fmla="*/ 203690 h 1788650"/>
              <a:gd name="connsiteX113" fmla="*/ 845820 w 967740"/>
              <a:gd name="connsiteY113" fmla="*/ 180830 h 1788650"/>
              <a:gd name="connsiteX114" fmla="*/ 853440 w 967740"/>
              <a:gd name="connsiteY114" fmla="*/ 196070 h 1788650"/>
              <a:gd name="connsiteX115" fmla="*/ 868680 w 967740"/>
              <a:gd name="connsiteY115" fmla="*/ 218930 h 1788650"/>
              <a:gd name="connsiteX116" fmla="*/ 876300 w 967740"/>
              <a:gd name="connsiteY116" fmla="*/ 199880 h 1788650"/>
              <a:gd name="connsiteX117" fmla="*/ 883920 w 967740"/>
              <a:gd name="connsiteY117" fmla="*/ 188450 h 1788650"/>
              <a:gd name="connsiteX118" fmla="*/ 887730 w 967740"/>
              <a:gd name="connsiteY118" fmla="*/ 237980 h 1788650"/>
              <a:gd name="connsiteX119" fmla="*/ 902970 w 967740"/>
              <a:gd name="connsiteY119" fmla="*/ 211310 h 1788650"/>
              <a:gd name="connsiteX120" fmla="*/ 910590 w 967740"/>
              <a:gd name="connsiteY120" fmla="*/ 196070 h 1788650"/>
              <a:gd name="connsiteX121" fmla="*/ 906780 w 967740"/>
              <a:gd name="connsiteY121" fmla="*/ 226550 h 1788650"/>
              <a:gd name="connsiteX122" fmla="*/ 910590 w 967740"/>
              <a:gd name="connsiteY122" fmla="*/ 241790 h 1788650"/>
              <a:gd name="connsiteX123" fmla="*/ 918210 w 967740"/>
              <a:gd name="connsiteY123" fmla="*/ 230360 h 1788650"/>
              <a:gd name="connsiteX124" fmla="*/ 929640 w 967740"/>
              <a:gd name="connsiteY124" fmla="*/ 218930 h 1788650"/>
              <a:gd name="connsiteX125" fmla="*/ 933450 w 967740"/>
              <a:gd name="connsiteY125" fmla="*/ 207500 h 1788650"/>
              <a:gd name="connsiteX126" fmla="*/ 944880 w 967740"/>
              <a:gd name="connsiteY126" fmla="*/ 241790 h 1788650"/>
              <a:gd name="connsiteX127" fmla="*/ 941070 w 967740"/>
              <a:gd name="connsiteY127" fmla="*/ 302750 h 1788650"/>
              <a:gd name="connsiteX128" fmla="*/ 944880 w 967740"/>
              <a:gd name="connsiteY128" fmla="*/ 401810 h 1788650"/>
              <a:gd name="connsiteX129" fmla="*/ 948690 w 967740"/>
              <a:gd name="connsiteY129" fmla="*/ 428480 h 1788650"/>
              <a:gd name="connsiteX130" fmla="*/ 952500 w 967740"/>
              <a:gd name="connsiteY130" fmla="*/ 470390 h 1788650"/>
              <a:gd name="connsiteX131" fmla="*/ 956310 w 967740"/>
              <a:gd name="connsiteY131" fmla="*/ 565640 h 1788650"/>
              <a:gd name="connsiteX132" fmla="*/ 967740 w 967740"/>
              <a:gd name="connsiteY132" fmla="*/ 626600 h 1788650"/>
              <a:gd name="connsiteX133" fmla="*/ 960120 w 967740"/>
              <a:gd name="connsiteY133" fmla="*/ 737090 h 1788650"/>
              <a:gd name="connsiteX134" fmla="*/ 956310 w 967740"/>
              <a:gd name="connsiteY134" fmla="*/ 763760 h 1788650"/>
              <a:gd name="connsiteX135" fmla="*/ 952500 w 967740"/>
              <a:gd name="connsiteY135" fmla="*/ 782810 h 1788650"/>
              <a:gd name="connsiteX136" fmla="*/ 944880 w 967740"/>
              <a:gd name="connsiteY136" fmla="*/ 847580 h 1788650"/>
              <a:gd name="connsiteX137" fmla="*/ 941070 w 967740"/>
              <a:gd name="connsiteY137" fmla="*/ 862820 h 1788650"/>
              <a:gd name="connsiteX138" fmla="*/ 933450 w 967740"/>
              <a:gd name="connsiteY138" fmla="*/ 935210 h 1788650"/>
              <a:gd name="connsiteX139" fmla="*/ 925830 w 967740"/>
              <a:gd name="connsiteY139" fmla="*/ 988550 h 1788650"/>
              <a:gd name="connsiteX140" fmla="*/ 929640 w 967740"/>
              <a:gd name="connsiteY140" fmla="*/ 1057130 h 1788650"/>
              <a:gd name="connsiteX141" fmla="*/ 941070 w 967740"/>
              <a:gd name="connsiteY141" fmla="*/ 1133330 h 1788650"/>
              <a:gd name="connsiteX142" fmla="*/ 933450 w 967740"/>
              <a:gd name="connsiteY142" fmla="*/ 1217150 h 1788650"/>
              <a:gd name="connsiteX143" fmla="*/ 925830 w 967740"/>
              <a:gd name="connsiteY143" fmla="*/ 1262870 h 1788650"/>
              <a:gd name="connsiteX144" fmla="*/ 918210 w 967740"/>
              <a:gd name="connsiteY144" fmla="*/ 1346690 h 1788650"/>
              <a:gd name="connsiteX145" fmla="*/ 914400 w 967740"/>
              <a:gd name="connsiteY145" fmla="*/ 1361930 h 1788650"/>
              <a:gd name="connsiteX146" fmla="*/ 910590 w 967740"/>
              <a:gd name="connsiteY146" fmla="*/ 1380980 h 1788650"/>
              <a:gd name="connsiteX147" fmla="*/ 902970 w 967740"/>
              <a:gd name="connsiteY147" fmla="*/ 1403840 h 1788650"/>
              <a:gd name="connsiteX148" fmla="*/ 891540 w 967740"/>
              <a:gd name="connsiteY148" fmla="*/ 1430510 h 1788650"/>
              <a:gd name="connsiteX149" fmla="*/ 887730 w 967740"/>
              <a:gd name="connsiteY149" fmla="*/ 1457180 h 1788650"/>
              <a:gd name="connsiteX150" fmla="*/ 883920 w 967740"/>
              <a:gd name="connsiteY150" fmla="*/ 1468610 h 1788650"/>
              <a:gd name="connsiteX151" fmla="*/ 876300 w 967740"/>
              <a:gd name="connsiteY151" fmla="*/ 1495280 h 1788650"/>
              <a:gd name="connsiteX152" fmla="*/ 876300 w 967740"/>
              <a:gd name="connsiteY152" fmla="*/ 1586720 h 1788650"/>
              <a:gd name="connsiteX153" fmla="*/ 887730 w 967740"/>
              <a:gd name="connsiteY153" fmla="*/ 1609580 h 1788650"/>
              <a:gd name="connsiteX154" fmla="*/ 891540 w 967740"/>
              <a:gd name="connsiteY154" fmla="*/ 1617200 h 1788650"/>
              <a:gd name="connsiteX0" fmla="*/ 697230 w 967740"/>
              <a:gd name="connsiteY0" fmla="*/ 1788650 h 1788650"/>
              <a:gd name="connsiteX1" fmla="*/ 704850 w 967740"/>
              <a:gd name="connsiteY1" fmla="*/ 1758170 h 1788650"/>
              <a:gd name="connsiteX2" fmla="*/ 708660 w 967740"/>
              <a:gd name="connsiteY2" fmla="*/ 1742930 h 1788650"/>
              <a:gd name="connsiteX3" fmla="*/ 712470 w 967740"/>
              <a:gd name="connsiteY3" fmla="*/ 1716260 h 1788650"/>
              <a:gd name="connsiteX4" fmla="*/ 716280 w 967740"/>
              <a:gd name="connsiteY4" fmla="*/ 1697210 h 1788650"/>
              <a:gd name="connsiteX5" fmla="*/ 723900 w 967740"/>
              <a:gd name="connsiteY5" fmla="*/ 1674350 h 1788650"/>
              <a:gd name="connsiteX6" fmla="*/ 731520 w 967740"/>
              <a:gd name="connsiteY6" fmla="*/ 1590530 h 1788650"/>
              <a:gd name="connsiteX7" fmla="*/ 735330 w 967740"/>
              <a:gd name="connsiteY7" fmla="*/ 1579100 h 1788650"/>
              <a:gd name="connsiteX8" fmla="*/ 739140 w 967740"/>
              <a:gd name="connsiteY8" fmla="*/ 1529570 h 1788650"/>
              <a:gd name="connsiteX9" fmla="*/ 742950 w 967740"/>
              <a:gd name="connsiteY9" fmla="*/ 1514330 h 1788650"/>
              <a:gd name="connsiteX10" fmla="*/ 746760 w 967740"/>
              <a:gd name="connsiteY10" fmla="*/ 1472420 h 1788650"/>
              <a:gd name="connsiteX11" fmla="*/ 750570 w 967740"/>
              <a:gd name="connsiteY11" fmla="*/ 1457180 h 1788650"/>
              <a:gd name="connsiteX12" fmla="*/ 754380 w 967740"/>
              <a:gd name="connsiteY12" fmla="*/ 1426700 h 1788650"/>
              <a:gd name="connsiteX13" fmla="*/ 758190 w 967740"/>
              <a:gd name="connsiteY13" fmla="*/ 1400030 h 1788650"/>
              <a:gd name="connsiteX14" fmla="*/ 762000 w 967740"/>
              <a:gd name="connsiteY14" fmla="*/ 1339070 h 1788650"/>
              <a:gd name="connsiteX15" fmla="*/ 765810 w 967740"/>
              <a:gd name="connsiteY15" fmla="*/ 1316210 h 1788650"/>
              <a:gd name="connsiteX16" fmla="*/ 758190 w 967740"/>
              <a:gd name="connsiteY16" fmla="*/ 1209530 h 1788650"/>
              <a:gd name="connsiteX17" fmla="*/ 754380 w 967740"/>
              <a:gd name="connsiteY17" fmla="*/ 1190480 h 1788650"/>
              <a:gd name="connsiteX18" fmla="*/ 746760 w 967740"/>
              <a:gd name="connsiteY18" fmla="*/ 1137140 h 1788650"/>
              <a:gd name="connsiteX19" fmla="*/ 735330 w 967740"/>
              <a:gd name="connsiteY19" fmla="*/ 1087610 h 1788650"/>
              <a:gd name="connsiteX20" fmla="*/ 731520 w 967740"/>
              <a:gd name="connsiteY20" fmla="*/ 1076180 h 1788650"/>
              <a:gd name="connsiteX21" fmla="*/ 723900 w 967740"/>
              <a:gd name="connsiteY21" fmla="*/ 1019030 h 1788650"/>
              <a:gd name="connsiteX22" fmla="*/ 716280 w 967740"/>
              <a:gd name="connsiteY22" fmla="*/ 980930 h 1788650"/>
              <a:gd name="connsiteX23" fmla="*/ 712470 w 967740"/>
              <a:gd name="connsiteY23" fmla="*/ 942830 h 1788650"/>
              <a:gd name="connsiteX24" fmla="*/ 704850 w 967740"/>
              <a:gd name="connsiteY24" fmla="*/ 916160 h 1788650"/>
              <a:gd name="connsiteX25" fmla="*/ 701040 w 967740"/>
              <a:gd name="connsiteY25" fmla="*/ 897110 h 1788650"/>
              <a:gd name="connsiteX26" fmla="*/ 693420 w 967740"/>
              <a:gd name="connsiteY26" fmla="*/ 881870 h 1788650"/>
              <a:gd name="connsiteX27" fmla="*/ 685800 w 967740"/>
              <a:gd name="connsiteY27" fmla="*/ 859010 h 1788650"/>
              <a:gd name="connsiteX28" fmla="*/ 674370 w 967740"/>
              <a:gd name="connsiteY28" fmla="*/ 832340 h 1788650"/>
              <a:gd name="connsiteX29" fmla="*/ 666750 w 967740"/>
              <a:gd name="connsiteY29" fmla="*/ 817100 h 1788650"/>
              <a:gd name="connsiteX30" fmla="*/ 659130 w 967740"/>
              <a:gd name="connsiteY30" fmla="*/ 794240 h 1788650"/>
              <a:gd name="connsiteX31" fmla="*/ 655320 w 967740"/>
              <a:gd name="connsiteY31" fmla="*/ 779000 h 1788650"/>
              <a:gd name="connsiteX32" fmla="*/ 647700 w 967740"/>
              <a:gd name="connsiteY32" fmla="*/ 767570 h 1788650"/>
              <a:gd name="connsiteX33" fmla="*/ 640080 w 967740"/>
              <a:gd name="connsiteY33" fmla="*/ 737090 h 1788650"/>
              <a:gd name="connsiteX34" fmla="*/ 636270 w 967740"/>
              <a:gd name="connsiteY34" fmla="*/ 725660 h 1788650"/>
              <a:gd name="connsiteX35" fmla="*/ 632460 w 967740"/>
              <a:gd name="connsiteY35" fmla="*/ 710420 h 1788650"/>
              <a:gd name="connsiteX36" fmla="*/ 624840 w 967740"/>
              <a:gd name="connsiteY36" fmla="*/ 698990 h 1788650"/>
              <a:gd name="connsiteX37" fmla="*/ 621030 w 967740"/>
              <a:gd name="connsiteY37" fmla="*/ 683750 h 1788650"/>
              <a:gd name="connsiteX38" fmla="*/ 605790 w 967740"/>
              <a:gd name="connsiteY38" fmla="*/ 653270 h 1788650"/>
              <a:gd name="connsiteX39" fmla="*/ 586740 w 967740"/>
              <a:gd name="connsiteY39" fmla="*/ 622790 h 1788650"/>
              <a:gd name="connsiteX40" fmla="*/ 567690 w 967740"/>
              <a:gd name="connsiteY40" fmla="*/ 584690 h 1788650"/>
              <a:gd name="connsiteX41" fmla="*/ 567690 w 967740"/>
              <a:gd name="connsiteY41" fmla="*/ 584690 h 1788650"/>
              <a:gd name="connsiteX42" fmla="*/ 537210 w 967740"/>
              <a:gd name="connsiteY42" fmla="*/ 538970 h 1788650"/>
              <a:gd name="connsiteX43" fmla="*/ 518160 w 967740"/>
              <a:gd name="connsiteY43" fmla="*/ 504680 h 1788650"/>
              <a:gd name="connsiteX44" fmla="*/ 510540 w 967740"/>
              <a:gd name="connsiteY44" fmla="*/ 493250 h 1788650"/>
              <a:gd name="connsiteX45" fmla="*/ 468630 w 967740"/>
              <a:gd name="connsiteY45" fmla="*/ 455150 h 1788650"/>
              <a:gd name="connsiteX46" fmla="*/ 434340 w 967740"/>
              <a:gd name="connsiteY46" fmla="*/ 417050 h 1788650"/>
              <a:gd name="connsiteX47" fmla="*/ 403860 w 967740"/>
              <a:gd name="connsiteY47" fmla="*/ 390380 h 1788650"/>
              <a:gd name="connsiteX48" fmla="*/ 369570 w 967740"/>
              <a:gd name="connsiteY48" fmla="*/ 359900 h 1788650"/>
              <a:gd name="connsiteX49" fmla="*/ 342900 w 967740"/>
              <a:gd name="connsiteY49" fmla="*/ 344660 h 1788650"/>
              <a:gd name="connsiteX50" fmla="*/ 308610 w 967740"/>
              <a:gd name="connsiteY50" fmla="*/ 317990 h 1788650"/>
              <a:gd name="connsiteX51" fmla="*/ 281940 w 967740"/>
              <a:gd name="connsiteY51" fmla="*/ 302750 h 1788650"/>
              <a:gd name="connsiteX52" fmla="*/ 270510 w 967740"/>
              <a:gd name="connsiteY52" fmla="*/ 295130 h 1788650"/>
              <a:gd name="connsiteX53" fmla="*/ 224246 w 967740"/>
              <a:gd name="connsiteY53" fmla="*/ 264106 h 1788650"/>
              <a:gd name="connsiteX54" fmla="*/ 188323 w 967740"/>
              <a:gd name="connsiteY54" fmla="*/ 247232 h 1788650"/>
              <a:gd name="connsiteX55" fmla="*/ 163286 w 967740"/>
              <a:gd name="connsiteY55" fmla="*/ 215120 h 1788650"/>
              <a:gd name="connsiteX56" fmla="*/ 117566 w 967740"/>
              <a:gd name="connsiteY56" fmla="*/ 195526 h 1788650"/>
              <a:gd name="connsiteX57" fmla="*/ 76200 w 967740"/>
              <a:gd name="connsiteY57" fmla="*/ 167768 h 1788650"/>
              <a:gd name="connsiteX58" fmla="*/ 30480 w 967740"/>
              <a:gd name="connsiteY58" fmla="*/ 142730 h 1788650"/>
              <a:gd name="connsiteX59" fmla="*/ 22860 w 967740"/>
              <a:gd name="connsiteY59" fmla="*/ 127490 h 1788650"/>
              <a:gd name="connsiteX60" fmla="*/ 11430 w 967740"/>
              <a:gd name="connsiteY60" fmla="*/ 119870 h 1788650"/>
              <a:gd name="connsiteX61" fmla="*/ 19050 w 967740"/>
              <a:gd name="connsiteY61" fmla="*/ 104630 h 1788650"/>
              <a:gd name="connsiteX62" fmla="*/ 30480 w 967740"/>
              <a:gd name="connsiteY62" fmla="*/ 116060 h 1788650"/>
              <a:gd name="connsiteX63" fmla="*/ 41910 w 967740"/>
              <a:gd name="connsiteY63" fmla="*/ 123680 h 1788650"/>
              <a:gd name="connsiteX64" fmla="*/ 60960 w 967740"/>
              <a:gd name="connsiteY64" fmla="*/ 127490 h 1788650"/>
              <a:gd name="connsiteX65" fmla="*/ 53340 w 967740"/>
              <a:gd name="connsiteY65" fmla="*/ 97010 h 1788650"/>
              <a:gd name="connsiteX66" fmla="*/ 49530 w 967740"/>
              <a:gd name="connsiteY66" fmla="*/ 77960 h 1788650"/>
              <a:gd name="connsiteX67" fmla="*/ 72390 w 967740"/>
              <a:gd name="connsiteY67" fmla="*/ 93200 h 1788650"/>
              <a:gd name="connsiteX68" fmla="*/ 83820 w 967740"/>
              <a:gd name="connsiteY68" fmla="*/ 70340 h 1788650"/>
              <a:gd name="connsiteX69" fmla="*/ 110490 w 967740"/>
              <a:gd name="connsiteY69" fmla="*/ 89390 h 1788650"/>
              <a:gd name="connsiteX70" fmla="*/ 118110 w 967740"/>
              <a:gd name="connsiteY70" fmla="*/ 74150 h 1788650"/>
              <a:gd name="connsiteX71" fmla="*/ 125730 w 967740"/>
              <a:gd name="connsiteY71" fmla="*/ 51290 h 1788650"/>
              <a:gd name="connsiteX72" fmla="*/ 133350 w 967740"/>
              <a:gd name="connsiteY72" fmla="*/ 62720 h 1788650"/>
              <a:gd name="connsiteX73" fmla="*/ 140970 w 967740"/>
              <a:gd name="connsiteY73" fmla="*/ 51290 h 1788650"/>
              <a:gd name="connsiteX74" fmla="*/ 182880 w 967740"/>
              <a:gd name="connsiteY74" fmla="*/ 39860 h 1788650"/>
              <a:gd name="connsiteX75" fmla="*/ 224790 w 967740"/>
              <a:gd name="connsiteY75" fmla="*/ 28430 h 1788650"/>
              <a:gd name="connsiteX76" fmla="*/ 211182 w 967740"/>
              <a:gd name="connsiteY76" fmla="*/ 51834 h 1788650"/>
              <a:gd name="connsiteX77" fmla="*/ 247650 w 967740"/>
              <a:gd name="connsiteY77" fmla="*/ 47480 h 1788650"/>
              <a:gd name="connsiteX78" fmla="*/ 297180 w 967740"/>
              <a:gd name="connsiteY78" fmla="*/ 74150 h 1788650"/>
              <a:gd name="connsiteX79" fmla="*/ 365760 w 967740"/>
              <a:gd name="connsiteY79" fmla="*/ 116060 h 1788650"/>
              <a:gd name="connsiteX80" fmla="*/ 400050 w 967740"/>
              <a:gd name="connsiteY80" fmla="*/ 142730 h 1788650"/>
              <a:gd name="connsiteX81" fmla="*/ 407670 w 967740"/>
              <a:gd name="connsiteY81" fmla="*/ 154160 h 1788650"/>
              <a:gd name="connsiteX82" fmla="*/ 419100 w 967740"/>
              <a:gd name="connsiteY82" fmla="*/ 157970 h 1788650"/>
              <a:gd name="connsiteX83" fmla="*/ 457200 w 967740"/>
              <a:gd name="connsiteY83" fmla="*/ 196070 h 1788650"/>
              <a:gd name="connsiteX84" fmla="*/ 480060 w 967740"/>
              <a:gd name="connsiteY84" fmla="*/ 215120 h 1788650"/>
              <a:gd name="connsiteX85" fmla="*/ 529590 w 967740"/>
              <a:gd name="connsiteY85" fmla="*/ 257030 h 1788650"/>
              <a:gd name="connsiteX86" fmla="*/ 563880 w 967740"/>
              <a:gd name="connsiteY86" fmla="*/ 283700 h 1788650"/>
              <a:gd name="connsiteX87" fmla="*/ 594360 w 967740"/>
              <a:gd name="connsiteY87" fmla="*/ 317990 h 1788650"/>
              <a:gd name="connsiteX88" fmla="*/ 624840 w 967740"/>
              <a:gd name="connsiteY88" fmla="*/ 356090 h 1788650"/>
              <a:gd name="connsiteX89" fmla="*/ 647700 w 967740"/>
              <a:gd name="connsiteY89" fmla="*/ 390380 h 1788650"/>
              <a:gd name="connsiteX90" fmla="*/ 651510 w 967740"/>
              <a:gd name="connsiteY90" fmla="*/ 401810 h 1788650"/>
              <a:gd name="connsiteX91" fmla="*/ 678180 w 967740"/>
              <a:gd name="connsiteY91" fmla="*/ 436100 h 1788650"/>
              <a:gd name="connsiteX92" fmla="*/ 704850 w 967740"/>
              <a:gd name="connsiteY92" fmla="*/ 474200 h 1788650"/>
              <a:gd name="connsiteX93" fmla="*/ 746760 w 967740"/>
              <a:gd name="connsiteY93" fmla="*/ 565640 h 1788650"/>
              <a:gd name="connsiteX94" fmla="*/ 754380 w 967740"/>
              <a:gd name="connsiteY94" fmla="*/ 580880 h 1788650"/>
              <a:gd name="connsiteX95" fmla="*/ 765810 w 967740"/>
              <a:gd name="connsiteY95" fmla="*/ 607550 h 1788650"/>
              <a:gd name="connsiteX96" fmla="*/ 773430 w 967740"/>
              <a:gd name="connsiteY96" fmla="*/ 584690 h 1788650"/>
              <a:gd name="connsiteX97" fmla="*/ 796290 w 967740"/>
              <a:gd name="connsiteY97" fmla="*/ 504680 h 1788650"/>
              <a:gd name="connsiteX98" fmla="*/ 803910 w 967740"/>
              <a:gd name="connsiteY98" fmla="*/ 428480 h 1788650"/>
              <a:gd name="connsiteX99" fmla="*/ 796290 w 967740"/>
              <a:gd name="connsiteY99" fmla="*/ 401810 h 1788650"/>
              <a:gd name="connsiteX100" fmla="*/ 800100 w 967740"/>
              <a:gd name="connsiteY100" fmla="*/ 386570 h 1788650"/>
              <a:gd name="connsiteX101" fmla="*/ 796290 w 967740"/>
              <a:gd name="connsiteY101" fmla="*/ 363710 h 1788650"/>
              <a:gd name="connsiteX102" fmla="*/ 792480 w 967740"/>
              <a:gd name="connsiteY102" fmla="*/ 337040 h 1788650"/>
              <a:gd name="connsiteX103" fmla="*/ 784860 w 967740"/>
              <a:gd name="connsiteY103" fmla="*/ 291320 h 1788650"/>
              <a:gd name="connsiteX104" fmla="*/ 788670 w 967740"/>
              <a:gd name="connsiteY104" fmla="*/ 196070 h 1788650"/>
              <a:gd name="connsiteX105" fmla="*/ 792480 w 967740"/>
              <a:gd name="connsiteY105" fmla="*/ 177020 h 1788650"/>
              <a:gd name="connsiteX106" fmla="*/ 800100 w 967740"/>
              <a:gd name="connsiteY106" fmla="*/ 199880 h 1788650"/>
              <a:gd name="connsiteX107" fmla="*/ 803910 w 967740"/>
              <a:gd name="connsiteY107" fmla="*/ 237980 h 1788650"/>
              <a:gd name="connsiteX108" fmla="*/ 807720 w 967740"/>
              <a:gd name="connsiteY108" fmla="*/ 268460 h 1788650"/>
              <a:gd name="connsiteX109" fmla="*/ 815340 w 967740"/>
              <a:gd name="connsiteY109" fmla="*/ 257030 h 1788650"/>
              <a:gd name="connsiteX110" fmla="*/ 819150 w 967740"/>
              <a:gd name="connsiteY110" fmla="*/ 245600 h 1788650"/>
              <a:gd name="connsiteX111" fmla="*/ 826770 w 967740"/>
              <a:gd name="connsiteY111" fmla="*/ 226550 h 1788650"/>
              <a:gd name="connsiteX112" fmla="*/ 834390 w 967740"/>
              <a:gd name="connsiteY112" fmla="*/ 203690 h 1788650"/>
              <a:gd name="connsiteX113" fmla="*/ 845820 w 967740"/>
              <a:gd name="connsiteY113" fmla="*/ 180830 h 1788650"/>
              <a:gd name="connsiteX114" fmla="*/ 853440 w 967740"/>
              <a:gd name="connsiteY114" fmla="*/ 196070 h 1788650"/>
              <a:gd name="connsiteX115" fmla="*/ 868680 w 967740"/>
              <a:gd name="connsiteY115" fmla="*/ 218930 h 1788650"/>
              <a:gd name="connsiteX116" fmla="*/ 876300 w 967740"/>
              <a:gd name="connsiteY116" fmla="*/ 199880 h 1788650"/>
              <a:gd name="connsiteX117" fmla="*/ 883920 w 967740"/>
              <a:gd name="connsiteY117" fmla="*/ 188450 h 1788650"/>
              <a:gd name="connsiteX118" fmla="*/ 887730 w 967740"/>
              <a:gd name="connsiteY118" fmla="*/ 237980 h 1788650"/>
              <a:gd name="connsiteX119" fmla="*/ 902970 w 967740"/>
              <a:gd name="connsiteY119" fmla="*/ 211310 h 1788650"/>
              <a:gd name="connsiteX120" fmla="*/ 910590 w 967740"/>
              <a:gd name="connsiteY120" fmla="*/ 196070 h 1788650"/>
              <a:gd name="connsiteX121" fmla="*/ 906780 w 967740"/>
              <a:gd name="connsiteY121" fmla="*/ 226550 h 1788650"/>
              <a:gd name="connsiteX122" fmla="*/ 910590 w 967740"/>
              <a:gd name="connsiteY122" fmla="*/ 241790 h 1788650"/>
              <a:gd name="connsiteX123" fmla="*/ 918210 w 967740"/>
              <a:gd name="connsiteY123" fmla="*/ 230360 h 1788650"/>
              <a:gd name="connsiteX124" fmla="*/ 929640 w 967740"/>
              <a:gd name="connsiteY124" fmla="*/ 218930 h 1788650"/>
              <a:gd name="connsiteX125" fmla="*/ 933450 w 967740"/>
              <a:gd name="connsiteY125" fmla="*/ 207500 h 1788650"/>
              <a:gd name="connsiteX126" fmla="*/ 944880 w 967740"/>
              <a:gd name="connsiteY126" fmla="*/ 241790 h 1788650"/>
              <a:gd name="connsiteX127" fmla="*/ 941070 w 967740"/>
              <a:gd name="connsiteY127" fmla="*/ 302750 h 1788650"/>
              <a:gd name="connsiteX128" fmla="*/ 944880 w 967740"/>
              <a:gd name="connsiteY128" fmla="*/ 401810 h 1788650"/>
              <a:gd name="connsiteX129" fmla="*/ 948690 w 967740"/>
              <a:gd name="connsiteY129" fmla="*/ 428480 h 1788650"/>
              <a:gd name="connsiteX130" fmla="*/ 952500 w 967740"/>
              <a:gd name="connsiteY130" fmla="*/ 470390 h 1788650"/>
              <a:gd name="connsiteX131" fmla="*/ 956310 w 967740"/>
              <a:gd name="connsiteY131" fmla="*/ 565640 h 1788650"/>
              <a:gd name="connsiteX132" fmla="*/ 967740 w 967740"/>
              <a:gd name="connsiteY132" fmla="*/ 626600 h 1788650"/>
              <a:gd name="connsiteX133" fmla="*/ 960120 w 967740"/>
              <a:gd name="connsiteY133" fmla="*/ 737090 h 1788650"/>
              <a:gd name="connsiteX134" fmla="*/ 956310 w 967740"/>
              <a:gd name="connsiteY134" fmla="*/ 763760 h 1788650"/>
              <a:gd name="connsiteX135" fmla="*/ 952500 w 967740"/>
              <a:gd name="connsiteY135" fmla="*/ 782810 h 1788650"/>
              <a:gd name="connsiteX136" fmla="*/ 944880 w 967740"/>
              <a:gd name="connsiteY136" fmla="*/ 847580 h 1788650"/>
              <a:gd name="connsiteX137" fmla="*/ 941070 w 967740"/>
              <a:gd name="connsiteY137" fmla="*/ 862820 h 1788650"/>
              <a:gd name="connsiteX138" fmla="*/ 933450 w 967740"/>
              <a:gd name="connsiteY138" fmla="*/ 935210 h 1788650"/>
              <a:gd name="connsiteX139" fmla="*/ 925830 w 967740"/>
              <a:gd name="connsiteY139" fmla="*/ 988550 h 1788650"/>
              <a:gd name="connsiteX140" fmla="*/ 929640 w 967740"/>
              <a:gd name="connsiteY140" fmla="*/ 1057130 h 1788650"/>
              <a:gd name="connsiteX141" fmla="*/ 941070 w 967740"/>
              <a:gd name="connsiteY141" fmla="*/ 1133330 h 1788650"/>
              <a:gd name="connsiteX142" fmla="*/ 933450 w 967740"/>
              <a:gd name="connsiteY142" fmla="*/ 1217150 h 1788650"/>
              <a:gd name="connsiteX143" fmla="*/ 925830 w 967740"/>
              <a:gd name="connsiteY143" fmla="*/ 1262870 h 1788650"/>
              <a:gd name="connsiteX144" fmla="*/ 918210 w 967740"/>
              <a:gd name="connsiteY144" fmla="*/ 1346690 h 1788650"/>
              <a:gd name="connsiteX145" fmla="*/ 914400 w 967740"/>
              <a:gd name="connsiteY145" fmla="*/ 1361930 h 1788650"/>
              <a:gd name="connsiteX146" fmla="*/ 910590 w 967740"/>
              <a:gd name="connsiteY146" fmla="*/ 1380980 h 1788650"/>
              <a:gd name="connsiteX147" fmla="*/ 902970 w 967740"/>
              <a:gd name="connsiteY147" fmla="*/ 1403840 h 1788650"/>
              <a:gd name="connsiteX148" fmla="*/ 891540 w 967740"/>
              <a:gd name="connsiteY148" fmla="*/ 1430510 h 1788650"/>
              <a:gd name="connsiteX149" fmla="*/ 887730 w 967740"/>
              <a:gd name="connsiteY149" fmla="*/ 1457180 h 1788650"/>
              <a:gd name="connsiteX150" fmla="*/ 883920 w 967740"/>
              <a:gd name="connsiteY150" fmla="*/ 1468610 h 1788650"/>
              <a:gd name="connsiteX151" fmla="*/ 876300 w 967740"/>
              <a:gd name="connsiteY151" fmla="*/ 1495280 h 1788650"/>
              <a:gd name="connsiteX152" fmla="*/ 876300 w 967740"/>
              <a:gd name="connsiteY152" fmla="*/ 1586720 h 1788650"/>
              <a:gd name="connsiteX153" fmla="*/ 887730 w 967740"/>
              <a:gd name="connsiteY153" fmla="*/ 1609580 h 1788650"/>
              <a:gd name="connsiteX154" fmla="*/ 891540 w 967740"/>
              <a:gd name="connsiteY154" fmla="*/ 1617200 h 1788650"/>
              <a:gd name="connsiteX0" fmla="*/ 697230 w 967740"/>
              <a:gd name="connsiteY0" fmla="*/ 1788650 h 1788650"/>
              <a:gd name="connsiteX1" fmla="*/ 704850 w 967740"/>
              <a:gd name="connsiteY1" fmla="*/ 1758170 h 1788650"/>
              <a:gd name="connsiteX2" fmla="*/ 708660 w 967740"/>
              <a:gd name="connsiteY2" fmla="*/ 1742930 h 1788650"/>
              <a:gd name="connsiteX3" fmla="*/ 712470 w 967740"/>
              <a:gd name="connsiteY3" fmla="*/ 1716260 h 1788650"/>
              <a:gd name="connsiteX4" fmla="*/ 716280 w 967740"/>
              <a:gd name="connsiteY4" fmla="*/ 1697210 h 1788650"/>
              <a:gd name="connsiteX5" fmla="*/ 723900 w 967740"/>
              <a:gd name="connsiteY5" fmla="*/ 1674350 h 1788650"/>
              <a:gd name="connsiteX6" fmla="*/ 731520 w 967740"/>
              <a:gd name="connsiteY6" fmla="*/ 1590530 h 1788650"/>
              <a:gd name="connsiteX7" fmla="*/ 735330 w 967740"/>
              <a:gd name="connsiteY7" fmla="*/ 1579100 h 1788650"/>
              <a:gd name="connsiteX8" fmla="*/ 739140 w 967740"/>
              <a:gd name="connsiteY8" fmla="*/ 1529570 h 1788650"/>
              <a:gd name="connsiteX9" fmla="*/ 742950 w 967740"/>
              <a:gd name="connsiteY9" fmla="*/ 1514330 h 1788650"/>
              <a:gd name="connsiteX10" fmla="*/ 746760 w 967740"/>
              <a:gd name="connsiteY10" fmla="*/ 1472420 h 1788650"/>
              <a:gd name="connsiteX11" fmla="*/ 750570 w 967740"/>
              <a:gd name="connsiteY11" fmla="*/ 1457180 h 1788650"/>
              <a:gd name="connsiteX12" fmla="*/ 754380 w 967740"/>
              <a:gd name="connsiteY12" fmla="*/ 1426700 h 1788650"/>
              <a:gd name="connsiteX13" fmla="*/ 758190 w 967740"/>
              <a:gd name="connsiteY13" fmla="*/ 1400030 h 1788650"/>
              <a:gd name="connsiteX14" fmla="*/ 762000 w 967740"/>
              <a:gd name="connsiteY14" fmla="*/ 1339070 h 1788650"/>
              <a:gd name="connsiteX15" fmla="*/ 765810 w 967740"/>
              <a:gd name="connsiteY15" fmla="*/ 1316210 h 1788650"/>
              <a:gd name="connsiteX16" fmla="*/ 758190 w 967740"/>
              <a:gd name="connsiteY16" fmla="*/ 1209530 h 1788650"/>
              <a:gd name="connsiteX17" fmla="*/ 754380 w 967740"/>
              <a:gd name="connsiteY17" fmla="*/ 1190480 h 1788650"/>
              <a:gd name="connsiteX18" fmla="*/ 746760 w 967740"/>
              <a:gd name="connsiteY18" fmla="*/ 1137140 h 1788650"/>
              <a:gd name="connsiteX19" fmla="*/ 735330 w 967740"/>
              <a:gd name="connsiteY19" fmla="*/ 1087610 h 1788650"/>
              <a:gd name="connsiteX20" fmla="*/ 731520 w 967740"/>
              <a:gd name="connsiteY20" fmla="*/ 1076180 h 1788650"/>
              <a:gd name="connsiteX21" fmla="*/ 723900 w 967740"/>
              <a:gd name="connsiteY21" fmla="*/ 1019030 h 1788650"/>
              <a:gd name="connsiteX22" fmla="*/ 716280 w 967740"/>
              <a:gd name="connsiteY22" fmla="*/ 980930 h 1788650"/>
              <a:gd name="connsiteX23" fmla="*/ 712470 w 967740"/>
              <a:gd name="connsiteY23" fmla="*/ 942830 h 1788650"/>
              <a:gd name="connsiteX24" fmla="*/ 704850 w 967740"/>
              <a:gd name="connsiteY24" fmla="*/ 916160 h 1788650"/>
              <a:gd name="connsiteX25" fmla="*/ 701040 w 967740"/>
              <a:gd name="connsiteY25" fmla="*/ 897110 h 1788650"/>
              <a:gd name="connsiteX26" fmla="*/ 693420 w 967740"/>
              <a:gd name="connsiteY26" fmla="*/ 881870 h 1788650"/>
              <a:gd name="connsiteX27" fmla="*/ 685800 w 967740"/>
              <a:gd name="connsiteY27" fmla="*/ 859010 h 1788650"/>
              <a:gd name="connsiteX28" fmla="*/ 674370 w 967740"/>
              <a:gd name="connsiteY28" fmla="*/ 832340 h 1788650"/>
              <a:gd name="connsiteX29" fmla="*/ 666750 w 967740"/>
              <a:gd name="connsiteY29" fmla="*/ 817100 h 1788650"/>
              <a:gd name="connsiteX30" fmla="*/ 659130 w 967740"/>
              <a:gd name="connsiteY30" fmla="*/ 794240 h 1788650"/>
              <a:gd name="connsiteX31" fmla="*/ 655320 w 967740"/>
              <a:gd name="connsiteY31" fmla="*/ 779000 h 1788650"/>
              <a:gd name="connsiteX32" fmla="*/ 647700 w 967740"/>
              <a:gd name="connsiteY32" fmla="*/ 767570 h 1788650"/>
              <a:gd name="connsiteX33" fmla="*/ 640080 w 967740"/>
              <a:gd name="connsiteY33" fmla="*/ 737090 h 1788650"/>
              <a:gd name="connsiteX34" fmla="*/ 636270 w 967740"/>
              <a:gd name="connsiteY34" fmla="*/ 725660 h 1788650"/>
              <a:gd name="connsiteX35" fmla="*/ 632460 w 967740"/>
              <a:gd name="connsiteY35" fmla="*/ 710420 h 1788650"/>
              <a:gd name="connsiteX36" fmla="*/ 624840 w 967740"/>
              <a:gd name="connsiteY36" fmla="*/ 698990 h 1788650"/>
              <a:gd name="connsiteX37" fmla="*/ 621030 w 967740"/>
              <a:gd name="connsiteY37" fmla="*/ 683750 h 1788650"/>
              <a:gd name="connsiteX38" fmla="*/ 605790 w 967740"/>
              <a:gd name="connsiteY38" fmla="*/ 653270 h 1788650"/>
              <a:gd name="connsiteX39" fmla="*/ 586740 w 967740"/>
              <a:gd name="connsiteY39" fmla="*/ 622790 h 1788650"/>
              <a:gd name="connsiteX40" fmla="*/ 567690 w 967740"/>
              <a:gd name="connsiteY40" fmla="*/ 584690 h 1788650"/>
              <a:gd name="connsiteX41" fmla="*/ 567690 w 967740"/>
              <a:gd name="connsiteY41" fmla="*/ 584690 h 1788650"/>
              <a:gd name="connsiteX42" fmla="*/ 537210 w 967740"/>
              <a:gd name="connsiteY42" fmla="*/ 538970 h 1788650"/>
              <a:gd name="connsiteX43" fmla="*/ 518160 w 967740"/>
              <a:gd name="connsiteY43" fmla="*/ 504680 h 1788650"/>
              <a:gd name="connsiteX44" fmla="*/ 510540 w 967740"/>
              <a:gd name="connsiteY44" fmla="*/ 493250 h 1788650"/>
              <a:gd name="connsiteX45" fmla="*/ 468630 w 967740"/>
              <a:gd name="connsiteY45" fmla="*/ 455150 h 1788650"/>
              <a:gd name="connsiteX46" fmla="*/ 434340 w 967740"/>
              <a:gd name="connsiteY46" fmla="*/ 417050 h 1788650"/>
              <a:gd name="connsiteX47" fmla="*/ 403860 w 967740"/>
              <a:gd name="connsiteY47" fmla="*/ 390380 h 1788650"/>
              <a:gd name="connsiteX48" fmla="*/ 369570 w 967740"/>
              <a:gd name="connsiteY48" fmla="*/ 359900 h 1788650"/>
              <a:gd name="connsiteX49" fmla="*/ 342900 w 967740"/>
              <a:gd name="connsiteY49" fmla="*/ 344660 h 1788650"/>
              <a:gd name="connsiteX50" fmla="*/ 308610 w 967740"/>
              <a:gd name="connsiteY50" fmla="*/ 317990 h 1788650"/>
              <a:gd name="connsiteX51" fmla="*/ 281940 w 967740"/>
              <a:gd name="connsiteY51" fmla="*/ 302750 h 1788650"/>
              <a:gd name="connsiteX52" fmla="*/ 270510 w 967740"/>
              <a:gd name="connsiteY52" fmla="*/ 295130 h 1788650"/>
              <a:gd name="connsiteX53" fmla="*/ 224246 w 967740"/>
              <a:gd name="connsiteY53" fmla="*/ 264106 h 1788650"/>
              <a:gd name="connsiteX54" fmla="*/ 188323 w 967740"/>
              <a:gd name="connsiteY54" fmla="*/ 247232 h 1788650"/>
              <a:gd name="connsiteX55" fmla="*/ 163286 w 967740"/>
              <a:gd name="connsiteY55" fmla="*/ 215120 h 1788650"/>
              <a:gd name="connsiteX56" fmla="*/ 117566 w 967740"/>
              <a:gd name="connsiteY56" fmla="*/ 195526 h 1788650"/>
              <a:gd name="connsiteX57" fmla="*/ 76200 w 967740"/>
              <a:gd name="connsiteY57" fmla="*/ 167768 h 1788650"/>
              <a:gd name="connsiteX58" fmla="*/ 30480 w 967740"/>
              <a:gd name="connsiteY58" fmla="*/ 142730 h 1788650"/>
              <a:gd name="connsiteX59" fmla="*/ 22860 w 967740"/>
              <a:gd name="connsiteY59" fmla="*/ 127490 h 1788650"/>
              <a:gd name="connsiteX60" fmla="*/ 11430 w 967740"/>
              <a:gd name="connsiteY60" fmla="*/ 119870 h 1788650"/>
              <a:gd name="connsiteX61" fmla="*/ 19050 w 967740"/>
              <a:gd name="connsiteY61" fmla="*/ 104630 h 1788650"/>
              <a:gd name="connsiteX62" fmla="*/ 30480 w 967740"/>
              <a:gd name="connsiteY62" fmla="*/ 116060 h 1788650"/>
              <a:gd name="connsiteX63" fmla="*/ 41910 w 967740"/>
              <a:gd name="connsiteY63" fmla="*/ 123680 h 1788650"/>
              <a:gd name="connsiteX64" fmla="*/ 60960 w 967740"/>
              <a:gd name="connsiteY64" fmla="*/ 127490 h 1788650"/>
              <a:gd name="connsiteX65" fmla="*/ 53340 w 967740"/>
              <a:gd name="connsiteY65" fmla="*/ 97010 h 1788650"/>
              <a:gd name="connsiteX66" fmla="*/ 49530 w 967740"/>
              <a:gd name="connsiteY66" fmla="*/ 77960 h 1788650"/>
              <a:gd name="connsiteX67" fmla="*/ 72390 w 967740"/>
              <a:gd name="connsiteY67" fmla="*/ 93200 h 1788650"/>
              <a:gd name="connsiteX68" fmla="*/ 83820 w 967740"/>
              <a:gd name="connsiteY68" fmla="*/ 70340 h 1788650"/>
              <a:gd name="connsiteX69" fmla="*/ 110490 w 967740"/>
              <a:gd name="connsiteY69" fmla="*/ 89390 h 1788650"/>
              <a:gd name="connsiteX70" fmla="*/ 118110 w 967740"/>
              <a:gd name="connsiteY70" fmla="*/ 74150 h 1788650"/>
              <a:gd name="connsiteX71" fmla="*/ 125730 w 967740"/>
              <a:gd name="connsiteY71" fmla="*/ 51290 h 1788650"/>
              <a:gd name="connsiteX72" fmla="*/ 133350 w 967740"/>
              <a:gd name="connsiteY72" fmla="*/ 62720 h 1788650"/>
              <a:gd name="connsiteX73" fmla="*/ 140970 w 967740"/>
              <a:gd name="connsiteY73" fmla="*/ 51290 h 1788650"/>
              <a:gd name="connsiteX74" fmla="*/ 182880 w 967740"/>
              <a:gd name="connsiteY74" fmla="*/ 39860 h 1788650"/>
              <a:gd name="connsiteX75" fmla="*/ 211182 w 967740"/>
              <a:gd name="connsiteY75" fmla="*/ 51834 h 1788650"/>
              <a:gd name="connsiteX76" fmla="*/ 247650 w 967740"/>
              <a:gd name="connsiteY76" fmla="*/ 47480 h 1788650"/>
              <a:gd name="connsiteX77" fmla="*/ 297180 w 967740"/>
              <a:gd name="connsiteY77" fmla="*/ 74150 h 1788650"/>
              <a:gd name="connsiteX78" fmla="*/ 365760 w 967740"/>
              <a:gd name="connsiteY78" fmla="*/ 116060 h 1788650"/>
              <a:gd name="connsiteX79" fmla="*/ 400050 w 967740"/>
              <a:gd name="connsiteY79" fmla="*/ 142730 h 1788650"/>
              <a:gd name="connsiteX80" fmla="*/ 407670 w 967740"/>
              <a:gd name="connsiteY80" fmla="*/ 154160 h 1788650"/>
              <a:gd name="connsiteX81" fmla="*/ 419100 w 967740"/>
              <a:gd name="connsiteY81" fmla="*/ 157970 h 1788650"/>
              <a:gd name="connsiteX82" fmla="*/ 457200 w 967740"/>
              <a:gd name="connsiteY82" fmla="*/ 196070 h 1788650"/>
              <a:gd name="connsiteX83" fmla="*/ 480060 w 967740"/>
              <a:gd name="connsiteY83" fmla="*/ 215120 h 1788650"/>
              <a:gd name="connsiteX84" fmla="*/ 529590 w 967740"/>
              <a:gd name="connsiteY84" fmla="*/ 257030 h 1788650"/>
              <a:gd name="connsiteX85" fmla="*/ 563880 w 967740"/>
              <a:gd name="connsiteY85" fmla="*/ 283700 h 1788650"/>
              <a:gd name="connsiteX86" fmla="*/ 594360 w 967740"/>
              <a:gd name="connsiteY86" fmla="*/ 317990 h 1788650"/>
              <a:gd name="connsiteX87" fmla="*/ 624840 w 967740"/>
              <a:gd name="connsiteY87" fmla="*/ 356090 h 1788650"/>
              <a:gd name="connsiteX88" fmla="*/ 647700 w 967740"/>
              <a:gd name="connsiteY88" fmla="*/ 390380 h 1788650"/>
              <a:gd name="connsiteX89" fmla="*/ 651510 w 967740"/>
              <a:gd name="connsiteY89" fmla="*/ 401810 h 1788650"/>
              <a:gd name="connsiteX90" fmla="*/ 678180 w 967740"/>
              <a:gd name="connsiteY90" fmla="*/ 436100 h 1788650"/>
              <a:gd name="connsiteX91" fmla="*/ 704850 w 967740"/>
              <a:gd name="connsiteY91" fmla="*/ 474200 h 1788650"/>
              <a:gd name="connsiteX92" fmla="*/ 746760 w 967740"/>
              <a:gd name="connsiteY92" fmla="*/ 565640 h 1788650"/>
              <a:gd name="connsiteX93" fmla="*/ 754380 w 967740"/>
              <a:gd name="connsiteY93" fmla="*/ 580880 h 1788650"/>
              <a:gd name="connsiteX94" fmla="*/ 765810 w 967740"/>
              <a:gd name="connsiteY94" fmla="*/ 607550 h 1788650"/>
              <a:gd name="connsiteX95" fmla="*/ 773430 w 967740"/>
              <a:gd name="connsiteY95" fmla="*/ 584690 h 1788650"/>
              <a:gd name="connsiteX96" fmla="*/ 796290 w 967740"/>
              <a:gd name="connsiteY96" fmla="*/ 504680 h 1788650"/>
              <a:gd name="connsiteX97" fmla="*/ 803910 w 967740"/>
              <a:gd name="connsiteY97" fmla="*/ 428480 h 1788650"/>
              <a:gd name="connsiteX98" fmla="*/ 796290 w 967740"/>
              <a:gd name="connsiteY98" fmla="*/ 401810 h 1788650"/>
              <a:gd name="connsiteX99" fmla="*/ 800100 w 967740"/>
              <a:gd name="connsiteY99" fmla="*/ 386570 h 1788650"/>
              <a:gd name="connsiteX100" fmla="*/ 796290 w 967740"/>
              <a:gd name="connsiteY100" fmla="*/ 363710 h 1788650"/>
              <a:gd name="connsiteX101" fmla="*/ 792480 w 967740"/>
              <a:gd name="connsiteY101" fmla="*/ 337040 h 1788650"/>
              <a:gd name="connsiteX102" fmla="*/ 784860 w 967740"/>
              <a:gd name="connsiteY102" fmla="*/ 291320 h 1788650"/>
              <a:gd name="connsiteX103" fmla="*/ 788670 w 967740"/>
              <a:gd name="connsiteY103" fmla="*/ 196070 h 1788650"/>
              <a:gd name="connsiteX104" fmla="*/ 792480 w 967740"/>
              <a:gd name="connsiteY104" fmla="*/ 177020 h 1788650"/>
              <a:gd name="connsiteX105" fmla="*/ 800100 w 967740"/>
              <a:gd name="connsiteY105" fmla="*/ 199880 h 1788650"/>
              <a:gd name="connsiteX106" fmla="*/ 803910 w 967740"/>
              <a:gd name="connsiteY106" fmla="*/ 237980 h 1788650"/>
              <a:gd name="connsiteX107" fmla="*/ 807720 w 967740"/>
              <a:gd name="connsiteY107" fmla="*/ 268460 h 1788650"/>
              <a:gd name="connsiteX108" fmla="*/ 815340 w 967740"/>
              <a:gd name="connsiteY108" fmla="*/ 257030 h 1788650"/>
              <a:gd name="connsiteX109" fmla="*/ 819150 w 967740"/>
              <a:gd name="connsiteY109" fmla="*/ 245600 h 1788650"/>
              <a:gd name="connsiteX110" fmla="*/ 826770 w 967740"/>
              <a:gd name="connsiteY110" fmla="*/ 226550 h 1788650"/>
              <a:gd name="connsiteX111" fmla="*/ 834390 w 967740"/>
              <a:gd name="connsiteY111" fmla="*/ 203690 h 1788650"/>
              <a:gd name="connsiteX112" fmla="*/ 845820 w 967740"/>
              <a:gd name="connsiteY112" fmla="*/ 180830 h 1788650"/>
              <a:gd name="connsiteX113" fmla="*/ 853440 w 967740"/>
              <a:gd name="connsiteY113" fmla="*/ 196070 h 1788650"/>
              <a:gd name="connsiteX114" fmla="*/ 868680 w 967740"/>
              <a:gd name="connsiteY114" fmla="*/ 218930 h 1788650"/>
              <a:gd name="connsiteX115" fmla="*/ 876300 w 967740"/>
              <a:gd name="connsiteY115" fmla="*/ 199880 h 1788650"/>
              <a:gd name="connsiteX116" fmla="*/ 883920 w 967740"/>
              <a:gd name="connsiteY116" fmla="*/ 188450 h 1788650"/>
              <a:gd name="connsiteX117" fmla="*/ 887730 w 967740"/>
              <a:gd name="connsiteY117" fmla="*/ 237980 h 1788650"/>
              <a:gd name="connsiteX118" fmla="*/ 902970 w 967740"/>
              <a:gd name="connsiteY118" fmla="*/ 211310 h 1788650"/>
              <a:gd name="connsiteX119" fmla="*/ 910590 w 967740"/>
              <a:gd name="connsiteY119" fmla="*/ 196070 h 1788650"/>
              <a:gd name="connsiteX120" fmla="*/ 906780 w 967740"/>
              <a:gd name="connsiteY120" fmla="*/ 226550 h 1788650"/>
              <a:gd name="connsiteX121" fmla="*/ 910590 w 967740"/>
              <a:gd name="connsiteY121" fmla="*/ 241790 h 1788650"/>
              <a:gd name="connsiteX122" fmla="*/ 918210 w 967740"/>
              <a:gd name="connsiteY122" fmla="*/ 230360 h 1788650"/>
              <a:gd name="connsiteX123" fmla="*/ 929640 w 967740"/>
              <a:gd name="connsiteY123" fmla="*/ 218930 h 1788650"/>
              <a:gd name="connsiteX124" fmla="*/ 933450 w 967740"/>
              <a:gd name="connsiteY124" fmla="*/ 207500 h 1788650"/>
              <a:gd name="connsiteX125" fmla="*/ 944880 w 967740"/>
              <a:gd name="connsiteY125" fmla="*/ 241790 h 1788650"/>
              <a:gd name="connsiteX126" fmla="*/ 941070 w 967740"/>
              <a:gd name="connsiteY126" fmla="*/ 302750 h 1788650"/>
              <a:gd name="connsiteX127" fmla="*/ 944880 w 967740"/>
              <a:gd name="connsiteY127" fmla="*/ 401810 h 1788650"/>
              <a:gd name="connsiteX128" fmla="*/ 948690 w 967740"/>
              <a:gd name="connsiteY128" fmla="*/ 428480 h 1788650"/>
              <a:gd name="connsiteX129" fmla="*/ 952500 w 967740"/>
              <a:gd name="connsiteY129" fmla="*/ 470390 h 1788650"/>
              <a:gd name="connsiteX130" fmla="*/ 956310 w 967740"/>
              <a:gd name="connsiteY130" fmla="*/ 565640 h 1788650"/>
              <a:gd name="connsiteX131" fmla="*/ 967740 w 967740"/>
              <a:gd name="connsiteY131" fmla="*/ 626600 h 1788650"/>
              <a:gd name="connsiteX132" fmla="*/ 960120 w 967740"/>
              <a:gd name="connsiteY132" fmla="*/ 737090 h 1788650"/>
              <a:gd name="connsiteX133" fmla="*/ 956310 w 967740"/>
              <a:gd name="connsiteY133" fmla="*/ 763760 h 1788650"/>
              <a:gd name="connsiteX134" fmla="*/ 952500 w 967740"/>
              <a:gd name="connsiteY134" fmla="*/ 782810 h 1788650"/>
              <a:gd name="connsiteX135" fmla="*/ 944880 w 967740"/>
              <a:gd name="connsiteY135" fmla="*/ 847580 h 1788650"/>
              <a:gd name="connsiteX136" fmla="*/ 941070 w 967740"/>
              <a:gd name="connsiteY136" fmla="*/ 862820 h 1788650"/>
              <a:gd name="connsiteX137" fmla="*/ 933450 w 967740"/>
              <a:gd name="connsiteY137" fmla="*/ 935210 h 1788650"/>
              <a:gd name="connsiteX138" fmla="*/ 925830 w 967740"/>
              <a:gd name="connsiteY138" fmla="*/ 988550 h 1788650"/>
              <a:gd name="connsiteX139" fmla="*/ 929640 w 967740"/>
              <a:gd name="connsiteY139" fmla="*/ 1057130 h 1788650"/>
              <a:gd name="connsiteX140" fmla="*/ 941070 w 967740"/>
              <a:gd name="connsiteY140" fmla="*/ 1133330 h 1788650"/>
              <a:gd name="connsiteX141" fmla="*/ 933450 w 967740"/>
              <a:gd name="connsiteY141" fmla="*/ 1217150 h 1788650"/>
              <a:gd name="connsiteX142" fmla="*/ 925830 w 967740"/>
              <a:gd name="connsiteY142" fmla="*/ 1262870 h 1788650"/>
              <a:gd name="connsiteX143" fmla="*/ 918210 w 967740"/>
              <a:gd name="connsiteY143" fmla="*/ 1346690 h 1788650"/>
              <a:gd name="connsiteX144" fmla="*/ 914400 w 967740"/>
              <a:gd name="connsiteY144" fmla="*/ 1361930 h 1788650"/>
              <a:gd name="connsiteX145" fmla="*/ 910590 w 967740"/>
              <a:gd name="connsiteY145" fmla="*/ 1380980 h 1788650"/>
              <a:gd name="connsiteX146" fmla="*/ 902970 w 967740"/>
              <a:gd name="connsiteY146" fmla="*/ 1403840 h 1788650"/>
              <a:gd name="connsiteX147" fmla="*/ 891540 w 967740"/>
              <a:gd name="connsiteY147" fmla="*/ 1430510 h 1788650"/>
              <a:gd name="connsiteX148" fmla="*/ 887730 w 967740"/>
              <a:gd name="connsiteY148" fmla="*/ 1457180 h 1788650"/>
              <a:gd name="connsiteX149" fmla="*/ 883920 w 967740"/>
              <a:gd name="connsiteY149" fmla="*/ 1468610 h 1788650"/>
              <a:gd name="connsiteX150" fmla="*/ 876300 w 967740"/>
              <a:gd name="connsiteY150" fmla="*/ 1495280 h 1788650"/>
              <a:gd name="connsiteX151" fmla="*/ 876300 w 967740"/>
              <a:gd name="connsiteY151" fmla="*/ 1586720 h 1788650"/>
              <a:gd name="connsiteX152" fmla="*/ 887730 w 967740"/>
              <a:gd name="connsiteY152" fmla="*/ 1609580 h 1788650"/>
              <a:gd name="connsiteX153" fmla="*/ 891540 w 967740"/>
              <a:gd name="connsiteY153" fmla="*/ 1617200 h 1788650"/>
              <a:gd name="connsiteX0" fmla="*/ 697230 w 967740"/>
              <a:gd name="connsiteY0" fmla="*/ 1788650 h 1788650"/>
              <a:gd name="connsiteX1" fmla="*/ 704850 w 967740"/>
              <a:gd name="connsiteY1" fmla="*/ 1758170 h 1788650"/>
              <a:gd name="connsiteX2" fmla="*/ 708660 w 967740"/>
              <a:gd name="connsiteY2" fmla="*/ 1742930 h 1788650"/>
              <a:gd name="connsiteX3" fmla="*/ 712470 w 967740"/>
              <a:gd name="connsiteY3" fmla="*/ 1716260 h 1788650"/>
              <a:gd name="connsiteX4" fmla="*/ 716280 w 967740"/>
              <a:gd name="connsiteY4" fmla="*/ 1697210 h 1788650"/>
              <a:gd name="connsiteX5" fmla="*/ 723900 w 967740"/>
              <a:gd name="connsiteY5" fmla="*/ 1674350 h 1788650"/>
              <a:gd name="connsiteX6" fmla="*/ 731520 w 967740"/>
              <a:gd name="connsiteY6" fmla="*/ 1590530 h 1788650"/>
              <a:gd name="connsiteX7" fmla="*/ 735330 w 967740"/>
              <a:gd name="connsiteY7" fmla="*/ 1579100 h 1788650"/>
              <a:gd name="connsiteX8" fmla="*/ 739140 w 967740"/>
              <a:gd name="connsiteY8" fmla="*/ 1529570 h 1788650"/>
              <a:gd name="connsiteX9" fmla="*/ 742950 w 967740"/>
              <a:gd name="connsiteY9" fmla="*/ 1514330 h 1788650"/>
              <a:gd name="connsiteX10" fmla="*/ 746760 w 967740"/>
              <a:gd name="connsiteY10" fmla="*/ 1472420 h 1788650"/>
              <a:gd name="connsiteX11" fmla="*/ 750570 w 967740"/>
              <a:gd name="connsiteY11" fmla="*/ 1457180 h 1788650"/>
              <a:gd name="connsiteX12" fmla="*/ 754380 w 967740"/>
              <a:gd name="connsiteY12" fmla="*/ 1426700 h 1788650"/>
              <a:gd name="connsiteX13" fmla="*/ 758190 w 967740"/>
              <a:gd name="connsiteY13" fmla="*/ 1400030 h 1788650"/>
              <a:gd name="connsiteX14" fmla="*/ 762000 w 967740"/>
              <a:gd name="connsiteY14" fmla="*/ 1339070 h 1788650"/>
              <a:gd name="connsiteX15" fmla="*/ 765810 w 967740"/>
              <a:gd name="connsiteY15" fmla="*/ 1316210 h 1788650"/>
              <a:gd name="connsiteX16" fmla="*/ 758190 w 967740"/>
              <a:gd name="connsiteY16" fmla="*/ 1209530 h 1788650"/>
              <a:gd name="connsiteX17" fmla="*/ 754380 w 967740"/>
              <a:gd name="connsiteY17" fmla="*/ 1190480 h 1788650"/>
              <a:gd name="connsiteX18" fmla="*/ 746760 w 967740"/>
              <a:gd name="connsiteY18" fmla="*/ 1137140 h 1788650"/>
              <a:gd name="connsiteX19" fmla="*/ 735330 w 967740"/>
              <a:gd name="connsiteY19" fmla="*/ 1087610 h 1788650"/>
              <a:gd name="connsiteX20" fmla="*/ 731520 w 967740"/>
              <a:gd name="connsiteY20" fmla="*/ 1076180 h 1788650"/>
              <a:gd name="connsiteX21" fmla="*/ 723900 w 967740"/>
              <a:gd name="connsiteY21" fmla="*/ 1019030 h 1788650"/>
              <a:gd name="connsiteX22" fmla="*/ 716280 w 967740"/>
              <a:gd name="connsiteY22" fmla="*/ 980930 h 1788650"/>
              <a:gd name="connsiteX23" fmla="*/ 712470 w 967740"/>
              <a:gd name="connsiteY23" fmla="*/ 942830 h 1788650"/>
              <a:gd name="connsiteX24" fmla="*/ 704850 w 967740"/>
              <a:gd name="connsiteY24" fmla="*/ 916160 h 1788650"/>
              <a:gd name="connsiteX25" fmla="*/ 701040 w 967740"/>
              <a:gd name="connsiteY25" fmla="*/ 897110 h 1788650"/>
              <a:gd name="connsiteX26" fmla="*/ 693420 w 967740"/>
              <a:gd name="connsiteY26" fmla="*/ 881870 h 1788650"/>
              <a:gd name="connsiteX27" fmla="*/ 685800 w 967740"/>
              <a:gd name="connsiteY27" fmla="*/ 859010 h 1788650"/>
              <a:gd name="connsiteX28" fmla="*/ 674370 w 967740"/>
              <a:gd name="connsiteY28" fmla="*/ 832340 h 1788650"/>
              <a:gd name="connsiteX29" fmla="*/ 666750 w 967740"/>
              <a:gd name="connsiteY29" fmla="*/ 817100 h 1788650"/>
              <a:gd name="connsiteX30" fmla="*/ 659130 w 967740"/>
              <a:gd name="connsiteY30" fmla="*/ 794240 h 1788650"/>
              <a:gd name="connsiteX31" fmla="*/ 655320 w 967740"/>
              <a:gd name="connsiteY31" fmla="*/ 779000 h 1788650"/>
              <a:gd name="connsiteX32" fmla="*/ 647700 w 967740"/>
              <a:gd name="connsiteY32" fmla="*/ 767570 h 1788650"/>
              <a:gd name="connsiteX33" fmla="*/ 640080 w 967740"/>
              <a:gd name="connsiteY33" fmla="*/ 737090 h 1788650"/>
              <a:gd name="connsiteX34" fmla="*/ 636270 w 967740"/>
              <a:gd name="connsiteY34" fmla="*/ 725660 h 1788650"/>
              <a:gd name="connsiteX35" fmla="*/ 632460 w 967740"/>
              <a:gd name="connsiteY35" fmla="*/ 710420 h 1788650"/>
              <a:gd name="connsiteX36" fmla="*/ 624840 w 967740"/>
              <a:gd name="connsiteY36" fmla="*/ 698990 h 1788650"/>
              <a:gd name="connsiteX37" fmla="*/ 621030 w 967740"/>
              <a:gd name="connsiteY37" fmla="*/ 683750 h 1788650"/>
              <a:gd name="connsiteX38" fmla="*/ 605790 w 967740"/>
              <a:gd name="connsiteY38" fmla="*/ 653270 h 1788650"/>
              <a:gd name="connsiteX39" fmla="*/ 586740 w 967740"/>
              <a:gd name="connsiteY39" fmla="*/ 622790 h 1788650"/>
              <a:gd name="connsiteX40" fmla="*/ 567690 w 967740"/>
              <a:gd name="connsiteY40" fmla="*/ 584690 h 1788650"/>
              <a:gd name="connsiteX41" fmla="*/ 567690 w 967740"/>
              <a:gd name="connsiteY41" fmla="*/ 584690 h 1788650"/>
              <a:gd name="connsiteX42" fmla="*/ 537210 w 967740"/>
              <a:gd name="connsiteY42" fmla="*/ 538970 h 1788650"/>
              <a:gd name="connsiteX43" fmla="*/ 518160 w 967740"/>
              <a:gd name="connsiteY43" fmla="*/ 504680 h 1788650"/>
              <a:gd name="connsiteX44" fmla="*/ 510540 w 967740"/>
              <a:gd name="connsiteY44" fmla="*/ 493250 h 1788650"/>
              <a:gd name="connsiteX45" fmla="*/ 468630 w 967740"/>
              <a:gd name="connsiteY45" fmla="*/ 455150 h 1788650"/>
              <a:gd name="connsiteX46" fmla="*/ 434340 w 967740"/>
              <a:gd name="connsiteY46" fmla="*/ 417050 h 1788650"/>
              <a:gd name="connsiteX47" fmla="*/ 403860 w 967740"/>
              <a:gd name="connsiteY47" fmla="*/ 390380 h 1788650"/>
              <a:gd name="connsiteX48" fmla="*/ 369570 w 967740"/>
              <a:gd name="connsiteY48" fmla="*/ 359900 h 1788650"/>
              <a:gd name="connsiteX49" fmla="*/ 342900 w 967740"/>
              <a:gd name="connsiteY49" fmla="*/ 344660 h 1788650"/>
              <a:gd name="connsiteX50" fmla="*/ 308610 w 967740"/>
              <a:gd name="connsiteY50" fmla="*/ 317990 h 1788650"/>
              <a:gd name="connsiteX51" fmla="*/ 281940 w 967740"/>
              <a:gd name="connsiteY51" fmla="*/ 302750 h 1788650"/>
              <a:gd name="connsiteX52" fmla="*/ 270510 w 967740"/>
              <a:gd name="connsiteY52" fmla="*/ 295130 h 1788650"/>
              <a:gd name="connsiteX53" fmla="*/ 224246 w 967740"/>
              <a:gd name="connsiteY53" fmla="*/ 264106 h 1788650"/>
              <a:gd name="connsiteX54" fmla="*/ 188323 w 967740"/>
              <a:gd name="connsiteY54" fmla="*/ 247232 h 1788650"/>
              <a:gd name="connsiteX55" fmla="*/ 163286 w 967740"/>
              <a:gd name="connsiteY55" fmla="*/ 215120 h 1788650"/>
              <a:gd name="connsiteX56" fmla="*/ 117566 w 967740"/>
              <a:gd name="connsiteY56" fmla="*/ 195526 h 1788650"/>
              <a:gd name="connsiteX57" fmla="*/ 76200 w 967740"/>
              <a:gd name="connsiteY57" fmla="*/ 167768 h 1788650"/>
              <a:gd name="connsiteX58" fmla="*/ 30480 w 967740"/>
              <a:gd name="connsiteY58" fmla="*/ 142730 h 1788650"/>
              <a:gd name="connsiteX59" fmla="*/ 22860 w 967740"/>
              <a:gd name="connsiteY59" fmla="*/ 127490 h 1788650"/>
              <a:gd name="connsiteX60" fmla="*/ 11430 w 967740"/>
              <a:gd name="connsiteY60" fmla="*/ 119870 h 1788650"/>
              <a:gd name="connsiteX61" fmla="*/ 19050 w 967740"/>
              <a:gd name="connsiteY61" fmla="*/ 104630 h 1788650"/>
              <a:gd name="connsiteX62" fmla="*/ 30480 w 967740"/>
              <a:gd name="connsiteY62" fmla="*/ 116060 h 1788650"/>
              <a:gd name="connsiteX63" fmla="*/ 41910 w 967740"/>
              <a:gd name="connsiteY63" fmla="*/ 123680 h 1788650"/>
              <a:gd name="connsiteX64" fmla="*/ 60960 w 967740"/>
              <a:gd name="connsiteY64" fmla="*/ 127490 h 1788650"/>
              <a:gd name="connsiteX65" fmla="*/ 53340 w 967740"/>
              <a:gd name="connsiteY65" fmla="*/ 97010 h 1788650"/>
              <a:gd name="connsiteX66" fmla="*/ 49530 w 967740"/>
              <a:gd name="connsiteY66" fmla="*/ 77960 h 1788650"/>
              <a:gd name="connsiteX67" fmla="*/ 72390 w 967740"/>
              <a:gd name="connsiteY67" fmla="*/ 93200 h 1788650"/>
              <a:gd name="connsiteX68" fmla="*/ 83820 w 967740"/>
              <a:gd name="connsiteY68" fmla="*/ 70340 h 1788650"/>
              <a:gd name="connsiteX69" fmla="*/ 110490 w 967740"/>
              <a:gd name="connsiteY69" fmla="*/ 89390 h 1788650"/>
              <a:gd name="connsiteX70" fmla="*/ 118110 w 967740"/>
              <a:gd name="connsiteY70" fmla="*/ 74150 h 1788650"/>
              <a:gd name="connsiteX71" fmla="*/ 125730 w 967740"/>
              <a:gd name="connsiteY71" fmla="*/ 51290 h 1788650"/>
              <a:gd name="connsiteX72" fmla="*/ 133350 w 967740"/>
              <a:gd name="connsiteY72" fmla="*/ 62720 h 1788650"/>
              <a:gd name="connsiteX73" fmla="*/ 140970 w 967740"/>
              <a:gd name="connsiteY73" fmla="*/ 51290 h 1788650"/>
              <a:gd name="connsiteX74" fmla="*/ 182880 w 967740"/>
              <a:gd name="connsiteY74" fmla="*/ 39860 h 1788650"/>
              <a:gd name="connsiteX75" fmla="*/ 211182 w 967740"/>
              <a:gd name="connsiteY75" fmla="*/ 51834 h 1788650"/>
              <a:gd name="connsiteX76" fmla="*/ 242207 w 967740"/>
              <a:gd name="connsiteY76" fmla="*/ 74695 h 1788650"/>
              <a:gd name="connsiteX77" fmla="*/ 297180 w 967740"/>
              <a:gd name="connsiteY77" fmla="*/ 74150 h 1788650"/>
              <a:gd name="connsiteX78" fmla="*/ 365760 w 967740"/>
              <a:gd name="connsiteY78" fmla="*/ 116060 h 1788650"/>
              <a:gd name="connsiteX79" fmla="*/ 400050 w 967740"/>
              <a:gd name="connsiteY79" fmla="*/ 142730 h 1788650"/>
              <a:gd name="connsiteX80" fmla="*/ 407670 w 967740"/>
              <a:gd name="connsiteY80" fmla="*/ 154160 h 1788650"/>
              <a:gd name="connsiteX81" fmla="*/ 419100 w 967740"/>
              <a:gd name="connsiteY81" fmla="*/ 157970 h 1788650"/>
              <a:gd name="connsiteX82" fmla="*/ 457200 w 967740"/>
              <a:gd name="connsiteY82" fmla="*/ 196070 h 1788650"/>
              <a:gd name="connsiteX83" fmla="*/ 480060 w 967740"/>
              <a:gd name="connsiteY83" fmla="*/ 215120 h 1788650"/>
              <a:gd name="connsiteX84" fmla="*/ 529590 w 967740"/>
              <a:gd name="connsiteY84" fmla="*/ 257030 h 1788650"/>
              <a:gd name="connsiteX85" fmla="*/ 563880 w 967740"/>
              <a:gd name="connsiteY85" fmla="*/ 283700 h 1788650"/>
              <a:gd name="connsiteX86" fmla="*/ 594360 w 967740"/>
              <a:gd name="connsiteY86" fmla="*/ 317990 h 1788650"/>
              <a:gd name="connsiteX87" fmla="*/ 624840 w 967740"/>
              <a:gd name="connsiteY87" fmla="*/ 356090 h 1788650"/>
              <a:gd name="connsiteX88" fmla="*/ 647700 w 967740"/>
              <a:gd name="connsiteY88" fmla="*/ 390380 h 1788650"/>
              <a:gd name="connsiteX89" fmla="*/ 651510 w 967740"/>
              <a:gd name="connsiteY89" fmla="*/ 401810 h 1788650"/>
              <a:gd name="connsiteX90" fmla="*/ 678180 w 967740"/>
              <a:gd name="connsiteY90" fmla="*/ 436100 h 1788650"/>
              <a:gd name="connsiteX91" fmla="*/ 704850 w 967740"/>
              <a:gd name="connsiteY91" fmla="*/ 474200 h 1788650"/>
              <a:gd name="connsiteX92" fmla="*/ 746760 w 967740"/>
              <a:gd name="connsiteY92" fmla="*/ 565640 h 1788650"/>
              <a:gd name="connsiteX93" fmla="*/ 754380 w 967740"/>
              <a:gd name="connsiteY93" fmla="*/ 580880 h 1788650"/>
              <a:gd name="connsiteX94" fmla="*/ 765810 w 967740"/>
              <a:gd name="connsiteY94" fmla="*/ 607550 h 1788650"/>
              <a:gd name="connsiteX95" fmla="*/ 773430 w 967740"/>
              <a:gd name="connsiteY95" fmla="*/ 584690 h 1788650"/>
              <a:gd name="connsiteX96" fmla="*/ 796290 w 967740"/>
              <a:gd name="connsiteY96" fmla="*/ 504680 h 1788650"/>
              <a:gd name="connsiteX97" fmla="*/ 803910 w 967740"/>
              <a:gd name="connsiteY97" fmla="*/ 428480 h 1788650"/>
              <a:gd name="connsiteX98" fmla="*/ 796290 w 967740"/>
              <a:gd name="connsiteY98" fmla="*/ 401810 h 1788650"/>
              <a:gd name="connsiteX99" fmla="*/ 800100 w 967740"/>
              <a:gd name="connsiteY99" fmla="*/ 386570 h 1788650"/>
              <a:gd name="connsiteX100" fmla="*/ 796290 w 967740"/>
              <a:gd name="connsiteY100" fmla="*/ 363710 h 1788650"/>
              <a:gd name="connsiteX101" fmla="*/ 792480 w 967740"/>
              <a:gd name="connsiteY101" fmla="*/ 337040 h 1788650"/>
              <a:gd name="connsiteX102" fmla="*/ 784860 w 967740"/>
              <a:gd name="connsiteY102" fmla="*/ 291320 h 1788650"/>
              <a:gd name="connsiteX103" fmla="*/ 788670 w 967740"/>
              <a:gd name="connsiteY103" fmla="*/ 196070 h 1788650"/>
              <a:gd name="connsiteX104" fmla="*/ 792480 w 967740"/>
              <a:gd name="connsiteY104" fmla="*/ 177020 h 1788650"/>
              <a:gd name="connsiteX105" fmla="*/ 800100 w 967740"/>
              <a:gd name="connsiteY105" fmla="*/ 199880 h 1788650"/>
              <a:gd name="connsiteX106" fmla="*/ 803910 w 967740"/>
              <a:gd name="connsiteY106" fmla="*/ 237980 h 1788650"/>
              <a:gd name="connsiteX107" fmla="*/ 807720 w 967740"/>
              <a:gd name="connsiteY107" fmla="*/ 268460 h 1788650"/>
              <a:gd name="connsiteX108" fmla="*/ 815340 w 967740"/>
              <a:gd name="connsiteY108" fmla="*/ 257030 h 1788650"/>
              <a:gd name="connsiteX109" fmla="*/ 819150 w 967740"/>
              <a:gd name="connsiteY109" fmla="*/ 245600 h 1788650"/>
              <a:gd name="connsiteX110" fmla="*/ 826770 w 967740"/>
              <a:gd name="connsiteY110" fmla="*/ 226550 h 1788650"/>
              <a:gd name="connsiteX111" fmla="*/ 834390 w 967740"/>
              <a:gd name="connsiteY111" fmla="*/ 203690 h 1788650"/>
              <a:gd name="connsiteX112" fmla="*/ 845820 w 967740"/>
              <a:gd name="connsiteY112" fmla="*/ 180830 h 1788650"/>
              <a:gd name="connsiteX113" fmla="*/ 853440 w 967740"/>
              <a:gd name="connsiteY113" fmla="*/ 196070 h 1788650"/>
              <a:gd name="connsiteX114" fmla="*/ 868680 w 967740"/>
              <a:gd name="connsiteY114" fmla="*/ 218930 h 1788650"/>
              <a:gd name="connsiteX115" fmla="*/ 876300 w 967740"/>
              <a:gd name="connsiteY115" fmla="*/ 199880 h 1788650"/>
              <a:gd name="connsiteX116" fmla="*/ 883920 w 967740"/>
              <a:gd name="connsiteY116" fmla="*/ 188450 h 1788650"/>
              <a:gd name="connsiteX117" fmla="*/ 887730 w 967740"/>
              <a:gd name="connsiteY117" fmla="*/ 237980 h 1788650"/>
              <a:gd name="connsiteX118" fmla="*/ 902970 w 967740"/>
              <a:gd name="connsiteY118" fmla="*/ 211310 h 1788650"/>
              <a:gd name="connsiteX119" fmla="*/ 910590 w 967740"/>
              <a:gd name="connsiteY119" fmla="*/ 196070 h 1788650"/>
              <a:gd name="connsiteX120" fmla="*/ 906780 w 967740"/>
              <a:gd name="connsiteY120" fmla="*/ 226550 h 1788650"/>
              <a:gd name="connsiteX121" fmla="*/ 910590 w 967740"/>
              <a:gd name="connsiteY121" fmla="*/ 241790 h 1788650"/>
              <a:gd name="connsiteX122" fmla="*/ 918210 w 967740"/>
              <a:gd name="connsiteY122" fmla="*/ 230360 h 1788650"/>
              <a:gd name="connsiteX123" fmla="*/ 929640 w 967740"/>
              <a:gd name="connsiteY123" fmla="*/ 218930 h 1788650"/>
              <a:gd name="connsiteX124" fmla="*/ 933450 w 967740"/>
              <a:gd name="connsiteY124" fmla="*/ 207500 h 1788650"/>
              <a:gd name="connsiteX125" fmla="*/ 944880 w 967740"/>
              <a:gd name="connsiteY125" fmla="*/ 241790 h 1788650"/>
              <a:gd name="connsiteX126" fmla="*/ 941070 w 967740"/>
              <a:gd name="connsiteY126" fmla="*/ 302750 h 1788650"/>
              <a:gd name="connsiteX127" fmla="*/ 944880 w 967740"/>
              <a:gd name="connsiteY127" fmla="*/ 401810 h 1788650"/>
              <a:gd name="connsiteX128" fmla="*/ 948690 w 967740"/>
              <a:gd name="connsiteY128" fmla="*/ 428480 h 1788650"/>
              <a:gd name="connsiteX129" fmla="*/ 952500 w 967740"/>
              <a:gd name="connsiteY129" fmla="*/ 470390 h 1788650"/>
              <a:gd name="connsiteX130" fmla="*/ 956310 w 967740"/>
              <a:gd name="connsiteY130" fmla="*/ 565640 h 1788650"/>
              <a:gd name="connsiteX131" fmla="*/ 967740 w 967740"/>
              <a:gd name="connsiteY131" fmla="*/ 626600 h 1788650"/>
              <a:gd name="connsiteX132" fmla="*/ 960120 w 967740"/>
              <a:gd name="connsiteY132" fmla="*/ 737090 h 1788650"/>
              <a:gd name="connsiteX133" fmla="*/ 956310 w 967740"/>
              <a:gd name="connsiteY133" fmla="*/ 763760 h 1788650"/>
              <a:gd name="connsiteX134" fmla="*/ 952500 w 967740"/>
              <a:gd name="connsiteY134" fmla="*/ 782810 h 1788650"/>
              <a:gd name="connsiteX135" fmla="*/ 944880 w 967740"/>
              <a:gd name="connsiteY135" fmla="*/ 847580 h 1788650"/>
              <a:gd name="connsiteX136" fmla="*/ 941070 w 967740"/>
              <a:gd name="connsiteY136" fmla="*/ 862820 h 1788650"/>
              <a:gd name="connsiteX137" fmla="*/ 933450 w 967740"/>
              <a:gd name="connsiteY137" fmla="*/ 935210 h 1788650"/>
              <a:gd name="connsiteX138" fmla="*/ 925830 w 967740"/>
              <a:gd name="connsiteY138" fmla="*/ 988550 h 1788650"/>
              <a:gd name="connsiteX139" fmla="*/ 929640 w 967740"/>
              <a:gd name="connsiteY139" fmla="*/ 1057130 h 1788650"/>
              <a:gd name="connsiteX140" fmla="*/ 941070 w 967740"/>
              <a:gd name="connsiteY140" fmla="*/ 1133330 h 1788650"/>
              <a:gd name="connsiteX141" fmla="*/ 933450 w 967740"/>
              <a:gd name="connsiteY141" fmla="*/ 1217150 h 1788650"/>
              <a:gd name="connsiteX142" fmla="*/ 925830 w 967740"/>
              <a:gd name="connsiteY142" fmla="*/ 1262870 h 1788650"/>
              <a:gd name="connsiteX143" fmla="*/ 918210 w 967740"/>
              <a:gd name="connsiteY143" fmla="*/ 1346690 h 1788650"/>
              <a:gd name="connsiteX144" fmla="*/ 914400 w 967740"/>
              <a:gd name="connsiteY144" fmla="*/ 1361930 h 1788650"/>
              <a:gd name="connsiteX145" fmla="*/ 910590 w 967740"/>
              <a:gd name="connsiteY145" fmla="*/ 1380980 h 1788650"/>
              <a:gd name="connsiteX146" fmla="*/ 902970 w 967740"/>
              <a:gd name="connsiteY146" fmla="*/ 1403840 h 1788650"/>
              <a:gd name="connsiteX147" fmla="*/ 891540 w 967740"/>
              <a:gd name="connsiteY147" fmla="*/ 1430510 h 1788650"/>
              <a:gd name="connsiteX148" fmla="*/ 887730 w 967740"/>
              <a:gd name="connsiteY148" fmla="*/ 1457180 h 1788650"/>
              <a:gd name="connsiteX149" fmla="*/ 883920 w 967740"/>
              <a:gd name="connsiteY149" fmla="*/ 1468610 h 1788650"/>
              <a:gd name="connsiteX150" fmla="*/ 876300 w 967740"/>
              <a:gd name="connsiteY150" fmla="*/ 1495280 h 1788650"/>
              <a:gd name="connsiteX151" fmla="*/ 876300 w 967740"/>
              <a:gd name="connsiteY151" fmla="*/ 1586720 h 1788650"/>
              <a:gd name="connsiteX152" fmla="*/ 887730 w 967740"/>
              <a:gd name="connsiteY152" fmla="*/ 1609580 h 1788650"/>
              <a:gd name="connsiteX153" fmla="*/ 891540 w 967740"/>
              <a:gd name="connsiteY153" fmla="*/ 1617200 h 1788650"/>
              <a:gd name="connsiteX0" fmla="*/ 697230 w 967740"/>
              <a:gd name="connsiteY0" fmla="*/ 1788650 h 1788650"/>
              <a:gd name="connsiteX1" fmla="*/ 704850 w 967740"/>
              <a:gd name="connsiteY1" fmla="*/ 1758170 h 1788650"/>
              <a:gd name="connsiteX2" fmla="*/ 708660 w 967740"/>
              <a:gd name="connsiteY2" fmla="*/ 1742930 h 1788650"/>
              <a:gd name="connsiteX3" fmla="*/ 712470 w 967740"/>
              <a:gd name="connsiteY3" fmla="*/ 1716260 h 1788650"/>
              <a:gd name="connsiteX4" fmla="*/ 716280 w 967740"/>
              <a:gd name="connsiteY4" fmla="*/ 1697210 h 1788650"/>
              <a:gd name="connsiteX5" fmla="*/ 723900 w 967740"/>
              <a:gd name="connsiteY5" fmla="*/ 1674350 h 1788650"/>
              <a:gd name="connsiteX6" fmla="*/ 731520 w 967740"/>
              <a:gd name="connsiteY6" fmla="*/ 1590530 h 1788650"/>
              <a:gd name="connsiteX7" fmla="*/ 735330 w 967740"/>
              <a:gd name="connsiteY7" fmla="*/ 1579100 h 1788650"/>
              <a:gd name="connsiteX8" fmla="*/ 739140 w 967740"/>
              <a:gd name="connsiteY8" fmla="*/ 1529570 h 1788650"/>
              <a:gd name="connsiteX9" fmla="*/ 742950 w 967740"/>
              <a:gd name="connsiteY9" fmla="*/ 1514330 h 1788650"/>
              <a:gd name="connsiteX10" fmla="*/ 746760 w 967740"/>
              <a:gd name="connsiteY10" fmla="*/ 1472420 h 1788650"/>
              <a:gd name="connsiteX11" fmla="*/ 750570 w 967740"/>
              <a:gd name="connsiteY11" fmla="*/ 1457180 h 1788650"/>
              <a:gd name="connsiteX12" fmla="*/ 754380 w 967740"/>
              <a:gd name="connsiteY12" fmla="*/ 1426700 h 1788650"/>
              <a:gd name="connsiteX13" fmla="*/ 758190 w 967740"/>
              <a:gd name="connsiteY13" fmla="*/ 1400030 h 1788650"/>
              <a:gd name="connsiteX14" fmla="*/ 762000 w 967740"/>
              <a:gd name="connsiteY14" fmla="*/ 1339070 h 1788650"/>
              <a:gd name="connsiteX15" fmla="*/ 765810 w 967740"/>
              <a:gd name="connsiteY15" fmla="*/ 1316210 h 1788650"/>
              <a:gd name="connsiteX16" fmla="*/ 758190 w 967740"/>
              <a:gd name="connsiteY16" fmla="*/ 1209530 h 1788650"/>
              <a:gd name="connsiteX17" fmla="*/ 754380 w 967740"/>
              <a:gd name="connsiteY17" fmla="*/ 1190480 h 1788650"/>
              <a:gd name="connsiteX18" fmla="*/ 746760 w 967740"/>
              <a:gd name="connsiteY18" fmla="*/ 1137140 h 1788650"/>
              <a:gd name="connsiteX19" fmla="*/ 735330 w 967740"/>
              <a:gd name="connsiteY19" fmla="*/ 1087610 h 1788650"/>
              <a:gd name="connsiteX20" fmla="*/ 731520 w 967740"/>
              <a:gd name="connsiteY20" fmla="*/ 1076180 h 1788650"/>
              <a:gd name="connsiteX21" fmla="*/ 723900 w 967740"/>
              <a:gd name="connsiteY21" fmla="*/ 1019030 h 1788650"/>
              <a:gd name="connsiteX22" fmla="*/ 716280 w 967740"/>
              <a:gd name="connsiteY22" fmla="*/ 980930 h 1788650"/>
              <a:gd name="connsiteX23" fmla="*/ 712470 w 967740"/>
              <a:gd name="connsiteY23" fmla="*/ 942830 h 1788650"/>
              <a:gd name="connsiteX24" fmla="*/ 704850 w 967740"/>
              <a:gd name="connsiteY24" fmla="*/ 916160 h 1788650"/>
              <a:gd name="connsiteX25" fmla="*/ 701040 w 967740"/>
              <a:gd name="connsiteY25" fmla="*/ 897110 h 1788650"/>
              <a:gd name="connsiteX26" fmla="*/ 693420 w 967740"/>
              <a:gd name="connsiteY26" fmla="*/ 881870 h 1788650"/>
              <a:gd name="connsiteX27" fmla="*/ 685800 w 967740"/>
              <a:gd name="connsiteY27" fmla="*/ 859010 h 1788650"/>
              <a:gd name="connsiteX28" fmla="*/ 674370 w 967740"/>
              <a:gd name="connsiteY28" fmla="*/ 832340 h 1788650"/>
              <a:gd name="connsiteX29" fmla="*/ 666750 w 967740"/>
              <a:gd name="connsiteY29" fmla="*/ 817100 h 1788650"/>
              <a:gd name="connsiteX30" fmla="*/ 659130 w 967740"/>
              <a:gd name="connsiteY30" fmla="*/ 794240 h 1788650"/>
              <a:gd name="connsiteX31" fmla="*/ 655320 w 967740"/>
              <a:gd name="connsiteY31" fmla="*/ 779000 h 1788650"/>
              <a:gd name="connsiteX32" fmla="*/ 647700 w 967740"/>
              <a:gd name="connsiteY32" fmla="*/ 767570 h 1788650"/>
              <a:gd name="connsiteX33" fmla="*/ 640080 w 967740"/>
              <a:gd name="connsiteY33" fmla="*/ 737090 h 1788650"/>
              <a:gd name="connsiteX34" fmla="*/ 636270 w 967740"/>
              <a:gd name="connsiteY34" fmla="*/ 725660 h 1788650"/>
              <a:gd name="connsiteX35" fmla="*/ 632460 w 967740"/>
              <a:gd name="connsiteY35" fmla="*/ 710420 h 1788650"/>
              <a:gd name="connsiteX36" fmla="*/ 624840 w 967740"/>
              <a:gd name="connsiteY36" fmla="*/ 698990 h 1788650"/>
              <a:gd name="connsiteX37" fmla="*/ 621030 w 967740"/>
              <a:gd name="connsiteY37" fmla="*/ 683750 h 1788650"/>
              <a:gd name="connsiteX38" fmla="*/ 605790 w 967740"/>
              <a:gd name="connsiteY38" fmla="*/ 653270 h 1788650"/>
              <a:gd name="connsiteX39" fmla="*/ 586740 w 967740"/>
              <a:gd name="connsiteY39" fmla="*/ 622790 h 1788650"/>
              <a:gd name="connsiteX40" fmla="*/ 567690 w 967740"/>
              <a:gd name="connsiteY40" fmla="*/ 584690 h 1788650"/>
              <a:gd name="connsiteX41" fmla="*/ 567690 w 967740"/>
              <a:gd name="connsiteY41" fmla="*/ 584690 h 1788650"/>
              <a:gd name="connsiteX42" fmla="*/ 537210 w 967740"/>
              <a:gd name="connsiteY42" fmla="*/ 538970 h 1788650"/>
              <a:gd name="connsiteX43" fmla="*/ 518160 w 967740"/>
              <a:gd name="connsiteY43" fmla="*/ 504680 h 1788650"/>
              <a:gd name="connsiteX44" fmla="*/ 510540 w 967740"/>
              <a:gd name="connsiteY44" fmla="*/ 493250 h 1788650"/>
              <a:gd name="connsiteX45" fmla="*/ 468630 w 967740"/>
              <a:gd name="connsiteY45" fmla="*/ 455150 h 1788650"/>
              <a:gd name="connsiteX46" fmla="*/ 434340 w 967740"/>
              <a:gd name="connsiteY46" fmla="*/ 417050 h 1788650"/>
              <a:gd name="connsiteX47" fmla="*/ 403860 w 967740"/>
              <a:gd name="connsiteY47" fmla="*/ 390380 h 1788650"/>
              <a:gd name="connsiteX48" fmla="*/ 369570 w 967740"/>
              <a:gd name="connsiteY48" fmla="*/ 359900 h 1788650"/>
              <a:gd name="connsiteX49" fmla="*/ 342900 w 967740"/>
              <a:gd name="connsiteY49" fmla="*/ 344660 h 1788650"/>
              <a:gd name="connsiteX50" fmla="*/ 308610 w 967740"/>
              <a:gd name="connsiteY50" fmla="*/ 317990 h 1788650"/>
              <a:gd name="connsiteX51" fmla="*/ 281940 w 967740"/>
              <a:gd name="connsiteY51" fmla="*/ 302750 h 1788650"/>
              <a:gd name="connsiteX52" fmla="*/ 270510 w 967740"/>
              <a:gd name="connsiteY52" fmla="*/ 295130 h 1788650"/>
              <a:gd name="connsiteX53" fmla="*/ 224246 w 967740"/>
              <a:gd name="connsiteY53" fmla="*/ 264106 h 1788650"/>
              <a:gd name="connsiteX54" fmla="*/ 188323 w 967740"/>
              <a:gd name="connsiteY54" fmla="*/ 247232 h 1788650"/>
              <a:gd name="connsiteX55" fmla="*/ 163286 w 967740"/>
              <a:gd name="connsiteY55" fmla="*/ 215120 h 1788650"/>
              <a:gd name="connsiteX56" fmla="*/ 117566 w 967740"/>
              <a:gd name="connsiteY56" fmla="*/ 195526 h 1788650"/>
              <a:gd name="connsiteX57" fmla="*/ 76200 w 967740"/>
              <a:gd name="connsiteY57" fmla="*/ 167768 h 1788650"/>
              <a:gd name="connsiteX58" fmla="*/ 30480 w 967740"/>
              <a:gd name="connsiteY58" fmla="*/ 142730 h 1788650"/>
              <a:gd name="connsiteX59" fmla="*/ 22860 w 967740"/>
              <a:gd name="connsiteY59" fmla="*/ 127490 h 1788650"/>
              <a:gd name="connsiteX60" fmla="*/ 11430 w 967740"/>
              <a:gd name="connsiteY60" fmla="*/ 119870 h 1788650"/>
              <a:gd name="connsiteX61" fmla="*/ 19050 w 967740"/>
              <a:gd name="connsiteY61" fmla="*/ 104630 h 1788650"/>
              <a:gd name="connsiteX62" fmla="*/ 30480 w 967740"/>
              <a:gd name="connsiteY62" fmla="*/ 116060 h 1788650"/>
              <a:gd name="connsiteX63" fmla="*/ 41910 w 967740"/>
              <a:gd name="connsiteY63" fmla="*/ 123680 h 1788650"/>
              <a:gd name="connsiteX64" fmla="*/ 60960 w 967740"/>
              <a:gd name="connsiteY64" fmla="*/ 127490 h 1788650"/>
              <a:gd name="connsiteX65" fmla="*/ 53340 w 967740"/>
              <a:gd name="connsiteY65" fmla="*/ 97010 h 1788650"/>
              <a:gd name="connsiteX66" fmla="*/ 49530 w 967740"/>
              <a:gd name="connsiteY66" fmla="*/ 77960 h 1788650"/>
              <a:gd name="connsiteX67" fmla="*/ 72390 w 967740"/>
              <a:gd name="connsiteY67" fmla="*/ 93200 h 1788650"/>
              <a:gd name="connsiteX68" fmla="*/ 83820 w 967740"/>
              <a:gd name="connsiteY68" fmla="*/ 70340 h 1788650"/>
              <a:gd name="connsiteX69" fmla="*/ 110490 w 967740"/>
              <a:gd name="connsiteY69" fmla="*/ 89390 h 1788650"/>
              <a:gd name="connsiteX70" fmla="*/ 118110 w 967740"/>
              <a:gd name="connsiteY70" fmla="*/ 74150 h 1788650"/>
              <a:gd name="connsiteX71" fmla="*/ 125730 w 967740"/>
              <a:gd name="connsiteY71" fmla="*/ 51290 h 1788650"/>
              <a:gd name="connsiteX72" fmla="*/ 133350 w 967740"/>
              <a:gd name="connsiteY72" fmla="*/ 62720 h 1788650"/>
              <a:gd name="connsiteX73" fmla="*/ 140970 w 967740"/>
              <a:gd name="connsiteY73" fmla="*/ 51290 h 1788650"/>
              <a:gd name="connsiteX74" fmla="*/ 182880 w 967740"/>
              <a:gd name="connsiteY74" fmla="*/ 39860 h 1788650"/>
              <a:gd name="connsiteX75" fmla="*/ 211182 w 967740"/>
              <a:gd name="connsiteY75" fmla="*/ 51834 h 1788650"/>
              <a:gd name="connsiteX76" fmla="*/ 242207 w 967740"/>
              <a:gd name="connsiteY76" fmla="*/ 74695 h 1788650"/>
              <a:gd name="connsiteX77" fmla="*/ 283573 w 967740"/>
              <a:gd name="connsiteY77" fmla="*/ 104085 h 1788650"/>
              <a:gd name="connsiteX78" fmla="*/ 365760 w 967740"/>
              <a:gd name="connsiteY78" fmla="*/ 116060 h 1788650"/>
              <a:gd name="connsiteX79" fmla="*/ 400050 w 967740"/>
              <a:gd name="connsiteY79" fmla="*/ 142730 h 1788650"/>
              <a:gd name="connsiteX80" fmla="*/ 407670 w 967740"/>
              <a:gd name="connsiteY80" fmla="*/ 154160 h 1788650"/>
              <a:gd name="connsiteX81" fmla="*/ 419100 w 967740"/>
              <a:gd name="connsiteY81" fmla="*/ 157970 h 1788650"/>
              <a:gd name="connsiteX82" fmla="*/ 457200 w 967740"/>
              <a:gd name="connsiteY82" fmla="*/ 196070 h 1788650"/>
              <a:gd name="connsiteX83" fmla="*/ 480060 w 967740"/>
              <a:gd name="connsiteY83" fmla="*/ 215120 h 1788650"/>
              <a:gd name="connsiteX84" fmla="*/ 529590 w 967740"/>
              <a:gd name="connsiteY84" fmla="*/ 257030 h 1788650"/>
              <a:gd name="connsiteX85" fmla="*/ 563880 w 967740"/>
              <a:gd name="connsiteY85" fmla="*/ 283700 h 1788650"/>
              <a:gd name="connsiteX86" fmla="*/ 594360 w 967740"/>
              <a:gd name="connsiteY86" fmla="*/ 317990 h 1788650"/>
              <a:gd name="connsiteX87" fmla="*/ 624840 w 967740"/>
              <a:gd name="connsiteY87" fmla="*/ 356090 h 1788650"/>
              <a:gd name="connsiteX88" fmla="*/ 647700 w 967740"/>
              <a:gd name="connsiteY88" fmla="*/ 390380 h 1788650"/>
              <a:gd name="connsiteX89" fmla="*/ 651510 w 967740"/>
              <a:gd name="connsiteY89" fmla="*/ 401810 h 1788650"/>
              <a:gd name="connsiteX90" fmla="*/ 678180 w 967740"/>
              <a:gd name="connsiteY90" fmla="*/ 436100 h 1788650"/>
              <a:gd name="connsiteX91" fmla="*/ 704850 w 967740"/>
              <a:gd name="connsiteY91" fmla="*/ 474200 h 1788650"/>
              <a:gd name="connsiteX92" fmla="*/ 746760 w 967740"/>
              <a:gd name="connsiteY92" fmla="*/ 565640 h 1788650"/>
              <a:gd name="connsiteX93" fmla="*/ 754380 w 967740"/>
              <a:gd name="connsiteY93" fmla="*/ 580880 h 1788650"/>
              <a:gd name="connsiteX94" fmla="*/ 765810 w 967740"/>
              <a:gd name="connsiteY94" fmla="*/ 607550 h 1788650"/>
              <a:gd name="connsiteX95" fmla="*/ 773430 w 967740"/>
              <a:gd name="connsiteY95" fmla="*/ 584690 h 1788650"/>
              <a:gd name="connsiteX96" fmla="*/ 796290 w 967740"/>
              <a:gd name="connsiteY96" fmla="*/ 504680 h 1788650"/>
              <a:gd name="connsiteX97" fmla="*/ 803910 w 967740"/>
              <a:gd name="connsiteY97" fmla="*/ 428480 h 1788650"/>
              <a:gd name="connsiteX98" fmla="*/ 796290 w 967740"/>
              <a:gd name="connsiteY98" fmla="*/ 401810 h 1788650"/>
              <a:gd name="connsiteX99" fmla="*/ 800100 w 967740"/>
              <a:gd name="connsiteY99" fmla="*/ 386570 h 1788650"/>
              <a:gd name="connsiteX100" fmla="*/ 796290 w 967740"/>
              <a:gd name="connsiteY100" fmla="*/ 363710 h 1788650"/>
              <a:gd name="connsiteX101" fmla="*/ 792480 w 967740"/>
              <a:gd name="connsiteY101" fmla="*/ 337040 h 1788650"/>
              <a:gd name="connsiteX102" fmla="*/ 784860 w 967740"/>
              <a:gd name="connsiteY102" fmla="*/ 291320 h 1788650"/>
              <a:gd name="connsiteX103" fmla="*/ 788670 w 967740"/>
              <a:gd name="connsiteY103" fmla="*/ 196070 h 1788650"/>
              <a:gd name="connsiteX104" fmla="*/ 792480 w 967740"/>
              <a:gd name="connsiteY104" fmla="*/ 177020 h 1788650"/>
              <a:gd name="connsiteX105" fmla="*/ 800100 w 967740"/>
              <a:gd name="connsiteY105" fmla="*/ 199880 h 1788650"/>
              <a:gd name="connsiteX106" fmla="*/ 803910 w 967740"/>
              <a:gd name="connsiteY106" fmla="*/ 237980 h 1788650"/>
              <a:gd name="connsiteX107" fmla="*/ 807720 w 967740"/>
              <a:gd name="connsiteY107" fmla="*/ 268460 h 1788650"/>
              <a:gd name="connsiteX108" fmla="*/ 815340 w 967740"/>
              <a:gd name="connsiteY108" fmla="*/ 257030 h 1788650"/>
              <a:gd name="connsiteX109" fmla="*/ 819150 w 967740"/>
              <a:gd name="connsiteY109" fmla="*/ 245600 h 1788650"/>
              <a:gd name="connsiteX110" fmla="*/ 826770 w 967740"/>
              <a:gd name="connsiteY110" fmla="*/ 226550 h 1788650"/>
              <a:gd name="connsiteX111" fmla="*/ 834390 w 967740"/>
              <a:gd name="connsiteY111" fmla="*/ 203690 h 1788650"/>
              <a:gd name="connsiteX112" fmla="*/ 845820 w 967740"/>
              <a:gd name="connsiteY112" fmla="*/ 180830 h 1788650"/>
              <a:gd name="connsiteX113" fmla="*/ 853440 w 967740"/>
              <a:gd name="connsiteY113" fmla="*/ 196070 h 1788650"/>
              <a:gd name="connsiteX114" fmla="*/ 868680 w 967740"/>
              <a:gd name="connsiteY114" fmla="*/ 218930 h 1788650"/>
              <a:gd name="connsiteX115" fmla="*/ 876300 w 967740"/>
              <a:gd name="connsiteY115" fmla="*/ 199880 h 1788650"/>
              <a:gd name="connsiteX116" fmla="*/ 883920 w 967740"/>
              <a:gd name="connsiteY116" fmla="*/ 188450 h 1788650"/>
              <a:gd name="connsiteX117" fmla="*/ 887730 w 967740"/>
              <a:gd name="connsiteY117" fmla="*/ 237980 h 1788650"/>
              <a:gd name="connsiteX118" fmla="*/ 902970 w 967740"/>
              <a:gd name="connsiteY118" fmla="*/ 211310 h 1788650"/>
              <a:gd name="connsiteX119" fmla="*/ 910590 w 967740"/>
              <a:gd name="connsiteY119" fmla="*/ 196070 h 1788650"/>
              <a:gd name="connsiteX120" fmla="*/ 906780 w 967740"/>
              <a:gd name="connsiteY120" fmla="*/ 226550 h 1788650"/>
              <a:gd name="connsiteX121" fmla="*/ 910590 w 967740"/>
              <a:gd name="connsiteY121" fmla="*/ 241790 h 1788650"/>
              <a:gd name="connsiteX122" fmla="*/ 918210 w 967740"/>
              <a:gd name="connsiteY122" fmla="*/ 230360 h 1788650"/>
              <a:gd name="connsiteX123" fmla="*/ 929640 w 967740"/>
              <a:gd name="connsiteY123" fmla="*/ 218930 h 1788650"/>
              <a:gd name="connsiteX124" fmla="*/ 933450 w 967740"/>
              <a:gd name="connsiteY124" fmla="*/ 207500 h 1788650"/>
              <a:gd name="connsiteX125" fmla="*/ 944880 w 967740"/>
              <a:gd name="connsiteY125" fmla="*/ 241790 h 1788650"/>
              <a:gd name="connsiteX126" fmla="*/ 941070 w 967740"/>
              <a:gd name="connsiteY126" fmla="*/ 302750 h 1788650"/>
              <a:gd name="connsiteX127" fmla="*/ 944880 w 967740"/>
              <a:gd name="connsiteY127" fmla="*/ 401810 h 1788650"/>
              <a:gd name="connsiteX128" fmla="*/ 948690 w 967740"/>
              <a:gd name="connsiteY128" fmla="*/ 428480 h 1788650"/>
              <a:gd name="connsiteX129" fmla="*/ 952500 w 967740"/>
              <a:gd name="connsiteY129" fmla="*/ 470390 h 1788650"/>
              <a:gd name="connsiteX130" fmla="*/ 956310 w 967740"/>
              <a:gd name="connsiteY130" fmla="*/ 565640 h 1788650"/>
              <a:gd name="connsiteX131" fmla="*/ 967740 w 967740"/>
              <a:gd name="connsiteY131" fmla="*/ 626600 h 1788650"/>
              <a:gd name="connsiteX132" fmla="*/ 960120 w 967740"/>
              <a:gd name="connsiteY132" fmla="*/ 737090 h 1788650"/>
              <a:gd name="connsiteX133" fmla="*/ 956310 w 967740"/>
              <a:gd name="connsiteY133" fmla="*/ 763760 h 1788650"/>
              <a:gd name="connsiteX134" fmla="*/ 952500 w 967740"/>
              <a:gd name="connsiteY134" fmla="*/ 782810 h 1788650"/>
              <a:gd name="connsiteX135" fmla="*/ 944880 w 967740"/>
              <a:gd name="connsiteY135" fmla="*/ 847580 h 1788650"/>
              <a:gd name="connsiteX136" fmla="*/ 941070 w 967740"/>
              <a:gd name="connsiteY136" fmla="*/ 862820 h 1788650"/>
              <a:gd name="connsiteX137" fmla="*/ 933450 w 967740"/>
              <a:gd name="connsiteY137" fmla="*/ 935210 h 1788650"/>
              <a:gd name="connsiteX138" fmla="*/ 925830 w 967740"/>
              <a:gd name="connsiteY138" fmla="*/ 988550 h 1788650"/>
              <a:gd name="connsiteX139" fmla="*/ 929640 w 967740"/>
              <a:gd name="connsiteY139" fmla="*/ 1057130 h 1788650"/>
              <a:gd name="connsiteX140" fmla="*/ 941070 w 967740"/>
              <a:gd name="connsiteY140" fmla="*/ 1133330 h 1788650"/>
              <a:gd name="connsiteX141" fmla="*/ 933450 w 967740"/>
              <a:gd name="connsiteY141" fmla="*/ 1217150 h 1788650"/>
              <a:gd name="connsiteX142" fmla="*/ 925830 w 967740"/>
              <a:gd name="connsiteY142" fmla="*/ 1262870 h 1788650"/>
              <a:gd name="connsiteX143" fmla="*/ 918210 w 967740"/>
              <a:gd name="connsiteY143" fmla="*/ 1346690 h 1788650"/>
              <a:gd name="connsiteX144" fmla="*/ 914400 w 967740"/>
              <a:gd name="connsiteY144" fmla="*/ 1361930 h 1788650"/>
              <a:gd name="connsiteX145" fmla="*/ 910590 w 967740"/>
              <a:gd name="connsiteY145" fmla="*/ 1380980 h 1788650"/>
              <a:gd name="connsiteX146" fmla="*/ 902970 w 967740"/>
              <a:gd name="connsiteY146" fmla="*/ 1403840 h 1788650"/>
              <a:gd name="connsiteX147" fmla="*/ 891540 w 967740"/>
              <a:gd name="connsiteY147" fmla="*/ 1430510 h 1788650"/>
              <a:gd name="connsiteX148" fmla="*/ 887730 w 967740"/>
              <a:gd name="connsiteY148" fmla="*/ 1457180 h 1788650"/>
              <a:gd name="connsiteX149" fmla="*/ 883920 w 967740"/>
              <a:gd name="connsiteY149" fmla="*/ 1468610 h 1788650"/>
              <a:gd name="connsiteX150" fmla="*/ 876300 w 967740"/>
              <a:gd name="connsiteY150" fmla="*/ 1495280 h 1788650"/>
              <a:gd name="connsiteX151" fmla="*/ 876300 w 967740"/>
              <a:gd name="connsiteY151" fmla="*/ 1586720 h 1788650"/>
              <a:gd name="connsiteX152" fmla="*/ 887730 w 967740"/>
              <a:gd name="connsiteY152" fmla="*/ 1609580 h 1788650"/>
              <a:gd name="connsiteX153" fmla="*/ 891540 w 967740"/>
              <a:gd name="connsiteY153" fmla="*/ 1617200 h 1788650"/>
              <a:gd name="connsiteX0" fmla="*/ 697230 w 967740"/>
              <a:gd name="connsiteY0" fmla="*/ 1788650 h 1788650"/>
              <a:gd name="connsiteX1" fmla="*/ 704850 w 967740"/>
              <a:gd name="connsiteY1" fmla="*/ 1758170 h 1788650"/>
              <a:gd name="connsiteX2" fmla="*/ 708660 w 967740"/>
              <a:gd name="connsiteY2" fmla="*/ 1742930 h 1788650"/>
              <a:gd name="connsiteX3" fmla="*/ 712470 w 967740"/>
              <a:gd name="connsiteY3" fmla="*/ 1716260 h 1788650"/>
              <a:gd name="connsiteX4" fmla="*/ 716280 w 967740"/>
              <a:gd name="connsiteY4" fmla="*/ 1697210 h 1788650"/>
              <a:gd name="connsiteX5" fmla="*/ 723900 w 967740"/>
              <a:gd name="connsiteY5" fmla="*/ 1674350 h 1788650"/>
              <a:gd name="connsiteX6" fmla="*/ 731520 w 967740"/>
              <a:gd name="connsiteY6" fmla="*/ 1590530 h 1788650"/>
              <a:gd name="connsiteX7" fmla="*/ 735330 w 967740"/>
              <a:gd name="connsiteY7" fmla="*/ 1579100 h 1788650"/>
              <a:gd name="connsiteX8" fmla="*/ 739140 w 967740"/>
              <a:gd name="connsiteY8" fmla="*/ 1529570 h 1788650"/>
              <a:gd name="connsiteX9" fmla="*/ 742950 w 967740"/>
              <a:gd name="connsiteY9" fmla="*/ 1514330 h 1788650"/>
              <a:gd name="connsiteX10" fmla="*/ 746760 w 967740"/>
              <a:gd name="connsiteY10" fmla="*/ 1472420 h 1788650"/>
              <a:gd name="connsiteX11" fmla="*/ 750570 w 967740"/>
              <a:gd name="connsiteY11" fmla="*/ 1457180 h 1788650"/>
              <a:gd name="connsiteX12" fmla="*/ 754380 w 967740"/>
              <a:gd name="connsiteY12" fmla="*/ 1426700 h 1788650"/>
              <a:gd name="connsiteX13" fmla="*/ 758190 w 967740"/>
              <a:gd name="connsiteY13" fmla="*/ 1400030 h 1788650"/>
              <a:gd name="connsiteX14" fmla="*/ 762000 w 967740"/>
              <a:gd name="connsiteY14" fmla="*/ 1339070 h 1788650"/>
              <a:gd name="connsiteX15" fmla="*/ 765810 w 967740"/>
              <a:gd name="connsiteY15" fmla="*/ 1316210 h 1788650"/>
              <a:gd name="connsiteX16" fmla="*/ 758190 w 967740"/>
              <a:gd name="connsiteY16" fmla="*/ 1209530 h 1788650"/>
              <a:gd name="connsiteX17" fmla="*/ 754380 w 967740"/>
              <a:gd name="connsiteY17" fmla="*/ 1190480 h 1788650"/>
              <a:gd name="connsiteX18" fmla="*/ 746760 w 967740"/>
              <a:gd name="connsiteY18" fmla="*/ 1137140 h 1788650"/>
              <a:gd name="connsiteX19" fmla="*/ 735330 w 967740"/>
              <a:gd name="connsiteY19" fmla="*/ 1087610 h 1788650"/>
              <a:gd name="connsiteX20" fmla="*/ 731520 w 967740"/>
              <a:gd name="connsiteY20" fmla="*/ 1076180 h 1788650"/>
              <a:gd name="connsiteX21" fmla="*/ 723900 w 967740"/>
              <a:gd name="connsiteY21" fmla="*/ 1019030 h 1788650"/>
              <a:gd name="connsiteX22" fmla="*/ 716280 w 967740"/>
              <a:gd name="connsiteY22" fmla="*/ 980930 h 1788650"/>
              <a:gd name="connsiteX23" fmla="*/ 712470 w 967740"/>
              <a:gd name="connsiteY23" fmla="*/ 942830 h 1788650"/>
              <a:gd name="connsiteX24" fmla="*/ 704850 w 967740"/>
              <a:gd name="connsiteY24" fmla="*/ 916160 h 1788650"/>
              <a:gd name="connsiteX25" fmla="*/ 701040 w 967740"/>
              <a:gd name="connsiteY25" fmla="*/ 897110 h 1788650"/>
              <a:gd name="connsiteX26" fmla="*/ 693420 w 967740"/>
              <a:gd name="connsiteY26" fmla="*/ 881870 h 1788650"/>
              <a:gd name="connsiteX27" fmla="*/ 685800 w 967740"/>
              <a:gd name="connsiteY27" fmla="*/ 859010 h 1788650"/>
              <a:gd name="connsiteX28" fmla="*/ 674370 w 967740"/>
              <a:gd name="connsiteY28" fmla="*/ 832340 h 1788650"/>
              <a:gd name="connsiteX29" fmla="*/ 666750 w 967740"/>
              <a:gd name="connsiteY29" fmla="*/ 817100 h 1788650"/>
              <a:gd name="connsiteX30" fmla="*/ 659130 w 967740"/>
              <a:gd name="connsiteY30" fmla="*/ 794240 h 1788650"/>
              <a:gd name="connsiteX31" fmla="*/ 655320 w 967740"/>
              <a:gd name="connsiteY31" fmla="*/ 779000 h 1788650"/>
              <a:gd name="connsiteX32" fmla="*/ 647700 w 967740"/>
              <a:gd name="connsiteY32" fmla="*/ 767570 h 1788650"/>
              <a:gd name="connsiteX33" fmla="*/ 640080 w 967740"/>
              <a:gd name="connsiteY33" fmla="*/ 737090 h 1788650"/>
              <a:gd name="connsiteX34" fmla="*/ 636270 w 967740"/>
              <a:gd name="connsiteY34" fmla="*/ 725660 h 1788650"/>
              <a:gd name="connsiteX35" fmla="*/ 632460 w 967740"/>
              <a:gd name="connsiteY35" fmla="*/ 710420 h 1788650"/>
              <a:gd name="connsiteX36" fmla="*/ 624840 w 967740"/>
              <a:gd name="connsiteY36" fmla="*/ 698990 h 1788650"/>
              <a:gd name="connsiteX37" fmla="*/ 621030 w 967740"/>
              <a:gd name="connsiteY37" fmla="*/ 683750 h 1788650"/>
              <a:gd name="connsiteX38" fmla="*/ 605790 w 967740"/>
              <a:gd name="connsiteY38" fmla="*/ 653270 h 1788650"/>
              <a:gd name="connsiteX39" fmla="*/ 586740 w 967740"/>
              <a:gd name="connsiteY39" fmla="*/ 622790 h 1788650"/>
              <a:gd name="connsiteX40" fmla="*/ 567690 w 967740"/>
              <a:gd name="connsiteY40" fmla="*/ 584690 h 1788650"/>
              <a:gd name="connsiteX41" fmla="*/ 567690 w 967740"/>
              <a:gd name="connsiteY41" fmla="*/ 584690 h 1788650"/>
              <a:gd name="connsiteX42" fmla="*/ 537210 w 967740"/>
              <a:gd name="connsiteY42" fmla="*/ 538970 h 1788650"/>
              <a:gd name="connsiteX43" fmla="*/ 518160 w 967740"/>
              <a:gd name="connsiteY43" fmla="*/ 504680 h 1788650"/>
              <a:gd name="connsiteX44" fmla="*/ 510540 w 967740"/>
              <a:gd name="connsiteY44" fmla="*/ 493250 h 1788650"/>
              <a:gd name="connsiteX45" fmla="*/ 468630 w 967740"/>
              <a:gd name="connsiteY45" fmla="*/ 455150 h 1788650"/>
              <a:gd name="connsiteX46" fmla="*/ 434340 w 967740"/>
              <a:gd name="connsiteY46" fmla="*/ 417050 h 1788650"/>
              <a:gd name="connsiteX47" fmla="*/ 403860 w 967740"/>
              <a:gd name="connsiteY47" fmla="*/ 390380 h 1788650"/>
              <a:gd name="connsiteX48" fmla="*/ 369570 w 967740"/>
              <a:gd name="connsiteY48" fmla="*/ 359900 h 1788650"/>
              <a:gd name="connsiteX49" fmla="*/ 342900 w 967740"/>
              <a:gd name="connsiteY49" fmla="*/ 344660 h 1788650"/>
              <a:gd name="connsiteX50" fmla="*/ 308610 w 967740"/>
              <a:gd name="connsiteY50" fmla="*/ 317990 h 1788650"/>
              <a:gd name="connsiteX51" fmla="*/ 281940 w 967740"/>
              <a:gd name="connsiteY51" fmla="*/ 302750 h 1788650"/>
              <a:gd name="connsiteX52" fmla="*/ 270510 w 967740"/>
              <a:gd name="connsiteY52" fmla="*/ 295130 h 1788650"/>
              <a:gd name="connsiteX53" fmla="*/ 224246 w 967740"/>
              <a:gd name="connsiteY53" fmla="*/ 264106 h 1788650"/>
              <a:gd name="connsiteX54" fmla="*/ 188323 w 967740"/>
              <a:gd name="connsiteY54" fmla="*/ 247232 h 1788650"/>
              <a:gd name="connsiteX55" fmla="*/ 163286 w 967740"/>
              <a:gd name="connsiteY55" fmla="*/ 215120 h 1788650"/>
              <a:gd name="connsiteX56" fmla="*/ 117566 w 967740"/>
              <a:gd name="connsiteY56" fmla="*/ 195526 h 1788650"/>
              <a:gd name="connsiteX57" fmla="*/ 76200 w 967740"/>
              <a:gd name="connsiteY57" fmla="*/ 167768 h 1788650"/>
              <a:gd name="connsiteX58" fmla="*/ 30480 w 967740"/>
              <a:gd name="connsiteY58" fmla="*/ 142730 h 1788650"/>
              <a:gd name="connsiteX59" fmla="*/ 22860 w 967740"/>
              <a:gd name="connsiteY59" fmla="*/ 127490 h 1788650"/>
              <a:gd name="connsiteX60" fmla="*/ 11430 w 967740"/>
              <a:gd name="connsiteY60" fmla="*/ 119870 h 1788650"/>
              <a:gd name="connsiteX61" fmla="*/ 19050 w 967740"/>
              <a:gd name="connsiteY61" fmla="*/ 104630 h 1788650"/>
              <a:gd name="connsiteX62" fmla="*/ 30480 w 967740"/>
              <a:gd name="connsiteY62" fmla="*/ 116060 h 1788650"/>
              <a:gd name="connsiteX63" fmla="*/ 41910 w 967740"/>
              <a:gd name="connsiteY63" fmla="*/ 123680 h 1788650"/>
              <a:gd name="connsiteX64" fmla="*/ 60960 w 967740"/>
              <a:gd name="connsiteY64" fmla="*/ 127490 h 1788650"/>
              <a:gd name="connsiteX65" fmla="*/ 53340 w 967740"/>
              <a:gd name="connsiteY65" fmla="*/ 97010 h 1788650"/>
              <a:gd name="connsiteX66" fmla="*/ 49530 w 967740"/>
              <a:gd name="connsiteY66" fmla="*/ 77960 h 1788650"/>
              <a:gd name="connsiteX67" fmla="*/ 72390 w 967740"/>
              <a:gd name="connsiteY67" fmla="*/ 93200 h 1788650"/>
              <a:gd name="connsiteX68" fmla="*/ 83820 w 967740"/>
              <a:gd name="connsiteY68" fmla="*/ 70340 h 1788650"/>
              <a:gd name="connsiteX69" fmla="*/ 110490 w 967740"/>
              <a:gd name="connsiteY69" fmla="*/ 89390 h 1788650"/>
              <a:gd name="connsiteX70" fmla="*/ 118110 w 967740"/>
              <a:gd name="connsiteY70" fmla="*/ 74150 h 1788650"/>
              <a:gd name="connsiteX71" fmla="*/ 125730 w 967740"/>
              <a:gd name="connsiteY71" fmla="*/ 51290 h 1788650"/>
              <a:gd name="connsiteX72" fmla="*/ 133350 w 967740"/>
              <a:gd name="connsiteY72" fmla="*/ 62720 h 1788650"/>
              <a:gd name="connsiteX73" fmla="*/ 140970 w 967740"/>
              <a:gd name="connsiteY73" fmla="*/ 51290 h 1788650"/>
              <a:gd name="connsiteX74" fmla="*/ 182880 w 967740"/>
              <a:gd name="connsiteY74" fmla="*/ 39860 h 1788650"/>
              <a:gd name="connsiteX75" fmla="*/ 211182 w 967740"/>
              <a:gd name="connsiteY75" fmla="*/ 51834 h 1788650"/>
              <a:gd name="connsiteX76" fmla="*/ 242207 w 967740"/>
              <a:gd name="connsiteY76" fmla="*/ 74695 h 1788650"/>
              <a:gd name="connsiteX77" fmla="*/ 283573 w 967740"/>
              <a:gd name="connsiteY77" fmla="*/ 104085 h 1788650"/>
              <a:gd name="connsiteX78" fmla="*/ 357596 w 967740"/>
              <a:gd name="connsiteY78" fmla="*/ 132389 h 1788650"/>
              <a:gd name="connsiteX79" fmla="*/ 400050 w 967740"/>
              <a:gd name="connsiteY79" fmla="*/ 142730 h 1788650"/>
              <a:gd name="connsiteX80" fmla="*/ 407670 w 967740"/>
              <a:gd name="connsiteY80" fmla="*/ 154160 h 1788650"/>
              <a:gd name="connsiteX81" fmla="*/ 419100 w 967740"/>
              <a:gd name="connsiteY81" fmla="*/ 157970 h 1788650"/>
              <a:gd name="connsiteX82" fmla="*/ 457200 w 967740"/>
              <a:gd name="connsiteY82" fmla="*/ 196070 h 1788650"/>
              <a:gd name="connsiteX83" fmla="*/ 480060 w 967740"/>
              <a:gd name="connsiteY83" fmla="*/ 215120 h 1788650"/>
              <a:gd name="connsiteX84" fmla="*/ 529590 w 967740"/>
              <a:gd name="connsiteY84" fmla="*/ 257030 h 1788650"/>
              <a:gd name="connsiteX85" fmla="*/ 563880 w 967740"/>
              <a:gd name="connsiteY85" fmla="*/ 283700 h 1788650"/>
              <a:gd name="connsiteX86" fmla="*/ 594360 w 967740"/>
              <a:gd name="connsiteY86" fmla="*/ 317990 h 1788650"/>
              <a:gd name="connsiteX87" fmla="*/ 624840 w 967740"/>
              <a:gd name="connsiteY87" fmla="*/ 356090 h 1788650"/>
              <a:gd name="connsiteX88" fmla="*/ 647700 w 967740"/>
              <a:gd name="connsiteY88" fmla="*/ 390380 h 1788650"/>
              <a:gd name="connsiteX89" fmla="*/ 651510 w 967740"/>
              <a:gd name="connsiteY89" fmla="*/ 401810 h 1788650"/>
              <a:gd name="connsiteX90" fmla="*/ 678180 w 967740"/>
              <a:gd name="connsiteY90" fmla="*/ 436100 h 1788650"/>
              <a:gd name="connsiteX91" fmla="*/ 704850 w 967740"/>
              <a:gd name="connsiteY91" fmla="*/ 474200 h 1788650"/>
              <a:gd name="connsiteX92" fmla="*/ 746760 w 967740"/>
              <a:gd name="connsiteY92" fmla="*/ 565640 h 1788650"/>
              <a:gd name="connsiteX93" fmla="*/ 754380 w 967740"/>
              <a:gd name="connsiteY93" fmla="*/ 580880 h 1788650"/>
              <a:gd name="connsiteX94" fmla="*/ 765810 w 967740"/>
              <a:gd name="connsiteY94" fmla="*/ 607550 h 1788650"/>
              <a:gd name="connsiteX95" fmla="*/ 773430 w 967740"/>
              <a:gd name="connsiteY95" fmla="*/ 584690 h 1788650"/>
              <a:gd name="connsiteX96" fmla="*/ 796290 w 967740"/>
              <a:gd name="connsiteY96" fmla="*/ 504680 h 1788650"/>
              <a:gd name="connsiteX97" fmla="*/ 803910 w 967740"/>
              <a:gd name="connsiteY97" fmla="*/ 428480 h 1788650"/>
              <a:gd name="connsiteX98" fmla="*/ 796290 w 967740"/>
              <a:gd name="connsiteY98" fmla="*/ 401810 h 1788650"/>
              <a:gd name="connsiteX99" fmla="*/ 800100 w 967740"/>
              <a:gd name="connsiteY99" fmla="*/ 386570 h 1788650"/>
              <a:gd name="connsiteX100" fmla="*/ 796290 w 967740"/>
              <a:gd name="connsiteY100" fmla="*/ 363710 h 1788650"/>
              <a:gd name="connsiteX101" fmla="*/ 792480 w 967740"/>
              <a:gd name="connsiteY101" fmla="*/ 337040 h 1788650"/>
              <a:gd name="connsiteX102" fmla="*/ 784860 w 967740"/>
              <a:gd name="connsiteY102" fmla="*/ 291320 h 1788650"/>
              <a:gd name="connsiteX103" fmla="*/ 788670 w 967740"/>
              <a:gd name="connsiteY103" fmla="*/ 196070 h 1788650"/>
              <a:gd name="connsiteX104" fmla="*/ 792480 w 967740"/>
              <a:gd name="connsiteY104" fmla="*/ 177020 h 1788650"/>
              <a:gd name="connsiteX105" fmla="*/ 800100 w 967740"/>
              <a:gd name="connsiteY105" fmla="*/ 199880 h 1788650"/>
              <a:gd name="connsiteX106" fmla="*/ 803910 w 967740"/>
              <a:gd name="connsiteY106" fmla="*/ 237980 h 1788650"/>
              <a:gd name="connsiteX107" fmla="*/ 807720 w 967740"/>
              <a:gd name="connsiteY107" fmla="*/ 268460 h 1788650"/>
              <a:gd name="connsiteX108" fmla="*/ 815340 w 967740"/>
              <a:gd name="connsiteY108" fmla="*/ 257030 h 1788650"/>
              <a:gd name="connsiteX109" fmla="*/ 819150 w 967740"/>
              <a:gd name="connsiteY109" fmla="*/ 245600 h 1788650"/>
              <a:gd name="connsiteX110" fmla="*/ 826770 w 967740"/>
              <a:gd name="connsiteY110" fmla="*/ 226550 h 1788650"/>
              <a:gd name="connsiteX111" fmla="*/ 834390 w 967740"/>
              <a:gd name="connsiteY111" fmla="*/ 203690 h 1788650"/>
              <a:gd name="connsiteX112" fmla="*/ 845820 w 967740"/>
              <a:gd name="connsiteY112" fmla="*/ 180830 h 1788650"/>
              <a:gd name="connsiteX113" fmla="*/ 853440 w 967740"/>
              <a:gd name="connsiteY113" fmla="*/ 196070 h 1788650"/>
              <a:gd name="connsiteX114" fmla="*/ 868680 w 967740"/>
              <a:gd name="connsiteY114" fmla="*/ 218930 h 1788650"/>
              <a:gd name="connsiteX115" fmla="*/ 876300 w 967740"/>
              <a:gd name="connsiteY115" fmla="*/ 199880 h 1788650"/>
              <a:gd name="connsiteX116" fmla="*/ 883920 w 967740"/>
              <a:gd name="connsiteY116" fmla="*/ 188450 h 1788650"/>
              <a:gd name="connsiteX117" fmla="*/ 887730 w 967740"/>
              <a:gd name="connsiteY117" fmla="*/ 237980 h 1788650"/>
              <a:gd name="connsiteX118" fmla="*/ 902970 w 967740"/>
              <a:gd name="connsiteY118" fmla="*/ 211310 h 1788650"/>
              <a:gd name="connsiteX119" fmla="*/ 910590 w 967740"/>
              <a:gd name="connsiteY119" fmla="*/ 196070 h 1788650"/>
              <a:gd name="connsiteX120" fmla="*/ 906780 w 967740"/>
              <a:gd name="connsiteY120" fmla="*/ 226550 h 1788650"/>
              <a:gd name="connsiteX121" fmla="*/ 910590 w 967740"/>
              <a:gd name="connsiteY121" fmla="*/ 241790 h 1788650"/>
              <a:gd name="connsiteX122" fmla="*/ 918210 w 967740"/>
              <a:gd name="connsiteY122" fmla="*/ 230360 h 1788650"/>
              <a:gd name="connsiteX123" fmla="*/ 929640 w 967740"/>
              <a:gd name="connsiteY123" fmla="*/ 218930 h 1788650"/>
              <a:gd name="connsiteX124" fmla="*/ 933450 w 967740"/>
              <a:gd name="connsiteY124" fmla="*/ 207500 h 1788650"/>
              <a:gd name="connsiteX125" fmla="*/ 944880 w 967740"/>
              <a:gd name="connsiteY125" fmla="*/ 241790 h 1788650"/>
              <a:gd name="connsiteX126" fmla="*/ 941070 w 967740"/>
              <a:gd name="connsiteY126" fmla="*/ 302750 h 1788650"/>
              <a:gd name="connsiteX127" fmla="*/ 944880 w 967740"/>
              <a:gd name="connsiteY127" fmla="*/ 401810 h 1788650"/>
              <a:gd name="connsiteX128" fmla="*/ 948690 w 967740"/>
              <a:gd name="connsiteY128" fmla="*/ 428480 h 1788650"/>
              <a:gd name="connsiteX129" fmla="*/ 952500 w 967740"/>
              <a:gd name="connsiteY129" fmla="*/ 470390 h 1788650"/>
              <a:gd name="connsiteX130" fmla="*/ 956310 w 967740"/>
              <a:gd name="connsiteY130" fmla="*/ 565640 h 1788650"/>
              <a:gd name="connsiteX131" fmla="*/ 967740 w 967740"/>
              <a:gd name="connsiteY131" fmla="*/ 626600 h 1788650"/>
              <a:gd name="connsiteX132" fmla="*/ 960120 w 967740"/>
              <a:gd name="connsiteY132" fmla="*/ 737090 h 1788650"/>
              <a:gd name="connsiteX133" fmla="*/ 956310 w 967740"/>
              <a:gd name="connsiteY133" fmla="*/ 763760 h 1788650"/>
              <a:gd name="connsiteX134" fmla="*/ 952500 w 967740"/>
              <a:gd name="connsiteY134" fmla="*/ 782810 h 1788650"/>
              <a:gd name="connsiteX135" fmla="*/ 944880 w 967740"/>
              <a:gd name="connsiteY135" fmla="*/ 847580 h 1788650"/>
              <a:gd name="connsiteX136" fmla="*/ 941070 w 967740"/>
              <a:gd name="connsiteY136" fmla="*/ 862820 h 1788650"/>
              <a:gd name="connsiteX137" fmla="*/ 933450 w 967740"/>
              <a:gd name="connsiteY137" fmla="*/ 935210 h 1788650"/>
              <a:gd name="connsiteX138" fmla="*/ 925830 w 967740"/>
              <a:gd name="connsiteY138" fmla="*/ 988550 h 1788650"/>
              <a:gd name="connsiteX139" fmla="*/ 929640 w 967740"/>
              <a:gd name="connsiteY139" fmla="*/ 1057130 h 1788650"/>
              <a:gd name="connsiteX140" fmla="*/ 941070 w 967740"/>
              <a:gd name="connsiteY140" fmla="*/ 1133330 h 1788650"/>
              <a:gd name="connsiteX141" fmla="*/ 933450 w 967740"/>
              <a:gd name="connsiteY141" fmla="*/ 1217150 h 1788650"/>
              <a:gd name="connsiteX142" fmla="*/ 925830 w 967740"/>
              <a:gd name="connsiteY142" fmla="*/ 1262870 h 1788650"/>
              <a:gd name="connsiteX143" fmla="*/ 918210 w 967740"/>
              <a:gd name="connsiteY143" fmla="*/ 1346690 h 1788650"/>
              <a:gd name="connsiteX144" fmla="*/ 914400 w 967740"/>
              <a:gd name="connsiteY144" fmla="*/ 1361930 h 1788650"/>
              <a:gd name="connsiteX145" fmla="*/ 910590 w 967740"/>
              <a:gd name="connsiteY145" fmla="*/ 1380980 h 1788650"/>
              <a:gd name="connsiteX146" fmla="*/ 902970 w 967740"/>
              <a:gd name="connsiteY146" fmla="*/ 1403840 h 1788650"/>
              <a:gd name="connsiteX147" fmla="*/ 891540 w 967740"/>
              <a:gd name="connsiteY147" fmla="*/ 1430510 h 1788650"/>
              <a:gd name="connsiteX148" fmla="*/ 887730 w 967740"/>
              <a:gd name="connsiteY148" fmla="*/ 1457180 h 1788650"/>
              <a:gd name="connsiteX149" fmla="*/ 883920 w 967740"/>
              <a:gd name="connsiteY149" fmla="*/ 1468610 h 1788650"/>
              <a:gd name="connsiteX150" fmla="*/ 876300 w 967740"/>
              <a:gd name="connsiteY150" fmla="*/ 1495280 h 1788650"/>
              <a:gd name="connsiteX151" fmla="*/ 876300 w 967740"/>
              <a:gd name="connsiteY151" fmla="*/ 1586720 h 1788650"/>
              <a:gd name="connsiteX152" fmla="*/ 887730 w 967740"/>
              <a:gd name="connsiteY152" fmla="*/ 1609580 h 1788650"/>
              <a:gd name="connsiteX153" fmla="*/ 891540 w 967740"/>
              <a:gd name="connsiteY153" fmla="*/ 1617200 h 1788650"/>
              <a:gd name="connsiteX0" fmla="*/ 697230 w 967740"/>
              <a:gd name="connsiteY0" fmla="*/ 1788650 h 1788650"/>
              <a:gd name="connsiteX1" fmla="*/ 704850 w 967740"/>
              <a:gd name="connsiteY1" fmla="*/ 1758170 h 1788650"/>
              <a:gd name="connsiteX2" fmla="*/ 708660 w 967740"/>
              <a:gd name="connsiteY2" fmla="*/ 1742930 h 1788650"/>
              <a:gd name="connsiteX3" fmla="*/ 712470 w 967740"/>
              <a:gd name="connsiteY3" fmla="*/ 1716260 h 1788650"/>
              <a:gd name="connsiteX4" fmla="*/ 716280 w 967740"/>
              <a:gd name="connsiteY4" fmla="*/ 1697210 h 1788650"/>
              <a:gd name="connsiteX5" fmla="*/ 723900 w 967740"/>
              <a:gd name="connsiteY5" fmla="*/ 1674350 h 1788650"/>
              <a:gd name="connsiteX6" fmla="*/ 731520 w 967740"/>
              <a:gd name="connsiteY6" fmla="*/ 1590530 h 1788650"/>
              <a:gd name="connsiteX7" fmla="*/ 735330 w 967740"/>
              <a:gd name="connsiteY7" fmla="*/ 1579100 h 1788650"/>
              <a:gd name="connsiteX8" fmla="*/ 739140 w 967740"/>
              <a:gd name="connsiteY8" fmla="*/ 1529570 h 1788650"/>
              <a:gd name="connsiteX9" fmla="*/ 742950 w 967740"/>
              <a:gd name="connsiteY9" fmla="*/ 1514330 h 1788650"/>
              <a:gd name="connsiteX10" fmla="*/ 746760 w 967740"/>
              <a:gd name="connsiteY10" fmla="*/ 1472420 h 1788650"/>
              <a:gd name="connsiteX11" fmla="*/ 750570 w 967740"/>
              <a:gd name="connsiteY11" fmla="*/ 1457180 h 1788650"/>
              <a:gd name="connsiteX12" fmla="*/ 754380 w 967740"/>
              <a:gd name="connsiteY12" fmla="*/ 1426700 h 1788650"/>
              <a:gd name="connsiteX13" fmla="*/ 758190 w 967740"/>
              <a:gd name="connsiteY13" fmla="*/ 1400030 h 1788650"/>
              <a:gd name="connsiteX14" fmla="*/ 762000 w 967740"/>
              <a:gd name="connsiteY14" fmla="*/ 1339070 h 1788650"/>
              <a:gd name="connsiteX15" fmla="*/ 765810 w 967740"/>
              <a:gd name="connsiteY15" fmla="*/ 1316210 h 1788650"/>
              <a:gd name="connsiteX16" fmla="*/ 758190 w 967740"/>
              <a:gd name="connsiteY16" fmla="*/ 1209530 h 1788650"/>
              <a:gd name="connsiteX17" fmla="*/ 754380 w 967740"/>
              <a:gd name="connsiteY17" fmla="*/ 1190480 h 1788650"/>
              <a:gd name="connsiteX18" fmla="*/ 746760 w 967740"/>
              <a:gd name="connsiteY18" fmla="*/ 1137140 h 1788650"/>
              <a:gd name="connsiteX19" fmla="*/ 735330 w 967740"/>
              <a:gd name="connsiteY19" fmla="*/ 1087610 h 1788650"/>
              <a:gd name="connsiteX20" fmla="*/ 731520 w 967740"/>
              <a:gd name="connsiteY20" fmla="*/ 1076180 h 1788650"/>
              <a:gd name="connsiteX21" fmla="*/ 723900 w 967740"/>
              <a:gd name="connsiteY21" fmla="*/ 1019030 h 1788650"/>
              <a:gd name="connsiteX22" fmla="*/ 716280 w 967740"/>
              <a:gd name="connsiteY22" fmla="*/ 980930 h 1788650"/>
              <a:gd name="connsiteX23" fmla="*/ 712470 w 967740"/>
              <a:gd name="connsiteY23" fmla="*/ 942830 h 1788650"/>
              <a:gd name="connsiteX24" fmla="*/ 704850 w 967740"/>
              <a:gd name="connsiteY24" fmla="*/ 916160 h 1788650"/>
              <a:gd name="connsiteX25" fmla="*/ 701040 w 967740"/>
              <a:gd name="connsiteY25" fmla="*/ 897110 h 1788650"/>
              <a:gd name="connsiteX26" fmla="*/ 693420 w 967740"/>
              <a:gd name="connsiteY26" fmla="*/ 881870 h 1788650"/>
              <a:gd name="connsiteX27" fmla="*/ 685800 w 967740"/>
              <a:gd name="connsiteY27" fmla="*/ 859010 h 1788650"/>
              <a:gd name="connsiteX28" fmla="*/ 674370 w 967740"/>
              <a:gd name="connsiteY28" fmla="*/ 832340 h 1788650"/>
              <a:gd name="connsiteX29" fmla="*/ 666750 w 967740"/>
              <a:gd name="connsiteY29" fmla="*/ 817100 h 1788650"/>
              <a:gd name="connsiteX30" fmla="*/ 659130 w 967740"/>
              <a:gd name="connsiteY30" fmla="*/ 794240 h 1788650"/>
              <a:gd name="connsiteX31" fmla="*/ 655320 w 967740"/>
              <a:gd name="connsiteY31" fmla="*/ 779000 h 1788650"/>
              <a:gd name="connsiteX32" fmla="*/ 647700 w 967740"/>
              <a:gd name="connsiteY32" fmla="*/ 767570 h 1788650"/>
              <a:gd name="connsiteX33" fmla="*/ 640080 w 967740"/>
              <a:gd name="connsiteY33" fmla="*/ 737090 h 1788650"/>
              <a:gd name="connsiteX34" fmla="*/ 636270 w 967740"/>
              <a:gd name="connsiteY34" fmla="*/ 725660 h 1788650"/>
              <a:gd name="connsiteX35" fmla="*/ 632460 w 967740"/>
              <a:gd name="connsiteY35" fmla="*/ 710420 h 1788650"/>
              <a:gd name="connsiteX36" fmla="*/ 624840 w 967740"/>
              <a:gd name="connsiteY36" fmla="*/ 698990 h 1788650"/>
              <a:gd name="connsiteX37" fmla="*/ 621030 w 967740"/>
              <a:gd name="connsiteY37" fmla="*/ 683750 h 1788650"/>
              <a:gd name="connsiteX38" fmla="*/ 605790 w 967740"/>
              <a:gd name="connsiteY38" fmla="*/ 653270 h 1788650"/>
              <a:gd name="connsiteX39" fmla="*/ 586740 w 967740"/>
              <a:gd name="connsiteY39" fmla="*/ 622790 h 1788650"/>
              <a:gd name="connsiteX40" fmla="*/ 567690 w 967740"/>
              <a:gd name="connsiteY40" fmla="*/ 584690 h 1788650"/>
              <a:gd name="connsiteX41" fmla="*/ 567690 w 967740"/>
              <a:gd name="connsiteY41" fmla="*/ 584690 h 1788650"/>
              <a:gd name="connsiteX42" fmla="*/ 537210 w 967740"/>
              <a:gd name="connsiteY42" fmla="*/ 538970 h 1788650"/>
              <a:gd name="connsiteX43" fmla="*/ 518160 w 967740"/>
              <a:gd name="connsiteY43" fmla="*/ 504680 h 1788650"/>
              <a:gd name="connsiteX44" fmla="*/ 510540 w 967740"/>
              <a:gd name="connsiteY44" fmla="*/ 493250 h 1788650"/>
              <a:gd name="connsiteX45" fmla="*/ 468630 w 967740"/>
              <a:gd name="connsiteY45" fmla="*/ 455150 h 1788650"/>
              <a:gd name="connsiteX46" fmla="*/ 434340 w 967740"/>
              <a:gd name="connsiteY46" fmla="*/ 417050 h 1788650"/>
              <a:gd name="connsiteX47" fmla="*/ 403860 w 967740"/>
              <a:gd name="connsiteY47" fmla="*/ 390380 h 1788650"/>
              <a:gd name="connsiteX48" fmla="*/ 369570 w 967740"/>
              <a:gd name="connsiteY48" fmla="*/ 359900 h 1788650"/>
              <a:gd name="connsiteX49" fmla="*/ 342900 w 967740"/>
              <a:gd name="connsiteY49" fmla="*/ 344660 h 1788650"/>
              <a:gd name="connsiteX50" fmla="*/ 308610 w 967740"/>
              <a:gd name="connsiteY50" fmla="*/ 317990 h 1788650"/>
              <a:gd name="connsiteX51" fmla="*/ 281940 w 967740"/>
              <a:gd name="connsiteY51" fmla="*/ 302750 h 1788650"/>
              <a:gd name="connsiteX52" fmla="*/ 270510 w 967740"/>
              <a:gd name="connsiteY52" fmla="*/ 295130 h 1788650"/>
              <a:gd name="connsiteX53" fmla="*/ 224246 w 967740"/>
              <a:gd name="connsiteY53" fmla="*/ 264106 h 1788650"/>
              <a:gd name="connsiteX54" fmla="*/ 188323 w 967740"/>
              <a:gd name="connsiteY54" fmla="*/ 247232 h 1788650"/>
              <a:gd name="connsiteX55" fmla="*/ 163286 w 967740"/>
              <a:gd name="connsiteY55" fmla="*/ 215120 h 1788650"/>
              <a:gd name="connsiteX56" fmla="*/ 117566 w 967740"/>
              <a:gd name="connsiteY56" fmla="*/ 195526 h 1788650"/>
              <a:gd name="connsiteX57" fmla="*/ 76200 w 967740"/>
              <a:gd name="connsiteY57" fmla="*/ 167768 h 1788650"/>
              <a:gd name="connsiteX58" fmla="*/ 30480 w 967740"/>
              <a:gd name="connsiteY58" fmla="*/ 142730 h 1788650"/>
              <a:gd name="connsiteX59" fmla="*/ 22860 w 967740"/>
              <a:gd name="connsiteY59" fmla="*/ 127490 h 1788650"/>
              <a:gd name="connsiteX60" fmla="*/ 11430 w 967740"/>
              <a:gd name="connsiteY60" fmla="*/ 119870 h 1788650"/>
              <a:gd name="connsiteX61" fmla="*/ 19050 w 967740"/>
              <a:gd name="connsiteY61" fmla="*/ 104630 h 1788650"/>
              <a:gd name="connsiteX62" fmla="*/ 30480 w 967740"/>
              <a:gd name="connsiteY62" fmla="*/ 116060 h 1788650"/>
              <a:gd name="connsiteX63" fmla="*/ 41910 w 967740"/>
              <a:gd name="connsiteY63" fmla="*/ 123680 h 1788650"/>
              <a:gd name="connsiteX64" fmla="*/ 60960 w 967740"/>
              <a:gd name="connsiteY64" fmla="*/ 127490 h 1788650"/>
              <a:gd name="connsiteX65" fmla="*/ 53340 w 967740"/>
              <a:gd name="connsiteY65" fmla="*/ 97010 h 1788650"/>
              <a:gd name="connsiteX66" fmla="*/ 49530 w 967740"/>
              <a:gd name="connsiteY66" fmla="*/ 77960 h 1788650"/>
              <a:gd name="connsiteX67" fmla="*/ 72390 w 967740"/>
              <a:gd name="connsiteY67" fmla="*/ 93200 h 1788650"/>
              <a:gd name="connsiteX68" fmla="*/ 83820 w 967740"/>
              <a:gd name="connsiteY68" fmla="*/ 70340 h 1788650"/>
              <a:gd name="connsiteX69" fmla="*/ 110490 w 967740"/>
              <a:gd name="connsiteY69" fmla="*/ 89390 h 1788650"/>
              <a:gd name="connsiteX70" fmla="*/ 118110 w 967740"/>
              <a:gd name="connsiteY70" fmla="*/ 74150 h 1788650"/>
              <a:gd name="connsiteX71" fmla="*/ 125730 w 967740"/>
              <a:gd name="connsiteY71" fmla="*/ 51290 h 1788650"/>
              <a:gd name="connsiteX72" fmla="*/ 133350 w 967740"/>
              <a:gd name="connsiteY72" fmla="*/ 62720 h 1788650"/>
              <a:gd name="connsiteX73" fmla="*/ 140970 w 967740"/>
              <a:gd name="connsiteY73" fmla="*/ 51290 h 1788650"/>
              <a:gd name="connsiteX74" fmla="*/ 182880 w 967740"/>
              <a:gd name="connsiteY74" fmla="*/ 39860 h 1788650"/>
              <a:gd name="connsiteX75" fmla="*/ 211182 w 967740"/>
              <a:gd name="connsiteY75" fmla="*/ 51834 h 1788650"/>
              <a:gd name="connsiteX76" fmla="*/ 242207 w 967740"/>
              <a:gd name="connsiteY76" fmla="*/ 74695 h 1788650"/>
              <a:gd name="connsiteX77" fmla="*/ 283573 w 967740"/>
              <a:gd name="connsiteY77" fmla="*/ 104085 h 1788650"/>
              <a:gd name="connsiteX78" fmla="*/ 357596 w 967740"/>
              <a:gd name="connsiteY78" fmla="*/ 132389 h 1788650"/>
              <a:gd name="connsiteX79" fmla="*/ 400050 w 967740"/>
              <a:gd name="connsiteY79" fmla="*/ 142730 h 1788650"/>
              <a:gd name="connsiteX80" fmla="*/ 407670 w 967740"/>
              <a:gd name="connsiteY80" fmla="*/ 154160 h 1788650"/>
              <a:gd name="connsiteX81" fmla="*/ 457200 w 967740"/>
              <a:gd name="connsiteY81" fmla="*/ 196070 h 1788650"/>
              <a:gd name="connsiteX82" fmla="*/ 480060 w 967740"/>
              <a:gd name="connsiteY82" fmla="*/ 215120 h 1788650"/>
              <a:gd name="connsiteX83" fmla="*/ 529590 w 967740"/>
              <a:gd name="connsiteY83" fmla="*/ 257030 h 1788650"/>
              <a:gd name="connsiteX84" fmla="*/ 563880 w 967740"/>
              <a:gd name="connsiteY84" fmla="*/ 283700 h 1788650"/>
              <a:gd name="connsiteX85" fmla="*/ 594360 w 967740"/>
              <a:gd name="connsiteY85" fmla="*/ 317990 h 1788650"/>
              <a:gd name="connsiteX86" fmla="*/ 624840 w 967740"/>
              <a:gd name="connsiteY86" fmla="*/ 356090 h 1788650"/>
              <a:gd name="connsiteX87" fmla="*/ 647700 w 967740"/>
              <a:gd name="connsiteY87" fmla="*/ 390380 h 1788650"/>
              <a:gd name="connsiteX88" fmla="*/ 651510 w 967740"/>
              <a:gd name="connsiteY88" fmla="*/ 401810 h 1788650"/>
              <a:gd name="connsiteX89" fmla="*/ 678180 w 967740"/>
              <a:gd name="connsiteY89" fmla="*/ 436100 h 1788650"/>
              <a:gd name="connsiteX90" fmla="*/ 704850 w 967740"/>
              <a:gd name="connsiteY90" fmla="*/ 474200 h 1788650"/>
              <a:gd name="connsiteX91" fmla="*/ 746760 w 967740"/>
              <a:gd name="connsiteY91" fmla="*/ 565640 h 1788650"/>
              <a:gd name="connsiteX92" fmla="*/ 754380 w 967740"/>
              <a:gd name="connsiteY92" fmla="*/ 580880 h 1788650"/>
              <a:gd name="connsiteX93" fmla="*/ 765810 w 967740"/>
              <a:gd name="connsiteY93" fmla="*/ 607550 h 1788650"/>
              <a:gd name="connsiteX94" fmla="*/ 773430 w 967740"/>
              <a:gd name="connsiteY94" fmla="*/ 584690 h 1788650"/>
              <a:gd name="connsiteX95" fmla="*/ 796290 w 967740"/>
              <a:gd name="connsiteY95" fmla="*/ 504680 h 1788650"/>
              <a:gd name="connsiteX96" fmla="*/ 803910 w 967740"/>
              <a:gd name="connsiteY96" fmla="*/ 428480 h 1788650"/>
              <a:gd name="connsiteX97" fmla="*/ 796290 w 967740"/>
              <a:gd name="connsiteY97" fmla="*/ 401810 h 1788650"/>
              <a:gd name="connsiteX98" fmla="*/ 800100 w 967740"/>
              <a:gd name="connsiteY98" fmla="*/ 386570 h 1788650"/>
              <a:gd name="connsiteX99" fmla="*/ 796290 w 967740"/>
              <a:gd name="connsiteY99" fmla="*/ 363710 h 1788650"/>
              <a:gd name="connsiteX100" fmla="*/ 792480 w 967740"/>
              <a:gd name="connsiteY100" fmla="*/ 337040 h 1788650"/>
              <a:gd name="connsiteX101" fmla="*/ 784860 w 967740"/>
              <a:gd name="connsiteY101" fmla="*/ 291320 h 1788650"/>
              <a:gd name="connsiteX102" fmla="*/ 788670 w 967740"/>
              <a:gd name="connsiteY102" fmla="*/ 196070 h 1788650"/>
              <a:gd name="connsiteX103" fmla="*/ 792480 w 967740"/>
              <a:gd name="connsiteY103" fmla="*/ 177020 h 1788650"/>
              <a:gd name="connsiteX104" fmla="*/ 800100 w 967740"/>
              <a:gd name="connsiteY104" fmla="*/ 199880 h 1788650"/>
              <a:gd name="connsiteX105" fmla="*/ 803910 w 967740"/>
              <a:gd name="connsiteY105" fmla="*/ 237980 h 1788650"/>
              <a:gd name="connsiteX106" fmla="*/ 807720 w 967740"/>
              <a:gd name="connsiteY106" fmla="*/ 268460 h 1788650"/>
              <a:gd name="connsiteX107" fmla="*/ 815340 w 967740"/>
              <a:gd name="connsiteY107" fmla="*/ 257030 h 1788650"/>
              <a:gd name="connsiteX108" fmla="*/ 819150 w 967740"/>
              <a:gd name="connsiteY108" fmla="*/ 245600 h 1788650"/>
              <a:gd name="connsiteX109" fmla="*/ 826770 w 967740"/>
              <a:gd name="connsiteY109" fmla="*/ 226550 h 1788650"/>
              <a:gd name="connsiteX110" fmla="*/ 834390 w 967740"/>
              <a:gd name="connsiteY110" fmla="*/ 203690 h 1788650"/>
              <a:gd name="connsiteX111" fmla="*/ 845820 w 967740"/>
              <a:gd name="connsiteY111" fmla="*/ 180830 h 1788650"/>
              <a:gd name="connsiteX112" fmla="*/ 853440 w 967740"/>
              <a:gd name="connsiteY112" fmla="*/ 196070 h 1788650"/>
              <a:gd name="connsiteX113" fmla="*/ 868680 w 967740"/>
              <a:gd name="connsiteY113" fmla="*/ 218930 h 1788650"/>
              <a:gd name="connsiteX114" fmla="*/ 876300 w 967740"/>
              <a:gd name="connsiteY114" fmla="*/ 199880 h 1788650"/>
              <a:gd name="connsiteX115" fmla="*/ 883920 w 967740"/>
              <a:gd name="connsiteY115" fmla="*/ 188450 h 1788650"/>
              <a:gd name="connsiteX116" fmla="*/ 887730 w 967740"/>
              <a:gd name="connsiteY116" fmla="*/ 237980 h 1788650"/>
              <a:gd name="connsiteX117" fmla="*/ 902970 w 967740"/>
              <a:gd name="connsiteY117" fmla="*/ 211310 h 1788650"/>
              <a:gd name="connsiteX118" fmla="*/ 910590 w 967740"/>
              <a:gd name="connsiteY118" fmla="*/ 196070 h 1788650"/>
              <a:gd name="connsiteX119" fmla="*/ 906780 w 967740"/>
              <a:gd name="connsiteY119" fmla="*/ 226550 h 1788650"/>
              <a:gd name="connsiteX120" fmla="*/ 910590 w 967740"/>
              <a:gd name="connsiteY120" fmla="*/ 241790 h 1788650"/>
              <a:gd name="connsiteX121" fmla="*/ 918210 w 967740"/>
              <a:gd name="connsiteY121" fmla="*/ 230360 h 1788650"/>
              <a:gd name="connsiteX122" fmla="*/ 929640 w 967740"/>
              <a:gd name="connsiteY122" fmla="*/ 218930 h 1788650"/>
              <a:gd name="connsiteX123" fmla="*/ 933450 w 967740"/>
              <a:gd name="connsiteY123" fmla="*/ 207500 h 1788650"/>
              <a:gd name="connsiteX124" fmla="*/ 944880 w 967740"/>
              <a:gd name="connsiteY124" fmla="*/ 241790 h 1788650"/>
              <a:gd name="connsiteX125" fmla="*/ 941070 w 967740"/>
              <a:gd name="connsiteY125" fmla="*/ 302750 h 1788650"/>
              <a:gd name="connsiteX126" fmla="*/ 944880 w 967740"/>
              <a:gd name="connsiteY126" fmla="*/ 401810 h 1788650"/>
              <a:gd name="connsiteX127" fmla="*/ 948690 w 967740"/>
              <a:gd name="connsiteY127" fmla="*/ 428480 h 1788650"/>
              <a:gd name="connsiteX128" fmla="*/ 952500 w 967740"/>
              <a:gd name="connsiteY128" fmla="*/ 470390 h 1788650"/>
              <a:gd name="connsiteX129" fmla="*/ 956310 w 967740"/>
              <a:gd name="connsiteY129" fmla="*/ 565640 h 1788650"/>
              <a:gd name="connsiteX130" fmla="*/ 967740 w 967740"/>
              <a:gd name="connsiteY130" fmla="*/ 626600 h 1788650"/>
              <a:gd name="connsiteX131" fmla="*/ 960120 w 967740"/>
              <a:gd name="connsiteY131" fmla="*/ 737090 h 1788650"/>
              <a:gd name="connsiteX132" fmla="*/ 956310 w 967740"/>
              <a:gd name="connsiteY132" fmla="*/ 763760 h 1788650"/>
              <a:gd name="connsiteX133" fmla="*/ 952500 w 967740"/>
              <a:gd name="connsiteY133" fmla="*/ 782810 h 1788650"/>
              <a:gd name="connsiteX134" fmla="*/ 944880 w 967740"/>
              <a:gd name="connsiteY134" fmla="*/ 847580 h 1788650"/>
              <a:gd name="connsiteX135" fmla="*/ 941070 w 967740"/>
              <a:gd name="connsiteY135" fmla="*/ 862820 h 1788650"/>
              <a:gd name="connsiteX136" fmla="*/ 933450 w 967740"/>
              <a:gd name="connsiteY136" fmla="*/ 935210 h 1788650"/>
              <a:gd name="connsiteX137" fmla="*/ 925830 w 967740"/>
              <a:gd name="connsiteY137" fmla="*/ 988550 h 1788650"/>
              <a:gd name="connsiteX138" fmla="*/ 929640 w 967740"/>
              <a:gd name="connsiteY138" fmla="*/ 1057130 h 1788650"/>
              <a:gd name="connsiteX139" fmla="*/ 941070 w 967740"/>
              <a:gd name="connsiteY139" fmla="*/ 1133330 h 1788650"/>
              <a:gd name="connsiteX140" fmla="*/ 933450 w 967740"/>
              <a:gd name="connsiteY140" fmla="*/ 1217150 h 1788650"/>
              <a:gd name="connsiteX141" fmla="*/ 925830 w 967740"/>
              <a:gd name="connsiteY141" fmla="*/ 1262870 h 1788650"/>
              <a:gd name="connsiteX142" fmla="*/ 918210 w 967740"/>
              <a:gd name="connsiteY142" fmla="*/ 1346690 h 1788650"/>
              <a:gd name="connsiteX143" fmla="*/ 914400 w 967740"/>
              <a:gd name="connsiteY143" fmla="*/ 1361930 h 1788650"/>
              <a:gd name="connsiteX144" fmla="*/ 910590 w 967740"/>
              <a:gd name="connsiteY144" fmla="*/ 1380980 h 1788650"/>
              <a:gd name="connsiteX145" fmla="*/ 902970 w 967740"/>
              <a:gd name="connsiteY145" fmla="*/ 1403840 h 1788650"/>
              <a:gd name="connsiteX146" fmla="*/ 891540 w 967740"/>
              <a:gd name="connsiteY146" fmla="*/ 1430510 h 1788650"/>
              <a:gd name="connsiteX147" fmla="*/ 887730 w 967740"/>
              <a:gd name="connsiteY147" fmla="*/ 1457180 h 1788650"/>
              <a:gd name="connsiteX148" fmla="*/ 883920 w 967740"/>
              <a:gd name="connsiteY148" fmla="*/ 1468610 h 1788650"/>
              <a:gd name="connsiteX149" fmla="*/ 876300 w 967740"/>
              <a:gd name="connsiteY149" fmla="*/ 1495280 h 1788650"/>
              <a:gd name="connsiteX150" fmla="*/ 876300 w 967740"/>
              <a:gd name="connsiteY150" fmla="*/ 1586720 h 1788650"/>
              <a:gd name="connsiteX151" fmla="*/ 887730 w 967740"/>
              <a:gd name="connsiteY151" fmla="*/ 1609580 h 1788650"/>
              <a:gd name="connsiteX152" fmla="*/ 891540 w 967740"/>
              <a:gd name="connsiteY152" fmla="*/ 1617200 h 1788650"/>
              <a:gd name="connsiteX0" fmla="*/ 697230 w 967740"/>
              <a:gd name="connsiteY0" fmla="*/ 1788650 h 1788650"/>
              <a:gd name="connsiteX1" fmla="*/ 704850 w 967740"/>
              <a:gd name="connsiteY1" fmla="*/ 1758170 h 1788650"/>
              <a:gd name="connsiteX2" fmla="*/ 708660 w 967740"/>
              <a:gd name="connsiteY2" fmla="*/ 1742930 h 1788650"/>
              <a:gd name="connsiteX3" fmla="*/ 712470 w 967740"/>
              <a:gd name="connsiteY3" fmla="*/ 1716260 h 1788650"/>
              <a:gd name="connsiteX4" fmla="*/ 716280 w 967740"/>
              <a:gd name="connsiteY4" fmla="*/ 1697210 h 1788650"/>
              <a:gd name="connsiteX5" fmla="*/ 723900 w 967740"/>
              <a:gd name="connsiteY5" fmla="*/ 1674350 h 1788650"/>
              <a:gd name="connsiteX6" fmla="*/ 731520 w 967740"/>
              <a:gd name="connsiteY6" fmla="*/ 1590530 h 1788650"/>
              <a:gd name="connsiteX7" fmla="*/ 735330 w 967740"/>
              <a:gd name="connsiteY7" fmla="*/ 1579100 h 1788650"/>
              <a:gd name="connsiteX8" fmla="*/ 739140 w 967740"/>
              <a:gd name="connsiteY8" fmla="*/ 1529570 h 1788650"/>
              <a:gd name="connsiteX9" fmla="*/ 742950 w 967740"/>
              <a:gd name="connsiteY9" fmla="*/ 1514330 h 1788650"/>
              <a:gd name="connsiteX10" fmla="*/ 746760 w 967740"/>
              <a:gd name="connsiteY10" fmla="*/ 1472420 h 1788650"/>
              <a:gd name="connsiteX11" fmla="*/ 750570 w 967740"/>
              <a:gd name="connsiteY11" fmla="*/ 1457180 h 1788650"/>
              <a:gd name="connsiteX12" fmla="*/ 754380 w 967740"/>
              <a:gd name="connsiteY12" fmla="*/ 1426700 h 1788650"/>
              <a:gd name="connsiteX13" fmla="*/ 758190 w 967740"/>
              <a:gd name="connsiteY13" fmla="*/ 1400030 h 1788650"/>
              <a:gd name="connsiteX14" fmla="*/ 762000 w 967740"/>
              <a:gd name="connsiteY14" fmla="*/ 1339070 h 1788650"/>
              <a:gd name="connsiteX15" fmla="*/ 765810 w 967740"/>
              <a:gd name="connsiteY15" fmla="*/ 1316210 h 1788650"/>
              <a:gd name="connsiteX16" fmla="*/ 758190 w 967740"/>
              <a:gd name="connsiteY16" fmla="*/ 1209530 h 1788650"/>
              <a:gd name="connsiteX17" fmla="*/ 754380 w 967740"/>
              <a:gd name="connsiteY17" fmla="*/ 1190480 h 1788650"/>
              <a:gd name="connsiteX18" fmla="*/ 746760 w 967740"/>
              <a:gd name="connsiteY18" fmla="*/ 1137140 h 1788650"/>
              <a:gd name="connsiteX19" fmla="*/ 735330 w 967740"/>
              <a:gd name="connsiteY19" fmla="*/ 1087610 h 1788650"/>
              <a:gd name="connsiteX20" fmla="*/ 731520 w 967740"/>
              <a:gd name="connsiteY20" fmla="*/ 1076180 h 1788650"/>
              <a:gd name="connsiteX21" fmla="*/ 723900 w 967740"/>
              <a:gd name="connsiteY21" fmla="*/ 1019030 h 1788650"/>
              <a:gd name="connsiteX22" fmla="*/ 716280 w 967740"/>
              <a:gd name="connsiteY22" fmla="*/ 980930 h 1788650"/>
              <a:gd name="connsiteX23" fmla="*/ 712470 w 967740"/>
              <a:gd name="connsiteY23" fmla="*/ 942830 h 1788650"/>
              <a:gd name="connsiteX24" fmla="*/ 704850 w 967740"/>
              <a:gd name="connsiteY24" fmla="*/ 916160 h 1788650"/>
              <a:gd name="connsiteX25" fmla="*/ 701040 w 967740"/>
              <a:gd name="connsiteY25" fmla="*/ 897110 h 1788650"/>
              <a:gd name="connsiteX26" fmla="*/ 693420 w 967740"/>
              <a:gd name="connsiteY26" fmla="*/ 881870 h 1788650"/>
              <a:gd name="connsiteX27" fmla="*/ 685800 w 967740"/>
              <a:gd name="connsiteY27" fmla="*/ 859010 h 1788650"/>
              <a:gd name="connsiteX28" fmla="*/ 674370 w 967740"/>
              <a:gd name="connsiteY28" fmla="*/ 832340 h 1788650"/>
              <a:gd name="connsiteX29" fmla="*/ 666750 w 967740"/>
              <a:gd name="connsiteY29" fmla="*/ 817100 h 1788650"/>
              <a:gd name="connsiteX30" fmla="*/ 659130 w 967740"/>
              <a:gd name="connsiteY30" fmla="*/ 794240 h 1788650"/>
              <a:gd name="connsiteX31" fmla="*/ 655320 w 967740"/>
              <a:gd name="connsiteY31" fmla="*/ 779000 h 1788650"/>
              <a:gd name="connsiteX32" fmla="*/ 647700 w 967740"/>
              <a:gd name="connsiteY32" fmla="*/ 767570 h 1788650"/>
              <a:gd name="connsiteX33" fmla="*/ 640080 w 967740"/>
              <a:gd name="connsiteY33" fmla="*/ 737090 h 1788650"/>
              <a:gd name="connsiteX34" fmla="*/ 636270 w 967740"/>
              <a:gd name="connsiteY34" fmla="*/ 725660 h 1788650"/>
              <a:gd name="connsiteX35" fmla="*/ 632460 w 967740"/>
              <a:gd name="connsiteY35" fmla="*/ 710420 h 1788650"/>
              <a:gd name="connsiteX36" fmla="*/ 624840 w 967740"/>
              <a:gd name="connsiteY36" fmla="*/ 698990 h 1788650"/>
              <a:gd name="connsiteX37" fmla="*/ 621030 w 967740"/>
              <a:gd name="connsiteY37" fmla="*/ 683750 h 1788650"/>
              <a:gd name="connsiteX38" fmla="*/ 605790 w 967740"/>
              <a:gd name="connsiteY38" fmla="*/ 653270 h 1788650"/>
              <a:gd name="connsiteX39" fmla="*/ 586740 w 967740"/>
              <a:gd name="connsiteY39" fmla="*/ 622790 h 1788650"/>
              <a:gd name="connsiteX40" fmla="*/ 567690 w 967740"/>
              <a:gd name="connsiteY40" fmla="*/ 584690 h 1788650"/>
              <a:gd name="connsiteX41" fmla="*/ 567690 w 967740"/>
              <a:gd name="connsiteY41" fmla="*/ 584690 h 1788650"/>
              <a:gd name="connsiteX42" fmla="*/ 537210 w 967740"/>
              <a:gd name="connsiteY42" fmla="*/ 538970 h 1788650"/>
              <a:gd name="connsiteX43" fmla="*/ 518160 w 967740"/>
              <a:gd name="connsiteY43" fmla="*/ 504680 h 1788650"/>
              <a:gd name="connsiteX44" fmla="*/ 510540 w 967740"/>
              <a:gd name="connsiteY44" fmla="*/ 493250 h 1788650"/>
              <a:gd name="connsiteX45" fmla="*/ 468630 w 967740"/>
              <a:gd name="connsiteY45" fmla="*/ 455150 h 1788650"/>
              <a:gd name="connsiteX46" fmla="*/ 434340 w 967740"/>
              <a:gd name="connsiteY46" fmla="*/ 417050 h 1788650"/>
              <a:gd name="connsiteX47" fmla="*/ 403860 w 967740"/>
              <a:gd name="connsiteY47" fmla="*/ 390380 h 1788650"/>
              <a:gd name="connsiteX48" fmla="*/ 369570 w 967740"/>
              <a:gd name="connsiteY48" fmla="*/ 359900 h 1788650"/>
              <a:gd name="connsiteX49" fmla="*/ 342900 w 967740"/>
              <a:gd name="connsiteY49" fmla="*/ 344660 h 1788650"/>
              <a:gd name="connsiteX50" fmla="*/ 308610 w 967740"/>
              <a:gd name="connsiteY50" fmla="*/ 317990 h 1788650"/>
              <a:gd name="connsiteX51" fmla="*/ 281940 w 967740"/>
              <a:gd name="connsiteY51" fmla="*/ 302750 h 1788650"/>
              <a:gd name="connsiteX52" fmla="*/ 270510 w 967740"/>
              <a:gd name="connsiteY52" fmla="*/ 295130 h 1788650"/>
              <a:gd name="connsiteX53" fmla="*/ 224246 w 967740"/>
              <a:gd name="connsiteY53" fmla="*/ 264106 h 1788650"/>
              <a:gd name="connsiteX54" fmla="*/ 188323 w 967740"/>
              <a:gd name="connsiteY54" fmla="*/ 247232 h 1788650"/>
              <a:gd name="connsiteX55" fmla="*/ 163286 w 967740"/>
              <a:gd name="connsiteY55" fmla="*/ 215120 h 1788650"/>
              <a:gd name="connsiteX56" fmla="*/ 117566 w 967740"/>
              <a:gd name="connsiteY56" fmla="*/ 195526 h 1788650"/>
              <a:gd name="connsiteX57" fmla="*/ 76200 w 967740"/>
              <a:gd name="connsiteY57" fmla="*/ 167768 h 1788650"/>
              <a:gd name="connsiteX58" fmla="*/ 30480 w 967740"/>
              <a:gd name="connsiteY58" fmla="*/ 142730 h 1788650"/>
              <a:gd name="connsiteX59" fmla="*/ 22860 w 967740"/>
              <a:gd name="connsiteY59" fmla="*/ 127490 h 1788650"/>
              <a:gd name="connsiteX60" fmla="*/ 11430 w 967740"/>
              <a:gd name="connsiteY60" fmla="*/ 119870 h 1788650"/>
              <a:gd name="connsiteX61" fmla="*/ 19050 w 967740"/>
              <a:gd name="connsiteY61" fmla="*/ 104630 h 1788650"/>
              <a:gd name="connsiteX62" fmla="*/ 30480 w 967740"/>
              <a:gd name="connsiteY62" fmla="*/ 116060 h 1788650"/>
              <a:gd name="connsiteX63" fmla="*/ 41910 w 967740"/>
              <a:gd name="connsiteY63" fmla="*/ 123680 h 1788650"/>
              <a:gd name="connsiteX64" fmla="*/ 60960 w 967740"/>
              <a:gd name="connsiteY64" fmla="*/ 127490 h 1788650"/>
              <a:gd name="connsiteX65" fmla="*/ 53340 w 967740"/>
              <a:gd name="connsiteY65" fmla="*/ 97010 h 1788650"/>
              <a:gd name="connsiteX66" fmla="*/ 49530 w 967740"/>
              <a:gd name="connsiteY66" fmla="*/ 77960 h 1788650"/>
              <a:gd name="connsiteX67" fmla="*/ 72390 w 967740"/>
              <a:gd name="connsiteY67" fmla="*/ 93200 h 1788650"/>
              <a:gd name="connsiteX68" fmla="*/ 83820 w 967740"/>
              <a:gd name="connsiteY68" fmla="*/ 70340 h 1788650"/>
              <a:gd name="connsiteX69" fmla="*/ 110490 w 967740"/>
              <a:gd name="connsiteY69" fmla="*/ 89390 h 1788650"/>
              <a:gd name="connsiteX70" fmla="*/ 118110 w 967740"/>
              <a:gd name="connsiteY70" fmla="*/ 74150 h 1788650"/>
              <a:gd name="connsiteX71" fmla="*/ 125730 w 967740"/>
              <a:gd name="connsiteY71" fmla="*/ 51290 h 1788650"/>
              <a:gd name="connsiteX72" fmla="*/ 133350 w 967740"/>
              <a:gd name="connsiteY72" fmla="*/ 62720 h 1788650"/>
              <a:gd name="connsiteX73" fmla="*/ 140970 w 967740"/>
              <a:gd name="connsiteY73" fmla="*/ 51290 h 1788650"/>
              <a:gd name="connsiteX74" fmla="*/ 182880 w 967740"/>
              <a:gd name="connsiteY74" fmla="*/ 39860 h 1788650"/>
              <a:gd name="connsiteX75" fmla="*/ 211182 w 967740"/>
              <a:gd name="connsiteY75" fmla="*/ 51834 h 1788650"/>
              <a:gd name="connsiteX76" fmla="*/ 242207 w 967740"/>
              <a:gd name="connsiteY76" fmla="*/ 74695 h 1788650"/>
              <a:gd name="connsiteX77" fmla="*/ 283573 w 967740"/>
              <a:gd name="connsiteY77" fmla="*/ 104085 h 1788650"/>
              <a:gd name="connsiteX78" fmla="*/ 357596 w 967740"/>
              <a:gd name="connsiteY78" fmla="*/ 132389 h 1788650"/>
              <a:gd name="connsiteX79" fmla="*/ 400050 w 967740"/>
              <a:gd name="connsiteY79" fmla="*/ 142730 h 1788650"/>
              <a:gd name="connsiteX80" fmla="*/ 421277 w 967740"/>
              <a:gd name="connsiteY80" fmla="*/ 181374 h 1788650"/>
              <a:gd name="connsiteX81" fmla="*/ 457200 w 967740"/>
              <a:gd name="connsiteY81" fmla="*/ 196070 h 1788650"/>
              <a:gd name="connsiteX82" fmla="*/ 480060 w 967740"/>
              <a:gd name="connsiteY82" fmla="*/ 215120 h 1788650"/>
              <a:gd name="connsiteX83" fmla="*/ 529590 w 967740"/>
              <a:gd name="connsiteY83" fmla="*/ 257030 h 1788650"/>
              <a:gd name="connsiteX84" fmla="*/ 563880 w 967740"/>
              <a:gd name="connsiteY84" fmla="*/ 283700 h 1788650"/>
              <a:gd name="connsiteX85" fmla="*/ 594360 w 967740"/>
              <a:gd name="connsiteY85" fmla="*/ 317990 h 1788650"/>
              <a:gd name="connsiteX86" fmla="*/ 624840 w 967740"/>
              <a:gd name="connsiteY86" fmla="*/ 356090 h 1788650"/>
              <a:gd name="connsiteX87" fmla="*/ 647700 w 967740"/>
              <a:gd name="connsiteY87" fmla="*/ 390380 h 1788650"/>
              <a:gd name="connsiteX88" fmla="*/ 651510 w 967740"/>
              <a:gd name="connsiteY88" fmla="*/ 401810 h 1788650"/>
              <a:gd name="connsiteX89" fmla="*/ 678180 w 967740"/>
              <a:gd name="connsiteY89" fmla="*/ 436100 h 1788650"/>
              <a:gd name="connsiteX90" fmla="*/ 704850 w 967740"/>
              <a:gd name="connsiteY90" fmla="*/ 474200 h 1788650"/>
              <a:gd name="connsiteX91" fmla="*/ 746760 w 967740"/>
              <a:gd name="connsiteY91" fmla="*/ 565640 h 1788650"/>
              <a:gd name="connsiteX92" fmla="*/ 754380 w 967740"/>
              <a:gd name="connsiteY92" fmla="*/ 580880 h 1788650"/>
              <a:gd name="connsiteX93" fmla="*/ 765810 w 967740"/>
              <a:gd name="connsiteY93" fmla="*/ 607550 h 1788650"/>
              <a:gd name="connsiteX94" fmla="*/ 773430 w 967740"/>
              <a:gd name="connsiteY94" fmla="*/ 584690 h 1788650"/>
              <a:gd name="connsiteX95" fmla="*/ 796290 w 967740"/>
              <a:gd name="connsiteY95" fmla="*/ 504680 h 1788650"/>
              <a:gd name="connsiteX96" fmla="*/ 803910 w 967740"/>
              <a:gd name="connsiteY96" fmla="*/ 428480 h 1788650"/>
              <a:gd name="connsiteX97" fmla="*/ 796290 w 967740"/>
              <a:gd name="connsiteY97" fmla="*/ 401810 h 1788650"/>
              <a:gd name="connsiteX98" fmla="*/ 800100 w 967740"/>
              <a:gd name="connsiteY98" fmla="*/ 386570 h 1788650"/>
              <a:gd name="connsiteX99" fmla="*/ 796290 w 967740"/>
              <a:gd name="connsiteY99" fmla="*/ 363710 h 1788650"/>
              <a:gd name="connsiteX100" fmla="*/ 792480 w 967740"/>
              <a:gd name="connsiteY100" fmla="*/ 337040 h 1788650"/>
              <a:gd name="connsiteX101" fmla="*/ 784860 w 967740"/>
              <a:gd name="connsiteY101" fmla="*/ 291320 h 1788650"/>
              <a:gd name="connsiteX102" fmla="*/ 788670 w 967740"/>
              <a:gd name="connsiteY102" fmla="*/ 196070 h 1788650"/>
              <a:gd name="connsiteX103" fmla="*/ 792480 w 967740"/>
              <a:gd name="connsiteY103" fmla="*/ 177020 h 1788650"/>
              <a:gd name="connsiteX104" fmla="*/ 800100 w 967740"/>
              <a:gd name="connsiteY104" fmla="*/ 199880 h 1788650"/>
              <a:gd name="connsiteX105" fmla="*/ 803910 w 967740"/>
              <a:gd name="connsiteY105" fmla="*/ 237980 h 1788650"/>
              <a:gd name="connsiteX106" fmla="*/ 807720 w 967740"/>
              <a:gd name="connsiteY106" fmla="*/ 268460 h 1788650"/>
              <a:gd name="connsiteX107" fmla="*/ 815340 w 967740"/>
              <a:gd name="connsiteY107" fmla="*/ 257030 h 1788650"/>
              <a:gd name="connsiteX108" fmla="*/ 819150 w 967740"/>
              <a:gd name="connsiteY108" fmla="*/ 245600 h 1788650"/>
              <a:gd name="connsiteX109" fmla="*/ 826770 w 967740"/>
              <a:gd name="connsiteY109" fmla="*/ 226550 h 1788650"/>
              <a:gd name="connsiteX110" fmla="*/ 834390 w 967740"/>
              <a:gd name="connsiteY110" fmla="*/ 203690 h 1788650"/>
              <a:gd name="connsiteX111" fmla="*/ 845820 w 967740"/>
              <a:gd name="connsiteY111" fmla="*/ 180830 h 1788650"/>
              <a:gd name="connsiteX112" fmla="*/ 853440 w 967740"/>
              <a:gd name="connsiteY112" fmla="*/ 196070 h 1788650"/>
              <a:gd name="connsiteX113" fmla="*/ 868680 w 967740"/>
              <a:gd name="connsiteY113" fmla="*/ 218930 h 1788650"/>
              <a:gd name="connsiteX114" fmla="*/ 876300 w 967740"/>
              <a:gd name="connsiteY114" fmla="*/ 199880 h 1788650"/>
              <a:gd name="connsiteX115" fmla="*/ 883920 w 967740"/>
              <a:gd name="connsiteY115" fmla="*/ 188450 h 1788650"/>
              <a:gd name="connsiteX116" fmla="*/ 887730 w 967740"/>
              <a:gd name="connsiteY116" fmla="*/ 237980 h 1788650"/>
              <a:gd name="connsiteX117" fmla="*/ 902970 w 967740"/>
              <a:gd name="connsiteY117" fmla="*/ 211310 h 1788650"/>
              <a:gd name="connsiteX118" fmla="*/ 910590 w 967740"/>
              <a:gd name="connsiteY118" fmla="*/ 196070 h 1788650"/>
              <a:gd name="connsiteX119" fmla="*/ 906780 w 967740"/>
              <a:gd name="connsiteY119" fmla="*/ 226550 h 1788650"/>
              <a:gd name="connsiteX120" fmla="*/ 910590 w 967740"/>
              <a:gd name="connsiteY120" fmla="*/ 241790 h 1788650"/>
              <a:gd name="connsiteX121" fmla="*/ 918210 w 967740"/>
              <a:gd name="connsiteY121" fmla="*/ 230360 h 1788650"/>
              <a:gd name="connsiteX122" fmla="*/ 929640 w 967740"/>
              <a:gd name="connsiteY122" fmla="*/ 218930 h 1788650"/>
              <a:gd name="connsiteX123" fmla="*/ 933450 w 967740"/>
              <a:gd name="connsiteY123" fmla="*/ 207500 h 1788650"/>
              <a:gd name="connsiteX124" fmla="*/ 944880 w 967740"/>
              <a:gd name="connsiteY124" fmla="*/ 241790 h 1788650"/>
              <a:gd name="connsiteX125" fmla="*/ 941070 w 967740"/>
              <a:gd name="connsiteY125" fmla="*/ 302750 h 1788650"/>
              <a:gd name="connsiteX126" fmla="*/ 944880 w 967740"/>
              <a:gd name="connsiteY126" fmla="*/ 401810 h 1788650"/>
              <a:gd name="connsiteX127" fmla="*/ 948690 w 967740"/>
              <a:gd name="connsiteY127" fmla="*/ 428480 h 1788650"/>
              <a:gd name="connsiteX128" fmla="*/ 952500 w 967740"/>
              <a:gd name="connsiteY128" fmla="*/ 470390 h 1788650"/>
              <a:gd name="connsiteX129" fmla="*/ 956310 w 967740"/>
              <a:gd name="connsiteY129" fmla="*/ 565640 h 1788650"/>
              <a:gd name="connsiteX130" fmla="*/ 967740 w 967740"/>
              <a:gd name="connsiteY130" fmla="*/ 626600 h 1788650"/>
              <a:gd name="connsiteX131" fmla="*/ 960120 w 967740"/>
              <a:gd name="connsiteY131" fmla="*/ 737090 h 1788650"/>
              <a:gd name="connsiteX132" fmla="*/ 956310 w 967740"/>
              <a:gd name="connsiteY132" fmla="*/ 763760 h 1788650"/>
              <a:gd name="connsiteX133" fmla="*/ 952500 w 967740"/>
              <a:gd name="connsiteY133" fmla="*/ 782810 h 1788650"/>
              <a:gd name="connsiteX134" fmla="*/ 944880 w 967740"/>
              <a:gd name="connsiteY134" fmla="*/ 847580 h 1788650"/>
              <a:gd name="connsiteX135" fmla="*/ 941070 w 967740"/>
              <a:gd name="connsiteY135" fmla="*/ 862820 h 1788650"/>
              <a:gd name="connsiteX136" fmla="*/ 933450 w 967740"/>
              <a:gd name="connsiteY136" fmla="*/ 935210 h 1788650"/>
              <a:gd name="connsiteX137" fmla="*/ 925830 w 967740"/>
              <a:gd name="connsiteY137" fmla="*/ 988550 h 1788650"/>
              <a:gd name="connsiteX138" fmla="*/ 929640 w 967740"/>
              <a:gd name="connsiteY138" fmla="*/ 1057130 h 1788650"/>
              <a:gd name="connsiteX139" fmla="*/ 941070 w 967740"/>
              <a:gd name="connsiteY139" fmla="*/ 1133330 h 1788650"/>
              <a:gd name="connsiteX140" fmla="*/ 933450 w 967740"/>
              <a:gd name="connsiteY140" fmla="*/ 1217150 h 1788650"/>
              <a:gd name="connsiteX141" fmla="*/ 925830 w 967740"/>
              <a:gd name="connsiteY141" fmla="*/ 1262870 h 1788650"/>
              <a:gd name="connsiteX142" fmla="*/ 918210 w 967740"/>
              <a:gd name="connsiteY142" fmla="*/ 1346690 h 1788650"/>
              <a:gd name="connsiteX143" fmla="*/ 914400 w 967740"/>
              <a:gd name="connsiteY143" fmla="*/ 1361930 h 1788650"/>
              <a:gd name="connsiteX144" fmla="*/ 910590 w 967740"/>
              <a:gd name="connsiteY144" fmla="*/ 1380980 h 1788650"/>
              <a:gd name="connsiteX145" fmla="*/ 902970 w 967740"/>
              <a:gd name="connsiteY145" fmla="*/ 1403840 h 1788650"/>
              <a:gd name="connsiteX146" fmla="*/ 891540 w 967740"/>
              <a:gd name="connsiteY146" fmla="*/ 1430510 h 1788650"/>
              <a:gd name="connsiteX147" fmla="*/ 887730 w 967740"/>
              <a:gd name="connsiteY147" fmla="*/ 1457180 h 1788650"/>
              <a:gd name="connsiteX148" fmla="*/ 883920 w 967740"/>
              <a:gd name="connsiteY148" fmla="*/ 1468610 h 1788650"/>
              <a:gd name="connsiteX149" fmla="*/ 876300 w 967740"/>
              <a:gd name="connsiteY149" fmla="*/ 1495280 h 1788650"/>
              <a:gd name="connsiteX150" fmla="*/ 876300 w 967740"/>
              <a:gd name="connsiteY150" fmla="*/ 1586720 h 1788650"/>
              <a:gd name="connsiteX151" fmla="*/ 887730 w 967740"/>
              <a:gd name="connsiteY151" fmla="*/ 1609580 h 1788650"/>
              <a:gd name="connsiteX152" fmla="*/ 891540 w 967740"/>
              <a:gd name="connsiteY152" fmla="*/ 1617200 h 1788650"/>
              <a:gd name="connsiteX0" fmla="*/ 697230 w 967740"/>
              <a:gd name="connsiteY0" fmla="*/ 1788650 h 1788650"/>
              <a:gd name="connsiteX1" fmla="*/ 704850 w 967740"/>
              <a:gd name="connsiteY1" fmla="*/ 1758170 h 1788650"/>
              <a:gd name="connsiteX2" fmla="*/ 708660 w 967740"/>
              <a:gd name="connsiteY2" fmla="*/ 1742930 h 1788650"/>
              <a:gd name="connsiteX3" fmla="*/ 712470 w 967740"/>
              <a:gd name="connsiteY3" fmla="*/ 1716260 h 1788650"/>
              <a:gd name="connsiteX4" fmla="*/ 716280 w 967740"/>
              <a:gd name="connsiteY4" fmla="*/ 1697210 h 1788650"/>
              <a:gd name="connsiteX5" fmla="*/ 723900 w 967740"/>
              <a:gd name="connsiteY5" fmla="*/ 1674350 h 1788650"/>
              <a:gd name="connsiteX6" fmla="*/ 731520 w 967740"/>
              <a:gd name="connsiteY6" fmla="*/ 1590530 h 1788650"/>
              <a:gd name="connsiteX7" fmla="*/ 735330 w 967740"/>
              <a:gd name="connsiteY7" fmla="*/ 1579100 h 1788650"/>
              <a:gd name="connsiteX8" fmla="*/ 739140 w 967740"/>
              <a:gd name="connsiteY8" fmla="*/ 1529570 h 1788650"/>
              <a:gd name="connsiteX9" fmla="*/ 742950 w 967740"/>
              <a:gd name="connsiteY9" fmla="*/ 1514330 h 1788650"/>
              <a:gd name="connsiteX10" fmla="*/ 746760 w 967740"/>
              <a:gd name="connsiteY10" fmla="*/ 1472420 h 1788650"/>
              <a:gd name="connsiteX11" fmla="*/ 750570 w 967740"/>
              <a:gd name="connsiteY11" fmla="*/ 1457180 h 1788650"/>
              <a:gd name="connsiteX12" fmla="*/ 754380 w 967740"/>
              <a:gd name="connsiteY12" fmla="*/ 1426700 h 1788650"/>
              <a:gd name="connsiteX13" fmla="*/ 758190 w 967740"/>
              <a:gd name="connsiteY13" fmla="*/ 1400030 h 1788650"/>
              <a:gd name="connsiteX14" fmla="*/ 762000 w 967740"/>
              <a:gd name="connsiteY14" fmla="*/ 1339070 h 1788650"/>
              <a:gd name="connsiteX15" fmla="*/ 765810 w 967740"/>
              <a:gd name="connsiteY15" fmla="*/ 1316210 h 1788650"/>
              <a:gd name="connsiteX16" fmla="*/ 758190 w 967740"/>
              <a:gd name="connsiteY16" fmla="*/ 1209530 h 1788650"/>
              <a:gd name="connsiteX17" fmla="*/ 754380 w 967740"/>
              <a:gd name="connsiteY17" fmla="*/ 1190480 h 1788650"/>
              <a:gd name="connsiteX18" fmla="*/ 746760 w 967740"/>
              <a:gd name="connsiteY18" fmla="*/ 1137140 h 1788650"/>
              <a:gd name="connsiteX19" fmla="*/ 735330 w 967740"/>
              <a:gd name="connsiteY19" fmla="*/ 1087610 h 1788650"/>
              <a:gd name="connsiteX20" fmla="*/ 731520 w 967740"/>
              <a:gd name="connsiteY20" fmla="*/ 1076180 h 1788650"/>
              <a:gd name="connsiteX21" fmla="*/ 723900 w 967740"/>
              <a:gd name="connsiteY21" fmla="*/ 1019030 h 1788650"/>
              <a:gd name="connsiteX22" fmla="*/ 716280 w 967740"/>
              <a:gd name="connsiteY22" fmla="*/ 980930 h 1788650"/>
              <a:gd name="connsiteX23" fmla="*/ 712470 w 967740"/>
              <a:gd name="connsiteY23" fmla="*/ 942830 h 1788650"/>
              <a:gd name="connsiteX24" fmla="*/ 704850 w 967740"/>
              <a:gd name="connsiteY24" fmla="*/ 916160 h 1788650"/>
              <a:gd name="connsiteX25" fmla="*/ 701040 w 967740"/>
              <a:gd name="connsiteY25" fmla="*/ 897110 h 1788650"/>
              <a:gd name="connsiteX26" fmla="*/ 693420 w 967740"/>
              <a:gd name="connsiteY26" fmla="*/ 881870 h 1788650"/>
              <a:gd name="connsiteX27" fmla="*/ 685800 w 967740"/>
              <a:gd name="connsiteY27" fmla="*/ 859010 h 1788650"/>
              <a:gd name="connsiteX28" fmla="*/ 674370 w 967740"/>
              <a:gd name="connsiteY28" fmla="*/ 832340 h 1788650"/>
              <a:gd name="connsiteX29" fmla="*/ 666750 w 967740"/>
              <a:gd name="connsiteY29" fmla="*/ 817100 h 1788650"/>
              <a:gd name="connsiteX30" fmla="*/ 659130 w 967740"/>
              <a:gd name="connsiteY30" fmla="*/ 794240 h 1788650"/>
              <a:gd name="connsiteX31" fmla="*/ 655320 w 967740"/>
              <a:gd name="connsiteY31" fmla="*/ 779000 h 1788650"/>
              <a:gd name="connsiteX32" fmla="*/ 647700 w 967740"/>
              <a:gd name="connsiteY32" fmla="*/ 767570 h 1788650"/>
              <a:gd name="connsiteX33" fmla="*/ 640080 w 967740"/>
              <a:gd name="connsiteY33" fmla="*/ 737090 h 1788650"/>
              <a:gd name="connsiteX34" fmla="*/ 636270 w 967740"/>
              <a:gd name="connsiteY34" fmla="*/ 725660 h 1788650"/>
              <a:gd name="connsiteX35" fmla="*/ 632460 w 967740"/>
              <a:gd name="connsiteY35" fmla="*/ 710420 h 1788650"/>
              <a:gd name="connsiteX36" fmla="*/ 624840 w 967740"/>
              <a:gd name="connsiteY36" fmla="*/ 698990 h 1788650"/>
              <a:gd name="connsiteX37" fmla="*/ 621030 w 967740"/>
              <a:gd name="connsiteY37" fmla="*/ 683750 h 1788650"/>
              <a:gd name="connsiteX38" fmla="*/ 605790 w 967740"/>
              <a:gd name="connsiteY38" fmla="*/ 653270 h 1788650"/>
              <a:gd name="connsiteX39" fmla="*/ 586740 w 967740"/>
              <a:gd name="connsiteY39" fmla="*/ 622790 h 1788650"/>
              <a:gd name="connsiteX40" fmla="*/ 567690 w 967740"/>
              <a:gd name="connsiteY40" fmla="*/ 584690 h 1788650"/>
              <a:gd name="connsiteX41" fmla="*/ 567690 w 967740"/>
              <a:gd name="connsiteY41" fmla="*/ 584690 h 1788650"/>
              <a:gd name="connsiteX42" fmla="*/ 537210 w 967740"/>
              <a:gd name="connsiteY42" fmla="*/ 538970 h 1788650"/>
              <a:gd name="connsiteX43" fmla="*/ 518160 w 967740"/>
              <a:gd name="connsiteY43" fmla="*/ 504680 h 1788650"/>
              <a:gd name="connsiteX44" fmla="*/ 510540 w 967740"/>
              <a:gd name="connsiteY44" fmla="*/ 493250 h 1788650"/>
              <a:gd name="connsiteX45" fmla="*/ 468630 w 967740"/>
              <a:gd name="connsiteY45" fmla="*/ 455150 h 1788650"/>
              <a:gd name="connsiteX46" fmla="*/ 434340 w 967740"/>
              <a:gd name="connsiteY46" fmla="*/ 417050 h 1788650"/>
              <a:gd name="connsiteX47" fmla="*/ 403860 w 967740"/>
              <a:gd name="connsiteY47" fmla="*/ 390380 h 1788650"/>
              <a:gd name="connsiteX48" fmla="*/ 369570 w 967740"/>
              <a:gd name="connsiteY48" fmla="*/ 359900 h 1788650"/>
              <a:gd name="connsiteX49" fmla="*/ 342900 w 967740"/>
              <a:gd name="connsiteY49" fmla="*/ 344660 h 1788650"/>
              <a:gd name="connsiteX50" fmla="*/ 308610 w 967740"/>
              <a:gd name="connsiteY50" fmla="*/ 317990 h 1788650"/>
              <a:gd name="connsiteX51" fmla="*/ 281940 w 967740"/>
              <a:gd name="connsiteY51" fmla="*/ 302750 h 1788650"/>
              <a:gd name="connsiteX52" fmla="*/ 270510 w 967740"/>
              <a:gd name="connsiteY52" fmla="*/ 295130 h 1788650"/>
              <a:gd name="connsiteX53" fmla="*/ 224246 w 967740"/>
              <a:gd name="connsiteY53" fmla="*/ 264106 h 1788650"/>
              <a:gd name="connsiteX54" fmla="*/ 188323 w 967740"/>
              <a:gd name="connsiteY54" fmla="*/ 247232 h 1788650"/>
              <a:gd name="connsiteX55" fmla="*/ 163286 w 967740"/>
              <a:gd name="connsiteY55" fmla="*/ 215120 h 1788650"/>
              <a:gd name="connsiteX56" fmla="*/ 117566 w 967740"/>
              <a:gd name="connsiteY56" fmla="*/ 195526 h 1788650"/>
              <a:gd name="connsiteX57" fmla="*/ 76200 w 967740"/>
              <a:gd name="connsiteY57" fmla="*/ 167768 h 1788650"/>
              <a:gd name="connsiteX58" fmla="*/ 30480 w 967740"/>
              <a:gd name="connsiteY58" fmla="*/ 142730 h 1788650"/>
              <a:gd name="connsiteX59" fmla="*/ 22860 w 967740"/>
              <a:gd name="connsiteY59" fmla="*/ 127490 h 1788650"/>
              <a:gd name="connsiteX60" fmla="*/ 11430 w 967740"/>
              <a:gd name="connsiteY60" fmla="*/ 119870 h 1788650"/>
              <a:gd name="connsiteX61" fmla="*/ 19050 w 967740"/>
              <a:gd name="connsiteY61" fmla="*/ 104630 h 1788650"/>
              <a:gd name="connsiteX62" fmla="*/ 30480 w 967740"/>
              <a:gd name="connsiteY62" fmla="*/ 116060 h 1788650"/>
              <a:gd name="connsiteX63" fmla="*/ 41910 w 967740"/>
              <a:gd name="connsiteY63" fmla="*/ 123680 h 1788650"/>
              <a:gd name="connsiteX64" fmla="*/ 60960 w 967740"/>
              <a:gd name="connsiteY64" fmla="*/ 127490 h 1788650"/>
              <a:gd name="connsiteX65" fmla="*/ 53340 w 967740"/>
              <a:gd name="connsiteY65" fmla="*/ 97010 h 1788650"/>
              <a:gd name="connsiteX66" fmla="*/ 49530 w 967740"/>
              <a:gd name="connsiteY66" fmla="*/ 77960 h 1788650"/>
              <a:gd name="connsiteX67" fmla="*/ 72390 w 967740"/>
              <a:gd name="connsiteY67" fmla="*/ 93200 h 1788650"/>
              <a:gd name="connsiteX68" fmla="*/ 83820 w 967740"/>
              <a:gd name="connsiteY68" fmla="*/ 70340 h 1788650"/>
              <a:gd name="connsiteX69" fmla="*/ 110490 w 967740"/>
              <a:gd name="connsiteY69" fmla="*/ 89390 h 1788650"/>
              <a:gd name="connsiteX70" fmla="*/ 118110 w 967740"/>
              <a:gd name="connsiteY70" fmla="*/ 74150 h 1788650"/>
              <a:gd name="connsiteX71" fmla="*/ 125730 w 967740"/>
              <a:gd name="connsiteY71" fmla="*/ 51290 h 1788650"/>
              <a:gd name="connsiteX72" fmla="*/ 133350 w 967740"/>
              <a:gd name="connsiteY72" fmla="*/ 62720 h 1788650"/>
              <a:gd name="connsiteX73" fmla="*/ 140970 w 967740"/>
              <a:gd name="connsiteY73" fmla="*/ 51290 h 1788650"/>
              <a:gd name="connsiteX74" fmla="*/ 182880 w 967740"/>
              <a:gd name="connsiteY74" fmla="*/ 39860 h 1788650"/>
              <a:gd name="connsiteX75" fmla="*/ 211182 w 967740"/>
              <a:gd name="connsiteY75" fmla="*/ 51834 h 1788650"/>
              <a:gd name="connsiteX76" fmla="*/ 242207 w 967740"/>
              <a:gd name="connsiteY76" fmla="*/ 74695 h 1788650"/>
              <a:gd name="connsiteX77" fmla="*/ 283573 w 967740"/>
              <a:gd name="connsiteY77" fmla="*/ 104085 h 1788650"/>
              <a:gd name="connsiteX78" fmla="*/ 357596 w 967740"/>
              <a:gd name="connsiteY78" fmla="*/ 132389 h 1788650"/>
              <a:gd name="connsiteX79" fmla="*/ 389165 w 967740"/>
              <a:gd name="connsiteY79" fmla="*/ 159058 h 1788650"/>
              <a:gd name="connsiteX80" fmla="*/ 421277 w 967740"/>
              <a:gd name="connsiteY80" fmla="*/ 181374 h 1788650"/>
              <a:gd name="connsiteX81" fmla="*/ 457200 w 967740"/>
              <a:gd name="connsiteY81" fmla="*/ 196070 h 1788650"/>
              <a:gd name="connsiteX82" fmla="*/ 480060 w 967740"/>
              <a:gd name="connsiteY82" fmla="*/ 215120 h 1788650"/>
              <a:gd name="connsiteX83" fmla="*/ 529590 w 967740"/>
              <a:gd name="connsiteY83" fmla="*/ 257030 h 1788650"/>
              <a:gd name="connsiteX84" fmla="*/ 563880 w 967740"/>
              <a:gd name="connsiteY84" fmla="*/ 283700 h 1788650"/>
              <a:gd name="connsiteX85" fmla="*/ 594360 w 967740"/>
              <a:gd name="connsiteY85" fmla="*/ 317990 h 1788650"/>
              <a:gd name="connsiteX86" fmla="*/ 624840 w 967740"/>
              <a:gd name="connsiteY86" fmla="*/ 356090 h 1788650"/>
              <a:gd name="connsiteX87" fmla="*/ 647700 w 967740"/>
              <a:gd name="connsiteY87" fmla="*/ 390380 h 1788650"/>
              <a:gd name="connsiteX88" fmla="*/ 651510 w 967740"/>
              <a:gd name="connsiteY88" fmla="*/ 401810 h 1788650"/>
              <a:gd name="connsiteX89" fmla="*/ 678180 w 967740"/>
              <a:gd name="connsiteY89" fmla="*/ 436100 h 1788650"/>
              <a:gd name="connsiteX90" fmla="*/ 704850 w 967740"/>
              <a:gd name="connsiteY90" fmla="*/ 474200 h 1788650"/>
              <a:gd name="connsiteX91" fmla="*/ 746760 w 967740"/>
              <a:gd name="connsiteY91" fmla="*/ 565640 h 1788650"/>
              <a:gd name="connsiteX92" fmla="*/ 754380 w 967740"/>
              <a:gd name="connsiteY92" fmla="*/ 580880 h 1788650"/>
              <a:gd name="connsiteX93" fmla="*/ 765810 w 967740"/>
              <a:gd name="connsiteY93" fmla="*/ 607550 h 1788650"/>
              <a:gd name="connsiteX94" fmla="*/ 773430 w 967740"/>
              <a:gd name="connsiteY94" fmla="*/ 584690 h 1788650"/>
              <a:gd name="connsiteX95" fmla="*/ 796290 w 967740"/>
              <a:gd name="connsiteY95" fmla="*/ 504680 h 1788650"/>
              <a:gd name="connsiteX96" fmla="*/ 803910 w 967740"/>
              <a:gd name="connsiteY96" fmla="*/ 428480 h 1788650"/>
              <a:gd name="connsiteX97" fmla="*/ 796290 w 967740"/>
              <a:gd name="connsiteY97" fmla="*/ 401810 h 1788650"/>
              <a:gd name="connsiteX98" fmla="*/ 800100 w 967740"/>
              <a:gd name="connsiteY98" fmla="*/ 386570 h 1788650"/>
              <a:gd name="connsiteX99" fmla="*/ 796290 w 967740"/>
              <a:gd name="connsiteY99" fmla="*/ 363710 h 1788650"/>
              <a:gd name="connsiteX100" fmla="*/ 792480 w 967740"/>
              <a:gd name="connsiteY100" fmla="*/ 337040 h 1788650"/>
              <a:gd name="connsiteX101" fmla="*/ 784860 w 967740"/>
              <a:gd name="connsiteY101" fmla="*/ 291320 h 1788650"/>
              <a:gd name="connsiteX102" fmla="*/ 788670 w 967740"/>
              <a:gd name="connsiteY102" fmla="*/ 196070 h 1788650"/>
              <a:gd name="connsiteX103" fmla="*/ 792480 w 967740"/>
              <a:gd name="connsiteY103" fmla="*/ 177020 h 1788650"/>
              <a:gd name="connsiteX104" fmla="*/ 800100 w 967740"/>
              <a:gd name="connsiteY104" fmla="*/ 199880 h 1788650"/>
              <a:gd name="connsiteX105" fmla="*/ 803910 w 967740"/>
              <a:gd name="connsiteY105" fmla="*/ 237980 h 1788650"/>
              <a:gd name="connsiteX106" fmla="*/ 807720 w 967740"/>
              <a:gd name="connsiteY106" fmla="*/ 268460 h 1788650"/>
              <a:gd name="connsiteX107" fmla="*/ 815340 w 967740"/>
              <a:gd name="connsiteY107" fmla="*/ 257030 h 1788650"/>
              <a:gd name="connsiteX108" fmla="*/ 819150 w 967740"/>
              <a:gd name="connsiteY108" fmla="*/ 245600 h 1788650"/>
              <a:gd name="connsiteX109" fmla="*/ 826770 w 967740"/>
              <a:gd name="connsiteY109" fmla="*/ 226550 h 1788650"/>
              <a:gd name="connsiteX110" fmla="*/ 834390 w 967740"/>
              <a:gd name="connsiteY110" fmla="*/ 203690 h 1788650"/>
              <a:gd name="connsiteX111" fmla="*/ 845820 w 967740"/>
              <a:gd name="connsiteY111" fmla="*/ 180830 h 1788650"/>
              <a:gd name="connsiteX112" fmla="*/ 853440 w 967740"/>
              <a:gd name="connsiteY112" fmla="*/ 196070 h 1788650"/>
              <a:gd name="connsiteX113" fmla="*/ 868680 w 967740"/>
              <a:gd name="connsiteY113" fmla="*/ 218930 h 1788650"/>
              <a:gd name="connsiteX114" fmla="*/ 876300 w 967740"/>
              <a:gd name="connsiteY114" fmla="*/ 199880 h 1788650"/>
              <a:gd name="connsiteX115" fmla="*/ 883920 w 967740"/>
              <a:gd name="connsiteY115" fmla="*/ 188450 h 1788650"/>
              <a:gd name="connsiteX116" fmla="*/ 887730 w 967740"/>
              <a:gd name="connsiteY116" fmla="*/ 237980 h 1788650"/>
              <a:gd name="connsiteX117" fmla="*/ 902970 w 967740"/>
              <a:gd name="connsiteY117" fmla="*/ 211310 h 1788650"/>
              <a:gd name="connsiteX118" fmla="*/ 910590 w 967740"/>
              <a:gd name="connsiteY118" fmla="*/ 196070 h 1788650"/>
              <a:gd name="connsiteX119" fmla="*/ 906780 w 967740"/>
              <a:gd name="connsiteY119" fmla="*/ 226550 h 1788650"/>
              <a:gd name="connsiteX120" fmla="*/ 910590 w 967740"/>
              <a:gd name="connsiteY120" fmla="*/ 241790 h 1788650"/>
              <a:gd name="connsiteX121" fmla="*/ 918210 w 967740"/>
              <a:gd name="connsiteY121" fmla="*/ 230360 h 1788650"/>
              <a:gd name="connsiteX122" fmla="*/ 929640 w 967740"/>
              <a:gd name="connsiteY122" fmla="*/ 218930 h 1788650"/>
              <a:gd name="connsiteX123" fmla="*/ 933450 w 967740"/>
              <a:gd name="connsiteY123" fmla="*/ 207500 h 1788650"/>
              <a:gd name="connsiteX124" fmla="*/ 944880 w 967740"/>
              <a:gd name="connsiteY124" fmla="*/ 241790 h 1788650"/>
              <a:gd name="connsiteX125" fmla="*/ 941070 w 967740"/>
              <a:gd name="connsiteY125" fmla="*/ 302750 h 1788650"/>
              <a:gd name="connsiteX126" fmla="*/ 944880 w 967740"/>
              <a:gd name="connsiteY126" fmla="*/ 401810 h 1788650"/>
              <a:gd name="connsiteX127" fmla="*/ 948690 w 967740"/>
              <a:gd name="connsiteY127" fmla="*/ 428480 h 1788650"/>
              <a:gd name="connsiteX128" fmla="*/ 952500 w 967740"/>
              <a:gd name="connsiteY128" fmla="*/ 470390 h 1788650"/>
              <a:gd name="connsiteX129" fmla="*/ 956310 w 967740"/>
              <a:gd name="connsiteY129" fmla="*/ 565640 h 1788650"/>
              <a:gd name="connsiteX130" fmla="*/ 967740 w 967740"/>
              <a:gd name="connsiteY130" fmla="*/ 626600 h 1788650"/>
              <a:gd name="connsiteX131" fmla="*/ 960120 w 967740"/>
              <a:gd name="connsiteY131" fmla="*/ 737090 h 1788650"/>
              <a:gd name="connsiteX132" fmla="*/ 956310 w 967740"/>
              <a:gd name="connsiteY132" fmla="*/ 763760 h 1788650"/>
              <a:gd name="connsiteX133" fmla="*/ 952500 w 967740"/>
              <a:gd name="connsiteY133" fmla="*/ 782810 h 1788650"/>
              <a:gd name="connsiteX134" fmla="*/ 944880 w 967740"/>
              <a:gd name="connsiteY134" fmla="*/ 847580 h 1788650"/>
              <a:gd name="connsiteX135" fmla="*/ 941070 w 967740"/>
              <a:gd name="connsiteY135" fmla="*/ 862820 h 1788650"/>
              <a:gd name="connsiteX136" fmla="*/ 933450 w 967740"/>
              <a:gd name="connsiteY136" fmla="*/ 935210 h 1788650"/>
              <a:gd name="connsiteX137" fmla="*/ 925830 w 967740"/>
              <a:gd name="connsiteY137" fmla="*/ 988550 h 1788650"/>
              <a:gd name="connsiteX138" fmla="*/ 929640 w 967740"/>
              <a:gd name="connsiteY138" fmla="*/ 1057130 h 1788650"/>
              <a:gd name="connsiteX139" fmla="*/ 941070 w 967740"/>
              <a:gd name="connsiteY139" fmla="*/ 1133330 h 1788650"/>
              <a:gd name="connsiteX140" fmla="*/ 933450 w 967740"/>
              <a:gd name="connsiteY140" fmla="*/ 1217150 h 1788650"/>
              <a:gd name="connsiteX141" fmla="*/ 925830 w 967740"/>
              <a:gd name="connsiteY141" fmla="*/ 1262870 h 1788650"/>
              <a:gd name="connsiteX142" fmla="*/ 918210 w 967740"/>
              <a:gd name="connsiteY142" fmla="*/ 1346690 h 1788650"/>
              <a:gd name="connsiteX143" fmla="*/ 914400 w 967740"/>
              <a:gd name="connsiteY143" fmla="*/ 1361930 h 1788650"/>
              <a:gd name="connsiteX144" fmla="*/ 910590 w 967740"/>
              <a:gd name="connsiteY144" fmla="*/ 1380980 h 1788650"/>
              <a:gd name="connsiteX145" fmla="*/ 902970 w 967740"/>
              <a:gd name="connsiteY145" fmla="*/ 1403840 h 1788650"/>
              <a:gd name="connsiteX146" fmla="*/ 891540 w 967740"/>
              <a:gd name="connsiteY146" fmla="*/ 1430510 h 1788650"/>
              <a:gd name="connsiteX147" fmla="*/ 887730 w 967740"/>
              <a:gd name="connsiteY147" fmla="*/ 1457180 h 1788650"/>
              <a:gd name="connsiteX148" fmla="*/ 883920 w 967740"/>
              <a:gd name="connsiteY148" fmla="*/ 1468610 h 1788650"/>
              <a:gd name="connsiteX149" fmla="*/ 876300 w 967740"/>
              <a:gd name="connsiteY149" fmla="*/ 1495280 h 1788650"/>
              <a:gd name="connsiteX150" fmla="*/ 876300 w 967740"/>
              <a:gd name="connsiteY150" fmla="*/ 1586720 h 1788650"/>
              <a:gd name="connsiteX151" fmla="*/ 887730 w 967740"/>
              <a:gd name="connsiteY151" fmla="*/ 1609580 h 1788650"/>
              <a:gd name="connsiteX152" fmla="*/ 891540 w 967740"/>
              <a:gd name="connsiteY152" fmla="*/ 1617200 h 1788650"/>
              <a:gd name="connsiteX0" fmla="*/ 697230 w 967740"/>
              <a:gd name="connsiteY0" fmla="*/ 1788650 h 1788650"/>
              <a:gd name="connsiteX1" fmla="*/ 704850 w 967740"/>
              <a:gd name="connsiteY1" fmla="*/ 1758170 h 1788650"/>
              <a:gd name="connsiteX2" fmla="*/ 708660 w 967740"/>
              <a:gd name="connsiteY2" fmla="*/ 1742930 h 1788650"/>
              <a:gd name="connsiteX3" fmla="*/ 712470 w 967740"/>
              <a:gd name="connsiteY3" fmla="*/ 1716260 h 1788650"/>
              <a:gd name="connsiteX4" fmla="*/ 716280 w 967740"/>
              <a:gd name="connsiteY4" fmla="*/ 1697210 h 1788650"/>
              <a:gd name="connsiteX5" fmla="*/ 723900 w 967740"/>
              <a:gd name="connsiteY5" fmla="*/ 1674350 h 1788650"/>
              <a:gd name="connsiteX6" fmla="*/ 731520 w 967740"/>
              <a:gd name="connsiteY6" fmla="*/ 1590530 h 1788650"/>
              <a:gd name="connsiteX7" fmla="*/ 735330 w 967740"/>
              <a:gd name="connsiteY7" fmla="*/ 1579100 h 1788650"/>
              <a:gd name="connsiteX8" fmla="*/ 739140 w 967740"/>
              <a:gd name="connsiteY8" fmla="*/ 1529570 h 1788650"/>
              <a:gd name="connsiteX9" fmla="*/ 742950 w 967740"/>
              <a:gd name="connsiteY9" fmla="*/ 1514330 h 1788650"/>
              <a:gd name="connsiteX10" fmla="*/ 746760 w 967740"/>
              <a:gd name="connsiteY10" fmla="*/ 1472420 h 1788650"/>
              <a:gd name="connsiteX11" fmla="*/ 750570 w 967740"/>
              <a:gd name="connsiteY11" fmla="*/ 1457180 h 1788650"/>
              <a:gd name="connsiteX12" fmla="*/ 754380 w 967740"/>
              <a:gd name="connsiteY12" fmla="*/ 1426700 h 1788650"/>
              <a:gd name="connsiteX13" fmla="*/ 758190 w 967740"/>
              <a:gd name="connsiteY13" fmla="*/ 1400030 h 1788650"/>
              <a:gd name="connsiteX14" fmla="*/ 762000 w 967740"/>
              <a:gd name="connsiteY14" fmla="*/ 1339070 h 1788650"/>
              <a:gd name="connsiteX15" fmla="*/ 765810 w 967740"/>
              <a:gd name="connsiteY15" fmla="*/ 1316210 h 1788650"/>
              <a:gd name="connsiteX16" fmla="*/ 758190 w 967740"/>
              <a:gd name="connsiteY16" fmla="*/ 1209530 h 1788650"/>
              <a:gd name="connsiteX17" fmla="*/ 754380 w 967740"/>
              <a:gd name="connsiteY17" fmla="*/ 1190480 h 1788650"/>
              <a:gd name="connsiteX18" fmla="*/ 746760 w 967740"/>
              <a:gd name="connsiteY18" fmla="*/ 1137140 h 1788650"/>
              <a:gd name="connsiteX19" fmla="*/ 735330 w 967740"/>
              <a:gd name="connsiteY19" fmla="*/ 1087610 h 1788650"/>
              <a:gd name="connsiteX20" fmla="*/ 731520 w 967740"/>
              <a:gd name="connsiteY20" fmla="*/ 1076180 h 1788650"/>
              <a:gd name="connsiteX21" fmla="*/ 723900 w 967740"/>
              <a:gd name="connsiteY21" fmla="*/ 1019030 h 1788650"/>
              <a:gd name="connsiteX22" fmla="*/ 716280 w 967740"/>
              <a:gd name="connsiteY22" fmla="*/ 980930 h 1788650"/>
              <a:gd name="connsiteX23" fmla="*/ 712470 w 967740"/>
              <a:gd name="connsiteY23" fmla="*/ 942830 h 1788650"/>
              <a:gd name="connsiteX24" fmla="*/ 704850 w 967740"/>
              <a:gd name="connsiteY24" fmla="*/ 916160 h 1788650"/>
              <a:gd name="connsiteX25" fmla="*/ 701040 w 967740"/>
              <a:gd name="connsiteY25" fmla="*/ 897110 h 1788650"/>
              <a:gd name="connsiteX26" fmla="*/ 693420 w 967740"/>
              <a:gd name="connsiteY26" fmla="*/ 881870 h 1788650"/>
              <a:gd name="connsiteX27" fmla="*/ 685800 w 967740"/>
              <a:gd name="connsiteY27" fmla="*/ 859010 h 1788650"/>
              <a:gd name="connsiteX28" fmla="*/ 674370 w 967740"/>
              <a:gd name="connsiteY28" fmla="*/ 832340 h 1788650"/>
              <a:gd name="connsiteX29" fmla="*/ 666750 w 967740"/>
              <a:gd name="connsiteY29" fmla="*/ 817100 h 1788650"/>
              <a:gd name="connsiteX30" fmla="*/ 659130 w 967740"/>
              <a:gd name="connsiteY30" fmla="*/ 794240 h 1788650"/>
              <a:gd name="connsiteX31" fmla="*/ 655320 w 967740"/>
              <a:gd name="connsiteY31" fmla="*/ 779000 h 1788650"/>
              <a:gd name="connsiteX32" fmla="*/ 647700 w 967740"/>
              <a:gd name="connsiteY32" fmla="*/ 767570 h 1788650"/>
              <a:gd name="connsiteX33" fmla="*/ 640080 w 967740"/>
              <a:gd name="connsiteY33" fmla="*/ 737090 h 1788650"/>
              <a:gd name="connsiteX34" fmla="*/ 636270 w 967740"/>
              <a:gd name="connsiteY34" fmla="*/ 725660 h 1788650"/>
              <a:gd name="connsiteX35" fmla="*/ 632460 w 967740"/>
              <a:gd name="connsiteY35" fmla="*/ 710420 h 1788650"/>
              <a:gd name="connsiteX36" fmla="*/ 624840 w 967740"/>
              <a:gd name="connsiteY36" fmla="*/ 698990 h 1788650"/>
              <a:gd name="connsiteX37" fmla="*/ 621030 w 967740"/>
              <a:gd name="connsiteY37" fmla="*/ 683750 h 1788650"/>
              <a:gd name="connsiteX38" fmla="*/ 605790 w 967740"/>
              <a:gd name="connsiteY38" fmla="*/ 653270 h 1788650"/>
              <a:gd name="connsiteX39" fmla="*/ 586740 w 967740"/>
              <a:gd name="connsiteY39" fmla="*/ 622790 h 1788650"/>
              <a:gd name="connsiteX40" fmla="*/ 567690 w 967740"/>
              <a:gd name="connsiteY40" fmla="*/ 584690 h 1788650"/>
              <a:gd name="connsiteX41" fmla="*/ 567690 w 967740"/>
              <a:gd name="connsiteY41" fmla="*/ 584690 h 1788650"/>
              <a:gd name="connsiteX42" fmla="*/ 537210 w 967740"/>
              <a:gd name="connsiteY42" fmla="*/ 538970 h 1788650"/>
              <a:gd name="connsiteX43" fmla="*/ 518160 w 967740"/>
              <a:gd name="connsiteY43" fmla="*/ 504680 h 1788650"/>
              <a:gd name="connsiteX44" fmla="*/ 510540 w 967740"/>
              <a:gd name="connsiteY44" fmla="*/ 493250 h 1788650"/>
              <a:gd name="connsiteX45" fmla="*/ 468630 w 967740"/>
              <a:gd name="connsiteY45" fmla="*/ 455150 h 1788650"/>
              <a:gd name="connsiteX46" fmla="*/ 434340 w 967740"/>
              <a:gd name="connsiteY46" fmla="*/ 417050 h 1788650"/>
              <a:gd name="connsiteX47" fmla="*/ 403860 w 967740"/>
              <a:gd name="connsiteY47" fmla="*/ 390380 h 1788650"/>
              <a:gd name="connsiteX48" fmla="*/ 369570 w 967740"/>
              <a:gd name="connsiteY48" fmla="*/ 359900 h 1788650"/>
              <a:gd name="connsiteX49" fmla="*/ 342900 w 967740"/>
              <a:gd name="connsiteY49" fmla="*/ 344660 h 1788650"/>
              <a:gd name="connsiteX50" fmla="*/ 308610 w 967740"/>
              <a:gd name="connsiteY50" fmla="*/ 317990 h 1788650"/>
              <a:gd name="connsiteX51" fmla="*/ 281940 w 967740"/>
              <a:gd name="connsiteY51" fmla="*/ 302750 h 1788650"/>
              <a:gd name="connsiteX52" fmla="*/ 270510 w 967740"/>
              <a:gd name="connsiteY52" fmla="*/ 295130 h 1788650"/>
              <a:gd name="connsiteX53" fmla="*/ 224246 w 967740"/>
              <a:gd name="connsiteY53" fmla="*/ 264106 h 1788650"/>
              <a:gd name="connsiteX54" fmla="*/ 188323 w 967740"/>
              <a:gd name="connsiteY54" fmla="*/ 247232 h 1788650"/>
              <a:gd name="connsiteX55" fmla="*/ 163286 w 967740"/>
              <a:gd name="connsiteY55" fmla="*/ 215120 h 1788650"/>
              <a:gd name="connsiteX56" fmla="*/ 117566 w 967740"/>
              <a:gd name="connsiteY56" fmla="*/ 195526 h 1788650"/>
              <a:gd name="connsiteX57" fmla="*/ 76200 w 967740"/>
              <a:gd name="connsiteY57" fmla="*/ 167768 h 1788650"/>
              <a:gd name="connsiteX58" fmla="*/ 30480 w 967740"/>
              <a:gd name="connsiteY58" fmla="*/ 142730 h 1788650"/>
              <a:gd name="connsiteX59" fmla="*/ 22860 w 967740"/>
              <a:gd name="connsiteY59" fmla="*/ 127490 h 1788650"/>
              <a:gd name="connsiteX60" fmla="*/ 11430 w 967740"/>
              <a:gd name="connsiteY60" fmla="*/ 119870 h 1788650"/>
              <a:gd name="connsiteX61" fmla="*/ 19050 w 967740"/>
              <a:gd name="connsiteY61" fmla="*/ 104630 h 1788650"/>
              <a:gd name="connsiteX62" fmla="*/ 30480 w 967740"/>
              <a:gd name="connsiteY62" fmla="*/ 116060 h 1788650"/>
              <a:gd name="connsiteX63" fmla="*/ 41910 w 967740"/>
              <a:gd name="connsiteY63" fmla="*/ 123680 h 1788650"/>
              <a:gd name="connsiteX64" fmla="*/ 60960 w 967740"/>
              <a:gd name="connsiteY64" fmla="*/ 127490 h 1788650"/>
              <a:gd name="connsiteX65" fmla="*/ 53340 w 967740"/>
              <a:gd name="connsiteY65" fmla="*/ 97010 h 1788650"/>
              <a:gd name="connsiteX66" fmla="*/ 49530 w 967740"/>
              <a:gd name="connsiteY66" fmla="*/ 77960 h 1788650"/>
              <a:gd name="connsiteX67" fmla="*/ 72390 w 967740"/>
              <a:gd name="connsiteY67" fmla="*/ 93200 h 1788650"/>
              <a:gd name="connsiteX68" fmla="*/ 83820 w 967740"/>
              <a:gd name="connsiteY68" fmla="*/ 70340 h 1788650"/>
              <a:gd name="connsiteX69" fmla="*/ 110490 w 967740"/>
              <a:gd name="connsiteY69" fmla="*/ 89390 h 1788650"/>
              <a:gd name="connsiteX70" fmla="*/ 118110 w 967740"/>
              <a:gd name="connsiteY70" fmla="*/ 74150 h 1788650"/>
              <a:gd name="connsiteX71" fmla="*/ 125730 w 967740"/>
              <a:gd name="connsiteY71" fmla="*/ 51290 h 1788650"/>
              <a:gd name="connsiteX72" fmla="*/ 133350 w 967740"/>
              <a:gd name="connsiteY72" fmla="*/ 62720 h 1788650"/>
              <a:gd name="connsiteX73" fmla="*/ 140970 w 967740"/>
              <a:gd name="connsiteY73" fmla="*/ 51290 h 1788650"/>
              <a:gd name="connsiteX74" fmla="*/ 182880 w 967740"/>
              <a:gd name="connsiteY74" fmla="*/ 39860 h 1788650"/>
              <a:gd name="connsiteX75" fmla="*/ 211182 w 967740"/>
              <a:gd name="connsiteY75" fmla="*/ 51834 h 1788650"/>
              <a:gd name="connsiteX76" fmla="*/ 242207 w 967740"/>
              <a:gd name="connsiteY76" fmla="*/ 74695 h 1788650"/>
              <a:gd name="connsiteX77" fmla="*/ 283573 w 967740"/>
              <a:gd name="connsiteY77" fmla="*/ 104085 h 1788650"/>
              <a:gd name="connsiteX78" fmla="*/ 357596 w 967740"/>
              <a:gd name="connsiteY78" fmla="*/ 132389 h 1788650"/>
              <a:gd name="connsiteX79" fmla="*/ 389165 w 967740"/>
              <a:gd name="connsiteY79" fmla="*/ 159058 h 1788650"/>
              <a:gd name="connsiteX80" fmla="*/ 421277 w 967740"/>
              <a:gd name="connsiteY80" fmla="*/ 181374 h 1788650"/>
              <a:gd name="connsiteX81" fmla="*/ 457200 w 967740"/>
              <a:gd name="connsiteY81" fmla="*/ 209677 h 1788650"/>
              <a:gd name="connsiteX82" fmla="*/ 480060 w 967740"/>
              <a:gd name="connsiteY82" fmla="*/ 215120 h 1788650"/>
              <a:gd name="connsiteX83" fmla="*/ 529590 w 967740"/>
              <a:gd name="connsiteY83" fmla="*/ 257030 h 1788650"/>
              <a:gd name="connsiteX84" fmla="*/ 563880 w 967740"/>
              <a:gd name="connsiteY84" fmla="*/ 283700 h 1788650"/>
              <a:gd name="connsiteX85" fmla="*/ 594360 w 967740"/>
              <a:gd name="connsiteY85" fmla="*/ 317990 h 1788650"/>
              <a:gd name="connsiteX86" fmla="*/ 624840 w 967740"/>
              <a:gd name="connsiteY86" fmla="*/ 356090 h 1788650"/>
              <a:gd name="connsiteX87" fmla="*/ 647700 w 967740"/>
              <a:gd name="connsiteY87" fmla="*/ 390380 h 1788650"/>
              <a:gd name="connsiteX88" fmla="*/ 651510 w 967740"/>
              <a:gd name="connsiteY88" fmla="*/ 401810 h 1788650"/>
              <a:gd name="connsiteX89" fmla="*/ 678180 w 967740"/>
              <a:gd name="connsiteY89" fmla="*/ 436100 h 1788650"/>
              <a:gd name="connsiteX90" fmla="*/ 704850 w 967740"/>
              <a:gd name="connsiteY90" fmla="*/ 474200 h 1788650"/>
              <a:gd name="connsiteX91" fmla="*/ 746760 w 967740"/>
              <a:gd name="connsiteY91" fmla="*/ 565640 h 1788650"/>
              <a:gd name="connsiteX92" fmla="*/ 754380 w 967740"/>
              <a:gd name="connsiteY92" fmla="*/ 580880 h 1788650"/>
              <a:gd name="connsiteX93" fmla="*/ 765810 w 967740"/>
              <a:gd name="connsiteY93" fmla="*/ 607550 h 1788650"/>
              <a:gd name="connsiteX94" fmla="*/ 773430 w 967740"/>
              <a:gd name="connsiteY94" fmla="*/ 584690 h 1788650"/>
              <a:gd name="connsiteX95" fmla="*/ 796290 w 967740"/>
              <a:gd name="connsiteY95" fmla="*/ 504680 h 1788650"/>
              <a:gd name="connsiteX96" fmla="*/ 803910 w 967740"/>
              <a:gd name="connsiteY96" fmla="*/ 428480 h 1788650"/>
              <a:gd name="connsiteX97" fmla="*/ 796290 w 967740"/>
              <a:gd name="connsiteY97" fmla="*/ 401810 h 1788650"/>
              <a:gd name="connsiteX98" fmla="*/ 800100 w 967740"/>
              <a:gd name="connsiteY98" fmla="*/ 386570 h 1788650"/>
              <a:gd name="connsiteX99" fmla="*/ 796290 w 967740"/>
              <a:gd name="connsiteY99" fmla="*/ 363710 h 1788650"/>
              <a:gd name="connsiteX100" fmla="*/ 792480 w 967740"/>
              <a:gd name="connsiteY100" fmla="*/ 337040 h 1788650"/>
              <a:gd name="connsiteX101" fmla="*/ 784860 w 967740"/>
              <a:gd name="connsiteY101" fmla="*/ 291320 h 1788650"/>
              <a:gd name="connsiteX102" fmla="*/ 788670 w 967740"/>
              <a:gd name="connsiteY102" fmla="*/ 196070 h 1788650"/>
              <a:gd name="connsiteX103" fmla="*/ 792480 w 967740"/>
              <a:gd name="connsiteY103" fmla="*/ 177020 h 1788650"/>
              <a:gd name="connsiteX104" fmla="*/ 800100 w 967740"/>
              <a:gd name="connsiteY104" fmla="*/ 199880 h 1788650"/>
              <a:gd name="connsiteX105" fmla="*/ 803910 w 967740"/>
              <a:gd name="connsiteY105" fmla="*/ 237980 h 1788650"/>
              <a:gd name="connsiteX106" fmla="*/ 807720 w 967740"/>
              <a:gd name="connsiteY106" fmla="*/ 268460 h 1788650"/>
              <a:gd name="connsiteX107" fmla="*/ 815340 w 967740"/>
              <a:gd name="connsiteY107" fmla="*/ 257030 h 1788650"/>
              <a:gd name="connsiteX108" fmla="*/ 819150 w 967740"/>
              <a:gd name="connsiteY108" fmla="*/ 245600 h 1788650"/>
              <a:gd name="connsiteX109" fmla="*/ 826770 w 967740"/>
              <a:gd name="connsiteY109" fmla="*/ 226550 h 1788650"/>
              <a:gd name="connsiteX110" fmla="*/ 834390 w 967740"/>
              <a:gd name="connsiteY110" fmla="*/ 203690 h 1788650"/>
              <a:gd name="connsiteX111" fmla="*/ 845820 w 967740"/>
              <a:gd name="connsiteY111" fmla="*/ 180830 h 1788650"/>
              <a:gd name="connsiteX112" fmla="*/ 853440 w 967740"/>
              <a:gd name="connsiteY112" fmla="*/ 196070 h 1788650"/>
              <a:gd name="connsiteX113" fmla="*/ 868680 w 967740"/>
              <a:gd name="connsiteY113" fmla="*/ 218930 h 1788650"/>
              <a:gd name="connsiteX114" fmla="*/ 876300 w 967740"/>
              <a:gd name="connsiteY114" fmla="*/ 199880 h 1788650"/>
              <a:gd name="connsiteX115" fmla="*/ 883920 w 967740"/>
              <a:gd name="connsiteY115" fmla="*/ 188450 h 1788650"/>
              <a:gd name="connsiteX116" fmla="*/ 887730 w 967740"/>
              <a:gd name="connsiteY116" fmla="*/ 237980 h 1788650"/>
              <a:gd name="connsiteX117" fmla="*/ 902970 w 967740"/>
              <a:gd name="connsiteY117" fmla="*/ 211310 h 1788650"/>
              <a:gd name="connsiteX118" fmla="*/ 910590 w 967740"/>
              <a:gd name="connsiteY118" fmla="*/ 196070 h 1788650"/>
              <a:gd name="connsiteX119" fmla="*/ 906780 w 967740"/>
              <a:gd name="connsiteY119" fmla="*/ 226550 h 1788650"/>
              <a:gd name="connsiteX120" fmla="*/ 910590 w 967740"/>
              <a:gd name="connsiteY120" fmla="*/ 241790 h 1788650"/>
              <a:gd name="connsiteX121" fmla="*/ 918210 w 967740"/>
              <a:gd name="connsiteY121" fmla="*/ 230360 h 1788650"/>
              <a:gd name="connsiteX122" fmla="*/ 929640 w 967740"/>
              <a:gd name="connsiteY122" fmla="*/ 218930 h 1788650"/>
              <a:gd name="connsiteX123" fmla="*/ 933450 w 967740"/>
              <a:gd name="connsiteY123" fmla="*/ 207500 h 1788650"/>
              <a:gd name="connsiteX124" fmla="*/ 944880 w 967740"/>
              <a:gd name="connsiteY124" fmla="*/ 241790 h 1788650"/>
              <a:gd name="connsiteX125" fmla="*/ 941070 w 967740"/>
              <a:gd name="connsiteY125" fmla="*/ 302750 h 1788650"/>
              <a:gd name="connsiteX126" fmla="*/ 944880 w 967740"/>
              <a:gd name="connsiteY126" fmla="*/ 401810 h 1788650"/>
              <a:gd name="connsiteX127" fmla="*/ 948690 w 967740"/>
              <a:gd name="connsiteY127" fmla="*/ 428480 h 1788650"/>
              <a:gd name="connsiteX128" fmla="*/ 952500 w 967740"/>
              <a:gd name="connsiteY128" fmla="*/ 470390 h 1788650"/>
              <a:gd name="connsiteX129" fmla="*/ 956310 w 967740"/>
              <a:gd name="connsiteY129" fmla="*/ 565640 h 1788650"/>
              <a:gd name="connsiteX130" fmla="*/ 967740 w 967740"/>
              <a:gd name="connsiteY130" fmla="*/ 626600 h 1788650"/>
              <a:gd name="connsiteX131" fmla="*/ 960120 w 967740"/>
              <a:gd name="connsiteY131" fmla="*/ 737090 h 1788650"/>
              <a:gd name="connsiteX132" fmla="*/ 956310 w 967740"/>
              <a:gd name="connsiteY132" fmla="*/ 763760 h 1788650"/>
              <a:gd name="connsiteX133" fmla="*/ 952500 w 967740"/>
              <a:gd name="connsiteY133" fmla="*/ 782810 h 1788650"/>
              <a:gd name="connsiteX134" fmla="*/ 944880 w 967740"/>
              <a:gd name="connsiteY134" fmla="*/ 847580 h 1788650"/>
              <a:gd name="connsiteX135" fmla="*/ 941070 w 967740"/>
              <a:gd name="connsiteY135" fmla="*/ 862820 h 1788650"/>
              <a:gd name="connsiteX136" fmla="*/ 933450 w 967740"/>
              <a:gd name="connsiteY136" fmla="*/ 935210 h 1788650"/>
              <a:gd name="connsiteX137" fmla="*/ 925830 w 967740"/>
              <a:gd name="connsiteY137" fmla="*/ 988550 h 1788650"/>
              <a:gd name="connsiteX138" fmla="*/ 929640 w 967740"/>
              <a:gd name="connsiteY138" fmla="*/ 1057130 h 1788650"/>
              <a:gd name="connsiteX139" fmla="*/ 941070 w 967740"/>
              <a:gd name="connsiteY139" fmla="*/ 1133330 h 1788650"/>
              <a:gd name="connsiteX140" fmla="*/ 933450 w 967740"/>
              <a:gd name="connsiteY140" fmla="*/ 1217150 h 1788650"/>
              <a:gd name="connsiteX141" fmla="*/ 925830 w 967740"/>
              <a:gd name="connsiteY141" fmla="*/ 1262870 h 1788650"/>
              <a:gd name="connsiteX142" fmla="*/ 918210 w 967740"/>
              <a:gd name="connsiteY142" fmla="*/ 1346690 h 1788650"/>
              <a:gd name="connsiteX143" fmla="*/ 914400 w 967740"/>
              <a:gd name="connsiteY143" fmla="*/ 1361930 h 1788650"/>
              <a:gd name="connsiteX144" fmla="*/ 910590 w 967740"/>
              <a:gd name="connsiteY144" fmla="*/ 1380980 h 1788650"/>
              <a:gd name="connsiteX145" fmla="*/ 902970 w 967740"/>
              <a:gd name="connsiteY145" fmla="*/ 1403840 h 1788650"/>
              <a:gd name="connsiteX146" fmla="*/ 891540 w 967740"/>
              <a:gd name="connsiteY146" fmla="*/ 1430510 h 1788650"/>
              <a:gd name="connsiteX147" fmla="*/ 887730 w 967740"/>
              <a:gd name="connsiteY147" fmla="*/ 1457180 h 1788650"/>
              <a:gd name="connsiteX148" fmla="*/ 883920 w 967740"/>
              <a:gd name="connsiteY148" fmla="*/ 1468610 h 1788650"/>
              <a:gd name="connsiteX149" fmla="*/ 876300 w 967740"/>
              <a:gd name="connsiteY149" fmla="*/ 1495280 h 1788650"/>
              <a:gd name="connsiteX150" fmla="*/ 876300 w 967740"/>
              <a:gd name="connsiteY150" fmla="*/ 1586720 h 1788650"/>
              <a:gd name="connsiteX151" fmla="*/ 887730 w 967740"/>
              <a:gd name="connsiteY151" fmla="*/ 1609580 h 1788650"/>
              <a:gd name="connsiteX152" fmla="*/ 891540 w 967740"/>
              <a:gd name="connsiteY152" fmla="*/ 1617200 h 1788650"/>
              <a:gd name="connsiteX0" fmla="*/ 697230 w 967740"/>
              <a:gd name="connsiteY0" fmla="*/ 1788650 h 1788650"/>
              <a:gd name="connsiteX1" fmla="*/ 704850 w 967740"/>
              <a:gd name="connsiteY1" fmla="*/ 1758170 h 1788650"/>
              <a:gd name="connsiteX2" fmla="*/ 708660 w 967740"/>
              <a:gd name="connsiteY2" fmla="*/ 1742930 h 1788650"/>
              <a:gd name="connsiteX3" fmla="*/ 712470 w 967740"/>
              <a:gd name="connsiteY3" fmla="*/ 1716260 h 1788650"/>
              <a:gd name="connsiteX4" fmla="*/ 716280 w 967740"/>
              <a:gd name="connsiteY4" fmla="*/ 1697210 h 1788650"/>
              <a:gd name="connsiteX5" fmla="*/ 723900 w 967740"/>
              <a:gd name="connsiteY5" fmla="*/ 1674350 h 1788650"/>
              <a:gd name="connsiteX6" fmla="*/ 731520 w 967740"/>
              <a:gd name="connsiteY6" fmla="*/ 1590530 h 1788650"/>
              <a:gd name="connsiteX7" fmla="*/ 735330 w 967740"/>
              <a:gd name="connsiteY7" fmla="*/ 1579100 h 1788650"/>
              <a:gd name="connsiteX8" fmla="*/ 739140 w 967740"/>
              <a:gd name="connsiteY8" fmla="*/ 1529570 h 1788650"/>
              <a:gd name="connsiteX9" fmla="*/ 742950 w 967740"/>
              <a:gd name="connsiteY9" fmla="*/ 1514330 h 1788650"/>
              <a:gd name="connsiteX10" fmla="*/ 746760 w 967740"/>
              <a:gd name="connsiteY10" fmla="*/ 1472420 h 1788650"/>
              <a:gd name="connsiteX11" fmla="*/ 750570 w 967740"/>
              <a:gd name="connsiteY11" fmla="*/ 1457180 h 1788650"/>
              <a:gd name="connsiteX12" fmla="*/ 754380 w 967740"/>
              <a:gd name="connsiteY12" fmla="*/ 1426700 h 1788650"/>
              <a:gd name="connsiteX13" fmla="*/ 758190 w 967740"/>
              <a:gd name="connsiteY13" fmla="*/ 1400030 h 1788650"/>
              <a:gd name="connsiteX14" fmla="*/ 762000 w 967740"/>
              <a:gd name="connsiteY14" fmla="*/ 1339070 h 1788650"/>
              <a:gd name="connsiteX15" fmla="*/ 765810 w 967740"/>
              <a:gd name="connsiteY15" fmla="*/ 1316210 h 1788650"/>
              <a:gd name="connsiteX16" fmla="*/ 758190 w 967740"/>
              <a:gd name="connsiteY16" fmla="*/ 1209530 h 1788650"/>
              <a:gd name="connsiteX17" fmla="*/ 754380 w 967740"/>
              <a:gd name="connsiteY17" fmla="*/ 1190480 h 1788650"/>
              <a:gd name="connsiteX18" fmla="*/ 746760 w 967740"/>
              <a:gd name="connsiteY18" fmla="*/ 1137140 h 1788650"/>
              <a:gd name="connsiteX19" fmla="*/ 735330 w 967740"/>
              <a:gd name="connsiteY19" fmla="*/ 1087610 h 1788650"/>
              <a:gd name="connsiteX20" fmla="*/ 731520 w 967740"/>
              <a:gd name="connsiteY20" fmla="*/ 1076180 h 1788650"/>
              <a:gd name="connsiteX21" fmla="*/ 723900 w 967740"/>
              <a:gd name="connsiteY21" fmla="*/ 1019030 h 1788650"/>
              <a:gd name="connsiteX22" fmla="*/ 716280 w 967740"/>
              <a:gd name="connsiteY22" fmla="*/ 980930 h 1788650"/>
              <a:gd name="connsiteX23" fmla="*/ 712470 w 967740"/>
              <a:gd name="connsiteY23" fmla="*/ 942830 h 1788650"/>
              <a:gd name="connsiteX24" fmla="*/ 704850 w 967740"/>
              <a:gd name="connsiteY24" fmla="*/ 916160 h 1788650"/>
              <a:gd name="connsiteX25" fmla="*/ 701040 w 967740"/>
              <a:gd name="connsiteY25" fmla="*/ 897110 h 1788650"/>
              <a:gd name="connsiteX26" fmla="*/ 693420 w 967740"/>
              <a:gd name="connsiteY26" fmla="*/ 881870 h 1788650"/>
              <a:gd name="connsiteX27" fmla="*/ 685800 w 967740"/>
              <a:gd name="connsiteY27" fmla="*/ 859010 h 1788650"/>
              <a:gd name="connsiteX28" fmla="*/ 674370 w 967740"/>
              <a:gd name="connsiteY28" fmla="*/ 832340 h 1788650"/>
              <a:gd name="connsiteX29" fmla="*/ 666750 w 967740"/>
              <a:gd name="connsiteY29" fmla="*/ 817100 h 1788650"/>
              <a:gd name="connsiteX30" fmla="*/ 659130 w 967740"/>
              <a:gd name="connsiteY30" fmla="*/ 794240 h 1788650"/>
              <a:gd name="connsiteX31" fmla="*/ 655320 w 967740"/>
              <a:gd name="connsiteY31" fmla="*/ 779000 h 1788650"/>
              <a:gd name="connsiteX32" fmla="*/ 647700 w 967740"/>
              <a:gd name="connsiteY32" fmla="*/ 767570 h 1788650"/>
              <a:gd name="connsiteX33" fmla="*/ 640080 w 967740"/>
              <a:gd name="connsiteY33" fmla="*/ 737090 h 1788650"/>
              <a:gd name="connsiteX34" fmla="*/ 636270 w 967740"/>
              <a:gd name="connsiteY34" fmla="*/ 725660 h 1788650"/>
              <a:gd name="connsiteX35" fmla="*/ 632460 w 967740"/>
              <a:gd name="connsiteY35" fmla="*/ 710420 h 1788650"/>
              <a:gd name="connsiteX36" fmla="*/ 624840 w 967740"/>
              <a:gd name="connsiteY36" fmla="*/ 698990 h 1788650"/>
              <a:gd name="connsiteX37" fmla="*/ 621030 w 967740"/>
              <a:gd name="connsiteY37" fmla="*/ 683750 h 1788650"/>
              <a:gd name="connsiteX38" fmla="*/ 605790 w 967740"/>
              <a:gd name="connsiteY38" fmla="*/ 653270 h 1788650"/>
              <a:gd name="connsiteX39" fmla="*/ 586740 w 967740"/>
              <a:gd name="connsiteY39" fmla="*/ 622790 h 1788650"/>
              <a:gd name="connsiteX40" fmla="*/ 567690 w 967740"/>
              <a:gd name="connsiteY40" fmla="*/ 584690 h 1788650"/>
              <a:gd name="connsiteX41" fmla="*/ 567690 w 967740"/>
              <a:gd name="connsiteY41" fmla="*/ 584690 h 1788650"/>
              <a:gd name="connsiteX42" fmla="*/ 537210 w 967740"/>
              <a:gd name="connsiteY42" fmla="*/ 538970 h 1788650"/>
              <a:gd name="connsiteX43" fmla="*/ 518160 w 967740"/>
              <a:gd name="connsiteY43" fmla="*/ 504680 h 1788650"/>
              <a:gd name="connsiteX44" fmla="*/ 510540 w 967740"/>
              <a:gd name="connsiteY44" fmla="*/ 493250 h 1788650"/>
              <a:gd name="connsiteX45" fmla="*/ 468630 w 967740"/>
              <a:gd name="connsiteY45" fmla="*/ 455150 h 1788650"/>
              <a:gd name="connsiteX46" fmla="*/ 434340 w 967740"/>
              <a:gd name="connsiteY46" fmla="*/ 417050 h 1788650"/>
              <a:gd name="connsiteX47" fmla="*/ 403860 w 967740"/>
              <a:gd name="connsiteY47" fmla="*/ 390380 h 1788650"/>
              <a:gd name="connsiteX48" fmla="*/ 369570 w 967740"/>
              <a:gd name="connsiteY48" fmla="*/ 359900 h 1788650"/>
              <a:gd name="connsiteX49" fmla="*/ 342900 w 967740"/>
              <a:gd name="connsiteY49" fmla="*/ 344660 h 1788650"/>
              <a:gd name="connsiteX50" fmla="*/ 308610 w 967740"/>
              <a:gd name="connsiteY50" fmla="*/ 317990 h 1788650"/>
              <a:gd name="connsiteX51" fmla="*/ 281940 w 967740"/>
              <a:gd name="connsiteY51" fmla="*/ 302750 h 1788650"/>
              <a:gd name="connsiteX52" fmla="*/ 270510 w 967740"/>
              <a:gd name="connsiteY52" fmla="*/ 295130 h 1788650"/>
              <a:gd name="connsiteX53" fmla="*/ 224246 w 967740"/>
              <a:gd name="connsiteY53" fmla="*/ 264106 h 1788650"/>
              <a:gd name="connsiteX54" fmla="*/ 188323 w 967740"/>
              <a:gd name="connsiteY54" fmla="*/ 247232 h 1788650"/>
              <a:gd name="connsiteX55" fmla="*/ 163286 w 967740"/>
              <a:gd name="connsiteY55" fmla="*/ 215120 h 1788650"/>
              <a:gd name="connsiteX56" fmla="*/ 117566 w 967740"/>
              <a:gd name="connsiteY56" fmla="*/ 195526 h 1788650"/>
              <a:gd name="connsiteX57" fmla="*/ 76200 w 967740"/>
              <a:gd name="connsiteY57" fmla="*/ 167768 h 1788650"/>
              <a:gd name="connsiteX58" fmla="*/ 30480 w 967740"/>
              <a:gd name="connsiteY58" fmla="*/ 142730 h 1788650"/>
              <a:gd name="connsiteX59" fmla="*/ 22860 w 967740"/>
              <a:gd name="connsiteY59" fmla="*/ 127490 h 1788650"/>
              <a:gd name="connsiteX60" fmla="*/ 11430 w 967740"/>
              <a:gd name="connsiteY60" fmla="*/ 119870 h 1788650"/>
              <a:gd name="connsiteX61" fmla="*/ 19050 w 967740"/>
              <a:gd name="connsiteY61" fmla="*/ 104630 h 1788650"/>
              <a:gd name="connsiteX62" fmla="*/ 30480 w 967740"/>
              <a:gd name="connsiteY62" fmla="*/ 116060 h 1788650"/>
              <a:gd name="connsiteX63" fmla="*/ 41910 w 967740"/>
              <a:gd name="connsiteY63" fmla="*/ 123680 h 1788650"/>
              <a:gd name="connsiteX64" fmla="*/ 60960 w 967740"/>
              <a:gd name="connsiteY64" fmla="*/ 127490 h 1788650"/>
              <a:gd name="connsiteX65" fmla="*/ 53340 w 967740"/>
              <a:gd name="connsiteY65" fmla="*/ 97010 h 1788650"/>
              <a:gd name="connsiteX66" fmla="*/ 49530 w 967740"/>
              <a:gd name="connsiteY66" fmla="*/ 77960 h 1788650"/>
              <a:gd name="connsiteX67" fmla="*/ 72390 w 967740"/>
              <a:gd name="connsiteY67" fmla="*/ 93200 h 1788650"/>
              <a:gd name="connsiteX68" fmla="*/ 83820 w 967740"/>
              <a:gd name="connsiteY68" fmla="*/ 70340 h 1788650"/>
              <a:gd name="connsiteX69" fmla="*/ 110490 w 967740"/>
              <a:gd name="connsiteY69" fmla="*/ 89390 h 1788650"/>
              <a:gd name="connsiteX70" fmla="*/ 118110 w 967740"/>
              <a:gd name="connsiteY70" fmla="*/ 74150 h 1788650"/>
              <a:gd name="connsiteX71" fmla="*/ 125730 w 967740"/>
              <a:gd name="connsiteY71" fmla="*/ 51290 h 1788650"/>
              <a:gd name="connsiteX72" fmla="*/ 133350 w 967740"/>
              <a:gd name="connsiteY72" fmla="*/ 62720 h 1788650"/>
              <a:gd name="connsiteX73" fmla="*/ 140970 w 967740"/>
              <a:gd name="connsiteY73" fmla="*/ 51290 h 1788650"/>
              <a:gd name="connsiteX74" fmla="*/ 182880 w 967740"/>
              <a:gd name="connsiteY74" fmla="*/ 39860 h 1788650"/>
              <a:gd name="connsiteX75" fmla="*/ 211182 w 967740"/>
              <a:gd name="connsiteY75" fmla="*/ 51834 h 1788650"/>
              <a:gd name="connsiteX76" fmla="*/ 242207 w 967740"/>
              <a:gd name="connsiteY76" fmla="*/ 74695 h 1788650"/>
              <a:gd name="connsiteX77" fmla="*/ 283573 w 967740"/>
              <a:gd name="connsiteY77" fmla="*/ 104085 h 1788650"/>
              <a:gd name="connsiteX78" fmla="*/ 349431 w 967740"/>
              <a:gd name="connsiteY78" fmla="*/ 132389 h 1788650"/>
              <a:gd name="connsiteX79" fmla="*/ 389165 w 967740"/>
              <a:gd name="connsiteY79" fmla="*/ 159058 h 1788650"/>
              <a:gd name="connsiteX80" fmla="*/ 421277 w 967740"/>
              <a:gd name="connsiteY80" fmla="*/ 181374 h 1788650"/>
              <a:gd name="connsiteX81" fmla="*/ 457200 w 967740"/>
              <a:gd name="connsiteY81" fmla="*/ 209677 h 1788650"/>
              <a:gd name="connsiteX82" fmla="*/ 480060 w 967740"/>
              <a:gd name="connsiteY82" fmla="*/ 215120 h 1788650"/>
              <a:gd name="connsiteX83" fmla="*/ 529590 w 967740"/>
              <a:gd name="connsiteY83" fmla="*/ 257030 h 1788650"/>
              <a:gd name="connsiteX84" fmla="*/ 563880 w 967740"/>
              <a:gd name="connsiteY84" fmla="*/ 283700 h 1788650"/>
              <a:gd name="connsiteX85" fmla="*/ 594360 w 967740"/>
              <a:gd name="connsiteY85" fmla="*/ 317990 h 1788650"/>
              <a:gd name="connsiteX86" fmla="*/ 624840 w 967740"/>
              <a:gd name="connsiteY86" fmla="*/ 356090 h 1788650"/>
              <a:gd name="connsiteX87" fmla="*/ 647700 w 967740"/>
              <a:gd name="connsiteY87" fmla="*/ 390380 h 1788650"/>
              <a:gd name="connsiteX88" fmla="*/ 651510 w 967740"/>
              <a:gd name="connsiteY88" fmla="*/ 401810 h 1788650"/>
              <a:gd name="connsiteX89" fmla="*/ 678180 w 967740"/>
              <a:gd name="connsiteY89" fmla="*/ 436100 h 1788650"/>
              <a:gd name="connsiteX90" fmla="*/ 704850 w 967740"/>
              <a:gd name="connsiteY90" fmla="*/ 474200 h 1788650"/>
              <a:gd name="connsiteX91" fmla="*/ 746760 w 967740"/>
              <a:gd name="connsiteY91" fmla="*/ 565640 h 1788650"/>
              <a:gd name="connsiteX92" fmla="*/ 754380 w 967740"/>
              <a:gd name="connsiteY92" fmla="*/ 580880 h 1788650"/>
              <a:gd name="connsiteX93" fmla="*/ 765810 w 967740"/>
              <a:gd name="connsiteY93" fmla="*/ 607550 h 1788650"/>
              <a:gd name="connsiteX94" fmla="*/ 773430 w 967740"/>
              <a:gd name="connsiteY94" fmla="*/ 584690 h 1788650"/>
              <a:gd name="connsiteX95" fmla="*/ 796290 w 967740"/>
              <a:gd name="connsiteY95" fmla="*/ 504680 h 1788650"/>
              <a:gd name="connsiteX96" fmla="*/ 803910 w 967740"/>
              <a:gd name="connsiteY96" fmla="*/ 428480 h 1788650"/>
              <a:gd name="connsiteX97" fmla="*/ 796290 w 967740"/>
              <a:gd name="connsiteY97" fmla="*/ 401810 h 1788650"/>
              <a:gd name="connsiteX98" fmla="*/ 800100 w 967740"/>
              <a:gd name="connsiteY98" fmla="*/ 386570 h 1788650"/>
              <a:gd name="connsiteX99" fmla="*/ 796290 w 967740"/>
              <a:gd name="connsiteY99" fmla="*/ 363710 h 1788650"/>
              <a:gd name="connsiteX100" fmla="*/ 792480 w 967740"/>
              <a:gd name="connsiteY100" fmla="*/ 337040 h 1788650"/>
              <a:gd name="connsiteX101" fmla="*/ 784860 w 967740"/>
              <a:gd name="connsiteY101" fmla="*/ 291320 h 1788650"/>
              <a:gd name="connsiteX102" fmla="*/ 788670 w 967740"/>
              <a:gd name="connsiteY102" fmla="*/ 196070 h 1788650"/>
              <a:gd name="connsiteX103" fmla="*/ 792480 w 967740"/>
              <a:gd name="connsiteY103" fmla="*/ 177020 h 1788650"/>
              <a:gd name="connsiteX104" fmla="*/ 800100 w 967740"/>
              <a:gd name="connsiteY104" fmla="*/ 199880 h 1788650"/>
              <a:gd name="connsiteX105" fmla="*/ 803910 w 967740"/>
              <a:gd name="connsiteY105" fmla="*/ 237980 h 1788650"/>
              <a:gd name="connsiteX106" fmla="*/ 807720 w 967740"/>
              <a:gd name="connsiteY106" fmla="*/ 268460 h 1788650"/>
              <a:gd name="connsiteX107" fmla="*/ 815340 w 967740"/>
              <a:gd name="connsiteY107" fmla="*/ 257030 h 1788650"/>
              <a:gd name="connsiteX108" fmla="*/ 819150 w 967740"/>
              <a:gd name="connsiteY108" fmla="*/ 245600 h 1788650"/>
              <a:gd name="connsiteX109" fmla="*/ 826770 w 967740"/>
              <a:gd name="connsiteY109" fmla="*/ 226550 h 1788650"/>
              <a:gd name="connsiteX110" fmla="*/ 834390 w 967740"/>
              <a:gd name="connsiteY110" fmla="*/ 203690 h 1788650"/>
              <a:gd name="connsiteX111" fmla="*/ 845820 w 967740"/>
              <a:gd name="connsiteY111" fmla="*/ 180830 h 1788650"/>
              <a:gd name="connsiteX112" fmla="*/ 853440 w 967740"/>
              <a:gd name="connsiteY112" fmla="*/ 196070 h 1788650"/>
              <a:gd name="connsiteX113" fmla="*/ 868680 w 967740"/>
              <a:gd name="connsiteY113" fmla="*/ 218930 h 1788650"/>
              <a:gd name="connsiteX114" fmla="*/ 876300 w 967740"/>
              <a:gd name="connsiteY114" fmla="*/ 199880 h 1788650"/>
              <a:gd name="connsiteX115" fmla="*/ 883920 w 967740"/>
              <a:gd name="connsiteY115" fmla="*/ 188450 h 1788650"/>
              <a:gd name="connsiteX116" fmla="*/ 887730 w 967740"/>
              <a:gd name="connsiteY116" fmla="*/ 237980 h 1788650"/>
              <a:gd name="connsiteX117" fmla="*/ 902970 w 967740"/>
              <a:gd name="connsiteY117" fmla="*/ 211310 h 1788650"/>
              <a:gd name="connsiteX118" fmla="*/ 910590 w 967740"/>
              <a:gd name="connsiteY118" fmla="*/ 196070 h 1788650"/>
              <a:gd name="connsiteX119" fmla="*/ 906780 w 967740"/>
              <a:gd name="connsiteY119" fmla="*/ 226550 h 1788650"/>
              <a:gd name="connsiteX120" fmla="*/ 910590 w 967740"/>
              <a:gd name="connsiteY120" fmla="*/ 241790 h 1788650"/>
              <a:gd name="connsiteX121" fmla="*/ 918210 w 967740"/>
              <a:gd name="connsiteY121" fmla="*/ 230360 h 1788650"/>
              <a:gd name="connsiteX122" fmla="*/ 929640 w 967740"/>
              <a:gd name="connsiteY122" fmla="*/ 218930 h 1788650"/>
              <a:gd name="connsiteX123" fmla="*/ 933450 w 967740"/>
              <a:gd name="connsiteY123" fmla="*/ 207500 h 1788650"/>
              <a:gd name="connsiteX124" fmla="*/ 944880 w 967740"/>
              <a:gd name="connsiteY124" fmla="*/ 241790 h 1788650"/>
              <a:gd name="connsiteX125" fmla="*/ 941070 w 967740"/>
              <a:gd name="connsiteY125" fmla="*/ 302750 h 1788650"/>
              <a:gd name="connsiteX126" fmla="*/ 944880 w 967740"/>
              <a:gd name="connsiteY126" fmla="*/ 401810 h 1788650"/>
              <a:gd name="connsiteX127" fmla="*/ 948690 w 967740"/>
              <a:gd name="connsiteY127" fmla="*/ 428480 h 1788650"/>
              <a:gd name="connsiteX128" fmla="*/ 952500 w 967740"/>
              <a:gd name="connsiteY128" fmla="*/ 470390 h 1788650"/>
              <a:gd name="connsiteX129" fmla="*/ 956310 w 967740"/>
              <a:gd name="connsiteY129" fmla="*/ 565640 h 1788650"/>
              <a:gd name="connsiteX130" fmla="*/ 967740 w 967740"/>
              <a:gd name="connsiteY130" fmla="*/ 626600 h 1788650"/>
              <a:gd name="connsiteX131" fmla="*/ 960120 w 967740"/>
              <a:gd name="connsiteY131" fmla="*/ 737090 h 1788650"/>
              <a:gd name="connsiteX132" fmla="*/ 956310 w 967740"/>
              <a:gd name="connsiteY132" fmla="*/ 763760 h 1788650"/>
              <a:gd name="connsiteX133" fmla="*/ 952500 w 967740"/>
              <a:gd name="connsiteY133" fmla="*/ 782810 h 1788650"/>
              <a:gd name="connsiteX134" fmla="*/ 944880 w 967740"/>
              <a:gd name="connsiteY134" fmla="*/ 847580 h 1788650"/>
              <a:gd name="connsiteX135" fmla="*/ 941070 w 967740"/>
              <a:gd name="connsiteY135" fmla="*/ 862820 h 1788650"/>
              <a:gd name="connsiteX136" fmla="*/ 933450 w 967740"/>
              <a:gd name="connsiteY136" fmla="*/ 935210 h 1788650"/>
              <a:gd name="connsiteX137" fmla="*/ 925830 w 967740"/>
              <a:gd name="connsiteY137" fmla="*/ 988550 h 1788650"/>
              <a:gd name="connsiteX138" fmla="*/ 929640 w 967740"/>
              <a:gd name="connsiteY138" fmla="*/ 1057130 h 1788650"/>
              <a:gd name="connsiteX139" fmla="*/ 941070 w 967740"/>
              <a:gd name="connsiteY139" fmla="*/ 1133330 h 1788650"/>
              <a:gd name="connsiteX140" fmla="*/ 933450 w 967740"/>
              <a:gd name="connsiteY140" fmla="*/ 1217150 h 1788650"/>
              <a:gd name="connsiteX141" fmla="*/ 925830 w 967740"/>
              <a:gd name="connsiteY141" fmla="*/ 1262870 h 1788650"/>
              <a:gd name="connsiteX142" fmla="*/ 918210 w 967740"/>
              <a:gd name="connsiteY142" fmla="*/ 1346690 h 1788650"/>
              <a:gd name="connsiteX143" fmla="*/ 914400 w 967740"/>
              <a:gd name="connsiteY143" fmla="*/ 1361930 h 1788650"/>
              <a:gd name="connsiteX144" fmla="*/ 910590 w 967740"/>
              <a:gd name="connsiteY144" fmla="*/ 1380980 h 1788650"/>
              <a:gd name="connsiteX145" fmla="*/ 902970 w 967740"/>
              <a:gd name="connsiteY145" fmla="*/ 1403840 h 1788650"/>
              <a:gd name="connsiteX146" fmla="*/ 891540 w 967740"/>
              <a:gd name="connsiteY146" fmla="*/ 1430510 h 1788650"/>
              <a:gd name="connsiteX147" fmla="*/ 887730 w 967740"/>
              <a:gd name="connsiteY147" fmla="*/ 1457180 h 1788650"/>
              <a:gd name="connsiteX148" fmla="*/ 883920 w 967740"/>
              <a:gd name="connsiteY148" fmla="*/ 1468610 h 1788650"/>
              <a:gd name="connsiteX149" fmla="*/ 876300 w 967740"/>
              <a:gd name="connsiteY149" fmla="*/ 1495280 h 1788650"/>
              <a:gd name="connsiteX150" fmla="*/ 876300 w 967740"/>
              <a:gd name="connsiteY150" fmla="*/ 1586720 h 1788650"/>
              <a:gd name="connsiteX151" fmla="*/ 887730 w 967740"/>
              <a:gd name="connsiteY151" fmla="*/ 1609580 h 1788650"/>
              <a:gd name="connsiteX152" fmla="*/ 891540 w 967740"/>
              <a:gd name="connsiteY152" fmla="*/ 1617200 h 1788650"/>
              <a:gd name="connsiteX0" fmla="*/ 697230 w 967740"/>
              <a:gd name="connsiteY0" fmla="*/ 1788650 h 1788650"/>
              <a:gd name="connsiteX1" fmla="*/ 704850 w 967740"/>
              <a:gd name="connsiteY1" fmla="*/ 1758170 h 1788650"/>
              <a:gd name="connsiteX2" fmla="*/ 708660 w 967740"/>
              <a:gd name="connsiteY2" fmla="*/ 1742930 h 1788650"/>
              <a:gd name="connsiteX3" fmla="*/ 712470 w 967740"/>
              <a:gd name="connsiteY3" fmla="*/ 1716260 h 1788650"/>
              <a:gd name="connsiteX4" fmla="*/ 716280 w 967740"/>
              <a:gd name="connsiteY4" fmla="*/ 1697210 h 1788650"/>
              <a:gd name="connsiteX5" fmla="*/ 723900 w 967740"/>
              <a:gd name="connsiteY5" fmla="*/ 1674350 h 1788650"/>
              <a:gd name="connsiteX6" fmla="*/ 731520 w 967740"/>
              <a:gd name="connsiteY6" fmla="*/ 1590530 h 1788650"/>
              <a:gd name="connsiteX7" fmla="*/ 735330 w 967740"/>
              <a:gd name="connsiteY7" fmla="*/ 1579100 h 1788650"/>
              <a:gd name="connsiteX8" fmla="*/ 739140 w 967740"/>
              <a:gd name="connsiteY8" fmla="*/ 1529570 h 1788650"/>
              <a:gd name="connsiteX9" fmla="*/ 742950 w 967740"/>
              <a:gd name="connsiteY9" fmla="*/ 1514330 h 1788650"/>
              <a:gd name="connsiteX10" fmla="*/ 746760 w 967740"/>
              <a:gd name="connsiteY10" fmla="*/ 1472420 h 1788650"/>
              <a:gd name="connsiteX11" fmla="*/ 750570 w 967740"/>
              <a:gd name="connsiteY11" fmla="*/ 1457180 h 1788650"/>
              <a:gd name="connsiteX12" fmla="*/ 754380 w 967740"/>
              <a:gd name="connsiteY12" fmla="*/ 1426700 h 1788650"/>
              <a:gd name="connsiteX13" fmla="*/ 758190 w 967740"/>
              <a:gd name="connsiteY13" fmla="*/ 1400030 h 1788650"/>
              <a:gd name="connsiteX14" fmla="*/ 762000 w 967740"/>
              <a:gd name="connsiteY14" fmla="*/ 1339070 h 1788650"/>
              <a:gd name="connsiteX15" fmla="*/ 765810 w 967740"/>
              <a:gd name="connsiteY15" fmla="*/ 1316210 h 1788650"/>
              <a:gd name="connsiteX16" fmla="*/ 758190 w 967740"/>
              <a:gd name="connsiteY16" fmla="*/ 1209530 h 1788650"/>
              <a:gd name="connsiteX17" fmla="*/ 754380 w 967740"/>
              <a:gd name="connsiteY17" fmla="*/ 1190480 h 1788650"/>
              <a:gd name="connsiteX18" fmla="*/ 746760 w 967740"/>
              <a:gd name="connsiteY18" fmla="*/ 1137140 h 1788650"/>
              <a:gd name="connsiteX19" fmla="*/ 735330 w 967740"/>
              <a:gd name="connsiteY19" fmla="*/ 1087610 h 1788650"/>
              <a:gd name="connsiteX20" fmla="*/ 731520 w 967740"/>
              <a:gd name="connsiteY20" fmla="*/ 1076180 h 1788650"/>
              <a:gd name="connsiteX21" fmla="*/ 723900 w 967740"/>
              <a:gd name="connsiteY21" fmla="*/ 1019030 h 1788650"/>
              <a:gd name="connsiteX22" fmla="*/ 716280 w 967740"/>
              <a:gd name="connsiteY22" fmla="*/ 980930 h 1788650"/>
              <a:gd name="connsiteX23" fmla="*/ 712470 w 967740"/>
              <a:gd name="connsiteY23" fmla="*/ 942830 h 1788650"/>
              <a:gd name="connsiteX24" fmla="*/ 704850 w 967740"/>
              <a:gd name="connsiteY24" fmla="*/ 916160 h 1788650"/>
              <a:gd name="connsiteX25" fmla="*/ 701040 w 967740"/>
              <a:gd name="connsiteY25" fmla="*/ 897110 h 1788650"/>
              <a:gd name="connsiteX26" fmla="*/ 693420 w 967740"/>
              <a:gd name="connsiteY26" fmla="*/ 881870 h 1788650"/>
              <a:gd name="connsiteX27" fmla="*/ 685800 w 967740"/>
              <a:gd name="connsiteY27" fmla="*/ 859010 h 1788650"/>
              <a:gd name="connsiteX28" fmla="*/ 674370 w 967740"/>
              <a:gd name="connsiteY28" fmla="*/ 832340 h 1788650"/>
              <a:gd name="connsiteX29" fmla="*/ 666750 w 967740"/>
              <a:gd name="connsiteY29" fmla="*/ 817100 h 1788650"/>
              <a:gd name="connsiteX30" fmla="*/ 659130 w 967740"/>
              <a:gd name="connsiteY30" fmla="*/ 794240 h 1788650"/>
              <a:gd name="connsiteX31" fmla="*/ 655320 w 967740"/>
              <a:gd name="connsiteY31" fmla="*/ 779000 h 1788650"/>
              <a:gd name="connsiteX32" fmla="*/ 647700 w 967740"/>
              <a:gd name="connsiteY32" fmla="*/ 767570 h 1788650"/>
              <a:gd name="connsiteX33" fmla="*/ 640080 w 967740"/>
              <a:gd name="connsiteY33" fmla="*/ 737090 h 1788650"/>
              <a:gd name="connsiteX34" fmla="*/ 636270 w 967740"/>
              <a:gd name="connsiteY34" fmla="*/ 725660 h 1788650"/>
              <a:gd name="connsiteX35" fmla="*/ 632460 w 967740"/>
              <a:gd name="connsiteY35" fmla="*/ 710420 h 1788650"/>
              <a:gd name="connsiteX36" fmla="*/ 624840 w 967740"/>
              <a:gd name="connsiteY36" fmla="*/ 698990 h 1788650"/>
              <a:gd name="connsiteX37" fmla="*/ 621030 w 967740"/>
              <a:gd name="connsiteY37" fmla="*/ 683750 h 1788650"/>
              <a:gd name="connsiteX38" fmla="*/ 605790 w 967740"/>
              <a:gd name="connsiteY38" fmla="*/ 653270 h 1788650"/>
              <a:gd name="connsiteX39" fmla="*/ 586740 w 967740"/>
              <a:gd name="connsiteY39" fmla="*/ 622790 h 1788650"/>
              <a:gd name="connsiteX40" fmla="*/ 567690 w 967740"/>
              <a:gd name="connsiteY40" fmla="*/ 584690 h 1788650"/>
              <a:gd name="connsiteX41" fmla="*/ 567690 w 967740"/>
              <a:gd name="connsiteY41" fmla="*/ 584690 h 1788650"/>
              <a:gd name="connsiteX42" fmla="*/ 537210 w 967740"/>
              <a:gd name="connsiteY42" fmla="*/ 538970 h 1788650"/>
              <a:gd name="connsiteX43" fmla="*/ 518160 w 967740"/>
              <a:gd name="connsiteY43" fmla="*/ 504680 h 1788650"/>
              <a:gd name="connsiteX44" fmla="*/ 510540 w 967740"/>
              <a:gd name="connsiteY44" fmla="*/ 493250 h 1788650"/>
              <a:gd name="connsiteX45" fmla="*/ 468630 w 967740"/>
              <a:gd name="connsiteY45" fmla="*/ 455150 h 1788650"/>
              <a:gd name="connsiteX46" fmla="*/ 434340 w 967740"/>
              <a:gd name="connsiteY46" fmla="*/ 417050 h 1788650"/>
              <a:gd name="connsiteX47" fmla="*/ 403860 w 967740"/>
              <a:gd name="connsiteY47" fmla="*/ 390380 h 1788650"/>
              <a:gd name="connsiteX48" fmla="*/ 369570 w 967740"/>
              <a:gd name="connsiteY48" fmla="*/ 359900 h 1788650"/>
              <a:gd name="connsiteX49" fmla="*/ 342900 w 967740"/>
              <a:gd name="connsiteY49" fmla="*/ 344660 h 1788650"/>
              <a:gd name="connsiteX50" fmla="*/ 308610 w 967740"/>
              <a:gd name="connsiteY50" fmla="*/ 317990 h 1788650"/>
              <a:gd name="connsiteX51" fmla="*/ 281940 w 967740"/>
              <a:gd name="connsiteY51" fmla="*/ 302750 h 1788650"/>
              <a:gd name="connsiteX52" fmla="*/ 270510 w 967740"/>
              <a:gd name="connsiteY52" fmla="*/ 295130 h 1788650"/>
              <a:gd name="connsiteX53" fmla="*/ 224246 w 967740"/>
              <a:gd name="connsiteY53" fmla="*/ 264106 h 1788650"/>
              <a:gd name="connsiteX54" fmla="*/ 188323 w 967740"/>
              <a:gd name="connsiteY54" fmla="*/ 247232 h 1788650"/>
              <a:gd name="connsiteX55" fmla="*/ 163286 w 967740"/>
              <a:gd name="connsiteY55" fmla="*/ 215120 h 1788650"/>
              <a:gd name="connsiteX56" fmla="*/ 117566 w 967740"/>
              <a:gd name="connsiteY56" fmla="*/ 195526 h 1788650"/>
              <a:gd name="connsiteX57" fmla="*/ 76200 w 967740"/>
              <a:gd name="connsiteY57" fmla="*/ 167768 h 1788650"/>
              <a:gd name="connsiteX58" fmla="*/ 30480 w 967740"/>
              <a:gd name="connsiteY58" fmla="*/ 142730 h 1788650"/>
              <a:gd name="connsiteX59" fmla="*/ 22860 w 967740"/>
              <a:gd name="connsiteY59" fmla="*/ 127490 h 1788650"/>
              <a:gd name="connsiteX60" fmla="*/ 11430 w 967740"/>
              <a:gd name="connsiteY60" fmla="*/ 119870 h 1788650"/>
              <a:gd name="connsiteX61" fmla="*/ 19050 w 967740"/>
              <a:gd name="connsiteY61" fmla="*/ 104630 h 1788650"/>
              <a:gd name="connsiteX62" fmla="*/ 30480 w 967740"/>
              <a:gd name="connsiteY62" fmla="*/ 116060 h 1788650"/>
              <a:gd name="connsiteX63" fmla="*/ 41910 w 967740"/>
              <a:gd name="connsiteY63" fmla="*/ 123680 h 1788650"/>
              <a:gd name="connsiteX64" fmla="*/ 60960 w 967740"/>
              <a:gd name="connsiteY64" fmla="*/ 127490 h 1788650"/>
              <a:gd name="connsiteX65" fmla="*/ 53340 w 967740"/>
              <a:gd name="connsiteY65" fmla="*/ 97010 h 1788650"/>
              <a:gd name="connsiteX66" fmla="*/ 49530 w 967740"/>
              <a:gd name="connsiteY66" fmla="*/ 77960 h 1788650"/>
              <a:gd name="connsiteX67" fmla="*/ 72390 w 967740"/>
              <a:gd name="connsiteY67" fmla="*/ 93200 h 1788650"/>
              <a:gd name="connsiteX68" fmla="*/ 83820 w 967740"/>
              <a:gd name="connsiteY68" fmla="*/ 70340 h 1788650"/>
              <a:gd name="connsiteX69" fmla="*/ 110490 w 967740"/>
              <a:gd name="connsiteY69" fmla="*/ 89390 h 1788650"/>
              <a:gd name="connsiteX70" fmla="*/ 118110 w 967740"/>
              <a:gd name="connsiteY70" fmla="*/ 74150 h 1788650"/>
              <a:gd name="connsiteX71" fmla="*/ 125730 w 967740"/>
              <a:gd name="connsiteY71" fmla="*/ 51290 h 1788650"/>
              <a:gd name="connsiteX72" fmla="*/ 133350 w 967740"/>
              <a:gd name="connsiteY72" fmla="*/ 62720 h 1788650"/>
              <a:gd name="connsiteX73" fmla="*/ 140970 w 967740"/>
              <a:gd name="connsiteY73" fmla="*/ 51290 h 1788650"/>
              <a:gd name="connsiteX74" fmla="*/ 182880 w 967740"/>
              <a:gd name="connsiteY74" fmla="*/ 39860 h 1788650"/>
              <a:gd name="connsiteX75" fmla="*/ 211182 w 967740"/>
              <a:gd name="connsiteY75" fmla="*/ 51834 h 1788650"/>
              <a:gd name="connsiteX76" fmla="*/ 242207 w 967740"/>
              <a:gd name="connsiteY76" fmla="*/ 74695 h 1788650"/>
              <a:gd name="connsiteX77" fmla="*/ 283573 w 967740"/>
              <a:gd name="connsiteY77" fmla="*/ 104085 h 1788650"/>
              <a:gd name="connsiteX78" fmla="*/ 349431 w 967740"/>
              <a:gd name="connsiteY78" fmla="*/ 132389 h 1788650"/>
              <a:gd name="connsiteX79" fmla="*/ 389165 w 967740"/>
              <a:gd name="connsiteY79" fmla="*/ 159058 h 1788650"/>
              <a:gd name="connsiteX80" fmla="*/ 421277 w 967740"/>
              <a:gd name="connsiteY80" fmla="*/ 181374 h 1788650"/>
              <a:gd name="connsiteX81" fmla="*/ 457200 w 967740"/>
              <a:gd name="connsiteY81" fmla="*/ 209677 h 1788650"/>
              <a:gd name="connsiteX82" fmla="*/ 529590 w 967740"/>
              <a:gd name="connsiteY82" fmla="*/ 257030 h 1788650"/>
              <a:gd name="connsiteX83" fmla="*/ 563880 w 967740"/>
              <a:gd name="connsiteY83" fmla="*/ 283700 h 1788650"/>
              <a:gd name="connsiteX84" fmla="*/ 594360 w 967740"/>
              <a:gd name="connsiteY84" fmla="*/ 317990 h 1788650"/>
              <a:gd name="connsiteX85" fmla="*/ 624840 w 967740"/>
              <a:gd name="connsiteY85" fmla="*/ 356090 h 1788650"/>
              <a:gd name="connsiteX86" fmla="*/ 647700 w 967740"/>
              <a:gd name="connsiteY86" fmla="*/ 390380 h 1788650"/>
              <a:gd name="connsiteX87" fmla="*/ 651510 w 967740"/>
              <a:gd name="connsiteY87" fmla="*/ 401810 h 1788650"/>
              <a:gd name="connsiteX88" fmla="*/ 678180 w 967740"/>
              <a:gd name="connsiteY88" fmla="*/ 436100 h 1788650"/>
              <a:gd name="connsiteX89" fmla="*/ 704850 w 967740"/>
              <a:gd name="connsiteY89" fmla="*/ 474200 h 1788650"/>
              <a:gd name="connsiteX90" fmla="*/ 746760 w 967740"/>
              <a:gd name="connsiteY90" fmla="*/ 565640 h 1788650"/>
              <a:gd name="connsiteX91" fmla="*/ 754380 w 967740"/>
              <a:gd name="connsiteY91" fmla="*/ 580880 h 1788650"/>
              <a:gd name="connsiteX92" fmla="*/ 765810 w 967740"/>
              <a:gd name="connsiteY92" fmla="*/ 607550 h 1788650"/>
              <a:gd name="connsiteX93" fmla="*/ 773430 w 967740"/>
              <a:gd name="connsiteY93" fmla="*/ 584690 h 1788650"/>
              <a:gd name="connsiteX94" fmla="*/ 796290 w 967740"/>
              <a:gd name="connsiteY94" fmla="*/ 504680 h 1788650"/>
              <a:gd name="connsiteX95" fmla="*/ 803910 w 967740"/>
              <a:gd name="connsiteY95" fmla="*/ 428480 h 1788650"/>
              <a:gd name="connsiteX96" fmla="*/ 796290 w 967740"/>
              <a:gd name="connsiteY96" fmla="*/ 401810 h 1788650"/>
              <a:gd name="connsiteX97" fmla="*/ 800100 w 967740"/>
              <a:gd name="connsiteY97" fmla="*/ 386570 h 1788650"/>
              <a:gd name="connsiteX98" fmla="*/ 796290 w 967740"/>
              <a:gd name="connsiteY98" fmla="*/ 363710 h 1788650"/>
              <a:gd name="connsiteX99" fmla="*/ 792480 w 967740"/>
              <a:gd name="connsiteY99" fmla="*/ 337040 h 1788650"/>
              <a:gd name="connsiteX100" fmla="*/ 784860 w 967740"/>
              <a:gd name="connsiteY100" fmla="*/ 291320 h 1788650"/>
              <a:gd name="connsiteX101" fmla="*/ 788670 w 967740"/>
              <a:gd name="connsiteY101" fmla="*/ 196070 h 1788650"/>
              <a:gd name="connsiteX102" fmla="*/ 792480 w 967740"/>
              <a:gd name="connsiteY102" fmla="*/ 177020 h 1788650"/>
              <a:gd name="connsiteX103" fmla="*/ 800100 w 967740"/>
              <a:gd name="connsiteY103" fmla="*/ 199880 h 1788650"/>
              <a:gd name="connsiteX104" fmla="*/ 803910 w 967740"/>
              <a:gd name="connsiteY104" fmla="*/ 237980 h 1788650"/>
              <a:gd name="connsiteX105" fmla="*/ 807720 w 967740"/>
              <a:gd name="connsiteY105" fmla="*/ 268460 h 1788650"/>
              <a:gd name="connsiteX106" fmla="*/ 815340 w 967740"/>
              <a:gd name="connsiteY106" fmla="*/ 257030 h 1788650"/>
              <a:gd name="connsiteX107" fmla="*/ 819150 w 967740"/>
              <a:gd name="connsiteY107" fmla="*/ 245600 h 1788650"/>
              <a:gd name="connsiteX108" fmla="*/ 826770 w 967740"/>
              <a:gd name="connsiteY108" fmla="*/ 226550 h 1788650"/>
              <a:gd name="connsiteX109" fmla="*/ 834390 w 967740"/>
              <a:gd name="connsiteY109" fmla="*/ 203690 h 1788650"/>
              <a:gd name="connsiteX110" fmla="*/ 845820 w 967740"/>
              <a:gd name="connsiteY110" fmla="*/ 180830 h 1788650"/>
              <a:gd name="connsiteX111" fmla="*/ 853440 w 967740"/>
              <a:gd name="connsiteY111" fmla="*/ 196070 h 1788650"/>
              <a:gd name="connsiteX112" fmla="*/ 868680 w 967740"/>
              <a:gd name="connsiteY112" fmla="*/ 218930 h 1788650"/>
              <a:gd name="connsiteX113" fmla="*/ 876300 w 967740"/>
              <a:gd name="connsiteY113" fmla="*/ 199880 h 1788650"/>
              <a:gd name="connsiteX114" fmla="*/ 883920 w 967740"/>
              <a:gd name="connsiteY114" fmla="*/ 188450 h 1788650"/>
              <a:gd name="connsiteX115" fmla="*/ 887730 w 967740"/>
              <a:gd name="connsiteY115" fmla="*/ 237980 h 1788650"/>
              <a:gd name="connsiteX116" fmla="*/ 902970 w 967740"/>
              <a:gd name="connsiteY116" fmla="*/ 211310 h 1788650"/>
              <a:gd name="connsiteX117" fmla="*/ 910590 w 967740"/>
              <a:gd name="connsiteY117" fmla="*/ 196070 h 1788650"/>
              <a:gd name="connsiteX118" fmla="*/ 906780 w 967740"/>
              <a:gd name="connsiteY118" fmla="*/ 226550 h 1788650"/>
              <a:gd name="connsiteX119" fmla="*/ 910590 w 967740"/>
              <a:gd name="connsiteY119" fmla="*/ 241790 h 1788650"/>
              <a:gd name="connsiteX120" fmla="*/ 918210 w 967740"/>
              <a:gd name="connsiteY120" fmla="*/ 230360 h 1788650"/>
              <a:gd name="connsiteX121" fmla="*/ 929640 w 967740"/>
              <a:gd name="connsiteY121" fmla="*/ 218930 h 1788650"/>
              <a:gd name="connsiteX122" fmla="*/ 933450 w 967740"/>
              <a:gd name="connsiteY122" fmla="*/ 207500 h 1788650"/>
              <a:gd name="connsiteX123" fmla="*/ 944880 w 967740"/>
              <a:gd name="connsiteY123" fmla="*/ 241790 h 1788650"/>
              <a:gd name="connsiteX124" fmla="*/ 941070 w 967740"/>
              <a:gd name="connsiteY124" fmla="*/ 302750 h 1788650"/>
              <a:gd name="connsiteX125" fmla="*/ 944880 w 967740"/>
              <a:gd name="connsiteY125" fmla="*/ 401810 h 1788650"/>
              <a:gd name="connsiteX126" fmla="*/ 948690 w 967740"/>
              <a:gd name="connsiteY126" fmla="*/ 428480 h 1788650"/>
              <a:gd name="connsiteX127" fmla="*/ 952500 w 967740"/>
              <a:gd name="connsiteY127" fmla="*/ 470390 h 1788650"/>
              <a:gd name="connsiteX128" fmla="*/ 956310 w 967740"/>
              <a:gd name="connsiteY128" fmla="*/ 565640 h 1788650"/>
              <a:gd name="connsiteX129" fmla="*/ 967740 w 967740"/>
              <a:gd name="connsiteY129" fmla="*/ 626600 h 1788650"/>
              <a:gd name="connsiteX130" fmla="*/ 960120 w 967740"/>
              <a:gd name="connsiteY130" fmla="*/ 737090 h 1788650"/>
              <a:gd name="connsiteX131" fmla="*/ 956310 w 967740"/>
              <a:gd name="connsiteY131" fmla="*/ 763760 h 1788650"/>
              <a:gd name="connsiteX132" fmla="*/ 952500 w 967740"/>
              <a:gd name="connsiteY132" fmla="*/ 782810 h 1788650"/>
              <a:gd name="connsiteX133" fmla="*/ 944880 w 967740"/>
              <a:gd name="connsiteY133" fmla="*/ 847580 h 1788650"/>
              <a:gd name="connsiteX134" fmla="*/ 941070 w 967740"/>
              <a:gd name="connsiteY134" fmla="*/ 862820 h 1788650"/>
              <a:gd name="connsiteX135" fmla="*/ 933450 w 967740"/>
              <a:gd name="connsiteY135" fmla="*/ 935210 h 1788650"/>
              <a:gd name="connsiteX136" fmla="*/ 925830 w 967740"/>
              <a:gd name="connsiteY136" fmla="*/ 988550 h 1788650"/>
              <a:gd name="connsiteX137" fmla="*/ 929640 w 967740"/>
              <a:gd name="connsiteY137" fmla="*/ 1057130 h 1788650"/>
              <a:gd name="connsiteX138" fmla="*/ 941070 w 967740"/>
              <a:gd name="connsiteY138" fmla="*/ 1133330 h 1788650"/>
              <a:gd name="connsiteX139" fmla="*/ 933450 w 967740"/>
              <a:gd name="connsiteY139" fmla="*/ 1217150 h 1788650"/>
              <a:gd name="connsiteX140" fmla="*/ 925830 w 967740"/>
              <a:gd name="connsiteY140" fmla="*/ 1262870 h 1788650"/>
              <a:gd name="connsiteX141" fmla="*/ 918210 w 967740"/>
              <a:gd name="connsiteY141" fmla="*/ 1346690 h 1788650"/>
              <a:gd name="connsiteX142" fmla="*/ 914400 w 967740"/>
              <a:gd name="connsiteY142" fmla="*/ 1361930 h 1788650"/>
              <a:gd name="connsiteX143" fmla="*/ 910590 w 967740"/>
              <a:gd name="connsiteY143" fmla="*/ 1380980 h 1788650"/>
              <a:gd name="connsiteX144" fmla="*/ 902970 w 967740"/>
              <a:gd name="connsiteY144" fmla="*/ 1403840 h 1788650"/>
              <a:gd name="connsiteX145" fmla="*/ 891540 w 967740"/>
              <a:gd name="connsiteY145" fmla="*/ 1430510 h 1788650"/>
              <a:gd name="connsiteX146" fmla="*/ 887730 w 967740"/>
              <a:gd name="connsiteY146" fmla="*/ 1457180 h 1788650"/>
              <a:gd name="connsiteX147" fmla="*/ 883920 w 967740"/>
              <a:gd name="connsiteY147" fmla="*/ 1468610 h 1788650"/>
              <a:gd name="connsiteX148" fmla="*/ 876300 w 967740"/>
              <a:gd name="connsiteY148" fmla="*/ 1495280 h 1788650"/>
              <a:gd name="connsiteX149" fmla="*/ 876300 w 967740"/>
              <a:gd name="connsiteY149" fmla="*/ 1586720 h 1788650"/>
              <a:gd name="connsiteX150" fmla="*/ 887730 w 967740"/>
              <a:gd name="connsiteY150" fmla="*/ 1609580 h 1788650"/>
              <a:gd name="connsiteX151" fmla="*/ 891540 w 967740"/>
              <a:gd name="connsiteY151" fmla="*/ 1617200 h 1788650"/>
              <a:gd name="connsiteX0" fmla="*/ 697230 w 967740"/>
              <a:gd name="connsiteY0" fmla="*/ 1788650 h 1788650"/>
              <a:gd name="connsiteX1" fmla="*/ 704850 w 967740"/>
              <a:gd name="connsiteY1" fmla="*/ 1758170 h 1788650"/>
              <a:gd name="connsiteX2" fmla="*/ 708660 w 967740"/>
              <a:gd name="connsiteY2" fmla="*/ 1742930 h 1788650"/>
              <a:gd name="connsiteX3" fmla="*/ 712470 w 967740"/>
              <a:gd name="connsiteY3" fmla="*/ 1716260 h 1788650"/>
              <a:gd name="connsiteX4" fmla="*/ 716280 w 967740"/>
              <a:gd name="connsiteY4" fmla="*/ 1697210 h 1788650"/>
              <a:gd name="connsiteX5" fmla="*/ 723900 w 967740"/>
              <a:gd name="connsiteY5" fmla="*/ 1674350 h 1788650"/>
              <a:gd name="connsiteX6" fmla="*/ 731520 w 967740"/>
              <a:gd name="connsiteY6" fmla="*/ 1590530 h 1788650"/>
              <a:gd name="connsiteX7" fmla="*/ 735330 w 967740"/>
              <a:gd name="connsiteY7" fmla="*/ 1579100 h 1788650"/>
              <a:gd name="connsiteX8" fmla="*/ 739140 w 967740"/>
              <a:gd name="connsiteY8" fmla="*/ 1529570 h 1788650"/>
              <a:gd name="connsiteX9" fmla="*/ 742950 w 967740"/>
              <a:gd name="connsiteY9" fmla="*/ 1514330 h 1788650"/>
              <a:gd name="connsiteX10" fmla="*/ 746760 w 967740"/>
              <a:gd name="connsiteY10" fmla="*/ 1472420 h 1788650"/>
              <a:gd name="connsiteX11" fmla="*/ 750570 w 967740"/>
              <a:gd name="connsiteY11" fmla="*/ 1457180 h 1788650"/>
              <a:gd name="connsiteX12" fmla="*/ 754380 w 967740"/>
              <a:gd name="connsiteY12" fmla="*/ 1426700 h 1788650"/>
              <a:gd name="connsiteX13" fmla="*/ 758190 w 967740"/>
              <a:gd name="connsiteY13" fmla="*/ 1400030 h 1788650"/>
              <a:gd name="connsiteX14" fmla="*/ 762000 w 967740"/>
              <a:gd name="connsiteY14" fmla="*/ 1339070 h 1788650"/>
              <a:gd name="connsiteX15" fmla="*/ 765810 w 967740"/>
              <a:gd name="connsiteY15" fmla="*/ 1316210 h 1788650"/>
              <a:gd name="connsiteX16" fmla="*/ 758190 w 967740"/>
              <a:gd name="connsiteY16" fmla="*/ 1209530 h 1788650"/>
              <a:gd name="connsiteX17" fmla="*/ 754380 w 967740"/>
              <a:gd name="connsiteY17" fmla="*/ 1190480 h 1788650"/>
              <a:gd name="connsiteX18" fmla="*/ 746760 w 967740"/>
              <a:gd name="connsiteY18" fmla="*/ 1137140 h 1788650"/>
              <a:gd name="connsiteX19" fmla="*/ 735330 w 967740"/>
              <a:gd name="connsiteY19" fmla="*/ 1087610 h 1788650"/>
              <a:gd name="connsiteX20" fmla="*/ 731520 w 967740"/>
              <a:gd name="connsiteY20" fmla="*/ 1076180 h 1788650"/>
              <a:gd name="connsiteX21" fmla="*/ 723900 w 967740"/>
              <a:gd name="connsiteY21" fmla="*/ 1019030 h 1788650"/>
              <a:gd name="connsiteX22" fmla="*/ 716280 w 967740"/>
              <a:gd name="connsiteY22" fmla="*/ 980930 h 1788650"/>
              <a:gd name="connsiteX23" fmla="*/ 712470 w 967740"/>
              <a:gd name="connsiteY23" fmla="*/ 942830 h 1788650"/>
              <a:gd name="connsiteX24" fmla="*/ 704850 w 967740"/>
              <a:gd name="connsiteY24" fmla="*/ 916160 h 1788650"/>
              <a:gd name="connsiteX25" fmla="*/ 701040 w 967740"/>
              <a:gd name="connsiteY25" fmla="*/ 897110 h 1788650"/>
              <a:gd name="connsiteX26" fmla="*/ 693420 w 967740"/>
              <a:gd name="connsiteY26" fmla="*/ 881870 h 1788650"/>
              <a:gd name="connsiteX27" fmla="*/ 685800 w 967740"/>
              <a:gd name="connsiteY27" fmla="*/ 859010 h 1788650"/>
              <a:gd name="connsiteX28" fmla="*/ 674370 w 967740"/>
              <a:gd name="connsiteY28" fmla="*/ 832340 h 1788650"/>
              <a:gd name="connsiteX29" fmla="*/ 666750 w 967740"/>
              <a:gd name="connsiteY29" fmla="*/ 817100 h 1788650"/>
              <a:gd name="connsiteX30" fmla="*/ 659130 w 967740"/>
              <a:gd name="connsiteY30" fmla="*/ 794240 h 1788650"/>
              <a:gd name="connsiteX31" fmla="*/ 655320 w 967740"/>
              <a:gd name="connsiteY31" fmla="*/ 779000 h 1788650"/>
              <a:gd name="connsiteX32" fmla="*/ 647700 w 967740"/>
              <a:gd name="connsiteY32" fmla="*/ 767570 h 1788650"/>
              <a:gd name="connsiteX33" fmla="*/ 640080 w 967740"/>
              <a:gd name="connsiteY33" fmla="*/ 737090 h 1788650"/>
              <a:gd name="connsiteX34" fmla="*/ 636270 w 967740"/>
              <a:gd name="connsiteY34" fmla="*/ 725660 h 1788650"/>
              <a:gd name="connsiteX35" fmla="*/ 632460 w 967740"/>
              <a:gd name="connsiteY35" fmla="*/ 710420 h 1788650"/>
              <a:gd name="connsiteX36" fmla="*/ 624840 w 967740"/>
              <a:gd name="connsiteY36" fmla="*/ 698990 h 1788650"/>
              <a:gd name="connsiteX37" fmla="*/ 621030 w 967740"/>
              <a:gd name="connsiteY37" fmla="*/ 683750 h 1788650"/>
              <a:gd name="connsiteX38" fmla="*/ 605790 w 967740"/>
              <a:gd name="connsiteY38" fmla="*/ 653270 h 1788650"/>
              <a:gd name="connsiteX39" fmla="*/ 586740 w 967740"/>
              <a:gd name="connsiteY39" fmla="*/ 622790 h 1788650"/>
              <a:gd name="connsiteX40" fmla="*/ 567690 w 967740"/>
              <a:gd name="connsiteY40" fmla="*/ 584690 h 1788650"/>
              <a:gd name="connsiteX41" fmla="*/ 567690 w 967740"/>
              <a:gd name="connsiteY41" fmla="*/ 584690 h 1788650"/>
              <a:gd name="connsiteX42" fmla="*/ 537210 w 967740"/>
              <a:gd name="connsiteY42" fmla="*/ 538970 h 1788650"/>
              <a:gd name="connsiteX43" fmla="*/ 518160 w 967740"/>
              <a:gd name="connsiteY43" fmla="*/ 504680 h 1788650"/>
              <a:gd name="connsiteX44" fmla="*/ 510540 w 967740"/>
              <a:gd name="connsiteY44" fmla="*/ 493250 h 1788650"/>
              <a:gd name="connsiteX45" fmla="*/ 468630 w 967740"/>
              <a:gd name="connsiteY45" fmla="*/ 455150 h 1788650"/>
              <a:gd name="connsiteX46" fmla="*/ 434340 w 967740"/>
              <a:gd name="connsiteY46" fmla="*/ 417050 h 1788650"/>
              <a:gd name="connsiteX47" fmla="*/ 403860 w 967740"/>
              <a:gd name="connsiteY47" fmla="*/ 390380 h 1788650"/>
              <a:gd name="connsiteX48" fmla="*/ 369570 w 967740"/>
              <a:gd name="connsiteY48" fmla="*/ 359900 h 1788650"/>
              <a:gd name="connsiteX49" fmla="*/ 342900 w 967740"/>
              <a:gd name="connsiteY49" fmla="*/ 344660 h 1788650"/>
              <a:gd name="connsiteX50" fmla="*/ 308610 w 967740"/>
              <a:gd name="connsiteY50" fmla="*/ 317990 h 1788650"/>
              <a:gd name="connsiteX51" fmla="*/ 281940 w 967740"/>
              <a:gd name="connsiteY51" fmla="*/ 302750 h 1788650"/>
              <a:gd name="connsiteX52" fmla="*/ 270510 w 967740"/>
              <a:gd name="connsiteY52" fmla="*/ 295130 h 1788650"/>
              <a:gd name="connsiteX53" fmla="*/ 224246 w 967740"/>
              <a:gd name="connsiteY53" fmla="*/ 264106 h 1788650"/>
              <a:gd name="connsiteX54" fmla="*/ 188323 w 967740"/>
              <a:gd name="connsiteY54" fmla="*/ 247232 h 1788650"/>
              <a:gd name="connsiteX55" fmla="*/ 163286 w 967740"/>
              <a:gd name="connsiteY55" fmla="*/ 215120 h 1788650"/>
              <a:gd name="connsiteX56" fmla="*/ 117566 w 967740"/>
              <a:gd name="connsiteY56" fmla="*/ 195526 h 1788650"/>
              <a:gd name="connsiteX57" fmla="*/ 76200 w 967740"/>
              <a:gd name="connsiteY57" fmla="*/ 167768 h 1788650"/>
              <a:gd name="connsiteX58" fmla="*/ 30480 w 967740"/>
              <a:gd name="connsiteY58" fmla="*/ 142730 h 1788650"/>
              <a:gd name="connsiteX59" fmla="*/ 22860 w 967740"/>
              <a:gd name="connsiteY59" fmla="*/ 127490 h 1788650"/>
              <a:gd name="connsiteX60" fmla="*/ 11430 w 967740"/>
              <a:gd name="connsiteY60" fmla="*/ 119870 h 1788650"/>
              <a:gd name="connsiteX61" fmla="*/ 19050 w 967740"/>
              <a:gd name="connsiteY61" fmla="*/ 104630 h 1788650"/>
              <a:gd name="connsiteX62" fmla="*/ 30480 w 967740"/>
              <a:gd name="connsiteY62" fmla="*/ 116060 h 1788650"/>
              <a:gd name="connsiteX63" fmla="*/ 41910 w 967740"/>
              <a:gd name="connsiteY63" fmla="*/ 123680 h 1788650"/>
              <a:gd name="connsiteX64" fmla="*/ 60960 w 967740"/>
              <a:gd name="connsiteY64" fmla="*/ 127490 h 1788650"/>
              <a:gd name="connsiteX65" fmla="*/ 53340 w 967740"/>
              <a:gd name="connsiteY65" fmla="*/ 97010 h 1788650"/>
              <a:gd name="connsiteX66" fmla="*/ 49530 w 967740"/>
              <a:gd name="connsiteY66" fmla="*/ 77960 h 1788650"/>
              <a:gd name="connsiteX67" fmla="*/ 72390 w 967740"/>
              <a:gd name="connsiteY67" fmla="*/ 93200 h 1788650"/>
              <a:gd name="connsiteX68" fmla="*/ 83820 w 967740"/>
              <a:gd name="connsiteY68" fmla="*/ 70340 h 1788650"/>
              <a:gd name="connsiteX69" fmla="*/ 110490 w 967740"/>
              <a:gd name="connsiteY69" fmla="*/ 89390 h 1788650"/>
              <a:gd name="connsiteX70" fmla="*/ 118110 w 967740"/>
              <a:gd name="connsiteY70" fmla="*/ 74150 h 1788650"/>
              <a:gd name="connsiteX71" fmla="*/ 125730 w 967740"/>
              <a:gd name="connsiteY71" fmla="*/ 51290 h 1788650"/>
              <a:gd name="connsiteX72" fmla="*/ 133350 w 967740"/>
              <a:gd name="connsiteY72" fmla="*/ 62720 h 1788650"/>
              <a:gd name="connsiteX73" fmla="*/ 140970 w 967740"/>
              <a:gd name="connsiteY73" fmla="*/ 51290 h 1788650"/>
              <a:gd name="connsiteX74" fmla="*/ 182880 w 967740"/>
              <a:gd name="connsiteY74" fmla="*/ 39860 h 1788650"/>
              <a:gd name="connsiteX75" fmla="*/ 211182 w 967740"/>
              <a:gd name="connsiteY75" fmla="*/ 51834 h 1788650"/>
              <a:gd name="connsiteX76" fmla="*/ 242207 w 967740"/>
              <a:gd name="connsiteY76" fmla="*/ 74695 h 1788650"/>
              <a:gd name="connsiteX77" fmla="*/ 283573 w 967740"/>
              <a:gd name="connsiteY77" fmla="*/ 104085 h 1788650"/>
              <a:gd name="connsiteX78" fmla="*/ 349431 w 967740"/>
              <a:gd name="connsiteY78" fmla="*/ 132389 h 1788650"/>
              <a:gd name="connsiteX79" fmla="*/ 389165 w 967740"/>
              <a:gd name="connsiteY79" fmla="*/ 159058 h 1788650"/>
              <a:gd name="connsiteX80" fmla="*/ 421277 w 967740"/>
              <a:gd name="connsiteY80" fmla="*/ 181374 h 1788650"/>
              <a:gd name="connsiteX81" fmla="*/ 457200 w 967740"/>
              <a:gd name="connsiteY81" fmla="*/ 209677 h 1788650"/>
              <a:gd name="connsiteX82" fmla="*/ 524147 w 967740"/>
              <a:gd name="connsiteY82" fmla="*/ 265195 h 1788650"/>
              <a:gd name="connsiteX83" fmla="*/ 563880 w 967740"/>
              <a:gd name="connsiteY83" fmla="*/ 283700 h 1788650"/>
              <a:gd name="connsiteX84" fmla="*/ 594360 w 967740"/>
              <a:gd name="connsiteY84" fmla="*/ 317990 h 1788650"/>
              <a:gd name="connsiteX85" fmla="*/ 624840 w 967740"/>
              <a:gd name="connsiteY85" fmla="*/ 356090 h 1788650"/>
              <a:gd name="connsiteX86" fmla="*/ 647700 w 967740"/>
              <a:gd name="connsiteY86" fmla="*/ 390380 h 1788650"/>
              <a:gd name="connsiteX87" fmla="*/ 651510 w 967740"/>
              <a:gd name="connsiteY87" fmla="*/ 401810 h 1788650"/>
              <a:gd name="connsiteX88" fmla="*/ 678180 w 967740"/>
              <a:gd name="connsiteY88" fmla="*/ 436100 h 1788650"/>
              <a:gd name="connsiteX89" fmla="*/ 704850 w 967740"/>
              <a:gd name="connsiteY89" fmla="*/ 474200 h 1788650"/>
              <a:gd name="connsiteX90" fmla="*/ 746760 w 967740"/>
              <a:gd name="connsiteY90" fmla="*/ 565640 h 1788650"/>
              <a:gd name="connsiteX91" fmla="*/ 754380 w 967740"/>
              <a:gd name="connsiteY91" fmla="*/ 580880 h 1788650"/>
              <a:gd name="connsiteX92" fmla="*/ 765810 w 967740"/>
              <a:gd name="connsiteY92" fmla="*/ 607550 h 1788650"/>
              <a:gd name="connsiteX93" fmla="*/ 773430 w 967740"/>
              <a:gd name="connsiteY93" fmla="*/ 584690 h 1788650"/>
              <a:gd name="connsiteX94" fmla="*/ 796290 w 967740"/>
              <a:gd name="connsiteY94" fmla="*/ 504680 h 1788650"/>
              <a:gd name="connsiteX95" fmla="*/ 803910 w 967740"/>
              <a:gd name="connsiteY95" fmla="*/ 428480 h 1788650"/>
              <a:gd name="connsiteX96" fmla="*/ 796290 w 967740"/>
              <a:gd name="connsiteY96" fmla="*/ 401810 h 1788650"/>
              <a:gd name="connsiteX97" fmla="*/ 800100 w 967740"/>
              <a:gd name="connsiteY97" fmla="*/ 386570 h 1788650"/>
              <a:gd name="connsiteX98" fmla="*/ 796290 w 967740"/>
              <a:gd name="connsiteY98" fmla="*/ 363710 h 1788650"/>
              <a:gd name="connsiteX99" fmla="*/ 792480 w 967740"/>
              <a:gd name="connsiteY99" fmla="*/ 337040 h 1788650"/>
              <a:gd name="connsiteX100" fmla="*/ 784860 w 967740"/>
              <a:gd name="connsiteY100" fmla="*/ 291320 h 1788650"/>
              <a:gd name="connsiteX101" fmla="*/ 788670 w 967740"/>
              <a:gd name="connsiteY101" fmla="*/ 196070 h 1788650"/>
              <a:gd name="connsiteX102" fmla="*/ 792480 w 967740"/>
              <a:gd name="connsiteY102" fmla="*/ 177020 h 1788650"/>
              <a:gd name="connsiteX103" fmla="*/ 800100 w 967740"/>
              <a:gd name="connsiteY103" fmla="*/ 199880 h 1788650"/>
              <a:gd name="connsiteX104" fmla="*/ 803910 w 967740"/>
              <a:gd name="connsiteY104" fmla="*/ 237980 h 1788650"/>
              <a:gd name="connsiteX105" fmla="*/ 807720 w 967740"/>
              <a:gd name="connsiteY105" fmla="*/ 268460 h 1788650"/>
              <a:gd name="connsiteX106" fmla="*/ 815340 w 967740"/>
              <a:gd name="connsiteY106" fmla="*/ 257030 h 1788650"/>
              <a:gd name="connsiteX107" fmla="*/ 819150 w 967740"/>
              <a:gd name="connsiteY107" fmla="*/ 245600 h 1788650"/>
              <a:gd name="connsiteX108" fmla="*/ 826770 w 967740"/>
              <a:gd name="connsiteY108" fmla="*/ 226550 h 1788650"/>
              <a:gd name="connsiteX109" fmla="*/ 834390 w 967740"/>
              <a:gd name="connsiteY109" fmla="*/ 203690 h 1788650"/>
              <a:gd name="connsiteX110" fmla="*/ 845820 w 967740"/>
              <a:gd name="connsiteY110" fmla="*/ 180830 h 1788650"/>
              <a:gd name="connsiteX111" fmla="*/ 853440 w 967740"/>
              <a:gd name="connsiteY111" fmla="*/ 196070 h 1788650"/>
              <a:gd name="connsiteX112" fmla="*/ 868680 w 967740"/>
              <a:gd name="connsiteY112" fmla="*/ 218930 h 1788650"/>
              <a:gd name="connsiteX113" fmla="*/ 876300 w 967740"/>
              <a:gd name="connsiteY113" fmla="*/ 199880 h 1788650"/>
              <a:gd name="connsiteX114" fmla="*/ 883920 w 967740"/>
              <a:gd name="connsiteY114" fmla="*/ 188450 h 1788650"/>
              <a:gd name="connsiteX115" fmla="*/ 887730 w 967740"/>
              <a:gd name="connsiteY115" fmla="*/ 237980 h 1788650"/>
              <a:gd name="connsiteX116" fmla="*/ 902970 w 967740"/>
              <a:gd name="connsiteY116" fmla="*/ 211310 h 1788650"/>
              <a:gd name="connsiteX117" fmla="*/ 910590 w 967740"/>
              <a:gd name="connsiteY117" fmla="*/ 196070 h 1788650"/>
              <a:gd name="connsiteX118" fmla="*/ 906780 w 967740"/>
              <a:gd name="connsiteY118" fmla="*/ 226550 h 1788650"/>
              <a:gd name="connsiteX119" fmla="*/ 910590 w 967740"/>
              <a:gd name="connsiteY119" fmla="*/ 241790 h 1788650"/>
              <a:gd name="connsiteX120" fmla="*/ 918210 w 967740"/>
              <a:gd name="connsiteY120" fmla="*/ 230360 h 1788650"/>
              <a:gd name="connsiteX121" fmla="*/ 929640 w 967740"/>
              <a:gd name="connsiteY121" fmla="*/ 218930 h 1788650"/>
              <a:gd name="connsiteX122" fmla="*/ 933450 w 967740"/>
              <a:gd name="connsiteY122" fmla="*/ 207500 h 1788650"/>
              <a:gd name="connsiteX123" fmla="*/ 944880 w 967740"/>
              <a:gd name="connsiteY123" fmla="*/ 241790 h 1788650"/>
              <a:gd name="connsiteX124" fmla="*/ 941070 w 967740"/>
              <a:gd name="connsiteY124" fmla="*/ 302750 h 1788650"/>
              <a:gd name="connsiteX125" fmla="*/ 944880 w 967740"/>
              <a:gd name="connsiteY125" fmla="*/ 401810 h 1788650"/>
              <a:gd name="connsiteX126" fmla="*/ 948690 w 967740"/>
              <a:gd name="connsiteY126" fmla="*/ 428480 h 1788650"/>
              <a:gd name="connsiteX127" fmla="*/ 952500 w 967740"/>
              <a:gd name="connsiteY127" fmla="*/ 470390 h 1788650"/>
              <a:gd name="connsiteX128" fmla="*/ 956310 w 967740"/>
              <a:gd name="connsiteY128" fmla="*/ 565640 h 1788650"/>
              <a:gd name="connsiteX129" fmla="*/ 967740 w 967740"/>
              <a:gd name="connsiteY129" fmla="*/ 626600 h 1788650"/>
              <a:gd name="connsiteX130" fmla="*/ 960120 w 967740"/>
              <a:gd name="connsiteY130" fmla="*/ 737090 h 1788650"/>
              <a:gd name="connsiteX131" fmla="*/ 956310 w 967740"/>
              <a:gd name="connsiteY131" fmla="*/ 763760 h 1788650"/>
              <a:gd name="connsiteX132" fmla="*/ 952500 w 967740"/>
              <a:gd name="connsiteY132" fmla="*/ 782810 h 1788650"/>
              <a:gd name="connsiteX133" fmla="*/ 944880 w 967740"/>
              <a:gd name="connsiteY133" fmla="*/ 847580 h 1788650"/>
              <a:gd name="connsiteX134" fmla="*/ 941070 w 967740"/>
              <a:gd name="connsiteY134" fmla="*/ 862820 h 1788650"/>
              <a:gd name="connsiteX135" fmla="*/ 933450 w 967740"/>
              <a:gd name="connsiteY135" fmla="*/ 935210 h 1788650"/>
              <a:gd name="connsiteX136" fmla="*/ 925830 w 967740"/>
              <a:gd name="connsiteY136" fmla="*/ 988550 h 1788650"/>
              <a:gd name="connsiteX137" fmla="*/ 929640 w 967740"/>
              <a:gd name="connsiteY137" fmla="*/ 1057130 h 1788650"/>
              <a:gd name="connsiteX138" fmla="*/ 941070 w 967740"/>
              <a:gd name="connsiteY138" fmla="*/ 1133330 h 1788650"/>
              <a:gd name="connsiteX139" fmla="*/ 933450 w 967740"/>
              <a:gd name="connsiteY139" fmla="*/ 1217150 h 1788650"/>
              <a:gd name="connsiteX140" fmla="*/ 925830 w 967740"/>
              <a:gd name="connsiteY140" fmla="*/ 1262870 h 1788650"/>
              <a:gd name="connsiteX141" fmla="*/ 918210 w 967740"/>
              <a:gd name="connsiteY141" fmla="*/ 1346690 h 1788650"/>
              <a:gd name="connsiteX142" fmla="*/ 914400 w 967740"/>
              <a:gd name="connsiteY142" fmla="*/ 1361930 h 1788650"/>
              <a:gd name="connsiteX143" fmla="*/ 910590 w 967740"/>
              <a:gd name="connsiteY143" fmla="*/ 1380980 h 1788650"/>
              <a:gd name="connsiteX144" fmla="*/ 902970 w 967740"/>
              <a:gd name="connsiteY144" fmla="*/ 1403840 h 1788650"/>
              <a:gd name="connsiteX145" fmla="*/ 891540 w 967740"/>
              <a:gd name="connsiteY145" fmla="*/ 1430510 h 1788650"/>
              <a:gd name="connsiteX146" fmla="*/ 887730 w 967740"/>
              <a:gd name="connsiteY146" fmla="*/ 1457180 h 1788650"/>
              <a:gd name="connsiteX147" fmla="*/ 883920 w 967740"/>
              <a:gd name="connsiteY147" fmla="*/ 1468610 h 1788650"/>
              <a:gd name="connsiteX148" fmla="*/ 876300 w 967740"/>
              <a:gd name="connsiteY148" fmla="*/ 1495280 h 1788650"/>
              <a:gd name="connsiteX149" fmla="*/ 876300 w 967740"/>
              <a:gd name="connsiteY149" fmla="*/ 1586720 h 1788650"/>
              <a:gd name="connsiteX150" fmla="*/ 887730 w 967740"/>
              <a:gd name="connsiteY150" fmla="*/ 1609580 h 1788650"/>
              <a:gd name="connsiteX151" fmla="*/ 891540 w 967740"/>
              <a:gd name="connsiteY151" fmla="*/ 1617200 h 1788650"/>
              <a:gd name="connsiteX0" fmla="*/ 697230 w 967740"/>
              <a:gd name="connsiteY0" fmla="*/ 1788650 h 1788650"/>
              <a:gd name="connsiteX1" fmla="*/ 704850 w 967740"/>
              <a:gd name="connsiteY1" fmla="*/ 1758170 h 1788650"/>
              <a:gd name="connsiteX2" fmla="*/ 708660 w 967740"/>
              <a:gd name="connsiteY2" fmla="*/ 1742930 h 1788650"/>
              <a:gd name="connsiteX3" fmla="*/ 712470 w 967740"/>
              <a:gd name="connsiteY3" fmla="*/ 1716260 h 1788650"/>
              <a:gd name="connsiteX4" fmla="*/ 716280 w 967740"/>
              <a:gd name="connsiteY4" fmla="*/ 1697210 h 1788650"/>
              <a:gd name="connsiteX5" fmla="*/ 723900 w 967740"/>
              <a:gd name="connsiteY5" fmla="*/ 1674350 h 1788650"/>
              <a:gd name="connsiteX6" fmla="*/ 731520 w 967740"/>
              <a:gd name="connsiteY6" fmla="*/ 1590530 h 1788650"/>
              <a:gd name="connsiteX7" fmla="*/ 735330 w 967740"/>
              <a:gd name="connsiteY7" fmla="*/ 1579100 h 1788650"/>
              <a:gd name="connsiteX8" fmla="*/ 739140 w 967740"/>
              <a:gd name="connsiteY8" fmla="*/ 1529570 h 1788650"/>
              <a:gd name="connsiteX9" fmla="*/ 742950 w 967740"/>
              <a:gd name="connsiteY9" fmla="*/ 1514330 h 1788650"/>
              <a:gd name="connsiteX10" fmla="*/ 746760 w 967740"/>
              <a:gd name="connsiteY10" fmla="*/ 1472420 h 1788650"/>
              <a:gd name="connsiteX11" fmla="*/ 750570 w 967740"/>
              <a:gd name="connsiteY11" fmla="*/ 1457180 h 1788650"/>
              <a:gd name="connsiteX12" fmla="*/ 754380 w 967740"/>
              <a:gd name="connsiteY12" fmla="*/ 1426700 h 1788650"/>
              <a:gd name="connsiteX13" fmla="*/ 758190 w 967740"/>
              <a:gd name="connsiteY13" fmla="*/ 1400030 h 1788650"/>
              <a:gd name="connsiteX14" fmla="*/ 762000 w 967740"/>
              <a:gd name="connsiteY14" fmla="*/ 1339070 h 1788650"/>
              <a:gd name="connsiteX15" fmla="*/ 765810 w 967740"/>
              <a:gd name="connsiteY15" fmla="*/ 1316210 h 1788650"/>
              <a:gd name="connsiteX16" fmla="*/ 758190 w 967740"/>
              <a:gd name="connsiteY16" fmla="*/ 1209530 h 1788650"/>
              <a:gd name="connsiteX17" fmla="*/ 754380 w 967740"/>
              <a:gd name="connsiteY17" fmla="*/ 1190480 h 1788650"/>
              <a:gd name="connsiteX18" fmla="*/ 746760 w 967740"/>
              <a:gd name="connsiteY18" fmla="*/ 1137140 h 1788650"/>
              <a:gd name="connsiteX19" fmla="*/ 735330 w 967740"/>
              <a:gd name="connsiteY19" fmla="*/ 1087610 h 1788650"/>
              <a:gd name="connsiteX20" fmla="*/ 731520 w 967740"/>
              <a:gd name="connsiteY20" fmla="*/ 1076180 h 1788650"/>
              <a:gd name="connsiteX21" fmla="*/ 723900 w 967740"/>
              <a:gd name="connsiteY21" fmla="*/ 1019030 h 1788650"/>
              <a:gd name="connsiteX22" fmla="*/ 716280 w 967740"/>
              <a:gd name="connsiteY22" fmla="*/ 980930 h 1788650"/>
              <a:gd name="connsiteX23" fmla="*/ 712470 w 967740"/>
              <a:gd name="connsiteY23" fmla="*/ 942830 h 1788650"/>
              <a:gd name="connsiteX24" fmla="*/ 704850 w 967740"/>
              <a:gd name="connsiteY24" fmla="*/ 916160 h 1788650"/>
              <a:gd name="connsiteX25" fmla="*/ 701040 w 967740"/>
              <a:gd name="connsiteY25" fmla="*/ 897110 h 1788650"/>
              <a:gd name="connsiteX26" fmla="*/ 693420 w 967740"/>
              <a:gd name="connsiteY26" fmla="*/ 881870 h 1788650"/>
              <a:gd name="connsiteX27" fmla="*/ 685800 w 967740"/>
              <a:gd name="connsiteY27" fmla="*/ 859010 h 1788650"/>
              <a:gd name="connsiteX28" fmla="*/ 674370 w 967740"/>
              <a:gd name="connsiteY28" fmla="*/ 832340 h 1788650"/>
              <a:gd name="connsiteX29" fmla="*/ 666750 w 967740"/>
              <a:gd name="connsiteY29" fmla="*/ 817100 h 1788650"/>
              <a:gd name="connsiteX30" fmla="*/ 659130 w 967740"/>
              <a:gd name="connsiteY30" fmla="*/ 794240 h 1788650"/>
              <a:gd name="connsiteX31" fmla="*/ 655320 w 967740"/>
              <a:gd name="connsiteY31" fmla="*/ 779000 h 1788650"/>
              <a:gd name="connsiteX32" fmla="*/ 647700 w 967740"/>
              <a:gd name="connsiteY32" fmla="*/ 767570 h 1788650"/>
              <a:gd name="connsiteX33" fmla="*/ 640080 w 967740"/>
              <a:gd name="connsiteY33" fmla="*/ 737090 h 1788650"/>
              <a:gd name="connsiteX34" fmla="*/ 636270 w 967740"/>
              <a:gd name="connsiteY34" fmla="*/ 725660 h 1788650"/>
              <a:gd name="connsiteX35" fmla="*/ 632460 w 967740"/>
              <a:gd name="connsiteY35" fmla="*/ 710420 h 1788650"/>
              <a:gd name="connsiteX36" fmla="*/ 624840 w 967740"/>
              <a:gd name="connsiteY36" fmla="*/ 698990 h 1788650"/>
              <a:gd name="connsiteX37" fmla="*/ 621030 w 967740"/>
              <a:gd name="connsiteY37" fmla="*/ 683750 h 1788650"/>
              <a:gd name="connsiteX38" fmla="*/ 605790 w 967740"/>
              <a:gd name="connsiteY38" fmla="*/ 653270 h 1788650"/>
              <a:gd name="connsiteX39" fmla="*/ 586740 w 967740"/>
              <a:gd name="connsiteY39" fmla="*/ 622790 h 1788650"/>
              <a:gd name="connsiteX40" fmla="*/ 567690 w 967740"/>
              <a:gd name="connsiteY40" fmla="*/ 584690 h 1788650"/>
              <a:gd name="connsiteX41" fmla="*/ 567690 w 967740"/>
              <a:gd name="connsiteY41" fmla="*/ 584690 h 1788650"/>
              <a:gd name="connsiteX42" fmla="*/ 537210 w 967740"/>
              <a:gd name="connsiteY42" fmla="*/ 538970 h 1788650"/>
              <a:gd name="connsiteX43" fmla="*/ 518160 w 967740"/>
              <a:gd name="connsiteY43" fmla="*/ 504680 h 1788650"/>
              <a:gd name="connsiteX44" fmla="*/ 510540 w 967740"/>
              <a:gd name="connsiteY44" fmla="*/ 493250 h 1788650"/>
              <a:gd name="connsiteX45" fmla="*/ 468630 w 967740"/>
              <a:gd name="connsiteY45" fmla="*/ 455150 h 1788650"/>
              <a:gd name="connsiteX46" fmla="*/ 434340 w 967740"/>
              <a:gd name="connsiteY46" fmla="*/ 417050 h 1788650"/>
              <a:gd name="connsiteX47" fmla="*/ 403860 w 967740"/>
              <a:gd name="connsiteY47" fmla="*/ 390380 h 1788650"/>
              <a:gd name="connsiteX48" fmla="*/ 369570 w 967740"/>
              <a:gd name="connsiteY48" fmla="*/ 359900 h 1788650"/>
              <a:gd name="connsiteX49" fmla="*/ 342900 w 967740"/>
              <a:gd name="connsiteY49" fmla="*/ 344660 h 1788650"/>
              <a:gd name="connsiteX50" fmla="*/ 308610 w 967740"/>
              <a:gd name="connsiteY50" fmla="*/ 317990 h 1788650"/>
              <a:gd name="connsiteX51" fmla="*/ 281940 w 967740"/>
              <a:gd name="connsiteY51" fmla="*/ 302750 h 1788650"/>
              <a:gd name="connsiteX52" fmla="*/ 270510 w 967740"/>
              <a:gd name="connsiteY52" fmla="*/ 295130 h 1788650"/>
              <a:gd name="connsiteX53" fmla="*/ 224246 w 967740"/>
              <a:gd name="connsiteY53" fmla="*/ 264106 h 1788650"/>
              <a:gd name="connsiteX54" fmla="*/ 188323 w 967740"/>
              <a:gd name="connsiteY54" fmla="*/ 247232 h 1788650"/>
              <a:gd name="connsiteX55" fmla="*/ 163286 w 967740"/>
              <a:gd name="connsiteY55" fmla="*/ 215120 h 1788650"/>
              <a:gd name="connsiteX56" fmla="*/ 117566 w 967740"/>
              <a:gd name="connsiteY56" fmla="*/ 195526 h 1788650"/>
              <a:gd name="connsiteX57" fmla="*/ 76200 w 967740"/>
              <a:gd name="connsiteY57" fmla="*/ 167768 h 1788650"/>
              <a:gd name="connsiteX58" fmla="*/ 30480 w 967740"/>
              <a:gd name="connsiteY58" fmla="*/ 142730 h 1788650"/>
              <a:gd name="connsiteX59" fmla="*/ 22860 w 967740"/>
              <a:gd name="connsiteY59" fmla="*/ 127490 h 1788650"/>
              <a:gd name="connsiteX60" fmla="*/ 11430 w 967740"/>
              <a:gd name="connsiteY60" fmla="*/ 119870 h 1788650"/>
              <a:gd name="connsiteX61" fmla="*/ 19050 w 967740"/>
              <a:gd name="connsiteY61" fmla="*/ 104630 h 1788650"/>
              <a:gd name="connsiteX62" fmla="*/ 30480 w 967740"/>
              <a:gd name="connsiteY62" fmla="*/ 116060 h 1788650"/>
              <a:gd name="connsiteX63" fmla="*/ 41910 w 967740"/>
              <a:gd name="connsiteY63" fmla="*/ 123680 h 1788650"/>
              <a:gd name="connsiteX64" fmla="*/ 60960 w 967740"/>
              <a:gd name="connsiteY64" fmla="*/ 127490 h 1788650"/>
              <a:gd name="connsiteX65" fmla="*/ 53340 w 967740"/>
              <a:gd name="connsiteY65" fmla="*/ 97010 h 1788650"/>
              <a:gd name="connsiteX66" fmla="*/ 49530 w 967740"/>
              <a:gd name="connsiteY66" fmla="*/ 77960 h 1788650"/>
              <a:gd name="connsiteX67" fmla="*/ 72390 w 967740"/>
              <a:gd name="connsiteY67" fmla="*/ 93200 h 1788650"/>
              <a:gd name="connsiteX68" fmla="*/ 83820 w 967740"/>
              <a:gd name="connsiteY68" fmla="*/ 70340 h 1788650"/>
              <a:gd name="connsiteX69" fmla="*/ 110490 w 967740"/>
              <a:gd name="connsiteY69" fmla="*/ 89390 h 1788650"/>
              <a:gd name="connsiteX70" fmla="*/ 118110 w 967740"/>
              <a:gd name="connsiteY70" fmla="*/ 74150 h 1788650"/>
              <a:gd name="connsiteX71" fmla="*/ 125730 w 967740"/>
              <a:gd name="connsiteY71" fmla="*/ 51290 h 1788650"/>
              <a:gd name="connsiteX72" fmla="*/ 133350 w 967740"/>
              <a:gd name="connsiteY72" fmla="*/ 62720 h 1788650"/>
              <a:gd name="connsiteX73" fmla="*/ 140970 w 967740"/>
              <a:gd name="connsiteY73" fmla="*/ 51290 h 1788650"/>
              <a:gd name="connsiteX74" fmla="*/ 182880 w 967740"/>
              <a:gd name="connsiteY74" fmla="*/ 39860 h 1788650"/>
              <a:gd name="connsiteX75" fmla="*/ 211182 w 967740"/>
              <a:gd name="connsiteY75" fmla="*/ 51834 h 1788650"/>
              <a:gd name="connsiteX76" fmla="*/ 242207 w 967740"/>
              <a:gd name="connsiteY76" fmla="*/ 74695 h 1788650"/>
              <a:gd name="connsiteX77" fmla="*/ 283573 w 967740"/>
              <a:gd name="connsiteY77" fmla="*/ 104085 h 1788650"/>
              <a:gd name="connsiteX78" fmla="*/ 349431 w 967740"/>
              <a:gd name="connsiteY78" fmla="*/ 132389 h 1788650"/>
              <a:gd name="connsiteX79" fmla="*/ 389165 w 967740"/>
              <a:gd name="connsiteY79" fmla="*/ 159058 h 1788650"/>
              <a:gd name="connsiteX80" fmla="*/ 421277 w 967740"/>
              <a:gd name="connsiteY80" fmla="*/ 181374 h 1788650"/>
              <a:gd name="connsiteX81" fmla="*/ 457200 w 967740"/>
              <a:gd name="connsiteY81" fmla="*/ 209677 h 1788650"/>
              <a:gd name="connsiteX82" fmla="*/ 524147 w 967740"/>
              <a:gd name="connsiteY82" fmla="*/ 265195 h 1788650"/>
              <a:gd name="connsiteX83" fmla="*/ 555716 w 967740"/>
              <a:gd name="connsiteY83" fmla="*/ 294586 h 1788650"/>
              <a:gd name="connsiteX84" fmla="*/ 594360 w 967740"/>
              <a:gd name="connsiteY84" fmla="*/ 317990 h 1788650"/>
              <a:gd name="connsiteX85" fmla="*/ 624840 w 967740"/>
              <a:gd name="connsiteY85" fmla="*/ 356090 h 1788650"/>
              <a:gd name="connsiteX86" fmla="*/ 647700 w 967740"/>
              <a:gd name="connsiteY86" fmla="*/ 390380 h 1788650"/>
              <a:gd name="connsiteX87" fmla="*/ 651510 w 967740"/>
              <a:gd name="connsiteY87" fmla="*/ 401810 h 1788650"/>
              <a:gd name="connsiteX88" fmla="*/ 678180 w 967740"/>
              <a:gd name="connsiteY88" fmla="*/ 436100 h 1788650"/>
              <a:gd name="connsiteX89" fmla="*/ 704850 w 967740"/>
              <a:gd name="connsiteY89" fmla="*/ 474200 h 1788650"/>
              <a:gd name="connsiteX90" fmla="*/ 746760 w 967740"/>
              <a:gd name="connsiteY90" fmla="*/ 565640 h 1788650"/>
              <a:gd name="connsiteX91" fmla="*/ 754380 w 967740"/>
              <a:gd name="connsiteY91" fmla="*/ 580880 h 1788650"/>
              <a:gd name="connsiteX92" fmla="*/ 765810 w 967740"/>
              <a:gd name="connsiteY92" fmla="*/ 607550 h 1788650"/>
              <a:gd name="connsiteX93" fmla="*/ 773430 w 967740"/>
              <a:gd name="connsiteY93" fmla="*/ 584690 h 1788650"/>
              <a:gd name="connsiteX94" fmla="*/ 796290 w 967740"/>
              <a:gd name="connsiteY94" fmla="*/ 504680 h 1788650"/>
              <a:gd name="connsiteX95" fmla="*/ 803910 w 967740"/>
              <a:gd name="connsiteY95" fmla="*/ 428480 h 1788650"/>
              <a:gd name="connsiteX96" fmla="*/ 796290 w 967740"/>
              <a:gd name="connsiteY96" fmla="*/ 401810 h 1788650"/>
              <a:gd name="connsiteX97" fmla="*/ 800100 w 967740"/>
              <a:gd name="connsiteY97" fmla="*/ 386570 h 1788650"/>
              <a:gd name="connsiteX98" fmla="*/ 796290 w 967740"/>
              <a:gd name="connsiteY98" fmla="*/ 363710 h 1788650"/>
              <a:gd name="connsiteX99" fmla="*/ 792480 w 967740"/>
              <a:gd name="connsiteY99" fmla="*/ 337040 h 1788650"/>
              <a:gd name="connsiteX100" fmla="*/ 784860 w 967740"/>
              <a:gd name="connsiteY100" fmla="*/ 291320 h 1788650"/>
              <a:gd name="connsiteX101" fmla="*/ 788670 w 967740"/>
              <a:gd name="connsiteY101" fmla="*/ 196070 h 1788650"/>
              <a:gd name="connsiteX102" fmla="*/ 792480 w 967740"/>
              <a:gd name="connsiteY102" fmla="*/ 177020 h 1788650"/>
              <a:gd name="connsiteX103" fmla="*/ 800100 w 967740"/>
              <a:gd name="connsiteY103" fmla="*/ 199880 h 1788650"/>
              <a:gd name="connsiteX104" fmla="*/ 803910 w 967740"/>
              <a:gd name="connsiteY104" fmla="*/ 237980 h 1788650"/>
              <a:gd name="connsiteX105" fmla="*/ 807720 w 967740"/>
              <a:gd name="connsiteY105" fmla="*/ 268460 h 1788650"/>
              <a:gd name="connsiteX106" fmla="*/ 815340 w 967740"/>
              <a:gd name="connsiteY106" fmla="*/ 257030 h 1788650"/>
              <a:gd name="connsiteX107" fmla="*/ 819150 w 967740"/>
              <a:gd name="connsiteY107" fmla="*/ 245600 h 1788650"/>
              <a:gd name="connsiteX108" fmla="*/ 826770 w 967740"/>
              <a:gd name="connsiteY108" fmla="*/ 226550 h 1788650"/>
              <a:gd name="connsiteX109" fmla="*/ 834390 w 967740"/>
              <a:gd name="connsiteY109" fmla="*/ 203690 h 1788650"/>
              <a:gd name="connsiteX110" fmla="*/ 845820 w 967740"/>
              <a:gd name="connsiteY110" fmla="*/ 180830 h 1788650"/>
              <a:gd name="connsiteX111" fmla="*/ 853440 w 967740"/>
              <a:gd name="connsiteY111" fmla="*/ 196070 h 1788650"/>
              <a:gd name="connsiteX112" fmla="*/ 868680 w 967740"/>
              <a:gd name="connsiteY112" fmla="*/ 218930 h 1788650"/>
              <a:gd name="connsiteX113" fmla="*/ 876300 w 967740"/>
              <a:gd name="connsiteY113" fmla="*/ 199880 h 1788650"/>
              <a:gd name="connsiteX114" fmla="*/ 883920 w 967740"/>
              <a:gd name="connsiteY114" fmla="*/ 188450 h 1788650"/>
              <a:gd name="connsiteX115" fmla="*/ 887730 w 967740"/>
              <a:gd name="connsiteY115" fmla="*/ 237980 h 1788650"/>
              <a:gd name="connsiteX116" fmla="*/ 902970 w 967740"/>
              <a:gd name="connsiteY116" fmla="*/ 211310 h 1788650"/>
              <a:gd name="connsiteX117" fmla="*/ 910590 w 967740"/>
              <a:gd name="connsiteY117" fmla="*/ 196070 h 1788650"/>
              <a:gd name="connsiteX118" fmla="*/ 906780 w 967740"/>
              <a:gd name="connsiteY118" fmla="*/ 226550 h 1788650"/>
              <a:gd name="connsiteX119" fmla="*/ 910590 w 967740"/>
              <a:gd name="connsiteY119" fmla="*/ 241790 h 1788650"/>
              <a:gd name="connsiteX120" fmla="*/ 918210 w 967740"/>
              <a:gd name="connsiteY120" fmla="*/ 230360 h 1788650"/>
              <a:gd name="connsiteX121" fmla="*/ 929640 w 967740"/>
              <a:gd name="connsiteY121" fmla="*/ 218930 h 1788650"/>
              <a:gd name="connsiteX122" fmla="*/ 933450 w 967740"/>
              <a:gd name="connsiteY122" fmla="*/ 207500 h 1788650"/>
              <a:gd name="connsiteX123" fmla="*/ 944880 w 967740"/>
              <a:gd name="connsiteY123" fmla="*/ 241790 h 1788650"/>
              <a:gd name="connsiteX124" fmla="*/ 941070 w 967740"/>
              <a:gd name="connsiteY124" fmla="*/ 302750 h 1788650"/>
              <a:gd name="connsiteX125" fmla="*/ 944880 w 967740"/>
              <a:gd name="connsiteY125" fmla="*/ 401810 h 1788650"/>
              <a:gd name="connsiteX126" fmla="*/ 948690 w 967740"/>
              <a:gd name="connsiteY126" fmla="*/ 428480 h 1788650"/>
              <a:gd name="connsiteX127" fmla="*/ 952500 w 967740"/>
              <a:gd name="connsiteY127" fmla="*/ 470390 h 1788650"/>
              <a:gd name="connsiteX128" fmla="*/ 956310 w 967740"/>
              <a:gd name="connsiteY128" fmla="*/ 565640 h 1788650"/>
              <a:gd name="connsiteX129" fmla="*/ 967740 w 967740"/>
              <a:gd name="connsiteY129" fmla="*/ 626600 h 1788650"/>
              <a:gd name="connsiteX130" fmla="*/ 960120 w 967740"/>
              <a:gd name="connsiteY130" fmla="*/ 737090 h 1788650"/>
              <a:gd name="connsiteX131" fmla="*/ 956310 w 967740"/>
              <a:gd name="connsiteY131" fmla="*/ 763760 h 1788650"/>
              <a:gd name="connsiteX132" fmla="*/ 952500 w 967740"/>
              <a:gd name="connsiteY132" fmla="*/ 782810 h 1788650"/>
              <a:gd name="connsiteX133" fmla="*/ 944880 w 967740"/>
              <a:gd name="connsiteY133" fmla="*/ 847580 h 1788650"/>
              <a:gd name="connsiteX134" fmla="*/ 941070 w 967740"/>
              <a:gd name="connsiteY134" fmla="*/ 862820 h 1788650"/>
              <a:gd name="connsiteX135" fmla="*/ 933450 w 967740"/>
              <a:gd name="connsiteY135" fmla="*/ 935210 h 1788650"/>
              <a:gd name="connsiteX136" fmla="*/ 925830 w 967740"/>
              <a:gd name="connsiteY136" fmla="*/ 988550 h 1788650"/>
              <a:gd name="connsiteX137" fmla="*/ 929640 w 967740"/>
              <a:gd name="connsiteY137" fmla="*/ 1057130 h 1788650"/>
              <a:gd name="connsiteX138" fmla="*/ 941070 w 967740"/>
              <a:gd name="connsiteY138" fmla="*/ 1133330 h 1788650"/>
              <a:gd name="connsiteX139" fmla="*/ 933450 w 967740"/>
              <a:gd name="connsiteY139" fmla="*/ 1217150 h 1788650"/>
              <a:gd name="connsiteX140" fmla="*/ 925830 w 967740"/>
              <a:gd name="connsiteY140" fmla="*/ 1262870 h 1788650"/>
              <a:gd name="connsiteX141" fmla="*/ 918210 w 967740"/>
              <a:gd name="connsiteY141" fmla="*/ 1346690 h 1788650"/>
              <a:gd name="connsiteX142" fmla="*/ 914400 w 967740"/>
              <a:gd name="connsiteY142" fmla="*/ 1361930 h 1788650"/>
              <a:gd name="connsiteX143" fmla="*/ 910590 w 967740"/>
              <a:gd name="connsiteY143" fmla="*/ 1380980 h 1788650"/>
              <a:gd name="connsiteX144" fmla="*/ 902970 w 967740"/>
              <a:gd name="connsiteY144" fmla="*/ 1403840 h 1788650"/>
              <a:gd name="connsiteX145" fmla="*/ 891540 w 967740"/>
              <a:gd name="connsiteY145" fmla="*/ 1430510 h 1788650"/>
              <a:gd name="connsiteX146" fmla="*/ 887730 w 967740"/>
              <a:gd name="connsiteY146" fmla="*/ 1457180 h 1788650"/>
              <a:gd name="connsiteX147" fmla="*/ 883920 w 967740"/>
              <a:gd name="connsiteY147" fmla="*/ 1468610 h 1788650"/>
              <a:gd name="connsiteX148" fmla="*/ 876300 w 967740"/>
              <a:gd name="connsiteY148" fmla="*/ 1495280 h 1788650"/>
              <a:gd name="connsiteX149" fmla="*/ 876300 w 967740"/>
              <a:gd name="connsiteY149" fmla="*/ 1586720 h 1788650"/>
              <a:gd name="connsiteX150" fmla="*/ 887730 w 967740"/>
              <a:gd name="connsiteY150" fmla="*/ 1609580 h 1788650"/>
              <a:gd name="connsiteX151" fmla="*/ 891540 w 967740"/>
              <a:gd name="connsiteY151" fmla="*/ 1617200 h 1788650"/>
              <a:gd name="connsiteX0" fmla="*/ 697230 w 967740"/>
              <a:gd name="connsiteY0" fmla="*/ 1788650 h 1788650"/>
              <a:gd name="connsiteX1" fmla="*/ 704850 w 967740"/>
              <a:gd name="connsiteY1" fmla="*/ 1758170 h 1788650"/>
              <a:gd name="connsiteX2" fmla="*/ 708660 w 967740"/>
              <a:gd name="connsiteY2" fmla="*/ 1742930 h 1788650"/>
              <a:gd name="connsiteX3" fmla="*/ 712470 w 967740"/>
              <a:gd name="connsiteY3" fmla="*/ 1716260 h 1788650"/>
              <a:gd name="connsiteX4" fmla="*/ 716280 w 967740"/>
              <a:gd name="connsiteY4" fmla="*/ 1697210 h 1788650"/>
              <a:gd name="connsiteX5" fmla="*/ 723900 w 967740"/>
              <a:gd name="connsiteY5" fmla="*/ 1674350 h 1788650"/>
              <a:gd name="connsiteX6" fmla="*/ 731520 w 967740"/>
              <a:gd name="connsiteY6" fmla="*/ 1590530 h 1788650"/>
              <a:gd name="connsiteX7" fmla="*/ 735330 w 967740"/>
              <a:gd name="connsiteY7" fmla="*/ 1579100 h 1788650"/>
              <a:gd name="connsiteX8" fmla="*/ 739140 w 967740"/>
              <a:gd name="connsiteY8" fmla="*/ 1529570 h 1788650"/>
              <a:gd name="connsiteX9" fmla="*/ 742950 w 967740"/>
              <a:gd name="connsiteY9" fmla="*/ 1514330 h 1788650"/>
              <a:gd name="connsiteX10" fmla="*/ 746760 w 967740"/>
              <a:gd name="connsiteY10" fmla="*/ 1472420 h 1788650"/>
              <a:gd name="connsiteX11" fmla="*/ 750570 w 967740"/>
              <a:gd name="connsiteY11" fmla="*/ 1457180 h 1788650"/>
              <a:gd name="connsiteX12" fmla="*/ 754380 w 967740"/>
              <a:gd name="connsiteY12" fmla="*/ 1426700 h 1788650"/>
              <a:gd name="connsiteX13" fmla="*/ 758190 w 967740"/>
              <a:gd name="connsiteY13" fmla="*/ 1400030 h 1788650"/>
              <a:gd name="connsiteX14" fmla="*/ 762000 w 967740"/>
              <a:gd name="connsiteY14" fmla="*/ 1339070 h 1788650"/>
              <a:gd name="connsiteX15" fmla="*/ 765810 w 967740"/>
              <a:gd name="connsiteY15" fmla="*/ 1316210 h 1788650"/>
              <a:gd name="connsiteX16" fmla="*/ 758190 w 967740"/>
              <a:gd name="connsiteY16" fmla="*/ 1209530 h 1788650"/>
              <a:gd name="connsiteX17" fmla="*/ 754380 w 967740"/>
              <a:gd name="connsiteY17" fmla="*/ 1190480 h 1788650"/>
              <a:gd name="connsiteX18" fmla="*/ 746760 w 967740"/>
              <a:gd name="connsiteY18" fmla="*/ 1137140 h 1788650"/>
              <a:gd name="connsiteX19" fmla="*/ 735330 w 967740"/>
              <a:gd name="connsiteY19" fmla="*/ 1087610 h 1788650"/>
              <a:gd name="connsiteX20" fmla="*/ 731520 w 967740"/>
              <a:gd name="connsiteY20" fmla="*/ 1076180 h 1788650"/>
              <a:gd name="connsiteX21" fmla="*/ 723900 w 967740"/>
              <a:gd name="connsiteY21" fmla="*/ 1019030 h 1788650"/>
              <a:gd name="connsiteX22" fmla="*/ 716280 w 967740"/>
              <a:gd name="connsiteY22" fmla="*/ 980930 h 1788650"/>
              <a:gd name="connsiteX23" fmla="*/ 712470 w 967740"/>
              <a:gd name="connsiteY23" fmla="*/ 942830 h 1788650"/>
              <a:gd name="connsiteX24" fmla="*/ 704850 w 967740"/>
              <a:gd name="connsiteY24" fmla="*/ 916160 h 1788650"/>
              <a:gd name="connsiteX25" fmla="*/ 701040 w 967740"/>
              <a:gd name="connsiteY25" fmla="*/ 897110 h 1788650"/>
              <a:gd name="connsiteX26" fmla="*/ 693420 w 967740"/>
              <a:gd name="connsiteY26" fmla="*/ 881870 h 1788650"/>
              <a:gd name="connsiteX27" fmla="*/ 685800 w 967740"/>
              <a:gd name="connsiteY27" fmla="*/ 859010 h 1788650"/>
              <a:gd name="connsiteX28" fmla="*/ 674370 w 967740"/>
              <a:gd name="connsiteY28" fmla="*/ 832340 h 1788650"/>
              <a:gd name="connsiteX29" fmla="*/ 666750 w 967740"/>
              <a:gd name="connsiteY29" fmla="*/ 817100 h 1788650"/>
              <a:gd name="connsiteX30" fmla="*/ 659130 w 967740"/>
              <a:gd name="connsiteY30" fmla="*/ 794240 h 1788650"/>
              <a:gd name="connsiteX31" fmla="*/ 655320 w 967740"/>
              <a:gd name="connsiteY31" fmla="*/ 779000 h 1788650"/>
              <a:gd name="connsiteX32" fmla="*/ 647700 w 967740"/>
              <a:gd name="connsiteY32" fmla="*/ 767570 h 1788650"/>
              <a:gd name="connsiteX33" fmla="*/ 640080 w 967740"/>
              <a:gd name="connsiteY33" fmla="*/ 737090 h 1788650"/>
              <a:gd name="connsiteX34" fmla="*/ 636270 w 967740"/>
              <a:gd name="connsiteY34" fmla="*/ 725660 h 1788650"/>
              <a:gd name="connsiteX35" fmla="*/ 632460 w 967740"/>
              <a:gd name="connsiteY35" fmla="*/ 710420 h 1788650"/>
              <a:gd name="connsiteX36" fmla="*/ 624840 w 967740"/>
              <a:gd name="connsiteY36" fmla="*/ 698990 h 1788650"/>
              <a:gd name="connsiteX37" fmla="*/ 621030 w 967740"/>
              <a:gd name="connsiteY37" fmla="*/ 683750 h 1788650"/>
              <a:gd name="connsiteX38" fmla="*/ 605790 w 967740"/>
              <a:gd name="connsiteY38" fmla="*/ 653270 h 1788650"/>
              <a:gd name="connsiteX39" fmla="*/ 586740 w 967740"/>
              <a:gd name="connsiteY39" fmla="*/ 622790 h 1788650"/>
              <a:gd name="connsiteX40" fmla="*/ 567690 w 967740"/>
              <a:gd name="connsiteY40" fmla="*/ 584690 h 1788650"/>
              <a:gd name="connsiteX41" fmla="*/ 567690 w 967740"/>
              <a:gd name="connsiteY41" fmla="*/ 584690 h 1788650"/>
              <a:gd name="connsiteX42" fmla="*/ 537210 w 967740"/>
              <a:gd name="connsiteY42" fmla="*/ 538970 h 1788650"/>
              <a:gd name="connsiteX43" fmla="*/ 518160 w 967740"/>
              <a:gd name="connsiteY43" fmla="*/ 504680 h 1788650"/>
              <a:gd name="connsiteX44" fmla="*/ 510540 w 967740"/>
              <a:gd name="connsiteY44" fmla="*/ 493250 h 1788650"/>
              <a:gd name="connsiteX45" fmla="*/ 468630 w 967740"/>
              <a:gd name="connsiteY45" fmla="*/ 455150 h 1788650"/>
              <a:gd name="connsiteX46" fmla="*/ 434340 w 967740"/>
              <a:gd name="connsiteY46" fmla="*/ 417050 h 1788650"/>
              <a:gd name="connsiteX47" fmla="*/ 403860 w 967740"/>
              <a:gd name="connsiteY47" fmla="*/ 390380 h 1788650"/>
              <a:gd name="connsiteX48" fmla="*/ 369570 w 967740"/>
              <a:gd name="connsiteY48" fmla="*/ 359900 h 1788650"/>
              <a:gd name="connsiteX49" fmla="*/ 342900 w 967740"/>
              <a:gd name="connsiteY49" fmla="*/ 344660 h 1788650"/>
              <a:gd name="connsiteX50" fmla="*/ 308610 w 967740"/>
              <a:gd name="connsiteY50" fmla="*/ 317990 h 1788650"/>
              <a:gd name="connsiteX51" fmla="*/ 281940 w 967740"/>
              <a:gd name="connsiteY51" fmla="*/ 302750 h 1788650"/>
              <a:gd name="connsiteX52" fmla="*/ 270510 w 967740"/>
              <a:gd name="connsiteY52" fmla="*/ 295130 h 1788650"/>
              <a:gd name="connsiteX53" fmla="*/ 224246 w 967740"/>
              <a:gd name="connsiteY53" fmla="*/ 264106 h 1788650"/>
              <a:gd name="connsiteX54" fmla="*/ 188323 w 967740"/>
              <a:gd name="connsiteY54" fmla="*/ 247232 h 1788650"/>
              <a:gd name="connsiteX55" fmla="*/ 163286 w 967740"/>
              <a:gd name="connsiteY55" fmla="*/ 215120 h 1788650"/>
              <a:gd name="connsiteX56" fmla="*/ 117566 w 967740"/>
              <a:gd name="connsiteY56" fmla="*/ 195526 h 1788650"/>
              <a:gd name="connsiteX57" fmla="*/ 76200 w 967740"/>
              <a:gd name="connsiteY57" fmla="*/ 167768 h 1788650"/>
              <a:gd name="connsiteX58" fmla="*/ 30480 w 967740"/>
              <a:gd name="connsiteY58" fmla="*/ 142730 h 1788650"/>
              <a:gd name="connsiteX59" fmla="*/ 22860 w 967740"/>
              <a:gd name="connsiteY59" fmla="*/ 127490 h 1788650"/>
              <a:gd name="connsiteX60" fmla="*/ 11430 w 967740"/>
              <a:gd name="connsiteY60" fmla="*/ 119870 h 1788650"/>
              <a:gd name="connsiteX61" fmla="*/ 19050 w 967740"/>
              <a:gd name="connsiteY61" fmla="*/ 104630 h 1788650"/>
              <a:gd name="connsiteX62" fmla="*/ 30480 w 967740"/>
              <a:gd name="connsiteY62" fmla="*/ 116060 h 1788650"/>
              <a:gd name="connsiteX63" fmla="*/ 41910 w 967740"/>
              <a:gd name="connsiteY63" fmla="*/ 123680 h 1788650"/>
              <a:gd name="connsiteX64" fmla="*/ 60960 w 967740"/>
              <a:gd name="connsiteY64" fmla="*/ 127490 h 1788650"/>
              <a:gd name="connsiteX65" fmla="*/ 53340 w 967740"/>
              <a:gd name="connsiteY65" fmla="*/ 97010 h 1788650"/>
              <a:gd name="connsiteX66" fmla="*/ 49530 w 967740"/>
              <a:gd name="connsiteY66" fmla="*/ 77960 h 1788650"/>
              <a:gd name="connsiteX67" fmla="*/ 72390 w 967740"/>
              <a:gd name="connsiteY67" fmla="*/ 93200 h 1788650"/>
              <a:gd name="connsiteX68" fmla="*/ 83820 w 967740"/>
              <a:gd name="connsiteY68" fmla="*/ 70340 h 1788650"/>
              <a:gd name="connsiteX69" fmla="*/ 110490 w 967740"/>
              <a:gd name="connsiteY69" fmla="*/ 89390 h 1788650"/>
              <a:gd name="connsiteX70" fmla="*/ 118110 w 967740"/>
              <a:gd name="connsiteY70" fmla="*/ 74150 h 1788650"/>
              <a:gd name="connsiteX71" fmla="*/ 125730 w 967740"/>
              <a:gd name="connsiteY71" fmla="*/ 51290 h 1788650"/>
              <a:gd name="connsiteX72" fmla="*/ 133350 w 967740"/>
              <a:gd name="connsiteY72" fmla="*/ 62720 h 1788650"/>
              <a:gd name="connsiteX73" fmla="*/ 140970 w 967740"/>
              <a:gd name="connsiteY73" fmla="*/ 51290 h 1788650"/>
              <a:gd name="connsiteX74" fmla="*/ 182880 w 967740"/>
              <a:gd name="connsiteY74" fmla="*/ 39860 h 1788650"/>
              <a:gd name="connsiteX75" fmla="*/ 211182 w 967740"/>
              <a:gd name="connsiteY75" fmla="*/ 51834 h 1788650"/>
              <a:gd name="connsiteX76" fmla="*/ 242207 w 967740"/>
              <a:gd name="connsiteY76" fmla="*/ 74695 h 1788650"/>
              <a:gd name="connsiteX77" fmla="*/ 283573 w 967740"/>
              <a:gd name="connsiteY77" fmla="*/ 104085 h 1788650"/>
              <a:gd name="connsiteX78" fmla="*/ 349431 w 967740"/>
              <a:gd name="connsiteY78" fmla="*/ 132389 h 1788650"/>
              <a:gd name="connsiteX79" fmla="*/ 389165 w 967740"/>
              <a:gd name="connsiteY79" fmla="*/ 159058 h 1788650"/>
              <a:gd name="connsiteX80" fmla="*/ 421277 w 967740"/>
              <a:gd name="connsiteY80" fmla="*/ 181374 h 1788650"/>
              <a:gd name="connsiteX81" fmla="*/ 457200 w 967740"/>
              <a:gd name="connsiteY81" fmla="*/ 209677 h 1788650"/>
              <a:gd name="connsiteX82" fmla="*/ 524147 w 967740"/>
              <a:gd name="connsiteY82" fmla="*/ 265195 h 1788650"/>
              <a:gd name="connsiteX83" fmla="*/ 555716 w 967740"/>
              <a:gd name="connsiteY83" fmla="*/ 294586 h 1788650"/>
              <a:gd name="connsiteX84" fmla="*/ 594360 w 967740"/>
              <a:gd name="connsiteY84" fmla="*/ 317990 h 1788650"/>
              <a:gd name="connsiteX85" fmla="*/ 624840 w 967740"/>
              <a:gd name="connsiteY85" fmla="*/ 356090 h 1788650"/>
              <a:gd name="connsiteX86" fmla="*/ 647700 w 967740"/>
              <a:gd name="connsiteY86" fmla="*/ 390380 h 1788650"/>
              <a:gd name="connsiteX87" fmla="*/ 651510 w 967740"/>
              <a:gd name="connsiteY87" fmla="*/ 401810 h 1788650"/>
              <a:gd name="connsiteX88" fmla="*/ 678180 w 967740"/>
              <a:gd name="connsiteY88" fmla="*/ 436100 h 1788650"/>
              <a:gd name="connsiteX89" fmla="*/ 704850 w 967740"/>
              <a:gd name="connsiteY89" fmla="*/ 474200 h 1788650"/>
              <a:gd name="connsiteX90" fmla="*/ 746760 w 967740"/>
              <a:gd name="connsiteY90" fmla="*/ 565640 h 1788650"/>
              <a:gd name="connsiteX91" fmla="*/ 754380 w 967740"/>
              <a:gd name="connsiteY91" fmla="*/ 580880 h 1788650"/>
              <a:gd name="connsiteX92" fmla="*/ 798467 w 967740"/>
              <a:gd name="connsiteY92" fmla="*/ 651093 h 1788650"/>
              <a:gd name="connsiteX93" fmla="*/ 773430 w 967740"/>
              <a:gd name="connsiteY93" fmla="*/ 584690 h 1788650"/>
              <a:gd name="connsiteX94" fmla="*/ 796290 w 967740"/>
              <a:gd name="connsiteY94" fmla="*/ 504680 h 1788650"/>
              <a:gd name="connsiteX95" fmla="*/ 803910 w 967740"/>
              <a:gd name="connsiteY95" fmla="*/ 428480 h 1788650"/>
              <a:gd name="connsiteX96" fmla="*/ 796290 w 967740"/>
              <a:gd name="connsiteY96" fmla="*/ 401810 h 1788650"/>
              <a:gd name="connsiteX97" fmla="*/ 800100 w 967740"/>
              <a:gd name="connsiteY97" fmla="*/ 386570 h 1788650"/>
              <a:gd name="connsiteX98" fmla="*/ 796290 w 967740"/>
              <a:gd name="connsiteY98" fmla="*/ 363710 h 1788650"/>
              <a:gd name="connsiteX99" fmla="*/ 792480 w 967740"/>
              <a:gd name="connsiteY99" fmla="*/ 337040 h 1788650"/>
              <a:gd name="connsiteX100" fmla="*/ 784860 w 967740"/>
              <a:gd name="connsiteY100" fmla="*/ 291320 h 1788650"/>
              <a:gd name="connsiteX101" fmla="*/ 788670 w 967740"/>
              <a:gd name="connsiteY101" fmla="*/ 196070 h 1788650"/>
              <a:gd name="connsiteX102" fmla="*/ 792480 w 967740"/>
              <a:gd name="connsiteY102" fmla="*/ 177020 h 1788650"/>
              <a:gd name="connsiteX103" fmla="*/ 800100 w 967740"/>
              <a:gd name="connsiteY103" fmla="*/ 199880 h 1788650"/>
              <a:gd name="connsiteX104" fmla="*/ 803910 w 967740"/>
              <a:gd name="connsiteY104" fmla="*/ 237980 h 1788650"/>
              <a:gd name="connsiteX105" fmla="*/ 807720 w 967740"/>
              <a:gd name="connsiteY105" fmla="*/ 268460 h 1788650"/>
              <a:gd name="connsiteX106" fmla="*/ 815340 w 967740"/>
              <a:gd name="connsiteY106" fmla="*/ 257030 h 1788650"/>
              <a:gd name="connsiteX107" fmla="*/ 819150 w 967740"/>
              <a:gd name="connsiteY107" fmla="*/ 245600 h 1788650"/>
              <a:gd name="connsiteX108" fmla="*/ 826770 w 967740"/>
              <a:gd name="connsiteY108" fmla="*/ 226550 h 1788650"/>
              <a:gd name="connsiteX109" fmla="*/ 834390 w 967740"/>
              <a:gd name="connsiteY109" fmla="*/ 203690 h 1788650"/>
              <a:gd name="connsiteX110" fmla="*/ 845820 w 967740"/>
              <a:gd name="connsiteY110" fmla="*/ 180830 h 1788650"/>
              <a:gd name="connsiteX111" fmla="*/ 853440 w 967740"/>
              <a:gd name="connsiteY111" fmla="*/ 196070 h 1788650"/>
              <a:gd name="connsiteX112" fmla="*/ 868680 w 967740"/>
              <a:gd name="connsiteY112" fmla="*/ 218930 h 1788650"/>
              <a:gd name="connsiteX113" fmla="*/ 876300 w 967740"/>
              <a:gd name="connsiteY113" fmla="*/ 199880 h 1788650"/>
              <a:gd name="connsiteX114" fmla="*/ 883920 w 967740"/>
              <a:gd name="connsiteY114" fmla="*/ 188450 h 1788650"/>
              <a:gd name="connsiteX115" fmla="*/ 887730 w 967740"/>
              <a:gd name="connsiteY115" fmla="*/ 237980 h 1788650"/>
              <a:gd name="connsiteX116" fmla="*/ 902970 w 967740"/>
              <a:gd name="connsiteY116" fmla="*/ 211310 h 1788650"/>
              <a:gd name="connsiteX117" fmla="*/ 910590 w 967740"/>
              <a:gd name="connsiteY117" fmla="*/ 196070 h 1788650"/>
              <a:gd name="connsiteX118" fmla="*/ 906780 w 967740"/>
              <a:gd name="connsiteY118" fmla="*/ 226550 h 1788650"/>
              <a:gd name="connsiteX119" fmla="*/ 910590 w 967740"/>
              <a:gd name="connsiteY119" fmla="*/ 241790 h 1788650"/>
              <a:gd name="connsiteX120" fmla="*/ 918210 w 967740"/>
              <a:gd name="connsiteY120" fmla="*/ 230360 h 1788650"/>
              <a:gd name="connsiteX121" fmla="*/ 929640 w 967740"/>
              <a:gd name="connsiteY121" fmla="*/ 218930 h 1788650"/>
              <a:gd name="connsiteX122" fmla="*/ 933450 w 967740"/>
              <a:gd name="connsiteY122" fmla="*/ 207500 h 1788650"/>
              <a:gd name="connsiteX123" fmla="*/ 944880 w 967740"/>
              <a:gd name="connsiteY123" fmla="*/ 241790 h 1788650"/>
              <a:gd name="connsiteX124" fmla="*/ 941070 w 967740"/>
              <a:gd name="connsiteY124" fmla="*/ 302750 h 1788650"/>
              <a:gd name="connsiteX125" fmla="*/ 944880 w 967740"/>
              <a:gd name="connsiteY125" fmla="*/ 401810 h 1788650"/>
              <a:gd name="connsiteX126" fmla="*/ 948690 w 967740"/>
              <a:gd name="connsiteY126" fmla="*/ 428480 h 1788650"/>
              <a:gd name="connsiteX127" fmla="*/ 952500 w 967740"/>
              <a:gd name="connsiteY127" fmla="*/ 470390 h 1788650"/>
              <a:gd name="connsiteX128" fmla="*/ 956310 w 967740"/>
              <a:gd name="connsiteY128" fmla="*/ 565640 h 1788650"/>
              <a:gd name="connsiteX129" fmla="*/ 967740 w 967740"/>
              <a:gd name="connsiteY129" fmla="*/ 626600 h 1788650"/>
              <a:gd name="connsiteX130" fmla="*/ 960120 w 967740"/>
              <a:gd name="connsiteY130" fmla="*/ 737090 h 1788650"/>
              <a:gd name="connsiteX131" fmla="*/ 956310 w 967740"/>
              <a:gd name="connsiteY131" fmla="*/ 763760 h 1788650"/>
              <a:gd name="connsiteX132" fmla="*/ 952500 w 967740"/>
              <a:gd name="connsiteY132" fmla="*/ 782810 h 1788650"/>
              <a:gd name="connsiteX133" fmla="*/ 944880 w 967740"/>
              <a:gd name="connsiteY133" fmla="*/ 847580 h 1788650"/>
              <a:gd name="connsiteX134" fmla="*/ 941070 w 967740"/>
              <a:gd name="connsiteY134" fmla="*/ 862820 h 1788650"/>
              <a:gd name="connsiteX135" fmla="*/ 933450 w 967740"/>
              <a:gd name="connsiteY135" fmla="*/ 935210 h 1788650"/>
              <a:gd name="connsiteX136" fmla="*/ 925830 w 967740"/>
              <a:gd name="connsiteY136" fmla="*/ 988550 h 1788650"/>
              <a:gd name="connsiteX137" fmla="*/ 929640 w 967740"/>
              <a:gd name="connsiteY137" fmla="*/ 1057130 h 1788650"/>
              <a:gd name="connsiteX138" fmla="*/ 941070 w 967740"/>
              <a:gd name="connsiteY138" fmla="*/ 1133330 h 1788650"/>
              <a:gd name="connsiteX139" fmla="*/ 933450 w 967740"/>
              <a:gd name="connsiteY139" fmla="*/ 1217150 h 1788650"/>
              <a:gd name="connsiteX140" fmla="*/ 925830 w 967740"/>
              <a:gd name="connsiteY140" fmla="*/ 1262870 h 1788650"/>
              <a:gd name="connsiteX141" fmla="*/ 918210 w 967740"/>
              <a:gd name="connsiteY141" fmla="*/ 1346690 h 1788650"/>
              <a:gd name="connsiteX142" fmla="*/ 914400 w 967740"/>
              <a:gd name="connsiteY142" fmla="*/ 1361930 h 1788650"/>
              <a:gd name="connsiteX143" fmla="*/ 910590 w 967740"/>
              <a:gd name="connsiteY143" fmla="*/ 1380980 h 1788650"/>
              <a:gd name="connsiteX144" fmla="*/ 902970 w 967740"/>
              <a:gd name="connsiteY144" fmla="*/ 1403840 h 1788650"/>
              <a:gd name="connsiteX145" fmla="*/ 891540 w 967740"/>
              <a:gd name="connsiteY145" fmla="*/ 1430510 h 1788650"/>
              <a:gd name="connsiteX146" fmla="*/ 887730 w 967740"/>
              <a:gd name="connsiteY146" fmla="*/ 1457180 h 1788650"/>
              <a:gd name="connsiteX147" fmla="*/ 883920 w 967740"/>
              <a:gd name="connsiteY147" fmla="*/ 1468610 h 1788650"/>
              <a:gd name="connsiteX148" fmla="*/ 876300 w 967740"/>
              <a:gd name="connsiteY148" fmla="*/ 1495280 h 1788650"/>
              <a:gd name="connsiteX149" fmla="*/ 876300 w 967740"/>
              <a:gd name="connsiteY149" fmla="*/ 1586720 h 1788650"/>
              <a:gd name="connsiteX150" fmla="*/ 887730 w 967740"/>
              <a:gd name="connsiteY150" fmla="*/ 1609580 h 1788650"/>
              <a:gd name="connsiteX151" fmla="*/ 891540 w 967740"/>
              <a:gd name="connsiteY151" fmla="*/ 1617200 h 1788650"/>
              <a:gd name="connsiteX0" fmla="*/ 697230 w 967740"/>
              <a:gd name="connsiteY0" fmla="*/ 1788650 h 1788650"/>
              <a:gd name="connsiteX1" fmla="*/ 704850 w 967740"/>
              <a:gd name="connsiteY1" fmla="*/ 1758170 h 1788650"/>
              <a:gd name="connsiteX2" fmla="*/ 708660 w 967740"/>
              <a:gd name="connsiteY2" fmla="*/ 1742930 h 1788650"/>
              <a:gd name="connsiteX3" fmla="*/ 712470 w 967740"/>
              <a:gd name="connsiteY3" fmla="*/ 1716260 h 1788650"/>
              <a:gd name="connsiteX4" fmla="*/ 716280 w 967740"/>
              <a:gd name="connsiteY4" fmla="*/ 1697210 h 1788650"/>
              <a:gd name="connsiteX5" fmla="*/ 723900 w 967740"/>
              <a:gd name="connsiteY5" fmla="*/ 1674350 h 1788650"/>
              <a:gd name="connsiteX6" fmla="*/ 731520 w 967740"/>
              <a:gd name="connsiteY6" fmla="*/ 1590530 h 1788650"/>
              <a:gd name="connsiteX7" fmla="*/ 735330 w 967740"/>
              <a:gd name="connsiteY7" fmla="*/ 1579100 h 1788650"/>
              <a:gd name="connsiteX8" fmla="*/ 739140 w 967740"/>
              <a:gd name="connsiteY8" fmla="*/ 1529570 h 1788650"/>
              <a:gd name="connsiteX9" fmla="*/ 742950 w 967740"/>
              <a:gd name="connsiteY9" fmla="*/ 1514330 h 1788650"/>
              <a:gd name="connsiteX10" fmla="*/ 746760 w 967740"/>
              <a:gd name="connsiteY10" fmla="*/ 1472420 h 1788650"/>
              <a:gd name="connsiteX11" fmla="*/ 750570 w 967740"/>
              <a:gd name="connsiteY11" fmla="*/ 1457180 h 1788650"/>
              <a:gd name="connsiteX12" fmla="*/ 754380 w 967740"/>
              <a:gd name="connsiteY12" fmla="*/ 1426700 h 1788650"/>
              <a:gd name="connsiteX13" fmla="*/ 758190 w 967740"/>
              <a:gd name="connsiteY13" fmla="*/ 1400030 h 1788650"/>
              <a:gd name="connsiteX14" fmla="*/ 762000 w 967740"/>
              <a:gd name="connsiteY14" fmla="*/ 1339070 h 1788650"/>
              <a:gd name="connsiteX15" fmla="*/ 765810 w 967740"/>
              <a:gd name="connsiteY15" fmla="*/ 1316210 h 1788650"/>
              <a:gd name="connsiteX16" fmla="*/ 758190 w 967740"/>
              <a:gd name="connsiteY16" fmla="*/ 1209530 h 1788650"/>
              <a:gd name="connsiteX17" fmla="*/ 754380 w 967740"/>
              <a:gd name="connsiteY17" fmla="*/ 1190480 h 1788650"/>
              <a:gd name="connsiteX18" fmla="*/ 746760 w 967740"/>
              <a:gd name="connsiteY18" fmla="*/ 1137140 h 1788650"/>
              <a:gd name="connsiteX19" fmla="*/ 735330 w 967740"/>
              <a:gd name="connsiteY19" fmla="*/ 1087610 h 1788650"/>
              <a:gd name="connsiteX20" fmla="*/ 731520 w 967740"/>
              <a:gd name="connsiteY20" fmla="*/ 1076180 h 1788650"/>
              <a:gd name="connsiteX21" fmla="*/ 723900 w 967740"/>
              <a:gd name="connsiteY21" fmla="*/ 1019030 h 1788650"/>
              <a:gd name="connsiteX22" fmla="*/ 716280 w 967740"/>
              <a:gd name="connsiteY22" fmla="*/ 980930 h 1788650"/>
              <a:gd name="connsiteX23" fmla="*/ 712470 w 967740"/>
              <a:gd name="connsiteY23" fmla="*/ 942830 h 1788650"/>
              <a:gd name="connsiteX24" fmla="*/ 704850 w 967740"/>
              <a:gd name="connsiteY24" fmla="*/ 916160 h 1788650"/>
              <a:gd name="connsiteX25" fmla="*/ 701040 w 967740"/>
              <a:gd name="connsiteY25" fmla="*/ 897110 h 1788650"/>
              <a:gd name="connsiteX26" fmla="*/ 693420 w 967740"/>
              <a:gd name="connsiteY26" fmla="*/ 881870 h 1788650"/>
              <a:gd name="connsiteX27" fmla="*/ 685800 w 967740"/>
              <a:gd name="connsiteY27" fmla="*/ 859010 h 1788650"/>
              <a:gd name="connsiteX28" fmla="*/ 674370 w 967740"/>
              <a:gd name="connsiteY28" fmla="*/ 832340 h 1788650"/>
              <a:gd name="connsiteX29" fmla="*/ 666750 w 967740"/>
              <a:gd name="connsiteY29" fmla="*/ 817100 h 1788650"/>
              <a:gd name="connsiteX30" fmla="*/ 659130 w 967740"/>
              <a:gd name="connsiteY30" fmla="*/ 794240 h 1788650"/>
              <a:gd name="connsiteX31" fmla="*/ 655320 w 967740"/>
              <a:gd name="connsiteY31" fmla="*/ 779000 h 1788650"/>
              <a:gd name="connsiteX32" fmla="*/ 647700 w 967740"/>
              <a:gd name="connsiteY32" fmla="*/ 767570 h 1788650"/>
              <a:gd name="connsiteX33" fmla="*/ 640080 w 967740"/>
              <a:gd name="connsiteY33" fmla="*/ 737090 h 1788650"/>
              <a:gd name="connsiteX34" fmla="*/ 636270 w 967740"/>
              <a:gd name="connsiteY34" fmla="*/ 725660 h 1788650"/>
              <a:gd name="connsiteX35" fmla="*/ 632460 w 967740"/>
              <a:gd name="connsiteY35" fmla="*/ 710420 h 1788650"/>
              <a:gd name="connsiteX36" fmla="*/ 624840 w 967740"/>
              <a:gd name="connsiteY36" fmla="*/ 698990 h 1788650"/>
              <a:gd name="connsiteX37" fmla="*/ 621030 w 967740"/>
              <a:gd name="connsiteY37" fmla="*/ 683750 h 1788650"/>
              <a:gd name="connsiteX38" fmla="*/ 605790 w 967740"/>
              <a:gd name="connsiteY38" fmla="*/ 653270 h 1788650"/>
              <a:gd name="connsiteX39" fmla="*/ 586740 w 967740"/>
              <a:gd name="connsiteY39" fmla="*/ 622790 h 1788650"/>
              <a:gd name="connsiteX40" fmla="*/ 567690 w 967740"/>
              <a:gd name="connsiteY40" fmla="*/ 584690 h 1788650"/>
              <a:gd name="connsiteX41" fmla="*/ 567690 w 967740"/>
              <a:gd name="connsiteY41" fmla="*/ 584690 h 1788650"/>
              <a:gd name="connsiteX42" fmla="*/ 537210 w 967740"/>
              <a:gd name="connsiteY42" fmla="*/ 538970 h 1788650"/>
              <a:gd name="connsiteX43" fmla="*/ 518160 w 967740"/>
              <a:gd name="connsiteY43" fmla="*/ 504680 h 1788650"/>
              <a:gd name="connsiteX44" fmla="*/ 510540 w 967740"/>
              <a:gd name="connsiteY44" fmla="*/ 493250 h 1788650"/>
              <a:gd name="connsiteX45" fmla="*/ 468630 w 967740"/>
              <a:gd name="connsiteY45" fmla="*/ 455150 h 1788650"/>
              <a:gd name="connsiteX46" fmla="*/ 434340 w 967740"/>
              <a:gd name="connsiteY46" fmla="*/ 417050 h 1788650"/>
              <a:gd name="connsiteX47" fmla="*/ 403860 w 967740"/>
              <a:gd name="connsiteY47" fmla="*/ 390380 h 1788650"/>
              <a:gd name="connsiteX48" fmla="*/ 369570 w 967740"/>
              <a:gd name="connsiteY48" fmla="*/ 359900 h 1788650"/>
              <a:gd name="connsiteX49" fmla="*/ 342900 w 967740"/>
              <a:gd name="connsiteY49" fmla="*/ 344660 h 1788650"/>
              <a:gd name="connsiteX50" fmla="*/ 308610 w 967740"/>
              <a:gd name="connsiteY50" fmla="*/ 317990 h 1788650"/>
              <a:gd name="connsiteX51" fmla="*/ 281940 w 967740"/>
              <a:gd name="connsiteY51" fmla="*/ 302750 h 1788650"/>
              <a:gd name="connsiteX52" fmla="*/ 270510 w 967740"/>
              <a:gd name="connsiteY52" fmla="*/ 295130 h 1788650"/>
              <a:gd name="connsiteX53" fmla="*/ 224246 w 967740"/>
              <a:gd name="connsiteY53" fmla="*/ 264106 h 1788650"/>
              <a:gd name="connsiteX54" fmla="*/ 188323 w 967740"/>
              <a:gd name="connsiteY54" fmla="*/ 247232 h 1788650"/>
              <a:gd name="connsiteX55" fmla="*/ 163286 w 967740"/>
              <a:gd name="connsiteY55" fmla="*/ 215120 h 1788650"/>
              <a:gd name="connsiteX56" fmla="*/ 117566 w 967740"/>
              <a:gd name="connsiteY56" fmla="*/ 195526 h 1788650"/>
              <a:gd name="connsiteX57" fmla="*/ 76200 w 967740"/>
              <a:gd name="connsiteY57" fmla="*/ 167768 h 1788650"/>
              <a:gd name="connsiteX58" fmla="*/ 30480 w 967740"/>
              <a:gd name="connsiteY58" fmla="*/ 142730 h 1788650"/>
              <a:gd name="connsiteX59" fmla="*/ 22860 w 967740"/>
              <a:gd name="connsiteY59" fmla="*/ 127490 h 1788650"/>
              <a:gd name="connsiteX60" fmla="*/ 11430 w 967740"/>
              <a:gd name="connsiteY60" fmla="*/ 119870 h 1788650"/>
              <a:gd name="connsiteX61" fmla="*/ 19050 w 967740"/>
              <a:gd name="connsiteY61" fmla="*/ 104630 h 1788650"/>
              <a:gd name="connsiteX62" fmla="*/ 30480 w 967740"/>
              <a:gd name="connsiteY62" fmla="*/ 116060 h 1788650"/>
              <a:gd name="connsiteX63" fmla="*/ 41910 w 967740"/>
              <a:gd name="connsiteY63" fmla="*/ 123680 h 1788650"/>
              <a:gd name="connsiteX64" fmla="*/ 60960 w 967740"/>
              <a:gd name="connsiteY64" fmla="*/ 127490 h 1788650"/>
              <a:gd name="connsiteX65" fmla="*/ 53340 w 967740"/>
              <a:gd name="connsiteY65" fmla="*/ 97010 h 1788650"/>
              <a:gd name="connsiteX66" fmla="*/ 49530 w 967740"/>
              <a:gd name="connsiteY66" fmla="*/ 77960 h 1788650"/>
              <a:gd name="connsiteX67" fmla="*/ 72390 w 967740"/>
              <a:gd name="connsiteY67" fmla="*/ 93200 h 1788650"/>
              <a:gd name="connsiteX68" fmla="*/ 83820 w 967740"/>
              <a:gd name="connsiteY68" fmla="*/ 70340 h 1788650"/>
              <a:gd name="connsiteX69" fmla="*/ 110490 w 967740"/>
              <a:gd name="connsiteY69" fmla="*/ 89390 h 1788650"/>
              <a:gd name="connsiteX70" fmla="*/ 118110 w 967740"/>
              <a:gd name="connsiteY70" fmla="*/ 74150 h 1788650"/>
              <a:gd name="connsiteX71" fmla="*/ 125730 w 967740"/>
              <a:gd name="connsiteY71" fmla="*/ 51290 h 1788650"/>
              <a:gd name="connsiteX72" fmla="*/ 133350 w 967740"/>
              <a:gd name="connsiteY72" fmla="*/ 62720 h 1788650"/>
              <a:gd name="connsiteX73" fmla="*/ 140970 w 967740"/>
              <a:gd name="connsiteY73" fmla="*/ 51290 h 1788650"/>
              <a:gd name="connsiteX74" fmla="*/ 182880 w 967740"/>
              <a:gd name="connsiteY74" fmla="*/ 39860 h 1788650"/>
              <a:gd name="connsiteX75" fmla="*/ 211182 w 967740"/>
              <a:gd name="connsiteY75" fmla="*/ 51834 h 1788650"/>
              <a:gd name="connsiteX76" fmla="*/ 242207 w 967740"/>
              <a:gd name="connsiteY76" fmla="*/ 74695 h 1788650"/>
              <a:gd name="connsiteX77" fmla="*/ 283573 w 967740"/>
              <a:gd name="connsiteY77" fmla="*/ 104085 h 1788650"/>
              <a:gd name="connsiteX78" fmla="*/ 349431 w 967740"/>
              <a:gd name="connsiteY78" fmla="*/ 132389 h 1788650"/>
              <a:gd name="connsiteX79" fmla="*/ 389165 w 967740"/>
              <a:gd name="connsiteY79" fmla="*/ 159058 h 1788650"/>
              <a:gd name="connsiteX80" fmla="*/ 421277 w 967740"/>
              <a:gd name="connsiteY80" fmla="*/ 181374 h 1788650"/>
              <a:gd name="connsiteX81" fmla="*/ 457200 w 967740"/>
              <a:gd name="connsiteY81" fmla="*/ 209677 h 1788650"/>
              <a:gd name="connsiteX82" fmla="*/ 524147 w 967740"/>
              <a:gd name="connsiteY82" fmla="*/ 265195 h 1788650"/>
              <a:gd name="connsiteX83" fmla="*/ 555716 w 967740"/>
              <a:gd name="connsiteY83" fmla="*/ 294586 h 1788650"/>
              <a:gd name="connsiteX84" fmla="*/ 594360 w 967740"/>
              <a:gd name="connsiteY84" fmla="*/ 317990 h 1788650"/>
              <a:gd name="connsiteX85" fmla="*/ 624840 w 967740"/>
              <a:gd name="connsiteY85" fmla="*/ 356090 h 1788650"/>
              <a:gd name="connsiteX86" fmla="*/ 647700 w 967740"/>
              <a:gd name="connsiteY86" fmla="*/ 390380 h 1788650"/>
              <a:gd name="connsiteX87" fmla="*/ 651510 w 967740"/>
              <a:gd name="connsiteY87" fmla="*/ 401810 h 1788650"/>
              <a:gd name="connsiteX88" fmla="*/ 678180 w 967740"/>
              <a:gd name="connsiteY88" fmla="*/ 436100 h 1788650"/>
              <a:gd name="connsiteX89" fmla="*/ 704850 w 967740"/>
              <a:gd name="connsiteY89" fmla="*/ 474200 h 1788650"/>
              <a:gd name="connsiteX90" fmla="*/ 746760 w 967740"/>
              <a:gd name="connsiteY90" fmla="*/ 565640 h 1788650"/>
              <a:gd name="connsiteX91" fmla="*/ 754380 w 967740"/>
              <a:gd name="connsiteY91" fmla="*/ 580880 h 1788650"/>
              <a:gd name="connsiteX92" fmla="*/ 798467 w 967740"/>
              <a:gd name="connsiteY92" fmla="*/ 651093 h 1788650"/>
              <a:gd name="connsiteX93" fmla="*/ 796290 w 967740"/>
              <a:gd name="connsiteY93" fmla="*/ 504680 h 1788650"/>
              <a:gd name="connsiteX94" fmla="*/ 803910 w 967740"/>
              <a:gd name="connsiteY94" fmla="*/ 428480 h 1788650"/>
              <a:gd name="connsiteX95" fmla="*/ 796290 w 967740"/>
              <a:gd name="connsiteY95" fmla="*/ 401810 h 1788650"/>
              <a:gd name="connsiteX96" fmla="*/ 800100 w 967740"/>
              <a:gd name="connsiteY96" fmla="*/ 386570 h 1788650"/>
              <a:gd name="connsiteX97" fmla="*/ 796290 w 967740"/>
              <a:gd name="connsiteY97" fmla="*/ 363710 h 1788650"/>
              <a:gd name="connsiteX98" fmla="*/ 792480 w 967740"/>
              <a:gd name="connsiteY98" fmla="*/ 337040 h 1788650"/>
              <a:gd name="connsiteX99" fmla="*/ 784860 w 967740"/>
              <a:gd name="connsiteY99" fmla="*/ 291320 h 1788650"/>
              <a:gd name="connsiteX100" fmla="*/ 788670 w 967740"/>
              <a:gd name="connsiteY100" fmla="*/ 196070 h 1788650"/>
              <a:gd name="connsiteX101" fmla="*/ 792480 w 967740"/>
              <a:gd name="connsiteY101" fmla="*/ 177020 h 1788650"/>
              <a:gd name="connsiteX102" fmla="*/ 800100 w 967740"/>
              <a:gd name="connsiteY102" fmla="*/ 199880 h 1788650"/>
              <a:gd name="connsiteX103" fmla="*/ 803910 w 967740"/>
              <a:gd name="connsiteY103" fmla="*/ 237980 h 1788650"/>
              <a:gd name="connsiteX104" fmla="*/ 807720 w 967740"/>
              <a:gd name="connsiteY104" fmla="*/ 268460 h 1788650"/>
              <a:gd name="connsiteX105" fmla="*/ 815340 w 967740"/>
              <a:gd name="connsiteY105" fmla="*/ 257030 h 1788650"/>
              <a:gd name="connsiteX106" fmla="*/ 819150 w 967740"/>
              <a:gd name="connsiteY106" fmla="*/ 245600 h 1788650"/>
              <a:gd name="connsiteX107" fmla="*/ 826770 w 967740"/>
              <a:gd name="connsiteY107" fmla="*/ 226550 h 1788650"/>
              <a:gd name="connsiteX108" fmla="*/ 834390 w 967740"/>
              <a:gd name="connsiteY108" fmla="*/ 203690 h 1788650"/>
              <a:gd name="connsiteX109" fmla="*/ 845820 w 967740"/>
              <a:gd name="connsiteY109" fmla="*/ 180830 h 1788650"/>
              <a:gd name="connsiteX110" fmla="*/ 853440 w 967740"/>
              <a:gd name="connsiteY110" fmla="*/ 196070 h 1788650"/>
              <a:gd name="connsiteX111" fmla="*/ 868680 w 967740"/>
              <a:gd name="connsiteY111" fmla="*/ 218930 h 1788650"/>
              <a:gd name="connsiteX112" fmla="*/ 876300 w 967740"/>
              <a:gd name="connsiteY112" fmla="*/ 199880 h 1788650"/>
              <a:gd name="connsiteX113" fmla="*/ 883920 w 967740"/>
              <a:gd name="connsiteY113" fmla="*/ 188450 h 1788650"/>
              <a:gd name="connsiteX114" fmla="*/ 887730 w 967740"/>
              <a:gd name="connsiteY114" fmla="*/ 237980 h 1788650"/>
              <a:gd name="connsiteX115" fmla="*/ 902970 w 967740"/>
              <a:gd name="connsiteY115" fmla="*/ 211310 h 1788650"/>
              <a:gd name="connsiteX116" fmla="*/ 910590 w 967740"/>
              <a:gd name="connsiteY116" fmla="*/ 196070 h 1788650"/>
              <a:gd name="connsiteX117" fmla="*/ 906780 w 967740"/>
              <a:gd name="connsiteY117" fmla="*/ 226550 h 1788650"/>
              <a:gd name="connsiteX118" fmla="*/ 910590 w 967740"/>
              <a:gd name="connsiteY118" fmla="*/ 241790 h 1788650"/>
              <a:gd name="connsiteX119" fmla="*/ 918210 w 967740"/>
              <a:gd name="connsiteY119" fmla="*/ 230360 h 1788650"/>
              <a:gd name="connsiteX120" fmla="*/ 929640 w 967740"/>
              <a:gd name="connsiteY120" fmla="*/ 218930 h 1788650"/>
              <a:gd name="connsiteX121" fmla="*/ 933450 w 967740"/>
              <a:gd name="connsiteY121" fmla="*/ 207500 h 1788650"/>
              <a:gd name="connsiteX122" fmla="*/ 944880 w 967740"/>
              <a:gd name="connsiteY122" fmla="*/ 241790 h 1788650"/>
              <a:gd name="connsiteX123" fmla="*/ 941070 w 967740"/>
              <a:gd name="connsiteY123" fmla="*/ 302750 h 1788650"/>
              <a:gd name="connsiteX124" fmla="*/ 944880 w 967740"/>
              <a:gd name="connsiteY124" fmla="*/ 401810 h 1788650"/>
              <a:gd name="connsiteX125" fmla="*/ 948690 w 967740"/>
              <a:gd name="connsiteY125" fmla="*/ 428480 h 1788650"/>
              <a:gd name="connsiteX126" fmla="*/ 952500 w 967740"/>
              <a:gd name="connsiteY126" fmla="*/ 470390 h 1788650"/>
              <a:gd name="connsiteX127" fmla="*/ 956310 w 967740"/>
              <a:gd name="connsiteY127" fmla="*/ 565640 h 1788650"/>
              <a:gd name="connsiteX128" fmla="*/ 967740 w 967740"/>
              <a:gd name="connsiteY128" fmla="*/ 626600 h 1788650"/>
              <a:gd name="connsiteX129" fmla="*/ 960120 w 967740"/>
              <a:gd name="connsiteY129" fmla="*/ 737090 h 1788650"/>
              <a:gd name="connsiteX130" fmla="*/ 956310 w 967740"/>
              <a:gd name="connsiteY130" fmla="*/ 763760 h 1788650"/>
              <a:gd name="connsiteX131" fmla="*/ 952500 w 967740"/>
              <a:gd name="connsiteY131" fmla="*/ 782810 h 1788650"/>
              <a:gd name="connsiteX132" fmla="*/ 944880 w 967740"/>
              <a:gd name="connsiteY132" fmla="*/ 847580 h 1788650"/>
              <a:gd name="connsiteX133" fmla="*/ 941070 w 967740"/>
              <a:gd name="connsiteY133" fmla="*/ 862820 h 1788650"/>
              <a:gd name="connsiteX134" fmla="*/ 933450 w 967740"/>
              <a:gd name="connsiteY134" fmla="*/ 935210 h 1788650"/>
              <a:gd name="connsiteX135" fmla="*/ 925830 w 967740"/>
              <a:gd name="connsiteY135" fmla="*/ 988550 h 1788650"/>
              <a:gd name="connsiteX136" fmla="*/ 929640 w 967740"/>
              <a:gd name="connsiteY136" fmla="*/ 1057130 h 1788650"/>
              <a:gd name="connsiteX137" fmla="*/ 941070 w 967740"/>
              <a:gd name="connsiteY137" fmla="*/ 1133330 h 1788650"/>
              <a:gd name="connsiteX138" fmla="*/ 933450 w 967740"/>
              <a:gd name="connsiteY138" fmla="*/ 1217150 h 1788650"/>
              <a:gd name="connsiteX139" fmla="*/ 925830 w 967740"/>
              <a:gd name="connsiteY139" fmla="*/ 1262870 h 1788650"/>
              <a:gd name="connsiteX140" fmla="*/ 918210 w 967740"/>
              <a:gd name="connsiteY140" fmla="*/ 1346690 h 1788650"/>
              <a:gd name="connsiteX141" fmla="*/ 914400 w 967740"/>
              <a:gd name="connsiteY141" fmla="*/ 1361930 h 1788650"/>
              <a:gd name="connsiteX142" fmla="*/ 910590 w 967740"/>
              <a:gd name="connsiteY142" fmla="*/ 1380980 h 1788650"/>
              <a:gd name="connsiteX143" fmla="*/ 902970 w 967740"/>
              <a:gd name="connsiteY143" fmla="*/ 1403840 h 1788650"/>
              <a:gd name="connsiteX144" fmla="*/ 891540 w 967740"/>
              <a:gd name="connsiteY144" fmla="*/ 1430510 h 1788650"/>
              <a:gd name="connsiteX145" fmla="*/ 887730 w 967740"/>
              <a:gd name="connsiteY145" fmla="*/ 1457180 h 1788650"/>
              <a:gd name="connsiteX146" fmla="*/ 883920 w 967740"/>
              <a:gd name="connsiteY146" fmla="*/ 1468610 h 1788650"/>
              <a:gd name="connsiteX147" fmla="*/ 876300 w 967740"/>
              <a:gd name="connsiteY147" fmla="*/ 1495280 h 1788650"/>
              <a:gd name="connsiteX148" fmla="*/ 876300 w 967740"/>
              <a:gd name="connsiteY148" fmla="*/ 1586720 h 1788650"/>
              <a:gd name="connsiteX149" fmla="*/ 887730 w 967740"/>
              <a:gd name="connsiteY149" fmla="*/ 1609580 h 1788650"/>
              <a:gd name="connsiteX150" fmla="*/ 891540 w 967740"/>
              <a:gd name="connsiteY150" fmla="*/ 1617200 h 1788650"/>
              <a:gd name="connsiteX0" fmla="*/ 697230 w 967740"/>
              <a:gd name="connsiteY0" fmla="*/ 1788650 h 1788650"/>
              <a:gd name="connsiteX1" fmla="*/ 704850 w 967740"/>
              <a:gd name="connsiteY1" fmla="*/ 1758170 h 1788650"/>
              <a:gd name="connsiteX2" fmla="*/ 708660 w 967740"/>
              <a:gd name="connsiteY2" fmla="*/ 1742930 h 1788650"/>
              <a:gd name="connsiteX3" fmla="*/ 712470 w 967740"/>
              <a:gd name="connsiteY3" fmla="*/ 1716260 h 1788650"/>
              <a:gd name="connsiteX4" fmla="*/ 716280 w 967740"/>
              <a:gd name="connsiteY4" fmla="*/ 1697210 h 1788650"/>
              <a:gd name="connsiteX5" fmla="*/ 723900 w 967740"/>
              <a:gd name="connsiteY5" fmla="*/ 1674350 h 1788650"/>
              <a:gd name="connsiteX6" fmla="*/ 731520 w 967740"/>
              <a:gd name="connsiteY6" fmla="*/ 1590530 h 1788650"/>
              <a:gd name="connsiteX7" fmla="*/ 735330 w 967740"/>
              <a:gd name="connsiteY7" fmla="*/ 1579100 h 1788650"/>
              <a:gd name="connsiteX8" fmla="*/ 739140 w 967740"/>
              <a:gd name="connsiteY8" fmla="*/ 1529570 h 1788650"/>
              <a:gd name="connsiteX9" fmla="*/ 742950 w 967740"/>
              <a:gd name="connsiteY9" fmla="*/ 1514330 h 1788650"/>
              <a:gd name="connsiteX10" fmla="*/ 746760 w 967740"/>
              <a:gd name="connsiteY10" fmla="*/ 1472420 h 1788650"/>
              <a:gd name="connsiteX11" fmla="*/ 750570 w 967740"/>
              <a:gd name="connsiteY11" fmla="*/ 1457180 h 1788650"/>
              <a:gd name="connsiteX12" fmla="*/ 754380 w 967740"/>
              <a:gd name="connsiteY12" fmla="*/ 1426700 h 1788650"/>
              <a:gd name="connsiteX13" fmla="*/ 758190 w 967740"/>
              <a:gd name="connsiteY13" fmla="*/ 1400030 h 1788650"/>
              <a:gd name="connsiteX14" fmla="*/ 762000 w 967740"/>
              <a:gd name="connsiteY14" fmla="*/ 1339070 h 1788650"/>
              <a:gd name="connsiteX15" fmla="*/ 765810 w 967740"/>
              <a:gd name="connsiteY15" fmla="*/ 1316210 h 1788650"/>
              <a:gd name="connsiteX16" fmla="*/ 758190 w 967740"/>
              <a:gd name="connsiteY16" fmla="*/ 1209530 h 1788650"/>
              <a:gd name="connsiteX17" fmla="*/ 754380 w 967740"/>
              <a:gd name="connsiteY17" fmla="*/ 1190480 h 1788650"/>
              <a:gd name="connsiteX18" fmla="*/ 746760 w 967740"/>
              <a:gd name="connsiteY18" fmla="*/ 1137140 h 1788650"/>
              <a:gd name="connsiteX19" fmla="*/ 735330 w 967740"/>
              <a:gd name="connsiteY19" fmla="*/ 1087610 h 1788650"/>
              <a:gd name="connsiteX20" fmla="*/ 731520 w 967740"/>
              <a:gd name="connsiteY20" fmla="*/ 1076180 h 1788650"/>
              <a:gd name="connsiteX21" fmla="*/ 723900 w 967740"/>
              <a:gd name="connsiteY21" fmla="*/ 1019030 h 1788650"/>
              <a:gd name="connsiteX22" fmla="*/ 716280 w 967740"/>
              <a:gd name="connsiteY22" fmla="*/ 980930 h 1788650"/>
              <a:gd name="connsiteX23" fmla="*/ 712470 w 967740"/>
              <a:gd name="connsiteY23" fmla="*/ 942830 h 1788650"/>
              <a:gd name="connsiteX24" fmla="*/ 704850 w 967740"/>
              <a:gd name="connsiteY24" fmla="*/ 916160 h 1788650"/>
              <a:gd name="connsiteX25" fmla="*/ 701040 w 967740"/>
              <a:gd name="connsiteY25" fmla="*/ 897110 h 1788650"/>
              <a:gd name="connsiteX26" fmla="*/ 693420 w 967740"/>
              <a:gd name="connsiteY26" fmla="*/ 881870 h 1788650"/>
              <a:gd name="connsiteX27" fmla="*/ 685800 w 967740"/>
              <a:gd name="connsiteY27" fmla="*/ 859010 h 1788650"/>
              <a:gd name="connsiteX28" fmla="*/ 674370 w 967740"/>
              <a:gd name="connsiteY28" fmla="*/ 832340 h 1788650"/>
              <a:gd name="connsiteX29" fmla="*/ 666750 w 967740"/>
              <a:gd name="connsiteY29" fmla="*/ 817100 h 1788650"/>
              <a:gd name="connsiteX30" fmla="*/ 659130 w 967740"/>
              <a:gd name="connsiteY30" fmla="*/ 794240 h 1788650"/>
              <a:gd name="connsiteX31" fmla="*/ 655320 w 967740"/>
              <a:gd name="connsiteY31" fmla="*/ 779000 h 1788650"/>
              <a:gd name="connsiteX32" fmla="*/ 647700 w 967740"/>
              <a:gd name="connsiteY32" fmla="*/ 767570 h 1788650"/>
              <a:gd name="connsiteX33" fmla="*/ 640080 w 967740"/>
              <a:gd name="connsiteY33" fmla="*/ 737090 h 1788650"/>
              <a:gd name="connsiteX34" fmla="*/ 636270 w 967740"/>
              <a:gd name="connsiteY34" fmla="*/ 725660 h 1788650"/>
              <a:gd name="connsiteX35" fmla="*/ 632460 w 967740"/>
              <a:gd name="connsiteY35" fmla="*/ 710420 h 1788650"/>
              <a:gd name="connsiteX36" fmla="*/ 624840 w 967740"/>
              <a:gd name="connsiteY36" fmla="*/ 698990 h 1788650"/>
              <a:gd name="connsiteX37" fmla="*/ 621030 w 967740"/>
              <a:gd name="connsiteY37" fmla="*/ 683750 h 1788650"/>
              <a:gd name="connsiteX38" fmla="*/ 605790 w 967740"/>
              <a:gd name="connsiteY38" fmla="*/ 653270 h 1788650"/>
              <a:gd name="connsiteX39" fmla="*/ 586740 w 967740"/>
              <a:gd name="connsiteY39" fmla="*/ 622790 h 1788650"/>
              <a:gd name="connsiteX40" fmla="*/ 567690 w 967740"/>
              <a:gd name="connsiteY40" fmla="*/ 584690 h 1788650"/>
              <a:gd name="connsiteX41" fmla="*/ 567690 w 967740"/>
              <a:gd name="connsiteY41" fmla="*/ 584690 h 1788650"/>
              <a:gd name="connsiteX42" fmla="*/ 537210 w 967740"/>
              <a:gd name="connsiteY42" fmla="*/ 538970 h 1788650"/>
              <a:gd name="connsiteX43" fmla="*/ 518160 w 967740"/>
              <a:gd name="connsiteY43" fmla="*/ 504680 h 1788650"/>
              <a:gd name="connsiteX44" fmla="*/ 510540 w 967740"/>
              <a:gd name="connsiteY44" fmla="*/ 493250 h 1788650"/>
              <a:gd name="connsiteX45" fmla="*/ 468630 w 967740"/>
              <a:gd name="connsiteY45" fmla="*/ 455150 h 1788650"/>
              <a:gd name="connsiteX46" fmla="*/ 434340 w 967740"/>
              <a:gd name="connsiteY46" fmla="*/ 417050 h 1788650"/>
              <a:gd name="connsiteX47" fmla="*/ 403860 w 967740"/>
              <a:gd name="connsiteY47" fmla="*/ 390380 h 1788650"/>
              <a:gd name="connsiteX48" fmla="*/ 369570 w 967740"/>
              <a:gd name="connsiteY48" fmla="*/ 359900 h 1788650"/>
              <a:gd name="connsiteX49" fmla="*/ 342900 w 967740"/>
              <a:gd name="connsiteY49" fmla="*/ 344660 h 1788650"/>
              <a:gd name="connsiteX50" fmla="*/ 308610 w 967740"/>
              <a:gd name="connsiteY50" fmla="*/ 317990 h 1788650"/>
              <a:gd name="connsiteX51" fmla="*/ 281940 w 967740"/>
              <a:gd name="connsiteY51" fmla="*/ 302750 h 1788650"/>
              <a:gd name="connsiteX52" fmla="*/ 270510 w 967740"/>
              <a:gd name="connsiteY52" fmla="*/ 295130 h 1788650"/>
              <a:gd name="connsiteX53" fmla="*/ 224246 w 967740"/>
              <a:gd name="connsiteY53" fmla="*/ 264106 h 1788650"/>
              <a:gd name="connsiteX54" fmla="*/ 188323 w 967740"/>
              <a:gd name="connsiteY54" fmla="*/ 247232 h 1788650"/>
              <a:gd name="connsiteX55" fmla="*/ 163286 w 967740"/>
              <a:gd name="connsiteY55" fmla="*/ 215120 h 1788650"/>
              <a:gd name="connsiteX56" fmla="*/ 117566 w 967740"/>
              <a:gd name="connsiteY56" fmla="*/ 195526 h 1788650"/>
              <a:gd name="connsiteX57" fmla="*/ 76200 w 967740"/>
              <a:gd name="connsiteY57" fmla="*/ 167768 h 1788650"/>
              <a:gd name="connsiteX58" fmla="*/ 30480 w 967740"/>
              <a:gd name="connsiteY58" fmla="*/ 142730 h 1788650"/>
              <a:gd name="connsiteX59" fmla="*/ 22860 w 967740"/>
              <a:gd name="connsiteY59" fmla="*/ 127490 h 1788650"/>
              <a:gd name="connsiteX60" fmla="*/ 11430 w 967740"/>
              <a:gd name="connsiteY60" fmla="*/ 119870 h 1788650"/>
              <a:gd name="connsiteX61" fmla="*/ 19050 w 967740"/>
              <a:gd name="connsiteY61" fmla="*/ 104630 h 1788650"/>
              <a:gd name="connsiteX62" fmla="*/ 30480 w 967740"/>
              <a:gd name="connsiteY62" fmla="*/ 116060 h 1788650"/>
              <a:gd name="connsiteX63" fmla="*/ 41910 w 967740"/>
              <a:gd name="connsiteY63" fmla="*/ 123680 h 1788650"/>
              <a:gd name="connsiteX64" fmla="*/ 60960 w 967740"/>
              <a:gd name="connsiteY64" fmla="*/ 127490 h 1788650"/>
              <a:gd name="connsiteX65" fmla="*/ 53340 w 967740"/>
              <a:gd name="connsiteY65" fmla="*/ 97010 h 1788650"/>
              <a:gd name="connsiteX66" fmla="*/ 49530 w 967740"/>
              <a:gd name="connsiteY66" fmla="*/ 77960 h 1788650"/>
              <a:gd name="connsiteX67" fmla="*/ 72390 w 967740"/>
              <a:gd name="connsiteY67" fmla="*/ 93200 h 1788650"/>
              <a:gd name="connsiteX68" fmla="*/ 83820 w 967740"/>
              <a:gd name="connsiteY68" fmla="*/ 70340 h 1788650"/>
              <a:gd name="connsiteX69" fmla="*/ 110490 w 967740"/>
              <a:gd name="connsiteY69" fmla="*/ 89390 h 1788650"/>
              <a:gd name="connsiteX70" fmla="*/ 118110 w 967740"/>
              <a:gd name="connsiteY70" fmla="*/ 74150 h 1788650"/>
              <a:gd name="connsiteX71" fmla="*/ 125730 w 967740"/>
              <a:gd name="connsiteY71" fmla="*/ 51290 h 1788650"/>
              <a:gd name="connsiteX72" fmla="*/ 133350 w 967740"/>
              <a:gd name="connsiteY72" fmla="*/ 62720 h 1788650"/>
              <a:gd name="connsiteX73" fmla="*/ 140970 w 967740"/>
              <a:gd name="connsiteY73" fmla="*/ 51290 h 1788650"/>
              <a:gd name="connsiteX74" fmla="*/ 182880 w 967740"/>
              <a:gd name="connsiteY74" fmla="*/ 39860 h 1788650"/>
              <a:gd name="connsiteX75" fmla="*/ 211182 w 967740"/>
              <a:gd name="connsiteY75" fmla="*/ 51834 h 1788650"/>
              <a:gd name="connsiteX76" fmla="*/ 242207 w 967740"/>
              <a:gd name="connsiteY76" fmla="*/ 74695 h 1788650"/>
              <a:gd name="connsiteX77" fmla="*/ 283573 w 967740"/>
              <a:gd name="connsiteY77" fmla="*/ 104085 h 1788650"/>
              <a:gd name="connsiteX78" fmla="*/ 349431 w 967740"/>
              <a:gd name="connsiteY78" fmla="*/ 132389 h 1788650"/>
              <a:gd name="connsiteX79" fmla="*/ 389165 w 967740"/>
              <a:gd name="connsiteY79" fmla="*/ 159058 h 1788650"/>
              <a:gd name="connsiteX80" fmla="*/ 421277 w 967740"/>
              <a:gd name="connsiteY80" fmla="*/ 181374 h 1788650"/>
              <a:gd name="connsiteX81" fmla="*/ 457200 w 967740"/>
              <a:gd name="connsiteY81" fmla="*/ 209677 h 1788650"/>
              <a:gd name="connsiteX82" fmla="*/ 524147 w 967740"/>
              <a:gd name="connsiteY82" fmla="*/ 265195 h 1788650"/>
              <a:gd name="connsiteX83" fmla="*/ 555716 w 967740"/>
              <a:gd name="connsiteY83" fmla="*/ 294586 h 1788650"/>
              <a:gd name="connsiteX84" fmla="*/ 594360 w 967740"/>
              <a:gd name="connsiteY84" fmla="*/ 317990 h 1788650"/>
              <a:gd name="connsiteX85" fmla="*/ 624840 w 967740"/>
              <a:gd name="connsiteY85" fmla="*/ 356090 h 1788650"/>
              <a:gd name="connsiteX86" fmla="*/ 647700 w 967740"/>
              <a:gd name="connsiteY86" fmla="*/ 390380 h 1788650"/>
              <a:gd name="connsiteX87" fmla="*/ 651510 w 967740"/>
              <a:gd name="connsiteY87" fmla="*/ 401810 h 1788650"/>
              <a:gd name="connsiteX88" fmla="*/ 678180 w 967740"/>
              <a:gd name="connsiteY88" fmla="*/ 436100 h 1788650"/>
              <a:gd name="connsiteX89" fmla="*/ 704850 w 967740"/>
              <a:gd name="connsiteY89" fmla="*/ 474200 h 1788650"/>
              <a:gd name="connsiteX90" fmla="*/ 746760 w 967740"/>
              <a:gd name="connsiteY90" fmla="*/ 565640 h 1788650"/>
              <a:gd name="connsiteX91" fmla="*/ 754380 w 967740"/>
              <a:gd name="connsiteY91" fmla="*/ 580880 h 1788650"/>
              <a:gd name="connsiteX92" fmla="*/ 798467 w 967740"/>
              <a:gd name="connsiteY92" fmla="*/ 651093 h 1788650"/>
              <a:gd name="connsiteX93" fmla="*/ 807176 w 967740"/>
              <a:gd name="connsiteY93" fmla="*/ 567273 h 1788650"/>
              <a:gd name="connsiteX94" fmla="*/ 803910 w 967740"/>
              <a:gd name="connsiteY94" fmla="*/ 428480 h 1788650"/>
              <a:gd name="connsiteX95" fmla="*/ 796290 w 967740"/>
              <a:gd name="connsiteY95" fmla="*/ 401810 h 1788650"/>
              <a:gd name="connsiteX96" fmla="*/ 800100 w 967740"/>
              <a:gd name="connsiteY96" fmla="*/ 386570 h 1788650"/>
              <a:gd name="connsiteX97" fmla="*/ 796290 w 967740"/>
              <a:gd name="connsiteY97" fmla="*/ 363710 h 1788650"/>
              <a:gd name="connsiteX98" fmla="*/ 792480 w 967740"/>
              <a:gd name="connsiteY98" fmla="*/ 337040 h 1788650"/>
              <a:gd name="connsiteX99" fmla="*/ 784860 w 967740"/>
              <a:gd name="connsiteY99" fmla="*/ 291320 h 1788650"/>
              <a:gd name="connsiteX100" fmla="*/ 788670 w 967740"/>
              <a:gd name="connsiteY100" fmla="*/ 196070 h 1788650"/>
              <a:gd name="connsiteX101" fmla="*/ 792480 w 967740"/>
              <a:gd name="connsiteY101" fmla="*/ 177020 h 1788650"/>
              <a:gd name="connsiteX102" fmla="*/ 800100 w 967740"/>
              <a:gd name="connsiteY102" fmla="*/ 199880 h 1788650"/>
              <a:gd name="connsiteX103" fmla="*/ 803910 w 967740"/>
              <a:gd name="connsiteY103" fmla="*/ 237980 h 1788650"/>
              <a:gd name="connsiteX104" fmla="*/ 807720 w 967740"/>
              <a:gd name="connsiteY104" fmla="*/ 268460 h 1788650"/>
              <a:gd name="connsiteX105" fmla="*/ 815340 w 967740"/>
              <a:gd name="connsiteY105" fmla="*/ 257030 h 1788650"/>
              <a:gd name="connsiteX106" fmla="*/ 819150 w 967740"/>
              <a:gd name="connsiteY106" fmla="*/ 245600 h 1788650"/>
              <a:gd name="connsiteX107" fmla="*/ 826770 w 967740"/>
              <a:gd name="connsiteY107" fmla="*/ 226550 h 1788650"/>
              <a:gd name="connsiteX108" fmla="*/ 834390 w 967740"/>
              <a:gd name="connsiteY108" fmla="*/ 203690 h 1788650"/>
              <a:gd name="connsiteX109" fmla="*/ 845820 w 967740"/>
              <a:gd name="connsiteY109" fmla="*/ 180830 h 1788650"/>
              <a:gd name="connsiteX110" fmla="*/ 853440 w 967740"/>
              <a:gd name="connsiteY110" fmla="*/ 196070 h 1788650"/>
              <a:gd name="connsiteX111" fmla="*/ 868680 w 967740"/>
              <a:gd name="connsiteY111" fmla="*/ 218930 h 1788650"/>
              <a:gd name="connsiteX112" fmla="*/ 876300 w 967740"/>
              <a:gd name="connsiteY112" fmla="*/ 199880 h 1788650"/>
              <a:gd name="connsiteX113" fmla="*/ 883920 w 967740"/>
              <a:gd name="connsiteY113" fmla="*/ 188450 h 1788650"/>
              <a:gd name="connsiteX114" fmla="*/ 887730 w 967740"/>
              <a:gd name="connsiteY114" fmla="*/ 237980 h 1788650"/>
              <a:gd name="connsiteX115" fmla="*/ 902970 w 967740"/>
              <a:gd name="connsiteY115" fmla="*/ 211310 h 1788650"/>
              <a:gd name="connsiteX116" fmla="*/ 910590 w 967740"/>
              <a:gd name="connsiteY116" fmla="*/ 196070 h 1788650"/>
              <a:gd name="connsiteX117" fmla="*/ 906780 w 967740"/>
              <a:gd name="connsiteY117" fmla="*/ 226550 h 1788650"/>
              <a:gd name="connsiteX118" fmla="*/ 910590 w 967740"/>
              <a:gd name="connsiteY118" fmla="*/ 241790 h 1788650"/>
              <a:gd name="connsiteX119" fmla="*/ 918210 w 967740"/>
              <a:gd name="connsiteY119" fmla="*/ 230360 h 1788650"/>
              <a:gd name="connsiteX120" fmla="*/ 929640 w 967740"/>
              <a:gd name="connsiteY120" fmla="*/ 218930 h 1788650"/>
              <a:gd name="connsiteX121" fmla="*/ 933450 w 967740"/>
              <a:gd name="connsiteY121" fmla="*/ 207500 h 1788650"/>
              <a:gd name="connsiteX122" fmla="*/ 944880 w 967740"/>
              <a:gd name="connsiteY122" fmla="*/ 241790 h 1788650"/>
              <a:gd name="connsiteX123" fmla="*/ 941070 w 967740"/>
              <a:gd name="connsiteY123" fmla="*/ 302750 h 1788650"/>
              <a:gd name="connsiteX124" fmla="*/ 944880 w 967740"/>
              <a:gd name="connsiteY124" fmla="*/ 401810 h 1788650"/>
              <a:gd name="connsiteX125" fmla="*/ 948690 w 967740"/>
              <a:gd name="connsiteY125" fmla="*/ 428480 h 1788650"/>
              <a:gd name="connsiteX126" fmla="*/ 952500 w 967740"/>
              <a:gd name="connsiteY126" fmla="*/ 470390 h 1788650"/>
              <a:gd name="connsiteX127" fmla="*/ 956310 w 967740"/>
              <a:gd name="connsiteY127" fmla="*/ 565640 h 1788650"/>
              <a:gd name="connsiteX128" fmla="*/ 967740 w 967740"/>
              <a:gd name="connsiteY128" fmla="*/ 626600 h 1788650"/>
              <a:gd name="connsiteX129" fmla="*/ 960120 w 967740"/>
              <a:gd name="connsiteY129" fmla="*/ 737090 h 1788650"/>
              <a:gd name="connsiteX130" fmla="*/ 956310 w 967740"/>
              <a:gd name="connsiteY130" fmla="*/ 763760 h 1788650"/>
              <a:gd name="connsiteX131" fmla="*/ 952500 w 967740"/>
              <a:gd name="connsiteY131" fmla="*/ 782810 h 1788650"/>
              <a:gd name="connsiteX132" fmla="*/ 944880 w 967740"/>
              <a:gd name="connsiteY132" fmla="*/ 847580 h 1788650"/>
              <a:gd name="connsiteX133" fmla="*/ 941070 w 967740"/>
              <a:gd name="connsiteY133" fmla="*/ 862820 h 1788650"/>
              <a:gd name="connsiteX134" fmla="*/ 933450 w 967740"/>
              <a:gd name="connsiteY134" fmla="*/ 935210 h 1788650"/>
              <a:gd name="connsiteX135" fmla="*/ 925830 w 967740"/>
              <a:gd name="connsiteY135" fmla="*/ 988550 h 1788650"/>
              <a:gd name="connsiteX136" fmla="*/ 929640 w 967740"/>
              <a:gd name="connsiteY136" fmla="*/ 1057130 h 1788650"/>
              <a:gd name="connsiteX137" fmla="*/ 941070 w 967740"/>
              <a:gd name="connsiteY137" fmla="*/ 1133330 h 1788650"/>
              <a:gd name="connsiteX138" fmla="*/ 933450 w 967740"/>
              <a:gd name="connsiteY138" fmla="*/ 1217150 h 1788650"/>
              <a:gd name="connsiteX139" fmla="*/ 925830 w 967740"/>
              <a:gd name="connsiteY139" fmla="*/ 1262870 h 1788650"/>
              <a:gd name="connsiteX140" fmla="*/ 918210 w 967740"/>
              <a:gd name="connsiteY140" fmla="*/ 1346690 h 1788650"/>
              <a:gd name="connsiteX141" fmla="*/ 914400 w 967740"/>
              <a:gd name="connsiteY141" fmla="*/ 1361930 h 1788650"/>
              <a:gd name="connsiteX142" fmla="*/ 910590 w 967740"/>
              <a:gd name="connsiteY142" fmla="*/ 1380980 h 1788650"/>
              <a:gd name="connsiteX143" fmla="*/ 902970 w 967740"/>
              <a:gd name="connsiteY143" fmla="*/ 1403840 h 1788650"/>
              <a:gd name="connsiteX144" fmla="*/ 891540 w 967740"/>
              <a:gd name="connsiteY144" fmla="*/ 1430510 h 1788650"/>
              <a:gd name="connsiteX145" fmla="*/ 887730 w 967740"/>
              <a:gd name="connsiteY145" fmla="*/ 1457180 h 1788650"/>
              <a:gd name="connsiteX146" fmla="*/ 883920 w 967740"/>
              <a:gd name="connsiteY146" fmla="*/ 1468610 h 1788650"/>
              <a:gd name="connsiteX147" fmla="*/ 876300 w 967740"/>
              <a:gd name="connsiteY147" fmla="*/ 1495280 h 1788650"/>
              <a:gd name="connsiteX148" fmla="*/ 876300 w 967740"/>
              <a:gd name="connsiteY148" fmla="*/ 1586720 h 1788650"/>
              <a:gd name="connsiteX149" fmla="*/ 887730 w 967740"/>
              <a:gd name="connsiteY149" fmla="*/ 1609580 h 1788650"/>
              <a:gd name="connsiteX150" fmla="*/ 891540 w 967740"/>
              <a:gd name="connsiteY150" fmla="*/ 1617200 h 1788650"/>
              <a:gd name="connsiteX0" fmla="*/ 697230 w 967740"/>
              <a:gd name="connsiteY0" fmla="*/ 1788650 h 1788650"/>
              <a:gd name="connsiteX1" fmla="*/ 704850 w 967740"/>
              <a:gd name="connsiteY1" fmla="*/ 1758170 h 1788650"/>
              <a:gd name="connsiteX2" fmla="*/ 708660 w 967740"/>
              <a:gd name="connsiteY2" fmla="*/ 1742930 h 1788650"/>
              <a:gd name="connsiteX3" fmla="*/ 712470 w 967740"/>
              <a:gd name="connsiteY3" fmla="*/ 1716260 h 1788650"/>
              <a:gd name="connsiteX4" fmla="*/ 716280 w 967740"/>
              <a:gd name="connsiteY4" fmla="*/ 1697210 h 1788650"/>
              <a:gd name="connsiteX5" fmla="*/ 723900 w 967740"/>
              <a:gd name="connsiteY5" fmla="*/ 1674350 h 1788650"/>
              <a:gd name="connsiteX6" fmla="*/ 731520 w 967740"/>
              <a:gd name="connsiteY6" fmla="*/ 1590530 h 1788650"/>
              <a:gd name="connsiteX7" fmla="*/ 735330 w 967740"/>
              <a:gd name="connsiteY7" fmla="*/ 1579100 h 1788650"/>
              <a:gd name="connsiteX8" fmla="*/ 739140 w 967740"/>
              <a:gd name="connsiteY8" fmla="*/ 1529570 h 1788650"/>
              <a:gd name="connsiteX9" fmla="*/ 742950 w 967740"/>
              <a:gd name="connsiteY9" fmla="*/ 1514330 h 1788650"/>
              <a:gd name="connsiteX10" fmla="*/ 746760 w 967740"/>
              <a:gd name="connsiteY10" fmla="*/ 1472420 h 1788650"/>
              <a:gd name="connsiteX11" fmla="*/ 750570 w 967740"/>
              <a:gd name="connsiteY11" fmla="*/ 1457180 h 1788650"/>
              <a:gd name="connsiteX12" fmla="*/ 754380 w 967740"/>
              <a:gd name="connsiteY12" fmla="*/ 1426700 h 1788650"/>
              <a:gd name="connsiteX13" fmla="*/ 758190 w 967740"/>
              <a:gd name="connsiteY13" fmla="*/ 1400030 h 1788650"/>
              <a:gd name="connsiteX14" fmla="*/ 762000 w 967740"/>
              <a:gd name="connsiteY14" fmla="*/ 1339070 h 1788650"/>
              <a:gd name="connsiteX15" fmla="*/ 765810 w 967740"/>
              <a:gd name="connsiteY15" fmla="*/ 1316210 h 1788650"/>
              <a:gd name="connsiteX16" fmla="*/ 758190 w 967740"/>
              <a:gd name="connsiteY16" fmla="*/ 1209530 h 1788650"/>
              <a:gd name="connsiteX17" fmla="*/ 754380 w 967740"/>
              <a:gd name="connsiteY17" fmla="*/ 1190480 h 1788650"/>
              <a:gd name="connsiteX18" fmla="*/ 746760 w 967740"/>
              <a:gd name="connsiteY18" fmla="*/ 1137140 h 1788650"/>
              <a:gd name="connsiteX19" fmla="*/ 735330 w 967740"/>
              <a:gd name="connsiteY19" fmla="*/ 1087610 h 1788650"/>
              <a:gd name="connsiteX20" fmla="*/ 731520 w 967740"/>
              <a:gd name="connsiteY20" fmla="*/ 1076180 h 1788650"/>
              <a:gd name="connsiteX21" fmla="*/ 723900 w 967740"/>
              <a:gd name="connsiteY21" fmla="*/ 1019030 h 1788650"/>
              <a:gd name="connsiteX22" fmla="*/ 716280 w 967740"/>
              <a:gd name="connsiteY22" fmla="*/ 980930 h 1788650"/>
              <a:gd name="connsiteX23" fmla="*/ 712470 w 967740"/>
              <a:gd name="connsiteY23" fmla="*/ 942830 h 1788650"/>
              <a:gd name="connsiteX24" fmla="*/ 704850 w 967740"/>
              <a:gd name="connsiteY24" fmla="*/ 916160 h 1788650"/>
              <a:gd name="connsiteX25" fmla="*/ 701040 w 967740"/>
              <a:gd name="connsiteY25" fmla="*/ 897110 h 1788650"/>
              <a:gd name="connsiteX26" fmla="*/ 693420 w 967740"/>
              <a:gd name="connsiteY26" fmla="*/ 881870 h 1788650"/>
              <a:gd name="connsiteX27" fmla="*/ 685800 w 967740"/>
              <a:gd name="connsiteY27" fmla="*/ 859010 h 1788650"/>
              <a:gd name="connsiteX28" fmla="*/ 674370 w 967740"/>
              <a:gd name="connsiteY28" fmla="*/ 832340 h 1788650"/>
              <a:gd name="connsiteX29" fmla="*/ 666750 w 967740"/>
              <a:gd name="connsiteY29" fmla="*/ 817100 h 1788650"/>
              <a:gd name="connsiteX30" fmla="*/ 659130 w 967740"/>
              <a:gd name="connsiteY30" fmla="*/ 794240 h 1788650"/>
              <a:gd name="connsiteX31" fmla="*/ 655320 w 967740"/>
              <a:gd name="connsiteY31" fmla="*/ 779000 h 1788650"/>
              <a:gd name="connsiteX32" fmla="*/ 647700 w 967740"/>
              <a:gd name="connsiteY32" fmla="*/ 767570 h 1788650"/>
              <a:gd name="connsiteX33" fmla="*/ 640080 w 967740"/>
              <a:gd name="connsiteY33" fmla="*/ 737090 h 1788650"/>
              <a:gd name="connsiteX34" fmla="*/ 636270 w 967740"/>
              <a:gd name="connsiteY34" fmla="*/ 725660 h 1788650"/>
              <a:gd name="connsiteX35" fmla="*/ 632460 w 967740"/>
              <a:gd name="connsiteY35" fmla="*/ 710420 h 1788650"/>
              <a:gd name="connsiteX36" fmla="*/ 624840 w 967740"/>
              <a:gd name="connsiteY36" fmla="*/ 698990 h 1788650"/>
              <a:gd name="connsiteX37" fmla="*/ 621030 w 967740"/>
              <a:gd name="connsiteY37" fmla="*/ 683750 h 1788650"/>
              <a:gd name="connsiteX38" fmla="*/ 605790 w 967740"/>
              <a:gd name="connsiteY38" fmla="*/ 653270 h 1788650"/>
              <a:gd name="connsiteX39" fmla="*/ 586740 w 967740"/>
              <a:gd name="connsiteY39" fmla="*/ 622790 h 1788650"/>
              <a:gd name="connsiteX40" fmla="*/ 567690 w 967740"/>
              <a:gd name="connsiteY40" fmla="*/ 584690 h 1788650"/>
              <a:gd name="connsiteX41" fmla="*/ 567690 w 967740"/>
              <a:gd name="connsiteY41" fmla="*/ 584690 h 1788650"/>
              <a:gd name="connsiteX42" fmla="*/ 537210 w 967740"/>
              <a:gd name="connsiteY42" fmla="*/ 538970 h 1788650"/>
              <a:gd name="connsiteX43" fmla="*/ 518160 w 967740"/>
              <a:gd name="connsiteY43" fmla="*/ 504680 h 1788650"/>
              <a:gd name="connsiteX44" fmla="*/ 510540 w 967740"/>
              <a:gd name="connsiteY44" fmla="*/ 493250 h 1788650"/>
              <a:gd name="connsiteX45" fmla="*/ 468630 w 967740"/>
              <a:gd name="connsiteY45" fmla="*/ 455150 h 1788650"/>
              <a:gd name="connsiteX46" fmla="*/ 434340 w 967740"/>
              <a:gd name="connsiteY46" fmla="*/ 417050 h 1788650"/>
              <a:gd name="connsiteX47" fmla="*/ 403860 w 967740"/>
              <a:gd name="connsiteY47" fmla="*/ 390380 h 1788650"/>
              <a:gd name="connsiteX48" fmla="*/ 369570 w 967740"/>
              <a:gd name="connsiteY48" fmla="*/ 359900 h 1788650"/>
              <a:gd name="connsiteX49" fmla="*/ 342900 w 967740"/>
              <a:gd name="connsiteY49" fmla="*/ 344660 h 1788650"/>
              <a:gd name="connsiteX50" fmla="*/ 308610 w 967740"/>
              <a:gd name="connsiteY50" fmla="*/ 317990 h 1788650"/>
              <a:gd name="connsiteX51" fmla="*/ 281940 w 967740"/>
              <a:gd name="connsiteY51" fmla="*/ 302750 h 1788650"/>
              <a:gd name="connsiteX52" fmla="*/ 270510 w 967740"/>
              <a:gd name="connsiteY52" fmla="*/ 295130 h 1788650"/>
              <a:gd name="connsiteX53" fmla="*/ 224246 w 967740"/>
              <a:gd name="connsiteY53" fmla="*/ 264106 h 1788650"/>
              <a:gd name="connsiteX54" fmla="*/ 188323 w 967740"/>
              <a:gd name="connsiteY54" fmla="*/ 247232 h 1788650"/>
              <a:gd name="connsiteX55" fmla="*/ 163286 w 967740"/>
              <a:gd name="connsiteY55" fmla="*/ 215120 h 1788650"/>
              <a:gd name="connsiteX56" fmla="*/ 117566 w 967740"/>
              <a:gd name="connsiteY56" fmla="*/ 195526 h 1788650"/>
              <a:gd name="connsiteX57" fmla="*/ 76200 w 967740"/>
              <a:gd name="connsiteY57" fmla="*/ 167768 h 1788650"/>
              <a:gd name="connsiteX58" fmla="*/ 30480 w 967740"/>
              <a:gd name="connsiteY58" fmla="*/ 142730 h 1788650"/>
              <a:gd name="connsiteX59" fmla="*/ 22860 w 967740"/>
              <a:gd name="connsiteY59" fmla="*/ 127490 h 1788650"/>
              <a:gd name="connsiteX60" fmla="*/ 11430 w 967740"/>
              <a:gd name="connsiteY60" fmla="*/ 119870 h 1788650"/>
              <a:gd name="connsiteX61" fmla="*/ 19050 w 967740"/>
              <a:gd name="connsiteY61" fmla="*/ 104630 h 1788650"/>
              <a:gd name="connsiteX62" fmla="*/ 30480 w 967740"/>
              <a:gd name="connsiteY62" fmla="*/ 116060 h 1788650"/>
              <a:gd name="connsiteX63" fmla="*/ 41910 w 967740"/>
              <a:gd name="connsiteY63" fmla="*/ 123680 h 1788650"/>
              <a:gd name="connsiteX64" fmla="*/ 60960 w 967740"/>
              <a:gd name="connsiteY64" fmla="*/ 127490 h 1788650"/>
              <a:gd name="connsiteX65" fmla="*/ 53340 w 967740"/>
              <a:gd name="connsiteY65" fmla="*/ 97010 h 1788650"/>
              <a:gd name="connsiteX66" fmla="*/ 49530 w 967740"/>
              <a:gd name="connsiteY66" fmla="*/ 77960 h 1788650"/>
              <a:gd name="connsiteX67" fmla="*/ 72390 w 967740"/>
              <a:gd name="connsiteY67" fmla="*/ 93200 h 1788650"/>
              <a:gd name="connsiteX68" fmla="*/ 83820 w 967740"/>
              <a:gd name="connsiteY68" fmla="*/ 70340 h 1788650"/>
              <a:gd name="connsiteX69" fmla="*/ 110490 w 967740"/>
              <a:gd name="connsiteY69" fmla="*/ 89390 h 1788650"/>
              <a:gd name="connsiteX70" fmla="*/ 118110 w 967740"/>
              <a:gd name="connsiteY70" fmla="*/ 74150 h 1788650"/>
              <a:gd name="connsiteX71" fmla="*/ 125730 w 967740"/>
              <a:gd name="connsiteY71" fmla="*/ 51290 h 1788650"/>
              <a:gd name="connsiteX72" fmla="*/ 133350 w 967740"/>
              <a:gd name="connsiteY72" fmla="*/ 62720 h 1788650"/>
              <a:gd name="connsiteX73" fmla="*/ 140970 w 967740"/>
              <a:gd name="connsiteY73" fmla="*/ 51290 h 1788650"/>
              <a:gd name="connsiteX74" fmla="*/ 182880 w 967740"/>
              <a:gd name="connsiteY74" fmla="*/ 39860 h 1788650"/>
              <a:gd name="connsiteX75" fmla="*/ 211182 w 967740"/>
              <a:gd name="connsiteY75" fmla="*/ 51834 h 1788650"/>
              <a:gd name="connsiteX76" fmla="*/ 242207 w 967740"/>
              <a:gd name="connsiteY76" fmla="*/ 74695 h 1788650"/>
              <a:gd name="connsiteX77" fmla="*/ 283573 w 967740"/>
              <a:gd name="connsiteY77" fmla="*/ 104085 h 1788650"/>
              <a:gd name="connsiteX78" fmla="*/ 349431 w 967740"/>
              <a:gd name="connsiteY78" fmla="*/ 132389 h 1788650"/>
              <a:gd name="connsiteX79" fmla="*/ 389165 w 967740"/>
              <a:gd name="connsiteY79" fmla="*/ 159058 h 1788650"/>
              <a:gd name="connsiteX80" fmla="*/ 421277 w 967740"/>
              <a:gd name="connsiteY80" fmla="*/ 181374 h 1788650"/>
              <a:gd name="connsiteX81" fmla="*/ 457200 w 967740"/>
              <a:gd name="connsiteY81" fmla="*/ 209677 h 1788650"/>
              <a:gd name="connsiteX82" fmla="*/ 524147 w 967740"/>
              <a:gd name="connsiteY82" fmla="*/ 265195 h 1788650"/>
              <a:gd name="connsiteX83" fmla="*/ 555716 w 967740"/>
              <a:gd name="connsiteY83" fmla="*/ 294586 h 1788650"/>
              <a:gd name="connsiteX84" fmla="*/ 594360 w 967740"/>
              <a:gd name="connsiteY84" fmla="*/ 317990 h 1788650"/>
              <a:gd name="connsiteX85" fmla="*/ 624840 w 967740"/>
              <a:gd name="connsiteY85" fmla="*/ 356090 h 1788650"/>
              <a:gd name="connsiteX86" fmla="*/ 647700 w 967740"/>
              <a:gd name="connsiteY86" fmla="*/ 390380 h 1788650"/>
              <a:gd name="connsiteX87" fmla="*/ 651510 w 967740"/>
              <a:gd name="connsiteY87" fmla="*/ 401810 h 1788650"/>
              <a:gd name="connsiteX88" fmla="*/ 678180 w 967740"/>
              <a:gd name="connsiteY88" fmla="*/ 436100 h 1788650"/>
              <a:gd name="connsiteX89" fmla="*/ 704850 w 967740"/>
              <a:gd name="connsiteY89" fmla="*/ 474200 h 1788650"/>
              <a:gd name="connsiteX90" fmla="*/ 741317 w 967740"/>
              <a:gd name="connsiteY90" fmla="*/ 549312 h 1788650"/>
              <a:gd name="connsiteX91" fmla="*/ 754380 w 967740"/>
              <a:gd name="connsiteY91" fmla="*/ 580880 h 1788650"/>
              <a:gd name="connsiteX92" fmla="*/ 798467 w 967740"/>
              <a:gd name="connsiteY92" fmla="*/ 651093 h 1788650"/>
              <a:gd name="connsiteX93" fmla="*/ 807176 w 967740"/>
              <a:gd name="connsiteY93" fmla="*/ 567273 h 1788650"/>
              <a:gd name="connsiteX94" fmla="*/ 803910 w 967740"/>
              <a:gd name="connsiteY94" fmla="*/ 428480 h 1788650"/>
              <a:gd name="connsiteX95" fmla="*/ 796290 w 967740"/>
              <a:gd name="connsiteY95" fmla="*/ 401810 h 1788650"/>
              <a:gd name="connsiteX96" fmla="*/ 800100 w 967740"/>
              <a:gd name="connsiteY96" fmla="*/ 386570 h 1788650"/>
              <a:gd name="connsiteX97" fmla="*/ 796290 w 967740"/>
              <a:gd name="connsiteY97" fmla="*/ 363710 h 1788650"/>
              <a:gd name="connsiteX98" fmla="*/ 792480 w 967740"/>
              <a:gd name="connsiteY98" fmla="*/ 337040 h 1788650"/>
              <a:gd name="connsiteX99" fmla="*/ 784860 w 967740"/>
              <a:gd name="connsiteY99" fmla="*/ 291320 h 1788650"/>
              <a:gd name="connsiteX100" fmla="*/ 788670 w 967740"/>
              <a:gd name="connsiteY100" fmla="*/ 196070 h 1788650"/>
              <a:gd name="connsiteX101" fmla="*/ 792480 w 967740"/>
              <a:gd name="connsiteY101" fmla="*/ 177020 h 1788650"/>
              <a:gd name="connsiteX102" fmla="*/ 800100 w 967740"/>
              <a:gd name="connsiteY102" fmla="*/ 199880 h 1788650"/>
              <a:gd name="connsiteX103" fmla="*/ 803910 w 967740"/>
              <a:gd name="connsiteY103" fmla="*/ 237980 h 1788650"/>
              <a:gd name="connsiteX104" fmla="*/ 807720 w 967740"/>
              <a:gd name="connsiteY104" fmla="*/ 268460 h 1788650"/>
              <a:gd name="connsiteX105" fmla="*/ 815340 w 967740"/>
              <a:gd name="connsiteY105" fmla="*/ 257030 h 1788650"/>
              <a:gd name="connsiteX106" fmla="*/ 819150 w 967740"/>
              <a:gd name="connsiteY106" fmla="*/ 245600 h 1788650"/>
              <a:gd name="connsiteX107" fmla="*/ 826770 w 967740"/>
              <a:gd name="connsiteY107" fmla="*/ 226550 h 1788650"/>
              <a:gd name="connsiteX108" fmla="*/ 834390 w 967740"/>
              <a:gd name="connsiteY108" fmla="*/ 203690 h 1788650"/>
              <a:gd name="connsiteX109" fmla="*/ 845820 w 967740"/>
              <a:gd name="connsiteY109" fmla="*/ 180830 h 1788650"/>
              <a:gd name="connsiteX110" fmla="*/ 853440 w 967740"/>
              <a:gd name="connsiteY110" fmla="*/ 196070 h 1788650"/>
              <a:gd name="connsiteX111" fmla="*/ 868680 w 967740"/>
              <a:gd name="connsiteY111" fmla="*/ 218930 h 1788650"/>
              <a:gd name="connsiteX112" fmla="*/ 876300 w 967740"/>
              <a:gd name="connsiteY112" fmla="*/ 199880 h 1788650"/>
              <a:gd name="connsiteX113" fmla="*/ 883920 w 967740"/>
              <a:gd name="connsiteY113" fmla="*/ 188450 h 1788650"/>
              <a:gd name="connsiteX114" fmla="*/ 887730 w 967740"/>
              <a:gd name="connsiteY114" fmla="*/ 237980 h 1788650"/>
              <a:gd name="connsiteX115" fmla="*/ 902970 w 967740"/>
              <a:gd name="connsiteY115" fmla="*/ 211310 h 1788650"/>
              <a:gd name="connsiteX116" fmla="*/ 910590 w 967740"/>
              <a:gd name="connsiteY116" fmla="*/ 196070 h 1788650"/>
              <a:gd name="connsiteX117" fmla="*/ 906780 w 967740"/>
              <a:gd name="connsiteY117" fmla="*/ 226550 h 1788650"/>
              <a:gd name="connsiteX118" fmla="*/ 910590 w 967740"/>
              <a:gd name="connsiteY118" fmla="*/ 241790 h 1788650"/>
              <a:gd name="connsiteX119" fmla="*/ 918210 w 967740"/>
              <a:gd name="connsiteY119" fmla="*/ 230360 h 1788650"/>
              <a:gd name="connsiteX120" fmla="*/ 929640 w 967740"/>
              <a:gd name="connsiteY120" fmla="*/ 218930 h 1788650"/>
              <a:gd name="connsiteX121" fmla="*/ 933450 w 967740"/>
              <a:gd name="connsiteY121" fmla="*/ 207500 h 1788650"/>
              <a:gd name="connsiteX122" fmla="*/ 944880 w 967740"/>
              <a:gd name="connsiteY122" fmla="*/ 241790 h 1788650"/>
              <a:gd name="connsiteX123" fmla="*/ 941070 w 967740"/>
              <a:gd name="connsiteY123" fmla="*/ 302750 h 1788650"/>
              <a:gd name="connsiteX124" fmla="*/ 944880 w 967740"/>
              <a:gd name="connsiteY124" fmla="*/ 401810 h 1788650"/>
              <a:gd name="connsiteX125" fmla="*/ 948690 w 967740"/>
              <a:gd name="connsiteY125" fmla="*/ 428480 h 1788650"/>
              <a:gd name="connsiteX126" fmla="*/ 952500 w 967740"/>
              <a:gd name="connsiteY126" fmla="*/ 470390 h 1788650"/>
              <a:gd name="connsiteX127" fmla="*/ 956310 w 967740"/>
              <a:gd name="connsiteY127" fmla="*/ 565640 h 1788650"/>
              <a:gd name="connsiteX128" fmla="*/ 967740 w 967740"/>
              <a:gd name="connsiteY128" fmla="*/ 626600 h 1788650"/>
              <a:gd name="connsiteX129" fmla="*/ 960120 w 967740"/>
              <a:gd name="connsiteY129" fmla="*/ 737090 h 1788650"/>
              <a:gd name="connsiteX130" fmla="*/ 956310 w 967740"/>
              <a:gd name="connsiteY130" fmla="*/ 763760 h 1788650"/>
              <a:gd name="connsiteX131" fmla="*/ 952500 w 967740"/>
              <a:gd name="connsiteY131" fmla="*/ 782810 h 1788650"/>
              <a:gd name="connsiteX132" fmla="*/ 944880 w 967740"/>
              <a:gd name="connsiteY132" fmla="*/ 847580 h 1788650"/>
              <a:gd name="connsiteX133" fmla="*/ 941070 w 967740"/>
              <a:gd name="connsiteY133" fmla="*/ 862820 h 1788650"/>
              <a:gd name="connsiteX134" fmla="*/ 933450 w 967740"/>
              <a:gd name="connsiteY134" fmla="*/ 935210 h 1788650"/>
              <a:gd name="connsiteX135" fmla="*/ 925830 w 967740"/>
              <a:gd name="connsiteY135" fmla="*/ 988550 h 1788650"/>
              <a:gd name="connsiteX136" fmla="*/ 929640 w 967740"/>
              <a:gd name="connsiteY136" fmla="*/ 1057130 h 1788650"/>
              <a:gd name="connsiteX137" fmla="*/ 941070 w 967740"/>
              <a:gd name="connsiteY137" fmla="*/ 1133330 h 1788650"/>
              <a:gd name="connsiteX138" fmla="*/ 933450 w 967740"/>
              <a:gd name="connsiteY138" fmla="*/ 1217150 h 1788650"/>
              <a:gd name="connsiteX139" fmla="*/ 925830 w 967740"/>
              <a:gd name="connsiteY139" fmla="*/ 1262870 h 1788650"/>
              <a:gd name="connsiteX140" fmla="*/ 918210 w 967740"/>
              <a:gd name="connsiteY140" fmla="*/ 1346690 h 1788650"/>
              <a:gd name="connsiteX141" fmla="*/ 914400 w 967740"/>
              <a:gd name="connsiteY141" fmla="*/ 1361930 h 1788650"/>
              <a:gd name="connsiteX142" fmla="*/ 910590 w 967740"/>
              <a:gd name="connsiteY142" fmla="*/ 1380980 h 1788650"/>
              <a:gd name="connsiteX143" fmla="*/ 902970 w 967740"/>
              <a:gd name="connsiteY143" fmla="*/ 1403840 h 1788650"/>
              <a:gd name="connsiteX144" fmla="*/ 891540 w 967740"/>
              <a:gd name="connsiteY144" fmla="*/ 1430510 h 1788650"/>
              <a:gd name="connsiteX145" fmla="*/ 887730 w 967740"/>
              <a:gd name="connsiteY145" fmla="*/ 1457180 h 1788650"/>
              <a:gd name="connsiteX146" fmla="*/ 883920 w 967740"/>
              <a:gd name="connsiteY146" fmla="*/ 1468610 h 1788650"/>
              <a:gd name="connsiteX147" fmla="*/ 876300 w 967740"/>
              <a:gd name="connsiteY147" fmla="*/ 1495280 h 1788650"/>
              <a:gd name="connsiteX148" fmla="*/ 876300 w 967740"/>
              <a:gd name="connsiteY148" fmla="*/ 1586720 h 1788650"/>
              <a:gd name="connsiteX149" fmla="*/ 887730 w 967740"/>
              <a:gd name="connsiteY149" fmla="*/ 1609580 h 1788650"/>
              <a:gd name="connsiteX150" fmla="*/ 891540 w 967740"/>
              <a:gd name="connsiteY150" fmla="*/ 1617200 h 1788650"/>
              <a:gd name="connsiteX0" fmla="*/ 697230 w 967740"/>
              <a:gd name="connsiteY0" fmla="*/ 1788650 h 1788650"/>
              <a:gd name="connsiteX1" fmla="*/ 704850 w 967740"/>
              <a:gd name="connsiteY1" fmla="*/ 1758170 h 1788650"/>
              <a:gd name="connsiteX2" fmla="*/ 708660 w 967740"/>
              <a:gd name="connsiteY2" fmla="*/ 1742930 h 1788650"/>
              <a:gd name="connsiteX3" fmla="*/ 712470 w 967740"/>
              <a:gd name="connsiteY3" fmla="*/ 1716260 h 1788650"/>
              <a:gd name="connsiteX4" fmla="*/ 716280 w 967740"/>
              <a:gd name="connsiteY4" fmla="*/ 1697210 h 1788650"/>
              <a:gd name="connsiteX5" fmla="*/ 723900 w 967740"/>
              <a:gd name="connsiteY5" fmla="*/ 1674350 h 1788650"/>
              <a:gd name="connsiteX6" fmla="*/ 731520 w 967740"/>
              <a:gd name="connsiteY6" fmla="*/ 1590530 h 1788650"/>
              <a:gd name="connsiteX7" fmla="*/ 735330 w 967740"/>
              <a:gd name="connsiteY7" fmla="*/ 1579100 h 1788650"/>
              <a:gd name="connsiteX8" fmla="*/ 739140 w 967740"/>
              <a:gd name="connsiteY8" fmla="*/ 1529570 h 1788650"/>
              <a:gd name="connsiteX9" fmla="*/ 742950 w 967740"/>
              <a:gd name="connsiteY9" fmla="*/ 1514330 h 1788650"/>
              <a:gd name="connsiteX10" fmla="*/ 746760 w 967740"/>
              <a:gd name="connsiteY10" fmla="*/ 1472420 h 1788650"/>
              <a:gd name="connsiteX11" fmla="*/ 750570 w 967740"/>
              <a:gd name="connsiteY11" fmla="*/ 1457180 h 1788650"/>
              <a:gd name="connsiteX12" fmla="*/ 754380 w 967740"/>
              <a:gd name="connsiteY12" fmla="*/ 1426700 h 1788650"/>
              <a:gd name="connsiteX13" fmla="*/ 758190 w 967740"/>
              <a:gd name="connsiteY13" fmla="*/ 1400030 h 1788650"/>
              <a:gd name="connsiteX14" fmla="*/ 762000 w 967740"/>
              <a:gd name="connsiteY14" fmla="*/ 1339070 h 1788650"/>
              <a:gd name="connsiteX15" fmla="*/ 765810 w 967740"/>
              <a:gd name="connsiteY15" fmla="*/ 1316210 h 1788650"/>
              <a:gd name="connsiteX16" fmla="*/ 758190 w 967740"/>
              <a:gd name="connsiteY16" fmla="*/ 1209530 h 1788650"/>
              <a:gd name="connsiteX17" fmla="*/ 754380 w 967740"/>
              <a:gd name="connsiteY17" fmla="*/ 1190480 h 1788650"/>
              <a:gd name="connsiteX18" fmla="*/ 746760 w 967740"/>
              <a:gd name="connsiteY18" fmla="*/ 1137140 h 1788650"/>
              <a:gd name="connsiteX19" fmla="*/ 735330 w 967740"/>
              <a:gd name="connsiteY19" fmla="*/ 1087610 h 1788650"/>
              <a:gd name="connsiteX20" fmla="*/ 731520 w 967740"/>
              <a:gd name="connsiteY20" fmla="*/ 1076180 h 1788650"/>
              <a:gd name="connsiteX21" fmla="*/ 723900 w 967740"/>
              <a:gd name="connsiteY21" fmla="*/ 1019030 h 1788650"/>
              <a:gd name="connsiteX22" fmla="*/ 716280 w 967740"/>
              <a:gd name="connsiteY22" fmla="*/ 980930 h 1788650"/>
              <a:gd name="connsiteX23" fmla="*/ 712470 w 967740"/>
              <a:gd name="connsiteY23" fmla="*/ 942830 h 1788650"/>
              <a:gd name="connsiteX24" fmla="*/ 704850 w 967740"/>
              <a:gd name="connsiteY24" fmla="*/ 916160 h 1788650"/>
              <a:gd name="connsiteX25" fmla="*/ 701040 w 967740"/>
              <a:gd name="connsiteY25" fmla="*/ 897110 h 1788650"/>
              <a:gd name="connsiteX26" fmla="*/ 693420 w 967740"/>
              <a:gd name="connsiteY26" fmla="*/ 881870 h 1788650"/>
              <a:gd name="connsiteX27" fmla="*/ 685800 w 967740"/>
              <a:gd name="connsiteY27" fmla="*/ 859010 h 1788650"/>
              <a:gd name="connsiteX28" fmla="*/ 674370 w 967740"/>
              <a:gd name="connsiteY28" fmla="*/ 832340 h 1788650"/>
              <a:gd name="connsiteX29" fmla="*/ 666750 w 967740"/>
              <a:gd name="connsiteY29" fmla="*/ 817100 h 1788650"/>
              <a:gd name="connsiteX30" fmla="*/ 659130 w 967740"/>
              <a:gd name="connsiteY30" fmla="*/ 794240 h 1788650"/>
              <a:gd name="connsiteX31" fmla="*/ 655320 w 967740"/>
              <a:gd name="connsiteY31" fmla="*/ 779000 h 1788650"/>
              <a:gd name="connsiteX32" fmla="*/ 647700 w 967740"/>
              <a:gd name="connsiteY32" fmla="*/ 767570 h 1788650"/>
              <a:gd name="connsiteX33" fmla="*/ 640080 w 967740"/>
              <a:gd name="connsiteY33" fmla="*/ 737090 h 1788650"/>
              <a:gd name="connsiteX34" fmla="*/ 636270 w 967740"/>
              <a:gd name="connsiteY34" fmla="*/ 725660 h 1788650"/>
              <a:gd name="connsiteX35" fmla="*/ 632460 w 967740"/>
              <a:gd name="connsiteY35" fmla="*/ 710420 h 1788650"/>
              <a:gd name="connsiteX36" fmla="*/ 624840 w 967740"/>
              <a:gd name="connsiteY36" fmla="*/ 698990 h 1788650"/>
              <a:gd name="connsiteX37" fmla="*/ 621030 w 967740"/>
              <a:gd name="connsiteY37" fmla="*/ 683750 h 1788650"/>
              <a:gd name="connsiteX38" fmla="*/ 605790 w 967740"/>
              <a:gd name="connsiteY38" fmla="*/ 653270 h 1788650"/>
              <a:gd name="connsiteX39" fmla="*/ 586740 w 967740"/>
              <a:gd name="connsiteY39" fmla="*/ 622790 h 1788650"/>
              <a:gd name="connsiteX40" fmla="*/ 567690 w 967740"/>
              <a:gd name="connsiteY40" fmla="*/ 584690 h 1788650"/>
              <a:gd name="connsiteX41" fmla="*/ 567690 w 967740"/>
              <a:gd name="connsiteY41" fmla="*/ 584690 h 1788650"/>
              <a:gd name="connsiteX42" fmla="*/ 537210 w 967740"/>
              <a:gd name="connsiteY42" fmla="*/ 538970 h 1788650"/>
              <a:gd name="connsiteX43" fmla="*/ 518160 w 967740"/>
              <a:gd name="connsiteY43" fmla="*/ 504680 h 1788650"/>
              <a:gd name="connsiteX44" fmla="*/ 510540 w 967740"/>
              <a:gd name="connsiteY44" fmla="*/ 493250 h 1788650"/>
              <a:gd name="connsiteX45" fmla="*/ 468630 w 967740"/>
              <a:gd name="connsiteY45" fmla="*/ 455150 h 1788650"/>
              <a:gd name="connsiteX46" fmla="*/ 434340 w 967740"/>
              <a:gd name="connsiteY46" fmla="*/ 417050 h 1788650"/>
              <a:gd name="connsiteX47" fmla="*/ 403860 w 967740"/>
              <a:gd name="connsiteY47" fmla="*/ 390380 h 1788650"/>
              <a:gd name="connsiteX48" fmla="*/ 369570 w 967740"/>
              <a:gd name="connsiteY48" fmla="*/ 359900 h 1788650"/>
              <a:gd name="connsiteX49" fmla="*/ 342900 w 967740"/>
              <a:gd name="connsiteY49" fmla="*/ 344660 h 1788650"/>
              <a:gd name="connsiteX50" fmla="*/ 308610 w 967740"/>
              <a:gd name="connsiteY50" fmla="*/ 317990 h 1788650"/>
              <a:gd name="connsiteX51" fmla="*/ 281940 w 967740"/>
              <a:gd name="connsiteY51" fmla="*/ 302750 h 1788650"/>
              <a:gd name="connsiteX52" fmla="*/ 270510 w 967740"/>
              <a:gd name="connsiteY52" fmla="*/ 295130 h 1788650"/>
              <a:gd name="connsiteX53" fmla="*/ 224246 w 967740"/>
              <a:gd name="connsiteY53" fmla="*/ 264106 h 1788650"/>
              <a:gd name="connsiteX54" fmla="*/ 188323 w 967740"/>
              <a:gd name="connsiteY54" fmla="*/ 247232 h 1788650"/>
              <a:gd name="connsiteX55" fmla="*/ 163286 w 967740"/>
              <a:gd name="connsiteY55" fmla="*/ 215120 h 1788650"/>
              <a:gd name="connsiteX56" fmla="*/ 117566 w 967740"/>
              <a:gd name="connsiteY56" fmla="*/ 195526 h 1788650"/>
              <a:gd name="connsiteX57" fmla="*/ 76200 w 967740"/>
              <a:gd name="connsiteY57" fmla="*/ 167768 h 1788650"/>
              <a:gd name="connsiteX58" fmla="*/ 30480 w 967740"/>
              <a:gd name="connsiteY58" fmla="*/ 142730 h 1788650"/>
              <a:gd name="connsiteX59" fmla="*/ 22860 w 967740"/>
              <a:gd name="connsiteY59" fmla="*/ 127490 h 1788650"/>
              <a:gd name="connsiteX60" fmla="*/ 11430 w 967740"/>
              <a:gd name="connsiteY60" fmla="*/ 119870 h 1788650"/>
              <a:gd name="connsiteX61" fmla="*/ 19050 w 967740"/>
              <a:gd name="connsiteY61" fmla="*/ 104630 h 1788650"/>
              <a:gd name="connsiteX62" fmla="*/ 30480 w 967740"/>
              <a:gd name="connsiteY62" fmla="*/ 116060 h 1788650"/>
              <a:gd name="connsiteX63" fmla="*/ 41910 w 967740"/>
              <a:gd name="connsiteY63" fmla="*/ 123680 h 1788650"/>
              <a:gd name="connsiteX64" fmla="*/ 60960 w 967740"/>
              <a:gd name="connsiteY64" fmla="*/ 127490 h 1788650"/>
              <a:gd name="connsiteX65" fmla="*/ 53340 w 967740"/>
              <a:gd name="connsiteY65" fmla="*/ 97010 h 1788650"/>
              <a:gd name="connsiteX66" fmla="*/ 49530 w 967740"/>
              <a:gd name="connsiteY66" fmla="*/ 77960 h 1788650"/>
              <a:gd name="connsiteX67" fmla="*/ 72390 w 967740"/>
              <a:gd name="connsiteY67" fmla="*/ 93200 h 1788650"/>
              <a:gd name="connsiteX68" fmla="*/ 83820 w 967740"/>
              <a:gd name="connsiteY68" fmla="*/ 70340 h 1788650"/>
              <a:gd name="connsiteX69" fmla="*/ 110490 w 967740"/>
              <a:gd name="connsiteY69" fmla="*/ 89390 h 1788650"/>
              <a:gd name="connsiteX70" fmla="*/ 118110 w 967740"/>
              <a:gd name="connsiteY70" fmla="*/ 74150 h 1788650"/>
              <a:gd name="connsiteX71" fmla="*/ 125730 w 967740"/>
              <a:gd name="connsiteY71" fmla="*/ 51290 h 1788650"/>
              <a:gd name="connsiteX72" fmla="*/ 133350 w 967740"/>
              <a:gd name="connsiteY72" fmla="*/ 62720 h 1788650"/>
              <a:gd name="connsiteX73" fmla="*/ 140970 w 967740"/>
              <a:gd name="connsiteY73" fmla="*/ 51290 h 1788650"/>
              <a:gd name="connsiteX74" fmla="*/ 182880 w 967740"/>
              <a:gd name="connsiteY74" fmla="*/ 39860 h 1788650"/>
              <a:gd name="connsiteX75" fmla="*/ 211182 w 967740"/>
              <a:gd name="connsiteY75" fmla="*/ 51834 h 1788650"/>
              <a:gd name="connsiteX76" fmla="*/ 242207 w 967740"/>
              <a:gd name="connsiteY76" fmla="*/ 74695 h 1788650"/>
              <a:gd name="connsiteX77" fmla="*/ 283573 w 967740"/>
              <a:gd name="connsiteY77" fmla="*/ 104085 h 1788650"/>
              <a:gd name="connsiteX78" fmla="*/ 349431 w 967740"/>
              <a:gd name="connsiteY78" fmla="*/ 132389 h 1788650"/>
              <a:gd name="connsiteX79" fmla="*/ 389165 w 967740"/>
              <a:gd name="connsiteY79" fmla="*/ 159058 h 1788650"/>
              <a:gd name="connsiteX80" fmla="*/ 421277 w 967740"/>
              <a:gd name="connsiteY80" fmla="*/ 181374 h 1788650"/>
              <a:gd name="connsiteX81" fmla="*/ 457200 w 967740"/>
              <a:gd name="connsiteY81" fmla="*/ 209677 h 1788650"/>
              <a:gd name="connsiteX82" fmla="*/ 524147 w 967740"/>
              <a:gd name="connsiteY82" fmla="*/ 265195 h 1788650"/>
              <a:gd name="connsiteX83" fmla="*/ 555716 w 967740"/>
              <a:gd name="connsiteY83" fmla="*/ 294586 h 1788650"/>
              <a:gd name="connsiteX84" fmla="*/ 594360 w 967740"/>
              <a:gd name="connsiteY84" fmla="*/ 317990 h 1788650"/>
              <a:gd name="connsiteX85" fmla="*/ 624840 w 967740"/>
              <a:gd name="connsiteY85" fmla="*/ 356090 h 1788650"/>
              <a:gd name="connsiteX86" fmla="*/ 647700 w 967740"/>
              <a:gd name="connsiteY86" fmla="*/ 390380 h 1788650"/>
              <a:gd name="connsiteX87" fmla="*/ 651510 w 967740"/>
              <a:gd name="connsiteY87" fmla="*/ 401810 h 1788650"/>
              <a:gd name="connsiteX88" fmla="*/ 678180 w 967740"/>
              <a:gd name="connsiteY88" fmla="*/ 436100 h 1788650"/>
              <a:gd name="connsiteX89" fmla="*/ 704850 w 967740"/>
              <a:gd name="connsiteY89" fmla="*/ 474200 h 1788650"/>
              <a:gd name="connsiteX90" fmla="*/ 741317 w 967740"/>
              <a:gd name="connsiteY90" fmla="*/ 549312 h 1788650"/>
              <a:gd name="connsiteX91" fmla="*/ 767987 w 967740"/>
              <a:gd name="connsiteY91" fmla="*/ 599930 h 1788650"/>
              <a:gd name="connsiteX92" fmla="*/ 798467 w 967740"/>
              <a:gd name="connsiteY92" fmla="*/ 651093 h 1788650"/>
              <a:gd name="connsiteX93" fmla="*/ 807176 w 967740"/>
              <a:gd name="connsiteY93" fmla="*/ 567273 h 1788650"/>
              <a:gd name="connsiteX94" fmla="*/ 803910 w 967740"/>
              <a:gd name="connsiteY94" fmla="*/ 428480 h 1788650"/>
              <a:gd name="connsiteX95" fmla="*/ 796290 w 967740"/>
              <a:gd name="connsiteY95" fmla="*/ 401810 h 1788650"/>
              <a:gd name="connsiteX96" fmla="*/ 800100 w 967740"/>
              <a:gd name="connsiteY96" fmla="*/ 386570 h 1788650"/>
              <a:gd name="connsiteX97" fmla="*/ 796290 w 967740"/>
              <a:gd name="connsiteY97" fmla="*/ 363710 h 1788650"/>
              <a:gd name="connsiteX98" fmla="*/ 792480 w 967740"/>
              <a:gd name="connsiteY98" fmla="*/ 337040 h 1788650"/>
              <a:gd name="connsiteX99" fmla="*/ 784860 w 967740"/>
              <a:gd name="connsiteY99" fmla="*/ 291320 h 1788650"/>
              <a:gd name="connsiteX100" fmla="*/ 788670 w 967740"/>
              <a:gd name="connsiteY100" fmla="*/ 196070 h 1788650"/>
              <a:gd name="connsiteX101" fmla="*/ 792480 w 967740"/>
              <a:gd name="connsiteY101" fmla="*/ 177020 h 1788650"/>
              <a:gd name="connsiteX102" fmla="*/ 800100 w 967740"/>
              <a:gd name="connsiteY102" fmla="*/ 199880 h 1788650"/>
              <a:gd name="connsiteX103" fmla="*/ 803910 w 967740"/>
              <a:gd name="connsiteY103" fmla="*/ 237980 h 1788650"/>
              <a:gd name="connsiteX104" fmla="*/ 807720 w 967740"/>
              <a:gd name="connsiteY104" fmla="*/ 268460 h 1788650"/>
              <a:gd name="connsiteX105" fmla="*/ 815340 w 967740"/>
              <a:gd name="connsiteY105" fmla="*/ 257030 h 1788650"/>
              <a:gd name="connsiteX106" fmla="*/ 819150 w 967740"/>
              <a:gd name="connsiteY106" fmla="*/ 245600 h 1788650"/>
              <a:gd name="connsiteX107" fmla="*/ 826770 w 967740"/>
              <a:gd name="connsiteY107" fmla="*/ 226550 h 1788650"/>
              <a:gd name="connsiteX108" fmla="*/ 834390 w 967740"/>
              <a:gd name="connsiteY108" fmla="*/ 203690 h 1788650"/>
              <a:gd name="connsiteX109" fmla="*/ 845820 w 967740"/>
              <a:gd name="connsiteY109" fmla="*/ 180830 h 1788650"/>
              <a:gd name="connsiteX110" fmla="*/ 853440 w 967740"/>
              <a:gd name="connsiteY110" fmla="*/ 196070 h 1788650"/>
              <a:gd name="connsiteX111" fmla="*/ 868680 w 967740"/>
              <a:gd name="connsiteY111" fmla="*/ 218930 h 1788650"/>
              <a:gd name="connsiteX112" fmla="*/ 876300 w 967740"/>
              <a:gd name="connsiteY112" fmla="*/ 199880 h 1788650"/>
              <a:gd name="connsiteX113" fmla="*/ 883920 w 967740"/>
              <a:gd name="connsiteY113" fmla="*/ 188450 h 1788650"/>
              <a:gd name="connsiteX114" fmla="*/ 887730 w 967740"/>
              <a:gd name="connsiteY114" fmla="*/ 237980 h 1788650"/>
              <a:gd name="connsiteX115" fmla="*/ 902970 w 967740"/>
              <a:gd name="connsiteY115" fmla="*/ 211310 h 1788650"/>
              <a:gd name="connsiteX116" fmla="*/ 910590 w 967740"/>
              <a:gd name="connsiteY116" fmla="*/ 196070 h 1788650"/>
              <a:gd name="connsiteX117" fmla="*/ 906780 w 967740"/>
              <a:gd name="connsiteY117" fmla="*/ 226550 h 1788650"/>
              <a:gd name="connsiteX118" fmla="*/ 910590 w 967740"/>
              <a:gd name="connsiteY118" fmla="*/ 241790 h 1788650"/>
              <a:gd name="connsiteX119" fmla="*/ 918210 w 967740"/>
              <a:gd name="connsiteY119" fmla="*/ 230360 h 1788650"/>
              <a:gd name="connsiteX120" fmla="*/ 929640 w 967740"/>
              <a:gd name="connsiteY120" fmla="*/ 218930 h 1788650"/>
              <a:gd name="connsiteX121" fmla="*/ 933450 w 967740"/>
              <a:gd name="connsiteY121" fmla="*/ 207500 h 1788650"/>
              <a:gd name="connsiteX122" fmla="*/ 944880 w 967740"/>
              <a:gd name="connsiteY122" fmla="*/ 241790 h 1788650"/>
              <a:gd name="connsiteX123" fmla="*/ 941070 w 967740"/>
              <a:gd name="connsiteY123" fmla="*/ 302750 h 1788650"/>
              <a:gd name="connsiteX124" fmla="*/ 944880 w 967740"/>
              <a:gd name="connsiteY124" fmla="*/ 401810 h 1788650"/>
              <a:gd name="connsiteX125" fmla="*/ 948690 w 967740"/>
              <a:gd name="connsiteY125" fmla="*/ 428480 h 1788650"/>
              <a:gd name="connsiteX126" fmla="*/ 952500 w 967740"/>
              <a:gd name="connsiteY126" fmla="*/ 470390 h 1788650"/>
              <a:gd name="connsiteX127" fmla="*/ 956310 w 967740"/>
              <a:gd name="connsiteY127" fmla="*/ 565640 h 1788650"/>
              <a:gd name="connsiteX128" fmla="*/ 967740 w 967740"/>
              <a:gd name="connsiteY128" fmla="*/ 626600 h 1788650"/>
              <a:gd name="connsiteX129" fmla="*/ 960120 w 967740"/>
              <a:gd name="connsiteY129" fmla="*/ 737090 h 1788650"/>
              <a:gd name="connsiteX130" fmla="*/ 956310 w 967740"/>
              <a:gd name="connsiteY130" fmla="*/ 763760 h 1788650"/>
              <a:gd name="connsiteX131" fmla="*/ 952500 w 967740"/>
              <a:gd name="connsiteY131" fmla="*/ 782810 h 1788650"/>
              <a:gd name="connsiteX132" fmla="*/ 944880 w 967740"/>
              <a:gd name="connsiteY132" fmla="*/ 847580 h 1788650"/>
              <a:gd name="connsiteX133" fmla="*/ 941070 w 967740"/>
              <a:gd name="connsiteY133" fmla="*/ 862820 h 1788650"/>
              <a:gd name="connsiteX134" fmla="*/ 933450 w 967740"/>
              <a:gd name="connsiteY134" fmla="*/ 935210 h 1788650"/>
              <a:gd name="connsiteX135" fmla="*/ 925830 w 967740"/>
              <a:gd name="connsiteY135" fmla="*/ 988550 h 1788650"/>
              <a:gd name="connsiteX136" fmla="*/ 929640 w 967740"/>
              <a:gd name="connsiteY136" fmla="*/ 1057130 h 1788650"/>
              <a:gd name="connsiteX137" fmla="*/ 941070 w 967740"/>
              <a:gd name="connsiteY137" fmla="*/ 1133330 h 1788650"/>
              <a:gd name="connsiteX138" fmla="*/ 933450 w 967740"/>
              <a:gd name="connsiteY138" fmla="*/ 1217150 h 1788650"/>
              <a:gd name="connsiteX139" fmla="*/ 925830 w 967740"/>
              <a:gd name="connsiteY139" fmla="*/ 1262870 h 1788650"/>
              <a:gd name="connsiteX140" fmla="*/ 918210 w 967740"/>
              <a:gd name="connsiteY140" fmla="*/ 1346690 h 1788650"/>
              <a:gd name="connsiteX141" fmla="*/ 914400 w 967740"/>
              <a:gd name="connsiteY141" fmla="*/ 1361930 h 1788650"/>
              <a:gd name="connsiteX142" fmla="*/ 910590 w 967740"/>
              <a:gd name="connsiteY142" fmla="*/ 1380980 h 1788650"/>
              <a:gd name="connsiteX143" fmla="*/ 902970 w 967740"/>
              <a:gd name="connsiteY143" fmla="*/ 1403840 h 1788650"/>
              <a:gd name="connsiteX144" fmla="*/ 891540 w 967740"/>
              <a:gd name="connsiteY144" fmla="*/ 1430510 h 1788650"/>
              <a:gd name="connsiteX145" fmla="*/ 887730 w 967740"/>
              <a:gd name="connsiteY145" fmla="*/ 1457180 h 1788650"/>
              <a:gd name="connsiteX146" fmla="*/ 883920 w 967740"/>
              <a:gd name="connsiteY146" fmla="*/ 1468610 h 1788650"/>
              <a:gd name="connsiteX147" fmla="*/ 876300 w 967740"/>
              <a:gd name="connsiteY147" fmla="*/ 1495280 h 1788650"/>
              <a:gd name="connsiteX148" fmla="*/ 876300 w 967740"/>
              <a:gd name="connsiteY148" fmla="*/ 1586720 h 1788650"/>
              <a:gd name="connsiteX149" fmla="*/ 887730 w 967740"/>
              <a:gd name="connsiteY149" fmla="*/ 1609580 h 1788650"/>
              <a:gd name="connsiteX150" fmla="*/ 891540 w 967740"/>
              <a:gd name="connsiteY150" fmla="*/ 1617200 h 1788650"/>
              <a:gd name="connsiteX0" fmla="*/ 697230 w 967740"/>
              <a:gd name="connsiteY0" fmla="*/ 1788650 h 1788650"/>
              <a:gd name="connsiteX1" fmla="*/ 704850 w 967740"/>
              <a:gd name="connsiteY1" fmla="*/ 1758170 h 1788650"/>
              <a:gd name="connsiteX2" fmla="*/ 708660 w 967740"/>
              <a:gd name="connsiteY2" fmla="*/ 1742930 h 1788650"/>
              <a:gd name="connsiteX3" fmla="*/ 712470 w 967740"/>
              <a:gd name="connsiteY3" fmla="*/ 1716260 h 1788650"/>
              <a:gd name="connsiteX4" fmla="*/ 716280 w 967740"/>
              <a:gd name="connsiteY4" fmla="*/ 1697210 h 1788650"/>
              <a:gd name="connsiteX5" fmla="*/ 723900 w 967740"/>
              <a:gd name="connsiteY5" fmla="*/ 1674350 h 1788650"/>
              <a:gd name="connsiteX6" fmla="*/ 731520 w 967740"/>
              <a:gd name="connsiteY6" fmla="*/ 1590530 h 1788650"/>
              <a:gd name="connsiteX7" fmla="*/ 735330 w 967740"/>
              <a:gd name="connsiteY7" fmla="*/ 1579100 h 1788650"/>
              <a:gd name="connsiteX8" fmla="*/ 739140 w 967740"/>
              <a:gd name="connsiteY8" fmla="*/ 1529570 h 1788650"/>
              <a:gd name="connsiteX9" fmla="*/ 742950 w 967740"/>
              <a:gd name="connsiteY9" fmla="*/ 1514330 h 1788650"/>
              <a:gd name="connsiteX10" fmla="*/ 746760 w 967740"/>
              <a:gd name="connsiteY10" fmla="*/ 1472420 h 1788650"/>
              <a:gd name="connsiteX11" fmla="*/ 750570 w 967740"/>
              <a:gd name="connsiteY11" fmla="*/ 1457180 h 1788650"/>
              <a:gd name="connsiteX12" fmla="*/ 754380 w 967740"/>
              <a:gd name="connsiteY12" fmla="*/ 1426700 h 1788650"/>
              <a:gd name="connsiteX13" fmla="*/ 758190 w 967740"/>
              <a:gd name="connsiteY13" fmla="*/ 1400030 h 1788650"/>
              <a:gd name="connsiteX14" fmla="*/ 762000 w 967740"/>
              <a:gd name="connsiteY14" fmla="*/ 1339070 h 1788650"/>
              <a:gd name="connsiteX15" fmla="*/ 765810 w 967740"/>
              <a:gd name="connsiteY15" fmla="*/ 1316210 h 1788650"/>
              <a:gd name="connsiteX16" fmla="*/ 758190 w 967740"/>
              <a:gd name="connsiteY16" fmla="*/ 1209530 h 1788650"/>
              <a:gd name="connsiteX17" fmla="*/ 754380 w 967740"/>
              <a:gd name="connsiteY17" fmla="*/ 1190480 h 1788650"/>
              <a:gd name="connsiteX18" fmla="*/ 746760 w 967740"/>
              <a:gd name="connsiteY18" fmla="*/ 1137140 h 1788650"/>
              <a:gd name="connsiteX19" fmla="*/ 735330 w 967740"/>
              <a:gd name="connsiteY19" fmla="*/ 1087610 h 1788650"/>
              <a:gd name="connsiteX20" fmla="*/ 731520 w 967740"/>
              <a:gd name="connsiteY20" fmla="*/ 1076180 h 1788650"/>
              <a:gd name="connsiteX21" fmla="*/ 723900 w 967740"/>
              <a:gd name="connsiteY21" fmla="*/ 1019030 h 1788650"/>
              <a:gd name="connsiteX22" fmla="*/ 716280 w 967740"/>
              <a:gd name="connsiteY22" fmla="*/ 980930 h 1788650"/>
              <a:gd name="connsiteX23" fmla="*/ 712470 w 967740"/>
              <a:gd name="connsiteY23" fmla="*/ 942830 h 1788650"/>
              <a:gd name="connsiteX24" fmla="*/ 704850 w 967740"/>
              <a:gd name="connsiteY24" fmla="*/ 916160 h 1788650"/>
              <a:gd name="connsiteX25" fmla="*/ 701040 w 967740"/>
              <a:gd name="connsiteY25" fmla="*/ 897110 h 1788650"/>
              <a:gd name="connsiteX26" fmla="*/ 693420 w 967740"/>
              <a:gd name="connsiteY26" fmla="*/ 881870 h 1788650"/>
              <a:gd name="connsiteX27" fmla="*/ 685800 w 967740"/>
              <a:gd name="connsiteY27" fmla="*/ 859010 h 1788650"/>
              <a:gd name="connsiteX28" fmla="*/ 674370 w 967740"/>
              <a:gd name="connsiteY28" fmla="*/ 832340 h 1788650"/>
              <a:gd name="connsiteX29" fmla="*/ 666750 w 967740"/>
              <a:gd name="connsiteY29" fmla="*/ 817100 h 1788650"/>
              <a:gd name="connsiteX30" fmla="*/ 659130 w 967740"/>
              <a:gd name="connsiteY30" fmla="*/ 794240 h 1788650"/>
              <a:gd name="connsiteX31" fmla="*/ 655320 w 967740"/>
              <a:gd name="connsiteY31" fmla="*/ 779000 h 1788650"/>
              <a:gd name="connsiteX32" fmla="*/ 647700 w 967740"/>
              <a:gd name="connsiteY32" fmla="*/ 767570 h 1788650"/>
              <a:gd name="connsiteX33" fmla="*/ 640080 w 967740"/>
              <a:gd name="connsiteY33" fmla="*/ 737090 h 1788650"/>
              <a:gd name="connsiteX34" fmla="*/ 636270 w 967740"/>
              <a:gd name="connsiteY34" fmla="*/ 725660 h 1788650"/>
              <a:gd name="connsiteX35" fmla="*/ 632460 w 967740"/>
              <a:gd name="connsiteY35" fmla="*/ 710420 h 1788650"/>
              <a:gd name="connsiteX36" fmla="*/ 624840 w 967740"/>
              <a:gd name="connsiteY36" fmla="*/ 698990 h 1788650"/>
              <a:gd name="connsiteX37" fmla="*/ 621030 w 967740"/>
              <a:gd name="connsiteY37" fmla="*/ 683750 h 1788650"/>
              <a:gd name="connsiteX38" fmla="*/ 605790 w 967740"/>
              <a:gd name="connsiteY38" fmla="*/ 653270 h 1788650"/>
              <a:gd name="connsiteX39" fmla="*/ 586740 w 967740"/>
              <a:gd name="connsiteY39" fmla="*/ 622790 h 1788650"/>
              <a:gd name="connsiteX40" fmla="*/ 567690 w 967740"/>
              <a:gd name="connsiteY40" fmla="*/ 584690 h 1788650"/>
              <a:gd name="connsiteX41" fmla="*/ 567690 w 967740"/>
              <a:gd name="connsiteY41" fmla="*/ 584690 h 1788650"/>
              <a:gd name="connsiteX42" fmla="*/ 537210 w 967740"/>
              <a:gd name="connsiteY42" fmla="*/ 538970 h 1788650"/>
              <a:gd name="connsiteX43" fmla="*/ 518160 w 967740"/>
              <a:gd name="connsiteY43" fmla="*/ 504680 h 1788650"/>
              <a:gd name="connsiteX44" fmla="*/ 510540 w 967740"/>
              <a:gd name="connsiteY44" fmla="*/ 493250 h 1788650"/>
              <a:gd name="connsiteX45" fmla="*/ 468630 w 967740"/>
              <a:gd name="connsiteY45" fmla="*/ 455150 h 1788650"/>
              <a:gd name="connsiteX46" fmla="*/ 434340 w 967740"/>
              <a:gd name="connsiteY46" fmla="*/ 417050 h 1788650"/>
              <a:gd name="connsiteX47" fmla="*/ 403860 w 967740"/>
              <a:gd name="connsiteY47" fmla="*/ 390380 h 1788650"/>
              <a:gd name="connsiteX48" fmla="*/ 369570 w 967740"/>
              <a:gd name="connsiteY48" fmla="*/ 359900 h 1788650"/>
              <a:gd name="connsiteX49" fmla="*/ 342900 w 967740"/>
              <a:gd name="connsiteY49" fmla="*/ 344660 h 1788650"/>
              <a:gd name="connsiteX50" fmla="*/ 308610 w 967740"/>
              <a:gd name="connsiteY50" fmla="*/ 317990 h 1788650"/>
              <a:gd name="connsiteX51" fmla="*/ 281940 w 967740"/>
              <a:gd name="connsiteY51" fmla="*/ 302750 h 1788650"/>
              <a:gd name="connsiteX52" fmla="*/ 270510 w 967740"/>
              <a:gd name="connsiteY52" fmla="*/ 295130 h 1788650"/>
              <a:gd name="connsiteX53" fmla="*/ 224246 w 967740"/>
              <a:gd name="connsiteY53" fmla="*/ 264106 h 1788650"/>
              <a:gd name="connsiteX54" fmla="*/ 188323 w 967740"/>
              <a:gd name="connsiteY54" fmla="*/ 247232 h 1788650"/>
              <a:gd name="connsiteX55" fmla="*/ 163286 w 967740"/>
              <a:gd name="connsiteY55" fmla="*/ 215120 h 1788650"/>
              <a:gd name="connsiteX56" fmla="*/ 117566 w 967740"/>
              <a:gd name="connsiteY56" fmla="*/ 195526 h 1788650"/>
              <a:gd name="connsiteX57" fmla="*/ 76200 w 967740"/>
              <a:gd name="connsiteY57" fmla="*/ 167768 h 1788650"/>
              <a:gd name="connsiteX58" fmla="*/ 30480 w 967740"/>
              <a:gd name="connsiteY58" fmla="*/ 142730 h 1788650"/>
              <a:gd name="connsiteX59" fmla="*/ 22860 w 967740"/>
              <a:gd name="connsiteY59" fmla="*/ 127490 h 1788650"/>
              <a:gd name="connsiteX60" fmla="*/ 11430 w 967740"/>
              <a:gd name="connsiteY60" fmla="*/ 119870 h 1788650"/>
              <a:gd name="connsiteX61" fmla="*/ 19050 w 967740"/>
              <a:gd name="connsiteY61" fmla="*/ 104630 h 1788650"/>
              <a:gd name="connsiteX62" fmla="*/ 30480 w 967740"/>
              <a:gd name="connsiteY62" fmla="*/ 116060 h 1788650"/>
              <a:gd name="connsiteX63" fmla="*/ 41910 w 967740"/>
              <a:gd name="connsiteY63" fmla="*/ 123680 h 1788650"/>
              <a:gd name="connsiteX64" fmla="*/ 60960 w 967740"/>
              <a:gd name="connsiteY64" fmla="*/ 127490 h 1788650"/>
              <a:gd name="connsiteX65" fmla="*/ 53340 w 967740"/>
              <a:gd name="connsiteY65" fmla="*/ 97010 h 1788650"/>
              <a:gd name="connsiteX66" fmla="*/ 49530 w 967740"/>
              <a:gd name="connsiteY66" fmla="*/ 77960 h 1788650"/>
              <a:gd name="connsiteX67" fmla="*/ 72390 w 967740"/>
              <a:gd name="connsiteY67" fmla="*/ 93200 h 1788650"/>
              <a:gd name="connsiteX68" fmla="*/ 83820 w 967740"/>
              <a:gd name="connsiteY68" fmla="*/ 70340 h 1788650"/>
              <a:gd name="connsiteX69" fmla="*/ 110490 w 967740"/>
              <a:gd name="connsiteY69" fmla="*/ 89390 h 1788650"/>
              <a:gd name="connsiteX70" fmla="*/ 118110 w 967740"/>
              <a:gd name="connsiteY70" fmla="*/ 74150 h 1788650"/>
              <a:gd name="connsiteX71" fmla="*/ 125730 w 967740"/>
              <a:gd name="connsiteY71" fmla="*/ 51290 h 1788650"/>
              <a:gd name="connsiteX72" fmla="*/ 133350 w 967740"/>
              <a:gd name="connsiteY72" fmla="*/ 62720 h 1788650"/>
              <a:gd name="connsiteX73" fmla="*/ 140970 w 967740"/>
              <a:gd name="connsiteY73" fmla="*/ 51290 h 1788650"/>
              <a:gd name="connsiteX74" fmla="*/ 182880 w 967740"/>
              <a:gd name="connsiteY74" fmla="*/ 39860 h 1788650"/>
              <a:gd name="connsiteX75" fmla="*/ 211182 w 967740"/>
              <a:gd name="connsiteY75" fmla="*/ 51834 h 1788650"/>
              <a:gd name="connsiteX76" fmla="*/ 242207 w 967740"/>
              <a:gd name="connsiteY76" fmla="*/ 74695 h 1788650"/>
              <a:gd name="connsiteX77" fmla="*/ 283573 w 967740"/>
              <a:gd name="connsiteY77" fmla="*/ 104085 h 1788650"/>
              <a:gd name="connsiteX78" fmla="*/ 349431 w 967740"/>
              <a:gd name="connsiteY78" fmla="*/ 132389 h 1788650"/>
              <a:gd name="connsiteX79" fmla="*/ 389165 w 967740"/>
              <a:gd name="connsiteY79" fmla="*/ 159058 h 1788650"/>
              <a:gd name="connsiteX80" fmla="*/ 421277 w 967740"/>
              <a:gd name="connsiteY80" fmla="*/ 181374 h 1788650"/>
              <a:gd name="connsiteX81" fmla="*/ 457200 w 967740"/>
              <a:gd name="connsiteY81" fmla="*/ 209677 h 1788650"/>
              <a:gd name="connsiteX82" fmla="*/ 524147 w 967740"/>
              <a:gd name="connsiteY82" fmla="*/ 265195 h 1788650"/>
              <a:gd name="connsiteX83" fmla="*/ 555716 w 967740"/>
              <a:gd name="connsiteY83" fmla="*/ 294586 h 1788650"/>
              <a:gd name="connsiteX84" fmla="*/ 594360 w 967740"/>
              <a:gd name="connsiteY84" fmla="*/ 317990 h 1788650"/>
              <a:gd name="connsiteX85" fmla="*/ 624840 w 967740"/>
              <a:gd name="connsiteY85" fmla="*/ 356090 h 1788650"/>
              <a:gd name="connsiteX86" fmla="*/ 647700 w 967740"/>
              <a:gd name="connsiteY86" fmla="*/ 390380 h 1788650"/>
              <a:gd name="connsiteX87" fmla="*/ 651510 w 967740"/>
              <a:gd name="connsiteY87" fmla="*/ 401810 h 1788650"/>
              <a:gd name="connsiteX88" fmla="*/ 678180 w 967740"/>
              <a:gd name="connsiteY88" fmla="*/ 436100 h 1788650"/>
              <a:gd name="connsiteX89" fmla="*/ 704850 w 967740"/>
              <a:gd name="connsiteY89" fmla="*/ 474200 h 1788650"/>
              <a:gd name="connsiteX90" fmla="*/ 741317 w 967740"/>
              <a:gd name="connsiteY90" fmla="*/ 549312 h 1788650"/>
              <a:gd name="connsiteX91" fmla="*/ 767987 w 967740"/>
              <a:gd name="connsiteY91" fmla="*/ 599930 h 1788650"/>
              <a:gd name="connsiteX92" fmla="*/ 798467 w 967740"/>
              <a:gd name="connsiteY92" fmla="*/ 651093 h 1788650"/>
              <a:gd name="connsiteX93" fmla="*/ 807176 w 967740"/>
              <a:gd name="connsiteY93" fmla="*/ 567273 h 1788650"/>
              <a:gd name="connsiteX94" fmla="*/ 809353 w 967740"/>
              <a:gd name="connsiteY94" fmla="*/ 463859 h 1788650"/>
              <a:gd name="connsiteX95" fmla="*/ 796290 w 967740"/>
              <a:gd name="connsiteY95" fmla="*/ 401810 h 1788650"/>
              <a:gd name="connsiteX96" fmla="*/ 800100 w 967740"/>
              <a:gd name="connsiteY96" fmla="*/ 386570 h 1788650"/>
              <a:gd name="connsiteX97" fmla="*/ 796290 w 967740"/>
              <a:gd name="connsiteY97" fmla="*/ 363710 h 1788650"/>
              <a:gd name="connsiteX98" fmla="*/ 792480 w 967740"/>
              <a:gd name="connsiteY98" fmla="*/ 337040 h 1788650"/>
              <a:gd name="connsiteX99" fmla="*/ 784860 w 967740"/>
              <a:gd name="connsiteY99" fmla="*/ 291320 h 1788650"/>
              <a:gd name="connsiteX100" fmla="*/ 788670 w 967740"/>
              <a:gd name="connsiteY100" fmla="*/ 196070 h 1788650"/>
              <a:gd name="connsiteX101" fmla="*/ 792480 w 967740"/>
              <a:gd name="connsiteY101" fmla="*/ 177020 h 1788650"/>
              <a:gd name="connsiteX102" fmla="*/ 800100 w 967740"/>
              <a:gd name="connsiteY102" fmla="*/ 199880 h 1788650"/>
              <a:gd name="connsiteX103" fmla="*/ 803910 w 967740"/>
              <a:gd name="connsiteY103" fmla="*/ 237980 h 1788650"/>
              <a:gd name="connsiteX104" fmla="*/ 807720 w 967740"/>
              <a:gd name="connsiteY104" fmla="*/ 268460 h 1788650"/>
              <a:gd name="connsiteX105" fmla="*/ 815340 w 967740"/>
              <a:gd name="connsiteY105" fmla="*/ 257030 h 1788650"/>
              <a:gd name="connsiteX106" fmla="*/ 819150 w 967740"/>
              <a:gd name="connsiteY106" fmla="*/ 245600 h 1788650"/>
              <a:gd name="connsiteX107" fmla="*/ 826770 w 967740"/>
              <a:gd name="connsiteY107" fmla="*/ 226550 h 1788650"/>
              <a:gd name="connsiteX108" fmla="*/ 834390 w 967740"/>
              <a:gd name="connsiteY108" fmla="*/ 203690 h 1788650"/>
              <a:gd name="connsiteX109" fmla="*/ 845820 w 967740"/>
              <a:gd name="connsiteY109" fmla="*/ 180830 h 1788650"/>
              <a:gd name="connsiteX110" fmla="*/ 853440 w 967740"/>
              <a:gd name="connsiteY110" fmla="*/ 196070 h 1788650"/>
              <a:gd name="connsiteX111" fmla="*/ 868680 w 967740"/>
              <a:gd name="connsiteY111" fmla="*/ 218930 h 1788650"/>
              <a:gd name="connsiteX112" fmla="*/ 876300 w 967740"/>
              <a:gd name="connsiteY112" fmla="*/ 199880 h 1788650"/>
              <a:gd name="connsiteX113" fmla="*/ 883920 w 967740"/>
              <a:gd name="connsiteY113" fmla="*/ 188450 h 1788650"/>
              <a:gd name="connsiteX114" fmla="*/ 887730 w 967740"/>
              <a:gd name="connsiteY114" fmla="*/ 237980 h 1788650"/>
              <a:gd name="connsiteX115" fmla="*/ 902970 w 967740"/>
              <a:gd name="connsiteY115" fmla="*/ 211310 h 1788650"/>
              <a:gd name="connsiteX116" fmla="*/ 910590 w 967740"/>
              <a:gd name="connsiteY116" fmla="*/ 196070 h 1788650"/>
              <a:gd name="connsiteX117" fmla="*/ 906780 w 967740"/>
              <a:gd name="connsiteY117" fmla="*/ 226550 h 1788650"/>
              <a:gd name="connsiteX118" fmla="*/ 910590 w 967740"/>
              <a:gd name="connsiteY118" fmla="*/ 241790 h 1788650"/>
              <a:gd name="connsiteX119" fmla="*/ 918210 w 967740"/>
              <a:gd name="connsiteY119" fmla="*/ 230360 h 1788650"/>
              <a:gd name="connsiteX120" fmla="*/ 929640 w 967740"/>
              <a:gd name="connsiteY120" fmla="*/ 218930 h 1788650"/>
              <a:gd name="connsiteX121" fmla="*/ 933450 w 967740"/>
              <a:gd name="connsiteY121" fmla="*/ 207500 h 1788650"/>
              <a:gd name="connsiteX122" fmla="*/ 944880 w 967740"/>
              <a:gd name="connsiteY122" fmla="*/ 241790 h 1788650"/>
              <a:gd name="connsiteX123" fmla="*/ 941070 w 967740"/>
              <a:gd name="connsiteY123" fmla="*/ 302750 h 1788650"/>
              <a:gd name="connsiteX124" fmla="*/ 944880 w 967740"/>
              <a:gd name="connsiteY124" fmla="*/ 401810 h 1788650"/>
              <a:gd name="connsiteX125" fmla="*/ 948690 w 967740"/>
              <a:gd name="connsiteY125" fmla="*/ 428480 h 1788650"/>
              <a:gd name="connsiteX126" fmla="*/ 952500 w 967740"/>
              <a:gd name="connsiteY126" fmla="*/ 470390 h 1788650"/>
              <a:gd name="connsiteX127" fmla="*/ 956310 w 967740"/>
              <a:gd name="connsiteY127" fmla="*/ 565640 h 1788650"/>
              <a:gd name="connsiteX128" fmla="*/ 967740 w 967740"/>
              <a:gd name="connsiteY128" fmla="*/ 626600 h 1788650"/>
              <a:gd name="connsiteX129" fmla="*/ 960120 w 967740"/>
              <a:gd name="connsiteY129" fmla="*/ 737090 h 1788650"/>
              <a:gd name="connsiteX130" fmla="*/ 956310 w 967740"/>
              <a:gd name="connsiteY130" fmla="*/ 763760 h 1788650"/>
              <a:gd name="connsiteX131" fmla="*/ 952500 w 967740"/>
              <a:gd name="connsiteY131" fmla="*/ 782810 h 1788650"/>
              <a:gd name="connsiteX132" fmla="*/ 944880 w 967740"/>
              <a:gd name="connsiteY132" fmla="*/ 847580 h 1788650"/>
              <a:gd name="connsiteX133" fmla="*/ 941070 w 967740"/>
              <a:gd name="connsiteY133" fmla="*/ 862820 h 1788650"/>
              <a:gd name="connsiteX134" fmla="*/ 933450 w 967740"/>
              <a:gd name="connsiteY134" fmla="*/ 935210 h 1788650"/>
              <a:gd name="connsiteX135" fmla="*/ 925830 w 967740"/>
              <a:gd name="connsiteY135" fmla="*/ 988550 h 1788650"/>
              <a:gd name="connsiteX136" fmla="*/ 929640 w 967740"/>
              <a:gd name="connsiteY136" fmla="*/ 1057130 h 1788650"/>
              <a:gd name="connsiteX137" fmla="*/ 941070 w 967740"/>
              <a:gd name="connsiteY137" fmla="*/ 1133330 h 1788650"/>
              <a:gd name="connsiteX138" fmla="*/ 933450 w 967740"/>
              <a:gd name="connsiteY138" fmla="*/ 1217150 h 1788650"/>
              <a:gd name="connsiteX139" fmla="*/ 925830 w 967740"/>
              <a:gd name="connsiteY139" fmla="*/ 1262870 h 1788650"/>
              <a:gd name="connsiteX140" fmla="*/ 918210 w 967740"/>
              <a:gd name="connsiteY140" fmla="*/ 1346690 h 1788650"/>
              <a:gd name="connsiteX141" fmla="*/ 914400 w 967740"/>
              <a:gd name="connsiteY141" fmla="*/ 1361930 h 1788650"/>
              <a:gd name="connsiteX142" fmla="*/ 910590 w 967740"/>
              <a:gd name="connsiteY142" fmla="*/ 1380980 h 1788650"/>
              <a:gd name="connsiteX143" fmla="*/ 902970 w 967740"/>
              <a:gd name="connsiteY143" fmla="*/ 1403840 h 1788650"/>
              <a:gd name="connsiteX144" fmla="*/ 891540 w 967740"/>
              <a:gd name="connsiteY144" fmla="*/ 1430510 h 1788650"/>
              <a:gd name="connsiteX145" fmla="*/ 887730 w 967740"/>
              <a:gd name="connsiteY145" fmla="*/ 1457180 h 1788650"/>
              <a:gd name="connsiteX146" fmla="*/ 883920 w 967740"/>
              <a:gd name="connsiteY146" fmla="*/ 1468610 h 1788650"/>
              <a:gd name="connsiteX147" fmla="*/ 876300 w 967740"/>
              <a:gd name="connsiteY147" fmla="*/ 1495280 h 1788650"/>
              <a:gd name="connsiteX148" fmla="*/ 876300 w 967740"/>
              <a:gd name="connsiteY148" fmla="*/ 1586720 h 1788650"/>
              <a:gd name="connsiteX149" fmla="*/ 887730 w 967740"/>
              <a:gd name="connsiteY149" fmla="*/ 1609580 h 1788650"/>
              <a:gd name="connsiteX150" fmla="*/ 891540 w 967740"/>
              <a:gd name="connsiteY150" fmla="*/ 1617200 h 1788650"/>
              <a:gd name="connsiteX0" fmla="*/ 697230 w 967740"/>
              <a:gd name="connsiteY0" fmla="*/ 1788650 h 1788650"/>
              <a:gd name="connsiteX1" fmla="*/ 704850 w 967740"/>
              <a:gd name="connsiteY1" fmla="*/ 1758170 h 1788650"/>
              <a:gd name="connsiteX2" fmla="*/ 708660 w 967740"/>
              <a:gd name="connsiteY2" fmla="*/ 1742930 h 1788650"/>
              <a:gd name="connsiteX3" fmla="*/ 712470 w 967740"/>
              <a:gd name="connsiteY3" fmla="*/ 1716260 h 1788650"/>
              <a:gd name="connsiteX4" fmla="*/ 716280 w 967740"/>
              <a:gd name="connsiteY4" fmla="*/ 1697210 h 1788650"/>
              <a:gd name="connsiteX5" fmla="*/ 723900 w 967740"/>
              <a:gd name="connsiteY5" fmla="*/ 1674350 h 1788650"/>
              <a:gd name="connsiteX6" fmla="*/ 731520 w 967740"/>
              <a:gd name="connsiteY6" fmla="*/ 1590530 h 1788650"/>
              <a:gd name="connsiteX7" fmla="*/ 735330 w 967740"/>
              <a:gd name="connsiteY7" fmla="*/ 1579100 h 1788650"/>
              <a:gd name="connsiteX8" fmla="*/ 739140 w 967740"/>
              <a:gd name="connsiteY8" fmla="*/ 1529570 h 1788650"/>
              <a:gd name="connsiteX9" fmla="*/ 742950 w 967740"/>
              <a:gd name="connsiteY9" fmla="*/ 1514330 h 1788650"/>
              <a:gd name="connsiteX10" fmla="*/ 746760 w 967740"/>
              <a:gd name="connsiteY10" fmla="*/ 1472420 h 1788650"/>
              <a:gd name="connsiteX11" fmla="*/ 750570 w 967740"/>
              <a:gd name="connsiteY11" fmla="*/ 1457180 h 1788650"/>
              <a:gd name="connsiteX12" fmla="*/ 754380 w 967740"/>
              <a:gd name="connsiteY12" fmla="*/ 1426700 h 1788650"/>
              <a:gd name="connsiteX13" fmla="*/ 758190 w 967740"/>
              <a:gd name="connsiteY13" fmla="*/ 1400030 h 1788650"/>
              <a:gd name="connsiteX14" fmla="*/ 762000 w 967740"/>
              <a:gd name="connsiteY14" fmla="*/ 1339070 h 1788650"/>
              <a:gd name="connsiteX15" fmla="*/ 765810 w 967740"/>
              <a:gd name="connsiteY15" fmla="*/ 1316210 h 1788650"/>
              <a:gd name="connsiteX16" fmla="*/ 758190 w 967740"/>
              <a:gd name="connsiteY16" fmla="*/ 1209530 h 1788650"/>
              <a:gd name="connsiteX17" fmla="*/ 754380 w 967740"/>
              <a:gd name="connsiteY17" fmla="*/ 1190480 h 1788650"/>
              <a:gd name="connsiteX18" fmla="*/ 746760 w 967740"/>
              <a:gd name="connsiteY18" fmla="*/ 1137140 h 1788650"/>
              <a:gd name="connsiteX19" fmla="*/ 735330 w 967740"/>
              <a:gd name="connsiteY19" fmla="*/ 1087610 h 1788650"/>
              <a:gd name="connsiteX20" fmla="*/ 731520 w 967740"/>
              <a:gd name="connsiteY20" fmla="*/ 1076180 h 1788650"/>
              <a:gd name="connsiteX21" fmla="*/ 723900 w 967740"/>
              <a:gd name="connsiteY21" fmla="*/ 1019030 h 1788650"/>
              <a:gd name="connsiteX22" fmla="*/ 716280 w 967740"/>
              <a:gd name="connsiteY22" fmla="*/ 980930 h 1788650"/>
              <a:gd name="connsiteX23" fmla="*/ 712470 w 967740"/>
              <a:gd name="connsiteY23" fmla="*/ 942830 h 1788650"/>
              <a:gd name="connsiteX24" fmla="*/ 704850 w 967740"/>
              <a:gd name="connsiteY24" fmla="*/ 916160 h 1788650"/>
              <a:gd name="connsiteX25" fmla="*/ 701040 w 967740"/>
              <a:gd name="connsiteY25" fmla="*/ 897110 h 1788650"/>
              <a:gd name="connsiteX26" fmla="*/ 693420 w 967740"/>
              <a:gd name="connsiteY26" fmla="*/ 881870 h 1788650"/>
              <a:gd name="connsiteX27" fmla="*/ 685800 w 967740"/>
              <a:gd name="connsiteY27" fmla="*/ 859010 h 1788650"/>
              <a:gd name="connsiteX28" fmla="*/ 674370 w 967740"/>
              <a:gd name="connsiteY28" fmla="*/ 832340 h 1788650"/>
              <a:gd name="connsiteX29" fmla="*/ 666750 w 967740"/>
              <a:gd name="connsiteY29" fmla="*/ 817100 h 1788650"/>
              <a:gd name="connsiteX30" fmla="*/ 659130 w 967740"/>
              <a:gd name="connsiteY30" fmla="*/ 794240 h 1788650"/>
              <a:gd name="connsiteX31" fmla="*/ 655320 w 967740"/>
              <a:gd name="connsiteY31" fmla="*/ 779000 h 1788650"/>
              <a:gd name="connsiteX32" fmla="*/ 647700 w 967740"/>
              <a:gd name="connsiteY32" fmla="*/ 767570 h 1788650"/>
              <a:gd name="connsiteX33" fmla="*/ 640080 w 967740"/>
              <a:gd name="connsiteY33" fmla="*/ 737090 h 1788650"/>
              <a:gd name="connsiteX34" fmla="*/ 636270 w 967740"/>
              <a:gd name="connsiteY34" fmla="*/ 725660 h 1788650"/>
              <a:gd name="connsiteX35" fmla="*/ 632460 w 967740"/>
              <a:gd name="connsiteY35" fmla="*/ 710420 h 1788650"/>
              <a:gd name="connsiteX36" fmla="*/ 624840 w 967740"/>
              <a:gd name="connsiteY36" fmla="*/ 698990 h 1788650"/>
              <a:gd name="connsiteX37" fmla="*/ 621030 w 967740"/>
              <a:gd name="connsiteY37" fmla="*/ 683750 h 1788650"/>
              <a:gd name="connsiteX38" fmla="*/ 605790 w 967740"/>
              <a:gd name="connsiteY38" fmla="*/ 653270 h 1788650"/>
              <a:gd name="connsiteX39" fmla="*/ 586740 w 967740"/>
              <a:gd name="connsiteY39" fmla="*/ 622790 h 1788650"/>
              <a:gd name="connsiteX40" fmla="*/ 567690 w 967740"/>
              <a:gd name="connsiteY40" fmla="*/ 584690 h 1788650"/>
              <a:gd name="connsiteX41" fmla="*/ 567690 w 967740"/>
              <a:gd name="connsiteY41" fmla="*/ 584690 h 1788650"/>
              <a:gd name="connsiteX42" fmla="*/ 537210 w 967740"/>
              <a:gd name="connsiteY42" fmla="*/ 538970 h 1788650"/>
              <a:gd name="connsiteX43" fmla="*/ 518160 w 967740"/>
              <a:gd name="connsiteY43" fmla="*/ 504680 h 1788650"/>
              <a:gd name="connsiteX44" fmla="*/ 510540 w 967740"/>
              <a:gd name="connsiteY44" fmla="*/ 493250 h 1788650"/>
              <a:gd name="connsiteX45" fmla="*/ 468630 w 967740"/>
              <a:gd name="connsiteY45" fmla="*/ 455150 h 1788650"/>
              <a:gd name="connsiteX46" fmla="*/ 434340 w 967740"/>
              <a:gd name="connsiteY46" fmla="*/ 417050 h 1788650"/>
              <a:gd name="connsiteX47" fmla="*/ 403860 w 967740"/>
              <a:gd name="connsiteY47" fmla="*/ 390380 h 1788650"/>
              <a:gd name="connsiteX48" fmla="*/ 369570 w 967740"/>
              <a:gd name="connsiteY48" fmla="*/ 359900 h 1788650"/>
              <a:gd name="connsiteX49" fmla="*/ 342900 w 967740"/>
              <a:gd name="connsiteY49" fmla="*/ 344660 h 1788650"/>
              <a:gd name="connsiteX50" fmla="*/ 308610 w 967740"/>
              <a:gd name="connsiteY50" fmla="*/ 317990 h 1788650"/>
              <a:gd name="connsiteX51" fmla="*/ 281940 w 967740"/>
              <a:gd name="connsiteY51" fmla="*/ 302750 h 1788650"/>
              <a:gd name="connsiteX52" fmla="*/ 270510 w 967740"/>
              <a:gd name="connsiteY52" fmla="*/ 295130 h 1788650"/>
              <a:gd name="connsiteX53" fmla="*/ 224246 w 967740"/>
              <a:gd name="connsiteY53" fmla="*/ 264106 h 1788650"/>
              <a:gd name="connsiteX54" fmla="*/ 188323 w 967740"/>
              <a:gd name="connsiteY54" fmla="*/ 247232 h 1788650"/>
              <a:gd name="connsiteX55" fmla="*/ 163286 w 967740"/>
              <a:gd name="connsiteY55" fmla="*/ 215120 h 1788650"/>
              <a:gd name="connsiteX56" fmla="*/ 117566 w 967740"/>
              <a:gd name="connsiteY56" fmla="*/ 195526 h 1788650"/>
              <a:gd name="connsiteX57" fmla="*/ 76200 w 967740"/>
              <a:gd name="connsiteY57" fmla="*/ 167768 h 1788650"/>
              <a:gd name="connsiteX58" fmla="*/ 30480 w 967740"/>
              <a:gd name="connsiteY58" fmla="*/ 142730 h 1788650"/>
              <a:gd name="connsiteX59" fmla="*/ 22860 w 967740"/>
              <a:gd name="connsiteY59" fmla="*/ 127490 h 1788650"/>
              <a:gd name="connsiteX60" fmla="*/ 11430 w 967740"/>
              <a:gd name="connsiteY60" fmla="*/ 119870 h 1788650"/>
              <a:gd name="connsiteX61" fmla="*/ 19050 w 967740"/>
              <a:gd name="connsiteY61" fmla="*/ 104630 h 1788650"/>
              <a:gd name="connsiteX62" fmla="*/ 30480 w 967740"/>
              <a:gd name="connsiteY62" fmla="*/ 116060 h 1788650"/>
              <a:gd name="connsiteX63" fmla="*/ 41910 w 967740"/>
              <a:gd name="connsiteY63" fmla="*/ 123680 h 1788650"/>
              <a:gd name="connsiteX64" fmla="*/ 60960 w 967740"/>
              <a:gd name="connsiteY64" fmla="*/ 127490 h 1788650"/>
              <a:gd name="connsiteX65" fmla="*/ 53340 w 967740"/>
              <a:gd name="connsiteY65" fmla="*/ 97010 h 1788650"/>
              <a:gd name="connsiteX66" fmla="*/ 49530 w 967740"/>
              <a:gd name="connsiteY66" fmla="*/ 77960 h 1788650"/>
              <a:gd name="connsiteX67" fmla="*/ 72390 w 967740"/>
              <a:gd name="connsiteY67" fmla="*/ 93200 h 1788650"/>
              <a:gd name="connsiteX68" fmla="*/ 83820 w 967740"/>
              <a:gd name="connsiteY68" fmla="*/ 70340 h 1788650"/>
              <a:gd name="connsiteX69" fmla="*/ 110490 w 967740"/>
              <a:gd name="connsiteY69" fmla="*/ 89390 h 1788650"/>
              <a:gd name="connsiteX70" fmla="*/ 118110 w 967740"/>
              <a:gd name="connsiteY70" fmla="*/ 74150 h 1788650"/>
              <a:gd name="connsiteX71" fmla="*/ 125730 w 967740"/>
              <a:gd name="connsiteY71" fmla="*/ 51290 h 1788650"/>
              <a:gd name="connsiteX72" fmla="*/ 133350 w 967740"/>
              <a:gd name="connsiteY72" fmla="*/ 62720 h 1788650"/>
              <a:gd name="connsiteX73" fmla="*/ 140970 w 967740"/>
              <a:gd name="connsiteY73" fmla="*/ 51290 h 1788650"/>
              <a:gd name="connsiteX74" fmla="*/ 182880 w 967740"/>
              <a:gd name="connsiteY74" fmla="*/ 39860 h 1788650"/>
              <a:gd name="connsiteX75" fmla="*/ 211182 w 967740"/>
              <a:gd name="connsiteY75" fmla="*/ 51834 h 1788650"/>
              <a:gd name="connsiteX76" fmla="*/ 242207 w 967740"/>
              <a:gd name="connsiteY76" fmla="*/ 74695 h 1788650"/>
              <a:gd name="connsiteX77" fmla="*/ 283573 w 967740"/>
              <a:gd name="connsiteY77" fmla="*/ 104085 h 1788650"/>
              <a:gd name="connsiteX78" fmla="*/ 349431 w 967740"/>
              <a:gd name="connsiteY78" fmla="*/ 132389 h 1788650"/>
              <a:gd name="connsiteX79" fmla="*/ 389165 w 967740"/>
              <a:gd name="connsiteY79" fmla="*/ 159058 h 1788650"/>
              <a:gd name="connsiteX80" fmla="*/ 421277 w 967740"/>
              <a:gd name="connsiteY80" fmla="*/ 181374 h 1788650"/>
              <a:gd name="connsiteX81" fmla="*/ 457200 w 967740"/>
              <a:gd name="connsiteY81" fmla="*/ 209677 h 1788650"/>
              <a:gd name="connsiteX82" fmla="*/ 524147 w 967740"/>
              <a:gd name="connsiteY82" fmla="*/ 265195 h 1788650"/>
              <a:gd name="connsiteX83" fmla="*/ 555716 w 967740"/>
              <a:gd name="connsiteY83" fmla="*/ 294586 h 1788650"/>
              <a:gd name="connsiteX84" fmla="*/ 594360 w 967740"/>
              <a:gd name="connsiteY84" fmla="*/ 317990 h 1788650"/>
              <a:gd name="connsiteX85" fmla="*/ 624840 w 967740"/>
              <a:gd name="connsiteY85" fmla="*/ 356090 h 1788650"/>
              <a:gd name="connsiteX86" fmla="*/ 647700 w 967740"/>
              <a:gd name="connsiteY86" fmla="*/ 390380 h 1788650"/>
              <a:gd name="connsiteX87" fmla="*/ 651510 w 967740"/>
              <a:gd name="connsiteY87" fmla="*/ 401810 h 1788650"/>
              <a:gd name="connsiteX88" fmla="*/ 678180 w 967740"/>
              <a:gd name="connsiteY88" fmla="*/ 436100 h 1788650"/>
              <a:gd name="connsiteX89" fmla="*/ 704850 w 967740"/>
              <a:gd name="connsiteY89" fmla="*/ 474200 h 1788650"/>
              <a:gd name="connsiteX90" fmla="*/ 741317 w 967740"/>
              <a:gd name="connsiteY90" fmla="*/ 549312 h 1788650"/>
              <a:gd name="connsiteX91" fmla="*/ 767987 w 967740"/>
              <a:gd name="connsiteY91" fmla="*/ 599930 h 1788650"/>
              <a:gd name="connsiteX92" fmla="*/ 798467 w 967740"/>
              <a:gd name="connsiteY92" fmla="*/ 651093 h 1788650"/>
              <a:gd name="connsiteX93" fmla="*/ 807176 w 967740"/>
              <a:gd name="connsiteY93" fmla="*/ 567273 h 1788650"/>
              <a:gd name="connsiteX94" fmla="*/ 809353 w 967740"/>
              <a:gd name="connsiteY94" fmla="*/ 463859 h 1788650"/>
              <a:gd name="connsiteX95" fmla="*/ 796290 w 967740"/>
              <a:gd name="connsiteY95" fmla="*/ 401810 h 1788650"/>
              <a:gd name="connsiteX96" fmla="*/ 796290 w 967740"/>
              <a:gd name="connsiteY96" fmla="*/ 363710 h 1788650"/>
              <a:gd name="connsiteX97" fmla="*/ 792480 w 967740"/>
              <a:gd name="connsiteY97" fmla="*/ 337040 h 1788650"/>
              <a:gd name="connsiteX98" fmla="*/ 784860 w 967740"/>
              <a:gd name="connsiteY98" fmla="*/ 291320 h 1788650"/>
              <a:gd name="connsiteX99" fmla="*/ 788670 w 967740"/>
              <a:gd name="connsiteY99" fmla="*/ 196070 h 1788650"/>
              <a:gd name="connsiteX100" fmla="*/ 792480 w 967740"/>
              <a:gd name="connsiteY100" fmla="*/ 177020 h 1788650"/>
              <a:gd name="connsiteX101" fmla="*/ 800100 w 967740"/>
              <a:gd name="connsiteY101" fmla="*/ 199880 h 1788650"/>
              <a:gd name="connsiteX102" fmla="*/ 803910 w 967740"/>
              <a:gd name="connsiteY102" fmla="*/ 237980 h 1788650"/>
              <a:gd name="connsiteX103" fmla="*/ 807720 w 967740"/>
              <a:gd name="connsiteY103" fmla="*/ 268460 h 1788650"/>
              <a:gd name="connsiteX104" fmla="*/ 815340 w 967740"/>
              <a:gd name="connsiteY104" fmla="*/ 257030 h 1788650"/>
              <a:gd name="connsiteX105" fmla="*/ 819150 w 967740"/>
              <a:gd name="connsiteY105" fmla="*/ 245600 h 1788650"/>
              <a:gd name="connsiteX106" fmla="*/ 826770 w 967740"/>
              <a:gd name="connsiteY106" fmla="*/ 226550 h 1788650"/>
              <a:gd name="connsiteX107" fmla="*/ 834390 w 967740"/>
              <a:gd name="connsiteY107" fmla="*/ 203690 h 1788650"/>
              <a:gd name="connsiteX108" fmla="*/ 845820 w 967740"/>
              <a:gd name="connsiteY108" fmla="*/ 180830 h 1788650"/>
              <a:gd name="connsiteX109" fmla="*/ 853440 w 967740"/>
              <a:gd name="connsiteY109" fmla="*/ 196070 h 1788650"/>
              <a:gd name="connsiteX110" fmla="*/ 868680 w 967740"/>
              <a:gd name="connsiteY110" fmla="*/ 218930 h 1788650"/>
              <a:gd name="connsiteX111" fmla="*/ 876300 w 967740"/>
              <a:gd name="connsiteY111" fmla="*/ 199880 h 1788650"/>
              <a:gd name="connsiteX112" fmla="*/ 883920 w 967740"/>
              <a:gd name="connsiteY112" fmla="*/ 188450 h 1788650"/>
              <a:gd name="connsiteX113" fmla="*/ 887730 w 967740"/>
              <a:gd name="connsiteY113" fmla="*/ 237980 h 1788650"/>
              <a:gd name="connsiteX114" fmla="*/ 902970 w 967740"/>
              <a:gd name="connsiteY114" fmla="*/ 211310 h 1788650"/>
              <a:gd name="connsiteX115" fmla="*/ 910590 w 967740"/>
              <a:gd name="connsiteY115" fmla="*/ 196070 h 1788650"/>
              <a:gd name="connsiteX116" fmla="*/ 906780 w 967740"/>
              <a:gd name="connsiteY116" fmla="*/ 226550 h 1788650"/>
              <a:gd name="connsiteX117" fmla="*/ 910590 w 967740"/>
              <a:gd name="connsiteY117" fmla="*/ 241790 h 1788650"/>
              <a:gd name="connsiteX118" fmla="*/ 918210 w 967740"/>
              <a:gd name="connsiteY118" fmla="*/ 230360 h 1788650"/>
              <a:gd name="connsiteX119" fmla="*/ 929640 w 967740"/>
              <a:gd name="connsiteY119" fmla="*/ 218930 h 1788650"/>
              <a:gd name="connsiteX120" fmla="*/ 933450 w 967740"/>
              <a:gd name="connsiteY120" fmla="*/ 207500 h 1788650"/>
              <a:gd name="connsiteX121" fmla="*/ 944880 w 967740"/>
              <a:gd name="connsiteY121" fmla="*/ 241790 h 1788650"/>
              <a:gd name="connsiteX122" fmla="*/ 941070 w 967740"/>
              <a:gd name="connsiteY122" fmla="*/ 302750 h 1788650"/>
              <a:gd name="connsiteX123" fmla="*/ 944880 w 967740"/>
              <a:gd name="connsiteY123" fmla="*/ 401810 h 1788650"/>
              <a:gd name="connsiteX124" fmla="*/ 948690 w 967740"/>
              <a:gd name="connsiteY124" fmla="*/ 428480 h 1788650"/>
              <a:gd name="connsiteX125" fmla="*/ 952500 w 967740"/>
              <a:gd name="connsiteY125" fmla="*/ 470390 h 1788650"/>
              <a:gd name="connsiteX126" fmla="*/ 956310 w 967740"/>
              <a:gd name="connsiteY126" fmla="*/ 565640 h 1788650"/>
              <a:gd name="connsiteX127" fmla="*/ 967740 w 967740"/>
              <a:gd name="connsiteY127" fmla="*/ 626600 h 1788650"/>
              <a:gd name="connsiteX128" fmla="*/ 960120 w 967740"/>
              <a:gd name="connsiteY128" fmla="*/ 737090 h 1788650"/>
              <a:gd name="connsiteX129" fmla="*/ 956310 w 967740"/>
              <a:gd name="connsiteY129" fmla="*/ 763760 h 1788650"/>
              <a:gd name="connsiteX130" fmla="*/ 952500 w 967740"/>
              <a:gd name="connsiteY130" fmla="*/ 782810 h 1788650"/>
              <a:gd name="connsiteX131" fmla="*/ 944880 w 967740"/>
              <a:gd name="connsiteY131" fmla="*/ 847580 h 1788650"/>
              <a:gd name="connsiteX132" fmla="*/ 941070 w 967740"/>
              <a:gd name="connsiteY132" fmla="*/ 862820 h 1788650"/>
              <a:gd name="connsiteX133" fmla="*/ 933450 w 967740"/>
              <a:gd name="connsiteY133" fmla="*/ 935210 h 1788650"/>
              <a:gd name="connsiteX134" fmla="*/ 925830 w 967740"/>
              <a:gd name="connsiteY134" fmla="*/ 988550 h 1788650"/>
              <a:gd name="connsiteX135" fmla="*/ 929640 w 967740"/>
              <a:gd name="connsiteY135" fmla="*/ 1057130 h 1788650"/>
              <a:gd name="connsiteX136" fmla="*/ 941070 w 967740"/>
              <a:gd name="connsiteY136" fmla="*/ 1133330 h 1788650"/>
              <a:gd name="connsiteX137" fmla="*/ 933450 w 967740"/>
              <a:gd name="connsiteY137" fmla="*/ 1217150 h 1788650"/>
              <a:gd name="connsiteX138" fmla="*/ 925830 w 967740"/>
              <a:gd name="connsiteY138" fmla="*/ 1262870 h 1788650"/>
              <a:gd name="connsiteX139" fmla="*/ 918210 w 967740"/>
              <a:gd name="connsiteY139" fmla="*/ 1346690 h 1788650"/>
              <a:gd name="connsiteX140" fmla="*/ 914400 w 967740"/>
              <a:gd name="connsiteY140" fmla="*/ 1361930 h 1788650"/>
              <a:gd name="connsiteX141" fmla="*/ 910590 w 967740"/>
              <a:gd name="connsiteY141" fmla="*/ 1380980 h 1788650"/>
              <a:gd name="connsiteX142" fmla="*/ 902970 w 967740"/>
              <a:gd name="connsiteY142" fmla="*/ 1403840 h 1788650"/>
              <a:gd name="connsiteX143" fmla="*/ 891540 w 967740"/>
              <a:gd name="connsiteY143" fmla="*/ 1430510 h 1788650"/>
              <a:gd name="connsiteX144" fmla="*/ 887730 w 967740"/>
              <a:gd name="connsiteY144" fmla="*/ 1457180 h 1788650"/>
              <a:gd name="connsiteX145" fmla="*/ 883920 w 967740"/>
              <a:gd name="connsiteY145" fmla="*/ 1468610 h 1788650"/>
              <a:gd name="connsiteX146" fmla="*/ 876300 w 967740"/>
              <a:gd name="connsiteY146" fmla="*/ 1495280 h 1788650"/>
              <a:gd name="connsiteX147" fmla="*/ 876300 w 967740"/>
              <a:gd name="connsiteY147" fmla="*/ 1586720 h 1788650"/>
              <a:gd name="connsiteX148" fmla="*/ 887730 w 967740"/>
              <a:gd name="connsiteY148" fmla="*/ 1609580 h 1788650"/>
              <a:gd name="connsiteX149" fmla="*/ 891540 w 967740"/>
              <a:gd name="connsiteY149" fmla="*/ 1617200 h 1788650"/>
              <a:gd name="connsiteX0" fmla="*/ 697230 w 967740"/>
              <a:gd name="connsiteY0" fmla="*/ 1788650 h 1788650"/>
              <a:gd name="connsiteX1" fmla="*/ 704850 w 967740"/>
              <a:gd name="connsiteY1" fmla="*/ 1758170 h 1788650"/>
              <a:gd name="connsiteX2" fmla="*/ 708660 w 967740"/>
              <a:gd name="connsiteY2" fmla="*/ 1742930 h 1788650"/>
              <a:gd name="connsiteX3" fmla="*/ 712470 w 967740"/>
              <a:gd name="connsiteY3" fmla="*/ 1716260 h 1788650"/>
              <a:gd name="connsiteX4" fmla="*/ 716280 w 967740"/>
              <a:gd name="connsiteY4" fmla="*/ 1697210 h 1788650"/>
              <a:gd name="connsiteX5" fmla="*/ 723900 w 967740"/>
              <a:gd name="connsiteY5" fmla="*/ 1674350 h 1788650"/>
              <a:gd name="connsiteX6" fmla="*/ 731520 w 967740"/>
              <a:gd name="connsiteY6" fmla="*/ 1590530 h 1788650"/>
              <a:gd name="connsiteX7" fmla="*/ 735330 w 967740"/>
              <a:gd name="connsiteY7" fmla="*/ 1579100 h 1788650"/>
              <a:gd name="connsiteX8" fmla="*/ 739140 w 967740"/>
              <a:gd name="connsiteY8" fmla="*/ 1529570 h 1788650"/>
              <a:gd name="connsiteX9" fmla="*/ 742950 w 967740"/>
              <a:gd name="connsiteY9" fmla="*/ 1514330 h 1788650"/>
              <a:gd name="connsiteX10" fmla="*/ 746760 w 967740"/>
              <a:gd name="connsiteY10" fmla="*/ 1472420 h 1788650"/>
              <a:gd name="connsiteX11" fmla="*/ 750570 w 967740"/>
              <a:gd name="connsiteY11" fmla="*/ 1457180 h 1788650"/>
              <a:gd name="connsiteX12" fmla="*/ 754380 w 967740"/>
              <a:gd name="connsiteY12" fmla="*/ 1426700 h 1788650"/>
              <a:gd name="connsiteX13" fmla="*/ 758190 w 967740"/>
              <a:gd name="connsiteY13" fmla="*/ 1400030 h 1788650"/>
              <a:gd name="connsiteX14" fmla="*/ 762000 w 967740"/>
              <a:gd name="connsiteY14" fmla="*/ 1339070 h 1788650"/>
              <a:gd name="connsiteX15" fmla="*/ 765810 w 967740"/>
              <a:gd name="connsiteY15" fmla="*/ 1316210 h 1788650"/>
              <a:gd name="connsiteX16" fmla="*/ 758190 w 967740"/>
              <a:gd name="connsiteY16" fmla="*/ 1209530 h 1788650"/>
              <a:gd name="connsiteX17" fmla="*/ 754380 w 967740"/>
              <a:gd name="connsiteY17" fmla="*/ 1190480 h 1788650"/>
              <a:gd name="connsiteX18" fmla="*/ 746760 w 967740"/>
              <a:gd name="connsiteY18" fmla="*/ 1137140 h 1788650"/>
              <a:gd name="connsiteX19" fmla="*/ 735330 w 967740"/>
              <a:gd name="connsiteY19" fmla="*/ 1087610 h 1788650"/>
              <a:gd name="connsiteX20" fmla="*/ 731520 w 967740"/>
              <a:gd name="connsiteY20" fmla="*/ 1076180 h 1788650"/>
              <a:gd name="connsiteX21" fmla="*/ 723900 w 967740"/>
              <a:gd name="connsiteY21" fmla="*/ 1019030 h 1788650"/>
              <a:gd name="connsiteX22" fmla="*/ 716280 w 967740"/>
              <a:gd name="connsiteY22" fmla="*/ 980930 h 1788650"/>
              <a:gd name="connsiteX23" fmla="*/ 712470 w 967740"/>
              <a:gd name="connsiteY23" fmla="*/ 942830 h 1788650"/>
              <a:gd name="connsiteX24" fmla="*/ 704850 w 967740"/>
              <a:gd name="connsiteY24" fmla="*/ 916160 h 1788650"/>
              <a:gd name="connsiteX25" fmla="*/ 701040 w 967740"/>
              <a:gd name="connsiteY25" fmla="*/ 897110 h 1788650"/>
              <a:gd name="connsiteX26" fmla="*/ 693420 w 967740"/>
              <a:gd name="connsiteY26" fmla="*/ 881870 h 1788650"/>
              <a:gd name="connsiteX27" fmla="*/ 685800 w 967740"/>
              <a:gd name="connsiteY27" fmla="*/ 859010 h 1788650"/>
              <a:gd name="connsiteX28" fmla="*/ 674370 w 967740"/>
              <a:gd name="connsiteY28" fmla="*/ 832340 h 1788650"/>
              <a:gd name="connsiteX29" fmla="*/ 666750 w 967740"/>
              <a:gd name="connsiteY29" fmla="*/ 817100 h 1788650"/>
              <a:gd name="connsiteX30" fmla="*/ 659130 w 967740"/>
              <a:gd name="connsiteY30" fmla="*/ 794240 h 1788650"/>
              <a:gd name="connsiteX31" fmla="*/ 655320 w 967740"/>
              <a:gd name="connsiteY31" fmla="*/ 779000 h 1788650"/>
              <a:gd name="connsiteX32" fmla="*/ 647700 w 967740"/>
              <a:gd name="connsiteY32" fmla="*/ 767570 h 1788650"/>
              <a:gd name="connsiteX33" fmla="*/ 640080 w 967740"/>
              <a:gd name="connsiteY33" fmla="*/ 737090 h 1788650"/>
              <a:gd name="connsiteX34" fmla="*/ 636270 w 967740"/>
              <a:gd name="connsiteY34" fmla="*/ 725660 h 1788650"/>
              <a:gd name="connsiteX35" fmla="*/ 632460 w 967740"/>
              <a:gd name="connsiteY35" fmla="*/ 710420 h 1788650"/>
              <a:gd name="connsiteX36" fmla="*/ 624840 w 967740"/>
              <a:gd name="connsiteY36" fmla="*/ 698990 h 1788650"/>
              <a:gd name="connsiteX37" fmla="*/ 621030 w 967740"/>
              <a:gd name="connsiteY37" fmla="*/ 683750 h 1788650"/>
              <a:gd name="connsiteX38" fmla="*/ 605790 w 967740"/>
              <a:gd name="connsiteY38" fmla="*/ 653270 h 1788650"/>
              <a:gd name="connsiteX39" fmla="*/ 586740 w 967740"/>
              <a:gd name="connsiteY39" fmla="*/ 622790 h 1788650"/>
              <a:gd name="connsiteX40" fmla="*/ 567690 w 967740"/>
              <a:gd name="connsiteY40" fmla="*/ 584690 h 1788650"/>
              <a:gd name="connsiteX41" fmla="*/ 567690 w 967740"/>
              <a:gd name="connsiteY41" fmla="*/ 584690 h 1788650"/>
              <a:gd name="connsiteX42" fmla="*/ 537210 w 967740"/>
              <a:gd name="connsiteY42" fmla="*/ 538970 h 1788650"/>
              <a:gd name="connsiteX43" fmla="*/ 518160 w 967740"/>
              <a:gd name="connsiteY43" fmla="*/ 504680 h 1788650"/>
              <a:gd name="connsiteX44" fmla="*/ 510540 w 967740"/>
              <a:gd name="connsiteY44" fmla="*/ 493250 h 1788650"/>
              <a:gd name="connsiteX45" fmla="*/ 468630 w 967740"/>
              <a:gd name="connsiteY45" fmla="*/ 455150 h 1788650"/>
              <a:gd name="connsiteX46" fmla="*/ 434340 w 967740"/>
              <a:gd name="connsiteY46" fmla="*/ 417050 h 1788650"/>
              <a:gd name="connsiteX47" fmla="*/ 403860 w 967740"/>
              <a:gd name="connsiteY47" fmla="*/ 390380 h 1788650"/>
              <a:gd name="connsiteX48" fmla="*/ 369570 w 967740"/>
              <a:gd name="connsiteY48" fmla="*/ 359900 h 1788650"/>
              <a:gd name="connsiteX49" fmla="*/ 342900 w 967740"/>
              <a:gd name="connsiteY49" fmla="*/ 344660 h 1788650"/>
              <a:gd name="connsiteX50" fmla="*/ 308610 w 967740"/>
              <a:gd name="connsiteY50" fmla="*/ 317990 h 1788650"/>
              <a:gd name="connsiteX51" fmla="*/ 281940 w 967740"/>
              <a:gd name="connsiteY51" fmla="*/ 302750 h 1788650"/>
              <a:gd name="connsiteX52" fmla="*/ 270510 w 967740"/>
              <a:gd name="connsiteY52" fmla="*/ 295130 h 1788650"/>
              <a:gd name="connsiteX53" fmla="*/ 224246 w 967740"/>
              <a:gd name="connsiteY53" fmla="*/ 264106 h 1788650"/>
              <a:gd name="connsiteX54" fmla="*/ 188323 w 967740"/>
              <a:gd name="connsiteY54" fmla="*/ 247232 h 1788650"/>
              <a:gd name="connsiteX55" fmla="*/ 163286 w 967740"/>
              <a:gd name="connsiteY55" fmla="*/ 215120 h 1788650"/>
              <a:gd name="connsiteX56" fmla="*/ 117566 w 967740"/>
              <a:gd name="connsiteY56" fmla="*/ 195526 h 1788650"/>
              <a:gd name="connsiteX57" fmla="*/ 76200 w 967740"/>
              <a:gd name="connsiteY57" fmla="*/ 167768 h 1788650"/>
              <a:gd name="connsiteX58" fmla="*/ 30480 w 967740"/>
              <a:gd name="connsiteY58" fmla="*/ 142730 h 1788650"/>
              <a:gd name="connsiteX59" fmla="*/ 22860 w 967740"/>
              <a:gd name="connsiteY59" fmla="*/ 127490 h 1788650"/>
              <a:gd name="connsiteX60" fmla="*/ 11430 w 967740"/>
              <a:gd name="connsiteY60" fmla="*/ 119870 h 1788650"/>
              <a:gd name="connsiteX61" fmla="*/ 19050 w 967740"/>
              <a:gd name="connsiteY61" fmla="*/ 104630 h 1788650"/>
              <a:gd name="connsiteX62" fmla="*/ 30480 w 967740"/>
              <a:gd name="connsiteY62" fmla="*/ 116060 h 1788650"/>
              <a:gd name="connsiteX63" fmla="*/ 41910 w 967740"/>
              <a:gd name="connsiteY63" fmla="*/ 123680 h 1788650"/>
              <a:gd name="connsiteX64" fmla="*/ 60960 w 967740"/>
              <a:gd name="connsiteY64" fmla="*/ 127490 h 1788650"/>
              <a:gd name="connsiteX65" fmla="*/ 53340 w 967740"/>
              <a:gd name="connsiteY65" fmla="*/ 97010 h 1788650"/>
              <a:gd name="connsiteX66" fmla="*/ 49530 w 967740"/>
              <a:gd name="connsiteY66" fmla="*/ 77960 h 1788650"/>
              <a:gd name="connsiteX67" fmla="*/ 72390 w 967740"/>
              <a:gd name="connsiteY67" fmla="*/ 93200 h 1788650"/>
              <a:gd name="connsiteX68" fmla="*/ 83820 w 967740"/>
              <a:gd name="connsiteY68" fmla="*/ 70340 h 1788650"/>
              <a:gd name="connsiteX69" fmla="*/ 110490 w 967740"/>
              <a:gd name="connsiteY69" fmla="*/ 89390 h 1788650"/>
              <a:gd name="connsiteX70" fmla="*/ 118110 w 967740"/>
              <a:gd name="connsiteY70" fmla="*/ 74150 h 1788650"/>
              <a:gd name="connsiteX71" fmla="*/ 125730 w 967740"/>
              <a:gd name="connsiteY71" fmla="*/ 51290 h 1788650"/>
              <a:gd name="connsiteX72" fmla="*/ 133350 w 967740"/>
              <a:gd name="connsiteY72" fmla="*/ 62720 h 1788650"/>
              <a:gd name="connsiteX73" fmla="*/ 140970 w 967740"/>
              <a:gd name="connsiteY73" fmla="*/ 51290 h 1788650"/>
              <a:gd name="connsiteX74" fmla="*/ 182880 w 967740"/>
              <a:gd name="connsiteY74" fmla="*/ 39860 h 1788650"/>
              <a:gd name="connsiteX75" fmla="*/ 211182 w 967740"/>
              <a:gd name="connsiteY75" fmla="*/ 51834 h 1788650"/>
              <a:gd name="connsiteX76" fmla="*/ 242207 w 967740"/>
              <a:gd name="connsiteY76" fmla="*/ 74695 h 1788650"/>
              <a:gd name="connsiteX77" fmla="*/ 283573 w 967740"/>
              <a:gd name="connsiteY77" fmla="*/ 104085 h 1788650"/>
              <a:gd name="connsiteX78" fmla="*/ 349431 w 967740"/>
              <a:gd name="connsiteY78" fmla="*/ 132389 h 1788650"/>
              <a:gd name="connsiteX79" fmla="*/ 389165 w 967740"/>
              <a:gd name="connsiteY79" fmla="*/ 159058 h 1788650"/>
              <a:gd name="connsiteX80" fmla="*/ 421277 w 967740"/>
              <a:gd name="connsiteY80" fmla="*/ 181374 h 1788650"/>
              <a:gd name="connsiteX81" fmla="*/ 457200 w 967740"/>
              <a:gd name="connsiteY81" fmla="*/ 209677 h 1788650"/>
              <a:gd name="connsiteX82" fmla="*/ 524147 w 967740"/>
              <a:gd name="connsiteY82" fmla="*/ 265195 h 1788650"/>
              <a:gd name="connsiteX83" fmla="*/ 555716 w 967740"/>
              <a:gd name="connsiteY83" fmla="*/ 294586 h 1788650"/>
              <a:gd name="connsiteX84" fmla="*/ 594360 w 967740"/>
              <a:gd name="connsiteY84" fmla="*/ 317990 h 1788650"/>
              <a:gd name="connsiteX85" fmla="*/ 624840 w 967740"/>
              <a:gd name="connsiteY85" fmla="*/ 356090 h 1788650"/>
              <a:gd name="connsiteX86" fmla="*/ 647700 w 967740"/>
              <a:gd name="connsiteY86" fmla="*/ 390380 h 1788650"/>
              <a:gd name="connsiteX87" fmla="*/ 651510 w 967740"/>
              <a:gd name="connsiteY87" fmla="*/ 401810 h 1788650"/>
              <a:gd name="connsiteX88" fmla="*/ 678180 w 967740"/>
              <a:gd name="connsiteY88" fmla="*/ 436100 h 1788650"/>
              <a:gd name="connsiteX89" fmla="*/ 704850 w 967740"/>
              <a:gd name="connsiteY89" fmla="*/ 474200 h 1788650"/>
              <a:gd name="connsiteX90" fmla="*/ 741317 w 967740"/>
              <a:gd name="connsiteY90" fmla="*/ 549312 h 1788650"/>
              <a:gd name="connsiteX91" fmla="*/ 767987 w 967740"/>
              <a:gd name="connsiteY91" fmla="*/ 599930 h 1788650"/>
              <a:gd name="connsiteX92" fmla="*/ 798467 w 967740"/>
              <a:gd name="connsiteY92" fmla="*/ 651093 h 1788650"/>
              <a:gd name="connsiteX93" fmla="*/ 807176 w 967740"/>
              <a:gd name="connsiteY93" fmla="*/ 567273 h 1788650"/>
              <a:gd name="connsiteX94" fmla="*/ 809353 w 967740"/>
              <a:gd name="connsiteY94" fmla="*/ 463859 h 1788650"/>
              <a:gd name="connsiteX95" fmla="*/ 796290 w 967740"/>
              <a:gd name="connsiteY95" fmla="*/ 401810 h 1788650"/>
              <a:gd name="connsiteX96" fmla="*/ 792480 w 967740"/>
              <a:gd name="connsiteY96" fmla="*/ 337040 h 1788650"/>
              <a:gd name="connsiteX97" fmla="*/ 784860 w 967740"/>
              <a:gd name="connsiteY97" fmla="*/ 291320 h 1788650"/>
              <a:gd name="connsiteX98" fmla="*/ 788670 w 967740"/>
              <a:gd name="connsiteY98" fmla="*/ 196070 h 1788650"/>
              <a:gd name="connsiteX99" fmla="*/ 792480 w 967740"/>
              <a:gd name="connsiteY99" fmla="*/ 177020 h 1788650"/>
              <a:gd name="connsiteX100" fmla="*/ 800100 w 967740"/>
              <a:gd name="connsiteY100" fmla="*/ 199880 h 1788650"/>
              <a:gd name="connsiteX101" fmla="*/ 803910 w 967740"/>
              <a:gd name="connsiteY101" fmla="*/ 237980 h 1788650"/>
              <a:gd name="connsiteX102" fmla="*/ 807720 w 967740"/>
              <a:gd name="connsiteY102" fmla="*/ 268460 h 1788650"/>
              <a:gd name="connsiteX103" fmla="*/ 815340 w 967740"/>
              <a:gd name="connsiteY103" fmla="*/ 257030 h 1788650"/>
              <a:gd name="connsiteX104" fmla="*/ 819150 w 967740"/>
              <a:gd name="connsiteY104" fmla="*/ 245600 h 1788650"/>
              <a:gd name="connsiteX105" fmla="*/ 826770 w 967740"/>
              <a:gd name="connsiteY105" fmla="*/ 226550 h 1788650"/>
              <a:gd name="connsiteX106" fmla="*/ 834390 w 967740"/>
              <a:gd name="connsiteY106" fmla="*/ 203690 h 1788650"/>
              <a:gd name="connsiteX107" fmla="*/ 845820 w 967740"/>
              <a:gd name="connsiteY107" fmla="*/ 180830 h 1788650"/>
              <a:gd name="connsiteX108" fmla="*/ 853440 w 967740"/>
              <a:gd name="connsiteY108" fmla="*/ 196070 h 1788650"/>
              <a:gd name="connsiteX109" fmla="*/ 868680 w 967740"/>
              <a:gd name="connsiteY109" fmla="*/ 218930 h 1788650"/>
              <a:gd name="connsiteX110" fmla="*/ 876300 w 967740"/>
              <a:gd name="connsiteY110" fmla="*/ 199880 h 1788650"/>
              <a:gd name="connsiteX111" fmla="*/ 883920 w 967740"/>
              <a:gd name="connsiteY111" fmla="*/ 188450 h 1788650"/>
              <a:gd name="connsiteX112" fmla="*/ 887730 w 967740"/>
              <a:gd name="connsiteY112" fmla="*/ 237980 h 1788650"/>
              <a:gd name="connsiteX113" fmla="*/ 902970 w 967740"/>
              <a:gd name="connsiteY113" fmla="*/ 211310 h 1788650"/>
              <a:gd name="connsiteX114" fmla="*/ 910590 w 967740"/>
              <a:gd name="connsiteY114" fmla="*/ 196070 h 1788650"/>
              <a:gd name="connsiteX115" fmla="*/ 906780 w 967740"/>
              <a:gd name="connsiteY115" fmla="*/ 226550 h 1788650"/>
              <a:gd name="connsiteX116" fmla="*/ 910590 w 967740"/>
              <a:gd name="connsiteY116" fmla="*/ 241790 h 1788650"/>
              <a:gd name="connsiteX117" fmla="*/ 918210 w 967740"/>
              <a:gd name="connsiteY117" fmla="*/ 230360 h 1788650"/>
              <a:gd name="connsiteX118" fmla="*/ 929640 w 967740"/>
              <a:gd name="connsiteY118" fmla="*/ 218930 h 1788650"/>
              <a:gd name="connsiteX119" fmla="*/ 933450 w 967740"/>
              <a:gd name="connsiteY119" fmla="*/ 207500 h 1788650"/>
              <a:gd name="connsiteX120" fmla="*/ 944880 w 967740"/>
              <a:gd name="connsiteY120" fmla="*/ 241790 h 1788650"/>
              <a:gd name="connsiteX121" fmla="*/ 941070 w 967740"/>
              <a:gd name="connsiteY121" fmla="*/ 302750 h 1788650"/>
              <a:gd name="connsiteX122" fmla="*/ 944880 w 967740"/>
              <a:gd name="connsiteY122" fmla="*/ 401810 h 1788650"/>
              <a:gd name="connsiteX123" fmla="*/ 948690 w 967740"/>
              <a:gd name="connsiteY123" fmla="*/ 428480 h 1788650"/>
              <a:gd name="connsiteX124" fmla="*/ 952500 w 967740"/>
              <a:gd name="connsiteY124" fmla="*/ 470390 h 1788650"/>
              <a:gd name="connsiteX125" fmla="*/ 956310 w 967740"/>
              <a:gd name="connsiteY125" fmla="*/ 565640 h 1788650"/>
              <a:gd name="connsiteX126" fmla="*/ 967740 w 967740"/>
              <a:gd name="connsiteY126" fmla="*/ 626600 h 1788650"/>
              <a:gd name="connsiteX127" fmla="*/ 960120 w 967740"/>
              <a:gd name="connsiteY127" fmla="*/ 737090 h 1788650"/>
              <a:gd name="connsiteX128" fmla="*/ 956310 w 967740"/>
              <a:gd name="connsiteY128" fmla="*/ 763760 h 1788650"/>
              <a:gd name="connsiteX129" fmla="*/ 952500 w 967740"/>
              <a:gd name="connsiteY129" fmla="*/ 782810 h 1788650"/>
              <a:gd name="connsiteX130" fmla="*/ 944880 w 967740"/>
              <a:gd name="connsiteY130" fmla="*/ 847580 h 1788650"/>
              <a:gd name="connsiteX131" fmla="*/ 941070 w 967740"/>
              <a:gd name="connsiteY131" fmla="*/ 862820 h 1788650"/>
              <a:gd name="connsiteX132" fmla="*/ 933450 w 967740"/>
              <a:gd name="connsiteY132" fmla="*/ 935210 h 1788650"/>
              <a:gd name="connsiteX133" fmla="*/ 925830 w 967740"/>
              <a:gd name="connsiteY133" fmla="*/ 988550 h 1788650"/>
              <a:gd name="connsiteX134" fmla="*/ 929640 w 967740"/>
              <a:gd name="connsiteY134" fmla="*/ 1057130 h 1788650"/>
              <a:gd name="connsiteX135" fmla="*/ 941070 w 967740"/>
              <a:gd name="connsiteY135" fmla="*/ 1133330 h 1788650"/>
              <a:gd name="connsiteX136" fmla="*/ 933450 w 967740"/>
              <a:gd name="connsiteY136" fmla="*/ 1217150 h 1788650"/>
              <a:gd name="connsiteX137" fmla="*/ 925830 w 967740"/>
              <a:gd name="connsiteY137" fmla="*/ 1262870 h 1788650"/>
              <a:gd name="connsiteX138" fmla="*/ 918210 w 967740"/>
              <a:gd name="connsiteY138" fmla="*/ 1346690 h 1788650"/>
              <a:gd name="connsiteX139" fmla="*/ 914400 w 967740"/>
              <a:gd name="connsiteY139" fmla="*/ 1361930 h 1788650"/>
              <a:gd name="connsiteX140" fmla="*/ 910590 w 967740"/>
              <a:gd name="connsiteY140" fmla="*/ 1380980 h 1788650"/>
              <a:gd name="connsiteX141" fmla="*/ 902970 w 967740"/>
              <a:gd name="connsiteY141" fmla="*/ 1403840 h 1788650"/>
              <a:gd name="connsiteX142" fmla="*/ 891540 w 967740"/>
              <a:gd name="connsiteY142" fmla="*/ 1430510 h 1788650"/>
              <a:gd name="connsiteX143" fmla="*/ 887730 w 967740"/>
              <a:gd name="connsiteY143" fmla="*/ 1457180 h 1788650"/>
              <a:gd name="connsiteX144" fmla="*/ 883920 w 967740"/>
              <a:gd name="connsiteY144" fmla="*/ 1468610 h 1788650"/>
              <a:gd name="connsiteX145" fmla="*/ 876300 w 967740"/>
              <a:gd name="connsiteY145" fmla="*/ 1495280 h 1788650"/>
              <a:gd name="connsiteX146" fmla="*/ 876300 w 967740"/>
              <a:gd name="connsiteY146" fmla="*/ 1586720 h 1788650"/>
              <a:gd name="connsiteX147" fmla="*/ 887730 w 967740"/>
              <a:gd name="connsiteY147" fmla="*/ 1609580 h 1788650"/>
              <a:gd name="connsiteX148" fmla="*/ 891540 w 967740"/>
              <a:gd name="connsiteY148" fmla="*/ 1617200 h 1788650"/>
              <a:gd name="connsiteX0" fmla="*/ 697230 w 967740"/>
              <a:gd name="connsiteY0" fmla="*/ 1788650 h 1788650"/>
              <a:gd name="connsiteX1" fmla="*/ 704850 w 967740"/>
              <a:gd name="connsiteY1" fmla="*/ 1758170 h 1788650"/>
              <a:gd name="connsiteX2" fmla="*/ 708660 w 967740"/>
              <a:gd name="connsiteY2" fmla="*/ 1742930 h 1788650"/>
              <a:gd name="connsiteX3" fmla="*/ 712470 w 967740"/>
              <a:gd name="connsiteY3" fmla="*/ 1716260 h 1788650"/>
              <a:gd name="connsiteX4" fmla="*/ 716280 w 967740"/>
              <a:gd name="connsiteY4" fmla="*/ 1697210 h 1788650"/>
              <a:gd name="connsiteX5" fmla="*/ 723900 w 967740"/>
              <a:gd name="connsiteY5" fmla="*/ 1674350 h 1788650"/>
              <a:gd name="connsiteX6" fmla="*/ 731520 w 967740"/>
              <a:gd name="connsiteY6" fmla="*/ 1590530 h 1788650"/>
              <a:gd name="connsiteX7" fmla="*/ 735330 w 967740"/>
              <a:gd name="connsiteY7" fmla="*/ 1579100 h 1788650"/>
              <a:gd name="connsiteX8" fmla="*/ 739140 w 967740"/>
              <a:gd name="connsiteY8" fmla="*/ 1529570 h 1788650"/>
              <a:gd name="connsiteX9" fmla="*/ 742950 w 967740"/>
              <a:gd name="connsiteY9" fmla="*/ 1514330 h 1788650"/>
              <a:gd name="connsiteX10" fmla="*/ 746760 w 967740"/>
              <a:gd name="connsiteY10" fmla="*/ 1472420 h 1788650"/>
              <a:gd name="connsiteX11" fmla="*/ 750570 w 967740"/>
              <a:gd name="connsiteY11" fmla="*/ 1457180 h 1788650"/>
              <a:gd name="connsiteX12" fmla="*/ 754380 w 967740"/>
              <a:gd name="connsiteY12" fmla="*/ 1426700 h 1788650"/>
              <a:gd name="connsiteX13" fmla="*/ 758190 w 967740"/>
              <a:gd name="connsiteY13" fmla="*/ 1400030 h 1788650"/>
              <a:gd name="connsiteX14" fmla="*/ 762000 w 967740"/>
              <a:gd name="connsiteY14" fmla="*/ 1339070 h 1788650"/>
              <a:gd name="connsiteX15" fmla="*/ 765810 w 967740"/>
              <a:gd name="connsiteY15" fmla="*/ 1316210 h 1788650"/>
              <a:gd name="connsiteX16" fmla="*/ 758190 w 967740"/>
              <a:gd name="connsiteY16" fmla="*/ 1209530 h 1788650"/>
              <a:gd name="connsiteX17" fmla="*/ 754380 w 967740"/>
              <a:gd name="connsiteY17" fmla="*/ 1190480 h 1788650"/>
              <a:gd name="connsiteX18" fmla="*/ 746760 w 967740"/>
              <a:gd name="connsiteY18" fmla="*/ 1137140 h 1788650"/>
              <a:gd name="connsiteX19" fmla="*/ 735330 w 967740"/>
              <a:gd name="connsiteY19" fmla="*/ 1087610 h 1788650"/>
              <a:gd name="connsiteX20" fmla="*/ 731520 w 967740"/>
              <a:gd name="connsiteY20" fmla="*/ 1076180 h 1788650"/>
              <a:gd name="connsiteX21" fmla="*/ 723900 w 967740"/>
              <a:gd name="connsiteY21" fmla="*/ 1019030 h 1788650"/>
              <a:gd name="connsiteX22" fmla="*/ 716280 w 967740"/>
              <a:gd name="connsiteY22" fmla="*/ 980930 h 1788650"/>
              <a:gd name="connsiteX23" fmla="*/ 712470 w 967740"/>
              <a:gd name="connsiteY23" fmla="*/ 942830 h 1788650"/>
              <a:gd name="connsiteX24" fmla="*/ 704850 w 967740"/>
              <a:gd name="connsiteY24" fmla="*/ 916160 h 1788650"/>
              <a:gd name="connsiteX25" fmla="*/ 701040 w 967740"/>
              <a:gd name="connsiteY25" fmla="*/ 897110 h 1788650"/>
              <a:gd name="connsiteX26" fmla="*/ 693420 w 967740"/>
              <a:gd name="connsiteY26" fmla="*/ 881870 h 1788650"/>
              <a:gd name="connsiteX27" fmla="*/ 685800 w 967740"/>
              <a:gd name="connsiteY27" fmla="*/ 859010 h 1788650"/>
              <a:gd name="connsiteX28" fmla="*/ 674370 w 967740"/>
              <a:gd name="connsiteY28" fmla="*/ 832340 h 1788650"/>
              <a:gd name="connsiteX29" fmla="*/ 666750 w 967740"/>
              <a:gd name="connsiteY29" fmla="*/ 817100 h 1788650"/>
              <a:gd name="connsiteX30" fmla="*/ 659130 w 967740"/>
              <a:gd name="connsiteY30" fmla="*/ 794240 h 1788650"/>
              <a:gd name="connsiteX31" fmla="*/ 655320 w 967740"/>
              <a:gd name="connsiteY31" fmla="*/ 779000 h 1788650"/>
              <a:gd name="connsiteX32" fmla="*/ 647700 w 967740"/>
              <a:gd name="connsiteY32" fmla="*/ 767570 h 1788650"/>
              <a:gd name="connsiteX33" fmla="*/ 640080 w 967740"/>
              <a:gd name="connsiteY33" fmla="*/ 737090 h 1788650"/>
              <a:gd name="connsiteX34" fmla="*/ 636270 w 967740"/>
              <a:gd name="connsiteY34" fmla="*/ 725660 h 1788650"/>
              <a:gd name="connsiteX35" fmla="*/ 632460 w 967740"/>
              <a:gd name="connsiteY35" fmla="*/ 710420 h 1788650"/>
              <a:gd name="connsiteX36" fmla="*/ 624840 w 967740"/>
              <a:gd name="connsiteY36" fmla="*/ 698990 h 1788650"/>
              <a:gd name="connsiteX37" fmla="*/ 621030 w 967740"/>
              <a:gd name="connsiteY37" fmla="*/ 683750 h 1788650"/>
              <a:gd name="connsiteX38" fmla="*/ 605790 w 967740"/>
              <a:gd name="connsiteY38" fmla="*/ 653270 h 1788650"/>
              <a:gd name="connsiteX39" fmla="*/ 586740 w 967740"/>
              <a:gd name="connsiteY39" fmla="*/ 622790 h 1788650"/>
              <a:gd name="connsiteX40" fmla="*/ 567690 w 967740"/>
              <a:gd name="connsiteY40" fmla="*/ 584690 h 1788650"/>
              <a:gd name="connsiteX41" fmla="*/ 567690 w 967740"/>
              <a:gd name="connsiteY41" fmla="*/ 584690 h 1788650"/>
              <a:gd name="connsiteX42" fmla="*/ 537210 w 967740"/>
              <a:gd name="connsiteY42" fmla="*/ 538970 h 1788650"/>
              <a:gd name="connsiteX43" fmla="*/ 518160 w 967740"/>
              <a:gd name="connsiteY43" fmla="*/ 504680 h 1788650"/>
              <a:gd name="connsiteX44" fmla="*/ 510540 w 967740"/>
              <a:gd name="connsiteY44" fmla="*/ 493250 h 1788650"/>
              <a:gd name="connsiteX45" fmla="*/ 468630 w 967740"/>
              <a:gd name="connsiteY45" fmla="*/ 455150 h 1788650"/>
              <a:gd name="connsiteX46" fmla="*/ 434340 w 967740"/>
              <a:gd name="connsiteY46" fmla="*/ 417050 h 1788650"/>
              <a:gd name="connsiteX47" fmla="*/ 403860 w 967740"/>
              <a:gd name="connsiteY47" fmla="*/ 390380 h 1788650"/>
              <a:gd name="connsiteX48" fmla="*/ 369570 w 967740"/>
              <a:gd name="connsiteY48" fmla="*/ 359900 h 1788650"/>
              <a:gd name="connsiteX49" fmla="*/ 342900 w 967740"/>
              <a:gd name="connsiteY49" fmla="*/ 344660 h 1788650"/>
              <a:gd name="connsiteX50" fmla="*/ 308610 w 967740"/>
              <a:gd name="connsiteY50" fmla="*/ 317990 h 1788650"/>
              <a:gd name="connsiteX51" fmla="*/ 281940 w 967740"/>
              <a:gd name="connsiteY51" fmla="*/ 302750 h 1788650"/>
              <a:gd name="connsiteX52" fmla="*/ 270510 w 967740"/>
              <a:gd name="connsiteY52" fmla="*/ 295130 h 1788650"/>
              <a:gd name="connsiteX53" fmla="*/ 224246 w 967740"/>
              <a:gd name="connsiteY53" fmla="*/ 264106 h 1788650"/>
              <a:gd name="connsiteX54" fmla="*/ 188323 w 967740"/>
              <a:gd name="connsiteY54" fmla="*/ 247232 h 1788650"/>
              <a:gd name="connsiteX55" fmla="*/ 163286 w 967740"/>
              <a:gd name="connsiteY55" fmla="*/ 215120 h 1788650"/>
              <a:gd name="connsiteX56" fmla="*/ 117566 w 967740"/>
              <a:gd name="connsiteY56" fmla="*/ 195526 h 1788650"/>
              <a:gd name="connsiteX57" fmla="*/ 76200 w 967740"/>
              <a:gd name="connsiteY57" fmla="*/ 167768 h 1788650"/>
              <a:gd name="connsiteX58" fmla="*/ 30480 w 967740"/>
              <a:gd name="connsiteY58" fmla="*/ 142730 h 1788650"/>
              <a:gd name="connsiteX59" fmla="*/ 22860 w 967740"/>
              <a:gd name="connsiteY59" fmla="*/ 127490 h 1788650"/>
              <a:gd name="connsiteX60" fmla="*/ 11430 w 967740"/>
              <a:gd name="connsiteY60" fmla="*/ 119870 h 1788650"/>
              <a:gd name="connsiteX61" fmla="*/ 19050 w 967740"/>
              <a:gd name="connsiteY61" fmla="*/ 104630 h 1788650"/>
              <a:gd name="connsiteX62" fmla="*/ 30480 w 967740"/>
              <a:gd name="connsiteY62" fmla="*/ 116060 h 1788650"/>
              <a:gd name="connsiteX63" fmla="*/ 41910 w 967740"/>
              <a:gd name="connsiteY63" fmla="*/ 123680 h 1788650"/>
              <a:gd name="connsiteX64" fmla="*/ 60960 w 967740"/>
              <a:gd name="connsiteY64" fmla="*/ 127490 h 1788650"/>
              <a:gd name="connsiteX65" fmla="*/ 53340 w 967740"/>
              <a:gd name="connsiteY65" fmla="*/ 97010 h 1788650"/>
              <a:gd name="connsiteX66" fmla="*/ 49530 w 967740"/>
              <a:gd name="connsiteY66" fmla="*/ 77960 h 1788650"/>
              <a:gd name="connsiteX67" fmla="*/ 72390 w 967740"/>
              <a:gd name="connsiteY67" fmla="*/ 93200 h 1788650"/>
              <a:gd name="connsiteX68" fmla="*/ 83820 w 967740"/>
              <a:gd name="connsiteY68" fmla="*/ 70340 h 1788650"/>
              <a:gd name="connsiteX69" fmla="*/ 110490 w 967740"/>
              <a:gd name="connsiteY69" fmla="*/ 89390 h 1788650"/>
              <a:gd name="connsiteX70" fmla="*/ 118110 w 967740"/>
              <a:gd name="connsiteY70" fmla="*/ 74150 h 1788650"/>
              <a:gd name="connsiteX71" fmla="*/ 125730 w 967740"/>
              <a:gd name="connsiteY71" fmla="*/ 51290 h 1788650"/>
              <a:gd name="connsiteX72" fmla="*/ 133350 w 967740"/>
              <a:gd name="connsiteY72" fmla="*/ 62720 h 1788650"/>
              <a:gd name="connsiteX73" fmla="*/ 140970 w 967740"/>
              <a:gd name="connsiteY73" fmla="*/ 51290 h 1788650"/>
              <a:gd name="connsiteX74" fmla="*/ 182880 w 967740"/>
              <a:gd name="connsiteY74" fmla="*/ 39860 h 1788650"/>
              <a:gd name="connsiteX75" fmla="*/ 211182 w 967740"/>
              <a:gd name="connsiteY75" fmla="*/ 51834 h 1788650"/>
              <a:gd name="connsiteX76" fmla="*/ 242207 w 967740"/>
              <a:gd name="connsiteY76" fmla="*/ 74695 h 1788650"/>
              <a:gd name="connsiteX77" fmla="*/ 283573 w 967740"/>
              <a:gd name="connsiteY77" fmla="*/ 104085 h 1788650"/>
              <a:gd name="connsiteX78" fmla="*/ 349431 w 967740"/>
              <a:gd name="connsiteY78" fmla="*/ 132389 h 1788650"/>
              <a:gd name="connsiteX79" fmla="*/ 389165 w 967740"/>
              <a:gd name="connsiteY79" fmla="*/ 159058 h 1788650"/>
              <a:gd name="connsiteX80" fmla="*/ 421277 w 967740"/>
              <a:gd name="connsiteY80" fmla="*/ 181374 h 1788650"/>
              <a:gd name="connsiteX81" fmla="*/ 457200 w 967740"/>
              <a:gd name="connsiteY81" fmla="*/ 209677 h 1788650"/>
              <a:gd name="connsiteX82" fmla="*/ 524147 w 967740"/>
              <a:gd name="connsiteY82" fmla="*/ 265195 h 1788650"/>
              <a:gd name="connsiteX83" fmla="*/ 555716 w 967740"/>
              <a:gd name="connsiteY83" fmla="*/ 294586 h 1788650"/>
              <a:gd name="connsiteX84" fmla="*/ 594360 w 967740"/>
              <a:gd name="connsiteY84" fmla="*/ 317990 h 1788650"/>
              <a:gd name="connsiteX85" fmla="*/ 624840 w 967740"/>
              <a:gd name="connsiteY85" fmla="*/ 356090 h 1788650"/>
              <a:gd name="connsiteX86" fmla="*/ 647700 w 967740"/>
              <a:gd name="connsiteY86" fmla="*/ 390380 h 1788650"/>
              <a:gd name="connsiteX87" fmla="*/ 651510 w 967740"/>
              <a:gd name="connsiteY87" fmla="*/ 401810 h 1788650"/>
              <a:gd name="connsiteX88" fmla="*/ 678180 w 967740"/>
              <a:gd name="connsiteY88" fmla="*/ 436100 h 1788650"/>
              <a:gd name="connsiteX89" fmla="*/ 704850 w 967740"/>
              <a:gd name="connsiteY89" fmla="*/ 474200 h 1788650"/>
              <a:gd name="connsiteX90" fmla="*/ 741317 w 967740"/>
              <a:gd name="connsiteY90" fmla="*/ 549312 h 1788650"/>
              <a:gd name="connsiteX91" fmla="*/ 767987 w 967740"/>
              <a:gd name="connsiteY91" fmla="*/ 599930 h 1788650"/>
              <a:gd name="connsiteX92" fmla="*/ 798467 w 967740"/>
              <a:gd name="connsiteY92" fmla="*/ 651093 h 1788650"/>
              <a:gd name="connsiteX93" fmla="*/ 807176 w 967740"/>
              <a:gd name="connsiteY93" fmla="*/ 567273 h 1788650"/>
              <a:gd name="connsiteX94" fmla="*/ 801188 w 967740"/>
              <a:gd name="connsiteY94" fmla="*/ 501959 h 1788650"/>
              <a:gd name="connsiteX95" fmla="*/ 796290 w 967740"/>
              <a:gd name="connsiteY95" fmla="*/ 401810 h 1788650"/>
              <a:gd name="connsiteX96" fmla="*/ 792480 w 967740"/>
              <a:gd name="connsiteY96" fmla="*/ 337040 h 1788650"/>
              <a:gd name="connsiteX97" fmla="*/ 784860 w 967740"/>
              <a:gd name="connsiteY97" fmla="*/ 291320 h 1788650"/>
              <a:gd name="connsiteX98" fmla="*/ 788670 w 967740"/>
              <a:gd name="connsiteY98" fmla="*/ 196070 h 1788650"/>
              <a:gd name="connsiteX99" fmla="*/ 792480 w 967740"/>
              <a:gd name="connsiteY99" fmla="*/ 177020 h 1788650"/>
              <a:gd name="connsiteX100" fmla="*/ 800100 w 967740"/>
              <a:gd name="connsiteY100" fmla="*/ 199880 h 1788650"/>
              <a:gd name="connsiteX101" fmla="*/ 803910 w 967740"/>
              <a:gd name="connsiteY101" fmla="*/ 237980 h 1788650"/>
              <a:gd name="connsiteX102" fmla="*/ 807720 w 967740"/>
              <a:gd name="connsiteY102" fmla="*/ 268460 h 1788650"/>
              <a:gd name="connsiteX103" fmla="*/ 815340 w 967740"/>
              <a:gd name="connsiteY103" fmla="*/ 257030 h 1788650"/>
              <a:gd name="connsiteX104" fmla="*/ 819150 w 967740"/>
              <a:gd name="connsiteY104" fmla="*/ 245600 h 1788650"/>
              <a:gd name="connsiteX105" fmla="*/ 826770 w 967740"/>
              <a:gd name="connsiteY105" fmla="*/ 226550 h 1788650"/>
              <a:gd name="connsiteX106" fmla="*/ 834390 w 967740"/>
              <a:gd name="connsiteY106" fmla="*/ 203690 h 1788650"/>
              <a:gd name="connsiteX107" fmla="*/ 845820 w 967740"/>
              <a:gd name="connsiteY107" fmla="*/ 180830 h 1788650"/>
              <a:gd name="connsiteX108" fmla="*/ 853440 w 967740"/>
              <a:gd name="connsiteY108" fmla="*/ 196070 h 1788650"/>
              <a:gd name="connsiteX109" fmla="*/ 868680 w 967740"/>
              <a:gd name="connsiteY109" fmla="*/ 218930 h 1788650"/>
              <a:gd name="connsiteX110" fmla="*/ 876300 w 967740"/>
              <a:gd name="connsiteY110" fmla="*/ 199880 h 1788650"/>
              <a:gd name="connsiteX111" fmla="*/ 883920 w 967740"/>
              <a:gd name="connsiteY111" fmla="*/ 188450 h 1788650"/>
              <a:gd name="connsiteX112" fmla="*/ 887730 w 967740"/>
              <a:gd name="connsiteY112" fmla="*/ 237980 h 1788650"/>
              <a:gd name="connsiteX113" fmla="*/ 902970 w 967740"/>
              <a:gd name="connsiteY113" fmla="*/ 211310 h 1788650"/>
              <a:gd name="connsiteX114" fmla="*/ 910590 w 967740"/>
              <a:gd name="connsiteY114" fmla="*/ 196070 h 1788650"/>
              <a:gd name="connsiteX115" fmla="*/ 906780 w 967740"/>
              <a:gd name="connsiteY115" fmla="*/ 226550 h 1788650"/>
              <a:gd name="connsiteX116" fmla="*/ 910590 w 967740"/>
              <a:gd name="connsiteY116" fmla="*/ 241790 h 1788650"/>
              <a:gd name="connsiteX117" fmla="*/ 918210 w 967740"/>
              <a:gd name="connsiteY117" fmla="*/ 230360 h 1788650"/>
              <a:gd name="connsiteX118" fmla="*/ 929640 w 967740"/>
              <a:gd name="connsiteY118" fmla="*/ 218930 h 1788650"/>
              <a:gd name="connsiteX119" fmla="*/ 933450 w 967740"/>
              <a:gd name="connsiteY119" fmla="*/ 207500 h 1788650"/>
              <a:gd name="connsiteX120" fmla="*/ 944880 w 967740"/>
              <a:gd name="connsiteY120" fmla="*/ 241790 h 1788650"/>
              <a:gd name="connsiteX121" fmla="*/ 941070 w 967740"/>
              <a:gd name="connsiteY121" fmla="*/ 302750 h 1788650"/>
              <a:gd name="connsiteX122" fmla="*/ 944880 w 967740"/>
              <a:gd name="connsiteY122" fmla="*/ 401810 h 1788650"/>
              <a:gd name="connsiteX123" fmla="*/ 948690 w 967740"/>
              <a:gd name="connsiteY123" fmla="*/ 428480 h 1788650"/>
              <a:gd name="connsiteX124" fmla="*/ 952500 w 967740"/>
              <a:gd name="connsiteY124" fmla="*/ 470390 h 1788650"/>
              <a:gd name="connsiteX125" fmla="*/ 956310 w 967740"/>
              <a:gd name="connsiteY125" fmla="*/ 565640 h 1788650"/>
              <a:gd name="connsiteX126" fmla="*/ 967740 w 967740"/>
              <a:gd name="connsiteY126" fmla="*/ 626600 h 1788650"/>
              <a:gd name="connsiteX127" fmla="*/ 960120 w 967740"/>
              <a:gd name="connsiteY127" fmla="*/ 737090 h 1788650"/>
              <a:gd name="connsiteX128" fmla="*/ 956310 w 967740"/>
              <a:gd name="connsiteY128" fmla="*/ 763760 h 1788650"/>
              <a:gd name="connsiteX129" fmla="*/ 952500 w 967740"/>
              <a:gd name="connsiteY129" fmla="*/ 782810 h 1788650"/>
              <a:gd name="connsiteX130" fmla="*/ 944880 w 967740"/>
              <a:gd name="connsiteY130" fmla="*/ 847580 h 1788650"/>
              <a:gd name="connsiteX131" fmla="*/ 941070 w 967740"/>
              <a:gd name="connsiteY131" fmla="*/ 862820 h 1788650"/>
              <a:gd name="connsiteX132" fmla="*/ 933450 w 967740"/>
              <a:gd name="connsiteY132" fmla="*/ 935210 h 1788650"/>
              <a:gd name="connsiteX133" fmla="*/ 925830 w 967740"/>
              <a:gd name="connsiteY133" fmla="*/ 988550 h 1788650"/>
              <a:gd name="connsiteX134" fmla="*/ 929640 w 967740"/>
              <a:gd name="connsiteY134" fmla="*/ 1057130 h 1788650"/>
              <a:gd name="connsiteX135" fmla="*/ 941070 w 967740"/>
              <a:gd name="connsiteY135" fmla="*/ 1133330 h 1788650"/>
              <a:gd name="connsiteX136" fmla="*/ 933450 w 967740"/>
              <a:gd name="connsiteY136" fmla="*/ 1217150 h 1788650"/>
              <a:gd name="connsiteX137" fmla="*/ 925830 w 967740"/>
              <a:gd name="connsiteY137" fmla="*/ 1262870 h 1788650"/>
              <a:gd name="connsiteX138" fmla="*/ 918210 w 967740"/>
              <a:gd name="connsiteY138" fmla="*/ 1346690 h 1788650"/>
              <a:gd name="connsiteX139" fmla="*/ 914400 w 967740"/>
              <a:gd name="connsiteY139" fmla="*/ 1361930 h 1788650"/>
              <a:gd name="connsiteX140" fmla="*/ 910590 w 967740"/>
              <a:gd name="connsiteY140" fmla="*/ 1380980 h 1788650"/>
              <a:gd name="connsiteX141" fmla="*/ 902970 w 967740"/>
              <a:gd name="connsiteY141" fmla="*/ 1403840 h 1788650"/>
              <a:gd name="connsiteX142" fmla="*/ 891540 w 967740"/>
              <a:gd name="connsiteY142" fmla="*/ 1430510 h 1788650"/>
              <a:gd name="connsiteX143" fmla="*/ 887730 w 967740"/>
              <a:gd name="connsiteY143" fmla="*/ 1457180 h 1788650"/>
              <a:gd name="connsiteX144" fmla="*/ 883920 w 967740"/>
              <a:gd name="connsiteY144" fmla="*/ 1468610 h 1788650"/>
              <a:gd name="connsiteX145" fmla="*/ 876300 w 967740"/>
              <a:gd name="connsiteY145" fmla="*/ 1495280 h 1788650"/>
              <a:gd name="connsiteX146" fmla="*/ 876300 w 967740"/>
              <a:gd name="connsiteY146" fmla="*/ 1586720 h 1788650"/>
              <a:gd name="connsiteX147" fmla="*/ 887730 w 967740"/>
              <a:gd name="connsiteY147" fmla="*/ 1609580 h 1788650"/>
              <a:gd name="connsiteX148" fmla="*/ 891540 w 967740"/>
              <a:gd name="connsiteY148" fmla="*/ 1617200 h 1788650"/>
              <a:gd name="connsiteX0" fmla="*/ 697230 w 967740"/>
              <a:gd name="connsiteY0" fmla="*/ 1788650 h 1788650"/>
              <a:gd name="connsiteX1" fmla="*/ 704850 w 967740"/>
              <a:gd name="connsiteY1" fmla="*/ 1758170 h 1788650"/>
              <a:gd name="connsiteX2" fmla="*/ 708660 w 967740"/>
              <a:gd name="connsiteY2" fmla="*/ 1742930 h 1788650"/>
              <a:gd name="connsiteX3" fmla="*/ 712470 w 967740"/>
              <a:gd name="connsiteY3" fmla="*/ 1716260 h 1788650"/>
              <a:gd name="connsiteX4" fmla="*/ 716280 w 967740"/>
              <a:gd name="connsiteY4" fmla="*/ 1697210 h 1788650"/>
              <a:gd name="connsiteX5" fmla="*/ 723900 w 967740"/>
              <a:gd name="connsiteY5" fmla="*/ 1674350 h 1788650"/>
              <a:gd name="connsiteX6" fmla="*/ 731520 w 967740"/>
              <a:gd name="connsiteY6" fmla="*/ 1590530 h 1788650"/>
              <a:gd name="connsiteX7" fmla="*/ 735330 w 967740"/>
              <a:gd name="connsiteY7" fmla="*/ 1579100 h 1788650"/>
              <a:gd name="connsiteX8" fmla="*/ 739140 w 967740"/>
              <a:gd name="connsiteY8" fmla="*/ 1529570 h 1788650"/>
              <a:gd name="connsiteX9" fmla="*/ 742950 w 967740"/>
              <a:gd name="connsiteY9" fmla="*/ 1514330 h 1788650"/>
              <a:gd name="connsiteX10" fmla="*/ 746760 w 967740"/>
              <a:gd name="connsiteY10" fmla="*/ 1472420 h 1788650"/>
              <a:gd name="connsiteX11" fmla="*/ 750570 w 967740"/>
              <a:gd name="connsiteY11" fmla="*/ 1457180 h 1788650"/>
              <a:gd name="connsiteX12" fmla="*/ 754380 w 967740"/>
              <a:gd name="connsiteY12" fmla="*/ 1426700 h 1788650"/>
              <a:gd name="connsiteX13" fmla="*/ 758190 w 967740"/>
              <a:gd name="connsiteY13" fmla="*/ 1400030 h 1788650"/>
              <a:gd name="connsiteX14" fmla="*/ 762000 w 967740"/>
              <a:gd name="connsiteY14" fmla="*/ 1339070 h 1788650"/>
              <a:gd name="connsiteX15" fmla="*/ 765810 w 967740"/>
              <a:gd name="connsiteY15" fmla="*/ 1316210 h 1788650"/>
              <a:gd name="connsiteX16" fmla="*/ 758190 w 967740"/>
              <a:gd name="connsiteY16" fmla="*/ 1209530 h 1788650"/>
              <a:gd name="connsiteX17" fmla="*/ 754380 w 967740"/>
              <a:gd name="connsiteY17" fmla="*/ 1190480 h 1788650"/>
              <a:gd name="connsiteX18" fmla="*/ 746760 w 967740"/>
              <a:gd name="connsiteY18" fmla="*/ 1137140 h 1788650"/>
              <a:gd name="connsiteX19" fmla="*/ 735330 w 967740"/>
              <a:gd name="connsiteY19" fmla="*/ 1087610 h 1788650"/>
              <a:gd name="connsiteX20" fmla="*/ 731520 w 967740"/>
              <a:gd name="connsiteY20" fmla="*/ 1076180 h 1788650"/>
              <a:gd name="connsiteX21" fmla="*/ 723900 w 967740"/>
              <a:gd name="connsiteY21" fmla="*/ 1019030 h 1788650"/>
              <a:gd name="connsiteX22" fmla="*/ 716280 w 967740"/>
              <a:gd name="connsiteY22" fmla="*/ 980930 h 1788650"/>
              <a:gd name="connsiteX23" fmla="*/ 712470 w 967740"/>
              <a:gd name="connsiteY23" fmla="*/ 942830 h 1788650"/>
              <a:gd name="connsiteX24" fmla="*/ 704850 w 967740"/>
              <a:gd name="connsiteY24" fmla="*/ 916160 h 1788650"/>
              <a:gd name="connsiteX25" fmla="*/ 701040 w 967740"/>
              <a:gd name="connsiteY25" fmla="*/ 897110 h 1788650"/>
              <a:gd name="connsiteX26" fmla="*/ 693420 w 967740"/>
              <a:gd name="connsiteY26" fmla="*/ 881870 h 1788650"/>
              <a:gd name="connsiteX27" fmla="*/ 685800 w 967740"/>
              <a:gd name="connsiteY27" fmla="*/ 859010 h 1788650"/>
              <a:gd name="connsiteX28" fmla="*/ 674370 w 967740"/>
              <a:gd name="connsiteY28" fmla="*/ 832340 h 1788650"/>
              <a:gd name="connsiteX29" fmla="*/ 666750 w 967740"/>
              <a:gd name="connsiteY29" fmla="*/ 817100 h 1788650"/>
              <a:gd name="connsiteX30" fmla="*/ 659130 w 967740"/>
              <a:gd name="connsiteY30" fmla="*/ 794240 h 1788650"/>
              <a:gd name="connsiteX31" fmla="*/ 655320 w 967740"/>
              <a:gd name="connsiteY31" fmla="*/ 779000 h 1788650"/>
              <a:gd name="connsiteX32" fmla="*/ 647700 w 967740"/>
              <a:gd name="connsiteY32" fmla="*/ 767570 h 1788650"/>
              <a:gd name="connsiteX33" fmla="*/ 640080 w 967740"/>
              <a:gd name="connsiteY33" fmla="*/ 737090 h 1788650"/>
              <a:gd name="connsiteX34" fmla="*/ 636270 w 967740"/>
              <a:gd name="connsiteY34" fmla="*/ 725660 h 1788650"/>
              <a:gd name="connsiteX35" fmla="*/ 632460 w 967740"/>
              <a:gd name="connsiteY35" fmla="*/ 710420 h 1788650"/>
              <a:gd name="connsiteX36" fmla="*/ 624840 w 967740"/>
              <a:gd name="connsiteY36" fmla="*/ 698990 h 1788650"/>
              <a:gd name="connsiteX37" fmla="*/ 621030 w 967740"/>
              <a:gd name="connsiteY37" fmla="*/ 683750 h 1788650"/>
              <a:gd name="connsiteX38" fmla="*/ 605790 w 967740"/>
              <a:gd name="connsiteY38" fmla="*/ 653270 h 1788650"/>
              <a:gd name="connsiteX39" fmla="*/ 586740 w 967740"/>
              <a:gd name="connsiteY39" fmla="*/ 622790 h 1788650"/>
              <a:gd name="connsiteX40" fmla="*/ 567690 w 967740"/>
              <a:gd name="connsiteY40" fmla="*/ 584690 h 1788650"/>
              <a:gd name="connsiteX41" fmla="*/ 567690 w 967740"/>
              <a:gd name="connsiteY41" fmla="*/ 584690 h 1788650"/>
              <a:gd name="connsiteX42" fmla="*/ 537210 w 967740"/>
              <a:gd name="connsiteY42" fmla="*/ 538970 h 1788650"/>
              <a:gd name="connsiteX43" fmla="*/ 518160 w 967740"/>
              <a:gd name="connsiteY43" fmla="*/ 504680 h 1788650"/>
              <a:gd name="connsiteX44" fmla="*/ 510540 w 967740"/>
              <a:gd name="connsiteY44" fmla="*/ 493250 h 1788650"/>
              <a:gd name="connsiteX45" fmla="*/ 468630 w 967740"/>
              <a:gd name="connsiteY45" fmla="*/ 455150 h 1788650"/>
              <a:gd name="connsiteX46" fmla="*/ 434340 w 967740"/>
              <a:gd name="connsiteY46" fmla="*/ 417050 h 1788650"/>
              <a:gd name="connsiteX47" fmla="*/ 403860 w 967740"/>
              <a:gd name="connsiteY47" fmla="*/ 390380 h 1788650"/>
              <a:gd name="connsiteX48" fmla="*/ 369570 w 967740"/>
              <a:gd name="connsiteY48" fmla="*/ 359900 h 1788650"/>
              <a:gd name="connsiteX49" fmla="*/ 342900 w 967740"/>
              <a:gd name="connsiteY49" fmla="*/ 344660 h 1788650"/>
              <a:gd name="connsiteX50" fmla="*/ 308610 w 967740"/>
              <a:gd name="connsiteY50" fmla="*/ 317990 h 1788650"/>
              <a:gd name="connsiteX51" fmla="*/ 281940 w 967740"/>
              <a:gd name="connsiteY51" fmla="*/ 302750 h 1788650"/>
              <a:gd name="connsiteX52" fmla="*/ 270510 w 967740"/>
              <a:gd name="connsiteY52" fmla="*/ 295130 h 1788650"/>
              <a:gd name="connsiteX53" fmla="*/ 224246 w 967740"/>
              <a:gd name="connsiteY53" fmla="*/ 264106 h 1788650"/>
              <a:gd name="connsiteX54" fmla="*/ 188323 w 967740"/>
              <a:gd name="connsiteY54" fmla="*/ 247232 h 1788650"/>
              <a:gd name="connsiteX55" fmla="*/ 163286 w 967740"/>
              <a:gd name="connsiteY55" fmla="*/ 215120 h 1788650"/>
              <a:gd name="connsiteX56" fmla="*/ 117566 w 967740"/>
              <a:gd name="connsiteY56" fmla="*/ 195526 h 1788650"/>
              <a:gd name="connsiteX57" fmla="*/ 76200 w 967740"/>
              <a:gd name="connsiteY57" fmla="*/ 167768 h 1788650"/>
              <a:gd name="connsiteX58" fmla="*/ 30480 w 967740"/>
              <a:gd name="connsiteY58" fmla="*/ 142730 h 1788650"/>
              <a:gd name="connsiteX59" fmla="*/ 22860 w 967740"/>
              <a:gd name="connsiteY59" fmla="*/ 127490 h 1788650"/>
              <a:gd name="connsiteX60" fmla="*/ 11430 w 967740"/>
              <a:gd name="connsiteY60" fmla="*/ 119870 h 1788650"/>
              <a:gd name="connsiteX61" fmla="*/ 19050 w 967740"/>
              <a:gd name="connsiteY61" fmla="*/ 104630 h 1788650"/>
              <a:gd name="connsiteX62" fmla="*/ 30480 w 967740"/>
              <a:gd name="connsiteY62" fmla="*/ 116060 h 1788650"/>
              <a:gd name="connsiteX63" fmla="*/ 41910 w 967740"/>
              <a:gd name="connsiteY63" fmla="*/ 123680 h 1788650"/>
              <a:gd name="connsiteX64" fmla="*/ 60960 w 967740"/>
              <a:gd name="connsiteY64" fmla="*/ 127490 h 1788650"/>
              <a:gd name="connsiteX65" fmla="*/ 53340 w 967740"/>
              <a:gd name="connsiteY65" fmla="*/ 97010 h 1788650"/>
              <a:gd name="connsiteX66" fmla="*/ 49530 w 967740"/>
              <a:gd name="connsiteY66" fmla="*/ 77960 h 1788650"/>
              <a:gd name="connsiteX67" fmla="*/ 72390 w 967740"/>
              <a:gd name="connsiteY67" fmla="*/ 93200 h 1788650"/>
              <a:gd name="connsiteX68" fmla="*/ 83820 w 967740"/>
              <a:gd name="connsiteY68" fmla="*/ 70340 h 1788650"/>
              <a:gd name="connsiteX69" fmla="*/ 110490 w 967740"/>
              <a:gd name="connsiteY69" fmla="*/ 89390 h 1788650"/>
              <a:gd name="connsiteX70" fmla="*/ 118110 w 967740"/>
              <a:gd name="connsiteY70" fmla="*/ 74150 h 1788650"/>
              <a:gd name="connsiteX71" fmla="*/ 125730 w 967740"/>
              <a:gd name="connsiteY71" fmla="*/ 51290 h 1788650"/>
              <a:gd name="connsiteX72" fmla="*/ 133350 w 967740"/>
              <a:gd name="connsiteY72" fmla="*/ 62720 h 1788650"/>
              <a:gd name="connsiteX73" fmla="*/ 140970 w 967740"/>
              <a:gd name="connsiteY73" fmla="*/ 51290 h 1788650"/>
              <a:gd name="connsiteX74" fmla="*/ 182880 w 967740"/>
              <a:gd name="connsiteY74" fmla="*/ 39860 h 1788650"/>
              <a:gd name="connsiteX75" fmla="*/ 211182 w 967740"/>
              <a:gd name="connsiteY75" fmla="*/ 51834 h 1788650"/>
              <a:gd name="connsiteX76" fmla="*/ 242207 w 967740"/>
              <a:gd name="connsiteY76" fmla="*/ 74695 h 1788650"/>
              <a:gd name="connsiteX77" fmla="*/ 283573 w 967740"/>
              <a:gd name="connsiteY77" fmla="*/ 104085 h 1788650"/>
              <a:gd name="connsiteX78" fmla="*/ 349431 w 967740"/>
              <a:gd name="connsiteY78" fmla="*/ 132389 h 1788650"/>
              <a:gd name="connsiteX79" fmla="*/ 389165 w 967740"/>
              <a:gd name="connsiteY79" fmla="*/ 159058 h 1788650"/>
              <a:gd name="connsiteX80" fmla="*/ 421277 w 967740"/>
              <a:gd name="connsiteY80" fmla="*/ 181374 h 1788650"/>
              <a:gd name="connsiteX81" fmla="*/ 457200 w 967740"/>
              <a:gd name="connsiteY81" fmla="*/ 209677 h 1788650"/>
              <a:gd name="connsiteX82" fmla="*/ 524147 w 967740"/>
              <a:gd name="connsiteY82" fmla="*/ 265195 h 1788650"/>
              <a:gd name="connsiteX83" fmla="*/ 555716 w 967740"/>
              <a:gd name="connsiteY83" fmla="*/ 294586 h 1788650"/>
              <a:gd name="connsiteX84" fmla="*/ 594360 w 967740"/>
              <a:gd name="connsiteY84" fmla="*/ 317990 h 1788650"/>
              <a:gd name="connsiteX85" fmla="*/ 624840 w 967740"/>
              <a:gd name="connsiteY85" fmla="*/ 356090 h 1788650"/>
              <a:gd name="connsiteX86" fmla="*/ 647700 w 967740"/>
              <a:gd name="connsiteY86" fmla="*/ 390380 h 1788650"/>
              <a:gd name="connsiteX87" fmla="*/ 651510 w 967740"/>
              <a:gd name="connsiteY87" fmla="*/ 401810 h 1788650"/>
              <a:gd name="connsiteX88" fmla="*/ 678180 w 967740"/>
              <a:gd name="connsiteY88" fmla="*/ 436100 h 1788650"/>
              <a:gd name="connsiteX89" fmla="*/ 704850 w 967740"/>
              <a:gd name="connsiteY89" fmla="*/ 474200 h 1788650"/>
              <a:gd name="connsiteX90" fmla="*/ 741317 w 967740"/>
              <a:gd name="connsiteY90" fmla="*/ 549312 h 1788650"/>
              <a:gd name="connsiteX91" fmla="*/ 767987 w 967740"/>
              <a:gd name="connsiteY91" fmla="*/ 599930 h 1788650"/>
              <a:gd name="connsiteX92" fmla="*/ 798467 w 967740"/>
              <a:gd name="connsiteY92" fmla="*/ 651093 h 1788650"/>
              <a:gd name="connsiteX93" fmla="*/ 807176 w 967740"/>
              <a:gd name="connsiteY93" fmla="*/ 567273 h 1788650"/>
              <a:gd name="connsiteX94" fmla="*/ 801188 w 967740"/>
              <a:gd name="connsiteY94" fmla="*/ 501959 h 1788650"/>
              <a:gd name="connsiteX95" fmla="*/ 796290 w 967740"/>
              <a:gd name="connsiteY95" fmla="*/ 401810 h 1788650"/>
              <a:gd name="connsiteX96" fmla="*/ 792480 w 967740"/>
              <a:gd name="connsiteY96" fmla="*/ 337040 h 1788650"/>
              <a:gd name="connsiteX97" fmla="*/ 784860 w 967740"/>
              <a:gd name="connsiteY97" fmla="*/ 291320 h 1788650"/>
              <a:gd name="connsiteX98" fmla="*/ 788670 w 967740"/>
              <a:gd name="connsiteY98" fmla="*/ 196070 h 1788650"/>
              <a:gd name="connsiteX99" fmla="*/ 792480 w 967740"/>
              <a:gd name="connsiteY99" fmla="*/ 177020 h 1788650"/>
              <a:gd name="connsiteX100" fmla="*/ 800100 w 967740"/>
              <a:gd name="connsiteY100" fmla="*/ 199880 h 1788650"/>
              <a:gd name="connsiteX101" fmla="*/ 803910 w 967740"/>
              <a:gd name="connsiteY101" fmla="*/ 237980 h 1788650"/>
              <a:gd name="connsiteX102" fmla="*/ 807720 w 967740"/>
              <a:gd name="connsiteY102" fmla="*/ 268460 h 1788650"/>
              <a:gd name="connsiteX103" fmla="*/ 815340 w 967740"/>
              <a:gd name="connsiteY103" fmla="*/ 257030 h 1788650"/>
              <a:gd name="connsiteX104" fmla="*/ 826770 w 967740"/>
              <a:gd name="connsiteY104" fmla="*/ 226550 h 1788650"/>
              <a:gd name="connsiteX105" fmla="*/ 834390 w 967740"/>
              <a:gd name="connsiteY105" fmla="*/ 203690 h 1788650"/>
              <a:gd name="connsiteX106" fmla="*/ 845820 w 967740"/>
              <a:gd name="connsiteY106" fmla="*/ 180830 h 1788650"/>
              <a:gd name="connsiteX107" fmla="*/ 853440 w 967740"/>
              <a:gd name="connsiteY107" fmla="*/ 196070 h 1788650"/>
              <a:gd name="connsiteX108" fmla="*/ 868680 w 967740"/>
              <a:gd name="connsiteY108" fmla="*/ 218930 h 1788650"/>
              <a:gd name="connsiteX109" fmla="*/ 876300 w 967740"/>
              <a:gd name="connsiteY109" fmla="*/ 199880 h 1788650"/>
              <a:gd name="connsiteX110" fmla="*/ 883920 w 967740"/>
              <a:gd name="connsiteY110" fmla="*/ 188450 h 1788650"/>
              <a:gd name="connsiteX111" fmla="*/ 887730 w 967740"/>
              <a:gd name="connsiteY111" fmla="*/ 237980 h 1788650"/>
              <a:gd name="connsiteX112" fmla="*/ 902970 w 967740"/>
              <a:gd name="connsiteY112" fmla="*/ 211310 h 1788650"/>
              <a:gd name="connsiteX113" fmla="*/ 910590 w 967740"/>
              <a:gd name="connsiteY113" fmla="*/ 196070 h 1788650"/>
              <a:gd name="connsiteX114" fmla="*/ 906780 w 967740"/>
              <a:gd name="connsiteY114" fmla="*/ 226550 h 1788650"/>
              <a:gd name="connsiteX115" fmla="*/ 910590 w 967740"/>
              <a:gd name="connsiteY115" fmla="*/ 241790 h 1788650"/>
              <a:gd name="connsiteX116" fmla="*/ 918210 w 967740"/>
              <a:gd name="connsiteY116" fmla="*/ 230360 h 1788650"/>
              <a:gd name="connsiteX117" fmla="*/ 929640 w 967740"/>
              <a:gd name="connsiteY117" fmla="*/ 218930 h 1788650"/>
              <a:gd name="connsiteX118" fmla="*/ 933450 w 967740"/>
              <a:gd name="connsiteY118" fmla="*/ 207500 h 1788650"/>
              <a:gd name="connsiteX119" fmla="*/ 944880 w 967740"/>
              <a:gd name="connsiteY119" fmla="*/ 241790 h 1788650"/>
              <a:gd name="connsiteX120" fmla="*/ 941070 w 967740"/>
              <a:gd name="connsiteY120" fmla="*/ 302750 h 1788650"/>
              <a:gd name="connsiteX121" fmla="*/ 944880 w 967740"/>
              <a:gd name="connsiteY121" fmla="*/ 401810 h 1788650"/>
              <a:gd name="connsiteX122" fmla="*/ 948690 w 967740"/>
              <a:gd name="connsiteY122" fmla="*/ 428480 h 1788650"/>
              <a:gd name="connsiteX123" fmla="*/ 952500 w 967740"/>
              <a:gd name="connsiteY123" fmla="*/ 470390 h 1788650"/>
              <a:gd name="connsiteX124" fmla="*/ 956310 w 967740"/>
              <a:gd name="connsiteY124" fmla="*/ 565640 h 1788650"/>
              <a:gd name="connsiteX125" fmla="*/ 967740 w 967740"/>
              <a:gd name="connsiteY125" fmla="*/ 626600 h 1788650"/>
              <a:gd name="connsiteX126" fmla="*/ 960120 w 967740"/>
              <a:gd name="connsiteY126" fmla="*/ 737090 h 1788650"/>
              <a:gd name="connsiteX127" fmla="*/ 956310 w 967740"/>
              <a:gd name="connsiteY127" fmla="*/ 763760 h 1788650"/>
              <a:gd name="connsiteX128" fmla="*/ 952500 w 967740"/>
              <a:gd name="connsiteY128" fmla="*/ 782810 h 1788650"/>
              <a:gd name="connsiteX129" fmla="*/ 944880 w 967740"/>
              <a:gd name="connsiteY129" fmla="*/ 847580 h 1788650"/>
              <a:gd name="connsiteX130" fmla="*/ 941070 w 967740"/>
              <a:gd name="connsiteY130" fmla="*/ 862820 h 1788650"/>
              <a:gd name="connsiteX131" fmla="*/ 933450 w 967740"/>
              <a:gd name="connsiteY131" fmla="*/ 935210 h 1788650"/>
              <a:gd name="connsiteX132" fmla="*/ 925830 w 967740"/>
              <a:gd name="connsiteY132" fmla="*/ 988550 h 1788650"/>
              <a:gd name="connsiteX133" fmla="*/ 929640 w 967740"/>
              <a:gd name="connsiteY133" fmla="*/ 1057130 h 1788650"/>
              <a:gd name="connsiteX134" fmla="*/ 941070 w 967740"/>
              <a:gd name="connsiteY134" fmla="*/ 1133330 h 1788650"/>
              <a:gd name="connsiteX135" fmla="*/ 933450 w 967740"/>
              <a:gd name="connsiteY135" fmla="*/ 1217150 h 1788650"/>
              <a:gd name="connsiteX136" fmla="*/ 925830 w 967740"/>
              <a:gd name="connsiteY136" fmla="*/ 1262870 h 1788650"/>
              <a:gd name="connsiteX137" fmla="*/ 918210 w 967740"/>
              <a:gd name="connsiteY137" fmla="*/ 1346690 h 1788650"/>
              <a:gd name="connsiteX138" fmla="*/ 914400 w 967740"/>
              <a:gd name="connsiteY138" fmla="*/ 1361930 h 1788650"/>
              <a:gd name="connsiteX139" fmla="*/ 910590 w 967740"/>
              <a:gd name="connsiteY139" fmla="*/ 1380980 h 1788650"/>
              <a:gd name="connsiteX140" fmla="*/ 902970 w 967740"/>
              <a:gd name="connsiteY140" fmla="*/ 1403840 h 1788650"/>
              <a:gd name="connsiteX141" fmla="*/ 891540 w 967740"/>
              <a:gd name="connsiteY141" fmla="*/ 1430510 h 1788650"/>
              <a:gd name="connsiteX142" fmla="*/ 887730 w 967740"/>
              <a:gd name="connsiteY142" fmla="*/ 1457180 h 1788650"/>
              <a:gd name="connsiteX143" fmla="*/ 883920 w 967740"/>
              <a:gd name="connsiteY143" fmla="*/ 1468610 h 1788650"/>
              <a:gd name="connsiteX144" fmla="*/ 876300 w 967740"/>
              <a:gd name="connsiteY144" fmla="*/ 1495280 h 1788650"/>
              <a:gd name="connsiteX145" fmla="*/ 876300 w 967740"/>
              <a:gd name="connsiteY145" fmla="*/ 1586720 h 1788650"/>
              <a:gd name="connsiteX146" fmla="*/ 887730 w 967740"/>
              <a:gd name="connsiteY146" fmla="*/ 1609580 h 1788650"/>
              <a:gd name="connsiteX147" fmla="*/ 891540 w 967740"/>
              <a:gd name="connsiteY147" fmla="*/ 1617200 h 1788650"/>
              <a:gd name="connsiteX0" fmla="*/ 697230 w 967740"/>
              <a:gd name="connsiteY0" fmla="*/ 1788650 h 1788650"/>
              <a:gd name="connsiteX1" fmla="*/ 704850 w 967740"/>
              <a:gd name="connsiteY1" fmla="*/ 1758170 h 1788650"/>
              <a:gd name="connsiteX2" fmla="*/ 708660 w 967740"/>
              <a:gd name="connsiteY2" fmla="*/ 1742930 h 1788650"/>
              <a:gd name="connsiteX3" fmla="*/ 712470 w 967740"/>
              <a:gd name="connsiteY3" fmla="*/ 1716260 h 1788650"/>
              <a:gd name="connsiteX4" fmla="*/ 716280 w 967740"/>
              <a:gd name="connsiteY4" fmla="*/ 1697210 h 1788650"/>
              <a:gd name="connsiteX5" fmla="*/ 723900 w 967740"/>
              <a:gd name="connsiteY5" fmla="*/ 1674350 h 1788650"/>
              <a:gd name="connsiteX6" fmla="*/ 731520 w 967740"/>
              <a:gd name="connsiteY6" fmla="*/ 1590530 h 1788650"/>
              <a:gd name="connsiteX7" fmla="*/ 735330 w 967740"/>
              <a:gd name="connsiteY7" fmla="*/ 1579100 h 1788650"/>
              <a:gd name="connsiteX8" fmla="*/ 739140 w 967740"/>
              <a:gd name="connsiteY8" fmla="*/ 1529570 h 1788650"/>
              <a:gd name="connsiteX9" fmla="*/ 742950 w 967740"/>
              <a:gd name="connsiteY9" fmla="*/ 1514330 h 1788650"/>
              <a:gd name="connsiteX10" fmla="*/ 746760 w 967740"/>
              <a:gd name="connsiteY10" fmla="*/ 1472420 h 1788650"/>
              <a:gd name="connsiteX11" fmla="*/ 750570 w 967740"/>
              <a:gd name="connsiteY11" fmla="*/ 1457180 h 1788650"/>
              <a:gd name="connsiteX12" fmla="*/ 754380 w 967740"/>
              <a:gd name="connsiteY12" fmla="*/ 1426700 h 1788650"/>
              <a:gd name="connsiteX13" fmla="*/ 758190 w 967740"/>
              <a:gd name="connsiteY13" fmla="*/ 1400030 h 1788650"/>
              <a:gd name="connsiteX14" fmla="*/ 762000 w 967740"/>
              <a:gd name="connsiteY14" fmla="*/ 1339070 h 1788650"/>
              <a:gd name="connsiteX15" fmla="*/ 765810 w 967740"/>
              <a:gd name="connsiteY15" fmla="*/ 1316210 h 1788650"/>
              <a:gd name="connsiteX16" fmla="*/ 758190 w 967740"/>
              <a:gd name="connsiteY16" fmla="*/ 1209530 h 1788650"/>
              <a:gd name="connsiteX17" fmla="*/ 754380 w 967740"/>
              <a:gd name="connsiteY17" fmla="*/ 1190480 h 1788650"/>
              <a:gd name="connsiteX18" fmla="*/ 746760 w 967740"/>
              <a:gd name="connsiteY18" fmla="*/ 1137140 h 1788650"/>
              <a:gd name="connsiteX19" fmla="*/ 735330 w 967740"/>
              <a:gd name="connsiteY19" fmla="*/ 1087610 h 1788650"/>
              <a:gd name="connsiteX20" fmla="*/ 731520 w 967740"/>
              <a:gd name="connsiteY20" fmla="*/ 1076180 h 1788650"/>
              <a:gd name="connsiteX21" fmla="*/ 723900 w 967740"/>
              <a:gd name="connsiteY21" fmla="*/ 1019030 h 1788650"/>
              <a:gd name="connsiteX22" fmla="*/ 716280 w 967740"/>
              <a:gd name="connsiteY22" fmla="*/ 980930 h 1788650"/>
              <a:gd name="connsiteX23" fmla="*/ 712470 w 967740"/>
              <a:gd name="connsiteY23" fmla="*/ 942830 h 1788650"/>
              <a:gd name="connsiteX24" fmla="*/ 704850 w 967740"/>
              <a:gd name="connsiteY24" fmla="*/ 916160 h 1788650"/>
              <a:gd name="connsiteX25" fmla="*/ 701040 w 967740"/>
              <a:gd name="connsiteY25" fmla="*/ 897110 h 1788650"/>
              <a:gd name="connsiteX26" fmla="*/ 693420 w 967740"/>
              <a:gd name="connsiteY26" fmla="*/ 881870 h 1788650"/>
              <a:gd name="connsiteX27" fmla="*/ 685800 w 967740"/>
              <a:gd name="connsiteY27" fmla="*/ 859010 h 1788650"/>
              <a:gd name="connsiteX28" fmla="*/ 674370 w 967740"/>
              <a:gd name="connsiteY28" fmla="*/ 832340 h 1788650"/>
              <a:gd name="connsiteX29" fmla="*/ 666750 w 967740"/>
              <a:gd name="connsiteY29" fmla="*/ 817100 h 1788650"/>
              <a:gd name="connsiteX30" fmla="*/ 659130 w 967740"/>
              <a:gd name="connsiteY30" fmla="*/ 794240 h 1788650"/>
              <a:gd name="connsiteX31" fmla="*/ 655320 w 967740"/>
              <a:gd name="connsiteY31" fmla="*/ 779000 h 1788650"/>
              <a:gd name="connsiteX32" fmla="*/ 647700 w 967740"/>
              <a:gd name="connsiteY32" fmla="*/ 767570 h 1788650"/>
              <a:gd name="connsiteX33" fmla="*/ 640080 w 967740"/>
              <a:gd name="connsiteY33" fmla="*/ 737090 h 1788650"/>
              <a:gd name="connsiteX34" fmla="*/ 636270 w 967740"/>
              <a:gd name="connsiteY34" fmla="*/ 725660 h 1788650"/>
              <a:gd name="connsiteX35" fmla="*/ 632460 w 967740"/>
              <a:gd name="connsiteY35" fmla="*/ 710420 h 1788650"/>
              <a:gd name="connsiteX36" fmla="*/ 624840 w 967740"/>
              <a:gd name="connsiteY36" fmla="*/ 698990 h 1788650"/>
              <a:gd name="connsiteX37" fmla="*/ 621030 w 967740"/>
              <a:gd name="connsiteY37" fmla="*/ 683750 h 1788650"/>
              <a:gd name="connsiteX38" fmla="*/ 605790 w 967740"/>
              <a:gd name="connsiteY38" fmla="*/ 653270 h 1788650"/>
              <a:gd name="connsiteX39" fmla="*/ 586740 w 967740"/>
              <a:gd name="connsiteY39" fmla="*/ 622790 h 1788650"/>
              <a:gd name="connsiteX40" fmla="*/ 567690 w 967740"/>
              <a:gd name="connsiteY40" fmla="*/ 584690 h 1788650"/>
              <a:gd name="connsiteX41" fmla="*/ 567690 w 967740"/>
              <a:gd name="connsiteY41" fmla="*/ 584690 h 1788650"/>
              <a:gd name="connsiteX42" fmla="*/ 537210 w 967740"/>
              <a:gd name="connsiteY42" fmla="*/ 538970 h 1788650"/>
              <a:gd name="connsiteX43" fmla="*/ 518160 w 967740"/>
              <a:gd name="connsiteY43" fmla="*/ 504680 h 1788650"/>
              <a:gd name="connsiteX44" fmla="*/ 510540 w 967740"/>
              <a:gd name="connsiteY44" fmla="*/ 493250 h 1788650"/>
              <a:gd name="connsiteX45" fmla="*/ 468630 w 967740"/>
              <a:gd name="connsiteY45" fmla="*/ 455150 h 1788650"/>
              <a:gd name="connsiteX46" fmla="*/ 434340 w 967740"/>
              <a:gd name="connsiteY46" fmla="*/ 417050 h 1788650"/>
              <a:gd name="connsiteX47" fmla="*/ 403860 w 967740"/>
              <a:gd name="connsiteY47" fmla="*/ 390380 h 1788650"/>
              <a:gd name="connsiteX48" fmla="*/ 369570 w 967740"/>
              <a:gd name="connsiteY48" fmla="*/ 359900 h 1788650"/>
              <a:gd name="connsiteX49" fmla="*/ 342900 w 967740"/>
              <a:gd name="connsiteY49" fmla="*/ 344660 h 1788650"/>
              <a:gd name="connsiteX50" fmla="*/ 308610 w 967740"/>
              <a:gd name="connsiteY50" fmla="*/ 317990 h 1788650"/>
              <a:gd name="connsiteX51" fmla="*/ 281940 w 967740"/>
              <a:gd name="connsiteY51" fmla="*/ 302750 h 1788650"/>
              <a:gd name="connsiteX52" fmla="*/ 270510 w 967740"/>
              <a:gd name="connsiteY52" fmla="*/ 295130 h 1788650"/>
              <a:gd name="connsiteX53" fmla="*/ 224246 w 967740"/>
              <a:gd name="connsiteY53" fmla="*/ 264106 h 1788650"/>
              <a:gd name="connsiteX54" fmla="*/ 188323 w 967740"/>
              <a:gd name="connsiteY54" fmla="*/ 247232 h 1788650"/>
              <a:gd name="connsiteX55" fmla="*/ 163286 w 967740"/>
              <a:gd name="connsiteY55" fmla="*/ 215120 h 1788650"/>
              <a:gd name="connsiteX56" fmla="*/ 117566 w 967740"/>
              <a:gd name="connsiteY56" fmla="*/ 195526 h 1788650"/>
              <a:gd name="connsiteX57" fmla="*/ 76200 w 967740"/>
              <a:gd name="connsiteY57" fmla="*/ 167768 h 1788650"/>
              <a:gd name="connsiteX58" fmla="*/ 30480 w 967740"/>
              <a:gd name="connsiteY58" fmla="*/ 142730 h 1788650"/>
              <a:gd name="connsiteX59" fmla="*/ 22860 w 967740"/>
              <a:gd name="connsiteY59" fmla="*/ 127490 h 1788650"/>
              <a:gd name="connsiteX60" fmla="*/ 11430 w 967740"/>
              <a:gd name="connsiteY60" fmla="*/ 119870 h 1788650"/>
              <a:gd name="connsiteX61" fmla="*/ 19050 w 967740"/>
              <a:gd name="connsiteY61" fmla="*/ 104630 h 1788650"/>
              <a:gd name="connsiteX62" fmla="*/ 30480 w 967740"/>
              <a:gd name="connsiteY62" fmla="*/ 116060 h 1788650"/>
              <a:gd name="connsiteX63" fmla="*/ 41910 w 967740"/>
              <a:gd name="connsiteY63" fmla="*/ 123680 h 1788650"/>
              <a:gd name="connsiteX64" fmla="*/ 60960 w 967740"/>
              <a:gd name="connsiteY64" fmla="*/ 127490 h 1788650"/>
              <a:gd name="connsiteX65" fmla="*/ 53340 w 967740"/>
              <a:gd name="connsiteY65" fmla="*/ 97010 h 1788650"/>
              <a:gd name="connsiteX66" fmla="*/ 49530 w 967740"/>
              <a:gd name="connsiteY66" fmla="*/ 77960 h 1788650"/>
              <a:gd name="connsiteX67" fmla="*/ 72390 w 967740"/>
              <a:gd name="connsiteY67" fmla="*/ 93200 h 1788650"/>
              <a:gd name="connsiteX68" fmla="*/ 83820 w 967740"/>
              <a:gd name="connsiteY68" fmla="*/ 70340 h 1788650"/>
              <a:gd name="connsiteX69" fmla="*/ 110490 w 967740"/>
              <a:gd name="connsiteY69" fmla="*/ 89390 h 1788650"/>
              <a:gd name="connsiteX70" fmla="*/ 118110 w 967740"/>
              <a:gd name="connsiteY70" fmla="*/ 74150 h 1788650"/>
              <a:gd name="connsiteX71" fmla="*/ 125730 w 967740"/>
              <a:gd name="connsiteY71" fmla="*/ 51290 h 1788650"/>
              <a:gd name="connsiteX72" fmla="*/ 133350 w 967740"/>
              <a:gd name="connsiteY72" fmla="*/ 62720 h 1788650"/>
              <a:gd name="connsiteX73" fmla="*/ 140970 w 967740"/>
              <a:gd name="connsiteY73" fmla="*/ 51290 h 1788650"/>
              <a:gd name="connsiteX74" fmla="*/ 182880 w 967740"/>
              <a:gd name="connsiteY74" fmla="*/ 39860 h 1788650"/>
              <a:gd name="connsiteX75" fmla="*/ 211182 w 967740"/>
              <a:gd name="connsiteY75" fmla="*/ 51834 h 1788650"/>
              <a:gd name="connsiteX76" fmla="*/ 242207 w 967740"/>
              <a:gd name="connsiteY76" fmla="*/ 74695 h 1788650"/>
              <a:gd name="connsiteX77" fmla="*/ 283573 w 967740"/>
              <a:gd name="connsiteY77" fmla="*/ 104085 h 1788650"/>
              <a:gd name="connsiteX78" fmla="*/ 349431 w 967740"/>
              <a:gd name="connsiteY78" fmla="*/ 132389 h 1788650"/>
              <a:gd name="connsiteX79" fmla="*/ 389165 w 967740"/>
              <a:gd name="connsiteY79" fmla="*/ 159058 h 1788650"/>
              <a:gd name="connsiteX80" fmla="*/ 421277 w 967740"/>
              <a:gd name="connsiteY80" fmla="*/ 181374 h 1788650"/>
              <a:gd name="connsiteX81" fmla="*/ 457200 w 967740"/>
              <a:gd name="connsiteY81" fmla="*/ 209677 h 1788650"/>
              <a:gd name="connsiteX82" fmla="*/ 524147 w 967740"/>
              <a:gd name="connsiteY82" fmla="*/ 265195 h 1788650"/>
              <a:gd name="connsiteX83" fmla="*/ 555716 w 967740"/>
              <a:gd name="connsiteY83" fmla="*/ 294586 h 1788650"/>
              <a:gd name="connsiteX84" fmla="*/ 594360 w 967740"/>
              <a:gd name="connsiteY84" fmla="*/ 317990 h 1788650"/>
              <a:gd name="connsiteX85" fmla="*/ 624840 w 967740"/>
              <a:gd name="connsiteY85" fmla="*/ 356090 h 1788650"/>
              <a:gd name="connsiteX86" fmla="*/ 647700 w 967740"/>
              <a:gd name="connsiteY86" fmla="*/ 390380 h 1788650"/>
              <a:gd name="connsiteX87" fmla="*/ 651510 w 967740"/>
              <a:gd name="connsiteY87" fmla="*/ 401810 h 1788650"/>
              <a:gd name="connsiteX88" fmla="*/ 678180 w 967740"/>
              <a:gd name="connsiteY88" fmla="*/ 436100 h 1788650"/>
              <a:gd name="connsiteX89" fmla="*/ 704850 w 967740"/>
              <a:gd name="connsiteY89" fmla="*/ 474200 h 1788650"/>
              <a:gd name="connsiteX90" fmla="*/ 741317 w 967740"/>
              <a:gd name="connsiteY90" fmla="*/ 549312 h 1788650"/>
              <a:gd name="connsiteX91" fmla="*/ 767987 w 967740"/>
              <a:gd name="connsiteY91" fmla="*/ 599930 h 1788650"/>
              <a:gd name="connsiteX92" fmla="*/ 798467 w 967740"/>
              <a:gd name="connsiteY92" fmla="*/ 651093 h 1788650"/>
              <a:gd name="connsiteX93" fmla="*/ 807176 w 967740"/>
              <a:gd name="connsiteY93" fmla="*/ 567273 h 1788650"/>
              <a:gd name="connsiteX94" fmla="*/ 801188 w 967740"/>
              <a:gd name="connsiteY94" fmla="*/ 501959 h 1788650"/>
              <a:gd name="connsiteX95" fmla="*/ 796290 w 967740"/>
              <a:gd name="connsiteY95" fmla="*/ 401810 h 1788650"/>
              <a:gd name="connsiteX96" fmla="*/ 792480 w 967740"/>
              <a:gd name="connsiteY96" fmla="*/ 337040 h 1788650"/>
              <a:gd name="connsiteX97" fmla="*/ 784860 w 967740"/>
              <a:gd name="connsiteY97" fmla="*/ 291320 h 1788650"/>
              <a:gd name="connsiteX98" fmla="*/ 788670 w 967740"/>
              <a:gd name="connsiteY98" fmla="*/ 196070 h 1788650"/>
              <a:gd name="connsiteX99" fmla="*/ 792480 w 967740"/>
              <a:gd name="connsiteY99" fmla="*/ 177020 h 1788650"/>
              <a:gd name="connsiteX100" fmla="*/ 800100 w 967740"/>
              <a:gd name="connsiteY100" fmla="*/ 199880 h 1788650"/>
              <a:gd name="connsiteX101" fmla="*/ 803910 w 967740"/>
              <a:gd name="connsiteY101" fmla="*/ 237980 h 1788650"/>
              <a:gd name="connsiteX102" fmla="*/ 807720 w 967740"/>
              <a:gd name="connsiteY102" fmla="*/ 268460 h 1788650"/>
              <a:gd name="connsiteX103" fmla="*/ 815340 w 967740"/>
              <a:gd name="connsiteY103" fmla="*/ 257030 h 1788650"/>
              <a:gd name="connsiteX104" fmla="*/ 826770 w 967740"/>
              <a:gd name="connsiteY104" fmla="*/ 226550 h 1788650"/>
              <a:gd name="connsiteX105" fmla="*/ 845820 w 967740"/>
              <a:gd name="connsiteY105" fmla="*/ 180830 h 1788650"/>
              <a:gd name="connsiteX106" fmla="*/ 853440 w 967740"/>
              <a:gd name="connsiteY106" fmla="*/ 196070 h 1788650"/>
              <a:gd name="connsiteX107" fmla="*/ 868680 w 967740"/>
              <a:gd name="connsiteY107" fmla="*/ 218930 h 1788650"/>
              <a:gd name="connsiteX108" fmla="*/ 876300 w 967740"/>
              <a:gd name="connsiteY108" fmla="*/ 199880 h 1788650"/>
              <a:gd name="connsiteX109" fmla="*/ 883920 w 967740"/>
              <a:gd name="connsiteY109" fmla="*/ 188450 h 1788650"/>
              <a:gd name="connsiteX110" fmla="*/ 887730 w 967740"/>
              <a:gd name="connsiteY110" fmla="*/ 237980 h 1788650"/>
              <a:gd name="connsiteX111" fmla="*/ 902970 w 967740"/>
              <a:gd name="connsiteY111" fmla="*/ 211310 h 1788650"/>
              <a:gd name="connsiteX112" fmla="*/ 910590 w 967740"/>
              <a:gd name="connsiteY112" fmla="*/ 196070 h 1788650"/>
              <a:gd name="connsiteX113" fmla="*/ 906780 w 967740"/>
              <a:gd name="connsiteY113" fmla="*/ 226550 h 1788650"/>
              <a:gd name="connsiteX114" fmla="*/ 910590 w 967740"/>
              <a:gd name="connsiteY114" fmla="*/ 241790 h 1788650"/>
              <a:gd name="connsiteX115" fmla="*/ 918210 w 967740"/>
              <a:gd name="connsiteY115" fmla="*/ 230360 h 1788650"/>
              <a:gd name="connsiteX116" fmla="*/ 929640 w 967740"/>
              <a:gd name="connsiteY116" fmla="*/ 218930 h 1788650"/>
              <a:gd name="connsiteX117" fmla="*/ 933450 w 967740"/>
              <a:gd name="connsiteY117" fmla="*/ 207500 h 1788650"/>
              <a:gd name="connsiteX118" fmla="*/ 944880 w 967740"/>
              <a:gd name="connsiteY118" fmla="*/ 241790 h 1788650"/>
              <a:gd name="connsiteX119" fmla="*/ 941070 w 967740"/>
              <a:gd name="connsiteY119" fmla="*/ 302750 h 1788650"/>
              <a:gd name="connsiteX120" fmla="*/ 944880 w 967740"/>
              <a:gd name="connsiteY120" fmla="*/ 401810 h 1788650"/>
              <a:gd name="connsiteX121" fmla="*/ 948690 w 967740"/>
              <a:gd name="connsiteY121" fmla="*/ 428480 h 1788650"/>
              <a:gd name="connsiteX122" fmla="*/ 952500 w 967740"/>
              <a:gd name="connsiteY122" fmla="*/ 470390 h 1788650"/>
              <a:gd name="connsiteX123" fmla="*/ 956310 w 967740"/>
              <a:gd name="connsiteY123" fmla="*/ 565640 h 1788650"/>
              <a:gd name="connsiteX124" fmla="*/ 967740 w 967740"/>
              <a:gd name="connsiteY124" fmla="*/ 626600 h 1788650"/>
              <a:gd name="connsiteX125" fmla="*/ 960120 w 967740"/>
              <a:gd name="connsiteY125" fmla="*/ 737090 h 1788650"/>
              <a:gd name="connsiteX126" fmla="*/ 956310 w 967740"/>
              <a:gd name="connsiteY126" fmla="*/ 763760 h 1788650"/>
              <a:gd name="connsiteX127" fmla="*/ 952500 w 967740"/>
              <a:gd name="connsiteY127" fmla="*/ 782810 h 1788650"/>
              <a:gd name="connsiteX128" fmla="*/ 944880 w 967740"/>
              <a:gd name="connsiteY128" fmla="*/ 847580 h 1788650"/>
              <a:gd name="connsiteX129" fmla="*/ 941070 w 967740"/>
              <a:gd name="connsiteY129" fmla="*/ 862820 h 1788650"/>
              <a:gd name="connsiteX130" fmla="*/ 933450 w 967740"/>
              <a:gd name="connsiteY130" fmla="*/ 935210 h 1788650"/>
              <a:gd name="connsiteX131" fmla="*/ 925830 w 967740"/>
              <a:gd name="connsiteY131" fmla="*/ 988550 h 1788650"/>
              <a:gd name="connsiteX132" fmla="*/ 929640 w 967740"/>
              <a:gd name="connsiteY132" fmla="*/ 1057130 h 1788650"/>
              <a:gd name="connsiteX133" fmla="*/ 941070 w 967740"/>
              <a:gd name="connsiteY133" fmla="*/ 1133330 h 1788650"/>
              <a:gd name="connsiteX134" fmla="*/ 933450 w 967740"/>
              <a:gd name="connsiteY134" fmla="*/ 1217150 h 1788650"/>
              <a:gd name="connsiteX135" fmla="*/ 925830 w 967740"/>
              <a:gd name="connsiteY135" fmla="*/ 1262870 h 1788650"/>
              <a:gd name="connsiteX136" fmla="*/ 918210 w 967740"/>
              <a:gd name="connsiteY136" fmla="*/ 1346690 h 1788650"/>
              <a:gd name="connsiteX137" fmla="*/ 914400 w 967740"/>
              <a:gd name="connsiteY137" fmla="*/ 1361930 h 1788650"/>
              <a:gd name="connsiteX138" fmla="*/ 910590 w 967740"/>
              <a:gd name="connsiteY138" fmla="*/ 1380980 h 1788650"/>
              <a:gd name="connsiteX139" fmla="*/ 902970 w 967740"/>
              <a:gd name="connsiteY139" fmla="*/ 1403840 h 1788650"/>
              <a:gd name="connsiteX140" fmla="*/ 891540 w 967740"/>
              <a:gd name="connsiteY140" fmla="*/ 1430510 h 1788650"/>
              <a:gd name="connsiteX141" fmla="*/ 887730 w 967740"/>
              <a:gd name="connsiteY141" fmla="*/ 1457180 h 1788650"/>
              <a:gd name="connsiteX142" fmla="*/ 883920 w 967740"/>
              <a:gd name="connsiteY142" fmla="*/ 1468610 h 1788650"/>
              <a:gd name="connsiteX143" fmla="*/ 876300 w 967740"/>
              <a:gd name="connsiteY143" fmla="*/ 1495280 h 1788650"/>
              <a:gd name="connsiteX144" fmla="*/ 876300 w 967740"/>
              <a:gd name="connsiteY144" fmla="*/ 1586720 h 1788650"/>
              <a:gd name="connsiteX145" fmla="*/ 887730 w 967740"/>
              <a:gd name="connsiteY145" fmla="*/ 1609580 h 1788650"/>
              <a:gd name="connsiteX146" fmla="*/ 891540 w 967740"/>
              <a:gd name="connsiteY146" fmla="*/ 1617200 h 1788650"/>
              <a:gd name="connsiteX0" fmla="*/ 697230 w 967740"/>
              <a:gd name="connsiteY0" fmla="*/ 1788650 h 1788650"/>
              <a:gd name="connsiteX1" fmla="*/ 704850 w 967740"/>
              <a:gd name="connsiteY1" fmla="*/ 1758170 h 1788650"/>
              <a:gd name="connsiteX2" fmla="*/ 708660 w 967740"/>
              <a:gd name="connsiteY2" fmla="*/ 1742930 h 1788650"/>
              <a:gd name="connsiteX3" fmla="*/ 712470 w 967740"/>
              <a:gd name="connsiteY3" fmla="*/ 1716260 h 1788650"/>
              <a:gd name="connsiteX4" fmla="*/ 716280 w 967740"/>
              <a:gd name="connsiteY4" fmla="*/ 1697210 h 1788650"/>
              <a:gd name="connsiteX5" fmla="*/ 723900 w 967740"/>
              <a:gd name="connsiteY5" fmla="*/ 1674350 h 1788650"/>
              <a:gd name="connsiteX6" fmla="*/ 731520 w 967740"/>
              <a:gd name="connsiteY6" fmla="*/ 1590530 h 1788650"/>
              <a:gd name="connsiteX7" fmla="*/ 735330 w 967740"/>
              <a:gd name="connsiteY7" fmla="*/ 1579100 h 1788650"/>
              <a:gd name="connsiteX8" fmla="*/ 739140 w 967740"/>
              <a:gd name="connsiteY8" fmla="*/ 1529570 h 1788650"/>
              <a:gd name="connsiteX9" fmla="*/ 742950 w 967740"/>
              <a:gd name="connsiteY9" fmla="*/ 1514330 h 1788650"/>
              <a:gd name="connsiteX10" fmla="*/ 746760 w 967740"/>
              <a:gd name="connsiteY10" fmla="*/ 1472420 h 1788650"/>
              <a:gd name="connsiteX11" fmla="*/ 750570 w 967740"/>
              <a:gd name="connsiteY11" fmla="*/ 1457180 h 1788650"/>
              <a:gd name="connsiteX12" fmla="*/ 754380 w 967740"/>
              <a:gd name="connsiteY12" fmla="*/ 1426700 h 1788650"/>
              <a:gd name="connsiteX13" fmla="*/ 758190 w 967740"/>
              <a:gd name="connsiteY13" fmla="*/ 1400030 h 1788650"/>
              <a:gd name="connsiteX14" fmla="*/ 762000 w 967740"/>
              <a:gd name="connsiteY14" fmla="*/ 1339070 h 1788650"/>
              <a:gd name="connsiteX15" fmla="*/ 765810 w 967740"/>
              <a:gd name="connsiteY15" fmla="*/ 1316210 h 1788650"/>
              <a:gd name="connsiteX16" fmla="*/ 758190 w 967740"/>
              <a:gd name="connsiteY16" fmla="*/ 1209530 h 1788650"/>
              <a:gd name="connsiteX17" fmla="*/ 754380 w 967740"/>
              <a:gd name="connsiteY17" fmla="*/ 1190480 h 1788650"/>
              <a:gd name="connsiteX18" fmla="*/ 746760 w 967740"/>
              <a:gd name="connsiteY18" fmla="*/ 1137140 h 1788650"/>
              <a:gd name="connsiteX19" fmla="*/ 735330 w 967740"/>
              <a:gd name="connsiteY19" fmla="*/ 1087610 h 1788650"/>
              <a:gd name="connsiteX20" fmla="*/ 731520 w 967740"/>
              <a:gd name="connsiteY20" fmla="*/ 1076180 h 1788650"/>
              <a:gd name="connsiteX21" fmla="*/ 723900 w 967740"/>
              <a:gd name="connsiteY21" fmla="*/ 1019030 h 1788650"/>
              <a:gd name="connsiteX22" fmla="*/ 716280 w 967740"/>
              <a:gd name="connsiteY22" fmla="*/ 980930 h 1788650"/>
              <a:gd name="connsiteX23" fmla="*/ 712470 w 967740"/>
              <a:gd name="connsiteY23" fmla="*/ 942830 h 1788650"/>
              <a:gd name="connsiteX24" fmla="*/ 704850 w 967740"/>
              <a:gd name="connsiteY24" fmla="*/ 916160 h 1788650"/>
              <a:gd name="connsiteX25" fmla="*/ 701040 w 967740"/>
              <a:gd name="connsiteY25" fmla="*/ 897110 h 1788650"/>
              <a:gd name="connsiteX26" fmla="*/ 693420 w 967740"/>
              <a:gd name="connsiteY26" fmla="*/ 881870 h 1788650"/>
              <a:gd name="connsiteX27" fmla="*/ 685800 w 967740"/>
              <a:gd name="connsiteY27" fmla="*/ 859010 h 1788650"/>
              <a:gd name="connsiteX28" fmla="*/ 674370 w 967740"/>
              <a:gd name="connsiteY28" fmla="*/ 832340 h 1788650"/>
              <a:gd name="connsiteX29" fmla="*/ 666750 w 967740"/>
              <a:gd name="connsiteY29" fmla="*/ 817100 h 1788650"/>
              <a:gd name="connsiteX30" fmla="*/ 659130 w 967740"/>
              <a:gd name="connsiteY30" fmla="*/ 794240 h 1788650"/>
              <a:gd name="connsiteX31" fmla="*/ 655320 w 967740"/>
              <a:gd name="connsiteY31" fmla="*/ 779000 h 1788650"/>
              <a:gd name="connsiteX32" fmla="*/ 647700 w 967740"/>
              <a:gd name="connsiteY32" fmla="*/ 767570 h 1788650"/>
              <a:gd name="connsiteX33" fmla="*/ 640080 w 967740"/>
              <a:gd name="connsiteY33" fmla="*/ 737090 h 1788650"/>
              <a:gd name="connsiteX34" fmla="*/ 636270 w 967740"/>
              <a:gd name="connsiteY34" fmla="*/ 725660 h 1788650"/>
              <a:gd name="connsiteX35" fmla="*/ 632460 w 967740"/>
              <a:gd name="connsiteY35" fmla="*/ 710420 h 1788650"/>
              <a:gd name="connsiteX36" fmla="*/ 624840 w 967740"/>
              <a:gd name="connsiteY36" fmla="*/ 698990 h 1788650"/>
              <a:gd name="connsiteX37" fmla="*/ 621030 w 967740"/>
              <a:gd name="connsiteY37" fmla="*/ 683750 h 1788650"/>
              <a:gd name="connsiteX38" fmla="*/ 605790 w 967740"/>
              <a:gd name="connsiteY38" fmla="*/ 653270 h 1788650"/>
              <a:gd name="connsiteX39" fmla="*/ 586740 w 967740"/>
              <a:gd name="connsiteY39" fmla="*/ 622790 h 1788650"/>
              <a:gd name="connsiteX40" fmla="*/ 567690 w 967740"/>
              <a:gd name="connsiteY40" fmla="*/ 584690 h 1788650"/>
              <a:gd name="connsiteX41" fmla="*/ 567690 w 967740"/>
              <a:gd name="connsiteY41" fmla="*/ 584690 h 1788650"/>
              <a:gd name="connsiteX42" fmla="*/ 537210 w 967740"/>
              <a:gd name="connsiteY42" fmla="*/ 538970 h 1788650"/>
              <a:gd name="connsiteX43" fmla="*/ 518160 w 967740"/>
              <a:gd name="connsiteY43" fmla="*/ 504680 h 1788650"/>
              <a:gd name="connsiteX44" fmla="*/ 510540 w 967740"/>
              <a:gd name="connsiteY44" fmla="*/ 493250 h 1788650"/>
              <a:gd name="connsiteX45" fmla="*/ 468630 w 967740"/>
              <a:gd name="connsiteY45" fmla="*/ 455150 h 1788650"/>
              <a:gd name="connsiteX46" fmla="*/ 434340 w 967740"/>
              <a:gd name="connsiteY46" fmla="*/ 417050 h 1788650"/>
              <a:gd name="connsiteX47" fmla="*/ 403860 w 967740"/>
              <a:gd name="connsiteY47" fmla="*/ 390380 h 1788650"/>
              <a:gd name="connsiteX48" fmla="*/ 369570 w 967740"/>
              <a:gd name="connsiteY48" fmla="*/ 359900 h 1788650"/>
              <a:gd name="connsiteX49" fmla="*/ 342900 w 967740"/>
              <a:gd name="connsiteY49" fmla="*/ 344660 h 1788650"/>
              <a:gd name="connsiteX50" fmla="*/ 308610 w 967740"/>
              <a:gd name="connsiteY50" fmla="*/ 317990 h 1788650"/>
              <a:gd name="connsiteX51" fmla="*/ 281940 w 967740"/>
              <a:gd name="connsiteY51" fmla="*/ 302750 h 1788650"/>
              <a:gd name="connsiteX52" fmla="*/ 270510 w 967740"/>
              <a:gd name="connsiteY52" fmla="*/ 295130 h 1788650"/>
              <a:gd name="connsiteX53" fmla="*/ 224246 w 967740"/>
              <a:gd name="connsiteY53" fmla="*/ 264106 h 1788650"/>
              <a:gd name="connsiteX54" fmla="*/ 188323 w 967740"/>
              <a:gd name="connsiteY54" fmla="*/ 247232 h 1788650"/>
              <a:gd name="connsiteX55" fmla="*/ 163286 w 967740"/>
              <a:gd name="connsiteY55" fmla="*/ 215120 h 1788650"/>
              <a:gd name="connsiteX56" fmla="*/ 117566 w 967740"/>
              <a:gd name="connsiteY56" fmla="*/ 195526 h 1788650"/>
              <a:gd name="connsiteX57" fmla="*/ 76200 w 967740"/>
              <a:gd name="connsiteY57" fmla="*/ 167768 h 1788650"/>
              <a:gd name="connsiteX58" fmla="*/ 30480 w 967740"/>
              <a:gd name="connsiteY58" fmla="*/ 142730 h 1788650"/>
              <a:gd name="connsiteX59" fmla="*/ 22860 w 967740"/>
              <a:gd name="connsiteY59" fmla="*/ 127490 h 1788650"/>
              <a:gd name="connsiteX60" fmla="*/ 11430 w 967740"/>
              <a:gd name="connsiteY60" fmla="*/ 119870 h 1788650"/>
              <a:gd name="connsiteX61" fmla="*/ 19050 w 967740"/>
              <a:gd name="connsiteY61" fmla="*/ 104630 h 1788650"/>
              <a:gd name="connsiteX62" fmla="*/ 30480 w 967740"/>
              <a:gd name="connsiteY62" fmla="*/ 116060 h 1788650"/>
              <a:gd name="connsiteX63" fmla="*/ 41910 w 967740"/>
              <a:gd name="connsiteY63" fmla="*/ 123680 h 1788650"/>
              <a:gd name="connsiteX64" fmla="*/ 60960 w 967740"/>
              <a:gd name="connsiteY64" fmla="*/ 127490 h 1788650"/>
              <a:gd name="connsiteX65" fmla="*/ 53340 w 967740"/>
              <a:gd name="connsiteY65" fmla="*/ 97010 h 1788650"/>
              <a:gd name="connsiteX66" fmla="*/ 49530 w 967740"/>
              <a:gd name="connsiteY66" fmla="*/ 77960 h 1788650"/>
              <a:gd name="connsiteX67" fmla="*/ 72390 w 967740"/>
              <a:gd name="connsiteY67" fmla="*/ 93200 h 1788650"/>
              <a:gd name="connsiteX68" fmla="*/ 83820 w 967740"/>
              <a:gd name="connsiteY68" fmla="*/ 70340 h 1788650"/>
              <a:gd name="connsiteX69" fmla="*/ 110490 w 967740"/>
              <a:gd name="connsiteY69" fmla="*/ 89390 h 1788650"/>
              <a:gd name="connsiteX70" fmla="*/ 118110 w 967740"/>
              <a:gd name="connsiteY70" fmla="*/ 74150 h 1788650"/>
              <a:gd name="connsiteX71" fmla="*/ 125730 w 967740"/>
              <a:gd name="connsiteY71" fmla="*/ 51290 h 1788650"/>
              <a:gd name="connsiteX72" fmla="*/ 133350 w 967740"/>
              <a:gd name="connsiteY72" fmla="*/ 62720 h 1788650"/>
              <a:gd name="connsiteX73" fmla="*/ 140970 w 967740"/>
              <a:gd name="connsiteY73" fmla="*/ 51290 h 1788650"/>
              <a:gd name="connsiteX74" fmla="*/ 182880 w 967740"/>
              <a:gd name="connsiteY74" fmla="*/ 39860 h 1788650"/>
              <a:gd name="connsiteX75" fmla="*/ 211182 w 967740"/>
              <a:gd name="connsiteY75" fmla="*/ 51834 h 1788650"/>
              <a:gd name="connsiteX76" fmla="*/ 242207 w 967740"/>
              <a:gd name="connsiteY76" fmla="*/ 74695 h 1788650"/>
              <a:gd name="connsiteX77" fmla="*/ 283573 w 967740"/>
              <a:gd name="connsiteY77" fmla="*/ 104085 h 1788650"/>
              <a:gd name="connsiteX78" fmla="*/ 349431 w 967740"/>
              <a:gd name="connsiteY78" fmla="*/ 132389 h 1788650"/>
              <a:gd name="connsiteX79" fmla="*/ 389165 w 967740"/>
              <a:gd name="connsiteY79" fmla="*/ 159058 h 1788650"/>
              <a:gd name="connsiteX80" fmla="*/ 421277 w 967740"/>
              <a:gd name="connsiteY80" fmla="*/ 181374 h 1788650"/>
              <a:gd name="connsiteX81" fmla="*/ 457200 w 967740"/>
              <a:gd name="connsiteY81" fmla="*/ 209677 h 1788650"/>
              <a:gd name="connsiteX82" fmla="*/ 524147 w 967740"/>
              <a:gd name="connsiteY82" fmla="*/ 265195 h 1788650"/>
              <a:gd name="connsiteX83" fmla="*/ 555716 w 967740"/>
              <a:gd name="connsiteY83" fmla="*/ 294586 h 1788650"/>
              <a:gd name="connsiteX84" fmla="*/ 594360 w 967740"/>
              <a:gd name="connsiteY84" fmla="*/ 317990 h 1788650"/>
              <a:gd name="connsiteX85" fmla="*/ 624840 w 967740"/>
              <a:gd name="connsiteY85" fmla="*/ 356090 h 1788650"/>
              <a:gd name="connsiteX86" fmla="*/ 647700 w 967740"/>
              <a:gd name="connsiteY86" fmla="*/ 390380 h 1788650"/>
              <a:gd name="connsiteX87" fmla="*/ 651510 w 967740"/>
              <a:gd name="connsiteY87" fmla="*/ 401810 h 1788650"/>
              <a:gd name="connsiteX88" fmla="*/ 678180 w 967740"/>
              <a:gd name="connsiteY88" fmla="*/ 436100 h 1788650"/>
              <a:gd name="connsiteX89" fmla="*/ 704850 w 967740"/>
              <a:gd name="connsiteY89" fmla="*/ 474200 h 1788650"/>
              <a:gd name="connsiteX90" fmla="*/ 741317 w 967740"/>
              <a:gd name="connsiteY90" fmla="*/ 549312 h 1788650"/>
              <a:gd name="connsiteX91" fmla="*/ 767987 w 967740"/>
              <a:gd name="connsiteY91" fmla="*/ 599930 h 1788650"/>
              <a:gd name="connsiteX92" fmla="*/ 798467 w 967740"/>
              <a:gd name="connsiteY92" fmla="*/ 651093 h 1788650"/>
              <a:gd name="connsiteX93" fmla="*/ 807176 w 967740"/>
              <a:gd name="connsiteY93" fmla="*/ 567273 h 1788650"/>
              <a:gd name="connsiteX94" fmla="*/ 801188 w 967740"/>
              <a:gd name="connsiteY94" fmla="*/ 501959 h 1788650"/>
              <a:gd name="connsiteX95" fmla="*/ 796290 w 967740"/>
              <a:gd name="connsiteY95" fmla="*/ 401810 h 1788650"/>
              <a:gd name="connsiteX96" fmla="*/ 792480 w 967740"/>
              <a:gd name="connsiteY96" fmla="*/ 337040 h 1788650"/>
              <a:gd name="connsiteX97" fmla="*/ 784860 w 967740"/>
              <a:gd name="connsiteY97" fmla="*/ 291320 h 1788650"/>
              <a:gd name="connsiteX98" fmla="*/ 788670 w 967740"/>
              <a:gd name="connsiteY98" fmla="*/ 196070 h 1788650"/>
              <a:gd name="connsiteX99" fmla="*/ 792480 w 967740"/>
              <a:gd name="connsiteY99" fmla="*/ 177020 h 1788650"/>
              <a:gd name="connsiteX100" fmla="*/ 800100 w 967740"/>
              <a:gd name="connsiteY100" fmla="*/ 199880 h 1788650"/>
              <a:gd name="connsiteX101" fmla="*/ 803910 w 967740"/>
              <a:gd name="connsiteY101" fmla="*/ 237980 h 1788650"/>
              <a:gd name="connsiteX102" fmla="*/ 807720 w 967740"/>
              <a:gd name="connsiteY102" fmla="*/ 268460 h 1788650"/>
              <a:gd name="connsiteX103" fmla="*/ 815340 w 967740"/>
              <a:gd name="connsiteY103" fmla="*/ 257030 h 1788650"/>
              <a:gd name="connsiteX104" fmla="*/ 826770 w 967740"/>
              <a:gd name="connsiteY104" fmla="*/ 226550 h 1788650"/>
              <a:gd name="connsiteX105" fmla="*/ 845820 w 967740"/>
              <a:gd name="connsiteY105" fmla="*/ 180830 h 1788650"/>
              <a:gd name="connsiteX106" fmla="*/ 853440 w 967740"/>
              <a:gd name="connsiteY106" fmla="*/ 196070 h 1788650"/>
              <a:gd name="connsiteX107" fmla="*/ 868680 w 967740"/>
              <a:gd name="connsiteY107" fmla="*/ 218930 h 1788650"/>
              <a:gd name="connsiteX108" fmla="*/ 876300 w 967740"/>
              <a:gd name="connsiteY108" fmla="*/ 199880 h 1788650"/>
              <a:gd name="connsiteX109" fmla="*/ 883920 w 967740"/>
              <a:gd name="connsiteY109" fmla="*/ 188450 h 1788650"/>
              <a:gd name="connsiteX110" fmla="*/ 887730 w 967740"/>
              <a:gd name="connsiteY110" fmla="*/ 237980 h 1788650"/>
              <a:gd name="connsiteX111" fmla="*/ 902970 w 967740"/>
              <a:gd name="connsiteY111" fmla="*/ 211310 h 1788650"/>
              <a:gd name="connsiteX112" fmla="*/ 910590 w 967740"/>
              <a:gd name="connsiteY112" fmla="*/ 196070 h 1788650"/>
              <a:gd name="connsiteX113" fmla="*/ 906780 w 967740"/>
              <a:gd name="connsiteY113" fmla="*/ 226550 h 1788650"/>
              <a:gd name="connsiteX114" fmla="*/ 910590 w 967740"/>
              <a:gd name="connsiteY114" fmla="*/ 241790 h 1788650"/>
              <a:gd name="connsiteX115" fmla="*/ 929640 w 967740"/>
              <a:gd name="connsiteY115" fmla="*/ 218930 h 1788650"/>
              <a:gd name="connsiteX116" fmla="*/ 933450 w 967740"/>
              <a:gd name="connsiteY116" fmla="*/ 207500 h 1788650"/>
              <a:gd name="connsiteX117" fmla="*/ 944880 w 967740"/>
              <a:gd name="connsiteY117" fmla="*/ 241790 h 1788650"/>
              <a:gd name="connsiteX118" fmla="*/ 941070 w 967740"/>
              <a:gd name="connsiteY118" fmla="*/ 302750 h 1788650"/>
              <a:gd name="connsiteX119" fmla="*/ 944880 w 967740"/>
              <a:gd name="connsiteY119" fmla="*/ 401810 h 1788650"/>
              <a:gd name="connsiteX120" fmla="*/ 948690 w 967740"/>
              <a:gd name="connsiteY120" fmla="*/ 428480 h 1788650"/>
              <a:gd name="connsiteX121" fmla="*/ 952500 w 967740"/>
              <a:gd name="connsiteY121" fmla="*/ 470390 h 1788650"/>
              <a:gd name="connsiteX122" fmla="*/ 956310 w 967740"/>
              <a:gd name="connsiteY122" fmla="*/ 565640 h 1788650"/>
              <a:gd name="connsiteX123" fmla="*/ 967740 w 967740"/>
              <a:gd name="connsiteY123" fmla="*/ 626600 h 1788650"/>
              <a:gd name="connsiteX124" fmla="*/ 960120 w 967740"/>
              <a:gd name="connsiteY124" fmla="*/ 737090 h 1788650"/>
              <a:gd name="connsiteX125" fmla="*/ 956310 w 967740"/>
              <a:gd name="connsiteY125" fmla="*/ 763760 h 1788650"/>
              <a:gd name="connsiteX126" fmla="*/ 952500 w 967740"/>
              <a:gd name="connsiteY126" fmla="*/ 782810 h 1788650"/>
              <a:gd name="connsiteX127" fmla="*/ 944880 w 967740"/>
              <a:gd name="connsiteY127" fmla="*/ 847580 h 1788650"/>
              <a:gd name="connsiteX128" fmla="*/ 941070 w 967740"/>
              <a:gd name="connsiteY128" fmla="*/ 862820 h 1788650"/>
              <a:gd name="connsiteX129" fmla="*/ 933450 w 967740"/>
              <a:gd name="connsiteY129" fmla="*/ 935210 h 1788650"/>
              <a:gd name="connsiteX130" fmla="*/ 925830 w 967740"/>
              <a:gd name="connsiteY130" fmla="*/ 988550 h 1788650"/>
              <a:gd name="connsiteX131" fmla="*/ 929640 w 967740"/>
              <a:gd name="connsiteY131" fmla="*/ 1057130 h 1788650"/>
              <a:gd name="connsiteX132" fmla="*/ 941070 w 967740"/>
              <a:gd name="connsiteY132" fmla="*/ 1133330 h 1788650"/>
              <a:gd name="connsiteX133" fmla="*/ 933450 w 967740"/>
              <a:gd name="connsiteY133" fmla="*/ 1217150 h 1788650"/>
              <a:gd name="connsiteX134" fmla="*/ 925830 w 967740"/>
              <a:gd name="connsiteY134" fmla="*/ 1262870 h 1788650"/>
              <a:gd name="connsiteX135" fmla="*/ 918210 w 967740"/>
              <a:gd name="connsiteY135" fmla="*/ 1346690 h 1788650"/>
              <a:gd name="connsiteX136" fmla="*/ 914400 w 967740"/>
              <a:gd name="connsiteY136" fmla="*/ 1361930 h 1788650"/>
              <a:gd name="connsiteX137" fmla="*/ 910590 w 967740"/>
              <a:gd name="connsiteY137" fmla="*/ 1380980 h 1788650"/>
              <a:gd name="connsiteX138" fmla="*/ 902970 w 967740"/>
              <a:gd name="connsiteY138" fmla="*/ 1403840 h 1788650"/>
              <a:gd name="connsiteX139" fmla="*/ 891540 w 967740"/>
              <a:gd name="connsiteY139" fmla="*/ 1430510 h 1788650"/>
              <a:gd name="connsiteX140" fmla="*/ 887730 w 967740"/>
              <a:gd name="connsiteY140" fmla="*/ 1457180 h 1788650"/>
              <a:gd name="connsiteX141" fmla="*/ 883920 w 967740"/>
              <a:gd name="connsiteY141" fmla="*/ 1468610 h 1788650"/>
              <a:gd name="connsiteX142" fmla="*/ 876300 w 967740"/>
              <a:gd name="connsiteY142" fmla="*/ 1495280 h 1788650"/>
              <a:gd name="connsiteX143" fmla="*/ 876300 w 967740"/>
              <a:gd name="connsiteY143" fmla="*/ 1586720 h 1788650"/>
              <a:gd name="connsiteX144" fmla="*/ 887730 w 967740"/>
              <a:gd name="connsiteY144" fmla="*/ 1609580 h 1788650"/>
              <a:gd name="connsiteX145" fmla="*/ 891540 w 967740"/>
              <a:gd name="connsiteY145" fmla="*/ 1617200 h 1788650"/>
              <a:gd name="connsiteX0" fmla="*/ 697230 w 967740"/>
              <a:gd name="connsiteY0" fmla="*/ 1788650 h 1788650"/>
              <a:gd name="connsiteX1" fmla="*/ 704850 w 967740"/>
              <a:gd name="connsiteY1" fmla="*/ 1758170 h 1788650"/>
              <a:gd name="connsiteX2" fmla="*/ 708660 w 967740"/>
              <a:gd name="connsiteY2" fmla="*/ 1742930 h 1788650"/>
              <a:gd name="connsiteX3" fmla="*/ 712470 w 967740"/>
              <a:gd name="connsiteY3" fmla="*/ 1716260 h 1788650"/>
              <a:gd name="connsiteX4" fmla="*/ 716280 w 967740"/>
              <a:gd name="connsiteY4" fmla="*/ 1697210 h 1788650"/>
              <a:gd name="connsiteX5" fmla="*/ 723900 w 967740"/>
              <a:gd name="connsiteY5" fmla="*/ 1674350 h 1788650"/>
              <a:gd name="connsiteX6" fmla="*/ 731520 w 967740"/>
              <a:gd name="connsiteY6" fmla="*/ 1590530 h 1788650"/>
              <a:gd name="connsiteX7" fmla="*/ 735330 w 967740"/>
              <a:gd name="connsiteY7" fmla="*/ 1579100 h 1788650"/>
              <a:gd name="connsiteX8" fmla="*/ 739140 w 967740"/>
              <a:gd name="connsiteY8" fmla="*/ 1529570 h 1788650"/>
              <a:gd name="connsiteX9" fmla="*/ 742950 w 967740"/>
              <a:gd name="connsiteY9" fmla="*/ 1514330 h 1788650"/>
              <a:gd name="connsiteX10" fmla="*/ 746760 w 967740"/>
              <a:gd name="connsiteY10" fmla="*/ 1472420 h 1788650"/>
              <a:gd name="connsiteX11" fmla="*/ 750570 w 967740"/>
              <a:gd name="connsiteY11" fmla="*/ 1457180 h 1788650"/>
              <a:gd name="connsiteX12" fmla="*/ 754380 w 967740"/>
              <a:gd name="connsiteY12" fmla="*/ 1426700 h 1788650"/>
              <a:gd name="connsiteX13" fmla="*/ 758190 w 967740"/>
              <a:gd name="connsiteY13" fmla="*/ 1400030 h 1788650"/>
              <a:gd name="connsiteX14" fmla="*/ 762000 w 967740"/>
              <a:gd name="connsiteY14" fmla="*/ 1339070 h 1788650"/>
              <a:gd name="connsiteX15" fmla="*/ 765810 w 967740"/>
              <a:gd name="connsiteY15" fmla="*/ 1316210 h 1788650"/>
              <a:gd name="connsiteX16" fmla="*/ 758190 w 967740"/>
              <a:gd name="connsiteY16" fmla="*/ 1209530 h 1788650"/>
              <a:gd name="connsiteX17" fmla="*/ 754380 w 967740"/>
              <a:gd name="connsiteY17" fmla="*/ 1190480 h 1788650"/>
              <a:gd name="connsiteX18" fmla="*/ 746760 w 967740"/>
              <a:gd name="connsiteY18" fmla="*/ 1137140 h 1788650"/>
              <a:gd name="connsiteX19" fmla="*/ 735330 w 967740"/>
              <a:gd name="connsiteY19" fmla="*/ 1087610 h 1788650"/>
              <a:gd name="connsiteX20" fmla="*/ 731520 w 967740"/>
              <a:gd name="connsiteY20" fmla="*/ 1076180 h 1788650"/>
              <a:gd name="connsiteX21" fmla="*/ 723900 w 967740"/>
              <a:gd name="connsiteY21" fmla="*/ 1019030 h 1788650"/>
              <a:gd name="connsiteX22" fmla="*/ 716280 w 967740"/>
              <a:gd name="connsiteY22" fmla="*/ 980930 h 1788650"/>
              <a:gd name="connsiteX23" fmla="*/ 712470 w 967740"/>
              <a:gd name="connsiteY23" fmla="*/ 942830 h 1788650"/>
              <a:gd name="connsiteX24" fmla="*/ 704850 w 967740"/>
              <a:gd name="connsiteY24" fmla="*/ 916160 h 1788650"/>
              <a:gd name="connsiteX25" fmla="*/ 701040 w 967740"/>
              <a:gd name="connsiteY25" fmla="*/ 897110 h 1788650"/>
              <a:gd name="connsiteX26" fmla="*/ 693420 w 967740"/>
              <a:gd name="connsiteY26" fmla="*/ 881870 h 1788650"/>
              <a:gd name="connsiteX27" fmla="*/ 685800 w 967740"/>
              <a:gd name="connsiteY27" fmla="*/ 859010 h 1788650"/>
              <a:gd name="connsiteX28" fmla="*/ 674370 w 967740"/>
              <a:gd name="connsiteY28" fmla="*/ 832340 h 1788650"/>
              <a:gd name="connsiteX29" fmla="*/ 666750 w 967740"/>
              <a:gd name="connsiteY29" fmla="*/ 817100 h 1788650"/>
              <a:gd name="connsiteX30" fmla="*/ 659130 w 967740"/>
              <a:gd name="connsiteY30" fmla="*/ 794240 h 1788650"/>
              <a:gd name="connsiteX31" fmla="*/ 655320 w 967740"/>
              <a:gd name="connsiteY31" fmla="*/ 779000 h 1788650"/>
              <a:gd name="connsiteX32" fmla="*/ 647700 w 967740"/>
              <a:gd name="connsiteY32" fmla="*/ 767570 h 1788650"/>
              <a:gd name="connsiteX33" fmla="*/ 640080 w 967740"/>
              <a:gd name="connsiteY33" fmla="*/ 737090 h 1788650"/>
              <a:gd name="connsiteX34" fmla="*/ 636270 w 967740"/>
              <a:gd name="connsiteY34" fmla="*/ 725660 h 1788650"/>
              <a:gd name="connsiteX35" fmla="*/ 632460 w 967740"/>
              <a:gd name="connsiteY35" fmla="*/ 710420 h 1788650"/>
              <a:gd name="connsiteX36" fmla="*/ 624840 w 967740"/>
              <a:gd name="connsiteY36" fmla="*/ 698990 h 1788650"/>
              <a:gd name="connsiteX37" fmla="*/ 621030 w 967740"/>
              <a:gd name="connsiteY37" fmla="*/ 683750 h 1788650"/>
              <a:gd name="connsiteX38" fmla="*/ 605790 w 967740"/>
              <a:gd name="connsiteY38" fmla="*/ 653270 h 1788650"/>
              <a:gd name="connsiteX39" fmla="*/ 586740 w 967740"/>
              <a:gd name="connsiteY39" fmla="*/ 622790 h 1788650"/>
              <a:gd name="connsiteX40" fmla="*/ 567690 w 967740"/>
              <a:gd name="connsiteY40" fmla="*/ 584690 h 1788650"/>
              <a:gd name="connsiteX41" fmla="*/ 567690 w 967740"/>
              <a:gd name="connsiteY41" fmla="*/ 584690 h 1788650"/>
              <a:gd name="connsiteX42" fmla="*/ 537210 w 967740"/>
              <a:gd name="connsiteY42" fmla="*/ 538970 h 1788650"/>
              <a:gd name="connsiteX43" fmla="*/ 518160 w 967740"/>
              <a:gd name="connsiteY43" fmla="*/ 504680 h 1788650"/>
              <a:gd name="connsiteX44" fmla="*/ 510540 w 967740"/>
              <a:gd name="connsiteY44" fmla="*/ 493250 h 1788650"/>
              <a:gd name="connsiteX45" fmla="*/ 468630 w 967740"/>
              <a:gd name="connsiteY45" fmla="*/ 455150 h 1788650"/>
              <a:gd name="connsiteX46" fmla="*/ 434340 w 967740"/>
              <a:gd name="connsiteY46" fmla="*/ 417050 h 1788650"/>
              <a:gd name="connsiteX47" fmla="*/ 403860 w 967740"/>
              <a:gd name="connsiteY47" fmla="*/ 390380 h 1788650"/>
              <a:gd name="connsiteX48" fmla="*/ 369570 w 967740"/>
              <a:gd name="connsiteY48" fmla="*/ 359900 h 1788650"/>
              <a:gd name="connsiteX49" fmla="*/ 342900 w 967740"/>
              <a:gd name="connsiteY49" fmla="*/ 344660 h 1788650"/>
              <a:gd name="connsiteX50" fmla="*/ 308610 w 967740"/>
              <a:gd name="connsiteY50" fmla="*/ 317990 h 1788650"/>
              <a:gd name="connsiteX51" fmla="*/ 281940 w 967740"/>
              <a:gd name="connsiteY51" fmla="*/ 302750 h 1788650"/>
              <a:gd name="connsiteX52" fmla="*/ 270510 w 967740"/>
              <a:gd name="connsiteY52" fmla="*/ 295130 h 1788650"/>
              <a:gd name="connsiteX53" fmla="*/ 224246 w 967740"/>
              <a:gd name="connsiteY53" fmla="*/ 264106 h 1788650"/>
              <a:gd name="connsiteX54" fmla="*/ 188323 w 967740"/>
              <a:gd name="connsiteY54" fmla="*/ 247232 h 1788650"/>
              <a:gd name="connsiteX55" fmla="*/ 163286 w 967740"/>
              <a:gd name="connsiteY55" fmla="*/ 215120 h 1788650"/>
              <a:gd name="connsiteX56" fmla="*/ 117566 w 967740"/>
              <a:gd name="connsiteY56" fmla="*/ 195526 h 1788650"/>
              <a:gd name="connsiteX57" fmla="*/ 76200 w 967740"/>
              <a:gd name="connsiteY57" fmla="*/ 167768 h 1788650"/>
              <a:gd name="connsiteX58" fmla="*/ 30480 w 967740"/>
              <a:gd name="connsiteY58" fmla="*/ 142730 h 1788650"/>
              <a:gd name="connsiteX59" fmla="*/ 22860 w 967740"/>
              <a:gd name="connsiteY59" fmla="*/ 127490 h 1788650"/>
              <a:gd name="connsiteX60" fmla="*/ 11430 w 967740"/>
              <a:gd name="connsiteY60" fmla="*/ 119870 h 1788650"/>
              <a:gd name="connsiteX61" fmla="*/ 19050 w 967740"/>
              <a:gd name="connsiteY61" fmla="*/ 104630 h 1788650"/>
              <a:gd name="connsiteX62" fmla="*/ 30480 w 967740"/>
              <a:gd name="connsiteY62" fmla="*/ 116060 h 1788650"/>
              <a:gd name="connsiteX63" fmla="*/ 41910 w 967740"/>
              <a:gd name="connsiteY63" fmla="*/ 123680 h 1788650"/>
              <a:gd name="connsiteX64" fmla="*/ 60960 w 967740"/>
              <a:gd name="connsiteY64" fmla="*/ 127490 h 1788650"/>
              <a:gd name="connsiteX65" fmla="*/ 53340 w 967740"/>
              <a:gd name="connsiteY65" fmla="*/ 97010 h 1788650"/>
              <a:gd name="connsiteX66" fmla="*/ 49530 w 967740"/>
              <a:gd name="connsiteY66" fmla="*/ 77960 h 1788650"/>
              <a:gd name="connsiteX67" fmla="*/ 72390 w 967740"/>
              <a:gd name="connsiteY67" fmla="*/ 93200 h 1788650"/>
              <a:gd name="connsiteX68" fmla="*/ 83820 w 967740"/>
              <a:gd name="connsiteY68" fmla="*/ 70340 h 1788650"/>
              <a:gd name="connsiteX69" fmla="*/ 110490 w 967740"/>
              <a:gd name="connsiteY69" fmla="*/ 89390 h 1788650"/>
              <a:gd name="connsiteX70" fmla="*/ 118110 w 967740"/>
              <a:gd name="connsiteY70" fmla="*/ 74150 h 1788650"/>
              <a:gd name="connsiteX71" fmla="*/ 125730 w 967740"/>
              <a:gd name="connsiteY71" fmla="*/ 51290 h 1788650"/>
              <a:gd name="connsiteX72" fmla="*/ 133350 w 967740"/>
              <a:gd name="connsiteY72" fmla="*/ 62720 h 1788650"/>
              <a:gd name="connsiteX73" fmla="*/ 140970 w 967740"/>
              <a:gd name="connsiteY73" fmla="*/ 51290 h 1788650"/>
              <a:gd name="connsiteX74" fmla="*/ 182880 w 967740"/>
              <a:gd name="connsiteY74" fmla="*/ 39860 h 1788650"/>
              <a:gd name="connsiteX75" fmla="*/ 211182 w 967740"/>
              <a:gd name="connsiteY75" fmla="*/ 51834 h 1788650"/>
              <a:gd name="connsiteX76" fmla="*/ 242207 w 967740"/>
              <a:gd name="connsiteY76" fmla="*/ 74695 h 1788650"/>
              <a:gd name="connsiteX77" fmla="*/ 283573 w 967740"/>
              <a:gd name="connsiteY77" fmla="*/ 104085 h 1788650"/>
              <a:gd name="connsiteX78" fmla="*/ 349431 w 967740"/>
              <a:gd name="connsiteY78" fmla="*/ 132389 h 1788650"/>
              <a:gd name="connsiteX79" fmla="*/ 389165 w 967740"/>
              <a:gd name="connsiteY79" fmla="*/ 159058 h 1788650"/>
              <a:gd name="connsiteX80" fmla="*/ 421277 w 967740"/>
              <a:gd name="connsiteY80" fmla="*/ 181374 h 1788650"/>
              <a:gd name="connsiteX81" fmla="*/ 457200 w 967740"/>
              <a:gd name="connsiteY81" fmla="*/ 209677 h 1788650"/>
              <a:gd name="connsiteX82" fmla="*/ 524147 w 967740"/>
              <a:gd name="connsiteY82" fmla="*/ 265195 h 1788650"/>
              <a:gd name="connsiteX83" fmla="*/ 555716 w 967740"/>
              <a:gd name="connsiteY83" fmla="*/ 294586 h 1788650"/>
              <a:gd name="connsiteX84" fmla="*/ 594360 w 967740"/>
              <a:gd name="connsiteY84" fmla="*/ 317990 h 1788650"/>
              <a:gd name="connsiteX85" fmla="*/ 624840 w 967740"/>
              <a:gd name="connsiteY85" fmla="*/ 356090 h 1788650"/>
              <a:gd name="connsiteX86" fmla="*/ 647700 w 967740"/>
              <a:gd name="connsiteY86" fmla="*/ 390380 h 1788650"/>
              <a:gd name="connsiteX87" fmla="*/ 651510 w 967740"/>
              <a:gd name="connsiteY87" fmla="*/ 401810 h 1788650"/>
              <a:gd name="connsiteX88" fmla="*/ 678180 w 967740"/>
              <a:gd name="connsiteY88" fmla="*/ 436100 h 1788650"/>
              <a:gd name="connsiteX89" fmla="*/ 704850 w 967740"/>
              <a:gd name="connsiteY89" fmla="*/ 474200 h 1788650"/>
              <a:gd name="connsiteX90" fmla="*/ 741317 w 967740"/>
              <a:gd name="connsiteY90" fmla="*/ 549312 h 1788650"/>
              <a:gd name="connsiteX91" fmla="*/ 767987 w 967740"/>
              <a:gd name="connsiteY91" fmla="*/ 599930 h 1788650"/>
              <a:gd name="connsiteX92" fmla="*/ 798467 w 967740"/>
              <a:gd name="connsiteY92" fmla="*/ 651093 h 1788650"/>
              <a:gd name="connsiteX93" fmla="*/ 807176 w 967740"/>
              <a:gd name="connsiteY93" fmla="*/ 567273 h 1788650"/>
              <a:gd name="connsiteX94" fmla="*/ 801188 w 967740"/>
              <a:gd name="connsiteY94" fmla="*/ 501959 h 1788650"/>
              <a:gd name="connsiteX95" fmla="*/ 796290 w 967740"/>
              <a:gd name="connsiteY95" fmla="*/ 401810 h 1788650"/>
              <a:gd name="connsiteX96" fmla="*/ 792480 w 967740"/>
              <a:gd name="connsiteY96" fmla="*/ 337040 h 1788650"/>
              <a:gd name="connsiteX97" fmla="*/ 784860 w 967740"/>
              <a:gd name="connsiteY97" fmla="*/ 291320 h 1788650"/>
              <a:gd name="connsiteX98" fmla="*/ 788670 w 967740"/>
              <a:gd name="connsiteY98" fmla="*/ 196070 h 1788650"/>
              <a:gd name="connsiteX99" fmla="*/ 792480 w 967740"/>
              <a:gd name="connsiteY99" fmla="*/ 177020 h 1788650"/>
              <a:gd name="connsiteX100" fmla="*/ 800100 w 967740"/>
              <a:gd name="connsiteY100" fmla="*/ 199880 h 1788650"/>
              <a:gd name="connsiteX101" fmla="*/ 803910 w 967740"/>
              <a:gd name="connsiteY101" fmla="*/ 237980 h 1788650"/>
              <a:gd name="connsiteX102" fmla="*/ 807720 w 967740"/>
              <a:gd name="connsiteY102" fmla="*/ 268460 h 1788650"/>
              <a:gd name="connsiteX103" fmla="*/ 815340 w 967740"/>
              <a:gd name="connsiteY103" fmla="*/ 257030 h 1788650"/>
              <a:gd name="connsiteX104" fmla="*/ 826770 w 967740"/>
              <a:gd name="connsiteY104" fmla="*/ 226550 h 1788650"/>
              <a:gd name="connsiteX105" fmla="*/ 845820 w 967740"/>
              <a:gd name="connsiteY105" fmla="*/ 180830 h 1788650"/>
              <a:gd name="connsiteX106" fmla="*/ 853440 w 967740"/>
              <a:gd name="connsiteY106" fmla="*/ 196070 h 1788650"/>
              <a:gd name="connsiteX107" fmla="*/ 868680 w 967740"/>
              <a:gd name="connsiteY107" fmla="*/ 218930 h 1788650"/>
              <a:gd name="connsiteX108" fmla="*/ 876300 w 967740"/>
              <a:gd name="connsiteY108" fmla="*/ 199880 h 1788650"/>
              <a:gd name="connsiteX109" fmla="*/ 883920 w 967740"/>
              <a:gd name="connsiteY109" fmla="*/ 188450 h 1788650"/>
              <a:gd name="connsiteX110" fmla="*/ 887730 w 967740"/>
              <a:gd name="connsiteY110" fmla="*/ 237980 h 1788650"/>
              <a:gd name="connsiteX111" fmla="*/ 902970 w 967740"/>
              <a:gd name="connsiteY111" fmla="*/ 211310 h 1788650"/>
              <a:gd name="connsiteX112" fmla="*/ 906780 w 967740"/>
              <a:gd name="connsiteY112" fmla="*/ 226550 h 1788650"/>
              <a:gd name="connsiteX113" fmla="*/ 910590 w 967740"/>
              <a:gd name="connsiteY113" fmla="*/ 241790 h 1788650"/>
              <a:gd name="connsiteX114" fmla="*/ 929640 w 967740"/>
              <a:gd name="connsiteY114" fmla="*/ 218930 h 1788650"/>
              <a:gd name="connsiteX115" fmla="*/ 933450 w 967740"/>
              <a:gd name="connsiteY115" fmla="*/ 207500 h 1788650"/>
              <a:gd name="connsiteX116" fmla="*/ 944880 w 967740"/>
              <a:gd name="connsiteY116" fmla="*/ 241790 h 1788650"/>
              <a:gd name="connsiteX117" fmla="*/ 941070 w 967740"/>
              <a:gd name="connsiteY117" fmla="*/ 302750 h 1788650"/>
              <a:gd name="connsiteX118" fmla="*/ 944880 w 967740"/>
              <a:gd name="connsiteY118" fmla="*/ 401810 h 1788650"/>
              <a:gd name="connsiteX119" fmla="*/ 948690 w 967740"/>
              <a:gd name="connsiteY119" fmla="*/ 428480 h 1788650"/>
              <a:gd name="connsiteX120" fmla="*/ 952500 w 967740"/>
              <a:gd name="connsiteY120" fmla="*/ 470390 h 1788650"/>
              <a:gd name="connsiteX121" fmla="*/ 956310 w 967740"/>
              <a:gd name="connsiteY121" fmla="*/ 565640 h 1788650"/>
              <a:gd name="connsiteX122" fmla="*/ 967740 w 967740"/>
              <a:gd name="connsiteY122" fmla="*/ 626600 h 1788650"/>
              <a:gd name="connsiteX123" fmla="*/ 960120 w 967740"/>
              <a:gd name="connsiteY123" fmla="*/ 737090 h 1788650"/>
              <a:gd name="connsiteX124" fmla="*/ 956310 w 967740"/>
              <a:gd name="connsiteY124" fmla="*/ 763760 h 1788650"/>
              <a:gd name="connsiteX125" fmla="*/ 952500 w 967740"/>
              <a:gd name="connsiteY125" fmla="*/ 782810 h 1788650"/>
              <a:gd name="connsiteX126" fmla="*/ 944880 w 967740"/>
              <a:gd name="connsiteY126" fmla="*/ 847580 h 1788650"/>
              <a:gd name="connsiteX127" fmla="*/ 941070 w 967740"/>
              <a:gd name="connsiteY127" fmla="*/ 862820 h 1788650"/>
              <a:gd name="connsiteX128" fmla="*/ 933450 w 967740"/>
              <a:gd name="connsiteY128" fmla="*/ 935210 h 1788650"/>
              <a:gd name="connsiteX129" fmla="*/ 925830 w 967740"/>
              <a:gd name="connsiteY129" fmla="*/ 988550 h 1788650"/>
              <a:gd name="connsiteX130" fmla="*/ 929640 w 967740"/>
              <a:gd name="connsiteY130" fmla="*/ 1057130 h 1788650"/>
              <a:gd name="connsiteX131" fmla="*/ 941070 w 967740"/>
              <a:gd name="connsiteY131" fmla="*/ 1133330 h 1788650"/>
              <a:gd name="connsiteX132" fmla="*/ 933450 w 967740"/>
              <a:gd name="connsiteY132" fmla="*/ 1217150 h 1788650"/>
              <a:gd name="connsiteX133" fmla="*/ 925830 w 967740"/>
              <a:gd name="connsiteY133" fmla="*/ 1262870 h 1788650"/>
              <a:gd name="connsiteX134" fmla="*/ 918210 w 967740"/>
              <a:gd name="connsiteY134" fmla="*/ 1346690 h 1788650"/>
              <a:gd name="connsiteX135" fmla="*/ 914400 w 967740"/>
              <a:gd name="connsiteY135" fmla="*/ 1361930 h 1788650"/>
              <a:gd name="connsiteX136" fmla="*/ 910590 w 967740"/>
              <a:gd name="connsiteY136" fmla="*/ 1380980 h 1788650"/>
              <a:gd name="connsiteX137" fmla="*/ 902970 w 967740"/>
              <a:gd name="connsiteY137" fmla="*/ 1403840 h 1788650"/>
              <a:gd name="connsiteX138" fmla="*/ 891540 w 967740"/>
              <a:gd name="connsiteY138" fmla="*/ 1430510 h 1788650"/>
              <a:gd name="connsiteX139" fmla="*/ 887730 w 967740"/>
              <a:gd name="connsiteY139" fmla="*/ 1457180 h 1788650"/>
              <a:gd name="connsiteX140" fmla="*/ 883920 w 967740"/>
              <a:gd name="connsiteY140" fmla="*/ 1468610 h 1788650"/>
              <a:gd name="connsiteX141" fmla="*/ 876300 w 967740"/>
              <a:gd name="connsiteY141" fmla="*/ 1495280 h 1788650"/>
              <a:gd name="connsiteX142" fmla="*/ 876300 w 967740"/>
              <a:gd name="connsiteY142" fmla="*/ 1586720 h 1788650"/>
              <a:gd name="connsiteX143" fmla="*/ 887730 w 967740"/>
              <a:gd name="connsiteY143" fmla="*/ 1609580 h 1788650"/>
              <a:gd name="connsiteX144" fmla="*/ 891540 w 967740"/>
              <a:gd name="connsiteY144" fmla="*/ 1617200 h 1788650"/>
              <a:gd name="connsiteX0" fmla="*/ 697230 w 967740"/>
              <a:gd name="connsiteY0" fmla="*/ 1788650 h 1788650"/>
              <a:gd name="connsiteX1" fmla="*/ 704850 w 967740"/>
              <a:gd name="connsiteY1" fmla="*/ 1758170 h 1788650"/>
              <a:gd name="connsiteX2" fmla="*/ 708660 w 967740"/>
              <a:gd name="connsiteY2" fmla="*/ 1742930 h 1788650"/>
              <a:gd name="connsiteX3" fmla="*/ 712470 w 967740"/>
              <a:gd name="connsiteY3" fmla="*/ 1716260 h 1788650"/>
              <a:gd name="connsiteX4" fmla="*/ 716280 w 967740"/>
              <a:gd name="connsiteY4" fmla="*/ 1697210 h 1788650"/>
              <a:gd name="connsiteX5" fmla="*/ 723900 w 967740"/>
              <a:gd name="connsiteY5" fmla="*/ 1674350 h 1788650"/>
              <a:gd name="connsiteX6" fmla="*/ 731520 w 967740"/>
              <a:gd name="connsiteY6" fmla="*/ 1590530 h 1788650"/>
              <a:gd name="connsiteX7" fmla="*/ 735330 w 967740"/>
              <a:gd name="connsiteY7" fmla="*/ 1579100 h 1788650"/>
              <a:gd name="connsiteX8" fmla="*/ 739140 w 967740"/>
              <a:gd name="connsiteY8" fmla="*/ 1529570 h 1788650"/>
              <a:gd name="connsiteX9" fmla="*/ 742950 w 967740"/>
              <a:gd name="connsiteY9" fmla="*/ 1514330 h 1788650"/>
              <a:gd name="connsiteX10" fmla="*/ 746760 w 967740"/>
              <a:gd name="connsiteY10" fmla="*/ 1472420 h 1788650"/>
              <a:gd name="connsiteX11" fmla="*/ 750570 w 967740"/>
              <a:gd name="connsiteY11" fmla="*/ 1457180 h 1788650"/>
              <a:gd name="connsiteX12" fmla="*/ 754380 w 967740"/>
              <a:gd name="connsiteY12" fmla="*/ 1426700 h 1788650"/>
              <a:gd name="connsiteX13" fmla="*/ 758190 w 967740"/>
              <a:gd name="connsiteY13" fmla="*/ 1400030 h 1788650"/>
              <a:gd name="connsiteX14" fmla="*/ 762000 w 967740"/>
              <a:gd name="connsiteY14" fmla="*/ 1339070 h 1788650"/>
              <a:gd name="connsiteX15" fmla="*/ 765810 w 967740"/>
              <a:gd name="connsiteY15" fmla="*/ 1316210 h 1788650"/>
              <a:gd name="connsiteX16" fmla="*/ 758190 w 967740"/>
              <a:gd name="connsiteY16" fmla="*/ 1209530 h 1788650"/>
              <a:gd name="connsiteX17" fmla="*/ 754380 w 967740"/>
              <a:gd name="connsiteY17" fmla="*/ 1190480 h 1788650"/>
              <a:gd name="connsiteX18" fmla="*/ 746760 w 967740"/>
              <a:gd name="connsiteY18" fmla="*/ 1137140 h 1788650"/>
              <a:gd name="connsiteX19" fmla="*/ 735330 w 967740"/>
              <a:gd name="connsiteY19" fmla="*/ 1087610 h 1788650"/>
              <a:gd name="connsiteX20" fmla="*/ 731520 w 967740"/>
              <a:gd name="connsiteY20" fmla="*/ 1076180 h 1788650"/>
              <a:gd name="connsiteX21" fmla="*/ 723900 w 967740"/>
              <a:gd name="connsiteY21" fmla="*/ 1019030 h 1788650"/>
              <a:gd name="connsiteX22" fmla="*/ 716280 w 967740"/>
              <a:gd name="connsiteY22" fmla="*/ 980930 h 1788650"/>
              <a:gd name="connsiteX23" fmla="*/ 712470 w 967740"/>
              <a:gd name="connsiteY23" fmla="*/ 942830 h 1788650"/>
              <a:gd name="connsiteX24" fmla="*/ 704850 w 967740"/>
              <a:gd name="connsiteY24" fmla="*/ 916160 h 1788650"/>
              <a:gd name="connsiteX25" fmla="*/ 701040 w 967740"/>
              <a:gd name="connsiteY25" fmla="*/ 897110 h 1788650"/>
              <a:gd name="connsiteX26" fmla="*/ 693420 w 967740"/>
              <a:gd name="connsiteY26" fmla="*/ 881870 h 1788650"/>
              <a:gd name="connsiteX27" fmla="*/ 685800 w 967740"/>
              <a:gd name="connsiteY27" fmla="*/ 859010 h 1788650"/>
              <a:gd name="connsiteX28" fmla="*/ 674370 w 967740"/>
              <a:gd name="connsiteY28" fmla="*/ 832340 h 1788650"/>
              <a:gd name="connsiteX29" fmla="*/ 666750 w 967740"/>
              <a:gd name="connsiteY29" fmla="*/ 817100 h 1788650"/>
              <a:gd name="connsiteX30" fmla="*/ 659130 w 967740"/>
              <a:gd name="connsiteY30" fmla="*/ 794240 h 1788650"/>
              <a:gd name="connsiteX31" fmla="*/ 655320 w 967740"/>
              <a:gd name="connsiteY31" fmla="*/ 779000 h 1788650"/>
              <a:gd name="connsiteX32" fmla="*/ 647700 w 967740"/>
              <a:gd name="connsiteY32" fmla="*/ 767570 h 1788650"/>
              <a:gd name="connsiteX33" fmla="*/ 640080 w 967740"/>
              <a:gd name="connsiteY33" fmla="*/ 737090 h 1788650"/>
              <a:gd name="connsiteX34" fmla="*/ 636270 w 967740"/>
              <a:gd name="connsiteY34" fmla="*/ 725660 h 1788650"/>
              <a:gd name="connsiteX35" fmla="*/ 632460 w 967740"/>
              <a:gd name="connsiteY35" fmla="*/ 710420 h 1788650"/>
              <a:gd name="connsiteX36" fmla="*/ 624840 w 967740"/>
              <a:gd name="connsiteY36" fmla="*/ 698990 h 1788650"/>
              <a:gd name="connsiteX37" fmla="*/ 621030 w 967740"/>
              <a:gd name="connsiteY37" fmla="*/ 683750 h 1788650"/>
              <a:gd name="connsiteX38" fmla="*/ 605790 w 967740"/>
              <a:gd name="connsiteY38" fmla="*/ 653270 h 1788650"/>
              <a:gd name="connsiteX39" fmla="*/ 586740 w 967740"/>
              <a:gd name="connsiteY39" fmla="*/ 622790 h 1788650"/>
              <a:gd name="connsiteX40" fmla="*/ 567690 w 967740"/>
              <a:gd name="connsiteY40" fmla="*/ 584690 h 1788650"/>
              <a:gd name="connsiteX41" fmla="*/ 567690 w 967740"/>
              <a:gd name="connsiteY41" fmla="*/ 584690 h 1788650"/>
              <a:gd name="connsiteX42" fmla="*/ 537210 w 967740"/>
              <a:gd name="connsiteY42" fmla="*/ 538970 h 1788650"/>
              <a:gd name="connsiteX43" fmla="*/ 518160 w 967740"/>
              <a:gd name="connsiteY43" fmla="*/ 504680 h 1788650"/>
              <a:gd name="connsiteX44" fmla="*/ 510540 w 967740"/>
              <a:gd name="connsiteY44" fmla="*/ 493250 h 1788650"/>
              <a:gd name="connsiteX45" fmla="*/ 468630 w 967740"/>
              <a:gd name="connsiteY45" fmla="*/ 455150 h 1788650"/>
              <a:gd name="connsiteX46" fmla="*/ 434340 w 967740"/>
              <a:gd name="connsiteY46" fmla="*/ 417050 h 1788650"/>
              <a:gd name="connsiteX47" fmla="*/ 403860 w 967740"/>
              <a:gd name="connsiteY47" fmla="*/ 390380 h 1788650"/>
              <a:gd name="connsiteX48" fmla="*/ 369570 w 967740"/>
              <a:gd name="connsiteY48" fmla="*/ 359900 h 1788650"/>
              <a:gd name="connsiteX49" fmla="*/ 342900 w 967740"/>
              <a:gd name="connsiteY49" fmla="*/ 344660 h 1788650"/>
              <a:gd name="connsiteX50" fmla="*/ 308610 w 967740"/>
              <a:gd name="connsiteY50" fmla="*/ 317990 h 1788650"/>
              <a:gd name="connsiteX51" fmla="*/ 281940 w 967740"/>
              <a:gd name="connsiteY51" fmla="*/ 302750 h 1788650"/>
              <a:gd name="connsiteX52" fmla="*/ 270510 w 967740"/>
              <a:gd name="connsiteY52" fmla="*/ 295130 h 1788650"/>
              <a:gd name="connsiteX53" fmla="*/ 224246 w 967740"/>
              <a:gd name="connsiteY53" fmla="*/ 264106 h 1788650"/>
              <a:gd name="connsiteX54" fmla="*/ 188323 w 967740"/>
              <a:gd name="connsiteY54" fmla="*/ 247232 h 1788650"/>
              <a:gd name="connsiteX55" fmla="*/ 163286 w 967740"/>
              <a:gd name="connsiteY55" fmla="*/ 215120 h 1788650"/>
              <a:gd name="connsiteX56" fmla="*/ 117566 w 967740"/>
              <a:gd name="connsiteY56" fmla="*/ 195526 h 1788650"/>
              <a:gd name="connsiteX57" fmla="*/ 76200 w 967740"/>
              <a:gd name="connsiteY57" fmla="*/ 167768 h 1788650"/>
              <a:gd name="connsiteX58" fmla="*/ 30480 w 967740"/>
              <a:gd name="connsiteY58" fmla="*/ 142730 h 1788650"/>
              <a:gd name="connsiteX59" fmla="*/ 22860 w 967740"/>
              <a:gd name="connsiteY59" fmla="*/ 127490 h 1788650"/>
              <a:gd name="connsiteX60" fmla="*/ 11430 w 967740"/>
              <a:gd name="connsiteY60" fmla="*/ 119870 h 1788650"/>
              <a:gd name="connsiteX61" fmla="*/ 19050 w 967740"/>
              <a:gd name="connsiteY61" fmla="*/ 104630 h 1788650"/>
              <a:gd name="connsiteX62" fmla="*/ 30480 w 967740"/>
              <a:gd name="connsiteY62" fmla="*/ 116060 h 1788650"/>
              <a:gd name="connsiteX63" fmla="*/ 41910 w 967740"/>
              <a:gd name="connsiteY63" fmla="*/ 123680 h 1788650"/>
              <a:gd name="connsiteX64" fmla="*/ 60960 w 967740"/>
              <a:gd name="connsiteY64" fmla="*/ 127490 h 1788650"/>
              <a:gd name="connsiteX65" fmla="*/ 53340 w 967740"/>
              <a:gd name="connsiteY65" fmla="*/ 97010 h 1788650"/>
              <a:gd name="connsiteX66" fmla="*/ 49530 w 967740"/>
              <a:gd name="connsiteY66" fmla="*/ 77960 h 1788650"/>
              <a:gd name="connsiteX67" fmla="*/ 72390 w 967740"/>
              <a:gd name="connsiteY67" fmla="*/ 93200 h 1788650"/>
              <a:gd name="connsiteX68" fmla="*/ 83820 w 967740"/>
              <a:gd name="connsiteY68" fmla="*/ 70340 h 1788650"/>
              <a:gd name="connsiteX69" fmla="*/ 110490 w 967740"/>
              <a:gd name="connsiteY69" fmla="*/ 89390 h 1788650"/>
              <a:gd name="connsiteX70" fmla="*/ 118110 w 967740"/>
              <a:gd name="connsiteY70" fmla="*/ 74150 h 1788650"/>
              <a:gd name="connsiteX71" fmla="*/ 125730 w 967740"/>
              <a:gd name="connsiteY71" fmla="*/ 51290 h 1788650"/>
              <a:gd name="connsiteX72" fmla="*/ 133350 w 967740"/>
              <a:gd name="connsiteY72" fmla="*/ 62720 h 1788650"/>
              <a:gd name="connsiteX73" fmla="*/ 140970 w 967740"/>
              <a:gd name="connsiteY73" fmla="*/ 51290 h 1788650"/>
              <a:gd name="connsiteX74" fmla="*/ 182880 w 967740"/>
              <a:gd name="connsiteY74" fmla="*/ 39860 h 1788650"/>
              <a:gd name="connsiteX75" fmla="*/ 211182 w 967740"/>
              <a:gd name="connsiteY75" fmla="*/ 51834 h 1788650"/>
              <a:gd name="connsiteX76" fmla="*/ 242207 w 967740"/>
              <a:gd name="connsiteY76" fmla="*/ 74695 h 1788650"/>
              <a:gd name="connsiteX77" fmla="*/ 283573 w 967740"/>
              <a:gd name="connsiteY77" fmla="*/ 104085 h 1788650"/>
              <a:gd name="connsiteX78" fmla="*/ 349431 w 967740"/>
              <a:gd name="connsiteY78" fmla="*/ 132389 h 1788650"/>
              <a:gd name="connsiteX79" fmla="*/ 389165 w 967740"/>
              <a:gd name="connsiteY79" fmla="*/ 159058 h 1788650"/>
              <a:gd name="connsiteX80" fmla="*/ 421277 w 967740"/>
              <a:gd name="connsiteY80" fmla="*/ 181374 h 1788650"/>
              <a:gd name="connsiteX81" fmla="*/ 457200 w 967740"/>
              <a:gd name="connsiteY81" fmla="*/ 209677 h 1788650"/>
              <a:gd name="connsiteX82" fmla="*/ 524147 w 967740"/>
              <a:gd name="connsiteY82" fmla="*/ 265195 h 1788650"/>
              <a:gd name="connsiteX83" fmla="*/ 555716 w 967740"/>
              <a:gd name="connsiteY83" fmla="*/ 294586 h 1788650"/>
              <a:gd name="connsiteX84" fmla="*/ 594360 w 967740"/>
              <a:gd name="connsiteY84" fmla="*/ 317990 h 1788650"/>
              <a:gd name="connsiteX85" fmla="*/ 624840 w 967740"/>
              <a:gd name="connsiteY85" fmla="*/ 356090 h 1788650"/>
              <a:gd name="connsiteX86" fmla="*/ 647700 w 967740"/>
              <a:gd name="connsiteY86" fmla="*/ 390380 h 1788650"/>
              <a:gd name="connsiteX87" fmla="*/ 651510 w 967740"/>
              <a:gd name="connsiteY87" fmla="*/ 401810 h 1788650"/>
              <a:gd name="connsiteX88" fmla="*/ 678180 w 967740"/>
              <a:gd name="connsiteY88" fmla="*/ 436100 h 1788650"/>
              <a:gd name="connsiteX89" fmla="*/ 704850 w 967740"/>
              <a:gd name="connsiteY89" fmla="*/ 474200 h 1788650"/>
              <a:gd name="connsiteX90" fmla="*/ 741317 w 967740"/>
              <a:gd name="connsiteY90" fmla="*/ 549312 h 1788650"/>
              <a:gd name="connsiteX91" fmla="*/ 767987 w 967740"/>
              <a:gd name="connsiteY91" fmla="*/ 599930 h 1788650"/>
              <a:gd name="connsiteX92" fmla="*/ 798467 w 967740"/>
              <a:gd name="connsiteY92" fmla="*/ 651093 h 1788650"/>
              <a:gd name="connsiteX93" fmla="*/ 807176 w 967740"/>
              <a:gd name="connsiteY93" fmla="*/ 567273 h 1788650"/>
              <a:gd name="connsiteX94" fmla="*/ 801188 w 967740"/>
              <a:gd name="connsiteY94" fmla="*/ 501959 h 1788650"/>
              <a:gd name="connsiteX95" fmla="*/ 796290 w 967740"/>
              <a:gd name="connsiteY95" fmla="*/ 401810 h 1788650"/>
              <a:gd name="connsiteX96" fmla="*/ 792480 w 967740"/>
              <a:gd name="connsiteY96" fmla="*/ 337040 h 1788650"/>
              <a:gd name="connsiteX97" fmla="*/ 784860 w 967740"/>
              <a:gd name="connsiteY97" fmla="*/ 291320 h 1788650"/>
              <a:gd name="connsiteX98" fmla="*/ 788670 w 967740"/>
              <a:gd name="connsiteY98" fmla="*/ 196070 h 1788650"/>
              <a:gd name="connsiteX99" fmla="*/ 792480 w 967740"/>
              <a:gd name="connsiteY99" fmla="*/ 177020 h 1788650"/>
              <a:gd name="connsiteX100" fmla="*/ 800100 w 967740"/>
              <a:gd name="connsiteY100" fmla="*/ 199880 h 1788650"/>
              <a:gd name="connsiteX101" fmla="*/ 803910 w 967740"/>
              <a:gd name="connsiteY101" fmla="*/ 237980 h 1788650"/>
              <a:gd name="connsiteX102" fmla="*/ 807720 w 967740"/>
              <a:gd name="connsiteY102" fmla="*/ 268460 h 1788650"/>
              <a:gd name="connsiteX103" fmla="*/ 815340 w 967740"/>
              <a:gd name="connsiteY103" fmla="*/ 257030 h 1788650"/>
              <a:gd name="connsiteX104" fmla="*/ 826770 w 967740"/>
              <a:gd name="connsiteY104" fmla="*/ 226550 h 1788650"/>
              <a:gd name="connsiteX105" fmla="*/ 845820 w 967740"/>
              <a:gd name="connsiteY105" fmla="*/ 180830 h 1788650"/>
              <a:gd name="connsiteX106" fmla="*/ 853440 w 967740"/>
              <a:gd name="connsiteY106" fmla="*/ 196070 h 1788650"/>
              <a:gd name="connsiteX107" fmla="*/ 868680 w 967740"/>
              <a:gd name="connsiteY107" fmla="*/ 218930 h 1788650"/>
              <a:gd name="connsiteX108" fmla="*/ 876300 w 967740"/>
              <a:gd name="connsiteY108" fmla="*/ 199880 h 1788650"/>
              <a:gd name="connsiteX109" fmla="*/ 883920 w 967740"/>
              <a:gd name="connsiteY109" fmla="*/ 188450 h 1788650"/>
              <a:gd name="connsiteX110" fmla="*/ 887730 w 967740"/>
              <a:gd name="connsiteY110" fmla="*/ 237980 h 1788650"/>
              <a:gd name="connsiteX111" fmla="*/ 902970 w 967740"/>
              <a:gd name="connsiteY111" fmla="*/ 211310 h 1788650"/>
              <a:gd name="connsiteX112" fmla="*/ 906780 w 967740"/>
              <a:gd name="connsiteY112" fmla="*/ 226550 h 1788650"/>
              <a:gd name="connsiteX113" fmla="*/ 929640 w 967740"/>
              <a:gd name="connsiteY113" fmla="*/ 218930 h 1788650"/>
              <a:gd name="connsiteX114" fmla="*/ 933450 w 967740"/>
              <a:gd name="connsiteY114" fmla="*/ 207500 h 1788650"/>
              <a:gd name="connsiteX115" fmla="*/ 944880 w 967740"/>
              <a:gd name="connsiteY115" fmla="*/ 241790 h 1788650"/>
              <a:gd name="connsiteX116" fmla="*/ 941070 w 967740"/>
              <a:gd name="connsiteY116" fmla="*/ 302750 h 1788650"/>
              <a:gd name="connsiteX117" fmla="*/ 944880 w 967740"/>
              <a:gd name="connsiteY117" fmla="*/ 401810 h 1788650"/>
              <a:gd name="connsiteX118" fmla="*/ 948690 w 967740"/>
              <a:gd name="connsiteY118" fmla="*/ 428480 h 1788650"/>
              <a:gd name="connsiteX119" fmla="*/ 952500 w 967740"/>
              <a:gd name="connsiteY119" fmla="*/ 470390 h 1788650"/>
              <a:gd name="connsiteX120" fmla="*/ 956310 w 967740"/>
              <a:gd name="connsiteY120" fmla="*/ 565640 h 1788650"/>
              <a:gd name="connsiteX121" fmla="*/ 967740 w 967740"/>
              <a:gd name="connsiteY121" fmla="*/ 626600 h 1788650"/>
              <a:gd name="connsiteX122" fmla="*/ 960120 w 967740"/>
              <a:gd name="connsiteY122" fmla="*/ 737090 h 1788650"/>
              <a:gd name="connsiteX123" fmla="*/ 956310 w 967740"/>
              <a:gd name="connsiteY123" fmla="*/ 763760 h 1788650"/>
              <a:gd name="connsiteX124" fmla="*/ 952500 w 967740"/>
              <a:gd name="connsiteY124" fmla="*/ 782810 h 1788650"/>
              <a:gd name="connsiteX125" fmla="*/ 944880 w 967740"/>
              <a:gd name="connsiteY125" fmla="*/ 847580 h 1788650"/>
              <a:gd name="connsiteX126" fmla="*/ 941070 w 967740"/>
              <a:gd name="connsiteY126" fmla="*/ 862820 h 1788650"/>
              <a:gd name="connsiteX127" fmla="*/ 933450 w 967740"/>
              <a:gd name="connsiteY127" fmla="*/ 935210 h 1788650"/>
              <a:gd name="connsiteX128" fmla="*/ 925830 w 967740"/>
              <a:gd name="connsiteY128" fmla="*/ 988550 h 1788650"/>
              <a:gd name="connsiteX129" fmla="*/ 929640 w 967740"/>
              <a:gd name="connsiteY129" fmla="*/ 1057130 h 1788650"/>
              <a:gd name="connsiteX130" fmla="*/ 941070 w 967740"/>
              <a:gd name="connsiteY130" fmla="*/ 1133330 h 1788650"/>
              <a:gd name="connsiteX131" fmla="*/ 933450 w 967740"/>
              <a:gd name="connsiteY131" fmla="*/ 1217150 h 1788650"/>
              <a:gd name="connsiteX132" fmla="*/ 925830 w 967740"/>
              <a:gd name="connsiteY132" fmla="*/ 1262870 h 1788650"/>
              <a:gd name="connsiteX133" fmla="*/ 918210 w 967740"/>
              <a:gd name="connsiteY133" fmla="*/ 1346690 h 1788650"/>
              <a:gd name="connsiteX134" fmla="*/ 914400 w 967740"/>
              <a:gd name="connsiteY134" fmla="*/ 1361930 h 1788650"/>
              <a:gd name="connsiteX135" fmla="*/ 910590 w 967740"/>
              <a:gd name="connsiteY135" fmla="*/ 1380980 h 1788650"/>
              <a:gd name="connsiteX136" fmla="*/ 902970 w 967740"/>
              <a:gd name="connsiteY136" fmla="*/ 1403840 h 1788650"/>
              <a:gd name="connsiteX137" fmla="*/ 891540 w 967740"/>
              <a:gd name="connsiteY137" fmla="*/ 1430510 h 1788650"/>
              <a:gd name="connsiteX138" fmla="*/ 887730 w 967740"/>
              <a:gd name="connsiteY138" fmla="*/ 1457180 h 1788650"/>
              <a:gd name="connsiteX139" fmla="*/ 883920 w 967740"/>
              <a:gd name="connsiteY139" fmla="*/ 1468610 h 1788650"/>
              <a:gd name="connsiteX140" fmla="*/ 876300 w 967740"/>
              <a:gd name="connsiteY140" fmla="*/ 1495280 h 1788650"/>
              <a:gd name="connsiteX141" fmla="*/ 876300 w 967740"/>
              <a:gd name="connsiteY141" fmla="*/ 1586720 h 1788650"/>
              <a:gd name="connsiteX142" fmla="*/ 887730 w 967740"/>
              <a:gd name="connsiteY142" fmla="*/ 1609580 h 1788650"/>
              <a:gd name="connsiteX143" fmla="*/ 891540 w 967740"/>
              <a:gd name="connsiteY143" fmla="*/ 1617200 h 1788650"/>
              <a:gd name="connsiteX0" fmla="*/ 697230 w 967740"/>
              <a:gd name="connsiteY0" fmla="*/ 1788650 h 1788650"/>
              <a:gd name="connsiteX1" fmla="*/ 704850 w 967740"/>
              <a:gd name="connsiteY1" fmla="*/ 1758170 h 1788650"/>
              <a:gd name="connsiteX2" fmla="*/ 708660 w 967740"/>
              <a:gd name="connsiteY2" fmla="*/ 1742930 h 1788650"/>
              <a:gd name="connsiteX3" fmla="*/ 712470 w 967740"/>
              <a:gd name="connsiteY3" fmla="*/ 1716260 h 1788650"/>
              <a:gd name="connsiteX4" fmla="*/ 716280 w 967740"/>
              <a:gd name="connsiteY4" fmla="*/ 1697210 h 1788650"/>
              <a:gd name="connsiteX5" fmla="*/ 723900 w 967740"/>
              <a:gd name="connsiteY5" fmla="*/ 1674350 h 1788650"/>
              <a:gd name="connsiteX6" fmla="*/ 731520 w 967740"/>
              <a:gd name="connsiteY6" fmla="*/ 1590530 h 1788650"/>
              <a:gd name="connsiteX7" fmla="*/ 735330 w 967740"/>
              <a:gd name="connsiteY7" fmla="*/ 1579100 h 1788650"/>
              <a:gd name="connsiteX8" fmla="*/ 739140 w 967740"/>
              <a:gd name="connsiteY8" fmla="*/ 1529570 h 1788650"/>
              <a:gd name="connsiteX9" fmla="*/ 742950 w 967740"/>
              <a:gd name="connsiteY9" fmla="*/ 1514330 h 1788650"/>
              <a:gd name="connsiteX10" fmla="*/ 746760 w 967740"/>
              <a:gd name="connsiteY10" fmla="*/ 1472420 h 1788650"/>
              <a:gd name="connsiteX11" fmla="*/ 750570 w 967740"/>
              <a:gd name="connsiteY11" fmla="*/ 1457180 h 1788650"/>
              <a:gd name="connsiteX12" fmla="*/ 754380 w 967740"/>
              <a:gd name="connsiteY12" fmla="*/ 1426700 h 1788650"/>
              <a:gd name="connsiteX13" fmla="*/ 758190 w 967740"/>
              <a:gd name="connsiteY13" fmla="*/ 1400030 h 1788650"/>
              <a:gd name="connsiteX14" fmla="*/ 762000 w 967740"/>
              <a:gd name="connsiteY14" fmla="*/ 1339070 h 1788650"/>
              <a:gd name="connsiteX15" fmla="*/ 765810 w 967740"/>
              <a:gd name="connsiteY15" fmla="*/ 1316210 h 1788650"/>
              <a:gd name="connsiteX16" fmla="*/ 758190 w 967740"/>
              <a:gd name="connsiteY16" fmla="*/ 1209530 h 1788650"/>
              <a:gd name="connsiteX17" fmla="*/ 754380 w 967740"/>
              <a:gd name="connsiteY17" fmla="*/ 1190480 h 1788650"/>
              <a:gd name="connsiteX18" fmla="*/ 746760 w 967740"/>
              <a:gd name="connsiteY18" fmla="*/ 1137140 h 1788650"/>
              <a:gd name="connsiteX19" fmla="*/ 735330 w 967740"/>
              <a:gd name="connsiteY19" fmla="*/ 1087610 h 1788650"/>
              <a:gd name="connsiteX20" fmla="*/ 731520 w 967740"/>
              <a:gd name="connsiteY20" fmla="*/ 1076180 h 1788650"/>
              <a:gd name="connsiteX21" fmla="*/ 723900 w 967740"/>
              <a:gd name="connsiteY21" fmla="*/ 1019030 h 1788650"/>
              <a:gd name="connsiteX22" fmla="*/ 716280 w 967740"/>
              <a:gd name="connsiteY22" fmla="*/ 980930 h 1788650"/>
              <a:gd name="connsiteX23" fmla="*/ 712470 w 967740"/>
              <a:gd name="connsiteY23" fmla="*/ 942830 h 1788650"/>
              <a:gd name="connsiteX24" fmla="*/ 704850 w 967740"/>
              <a:gd name="connsiteY24" fmla="*/ 916160 h 1788650"/>
              <a:gd name="connsiteX25" fmla="*/ 701040 w 967740"/>
              <a:gd name="connsiteY25" fmla="*/ 897110 h 1788650"/>
              <a:gd name="connsiteX26" fmla="*/ 693420 w 967740"/>
              <a:gd name="connsiteY26" fmla="*/ 881870 h 1788650"/>
              <a:gd name="connsiteX27" fmla="*/ 685800 w 967740"/>
              <a:gd name="connsiteY27" fmla="*/ 859010 h 1788650"/>
              <a:gd name="connsiteX28" fmla="*/ 674370 w 967740"/>
              <a:gd name="connsiteY28" fmla="*/ 832340 h 1788650"/>
              <a:gd name="connsiteX29" fmla="*/ 666750 w 967740"/>
              <a:gd name="connsiteY29" fmla="*/ 817100 h 1788650"/>
              <a:gd name="connsiteX30" fmla="*/ 659130 w 967740"/>
              <a:gd name="connsiteY30" fmla="*/ 794240 h 1788650"/>
              <a:gd name="connsiteX31" fmla="*/ 655320 w 967740"/>
              <a:gd name="connsiteY31" fmla="*/ 779000 h 1788650"/>
              <a:gd name="connsiteX32" fmla="*/ 647700 w 967740"/>
              <a:gd name="connsiteY32" fmla="*/ 767570 h 1788650"/>
              <a:gd name="connsiteX33" fmla="*/ 640080 w 967740"/>
              <a:gd name="connsiteY33" fmla="*/ 737090 h 1788650"/>
              <a:gd name="connsiteX34" fmla="*/ 636270 w 967740"/>
              <a:gd name="connsiteY34" fmla="*/ 725660 h 1788650"/>
              <a:gd name="connsiteX35" fmla="*/ 632460 w 967740"/>
              <a:gd name="connsiteY35" fmla="*/ 710420 h 1788650"/>
              <a:gd name="connsiteX36" fmla="*/ 624840 w 967740"/>
              <a:gd name="connsiteY36" fmla="*/ 698990 h 1788650"/>
              <a:gd name="connsiteX37" fmla="*/ 621030 w 967740"/>
              <a:gd name="connsiteY37" fmla="*/ 683750 h 1788650"/>
              <a:gd name="connsiteX38" fmla="*/ 605790 w 967740"/>
              <a:gd name="connsiteY38" fmla="*/ 653270 h 1788650"/>
              <a:gd name="connsiteX39" fmla="*/ 586740 w 967740"/>
              <a:gd name="connsiteY39" fmla="*/ 622790 h 1788650"/>
              <a:gd name="connsiteX40" fmla="*/ 567690 w 967740"/>
              <a:gd name="connsiteY40" fmla="*/ 584690 h 1788650"/>
              <a:gd name="connsiteX41" fmla="*/ 567690 w 967740"/>
              <a:gd name="connsiteY41" fmla="*/ 584690 h 1788650"/>
              <a:gd name="connsiteX42" fmla="*/ 537210 w 967740"/>
              <a:gd name="connsiteY42" fmla="*/ 538970 h 1788650"/>
              <a:gd name="connsiteX43" fmla="*/ 518160 w 967740"/>
              <a:gd name="connsiteY43" fmla="*/ 504680 h 1788650"/>
              <a:gd name="connsiteX44" fmla="*/ 510540 w 967740"/>
              <a:gd name="connsiteY44" fmla="*/ 493250 h 1788650"/>
              <a:gd name="connsiteX45" fmla="*/ 468630 w 967740"/>
              <a:gd name="connsiteY45" fmla="*/ 455150 h 1788650"/>
              <a:gd name="connsiteX46" fmla="*/ 434340 w 967740"/>
              <a:gd name="connsiteY46" fmla="*/ 417050 h 1788650"/>
              <a:gd name="connsiteX47" fmla="*/ 403860 w 967740"/>
              <a:gd name="connsiteY47" fmla="*/ 390380 h 1788650"/>
              <a:gd name="connsiteX48" fmla="*/ 369570 w 967740"/>
              <a:gd name="connsiteY48" fmla="*/ 359900 h 1788650"/>
              <a:gd name="connsiteX49" fmla="*/ 342900 w 967740"/>
              <a:gd name="connsiteY49" fmla="*/ 344660 h 1788650"/>
              <a:gd name="connsiteX50" fmla="*/ 308610 w 967740"/>
              <a:gd name="connsiteY50" fmla="*/ 317990 h 1788650"/>
              <a:gd name="connsiteX51" fmla="*/ 281940 w 967740"/>
              <a:gd name="connsiteY51" fmla="*/ 302750 h 1788650"/>
              <a:gd name="connsiteX52" fmla="*/ 270510 w 967740"/>
              <a:gd name="connsiteY52" fmla="*/ 295130 h 1788650"/>
              <a:gd name="connsiteX53" fmla="*/ 224246 w 967740"/>
              <a:gd name="connsiteY53" fmla="*/ 264106 h 1788650"/>
              <a:gd name="connsiteX54" fmla="*/ 188323 w 967740"/>
              <a:gd name="connsiteY54" fmla="*/ 247232 h 1788650"/>
              <a:gd name="connsiteX55" fmla="*/ 163286 w 967740"/>
              <a:gd name="connsiteY55" fmla="*/ 215120 h 1788650"/>
              <a:gd name="connsiteX56" fmla="*/ 117566 w 967740"/>
              <a:gd name="connsiteY56" fmla="*/ 195526 h 1788650"/>
              <a:gd name="connsiteX57" fmla="*/ 76200 w 967740"/>
              <a:gd name="connsiteY57" fmla="*/ 167768 h 1788650"/>
              <a:gd name="connsiteX58" fmla="*/ 30480 w 967740"/>
              <a:gd name="connsiteY58" fmla="*/ 142730 h 1788650"/>
              <a:gd name="connsiteX59" fmla="*/ 22860 w 967740"/>
              <a:gd name="connsiteY59" fmla="*/ 127490 h 1788650"/>
              <a:gd name="connsiteX60" fmla="*/ 11430 w 967740"/>
              <a:gd name="connsiteY60" fmla="*/ 119870 h 1788650"/>
              <a:gd name="connsiteX61" fmla="*/ 19050 w 967740"/>
              <a:gd name="connsiteY61" fmla="*/ 104630 h 1788650"/>
              <a:gd name="connsiteX62" fmla="*/ 30480 w 967740"/>
              <a:gd name="connsiteY62" fmla="*/ 116060 h 1788650"/>
              <a:gd name="connsiteX63" fmla="*/ 41910 w 967740"/>
              <a:gd name="connsiteY63" fmla="*/ 123680 h 1788650"/>
              <a:gd name="connsiteX64" fmla="*/ 60960 w 967740"/>
              <a:gd name="connsiteY64" fmla="*/ 127490 h 1788650"/>
              <a:gd name="connsiteX65" fmla="*/ 53340 w 967740"/>
              <a:gd name="connsiteY65" fmla="*/ 97010 h 1788650"/>
              <a:gd name="connsiteX66" fmla="*/ 49530 w 967740"/>
              <a:gd name="connsiteY66" fmla="*/ 77960 h 1788650"/>
              <a:gd name="connsiteX67" fmla="*/ 72390 w 967740"/>
              <a:gd name="connsiteY67" fmla="*/ 93200 h 1788650"/>
              <a:gd name="connsiteX68" fmla="*/ 83820 w 967740"/>
              <a:gd name="connsiteY68" fmla="*/ 70340 h 1788650"/>
              <a:gd name="connsiteX69" fmla="*/ 110490 w 967740"/>
              <a:gd name="connsiteY69" fmla="*/ 89390 h 1788650"/>
              <a:gd name="connsiteX70" fmla="*/ 118110 w 967740"/>
              <a:gd name="connsiteY70" fmla="*/ 74150 h 1788650"/>
              <a:gd name="connsiteX71" fmla="*/ 125730 w 967740"/>
              <a:gd name="connsiteY71" fmla="*/ 51290 h 1788650"/>
              <a:gd name="connsiteX72" fmla="*/ 133350 w 967740"/>
              <a:gd name="connsiteY72" fmla="*/ 62720 h 1788650"/>
              <a:gd name="connsiteX73" fmla="*/ 140970 w 967740"/>
              <a:gd name="connsiteY73" fmla="*/ 51290 h 1788650"/>
              <a:gd name="connsiteX74" fmla="*/ 182880 w 967740"/>
              <a:gd name="connsiteY74" fmla="*/ 39860 h 1788650"/>
              <a:gd name="connsiteX75" fmla="*/ 211182 w 967740"/>
              <a:gd name="connsiteY75" fmla="*/ 51834 h 1788650"/>
              <a:gd name="connsiteX76" fmla="*/ 242207 w 967740"/>
              <a:gd name="connsiteY76" fmla="*/ 74695 h 1788650"/>
              <a:gd name="connsiteX77" fmla="*/ 283573 w 967740"/>
              <a:gd name="connsiteY77" fmla="*/ 104085 h 1788650"/>
              <a:gd name="connsiteX78" fmla="*/ 349431 w 967740"/>
              <a:gd name="connsiteY78" fmla="*/ 132389 h 1788650"/>
              <a:gd name="connsiteX79" fmla="*/ 389165 w 967740"/>
              <a:gd name="connsiteY79" fmla="*/ 159058 h 1788650"/>
              <a:gd name="connsiteX80" fmla="*/ 421277 w 967740"/>
              <a:gd name="connsiteY80" fmla="*/ 181374 h 1788650"/>
              <a:gd name="connsiteX81" fmla="*/ 457200 w 967740"/>
              <a:gd name="connsiteY81" fmla="*/ 209677 h 1788650"/>
              <a:gd name="connsiteX82" fmla="*/ 524147 w 967740"/>
              <a:gd name="connsiteY82" fmla="*/ 265195 h 1788650"/>
              <a:gd name="connsiteX83" fmla="*/ 555716 w 967740"/>
              <a:gd name="connsiteY83" fmla="*/ 294586 h 1788650"/>
              <a:gd name="connsiteX84" fmla="*/ 594360 w 967740"/>
              <a:gd name="connsiteY84" fmla="*/ 317990 h 1788650"/>
              <a:gd name="connsiteX85" fmla="*/ 624840 w 967740"/>
              <a:gd name="connsiteY85" fmla="*/ 356090 h 1788650"/>
              <a:gd name="connsiteX86" fmla="*/ 647700 w 967740"/>
              <a:gd name="connsiteY86" fmla="*/ 390380 h 1788650"/>
              <a:gd name="connsiteX87" fmla="*/ 651510 w 967740"/>
              <a:gd name="connsiteY87" fmla="*/ 401810 h 1788650"/>
              <a:gd name="connsiteX88" fmla="*/ 678180 w 967740"/>
              <a:gd name="connsiteY88" fmla="*/ 436100 h 1788650"/>
              <a:gd name="connsiteX89" fmla="*/ 704850 w 967740"/>
              <a:gd name="connsiteY89" fmla="*/ 474200 h 1788650"/>
              <a:gd name="connsiteX90" fmla="*/ 741317 w 967740"/>
              <a:gd name="connsiteY90" fmla="*/ 549312 h 1788650"/>
              <a:gd name="connsiteX91" fmla="*/ 767987 w 967740"/>
              <a:gd name="connsiteY91" fmla="*/ 599930 h 1788650"/>
              <a:gd name="connsiteX92" fmla="*/ 798467 w 967740"/>
              <a:gd name="connsiteY92" fmla="*/ 651093 h 1788650"/>
              <a:gd name="connsiteX93" fmla="*/ 807176 w 967740"/>
              <a:gd name="connsiteY93" fmla="*/ 567273 h 1788650"/>
              <a:gd name="connsiteX94" fmla="*/ 801188 w 967740"/>
              <a:gd name="connsiteY94" fmla="*/ 501959 h 1788650"/>
              <a:gd name="connsiteX95" fmla="*/ 796290 w 967740"/>
              <a:gd name="connsiteY95" fmla="*/ 401810 h 1788650"/>
              <a:gd name="connsiteX96" fmla="*/ 792480 w 967740"/>
              <a:gd name="connsiteY96" fmla="*/ 337040 h 1788650"/>
              <a:gd name="connsiteX97" fmla="*/ 784860 w 967740"/>
              <a:gd name="connsiteY97" fmla="*/ 291320 h 1788650"/>
              <a:gd name="connsiteX98" fmla="*/ 788670 w 967740"/>
              <a:gd name="connsiteY98" fmla="*/ 196070 h 1788650"/>
              <a:gd name="connsiteX99" fmla="*/ 792480 w 967740"/>
              <a:gd name="connsiteY99" fmla="*/ 177020 h 1788650"/>
              <a:gd name="connsiteX100" fmla="*/ 800100 w 967740"/>
              <a:gd name="connsiteY100" fmla="*/ 199880 h 1788650"/>
              <a:gd name="connsiteX101" fmla="*/ 803910 w 967740"/>
              <a:gd name="connsiteY101" fmla="*/ 237980 h 1788650"/>
              <a:gd name="connsiteX102" fmla="*/ 807720 w 967740"/>
              <a:gd name="connsiteY102" fmla="*/ 268460 h 1788650"/>
              <a:gd name="connsiteX103" fmla="*/ 815340 w 967740"/>
              <a:gd name="connsiteY103" fmla="*/ 257030 h 1788650"/>
              <a:gd name="connsiteX104" fmla="*/ 826770 w 967740"/>
              <a:gd name="connsiteY104" fmla="*/ 226550 h 1788650"/>
              <a:gd name="connsiteX105" fmla="*/ 845820 w 967740"/>
              <a:gd name="connsiteY105" fmla="*/ 180830 h 1788650"/>
              <a:gd name="connsiteX106" fmla="*/ 853440 w 967740"/>
              <a:gd name="connsiteY106" fmla="*/ 196070 h 1788650"/>
              <a:gd name="connsiteX107" fmla="*/ 868680 w 967740"/>
              <a:gd name="connsiteY107" fmla="*/ 218930 h 1788650"/>
              <a:gd name="connsiteX108" fmla="*/ 876300 w 967740"/>
              <a:gd name="connsiteY108" fmla="*/ 199880 h 1788650"/>
              <a:gd name="connsiteX109" fmla="*/ 883920 w 967740"/>
              <a:gd name="connsiteY109" fmla="*/ 188450 h 1788650"/>
              <a:gd name="connsiteX110" fmla="*/ 887730 w 967740"/>
              <a:gd name="connsiteY110" fmla="*/ 237980 h 1788650"/>
              <a:gd name="connsiteX111" fmla="*/ 894806 w 967740"/>
              <a:gd name="connsiteY111" fmla="*/ 265739 h 1788650"/>
              <a:gd name="connsiteX112" fmla="*/ 906780 w 967740"/>
              <a:gd name="connsiteY112" fmla="*/ 226550 h 1788650"/>
              <a:gd name="connsiteX113" fmla="*/ 929640 w 967740"/>
              <a:gd name="connsiteY113" fmla="*/ 218930 h 1788650"/>
              <a:gd name="connsiteX114" fmla="*/ 933450 w 967740"/>
              <a:gd name="connsiteY114" fmla="*/ 207500 h 1788650"/>
              <a:gd name="connsiteX115" fmla="*/ 944880 w 967740"/>
              <a:gd name="connsiteY115" fmla="*/ 241790 h 1788650"/>
              <a:gd name="connsiteX116" fmla="*/ 941070 w 967740"/>
              <a:gd name="connsiteY116" fmla="*/ 302750 h 1788650"/>
              <a:gd name="connsiteX117" fmla="*/ 944880 w 967740"/>
              <a:gd name="connsiteY117" fmla="*/ 401810 h 1788650"/>
              <a:gd name="connsiteX118" fmla="*/ 948690 w 967740"/>
              <a:gd name="connsiteY118" fmla="*/ 428480 h 1788650"/>
              <a:gd name="connsiteX119" fmla="*/ 952500 w 967740"/>
              <a:gd name="connsiteY119" fmla="*/ 470390 h 1788650"/>
              <a:gd name="connsiteX120" fmla="*/ 956310 w 967740"/>
              <a:gd name="connsiteY120" fmla="*/ 565640 h 1788650"/>
              <a:gd name="connsiteX121" fmla="*/ 967740 w 967740"/>
              <a:gd name="connsiteY121" fmla="*/ 626600 h 1788650"/>
              <a:gd name="connsiteX122" fmla="*/ 960120 w 967740"/>
              <a:gd name="connsiteY122" fmla="*/ 737090 h 1788650"/>
              <a:gd name="connsiteX123" fmla="*/ 956310 w 967740"/>
              <a:gd name="connsiteY123" fmla="*/ 763760 h 1788650"/>
              <a:gd name="connsiteX124" fmla="*/ 952500 w 967740"/>
              <a:gd name="connsiteY124" fmla="*/ 782810 h 1788650"/>
              <a:gd name="connsiteX125" fmla="*/ 944880 w 967740"/>
              <a:gd name="connsiteY125" fmla="*/ 847580 h 1788650"/>
              <a:gd name="connsiteX126" fmla="*/ 941070 w 967740"/>
              <a:gd name="connsiteY126" fmla="*/ 862820 h 1788650"/>
              <a:gd name="connsiteX127" fmla="*/ 933450 w 967740"/>
              <a:gd name="connsiteY127" fmla="*/ 935210 h 1788650"/>
              <a:gd name="connsiteX128" fmla="*/ 925830 w 967740"/>
              <a:gd name="connsiteY128" fmla="*/ 988550 h 1788650"/>
              <a:gd name="connsiteX129" fmla="*/ 929640 w 967740"/>
              <a:gd name="connsiteY129" fmla="*/ 1057130 h 1788650"/>
              <a:gd name="connsiteX130" fmla="*/ 941070 w 967740"/>
              <a:gd name="connsiteY130" fmla="*/ 1133330 h 1788650"/>
              <a:gd name="connsiteX131" fmla="*/ 933450 w 967740"/>
              <a:gd name="connsiteY131" fmla="*/ 1217150 h 1788650"/>
              <a:gd name="connsiteX132" fmla="*/ 925830 w 967740"/>
              <a:gd name="connsiteY132" fmla="*/ 1262870 h 1788650"/>
              <a:gd name="connsiteX133" fmla="*/ 918210 w 967740"/>
              <a:gd name="connsiteY133" fmla="*/ 1346690 h 1788650"/>
              <a:gd name="connsiteX134" fmla="*/ 914400 w 967740"/>
              <a:gd name="connsiteY134" fmla="*/ 1361930 h 1788650"/>
              <a:gd name="connsiteX135" fmla="*/ 910590 w 967740"/>
              <a:gd name="connsiteY135" fmla="*/ 1380980 h 1788650"/>
              <a:gd name="connsiteX136" fmla="*/ 902970 w 967740"/>
              <a:gd name="connsiteY136" fmla="*/ 1403840 h 1788650"/>
              <a:gd name="connsiteX137" fmla="*/ 891540 w 967740"/>
              <a:gd name="connsiteY137" fmla="*/ 1430510 h 1788650"/>
              <a:gd name="connsiteX138" fmla="*/ 887730 w 967740"/>
              <a:gd name="connsiteY138" fmla="*/ 1457180 h 1788650"/>
              <a:gd name="connsiteX139" fmla="*/ 883920 w 967740"/>
              <a:gd name="connsiteY139" fmla="*/ 1468610 h 1788650"/>
              <a:gd name="connsiteX140" fmla="*/ 876300 w 967740"/>
              <a:gd name="connsiteY140" fmla="*/ 1495280 h 1788650"/>
              <a:gd name="connsiteX141" fmla="*/ 876300 w 967740"/>
              <a:gd name="connsiteY141" fmla="*/ 1586720 h 1788650"/>
              <a:gd name="connsiteX142" fmla="*/ 887730 w 967740"/>
              <a:gd name="connsiteY142" fmla="*/ 1609580 h 1788650"/>
              <a:gd name="connsiteX143" fmla="*/ 891540 w 967740"/>
              <a:gd name="connsiteY143" fmla="*/ 1617200 h 1788650"/>
              <a:gd name="connsiteX0" fmla="*/ 697230 w 967740"/>
              <a:gd name="connsiteY0" fmla="*/ 1788650 h 1788650"/>
              <a:gd name="connsiteX1" fmla="*/ 704850 w 967740"/>
              <a:gd name="connsiteY1" fmla="*/ 1758170 h 1788650"/>
              <a:gd name="connsiteX2" fmla="*/ 708660 w 967740"/>
              <a:gd name="connsiteY2" fmla="*/ 1742930 h 1788650"/>
              <a:gd name="connsiteX3" fmla="*/ 712470 w 967740"/>
              <a:gd name="connsiteY3" fmla="*/ 1716260 h 1788650"/>
              <a:gd name="connsiteX4" fmla="*/ 716280 w 967740"/>
              <a:gd name="connsiteY4" fmla="*/ 1697210 h 1788650"/>
              <a:gd name="connsiteX5" fmla="*/ 723900 w 967740"/>
              <a:gd name="connsiteY5" fmla="*/ 1674350 h 1788650"/>
              <a:gd name="connsiteX6" fmla="*/ 731520 w 967740"/>
              <a:gd name="connsiteY6" fmla="*/ 1590530 h 1788650"/>
              <a:gd name="connsiteX7" fmla="*/ 735330 w 967740"/>
              <a:gd name="connsiteY7" fmla="*/ 1579100 h 1788650"/>
              <a:gd name="connsiteX8" fmla="*/ 739140 w 967740"/>
              <a:gd name="connsiteY8" fmla="*/ 1529570 h 1788650"/>
              <a:gd name="connsiteX9" fmla="*/ 742950 w 967740"/>
              <a:gd name="connsiteY9" fmla="*/ 1514330 h 1788650"/>
              <a:gd name="connsiteX10" fmla="*/ 746760 w 967740"/>
              <a:gd name="connsiteY10" fmla="*/ 1472420 h 1788650"/>
              <a:gd name="connsiteX11" fmla="*/ 750570 w 967740"/>
              <a:gd name="connsiteY11" fmla="*/ 1457180 h 1788650"/>
              <a:gd name="connsiteX12" fmla="*/ 754380 w 967740"/>
              <a:gd name="connsiteY12" fmla="*/ 1426700 h 1788650"/>
              <a:gd name="connsiteX13" fmla="*/ 758190 w 967740"/>
              <a:gd name="connsiteY13" fmla="*/ 1400030 h 1788650"/>
              <a:gd name="connsiteX14" fmla="*/ 762000 w 967740"/>
              <a:gd name="connsiteY14" fmla="*/ 1339070 h 1788650"/>
              <a:gd name="connsiteX15" fmla="*/ 765810 w 967740"/>
              <a:gd name="connsiteY15" fmla="*/ 1316210 h 1788650"/>
              <a:gd name="connsiteX16" fmla="*/ 758190 w 967740"/>
              <a:gd name="connsiteY16" fmla="*/ 1209530 h 1788650"/>
              <a:gd name="connsiteX17" fmla="*/ 754380 w 967740"/>
              <a:gd name="connsiteY17" fmla="*/ 1190480 h 1788650"/>
              <a:gd name="connsiteX18" fmla="*/ 746760 w 967740"/>
              <a:gd name="connsiteY18" fmla="*/ 1137140 h 1788650"/>
              <a:gd name="connsiteX19" fmla="*/ 735330 w 967740"/>
              <a:gd name="connsiteY19" fmla="*/ 1087610 h 1788650"/>
              <a:gd name="connsiteX20" fmla="*/ 731520 w 967740"/>
              <a:gd name="connsiteY20" fmla="*/ 1076180 h 1788650"/>
              <a:gd name="connsiteX21" fmla="*/ 723900 w 967740"/>
              <a:gd name="connsiteY21" fmla="*/ 1019030 h 1788650"/>
              <a:gd name="connsiteX22" fmla="*/ 716280 w 967740"/>
              <a:gd name="connsiteY22" fmla="*/ 980930 h 1788650"/>
              <a:gd name="connsiteX23" fmla="*/ 712470 w 967740"/>
              <a:gd name="connsiteY23" fmla="*/ 942830 h 1788650"/>
              <a:gd name="connsiteX24" fmla="*/ 704850 w 967740"/>
              <a:gd name="connsiteY24" fmla="*/ 916160 h 1788650"/>
              <a:gd name="connsiteX25" fmla="*/ 701040 w 967740"/>
              <a:gd name="connsiteY25" fmla="*/ 897110 h 1788650"/>
              <a:gd name="connsiteX26" fmla="*/ 693420 w 967740"/>
              <a:gd name="connsiteY26" fmla="*/ 881870 h 1788650"/>
              <a:gd name="connsiteX27" fmla="*/ 685800 w 967740"/>
              <a:gd name="connsiteY27" fmla="*/ 859010 h 1788650"/>
              <a:gd name="connsiteX28" fmla="*/ 674370 w 967740"/>
              <a:gd name="connsiteY28" fmla="*/ 832340 h 1788650"/>
              <a:gd name="connsiteX29" fmla="*/ 666750 w 967740"/>
              <a:gd name="connsiteY29" fmla="*/ 817100 h 1788650"/>
              <a:gd name="connsiteX30" fmla="*/ 659130 w 967740"/>
              <a:gd name="connsiteY30" fmla="*/ 794240 h 1788650"/>
              <a:gd name="connsiteX31" fmla="*/ 655320 w 967740"/>
              <a:gd name="connsiteY31" fmla="*/ 779000 h 1788650"/>
              <a:gd name="connsiteX32" fmla="*/ 647700 w 967740"/>
              <a:gd name="connsiteY32" fmla="*/ 767570 h 1788650"/>
              <a:gd name="connsiteX33" fmla="*/ 640080 w 967740"/>
              <a:gd name="connsiteY33" fmla="*/ 737090 h 1788650"/>
              <a:gd name="connsiteX34" fmla="*/ 636270 w 967740"/>
              <a:gd name="connsiteY34" fmla="*/ 725660 h 1788650"/>
              <a:gd name="connsiteX35" fmla="*/ 632460 w 967740"/>
              <a:gd name="connsiteY35" fmla="*/ 710420 h 1788650"/>
              <a:gd name="connsiteX36" fmla="*/ 624840 w 967740"/>
              <a:gd name="connsiteY36" fmla="*/ 698990 h 1788650"/>
              <a:gd name="connsiteX37" fmla="*/ 621030 w 967740"/>
              <a:gd name="connsiteY37" fmla="*/ 683750 h 1788650"/>
              <a:gd name="connsiteX38" fmla="*/ 605790 w 967740"/>
              <a:gd name="connsiteY38" fmla="*/ 653270 h 1788650"/>
              <a:gd name="connsiteX39" fmla="*/ 586740 w 967740"/>
              <a:gd name="connsiteY39" fmla="*/ 622790 h 1788650"/>
              <a:gd name="connsiteX40" fmla="*/ 567690 w 967740"/>
              <a:gd name="connsiteY40" fmla="*/ 584690 h 1788650"/>
              <a:gd name="connsiteX41" fmla="*/ 567690 w 967740"/>
              <a:gd name="connsiteY41" fmla="*/ 584690 h 1788650"/>
              <a:gd name="connsiteX42" fmla="*/ 537210 w 967740"/>
              <a:gd name="connsiteY42" fmla="*/ 538970 h 1788650"/>
              <a:gd name="connsiteX43" fmla="*/ 518160 w 967740"/>
              <a:gd name="connsiteY43" fmla="*/ 504680 h 1788650"/>
              <a:gd name="connsiteX44" fmla="*/ 510540 w 967740"/>
              <a:gd name="connsiteY44" fmla="*/ 493250 h 1788650"/>
              <a:gd name="connsiteX45" fmla="*/ 468630 w 967740"/>
              <a:gd name="connsiteY45" fmla="*/ 455150 h 1788650"/>
              <a:gd name="connsiteX46" fmla="*/ 434340 w 967740"/>
              <a:gd name="connsiteY46" fmla="*/ 417050 h 1788650"/>
              <a:gd name="connsiteX47" fmla="*/ 403860 w 967740"/>
              <a:gd name="connsiteY47" fmla="*/ 390380 h 1788650"/>
              <a:gd name="connsiteX48" fmla="*/ 369570 w 967740"/>
              <a:gd name="connsiteY48" fmla="*/ 359900 h 1788650"/>
              <a:gd name="connsiteX49" fmla="*/ 342900 w 967740"/>
              <a:gd name="connsiteY49" fmla="*/ 344660 h 1788650"/>
              <a:gd name="connsiteX50" fmla="*/ 308610 w 967740"/>
              <a:gd name="connsiteY50" fmla="*/ 317990 h 1788650"/>
              <a:gd name="connsiteX51" fmla="*/ 281940 w 967740"/>
              <a:gd name="connsiteY51" fmla="*/ 302750 h 1788650"/>
              <a:gd name="connsiteX52" fmla="*/ 270510 w 967740"/>
              <a:gd name="connsiteY52" fmla="*/ 295130 h 1788650"/>
              <a:gd name="connsiteX53" fmla="*/ 224246 w 967740"/>
              <a:gd name="connsiteY53" fmla="*/ 264106 h 1788650"/>
              <a:gd name="connsiteX54" fmla="*/ 188323 w 967740"/>
              <a:gd name="connsiteY54" fmla="*/ 247232 h 1788650"/>
              <a:gd name="connsiteX55" fmla="*/ 163286 w 967740"/>
              <a:gd name="connsiteY55" fmla="*/ 215120 h 1788650"/>
              <a:gd name="connsiteX56" fmla="*/ 117566 w 967740"/>
              <a:gd name="connsiteY56" fmla="*/ 195526 h 1788650"/>
              <a:gd name="connsiteX57" fmla="*/ 76200 w 967740"/>
              <a:gd name="connsiteY57" fmla="*/ 167768 h 1788650"/>
              <a:gd name="connsiteX58" fmla="*/ 30480 w 967740"/>
              <a:gd name="connsiteY58" fmla="*/ 142730 h 1788650"/>
              <a:gd name="connsiteX59" fmla="*/ 22860 w 967740"/>
              <a:gd name="connsiteY59" fmla="*/ 127490 h 1788650"/>
              <a:gd name="connsiteX60" fmla="*/ 11430 w 967740"/>
              <a:gd name="connsiteY60" fmla="*/ 119870 h 1788650"/>
              <a:gd name="connsiteX61" fmla="*/ 19050 w 967740"/>
              <a:gd name="connsiteY61" fmla="*/ 104630 h 1788650"/>
              <a:gd name="connsiteX62" fmla="*/ 30480 w 967740"/>
              <a:gd name="connsiteY62" fmla="*/ 116060 h 1788650"/>
              <a:gd name="connsiteX63" fmla="*/ 41910 w 967740"/>
              <a:gd name="connsiteY63" fmla="*/ 123680 h 1788650"/>
              <a:gd name="connsiteX64" fmla="*/ 60960 w 967740"/>
              <a:gd name="connsiteY64" fmla="*/ 127490 h 1788650"/>
              <a:gd name="connsiteX65" fmla="*/ 53340 w 967740"/>
              <a:gd name="connsiteY65" fmla="*/ 97010 h 1788650"/>
              <a:gd name="connsiteX66" fmla="*/ 49530 w 967740"/>
              <a:gd name="connsiteY66" fmla="*/ 77960 h 1788650"/>
              <a:gd name="connsiteX67" fmla="*/ 72390 w 967740"/>
              <a:gd name="connsiteY67" fmla="*/ 93200 h 1788650"/>
              <a:gd name="connsiteX68" fmla="*/ 83820 w 967740"/>
              <a:gd name="connsiteY68" fmla="*/ 70340 h 1788650"/>
              <a:gd name="connsiteX69" fmla="*/ 110490 w 967740"/>
              <a:gd name="connsiteY69" fmla="*/ 89390 h 1788650"/>
              <a:gd name="connsiteX70" fmla="*/ 118110 w 967740"/>
              <a:gd name="connsiteY70" fmla="*/ 74150 h 1788650"/>
              <a:gd name="connsiteX71" fmla="*/ 125730 w 967740"/>
              <a:gd name="connsiteY71" fmla="*/ 51290 h 1788650"/>
              <a:gd name="connsiteX72" fmla="*/ 133350 w 967740"/>
              <a:gd name="connsiteY72" fmla="*/ 62720 h 1788650"/>
              <a:gd name="connsiteX73" fmla="*/ 140970 w 967740"/>
              <a:gd name="connsiteY73" fmla="*/ 51290 h 1788650"/>
              <a:gd name="connsiteX74" fmla="*/ 182880 w 967740"/>
              <a:gd name="connsiteY74" fmla="*/ 39860 h 1788650"/>
              <a:gd name="connsiteX75" fmla="*/ 211182 w 967740"/>
              <a:gd name="connsiteY75" fmla="*/ 51834 h 1788650"/>
              <a:gd name="connsiteX76" fmla="*/ 242207 w 967740"/>
              <a:gd name="connsiteY76" fmla="*/ 74695 h 1788650"/>
              <a:gd name="connsiteX77" fmla="*/ 283573 w 967740"/>
              <a:gd name="connsiteY77" fmla="*/ 104085 h 1788650"/>
              <a:gd name="connsiteX78" fmla="*/ 349431 w 967740"/>
              <a:gd name="connsiteY78" fmla="*/ 132389 h 1788650"/>
              <a:gd name="connsiteX79" fmla="*/ 389165 w 967740"/>
              <a:gd name="connsiteY79" fmla="*/ 159058 h 1788650"/>
              <a:gd name="connsiteX80" fmla="*/ 421277 w 967740"/>
              <a:gd name="connsiteY80" fmla="*/ 181374 h 1788650"/>
              <a:gd name="connsiteX81" fmla="*/ 457200 w 967740"/>
              <a:gd name="connsiteY81" fmla="*/ 209677 h 1788650"/>
              <a:gd name="connsiteX82" fmla="*/ 524147 w 967740"/>
              <a:gd name="connsiteY82" fmla="*/ 265195 h 1788650"/>
              <a:gd name="connsiteX83" fmla="*/ 555716 w 967740"/>
              <a:gd name="connsiteY83" fmla="*/ 294586 h 1788650"/>
              <a:gd name="connsiteX84" fmla="*/ 594360 w 967740"/>
              <a:gd name="connsiteY84" fmla="*/ 331597 h 1788650"/>
              <a:gd name="connsiteX85" fmla="*/ 624840 w 967740"/>
              <a:gd name="connsiteY85" fmla="*/ 356090 h 1788650"/>
              <a:gd name="connsiteX86" fmla="*/ 647700 w 967740"/>
              <a:gd name="connsiteY86" fmla="*/ 390380 h 1788650"/>
              <a:gd name="connsiteX87" fmla="*/ 651510 w 967740"/>
              <a:gd name="connsiteY87" fmla="*/ 401810 h 1788650"/>
              <a:gd name="connsiteX88" fmla="*/ 678180 w 967740"/>
              <a:gd name="connsiteY88" fmla="*/ 436100 h 1788650"/>
              <a:gd name="connsiteX89" fmla="*/ 704850 w 967740"/>
              <a:gd name="connsiteY89" fmla="*/ 474200 h 1788650"/>
              <a:gd name="connsiteX90" fmla="*/ 741317 w 967740"/>
              <a:gd name="connsiteY90" fmla="*/ 549312 h 1788650"/>
              <a:gd name="connsiteX91" fmla="*/ 767987 w 967740"/>
              <a:gd name="connsiteY91" fmla="*/ 599930 h 1788650"/>
              <a:gd name="connsiteX92" fmla="*/ 798467 w 967740"/>
              <a:gd name="connsiteY92" fmla="*/ 651093 h 1788650"/>
              <a:gd name="connsiteX93" fmla="*/ 807176 w 967740"/>
              <a:gd name="connsiteY93" fmla="*/ 567273 h 1788650"/>
              <a:gd name="connsiteX94" fmla="*/ 801188 w 967740"/>
              <a:gd name="connsiteY94" fmla="*/ 501959 h 1788650"/>
              <a:gd name="connsiteX95" fmla="*/ 796290 w 967740"/>
              <a:gd name="connsiteY95" fmla="*/ 401810 h 1788650"/>
              <a:gd name="connsiteX96" fmla="*/ 792480 w 967740"/>
              <a:gd name="connsiteY96" fmla="*/ 337040 h 1788650"/>
              <a:gd name="connsiteX97" fmla="*/ 784860 w 967740"/>
              <a:gd name="connsiteY97" fmla="*/ 291320 h 1788650"/>
              <a:gd name="connsiteX98" fmla="*/ 788670 w 967740"/>
              <a:gd name="connsiteY98" fmla="*/ 196070 h 1788650"/>
              <a:gd name="connsiteX99" fmla="*/ 792480 w 967740"/>
              <a:gd name="connsiteY99" fmla="*/ 177020 h 1788650"/>
              <a:gd name="connsiteX100" fmla="*/ 800100 w 967740"/>
              <a:gd name="connsiteY100" fmla="*/ 199880 h 1788650"/>
              <a:gd name="connsiteX101" fmla="*/ 803910 w 967740"/>
              <a:gd name="connsiteY101" fmla="*/ 237980 h 1788650"/>
              <a:gd name="connsiteX102" fmla="*/ 807720 w 967740"/>
              <a:gd name="connsiteY102" fmla="*/ 268460 h 1788650"/>
              <a:gd name="connsiteX103" fmla="*/ 815340 w 967740"/>
              <a:gd name="connsiteY103" fmla="*/ 257030 h 1788650"/>
              <a:gd name="connsiteX104" fmla="*/ 826770 w 967740"/>
              <a:gd name="connsiteY104" fmla="*/ 226550 h 1788650"/>
              <a:gd name="connsiteX105" fmla="*/ 845820 w 967740"/>
              <a:gd name="connsiteY105" fmla="*/ 180830 h 1788650"/>
              <a:gd name="connsiteX106" fmla="*/ 853440 w 967740"/>
              <a:gd name="connsiteY106" fmla="*/ 196070 h 1788650"/>
              <a:gd name="connsiteX107" fmla="*/ 868680 w 967740"/>
              <a:gd name="connsiteY107" fmla="*/ 218930 h 1788650"/>
              <a:gd name="connsiteX108" fmla="*/ 876300 w 967740"/>
              <a:gd name="connsiteY108" fmla="*/ 199880 h 1788650"/>
              <a:gd name="connsiteX109" fmla="*/ 883920 w 967740"/>
              <a:gd name="connsiteY109" fmla="*/ 188450 h 1788650"/>
              <a:gd name="connsiteX110" fmla="*/ 887730 w 967740"/>
              <a:gd name="connsiteY110" fmla="*/ 237980 h 1788650"/>
              <a:gd name="connsiteX111" fmla="*/ 894806 w 967740"/>
              <a:gd name="connsiteY111" fmla="*/ 265739 h 1788650"/>
              <a:gd name="connsiteX112" fmla="*/ 906780 w 967740"/>
              <a:gd name="connsiteY112" fmla="*/ 226550 h 1788650"/>
              <a:gd name="connsiteX113" fmla="*/ 929640 w 967740"/>
              <a:gd name="connsiteY113" fmla="*/ 218930 h 1788650"/>
              <a:gd name="connsiteX114" fmla="*/ 933450 w 967740"/>
              <a:gd name="connsiteY114" fmla="*/ 207500 h 1788650"/>
              <a:gd name="connsiteX115" fmla="*/ 944880 w 967740"/>
              <a:gd name="connsiteY115" fmla="*/ 241790 h 1788650"/>
              <a:gd name="connsiteX116" fmla="*/ 941070 w 967740"/>
              <a:gd name="connsiteY116" fmla="*/ 302750 h 1788650"/>
              <a:gd name="connsiteX117" fmla="*/ 944880 w 967740"/>
              <a:gd name="connsiteY117" fmla="*/ 401810 h 1788650"/>
              <a:gd name="connsiteX118" fmla="*/ 948690 w 967740"/>
              <a:gd name="connsiteY118" fmla="*/ 428480 h 1788650"/>
              <a:gd name="connsiteX119" fmla="*/ 952500 w 967740"/>
              <a:gd name="connsiteY119" fmla="*/ 470390 h 1788650"/>
              <a:gd name="connsiteX120" fmla="*/ 956310 w 967740"/>
              <a:gd name="connsiteY120" fmla="*/ 565640 h 1788650"/>
              <a:gd name="connsiteX121" fmla="*/ 967740 w 967740"/>
              <a:gd name="connsiteY121" fmla="*/ 626600 h 1788650"/>
              <a:gd name="connsiteX122" fmla="*/ 960120 w 967740"/>
              <a:gd name="connsiteY122" fmla="*/ 737090 h 1788650"/>
              <a:gd name="connsiteX123" fmla="*/ 956310 w 967740"/>
              <a:gd name="connsiteY123" fmla="*/ 763760 h 1788650"/>
              <a:gd name="connsiteX124" fmla="*/ 952500 w 967740"/>
              <a:gd name="connsiteY124" fmla="*/ 782810 h 1788650"/>
              <a:gd name="connsiteX125" fmla="*/ 944880 w 967740"/>
              <a:gd name="connsiteY125" fmla="*/ 847580 h 1788650"/>
              <a:gd name="connsiteX126" fmla="*/ 941070 w 967740"/>
              <a:gd name="connsiteY126" fmla="*/ 862820 h 1788650"/>
              <a:gd name="connsiteX127" fmla="*/ 933450 w 967740"/>
              <a:gd name="connsiteY127" fmla="*/ 935210 h 1788650"/>
              <a:gd name="connsiteX128" fmla="*/ 925830 w 967740"/>
              <a:gd name="connsiteY128" fmla="*/ 988550 h 1788650"/>
              <a:gd name="connsiteX129" fmla="*/ 929640 w 967740"/>
              <a:gd name="connsiteY129" fmla="*/ 1057130 h 1788650"/>
              <a:gd name="connsiteX130" fmla="*/ 941070 w 967740"/>
              <a:gd name="connsiteY130" fmla="*/ 1133330 h 1788650"/>
              <a:gd name="connsiteX131" fmla="*/ 933450 w 967740"/>
              <a:gd name="connsiteY131" fmla="*/ 1217150 h 1788650"/>
              <a:gd name="connsiteX132" fmla="*/ 925830 w 967740"/>
              <a:gd name="connsiteY132" fmla="*/ 1262870 h 1788650"/>
              <a:gd name="connsiteX133" fmla="*/ 918210 w 967740"/>
              <a:gd name="connsiteY133" fmla="*/ 1346690 h 1788650"/>
              <a:gd name="connsiteX134" fmla="*/ 914400 w 967740"/>
              <a:gd name="connsiteY134" fmla="*/ 1361930 h 1788650"/>
              <a:gd name="connsiteX135" fmla="*/ 910590 w 967740"/>
              <a:gd name="connsiteY135" fmla="*/ 1380980 h 1788650"/>
              <a:gd name="connsiteX136" fmla="*/ 902970 w 967740"/>
              <a:gd name="connsiteY136" fmla="*/ 1403840 h 1788650"/>
              <a:gd name="connsiteX137" fmla="*/ 891540 w 967740"/>
              <a:gd name="connsiteY137" fmla="*/ 1430510 h 1788650"/>
              <a:gd name="connsiteX138" fmla="*/ 887730 w 967740"/>
              <a:gd name="connsiteY138" fmla="*/ 1457180 h 1788650"/>
              <a:gd name="connsiteX139" fmla="*/ 883920 w 967740"/>
              <a:gd name="connsiteY139" fmla="*/ 1468610 h 1788650"/>
              <a:gd name="connsiteX140" fmla="*/ 876300 w 967740"/>
              <a:gd name="connsiteY140" fmla="*/ 1495280 h 1788650"/>
              <a:gd name="connsiteX141" fmla="*/ 876300 w 967740"/>
              <a:gd name="connsiteY141" fmla="*/ 1586720 h 1788650"/>
              <a:gd name="connsiteX142" fmla="*/ 887730 w 967740"/>
              <a:gd name="connsiteY142" fmla="*/ 1609580 h 1788650"/>
              <a:gd name="connsiteX143" fmla="*/ 891540 w 967740"/>
              <a:gd name="connsiteY143" fmla="*/ 1617200 h 1788650"/>
              <a:gd name="connsiteX0" fmla="*/ 697230 w 967740"/>
              <a:gd name="connsiteY0" fmla="*/ 1788650 h 1788650"/>
              <a:gd name="connsiteX1" fmla="*/ 704850 w 967740"/>
              <a:gd name="connsiteY1" fmla="*/ 1758170 h 1788650"/>
              <a:gd name="connsiteX2" fmla="*/ 708660 w 967740"/>
              <a:gd name="connsiteY2" fmla="*/ 1742930 h 1788650"/>
              <a:gd name="connsiteX3" fmla="*/ 712470 w 967740"/>
              <a:gd name="connsiteY3" fmla="*/ 1716260 h 1788650"/>
              <a:gd name="connsiteX4" fmla="*/ 716280 w 967740"/>
              <a:gd name="connsiteY4" fmla="*/ 1697210 h 1788650"/>
              <a:gd name="connsiteX5" fmla="*/ 723900 w 967740"/>
              <a:gd name="connsiteY5" fmla="*/ 1674350 h 1788650"/>
              <a:gd name="connsiteX6" fmla="*/ 731520 w 967740"/>
              <a:gd name="connsiteY6" fmla="*/ 1590530 h 1788650"/>
              <a:gd name="connsiteX7" fmla="*/ 735330 w 967740"/>
              <a:gd name="connsiteY7" fmla="*/ 1579100 h 1788650"/>
              <a:gd name="connsiteX8" fmla="*/ 739140 w 967740"/>
              <a:gd name="connsiteY8" fmla="*/ 1529570 h 1788650"/>
              <a:gd name="connsiteX9" fmla="*/ 742950 w 967740"/>
              <a:gd name="connsiteY9" fmla="*/ 1514330 h 1788650"/>
              <a:gd name="connsiteX10" fmla="*/ 746760 w 967740"/>
              <a:gd name="connsiteY10" fmla="*/ 1472420 h 1788650"/>
              <a:gd name="connsiteX11" fmla="*/ 750570 w 967740"/>
              <a:gd name="connsiteY11" fmla="*/ 1457180 h 1788650"/>
              <a:gd name="connsiteX12" fmla="*/ 754380 w 967740"/>
              <a:gd name="connsiteY12" fmla="*/ 1426700 h 1788650"/>
              <a:gd name="connsiteX13" fmla="*/ 758190 w 967740"/>
              <a:gd name="connsiteY13" fmla="*/ 1400030 h 1788650"/>
              <a:gd name="connsiteX14" fmla="*/ 762000 w 967740"/>
              <a:gd name="connsiteY14" fmla="*/ 1339070 h 1788650"/>
              <a:gd name="connsiteX15" fmla="*/ 765810 w 967740"/>
              <a:gd name="connsiteY15" fmla="*/ 1316210 h 1788650"/>
              <a:gd name="connsiteX16" fmla="*/ 758190 w 967740"/>
              <a:gd name="connsiteY16" fmla="*/ 1209530 h 1788650"/>
              <a:gd name="connsiteX17" fmla="*/ 754380 w 967740"/>
              <a:gd name="connsiteY17" fmla="*/ 1190480 h 1788650"/>
              <a:gd name="connsiteX18" fmla="*/ 746760 w 967740"/>
              <a:gd name="connsiteY18" fmla="*/ 1137140 h 1788650"/>
              <a:gd name="connsiteX19" fmla="*/ 735330 w 967740"/>
              <a:gd name="connsiteY19" fmla="*/ 1087610 h 1788650"/>
              <a:gd name="connsiteX20" fmla="*/ 731520 w 967740"/>
              <a:gd name="connsiteY20" fmla="*/ 1076180 h 1788650"/>
              <a:gd name="connsiteX21" fmla="*/ 723900 w 967740"/>
              <a:gd name="connsiteY21" fmla="*/ 1019030 h 1788650"/>
              <a:gd name="connsiteX22" fmla="*/ 716280 w 967740"/>
              <a:gd name="connsiteY22" fmla="*/ 980930 h 1788650"/>
              <a:gd name="connsiteX23" fmla="*/ 712470 w 967740"/>
              <a:gd name="connsiteY23" fmla="*/ 942830 h 1788650"/>
              <a:gd name="connsiteX24" fmla="*/ 704850 w 967740"/>
              <a:gd name="connsiteY24" fmla="*/ 916160 h 1788650"/>
              <a:gd name="connsiteX25" fmla="*/ 701040 w 967740"/>
              <a:gd name="connsiteY25" fmla="*/ 897110 h 1788650"/>
              <a:gd name="connsiteX26" fmla="*/ 693420 w 967740"/>
              <a:gd name="connsiteY26" fmla="*/ 881870 h 1788650"/>
              <a:gd name="connsiteX27" fmla="*/ 685800 w 967740"/>
              <a:gd name="connsiteY27" fmla="*/ 859010 h 1788650"/>
              <a:gd name="connsiteX28" fmla="*/ 674370 w 967740"/>
              <a:gd name="connsiteY28" fmla="*/ 832340 h 1788650"/>
              <a:gd name="connsiteX29" fmla="*/ 666750 w 967740"/>
              <a:gd name="connsiteY29" fmla="*/ 817100 h 1788650"/>
              <a:gd name="connsiteX30" fmla="*/ 659130 w 967740"/>
              <a:gd name="connsiteY30" fmla="*/ 794240 h 1788650"/>
              <a:gd name="connsiteX31" fmla="*/ 655320 w 967740"/>
              <a:gd name="connsiteY31" fmla="*/ 779000 h 1788650"/>
              <a:gd name="connsiteX32" fmla="*/ 647700 w 967740"/>
              <a:gd name="connsiteY32" fmla="*/ 767570 h 1788650"/>
              <a:gd name="connsiteX33" fmla="*/ 640080 w 967740"/>
              <a:gd name="connsiteY33" fmla="*/ 737090 h 1788650"/>
              <a:gd name="connsiteX34" fmla="*/ 636270 w 967740"/>
              <a:gd name="connsiteY34" fmla="*/ 725660 h 1788650"/>
              <a:gd name="connsiteX35" fmla="*/ 632460 w 967740"/>
              <a:gd name="connsiteY35" fmla="*/ 710420 h 1788650"/>
              <a:gd name="connsiteX36" fmla="*/ 624840 w 967740"/>
              <a:gd name="connsiteY36" fmla="*/ 698990 h 1788650"/>
              <a:gd name="connsiteX37" fmla="*/ 621030 w 967740"/>
              <a:gd name="connsiteY37" fmla="*/ 683750 h 1788650"/>
              <a:gd name="connsiteX38" fmla="*/ 605790 w 967740"/>
              <a:gd name="connsiteY38" fmla="*/ 653270 h 1788650"/>
              <a:gd name="connsiteX39" fmla="*/ 586740 w 967740"/>
              <a:gd name="connsiteY39" fmla="*/ 622790 h 1788650"/>
              <a:gd name="connsiteX40" fmla="*/ 567690 w 967740"/>
              <a:gd name="connsiteY40" fmla="*/ 584690 h 1788650"/>
              <a:gd name="connsiteX41" fmla="*/ 567690 w 967740"/>
              <a:gd name="connsiteY41" fmla="*/ 584690 h 1788650"/>
              <a:gd name="connsiteX42" fmla="*/ 537210 w 967740"/>
              <a:gd name="connsiteY42" fmla="*/ 538970 h 1788650"/>
              <a:gd name="connsiteX43" fmla="*/ 518160 w 967740"/>
              <a:gd name="connsiteY43" fmla="*/ 504680 h 1788650"/>
              <a:gd name="connsiteX44" fmla="*/ 510540 w 967740"/>
              <a:gd name="connsiteY44" fmla="*/ 493250 h 1788650"/>
              <a:gd name="connsiteX45" fmla="*/ 468630 w 967740"/>
              <a:gd name="connsiteY45" fmla="*/ 455150 h 1788650"/>
              <a:gd name="connsiteX46" fmla="*/ 434340 w 967740"/>
              <a:gd name="connsiteY46" fmla="*/ 417050 h 1788650"/>
              <a:gd name="connsiteX47" fmla="*/ 403860 w 967740"/>
              <a:gd name="connsiteY47" fmla="*/ 390380 h 1788650"/>
              <a:gd name="connsiteX48" fmla="*/ 369570 w 967740"/>
              <a:gd name="connsiteY48" fmla="*/ 359900 h 1788650"/>
              <a:gd name="connsiteX49" fmla="*/ 342900 w 967740"/>
              <a:gd name="connsiteY49" fmla="*/ 344660 h 1788650"/>
              <a:gd name="connsiteX50" fmla="*/ 308610 w 967740"/>
              <a:gd name="connsiteY50" fmla="*/ 317990 h 1788650"/>
              <a:gd name="connsiteX51" fmla="*/ 281940 w 967740"/>
              <a:gd name="connsiteY51" fmla="*/ 302750 h 1788650"/>
              <a:gd name="connsiteX52" fmla="*/ 270510 w 967740"/>
              <a:gd name="connsiteY52" fmla="*/ 295130 h 1788650"/>
              <a:gd name="connsiteX53" fmla="*/ 224246 w 967740"/>
              <a:gd name="connsiteY53" fmla="*/ 264106 h 1788650"/>
              <a:gd name="connsiteX54" fmla="*/ 188323 w 967740"/>
              <a:gd name="connsiteY54" fmla="*/ 247232 h 1788650"/>
              <a:gd name="connsiteX55" fmla="*/ 163286 w 967740"/>
              <a:gd name="connsiteY55" fmla="*/ 215120 h 1788650"/>
              <a:gd name="connsiteX56" fmla="*/ 117566 w 967740"/>
              <a:gd name="connsiteY56" fmla="*/ 195526 h 1788650"/>
              <a:gd name="connsiteX57" fmla="*/ 76200 w 967740"/>
              <a:gd name="connsiteY57" fmla="*/ 167768 h 1788650"/>
              <a:gd name="connsiteX58" fmla="*/ 30480 w 967740"/>
              <a:gd name="connsiteY58" fmla="*/ 142730 h 1788650"/>
              <a:gd name="connsiteX59" fmla="*/ 22860 w 967740"/>
              <a:gd name="connsiteY59" fmla="*/ 127490 h 1788650"/>
              <a:gd name="connsiteX60" fmla="*/ 11430 w 967740"/>
              <a:gd name="connsiteY60" fmla="*/ 119870 h 1788650"/>
              <a:gd name="connsiteX61" fmla="*/ 19050 w 967740"/>
              <a:gd name="connsiteY61" fmla="*/ 104630 h 1788650"/>
              <a:gd name="connsiteX62" fmla="*/ 30480 w 967740"/>
              <a:gd name="connsiteY62" fmla="*/ 116060 h 1788650"/>
              <a:gd name="connsiteX63" fmla="*/ 41910 w 967740"/>
              <a:gd name="connsiteY63" fmla="*/ 123680 h 1788650"/>
              <a:gd name="connsiteX64" fmla="*/ 60960 w 967740"/>
              <a:gd name="connsiteY64" fmla="*/ 127490 h 1788650"/>
              <a:gd name="connsiteX65" fmla="*/ 53340 w 967740"/>
              <a:gd name="connsiteY65" fmla="*/ 97010 h 1788650"/>
              <a:gd name="connsiteX66" fmla="*/ 49530 w 967740"/>
              <a:gd name="connsiteY66" fmla="*/ 77960 h 1788650"/>
              <a:gd name="connsiteX67" fmla="*/ 72390 w 967740"/>
              <a:gd name="connsiteY67" fmla="*/ 93200 h 1788650"/>
              <a:gd name="connsiteX68" fmla="*/ 83820 w 967740"/>
              <a:gd name="connsiteY68" fmla="*/ 70340 h 1788650"/>
              <a:gd name="connsiteX69" fmla="*/ 110490 w 967740"/>
              <a:gd name="connsiteY69" fmla="*/ 89390 h 1788650"/>
              <a:gd name="connsiteX70" fmla="*/ 118110 w 967740"/>
              <a:gd name="connsiteY70" fmla="*/ 74150 h 1788650"/>
              <a:gd name="connsiteX71" fmla="*/ 125730 w 967740"/>
              <a:gd name="connsiteY71" fmla="*/ 51290 h 1788650"/>
              <a:gd name="connsiteX72" fmla="*/ 133350 w 967740"/>
              <a:gd name="connsiteY72" fmla="*/ 62720 h 1788650"/>
              <a:gd name="connsiteX73" fmla="*/ 140970 w 967740"/>
              <a:gd name="connsiteY73" fmla="*/ 51290 h 1788650"/>
              <a:gd name="connsiteX74" fmla="*/ 182880 w 967740"/>
              <a:gd name="connsiteY74" fmla="*/ 39860 h 1788650"/>
              <a:gd name="connsiteX75" fmla="*/ 211182 w 967740"/>
              <a:gd name="connsiteY75" fmla="*/ 51834 h 1788650"/>
              <a:gd name="connsiteX76" fmla="*/ 242207 w 967740"/>
              <a:gd name="connsiteY76" fmla="*/ 74695 h 1788650"/>
              <a:gd name="connsiteX77" fmla="*/ 283573 w 967740"/>
              <a:gd name="connsiteY77" fmla="*/ 104085 h 1788650"/>
              <a:gd name="connsiteX78" fmla="*/ 349431 w 967740"/>
              <a:gd name="connsiteY78" fmla="*/ 132389 h 1788650"/>
              <a:gd name="connsiteX79" fmla="*/ 389165 w 967740"/>
              <a:gd name="connsiteY79" fmla="*/ 159058 h 1788650"/>
              <a:gd name="connsiteX80" fmla="*/ 421277 w 967740"/>
              <a:gd name="connsiteY80" fmla="*/ 181374 h 1788650"/>
              <a:gd name="connsiteX81" fmla="*/ 457200 w 967740"/>
              <a:gd name="connsiteY81" fmla="*/ 209677 h 1788650"/>
              <a:gd name="connsiteX82" fmla="*/ 524147 w 967740"/>
              <a:gd name="connsiteY82" fmla="*/ 265195 h 1788650"/>
              <a:gd name="connsiteX83" fmla="*/ 555716 w 967740"/>
              <a:gd name="connsiteY83" fmla="*/ 294586 h 1788650"/>
              <a:gd name="connsiteX84" fmla="*/ 594360 w 967740"/>
              <a:gd name="connsiteY84" fmla="*/ 331597 h 1788650"/>
              <a:gd name="connsiteX85" fmla="*/ 624840 w 967740"/>
              <a:gd name="connsiteY85" fmla="*/ 356090 h 1788650"/>
              <a:gd name="connsiteX86" fmla="*/ 647700 w 967740"/>
              <a:gd name="connsiteY86" fmla="*/ 390380 h 1788650"/>
              <a:gd name="connsiteX87" fmla="*/ 678180 w 967740"/>
              <a:gd name="connsiteY87" fmla="*/ 436100 h 1788650"/>
              <a:gd name="connsiteX88" fmla="*/ 704850 w 967740"/>
              <a:gd name="connsiteY88" fmla="*/ 474200 h 1788650"/>
              <a:gd name="connsiteX89" fmla="*/ 741317 w 967740"/>
              <a:gd name="connsiteY89" fmla="*/ 549312 h 1788650"/>
              <a:gd name="connsiteX90" fmla="*/ 767987 w 967740"/>
              <a:gd name="connsiteY90" fmla="*/ 599930 h 1788650"/>
              <a:gd name="connsiteX91" fmla="*/ 798467 w 967740"/>
              <a:gd name="connsiteY91" fmla="*/ 651093 h 1788650"/>
              <a:gd name="connsiteX92" fmla="*/ 807176 w 967740"/>
              <a:gd name="connsiteY92" fmla="*/ 567273 h 1788650"/>
              <a:gd name="connsiteX93" fmla="*/ 801188 w 967740"/>
              <a:gd name="connsiteY93" fmla="*/ 501959 h 1788650"/>
              <a:gd name="connsiteX94" fmla="*/ 796290 w 967740"/>
              <a:gd name="connsiteY94" fmla="*/ 401810 h 1788650"/>
              <a:gd name="connsiteX95" fmla="*/ 792480 w 967740"/>
              <a:gd name="connsiteY95" fmla="*/ 337040 h 1788650"/>
              <a:gd name="connsiteX96" fmla="*/ 784860 w 967740"/>
              <a:gd name="connsiteY96" fmla="*/ 291320 h 1788650"/>
              <a:gd name="connsiteX97" fmla="*/ 788670 w 967740"/>
              <a:gd name="connsiteY97" fmla="*/ 196070 h 1788650"/>
              <a:gd name="connsiteX98" fmla="*/ 792480 w 967740"/>
              <a:gd name="connsiteY98" fmla="*/ 177020 h 1788650"/>
              <a:gd name="connsiteX99" fmla="*/ 800100 w 967740"/>
              <a:gd name="connsiteY99" fmla="*/ 199880 h 1788650"/>
              <a:gd name="connsiteX100" fmla="*/ 803910 w 967740"/>
              <a:gd name="connsiteY100" fmla="*/ 237980 h 1788650"/>
              <a:gd name="connsiteX101" fmla="*/ 807720 w 967740"/>
              <a:gd name="connsiteY101" fmla="*/ 268460 h 1788650"/>
              <a:gd name="connsiteX102" fmla="*/ 815340 w 967740"/>
              <a:gd name="connsiteY102" fmla="*/ 257030 h 1788650"/>
              <a:gd name="connsiteX103" fmla="*/ 826770 w 967740"/>
              <a:gd name="connsiteY103" fmla="*/ 226550 h 1788650"/>
              <a:gd name="connsiteX104" fmla="*/ 845820 w 967740"/>
              <a:gd name="connsiteY104" fmla="*/ 180830 h 1788650"/>
              <a:gd name="connsiteX105" fmla="*/ 853440 w 967740"/>
              <a:gd name="connsiteY105" fmla="*/ 196070 h 1788650"/>
              <a:gd name="connsiteX106" fmla="*/ 868680 w 967740"/>
              <a:gd name="connsiteY106" fmla="*/ 218930 h 1788650"/>
              <a:gd name="connsiteX107" fmla="*/ 876300 w 967740"/>
              <a:gd name="connsiteY107" fmla="*/ 199880 h 1788650"/>
              <a:gd name="connsiteX108" fmla="*/ 883920 w 967740"/>
              <a:gd name="connsiteY108" fmla="*/ 188450 h 1788650"/>
              <a:gd name="connsiteX109" fmla="*/ 887730 w 967740"/>
              <a:gd name="connsiteY109" fmla="*/ 237980 h 1788650"/>
              <a:gd name="connsiteX110" fmla="*/ 894806 w 967740"/>
              <a:gd name="connsiteY110" fmla="*/ 265739 h 1788650"/>
              <a:gd name="connsiteX111" fmla="*/ 906780 w 967740"/>
              <a:gd name="connsiteY111" fmla="*/ 226550 h 1788650"/>
              <a:gd name="connsiteX112" fmla="*/ 929640 w 967740"/>
              <a:gd name="connsiteY112" fmla="*/ 218930 h 1788650"/>
              <a:gd name="connsiteX113" fmla="*/ 933450 w 967740"/>
              <a:gd name="connsiteY113" fmla="*/ 207500 h 1788650"/>
              <a:gd name="connsiteX114" fmla="*/ 944880 w 967740"/>
              <a:gd name="connsiteY114" fmla="*/ 241790 h 1788650"/>
              <a:gd name="connsiteX115" fmla="*/ 941070 w 967740"/>
              <a:gd name="connsiteY115" fmla="*/ 302750 h 1788650"/>
              <a:gd name="connsiteX116" fmla="*/ 944880 w 967740"/>
              <a:gd name="connsiteY116" fmla="*/ 401810 h 1788650"/>
              <a:gd name="connsiteX117" fmla="*/ 948690 w 967740"/>
              <a:gd name="connsiteY117" fmla="*/ 428480 h 1788650"/>
              <a:gd name="connsiteX118" fmla="*/ 952500 w 967740"/>
              <a:gd name="connsiteY118" fmla="*/ 470390 h 1788650"/>
              <a:gd name="connsiteX119" fmla="*/ 956310 w 967740"/>
              <a:gd name="connsiteY119" fmla="*/ 565640 h 1788650"/>
              <a:gd name="connsiteX120" fmla="*/ 967740 w 967740"/>
              <a:gd name="connsiteY120" fmla="*/ 626600 h 1788650"/>
              <a:gd name="connsiteX121" fmla="*/ 960120 w 967740"/>
              <a:gd name="connsiteY121" fmla="*/ 737090 h 1788650"/>
              <a:gd name="connsiteX122" fmla="*/ 956310 w 967740"/>
              <a:gd name="connsiteY122" fmla="*/ 763760 h 1788650"/>
              <a:gd name="connsiteX123" fmla="*/ 952500 w 967740"/>
              <a:gd name="connsiteY123" fmla="*/ 782810 h 1788650"/>
              <a:gd name="connsiteX124" fmla="*/ 944880 w 967740"/>
              <a:gd name="connsiteY124" fmla="*/ 847580 h 1788650"/>
              <a:gd name="connsiteX125" fmla="*/ 941070 w 967740"/>
              <a:gd name="connsiteY125" fmla="*/ 862820 h 1788650"/>
              <a:gd name="connsiteX126" fmla="*/ 933450 w 967740"/>
              <a:gd name="connsiteY126" fmla="*/ 935210 h 1788650"/>
              <a:gd name="connsiteX127" fmla="*/ 925830 w 967740"/>
              <a:gd name="connsiteY127" fmla="*/ 988550 h 1788650"/>
              <a:gd name="connsiteX128" fmla="*/ 929640 w 967740"/>
              <a:gd name="connsiteY128" fmla="*/ 1057130 h 1788650"/>
              <a:gd name="connsiteX129" fmla="*/ 941070 w 967740"/>
              <a:gd name="connsiteY129" fmla="*/ 1133330 h 1788650"/>
              <a:gd name="connsiteX130" fmla="*/ 933450 w 967740"/>
              <a:gd name="connsiteY130" fmla="*/ 1217150 h 1788650"/>
              <a:gd name="connsiteX131" fmla="*/ 925830 w 967740"/>
              <a:gd name="connsiteY131" fmla="*/ 1262870 h 1788650"/>
              <a:gd name="connsiteX132" fmla="*/ 918210 w 967740"/>
              <a:gd name="connsiteY132" fmla="*/ 1346690 h 1788650"/>
              <a:gd name="connsiteX133" fmla="*/ 914400 w 967740"/>
              <a:gd name="connsiteY133" fmla="*/ 1361930 h 1788650"/>
              <a:gd name="connsiteX134" fmla="*/ 910590 w 967740"/>
              <a:gd name="connsiteY134" fmla="*/ 1380980 h 1788650"/>
              <a:gd name="connsiteX135" fmla="*/ 902970 w 967740"/>
              <a:gd name="connsiteY135" fmla="*/ 1403840 h 1788650"/>
              <a:gd name="connsiteX136" fmla="*/ 891540 w 967740"/>
              <a:gd name="connsiteY136" fmla="*/ 1430510 h 1788650"/>
              <a:gd name="connsiteX137" fmla="*/ 887730 w 967740"/>
              <a:gd name="connsiteY137" fmla="*/ 1457180 h 1788650"/>
              <a:gd name="connsiteX138" fmla="*/ 883920 w 967740"/>
              <a:gd name="connsiteY138" fmla="*/ 1468610 h 1788650"/>
              <a:gd name="connsiteX139" fmla="*/ 876300 w 967740"/>
              <a:gd name="connsiteY139" fmla="*/ 1495280 h 1788650"/>
              <a:gd name="connsiteX140" fmla="*/ 876300 w 967740"/>
              <a:gd name="connsiteY140" fmla="*/ 1586720 h 1788650"/>
              <a:gd name="connsiteX141" fmla="*/ 887730 w 967740"/>
              <a:gd name="connsiteY141" fmla="*/ 1609580 h 1788650"/>
              <a:gd name="connsiteX142" fmla="*/ 891540 w 967740"/>
              <a:gd name="connsiteY142" fmla="*/ 1617200 h 1788650"/>
              <a:gd name="connsiteX0" fmla="*/ 697230 w 967740"/>
              <a:gd name="connsiteY0" fmla="*/ 1788650 h 1788650"/>
              <a:gd name="connsiteX1" fmla="*/ 704850 w 967740"/>
              <a:gd name="connsiteY1" fmla="*/ 1758170 h 1788650"/>
              <a:gd name="connsiteX2" fmla="*/ 708660 w 967740"/>
              <a:gd name="connsiteY2" fmla="*/ 1742930 h 1788650"/>
              <a:gd name="connsiteX3" fmla="*/ 712470 w 967740"/>
              <a:gd name="connsiteY3" fmla="*/ 1716260 h 1788650"/>
              <a:gd name="connsiteX4" fmla="*/ 716280 w 967740"/>
              <a:gd name="connsiteY4" fmla="*/ 1697210 h 1788650"/>
              <a:gd name="connsiteX5" fmla="*/ 723900 w 967740"/>
              <a:gd name="connsiteY5" fmla="*/ 1674350 h 1788650"/>
              <a:gd name="connsiteX6" fmla="*/ 731520 w 967740"/>
              <a:gd name="connsiteY6" fmla="*/ 1590530 h 1788650"/>
              <a:gd name="connsiteX7" fmla="*/ 735330 w 967740"/>
              <a:gd name="connsiteY7" fmla="*/ 1579100 h 1788650"/>
              <a:gd name="connsiteX8" fmla="*/ 739140 w 967740"/>
              <a:gd name="connsiteY8" fmla="*/ 1529570 h 1788650"/>
              <a:gd name="connsiteX9" fmla="*/ 742950 w 967740"/>
              <a:gd name="connsiteY9" fmla="*/ 1514330 h 1788650"/>
              <a:gd name="connsiteX10" fmla="*/ 746760 w 967740"/>
              <a:gd name="connsiteY10" fmla="*/ 1472420 h 1788650"/>
              <a:gd name="connsiteX11" fmla="*/ 750570 w 967740"/>
              <a:gd name="connsiteY11" fmla="*/ 1457180 h 1788650"/>
              <a:gd name="connsiteX12" fmla="*/ 754380 w 967740"/>
              <a:gd name="connsiteY12" fmla="*/ 1426700 h 1788650"/>
              <a:gd name="connsiteX13" fmla="*/ 758190 w 967740"/>
              <a:gd name="connsiteY13" fmla="*/ 1400030 h 1788650"/>
              <a:gd name="connsiteX14" fmla="*/ 762000 w 967740"/>
              <a:gd name="connsiteY14" fmla="*/ 1339070 h 1788650"/>
              <a:gd name="connsiteX15" fmla="*/ 765810 w 967740"/>
              <a:gd name="connsiteY15" fmla="*/ 1316210 h 1788650"/>
              <a:gd name="connsiteX16" fmla="*/ 758190 w 967740"/>
              <a:gd name="connsiteY16" fmla="*/ 1209530 h 1788650"/>
              <a:gd name="connsiteX17" fmla="*/ 754380 w 967740"/>
              <a:gd name="connsiteY17" fmla="*/ 1190480 h 1788650"/>
              <a:gd name="connsiteX18" fmla="*/ 746760 w 967740"/>
              <a:gd name="connsiteY18" fmla="*/ 1137140 h 1788650"/>
              <a:gd name="connsiteX19" fmla="*/ 735330 w 967740"/>
              <a:gd name="connsiteY19" fmla="*/ 1087610 h 1788650"/>
              <a:gd name="connsiteX20" fmla="*/ 731520 w 967740"/>
              <a:gd name="connsiteY20" fmla="*/ 1076180 h 1788650"/>
              <a:gd name="connsiteX21" fmla="*/ 723900 w 967740"/>
              <a:gd name="connsiteY21" fmla="*/ 1019030 h 1788650"/>
              <a:gd name="connsiteX22" fmla="*/ 716280 w 967740"/>
              <a:gd name="connsiteY22" fmla="*/ 980930 h 1788650"/>
              <a:gd name="connsiteX23" fmla="*/ 712470 w 967740"/>
              <a:gd name="connsiteY23" fmla="*/ 942830 h 1788650"/>
              <a:gd name="connsiteX24" fmla="*/ 704850 w 967740"/>
              <a:gd name="connsiteY24" fmla="*/ 916160 h 1788650"/>
              <a:gd name="connsiteX25" fmla="*/ 701040 w 967740"/>
              <a:gd name="connsiteY25" fmla="*/ 897110 h 1788650"/>
              <a:gd name="connsiteX26" fmla="*/ 693420 w 967740"/>
              <a:gd name="connsiteY26" fmla="*/ 881870 h 1788650"/>
              <a:gd name="connsiteX27" fmla="*/ 685800 w 967740"/>
              <a:gd name="connsiteY27" fmla="*/ 859010 h 1788650"/>
              <a:gd name="connsiteX28" fmla="*/ 674370 w 967740"/>
              <a:gd name="connsiteY28" fmla="*/ 832340 h 1788650"/>
              <a:gd name="connsiteX29" fmla="*/ 666750 w 967740"/>
              <a:gd name="connsiteY29" fmla="*/ 817100 h 1788650"/>
              <a:gd name="connsiteX30" fmla="*/ 659130 w 967740"/>
              <a:gd name="connsiteY30" fmla="*/ 794240 h 1788650"/>
              <a:gd name="connsiteX31" fmla="*/ 655320 w 967740"/>
              <a:gd name="connsiteY31" fmla="*/ 779000 h 1788650"/>
              <a:gd name="connsiteX32" fmla="*/ 647700 w 967740"/>
              <a:gd name="connsiteY32" fmla="*/ 767570 h 1788650"/>
              <a:gd name="connsiteX33" fmla="*/ 640080 w 967740"/>
              <a:gd name="connsiteY33" fmla="*/ 737090 h 1788650"/>
              <a:gd name="connsiteX34" fmla="*/ 636270 w 967740"/>
              <a:gd name="connsiteY34" fmla="*/ 725660 h 1788650"/>
              <a:gd name="connsiteX35" fmla="*/ 632460 w 967740"/>
              <a:gd name="connsiteY35" fmla="*/ 710420 h 1788650"/>
              <a:gd name="connsiteX36" fmla="*/ 624840 w 967740"/>
              <a:gd name="connsiteY36" fmla="*/ 698990 h 1788650"/>
              <a:gd name="connsiteX37" fmla="*/ 621030 w 967740"/>
              <a:gd name="connsiteY37" fmla="*/ 683750 h 1788650"/>
              <a:gd name="connsiteX38" fmla="*/ 605790 w 967740"/>
              <a:gd name="connsiteY38" fmla="*/ 653270 h 1788650"/>
              <a:gd name="connsiteX39" fmla="*/ 586740 w 967740"/>
              <a:gd name="connsiteY39" fmla="*/ 622790 h 1788650"/>
              <a:gd name="connsiteX40" fmla="*/ 567690 w 967740"/>
              <a:gd name="connsiteY40" fmla="*/ 584690 h 1788650"/>
              <a:gd name="connsiteX41" fmla="*/ 567690 w 967740"/>
              <a:gd name="connsiteY41" fmla="*/ 584690 h 1788650"/>
              <a:gd name="connsiteX42" fmla="*/ 537210 w 967740"/>
              <a:gd name="connsiteY42" fmla="*/ 538970 h 1788650"/>
              <a:gd name="connsiteX43" fmla="*/ 518160 w 967740"/>
              <a:gd name="connsiteY43" fmla="*/ 504680 h 1788650"/>
              <a:gd name="connsiteX44" fmla="*/ 510540 w 967740"/>
              <a:gd name="connsiteY44" fmla="*/ 493250 h 1788650"/>
              <a:gd name="connsiteX45" fmla="*/ 468630 w 967740"/>
              <a:gd name="connsiteY45" fmla="*/ 455150 h 1788650"/>
              <a:gd name="connsiteX46" fmla="*/ 434340 w 967740"/>
              <a:gd name="connsiteY46" fmla="*/ 417050 h 1788650"/>
              <a:gd name="connsiteX47" fmla="*/ 403860 w 967740"/>
              <a:gd name="connsiteY47" fmla="*/ 390380 h 1788650"/>
              <a:gd name="connsiteX48" fmla="*/ 369570 w 967740"/>
              <a:gd name="connsiteY48" fmla="*/ 359900 h 1788650"/>
              <a:gd name="connsiteX49" fmla="*/ 342900 w 967740"/>
              <a:gd name="connsiteY49" fmla="*/ 344660 h 1788650"/>
              <a:gd name="connsiteX50" fmla="*/ 308610 w 967740"/>
              <a:gd name="connsiteY50" fmla="*/ 317990 h 1788650"/>
              <a:gd name="connsiteX51" fmla="*/ 281940 w 967740"/>
              <a:gd name="connsiteY51" fmla="*/ 302750 h 1788650"/>
              <a:gd name="connsiteX52" fmla="*/ 270510 w 967740"/>
              <a:gd name="connsiteY52" fmla="*/ 295130 h 1788650"/>
              <a:gd name="connsiteX53" fmla="*/ 224246 w 967740"/>
              <a:gd name="connsiteY53" fmla="*/ 264106 h 1788650"/>
              <a:gd name="connsiteX54" fmla="*/ 188323 w 967740"/>
              <a:gd name="connsiteY54" fmla="*/ 247232 h 1788650"/>
              <a:gd name="connsiteX55" fmla="*/ 163286 w 967740"/>
              <a:gd name="connsiteY55" fmla="*/ 215120 h 1788650"/>
              <a:gd name="connsiteX56" fmla="*/ 117566 w 967740"/>
              <a:gd name="connsiteY56" fmla="*/ 195526 h 1788650"/>
              <a:gd name="connsiteX57" fmla="*/ 76200 w 967740"/>
              <a:gd name="connsiteY57" fmla="*/ 167768 h 1788650"/>
              <a:gd name="connsiteX58" fmla="*/ 30480 w 967740"/>
              <a:gd name="connsiteY58" fmla="*/ 142730 h 1788650"/>
              <a:gd name="connsiteX59" fmla="*/ 22860 w 967740"/>
              <a:gd name="connsiteY59" fmla="*/ 127490 h 1788650"/>
              <a:gd name="connsiteX60" fmla="*/ 11430 w 967740"/>
              <a:gd name="connsiteY60" fmla="*/ 119870 h 1788650"/>
              <a:gd name="connsiteX61" fmla="*/ 19050 w 967740"/>
              <a:gd name="connsiteY61" fmla="*/ 104630 h 1788650"/>
              <a:gd name="connsiteX62" fmla="*/ 30480 w 967740"/>
              <a:gd name="connsiteY62" fmla="*/ 116060 h 1788650"/>
              <a:gd name="connsiteX63" fmla="*/ 41910 w 967740"/>
              <a:gd name="connsiteY63" fmla="*/ 123680 h 1788650"/>
              <a:gd name="connsiteX64" fmla="*/ 60960 w 967740"/>
              <a:gd name="connsiteY64" fmla="*/ 127490 h 1788650"/>
              <a:gd name="connsiteX65" fmla="*/ 53340 w 967740"/>
              <a:gd name="connsiteY65" fmla="*/ 97010 h 1788650"/>
              <a:gd name="connsiteX66" fmla="*/ 49530 w 967740"/>
              <a:gd name="connsiteY66" fmla="*/ 77960 h 1788650"/>
              <a:gd name="connsiteX67" fmla="*/ 72390 w 967740"/>
              <a:gd name="connsiteY67" fmla="*/ 93200 h 1788650"/>
              <a:gd name="connsiteX68" fmla="*/ 83820 w 967740"/>
              <a:gd name="connsiteY68" fmla="*/ 70340 h 1788650"/>
              <a:gd name="connsiteX69" fmla="*/ 110490 w 967740"/>
              <a:gd name="connsiteY69" fmla="*/ 89390 h 1788650"/>
              <a:gd name="connsiteX70" fmla="*/ 118110 w 967740"/>
              <a:gd name="connsiteY70" fmla="*/ 74150 h 1788650"/>
              <a:gd name="connsiteX71" fmla="*/ 125730 w 967740"/>
              <a:gd name="connsiteY71" fmla="*/ 51290 h 1788650"/>
              <a:gd name="connsiteX72" fmla="*/ 133350 w 967740"/>
              <a:gd name="connsiteY72" fmla="*/ 62720 h 1788650"/>
              <a:gd name="connsiteX73" fmla="*/ 140970 w 967740"/>
              <a:gd name="connsiteY73" fmla="*/ 51290 h 1788650"/>
              <a:gd name="connsiteX74" fmla="*/ 182880 w 967740"/>
              <a:gd name="connsiteY74" fmla="*/ 39860 h 1788650"/>
              <a:gd name="connsiteX75" fmla="*/ 211182 w 967740"/>
              <a:gd name="connsiteY75" fmla="*/ 51834 h 1788650"/>
              <a:gd name="connsiteX76" fmla="*/ 242207 w 967740"/>
              <a:gd name="connsiteY76" fmla="*/ 74695 h 1788650"/>
              <a:gd name="connsiteX77" fmla="*/ 283573 w 967740"/>
              <a:gd name="connsiteY77" fmla="*/ 104085 h 1788650"/>
              <a:gd name="connsiteX78" fmla="*/ 349431 w 967740"/>
              <a:gd name="connsiteY78" fmla="*/ 132389 h 1788650"/>
              <a:gd name="connsiteX79" fmla="*/ 389165 w 967740"/>
              <a:gd name="connsiteY79" fmla="*/ 159058 h 1788650"/>
              <a:gd name="connsiteX80" fmla="*/ 421277 w 967740"/>
              <a:gd name="connsiteY80" fmla="*/ 181374 h 1788650"/>
              <a:gd name="connsiteX81" fmla="*/ 457200 w 967740"/>
              <a:gd name="connsiteY81" fmla="*/ 209677 h 1788650"/>
              <a:gd name="connsiteX82" fmla="*/ 524147 w 967740"/>
              <a:gd name="connsiteY82" fmla="*/ 265195 h 1788650"/>
              <a:gd name="connsiteX83" fmla="*/ 555716 w 967740"/>
              <a:gd name="connsiteY83" fmla="*/ 294586 h 1788650"/>
              <a:gd name="connsiteX84" fmla="*/ 594360 w 967740"/>
              <a:gd name="connsiteY84" fmla="*/ 331597 h 1788650"/>
              <a:gd name="connsiteX85" fmla="*/ 622119 w 967740"/>
              <a:gd name="connsiteY85" fmla="*/ 369697 h 1788650"/>
              <a:gd name="connsiteX86" fmla="*/ 647700 w 967740"/>
              <a:gd name="connsiteY86" fmla="*/ 390380 h 1788650"/>
              <a:gd name="connsiteX87" fmla="*/ 678180 w 967740"/>
              <a:gd name="connsiteY87" fmla="*/ 436100 h 1788650"/>
              <a:gd name="connsiteX88" fmla="*/ 704850 w 967740"/>
              <a:gd name="connsiteY88" fmla="*/ 474200 h 1788650"/>
              <a:gd name="connsiteX89" fmla="*/ 741317 w 967740"/>
              <a:gd name="connsiteY89" fmla="*/ 549312 h 1788650"/>
              <a:gd name="connsiteX90" fmla="*/ 767987 w 967740"/>
              <a:gd name="connsiteY90" fmla="*/ 599930 h 1788650"/>
              <a:gd name="connsiteX91" fmla="*/ 798467 w 967740"/>
              <a:gd name="connsiteY91" fmla="*/ 651093 h 1788650"/>
              <a:gd name="connsiteX92" fmla="*/ 807176 w 967740"/>
              <a:gd name="connsiteY92" fmla="*/ 567273 h 1788650"/>
              <a:gd name="connsiteX93" fmla="*/ 801188 w 967740"/>
              <a:gd name="connsiteY93" fmla="*/ 501959 h 1788650"/>
              <a:gd name="connsiteX94" fmla="*/ 796290 w 967740"/>
              <a:gd name="connsiteY94" fmla="*/ 401810 h 1788650"/>
              <a:gd name="connsiteX95" fmla="*/ 792480 w 967740"/>
              <a:gd name="connsiteY95" fmla="*/ 337040 h 1788650"/>
              <a:gd name="connsiteX96" fmla="*/ 784860 w 967740"/>
              <a:gd name="connsiteY96" fmla="*/ 291320 h 1788650"/>
              <a:gd name="connsiteX97" fmla="*/ 788670 w 967740"/>
              <a:gd name="connsiteY97" fmla="*/ 196070 h 1788650"/>
              <a:gd name="connsiteX98" fmla="*/ 792480 w 967740"/>
              <a:gd name="connsiteY98" fmla="*/ 177020 h 1788650"/>
              <a:gd name="connsiteX99" fmla="*/ 800100 w 967740"/>
              <a:gd name="connsiteY99" fmla="*/ 199880 h 1788650"/>
              <a:gd name="connsiteX100" fmla="*/ 803910 w 967740"/>
              <a:gd name="connsiteY100" fmla="*/ 237980 h 1788650"/>
              <a:gd name="connsiteX101" fmla="*/ 807720 w 967740"/>
              <a:gd name="connsiteY101" fmla="*/ 268460 h 1788650"/>
              <a:gd name="connsiteX102" fmla="*/ 815340 w 967740"/>
              <a:gd name="connsiteY102" fmla="*/ 257030 h 1788650"/>
              <a:gd name="connsiteX103" fmla="*/ 826770 w 967740"/>
              <a:gd name="connsiteY103" fmla="*/ 226550 h 1788650"/>
              <a:gd name="connsiteX104" fmla="*/ 845820 w 967740"/>
              <a:gd name="connsiteY104" fmla="*/ 180830 h 1788650"/>
              <a:gd name="connsiteX105" fmla="*/ 853440 w 967740"/>
              <a:gd name="connsiteY105" fmla="*/ 196070 h 1788650"/>
              <a:gd name="connsiteX106" fmla="*/ 868680 w 967740"/>
              <a:gd name="connsiteY106" fmla="*/ 218930 h 1788650"/>
              <a:gd name="connsiteX107" fmla="*/ 876300 w 967740"/>
              <a:gd name="connsiteY107" fmla="*/ 199880 h 1788650"/>
              <a:gd name="connsiteX108" fmla="*/ 883920 w 967740"/>
              <a:gd name="connsiteY108" fmla="*/ 188450 h 1788650"/>
              <a:gd name="connsiteX109" fmla="*/ 887730 w 967740"/>
              <a:gd name="connsiteY109" fmla="*/ 237980 h 1788650"/>
              <a:gd name="connsiteX110" fmla="*/ 894806 w 967740"/>
              <a:gd name="connsiteY110" fmla="*/ 265739 h 1788650"/>
              <a:gd name="connsiteX111" fmla="*/ 906780 w 967740"/>
              <a:gd name="connsiteY111" fmla="*/ 226550 h 1788650"/>
              <a:gd name="connsiteX112" fmla="*/ 929640 w 967740"/>
              <a:gd name="connsiteY112" fmla="*/ 218930 h 1788650"/>
              <a:gd name="connsiteX113" fmla="*/ 933450 w 967740"/>
              <a:gd name="connsiteY113" fmla="*/ 207500 h 1788650"/>
              <a:gd name="connsiteX114" fmla="*/ 944880 w 967740"/>
              <a:gd name="connsiteY114" fmla="*/ 241790 h 1788650"/>
              <a:gd name="connsiteX115" fmla="*/ 941070 w 967740"/>
              <a:gd name="connsiteY115" fmla="*/ 302750 h 1788650"/>
              <a:gd name="connsiteX116" fmla="*/ 944880 w 967740"/>
              <a:gd name="connsiteY116" fmla="*/ 401810 h 1788650"/>
              <a:gd name="connsiteX117" fmla="*/ 948690 w 967740"/>
              <a:gd name="connsiteY117" fmla="*/ 428480 h 1788650"/>
              <a:gd name="connsiteX118" fmla="*/ 952500 w 967740"/>
              <a:gd name="connsiteY118" fmla="*/ 470390 h 1788650"/>
              <a:gd name="connsiteX119" fmla="*/ 956310 w 967740"/>
              <a:gd name="connsiteY119" fmla="*/ 565640 h 1788650"/>
              <a:gd name="connsiteX120" fmla="*/ 967740 w 967740"/>
              <a:gd name="connsiteY120" fmla="*/ 626600 h 1788650"/>
              <a:gd name="connsiteX121" fmla="*/ 960120 w 967740"/>
              <a:gd name="connsiteY121" fmla="*/ 737090 h 1788650"/>
              <a:gd name="connsiteX122" fmla="*/ 956310 w 967740"/>
              <a:gd name="connsiteY122" fmla="*/ 763760 h 1788650"/>
              <a:gd name="connsiteX123" fmla="*/ 952500 w 967740"/>
              <a:gd name="connsiteY123" fmla="*/ 782810 h 1788650"/>
              <a:gd name="connsiteX124" fmla="*/ 944880 w 967740"/>
              <a:gd name="connsiteY124" fmla="*/ 847580 h 1788650"/>
              <a:gd name="connsiteX125" fmla="*/ 941070 w 967740"/>
              <a:gd name="connsiteY125" fmla="*/ 862820 h 1788650"/>
              <a:gd name="connsiteX126" fmla="*/ 933450 w 967740"/>
              <a:gd name="connsiteY126" fmla="*/ 935210 h 1788650"/>
              <a:gd name="connsiteX127" fmla="*/ 925830 w 967740"/>
              <a:gd name="connsiteY127" fmla="*/ 988550 h 1788650"/>
              <a:gd name="connsiteX128" fmla="*/ 929640 w 967740"/>
              <a:gd name="connsiteY128" fmla="*/ 1057130 h 1788650"/>
              <a:gd name="connsiteX129" fmla="*/ 941070 w 967740"/>
              <a:gd name="connsiteY129" fmla="*/ 1133330 h 1788650"/>
              <a:gd name="connsiteX130" fmla="*/ 933450 w 967740"/>
              <a:gd name="connsiteY130" fmla="*/ 1217150 h 1788650"/>
              <a:gd name="connsiteX131" fmla="*/ 925830 w 967740"/>
              <a:gd name="connsiteY131" fmla="*/ 1262870 h 1788650"/>
              <a:gd name="connsiteX132" fmla="*/ 918210 w 967740"/>
              <a:gd name="connsiteY132" fmla="*/ 1346690 h 1788650"/>
              <a:gd name="connsiteX133" fmla="*/ 914400 w 967740"/>
              <a:gd name="connsiteY133" fmla="*/ 1361930 h 1788650"/>
              <a:gd name="connsiteX134" fmla="*/ 910590 w 967740"/>
              <a:gd name="connsiteY134" fmla="*/ 1380980 h 1788650"/>
              <a:gd name="connsiteX135" fmla="*/ 902970 w 967740"/>
              <a:gd name="connsiteY135" fmla="*/ 1403840 h 1788650"/>
              <a:gd name="connsiteX136" fmla="*/ 891540 w 967740"/>
              <a:gd name="connsiteY136" fmla="*/ 1430510 h 1788650"/>
              <a:gd name="connsiteX137" fmla="*/ 887730 w 967740"/>
              <a:gd name="connsiteY137" fmla="*/ 1457180 h 1788650"/>
              <a:gd name="connsiteX138" fmla="*/ 883920 w 967740"/>
              <a:gd name="connsiteY138" fmla="*/ 1468610 h 1788650"/>
              <a:gd name="connsiteX139" fmla="*/ 876300 w 967740"/>
              <a:gd name="connsiteY139" fmla="*/ 1495280 h 1788650"/>
              <a:gd name="connsiteX140" fmla="*/ 876300 w 967740"/>
              <a:gd name="connsiteY140" fmla="*/ 1586720 h 1788650"/>
              <a:gd name="connsiteX141" fmla="*/ 887730 w 967740"/>
              <a:gd name="connsiteY141" fmla="*/ 1609580 h 1788650"/>
              <a:gd name="connsiteX142" fmla="*/ 891540 w 967740"/>
              <a:gd name="connsiteY142" fmla="*/ 1617200 h 1788650"/>
              <a:gd name="connsiteX0" fmla="*/ 697230 w 965341"/>
              <a:gd name="connsiteY0" fmla="*/ 1788650 h 1788650"/>
              <a:gd name="connsiteX1" fmla="*/ 704850 w 965341"/>
              <a:gd name="connsiteY1" fmla="*/ 1758170 h 1788650"/>
              <a:gd name="connsiteX2" fmla="*/ 708660 w 965341"/>
              <a:gd name="connsiteY2" fmla="*/ 1742930 h 1788650"/>
              <a:gd name="connsiteX3" fmla="*/ 712470 w 965341"/>
              <a:gd name="connsiteY3" fmla="*/ 1716260 h 1788650"/>
              <a:gd name="connsiteX4" fmla="*/ 716280 w 965341"/>
              <a:gd name="connsiteY4" fmla="*/ 1697210 h 1788650"/>
              <a:gd name="connsiteX5" fmla="*/ 723900 w 965341"/>
              <a:gd name="connsiteY5" fmla="*/ 1674350 h 1788650"/>
              <a:gd name="connsiteX6" fmla="*/ 731520 w 965341"/>
              <a:gd name="connsiteY6" fmla="*/ 1590530 h 1788650"/>
              <a:gd name="connsiteX7" fmla="*/ 735330 w 965341"/>
              <a:gd name="connsiteY7" fmla="*/ 1579100 h 1788650"/>
              <a:gd name="connsiteX8" fmla="*/ 739140 w 965341"/>
              <a:gd name="connsiteY8" fmla="*/ 1529570 h 1788650"/>
              <a:gd name="connsiteX9" fmla="*/ 742950 w 965341"/>
              <a:gd name="connsiteY9" fmla="*/ 1514330 h 1788650"/>
              <a:gd name="connsiteX10" fmla="*/ 746760 w 965341"/>
              <a:gd name="connsiteY10" fmla="*/ 1472420 h 1788650"/>
              <a:gd name="connsiteX11" fmla="*/ 750570 w 965341"/>
              <a:gd name="connsiteY11" fmla="*/ 1457180 h 1788650"/>
              <a:gd name="connsiteX12" fmla="*/ 754380 w 965341"/>
              <a:gd name="connsiteY12" fmla="*/ 1426700 h 1788650"/>
              <a:gd name="connsiteX13" fmla="*/ 758190 w 965341"/>
              <a:gd name="connsiteY13" fmla="*/ 1400030 h 1788650"/>
              <a:gd name="connsiteX14" fmla="*/ 762000 w 965341"/>
              <a:gd name="connsiteY14" fmla="*/ 1339070 h 1788650"/>
              <a:gd name="connsiteX15" fmla="*/ 765810 w 965341"/>
              <a:gd name="connsiteY15" fmla="*/ 1316210 h 1788650"/>
              <a:gd name="connsiteX16" fmla="*/ 758190 w 965341"/>
              <a:gd name="connsiteY16" fmla="*/ 1209530 h 1788650"/>
              <a:gd name="connsiteX17" fmla="*/ 754380 w 965341"/>
              <a:gd name="connsiteY17" fmla="*/ 1190480 h 1788650"/>
              <a:gd name="connsiteX18" fmla="*/ 746760 w 965341"/>
              <a:gd name="connsiteY18" fmla="*/ 1137140 h 1788650"/>
              <a:gd name="connsiteX19" fmla="*/ 735330 w 965341"/>
              <a:gd name="connsiteY19" fmla="*/ 1087610 h 1788650"/>
              <a:gd name="connsiteX20" fmla="*/ 731520 w 965341"/>
              <a:gd name="connsiteY20" fmla="*/ 1076180 h 1788650"/>
              <a:gd name="connsiteX21" fmla="*/ 723900 w 965341"/>
              <a:gd name="connsiteY21" fmla="*/ 1019030 h 1788650"/>
              <a:gd name="connsiteX22" fmla="*/ 716280 w 965341"/>
              <a:gd name="connsiteY22" fmla="*/ 980930 h 1788650"/>
              <a:gd name="connsiteX23" fmla="*/ 712470 w 965341"/>
              <a:gd name="connsiteY23" fmla="*/ 942830 h 1788650"/>
              <a:gd name="connsiteX24" fmla="*/ 704850 w 965341"/>
              <a:gd name="connsiteY24" fmla="*/ 916160 h 1788650"/>
              <a:gd name="connsiteX25" fmla="*/ 701040 w 965341"/>
              <a:gd name="connsiteY25" fmla="*/ 897110 h 1788650"/>
              <a:gd name="connsiteX26" fmla="*/ 693420 w 965341"/>
              <a:gd name="connsiteY26" fmla="*/ 881870 h 1788650"/>
              <a:gd name="connsiteX27" fmla="*/ 685800 w 965341"/>
              <a:gd name="connsiteY27" fmla="*/ 859010 h 1788650"/>
              <a:gd name="connsiteX28" fmla="*/ 674370 w 965341"/>
              <a:gd name="connsiteY28" fmla="*/ 832340 h 1788650"/>
              <a:gd name="connsiteX29" fmla="*/ 666750 w 965341"/>
              <a:gd name="connsiteY29" fmla="*/ 817100 h 1788650"/>
              <a:gd name="connsiteX30" fmla="*/ 659130 w 965341"/>
              <a:gd name="connsiteY30" fmla="*/ 794240 h 1788650"/>
              <a:gd name="connsiteX31" fmla="*/ 655320 w 965341"/>
              <a:gd name="connsiteY31" fmla="*/ 779000 h 1788650"/>
              <a:gd name="connsiteX32" fmla="*/ 647700 w 965341"/>
              <a:gd name="connsiteY32" fmla="*/ 767570 h 1788650"/>
              <a:gd name="connsiteX33" fmla="*/ 640080 w 965341"/>
              <a:gd name="connsiteY33" fmla="*/ 737090 h 1788650"/>
              <a:gd name="connsiteX34" fmla="*/ 636270 w 965341"/>
              <a:gd name="connsiteY34" fmla="*/ 725660 h 1788650"/>
              <a:gd name="connsiteX35" fmla="*/ 632460 w 965341"/>
              <a:gd name="connsiteY35" fmla="*/ 710420 h 1788650"/>
              <a:gd name="connsiteX36" fmla="*/ 624840 w 965341"/>
              <a:gd name="connsiteY36" fmla="*/ 698990 h 1788650"/>
              <a:gd name="connsiteX37" fmla="*/ 621030 w 965341"/>
              <a:gd name="connsiteY37" fmla="*/ 683750 h 1788650"/>
              <a:gd name="connsiteX38" fmla="*/ 605790 w 965341"/>
              <a:gd name="connsiteY38" fmla="*/ 653270 h 1788650"/>
              <a:gd name="connsiteX39" fmla="*/ 586740 w 965341"/>
              <a:gd name="connsiteY39" fmla="*/ 622790 h 1788650"/>
              <a:gd name="connsiteX40" fmla="*/ 567690 w 965341"/>
              <a:gd name="connsiteY40" fmla="*/ 584690 h 1788650"/>
              <a:gd name="connsiteX41" fmla="*/ 567690 w 965341"/>
              <a:gd name="connsiteY41" fmla="*/ 584690 h 1788650"/>
              <a:gd name="connsiteX42" fmla="*/ 537210 w 965341"/>
              <a:gd name="connsiteY42" fmla="*/ 538970 h 1788650"/>
              <a:gd name="connsiteX43" fmla="*/ 518160 w 965341"/>
              <a:gd name="connsiteY43" fmla="*/ 504680 h 1788650"/>
              <a:gd name="connsiteX44" fmla="*/ 510540 w 965341"/>
              <a:gd name="connsiteY44" fmla="*/ 493250 h 1788650"/>
              <a:gd name="connsiteX45" fmla="*/ 468630 w 965341"/>
              <a:gd name="connsiteY45" fmla="*/ 455150 h 1788650"/>
              <a:gd name="connsiteX46" fmla="*/ 434340 w 965341"/>
              <a:gd name="connsiteY46" fmla="*/ 417050 h 1788650"/>
              <a:gd name="connsiteX47" fmla="*/ 403860 w 965341"/>
              <a:gd name="connsiteY47" fmla="*/ 390380 h 1788650"/>
              <a:gd name="connsiteX48" fmla="*/ 369570 w 965341"/>
              <a:gd name="connsiteY48" fmla="*/ 359900 h 1788650"/>
              <a:gd name="connsiteX49" fmla="*/ 342900 w 965341"/>
              <a:gd name="connsiteY49" fmla="*/ 344660 h 1788650"/>
              <a:gd name="connsiteX50" fmla="*/ 308610 w 965341"/>
              <a:gd name="connsiteY50" fmla="*/ 317990 h 1788650"/>
              <a:gd name="connsiteX51" fmla="*/ 281940 w 965341"/>
              <a:gd name="connsiteY51" fmla="*/ 302750 h 1788650"/>
              <a:gd name="connsiteX52" fmla="*/ 270510 w 965341"/>
              <a:gd name="connsiteY52" fmla="*/ 295130 h 1788650"/>
              <a:gd name="connsiteX53" fmla="*/ 224246 w 965341"/>
              <a:gd name="connsiteY53" fmla="*/ 264106 h 1788650"/>
              <a:gd name="connsiteX54" fmla="*/ 188323 w 965341"/>
              <a:gd name="connsiteY54" fmla="*/ 247232 h 1788650"/>
              <a:gd name="connsiteX55" fmla="*/ 163286 w 965341"/>
              <a:gd name="connsiteY55" fmla="*/ 215120 h 1788650"/>
              <a:gd name="connsiteX56" fmla="*/ 117566 w 965341"/>
              <a:gd name="connsiteY56" fmla="*/ 195526 h 1788650"/>
              <a:gd name="connsiteX57" fmla="*/ 76200 w 965341"/>
              <a:gd name="connsiteY57" fmla="*/ 167768 h 1788650"/>
              <a:gd name="connsiteX58" fmla="*/ 30480 w 965341"/>
              <a:gd name="connsiteY58" fmla="*/ 142730 h 1788650"/>
              <a:gd name="connsiteX59" fmla="*/ 22860 w 965341"/>
              <a:gd name="connsiteY59" fmla="*/ 127490 h 1788650"/>
              <a:gd name="connsiteX60" fmla="*/ 11430 w 965341"/>
              <a:gd name="connsiteY60" fmla="*/ 119870 h 1788650"/>
              <a:gd name="connsiteX61" fmla="*/ 19050 w 965341"/>
              <a:gd name="connsiteY61" fmla="*/ 104630 h 1788650"/>
              <a:gd name="connsiteX62" fmla="*/ 30480 w 965341"/>
              <a:gd name="connsiteY62" fmla="*/ 116060 h 1788650"/>
              <a:gd name="connsiteX63" fmla="*/ 41910 w 965341"/>
              <a:gd name="connsiteY63" fmla="*/ 123680 h 1788650"/>
              <a:gd name="connsiteX64" fmla="*/ 60960 w 965341"/>
              <a:gd name="connsiteY64" fmla="*/ 127490 h 1788650"/>
              <a:gd name="connsiteX65" fmla="*/ 53340 w 965341"/>
              <a:gd name="connsiteY65" fmla="*/ 97010 h 1788650"/>
              <a:gd name="connsiteX66" fmla="*/ 49530 w 965341"/>
              <a:gd name="connsiteY66" fmla="*/ 77960 h 1788650"/>
              <a:gd name="connsiteX67" fmla="*/ 72390 w 965341"/>
              <a:gd name="connsiteY67" fmla="*/ 93200 h 1788650"/>
              <a:gd name="connsiteX68" fmla="*/ 83820 w 965341"/>
              <a:gd name="connsiteY68" fmla="*/ 70340 h 1788650"/>
              <a:gd name="connsiteX69" fmla="*/ 110490 w 965341"/>
              <a:gd name="connsiteY69" fmla="*/ 89390 h 1788650"/>
              <a:gd name="connsiteX70" fmla="*/ 118110 w 965341"/>
              <a:gd name="connsiteY70" fmla="*/ 74150 h 1788650"/>
              <a:gd name="connsiteX71" fmla="*/ 125730 w 965341"/>
              <a:gd name="connsiteY71" fmla="*/ 51290 h 1788650"/>
              <a:gd name="connsiteX72" fmla="*/ 133350 w 965341"/>
              <a:gd name="connsiteY72" fmla="*/ 62720 h 1788650"/>
              <a:gd name="connsiteX73" fmla="*/ 140970 w 965341"/>
              <a:gd name="connsiteY73" fmla="*/ 51290 h 1788650"/>
              <a:gd name="connsiteX74" fmla="*/ 182880 w 965341"/>
              <a:gd name="connsiteY74" fmla="*/ 39860 h 1788650"/>
              <a:gd name="connsiteX75" fmla="*/ 211182 w 965341"/>
              <a:gd name="connsiteY75" fmla="*/ 51834 h 1788650"/>
              <a:gd name="connsiteX76" fmla="*/ 242207 w 965341"/>
              <a:gd name="connsiteY76" fmla="*/ 74695 h 1788650"/>
              <a:gd name="connsiteX77" fmla="*/ 283573 w 965341"/>
              <a:gd name="connsiteY77" fmla="*/ 104085 h 1788650"/>
              <a:gd name="connsiteX78" fmla="*/ 349431 w 965341"/>
              <a:gd name="connsiteY78" fmla="*/ 132389 h 1788650"/>
              <a:gd name="connsiteX79" fmla="*/ 389165 w 965341"/>
              <a:gd name="connsiteY79" fmla="*/ 159058 h 1788650"/>
              <a:gd name="connsiteX80" fmla="*/ 421277 w 965341"/>
              <a:gd name="connsiteY80" fmla="*/ 181374 h 1788650"/>
              <a:gd name="connsiteX81" fmla="*/ 457200 w 965341"/>
              <a:gd name="connsiteY81" fmla="*/ 209677 h 1788650"/>
              <a:gd name="connsiteX82" fmla="*/ 524147 w 965341"/>
              <a:gd name="connsiteY82" fmla="*/ 265195 h 1788650"/>
              <a:gd name="connsiteX83" fmla="*/ 555716 w 965341"/>
              <a:gd name="connsiteY83" fmla="*/ 294586 h 1788650"/>
              <a:gd name="connsiteX84" fmla="*/ 594360 w 965341"/>
              <a:gd name="connsiteY84" fmla="*/ 331597 h 1788650"/>
              <a:gd name="connsiteX85" fmla="*/ 622119 w 965341"/>
              <a:gd name="connsiteY85" fmla="*/ 369697 h 1788650"/>
              <a:gd name="connsiteX86" fmla="*/ 647700 w 965341"/>
              <a:gd name="connsiteY86" fmla="*/ 390380 h 1788650"/>
              <a:gd name="connsiteX87" fmla="*/ 678180 w 965341"/>
              <a:gd name="connsiteY87" fmla="*/ 436100 h 1788650"/>
              <a:gd name="connsiteX88" fmla="*/ 704850 w 965341"/>
              <a:gd name="connsiteY88" fmla="*/ 474200 h 1788650"/>
              <a:gd name="connsiteX89" fmla="*/ 741317 w 965341"/>
              <a:gd name="connsiteY89" fmla="*/ 549312 h 1788650"/>
              <a:gd name="connsiteX90" fmla="*/ 767987 w 965341"/>
              <a:gd name="connsiteY90" fmla="*/ 599930 h 1788650"/>
              <a:gd name="connsiteX91" fmla="*/ 798467 w 965341"/>
              <a:gd name="connsiteY91" fmla="*/ 651093 h 1788650"/>
              <a:gd name="connsiteX92" fmla="*/ 807176 w 965341"/>
              <a:gd name="connsiteY92" fmla="*/ 567273 h 1788650"/>
              <a:gd name="connsiteX93" fmla="*/ 801188 w 965341"/>
              <a:gd name="connsiteY93" fmla="*/ 501959 h 1788650"/>
              <a:gd name="connsiteX94" fmla="*/ 796290 w 965341"/>
              <a:gd name="connsiteY94" fmla="*/ 401810 h 1788650"/>
              <a:gd name="connsiteX95" fmla="*/ 792480 w 965341"/>
              <a:gd name="connsiteY95" fmla="*/ 337040 h 1788650"/>
              <a:gd name="connsiteX96" fmla="*/ 784860 w 965341"/>
              <a:gd name="connsiteY96" fmla="*/ 291320 h 1788650"/>
              <a:gd name="connsiteX97" fmla="*/ 788670 w 965341"/>
              <a:gd name="connsiteY97" fmla="*/ 196070 h 1788650"/>
              <a:gd name="connsiteX98" fmla="*/ 792480 w 965341"/>
              <a:gd name="connsiteY98" fmla="*/ 177020 h 1788650"/>
              <a:gd name="connsiteX99" fmla="*/ 800100 w 965341"/>
              <a:gd name="connsiteY99" fmla="*/ 199880 h 1788650"/>
              <a:gd name="connsiteX100" fmla="*/ 803910 w 965341"/>
              <a:gd name="connsiteY100" fmla="*/ 237980 h 1788650"/>
              <a:gd name="connsiteX101" fmla="*/ 807720 w 965341"/>
              <a:gd name="connsiteY101" fmla="*/ 268460 h 1788650"/>
              <a:gd name="connsiteX102" fmla="*/ 815340 w 965341"/>
              <a:gd name="connsiteY102" fmla="*/ 257030 h 1788650"/>
              <a:gd name="connsiteX103" fmla="*/ 826770 w 965341"/>
              <a:gd name="connsiteY103" fmla="*/ 226550 h 1788650"/>
              <a:gd name="connsiteX104" fmla="*/ 845820 w 965341"/>
              <a:gd name="connsiteY104" fmla="*/ 180830 h 1788650"/>
              <a:gd name="connsiteX105" fmla="*/ 853440 w 965341"/>
              <a:gd name="connsiteY105" fmla="*/ 196070 h 1788650"/>
              <a:gd name="connsiteX106" fmla="*/ 868680 w 965341"/>
              <a:gd name="connsiteY106" fmla="*/ 218930 h 1788650"/>
              <a:gd name="connsiteX107" fmla="*/ 876300 w 965341"/>
              <a:gd name="connsiteY107" fmla="*/ 199880 h 1788650"/>
              <a:gd name="connsiteX108" fmla="*/ 883920 w 965341"/>
              <a:gd name="connsiteY108" fmla="*/ 188450 h 1788650"/>
              <a:gd name="connsiteX109" fmla="*/ 887730 w 965341"/>
              <a:gd name="connsiteY109" fmla="*/ 237980 h 1788650"/>
              <a:gd name="connsiteX110" fmla="*/ 894806 w 965341"/>
              <a:gd name="connsiteY110" fmla="*/ 265739 h 1788650"/>
              <a:gd name="connsiteX111" fmla="*/ 906780 w 965341"/>
              <a:gd name="connsiteY111" fmla="*/ 226550 h 1788650"/>
              <a:gd name="connsiteX112" fmla="*/ 929640 w 965341"/>
              <a:gd name="connsiteY112" fmla="*/ 218930 h 1788650"/>
              <a:gd name="connsiteX113" fmla="*/ 933450 w 965341"/>
              <a:gd name="connsiteY113" fmla="*/ 207500 h 1788650"/>
              <a:gd name="connsiteX114" fmla="*/ 944880 w 965341"/>
              <a:gd name="connsiteY114" fmla="*/ 241790 h 1788650"/>
              <a:gd name="connsiteX115" fmla="*/ 941070 w 965341"/>
              <a:gd name="connsiteY115" fmla="*/ 302750 h 1788650"/>
              <a:gd name="connsiteX116" fmla="*/ 944880 w 965341"/>
              <a:gd name="connsiteY116" fmla="*/ 401810 h 1788650"/>
              <a:gd name="connsiteX117" fmla="*/ 948690 w 965341"/>
              <a:gd name="connsiteY117" fmla="*/ 428480 h 1788650"/>
              <a:gd name="connsiteX118" fmla="*/ 952500 w 965341"/>
              <a:gd name="connsiteY118" fmla="*/ 470390 h 1788650"/>
              <a:gd name="connsiteX119" fmla="*/ 956310 w 965341"/>
              <a:gd name="connsiteY119" fmla="*/ 565640 h 1788650"/>
              <a:gd name="connsiteX120" fmla="*/ 945969 w 965341"/>
              <a:gd name="connsiteY120" fmla="*/ 645650 h 1788650"/>
              <a:gd name="connsiteX121" fmla="*/ 960120 w 965341"/>
              <a:gd name="connsiteY121" fmla="*/ 737090 h 1788650"/>
              <a:gd name="connsiteX122" fmla="*/ 956310 w 965341"/>
              <a:gd name="connsiteY122" fmla="*/ 763760 h 1788650"/>
              <a:gd name="connsiteX123" fmla="*/ 952500 w 965341"/>
              <a:gd name="connsiteY123" fmla="*/ 782810 h 1788650"/>
              <a:gd name="connsiteX124" fmla="*/ 944880 w 965341"/>
              <a:gd name="connsiteY124" fmla="*/ 847580 h 1788650"/>
              <a:gd name="connsiteX125" fmla="*/ 941070 w 965341"/>
              <a:gd name="connsiteY125" fmla="*/ 862820 h 1788650"/>
              <a:gd name="connsiteX126" fmla="*/ 933450 w 965341"/>
              <a:gd name="connsiteY126" fmla="*/ 935210 h 1788650"/>
              <a:gd name="connsiteX127" fmla="*/ 925830 w 965341"/>
              <a:gd name="connsiteY127" fmla="*/ 988550 h 1788650"/>
              <a:gd name="connsiteX128" fmla="*/ 929640 w 965341"/>
              <a:gd name="connsiteY128" fmla="*/ 1057130 h 1788650"/>
              <a:gd name="connsiteX129" fmla="*/ 941070 w 965341"/>
              <a:gd name="connsiteY129" fmla="*/ 1133330 h 1788650"/>
              <a:gd name="connsiteX130" fmla="*/ 933450 w 965341"/>
              <a:gd name="connsiteY130" fmla="*/ 1217150 h 1788650"/>
              <a:gd name="connsiteX131" fmla="*/ 925830 w 965341"/>
              <a:gd name="connsiteY131" fmla="*/ 1262870 h 1788650"/>
              <a:gd name="connsiteX132" fmla="*/ 918210 w 965341"/>
              <a:gd name="connsiteY132" fmla="*/ 1346690 h 1788650"/>
              <a:gd name="connsiteX133" fmla="*/ 914400 w 965341"/>
              <a:gd name="connsiteY133" fmla="*/ 1361930 h 1788650"/>
              <a:gd name="connsiteX134" fmla="*/ 910590 w 965341"/>
              <a:gd name="connsiteY134" fmla="*/ 1380980 h 1788650"/>
              <a:gd name="connsiteX135" fmla="*/ 902970 w 965341"/>
              <a:gd name="connsiteY135" fmla="*/ 1403840 h 1788650"/>
              <a:gd name="connsiteX136" fmla="*/ 891540 w 965341"/>
              <a:gd name="connsiteY136" fmla="*/ 1430510 h 1788650"/>
              <a:gd name="connsiteX137" fmla="*/ 887730 w 965341"/>
              <a:gd name="connsiteY137" fmla="*/ 1457180 h 1788650"/>
              <a:gd name="connsiteX138" fmla="*/ 883920 w 965341"/>
              <a:gd name="connsiteY138" fmla="*/ 1468610 h 1788650"/>
              <a:gd name="connsiteX139" fmla="*/ 876300 w 965341"/>
              <a:gd name="connsiteY139" fmla="*/ 1495280 h 1788650"/>
              <a:gd name="connsiteX140" fmla="*/ 876300 w 965341"/>
              <a:gd name="connsiteY140" fmla="*/ 1586720 h 1788650"/>
              <a:gd name="connsiteX141" fmla="*/ 887730 w 965341"/>
              <a:gd name="connsiteY141" fmla="*/ 1609580 h 1788650"/>
              <a:gd name="connsiteX142" fmla="*/ 891540 w 965341"/>
              <a:gd name="connsiteY142" fmla="*/ 1617200 h 1788650"/>
              <a:gd name="connsiteX0" fmla="*/ 697230 w 958850"/>
              <a:gd name="connsiteY0" fmla="*/ 1788650 h 1788650"/>
              <a:gd name="connsiteX1" fmla="*/ 704850 w 958850"/>
              <a:gd name="connsiteY1" fmla="*/ 1758170 h 1788650"/>
              <a:gd name="connsiteX2" fmla="*/ 708660 w 958850"/>
              <a:gd name="connsiteY2" fmla="*/ 1742930 h 1788650"/>
              <a:gd name="connsiteX3" fmla="*/ 712470 w 958850"/>
              <a:gd name="connsiteY3" fmla="*/ 1716260 h 1788650"/>
              <a:gd name="connsiteX4" fmla="*/ 716280 w 958850"/>
              <a:gd name="connsiteY4" fmla="*/ 1697210 h 1788650"/>
              <a:gd name="connsiteX5" fmla="*/ 723900 w 958850"/>
              <a:gd name="connsiteY5" fmla="*/ 1674350 h 1788650"/>
              <a:gd name="connsiteX6" fmla="*/ 731520 w 958850"/>
              <a:gd name="connsiteY6" fmla="*/ 1590530 h 1788650"/>
              <a:gd name="connsiteX7" fmla="*/ 735330 w 958850"/>
              <a:gd name="connsiteY7" fmla="*/ 1579100 h 1788650"/>
              <a:gd name="connsiteX8" fmla="*/ 739140 w 958850"/>
              <a:gd name="connsiteY8" fmla="*/ 1529570 h 1788650"/>
              <a:gd name="connsiteX9" fmla="*/ 742950 w 958850"/>
              <a:gd name="connsiteY9" fmla="*/ 1514330 h 1788650"/>
              <a:gd name="connsiteX10" fmla="*/ 746760 w 958850"/>
              <a:gd name="connsiteY10" fmla="*/ 1472420 h 1788650"/>
              <a:gd name="connsiteX11" fmla="*/ 750570 w 958850"/>
              <a:gd name="connsiteY11" fmla="*/ 1457180 h 1788650"/>
              <a:gd name="connsiteX12" fmla="*/ 754380 w 958850"/>
              <a:gd name="connsiteY12" fmla="*/ 1426700 h 1788650"/>
              <a:gd name="connsiteX13" fmla="*/ 758190 w 958850"/>
              <a:gd name="connsiteY13" fmla="*/ 1400030 h 1788650"/>
              <a:gd name="connsiteX14" fmla="*/ 762000 w 958850"/>
              <a:gd name="connsiteY14" fmla="*/ 1339070 h 1788650"/>
              <a:gd name="connsiteX15" fmla="*/ 765810 w 958850"/>
              <a:gd name="connsiteY15" fmla="*/ 1316210 h 1788650"/>
              <a:gd name="connsiteX16" fmla="*/ 758190 w 958850"/>
              <a:gd name="connsiteY16" fmla="*/ 1209530 h 1788650"/>
              <a:gd name="connsiteX17" fmla="*/ 754380 w 958850"/>
              <a:gd name="connsiteY17" fmla="*/ 1190480 h 1788650"/>
              <a:gd name="connsiteX18" fmla="*/ 746760 w 958850"/>
              <a:gd name="connsiteY18" fmla="*/ 1137140 h 1788650"/>
              <a:gd name="connsiteX19" fmla="*/ 735330 w 958850"/>
              <a:gd name="connsiteY19" fmla="*/ 1087610 h 1788650"/>
              <a:gd name="connsiteX20" fmla="*/ 731520 w 958850"/>
              <a:gd name="connsiteY20" fmla="*/ 1076180 h 1788650"/>
              <a:gd name="connsiteX21" fmla="*/ 723900 w 958850"/>
              <a:gd name="connsiteY21" fmla="*/ 1019030 h 1788650"/>
              <a:gd name="connsiteX22" fmla="*/ 716280 w 958850"/>
              <a:gd name="connsiteY22" fmla="*/ 980930 h 1788650"/>
              <a:gd name="connsiteX23" fmla="*/ 712470 w 958850"/>
              <a:gd name="connsiteY23" fmla="*/ 942830 h 1788650"/>
              <a:gd name="connsiteX24" fmla="*/ 704850 w 958850"/>
              <a:gd name="connsiteY24" fmla="*/ 916160 h 1788650"/>
              <a:gd name="connsiteX25" fmla="*/ 701040 w 958850"/>
              <a:gd name="connsiteY25" fmla="*/ 897110 h 1788650"/>
              <a:gd name="connsiteX26" fmla="*/ 693420 w 958850"/>
              <a:gd name="connsiteY26" fmla="*/ 881870 h 1788650"/>
              <a:gd name="connsiteX27" fmla="*/ 685800 w 958850"/>
              <a:gd name="connsiteY27" fmla="*/ 859010 h 1788650"/>
              <a:gd name="connsiteX28" fmla="*/ 674370 w 958850"/>
              <a:gd name="connsiteY28" fmla="*/ 832340 h 1788650"/>
              <a:gd name="connsiteX29" fmla="*/ 666750 w 958850"/>
              <a:gd name="connsiteY29" fmla="*/ 817100 h 1788650"/>
              <a:gd name="connsiteX30" fmla="*/ 659130 w 958850"/>
              <a:gd name="connsiteY30" fmla="*/ 794240 h 1788650"/>
              <a:gd name="connsiteX31" fmla="*/ 655320 w 958850"/>
              <a:gd name="connsiteY31" fmla="*/ 779000 h 1788650"/>
              <a:gd name="connsiteX32" fmla="*/ 647700 w 958850"/>
              <a:gd name="connsiteY32" fmla="*/ 767570 h 1788650"/>
              <a:gd name="connsiteX33" fmla="*/ 640080 w 958850"/>
              <a:gd name="connsiteY33" fmla="*/ 737090 h 1788650"/>
              <a:gd name="connsiteX34" fmla="*/ 636270 w 958850"/>
              <a:gd name="connsiteY34" fmla="*/ 725660 h 1788650"/>
              <a:gd name="connsiteX35" fmla="*/ 632460 w 958850"/>
              <a:gd name="connsiteY35" fmla="*/ 710420 h 1788650"/>
              <a:gd name="connsiteX36" fmla="*/ 624840 w 958850"/>
              <a:gd name="connsiteY36" fmla="*/ 698990 h 1788650"/>
              <a:gd name="connsiteX37" fmla="*/ 621030 w 958850"/>
              <a:gd name="connsiteY37" fmla="*/ 683750 h 1788650"/>
              <a:gd name="connsiteX38" fmla="*/ 605790 w 958850"/>
              <a:gd name="connsiteY38" fmla="*/ 653270 h 1788650"/>
              <a:gd name="connsiteX39" fmla="*/ 586740 w 958850"/>
              <a:gd name="connsiteY39" fmla="*/ 622790 h 1788650"/>
              <a:gd name="connsiteX40" fmla="*/ 567690 w 958850"/>
              <a:gd name="connsiteY40" fmla="*/ 584690 h 1788650"/>
              <a:gd name="connsiteX41" fmla="*/ 567690 w 958850"/>
              <a:gd name="connsiteY41" fmla="*/ 584690 h 1788650"/>
              <a:gd name="connsiteX42" fmla="*/ 537210 w 958850"/>
              <a:gd name="connsiteY42" fmla="*/ 538970 h 1788650"/>
              <a:gd name="connsiteX43" fmla="*/ 518160 w 958850"/>
              <a:gd name="connsiteY43" fmla="*/ 504680 h 1788650"/>
              <a:gd name="connsiteX44" fmla="*/ 510540 w 958850"/>
              <a:gd name="connsiteY44" fmla="*/ 493250 h 1788650"/>
              <a:gd name="connsiteX45" fmla="*/ 468630 w 958850"/>
              <a:gd name="connsiteY45" fmla="*/ 455150 h 1788650"/>
              <a:gd name="connsiteX46" fmla="*/ 434340 w 958850"/>
              <a:gd name="connsiteY46" fmla="*/ 417050 h 1788650"/>
              <a:gd name="connsiteX47" fmla="*/ 403860 w 958850"/>
              <a:gd name="connsiteY47" fmla="*/ 390380 h 1788650"/>
              <a:gd name="connsiteX48" fmla="*/ 369570 w 958850"/>
              <a:gd name="connsiteY48" fmla="*/ 359900 h 1788650"/>
              <a:gd name="connsiteX49" fmla="*/ 342900 w 958850"/>
              <a:gd name="connsiteY49" fmla="*/ 344660 h 1788650"/>
              <a:gd name="connsiteX50" fmla="*/ 308610 w 958850"/>
              <a:gd name="connsiteY50" fmla="*/ 317990 h 1788650"/>
              <a:gd name="connsiteX51" fmla="*/ 281940 w 958850"/>
              <a:gd name="connsiteY51" fmla="*/ 302750 h 1788650"/>
              <a:gd name="connsiteX52" fmla="*/ 270510 w 958850"/>
              <a:gd name="connsiteY52" fmla="*/ 295130 h 1788650"/>
              <a:gd name="connsiteX53" fmla="*/ 224246 w 958850"/>
              <a:gd name="connsiteY53" fmla="*/ 264106 h 1788650"/>
              <a:gd name="connsiteX54" fmla="*/ 188323 w 958850"/>
              <a:gd name="connsiteY54" fmla="*/ 247232 h 1788650"/>
              <a:gd name="connsiteX55" fmla="*/ 163286 w 958850"/>
              <a:gd name="connsiteY55" fmla="*/ 215120 h 1788650"/>
              <a:gd name="connsiteX56" fmla="*/ 117566 w 958850"/>
              <a:gd name="connsiteY56" fmla="*/ 195526 h 1788650"/>
              <a:gd name="connsiteX57" fmla="*/ 76200 w 958850"/>
              <a:gd name="connsiteY57" fmla="*/ 167768 h 1788650"/>
              <a:gd name="connsiteX58" fmla="*/ 30480 w 958850"/>
              <a:gd name="connsiteY58" fmla="*/ 142730 h 1788650"/>
              <a:gd name="connsiteX59" fmla="*/ 22860 w 958850"/>
              <a:gd name="connsiteY59" fmla="*/ 127490 h 1788650"/>
              <a:gd name="connsiteX60" fmla="*/ 11430 w 958850"/>
              <a:gd name="connsiteY60" fmla="*/ 119870 h 1788650"/>
              <a:gd name="connsiteX61" fmla="*/ 19050 w 958850"/>
              <a:gd name="connsiteY61" fmla="*/ 104630 h 1788650"/>
              <a:gd name="connsiteX62" fmla="*/ 30480 w 958850"/>
              <a:gd name="connsiteY62" fmla="*/ 116060 h 1788650"/>
              <a:gd name="connsiteX63" fmla="*/ 41910 w 958850"/>
              <a:gd name="connsiteY63" fmla="*/ 123680 h 1788650"/>
              <a:gd name="connsiteX64" fmla="*/ 60960 w 958850"/>
              <a:gd name="connsiteY64" fmla="*/ 127490 h 1788650"/>
              <a:gd name="connsiteX65" fmla="*/ 53340 w 958850"/>
              <a:gd name="connsiteY65" fmla="*/ 97010 h 1788650"/>
              <a:gd name="connsiteX66" fmla="*/ 49530 w 958850"/>
              <a:gd name="connsiteY66" fmla="*/ 77960 h 1788650"/>
              <a:gd name="connsiteX67" fmla="*/ 72390 w 958850"/>
              <a:gd name="connsiteY67" fmla="*/ 93200 h 1788650"/>
              <a:gd name="connsiteX68" fmla="*/ 83820 w 958850"/>
              <a:gd name="connsiteY68" fmla="*/ 70340 h 1788650"/>
              <a:gd name="connsiteX69" fmla="*/ 110490 w 958850"/>
              <a:gd name="connsiteY69" fmla="*/ 89390 h 1788650"/>
              <a:gd name="connsiteX70" fmla="*/ 118110 w 958850"/>
              <a:gd name="connsiteY70" fmla="*/ 74150 h 1788650"/>
              <a:gd name="connsiteX71" fmla="*/ 125730 w 958850"/>
              <a:gd name="connsiteY71" fmla="*/ 51290 h 1788650"/>
              <a:gd name="connsiteX72" fmla="*/ 133350 w 958850"/>
              <a:gd name="connsiteY72" fmla="*/ 62720 h 1788650"/>
              <a:gd name="connsiteX73" fmla="*/ 140970 w 958850"/>
              <a:gd name="connsiteY73" fmla="*/ 51290 h 1788650"/>
              <a:gd name="connsiteX74" fmla="*/ 182880 w 958850"/>
              <a:gd name="connsiteY74" fmla="*/ 39860 h 1788650"/>
              <a:gd name="connsiteX75" fmla="*/ 211182 w 958850"/>
              <a:gd name="connsiteY75" fmla="*/ 51834 h 1788650"/>
              <a:gd name="connsiteX76" fmla="*/ 242207 w 958850"/>
              <a:gd name="connsiteY76" fmla="*/ 74695 h 1788650"/>
              <a:gd name="connsiteX77" fmla="*/ 283573 w 958850"/>
              <a:gd name="connsiteY77" fmla="*/ 104085 h 1788650"/>
              <a:gd name="connsiteX78" fmla="*/ 349431 w 958850"/>
              <a:gd name="connsiteY78" fmla="*/ 132389 h 1788650"/>
              <a:gd name="connsiteX79" fmla="*/ 389165 w 958850"/>
              <a:gd name="connsiteY79" fmla="*/ 159058 h 1788650"/>
              <a:gd name="connsiteX80" fmla="*/ 421277 w 958850"/>
              <a:gd name="connsiteY80" fmla="*/ 181374 h 1788650"/>
              <a:gd name="connsiteX81" fmla="*/ 457200 w 958850"/>
              <a:gd name="connsiteY81" fmla="*/ 209677 h 1788650"/>
              <a:gd name="connsiteX82" fmla="*/ 524147 w 958850"/>
              <a:gd name="connsiteY82" fmla="*/ 265195 h 1788650"/>
              <a:gd name="connsiteX83" fmla="*/ 555716 w 958850"/>
              <a:gd name="connsiteY83" fmla="*/ 294586 h 1788650"/>
              <a:gd name="connsiteX84" fmla="*/ 594360 w 958850"/>
              <a:gd name="connsiteY84" fmla="*/ 331597 h 1788650"/>
              <a:gd name="connsiteX85" fmla="*/ 622119 w 958850"/>
              <a:gd name="connsiteY85" fmla="*/ 369697 h 1788650"/>
              <a:gd name="connsiteX86" fmla="*/ 647700 w 958850"/>
              <a:gd name="connsiteY86" fmla="*/ 390380 h 1788650"/>
              <a:gd name="connsiteX87" fmla="*/ 678180 w 958850"/>
              <a:gd name="connsiteY87" fmla="*/ 436100 h 1788650"/>
              <a:gd name="connsiteX88" fmla="*/ 704850 w 958850"/>
              <a:gd name="connsiteY88" fmla="*/ 474200 h 1788650"/>
              <a:gd name="connsiteX89" fmla="*/ 741317 w 958850"/>
              <a:gd name="connsiteY89" fmla="*/ 549312 h 1788650"/>
              <a:gd name="connsiteX90" fmla="*/ 767987 w 958850"/>
              <a:gd name="connsiteY90" fmla="*/ 599930 h 1788650"/>
              <a:gd name="connsiteX91" fmla="*/ 798467 w 958850"/>
              <a:gd name="connsiteY91" fmla="*/ 651093 h 1788650"/>
              <a:gd name="connsiteX92" fmla="*/ 807176 w 958850"/>
              <a:gd name="connsiteY92" fmla="*/ 567273 h 1788650"/>
              <a:gd name="connsiteX93" fmla="*/ 801188 w 958850"/>
              <a:gd name="connsiteY93" fmla="*/ 501959 h 1788650"/>
              <a:gd name="connsiteX94" fmla="*/ 796290 w 958850"/>
              <a:gd name="connsiteY94" fmla="*/ 401810 h 1788650"/>
              <a:gd name="connsiteX95" fmla="*/ 792480 w 958850"/>
              <a:gd name="connsiteY95" fmla="*/ 337040 h 1788650"/>
              <a:gd name="connsiteX96" fmla="*/ 784860 w 958850"/>
              <a:gd name="connsiteY96" fmla="*/ 291320 h 1788650"/>
              <a:gd name="connsiteX97" fmla="*/ 788670 w 958850"/>
              <a:gd name="connsiteY97" fmla="*/ 196070 h 1788650"/>
              <a:gd name="connsiteX98" fmla="*/ 792480 w 958850"/>
              <a:gd name="connsiteY98" fmla="*/ 177020 h 1788650"/>
              <a:gd name="connsiteX99" fmla="*/ 800100 w 958850"/>
              <a:gd name="connsiteY99" fmla="*/ 199880 h 1788650"/>
              <a:gd name="connsiteX100" fmla="*/ 803910 w 958850"/>
              <a:gd name="connsiteY100" fmla="*/ 237980 h 1788650"/>
              <a:gd name="connsiteX101" fmla="*/ 807720 w 958850"/>
              <a:gd name="connsiteY101" fmla="*/ 268460 h 1788650"/>
              <a:gd name="connsiteX102" fmla="*/ 815340 w 958850"/>
              <a:gd name="connsiteY102" fmla="*/ 257030 h 1788650"/>
              <a:gd name="connsiteX103" fmla="*/ 826770 w 958850"/>
              <a:gd name="connsiteY103" fmla="*/ 226550 h 1788650"/>
              <a:gd name="connsiteX104" fmla="*/ 845820 w 958850"/>
              <a:gd name="connsiteY104" fmla="*/ 180830 h 1788650"/>
              <a:gd name="connsiteX105" fmla="*/ 853440 w 958850"/>
              <a:gd name="connsiteY105" fmla="*/ 196070 h 1788650"/>
              <a:gd name="connsiteX106" fmla="*/ 868680 w 958850"/>
              <a:gd name="connsiteY106" fmla="*/ 218930 h 1788650"/>
              <a:gd name="connsiteX107" fmla="*/ 876300 w 958850"/>
              <a:gd name="connsiteY107" fmla="*/ 199880 h 1788650"/>
              <a:gd name="connsiteX108" fmla="*/ 883920 w 958850"/>
              <a:gd name="connsiteY108" fmla="*/ 188450 h 1788650"/>
              <a:gd name="connsiteX109" fmla="*/ 887730 w 958850"/>
              <a:gd name="connsiteY109" fmla="*/ 237980 h 1788650"/>
              <a:gd name="connsiteX110" fmla="*/ 894806 w 958850"/>
              <a:gd name="connsiteY110" fmla="*/ 265739 h 1788650"/>
              <a:gd name="connsiteX111" fmla="*/ 906780 w 958850"/>
              <a:gd name="connsiteY111" fmla="*/ 226550 h 1788650"/>
              <a:gd name="connsiteX112" fmla="*/ 929640 w 958850"/>
              <a:gd name="connsiteY112" fmla="*/ 218930 h 1788650"/>
              <a:gd name="connsiteX113" fmla="*/ 933450 w 958850"/>
              <a:gd name="connsiteY113" fmla="*/ 207500 h 1788650"/>
              <a:gd name="connsiteX114" fmla="*/ 944880 w 958850"/>
              <a:gd name="connsiteY114" fmla="*/ 241790 h 1788650"/>
              <a:gd name="connsiteX115" fmla="*/ 941070 w 958850"/>
              <a:gd name="connsiteY115" fmla="*/ 302750 h 1788650"/>
              <a:gd name="connsiteX116" fmla="*/ 944880 w 958850"/>
              <a:gd name="connsiteY116" fmla="*/ 401810 h 1788650"/>
              <a:gd name="connsiteX117" fmla="*/ 948690 w 958850"/>
              <a:gd name="connsiteY117" fmla="*/ 428480 h 1788650"/>
              <a:gd name="connsiteX118" fmla="*/ 952500 w 958850"/>
              <a:gd name="connsiteY118" fmla="*/ 470390 h 1788650"/>
              <a:gd name="connsiteX119" fmla="*/ 956310 w 958850"/>
              <a:gd name="connsiteY119" fmla="*/ 565640 h 1788650"/>
              <a:gd name="connsiteX120" fmla="*/ 945969 w 958850"/>
              <a:gd name="connsiteY120" fmla="*/ 645650 h 1788650"/>
              <a:gd name="connsiteX121" fmla="*/ 946513 w 958850"/>
              <a:gd name="connsiteY121" fmla="*/ 731647 h 1788650"/>
              <a:gd name="connsiteX122" fmla="*/ 956310 w 958850"/>
              <a:gd name="connsiteY122" fmla="*/ 763760 h 1788650"/>
              <a:gd name="connsiteX123" fmla="*/ 952500 w 958850"/>
              <a:gd name="connsiteY123" fmla="*/ 782810 h 1788650"/>
              <a:gd name="connsiteX124" fmla="*/ 944880 w 958850"/>
              <a:gd name="connsiteY124" fmla="*/ 847580 h 1788650"/>
              <a:gd name="connsiteX125" fmla="*/ 941070 w 958850"/>
              <a:gd name="connsiteY125" fmla="*/ 862820 h 1788650"/>
              <a:gd name="connsiteX126" fmla="*/ 933450 w 958850"/>
              <a:gd name="connsiteY126" fmla="*/ 935210 h 1788650"/>
              <a:gd name="connsiteX127" fmla="*/ 925830 w 958850"/>
              <a:gd name="connsiteY127" fmla="*/ 988550 h 1788650"/>
              <a:gd name="connsiteX128" fmla="*/ 929640 w 958850"/>
              <a:gd name="connsiteY128" fmla="*/ 1057130 h 1788650"/>
              <a:gd name="connsiteX129" fmla="*/ 941070 w 958850"/>
              <a:gd name="connsiteY129" fmla="*/ 1133330 h 1788650"/>
              <a:gd name="connsiteX130" fmla="*/ 933450 w 958850"/>
              <a:gd name="connsiteY130" fmla="*/ 1217150 h 1788650"/>
              <a:gd name="connsiteX131" fmla="*/ 925830 w 958850"/>
              <a:gd name="connsiteY131" fmla="*/ 1262870 h 1788650"/>
              <a:gd name="connsiteX132" fmla="*/ 918210 w 958850"/>
              <a:gd name="connsiteY132" fmla="*/ 1346690 h 1788650"/>
              <a:gd name="connsiteX133" fmla="*/ 914400 w 958850"/>
              <a:gd name="connsiteY133" fmla="*/ 1361930 h 1788650"/>
              <a:gd name="connsiteX134" fmla="*/ 910590 w 958850"/>
              <a:gd name="connsiteY134" fmla="*/ 1380980 h 1788650"/>
              <a:gd name="connsiteX135" fmla="*/ 902970 w 958850"/>
              <a:gd name="connsiteY135" fmla="*/ 1403840 h 1788650"/>
              <a:gd name="connsiteX136" fmla="*/ 891540 w 958850"/>
              <a:gd name="connsiteY136" fmla="*/ 1430510 h 1788650"/>
              <a:gd name="connsiteX137" fmla="*/ 887730 w 958850"/>
              <a:gd name="connsiteY137" fmla="*/ 1457180 h 1788650"/>
              <a:gd name="connsiteX138" fmla="*/ 883920 w 958850"/>
              <a:gd name="connsiteY138" fmla="*/ 1468610 h 1788650"/>
              <a:gd name="connsiteX139" fmla="*/ 876300 w 958850"/>
              <a:gd name="connsiteY139" fmla="*/ 1495280 h 1788650"/>
              <a:gd name="connsiteX140" fmla="*/ 876300 w 958850"/>
              <a:gd name="connsiteY140" fmla="*/ 1586720 h 1788650"/>
              <a:gd name="connsiteX141" fmla="*/ 887730 w 958850"/>
              <a:gd name="connsiteY141" fmla="*/ 1609580 h 1788650"/>
              <a:gd name="connsiteX142" fmla="*/ 891540 w 958850"/>
              <a:gd name="connsiteY142" fmla="*/ 1617200 h 1788650"/>
              <a:gd name="connsiteX0" fmla="*/ 697230 w 957786"/>
              <a:gd name="connsiteY0" fmla="*/ 1788650 h 1788650"/>
              <a:gd name="connsiteX1" fmla="*/ 704850 w 957786"/>
              <a:gd name="connsiteY1" fmla="*/ 1758170 h 1788650"/>
              <a:gd name="connsiteX2" fmla="*/ 708660 w 957786"/>
              <a:gd name="connsiteY2" fmla="*/ 1742930 h 1788650"/>
              <a:gd name="connsiteX3" fmla="*/ 712470 w 957786"/>
              <a:gd name="connsiteY3" fmla="*/ 1716260 h 1788650"/>
              <a:gd name="connsiteX4" fmla="*/ 716280 w 957786"/>
              <a:gd name="connsiteY4" fmla="*/ 1697210 h 1788650"/>
              <a:gd name="connsiteX5" fmla="*/ 723900 w 957786"/>
              <a:gd name="connsiteY5" fmla="*/ 1674350 h 1788650"/>
              <a:gd name="connsiteX6" fmla="*/ 731520 w 957786"/>
              <a:gd name="connsiteY6" fmla="*/ 1590530 h 1788650"/>
              <a:gd name="connsiteX7" fmla="*/ 735330 w 957786"/>
              <a:gd name="connsiteY7" fmla="*/ 1579100 h 1788650"/>
              <a:gd name="connsiteX8" fmla="*/ 739140 w 957786"/>
              <a:gd name="connsiteY8" fmla="*/ 1529570 h 1788650"/>
              <a:gd name="connsiteX9" fmla="*/ 742950 w 957786"/>
              <a:gd name="connsiteY9" fmla="*/ 1514330 h 1788650"/>
              <a:gd name="connsiteX10" fmla="*/ 746760 w 957786"/>
              <a:gd name="connsiteY10" fmla="*/ 1472420 h 1788650"/>
              <a:gd name="connsiteX11" fmla="*/ 750570 w 957786"/>
              <a:gd name="connsiteY11" fmla="*/ 1457180 h 1788650"/>
              <a:gd name="connsiteX12" fmla="*/ 754380 w 957786"/>
              <a:gd name="connsiteY12" fmla="*/ 1426700 h 1788650"/>
              <a:gd name="connsiteX13" fmla="*/ 758190 w 957786"/>
              <a:gd name="connsiteY13" fmla="*/ 1400030 h 1788650"/>
              <a:gd name="connsiteX14" fmla="*/ 762000 w 957786"/>
              <a:gd name="connsiteY14" fmla="*/ 1339070 h 1788650"/>
              <a:gd name="connsiteX15" fmla="*/ 765810 w 957786"/>
              <a:gd name="connsiteY15" fmla="*/ 1316210 h 1788650"/>
              <a:gd name="connsiteX16" fmla="*/ 758190 w 957786"/>
              <a:gd name="connsiteY16" fmla="*/ 1209530 h 1788650"/>
              <a:gd name="connsiteX17" fmla="*/ 754380 w 957786"/>
              <a:gd name="connsiteY17" fmla="*/ 1190480 h 1788650"/>
              <a:gd name="connsiteX18" fmla="*/ 746760 w 957786"/>
              <a:gd name="connsiteY18" fmla="*/ 1137140 h 1788650"/>
              <a:gd name="connsiteX19" fmla="*/ 735330 w 957786"/>
              <a:gd name="connsiteY19" fmla="*/ 1087610 h 1788650"/>
              <a:gd name="connsiteX20" fmla="*/ 731520 w 957786"/>
              <a:gd name="connsiteY20" fmla="*/ 1076180 h 1788650"/>
              <a:gd name="connsiteX21" fmla="*/ 723900 w 957786"/>
              <a:gd name="connsiteY21" fmla="*/ 1019030 h 1788650"/>
              <a:gd name="connsiteX22" fmla="*/ 716280 w 957786"/>
              <a:gd name="connsiteY22" fmla="*/ 980930 h 1788650"/>
              <a:gd name="connsiteX23" fmla="*/ 712470 w 957786"/>
              <a:gd name="connsiteY23" fmla="*/ 942830 h 1788650"/>
              <a:gd name="connsiteX24" fmla="*/ 704850 w 957786"/>
              <a:gd name="connsiteY24" fmla="*/ 916160 h 1788650"/>
              <a:gd name="connsiteX25" fmla="*/ 701040 w 957786"/>
              <a:gd name="connsiteY25" fmla="*/ 897110 h 1788650"/>
              <a:gd name="connsiteX26" fmla="*/ 693420 w 957786"/>
              <a:gd name="connsiteY26" fmla="*/ 881870 h 1788650"/>
              <a:gd name="connsiteX27" fmla="*/ 685800 w 957786"/>
              <a:gd name="connsiteY27" fmla="*/ 859010 h 1788650"/>
              <a:gd name="connsiteX28" fmla="*/ 674370 w 957786"/>
              <a:gd name="connsiteY28" fmla="*/ 832340 h 1788650"/>
              <a:gd name="connsiteX29" fmla="*/ 666750 w 957786"/>
              <a:gd name="connsiteY29" fmla="*/ 817100 h 1788650"/>
              <a:gd name="connsiteX30" fmla="*/ 659130 w 957786"/>
              <a:gd name="connsiteY30" fmla="*/ 794240 h 1788650"/>
              <a:gd name="connsiteX31" fmla="*/ 655320 w 957786"/>
              <a:gd name="connsiteY31" fmla="*/ 779000 h 1788650"/>
              <a:gd name="connsiteX32" fmla="*/ 647700 w 957786"/>
              <a:gd name="connsiteY32" fmla="*/ 767570 h 1788650"/>
              <a:gd name="connsiteX33" fmla="*/ 640080 w 957786"/>
              <a:gd name="connsiteY33" fmla="*/ 737090 h 1788650"/>
              <a:gd name="connsiteX34" fmla="*/ 636270 w 957786"/>
              <a:gd name="connsiteY34" fmla="*/ 725660 h 1788650"/>
              <a:gd name="connsiteX35" fmla="*/ 632460 w 957786"/>
              <a:gd name="connsiteY35" fmla="*/ 710420 h 1788650"/>
              <a:gd name="connsiteX36" fmla="*/ 624840 w 957786"/>
              <a:gd name="connsiteY36" fmla="*/ 698990 h 1788650"/>
              <a:gd name="connsiteX37" fmla="*/ 621030 w 957786"/>
              <a:gd name="connsiteY37" fmla="*/ 683750 h 1788650"/>
              <a:gd name="connsiteX38" fmla="*/ 605790 w 957786"/>
              <a:gd name="connsiteY38" fmla="*/ 653270 h 1788650"/>
              <a:gd name="connsiteX39" fmla="*/ 586740 w 957786"/>
              <a:gd name="connsiteY39" fmla="*/ 622790 h 1788650"/>
              <a:gd name="connsiteX40" fmla="*/ 567690 w 957786"/>
              <a:gd name="connsiteY40" fmla="*/ 584690 h 1788650"/>
              <a:gd name="connsiteX41" fmla="*/ 567690 w 957786"/>
              <a:gd name="connsiteY41" fmla="*/ 584690 h 1788650"/>
              <a:gd name="connsiteX42" fmla="*/ 537210 w 957786"/>
              <a:gd name="connsiteY42" fmla="*/ 538970 h 1788650"/>
              <a:gd name="connsiteX43" fmla="*/ 518160 w 957786"/>
              <a:gd name="connsiteY43" fmla="*/ 504680 h 1788650"/>
              <a:gd name="connsiteX44" fmla="*/ 510540 w 957786"/>
              <a:gd name="connsiteY44" fmla="*/ 493250 h 1788650"/>
              <a:gd name="connsiteX45" fmla="*/ 468630 w 957786"/>
              <a:gd name="connsiteY45" fmla="*/ 455150 h 1788650"/>
              <a:gd name="connsiteX46" fmla="*/ 434340 w 957786"/>
              <a:gd name="connsiteY46" fmla="*/ 417050 h 1788650"/>
              <a:gd name="connsiteX47" fmla="*/ 403860 w 957786"/>
              <a:gd name="connsiteY47" fmla="*/ 390380 h 1788650"/>
              <a:gd name="connsiteX48" fmla="*/ 369570 w 957786"/>
              <a:gd name="connsiteY48" fmla="*/ 359900 h 1788650"/>
              <a:gd name="connsiteX49" fmla="*/ 342900 w 957786"/>
              <a:gd name="connsiteY49" fmla="*/ 344660 h 1788650"/>
              <a:gd name="connsiteX50" fmla="*/ 308610 w 957786"/>
              <a:gd name="connsiteY50" fmla="*/ 317990 h 1788650"/>
              <a:gd name="connsiteX51" fmla="*/ 281940 w 957786"/>
              <a:gd name="connsiteY51" fmla="*/ 302750 h 1788650"/>
              <a:gd name="connsiteX52" fmla="*/ 270510 w 957786"/>
              <a:gd name="connsiteY52" fmla="*/ 295130 h 1788650"/>
              <a:gd name="connsiteX53" fmla="*/ 224246 w 957786"/>
              <a:gd name="connsiteY53" fmla="*/ 264106 h 1788650"/>
              <a:gd name="connsiteX54" fmla="*/ 188323 w 957786"/>
              <a:gd name="connsiteY54" fmla="*/ 247232 h 1788650"/>
              <a:gd name="connsiteX55" fmla="*/ 163286 w 957786"/>
              <a:gd name="connsiteY55" fmla="*/ 215120 h 1788650"/>
              <a:gd name="connsiteX56" fmla="*/ 117566 w 957786"/>
              <a:gd name="connsiteY56" fmla="*/ 195526 h 1788650"/>
              <a:gd name="connsiteX57" fmla="*/ 76200 w 957786"/>
              <a:gd name="connsiteY57" fmla="*/ 167768 h 1788650"/>
              <a:gd name="connsiteX58" fmla="*/ 30480 w 957786"/>
              <a:gd name="connsiteY58" fmla="*/ 142730 h 1788650"/>
              <a:gd name="connsiteX59" fmla="*/ 22860 w 957786"/>
              <a:gd name="connsiteY59" fmla="*/ 127490 h 1788650"/>
              <a:gd name="connsiteX60" fmla="*/ 11430 w 957786"/>
              <a:gd name="connsiteY60" fmla="*/ 119870 h 1788650"/>
              <a:gd name="connsiteX61" fmla="*/ 19050 w 957786"/>
              <a:gd name="connsiteY61" fmla="*/ 104630 h 1788650"/>
              <a:gd name="connsiteX62" fmla="*/ 30480 w 957786"/>
              <a:gd name="connsiteY62" fmla="*/ 116060 h 1788650"/>
              <a:gd name="connsiteX63" fmla="*/ 41910 w 957786"/>
              <a:gd name="connsiteY63" fmla="*/ 123680 h 1788650"/>
              <a:gd name="connsiteX64" fmla="*/ 60960 w 957786"/>
              <a:gd name="connsiteY64" fmla="*/ 127490 h 1788650"/>
              <a:gd name="connsiteX65" fmla="*/ 53340 w 957786"/>
              <a:gd name="connsiteY65" fmla="*/ 97010 h 1788650"/>
              <a:gd name="connsiteX66" fmla="*/ 49530 w 957786"/>
              <a:gd name="connsiteY66" fmla="*/ 77960 h 1788650"/>
              <a:gd name="connsiteX67" fmla="*/ 72390 w 957786"/>
              <a:gd name="connsiteY67" fmla="*/ 93200 h 1788650"/>
              <a:gd name="connsiteX68" fmla="*/ 83820 w 957786"/>
              <a:gd name="connsiteY68" fmla="*/ 70340 h 1788650"/>
              <a:gd name="connsiteX69" fmla="*/ 110490 w 957786"/>
              <a:gd name="connsiteY69" fmla="*/ 89390 h 1788650"/>
              <a:gd name="connsiteX70" fmla="*/ 118110 w 957786"/>
              <a:gd name="connsiteY70" fmla="*/ 74150 h 1788650"/>
              <a:gd name="connsiteX71" fmla="*/ 125730 w 957786"/>
              <a:gd name="connsiteY71" fmla="*/ 51290 h 1788650"/>
              <a:gd name="connsiteX72" fmla="*/ 133350 w 957786"/>
              <a:gd name="connsiteY72" fmla="*/ 62720 h 1788650"/>
              <a:gd name="connsiteX73" fmla="*/ 140970 w 957786"/>
              <a:gd name="connsiteY73" fmla="*/ 51290 h 1788650"/>
              <a:gd name="connsiteX74" fmla="*/ 182880 w 957786"/>
              <a:gd name="connsiteY74" fmla="*/ 39860 h 1788650"/>
              <a:gd name="connsiteX75" fmla="*/ 211182 w 957786"/>
              <a:gd name="connsiteY75" fmla="*/ 51834 h 1788650"/>
              <a:gd name="connsiteX76" fmla="*/ 242207 w 957786"/>
              <a:gd name="connsiteY76" fmla="*/ 74695 h 1788650"/>
              <a:gd name="connsiteX77" fmla="*/ 283573 w 957786"/>
              <a:gd name="connsiteY77" fmla="*/ 104085 h 1788650"/>
              <a:gd name="connsiteX78" fmla="*/ 349431 w 957786"/>
              <a:gd name="connsiteY78" fmla="*/ 132389 h 1788650"/>
              <a:gd name="connsiteX79" fmla="*/ 389165 w 957786"/>
              <a:gd name="connsiteY79" fmla="*/ 159058 h 1788650"/>
              <a:gd name="connsiteX80" fmla="*/ 421277 w 957786"/>
              <a:gd name="connsiteY80" fmla="*/ 181374 h 1788650"/>
              <a:gd name="connsiteX81" fmla="*/ 457200 w 957786"/>
              <a:gd name="connsiteY81" fmla="*/ 209677 h 1788650"/>
              <a:gd name="connsiteX82" fmla="*/ 524147 w 957786"/>
              <a:gd name="connsiteY82" fmla="*/ 265195 h 1788650"/>
              <a:gd name="connsiteX83" fmla="*/ 555716 w 957786"/>
              <a:gd name="connsiteY83" fmla="*/ 294586 h 1788650"/>
              <a:gd name="connsiteX84" fmla="*/ 594360 w 957786"/>
              <a:gd name="connsiteY84" fmla="*/ 331597 h 1788650"/>
              <a:gd name="connsiteX85" fmla="*/ 622119 w 957786"/>
              <a:gd name="connsiteY85" fmla="*/ 369697 h 1788650"/>
              <a:gd name="connsiteX86" fmla="*/ 647700 w 957786"/>
              <a:gd name="connsiteY86" fmla="*/ 390380 h 1788650"/>
              <a:gd name="connsiteX87" fmla="*/ 678180 w 957786"/>
              <a:gd name="connsiteY87" fmla="*/ 436100 h 1788650"/>
              <a:gd name="connsiteX88" fmla="*/ 704850 w 957786"/>
              <a:gd name="connsiteY88" fmla="*/ 474200 h 1788650"/>
              <a:gd name="connsiteX89" fmla="*/ 741317 w 957786"/>
              <a:gd name="connsiteY89" fmla="*/ 549312 h 1788650"/>
              <a:gd name="connsiteX90" fmla="*/ 767987 w 957786"/>
              <a:gd name="connsiteY90" fmla="*/ 599930 h 1788650"/>
              <a:gd name="connsiteX91" fmla="*/ 798467 w 957786"/>
              <a:gd name="connsiteY91" fmla="*/ 651093 h 1788650"/>
              <a:gd name="connsiteX92" fmla="*/ 807176 w 957786"/>
              <a:gd name="connsiteY92" fmla="*/ 567273 h 1788650"/>
              <a:gd name="connsiteX93" fmla="*/ 801188 w 957786"/>
              <a:gd name="connsiteY93" fmla="*/ 501959 h 1788650"/>
              <a:gd name="connsiteX94" fmla="*/ 796290 w 957786"/>
              <a:gd name="connsiteY94" fmla="*/ 401810 h 1788650"/>
              <a:gd name="connsiteX95" fmla="*/ 792480 w 957786"/>
              <a:gd name="connsiteY95" fmla="*/ 337040 h 1788650"/>
              <a:gd name="connsiteX96" fmla="*/ 784860 w 957786"/>
              <a:gd name="connsiteY96" fmla="*/ 291320 h 1788650"/>
              <a:gd name="connsiteX97" fmla="*/ 788670 w 957786"/>
              <a:gd name="connsiteY97" fmla="*/ 196070 h 1788650"/>
              <a:gd name="connsiteX98" fmla="*/ 792480 w 957786"/>
              <a:gd name="connsiteY98" fmla="*/ 177020 h 1788650"/>
              <a:gd name="connsiteX99" fmla="*/ 800100 w 957786"/>
              <a:gd name="connsiteY99" fmla="*/ 199880 h 1788650"/>
              <a:gd name="connsiteX100" fmla="*/ 803910 w 957786"/>
              <a:gd name="connsiteY100" fmla="*/ 237980 h 1788650"/>
              <a:gd name="connsiteX101" fmla="*/ 807720 w 957786"/>
              <a:gd name="connsiteY101" fmla="*/ 268460 h 1788650"/>
              <a:gd name="connsiteX102" fmla="*/ 815340 w 957786"/>
              <a:gd name="connsiteY102" fmla="*/ 257030 h 1788650"/>
              <a:gd name="connsiteX103" fmla="*/ 826770 w 957786"/>
              <a:gd name="connsiteY103" fmla="*/ 226550 h 1788650"/>
              <a:gd name="connsiteX104" fmla="*/ 845820 w 957786"/>
              <a:gd name="connsiteY104" fmla="*/ 180830 h 1788650"/>
              <a:gd name="connsiteX105" fmla="*/ 853440 w 957786"/>
              <a:gd name="connsiteY105" fmla="*/ 196070 h 1788650"/>
              <a:gd name="connsiteX106" fmla="*/ 868680 w 957786"/>
              <a:gd name="connsiteY106" fmla="*/ 218930 h 1788650"/>
              <a:gd name="connsiteX107" fmla="*/ 876300 w 957786"/>
              <a:gd name="connsiteY107" fmla="*/ 199880 h 1788650"/>
              <a:gd name="connsiteX108" fmla="*/ 883920 w 957786"/>
              <a:gd name="connsiteY108" fmla="*/ 188450 h 1788650"/>
              <a:gd name="connsiteX109" fmla="*/ 887730 w 957786"/>
              <a:gd name="connsiteY109" fmla="*/ 237980 h 1788650"/>
              <a:gd name="connsiteX110" fmla="*/ 894806 w 957786"/>
              <a:gd name="connsiteY110" fmla="*/ 265739 h 1788650"/>
              <a:gd name="connsiteX111" fmla="*/ 906780 w 957786"/>
              <a:gd name="connsiteY111" fmla="*/ 226550 h 1788650"/>
              <a:gd name="connsiteX112" fmla="*/ 929640 w 957786"/>
              <a:gd name="connsiteY112" fmla="*/ 218930 h 1788650"/>
              <a:gd name="connsiteX113" fmla="*/ 933450 w 957786"/>
              <a:gd name="connsiteY113" fmla="*/ 207500 h 1788650"/>
              <a:gd name="connsiteX114" fmla="*/ 944880 w 957786"/>
              <a:gd name="connsiteY114" fmla="*/ 241790 h 1788650"/>
              <a:gd name="connsiteX115" fmla="*/ 941070 w 957786"/>
              <a:gd name="connsiteY115" fmla="*/ 302750 h 1788650"/>
              <a:gd name="connsiteX116" fmla="*/ 944880 w 957786"/>
              <a:gd name="connsiteY116" fmla="*/ 401810 h 1788650"/>
              <a:gd name="connsiteX117" fmla="*/ 948690 w 957786"/>
              <a:gd name="connsiteY117" fmla="*/ 428480 h 1788650"/>
              <a:gd name="connsiteX118" fmla="*/ 952500 w 957786"/>
              <a:gd name="connsiteY118" fmla="*/ 470390 h 1788650"/>
              <a:gd name="connsiteX119" fmla="*/ 950867 w 957786"/>
              <a:gd name="connsiteY119" fmla="*/ 552033 h 1788650"/>
              <a:gd name="connsiteX120" fmla="*/ 945969 w 957786"/>
              <a:gd name="connsiteY120" fmla="*/ 645650 h 1788650"/>
              <a:gd name="connsiteX121" fmla="*/ 946513 w 957786"/>
              <a:gd name="connsiteY121" fmla="*/ 731647 h 1788650"/>
              <a:gd name="connsiteX122" fmla="*/ 956310 w 957786"/>
              <a:gd name="connsiteY122" fmla="*/ 763760 h 1788650"/>
              <a:gd name="connsiteX123" fmla="*/ 952500 w 957786"/>
              <a:gd name="connsiteY123" fmla="*/ 782810 h 1788650"/>
              <a:gd name="connsiteX124" fmla="*/ 944880 w 957786"/>
              <a:gd name="connsiteY124" fmla="*/ 847580 h 1788650"/>
              <a:gd name="connsiteX125" fmla="*/ 941070 w 957786"/>
              <a:gd name="connsiteY125" fmla="*/ 862820 h 1788650"/>
              <a:gd name="connsiteX126" fmla="*/ 933450 w 957786"/>
              <a:gd name="connsiteY126" fmla="*/ 935210 h 1788650"/>
              <a:gd name="connsiteX127" fmla="*/ 925830 w 957786"/>
              <a:gd name="connsiteY127" fmla="*/ 988550 h 1788650"/>
              <a:gd name="connsiteX128" fmla="*/ 929640 w 957786"/>
              <a:gd name="connsiteY128" fmla="*/ 1057130 h 1788650"/>
              <a:gd name="connsiteX129" fmla="*/ 941070 w 957786"/>
              <a:gd name="connsiteY129" fmla="*/ 1133330 h 1788650"/>
              <a:gd name="connsiteX130" fmla="*/ 933450 w 957786"/>
              <a:gd name="connsiteY130" fmla="*/ 1217150 h 1788650"/>
              <a:gd name="connsiteX131" fmla="*/ 925830 w 957786"/>
              <a:gd name="connsiteY131" fmla="*/ 1262870 h 1788650"/>
              <a:gd name="connsiteX132" fmla="*/ 918210 w 957786"/>
              <a:gd name="connsiteY132" fmla="*/ 1346690 h 1788650"/>
              <a:gd name="connsiteX133" fmla="*/ 914400 w 957786"/>
              <a:gd name="connsiteY133" fmla="*/ 1361930 h 1788650"/>
              <a:gd name="connsiteX134" fmla="*/ 910590 w 957786"/>
              <a:gd name="connsiteY134" fmla="*/ 1380980 h 1788650"/>
              <a:gd name="connsiteX135" fmla="*/ 902970 w 957786"/>
              <a:gd name="connsiteY135" fmla="*/ 1403840 h 1788650"/>
              <a:gd name="connsiteX136" fmla="*/ 891540 w 957786"/>
              <a:gd name="connsiteY136" fmla="*/ 1430510 h 1788650"/>
              <a:gd name="connsiteX137" fmla="*/ 887730 w 957786"/>
              <a:gd name="connsiteY137" fmla="*/ 1457180 h 1788650"/>
              <a:gd name="connsiteX138" fmla="*/ 883920 w 957786"/>
              <a:gd name="connsiteY138" fmla="*/ 1468610 h 1788650"/>
              <a:gd name="connsiteX139" fmla="*/ 876300 w 957786"/>
              <a:gd name="connsiteY139" fmla="*/ 1495280 h 1788650"/>
              <a:gd name="connsiteX140" fmla="*/ 876300 w 957786"/>
              <a:gd name="connsiteY140" fmla="*/ 1586720 h 1788650"/>
              <a:gd name="connsiteX141" fmla="*/ 887730 w 957786"/>
              <a:gd name="connsiteY141" fmla="*/ 1609580 h 1788650"/>
              <a:gd name="connsiteX142" fmla="*/ 891540 w 957786"/>
              <a:gd name="connsiteY142" fmla="*/ 1617200 h 1788650"/>
              <a:gd name="connsiteX0" fmla="*/ 697230 w 953770"/>
              <a:gd name="connsiteY0" fmla="*/ 1788650 h 1788650"/>
              <a:gd name="connsiteX1" fmla="*/ 704850 w 953770"/>
              <a:gd name="connsiteY1" fmla="*/ 1758170 h 1788650"/>
              <a:gd name="connsiteX2" fmla="*/ 708660 w 953770"/>
              <a:gd name="connsiteY2" fmla="*/ 1742930 h 1788650"/>
              <a:gd name="connsiteX3" fmla="*/ 712470 w 953770"/>
              <a:gd name="connsiteY3" fmla="*/ 1716260 h 1788650"/>
              <a:gd name="connsiteX4" fmla="*/ 716280 w 953770"/>
              <a:gd name="connsiteY4" fmla="*/ 1697210 h 1788650"/>
              <a:gd name="connsiteX5" fmla="*/ 723900 w 953770"/>
              <a:gd name="connsiteY5" fmla="*/ 1674350 h 1788650"/>
              <a:gd name="connsiteX6" fmla="*/ 731520 w 953770"/>
              <a:gd name="connsiteY6" fmla="*/ 1590530 h 1788650"/>
              <a:gd name="connsiteX7" fmla="*/ 735330 w 953770"/>
              <a:gd name="connsiteY7" fmla="*/ 1579100 h 1788650"/>
              <a:gd name="connsiteX8" fmla="*/ 739140 w 953770"/>
              <a:gd name="connsiteY8" fmla="*/ 1529570 h 1788650"/>
              <a:gd name="connsiteX9" fmla="*/ 742950 w 953770"/>
              <a:gd name="connsiteY9" fmla="*/ 1514330 h 1788650"/>
              <a:gd name="connsiteX10" fmla="*/ 746760 w 953770"/>
              <a:gd name="connsiteY10" fmla="*/ 1472420 h 1788650"/>
              <a:gd name="connsiteX11" fmla="*/ 750570 w 953770"/>
              <a:gd name="connsiteY11" fmla="*/ 1457180 h 1788650"/>
              <a:gd name="connsiteX12" fmla="*/ 754380 w 953770"/>
              <a:gd name="connsiteY12" fmla="*/ 1426700 h 1788650"/>
              <a:gd name="connsiteX13" fmla="*/ 758190 w 953770"/>
              <a:gd name="connsiteY13" fmla="*/ 1400030 h 1788650"/>
              <a:gd name="connsiteX14" fmla="*/ 762000 w 953770"/>
              <a:gd name="connsiteY14" fmla="*/ 1339070 h 1788650"/>
              <a:gd name="connsiteX15" fmla="*/ 765810 w 953770"/>
              <a:gd name="connsiteY15" fmla="*/ 1316210 h 1788650"/>
              <a:gd name="connsiteX16" fmla="*/ 758190 w 953770"/>
              <a:gd name="connsiteY16" fmla="*/ 1209530 h 1788650"/>
              <a:gd name="connsiteX17" fmla="*/ 754380 w 953770"/>
              <a:gd name="connsiteY17" fmla="*/ 1190480 h 1788650"/>
              <a:gd name="connsiteX18" fmla="*/ 746760 w 953770"/>
              <a:gd name="connsiteY18" fmla="*/ 1137140 h 1788650"/>
              <a:gd name="connsiteX19" fmla="*/ 735330 w 953770"/>
              <a:gd name="connsiteY19" fmla="*/ 1087610 h 1788650"/>
              <a:gd name="connsiteX20" fmla="*/ 731520 w 953770"/>
              <a:gd name="connsiteY20" fmla="*/ 1076180 h 1788650"/>
              <a:gd name="connsiteX21" fmla="*/ 723900 w 953770"/>
              <a:gd name="connsiteY21" fmla="*/ 1019030 h 1788650"/>
              <a:gd name="connsiteX22" fmla="*/ 716280 w 953770"/>
              <a:gd name="connsiteY22" fmla="*/ 980930 h 1788650"/>
              <a:gd name="connsiteX23" fmla="*/ 712470 w 953770"/>
              <a:gd name="connsiteY23" fmla="*/ 942830 h 1788650"/>
              <a:gd name="connsiteX24" fmla="*/ 704850 w 953770"/>
              <a:gd name="connsiteY24" fmla="*/ 916160 h 1788650"/>
              <a:gd name="connsiteX25" fmla="*/ 701040 w 953770"/>
              <a:gd name="connsiteY25" fmla="*/ 897110 h 1788650"/>
              <a:gd name="connsiteX26" fmla="*/ 693420 w 953770"/>
              <a:gd name="connsiteY26" fmla="*/ 881870 h 1788650"/>
              <a:gd name="connsiteX27" fmla="*/ 685800 w 953770"/>
              <a:gd name="connsiteY27" fmla="*/ 859010 h 1788650"/>
              <a:gd name="connsiteX28" fmla="*/ 674370 w 953770"/>
              <a:gd name="connsiteY28" fmla="*/ 832340 h 1788650"/>
              <a:gd name="connsiteX29" fmla="*/ 666750 w 953770"/>
              <a:gd name="connsiteY29" fmla="*/ 817100 h 1788650"/>
              <a:gd name="connsiteX30" fmla="*/ 659130 w 953770"/>
              <a:gd name="connsiteY30" fmla="*/ 794240 h 1788650"/>
              <a:gd name="connsiteX31" fmla="*/ 655320 w 953770"/>
              <a:gd name="connsiteY31" fmla="*/ 779000 h 1788650"/>
              <a:gd name="connsiteX32" fmla="*/ 647700 w 953770"/>
              <a:gd name="connsiteY32" fmla="*/ 767570 h 1788650"/>
              <a:gd name="connsiteX33" fmla="*/ 640080 w 953770"/>
              <a:gd name="connsiteY33" fmla="*/ 737090 h 1788650"/>
              <a:gd name="connsiteX34" fmla="*/ 636270 w 953770"/>
              <a:gd name="connsiteY34" fmla="*/ 725660 h 1788650"/>
              <a:gd name="connsiteX35" fmla="*/ 632460 w 953770"/>
              <a:gd name="connsiteY35" fmla="*/ 710420 h 1788650"/>
              <a:gd name="connsiteX36" fmla="*/ 624840 w 953770"/>
              <a:gd name="connsiteY36" fmla="*/ 698990 h 1788650"/>
              <a:gd name="connsiteX37" fmla="*/ 621030 w 953770"/>
              <a:gd name="connsiteY37" fmla="*/ 683750 h 1788650"/>
              <a:gd name="connsiteX38" fmla="*/ 605790 w 953770"/>
              <a:gd name="connsiteY38" fmla="*/ 653270 h 1788650"/>
              <a:gd name="connsiteX39" fmla="*/ 586740 w 953770"/>
              <a:gd name="connsiteY39" fmla="*/ 622790 h 1788650"/>
              <a:gd name="connsiteX40" fmla="*/ 567690 w 953770"/>
              <a:gd name="connsiteY40" fmla="*/ 584690 h 1788650"/>
              <a:gd name="connsiteX41" fmla="*/ 567690 w 953770"/>
              <a:gd name="connsiteY41" fmla="*/ 584690 h 1788650"/>
              <a:gd name="connsiteX42" fmla="*/ 537210 w 953770"/>
              <a:gd name="connsiteY42" fmla="*/ 538970 h 1788650"/>
              <a:gd name="connsiteX43" fmla="*/ 518160 w 953770"/>
              <a:gd name="connsiteY43" fmla="*/ 504680 h 1788650"/>
              <a:gd name="connsiteX44" fmla="*/ 510540 w 953770"/>
              <a:gd name="connsiteY44" fmla="*/ 493250 h 1788650"/>
              <a:gd name="connsiteX45" fmla="*/ 468630 w 953770"/>
              <a:gd name="connsiteY45" fmla="*/ 455150 h 1788650"/>
              <a:gd name="connsiteX46" fmla="*/ 434340 w 953770"/>
              <a:gd name="connsiteY46" fmla="*/ 417050 h 1788650"/>
              <a:gd name="connsiteX47" fmla="*/ 403860 w 953770"/>
              <a:gd name="connsiteY47" fmla="*/ 390380 h 1788650"/>
              <a:gd name="connsiteX48" fmla="*/ 369570 w 953770"/>
              <a:gd name="connsiteY48" fmla="*/ 359900 h 1788650"/>
              <a:gd name="connsiteX49" fmla="*/ 342900 w 953770"/>
              <a:gd name="connsiteY49" fmla="*/ 344660 h 1788650"/>
              <a:gd name="connsiteX50" fmla="*/ 308610 w 953770"/>
              <a:gd name="connsiteY50" fmla="*/ 317990 h 1788650"/>
              <a:gd name="connsiteX51" fmla="*/ 281940 w 953770"/>
              <a:gd name="connsiteY51" fmla="*/ 302750 h 1788650"/>
              <a:gd name="connsiteX52" fmla="*/ 270510 w 953770"/>
              <a:gd name="connsiteY52" fmla="*/ 295130 h 1788650"/>
              <a:gd name="connsiteX53" fmla="*/ 224246 w 953770"/>
              <a:gd name="connsiteY53" fmla="*/ 264106 h 1788650"/>
              <a:gd name="connsiteX54" fmla="*/ 188323 w 953770"/>
              <a:gd name="connsiteY54" fmla="*/ 247232 h 1788650"/>
              <a:gd name="connsiteX55" fmla="*/ 163286 w 953770"/>
              <a:gd name="connsiteY55" fmla="*/ 215120 h 1788650"/>
              <a:gd name="connsiteX56" fmla="*/ 117566 w 953770"/>
              <a:gd name="connsiteY56" fmla="*/ 195526 h 1788650"/>
              <a:gd name="connsiteX57" fmla="*/ 76200 w 953770"/>
              <a:gd name="connsiteY57" fmla="*/ 167768 h 1788650"/>
              <a:gd name="connsiteX58" fmla="*/ 30480 w 953770"/>
              <a:gd name="connsiteY58" fmla="*/ 142730 h 1788650"/>
              <a:gd name="connsiteX59" fmla="*/ 22860 w 953770"/>
              <a:gd name="connsiteY59" fmla="*/ 127490 h 1788650"/>
              <a:gd name="connsiteX60" fmla="*/ 11430 w 953770"/>
              <a:gd name="connsiteY60" fmla="*/ 119870 h 1788650"/>
              <a:gd name="connsiteX61" fmla="*/ 19050 w 953770"/>
              <a:gd name="connsiteY61" fmla="*/ 104630 h 1788650"/>
              <a:gd name="connsiteX62" fmla="*/ 30480 w 953770"/>
              <a:gd name="connsiteY62" fmla="*/ 116060 h 1788650"/>
              <a:gd name="connsiteX63" fmla="*/ 41910 w 953770"/>
              <a:gd name="connsiteY63" fmla="*/ 123680 h 1788650"/>
              <a:gd name="connsiteX64" fmla="*/ 60960 w 953770"/>
              <a:gd name="connsiteY64" fmla="*/ 127490 h 1788650"/>
              <a:gd name="connsiteX65" fmla="*/ 53340 w 953770"/>
              <a:gd name="connsiteY65" fmla="*/ 97010 h 1788650"/>
              <a:gd name="connsiteX66" fmla="*/ 49530 w 953770"/>
              <a:gd name="connsiteY66" fmla="*/ 77960 h 1788650"/>
              <a:gd name="connsiteX67" fmla="*/ 72390 w 953770"/>
              <a:gd name="connsiteY67" fmla="*/ 93200 h 1788650"/>
              <a:gd name="connsiteX68" fmla="*/ 83820 w 953770"/>
              <a:gd name="connsiteY68" fmla="*/ 70340 h 1788650"/>
              <a:gd name="connsiteX69" fmla="*/ 110490 w 953770"/>
              <a:gd name="connsiteY69" fmla="*/ 89390 h 1788650"/>
              <a:gd name="connsiteX70" fmla="*/ 118110 w 953770"/>
              <a:gd name="connsiteY70" fmla="*/ 74150 h 1788650"/>
              <a:gd name="connsiteX71" fmla="*/ 125730 w 953770"/>
              <a:gd name="connsiteY71" fmla="*/ 51290 h 1788650"/>
              <a:gd name="connsiteX72" fmla="*/ 133350 w 953770"/>
              <a:gd name="connsiteY72" fmla="*/ 62720 h 1788650"/>
              <a:gd name="connsiteX73" fmla="*/ 140970 w 953770"/>
              <a:gd name="connsiteY73" fmla="*/ 51290 h 1788650"/>
              <a:gd name="connsiteX74" fmla="*/ 182880 w 953770"/>
              <a:gd name="connsiteY74" fmla="*/ 39860 h 1788650"/>
              <a:gd name="connsiteX75" fmla="*/ 211182 w 953770"/>
              <a:gd name="connsiteY75" fmla="*/ 51834 h 1788650"/>
              <a:gd name="connsiteX76" fmla="*/ 242207 w 953770"/>
              <a:gd name="connsiteY76" fmla="*/ 74695 h 1788650"/>
              <a:gd name="connsiteX77" fmla="*/ 283573 w 953770"/>
              <a:gd name="connsiteY77" fmla="*/ 104085 h 1788650"/>
              <a:gd name="connsiteX78" fmla="*/ 349431 w 953770"/>
              <a:gd name="connsiteY78" fmla="*/ 132389 h 1788650"/>
              <a:gd name="connsiteX79" fmla="*/ 389165 w 953770"/>
              <a:gd name="connsiteY79" fmla="*/ 159058 h 1788650"/>
              <a:gd name="connsiteX80" fmla="*/ 421277 w 953770"/>
              <a:gd name="connsiteY80" fmla="*/ 181374 h 1788650"/>
              <a:gd name="connsiteX81" fmla="*/ 457200 w 953770"/>
              <a:gd name="connsiteY81" fmla="*/ 209677 h 1788650"/>
              <a:gd name="connsiteX82" fmla="*/ 524147 w 953770"/>
              <a:gd name="connsiteY82" fmla="*/ 265195 h 1788650"/>
              <a:gd name="connsiteX83" fmla="*/ 555716 w 953770"/>
              <a:gd name="connsiteY83" fmla="*/ 294586 h 1788650"/>
              <a:gd name="connsiteX84" fmla="*/ 594360 w 953770"/>
              <a:gd name="connsiteY84" fmla="*/ 331597 h 1788650"/>
              <a:gd name="connsiteX85" fmla="*/ 622119 w 953770"/>
              <a:gd name="connsiteY85" fmla="*/ 369697 h 1788650"/>
              <a:gd name="connsiteX86" fmla="*/ 647700 w 953770"/>
              <a:gd name="connsiteY86" fmla="*/ 390380 h 1788650"/>
              <a:gd name="connsiteX87" fmla="*/ 678180 w 953770"/>
              <a:gd name="connsiteY87" fmla="*/ 436100 h 1788650"/>
              <a:gd name="connsiteX88" fmla="*/ 704850 w 953770"/>
              <a:gd name="connsiteY88" fmla="*/ 474200 h 1788650"/>
              <a:gd name="connsiteX89" fmla="*/ 741317 w 953770"/>
              <a:gd name="connsiteY89" fmla="*/ 549312 h 1788650"/>
              <a:gd name="connsiteX90" fmla="*/ 767987 w 953770"/>
              <a:gd name="connsiteY90" fmla="*/ 599930 h 1788650"/>
              <a:gd name="connsiteX91" fmla="*/ 798467 w 953770"/>
              <a:gd name="connsiteY91" fmla="*/ 651093 h 1788650"/>
              <a:gd name="connsiteX92" fmla="*/ 807176 w 953770"/>
              <a:gd name="connsiteY92" fmla="*/ 567273 h 1788650"/>
              <a:gd name="connsiteX93" fmla="*/ 801188 w 953770"/>
              <a:gd name="connsiteY93" fmla="*/ 501959 h 1788650"/>
              <a:gd name="connsiteX94" fmla="*/ 796290 w 953770"/>
              <a:gd name="connsiteY94" fmla="*/ 401810 h 1788650"/>
              <a:gd name="connsiteX95" fmla="*/ 792480 w 953770"/>
              <a:gd name="connsiteY95" fmla="*/ 337040 h 1788650"/>
              <a:gd name="connsiteX96" fmla="*/ 784860 w 953770"/>
              <a:gd name="connsiteY96" fmla="*/ 291320 h 1788650"/>
              <a:gd name="connsiteX97" fmla="*/ 788670 w 953770"/>
              <a:gd name="connsiteY97" fmla="*/ 196070 h 1788650"/>
              <a:gd name="connsiteX98" fmla="*/ 792480 w 953770"/>
              <a:gd name="connsiteY98" fmla="*/ 177020 h 1788650"/>
              <a:gd name="connsiteX99" fmla="*/ 800100 w 953770"/>
              <a:gd name="connsiteY99" fmla="*/ 199880 h 1788650"/>
              <a:gd name="connsiteX100" fmla="*/ 803910 w 953770"/>
              <a:gd name="connsiteY100" fmla="*/ 237980 h 1788650"/>
              <a:gd name="connsiteX101" fmla="*/ 807720 w 953770"/>
              <a:gd name="connsiteY101" fmla="*/ 268460 h 1788650"/>
              <a:gd name="connsiteX102" fmla="*/ 815340 w 953770"/>
              <a:gd name="connsiteY102" fmla="*/ 257030 h 1788650"/>
              <a:gd name="connsiteX103" fmla="*/ 826770 w 953770"/>
              <a:gd name="connsiteY103" fmla="*/ 226550 h 1788650"/>
              <a:gd name="connsiteX104" fmla="*/ 845820 w 953770"/>
              <a:gd name="connsiteY104" fmla="*/ 180830 h 1788650"/>
              <a:gd name="connsiteX105" fmla="*/ 853440 w 953770"/>
              <a:gd name="connsiteY105" fmla="*/ 196070 h 1788650"/>
              <a:gd name="connsiteX106" fmla="*/ 868680 w 953770"/>
              <a:gd name="connsiteY106" fmla="*/ 218930 h 1788650"/>
              <a:gd name="connsiteX107" fmla="*/ 876300 w 953770"/>
              <a:gd name="connsiteY107" fmla="*/ 199880 h 1788650"/>
              <a:gd name="connsiteX108" fmla="*/ 883920 w 953770"/>
              <a:gd name="connsiteY108" fmla="*/ 188450 h 1788650"/>
              <a:gd name="connsiteX109" fmla="*/ 887730 w 953770"/>
              <a:gd name="connsiteY109" fmla="*/ 237980 h 1788650"/>
              <a:gd name="connsiteX110" fmla="*/ 894806 w 953770"/>
              <a:gd name="connsiteY110" fmla="*/ 265739 h 1788650"/>
              <a:gd name="connsiteX111" fmla="*/ 906780 w 953770"/>
              <a:gd name="connsiteY111" fmla="*/ 226550 h 1788650"/>
              <a:gd name="connsiteX112" fmla="*/ 929640 w 953770"/>
              <a:gd name="connsiteY112" fmla="*/ 218930 h 1788650"/>
              <a:gd name="connsiteX113" fmla="*/ 933450 w 953770"/>
              <a:gd name="connsiteY113" fmla="*/ 207500 h 1788650"/>
              <a:gd name="connsiteX114" fmla="*/ 944880 w 953770"/>
              <a:gd name="connsiteY114" fmla="*/ 241790 h 1788650"/>
              <a:gd name="connsiteX115" fmla="*/ 941070 w 953770"/>
              <a:gd name="connsiteY115" fmla="*/ 302750 h 1788650"/>
              <a:gd name="connsiteX116" fmla="*/ 944880 w 953770"/>
              <a:gd name="connsiteY116" fmla="*/ 401810 h 1788650"/>
              <a:gd name="connsiteX117" fmla="*/ 948690 w 953770"/>
              <a:gd name="connsiteY117" fmla="*/ 428480 h 1788650"/>
              <a:gd name="connsiteX118" fmla="*/ 952500 w 953770"/>
              <a:gd name="connsiteY118" fmla="*/ 470390 h 1788650"/>
              <a:gd name="connsiteX119" fmla="*/ 950867 w 953770"/>
              <a:gd name="connsiteY119" fmla="*/ 552033 h 1788650"/>
              <a:gd name="connsiteX120" fmla="*/ 945969 w 953770"/>
              <a:gd name="connsiteY120" fmla="*/ 645650 h 1788650"/>
              <a:gd name="connsiteX121" fmla="*/ 946513 w 953770"/>
              <a:gd name="connsiteY121" fmla="*/ 731647 h 1788650"/>
              <a:gd name="connsiteX122" fmla="*/ 952500 w 953770"/>
              <a:gd name="connsiteY122" fmla="*/ 782810 h 1788650"/>
              <a:gd name="connsiteX123" fmla="*/ 944880 w 953770"/>
              <a:gd name="connsiteY123" fmla="*/ 847580 h 1788650"/>
              <a:gd name="connsiteX124" fmla="*/ 941070 w 953770"/>
              <a:gd name="connsiteY124" fmla="*/ 862820 h 1788650"/>
              <a:gd name="connsiteX125" fmla="*/ 933450 w 953770"/>
              <a:gd name="connsiteY125" fmla="*/ 935210 h 1788650"/>
              <a:gd name="connsiteX126" fmla="*/ 925830 w 953770"/>
              <a:gd name="connsiteY126" fmla="*/ 988550 h 1788650"/>
              <a:gd name="connsiteX127" fmla="*/ 929640 w 953770"/>
              <a:gd name="connsiteY127" fmla="*/ 1057130 h 1788650"/>
              <a:gd name="connsiteX128" fmla="*/ 941070 w 953770"/>
              <a:gd name="connsiteY128" fmla="*/ 1133330 h 1788650"/>
              <a:gd name="connsiteX129" fmla="*/ 933450 w 953770"/>
              <a:gd name="connsiteY129" fmla="*/ 1217150 h 1788650"/>
              <a:gd name="connsiteX130" fmla="*/ 925830 w 953770"/>
              <a:gd name="connsiteY130" fmla="*/ 1262870 h 1788650"/>
              <a:gd name="connsiteX131" fmla="*/ 918210 w 953770"/>
              <a:gd name="connsiteY131" fmla="*/ 1346690 h 1788650"/>
              <a:gd name="connsiteX132" fmla="*/ 914400 w 953770"/>
              <a:gd name="connsiteY132" fmla="*/ 1361930 h 1788650"/>
              <a:gd name="connsiteX133" fmla="*/ 910590 w 953770"/>
              <a:gd name="connsiteY133" fmla="*/ 1380980 h 1788650"/>
              <a:gd name="connsiteX134" fmla="*/ 902970 w 953770"/>
              <a:gd name="connsiteY134" fmla="*/ 1403840 h 1788650"/>
              <a:gd name="connsiteX135" fmla="*/ 891540 w 953770"/>
              <a:gd name="connsiteY135" fmla="*/ 1430510 h 1788650"/>
              <a:gd name="connsiteX136" fmla="*/ 887730 w 953770"/>
              <a:gd name="connsiteY136" fmla="*/ 1457180 h 1788650"/>
              <a:gd name="connsiteX137" fmla="*/ 883920 w 953770"/>
              <a:gd name="connsiteY137" fmla="*/ 1468610 h 1788650"/>
              <a:gd name="connsiteX138" fmla="*/ 876300 w 953770"/>
              <a:gd name="connsiteY138" fmla="*/ 1495280 h 1788650"/>
              <a:gd name="connsiteX139" fmla="*/ 876300 w 953770"/>
              <a:gd name="connsiteY139" fmla="*/ 1586720 h 1788650"/>
              <a:gd name="connsiteX140" fmla="*/ 887730 w 953770"/>
              <a:gd name="connsiteY140" fmla="*/ 1609580 h 1788650"/>
              <a:gd name="connsiteX141" fmla="*/ 891540 w 953770"/>
              <a:gd name="connsiteY141" fmla="*/ 1617200 h 1788650"/>
              <a:gd name="connsiteX0" fmla="*/ 697230 w 953770"/>
              <a:gd name="connsiteY0" fmla="*/ 1788650 h 1788650"/>
              <a:gd name="connsiteX1" fmla="*/ 704850 w 953770"/>
              <a:gd name="connsiteY1" fmla="*/ 1758170 h 1788650"/>
              <a:gd name="connsiteX2" fmla="*/ 708660 w 953770"/>
              <a:gd name="connsiteY2" fmla="*/ 1742930 h 1788650"/>
              <a:gd name="connsiteX3" fmla="*/ 712470 w 953770"/>
              <a:gd name="connsiteY3" fmla="*/ 1716260 h 1788650"/>
              <a:gd name="connsiteX4" fmla="*/ 716280 w 953770"/>
              <a:gd name="connsiteY4" fmla="*/ 1697210 h 1788650"/>
              <a:gd name="connsiteX5" fmla="*/ 723900 w 953770"/>
              <a:gd name="connsiteY5" fmla="*/ 1674350 h 1788650"/>
              <a:gd name="connsiteX6" fmla="*/ 731520 w 953770"/>
              <a:gd name="connsiteY6" fmla="*/ 1590530 h 1788650"/>
              <a:gd name="connsiteX7" fmla="*/ 735330 w 953770"/>
              <a:gd name="connsiteY7" fmla="*/ 1579100 h 1788650"/>
              <a:gd name="connsiteX8" fmla="*/ 739140 w 953770"/>
              <a:gd name="connsiteY8" fmla="*/ 1529570 h 1788650"/>
              <a:gd name="connsiteX9" fmla="*/ 742950 w 953770"/>
              <a:gd name="connsiteY9" fmla="*/ 1514330 h 1788650"/>
              <a:gd name="connsiteX10" fmla="*/ 746760 w 953770"/>
              <a:gd name="connsiteY10" fmla="*/ 1472420 h 1788650"/>
              <a:gd name="connsiteX11" fmla="*/ 750570 w 953770"/>
              <a:gd name="connsiteY11" fmla="*/ 1457180 h 1788650"/>
              <a:gd name="connsiteX12" fmla="*/ 754380 w 953770"/>
              <a:gd name="connsiteY12" fmla="*/ 1426700 h 1788650"/>
              <a:gd name="connsiteX13" fmla="*/ 758190 w 953770"/>
              <a:gd name="connsiteY13" fmla="*/ 1400030 h 1788650"/>
              <a:gd name="connsiteX14" fmla="*/ 762000 w 953770"/>
              <a:gd name="connsiteY14" fmla="*/ 1339070 h 1788650"/>
              <a:gd name="connsiteX15" fmla="*/ 765810 w 953770"/>
              <a:gd name="connsiteY15" fmla="*/ 1316210 h 1788650"/>
              <a:gd name="connsiteX16" fmla="*/ 758190 w 953770"/>
              <a:gd name="connsiteY16" fmla="*/ 1209530 h 1788650"/>
              <a:gd name="connsiteX17" fmla="*/ 754380 w 953770"/>
              <a:gd name="connsiteY17" fmla="*/ 1190480 h 1788650"/>
              <a:gd name="connsiteX18" fmla="*/ 746760 w 953770"/>
              <a:gd name="connsiteY18" fmla="*/ 1137140 h 1788650"/>
              <a:gd name="connsiteX19" fmla="*/ 735330 w 953770"/>
              <a:gd name="connsiteY19" fmla="*/ 1087610 h 1788650"/>
              <a:gd name="connsiteX20" fmla="*/ 731520 w 953770"/>
              <a:gd name="connsiteY20" fmla="*/ 1076180 h 1788650"/>
              <a:gd name="connsiteX21" fmla="*/ 723900 w 953770"/>
              <a:gd name="connsiteY21" fmla="*/ 1019030 h 1788650"/>
              <a:gd name="connsiteX22" fmla="*/ 716280 w 953770"/>
              <a:gd name="connsiteY22" fmla="*/ 980930 h 1788650"/>
              <a:gd name="connsiteX23" fmla="*/ 712470 w 953770"/>
              <a:gd name="connsiteY23" fmla="*/ 942830 h 1788650"/>
              <a:gd name="connsiteX24" fmla="*/ 704850 w 953770"/>
              <a:gd name="connsiteY24" fmla="*/ 916160 h 1788650"/>
              <a:gd name="connsiteX25" fmla="*/ 701040 w 953770"/>
              <a:gd name="connsiteY25" fmla="*/ 897110 h 1788650"/>
              <a:gd name="connsiteX26" fmla="*/ 693420 w 953770"/>
              <a:gd name="connsiteY26" fmla="*/ 881870 h 1788650"/>
              <a:gd name="connsiteX27" fmla="*/ 685800 w 953770"/>
              <a:gd name="connsiteY27" fmla="*/ 859010 h 1788650"/>
              <a:gd name="connsiteX28" fmla="*/ 674370 w 953770"/>
              <a:gd name="connsiteY28" fmla="*/ 832340 h 1788650"/>
              <a:gd name="connsiteX29" fmla="*/ 666750 w 953770"/>
              <a:gd name="connsiteY29" fmla="*/ 817100 h 1788650"/>
              <a:gd name="connsiteX30" fmla="*/ 659130 w 953770"/>
              <a:gd name="connsiteY30" fmla="*/ 794240 h 1788650"/>
              <a:gd name="connsiteX31" fmla="*/ 655320 w 953770"/>
              <a:gd name="connsiteY31" fmla="*/ 779000 h 1788650"/>
              <a:gd name="connsiteX32" fmla="*/ 647700 w 953770"/>
              <a:gd name="connsiteY32" fmla="*/ 767570 h 1788650"/>
              <a:gd name="connsiteX33" fmla="*/ 640080 w 953770"/>
              <a:gd name="connsiteY33" fmla="*/ 737090 h 1788650"/>
              <a:gd name="connsiteX34" fmla="*/ 636270 w 953770"/>
              <a:gd name="connsiteY34" fmla="*/ 725660 h 1788650"/>
              <a:gd name="connsiteX35" fmla="*/ 632460 w 953770"/>
              <a:gd name="connsiteY35" fmla="*/ 710420 h 1788650"/>
              <a:gd name="connsiteX36" fmla="*/ 624840 w 953770"/>
              <a:gd name="connsiteY36" fmla="*/ 698990 h 1788650"/>
              <a:gd name="connsiteX37" fmla="*/ 621030 w 953770"/>
              <a:gd name="connsiteY37" fmla="*/ 683750 h 1788650"/>
              <a:gd name="connsiteX38" fmla="*/ 605790 w 953770"/>
              <a:gd name="connsiteY38" fmla="*/ 653270 h 1788650"/>
              <a:gd name="connsiteX39" fmla="*/ 586740 w 953770"/>
              <a:gd name="connsiteY39" fmla="*/ 622790 h 1788650"/>
              <a:gd name="connsiteX40" fmla="*/ 567690 w 953770"/>
              <a:gd name="connsiteY40" fmla="*/ 584690 h 1788650"/>
              <a:gd name="connsiteX41" fmla="*/ 567690 w 953770"/>
              <a:gd name="connsiteY41" fmla="*/ 584690 h 1788650"/>
              <a:gd name="connsiteX42" fmla="*/ 537210 w 953770"/>
              <a:gd name="connsiteY42" fmla="*/ 538970 h 1788650"/>
              <a:gd name="connsiteX43" fmla="*/ 518160 w 953770"/>
              <a:gd name="connsiteY43" fmla="*/ 504680 h 1788650"/>
              <a:gd name="connsiteX44" fmla="*/ 510540 w 953770"/>
              <a:gd name="connsiteY44" fmla="*/ 493250 h 1788650"/>
              <a:gd name="connsiteX45" fmla="*/ 468630 w 953770"/>
              <a:gd name="connsiteY45" fmla="*/ 455150 h 1788650"/>
              <a:gd name="connsiteX46" fmla="*/ 434340 w 953770"/>
              <a:gd name="connsiteY46" fmla="*/ 417050 h 1788650"/>
              <a:gd name="connsiteX47" fmla="*/ 403860 w 953770"/>
              <a:gd name="connsiteY47" fmla="*/ 390380 h 1788650"/>
              <a:gd name="connsiteX48" fmla="*/ 369570 w 953770"/>
              <a:gd name="connsiteY48" fmla="*/ 359900 h 1788650"/>
              <a:gd name="connsiteX49" fmla="*/ 342900 w 953770"/>
              <a:gd name="connsiteY49" fmla="*/ 344660 h 1788650"/>
              <a:gd name="connsiteX50" fmla="*/ 308610 w 953770"/>
              <a:gd name="connsiteY50" fmla="*/ 317990 h 1788650"/>
              <a:gd name="connsiteX51" fmla="*/ 281940 w 953770"/>
              <a:gd name="connsiteY51" fmla="*/ 302750 h 1788650"/>
              <a:gd name="connsiteX52" fmla="*/ 270510 w 953770"/>
              <a:gd name="connsiteY52" fmla="*/ 295130 h 1788650"/>
              <a:gd name="connsiteX53" fmla="*/ 224246 w 953770"/>
              <a:gd name="connsiteY53" fmla="*/ 264106 h 1788650"/>
              <a:gd name="connsiteX54" fmla="*/ 188323 w 953770"/>
              <a:gd name="connsiteY54" fmla="*/ 247232 h 1788650"/>
              <a:gd name="connsiteX55" fmla="*/ 163286 w 953770"/>
              <a:gd name="connsiteY55" fmla="*/ 215120 h 1788650"/>
              <a:gd name="connsiteX56" fmla="*/ 117566 w 953770"/>
              <a:gd name="connsiteY56" fmla="*/ 195526 h 1788650"/>
              <a:gd name="connsiteX57" fmla="*/ 76200 w 953770"/>
              <a:gd name="connsiteY57" fmla="*/ 167768 h 1788650"/>
              <a:gd name="connsiteX58" fmla="*/ 30480 w 953770"/>
              <a:gd name="connsiteY58" fmla="*/ 142730 h 1788650"/>
              <a:gd name="connsiteX59" fmla="*/ 22860 w 953770"/>
              <a:gd name="connsiteY59" fmla="*/ 127490 h 1788650"/>
              <a:gd name="connsiteX60" fmla="*/ 11430 w 953770"/>
              <a:gd name="connsiteY60" fmla="*/ 119870 h 1788650"/>
              <a:gd name="connsiteX61" fmla="*/ 19050 w 953770"/>
              <a:gd name="connsiteY61" fmla="*/ 104630 h 1788650"/>
              <a:gd name="connsiteX62" fmla="*/ 30480 w 953770"/>
              <a:gd name="connsiteY62" fmla="*/ 116060 h 1788650"/>
              <a:gd name="connsiteX63" fmla="*/ 41910 w 953770"/>
              <a:gd name="connsiteY63" fmla="*/ 123680 h 1788650"/>
              <a:gd name="connsiteX64" fmla="*/ 60960 w 953770"/>
              <a:gd name="connsiteY64" fmla="*/ 127490 h 1788650"/>
              <a:gd name="connsiteX65" fmla="*/ 53340 w 953770"/>
              <a:gd name="connsiteY65" fmla="*/ 97010 h 1788650"/>
              <a:gd name="connsiteX66" fmla="*/ 49530 w 953770"/>
              <a:gd name="connsiteY66" fmla="*/ 77960 h 1788650"/>
              <a:gd name="connsiteX67" fmla="*/ 72390 w 953770"/>
              <a:gd name="connsiteY67" fmla="*/ 93200 h 1788650"/>
              <a:gd name="connsiteX68" fmla="*/ 83820 w 953770"/>
              <a:gd name="connsiteY68" fmla="*/ 70340 h 1788650"/>
              <a:gd name="connsiteX69" fmla="*/ 110490 w 953770"/>
              <a:gd name="connsiteY69" fmla="*/ 89390 h 1788650"/>
              <a:gd name="connsiteX70" fmla="*/ 118110 w 953770"/>
              <a:gd name="connsiteY70" fmla="*/ 74150 h 1788650"/>
              <a:gd name="connsiteX71" fmla="*/ 125730 w 953770"/>
              <a:gd name="connsiteY71" fmla="*/ 51290 h 1788650"/>
              <a:gd name="connsiteX72" fmla="*/ 133350 w 953770"/>
              <a:gd name="connsiteY72" fmla="*/ 62720 h 1788650"/>
              <a:gd name="connsiteX73" fmla="*/ 140970 w 953770"/>
              <a:gd name="connsiteY73" fmla="*/ 51290 h 1788650"/>
              <a:gd name="connsiteX74" fmla="*/ 182880 w 953770"/>
              <a:gd name="connsiteY74" fmla="*/ 39860 h 1788650"/>
              <a:gd name="connsiteX75" fmla="*/ 211182 w 953770"/>
              <a:gd name="connsiteY75" fmla="*/ 51834 h 1788650"/>
              <a:gd name="connsiteX76" fmla="*/ 242207 w 953770"/>
              <a:gd name="connsiteY76" fmla="*/ 74695 h 1788650"/>
              <a:gd name="connsiteX77" fmla="*/ 283573 w 953770"/>
              <a:gd name="connsiteY77" fmla="*/ 104085 h 1788650"/>
              <a:gd name="connsiteX78" fmla="*/ 349431 w 953770"/>
              <a:gd name="connsiteY78" fmla="*/ 132389 h 1788650"/>
              <a:gd name="connsiteX79" fmla="*/ 389165 w 953770"/>
              <a:gd name="connsiteY79" fmla="*/ 159058 h 1788650"/>
              <a:gd name="connsiteX80" fmla="*/ 421277 w 953770"/>
              <a:gd name="connsiteY80" fmla="*/ 181374 h 1788650"/>
              <a:gd name="connsiteX81" fmla="*/ 457200 w 953770"/>
              <a:gd name="connsiteY81" fmla="*/ 209677 h 1788650"/>
              <a:gd name="connsiteX82" fmla="*/ 524147 w 953770"/>
              <a:gd name="connsiteY82" fmla="*/ 265195 h 1788650"/>
              <a:gd name="connsiteX83" fmla="*/ 555716 w 953770"/>
              <a:gd name="connsiteY83" fmla="*/ 294586 h 1788650"/>
              <a:gd name="connsiteX84" fmla="*/ 594360 w 953770"/>
              <a:gd name="connsiteY84" fmla="*/ 331597 h 1788650"/>
              <a:gd name="connsiteX85" fmla="*/ 622119 w 953770"/>
              <a:gd name="connsiteY85" fmla="*/ 369697 h 1788650"/>
              <a:gd name="connsiteX86" fmla="*/ 647700 w 953770"/>
              <a:gd name="connsiteY86" fmla="*/ 390380 h 1788650"/>
              <a:gd name="connsiteX87" fmla="*/ 678180 w 953770"/>
              <a:gd name="connsiteY87" fmla="*/ 436100 h 1788650"/>
              <a:gd name="connsiteX88" fmla="*/ 704850 w 953770"/>
              <a:gd name="connsiteY88" fmla="*/ 474200 h 1788650"/>
              <a:gd name="connsiteX89" fmla="*/ 741317 w 953770"/>
              <a:gd name="connsiteY89" fmla="*/ 549312 h 1788650"/>
              <a:gd name="connsiteX90" fmla="*/ 767987 w 953770"/>
              <a:gd name="connsiteY90" fmla="*/ 599930 h 1788650"/>
              <a:gd name="connsiteX91" fmla="*/ 798467 w 953770"/>
              <a:gd name="connsiteY91" fmla="*/ 651093 h 1788650"/>
              <a:gd name="connsiteX92" fmla="*/ 807176 w 953770"/>
              <a:gd name="connsiteY92" fmla="*/ 567273 h 1788650"/>
              <a:gd name="connsiteX93" fmla="*/ 801188 w 953770"/>
              <a:gd name="connsiteY93" fmla="*/ 501959 h 1788650"/>
              <a:gd name="connsiteX94" fmla="*/ 796290 w 953770"/>
              <a:gd name="connsiteY94" fmla="*/ 401810 h 1788650"/>
              <a:gd name="connsiteX95" fmla="*/ 792480 w 953770"/>
              <a:gd name="connsiteY95" fmla="*/ 337040 h 1788650"/>
              <a:gd name="connsiteX96" fmla="*/ 784860 w 953770"/>
              <a:gd name="connsiteY96" fmla="*/ 291320 h 1788650"/>
              <a:gd name="connsiteX97" fmla="*/ 788670 w 953770"/>
              <a:gd name="connsiteY97" fmla="*/ 196070 h 1788650"/>
              <a:gd name="connsiteX98" fmla="*/ 792480 w 953770"/>
              <a:gd name="connsiteY98" fmla="*/ 177020 h 1788650"/>
              <a:gd name="connsiteX99" fmla="*/ 800100 w 953770"/>
              <a:gd name="connsiteY99" fmla="*/ 199880 h 1788650"/>
              <a:gd name="connsiteX100" fmla="*/ 803910 w 953770"/>
              <a:gd name="connsiteY100" fmla="*/ 237980 h 1788650"/>
              <a:gd name="connsiteX101" fmla="*/ 807720 w 953770"/>
              <a:gd name="connsiteY101" fmla="*/ 268460 h 1788650"/>
              <a:gd name="connsiteX102" fmla="*/ 815340 w 953770"/>
              <a:gd name="connsiteY102" fmla="*/ 257030 h 1788650"/>
              <a:gd name="connsiteX103" fmla="*/ 826770 w 953770"/>
              <a:gd name="connsiteY103" fmla="*/ 226550 h 1788650"/>
              <a:gd name="connsiteX104" fmla="*/ 845820 w 953770"/>
              <a:gd name="connsiteY104" fmla="*/ 180830 h 1788650"/>
              <a:gd name="connsiteX105" fmla="*/ 853440 w 953770"/>
              <a:gd name="connsiteY105" fmla="*/ 196070 h 1788650"/>
              <a:gd name="connsiteX106" fmla="*/ 868680 w 953770"/>
              <a:gd name="connsiteY106" fmla="*/ 218930 h 1788650"/>
              <a:gd name="connsiteX107" fmla="*/ 876300 w 953770"/>
              <a:gd name="connsiteY107" fmla="*/ 199880 h 1788650"/>
              <a:gd name="connsiteX108" fmla="*/ 883920 w 953770"/>
              <a:gd name="connsiteY108" fmla="*/ 188450 h 1788650"/>
              <a:gd name="connsiteX109" fmla="*/ 887730 w 953770"/>
              <a:gd name="connsiteY109" fmla="*/ 237980 h 1788650"/>
              <a:gd name="connsiteX110" fmla="*/ 894806 w 953770"/>
              <a:gd name="connsiteY110" fmla="*/ 265739 h 1788650"/>
              <a:gd name="connsiteX111" fmla="*/ 906780 w 953770"/>
              <a:gd name="connsiteY111" fmla="*/ 226550 h 1788650"/>
              <a:gd name="connsiteX112" fmla="*/ 929640 w 953770"/>
              <a:gd name="connsiteY112" fmla="*/ 218930 h 1788650"/>
              <a:gd name="connsiteX113" fmla="*/ 933450 w 953770"/>
              <a:gd name="connsiteY113" fmla="*/ 207500 h 1788650"/>
              <a:gd name="connsiteX114" fmla="*/ 944880 w 953770"/>
              <a:gd name="connsiteY114" fmla="*/ 241790 h 1788650"/>
              <a:gd name="connsiteX115" fmla="*/ 941070 w 953770"/>
              <a:gd name="connsiteY115" fmla="*/ 302750 h 1788650"/>
              <a:gd name="connsiteX116" fmla="*/ 944880 w 953770"/>
              <a:gd name="connsiteY116" fmla="*/ 401810 h 1788650"/>
              <a:gd name="connsiteX117" fmla="*/ 948690 w 953770"/>
              <a:gd name="connsiteY117" fmla="*/ 428480 h 1788650"/>
              <a:gd name="connsiteX118" fmla="*/ 952500 w 953770"/>
              <a:gd name="connsiteY118" fmla="*/ 470390 h 1788650"/>
              <a:gd name="connsiteX119" fmla="*/ 950867 w 953770"/>
              <a:gd name="connsiteY119" fmla="*/ 552033 h 1788650"/>
              <a:gd name="connsiteX120" fmla="*/ 945969 w 953770"/>
              <a:gd name="connsiteY120" fmla="*/ 645650 h 1788650"/>
              <a:gd name="connsiteX121" fmla="*/ 946513 w 953770"/>
              <a:gd name="connsiteY121" fmla="*/ 731647 h 1788650"/>
              <a:gd name="connsiteX122" fmla="*/ 938893 w 953770"/>
              <a:gd name="connsiteY122" fmla="*/ 788253 h 1788650"/>
              <a:gd name="connsiteX123" fmla="*/ 944880 w 953770"/>
              <a:gd name="connsiteY123" fmla="*/ 847580 h 1788650"/>
              <a:gd name="connsiteX124" fmla="*/ 941070 w 953770"/>
              <a:gd name="connsiteY124" fmla="*/ 862820 h 1788650"/>
              <a:gd name="connsiteX125" fmla="*/ 933450 w 953770"/>
              <a:gd name="connsiteY125" fmla="*/ 935210 h 1788650"/>
              <a:gd name="connsiteX126" fmla="*/ 925830 w 953770"/>
              <a:gd name="connsiteY126" fmla="*/ 988550 h 1788650"/>
              <a:gd name="connsiteX127" fmla="*/ 929640 w 953770"/>
              <a:gd name="connsiteY127" fmla="*/ 1057130 h 1788650"/>
              <a:gd name="connsiteX128" fmla="*/ 941070 w 953770"/>
              <a:gd name="connsiteY128" fmla="*/ 1133330 h 1788650"/>
              <a:gd name="connsiteX129" fmla="*/ 933450 w 953770"/>
              <a:gd name="connsiteY129" fmla="*/ 1217150 h 1788650"/>
              <a:gd name="connsiteX130" fmla="*/ 925830 w 953770"/>
              <a:gd name="connsiteY130" fmla="*/ 1262870 h 1788650"/>
              <a:gd name="connsiteX131" fmla="*/ 918210 w 953770"/>
              <a:gd name="connsiteY131" fmla="*/ 1346690 h 1788650"/>
              <a:gd name="connsiteX132" fmla="*/ 914400 w 953770"/>
              <a:gd name="connsiteY132" fmla="*/ 1361930 h 1788650"/>
              <a:gd name="connsiteX133" fmla="*/ 910590 w 953770"/>
              <a:gd name="connsiteY133" fmla="*/ 1380980 h 1788650"/>
              <a:gd name="connsiteX134" fmla="*/ 902970 w 953770"/>
              <a:gd name="connsiteY134" fmla="*/ 1403840 h 1788650"/>
              <a:gd name="connsiteX135" fmla="*/ 891540 w 953770"/>
              <a:gd name="connsiteY135" fmla="*/ 1430510 h 1788650"/>
              <a:gd name="connsiteX136" fmla="*/ 887730 w 953770"/>
              <a:gd name="connsiteY136" fmla="*/ 1457180 h 1788650"/>
              <a:gd name="connsiteX137" fmla="*/ 883920 w 953770"/>
              <a:gd name="connsiteY137" fmla="*/ 1468610 h 1788650"/>
              <a:gd name="connsiteX138" fmla="*/ 876300 w 953770"/>
              <a:gd name="connsiteY138" fmla="*/ 1495280 h 1788650"/>
              <a:gd name="connsiteX139" fmla="*/ 876300 w 953770"/>
              <a:gd name="connsiteY139" fmla="*/ 1586720 h 1788650"/>
              <a:gd name="connsiteX140" fmla="*/ 887730 w 953770"/>
              <a:gd name="connsiteY140" fmla="*/ 1609580 h 1788650"/>
              <a:gd name="connsiteX141" fmla="*/ 891540 w 953770"/>
              <a:gd name="connsiteY141" fmla="*/ 1617200 h 1788650"/>
              <a:gd name="connsiteX0" fmla="*/ 697230 w 953770"/>
              <a:gd name="connsiteY0" fmla="*/ 1788650 h 1788650"/>
              <a:gd name="connsiteX1" fmla="*/ 704850 w 953770"/>
              <a:gd name="connsiteY1" fmla="*/ 1758170 h 1788650"/>
              <a:gd name="connsiteX2" fmla="*/ 708660 w 953770"/>
              <a:gd name="connsiteY2" fmla="*/ 1742930 h 1788650"/>
              <a:gd name="connsiteX3" fmla="*/ 712470 w 953770"/>
              <a:gd name="connsiteY3" fmla="*/ 1716260 h 1788650"/>
              <a:gd name="connsiteX4" fmla="*/ 716280 w 953770"/>
              <a:gd name="connsiteY4" fmla="*/ 1697210 h 1788650"/>
              <a:gd name="connsiteX5" fmla="*/ 723900 w 953770"/>
              <a:gd name="connsiteY5" fmla="*/ 1674350 h 1788650"/>
              <a:gd name="connsiteX6" fmla="*/ 731520 w 953770"/>
              <a:gd name="connsiteY6" fmla="*/ 1590530 h 1788650"/>
              <a:gd name="connsiteX7" fmla="*/ 735330 w 953770"/>
              <a:gd name="connsiteY7" fmla="*/ 1579100 h 1788650"/>
              <a:gd name="connsiteX8" fmla="*/ 739140 w 953770"/>
              <a:gd name="connsiteY8" fmla="*/ 1529570 h 1788650"/>
              <a:gd name="connsiteX9" fmla="*/ 742950 w 953770"/>
              <a:gd name="connsiteY9" fmla="*/ 1514330 h 1788650"/>
              <a:gd name="connsiteX10" fmla="*/ 746760 w 953770"/>
              <a:gd name="connsiteY10" fmla="*/ 1472420 h 1788650"/>
              <a:gd name="connsiteX11" fmla="*/ 750570 w 953770"/>
              <a:gd name="connsiteY11" fmla="*/ 1457180 h 1788650"/>
              <a:gd name="connsiteX12" fmla="*/ 754380 w 953770"/>
              <a:gd name="connsiteY12" fmla="*/ 1426700 h 1788650"/>
              <a:gd name="connsiteX13" fmla="*/ 758190 w 953770"/>
              <a:gd name="connsiteY13" fmla="*/ 1400030 h 1788650"/>
              <a:gd name="connsiteX14" fmla="*/ 762000 w 953770"/>
              <a:gd name="connsiteY14" fmla="*/ 1339070 h 1788650"/>
              <a:gd name="connsiteX15" fmla="*/ 765810 w 953770"/>
              <a:gd name="connsiteY15" fmla="*/ 1316210 h 1788650"/>
              <a:gd name="connsiteX16" fmla="*/ 758190 w 953770"/>
              <a:gd name="connsiteY16" fmla="*/ 1209530 h 1788650"/>
              <a:gd name="connsiteX17" fmla="*/ 754380 w 953770"/>
              <a:gd name="connsiteY17" fmla="*/ 1190480 h 1788650"/>
              <a:gd name="connsiteX18" fmla="*/ 746760 w 953770"/>
              <a:gd name="connsiteY18" fmla="*/ 1137140 h 1788650"/>
              <a:gd name="connsiteX19" fmla="*/ 735330 w 953770"/>
              <a:gd name="connsiteY19" fmla="*/ 1087610 h 1788650"/>
              <a:gd name="connsiteX20" fmla="*/ 731520 w 953770"/>
              <a:gd name="connsiteY20" fmla="*/ 1076180 h 1788650"/>
              <a:gd name="connsiteX21" fmla="*/ 723900 w 953770"/>
              <a:gd name="connsiteY21" fmla="*/ 1019030 h 1788650"/>
              <a:gd name="connsiteX22" fmla="*/ 716280 w 953770"/>
              <a:gd name="connsiteY22" fmla="*/ 980930 h 1788650"/>
              <a:gd name="connsiteX23" fmla="*/ 712470 w 953770"/>
              <a:gd name="connsiteY23" fmla="*/ 942830 h 1788650"/>
              <a:gd name="connsiteX24" fmla="*/ 704850 w 953770"/>
              <a:gd name="connsiteY24" fmla="*/ 916160 h 1788650"/>
              <a:gd name="connsiteX25" fmla="*/ 701040 w 953770"/>
              <a:gd name="connsiteY25" fmla="*/ 897110 h 1788650"/>
              <a:gd name="connsiteX26" fmla="*/ 693420 w 953770"/>
              <a:gd name="connsiteY26" fmla="*/ 881870 h 1788650"/>
              <a:gd name="connsiteX27" fmla="*/ 685800 w 953770"/>
              <a:gd name="connsiteY27" fmla="*/ 859010 h 1788650"/>
              <a:gd name="connsiteX28" fmla="*/ 674370 w 953770"/>
              <a:gd name="connsiteY28" fmla="*/ 832340 h 1788650"/>
              <a:gd name="connsiteX29" fmla="*/ 666750 w 953770"/>
              <a:gd name="connsiteY29" fmla="*/ 817100 h 1788650"/>
              <a:gd name="connsiteX30" fmla="*/ 659130 w 953770"/>
              <a:gd name="connsiteY30" fmla="*/ 794240 h 1788650"/>
              <a:gd name="connsiteX31" fmla="*/ 655320 w 953770"/>
              <a:gd name="connsiteY31" fmla="*/ 779000 h 1788650"/>
              <a:gd name="connsiteX32" fmla="*/ 647700 w 953770"/>
              <a:gd name="connsiteY32" fmla="*/ 767570 h 1788650"/>
              <a:gd name="connsiteX33" fmla="*/ 640080 w 953770"/>
              <a:gd name="connsiteY33" fmla="*/ 737090 h 1788650"/>
              <a:gd name="connsiteX34" fmla="*/ 636270 w 953770"/>
              <a:gd name="connsiteY34" fmla="*/ 725660 h 1788650"/>
              <a:gd name="connsiteX35" fmla="*/ 632460 w 953770"/>
              <a:gd name="connsiteY35" fmla="*/ 710420 h 1788650"/>
              <a:gd name="connsiteX36" fmla="*/ 624840 w 953770"/>
              <a:gd name="connsiteY36" fmla="*/ 698990 h 1788650"/>
              <a:gd name="connsiteX37" fmla="*/ 621030 w 953770"/>
              <a:gd name="connsiteY37" fmla="*/ 683750 h 1788650"/>
              <a:gd name="connsiteX38" fmla="*/ 605790 w 953770"/>
              <a:gd name="connsiteY38" fmla="*/ 653270 h 1788650"/>
              <a:gd name="connsiteX39" fmla="*/ 586740 w 953770"/>
              <a:gd name="connsiteY39" fmla="*/ 622790 h 1788650"/>
              <a:gd name="connsiteX40" fmla="*/ 567690 w 953770"/>
              <a:gd name="connsiteY40" fmla="*/ 584690 h 1788650"/>
              <a:gd name="connsiteX41" fmla="*/ 567690 w 953770"/>
              <a:gd name="connsiteY41" fmla="*/ 584690 h 1788650"/>
              <a:gd name="connsiteX42" fmla="*/ 537210 w 953770"/>
              <a:gd name="connsiteY42" fmla="*/ 538970 h 1788650"/>
              <a:gd name="connsiteX43" fmla="*/ 518160 w 953770"/>
              <a:gd name="connsiteY43" fmla="*/ 504680 h 1788650"/>
              <a:gd name="connsiteX44" fmla="*/ 510540 w 953770"/>
              <a:gd name="connsiteY44" fmla="*/ 493250 h 1788650"/>
              <a:gd name="connsiteX45" fmla="*/ 468630 w 953770"/>
              <a:gd name="connsiteY45" fmla="*/ 455150 h 1788650"/>
              <a:gd name="connsiteX46" fmla="*/ 434340 w 953770"/>
              <a:gd name="connsiteY46" fmla="*/ 417050 h 1788650"/>
              <a:gd name="connsiteX47" fmla="*/ 403860 w 953770"/>
              <a:gd name="connsiteY47" fmla="*/ 390380 h 1788650"/>
              <a:gd name="connsiteX48" fmla="*/ 369570 w 953770"/>
              <a:gd name="connsiteY48" fmla="*/ 359900 h 1788650"/>
              <a:gd name="connsiteX49" fmla="*/ 342900 w 953770"/>
              <a:gd name="connsiteY49" fmla="*/ 344660 h 1788650"/>
              <a:gd name="connsiteX50" fmla="*/ 308610 w 953770"/>
              <a:gd name="connsiteY50" fmla="*/ 317990 h 1788650"/>
              <a:gd name="connsiteX51" fmla="*/ 281940 w 953770"/>
              <a:gd name="connsiteY51" fmla="*/ 302750 h 1788650"/>
              <a:gd name="connsiteX52" fmla="*/ 270510 w 953770"/>
              <a:gd name="connsiteY52" fmla="*/ 295130 h 1788650"/>
              <a:gd name="connsiteX53" fmla="*/ 224246 w 953770"/>
              <a:gd name="connsiteY53" fmla="*/ 264106 h 1788650"/>
              <a:gd name="connsiteX54" fmla="*/ 188323 w 953770"/>
              <a:gd name="connsiteY54" fmla="*/ 247232 h 1788650"/>
              <a:gd name="connsiteX55" fmla="*/ 163286 w 953770"/>
              <a:gd name="connsiteY55" fmla="*/ 215120 h 1788650"/>
              <a:gd name="connsiteX56" fmla="*/ 117566 w 953770"/>
              <a:gd name="connsiteY56" fmla="*/ 195526 h 1788650"/>
              <a:gd name="connsiteX57" fmla="*/ 76200 w 953770"/>
              <a:gd name="connsiteY57" fmla="*/ 167768 h 1788650"/>
              <a:gd name="connsiteX58" fmla="*/ 30480 w 953770"/>
              <a:gd name="connsiteY58" fmla="*/ 142730 h 1788650"/>
              <a:gd name="connsiteX59" fmla="*/ 22860 w 953770"/>
              <a:gd name="connsiteY59" fmla="*/ 127490 h 1788650"/>
              <a:gd name="connsiteX60" fmla="*/ 11430 w 953770"/>
              <a:gd name="connsiteY60" fmla="*/ 119870 h 1788650"/>
              <a:gd name="connsiteX61" fmla="*/ 19050 w 953770"/>
              <a:gd name="connsiteY61" fmla="*/ 104630 h 1788650"/>
              <a:gd name="connsiteX62" fmla="*/ 30480 w 953770"/>
              <a:gd name="connsiteY62" fmla="*/ 116060 h 1788650"/>
              <a:gd name="connsiteX63" fmla="*/ 41910 w 953770"/>
              <a:gd name="connsiteY63" fmla="*/ 123680 h 1788650"/>
              <a:gd name="connsiteX64" fmla="*/ 60960 w 953770"/>
              <a:gd name="connsiteY64" fmla="*/ 127490 h 1788650"/>
              <a:gd name="connsiteX65" fmla="*/ 53340 w 953770"/>
              <a:gd name="connsiteY65" fmla="*/ 97010 h 1788650"/>
              <a:gd name="connsiteX66" fmla="*/ 49530 w 953770"/>
              <a:gd name="connsiteY66" fmla="*/ 77960 h 1788650"/>
              <a:gd name="connsiteX67" fmla="*/ 72390 w 953770"/>
              <a:gd name="connsiteY67" fmla="*/ 93200 h 1788650"/>
              <a:gd name="connsiteX68" fmla="*/ 83820 w 953770"/>
              <a:gd name="connsiteY68" fmla="*/ 70340 h 1788650"/>
              <a:gd name="connsiteX69" fmla="*/ 110490 w 953770"/>
              <a:gd name="connsiteY69" fmla="*/ 89390 h 1788650"/>
              <a:gd name="connsiteX70" fmla="*/ 118110 w 953770"/>
              <a:gd name="connsiteY70" fmla="*/ 74150 h 1788650"/>
              <a:gd name="connsiteX71" fmla="*/ 125730 w 953770"/>
              <a:gd name="connsiteY71" fmla="*/ 51290 h 1788650"/>
              <a:gd name="connsiteX72" fmla="*/ 133350 w 953770"/>
              <a:gd name="connsiteY72" fmla="*/ 62720 h 1788650"/>
              <a:gd name="connsiteX73" fmla="*/ 140970 w 953770"/>
              <a:gd name="connsiteY73" fmla="*/ 51290 h 1788650"/>
              <a:gd name="connsiteX74" fmla="*/ 182880 w 953770"/>
              <a:gd name="connsiteY74" fmla="*/ 39860 h 1788650"/>
              <a:gd name="connsiteX75" fmla="*/ 211182 w 953770"/>
              <a:gd name="connsiteY75" fmla="*/ 51834 h 1788650"/>
              <a:gd name="connsiteX76" fmla="*/ 242207 w 953770"/>
              <a:gd name="connsiteY76" fmla="*/ 74695 h 1788650"/>
              <a:gd name="connsiteX77" fmla="*/ 283573 w 953770"/>
              <a:gd name="connsiteY77" fmla="*/ 104085 h 1788650"/>
              <a:gd name="connsiteX78" fmla="*/ 349431 w 953770"/>
              <a:gd name="connsiteY78" fmla="*/ 132389 h 1788650"/>
              <a:gd name="connsiteX79" fmla="*/ 389165 w 953770"/>
              <a:gd name="connsiteY79" fmla="*/ 159058 h 1788650"/>
              <a:gd name="connsiteX80" fmla="*/ 421277 w 953770"/>
              <a:gd name="connsiteY80" fmla="*/ 181374 h 1788650"/>
              <a:gd name="connsiteX81" fmla="*/ 457200 w 953770"/>
              <a:gd name="connsiteY81" fmla="*/ 209677 h 1788650"/>
              <a:gd name="connsiteX82" fmla="*/ 524147 w 953770"/>
              <a:gd name="connsiteY82" fmla="*/ 265195 h 1788650"/>
              <a:gd name="connsiteX83" fmla="*/ 555716 w 953770"/>
              <a:gd name="connsiteY83" fmla="*/ 294586 h 1788650"/>
              <a:gd name="connsiteX84" fmla="*/ 594360 w 953770"/>
              <a:gd name="connsiteY84" fmla="*/ 331597 h 1788650"/>
              <a:gd name="connsiteX85" fmla="*/ 622119 w 953770"/>
              <a:gd name="connsiteY85" fmla="*/ 369697 h 1788650"/>
              <a:gd name="connsiteX86" fmla="*/ 647700 w 953770"/>
              <a:gd name="connsiteY86" fmla="*/ 390380 h 1788650"/>
              <a:gd name="connsiteX87" fmla="*/ 678180 w 953770"/>
              <a:gd name="connsiteY87" fmla="*/ 436100 h 1788650"/>
              <a:gd name="connsiteX88" fmla="*/ 704850 w 953770"/>
              <a:gd name="connsiteY88" fmla="*/ 474200 h 1788650"/>
              <a:gd name="connsiteX89" fmla="*/ 741317 w 953770"/>
              <a:gd name="connsiteY89" fmla="*/ 549312 h 1788650"/>
              <a:gd name="connsiteX90" fmla="*/ 767987 w 953770"/>
              <a:gd name="connsiteY90" fmla="*/ 599930 h 1788650"/>
              <a:gd name="connsiteX91" fmla="*/ 798467 w 953770"/>
              <a:gd name="connsiteY91" fmla="*/ 651093 h 1788650"/>
              <a:gd name="connsiteX92" fmla="*/ 807176 w 953770"/>
              <a:gd name="connsiteY92" fmla="*/ 567273 h 1788650"/>
              <a:gd name="connsiteX93" fmla="*/ 801188 w 953770"/>
              <a:gd name="connsiteY93" fmla="*/ 501959 h 1788650"/>
              <a:gd name="connsiteX94" fmla="*/ 796290 w 953770"/>
              <a:gd name="connsiteY94" fmla="*/ 401810 h 1788650"/>
              <a:gd name="connsiteX95" fmla="*/ 792480 w 953770"/>
              <a:gd name="connsiteY95" fmla="*/ 337040 h 1788650"/>
              <a:gd name="connsiteX96" fmla="*/ 784860 w 953770"/>
              <a:gd name="connsiteY96" fmla="*/ 291320 h 1788650"/>
              <a:gd name="connsiteX97" fmla="*/ 788670 w 953770"/>
              <a:gd name="connsiteY97" fmla="*/ 196070 h 1788650"/>
              <a:gd name="connsiteX98" fmla="*/ 792480 w 953770"/>
              <a:gd name="connsiteY98" fmla="*/ 177020 h 1788650"/>
              <a:gd name="connsiteX99" fmla="*/ 800100 w 953770"/>
              <a:gd name="connsiteY99" fmla="*/ 199880 h 1788650"/>
              <a:gd name="connsiteX100" fmla="*/ 803910 w 953770"/>
              <a:gd name="connsiteY100" fmla="*/ 237980 h 1788650"/>
              <a:gd name="connsiteX101" fmla="*/ 807720 w 953770"/>
              <a:gd name="connsiteY101" fmla="*/ 268460 h 1788650"/>
              <a:gd name="connsiteX102" fmla="*/ 815340 w 953770"/>
              <a:gd name="connsiteY102" fmla="*/ 257030 h 1788650"/>
              <a:gd name="connsiteX103" fmla="*/ 826770 w 953770"/>
              <a:gd name="connsiteY103" fmla="*/ 226550 h 1788650"/>
              <a:gd name="connsiteX104" fmla="*/ 845820 w 953770"/>
              <a:gd name="connsiteY104" fmla="*/ 180830 h 1788650"/>
              <a:gd name="connsiteX105" fmla="*/ 853440 w 953770"/>
              <a:gd name="connsiteY105" fmla="*/ 196070 h 1788650"/>
              <a:gd name="connsiteX106" fmla="*/ 868680 w 953770"/>
              <a:gd name="connsiteY106" fmla="*/ 218930 h 1788650"/>
              <a:gd name="connsiteX107" fmla="*/ 876300 w 953770"/>
              <a:gd name="connsiteY107" fmla="*/ 199880 h 1788650"/>
              <a:gd name="connsiteX108" fmla="*/ 883920 w 953770"/>
              <a:gd name="connsiteY108" fmla="*/ 188450 h 1788650"/>
              <a:gd name="connsiteX109" fmla="*/ 887730 w 953770"/>
              <a:gd name="connsiteY109" fmla="*/ 237980 h 1788650"/>
              <a:gd name="connsiteX110" fmla="*/ 894806 w 953770"/>
              <a:gd name="connsiteY110" fmla="*/ 265739 h 1788650"/>
              <a:gd name="connsiteX111" fmla="*/ 906780 w 953770"/>
              <a:gd name="connsiteY111" fmla="*/ 226550 h 1788650"/>
              <a:gd name="connsiteX112" fmla="*/ 929640 w 953770"/>
              <a:gd name="connsiteY112" fmla="*/ 218930 h 1788650"/>
              <a:gd name="connsiteX113" fmla="*/ 933450 w 953770"/>
              <a:gd name="connsiteY113" fmla="*/ 207500 h 1788650"/>
              <a:gd name="connsiteX114" fmla="*/ 944880 w 953770"/>
              <a:gd name="connsiteY114" fmla="*/ 241790 h 1788650"/>
              <a:gd name="connsiteX115" fmla="*/ 941070 w 953770"/>
              <a:gd name="connsiteY115" fmla="*/ 302750 h 1788650"/>
              <a:gd name="connsiteX116" fmla="*/ 944880 w 953770"/>
              <a:gd name="connsiteY116" fmla="*/ 401810 h 1788650"/>
              <a:gd name="connsiteX117" fmla="*/ 948690 w 953770"/>
              <a:gd name="connsiteY117" fmla="*/ 428480 h 1788650"/>
              <a:gd name="connsiteX118" fmla="*/ 952500 w 953770"/>
              <a:gd name="connsiteY118" fmla="*/ 470390 h 1788650"/>
              <a:gd name="connsiteX119" fmla="*/ 950867 w 953770"/>
              <a:gd name="connsiteY119" fmla="*/ 552033 h 1788650"/>
              <a:gd name="connsiteX120" fmla="*/ 945969 w 953770"/>
              <a:gd name="connsiteY120" fmla="*/ 645650 h 1788650"/>
              <a:gd name="connsiteX121" fmla="*/ 946513 w 953770"/>
              <a:gd name="connsiteY121" fmla="*/ 731647 h 1788650"/>
              <a:gd name="connsiteX122" fmla="*/ 938893 w 953770"/>
              <a:gd name="connsiteY122" fmla="*/ 788253 h 1788650"/>
              <a:gd name="connsiteX123" fmla="*/ 941070 w 953770"/>
              <a:gd name="connsiteY123" fmla="*/ 862820 h 1788650"/>
              <a:gd name="connsiteX124" fmla="*/ 933450 w 953770"/>
              <a:gd name="connsiteY124" fmla="*/ 935210 h 1788650"/>
              <a:gd name="connsiteX125" fmla="*/ 925830 w 953770"/>
              <a:gd name="connsiteY125" fmla="*/ 988550 h 1788650"/>
              <a:gd name="connsiteX126" fmla="*/ 929640 w 953770"/>
              <a:gd name="connsiteY126" fmla="*/ 1057130 h 1788650"/>
              <a:gd name="connsiteX127" fmla="*/ 941070 w 953770"/>
              <a:gd name="connsiteY127" fmla="*/ 1133330 h 1788650"/>
              <a:gd name="connsiteX128" fmla="*/ 933450 w 953770"/>
              <a:gd name="connsiteY128" fmla="*/ 1217150 h 1788650"/>
              <a:gd name="connsiteX129" fmla="*/ 925830 w 953770"/>
              <a:gd name="connsiteY129" fmla="*/ 1262870 h 1788650"/>
              <a:gd name="connsiteX130" fmla="*/ 918210 w 953770"/>
              <a:gd name="connsiteY130" fmla="*/ 1346690 h 1788650"/>
              <a:gd name="connsiteX131" fmla="*/ 914400 w 953770"/>
              <a:gd name="connsiteY131" fmla="*/ 1361930 h 1788650"/>
              <a:gd name="connsiteX132" fmla="*/ 910590 w 953770"/>
              <a:gd name="connsiteY132" fmla="*/ 1380980 h 1788650"/>
              <a:gd name="connsiteX133" fmla="*/ 902970 w 953770"/>
              <a:gd name="connsiteY133" fmla="*/ 1403840 h 1788650"/>
              <a:gd name="connsiteX134" fmla="*/ 891540 w 953770"/>
              <a:gd name="connsiteY134" fmla="*/ 1430510 h 1788650"/>
              <a:gd name="connsiteX135" fmla="*/ 887730 w 953770"/>
              <a:gd name="connsiteY135" fmla="*/ 1457180 h 1788650"/>
              <a:gd name="connsiteX136" fmla="*/ 883920 w 953770"/>
              <a:gd name="connsiteY136" fmla="*/ 1468610 h 1788650"/>
              <a:gd name="connsiteX137" fmla="*/ 876300 w 953770"/>
              <a:gd name="connsiteY137" fmla="*/ 1495280 h 1788650"/>
              <a:gd name="connsiteX138" fmla="*/ 876300 w 953770"/>
              <a:gd name="connsiteY138" fmla="*/ 1586720 h 1788650"/>
              <a:gd name="connsiteX139" fmla="*/ 887730 w 953770"/>
              <a:gd name="connsiteY139" fmla="*/ 1609580 h 1788650"/>
              <a:gd name="connsiteX140" fmla="*/ 891540 w 953770"/>
              <a:gd name="connsiteY140" fmla="*/ 1617200 h 1788650"/>
              <a:gd name="connsiteX0" fmla="*/ 697230 w 953770"/>
              <a:gd name="connsiteY0" fmla="*/ 1788650 h 1788650"/>
              <a:gd name="connsiteX1" fmla="*/ 704850 w 953770"/>
              <a:gd name="connsiteY1" fmla="*/ 1758170 h 1788650"/>
              <a:gd name="connsiteX2" fmla="*/ 708660 w 953770"/>
              <a:gd name="connsiteY2" fmla="*/ 1742930 h 1788650"/>
              <a:gd name="connsiteX3" fmla="*/ 712470 w 953770"/>
              <a:gd name="connsiteY3" fmla="*/ 1716260 h 1788650"/>
              <a:gd name="connsiteX4" fmla="*/ 716280 w 953770"/>
              <a:gd name="connsiteY4" fmla="*/ 1697210 h 1788650"/>
              <a:gd name="connsiteX5" fmla="*/ 723900 w 953770"/>
              <a:gd name="connsiteY5" fmla="*/ 1674350 h 1788650"/>
              <a:gd name="connsiteX6" fmla="*/ 731520 w 953770"/>
              <a:gd name="connsiteY6" fmla="*/ 1590530 h 1788650"/>
              <a:gd name="connsiteX7" fmla="*/ 735330 w 953770"/>
              <a:gd name="connsiteY7" fmla="*/ 1579100 h 1788650"/>
              <a:gd name="connsiteX8" fmla="*/ 739140 w 953770"/>
              <a:gd name="connsiteY8" fmla="*/ 1529570 h 1788650"/>
              <a:gd name="connsiteX9" fmla="*/ 742950 w 953770"/>
              <a:gd name="connsiteY9" fmla="*/ 1514330 h 1788650"/>
              <a:gd name="connsiteX10" fmla="*/ 746760 w 953770"/>
              <a:gd name="connsiteY10" fmla="*/ 1472420 h 1788650"/>
              <a:gd name="connsiteX11" fmla="*/ 750570 w 953770"/>
              <a:gd name="connsiteY11" fmla="*/ 1457180 h 1788650"/>
              <a:gd name="connsiteX12" fmla="*/ 754380 w 953770"/>
              <a:gd name="connsiteY12" fmla="*/ 1426700 h 1788650"/>
              <a:gd name="connsiteX13" fmla="*/ 758190 w 953770"/>
              <a:gd name="connsiteY13" fmla="*/ 1400030 h 1788650"/>
              <a:gd name="connsiteX14" fmla="*/ 762000 w 953770"/>
              <a:gd name="connsiteY14" fmla="*/ 1339070 h 1788650"/>
              <a:gd name="connsiteX15" fmla="*/ 765810 w 953770"/>
              <a:gd name="connsiteY15" fmla="*/ 1316210 h 1788650"/>
              <a:gd name="connsiteX16" fmla="*/ 758190 w 953770"/>
              <a:gd name="connsiteY16" fmla="*/ 1209530 h 1788650"/>
              <a:gd name="connsiteX17" fmla="*/ 754380 w 953770"/>
              <a:gd name="connsiteY17" fmla="*/ 1190480 h 1788650"/>
              <a:gd name="connsiteX18" fmla="*/ 746760 w 953770"/>
              <a:gd name="connsiteY18" fmla="*/ 1137140 h 1788650"/>
              <a:gd name="connsiteX19" fmla="*/ 735330 w 953770"/>
              <a:gd name="connsiteY19" fmla="*/ 1087610 h 1788650"/>
              <a:gd name="connsiteX20" fmla="*/ 731520 w 953770"/>
              <a:gd name="connsiteY20" fmla="*/ 1076180 h 1788650"/>
              <a:gd name="connsiteX21" fmla="*/ 723900 w 953770"/>
              <a:gd name="connsiteY21" fmla="*/ 1019030 h 1788650"/>
              <a:gd name="connsiteX22" fmla="*/ 716280 w 953770"/>
              <a:gd name="connsiteY22" fmla="*/ 980930 h 1788650"/>
              <a:gd name="connsiteX23" fmla="*/ 712470 w 953770"/>
              <a:gd name="connsiteY23" fmla="*/ 942830 h 1788650"/>
              <a:gd name="connsiteX24" fmla="*/ 704850 w 953770"/>
              <a:gd name="connsiteY24" fmla="*/ 916160 h 1788650"/>
              <a:gd name="connsiteX25" fmla="*/ 701040 w 953770"/>
              <a:gd name="connsiteY25" fmla="*/ 897110 h 1788650"/>
              <a:gd name="connsiteX26" fmla="*/ 693420 w 953770"/>
              <a:gd name="connsiteY26" fmla="*/ 881870 h 1788650"/>
              <a:gd name="connsiteX27" fmla="*/ 685800 w 953770"/>
              <a:gd name="connsiteY27" fmla="*/ 859010 h 1788650"/>
              <a:gd name="connsiteX28" fmla="*/ 674370 w 953770"/>
              <a:gd name="connsiteY28" fmla="*/ 832340 h 1788650"/>
              <a:gd name="connsiteX29" fmla="*/ 666750 w 953770"/>
              <a:gd name="connsiteY29" fmla="*/ 817100 h 1788650"/>
              <a:gd name="connsiteX30" fmla="*/ 659130 w 953770"/>
              <a:gd name="connsiteY30" fmla="*/ 794240 h 1788650"/>
              <a:gd name="connsiteX31" fmla="*/ 655320 w 953770"/>
              <a:gd name="connsiteY31" fmla="*/ 779000 h 1788650"/>
              <a:gd name="connsiteX32" fmla="*/ 647700 w 953770"/>
              <a:gd name="connsiteY32" fmla="*/ 767570 h 1788650"/>
              <a:gd name="connsiteX33" fmla="*/ 640080 w 953770"/>
              <a:gd name="connsiteY33" fmla="*/ 737090 h 1788650"/>
              <a:gd name="connsiteX34" fmla="*/ 636270 w 953770"/>
              <a:gd name="connsiteY34" fmla="*/ 725660 h 1788650"/>
              <a:gd name="connsiteX35" fmla="*/ 632460 w 953770"/>
              <a:gd name="connsiteY35" fmla="*/ 710420 h 1788650"/>
              <a:gd name="connsiteX36" fmla="*/ 624840 w 953770"/>
              <a:gd name="connsiteY36" fmla="*/ 698990 h 1788650"/>
              <a:gd name="connsiteX37" fmla="*/ 621030 w 953770"/>
              <a:gd name="connsiteY37" fmla="*/ 683750 h 1788650"/>
              <a:gd name="connsiteX38" fmla="*/ 605790 w 953770"/>
              <a:gd name="connsiteY38" fmla="*/ 653270 h 1788650"/>
              <a:gd name="connsiteX39" fmla="*/ 586740 w 953770"/>
              <a:gd name="connsiteY39" fmla="*/ 622790 h 1788650"/>
              <a:gd name="connsiteX40" fmla="*/ 567690 w 953770"/>
              <a:gd name="connsiteY40" fmla="*/ 584690 h 1788650"/>
              <a:gd name="connsiteX41" fmla="*/ 567690 w 953770"/>
              <a:gd name="connsiteY41" fmla="*/ 584690 h 1788650"/>
              <a:gd name="connsiteX42" fmla="*/ 537210 w 953770"/>
              <a:gd name="connsiteY42" fmla="*/ 538970 h 1788650"/>
              <a:gd name="connsiteX43" fmla="*/ 518160 w 953770"/>
              <a:gd name="connsiteY43" fmla="*/ 504680 h 1788650"/>
              <a:gd name="connsiteX44" fmla="*/ 510540 w 953770"/>
              <a:gd name="connsiteY44" fmla="*/ 493250 h 1788650"/>
              <a:gd name="connsiteX45" fmla="*/ 468630 w 953770"/>
              <a:gd name="connsiteY45" fmla="*/ 455150 h 1788650"/>
              <a:gd name="connsiteX46" fmla="*/ 434340 w 953770"/>
              <a:gd name="connsiteY46" fmla="*/ 417050 h 1788650"/>
              <a:gd name="connsiteX47" fmla="*/ 403860 w 953770"/>
              <a:gd name="connsiteY47" fmla="*/ 390380 h 1788650"/>
              <a:gd name="connsiteX48" fmla="*/ 369570 w 953770"/>
              <a:gd name="connsiteY48" fmla="*/ 359900 h 1788650"/>
              <a:gd name="connsiteX49" fmla="*/ 342900 w 953770"/>
              <a:gd name="connsiteY49" fmla="*/ 344660 h 1788650"/>
              <a:gd name="connsiteX50" fmla="*/ 308610 w 953770"/>
              <a:gd name="connsiteY50" fmla="*/ 317990 h 1788650"/>
              <a:gd name="connsiteX51" fmla="*/ 281940 w 953770"/>
              <a:gd name="connsiteY51" fmla="*/ 302750 h 1788650"/>
              <a:gd name="connsiteX52" fmla="*/ 270510 w 953770"/>
              <a:gd name="connsiteY52" fmla="*/ 295130 h 1788650"/>
              <a:gd name="connsiteX53" fmla="*/ 224246 w 953770"/>
              <a:gd name="connsiteY53" fmla="*/ 264106 h 1788650"/>
              <a:gd name="connsiteX54" fmla="*/ 188323 w 953770"/>
              <a:gd name="connsiteY54" fmla="*/ 247232 h 1788650"/>
              <a:gd name="connsiteX55" fmla="*/ 163286 w 953770"/>
              <a:gd name="connsiteY55" fmla="*/ 215120 h 1788650"/>
              <a:gd name="connsiteX56" fmla="*/ 117566 w 953770"/>
              <a:gd name="connsiteY56" fmla="*/ 195526 h 1788650"/>
              <a:gd name="connsiteX57" fmla="*/ 76200 w 953770"/>
              <a:gd name="connsiteY57" fmla="*/ 167768 h 1788650"/>
              <a:gd name="connsiteX58" fmla="*/ 30480 w 953770"/>
              <a:gd name="connsiteY58" fmla="*/ 142730 h 1788650"/>
              <a:gd name="connsiteX59" fmla="*/ 22860 w 953770"/>
              <a:gd name="connsiteY59" fmla="*/ 127490 h 1788650"/>
              <a:gd name="connsiteX60" fmla="*/ 11430 w 953770"/>
              <a:gd name="connsiteY60" fmla="*/ 119870 h 1788650"/>
              <a:gd name="connsiteX61" fmla="*/ 19050 w 953770"/>
              <a:gd name="connsiteY61" fmla="*/ 104630 h 1788650"/>
              <a:gd name="connsiteX62" fmla="*/ 30480 w 953770"/>
              <a:gd name="connsiteY62" fmla="*/ 116060 h 1788650"/>
              <a:gd name="connsiteX63" fmla="*/ 41910 w 953770"/>
              <a:gd name="connsiteY63" fmla="*/ 123680 h 1788650"/>
              <a:gd name="connsiteX64" fmla="*/ 60960 w 953770"/>
              <a:gd name="connsiteY64" fmla="*/ 127490 h 1788650"/>
              <a:gd name="connsiteX65" fmla="*/ 53340 w 953770"/>
              <a:gd name="connsiteY65" fmla="*/ 97010 h 1788650"/>
              <a:gd name="connsiteX66" fmla="*/ 49530 w 953770"/>
              <a:gd name="connsiteY66" fmla="*/ 77960 h 1788650"/>
              <a:gd name="connsiteX67" fmla="*/ 72390 w 953770"/>
              <a:gd name="connsiteY67" fmla="*/ 93200 h 1788650"/>
              <a:gd name="connsiteX68" fmla="*/ 83820 w 953770"/>
              <a:gd name="connsiteY68" fmla="*/ 70340 h 1788650"/>
              <a:gd name="connsiteX69" fmla="*/ 110490 w 953770"/>
              <a:gd name="connsiteY69" fmla="*/ 89390 h 1788650"/>
              <a:gd name="connsiteX70" fmla="*/ 118110 w 953770"/>
              <a:gd name="connsiteY70" fmla="*/ 74150 h 1788650"/>
              <a:gd name="connsiteX71" fmla="*/ 125730 w 953770"/>
              <a:gd name="connsiteY71" fmla="*/ 51290 h 1788650"/>
              <a:gd name="connsiteX72" fmla="*/ 133350 w 953770"/>
              <a:gd name="connsiteY72" fmla="*/ 62720 h 1788650"/>
              <a:gd name="connsiteX73" fmla="*/ 140970 w 953770"/>
              <a:gd name="connsiteY73" fmla="*/ 51290 h 1788650"/>
              <a:gd name="connsiteX74" fmla="*/ 182880 w 953770"/>
              <a:gd name="connsiteY74" fmla="*/ 39860 h 1788650"/>
              <a:gd name="connsiteX75" fmla="*/ 211182 w 953770"/>
              <a:gd name="connsiteY75" fmla="*/ 51834 h 1788650"/>
              <a:gd name="connsiteX76" fmla="*/ 242207 w 953770"/>
              <a:gd name="connsiteY76" fmla="*/ 74695 h 1788650"/>
              <a:gd name="connsiteX77" fmla="*/ 283573 w 953770"/>
              <a:gd name="connsiteY77" fmla="*/ 104085 h 1788650"/>
              <a:gd name="connsiteX78" fmla="*/ 349431 w 953770"/>
              <a:gd name="connsiteY78" fmla="*/ 132389 h 1788650"/>
              <a:gd name="connsiteX79" fmla="*/ 389165 w 953770"/>
              <a:gd name="connsiteY79" fmla="*/ 159058 h 1788650"/>
              <a:gd name="connsiteX80" fmla="*/ 421277 w 953770"/>
              <a:gd name="connsiteY80" fmla="*/ 181374 h 1788650"/>
              <a:gd name="connsiteX81" fmla="*/ 457200 w 953770"/>
              <a:gd name="connsiteY81" fmla="*/ 209677 h 1788650"/>
              <a:gd name="connsiteX82" fmla="*/ 524147 w 953770"/>
              <a:gd name="connsiteY82" fmla="*/ 265195 h 1788650"/>
              <a:gd name="connsiteX83" fmla="*/ 555716 w 953770"/>
              <a:gd name="connsiteY83" fmla="*/ 294586 h 1788650"/>
              <a:gd name="connsiteX84" fmla="*/ 594360 w 953770"/>
              <a:gd name="connsiteY84" fmla="*/ 331597 h 1788650"/>
              <a:gd name="connsiteX85" fmla="*/ 622119 w 953770"/>
              <a:gd name="connsiteY85" fmla="*/ 369697 h 1788650"/>
              <a:gd name="connsiteX86" fmla="*/ 647700 w 953770"/>
              <a:gd name="connsiteY86" fmla="*/ 390380 h 1788650"/>
              <a:gd name="connsiteX87" fmla="*/ 678180 w 953770"/>
              <a:gd name="connsiteY87" fmla="*/ 436100 h 1788650"/>
              <a:gd name="connsiteX88" fmla="*/ 704850 w 953770"/>
              <a:gd name="connsiteY88" fmla="*/ 474200 h 1788650"/>
              <a:gd name="connsiteX89" fmla="*/ 741317 w 953770"/>
              <a:gd name="connsiteY89" fmla="*/ 549312 h 1788650"/>
              <a:gd name="connsiteX90" fmla="*/ 767987 w 953770"/>
              <a:gd name="connsiteY90" fmla="*/ 599930 h 1788650"/>
              <a:gd name="connsiteX91" fmla="*/ 798467 w 953770"/>
              <a:gd name="connsiteY91" fmla="*/ 651093 h 1788650"/>
              <a:gd name="connsiteX92" fmla="*/ 807176 w 953770"/>
              <a:gd name="connsiteY92" fmla="*/ 567273 h 1788650"/>
              <a:gd name="connsiteX93" fmla="*/ 801188 w 953770"/>
              <a:gd name="connsiteY93" fmla="*/ 501959 h 1788650"/>
              <a:gd name="connsiteX94" fmla="*/ 796290 w 953770"/>
              <a:gd name="connsiteY94" fmla="*/ 401810 h 1788650"/>
              <a:gd name="connsiteX95" fmla="*/ 792480 w 953770"/>
              <a:gd name="connsiteY95" fmla="*/ 337040 h 1788650"/>
              <a:gd name="connsiteX96" fmla="*/ 784860 w 953770"/>
              <a:gd name="connsiteY96" fmla="*/ 291320 h 1788650"/>
              <a:gd name="connsiteX97" fmla="*/ 788670 w 953770"/>
              <a:gd name="connsiteY97" fmla="*/ 196070 h 1788650"/>
              <a:gd name="connsiteX98" fmla="*/ 792480 w 953770"/>
              <a:gd name="connsiteY98" fmla="*/ 177020 h 1788650"/>
              <a:gd name="connsiteX99" fmla="*/ 800100 w 953770"/>
              <a:gd name="connsiteY99" fmla="*/ 199880 h 1788650"/>
              <a:gd name="connsiteX100" fmla="*/ 803910 w 953770"/>
              <a:gd name="connsiteY100" fmla="*/ 237980 h 1788650"/>
              <a:gd name="connsiteX101" fmla="*/ 807720 w 953770"/>
              <a:gd name="connsiteY101" fmla="*/ 268460 h 1788650"/>
              <a:gd name="connsiteX102" fmla="*/ 815340 w 953770"/>
              <a:gd name="connsiteY102" fmla="*/ 257030 h 1788650"/>
              <a:gd name="connsiteX103" fmla="*/ 826770 w 953770"/>
              <a:gd name="connsiteY103" fmla="*/ 226550 h 1788650"/>
              <a:gd name="connsiteX104" fmla="*/ 845820 w 953770"/>
              <a:gd name="connsiteY104" fmla="*/ 180830 h 1788650"/>
              <a:gd name="connsiteX105" fmla="*/ 853440 w 953770"/>
              <a:gd name="connsiteY105" fmla="*/ 196070 h 1788650"/>
              <a:gd name="connsiteX106" fmla="*/ 868680 w 953770"/>
              <a:gd name="connsiteY106" fmla="*/ 218930 h 1788650"/>
              <a:gd name="connsiteX107" fmla="*/ 876300 w 953770"/>
              <a:gd name="connsiteY107" fmla="*/ 199880 h 1788650"/>
              <a:gd name="connsiteX108" fmla="*/ 883920 w 953770"/>
              <a:gd name="connsiteY108" fmla="*/ 188450 h 1788650"/>
              <a:gd name="connsiteX109" fmla="*/ 887730 w 953770"/>
              <a:gd name="connsiteY109" fmla="*/ 237980 h 1788650"/>
              <a:gd name="connsiteX110" fmla="*/ 894806 w 953770"/>
              <a:gd name="connsiteY110" fmla="*/ 265739 h 1788650"/>
              <a:gd name="connsiteX111" fmla="*/ 906780 w 953770"/>
              <a:gd name="connsiteY111" fmla="*/ 226550 h 1788650"/>
              <a:gd name="connsiteX112" fmla="*/ 929640 w 953770"/>
              <a:gd name="connsiteY112" fmla="*/ 218930 h 1788650"/>
              <a:gd name="connsiteX113" fmla="*/ 933450 w 953770"/>
              <a:gd name="connsiteY113" fmla="*/ 207500 h 1788650"/>
              <a:gd name="connsiteX114" fmla="*/ 944880 w 953770"/>
              <a:gd name="connsiteY114" fmla="*/ 241790 h 1788650"/>
              <a:gd name="connsiteX115" fmla="*/ 941070 w 953770"/>
              <a:gd name="connsiteY115" fmla="*/ 302750 h 1788650"/>
              <a:gd name="connsiteX116" fmla="*/ 944880 w 953770"/>
              <a:gd name="connsiteY116" fmla="*/ 401810 h 1788650"/>
              <a:gd name="connsiteX117" fmla="*/ 948690 w 953770"/>
              <a:gd name="connsiteY117" fmla="*/ 428480 h 1788650"/>
              <a:gd name="connsiteX118" fmla="*/ 952500 w 953770"/>
              <a:gd name="connsiteY118" fmla="*/ 470390 h 1788650"/>
              <a:gd name="connsiteX119" fmla="*/ 950867 w 953770"/>
              <a:gd name="connsiteY119" fmla="*/ 552033 h 1788650"/>
              <a:gd name="connsiteX120" fmla="*/ 945969 w 953770"/>
              <a:gd name="connsiteY120" fmla="*/ 645650 h 1788650"/>
              <a:gd name="connsiteX121" fmla="*/ 946513 w 953770"/>
              <a:gd name="connsiteY121" fmla="*/ 731647 h 1788650"/>
              <a:gd name="connsiteX122" fmla="*/ 938893 w 953770"/>
              <a:gd name="connsiteY122" fmla="*/ 788253 h 1788650"/>
              <a:gd name="connsiteX123" fmla="*/ 941070 w 953770"/>
              <a:gd name="connsiteY123" fmla="*/ 862820 h 1788650"/>
              <a:gd name="connsiteX124" fmla="*/ 933450 w 953770"/>
              <a:gd name="connsiteY124" fmla="*/ 935210 h 1788650"/>
              <a:gd name="connsiteX125" fmla="*/ 925830 w 953770"/>
              <a:gd name="connsiteY125" fmla="*/ 988550 h 1788650"/>
              <a:gd name="connsiteX126" fmla="*/ 929640 w 953770"/>
              <a:gd name="connsiteY126" fmla="*/ 1057130 h 1788650"/>
              <a:gd name="connsiteX127" fmla="*/ 941070 w 953770"/>
              <a:gd name="connsiteY127" fmla="*/ 1133330 h 1788650"/>
              <a:gd name="connsiteX128" fmla="*/ 933450 w 953770"/>
              <a:gd name="connsiteY128" fmla="*/ 1217150 h 1788650"/>
              <a:gd name="connsiteX129" fmla="*/ 925830 w 953770"/>
              <a:gd name="connsiteY129" fmla="*/ 1262870 h 1788650"/>
              <a:gd name="connsiteX130" fmla="*/ 918210 w 953770"/>
              <a:gd name="connsiteY130" fmla="*/ 1346690 h 1788650"/>
              <a:gd name="connsiteX131" fmla="*/ 914400 w 953770"/>
              <a:gd name="connsiteY131" fmla="*/ 1361930 h 1788650"/>
              <a:gd name="connsiteX132" fmla="*/ 910590 w 953770"/>
              <a:gd name="connsiteY132" fmla="*/ 1380980 h 1788650"/>
              <a:gd name="connsiteX133" fmla="*/ 902970 w 953770"/>
              <a:gd name="connsiteY133" fmla="*/ 1403840 h 1788650"/>
              <a:gd name="connsiteX134" fmla="*/ 891540 w 953770"/>
              <a:gd name="connsiteY134" fmla="*/ 1430510 h 1788650"/>
              <a:gd name="connsiteX135" fmla="*/ 887730 w 953770"/>
              <a:gd name="connsiteY135" fmla="*/ 1457180 h 1788650"/>
              <a:gd name="connsiteX136" fmla="*/ 883920 w 953770"/>
              <a:gd name="connsiteY136" fmla="*/ 1468610 h 1788650"/>
              <a:gd name="connsiteX137" fmla="*/ 892628 w 953770"/>
              <a:gd name="connsiteY137" fmla="*/ 1517051 h 1788650"/>
              <a:gd name="connsiteX138" fmla="*/ 876300 w 953770"/>
              <a:gd name="connsiteY138" fmla="*/ 1586720 h 1788650"/>
              <a:gd name="connsiteX139" fmla="*/ 887730 w 953770"/>
              <a:gd name="connsiteY139" fmla="*/ 1609580 h 1788650"/>
              <a:gd name="connsiteX140" fmla="*/ 891540 w 953770"/>
              <a:gd name="connsiteY140" fmla="*/ 1617200 h 1788650"/>
              <a:gd name="connsiteX0" fmla="*/ 697230 w 953770"/>
              <a:gd name="connsiteY0" fmla="*/ 1788650 h 1788650"/>
              <a:gd name="connsiteX1" fmla="*/ 704850 w 953770"/>
              <a:gd name="connsiteY1" fmla="*/ 1758170 h 1788650"/>
              <a:gd name="connsiteX2" fmla="*/ 708660 w 953770"/>
              <a:gd name="connsiteY2" fmla="*/ 1742930 h 1788650"/>
              <a:gd name="connsiteX3" fmla="*/ 712470 w 953770"/>
              <a:gd name="connsiteY3" fmla="*/ 1716260 h 1788650"/>
              <a:gd name="connsiteX4" fmla="*/ 716280 w 953770"/>
              <a:gd name="connsiteY4" fmla="*/ 1697210 h 1788650"/>
              <a:gd name="connsiteX5" fmla="*/ 723900 w 953770"/>
              <a:gd name="connsiteY5" fmla="*/ 1674350 h 1788650"/>
              <a:gd name="connsiteX6" fmla="*/ 731520 w 953770"/>
              <a:gd name="connsiteY6" fmla="*/ 1590530 h 1788650"/>
              <a:gd name="connsiteX7" fmla="*/ 735330 w 953770"/>
              <a:gd name="connsiteY7" fmla="*/ 1579100 h 1788650"/>
              <a:gd name="connsiteX8" fmla="*/ 739140 w 953770"/>
              <a:gd name="connsiteY8" fmla="*/ 1529570 h 1788650"/>
              <a:gd name="connsiteX9" fmla="*/ 742950 w 953770"/>
              <a:gd name="connsiteY9" fmla="*/ 1514330 h 1788650"/>
              <a:gd name="connsiteX10" fmla="*/ 746760 w 953770"/>
              <a:gd name="connsiteY10" fmla="*/ 1472420 h 1788650"/>
              <a:gd name="connsiteX11" fmla="*/ 750570 w 953770"/>
              <a:gd name="connsiteY11" fmla="*/ 1457180 h 1788650"/>
              <a:gd name="connsiteX12" fmla="*/ 754380 w 953770"/>
              <a:gd name="connsiteY12" fmla="*/ 1426700 h 1788650"/>
              <a:gd name="connsiteX13" fmla="*/ 758190 w 953770"/>
              <a:gd name="connsiteY13" fmla="*/ 1400030 h 1788650"/>
              <a:gd name="connsiteX14" fmla="*/ 762000 w 953770"/>
              <a:gd name="connsiteY14" fmla="*/ 1339070 h 1788650"/>
              <a:gd name="connsiteX15" fmla="*/ 765810 w 953770"/>
              <a:gd name="connsiteY15" fmla="*/ 1316210 h 1788650"/>
              <a:gd name="connsiteX16" fmla="*/ 758190 w 953770"/>
              <a:gd name="connsiteY16" fmla="*/ 1209530 h 1788650"/>
              <a:gd name="connsiteX17" fmla="*/ 754380 w 953770"/>
              <a:gd name="connsiteY17" fmla="*/ 1190480 h 1788650"/>
              <a:gd name="connsiteX18" fmla="*/ 746760 w 953770"/>
              <a:gd name="connsiteY18" fmla="*/ 1137140 h 1788650"/>
              <a:gd name="connsiteX19" fmla="*/ 735330 w 953770"/>
              <a:gd name="connsiteY19" fmla="*/ 1087610 h 1788650"/>
              <a:gd name="connsiteX20" fmla="*/ 731520 w 953770"/>
              <a:gd name="connsiteY20" fmla="*/ 1076180 h 1788650"/>
              <a:gd name="connsiteX21" fmla="*/ 723900 w 953770"/>
              <a:gd name="connsiteY21" fmla="*/ 1019030 h 1788650"/>
              <a:gd name="connsiteX22" fmla="*/ 716280 w 953770"/>
              <a:gd name="connsiteY22" fmla="*/ 980930 h 1788650"/>
              <a:gd name="connsiteX23" fmla="*/ 712470 w 953770"/>
              <a:gd name="connsiteY23" fmla="*/ 942830 h 1788650"/>
              <a:gd name="connsiteX24" fmla="*/ 704850 w 953770"/>
              <a:gd name="connsiteY24" fmla="*/ 916160 h 1788650"/>
              <a:gd name="connsiteX25" fmla="*/ 701040 w 953770"/>
              <a:gd name="connsiteY25" fmla="*/ 897110 h 1788650"/>
              <a:gd name="connsiteX26" fmla="*/ 693420 w 953770"/>
              <a:gd name="connsiteY26" fmla="*/ 881870 h 1788650"/>
              <a:gd name="connsiteX27" fmla="*/ 685800 w 953770"/>
              <a:gd name="connsiteY27" fmla="*/ 859010 h 1788650"/>
              <a:gd name="connsiteX28" fmla="*/ 674370 w 953770"/>
              <a:gd name="connsiteY28" fmla="*/ 832340 h 1788650"/>
              <a:gd name="connsiteX29" fmla="*/ 666750 w 953770"/>
              <a:gd name="connsiteY29" fmla="*/ 817100 h 1788650"/>
              <a:gd name="connsiteX30" fmla="*/ 659130 w 953770"/>
              <a:gd name="connsiteY30" fmla="*/ 794240 h 1788650"/>
              <a:gd name="connsiteX31" fmla="*/ 655320 w 953770"/>
              <a:gd name="connsiteY31" fmla="*/ 779000 h 1788650"/>
              <a:gd name="connsiteX32" fmla="*/ 647700 w 953770"/>
              <a:gd name="connsiteY32" fmla="*/ 767570 h 1788650"/>
              <a:gd name="connsiteX33" fmla="*/ 640080 w 953770"/>
              <a:gd name="connsiteY33" fmla="*/ 737090 h 1788650"/>
              <a:gd name="connsiteX34" fmla="*/ 636270 w 953770"/>
              <a:gd name="connsiteY34" fmla="*/ 725660 h 1788650"/>
              <a:gd name="connsiteX35" fmla="*/ 632460 w 953770"/>
              <a:gd name="connsiteY35" fmla="*/ 710420 h 1788650"/>
              <a:gd name="connsiteX36" fmla="*/ 624840 w 953770"/>
              <a:gd name="connsiteY36" fmla="*/ 698990 h 1788650"/>
              <a:gd name="connsiteX37" fmla="*/ 621030 w 953770"/>
              <a:gd name="connsiteY37" fmla="*/ 683750 h 1788650"/>
              <a:gd name="connsiteX38" fmla="*/ 605790 w 953770"/>
              <a:gd name="connsiteY38" fmla="*/ 653270 h 1788650"/>
              <a:gd name="connsiteX39" fmla="*/ 586740 w 953770"/>
              <a:gd name="connsiteY39" fmla="*/ 622790 h 1788650"/>
              <a:gd name="connsiteX40" fmla="*/ 567690 w 953770"/>
              <a:gd name="connsiteY40" fmla="*/ 584690 h 1788650"/>
              <a:gd name="connsiteX41" fmla="*/ 567690 w 953770"/>
              <a:gd name="connsiteY41" fmla="*/ 584690 h 1788650"/>
              <a:gd name="connsiteX42" fmla="*/ 537210 w 953770"/>
              <a:gd name="connsiteY42" fmla="*/ 538970 h 1788650"/>
              <a:gd name="connsiteX43" fmla="*/ 518160 w 953770"/>
              <a:gd name="connsiteY43" fmla="*/ 504680 h 1788650"/>
              <a:gd name="connsiteX44" fmla="*/ 510540 w 953770"/>
              <a:gd name="connsiteY44" fmla="*/ 493250 h 1788650"/>
              <a:gd name="connsiteX45" fmla="*/ 468630 w 953770"/>
              <a:gd name="connsiteY45" fmla="*/ 455150 h 1788650"/>
              <a:gd name="connsiteX46" fmla="*/ 434340 w 953770"/>
              <a:gd name="connsiteY46" fmla="*/ 417050 h 1788650"/>
              <a:gd name="connsiteX47" fmla="*/ 403860 w 953770"/>
              <a:gd name="connsiteY47" fmla="*/ 390380 h 1788650"/>
              <a:gd name="connsiteX48" fmla="*/ 369570 w 953770"/>
              <a:gd name="connsiteY48" fmla="*/ 359900 h 1788650"/>
              <a:gd name="connsiteX49" fmla="*/ 342900 w 953770"/>
              <a:gd name="connsiteY49" fmla="*/ 344660 h 1788650"/>
              <a:gd name="connsiteX50" fmla="*/ 308610 w 953770"/>
              <a:gd name="connsiteY50" fmla="*/ 317990 h 1788650"/>
              <a:gd name="connsiteX51" fmla="*/ 281940 w 953770"/>
              <a:gd name="connsiteY51" fmla="*/ 302750 h 1788650"/>
              <a:gd name="connsiteX52" fmla="*/ 270510 w 953770"/>
              <a:gd name="connsiteY52" fmla="*/ 295130 h 1788650"/>
              <a:gd name="connsiteX53" fmla="*/ 224246 w 953770"/>
              <a:gd name="connsiteY53" fmla="*/ 264106 h 1788650"/>
              <a:gd name="connsiteX54" fmla="*/ 188323 w 953770"/>
              <a:gd name="connsiteY54" fmla="*/ 247232 h 1788650"/>
              <a:gd name="connsiteX55" fmla="*/ 163286 w 953770"/>
              <a:gd name="connsiteY55" fmla="*/ 215120 h 1788650"/>
              <a:gd name="connsiteX56" fmla="*/ 117566 w 953770"/>
              <a:gd name="connsiteY56" fmla="*/ 195526 h 1788650"/>
              <a:gd name="connsiteX57" fmla="*/ 76200 w 953770"/>
              <a:gd name="connsiteY57" fmla="*/ 167768 h 1788650"/>
              <a:gd name="connsiteX58" fmla="*/ 30480 w 953770"/>
              <a:gd name="connsiteY58" fmla="*/ 142730 h 1788650"/>
              <a:gd name="connsiteX59" fmla="*/ 22860 w 953770"/>
              <a:gd name="connsiteY59" fmla="*/ 127490 h 1788650"/>
              <a:gd name="connsiteX60" fmla="*/ 11430 w 953770"/>
              <a:gd name="connsiteY60" fmla="*/ 119870 h 1788650"/>
              <a:gd name="connsiteX61" fmla="*/ 19050 w 953770"/>
              <a:gd name="connsiteY61" fmla="*/ 104630 h 1788650"/>
              <a:gd name="connsiteX62" fmla="*/ 30480 w 953770"/>
              <a:gd name="connsiteY62" fmla="*/ 116060 h 1788650"/>
              <a:gd name="connsiteX63" fmla="*/ 41910 w 953770"/>
              <a:gd name="connsiteY63" fmla="*/ 123680 h 1788650"/>
              <a:gd name="connsiteX64" fmla="*/ 60960 w 953770"/>
              <a:gd name="connsiteY64" fmla="*/ 127490 h 1788650"/>
              <a:gd name="connsiteX65" fmla="*/ 53340 w 953770"/>
              <a:gd name="connsiteY65" fmla="*/ 97010 h 1788650"/>
              <a:gd name="connsiteX66" fmla="*/ 49530 w 953770"/>
              <a:gd name="connsiteY66" fmla="*/ 77960 h 1788650"/>
              <a:gd name="connsiteX67" fmla="*/ 72390 w 953770"/>
              <a:gd name="connsiteY67" fmla="*/ 93200 h 1788650"/>
              <a:gd name="connsiteX68" fmla="*/ 83820 w 953770"/>
              <a:gd name="connsiteY68" fmla="*/ 70340 h 1788650"/>
              <a:gd name="connsiteX69" fmla="*/ 110490 w 953770"/>
              <a:gd name="connsiteY69" fmla="*/ 89390 h 1788650"/>
              <a:gd name="connsiteX70" fmla="*/ 118110 w 953770"/>
              <a:gd name="connsiteY70" fmla="*/ 74150 h 1788650"/>
              <a:gd name="connsiteX71" fmla="*/ 125730 w 953770"/>
              <a:gd name="connsiteY71" fmla="*/ 51290 h 1788650"/>
              <a:gd name="connsiteX72" fmla="*/ 133350 w 953770"/>
              <a:gd name="connsiteY72" fmla="*/ 62720 h 1788650"/>
              <a:gd name="connsiteX73" fmla="*/ 140970 w 953770"/>
              <a:gd name="connsiteY73" fmla="*/ 51290 h 1788650"/>
              <a:gd name="connsiteX74" fmla="*/ 182880 w 953770"/>
              <a:gd name="connsiteY74" fmla="*/ 39860 h 1788650"/>
              <a:gd name="connsiteX75" fmla="*/ 211182 w 953770"/>
              <a:gd name="connsiteY75" fmla="*/ 51834 h 1788650"/>
              <a:gd name="connsiteX76" fmla="*/ 242207 w 953770"/>
              <a:gd name="connsiteY76" fmla="*/ 74695 h 1788650"/>
              <a:gd name="connsiteX77" fmla="*/ 283573 w 953770"/>
              <a:gd name="connsiteY77" fmla="*/ 104085 h 1788650"/>
              <a:gd name="connsiteX78" fmla="*/ 349431 w 953770"/>
              <a:gd name="connsiteY78" fmla="*/ 132389 h 1788650"/>
              <a:gd name="connsiteX79" fmla="*/ 389165 w 953770"/>
              <a:gd name="connsiteY79" fmla="*/ 159058 h 1788650"/>
              <a:gd name="connsiteX80" fmla="*/ 421277 w 953770"/>
              <a:gd name="connsiteY80" fmla="*/ 181374 h 1788650"/>
              <a:gd name="connsiteX81" fmla="*/ 457200 w 953770"/>
              <a:gd name="connsiteY81" fmla="*/ 209677 h 1788650"/>
              <a:gd name="connsiteX82" fmla="*/ 524147 w 953770"/>
              <a:gd name="connsiteY82" fmla="*/ 265195 h 1788650"/>
              <a:gd name="connsiteX83" fmla="*/ 555716 w 953770"/>
              <a:gd name="connsiteY83" fmla="*/ 294586 h 1788650"/>
              <a:gd name="connsiteX84" fmla="*/ 594360 w 953770"/>
              <a:gd name="connsiteY84" fmla="*/ 331597 h 1788650"/>
              <a:gd name="connsiteX85" fmla="*/ 622119 w 953770"/>
              <a:gd name="connsiteY85" fmla="*/ 369697 h 1788650"/>
              <a:gd name="connsiteX86" fmla="*/ 647700 w 953770"/>
              <a:gd name="connsiteY86" fmla="*/ 390380 h 1788650"/>
              <a:gd name="connsiteX87" fmla="*/ 678180 w 953770"/>
              <a:gd name="connsiteY87" fmla="*/ 436100 h 1788650"/>
              <a:gd name="connsiteX88" fmla="*/ 704850 w 953770"/>
              <a:gd name="connsiteY88" fmla="*/ 474200 h 1788650"/>
              <a:gd name="connsiteX89" fmla="*/ 741317 w 953770"/>
              <a:gd name="connsiteY89" fmla="*/ 549312 h 1788650"/>
              <a:gd name="connsiteX90" fmla="*/ 767987 w 953770"/>
              <a:gd name="connsiteY90" fmla="*/ 599930 h 1788650"/>
              <a:gd name="connsiteX91" fmla="*/ 798467 w 953770"/>
              <a:gd name="connsiteY91" fmla="*/ 651093 h 1788650"/>
              <a:gd name="connsiteX92" fmla="*/ 807176 w 953770"/>
              <a:gd name="connsiteY92" fmla="*/ 567273 h 1788650"/>
              <a:gd name="connsiteX93" fmla="*/ 801188 w 953770"/>
              <a:gd name="connsiteY93" fmla="*/ 501959 h 1788650"/>
              <a:gd name="connsiteX94" fmla="*/ 796290 w 953770"/>
              <a:gd name="connsiteY94" fmla="*/ 401810 h 1788650"/>
              <a:gd name="connsiteX95" fmla="*/ 792480 w 953770"/>
              <a:gd name="connsiteY95" fmla="*/ 337040 h 1788650"/>
              <a:gd name="connsiteX96" fmla="*/ 784860 w 953770"/>
              <a:gd name="connsiteY96" fmla="*/ 291320 h 1788650"/>
              <a:gd name="connsiteX97" fmla="*/ 788670 w 953770"/>
              <a:gd name="connsiteY97" fmla="*/ 196070 h 1788650"/>
              <a:gd name="connsiteX98" fmla="*/ 792480 w 953770"/>
              <a:gd name="connsiteY98" fmla="*/ 177020 h 1788650"/>
              <a:gd name="connsiteX99" fmla="*/ 800100 w 953770"/>
              <a:gd name="connsiteY99" fmla="*/ 199880 h 1788650"/>
              <a:gd name="connsiteX100" fmla="*/ 803910 w 953770"/>
              <a:gd name="connsiteY100" fmla="*/ 237980 h 1788650"/>
              <a:gd name="connsiteX101" fmla="*/ 807720 w 953770"/>
              <a:gd name="connsiteY101" fmla="*/ 268460 h 1788650"/>
              <a:gd name="connsiteX102" fmla="*/ 815340 w 953770"/>
              <a:gd name="connsiteY102" fmla="*/ 257030 h 1788650"/>
              <a:gd name="connsiteX103" fmla="*/ 826770 w 953770"/>
              <a:gd name="connsiteY103" fmla="*/ 226550 h 1788650"/>
              <a:gd name="connsiteX104" fmla="*/ 845820 w 953770"/>
              <a:gd name="connsiteY104" fmla="*/ 180830 h 1788650"/>
              <a:gd name="connsiteX105" fmla="*/ 853440 w 953770"/>
              <a:gd name="connsiteY105" fmla="*/ 196070 h 1788650"/>
              <a:gd name="connsiteX106" fmla="*/ 868680 w 953770"/>
              <a:gd name="connsiteY106" fmla="*/ 218930 h 1788650"/>
              <a:gd name="connsiteX107" fmla="*/ 876300 w 953770"/>
              <a:gd name="connsiteY107" fmla="*/ 199880 h 1788650"/>
              <a:gd name="connsiteX108" fmla="*/ 883920 w 953770"/>
              <a:gd name="connsiteY108" fmla="*/ 188450 h 1788650"/>
              <a:gd name="connsiteX109" fmla="*/ 887730 w 953770"/>
              <a:gd name="connsiteY109" fmla="*/ 237980 h 1788650"/>
              <a:gd name="connsiteX110" fmla="*/ 894806 w 953770"/>
              <a:gd name="connsiteY110" fmla="*/ 265739 h 1788650"/>
              <a:gd name="connsiteX111" fmla="*/ 906780 w 953770"/>
              <a:gd name="connsiteY111" fmla="*/ 226550 h 1788650"/>
              <a:gd name="connsiteX112" fmla="*/ 929640 w 953770"/>
              <a:gd name="connsiteY112" fmla="*/ 218930 h 1788650"/>
              <a:gd name="connsiteX113" fmla="*/ 933450 w 953770"/>
              <a:gd name="connsiteY113" fmla="*/ 207500 h 1788650"/>
              <a:gd name="connsiteX114" fmla="*/ 944880 w 953770"/>
              <a:gd name="connsiteY114" fmla="*/ 241790 h 1788650"/>
              <a:gd name="connsiteX115" fmla="*/ 941070 w 953770"/>
              <a:gd name="connsiteY115" fmla="*/ 302750 h 1788650"/>
              <a:gd name="connsiteX116" fmla="*/ 944880 w 953770"/>
              <a:gd name="connsiteY116" fmla="*/ 401810 h 1788650"/>
              <a:gd name="connsiteX117" fmla="*/ 948690 w 953770"/>
              <a:gd name="connsiteY117" fmla="*/ 428480 h 1788650"/>
              <a:gd name="connsiteX118" fmla="*/ 952500 w 953770"/>
              <a:gd name="connsiteY118" fmla="*/ 470390 h 1788650"/>
              <a:gd name="connsiteX119" fmla="*/ 950867 w 953770"/>
              <a:gd name="connsiteY119" fmla="*/ 552033 h 1788650"/>
              <a:gd name="connsiteX120" fmla="*/ 945969 w 953770"/>
              <a:gd name="connsiteY120" fmla="*/ 645650 h 1788650"/>
              <a:gd name="connsiteX121" fmla="*/ 946513 w 953770"/>
              <a:gd name="connsiteY121" fmla="*/ 731647 h 1788650"/>
              <a:gd name="connsiteX122" fmla="*/ 938893 w 953770"/>
              <a:gd name="connsiteY122" fmla="*/ 788253 h 1788650"/>
              <a:gd name="connsiteX123" fmla="*/ 941070 w 953770"/>
              <a:gd name="connsiteY123" fmla="*/ 862820 h 1788650"/>
              <a:gd name="connsiteX124" fmla="*/ 933450 w 953770"/>
              <a:gd name="connsiteY124" fmla="*/ 935210 h 1788650"/>
              <a:gd name="connsiteX125" fmla="*/ 925830 w 953770"/>
              <a:gd name="connsiteY125" fmla="*/ 988550 h 1788650"/>
              <a:gd name="connsiteX126" fmla="*/ 929640 w 953770"/>
              <a:gd name="connsiteY126" fmla="*/ 1057130 h 1788650"/>
              <a:gd name="connsiteX127" fmla="*/ 941070 w 953770"/>
              <a:gd name="connsiteY127" fmla="*/ 1133330 h 1788650"/>
              <a:gd name="connsiteX128" fmla="*/ 933450 w 953770"/>
              <a:gd name="connsiteY128" fmla="*/ 1217150 h 1788650"/>
              <a:gd name="connsiteX129" fmla="*/ 925830 w 953770"/>
              <a:gd name="connsiteY129" fmla="*/ 1262870 h 1788650"/>
              <a:gd name="connsiteX130" fmla="*/ 918210 w 953770"/>
              <a:gd name="connsiteY130" fmla="*/ 1346690 h 1788650"/>
              <a:gd name="connsiteX131" fmla="*/ 914400 w 953770"/>
              <a:gd name="connsiteY131" fmla="*/ 1361930 h 1788650"/>
              <a:gd name="connsiteX132" fmla="*/ 910590 w 953770"/>
              <a:gd name="connsiteY132" fmla="*/ 1380980 h 1788650"/>
              <a:gd name="connsiteX133" fmla="*/ 902970 w 953770"/>
              <a:gd name="connsiteY133" fmla="*/ 1403840 h 1788650"/>
              <a:gd name="connsiteX134" fmla="*/ 891540 w 953770"/>
              <a:gd name="connsiteY134" fmla="*/ 1430510 h 1788650"/>
              <a:gd name="connsiteX135" fmla="*/ 883920 w 953770"/>
              <a:gd name="connsiteY135" fmla="*/ 1468610 h 1788650"/>
              <a:gd name="connsiteX136" fmla="*/ 892628 w 953770"/>
              <a:gd name="connsiteY136" fmla="*/ 1517051 h 1788650"/>
              <a:gd name="connsiteX137" fmla="*/ 876300 w 953770"/>
              <a:gd name="connsiteY137" fmla="*/ 1586720 h 1788650"/>
              <a:gd name="connsiteX138" fmla="*/ 887730 w 953770"/>
              <a:gd name="connsiteY138" fmla="*/ 1609580 h 1788650"/>
              <a:gd name="connsiteX139" fmla="*/ 891540 w 953770"/>
              <a:gd name="connsiteY139" fmla="*/ 1617200 h 1788650"/>
              <a:gd name="connsiteX0" fmla="*/ 697230 w 953770"/>
              <a:gd name="connsiteY0" fmla="*/ 1788650 h 1788650"/>
              <a:gd name="connsiteX1" fmla="*/ 704850 w 953770"/>
              <a:gd name="connsiteY1" fmla="*/ 1758170 h 1788650"/>
              <a:gd name="connsiteX2" fmla="*/ 708660 w 953770"/>
              <a:gd name="connsiteY2" fmla="*/ 1742930 h 1788650"/>
              <a:gd name="connsiteX3" fmla="*/ 712470 w 953770"/>
              <a:gd name="connsiteY3" fmla="*/ 1716260 h 1788650"/>
              <a:gd name="connsiteX4" fmla="*/ 716280 w 953770"/>
              <a:gd name="connsiteY4" fmla="*/ 1697210 h 1788650"/>
              <a:gd name="connsiteX5" fmla="*/ 723900 w 953770"/>
              <a:gd name="connsiteY5" fmla="*/ 1674350 h 1788650"/>
              <a:gd name="connsiteX6" fmla="*/ 731520 w 953770"/>
              <a:gd name="connsiteY6" fmla="*/ 1590530 h 1788650"/>
              <a:gd name="connsiteX7" fmla="*/ 735330 w 953770"/>
              <a:gd name="connsiteY7" fmla="*/ 1579100 h 1788650"/>
              <a:gd name="connsiteX8" fmla="*/ 739140 w 953770"/>
              <a:gd name="connsiteY8" fmla="*/ 1529570 h 1788650"/>
              <a:gd name="connsiteX9" fmla="*/ 742950 w 953770"/>
              <a:gd name="connsiteY9" fmla="*/ 1514330 h 1788650"/>
              <a:gd name="connsiteX10" fmla="*/ 746760 w 953770"/>
              <a:gd name="connsiteY10" fmla="*/ 1472420 h 1788650"/>
              <a:gd name="connsiteX11" fmla="*/ 750570 w 953770"/>
              <a:gd name="connsiteY11" fmla="*/ 1457180 h 1788650"/>
              <a:gd name="connsiteX12" fmla="*/ 754380 w 953770"/>
              <a:gd name="connsiteY12" fmla="*/ 1426700 h 1788650"/>
              <a:gd name="connsiteX13" fmla="*/ 758190 w 953770"/>
              <a:gd name="connsiteY13" fmla="*/ 1400030 h 1788650"/>
              <a:gd name="connsiteX14" fmla="*/ 762000 w 953770"/>
              <a:gd name="connsiteY14" fmla="*/ 1339070 h 1788650"/>
              <a:gd name="connsiteX15" fmla="*/ 765810 w 953770"/>
              <a:gd name="connsiteY15" fmla="*/ 1316210 h 1788650"/>
              <a:gd name="connsiteX16" fmla="*/ 758190 w 953770"/>
              <a:gd name="connsiteY16" fmla="*/ 1209530 h 1788650"/>
              <a:gd name="connsiteX17" fmla="*/ 754380 w 953770"/>
              <a:gd name="connsiteY17" fmla="*/ 1190480 h 1788650"/>
              <a:gd name="connsiteX18" fmla="*/ 746760 w 953770"/>
              <a:gd name="connsiteY18" fmla="*/ 1137140 h 1788650"/>
              <a:gd name="connsiteX19" fmla="*/ 735330 w 953770"/>
              <a:gd name="connsiteY19" fmla="*/ 1087610 h 1788650"/>
              <a:gd name="connsiteX20" fmla="*/ 731520 w 953770"/>
              <a:gd name="connsiteY20" fmla="*/ 1076180 h 1788650"/>
              <a:gd name="connsiteX21" fmla="*/ 723900 w 953770"/>
              <a:gd name="connsiteY21" fmla="*/ 1019030 h 1788650"/>
              <a:gd name="connsiteX22" fmla="*/ 716280 w 953770"/>
              <a:gd name="connsiteY22" fmla="*/ 980930 h 1788650"/>
              <a:gd name="connsiteX23" fmla="*/ 712470 w 953770"/>
              <a:gd name="connsiteY23" fmla="*/ 942830 h 1788650"/>
              <a:gd name="connsiteX24" fmla="*/ 704850 w 953770"/>
              <a:gd name="connsiteY24" fmla="*/ 916160 h 1788650"/>
              <a:gd name="connsiteX25" fmla="*/ 701040 w 953770"/>
              <a:gd name="connsiteY25" fmla="*/ 897110 h 1788650"/>
              <a:gd name="connsiteX26" fmla="*/ 693420 w 953770"/>
              <a:gd name="connsiteY26" fmla="*/ 881870 h 1788650"/>
              <a:gd name="connsiteX27" fmla="*/ 685800 w 953770"/>
              <a:gd name="connsiteY27" fmla="*/ 859010 h 1788650"/>
              <a:gd name="connsiteX28" fmla="*/ 674370 w 953770"/>
              <a:gd name="connsiteY28" fmla="*/ 832340 h 1788650"/>
              <a:gd name="connsiteX29" fmla="*/ 666750 w 953770"/>
              <a:gd name="connsiteY29" fmla="*/ 817100 h 1788650"/>
              <a:gd name="connsiteX30" fmla="*/ 659130 w 953770"/>
              <a:gd name="connsiteY30" fmla="*/ 794240 h 1788650"/>
              <a:gd name="connsiteX31" fmla="*/ 655320 w 953770"/>
              <a:gd name="connsiteY31" fmla="*/ 779000 h 1788650"/>
              <a:gd name="connsiteX32" fmla="*/ 647700 w 953770"/>
              <a:gd name="connsiteY32" fmla="*/ 767570 h 1788650"/>
              <a:gd name="connsiteX33" fmla="*/ 640080 w 953770"/>
              <a:gd name="connsiteY33" fmla="*/ 737090 h 1788650"/>
              <a:gd name="connsiteX34" fmla="*/ 636270 w 953770"/>
              <a:gd name="connsiteY34" fmla="*/ 725660 h 1788650"/>
              <a:gd name="connsiteX35" fmla="*/ 632460 w 953770"/>
              <a:gd name="connsiteY35" fmla="*/ 710420 h 1788650"/>
              <a:gd name="connsiteX36" fmla="*/ 624840 w 953770"/>
              <a:gd name="connsiteY36" fmla="*/ 698990 h 1788650"/>
              <a:gd name="connsiteX37" fmla="*/ 621030 w 953770"/>
              <a:gd name="connsiteY37" fmla="*/ 683750 h 1788650"/>
              <a:gd name="connsiteX38" fmla="*/ 605790 w 953770"/>
              <a:gd name="connsiteY38" fmla="*/ 653270 h 1788650"/>
              <a:gd name="connsiteX39" fmla="*/ 586740 w 953770"/>
              <a:gd name="connsiteY39" fmla="*/ 622790 h 1788650"/>
              <a:gd name="connsiteX40" fmla="*/ 567690 w 953770"/>
              <a:gd name="connsiteY40" fmla="*/ 584690 h 1788650"/>
              <a:gd name="connsiteX41" fmla="*/ 567690 w 953770"/>
              <a:gd name="connsiteY41" fmla="*/ 584690 h 1788650"/>
              <a:gd name="connsiteX42" fmla="*/ 537210 w 953770"/>
              <a:gd name="connsiteY42" fmla="*/ 538970 h 1788650"/>
              <a:gd name="connsiteX43" fmla="*/ 518160 w 953770"/>
              <a:gd name="connsiteY43" fmla="*/ 504680 h 1788650"/>
              <a:gd name="connsiteX44" fmla="*/ 510540 w 953770"/>
              <a:gd name="connsiteY44" fmla="*/ 493250 h 1788650"/>
              <a:gd name="connsiteX45" fmla="*/ 468630 w 953770"/>
              <a:gd name="connsiteY45" fmla="*/ 455150 h 1788650"/>
              <a:gd name="connsiteX46" fmla="*/ 434340 w 953770"/>
              <a:gd name="connsiteY46" fmla="*/ 417050 h 1788650"/>
              <a:gd name="connsiteX47" fmla="*/ 403860 w 953770"/>
              <a:gd name="connsiteY47" fmla="*/ 390380 h 1788650"/>
              <a:gd name="connsiteX48" fmla="*/ 369570 w 953770"/>
              <a:gd name="connsiteY48" fmla="*/ 359900 h 1788650"/>
              <a:gd name="connsiteX49" fmla="*/ 342900 w 953770"/>
              <a:gd name="connsiteY49" fmla="*/ 344660 h 1788650"/>
              <a:gd name="connsiteX50" fmla="*/ 308610 w 953770"/>
              <a:gd name="connsiteY50" fmla="*/ 317990 h 1788650"/>
              <a:gd name="connsiteX51" fmla="*/ 281940 w 953770"/>
              <a:gd name="connsiteY51" fmla="*/ 302750 h 1788650"/>
              <a:gd name="connsiteX52" fmla="*/ 270510 w 953770"/>
              <a:gd name="connsiteY52" fmla="*/ 295130 h 1788650"/>
              <a:gd name="connsiteX53" fmla="*/ 224246 w 953770"/>
              <a:gd name="connsiteY53" fmla="*/ 264106 h 1788650"/>
              <a:gd name="connsiteX54" fmla="*/ 188323 w 953770"/>
              <a:gd name="connsiteY54" fmla="*/ 247232 h 1788650"/>
              <a:gd name="connsiteX55" fmla="*/ 163286 w 953770"/>
              <a:gd name="connsiteY55" fmla="*/ 215120 h 1788650"/>
              <a:gd name="connsiteX56" fmla="*/ 117566 w 953770"/>
              <a:gd name="connsiteY56" fmla="*/ 195526 h 1788650"/>
              <a:gd name="connsiteX57" fmla="*/ 76200 w 953770"/>
              <a:gd name="connsiteY57" fmla="*/ 167768 h 1788650"/>
              <a:gd name="connsiteX58" fmla="*/ 30480 w 953770"/>
              <a:gd name="connsiteY58" fmla="*/ 142730 h 1788650"/>
              <a:gd name="connsiteX59" fmla="*/ 22860 w 953770"/>
              <a:gd name="connsiteY59" fmla="*/ 127490 h 1788650"/>
              <a:gd name="connsiteX60" fmla="*/ 11430 w 953770"/>
              <a:gd name="connsiteY60" fmla="*/ 119870 h 1788650"/>
              <a:gd name="connsiteX61" fmla="*/ 19050 w 953770"/>
              <a:gd name="connsiteY61" fmla="*/ 104630 h 1788650"/>
              <a:gd name="connsiteX62" fmla="*/ 30480 w 953770"/>
              <a:gd name="connsiteY62" fmla="*/ 116060 h 1788650"/>
              <a:gd name="connsiteX63" fmla="*/ 41910 w 953770"/>
              <a:gd name="connsiteY63" fmla="*/ 123680 h 1788650"/>
              <a:gd name="connsiteX64" fmla="*/ 60960 w 953770"/>
              <a:gd name="connsiteY64" fmla="*/ 127490 h 1788650"/>
              <a:gd name="connsiteX65" fmla="*/ 53340 w 953770"/>
              <a:gd name="connsiteY65" fmla="*/ 97010 h 1788650"/>
              <a:gd name="connsiteX66" fmla="*/ 49530 w 953770"/>
              <a:gd name="connsiteY66" fmla="*/ 77960 h 1788650"/>
              <a:gd name="connsiteX67" fmla="*/ 72390 w 953770"/>
              <a:gd name="connsiteY67" fmla="*/ 93200 h 1788650"/>
              <a:gd name="connsiteX68" fmla="*/ 83820 w 953770"/>
              <a:gd name="connsiteY68" fmla="*/ 70340 h 1788650"/>
              <a:gd name="connsiteX69" fmla="*/ 110490 w 953770"/>
              <a:gd name="connsiteY69" fmla="*/ 89390 h 1788650"/>
              <a:gd name="connsiteX70" fmla="*/ 118110 w 953770"/>
              <a:gd name="connsiteY70" fmla="*/ 74150 h 1788650"/>
              <a:gd name="connsiteX71" fmla="*/ 125730 w 953770"/>
              <a:gd name="connsiteY71" fmla="*/ 51290 h 1788650"/>
              <a:gd name="connsiteX72" fmla="*/ 133350 w 953770"/>
              <a:gd name="connsiteY72" fmla="*/ 62720 h 1788650"/>
              <a:gd name="connsiteX73" fmla="*/ 140970 w 953770"/>
              <a:gd name="connsiteY73" fmla="*/ 51290 h 1788650"/>
              <a:gd name="connsiteX74" fmla="*/ 182880 w 953770"/>
              <a:gd name="connsiteY74" fmla="*/ 39860 h 1788650"/>
              <a:gd name="connsiteX75" fmla="*/ 211182 w 953770"/>
              <a:gd name="connsiteY75" fmla="*/ 51834 h 1788650"/>
              <a:gd name="connsiteX76" fmla="*/ 242207 w 953770"/>
              <a:gd name="connsiteY76" fmla="*/ 74695 h 1788650"/>
              <a:gd name="connsiteX77" fmla="*/ 283573 w 953770"/>
              <a:gd name="connsiteY77" fmla="*/ 104085 h 1788650"/>
              <a:gd name="connsiteX78" fmla="*/ 349431 w 953770"/>
              <a:gd name="connsiteY78" fmla="*/ 132389 h 1788650"/>
              <a:gd name="connsiteX79" fmla="*/ 389165 w 953770"/>
              <a:gd name="connsiteY79" fmla="*/ 159058 h 1788650"/>
              <a:gd name="connsiteX80" fmla="*/ 421277 w 953770"/>
              <a:gd name="connsiteY80" fmla="*/ 181374 h 1788650"/>
              <a:gd name="connsiteX81" fmla="*/ 457200 w 953770"/>
              <a:gd name="connsiteY81" fmla="*/ 209677 h 1788650"/>
              <a:gd name="connsiteX82" fmla="*/ 524147 w 953770"/>
              <a:gd name="connsiteY82" fmla="*/ 265195 h 1788650"/>
              <a:gd name="connsiteX83" fmla="*/ 555716 w 953770"/>
              <a:gd name="connsiteY83" fmla="*/ 294586 h 1788650"/>
              <a:gd name="connsiteX84" fmla="*/ 594360 w 953770"/>
              <a:gd name="connsiteY84" fmla="*/ 331597 h 1788650"/>
              <a:gd name="connsiteX85" fmla="*/ 622119 w 953770"/>
              <a:gd name="connsiteY85" fmla="*/ 369697 h 1788650"/>
              <a:gd name="connsiteX86" fmla="*/ 647700 w 953770"/>
              <a:gd name="connsiteY86" fmla="*/ 390380 h 1788650"/>
              <a:gd name="connsiteX87" fmla="*/ 678180 w 953770"/>
              <a:gd name="connsiteY87" fmla="*/ 436100 h 1788650"/>
              <a:gd name="connsiteX88" fmla="*/ 704850 w 953770"/>
              <a:gd name="connsiteY88" fmla="*/ 474200 h 1788650"/>
              <a:gd name="connsiteX89" fmla="*/ 741317 w 953770"/>
              <a:gd name="connsiteY89" fmla="*/ 549312 h 1788650"/>
              <a:gd name="connsiteX90" fmla="*/ 767987 w 953770"/>
              <a:gd name="connsiteY90" fmla="*/ 599930 h 1788650"/>
              <a:gd name="connsiteX91" fmla="*/ 798467 w 953770"/>
              <a:gd name="connsiteY91" fmla="*/ 651093 h 1788650"/>
              <a:gd name="connsiteX92" fmla="*/ 807176 w 953770"/>
              <a:gd name="connsiteY92" fmla="*/ 567273 h 1788650"/>
              <a:gd name="connsiteX93" fmla="*/ 801188 w 953770"/>
              <a:gd name="connsiteY93" fmla="*/ 501959 h 1788650"/>
              <a:gd name="connsiteX94" fmla="*/ 796290 w 953770"/>
              <a:gd name="connsiteY94" fmla="*/ 401810 h 1788650"/>
              <a:gd name="connsiteX95" fmla="*/ 792480 w 953770"/>
              <a:gd name="connsiteY95" fmla="*/ 337040 h 1788650"/>
              <a:gd name="connsiteX96" fmla="*/ 784860 w 953770"/>
              <a:gd name="connsiteY96" fmla="*/ 291320 h 1788650"/>
              <a:gd name="connsiteX97" fmla="*/ 788670 w 953770"/>
              <a:gd name="connsiteY97" fmla="*/ 196070 h 1788650"/>
              <a:gd name="connsiteX98" fmla="*/ 792480 w 953770"/>
              <a:gd name="connsiteY98" fmla="*/ 177020 h 1788650"/>
              <a:gd name="connsiteX99" fmla="*/ 800100 w 953770"/>
              <a:gd name="connsiteY99" fmla="*/ 199880 h 1788650"/>
              <a:gd name="connsiteX100" fmla="*/ 803910 w 953770"/>
              <a:gd name="connsiteY100" fmla="*/ 237980 h 1788650"/>
              <a:gd name="connsiteX101" fmla="*/ 807720 w 953770"/>
              <a:gd name="connsiteY101" fmla="*/ 268460 h 1788650"/>
              <a:gd name="connsiteX102" fmla="*/ 815340 w 953770"/>
              <a:gd name="connsiteY102" fmla="*/ 257030 h 1788650"/>
              <a:gd name="connsiteX103" fmla="*/ 826770 w 953770"/>
              <a:gd name="connsiteY103" fmla="*/ 226550 h 1788650"/>
              <a:gd name="connsiteX104" fmla="*/ 845820 w 953770"/>
              <a:gd name="connsiteY104" fmla="*/ 180830 h 1788650"/>
              <a:gd name="connsiteX105" fmla="*/ 853440 w 953770"/>
              <a:gd name="connsiteY105" fmla="*/ 196070 h 1788650"/>
              <a:gd name="connsiteX106" fmla="*/ 868680 w 953770"/>
              <a:gd name="connsiteY106" fmla="*/ 218930 h 1788650"/>
              <a:gd name="connsiteX107" fmla="*/ 876300 w 953770"/>
              <a:gd name="connsiteY107" fmla="*/ 199880 h 1788650"/>
              <a:gd name="connsiteX108" fmla="*/ 883920 w 953770"/>
              <a:gd name="connsiteY108" fmla="*/ 188450 h 1788650"/>
              <a:gd name="connsiteX109" fmla="*/ 887730 w 953770"/>
              <a:gd name="connsiteY109" fmla="*/ 237980 h 1788650"/>
              <a:gd name="connsiteX110" fmla="*/ 894806 w 953770"/>
              <a:gd name="connsiteY110" fmla="*/ 265739 h 1788650"/>
              <a:gd name="connsiteX111" fmla="*/ 906780 w 953770"/>
              <a:gd name="connsiteY111" fmla="*/ 226550 h 1788650"/>
              <a:gd name="connsiteX112" fmla="*/ 929640 w 953770"/>
              <a:gd name="connsiteY112" fmla="*/ 218930 h 1788650"/>
              <a:gd name="connsiteX113" fmla="*/ 933450 w 953770"/>
              <a:gd name="connsiteY113" fmla="*/ 207500 h 1788650"/>
              <a:gd name="connsiteX114" fmla="*/ 944880 w 953770"/>
              <a:gd name="connsiteY114" fmla="*/ 241790 h 1788650"/>
              <a:gd name="connsiteX115" fmla="*/ 941070 w 953770"/>
              <a:gd name="connsiteY115" fmla="*/ 302750 h 1788650"/>
              <a:gd name="connsiteX116" fmla="*/ 944880 w 953770"/>
              <a:gd name="connsiteY116" fmla="*/ 401810 h 1788650"/>
              <a:gd name="connsiteX117" fmla="*/ 948690 w 953770"/>
              <a:gd name="connsiteY117" fmla="*/ 428480 h 1788650"/>
              <a:gd name="connsiteX118" fmla="*/ 952500 w 953770"/>
              <a:gd name="connsiteY118" fmla="*/ 470390 h 1788650"/>
              <a:gd name="connsiteX119" fmla="*/ 950867 w 953770"/>
              <a:gd name="connsiteY119" fmla="*/ 552033 h 1788650"/>
              <a:gd name="connsiteX120" fmla="*/ 945969 w 953770"/>
              <a:gd name="connsiteY120" fmla="*/ 645650 h 1788650"/>
              <a:gd name="connsiteX121" fmla="*/ 946513 w 953770"/>
              <a:gd name="connsiteY121" fmla="*/ 731647 h 1788650"/>
              <a:gd name="connsiteX122" fmla="*/ 938893 w 953770"/>
              <a:gd name="connsiteY122" fmla="*/ 788253 h 1788650"/>
              <a:gd name="connsiteX123" fmla="*/ 941070 w 953770"/>
              <a:gd name="connsiteY123" fmla="*/ 862820 h 1788650"/>
              <a:gd name="connsiteX124" fmla="*/ 933450 w 953770"/>
              <a:gd name="connsiteY124" fmla="*/ 935210 h 1788650"/>
              <a:gd name="connsiteX125" fmla="*/ 925830 w 953770"/>
              <a:gd name="connsiteY125" fmla="*/ 988550 h 1788650"/>
              <a:gd name="connsiteX126" fmla="*/ 929640 w 953770"/>
              <a:gd name="connsiteY126" fmla="*/ 1057130 h 1788650"/>
              <a:gd name="connsiteX127" fmla="*/ 941070 w 953770"/>
              <a:gd name="connsiteY127" fmla="*/ 1133330 h 1788650"/>
              <a:gd name="connsiteX128" fmla="*/ 933450 w 953770"/>
              <a:gd name="connsiteY128" fmla="*/ 1217150 h 1788650"/>
              <a:gd name="connsiteX129" fmla="*/ 925830 w 953770"/>
              <a:gd name="connsiteY129" fmla="*/ 1262870 h 1788650"/>
              <a:gd name="connsiteX130" fmla="*/ 918210 w 953770"/>
              <a:gd name="connsiteY130" fmla="*/ 1346690 h 1788650"/>
              <a:gd name="connsiteX131" fmla="*/ 914400 w 953770"/>
              <a:gd name="connsiteY131" fmla="*/ 1361930 h 1788650"/>
              <a:gd name="connsiteX132" fmla="*/ 910590 w 953770"/>
              <a:gd name="connsiteY132" fmla="*/ 1380980 h 1788650"/>
              <a:gd name="connsiteX133" fmla="*/ 902970 w 953770"/>
              <a:gd name="connsiteY133" fmla="*/ 1403840 h 1788650"/>
              <a:gd name="connsiteX134" fmla="*/ 883920 w 953770"/>
              <a:gd name="connsiteY134" fmla="*/ 1468610 h 1788650"/>
              <a:gd name="connsiteX135" fmla="*/ 892628 w 953770"/>
              <a:gd name="connsiteY135" fmla="*/ 1517051 h 1788650"/>
              <a:gd name="connsiteX136" fmla="*/ 876300 w 953770"/>
              <a:gd name="connsiteY136" fmla="*/ 1586720 h 1788650"/>
              <a:gd name="connsiteX137" fmla="*/ 887730 w 953770"/>
              <a:gd name="connsiteY137" fmla="*/ 1609580 h 1788650"/>
              <a:gd name="connsiteX138" fmla="*/ 891540 w 953770"/>
              <a:gd name="connsiteY138" fmla="*/ 1617200 h 1788650"/>
              <a:gd name="connsiteX0" fmla="*/ 697230 w 953770"/>
              <a:gd name="connsiteY0" fmla="*/ 1788650 h 1788650"/>
              <a:gd name="connsiteX1" fmla="*/ 704850 w 953770"/>
              <a:gd name="connsiteY1" fmla="*/ 1758170 h 1788650"/>
              <a:gd name="connsiteX2" fmla="*/ 708660 w 953770"/>
              <a:gd name="connsiteY2" fmla="*/ 1742930 h 1788650"/>
              <a:gd name="connsiteX3" fmla="*/ 712470 w 953770"/>
              <a:gd name="connsiteY3" fmla="*/ 1716260 h 1788650"/>
              <a:gd name="connsiteX4" fmla="*/ 716280 w 953770"/>
              <a:gd name="connsiteY4" fmla="*/ 1697210 h 1788650"/>
              <a:gd name="connsiteX5" fmla="*/ 723900 w 953770"/>
              <a:gd name="connsiteY5" fmla="*/ 1674350 h 1788650"/>
              <a:gd name="connsiteX6" fmla="*/ 731520 w 953770"/>
              <a:gd name="connsiteY6" fmla="*/ 1590530 h 1788650"/>
              <a:gd name="connsiteX7" fmla="*/ 735330 w 953770"/>
              <a:gd name="connsiteY7" fmla="*/ 1579100 h 1788650"/>
              <a:gd name="connsiteX8" fmla="*/ 739140 w 953770"/>
              <a:gd name="connsiteY8" fmla="*/ 1529570 h 1788650"/>
              <a:gd name="connsiteX9" fmla="*/ 742950 w 953770"/>
              <a:gd name="connsiteY9" fmla="*/ 1514330 h 1788650"/>
              <a:gd name="connsiteX10" fmla="*/ 746760 w 953770"/>
              <a:gd name="connsiteY10" fmla="*/ 1472420 h 1788650"/>
              <a:gd name="connsiteX11" fmla="*/ 750570 w 953770"/>
              <a:gd name="connsiteY11" fmla="*/ 1457180 h 1788650"/>
              <a:gd name="connsiteX12" fmla="*/ 754380 w 953770"/>
              <a:gd name="connsiteY12" fmla="*/ 1426700 h 1788650"/>
              <a:gd name="connsiteX13" fmla="*/ 758190 w 953770"/>
              <a:gd name="connsiteY13" fmla="*/ 1400030 h 1788650"/>
              <a:gd name="connsiteX14" fmla="*/ 762000 w 953770"/>
              <a:gd name="connsiteY14" fmla="*/ 1339070 h 1788650"/>
              <a:gd name="connsiteX15" fmla="*/ 765810 w 953770"/>
              <a:gd name="connsiteY15" fmla="*/ 1316210 h 1788650"/>
              <a:gd name="connsiteX16" fmla="*/ 758190 w 953770"/>
              <a:gd name="connsiteY16" fmla="*/ 1209530 h 1788650"/>
              <a:gd name="connsiteX17" fmla="*/ 754380 w 953770"/>
              <a:gd name="connsiteY17" fmla="*/ 1190480 h 1788650"/>
              <a:gd name="connsiteX18" fmla="*/ 746760 w 953770"/>
              <a:gd name="connsiteY18" fmla="*/ 1137140 h 1788650"/>
              <a:gd name="connsiteX19" fmla="*/ 735330 w 953770"/>
              <a:gd name="connsiteY19" fmla="*/ 1087610 h 1788650"/>
              <a:gd name="connsiteX20" fmla="*/ 731520 w 953770"/>
              <a:gd name="connsiteY20" fmla="*/ 1076180 h 1788650"/>
              <a:gd name="connsiteX21" fmla="*/ 723900 w 953770"/>
              <a:gd name="connsiteY21" fmla="*/ 1019030 h 1788650"/>
              <a:gd name="connsiteX22" fmla="*/ 716280 w 953770"/>
              <a:gd name="connsiteY22" fmla="*/ 980930 h 1788650"/>
              <a:gd name="connsiteX23" fmla="*/ 712470 w 953770"/>
              <a:gd name="connsiteY23" fmla="*/ 942830 h 1788650"/>
              <a:gd name="connsiteX24" fmla="*/ 704850 w 953770"/>
              <a:gd name="connsiteY24" fmla="*/ 916160 h 1788650"/>
              <a:gd name="connsiteX25" fmla="*/ 701040 w 953770"/>
              <a:gd name="connsiteY25" fmla="*/ 897110 h 1788650"/>
              <a:gd name="connsiteX26" fmla="*/ 693420 w 953770"/>
              <a:gd name="connsiteY26" fmla="*/ 881870 h 1788650"/>
              <a:gd name="connsiteX27" fmla="*/ 685800 w 953770"/>
              <a:gd name="connsiteY27" fmla="*/ 859010 h 1788650"/>
              <a:gd name="connsiteX28" fmla="*/ 674370 w 953770"/>
              <a:gd name="connsiteY28" fmla="*/ 832340 h 1788650"/>
              <a:gd name="connsiteX29" fmla="*/ 666750 w 953770"/>
              <a:gd name="connsiteY29" fmla="*/ 817100 h 1788650"/>
              <a:gd name="connsiteX30" fmla="*/ 659130 w 953770"/>
              <a:gd name="connsiteY30" fmla="*/ 794240 h 1788650"/>
              <a:gd name="connsiteX31" fmla="*/ 655320 w 953770"/>
              <a:gd name="connsiteY31" fmla="*/ 779000 h 1788650"/>
              <a:gd name="connsiteX32" fmla="*/ 647700 w 953770"/>
              <a:gd name="connsiteY32" fmla="*/ 767570 h 1788650"/>
              <a:gd name="connsiteX33" fmla="*/ 640080 w 953770"/>
              <a:gd name="connsiteY33" fmla="*/ 737090 h 1788650"/>
              <a:gd name="connsiteX34" fmla="*/ 636270 w 953770"/>
              <a:gd name="connsiteY34" fmla="*/ 725660 h 1788650"/>
              <a:gd name="connsiteX35" fmla="*/ 632460 w 953770"/>
              <a:gd name="connsiteY35" fmla="*/ 710420 h 1788650"/>
              <a:gd name="connsiteX36" fmla="*/ 624840 w 953770"/>
              <a:gd name="connsiteY36" fmla="*/ 698990 h 1788650"/>
              <a:gd name="connsiteX37" fmla="*/ 621030 w 953770"/>
              <a:gd name="connsiteY37" fmla="*/ 683750 h 1788650"/>
              <a:gd name="connsiteX38" fmla="*/ 605790 w 953770"/>
              <a:gd name="connsiteY38" fmla="*/ 653270 h 1788650"/>
              <a:gd name="connsiteX39" fmla="*/ 586740 w 953770"/>
              <a:gd name="connsiteY39" fmla="*/ 622790 h 1788650"/>
              <a:gd name="connsiteX40" fmla="*/ 567690 w 953770"/>
              <a:gd name="connsiteY40" fmla="*/ 584690 h 1788650"/>
              <a:gd name="connsiteX41" fmla="*/ 567690 w 953770"/>
              <a:gd name="connsiteY41" fmla="*/ 584690 h 1788650"/>
              <a:gd name="connsiteX42" fmla="*/ 537210 w 953770"/>
              <a:gd name="connsiteY42" fmla="*/ 538970 h 1788650"/>
              <a:gd name="connsiteX43" fmla="*/ 518160 w 953770"/>
              <a:gd name="connsiteY43" fmla="*/ 504680 h 1788650"/>
              <a:gd name="connsiteX44" fmla="*/ 510540 w 953770"/>
              <a:gd name="connsiteY44" fmla="*/ 493250 h 1788650"/>
              <a:gd name="connsiteX45" fmla="*/ 468630 w 953770"/>
              <a:gd name="connsiteY45" fmla="*/ 455150 h 1788650"/>
              <a:gd name="connsiteX46" fmla="*/ 434340 w 953770"/>
              <a:gd name="connsiteY46" fmla="*/ 417050 h 1788650"/>
              <a:gd name="connsiteX47" fmla="*/ 403860 w 953770"/>
              <a:gd name="connsiteY47" fmla="*/ 390380 h 1788650"/>
              <a:gd name="connsiteX48" fmla="*/ 369570 w 953770"/>
              <a:gd name="connsiteY48" fmla="*/ 359900 h 1788650"/>
              <a:gd name="connsiteX49" fmla="*/ 342900 w 953770"/>
              <a:gd name="connsiteY49" fmla="*/ 344660 h 1788650"/>
              <a:gd name="connsiteX50" fmla="*/ 308610 w 953770"/>
              <a:gd name="connsiteY50" fmla="*/ 317990 h 1788650"/>
              <a:gd name="connsiteX51" fmla="*/ 281940 w 953770"/>
              <a:gd name="connsiteY51" fmla="*/ 302750 h 1788650"/>
              <a:gd name="connsiteX52" fmla="*/ 270510 w 953770"/>
              <a:gd name="connsiteY52" fmla="*/ 295130 h 1788650"/>
              <a:gd name="connsiteX53" fmla="*/ 224246 w 953770"/>
              <a:gd name="connsiteY53" fmla="*/ 264106 h 1788650"/>
              <a:gd name="connsiteX54" fmla="*/ 188323 w 953770"/>
              <a:gd name="connsiteY54" fmla="*/ 247232 h 1788650"/>
              <a:gd name="connsiteX55" fmla="*/ 163286 w 953770"/>
              <a:gd name="connsiteY55" fmla="*/ 215120 h 1788650"/>
              <a:gd name="connsiteX56" fmla="*/ 117566 w 953770"/>
              <a:gd name="connsiteY56" fmla="*/ 195526 h 1788650"/>
              <a:gd name="connsiteX57" fmla="*/ 76200 w 953770"/>
              <a:gd name="connsiteY57" fmla="*/ 167768 h 1788650"/>
              <a:gd name="connsiteX58" fmla="*/ 30480 w 953770"/>
              <a:gd name="connsiteY58" fmla="*/ 142730 h 1788650"/>
              <a:gd name="connsiteX59" fmla="*/ 22860 w 953770"/>
              <a:gd name="connsiteY59" fmla="*/ 127490 h 1788650"/>
              <a:gd name="connsiteX60" fmla="*/ 11430 w 953770"/>
              <a:gd name="connsiteY60" fmla="*/ 119870 h 1788650"/>
              <a:gd name="connsiteX61" fmla="*/ 19050 w 953770"/>
              <a:gd name="connsiteY61" fmla="*/ 104630 h 1788650"/>
              <a:gd name="connsiteX62" fmla="*/ 30480 w 953770"/>
              <a:gd name="connsiteY62" fmla="*/ 116060 h 1788650"/>
              <a:gd name="connsiteX63" fmla="*/ 41910 w 953770"/>
              <a:gd name="connsiteY63" fmla="*/ 123680 h 1788650"/>
              <a:gd name="connsiteX64" fmla="*/ 60960 w 953770"/>
              <a:gd name="connsiteY64" fmla="*/ 127490 h 1788650"/>
              <a:gd name="connsiteX65" fmla="*/ 53340 w 953770"/>
              <a:gd name="connsiteY65" fmla="*/ 97010 h 1788650"/>
              <a:gd name="connsiteX66" fmla="*/ 49530 w 953770"/>
              <a:gd name="connsiteY66" fmla="*/ 77960 h 1788650"/>
              <a:gd name="connsiteX67" fmla="*/ 72390 w 953770"/>
              <a:gd name="connsiteY67" fmla="*/ 93200 h 1788650"/>
              <a:gd name="connsiteX68" fmla="*/ 83820 w 953770"/>
              <a:gd name="connsiteY68" fmla="*/ 70340 h 1788650"/>
              <a:gd name="connsiteX69" fmla="*/ 110490 w 953770"/>
              <a:gd name="connsiteY69" fmla="*/ 89390 h 1788650"/>
              <a:gd name="connsiteX70" fmla="*/ 118110 w 953770"/>
              <a:gd name="connsiteY70" fmla="*/ 74150 h 1788650"/>
              <a:gd name="connsiteX71" fmla="*/ 125730 w 953770"/>
              <a:gd name="connsiteY71" fmla="*/ 51290 h 1788650"/>
              <a:gd name="connsiteX72" fmla="*/ 133350 w 953770"/>
              <a:gd name="connsiteY72" fmla="*/ 62720 h 1788650"/>
              <a:gd name="connsiteX73" fmla="*/ 140970 w 953770"/>
              <a:gd name="connsiteY73" fmla="*/ 51290 h 1788650"/>
              <a:gd name="connsiteX74" fmla="*/ 182880 w 953770"/>
              <a:gd name="connsiteY74" fmla="*/ 39860 h 1788650"/>
              <a:gd name="connsiteX75" fmla="*/ 211182 w 953770"/>
              <a:gd name="connsiteY75" fmla="*/ 51834 h 1788650"/>
              <a:gd name="connsiteX76" fmla="*/ 242207 w 953770"/>
              <a:gd name="connsiteY76" fmla="*/ 74695 h 1788650"/>
              <a:gd name="connsiteX77" fmla="*/ 283573 w 953770"/>
              <a:gd name="connsiteY77" fmla="*/ 104085 h 1788650"/>
              <a:gd name="connsiteX78" fmla="*/ 349431 w 953770"/>
              <a:gd name="connsiteY78" fmla="*/ 132389 h 1788650"/>
              <a:gd name="connsiteX79" fmla="*/ 389165 w 953770"/>
              <a:gd name="connsiteY79" fmla="*/ 159058 h 1788650"/>
              <a:gd name="connsiteX80" fmla="*/ 421277 w 953770"/>
              <a:gd name="connsiteY80" fmla="*/ 181374 h 1788650"/>
              <a:gd name="connsiteX81" fmla="*/ 457200 w 953770"/>
              <a:gd name="connsiteY81" fmla="*/ 209677 h 1788650"/>
              <a:gd name="connsiteX82" fmla="*/ 524147 w 953770"/>
              <a:gd name="connsiteY82" fmla="*/ 265195 h 1788650"/>
              <a:gd name="connsiteX83" fmla="*/ 555716 w 953770"/>
              <a:gd name="connsiteY83" fmla="*/ 294586 h 1788650"/>
              <a:gd name="connsiteX84" fmla="*/ 594360 w 953770"/>
              <a:gd name="connsiteY84" fmla="*/ 331597 h 1788650"/>
              <a:gd name="connsiteX85" fmla="*/ 622119 w 953770"/>
              <a:gd name="connsiteY85" fmla="*/ 369697 h 1788650"/>
              <a:gd name="connsiteX86" fmla="*/ 647700 w 953770"/>
              <a:gd name="connsiteY86" fmla="*/ 390380 h 1788650"/>
              <a:gd name="connsiteX87" fmla="*/ 678180 w 953770"/>
              <a:gd name="connsiteY87" fmla="*/ 436100 h 1788650"/>
              <a:gd name="connsiteX88" fmla="*/ 704850 w 953770"/>
              <a:gd name="connsiteY88" fmla="*/ 474200 h 1788650"/>
              <a:gd name="connsiteX89" fmla="*/ 741317 w 953770"/>
              <a:gd name="connsiteY89" fmla="*/ 549312 h 1788650"/>
              <a:gd name="connsiteX90" fmla="*/ 767987 w 953770"/>
              <a:gd name="connsiteY90" fmla="*/ 599930 h 1788650"/>
              <a:gd name="connsiteX91" fmla="*/ 798467 w 953770"/>
              <a:gd name="connsiteY91" fmla="*/ 651093 h 1788650"/>
              <a:gd name="connsiteX92" fmla="*/ 807176 w 953770"/>
              <a:gd name="connsiteY92" fmla="*/ 567273 h 1788650"/>
              <a:gd name="connsiteX93" fmla="*/ 801188 w 953770"/>
              <a:gd name="connsiteY93" fmla="*/ 501959 h 1788650"/>
              <a:gd name="connsiteX94" fmla="*/ 796290 w 953770"/>
              <a:gd name="connsiteY94" fmla="*/ 401810 h 1788650"/>
              <a:gd name="connsiteX95" fmla="*/ 792480 w 953770"/>
              <a:gd name="connsiteY95" fmla="*/ 337040 h 1788650"/>
              <a:gd name="connsiteX96" fmla="*/ 784860 w 953770"/>
              <a:gd name="connsiteY96" fmla="*/ 291320 h 1788650"/>
              <a:gd name="connsiteX97" fmla="*/ 788670 w 953770"/>
              <a:gd name="connsiteY97" fmla="*/ 196070 h 1788650"/>
              <a:gd name="connsiteX98" fmla="*/ 792480 w 953770"/>
              <a:gd name="connsiteY98" fmla="*/ 177020 h 1788650"/>
              <a:gd name="connsiteX99" fmla="*/ 800100 w 953770"/>
              <a:gd name="connsiteY99" fmla="*/ 199880 h 1788650"/>
              <a:gd name="connsiteX100" fmla="*/ 803910 w 953770"/>
              <a:gd name="connsiteY100" fmla="*/ 237980 h 1788650"/>
              <a:gd name="connsiteX101" fmla="*/ 807720 w 953770"/>
              <a:gd name="connsiteY101" fmla="*/ 268460 h 1788650"/>
              <a:gd name="connsiteX102" fmla="*/ 815340 w 953770"/>
              <a:gd name="connsiteY102" fmla="*/ 257030 h 1788650"/>
              <a:gd name="connsiteX103" fmla="*/ 826770 w 953770"/>
              <a:gd name="connsiteY103" fmla="*/ 226550 h 1788650"/>
              <a:gd name="connsiteX104" fmla="*/ 845820 w 953770"/>
              <a:gd name="connsiteY104" fmla="*/ 180830 h 1788650"/>
              <a:gd name="connsiteX105" fmla="*/ 853440 w 953770"/>
              <a:gd name="connsiteY105" fmla="*/ 196070 h 1788650"/>
              <a:gd name="connsiteX106" fmla="*/ 868680 w 953770"/>
              <a:gd name="connsiteY106" fmla="*/ 218930 h 1788650"/>
              <a:gd name="connsiteX107" fmla="*/ 876300 w 953770"/>
              <a:gd name="connsiteY107" fmla="*/ 199880 h 1788650"/>
              <a:gd name="connsiteX108" fmla="*/ 883920 w 953770"/>
              <a:gd name="connsiteY108" fmla="*/ 188450 h 1788650"/>
              <a:gd name="connsiteX109" fmla="*/ 887730 w 953770"/>
              <a:gd name="connsiteY109" fmla="*/ 237980 h 1788650"/>
              <a:gd name="connsiteX110" fmla="*/ 894806 w 953770"/>
              <a:gd name="connsiteY110" fmla="*/ 265739 h 1788650"/>
              <a:gd name="connsiteX111" fmla="*/ 906780 w 953770"/>
              <a:gd name="connsiteY111" fmla="*/ 226550 h 1788650"/>
              <a:gd name="connsiteX112" fmla="*/ 929640 w 953770"/>
              <a:gd name="connsiteY112" fmla="*/ 218930 h 1788650"/>
              <a:gd name="connsiteX113" fmla="*/ 933450 w 953770"/>
              <a:gd name="connsiteY113" fmla="*/ 207500 h 1788650"/>
              <a:gd name="connsiteX114" fmla="*/ 944880 w 953770"/>
              <a:gd name="connsiteY114" fmla="*/ 241790 h 1788650"/>
              <a:gd name="connsiteX115" fmla="*/ 941070 w 953770"/>
              <a:gd name="connsiteY115" fmla="*/ 302750 h 1788650"/>
              <a:gd name="connsiteX116" fmla="*/ 944880 w 953770"/>
              <a:gd name="connsiteY116" fmla="*/ 401810 h 1788650"/>
              <a:gd name="connsiteX117" fmla="*/ 948690 w 953770"/>
              <a:gd name="connsiteY117" fmla="*/ 428480 h 1788650"/>
              <a:gd name="connsiteX118" fmla="*/ 952500 w 953770"/>
              <a:gd name="connsiteY118" fmla="*/ 470390 h 1788650"/>
              <a:gd name="connsiteX119" fmla="*/ 950867 w 953770"/>
              <a:gd name="connsiteY119" fmla="*/ 552033 h 1788650"/>
              <a:gd name="connsiteX120" fmla="*/ 945969 w 953770"/>
              <a:gd name="connsiteY120" fmla="*/ 645650 h 1788650"/>
              <a:gd name="connsiteX121" fmla="*/ 946513 w 953770"/>
              <a:gd name="connsiteY121" fmla="*/ 731647 h 1788650"/>
              <a:gd name="connsiteX122" fmla="*/ 938893 w 953770"/>
              <a:gd name="connsiteY122" fmla="*/ 788253 h 1788650"/>
              <a:gd name="connsiteX123" fmla="*/ 941070 w 953770"/>
              <a:gd name="connsiteY123" fmla="*/ 862820 h 1788650"/>
              <a:gd name="connsiteX124" fmla="*/ 933450 w 953770"/>
              <a:gd name="connsiteY124" fmla="*/ 935210 h 1788650"/>
              <a:gd name="connsiteX125" fmla="*/ 925830 w 953770"/>
              <a:gd name="connsiteY125" fmla="*/ 988550 h 1788650"/>
              <a:gd name="connsiteX126" fmla="*/ 929640 w 953770"/>
              <a:gd name="connsiteY126" fmla="*/ 1057130 h 1788650"/>
              <a:gd name="connsiteX127" fmla="*/ 941070 w 953770"/>
              <a:gd name="connsiteY127" fmla="*/ 1133330 h 1788650"/>
              <a:gd name="connsiteX128" fmla="*/ 933450 w 953770"/>
              <a:gd name="connsiteY128" fmla="*/ 1217150 h 1788650"/>
              <a:gd name="connsiteX129" fmla="*/ 925830 w 953770"/>
              <a:gd name="connsiteY129" fmla="*/ 1262870 h 1788650"/>
              <a:gd name="connsiteX130" fmla="*/ 918210 w 953770"/>
              <a:gd name="connsiteY130" fmla="*/ 1346690 h 1788650"/>
              <a:gd name="connsiteX131" fmla="*/ 914400 w 953770"/>
              <a:gd name="connsiteY131" fmla="*/ 1361930 h 1788650"/>
              <a:gd name="connsiteX132" fmla="*/ 910590 w 953770"/>
              <a:gd name="connsiteY132" fmla="*/ 1380980 h 1788650"/>
              <a:gd name="connsiteX133" fmla="*/ 883920 w 953770"/>
              <a:gd name="connsiteY133" fmla="*/ 1468610 h 1788650"/>
              <a:gd name="connsiteX134" fmla="*/ 892628 w 953770"/>
              <a:gd name="connsiteY134" fmla="*/ 1517051 h 1788650"/>
              <a:gd name="connsiteX135" fmla="*/ 876300 w 953770"/>
              <a:gd name="connsiteY135" fmla="*/ 1586720 h 1788650"/>
              <a:gd name="connsiteX136" fmla="*/ 887730 w 953770"/>
              <a:gd name="connsiteY136" fmla="*/ 1609580 h 1788650"/>
              <a:gd name="connsiteX137" fmla="*/ 891540 w 953770"/>
              <a:gd name="connsiteY137" fmla="*/ 1617200 h 1788650"/>
              <a:gd name="connsiteX0" fmla="*/ 697230 w 953770"/>
              <a:gd name="connsiteY0" fmla="*/ 1788650 h 1788650"/>
              <a:gd name="connsiteX1" fmla="*/ 704850 w 953770"/>
              <a:gd name="connsiteY1" fmla="*/ 1758170 h 1788650"/>
              <a:gd name="connsiteX2" fmla="*/ 708660 w 953770"/>
              <a:gd name="connsiteY2" fmla="*/ 1742930 h 1788650"/>
              <a:gd name="connsiteX3" fmla="*/ 712470 w 953770"/>
              <a:gd name="connsiteY3" fmla="*/ 1716260 h 1788650"/>
              <a:gd name="connsiteX4" fmla="*/ 716280 w 953770"/>
              <a:gd name="connsiteY4" fmla="*/ 1697210 h 1788650"/>
              <a:gd name="connsiteX5" fmla="*/ 723900 w 953770"/>
              <a:gd name="connsiteY5" fmla="*/ 1674350 h 1788650"/>
              <a:gd name="connsiteX6" fmla="*/ 731520 w 953770"/>
              <a:gd name="connsiteY6" fmla="*/ 1590530 h 1788650"/>
              <a:gd name="connsiteX7" fmla="*/ 735330 w 953770"/>
              <a:gd name="connsiteY7" fmla="*/ 1579100 h 1788650"/>
              <a:gd name="connsiteX8" fmla="*/ 739140 w 953770"/>
              <a:gd name="connsiteY8" fmla="*/ 1529570 h 1788650"/>
              <a:gd name="connsiteX9" fmla="*/ 742950 w 953770"/>
              <a:gd name="connsiteY9" fmla="*/ 1514330 h 1788650"/>
              <a:gd name="connsiteX10" fmla="*/ 746760 w 953770"/>
              <a:gd name="connsiteY10" fmla="*/ 1472420 h 1788650"/>
              <a:gd name="connsiteX11" fmla="*/ 750570 w 953770"/>
              <a:gd name="connsiteY11" fmla="*/ 1457180 h 1788650"/>
              <a:gd name="connsiteX12" fmla="*/ 754380 w 953770"/>
              <a:gd name="connsiteY12" fmla="*/ 1426700 h 1788650"/>
              <a:gd name="connsiteX13" fmla="*/ 758190 w 953770"/>
              <a:gd name="connsiteY13" fmla="*/ 1400030 h 1788650"/>
              <a:gd name="connsiteX14" fmla="*/ 762000 w 953770"/>
              <a:gd name="connsiteY14" fmla="*/ 1339070 h 1788650"/>
              <a:gd name="connsiteX15" fmla="*/ 765810 w 953770"/>
              <a:gd name="connsiteY15" fmla="*/ 1316210 h 1788650"/>
              <a:gd name="connsiteX16" fmla="*/ 758190 w 953770"/>
              <a:gd name="connsiteY16" fmla="*/ 1209530 h 1788650"/>
              <a:gd name="connsiteX17" fmla="*/ 754380 w 953770"/>
              <a:gd name="connsiteY17" fmla="*/ 1190480 h 1788650"/>
              <a:gd name="connsiteX18" fmla="*/ 746760 w 953770"/>
              <a:gd name="connsiteY18" fmla="*/ 1137140 h 1788650"/>
              <a:gd name="connsiteX19" fmla="*/ 735330 w 953770"/>
              <a:gd name="connsiteY19" fmla="*/ 1087610 h 1788650"/>
              <a:gd name="connsiteX20" fmla="*/ 731520 w 953770"/>
              <a:gd name="connsiteY20" fmla="*/ 1076180 h 1788650"/>
              <a:gd name="connsiteX21" fmla="*/ 723900 w 953770"/>
              <a:gd name="connsiteY21" fmla="*/ 1019030 h 1788650"/>
              <a:gd name="connsiteX22" fmla="*/ 716280 w 953770"/>
              <a:gd name="connsiteY22" fmla="*/ 980930 h 1788650"/>
              <a:gd name="connsiteX23" fmla="*/ 712470 w 953770"/>
              <a:gd name="connsiteY23" fmla="*/ 942830 h 1788650"/>
              <a:gd name="connsiteX24" fmla="*/ 704850 w 953770"/>
              <a:gd name="connsiteY24" fmla="*/ 916160 h 1788650"/>
              <a:gd name="connsiteX25" fmla="*/ 701040 w 953770"/>
              <a:gd name="connsiteY25" fmla="*/ 897110 h 1788650"/>
              <a:gd name="connsiteX26" fmla="*/ 693420 w 953770"/>
              <a:gd name="connsiteY26" fmla="*/ 881870 h 1788650"/>
              <a:gd name="connsiteX27" fmla="*/ 685800 w 953770"/>
              <a:gd name="connsiteY27" fmla="*/ 859010 h 1788650"/>
              <a:gd name="connsiteX28" fmla="*/ 674370 w 953770"/>
              <a:gd name="connsiteY28" fmla="*/ 832340 h 1788650"/>
              <a:gd name="connsiteX29" fmla="*/ 666750 w 953770"/>
              <a:gd name="connsiteY29" fmla="*/ 817100 h 1788650"/>
              <a:gd name="connsiteX30" fmla="*/ 659130 w 953770"/>
              <a:gd name="connsiteY30" fmla="*/ 794240 h 1788650"/>
              <a:gd name="connsiteX31" fmla="*/ 655320 w 953770"/>
              <a:gd name="connsiteY31" fmla="*/ 779000 h 1788650"/>
              <a:gd name="connsiteX32" fmla="*/ 647700 w 953770"/>
              <a:gd name="connsiteY32" fmla="*/ 767570 h 1788650"/>
              <a:gd name="connsiteX33" fmla="*/ 640080 w 953770"/>
              <a:gd name="connsiteY33" fmla="*/ 737090 h 1788650"/>
              <a:gd name="connsiteX34" fmla="*/ 636270 w 953770"/>
              <a:gd name="connsiteY34" fmla="*/ 725660 h 1788650"/>
              <a:gd name="connsiteX35" fmla="*/ 632460 w 953770"/>
              <a:gd name="connsiteY35" fmla="*/ 710420 h 1788650"/>
              <a:gd name="connsiteX36" fmla="*/ 624840 w 953770"/>
              <a:gd name="connsiteY36" fmla="*/ 698990 h 1788650"/>
              <a:gd name="connsiteX37" fmla="*/ 621030 w 953770"/>
              <a:gd name="connsiteY37" fmla="*/ 683750 h 1788650"/>
              <a:gd name="connsiteX38" fmla="*/ 605790 w 953770"/>
              <a:gd name="connsiteY38" fmla="*/ 653270 h 1788650"/>
              <a:gd name="connsiteX39" fmla="*/ 586740 w 953770"/>
              <a:gd name="connsiteY39" fmla="*/ 622790 h 1788650"/>
              <a:gd name="connsiteX40" fmla="*/ 567690 w 953770"/>
              <a:gd name="connsiteY40" fmla="*/ 584690 h 1788650"/>
              <a:gd name="connsiteX41" fmla="*/ 567690 w 953770"/>
              <a:gd name="connsiteY41" fmla="*/ 584690 h 1788650"/>
              <a:gd name="connsiteX42" fmla="*/ 537210 w 953770"/>
              <a:gd name="connsiteY42" fmla="*/ 538970 h 1788650"/>
              <a:gd name="connsiteX43" fmla="*/ 518160 w 953770"/>
              <a:gd name="connsiteY43" fmla="*/ 504680 h 1788650"/>
              <a:gd name="connsiteX44" fmla="*/ 510540 w 953770"/>
              <a:gd name="connsiteY44" fmla="*/ 493250 h 1788650"/>
              <a:gd name="connsiteX45" fmla="*/ 468630 w 953770"/>
              <a:gd name="connsiteY45" fmla="*/ 455150 h 1788650"/>
              <a:gd name="connsiteX46" fmla="*/ 434340 w 953770"/>
              <a:gd name="connsiteY46" fmla="*/ 417050 h 1788650"/>
              <a:gd name="connsiteX47" fmla="*/ 403860 w 953770"/>
              <a:gd name="connsiteY47" fmla="*/ 390380 h 1788650"/>
              <a:gd name="connsiteX48" fmla="*/ 369570 w 953770"/>
              <a:gd name="connsiteY48" fmla="*/ 359900 h 1788650"/>
              <a:gd name="connsiteX49" fmla="*/ 342900 w 953770"/>
              <a:gd name="connsiteY49" fmla="*/ 344660 h 1788650"/>
              <a:gd name="connsiteX50" fmla="*/ 308610 w 953770"/>
              <a:gd name="connsiteY50" fmla="*/ 317990 h 1788650"/>
              <a:gd name="connsiteX51" fmla="*/ 281940 w 953770"/>
              <a:gd name="connsiteY51" fmla="*/ 302750 h 1788650"/>
              <a:gd name="connsiteX52" fmla="*/ 270510 w 953770"/>
              <a:gd name="connsiteY52" fmla="*/ 295130 h 1788650"/>
              <a:gd name="connsiteX53" fmla="*/ 224246 w 953770"/>
              <a:gd name="connsiteY53" fmla="*/ 264106 h 1788650"/>
              <a:gd name="connsiteX54" fmla="*/ 188323 w 953770"/>
              <a:gd name="connsiteY54" fmla="*/ 247232 h 1788650"/>
              <a:gd name="connsiteX55" fmla="*/ 163286 w 953770"/>
              <a:gd name="connsiteY55" fmla="*/ 215120 h 1788650"/>
              <a:gd name="connsiteX56" fmla="*/ 117566 w 953770"/>
              <a:gd name="connsiteY56" fmla="*/ 195526 h 1788650"/>
              <a:gd name="connsiteX57" fmla="*/ 76200 w 953770"/>
              <a:gd name="connsiteY57" fmla="*/ 167768 h 1788650"/>
              <a:gd name="connsiteX58" fmla="*/ 30480 w 953770"/>
              <a:gd name="connsiteY58" fmla="*/ 142730 h 1788650"/>
              <a:gd name="connsiteX59" fmla="*/ 22860 w 953770"/>
              <a:gd name="connsiteY59" fmla="*/ 127490 h 1788650"/>
              <a:gd name="connsiteX60" fmla="*/ 11430 w 953770"/>
              <a:gd name="connsiteY60" fmla="*/ 119870 h 1788650"/>
              <a:gd name="connsiteX61" fmla="*/ 19050 w 953770"/>
              <a:gd name="connsiteY61" fmla="*/ 104630 h 1788650"/>
              <a:gd name="connsiteX62" fmla="*/ 30480 w 953770"/>
              <a:gd name="connsiteY62" fmla="*/ 116060 h 1788650"/>
              <a:gd name="connsiteX63" fmla="*/ 41910 w 953770"/>
              <a:gd name="connsiteY63" fmla="*/ 123680 h 1788650"/>
              <a:gd name="connsiteX64" fmla="*/ 60960 w 953770"/>
              <a:gd name="connsiteY64" fmla="*/ 127490 h 1788650"/>
              <a:gd name="connsiteX65" fmla="*/ 53340 w 953770"/>
              <a:gd name="connsiteY65" fmla="*/ 97010 h 1788650"/>
              <a:gd name="connsiteX66" fmla="*/ 49530 w 953770"/>
              <a:gd name="connsiteY66" fmla="*/ 77960 h 1788650"/>
              <a:gd name="connsiteX67" fmla="*/ 72390 w 953770"/>
              <a:gd name="connsiteY67" fmla="*/ 93200 h 1788650"/>
              <a:gd name="connsiteX68" fmla="*/ 83820 w 953770"/>
              <a:gd name="connsiteY68" fmla="*/ 70340 h 1788650"/>
              <a:gd name="connsiteX69" fmla="*/ 110490 w 953770"/>
              <a:gd name="connsiteY69" fmla="*/ 89390 h 1788650"/>
              <a:gd name="connsiteX70" fmla="*/ 118110 w 953770"/>
              <a:gd name="connsiteY70" fmla="*/ 74150 h 1788650"/>
              <a:gd name="connsiteX71" fmla="*/ 125730 w 953770"/>
              <a:gd name="connsiteY71" fmla="*/ 51290 h 1788650"/>
              <a:gd name="connsiteX72" fmla="*/ 133350 w 953770"/>
              <a:gd name="connsiteY72" fmla="*/ 62720 h 1788650"/>
              <a:gd name="connsiteX73" fmla="*/ 140970 w 953770"/>
              <a:gd name="connsiteY73" fmla="*/ 51290 h 1788650"/>
              <a:gd name="connsiteX74" fmla="*/ 182880 w 953770"/>
              <a:gd name="connsiteY74" fmla="*/ 39860 h 1788650"/>
              <a:gd name="connsiteX75" fmla="*/ 211182 w 953770"/>
              <a:gd name="connsiteY75" fmla="*/ 51834 h 1788650"/>
              <a:gd name="connsiteX76" fmla="*/ 242207 w 953770"/>
              <a:gd name="connsiteY76" fmla="*/ 74695 h 1788650"/>
              <a:gd name="connsiteX77" fmla="*/ 283573 w 953770"/>
              <a:gd name="connsiteY77" fmla="*/ 104085 h 1788650"/>
              <a:gd name="connsiteX78" fmla="*/ 349431 w 953770"/>
              <a:gd name="connsiteY78" fmla="*/ 132389 h 1788650"/>
              <a:gd name="connsiteX79" fmla="*/ 389165 w 953770"/>
              <a:gd name="connsiteY79" fmla="*/ 159058 h 1788650"/>
              <a:gd name="connsiteX80" fmla="*/ 421277 w 953770"/>
              <a:gd name="connsiteY80" fmla="*/ 181374 h 1788650"/>
              <a:gd name="connsiteX81" fmla="*/ 457200 w 953770"/>
              <a:gd name="connsiteY81" fmla="*/ 209677 h 1788650"/>
              <a:gd name="connsiteX82" fmla="*/ 524147 w 953770"/>
              <a:gd name="connsiteY82" fmla="*/ 265195 h 1788650"/>
              <a:gd name="connsiteX83" fmla="*/ 555716 w 953770"/>
              <a:gd name="connsiteY83" fmla="*/ 294586 h 1788650"/>
              <a:gd name="connsiteX84" fmla="*/ 594360 w 953770"/>
              <a:gd name="connsiteY84" fmla="*/ 331597 h 1788650"/>
              <a:gd name="connsiteX85" fmla="*/ 622119 w 953770"/>
              <a:gd name="connsiteY85" fmla="*/ 369697 h 1788650"/>
              <a:gd name="connsiteX86" fmla="*/ 647700 w 953770"/>
              <a:gd name="connsiteY86" fmla="*/ 390380 h 1788650"/>
              <a:gd name="connsiteX87" fmla="*/ 678180 w 953770"/>
              <a:gd name="connsiteY87" fmla="*/ 436100 h 1788650"/>
              <a:gd name="connsiteX88" fmla="*/ 704850 w 953770"/>
              <a:gd name="connsiteY88" fmla="*/ 474200 h 1788650"/>
              <a:gd name="connsiteX89" fmla="*/ 741317 w 953770"/>
              <a:gd name="connsiteY89" fmla="*/ 549312 h 1788650"/>
              <a:gd name="connsiteX90" fmla="*/ 767987 w 953770"/>
              <a:gd name="connsiteY90" fmla="*/ 599930 h 1788650"/>
              <a:gd name="connsiteX91" fmla="*/ 798467 w 953770"/>
              <a:gd name="connsiteY91" fmla="*/ 651093 h 1788650"/>
              <a:gd name="connsiteX92" fmla="*/ 807176 w 953770"/>
              <a:gd name="connsiteY92" fmla="*/ 567273 h 1788650"/>
              <a:gd name="connsiteX93" fmla="*/ 801188 w 953770"/>
              <a:gd name="connsiteY93" fmla="*/ 501959 h 1788650"/>
              <a:gd name="connsiteX94" fmla="*/ 796290 w 953770"/>
              <a:gd name="connsiteY94" fmla="*/ 401810 h 1788650"/>
              <a:gd name="connsiteX95" fmla="*/ 792480 w 953770"/>
              <a:gd name="connsiteY95" fmla="*/ 337040 h 1788650"/>
              <a:gd name="connsiteX96" fmla="*/ 784860 w 953770"/>
              <a:gd name="connsiteY96" fmla="*/ 291320 h 1788650"/>
              <a:gd name="connsiteX97" fmla="*/ 788670 w 953770"/>
              <a:gd name="connsiteY97" fmla="*/ 196070 h 1788650"/>
              <a:gd name="connsiteX98" fmla="*/ 792480 w 953770"/>
              <a:gd name="connsiteY98" fmla="*/ 177020 h 1788650"/>
              <a:gd name="connsiteX99" fmla="*/ 800100 w 953770"/>
              <a:gd name="connsiteY99" fmla="*/ 199880 h 1788650"/>
              <a:gd name="connsiteX100" fmla="*/ 803910 w 953770"/>
              <a:gd name="connsiteY100" fmla="*/ 237980 h 1788650"/>
              <a:gd name="connsiteX101" fmla="*/ 807720 w 953770"/>
              <a:gd name="connsiteY101" fmla="*/ 268460 h 1788650"/>
              <a:gd name="connsiteX102" fmla="*/ 815340 w 953770"/>
              <a:gd name="connsiteY102" fmla="*/ 257030 h 1788650"/>
              <a:gd name="connsiteX103" fmla="*/ 826770 w 953770"/>
              <a:gd name="connsiteY103" fmla="*/ 226550 h 1788650"/>
              <a:gd name="connsiteX104" fmla="*/ 845820 w 953770"/>
              <a:gd name="connsiteY104" fmla="*/ 180830 h 1788650"/>
              <a:gd name="connsiteX105" fmla="*/ 853440 w 953770"/>
              <a:gd name="connsiteY105" fmla="*/ 196070 h 1788650"/>
              <a:gd name="connsiteX106" fmla="*/ 868680 w 953770"/>
              <a:gd name="connsiteY106" fmla="*/ 218930 h 1788650"/>
              <a:gd name="connsiteX107" fmla="*/ 876300 w 953770"/>
              <a:gd name="connsiteY107" fmla="*/ 199880 h 1788650"/>
              <a:gd name="connsiteX108" fmla="*/ 883920 w 953770"/>
              <a:gd name="connsiteY108" fmla="*/ 188450 h 1788650"/>
              <a:gd name="connsiteX109" fmla="*/ 887730 w 953770"/>
              <a:gd name="connsiteY109" fmla="*/ 237980 h 1788650"/>
              <a:gd name="connsiteX110" fmla="*/ 894806 w 953770"/>
              <a:gd name="connsiteY110" fmla="*/ 265739 h 1788650"/>
              <a:gd name="connsiteX111" fmla="*/ 906780 w 953770"/>
              <a:gd name="connsiteY111" fmla="*/ 226550 h 1788650"/>
              <a:gd name="connsiteX112" fmla="*/ 929640 w 953770"/>
              <a:gd name="connsiteY112" fmla="*/ 218930 h 1788650"/>
              <a:gd name="connsiteX113" fmla="*/ 933450 w 953770"/>
              <a:gd name="connsiteY113" fmla="*/ 207500 h 1788650"/>
              <a:gd name="connsiteX114" fmla="*/ 944880 w 953770"/>
              <a:gd name="connsiteY114" fmla="*/ 241790 h 1788650"/>
              <a:gd name="connsiteX115" fmla="*/ 941070 w 953770"/>
              <a:gd name="connsiteY115" fmla="*/ 302750 h 1788650"/>
              <a:gd name="connsiteX116" fmla="*/ 944880 w 953770"/>
              <a:gd name="connsiteY116" fmla="*/ 401810 h 1788650"/>
              <a:gd name="connsiteX117" fmla="*/ 948690 w 953770"/>
              <a:gd name="connsiteY117" fmla="*/ 428480 h 1788650"/>
              <a:gd name="connsiteX118" fmla="*/ 952500 w 953770"/>
              <a:gd name="connsiteY118" fmla="*/ 470390 h 1788650"/>
              <a:gd name="connsiteX119" fmla="*/ 950867 w 953770"/>
              <a:gd name="connsiteY119" fmla="*/ 552033 h 1788650"/>
              <a:gd name="connsiteX120" fmla="*/ 945969 w 953770"/>
              <a:gd name="connsiteY120" fmla="*/ 645650 h 1788650"/>
              <a:gd name="connsiteX121" fmla="*/ 946513 w 953770"/>
              <a:gd name="connsiteY121" fmla="*/ 731647 h 1788650"/>
              <a:gd name="connsiteX122" fmla="*/ 938893 w 953770"/>
              <a:gd name="connsiteY122" fmla="*/ 788253 h 1788650"/>
              <a:gd name="connsiteX123" fmla="*/ 941070 w 953770"/>
              <a:gd name="connsiteY123" fmla="*/ 862820 h 1788650"/>
              <a:gd name="connsiteX124" fmla="*/ 933450 w 953770"/>
              <a:gd name="connsiteY124" fmla="*/ 935210 h 1788650"/>
              <a:gd name="connsiteX125" fmla="*/ 925830 w 953770"/>
              <a:gd name="connsiteY125" fmla="*/ 988550 h 1788650"/>
              <a:gd name="connsiteX126" fmla="*/ 929640 w 953770"/>
              <a:gd name="connsiteY126" fmla="*/ 1057130 h 1788650"/>
              <a:gd name="connsiteX127" fmla="*/ 941070 w 953770"/>
              <a:gd name="connsiteY127" fmla="*/ 1133330 h 1788650"/>
              <a:gd name="connsiteX128" fmla="*/ 933450 w 953770"/>
              <a:gd name="connsiteY128" fmla="*/ 1217150 h 1788650"/>
              <a:gd name="connsiteX129" fmla="*/ 925830 w 953770"/>
              <a:gd name="connsiteY129" fmla="*/ 1262870 h 1788650"/>
              <a:gd name="connsiteX130" fmla="*/ 918210 w 953770"/>
              <a:gd name="connsiteY130" fmla="*/ 1346690 h 1788650"/>
              <a:gd name="connsiteX131" fmla="*/ 910590 w 953770"/>
              <a:gd name="connsiteY131" fmla="*/ 1380980 h 1788650"/>
              <a:gd name="connsiteX132" fmla="*/ 883920 w 953770"/>
              <a:gd name="connsiteY132" fmla="*/ 1468610 h 1788650"/>
              <a:gd name="connsiteX133" fmla="*/ 892628 w 953770"/>
              <a:gd name="connsiteY133" fmla="*/ 1517051 h 1788650"/>
              <a:gd name="connsiteX134" fmla="*/ 876300 w 953770"/>
              <a:gd name="connsiteY134" fmla="*/ 1586720 h 1788650"/>
              <a:gd name="connsiteX135" fmla="*/ 887730 w 953770"/>
              <a:gd name="connsiteY135" fmla="*/ 1609580 h 1788650"/>
              <a:gd name="connsiteX136" fmla="*/ 891540 w 953770"/>
              <a:gd name="connsiteY136" fmla="*/ 1617200 h 1788650"/>
              <a:gd name="connsiteX0" fmla="*/ 697230 w 953770"/>
              <a:gd name="connsiteY0" fmla="*/ 1788650 h 1788650"/>
              <a:gd name="connsiteX1" fmla="*/ 704850 w 953770"/>
              <a:gd name="connsiteY1" fmla="*/ 1758170 h 1788650"/>
              <a:gd name="connsiteX2" fmla="*/ 708660 w 953770"/>
              <a:gd name="connsiteY2" fmla="*/ 1742930 h 1788650"/>
              <a:gd name="connsiteX3" fmla="*/ 712470 w 953770"/>
              <a:gd name="connsiteY3" fmla="*/ 1716260 h 1788650"/>
              <a:gd name="connsiteX4" fmla="*/ 716280 w 953770"/>
              <a:gd name="connsiteY4" fmla="*/ 1697210 h 1788650"/>
              <a:gd name="connsiteX5" fmla="*/ 723900 w 953770"/>
              <a:gd name="connsiteY5" fmla="*/ 1674350 h 1788650"/>
              <a:gd name="connsiteX6" fmla="*/ 731520 w 953770"/>
              <a:gd name="connsiteY6" fmla="*/ 1590530 h 1788650"/>
              <a:gd name="connsiteX7" fmla="*/ 735330 w 953770"/>
              <a:gd name="connsiteY7" fmla="*/ 1579100 h 1788650"/>
              <a:gd name="connsiteX8" fmla="*/ 739140 w 953770"/>
              <a:gd name="connsiteY8" fmla="*/ 1529570 h 1788650"/>
              <a:gd name="connsiteX9" fmla="*/ 742950 w 953770"/>
              <a:gd name="connsiteY9" fmla="*/ 1514330 h 1788650"/>
              <a:gd name="connsiteX10" fmla="*/ 746760 w 953770"/>
              <a:gd name="connsiteY10" fmla="*/ 1472420 h 1788650"/>
              <a:gd name="connsiteX11" fmla="*/ 750570 w 953770"/>
              <a:gd name="connsiteY11" fmla="*/ 1457180 h 1788650"/>
              <a:gd name="connsiteX12" fmla="*/ 754380 w 953770"/>
              <a:gd name="connsiteY12" fmla="*/ 1426700 h 1788650"/>
              <a:gd name="connsiteX13" fmla="*/ 758190 w 953770"/>
              <a:gd name="connsiteY13" fmla="*/ 1400030 h 1788650"/>
              <a:gd name="connsiteX14" fmla="*/ 762000 w 953770"/>
              <a:gd name="connsiteY14" fmla="*/ 1339070 h 1788650"/>
              <a:gd name="connsiteX15" fmla="*/ 765810 w 953770"/>
              <a:gd name="connsiteY15" fmla="*/ 1316210 h 1788650"/>
              <a:gd name="connsiteX16" fmla="*/ 758190 w 953770"/>
              <a:gd name="connsiteY16" fmla="*/ 1209530 h 1788650"/>
              <a:gd name="connsiteX17" fmla="*/ 754380 w 953770"/>
              <a:gd name="connsiteY17" fmla="*/ 1190480 h 1788650"/>
              <a:gd name="connsiteX18" fmla="*/ 746760 w 953770"/>
              <a:gd name="connsiteY18" fmla="*/ 1137140 h 1788650"/>
              <a:gd name="connsiteX19" fmla="*/ 735330 w 953770"/>
              <a:gd name="connsiteY19" fmla="*/ 1087610 h 1788650"/>
              <a:gd name="connsiteX20" fmla="*/ 731520 w 953770"/>
              <a:gd name="connsiteY20" fmla="*/ 1076180 h 1788650"/>
              <a:gd name="connsiteX21" fmla="*/ 723900 w 953770"/>
              <a:gd name="connsiteY21" fmla="*/ 1019030 h 1788650"/>
              <a:gd name="connsiteX22" fmla="*/ 716280 w 953770"/>
              <a:gd name="connsiteY22" fmla="*/ 980930 h 1788650"/>
              <a:gd name="connsiteX23" fmla="*/ 712470 w 953770"/>
              <a:gd name="connsiteY23" fmla="*/ 942830 h 1788650"/>
              <a:gd name="connsiteX24" fmla="*/ 704850 w 953770"/>
              <a:gd name="connsiteY24" fmla="*/ 916160 h 1788650"/>
              <a:gd name="connsiteX25" fmla="*/ 701040 w 953770"/>
              <a:gd name="connsiteY25" fmla="*/ 897110 h 1788650"/>
              <a:gd name="connsiteX26" fmla="*/ 693420 w 953770"/>
              <a:gd name="connsiteY26" fmla="*/ 881870 h 1788650"/>
              <a:gd name="connsiteX27" fmla="*/ 685800 w 953770"/>
              <a:gd name="connsiteY27" fmla="*/ 859010 h 1788650"/>
              <a:gd name="connsiteX28" fmla="*/ 674370 w 953770"/>
              <a:gd name="connsiteY28" fmla="*/ 832340 h 1788650"/>
              <a:gd name="connsiteX29" fmla="*/ 666750 w 953770"/>
              <a:gd name="connsiteY29" fmla="*/ 817100 h 1788650"/>
              <a:gd name="connsiteX30" fmla="*/ 659130 w 953770"/>
              <a:gd name="connsiteY30" fmla="*/ 794240 h 1788650"/>
              <a:gd name="connsiteX31" fmla="*/ 655320 w 953770"/>
              <a:gd name="connsiteY31" fmla="*/ 779000 h 1788650"/>
              <a:gd name="connsiteX32" fmla="*/ 647700 w 953770"/>
              <a:gd name="connsiteY32" fmla="*/ 767570 h 1788650"/>
              <a:gd name="connsiteX33" fmla="*/ 640080 w 953770"/>
              <a:gd name="connsiteY33" fmla="*/ 737090 h 1788650"/>
              <a:gd name="connsiteX34" fmla="*/ 636270 w 953770"/>
              <a:gd name="connsiteY34" fmla="*/ 725660 h 1788650"/>
              <a:gd name="connsiteX35" fmla="*/ 632460 w 953770"/>
              <a:gd name="connsiteY35" fmla="*/ 710420 h 1788650"/>
              <a:gd name="connsiteX36" fmla="*/ 624840 w 953770"/>
              <a:gd name="connsiteY36" fmla="*/ 698990 h 1788650"/>
              <a:gd name="connsiteX37" fmla="*/ 621030 w 953770"/>
              <a:gd name="connsiteY37" fmla="*/ 683750 h 1788650"/>
              <a:gd name="connsiteX38" fmla="*/ 605790 w 953770"/>
              <a:gd name="connsiteY38" fmla="*/ 653270 h 1788650"/>
              <a:gd name="connsiteX39" fmla="*/ 586740 w 953770"/>
              <a:gd name="connsiteY39" fmla="*/ 622790 h 1788650"/>
              <a:gd name="connsiteX40" fmla="*/ 567690 w 953770"/>
              <a:gd name="connsiteY40" fmla="*/ 584690 h 1788650"/>
              <a:gd name="connsiteX41" fmla="*/ 567690 w 953770"/>
              <a:gd name="connsiteY41" fmla="*/ 584690 h 1788650"/>
              <a:gd name="connsiteX42" fmla="*/ 537210 w 953770"/>
              <a:gd name="connsiteY42" fmla="*/ 538970 h 1788650"/>
              <a:gd name="connsiteX43" fmla="*/ 518160 w 953770"/>
              <a:gd name="connsiteY43" fmla="*/ 504680 h 1788650"/>
              <a:gd name="connsiteX44" fmla="*/ 510540 w 953770"/>
              <a:gd name="connsiteY44" fmla="*/ 493250 h 1788650"/>
              <a:gd name="connsiteX45" fmla="*/ 468630 w 953770"/>
              <a:gd name="connsiteY45" fmla="*/ 455150 h 1788650"/>
              <a:gd name="connsiteX46" fmla="*/ 434340 w 953770"/>
              <a:gd name="connsiteY46" fmla="*/ 417050 h 1788650"/>
              <a:gd name="connsiteX47" fmla="*/ 403860 w 953770"/>
              <a:gd name="connsiteY47" fmla="*/ 390380 h 1788650"/>
              <a:gd name="connsiteX48" fmla="*/ 369570 w 953770"/>
              <a:gd name="connsiteY48" fmla="*/ 359900 h 1788650"/>
              <a:gd name="connsiteX49" fmla="*/ 342900 w 953770"/>
              <a:gd name="connsiteY49" fmla="*/ 344660 h 1788650"/>
              <a:gd name="connsiteX50" fmla="*/ 308610 w 953770"/>
              <a:gd name="connsiteY50" fmla="*/ 317990 h 1788650"/>
              <a:gd name="connsiteX51" fmla="*/ 281940 w 953770"/>
              <a:gd name="connsiteY51" fmla="*/ 302750 h 1788650"/>
              <a:gd name="connsiteX52" fmla="*/ 270510 w 953770"/>
              <a:gd name="connsiteY52" fmla="*/ 295130 h 1788650"/>
              <a:gd name="connsiteX53" fmla="*/ 224246 w 953770"/>
              <a:gd name="connsiteY53" fmla="*/ 264106 h 1788650"/>
              <a:gd name="connsiteX54" fmla="*/ 188323 w 953770"/>
              <a:gd name="connsiteY54" fmla="*/ 247232 h 1788650"/>
              <a:gd name="connsiteX55" fmla="*/ 163286 w 953770"/>
              <a:gd name="connsiteY55" fmla="*/ 215120 h 1788650"/>
              <a:gd name="connsiteX56" fmla="*/ 117566 w 953770"/>
              <a:gd name="connsiteY56" fmla="*/ 195526 h 1788650"/>
              <a:gd name="connsiteX57" fmla="*/ 76200 w 953770"/>
              <a:gd name="connsiteY57" fmla="*/ 167768 h 1788650"/>
              <a:gd name="connsiteX58" fmla="*/ 30480 w 953770"/>
              <a:gd name="connsiteY58" fmla="*/ 142730 h 1788650"/>
              <a:gd name="connsiteX59" fmla="*/ 22860 w 953770"/>
              <a:gd name="connsiteY59" fmla="*/ 127490 h 1788650"/>
              <a:gd name="connsiteX60" fmla="*/ 11430 w 953770"/>
              <a:gd name="connsiteY60" fmla="*/ 119870 h 1788650"/>
              <a:gd name="connsiteX61" fmla="*/ 19050 w 953770"/>
              <a:gd name="connsiteY61" fmla="*/ 104630 h 1788650"/>
              <a:gd name="connsiteX62" fmla="*/ 30480 w 953770"/>
              <a:gd name="connsiteY62" fmla="*/ 116060 h 1788650"/>
              <a:gd name="connsiteX63" fmla="*/ 41910 w 953770"/>
              <a:gd name="connsiteY63" fmla="*/ 123680 h 1788650"/>
              <a:gd name="connsiteX64" fmla="*/ 60960 w 953770"/>
              <a:gd name="connsiteY64" fmla="*/ 127490 h 1788650"/>
              <a:gd name="connsiteX65" fmla="*/ 53340 w 953770"/>
              <a:gd name="connsiteY65" fmla="*/ 97010 h 1788650"/>
              <a:gd name="connsiteX66" fmla="*/ 49530 w 953770"/>
              <a:gd name="connsiteY66" fmla="*/ 77960 h 1788650"/>
              <a:gd name="connsiteX67" fmla="*/ 72390 w 953770"/>
              <a:gd name="connsiteY67" fmla="*/ 93200 h 1788650"/>
              <a:gd name="connsiteX68" fmla="*/ 83820 w 953770"/>
              <a:gd name="connsiteY68" fmla="*/ 70340 h 1788650"/>
              <a:gd name="connsiteX69" fmla="*/ 110490 w 953770"/>
              <a:gd name="connsiteY69" fmla="*/ 89390 h 1788650"/>
              <a:gd name="connsiteX70" fmla="*/ 118110 w 953770"/>
              <a:gd name="connsiteY70" fmla="*/ 74150 h 1788650"/>
              <a:gd name="connsiteX71" fmla="*/ 125730 w 953770"/>
              <a:gd name="connsiteY71" fmla="*/ 51290 h 1788650"/>
              <a:gd name="connsiteX72" fmla="*/ 133350 w 953770"/>
              <a:gd name="connsiteY72" fmla="*/ 62720 h 1788650"/>
              <a:gd name="connsiteX73" fmla="*/ 140970 w 953770"/>
              <a:gd name="connsiteY73" fmla="*/ 51290 h 1788650"/>
              <a:gd name="connsiteX74" fmla="*/ 182880 w 953770"/>
              <a:gd name="connsiteY74" fmla="*/ 39860 h 1788650"/>
              <a:gd name="connsiteX75" fmla="*/ 211182 w 953770"/>
              <a:gd name="connsiteY75" fmla="*/ 51834 h 1788650"/>
              <a:gd name="connsiteX76" fmla="*/ 242207 w 953770"/>
              <a:gd name="connsiteY76" fmla="*/ 74695 h 1788650"/>
              <a:gd name="connsiteX77" fmla="*/ 283573 w 953770"/>
              <a:gd name="connsiteY77" fmla="*/ 104085 h 1788650"/>
              <a:gd name="connsiteX78" fmla="*/ 349431 w 953770"/>
              <a:gd name="connsiteY78" fmla="*/ 132389 h 1788650"/>
              <a:gd name="connsiteX79" fmla="*/ 389165 w 953770"/>
              <a:gd name="connsiteY79" fmla="*/ 159058 h 1788650"/>
              <a:gd name="connsiteX80" fmla="*/ 421277 w 953770"/>
              <a:gd name="connsiteY80" fmla="*/ 181374 h 1788650"/>
              <a:gd name="connsiteX81" fmla="*/ 457200 w 953770"/>
              <a:gd name="connsiteY81" fmla="*/ 209677 h 1788650"/>
              <a:gd name="connsiteX82" fmla="*/ 524147 w 953770"/>
              <a:gd name="connsiteY82" fmla="*/ 265195 h 1788650"/>
              <a:gd name="connsiteX83" fmla="*/ 555716 w 953770"/>
              <a:gd name="connsiteY83" fmla="*/ 294586 h 1788650"/>
              <a:gd name="connsiteX84" fmla="*/ 594360 w 953770"/>
              <a:gd name="connsiteY84" fmla="*/ 331597 h 1788650"/>
              <a:gd name="connsiteX85" fmla="*/ 622119 w 953770"/>
              <a:gd name="connsiteY85" fmla="*/ 369697 h 1788650"/>
              <a:gd name="connsiteX86" fmla="*/ 647700 w 953770"/>
              <a:gd name="connsiteY86" fmla="*/ 390380 h 1788650"/>
              <a:gd name="connsiteX87" fmla="*/ 678180 w 953770"/>
              <a:gd name="connsiteY87" fmla="*/ 436100 h 1788650"/>
              <a:gd name="connsiteX88" fmla="*/ 704850 w 953770"/>
              <a:gd name="connsiteY88" fmla="*/ 474200 h 1788650"/>
              <a:gd name="connsiteX89" fmla="*/ 741317 w 953770"/>
              <a:gd name="connsiteY89" fmla="*/ 549312 h 1788650"/>
              <a:gd name="connsiteX90" fmla="*/ 767987 w 953770"/>
              <a:gd name="connsiteY90" fmla="*/ 599930 h 1788650"/>
              <a:gd name="connsiteX91" fmla="*/ 798467 w 953770"/>
              <a:gd name="connsiteY91" fmla="*/ 651093 h 1788650"/>
              <a:gd name="connsiteX92" fmla="*/ 807176 w 953770"/>
              <a:gd name="connsiteY92" fmla="*/ 567273 h 1788650"/>
              <a:gd name="connsiteX93" fmla="*/ 801188 w 953770"/>
              <a:gd name="connsiteY93" fmla="*/ 501959 h 1788650"/>
              <a:gd name="connsiteX94" fmla="*/ 796290 w 953770"/>
              <a:gd name="connsiteY94" fmla="*/ 401810 h 1788650"/>
              <a:gd name="connsiteX95" fmla="*/ 792480 w 953770"/>
              <a:gd name="connsiteY95" fmla="*/ 337040 h 1788650"/>
              <a:gd name="connsiteX96" fmla="*/ 784860 w 953770"/>
              <a:gd name="connsiteY96" fmla="*/ 291320 h 1788650"/>
              <a:gd name="connsiteX97" fmla="*/ 788670 w 953770"/>
              <a:gd name="connsiteY97" fmla="*/ 196070 h 1788650"/>
              <a:gd name="connsiteX98" fmla="*/ 792480 w 953770"/>
              <a:gd name="connsiteY98" fmla="*/ 177020 h 1788650"/>
              <a:gd name="connsiteX99" fmla="*/ 800100 w 953770"/>
              <a:gd name="connsiteY99" fmla="*/ 199880 h 1788650"/>
              <a:gd name="connsiteX100" fmla="*/ 803910 w 953770"/>
              <a:gd name="connsiteY100" fmla="*/ 237980 h 1788650"/>
              <a:gd name="connsiteX101" fmla="*/ 807720 w 953770"/>
              <a:gd name="connsiteY101" fmla="*/ 268460 h 1788650"/>
              <a:gd name="connsiteX102" fmla="*/ 815340 w 953770"/>
              <a:gd name="connsiteY102" fmla="*/ 257030 h 1788650"/>
              <a:gd name="connsiteX103" fmla="*/ 826770 w 953770"/>
              <a:gd name="connsiteY103" fmla="*/ 226550 h 1788650"/>
              <a:gd name="connsiteX104" fmla="*/ 845820 w 953770"/>
              <a:gd name="connsiteY104" fmla="*/ 180830 h 1788650"/>
              <a:gd name="connsiteX105" fmla="*/ 853440 w 953770"/>
              <a:gd name="connsiteY105" fmla="*/ 196070 h 1788650"/>
              <a:gd name="connsiteX106" fmla="*/ 868680 w 953770"/>
              <a:gd name="connsiteY106" fmla="*/ 218930 h 1788650"/>
              <a:gd name="connsiteX107" fmla="*/ 876300 w 953770"/>
              <a:gd name="connsiteY107" fmla="*/ 199880 h 1788650"/>
              <a:gd name="connsiteX108" fmla="*/ 883920 w 953770"/>
              <a:gd name="connsiteY108" fmla="*/ 188450 h 1788650"/>
              <a:gd name="connsiteX109" fmla="*/ 887730 w 953770"/>
              <a:gd name="connsiteY109" fmla="*/ 237980 h 1788650"/>
              <a:gd name="connsiteX110" fmla="*/ 894806 w 953770"/>
              <a:gd name="connsiteY110" fmla="*/ 265739 h 1788650"/>
              <a:gd name="connsiteX111" fmla="*/ 906780 w 953770"/>
              <a:gd name="connsiteY111" fmla="*/ 226550 h 1788650"/>
              <a:gd name="connsiteX112" fmla="*/ 929640 w 953770"/>
              <a:gd name="connsiteY112" fmla="*/ 218930 h 1788650"/>
              <a:gd name="connsiteX113" fmla="*/ 933450 w 953770"/>
              <a:gd name="connsiteY113" fmla="*/ 207500 h 1788650"/>
              <a:gd name="connsiteX114" fmla="*/ 944880 w 953770"/>
              <a:gd name="connsiteY114" fmla="*/ 241790 h 1788650"/>
              <a:gd name="connsiteX115" fmla="*/ 941070 w 953770"/>
              <a:gd name="connsiteY115" fmla="*/ 302750 h 1788650"/>
              <a:gd name="connsiteX116" fmla="*/ 944880 w 953770"/>
              <a:gd name="connsiteY116" fmla="*/ 401810 h 1788650"/>
              <a:gd name="connsiteX117" fmla="*/ 948690 w 953770"/>
              <a:gd name="connsiteY117" fmla="*/ 428480 h 1788650"/>
              <a:gd name="connsiteX118" fmla="*/ 952500 w 953770"/>
              <a:gd name="connsiteY118" fmla="*/ 470390 h 1788650"/>
              <a:gd name="connsiteX119" fmla="*/ 950867 w 953770"/>
              <a:gd name="connsiteY119" fmla="*/ 552033 h 1788650"/>
              <a:gd name="connsiteX120" fmla="*/ 945969 w 953770"/>
              <a:gd name="connsiteY120" fmla="*/ 645650 h 1788650"/>
              <a:gd name="connsiteX121" fmla="*/ 946513 w 953770"/>
              <a:gd name="connsiteY121" fmla="*/ 731647 h 1788650"/>
              <a:gd name="connsiteX122" fmla="*/ 938893 w 953770"/>
              <a:gd name="connsiteY122" fmla="*/ 788253 h 1788650"/>
              <a:gd name="connsiteX123" fmla="*/ 941070 w 953770"/>
              <a:gd name="connsiteY123" fmla="*/ 862820 h 1788650"/>
              <a:gd name="connsiteX124" fmla="*/ 933450 w 953770"/>
              <a:gd name="connsiteY124" fmla="*/ 935210 h 1788650"/>
              <a:gd name="connsiteX125" fmla="*/ 925830 w 953770"/>
              <a:gd name="connsiteY125" fmla="*/ 988550 h 1788650"/>
              <a:gd name="connsiteX126" fmla="*/ 929640 w 953770"/>
              <a:gd name="connsiteY126" fmla="*/ 1057130 h 1788650"/>
              <a:gd name="connsiteX127" fmla="*/ 941070 w 953770"/>
              <a:gd name="connsiteY127" fmla="*/ 1133330 h 1788650"/>
              <a:gd name="connsiteX128" fmla="*/ 933450 w 953770"/>
              <a:gd name="connsiteY128" fmla="*/ 1217150 h 1788650"/>
              <a:gd name="connsiteX129" fmla="*/ 925830 w 953770"/>
              <a:gd name="connsiteY129" fmla="*/ 1262870 h 1788650"/>
              <a:gd name="connsiteX130" fmla="*/ 918210 w 953770"/>
              <a:gd name="connsiteY130" fmla="*/ 1346690 h 1788650"/>
              <a:gd name="connsiteX131" fmla="*/ 910590 w 953770"/>
              <a:gd name="connsiteY131" fmla="*/ 1380980 h 1788650"/>
              <a:gd name="connsiteX132" fmla="*/ 902970 w 953770"/>
              <a:gd name="connsiteY132" fmla="*/ 1460446 h 1788650"/>
              <a:gd name="connsiteX133" fmla="*/ 892628 w 953770"/>
              <a:gd name="connsiteY133" fmla="*/ 1517051 h 1788650"/>
              <a:gd name="connsiteX134" fmla="*/ 876300 w 953770"/>
              <a:gd name="connsiteY134" fmla="*/ 1586720 h 1788650"/>
              <a:gd name="connsiteX135" fmla="*/ 887730 w 953770"/>
              <a:gd name="connsiteY135" fmla="*/ 1609580 h 1788650"/>
              <a:gd name="connsiteX136" fmla="*/ 891540 w 953770"/>
              <a:gd name="connsiteY136" fmla="*/ 1617200 h 1788650"/>
              <a:gd name="connsiteX0" fmla="*/ 697230 w 953770"/>
              <a:gd name="connsiteY0" fmla="*/ 1788650 h 1788650"/>
              <a:gd name="connsiteX1" fmla="*/ 704850 w 953770"/>
              <a:gd name="connsiteY1" fmla="*/ 1758170 h 1788650"/>
              <a:gd name="connsiteX2" fmla="*/ 708660 w 953770"/>
              <a:gd name="connsiteY2" fmla="*/ 1742930 h 1788650"/>
              <a:gd name="connsiteX3" fmla="*/ 712470 w 953770"/>
              <a:gd name="connsiteY3" fmla="*/ 1716260 h 1788650"/>
              <a:gd name="connsiteX4" fmla="*/ 716280 w 953770"/>
              <a:gd name="connsiteY4" fmla="*/ 1697210 h 1788650"/>
              <a:gd name="connsiteX5" fmla="*/ 723900 w 953770"/>
              <a:gd name="connsiteY5" fmla="*/ 1674350 h 1788650"/>
              <a:gd name="connsiteX6" fmla="*/ 731520 w 953770"/>
              <a:gd name="connsiteY6" fmla="*/ 1590530 h 1788650"/>
              <a:gd name="connsiteX7" fmla="*/ 735330 w 953770"/>
              <a:gd name="connsiteY7" fmla="*/ 1579100 h 1788650"/>
              <a:gd name="connsiteX8" fmla="*/ 739140 w 953770"/>
              <a:gd name="connsiteY8" fmla="*/ 1529570 h 1788650"/>
              <a:gd name="connsiteX9" fmla="*/ 742950 w 953770"/>
              <a:gd name="connsiteY9" fmla="*/ 1514330 h 1788650"/>
              <a:gd name="connsiteX10" fmla="*/ 746760 w 953770"/>
              <a:gd name="connsiteY10" fmla="*/ 1472420 h 1788650"/>
              <a:gd name="connsiteX11" fmla="*/ 750570 w 953770"/>
              <a:gd name="connsiteY11" fmla="*/ 1457180 h 1788650"/>
              <a:gd name="connsiteX12" fmla="*/ 754380 w 953770"/>
              <a:gd name="connsiteY12" fmla="*/ 1426700 h 1788650"/>
              <a:gd name="connsiteX13" fmla="*/ 758190 w 953770"/>
              <a:gd name="connsiteY13" fmla="*/ 1400030 h 1788650"/>
              <a:gd name="connsiteX14" fmla="*/ 762000 w 953770"/>
              <a:gd name="connsiteY14" fmla="*/ 1339070 h 1788650"/>
              <a:gd name="connsiteX15" fmla="*/ 765810 w 953770"/>
              <a:gd name="connsiteY15" fmla="*/ 1316210 h 1788650"/>
              <a:gd name="connsiteX16" fmla="*/ 758190 w 953770"/>
              <a:gd name="connsiteY16" fmla="*/ 1209530 h 1788650"/>
              <a:gd name="connsiteX17" fmla="*/ 754380 w 953770"/>
              <a:gd name="connsiteY17" fmla="*/ 1190480 h 1788650"/>
              <a:gd name="connsiteX18" fmla="*/ 746760 w 953770"/>
              <a:gd name="connsiteY18" fmla="*/ 1137140 h 1788650"/>
              <a:gd name="connsiteX19" fmla="*/ 735330 w 953770"/>
              <a:gd name="connsiteY19" fmla="*/ 1087610 h 1788650"/>
              <a:gd name="connsiteX20" fmla="*/ 731520 w 953770"/>
              <a:gd name="connsiteY20" fmla="*/ 1076180 h 1788650"/>
              <a:gd name="connsiteX21" fmla="*/ 723900 w 953770"/>
              <a:gd name="connsiteY21" fmla="*/ 1019030 h 1788650"/>
              <a:gd name="connsiteX22" fmla="*/ 716280 w 953770"/>
              <a:gd name="connsiteY22" fmla="*/ 980930 h 1788650"/>
              <a:gd name="connsiteX23" fmla="*/ 712470 w 953770"/>
              <a:gd name="connsiteY23" fmla="*/ 942830 h 1788650"/>
              <a:gd name="connsiteX24" fmla="*/ 704850 w 953770"/>
              <a:gd name="connsiteY24" fmla="*/ 916160 h 1788650"/>
              <a:gd name="connsiteX25" fmla="*/ 701040 w 953770"/>
              <a:gd name="connsiteY25" fmla="*/ 897110 h 1788650"/>
              <a:gd name="connsiteX26" fmla="*/ 693420 w 953770"/>
              <a:gd name="connsiteY26" fmla="*/ 881870 h 1788650"/>
              <a:gd name="connsiteX27" fmla="*/ 685800 w 953770"/>
              <a:gd name="connsiteY27" fmla="*/ 859010 h 1788650"/>
              <a:gd name="connsiteX28" fmla="*/ 674370 w 953770"/>
              <a:gd name="connsiteY28" fmla="*/ 832340 h 1788650"/>
              <a:gd name="connsiteX29" fmla="*/ 666750 w 953770"/>
              <a:gd name="connsiteY29" fmla="*/ 817100 h 1788650"/>
              <a:gd name="connsiteX30" fmla="*/ 659130 w 953770"/>
              <a:gd name="connsiteY30" fmla="*/ 794240 h 1788650"/>
              <a:gd name="connsiteX31" fmla="*/ 655320 w 953770"/>
              <a:gd name="connsiteY31" fmla="*/ 779000 h 1788650"/>
              <a:gd name="connsiteX32" fmla="*/ 647700 w 953770"/>
              <a:gd name="connsiteY32" fmla="*/ 767570 h 1788650"/>
              <a:gd name="connsiteX33" fmla="*/ 640080 w 953770"/>
              <a:gd name="connsiteY33" fmla="*/ 737090 h 1788650"/>
              <a:gd name="connsiteX34" fmla="*/ 636270 w 953770"/>
              <a:gd name="connsiteY34" fmla="*/ 725660 h 1788650"/>
              <a:gd name="connsiteX35" fmla="*/ 632460 w 953770"/>
              <a:gd name="connsiteY35" fmla="*/ 710420 h 1788650"/>
              <a:gd name="connsiteX36" fmla="*/ 624840 w 953770"/>
              <a:gd name="connsiteY36" fmla="*/ 698990 h 1788650"/>
              <a:gd name="connsiteX37" fmla="*/ 621030 w 953770"/>
              <a:gd name="connsiteY37" fmla="*/ 683750 h 1788650"/>
              <a:gd name="connsiteX38" fmla="*/ 605790 w 953770"/>
              <a:gd name="connsiteY38" fmla="*/ 653270 h 1788650"/>
              <a:gd name="connsiteX39" fmla="*/ 586740 w 953770"/>
              <a:gd name="connsiteY39" fmla="*/ 622790 h 1788650"/>
              <a:gd name="connsiteX40" fmla="*/ 567690 w 953770"/>
              <a:gd name="connsiteY40" fmla="*/ 584690 h 1788650"/>
              <a:gd name="connsiteX41" fmla="*/ 567690 w 953770"/>
              <a:gd name="connsiteY41" fmla="*/ 584690 h 1788650"/>
              <a:gd name="connsiteX42" fmla="*/ 537210 w 953770"/>
              <a:gd name="connsiteY42" fmla="*/ 538970 h 1788650"/>
              <a:gd name="connsiteX43" fmla="*/ 518160 w 953770"/>
              <a:gd name="connsiteY43" fmla="*/ 504680 h 1788650"/>
              <a:gd name="connsiteX44" fmla="*/ 510540 w 953770"/>
              <a:gd name="connsiteY44" fmla="*/ 493250 h 1788650"/>
              <a:gd name="connsiteX45" fmla="*/ 468630 w 953770"/>
              <a:gd name="connsiteY45" fmla="*/ 455150 h 1788650"/>
              <a:gd name="connsiteX46" fmla="*/ 434340 w 953770"/>
              <a:gd name="connsiteY46" fmla="*/ 417050 h 1788650"/>
              <a:gd name="connsiteX47" fmla="*/ 403860 w 953770"/>
              <a:gd name="connsiteY47" fmla="*/ 390380 h 1788650"/>
              <a:gd name="connsiteX48" fmla="*/ 369570 w 953770"/>
              <a:gd name="connsiteY48" fmla="*/ 359900 h 1788650"/>
              <a:gd name="connsiteX49" fmla="*/ 342900 w 953770"/>
              <a:gd name="connsiteY49" fmla="*/ 344660 h 1788650"/>
              <a:gd name="connsiteX50" fmla="*/ 308610 w 953770"/>
              <a:gd name="connsiteY50" fmla="*/ 317990 h 1788650"/>
              <a:gd name="connsiteX51" fmla="*/ 281940 w 953770"/>
              <a:gd name="connsiteY51" fmla="*/ 302750 h 1788650"/>
              <a:gd name="connsiteX52" fmla="*/ 270510 w 953770"/>
              <a:gd name="connsiteY52" fmla="*/ 295130 h 1788650"/>
              <a:gd name="connsiteX53" fmla="*/ 224246 w 953770"/>
              <a:gd name="connsiteY53" fmla="*/ 264106 h 1788650"/>
              <a:gd name="connsiteX54" fmla="*/ 188323 w 953770"/>
              <a:gd name="connsiteY54" fmla="*/ 247232 h 1788650"/>
              <a:gd name="connsiteX55" fmla="*/ 163286 w 953770"/>
              <a:gd name="connsiteY55" fmla="*/ 215120 h 1788650"/>
              <a:gd name="connsiteX56" fmla="*/ 117566 w 953770"/>
              <a:gd name="connsiteY56" fmla="*/ 195526 h 1788650"/>
              <a:gd name="connsiteX57" fmla="*/ 76200 w 953770"/>
              <a:gd name="connsiteY57" fmla="*/ 167768 h 1788650"/>
              <a:gd name="connsiteX58" fmla="*/ 30480 w 953770"/>
              <a:gd name="connsiteY58" fmla="*/ 142730 h 1788650"/>
              <a:gd name="connsiteX59" fmla="*/ 22860 w 953770"/>
              <a:gd name="connsiteY59" fmla="*/ 127490 h 1788650"/>
              <a:gd name="connsiteX60" fmla="*/ 11430 w 953770"/>
              <a:gd name="connsiteY60" fmla="*/ 119870 h 1788650"/>
              <a:gd name="connsiteX61" fmla="*/ 19050 w 953770"/>
              <a:gd name="connsiteY61" fmla="*/ 104630 h 1788650"/>
              <a:gd name="connsiteX62" fmla="*/ 30480 w 953770"/>
              <a:gd name="connsiteY62" fmla="*/ 116060 h 1788650"/>
              <a:gd name="connsiteX63" fmla="*/ 41910 w 953770"/>
              <a:gd name="connsiteY63" fmla="*/ 123680 h 1788650"/>
              <a:gd name="connsiteX64" fmla="*/ 60960 w 953770"/>
              <a:gd name="connsiteY64" fmla="*/ 127490 h 1788650"/>
              <a:gd name="connsiteX65" fmla="*/ 53340 w 953770"/>
              <a:gd name="connsiteY65" fmla="*/ 97010 h 1788650"/>
              <a:gd name="connsiteX66" fmla="*/ 49530 w 953770"/>
              <a:gd name="connsiteY66" fmla="*/ 77960 h 1788650"/>
              <a:gd name="connsiteX67" fmla="*/ 72390 w 953770"/>
              <a:gd name="connsiteY67" fmla="*/ 93200 h 1788650"/>
              <a:gd name="connsiteX68" fmla="*/ 83820 w 953770"/>
              <a:gd name="connsiteY68" fmla="*/ 70340 h 1788650"/>
              <a:gd name="connsiteX69" fmla="*/ 110490 w 953770"/>
              <a:gd name="connsiteY69" fmla="*/ 89390 h 1788650"/>
              <a:gd name="connsiteX70" fmla="*/ 118110 w 953770"/>
              <a:gd name="connsiteY70" fmla="*/ 74150 h 1788650"/>
              <a:gd name="connsiteX71" fmla="*/ 125730 w 953770"/>
              <a:gd name="connsiteY71" fmla="*/ 51290 h 1788650"/>
              <a:gd name="connsiteX72" fmla="*/ 133350 w 953770"/>
              <a:gd name="connsiteY72" fmla="*/ 62720 h 1788650"/>
              <a:gd name="connsiteX73" fmla="*/ 140970 w 953770"/>
              <a:gd name="connsiteY73" fmla="*/ 51290 h 1788650"/>
              <a:gd name="connsiteX74" fmla="*/ 182880 w 953770"/>
              <a:gd name="connsiteY74" fmla="*/ 39860 h 1788650"/>
              <a:gd name="connsiteX75" fmla="*/ 211182 w 953770"/>
              <a:gd name="connsiteY75" fmla="*/ 51834 h 1788650"/>
              <a:gd name="connsiteX76" fmla="*/ 242207 w 953770"/>
              <a:gd name="connsiteY76" fmla="*/ 74695 h 1788650"/>
              <a:gd name="connsiteX77" fmla="*/ 283573 w 953770"/>
              <a:gd name="connsiteY77" fmla="*/ 104085 h 1788650"/>
              <a:gd name="connsiteX78" fmla="*/ 349431 w 953770"/>
              <a:gd name="connsiteY78" fmla="*/ 132389 h 1788650"/>
              <a:gd name="connsiteX79" fmla="*/ 389165 w 953770"/>
              <a:gd name="connsiteY79" fmla="*/ 159058 h 1788650"/>
              <a:gd name="connsiteX80" fmla="*/ 421277 w 953770"/>
              <a:gd name="connsiteY80" fmla="*/ 181374 h 1788650"/>
              <a:gd name="connsiteX81" fmla="*/ 457200 w 953770"/>
              <a:gd name="connsiteY81" fmla="*/ 209677 h 1788650"/>
              <a:gd name="connsiteX82" fmla="*/ 524147 w 953770"/>
              <a:gd name="connsiteY82" fmla="*/ 265195 h 1788650"/>
              <a:gd name="connsiteX83" fmla="*/ 555716 w 953770"/>
              <a:gd name="connsiteY83" fmla="*/ 294586 h 1788650"/>
              <a:gd name="connsiteX84" fmla="*/ 594360 w 953770"/>
              <a:gd name="connsiteY84" fmla="*/ 331597 h 1788650"/>
              <a:gd name="connsiteX85" fmla="*/ 622119 w 953770"/>
              <a:gd name="connsiteY85" fmla="*/ 369697 h 1788650"/>
              <a:gd name="connsiteX86" fmla="*/ 647700 w 953770"/>
              <a:gd name="connsiteY86" fmla="*/ 390380 h 1788650"/>
              <a:gd name="connsiteX87" fmla="*/ 678180 w 953770"/>
              <a:gd name="connsiteY87" fmla="*/ 436100 h 1788650"/>
              <a:gd name="connsiteX88" fmla="*/ 704850 w 953770"/>
              <a:gd name="connsiteY88" fmla="*/ 474200 h 1788650"/>
              <a:gd name="connsiteX89" fmla="*/ 741317 w 953770"/>
              <a:gd name="connsiteY89" fmla="*/ 549312 h 1788650"/>
              <a:gd name="connsiteX90" fmla="*/ 767987 w 953770"/>
              <a:gd name="connsiteY90" fmla="*/ 599930 h 1788650"/>
              <a:gd name="connsiteX91" fmla="*/ 798467 w 953770"/>
              <a:gd name="connsiteY91" fmla="*/ 651093 h 1788650"/>
              <a:gd name="connsiteX92" fmla="*/ 807176 w 953770"/>
              <a:gd name="connsiteY92" fmla="*/ 567273 h 1788650"/>
              <a:gd name="connsiteX93" fmla="*/ 801188 w 953770"/>
              <a:gd name="connsiteY93" fmla="*/ 501959 h 1788650"/>
              <a:gd name="connsiteX94" fmla="*/ 796290 w 953770"/>
              <a:gd name="connsiteY94" fmla="*/ 401810 h 1788650"/>
              <a:gd name="connsiteX95" fmla="*/ 792480 w 953770"/>
              <a:gd name="connsiteY95" fmla="*/ 337040 h 1788650"/>
              <a:gd name="connsiteX96" fmla="*/ 784860 w 953770"/>
              <a:gd name="connsiteY96" fmla="*/ 291320 h 1788650"/>
              <a:gd name="connsiteX97" fmla="*/ 788670 w 953770"/>
              <a:gd name="connsiteY97" fmla="*/ 196070 h 1788650"/>
              <a:gd name="connsiteX98" fmla="*/ 792480 w 953770"/>
              <a:gd name="connsiteY98" fmla="*/ 177020 h 1788650"/>
              <a:gd name="connsiteX99" fmla="*/ 800100 w 953770"/>
              <a:gd name="connsiteY99" fmla="*/ 199880 h 1788650"/>
              <a:gd name="connsiteX100" fmla="*/ 803910 w 953770"/>
              <a:gd name="connsiteY100" fmla="*/ 237980 h 1788650"/>
              <a:gd name="connsiteX101" fmla="*/ 807720 w 953770"/>
              <a:gd name="connsiteY101" fmla="*/ 268460 h 1788650"/>
              <a:gd name="connsiteX102" fmla="*/ 815340 w 953770"/>
              <a:gd name="connsiteY102" fmla="*/ 257030 h 1788650"/>
              <a:gd name="connsiteX103" fmla="*/ 826770 w 953770"/>
              <a:gd name="connsiteY103" fmla="*/ 226550 h 1788650"/>
              <a:gd name="connsiteX104" fmla="*/ 845820 w 953770"/>
              <a:gd name="connsiteY104" fmla="*/ 180830 h 1788650"/>
              <a:gd name="connsiteX105" fmla="*/ 853440 w 953770"/>
              <a:gd name="connsiteY105" fmla="*/ 196070 h 1788650"/>
              <a:gd name="connsiteX106" fmla="*/ 868680 w 953770"/>
              <a:gd name="connsiteY106" fmla="*/ 218930 h 1788650"/>
              <a:gd name="connsiteX107" fmla="*/ 876300 w 953770"/>
              <a:gd name="connsiteY107" fmla="*/ 199880 h 1788650"/>
              <a:gd name="connsiteX108" fmla="*/ 883920 w 953770"/>
              <a:gd name="connsiteY108" fmla="*/ 188450 h 1788650"/>
              <a:gd name="connsiteX109" fmla="*/ 887730 w 953770"/>
              <a:gd name="connsiteY109" fmla="*/ 237980 h 1788650"/>
              <a:gd name="connsiteX110" fmla="*/ 894806 w 953770"/>
              <a:gd name="connsiteY110" fmla="*/ 265739 h 1788650"/>
              <a:gd name="connsiteX111" fmla="*/ 906780 w 953770"/>
              <a:gd name="connsiteY111" fmla="*/ 226550 h 1788650"/>
              <a:gd name="connsiteX112" fmla="*/ 929640 w 953770"/>
              <a:gd name="connsiteY112" fmla="*/ 218930 h 1788650"/>
              <a:gd name="connsiteX113" fmla="*/ 933450 w 953770"/>
              <a:gd name="connsiteY113" fmla="*/ 207500 h 1788650"/>
              <a:gd name="connsiteX114" fmla="*/ 944880 w 953770"/>
              <a:gd name="connsiteY114" fmla="*/ 241790 h 1788650"/>
              <a:gd name="connsiteX115" fmla="*/ 941070 w 953770"/>
              <a:gd name="connsiteY115" fmla="*/ 302750 h 1788650"/>
              <a:gd name="connsiteX116" fmla="*/ 944880 w 953770"/>
              <a:gd name="connsiteY116" fmla="*/ 401810 h 1788650"/>
              <a:gd name="connsiteX117" fmla="*/ 948690 w 953770"/>
              <a:gd name="connsiteY117" fmla="*/ 428480 h 1788650"/>
              <a:gd name="connsiteX118" fmla="*/ 952500 w 953770"/>
              <a:gd name="connsiteY118" fmla="*/ 470390 h 1788650"/>
              <a:gd name="connsiteX119" fmla="*/ 950867 w 953770"/>
              <a:gd name="connsiteY119" fmla="*/ 552033 h 1788650"/>
              <a:gd name="connsiteX120" fmla="*/ 945969 w 953770"/>
              <a:gd name="connsiteY120" fmla="*/ 645650 h 1788650"/>
              <a:gd name="connsiteX121" fmla="*/ 946513 w 953770"/>
              <a:gd name="connsiteY121" fmla="*/ 731647 h 1788650"/>
              <a:gd name="connsiteX122" fmla="*/ 938893 w 953770"/>
              <a:gd name="connsiteY122" fmla="*/ 788253 h 1788650"/>
              <a:gd name="connsiteX123" fmla="*/ 941070 w 953770"/>
              <a:gd name="connsiteY123" fmla="*/ 862820 h 1788650"/>
              <a:gd name="connsiteX124" fmla="*/ 933450 w 953770"/>
              <a:gd name="connsiteY124" fmla="*/ 935210 h 1788650"/>
              <a:gd name="connsiteX125" fmla="*/ 925830 w 953770"/>
              <a:gd name="connsiteY125" fmla="*/ 988550 h 1788650"/>
              <a:gd name="connsiteX126" fmla="*/ 929640 w 953770"/>
              <a:gd name="connsiteY126" fmla="*/ 1057130 h 1788650"/>
              <a:gd name="connsiteX127" fmla="*/ 941070 w 953770"/>
              <a:gd name="connsiteY127" fmla="*/ 1133330 h 1788650"/>
              <a:gd name="connsiteX128" fmla="*/ 933450 w 953770"/>
              <a:gd name="connsiteY128" fmla="*/ 1217150 h 1788650"/>
              <a:gd name="connsiteX129" fmla="*/ 925830 w 953770"/>
              <a:gd name="connsiteY129" fmla="*/ 1262870 h 1788650"/>
              <a:gd name="connsiteX130" fmla="*/ 918210 w 953770"/>
              <a:gd name="connsiteY130" fmla="*/ 1346690 h 1788650"/>
              <a:gd name="connsiteX131" fmla="*/ 910590 w 953770"/>
              <a:gd name="connsiteY131" fmla="*/ 1380980 h 1788650"/>
              <a:gd name="connsiteX132" fmla="*/ 902970 w 953770"/>
              <a:gd name="connsiteY132" fmla="*/ 1460446 h 1788650"/>
              <a:gd name="connsiteX133" fmla="*/ 892628 w 953770"/>
              <a:gd name="connsiteY133" fmla="*/ 1517051 h 1788650"/>
              <a:gd name="connsiteX134" fmla="*/ 892628 w 953770"/>
              <a:gd name="connsiteY134" fmla="*/ 1573113 h 1788650"/>
              <a:gd name="connsiteX135" fmla="*/ 887730 w 953770"/>
              <a:gd name="connsiteY135" fmla="*/ 1609580 h 1788650"/>
              <a:gd name="connsiteX136" fmla="*/ 891540 w 953770"/>
              <a:gd name="connsiteY136" fmla="*/ 1617200 h 1788650"/>
              <a:gd name="connsiteX0" fmla="*/ 697230 w 953770"/>
              <a:gd name="connsiteY0" fmla="*/ 1788650 h 1788650"/>
              <a:gd name="connsiteX1" fmla="*/ 704850 w 953770"/>
              <a:gd name="connsiteY1" fmla="*/ 1758170 h 1788650"/>
              <a:gd name="connsiteX2" fmla="*/ 708660 w 953770"/>
              <a:gd name="connsiteY2" fmla="*/ 1742930 h 1788650"/>
              <a:gd name="connsiteX3" fmla="*/ 712470 w 953770"/>
              <a:gd name="connsiteY3" fmla="*/ 1716260 h 1788650"/>
              <a:gd name="connsiteX4" fmla="*/ 716280 w 953770"/>
              <a:gd name="connsiteY4" fmla="*/ 1697210 h 1788650"/>
              <a:gd name="connsiteX5" fmla="*/ 723900 w 953770"/>
              <a:gd name="connsiteY5" fmla="*/ 1674350 h 1788650"/>
              <a:gd name="connsiteX6" fmla="*/ 731520 w 953770"/>
              <a:gd name="connsiteY6" fmla="*/ 1590530 h 1788650"/>
              <a:gd name="connsiteX7" fmla="*/ 735330 w 953770"/>
              <a:gd name="connsiteY7" fmla="*/ 1579100 h 1788650"/>
              <a:gd name="connsiteX8" fmla="*/ 739140 w 953770"/>
              <a:gd name="connsiteY8" fmla="*/ 1529570 h 1788650"/>
              <a:gd name="connsiteX9" fmla="*/ 742950 w 953770"/>
              <a:gd name="connsiteY9" fmla="*/ 1514330 h 1788650"/>
              <a:gd name="connsiteX10" fmla="*/ 746760 w 953770"/>
              <a:gd name="connsiteY10" fmla="*/ 1472420 h 1788650"/>
              <a:gd name="connsiteX11" fmla="*/ 750570 w 953770"/>
              <a:gd name="connsiteY11" fmla="*/ 1457180 h 1788650"/>
              <a:gd name="connsiteX12" fmla="*/ 754380 w 953770"/>
              <a:gd name="connsiteY12" fmla="*/ 1426700 h 1788650"/>
              <a:gd name="connsiteX13" fmla="*/ 758190 w 953770"/>
              <a:gd name="connsiteY13" fmla="*/ 1400030 h 1788650"/>
              <a:gd name="connsiteX14" fmla="*/ 762000 w 953770"/>
              <a:gd name="connsiteY14" fmla="*/ 1339070 h 1788650"/>
              <a:gd name="connsiteX15" fmla="*/ 765810 w 953770"/>
              <a:gd name="connsiteY15" fmla="*/ 1316210 h 1788650"/>
              <a:gd name="connsiteX16" fmla="*/ 758190 w 953770"/>
              <a:gd name="connsiteY16" fmla="*/ 1209530 h 1788650"/>
              <a:gd name="connsiteX17" fmla="*/ 754380 w 953770"/>
              <a:gd name="connsiteY17" fmla="*/ 1190480 h 1788650"/>
              <a:gd name="connsiteX18" fmla="*/ 746760 w 953770"/>
              <a:gd name="connsiteY18" fmla="*/ 1137140 h 1788650"/>
              <a:gd name="connsiteX19" fmla="*/ 735330 w 953770"/>
              <a:gd name="connsiteY19" fmla="*/ 1087610 h 1788650"/>
              <a:gd name="connsiteX20" fmla="*/ 731520 w 953770"/>
              <a:gd name="connsiteY20" fmla="*/ 1076180 h 1788650"/>
              <a:gd name="connsiteX21" fmla="*/ 723900 w 953770"/>
              <a:gd name="connsiteY21" fmla="*/ 1019030 h 1788650"/>
              <a:gd name="connsiteX22" fmla="*/ 716280 w 953770"/>
              <a:gd name="connsiteY22" fmla="*/ 980930 h 1788650"/>
              <a:gd name="connsiteX23" fmla="*/ 712470 w 953770"/>
              <a:gd name="connsiteY23" fmla="*/ 942830 h 1788650"/>
              <a:gd name="connsiteX24" fmla="*/ 704850 w 953770"/>
              <a:gd name="connsiteY24" fmla="*/ 916160 h 1788650"/>
              <a:gd name="connsiteX25" fmla="*/ 701040 w 953770"/>
              <a:gd name="connsiteY25" fmla="*/ 897110 h 1788650"/>
              <a:gd name="connsiteX26" fmla="*/ 693420 w 953770"/>
              <a:gd name="connsiteY26" fmla="*/ 881870 h 1788650"/>
              <a:gd name="connsiteX27" fmla="*/ 685800 w 953770"/>
              <a:gd name="connsiteY27" fmla="*/ 859010 h 1788650"/>
              <a:gd name="connsiteX28" fmla="*/ 674370 w 953770"/>
              <a:gd name="connsiteY28" fmla="*/ 832340 h 1788650"/>
              <a:gd name="connsiteX29" fmla="*/ 666750 w 953770"/>
              <a:gd name="connsiteY29" fmla="*/ 817100 h 1788650"/>
              <a:gd name="connsiteX30" fmla="*/ 659130 w 953770"/>
              <a:gd name="connsiteY30" fmla="*/ 794240 h 1788650"/>
              <a:gd name="connsiteX31" fmla="*/ 655320 w 953770"/>
              <a:gd name="connsiteY31" fmla="*/ 779000 h 1788650"/>
              <a:gd name="connsiteX32" fmla="*/ 647700 w 953770"/>
              <a:gd name="connsiteY32" fmla="*/ 767570 h 1788650"/>
              <a:gd name="connsiteX33" fmla="*/ 640080 w 953770"/>
              <a:gd name="connsiteY33" fmla="*/ 737090 h 1788650"/>
              <a:gd name="connsiteX34" fmla="*/ 636270 w 953770"/>
              <a:gd name="connsiteY34" fmla="*/ 725660 h 1788650"/>
              <a:gd name="connsiteX35" fmla="*/ 632460 w 953770"/>
              <a:gd name="connsiteY35" fmla="*/ 710420 h 1788650"/>
              <a:gd name="connsiteX36" fmla="*/ 624840 w 953770"/>
              <a:gd name="connsiteY36" fmla="*/ 698990 h 1788650"/>
              <a:gd name="connsiteX37" fmla="*/ 621030 w 953770"/>
              <a:gd name="connsiteY37" fmla="*/ 683750 h 1788650"/>
              <a:gd name="connsiteX38" fmla="*/ 605790 w 953770"/>
              <a:gd name="connsiteY38" fmla="*/ 653270 h 1788650"/>
              <a:gd name="connsiteX39" fmla="*/ 586740 w 953770"/>
              <a:gd name="connsiteY39" fmla="*/ 622790 h 1788650"/>
              <a:gd name="connsiteX40" fmla="*/ 567690 w 953770"/>
              <a:gd name="connsiteY40" fmla="*/ 584690 h 1788650"/>
              <a:gd name="connsiteX41" fmla="*/ 567690 w 953770"/>
              <a:gd name="connsiteY41" fmla="*/ 584690 h 1788650"/>
              <a:gd name="connsiteX42" fmla="*/ 537210 w 953770"/>
              <a:gd name="connsiteY42" fmla="*/ 538970 h 1788650"/>
              <a:gd name="connsiteX43" fmla="*/ 518160 w 953770"/>
              <a:gd name="connsiteY43" fmla="*/ 504680 h 1788650"/>
              <a:gd name="connsiteX44" fmla="*/ 510540 w 953770"/>
              <a:gd name="connsiteY44" fmla="*/ 493250 h 1788650"/>
              <a:gd name="connsiteX45" fmla="*/ 468630 w 953770"/>
              <a:gd name="connsiteY45" fmla="*/ 455150 h 1788650"/>
              <a:gd name="connsiteX46" fmla="*/ 434340 w 953770"/>
              <a:gd name="connsiteY46" fmla="*/ 417050 h 1788650"/>
              <a:gd name="connsiteX47" fmla="*/ 403860 w 953770"/>
              <a:gd name="connsiteY47" fmla="*/ 390380 h 1788650"/>
              <a:gd name="connsiteX48" fmla="*/ 369570 w 953770"/>
              <a:gd name="connsiteY48" fmla="*/ 359900 h 1788650"/>
              <a:gd name="connsiteX49" fmla="*/ 342900 w 953770"/>
              <a:gd name="connsiteY49" fmla="*/ 344660 h 1788650"/>
              <a:gd name="connsiteX50" fmla="*/ 308610 w 953770"/>
              <a:gd name="connsiteY50" fmla="*/ 317990 h 1788650"/>
              <a:gd name="connsiteX51" fmla="*/ 281940 w 953770"/>
              <a:gd name="connsiteY51" fmla="*/ 302750 h 1788650"/>
              <a:gd name="connsiteX52" fmla="*/ 270510 w 953770"/>
              <a:gd name="connsiteY52" fmla="*/ 295130 h 1788650"/>
              <a:gd name="connsiteX53" fmla="*/ 224246 w 953770"/>
              <a:gd name="connsiteY53" fmla="*/ 264106 h 1788650"/>
              <a:gd name="connsiteX54" fmla="*/ 188323 w 953770"/>
              <a:gd name="connsiteY54" fmla="*/ 247232 h 1788650"/>
              <a:gd name="connsiteX55" fmla="*/ 163286 w 953770"/>
              <a:gd name="connsiteY55" fmla="*/ 215120 h 1788650"/>
              <a:gd name="connsiteX56" fmla="*/ 117566 w 953770"/>
              <a:gd name="connsiteY56" fmla="*/ 195526 h 1788650"/>
              <a:gd name="connsiteX57" fmla="*/ 76200 w 953770"/>
              <a:gd name="connsiteY57" fmla="*/ 167768 h 1788650"/>
              <a:gd name="connsiteX58" fmla="*/ 30480 w 953770"/>
              <a:gd name="connsiteY58" fmla="*/ 142730 h 1788650"/>
              <a:gd name="connsiteX59" fmla="*/ 22860 w 953770"/>
              <a:gd name="connsiteY59" fmla="*/ 127490 h 1788650"/>
              <a:gd name="connsiteX60" fmla="*/ 11430 w 953770"/>
              <a:gd name="connsiteY60" fmla="*/ 119870 h 1788650"/>
              <a:gd name="connsiteX61" fmla="*/ 19050 w 953770"/>
              <a:gd name="connsiteY61" fmla="*/ 104630 h 1788650"/>
              <a:gd name="connsiteX62" fmla="*/ 30480 w 953770"/>
              <a:gd name="connsiteY62" fmla="*/ 116060 h 1788650"/>
              <a:gd name="connsiteX63" fmla="*/ 41910 w 953770"/>
              <a:gd name="connsiteY63" fmla="*/ 123680 h 1788650"/>
              <a:gd name="connsiteX64" fmla="*/ 60960 w 953770"/>
              <a:gd name="connsiteY64" fmla="*/ 127490 h 1788650"/>
              <a:gd name="connsiteX65" fmla="*/ 53340 w 953770"/>
              <a:gd name="connsiteY65" fmla="*/ 97010 h 1788650"/>
              <a:gd name="connsiteX66" fmla="*/ 49530 w 953770"/>
              <a:gd name="connsiteY66" fmla="*/ 77960 h 1788650"/>
              <a:gd name="connsiteX67" fmla="*/ 72390 w 953770"/>
              <a:gd name="connsiteY67" fmla="*/ 93200 h 1788650"/>
              <a:gd name="connsiteX68" fmla="*/ 83820 w 953770"/>
              <a:gd name="connsiteY68" fmla="*/ 70340 h 1788650"/>
              <a:gd name="connsiteX69" fmla="*/ 110490 w 953770"/>
              <a:gd name="connsiteY69" fmla="*/ 89390 h 1788650"/>
              <a:gd name="connsiteX70" fmla="*/ 118110 w 953770"/>
              <a:gd name="connsiteY70" fmla="*/ 74150 h 1788650"/>
              <a:gd name="connsiteX71" fmla="*/ 125730 w 953770"/>
              <a:gd name="connsiteY71" fmla="*/ 51290 h 1788650"/>
              <a:gd name="connsiteX72" fmla="*/ 133350 w 953770"/>
              <a:gd name="connsiteY72" fmla="*/ 62720 h 1788650"/>
              <a:gd name="connsiteX73" fmla="*/ 140970 w 953770"/>
              <a:gd name="connsiteY73" fmla="*/ 51290 h 1788650"/>
              <a:gd name="connsiteX74" fmla="*/ 182880 w 953770"/>
              <a:gd name="connsiteY74" fmla="*/ 39860 h 1788650"/>
              <a:gd name="connsiteX75" fmla="*/ 211182 w 953770"/>
              <a:gd name="connsiteY75" fmla="*/ 51834 h 1788650"/>
              <a:gd name="connsiteX76" fmla="*/ 242207 w 953770"/>
              <a:gd name="connsiteY76" fmla="*/ 74695 h 1788650"/>
              <a:gd name="connsiteX77" fmla="*/ 283573 w 953770"/>
              <a:gd name="connsiteY77" fmla="*/ 104085 h 1788650"/>
              <a:gd name="connsiteX78" fmla="*/ 349431 w 953770"/>
              <a:gd name="connsiteY78" fmla="*/ 132389 h 1788650"/>
              <a:gd name="connsiteX79" fmla="*/ 389165 w 953770"/>
              <a:gd name="connsiteY79" fmla="*/ 159058 h 1788650"/>
              <a:gd name="connsiteX80" fmla="*/ 421277 w 953770"/>
              <a:gd name="connsiteY80" fmla="*/ 181374 h 1788650"/>
              <a:gd name="connsiteX81" fmla="*/ 457200 w 953770"/>
              <a:gd name="connsiteY81" fmla="*/ 209677 h 1788650"/>
              <a:gd name="connsiteX82" fmla="*/ 524147 w 953770"/>
              <a:gd name="connsiteY82" fmla="*/ 265195 h 1788650"/>
              <a:gd name="connsiteX83" fmla="*/ 555716 w 953770"/>
              <a:gd name="connsiteY83" fmla="*/ 294586 h 1788650"/>
              <a:gd name="connsiteX84" fmla="*/ 594360 w 953770"/>
              <a:gd name="connsiteY84" fmla="*/ 331597 h 1788650"/>
              <a:gd name="connsiteX85" fmla="*/ 622119 w 953770"/>
              <a:gd name="connsiteY85" fmla="*/ 369697 h 1788650"/>
              <a:gd name="connsiteX86" fmla="*/ 647700 w 953770"/>
              <a:gd name="connsiteY86" fmla="*/ 390380 h 1788650"/>
              <a:gd name="connsiteX87" fmla="*/ 678180 w 953770"/>
              <a:gd name="connsiteY87" fmla="*/ 436100 h 1788650"/>
              <a:gd name="connsiteX88" fmla="*/ 704850 w 953770"/>
              <a:gd name="connsiteY88" fmla="*/ 474200 h 1788650"/>
              <a:gd name="connsiteX89" fmla="*/ 741317 w 953770"/>
              <a:gd name="connsiteY89" fmla="*/ 549312 h 1788650"/>
              <a:gd name="connsiteX90" fmla="*/ 767987 w 953770"/>
              <a:gd name="connsiteY90" fmla="*/ 599930 h 1788650"/>
              <a:gd name="connsiteX91" fmla="*/ 798467 w 953770"/>
              <a:gd name="connsiteY91" fmla="*/ 651093 h 1788650"/>
              <a:gd name="connsiteX92" fmla="*/ 807176 w 953770"/>
              <a:gd name="connsiteY92" fmla="*/ 567273 h 1788650"/>
              <a:gd name="connsiteX93" fmla="*/ 801188 w 953770"/>
              <a:gd name="connsiteY93" fmla="*/ 501959 h 1788650"/>
              <a:gd name="connsiteX94" fmla="*/ 796290 w 953770"/>
              <a:gd name="connsiteY94" fmla="*/ 401810 h 1788650"/>
              <a:gd name="connsiteX95" fmla="*/ 792480 w 953770"/>
              <a:gd name="connsiteY95" fmla="*/ 337040 h 1788650"/>
              <a:gd name="connsiteX96" fmla="*/ 784860 w 953770"/>
              <a:gd name="connsiteY96" fmla="*/ 291320 h 1788650"/>
              <a:gd name="connsiteX97" fmla="*/ 788670 w 953770"/>
              <a:gd name="connsiteY97" fmla="*/ 196070 h 1788650"/>
              <a:gd name="connsiteX98" fmla="*/ 792480 w 953770"/>
              <a:gd name="connsiteY98" fmla="*/ 177020 h 1788650"/>
              <a:gd name="connsiteX99" fmla="*/ 800100 w 953770"/>
              <a:gd name="connsiteY99" fmla="*/ 199880 h 1788650"/>
              <a:gd name="connsiteX100" fmla="*/ 803910 w 953770"/>
              <a:gd name="connsiteY100" fmla="*/ 237980 h 1788650"/>
              <a:gd name="connsiteX101" fmla="*/ 807720 w 953770"/>
              <a:gd name="connsiteY101" fmla="*/ 268460 h 1788650"/>
              <a:gd name="connsiteX102" fmla="*/ 815340 w 953770"/>
              <a:gd name="connsiteY102" fmla="*/ 257030 h 1788650"/>
              <a:gd name="connsiteX103" fmla="*/ 826770 w 953770"/>
              <a:gd name="connsiteY103" fmla="*/ 226550 h 1788650"/>
              <a:gd name="connsiteX104" fmla="*/ 845820 w 953770"/>
              <a:gd name="connsiteY104" fmla="*/ 180830 h 1788650"/>
              <a:gd name="connsiteX105" fmla="*/ 853440 w 953770"/>
              <a:gd name="connsiteY105" fmla="*/ 196070 h 1788650"/>
              <a:gd name="connsiteX106" fmla="*/ 868680 w 953770"/>
              <a:gd name="connsiteY106" fmla="*/ 218930 h 1788650"/>
              <a:gd name="connsiteX107" fmla="*/ 876300 w 953770"/>
              <a:gd name="connsiteY107" fmla="*/ 199880 h 1788650"/>
              <a:gd name="connsiteX108" fmla="*/ 883920 w 953770"/>
              <a:gd name="connsiteY108" fmla="*/ 188450 h 1788650"/>
              <a:gd name="connsiteX109" fmla="*/ 887730 w 953770"/>
              <a:gd name="connsiteY109" fmla="*/ 237980 h 1788650"/>
              <a:gd name="connsiteX110" fmla="*/ 894806 w 953770"/>
              <a:gd name="connsiteY110" fmla="*/ 265739 h 1788650"/>
              <a:gd name="connsiteX111" fmla="*/ 906780 w 953770"/>
              <a:gd name="connsiteY111" fmla="*/ 226550 h 1788650"/>
              <a:gd name="connsiteX112" fmla="*/ 929640 w 953770"/>
              <a:gd name="connsiteY112" fmla="*/ 218930 h 1788650"/>
              <a:gd name="connsiteX113" fmla="*/ 933450 w 953770"/>
              <a:gd name="connsiteY113" fmla="*/ 207500 h 1788650"/>
              <a:gd name="connsiteX114" fmla="*/ 944880 w 953770"/>
              <a:gd name="connsiteY114" fmla="*/ 241790 h 1788650"/>
              <a:gd name="connsiteX115" fmla="*/ 941070 w 953770"/>
              <a:gd name="connsiteY115" fmla="*/ 302750 h 1788650"/>
              <a:gd name="connsiteX116" fmla="*/ 944880 w 953770"/>
              <a:gd name="connsiteY116" fmla="*/ 401810 h 1788650"/>
              <a:gd name="connsiteX117" fmla="*/ 948690 w 953770"/>
              <a:gd name="connsiteY117" fmla="*/ 428480 h 1788650"/>
              <a:gd name="connsiteX118" fmla="*/ 952500 w 953770"/>
              <a:gd name="connsiteY118" fmla="*/ 470390 h 1788650"/>
              <a:gd name="connsiteX119" fmla="*/ 950867 w 953770"/>
              <a:gd name="connsiteY119" fmla="*/ 552033 h 1788650"/>
              <a:gd name="connsiteX120" fmla="*/ 945969 w 953770"/>
              <a:gd name="connsiteY120" fmla="*/ 645650 h 1788650"/>
              <a:gd name="connsiteX121" fmla="*/ 946513 w 953770"/>
              <a:gd name="connsiteY121" fmla="*/ 731647 h 1788650"/>
              <a:gd name="connsiteX122" fmla="*/ 938893 w 953770"/>
              <a:gd name="connsiteY122" fmla="*/ 788253 h 1788650"/>
              <a:gd name="connsiteX123" fmla="*/ 941070 w 953770"/>
              <a:gd name="connsiteY123" fmla="*/ 862820 h 1788650"/>
              <a:gd name="connsiteX124" fmla="*/ 933450 w 953770"/>
              <a:gd name="connsiteY124" fmla="*/ 935210 h 1788650"/>
              <a:gd name="connsiteX125" fmla="*/ 925830 w 953770"/>
              <a:gd name="connsiteY125" fmla="*/ 988550 h 1788650"/>
              <a:gd name="connsiteX126" fmla="*/ 929640 w 953770"/>
              <a:gd name="connsiteY126" fmla="*/ 1057130 h 1788650"/>
              <a:gd name="connsiteX127" fmla="*/ 941070 w 953770"/>
              <a:gd name="connsiteY127" fmla="*/ 1133330 h 1788650"/>
              <a:gd name="connsiteX128" fmla="*/ 933450 w 953770"/>
              <a:gd name="connsiteY128" fmla="*/ 1217150 h 1788650"/>
              <a:gd name="connsiteX129" fmla="*/ 925830 w 953770"/>
              <a:gd name="connsiteY129" fmla="*/ 1262870 h 1788650"/>
              <a:gd name="connsiteX130" fmla="*/ 918210 w 953770"/>
              <a:gd name="connsiteY130" fmla="*/ 1346690 h 1788650"/>
              <a:gd name="connsiteX131" fmla="*/ 910590 w 953770"/>
              <a:gd name="connsiteY131" fmla="*/ 1380980 h 1788650"/>
              <a:gd name="connsiteX132" fmla="*/ 902970 w 953770"/>
              <a:gd name="connsiteY132" fmla="*/ 1460446 h 1788650"/>
              <a:gd name="connsiteX133" fmla="*/ 898071 w 953770"/>
              <a:gd name="connsiteY133" fmla="*/ 1525216 h 1788650"/>
              <a:gd name="connsiteX134" fmla="*/ 892628 w 953770"/>
              <a:gd name="connsiteY134" fmla="*/ 1573113 h 1788650"/>
              <a:gd name="connsiteX135" fmla="*/ 887730 w 953770"/>
              <a:gd name="connsiteY135" fmla="*/ 1609580 h 1788650"/>
              <a:gd name="connsiteX136" fmla="*/ 891540 w 953770"/>
              <a:gd name="connsiteY136" fmla="*/ 1617200 h 1788650"/>
              <a:gd name="connsiteX0" fmla="*/ 697230 w 953770"/>
              <a:gd name="connsiteY0" fmla="*/ 1788650 h 1788650"/>
              <a:gd name="connsiteX1" fmla="*/ 704850 w 953770"/>
              <a:gd name="connsiteY1" fmla="*/ 1758170 h 1788650"/>
              <a:gd name="connsiteX2" fmla="*/ 708660 w 953770"/>
              <a:gd name="connsiteY2" fmla="*/ 1742930 h 1788650"/>
              <a:gd name="connsiteX3" fmla="*/ 712470 w 953770"/>
              <a:gd name="connsiteY3" fmla="*/ 1716260 h 1788650"/>
              <a:gd name="connsiteX4" fmla="*/ 716280 w 953770"/>
              <a:gd name="connsiteY4" fmla="*/ 1697210 h 1788650"/>
              <a:gd name="connsiteX5" fmla="*/ 723900 w 953770"/>
              <a:gd name="connsiteY5" fmla="*/ 1674350 h 1788650"/>
              <a:gd name="connsiteX6" fmla="*/ 731520 w 953770"/>
              <a:gd name="connsiteY6" fmla="*/ 1590530 h 1788650"/>
              <a:gd name="connsiteX7" fmla="*/ 735330 w 953770"/>
              <a:gd name="connsiteY7" fmla="*/ 1579100 h 1788650"/>
              <a:gd name="connsiteX8" fmla="*/ 739140 w 953770"/>
              <a:gd name="connsiteY8" fmla="*/ 1529570 h 1788650"/>
              <a:gd name="connsiteX9" fmla="*/ 742950 w 953770"/>
              <a:gd name="connsiteY9" fmla="*/ 1514330 h 1788650"/>
              <a:gd name="connsiteX10" fmla="*/ 746760 w 953770"/>
              <a:gd name="connsiteY10" fmla="*/ 1472420 h 1788650"/>
              <a:gd name="connsiteX11" fmla="*/ 750570 w 953770"/>
              <a:gd name="connsiteY11" fmla="*/ 1457180 h 1788650"/>
              <a:gd name="connsiteX12" fmla="*/ 754380 w 953770"/>
              <a:gd name="connsiteY12" fmla="*/ 1426700 h 1788650"/>
              <a:gd name="connsiteX13" fmla="*/ 758190 w 953770"/>
              <a:gd name="connsiteY13" fmla="*/ 1400030 h 1788650"/>
              <a:gd name="connsiteX14" fmla="*/ 762000 w 953770"/>
              <a:gd name="connsiteY14" fmla="*/ 1339070 h 1788650"/>
              <a:gd name="connsiteX15" fmla="*/ 765810 w 953770"/>
              <a:gd name="connsiteY15" fmla="*/ 1316210 h 1788650"/>
              <a:gd name="connsiteX16" fmla="*/ 758190 w 953770"/>
              <a:gd name="connsiteY16" fmla="*/ 1209530 h 1788650"/>
              <a:gd name="connsiteX17" fmla="*/ 754380 w 953770"/>
              <a:gd name="connsiteY17" fmla="*/ 1190480 h 1788650"/>
              <a:gd name="connsiteX18" fmla="*/ 746760 w 953770"/>
              <a:gd name="connsiteY18" fmla="*/ 1137140 h 1788650"/>
              <a:gd name="connsiteX19" fmla="*/ 735330 w 953770"/>
              <a:gd name="connsiteY19" fmla="*/ 1087610 h 1788650"/>
              <a:gd name="connsiteX20" fmla="*/ 731520 w 953770"/>
              <a:gd name="connsiteY20" fmla="*/ 1076180 h 1788650"/>
              <a:gd name="connsiteX21" fmla="*/ 723900 w 953770"/>
              <a:gd name="connsiteY21" fmla="*/ 1019030 h 1788650"/>
              <a:gd name="connsiteX22" fmla="*/ 716280 w 953770"/>
              <a:gd name="connsiteY22" fmla="*/ 980930 h 1788650"/>
              <a:gd name="connsiteX23" fmla="*/ 712470 w 953770"/>
              <a:gd name="connsiteY23" fmla="*/ 942830 h 1788650"/>
              <a:gd name="connsiteX24" fmla="*/ 704850 w 953770"/>
              <a:gd name="connsiteY24" fmla="*/ 916160 h 1788650"/>
              <a:gd name="connsiteX25" fmla="*/ 701040 w 953770"/>
              <a:gd name="connsiteY25" fmla="*/ 897110 h 1788650"/>
              <a:gd name="connsiteX26" fmla="*/ 693420 w 953770"/>
              <a:gd name="connsiteY26" fmla="*/ 881870 h 1788650"/>
              <a:gd name="connsiteX27" fmla="*/ 685800 w 953770"/>
              <a:gd name="connsiteY27" fmla="*/ 859010 h 1788650"/>
              <a:gd name="connsiteX28" fmla="*/ 674370 w 953770"/>
              <a:gd name="connsiteY28" fmla="*/ 832340 h 1788650"/>
              <a:gd name="connsiteX29" fmla="*/ 666750 w 953770"/>
              <a:gd name="connsiteY29" fmla="*/ 817100 h 1788650"/>
              <a:gd name="connsiteX30" fmla="*/ 659130 w 953770"/>
              <a:gd name="connsiteY30" fmla="*/ 794240 h 1788650"/>
              <a:gd name="connsiteX31" fmla="*/ 655320 w 953770"/>
              <a:gd name="connsiteY31" fmla="*/ 779000 h 1788650"/>
              <a:gd name="connsiteX32" fmla="*/ 647700 w 953770"/>
              <a:gd name="connsiteY32" fmla="*/ 767570 h 1788650"/>
              <a:gd name="connsiteX33" fmla="*/ 640080 w 953770"/>
              <a:gd name="connsiteY33" fmla="*/ 737090 h 1788650"/>
              <a:gd name="connsiteX34" fmla="*/ 636270 w 953770"/>
              <a:gd name="connsiteY34" fmla="*/ 725660 h 1788650"/>
              <a:gd name="connsiteX35" fmla="*/ 632460 w 953770"/>
              <a:gd name="connsiteY35" fmla="*/ 710420 h 1788650"/>
              <a:gd name="connsiteX36" fmla="*/ 624840 w 953770"/>
              <a:gd name="connsiteY36" fmla="*/ 698990 h 1788650"/>
              <a:gd name="connsiteX37" fmla="*/ 621030 w 953770"/>
              <a:gd name="connsiteY37" fmla="*/ 683750 h 1788650"/>
              <a:gd name="connsiteX38" fmla="*/ 605790 w 953770"/>
              <a:gd name="connsiteY38" fmla="*/ 653270 h 1788650"/>
              <a:gd name="connsiteX39" fmla="*/ 586740 w 953770"/>
              <a:gd name="connsiteY39" fmla="*/ 622790 h 1788650"/>
              <a:gd name="connsiteX40" fmla="*/ 567690 w 953770"/>
              <a:gd name="connsiteY40" fmla="*/ 584690 h 1788650"/>
              <a:gd name="connsiteX41" fmla="*/ 567690 w 953770"/>
              <a:gd name="connsiteY41" fmla="*/ 584690 h 1788650"/>
              <a:gd name="connsiteX42" fmla="*/ 537210 w 953770"/>
              <a:gd name="connsiteY42" fmla="*/ 538970 h 1788650"/>
              <a:gd name="connsiteX43" fmla="*/ 518160 w 953770"/>
              <a:gd name="connsiteY43" fmla="*/ 504680 h 1788650"/>
              <a:gd name="connsiteX44" fmla="*/ 510540 w 953770"/>
              <a:gd name="connsiteY44" fmla="*/ 493250 h 1788650"/>
              <a:gd name="connsiteX45" fmla="*/ 468630 w 953770"/>
              <a:gd name="connsiteY45" fmla="*/ 455150 h 1788650"/>
              <a:gd name="connsiteX46" fmla="*/ 434340 w 953770"/>
              <a:gd name="connsiteY46" fmla="*/ 417050 h 1788650"/>
              <a:gd name="connsiteX47" fmla="*/ 403860 w 953770"/>
              <a:gd name="connsiteY47" fmla="*/ 390380 h 1788650"/>
              <a:gd name="connsiteX48" fmla="*/ 369570 w 953770"/>
              <a:gd name="connsiteY48" fmla="*/ 359900 h 1788650"/>
              <a:gd name="connsiteX49" fmla="*/ 342900 w 953770"/>
              <a:gd name="connsiteY49" fmla="*/ 344660 h 1788650"/>
              <a:gd name="connsiteX50" fmla="*/ 308610 w 953770"/>
              <a:gd name="connsiteY50" fmla="*/ 317990 h 1788650"/>
              <a:gd name="connsiteX51" fmla="*/ 281940 w 953770"/>
              <a:gd name="connsiteY51" fmla="*/ 302750 h 1788650"/>
              <a:gd name="connsiteX52" fmla="*/ 270510 w 953770"/>
              <a:gd name="connsiteY52" fmla="*/ 295130 h 1788650"/>
              <a:gd name="connsiteX53" fmla="*/ 224246 w 953770"/>
              <a:gd name="connsiteY53" fmla="*/ 264106 h 1788650"/>
              <a:gd name="connsiteX54" fmla="*/ 188323 w 953770"/>
              <a:gd name="connsiteY54" fmla="*/ 247232 h 1788650"/>
              <a:gd name="connsiteX55" fmla="*/ 163286 w 953770"/>
              <a:gd name="connsiteY55" fmla="*/ 215120 h 1788650"/>
              <a:gd name="connsiteX56" fmla="*/ 117566 w 953770"/>
              <a:gd name="connsiteY56" fmla="*/ 195526 h 1788650"/>
              <a:gd name="connsiteX57" fmla="*/ 76200 w 953770"/>
              <a:gd name="connsiteY57" fmla="*/ 167768 h 1788650"/>
              <a:gd name="connsiteX58" fmla="*/ 30480 w 953770"/>
              <a:gd name="connsiteY58" fmla="*/ 142730 h 1788650"/>
              <a:gd name="connsiteX59" fmla="*/ 22860 w 953770"/>
              <a:gd name="connsiteY59" fmla="*/ 127490 h 1788650"/>
              <a:gd name="connsiteX60" fmla="*/ 11430 w 953770"/>
              <a:gd name="connsiteY60" fmla="*/ 119870 h 1788650"/>
              <a:gd name="connsiteX61" fmla="*/ 19050 w 953770"/>
              <a:gd name="connsiteY61" fmla="*/ 104630 h 1788650"/>
              <a:gd name="connsiteX62" fmla="*/ 30480 w 953770"/>
              <a:gd name="connsiteY62" fmla="*/ 116060 h 1788650"/>
              <a:gd name="connsiteX63" fmla="*/ 41910 w 953770"/>
              <a:gd name="connsiteY63" fmla="*/ 123680 h 1788650"/>
              <a:gd name="connsiteX64" fmla="*/ 60960 w 953770"/>
              <a:gd name="connsiteY64" fmla="*/ 127490 h 1788650"/>
              <a:gd name="connsiteX65" fmla="*/ 53340 w 953770"/>
              <a:gd name="connsiteY65" fmla="*/ 97010 h 1788650"/>
              <a:gd name="connsiteX66" fmla="*/ 49530 w 953770"/>
              <a:gd name="connsiteY66" fmla="*/ 77960 h 1788650"/>
              <a:gd name="connsiteX67" fmla="*/ 72390 w 953770"/>
              <a:gd name="connsiteY67" fmla="*/ 93200 h 1788650"/>
              <a:gd name="connsiteX68" fmla="*/ 83820 w 953770"/>
              <a:gd name="connsiteY68" fmla="*/ 70340 h 1788650"/>
              <a:gd name="connsiteX69" fmla="*/ 110490 w 953770"/>
              <a:gd name="connsiteY69" fmla="*/ 89390 h 1788650"/>
              <a:gd name="connsiteX70" fmla="*/ 118110 w 953770"/>
              <a:gd name="connsiteY70" fmla="*/ 74150 h 1788650"/>
              <a:gd name="connsiteX71" fmla="*/ 125730 w 953770"/>
              <a:gd name="connsiteY71" fmla="*/ 51290 h 1788650"/>
              <a:gd name="connsiteX72" fmla="*/ 133350 w 953770"/>
              <a:gd name="connsiteY72" fmla="*/ 62720 h 1788650"/>
              <a:gd name="connsiteX73" fmla="*/ 140970 w 953770"/>
              <a:gd name="connsiteY73" fmla="*/ 51290 h 1788650"/>
              <a:gd name="connsiteX74" fmla="*/ 182880 w 953770"/>
              <a:gd name="connsiteY74" fmla="*/ 39860 h 1788650"/>
              <a:gd name="connsiteX75" fmla="*/ 211182 w 953770"/>
              <a:gd name="connsiteY75" fmla="*/ 51834 h 1788650"/>
              <a:gd name="connsiteX76" fmla="*/ 242207 w 953770"/>
              <a:gd name="connsiteY76" fmla="*/ 74695 h 1788650"/>
              <a:gd name="connsiteX77" fmla="*/ 283573 w 953770"/>
              <a:gd name="connsiteY77" fmla="*/ 104085 h 1788650"/>
              <a:gd name="connsiteX78" fmla="*/ 349431 w 953770"/>
              <a:gd name="connsiteY78" fmla="*/ 132389 h 1788650"/>
              <a:gd name="connsiteX79" fmla="*/ 389165 w 953770"/>
              <a:gd name="connsiteY79" fmla="*/ 159058 h 1788650"/>
              <a:gd name="connsiteX80" fmla="*/ 421277 w 953770"/>
              <a:gd name="connsiteY80" fmla="*/ 181374 h 1788650"/>
              <a:gd name="connsiteX81" fmla="*/ 457200 w 953770"/>
              <a:gd name="connsiteY81" fmla="*/ 209677 h 1788650"/>
              <a:gd name="connsiteX82" fmla="*/ 524147 w 953770"/>
              <a:gd name="connsiteY82" fmla="*/ 265195 h 1788650"/>
              <a:gd name="connsiteX83" fmla="*/ 555716 w 953770"/>
              <a:gd name="connsiteY83" fmla="*/ 294586 h 1788650"/>
              <a:gd name="connsiteX84" fmla="*/ 594360 w 953770"/>
              <a:gd name="connsiteY84" fmla="*/ 331597 h 1788650"/>
              <a:gd name="connsiteX85" fmla="*/ 622119 w 953770"/>
              <a:gd name="connsiteY85" fmla="*/ 369697 h 1788650"/>
              <a:gd name="connsiteX86" fmla="*/ 647700 w 953770"/>
              <a:gd name="connsiteY86" fmla="*/ 390380 h 1788650"/>
              <a:gd name="connsiteX87" fmla="*/ 678180 w 953770"/>
              <a:gd name="connsiteY87" fmla="*/ 436100 h 1788650"/>
              <a:gd name="connsiteX88" fmla="*/ 704850 w 953770"/>
              <a:gd name="connsiteY88" fmla="*/ 474200 h 1788650"/>
              <a:gd name="connsiteX89" fmla="*/ 741317 w 953770"/>
              <a:gd name="connsiteY89" fmla="*/ 549312 h 1788650"/>
              <a:gd name="connsiteX90" fmla="*/ 767987 w 953770"/>
              <a:gd name="connsiteY90" fmla="*/ 599930 h 1788650"/>
              <a:gd name="connsiteX91" fmla="*/ 798467 w 953770"/>
              <a:gd name="connsiteY91" fmla="*/ 651093 h 1788650"/>
              <a:gd name="connsiteX92" fmla="*/ 807176 w 953770"/>
              <a:gd name="connsiteY92" fmla="*/ 567273 h 1788650"/>
              <a:gd name="connsiteX93" fmla="*/ 801188 w 953770"/>
              <a:gd name="connsiteY93" fmla="*/ 501959 h 1788650"/>
              <a:gd name="connsiteX94" fmla="*/ 796290 w 953770"/>
              <a:gd name="connsiteY94" fmla="*/ 401810 h 1788650"/>
              <a:gd name="connsiteX95" fmla="*/ 792480 w 953770"/>
              <a:gd name="connsiteY95" fmla="*/ 337040 h 1788650"/>
              <a:gd name="connsiteX96" fmla="*/ 784860 w 953770"/>
              <a:gd name="connsiteY96" fmla="*/ 291320 h 1788650"/>
              <a:gd name="connsiteX97" fmla="*/ 788670 w 953770"/>
              <a:gd name="connsiteY97" fmla="*/ 196070 h 1788650"/>
              <a:gd name="connsiteX98" fmla="*/ 792480 w 953770"/>
              <a:gd name="connsiteY98" fmla="*/ 177020 h 1788650"/>
              <a:gd name="connsiteX99" fmla="*/ 800100 w 953770"/>
              <a:gd name="connsiteY99" fmla="*/ 199880 h 1788650"/>
              <a:gd name="connsiteX100" fmla="*/ 803910 w 953770"/>
              <a:gd name="connsiteY100" fmla="*/ 237980 h 1788650"/>
              <a:gd name="connsiteX101" fmla="*/ 807720 w 953770"/>
              <a:gd name="connsiteY101" fmla="*/ 268460 h 1788650"/>
              <a:gd name="connsiteX102" fmla="*/ 815340 w 953770"/>
              <a:gd name="connsiteY102" fmla="*/ 257030 h 1788650"/>
              <a:gd name="connsiteX103" fmla="*/ 826770 w 953770"/>
              <a:gd name="connsiteY103" fmla="*/ 226550 h 1788650"/>
              <a:gd name="connsiteX104" fmla="*/ 845820 w 953770"/>
              <a:gd name="connsiteY104" fmla="*/ 180830 h 1788650"/>
              <a:gd name="connsiteX105" fmla="*/ 853440 w 953770"/>
              <a:gd name="connsiteY105" fmla="*/ 196070 h 1788650"/>
              <a:gd name="connsiteX106" fmla="*/ 868680 w 953770"/>
              <a:gd name="connsiteY106" fmla="*/ 218930 h 1788650"/>
              <a:gd name="connsiteX107" fmla="*/ 876300 w 953770"/>
              <a:gd name="connsiteY107" fmla="*/ 199880 h 1788650"/>
              <a:gd name="connsiteX108" fmla="*/ 883920 w 953770"/>
              <a:gd name="connsiteY108" fmla="*/ 188450 h 1788650"/>
              <a:gd name="connsiteX109" fmla="*/ 887730 w 953770"/>
              <a:gd name="connsiteY109" fmla="*/ 237980 h 1788650"/>
              <a:gd name="connsiteX110" fmla="*/ 894806 w 953770"/>
              <a:gd name="connsiteY110" fmla="*/ 265739 h 1788650"/>
              <a:gd name="connsiteX111" fmla="*/ 906780 w 953770"/>
              <a:gd name="connsiteY111" fmla="*/ 226550 h 1788650"/>
              <a:gd name="connsiteX112" fmla="*/ 929640 w 953770"/>
              <a:gd name="connsiteY112" fmla="*/ 218930 h 1788650"/>
              <a:gd name="connsiteX113" fmla="*/ 933450 w 953770"/>
              <a:gd name="connsiteY113" fmla="*/ 207500 h 1788650"/>
              <a:gd name="connsiteX114" fmla="*/ 944880 w 953770"/>
              <a:gd name="connsiteY114" fmla="*/ 241790 h 1788650"/>
              <a:gd name="connsiteX115" fmla="*/ 941070 w 953770"/>
              <a:gd name="connsiteY115" fmla="*/ 302750 h 1788650"/>
              <a:gd name="connsiteX116" fmla="*/ 944880 w 953770"/>
              <a:gd name="connsiteY116" fmla="*/ 401810 h 1788650"/>
              <a:gd name="connsiteX117" fmla="*/ 948690 w 953770"/>
              <a:gd name="connsiteY117" fmla="*/ 428480 h 1788650"/>
              <a:gd name="connsiteX118" fmla="*/ 952500 w 953770"/>
              <a:gd name="connsiteY118" fmla="*/ 470390 h 1788650"/>
              <a:gd name="connsiteX119" fmla="*/ 950867 w 953770"/>
              <a:gd name="connsiteY119" fmla="*/ 552033 h 1788650"/>
              <a:gd name="connsiteX120" fmla="*/ 945969 w 953770"/>
              <a:gd name="connsiteY120" fmla="*/ 645650 h 1788650"/>
              <a:gd name="connsiteX121" fmla="*/ 946513 w 953770"/>
              <a:gd name="connsiteY121" fmla="*/ 731647 h 1788650"/>
              <a:gd name="connsiteX122" fmla="*/ 938893 w 953770"/>
              <a:gd name="connsiteY122" fmla="*/ 788253 h 1788650"/>
              <a:gd name="connsiteX123" fmla="*/ 941070 w 953770"/>
              <a:gd name="connsiteY123" fmla="*/ 862820 h 1788650"/>
              <a:gd name="connsiteX124" fmla="*/ 933450 w 953770"/>
              <a:gd name="connsiteY124" fmla="*/ 935210 h 1788650"/>
              <a:gd name="connsiteX125" fmla="*/ 925830 w 953770"/>
              <a:gd name="connsiteY125" fmla="*/ 988550 h 1788650"/>
              <a:gd name="connsiteX126" fmla="*/ 929640 w 953770"/>
              <a:gd name="connsiteY126" fmla="*/ 1057130 h 1788650"/>
              <a:gd name="connsiteX127" fmla="*/ 941070 w 953770"/>
              <a:gd name="connsiteY127" fmla="*/ 1133330 h 1788650"/>
              <a:gd name="connsiteX128" fmla="*/ 933450 w 953770"/>
              <a:gd name="connsiteY128" fmla="*/ 1217150 h 1788650"/>
              <a:gd name="connsiteX129" fmla="*/ 925830 w 953770"/>
              <a:gd name="connsiteY129" fmla="*/ 1262870 h 1788650"/>
              <a:gd name="connsiteX130" fmla="*/ 918210 w 953770"/>
              <a:gd name="connsiteY130" fmla="*/ 1346690 h 1788650"/>
              <a:gd name="connsiteX131" fmla="*/ 910590 w 953770"/>
              <a:gd name="connsiteY131" fmla="*/ 1380980 h 1788650"/>
              <a:gd name="connsiteX132" fmla="*/ 902970 w 953770"/>
              <a:gd name="connsiteY132" fmla="*/ 1460446 h 1788650"/>
              <a:gd name="connsiteX133" fmla="*/ 898071 w 953770"/>
              <a:gd name="connsiteY133" fmla="*/ 1525216 h 1788650"/>
              <a:gd name="connsiteX134" fmla="*/ 892628 w 953770"/>
              <a:gd name="connsiteY134" fmla="*/ 1573113 h 1788650"/>
              <a:gd name="connsiteX135" fmla="*/ 887730 w 953770"/>
              <a:gd name="connsiteY135" fmla="*/ 1609580 h 1788650"/>
              <a:gd name="connsiteX136" fmla="*/ 891540 w 953770"/>
              <a:gd name="connsiteY136" fmla="*/ 1617200 h 1788650"/>
              <a:gd name="connsiteX0" fmla="*/ 697230 w 953770"/>
              <a:gd name="connsiteY0" fmla="*/ 1788650 h 1788650"/>
              <a:gd name="connsiteX1" fmla="*/ 704850 w 953770"/>
              <a:gd name="connsiteY1" fmla="*/ 1758170 h 1788650"/>
              <a:gd name="connsiteX2" fmla="*/ 708660 w 953770"/>
              <a:gd name="connsiteY2" fmla="*/ 1742930 h 1788650"/>
              <a:gd name="connsiteX3" fmla="*/ 712470 w 953770"/>
              <a:gd name="connsiteY3" fmla="*/ 1716260 h 1788650"/>
              <a:gd name="connsiteX4" fmla="*/ 716280 w 953770"/>
              <a:gd name="connsiteY4" fmla="*/ 1697210 h 1788650"/>
              <a:gd name="connsiteX5" fmla="*/ 723900 w 953770"/>
              <a:gd name="connsiteY5" fmla="*/ 1674350 h 1788650"/>
              <a:gd name="connsiteX6" fmla="*/ 731520 w 953770"/>
              <a:gd name="connsiteY6" fmla="*/ 1590530 h 1788650"/>
              <a:gd name="connsiteX7" fmla="*/ 735330 w 953770"/>
              <a:gd name="connsiteY7" fmla="*/ 1579100 h 1788650"/>
              <a:gd name="connsiteX8" fmla="*/ 739140 w 953770"/>
              <a:gd name="connsiteY8" fmla="*/ 1529570 h 1788650"/>
              <a:gd name="connsiteX9" fmla="*/ 742950 w 953770"/>
              <a:gd name="connsiteY9" fmla="*/ 1514330 h 1788650"/>
              <a:gd name="connsiteX10" fmla="*/ 746760 w 953770"/>
              <a:gd name="connsiteY10" fmla="*/ 1472420 h 1788650"/>
              <a:gd name="connsiteX11" fmla="*/ 750570 w 953770"/>
              <a:gd name="connsiteY11" fmla="*/ 1457180 h 1788650"/>
              <a:gd name="connsiteX12" fmla="*/ 754380 w 953770"/>
              <a:gd name="connsiteY12" fmla="*/ 1426700 h 1788650"/>
              <a:gd name="connsiteX13" fmla="*/ 758190 w 953770"/>
              <a:gd name="connsiteY13" fmla="*/ 1400030 h 1788650"/>
              <a:gd name="connsiteX14" fmla="*/ 762000 w 953770"/>
              <a:gd name="connsiteY14" fmla="*/ 1339070 h 1788650"/>
              <a:gd name="connsiteX15" fmla="*/ 765810 w 953770"/>
              <a:gd name="connsiteY15" fmla="*/ 1316210 h 1788650"/>
              <a:gd name="connsiteX16" fmla="*/ 758190 w 953770"/>
              <a:gd name="connsiteY16" fmla="*/ 1209530 h 1788650"/>
              <a:gd name="connsiteX17" fmla="*/ 754380 w 953770"/>
              <a:gd name="connsiteY17" fmla="*/ 1190480 h 1788650"/>
              <a:gd name="connsiteX18" fmla="*/ 746760 w 953770"/>
              <a:gd name="connsiteY18" fmla="*/ 1137140 h 1788650"/>
              <a:gd name="connsiteX19" fmla="*/ 735330 w 953770"/>
              <a:gd name="connsiteY19" fmla="*/ 1087610 h 1788650"/>
              <a:gd name="connsiteX20" fmla="*/ 731520 w 953770"/>
              <a:gd name="connsiteY20" fmla="*/ 1076180 h 1788650"/>
              <a:gd name="connsiteX21" fmla="*/ 723900 w 953770"/>
              <a:gd name="connsiteY21" fmla="*/ 1019030 h 1788650"/>
              <a:gd name="connsiteX22" fmla="*/ 716280 w 953770"/>
              <a:gd name="connsiteY22" fmla="*/ 980930 h 1788650"/>
              <a:gd name="connsiteX23" fmla="*/ 712470 w 953770"/>
              <a:gd name="connsiteY23" fmla="*/ 942830 h 1788650"/>
              <a:gd name="connsiteX24" fmla="*/ 704850 w 953770"/>
              <a:gd name="connsiteY24" fmla="*/ 916160 h 1788650"/>
              <a:gd name="connsiteX25" fmla="*/ 701040 w 953770"/>
              <a:gd name="connsiteY25" fmla="*/ 897110 h 1788650"/>
              <a:gd name="connsiteX26" fmla="*/ 693420 w 953770"/>
              <a:gd name="connsiteY26" fmla="*/ 881870 h 1788650"/>
              <a:gd name="connsiteX27" fmla="*/ 685800 w 953770"/>
              <a:gd name="connsiteY27" fmla="*/ 859010 h 1788650"/>
              <a:gd name="connsiteX28" fmla="*/ 674370 w 953770"/>
              <a:gd name="connsiteY28" fmla="*/ 832340 h 1788650"/>
              <a:gd name="connsiteX29" fmla="*/ 666750 w 953770"/>
              <a:gd name="connsiteY29" fmla="*/ 817100 h 1788650"/>
              <a:gd name="connsiteX30" fmla="*/ 659130 w 953770"/>
              <a:gd name="connsiteY30" fmla="*/ 794240 h 1788650"/>
              <a:gd name="connsiteX31" fmla="*/ 655320 w 953770"/>
              <a:gd name="connsiteY31" fmla="*/ 779000 h 1788650"/>
              <a:gd name="connsiteX32" fmla="*/ 647700 w 953770"/>
              <a:gd name="connsiteY32" fmla="*/ 767570 h 1788650"/>
              <a:gd name="connsiteX33" fmla="*/ 640080 w 953770"/>
              <a:gd name="connsiteY33" fmla="*/ 737090 h 1788650"/>
              <a:gd name="connsiteX34" fmla="*/ 636270 w 953770"/>
              <a:gd name="connsiteY34" fmla="*/ 725660 h 1788650"/>
              <a:gd name="connsiteX35" fmla="*/ 632460 w 953770"/>
              <a:gd name="connsiteY35" fmla="*/ 710420 h 1788650"/>
              <a:gd name="connsiteX36" fmla="*/ 624840 w 953770"/>
              <a:gd name="connsiteY36" fmla="*/ 698990 h 1788650"/>
              <a:gd name="connsiteX37" fmla="*/ 621030 w 953770"/>
              <a:gd name="connsiteY37" fmla="*/ 683750 h 1788650"/>
              <a:gd name="connsiteX38" fmla="*/ 605790 w 953770"/>
              <a:gd name="connsiteY38" fmla="*/ 653270 h 1788650"/>
              <a:gd name="connsiteX39" fmla="*/ 586740 w 953770"/>
              <a:gd name="connsiteY39" fmla="*/ 622790 h 1788650"/>
              <a:gd name="connsiteX40" fmla="*/ 567690 w 953770"/>
              <a:gd name="connsiteY40" fmla="*/ 584690 h 1788650"/>
              <a:gd name="connsiteX41" fmla="*/ 567690 w 953770"/>
              <a:gd name="connsiteY41" fmla="*/ 584690 h 1788650"/>
              <a:gd name="connsiteX42" fmla="*/ 537210 w 953770"/>
              <a:gd name="connsiteY42" fmla="*/ 538970 h 1788650"/>
              <a:gd name="connsiteX43" fmla="*/ 518160 w 953770"/>
              <a:gd name="connsiteY43" fmla="*/ 504680 h 1788650"/>
              <a:gd name="connsiteX44" fmla="*/ 510540 w 953770"/>
              <a:gd name="connsiteY44" fmla="*/ 493250 h 1788650"/>
              <a:gd name="connsiteX45" fmla="*/ 468630 w 953770"/>
              <a:gd name="connsiteY45" fmla="*/ 455150 h 1788650"/>
              <a:gd name="connsiteX46" fmla="*/ 434340 w 953770"/>
              <a:gd name="connsiteY46" fmla="*/ 417050 h 1788650"/>
              <a:gd name="connsiteX47" fmla="*/ 403860 w 953770"/>
              <a:gd name="connsiteY47" fmla="*/ 390380 h 1788650"/>
              <a:gd name="connsiteX48" fmla="*/ 369570 w 953770"/>
              <a:gd name="connsiteY48" fmla="*/ 359900 h 1788650"/>
              <a:gd name="connsiteX49" fmla="*/ 342900 w 953770"/>
              <a:gd name="connsiteY49" fmla="*/ 344660 h 1788650"/>
              <a:gd name="connsiteX50" fmla="*/ 308610 w 953770"/>
              <a:gd name="connsiteY50" fmla="*/ 317990 h 1788650"/>
              <a:gd name="connsiteX51" fmla="*/ 281940 w 953770"/>
              <a:gd name="connsiteY51" fmla="*/ 302750 h 1788650"/>
              <a:gd name="connsiteX52" fmla="*/ 270510 w 953770"/>
              <a:gd name="connsiteY52" fmla="*/ 295130 h 1788650"/>
              <a:gd name="connsiteX53" fmla="*/ 224246 w 953770"/>
              <a:gd name="connsiteY53" fmla="*/ 264106 h 1788650"/>
              <a:gd name="connsiteX54" fmla="*/ 188323 w 953770"/>
              <a:gd name="connsiteY54" fmla="*/ 247232 h 1788650"/>
              <a:gd name="connsiteX55" fmla="*/ 163286 w 953770"/>
              <a:gd name="connsiteY55" fmla="*/ 215120 h 1788650"/>
              <a:gd name="connsiteX56" fmla="*/ 117566 w 953770"/>
              <a:gd name="connsiteY56" fmla="*/ 195526 h 1788650"/>
              <a:gd name="connsiteX57" fmla="*/ 76200 w 953770"/>
              <a:gd name="connsiteY57" fmla="*/ 167768 h 1788650"/>
              <a:gd name="connsiteX58" fmla="*/ 30480 w 953770"/>
              <a:gd name="connsiteY58" fmla="*/ 142730 h 1788650"/>
              <a:gd name="connsiteX59" fmla="*/ 22860 w 953770"/>
              <a:gd name="connsiteY59" fmla="*/ 127490 h 1788650"/>
              <a:gd name="connsiteX60" fmla="*/ 11430 w 953770"/>
              <a:gd name="connsiteY60" fmla="*/ 119870 h 1788650"/>
              <a:gd name="connsiteX61" fmla="*/ 19050 w 953770"/>
              <a:gd name="connsiteY61" fmla="*/ 104630 h 1788650"/>
              <a:gd name="connsiteX62" fmla="*/ 30480 w 953770"/>
              <a:gd name="connsiteY62" fmla="*/ 116060 h 1788650"/>
              <a:gd name="connsiteX63" fmla="*/ 41910 w 953770"/>
              <a:gd name="connsiteY63" fmla="*/ 123680 h 1788650"/>
              <a:gd name="connsiteX64" fmla="*/ 60960 w 953770"/>
              <a:gd name="connsiteY64" fmla="*/ 127490 h 1788650"/>
              <a:gd name="connsiteX65" fmla="*/ 53340 w 953770"/>
              <a:gd name="connsiteY65" fmla="*/ 97010 h 1788650"/>
              <a:gd name="connsiteX66" fmla="*/ 49530 w 953770"/>
              <a:gd name="connsiteY66" fmla="*/ 77960 h 1788650"/>
              <a:gd name="connsiteX67" fmla="*/ 72390 w 953770"/>
              <a:gd name="connsiteY67" fmla="*/ 93200 h 1788650"/>
              <a:gd name="connsiteX68" fmla="*/ 83820 w 953770"/>
              <a:gd name="connsiteY68" fmla="*/ 70340 h 1788650"/>
              <a:gd name="connsiteX69" fmla="*/ 110490 w 953770"/>
              <a:gd name="connsiteY69" fmla="*/ 89390 h 1788650"/>
              <a:gd name="connsiteX70" fmla="*/ 118110 w 953770"/>
              <a:gd name="connsiteY70" fmla="*/ 74150 h 1788650"/>
              <a:gd name="connsiteX71" fmla="*/ 125730 w 953770"/>
              <a:gd name="connsiteY71" fmla="*/ 51290 h 1788650"/>
              <a:gd name="connsiteX72" fmla="*/ 133350 w 953770"/>
              <a:gd name="connsiteY72" fmla="*/ 62720 h 1788650"/>
              <a:gd name="connsiteX73" fmla="*/ 140970 w 953770"/>
              <a:gd name="connsiteY73" fmla="*/ 51290 h 1788650"/>
              <a:gd name="connsiteX74" fmla="*/ 182880 w 953770"/>
              <a:gd name="connsiteY74" fmla="*/ 39860 h 1788650"/>
              <a:gd name="connsiteX75" fmla="*/ 211182 w 953770"/>
              <a:gd name="connsiteY75" fmla="*/ 51834 h 1788650"/>
              <a:gd name="connsiteX76" fmla="*/ 242207 w 953770"/>
              <a:gd name="connsiteY76" fmla="*/ 74695 h 1788650"/>
              <a:gd name="connsiteX77" fmla="*/ 283573 w 953770"/>
              <a:gd name="connsiteY77" fmla="*/ 104085 h 1788650"/>
              <a:gd name="connsiteX78" fmla="*/ 349431 w 953770"/>
              <a:gd name="connsiteY78" fmla="*/ 132389 h 1788650"/>
              <a:gd name="connsiteX79" fmla="*/ 389165 w 953770"/>
              <a:gd name="connsiteY79" fmla="*/ 159058 h 1788650"/>
              <a:gd name="connsiteX80" fmla="*/ 421277 w 953770"/>
              <a:gd name="connsiteY80" fmla="*/ 181374 h 1788650"/>
              <a:gd name="connsiteX81" fmla="*/ 457200 w 953770"/>
              <a:gd name="connsiteY81" fmla="*/ 209677 h 1788650"/>
              <a:gd name="connsiteX82" fmla="*/ 524147 w 953770"/>
              <a:gd name="connsiteY82" fmla="*/ 265195 h 1788650"/>
              <a:gd name="connsiteX83" fmla="*/ 555716 w 953770"/>
              <a:gd name="connsiteY83" fmla="*/ 294586 h 1788650"/>
              <a:gd name="connsiteX84" fmla="*/ 594360 w 953770"/>
              <a:gd name="connsiteY84" fmla="*/ 331597 h 1788650"/>
              <a:gd name="connsiteX85" fmla="*/ 622119 w 953770"/>
              <a:gd name="connsiteY85" fmla="*/ 369697 h 1788650"/>
              <a:gd name="connsiteX86" fmla="*/ 647700 w 953770"/>
              <a:gd name="connsiteY86" fmla="*/ 390380 h 1788650"/>
              <a:gd name="connsiteX87" fmla="*/ 678180 w 953770"/>
              <a:gd name="connsiteY87" fmla="*/ 436100 h 1788650"/>
              <a:gd name="connsiteX88" fmla="*/ 704850 w 953770"/>
              <a:gd name="connsiteY88" fmla="*/ 474200 h 1788650"/>
              <a:gd name="connsiteX89" fmla="*/ 741317 w 953770"/>
              <a:gd name="connsiteY89" fmla="*/ 549312 h 1788650"/>
              <a:gd name="connsiteX90" fmla="*/ 767987 w 953770"/>
              <a:gd name="connsiteY90" fmla="*/ 599930 h 1788650"/>
              <a:gd name="connsiteX91" fmla="*/ 798467 w 953770"/>
              <a:gd name="connsiteY91" fmla="*/ 651093 h 1788650"/>
              <a:gd name="connsiteX92" fmla="*/ 807176 w 953770"/>
              <a:gd name="connsiteY92" fmla="*/ 567273 h 1788650"/>
              <a:gd name="connsiteX93" fmla="*/ 801188 w 953770"/>
              <a:gd name="connsiteY93" fmla="*/ 501959 h 1788650"/>
              <a:gd name="connsiteX94" fmla="*/ 796290 w 953770"/>
              <a:gd name="connsiteY94" fmla="*/ 401810 h 1788650"/>
              <a:gd name="connsiteX95" fmla="*/ 792480 w 953770"/>
              <a:gd name="connsiteY95" fmla="*/ 337040 h 1788650"/>
              <a:gd name="connsiteX96" fmla="*/ 784860 w 953770"/>
              <a:gd name="connsiteY96" fmla="*/ 291320 h 1788650"/>
              <a:gd name="connsiteX97" fmla="*/ 788670 w 953770"/>
              <a:gd name="connsiteY97" fmla="*/ 196070 h 1788650"/>
              <a:gd name="connsiteX98" fmla="*/ 792480 w 953770"/>
              <a:gd name="connsiteY98" fmla="*/ 177020 h 1788650"/>
              <a:gd name="connsiteX99" fmla="*/ 800100 w 953770"/>
              <a:gd name="connsiteY99" fmla="*/ 199880 h 1788650"/>
              <a:gd name="connsiteX100" fmla="*/ 803910 w 953770"/>
              <a:gd name="connsiteY100" fmla="*/ 237980 h 1788650"/>
              <a:gd name="connsiteX101" fmla="*/ 807720 w 953770"/>
              <a:gd name="connsiteY101" fmla="*/ 268460 h 1788650"/>
              <a:gd name="connsiteX102" fmla="*/ 815340 w 953770"/>
              <a:gd name="connsiteY102" fmla="*/ 257030 h 1788650"/>
              <a:gd name="connsiteX103" fmla="*/ 826770 w 953770"/>
              <a:gd name="connsiteY103" fmla="*/ 226550 h 1788650"/>
              <a:gd name="connsiteX104" fmla="*/ 845820 w 953770"/>
              <a:gd name="connsiteY104" fmla="*/ 180830 h 1788650"/>
              <a:gd name="connsiteX105" fmla="*/ 853440 w 953770"/>
              <a:gd name="connsiteY105" fmla="*/ 196070 h 1788650"/>
              <a:gd name="connsiteX106" fmla="*/ 868680 w 953770"/>
              <a:gd name="connsiteY106" fmla="*/ 218930 h 1788650"/>
              <a:gd name="connsiteX107" fmla="*/ 876300 w 953770"/>
              <a:gd name="connsiteY107" fmla="*/ 199880 h 1788650"/>
              <a:gd name="connsiteX108" fmla="*/ 883920 w 953770"/>
              <a:gd name="connsiteY108" fmla="*/ 188450 h 1788650"/>
              <a:gd name="connsiteX109" fmla="*/ 887730 w 953770"/>
              <a:gd name="connsiteY109" fmla="*/ 237980 h 1788650"/>
              <a:gd name="connsiteX110" fmla="*/ 894806 w 953770"/>
              <a:gd name="connsiteY110" fmla="*/ 265739 h 1788650"/>
              <a:gd name="connsiteX111" fmla="*/ 906780 w 953770"/>
              <a:gd name="connsiteY111" fmla="*/ 226550 h 1788650"/>
              <a:gd name="connsiteX112" fmla="*/ 929640 w 953770"/>
              <a:gd name="connsiteY112" fmla="*/ 218930 h 1788650"/>
              <a:gd name="connsiteX113" fmla="*/ 933450 w 953770"/>
              <a:gd name="connsiteY113" fmla="*/ 207500 h 1788650"/>
              <a:gd name="connsiteX114" fmla="*/ 944880 w 953770"/>
              <a:gd name="connsiteY114" fmla="*/ 241790 h 1788650"/>
              <a:gd name="connsiteX115" fmla="*/ 941070 w 953770"/>
              <a:gd name="connsiteY115" fmla="*/ 302750 h 1788650"/>
              <a:gd name="connsiteX116" fmla="*/ 944880 w 953770"/>
              <a:gd name="connsiteY116" fmla="*/ 401810 h 1788650"/>
              <a:gd name="connsiteX117" fmla="*/ 948690 w 953770"/>
              <a:gd name="connsiteY117" fmla="*/ 428480 h 1788650"/>
              <a:gd name="connsiteX118" fmla="*/ 952500 w 953770"/>
              <a:gd name="connsiteY118" fmla="*/ 470390 h 1788650"/>
              <a:gd name="connsiteX119" fmla="*/ 950867 w 953770"/>
              <a:gd name="connsiteY119" fmla="*/ 552033 h 1788650"/>
              <a:gd name="connsiteX120" fmla="*/ 945969 w 953770"/>
              <a:gd name="connsiteY120" fmla="*/ 645650 h 1788650"/>
              <a:gd name="connsiteX121" fmla="*/ 946513 w 953770"/>
              <a:gd name="connsiteY121" fmla="*/ 731647 h 1788650"/>
              <a:gd name="connsiteX122" fmla="*/ 938893 w 953770"/>
              <a:gd name="connsiteY122" fmla="*/ 788253 h 1788650"/>
              <a:gd name="connsiteX123" fmla="*/ 941070 w 953770"/>
              <a:gd name="connsiteY123" fmla="*/ 862820 h 1788650"/>
              <a:gd name="connsiteX124" fmla="*/ 933450 w 953770"/>
              <a:gd name="connsiteY124" fmla="*/ 935210 h 1788650"/>
              <a:gd name="connsiteX125" fmla="*/ 925830 w 953770"/>
              <a:gd name="connsiteY125" fmla="*/ 988550 h 1788650"/>
              <a:gd name="connsiteX126" fmla="*/ 929640 w 953770"/>
              <a:gd name="connsiteY126" fmla="*/ 1057130 h 1788650"/>
              <a:gd name="connsiteX127" fmla="*/ 941070 w 953770"/>
              <a:gd name="connsiteY127" fmla="*/ 1133330 h 1788650"/>
              <a:gd name="connsiteX128" fmla="*/ 933450 w 953770"/>
              <a:gd name="connsiteY128" fmla="*/ 1217150 h 1788650"/>
              <a:gd name="connsiteX129" fmla="*/ 925830 w 953770"/>
              <a:gd name="connsiteY129" fmla="*/ 1262870 h 1788650"/>
              <a:gd name="connsiteX130" fmla="*/ 918210 w 953770"/>
              <a:gd name="connsiteY130" fmla="*/ 1346690 h 1788650"/>
              <a:gd name="connsiteX131" fmla="*/ 910590 w 953770"/>
              <a:gd name="connsiteY131" fmla="*/ 1380980 h 1788650"/>
              <a:gd name="connsiteX132" fmla="*/ 902970 w 953770"/>
              <a:gd name="connsiteY132" fmla="*/ 1460446 h 1788650"/>
              <a:gd name="connsiteX133" fmla="*/ 898071 w 953770"/>
              <a:gd name="connsiteY133" fmla="*/ 1525216 h 1788650"/>
              <a:gd name="connsiteX134" fmla="*/ 892628 w 953770"/>
              <a:gd name="connsiteY134" fmla="*/ 1573113 h 1788650"/>
              <a:gd name="connsiteX135" fmla="*/ 887730 w 953770"/>
              <a:gd name="connsiteY135" fmla="*/ 1609580 h 1788650"/>
              <a:gd name="connsiteX136" fmla="*/ 891540 w 953770"/>
              <a:gd name="connsiteY136" fmla="*/ 1617200 h 1788650"/>
              <a:gd name="connsiteX0" fmla="*/ 697230 w 953770"/>
              <a:gd name="connsiteY0" fmla="*/ 1788650 h 1788650"/>
              <a:gd name="connsiteX1" fmla="*/ 704850 w 953770"/>
              <a:gd name="connsiteY1" fmla="*/ 1758170 h 1788650"/>
              <a:gd name="connsiteX2" fmla="*/ 708660 w 953770"/>
              <a:gd name="connsiteY2" fmla="*/ 1742930 h 1788650"/>
              <a:gd name="connsiteX3" fmla="*/ 712470 w 953770"/>
              <a:gd name="connsiteY3" fmla="*/ 1716260 h 1788650"/>
              <a:gd name="connsiteX4" fmla="*/ 716280 w 953770"/>
              <a:gd name="connsiteY4" fmla="*/ 1697210 h 1788650"/>
              <a:gd name="connsiteX5" fmla="*/ 723900 w 953770"/>
              <a:gd name="connsiteY5" fmla="*/ 1674350 h 1788650"/>
              <a:gd name="connsiteX6" fmla="*/ 731520 w 953770"/>
              <a:gd name="connsiteY6" fmla="*/ 1590530 h 1788650"/>
              <a:gd name="connsiteX7" fmla="*/ 735330 w 953770"/>
              <a:gd name="connsiteY7" fmla="*/ 1579100 h 1788650"/>
              <a:gd name="connsiteX8" fmla="*/ 739140 w 953770"/>
              <a:gd name="connsiteY8" fmla="*/ 1529570 h 1788650"/>
              <a:gd name="connsiteX9" fmla="*/ 742950 w 953770"/>
              <a:gd name="connsiteY9" fmla="*/ 1514330 h 1788650"/>
              <a:gd name="connsiteX10" fmla="*/ 746760 w 953770"/>
              <a:gd name="connsiteY10" fmla="*/ 1472420 h 1788650"/>
              <a:gd name="connsiteX11" fmla="*/ 750570 w 953770"/>
              <a:gd name="connsiteY11" fmla="*/ 1457180 h 1788650"/>
              <a:gd name="connsiteX12" fmla="*/ 754380 w 953770"/>
              <a:gd name="connsiteY12" fmla="*/ 1426700 h 1788650"/>
              <a:gd name="connsiteX13" fmla="*/ 758190 w 953770"/>
              <a:gd name="connsiteY13" fmla="*/ 1400030 h 1788650"/>
              <a:gd name="connsiteX14" fmla="*/ 762000 w 953770"/>
              <a:gd name="connsiteY14" fmla="*/ 1339070 h 1788650"/>
              <a:gd name="connsiteX15" fmla="*/ 765810 w 953770"/>
              <a:gd name="connsiteY15" fmla="*/ 1316210 h 1788650"/>
              <a:gd name="connsiteX16" fmla="*/ 758190 w 953770"/>
              <a:gd name="connsiteY16" fmla="*/ 1209530 h 1788650"/>
              <a:gd name="connsiteX17" fmla="*/ 754380 w 953770"/>
              <a:gd name="connsiteY17" fmla="*/ 1190480 h 1788650"/>
              <a:gd name="connsiteX18" fmla="*/ 746760 w 953770"/>
              <a:gd name="connsiteY18" fmla="*/ 1137140 h 1788650"/>
              <a:gd name="connsiteX19" fmla="*/ 735330 w 953770"/>
              <a:gd name="connsiteY19" fmla="*/ 1087610 h 1788650"/>
              <a:gd name="connsiteX20" fmla="*/ 731520 w 953770"/>
              <a:gd name="connsiteY20" fmla="*/ 1076180 h 1788650"/>
              <a:gd name="connsiteX21" fmla="*/ 723900 w 953770"/>
              <a:gd name="connsiteY21" fmla="*/ 1019030 h 1788650"/>
              <a:gd name="connsiteX22" fmla="*/ 716280 w 953770"/>
              <a:gd name="connsiteY22" fmla="*/ 980930 h 1788650"/>
              <a:gd name="connsiteX23" fmla="*/ 712470 w 953770"/>
              <a:gd name="connsiteY23" fmla="*/ 942830 h 1788650"/>
              <a:gd name="connsiteX24" fmla="*/ 704850 w 953770"/>
              <a:gd name="connsiteY24" fmla="*/ 916160 h 1788650"/>
              <a:gd name="connsiteX25" fmla="*/ 701040 w 953770"/>
              <a:gd name="connsiteY25" fmla="*/ 897110 h 1788650"/>
              <a:gd name="connsiteX26" fmla="*/ 693420 w 953770"/>
              <a:gd name="connsiteY26" fmla="*/ 881870 h 1788650"/>
              <a:gd name="connsiteX27" fmla="*/ 685800 w 953770"/>
              <a:gd name="connsiteY27" fmla="*/ 859010 h 1788650"/>
              <a:gd name="connsiteX28" fmla="*/ 674370 w 953770"/>
              <a:gd name="connsiteY28" fmla="*/ 832340 h 1788650"/>
              <a:gd name="connsiteX29" fmla="*/ 666750 w 953770"/>
              <a:gd name="connsiteY29" fmla="*/ 817100 h 1788650"/>
              <a:gd name="connsiteX30" fmla="*/ 659130 w 953770"/>
              <a:gd name="connsiteY30" fmla="*/ 794240 h 1788650"/>
              <a:gd name="connsiteX31" fmla="*/ 655320 w 953770"/>
              <a:gd name="connsiteY31" fmla="*/ 779000 h 1788650"/>
              <a:gd name="connsiteX32" fmla="*/ 647700 w 953770"/>
              <a:gd name="connsiteY32" fmla="*/ 767570 h 1788650"/>
              <a:gd name="connsiteX33" fmla="*/ 640080 w 953770"/>
              <a:gd name="connsiteY33" fmla="*/ 737090 h 1788650"/>
              <a:gd name="connsiteX34" fmla="*/ 636270 w 953770"/>
              <a:gd name="connsiteY34" fmla="*/ 725660 h 1788650"/>
              <a:gd name="connsiteX35" fmla="*/ 632460 w 953770"/>
              <a:gd name="connsiteY35" fmla="*/ 710420 h 1788650"/>
              <a:gd name="connsiteX36" fmla="*/ 624840 w 953770"/>
              <a:gd name="connsiteY36" fmla="*/ 698990 h 1788650"/>
              <a:gd name="connsiteX37" fmla="*/ 621030 w 953770"/>
              <a:gd name="connsiteY37" fmla="*/ 683750 h 1788650"/>
              <a:gd name="connsiteX38" fmla="*/ 605790 w 953770"/>
              <a:gd name="connsiteY38" fmla="*/ 653270 h 1788650"/>
              <a:gd name="connsiteX39" fmla="*/ 586740 w 953770"/>
              <a:gd name="connsiteY39" fmla="*/ 622790 h 1788650"/>
              <a:gd name="connsiteX40" fmla="*/ 567690 w 953770"/>
              <a:gd name="connsiteY40" fmla="*/ 584690 h 1788650"/>
              <a:gd name="connsiteX41" fmla="*/ 567690 w 953770"/>
              <a:gd name="connsiteY41" fmla="*/ 584690 h 1788650"/>
              <a:gd name="connsiteX42" fmla="*/ 537210 w 953770"/>
              <a:gd name="connsiteY42" fmla="*/ 538970 h 1788650"/>
              <a:gd name="connsiteX43" fmla="*/ 518160 w 953770"/>
              <a:gd name="connsiteY43" fmla="*/ 504680 h 1788650"/>
              <a:gd name="connsiteX44" fmla="*/ 510540 w 953770"/>
              <a:gd name="connsiteY44" fmla="*/ 493250 h 1788650"/>
              <a:gd name="connsiteX45" fmla="*/ 468630 w 953770"/>
              <a:gd name="connsiteY45" fmla="*/ 455150 h 1788650"/>
              <a:gd name="connsiteX46" fmla="*/ 434340 w 953770"/>
              <a:gd name="connsiteY46" fmla="*/ 417050 h 1788650"/>
              <a:gd name="connsiteX47" fmla="*/ 403860 w 953770"/>
              <a:gd name="connsiteY47" fmla="*/ 390380 h 1788650"/>
              <a:gd name="connsiteX48" fmla="*/ 369570 w 953770"/>
              <a:gd name="connsiteY48" fmla="*/ 359900 h 1788650"/>
              <a:gd name="connsiteX49" fmla="*/ 342900 w 953770"/>
              <a:gd name="connsiteY49" fmla="*/ 344660 h 1788650"/>
              <a:gd name="connsiteX50" fmla="*/ 308610 w 953770"/>
              <a:gd name="connsiteY50" fmla="*/ 317990 h 1788650"/>
              <a:gd name="connsiteX51" fmla="*/ 281940 w 953770"/>
              <a:gd name="connsiteY51" fmla="*/ 302750 h 1788650"/>
              <a:gd name="connsiteX52" fmla="*/ 270510 w 953770"/>
              <a:gd name="connsiteY52" fmla="*/ 295130 h 1788650"/>
              <a:gd name="connsiteX53" fmla="*/ 224246 w 953770"/>
              <a:gd name="connsiteY53" fmla="*/ 264106 h 1788650"/>
              <a:gd name="connsiteX54" fmla="*/ 188323 w 953770"/>
              <a:gd name="connsiteY54" fmla="*/ 247232 h 1788650"/>
              <a:gd name="connsiteX55" fmla="*/ 163286 w 953770"/>
              <a:gd name="connsiteY55" fmla="*/ 215120 h 1788650"/>
              <a:gd name="connsiteX56" fmla="*/ 117566 w 953770"/>
              <a:gd name="connsiteY56" fmla="*/ 195526 h 1788650"/>
              <a:gd name="connsiteX57" fmla="*/ 76200 w 953770"/>
              <a:gd name="connsiteY57" fmla="*/ 167768 h 1788650"/>
              <a:gd name="connsiteX58" fmla="*/ 30480 w 953770"/>
              <a:gd name="connsiteY58" fmla="*/ 142730 h 1788650"/>
              <a:gd name="connsiteX59" fmla="*/ 22860 w 953770"/>
              <a:gd name="connsiteY59" fmla="*/ 127490 h 1788650"/>
              <a:gd name="connsiteX60" fmla="*/ 11430 w 953770"/>
              <a:gd name="connsiteY60" fmla="*/ 119870 h 1788650"/>
              <a:gd name="connsiteX61" fmla="*/ 19050 w 953770"/>
              <a:gd name="connsiteY61" fmla="*/ 104630 h 1788650"/>
              <a:gd name="connsiteX62" fmla="*/ 30480 w 953770"/>
              <a:gd name="connsiteY62" fmla="*/ 116060 h 1788650"/>
              <a:gd name="connsiteX63" fmla="*/ 41910 w 953770"/>
              <a:gd name="connsiteY63" fmla="*/ 123680 h 1788650"/>
              <a:gd name="connsiteX64" fmla="*/ 60960 w 953770"/>
              <a:gd name="connsiteY64" fmla="*/ 127490 h 1788650"/>
              <a:gd name="connsiteX65" fmla="*/ 53340 w 953770"/>
              <a:gd name="connsiteY65" fmla="*/ 97010 h 1788650"/>
              <a:gd name="connsiteX66" fmla="*/ 49530 w 953770"/>
              <a:gd name="connsiteY66" fmla="*/ 77960 h 1788650"/>
              <a:gd name="connsiteX67" fmla="*/ 72390 w 953770"/>
              <a:gd name="connsiteY67" fmla="*/ 93200 h 1788650"/>
              <a:gd name="connsiteX68" fmla="*/ 83820 w 953770"/>
              <a:gd name="connsiteY68" fmla="*/ 70340 h 1788650"/>
              <a:gd name="connsiteX69" fmla="*/ 110490 w 953770"/>
              <a:gd name="connsiteY69" fmla="*/ 89390 h 1788650"/>
              <a:gd name="connsiteX70" fmla="*/ 118110 w 953770"/>
              <a:gd name="connsiteY70" fmla="*/ 74150 h 1788650"/>
              <a:gd name="connsiteX71" fmla="*/ 125730 w 953770"/>
              <a:gd name="connsiteY71" fmla="*/ 51290 h 1788650"/>
              <a:gd name="connsiteX72" fmla="*/ 133350 w 953770"/>
              <a:gd name="connsiteY72" fmla="*/ 62720 h 1788650"/>
              <a:gd name="connsiteX73" fmla="*/ 140970 w 953770"/>
              <a:gd name="connsiteY73" fmla="*/ 51290 h 1788650"/>
              <a:gd name="connsiteX74" fmla="*/ 182880 w 953770"/>
              <a:gd name="connsiteY74" fmla="*/ 39860 h 1788650"/>
              <a:gd name="connsiteX75" fmla="*/ 211182 w 953770"/>
              <a:gd name="connsiteY75" fmla="*/ 51834 h 1788650"/>
              <a:gd name="connsiteX76" fmla="*/ 242207 w 953770"/>
              <a:gd name="connsiteY76" fmla="*/ 74695 h 1788650"/>
              <a:gd name="connsiteX77" fmla="*/ 283573 w 953770"/>
              <a:gd name="connsiteY77" fmla="*/ 104085 h 1788650"/>
              <a:gd name="connsiteX78" fmla="*/ 349431 w 953770"/>
              <a:gd name="connsiteY78" fmla="*/ 132389 h 1788650"/>
              <a:gd name="connsiteX79" fmla="*/ 389165 w 953770"/>
              <a:gd name="connsiteY79" fmla="*/ 159058 h 1788650"/>
              <a:gd name="connsiteX80" fmla="*/ 421277 w 953770"/>
              <a:gd name="connsiteY80" fmla="*/ 181374 h 1788650"/>
              <a:gd name="connsiteX81" fmla="*/ 457200 w 953770"/>
              <a:gd name="connsiteY81" fmla="*/ 209677 h 1788650"/>
              <a:gd name="connsiteX82" fmla="*/ 524147 w 953770"/>
              <a:gd name="connsiteY82" fmla="*/ 265195 h 1788650"/>
              <a:gd name="connsiteX83" fmla="*/ 555716 w 953770"/>
              <a:gd name="connsiteY83" fmla="*/ 294586 h 1788650"/>
              <a:gd name="connsiteX84" fmla="*/ 594360 w 953770"/>
              <a:gd name="connsiteY84" fmla="*/ 331597 h 1788650"/>
              <a:gd name="connsiteX85" fmla="*/ 622119 w 953770"/>
              <a:gd name="connsiteY85" fmla="*/ 369697 h 1788650"/>
              <a:gd name="connsiteX86" fmla="*/ 647700 w 953770"/>
              <a:gd name="connsiteY86" fmla="*/ 390380 h 1788650"/>
              <a:gd name="connsiteX87" fmla="*/ 678180 w 953770"/>
              <a:gd name="connsiteY87" fmla="*/ 436100 h 1788650"/>
              <a:gd name="connsiteX88" fmla="*/ 704850 w 953770"/>
              <a:gd name="connsiteY88" fmla="*/ 474200 h 1788650"/>
              <a:gd name="connsiteX89" fmla="*/ 741317 w 953770"/>
              <a:gd name="connsiteY89" fmla="*/ 549312 h 1788650"/>
              <a:gd name="connsiteX90" fmla="*/ 767987 w 953770"/>
              <a:gd name="connsiteY90" fmla="*/ 599930 h 1788650"/>
              <a:gd name="connsiteX91" fmla="*/ 798467 w 953770"/>
              <a:gd name="connsiteY91" fmla="*/ 651093 h 1788650"/>
              <a:gd name="connsiteX92" fmla="*/ 807176 w 953770"/>
              <a:gd name="connsiteY92" fmla="*/ 567273 h 1788650"/>
              <a:gd name="connsiteX93" fmla="*/ 801188 w 953770"/>
              <a:gd name="connsiteY93" fmla="*/ 501959 h 1788650"/>
              <a:gd name="connsiteX94" fmla="*/ 796290 w 953770"/>
              <a:gd name="connsiteY94" fmla="*/ 401810 h 1788650"/>
              <a:gd name="connsiteX95" fmla="*/ 792480 w 953770"/>
              <a:gd name="connsiteY95" fmla="*/ 337040 h 1788650"/>
              <a:gd name="connsiteX96" fmla="*/ 784860 w 953770"/>
              <a:gd name="connsiteY96" fmla="*/ 291320 h 1788650"/>
              <a:gd name="connsiteX97" fmla="*/ 788670 w 953770"/>
              <a:gd name="connsiteY97" fmla="*/ 196070 h 1788650"/>
              <a:gd name="connsiteX98" fmla="*/ 792480 w 953770"/>
              <a:gd name="connsiteY98" fmla="*/ 177020 h 1788650"/>
              <a:gd name="connsiteX99" fmla="*/ 800100 w 953770"/>
              <a:gd name="connsiteY99" fmla="*/ 199880 h 1788650"/>
              <a:gd name="connsiteX100" fmla="*/ 803910 w 953770"/>
              <a:gd name="connsiteY100" fmla="*/ 237980 h 1788650"/>
              <a:gd name="connsiteX101" fmla="*/ 807720 w 953770"/>
              <a:gd name="connsiteY101" fmla="*/ 268460 h 1788650"/>
              <a:gd name="connsiteX102" fmla="*/ 815340 w 953770"/>
              <a:gd name="connsiteY102" fmla="*/ 257030 h 1788650"/>
              <a:gd name="connsiteX103" fmla="*/ 826770 w 953770"/>
              <a:gd name="connsiteY103" fmla="*/ 226550 h 1788650"/>
              <a:gd name="connsiteX104" fmla="*/ 845820 w 953770"/>
              <a:gd name="connsiteY104" fmla="*/ 180830 h 1788650"/>
              <a:gd name="connsiteX105" fmla="*/ 853440 w 953770"/>
              <a:gd name="connsiteY105" fmla="*/ 196070 h 1788650"/>
              <a:gd name="connsiteX106" fmla="*/ 868680 w 953770"/>
              <a:gd name="connsiteY106" fmla="*/ 218930 h 1788650"/>
              <a:gd name="connsiteX107" fmla="*/ 876300 w 953770"/>
              <a:gd name="connsiteY107" fmla="*/ 199880 h 1788650"/>
              <a:gd name="connsiteX108" fmla="*/ 883920 w 953770"/>
              <a:gd name="connsiteY108" fmla="*/ 188450 h 1788650"/>
              <a:gd name="connsiteX109" fmla="*/ 887730 w 953770"/>
              <a:gd name="connsiteY109" fmla="*/ 237980 h 1788650"/>
              <a:gd name="connsiteX110" fmla="*/ 894806 w 953770"/>
              <a:gd name="connsiteY110" fmla="*/ 265739 h 1788650"/>
              <a:gd name="connsiteX111" fmla="*/ 906780 w 953770"/>
              <a:gd name="connsiteY111" fmla="*/ 226550 h 1788650"/>
              <a:gd name="connsiteX112" fmla="*/ 929640 w 953770"/>
              <a:gd name="connsiteY112" fmla="*/ 218930 h 1788650"/>
              <a:gd name="connsiteX113" fmla="*/ 933450 w 953770"/>
              <a:gd name="connsiteY113" fmla="*/ 207500 h 1788650"/>
              <a:gd name="connsiteX114" fmla="*/ 944880 w 953770"/>
              <a:gd name="connsiteY114" fmla="*/ 241790 h 1788650"/>
              <a:gd name="connsiteX115" fmla="*/ 941070 w 953770"/>
              <a:gd name="connsiteY115" fmla="*/ 302750 h 1788650"/>
              <a:gd name="connsiteX116" fmla="*/ 944880 w 953770"/>
              <a:gd name="connsiteY116" fmla="*/ 401810 h 1788650"/>
              <a:gd name="connsiteX117" fmla="*/ 948690 w 953770"/>
              <a:gd name="connsiteY117" fmla="*/ 428480 h 1788650"/>
              <a:gd name="connsiteX118" fmla="*/ 952500 w 953770"/>
              <a:gd name="connsiteY118" fmla="*/ 470390 h 1788650"/>
              <a:gd name="connsiteX119" fmla="*/ 950867 w 953770"/>
              <a:gd name="connsiteY119" fmla="*/ 552033 h 1788650"/>
              <a:gd name="connsiteX120" fmla="*/ 945969 w 953770"/>
              <a:gd name="connsiteY120" fmla="*/ 645650 h 1788650"/>
              <a:gd name="connsiteX121" fmla="*/ 946513 w 953770"/>
              <a:gd name="connsiteY121" fmla="*/ 731647 h 1788650"/>
              <a:gd name="connsiteX122" fmla="*/ 938893 w 953770"/>
              <a:gd name="connsiteY122" fmla="*/ 788253 h 1788650"/>
              <a:gd name="connsiteX123" fmla="*/ 941070 w 953770"/>
              <a:gd name="connsiteY123" fmla="*/ 862820 h 1788650"/>
              <a:gd name="connsiteX124" fmla="*/ 933450 w 953770"/>
              <a:gd name="connsiteY124" fmla="*/ 935210 h 1788650"/>
              <a:gd name="connsiteX125" fmla="*/ 925830 w 953770"/>
              <a:gd name="connsiteY125" fmla="*/ 988550 h 1788650"/>
              <a:gd name="connsiteX126" fmla="*/ 929640 w 953770"/>
              <a:gd name="connsiteY126" fmla="*/ 1057130 h 1788650"/>
              <a:gd name="connsiteX127" fmla="*/ 941070 w 953770"/>
              <a:gd name="connsiteY127" fmla="*/ 1133330 h 1788650"/>
              <a:gd name="connsiteX128" fmla="*/ 933450 w 953770"/>
              <a:gd name="connsiteY128" fmla="*/ 1217150 h 1788650"/>
              <a:gd name="connsiteX129" fmla="*/ 925830 w 953770"/>
              <a:gd name="connsiteY129" fmla="*/ 1262870 h 1788650"/>
              <a:gd name="connsiteX130" fmla="*/ 918210 w 953770"/>
              <a:gd name="connsiteY130" fmla="*/ 1346690 h 1788650"/>
              <a:gd name="connsiteX131" fmla="*/ 910590 w 953770"/>
              <a:gd name="connsiteY131" fmla="*/ 1380980 h 1788650"/>
              <a:gd name="connsiteX132" fmla="*/ 902970 w 953770"/>
              <a:gd name="connsiteY132" fmla="*/ 1460446 h 1788650"/>
              <a:gd name="connsiteX133" fmla="*/ 898071 w 953770"/>
              <a:gd name="connsiteY133" fmla="*/ 1525216 h 1788650"/>
              <a:gd name="connsiteX134" fmla="*/ 892628 w 953770"/>
              <a:gd name="connsiteY134" fmla="*/ 1573113 h 1788650"/>
              <a:gd name="connsiteX135" fmla="*/ 887730 w 953770"/>
              <a:gd name="connsiteY135" fmla="*/ 1609580 h 1788650"/>
              <a:gd name="connsiteX136" fmla="*/ 891540 w 953770"/>
              <a:gd name="connsiteY136" fmla="*/ 1617200 h 1788650"/>
              <a:gd name="connsiteX0" fmla="*/ 697230 w 953770"/>
              <a:gd name="connsiteY0" fmla="*/ 1788650 h 1788650"/>
              <a:gd name="connsiteX1" fmla="*/ 704850 w 953770"/>
              <a:gd name="connsiteY1" fmla="*/ 1758170 h 1788650"/>
              <a:gd name="connsiteX2" fmla="*/ 708660 w 953770"/>
              <a:gd name="connsiteY2" fmla="*/ 1742930 h 1788650"/>
              <a:gd name="connsiteX3" fmla="*/ 712470 w 953770"/>
              <a:gd name="connsiteY3" fmla="*/ 1716260 h 1788650"/>
              <a:gd name="connsiteX4" fmla="*/ 716280 w 953770"/>
              <a:gd name="connsiteY4" fmla="*/ 1697210 h 1788650"/>
              <a:gd name="connsiteX5" fmla="*/ 723900 w 953770"/>
              <a:gd name="connsiteY5" fmla="*/ 1674350 h 1788650"/>
              <a:gd name="connsiteX6" fmla="*/ 731520 w 953770"/>
              <a:gd name="connsiteY6" fmla="*/ 1590530 h 1788650"/>
              <a:gd name="connsiteX7" fmla="*/ 735330 w 953770"/>
              <a:gd name="connsiteY7" fmla="*/ 1579100 h 1788650"/>
              <a:gd name="connsiteX8" fmla="*/ 739140 w 953770"/>
              <a:gd name="connsiteY8" fmla="*/ 1529570 h 1788650"/>
              <a:gd name="connsiteX9" fmla="*/ 742950 w 953770"/>
              <a:gd name="connsiteY9" fmla="*/ 1514330 h 1788650"/>
              <a:gd name="connsiteX10" fmla="*/ 746760 w 953770"/>
              <a:gd name="connsiteY10" fmla="*/ 1472420 h 1788650"/>
              <a:gd name="connsiteX11" fmla="*/ 750570 w 953770"/>
              <a:gd name="connsiteY11" fmla="*/ 1457180 h 1788650"/>
              <a:gd name="connsiteX12" fmla="*/ 754380 w 953770"/>
              <a:gd name="connsiteY12" fmla="*/ 1426700 h 1788650"/>
              <a:gd name="connsiteX13" fmla="*/ 758190 w 953770"/>
              <a:gd name="connsiteY13" fmla="*/ 1400030 h 1788650"/>
              <a:gd name="connsiteX14" fmla="*/ 762000 w 953770"/>
              <a:gd name="connsiteY14" fmla="*/ 1339070 h 1788650"/>
              <a:gd name="connsiteX15" fmla="*/ 765810 w 953770"/>
              <a:gd name="connsiteY15" fmla="*/ 1316210 h 1788650"/>
              <a:gd name="connsiteX16" fmla="*/ 758190 w 953770"/>
              <a:gd name="connsiteY16" fmla="*/ 1209530 h 1788650"/>
              <a:gd name="connsiteX17" fmla="*/ 754380 w 953770"/>
              <a:gd name="connsiteY17" fmla="*/ 1190480 h 1788650"/>
              <a:gd name="connsiteX18" fmla="*/ 746760 w 953770"/>
              <a:gd name="connsiteY18" fmla="*/ 1137140 h 1788650"/>
              <a:gd name="connsiteX19" fmla="*/ 735330 w 953770"/>
              <a:gd name="connsiteY19" fmla="*/ 1087610 h 1788650"/>
              <a:gd name="connsiteX20" fmla="*/ 731520 w 953770"/>
              <a:gd name="connsiteY20" fmla="*/ 1076180 h 1788650"/>
              <a:gd name="connsiteX21" fmla="*/ 723900 w 953770"/>
              <a:gd name="connsiteY21" fmla="*/ 1019030 h 1788650"/>
              <a:gd name="connsiteX22" fmla="*/ 716280 w 953770"/>
              <a:gd name="connsiteY22" fmla="*/ 980930 h 1788650"/>
              <a:gd name="connsiteX23" fmla="*/ 712470 w 953770"/>
              <a:gd name="connsiteY23" fmla="*/ 942830 h 1788650"/>
              <a:gd name="connsiteX24" fmla="*/ 704850 w 953770"/>
              <a:gd name="connsiteY24" fmla="*/ 916160 h 1788650"/>
              <a:gd name="connsiteX25" fmla="*/ 701040 w 953770"/>
              <a:gd name="connsiteY25" fmla="*/ 897110 h 1788650"/>
              <a:gd name="connsiteX26" fmla="*/ 693420 w 953770"/>
              <a:gd name="connsiteY26" fmla="*/ 881870 h 1788650"/>
              <a:gd name="connsiteX27" fmla="*/ 685800 w 953770"/>
              <a:gd name="connsiteY27" fmla="*/ 859010 h 1788650"/>
              <a:gd name="connsiteX28" fmla="*/ 674370 w 953770"/>
              <a:gd name="connsiteY28" fmla="*/ 832340 h 1788650"/>
              <a:gd name="connsiteX29" fmla="*/ 666750 w 953770"/>
              <a:gd name="connsiteY29" fmla="*/ 817100 h 1788650"/>
              <a:gd name="connsiteX30" fmla="*/ 659130 w 953770"/>
              <a:gd name="connsiteY30" fmla="*/ 794240 h 1788650"/>
              <a:gd name="connsiteX31" fmla="*/ 655320 w 953770"/>
              <a:gd name="connsiteY31" fmla="*/ 779000 h 1788650"/>
              <a:gd name="connsiteX32" fmla="*/ 647700 w 953770"/>
              <a:gd name="connsiteY32" fmla="*/ 767570 h 1788650"/>
              <a:gd name="connsiteX33" fmla="*/ 640080 w 953770"/>
              <a:gd name="connsiteY33" fmla="*/ 737090 h 1788650"/>
              <a:gd name="connsiteX34" fmla="*/ 636270 w 953770"/>
              <a:gd name="connsiteY34" fmla="*/ 725660 h 1788650"/>
              <a:gd name="connsiteX35" fmla="*/ 632460 w 953770"/>
              <a:gd name="connsiteY35" fmla="*/ 710420 h 1788650"/>
              <a:gd name="connsiteX36" fmla="*/ 624840 w 953770"/>
              <a:gd name="connsiteY36" fmla="*/ 698990 h 1788650"/>
              <a:gd name="connsiteX37" fmla="*/ 621030 w 953770"/>
              <a:gd name="connsiteY37" fmla="*/ 683750 h 1788650"/>
              <a:gd name="connsiteX38" fmla="*/ 605790 w 953770"/>
              <a:gd name="connsiteY38" fmla="*/ 653270 h 1788650"/>
              <a:gd name="connsiteX39" fmla="*/ 586740 w 953770"/>
              <a:gd name="connsiteY39" fmla="*/ 622790 h 1788650"/>
              <a:gd name="connsiteX40" fmla="*/ 567690 w 953770"/>
              <a:gd name="connsiteY40" fmla="*/ 584690 h 1788650"/>
              <a:gd name="connsiteX41" fmla="*/ 567690 w 953770"/>
              <a:gd name="connsiteY41" fmla="*/ 584690 h 1788650"/>
              <a:gd name="connsiteX42" fmla="*/ 537210 w 953770"/>
              <a:gd name="connsiteY42" fmla="*/ 538970 h 1788650"/>
              <a:gd name="connsiteX43" fmla="*/ 518160 w 953770"/>
              <a:gd name="connsiteY43" fmla="*/ 504680 h 1788650"/>
              <a:gd name="connsiteX44" fmla="*/ 510540 w 953770"/>
              <a:gd name="connsiteY44" fmla="*/ 493250 h 1788650"/>
              <a:gd name="connsiteX45" fmla="*/ 468630 w 953770"/>
              <a:gd name="connsiteY45" fmla="*/ 455150 h 1788650"/>
              <a:gd name="connsiteX46" fmla="*/ 434340 w 953770"/>
              <a:gd name="connsiteY46" fmla="*/ 417050 h 1788650"/>
              <a:gd name="connsiteX47" fmla="*/ 403860 w 953770"/>
              <a:gd name="connsiteY47" fmla="*/ 390380 h 1788650"/>
              <a:gd name="connsiteX48" fmla="*/ 369570 w 953770"/>
              <a:gd name="connsiteY48" fmla="*/ 359900 h 1788650"/>
              <a:gd name="connsiteX49" fmla="*/ 342900 w 953770"/>
              <a:gd name="connsiteY49" fmla="*/ 344660 h 1788650"/>
              <a:gd name="connsiteX50" fmla="*/ 308610 w 953770"/>
              <a:gd name="connsiteY50" fmla="*/ 317990 h 1788650"/>
              <a:gd name="connsiteX51" fmla="*/ 281940 w 953770"/>
              <a:gd name="connsiteY51" fmla="*/ 302750 h 1788650"/>
              <a:gd name="connsiteX52" fmla="*/ 270510 w 953770"/>
              <a:gd name="connsiteY52" fmla="*/ 295130 h 1788650"/>
              <a:gd name="connsiteX53" fmla="*/ 224246 w 953770"/>
              <a:gd name="connsiteY53" fmla="*/ 264106 h 1788650"/>
              <a:gd name="connsiteX54" fmla="*/ 188323 w 953770"/>
              <a:gd name="connsiteY54" fmla="*/ 247232 h 1788650"/>
              <a:gd name="connsiteX55" fmla="*/ 163286 w 953770"/>
              <a:gd name="connsiteY55" fmla="*/ 215120 h 1788650"/>
              <a:gd name="connsiteX56" fmla="*/ 117566 w 953770"/>
              <a:gd name="connsiteY56" fmla="*/ 195526 h 1788650"/>
              <a:gd name="connsiteX57" fmla="*/ 76200 w 953770"/>
              <a:gd name="connsiteY57" fmla="*/ 167768 h 1788650"/>
              <a:gd name="connsiteX58" fmla="*/ 30480 w 953770"/>
              <a:gd name="connsiteY58" fmla="*/ 142730 h 1788650"/>
              <a:gd name="connsiteX59" fmla="*/ 22860 w 953770"/>
              <a:gd name="connsiteY59" fmla="*/ 127490 h 1788650"/>
              <a:gd name="connsiteX60" fmla="*/ 11430 w 953770"/>
              <a:gd name="connsiteY60" fmla="*/ 119870 h 1788650"/>
              <a:gd name="connsiteX61" fmla="*/ 19050 w 953770"/>
              <a:gd name="connsiteY61" fmla="*/ 104630 h 1788650"/>
              <a:gd name="connsiteX62" fmla="*/ 30480 w 953770"/>
              <a:gd name="connsiteY62" fmla="*/ 116060 h 1788650"/>
              <a:gd name="connsiteX63" fmla="*/ 41910 w 953770"/>
              <a:gd name="connsiteY63" fmla="*/ 123680 h 1788650"/>
              <a:gd name="connsiteX64" fmla="*/ 60960 w 953770"/>
              <a:gd name="connsiteY64" fmla="*/ 127490 h 1788650"/>
              <a:gd name="connsiteX65" fmla="*/ 53340 w 953770"/>
              <a:gd name="connsiteY65" fmla="*/ 97010 h 1788650"/>
              <a:gd name="connsiteX66" fmla="*/ 49530 w 953770"/>
              <a:gd name="connsiteY66" fmla="*/ 77960 h 1788650"/>
              <a:gd name="connsiteX67" fmla="*/ 72390 w 953770"/>
              <a:gd name="connsiteY67" fmla="*/ 93200 h 1788650"/>
              <a:gd name="connsiteX68" fmla="*/ 83820 w 953770"/>
              <a:gd name="connsiteY68" fmla="*/ 70340 h 1788650"/>
              <a:gd name="connsiteX69" fmla="*/ 110490 w 953770"/>
              <a:gd name="connsiteY69" fmla="*/ 89390 h 1788650"/>
              <a:gd name="connsiteX70" fmla="*/ 118110 w 953770"/>
              <a:gd name="connsiteY70" fmla="*/ 74150 h 1788650"/>
              <a:gd name="connsiteX71" fmla="*/ 125730 w 953770"/>
              <a:gd name="connsiteY71" fmla="*/ 51290 h 1788650"/>
              <a:gd name="connsiteX72" fmla="*/ 133350 w 953770"/>
              <a:gd name="connsiteY72" fmla="*/ 62720 h 1788650"/>
              <a:gd name="connsiteX73" fmla="*/ 140970 w 953770"/>
              <a:gd name="connsiteY73" fmla="*/ 51290 h 1788650"/>
              <a:gd name="connsiteX74" fmla="*/ 182880 w 953770"/>
              <a:gd name="connsiteY74" fmla="*/ 39860 h 1788650"/>
              <a:gd name="connsiteX75" fmla="*/ 211182 w 953770"/>
              <a:gd name="connsiteY75" fmla="*/ 51834 h 1788650"/>
              <a:gd name="connsiteX76" fmla="*/ 242207 w 953770"/>
              <a:gd name="connsiteY76" fmla="*/ 74695 h 1788650"/>
              <a:gd name="connsiteX77" fmla="*/ 283573 w 953770"/>
              <a:gd name="connsiteY77" fmla="*/ 104085 h 1788650"/>
              <a:gd name="connsiteX78" fmla="*/ 349431 w 953770"/>
              <a:gd name="connsiteY78" fmla="*/ 132389 h 1788650"/>
              <a:gd name="connsiteX79" fmla="*/ 389165 w 953770"/>
              <a:gd name="connsiteY79" fmla="*/ 159058 h 1788650"/>
              <a:gd name="connsiteX80" fmla="*/ 421277 w 953770"/>
              <a:gd name="connsiteY80" fmla="*/ 181374 h 1788650"/>
              <a:gd name="connsiteX81" fmla="*/ 457200 w 953770"/>
              <a:gd name="connsiteY81" fmla="*/ 209677 h 1788650"/>
              <a:gd name="connsiteX82" fmla="*/ 524147 w 953770"/>
              <a:gd name="connsiteY82" fmla="*/ 265195 h 1788650"/>
              <a:gd name="connsiteX83" fmla="*/ 555716 w 953770"/>
              <a:gd name="connsiteY83" fmla="*/ 294586 h 1788650"/>
              <a:gd name="connsiteX84" fmla="*/ 594360 w 953770"/>
              <a:gd name="connsiteY84" fmla="*/ 331597 h 1788650"/>
              <a:gd name="connsiteX85" fmla="*/ 622119 w 953770"/>
              <a:gd name="connsiteY85" fmla="*/ 369697 h 1788650"/>
              <a:gd name="connsiteX86" fmla="*/ 647700 w 953770"/>
              <a:gd name="connsiteY86" fmla="*/ 390380 h 1788650"/>
              <a:gd name="connsiteX87" fmla="*/ 678180 w 953770"/>
              <a:gd name="connsiteY87" fmla="*/ 436100 h 1788650"/>
              <a:gd name="connsiteX88" fmla="*/ 704850 w 953770"/>
              <a:gd name="connsiteY88" fmla="*/ 474200 h 1788650"/>
              <a:gd name="connsiteX89" fmla="*/ 741317 w 953770"/>
              <a:gd name="connsiteY89" fmla="*/ 549312 h 1788650"/>
              <a:gd name="connsiteX90" fmla="*/ 767987 w 953770"/>
              <a:gd name="connsiteY90" fmla="*/ 599930 h 1788650"/>
              <a:gd name="connsiteX91" fmla="*/ 798467 w 953770"/>
              <a:gd name="connsiteY91" fmla="*/ 651093 h 1788650"/>
              <a:gd name="connsiteX92" fmla="*/ 807176 w 953770"/>
              <a:gd name="connsiteY92" fmla="*/ 567273 h 1788650"/>
              <a:gd name="connsiteX93" fmla="*/ 801188 w 953770"/>
              <a:gd name="connsiteY93" fmla="*/ 501959 h 1788650"/>
              <a:gd name="connsiteX94" fmla="*/ 796290 w 953770"/>
              <a:gd name="connsiteY94" fmla="*/ 401810 h 1788650"/>
              <a:gd name="connsiteX95" fmla="*/ 792480 w 953770"/>
              <a:gd name="connsiteY95" fmla="*/ 337040 h 1788650"/>
              <a:gd name="connsiteX96" fmla="*/ 784860 w 953770"/>
              <a:gd name="connsiteY96" fmla="*/ 291320 h 1788650"/>
              <a:gd name="connsiteX97" fmla="*/ 788670 w 953770"/>
              <a:gd name="connsiteY97" fmla="*/ 196070 h 1788650"/>
              <a:gd name="connsiteX98" fmla="*/ 792480 w 953770"/>
              <a:gd name="connsiteY98" fmla="*/ 177020 h 1788650"/>
              <a:gd name="connsiteX99" fmla="*/ 800100 w 953770"/>
              <a:gd name="connsiteY99" fmla="*/ 199880 h 1788650"/>
              <a:gd name="connsiteX100" fmla="*/ 803910 w 953770"/>
              <a:gd name="connsiteY100" fmla="*/ 237980 h 1788650"/>
              <a:gd name="connsiteX101" fmla="*/ 807720 w 953770"/>
              <a:gd name="connsiteY101" fmla="*/ 268460 h 1788650"/>
              <a:gd name="connsiteX102" fmla="*/ 815340 w 953770"/>
              <a:gd name="connsiteY102" fmla="*/ 257030 h 1788650"/>
              <a:gd name="connsiteX103" fmla="*/ 826770 w 953770"/>
              <a:gd name="connsiteY103" fmla="*/ 226550 h 1788650"/>
              <a:gd name="connsiteX104" fmla="*/ 845820 w 953770"/>
              <a:gd name="connsiteY104" fmla="*/ 180830 h 1788650"/>
              <a:gd name="connsiteX105" fmla="*/ 853440 w 953770"/>
              <a:gd name="connsiteY105" fmla="*/ 196070 h 1788650"/>
              <a:gd name="connsiteX106" fmla="*/ 868680 w 953770"/>
              <a:gd name="connsiteY106" fmla="*/ 218930 h 1788650"/>
              <a:gd name="connsiteX107" fmla="*/ 876300 w 953770"/>
              <a:gd name="connsiteY107" fmla="*/ 199880 h 1788650"/>
              <a:gd name="connsiteX108" fmla="*/ 883920 w 953770"/>
              <a:gd name="connsiteY108" fmla="*/ 188450 h 1788650"/>
              <a:gd name="connsiteX109" fmla="*/ 887730 w 953770"/>
              <a:gd name="connsiteY109" fmla="*/ 237980 h 1788650"/>
              <a:gd name="connsiteX110" fmla="*/ 894806 w 953770"/>
              <a:gd name="connsiteY110" fmla="*/ 265739 h 1788650"/>
              <a:gd name="connsiteX111" fmla="*/ 906780 w 953770"/>
              <a:gd name="connsiteY111" fmla="*/ 226550 h 1788650"/>
              <a:gd name="connsiteX112" fmla="*/ 929640 w 953770"/>
              <a:gd name="connsiteY112" fmla="*/ 218930 h 1788650"/>
              <a:gd name="connsiteX113" fmla="*/ 933450 w 953770"/>
              <a:gd name="connsiteY113" fmla="*/ 207500 h 1788650"/>
              <a:gd name="connsiteX114" fmla="*/ 944880 w 953770"/>
              <a:gd name="connsiteY114" fmla="*/ 241790 h 1788650"/>
              <a:gd name="connsiteX115" fmla="*/ 941070 w 953770"/>
              <a:gd name="connsiteY115" fmla="*/ 302750 h 1788650"/>
              <a:gd name="connsiteX116" fmla="*/ 944880 w 953770"/>
              <a:gd name="connsiteY116" fmla="*/ 401810 h 1788650"/>
              <a:gd name="connsiteX117" fmla="*/ 948690 w 953770"/>
              <a:gd name="connsiteY117" fmla="*/ 428480 h 1788650"/>
              <a:gd name="connsiteX118" fmla="*/ 952500 w 953770"/>
              <a:gd name="connsiteY118" fmla="*/ 470390 h 1788650"/>
              <a:gd name="connsiteX119" fmla="*/ 950867 w 953770"/>
              <a:gd name="connsiteY119" fmla="*/ 552033 h 1788650"/>
              <a:gd name="connsiteX120" fmla="*/ 945969 w 953770"/>
              <a:gd name="connsiteY120" fmla="*/ 645650 h 1788650"/>
              <a:gd name="connsiteX121" fmla="*/ 946513 w 953770"/>
              <a:gd name="connsiteY121" fmla="*/ 731647 h 1788650"/>
              <a:gd name="connsiteX122" fmla="*/ 938893 w 953770"/>
              <a:gd name="connsiteY122" fmla="*/ 788253 h 1788650"/>
              <a:gd name="connsiteX123" fmla="*/ 941070 w 953770"/>
              <a:gd name="connsiteY123" fmla="*/ 862820 h 1788650"/>
              <a:gd name="connsiteX124" fmla="*/ 933450 w 953770"/>
              <a:gd name="connsiteY124" fmla="*/ 935210 h 1788650"/>
              <a:gd name="connsiteX125" fmla="*/ 925830 w 953770"/>
              <a:gd name="connsiteY125" fmla="*/ 988550 h 1788650"/>
              <a:gd name="connsiteX126" fmla="*/ 929640 w 953770"/>
              <a:gd name="connsiteY126" fmla="*/ 1057130 h 1788650"/>
              <a:gd name="connsiteX127" fmla="*/ 941070 w 953770"/>
              <a:gd name="connsiteY127" fmla="*/ 1133330 h 1788650"/>
              <a:gd name="connsiteX128" fmla="*/ 933450 w 953770"/>
              <a:gd name="connsiteY128" fmla="*/ 1217150 h 1788650"/>
              <a:gd name="connsiteX129" fmla="*/ 925830 w 953770"/>
              <a:gd name="connsiteY129" fmla="*/ 1262870 h 1788650"/>
              <a:gd name="connsiteX130" fmla="*/ 918210 w 953770"/>
              <a:gd name="connsiteY130" fmla="*/ 1346690 h 1788650"/>
              <a:gd name="connsiteX131" fmla="*/ 910590 w 953770"/>
              <a:gd name="connsiteY131" fmla="*/ 1380980 h 1788650"/>
              <a:gd name="connsiteX132" fmla="*/ 902970 w 953770"/>
              <a:gd name="connsiteY132" fmla="*/ 1460446 h 1788650"/>
              <a:gd name="connsiteX133" fmla="*/ 898071 w 953770"/>
              <a:gd name="connsiteY133" fmla="*/ 1525216 h 1788650"/>
              <a:gd name="connsiteX134" fmla="*/ 892628 w 953770"/>
              <a:gd name="connsiteY134" fmla="*/ 1573113 h 1788650"/>
              <a:gd name="connsiteX135" fmla="*/ 887730 w 953770"/>
              <a:gd name="connsiteY135" fmla="*/ 1609580 h 1788650"/>
              <a:gd name="connsiteX136" fmla="*/ 891540 w 953770"/>
              <a:gd name="connsiteY136" fmla="*/ 1617200 h 1788650"/>
              <a:gd name="connsiteX0" fmla="*/ 697230 w 953770"/>
              <a:gd name="connsiteY0" fmla="*/ 1788650 h 1788650"/>
              <a:gd name="connsiteX1" fmla="*/ 704850 w 953770"/>
              <a:gd name="connsiteY1" fmla="*/ 1758170 h 1788650"/>
              <a:gd name="connsiteX2" fmla="*/ 708660 w 953770"/>
              <a:gd name="connsiteY2" fmla="*/ 1742930 h 1788650"/>
              <a:gd name="connsiteX3" fmla="*/ 712470 w 953770"/>
              <a:gd name="connsiteY3" fmla="*/ 1716260 h 1788650"/>
              <a:gd name="connsiteX4" fmla="*/ 716280 w 953770"/>
              <a:gd name="connsiteY4" fmla="*/ 1697210 h 1788650"/>
              <a:gd name="connsiteX5" fmla="*/ 723900 w 953770"/>
              <a:gd name="connsiteY5" fmla="*/ 1674350 h 1788650"/>
              <a:gd name="connsiteX6" fmla="*/ 731520 w 953770"/>
              <a:gd name="connsiteY6" fmla="*/ 1590530 h 1788650"/>
              <a:gd name="connsiteX7" fmla="*/ 735330 w 953770"/>
              <a:gd name="connsiteY7" fmla="*/ 1579100 h 1788650"/>
              <a:gd name="connsiteX8" fmla="*/ 739140 w 953770"/>
              <a:gd name="connsiteY8" fmla="*/ 1529570 h 1788650"/>
              <a:gd name="connsiteX9" fmla="*/ 742950 w 953770"/>
              <a:gd name="connsiteY9" fmla="*/ 1514330 h 1788650"/>
              <a:gd name="connsiteX10" fmla="*/ 746760 w 953770"/>
              <a:gd name="connsiteY10" fmla="*/ 1472420 h 1788650"/>
              <a:gd name="connsiteX11" fmla="*/ 750570 w 953770"/>
              <a:gd name="connsiteY11" fmla="*/ 1457180 h 1788650"/>
              <a:gd name="connsiteX12" fmla="*/ 754380 w 953770"/>
              <a:gd name="connsiteY12" fmla="*/ 1426700 h 1788650"/>
              <a:gd name="connsiteX13" fmla="*/ 758190 w 953770"/>
              <a:gd name="connsiteY13" fmla="*/ 1400030 h 1788650"/>
              <a:gd name="connsiteX14" fmla="*/ 762000 w 953770"/>
              <a:gd name="connsiteY14" fmla="*/ 1339070 h 1788650"/>
              <a:gd name="connsiteX15" fmla="*/ 765810 w 953770"/>
              <a:gd name="connsiteY15" fmla="*/ 1316210 h 1788650"/>
              <a:gd name="connsiteX16" fmla="*/ 758190 w 953770"/>
              <a:gd name="connsiteY16" fmla="*/ 1209530 h 1788650"/>
              <a:gd name="connsiteX17" fmla="*/ 754380 w 953770"/>
              <a:gd name="connsiteY17" fmla="*/ 1190480 h 1788650"/>
              <a:gd name="connsiteX18" fmla="*/ 746760 w 953770"/>
              <a:gd name="connsiteY18" fmla="*/ 1137140 h 1788650"/>
              <a:gd name="connsiteX19" fmla="*/ 735330 w 953770"/>
              <a:gd name="connsiteY19" fmla="*/ 1087610 h 1788650"/>
              <a:gd name="connsiteX20" fmla="*/ 731520 w 953770"/>
              <a:gd name="connsiteY20" fmla="*/ 1076180 h 1788650"/>
              <a:gd name="connsiteX21" fmla="*/ 723900 w 953770"/>
              <a:gd name="connsiteY21" fmla="*/ 1019030 h 1788650"/>
              <a:gd name="connsiteX22" fmla="*/ 716280 w 953770"/>
              <a:gd name="connsiteY22" fmla="*/ 980930 h 1788650"/>
              <a:gd name="connsiteX23" fmla="*/ 712470 w 953770"/>
              <a:gd name="connsiteY23" fmla="*/ 942830 h 1788650"/>
              <a:gd name="connsiteX24" fmla="*/ 704850 w 953770"/>
              <a:gd name="connsiteY24" fmla="*/ 916160 h 1788650"/>
              <a:gd name="connsiteX25" fmla="*/ 701040 w 953770"/>
              <a:gd name="connsiteY25" fmla="*/ 897110 h 1788650"/>
              <a:gd name="connsiteX26" fmla="*/ 693420 w 953770"/>
              <a:gd name="connsiteY26" fmla="*/ 881870 h 1788650"/>
              <a:gd name="connsiteX27" fmla="*/ 685800 w 953770"/>
              <a:gd name="connsiteY27" fmla="*/ 859010 h 1788650"/>
              <a:gd name="connsiteX28" fmla="*/ 674370 w 953770"/>
              <a:gd name="connsiteY28" fmla="*/ 832340 h 1788650"/>
              <a:gd name="connsiteX29" fmla="*/ 666750 w 953770"/>
              <a:gd name="connsiteY29" fmla="*/ 817100 h 1788650"/>
              <a:gd name="connsiteX30" fmla="*/ 659130 w 953770"/>
              <a:gd name="connsiteY30" fmla="*/ 794240 h 1788650"/>
              <a:gd name="connsiteX31" fmla="*/ 655320 w 953770"/>
              <a:gd name="connsiteY31" fmla="*/ 779000 h 1788650"/>
              <a:gd name="connsiteX32" fmla="*/ 647700 w 953770"/>
              <a:gd name="connsiteY32" fmla="*/ 767570 h 1788650"/>
              <a:gd name="connsiteX33" fmla="*/ 640080 w 953770"/>
              <a:gd name="connsiteY33" fmla="*/ 737090 h 1788650"/>
              <a:gd name="connsiteX34" fmla="*/ 636270 w 953770"/>
              <a:gd name="connsiteY34" fmla="*/ 725660 h 1788650"/>
              <a:gd name="connsiteX35" fmla="*/ 632460 w 953770"/>
              <a:gd name="connsiteY35" fmla="*/ 710420 h 1788650"/>
              <a:gd name="connsiteX36" fmla="*/ 624840 w 953770"/>
              <a:gd name="connsiteY36" fmla="*/ 698990 h 1788650"/>
              <a:gd name="connsiteX37" fmla="*/ 621030 w 953770"/>
              <a:gd name="connsiteY37" fmla="*/ 683750 h 1788650"/>
              <a:gd name="connsiteX38" fmla="*/ 605790 w 953770"/>
              <a:gd name="connsiteY38" fmla="*/ 653270 h 1788650"/>
              <a:gd name="connsiteX39" fmla="*/ 586740 w 953770"/>
              <a:gd name="connsiteY39" fmla="*/ 622790 h 1788650"/>
              <a:gd name="connsiteX40" fmla="*/ 567690 w 953770"/>
              <a:gd name="connsiteY40" fmla="*/ 584690 h 1788650"/>
              <a:gd name="connsiteX41" fmla="*/ 567690 w 953770"/>
              <a:gd name="connsiteY41" fmla="*/ 584690 h 1788650"/>
              <a:gd name="connsiteX42" fmla="*/ 537210 w 953770"/>
              <a:gd name="connsiteY42" fmla="*/ 538970 h 1788650"/>
              <a:gd name="connsiteX43" fmla="*/ 518160 w 953770"/>
              <a:gd name="connsiteY43" fmla="*/ 504680 h 1788650"/>
              <a:gd name="connsiteX44" fmla="*/ 510540 w 953770"/>
              <a:gd name="connsiteY44" fmla="*/ 493250 h 1788650"/>
              <a:gd name="connsiteX45" fmla="*/ 468630 w 953770"/>
              <a:gd name="connsiteY45" fmla="*/ 455150 h 1788650"/>
              <a:gd name="connsiteX46" fmla="*/ 434340 w 953770"/>
              <a:gd name="connsiteY46" fmla="*/ 417050 h 1788650"/>
              <a:gd name="connsiteX47" fmla="*/ 403860 w 953770"/>
              <a:gd name="connsiteY47" fmla="*/ 390380 h 1788650"/>
              <a:gd name="connsiteX48" fmla="*/ 369570 w 953770"/>
              <a:gd name="connsiteY48" fmla="*/ 359900 h 1788650"/>
              <a:gd name="connsiteX49" fmla="*/ 342900 w 953770"/>
              <a:gd name="connsiteY49" fmla="*/ 344660 h 1788650"/>
              <a:gd name="connsiteX50" fmla="*/ 308610 w 953770"/>
              <a:gd name="connsiteY50" fmla="*/ 317990 h 1788650"/>
              <a:gd name="connsiteX51" fmla="*/ 281940 w 953770"/>
              <a:gd name="connsiteY51" fmla="*/ 302750 h 1788650"/>
              <a:gd name="connsiteX52" fmla="*/ 270510 w 953770"/>
              <a:gd name="connsiteY52" fmla="*/ 295130 h 1788650"/>
              <a:gd name="connsiteX53" fmla="*/ 224246 w 953770"/>
              <a:gd name="connsiteY53" fmla="*/ 264106 h 1788650"/>
              <a:gd name="connsiteX54" fmla="*/ 188323 w 953770"/>
              <a:gd name="connsiteY54" fmla="*/ 247232 h 1788650"/>
              <a:gd name="connsiteX55" fmla="*/ 163286 w 953770"/>
              <a:gd name="connsiteY55" fmla="*/ 215120 h 1788650"/>
              <a:gd name="connsiteX56" fmla="*/ 117566 w 953770"/>
              <a:gd name="connsiteY56" fmla="*/ 195526 h 1788650"/>
              <a:gd name="connsiteX57" fmla="*/ 76200 w 953770"/>
              <a:gd name="connsiteY57" fmla="*/ 167768 h 1788650"/>
              <a:gd name="connsiteX58" fmla="*/ 30480 w 953770"/>
              <a:gd name="connsiteY58" fmla="*/ 142730 h 1788650"/>
              <a:gd name="connsiteX59" fmla="*/ 22860 w 953770"/>
              <a:gd name="connsiteY59" fmla="*/ 127490 h 1788650"/>
              <a:gd name="connsiteX60" fmla="*/ 11430 w 953770"/>
              <a:gd name="connsiteY60" fmla="*/ 119870 h 1788650"/>
              <a:gd name="connsiteX61" fmla="*/ 19050 w 953770"/>
              <a:gd name="connsiteY61" fmla="*/ 104630 h 1788650"/>
              <a:gd name="connsiteX62" fmla="*/ 30480 w 953770"/>
              <a:gd name="connsiteY62" fmla="*/ 116060 h 1788650"/>
              <a:gd name="connsiteX63" fmla="*/ 41910 w 953770"/>
              <a:gd name="connsiteY63" fmla="*/ 123680 h 1788650"/>
              <a:gd name="connsiteX64" fmla="*/ 60960 w 953770"/>
              <a:gd name="connsiteY64" fmla="*/ 127490 h 1788650"/>
              <a:gd name="connsiteX65" fmla="*/ 53340 w 953770"/>
              <a:gd name="connsiteY65" fmla="*/ 97010 h 1788650"/>
              <a:gd name="connsiteX66" fmla="*/ 49530 w 953770"/>
              <a:gd name="connsiteY66" fmla="*/ 77960 h 1788650"/>
              <a:gd name="connsiteX67" fmla="*/ 72390 w 953770"/>
              <a:gd name="connsiteY67" fmla="*/ 93200 h 1788650"/>
              <a:gd name="connsiteX68" fmla="*/ 83820 w 953770"/>
              <a:gd name="connsiteY68" fmla="*/ 70340 h 1788650"/>
              <a:gd name="connsiteX69" fmla="*/ 110490 w 953770"/>
              <a:gd name="connsiteY69" fmla="*/ 89390 h 1788650"/>
              <a:gd name="connsiteX70" fmla="*/ 118110 w 953770"/>
              <a:gd name="connsiteY70" fmla="*/ 74150 h 1788650"/>
              <a:gd name="connsiteX71" fmla="*/ 125730 w 953770"/>
              <a:gd name="connsiteY71" fmla="*/ 51290 h 1788650"/>
              <a:gd name="connsiteX72" fmla="*/ 133350 w 953770"/>
              <a:gd name="connsiteY72" fmla="*/ 62720 h 1788650"/>
              <a:gd name="connsiteX73" fmla="*/ 140970 w 953770"/>
              <a:gd name="connsiteY73" fmla="*/ 51290 h 1788650"/>
              <a:gd name="connsiteX74" fmla="*/ 182880 w 953770"/>
              <a:gd name="connsiteY74" fmla="*/ 39860 h 1788650"/>
              <a:gd name="connsiteX75" fmla="*/ 211182 w 953770"/>
              <a:gd name="connsiteY75" fmla="*/ 51834 h 1788650"/>
              <a:gd name="connsiteX76" fmla="*/ 242207 w 953770"/>
              <a:gd name="connsiteY76" fmla="*/ 74695 h 1788650"/>
              <a:gd name="connsiteX77" fmla="*/ 283573 w 953770"/>
              <a:gd name="connsiteY77" fmla="*/ 104085 h 1788650"/>
              <a:gd name="connsiteX78" fmla="*/ 349431 w 953770"/>
              <a:gd name="connsiteY78" fmla="*/ 132389 h 1788650"/>
              <a:gd name="connsiteX79" fmla="*/ 389165 w 953770"/>
              <a:gd name="connsiteY79" fmla="*/ 159058 h 1788650"/>
              <a:gd name="connsiteX80" fmla="*/ 421277 w 953770"/>
              <a:gd name="connsiteY80" fmla="*/ 181374 h 1788650"/>
              <a:gd name="connsiteX81" fmla="*/ 457200 w 953770"/>
              <a:gd name="connsiteY81" fmla="*/ 209677 h 1788650"/>
              <a:gd name="connsiteX82" fmla="*/ 524147 w 953770"/>
              <a:gd name="connsiteY82" fmla="*/ 265195 h 1788650"/>
              <a:gd name="connsiteX83" fmla="*/ 555716 w 953770"/>
              <a:gd name="connsiteY83" fmla="*/ 294586 h 1788650"/>
              <a:gd name="connsiteX84" fmla="*/ 594360 w 953770"/>
              <a:gd name="connsiteY84" fmla="*/ 331597 h 1788650"/>
              <a:gd name="connsiteX85" fmla="*/ 622119 w 953770"/>
              <a:gd name="connsiteY85" fmla="*/ 369697 h 1788650"/>
              <a:gd name="connsiteX86" fmla="*/ 647700 w 953770"/>
              <a:gd name="connsiteY86" fmla="*/ 390380 h 1788650"/>
              <a:gd name="connsiteX87" fmla="*/ 678180 w 953770"/>
              <a:gd name="connsiteY87" fmla="*/ 436100 h 1788650"/>
              <a:gd name="connsiteX88" fmla="*/ 704850 w 953770"/>
              <a:gd name="connsiteY88" fmla="*/ 474200 h 1788650"/>
              <a:gd name="connsiteX89" fmla="*/ 741317 w 953770"/>
              <a:gd name="connsiteY89" fmla="*/ 549312 h 1788650"/>
              <a:gd name="connsiteX90" fmla="*/ 767987 w 953770"/>
              <a:gd name="connsiteY90" fmla="*/ 599930 h 1788650"/>
              <a:gd name="connsiteX91" fmla="*/ 798467 w 953770"/>
              <a:gd name="connsiteY91" fmla="*/ 651093 h 1788650"/>
              <a:gd name="connsiteX92" fmla="*/ 807176 w 953770"/>
              <a:gd name="connsiteY92" fmla="*/ 567273 h 1788650"/>
              <a:gd name="connsiteX93" fmla="*/ 801188 w 953770"/>
              <a:gd name="connsiteY93" fmla="*/ 501959 h 1788650"/>
              <a:gd name="connsiteX94" fmla="*/ 796290 w 953770"/>
              <a:gd name="connsiteY94" fmla="*/ 401810 h 1788650"/>
              <a:gd name="connsiteX95" fmla="*/ 792480 w 953770"/>
              <a:gd name="connsiteY95" fmla="*/ 337040 h 1788650"/>
              <a:gd name="connsiteX96" fmla="*/ 784860 w 953770"/>
              <a:gd name="connsiteY96" fmla="*/ 291320 h 1788650"/>
              <a:gd name="connsiteX97" fmla="*/ 788670 w 953770"/>
              <a:gd name="connsiteY97" fmla="*/ 196070 h 1788650"/>
              <a:gd name="connsiteX98" fmla="*/ 792480 w 953770"/>
              <a:gd name="connsiteY98" fmla="*/ 177020 h 1788650"/>
              <a:gd name="connsiteX99" fmla="*/ 800100 w 953770"/>
              <a:gd name="connsiteY99" fmla="*/ 199880 h 1788650"/>
              <a:gd name="connsiteX100" fmla="*/ 803910 w 953770"/>
              <a:gd name="connsiteY100" fmla="*/ 237980 h 1788650"/>
              <a:gd name="connsiteX101" fmla="*/ 807720 w 953770"/>
              <a:gd name="connsiteY101" fmla="*/ 268460 h 1788650"/>
              <a:gd name="connsiteX102" fmla="*/ 815340 w 953770"/>
              <a:gd name="connsiteY102" fmla="*/ 257030 h 1788650"/>
              <a:gd name="connsiteX103" fmla="*/ 826770 w 953770"/>
              <a:gd name="connsiteY103" fmla="*/ 226550 h 1788650"/>
              <a:gd name="connsiteX104" fmla="*/ 845820 w 953770"/>
              <a:gd name="connsiteY104" fmla="*/ 180830 h 1788650"/>
              <a:gd name="connsiteX105" fmla="*/ 853440 w 953770"/>
              <a:gd name="connsiteY105" fmla="*/ 196070 h 1788650"/>
              <a:gd name="connsiteX106" fmla="*/ 868680 w 953770"/>
              <a:gd name="connsiteY106" fmla="*/ 218930 h 1788650"/>
              <a:gd name="connsiteX107" fmla="*/ 876300 w 953770"/>
              <a:gd name="connsiteY107" fmla="*/ 199880 h 1788650"/>
              <a:gd name="connsiteX108" fmla="*/ 883920 w 953770"/>
              <a:gd name="connsiteY108" fmla="*/ 188450 h 1788650"/>
              <a:gd name="connsiteX109" fmla="*/ 887730 w 953770"/>
              <a:gd name="connsiteY109" fmla="*/ 237980 h 1788650"/>
              <a:gd name="connsiteX110" fmla="*/ 894806 w 953770"/>
              <a:gd name="connsiteY110" fmla="*/ 265739 h 1788650"/>
              <a:gd name="connsiteX111" fmla="*/ 906780 w 953770"/>
              <a:gd name="connsiteY111" fmla="*/ 226550 h 1788650"/>
              <a:gd name="connsiteX112" fmla="*/ 929640 w 953770"/>
              <a:gd name="connsiteY112" fmla="*/ 218930 h 1788650"/>
              <a:gd name="connsiteX113" fmla="*/ 933450 w 953770"/>
              <a:gd name="connsiteY113" fmla="*/ 207500 h 1788650"/>
              <a:gd name="connsiteX114" fmla="*/ 944880 w 953770"/>
              <a:gd name="connsiteY114" fmla="*/ 241790 h 1788650"/>
              <a:gd name="connsiteX115" fmla="*/ 941070 w 953770"/>
              <a:gd name="connsiteY115" fmla="*/ 302750 h 1788650"/>
              <a:gd name="connsiteX116" fmla="*/ 944880 w 953770"/>
              <a:gd name="connsiteY116" fmla="*/ 401810 h 1788650"/>
              <a:gd name="connsiteX117" fmla="*/ 948690 w 953770"/>
              <a:gd name="connsiteY117" fmla="*/ 428480 h 1788650"/>
              <a:gd name="connsiteX118" fmla="*/ 952500 w 953770"/>
              <a:gd name="connsiteY118" fmla="*/ 470390 h 1788650"/>
              <a:gd name="connsiteX119" fmla="*/ 950867 w 953770"/>
              <a:gd name="connsiteY119" fmla="*/ 552033 h 1788650"/>
              <a:gd name="connsiteX120" fmla="*/ 945969 w 953770"/>
              <a:gd name="connsiteY120" fmla="*/ 645650 h 1788650"/>
              <a:gd name="connsiteX121" fmla="*/ 946513 w 953770"/>
              <a:gd name="connsiteY121" fmla="*/ 731647 h 1788650"/>
              <a:gd name="connsiteX122" fmla="*/ 938893 w 953770"/>
              <a:gd name="connsiteY122" fmla="*/ 788253 h 1788650"/>
              <a:gd name="connsiteX123" fmla="*/ 941070 w 953770"/>
              <a:gd name="connsiteY123" fmla="*/ 862820 h 1788650"/>
              <a:gd name="connsiteX124" fmla="*/ 933450 w 953770"/>
              <a:gd name="connsiteY124" fmla="*/ 935210 h 1788650"/>
              <a:gd name="connsiteX125" fmla="*/ 925830 w 953770"/>
              <a:gd name="connsiteY125" fmla="*/ 988550 h 1788650"/>
              <a:gd name="connsiteX126" fmla="*/ 929640 w 953770"/>
              <a:gd name="connsiteY126" fmla="*/ 1057130 h 1788650"/>
              <a:gd name="connsiteX127" fmla="*/ 927463 w 953770"/>
              <a:gd name="connsiteY127" fmla="*/ 1130608 h 1788650"/>
              <a:gd name="connsiteX128" fmla="*/ 933450 w 953770"/>
              <a:gd name="connsiteY128" fmla="*/ 1217150 h 1788650"/>
              <a:gd name="connsiteX129" fmla="*/ 925830 w 953770"/>
              <a:gd name="connsiteY129" fmla="*/ 1262870 h 1788650"/>
              <a:gd name="connsiteX130" fmla="*/ 918210 w 953770"/>
              <a:gd name="connsiteY130" fmla="*/ 1346690 h 1788650"/>
              <a:gd name="connsiteX131" fmla="*/ 910590 w 953770"/>
              <a:gd name="connsiteY131" fmla="*/ 1380980 h 1788650"/>
              <a:gd name="connsiteX132" fmla="*/ 902970 w 953770"/>
              <a:gd name="connsiteY132" fmla="*/ 1460446 h 1788650"/>
              <a:gd name="connsiteX133" fmla="*/ 898071 w 953770"/>
              <a:gd name="connsiteY133" fmla="*/ 1525216 h 1788650"/>
              <a:gd name="connsiteX134" fmla="*/ 892628 w 953770"/>
              <a:gd name="connsiteY134" fmla="*/ 1573113 h 1788650"/>
              <a:gd name="connsiteX135" fmla="*/ 887730 w 953770"/>
              <a:gd name="connsiteY135" fmla="*/ 1609580 h 1788650"/>
              <a:gd name="connsiteX136" fmla="*/ 891540 w 953770"/>
              <a:gd name="connsiteY136" fmla="*/ 1617200 h 1788650"/>
              <a:gd name="connsiteX0" fmla="*/ 697230 w 953770"/>
              <a:gd name="connsiteY0" fmla="*/ 1788650 h 1788650"/>
              <a:gd name="connsiteX1" fmla="*/ 704850 w 953770"/>
              <a:gd name="connsiteY1" fmla="*/ 1758170 h 1788650"/>
              <a:gd name="connsiteX2" fmla="*/ 708660 w 953770"/>
              <a:gd name="connsiteY2" fmla="*/ 1742930 h 1788650"/>
              <a:gd name="connsiteX3" fmla="*/ 712470 w 953770"/>
              <a:gd name="connsiteY3" fmla="*/ 1716260 h 1788650"/>
              <a:gd name="connsiteX4" fmla="*/ 716280 w 953770"/>
              <a:gd name="connsiteY4" fmla="*/ 1697210 h 1788650"/>
              <a:gd name="connsiteX5" fmla="*/ 723900 w 953770"/>
              <a:gd name="connsiteY5" fmla="*/ 1674350 h 1788650"/>
              <a:gd name="connsiteX6" fmla="*/ 731520 w 953770"/>
              <a:gd name="connsiteY6" fmla="*/ 1590530 h 1788650"/>
              <a:gd name="connsiteX7" fmla="*/ 735330 w 953770"/>
              <a:gd name="connsiteY7" fmla="*/ 1579100 h 1788650"/>
              <a:gd name="connsiteX8" fmla="*/ 739140 w 953770"/>
              <a:gd name="connsiteY8" fmla="*/ 1529570 h 1788650"/>
              <a:gd name="connsiteX9" fmla="*/ 742950 w 953770"/>
              <a:gd name="connsiteY9" fmla="*/ 1514330 h 1788650"/>
              <a:gd name="connsiteX10" fmla="*/ 746760 w 953770"/>
              <a:gd name="connsiteY10" fmla="*/ 1472420 h 1788650"/>
              <a:gd name="connsiteX11" fmla="*/ 750570 w 953770"/>
              <a:gd name="connsiteY11" fmla="*/ 1457180 h 1788650"/>
              <a:gd name="connsiteX12" fmla="*/ 754380 w 953770"/>
              <a:gd name="connsiteY12" fmla="*/ 1426700 h 1788650"/>
              <a:gd name="connsiteX13" fmla="*/ 758190 w 953770"/>
              <a:gd name="connsiteY13" fmla="*/ 1400030 h 1788650"/>
              <a:gd name="connsiteX14" fmla="*/ 762000 w 953770"/>
              <a:gd name="connsiteY14" fmla="*/ 1339070 h 1788650"/>
              <a:gd name="connsiteX15" fmla="*/ 765810 w 953770"/>
              <a:gd name="connsiteY15" fmla="*/ 1316210 h 1788650"/>
              <a:gd name="connsiteX16" fmla="*/ 758190 w 953770"/>
              <a:gd name="connsiteY16" fmla="*/ 1209530 h 1788650"/>
              <a:gd name="connsiteX17" fmla="*/ 754380 w 953770"/>
              <a:gd name="connsiteY17" fmla="*/ 1190480 h 1788650"/>
              <a:gd name="connsiteX18" fmla="*/ 746760 w 953770"/>
              <a:gd name="connsiteY18" fmla="*/ 1137140 h 1788650"/>
              <a:gd name="connsiteX19" fmla="*/ 735330 w 953770"/>
              <a:gd name="connsiteY19" fmla="*/ 1087610 h 1788650"/>
              <a:gd name="connsiteX20" fmla="*/ 731520 w 953770"/>
              <a:gd name="connsiteY20" fmla="*/ 1076180 h 1788650"/>
              <a:gd name="connsiteX21" fmla="*/ 723900 w 953770"/>
              <a:gd name="connsiteY21" fmla="*/ 1019030 h 1788650"/>
              <a:gd name="connsiteX22" fmla="*/ 716280 w 953770"/>
              <a:gd name="connsiteY22" fmla="*/ 980930 h 1788650"/>
              <a:gd name="connsiteX23" fmla="*/ 712470 w 953770"/>
              <a:gd name="connsiteY23" fmla="*/ 942830 h 1788650"/>
              <a:gd name="connsiteX24" fmla="*/ 704850 w 953770"/>
              <a:gd name="connsiteY24" fmla="*/ 916160 h 1788650"/>
              <a:gd name="connsiteX25" fmla="*/ 701040 w 953770"/>
              <a:gd name="connsiteY25" fmla="*/ 897110 h 1788650"/>
              <a:gd name="connsiteX26" fmla="*/ 693420 w 953770"/>
              <a:gd name="connsiteY26" fmla="*/ 881870 h 1788650"/>
              <a:gd name="connsiteX27" fmla="*/ 685800 w 953770"/>
              <a:gd name="connsiteY27" fmla="*/ 859010 h 1788650"/>
              <a:gd name="connsiteX28" fmla="*/ 674370 w 953770"/>
              <a:gd name="connsiteY28" fmla="*/ 832340 h 1788650"/>
              <a:gd name="connsiteX29" fmla="*/ 666750 w 953770"/>
              <a:gd name="connsiteY29" fmla="*/ 817100 h 1788650"/>
              <a:gd name="connsiteX30" fmla="*/ 659130 w 953770"/>
              <a:gd name="connsiteY30" fmla="*/ 794240 h 1788650"/>
              <a:gd name="connsiteX31" fmla="*/ 655320 w 953770"/>
              <a:gd name="connsiteY31" fmla="*/ 779000 h 1788650"/>
              <a:gd name="connsiteX32" fmla="*/ 647700 w 953770"/>
              <a:gd name="connsiteY32" fmla="*/ 767570 h 1788650"/>
              <a:gd name="connsiteX33" fmla="*/ 640080 w 953770"/>
              <a:gd name="connsiteY33" fmla="*/ 737090 h 1788650"/>
              <a:gd name="connsiteX34" fmla="*/ 636270 w 953770"/>
              <a:gd name="connsiteY34" fmla="*/ 725660 h 1788650"/>
              <a:gd name="connsiteX35" fmla="*/ 632460 w 953770"/>
              <a:gd name="connsiteY35" fmla="*/ 710420 h 1788650"/>
              <a:gd name="connsiteX36" fmla="*/ 624840 w 953770"/>
              <a:gd name="connsiteY36" fmla="*/ 698990 h 1788650"/>
              <a:gd name="connsiteX37" fmla="*/ 621030 w 953770"/>
              <a:gd name="connsiteY37" fmla="*/ 683750 h 1788650"/>
              <a:gd name="connsiteX38" fmla="*/ 605790 w 953770"/>
              <a:gd name="connsiteY38" fmla="*/ 653270 h 1788650"/>
              <a:gd name="connsiteX39" fmla="*/ 586740 w 953770"/>
              <a:gd name="connsiteY39" fmla="*/ 622790 h 1788650"/>
              <a:gd name="connsiteX40" fmla="*/ 567690 w 953770"/>
              <a:gd name="connsiteY40" fmla="*/ 584690 h 1788650"/>
              <a:gd name="connsiteX41" fmla="*/ 567690 w 953770"/>
              <a:gd name="connsiteY41" fmla="*/ 584690 h 1788650"/>
              <a:gd name="connsiteX42" fmla="*/ 537210 w 953770"/>
              <a:gd name="connsiteY42" fmla="*/ 538970 h 1788650"/>
              <a:gd name="connsiteX43" fmla="*/ 518160 w 953770"/>
              <a:gd name="connsiteY43" fmla="*/ 504680 h 1788650"/>
              <a:gd name="connsiteX44" fmla="*/ 510540 w 953770"/>
              <a:gd name="connsiteY44" fmla="*/ 493250 h 1788650"/>
              <a:gd name="connsiteX45" fmla="*/ 468630 w 953770"/>
              <a:gd name="connsiteY45" fmla="*/ 455150 h 1788650"/>
              <a:gd name="connsiteX46" fmla="*/ 434340 w 953770"/>
              <a:gd name="connsiteY46" fmla="*/ 417050 h 1788650"/>
              <a:gd name="connsiteX47" fmla="*/ 403860 w 953770"/>
              <a:gd name="connsiteY47" fmla="*/ 390380 h 1788650"/>
              <a:gd name="connsiteX48" fmla="*/ 369570 w 953770"/>
              <a:gd name="connsiteY48" fmla="*/ 359900 h 1788650"/>
              <a:gd name="connsiteX49" fmla="*/ 342900 w 953770"/>
              <a:gd name="connsiteY49" fmla="*/ 344660 h 1788650"/>
              <a:gd name="connsiteX50" fmla="*/ 308610 w 953770"/>
              <a:gd name="connsiteY50" fmla="*/ 317990 h 1788650"/>
              <a:gd name="connsiteX51" fmla="*/ 281940 w 953770"/>
              <a:gd name="connsiteY51" fmla="*/ 302750 h 1788650"/>
              <a:gd name="connsiteX52" fmla="*/ 270510 w 953770"/>
              <a:gd name="connsiteY52" fmla="*/ 295130 h 1788650"/>
              <a:gd name="connsiteX53" fmla="*/ 224246 w 953770"/>
              <a:gd name="connsiteY53" fmla="*/ 264106 h 1788650"/>
              <a:gd name="connsiteX54" fmla="*/ 188323 w 953770"/>
              <a:gd name="connsiteY54" fmla="*/ 247232 h 1788650"/>
              <a:gd name="connsiteX55" fmla="*/ 163286 w 953770"/>
              <a:gd name="connsiteY55" fmla="*/ 215120 h 1788650"/>
              <a:gd name="connsiteX56" fmla="*/ 117566 w 953770"/>
              <a:gd name="connsiteY56" fmla="*/ 195526 h 1788650"/>
              <a:gd name="connsiteX57" fmla="*/ 76200 w 953770"/>
              <a:gd name="connsiteY57" fmla="*/ 167768 h 1788650"/>
              <a:gd name="connsiteX58" fmla="*/ 30480 w 953770"/>
              <a:gd name="connsiteY58" fmla="*/ 142730 h 1788650"/>
              <a:gd name="connsiteX59" fmla="*/ 22860 w 953770"/>
              <a:gd name="connsiteY59" fmla="*/ 127490 h 1788650"/>
              <a:gd name="connsiteX60" fmla="*/ 11430 w 953770"/>
              <a:gd name="connsiteY60" fmla="*/ 119870 h 1788650"/>
              <a:gd name="connsiteX61" fmla="*/ 19050 w 953770"/>
              <a:gd name="connsiteY61" fmla="*/ 104630 h 1788650"/>
              <a:gd name="connsiteX62" fmla="*/ 30480 w 953770"/>
              <a:gd name="connsiteY62" fmla="*/ 116060 h 1788650"/>
              <a:gd name="connsiteX63" fmla="*/ 41910 w 953770"/>
              <a:gd name="connsiteY63" fmla="*/ 123680 h 1788650"/>
              <a:gd name="connsiteX64" fmla="*/ 60960 w 953770"/>
              <a:gd name="connsiteY64" fmla="*/ 127490 h 1788650"/>
              <a:gd name="connsiteX65" fmla="*/ 53340 w 953770"/>
              <a:gd name="connsiteY65" fmla="*/ 97010 h 1788650"/>
              <a:gd name="connsiteX66" fmla="*/ 49530 w 953770"/>
              <a:gd name="connsiteY66" fmla="*/ 77960 h 1788650"/>
              <a:gd name="connsiteX67" fmla="*/ 72390 w 953770"/>
              <a:gd name="connsiteY67" fmla="*/ 93200 h 1788650"/>
              <a:gd name="connsiteX68" fmla="*/ 83820 w 953770"/>
              <a:gd name="connsiteY68" fmla="*/ 70340 h 1788650"/>
              <a:gd name="connsiteX69" fmla="*/ 110490 w 953770"/>
              <a:gd name="connsiteY69" fmla="*/ 89390 h 1788650"/>
              <a:gd name="connsiteX70" fmla="*/ 118110 w 953770"/>
              <a:gd name="connsiteY70" fmla="*/ 74150 h 1788650"/>
              <a:gd name="connsiteX71" fmla="*/ 125730 w 953770"/>
              <a:gd name="connsiteY71" fmla="*/ 51290 h 1788650"/>
              <a:gd name="connsiteX72" fmla="*/ 133350 w 953770"/>
              <a:gd name="connsiteY72" fmla="*/ 62720 h 1788650"/>
              <a:gd name="connsiteX73" fmla="*/ 140970 w 953770"/>
              <a:gd name="connsiteY73" fmla="*/ 51290 h 1788650"/>
              <a:gd name="connsiteX74" fmla="*/ 182880 w 953770"/>
              <a:gd name="connsiteY74" fmla="*/ 39860 h 1788650"/>
              <a:gd name="connsiteX75" fmla="*/ 211182 w 953770"/>
              <a:gd name="connsiteY75" fmla="*/ 51834 h 1788650"/>
              <a:gd name="connsiteX76" fmla="*/ 242207 w 953770"/>
              <a:gd name="connsiteY76" fmla="*/ 74695 h 1788650"/>
              <a:gd name="connsiteX77" fmla="*/ 283573 w 953770"/>
              <a:gd name="connsiteY77" fmla="*/ 104085 h 1788650"/>
              <a:gd name="connsiteX78" fmla="*/ 349431 w 953770"/>
              <a:gd name="connsiteY78" fmla="*/ 132389 h 1788650"/>
              <a:gd name="connsiteX79" fmla="*/ 389165 w 953770"/>
              <a:gd name="connsiteY79" fmla="*/ 159058 h 1788650"/>
              <a:gd name="connsiteX80" fmla="*/ 421277 w 953770"/>
              <a:gd name="connsiteY80" fmla="*/ 181374 h 1788650"/>
              <a:gd name="connsiteX81" fmla="*/ 457200 w 953770"/>
              <a:gd name="connsiteY81" fmla="*/ 209677 h 1788650"/>
              <a:gd name="connsiteX82" fmla="*/ 524147 w 953770"/>
              <a:gd name="connsiteY82" fmla="*/ 265195 h 1788650"/>
              <a:gd name="connsiteX83" fmla="*/ 555716 w 953770"/>
              <a:gd name="connsiteY83" fmla="*/ 294586 h 1788650"/>
              <a:gd name="connsiteX84" fmla="*/ 594360 w 953770"/>
              <a:gd name="connsiteY84" fmla="*/ 331597 h 1788650"/>
              <a:gd name="connsiteX85" fmla="*/ 622119 w 953770"/>
              <a:gd name="connsiteY85" fmla="*/ 369697 h 1788650"/>
              <a:gd name="connsiteX86" fmla="*/ 647700 w 953770"/>
              <a:gd name="connsiteY86" fmla="*/ 390380 h 1788650"/>
              <a:gd name="connsiteX87" fmla="*/ 678180 w 953770"/>
              <a:gd name="connsiteY87" fmla="*/ 436100 h 1788650"/>
              <a:gd name="connsiteX88" fmla="*/ 704850 w 953770"/>
              <a:gd name="connsiteY88" fmla="*/ 474200 h 1788650"/>
              <a:gd name="connsiteX89" fmla="*/ 741317 w 953770"/>
              <a:gd name="connsiteY89" fmla="*/ 549312 h 1788650"/>
              <a:gd name="connsiteX90" fmla="*/ 767987 w 953770"/>
              <a:gd name="connsiteY90" fmla="*/ 599930 h 1788650"/>
              <a:gd name="connsiteX91" fmla="*/ 798467 w 953770"/>
              <a:gd name="connsiteY91" fmla="*/ 651093 h 1788650"/>
              <a:gd name="connsiteX92" fmla="*/ 807176 w 953770"/>
              <a:gd name="connsiteY92" fmla="*/ 567273 h 1788650"/>
              <a:gd name="connsiteX93" fmla="*/ 801188 w 953770"/>
              <a:gd name="connsiteY93" fmla="*/ 501959 h 1788650"/>
              <a:gd name="connsiteX94" fmla="*/ 796290 w 953770"/>
              <a:gd name="connsiteY94" fmla="*/ 401810 h 1788650"/>
              <a:gd name="connsiteX95" fmla="*/ 792480 w 953770"/>
              <a:gd name="connsiteY95" fmla="*/ 337040 h 1788650"/>
              <a:gd name="connsiteX96" fmla="*/ 784860 w 953770"/>
              <a:gd name="connsiteY96" fmla="*/ 291320 h 1788650"/>
              <a:gd name="connsiteX97" fmla="*/ 788670 w 953770"/>
              <a:gd name="connsiteY97" fmla="*/ 196070 h 1788650"/>
              <a:gd name="connsiteX98" fmla="*/ 792480 w 953770"/>
              <a:gd name="connsiteY98" fmla="*/ 177020 h 1788650"/>
              <a:gd name="connsiteX99" fmla="*/ 800100 w 953770"/>
              <a:gd name="connsiteY99" fmla="*/ 199880 h 1788650"/>
              <a:gd name="connsiteX100" fmla="*/ 803910 w 953770"/>
              <a:gd name="connsiteY100" fmla="*/ 237980 h 1788650"/>
              <a:gd name="connsiteX101" fmla="*/ 807720 w 953770"/>
              <a:gd name="connsiteY101" fmla="*/ 268460 h 1788650"/>
              <a:gd name="connsiteX102" fmla="*/ 815340 w 953770"/>
              <a:gd name="connsiteY102" fmla="*/ 257030 h 1788650"/>
              <a:gd name="connsiteX103" fmla="*/ 826770 w 953770"/>
              <a:gd name="connsiteY103" fmla="*/ 226550 h 1788650"/>
              <a:gd name="connsiteX104" fmla="*/ 845820 w 953770"/>
              <a:gd name="connsiteY104" fmla="*/ 180830 h 1788650"/>
              <a:gd name="connsiteX105" fmla="*/ 853440 w 953770"/>
              <a:gd name="connsiteY105" fmla="*/ 196070 h 1788650"/>
              <a:gd name="connsiteX106" fmla="*/ 868680 w 953770"/>
              <a:gd name="connsiteY106" fmla="*/ 218930 h 1788650"/>
              <a:gd name="connsiteX107" fmla="*/ 876300 w 953770"/>
              <a:gd name="connsiteY107" fmla="*/ 199880 h 1788650"/>
              <a:gd name="connsiteX108" fmla="*/ 883920 w 953770"/>
              <a:gd name="connsiteY108" fmla="*/ 188450 h 1788650"/>
              <a:gd name="connsiteX109" fmla="*/ 887730 w 953770"/>
              <a:gd name="connsiteY109" fmla="*/ 237980 h 1788650"/>
              <a:gd name="connsiteX110" fmla="*/ 894806 w 953770"/>
              <a:gd name="connsiteY110" fmla="*/ 265739 h 1788650"/>
              <a:gd name="connsiteX111" fmla="*/ 906780 w 953770"/>
              <a:gd name="connsiteY111" fmla="*/ 226550 h 1788650"/>
              <a:gd name="connsiteX112" fmla="*/ 929640 w 953770"/>
              <a:gd name="connsiteY112" fmla="*/ 218930 h 1788650"/>
              <a:gd name="connsiteX113" fmla="*/ 933450 w 953770"/>
              <a:gd name="connsiteY113" fmla="*/ 207500 h 1788650"/>
              <a:gd name="connsiteX114" fmla="*/ 944880 w 953770"/>
              <a:gd name="connsiteY114" fmla="*/ 241790 h 1788650"/>
              <a:gd name="connsiteX115" fmla="*/ 941070 w 953770"/>
              <a:gd name="connsiteY115" fmla="*/ 302750 h 1788650"/>
              <a:gd name="connsiteX116" fmla="*/ 944880 w 953770"/>
              <a:gd name="connsiteY116" fmla="*/ 401810 h 1788650"/>
              <a:gd name="connsiteX117" fmla="*/ 948690 w 953770"/>
              <a:gd name="connsiteY117" fmla="*/ 428480 h 1788650"/>
              <a:gd name="connsiteX118" fmla="*/ 952500 w 953770"/>
              <a:gd name="connsiteY118" fmla="*/ 470390 h 1788650"/>
              <a:gd name="connsiteX119" fmla="*/ 950867 w 953770"/>
              <a:gd name="connsiteY119" fmla="*/ 552033 h 1788650"/>
              <a:gd name="connsiteX120" fmla="*/ 945969 w 953770"/>
              <a:gd name="connsiteY120" fmla="*/ 645650 h 1788650"/>
              <a:gd name="connsiteX121" fmla="*/ 946513 w 953770"/>
              <a:gd name="connsiteY121" fmla="*/ 731647 h 1788650"/>
              <a:gd name="connsiteX122" fmla="*/ 938893 w 953770"/>
              <a:gd name="connsiteY122" fmla="*/ 788253 h 1788650"/>
              <a:gd name="connsiteX123" fmla="*/ 941070 w 953770"/>
              <a:gd name="connsiteY123" fmla="*/ 862820 h 1788650"/>
              <a:gd name="connsiteX124" fmla="*/ 933450 w 953770"/>
              <a:gd name="connsiteY124" fmla="*/ 935210 h 1788650"/>
              <a:gd name="connsiteX125" fmla="*/ 925830 w 953770"/>
              <a:gd name="connsiteY125" fmla="*/ 988550 h 1788650"/>
              <a:gd name="connsiteX126" fmla="*/ 929640 w 953770"/>
              <a:gd name="connsiteY126" fmla="*/ 1057130 h 1788650"/>
              <a:gd name="connsiteX127" fmla="*/ 927463 w 953770"/>
              <a:gd name="connsiteY127" fmla="*/ 1130608 h 1788650"/>
              <a:gd name="connsiteX128" fmla="*/ 917121 w 953770"/>
              <a:gd name="connsiteY128" fmla="*/ 1211707 h 1788650"/>
              <a:gd name="connsiteX129" fmla="*/ 925830 w 953770"/>
              <a:gd name="connsiteY129" fmla="*/ 1262870 h 1788650"/>
              <a:gd name="connsiteX130" fmla="*/ 918210 w 953770"/>
              <a:gd name="connsiteY130" fmla="*/ 1346690 h 1788650"/>
              <a:gd name="connsiteX131" fmla="*/ 910590 w 953770"/>
              <a:gd name="connsiteY131" fmla="*/ 1380980 h 1788650"/>
              <a:gd name="connsiteX132" fmla="*/ 902970 w 953770"/>
              <a:gd name="connsiteY132" fmla="*/ 1460446 h 1788650"/>
              <a:gd name="connsiteX133" fmla="*/ 898071 w 953770"/>
              <a:gd name="connsiteY133" fmla="*/ 1525216 h 1788650"/>
              <a:gd name="connsiteX134" fmla="*/ 892628 w 953770"/>
              <a:gd name="connsiteY134" fmla="*/ 1573113 h 1788650"/>
              <a:gd name="connsiteX135" fmla="*/ 887730 w 953770"/>
              <a:gd name="connsiteY135" fmla="*/ 1609580 h 1788650"/>
              <a:gd name="connsiteX136" fmla="*/ 891540 w 953770"/>
              <a:gd name="connsiteY136" fmla="*/ 1617200 h 1788650"/>
              <a:gd name="connsiteX0" fmla="*/ 697230 w 953770"/>
              <a:gd name="connsiteY0" fmla="*/ 1788650 h 1788650"/>
              <a:gd name="connsiteX1" fmla="*/ 704850 w 953770"/>
              <a:gd name="connsiteY1" fmla="*/ 1758170 h 1788650"/>
              <a:gd name="connsiteX2" fmla="*/ 708660 w 953770"/>
              <a:gd name="connsiteY2" fmla="*/ 1742930 h 1788650"/>
              <a:gd name="connsiteX3" fmla="*/ 712470 w 953770"/>
              <a:gd name="connsiteY3" fmla="*/ 1716260 h 1788650"/>
              <a:gd name="connsiteX4" fmla="*/ 716280 w 953770"/>
              <a:gd name="connsiteY4" fmla="*/ 1697210 h 1788650"/>
              <a:gd name="connsiteX5" fmla="*/ 723900 w 953770"/>
              <a:gd name="connsiteY5" fmla="*/ 1674350 h 1788650"/>
              <a:gd name="connsiteX6" fmla="*/ 731520 w 953770"/>
              <a:gd name="connsiteY6" fmla="*/ 1590530 h 1788650"/>
              <a:gd name="connsiteX7" fmla="*/ 735330 w 953770"/>
              <a:gd name="connsiteY7" fmla="*/ 1579100 h 1788650"/>
              <a:gd name="connsiteX8" fmla="*/ 739140 w 953770"/>
              <a:gd name="connsiteY8" fmla="*/ 1529570 h 1788650"/>
              <a:gd name="connsiteX9" fmla="*/ 742950 w 953770"/>
              <a:gd name="connsiteY9" fmla="*/ 1514330 h 1788650"/>
              <a:gd name="connsiteX10" fmla="*/ 746760 w 953770"/>
              <a:gd name="connsiteY10" fmla="*/ 1472420 h 1788650"/>
              <a:gd name="connsiteX11" fmla="*/ 750570 w 953770"/>
              <a:gd name="connsiteY11" fmla="*/ 1457180 h 1788650"/>
              <a:gd name="connsiteX12" fmla="*/ 754380 w 953770"/>
              <a:gd name="connsiteY12" fmla="*/ 1426700 h 1788650"/>
              <a:gd name="connsiteX13" fmla="*/ 758190 w 953770"/>
              <a:gd name="connsiteY13" fmla="*/ 1400030 h 1788650"/>
              <a:gd name="connsiteX14" fmla="*/ 762000 w 953770"/>
              <a:gd name="connsiteY14" fmla="*/ 1339070 h 1788650"/>
              <a:gd name="connsiteX15" fmla="*/ 765810 w 953770"/>
              <a:gd name="connsiteY15" fmla="*/ 1316210 h 1788650"/>
              <a:gd name="connsiteX16" fmla="*/ 758190 w 953770"/>
              <a:gd name="connsiteY16" fmla="*/ 1209530 h 1788650"/>
              <a:gd name="connsiteX17" fmla="*/ 754380 w 953770"/>
              <a:gd name="connsiteY17" fmla="*/ 1190480 h 1788650"/>
              <a:gd name="connsiteX18" fmla="*/ 746760 w 953770"/>
              <a:gd name="connsiteY18" fmla="*/ 1137140 h 1788650"/>
              <a:gd name="connsiteX19" fmla="*/ 735330 w 953770"/>
              <a:gd name="connsiteY19" fmla="*/ 1087610 h 1788650"/>
              <a:gd name="connsiteX20" fmla="*/ 731520 w 953770"/>
              <a:gd name="connsiteY20" fmla="*/ 1076180 h 1788650"/>
              <a:gd name="connsiteX21" fmla="*/ 723900 w 953770"/>
              <a:gd name="connsiteY21" fmla="*/ 1019030 h 1788650"/>
              <a:gd name="connsiteX22" fmla="*/ 716280 w 953770"/>
              <a:gd name="connsiteY22" fmla="*/ 980930 h 1788650"/>
              <a:gd name="connsiteX23" fmla="*/ 712470 w 953770"/>
              <a:gd name="connsiteY23" fmla="*/ 942830 h 1788650"/>
              <a:gd name="connsiteX24" fmla="*/ 704850 w 953770"/>
              <a:gd name="connsiteY24" fmla="*/ 916160 h 1788650"/>
              <a:gd name="connsiteX25" fmla="*/ 701040 w 953770"/>
              <a:gd name="connsiteY25" fmla="*/ 897110 h 1788650"/>
              <a:gd name="connsiteX26" fmla="*/ 693420 w 953770"/>
              <a:gd name="connsiteY26" fmla="*/ 881870 h 1788650"/>
              <a:gd name="connsiteX27" fmla="*/ 685800 w 953770"/>
              <a:gd name="connsiteY27" fmla="*/ 859010 h 1788650"/>
              <a:gd name="connsiteX28" fmla="*/ 674370 w 953770"/>
              <a:gd name="connsiteY28" fmla="*/ 832340 h 1788650"/>
              <a:gd name="connsiteX29" fmla="*/ 666750 w 953770"/>
              <a:gd name="connsiteY29" fmla="*/ 817100 h 1788650"/>
              <a:gd name="connsiteX30" fmla="*/ 659130 w 953770"/>
              <a:gd name="connsiteY30" fmla="*/ 794240 h 1788650"/>
              <a:gd name="connsiteX31" fmla="*/ 655320 w 953770"/>
              <a:gd name="connsiteY31" fmla="*/ 779000 h 1788650"/>
              <a:gd name="connsiteX32" fmla="*/ 647700 w 953770"/>
              <a:gd name="connsiteY32" fmla="*/ 767570 h 1788650"/>
              <a:gd name="connsiteX33" fmla="*/ 640080 w 953770"/>
              <a:gd name="connsiteY33" fmla="*/ 737090 h 1788650"/>
              <a:gd name="connsiteX34" fmla="*/ 636270 w 953770"/>
              <a:gd name="connsiteY34" fmla="*/ 725660 h 1788650"/>
              <a:gd name="connsiteX35" fmla="*/ 632460 w 953770"/>
              <a:gd name="connsiteY35" fmla="*/ 710420 h 1788650"/>
              <a:gd name="connsiteX36" fmla="*/ 624840 w 953770"/>
              <a:gd name="connsiteY36" fmla="*/ 698990 h 1788650"/>
              <a:gd name="connsiteX37" fmla="*/ 621030 w 953770"/>
              <a:gd name="connsiteY37" fmla="*/ 683750 h 1788650"/>
              <a:gd name="connsiteX38" fmla="*/ 605790 w 953770"/>
              <a:gd name="connsiteY38" fmla="*/ 653270 h 1788650"/>
              <a:gd name="connsiteX39" fmla="*/ 586740 w 953770"/>
              <a:gd name="connsiteY39" fmla="*/ 622790 h 1788650"/>
              <a:gd name="connsiteX40" fmla="*/ 567690 w 953770"/>
              <a:gd name="connsiteY40" fmla="*/ 584690 h 1788650"/>
              <a:gd name="connsiteX41" fmla="*/ 567690 w 953770"/>
              <a:gd name="connsiteY41" fmla="*/ 584690 h 1788650"/>
              <a:gd name="connsiteX42" fmla="*/ 537210 w 953770"/>
              <a:gd name="connsiteY42" fmla="*/ 538970 h 1788650"/>
              <a:gd name="connsiteX43" fmla="*/ 518160 w 953770"/>
              <a:gd name="connsiteY43" fmla="*/ 504680 h 1788650"/>
              <a:gd name="connsiteX44" fmla="*/ 510540 w 953770"/>
              <a:gd name="connsiteY44" fmla="*/ 493250 h 1788650"/>
              <a:gd name="connsiteX45" fmla="*/ 468630 w 953770"/>
              <a:gd name="connsiteY45" fmla="*/ 455150 h 1788650"/>
              <a:gd name="connsiteX46" fmla="*/ 434340 w 953770"/>
              <a:gd name="connsiteY46" fmla="*/ 417050 h 1788650"/>
              <a:gd name="connsiteX47" fmla="*/ 403860 w 953770"/>
              <a:gd name="connsiteY47" fmla="*/ 390380 h 1788650"/>
              <a:gd name="connsiteX48" fmla="*/ 369570 w 953770"/>
              <a:gd name="connsiteY48" fmla="*/ 359900 h 1788650"/>
              <a:gd name="connsiteX49" fmla="*/ 342900 w 953770"/>
              <a:gd name="connsiteY49" fmla="*/ 344660 h 1788650"/>
              <a:gd name="connsiteX50" fmla="*/ 308610 w 953770"/>
              <a:gd name="connsiteY50" fmla="*/ 317990 h 1788650"/>
              <a:gd name="connsiteX51" fmla="*/ 281940 w 953770"/>
              <a:gd name="connsiteY51" fmla="*/ 302750 h 1788650"/>
              <a:gd name="connsiteX52" fmla="*/ 270510 w 953770"/>
              <a:gd name="connsiteY52" fmla="*/ 295130 h 1788650"/>
              <a:gd name="connsiteX53" fmla="*/ 224246 w 953770"/>
              <a:gd name="connsiteY53" fmla="*/ 264106 h 1788650"/>
              <a:gd name="connsiteX54" fmla="*/ 188323 w 953770"/>
              <a:gd name="connsiteY54" fmla="*/ 247232 h 1788650"/>
              <a:gd name="connsiteX55" fmla="*/ 163286 w 953770"/>
              <a:gd name="connsiteY55" fmla="*/ 215120 h 1788650"/>
              <a:gd name="connsiteX56" fmla="*/ 117566 w 953770"/>
              <a:gd name="connsiteY56" fmla="*/ 195526 h 1788650"/>
              <a:gd name="connsiteX57" fmla="*/ 76200 w 953770"/>
              <a:gd name="connsiteY57" fmla="*/ 167768 h 1788650"/>
              <a:gd name="connsiteX58" fmla="*/ 30480 w 953770"/>
              <a:gd name="connsiteY58" fmla="*/ 142730 h 1788650"/>
              <a:gd name="connsiteX59" fmla="*/ 22860 w 953770"/>
              <a:gd name="connsiteY59" fmla="*/ 127490 h 1788650"/>
              <a:gd name="connsiteX60" fmla="*/ 11430 w 953770"/>
              <a:gd name="connsiteY60" fmla="*/ 119870 h 1788650"/>
              <a:gd name="connsiteX61" fmla="*/ 19050 w 953770"/>
              <a:gd name="connsiteY61" fmla="*/ 104630 h 1788650"/>
              <a:gd name="connsiteX62" fmla="*/ 30480 w 953770"/>
              <a:gd name="connsiteY62" fmla="*/ 116060 h 1788650"/>
              <a:gd name="connsiteX63" fmla="*/ 41910 w 953770"/>
              <a:gd name="connsiteY63" fmla="*/ 123680 h 1788650"/>
              <a:gd name="connsiteX64" fmla="*/ 60960 w 953770"/>
              <a:gd name="connsiteY64" fmla="*/ 127490 h 1788650"/>
              <a:gd name="connsiteX65" fmla="*/ 53340 w 953770"/>
              <a:gd name="connsiteY65" fmla="*/ 97010 h 1788650"/>
              <a:gd name="connsiteX66" fmla="*/ 49530 w 953770"/>
              <a:gd name="connsiteY66" fmla="*/ 77960 h 1788650"/>
              <a:gd name="connsiteX67" fmla="*/ 72390 w 953770"/>
              <a:gd name="connsiteY67" fmla="*/ 93200 h 1788650"/>
              <a:gd name="connsiteX68" fmla="*/ 83820 w 953770"/>
              <a:gd name="connsiteY68" fmla="*/ 70340 h 1788650"/>
              <a:gd name="connsiteX69" fmla="*/ 110490 w 953770"/>
              <a:gd name="connsiteY69" fmla="*/ 89390 h 1788650"/>
              <a:gd name="connsiteX70" fmla="*/ 118110 w 953770"/>
              <a:gd name="connsiteY70" fmla="*/ 74150 h 1788650"/>
              <a:gd name="connsiteX71" fmla="*/ 125730 w 953770"/>
              <a:gd name="connsiteY71" fmla="*/ 51290 h 1788650"/>
              <a:gd name="connsiteX72" fmla="*/ 133350 w 953770"/>
              <a:gd name="connsiteY72" fmla="*/ 62720 h 1788650"/>
              <a:gd name="connsiteX73" fmla="*/ 140970 w 953770"/>
              <a:gd name="connsiteY73" fmla="*/ 51290 h 1788650"/>
              <a:gd name="connsiteX74" fmla="*/ 182880 w 953770"/>
              <a:gd name="connsiteY74" fmla="*/ 39860 h 1788650"/>
              <a:gd name="connsiteX75" fmla="*/ 211182 w 953770"/>
              <a:gd name="connsiteY75" fmla="*/ 51834 h 1788650"/>
              <a:gd name="connsiteX76" fmla="*/ 242207 w 953770"/>
              <a:gd name="connsiteY76" fmla="*/ 74695 h 1788650"/>
              <a:gd name="connsiteX77" fmla="*/ 283573 w 953770"/>
              <a:gd name="connsiteY77" fmla="*/ 104085 h 1788650"/>
              <a:gd name="connsiteX78" fmla="*/ 349431 w 953770"/>
              <a:gd name="connsiteY78" fmla="*/ 132389 h 1788650"/>
              <a:gd name="connsiteX79" fmla="*/ 389165 w 953770"/>
              <a:gd name="connsiteY79" fmla="*/ 159058 h 1788650"/>
              <a:gd name="connsiteX80" fmla="*/ 421277 w 953770"/>
              <a:gd name="connsiteY80" fmla="*/ 181374 h 1788650"/>
              <a:gd name="connsiteX81" fmla="*/ 457200 w 953770"/>
              <a:gd name="connsiteY81" fmla="*/ 209677 h 1788650"/>
              <a:gd name="connsiteX82" fmla="*/ 524147 w 953770"/>
              <a:gd name="connsiteY82" fmla="*/ 265195 h 1788650"/>
              <a:gd name="connsiteX83" fmla="*/ 555716 w 953770"/>
              <a:gd name="connsiteY83" fmla="*/ 294586 h 1788650"/>
              <a:gd name="connsiteX84" fmla="*/ 594360 w 953770"/>
              <a:gd name="connsiteY84" fmla="*/ 331597 h 1788650"/>
              <a:gd name="connsiteX85" fmla="*/ 622119 w 953770"/>
              <a:gd name="connsiteY85" fmla="*/ 369697 h 1788650"/>
              <a:gd name="connsiteX86" fmla="*/ 647700 w 953770"/>
              <a:gd name="connsiteY86" fmla="*/ 390380 h 1788650"/>
              <a:gd name="connsiteX87" fmla="*/ 678180 w 953770"/>
              <a:gd name="connsiteY87" fmla="*/ 436100 h 1788650"/>
              <a:gd name="connsiteX88" fmla="*/ 704850 w 953770"/>
              <a:gd name="connsiteY88" fmla="*/ 474200 h 1788650"/>
              <a:gd name="connsiteX89" fmla="*/ 741317 w 953770"/>
              <a:gd name="connsiteY89" fmla="*/ 549312 h 1788650"/>
              <a:gd name="connsiteX90" fmla="*/ 767987 w 953770"/>
              <a:gd name="connsiteY90" fmla="*/ 599930 h 1788650"/>
              <a:gd name="connsiteX91" fmla="*/ 798467 w 953770"/>
              <a:gd name="connsiteY91" fmla="*/ 651093 h 1788650"/>
              <a:gd name="connsiteX92" fmla="*/ 807176 w 953770"/>
              <a:gd name="connsiteY92" fmla="*/ 567273 h 1788650"/>
              <a:gd name="connsiteX93" fmla="*/ 801188 w 953770"/>
              <a:gd name="connsiteY93" fmla="*/ 501959 h 1788650"/>
              <a:gd name="connsiteX94" fmla="*/ 796290 w 953770"/>
              <a:gd name="connsiteY94" fmla="*/ 401810 h 1788650"/>
              <a:gd name="connsiteX95" fmla="*/ 792480 w 953770"/>
              <a:gd name="connsiteY95" fmla="*/ 337040 h 1788650"/>
              <a:gd name="connsiteX96" fmla="*/ 784860 w 953770"/>
              <a:gd name="connsiteY96" fmla="*/ 291320 h 1788650"/>
              <a:gd name="connsiteX97" fmla="*/ 788670 w 953770"/>
              <a:gd name="connsiteY97" fmla="*/ 196070 h 1788650"/>
              <a:gd name="connsiteX98" fmla="*/ 792480 w 953770"/>
              <a:gd name="connsiteY98" fmla="*/ 177020 h 1788650"/>
              <a:gd name="connsiteX99" fmla="*/ 800100 w 953770"/>
              <a:gd name="connsiteY99" fmla="*/ 199880 h 1788650"/>
              <a:gd name="connsiteX100" fmla="*/ 803910 w 953770"/>
              <a:gd name="connsiteY100" fmla="*/ 237980 h 1788650"/>
              <a:gd name="connsiteX101" fmla="*/ 807720 w 953770"/>
              <a:gd name="connsiteY101" fmla="*/ 268460 h 1788650"/>
              <a:gd name="connsiteX102" fmla="*/ 815340 w 953770"/>
              <a:gd name="connsiteY102" fmla="*/ 257030 h 1788650"/>
              <a:gd name="connsiteX103" fmla="*/ 826770 w 953770"/>
              <a:gd name="connsiteY103" fmla="*/ 226550 h 1788650"/>
              <a:gd name="connsiteX104" fmla="*/ 845820 w 953770"/>
              <a:gd name="connsiteY104" fmla="*/ 180830 h 1788650"/>
              <a:gd name="connsiteX105" fmla="*/ 853440 w 953770"/>
              <a:gd name="connsiteY105" fmla="*/ 196070 h 1788650"/>
              <a:gd name="connsiteX106" fmla="*/ 868680 w 953770"/>
              <a:gd name="connsiteY106" fmla="*/ 218930 h 1788650"/>
              <a:gd name="connsiteX107" fmla="*/ 876300 w 953770"/>
              <a:gd name="connsiteY107" fmla="*/ 199880 h 1788650"/>
              <a:gd name="connsiteX108" fmla="*/ 883920 w 953770"/>
              <a:gd name="connsiteY108" fmla="*/ 188450 h 1788650"/>
              <a:gd name="connsiteX109" fmla="*/ 887730 w 953770"/>
              <a:gd name="connsiteY109" fmla="*/ 237980 h 1788650"/>
              <a:gd name="connsiteX110" fmla="*/ 894806 w 953770"/>
              <a:gd name="connsiteY110" fmla="*/ 265739 h 1788650"/>
              <a:gd name="connsiteX111" fmla="*/ 906780 w 953770"/>
              <a:gd name="connsiteY111" fmla="*/ 226550 h 1788650"/>
              <a:gd name="connsiteX112" fmla="*/ 929640 w 953770"/>
              <a:gd name="connsiteY112" fmla="*/ 218930 h 1788650"/>
              <a:gd name="connsiteX113" fmla="*/ 933450 w 953770"/>
              <a:gd name="connsiteY113" fmla="*/ 207500 h 1788650"/>
              <a:gd name="connsiteX114" fmla="*/ 944880 w 953770"/>
              <a:gd name="connsiteY114" fmla="*/ 241790 h 1788650"/>
              <a:gd name="connsiteX115" fmla="*/ 941070 w 953770"/>
              <a:gd name="connsiteY115" fmla="*/ 302750 h 1788650"/>
              <a:gd name="connsiteX116" fmla="*/ 944880 w 953770"/>
              <a:gd name="connsiteY116" fmla="*/ 401810 h 1788650"/>
              <a:gd name="connsiteX117" fmla="*/ 948690 w 953770"/>
              <a:gd name="connsiteY117" fmla="*/ 428480 h 1788650"/>
              <a:gd name="connsiteX118" fmla="*/ 952500 w 953770"/>
              <a:gd name="connsiteY118" fmla="*/ 470390 h 1788650"/>
              <a:gd name="connsiteX119" fmla="*/ 950867 w 953770"/>
              <a:gd name="connsiteY119" fmla="*/ 552033 h 1788650"/>
              <a:gd name="connsiteX120" fmla="*/ 945969 w 953770"/>
              <a:gd name="connsiteY120" fmla="*/ 645650 h 1788650"/>
              <a:gd name="connsiteX121" fmla="*/ 946513 w 953770"/>
              <a:gd name="connsiteY121" fmla="*/ 731647 h 1788650"/>
              <a:gd name="connsiteX122" fmla="*/ 938893 w 953770"/>
              <a:gd name="connsiteY122" fmla="*/ 788253 h 1788650"/>
              <a:gd name="connsiteX123" fmla="*/ 941070 w 953770"/>
              <a:gd name="connsiteY123" fmla="*/ 862820 h 1788650"/>
              <a:gd name="connsiteX124" fmla="*/ 933450 w 953770"/>
              <a:gd name="connsiteY124" fmla="*/ 935210 h 1788650"/>
              <a:gd name="connsiteX125" fmla="*/ 925830 w 953770"/>
              <a:gd name="connsiteY125" fmla="*/ 988550 h 1788650"/>
              <a:gd name="connsiteX126" fmla="*/ 929640 w 953770"/>
              <a:gd name="connsiteY126" fmla="*/ 1057130 h 1788650"/>
              <a:gd name="connsiteX127" fmla="*/ 927463 w 953770"/>
              <a:gd name="connsiteY127" fmla="*/ 1130608 h 1788650"/>
              <a:gd name="connsiteX128" fmla="*/ 917121 w 953770"/>
              <a:gd name="connsiteY128" fmla="*/ 1211707 h 1788650"/>
              <a:gd name="connsiteX129" fmla="*/ 917665 w 953770"/>
              <a:gd name="connsiteY129" fmla="*/ 1276477 h 1788650"/>
              <a:gd name="connsiteX130" fmla="*/ 918210 w 953770"/>
              <a:gd name="connsiteY130" fmla="*/ 1346690 h 1788650"/>
              <a:gd name="connsiteX131" fmla="*/ 910590 w 953770"/>
              <a:gd name="connsiteY131" fmla="*/ 1380980 h 1788650"/>
              <a:gd name="connsiteX132" fmla="*/ 902970 w 953770"/>
              <a:gd name="connsiteY132" fmla="*/ 1460446 h 1788650"/>
              <a:gd name="connsiteX133" fmla="*/ 898071 w 953770"/>
              <a:gd name="connsiteY133" fmla="*/ 1525216 h 1788650"/>
              <a:gd name="connsiteX134" fmla="*/ 892628 w 953770"/>
              <a:gd name="connsiteY134" fmla="*/ 1573113 h 1788650"/>
              <a:gd name="connsiteX135" fmla="*/ 887730 w 953770"/>
              <a:gd name="connsiteY135" fmla="*/ 1609580 h 1788650"/>
              <a:gd name="connsiteX136" fmla="*/ 891540 w 953770"/>
              <a:gd name="connsiteY136" fmla="*/ 1617200 h 1788650"/>
              <a:gd name="connsiteX0" fmla="*/ 697230 w 953770"/>
              <a:gd name="connsiteY0" fmla="*/ 1788650 h 1788650"/>
              <a:gd name="connsiteX1" fmla="*/ 704850 w 953770"/>
              <a:gd name="connsiteY1" fmla="*/ 1758170 h 1788650"/>
              <a:gd name="connsiteX2" fmla="*/ 708660 w 953770"/>
              <a:gd name="connsiteY2" fmla="*/ 1742930 h 1788650"/>
              <a:gd name="connsiteX3" fmla="*/ 712470 w 953770"/>
              <a:gd name="connsiteY3" fmla="*/ 1716260 h 1788650"/>
              <a:gd name="connsiteX4" fmla="*/ 716280 w 953770"/>
              <a:gd name="connsiteY4" fmla="*/ 1697210 h 1788650"/>
              <a:gd name="connsiteX5" fmla="*/ 723900 w 953770"/>
              <a:gd name="connsiteY5" fmla="*/ 1674350 h 1788650"/>
              <a:gd name="connsiteX6" fmla="*/ 731520 w 953770"/>
              <a:gd name="connsiteY6" fmla="*/ 1590530 h 1788650"/>
              <a:gd name="connsiteX7" fmla="*/ 735330 w 953770"/>
              <a:gd name="connsiteY7" fmla="*/ 1579100 h 1788650"/>
              <a:gd name="connsiteX8" fmla="*/ 739140 w 953770"/>
              <a:gd name="connsiteY8" fmla="*/ 1529570 h 1788650"/>
              <a:gd name="connsiteX9" fmla="*/ 742950 w 953770"/>
              <a:gd name="connsiteY9" fmla="*/ 1514330 h 1788650"/>
              <a:gd name="connsiteX10" fmla="*/ 746760 w 953770"/>
              <a:gd name="connsiteY10" fmla="*/ 1472420 h 1788650"/>
              <a:gd name="connsiteX11" fmla="*/ 750570 w 953770"/>
              <a:gd name="connsiteY11" fmla="*/ 1457180 h 1788650"/>
              <a:gd name="connsiteX12" fmla="*/ 754380 w 953770"/>
              <a:gd name="connsiteY12" fmla="*/ 1426700 h 1788650"/>
              <a:gd name="connsiteX13" fmla="*/ 758190 w 953770"/>
              <a:gd name="connsiteY13" fmla="*/ 1400030 h 1788650"/>
              <a:gd name="connsiteX14" fmla="*/ 762000 w 953770"/>
              <a:gd name="connsiteY14" fmla="*/ 1339070 h 1788650"/>
              <a:gd name="connsiteX15" fmla="*/ 765810 w 953770"/>
              <a:gd name="connsiteY15" fmla="*/ 1316210 h 1788650"/>
              <a:gd name="connsiteX16" fmla="*/ 758190 w 953770"/>
              <a:gd name="connsiteY16" fmla="*/ 1209530 h 1788650"/>
              <a:gd name="connsiteX17" fmla="*/ 754380 w 953770"/>
              <a:gd name="connsiteY17" fmla="*/ 1190480 h 1788650"/>
              <a:gd name="connsiteX18" fmla="*/ 746760 w 953770"/>
              <a:gd name="connsiteY18" fmla="*/ 1137140 h 1788650"/>
              <a:gd name="connsiteX19" fmla="*/ 735330 w 953770"/>
              <a:gd name="connsiteY19" fmla="*/ 1087610 h 1788650"/>
              <a:gd name="connsiteX20" fmla="*/ 731520 w 953770"/>
              <a:gd name="connsiteY20" fmla="*/ 1076180 h 1788650"/>
              <a:gd name="connsiteX21" fmla="*/ 723900 w 953770"/>
              <a:gd name="connsiteY21" fmla="*/ 1019030 h 1788650"/>
              <a:gd name="connsiteX22" fmla="*/ 716280 w 953770"/>
              <a:gd name="connsiteY22" fmla="*/ 980930 h 1788650"/>
              <a:gd name="connsiteX23" fmla="*/ 712470 w 953770"/>
              <a:gd name="connsiteY23" fmla="*/ 942830 h 1788650"/>
              <a:gd name="connsiteX24" fmla="*/ 704850 w 953770"/>
              <a:gd name="connsiteY24" fmla="*/ 916160 h 1788650"/>
              <a:gd name="connsiteX25" fmla="*/ 701040 w 953770"/>
              <a:gd name="connsiteY25" fmla="*/ 897110 h 1788650"/>
              <a:gd name="connsiteX26" fmla="*/ 693420 w 953770"/>
              <a:gd name="connsiteY26" fmla="*/ 881870 h 1788650"/>
              <a:gd name="connsiteX27" fmla="*/ 685800 w 953770"/>
              <a:gd name="connsiteY27" fmla="*/ 859010 h 1788650"/>
              <a:gd name="connsiteX28" fmla="*/ 674370 w 953770"/>
              <a:gd name="connsiteY28" fmla="*/ 832340 h 1788650"/>
              <a:gd name="connsiteX29" fmla="*/ 666750 w 953770"/>
              <a:gd name="connsiteY29" fmla="*/ 817100 h 1788650"/>
              <a:gd name="connsiteX30" fmla="*/ 659130 w 953770"/>
              <a:gd name="connsiteY30" fmla="*/ 794240 h 1788650"/>
              <a:gd name="connsiteX31" fmla="*/ 655320 w 953770"/>
              <a:gd name="connsiteY31" fmla="*/ 779000 h 1788650"/>
              <a:gd name="connsiteX32" fmla="*/ 647700 w 953770"/>
              <a:gd name="connsiteY32" fmla="*/ 767570 h 1788650"/>
              <a:gd name="connsiteX33" fmla="*/ 640080 w 953770"/>
              <a:gd name="connsiteY33" fmla="*/ 737090 h 1788650"/>
              <a:gd name="connsiteX34" fmla="*/ 636270 w 953770"/>
              <a:gd name="connsiteY34" fmla="*/ 725660 h 1788650"/>
              <a:gd name="connsiteX35" fmla="*/ 632460 w 953770"/>
              <a:gd name="connsiteY35" fmla="*/ 710420 h 1788650"/>
              <a:gd name="connsiteX36" fmla="*/ 624840 w 953770"/>
              <a:gd name="connsiteY36" fmla="*/ 698990 h 1788650"/>
              <a:gd name="connsiteX37" fmla="*/ 621030 w 953770"/>
              <a:gd name="connsiteY37" fmla="*/ 683750 h 1788650"/>
              <a:gd name="connsiteX38" fmla="*/ 605790 w 953770"/>
              <a:gd name="connsiteY38" fmla="*/ 653270 h 1788650"/>
              <a:gd name="connsiteX39" fmla="*/ 586740 w 953770"/>
              <a:gd name="connsiteY39" fmla="*/ 622790 h 1788650"/>
              <a:gd name="connsiteX40" fmla="*/ 567690 w 953770"/>
              <a:gd name="connsiteY40" fmla="*/ 584690 h 1788650"/>
              <a:gd name="connsiteX41" fmla="*/ 567690 w 953770"/>
              <a:gd name="connsiteY41" fmla="*/ 584690 h 1788650"/>
              <a:gd name="connsiteX42" fmla="*/ 537210 w 953770"/>
              <a:gd name="connsiteY42" fmla="*/ 538970 h 1788650"/>
              <a:gd name="connsiteX43" fmla="*/ 518160 w 953770"/>
              <a:gd name="connsiteY43" fmla="*/ 504680 h 1788650"/>
              <a:gd name="connsiteX44" fmla="*/ 510540 w 953770"/>
              <a:gd name="connsiteY44" fmla="*/ 493250 h 1788650"/>
              <a:gd name="connsiteX45" fmla="*/ 468630 w 953770"/>
              <a:gd name="connsiteY45" fmla="*/ 455150 h 1788650"/>
              <a:gd name="connsiteX46" fmla="*/ 434340 w 953770"/>
              <a:gd name="connsiteY46" fmla="*/ 417050 h 1788650"/>
              <a:gd name="connsiteX47" fmla="*/ 403860 w 953770"/>
              <a:gd name="connsiteY47" fmla="*/ 390380 h 1788650"/>
              <a:gd name="connsiteX48" fmla="*/ 369570 w 953770"/>
              <a:gd name="connsiteY48" fmla="*/ 359900 h 1788650"/>
              <a:gd name="connsiteX49" fmla="*/ 342900 w 953770"/>
              <a:gd name="connsiteY49" fmla="*/ 344660 h 1788650"/>
              <a:gd name="connsiteX50" fmla="*/ 308610 w 953770"/>
              <a:gd name="connsiteY50" fmla="*/ 317990 h 1788650"/>
              <a:gd name="connsiteX51" fmla="*/ 281940 w 953770"/>
              <a:gd name="connsiteY51" fmla="*/ 302750 h 1788650"/>
              <a:gd name="connsiteX52" fmla="*/ 270510 w 953770"/>
              <a:gd name="connsiteY52" fmla="*/ 295130 h 1788650"/>
              <a:gd name="connsiteX53" fmla="*/ 224246 w 953770"/>
              <a:gd name="connsiteY53" fmla="*/ 264106 h 1788650"/>
              <a:gd name="connsiteX54" fmla="*/ 188323 w 953770"/>
              <a:gd name="connsiteY54" fmla="*/ 247232 h 1788650"/>
              <a:gd name="connsiteX55" fmla="*/ 163286 w 953770"/>
              <a:gd name="connsiteY55" fmla="*/ 215120 h 1788650"/>
              <a:gd name="connsiteX56" fmla="*/ 117566 w 953770"/>
              <a:gd name="connsiteY56" fmla="*/ 195526 h 1788650"/>
              <a:gd name="connsiteX57" fmla="*/ 76200 w 953770"/>
              <a:gd name="connsiteY57" fmla="*/ 167768 h 1788650"/>
              <a:gd name="connsiteX58" fmla="*/ 30480 w 953770"/>
              <a:gd name="connsiteY58" fmla="*/ 142730 h 1788650"/>
              <a:gd name="connsiteX59" fmla="*/ 22860 w 953770"/>
              <a:gd name="connsiteY59" fmla="*/ 127490 h 1788650"/>
              <a:gd name="connsiteX60" fmla="*/ 11430 w 953770"/>
              <a:gd name="connsiteY60" fmla="*/ 119870 h 1788650"/>
              <a:gd name="connsiteX61" fmla="*/ 19050 w 953770"/>
              <a:gd name="connsiteY61" fmla="*/ 104630 h 1788650"/>
              <a:gd name="connsiteX62" fmla="*/ 30480 w 953770"/>
              <a:gd name="connsiteY62" fmla="*/ 116060 h 1788650"/>
              <a:gd name="connsiteX63" fmla="*/ 41910 w 953770"/>
              <a:gd name="connsiteY63" fmla="*/ 123680 h 1788650"/>
              <a:gd name="connsiteX64" fmla="*/ 60960 w 953770"/>
              <a:gd name="connsiteY64" fmla="*/ 127490 h 1788650"/>
              <a:gd name="connsiteX65" fmla="*/ 53340 w 953770"/>
              <a:gd name="connsiteY65" fmla="*/ 97010 h 1788650"/>
              <a:gd name="connsiteX66" fmla="*/ 49530 w 953770"/>
              <a:gd name="connsiteY66" fmla="*/ 77960 h 1788650"/>
              <a:gd name="connsiteX67" fmla="*/ 72390 w 953770"/>
              <a:gd name="connsiteY67" fmla="*/ 93200 h 1788650"/>
              <a:gd name="connsiteX68" fmla="*/ 83820 w 953770"/>
              <a:gd name="connsiteY68" fmla="*/ 70340 h 1788650"/>
              <a:gd name="connsiteX69" fmla="*/ 110490 w 953770"/>
              <a:gd name="connsiteY69" fmla="*/ 89390 h 1788650"/>
              <a:gd name="connsiteX70" fmla="*/ 118110 w 953770"/>
              <a:gd name="connsiteY70" fmla="*/ 74150 h 1788650"/>
              <a:gd name="connsiteX71" fmla="*/ 125730 w 953770"/>
              <a:gd name="connsiteY71" fmla="*/ 51290 h 1788650"/>
              <a:gd name="connsiteX72" fmla="*/ 133350 w 953770"/>
              <a:gd name="connsiteY72" fmla="*/ 62720 h 1788650"/>
              <a:gd name="connsiteX73" fmla="*/ 140970 w 953770"/>
              <a:gd name="connsiteY73" fmla="*/ 51290 h 1788650"/>
              <a:gd name="connsiteX74" fmla="*/ 182880 w 953770"/>
              <a:gd name="connsiteY74" fmla="*/ 39860 h 1788650"/>
              <a:gd name="connsiteX75" fmla="*/ 211182 w 953770"/>
              <a:gd name="connsiteY75" fmla="*/ 51834 h 1788650"/>
              <a:gd name="connsiteX76" fmla="*/ 242207 w 953770"/>
              <a:gd name="connsiteY76" fmla="*/ 74695 h 1788650"/>
              <a:gd name="connsiteX77" fmla="*/ 283573 w 953770"/>
              <a:gd name="connsiteY77" fmla="*/ 104085 h 1788650"/>
              <a:gd name="connsiteX78" fmla="*/ 349431 w 953770"/>
              <a:gd name="connsiteY78" fmla="*/ 132389 h 1788650"/>
              <a:gd name="connsiteX79" fmla="*/ 389165 w 953770"/>
              <a:gd name="connsiteY79" fmla="*/ 159058 h 1788650"/>
              <a:gd name="connsiteX80" fmla="*/ 421277 w 953770"/>
              <a:gd name="connsiteY80" fmla="*/ 181374 h 1788650"/>
              <a:gd name="connsiteX81" fmla="*/ 457200 w 953770"/>
              <a:gd name="connsiteY81" fmla="*/ 209677 h 1788650"/>
              <a:gd name="connsiteX82" fmla="*/ 524147 w 953770"/>
              <a:gd name="connsiteY82" fmla="*/ 265195 h 1788650"/>
              <a:gd name="connsiteX83" fmla="*/ 555716 w 953770"/>
              <a:gd name="connsiteY83" fmla="*/ 294586 h 1788650"/>
              <a:gd name="connsiteX84" fmla="*/ 594360 w 953770"/>
              <a:gd name="connsiteY84" fmla="*/ 331597 h 1788650"/>
              <a:gd name="connsiteX85" fmla="*/ 622119 w 953770"/>
              <a:gd name="connsiteY85" fmla="*/ 369697 h 1788650"/>
              <a:gd name="connsiteX86" fmla="*/ 647700 w 953770"/>
              <a:gd name="connsiteY86" fmla="*/ 390380 h 1788650"/>
              <a:gd name="connsiteX87" fmla="*/ 678180 w 953770"/>
              <a:gd name="connsiteY87" fmla="*/ 436100 h 1788650"/>
              <a:gd name="connsiteX88" fmla="*/ 704850 w 953770"/>
              <a:gd name="connsiteY88" fmla="*/ 474200 h 1788650"/>
              <a:gd name="connsiteX89" fmla="*/ 741317 w 953770"/>
              <a:gd name="connsiteY89" fmla="*/ 549312 h 1788650"/>
              <a:gd name="connsiteX90" fmla="*/ 767987 w 953770"/>
              <a:gd name="connsiteY90" fmla="*/ 599930 h 1788650"/>
              <a:gd name="connsiteX91" fmla="*/ 798467 w 953770"/>
              <a:gd name="connsiteY91" fmla="*/ 651093 h 1788650"/>
              <a:gd name="connsiteX92" fmla="*/ 807176 w 953770"/>
              <a:gd name="connsiteY92" fmla="*/ 567273 h 1788650"/>
              <a:gd name="connsiteX93" fmla="*/ 801188 w 953770"/>
              <a:gd name="connsiteY93" fmla="*/ 501959 h 1788650"/>
              <a:gd name="connsiteX94" fmla="*/ 796290 w 953770"/>
              <a:gd name="connsiteY94" fmla="*/ 401810 h 1788650"/>
              <a:gd name="connsiteX95" fmla="*/ 792480 w 953770"/>
              <a:gd name="connsiteY95" fmla="*/ 337040 h 1788650"/>
              <a:gd name="connsiteX96" fmla="*/ 784860 w 953770"/>
              <a:gd name="connsiteY96" fmla="*/ 291320 h 1788650"/>
              <a:gd name="connsiteX97" fmla="*/ 788670 w 953770"/>
              <a:gd name="connsiteY97" fmla="*/ 196070 h 1788650"/>
              <a:gd name="connsiteX98" fmla="*/ 792480 w 953770"/>
              <a:gd name="connsiteY98" fmla="*/ 177020 h 1788650"/>
              <a:gd name="connsiteX99" fmla="*/ 800100 w 953770"/>
              <a:gd name="connsiteY99" fmla="*/ 199880 h 1788650"/>
              <a:gd name="connsiteX100" fmla="*/ 803910 w 953770"/>
              <a:gd name="connsiteY100" fmla="*/ 237980 h 1788650"/>
              <a:gd name="connsiteX101" fmla="*/ 807720 w 953770"/>
              <a:gd name="connsiteY101" fmla="*/ 268460 h 1788650"/>
              <a:gd name="connsiteX102" fmla="*/ 815340 w 953770"/>
              <a:gd name="connsiteY102" fmla="*/ 257030 h 1788650"/>
              <a:gd name="connsiteX103" fmla="*/ 826770 w 953770"/>
              <a:gd name="connsiteY103" fmla="*/ 226550 h 1788650"/>
              <a:gd name="connsiteX104" fmla="*/ 845820 w 953770"/>
              <a:gd name="connsiteY104" fmla="*/ 180830 h 1788650"/>
              <a:gd name="connsiteX105" fmla="*/ 853440 w 953770"/>
              <a:gd name="connsiteY105" fmla="*/ 196070 h 1788650"/>
              <a:gd name="connsiteX106" fmla="*/ 868680 w 953770"/>
              <a:gd name="connsiteY106" fmla="*/ 218930 h 1788650"/>
              <a:gd name="connsiteX107" fmla="*/ 876300 w 953770"/>
              <a:gd name="connsiteY107" fmla="*/ 199880 h 1788650"/>
              <a:gd name="connsiteX108" fmla="*/ 883920 w 953770"/>
              <a:gd name="connsiteY108" fmla="*/ 188450 h 1788650"/>
              <a:gd name="connsiteX109" fmla="*/ 887730 w 953770"/>
              <a:gd name="connsiteY109" fmla="*/ 237980 h 1788650"/>
              <a:gd name="connsiteX110" fmla="*/ 894806 w 953770"/>
              <a:gd name="connsiteY110" fmla="*/ 265739 h 1788650"/>
              <a:gd name="connsiteX111" fmla="*/ 906780 w 953770"/>
              <a:gd name="connsiteY111" fmla="*/ 226550 h 1788650"/>
              <a:gd name="connsiteX112" fmla="*/ 929640 w 953770"/>
              <a:gd name="connsiteY112" fmla="*/ 218930 h 1788650"/>
              <a:gd name="connsiteX113" fmla="*/ 933450 w 953770"/>
              <a:gd name="connsiteY113" fmla="*/ 207500 h 1788650"/>
              <a:gd name="connsiteX114" fmla="*/ 944880 w 953770"/>
              <a:gd name="connsiteY114" fmla="*/ 241790 h 1788650"/>
              <a:gd name="connsiteX115" fmla="*/ 941070 w 953770"/>
              <a:gd name="connsiteY115" fmla="*/ 302750 h 1788650"/>
              <a:gd name="connsiteX116" fmla="*/ 944880 w 953770"/>
              <a:gd name="connsiteY116" fmla="*/ 401810 h 1788650"/>
              <a:gd name="connsiteX117" fmla="*/ 948690 w 953770"/>
              <a:gd name="connsiteY117" fmla="*/ 428480 h 1788650"/>
              <a:gd name="connsiteX118" fmla="*/ 952500 w 953770"/>
              <a:gd name="connsiteY118" fmla="*/ 470390 h 1788650"/>
              <a:gd name="connsiteX119" fmla="*/ 950867 w 953770"/>
              <a:gd name="connsiteY119" fmla="*/ 552033 h 1788650"/>
              <a:gd name="connsiteX120" fmla="*/ 945969 w 953770"/>
              <a:gd name="connsiteY120" fmla="*/ 645650 h 1788650"/>
              <a:gd name="connsiteX121" fmla="*/ 946513 w 953770"/>
              <a:gd name="connsiteY121" fmla="*/ 731647 h 1788650"/>
              <a:gd name="connsiteX122" fmla="*/ 938893 w 953770"/>
              <a:gd name="connsiteY122" fmla="*/ 788253 h 1788650"/>
              <a:gd name="connsiteX123" fmla="*/ 941070 w 953770"/>
              <a:gd name="connsiteY123" fmla="*/ 862820 h 1788650"/>
              <a:gd name="connsiteX124" fmla="*/ 933450 w 953770"/>
              <a:gd name="connsiteY124" fmla="*/ 935210 h 1788650"/>
              <a:gd name="connsiteX125" fmla="*/ 925830 w 953770"/>
              <a:gd name="connsiteY125" fmla="*/ 988550 h 1788650"/>
              <a:gd name="connsiteX126" fmla="*/ 929640 w 953770"/>
              <a:gd name="connsiteY126" fmla="*/ 1057130 h 1788650"/>
              <a:gd name="connsiteX127" fmla="*/ 927463 w 953770"/>
              <a:gd name="connsiteY127" fmla="*/ 1130608 h 1788650"/>
              <a:gd name="connsiteX128" fmla="*/ 917121 w 953770"/>
              <a:gd name="connsiteY128" fmla="*/ 1211707 h 1788650"/>
              <a:gd name="connsiteX129" fmla="*/ 917665 w 953770"/>
              <a:gd name="connsiteY129" fmla="*/ 1276477 h 1788650"/>
              <a:gd name="connsiteX130" fmla="*/ 907324 w 953770"/>
              <a:gd name="connsiteY130" fmla="*/ 1341247 h 1788650"/>
              <a:gd name="connsiteX131" fmla="*/ 910590 w 953770"/>
              <a:gd name="connsiteY131" fmla="*/ 1380980 h 1788650"/>
              <a:gd name="connsiteX132" fmla="*/ 902970 w 953770"/>
              <a:gd name="connsiteY132" fmla="*/ 1460446 h 1788650"/>
              <a:gd name="connsiteX133" fmla="*/ 898071 w 953770"/>
              <a:gd name="connsiteY133" fmla="*/ 1525216 h 1788650"/>
              <a:gd name="connsiteX134" fmla="*/ 892628 w 953770"/>
              <a:gd name="connsiteY134" fmla="*/ 1573113 h 1788650"/>
              <a:gd name="connsiteX135" fmla="*/ 887730 w 953770"/>
              <a:gd name="connsiteY135" fmla="*/ 1609580 h 1788650"/>
              <a:gd name="connsiteX136" fmla="*/ 891540 w 953770"/>
              <a:gd name="connsiteY136" fmla="*/ 1617200 h 1788650"/>
              <a:gd name="connsiteX0" fmla="*/ 697230 w 953770"/>
              <a:gd name="connsiteY0" fmla="*/ 1788650 h 1788650"/>
              <a:gd name="connsiteX1" fmla="*/ 704850 w 953770"/>
              <a:gd name="connsiteY1" fmla="*/ 1758170 h 1788650"/>
              <a:gd name="connsiteX2" fmla="*/ 708660 w 953770"/>
              <a:gd name="connsiteY2" fmla="*/ 1742930 h 1788650"/>
              <a:gd name="connsiteX3" fmla="*/ 712470 w 953770"/>
              <a:gd name="connsiteY3" fmla="*/ 1716260 h 1788650"/>
              <a:gd name="connsiteX4" fmla="*/ 716280 w 953770"/>
              <a:gd name="connsiteY4" fmla="*/ 1697210 h 1788650"/>
              <a:gd name="connsiteX5" fmla="*/ 723900 w 953770"/>
              <a:gd name="connsiteY5" fmla="*/ 1674350 h 1788650"/>
              <a:gd name="connsiteX6" fmla="*/ 731520 w 953770"/>
              <a:gd name="connsiteY6" fmla="*/ 1590530 h 1788650"/>
              <a:gd name="connsiteX7" fmla="*/ 735330 w 953770"/>
              <a:gd name="connsiteY7" fmla="*/ 1579100 h 1788650"/>
              <a:gd name="connsiteX8" fmla="*/ 739140 w 953770"/>
              <a:gd name="connsiteY8" fmla="*/ 1529570 h 1788650"/>
              <a:gd name="connsiteX9" fmla="*/ 742950 w 953770"/>
              <a:gd name="connsiteY9" fmla="*/ 1514330 h 1788650"/>
              <a:gd name="connsiteX10" fmla="*/ 746760 w 953770"/>
              <a:gd name="connsiteY10" fmla="*/ 1472420 h 1788650"/>
              <a:gd name="connsiteX11" fmla="*/ 750570 w 953770"/>
              <a:gd name="connsiteY11" fmla="*/ 1457180 h 1788650"/>
              <a:gd name="connsiteX12" fmla="*/ 754380 w 953770"/>
              <a:gd name="connsiteY12" fmla="*/ 1426700 h 1788650"/>
              <a:gd name="connsiteX13" fmla="*/ 758190 w 953770"/>
              <a:gd name="connsiteY13" fmla="*/ 1400030 h 1788650"/>
              <a:gd name="connsiteX14" fmla="*/ 762000 w 953770"/>
              <a:gd name="connsiteY14" fmla="*/ 1339070 h 1788650"/>
              <a:gd name="connsiteX15" fmla="*/ 754925 w 953770"/>
              <a:gd name="connsiteY15" fmla="*/ 1291717 h 1788650"/>
              <a:gd name="connsiteX16" fmla="*/ 758190 w 953770"/>
              <a:gd name="connsiteY16" fmla="*/ 1209530 h 1788650"/>
              <a:gd name="connsiteX17" fmla="*/ 754380 w 953770"/>
              <a:gd name="connsiteY17" fmla="*/ 1190480 h 1788650"/>
              <a:gd name="connsiteX18" fmla="*/ 746760 w 953770"/>
              <a:gd name="connsiteY18" fmla="*/ 1137140 h 1788650"/>
              <a:gd name="connsiteX19" fmla="*/ 735330 w 953770"/>
              <a:gd name="connsiteY19" fmla="*/ 1087610 h 1788650"/>
              <a:gd name="connsiteX20" fmla="*/ 731520 w 953770"/>
              <a:gd name="connsiteY20" fmla="*/ 1076180 h 1788650"/>
              <a:gd name="connsiteX21" fmla="*/ 723900 w 953770"/>
              <a:gd name="connsiteY21" fmla="*/ 1019030 h 1788650"/>
              <a:gd name="connsiteX22" fmla="*/ 716280 w 953770"/>
              <a:gd name="connsiteY22" fmla="*/ 980930 h 1788650"/>
              <a:gd name="connsiteX23" fmla="*/ 712470 w 953770"/>
              <a:gd name="connsiteY23" fmla="*/ 942830 h 1788650"/>
              <a:gd name="connsiteX24" fmla="*/ 704850 w 953770"/>
              <a:gd name="connsiteY24" fmla="*/ 916160 h 1788650"/>
              <a:gd name="connsiteX25" fmla="*/ 701040 w 953770"/>
              <a:gd name="connsiteY25" fmla="*/ 897110 h 1788650"/>
              <a:gd name="connsiteX26" fmla="*/ 693420 w 953770"/>
              <a:gd name="connsiteY26" fmla="*/ 881870 h 1788650"/>
              <a:gd name="connsiteX27" fmla="*/ 685800 w 953770"/>
              <a:gd name="connsiteY27" fmla="*/ 859010 h 1788650"/>
              <a:gd name="connsiteX28" fmla="*/ 674370 w 953770"/>
              <a:gd name="connsiteY28" fmla="*/ 832340 h 1788650"/>
              <a:gd name="connsiteX29" fmla="*/ 666750 w 953770"/>
              <a:gd name="connsiteY29" fmla="*/ 817100 h 1788650"/>
              <a:gd name="connsiteX30" fmla="*/ 659130 w 953770"/>
              <a:gd name="connsiteY30" fmla="*/ 794240 h 1788650"/>
              <a:gd name="connsiteX31" fmla="*/ 655320 w 953770"/>
              <a:gd name="connsiteY31" fmla="*/ 779000 h 1788650"/>
              <a:gd name="connsiteX32" fmla="*/ 647700 w 953770"/>
              <a:gd name="connsiteY32" fmla="*/ 767570 h 1788650"/>
              <a:gd name="connsiteX33" fmla="*/ 640080 w 953770"/>
              <a:gd name="connsiteY33" fmla="*/ 737090 h 1788650"/>
              <a:gd name="connsiteX34" fmla="*/ 636270 w 953770"/>
              <a:gd name="connsiteY34" fmla="*/ 725660 h 1788650"/>
              <a:gd name="connsiteX35" fmla="*/ 632460 w 953770"/>
              <a:gd name="connsiteY35" fmla="*/ 710420 h 1788650"/>
              <a:gd name="connsiteX36" fmla="*/ 624840 w 953770"/>
              <a:gd name="connsiteY36" fmla="*/ 698990 h 1788650"/>
              <a:gd name="connsiteX37" fmla="*/ 621030 w 953770"/>
              <a:gd name="connsiteY37" fmla="*/ 683750 h 1788650"/>
              <a:gd name="connsiteX38" fmla="*/ 605790 w 953770"/>
              <a:gd name="connsiteY38" fmla="*/ 653270 h 1788650"/>
              <a:gd name="connsiteX39" fmla="*/ 586740 w 953770"/>
              <a:gd name="connsiteY39" fmla="*/ 622790 h 1788650"/>
              <a:gd name="connsiteX40" fmla="*/ 567690 w 953770"/>
              <a:gd name="connsiteY40" fmla="*/ 584690 h 1788650"/>
              <a:gd name="connsiteX41" fmla="*/ 567690 w 953770"/>
              <a:gd name="connsiteY41" fmla="*/ 584690 h 1788650"/>
              <a:gd name="connsiteX42" fmla="*/ 537210 w 953770"/>
              <a:gd name="connsiteY42" fmla="*/ 538970 h 1788650"/>
              <a:gd name="connsiteX43" fmla="*/ 518160 w 953770"/>
              <a:gd name="connsiteY43" fmla="*/ 504680 h 1788650"/>
              <a:gd name="connsiteX44" fmla="*/ 510540 w 953770"/>
              <a:gd name="connsiteY44" fmla="*/ 493250 h 1788650"/>
              <a:gd name="connsiteX45" fmla="*/ 468630 w 953770"/>
              <a:gd name="connsiteY45" fmla="*/ 455150 h 1788650"/>
              <a:gd name="connsiteX46" fmla="*/ 434340 w 953770"/>
              <a:gd name="connsiteY46" fmla="*/ 417050 h 1788650"/>
              <a:gd name="connsiteX47" fmla="*/ 403860 w 953770"/>
              <a:gd name="connsiteY47" fmla="*/ 390380 h 1788650"/>
              <a:gd name="connsiteX48" fmla="*/ 369570 w 953770"/>
              <a:gd name="connsiteY48" fmla="*/ 359900 h 1788650"/>
              <a:gd name="connsiteX49" fmla="*/ 342900 w 953770"/>
              <a:gd name="connsiteY49" fmla="*/ 344660 h 1788650"/>
              <a:gd name="connsiteX50" fmla="*/ 308610 w 953770"/>
              <a:gd name="connsiteY50" fmla="*/ 317990 h 1788650"/>
              <a:gd name="connsiteX51" fmla="*/ 281940 w 953770"/>
              <a:gd name="connsiteY51" fmla="*/ 302750 h 1788650"/>
              <a:gd name="connsiteX52" fmla="*/ 270510 w 953770"/>
              <a:gd name="connsiteY52" fmla="*/ 295130 h 1788650"/>
              <a:gd name="connsiteX53" fmla="*/ 224246 w 953770"/>
              <a:gd name="connsiteY53" fmla="*/ 264106 h 1788650"/>
              <a:gd name="connsiteX54" fmla="*/ 188323 w 953770"/>
              <a:gd name="connsiteY54" fmla="*/ 247232 h 1788650"/>
              <a:gd name="connsiteX55" fmla="*/ 163286 w 953770"/>
              <a:gd name="connsiteY55" fmla="*/ 215120 h 1788650"/>
              <a:gd name="connsiteX56" fmla="*/ 117566 w 953770"/>
              <a:gd name="connsiteY56" fmla="*/ 195526 h 1788650"/>
              <a:gd name="connsiteX57" fmla="*/ 76200 w 953770"/>
              <a:gd name="connsiteY57" fmla="*/ 167768 h 1788650"/>
              <a:gd name="connsiteX58" fmla="*/ 30480 w 953770"/>
              <a:gd name="connsiteY58" fmla="*/ 142730 h 1788650"/>
              <a:gd name="connsiteX59" fmla="*/ 22860 w 953770"/>
              <a:gd name="connsiteY59" fmla="*/ 127490 h 1788650"/>
              <a:gd name="connsiteX60" fmla="*/ 11430 w 953770"/>
              <a:gd name="connsiteY60" fmla="*/ 119870 h 1788650"/>
              <a:gd name="connsiteX61" fmla="*/ 19050 w 953770"/>
              <a:gd name="connsiteY61" fmla="*/ 104630 h 1788650"/>
              <a:gd name="connsiteX62" fmla="*/ 30480 w 953770"/>
              <a:gd name="connsiteY62" fmla="*/ 116060 h 1788650"/>
              <a:gd name="connsiteX63" fmla="*/ 41910 w 953770"/>
              <a:gd name="connsiteY63" fmla="*/ 123680 h 1788650"/>
              <a:gd name="connsiteX64" fmla="*/ 60960 w 953770"/>
              <a:gd name="connsiteY64" fmla="*/ 127490 h 1788650"/>
              <a:gd name="connsiteX65" fmla="*/ 53340 w 953770"/>
              <a:gd name="connsiteY65" fmla="*/ 97010 h 1788650"/>
              <a:gd name="connsiteX66" fmla="*/ 49530 w 953770"/>
              <a:gd name="connsiteY66" fmla="*/ 77960 h 1788650"/>
              <a:gd name="connsiteX67" fmla="*/ 72390 w 953770"/>
              <a:gd name="connsiteY67" fmla="*/ 93200 h 1788650"/>
              <a:gd name="connsiteX68" fmla="*/ 83820 w 953770"/>
              <a:gd name="connsiteY68" fmla="*/ 70340 h 1788650"/>
              <a:gd name="connsiteX69" fmla="*/ 110490 w 953770"/>
              <a:gd name="connsiteY69" fmla="*/ 89390 h 1788650"/>
              <a:gd name="connsiteX70" fmla="*/ 118110 w 953770"/>
              <a:gd name="connsiteY70" fmla="*/ 74150 h 1788650"/>
              <a:gd name="connsiteX71" fmla="*/ 125730 w 953770"/>
              <a:gd name="connsiteY71" fmla="*/ 51290 h 1788650"/>
              <a:gd name="connsiteX72" fmla="*/ 133350 w 953770"/>
              <a:gd name="connsiteY72" fmla="*/ 62720 h 1788650"/>
              <a:gd name="connsiteX73" fmla="*/ 140970 w 953770"/>
              <a:gd name="connsiteY73" fmla="*/ 51290 h 1788650"/>
              <a:gd name="connsiteX74" fmla="*/ 182880 w 953770"/>
              <a:gd name="connsiteY74" fmla="*/ 39860 h 1788650"/>
              <a:gd name="connsiteX75" fmla="*/ 211182 w 953770"/>
              <a:gd name="connsiteY75" fmla="*/ 51834 h 1788650"/>
              <a:gd name="connsiteX76" fmla="*/ 242207 w 953770"/>
              <a:gd name="connsiteY76" fmla="*/ 74695 h 1788650"/>
              <a:gd name="connsiteX77" fmla="*/ 283573 w 953770"/>
              <a:gd name="connsiteY77" fmla="*/ 104085 h 1788650"/>
              <a:gd name="connsiteX78" fmla="*/ 349431 w 953770"/>
              <a:gd name="connsiteY78" fmla="*/ 132389 h 1788650"/>
              <a:gd name="connsiteX79" fmla="*/ 389165 w 953770"/>
              <a:gd name="connsiteY79" fmla="*/ 159058 h 1788650"/>
              <a:gd name="connsiteX80" fmla="*/ 421277 w 953770"/>
              <a:gd name="connsiteY80" fmla="*/ 181374 h 1788650"/>
              <a:gd name="connsiteX81" fmla="*/ 457200 w 953770"/>
              <a:gd name="connsiteY81" fmla="*/ 209677 h 1788650"/>
              <a:gd name="connsiteX82" fmla="*/ 524147 w 953770"/>
              <a:gd name="connsiteY82" fmla="*/ 265195 h 1788650"/>
              <a:gd name="connsiteX83" fmla="*/ 555716 w 953770"/>
              <a:gd name="connsiteY83" fmla="*/ 294586 h 1788650"/>
              <a:gd name="connsiteX84" fmla="*/ 594360 w 953770"/>
              <a:gd name="connsiteY84" fmla="*/ 331597 h 1788650"/>
              <a:gd name="connsiteX85" fmla="*/ 622119 w 953770"/>
              <a:gd name="connsiteY85" fmla="*/ 369697 h 1788650"/>
              <a:gd name="connsiteX86" fmla="*/ 647700 w 953770"/>
              <a:gd name="connsiteY86" fmla="*/ 390380 h 1788650"/>
              <a:gd name="connsiteX87" fmla="*/ 678180 w 953770"/>
              <a:gd name="connsiteY87" fmla="*/ 436100 h 1788650"/>
              <a:gd name="connsiteX88" fmla="*/ 704850 w 953770"/>
              <a:gd name="connsiteY88" fmla="*/ 474200 h 1788650"/>
              <a:gd name="connsiteX89" fmla="*/ 741317 w 953770"/>
              <a:gd name="connsiteY89" fmla="*/ 549312 h 1788650"/>
              <a:gd name="connsiteX90" fmla="*/ 767987 w 953770"/>
              <a:gd name="connsiteY90" fmla="*/ 599930 h 1788650"/>
              <a:gd name="connsiteX91" fmla="*/ 798467 w 953770"/>
              <a:gd name="connsiteY91" fmla="*/ 651093 h 1788650"/>
              <a:gd name="connsiteX92" fmla="*/ 807176 w 953770"/>
              <a:gd name="connsiteY92" fmla="*/ 567273 h 1788650"/>
              <a:gd name="connsiteX93" fmla="*/ 801188 w 953770"/>
              <a:gd name="connsiteY93" fmla="*/ 501959 h 1788650"/>
              <a:gd name="connsiteX94" fmla="*/ 796290 w 953770"/>
              <a:gd name="connsiteY94" fmla="*/ 401810 h 1788650"/>
              <a:gd name="connsiteX95" fmla="*/ 792480 w 953770"/>
              <a:gd name="connsiteY95" fmla="*/ 337040 h 1788650"/>
              <a:gd name="connsiteX96" fmla="*/ 784860 w 953770"/>
              <a:gd name="connsiteY96" fmla="*/ 291320 h 1788650"/>
              <a:gd name="connsiteX97" fmla="*/ 788670 w 953770"/>
              <a:gd name="connsiteY97" fmla="*/ 196070 h 1788650"/>
              <a:gd name="connsiteX98" fmla="*/ 792480 w 953770"/>
              <a:gd name="connsiteY98" fmla="*/ 177020 h 1788650"/>
              <a:gd name="connsiteX99" fmla="*/ 800100 w 953770"/>
              <a:gd name="connsiteY99" fmla="*/ 199880 h 1788650"/>
              <a:gd name="connsiteX100" fmla="*/ 803910 w 953770"/>
              <a:gd name="connsiteY100" fmla="*/ 237980 h 1788650"/>
              <a:gd name="connsiteX101" fmla="*/ 807720 w 953770"/>
              <a:gd name="connsiteY101" fmla="*/ 268460 h 1788650"/>
              <a:gd name="connsiteX102" fmla="*/ 815340 w 953770"/>
              <a:gd name="connsiteY102" fmla="*/ 257030 h 1788650"/>
              <a:gd name="connsiteX103" fmla="*/ 826770 w 953770"/>
              <a:gd name="connsiteY103" fmla="*/ 226550 h 1788650"/>
              <a:gd name="connsiteX104" fmla="*/ 845820 w 953770"/>
              <a:gd name="connsiteY104" fmla="*/ 180830 h 1788650"/>
              <a:gd name="connsiteX105" fmla="*/ 853440 w 953770"/>
              <a:gd name="connsiteY105" fmla="*/ 196070 h 1788650"/>
              <a:gd name="connsiteX106" fmla="*/ 868680 w 953770"/>
              <a:gd name="connsiteY106" fmla="*/ 218930 h 1788650"/>
              <a:gd name="connsiteX107" fmla="*/ 876300 w 953770"/>
              <a:gd name="connsiteY107" fmla="*/ 199880 h 1788650"/>
              <a:gd name="connsiteX108" fmla="*/ 883920 w 953770"/>
              <a:gd name="connsiteY108" fmla="*/ 188450 h 1788650"/>
              <a:gd name="connsiteX109" fmla="*/ 887730 w 953770"/>
              <a:gd name="connsiteY109" fmla="*/ 237980 h 1788650"/>
              <a:gd name="connsiteX110" fmla="*/ 894806 w 953770"/>
              <a:gd name="connsiteY110" fmla="*/ 265739 h 1788650"/>
              <a:gd name="connsiteX111" fmla="*/ 906780 w 953770"/>
              <a:gd name="connsiteY111" fmla="*/ 226550 h 1788650"/>
              <a:gd name="connsiteX112" fmla="*/ 929640 w 953770"/>
              <a:gd name="connsiteY112" fmla="*/ 218930 h 1788650"/>
              <a:gd name="connsiteX113" fmla="*/ 933450 w 953770"/>
              <a:gd name="connsiteY113" fmla="*/ 207500 h 1788650"/>
              <a:gd name="connsiteX114" fmla="*/ 944880 w 953770"/>
              <a:gd name="connsiteY114" fmla="*/ 241790 h 1788650"/>
              <a:gd name="connsiteX115" fmla="*/ 941070 w 953770"/>
              <a:gd name="connsiteY115" fmla="*/ 302750 h 1788650"/>
              <a:gd name="connsiteX116" fmla="*/ 944880 w 953770"/>
              <a:gd name="connsiteY116" fmla="*/ 401810 h 1788650"/>
              <a:gd name="connsiteX117" fmla="*/ 948690 w 953770"/>
              <a:gd name="connsiteY117" fmla="*/ 428480 h 1788650"/>
              <a:gd name="connsiteX118" fmla="*/ 952500 w 953770"/>
              <a:gd name="connsiteY118" fmla="*/ 470390 h 1788650"/>
              <a:gd name="connsiteX119" fmla="*/ 950867 w 953770"/>
              <a:gd name="connsiteY119" fmla="*/ 552033 h 1788650"/>
              <a:gd name="connsiteX120" fmla="*/ 945969 w 953770"/>
              <a:gd name="connsiteY120" fmla="*/ 645650 h 1788650"/>
              <a:gd name="connsiteX121" fmla="*/ 946513 w 953770"/>
              <a:gd name="connsiteY121" fmla="*/ 731647 h 1788650"/>
              <a:gd name="connsiteX122" fmla="*/ 938893 w 953770"/>
              <a:gd name="connsiteY122" fmla="*/ 788253 h 1788650"/>
              <a:gd name="connsiteX123" fmla="*/ 941070 w 953770"/>
              <a:gd name="connsiteY123" fmla="*/ 862820 h 1788650"/>
              <a:gd name="connsiteX124" fmla="*/ 933450 w 953770"/>
              <a:gd name="connsiteY124" fmla="*/ 935210 h 1788650"/>
              <a:gd name="connsiteX125" fmla="*/ 925830 w 953770"/>
              <a:gd name="connsiteY125" fmla="*/ 988550 h 1788650"/>
              <a:gd name="connsiteX126" fmla="*/ 929640 w 953770"/>
              <a:gd name="connsiteY126" fmla="*/ 1057130 h 1788650"/>
              <a:gd name="connsiteX127" fmla="*/ 927463 w 953770"/>
              <a:gd name="connsiteY127" fmla="*/ 1130608 h 1788650"/>
              <a:gd name="connsiteX128" fmla="*/ 917121 w 953770"/>
              <a:gd name="connsiteY128" fmla="*/ 1211707 h 1788650"/>
              <a:gd name="connsiteX129" fmla="*/ 917665 w 953770"/>
              <a:gd name="connsiteY129" fmla="*/ 1276477 h 1788650"/>
              <a:gd name="connsiteX130" fmla="*/ 907324 w 953770"/>
              <a:gd name="connsiteY130" fmla="*/ 1341247 h 1788650"/>
              <a:gd name="connsiteX131" fmla="*/ 910590 w 953770"/>
              <a:gd name="connsiteY131" fmla="*/ 1380980 h 1788650"/>
              <a:gd name="connsiteX132" fmla="*/ 902970 w 953770"/>
              <a:gd name="connsiteY132" fmla="*/ 1460446 h 1788650"/>
              <a:gd name="connsiteX133" fmla="*/ 898071 w 953770"/>
              <a:gd name="connsiteY133" fmla="*/ 1525216 h 1788650"/>
              <a:gd name="connsiteX134" fmla="*/ 892628 w 953770"/>
              <a:gd name="connsiteY134" fmla="*/ 1573113 h 1788650"/>
              <a:gd name="connsiteX135" fmla="*/ 887730 w 953770"/>
              <a:gd name="connsiteY135" fmla="*/ 1609580 h 1788650"/>
              <a:gd name="connsiteX136" fmla="*/ 891540 w 953770"/>
              <a:gd name="connsiteY136" fmla="*/ 1617200 h 1788650"/>
              <a:gd name="connsiteX0" fmla="*/ 697230 w 953770"/>
              <a:gd name="connsiteY0" fmla="*/ 1788650 h 1788650"/>
              <a:gd name="connsiteX1" fmla="*/ 704850 w 953770"/>
              <a:gd name="connsiteY1" fmla="*/ 1758170 h 1788650"/>
              <a:gd name="connsiteX2" fmla="*/ 708660 w 953770"/>
              <a:gd name="connsiteY2" fmla="*/ 1742930 h 1788650"/>
              <a:gd name="connsiteX3" fmla="*/ 712470 w 953770"/>
              <a:gd name="connsiteY3" fmla="*/ 1716260 h 1788650"/>
              <a:gd name="connsiteX4" fmla="*/ 716280 w 953770"/>
              <a:gd name="connsiteY4" fmla="*/ 1697210 h 1788650"/>
              <a:gd name="connsiteX5" fmla="*/ 723900 w 953770"/>
              <a:gd name="connsiteY5" fmla="*/ 1674350 h 1788650"/>
              <a:gd name="connsiteX6" fmla="*/ 731520 w 953770"/>
              <a:gd name="connsiteY6" fmla="*/ 1590530 h 1788650"/>
              <a:gd name="connsiteX7" fmla="*/ 735330 w 953770"/>
              <a:gd name="connsiteY7" fmla="*/ 1579100 h 1788650"/>
              <a:gd name="connsiteX8" fmla="*/ 739140 w 953770"/>
              <a:gd name="connsiteY8" fmla="*/ 1529570 h 1788650"/>
              <a:gd name="connsiteX9" fmla="*/ 742950 w 953770"/>
              <a:gd name="connsiteY9" fmla="*/ 1514330 h 1788650"/>
              <a:gd name="connsiteX10" fmla="*/ 746760 w 953770"/>
              <a:gd name="connsiteY10" fmla="*/ 1472420 h 1788650"/>
              <a:gd name="connsiteX11" fmla="*/ 750570 w 953770"/>
              <a:gd name="connsiteY11" fmla="*/ 1457180 h 1788650"/>
              <a:gd name="connsiteX12" fmla="*/ 754380 w 953770"/>
              <a:gd name="connsiteY12" fmla="*/ 1426700 h 1788650"/>
              <a:gd name="connsiteX13" fmla="*/ 758190 w 953770"/>
              <a:gd name="connsiteY13" fmla="*/ 1400030 h 1788650"/>
              <a:gd name="connsiteX14" fmla="*/ 751114 w 953770"/>
              <a:gd name="connsiteY14" fmla="*/ 1333627 h 1788650"/>
              <a:gd name="connsiteX15" fmla="*/ 754925 w 953770"/>
              <a:gd name="connsiteY15" fmla="*/ 1291717 h 1788650"/>
              <a:gd name="connsiteX16" fmla="*/ 758190 w 953770"/>
              <a:gd name="connsiteY16" fmla="*/ 1209530 h 1788650"/>
              <a:gd name="connsiteX17" fmla="*/ 754380 w 953770"/>
              <a:gd name="connsiteY17" fmla="*/ 1190480 h 1788650"/>
              <a:gd name="connsiteX18" fmla="*/ 746760 w 953770"/>
              <a:gd name="connsiteY18" fmla="*/ 1137140 h 1788650"/>
              <a:gd name="connsiteX19" fmla="*/ 735330 w 953770"/>
              <a:gd name="connsiteY19" fmla="*/ 1087610 h 1788650"/>
              <a:gd name="connsiteX20" fmla="*/ 731520 w 953770"/>
              <a:gd name="connsiteY20" fmla="*/ 1076180 h 1788650"/>
              <a:gd name="connsiteX21" fmla="*/ 723900 w 953770"/>
              <a:gd name="connsiteY21" fmla="*/ 1019030 h 1788650"/>
              <a:gd name="connsiteX22" fmla="*/ 716280 w 953770"/>
              <a:gd name="connsiteY22" fmla="*/ 980930 h 1788650"/>
              <a:gd name="connsiteX23" fmla="*/ 712470 w 953770"/>
              <a:gd name="connsiteY23" fmla="*/ 942830 h 1788650"/>
              <a:gd name="connsiteX24" fmla="*/ 704850 w 953770"/>
              <a:gd name="connsiteY24" fmla="*/ 916160 h 1788650"/>
              <a:gd name="connsiteX25" fmla="*/ 701040 w 953770"/>
              <a:gd name="connsiteY25" fmla="*/ 897110 h 1788650"/>
              <a:gd name="connsiteX26" fmla="*/ 693420 w 953770"/>
              <a:gd name="connsiteY26" fmla="*/ 881870 h 1788650"/>
              <a:gd name="connsiteX27" fmla="*/ 685800 w 953770"/>
              <a:gd name="connsiteY27" fmla="*/ 859010 h 1788650"/>
              <a:gd name="connsiteX28" fmla="*/ 674370 w 953770"/>
              <a:gd name="connsiteY28" fmla="*/ 832340 h 1788650"/>
              <a:gd name="connsiteX29" fmla="*/ 666750 w 953770"/>
              <a:gd name="connsiteY29" fmla="*/ 817100 h 1788650"/>
              <a:gd name="connsiteX30" fmla="*/ 659130 w 953770"/>
              <a:gd name="connsiteY30" fmla="*/ 794240 h 1788650"/>
              <a:gd name="connsiteX31" fmla="*/ 655320 w 953770"/>
              <a:gd name="connsiteY31" fmla="*/ 779000 h 1788650"/>
              <a:gd name="connsiteX32" fmla="*/ 647700 w 953770"/>
              <a:gd name="connsiteY32" fmla="*/ 767570 h 1788650"/>
              <a:gd name="connsiteX33" fmla="*/ 640080 w 953770"/>
              <a:gd name="connsiteY33" fmla="*/ 737090 h 1788650"/>
              <a:gd name="connsiteX34" fmla="*/ 636270 w 953770"/>
              <a:gd name="connsiteY34" fmla="*/ 725660 h 1788650"/>
              <a:gd name="connsiteX35" fmla="*/ 632460 w 953770"/>
              <a:gd name="connsiteY35" fmla="*/ 710420 h 1788650"/>
              <a:gd name="connsiteX36" fmla="*/ 624840 w 953770"/>
              <a:gd name="connsiteY36" fmla="*/ 698990 h 1788650"/>
              <a:gd name="connsiteX37" fmla="*/ 621030 w 953770"/>
              <a:gd name="connsiteY37" fmla="*/ 683750 h 1788650"/>
              <a:gd name="connsiteX38" fmla="*/ 605790 w 953770"/>
              <a:gd name="connsiteY38" fmla="*/ 653270 h 1788650"/>
              <a:gd name="connsiteX39" fmla="*/ 586740 w 953770"/>
              <a:gd name="connsiteY39" fmla="*/ 622790 h 1788650"/>
              <a:gd name="connsiteX40" fmla="*/ 567690 w 953770"/>
              <a:gd name="connsiteY40" fmla="*/ 584690 h 1788650"/>
              <a:gd name="connsiteX41" fmla="*/ 567690 w 953770"/>
              <a:gd name="connsiteY41" fmla="*/ 584690 h 1788650"/>
              <a:gd name="connsiteX42" fmla="*/ 537210 w 953770"/>
              <a:gd name="connsiteY42" fmla="*/ 538970 h 1788650"/>
              <a:gd name="connsiteX43" fmla="*/ 518160 w 953770"/>
              <a:gd name="connsiteY43" fmla="*/ 504680 h 1788650"/>
              <a:gd name="connsiteX44" fmla="*/ 510540 w 953770"/>
              <a:gd name="connsiteY44" fmla="*/ 493250 h 1788650"/>
              <a:gd name="connsiteX45" fmla="*/ 468630 w 953770"/>
              <a:gd name="connsiteY45" fmla="*/ 455150 h 1788650"/>
              <a:gd name="connsiteX46" fmla="*/ 434340 w 953770"/>
              <a:gd name="connsiteY46" fmla="*/ 417050 h 1788650"/>
              <a:gd name="connsiteX47" fmla="*/ 403860 w 953770"/>
              <a:gd name="connsiteY47" fmla="*/ 390380 h 1788650"/>
              <a:gd name="connsiteX48" fmla="*/ 369570 w 953770"/>
              <a:gd name="connsiteY48" fmla="*/ 359900 h 1788650"/>
              <a:gd name="connsiteX49" fmla="*/ 342900 w 953770"/>
              <a:gd name="connsiteY49" fmla="*/ 344660 h 1788650"/>
              <a:gd name="connsiteX50" fmla="*/ 308610 w 953770"/>
              <a:gd name="connsiteY50" fmla="*/ 317990 h 1788650"/>
              <a:gd name="connsiteX51" fmla="*/ 281940 w 953770"/>
              <a:gd name="connsiteY51" fmla="*/ 302750 h 1788650"/>
              <a:gd name="connsiteX52" fmla="*/ 270510 w 953770"/>
              <a:gd name="connsiteY52" fmla="*/ 295130 h 1788650"/>
              <a:gd name="connsiteX53" fmla="*/ 224246 w 953770"/>
              <a:gd name="connsiteY53" fmla="*/ 264106 h 1788650"/>
              <a:gd name="connsiteX54" fmla="*/ 188323 w 953770"/>
              <a:gd name="connsiteY54" fmla="*/ 247232 h 1788650"/>
              <a:gd name="connsiteX55" fmla="*/ 163286 w 953770"/>
              <a:gd name="connsiteY55" fmla="*/ 215120 h 1788650"/>
              <a:gd name="connsiteX56" fmla="*/ 117566 w 953770"/>
              <a:gd name="connsiteY56" fmla="*/ 195526 h 1788650"/>
              <a:gd name="connsiteX57" fmla="*/ 76200 w 953770"/>
              <a:gd name="connsiteY57" fmla="*/ 167768 h 1788650"/>
              <a:gd name="connsiteX58" fmla="*/ 30480 w 953770"/>
              <a:gd name="connsiteY58" fmla="*/ 142730 h 1788650"/>
              <a:gd name="connsiteX59" fmla="*/ 22860 w 953770"/>
              <a:gd name="connsiteY59" fmla="*/ 127490 h 1788650"/>
              <a:gd name="connsiteX60" fmla="*/ 11430 w 953770"/>
              <a:gd name="connsiteY60" fmla="*/ 119870 h 1788650"/>
              <a:gd name="connsiteX61" fmla="*/ 19050 w 953770"/>
              <a:gd name="connsiteY61" fmla="*/ 104630 h 1788650"/>
              <a:gd name="connsiteX62" fmla="*/ 30480 w 953770"/>
              <a:gd name="connsiteY62" fmla="*/ 116060 h 1788650"/>
              <a:gd name="connsiteX63" fmla="*/ 41910 w 953770"/>
              <a:gd name="connsiteY63" fmla="*/ 123680 h 1788650"/>
              <a:gd name="connsiteX64" fmla="*/ 60960 w 953770"/>
              <a:gd name="connsiteY64" fmla="*/ 127490 h 1788650"/>
              <a:gd name="connsiteX65" fmla="*/ 53340 w 953770"/>
              <a:gd name="connsiteY65" fmla="*/ 97010 h 1788650"/>
              <a:gd name="connsiteX66" fmla="*/ 49530 w 953770"/>
              <a:gd name="connsiteY66" fmla="*/ 77960 h 1788650"/>
              <a:gd name="connsiteX67" fmla="*/ 72390 w 953770"/>
              <a:gd name="connsiteY67" fmla="*/ 93200 h 1788650"/>
              <a:gd name="connsiteX68" fmla="*/ 83820 w 953770"/>
              <a:gd name="connsiteY68" fmla="*/ 70340 h 1788650"/>
              <a:gd name="connsiteX69" fmla="*/ 110490 w 953770"/>
              <a:gd name="connsiteY69" fmla="*/ 89390 h 1788650"/>
              <a:gd name="connsiteX70" fmla="*/ 118110 w 953770"/>
              <a:gd name="connsiteY70" fmla="*/ 74150 h 1788650"/>
              <a:gd name="connsiteX71" fmla="*/ 125730 w 953770"/>
              <a:gd name="connsiteY71" fmla="*/ 51290 h 1788650"/>
              <a:gd name="connsiteX72" fmla="*/ 133350 w 953770"/>
              <a:gd name="connsiteY72" fmla="*/ 62720 h 1788650"/>
              <a:gd name="connsiteX73" fmla="*/ 140970 w 953770"/>
              <a:gd name="connsiteY73" fmla="*/ 51290 h 1788650"/>
              <a:gd name="connsiteX74" fmla="*/ 182880 w 953770"/>
              <a:gd name="connsiteY74" fmla="*/ 39860 h 1788650"/>
              <a:gd name="connsiteX75" fmla="*/ 211182 w 953770"/>
              <a:gd name="connsiteY75" fmla="*/ 51834 h 1788650"/>
              <a:gd name="connsiteX76" fmla="*/ 242207 w 953770"/>
              <a:gd name="connsiteY76" fmla="*/ 74695 h 1788650"/>
              <a:gd name="connsiteX77" fmla="*/ 283573 w 953770"/>
              <a:gd name="connsiteY77" fmla="*/ 104085 h 1788650"/>
              <a:gd name="connsiteX78" fmla="*/ 349431 w 953770"/>
              <a:gd name="connsiteY78" fmla="*/ 132389 h 1788650"/>
              <a:gd name="connsiteX79" fmla="*/ 389165 w 953770"/>
              <a:gd name="connsiteY79" fmla="*/ 159058 h 1788650"/>
              <a:gd name="connsiteX80" fmla="*/ 421277 w 953770"/>
              <a:gd name="connsiteY80" fmla="*/ 181374 h 1788650"/>
              <a:gd name="connsiteX81" fmla="*/ 457200 w 953770"/>
              <a:gd name="connsiteY81" fmla="*/ 209677 h 1788650"/>
              <a:gd name="connsiteX82" fmla="*/ 524147 w 953770"/>
              <a:gd name="connsiteY82" fmla="*/ 265195 h 1788650"/>
              <a:gd name="connsiteX83" fmla="*/ 555716 w 953770"/>
              <a:gd name="connsiteY83" fmla="*/ 294586 h 1788650"/>
              <a:gd name="connsiteX84" fmla="*/ 594360 w 953770"/>
              <a:gd name="connsiteY84" fmla="*/ 331597 h 1788650"/>
              <a:gd name="connsiteX85" fmla="*/ 622119 w 953770"/>
              <a:gd name="connsiteY85" fmla="*/ 369697 h 1788650"/>
              <a:gd name="connsiteX86" fmla="*/ 647700 w 953770"/>
              <a:gd name="connsiteY86" fmla="*/ 390380 h 1788650"/>
              <a:gd name="connsiteX87" fmla="*/ 678180 w 953770"/>
              <a:gd name="connsiteY87" fmla="*/ 436100 h 1788650"/>
              <a:gd name="connsiteX88" fmla="*/ 704850 w 953770"/>
              <a:gd name="connsiteY88" fmla="*/ 474200 h 1788650"/>
              <a:gd name="connsiteX89" fmla="*/ 741317 w 953770"/>
              <a:gd name="connsiteY89" fmla="*/ 549312 h 1788650"/>
              <a:gd name="connsiteX90" fmla="*/ 767987 w 953770"/>
              <a:gd name="connsiteY90" fmla="*/ 599930 h 1788650"/>
              <a:gd name="connsiteX91" fmla="*/ 798467 w 953770"/>
              <a:gd name="connsiteY91" fmla="*/ 651093 h 1788650"/>
              <a:gd name="connsiteX92" fmla="*/ 807176 w 953770"/>
              <a:gd name="connsiteY92" fmla="*/ 567273 h 1788650"/>
              <a:gd name="connsiteX93" fmla="*/ 801188 w 953770"/>
              <a:gd name="connsiteY93" fmla="*/ 501959 h 1788650"/>
              <a:gd name="connsiteX94" fmla="*/ 796290 w 953770"/>
              <a:gd name="connsiteY94" fmla="*/ 401810 h 1788650"/>
              <a:gd name="connsiteX95" fmla="*/ 792480 w 953770"/>
              <a:gd name="connsiteY95" fmla="*/ 337040 h 1788650"/>
              <a:gd name="connsiteX96" fmla="*/ 784860 w 953770"/>
              <a:gd name="connsiteY96" fmla="*/ 291320 h 1788650"/>
              <a:gd name="connsiteX97" fmla="*/ 788670 w 953770"/>
              <a:gd name="connsiteY97" fmla="*/ 196070 h 1788650"/>
              <a:gd name="connsiteX98" fmla="*/ 792480 w 953770"/>
              <a:gd name="connsiteY98" fmla="*/ 177020 h 1788650"/>
              <a:gd name="connsiteX99" fmla="*/ 800100 w 953770"/>
              <a:gd name="connsiteY99" fmla="*/ 199880 h 1788650"/>
              <a:gd name="connsiteX100" fmla="*/ 803910 w 953770"/>
              <a:gd name="connsiteY100" fmla="*/ 237980 h 1788650"/>
              <a:gd name="connsiteX101" fmla="*/ 807720 w 953770"/>
              <a:gd name="connsiteY101" fmla="*/ 268460 h 1788650"/>
              <a:gd name="connsiteX102" fmla="*/ 815340 w 953770"/>
              <a:gd name="connsiteY102" fmla="*/ 257030 h 1788650"/>
              <a:gd name="connsiteX103" fmla="*/ 826770 w 953770"/>
              <a:gd name="connsiteY103" fmla="*/ 226550 h 1788650"/>
              <a:gd name="connsiteX104" fmla="*/ 845820 w 953770"/>
              <a:gd name="connsiteY104" fmla="*/ 180830 h 1788650"/>
              <a:gd name="connsiteX105" fmla="*/ 853440 w 953770"/>
              <a:gd name="connsiteY105" fmla="*/ 196070 h 1788650"/>
              <a:gd name="connsiteX106" fmla="*/ 868680 w 953770"/>
              <a:gd name="connsiteY106" fmla="*/ 218930 h 1788650"/>
              <a:gd name="connsiteX107" fmla="*/ 876300 w 953770"/>
              <a:gd name="connsiteY107" fmla="*/ 199880 h 1788650"/>
              <a:gd name="connsiteX108" fmla="*/ 883920 w 953770"/>
              <a:gd name="connsiteY108" fmla="*/ 188450 h 1788650"/>
              <a:gd name="connsiteX109" fmla="*/ 887730 w 953770"/>
              <a:gd name="connsiteY109" fmla="*/ 237980 h 1788650"/>
              <a:gd name="connsiteX110" fmla="*/ 894806 w 953770"/>
              <a:gd name="connsiteY110" fmla="*/ 265739 h 1788650"/>
              <a:gd name="connsiteX111" fmla="*/ 906780 w 953770"/>
              <a:gd name="connsiteY111" fmla="*/ 226550 h 1788650"/>
              <a:gd name="connsiteX112" fmla="*/ 929640 w 953770"/>
              <a:gd name="connsiteY112" fmla="*/ 218930 h 1788650"/>
              <a:gd name="connsiteX113" fmla="*/ 933450 w 953770"/>
              <a:gd name="connsiteY113" fmla="*/ 207500 h 1788650"/>
              <a:gd name="connsiteX114" fmla="*/ 944880 w 953770"/>
              <a:gd name="connsiteY114" fmla="*/ 241790 h 1788650"/>
              <a:gd name="connsiteX115" fmla="*/ 941070 w 953770"/>
              <a:gd name="connsiteY115" fmla="*/ 302750 h 1788650"/>
              <a:gd name="connsiteX116" fmla="*/ 944880 w 953770"/>
              <a:gd name="connsiteY116" fmla="*/ 401810 h 1788650"/>
              <a:gd name="connsiteX117" fmla="*/ 948690 w 953770"/>
              <a:gd name="connsiteY117" fmla="*/ 428480 h 1788650"/>
              <a:gd name="connsiteX118" fmla="*/ 952500 w 953770"/>
              <a:gd name="connsiteY118" fmla="*/ 470390 h 1788650"/>
              <a:gd name="connsiteX119" fmla="*/ 950867 w 953770"/>
              <a:gd name="connsiteY119" fmla="*/ 552033 h 1788650"/>
              <a:gd name="connsiteX120" fmla="*/ 945969 w 953770"/>
              <a:gd name="connsiteY120" fmla="*/ 645650 h 1788650"/>
              <a:gd name="connsiteX121" fmla="*/ 946513 w 953770"/>
              <a:gd name="connsiteY121" fmla="*/ 731647 h 1788650"/>
              <a:gd name="connsiteX122" fmla="*/ 938893 w 953770"/>
              <a:gd name="connsiteY122" fmla="*/ 788253 h 1788650"/>
              <a:gd name="connsiteX123" fmla="*/ 941070 w 953770"/>
              <a:gd name="connsiteY123" fmla="*/ 862820 h 1788650"/>
              <a:gd name="connsiteX124" fmla="*/ 933450 w 953770"/>
              <a:gd name="connsiteY124" fmla="*/ 935210 h 1788650"/>
              <a:gd name="connsiteX125" fmla="*/ 925830 w 953770"/>
              <a:gd name="connsiteY125" fmla="*/ 988550 h 1788650"/>
              <a:gd name="connsiteX126" fmla="*/ 929640 w 953770"/>
              <a:gd name="connsiteY126" fmla="*/ 1057130 h 1788650"/>
              <a:gd name="connsiteX127" fmla="*/ 927463 w 953770"/>
              <a:gd name="connsiteY127" fmla="*/ 1130608 h 1788650"/>
              <a:gd name="connsiteX128" fmla="*/ 917121 w 953770"/>
              <a:gd name="connsiteY128" fmla="*/ 1211707 h 1788650"/>
              <a:gd name="connsiteX129" fmla="*/ 917665 w 953770"/>
              <a:gd name="connsiteY129" fmla="*/ 1276477 h 1788650"/>
              <a:gd name="connsiteX130" fmla="*/ 907324 w 953770"/>
              <a:gd name="connsiteY130" fmla="*/ 1341247 h 1788650"/>
              <a:gd name="connsiteX131" fmla="*/ 910590 w 953770"/>
              <a:gd name="connsiteY131" fmla="*/ 1380980 h 1788650"/>
              <a:gd name="connsiteX132" fmla="*/ 902970 w 953770"/>
              <a:gd name="connsiteY132" fmla="*/ 1460446 h 1788650"/>
              <a:gd name="connsiteX133" fmla="*/ 898071 w 953770"/>
              <a:gd name="connsiteY133" fmla="*/ 1525216 h 1788650"/>
              <a:gd name="connsiteX134" fmla="*/ 892628 w 953770"/>
              <a:gd name="connsiteY134" fmla="*/ 1573113 h 1788650"/>
              <a:gd name="connsiteX135" fmla="*/ 887730 w 953770"/>
              <a:gd name="connsiteY135" fmla="*/ 1609580 h 1788650"/>
              <a:gd name="connsiteX136" fmla="*/ 891540 w 953770"/>
              <a:gd name="connsiteY136" fmla="*/ 1617200 h 1788650"/>
              <a:gd name="connsiteX0" fmla="*/ 697230 w 953770"/>
              <a:gd name="connsiteY0" fmla="*/ 1788650 h 1788650"/>
              <a:gd name="connsiteX1" fmla="*/ 704850 w 953770"/>
              <a:gd name="connsiteY1" fmla="*/ 1758170 h 1788650"/>
              <a:gd name="connsiteX2" fmla="*/ 708660 w 953770"/>
              <a:gd name="connsiteY2" fmla="*/ 1742930 h 1788650"/>
              <a:gd name="connsiteX3" fmla="*/ 712470 w 953770"/>
              <a:gd name="connsiteY3" fmla="*/ 1716260 h 1788650"/>
              <a:gd name="connsiteX4" fmla="*/ 716280 w 953770"/>
              <a:gd name="connsiteY4" fmla="*/ 1697210 h 1788650"/>
              <a:gd name="connsiteX5" fmla="*/ 723900 w 953770"/>
              <a:gd name="connsiteY5" fmla="*/ 1674350 h 1788650"/>
              <a:gd name="connsiteX6" fmla="*/ 731520 w 953770"/>
              <a:gd name="connsiteY6" fmla="*/ 1590530 h 1788650"/>
              <a:gd name="connsiteX7" fmla="*/ 735330 w 953770"/>
              <a:gd name="connsiteY7" fmla="*/ 1579100 h 1788650"/>
              <a:gd name="connsiteX8" fmla="*/ 739140 w 953770"/>
              <a:gd name="connsiteY8" fmla="*/ 1529570 h 1788650"/>
              <a:gd name="connsiteX9" fmla="*/ 742950 w 953770"/>
              <a:gd name="connsiteY9" fmla="*/ 1514330 h 1788650"/>
              <a:gd name="connsiteX10" fmla="*/ 746760 w 953770"/>
              <a:gd name="connsiteY10" fmla="*/ 1472420 h 1788650"/>
              <a:gd name="connsiteX11" fmla="*/ 750570 w 953770"/>
              <a:gd name="connsiteY11" fmla="*/ 1457180 h 1788650"/>
              <a:gd name="connsiteX12" fmla="*/ 754380 w 953770"/>
              <a:gd name="connsiteY12" fmla="*/ 1426700 h 1788650"/>
              <a:gd name="connsiteX13" fmla="*/ 744583 w 953770"/>
              <a:gd name="connsiteY13" fmla="*/ 1400030 h 1788650"/>
              <a:gd name="connsiteX14" fmla="*/ 751114 w 953770"/>
              <a:gd name="connsiteY14" fmla="*/ 1333627 h 1788650"/>
              <a:gd name="connsiteX15" fmla="*/ 754925 w 953770"/>
              <a:gd name="connsiteY15" fmla="*/ 1291717 h 1788650"/>
              <a:gd name="connsiteX16" fmla="*/ 758190 w 953770"/>
              <a:gd name="connsiteY16" fmla="*/ 1209530 h 1788650"/>
              <a:gd name="connsiteX17" fmla="*/ 754380 w 953770"/>
              <a:gd name="connsiteY17" fmla="*/ 1190480 h 1788650"/>
              <a:gd name="connsiteX18" fmla="*/ 746760 w 953770"/>
              <a:gd name="connsiteY18" fmla="*/ 1137140 h 1788650"/>
              <a:gd name="connsiteX19" fmla="*/ 735330 w 953770"/>
              <a:gd name="connsiteY19" fmla="*/ 1087610 h 1788650"/>
              <a:gd name="connsiteX20" fmla="*/ 731520 w 953770"/>
              <a:gd name="connsiteY20" fmla="*/ 1076180 h 1788650"/>
              <a:gd name="connsiteX21" fmla="*/ 723900 w 953770"/>
              <a:gd name="connsiteY21" fmla="*/ 1019030 h 1788650"/>
              <a:gd name="connsiteX22" fmla="*/ 716280 w 953770"/>
              <a:gd name="connsiteY22" fmla="*/ 980930 h 1788650"/>
              <a:gd name="connsiteX23" fmla="*/ 712470 w 953770"/>
              <a:gd name="connsiteY23" fmla="*/ 942830 h 1788650"/>
              <a:gd name="connsiteX24" fmla="*/ 704850 w 953770"/>
              <a:gd name="connsiteY24" fmla="*/ 916160 h 1788650"/>
              <a:gd name="connsiteX25" fmla="*/ 701040 w 953770"/>
              <a:gd name="connsiteY25" fmla="*/ 897110 h 1788650"/>
              <a:gd name="connsiteX26" fmla="*/ 693420 w 953770"/>
              <a:gd name="connsiteY26" fmla="*/ 881870 h 1788650"/>
              <a:gd name="connsiteX27" fmla="*/ 685800 w 953770"/>
              <a:gd name="connsiteY27" fmla="*/ 859010 h 1788650"/>
              <a:gd name="connsiteX28" fmla="*/ 674370 w 953770"/>
              <a:gd name="connsiteY28" fmla="*/ 832340 h 1788650"/>
              <a:gd name="connsiteX29" fmla="*/ 666750 w 953770"/>
              <a:gd name="connsiteY29" fmla="*/ 817100 h 1788650"/>
              <a:gd name="connsiteX30" fmla="*/ 659130 w 953770"/>
              <a:gd name="connsiteY30" fmla="*/ 794240 h 1788650"/>
              <a:gd name="connsiteX31" fmla="*/ 655320 w 953770"/>
              <a:gd name="connsiteY31" fmla="*/ 779000 h 1788650"/>
              <a:gd name="connsiteX32" fmla="*/ 647700 w 953770"/>
              <a:gd name="connsiteY32" fmla="*/ 767570 h 1788650"/>
              <a:gd name="connsiteX33" fmla="*/ 640080 w 953770"/>
              <a:gd name="connsiteY33" fmla="*/ 737090 h 1788650"/>
              <a:gd name="connsiteX34" fmla="*/ 636270 w 953770"/>
              <a:gd name="connsiteY34" fmla="*/ 725660 h 1788650"/>
              <a:gd name="connsiteX35" fmla="*/ 632460 w 953770"/>
              <a:gd name="connsiteY35" fmla="*/ 710420 h 1788650"/>
              <a:gd name="connsiteX36" fmla="*/ 624840 w 953770"/>
              <a:gd name="connsiteY36" fmla="*/ 698990 h 1788650"/>
              <a:gd name="connsiteX37" fmla="*/ 621030 w 953770"/>
              <a:gd name="connsiteY37" fmla="*/ 683750 h 1788650"/>
              <a:gd name="connsiteX38" fmla="*/ 605790 w 953770"/>
              <a:gd name="connsiteY38" fmla="*/ 653270 h 1788650"/>
              <a:gd name="connsiteX39" fmla="*/ 586740 w 953770"/>
              <a:gd name="connsiteY39" fmla="*/ 622790 h 1788650"/>
              <a:gd name="connsiteX40" fmla="*/ 567690 w 953770"/>
              <a:gd name="connsiteY40" fmla="*/ 584690 h 1788650"/>
              <a:gd name="connsiteX41" fmla="*/ 567690 w 953770"/>
              <a:gd name="connsiteY41" fmla="*/ 584690 h 1788650"/>
              <a:gd name="connsiteX42" fmla="*/ 537210 w 953770"/>
              <a:gd name="connsiteY42" fmla="*/ 538970 h 1788650"/>
              <a:gd name="connsiteX43" fmla="*/ 518160 w 953770"/>
              <a:gd name="connsiteY43" fmla="*/ 504680 h 1788650"/>
              <a:gd name="connsiteX44" fmla="*/ 510540 w 953770"/>
              <a:gd name="connsiteY44" fmla="*/ 493250 h 1788650"/>
              <a:gd name="connsiteX45" fmla="*/ 468630 w 953770"/>
              <a:gd name="connsiteY45" fmla="*/ 455150 h 1788650"/>
              <a:gd name="connsiteX46" fmla="*/ 434340 w 953770"/>
              <a:gd name="connsiteY46" fmla="*/ 417050 h 1788650"/>
              <a:gd name="connsiteX47" fmla="*/ 403860 w 953770"/>
              <a:gd name="connsiteY47" fmla="*/ 390380 h 1788650"/>
              <a:gd name="connsiteX48" fmla="*/ 369570 w 953770"/>
              <a:gd name="connsiteY48" fmla="*/ 359900 h 1788650"/>
              <a:gd name="connsiteX49" fmla="*/ 342900 w 953770"/>
              <a:gd name="connsiteY49" fmla="*/ 344660 h 1788650"/>
              <a:gd name="connsiteX50" fmla="*/ 308610 w 953770"/>
              <a:gd name="connsiteY50" fmla="*/ 317990 h 1788650"/>
              <a:gd name="connsiteX51" fmla="*/ 281940 w 953770"/>
              <a:gd name="connsiteY51" fmla="*/ 302750 h 1788650"/>
              <a:gd name="connsiteX52" fmla="*/ 270510 w 953770"/>
              <a:gd name="connsiteY52" fmla="*/ 295130 h 1788650"/>
              <a:gd name="connsiteX53" fmla="*/ 224246 w 953770"/>
              <a:gd name="connsiteY53" fmla="*/ 264106 h 1788650"/>
              <a:gd name="connsiteX54" fmla="*/ 188323 w 953770"/>
              <a:gd name="connsiteY54" fmla="*/ 247232 h 1788650"/>
              <a:gd name="connsiteX55" fmla="*/ 163286 w 953770"/>
              <a:gd name="connsiteY55" fmla="*/ 215120 h 1788650"/>
              <a:gd name="connsiteX56" fmla="*/ 117566 w 953770"/>
              <a:gd name="connsiteY56" fmla="*/ 195526 h 1788650"/>
              <a:gd name="connsiteX57" fmla="*/ 76200 w 953770"/>
              <a:gd name="connsiteY57" fmla="*/ 167768 h 1788650"/>
              <a:gd name="connsiteX58" fmla="*/ 30480 w 953770"/>
              <a:gd name="connsiteY58" fmla="*/ 142730 h 1788650"/>
              <a:gd name="connsiteX59" fmla="*/ 22860 w 953770"/>
              <a:gd name="connsiteY59" fmla="*/ 127490 h 1788650"/>
              <a:gd name="connsiteX60" fmla="*/ 11430 w 953770"/>
              <a:gd name="connsiteY60" fmla="*/ 119870 h 1788650"/>
              <a:gd name="connsiteX61" fmla="*/ 19050 w 953770"/>
              <a:gd name="connsiteY61" fmla="*/ 104630 h 1788650"/>
              <a:gd name="connsiteX62" fmla="*/ 30480 w 953770"/>
              <a:gd name="connsiteY62" fmla="*/ 116060 h 1788650"/>
              <a:gd name="connsiteX63" fmla="*/ 41910 w 953770"/>
              <a:gd name="connsiteY63" fmla="*/ 123680 h 1788650"/>
              <a:gd name="connsiteX64" fmla="*/ 60960 w 953770"/>
              <a:gd name="connsiteY64" fmla="*/ 127490 h 1788650"/>
              <a:gd name="connsiteX65" fmla="*/ 53340 w 953770"/>
              <a:gd name="connsiteY65" fmla="*/ 97010 h 1788650"/>
              <a:gd name="connsiteX66" fmla="*/ 49530 w 953770"/>
              <a:gd name="connsiteY66" fmla="*/ 77960 h 1788650"/>
              <a:gd name="connsiteX67" fmla="*/ 72390 w 953770"/>
              <a:gd name="connsiteY67" fmla="*/ 93200 h 1788650"/>
              <a:gd name="connsiteX68" fmla="*/ 83820 w 953770"/>
              <a:gd name="connsiteY68" fmla="*/ 70340 h 1788650"/>
              <a:gd name="connsiteX69" fmla="*/ 110490 w 953770"/>
              <a:gd name="connsiteY69" fmla="*/ 89390 h 1788650"/>
              <a:gd name="connsiteX70" fmla="*/ 118110 w 953770"/>
              <a:gd name="connsiteY70" fmla="*/ 74150 h 1788650"/>
              <a:gd name="connsiteX71" fmla="*/ 125730 w 953770"/>
              <a:gd name="connsiteY71" fmla="*/ 51290 h 1788650"/>
              <a:gd name="connsiteX72" fmla="*/ 133350 w 953770"/>
              <a:gd name="connsiteY72" fmla="*/ 62720 h 1788650"/>
              <a:gd name="connsiteX73" fmla="*/ 140970 w 953770"/>
              <a:gd name="connsiteY73" fmla="*/ 51290 h 1788650"/>
              <a:gd name="connsiteX74" fmla="*/ 182880 w 953770"/>
              <a:gd name="connsiteY74" fmla="*/ 39860 h 1788650"/>
              <a:gd name="connsiteX75" fmla="*/ 211182 w 953770"/>
              <a:gd name="connsiteY75" fmla="*/ 51834 h 1788650"/>
              <a:gd name="connsiteX76" fmla="*/ 242207 w 953770"/>
              <a:gd name="connsiteY76" fmla="*/ 74695 h 1788650"/>
              <a:gd name="connsiteX77" fmla="*/ 283573 w 953770"/>
              <a:gd name="connsiteY77" fmla="*/ 104085 h 1788650"/>
              <a:gd name="connsiteX78" fmla="*/ 349431 w 953770"/>
              <a:gd name="connsiteY78" fmla="*/ 132389 h 1788650"/>
              <a:gd name="connsiteX79" fmla="*/ 389165 w 953770"/>
              <a:gd name="connsiteY79" fmla="*/ 159058 h 1788650"/>
              <a:gd name="connsiteX80" fmla="*/ 421277 w 953770"/>
              <a:gd name="connsiteY80" fmla="*/ 181374 h 1788650"/>
              <a:gd name="connsiteX81" fmla="*/ 457200 w 953770"/>
              <a:gd name="connsiteY81" fmla="*/ 209677 h 1788650"/>
              <a:gd name="connsiteX82" fmla="*/ 524147 w 953770"/>
              <a:gd name="connsiteY82" fmla="*/ 265195 h 1788650"/>
              <a:gd name="connsiteX83" fmla="*/ 555716 w 953770"/>
              <a:gd name="connsiteY83" fmla="*/ 294586 h 1788650"/>
              <a:gd name="connsiteX84" fmla="*/ 594360 w 953770"/>
              <a:gd name="connsiteY84" fmla="*/ 331597 h 1788650"/>
              <a:gd name="connsiteX85" fmla="*/ 622119 w 953770"/>
              <a:gd name="connsiteY85" fmla="*/ 369697 h 1788650"/>
              <a:gd name="connsiteX86" fmla="*/ 647700 w 953770"/>
              <a:gd name="connsiteY86" fmla="*/ 390380 h 1788650"/>
              <a:gd name="connsiteX87" fmla="*/ 678180 w 953770"/>
              <a:gd name="connsiteY87" fmla="*/ 436100 h 1788650"/>
              <a:gd name="connsiteX88" fmla="*/ 704850 w 953770"/>
              <a:gd name="connsiteY88" fmla="*/ 474200 h 1788650"/>
              <a:gd name="connsiteX89" fmla="*/ 741317 w 953770"/>
              <a:gd name="connsiteY89" fmla="*/ 549312 h 1788650"/>
              <a:gd name="connsiteX90" fmla="*/ 767987 w 953770"/>
              <a:gd name="connsiteY90" fmla="*/ 599930 h 1788650"/>
              <a:gd name="connsiteX91" fmla="*/ 798467 w 953770"/>
              <a:gd name="connsiteY91" fmla="*/ 651093 h 1788650"/>
              <a:gd name="connsiteX92" fmla="*/ 807176 w 953770"/>
              <a:gd name="connsiteY92" fmla="*/ 567273 h 1788650"/>
              <a:gd name="connsiteX93" fmla="*/ 801188 w 953770"/>
              <a:gd name="connsiteY93" fmla="*/ 501959 h 1788650"/>
              <a:gd name="connsiteX94" fmla="*/ 796290 w 953770"/>
              <a:gd name="connsiteY94" fmla="*/ 401810 h 1788650"/>
              <a:gd name="connsiteX95" fmla="*/ 792480 w 953770"/>
              <a:gd name="connsiteY95" fmla="*/ 337040 h 1788650"/>
              <a:gd name="connsiteX96" fmla="*/ 784860 w 953770"/>
              <a:gd name="connsiteY96" fmla="*/ 291320 h 1788650"/>
              <a:gd name="connsiteX97" fmla="*/ 788670 w 953770"/>
              <a:gd name="connsiteY97" fmla="*/ 196070 h 1788650"/>
              <a:gd name="connsiteX98" fmla="*/ 792480 w 953770"/>
              <a:gd name="connsiteY98" fmla="*/ 177020 h 1788650"/>
              <a:gd name="connsiteX99" fmla="*/ 800100 w 953770"/>
              <a:gd name="connsiteY99" fmla="*/ 199880 h 1788650"/>
              <a:gd name="connsiteX100" fmla="*/ 803910 w 953770"/>
              <a:gd name="connsiteY100" fmla="*/ 237980 h 1788650"/>
              <a:gd name="connsiteX101" fmla="*/ 807720 w 953770"/>
              <a:gd name="connsiteY101" fmla="*/ 268460 h 1788650"/>
              <a:gd name="connsiteX102" fmla="*/ 815340 w 953770"/>
              <a:gd name="connsiteY102" fmla="*/ 257030 h 1788650"/>
              <a:gd name="connsiteX103" fmla="*/ 826770 w 953770"/>
              <a:gd name="connsiteY103" fmla="*/ 226550 h 1788650"/>
              <a:gd name="connsiteX104" fmla="*/ 845820 w 953770"/>
              <a:gd name="connsiteY104" fmla="*/ 180830 h 1788650"/>
              <a:gd name="connsiteX105" fmla="*/ 853440 w 953770"/>
              <a:gd name="connsiteY105" fmla="*/ 196070 h 1788650"/>
              <a:gd name="connsiteX106" fmla="*/ 868680 w 953770"/>
              <a:gd name="connsiteY106" fmla="*/ 218930 h 1788650"/>
              <a:gd name="connsiteX107" fmla="*/ 876300 w 953770"/>
              <a:gd name="connsiteY107" fmla="*/ 199880 h 1788650"/>
              <a:gd name="connsiteX108" fmla="*/ 883920 w 953770"/>
              <a:gd name="connsiteY108" fmla="*/ 188450 h 1788650"/>
              <a:gd name="connsiteX109" fmla="*/ 887730 w 953770"/>
              <a:gd name="connsiteY109" fmla="*/ 237980 h 1788650"/>
              <a:gd name="connsiteX110" fmla="*/ 894806 w 953770"/>
              <a:gd name="connsiteY110" fmla="*/ 265739 h 1788650"/>
              <a:gd name="connsiteX111" fmla="*/ 906780 w 953770"/>
              <a:gd name="connsiteY111" fmla="*/ 226550 h 1788650"/>
              <a:gd name="connsiteX112" fmla="*/ 929640 w 953770"/>
              <a:gd name="connsiteY112" fmla="*/ 218930 h 1788650"/>
              <a:gd name="connsiteX113" fmla="*/ 933450 w 953770"/>
              <a:gd name="connsiteY113" fmla="*/ 207500 h 1788650"/>
              <a:gd name="connsiteX114" fmla="*/ 944880 w 953770"/>
              <a:gd name="connsiteY114" fmla="*/ 241790 h 1788650"/>
              <a:gd name="connsiteX115" fmla="*/ 941070 w 953770"/>
              <a:gd name="connsiteY115" fmla="*/ 302750 h 1788650"/>
              <a:gd name="connsiteX116" fmla="*/ 944880 w 953770"/>
              <a:gd name="connsiteY116" fmla="*/ 401810 h 1788650"/>
              <a:gd name="connsiteX117" fmla="*/ 948690 w 953770"/>
              <a:gd name="connsiteY117" fmla="*/ 428480 h 1788650"/>
              <a:gd name="connsiteX118" fmla="*/ 952500 w 953770"/>
              <a:gd name="connsiteY118" fmla="*/ 470390 h 1788650"/>
              <a:gd name="connsiteX119" fmla="*/ 950867 w 953770"/>
              <a:gd name="connsiteY119" fmla="*/ 552033 h 1788650"/>
              <a:gd name="connsiteX120" fmla="*/ 945969 w 953770"/>
              <a:gd name="connsiteY120" fmla="*/ 645650 h 1788650"/>
              <a:gd name="connsiteX121" fmla="*/ 946513 w 953770"/>
              <a:gd name="connsiteY121" fmla="*/ 731647 h 1788650"/>
              <a:gd name="connsiteX122" fmla="*/ 938893 w 953770"/>
              <a:gd name="connsiteY122" fmla="*/ 788253 h 1788650"/>
              <a:gd name="connsiteX123" fmla="*/ 941070 w 953770"/>
              <a:gd name="connsiteY123" fmla="*/ 862820 h 1788650"/>
              <a:gd name="connsiteX124" fmla="*/ 933450 w 953770"/>
              <a:gd name="connsiteY124" fmla="*/ 935210 h 1788650"/>
              <a:gd name="connsiteX125" fmla="*/ 925830 w 953770"/>
              <a:gd name="connsiteY125" fmla="*/ 988550 h 1788650"/>
              <a:gd name="connsiteX126" fmla="*/ 929640 w 953770"/>
              <a:gd name="connsiteY126" fmla="*/ 1057130 h 1788650"/>
              <a:gd name="connsiteX127" fmla="*/ 927463 w 953770"/>
              <a:gd name="connsiteY127" fmla="*/ 1130608 h 1788650"/>
              <a:gd name="connsiteX128" fmla="*/ 917121 w 953770"/>
              <a:gd name="connsiteY128" fmla="*/ 1211707 h 1788650"/>
              <a:gd name="connsiteX129" fmla="*/ 917665 w 953770"/>
              <a:gd name="connsiteY129" fmla="*/ 1276477 h 1788650"/>
              <a:gd name="connsiteX130" fmla="*/ 907324 w 953770"/>
              <a:gd name="connsiteY130" fmla="*/ 1341247 h 1788650"/>
              <a:gd name="connsiteX131" fmla="*/ 910590 w 953770"/>
              <a:gd name="connsiteY131" fmla="*/ 1380980 h 1788650"/>
              <a:gd name="connsiteX132" fmla="*/ 902970 w 953770"/>
              <a:gd name="connsiteY132" fmla="*/ 1460446 h 1788650"/>
              <a:gd name="connsiteX133" fmla="*/ 898071 w 953770"/>
              <a:gd name="connsiteY133" fmla="*/ 1525216 h 1788650"/>
              <a:gd name="connsiteX134" fmla="*/ 892628 w 953770"/>
              <a:gd name="connsiteY134" fmla="*/ 1573113 h 1788650"/>
              <a:gd name="connsiteX135" fmla="*/ 887730 w 953770"/>
              <a:gd name="connsiteY135" fmla="*/ 1609580 h 1788650"/>
              <a:gd name="connsiteX136" fmla="*/ 891540 w 953770"/>
              <a:gd name="connsiteY136" fmla="*/ 1617200 h 1788650"/>
              <a:gd name="connsiteX0" fmla="*/ 697230 w 953770"/>
              <a:gd name="connsiteY0" fmla="*/ 1788650 h 1788650"/>
              <a:gd name="connsiteX1" fmla="*/ 704850 w 953770"/>
              <a:gd name="connsiteY1" fmla="*/ 1758170 h 1788650"/>
              <a:gd name="connsiteX2" fmla="*/ 708660 w 953770"/>
              <a:gd name="connsiteY2" fmla="*/ 1742930 h 1788650"/>
              <a:gd name="connsiteX3" fmla="*/ 712470 w 953770"/>
              <a:gd name="connsiteY3" fmla="*/ 1716260 h 1788650"/>
              <a:gd name="connsiteX4" fmla="*/ 716280 w 953770"/>
              <a:gd name="connsiteY4" fmla="*/ 1697210 h 1788650"/>
              <a:gd name="connsiteX5" fmla="*/ 723900 w 953770"/>
              <a:gd name="connsiteY5" fmla="*/ 1674350 h 1788650"/>
              <a:gd name="connsiteX6" fmla="*/ 731520 w 953770"/>
              <a:gd name="connsiteY6" fmla="*/ 1590530 h 1788650"/>
              <a:gd name="connsiteX7" fmla="*/ 735330 w 953770"/>
              <a:gd name="connsiteY7" fmla="*/ 1579100 h 1788650"/>
              <a:gd name="connsiteX8" fmla="*/ 739140 w 953770"/>
              <a:gd name="connsiteY8" fmla="*/ 1529570 h 1788650"/>
              <a:gd name="connsiteX9" fmla="*/ 742950 w 953770"/>
              <a:gd name="connsiteY9" fmla="*/ 1514330 h 1788650"/>
              <a:gd name="connsiteX10" fmla="*/ 746760 w 953770"/>
              <a:gd name="connsiteY10" fmla="*/ 1472420 h 1788650"/>
              <a:gd name="connsiteX11" fmla="*/ 750570 w 953770"/>
              <a:gd name="connsiteY11" fmla="*/ 1457180 h 1788650"/>
              <a:gd name="connsiteX12" fmla="*/ 740772 w 953770"/>
              <a:gd name="connsiteY12" fmla="*/ 1423979 h 1788650"/>
              <a:gd name="connsiteX13" fmla="*/ 744583 w 953770"/>
              <a:gd name="connsiteY13" fmla="*/ 1400030 h 1788650"/>
              <a:gd name="connsiteX14" fmla="*/ 751114 w 953770"/>
              <a:gd name="connsiteY14" fmla="*/ 1333627 h 1788650"/>
              <a:gd name="connsiteX15" fmla="*/ 754925 w 953770"/>
              <a:gd name="connsiteY15" fmla="*/ 1291717 h 1788650"/>
              <a:gd name="connsiteX16" fmla="*/ 758190 w 953770"/>
              <a:gd name="connsiteY16" fmla="*/ 1209530 h 1788650"/>
              <a:gd name="connsiteX17" fmla="*/ 754380 w 953770"/>
              <a:gd name="connsiteY17" fmla="*/ 1190480 h 1788650"/>
              <a:gd name="connsiteX18" fmla="*/ 746760 w 953770"/>
              <a:gd name="connsiteY18" fmla="*/ 1137140 h 1788650"/>
              <a:gd name="connsiteX19" fmla="*/ 735330 w 953770"/>
              <a:gd name="connsiteY19" fmla="*/ 1087610 h 1788650"/>
              <a:gd name="connsiteX20" fmla="*/ 731520 w 953770"/>
              <a:gd name="connsiteY20" fmla="*/ 1076180 h 1788650"/>
              <a:gd name="connsiteX21" fmla="*/ 723900 w 953770"/>
              <a:gd name="connsiteY21" fmla="*/ 1019030 h 1788650"/>
              <a:gd name="connsiteX22" fmla="*/ 716280 w 953770"/>
              <a:gd name="connsiteY22" fmla="*/ 980930 h 1788650"/>
              <a:gd name="connsiteX23" fmla="*/ 712470 w 953770"/>
              <a:gd name="connsiteY23" fmla="*/ 942830 h 1788650"/>
              <a:gd name="connsiteX24" fmla="*/ 704850 w 953770"/>
              <a:gd name="connsiteY24" fmla="*/ 916160 h 1788650"/>
              <a:gd name="connsiteX25" fmla="*/ 701040 w 953770"/>
              <a:gd name="connsiteY25" fmla="*/ 897110 h 1788650"/>
              <a:gd name="connsiteX26" fmla="*/ 693420 w 953770"/>
              <a:gd name="connsiteY26" fmla="*/ 881870 h 1788650"/>
              <a:gd name="connsiteX27" fmla="*/ 685800 w 953770"/>
              <a:gd name="connsiteY27" fmla="*/ 859010 h 1788650"/>
              <a:gd name="connsiteX28" fmla="*/ 674370 w 953770"/>
              <a:gd name="connsiteY28" fmla="*/ 832340 h 1788650"/>
              <a:gd name="connsiteX29" fmla="*/ 666750 w 953770"/>
              <a:gd name="connsiteY29" fmla="*/ 817100 h 1788650"/>
              <a:gd name="connsiteX30" fmla="*/ 659130 w 953770"/>
              <a:gd name="connsiteY30" fmla="*/ 794240 h 1788650"/>
              <a:gd name="connsiteX31" fmla="*/ 655320 w 953770"/>
              <a:gd name="connsiteY31" fmla="*/ 779000 h 1788650"/>
              <a:gd name="connsiteX32" fmla="*/ 647700 w 953770"/>
              <a:gd name="connsiteY32" fmla="*/ 767570 h 1788650"/>
              <a:gd name="connsiteX33" fmla="*/ 640080 w 953770"/>
              <a:gd name="connsiteY33" fmla="*/ 737090 h 1788650"/>
              <a:gd name="connsiteX34" fmla="*/ 636270 w 953770"/>
              <a:gd name="connsiteY34" fmla="*/ 725660 h 1788650"/>
              <a:gd name="connsiteX35" fmla="*/ 632460 w 953770"/>
              <a:gd name="connsiteY35" fmla="*/ 710420 h 1788650"/>
              <a:gd name="connsiteX36" fmla="*/ 624840 w 953770"/>
              <a:gd name="connsiteY36" fmla="*/ 698990 h 1788650"/>
              <a:gd name="connsiteX37" fmla="*/ 621030 w 953770"/>
              <a:gd name="connsiteY37" fmla="*/ 683750 h 1788650"/>
              <a:gd name="connsiteX38" fmla="*/ 605790 w 953770"/>
              <a:gd name="connsiteY38" fmla="*/ 653270 h 1788650"/>
              <a:gd name="connsiteX39" fmla="*/ 586740 w 953770"/>
              <a:gd name="connsiteY39" fmla="*/ 622790 h 1788650"/>
              <a:gd name="connsiteX40" fmla="*/ 567690 w 953770"/>
              <a:gd name="connsiteY40" fmla="*/ 584690 h 1788650"/>
              <a:gd name="connsiteX41" fmla="*/ 567690 w 953770"/>
              <a:gd name="connsiteY41" fmla="*/ 584690 h 1788650"/>
              <a:gd name="connsiteX42" fmla="*/ 537210 w 953770"/>
              <a:gd name="connsiteY42" fmla="*/ 538970 h 1788650"/>
              <a:gd name="connsiteX43" fmla="*/ 518160 w 953770"/>
              <a:gd name="connsiteY43" fmla="*/ 504680 h 1788650"/>
              <a:gd name="connsiteX44" fmla="*/ 510540 w 953770"/>
              <a:gd name="connsiteY44" fmla="*/ 493250 h 1788650"/>
              <a:gd name="connsiteX45" fmla="*/ 468630 w 953770"/>
              <a:gd name="connsiteY45" fmla="*/ 455150 h 1788650"/>
              <a:gd name="connsiteX46" fmla="*/ 434340 w 953770"/>
              <a:gd name="connsiteY46" fmla="*/ 417050 h 1788650"/>
              <a:gd name="connsiteX47" fmla="*/ 403860 w 953770"/>
              <a:gd name="connsiteY47" fmla="*/ 390380 h 1788650"/>
              <a:gd name="connsiteX48" fmla="*/ 369570 w 953770"/>
              <a:gd name="connsiteY48" fmla="*/ 359900 h 1788650"/>
              <a:gd name="connsiteX49" fmla="*/ 342900 w 953770"/>
              <a:gd name="connsiteY49" fmla="*/ 344660 h 1788650"/>
              <a:gd name="connsiteX50" fmla="*/ 308610 w 953770"/>
              <a:gd name="connsiteY50" fmla="*/ 317990 h 1788650"/>
              <a:gd name="connsiteX51" fmla="*/ 281940 w 953770"/>
              <a:gd name="connsiteY51" fmla="*/ 302750 h 1788650"/>
              <a:gd name="connsiteX52" fmla="*/ 270510 w 953770"/>
              <a:gd name="connsiteY52" fmla="*/ 295130 h 1788650"/>
              <a:gd name="connsiteX53" fmla="*/ 224246 w 953770"/>
              <a:gd name="connsiteY53" fmla="*/ 264106 h 1788650"/>
              <a:gd name="connsiteX54" fmla="*/ 188323 w 953770"/>
              <a:gd name="connsiteY54" fmla="*/ 247232 h 1788650"/>
              <a:gd name="connsiteX55" fmla="*/ 163286 w 953770"/>
              <a:gd name="connsiteY55" fmla="*/ 215120 h 1788650"/>
              <a:gd name="connsiteX56" fmla="*/ 117566 w 953770"/>
              <a:gd name="connsiteY56" fmla="*/ 195526 h 1788650"/>
              <a:gd name="connsiteX57" fmla="*/ 76200 w 953770"/>
              <a:gd name="connsiteY57" fmla="*/ 167768 h 1788650"/>
              <a:gd name="connsiteX58" fmla="*/ 30480 w 953770"/>
              <a:gd name="connsiteY58" fmla="*/ 142730 h 1788650"/>
              <a:gd name="connsiteX59" fmla="*/ 22860 w 953770"/>
              <a:gd name="connsiteY59" fmla="*/ 127490 h 1788650"/>
              <a:gd name="connsiteX60" fmla="*/ 11430 w 953770"/>
              <a:gd name="connsiteY60" fmla="*/ 119870 h 1788650"/>
              <a:gd name="connsiteX61" fmla="*/ 19050 w 953770"/>
              <a:gd name="connsiteY61" fmla="*/ 104630 h 1788650"/>
              <a:gd name="connsiteX62" fmla="*/ 30480 w 953770"/>
              <a:gd name="connsiteY62" fmla="*/ 116060 h 1788650"/>
              <a:gd name="connsiteX63" fmla="*/ 41910 w 953770"/>
              <a:gd name="connsiteY63" fmla="*/ 123680 h 1788650"/>
              <a:gd name="connsiteX64" fmla="*/ 60960 w 953770"/>
              <a:gd name="connsiteY64" fmla="*/ 127490 h 1788650"/>
              <a:gd name="connsiteX65" fmla="*/ 53340 w 953770"/>
              <a:gd name="connsiteY65" fmla="*/ 97010 h 1788650"/>
              <a:gd name="connsiteX66" fmla="*/ 49530 w 953770"/>
              <a:gd name="connsiteY66" fmla="*/ 77960 h 1788650"/>
              <a:gd name="connsiteX67" fmla="*/ 72390 w 953770"/>
              <a:gd name="connsiteY67" fmla="*/ 93200 h 1788650"/>
              <a:gd name="connsiteX68" fmla="*/ 83820 w 953770"/>
              <a:gd name="connsiteY68" fmla="*/ 70340 h 1788650"/>
              <a:gd name="connsiteX69" fmla="*/ 110490 w 953770"/>
              <a:gd name="connsiteY69" fmla="*/ 89390 h 1788650"/>
              <a:gd name="connsiteX70" fmla="*/ 118110 w 953770"/>
              <a:gd name="connsiteY70" fmla="*/ 74150 h 1788650"/>
              <a:gd name="connsiteX71" fmla="*/ 125730 w 953770"/>
              <a:gd name="connsiteY71" fmla="*/ 51290 h 1788650"/>
              <a:gd name="connsiteX72" fmla="*/ 133350 w 953770"/>
              <a:gd name="connsiteY72" fmla="*/ 62720 h 1788650"/>
              <a:gd name="connsiteX73" fmla="*/ 140970 w 953770"/>
              <a:gd name="connsiteY73" fmla="*/ 51290 h 1788650"/>
              <a:gd name="connsiteX74" fmla="*/ 182880 w 953770"/>
              <a:gd name="connsiteY74" fmla="*/ 39860 h 1788650"/>
              <a:gd name="connsiteX75" fmla="*/ 211182 w 953770"/>
              <a:gd name="connsiteY75" fmla="*/ 51834 h 1788650"/>
              <a:gd name="connsiteX76" fmla="*/ 242207 w 953770"/>
              <a:gd name="connsiteY76" fmla="*/ 74695 h 1788650"/>
              <a:gd name="connsiteX77" fmla="*/ 283573 w 953770"/>
              <a:gd name="connsiteY77" fmla="*/ 104085 h 1788650"/>
              <a:gd name="connsiteX78" fmla="*/ 349431 w 953770"/>
              <a:gd name="connsiteY78" fmla="*/ 132389 h 1788650"/>
              <a:gd name="connsiteX79" fmla="*/ 389165 w 953770"/>
              <a:gd name="connsiteY79" fmla="*/ 159058 h 1788650"/>
              <a:gd name="connsiteX80" fmla="*/ 421277 w 953770"/>
              <a:gd name="connsiteY80" fmla="*/ 181374 h 1788650"/>
              <a:gd name="connsiteX81" fmla="*/ 457200 w 953770"/>
              <a:gd name="connsiteY81" fmla="*/ 209677 h 1788650"/>
              <a:gd name="connsiteX82" fmla="*/ 524147 w 953770"/>
              <a:gd name="connsiteY82" fmla="*/ 265195 h 1788650"/>
              <a:gd name="connsiteX83" fmla="*/ 555716 w 953770"/>
              <a:gd name="connsiteY83" fmla="*/ 294586 h 1788650"/>
              <a:gd name="connsiteX84" fmla="*/ 594360 w 953770"/>
              <a:gd name="connsiteY84" fmla="*/ 331597 h 1788650"/>
              <a:gd name="connsiteX85" fmla="*/ 622119 w 953770"/>
              <a:gd name="connsiteY85" fmla="*/ 369697 h 1788650"/>
              <a:gd name="connsiteX86" fmla="*/ 647700 w 953770"/>
              <a:gd name="connsiteY86" fmla="*/ 390380 h 1788650"/>
              <a:gd name="connsiteX87" fmla="*/ 678180 w 953770"/>
              <a:gd name="connsiteY87" fmla="*/ 436100 h 1788650"/>
              <a:gd name="connsiteX88" fmla="*/ 704850 w 953770"/>
              <a:gd name="connsiteY88" fmla="*/ 474200 h 1788650"/>
              <a:gd name="connsiteX89" fmla="*/ 741317 w 953770"/>
              <a:gd name="connsiteY89" fmla="*/ 549312 h 1788650"/>
              <a:gd name="connsiteX90" fmla="*/ 767987 w 953770"/>
              <a:gd name="connsiteY90" fmla="*/ 599930 h 1788650"/>
              <a:gd name="connsiteX91" fmla="*/ 798467 w 953770"/>
              <a:gd name="connsiteY91" fmla="*/ 651093 h 1788650"/>
              <a:gd name="connsiteX92" fmla="*/ 807176 w 953770"/>
              <a:gd name="connsiteY92" fmla="*/ 567273 h 1788650"/>
              <a:gd name="connsiteX93" fmla="*/ 801188 w 953770"/>
              <a:gd name="connsiteY93" fmla="*/ 501959 h 1788650"/>
              <a:gd name="connsiteX94" fmla="*/ 796290 w 953770"/>
              <a:gd name="connsiteY94" fmla="*/ 401810 h 1788650"/>
              <a:gd name="connsiteX95" fmla="*/ 792480 w 953770"/>
              <a:gd name="connsiteY95" fmla="*/ 337040 h 1788650"/>
              <a:gd name="connsiteX96" fmla="*/ 784860 w 953770"/>
              <a:gd name="connsiteY96" fmla="*/ 291320 h 1788650"/>
              <a:gd name="connsiteX97" fmla="*/ 788670 w 953770"/>
              <a:gd name="connsiteY97" fmla="*/ 196070 h 1788650"/>
              <a:gd name="connsiteX98" fmla="*/ 792480 w 953770"/>
              <a:gd name="connsiteY98" fmla="*/ 177020 h 1788650"/>
              <a:gd name="connsiteX99" fmla="*/ 800100 w 953770"/>
              <a:gd name="connsiteY99" fmla="*/ 199880 h 1788650"/>
              <a:gd name="connsiteX100" fmla="*/ 803910 w 953770"/>
              <a:gd name="connsiteY100" fmla="*/ 237980 h 1788650"/>
              <a:gd name="connsiteX101" fmla="*/ 807720 w 953770"/>
              <a:gd name="connsiteY101" fmla="*/ 268460 h 1788650"/>
              <a:gd name="connsiteX102" fmla="*/ 815340 w 953770"/>
              <a:gd name="connsiteY102" fmla="*/ 257030 h 1788650"/>
              <a:gd name="connsiteX103" fmla="*/ 826770 w 953770"/>
              <a:gd name="connsiteY103" fmla="*/ 226550 h 1788650"/>
              <a:gd name="connsiteX104" fmla="*/ 845820 w 953770"/>
              <a:gd name="connsiteY104" fmla="*/ 180830 h 1788650"/>
              <a:gd name="connsiteX105" fmla="*/ 853440 w 953770"/>
              <a:gd name="connsiteY105" fmla="*/ 196070 h 1788650"/>
              <a:gd name="connsiteX106" fmla="*/ 868680 w 953770"/>
              <a:gd name="connsiteY106" fmla="*/ 218930 h 1788650"/>
              <a:gd name="connsiteX107" fmla="*/ 876300 w 953770"/>
              <a:gd name="connsiteY107" fmla="*/ 199880 h 1788650"/>
              <a:gd name="connsiteX108" fmla="*/ 883920 w 953770"/>
              <a:gd name="connsiteY108" fmla="*/ 188450 h 1788650"/>
              <a:gd name="connsiteX109" fmla="*/ 887730 w 953770"/>
              <a:gd name="connsiteY109" fmla="*/ 237980 h 1788650"/>
              <a:gd name="connsiteX110" fmla="*/ 894806 w 953770"/>
              <a:gd name="connsiteY110" fmla="*/ 265739 h 1788650"/>
              <a:gd name="connsiteX111" fmla="*/ 906780 w 953770"/>
              <a:gd name="connsiteY111" fmla="*/ 226550 h 1788650"/>
              <a:gd name="connsiteX112" fmla="*/ 929640 w 953770"/>
              <a:gd name="connsiteY112" fmla="*/ 218930 h 1788650"/>
              <a:gd name="connsiteX113" fmla="*/ 933450 w 953770"/>
              <a:gd name="connsiteY113" fmla="*/ 207500 h 1788650"/>
              <a:gd name="connsiteX114" fmla="*/ 944880 w 953770"/>
              <a:gd name="connsiteY114" fmla="*/ 241790 h 1788650"/>
              <a:gd name="connsiteX115" fmla="*/ 941070 w 953770"/>
              <a:gd name="connsiteY115" fmla="*/ 302750 h 1788650"/>
              <a:gd name="connsiteX116" fmla="*/ 944880 w 953770"/>
              <a:gd name="connsiteY116" fmla="*/ 401810 h 1788650"/>
              <a:gd name="connsiteX117" fmla="*/ 948690 w 953770"/>
              <a:gd name="connsiteY117" fmla="*/ 428480 h 1788650"/>
              <a:gd name="connsiteX118" fmla="*/ 952500 w 953770"/>
              <a:gd name="connsiteY118" fmla="*/ 470390 h 1788650"/>
              <a:gd name="connsiteX119" fmla="*/ 950867 w 953770"/>
              <a:gd name="connsiteY119" fmla="*/ 552033 h 1788650"/>
              <a:gd name="connsiteX120" fmla="*/ 945969 w 953770"/>
              <a:gd name="connsiteY120" fmla="*/ 645650 h 1788650"/>
              <a:gd name="connsiteX121" fmla="*/ 946513 w 953770"/>
              <a:gd name="connsiteY121" fmla="*/ 731647 h 1788650"/>
              <a:gd name="connsiteX122" fmla="*/ 938893 w 953770"/>
              <a:gd name="connsiteY122" fmla="*/ 788253 h 1788650"/>
              <a:gd name="connsiteX123" fmla="*/ 941070 w 953770"/>
              <a:gd name="connsiteY123" fmla="*/ 862820 h 1788650"/>
              <a:gd name="connsiteX124" fmla="*/ 933450 w 953770"/>
              <a:gd name="connsiteY124" fmla="*/ 935210 h 1788650"/>
              <a:gd name="connsiteX125" fmla="*/ 925830 w 953770"/>
              <a:gd name="connsiteY125" fmla="*/ 988550 h 1788650"/>
              <a:gd name="connsiteX126" fmla="*/ 929640 w 953770"/>
              <a:gd name="connsiteY126" fmla="*/ 1057130 h 1788650"/>
              <a:gd name="connsiteX127" fmla="*/ 927463 w 953770"/>
              <a:gd name="connsiteY127" fmla="*/ 1130608 h 1788650"/>
              <a:gd name="connsiteX128" fmla="*/ 917121 w 953770"/>
              <a:gd name="connsiteY128" fmla="*/ 1211707 h 1788650"/>
              <a:gd name="connsiteX129" fmla="*/ 917665 w 953770"/>
              <a:gd name="connsiteY129" fmla="*/ 1276477 h 1788650"/>
              <a:gd name="connsiteX130" fmla="*/ 907324 w 953770"/>
              <a:gd name="connsiteY130" fmla="*/ 1341247 h 1788650"/>
              <a:gd name="connsiteX131" fmla="*/ 910590 w 953770"/>
              <a:gd name="connsiteY131" fmla="*/ 1380980 h 1788650"/>
              <a:gd name="connsiteX132" fmla="*/ 902970 w 953770"/>
              <a:gd name="connsiteY132" fmla="*/ 1460446 h 1788650"/>
              <a:gd name="connsiteX133" fmla="*/ 898071 w 953770"/>
              <a:gd name="connsiteY133" fmla="*/ 1525216 h 1788650"/>
              <a:gd name="connsiteX134" fmla="*/ 892628 w 953770"/>
              <a:gd name="connsiteY134" fmla="*/ 1573113 h 1788650"/>
              <a:gd name="connsiteX135" fmla="*/ 887730 w 953770"/>
              <a:gd name="connsiteY135" fmla="*/ 1609580 h 1788650"/>
              <a:gd name="connsiteX136" fmla="*/ 891540 w 953770"/>
              <a:gd name="connsiteY136" fmla="*/ 1617200 h 1788650"/>
              <a:gd name="connsiteX0" fmla="*/ 697230 w 953770"/>
              <a:gd name="connsiteY0" fmla="*/ 1788650 h 1788650"/>
              <a:gd name="connsiteX1" fmla="*/ 704850 w 953770"/>
              <a:gd name="connsiteY1" fmla="*/ 1758170 h 1788650"/>
              <a:gd name="connsiteX2" fmla="*/ 708660 w 953770"/>
              <a:gd name="connsiteY2" fmla="*/ 1742930 h 1788650"/>
              <a:gd name="connsiteX3" fmla="*/ 712470 w 953770"/>
              <a:gd name="connsiteY3" fmla="*/ 1716260 h 1788650"/>
              <a:gd name="connsiteX4" fmla="*/ 716280 w 953770"/>
              <a:gd name="connsiteY4" fmla="*/ 1697210 h 1788650"/>
              <a:gd name="connsiteX5" fmla="*/ 723900 w 953770"/>
              <a:gd name="connsiteY5" fmla="*/ 1674350 h 1788650"/>
              <a:gd name="connsiteX6" fmla="*/ 731520 w 953770"/>
              <a:gd name="connsiteY6" fmla="*/ 1590530 h 1788650"/>
              <a:gd name="connsiteX7" fmla="*/ 735330 w 953770"/>
              <a:gd name="connsiteY7" fmla="*/ 1579100 h 1788650"/>
              <a:gd name="connsiteX8" fmla="*/ 739140 w 953770"/>
              <a:gd name="connsiteY8" fmla="*/ 1529570 h 1788650"/>
              <a:gd name="connsiteX9" fmla="*/ 742950 w 953770"/>
              <a:gd name="connsiteY9" fmla="*/ 1514330 h 1788650"/>
              <a:gd name="connsiteX10" fmla="*/ 746760 w 953770"/>
              <a:gd name="connsiteY10" fmla="*/ 1472420 h 1788650"/>
              <a:gd name="connsiteX11" fmla="*/ 740772 w 953770"/>
              <a:gd name="connsiteY11" fmla="*/ 1423979 h 1788650"/>
              <a:gd name="connsiteX12" fmla="*/ 744583 w 953770"/>
              <a:gd name="connsiteY12" fmla="*/ 1400030 h 1788650"/>
              <a:gd name="connsiteX13" fmla="*/ 751114 w 953770"/>
              <a:gd name="connsiteY13" fmla="*/ 1333627 h 1788650"/>
              <a:gd name="connsiteX14" fmla="*/ 754925 w 953770"/>
              <a:gd name="connsiteY14" fmla="*/ 1291717 h 1788650"/>
              <a:gd name="connsiteX15" fmla="*/ 758190 w 953770"/>
              <a:gd name="connsiteY15" fmla="*/ 1209530 h 1788650"/>
              <a:gd name="connsiteX16" fmla="*/ 754380 w 953770"/>
              <a:gd name="connsiteY16" fmla="*/ 1190480 h 1788650"/>
              <a:gd name="connsiteX17" fmla="*/ 746760 w 953770"/>
              <a:gd name="connsiteY17" fmla="*/ 1137140 h 1788650"/>
              <a:gd name="connsiteX18" fmla="*/ 735330 w 953770"/>
              <a:gd name="connsiteY18" fmla="*/ 1087610 h 1788650"/>
              <a:gd name="connsiteX19" fmla="*/ 731520 w 953770"/>
              <a:gd name="connsiteY19" fmla="*/ 1076180 h 1788650"/>
              <a:gd name="connsiteX20" fmla="*/ 723900 w 953770"/>
              <a:gd name="connsiteY20" fmla="*/ 1019030 h 1788650"/>
              <a:gd name="connsiteX21" fmla="*/ 716280 w 953770"/>
              <a:gd name="connsiteY21" fmla="*/ 980930 h 1788650"/>
              <a:gd name="connsiteX22" fmla="*/ 712470 w 953770"/>
              <a:gd name="connsiteY22" fmla="*/ 942830 h 1788650"/>
              <a:gd name="connsiteX23" fmla="*/ 704850 w 953770"/>
              <a:gd name="connsiteY23" fmla="*/ 916160 h 1788650"/>
              <a:gd name="connsiteX24" fmla="*/ 701040 w 953770"/>
              <a:gd name="connsiteY24" fmla="*/ 897110 h 1788650"/>
              <a:gd name="connsiteX25" fmla="*/ 693420 w 953770"/>
              <a:gd name="connsiteY25" fmla="*/ 881870 h 1788650"/>
              <a:gd name="connsiteX26" fmla="*/ 685800 w 953770"/>
              <a:gd name="connsiteY26" fmla="*/ 859010 h 1788650"/>
              <a:gd name="connsiteX27" fmla="*/ 674370 w 953770"/>
              <a:gd name="connsiteY27" fmla="*/ 832340 h 1788650"/>
              <a:gd name="connsiteX28" fmla="*/ 666750 w 953770"/>
              <a:gd name="connsiteY28" fmla="*/ 817100 h 1788650"/>
              <a:gd name="connsiteX29" fmla="*/ 659130 w 953770"/>
              <a:gd name="connsiteY29" fmla="*/ 794240 h 1788650"/>
              <a:gd name="connsiteX30" fmla="*/ 655320 w 953770"/>
              <a:gd name="connsiteY30" fmla="*/ 779000 h 1788650"/>
              <a:gd name="connsiteX31" fmla="*/ 647700 w 953770"/>
              <a:gd name="connsiteY31" fmla="*/ 767570 h 1788650"/>
              <a:gd name="connsiteX32" fmla="*/ 640080 w 953770"/>
              <a:gd name="connsiteY32" fmla="*/ 737090 h 1788650"/>
              <a:gd name="connsiteX33" fmla="*/ 636270 w 953770"/>
              <a:gd name="connsiteY33" fmla="*/ 725660 h 1788650"/>
              <a:gd name="connsiteX34" fmla="*/ 632460 w 953770"/>
              <a:gd name="connsiteY34" fmla="*/ 710420 h 1788650"/>
              <a:gd name="connsiteX35" fmla="*/ 624840 w 953770"/>
              <a:gd name="connsiteY35" fmla="*/ 698990 h 1788650"/>
              <a:gd name="connsiteX36" fmla="*/ 621030 w 953770"/>
              <a:gd name="connsiteY36" fmla="*/ 683750 h 1788650"/>
              <a:gd name="connsiteX37" fmla="*/ 605790 w 953770"/>
              <a:gd name="connsiteY37" fmla="*/ 653270 h 1788650"/>
              <a:gd name="connsiteX38" fmla="*/ 586740 w 953770"/>
              <a:gd name="connsiteY38" fmla="*/ 622790 h 1788650"/>
              <a:gd name="connsiteX39" fmla="*/ 567690 w 953770"/>
              <a:gd name="connsiteY39" fmla="*/ 584690 h 1788650"/>
              <a:gd name="connsiteX40" fmla="*/ 567690 w 953770"/>
              <a:gd name="connsiteY40" fmla="*/ 584690 h 1788650"/>
              <a:gd name="connsiteX41" fmla="*/ 537210 w 953770"/>
              <a:gd name="connsiteY41" fmla="*/ 538970 h 1788650"/>
              <a:gd name="connsiteX42" fmla="*/ 518160 w 953770"/>
              <a:gd name="connsiteY42" fmla="*/ 504680 h 1788650"/>
              <a:gd name="connsiteX43" fmla="*/ 510540 w 953770"/>
              <a:gd name="connsiteY43" fmla="*/ 493250 h 1788650"/>
              <a:gd name="connsiteX44" fmla="*/ 468630 w 953770"/>
              <a:gd name="connsiteY44" fmla="*/ 455150 h 1788650"/>
              <a:gd name="connsiteX45" fmla="*/ 434340 w 953770"/>
              <a:gd name="connsiteY45" fmla="*/ 417050 h 1788650"/>
              <a:gd name="connsiteX46" fmla="*/ 403860 w 953770"/>
              <a:gd name="connsiteY46" fmla="*/ 390380 h 1788650"/>
              <a:gd name="connsiteX47" fmla="*/ 369570 w 953770"/>
              <a:gd name="connsiteY47" fmla="*/ 359900 h 1788650"/>
              <a:gd name="connsiteX48" fmla="*/ 342900 w 953770"/>
              <a:gd name="connsiteY48" fmla="*/ 344660 h 1788650"/>
              <a:gd name="connsiteX49" fmla="*/ 308610 w 953770"/>
              <a:gd name="connsiteY49" fmla="*/ 317990 h 1788650"/>
              <a:gd name="connsiteX50" fmla="*/ 281940 w 953770"/>
              <a:gd name="connsiteY50" fmla="*/ 302750 h 1788650"/>
              <a:gd name="connsiteX51" fmla="*/ 270510 w 953770"/>
              <a:gd name="connsiteY51" fmla="*/ 295130 h 1788650"/>
              <a:gd name="connsiteX52" fmla="*/ 224246 w 953770"/>
              <a:gd name="connsiteY52" fmla="*/ 264106 h 1788650"/>
              <a:gd name="connsiteX53" fmla="*/ 188323 w 953770"/>
              <a:gd name="connsiteY53" fmla="*/ 247232 h 1788650"/>
              <a:gd name="connsiteX54" fmla="*/ 163286 w 953770"/>
              <a:gd name="connsiteY54" fmla="*/ 215120 h 1788650"/>
              <a:gd name="connsiteX55" fmla="*/ 117566 w 953770"/>
              <a:gd name="connsiteY55" fmla="*/ 195526 h 1788650"/>
              <a:gd name="connsiteX56" fmla="*/ 76200 w 953770"/>
              <a:gd name="connsiteY56" fmla="*/ 167768 h 1788650"/>
              <a:gd name="connsiteX57" fmla="*/ 30480 w 953770"/>
              <a:gd name="connsiteY57" fmla="*/ 142730 h 1788650"/>
              <a:gd name="connsiteX58" fmla="*/ 22860 w 953770"/>
              <a:gd name="connsiteY58" fmla="*/ 127490 h 1788650"/>
              <a:gd name="connsiteX59" fmla="*/ 11430 w 953770"/>
              <a:gd name="connsiteY59" fmla="*/ 119870 h 1788650"/>
              <a:gd name="connsiteX60" fmla="*/ 19050 w 953770"/>
              <a:gd name="connsiteY60" fmla="*/ 104630 h 1788650"/>
              <a:gd name="connsiteX61" fmla="*/ 30480 w 953770"/>
              <a:gd name="connsiteY61" fmla="*/ 116060 h 1788650"/>
              <a:gd name="connsiteX62" fmla="*/ 41910 w 953770"/>
              <a:gd name="connsiteY62" fmla="*/ 123680 h 1788650"/>
              <a:gd name="connsiteX63" fmla="*/ 60960 w 953770"/>
              <a:gd name="connsiteY63" fmla="*/ 127490 h 1788650"/>
              <a:gd name="connsiteX64" fmla="*/ 53340 w 953770"/>
              <a:gd name="connsiteY64" fmla="*/ 97010 h 1788650"/>
              <a:gd name="connsiteX65" fmla="*/ 49530 w 953770"/>
              <a:gd name="connsiteY65" fmla="*/ 77960 h 1788650"/>
              <a:gd name="connsiteX66" fmla="*/ 72390 w 953770"/>
              <a:gd name="connsiteY66" fmla="*/ 93200 h 1788650"/>
              <a:gd name="connsiteX67" fmla="*/ 83820 w 953770"/>
              <a:gd name="connsiteY67" fmla="*/ 70340 h 1788650"/>
              <a:gd name="connsiteX68" fmla="*/ 110490 w 953770"/>
              <a:gd name="connsiteY68" fmla="*/ 89390 h 1788650"/>
              <a:gd name="connsiteX69" fmla="*/ 118110 w 953770"/>
              <a:gd name="connsiteY69" fmla="*/ 74150 h 1788650"/>
              <a:gd name="connsiteX70" fmla="*/ 125730 w 953770"/>
              <a:gd name="connsiteY70" fmla="*/ 51290 h 1788650"/>
              <a:gd name="connsiteX71" fmla="*/ 133350 w 953770"/>
              <a:gd name="connsiteY71" fmla="*/ 62720 h 1788650"/>
              <a:gd name="connsiteX72" fmla="*/ 140970 w 953770"/>
              <a:gd name="connsiteY72" fmla="*/ 51290 h 1788650"/>
              <a:gd name="connsiteX73" fmla="*/ 182880 w 953770"/>
              <a:gd name="connsiteY73" fmla="*/ 39860 h 1788650"/>
              <a:gd name="connsiteX74" fmla="*/ 211182 w 953770"/>
              <a:gd name="connsiteY74" fmla="*/ 51834 h 1788650"/>
              <a:gd name="connsiteX75" fmla="*/ 242207 w 953770"/>
              <a:gd name="connsiteY75" fmla="*/ 74695 h 1788650"/>
              <a:gd name="connsiteX76" fmla="*/ 283573 w 953770"/>
              <a:gd name="connsiteY76" fmla="*/ 104085 h 1788650"/>
              <a:gd name="connsiteX77" fmla="*/ 349431 w 953770"/>
              <a:gd name="connsiteY77" fmla="*/ 132389 h 1788650"/>
              <a:gd name="connsiteX78" fmla="*/ 389165 w 953770"/>
              <a:gd name="connsiteY78" fmla="*/ 159058 h 1788650"/>
              <a:gd name="connsiteX79" fmla="*/ 421277 w 953770"/>
              <a:gd name="connsiteY79" fmla="*/ 181374 h 1788650"/>
              <a:gd name="connsiteX80" fmla="*/ 457200 w 953770"/>
              <a:gd name="connsiteY80" fmla="*/ 209677 h 1788650"/>
              <a:gd name="connsiteX81" fmla="*/ 524147 w 953770"/>
              <a:gd name="connsiteY81" fmla="*/ 265195 h 1788650"/>
              <a:gd name="connsiteX82" fmla="*/ 555716 w 953770"/>
              <a:gd name="connsiteY82" fmla="*/ 294586 h 1788650"/>
              <a:gd name="connsiteX83" fmla="*/ 594360 w 953770"/>
              <a:gd name="connsiteY83" fmla="*/ 331597 h 1788650"/>
              <a:gd name="connsiteX84" fmla="*/ 622119 w 953770"/>
              <a:gd name="connsiteY84" fmla="*/ 369697 h 1788650"/>
              <a:gd name="connsiteX85" fmla="*/ 647700 w 953770"/>
              <a:gd name="connsiteY85" fmla="*/ 390380 h 1788650"/>
              <a:gd name="connsiteX86" fmla="*/ 678180 w 953770"/>
              <a:gd name="connsiteY86" fmla="*/ 436100 h 1788650"/>
              <a:gd name="connsiteX87" fmla="*/ 704850 w 953770"/>
              <a:gd name="connsiteY87" fmla="*/ 474200 h 1788650"/>
              <a:gd name="connsiteX88" fmla="*/ 741317 w 953770"/>
              <a:gd name="connsiteY88" fmla="*/ 549312 h 1788650"/>
              <a:gd name="connsiteX89" fmla="*/ 767987 w 953770"/>
              <a:gd name="connsiteY89" fmla="*/ 599930 h 1788650"/>
              <a:gd name="connsiteX90" fmla="*/ 798467 w 953770"/>
              <a:gd name="connsiteY90" fmla="*/ 651093 h 1788650"/>
              <a:gd name="connsiteX91" fmla="*/ 807176 w 953770"/>
              <a:gd name="connsiteY91" fmla="*/ 567273 h 1788650"/>
              <a:gd name="connsiteX92" fmla="*/ 801188 w 953770"/>
              <a:gd name="connsiteY92" fmla="*/ 501959 h 1788650"/>
              <a:gd name="connsiteX93" fmla="*/ 796290 w 953770"/>
              <a:gd name="connsiteY93" fmla="*/ 401810 h 1788650"/>
              <a:gd name="connsiteX94" fmla="*/ 792480 w 953770"/>
              <a:gd name="connsiteY94" fmla="*/ 337040 h 1788650"/>
              <a:gd name="connsiteX95" fmla="*/ 784860 w 953770"/>
              <a:gd name="connsiteY95" fmla="*/ 291320 h 1788650"/>
              <a:gd name="connsiteX96" fmla="*/ 788670 w 953770"/>
              <a:gd name="connsiteY96" fmla="*/ 196070 h 1788650"/>
              <a:gd name="connsiteX97" fmla="*/ 792480 w 953770"/>
              <a:gd name="connsiteY97" fmla="*/ 177020 h 1788650"/>
              <a:gd name="connsiteX98" fmla="*/ 800100 w 953770"/>
              <a:gd name="connsiteY98" fmla="*/ 199880 h 1788650"/>
              <a:gd name="connsiteX99" fmla="*/ 803910 w 953770"/>
              <a:gd name="connsiteY99" fmla="*/ 237980 h 1788650"/>
              <a:gd name="connsiteX100" fmla="*/ 807720 w 953770"/>
              <a:gd name="connsiteY100" fmla="*/ 268460 h 1788650"/>
              <a:gd name="connsiteX101" fmla="*/ 815340 w 953770"/>
              <a:gd name="connsiteY101" fmla="*/ 257030 h 1788650"/>
              <a:gd name="connsiteX102" fmla="*/ 826770 w 953770"/>
              <a:gd name="connsiteY102" fmla="*/ 226550 h 1788650"/>
              <a:gd name="connsiteX103" fmla="*/ 845820 w 953770"/>
              <a:gd name="connsiteY103" fmla="*/ 180830 h 1788650"/>
              <a:gd name="connsiteX104" fmla="*/ 853440 w 953770"/>
              <a:gd name="connsiteY104" fmla="*/ 196070 h 1788650"/>
              <a:gd name="connsiteX105" fmla="*/ 868680 w 953770"/>
              <a:gd name="connsiteY105" fmla="*/ 218930 h 1788650"/>
              <a:gd name="connsiteX106" fmla="*/ 876300 w 953770"/>
              <a:gd name="connsiteY106" fmla="*/ 199880 h 1788650"/>
              <a:gd name="connsiteX107" fmla="*/ 883920 w 953770"/>
              <a:gd name="connsiteY107" fmla="*/ 188450 h 1788650"/>
              <a:gd name="connsiteX108" fmla="*/ 887730 w 953770"/>
              <a:gd name="connsiteY108" fmla="*/ 237980 h 1788650"/>
              <a:gd name="connsiteX109" fmla="*/ 894806 w 953770"/>
              <a:gd name="connsiteY109" fmla="*/ 265739 h 1788650"/>
              <a:gd name="connsiteX110" fmla="*/ 906780 w 953770"/>
              <a:gd name="connsiteY110" fmla="*/ 226550 h 1788650"/>
              <a:gd name="connsiteX111" fmla="*/ 929640 w 953770"/>
              <a:gd name="connsiteY111" fmla="*/ 218930 h 1788650"/>
              <a:gd name="connsiteX112" fmla="*/ 933450 w 953770"/>
              <a:gd name="connsiteY112" fmla="*/ 207500 h 1788650"/>
              <a:gd name="connsiteX113" fmla="*/ 944880 w 953770"/>
              <a:gd name="connsiteY113" fmla="*/ 241790 h 1788650"/>
              <a:gd name="connsiteX114" fmla="*/ 941070 w 953770"/>
              <a:gd name="connsiteY114" fmla="*/ 302750 h 1788650"/>
              <a:gd name="connsiteX115" fmla="*/ 944880 w 953770"/>
              <a:gd name="connsiteY115" fmla="*/ 401810 h 1788650"/>
              <a:gd name="connsiteX116" fmla="*/ 948690 w 953770"/>
              <a:gd name="connsiteY116" fmla="*/ 428480 h 1788650"/>
              <a:gd name="connsiteX117" fmla="*/ 952500 w 953770"/>
              <a:gd name="connsiteY117" fmla="*/ 470390 h 1788650"/>
              <a:gd name="connsiteX118" fmla="*/ 950867 w 953770"/>
              <a:gd name="connsiteY118" fmla="*/ 552033 h 1788650"/>
              <a:gd name="connsiteX119" fmla="*/ 945969 w 953770"/>
              <a:gd name="connsiteY119" fmla="*/ 645650 h 1788650"/>
              <a:gd name="connsiteX120" fmla="*/ 946513 w 953770"/>
              <a:gd name="connsiteY120" fmla="*/ 731647 h 1788650"/>
              <a:gd name="connsiteX121" fmla="*/ 938893 w 953770"/>
              <a:gd name="connsiteY121" fmla="*/ 788253 h 1788650"/>
              <a:gd name="connsiteX122" fmla="*/ 941070 w 953770"/>
              <a:gd name="connsiteY122" fmla="*/ 862820 h 1788650"/>
              <a:gd name="connsiteX123" fmla="*/ 933450 w 953770"/>
              <a:gd name="connsiteY123" fmla="*/ 935210 h 1788650"/>
              <a:gd name="connsiteX124" fmla="*/ 925830 w 953770"/>
              <a:gd name="connsiteY124" fmla="*/ 988550 h 1788650"/>
              <a:gd name="connsiteX125" fmla="*/ 929640 w 953770"/>
              <a:gd name="connsiteY125" fmla="*/ 1057130 h 1788650"/>
              <a:gd name="connsiteX126" fmla="*/ 927463 w 953770"/>
              <a:gd name="connsiteY126" fmla="*/ 1130608 h 1788650"/>
              <a:gd name="connsiteX127" fmla="*/ 917121 w 953770"/>
              <a:gd name="connsiteY127" fmla="*/ 1211707 h 1788650"/>
              <a:gd name="connsiteX128" fmla="*/ 917665 w 953770"/>
              <a:gd name="connsiteY128" fmla="*/ 1276477 h 1788650"/>
              <a:gd name="connsiteX129" fmla="*/ 907324 w 953770"/>
              <a:gd name="connsiteY129" fmla="*/ 1341247 h 1788650"/>
              <a:gd name="connsiteX130" fmla="*/ 910590 w 953770"/>
              <a:gd name="connsiteY130" fmla="*/ 1380980 h 1788650"/>
              <a:gd name="connsiteX131" fmla="*/ 902970 w 953770"/>
              <a:gd name="connsiteY131" fmla="*/ 1460446 h 1788650"/>
              <a:gd name="connsiteX132" fmla="*/ 898071 w 953770"/>
              <a:gd name="connsiteY132" fmla="*/ 1525216 h 1788650"/>
              <a:gd name="connsiteX133" fmla="*/ 892628 w 953770"/>
              <a:gd name="connsiteY133" fmla="*/ 1573113 h 1788650"/>
              <a:gd name="connsiteX134" fmla="*/ 887730 w 953770"/>
              <a:gd name="connsiteY134" fmla="*/ 1609580 h 1788650"/>
              <a:gd name="connsiteX135" fmla="*/ 891540 w 953770"/>
              <a:gd name="connsiteY135" fmla="*/ 1617200 h 1788650"/>
              <a:gd name="connsiteX0" fmla="*/ 697230 w 953770"/>
              <a:gd name="connsiteY0" fmla="*/ 1788650 h 1788650"/>
              <a:gd name="connsiteX1" fmla="*/ 704850 w 953770"/>
              <a:gd name="connsiteY1" fmla="*/ 1758170 h 1788650"/>
              <a:gd name="connsiteX2" fmla="*/ 708660 w 953770"/>
              <a:gd name="connsiteY2" fmla="*/ 1742930 h 1788650"/>
              <a:gd name="connsiteX3" fmla="*/ 712470 w 953770"/>
              <a:gd name="connsiteY3" fmla="*/ 1716260 h 1788650"/>
              <a:gd name="connsiteX4" fmla="*/ 716280 w 953770"/>
              <a:gd name="connsiteY4" fmla="*/ 1697210 h 1788650"/>
              <a:gd name="connsiteX5" fmla="*/ 723900 w 953770"/>
              <a:gd name="connsiteY5" fmla="*/ 1674350 h 1788650"/>
              <a:gd name="connsiteX6" fmla="*/ 731520 w 953770"/>
              <a:gd name="connsiteY6" fmla="*/ 1590530 h 1788650"/>
              <a:gd name="connsiteX7" fmla="*/ 735330 w 953770"/>
              <a:gd name="connsiteY7" fmla="*/ 1579100 h 1788650"/>
              <a:gd name="connsiteX8" fmla="*/ 739140 w 953770"/>
              <a:gd name="connsiteY8" fmla="*/ 1529570 h 1788650"/>
              <a:gd name="connsiteX9" fmla="*/ 742950 w 953770"/>
              <a:gd name="connsiteY9" fmla="*/ 1514330 h 1788650"/>
              <a:gd name="connsiteX10" fmla="*/ 740772 w 953770"/>
              <a:gd name="connsiteY10" fmla="*/ 1423979 h 1788650"/>
              <a:gd name="connsiteX11" fmla="*/ 744583 w 953770"/>
              <a:gd name="connsiteY11" fmla="*/ 1400030 h 1788650"/>
              <a:gd name="connsiteX12" fmla="*/ 751114 w 953770"/>
              <a:gd name="connsiteY12" fmla="*/ 1333627 h 1788650"/>
              <a:gd name="connsiteX13" fmla="*/ 754925 w 953770"/>
              <a:gd name="connsiteY13" fmla="*/ 1291717 h 1788650"/>
              <a:gd name="connsiteX14" fmla="*/ 758190 w 953770"/>
              <a:gd name="connsiteY14" fmla="*/ 1209530 h 1788650"/>
              <a:gd name="connsiteX15" fmla="*/ 754380 w 953770"/>
              <a:gd name="connsiteY15" fmla="*/ 1190480 h 1788650"/>
              <a:gd name="connsiteX16" fmla="*/ 746760 w 953770"/>
              <a:gd name="connsiteY16" fmla="*/ 1137140 h 1788650"/>
              <a:gd name="connsiteX17" fmla="*/ 735330 w 953770"/>
              <a:gd name="connsiteY17" fmla="*/ 1087610 h 1788650"/>
              <a:gd name="connsiteX18" fmla="*/ 731520 w 953770"/>
              <a:gd name="connsiteY18" fmla="*/ 1076180 h 1788650"/>
              <a:gd name="connsiteX19" fmla="*/ 723900 w 953770"/>
              <a:gd name="connsiteY19" fmla="*/ 1019030 h 1788650"/>
              <a:gd name="connsiteX20" fmla="*/ 716280 w 953770"/>
              <a:gd name="connsiteY20" fmla="*/ 980930 h 1788650"/>
              <a:gd name="connsiteX21" fmla="*/ 712470 w 953770"/>
              <a:gd name="connsiteY21" fmla="*/ 942830 h 1788650"/>
              <a:gd name="connsiteX22" fmla="*/ 704850 w 953770"/>
              <a:gd name="connsiteY22" fmla="*/ 916160 h 1788650"/>
              <a:gd name="connsiteX23" fmla="*/ 701040 w 953770"/>
              <a:gd name="connsiteY23" fmla="*/ 897110 h 1788650"/>
              <a:gd name="connsiteX24" fmla="*/ 693420 w 953770"/>
              <a:gd name="connsiteY24" fmla="*/ 881870 h 1788650"/>
              <a:gd name="connsiteX25" fmla="*/ 685800 w 953770"/>
              <a:gd name="connsiteY25" fmla="*/ 859010 h 1788650"/>
              <a:gd name="connsiteX26" fmla="*/ 674370 w 953770"/>
              <a:gd name="connsiteY26" fmla="*/ 832340 h 1788650"/>
              <a:gd name="connsiteX27" fmla="*/ 666750 w 953770"/>
              <a:gd name="connsiteY27" fmla="*/ 817100 h 1788650"/>
              <a:gd name="connsiteX28" fmla="*/ 659130 w 953770"/>
              <a:gd name="connsiteY28" fmla="*/ 794240 h 1788650"/>
              <a:gd name="connsiteX29" fmla="*/ 655320 w 953770"/>
              <a:gd name="connsiteY29" fmla="*/ 779000 h 1788650"/>
              <a:gd name="connsiteX30" fmla="*/ 647700 w 953770"/>
              <a:gd name="connsiteY30" fmla="*/ 767570 h 1788650"/>
              <a:gd name="connsiteX31" fmla="*/ 640080 w 953770"/>
              <a:gd name="connsiteY31" fmla="*/ 737090 h 1788650"/>
              <a:gd name="connsiteX32" fmla="*/ 636270 w 953770"/>
              <a:gd name="connsiteY32" fmla="*/ 725660 h 1788650"/>
              <a:gd name="connsiteX33" fmla="*/ 632460 w 953770"/>
              <a:gd name="connsiteY33" fmla="*/ 710420 h 1788650"/>
              <a:gd name="connsiteX34" fmla="*/ 624840 w 953770"/>
              <a:gd name="connsiteY34" fmla="*/ 698990 h 1788650"/>
              <a:gd name="connsiteX35" fmla="*/ 621030 w 953770"/>
              <a:gd name="connsiteY35" fmla="*/ 683750 h 1788650"/>
              <a:gd name="connsiteX36" fmla="*/ 605790 w 953770"/>
              <a:gd name="connsiteY36" fmla="*/ 653270 h 1788650"/>
              <a:gd name="connsiteX37" fmla="*/ 586740 w 953770"/>
              <a:gd name="connsiteY37" fmla="*/ 622790 h 1788650"/>
              <a:gd name="connsiteX38" fmla="*/ 567690 w 953770"/>
              <a:gd name="connsiteY38" fmla="*/ 584690 h 1788650"/>
              <a:gd name="connsiteX39" fmla="*/ 567690 w 953770"/>
              <a:gd name="connsiteY39" fmla="*/ 584690 h 1788650"/>
              <a:gd name="connsiteX40" fmla="*/ 537210 w 953770"/>
              <a:gd name="connsiteY40" fmla="*/ 538970 h 1788650"/>
              <a:gd name="connsiteX41" fmla="*/ 518160 w 953770"/>
              <a:gd name="connsiteY41" fmla="*/ 504680 h 1788650"/>
              <a:gd name="connsiteX42" fmla="*/ 510540 w 953770"/>
              <a:gd name="connsiteY42" fmla="*/ 493250 h 1788650"/>
              <a:gd name="connsiteX43" fmla="*/ 468630 w 953770"/>
              <a:gd name="connsiteY43" fmla="*/ 455150 h 1788650"/>
              <a:gd name="connsiteX44" fmla="*/ 434340 w 953770"/>
              <a:gd name="connsiteY44" fmla="*/ 417050 h 1788650"/>
              <a:gd name="connsiteX45" fmla="*/ 403860 w 953770"/>
              <a:gd name="connsiteY45" fmla="*/ 390380 h 1788650"/>
              <a:gd name="connsiteX46" fmla="*/ 369570 w 953770"/>
              <a:gd name="connsiteY46" fmla="*/ 359900 h 1788650"/>
              <a:gd name="connsiteX47" fmla="*/ 342900 w 953770"/>
              <a:gd name="connsiteY47" fmla="*/ 344660 h 1788650"/>
              <a:gd name="connsiteX48" fmla="*/ 308610 w 953770"/>
              <a:gd name="connsiteY48" fmla="*/ 317990 h 1788650"/>
              <a:gd name="connsiteX49" fmla="*/ 281940 w 953770"/>
              <a:gd name="connsiteY49" fmla="*/ 302750 h 1788650"/>
              <a:gd name="connsiteX50" fmla="*/ 270510 w 953770"/>
              <a:gd name="connsiteY50" fmla="*/ 295130 h 1788650"/>
              <a:gd name="connsiteX51" fmla="*/ 224246 w 953770"/>
              <a:gd name="connsiteY51" fmla="*/ 264106 h 1788650"/>
              <a:gd name="connsiteX52" fmla="*/ 188323 w 953770"/>
              <a:gd name="connsiteY52" fmla="*/ 247232 h 1788650"/>
              <a:gd name="connsiteX53" fmla="*/ 163286 w 953770"/>
              <a:gd name="connsiteY53" fmla="*/ 215120 h 1788650"/>
              <a:gd name="connsiteX54" fmla="*/ 117566 w 953770"/>
              <a:gd name="connsiteY54" fmla="*/ 195526 h 1788650"/>
              <a:gd name="connsiteX55" fmla="*/ 76200 w 953770"/>
              <a:gd name="connsiteY55" fmla="*/ 167768 h 1788650"/>
              <a:gd name="connsiteX56" fmla="*/ 30480 w 953770"/>
              <a:gd name="connsiteY56" fmla="*/ 142730 h 1788650"/>
              <a:gd name="connsiteX57" fmla="*/ 22860 w 953770"/>
              <a:gd name="connsiteY57" fmla="*/ 127490 h 1788650"/>
              <a:gd name="connsiteX58" fmla="*/ 11430 w 953770"/>
              <a:gd name="connsiteY58" fmla="*/ 119870 h 1788650"/>
              <a:gd name="connsiteX59" fmla="*/ 19050 w 953770"/>
              <a:gd name="connsiteY59" fmla="*/ 104630 h 1788650"/>
              <a:gd name="connsiteX60" fmla="*/ 30480 w 953770"/>
              <a:gd name="connsiteY60" fmla="*/ 116060 h 1788650"/>
              <a:gd name="connsiteX61" fmla="*/ 41910 w 953770"/>
              <a:gd name="connsiteY61" fmla="*/ 123680 h 1788650"/>
              <a:gd name="connsiteX62" fmla="*/ 60960 w 953770"/>
              <a:gd name="connsiteY62" fmla="*/ 127490 h 1788650"/>
              <a:gd name="connsiteX63" fmla="*/ 53340 w 953770"/>
              <a:gd name="connsiteY63" fmla="*/ 97010 h 1788650"/>
              <a:gd name="connsiteX64" fmla="*/ 49530 w 953770"/>
              <a:gd name="connsiteY64" fmla="*/ 77960 h 1788650"/>
              <a:gd name="connsiteX65" fmla="*/ 72390 w 953770"/>
              <a:gd name="connsiteY65" fmla="*/ 93200 h 1788650"/>
              <a:gd name="connsiteX66" fmla="*/ 83820 w 953770"/>
              <a:gd name="connsiteY66" fmla="*/ 70340 h 1788650"/>
              <a:gd name="connsiteX67" fmla="*/ 110490 w 953770"/>
              <a:gd name="connsiteY67" fmla="*/ 89390 h 1788650"/>
              <a:gd name="connsiteX68" fmla="*/ 118110 w 953770"/>
              <a:gd name="connsiteY68" fmla="*/ 74150 h 1788650"/>
              <a:gd name="connsiteX69" fmla="*/ 125730 w 953770"/>
              <a:gd name="connsiteY69" fmla="*/ 51290 h 1788650"/>
              <a:gd name="connsiteX70" fmla="*/ 133350 w 953770"/>
              <a:gd name="connsiteY70" fmla="*/ 62720 h 1788650"/>
              <a:gd name="connsiteX71" fmla="*/ 140970 w 953770"/>
              <a:gd name="connsiteY71" fmla="*/ 51290 h 1788650"/>
              <a:gd name="connsiteX72" fmla="*/ 182880 w 953770"/>
              <a:gd name="connsiteY72" fmla="*/ 39860 h 1788650"/>
              <a:gd name="connsiteX73" fmla="*/ 211182 w 953770"/>
              <a:gd name="connsiteY73" fmla="*/ 51834 h 1788650"/>
              <a:gd name="connsiteX74" fmla="*/ 242207 w 953770"/>
              <a:gd name="connsiteY74" fmla="*/ 74695 h 1788650"/>
              <a:gd name="connsiteX75" fmla="*/ 283573 w 953770"/>
              <a:gd name="connsiteY75" fmla="*/ 104085 h 1788650"/>
              <a:gd name="connsiteX76" fmla="*/ 349431 w 953770"/>
              <a:gd name="connsiteY76" fmla="*/ 132389 h 1788650"/>
              <a:gd name="connsiteX77" fmla="*/ 389165 w 953770"/>
              <a:gd name="connsiteY77" fmla="*/ 159058 h 1788650"/>
              <a:gd name="connsiteX78" fmla="*/ 421277 w 953770"/>
              <a:gd name="connsiteY78" fmla="*/ 181374 h 1788650"/>
              <a:gd name="connsiteX79" fmla="*/ 457200 w 953770"/>
              <a:gd name="connsiteY79" fmla="*/ 209677 h 1788650"/>
              <a:gd name="connsiteX80" fmla="*/ 524147 w 953770"/>
              <a:gd name="connsiteY80" fmla="*/ 265195 h 1788650"/>
              <a:gd name="connsiteX81" fmla="*/ 555716 w 953770"/>
              <a:gd name="connsiteY81" fmla="*/ 294586 h 1788650"/>
              <a:gd name="connsiteX82" fmla="*/ 594360 w 953770"/>
              <a:gd name="connsiteY82" fmla="*/ 331597 h 1788650"/>
              <a:gd name="connsiteX83" fmla="*/ 622119 w 953770"/>
              <a:gd name="connsiteY83" fmla="*/ 369697 h 1788650"/>
              <a:gd name="connsiteX84" fmla="*/ 647700 w 953770"/>
              <a:gd name="connsiteY84" fmla="*/ 390380 h 1788650"/>
              <a:gd name="connsiteX85" fmla="*/ 678180 w 953770"/>
              <a:gd name="connsiteY85" fmla="*/ 436100 h 1788650"/>
              <a:gd name="connsiteX86" fmla="*/ 704850 w 953770"/>
              <a:gd name="connsiteY86" fmla="*/ 474200 h 1788650"/>
              <a:gd name="connsiteX87" fmla="*/ 741317 w 953770"/>
              <a:gd name="connsiteY87" fmla="*/ 549312 h 1788650"/>
              <a:gd name="connsiteX88" fmla="*/ 767987 w 953770"/>
              <a:gd name="connsiteY88" fmla="*/ 599930 h 1788650"/>
              <a:gd name="connsiteX89" fmla="*/ 798467 w 953770"/>
              <a:gd name="connsiteY89" fmla="*/ 651093 h 1788650"/>
              <a:gd name="connsiteX90" fmla="*/ 807176 w 953770"/>
              <a:gd name="connsiteY90" fmla="*/ 567273 h 1788650"/>
              <a:gd name="connsiteX91" fmla="*/ 801188 w 953770"/>
              <a:gd name="connsiteY91" fmla="*/ 501959 h 1788650"/>
              <a:gd name="connsiteX92" fmla="*/ 796290 w 953770"/>
              <a:gd name="connsiteY92" fmla="*/ 401810 h 1788650"/>
              <a:gd name="connsiteX93" fmla="*/ 792480 w 953770"/>
              <a:gd name="connsiteY93" fmla="*/ 337040 h 1788650"/>
              <a:gd name="connsiteX94" fmla="*/ 784860 w 953770"/>
              <a:gd name="connsiteY94" fmla="*/ 291320 h 1788650"/>
              <a:gd name="connsiteX95" fmla="*/ 788670 w 953770"/>
              <a:gd name="connsiteY95" fmla="*/ 196070 h 1788650"/>
              <a:gd name="connsiteX96" fmla="*/ 792480 w 953770"/>
              <a:gd name="connsiteY96" fmla="*/ 177020 h 1788650"/>
              <a:gd name="connsiteX97" fmla="*/ 800100 w 953770"/>
              <a:gd name="connsiteY97" fmla="*/ 199880 h 1788650"/>
              <a:gd name="connsiteX98" fmla="*/ 803910 w 953770"/>
              <a:gd name="connsiteY98" fmla="*/ 237980 h 1788650"/>
              <a:gd name="connsiteX99" fmla="*/ 807720 w 953770"/>
              <a:gd name="connsiteY99" fmla="*/ 268460 h 1788650"/>
              <a:gd name="connsiteX100" fmla="*/ 815340 w 953770"/>
              <a:gd name="connsiteY100" fmla="*/ 257030 h 1788650"/>
              <a:gd name="connsiteX101" fmla="*/ 826770 w 953770"/>
              <a:gd name="connsiteY101" fmla="*/ 226550 h 1788650"/>
              <a:gd name="connsiteX102" fmla="*/ 845820 w 953770"/>
              <a:gd name="connsiteY102" fmla="*/ 180830 h 1788650"/>
              <a:gd name="connsiteX103" fmla="*/ 853440 w 953770"/>
              <a:gd name="connsiteY103" fmla="*/ 196070 h 1788650"/>
              <a:gd name="connsiteX104" fmla="*/ 868680 w 953770"/>
              <a:gd name="connsiteY104" fmla="*/ 218930 h 1788650"/>
              <a:gd name="connsiteX105" fmla="*/ 876300 w 953770"/>
              <a:gd name="connsiteY105" fmla="*/ 199880 h 1788650"/>
              <a:gd name="connsiteX106" fmla="*/ 883920 w 953770"/>
              <a:gd name="connsiteY106" fmla="*/ 188450 h 1788650"/>
              <a:gd name="connsiteX107" fmla="*/ 887730 w 953770"/>
              <a:gd name="connsiteY107" fmla="*/ 237980 h 1788650"/>
              <a:gd name="connsiteX108" fmla="*/ 894806 w 953770"/>
              <a:gd name="connsiteY108" fmla="*/ 265739 h 1788650"/>
              <a:gd name="connsiteX109" fmla="*/ 906780 w 953770"/>
              <a:gd name="connsiteY109" fmla="*/ 226550 h 1788650"/>
              <a:gd name="connsiteX110" fmla="*/ 929640 w 953770"/>
              <a:gd name="connsiteY110" fmla="*/ 218930 h 1788650"/>
              <a:gd name="connsiteX111" fmla="*/ 933450 w 953770"/>
              <a:gd name="connsiteY111" fmla="*/ 207500 h 1788650"/>
              <a:gd name="connsiteX112" fmla="*/ 944880 w 953770"/>
              <a:gd name="connsiteY112" fmla="*/ 241790 h 1788650"/>
              <a:gd name="connsiteX113" fmla="*/ 941070 w 953770"/>
              <a:gd name="connsiteY113" fmla="*/ 302750 h 1788650"/>
              <a:gd name="connsiteX114" fmla="*/ 944880 w 953770"/>
              <a:gd name="connsiteY114" fmla="*/ 401810 h 1788650"/>
              <a:gd name="connsiteX115" fmla="*/ 948690 w 953770"/>
              <a:gd name="connsiteY115" fmla="*/ 428480 h 1788650"/>
              <a:gd name="connsiteX116" fmla="*/ 952500 w 953770"/>
              <a:gd name="connsiteY116" fmla="*/ 470390 h 1788650"/>
              <a:gd name="connsiteX117" fmla="*/ 950867 w 953770"/>
              <a:gd name="connsiteY117" fmla="*/ 552033 h 1788650"/>
              <a:gd name="connsiteX118" fmla="*/ 945969 w 953770"/>
              <a:gd name="connsiteY118" fmla="*/ 645650 h 1788650"/>
              <a:gd name="connsiteX119" fmla="*/ 946513 w 953770"/>
              <a:gd name="connsiteY119" fmla="*/ 731647 h 1788650"/>
              <a:gd name="connsiteX120" fmla="*/ 938893 w 953770"/>
              <a:gd name="connsiteY120" fmla="*/ 788253 h 1788650"/>
              <a:gd name="connsiteX121" fmla="*/ 941070 w 953770"/>
              <a:gd name="connsiteY121" fmla="*/ 862820 h 1788650"/>
              <a:gd name="connsiteX122" fmla="*/ 933450 w 953770"/>
              <a:gd name="connsiteY122" fmla="*/ 935210 h 1788650"/>
              <a:gd name="connsiteX123" fmla="*/ 925830 w 953770"/>
              <a:gd name="connsiteY123" fmla="*/ 988550 h 1788650"/>
              <a:gd name="connsiteX124" fmla="*/ 929640 w 953770"/>
              <a:gd name="connsiteY124" fmla="*/ 1057130 h 1788650"/>
              <a:gd name="connsiteX125" fmla="*/ 927463 w 953770"/>
              <a:gd name="connsiteY125" fmla="*/ 1130608 h 1788650"/>
              <a:gd name="connsiteX126" fmla="*/ 917121 w 953770"/>
              <a:gd name="connsiteY126" fmla="*/ 1211707 h 1788650"/>
              <a:gd name="connsiteX127" fmla="*/ 917665 w 953770"/>
              <a:gd name="connsiteY127" fmla="*/ 1276477 h 1788650"/>
              <a:gd name="connsiteX128" fmla="*/ 907324 w 953770"/>
              <a:gd name="connsiteY128" fmla="*/ 1341247 h 1788650"/>
              <a:gd name="connsiteX129" fmla="*/ 910590 w 953770"/>
              <a:gd name="connsiteY129" fmla="*/ 1380980 h 1788650"/>
              <a:gd name="connsiteX130" fmla="*/ 902970 w 953770"/>
              <a:gd name="connsiteY130" fmla="*/ 1460446 h 1788650"/>
              <a:gd name="connsiteX131" fmla="*/ 898071 w 953770"/>
              <a:gd name="connsiteY131" fmla="*/ 1525216 h 1788650"/>
              <a:gd name="connsiteX132" fmla="*/ 892628 w 953770"/>
              <a:gd name="connsiteY132" fmla="*/ 1573113 h 1788650"/>
              <a:gd name="connsiteX133" fmla="*/ 887730 w 953770"/>
              <a:gd name="connsiteY133" fmla="*/ 1609580 h 1788650"/>
              <a:gd name="connsiteX134" fmla="*/ 891540 w 953770"/>
              <a:gd name="connsiteY134" fmla="*/ 1617200 h 1788650"/>
              <a:gd name="connsiteX0" fmla="*/ 697230 w 953770"/>
              <a:gd name="connsiteY0" fmla="*/ 1788650 h 1788650"/>
              <a:gd name="connsiteX1" fmla="*/ 704850 w 953770"/>
              <a:gd name="connsiteY1" fmla="*/ 1758170 h 1788650"/>
              <a:gd name="connsiteX2" fmla="*/ 708660 w 953770"/>
              <a:gd name="connsiteY2" fmla="*/ 1742930 h 1788650"/>
              <a:gd name="connsiteX3" fmla="*/ 712470 w 953770"/>
              <a:gd name="connsiteY3" fmla="*/ 1716260 h 1788650"/>
              <a:gd name="connsiteX4" fmla="*/ 716280 w 953770"/>
              <a:gd name="connsiteY4" fmla="*/ 1697210 h 1788650"/>
              <a:gd name="connsiteX5" fmla="*/ 723900 w 953770"/>
              <a:gd name="connsiteY5" fmla="*/ 1674350 h 1788650"/>
              <a:gd name="connsiteX6" fmla="*/ 731520 w 953770"/>
              <a:gd name="connsiteY6" fmla="*/ 1590530 h 1788650"/>
              <a:gd name="connsiteX7" fmla="*/ 735330 w 953770"/>
              <a:gd name="connsiteY7" fmla="*/ 1579100 h 1788650"/>
              <a:gd name="connsiteX8" fmla="*/ 739140 w 953770"/>
              <a:gd name="connsiteY8" fmla="*/ 1529570 h 1788650"/>
              <a:gd name="connsiteX9" fmla="*/ 742950 w 953770"/>
              <a:gd name="connsiteY9" fmla="*/ 1514330 h 1788650"/>
              <a:gd name="connsiteX10" fmla="*/ 740772 w 953770"/>
              <a:gd name="connsiteY10" fmla="*/ 1423979 h 1788650"/>
              <a:gd name="connsiteX11" fmla="*/ 744583 w 953770"/>
              <a:gd name="connsiteY11" fmla="*/ 1400030 h 1788650"/>
              <a:gd name="connsiteX12" fmla="*/ 751114 w 953770"/>
              <a:gd name="connsiteY12" fmla="*/ 1333627 h 1788650"/>
              <a:gd name="connsiteX13" fmla="*/ 754925 w 953770"/>
              <a:gd name="connsiteY13" fmla="*/ 1291717 h 1788650"/>
              <a:gd name="connsiteX14" fmla="*/ 758190 w 953770"/>
              <a:gd name="connsiteY14" fmla="*/ 1209530 h 1788650"/>
              <a:gd name="connsiteX15" fmla="*/ 754380 w 953770"/>
              <a:gd name="connsiteY15" fmla="*/ 1190480 h 1788650"/>
              <a:gd name="connsiteX16" fmla="*/ 746760 w 953770"/>
              <a:gd name="connsiteY16" fmla="*/ 1137140 h 1788650"/>
              <a:gd name="connsiteX17" fmla="*/ 735330 w 953770"/>
              <a:gd name="connsiteY17" fmla="*/ 1087610 h 1788650"/>
              <a:gd name="connsiteX18" fmla="*/ 731520 w 953770"/>
              <a:gd name="connsiteY18" fmla="*/ 1076180 h 1788650"/>
              <a:gd name="connsiteX19" fmla="*/ 723900 w 953770"/>
              <a:gd name="connsiteY19" fmla="*/ 1019030 h 1788650"/>
              <a:gd name="connsiteX20" fmla="*/ 712470 w 953770"/>
              <a:gd name="connsiteY20" fmla="*/ 942830 h 1788650"/>
              <a:gd name="connsiteX21" fmla="*/ 704850 w 953770"/>
              <a:gd name="connsiteY21" fmla="*/ 916160 h 1788650"/>
              <a:gd name="connsiteX22" fmla="*/ 701040 w 953770"/>
              <a:gd name="connsiteY22" fmla="*/ 897110 h 1788650"/>
              <a:gd name="connsiteX23" fmla="*/ 693420 w 953770"/>
              <a:gd name="connsiteY23" fmla="*/ 881870 h 1788650"/>
              <a:gd name="connsiteX24" fmla="*/ 685800 w 953770"/>
              <a:gd name="connsiteY24" fmla="*/ 859010 h 1788650"/>
              <a:gd name="connsiteX25" fmla="*/ 674370 w 953770"/>
              <a:gd name="connsiteY25" fmla="*/ 832340 h 1788650"/>
              <a:gd name="connsiteX26" fmla="*/ 666750 w 953770"/>
              <a:gd name="connsiteY26" fmla="*/ 817100 h 1788650"/>
              <a:gd name="connsiteX27" fmla="*/ 659130 w 953770"/>
              <a:gd name="connsiteY27" fmla="*/ 794240 h 1788650"/>
              <a:gd name="connsiteX28" fmla="*/ 655320 w 953770"/>
              <a:gd name="connsiteY28" fmla="*/ 779000 h 1788650"/>
              <a:gd name="connsiteX29" fmla="*/ 647700 w 953770"/>
              <a:gd name="connsiteY29" fmla="*/ 767570 h 1788650"/>
              <a:gd name="connsiteX30" fmla="*/ 640080 w 953770"/>
              <a:gd name="connsiteY30" fmla="*/ 737090 h 1788650"/>
              <a:gd name="connsiteX31" fmla="*/ 636270 w 953770"/>
              <a:gd name="connsiteY31" fmla="*/ 725660 h 1788650"/>
              <a:gd name="connsiteX32" fmla="*/ 632460 w 953770"/>
              <a:gd name="connsiteY32" fmla="*/ 710420 h 1788650"/>
              <a:gd name="connsiteX33" fmla="*/ 624840 w 953770"/>
              <a:gd name="connsiteY33" fmla="*/ 698990 h 1788650"/>
              <a:gd name="connsiteX34" fmla="*/ 621030 w 953770"/>
              <a:gd name="connsiteY34" fmla="*/ 683750 h 1788650"/>
              <a:gd name="connsiteX35" fmla="*/ 605790 w 953770"/>
              <a:gd name="connsiteY35" fmla="*/ 653270 h 1788650"/>
              <a:gd name="connsiteX36" fmla="*/ 586740 w 953770"/>
              <a:gd name="connsiteY36" fmla="*/ 622790 h 1788650"/>
              <a:gd name="connsiteX37" fmla="*/ 567690 w 953770"/>
              <a:gd name="connsiteY37" fmla="*/ 584690 h 1788650"/>
              <a:gd name="connsiteX38" fmla="*/ 567690 w 953770"/>
              <a:gd name="connsiteY38" fmla="*/ 584690 h 1788650"/>
              <a:gd name="connsiteX39" fmla="*/ 537210 w 953770"/>
              <a:gd name="connsiteY39" fmla="*/ 538970 h 1788650"/>
              <a:gd name="connsiteX40" fmla="*/ 518160 w 953770"/>
              <a:gd name="connsiteY40" fmla="*/ 504680 h 1788650"/>
              <a:gd name="connsiteX41" fmla="*/ 510540 w 953770"/>
              <a:gd name="connsiteY41" fmla="*/ 493250 h 1788650"/>
              <a:gd name="connsiteX42" fmla="*/ 468630 w 953770"/>
              <a:gd name="connsiteY42" fmla="*/ 455150 h 1788650"/>
              <a:gd name="connsiteX43" fmla="*/ 434340 w 953770"/>
              <a:gd name="connsiteY43" fmla="*/ 417050 h 1788650"/>
              <a:gd name="connsiteX44" fmla="*/ 403860 w 953770"/>
              <a:gd name="connsiteY44" fmla="*/ 390380 h 1788650"/>
              <a:gd name="connsiteX45" fmla="*/ 369570 w 953770"/>
              <a:gd name="connsiteY45" fmla="*/ 359900 h 1788650"/>
              <a:gd name="connsiteX46" fmla="*/ 342900 w 953770"/>
              <a:gd name="connsiteY46" fmla="*/ 344660 h 1788650"/>
              <a:gd name="connsiteX47" fmla="*/ 308610 w 953770"/>
              <a:gd name="connsiteY47" fmla="*/ 317990 h 1788650"/>
              <a:gd name="connsiteX48" fmla="*/ 281940 w 953770"/>
              <a:gd name="connsiteY48" fmla="*/ 302750 h 1788650"/>
              <a:gd name="connsiteX49" fmla="*/ 270510 w 953770"/>
              <a:gd name="connsiteY49" fmla="*/ 295130 h 1788650"/>
              <a:gd name="connsiteX50" fmla="*/ 224246 w 953770"/>
              <a:gd name="connsiteY50" fmla="*/ 264106 h 1788650"/>
              <a:gd name="connsiteX51" fmla="*/ 188323 w 953770"/>
              <a:gd name="connsiteY51" fmla="*/ 247232 h 1788650"/>
              <a:gd name="connsiteX52" fmla="*/ 163286 w 953770"/>
              <a:gd name="connsiteY52" fmla="*/ 215120 h 1788650"/>
              <a:gd name="connsiteX53" fmla="*/ 117566 w 953770"/>
              <a:gd name="connsiteY53" fmla="*/ 195526 h 1788650"/>
              <a:gd name="connsiteX54" fmla="*/ 76200 w 953770"/>
              <a:gd name="connsiteY54" fmla="*/ 167768 h 1788650"/>
              <a:gd name="connsiteX55" fmla="*/ 30480 w 953770"/>
              <a:gd name="connsiteY55" fmla="*/ 142730 h 1788650"/>
              <a:gd name="connsiteX56" fmla="*/ 22860 w 953770"/>
              <a:gd name="connsiteY56" fmla="*/ 127490 h 1788650"/>
              <a:gd name="connsiteX57" fmla="*/ 11430 w 953770"/>
              <a:gd name="connsiteY57" fmla="*/ 119870 h 1788650"/>
              <a:gd name="connsiteX58" fmla="*/ 19050 w 953770"/>
              <a:gd name="connsiteY58" fmla="*/ 104630 h 1788650"/>
              <a:gd name="connsiteX59" fmla="*/ 30480 w 953770"/>
              <a:gd name="connsiteY59" fmla="*/ 116060 h 1788650"/>
              <a:gd name="connsiteX60" fmla="*/ 41910 w 953770"/>
              <a:gd name="connsiteY60" fmla="*/ 123680 h 1788650"/>
              <a:gd name="connsiteX61" fmla="*/ 60960 w 953770"/>
              <a:gd name="connsiteY61" fmla="*/ 127490 h 1788650"/>
              <a:gd name="connsiteX62" fmla="*/ 53340 w 953770"/>
              <a:gd name="connsiteY62" fmla="*/ 97010 h 1788650"/>
              <a:gd name="connsiteX63" fmla="*/ 49530 w 953770"/>
              <a:gd name="connsiteY63" fmla="*/ 77960 h 1788650"/>
              <a:gd name="connsiteX64" fmla="*/ 72390 w 953770"/>
              <a:gd name="connsiteY64" fmla="*/ 93200 h 1788650"/>
              <a:gd name="connsiteX65" fmla="*/ 83820 w 953770"/>
              <a:gd name="connsiteY65" fmla="*/ 70340 h 1788650"/>
              <a:gd name="connsiteX66" fmla="*/ 110490 w 953770"/>
              <a:gd name="connsiteY66" fmla="*/ 89390 h 1788650"/>
              <a:gd name="connsiteX67" fmla="*/ 118110 w 953770"/>
              <a:gd name="connsiteY67" fmla="*/ 74150 h 1788650"/>
              <a:gd name="connsiteX68" fmla="*/ 125730 w 953770"/>
              <a:gd name="connsiteY68" fmla="*/ 51290 h 1788650"/>
              <a:gd name="connsiteX69" fmla="*/ 133350 w 953770"/>
              <a:gd name="connsiteY69" fmla="*/ 62720 h 1788650"/>
              <a:gd name="connsiteX70" fmla="*/ 140970 w 953770"/>
              <a:gd name="connsiteY70" fmla="*/ 51290 h 1788650"/>
              <a:gd name="connsiteX71" fmla="*/ 182880 w 953770"/>
              <a:gd name="connsiteY71" fmla="*/ 39860 h 1788650"/>
              <a:gd name="connsiteX72" fmla="*/ 211182 w 953770"/>
              <a:gd name="connsiteY72" fmla="*/ 51834 h 1788650"/>
              <a:gd name="connsiteX73" fmla="*/ 242207 w 953770"/>
              <a:gd name="connsiteY73" fmla="*/ 74695 h 1788650"/>
              <a:gd name="connsiteX74" fmla="*/ 283573 w 953770"/>
              <a:gd name="connsiteY74" fmla="*/ 104085 h 1788650"/>
              <a:gd name="connsiteX75" fmla="*/ 349431 w 953770"/>
              <a:gd name="connsiteY75" fmla="*/ 132389 h 1788650"/>
              <a:gd name="connsiteX76" fmla="*/ 389165 w 953770"/>
              <a:gd name="connsiteY76" fmla="*/ 159058 h 1788650"/>
              <a:gd name="connsiteX77" fmla="*/ 421277 w 953770"/>
              <a:gd name="connsiteY77" fmla="*/ 181374 h 1788650"/>
              <a:gd name="connsiteX78" fmla="*/ 457200 w 953770"/>
              <a:gd name="connsiteY78" fmla="*/ 209677 h 1788650"/>
              <a:gd name="connsiteX79" fmla="*/ 524147 w 953770"/>
              <a:gd name="connsiteY79" fmla="*/ 265195 h 1788650"/>
              <a:gd name="connsiteX80" fmla="*/ 555716 w 953770"/>
              <a:gd name="connsiteY80" fmla="*/ 294586 h 1788650"/>
              <a:gd name="connsiteX81" fmla="*/ 594360 w 953770"/>
              <a:gd name="connsiteY81" fmla="*/ 331597 h 1788650"/>
              <a:gd name="connsiteX82" fmla="*/ 622119 w 953770"/>
              <a:gd name="connsiteY82" fmla="*/ 369697 h 1788650"/>
              <a:gd name="connsiteX83" fmla="*/ 647700 w 953770"/>
              <a:gd name="connsiteY83" fmla="*/ 390380 h 1788650"/>
              <a:gd name="connsiteX84" fmla="*/ 678180 w 953770"/>
              <a:gd name="connsiteY84" fmla="*/ 436100 h 1788650"/>
              <a:gd name="connsiteX85" fmla="*/ 704850 w 953770"/>
              <a:gd name="connsiteY85" fmla="*/ 474200 h 1788650"/>
              <a:gd name="connsiteX86" fmla="*/ 741317 w 953770"/>
              <a:gd name="connsiteY86" fmla="*/ 549312 h 1788650"/>
              <a:gd name="connsiteX87" fmla="*/ 767987 w 953770"/>
              <a:gd name="connsiteY87" fmla="*/ 599930 h 1788650"/>
              <a:gd name="connsiteX88" fmla="*/ 798467 w 953770"/>
              <a:gd name="connsiteY88" fmla="*/ 651093 h 1788650"/>
              <a:gd name="connsiteX89" fmla="*/ 807176 w 953770"/>
              <a:gd name="connsiteY89" fmla="*/ 567273 h 1788650"/>
              <a:gd name="connsiteX90" fmla="*/ 801188 w 953770"/>
              <a:gd name="connsiteY90" fmla="*/ 501959 h 1788650"/>
              <a:gd name="connsiteX91" fmla="*/ 796290 w 953770"/>
              <a:gd name="connsiteY91" fmla="*/ 401810 h 1788650"/>
              <a:gd name="connsiteX92" fmla="*/ 792480 w 953770"/>
              <a:gd name="connsiteY92" fmla="*/ 337040 h 1788650"/>
              <a:gd name="connsiteX93" fmla="*/ 784860 w 953770"/>
              <a:gd name="connsiteY93" fmla="*/ 291320 h 1788650"/>
              <a:gd name="connsiteX94" fmla="*/ 788670 w 953770"/>
              <a:gd name="connsiteY94" fmla="*/ 196070 h 1788650"/>
              <a:gd name="connsiteX95" fmla="*/ 792480 w 953770"/>
              <a:gd name="connsiteY95" fmla="*/ 177020 h 1788650"/>
              <a:gd name="connsiteX96" fmla="*/ 800100 w 953770"/>
              <a:gd name="connsiteY96" fmla="*/ 199880 h 1788650"/>
              <a:gd name="connsiteX97" fmla="*/ 803910 w 953770"/>
              <a:gd name="connsiteY97" fmla="*/ 237980 h 1788650"/>
              <a:gd name="connsiteX98" fmla="*/ 807720 w 953770"/>
              <a:gd name="connsiteY98" fmla="*/ 268460 h 1788650"/>
              <a:gd name="connsiteX99" fmla="*/ 815340 w 953770"/>
              <a:gd name="connsiteY99" fmla="*/ 257030 h 1788650"/>
              <a:gd name="connsiteX100" fmla="*/ 826770 w 953770"/>
              <a:gd name="connsiteY100" fmla="*/ 226550 h 1788650"/>
              <a:gd name="connsiteX101" fmla="*/ 845820 w 953770"/>
              <a:gd name="connsiteY101" fmla="*/ 180830 h 1788650"/>
              <a:gd name="connsiteX102" fmla="*/ 853440 w 953770"/>
              <a:gd name="connsiteY102" fmla="*/ 196070 h 1788650"/>
              <a:gd name="connsiteX103" fmla="*/ 868680 w 953770"/>
              <a:gd name="connsiteY103" fmla="*/ 218930 h 1788650"/>
              <a:gd name="connsiteX104" fmla="*/ 876300 w 953770"/>
              <a:gd name="connsiteY104" fmla="*/ 199880 h 1788650"/>
              <a:gd name="connsiteX105" fmla="*/ 883920 w 953770"/>
              <a:gd name="connsiteY105" fmla="*/ 188450 h 1788650"/>
              <a:gd name="connsiteX106" fmla="*/ 887730 w 953770"/>
              <a:gd name="connsiteY106" fmla="*/ 237980 h 1788650"/>
              <a:gd name="connsiteX107" fmla="*/ 894806 w 953770"/>
              <a:gd name="connsiteY107" fmla="*/ 265739 h 1788650"/>
              <a:gd name="connsiteX108" fmla="*/ 906780 w 953770"/>
              <a:gd name="connsiteY108" fmla="*/ 226550 h 1788650"/>
              <a:gd name="connsiteX109" fmla="*/ 929640 w 953770"/>
              <a:gd name="connsiteY109" fmla="*/ 218930 h 1788650"/>
              <a:gd name="connsiteX110" fmla="*/ 933450 w 953770"/>
              <a:gd name="connsiteY110" fmla="*/ 207500 h 1788650"/>
              <a:gd name="connsiteX111" fmla="*/ 944880 w 953770"/>
              <a:gd name="connsiteY111" fmla="*/ 241790 h 1788650"/>
              <a:gd name="connsiteX112" fmla="*/ 941070 w 953770"/>
              <a:gd name="connsiteY112" fmla="*/ 302750 h 1788650"/>
              <a:gd name="connsiteX113" fmla="*/ 944880 w 953770"/>
              <a:gd name="connsiteY113" fmla="*/ 401810 h 1788650"/>
              <a:gd name="connsiteX114" fmla="*/ 948690 w 953770"/>
              <a:gd name="connsiteY114" fmla="*/ 428480 h 1788650"/>
              <a:gd name="connsiteX115" fmla="*/ 952500 w 953770"/>
              <a:gd name="connsiteY115" fmla="*/ 470390 h 1788650"/>
              <a:gd name="connsiteX116" fmla="*/ 950867 w 953770"/>
              <a:gd name="connsiteY116" fmla="*/ 552033 h 1788650"/>
              <a:gd name="connsiteX117" fmla="*/ 945969 w 953770"/>
              <a:gd name="connsiteY117" fmla="*/ 645650 h 1788650"/>
              <a:gd name="connsiteX118" fmla="*/ 946513 w 953770"/>
              <a:gd name="connsiteY118" fmla="*/ 731647 h 1788650"/>
              <a:gd name="connsiteX119" fmla="*/ 938893 w 953770"/>
              <a:gd name="connsiteY119" fmla="*/ 788253 h 1788650"/>
              <a:gd name="connsiteX120" fmla="*/ 941070 w 953770"/>
              <a:gd name="connsiteY120" fmla="*/ 862820 h 1788650"/>
              <a:gd name="connsiteX121" fmla="*/ 933450 w 953770"/>
              <a:gd name="connsiteY121" fmla="*/ 935210 h 1788650"/>
              <a:gd name="connsiteX122" fmla="*/ 925830 w 953770"/>
              <a:gd name="connsiteY122" fmla="*/ 988550 h 1788650"/>
              <a:gd name="connsiteX123" fmla="*/ 929640 w 953770"/>
              <a:gd name="connsiteY123" fmla="*/ 1057130 h 1788650"/>
              <a:gd name="connsiteX124" fmla="*/ 927463 w 953770"/>
              <a:gd name="connsiteY124" fmla="*/ 1130608 h 1788650"/>
              <a:gd name="connsiteX125" fmla="*/ 917121 w 953770"/>
              <a:gd name="connsiteY125" fmla="*/ 1211707 h 1788650"/>
              <a:gd name="connsiteX126" fmla="*/ 917665 w 953770"/>
              <a:gd name="connsiteY126" fmla="*/ 1276477 h 1788650"/>
              <a:gd name="connsiteX127" fmla="*/ 907324 w 953770"/>
              <a:gd name="connsiteY127" fmla="*/ 1341247 h 1788650"/>
              <a:gd name="connsiteX128" fmla="*/ 910590 w 953770"/>
              <a:gd name="connsiteY128" fmla="*/ 1380980 h 1788650"/>
              <a:gd name="connsiteX129" fmla="*/ 902970 w 953770"/>
              <a:gd name="connsiteY129" fmla="*/ 1460446 h 1788650"/>
              <a:gd name="connsiteX130" fmla="*/ 898071 w 953770"/>
              <a:gd name="connsiteY130" fmla="*/ 1525216 h 1788650"/>
              <a:gd name="connsiteX131" fmla="*/ 892628 w 953770"/>
              <a:gd name="connsiteY131" fmla="*/ 1573113 h 1788650"/>
              <a:gd name="connsiteX132" fmla="*/ 887730 w 953770"/>
              <a:gd name="connsiteY132" fmla="*/ 1609580 h 1788650"/>
              <a:gd name="connsiteX133" fmla="*/ 891540 w 953770"/>
              <a:gd name="connsiteY133" fmla="*/ 1617200 h 1788650"/>
              <a:gd name="connsiteX0" fmla="*/ 697230 w 953770"/>
              <a:gd name="connsiteY0" fmla="*/ 1788650 h 1788650"/>
              <a:gd name="connsiteX1" fmla="*/ 704850 w 953770"/>
              <a:gd name="connsiteY1" fmla="*/ 1758170 h 1788650"/>
              <a:gd name="connsiteX2" fmla="*/ 708660 w 953770"/>
              <a:gd name="connsiteY2" fmla="*/ 1742930 h 1788650"/>
              <a:gd name="connsiteX3" fmla="*/ 712470 w 953770"/>
              <a:gd name="connsiteY3" fmla="*/ 1716260 h 1788650"/>
              <a:gd name="connsiteX4" fmla="*/ 716280 w 953770"/>
              <a:gd name="connsiteY4" fmla="*/ 1697210 h 1788650"/>
              <a:gd name="connsiteX5" fmla="*/ 723900 w 953770"/>
              <a:gd name="connsiteY5" fmla="*/ 1674350 h 1788650"/>
              <a:gd name="connsiteX6" fmla="*/ 731520 w 953770"/>
              <a:gd name="connsiteY6" fmla="*/ 1590530 h 1788650"/>
              <a:gd name="connsiteX7" fmla="*/ 735330 w 953770"/>
              <a:gd name="connsiteY7" fmla="*/ 1579100 h 1788650"/>
              <a:gd name="connsiteX8" fmla="*/ 739140 w 953770"/>
              <a:gd name="connsiteY8" fmla="*/ 1529570 h 1788650"/>
              <a:gd name="connsiteX9" fmla="*/ 742950 w 953770"/>
              <a:gd name="connsiteY9" fmla="*/ 1514330 h 1788650"/>
              <a:gd name="connsiteX10" fmla="*/ 740772 w 953770"/>
              <a:gd name="connsiteY10" fmla="*/ 1423979 h 1788650"/>
              <a:gd name="connsiteX11" fmla="*/ 744583 w 953770"/>
              <a:gd name="connsiteY11" fmla="*/ 1400030 h 1788650"/>
              <a:gd name="connsiteX12" fmla="*/ 751114 w 953770"/>
              <a:gd name="connsiteY12" fmla="*/ 1333627 h 1788650"/>
              <a:gd name="connsiteX13" fmla="*/ 754925 w 953770"/>
              <a:gd name="connsiteY13" fmla="*/ 1291717 h 1788650"/>
              <a:gd name="connsiteX14" fmla="*/ 741862 w 953770"/>
              <a:gd name="connsiteY14" fmla="*/ 1234023 h 1788650"/>
              <a:gd name="connsiteX15" fmla="*/ 754380 w 953770"/>
              <a:gd name="connsiteY15" fmla="*/ 1190480 h 1788650"/>
              <a:gd name="connsiteX16" fmla="*/ 746760 w 953770"/>
              <a:gd name="connsiteY16" fmla="*/ 1137140 h 1788650"/>
              <a:gd name="connsiteX17" fmla="*/ 735330 w 953770"/>
              <a:gd name="connsiteY17" fmla="*/ 1087610 h 1788650"/>
              <a:gd name="connsiteX18" fmla="*/ 731520 w 953770"/>
              <a:gd name="connsiteY18" fmla="*/ 1076180 h 1788650"/>
              <a:gd name="connsiteX19" fmla="*/ 723900 w 953770"/>
              <a:gd name="connsiteY19" fmla="*/ 1019030 h 1788650"/>
              <a:gd name="connsiteX20" fmla="*/ 712470 w 953770"/>
              <a:gd name="connsiteY20" fmla="*/ 942830 h 1788650"/>
              <a:gd name="connsiteX21" fmla="*/ 704850 w 953770"/>
              <a:gd name="connsiteY21" fmla="*/ 916160 h 1788650"/>
              <a:gd name="connsiteX22" fmla="*/ 701040 w 953770"/>
              <a:gd name="connsiteY22" fmla="*/ 897110 h 1788650"/>
              <a:gd name="connsiteX23" fmla="*/ 693420 w 953770"/>
              <a:gd name="connsiteY23" fmla="*/ 881870 h 1788650"/>
              <a:gd name="connsiteX24" fmla="*/ 685800 w 953770"/>
              <a:gd name="connsiteY24" fmla="*/ 859010 h 1788650"/>
              <a:gd name="connsiteX25" fmla="*/ 674370 w 953770"/>
              <a:gd name="connsiteY25" fmla="*/ 832340 h 1788650"/>
              <a:gd name="connsiteX26" fmla="*/ 666750 w 953770"/>
              <a:gd name="connsiteY26" fmla="*/ 817100 h 1788650"/>
              <a:gd name="connsiteX27" fmla="*/ 659130 w 953770"/>
              <a:gd name="connsiteY27" fmla="*/ 794240 h 1788650"/>
              <a:gd name="connsiteX28" fmla="*/ 655320 w 953770"/>
              <a:gd name="connsiteY28" fmla="*/ 779000 h 1788650"/>
              <a:gd name="connsiteX29" fmla="*/ 647700 w 953770"/>
              <a:gd name="connsiteY29" fmla="*/ 767570 h 1788650"/>
              <a:gd name="connsiteX30" fmla="*/ 640080 w 953770"/>
              <a:gd name="connsiteY30" fmla="*/ 737090 h 1788650"/>
              <a:gd name="connsiteX31" fmla="*/ 636270 w 953770"/>
              <a:gd name="connsiteY31" fmla="*/ 725660 h 1788650"/>
              <a:gd name="connsiteX32" fmla="*/ 632460 w 953770"/>
              <a:gd name="connsiteY32" fmla="*/ 710420 h 1788650"/>
              <a:gd name="connsiteX33" fmla="*/ 624840 w 953770"/>
              <a:gd name="connsiteY33" fmla="*/ 698990 h 1788650"/>
              <a:gd name="connsiteX34" fmla="*/ 621030 w 953770"/>
              <a:gd name="connsiteY34" fmla="*/ 683750 h 1788650"/>
              <a:gd name="connsiteX35" fmla="*/ 605790 w 953770"/>
              <a:gd name="connsiteY35" fmla="*/ 653270 h 1788650"/>
              <a:gd name="connsiteX36" fmla="*/ 586740 w 953770"/>
              <a:gd name="connsiteY36" fmla="*/ 622790 h 1788650"/>
              <a:gd name="connsiteX37" fmla="*/ 567690 w 953770"/>
              <a:gd name="connsiteY37" fmla="*/ 584690 h 1788650"/>
              <a:gd name="connsiteX38" fmla="*/ 567690 w 953770"/>
              <a:gd name="connsiteY38" fmla="*/ 584690 h 1788650"/>
              <a:gd name="connsiteX39" fmla="*/ 537210 w 953770"/>
              <a:gd name="connsiteY39" fmla="*/ 538970 h 1788650"/>
              <a:gd name="connsiteX40" fmla="*/ 518160 w 953770"/>
              <a:gd name="connsiteY40" fmla="*/ 504680 h 1788650"/>
              <a:gd name="connsiteX41" fmla="*/ 510540 w 953770"/>
              <a:gd name="connsiteY41" fmla="*/ 493250 h 1788650"/>
              <a:gd name="connsiteX42" fmla="*/ 468630 w 953770"/>
              <a:gd name="connsiteY42" fmla="*/ 455150 h 1788650"/>
              <a:gd name="connsiteX43" fmla="*/ 434340 w 953770"/>
              <a:gd name="connsiteY43" fmla="*/ 417050 h 1788650"/>
              <a:gd name="connsiteX44" fmla="*/ 403860 w 953770"/>
              <a:gd name="connsiteY44" fmla="*/ 390380 h 1788650"/>
              <a:gd name="connsiteX45" fmla="*/ 369570 w 953770"/>
              <a:gd name="connsiteY45" fmla="*/ 359900 h 1788650"/>
              <a:gd name="connsiteX46" fmla="*/ 342900 w 953770"/>
              <a:gd name="connsiteY46" fmla="*/ 344660 h 1788650"/>
              <a:gd name="connsiteX47" fmla="*/ 308610 w 953770"/>
              <a:gd name="connsiteY47" fmla="*/ 317990 h 1788650"/>
              <a:gd name="connsiteX48" fmla="*/ 281940 w 953770"/>
              <a:gd name="connsiteY48" fmla="*/ 302750 h 1788650"/>
              <a:gd name="connsiteX49" fmla="*/ 270510 w 953770"/>
              <a:gd name="connsiteY49" fmla="*/ 295130 h 1788650"/>
              <a:gd name="connsiteX50" fmla="*/ 224246 w 953770"/>
              <a:gd name="connsiteY50" fmla="*/ 264106 h 1788650"/>
              <a:gd name="connsiteX51" fmla="*/ 188323 w 953770"/>
              <a:gd name="connsiteY51" fmla="*/ 247232 h 1788650"/>
              <a:gd name="connsiteX52" fmla="*/ 163286 w 953770"/>
              <a:gd name="connsiteY52" fmla="*/ 215120 h 1788650"/>
              <a:gd name="connsiteX53" fmla="*/ 117566 w 953770"/>
              <a:gd name="connsiteY53" fmla="*/ 195526 h 1788650"/>
              <a:gd name="connsiteX54" fmla="*/ 76200 w 953770"/>
              <a:gd name="connsiteY54" fmla="*/ 167768 h 1788650"/>
              <a:gd name="connsiteX55" fmla="*/ 30480 w 953770"/>
              <a:gd name="connsiteY55" fmla="*/ 142730 h 1788650"/>
              <a:gd name="connsiteX56" fmla="*/ 22860 w 953770"/>
              <a:gd name="connsiteY56" fmla="*/ 127490 h 1788650"/>
              <a:gd name="connsiteX57" fmla="*/ 11430 w 953770"/>
              <a:gd name="connsiteY57" fmla="*/ 119870 h 1788650"/>
              <a:gd name="connsiteX58" fmla="*/ 19050 w 953770"/>
              <a:gd name="connsiteY58" fmla="*/ 104630 h 1788650"/>
              <a:gd name="connsiteX59" fmla="*/ 30480 w 953770"/>
              <a:gd name="connsiteY59" fmla="*/ 116060 h 1788650"/>
              <a:gd name="connsiteX60" fmla="*/ 41910 w 953770"/>
              <a:gd name="connsiteY60" fmla="*/ 123680 h 1788650"/>
              <a:gd name="connsiteX61" fmla="*/ 60960 w 953770"/>
              <a:gd name="connsiteY61" fmla="*/ 127490 h 1788650"/>
              <a:gd name="connsiteX62" fmla="*/ 53340 w 953770"/>
              <a:gd name="connsiteY62" fmla="*/ 97010 h 1788650"/>
              <a:gd name="connsiteX63" fmla="*/ 49530 w 953770"/>
              <a:gd name="connsiteY63" fmla="*/ 77960 h 1788650"/>
              <a:gd name="connsiteX64" fmla="*/ 72390 w 953770"/>
              <a:gd name="connsiteY64" fmla="*/ 93200 h 1788650"/>
              <a:gd name="connsiteX65" fmla="*/ 83820 w 953770"/>
              <a:gd name="connsiteY65" fmla="*/ 70340 h 1788650"/>
              <a:gd name="connsiteX66" fmla="*/ 110490 w 953770"/>
              <a:gd name="connsiteY66" fmla="*/ 89390 h 1788650"/>
              <a:gd name="connsiteX67" fmla="*/ 118110 w 953770"/>
              <a:gd name="connsiteY67" fmla="*/ 74150 h 1788650"/>
              <a:gd name="connsiteX68" fmla="*/ 125730 w 953770"/>
              <a:gd name="connsiteY68" fmla="*/ 51290 h 1788650"/>
              <a:gd name="connsiteX69" fmla="*/ 133350 w 953770"/>
              <a:gd name="connsiteY69" fmla="*/ 62720 h 1788650"/>
              <a:gd name="connsiteX70" fmla="*/ 140970 w 953770"/>
              <a:gd name="connsiteY70" fmla="*/ 51290 h 1788650"/>
              <a:gd name="connsiteX71" fmla="*/ 182880 w 953770"/>
              <a:gd name="connsiteY71" fmla="*/ 39860 h 1788650"/>
              <a:gd name="connsiteX72" fmla="*/ 211182 w 953770"/>
              <a:gd name="connsiteY72" fmla="*/ 51834 h 1788650"/>
              <a:gd name="connsiteX73" fmla="*/ 242207 w 953770"/>
              <a:gd name="connsiteY73" fmla="*/ 74695 h 1788650"/>
              <a:gd name="connsiteX74" fmla="*/ 283573 w 953770"/>
              <a:gd name="connsiteY74" fmla="*/ 104085 h 1788650"/>
              <a:gd name="connsiteX75" fmla="*/ 349431 w 953770"/>
              <a:gd name="connsiteY75" fmla="*/ 132389 h 1788650"/>
              <a:gd name="connsiteX76" fmla="*/ 389165 w 953770"/>
              <a:gd name="connsiteY76" fmla="*/ 159058 h 1788650"/>
              <a:gd name="connsiteX77" fmla="*/ 421277 w 953770"/>
              <a:gd name="connsiteY77" fmla="*/ 181374 h 1788650"/>
              <a:gd name="connsiteX78" fmla="*/ 457200 w 953770"/>
              <a:gd name="connsiteY78" fmla="*/ 209677 h 1788650"/>
              <a:gd name="connsiteX79" fmla="*/ 524147 w 953770"/>
              <a:gd name="connsiteY79" fmla="*/ 265195 h 1788650"/>
              <a:gd name="connsiteX80" fmla="*/ 555716 w 953770"/>
              <a:gd name="connsiteY80" fmla="*/ 294586 h 1788650"/>
              <a:gd name="connsiteX81" fmla="*/ 594360 w 953770"/>
              <a:gd name="connsiteY81" fmla="*/ 331597 h 1788650"/>
              <a:gd name="connsiteX82" fmla="*/ 622119 w 953770"/>
              <a:gd name="connsiteY82" fmla="*/ 369697 h 1788650"/>
              <a:gd name="connsiteX83" fmla="*/ 647700 w 953770"/>
              <a:gd name="connsiteY83" fmla="*/ 390380 h 1788650"/>
              <a:gd name="connsiteX84" fmla="*/ 678180 w 953770"/>
              <a:gd name="connsiteY84" fmla="*/ 436100 h 1788650"/>
              <a:gd name="connsiteX85" fmla="*/ 704850 w 953770"/>
              <a:gd name="connsiteY85" fmla="*/ 474200 h 1788650"/>
              <a:gd name="connsiteX86" fmla="*/ 741317 w 953770"/>
              <a:gd name="connsiteY86" fmla="*/ 549312 h 1788650"/>
              <a:gd name="connsiteX87" fmla="*/ 767987 w 953770"/>
              <a:gd name="connsiteY87" fmla="*/ 599930 h 1788650"/>
              <a:gd name="connsiteX88" fmla="*/ 798467 w 953770"/>
              <a:gd name="connsiteY88" fmla="*/ 651093 h 1788650"/>
              <a:gd name="connsiteX89" fmla="*/ 807176 w 953770"/>
              <a:gd name="connsiteY89" fmla="*/ 567273 h 1788650"/>
              <a:gd name="connsiteX90" fmla="*/ 801188 w 953770"/>
              <a:gd name="connsiteY90" fmla="*/ 501959 h 1788650"/>
              <a:gd name="connsiteX91" fmla="*/ 796290 w 953770"/>
              <a:gd name="connsiteY91" fmla="*/ 401810 h 1788650"/>
              <a:gd name="connsiteX92" fmla="*/ 792480 w 953770"/>
              <a:gd name="connsiteY92" fmla="*/ 337040 h 1788650"/>
              <a:gd name="connsiteX93" fmla="*/ 784860 w 953770"/>
              <a:gd name="connsiteY93" fmla="*/ 291320 h 1788650"/>
              <a:gd name="connsiteX94" fmla="*/ 788670 w 953770"/>
              <a:gd name="connsiteY94" fmla="*/ 196070 h 1788650"/>
              <a:gd name="connsiteX95" fmla="*/ 792480 w 953770"/>
              <a:gd name="connsiteY95" fmla="*/ 177020 h 1788650"/>
              <a:gd name="connsiteX96" fmla="*/ 800100 w 953770"/>
              <a:gd name="connsiteY96" fmla="*/ 199880 h 1788650"/>
              <a:gd name="connsiteX97" fmla="*/ 803910 w 953770"/>
              <a:gd name="connsiteY97" fmla="*/ 237980 h 1788650"/>
              <a:gd name="connsiteX98" fmla="*/ 807720 w 953770"/>
              <a:gd name="connsiteY98" fmla="*/ 268460 h 1788650"/>
              <a:gd name="connsiteX99" fmla="*/ 815340 w 953770"/>
              <a:gd name="connsiteY99" fmla="*/ 257030 h 1788650"/>
              <a:gd name="connsiteX100" fmla="*/ 826770 w 953770"/>
              <a:gd name="connsiteY100" fmla="*/ 226550 h 1788650"/>
              <a:gd name="connsiteX101" fmla="*/ 845820 w 953770"/>
              <a:gd name="connsiteY101" fmla="*/ 180830 h 1788650"/>
              <a:gd name="connsiteX102" fmla="*/ 853440 w 953770"/>
              <a:gd name="connsiteY102" fmla="*/ 196070 h 1788650"/>
              <a:gd name="connsiteX103" fmla="*/ 868680 w 953770"/>
              <a:gd name="connsiteY103" fmla="*/ 218930 h 1788650"/>
              <a:gd name="connsiteX104" fmla="*/ 876300 w 953770"/>
              <a:gd name="connsiteY104" fmla="*/ 199880 h 1788650"/>
              <a:gd name="connsiteX105" fmla="*/ 883920 w 953770"/>
              <a:gd name="connsiteY105" fmla="*/ 188450 h 1788650"/>
              <a:gd name="connsiteX106" fmla="*/ 887730 w 953770"/>
              <a:gd name="connsiteY106" fmla="*/ 237980 h 1788650"/>
              <a:gd name="connsiteX107" fmla="*/ 894806 w 953770"/>
              <a:gd name="connsiteY107" fmla="*/ 265739 h 1788650"/>
              <a:gd name="connsiteX108" fmla="*/ 906780 w 953770"/>
              <a:gd name="connsiteY108" fmla="*/ 226550 h 1788650"/>
              <a:gd name="connsiteX109" fmla="*/ 929640 w 953770"/>
              <a:gd name="connsiteY109" fmla="*/ 218930 h 1788650"/>
              <a:gd name="connsiteX110" fmla="*/ 933450 w 953770"/>
              <a:gd name="connsiteY110" fmla="*/ 207500 h 1788650"/>
              <a:gd name="connsiteX111" fmla="*/ 944880 w 953770"/>
              <a:gd name="connsiteY111" fmla="*/ 241790 h 1788650"/>
              <a:gd name="connsiteX112" fmla="*/ 941070 w 953770"/>
              <a:gd name="connsiteY112" fmla="*/ 302750 h 1788650"/>
              <a:gd name="connsiteX113" fmla="*/ 944880 w 953770"/>
              <a:gd name="connsiteY113" fmla="*/ 401810 h 1788650"/>
              <a:gd name="connsiteX114" fmla="*/ 948690 w 953770"/>
              <a:gd name="connsiteY114" fmla="*/ 428480 h 1788650"/>
              <a:gd name="connsiteX115" fmla="*/ 952500 w 953770"/>
              <a:gd name="connsiteY115" fmla="*/ 470390 h 1788650"/>
              <a:gd name="connsiteX116" fmla="*/ 950867 w 953770"/>
              <a:gd name="connsiteY116" fmla="*/ 552033 h 1788650"/>
              <a:gd name="connsiteX117" fmla="*/ 945969 w 953770"/>
              <a:gd name="connsiteY117" fmla="*/ 645650 h 1788650"/>
              <a:gd name="connsiteX118" fmla="*/ 946513 w 953770"/>
              <a:gd name="connsiteY118" fmla="*/ 731647 h 1788650"/>
              <a:gd name="connsiteX119" fmla="*/ 938893 w 953770"/>
              <a:gd name="connsiteY119" fmla="*/ 788253 h 1788650"/>
              <a:gd name="connsiteX120" fmla="*/ 941070 w 953770"/>
              <a:gd name="connsiteY120" fmla="*/ 862820 h 1788650"/>
              <a:gd name="connsiteX121" fmla="*/ 933450 w 953770"/>
              <a:gd name="connsiteY121" fmla="*/ 935210 h 1788650"/>
              <a:gd name="connsiteX122" fmla="*/ 925830 w 953770"/>
              <a:gd name="connsiteY122" fmla="*/ 988550 h 1788650"/>
              <a:gd name="connsiteX123" fmla="*/ 929640 w 953770"/>
              <a:gd name="connsiteY123" fmla="*/ 1057130 h 1788650"/>
              <a:gd name="connsiteX124" fmla="*/ 927463 w 953770"/>
              <a:gd name="connsiteY124" fmla="*/ 1130608 h 1788650"/>
              <a:gd name="connsiteX125" fmla="*/ 917121 w 953770"/>
              <a:gd name="connsiteY125" fmla="*/ 1211707 h 1788650"/>
              <a:gd name="connsiteX126" fmla="*/ 917665 w 953770"/>
              <a:gd name="connsiteY126" fmla="*/ 1276477 h 1788650"/>
              <a:gd name="connsiteX127" fmla="*/ 907324 w 953770"/>
              <a:gd name="connsiteY127" fmla="*/ 1341247 h 1788650"/>
              <a:gd name="connsiteX128" fmla="*/ 910590 w 953770"/>
              <a:gd name="connsiteY128" fmla="*/ 1380980 h 1788650"/>
              <a:gd name="connsiteX129" fmla="*/ 902970 w 953770"/>
              <a:gd name="connsiteY129" fmla="*/ 1460446 h 1788650"/>
              <a:gd name="connsiteX130" fmla="*/ 898071 w 953770"/>
              <a:gd name="connsiteY130" fmla="*/ 1525216 h 1788650"/>
              <a:gd name="connsiteX131" fmla="*/ 892628 w 953770"/>
              <a:gd name="connsiteY131" fmla="*/ 1573113 h 1788650"/>
              <a:gd name="connsiteX132" fmla="*/ 887730 w 953770"/>
              <a:gd name="connsiteY132" fmla="*/ 1609580 h 1788650"/>
              <a:gd name="connsiteX133" fmla="*/ 891540 w 953770"/>
              <a:gd name="connsiteY133" fmla="*/ 1617200 h 1788650"/>
              <a:gd name="connsiteX0" fmla="*/ 697230 w 953770"/>
              <a:gd name="connsiteY0" fmla="*/ 1788650 h 1788650"/>
              <a:gd name="connsiteX1" fmla="*/ 704850 w 953770"/>
              <a:gd name="connsiteY1" fmla="*/ 1758170 h 1788650"/>
              <a:gd name="connsiteX2" fmla="*/ 708660 w 953770"/>
              <a:gd name="connsiteY2" fmla="*/ 1742930 h 1788650"/>
              <a:gd name="connsiteX3" fmla="*/ 712470 w 953770"/>
              <a:gd name="connsiteY3" fmla="*/ 1716260 h 1788650"/>
              <a:gd name="connsiteX4" fmla="*/ 716280 w 953770"/>
              <a:gd name="connsiteY4" fmla="*/ 1697210 h 1788650"/>
              <a:gd name="connsiteX5" fmla="*/ 723900 w 953770"/>
              <a:gd name="connsiteY5" fmla="*/ 1674350 h 1788650"/>
              <a:gd name="connsiteX6" fmla="*/ 731520 w 953770"/>
              <a:gd name="connsiteY6" fmla="*/ 1590530 h 1788650"/>
              <a:gd name="connsiteX7" fmla="*/ 735330 w 953770"/>
              <a:gd name="connsiteY7" fmla="*/ 1579100 h 1788650"/>
              <a:gd name="connsiteX8" fmla="*/ 739140 w 953770"/>
              <a:gd name="connsiteY8" fmla="*/ 1529570 h 1788650"/>
              <a:gd name="connsiteX9" fmla="*/ 742950 w 953770"/>
              <a:gd name="connsiteY9" fmla="*/ 1514330 h 1788650"/>
              <a:gd name="connsiteX10" fmla="*/ 740772 w 953770"/>
              <a:gd name="connsiteY10" fmla="*/ 1423979 h 1788650"/>
              <a:gd name="connsiteX11" fmla="*/ 744583 w 953770"/>
              <a:gd name="connsiteY11" fmla="*/ 1400030 h 1788650"/>
              <a:gd name="connsiteX12" fmla="*/ 751114 w 953770"/>
              <a:gd name="connsiteY12" fmla="*/ 1333627 h 1788650"/>
              <a:gd name="connsiteX13" fmla="*/ 754925 w 953770"/>
              <a:gd name="connsiteY13" fmla="*/ 1291717 h 1788650"/>
              <a:gd name="connsiteX14" fmla="*/ 741862 w 953770"/>
              <a:gd name="connsiteY14" fmla="*/ 1234023 h 1788650"/>
              <a:gd name="connsiteX15" fmla="*/ 740772 w 953770"/>
              <a:gd name="connsiteY15" fmla="*/ 1190480 h 1788650"/>
              <a:gd name="connsiteX16" fmla="*/ 746760 w 953770"/>
              <a:gd name="connsiteY16" fmla="*/ 1137140 h 1788650"/>
              <a:gd name="connsiteX17" fmla="*/ 735330 w 953770"/>
              <a:gd name="connsiteY17" fmla="*/ 1087610 h 1788650"/>
              <a:gd name="connsiteX18" fmla="*/ 731520 w 953770"/>
              <a:gd name="connsiteY18" fmla="*/ 1076180 h 1788650"/>
              <a:gd name="connsiteX19" fmla="*/ 723900 w 953770"/>
              <a:gd name="connsiteY19" fmla="*/ 1019030 h 1788650"/>
              <a:gd name="connsiteX20" fmla="*/ 712470 w 953770"/>
              <a:gd name="connsiteY20" fmla="*/ 942830 h 1788650"/>
              <a:gd name="connsiteX21" fmla="*/ 704850 w 953770"/>
              <a:gd name="connsiteY21" fmla="*/ 916160 h 1788650"/>
              <a:gd name="connsiteX22" fmla="*/ 701040 w 953770"/>
              <a:gd name="connsiteY22" fmla="*/ 897110 h 1788650"/>
              <a:gd name="connsiteX23" fmla="*/ 693420 w 953770"/>
              <a:gd name="connsiteY23" fmla="*/ 881870 h 1788650"/>
              <a:gd name="connsiteX24" fmla="*/ 685800 w 953770"/>
              <a:gd name="connsiteY24" fmla="*/ 859010 h 1788650"/>
              <a:gd name="connsiteX25" fmla="*/ 674370 w 953770"/>
              <a:gd name="connsiteY25" fmla="*/ 832340 h 1788650"/>
              <a:gd name="connsiteX26" fmla="*/ 666750 w 953770"/>
              <a:gd name="connsiteY26" fmla="*/ 817100 h 1788650"/>
              <a:gd name="connsiteX27" fmla="*/ 659130 w 953770"/>
              <a:gd name="connsiteY27" fmla="*/ 794240 h 1788650"/>
              <a:gd name="connsiteX28" fmla="*/ 655320 w 953770"/>
              <a:gd name="connsiteY28" fmla="*/ 779000 h 1788650"/>
              <a:gd name="connsiteX29" fmla="*/ 647700 w 953770"/>
              <a:gd name="connsiteY29" fmla="*/ 767570 h 1788650"/>
              <a:gd name="connsiteX30" fmla="*/ 640080 w 953770"/>
              <a:gd name="connsiteY30" fmla="*/ 737090 h 1788650"/>
              <a:gd name="connsiteX31" fmla="*/ 636270 w 953770"/>
              <a:gd name="connsiteY31" fmla="*/ 725660 h 1788650"/>
              <a:gd name="connsiteX32" fmla="*/ 632460 w 953770"/>
              <a:gd name="connsiteY32" fmla="*/ 710420 h 1788650"/>
              <a:gd name="connsiteX33" fmla="*/ 624840 w 953770"/>
              <a:gd name="connsiteY33" fmla="*/ 698990 h 1788650"/>
              <a:gd name="connsiteX34" fmla="*/ 621030 w 953770"/>
              <a:gd name="connsiteY34" fmla="*/ 683750 h 1788650"/>
              <a:gd name="connsiteX35" fmla="*/ 605790 w 953770"/>
              <a:gd name="connsiteY35" fmla="*/ 653270 h 1788650"/>
              <a:gd name="connsiteX36" fmla="*/ 586740 w 953770"/>
              <a:gd name="connsiteY36" fmla="*/ 622790 h 1788650"/>
              <a:gd name="connsiteX37" fmla="*/ 567690 w 953770"/>
              <a:gd name="connsiteY37" fmla="*/ 584690 h 1788650"/>
              <a:gd name="connsiteX38" fmla="*/ 567690 w 953770"/>
              <a:gd name="connsiteY38" fmla="*/ 584690 h 1788650"/>
              <a:gd name="connsiteX39" fmla="*/ 537210 w 953770"/>
              <a:gd name="connsiteY39" fmla="*/ 538970 h 1788650"/>
              <a:gd name="connsiteX40" fmla="*/ 518160 w 953770"/>
              <a:gd name="connsiteY40" fmla="*/ 504680 h 1788650"/>
              <a:gd name="connsiteX41" fmla="*/ 510540 w 953770"/>
              <a:gd name="connsiteY41" fmla="*/ 493250 h 1788650"/>
              <a:gd name="connsiteX42" fmla="*/ 468630 w 953770"/>
              <a:gd name="connsiteY42" fmla="*/ 455150 h 1788650"/>
              <a:gd name="connsiteX43" fmla="*/ 434340 w 953770"/>
              <a:gd name="connsiteY43" fmla="*/ 417050 h 1788650"/>
              <a:gd name="connsiteX44" fmla="*/ 403860 w 953770"/>
              <a:gd name="connsiteY44" fmla="*/ 390380 h 1788650"/>
              <a:gd name="connsiteX45" fmla="*/ 369570 w 953770"/>
              <a:gd name="connsiteY45" fmla="*/ 359900 h 1788650"/>
              <a:gd name="connsiteX46" fmla="*/ 342900 w 953770"/>
              <a:gd name="connsiteY46" fmla="*/ 344660 h 1788650"/>
              <a:gd name="connsiteX47" fmla="*/ 308610 w 953770"/>
              <a:gd name="connsiteY47" fmla="*/ 317990 h 1788650"/>
              <a:gd name="connsiteX48" fmla="*/ 281940 w 953770"/>
              <a:gd name="connsiteY48" fmla="*/ 302750 h 1788650"/>
              <a:gd name="connsiteX49" fmla="*/ 270510 w 953770"/>
              <a:gd name="connsiteY49" fmla="*/ 295130 h 1788650"/>
              <a:gd name="connsiteX50" fmla="*/ 224246 w 953770"/>
              <a:gd name="connsiteY50" fmla="*/ 264106 h 1788650"/>
              <a:gd name="connsiteX51" fmla="*/ 188323 w 953770"/>
              <a:gd name="connsiteY51" fmla="*/ 247232 h 1788650"/>
              <a:gd name="connsiteX52" fmla="*/ 163286 w 953770"/>
              <a:gd name="connsiteY52" fmla="*/ 215120 h 1788650"/>
              <a:gd name="connsiteX53" fmla="*/ 117566 w 953770"/>
              <a:gd name="connsiteY53" fmla="*/ 195526 h 1788650"/>
              <a:gd name="connsiteX54" fmla="*/ 76200 w 953770"/>
              <a:gd name="connsiteY54" fmla="*/ 167768 h 1788650"/>
              <a:gd name="connsiteX55" fmla="*/ 30480 w 953770"/>
              <a:gd name="connsiteY55" fmla="*/ 142730 h 1788650"/>
              <a:gd name="connsiteX56" fmla="*/ 22860 w 953770"/>
              <a:gd name="connsiteY56" fmla="*/ 127490 h 1788650"/>
              <a:gd name="connsiteX57" fmla="*/ 11430 w 953770"/>
              <a:gd name="connsiteY57" fmla="*/ 119870 h 1788650"/>
              <a:gd name="connsiteX58" fmla="*/ 19050 w 953770"/>
              <a:gd name="connsiteY58" fmla="*/ 104630 h 1788650"/>
              <a:gd name="connsiteX59" fmla="*/ 30480 w 953770"/>
              <a:gd name="connsiteY59" fmla="*/ 116060 h 1788650"/>
              <a:gd name="connsiteX60" fmla="*/ 41910 w 953770"/>
              <a:gd name="connsiteY60" fmla="*/ 123680 h 1788650"/>
              <a:gd name="connsiteX61" fmla="*/ 60960 w 953770"/>
              <a:gd name="connsiteY61" fmla="*/ 127490 h 1788650"/>
              <a:gd name="connsiteX62" fmla="*/ 53340 w 953770"/>
              <a:gd name="connsiteY62" fmla="*/ 97010 h 1788650"/>
              <a:gd name="connsiteX63" fmla="*/ 49530 w 953770"/>
              <a:gd name="connsiteY63" fmla="*/ 77960 h 1788650"/>
              <a:gd name="connsiteX64" fmla="*/ 72390 w 953770"/>
              <a:gd name="connsiteY64" fmla="*/ 93200 h 1788650"/>
              <a:gd name="connsiteX65" fmla="*/ 83820 w 953770"/>
              <a:gd name="connsiteY65" fmla="*/ 70340 h 1788650"/>
              <a:gd name="connsiteX66" fmla="*/ 110490 w 953770"/>
              <a:gd name="connsiteY66" fmla="*/ 89390 h 1788650"/>
              <a:gd name="connsiteX67" fmla="*/ 118110 w 953770"/>
              <a:gd name="connsiteY67" fmla="*/ 74150 h 1788650"/>
              <a:gd name="connsiteX68" fmla="*/ 125730 w 953770"/>
              <a:gd name="connsiteY68" fmla="*/ 51290 h 1788650"/>
              <a:gd name="connsiteX69" fmla="*/ 133350 w 953770"/>
              <a:gd name="connsiteY69" fmla="*/ 62720 h 1788650"/>
              <a:gd name="connsiteX70" fmla="*/ 140970 w 953770"/>
              <a:gd name="connsiteY70" fmla="*/ 51290 h 1788650"/>
              <a:gd name="connsiteX71" fmla="*/ 182880 w 953770"/>
              <a:gd name="connsiteY71" fmla="*/ 39860 h 1788650"/>
              <a:gd name="connsiteX72" fmla="*/ 211182 w 953770"/>
              <a:gd name="connsiteY72" fmla="*/ 51834 h 1788650"/>
              <a:gd name="connsiteX73" fmla="*/ 242207 w 953770"/>
              <a:gd name="connsiteY73" fmla="*/ 74695 h 1788650"/>
              <a:gd name="connsiteX74" fmla="*/ 283573 w 953770"/>
              <a:gd name="connsiteY74" fmla="*/ 104085 h 1788650"/>
              <a:gd name="connsiteX75" fmla="*/ 349431 w 953770"/>
              <a:gd name="connsiteY75" fmla="*/ 132389 h 1788650"/>
              <a:gd name="connsiteX76" fmla="*/ 389165 w 953770"/>
              <a:gd name="connsiteY76" fmla="*/ 159058 h 1788650"/>
              <a:gd name="connsiteX77" fmla="*/ 421277 w 953770"/>
              <a:gd name="connsiteY77" fmla="*/ 181374 h 1788650"/>
              <a:gd name="connsiteX78" fmla="*/ 457200 w 953770"/>
              <a:gd name="connsiteY78" fmla="*/ 209677 h 1788650"/>
              <a:gd name="connsiteX79" fmla="*/ 524147 w 953770"/>
              <a:gd name="connsiteY79" fmla="*/ 265195 h 1788650"/>
              <a:gd name="connsiteX80" fmla="*/ 555716 w 953770"/>
              <a:gd name="connsiteY80" fmla="*/ 294586 h 1788650"/>
              <a:gd name="connsiteX81" fmla="*/ 594360 w 953770"/>
              <a:gd name="connsiteY81" fmla="*/ 331597 h 1788650"/>
              <a:gd name="connsiteX82" fmla="*/ 622119 w 953770"/>
              <a:gd name="connsiteY82" fmla="*/ 369697 h 1788650"/>
              <a:gd name="connsiteX83" fmla="*/ 647700 w 953770"/>
              <a:gd name="connsiteY83" fmla="*/ 390380 h 1788650"/>
              <a:gd name="connsiteX84" fmla="*/ 678180 w 953770"/>
              <a:gd name="connsiteY84" fmla="*/ 436100 h 1788650"/>
              <a:gd name="connsiteX85" fmla="*/ 704850 w 953770"/>
              <a:gd name="connsiteY85" fmla="*/ 474200 h 1788650"/>
              <a:gd name="connsiteX86" fmla="*/ 741317 w 953770"/>
              <a:gd name="connsiteY86" fmla="*/ 549312 h 1788650"/>
              <a:gd name="connsiteX87" fmla="*/ 767987 w 953770"/>
              <a:gd name="connsiteY87" fmla="*/ 599930 h 1788650"/>
              <a:gd name="connsiteX88" fmla="*/ 798467 w 953770"/>
              <a:gd name="connsiteY88" fmla="*/ 651093 h 1788650"/>
              <a:gd name="connsiteX89" fmla="*/ 807176 w 953770"/>
              <a:gd name="connsiteY89" fmla="*/ 567273 h 1788650"/>
              <a:gd name="connsiteX90" fmla="*/ 801188 w 953770"/>
              <a:gd name="connsiteY90" fmla="*/ 501959 h 1788650"/>
              <a:gd name="connsiteX91" fmla="*/ 796290 w 953770"/>
              <a:gd name="connsiteY91" fmla="*/ 401810 h 1788650"/>
              <a:gd name="connsiteX92" fmla="*/ 792480 w 953770"/>
              <a:gd name="connsiteY92" fmla="*/ 337040 h 1788650"/>
              <a:gd name="connsiteX93" fmla="*/ 784860 w 953770"/>
              <a:gd name="connsiteY93" fmla="*/ 291320 h 1788650"/>
              <a:gd name="connsiteX94" fmla="*/ 788670 w 953770"/>
              <a:gd name="connsiteY94" fmla="*/ 196070 h 1788650"/>
              <a:gd name="connsiteX95" fmla="*/ 792480 w 953770"/>
              <a:gd name="connsiteY95" fmla="*/ 177020 h 1788650"/>
              <a:gd name="connsiteX96" fmla="*/ 800100 w 953770"/>
              <a:gd name="connsiteY96" fmla="*/ 199880 h 1788650"/>
              <a:gd name="connsiteX97" fmla="*/ 803910 w 953770"/>
              <a:gd name="connsiteY97" fmla="*/ 237980 h 1788650"/>
              <a:gd name="connsiteX98" fmla="*/ 807720 w 953770"/>
              <a:gd name="connsiteY98" fmla="*/ 268460 h 1788650"/>
              <a:gd name="connsiteX99" fmla="*/ 815340 w 953770"/>
              <a:gd name="connsiteY99" fmla="*/ 257030 h 1788650"/>
              <a:gd name="connsiteX100" fmla="*/ 826770 w 953770"/>
              <a:gd name="connsiteY100" fmla="*/ 226550 h 1788650"/>
              <a:gd name="connsiteX101" fmla="*/ 845820 w 953770"/>
              <a:gd name="connsiteY101" fmla="*/ 180830 h 1788650"/>
              <a:gd name="connsiteX102" fmla="*/ 853440 w 953770"/>
              <a:gd name="connsiteY102" fmla="*/ 196070 h 1788650"/>
              <a:gd name="connsiteX103" fmla="*/ 868680 w 953770"/>
              <a:gd name="connsiteY103" fmla="*/ 218930 h 1788650"/>
              <a:gd name="connsiteX104" fmla="*/ 876300 w 953770"/>
              <a:gd name="connsiteY104" fmla="*/ 199880 h 1788650"/>
              <a:gd name="connsiteX105" fmla="*/ 883920 w 953770"/>
              <a:gd name="connsiteY105" fmla="*/ 188450 h 1788650"/>
              <a:gd name="connsiteX106" fmla="*/ 887730 w 953770"/>
              <a:gd name="connsiteY106" fmla="*/ 237980 h 1788650"/>
              <a:gd name="connsiteX107" fmla="*/ 894806 w 953770"/>
              <a:gd name="connsiteY107" fmla="*/ 265739 h 1788650"/>
              <a:gd name="connsiteX108" fmla="*/ 906780 w 953770"/>
              <a:gd name="connsiteY108" fmla="*/ 226550 h 1788650"/>
              <a:gd name="connsiteX109" fmla="*/ 929640 w 953770"/>
              <a:gd name="connsiteY109" fmla="*/ 218930 h 1788650"/>
              <a:gd name="connsiteX110" fmla="*/ 933450 w 953770"/>
              <a:gd name="connsiteY110" fmla="*/ 207500 h 1788650"/>
              <a:gd name="connsiteX111" fmla="*/ 944880 w 953770"/>
              <a:gd name="connsiteY111" fmla="*/ 241790 h 1788650"/>
              <a:gd name="connsiteX112" fmla="*/ 941070 w 953770"/>
              <a:gd name="connsiteY112" fmla="*/ 302750 h 1788650"/>
              <a:gd name="connsiteX113" fmla="*/ 944880 w 953770"/>
              <a:gd name="connsiteY113" fmla="*/ 401810 h 1788650"/>
              <a:gd name="connsiteX114" fmla="*/ 948690 w 953770"/>
              <a:gd name="connsiteY114" fmla="*/ 428480 h 1788650"/>
              <a:gd name="connsiteX115" fmla="*/ 952500 w 953770"/>
              <a:gd name="connsiteY115" fmla="*/ 470390 h 1788650"/>
              <a:gd name="connsiteX116" fmla="*/ 950867 w 953770"/>
              <a:gd name="connsiteY116" fmla="*/ 552033 h 1788650"/>
              <a:gd name="connsiteX117" fmla="*/ 945969 w 953770"/>
              <a:gd name="connsiteY117" fmla="*/ 645650 h 1788650"/>
              <a:gd name="connsiteX118" fmla="*/ 946513 w 953770"/>
              <a:gd name="connsiteY118" fmla="*/ 731647 h 1788650"/>
              <a:gd name="connsiteX119" fmla="*/ 938893 w 953770"/>
              <a:gd name="connsiteY119" fmla="*/ 788253 h 1788650"/>
              <a:gd name="connsiteX120" fmla="*/ 941070 w 953770"/>
              <a:gd name="connsiteY120" fmla="*/ 862820 h 1788650"/>
              <a:gd name="connsiteX121" fmla="*/ 933450 w 953770"/>
              <a:gd name="connsiteY121" fmla="*/ 935210 h 1788650"/>
              <a:gd name="connsiteX122" fmla="*/ 925830 w 953770"/>
              <a:gd name="connsiteY122" fmla="*/ 988550 h 1788650"/>
              <a:gd name="connsiteX123" fmla="*/ 929640 w 953770"/>
              <a:gd name="connsiteY123" fmla="*/ 1057130 h 1788650"/>
              <a:gd name="connsiteX124" fmla="*/ 927463 w 953770"/>
              <a:gd name="connsiteY124" fmla="*/ 1130608 h 1788650"/>
              <a:gd name="connsiteX125" fmla="*/ 917121 w 953770"/>
              <a:gd name="connsiteY125" fmla="*/ 1211707 h 1788650"/>
              <a:gd name="connsiteX126" fmla="*/ 917665 w 953770"/>
              <a:gd name="connsiteY126" fmla="*/ 1276477 h 1788650"/>
              <a:gd name="connsiteX127" fmla="*/ 907324 w 953770"/>
              <a:gd name="connsiteY127" fmla="*/ 1341247 h 1788650"/>
              <a:gd name="connsiteX128" fmla="*/ 910590 w 953770"/>
              <a:gd name="connsiteY128" fmla="*/ 1380980 h 1788650"/>
              <a:gd name="connsiteX129" fmla="*/ 902970 w 953770"/>
              <a:gd name="connsiteY129" fmla="*/ 1460446 h 1788650"/>
              <a:gd name="connsiteX130" fmla="*/ 898071 w 953770"/>
              <a:gd name="connsiteY130" fmla="*/ 1525216 h 1788650"/>
              <a:gd name="connsiteX131" fmla="*/ 892628 w 953770"/>
              <a:gd name="connsiteY131" fmla="*/ 1573113 h 1788650"/>
              <a:gd name="connsiteX132" fmla="*/ 887730 w 953770"/>
              <a:gd name="connsiteY132" fmla="*/ 1609580 h 1788650"/>
              <a:gd name="connsiteX133" fmla="*/ 891540 w 953770"/>
              <a:gd name="connsiteY133" fmla="*/ 1617200 h 1788650"/>
              <a:gd name="connsiteX0" fmla="*/ 697230 w 953770"/>
              <a:gd name="connsiteY0" fmla="*/ 1788650 h 1788650"/>
              <a:gd name="connsiteX1" fmla="*/ 704850 w 953770"/>
              <a:gd name="connsiteY1" fmla="*/ 1758170 h 1788650"/>
              <a:gd name="connsiteX2" fmla="*/ 708660 w 953770"/>
              <a:gd name="connsiteY2" fmla="*/ 1742930 h 1788650"/>
              <a:gd name="connsiteX3" fmla="*/ 712470 w 953770"/>
              <a:gd name="connsiteY3" fmla="*/ 1716260 h 1788650"/>
              <a:gd name="connsiteX4" fmla="*/ 716280 w 953770"/>
              <a:gd name="connsiteY4" fmla="*/ 1697210 h 1788650"/>
              <a:gd name="connsiteX5" fmla="*/ 723900 w 953770"/>
              <a:gd name="connsiteY5" fmla="*/ 1674350 h 1788650"/>
              <a:gd name="connsiteX6" fmla="*/ 731520 w 953770"/>
              <a:gd name="connsiteY6" fmla="*/ 1590530 h 1788650"/>
              <a:gd name="connsiteX7" fmla="*/ 735330 w 953770"/>
              <a:gd name="connsiteY7" fmla="*/ 1579100 h 1788650"/>
              <a:gd name="connsiteX8" fmla="*/ 739140 w 953770"/>
              <a:gd name="connsiteY8" fmla="*/ 1529570 h 1788650"/>
              <a:gd name="connsiteX9" fmla="*/ 742950 w 953770"/>
              <a:gd name="connsiteY9" fmla="*/ 1514330 h 1788650"/>
              <a:gd name="connsiteX10" fmla="*/ 740772 w 953770"/>
              <a:gd name="connsiteY10" fmla="*/ 1423979 h 1788650"/>
              <a:gd name="connsiteX11" fmla="*/ 744583 w 953770"/>
              <a:gd name="connsiteY11" fmla="*/ 1400030 h 1788650"/>
              <a:gd name="connsiteX12" fmla="*/ 751114 w 953770"/>
              <a:gd name="connsiteY12" fmla="*/ 1333627 h 1788650"/>
              <a:gd name="connsiteX13" fmla="*/ 754925 w 953770"/>
              <a:gd name="connsiteY13" fmla="*/ 1291717 h 1788650"/>
              <a:gd name="connsiteX14" fmla="*/ 741862 w 953770"/>
              <a:gd name="connsiteY14" fmla="*/ 1234023 h 1788650"/>
              <a:gd name="connsiteX15" fmla="*/ 740772 w 953770"/>
              <a:gd name="connsiteY15" fmla="*/ 1190480 h 1788650"/>
              <a:gd name="connsiteX16" fmla="*/ 735874 w 953770"/>
              <a:gd name="connsiteY16" fmla="*/ 1134418 h 1788650"/>
              <a:gd name="connsiteX17" fmla="*/ 735330 w 953770"/>
              <a:gd name="connsiteY17" fmla="*/ 1087610 h 1788650"/>
              <a:gd name="connsiteX18" fmla="*/ 731520 w 953770"/>
              <a:gd name="connsiteY18" fmla="*/ 1076180 h 1788650"/>
              <a:gd name="connsiteX19" fmla="*/ 723900 w 953770"/>
              <a:gd name="connsiteY19" fmla="*/ 1019030 h 1788650"/>
              <a:gd name="connsiteX20" fmla="*/ 712470 w 953770"/>
              <a:gd name="connsiteY20" fmla="*/ 942830 h 1788650"/>
              <a:gd name="connsiteX21" fmla="*/ 704850 w 953770"/>
              <a:gd name="connsiteY21" fmla="*/ 916160 h 1788650"/>
              <a:gd name="connsiteX22" fmla="*/ 701040 w 953770"/>
              <a:gd name="connsiteY22" fmla="*/ 897110 h 1788650"/>
              <a:gd name="connsiteX23" fmla="*/ 693420 w 953770"/>
              <a:gd name="connsiteY23" fmla="*/ 881870 h 1788650"/>
              <a:gd name="connsiteX24" fmla="*/ 685800 w 953770"/>
              <a:gd name="connsiteY24" fmla="*/ 859010 h 1788650"/>
              <a:gd name="connsiteX25" fmla="*/ 674370 w 953770"/>
              <a:gd name="connsiteY25" fmla="*/ 832340 h 1788650"/>
              <a:gd name="connsiteX26" fmla="*/ 666750 w 953770"/>
              <a:gd name="connsiteY26" fmla="*/ 817100 h 1788650"/>
              <a:gd name="connsiteX27" fmla="*/ 659130 w 953770"/>
              <a:gd name="connsiteY27" fmla="*/ 794240 h 1788650"/>
              <a:gd name="connsiteX28" fmla="*/ 655320 w 953770"/>
              <a:gd name="connsiteY28" fmla="*/ 779000 h 1788650"/>
              <a:gd name="connsiteX29" fmla="*/ 647700 w 953770"/>
              <a:gd name="connsiteY29" fmla="*/ 767570 h 1788650"/>
              <a:gd name="connsiteX30" fmla="*/ 640080 w 953770"/>
              <a:gd name="connsiteY30" fmla="*/ 737090 h 1788650"/>
              <a:gd name="connsiteX31" fmla="*/ 636270 w 953770"/>
              <a:gd name="connsiteY31" fmla="*/ 725660 h 1788650"/>
              <a:gd name="connsiteX32" fmla="*/ 632460 w 953770"/>
              <a:gd name="connsiteY32" fmla="*/ 710420 h 1788650"/>
              <a:gd name="connsiteX33" fmla="*/ 624840 w 953770"/>
              <a:gd name="connsiteY33" fmla="*/ 698990 h 1788650"/>
              <a:gd name="connsiteX34" fmla="*/ 621030 w 953770"/>
              <a:gd name="connsiteY34" fmla="*/ 683750 h 1788650"/>
              <a:gd name="connsiteX35" fmla="*/ 605790 w 953770"/>
              <a:gd name="connsiteY35" fmla="*/ 653270 h 1788650"/>
              <a:gd name="connsiteX36" fmla="*/ 586740 w 953770"/>
              <a:gd name="connsiteY36" fmla="*/ 622790 h 1788650"/>
              <a:gd name="connsiteX37" fmla="*/ 567690 w 953770"/>
              <a:gd name="connsiteY37" fmla="*/ 584690 h 1788650"/>
              <a:gd name="connsiteX38" fmla="*/ 567690 w 953770"/>
              <a:gd name="connsiteY38" fmla="*/ 584690 h 1788650"/>
              <a:gd name="connsiteX39" fmla="*/ 537210 w 953770"/>
              <a:gd name="connsiteY39" fmla="*/ 538970 h 1788650"/>
              <a:gd name="connsiteX40" fmla="*/ 518160 w 953770"/>
              <a:gd name="connsiteY40" fmla="*/ 504680 h 1788650"/>
              <a:gd name="connsiteX41" fmla="*/ 510540 w 953770"/>
              <a:gd name="connsiteY41" fmla="*/ 493250 h 1788650"/>
              <a:gd name="connsiteX42" fmla="*/ 468630 w 953770"/>
              <a:gd name="connsiteY42" fmla="*/ 455150 h 1788650"/>
              <a:gd name="connsiteX43" fmla="*/ 434340 w 953770"/>
              <a:gd name="connsiteY43" fmla="*/ 417050 h 1788650"/>
              <a:gd name="connsiteX44" fmla="*/ 403860 w 953770"/>
              <a:gd name="connsiteY44" fmla="*/ 390380 h 1788650"/>
              <a:gd name="connsiteX45" fmla="*/ 369570 w 953770"/>
              <a:gd name="connsiteY45" fmla="*/ 359900 h 1788650"/>
              <a:gd name="connsiteX46" fmla="*/ 342900 w 953770"/>
              <a:gd name="connsiteY46" fmla="*/ 344660 h 1788650"/>
              <a:gd name="connsiteX47" fmla="*/ 308610 w 953770"/>
              <a:gd name="connsiteY47" fmla="*/ 317990 h 1788650"/>
              <a:gd name="connsiteX48" fmla="*/ 281940 w 953770"/>
              <a:gd name="connsiteY48" fmla="*/ 302750 h 1788650"/>
              <a:gd name="connsiteX49" fmla="*/ 270510 w 953770"/>
              <a:gd name="connsiteY49" fmla="*/ 295130 h 1788650"/>
              <a:gd name="connsiteX50" fmla="*/ 224246 w 953770"/>
              <a:gd name="connsiteY50" fmla="*/ 264106 h 1788650"/>
              <a:gd name="connsiteX51" fmla="*/ 188323 w 953770"/>
              <a:gd name="connsiteY51" fmla="*/ 247232 h 1788650"/>
              <a:gd name="connsiteX52" fmla="*/ 163286 w 953770"/>
              <a:gd name="connsiteY52" fmla="*/ 215120 h 1788650"/>
              <a:gd name="connsiteX53" fmla="*/ 117566 w 953770"/>
              <a:gd name="connsiteY53" fmla="*/ 195526 h 1788650"/>
              <a:gd name="connsiteX54" fmla="*/ 76200 w 953770"/>
              <a:gd name="connsiteY54" fmla="*/ 167768 h 1788650"/>
              <a:gd name="connsiteX55" fmla="*/ 30480 w 953770"/>
              <a:gd name="connsiteY55" fmla="*/ 142730 h 1788650"/>
              <a:gd name="connsiteX56" fmla="*/ 22860 w 953770"/>
              <a:gd name="connsiteY56" fmla="*/ 127490 h 1788650"/>
              <a:gd name="connsiteX57" fmla="*/ 11430 w 953770"/>
              <a:gd name="connsiteY57" fmla="*/ 119870 h 1788650"/>
              <a:gd name="connsiteX58" fmla="*/ 19050 w 953770"/>
              <a:gd name="connsiteY58" fmla="*/ 104630 h 1788650"/>
              <a:gd name="connsiteX59" fmla="*/ 30480 w 953770"/>
              <a:gd name="connsiteY59" fmla="*/ 116060 h 1788650"/>
              <a:gd name="connsiteX60" fmla="*/ 41910 w 953770"/>
              <a:gd name="connsiteY60" fmla="*/ 123680 h 1788650"/>
              <a:gd name="connsiteX61" fmla="*/ 60960 w 953770"/>
              <a:gd name="connsiteY61" fmla="*/ 127490 h 1788650"/>
              <a:gd name="connsiteX62" fmla="*/ 53340 w 953770"/>
              <a:gd name="connsiteY62" fmla="*/ 97010 h 1788650"/>
              <a:gd name="connsiteX63" fmla="*/ 49530 w 953770"/>
              <a:gd name="connsiteY63" fmla="*/ 77960 h 1788650"/>
              <a:gd name="connsiteX64" fmla="*/ 72390 w 953770"/>
              <a:gd name="connsiteY64" fmla="*/ 93200 h 1788650"/>
              <a:gd name="connsiteX65" fmla="*/ 83820 w 953770"/>
              <a:gd name="connsiteY65" fmla="*/ 70340 h 1788650"/>
              <a:gd name="connsiteX66" fmla="*/ 110490 w 953770"/>
              <a:gd name="connsiteY66" fmla="*/ 89390 h 1788650"/>
              <a:gd name="connsiteX67" fmla="*/ 118110 w 953770"/>
              <a:gd name="connsiteY67" fmla="*/ 74150 h 1788650"/>
              <a:gd name="connsiteX68" fmla="*/ 125730 w 953770"/>
              <a:gd name="connsiteY68" fmla="*/ 51290 h 1788650"/>
              <a:gd name="connsiteX69" fmla="*/ 133350 w 953770"/>
              <a:gd name="connsiteY69" fmla="*/ 62720 h 1788650"/>
              <a:gd name="connsiteX70" fmla="*/ 140970 w 953770"/>
              <a:gd name="connsiteY70" fmla="*/ 51290 h 1788650"/>
              <a:gd name="connsiteX71" fmla="*/ 182880 w 953770"/>
              <a:gd name="connsiteY71" fmla="*/ 39860 h 1788650"/>
              <a:gd name="connsiteX72" fmla="*/ 211182 w 953770"/>
              <a:gd name="connsiteY72" fmla="*/ 51834 h 1788650"/>
              <a:gd name="connsiteX73" fmla="*/ 242207 w 953770"/>
              <a:gd name="connsiteY73" fmla="*/ 74695 h 1788650"/>
              <a:gd name="connsiteX74" fmla="*/ 283573 w 953770"/>
              <a:gd name="connsiteY74" fmla="*/ 104085 h 1788650"/>
              <a:gd name="connsiteX75" fmla="*/ 349431 w 953770"/>
              <a:gd name="connsiteY75" fmla="*/ 132389 h 1788650"/>
              <a:gd name="connsiteX76" fmla="*/ 389165 w 953770"/>
              <a:gd name="connsiteY76" fmla="*/ 159058 h 1788650"/>
              <a:gd name="connsiteX77" fmla="*/ 421277 w 953770"/>
              <a:gd name="connsiteY77" fmla="*/ 181374 h 1788650"/>
              <a:gd name="connsiteX78" fmla="*/ 457200 w 953770"/>
              <a:gd name="connsiteY78" fmla="*/ 209677 h 1788650"/>
              <a:gd name="connsiteX79" fmla="*/ 524147 w 953770"/>
              <a:gd name="connsiteY79" fmla="*/ 265195 h 1788650"/>
              <a:gd name="connsiteX80" fmla="*/ 555716 w 953770"/>
              <a:gd name="connsiteY80" fmla="*/ 294586 h 1788650"/>
              <a:gd name="connsiteX81" fmla="*/ 594360 w 953770"/>
              <a:gd name="connsiteY81" fmla="*/ 331597 h 1788650"/>
              <a:gd name="connsiteX82" fmla="*/ 622119 w 953770"/>
              <a:gd name="connsiteY82" fmla="*/ 369697 h 1788650"/>
              <a:gd name="connsiteX83" fmla="*/ 647700 w 953770"/>
              <a:gd name="connsiteY83" fmla="*/ 390380 h 1788650"/>
              <a:gd name="connsiteX84" fmla="*/ 678180 w 953770"/>
              <a:gd name="connsiteY84" fmla="*/ 436100 h 1788650"/>
              <a:gd name="connsiteX85" fmla="*/ 704850 w 953770"/>
              <a:gd name="connsiteY85" fmla="*/ 474200 h 1788650"/>
              <a:gd name="connsiteX86" fmla="*/ 741317 w 953770"/>
              <a:gd name="connsiteY86" fmla="*/ 549312 h 1788650"/>
              <a:gd name="connsiteX87" fmla="*/ 767987 w 953770"/>
              <a:gd name="connsiteY87" fmla="*/ 599930 h 1788650"/>
              <a:gd name="connsiteX88" fmla="*/ 798467 w 953770"/>
              <a:gd name="connsiteY88" fmla="*/ 651093 h 1788650"/>
              <a:gd name="connsiteX89" fmla="*/ 807176 w 953770"/>
              <a:gd name="connsiteY89" fmla="*/ 567273 h 1788650"/>
              <a:gd name="connsiteX90" fmla="*/ 801188 w 953770"/>
              <a:gd name="connsiteY90" fmla="*/ 501959 h 1788650"/>
              <a:gd name="connsiteX91" fmla="*/ 796290 w 953770"/>
              <a:gd name="connsiteY91" fmla="*/ 401810 h 1788650"/>
              <a:gd name="connsiteX92" fmla="*/ 792480 w 953770"/>
              <a:gd name="connsiteY92" fmla="*/ 337040 h 1788650"/>
              <a:gd name="connsiteX93" fmla="*/ 784860 w 953770"/>
              <a:gd name="connsiteY93" fmla="*/ 291320 h 1788650"/>
              <a:gd name="connsiteX94" fmla="*/ 788670 w 953770"/>
              <a:gd name="connsiteY94" fmla="*/ 196070 h 1788650"/>
              <a:gd name="connsiteX95" fmla="*/ 792480 w 953770"/>
              <a:gd name="connsiteY95" fmla="*/ 177020 h 1788650"/>
              <a:gd name="connsiteX96" fmla="*/ 800100 w 953770"/>
              <a:gd name="connsiteY96" fmla="*/ 199880 h 1788650"/>
              <a:gd name="connsiteX97" fmla="*/ 803910 w 953770"/>
              <a:gd name="connsiteY97" fmla="*/ 237980 h 1788650"/>
              <a:gd name="connsiteX98" fmla="*/ 807720 w 953770"/>
              <a:gd name="connsiteY98" fmla="*/ 268460 h 1788650"/>
              <a:gd name="connsiteX99" fmla="*/ 815340 w 953770"/>
              <a:gd name="connsiteY99" fmla="*/ 257030 h 1788650"/>
              <a:gd name="connsiteX100" fmla="*/ 826770 w 953770"/>
              <a:gd name="connsiteY100" fmla="*/ 226550 h 1788650"/>
              <a:gd name="connsiteX101" fmla="*/ 845820 w 953770"/>
              <a:gd name="connsiteY101" fmla="*/ 180830 h 1788650"/>
              <a:gd name="connsiteX102" fmla="*/ 853440 w 953770"/>
              <a:gd name="connsiteY102" fmla="*/ 196070 h 1788650"/>
              <a:gd name="connsiteX103" fmla="*/ 868680 w 953770"/>
              <a:gd name="connsiteY103" fmla="*/ 218930 h 1788650"/>
              <a:gd name="connsiteX104" fmla="*/ 876300 w 953770"/>
              <a:gd name="connsiteY104" fmla="*/ 199880 h 1788650"/>
              <a:gd name="connsiteX105" fmla="*/ 883920 w 953770"/>
              <a:gd name="connsiteY105" fmla="*/ 188450 h 1788650"/>
              <a:gd name="connsiteX106" fmla="*/ 887730 w 953770"/>
              <a:gd name="connsiteY106" fmla="*/ 237980 h 1788650"/>
              <a:gd name="connsiteX107" fmla="*/ 894806 w 953770"/>
              <a:gd name="connsiteY107" fmla="*/ 265739 h 1788650"/>
              <a:gd name="connsiteX108" fmla="*/ 906780 w 953770"/>
              <a:gd name="connsiteY108" fmla="*/ 226550 h 1788650"/>
              <a:gd name="connsiteX109" fmla="*/ 929640 w 953770"/>
              <a:gd name="connsiteY109" fmla="*/ 218930 h 1788650"/>
              <a:gd name="connsiteX110" fmla="*/ 933450 w 953770"/>
              <a:gd name="connsiteY110" fmla="*/ 207500 h 1788650"/>
              <a:gd name="connsiteX111" fmla="*/ 944880 w 953770"/>
              <a:gd name="connsiteY111" fmla="*/ 241790 h 1788650"/>
              <a:gd name="connsiteX112" fmla="*/ 941070 w 953770"/>
              <a:gd name="connsiteY112" fmla="*/ 302750 h 1788650"/>
              <a:gd name="connsiteX113" fmla="*/ 944880 w 953770"/>
              <a:gd name="connsiteY113" fmla="*/ 401810 h 1788650"/>
              <a:gd name="connsiteX114" fmla="*/ 948690 w 953770"/>
              <a:gd name="connsiteY114" fmla="*/ 428480 h 1788650"/>
              <a:gd name="connsiteX115" fmla="*/ 952500 w 953770"/>
              <a:gd name="connsiteY115" fmla="*/ 470390 h 1788650"/>
              <a:gd name="connsiteX116" fmla="*/ 950867 w 953770"/>
              <a:gd name="connsiteY116" fmla="*/ 552033 h 1788650"/>
              <a:gd name="connsiteX117" fmla="*/ 945969 w 953770"/>
              <a:gd name="connsiteY117" fmla="*/ 645650 h 1788650"/>
              <a:gd name="connsiteX118" fmla="*/ 946513 w 953770"/>
              <a:gd name="connsiteY118" fmla="*/ 731647 h 1788650"/>
              <a:gd name="connsiteX119" fmla="*/ 938893 w 953770"/>
              <a:gd name="connsiteY119" fmla="*/ 788253 h 1788650"/>
              <a:gd name="connsiteX120" fmla="*/ 941070 w 953770"/>
              <a:gd name="connsiteY120" fmla="*/ 862820 h 1788650"/>
              <a:gd name="connsiteX121" fmla="*/ 933450 w 953770"/>
              <a:gd name="connsiteY121" fmla="*/ 935210 h 1788650"/>
              <a:gd name="connsiteX122" fmla="*/ 925830 w 953770"/>
              <a:gd name="connsiteY122" fmla="*/ 988550 h 1788650"/>
              <a:gd name="connsiteX123" fmla="*/ 929640 w 953770"/>
              <a:gd name="connsiteY123" fmla="*/ 1057130 h 1788650"/>
              <a:gd name="connsiteX124" fmla="*/ 927463 w 953770"/>
              <a:gd name="connsiteY124" fmla="*/ 1130608 h 1788650"/>
              <a:gd name="connsiteX125" fmla="*/ 917121 w 953770"/>
              <a:gd name="connsiteY125" fmla="*/ 1211707 h 1788650"/>
              <a:gd name="connsiteX126" fmla="*/ 917665 w 953770"/>
              <a:gd name="connsiteY126" fmla="*/ 1276477 h 1788650"/>
              <a:gd name="connsiteX127" fmla="*/ 907324 w 953770"/>
              <a:gd name="connsiteY127" fmla="*/ 1341247 h 1788650"/>
              <a:gd name="connsiteX128" fmla="*/ 910590 w 953770"/>
              <a:gd name="connsiteY128" fmla="*/ 1380980 h 1788650"/>
              <a:gd name="connsiteX129" fmla="*/ 902970 w 953770"/>
              <a:gd name="connsiteY129" fmla="*/ 1460446 h 1788650"/>
              <a:gd name="connsiteX130" fmla="*/ 898071 w 953770"/>
              <a:gd name="connsiteY130" fmla="*/ 1525216 h 1788650"/>
              <a:gd name="connsiteX131" fmla="*/ 892628 w 953770"/>
              <a:gd name="connsiteY131" fmla="*/ 1573113 h 1788650"/>
              <a:gd name="connsiteX132" fmla="*/ 887730 w 953770"/>
              <a:gd name="connsiteY132" fmla="*/ 1609580 h 1788650"/>
              <a:gd name="connsiteX133" fmla="*/ 891540 w 953770"/>
              <a:gd name="connsiteY133" fmla="*/ 1617200 h 1788650"/>
              <a:gd name="connsiteX0" fmla="*/ 697230 w 953770"/>
              <a:gd name="connsiteY0" fmla="*/ 1788650 h 1788650"/>
              <a:gd name="connsiteX1" fmla="*/ 704850 w 953770"/>
              <a:gd name="connsiteY1" fmla="*/ 1758170 h 1788650"/>
              <a:gd name="connsiteX2" fmla="*/ 708660 w 953770"/>
              <a:gd name="connsiteY2" fmla="*/ 1742930 h 1788650"/>
              <a:gd name="connsiteX3" fmla="*/ 712470 w 953770"/>
              <a:gd name="connsiteY3" fmla="*/ 1716260 h 1788650"/>
              <a:gd name="connsiteX4" fmla="*/ 716280 w 953770"/>
              <a:gd name="connsiteY4" fmla="*/ 1697210 h 1788650"/>
              <a:gd name="connsiteX5" fmla="*/ 723900 w 953770"/>
              <a:gd name="connsiteY5" fmla="*/ 1674350 h 1788650"/>
              <a:gd name="connsiteX6" fmla="*/ 731520 w 953770"/>
              <a:gd name="connsiteY6" fmla="*/ 1590530 h 1788650"/>
              <a:gd name="connsiteX7" fmla="*/ 735330 w 953770"/>
              <a:gd name="connsiteY7" fmla="*/ 1579100 h 1788650"/>
              <a:gd name="connsiteX8" fmla="*/ 739140 w 953770"/>
              <a:gd name="connsiteY8" fmla="*/ 1529570 h 1788650"/>
              <a:gd name="connsiteX9" fmla="*/ 742950 w 953770"/>
              <a:gd name="connsiteY9" fmla="*/ 1514330 h 1788650"/>
              <a:gd name="connsiteX10" fmla="*/ 740772 w 953770"/>
              <a:gd name="connsiteY10" fmla="*/ 1423979 h 1788650"/>
              <a:gd name="connsiteX11" fmla="*/ 744583 w 953770"/>
              <a:gd name="connsiteY11" fmla="*/ 1400030 h 1788650"/>
              <a:gd name="connsiteX12" fmla="*/ 751114 w 953770"/>
              <a:gd name="connsiteY12" fmla="*/ 1333627 h 1788650"/>
              <a:gd name="connsiteX13" fmla="*/ 744040 w 953770"/>
              <a:gd name="connsiteY13" fmla="*/ 1299881 h 1788650"/>
              <a:gd name="connsiteX14" fmla="*/ 741862 w 953770"/>
              <a:gd name="connsiteY14" fmla="*/ 1234023 h 1788650"/>
              <a:gd name="connsiteX15" fmla="*/ 740772 w 953770"/>
              <a:gd name="connsiteY15" fmla="*/ 1190480 h 1788650"/>
              <a:gd name="connsiteX16" fmla="*/ 735874 w 953770"/>
              <a:gd name="connsiteY16" fmla="*/ 1134418 h 1788650"/>
              <a:gd name="connsiteX17" fmla="*/ 735330 w 953770"/>
              <a:gd name="connsiteY17" fmla="*/ 1087610 h 1788650"/>
              <a:gd name="connsiteX18" fmla="*/ 731520 w 953770"/>
              <a:gd name="connsiteY18" fmla="*/ 1076180 h 1788650"/>
              <a:gd name="connsiteX19" fmla="*/ 723900 w 953770"/>
              <a:gd name="connsiteY19" fmla="*/ 1019030 h 1788650"/>
              <a:gd name="connsiteX20" fmla="*/ 712470 w 953770"/>
              <a:gd name="connsiteY20" fmla="*/ 942830 h 1788650"/>
              <a:gd name="connsiteX21" fmla="*/ 704850 w 953770"/>
              <a:gd name="connsiteY21" fmla="*/ 916160 h 1788650"/>
              <a:gd name="connsiteX22" fmla="*/ 701040 w 953770"/>
              <a:gd name="connsiteY22" fmla="*/ 897110 h 1788650"/>
              <a:gd name="connsiteX23" fmla="*/ 693420 w 953770"/>
              <a:gd name="connsiteY23" fmla="*/ 881870 h 1788650"/>
              <a:gd name="connsiteX24" fmla="*/ 685800 w 953770"/>
              <a:gd name="connsiteY24" fmla="*/ 859010 h 1788650"/>
              <a:gd name="connsiteX25" fmla="*/ 674370 w 953770"/>
              <a:gd name="connsiteY25" fmla="*/ 832340 h 1788650"/>
              <a:gd name="connsiteX26" fmla="*/ 666750 w 953770"/>
              <a:gd name="connsiteY26" fmla="*/ 817100 h 1788650"/>
              <a:gd name="connsiteX27" fmla="*/ 659130 w 953770"/>
              <a:gd name="connsiteY27" fmla="*/ 794240 h 1788650"/>
              <a:gd name="connsiteX28" fmla="*/ 655320 w 953770"/>
              <a:gd name="connsiteY28" fmla="*/ 779000 h 1788650"/>
              <a:gd name="connsiteX29" fmla="*/ 647700 w 953770"/>
              <a:gd name="connsiteY29" fmla="*/ 767570 h 1788650"/>
              <a:gd name="connsiteX30" fmla="*/ 640080 w 953770"/>
              <a:gd name="connsiteY30" fmla="*/ 737090 h 1788650"/>
              <a:gd name="connsiteX31" fmla="*/ 636270 w 953770"/>
              <a:gd name="connsiteY31" fmla="*/ 725660 h 1788650"/>
              <a:gd name="connsiteX32" fmla="*/ 632460 w 953770"/>
              <a:gd name="connsiteY32" fmla="*/ 710420 h 1788650"/>
              <a:gd name="connsiteX33" fmla="*/ 624840 w 953770"/>
              <a:gd name="connsiteY33" fmla="*/ 698990 h 1788650"/>
              <a:gd name="connsiteX34" fmla="*/ 621030 w 953770"/>
              <a:gd name="connsiteY34" fmla="*/ 683750 h 1788650"/>
              <a:gd name="connsiteX35" fmla="*/ 605790 w 953770"/>
              <a:gd name="connsiteY35" fmla="*/ 653270 h 1788650"/>
              <a:gd name="connsiteX36" fmla="*/ 586740 w 953770"/>
              <a:gd name="connsiteY36" fmla="*/ 622790 h 1788650"/>
              <a:gd name="connsiteX37" fmla="*/ 567690 w 953770"/>
              <a:gd name="connsiteY37" fmla="*/ 584690 h 1788650"/>
              <a:gd name="connsiteX38" fmla="*/ 567690 w 953770"/>
              <a:gd name="connsiteY38" fmla="*/ 584690 h 1788650"/>
              <a:gd name="connsiteX39" fmla="*/ 537210 w 953770"/>
              <a:gd name="connsiteY39" fmla="*/ 538970 h 1788650"/>
              <a:gd name="connsiteX40" fmla="*/ 518160 w 953770"/>
              <a:gd name="connsiteY40" fmla="*/ 504680 h 1788650"/>
              <a:gd name="connsiteX41" fmla="*/ 510540 w 953770"/>
              <a:gd name="connsiteY41" fmla="*/ 493250 h 1788650"/>
              <a:gd name="connsiteX42" fmla="*/ 468630 w 953770"/>
              <a:gd name="connsiteY42" fmla="*/ 455150 h 1788650"/>
              <a:gd name="connsiteX43" fmla="*/ 434340 w 953770"/>
              <a:gd name="connsiteY43" fmla="*/ 417050 h 1788650"/>
              <a:gd name="connsiteX44" fmla="*/ 403860 w 953770"/>
              <a:gd name="connsiteY44" fmla="*/ 390380 h 1788650"/>
              <a:gd name="connsiteX45" fmla="*/ 369570 w 953770"/>
              <a:gd name="connsiteY45" fmla="*/ 359900 h 1788650"/>
              <a:gd name="connsiteX46" fmla="*/ 342900 w 953770"/>
              <a:gd name="connsiteY46" fmla="*/ 344660 h 1788650"/>
              <a:gd name="connsiteX47" fmla="*/ 308610 w 953770"/>
              <a:gd name="connsiteY47" fmla="*/ 317990 h 1788650"/>
              <a:gd name="connsiteX48" fmla="*/ 281940 w 953770"/>
              <a:gd name="connsiteY48" fmla="*/ 302750 h 1788650"/>
              <a:gd name="connsiteX49" fmla="*/ 270510 w 953770"/>
              <a:gd name="connsiteY49" fmla="*/ 295130 h 1788650"/>
              <a:gd name="connsiteX50" fmla="*/ 224246 w 953770"/>
              <a:gd name="connsiteY50" fmla="*/ 264106 h 1788650"/>
              <a:gd name="connsiteX51" fmla="*/ 188323 w 953770"/>
              <a:gd name="connsiteY51" fmla="*/ 247232 h 1788650"/>
              <a:gd name="connsiteX52" fmla="*/ 163286 w 953770"/>
              <a:gd name="connsiteY52" fmla="*/ 215120 h 1788650"/>
              <a:gd name="connsiteX53" fmla="*/ 117566 w 953770"/>
              <a:gd name="connsiteY53" fmla="*/ 195526 h 1788650"/>
              <a:gd name="connsiteX54" fmla="*/ 76200 w 953770"/>
              <a:gd name="connsiteY54" fmla="*/ 167768 h 1788650"/>
              <a:gd name="connsiteX55" fmla="*/ 30480 w 953770"/>
              <a:gd name="connsiteY55" fmla="*/ 142730 h 1788650"/>
              <a:gd name="connsiteX56" fmla="*/ 22860 w 953770"/>
              <a:gd name="connsiteY56" fmla="*/ 127490 h 1788650"/>
              <a:gd name="connsiteX57" fmla="*/ 11430 w 953770"/>
              <a:gd name="connsiteY57" fmla="*/ 119870 h 1788650"/>
              <a:gd name="connsiteX58" fmla="*/ 19050 w 953770"/>
              <a:gd name="connsiteY58" fmla="*/ 104630 h 1788650"/>
              <a:gd name="connsiteX59" fmla="*/ 30480 w 953770"/>
              <a:gd name="connsiteY59" fmla="*/ 116060 h 1788650"/>
              <a:gd name="connsiteX60" fmla="*/ 41910 w 953770"/>
              <a:gd name="connsiteY60" fmla="*/ 123680 h 1788650"/>
              <a:gd name="connsiteX61" fmla="*/ 60960 w 953770"/>
              <a:gd name="connsiteY61" fmla="*/ 127490 h 1788650"/>
              <a:gd name="connsiteX62" fmla="*/ 53340 w 953770"/>
              <a:gd name="connsiteY62" fmla="*/ 97010 h 1788650"/>
              <a:gd name="connsiteX63" fmla="*/ 49530 w 953770"/>
              <a:gd name="connsiteY63" fmla="*/ 77960 h 1788650"/>
              <a:gd name="connsiteX64" fmla="*/ 72390 w 953770"/>
              <a:gd name="connsiteY64" fmla="*/ 93200 h 1788650"/>
              <a:gd name="connsiteX65" fmla="*/ 83820 w 953770"/>
              <a:gd name="connsiteY65" fmla="*/ 70340 h 1788650"/>
              <a:gd name="connsiteX66" fmla="*/ 110490 w 953770"/>
              <a:gd name="connsiteY66" fmla="*/ 89390 h 1788650"/>
              <a:gd name="connsiteX67" fmla="*/ 118110 w 953770"/>
              <a:gd name="connsiteY67" fmla="*/ 74150 h 1788650"/>
              <a:gd name="connsiteX68" fmla="*/ 125730 w 953770"/>
              <a:gd name="connsiteY68" fmla="*/ 51290 h 1788650"/>
              <a:gd name="connsiteX69" fmla="*/ 133350 w 953770"/>
              <a:gd name="connsiteY69" fmla="*/ 62720 h 1788650"/>
              <a:gd name="connsiteX70" fmla="*/ 140970 w 953770"/>
              <a:gd name="connsiteY70" fmla="*/ 51290 h 1788650"/>
              <a:gd name="connsiteX71" fmla="*/ 182880 w 953770"/>
              <a:gd name="connsiteY71" fmla="*/ 39860 h 1788650"/>
              <a:gd name="connsiteX72" fmla="*/ 211182 w 953770"/>
              <a:gd name="connsiteY72" fmla="*/ 51834 h 1788650"/>
              <a:gd name="connsiteX73" fmla="*/ 242207 w 953770"/>
              <a:gd name="connsiteY73" fmla="*/ 74695 h 1788650"/>
              <a:gd name="connsiteX74" fmla="*/ 283573 w 953770"/>
              <a:gd name="connsiteY74" fmla="*/ 104085 h 1788650"/>
              <a:gd name="connsiteX75" fmla="*/ 349431 w 953770"/>
              <a:gd name="connsiteY75" fmla="*/ 132389 h 1788650"/>
              <a:gd name="connsiteX76" fmla="*/ 389165 w 953770"/>
              <a:gd name="connsiteY76" fmla="*/ 159058 h 1788650"/>
              <a:gd name="connsiteX77" fmla="*/ 421277 w 953770"/>
              <a:gd name="connsiteY77" fmla="*/ 181374 h 1788650"/>
              <a:gd name="connsiteX78" fmla="*/ 457200 w 953770"/>
              <a:gd name="connsiteY78" fmla="*/ 209677 h 1788650"/>
              <a:gd name="connsiteX79" fmla="*/ 524147 w 953770"/>
              <a:gd name="connsiteY79" fmla="*/ 265195 h 1788650"/>
              <a:gd name="connsiteX80" fmla="*/ 555716 w 953770"/>
              <a:gd name="connsiteY80" fmla="*/ 294586 h 1788650"/>
              <a:gd name="connsiteX81" fmla="*/ 594360 w 953770"/>
              <a:gd name="connsiteY81" fmla="*/ 331597 h 1788650"/>
              <a:gd name="connsiteX82" fmla="*/ 622119 w 953770"/>
              <a:gd name="connsiteY82" fmla="*/ 369697 h 1788650"/>
              <a:gd name="connsiteX83" fmla="*/ 647700 w 953770"/>
              <a:gd name="connsiteY83" fmla="*/ 390380 h 1788650"/>
              <a:gd name="connsiteX84" fmla="*/ 678180 w 953770"/>
              <a:gd name="connsiteY84" fmla="*/ 436100 h 1788650"/>
              <a:gd name="connsiteX85" fmla="*/ 704850 w 953770"/>
              <a:gd name="connsiteY85" fmla="*/ 474200 h 1788650"/>
              <a:gd name="connsiteX86" fmla="*/ 741317 w 953770"/>
              <a:gd name="connsiteY86" fmla="*/ 549312 h 1788650"/>
              <a:gd name="connsiteX87" fmla="*/ 767987 w 953770"/>
              <a:gd name="connsiteY87" fmla="*/ 599930 h 1788650"/>
              <a:gd name="connsiteX88" fmla="*/ 798467 w 953770"/>
              <a:gd name="connsiteY88" fmla="*/ 651093 h 1788650"/>
              <a:gd name="connsiteX89" fmla="*/ 807176 w 953770"/>
              <a:gd name="connsiteY89" fmla="*/ 567273 h 1788650"/>
              <a:gd name="connsiteX90" fmla="*/ 801188 w 953770"/>
              <a:gd name="connsiteY90" fmla="*/ 501959 h 1788650"/>
              <a:gd name="connsiteX91" fmla="*/ 796290 w 953770"/>
              <a:gd name="connsiteY91" fmla="*/ 401810 h 1788650"/>
              <a:gd name="connsiteX92" fmla="*/ 792480 w 953770"/>
              <a:gd name="connsiteY92" fmla="*/ 337040 h 1788650"/>
              <a:gd name="connsiteX93" fmla="*/ 784860 w 953770"/>
              <a:gd name="connsiteY93" fmla="*/ 291320 h 1788650"/>
              <a:gd name="connsiteX94" fmla="*/ 788670 w 953770"/>
              <a:gd name="connsiteY94" fmla="*/ 196070 h 1788650"/>
              <a:gd name="connsiteX95" fmla="*/ 792480 w 953770"/>
              <a:gd name="connsiteY95" fmla="*/ 177020 h 1788650"/>
              <a:gd name="connsiteX96" fmla="*/ 800100 w 953770"/>
              <a:gd name="connsiteY96" fmla="*/ 199880 h 1788650"/>
              <a:gd name="connsiteX97" fmla="*/ 803910 w 953770"/>
              <a:gd name="connsiteY97" fmla="*/ 237980 h 1788650"/>
              <a:gd name="connsiteX98" fmla="*/ 807720 w 953770"/>
              <a:gd name="connsiteY98" fmla="*/ 268460 h 1788650"/>
              <a:gd name="connsiteX99" fmla="*/ 815340 w 953770"/>
              <a:gd name="connsiteY99" fmla="*/ 257030 h 1788650"/>
              <a:gd name="connsiteX100" fmla="*/ 826770 w 953770"/>
              <a:gd name="connsiteY100" fmla="*/ 226550 h 1788650"/>
              <a:gd name="connsiteX101" fmla="*/ 845820 w 953770"/>
              <a:gd name="connsiteY101" fmla="*/ 180830 h 1788650"/>
              <a:gd name="connsiteX102" fmla="*/ 853440 w 953770"/>
              <a:gd name="connsiteY102" fmla="*/ 196070 h 1788650"/>
              <a:gd name="connsiteX103" fmla="*/ 868680 w 953770"/>
              <a:gd name="connsiteY103" fmla="*/ 218930 h 1788650"/>
              <a:gd name="connsiteX104" fmla="*/ 876300 w 953770"/>
              <a:gd name="connsiteY104" fmla="*/ 199880 h 1788650"/>
              <a:gd name="connsiteX105" fmla="*/ 883920 w 953770"/>
              <a:gd name="connsiteY105" fmla="*/ 188450 h 1788650"/>
              <a:gd name="connsiteX106" fmla="*/ 887730 w 953770"/>
              <a:gd name="connsiteY106" fmla="*/ 237980 h 1788650"/>
              <a:gd name="connsiteX107" fmla="*/ 894806 w 953770"/>
              <a:gd name="connsiteY107" fmla="*/ 265739 h 1788650"/>
              <a:gd name="connsiteX108" fmla="*/ 906780 w 953770"/>
              <a:gd name="connsiteY108" fmla="*/ 226550 h 1788650"/>
              <a:gd name="connsiteX109" fmla="*/ 929640 w 953770"/>
              <a:gd name="connsiteY109" fmla="*/ 218930 h 1788650"/>
              <a:gd name="connsiteX110" fmla="*/ 933450 w 953770"/>
              <a:gd name="connsiteY110" fmla="*/ 207500 h 1788650"/>
              <a:gd name="connsiteX111" fmla="*/ 944880 w 953770"/>
              <a:gd name="connsiteY111" fmla="*/ 241790 h 1788650"/>
              <a:gd name="connsiteX112" fmla="*/ 941070 w 953770"/>
              <a:gd name="connsiteY112" fmla="*/ 302750 h 1788650"/>
              <a:gd name="connsiteX113" fmla="*/ 944880 w 953770"/>
              <a:gd name="connsiteY113" fmla="*/ 401810 h 1788650"/>
              <a:gd name="connsiteX114" fmla="*/ 948690 w 953770"/>
              <a:gd name="connsiteY114" fmla="*/ 428480 h 1788650"/>
              <a:gd name="connsiteX115" fmla="*/ 952500 w 953770"/>
              <a:gd name="connsiteY115" fmla="*/ 470390 h 1788650"/>
              <a:gd name="connsiteX116" fmla="*/ 950867 w 953770"/>
              <a:gd name="connsiteY116" fmla="*/ 552033 h 1788650"/>
              <a:gd name="connsiteX117" fmla="*/ 945969 w 953770"/>
              <a:gd name="connsiteY117" fmla="*/ 645650 h 1788650"/>
              <a:gd name="connsiteX118" fmla="*/ 946513 w 953770"/>
              <a:gd name="connsiteY118" fmla="*/ 731647 h 1788650"/>
              <a:gd name="connsiteX119" fmla="*/ 938893 w 953770"/>
              <a:gd name="connsiteY119" fmla="*/ 788253 h 1788650"/>
              <a:gd name="connsiteX120" fmla="*/ 941070 w 953770"/>
              <a:gd name="connsiteY120" fmla="*/ 862820 h 1788650"/>
              <a:gd name="connsiteX121" fmla="*/ 933450 w 953770"/>
              <a:gd name="connsiteY121" fmla="*/ 935210 h 1788650"/>
              <a:gd name="connsiteX122" fmla="*/ 925830 w 953770"/>
              <a:gd name="connsiteY122" fmla="*/ 988550 h 1788650"/>
              <a:gd name="connsiteX123" fmla="*/ 929640 w 953770"/>
              <a:gd name="connsiteY123" fmla="*/ 1057130 h 1788650"/>
              <a:gd name="connsiteX124" fmla="*/ 927463 w 953770"/>
              <a:gd name="connsiteY124" fmla="*/ 1130608 h 1788650"/>
              <a:gd name="connsiteX125" fmla="*/ 917121 w 953770"/>
              <a:gd name="connsiteY125" fmla="*/ 1211707 h 1788650"/>
              <a:gd name="connsiteX126" fmla="*/ 917665 w 953770"/>
              <a:gd name="connsiteY126" fmla="*/ 1276477 h 1788650"/>
              <a:gd name="connsiteX127" fmla="*/ 907324 w 953770"/>
              <a:gd name="connsiteY127" fmla="*/ 1341247 h 1788650"/>
              <a:gd name="connsiteX128" fmla="*/ 910590 w 953770"/>
              <a:gd name="connsiteY128" fmla="*/ 1380980 h 1788650"/>
              <a:gd name="connsiteX129" fmla="*/ 902970 w 953770"/>
              <a:gd name="connsiteY129" fmla="*/ 1460446 h 1788650"/>
              <a:gd name="connsiteX130" fmla="*/ 898071 w 953770"/>
              <a:gd name="connsiteY130" fmla="*/ 1525216 h 1788650"/>
              <a:gd name="connsiteX131" fmla="*/ 892628 w 953770"/>
              <a:gd name="connsiteY131" fmla="*/ 1573113 h 1788650"/>
              <a:gd name="connsiteX132" fmla="*/ 887730 w 953770"/>
              <a:gd name="connsiteY132" fmla="*/ 1609580 h 1788650"/>
              <a:gd name="connsiteX133" fmla="*/ 891540 w 953770"/>
              <a:gd name="connsiteY133" fmla="*/ 1617200 h 1788650"/>
              <a:gd name="connsiteX0" fmla="*/ 697230 w 953770"/>
              <a:gd name="connsiteY0" fmla="*/ 1788650 h 1788650"/>
              <a:gd name="connsiteX1" fmla="*/ 704850 w 953770"/>
              <a:gd name="connsiteY1" fmla="*/ 1758170 h 1788650"/>
              <a:gd name="connsiteX2" fmla="*/ 708660 w 953770"/>
              <a:gd name="connsiteY2" fmla="*/ 1742930 h 1788650"/>
              <a:gd name="connsiteX3" fmla="*/ 712470 w 953770"/>
              <a:gd name="connsiteY3" fmla="*/ 1716260 h 1788650"/>
              <a:gd name="connsiteX4" fmla="*/ 716280 w 953770"/>
              <a:gd name="connsiteY4" fmla="*/ 1697210 h 1788650"/>
              <a:gd name="connsiteX5" fmla="*/ 723900 w 953770"/>
              <a:gd name="connsiteY5" fmla="*/ 1674350 h 1788650"/>
              <a:gd name="connsiteX6" fmla="*/ 731520 w 953770"/>
              <a:gd name="connsiteY6" fmla="*/ 1590530 h 1788650"/>
              <a:gd name="connsiteX7" fmla="*/ 735330 w 953770"/>
              <a:gd name="connsiteY7" fmla="*/ 1579100 h 1788650"/>
              <a:gd name="connsiteX8" fmla="*/ 739140 w 953770"/>
              <a:gd name="connsiteY8" fmla="*/ 1529570 h 1788650"/>
              <a:gd name="connsiteX9" fmla="*/ 742950 w 953770"/>
              <a:gd name="connsiteY9" fmla="*/ 1514330 h 1788650"/>
              <a:gd name="connsiteX10" fmla="*/ 740772 w 953770"/>
              <a:gd name="connsiteY10" fmla="*/ 1423979 h 1788650"/>
              <a:gd name="connsiteX11" fmla="*/ 744583 w 953770"/>
              <a:gd name="connsiteY11" fmla="*/ 1400030 h 1788650"/>
              <a:gd name="connsiteX12" fmla="*/ 740228 w 953770"/>
              <a:gd name="connsiteY12" fmla="*/ 1344513 h 1788650"/>
              <a:gd name="connsiteX13" fmla="*/ 744040 w 953770"/>
              <a:gd name="connsiteY13" fmla="*/ 1299881 h 1788650"/>
              <a:gd name="connsiteX14" fmla="*/ 741862 w 953770"/>
              <a:gd name="connsiteY14" fmla="*/ 1234023 h 1788650"/>
              <a:gd name="connsiteX15" fmla="*/ 740772 w 953770"/>
              <a:gd name="connsiteY15" fmla="*/ 1190480 h 1788650"/>
              <a:gd name="connsiteX16" fmla="*/ 735874 w 953770"/>
              <a:gd name="connsiteY16" fmla="*/ 1134418 h 1788650"/>
              <a:gd name="connsiteX17" fmla="*/ 735330 w 953770"/>
              <a:gd name="connsiteY17" fmla="*/ 1087610 h 1788650"/>
              <a:gd name="connsiteX18" fmla="*/ 731520 w 953770"/>
              <a:gd name="connsiteY18" fmla="*/ 1076180 h 1788650"/>
              <a:gd name="connsiteX19" fmla="*/ 723900 w 953770"/>
              <a:gd name="connsiteY19" fmla="*/ 1019030 h 1788650"/>
              <a:gd name="connsiteX20" fmla="*/ 712470 w 953770"/>
              <a:gd name="connsiteY20" fmla="*/ 942830 h 1788650"/>
              <a:gd name="connsiteX21" fmla="*/ 704850 w 953770"/>
              <a:gd name="connsiteY21" fmla="*/ 916160 h 1788650"/>
              <a:gd name="connsiteX22" fmla="*/ 701040 w 953770"/>
              <a:gd name="connsiteY22" fmla="*/ 897110 h 1788650"/>
              <a:gd name="connsiteX23" fmla="*/ 693420 w 953770"/>
              <a:gd name="connsiteY23" fmla="*/ 881870 h 1788650"/>
              <a:gd name="connsiteX24" fmla="*/ 685800 w 953770"/>
              <a:gd name="connsiteY24" fmla="*/ 859010 h 1788650"/>
              <a:gd name="connsiteX25" fmla="*/ 674370 w 953770"/>
              <a:gd name="connsiteY25" fmla="*/ 832340 h 1788650"/>
              <a:gd name="connsiteX26" fmla="*/ 666750 w 953770"/>
              <a:gd name="connsiteY26" fmla="*/ 817100 h 1788650"/>
              <a:gd name="connsiteX27" fmla="*/ 659130 w 953770"/>
              <a:gd name="connsiteY27" fmla="*/ 794240 h 1788650"/>
              <a:gd name="connsiteX28" fmla="*/ 655320 w 953770"/>
              <a:gd name="connsiteY28" fmla="*/ 779000 h 1788650"/>
              <a:gd name="connsiteX29" fmla="*/ 647700 w 953770"/>
              <a:gd name="connsiteY29" fmla="*/ 767570 h 1788650"/>
              <a:gd name="connsiteX30" fmla="*/ 640080 w 953770"/>
              <a:gd name="connsiteY30" fmla="*/ 737090 h 1788650"/>
              <a:gd name="connsiteX31" fmla="*/ 636270 w 953770"/>
              <a:gd name="connsiteY31" fmla="*/ 725660 h 1788650"/>
              <a:gd name="connsiteX32" fmla="*/ 632460 w 953770"/>
              <a:gd name="connsiteY32" fmla="*/ 710420 h 1788650"/>
              <a:gd name="connsiteX33" fmla="*/ 624840 w 953770"/>
              <a:gd name="connsiteY33" fmla="*/ 698990 h 1788650"/>
              <a:gd name="connsiteX34" fmla="*/ 621030 w 953770"/>
              <a:gd name="connsiteY34" fmla="*/ 683750 h 1788650"/>
              <a:gd name="connsiteX35" fmla="*/ 605790 w 953770"/>
              <a:gd name="connsiteY35" fmla="*/ 653270 h 1788650"/>
              <a:gd name="connsiteX36" fmla="*/ 586740 w 953770"/>
              <a:gd name="connsiteY36" fmla="*/ 622790 h 1788650"/>
              <a:gd name="connsiteX37" fmla="*/ 567690 w 953770"/>
              <a:gd name="connsiteY37" fmla="*/ 584690 h 1788650"/>
              <a:gd name="connsiteX38" fmla="*/ 567690 w 953770"/>
              <a:gd name="connsiteY38" fmla="*/ 584690 h 1788650"/>
              <a:gd name="connsiteX39" fmla="*/ 537210 w 953770"/>
              <a:gd name="connsiteY39" fmla="*/ 538970 h 1788650"/>
              <a:gd name="connsiteX40" fmla="*/ 518160 w 953770"/>
              <a:gd name="connsiteY40" fmla="*/ 504680 h 1788650"/>
              <a:gd name="connsiteX41" fmla="*/ 510540 w 953770"/>
              <a:gd name="connsiteY41" fmla="*/ 493250 h 1788650"/>
              <a:gd name="connsiteX42" fmla="*/ 468630 w 953770"/>
              <a:gd name="connsiteY42" fmla="*/ 455150 h 1788650"/>
              <a:gd name="connsiteX43" fmla="*/ 434340 w 953770"/>
              <a:gd name="connsiteY43" fmla="*/ 417050 h 1788650"/>
              <a:gd name="connsiteX44" fmla="*/ 403860 w 953770"/>
              <a:gd name="connsiteY44" fmla="*/ 390380 h 1788650"/>
              <a:gd name="connsiteX45" fmla="*/ 369570 w 953770"/>
              <a:gd name="connsiteY45" fmla="*/ 359900 h 1788650"/>
              <a:gd name="connsiteX46" fmla="*/ 342900 w 953770"/>
              <a:gd name="connsiteY46" fmla="*/ 344660 h 1788650"/>
              <a:gd name="connsiteX47" fmla="*/ 308610 w 953770"/>
              <a:gd name="connsiteY47" fmla="*/ 317990 h 1788650"/>
              <a:gd name="connsiteX48" fmla="*/ 281940 w 953770"/>
              <a:gd name="connsiteY48" fmla="*/ 302750 h 1788650"/>
              <a:gd name="connsiteX49" fmla="*/ 270510 w 953770"/>
              <a:gd name="connsiteY49" fmla="*/ 295130 h 1788650"/>
              <a:gd name="connsiteX50" fmla="*/ 224246 w 953770"/>
              <a:gd name="connsiteY50" fmla="*/ 264106 h 1788650"/>
              <a:gd name="connsiteX51" fmla="*/ 188323 w 953770"/>
              <a:gd name="connsiteY51" fmla="*/ 247232 h 1788650"/>
              <a:gd name="connsiteX52" fmla="*/ 163286 w 953770"/>
              <a:gd name="connsiteY52" fmla="*/ 215120 h 1788650"/>
              <a:gd name="connsiteX53" fmla="*/ 117566 w 953770"/>
              <a:gd name="connsiteY53" fmla="*/ 195526 h 1788650"/>
              <a:gd name="connsiteX54" fmla="*/ 76200 w 953770"/>
              <a:gd name="connsiteY54" fmla="*/ 167768 h 1788650"/>
              <a:gd name="connsiteX55" fmla="*/ 30480 w 953770"/>
              <a:gd name="connsiteY55" fmla="*/ 142730 h 1788650"/>
              <a:gd name="connsiteX56" fmla="*/ 22860 w 953770"/>
              <a:gd name="connsiteY56" fmla="*/ 127490 h 1788650"/>
              <a:gd name="connsiteX57" fmla="*/ 11430 w 953770"/>
              <a:gd name="connsiteY57" fmla="*/ 119870 h 1788650"/>
              <a:gd name="connsiteX58" fmla="*/ 19050 w 953770"/>
              <a:gd name="connsiteY58" fmla="*/ 104630 h 1788650"/>
              <a:gd name="connsiteX59" fmla="*/ 30480 w 953770"/>
              <a:gd name="connsiteY59" fmla="*/ 116060 h 1788650"/>
              <a:gd name="connsiteX60" fmla="*/ 41910 w 953770"/>
              <a:gd name="connsiteY60" fmla="*/ 123680 h 1788650"/>
              <a:gd name="connsiteX61" fmla="*/ 60960 w 953770"/>
              <a:gd name="connsiteY61" fmla="*/ 127490 h 1788650"/>
              <a:gd name="connsiteX62" fmla="*/ 53340 w 953770"/>
              <a:gd name="connsiteY62" fmla="*/ 97010 h 1788650"/>
              <a:gd name="connsiteX63" fmla="*/ 49530 w 953770"/>
              <a:gd name="connsiteY63" fmla="*/ 77960 h 1788650"/>
              <a:gd name="connsiteX64" fmla="*/ 72390 w 953770"/>
              <a:gd name="connsiteY64" fmla="*/ 93200 h 1788650"/>
              <a:gd name="connsiteX65" fmla="*/ 83820 w 953770"/>
              <a:gd name="connsiteY65" fmla="*/ 70340 h 1788650"/>
              <a:gd name="connsiteX66" fmla="*/ 110490 w 953770"/>
              <a:gd name="connsiteY66" fmla="*/ 89390 h 1788650"/>
              <a:gd name="connsiteX67" fmla="*/ 118110 w 953770"/>
              <a:gd name="connsiteY67" fmla="*/ 74150 h 1788650"/>
              <a:gd name="connsiteX68" fmla="*/ 125730 w 953770"/>
              <a:gd name="connsiteY68" fmla="*/ 51290 h 1788650"/>
              <a:gd name="connsiteX69" fmla="*/ 133350 w 953770"/>
              <a:gd name="connsiteY69" fmla="*/ 62720 h 1788650"/>
              <a:gd name="connsiteX70" fmla="*/ 140970 w 953770"/>
              <a:gd name="connsiteY70" fmla="*/ 51290 h 1788650"/>
              <a:gd name="connsiteX71" fmla="*/ 182880 w 953770"/>
              <a:gd name="connsiteY71" fmla="*/ 39860 h 1788650"/>
              <a:gd name="connsiteX72" fmla="*/ 211182 w 953770"/>
              <a:gd name="connsiteY72" fmla="*/ 51834 h 1788650"/>
              <a:gd name="connsiteX73" fmla="*/ 242207 w 953770"/>
              <a:gd name="connsiteY73" fmla="*/ 74695 h 1788650"/>
              <a:gd name="connsiteX74" fmla="*/ 283573 w 953770"/>
              <a:gd name="connsiteY74" fmla="*/ 104085 h 1788650"/>
              <a:gd name="connsiteX75" fmla="*/ 349431 w 953770"/>
              <a:gd name="connsiteY75" fmla="*/ 132389 h 1788650"/>
              <a:gd name="connsiteX76" fmla="*/ 389165 w 953770"/>
              <a:gd name="connsiteY76" fmla="*/ 159058 h 1788650"/>
              <a:gd name="connsiteX77" fmla="*/ 421277 w 953770"/>
              <a:gd name="connsiteY77" fmla="*/ 181374 h 1788650"/>
              <a:gd name="connsiteX78" fmla="*/ 457200 w 953770"/>
              <a:gd name="connsiteY78" fmla="*/ 209677 h 1788650"/>
              <a:gd name="connsiteX79" fmla="*/ 524147 w 953770"/>
              <a:gd name="connsiteY79" fmla="*/ 265195 h 1788650"/>
              <a:gd name="connsiteX80" fmla="*/ 555716 w 953770"/>
              <a:gd name="connsiteY80" fmla="*/ 294586 h 1788650"/>
              <a:gd name="connsiteX81" fmla="*/ 594360 w 953770"/>
              <a:gd name="connsiteY81" fmla="*/ 331597 h 1788650"/>
              <a:gd name="connsiteX82" fmla="*/ 622119 w 953770"/>
              <a:gd name="connsiteY82" fmla="*/ 369697 h 1788650"/>
              <a:gd name="connsiteX83" fmla="*/ 647700 w 953770"/>
              <a:gd name="connsiteY83" fmla="*/ 390380 h 1788650"/>
              <a:gd name="connsiteX84" fmla="*/ 678180 w 953770"/>
              <a:gd name="connsiteY84" fmla="*/ 436100 h 1788650"/>
              <a:gd name="connsiteX85" fmla="*/ 704850 w 953770"/>
              <a:gd name="connsiteY85" fmla="*/ 474200 h 1788650"/>
              <a:gd name="connsiteX86" fmla="*/ 741317 w 953770"/>
              <a:gd name="connsiteY86" fmla="*/ 549312 h 1788650"/>
              <a:gd name="connsiteX87" fmla="*/ 767987 w 953770"/>
              <a:gd name="connsiteY87" fmla="*/ 599930 h 1788650"/>
              <a:gd name="connsiteX88" fmla="*/ 798467 w 953770"/>
              <a:gd name="connsiteY88" fmla="*/ 651093 h 1788650"/>
              <a:gd name="connsiteX89" fmla="*/ 807176 w 953770"/>
              <a:gd name="connsiteY89" fmla="*/ 567273 h 1788650"/>
              <a:gd name="connsiteX90" fmla="*/ 801188 w 953770"/>
              <a:gd name="connsiteY90" fmla="*/ 501959 h 1788650"/>
              <a:gd name="connsiteX91" fmla="*/ 796290 w 953770"/>
              <a:gd name="connsiteY91" fmla="*/ 401810 h 1788650"/>
              <a:gd name="connsiteX92" fmla="*/ 792480 w 953770"/>
              <a:gd name="connsiteY92" fmla="*/ 337040 h 1788650"/>
              <a:gd name="connsiteX93" fmla="*/ 784860 w 953770"/>
              <a:gd name="connsiteY93" fmla="*/ 291320 h 1788650"/>
              <a:gd name="connsiteX94" fmla="*/ 788670 w 953770"/>
              <a:gd name="connsiteY94" fmla="*/ 196070 h 1788650"/>
              <a:gd name="connsiteX95" fmla="*/ 792480 w 953770"/>
              <a:gd name="connsiteY95" fmla="*/ 177020 h 1788650"/>
              <a:gd name="connsiteX96" fmla="*/ 800100 w 953770"/>
              <a:gd name="connsiteY96" fmla="*/ 199880 h 1788650"/>
              <a:gd name="connsiteX97" fmla="*/ 803910 w 953770"/>
              <a:gd name="connsiteY97" fmla="*/ 237980 h 1788650"/>
              <a:gd name="connsiteX98" fmla="*/ 807720 w 953770"/>
              <a:gd name="connsiteY98" fmla="*/ 268460 h 1788650"/>
              <a:gd name="connsiteX99" fmla="*/ 815340 w 953770"/>
              <a:gd name="connsiteY99" fmla="*/ 257030 h 1788650"/>
              <a:gd name="connsiteX100" fmla="*/ 826770 w 953770"/>
              <a:gd name="connsiteY100" fmla="*/ 226550 h 1788650"/>
              <a:gd name="connsiteX101" fmla="*/ 845820 w 953770"/>
              <a:gd name="connsiteY101" fmla="*/ 180830 h 1788650"/>
              <a:gd name="connsiteX102" fmla="*/ 853440 w 953770"/>
              <a:gd name="connsiteY102" fmla="*/ 196070 h 1788650"/>
              <a:gd name="connsiteX103" fmla="*/ 868680 w 953770"/>
              <a:gd name="connsiteY103" fmla="*/ 218930 h 1788650"/>
              <a:gd name="connsiteX104" fmla="*/ 876300 w 953770"/>
              <a:gd name="connsiteY104" fmla="*/ 199880 h 1788650"/>
              <a:gd name="connsiteX105" fmla="*/ 883920 w 953770"/>
              <a:gd name="connsiteY105" fmla="*/ 188450 h 1788650"/>
              <a:gd name="connsiteX106" fmla="*/ 887730 w 953770"/>
              <a:gd name="connsiteY106" fmla="*/ 237980 h 1788650"/>
              <a:gd name="connsiteX107" fmla="*/ 894806 w 953770"/>
              <a:gd name="connsiteY107" fmla="*/ 265739 h 1788650"/>
              <a:gd name="connsiteX108" fmla="*/ 906780 w 953770"/>
              <a:gd name="connsiteY108" fmla="*/ 226550 h 1788650"/>
              <a:gd name="connsiteX109" fmla="*/ 929640 w 953770"/>
              <a:gd name="connsiteY109" fmla="*/ 218930 h 1788650"/>
              <a:gd name="connsiteX110" fmla="*/ 933450 w 953770"/>
              <a:gd name="connsiteY110" fmla="*/ 207500 h 1788650"/>
              <a:gd name="connsiteX111" fmla="*/ 944880 w 953770"/>
              <a:gd name="connsiteY111" fmla="*/ 241790 h 1788650"/>
              <a:gd name="connsiteX112" fmla="*/ 941070 w 953770"/>
              <a:gd name="connsiteY112" fmla="*/ 302750 h 1788650"/>
              <a:gd name="connsiteX113" fmla="*/ 944880 w 953770"/>
              <a:gd name="connsiteY113" fmla="*/ 401810 h 1788650"/>
              <a:gd name="connsiteX114" fmla="*/ 948690 w 953770"/>
              <a:gd name="connsiteY114" fmla="*/ 428480 h 1788650"/>
              <a:gd name="connsiteX115" fmla="*/ 952500 w 953770"/>
              <a:gd name="connsiteY115" fmla="*/ 470390 h 1788650"/>
              <a:gd name="connsiteX116" fmla="*/ 950867 w 953770"/>
              <a:gd name="connsiteY116" fmla="*/ 552033 h 1788650"/>
              <a:gd name="connsiteX117" fmla="*/ 945969 w 953770"/>
              <a:gd name="connsiteY117" fmla="*/ 645650 h 1788650"/>
              <a:gd name="connsiteX118" fmla="*/ 946513 w 953770"/>
              <a:gd name="connsiteY118" fmla="*/ 731647 h 1788650"/>
              <a:gd name="connsiteX119" fmla="*/ 938893 w 953770"/>
              <a:gd name="connsiteY119" fmla="*/ 788253 h 1788650"/>
              <a:gd name="connsiteX120" fmla="*/ 941070 w 953770"/>
              <a:gd name="connsiteY120" fmla="*/ 862820 h 1788650"/>
              <a:gd name="connsiteX121" fmla="*/ 933450 w 953770"/>
              <a:gd name="connsiteY121" fmla="*/ 935210 h 1788650"/>
              <a:gd name="connsiteX122" fmla="*/ 925830 w 953770"/>
              <a:gd name="connsiteY122" fmla="*/ 988550 h 1788650"/>
              <a:gd name="connsiteX123" fmla="*/ 929640 w 953770"/>
              <a:gd name="connsiteY123" fmla="*/ 1057130 h 1788650"/>
              <a:gd name="connsiteX124" fmla="*/ 927463 w 953770"/>
              <a:gd name="connsiteY124" fmla="*/ 1130608 h 1788650"/>
              <a:gd name="connsiteX125" fmla="*/ 917121 w 953770"/>
              <a:gd name="connsiteY125" fmla="*/ 1211707 h 1788650"/>
              <a:gd name="connsiteX126" fmla="*/ 917665 w 953770"/>
              <a:gd name="connsiteY126" fmla="*/ 1276477 h 1788650"/>
              <a:gd name="connsiteX127" fmla="*/ 907324 w 953770"/>
              <a:gd name="connsiteY127" fmla="*/ 1341247 h 1788650"/>
              <a:gd name="connsiteX128" fmla="*/ 910590 w 953770"/>
              <a:gd name="connsiteY128" fmla="*/ 1380980 h 1788650"/>
              <a:gd name="connsiteX129" fmla="*/ 902970 w 953770"/>
              <a:gd name="connsiteY129" fmla="*/ 1460446 h 1788650"/>
              <a:gd name="connsiteX130" fmla="*/ 898071 w 953770"/>
              <a:gd name="connsiteY130" fmla="*/ 1525216 h 1788650"/>
              <a:gd name="connsiteX131" fmla="*/ 892628 w 953770"/>
              <a:gd name="connsiteY131" fmla="*/ 1573113 h 1788650"/>
              <a:gd name="connsiteX132" fmla="*/ 887730 w 953770"/>
              <a:gd name="connsiteY132" fmla="*/ 1609580 h 1788650"/>
              <a:gd name="connsiteX133" fmla="*/ 891540 w 953770"/>
              <a:gd name="connsiteY133" fmla="*/ 1617200 h 1788650"/>
              <a:gd name="connsiteX0" fmla="*/ 697230 w 953770"/>
              <a:gd name="connsiteY0" fmla="*/ 1788650 h 1788650"/>
              <a:gd name="connsiteX1" fmla="*/ 704850 w 953770"/>
              <a:gd name="connsiteY1" fmla="*/ 1758170 h 1788650"/>
              <a:gd name="connsiteX2" fmla="*/ 708660 w 953770"/>
              <a:gd name="connsiteY2" fmla="*/ 1742930 h 1788650"/>
              <a:gd name="connsiteX3" fmla="*/ 712470 w 953770"/>
              <a:gd name="connsiteY3" fmla="*/ 1716260 h 1788650"/>
              <a:gd name="connsiteX4" fmla="*/ 716280 w 953770"/>
              <a:gd name="connsiteY4" fmla="*/ 1697210 h 1788650"/>
              <a:gd name="connsiteX5" fmla="*/ 723900 w 953770"/>
              <a:gd name="connsiteY5" fmla="*/ 1674350 h 1788650"/>
              <a:gd name="connsiteX6" fmla="*/ 731520 w 953770"/>
              <a:gd name="connsiteY6" fmla="*/ 1590530 h 1788650"/>
              <a:gd name="connsiteX7" fmla="*/ 735330 w 953770"/>
              <a:gd name="connsiteY7" fmla="*/ 1579100 h 1788650"/>
              <a:gd name="connsiteX8" fmla="*/ 739140 w 953770"/>
              <a:gd name="connsiteY8" fmla="*/ 1529570 h 1788650"/>
              <a:gd name="connsiteX9" fmla="*/ 742950 w 953770"/>
              <a:gd name="connsiteY9" fmla="*/ 1514330 h 1788650"/>
              <a:gd name="connsiteX10" fmla="*/ 740772 w 953770"/>
              <a:gd name="connsiteY10" fmla="*/ 1423979 h 1788650"/>
              <a:gd name="connsiteX11" fmla="*/ 744583 w 953770"/>
              <a:gd name="connsiteY11" fmla="*/ 1400030 h 1788650"/>
              <a:gd name="connsiteX12" fmla="*/ 740228 w 953770"/>
              <a:gd name="connsiteY12" fmla="*/ 1344513 h 1788650"/>
              <a:gd name="connsiteX13" fmla="*/ 744040 w 953770"/>
              <a:gd name="connsiteY13" fmla="*/ 1299881 h 1788650"/>
              <a:gd name="connsiteX14" fmla="*/ 733698 w 953770"/>
              <a:gd name="connsiteY14" fmla="*/ 1231302 h 1788650"/>
              <a:gd name="connsiteX15" fmla="*/ 740772 w 953770"/>
              <a:gd name="connsiteY15" fmla="*/ 1190480 h 1788650"/>
              <a:gd name="connsiteX16" fmla="*/ 735874 w 953770"/>
              <a:gd name="connsiteY16" fmla="*/ 1134418 h 1788650"/>
              <a:gd name="connsiteX17" fmla="*/ 735330 w 953770"/>
              <a:gd name="connsiteY17" fmla="*/ 1087610 h 1788650"/>
              <a:gd name="connsiteX18" fmla="*/ 731520 w 953770"/>
              <a:gd name="connsiteY18" fmla="*/ 1076180 h 1788650"/>
              <a:gd name="connsiteX19" fmla="*/ 723900 w 953770"/>
              <a:gd name="connsiteY19" fmla="*/ 1019030 h 1788650"/>
              <a:gd name="connsiteX20" fmla="*/ 712470 w 953770"/>
              <a:gd name="connsiteY20" fmla="*/ 942830 h 1788650"/>
              <a:gd name="connsiteX21" fmla="*/ 704850 w 953770"/>
              <a:gd name="connsiteY21" fmla="*/ 916160 h 1788650"/>
              <a:gd name="connsiteX22" fmla="*/ 701040 w 953770"/>
              <a:gd name="connsiteY22" fmla="*/ 897110 h 1788650"/>
              <a:gd name="connsiteX23" fmla="*/ 693420 w 953770"/>
              <a:gd name="connsiteY23" fmla="*/ 881870 h 1788650"/>
              <a:gd name="connsiteX24" fmla="*/ 685800 w 953770"/>
              <a:gd name="connsiteY24" fmla="*/ 859010 h 1788650"/>
              <a:gd name="connsiteX25" fmla="*/ 674370 w 953770"/>
              <a:gd name="connsiteY25" fmla="*/ 832340 h 1788650"/>
              <a:gd name="connsiteX26" fmla="*/ 666750 w 953770"/>
              <a:gd name="connsiteY26" fmla="*/ 817100 h 1788650"/>
              <a:gd name="connsiteX27" fmla="*/ 659130 w 953770"/>
              <a:gd name="connsiteY27" fmla="*/ 794240 h 1788650"/>
              <a:gd name="connsiteX28" fmla="*/ 655320 w 953770"/>
              <a:gd name="connsiteY28" fmla="*/ 779000 h 1788650"/>
              <a:gd name="connsiteX29" fmla="*/ 647700 w 953770"/>
              <a:gd name="connsiteY29" fmla="*/ 767570 h 1788650"/>
              <a:gd name="connsiteX30" fmla="*/ 640080 w 953770"/>
              <a:gd name="connsiteY30" fmla="*/ 737090 h 1788650"/>
              <a:gd name="connsiteX31" fmla="*/ 636270 w 953770"/>
              <a:gd name="connsiteY31" fmla="*/ 725660 h 1788650"/>
              <a:gd name="connsiteX32" fmla="*/ 632460 w 953770"/>
              <a:gd name="connsiteY32" fmla="*/ 710420 h 1788650"/>
              <a:gd name="connsiteX33" fmla="*/ 624840 w 953770"/>
              <a:gd name="connsiteY33" fmla="*/ 698990 h 1788650"/>
              <a:gd name="connsiteX34" fmla="*/ 621030 w 953770"/>
              <a:gd name="connsiteY34" fmla="*/ 683750 h 1788650"/>
              <a:gd name="connsiteX35" fmla="*/ 605790 w 953770"/>
              <a:gd name="connsiteY35" fmla="*/ 653270 h 1788650"/>
              <a:gd name="connsiteX36" fmla="*/ 586740 w 953770"/>
              <a:gd name="connsiteY36" fmla="*/ 622790 h 1788650"/>
              <a:gd name="connsiteX37" fmla="*/ 567690 w 953770"/>
              <a:gd name="connsiteY37" fmla="*/ 584690 h 1788650"/>
              <a:gd name="connsiteX38" fmla="*/ 567690 w 953770"/>
              <a:gd name="connsiteY38" fmla="*/ 584690 h 1788650"/>
              <a:gd name="connsiteX39" fmla="*/ 537210 w 953770"/>
              <a:gd name="connsiteY39" fmla="*/ 538970 h 1788650"/>
              <a:gd name="connsiteX40" fmla="*/ 518160 w 953770"/>
              <a:gd name="connsiteY40" fmla="*/ 504680 h 1788650"/>
              <a:gd name="connsiteX41" fmla="*/ 510540 w 953770"/>
              <a:gd name="connsiteY41" fmla="*/ 493250 h 1788650"/>
              <a:gd name="connsiteX42" fmla="*/ 468630 w 953770"/>
              <a:gd name="connsiteY42" fmla="*/ 455150 h 1788650"/>
              <a:gd name="connsiteX43" fmla="*/ 434340 w 953770"/>
              <a:gd name="connsiteY43" fmla="*/ 417050 h 1788650"/>
              <a:gd name="connsiteX44" fmla="*/ 403860 w 953770"/>
              <a:gd name="connsiteY44" fmla="*/ 390380 h 1788650"/>
              <a:gd name="connsiteX45" fmla="*/ 369570 w 953770"/>
              <a:gd name="connsiteY45" fmla="*/ 359900 h 1788650"/>
              <a:gd name="connsiteX46" fmla="*/ 342900 w 953770"/>
              <a:gd name="connsiteY46" fmla="*/ 344660 h 1788650"/>
              <a:gd name="connsiteX47" fmla="*/ 308610 w 953770"/>
              <a:gd name="connsiteY47" fmla="*/ 317990 h 1788650"/>
              <a:gd name="connsiteX48" fmla="*/ 281940 w 953770"/>
              <a:gd name="connsiteY48" fmla="*/ 302750 h 1788650"/>
              <a:gd name="connsiteX49" fmla="*/ 270510 w 953770"/>
              <a:gd name="connsiteY49" fmla="*/ 295130 h 1788650"/>
              <a:gd name="connsiteX50" fmla="*/ 224246 w 953770"/>
              <a:gd name="connsiteY50" fmla="*/ 264106 h 1788650"/>
              <a:gd name="connsiteX51" fmla="*/ 188323 w 953770"/>
              <a:gd name="connsiteY51" fmla="*/ 247232 h 1788650"/>
              <a:gd name="connsiteX52" fmla="*/ 163286 w 953770"/>
              <a:gd name="connsiteY52" fmla="*/ 215120 h 1788650"/>
              <a:gd name="connsiteX53" fmla="*/ 117566 w 953770"/>
              <a:gd name="connsiteY53" fmla="*/ 195526 h 1788650"/>
              <a:gd name="connsiteX54" fmla="*/ 76200 w 953770"/>
              <a:gd name="connsiteY54" fmla="*/ 167768 h 1788650"/>
              <a:gd name="connsiteX55" fmla="*/ 30480 w 953770"/>
              <a:gd name="connsiteY55" fmla="*/ 142730 h 1788650"/>
              <a:gd name="connsiteX56" fmla="*/ 22860 w 953770"/>
              <a:gd name="connsiteY56" fmla="*/ 127490 h 1788650"/>
              <a:gd name="connsiteX57" fmla="*/ 11430 w 953770"/>
              <a:gd name="connsiteY57" fmla="*/ 119870 h 1788650"/>
              <a:gd name="connsiteX58" fmla="*/ 19050 w 953770"/>
              <a:gd name="connsiteY58" fmla="*/ 104630 h 1788650"/>
              <a:gd name="connsiteX59" fmla="*/ 30480 w 953770"/>
              <a:gd name="connsiteY59" fmla="*/ 116060 h 1788650"/>
              <a:gd name="connsiteX60" fmla="*/ 41910 w 953770"/>
              <a:gd name="connsiteY60" fmla="*/ 123680 h 1788650"/>
              <a:gd name="connsiteX61" fmla="*/ 60960 w 953770"/>
              <a:gd name="connsiteY61" fmla="*/ 127490 h 1788650"/>
              <a:gd name="connsiteX62" fmla="*/ 53340 w 953770"/>
              <a:gd name="connsiteY62" fmla="*/ 97010 h 1788650"/>
              <a:gd name="connsiteX63" fmla="*/ 49530 w 953770"/>
              <a:gd name="connsiteY63" fmla="*/ 77960 h 1788650"/>
              <a:gd name="connsiteX64" fmla="*/ 72390 w 953770"/>
              <a:gd name="connsiteY64" fmla="*/ 93200 h 1788650"/>
              <a:gd name="connsiteX65" fmla="*/ 83820 w 953770"/>
              <a:gd name="connsiteY65" fmla="*/ 70340 h 1788650"/>
              <a:gd name="connsiteX66" fmla="*/ 110490 w 953770"/>
              <a:gd name="connsiteY66" fmla="*/ 89390 h 1788650"/>
              <a:gd name="connsiteX67" fmla="*/ 118110 w 953770"/>
              <a:gd name="connsiteY67" fmla="*/ 74150 h 1788650"/>
              <a:gd name="connsiteX68" fmla="*/ 125730 w 953770"/>
              <a:gd name="connsiteY68" fmla="*/ 51290 h 1788650"/>
              <a:gd name="connsiteX69" fmla="*/ 133350 w 953770"/>
              <a:gd name="connsiteY69" fmla="*/ 62720 h 1788650"/>
              <a:gd name="connsiteX70" fmla="*/ 140970 w 953770"/>
              <a:gd name="connsiteY70" fmla="*/ 51290 h 1788650"/>
              <a:gd name="connsiteX71" fmla="*/ 182880 w 953770"/>
              <a:gd name="connsiteY71" fmla="*/ 39860 h 1788650"/>
              <a:gd name="connsiteX72" fmla="*/ 211182 w 953770"/>
              <a:gd name="connsiteY72" fmla="*/ 51834 h 1788650"/>
              <a:gd name="connsiteX73" fmla="*/ 242207 w 953770"/>
              <a:gd name="connsiteY73" fmla="*/ 74695 h 1788650"/>
              <a:gd name="connsiteX74" fmla="*/ 283573 w 953770"/>
              <a:gd name="connsiteY74" fmla="*/ 104085 h 1788650"/>
              <a:gd name="connsiteX75" fmla="*/ 349431 w 953770"/>
              <a:gd name="connsiteY75" fmla="*/ 132389 h 1788650"/>
              <a:gd name="connsiteX76" fmla="*/ 389165 w 953770"/>
              <a:gd name="connsiteY76" fmla="*/ 159058 h 1788650"/>
              <a:gd name="connsiteX77" fmla="*/ 421277 w 953770"/>
              <a:gd name="connsiteY77" fmla="*/ 181374 h 1788650"/>
              <a:gd name="connsiteX78" fmla="*/ 457200 w 953770"/>
              <a:gd name="connsiteY78" fmla="*/ 209677 h 1788650"/>
              <a:gd name="connsiteX79" fmla="*/ 524147 w 953770"/>
              <a:gd name="connsiteY79" fmla="*/ 265195 h 1788650"/>
              <a:gd name="connsiteX80" fmla="*/ 555716 w 953770"/>
              <a:gd name="connsiteY80" fmla="*/ 294586 h 1788650"/>
              <a:gd name="connsiteX81" fmla="*/ 594360 w 953770"/>
              <a:gd name="connsiteY81" fmla="*/ 331597 h 1788650"/>
              <a:gd name="connsiteX82" fmla="*/ 622119 w 953770"/>
              <a:gd name="connsiteY82" fmla="*/ 369697 h 1788650"/>
              <a:gd name="connsiteX83" fmla="*/ 647700 w 953770"/>
              <a:gd name="connsiteY83" fmla="*/ 390380 h 1788650"/>
              <a:gd name="connsiteX84" fmla="*/ 678180 w 953770"/>
              <a:gd name="connsiteY84" fmla="*/ 436100 h 1788650"/>
              <a:gd name="connsiteX85" fmla="*/ 704850 w 953770"/>
              <a:gd name="connsiteY85" fmla="*/ 474200 h 1788650"/>
              <a:gd name="connsiteX86" fmla="*/ 741317 w 953770"/>
              <a:gd name="connsiteY86" fmla="*/ 549312 h 1788650"/>
              <a:gd name="connsiteX87" fmla="*/ 767987 w 953770"/>
              <a:gd name="connsiteY87" fmla="*/ 599930 h 1788650"/>
              <a:gd name="connsiteX88" fmla="*/ 798467 w 953770"/>
              <a:gd name="connsiteY88" fmla="*/ 651093 h 1788650"/>
              <a:gd name="connsiteX89" fmla="*/ 807176 w 953770"/>
              <a:gd name="connsiteY89" fmla="*/ 567273 h 1788650"/>
              <a:gd name="connsiteX90" fmla="*/ 801188 w 953770"/>
              <a:gd name="connsiteY90" fmla="*/ 501959 h 1788650"/>
              <a:gd name="connsiteX91" fmla="*/ 796290 w 953770"/>
              <a:gd name="connsiteY91" fmla="*/ 401810 h 1788650"/>
              <a:gd name="connsiteX92" fmla="*/ 792480 w 953770"/>
              <a:gd name="connsiteY92" fmla="*/ 337040 h 1788650"/>
              <a:gd name="connsiteX93" fmla="*/ 784860 w 953770"/>
              <a:gd name="connsiteY93" fmla="*/ 291320 h 1788650"/>
              <a:gd name="connsiteX94" fmla="*/ 788670 w 953770"/>
              <a:gd name="connsiteY94" fmla="*/ 196070 h 1788650"/>
              <a:gd name="connsiteX95" fmla="*/ 792480 w 953770"/>
              <a:gd name="connsiteY95" fmla="*/ 177020 h 1788650"/>
              <a:gd name="connsiteX96" fmla="*/ 800100 w 953770"/>
              <a:gd name="connsiteY96" fmla="*/ 199880 h 1788650"/>
              <a:gd name="connsiteX97" fmla="*/ 803910 w 953770"/>
              <a:gd name="connsiteY97" fmla="*/ 237980 h 1788650"/>
              <a:gd name="connsiteX98" fmla="*/ 807720 w 953770"/>
              <a:gd name="connsiteY98" fmla="*/ 268460 h 1788650"/>
              <a:gd name="connsiteX99" fmla="*/ 815340 w 953770"/>
              <a:gd name="connsiteY99" fmla="*/ 257030 h 1788650"/>
              <a:gd name="connsiteX100" fmla="*/ 826770 w 953770"/>
              <a:gd name="connsiteY100" fmla="*/ 226550 h 1788650"/>
              <a:gd name="connsiteX101" fmla="*/ 845820 w 953770"/>
              <a:gd name="connsiteY101" fmla="*/ 180830 h 1788650"/>
              <a:gd name="connsiteX102" fmla="*/ 853440 w 953770"/>
              <a:gd name="connsiteY102" fmla="*/ 196070 h 1788650"/>
              <a:gd name="connsiteX103" fmla="*/ 868680 w 953770"/>
              <a:gd name="connsiteY103" fmla="*/ 218930 h 1788650"/>
              <a:gd name="connsiteX104" fmla="*/ 876300 w 953770"/>
              <a:gd name="connsiteY104" fmla="*/ 199880 h 1788650"/>
              <a:gd name="connsiteX105" fmla="*/ 883920 w 953770"/>
              <a:gd name="connsiteY105" fmla="*/ 188450 h 1788650"/>
              <a:gd name="connsiteX106" fmla="*/ 887730 w 953770"/>
              <a:gd name="connsiteY106" fmla="*/ 237980 h 1788650"/>
              <a:gd name="connsiteX107" fmla="*/ 894806 w 953770"/>
              <a:gd name="connsiteY107" fmla="*/ 265739 h 1788650"/>
              <a:gd name="connsiteX108" fmla="*/ 906780 w 953770"/>
              <a:gd name="connsiteY108" fmla="*/ 226550 h 1788650"/>
              <a:gd name="connsiteX109" fmla="*/ 929640 w 953770"/>
              <a:gd name="connsiteY109" fmla="*/ 218930 h 1788650"/>
              <a:gd name="connsiteX110" fmla="*/ 933450 w 953770"/>
              <a:gd name="connsiteY110" fmla="*/ 207500 h 1788650"/>
              <a:gd name="connsiteX111" fmla="*/ 944880 w 953770"/>
              <a:gd name="connsiteY111" fmla="*/ 241790 h 1788650"/>
              <a:gd name="connsiteX112" fmla="*/ 941070 w 953770"/>
              <a:gd name="connsiteY112" fmla="*/ 302750 h 1788650"/>
              <a:gd name="connsiteX113" fmla="*/ 944880 w 953770"/>
              <a:gd name="connsiteY113" fmla="*/ 401810 h 1788650"/>
              <a:gd name="connsiteX114" fmla="*/ 948690 w 953770"/>
              <a:gd name="connsiteY114" fmla="*/ 428480 h 1788650"/>
              <a:gd name="connsiteX115" fmla="*/ 952500 w 953770"/>
              <a:gd name="connsiteY115" fmla="*/ 470390 h 1788650"/>
              <a:gd name="connsiteX116" fmla="*/ 950867 w 953770"/>
              <a:gd name="connsiteY116" fmla="*/ 552033 h 1788650"/>
              <a:gd name="connsiteX117" fmla="*/ 945969 w 953770"/>
              <a:gd name="connsiteY117" fmla="*/ 645650 h 1788650"/>
              <a:gd name="connsiteX118" fmla="*/ 946513 w 953770"/>
              <a:gd name="connsiteY118" fmla="*/ 731647 h 1788650"/>
              <a:gd name="connsiteX119" fmla="*/ 938893 w 953770"/>
              <a:gd name="connsiteY119" fmla="*/ 788253 h 1788650"/>
              <a:gd name="connsiteX120" fmla="*/ 941070 w 953770"/>
              <a:gd name="connsiteY120" fmla="*/ 862820 h 1788650"/>
              <a:gd name="connsiteX121" fmla="*/ 933450 w 953770"/>
              <a:gd name="connsiteY121" fmla="*/ 935210 h 1788650"/>
              <a:gd name="connsiteX122" fmla="*/ 925830 w 953770"/>
              <a:gd name="connsiteY122" fmla="*/ 988550 h 1788650"/>
              <a:gd name="connsiteX123" fmla="*/ 929640 w 953770"/>
              <a:gd name="connsiteY123" fmla="*/ 1057130 h 1788650"/>
              <a:gd name="connsiteX124" fmla="*/ 927463 w 953770"/>
              <a:gd name="connsiteY124" fmla="*/ 1130608 h 1788650"/>
              <a:gd name="connsiteX125" fmla="*/ 917121 w 953770"/>
              <a:gd name="connsiteY125" fmla="*/ 1211707 h 1788650"/>
              <a:gd name="connsiteX126" fmla="*/ 917665 w 953770"/>
              <a:gd name="connsiteY126" fmla="*/ 1276477 h 1788650"/>
              <a:gd name="connsiteX127" fmla="*/ 907324 w 953770"/>
              <a:gd name="connsiteY127" fmla="*/ 1341247 h 1788650"/>
              <a:gd name="connsiteX128" fmla="*/ 910590 w 953770"/>
              <a:gd name="connsiteY128" fmla="*/ 1380980 h 1788650"/>
              <a:gd name="connsiteX129" fmla="*/ 902970 w 953770"/>
              <a:gd name="connsiteY129" fmla="*/ 1460446 h 1788650"/>
              <a:gd name="connsiteX130" fmla="*/ 898071 w 953770"/>
              <a:gd name="connsiteY130" fmla="*/ 1525216 h 1788650"/>
              <a:gd name="connsiteX131" fmla="*/ 892628 w 953770"/>
              <a:gd name="connsiteY131" fmla="*/ 1573113 h 1788650"/>
              <a:gd name="connsiteX132" fmla="*/ 887730 w 953770"/>
              <a:gd name="connsiteY132" fmla="*/ 1609580 h 1788650"/>
              <a:gd name="connsiteX133" fmla="*/ 891540 w 953770"/>
              <a:gd name="connsiteY133" fmla="*/ 1617200 h 1788650"/>
              <a:gd name="connsiteX0" fmla="*/ 697230 w 953770"/>
              <a:gd name="connsiteY0" fmla="*/ 1788650 h 1788650"/>
              <a:gd name="connsiteX1" fmla="*/ 704850 w 953770"/>
              <a:gd name="connsiteY1" fmla="*/ 1758170 h 1788650"/>
              <a:gd name="connsiteX2" fmla="*/ 708660 w 953770"/>
              <a:gd name="connsiteY2" fmla="*/ 1742930 h 1788650"/>
              <a:gd name="connsiteX3" fmla="*/ 712470 w 953770"/>
              <a:gd name="connsiteY3" fmla="*/ 1716260 h 1788650"/>
              <a:gd name="connsiteX4" fmla="*/ 716280 w 953770"/>
              <a:gd name="connsiteY4" fmla="*/ 1697210 h 1788650"/>
              <a:gd name="connsiteX5" fmla="*/ 723900 w 953770"/>
              <a:gd name="connsiteY5" fmla="*/ 1674350 h 1788650"/>
              <a:gd name="connsiteX6" fmla="*/ 731520 w 953770"/>
              <a:gd name="connsiteY6" fmla="*/ 1590530 h 1788650"/>
              <a:gd name="connsiteX7" fmla="*/ 735330 w 953770"/>
              <a:gd name="connsiteY7" fmla="*/ 1579100 h 1788650"/>
              <a:gd name="connsiteX8" fmla="*/ 739140 w 953770"/>
              <a:gd name="connsiteY8" fmla="*/ 1529570 h 1788650"/>
              <a:gd name="connsiteX9" fmla="*/ 742950 w 953770"/>
              <a:gd name="connsiteY9" fmla="*/ 1514330 h 1788650"/>
              <a:gd name="connsiteX10" fmla="*/ 740772 w 953770"/>
              <a:gd name="connsiteY10" fmla="*/ 1423979 h 1788650"/>
              <a:gd name="connsiteX11" fmla="*/ 744583 w 953770"/>
              <a:gd name="connsiteY11" fmla="*/ 1400030 h 1788650"/>
              <a:gd name="connsiteX12" fmla="*/ 740228 w 953770"/>
              <a:gd name="connsiteY12" fmla="*/ 1344513 h 1788650"/>
              <a:gd name="connsiteX13" fmla="*/ 744040 w 953770"/>
              <a:gd name="connsiteY13" fmla="*/ 1299881 h 1788650"/>
              <a:gd name="connsiteX14" fmla="*/ 733698 w 953770"/>
              <a:gd name="connsiteY14" fmla="*/ 1231302 h 1788650"/>
              <a:gd name="connsiteX15" fmla="*/ 729887 w 953770"/>
              <a:gd name="connsiteY15" fmla="*/ 1182316 h 1788650"/>
              <a:gd name="connsiteX16" fmla="*/ 735874 w 953770"/>
              <a:gd name="connsiteY16" fmla="*/ 1134418 h 1788650"/>
              <a:gd name="connsiteX17" fmla="*/ 735330 w 953770"/>
              <a:gd name="connsiteY17" fmla="*/ 1087610 h 1788650"/>
              <a:gd name="connsiteX18" fmla="*/ 731520 w 953770"/>
              <a:gd name="connsiteY18" fmla="*/ 1076180 h 1788650"/>
              <a:gd name="connsiteX19" fmla="*/ 723900 w 953770"/>
              <a:gd name="connsiteY19" fmla="*/ 1019030 h 1788650"/>
              <a:gd name="connsiteX20" fmla="*/ 712470 w 953770"/>
              <a:gd name="connsiteY20" fmla="*/ 942830 h 1788650"/>
              <a:gd name="connsiteX21" fmla="*/ 704850 w 953770"/>
              <a:gd name="connsiteY21" fmla="*/ 916160 h 1788650"/>
              <a:gd name="connsiteX22" fmla="*/ 701040 w 953770"/>
              <a:gd name="connsiteY22" fmla="*/ 897110 h 1788650"/>
              <a:gd name="connsiteX23" fmla="*/ 693420 w 953770"/>
              <a:gd name="connsiteY23" fmla="*/ 881870 h 1788650"/>
              <a:gd name="connsiteX24" fmla="*/ 685800 w 953770"/>
              <a:gd name="connsiteY24" fmla="*/ 859010 h 1788650"/>
              <a:gd name="connsiteX25" fmla="*/ 674370 w 953770"/>
              <a:gd name="connsiteY25" fmla="*/ 832340 h 1788650"/>
              <a:gd name="connsiteX26" fmla="*/ 666750 w 953770"/>
              <a:gd name="connsiteY26" fmla="*/ 817100 h 1788650"/>
              <a:gd name="connsiteX27" fmla="*/ 659130 w 953770"/>
              <a:gd name="connsiteY27" fmla="*/ 794240 h 1788650"/>
              <a:gd name="connsiteX28" fmla="*/ 655320 w 953770"/>
              <a:gd name="connsiteY28" fmla="*/ 779000 h 1788650"/>
              <a:gd name="connsiteX29" fmla="*/ 647700 w 953770"/>
              <a:gd name="connsiteY29" fmla="*/ 767570 h 1788650"/>
              <a:gd name="connsiteX30" fmla="*/ 640080 w 953770"/>
              <a:gd name="connsiteY30" fmla="*/ 737090 h 1788650"/>
              <a:gd name="connsiteX31" fmla="*/ 636270 w 953770"/>
              <a:gd name="connsiteY31" fmla="*/ 725660 h 1788650"/>
              <a:gd name="connsiteX32" fmla="*/ 632460 w 953770"/>
              <a:gd name="connsiteY32" fmla="*/ 710420 h 1788650"/>
              <a:gd name="connsiteX33" fmla="*/ 624840 w 953770"/>
              <a:gd name="connsiteY33" fmla="*/ 698990 h 1788650"/>
              <a:gd name="connsiteX34" fmla="*/ 621030 w 953770"/>
              <a:gd name="connsiteY34" fmla="*/ 683750 h 1788650"/>
              <a:gd name="connsiteX35" fmla="*/ 605790 w 953770"/>
              <a:gd name="connsiteY35" fmla="*/ 653270 h 1788650"/>
              <a:gd name="connsiteX36" fmla="*/ 586740 w 953770"/>
              <a:gd name="connsiteY36" fmla="*/ 622790 h 1788650"/>
              <a:gd name="connsiteX37" fmla="*/ 567690 w 953770"/>
              <a:gd name="connsiteY37" fmla="*/ 584690 h 1788650"/>
              <a:gd name="connsiteX38" fmla="*/ 567690 w 953770"/>
              <a:gd name="connsiteY38" fmla="*/ 584690 h 1788650"/>
              <a:gd name="connsiteX39" fmla="*/ 537210 w 953770"/>
              <a:gd name="connsiteY39" fmla="*/ 538970 h 1788650"/>
              <a:gd name="connsiteX40" fmla="*/ 518160 w 953770"/>
              <a:gd name="connsiteY40" fmla="*/ 504680 h 1788650"/>
              <a:gd name="connsiteX41" fmla="*/ 510540 w 953770"/>
              <a:gd name="connsiteY41" fmla="*/ 493250 h 1788650"/>
              <a:gd name="connsiteX42" fmla="*/ 468630 w 953770"/>
              <a:gd name="connsiteY42" fmla="*/ 455150 h 1788650"/>
              <a:gd name="connsiteX43" fmla="*/ 434340 w 953770"/>
              <a:gd name="connsiteY43" fmla="*/ 417050 h 1788650"/>
              <a:gd name="connsiteX44" fmla="*/ 403860 w 953770"/>
              <a:gd name="connsiteY44" fmla="*/ 390380 h 1788650"/>
              <a:gd name="connsiteX45" fmla="*/ 369570 w 953770"/>
              <a:gd name="connsiteY45" fmla="*/ 359900 h 1788650"/>
              <a:gd name="connsiteX46" fmla="*/ 342900 w 953770"/>
              <a:gd name="connsiteY46" fmla="*/ 344660 h 1788650"/>
              <a:gd name="connsiteX47" fmla="*/ 308610 w 953770"/>
              <a:gd name="connsiteY47" fmla="*/ 317990 h 1788650"/>
              <a:gd name="connsiteX48" fmla="*/ 281940 w 953770"/>
              <a:gd name="connsiteY48" fmla="*/ 302750 h 1788650"/>
              <a:gd name="connsiteX49" fmla="*/ 270510 w 953770"/>
              <a:gd name="connsiteY49" fmla="*/ 295130 h 1788650"/>
              <a:gd name="connsiteX50" fmla="*/ 224246 w 953770"/>
              <a:gd name="connsiteY50" fmla="*/ 264106 h 1788650"/>
              <a:gd name="connsiteX51" fmla="*/ 188323 w 953770"/>
              <a:gd name="connsiteY51" fmla="*/ 247232 h 1788650"/>
              <a:gd name="connsiteX52" fmla="*/ 163286 w 953770"/>
              <a:gd name="connsiteY52" fmla="*/ 215120 h 1788650"/>
              <a:gd name="connsiteX53" fmla="*/ 117566 w 953770"/>
              <a:gd name="connsiteY53" fmla="*/ 195526 h 1788650"/>
              <a:gd name="connsiteX54" fmla="*/ 76200 w 953770"/>
              <a:gd name="connsiteY54" fmla="*/ 167768 h 1788650"/>
              <a:gd name="connsiteX55" fmla="*/ 30480 w 953770"/>
              <a:gd name="connsiteY55" fmla="*/ 142730 h 1788650"/>
              <a:gd name="connsiteX56" fmla="*/ 22860 w 953770"/>
              <a:gd name="connsiteY56" fmla="*/ 127490 h 1788650"/>
              <a:gd name="connsiteX57" fmla="*/ 11430 w 953770"/>
              <a:gd name="connsiteY57" fmla="*/ 119870 h 1788650"/>
              <a:gd name="connsiteX58" fmla="*/ 19050 w 953770"/>
              <a:gd name="connsiteY58" fmla="*/ 104630 h 1788650"/>
              <a:gd name="connsiteX59" fmla="*/ 30480 w 953770"/>
              <a:gd name="connsiteY59" fmla="*/ 116060 h 1788650"/>
              <a:gd name="connsiteX60" fmla="*/ 41910 w 953770"/>
              <a:gd name="connsiteY60" fmla="*/ 123680 h 1788650"/>
              <a:gd name="connsiteX61" fmla="*/ 60960 w 953770"/>
              <a:gd name="connsiteY61" fmla="*/ 127490 h 1788650"/>
              <a:gd name="connsiteX62" fmla="*/ 53340 w 953770"/>
              <a:gd name="connsiteY62" fmla="*/ 97010 h 1788650"/>
              <a:gd name="connsiteX63" fmla="*/ 49530 w 953770"/>
              <a:gd name="connsiteY63" fmla="*/ 77960 h 1788650"/>
              <a:gd name="connsiteX64" fmla="*/ 72390 w 953770"/>
              <a:gd name="connsiteY64" fmla="*/ 93200 h 1788650"/>
              <a:gd name="connsiteX65" fmla="*/ 83820 w 953770"/>
              <a:gd name="connsiteY65" fmla="*/ 70340 h 1788650"/>
              <a:gd name="connsiteX66" fmla="*/ 110490 w 953770"/>
              <a:gd name="connsiteY66" fmla="*/ 89390 h 1788650"/>
              <a:gd name="connsiteX67" fmla="*/ 118110 w 953770"/>
              <a:gd name="connsiteY67" fmla="*/ 74150 h 1788650"/>
              <a:gd name="connsiteX68" fmla="*/ 125730 w 953770"/>
              <a:gd name="connsiteY68" fmla="*/ 51290 h 1788650"/>
              <a:gd name="connsiteX69" fmla="*/ 133350 w 953770"/>
              <a:gd name="connsiteY69" fmla="*/ 62720 h 1788650"/>
              <a:gd name="connsiteX70" fmla="*/ 140970 w 953770"/>
              <a:gd name="connsiteY70" fmla="*/ 51290 h 1788650"/>
              <a:gd name="connsiteX71" fmla="*/ 182880 w 953770"/>
              <a:gd name="connsiteY71" fmla="*/ 39860 h 1788650"/>
              <a:gd name="connsiteX72" fmla="*/ 211182 w 953770"/>
              <a:gd name="connsiteY72" fmla="*/ 51834 h 1788650"/>
              <a:gd name="connsiteX73" fmla="*/ 242207 w 953770"/>
              <a:gd name="connsiteY73" fmla="*/ 74695 h 1788650"/>
              <a:gd name="connsiteX74" fmla="*/ 283573 w 953770"/>
              <a:gd name="connsiteY74" fmla="*/ 104085 h 1788650"/>
              <a:gd name="connsiteX75" fmla="*/ 349431 w 953770"/>
              <a:gd name="connsiteY75" fmla="*/ 132389 h 1788650"/>
              <a:gd name="connsiteX76" fmla="*/ 389165 w 953770"/>
              <a:gd name="connsiteY76" fmla="*/ 159058 h 1788650"/>
              <a:gd name="connsiteX77" fmla="*/ 421277 w 953770"/>
              <a:gd name="connsiteY77" fmla="*/ 181374 h 1788650"/>
              <a:gd name="connsiteX78" fmla="*/ 457200 w 953770"/>
              <a:gd name="connsiteY78" fmla="*/ 209677 h 1788650"/>
              <a:gd name="connsiteX79" fmla="*/ 524147 w 953770"/>
              <a:gd name="connsiteY79" fmla="*/ 265195 h 1788650"/>
              <a:gd name="connsiteX80" fmla="*/ 555716 w 953770"/>
              <a:gd name="connsiteY80" fmla="*/ 294586 h 1788650"/>
              <a:gd name="connsiteX81" fmla="*/ 594360 w 953770"/>
              <a:gd name="connsiteY81" fmla="*/ 331597 h 1788650"/>
              <a:gd name="connsiteX82" fmla="*/ 622119 w 953770"/>
              <a:gd name="connsiteY82" fmla="*/ 369697 h 1788650"/>
              <a:gd name="connsiteX83" fmla="*/ 647700 w 953770"/>
              <a:gd name="connsiteY83" fmla="*/ 390380 h 1788650"/>
              <a:gd name="connsiteX84" fmla="*/ 678180 w 953770"/>
              <a:gd name="connsiteY84" fmla="*/ 436100 h 1788650"/>
              <a:gd name="connsiteX85" fmla="*/ 704850 w 953770"/>
              <a:gd name="connsiteY85" fmla="*/ 474200 h 1788650"/>
              <a:gd name="connsiteX86" fmla="*/ 741317 w 953770"/>
              <a:gd name="connsiteY86" fmla="*/ 549312 h 1788650"/>
              <a:gd name="connsiteX87" fmla="*/ 767987 w 953770"/>
              <a:gd name="connsiteY87" fmla="*/ 599930 h 1788650"/>
              <a:gd name="connsiteX88" fmla="*/ 798467 w 953770"/>
              <a:gd name="connsiteY88" fmla="*/ 651093 h 1788650"/>
              <a:gd name="connsiteX89" fmla="*/ 807176 w 953770"/>
              <a:gd name="connsiteY89" fmla="*/ 567273 h 1788650"/>
              <a:gd name="connsiteX90" fmla="*/ 801188 w 953770"/>
              <a:gd name="connsiteY90" fmla="*/ 501959 h 1788650"/>
              <a:gd name="connsiteX91" fmla="*/ 796290 w 953770"/>
              <a:gd name="connsiteY91" fmla="*/ 401810 h 1788650"/>
              <a:gd name="connsiteX92" fmla="*/ 792480 w 953770"/>
              <a:gd name="connsiteY92" fmla="*/ 337040 h 1788650"/>
              <a:gd name="connsiteX93" fmla="*/ 784860 w 953770"/>
              <a:gd name="connsiteY93" fmla="*/ 291320 h 1788650"/>
              <a:gd name="connsiteX94" fmla="*/ 788670 w 953770"/>
              <a:gd name="connsiteY94" fmla="*/ 196070 h 1788650"/>
              <a:gd name="connsiteX95" fmla="*/ 792480 w 953770"/>
              <a:gd name="connsiteY95" fmla="*/ 177020 h 1788650"/>
              <a:gd name="connsiteX96" fmla="*/ 800100 w 953770"/>
              <a:gd name="connsiteY96" fmla="*/ 199880 h 1788650"/>
              <a:gd name="connsiteX97" fmla="*/ 803910 w 953770"/>
              <a:gd name="connsiteY97" fmla="*/ 237980 h 1788650"/>
              <a:gd name="connsiteX98" fmla="*/ 807720 w 953770"/>
              <a:gd name="connsiteY98" fmla="*/ 268460 h 1788650"/>
              <a:gd name="connsiteX99" fmla="*/ 815340 w 953770"/>
              <a:gd name="connsiteY99" fmla="*/ 257030 h 1788650"/>
              <a:gd name="connsiteX100" fmla="*/ 826770 w 953770"/>
              <a:gd name="connsiteY100" fmla="*/ 226550 h 1788650"/>
              <a:gd name="connsiteX101" fmla="*/ 845820 w 953770"/>
              <a:gd name="connsiteY101" fmla="*/ 180830 h 1788650"/>
              <a:gd name="connsiteX102" fmla="*/ 853440 w 953770"/>
              <a:gd name="connsiteY102" fmla="*/ 196070 h 1788650"/>
              <a:gd name="connsiteX103" fmla="*/ 868680 w 953770"/>
              <a:gd name="connsiteY103" fmla="*/ 218930 h 1788650"/>
              <a:gd name="connsiteX104" fmla="*/ 876300 w 953770"/>
              <a:gd name="connsiteY104" fmla="*/ 199880 h 1788650"/>
              <a:gd name="connsiteX105" fmla="*/ 883920 w 953770"/>
              <a:gd name="connsiteY105" fmla="*/ 188450 h 1788650"/>
              <a:gd name="connsiteX106" fmla="*/ 887730 w 953770"/>
              <a:gd name="connsiteY106" fmla="*/ 237980 h 1788650"/>
              <a:gd name="connsiteX107" fmla="*/ 894806 w 953770"/>
              <a:gd name="connsiteY107" fmla="*/ 265739 h 1788650"/>
              <a:gd name="connsiteX108" fmla="*/ 906780 w 953770"/>
              <a:gd name="connsiteY108" fmla="*/ 226550 h 1788650"/>
              <a:gd name="connsiteX109" fmla="*/ 929640 w 953770"/>
              <a:gd name="connsiteY109" fmla="*/ 218930 h 1788650"/>
              <a:gd name="connsiteX110" fmla="*/ 933450 w 953770"/>
              <a:gd name="connsiteY110" fmla="*/ 207500 h 1788650"/>
              <a:gd name="connsiteX111" fmla="*/ 944880 w 953770"/>
              <a:gd name="connsiteY111" fmla="*/ 241790 h 1788650"/>
              <a:gd name="connsiteX112" fmla="*/ 941070 w 953770"/>
              <a:gd name="connsiteY112" fmla="*/ 302750 h 1788650"/>
              <a:gd name="connsiteX113" fmla="*/ 944880 w 953770"/>
              <a:gd name="connsiteY113" fmla="*/ 401810 h 1788650"/>
              <a:gd name="connsiteX114" fmla="*/ 948690 w 953770"/>
              <a:gd name="connsiteY114" fmla="*/ 428480 h 1788650"/>
              <a:gd name="connsiteX115" fmla="*/ 952500 w 953770"/>
              <a:gd name="connsiteY115" fmla="*/ 470390 h 1788650"/>
              <a:gd name="connsiteX116" fmla="*/ 950867 w 953770"/>
              <a:gd name="connsiteY116" fmla="*/ 552033 h 1788650"/>
              <a:gd name="connsiteX117" fmla="*/ 945969 w 953770"/>
              <a:gd name="connsiteY117" fmla="*/ 645650 h 1788650"/>
              <a:gd name="connsiteX118" fmla="*/ 946513 w 953770"/>
              <a:gd name="connsiteY118" fmla="*/ 731647 h 1788650"/>
              <a:gd name="connsiteX119" fmla="*/ 938893 w 953770"/>
              <a:gd name="connsiteY119" fmla="*/ 788253 h 1788650"/>
              <a:gd name="connsiteX120" fmla="*/ 941070 w 953770"/>
              <a:gd name="connsiteY120" fmla="*/ 862820 h 1788650"/>
              <a:gd name="connsiteX121" fmla="*/ 933450 w 953770"/>
              <a:gd name="connsiteY121" fmla="*/ 935210 h 1788650"/>
              <a:gd name="connsiteX122" fmla="*/ 925830 w 953770"/>
              <a:gd name="connsiteY122" fmla="*/ 988550 h 1788650"/>
              <a:gd name="connsiteX123" fmla="*/ 929640 w 953770"/>
              <a:gd name="connsiteY123" fmla="*/ 1057130 h 1788650"/>
              <a:gd name="connsiteX124" fmla="*/ 927463 w 953770"/>
              <a:gd name="connsiteY124" fmla="*/ 1130608 h 1788650"/>
              <a:gd name="connsiteX125" fmla="*/ 917121 w 953770"/>
              <a:gd name="connsiteY125" fmla="*/ 1211707 h 1788650"/>
              <a:gd name="connsiteX126" fmla="*/ 917665 w 953770"/>
              <a:gd name="connsiteY126" fmla="*/ 1276477 h 1788650"/>
              <a:gd name="connsiteX127" fmla="*/ 907324 w 953770"/>
              <a:gd name="connsiteY127" fmla="*/ 1341247 h 1788650"/>
              <a:gd name="connsiteX128" fmla="*/ 910590 w 953770"/>
              <a:gd name="connsiteY128" fmla="*/ 1380980 h 1788650"/>
              <a:gd name="connsiteX129" fmla="*/ 902970 w 953770"/>
              <a:gd name="connsiteY129" fmla="*/ 1460446 h 1788650"/>
              <a:gd name="connsiteX130" fmla="*/ 898071 w 953770"/>
              <a:gd name="connsiteY130" fmla="*/ 1525216 h 1788650"/>
              <a:gd name="connsiteX131" fmla="*/ 892628 w 953770"/>
              <a:gd name="connsiteY131" fmla="*/ 1573113 h 1788650"/>
              <a:gd name="connsiteX132" fmla="*/ 887730 w 953770"/>
              <a:gd name="connsiteY132" fmla="*/ 1609580 h 1788650"/>
              <a:gd name="connsiteX133" fmla="*/ 891540 w 953770"/>
              <a:gd name="connsiteY133" fmla="*/ 1617200 h 1788650"/>
              <a:gd name="connsiteX0" fmla="*/ 697230 w 953770"/>
              <a:gd name="connsiteY0" fmla="*/ 1788650 h 1788650"/>
              <a:gd name="connsiteX1" fmla="*/ 704850 w 953770"/>
              <a:gd name="connsiteY1" fmla="*/ 1758170 h 1788650"/>
              <a:gd name="connsiteX2" fmla="*/ 708660 w 953770"/>
              <a:gd name="connsiteY2" fmla="*/ 1742930 h 1788650"/>
              <a:gd name="connsiteX3" fmla="*/ 712470 w 953770"/>
              <a:gd name="connsiteY3" fmla="*/ 1716260 h 1788650"/>
              <a:gd name="connsiteX4" fmla="*/ 716280 w 953770"/>
              <a:gd name="connsiteY4" fmla="*/ 1697210 h 1788650"/>
              <a:gd name="connsiteX5" fmla="*/ 723900 w 953770"/>
              <a:gd name="connsiteY5" fmla="*/ 1674350 h 1788650"/>
              <a:gd name="connsiteX6" fmla="*/ 731520 w 953770"/>
              <a:gd name="connsiteY6" fmla="*/ 1590530 h 1788650"/>
              <a:gd name="connsiteX7" fmla="*/ 735330 w 953770"/>
              <a:gd name="connsiteY7" fmla="*/ 1579100 h 1788650"/>
              <a:gd name="connsiteX8" fmla="*/ 739140 w 953770"/>
              <a:gd name="connsiteY8" fmla="*/ 1529570 h 1788650"/>
              <a:gd name="connsiteX9" fmla="*/ 742950 w 953770"/>
              <a:gd name="connsiteY9" fmla="*/ 1514330 h 1788650"/>
              <a:gd name="connsiteX10" fmla="*/ 740772 w 953770"/>
              <a:gd name="connsiteY10" fmla="*/ 1423979 h 1788650"/>
              <a:gd name="connsiteX11" fmla="*/ 744583 w 953770"/>
              <a:gd name="connsiteY11" fmla="*/ 1400030 h 1788650"/>
              <a:gd name="connsiteX12" fmla="*/ 740228 w 953770"/>
              <a:gd name="connsiteY12" fmla="*/ 1344513 h 1788650"/>
              <a:gd name="connsiteX13" fmla="*/ 744040 w 953770"/>
              <a:gd name="connsiteY13" fmla="*/ 1299881 h 1788650"/>
              <a:gd name="connsiteX14" fmla="*/ 733698 w 953770"/>
              <a:gd name="connsiteY14" fmla="*/ 1231302 h 1788650"/>
              <a:gd name="connsiteX15" fmla="*/ 729887 w 953770"/>
              <a:gd name="connsiteY15" fmla="*/ 1182316 h 1788650"/>
              <a:gd name="connsiteX16" fmla="*/ 727710 w 953770"/>
              <a:gd name="connsiteY16" fmla="*/ 1123533 h 1788650"/>
              <a:gd name="connsiteX17" fmla="*/ 735330 w 953770"/>
              <a:gd name="connsiteY17" fmla="*/ 1087610 h 1788650"/>
              <a:gd name="connsiteX18" fmla="*/ 731520 w 953770"/>
              <a:gd name="connsiteY18" fmla="*/ 1076180 h 1788650"/>
              <a:gd name="connsiteX19" fmla="*/ 723900 w 953770"/>
              <a:gd name="connsiteY19" fmla="*/ 1019030 h 1788650"/>
              <a:gd name="connsiteX20" fmla="*/ 712470 w 953770"/>
              <a:gd name="connsiteY20" fmla="*/ 942830 h 1788650"/>
              <a:gd name="connsiteX21" fmla="*/ 704850 w 953770"/>
              <a:gd name="connsiteY21" fmla="*/ 916160 h 1788650"/>
              <a:gd name="connsiteX22" fmla="*/ 701040 w 953770"/>
              <a:gd name="connsiteY22" fmla="*/ 897110 h 1788650"/>
              <a:gd name="connsiteX23" fmla="*/ 693420 w 953770"/>
              <a:gd name="connsiteY23" fmla="*/ 881870 h 1788650"/>
              <a:gd name="connsiteX24" fmla="*/ 685800 w 953770"/>
              <a:gd name="connsiteY24" fmla="*/ 859010 h 1788650"/>
              <a:gd name="connsiteX25" fmla="*/ 674370 w 953770"/>
              <a:gd name="connsiteY25" fmla="*/ 832340 h 1788650"/>
              <a:gd name="connsiteX26" fmla="*/ 666750 w 953770"/>
              <a:gd name="connsiteY26" fmla="*/ 817100 h 1788650"/>
              <a:gd name="connsiteX27" fmla="*/ 659130 w 953770"/>
              <a:gd name="connsiteY27" fmla="*/ 794240 h 1788650"/>
              <a:gd name="connsiteX28" fmla="*/ 655320 w 953770"/>
              <a:gd name="connsiteY28" fmla="*/ 779000 h 1788650"/>
              <a:gd name="connsiteX29" fmla="*/ 647700 w 953770"/>
              <a:gd name="connsiteY29" fmla="*/ 767570 h 1788650"/>
              <a:gd name="connsiteX30" fmla="*/ 640080 w 953770"/>
              <a:gd name="connsiteY30" fmla="*/ 737090 h 1788650"/>
              <a:gd name="connsiteX31" fmla="*/ 636270 w 953770"/>
              <a:gd name="connsiteY31" fmla="*/ 725660 h 1788650"/>
              <a:gd name="connsiteX32" fmla="*/ 632460 w 953770"/>
              <a:gd name="connsiteY32" fmla="*/ 710420 h 1788650"/>
              <a:gd name="connsiteX33" fmla="*/ 624840 w 953770"/>
              <a:gd name="connsiteY33" fmla="*/ 698990 h 1788650"/>
              <a:gd name="connsiteX34" fmla="*/ 621030 w 953770"/>
              <a:gd name="connsiteY34" fmla="*/ 683750 h 1788650"/>
              <a:gd name="connsiteX35" fmla="*/ 605790 w 953770"/>
              <a:gd name="connsiteY35" fmla="*/ 653270 h 1788650"/>
              <a:gd name="connsiteX36" fmla="*/ 586740 w 953770"/>
              <a:gd name="connsiteY36" fmla="*/ 622790 h 1788650"/>
              <a:gd name="connsiteX37" fmla="*/ 567690 w 953770"/>
              <a:gd name="connsiteY37" fmla="*/ 584690 h 1788650"/>
              <a:gd name="connsiteX38" fmla="*/ 567690 w 953770"/>
              <a:gd name="connsiteY38" fmla="*/ 584690 h 1788650"/>
              <a:gd name="connsiteX39" fmla="*/ 537210 w 953770"/>
              <a:gd name="connsiteY39" fmla="*/ 538970 h 1788650"/>
              <a:gd name="connsiteX40" fmla="*/ 518160 w 953770"/>
              <a:gd name="connsiteY40" fmla="*/ 504680 h 1788650"/>
              <a:gd name="connsiteX41" fmla="*/ 510540 w 953770"/>
              <a:gd name="connsiteY41" fmla="*/ 493250 h 1788650"/>
              <a:gd name="connsiteX42" fmla="*/ 468630 w 953770"/>
              <a:gd name="connsiteY42" fmla="*/ 455150 h 1788650"/>
              <a:gd name="connsiteX43" fmla="*/ 434340 w 953770"/>
              <a:gd name="connsiteY43" fmla="*/ 417050 h 1788650"/>
              <a:gd name="connsiteX44" fmla="*/ 403860 w 953770"/>
              <a:gd name="connsiteY44" fmla="*/ 390380 h 1788650"/>
              <a:gd name="connsiteX45" fmla="*/ 369570 w 953770"/>
              <a:gd name="connsiteY45" fmla="*/ 359900 h 1788650"/>
              <a:gd name="connsiteX46" fmla="*/ 342900 w 953770"/>
              <a:gd name="connsiteY46" fmla="*/ 344660 h 1788650"/>
              <a:gd name="connsiteX47" fmla="*/ 308610 w 953770"/>
              <a:gd name="connsiteY47" fmla="*/ 317990 h 1788650"/>
              <a:gd name="connsiteX48" fmla="*/ 281940 w 953770"/>
              <a:gd name="connsiteY48" fmla="*/ 302750 h 1788650"/>
              <a:gd name="connsiteX49" fmla="*/ 270510 w 953770"/>
              <a:gd name="connsiteY49" fmla="*/ 295130 h 1788650"/>
              <a:gd name="connsiteX50" fmla="*/ 224246 w 953770"/>
              <a:gd name="connsiteY50" fmla="*/ 264106 h 1788650"/>
              <a:gd name="connsiteX51" fmla="*/ 188323 w 953770"/>
              <a:gd name="connsiteY51" fmla="*/ 247232 h 1788650"/>
              <a:gd name="connsiteX52" fmla="*/ 163286 w 953770"/>
              <a:gd name="connsiteY52" fmla="*/ 215120 h 1788650"/>
              <a:gd name="connsiteX53" fmla="*/ 117566 w 953770"/>
              <a:gd name="connsiteY53" fmla="*/ 195526 h 1788650"/>
              <a:gd name="connsiteX54" fmla="*/ 76200 w 953770"/>
              <a:gd name="connsiteY54" fmla="*/ 167768 h 1788650"/>
              <a:gd name="connsiteX55" fmla="*/ 30480 w 953770"/>
              <a:gd name="connsiteY55" fmla="*/ 142730 h 1788650"/>
              <a:gd name="connsiteX56" fmla="*/ 22860 w 953770"/>
              <a:gd name="connsiteY56" fmla="*/ 127490 h 1788650"/>
              <a:gd name="connsiteX57" fmla="*/ 11430 w 953770"/>
              <a:gd name="connsiteY57" fmla="*/ 119870 h 1788650"/>
              <a:gd name="connsiteX58" fmla="*/ 19050 w 953770"/>
              <a:gd name="connsiteY58" fmla="*/ 104630 h 1788650"/>
              <a:gd name="connsiteX59" fmla="*/ 30480 w 953770"/>
              <a:gd name="connsiteY59" fmla="*/ 116060 h 1788650"/>
              <a:gd name="connsiteX60" fmla="*/ 41910 w 953770"/>
              <a:gd name="connsiteY60" fmla="*/ 123680 h 1788650"/>
              <a:gd name="connsiteX61" fmla="*/ 60960 w 953770"/>
              <a:gd name="connsiteY61" fmla="*/ 127490 h 1788650"/>
              <a:gd name="connsiteX62" fmla="*/ 53340 w 953770"/>
              <a:gd name="connsiteY62" fmla="*/ 97010 h 1788650"/>
              <a:gd name="connsiteX63" fmla="*/ 49530 w 953770"/>
              <a:gd name="connsiteY63" fmla="*/ 77960 h 1788650"/>
              <a:gd name="connsiteX64" fmla="*/ 72390 w 953770"/>
              <a:gd name="connsiteY64" fmla="*/ 93200 h 1788650"/>
              <a:gd name="connsiteX65" fmla="*/ 83820 w 953770"/>
              <a:gd name="connsiteY65" fmla="*/ 70340 h 1788650"/>
              <a:gd name="connsiteX66" fmla="*/ 110490 w 953770"/>
              <a:gd name="connsiteY66" fmla="*/ 89390 h 1788650"/>
              <a:gd name="connsiteX67" fmla="*/ 118110 w 953770"/>
              <a:gd name="connsiteY67" fmla="*/ 74150 h 1788650"/>
              <a:gd name="connsiteX68" fmla="*/ 125730 w 953770"/>
              <a:gd name="connsiteY68" fmla="*/ 51290 h 1788650"/>
              <a:gd name="connsiteX69" fmla="*/ 133350 w 953770"/>
              <a:gd name="connsiteY69" fmla="*/ 62720 h 1788650"/>
              <a:gd name="connsiteX70" fmla="*/ 140970 w 953770"/>
              <a:gd name="connsiteY70" fmla="*/ 51290 h 1788650"/>
              <a:gd name="connsiteX71" fmla="*/ 182880 w 953770"/>
              <a:gd name="connsiteY71" fmla="*/ 39860 h 1788650"/>
              <a:gd name="connsiteX72" fmla="*/ 211182 w 953770"/>
              <a:gd name="connsiteY72" fmla="*/ 51834 h 1788650"/>
              <a:gd name="connsiteX73" fmla="*/ 242207 w 953770"/>
              <a:gd name="connsiteY73" fmla="*/ 74695 h 1788650"/>
              <a:gd name="connsiteX74" fmla="*/ 283573 w 953770"/>
              <a:gd name="connsiteY74" fmla="*/ 104085 h 1788650"/>
              <a:gd name="connsiteX75" fmla="*/ 349431 w 953770"/>
              <a:gd name="connsiteY75" fmla="*/ 132389 h 1788650"/>
              <a:gd name="connsiteX76" fmla="*/ 389165 w 953770"/>
              <a:gd name="connsiteY76" fmla="*/ 159058 h 1788650"/>
              <a:gd name="connsiteX77" fmla="*/ 421277 w 953770"/>
              <a:gd name="connsiteY77" fmla="*/ 181374 h 1788650"/>
              <a:gd name="connsiteX78" fmla="*/ 457200 w 953770"/>
              <a:gd name="connsiteY78" fmla="*/ 209677 h 1788650"/>
              <a:gd name="connsiteX79" fmla="*/ 524147 w 953770"/>
              <a:gd name="connsiteY79" fmla="*/ 265195 h 1788650"/>
              <a:gd name="connsiteX80" fmla="*/ 555716 w 953770"/>
              <a:gd name="connsiteY80" fmla="*/ 294586 h 1788650"/>
              <a:gd name="connsiteX81" fmla="*/ 594360 w 953770"/>
              <a:gd name="connsiteY81" fmla="*/ 331597 h 1788650"/>
              <a:gd name="connsiteX82" fmla="*/ 622119 w 953770"/>
              <a:gd name="connsiteY82" fmla="*/ 369697 h 1788650"/>
              <a:gd name="connsiteX83" fmla="*/ 647700 w 953770"/>
              <a:gd name="connsiteY83" fmla="*/ 390380 h 1788650"/>
              <a:gd name="connsiteX84" fmla="*/ 678180 w 953770"/>
              <a:gd name="connsiteY84" fmla="*/ 436100 h 1788650"/>
              <a:gd name="connsiteX85" fmla="*/ 704850 w 953770"/>
              <a:gd name="connsiteY85" fmla="*/ 474200 h 1788650"/>
              <a:gd name="connsiteX86" fmla="*/ 741317 w 953770"/>
              <a:gd name="connsiteY86" fmla="*/ 549312 h 1788650"/>
              <a:gd name="connsiteX87" fmla="*/ 767987 w 953770"/>
              <a:gd name="connsiteY87" fmla="*/ 599930 h 1788650"/>
              <a:gd name="connsiteX88" fmla="*/ 798467 w 953770"/>
              <a:gd name="connsiteY88" fmla="*/ 651093 h 1788650"/>
              <a:gd name="connsiteX89" fmla="*/ 807176 w 953770"/>
              <a:gd name="connsiteY89" fmla="*/ 567273 h 1788650"/>
              <a:gd name="connsiteX90" fmla="*/ 801188 w 953770"/>
              <a:gd name="connsiteY90" fmla="*/ 501959 h 1788650"/>
              <a:gd name="connsiteX91" fmla="*/ 796290 w 953770"/>
              <a:gd name="connsiteY91" fmla="*/ 401810 h 1788650"/>
              <a:gd name="connsiteX92" fmla="*/ 792480 w 953770"/>
              <a:gd name="connsiteY92" fmla="*/ 337040 h 1788650"/>
              <a:gd name="connsiteX93" fmla="*/ 784860 w 953770"/>
              <a:gd name="connsiteY93" fmla="*/ 291320 h 1788650"/>
              <a:gd name="connsiteX94" fmla="*/ 788670 w 953770"/>
              <a:gd name="connsiteY94" fmla="*/ 196070 h 1788650"/>
              <a:gd name="connsiteX95" fmla="*/ 792480 w 953770"/>
              <a:gd name="connsiteY95" fmla="*/ 177020 h 1788650"/>
              <a:gd name="connsiteX96" fmla="*/ 800100 w 953770"/>
              <a:gd name="connsiteY96" fmla="*/ 199880 h 1788650"/>
              <a:gd name="connsiteX97" fmla="*/ 803910 w 953770"/>
              <a:gd name="connsiteY97" fmla="*/ 237980 h 1788650"/>
              <a:gd name="connsiteX98" fmla="*/ 807720 w 953770"/>
              <a:gd name="connsiteY98" fmla="*/ 268460 h 1788650"/>
              <a:gd name="connsiteX99" fmla="*/ 815340 w 953770"/>
              <a:gd name="connsiteY99" fmla="*/ 257030 h 1788650"/>
              <a:gd name="connsiteX100" fmla="*/ 826770 w 953770"/>
              <a:gd name="connsiteY100" fmla="*/ 226550 h 1788650"/>
              <a:gd name="connsiteX101" fmla="*/ 845820 w 953770"/>
              <a:gd name="connsiteY101" fmla="*/ 180830 h 1788650"/>
              <a:gd name="connsiteX102" fmla="*/ 853440 w 953770"/>
              <a:gd name="connsiteY102" fmla="*/ 196070 h 1788650"/>
              <a:gd name="connsiteX103" fmla="*/ 868680 w 953770"/>
              <a:gd name="connsiteY103" fmla="*/ 218930 h 1788650"/>
              <a:gd name="connsiteX104" fmla="*/ 876300 w 953770"/>
              <a:gd name="connsiteY104" fmla="*/ 199880 h 1788650"/>
              <a:gd name="connsiteX105" fmla="*/ 883920 w 953770"/>
              <a:gd name="connsiteY105" fmla="*/ 188450 h 1788650"/>
              <a:gd name="connsiteX106" fmla="*/ 887730 w 953770"/>
              <a:gd name="connsiteY106" fmla="*/ 237980 h 1788650"/>
              <a:gd name="connsiteX107" fmla="*/ 894806 w 953770"/>
              <a:gd name="connsiteY107" fmla="*/ 265739 h 1788650"/>
              <a:gd name="connsiteX108" fmla="*/ 906780 w 953770"/>
              <a:gd name="connsiteY108" fmla="*/ 226550 h 1788650"/>
              <a:gd name="connsiteX109" fmla="*/ 929640 w 953770"/>
              <a:gd name="connsiteY109" fmla="*/ 218930 h 1788650"/>
              <a:gd name="connsiteX110" fmla="*/ 933450 w 953770"/>
              <a:gd name="connsiteY110" fmla="*/ 207500 h 1788650"/>
              <a:gd name="connsiteX111" fmla="*/ 944880 w 953770"/>
              <a:gd name="connsiteY111" fmla="*/ 241790 h 1788650"/>
              <a:gd name="connsiteX112" fmla="*/ 941070 w 953770"/>
              <a:gd name="connsiteY112" fmla="*/ 302750 h 1788650"/>
              <a:gd name="connsiteX113" fmla="*/ 944880 w 953770"/>
              <a:gd name="connsiteY113" fmla="*/ 401810 h 1788650"/>
              <a:gd name="connsiteX114" fmla="*/ 948690 w 953770"/>
              <a:gd name="connsiteY114" fmla="*/ 428480 h 1788650"/>
              <a:gd name="connsiteX115" fmla="*/ 952500 w 953770"/>
              <a:gd name="connsiteY115" fmla="*/ 470390 h 1788650"/>
              <a:gd name="connsiteX116" fmla="*/ 950867 w 953770"/>
              <a:gd name="connsiteY116" fmla="*/ 552033 h 1788650"/>
              <a:gd name="connsiteX117" fmla="*/ 945969 w 953770"/>
              <a:gd name="connsiteY117" fmla="*/ 645650 h 1788650"/>
              <a:gd name="connsiteX118" fmla="*/ 946513 w 953770"/>
              <a:gd name="connsiteY118" fmla="*/ 731647 h 1788650"/>
              <a:gd name="connsiteX119" fmla="*/ 938893 w 953770"/>
              <a:gd name="connsiteY119" fmla="*/ 788253 h 1788650"/>
              <a:gd name="connsiteX120" fmla="*/ 941070 w 953770"/>
              <a:gd name="connsiteY120" fmla="*/ 862820 h 1788650"/>
              <a:gd name="connsiteX121" fmla="*/ 933450 w 953770"/>
              <a:gd name="connsiteY121" fmla="*/ 935210 h 1788650"/>
              <a:gd name="connsiteX122" fmla="*/ 925830 w 953770"/>
              <a:gd name="connsiteY122" fmla="*/ 988550 h 1788650"/>
              <a:gd name="connsiteX123" fmla="*/ 929640 w 953770"/>
              <a:gd name="connsiteY123" fmla="*/ 1057130 h 1788650"/>
              <a:gd name="connsiteX124" fmla="*/ 927463 w 953770"/>
              <a:gd name="connsiteY124" fmla="*/ 1130608 h 1788650"/>
              <a:gd name="connsiteX125" fmla="*/ 917121 w 953770"/>
              <a:gd name="connsiteY125" fmla="*/ 1211707 h 1788650"/>
              <a:gd name="connsiteX126" fmla="*/ 917665 w 953770"/>
              <a:gd name="connsiteY126" fmla="*/ 1276477 h 1788650"/>
              <a:gd name="connsiteX127" fmla="*/ 907324 w 953770"/>
              <a:gd name="connsiteY127" fmla="*/ 1341247 h 1788650"/>
              <a:gd name="connsiteX128" fmla="*/ 910590 w 953770"/>
              <a:gd name="connsiteY128" fmla="*/ 1380980 h 1788650"/>
              <a:gd name="connsiteX129" fmla="*/ 902970 w 953770"/>
              <a:gd name="connsiteY129" fmla="*/ 1460446 h 1788650"/>
              <a:gd name="connsiteX130" fmla="*/ 898071 w 953770"/>
              <a:gd name="connsiteY130" fmla="*/ 1525216 h 1788650"/>
              <a:gd name="connsiteX131" fmla="*/ 892628 w 953770"/>
              <a:gd name="connsiteY131" fmla="*/ 1573113 h 1788650"/>
              <a:gd name="connsiteX132" fmla="*/ 887730 w 953770"/>
              <a:gd name="connsiteY132" fmla="*/ 1609580 h 1788650"/>
              <a:gd name="connsiteX133" fmla="*/ 891540 w 953770"/>
              <a:gd name="connsiteY133" fmla="*/ 1617200 h 1788650"/>
              <a:gd name="connsiteX0" fmla="*/ 697230 w 953770"/>
              <a:gd name="connsiteY0" fmla="*/ 1788650 h 1788650"/>
              <a:gd name="connsiteX1" fmla="*/ 704850 w 953770"/>
              <a:gd name="connsiteY1" fmla="*/ 1758170 h 1788650"/>
              <a:gd name="connsiteX2" fmla="*/ 708660 w 953770"/>
              <a:gd name="connsiteY2" fmla="*/ 1742930 h 1788650"/>
              <a:gd name="connsiteX3" fmla="*/ 712470 w 953770"/>
              <a:gd name="connsiteY3" fmla="*/ 1716260 h 1788650"/>
              <a:gd name="connsiteX4" fmla="*/ 716280 w 953770"/>
              <a:gd name="connsiteY4" fmla="*/ 1697210 h 1788650"/>
              <a:gd name="connsiteX5" fmla="*/ 723900 w 953770"/>
              <a:gd name="connsiteY5" fmla="*/ 1674350 h 1788650"/>
              <a:gd name="connsiteX6" fmla="*/ 731520 w 953770"/>
              <a:gd name="connsiteY6" fmla="*/ 1590530 h 1788650"/>
              <a:gd name="connsiteX7" fmla="*/ 735330 w 953770"/>
              <a:gd name="connsiteY7" fmla="*/ 1579100 h 1788650"/>
              <a:gd name="connsiteX8" fmla="*/ 739140 w 953770"/>
              <a:gd name="connsiteY8" fmla="*/ 1529570 h 1788650"/>
              <a:gd name="connsiteX9" fmla="*/ 742950 w 953770"/>
              <a:gd name="connsiteY9" fmla="*/ 1514330 h 1788650"/>
              <a:gd name="connsiteX10" fmla="*/ 740772 w 953770"/>
              <a:gd name="connsiteY10" fmla="*/ 1423979 h 1788650"/>
              <a:gd name="connsiteX11" fmla="*/ 744583 w 953770"/>
              <a:gd name="connsiteY11" fmla="*/ 1400030 h 1788650"/>
              <a:gd name="connsiteX12" fmla="*/ 740228 w 953770"/>
              <a:gd name="connsiteY12" fmla="*/ 1344513 h 1788650"/>
              <a:gd name="connsiteX13" fmla="*/ 744040 w 953770"/>
              <a:gd name="connsiteY13" fmla="*/ 1299881 h 1788650"/>
              <a:gd name="connsiteX14" fmla="*/ 733698 w 953770"/>
              <a:gd name="connsiteY14" fmla="*/ 1231302 h 1788650"/>
              <a:gd name="connsiteX15" fmla="*/ 729887 w 953770"/>
              <a:gd name="connsiteY15" fmla="*/ 1182316 h 1788650"/>
              <a:gd name="connsiteX16" fmla="*/ 727710 w 953770"/>
              <a:gd name="connsiteY16" fmla="*/ 1123533 h 1788650"/>
              <a:gd name="connsiteX17" fmla="*/ 735330 w 953770"/>
              <a:gd name="connsiteY17" fmla="*/ 1087610 h 1788650"/>
              <a:gd name="connsiteX18" fmla="*/ 723356 w 953770"/>
              <a:gd name="connsiteY18" fmla="*/ 1068016 h 1788650"/>
              <a:gd name="connsiteX19" fmla="*/ 723900 w 953770"/>
              <a:gd name="connsiteY19" fmla="*/ 1019030 h 1788650"/>
              <a:gd name="connsiteX20" fmla="*/ 712470 w 953770"/>
              <a:gd name="connsiteY20" fmla="*/ 942830 h 1788650"/>
              <a:gd name="connsiteX21" fmla="*/ 704850 w 953770"/>
              <a:gd name="connsiteY21" fmla="*/ 916160 h 1788650"/>
              <a:gd name="connsiteX22" fmla="*/ 701040 w 953770"/>
              <a:gd name="connsiteY22" fmla="*/ 897110 h 1788650"/>
              <a:gd name="connsiteX23" fmla="*/ 693420 w 953770"/>
              <a:gd name="connsiteY23" fmla="*/ 881870 h 1788650"/>
              <a:gd name="connsiteX24" fmla="*/ 685800 w 953770"/>
              <a:gd name="connsiteY24" fmla="*/ 859010 h 1788650"/>
              <a:gd name="connsiteX25" fmla="*/ 674370 w 953770"/>
              <a:gd name="connsiteY25" fmla="*/ 832340 h 1788650"/>
              <a:gd name="connsiteX26" fmla="*/ 666750 w 953770"/>
              <a:gd name="connsiteY26" fmla="*/ 817100 h 1788650"/>
              <a:gd name="connsiteX27" fmla="*/ 659130 w 953770"/>
              <a:gd name="connsiteY27" fmla="*/ 794240 h 1788650"/>
              <a:gd name="connsiteX28" fmla="*/ 655320 w 953770"/>
              <a:gd name="connsiteY28" fmla="*/ 779000 h 1788650"/>
              <a:gd name="connsiteX29" fmla="*/ 647700 w 953770"/>
              <a:gd name="connsiteY29" fmla="*/ 767570 h 1788650"/>
              <a:gd name="connsiteX30" fmla="*/ 640080 w 953770"/>
              <a:gd name="connsiteY30" fmla="*/ 737090 h 1788650"/>
              <a:gd name="connsiteX31" fmla="*/ 636270 w 953770"/>
              <a:gd name="connsiteY31" fmla="*/ 725660 h 1788650"/>
              <a:gd name="connsiteX32" fmla="*/ 632460 w 953770"/>
              <a:gd name="connsiteY32" fmla="*/ 710420 h 1788650"/>
              <a:gd name="connsiteX33" fmla="*/ 624840 w 953770"/>
              <a:gd name="connsiteY33" fmla="*/ 698990 h 1788650"/>
              <a:gd name="connsiteX34" fmla="*/ 621030 w 953770"/>
              <a:gd name="connsiteY34" fmla="*/ 683750 h 1788650"/>
              <a:gd name="connsiteX35" fmla="*/ 605790 w 953770"/>
              <a:gd name="connsiteY35" fmla="*/ 653270 h 1788650"/>
              <a:gd name="connsiteX36" fmla="*/ 586740 w 953770"/>
              <a:gd name="connsiteY36" fmla="*/ 622790 h 1788650"/>
              <a:gd name="connsiteX37" fmla="*/ 567690 w 953770"/>
              <a:gd name="connsiteY37" fmla="*/ 584690 h 1788650"/>
              <a:gd name="connsiteX38" fmla="*/ 567690 w 953770"/>
              <a:gd name="connsiteY38" fmla="*/ 584690 h 1788650"/>
              <a:gd name="connsiteX39" fmla="*/ 537210 w 953770"/>
              <a:gd name="connsiteY39" fmla="*/ 538970 h 1788650"/>
              <a:gd name="connsiteX40" fmla="*/ 518160 w 953770"/>
              <a:gd name="connsiteY40" fmla="*/ 504680 h 1788650"/>
              <a:gd name="connsiteX41" fmla="*/ 510540 w 953770"/>
              <a:gd name="connsiteY41" fmla="*/ 493250 h 1788650"/>
              <a:gd name="connsiteX42" fmla="*/ 468630 w 953770"/>
              <a:gd name="connsiteY42" fmla="*/ 455150 h 1788650"/>
              <a:gd name="connsiteX43" fmla="*/ 434340 w 953770"/>
              <a:gd name="connsiteY43" fmla="*/ 417050 h 1788650"/>
              <a:gd name="connsiteX44" fmla="*/ 403860 w 953770"/>
              <a:gd name="connsiteY44" fmla="*/ 390380 h 1788650"/>
              <a:gd name="connsiteX45" fmla="*/ 369570 w 953770"/>
              <a:gd name="connsiteY45" fmla="*/ 359900 h 1788650"/>
              <a:gd name="connsiteX46" fmla="*/ 342900 w 953770"/>
              <a:gd name="connsiteY46" fmla="*/ 344660 h 1788650"/>
              <a:gd name="connsiteX47" fmla="*/ 308610 w 953770"/>
              <a:gd name="connsiteY47" fmla="*/ 317990 h 1788650"/>
              <a:gd name="connsiteX48" fmla="*/ 281940 w 953770"/>
              <a:gd name="connsiteY48" fmla="*/ 302750 h 1788650"/>
              <a:gd name="connsiteX49" fmla="*/ 270510 w 953770"/>
              <a:gd name="connsiteY49" fmla="*/ 295130 h 1788650"/>
              <a:gd name="connsiteX50" fmla="*/ 224246 w 953770"/>
              <a:gd name="connsiteY50" fmla="*/ 264106 h 1788650"/>
              <a:gd name="connsiteX51" fmla="*/ 188323 w 953770"/>
              <a:gd name="connsiteY51" fmla="*/ 247232 h 1788650"/>
              <a:gd name="connsiteX52" fmla="*/ 163286 w 953770"/>
              <a:gd name="connsiteY52" fmla="*/ 215120 h 1788650"/>
              <a:gd name="connsiteX53" fmla="*/ 117566 w 953770"/>
              <a:gd name="connsiteY53" fmla="*/ 195526 h 1788650"/>
              <a:gd name="connsiteX54" fmla="*/ 76200 w 953770"/>
              <a:gd name="connsiteY54" fmla="*/ 167768 h 1788650"/>
              <a:gd name="connsiteX55" fmla="*/ 30480 w 953770"/>
              <a:gd name="connsiteY55" fmla="*/ 142730 h 1788650"/>
              <a:gd name="connsiteX56" fmla="*/ 22860 w 953770"/>
              <a:gd name="connsiteY56" fmla="*/ 127490 h 1788650"/>
              <a:gd name="connsiteX57" fmla="*/ 11430 w 953770"/>
              <a:gd name="connsiteY57" fmla="*/ 119870 h 1788650"/>
              <a:gd name="connsiteX58" fmla="*/ 19050 w 953770"/>
              <a:gd name="connsiteY58" fmla="*/ 104630 h 1788650"/>
              <a:gd name="connsiteX59" fmla="*/ 30480 w 953770"/>
              <a:gd name="connsiteY59" fmla="*/ 116060 h 1788650"/>
              <a:gd name="connsiteX60" fmla="*/ 41910 w 953770"/>
              <a:gd name="connsiteY60" fmla="*/ 123680 h 1788650"/>
              <a:gd name="connsiteX61" fmla="*/ 60960 w 953770"/>
              <a:gd name="connsiteY61" fmla="*/ 127490 h 1788650"/>
              <a:gd name="connsiteX62" fmla="*/ 53340 w 953770"/>
              <a:gd name="connsiteY62" fmla="*/ 97010 h 1788650"/>
              <a:gd name="connsiteX63" fmla="*/ 49530 w 953770"/>
              <a:gd name="connsiteY63" fmla="*/ 77960 h 1788650"/>
              <a:gd name="connsiteX64" fmla="*/ 72390 w 953770"/>
              <a:gd name="connsiteY64" fmla="*/ 93200 h 1788650"/>
              <a:gd name="connsiteX65" fmla="*/ 83820 w 953770"/>
              <a:gd name="connsiteY65" fmla="*/ 70340 h 1788650"/>
              <a:gd name="connsiteX66" fmla="*/ 110490 w 953770"/>
              <a:gd name="connsiteY66" fmla="*/ 89390 h 1788650"/>
              <a:gd name="connsiteX67" fmla="*/ 118110 w 953770"/>
              <a:gd name="connsiteY67" fmla="*/ 74150 h 1788650"/>
              <a:gd name="connsiteX68" fmla="*/ 125730 w 953770"/>
              <a:gd name="connsiteY68" fmla="*/ 51290 h 1788650"/>
              <a:gd name="connsiteX69" fmla="*/ 133350 w 953770"/>
              <a:gd name="connsiteY69" fmla="*/ 62720 h 1788650"/>
              <a:gd name="connsiteX70" fmla="*/ 140970 w 953770"/>
              <a:gd name="connsiteY70" fmla="*/ 51290 h 1788650"/>
              <a:gd name="connsiteX71" fmla="*/ 182880 w 953770"/>
              <a:gd name="connsiteY71" fmla="*/ 39860 h 1788650"/>
              <a:gd name="connsiteX72" fmla="*/ 211182 w 953770"/>
              <a:gd name="connsiteY72" fmla="*/ 51834 h 1788650"/>
              <a:gd name="connsiteX73" fmla="*/ 242207 w 953770"/>
              <a:gd name="connsiteY73" fmla="*/ 74695 h 1788650"/>
              <a:gd name="connsiteX74" fmla="*/ 283573 w 953770"/>
              <a:gd name="connsiteY74" fmla="*/ 104085 h 1788650"/>
              <a:gd name="connsiteX75" fmla="*/ 349431 w 953770"/>
              <a:gd name="connsiteY75" fmla="*/ 132389 h 1788650"/>
              <a:gd name="connsiteX76" fmla="*/ 389165 w 953770"/>
              <a:gd name="connsiteY76" fmla="*/ 159058 h 1788650"/>
              <a:gd name="connsiteX77" fmla="*/ 421277 w 953770"/>
              <a:gd name="connsiteY77" fmla="*/ 181374 h 1788650"/>
              <a:gd name="connsiteX78" fmla="*/ 457200 w 953770"/>
              <a:gd name="connsiteY78" fmla="*/ 209677 h 1788650"/>
              <a:gd name="connsiteX79" fmla="*/ 524147 w 953770"/>
              <a:gd name="connsiteY79" fmla="*/ 265195 h 1788650"/>
              <a:gd name="connsiteX80" fmla="*/ 555716 w 953770"/>
              <a:gd name="connsiteY80" fmla="*/ 294586 h 1788650"/>
              <a:gd name="connsiteX81" fmla="*/ 594360 w 953770"/>
              <a:gd name="connsiteY81" fmla="*/ 331597 h 1788650"/>
              <a:gd name="connsiteX82" fmla="*/ 622119 w 953770"/>
              <a:gd name="connsiteY82" fmla="*/ 369697 h 1788650"/>
              <a:gd name="connsiteX83" fmla="*/ 647700 w 953770"/>
              <a:gd name="connsiteY83" fmla="*/ 390380 h 1788650"/>
              <a:gd name="connsiteX84" fmla="*/ 678180 w 953770"/>
              <a:gd name="connsiteY84" fmla="*/ 436100 h 1788650"/>
              <a:gd name="connsiteX85" fmla="*/ 704850 w 953770"/>
              <a:gd name="connsiteY85" fmla="*/ 474200 h 1788650"/>
              <a:gd name="connsiteX86" fmla="*/ 741317 w 953770"/>
              <a:gd name="connsiteY86" fmla="*/ 549312 h 1788650"/>
              <a:gd name="connsiteX87" fmla="*/ 767987 w 953770"/>
              <a:gd name="connsiteY87" fmla="*/ 599930 h 1788650"/>
              <a:gd name="connsiteX88" fmla="*/ 798467 w 953770"/>
              <a:gd name="connsiteY88" fmla="*/ 651093 h 1788650"/>
              <a:gd name="connsiteX89" fmla="*/ 807176 w 953770"/>
              <a:gd name="connsiteY89" fmla="*/ 567273 h 1788650"/>
              <a:gd name="connsiteX90" fmla="*/ 801188 w 953770"/>
              <a:gd name="connsiteY90" fmla="*/ 501959 h 1788650"/>
              <a:gd name="connsiteX91" fmla="*/ 796290 w 953770"/>
              <a:gd name="connsiteY91" fmla="*/ 401810 h 1788650"/>
              <a:gd name="connsiteX92" fmla="*/ 792480 w 953770"/>
              <a:gd name="connsiteY92" fmla="*/ 337040 h 1788650"/>
              <a:gd name="connsiteX93" fmla="*/ 784860 w 953770"/>
              <a:gd name="connsiteY93" fmla="*/ 291320 h 1788650"/>
              <a:gd name="connsiteX94" fmla="*/ 788670 w 953770"/>
              <a:gd name="connsiteY94" fmla="*/ 196070 h 1788650"/>
              <a:gd name="connsiteX95" fmla="*/ 792480 w 953770"/>
              <a:gd name="connsiteY95" fmla="*/ 177020 h 1788650"/>
              <a:gd name="connsiteX96" fmla="*/ 800100 w 953770"/>
              <a:gd name="connsiteY96" fmla="*/ 199880 h 1788650"/>
              <a:gd name="connsiteX97" fmla="*/ 803910 w 953770"/>
              <a:gd name="connsiteY97" fmla="*/ 237980 h 1788650"/>
              <a:gd name="connsiteX98" fmla="*/ 807720 w 953770"/>
              <a:gd name="connsiteY98" fmla="*/ 268460 h 1788650"/>
              <a:gd name="connsiteX99" fmla="*/ 815340 w 953770"/>
              <a:gd name="connsiteY99" fmla="*/ 257030 h 1788650"/>
              <a:gd name="connsiteX100" fmla="*/ 826770 w 953770"/>
              <a:gd name="connsiteY100" fmla="*/ 226550 h 1788650"/>
              <a:gd name="connsiteX101" fmla="*/ 845820 w 953770"/>
              <a:gd name="connsiteY101" fmla="*/ 180830 h 1788650"/>
              <a:gd name="connsiteX102" fmla="*/ 853440 w 953770"/>
              <a:gd name="connsiteY102" fmla="*/ 196070 h 1788650"/>
              <a:gd name="connsiteX103" fmla="*/ 868680 w 953770"/>
              <a:gd name="connsiteY103" fmla="*/ 218930 h 1788650"/>
              <a:gd name="connsiteX104" fmla="*/ 876300 w 953770"/>
              <a:gd name="connsiteY104" fmla="*/ 199880 h 1788650"/>
              <a:gd name="connsiteX105" fmla="*/ 883920 w 953770"/>
              <a:gd name="connsiteY105" fmla="*/ 188450 h 1788650"/>
              <a:gd name="connsiteX106" fmla="*/ 887730 w 953770"/>
              <a:gd name="connsiteY106" fmla="*/ 237980 h 1788650"/>
              <a:gd name="connsiteX107" fmla="*/ 894806 w 953770"/>
              <a:gd name="connsiteY107" fmla="*/ 265739 h 1788650"/>
              <a:gd name="connsiteX108" fmla="*/ 906780 w 953770"/>
              <a:gd name="connsiteY108" fmla="*/ 226550 h 1788650"/>
              <a:gd name="connsiteX109" fmla="*/ 929640 w 953770"/>
              <a:gd name="connsiteY109" fmla="*/ 218930 h 1788650"/>
              <a:gd name="connsiteX110" fmla="*/ 933450 w 953770"/>
              <a:gd name="connsiteY110" fmla="*/ 207500 h 1788650"/>
              <a:gd name="connsiteX111" fmla="*/ 944880 w 953770"/>
              <a:gd name="connsiteY111" fmla="*/ 241790 h 1788650"/>
              <a:gd name="connsiteX112" fmla="*/ 941070 w 953770"/>
              <a:gd name="connsiteY112" fmla="*/ 302750 h 1788650"/>
              <a:gd name="connsiteX113" fmla="*/ 944880 w 953770"/>
              <a:gd name="connsiteY113" fmla="*/ 401810 h 1788650"/>
              <a:gd name="connsiteX114" fmla="*/ 948690 w 953770"/>
              <a:gd name="connsiteY114" fmla="*/ 428480 h 1788650"/>
              <a:gd name="connsiteX115" fmla="*/ 952500 w 953770"/>
              <a:gd name="connsiteY115" fmla="*/ 470390 h 1788650"/>
              <a:gd name="connsiteX116" fmla="*/ 950867 w 953770"/>
              <a:gd name="connsiteY116" fmla="*/ 552033 h 1788650"/>
              <a:gd name="connsiteX117" fmla="*/ 945969 w 953770"/>
              <a:gd name="connsiteY117" fmla="*/ 645650 h 1788650"/>
              <a:gd name="connsiteX118" fmla="*/ 946513 w 953770"/>
              <a:gd name="connsiteY118" fmla="*/ 731647 h 1788650"/>
              <a:gd name="connsiteX119" fmla="*/ 938893 w 953770"/>
              <a:gd name="connsiteY119" fmla="*/ 788253 h 1788650"/>
              <a:gd name="connsiteX120" fmla="*/ 941070 w 953770"/>
              <a:gd name="connsiteY120" fmla="*/ 862820 h 1788650"/>
              <a:gd name="connsiteX121" fmla="*/ 933450 w 953770"/>
              <a:gd name="connsiteY121" fmla="*/ 935210 h 1788650"/>
              <a:gd name="connsiteX122" fmla="*/ 925830 w 953770"/>
              <a:gd name="connsiteY122" fmla="*/ 988550 h 1788650"/>
              <a:gd name="connsiteX123" fmla="*/ 929640 w 953770"/>
              <a:gd name="connsiteY123" fmla="*/ 1057130 h 1788650"/>
              <a:gd name="connsiteX124" fmla="*/ 927463 w 953770"/>
              <a:gd name="connsiteY124" fmla="*/ 1130608 h 1788650"/>
              <a:gd name="connsiteX125" fmla="*/ 917121 w 953770"/>
              <a:gd name="connsiteY125" fmla="*/ 1211707 h 1788650"/>
              <a:gd name="connsiteX126" fmla="*/ 917665 w 953770"/>
              <a:gd name="connsiteY126" fmla="*/ 1276477 h 1788650"/>
              <a:gd name="connsiteX127" fmla="*/ 907324 w 953770"/>
              <a:gd name="connsiteY127" fmla="*/ 1341247 h 1788650"/>
              <a:gd name="connsiteX128" fmla="*/ 910590 w 953770"/>
              <a:gd name="connsiteY128" fmla="*/ 1380980 h 1788650"/>
              <a:gd name="connsiteX129" fmla="*/ 902970 w 953770"/>
              <a:gd name="connsiteY129" fmla="*/ 1460446 h 1788650"/>
              <a:gd name="connsiteX130" fmla="*/ 898071 w 953770"/>
              <a:gd name="connsiteY130" fmla="*/ 1525216 h 1788650"/>
              <a:gd name="connsiteX131" fmla="*/ 892628 w 953770"/>
              <a:gd name="connsiteY131" fmla="*/ 1573113 h 1788650"/>
              <a:gd name="connsiteX132" fmla="*/ 887730 w 953770"/>
              <a:gd name="connsiteY132" fmla="*/ 1609580 h 1788650"/>
              <a:gd name="connsiteX133" fmla="*/ 891540 w 953770"/>
              <a:gd name="connsiteY133" fmla="*/ 1617200 h 1788650"/>
              <a:gd name="connsiteX0" fmla="*/ 697230 w 953770"/>
              <a:gd name="connsiteY0" fmla="*/ 1788650 h 1788650"/>
              <a:gd name="connsiteX1" fmla="*/ 704850 w 953770"/>
              <a:gd name="connsiteY1" fmla="*/ 1758170 h 1788650"/>
              <a:gd name="connsiteX2" fmla="*/ 708660 w 953770"/>
              <a:gd name="connsiteY2" fmla="*/ 1742930 h 1788650"/>
              <a:gd name="connsiteX3" fmla="*/ 712470 w 953770"/>
              <a:gd name="connsiteY3" fmla="*/ 1716260 h 1788650"/>
              <a:gd name="connsiteX4" fmla="*/ 716280 w 953770"/>
              <a:gd name="connsiteY4" fmla="*/ 1697210 h 1788650"/>
              <a:gd name="connsiteX5" fmla="*/ 723900 w 953770"/>
              <a:gd name="connsiteY5" fmla="*/ 1674350 h 1788650"/>
              <a:gd name="connsiteX6" fmla="*/ 731520 w 953770"/>
              <a:gd name="connsiteY6" fmla="*/ 1590530 h 1788650"/>
              <a:gd name="connsiteX7" fmla="*/ 735330 w 953770"/>
              <a:gd name="connsiteY7" fmla="*/ 1579100 h 1788650"/>
              <a:gd name="connsiteX8" fmla="*/ 739140 w 953770"/>
              <a:gd name="connsiteY8" fmla="*/ 1529570 h 1788650"/>
              <a:gd name="connsiteX9" fmla="*/ 742950 w 953770"/>
              <a:gd name="connsiteY9" fmla="*/ 1514330 h 1788650"/>
              <a:gd name="connsiteX10" fmla="*/ 740772 w 953770"/>
              <a:gd name="connsiteY10" fmla="*/ 1423979 h 1788650"/>
              <a:gd name="connsiteX11" fmla="*/ 744583 w 953770"/>
              <a:gd name="connsiteY11" fmla="*/ 1400030 h 1788650"/>
              <a:gd name="connsiteX12" fmla="*/ 740228 w 953770"/>
              <a:gd name="connsiteY12" fmla="*/ 1344513 h 1788650"/>
              <a:gd name="connsiteX13" fmla="*/ 744040 w 953770"/>
              <a:gd name="connsiteY13" fmla="*/ 1299881 h 1788650"/>
              <a:gd name="connsiteX14" fmla="*/ 733698 w 953770"/>
              <a:gd name="connsiteY14" fmla="*/ 1231302 h 1788650"/>
              <a:gd name="connsiteX15" fmla="*/ 729887 w 953770"/>
              <a:gd name="connsiteY15" fmla="*/ 1182316 h 1788650"/>
              <a:gd name="connsiteX16" fmla="*/ 727710 w 953770"/>
              <a:gd name="connsiteY16" fmla="*/ 1123533 h 1788650"/>
              <a:gd name="connsiteX17" fmla="*/ 735330 w 953770"/>
              <a:gd name="connsiteY17" fmla="*/ 1087610 h 1788650"/>
              <a:gd name="connsiteX18" fmla="*/ 723356 w 953770"/>
              <a:gd name="connsiteY18" fmla="*/ 1068016 h 1788650"/>
              <a:gd name="connsiteX19" fmla="*/ 723900 w 953770"/>
              <a:gd name="connsiteY19" fmla="*/ 1019030 h 1788650"/>
              <a:gd name="connsiteX20" fmla="*/ 712470 w 953770"/>
              <a:gd name="connsiteY20" fmla="*/ 942830 h 1788650"/>
              <a:gd name="connsiteX21" fmla="*/ 701040 w 953770"/>
              <a:gd name="connsiteY21" fmla="*/ 897110 h 1788650"/>
              <a:gd name="connsiteX22" fmla="*/ 693420 w 953770"/>
              <a:gd name="connsiteY22" fmla="*/ 881870 h 1788650"/>
              <a:gd name="connsiteX23" fmla="*/ 685800 w 953770"/>
              <a:gd name="connsiteY23" fmla="*/ 859010 h 1788650"/>
              <a:gd name="connsiteX24" fmla="*/ 674370 w 953770"/>
              <a:gd name="connsiteY24" fmla="*/ 832340 h 1788650"/>
              <a:gd name="connsiteX25" fmla="*/ 666750 w 953770"/>
              <a:gd name="connsiteY25" fmla="*/ 817100 h 1788650"/>
              <a:gd name="connsiteX26" fmla="*/ 659130 w 953770"/>
              <a:gd name="connsiteY26" fmla="*/ 794240 h 1788650"/>
              <a:gd name="connsiteX27" fmla="*/ 655320 w 953770"/>
              <a:gd name="connsiteY27" fmla="*/ 779000 h 1788650"/>
              <a:gd name="connsiteX28" fmla="*/ 647700 w 953770"/>
              <a:gd name="connsiteY28" fmla="*/ 767570 h 1788650"/>
              <a:gd name="connsiteX29" fmla="*/ 640080 w 953770"/>
              <a:gd name="connsiteY29" fmla="*/ 737090 h 1788650"/>
              <a:gd name="connsiteX30" fmla="*/ 636270 w 953770"/>
              <a:gd name="connsiteY30" fmla="*/ 725660 h 1788650"/>
              <a:gd name="connsiteX31" fmla="*/ 632460 w 953770"/>
              <a:gd name="connsiteY31" fmla="*/ 710420 h 1788650"/>
              <a:gd name="connsiteX32" fmla="*/ 624840 w 953770"/>
              <a:gd name="connsiteY32" fmla="*/ 698990 h 1788650"/>
              <a:gd name="connsiteX33" fmla="*/ 621030 w 953770"/>
              <a:gd name="connsiteY33" fmla="*/ 683750 h 1788650"/>
              <a:gd name="connsiteX34" fmla="*/ 605790 w 953770"/>
              <a:gd name="connsiteY34" fmla="*/ 653270 h 1788650"/>
              <a:gd name="connsiteX35" fmla="*/ 586740 w 953770"/>
              <a:gd name="connsiteY35" fmla="*/ 622790 h 1788650"/>
              <a:gd name="connsiteX36" fmla="*/ 567690 w 953770"/>
              <a:gd name="connsiteY36" fmla="*/ 584690 h 1788650"/>
              <a:gd name="connsiteX37" fmla="*/ 567690 w 953770"/>
              <a:gd name="connsiteY37" fmla="*/ 584690 h 1788650"/>
              <a:gd name="connsiteX38" fmla="*/ 537210 w 953770"/>
              <a:gd name="connsiteY38" fmla="*/ 538970 h 1788650"/>
              <a:gd name="connsiteX39" fmla="*/ 518160 w 953770"/>
              <a:gd name="connsiteY39" fmla="*/ 504680 h 1788650"/>
              <a:gd name="connsiteX40" fmla="*/ 510540 w 953770"/>
              <a:gd name="connsiteY40" fmla="*/ 493250 h 1788650"/>
              <a:gd name="connsiteX41" fmla="*/ 468630 w 953770"/>
              <a:gd name="connsiteY41" fmla="*/ 455150 h 1788650"/>
              <a:gd name="connsiteX42" fmla="*/ 434340 w 953770"/>
              <a:gd name="connsiteY42" fmla="*/ 417050 h 1788650"/>
              <a:gd name="connsiteX43" fmla="*/ 403860 w 953770"/>
              <a:gd name="connsiteY43" fmla="*/ 390380 h 1788650"/>
              <a:gd name="connsiteX44" fmla="*/ 369570 w 953770"/>
              <a:gd name="connsiteY44" fmla="*/ 359900 h 1788650"/>
              <a:gd name="connsiteX45" fmla="*/ 342900 w 953770"/>
              <a:gd name="connsiteY45" fmla="*/ 344660 h 1788650"/>
              <a:gd name="connsiteX46" fmla="*/ 308610 w 953770"/>
              <a:gd name="connsiteY46" fmla="*/ 317990 h 1788650"/>
              <a:gd name="connsiteX47" fmla="*/ 281940 w 953770"/>
              <a:gd name="connsiteY47" fmla="*/ 302750 h 1788650"/>
              <a:gd name="connsiteX48" fmla="*/ 270510 w 953770"/>
              <a:gd name="connsiteY48" fmla="*/ 295130 h 1788650"/>
              <a:gd name="connsiteX49" fmla="*/ 224246 w 953770"/>
              <a:gd name="connsiteY49" fmla="*/ 264106 h 1788650"/>
              <a:gd name="connsiteX50" fmla="*/ 188323 w 953770"/>
              <a:gd name="connsiteY50" fmla="*/ 247232 h 1788650"/>
              <a:gd name="connsiteX51" fmla="*/ 163286 w 953770"/>
              <a:gd name="connsiteY51" fmla="*/ 215120 h 1788650"/>
              <a:gd name="connsiteX52" fmla="*/ 117566 w 953770"/>
              <a:gd name="connsiteY52" fmla="*/ 195526 h 1788650"/>
              <a:gd name="connsiteX53" fmla="*/ 76200 w 953770"/>
              <a:gd name="connsiteY53" fmla="*/ 167768 h 1788650"/>
              <a:gd name="connsiteX54" fmla="*/ 30480 w 953770"/>
              <a:gd name="connsiteY54" fmla="*/ 142730 h 1788650"/>
              <a:gd name="connsiteX55" fmla="*/ 22860 w 953770"/>
              <a:gd name="connsiteY55" fmla="*/ 127490 h 1788650"/>
              <a:gd name="connsiteX56" fmla="*/ 11430 w 953770"/>
              <a:gd name="connsiteY56" fmla="*/ 119870 h 1788650"/>
              <a:gd name="connsiteX57" fmla="*/ 19050 w 953770"/>
              <a:gd name="connsiteY57" fmla="*/ 104630 h 1788650"/>
              <a:gd name="connsiteX58" fmla="*/ 30480 w 953770"/>
              <a:gd name="connsiteY58" fmla="*/ 116060 h 1788650"/>
              <a:gd name="connsiteX59" fmla="*/ 41910 w 953770"/>
              <a:gd name="connsiteY59" fmla="*/ 123680 h 1788650"/>
              <a:gd name="connsiteX60" fmla="*/ 60960 w 953770"/>
              <a:gd name="connsiteY60" fmla="*/ 127490 h 1788650"/>
              <a:gd name="connsiteX61" fmla="*/ 53340 w 953770"/>
              <a:gd name="connsiteY61" fmla="*/ 97010 h 1788650"/>
              <a:gd name="connsiteX62" fmla="*/ 49530 w 953770"/>
              <a:gd name="connsiteY62" fmla="*/ 77960 h 1788650"/>
              <a:gd name="connsiteX63" fmla="*/ 72390 w 953770"/>
              <a:gd name="connsiteY63" fmla="*/ 93200 h 1788650"/>
              <a:gd name="connsiteX64" fmla="*/ 83820 w 953770"/>
              <a:gd name="connsiteY64" fmla="*/ 70340 h 1788650"/>
              <a:gd name="connsiteX65" fmla="*/ 110490 w 953770"/>
              <a:gd name="connsiteY65" fmla="*/ 89390 h 1788650"/>
              <a:gd name="connsiteX66" fmla="*/ 118110 w 953770"/>
              <a:gd name="connsiteY66" fmla="*/ 74150 h 1788650"/>
              <a:gd name="connsiteX67" fmla="*/ 125730 w 953770"/>
              <a:gd name="connsiteY67" fmla="*/ 51290 h 1788650"/>
              <a:gd name="connsiteX68" fmla="*/ 133350 w 953770"/>
              <a:gd name="connsiteY68" fmla="*/ 62720 h 1788650"/>
              <a:gd name="connsiteX69" fmla="*/ 140970 w 953770"/>
              <a:gd name="connsiteY69" fmla="*/ 51290 h 1788650"/>
              <a:gd name="connsiteX70" fmla="*/ 182880 w 953770"/>
              <a:gd name="connsiteY70" fmla="*/ 39860 h 1788650"/>
              <a:gd name="connsiteX71" fmla="*/ 211182 w 953770"/>
              <a:gd name="connsiteY71" fmla="*/ 51834 h 1788650"/>
              <a:gd name="connsiteX72" fmla="*/ 242207 w 953770"/>
              <a:gd name="connsiteY72" fmla="*/ 74695 h 1788650"/>
              <a:gd name="connsiteX73" fmla="*/ 283573 w 953770"/>
              <a:gd name="connsiteY73" fmla="*/ 104085 h 1788650"/>
              <a:gd name="connsiteX74" fmla="*/ 349431 w 953770"/>
              <a:gd name="connsiteY74" fmla="*/ 132389 h 1788650"/>
              <a:gd name="connsiteX75" fmla="*/ 389165 w 953770"/>
              <a:gd name="connsiteY75" fmla="*/ 159058 h 1788650"/>
              <a:gd name="connsiteX76" fmla="*/ 421277 w 953770"/>
              <a:gd name="connsiteY76" fmla="*/ 181374 h 1788650"/>
              <a:gd name="connsiteX77" fmla="*/ 457200 w 953770"/>
              <a:gd name="connsiteY77" fmla="*/ 209677 h 1788650"/>
              <a:gd name="connsiteX78" fmla="*/ 524147 w 953770"/>
              <a:gd name="connsiteY78" fmla="*/ 265195 h 1788650"/>
              <a:gd name="connsiteX79" fmla="*/ 555716 w 953770"/>
              <a:gd name="connsiteY79" fmla="*/ 294586 h 1788650"/>
              <a:gd name="connsiteX80" fmla="*/ 594360 w 953770"/>
              <a:gd name="connsiteY80" fmla="*/ 331597 h 1788650"/>
              <a:gd name="connsiteX81" fmla="*/ 622119 w 953770"/>
              <a:gd name="connsiteY81" fmla="*/ 369697 h 1788650"/>
              <a:gd name="connsiteX82" fmla="*/ 647700 w 953770"/>
              <a:gd name="connsiteY82" fmla="*/ 390380 h 1788650"/>
              <a:gd name="connsiteX83" fmla="*/ 678180 w 953770"/>
              <a:gd name="connsiteY83" fmla="*/ 436100 h 1788650"/>
              <a:gd name="connsiteX84" fmla="*/ 704850 w 953770"/>
              <a:gd name="connsiteY84" fmla="*/ 474200 h 1788650"/>
              <a:gd name="connsiteX85" fmla="*/ 741317 w 953770"/>
              <a:gd name="connsiteY85" fmla="*/ 549312 h 1788650"/>
              <a:gd name="connsiteX86" fmla="*/ 767987 w 953770"/>
              <a:gd name="connsiteY86" fmla="*/ 599930 h 1788650"/>
              <a:gd name="connsiteX87" fmla="*/ 798467 w 953770"/>
              <a:gd name="connsiteY87" fmla="*/ 651093 h 1788650"/>
              <a:gd name="connsiteX88" fmla="*/ 807176 w 953770"/>
              <a:gd name="connsiteY88" fmla="*/ 567273 h 1788650"/>
              <a:gd name="connsiteX89" fmla="*/ 801188 w 953770"/>
              <a:gd name="connsiteY89" fmla="*/ 501959 h 1788650"/>
              <a:gd name="connsiteX90" fmla="*/ 796290 w 953770"/>
              <a:gd name="connsiteY90" fmla="*/ 401810 h 1788650"/>
              <a:gd name="connsiteX91" fmla="*/ 792480 w 953770"/>
              <a:gd name="connsiteY91" fmla="*/ 337040 h 1788650"/>
              <a:gd name="connsiteX92" fmla="*/ 784860 w 953770"/>
              <a:gd name="connsiteY92" fmla="*/ 291320 h 1788650"/>
              <a:gd name="connsiteX93" fmla="*/ 788670 w 953770"/>
              <a:gd name="connsiteY93" fmla="*/ 196070 h 1788650"/>
              <a:gd name="connsiteX94" fmla="*/ 792480 w 953770"/>
              <a:gd name="connsiteY94" fmla="*/ 177020 h 1788650"/>
              <a:gd name="connsiteX95" fmla="*/ 800100 w 953770"/>
              <a:gd name="connsiteY95" fmla="*/ 199880 h 1788650"/>
              <a:gd name="connsiteX96" fmla="*/ 803910 w 953770"/>
              <a:gd name="connsiteY96" fmla="*/ 237980 h 1788650"/>
              <a:gd name="connsiteX97" fmla="*/ 807720 w 953770"/>
              <a:gd name="connsiteY97" fmla="*/ 268460 h 1788650"/>
              <a:gd name="connsiteX98" fmla="*/ 815340 w 953770"/>
              <a:gd name="connsiteY98" fmla="*/ 257030 h 1788650"/>
              <a:gd name="connsiteX99" fmla="*/ 826770 w 953770"/>
              <a:gd name="connsiteY99" fmla="*/ 226550 h 1788650"/>
              <a:gd name="connsiteX100" fmla="*/ 845820 w 953770"/>
              <a:gd name="connsiteY100" fmla="*/ 180830 h 1788650"/>
              <a:gd name="connsiteX101" fmla="*/ 853440 w 953770"/>
              <a:gd name="connsiteY101" fmla="*/ 196070 h 1788650"/>
              <a:gd name="connsiteX102" fmla="*/ 868680 w 953770"/>
              <a:gd name="connsiteY102" fmla="*/ 218930 h 1788650"/>
              <a:gd name="connsiteX103" fmla="*/ 876300 w 953770"/>
              <a:gd name="connsiteY103" fmla="*/ 199880 h 1788650"/>
              <a:gd name="connsiteX104" fmla="*/ 883920 w 953770"/>
              <a:gd name="connsiteY104" fmla="*/ 188450 h 1788650"/>
              <a:gd name="connsiteX105" fmla="*/ 887730 w 953770"/>
              <a:gd name="connsiteY105" fmla="*/ 237980 h 1788650"/>
              <a:gd name="connsiteX106" fmla="*/ 894806 w 953770"/>
              <a:gd name="connsiteY106" fmla="*/ 265739 h 1788650"/>
              <a:gd name="connsiteX107" fmla="*/ 906780 w 953770"/>
              <a:gd name="connsiteY107" fmla="*/ 226550 h 1788650"/>
              <a:gd name="connsiteX108" fmla="*/ 929640 w 953770"/>
              <a:gd name="connsiteY108" fmla="*/ 218930 h 1788650"/>
              <a:gd name="connsiteX109" fmla="*/ 933450 w 953770"/>
              <a:gd name="connsiteY109" fmla="*/ 207500 h 1788650"/>
              <a:gd name="connsiteX110" fmla="*/ 944880 w 953770"/>
              <a:gd name="connsiteY110" fmla="*/ 241790 h 1788650"/>
              <a:gd name="connsiteX111" fmla="*/ 941070 w 953770"/>
              <a:gd name="connsiteY111" fmla="*/ 302750 h 1788650"/>
              <a:gd name="connsiteX112" fmla="*/ 944880 w 953770"/>
              <a:gd name="connsiteY112" fmla="*/ 401810 h 1788650"/>
              <a:gd name="connsiteX113" fmla="*/ 948690 w 953770"/>
              <a:gd name="connsiteY113" fmla="*/ 428480 h 1788650"/>
              <a:gd name="connsiteX114" fmla="*/ 952500 w 953770"/>
              <a:gd name="connsiteY114" fmla="*/ 470390 h 1788650"/>
              <a:gd name="connsiteX115" fmla="*/ 950867 w 953770"/>
              <a:gd name="connsiteY115" fmla="*/ 552033 h 1788650"/>
              <a:gd name="connsiteX116" fmla="*/ 945969 w 953770"/>
              <a:gd name="connsiteY116" fmla="*/ 645650 h 1788650"/>
              <a:gd name="connsiteX117" fmla="*/ 946513 w 953770"/>
              <a:gd name="connsiteY117" fmla="*/ 731647 h 1788650"/>
              <a:gd name="connsiteX118" fmla="*/ 938893 w 953770"/>
              <a:gd name="connsiteY118" fmla="*/ 788253 h 1788650"/>
              <a:gd name="connsiteX119" fmla="*/ 941070 w 953770"/>
              <a:gd name="connsiteY119" fmla="*/ 862820 h 1788650"/>
              <a:gd name="connsiteX120" fmla="*/ 933450 w 953770"/>
              <a:gd name="connsiteY120" fmla="*/ 935210 h 1788650"/>
              <a:gd name="connsiteX121" fmla="*/ 925830 w 953770"/>
              <a:gd name="connsiteY121" fmla="*/ 988550 h 1788650"/>
              <a:gd name="connsiteX122" fmla="*/ 929640 w 953770"/>
              <a:gd name="connsiteY122" fmla="*/ 1057130 h 1788650"/>
              <a:gd name="connsiteX123" fmla="*/ 927463 w 953770"/>
              <a:gd name="connsiteY123" fmla="*/ 1130608 h 1788650"/>
              <a:gd name="connsiteX124" fmla="*/ 917121 w 953770"/>
              <a:gd name="connsiteY124" fmla="*/ 1211707 h 1788650"/>
              <a:gd name="connsiteX125" fmla="*/ 917665 w 953770"/>
              <a:gd name="connsiteY125" fmla="*/ 1276477 h 1788650"/>
              <a:gd name="connsiteX126" fmla="*/ 907324 w 953770"/>
              <a:gd name="connsiteY126" fmla="*/ 1341247 h 1788650"/>
              <a:gd name="connsiteX127" fmla="*/ 910590 w 953770"/>
              <a:gd name="connsiteY127" fmla="*/ 1380980 h 1788650"/>
              <a:gd name="connsiteX128" fmla="*/ 902970 w 953770"/>
              <a:gd name="connsiteY128" fmla="*/ 1460446 h 1788650"/>
              <a:gd name="connsiteX129" fmla="*/ 898071 w 953770"/>
              <a:gd name="connsiteY129" fmla="*/ 1525216 h 1788650"/>
              <a:gd name="connsiteX130" fmla="*/ 892628 w 953770"/>
              <a:gd name="connsiteY130" fmla="*/ 1573113 h 1788650"/>
              <a:gd name="connsiteX131" fmla="*/ 887730 w 953770"/>
              <a:gd name="connsiteY131" fmla="*/ 1609580 h 1788650"/>
              <a:gd name="connsiteX132" fmla="*/ 891540 w 953770"/>
              <a:gd name="connsiteY132" fmla="*/ 1617200 h 1788650"/>
              <a:gd name="connsiteX0" fmla="*/ 697230 w 953770"/>
              <a:gd name="connsiteY0" fmla="*/ 1788650 h 1788650"/>
              <a:gd name="connsiteX1" fmla="*/ 704850 w 953770"/>
              <a:gd name="connsiteY1" fmla="*/ 1758170 h 1788650"/>
              <a:gd name="connsiteX2" fmla="*/ 708660 w 953770"/>
              <a:gd name="connsiteY2" fmla="*/ 1742930 h 1788650"/>
              <a:gd name="connsiteX3" fmla="*/ 712470 w 953770"/>
              <a:gd name="connsiteY3" fmla="*/ 1716260 h 1788650"/>
              <a:gd name="connsiteX4" fmla="*/ 716280 w 953770"/>
              <a:gd name="connsiteY4" fmla="*/ 1697210 h 1788650"/>
              <a:gd name="connsiteX5" fmla="*/ 723900 w 953770"/>
              <a:gd name="connsiteY5" fmla="*/ 1674350 h 1788650"/>
              <a:gd name="connsiteX6" fmla="*/ 731520 w 953770"/>
              <a:gd name="connsiteY6" fmla="*/ 1590530 h 1788650"/>
              <a:gd name="connsiteX7" fmla="*/ 735330 w 953770"/>
              <a:gd name="connsiteY7" fmla="*/ 1579100 h 1788650"/>
              <a:gd name="connsiteX8" fmla="*/ 739140 w 953770"/>
              <a:gd name="connsiteY8" fmla="*/ 1529570 h 1788650"/>
              <a:gd name="connsiteX9" fmla="*/ 742950 w 953770"/>
              <a:gd name="connsiteY9" fmla="*/ 1514330 h 1788650"/>
              <a:gd name="connsiteX10" fmla="*/ 740772 w 953770"/>
              <a:gd name="connsiteY10" fmla="*/ 1423979 h 1788650"/>
              <a:gd name="connsiteX11" fmla="*/ 744583 w 953770"/>
              <a:gd name="connsiteY11" fmla="*/ 1400030 h 1788650"/>
              <a:gd name="connsiteX12" fmla="*/ 740228 w 953770"/>
              <a:gd name="connsiteY12" fmla="*/ 1344513 h 1788650"/>
              <a:gd name="connsiteX13" fmla="*/ 744040 w 953770"/>
              <a:gd name="connsiteY13" fmla="*/ 1299881 h 1788650"/>
              <a:gd name="connsiteX14" fmla="*/ 733698 w 953770"/>
              <a:gd name="connsiteY14" fmla="*/ 1231302 h 1788650"/>
              <a:gd name="connsiteX15" fmla="*/ 729887 w 953770"/>
              <a:gd name="connsiteY15" fmla="*/ 1182316 h 1788650"/>
              <a:gd name="connsiteX16" fmla="*/ 727710 w 953770"/>
              <a:gd name="connsiteY16" fmla="*/ 1123533 h 1788650"/>
              <a:gd name="connsiteX17" fmla="*/ 735330 w 953770"/>
              <a:gd name="connsiteY17" fmla="*/ 1087610 h 1788650"/>
              <a:gd name="connsiteX18" fmla="*/ 723356 w 953770"/>
              <a:gd name="connsiteY18" fmla="*/ 1068016 h 1788650"/>
              <a:gd name="connsiteX19" fmla="*/ 712470 w 953770"/>
              <a:gd name="connsiteY19" fmla="*/ 942830 h 1788650"/>
              <a:gd name="connsiteX20" fmla="*/ 701040 w 953770"/>
              <a:gd name="connsiteY20" fmla="*/ 897110 h 1788650"/>
              <a:gd name="connsiteX21" fmla="*/ 693420 w 953770"/>
              <a:gd name="connsiteY21" fmla="*/ 881870 h 1788650"/>
              <a:gd name="connsiteX22" fmla="*/ 685800 w 953770"/>
              <a:gd name="connsiteY22" fmla="*/ 859010 h 1788650"/>
              <a:gd name="connsiteX23" fmla="*/ 674370 w 953770"/>
              <a:gd name="connsiteY23" fmla="*/ 832340 h 1788650"/>
              <a:gd name="connsiteX24" fmla="*/ 666750 w 953770"/>
              <a:gd name="connsiteY24" fmla="*/ 817100 h 1788650"/>
              <a:gd name="connsiteX25" fmla="*/ 659130 w 953770"/>
              <a:gd name="connsiteY25" fmla="*/ 794240 h 1788650"/>
              <a:gd name="connsiteX26" fmla="*/ 655320 w 953770"/>
              <a:gd name="connsiteY26" fmla="*/ 779000 h 1788650"/>
              <a:gd name="connsiteX27" fmla="*/ 647700 w 953770"/>
              <a:gd name="connsiteY27" fmla="*/ 767570 h 1788650"/>
              <a:gd name="connsiteX28" fmla="*/ 640080 w 953770"/>
              <a:gd name="connsiteY28" fmla="*/ 737090 h 1788650"/>
              <a:gd name="connsiteX29" fmla="*/ 636270 w 953770"/>
              <a:gd name="connsiteY29" fmla="*/ 725660 h 1788650"/>
              <a:gd name="connsiteX30" fmla="*/ 632460 w 953770"/>
              <a:gd name="connsiteY30" fmla="*/ 710420 h 1788650"/>
              <a:gd name="connsiteX31" fmla="*/ 624840 w 953770"/>
              <a:gd name="connsiteY31" fmla="*/ 698990 h 1788650"/>
              <a:gd name="connsiteX32" fmla="*/ 621030 w 953770"/>
              <a:gd name="connsiteY32" fmla="*/ 683750 h 1788650"/>
              <a:gd name="connsiteX33" fmla="*/ 605790 w 953770"/>
              <a:gd name="connsiteY33" fmla="*/ 653270 h 1788650"/>
              <a:gd name="connsiteX34" fmla="*/ 586740 w 953770"/>
              <a:gd name="connsiteY34" fmla="*/ 622790 h 1788650"/>
              <a:gd name="connsiteX35" fmla="*/ 567690 w 953770"/>
              <a:gd name="connsiteY35" fmla="*/ 584690 h 1788650"/>
              <a:gd name="connsiteX36" fmla="*/ 567690 w 953770"/>
              <a:gd name="connsiteY36" fmla="*/ 584690 h 1788650"/>
              <a:gd name="connsiteX37" fmla="*/ 537210 w 953770"/>
              <a:gd name="connsiteY37" fmla="*/ 538970 h 1788650"/>
              <a:gd name="connsiteX38" fmla="*/ 518160 w 953770"/>
              <a:gd name="connsiteY38" fmla="*/ 504680 h 1788650"/>
              <a:gd name="connsiteX39" fmla="*/ 510540 w 953770"/>
              <a:gd name="connsiteY39" fmla="*/ 493250 h 1788650"/>
              <a:gd name="connsiteX40" fmla="*/ 468630 w 953770"/>
              <a:gd name="connsiteY40" fmla="*/ 455150 h 1788650"/>
              <a:gd name="connsiteX41" fmla="*/ 434340 w 953770"/>
              <a:gd name="connsiteY41" fmla="*/ 417050 h 1788650"/>
              <a:gd name="connsiteX42" fmla="*/ 403860 w 953770"/>
              <a:gd name="connsiteY42" fmla="*/ 390380 h 1788650"/>
              <a:gd name="connsiteX43" fmla="*/ 369570 w 953770"/>
              <a:gd name="connsiteY43" fmla="*/ 359900 h 1788650"/>
              <a:gd name="connsiteX44" fmla="*/ 342900 w 953770"/>
              <a:gd name="connsiteY44" fmla="*/ 344660 h 1788650"/>
              <a:gd name="connsiteX45" fmla="*/ 308610 w 953770"/>
              <a:gd name="connsiteY45" fmla="*/ 317990 h 1788650"/>
              <a:gd name="connsiteX46" fmla="*/ 281940 w 953770"/>
              <a:gd name="connsiteY46" fmla="*/ 302750 h 1788650"/>
              <a:gd name="connsiteX47" fmla="*/ 270510 w 953770"/>
              <a:gd name="connsiteY47" fmla="*/ 295130 h 1788650"/>
              <a:gd name="connsiteX48" fmla="*/ 224246 w 953770"/>
              <a:gd name="connsiteY48" fmla="*/ 264106 h 1788650"/>
              <a:gd name="connsiteX49" fmla="*/ 188323 w 953770"/>
              <a:gd name="connsiteY49" fmla="*/ 247232 h 1788650"/>
              <a:gd name="connsiteX50" fmla="*/ 163286 w 953770"/>
              <a:gd name="connsiteY50" fmla="*/ 215120 h 1788650"/>
              <a:gd name="connsiteX51" fmla="*/ 117566 w 953770"/>
              <a:gd name="connsiteY51" fmla="*/ 195526 h 1788650"/>
              <a:gd name="connsiteX52" fmla="*/ 76200 w 953770"/>
              <a:gd name="connsiteY52" fmla="*/ 167768 h 1788650"/>
              <a:gd name="connsiteX53" fmla="*/ 30480 w 953770"/>
              <a:gd name="connsiteY53" fmla="*/ 142730 h 1788650"/>
              <a:gd name="connsiteX54" fmla="*/ 22860 w 953770"/>
              <a:gd name="connsiteY54" fmla="*/ 127490 h 1788650"/>
              <a:gd name="connsiteX55" fmla="*/ 11430 w 953770"/>
              <a:gd name="connsiteY55" fmla="*/ 119870 h 1788650"/>
              <a:gd name="connsiteX56" fmla="*/ 19050 w 953770"/>
              <a:gd name="connsiteY56" fmla="*/ 104630 h 1788650"/>
              <a:gd name="connsiteX57" fmla="*/ 30480 w 953770"/>
              <a:gd name="connsiteY57" fmla="*/ 116060 h 1788650"/>
              <a:gd name="connsiteX58" fmla="*/ 41910 w 953770"/>
              <a:gd name="connsiteY58" fmla="*/ 123680 h 1788650"/>
              <a:gd name="connsiteX59" fmla="*/ 60960 w 953770"/>
              <a:gd name="connsiteY59" fmla="*/ 127490 h 1788650"/>
              <a:gd name="connsiteX60" fmla="*/ 53340 w 953770"/>
              <a:gd name="connsiteY60" fmla="*/ 97010 h 1788650"/>
              <a:gd name="connsiteX61" fmla="*/ 49530 w 953770"/>
              <a:gd name="connsiteY61" fmla="*/ 77960 h 1788650"/>
              <a:gd name="connsiteX62" fmla="*/ 72390 w 953770"/>
              <a:gd name="connsiteY62" fmla="*/ 93200 h 1788650"/>
              <a:gd name="connsiteX63" fmla="*/ 83820 w 953770"/>
              <a:gd name="connsiteY63" fmla="*/ 70340 h 1788650"/>
              <a:gd name="connsiteX64" fmla="*/ 110490 w 953770"/>
              <a:gd name="connsiteY64" fmla="*/ 89390 h 1788650"/>
              <a:gd name="connsiteX65" fmla="*/ 118110 w 953770"/>
              <a:gd name="connsiteY65" fmla="*/ 74150 h 1788650"/>
              <a:gd name="connsiteX66" fmla="*/ 125730 w 953770"/>
              <a:gd name="connsiteY66" fmla="*/ 51290 h 1788650"/>
              <a:gd name="connsiteX67" fmla="*/ 133350 w 953770"/>
              <a:gd name="connsiteY67" fmla="*/ 62720 h 1788650"/>
              <a:gd name="connsiteX68" fmla="*/ 140970 w 953770"/>
              <a:gd name="connsiteY68" fmla="*/ 51290 h 1788650"/>
              <a:gd name="connsiteX69" fmla="*/ 182880 w 953770"/>
              <a:gd name="connsiteY69" fmla="*/ 39860 h 1788650"/>
              <a:gd name="connsiteX70" fmla="*/ 211182 w 953770"/>
              <a:gd name="connsiteY70" fmla="*/ 51834 h 1788650"/>
              <a:gd name="connsiteX71" fmla="*/ 242207 w 953770"/>
              <a:gd name="connsiteY71" fmla="*/ 74695 h 1788650"/>
              <a:gd name="connsiteX72" fmla="*/ 283573 w 953770"/>
              <a:gd name="connsiteY72" fmla="*/ 104085 h 1788650"/>
              <a:gd name="connsiteX73" fmla="*/ 349431 w 953770"/>
              <a:gd name="connsiteY73" fmla="*/ 132389 h 1788650"/>
              <a:gd name="connsiteX74" fmla="*/ 389165 w 953770"/>
              <a:gd name="connsiteY74" fmla="*/ 159058 h 1788650"/>
              <a:gd name="connsiteX75" fmla="*/ 421277 w 953770"/>
              <a:gd name="connsiteY75" fmla="*/ 181374 h 1788650"/>
              <a:gd name="connsiteX76" fmla="*/ 457200 w 953770"/>
              <a:gd name="connsiteY76" fmla="*/ 209677 h 1788650"/>
              <a:gd name="connsiteX77" fmla="*/ 524147 w 953770"/>
              <a:gd name="connsiteY77" fmla="*/ 265195 h 1788650"/>
              <a:gd name="connsiteX78" fmla="*/ 555716 w 953770"/>
              <a:gd name="connsiteY78" fmla="*/ 294586 h 1788650"/>
              <a:gd name="connsiteX79" fmla="*/ 594360 w 953770"/>
              <a:gd name="connsiteY79" fmla="*/ 331597 h 1788650"/>
              <a:gd name="connsiteX80" fmla="*/ 622119 w 953770"/>
              <a:gd name="connsiteY80" fmla="*/ 369697 h 1788650"/>
              <a:gd name="connsiteX81" fmla="*/ 647700 w 953770"/>
              <a:gd name="connsiteY81" fmla="*/ 390380 h 1788650"/>
              <a:gd name="connsiteX82" fmla="*/ 678180 w 953770"/>
              <a:gd name="connsiteY82" fmla="*/ 436100 h 1788650"/>
              <a:gd name="connsiteX83" fmla="*/ 704850 w 953770"/>
              <a:gd name="connsiteY83" fmla="*/ 474200 h 1788650"/>
              <a:gd name="connsiteX84" fmla="*/ 741317 w 953770"/>
              <a:gd name="connsiteY84" fmla="*/ 549312 h 1788650"/>
              <a:gd name="connsiteX85" fmla="*/ 767987 w 953770"/>
              <a:gd name="connsiteY85" fmla="*/ 599930 h 1788650"/>
              <a:gd name="connsiteX86" fmla="*/ 798467 w 953770"/>
              <a:gd name="connsiteY86" fmla="*/ 651093 h 1788650"/>
              <a:gd name="connsiteX87" fmla="*/ 807176 w 953770"/>
              <a:gd name="connsiteY87" fmla="*/ 567273 h 1788650"/>
              <a:gd name="connsiteX88" fmla="*/ 801188 w 953770"/>
              <a:gd name="connsiteY88" fmla="*/ 501959 h 1788650"/>
              <a:gd name="connsiteX89" fmla="*/ 796290 w 953770"/>
              <a:gd name="connsiteY89" fmla="*/ 401810 h 1788650"/>
              <a:gd name="connsiteX90" fmla="*/ 792480 w 953770"/>
              <a:gd name="connsiteY90" fmla="*/ 337040 h 1788650"/>
              <a:gd name="connsiteX91" fmla="*/ 784860 w 953770"/>
              <a:gd name="connsiteY91" fmla="*/ 291320 h 1788650"/>
              <a:gd name="connsiteX92" fmla="*/ 788670 w 953770"/>
              <a:gd name="connsiteY92" fmla="*/ 196070 h 1788650"/>
              <a:gd name="connsiteX93" fmla="*/ 792480 w 953770"/>
              <a:gd name="connsiteY93" fmla="*/ 177020 h 1788650"/>
              <a:gd name="connsiteX94" fmla="*/ 800100 w 953770"/>
              <a:gd name="connsiteY94" fmla="*/ 199880 h 1788650"/>
              <a:gd name="connsiteX95" fmla="*/ 803910 w 953770"/>
              <a:gd name="connsiteY95" fmla="*/ 237980 h 1788650"/>
              <a:gd name="connsiteX96" fmla="*/ 807720 w 953770"/>
              <a:gd name="connsiteY96" fmla="*/ 268460 h 1788650"/>
              <a:gd name="connsiteX97" fmla="*/ 815340 w 953770"/>
              <a:gd name="connsiteY97" fmla="*/ 257030 h 1788650"/>
              <a:gd name="connsiteX98" fmla="*/ 826770 w 953770"/>
              <a:gd name="connsiteY98" fmla="*/ 226550 h 1788650"/>
              <a:gd name="connsiteX99" fmla="*/ 845820 w 953770"/>
              <a:gd name="connsiteY99" fmla="*/ 180830 h 1788650"/>
              <a:gd name="connsiteX100" fmla="*/ 853440 w 953770"/>
              <a:gd name="connsiteY100" fmla="*/ 196070 h 1788650"/>
              <a:gd name="connsiteX101" fmla="*/ 868680 w 953770"/>
              <a:gd name="connsiteY101" fmla="*/ 218930 h 1788650"/>
              <a:gd name="connsiteX102" fmla="*/ 876300 w 953770"/>
              <a:gd name="connsiteY102" fmla="*/ 199880 h 1788650"/>
              <a:gd name="connsiteX103" fmla="*/ 883920 w 953770"/>
              <a:gd name="connsiteY103" fmla="*/ 188450 h 1788650"/>
              <a:gd name="connsiteX104" fmla="*/ 887730 w 953770"/>
              <a:gd name="connsiteY104" fmla="*/ 237980 h 1788650"/>
              <a:gd name="connsiteX105" fmla="*/ 894806 w 953770"/>
              <a:gd name="connsiteY105" fmla="*/ 265739 h 1788650"/>
              <a:gd name="connsiteX106" fmla="*/ 906780 w 953770"/>
              <a:gd name="connsiteY106" fmla="*/ 226550 h 1788650"/>
              <a:gd name="connsiteX107" fmla="*/ 929640 w 953770"/>
              <a:gd name="connsiteY107" fmla="*/ 218930 h 1788650"/>
              <a:gd name="connsiteX108" fmla="*/ 933450 w 953770"/>
              <a:gd name="connsiteY108" fmla="*/ 207500 h 1788650"/>
              <a:gd name="connsiteX109" fmla="*/ 944880 w 953770"/>
              <a:gd name="connsiteY109" fmla="*/ 241790 h 1788650"/>
              <a:gd name="connsiteX110" fmla="*/ 941070 w 953770"/>
              <a:gd name="connsiteY110" fmla="*/ 302750 h 1788650"/>
              <a:gd name="connsiteX111" fmla="*/ 944880 w 953770"/>
              <a:gd name="connsiteY111" fmla="*/ 401810 h 1788650"/>
              <a:gd name="connsiteX112" fmla="*/ 948690 w 953770"/>
              <a:gd name="connsiteY112" fmla="*/ 428480 h 1788650"/>
              <a:gd name="connsiteX113" fmla="*/ 952500 w 953770"/>
              <a:gd name="connsiteY113" fmla="*/ 470390 h 1788650"/>
              <a:gd name="connsiteX114" fmla="*/ 950867 w 953770"/>
              <a:gd name="connsiteY114" fmla="*/ 552033 h 1788650"/>
              <a:gd name="connsiteX115" fmla="*/ 945969 w 953770"/>
              <a:gd name="connsiteY115" fmla="*/ 645650 h 1788650"/>
              <a:gd name="connsiteX116" fmla="*/ 946513 w 953770"/>
              <a:gd name="connsiteY116" fmla="*/ 731647 h 1788650"/>
              <a:gd name="connsiteX117" fmla="*/ 938893 w 953770"/>
              <a:gd name="connsiteY117" fmla="*/ 788253 h 1788650"/>
              <a:gd name="connsiteX118" fmla="*/ 941070 w 953770"/>
              <a:gd name="connsiteY118" fmla="*/ 862820 h 1788650"/>
              <a:gd name="connsiteX119" fmla="*/ 933450 w 953770"/>
              <a:gd name="connsiteY119" fmla="*/ 935210 h 1788650"/>
              <a:gd name="connsiteX120" fmla="*/ 925830 w 953770"/>
              <a:gd name="connsiteY120" fmla="*/ 988550 h 1788650"/>
              <a:gd name="connsiteX121" fmla="*/ 929640 w 953770"/>
              <a:gd name="connsiteY121" fmla="*/ 1057130 h 1788650"/>
              <a:gd name="connsiteX122" fmla="*/ 927463 w 953770"/>
              <a:gd name="connsiteY122" fmla="*/ 1130608 h 1788650"/>
              <a:gd name="connsiteX123" fmla="*/ 917121 w 953770"/>
              <a:gd name="connsiteY123" fmla="*/ 1211707 h 1788650"/>
              <a:gd name="connsiteX124" fmla="*/ 917665 w 953770"/>
              <a:gd name="connsiteY124" fmla="*/ 1276477 h 1788650"/>
              <a:gd name="connsiteX125" fmla="*/ 907324 w 953770"/>
              <a:gd name="connsiteY125" fmla="*/ 1341247 h 1788650"/>
              <a:gd name="connsiteX126" fmla="*/ 910590 w 953770"/>
              <a:gd name="connsiteY126" fmla="*/ 1380980 h 1788650"/>
              <a:gd name="connsiteX127" fmla="*/ 902970 w 953770"/>
              <a:gd name="connsiteY127" fmla="*/ 1460446 h 1788650"/>
              <a:gd name="connsiteX128" fmla="*/ 898071 w 953770"/>
              <a:gd name="connsiteY128" fmla="*/ 1525216 h 1788650"/>
              <a:gd name="connsiteX129" fmla="*/ 892628 w 953770"/>
              <a:gd name="connsiteY129" fmla="*/ 1573113 h 1788650"/>
              <a:gd name="connsiteX130" fmla="*/ 887730 w 953770"/>
              <a:gd name="connsiteY130" fmla="*/ 1609580 h 1788650"/>
              <a:gd name="connsiteX131" fmla="*/ 891540 w 953770"/>
              <a:gd name="connsiteY131" fmla="*/ 1617200 h 1788650"/>
              <a:gd name="connsiteX0" fmla="*/ 697230 w 953770"/>
              <a:gd name="connsiteY0" fmla="*/ 1788650 h 1788650"/>
              <a:gd name="connsiteX1" fmla="*/ 704850 w 953770"/>
              <a:gd name="connsiteY1" fmla="*/ 1758170 h 1788650"/>
              <a:gd name="connsiteX2" fmla="*/ 708660 w 953770"/>
              <a:gd name="connsiteY2" fmla="*/ 1742930 h 1788650"/>
              <a:gd name="connsiteX3" fmla="*/ 712470 w 953770"/>
              <a:gd name="connsiteY3" fmla="*/ 1716260 h 1788650"/>
              <a:gd name="connsiteX4" fmla="*/ 716280 w 953770"/>
              <a:gd name="connsiteY4" fmla="*/ 1697210 h 1788650"/>
              <a:gd name="connsiteX5" fmla="*/ 723900 w 953770"/>
              <a:gd name="connsiteY5" fmla="*/ 1674350 h 1788650"/>
              <a:gd name="connsiteX6" fmla="*/ 731520 w 953770"/>
              <a:gd name="connsiteY6" fmla="*/ 1590530 h 1788650"/>
              <a:gd name="connsiteX7" fmla="*/ 735330 w 953770"/>
              <a:gd name="connsiteY7" fmla="*/ 1579100 h 1788650"/>
              <a:gd name="connsiteX8" fmla="*/ 739140 w 953770"/>
              <a:gd name="connsiteY8" fmla="*/ 1529570 h 1788650"/>
              <a:gd name="connsiteX9" fmla="*/ 742950 w 953770"/>
              <a:gd name="connsiteY9" fmla="*/ 1514330 h 1788650"/>
              <a:gd name="connsiteX10" fmla="*/ 740772 w 953770"/>
              <a:gd name="connsiteY10" fmla="*/ 1423979 h 1788650"/>
              <a:gd name="connsiteX11" fmla="*/ 744583 w 953770"/>
              <a:gd name="connsiteY11" fmla="*/ 1400030 h 1788650"/>
              <a:gd name="connsiteX12" fmla="*/ 740228 w 953770"/>
              <a:gd name="connsiteY12" fmla="*/ 1344513 h 1788650"/>
              <a:gd name="connsiteX13" fmla="*/ 744040 w 953770"/>
              <a:gd name="connsiteY13" fmla="*/ 1299881 h 1788650"/>
              <a:gd name="connsiteX14" fmla="*/ 733698 w 953770"/>
              <a:gd name="connsiteY14" fmla="*/ 1231302 h 1788650"/>
              <a:gd name="connsiteX15" fmla="*/ 729887 w 953770"/>
              <a:gd name="connsiteY15" fmla="*/ 1182316 h 1788650"/>
              <a:gd name="connsiteX16" fmla="*/ 727710 w 953770"/>
              <a:gd name="connsiteY16" fmla="*/ 1123533 h 1788650"/>
              <a:gd name="connsiteX17" fmla="*/ 735330 w 953770"/>
              <a:gd name="connsiteY17" fmla="*/ 1087610 h 1788650"/>
              <a:gd name="connsiteX18" fmla="*/ 712470 w 953770"/>
              <a:gd name="connsiteY18" fmla="*/ 942830 h 1788650"/>
              <a:gd name="connsiteX19" fmla="*/ 701040 w 953770"/>
              <a:gd name="connsiteY19" fmla="*/ 897110 h 1788650"/>
              <a:gd name="connsiteX20" fmla="*/ 693420 w 953770"/>
              <a:gd name="connsiteY20" fmla="*/ 881870 h 1788650"/>
              <a:gd name="connsiteX21" fmla="*/ 685800 w 953770"/>
              <a:gd name="connsiteY21" fmla="*/ 859010 h 1788650"/>
              <a:gd name="connsiteX22" fmla="*/ 674370 w 953770"/>
              <a:gd name="connsiteY22" fmla="*/ 832340 h 1788650"/>
              <a:gd name="connsiteX23" fmla="*/ 666750 w 953770"/>
              <a:gd name="connsiteY23" fmla="*/ 817100 h 1788650"/>
              <a:gd name="connsiteX24" fmla="*/ 659130 w 953770"/>
              <a:gd name="connsiteY24" fmla="*/ 794240 h 1788650"/>
              <a:gd name="connsiteX25" fmla="*/ 655320 w 953770"/>
              <a:gd name="connsiteY25" fmla="*/ 779000 h 1788650"/>
              <a:gd name="connsiteX26" fmla="*/ 647700 w 953770"/>
              <a:gd name="connsiteY26" fmla="*/ 767570 h 1788650"/>
              <a:gd name="connsiteX27" fmla="*/ 640080 w 953770"/>
              <a:gd name="connsiteY27" fmla="*/ 737090 h 1788650"/>
              <a:gd name="connsiteX28" fmla="*/ 636270 w 953770"/>
              <a:gd name="connsiteY28" fmla="*/ 725660 h 1788650"/>
              <a:gd name="connsiteX29" fmla="*/ 632460 w 953770"/>
              <a:gd name="connsiteY29" fmla="*/ 710420 h 1788650"/>
              <a:gd name="connsiteX30" fmla="*/ 624840 w 953770"/>
              <a:gd name="connsiteY30" fmla="*/ 698990 h 1788650"/>
              <a:gd name="connsiteX31" fmla="*/ 621030 w 953770"/>
              <a:gd name="connsiteY31" fmla="*/ 683750 h 1788650"/>
              <a:gd name="connsiteX32" fmla="*/ 605790 w 953770"/>
              <a:gd name="connsiteY32" fmla="*/ 653270 h 1788650"/>
              <a:gd name="connsiteX33" fmla="*/ 586740 w 953770"/>
              <a:gd name="connsiteY33" fmla="*/ 622790 h 1788650"/>
              <a:gd name="connsiteX34" fmla="*/ 567690 w 953770"/>
              <a:gd name="connsiteY34" fmla="*/ 584690 h 1788650"/>
              <a:gd name="connsiteX35" fmla="*/ 567690 w 953770"/>
              <a:gd name="connsiteY35" fmla="*/ 584690 h 1788650"/>
              <a:gd name="connsiteX36" fmla="*/ 537210 w 953770"/>
              <a:gd name="connsiteY36" fmla="*/ 538970 h 1788650"/>
              <a:gd name="connsiteX37" fmla="*/ 518160 w 953770"/>
              <a:gd name="connsiteY37" fmla="*/ 504680 h 1788650"/>
              <a:gd name="connsiteX38" fmla="*/ 510540 w 953770"/>
              <a:gd name="connsiteY38" fmla="*/ 493250 h 1788650"/>
              <a:gd name="connsiteX39" fmla="*/ 468630 w 953770"/>
              <a:gd name="connsiteY39" fmla="*/ 455150 h 1788650"/>
              <a:gd name="connsiteX40" fmla="*/ 434340 w 953770"/>
              <a:gd name="connsiteY40" fmla="*/ 417050 h 1788650"/>
              <a:gd name="connsiteX41" fmla="*/ 403860 w 953770"/>
              <a:gd name="connsiteY41" fmla="*/ 390380 h 1788650"/>
              <a:gd name="connsiteX42" fmla="*/ 369570 w 953770"/>
              <a:gd name="connsiteY42" fmla="*/ 359900 h 1788650"/>
              <a:gd name="connsiteX43" fmla="*/ 342900 w 953770"/>
              <a:gd name="connsiteY43" fmla="*/ 344660 h 1788650"/>
              <a:gd name="connsiteX44" fmla="*/ 308610 w 953770"/>
              <a:gd name="connsiteY44" fmla="*/ 317990 h 1788650"/>
              <a:gd name="connsiteX45" fmla="*/ 281940 w 953770"/>
              <a:gd name="connsiteY45" fmla="*/ 302750 h 1788650"/>
              <a:gd name="connsiteX46" fmla="*/ 270510 w 953770"/>
              <a:gd name="connsiteY46" fmla="*/ 295130 h 1788650"/>
              <a:gd name="connsiteX47" fmla="*/ 224246 w 953770"/>
              <a:gd name="connsiteY47" fmla="*/ 264106 h 1788650"/>
              <a:gd name="connsiteX48" fmla="*/ 188323 w 953770"/>
              <a:gd name="connsiteY48" fmla="*/ 247232 h 1788650"/>
              <a:gd name="connsiteX49" fmla="*/ 163286 w 953770"/>
              <a:gd name="connsiteY49" fmla="*/ 215120 h 1788650"/>
              <a:gd name="connsiteX50" fmla="*/ 117566 w 953770"/>
              <a:gd name="connsiteY50" fmla="*/ 195526 h 1788650"/>
              <a:gd name="connsiteX51" fmla="*/ 76200 w 953770"/>
              <a:gd name="connsiteY51" fmla="*/ 167768 h 1788650"/>
              <a:gd name="connsiteX52" fmla="*/ 30480 w 953770"/>
              <a:gd name="connsiteY52" fmla="*/ 142730 h 1788650"/>
              <a:gd name="connsiteX53" fmla="*/ 22860 w 953770"/>
              <a:gd name="connsiteY53" fmla="*/ 127490 h 1788650"/>
              <a:gd name="connsiteX54" fmla="*/ 11430 w 953770"/>
              <a:gd name="connsiteY54" fmla="*/ 119870 h 1788650"/>
              <a:gd name="connsiteX55" fmla="*/ 19050 w 953770"/>
              <a:gd name="connsiteY55" fmla="*/ 104630 h 1788650"/>
              <a:gd name="connsiteX56" fmla="*/ 30480 w 953770"/>
              <a:gd name="connsiteY56" fmla="*/ 116060 h 1788650"/>
              <a:gd name="connsiteX57" fmla="*/ 41910 w 953770"/>
              <a:gd name="connsiteY57" fmla="*/ 123680 h 1788650"/>
              <a:gd name="connsiteX58" fmla="*/ 60960 w 953770"/>
              <a:gd name="connsiteY58" fmla="*/ 127490 h 1788650"/>
              <a:gd name="connsiteX59" fmla="*/ 53340 w 953770"/>
              <a:gd name="connsiteY59" fmla="*/ 97010 h 1788650"/>
              <a:gd name="connsiteX60" fmla="*/ 49530 w 953770"/>
              <a:gd name="connsiteY60" fmla="*/ 77960 h 1788650"/>
              <a:gd name="connsiteX61" fmla="*/ 72390 w 953770"/>
              <a:gd name="connsiteY61" fmla="*/ 93200 h 1788650"/>
              <a:gd name="connsiteX62" fmla="*/ 83820 w 953770"/>
              <a:gd name="connsiteY62" fmla="*/ 70340 h 1788650"/>
              <a:gd name="connsiteX63" fmla="*/ 110490 w 953770"/>
              <a:gd name="connsiteY63" fmla="*/ 89390 h 1788650"/>
              <a:gd name="connsiteX64" fmla="*/ 118110 w 953770"/>
              <a:gd name="connsiteY64" fmla="*/ 74150 h 1788650"/>
              <a:gd name="connsiteX65" fmla="*/ 125730 w 953770"/>
              <a:gd name="connsiteY65" fmla="*/ 51290 h 1788650"/>
              <a:gd name="connsiteX66" fmla="*/ 133350 w 953770"/>
              <a:gd name="connsiteY66" fmla="*/ 62720 h 1788650"/>
              <a:gd name="connsiteX67" fmla="*/ 140970 w 953770"/>
              <a:gd name="connsiteY67" fmla="*/ 51290 h 1788650"/>
              <a:gd name="connsiteX68" fmla="*/ 182880 w 953770"/>
              <a:gd name="connsiteY68" fmla="*/ 39860 h 1788650"/>
              <a:gd name="connsiteX69" fmla="*/ 211182 w 953770"/>
              <a:gd name="connsiteY69" fmla="*/ 51834 h 1788650"/>
              <a:gd name="connsiteX70" fmla="*/ 242207 w 953770"/>
              <a:gd name="connsiteY70" fmla="*/ 74695 h 1788650"/>
              <a:gd name="connsiteX71" fmla="*/ 283573 w 953770"/>
              <a:gd name="connsiteY71" fmla="*/ 104085 h 1788650"/>
              <a:gd name="connsiteX72" fmla="*/ 349431 w 953770"/>
              <a:gd name="connsiteY72" fmla="*/ 132389 h 1788650"/>
              <a:gd name="connsiteX73" fmla="*/ 389165 w 953770"/>
              <a:gd name="connsiteY73" fmla="*/ 159058 h 1788650"/>
              <a:gd name="connsiteX74" fmla="*/ 421277 w 953770"/>
              <a:gd name="connsiteY74" fmla="*/ 181374 h 1788650"/>
              <a:gd name="connsiteX75" fmla="*/ 457200 w 953770"/>
              <a:gd name="connsiteY75" fmla="*/ 209677 h 1788650"/>
              <a:gd name="connsiteX76" fmla="*/ 524147 w 953770"/>
              <a:gd name="connsiteY76" fmla="*/ 265195 h 1788650"/>
              <a:gd name="connsiteX77" fmla="*/ 555716 w 953770"/>
              <a:gd name="connsiteY77" fmla="*/ 294586 h 1788650"/>
              <a:gd name="connsiteX78" fmla="*/ 594360 w 953770"/>
              <a:gd name="connsiteY78" fmla="*/ 331597 h 1788650"/>
              <a:gd name="connsiteX79" fmla="*/ 622119 w 953770"/>
              <a:gd name="connsiteY79" fmla="*/ 369697 h 1788650"/>
              <a:gd name="connsiteX80" fmla="*/ 647700 w 953770"/>
              <a:gd name="connsiteY80" fmla="*/ 390380 h 1788650"/>
              <a:gd name="connsiteX81" fmla="*/ 678180 w 953770"/>
              <a:gd name="connsiteY81" fmla="*/ 436100 h 1788650"/>
              <a:gd name="connsiteX82" fmla="*/ 704850 w 953770"/>
              <a:gd name="connsiteY82" fmla="*/ 474200 h 1788650"/>
              <a:gd name="connsiteX83" fmla="*/ 741317 w 953770"/>
              <a:gd name="connsiteY83" fmla="*/ 549312 h 1788650"/>
              <a:gd name="connsiteX84" fmla="*/ 767987 w 953770"/>
              <a:gd name="connsiteY84" fmla="*/ 599930 h 1788650"/>
              <a:gd name="connsiteX85" fmla="*/ 798467 w 953770"/>
              <a:gd name="connsiteY85" fmla="*/ 651093 h 1788650"/>
              <a:gd name="connsiteX86" fmla="*/ 807176 w 953770"/>
              <a:gd name="connsiteY86" fmla="*/ 567273 h 1788650"/>
              <a:gd name="connsiteX87" fmla="*/ 801188 w 953770"/>
              <a:gd name="connsiteY87" fmla="*/ 501959 h 1788650"/>
              <a:gd name="connsiteX88" fmla="*/ 796290 w 953770"/>
              <a:gd name="connsiteY88" fmla="*/ 401810 h 1788650"/>
              <a:gd name="connsiteX89" fmla="*/ 792480 w 953770"/>
              <a:gd name="connsiteY89" fmla="*/ 337040 h 1788650"/>
              <a:gd name="connsiteX90" fmla="*/ 784860 w 953770"/>
              <a:gd name="connsiteY90" fmla="*/ 291320 h 1788650"/>
              <a:gd name="connsiteX91" fmla="*/ 788670 w 953770"/>
              <a:gd name="connsiteY91" fmla="*/ 196070 h 1788650"/>
              <a:gd name="connsiteX92" fmla="*/ 792480 w 953770"/>
              <a:gd name="connsiteY92" fmla="*/ 177020 h 1788650"/>
              <a:gd name="connsiteX93" fmla="*/ 800100 w 953770"/>
              <a:gd name="connsiteY93" fmla="*/ 199880 h 1788650"/>
              <a:gd name="connsiteX94" fmla="*/ 803910 w 953770"/>
              <a:gd name="connsiteY94" fmla="*/ 237980 h 1788650"/>
              <a:gd name="connsiteX95" fmla="*/ 807720 w 953770"/>
              <a:gd name="connsiteY95" fmla="*/ 268460 h 1788650"/>
              <a:gd name="connsiteX96" fmla="*/ 815340 w 953770"/>
              <a:gd name="connsiteY96" fmla="*/ 257030 h 1788650"/>
              <a:gd name="connsiteX97" fmla="*/ 826770 w 953770"/>
              <a:gd name="connsiteY97" fmla="*/ 226550 h 1788650"/>
              <a:gd name="connsiteX98" fmla="*/ 845820 w 953770"/>
              <a:gd name="connsiteY98" fmla="*/ 180830 h 1788650"/>
              <a:gd name="connsiteX99" fmla="*/ 853440 w 953770"/>
              <a:gd name="connsiteY99" fmla="*/ 196070 h 1788650"/>
              <a:gd name="connsiteX100" fmla="*/ 868680 w 953770"/>
              <a:gd name="connsiteY100" fmla="*/ 218930 h 1788650"/>
              <a:gd name="connsiteX101" fmla="*/ 876300 w 953770"/>
              <a:gd name="connsiteY101" fmla="*/ 199880 h 1788650"/>
              <a:gd name="connsiteX102" fmla="*/ 883920 w 953770"/>
              <a:gd name="connsiteY102" fmla="*/ 188450 h 1788650"/>
              <a:gd name="connsiteX103" fmla="*/ 887730 w 953770"/>
              <a:gd name="connsiteY103" fmla="*/ 237980 h 1788650"/>
              <a:gd name="connsiteX104" fmla="*/ 894806 w 953770"/>
              <a:gd name="connsiteY104" fmla="*/ 265739 h 1788650"/>
              <a:gd name="connsiteX105" fmla="*/ 906780 w 953770"/>
              <a:gd name="connsiteY105" fmla="*/ 226550 h 1788650"/>
              <a:gd name="connsiteX106" fmla="*/ 929640 w 953770"/>
              <a:gd name="connsiteY106" fmla="*/ 218930 h 1788650"/>
              <a:gd name="connsiteX107" fmla="*/ 933450 w 953770"/>
              <a:gd name="connsiteY107" fmla="*/ 207500 h 1788650"/>
              <a:gd name="connsiteX108" fmla="*/ 944880 w 953770"/>
              <a:gd name="connsiteY108" fmla="*/ 241790 h 1788650"/>
              <a:gd name="connsiteX109" fmla="*/ 941070 w 953770"/>
              <a:gd name="connsiteY109" fmla="*/ 302750 h 1788650"/>
              <a:gd name="connsiteX110" fmla="*/ 944880 w 953770"/>
              <a:gd name="connsiteY110" fmla="*/ 401810 h 1788650"/>
              <a:gd name="connsiteX111" fmla="*/ 948690 w 953770"/>
              <a:gd name="connsiteY111" fmla="*/ 428480 h 1788650"/>
              <a:gd name="connsiteX112" fmla="*/ 952500 w 953770"/>
              <a:gd name="connsiteY112" fmla="*/ 470390 h 1788650"/>
              <a:gd name="connsiteX113" fmla="*/ 950867 w 953770"/>
              <a:gd name="connsiteY113" fmla="*/ 552033 h 1788650"/>
              <a:gd name="connsiteX114" fmla="*/ 945969 w 953770"/>
              <a:gd name="connsiteY114" fmla="*/ 645650 h 1788650"/>
              <a:gd name="connsiteX115" fmla="*/ 946513 w 953770"/>
              <a:gd name="connsiteY115" fmla="*/ 731647 h 1788650"/>
              <a:gd name="connsiteX116" fmla="*/ 938893 w 953770"/>
              <a:gd name="connsiteY116" fmla="*/ 788253 h 1788650"/>
              <a:gd name="connsiteX117" fmla="*/ 941070 w 953770"/>
              <a:gd name="connsiteY117" fmla="*/ 862820 h 1788650"/>
              <a:gd name="connsiteX118" fmla="*/ 933450 w 953770"/>
              <a:gd name="connsiteY118" fmla="*/ 935210 h 1788650"/>
              <a:gd name="connsiteX119" fmla="*/ 925830 w 953770"/>
              <a:gd name="connsiteY119" fmla="*/ 988550 h 1788650"/>
              <a:gd name="connsiteX120" fmla="*/ 929640 w 953770"/>
              <a:gd name="connsiteY120" fmla="*/ 1057130 h 1788650"/>
              <a:gd name="connsiteX121" fmla="*/ 927463 w 953770"/>
              <a:gd name="connsiteY121" fmla="*/ 1130608 h 1788650"/>
              <a:gd name="connsiteX122" fmla="*/ 917121 w 953770"/>
              <a:gd name="connsiteY122" fmla="*/ 1211707 h 1788650"/>
              <a:gd name="connsiteX123" fmla="*/ 917665 w 953770"/>
              <a:gd name="connsiteY123" fmla="*/ 1276477 h 1788650"/>
              <a:gd name="connsiteX124" fmla="*/ 907324 w 953770"/>
              <a:gd name="connsiteY124" fmla="*/ 1341247 h 1788650"/>
              <a:gd name="connsiteX125" fmla="*/ 910590 w 953770"/>
              <a:gd name="connsiteY125" fmla="*/ 1380980 h 1788650"/>
              <a:gd name="connsiteX126" fmla="*/ 902970 w 953770"/>
              <a:gd name="connsiteY126" fmla="*/ 1460446 h 1788650"/>
              <a:gd name="connsiteX127" fmla="*/ 898071 w 953770"/>
              <a:gd name="connsiteY127" fmla="*/ 1525216 h 1788650"/>
              <a:gd name="connsiteX128" fmla="*/ 892628 w 953770"/>
              <a:gd name="connsiteY128" fmla="*/ 1573113 h 1788650"/>
              <a:gd name="connsiteX129" fmla="*/ 887730 w 953770"/>
              <a:gd name="connsiteY129" fmla="*/ 1609580 h 1788650"/>
              <a:gd name="connsiteX130" fmla="*/ 891540 w 953770"/>
              <a:gd name="connsiteY130" fmla="*/ 1617200 h 1788650"/>
              <a:gd name="connsiteX0" fmla="*/ 697230 w 953770"/>
              <a:gd name="connsiteY0" fmla="*/ 1788650 h 1788650"/>
              <a:gd name="connsiteX1" fmla="*/ 704850 w 953770"/>
              <a:gd name="connsiteY1" fmla="*/ 1758170 h 1788650"/>
              <a:gd name="connsiteX2" fmla="*/ 708660 w 953770"/>
              <a:gd name="connsiteY2" fmla="*/ 1742930 h 1788650"/>
              <a:gd name="connsiteX3" fmla="*/ 712470 w 953770"/>
              <a:gd name="connsiteY3" fmla="*/ 1716260 h 1788650"/>
              <a:gd name="connsiteX4" fmla="*/ 716280 w 953770"/>
              <a:gd name="connsiteY4" fmla="*/ 1697210 h 1788650"/>
              <a:gd name="connsiteX5" fmla="*/ 723900 w 953770"/>
              <a:gd name="connsiteY5" fmla="*/ 1674350 h 1788650"/>
              <a:gd name="connsiteX6" fmla="*/ 731520 w 953770"/>
              <a:gd name="connsiteY6" fmla="*/ 1590530 h 1788650"/>
              <a:gd name="connsiteX7" fmla="*/ 735330 w 953770"/>
              <a:gd name="connsiteY7" fmla="*/ 1579100 h 1788650"/>
              <a:gd name="connsiteX8" fmla="*/ 739140 w 953770"/>
              <a:gd name="connsiteY8" fmla="*/ 1529570 h 1788650"/>
              <a:gd name="connsiteX9" fmla="*/ 742950 w 953770"/>
              <a:gd name="connsiteY9" fmla="*/ 1514330 h 1788650"/>
              <a:gd name="connsiteX10" fmla="*/ 740772 w 953770"/>
              <a:gd name="connsiteY10" fmla="*/ 1423979 h 1788650"/>
              <a:gd name="connsiteX11" fmla="*/ 744583 w 953770"/>
              <a:gd name="connsiteY11" fmla="*/ 1400030 h 1788650"/>
              <a:gd name="connsiteX12" fmla="*/ 740228 w 953770"/>
              <a:gd name="connsiteY12" fmla="*/ 1344513 h 1788650"/>
              <a:gd name="connsiteX13" fmla="*/ 744040 w 953770"/>
              <a:gd name="connsiteY13" fmla="*/ 1299881 h 1788650"/>
              <a:gd name="connsiteX14" fmla="*/ 733698 w 953770"/>
              <a:gd name="connsiteY14" fmla="*/ 1231302 h 1788650"/>
              <a:gd name="connsiteX15" fmla="*/ 729887 w 953770"/>
              <a:gd name="connsiteY15" fmla="*/ 1182316 h 1788650"/>
              <a:gd name="connsiteX16" fmla="*/ 727710 w 953770"/>
              <a:gd name="connsiteY16" fmla="*/ 1123533 h 1788650"/>
              <a:gd name="connsiteX17" fmla="*/ 712470 w 953770"/>
              <a:gd name="connsiteY17" fmla="*/ 942830 h 1788650"/>
              <a:gd name="connsiteX18" fmla="*/ 701040 w 953770"/>
              <a:gd name="connsiteY18" fmla="*/ 897110 h 1788650"/>
              <a:gd name="connsiteX19" fmla="*/ 693420 w 953770"/>
              <a:gd name="connsiteY19" fmla="*/ 881870 h 1788650"/>
              <a:gd name="connsiteX20" fmla="*/ 685800 w 953770"/>
              <a:gd name="connsiteY20" fmla="*/ 859010 h 1788650"/>
              <a:gd name="connsiteX21" fmla="*/ 674370 w 953770"/>
              <a:gd name="connsiteY21" fmla="*/ 832340 h 1788650"/>
              <a:gd name="connsiteX22" fmla="*/ 666750 w 953770"/>
              <a:gd name="connsiteY22" fmla="*/ 817100 h 1788650"/>
              <a:gd name="connsiteX23" fmla="*/ 659130 w 953770"/>
              <a:gd name="connsiteY23" fmla="*/ 794240 h 1788650"/>
              <a:gd name="connsiteX24" fmla="*/ 655320 w 953770"/>
              <a:gd name="connsiteY24" fmla="*/ 779000 h 1788650"/>
              <a:gd name="connsiteX25" fmla="*/ 647700 w 953770"/>
              <a:gd name="connsiteY25" fmla="*/ 767570 h 1788650"/>
              <a:gd name="connsiteX26" fmla="*/ 640080 w 953770"/>
              <a:gd name="connsiteY26" fmla="*/ 737090 h 1788650"/>
              <a:gd name="connsiteX27" fmla="*/ 636270 w 953770"/>
              <a:gd name="connsiteY27" fmla="*/ 725660 h 1788650"/>
              <a:gd name="connsiteX28" fmla="*/ 632460 w 953770"/>
              <a:gd name="connsiteY28" fmla="*/ 710420 h 1788650"/>
              <a:gd name="connsiteX29" fmla="*/ 624840 w 953770"/>
              <a:gd name="connsiteY29" fmla="*/ 698990 h 1788650"/>
              <a:gd name="connsiteX30" fmla="*/ 621030 w 953770"/>
              <a:gd name="connsiteY30" fmla="*/ 683750 h 1788650"/>
              <a:gd name="connsiteX31" fmla="*/ 605790 w 953770"/>
              <a:gd name="connsiteY31" fmla="*/ 653270 h 1788650"/>
              <a:gd name="connsiteX32" fmla="*/ 586740 w 953770"/>
              <a:gd name="connsiteY32" fmla="*/ 622790 h 1788650"/>
              <a:gd name="connsiteX33" fmla="*/ 567690 w 953770"/>
              <a:gd name="connsiteY33" fmla="*/ 584690 h 1788650"/>
              <a:gd name="connsiteX34" fmla="*/ 567690 w 953770"/>
              <a:gd name="connsiteY34" fmla="*/ 584690 h 1788650"/>
              <a:gd name="connsiteX35" fmla="*/ 537210 w 953770"/>
              <a:gd name="connsiteY35" fmla="*/ 538970 h 1788650"/>
              <a:gd name="connsiteX36" fmla="*/ 518160 w 953770"/>
              <a:gd name="connsiteY36" fmla="*/ 504680 h 1788650"/>
              <a:gd name="connsiteX37" fmla="*/ 510540 w 953770"/>
              <a:gd name="connsiteY37" fmla="*/ 493250 h 1788650"/>
              <a:gd name="connsiteX38" fmla="*/ 468630 w 953770"/>
              <a:gd name="connsiteY38" fmla="*/ 455150 h 1788650"/>
              <a:gd name="connsiteX39" fmla="*/ 434340 w 953770"/>
              <a:gd name="connsiteY39" fmla="*/ 417050 h 1788650"/>
              <a:gd name="connsiteX40" fmla="*/ 403860 w 953770"/>
              <a:gd name="connsiteY40" fmla="*/ 390380 h 1788650"/>
              <a:gd name="connsiteX41" fmla="*/ 369570 w 953770"/>
              <a:gd name="connsiteY41" fmla="*/ 359900 h 1788650"/>
              <a:gd name="connsiteX42" fmla="*/ 342900 w 953770"/>
              <a:gd name="connsiteY42" fmla="*/ 344660 h 1788650"/>
              <a:gd name="connsiteX43" fmla="*/ 308610 w 953770"/>
              <a:gd name="connsiteY43" fmla="*/ 317990 h 1788650"/>
              <a:gd name="connsiteX44" fmla="*/ 281940 w 953770"/>
              <a:gd name="connsiteY44" fmla="*/ 302750 h 1788650"/>
              <a:gd name="connsiteX45" fmla="*/ 270510 w 953770"/>
              <a:gd name="connsiteY45" fmla="*/ 295130 h 1788650"/>
              <a:gd name="connsiteX46" fmla="*/ 224246 w 953770"/>
              <a:gd name="connsiteY46" fmla="*/ 264106 h 1788650"/>
              <a:gd name="connsiteX47" fmla="*/ 188323 w 953770"/>
              <a:gd name="connsiteY47" fmla="*/ 247232 h 1788650"/>
              <a:gd name="connsiteX48" fmla="*/ 163286 w 953770"/>
              <a:gd name="connsiteY48" fmla="*/ 215120 h 1788650"/>
              <a:gd name="connsiteX49" fmla="*/ 117566 w 953770"/>
              <a:gd name="connsiteY49" fmla="*/ 195526 h 1788650"/>
              <a:gd name="connsiteX50" fmla="*/ 76200 w 953770"/>
              <a:gd name="connsiteY50" fmla="*/ 167768 h 1788650"/>
              <a:gd name="connsiteX51" fmla="*/ 30480 w 953770"/>
              <a:gd name="connsiteY51" fmla="*/ 142730 h 1788650"/>
              <a:gd name="connsiteX52" fmla="*/ 22860 w 953770"/>
              <a:gd name="connsiteY52" fmla="*/ 127490 h 1788650"/>
              <a:gd name="connsiteX53" fmla="*/ 11430 w 953770"/>
              <a:gd name="connsiteY53" fmla="*/ 119870 h 1788650"/>
              <a:gd name="connsiteX54" fmla="*/ 19050 w 953770"/>
              <a:gd name="connsiteY54" fmla="*/ 104630 h 1788650"/>
              <a:gd name="connsiteX55" fmla="*/ 30480 w 953770"/>
              <a:gd name="connsiteY55" fmla="*/ 116060 h 1788650"/>
              <a:gd name="connsiteX56" fmla="*/ 41910 w 953770"/>
              <a:gd name="connsiteY56" fmla="*/ 123680 h 1788650"/>
              <a:gd name="connsiteX57" fmla="*/ 60960 w 953770"/>
              <a:gd name="connsiteY57" fmla="*/ 127490 h 1788650"/>
              <a:gd name="connsiteX58" fmla="*/ 53340 w 953770"/>
              <a:gd name="connsiteY58" fmla="*/ 97010 h 1788650"/>
              <a:gd name="connsiteX59" fmla="*/ 49530 w 953770"/>
              <a:gd name="connsiteY59" fmla="*/ 77960 h 1788650"/>
              <a:gd name="connsiteX60" fmla="*/ 72390 w 953770"/>
              <a:gd name="connsiteY60" fmla="*/ 93200 h 1788650"/>
              <a:gd name="connsiteX61" fmla="*/ 83820 w 953770"/>
              <a:gd name="connsiteY61" fmla="*/ 70340 h 1788650"/>
              <a:gd name="connsiteX62" fmla="*/ 110490 w 953770"/>
              <a:gd name="connsiteY62" fmla="*/ 89390 h 1788650"/>
              <a:gd name="connsiteX63" fmla="*/ 118110 w 953770"/>
              <a:gd name="connsiteY63" fmla="*/ 74150 h 1788650"/>
              <a:gd name="connsiteX64" fmla="*/ 125730 w 953770"/>
              <a:gd name="connsiteY64" fmla="*/ 51290 h 1788650"/>
              <a:gd name="connsiteX65" fmla="*/ 133350 w 953770"/>
              <a:gd name="connsiteY65" fmla="*/ 62720 h 1788650"/>
              <a:gd name="connsiteX66" fmla="*/ 140970 w 953770"/>
              <a:gd name="connsiteY66" fmla="*/ 51290 h 1788650"/>
              <a:gd name="connsiteX67" fmla="*/ 182880 w 953770"/>
              <a:gd name="connsiteY67" fmla="*/ 39860 h 1788650"/>
              <a:gd name="connsiteX68" fmla="*/ 211182 w 953770"/>
              <a:gd name="connsiteY68" fmla="*/ 51834 h 1788650"/>
              <a:gd name="connsiteX69" fmla="*/ 242207 w 953770"/>
              <a:gd name="connsiteY69" fmla="*/ 74695 h 1788650"/>
              <a:gd name="connsiteX70" fmla="*/ 283573 w 953770"/>
              <a:gd name="connsiteY70" fmla="*/ 104085 h 1788650"/>
              <a:gd name="connsiteX71" fmla="*/ 349431 w 953770"/>
              <a:gd name="connsiteY71" fmla="*/ 132389 h 1788650"/>
              <a:gd name="connsiteX72" fmla="*/ 389165 w 953770"/>
              <a:gd name="connsiteY72" fmla="*/ 159058 h 1788650"/>
              <a:gd name="connsiteX73" fmla="*/ 421277 w 953770"/>
              <a:gd name="connsiteY73" fmla="*/ 181374 h 1788650"/>
              <a:gd name="connsiteX74" fmla="*/ 457200 w 953770"/>
              <a:gd name="connsiteY74" fmla="*/ 209677 h 1788650"/>
              <a:gd name="connsiteX75" fmla="*/ 524147 w 953770"/>
              <a:gd name="connsiteY75" fmla="*/ 265195 h 1788650"/>
              <a:gd name="connsiteX76" fmla="*/ 555716 w 953770"/>
              <a:gd name="connsiteY76" fmla="*/ 294586 h 1788650"/>
              <a:gd name="connsiteX77" fmla="*/ 594360 w 953770"/>
              <a:gd name="connsiteY77" fmla="*/ 331597 h 1788650"/>
              <a:gd name="connsiteX78" fmla="*/ 622119 w 953770"/>
              <a:gd name="connsiteY78" fmla="*/ 369697 h 1788650"/>
              <a:gd name="connsiteX79" fmla="*/ 647700 w 953770"/>
              <a:gd name="connsiteY79" fmla="*/ 390380 h 1788650"/>
              <a:gd name="connsiteX80" fmla="*/ 678180 w 953770"/>
              <a:gd name="connsiteY80" fmla="*/ 436100 h 1788650"/>
              <a:gd name="connsiteX81" fmla="*/ 704850 w 953770"/>
              <a:gd name="connsiteY81" fmla="*/ 474200 h 1788650"/>
              <a:gd name="connsiteX82" fmla="*/ 741317 w 953770"/>
              <a:gd name="connsiteY82" fmla="*/ 549312 h 1788650"/>
              <a:gd name="connsiteX83" fmla="*/ 767987 w 953770"/>
              <a:gd name="connsiteY83" fmla="*/ 599930 h 1788650"/>
              <a:gd name="connsiteX84" fmla="*/ 798467 w 953770"/>
              <a:gd name="connsiteY84" fmla="*/ 651093 h 1788650"/>
              <a:gd name="connsiteX85" fmla="*/ 807176 w 953770"/>
              <a:gd name="connsiteY85" fmla="*/ 567273 h 1788650"/>
              <a:gd name="connsiteX86" fmla="*/ 801188 w 953770"/>
              <a:gd name="connsiteY86" fmla="*/ 501959 h 1788650"/>
              <a:gd name="connsiteX87" fmla="*/ 796290 w 953770"/>
              <a:gd name="connsiteY87" fmla="*/ 401810 h 1788650"/>
              <a:gd name="connsiteX88" fmla="*/ 792480 w 953770"/>
              <a:gd name="connsiteY88" fmla="*/ 337040 h 1788650"/>
              <a:gd name="connsiteX89" fmla="*/ 784860 w 953770"/>
              <a:gd name="connsiteY89" fmla="*/ 291320 h 1788650"/>
              <a:gd name="connsiteX90" fmla="*/ 788670 w 953770"/>
              <a:gd name="connsiteY90" fmla="*/ 196070 h 1788650"/>
              <a:gd name="connsiteX91" fmla="*/ 792480 w 953770"/>
              <a:gd name="connsiteY91" fmla="*/ 177020 h 1788650"/>
              <a:gd name="connsiteX92" fmla="*/ 800100 w 953770"/>
              <a:gd name="connsiteY92" fmla="*/ 199880 h 1788650"/>
              <a:gd name="connsiteX93" fmla="*/ 803910 w 953770"/>
              <a:gd name="connsiteY93" fmla="*/ 237980 h 1788650"/>
              <a:gd name="connsiteX94" fmla="*/ 807720 w 953770"/>
              <a:gd name="connsiteY94" fmla="*/ 268460 h 1788650"/>
              <a:gd name="connsiteX95" fmla="*/ 815340 w 953770"/>
              <a:gd name="connsiteY95" fmla="*/ 257030 h 1788650"/>
              <a:gd name="connsiteX96" fmla="*/ 826770 w 953770"/>
              <a:gd name="connsiteY96" fmla="*/ 226550 h 1788650"/>
              <a:gd name="connsiteX97" fmla="*/ 845820 w 953770"/>
              <a:gd name="connsiteY97" fmla="*/ 180830 h 1788650"/>
              <a:gd name="connsiteX98" fmla="*/ 853440 w 953770"/>
              <a:gd name="connsiteY98" fmla="*/ 196070 h 1788650"/>
              <a:gd name="connsiteX99" fmla="*/ 868680 w 953770"/>
              <a:gd name="connsiteY99" fmla="*/ 218930 h 1788650"/>
              <a:gd name="connsiteX100" fmla="*/ 876300 w 953770"/>
              <a:gd name="connsiteY100" fmla="*/ 199880 h 1788650"/>
              <a:gd name="connsiteX101" fmla="*/ 883920 w 953770"/>
              <a:gd name="connsiteY101" fmla="*/ 188450 h 1788650"/>
              <a:gd name="connsiteX102" fmla="*/ 887730 w 953770"/>
              <a:gd name="connsiteY102" fmla="*/ 237980 h 1788650"/>
              <a:gd name="connsiteX103" fmla="*/ 894806 w 953770"/>
              <a:gd name="connsiteY103" fmla="*/ 265739 h 1788650"/>
              <a:gd name="connsiteX104" fmla="*/ 906780 w 953770"/>
              <a:gd name="connsiteY104" fmla="*/ 226550 h 1788650"/>
              <a:gd name="connsiteX105" fmla="*/ 929640 w 953770"/>
              <a:gd name="connsiteY105" fmla="*/ 218930 h 1788650"/>
              <a:gd name="connsiteX106" fmla="*/ 933450 w 953770"/>
              <a:gd name="connsiteY106" fmla="*/ 207500 h 1788650"/>
              <a:gd name="connsiteX107" fmla="*/ 944880 w 953770"/>
              <a:gd name="connsiteY107" fmla="*/ 241790 h 1788650"/>
              <a:gd name="connsiteX108" fmla="*/ 941070 w 953770"/>
              <a:gd name="connsiteY108" fmla="*/ 302750 h 1788650"/>
              <a:gd name="connsiteX109" fmla="*/ 944880 w 953770"/>
              <a:gd name="connsiteY109" fmla="*/ 401810 h 1788650"/>
              <a:gd name="connsiteX110" fmla="*/ 948690 w 953770"/>
              <a:gd name="connsiteY110" fmla="*/ 428480 h 1788650"/>
              <a:gd name="connsiteX111" fmla="*/ 952500 w 953770"/>
              <a:gd name="connsiteY111" fmla="*/ 470390 h 1788650"/>
              <a:gd name="connsiteX112" fmla="*/ 950867 w 953770"/>
              <a:gd name="connsiteY112" fmla="*/ 552033 h 1788650"/>
              <a:gd name="connsiteX113" fmla="*/ 945969 w 953770"/>
              <a:gd name="connsiteY113" fmla="*/ 645650 h 1788650"/>
              <a:gd name="connsiteX114" fmla="*/ 946513 w 953770"/>
              <a:gd name="connsiteY114" fmla="*/ 731647 h 1788650"/>
              <a:gd name="connsiteX115" fmla="*/ 938893 w 953770"/>
              <a:gd name="connsiteY115" fmla="*/ 788253 h 1788650"/>
              <a:gd name="connsiteX116" fmla="*/ 941070 w 953770"/>
              <a:gd name="connsiteY116" fmla="*/ 862820 h 1788650"/>
              <a:gd name="connsiteX117" fmla="*/ 933450 w 953770"/>
              <a:gd name="connsiteY117" fmla="*/ 935210 h 1788650"/>
              <a:gd name="connsiteX118" fmla="*/ 925830 w 953770"/>
              <a:gd name="connsiteY118" fmla="*/ 988550 h 1788650"/>
              <a:gd name="connsiteX119" fmla="*/ 929640 w 953770"/>
              <a:gd name="connsiteY119" fmla="*/ 1057130 h 1788650"/>
              <a:gd name="connsiteX120" fmla="*/ 927463 w 953770"/>
              <a:gd name="connsiteY120" fmla="*/ 1130608 h 1788650"/>
              <a:gd name="connsiteX121" fmla="*/ 917121 w 953770"/>
              <a:gd name="connsiteY121" fmla="*/ 1211707 h 1788650"/>
              <a:gd name="connsiteX122" fmla="*/ 917665 w 953770"/>
              <a:gd name="connsiteY122" fmla="*/ 1276477 h 1788650"/>
              <a:gd name="connsiteX123" fmla="*/ 907324 w 953770"/>
              <a:gd name="connsiteY123" fmla="*/ 1341247 h 1788650"/>
              <a:gd name="connsiteX124" fmla="*/ 910590 w 953770"/>
              <a:gd name="connsiteY124" fmla="*/ 1380980 h 1788650"/>
              <a:gd name="connsiteX125" fmla="*/ 902970 w 953770"/>
              <a:gd name="connsiteY125" fmla="*/ 1460446 h 1788650"/>
              <a:gd name="connsiteX126" fmla="*/ 898071 w 953770"/>
              <a:gd name="connsiteY126" fmla="*/ 1525216 h 1788650"/>
              <a:gd name="connsiteX127" fmla="*/ 892628 w 953770"/>
              <a:gd name="connsiteY127" fmla="*/ 1573113 h 1788650"/>
              <a:gd name="connsiteX128" fmla="*/ 887730 w 953770"/>
              <a:gd name="connsiteY128" fmla="*/ 1609580 h 1788650"/>
              <a:gd name="connsiteX129" fmla="*/ 891540 w 953770"/>
              <a:gd name="connsiteY129" fmla="*/ 1617200 h 1788650"/>
              <a:gd name="connsiteX0" fmla="*/ 697230 w 953770"/>
              <a:gd name="connsiteY0" fmla="*/ 1788650 h 1788650"/>
              <a:gd name="connsiteX1" fmla="*/ 704850 w 953770"/>
              <a:gd name="connsiteY1" fmla="*/ 1758170 h 1788650"/>
              <a:gd name="connsiteX2" fmla="*/ 708660 w 953770"/>
              <a:gd name="connsiteY2" fmla="*/ 1742930 h 1788650"/>
              <a:gd name="connsiteX3" fmla="*/ 712470 w 953770"/>
              <a:gd name="connsiteY3" fmla="*/ 1716260 h 1788650"/>
              <a:gd name="connsiteX4" fmla="*/ 716280 w 953770"/>
              <a:gd name="connsiteY4" fmla="*/ 1697210 h 1788650"/>
              <a:gd name="connsiteX5" fmla="*/ 723900 w 953770"/>
              <a:gd name="connsiteY5" fmla="*/ 1674350 h 1788650"/>
              <a:gd name="connsiteX6" fmla="*/ 731520 w 953770"/>
              <a:gd name="connsiteY6" fmla="*/ 1590530 h 1788650"/>
              <a:gd name="connsiteX7" fmla="*/ 735330 w 953770"/>
              <a:gd name="connsiteY7" fmla="*/ 1579100 h 1788650"/>
              <a:gd name="connsiteX8" fmla="*/ 739140 w 953770"/>
              <a:gd name="connsiteY8" fmla="*/ 1529570 h 1788650"/>
              <a:gd name="connsiteX9" fmla="*/ 742950 w 953770"/>
              <a:gd name="connsiteY9" fmla="*/ 1514330 h 1788650"/>
              <a:gd name="connsiteX10" fmla="*/ 740772 w 953770"/>
              <a:gd name="connsiteY10" fmla="*/ 1423979 h 1788650"/>
              <a:gd name="connsiteX11" fmla="*/ 744583 w 953770"/>
              <a:gd name="connsiteY11" fmla="*/ 1400030 h 1788650"/>
              <a:gd name="connsiteX12" fmla="*/ 740228 w 953770"/>
              <a:gd name="connsiteY12" fmla="*/ 1344513 h 1788650"/>
              <a:gd name="connsiteX13" fmla="*/ 733698 w 953770"/>
              <a:gd name="connsiteY13" fmla="*/ 1231302 h 1788650"/>
              <a:gd name="connsiteX14" fmla="*/ 729887 w 953770"/>
              <a:gd name="connsiteY14" fmla="*/ 1182316 h 1788650"/>
              <a:gd name="connsiteX15" fmla="*/ 727710 w 953770"/>
              <a:gd name="connsiteY15" fmla="*/ 1123533 h 1788650"/>
              <a:gd name="connsiteX16" fmla="*/ 712470 w 953770"/>
              <a:gd name="connsiteY16" fmla="*/ 942830 h 1788650"/>
              <a:gd name="connsiteX17" fmla="*/ 701040 w 953770"/>
              <a:gd name="connsiteY17" fmla="*/ 897110 h 1788650"/>
              <a:gd name="connsiteX18" fmla="*/ 693420 w 953770"/>
              <a:gd name="connsiteY18" fmla="*/ 881870 h 1788650"/>
              <a:gd name="connsiteX19" fmla="*/ 685800 w 953770"/>
              <a:gd name="connsiteY19" fmla="*/ 859010 h 1788650"/>
              <a:gd name="connsiteX20" fmla="*/ 674370 w 953770"/>
              <a:gd name="connsiteY20" fmla="*/ 832340 h 1788650"/>
              <a:gd name="connsiteX21" fmla="*/ 666750 w 953770"/>
              <a:gd name="connsiteY21" fmla="*/ 817100 h 1788650"/>
              <a:gd name="connsiteX22" fmla="*/ 659130 w 953770"/>
              <a:gd name="connsiteY22" fmla="*/ 794240 h 1788650"/>
              <a:gd name="connsiteX23" fmla="*/ 655320 w 953770"/>
              <a:gd name="connsiteY23" fmla="*/ 779000 h 1788650"/>
              <a:gd name="connsiteX24" fmla="*/ 647700 w 953770"/>
              <a:gd name="connsiteY24" fmla="*/ 767570 h 1788650"/>
              <a:gd name="connsiteX25" fmla="*/ 640080 w 953770"/>
              <a:gd name="connsiteY25" fmla="*/ 737090 h 1788650"/>
              <a:gd name="connsiteX26" fmla="*/ 636270 w 953770"/>
              <a:gd name="connsiteY26" fmla="*/ 725660 h 1788650"/>
              <a:gd name="connsiteX27" fmla="*/ 632460 w 953770"/>
              <a:gd name="connsiteY27" fmla="*/ 710420 h 1788650"/>
              <a:gd name="connsiteX28" fmla="*/ 624840 w 953770"/>
              <a:gd name="connsiteY28" fmla="*/ 698990 h 1788650"/>
              <a:gd name="connsiteX29" fmla="*/ 621030 w 953770"/>
              <a:gd name="connsiteY29" fmla="*/ 683750 h 1788650"/>
              <a:gd name="connsiteX30" fmla="*/ 605790 w 953770"/>
              <a:gd name="connsiteY30" fmla="*/ 653270 h 1788650"/>
              <a:gd name="connsiteX31" fmla="*/ 586740 w 953770"/>
              <a:gd name="connsiteY31" fmla="*/ 622790 h 1788650"/>
              <a:gd name="connsiteX32" fmla="*/ 567690 w 953770"/>
              <a:gd name="connsiteY32" fmla="*/ 584690 h 1788650"/>
              <a:gd name="connsiteX33" fmla="*/ 567690 w 953770"/>
              <a:gd name="connsiteY33" fmla="*/ 584690 h 1788650"/>
              <a:gd name="connsiteX34" fmla="*/ 537210 w 953770"/>
              <a:gd name="connsiteY34" fmla="*/ 538970 h 1788650"/>
              <a:gd name="connsiteX35" fmla="*/ 518160 w 953770"/>
              <a:gd name="connsiteY35" fmla="*/ 504680 h 1788650"/>
              <a:gd name="connsiteX36" fmla="*/ 510540 w 953770"/>
              <a:gd name="connsiteY36" fmla="*/ 493250 h 1788650"/>
              <a:gd name="connsiteX37" fmla="*/ 468630 w 953770"/>
              <a:gd name="connsiteY37" fmla="*/ 455150 h 1788650"/>
              <a:gd name="connsiteX38" fmla="*/ 434340 w 953770"/>
              <a:gd name="connsiteY38" fmla="*/ 417050 h 1788650"/>
              <a:gd name="connsiteX39" fmla="*/ 403860 w 953770"/>
              <a:gd name="connsiteY39" fmla="*/ 390380 h 1788650"/>
              <a:gd name="connsiteX40" fmla="*/ 369570 w 953770"/>
              <a:gd name="connsiteY40" fmla="*/ 359900 h 1788650"/>
              <a:gd name="connsiteX41" fmla="*/ 342900 w 953770"/>
              <a:gd name="connsiteY41" fmla="*/ 344660 h 1788650"/>
              <a:gd name="connsiteX42" fmla="*/ 308610 w 953770"/>
              <a:gd name="connsiteY42" fmla="*/ 317990 h 1788650"/>
              <a:gd name="connsiteX43" fmla="*/ 281940 w 953770"/>
              <a:gd name="connsiteY43" fmla="*/ 302750 h 1788650"/>
              <a:gd name="connsiteX44" fmla="*/ 270510 w 953770"/>
              <a:gd name="connsiteY44" fmla="*/ 295130 h 1788650"/>
              <a:gd name="connsiteX45" fmla="*/ 224246 w 953770"/>
              <a:gd name="connsiteY45" fmla="*/ 264106 h 1788650"/>
              <a:gd name="connsiteX46" fmla="*/ 188323 w 953770"/>
              <a:gd name="connsiteY46" fmla="*/ 247232 h 1788650"/>
              <a:gd name="connsiteX47" fmla="*/ 163286 w 953770"/>
              <a:gd name="connsiteY47" fmla="*/ 215120 h 1788650"/>
              <a:gd name="connsiteX48" fmla="*/ 117566 w 953770"/>
              <a:gd name="connsiteY48" fmla="*/ 195526 h 1788650"/>
              <a:gd name="connsiteX49" fmla="*/ 76200 w 953770"/>
              <a:gd name="connsiteY49" fmla="*/ 167768 h 1788650"/>
              <a:gd name="connsiteX50" fmla="*/ 30480 w 953770"/>
              <a:gd name="connsiteY50" fmla="*/ 142730 h 1788650"/>
              <a:gd name="connsiteX51" fmla="*/ 22860 w 953770"/>
              <a:gd name="connsiteY51" fmla="*/ 127490 h 1788650"/>
              <a:gd name="connsiteX52" fmla="*/ 11430 w 953770"/>
              <a:gd name="connsiteY52" fmla="*/ 119870 h 1788650"/>
              <a:gd name="connsiteX53" fmla="*/ 19050 w 953770"/>
              <a:gd name="connsiteY53" fmla="*/ 104630 h 1788650"/>
              <a:gd name="connsiteX54" fmla="*/ 30480 w 953770"/>
              <a:gd name="connsiteY54" fmla="*/ 116060 h 1788650"/>
              <a:gd name="connsiteX55" fmla="*/ 41910 w 953770"/>
              <a:gd name="connsiteY55" fmla="*/ 123680 h 1788650"/>
              <a:gd name="connsiteX56" fmla="*/ 60960 w 953770"/>
              <a:gd name="connsiteY56" fmla="*/ 127490 h 1788650"/>
              <a:gd name="connsiteX57" fmla="*/ 53340 w 953770"/>
              <a:gd name="connsiteY57" fmla="*/ 97010 h 1788650"/>
              <a:gd name="connsiteX58" fmla="*/ 49530 w 953770"/>
              <a:gd name="connsiteY58" fmla="*/ 77960 h 1788650"/>
              <a:gd name="connsiteX59" fmla="*/ 72390 w 953770"/>
              <a:gd name="connsiteY59" fmla="*/ 93200 h 1788650"/>
              <a:gd name="connsiteX60" fmla="*/ 83820 w 953770"/>
              <a:gd name="connsiteY60" fmla="*/ 70340 h 1788650"/>
              <a:gd name="connsiteX61" fmla="*/ 110490 w 953770"/>
              <a:gd name="connsiteY61" fmla="*/ 89390 h 1788650"/>
              <a:gd name="connsiteX62" fmla="*/ 118110 w 953770"/>
              <a:gd name="connsiteY62" fmla="*/ 74150 h 1788650"/>
              <a:gd name="connsiteX63" fmla="*/ 125730 w 953770"/>
              <a:gd name="connsiteY63" fmla="*/ 51290 h 1788650"/>
              <a:gd name="connsiteX64" fmla="*/ 133350 w 953770"/>
              <a:gd name="connsiteY64" fmla="*/ 62720 h 1788650"/>
              <a:gd name="connsiteX65" fmla="*/ 140970 w 953770"/>
              <a:gd name="connsiteY65" fmla="*/ 51290 h 1788650"/>
              <a:gd name="connsiteX66" fmla="*/ 182880 w 953770"/>
              <a:gd name="connsiteY66" fmla="*/ 39860 h 1788650"/>
              <a:gd name="connsiteX67" fmla="*/ 211182 w 953770"/>
              <a:gd name="connsiteY67" fmla="*/ 51834 h 1788650"/>
              <a:gd name="connsiteX68" fmla="*/ 242207 w 953770"/>
              <a:gd name="connsiteY68" fmla="*/ 74695 h 1788650"/>
              <a:gd name="connsiteX69" fmla="*/ 283573 w 953770"/>
              <a:gd name="connsiteY69" fmla="*/ 104085 h 1788650"/>
              <a:gd name="connsiteX70" fmla="*/ 349431 w 953770"/>
              <a:gd name="connsiteY70" fmla="*/ 132389 h 1788650"/>
              <a:gd name="connsiteX71" fmla="*/ 389165 w 953770"/>
              <a:gd name="connsiteY71" fmla="*/ 159058 h 1788650"/>
              <a:gd name="connsiteX72" fmla="*/ 421277 w 953770"/>
              <a:gd name="connsiteY72" fmla="*/ 181374 h 1788650"/>
              <a:gd name="connsiteX73" fmla="*/ 457200 w 953770"/>
              <a:gd name="connsiteY73" fmla="*/ 209677 h 1788650"/>
              <a:gd name="connsiteX74" fmla="*/ 524147 w 953770"/>
              <a:gd name="connsiteY74" fmla="*/ 265195 h 1788650"/>
              <a:gd name="connsiteX75" fmla="*/ 555716 w 953770"/>
              <a:gd name="connsiteY75" fmla="*/ 294586 h 1788650"/>
              <a:gd name="connsiteX76" fmla="*/ 594360 w 953770"/>
              <a:gd name="connsiteY76" fmla="*/ 331597 h 1788650"/>
              <a:gd name="connsiteX77" fmla="*/ 622119 w 953770"/>
              <a:gd name="connsiteY77" fmla="*/ 369697 h 1788650"/>
              <a:gd name="connsiteX78" fmla="*/ 647700 w 953770"/>
              <a:gd name="connsiteY78" fmla="*/ 390380 h 1788650"/>
              <a:gd name="connsiteX79" fmla="*/ 678180 w 953770"/>
              <a:gd name="connsiteY79" fmla="*/ 436100 h 1788650"/>
              <a:gd name="connsiteX80" fmla="*/ 704850 w 953770"/>
              <a:gd name="connsiteY80" fmla="*/ 474200 h 1788650"/>
              <a:gd name="connsiteX81" fmla="*/ 741317 w 953770"/>
              <a:gd name="connsiteY81" fmla="*/ 549312 h 1788650"/>
              <a:gd name="connsiteX82" fmla="*/ 767987 w 953770"/>
              <a:gd name="connsiteY82" fmla="*/ 599930 h 1788650"/>
              <a:gd name="connsiteX83" fmla="*/ 798467 w 953770"/>
              <a:gd name="connsiteY83" fmla="*/ 651093 h 1788650"/>
              <a:gd name="connsiteX84" fmla="*/ 807176 w 953770"/>
              <a:gd name="connsiteY84" fmla="*/ 567273 h 1788650"/>
              <a:gd name="connsiteX85" fmla="*/ 801188 w 953770"/>
              <a:gd name="connsiteY85" fmla="*/ 501959 h 1788650"/>
              <a:gd name="connsiteX86" fmla="*/ 796290 w 953770"/>
              <a:gd name="connsiteY86" fmla="*/ 401810 h 1788650"/>
              <a:gd name="connsiteX87" fmla="*/ 792480 w 953770"/>
              <a:gd name="connsiteY87" fmla="*/ 337040 h 1788650"/>
              <a:gd name="connsiteX88" fmla="*/ 784860 w 953770"/>
              <a:gd name="connsiteY88" fmla="*/ 291320 h 1788650"/>
              <a:gd name="connsiteX89" fmla="*/ 788670 w 953770"/>
              <a:gd name="connsiteY89" fmla="*/ 196070 h 1788650"/>
              <a:gd name="connsiteX90" fmla="*/ 792480 w 953770"/>
              <a:gd name="connsiteY90" fmla="*/ 177020 h 1788650"/>
              <a:gd name="connsiteX91" fmla="*/ 800100 w 953770"/>
              <a:gd name="connsiteY91" fmla="*/ 199880 h 1788650"/>
              <a:gd name="connsiteX92" fmla="*/ 803910 w 953770"/>
              <a:gd name="connsiteY92" fmla="*/ 237980 h 1788650"/>
              <a:gd name="connsiteX93" fmla="*/ 807720 w 953770"/>
              <a:gd name="connsiteY93" fmla="*/ 268460 h 1788650"/>
              <a:gd name="connsiteX94" fmla="*/ 815340 w 953770"/>
              <a:gd name="connsiteY94" fmla="*/ 257030 h 1788650"/>
              <a:gd name="connsiteX95" fmla="*/ 826770 w 953770"/>
              <a:gd name="connsiteY95" fmla="*/ 226550 h 1788650"/>
              <a:gd name="connsiteX96" fmla="*/ 845820 w 953770"/>
              <a:gd name="connsiteY96" fmla="*/ 180830 h 1788650"/>
              <a:gd name="connsiteX97" fmla="*/ 853440 w 953770"/>
              <a:gd name="connsiteY97" fmla="*/ 196070 h 1788650"/>
              <a:gd name="connsiteX98" fmla="*/ 868680 w 953770"/>
              <a:gd name="connsiteY98" fmla="*/ 218930 h 1788650"/>
              <a:gd name="connsiteX99" fmla="*/ 876300 w 953770"/>
              <a:gd name="connsiteY99" fmla="*/ 199880 h 1788650"/>
              <a:gd name="connsiteX100" fmla="*/ 883920 w 953770"/>
              <a:gd name="connsiteY100" fmla="*/ 188450 h 1788650"/>
              <a:gd name="connsiteX101" fmla="*/ 887730 w 953770"/>
              <a:gd name="connsiteY101" fmla="*/ 237980 h 1788650"/>
              <a:gd name="connsiteX102" fmla="*/ 894806 w 953770"/>
              <a:gd name="connsiteY102" fmla="*/ 265739 h 1788650"/>
              <a:gd name="connsiteX103" fmla="*/ 906780 w 953770"/>
              <a:gd name="connsiteY103" fmla="*/ 226550 h 1788650"/>
              <a:gd name="connsiteX104" fmla="*/ 929640 w 953770"/>
              <a:gd name="connsiteY104" fmla="*/ 218930 h 1788650"/>
              <a:gd name="connsiteX105" fmla="*/ 933450 w 953770"/>
              <a:gd name="connsiteY105" fmla="*/ 207500 h 1788650"/>
              <a:gd name="connsiteX106" fmla="*/ 944880 w 953770"/>
              <a:gd name="connsiteY106" fmla="*/ 241790 h 1788650"/>
              <a:gd name="connsiteX107" fmla="*/ 941070 w 953770"/>
              <a:gd name="connsiteY107" fmla="*/ 302750 h 1788650"/>
              <a:gd name="connsiteX108" fmla="*/ 944880 w 953770"/>
              <a:gd name="connsiteY108" fmla="*/ 401810 h 1788650"/>
              <a:gd name="connsiteX109" fmla="*/ 948690 w 953770"/>
              <a:gd name="connsiteY109" fmla="*/ 428480 h 1788650"/>
              <a:gd name="connsiteX110" fmla="*/ 952500 w 953770"/>
              <a:gd name="connsiteY110" fmla="*/ 470390 h 1788650"/>
              <a:gd name="connsiteX111" fmla="*/ 950867 w 953770"/>
              <a:gd name="connsiteY111" fmla="*/ 552033 h 1788650"/>
              <a:gd name="connsiteX112" fmla="*/ 945969 w 953770"/>
              <a:gd name="connsiteY112" fmla="*/ 645650 h 1788650"/>
              <a:gd name="connsiteX113" fmla="*/ 946513 w 953770"/>
              <a:gd name="connsiteY113" fmla="*/ 731647 h 1788650"/>
              <a:gd name="connsiteX114" fmla="*/ 938893 w 953770"/>
              <a:gd name="connsiteY114" fmla="*/ 788253 h 1788650"/>
              <a:gd name="connsiteX115" fmla="*/ 941070 w 953770"/>
              <a:gd name="connsiteY115" fmla="*/ 862820 h 1788650"/>
              <a:gd name="connsiteX116" fmla="*/ 933450 w 953770"/>
              <a:gd name="connsiteY116" fmla="*/ 935210 h 1788650"/>
              <a:gd name="connsiteX117" fmla="*/ 925830 w 953770"/>
              <a:gd name="connsiteY117" fmla="*/ 988550 h 1788650"/>
              <a:gd name="connsiteX118" fmla="*/ 929640 w 953770"/>
              <a:gd name="connsiteY118" fmla="*/ 1057130 h 1788650"/>
              <a:gd name="connsiteX119" fmla="*/ 927463 w 953770"/>
              <a:gd name="connsiteY119" fmla="*/ 1130608 h 1788650"/>
              <a:gd name="connsiteX120" fmla="*/ 917121 w 953770"/>
              <a:gd name="connsiteY120" fmla="*/ 1211707 h 1788650"/>
              <a:gd name="connsiteX121" fmla="*/ 917665 w 953770"/>
              <a:gd name="connsiteY121" fmla="*/ 1276477 h 1788650"/>
              <a:gd name="connsiteX122" fmla="*/ 907324 w 953770"/>
              <a:gd name="connsiteY122" fmla="*/ 1341247 h 1788650"/>
              <a:gd name="connsiteX123" fmla="*/ 910590 w 953770"/>
              <a:gd name="connsiteY123" fmla="*/ 1380980 h 1788650"/>
              <a:gd name="connsiteX124" fmla="*/ 902970 w 953770"/>
              <a:gd name="connsiteY124" fmla="*/ 1460446 h 1788650"/>
              <a:gd name="connsiteX125" fmla="*/ 898071 w 953770"/>
              <a:gd name="connsiteY125" fmla="*/ 1525216 h 1788650"/>
              <a:gd name="connsiteX126" fmla="*/ 892628 w 953770"/>
              <a:gd name="connsiteY126" fmla="*/ 1573113 h 1788650"/>
              <a:gd name="connsiteX127" fmla="*/ 887730 w 953770"/>
              <a:gd name="connsiteY127" fmla="*/ 1609580 h 1788650"/>
              <a:gd name="connsiteX128" fmla="*/ 891540 w 953770"/>
              <a:gd name="connsiteY128" fmla="*/ 1617200 h 1788650"/>
              <a:gd name="connsiteX0" fmla="*/ 697230 w 953770"/>
              <a:gd name="connsiteY0" fmla="*/ 1788650 h 1788650"/>
              <a:gd name="connsiteX1" fmla="*/ 704850 w 953770"/>
              <a:gd name="connsiteY1" fmla="*/ 1758170 h 1788650"/>
              <a:gd name="connsiteX2" fmla="*/ 708660 w 953770"/>
              <a:gd name="connsiteY2" fmla="*/ 1742930 h 1788650"/>
              <a:gd name="connsiteX3" fmla="*/ 712470 w 953770"/>
              <a:gd name="connsiteY3" fmla="*/ 1716260 h 1788650"/>
              <a:gd name="connsiteX4" fmla="*/ 716280 w 953770"/>
              <a:gd name="connsiteY4" fmla="*/ 1697210 h 1788650"/>
              <a:gd name="connsiteX5" fmla="*/ 723900 w 953770"/>
              <a:gd name="connsiteY5" fmla="*/ 1674350 h 1788650"/>
              <a:gd name="connsiteX6" fmla="*/ 731520 w 953770"/>
              <a:gd name="connsiteY6" fmla="*/ 1590530 h 1788650"/>
              <a:gd name="connsiteX7" fmla="*/ 735330 w 953770"/>
              <a:gd name="connsiteY7" fmla="*/ 1579100 h 1788650"/>
              <a:gd name="connsiteX8" fmla="*/ 739140 w 953770"/>
              <a:gd name="connsiteY8" fmla="*/ 1529570 h 1788650"/>
              <a:gd name="connsiteX9" fmla="*/ 742950 w 953770"/>
              <a:gd name="connsiteY9" fmla="*/ 1514330 h 1788650"/>
              <a:gd name="connsiteX10" fmla="*/ 744583 w 953770"/>
              <a:gd name="connsiteY10" fmla="*/ 1400030 h 1788650"/>
              <a:gd name="connsiteX11" fmla="*/ 740228 w 953770"/>
              <a:gd name="connsiteY11" fmla="*/ 1344513 h 1788650"/>
              <a:gd name="connsiteX12" fmla="*/ 733698 w 953770"/>
              <a:gd name="connsiteY12" fmla="*/ 1231302 h 1788650"/>
              <a:gd name="connsiteX13" fmla="*/ 729887 w 953770"/>
              <a:gd name="connsiteY13" fmla="*/ 1182316 h 1788650"/>
              <a:gd name="connsiteX14" fmla="*/ 727710 w 953770"/>
              <a:gd name="connsiteY14" fmla="*/ 1123533 h 1788650"/>
              <a:gd name="connsiteX15" fmla="*/ 712470 w 953770"/>
              <a:gd name="connsiteY15" fmla="*/ 942830 h 1788650"/>
              <a:gd name="connsiteX16" fmla="*/ 701040 w 953770"/>
              <a:gd name="connsiteY16" fmla="*/ 897110 h 1788650"/>
              <a:gd name="connsiteX17" fmla="*/ 693420 w 953770"/>
              <a:gd name="connsiteY17" fmla="*/ 881870 h 1788650"/>
              <a:gd name="connsiteX18" fmla="*/ 685800 w 953770"/>
              <a:gd name="connsiteY18" fmla="*/ 859010 h 1788650"/>
              <a:gd name="connsiteX19" fmla="*/ 674370 w 953770"/>
              <a:gd name="connsiteY19" fmla="*/ 832340 h 1788650"/>
              <a:gd name="connsiteX20" fmla="*/ 666750 w 953770"/>
              <a:gd name="connsiteY20" fmla="*/ 817100 h 1788650"/>
              <a:gd name="connsiteX21" fmla="*/ 659130 w 953770"/>
              <a:gd name="connsiteY21" fmla="*/ 794240 h 1788650"/>
              <a:gd name="connsiteX22" fmla="*/ 655320 w 953770"/>
              <a:gd name="connsiteY22" fmla="*/ 779000 h 1788650"/>
              <a:gd name="connsiteX23" fmla="*/ 647700 w 953770"/>
              <a:gd name="connsiteY23" fmla="*/ 767570 h 1788650"/>
              <a:gd name="connsiteX24" fmla="*/ 640080 w 953770"/>
              <a:gd name="connsiteY24" fmla="*/ 737090 h 1788650"/>
              <a:gd name="connsiteX25" fmla="*/ 636270 w 953770"/>
              <a:gd name="connsiteY25" fmla="*/ 725660 h 1788650"/>
              <a:gd name="connsiteX26" fmla="*/ 632460 w 953770"/>
              <a:gd name="connsiteY26" fmla="*/ 710420 h 1788650"/>
              <a:gd name="connsiteX27" fmla="*/ 624840 w 953770"/>
              <a:gd name="connsiteY27" fmla="*/ 698990 h 1788650"/>
              <a:gd name="connsiteX28" fmla="*/ 621030 w 953770"/>
              <a:gd name="connsiteY28" fmla="*/ 683750 h 1788650"/>
              <a:gd name="connsiteX29" fmla="*/ 605790 w 953770"/>
              <a:gd name="connsiteY29" fmla="*/ 653270 h 1788650"/>
              <a:gd name="connsiteX30" fmla="*/ 586740 w 953770"/>
              <a:gd name="connsiteY30" fmla="*/ 622790 h 1788650"/>
              <a:gd name="connsiteX31" fmla="*/ 567690 w 953770"/>
              <a:gd name="connsiteY31" fmla="*/ 584690 h 1788650"/>
              <a:gd name="connsiteX32" fmla="*/ 567690 w 953770"/>
              <a:gd name="connsiteY32" fmla="*/ 584690 h 1788650"/>
              <a:gd name="connsiteX33" fmla="*/ 537210 w 953770"/>
              <a:gd name="connsiteY33" fmla="*/ 538970 h 1788650"/>
              <a:gd name="connsiteX34" fmla="*/ 518160 w 953770"/>
              <a:gd name="connsiteY34" fmla="*/ 504680 h 1788650"/>
              <a:gd name="connsiteX35" fmla="*/ 510540 w 953770"/>
              <a:gd name="connsiteY35" fmla="*/ 493250 h 1788650"/>
              <a:gd name="connsiteX36" fmla="*/ 468630 w 953770"/>
              <a:gd name="connsiteY36" fmla="*/ 455150 h 1788650"/>
              <a:gd name="connsiteX37" fmla="*/ 434340 w 953770"/>
              <a:gd name="connsiteY37" fmla="*/ 417050 h 1788650"/>
              <a:gd name="connsiteX38" fmla="*/ 403860 w 953770"/>
              <a:gd name="connsiteY38" fmla="*/ 390380 h 1788650"/>
              <a:gd name="connsiteX39" fmla="*/ 369570 w 953770"/>
              <a:gd name="connsiteY39" fmla="*/ 359900 h 1788650"/>
              <a:gd name="connsiteX40" fmla="*/ 342900 w 953770"/>
              <a:gd name="connsiteY40" fmla="*/ 344660 h 1788650"/>
              <a:gd name="connsiteX41" fmla="*/ 308610 w 953770"/>
              <a:gd name="connsiteY41" fmla="*/ 317990 h 1788650"/>
              <a:gd name="connsiteX42" fmla="*/ 281940 w 953770"/>
              <a:gd name="connsiteY42" fmla="*/ 302750 h 1788650"/>
              <a:gd name="connsiteX43" fmla="*/ 270510 w 953770"/>
              <a:gd name="connsiteY43" fmla="*/ 295130 h 1788650"/>
              <a:gd name="connsiteX44" fmla="*/ 224246 w 953770"/>
              <a:gd name="connsiteY44" fmla="*/ 264106 h 1788650"/>
              <a:gd name="connsiteX45" fmla="*/ 188323 w 953770"/>
              <a:gd name="connsiteY45" fmla="*/ 247232 h 1788650"/>
              <a:gd name="connsiteX46" fmla="*/ 163286 w 953770"/>
              <a:gd name="connsiteY46" fmla="*/ 215120 h 1788650"/>
              <a:gd name="connsiteX47" fmla="*/ 117566 w 953770"/>
              <a:gd name="connsiteY47" fmla="*/ 195526 h 1788650"/>
              <a:gd name="connsiteX48" fmla="*/ 76200 w 953770"/>
              <a:gd name="connsiteY48" fmla="*/ 167768 h 1788650"/>
              <a:gd name="connsiteX49" fmla="*/ 30480 w 953770"/>
              <a:gd name="connsiteY49" fmla="*/ 142730 h 1788650"/>
              <a:gd name="connsiteX50" fmla="*/ 22860 w 953770"/>
              <a:gd name="connsiteY50" fmla="*/ 127490 h 1788650"/>
              <a:gd name="connsiteX51" fmla="*/ 11430 w 953770"/>
              <a:gd name="connsiteY51" fmla="*/ 119870 h 1788650"/>
              <a:gd name="connsiteX52" fmla="*/ 19050 w 953770"/>
              <a:gd name="connsiteY52" fmla="*/ 104630 h 1788650"/>
              <a:gd name="connsiteX53" fmla="*/ 30480 w 953770"/>
              <a:gd name="connsiteY53" fmla="*/ 116060 h 1788650"/>
              <a:gd name="connsiteX54" fmla="*/ 41910 w 953770"/>
              <a:gd name="connsiteY54" fmla="*/ 123680 h 1788650"/>
              <a:gd name="connsiteX55" fmla="*/ 60960 w 953770"/>
              <a:gd name="connsiteY55" fmla="*/ 127490 h 1788650"/>
              <a:gd name="connsiteX56" fmla="*/ 53340 w 953770"/>
              <a:gd name="connsiteY56" fmla="*/ 97010 h 1788650"/>
              <a:gd name="connsiteX57" fmla="*/ 49530 w 953770"/>
              <a:gd name="connsiteY57" fmla="*/ 77960 h 1788650"/>
              <a:gd name="connsiteX58" fmla="*/ 72390 w 953770"/>
              <a:gd name="connsiteY58" fmla="*/ 93200 h 1788650"/>
              <a:gd name="connsiteX59" fmla="*/ 83820 w 953770"/>
              <a:gd name="connsiteY59" fmla="*/ 70340 h 1788650"/>
              <a:gd name="connsiteX60" fmla="*/ 110490 w 953770"/>
              <a:gd name="connsiteY60" fmla="*/ 89390 h 1788650"/>
              <a:gd name="connsiteX61" fmla="*/ 118110 w 953770"/>
              <a:gd name="connsiteY61" fmla="*/ 74150 h 1788650"/>
              <a:gd name="connsiteX62" fmla="*/ 125730 w 953770"/>
              <a:gd name="connsiteY62" fmla="*/ 51290 h 1788650"/>
              <a:gd name="connsiteX63" fmla="*/ 133350 w 953770"/>
              <a:gd name="connsiteY63" fmla="*/ 62720 h 1788650"/>
              <a:gd name="connsiteX64" fmla="*/ 140970 w 953770"/>
              <a:gd name="connsiteY64" fmla="*/ 51290 h 1788650"/>
              <a:gd name="connsiteX65" fmla="*/ 182880 w 953770"/>
              <a:gd name="connsiteY65" fmla="*/ 39860 h 1788650"/>
              <a:gd name="connsiteX66" fmla="*/ 211182 w 953770"/>
              <a:gd name="connsiteY66" fmla="*/ 51834 h 1788650"/>
              <a:gd name="connsiteX67" fmla="*/ 242207 w 953770"/>
              <a:gd name="connsiteY67" fmla="*/ 74695 h 1788650"/>
              <a:gd name="connsiteX68" fmla="*/ 283573 w 953770"/>
              <a:gd name="connsiteY68" fmla="*/ 104085 h 1788650"/>
              <a:gd name="connsiteX69" fmla="*/ 349431 w 953770"/>
              <a:gd name="connsiteY69" fmla="*/ 132389 h 1788650"/>
              <a:gd name="connsiteX70" fmla="*/ 389165 w 953770"/>
              <a:gd name="connsiteY70" fmla="*/ 159058 h 1788650"/>
              <a:gd name="connsiteX71" fmla="*/ 421277 w 953770"/>
              <a:gd name="connsiteY71" fmla="*/ 181374 h 1788650"/>
              <a:gd name="connsiteX72" fmla="*/ 457200 w 953770"/>
              <a:gd name="connsiteY72" fmla="*/ 209677 h 1788650"/>
              <a:gd name="connsiteX73" fmla="*/ 524147 w 953770"/>
              <a:gd name="connsiteY73" fmla="*/ 265195 h 1788650"/>
              <a:gd name="connsiteX74" fmla="*/ 555716 w 953770"/>
              <a:gd name="connsiteY74" fmla="*/ 294586 h 1788650"/>
              <a:gd name="connsiteX75" fmla="*/ 594360 w 953770"/>
              <a:gd name="connsiteY75" fmla="*/ 331597 h 1788650"/>
              <a:gd name="connsiteX76" fmla="*/ 622119 w 953770"/>
              <a:gd name="connsiteY76" fmla="*/ 369697 h 1788650"/>
              <a:gd name="connsiteX77" fmla="*/ 647700 w 953770"/>
              <a:gd name="connsiteY77" fmla="*/ 390380 h 1788650"/>
              <a:gd name="connsiteX78" fmla="*/ 678180 w 953770"/>
              <a:gd name="connsiteY78" fmla="*/ 436100 h 1788650"/>
              <a:gd name="connsiteX79" fmla="*/ 704850 w 953770"/>
              <a:gd name="connsiteY79" fmla="*/ 474200 h 1788650"/>
              <a:gd name="connsiteX80" fmla="*/ 741317 w 953770"/>
              <a:gd name="connsiteY80" fmla="*/ 549312 h 1788650"/>
              <a:gd name="connsiteX81" fmla="*/ 767987 w 953770"/>
              <a:gd name="connsiteY81" fmla="*/ 599930 h 1788650"/>
              <a:gd name="connsiteX82" fmla="*/ 798467 w 953770"/>
              <a:gd name="connsiteY82" fmla="*/ 651093 h 1788650"/>
              <a:gd name="connsiteX83" fmla="*/ 807176 w 953770"/>
              <a:gd name="connsiteY83" fmla="*/ 567273 h 1788650"/>
              <a:gd name="connsiteX84" fmla="*/ 801188 w 953770"/>
              <a:gd name="connsiteY84" fmla="*/ 501959 h 1788650"/>
              <a:gd name="connsiteX85" fmla="*/ 796290 w 953770"/>
              <a:gd name="connsiteY85" fmla="*/ 401810 h 1788650"/>
              <a:gd name="connsiteX86" fmla="*/ 792480 w 953770"/>
              <a:gd name="connsiteY86" fmla="*/ 337040 h 1788650"/>
              <a:gd name="connsiteX87" fmla="*/ 784860 w 953770"/>
              <a:gd name="connsiteY87" fmla="*/ 291320 h 1788650"/>
              <a:gd name="connsiteX88" fmla="*/ 788670 w 953770"/>
              <a:gd name="connsiteY88" fmla="*/ 196070 h 1788650"/>
              <a:gd name="connsiteX89" fmla="*/ 792480 w 953770"/>
              <a:gd name="connsiteY89" fmla="*/ 177020 h 1788650"/>
              <a:gd name="connsiteX90" fmla="*/ 800100 w 953770"/>
              <a:gd name="connsiteY90" fmla="*/ 199880 h 1788650"/>
              <a:gd name="connsiteX91" fmla="*/ 803910 w 953770"/>
              <a:gd name="connsiteY91" fmla="*/ 237980 h 1788650"/>
              <a:gd name="connsiteX92" fmla="*/ 807720 w 953770"/>
              <a:gd name="connsiteY92" fmla="*/ 268460 h 1788650"/>
              <a:gd name="connsiteX93" fmla="*/ 815340 w 953770"/>
              <a:gd name="connsiteY93" fmla="*/ 257030 h 1788650"/>
              <a:gd name="connsiteX94" fmla="*/ 826770 w 953770"/>
              <a:gd name="connsiteY94" fmla="*/ 226550 h 1788650"/>
              <a:gd name="connsiteX95" fmla="*/ 845820 w 953770"/>
              <a:gd name="connsiteY95" fmla="*/ 180830 h 1788650"/>
              <a:gd name="connsiteX96" fmla="*/ 853440 w 953770"/>
              <a:gd name="connsiteY96" fmla="*/ 196070 h 1788650"/>
              <a:gd name="connsiteX97" fmla="*/ 868680 w 953770"/>
              <a:gd name="connsiteY97" fmla="*/ 218930 h 1788650"/>
              <a:gd name="connsiteX98" fmla="*/ 876300 w 953770"/>
              <a:gd name="connsiteY98" fmla="*/ 199880 h 1788650"/>
              <a:gd name="connsiteX99" fmla="*/ 883920 w 953770"/>
              <a:gd name="connsiteY99" fmla="*/ 188450 h 1788650"/>
              <a:gd name="connsiteX100" fmla="*/ 887730 w 953770"/>
              <a:gd name="connsiteY100" fmla="*/ 237980 h 1788650"/>
              <a:gd name="connsiteX101" fmla="*/ 894806 w 953770"/>
              <a:gd name="connsiteY101" fmla="*/ 265739 h 1788650"/>
              <a:gd name="connsiteX102" fmla="*/ 906780 w 953770"/>
              <a:gd name="connsiteY102" fmla="*/ 226550 h 1788650"/>
              <a:gd name="connsiteX103" fmla="*/ 929640 w 953770"/>
              <a:gd name="connsiteY103" fmla="*/ 218930 h 1788650"/>
              <a:gd name="connsiteX104" fmla="*/ 933450 w 953770"/>
              <a:gd name="connsiteY104" fmla="*/ 207500 h 1788650"/>
              <a:gd name="connsiteX105" fmla="*/ 944880 w 953770"/>
              <a:gd name="connsiteY105" fmla="*/ 241790 h 1788650"/>
              <a:gd name="connsiteX106" fmla="*/ 941070 w 953770"/>
              <a:gd name="connsiteY106" fmla="*/ 302750 h 1788650"/>
              <a:gd name="connsiteX107" fmla="*/ 944880 w 953770"/>
              <a:gd name="connsiteY107" fmla="*/ 401810 h 1788650"/>
              <a:gd name="connsiteX108" fmla="*/ 948690 w 953770"/>
              <a:gd name="connsiteY108" fmla="*/ 428480 h 1788650"/>
              <a:gd name="connsiteX109" fmla="*/ 952500 w 953770"/>
              <a:gd name="connsiteY109" fmla="*/ 470390 h 1788650"/>
              <a:gd name="connsiteX110" fmla="*/ 950867 w 953770"/>
              <a:gd name="connsiteY110" fmla="*/ 552033 h 1788650"/>
              <a:gd name="connsiteX111" fmla="*/ 945969 w 953770"/>
              <a:gd name="connsiteY111" fmla="*/ 645650 h 1788650"/>
              <a:gd name="connsiteX112" fmla="*/ 946513 w 953770"/>
              <a:gd name="connsiteY112" fmla="*/ 731647 h 1788650"/>
              <a:gd name="connsiteX113" fmla="*/ 938893 w 953770"/>
              <a:gd name="connsiteY113" fmla="*/ 788253 h 1788650"/>
              <a:gd name="connsiteX114" fmla="*/ 941070 w 953770"/>
              <a:gd name="connsiteY114" fmla="*/ 862820 h 1788650"/>
              <a:gd name="connsiteX115" fmla="*/ 933450 w 953770"/>
              <a:gd name="connsiteY115" fmla="*/ 935210 h 1788650"/>
              <a:gd name="connsiteX116" fmla="*/ 925830 w 953770"/>
              <a:gd name="connsiteY116" fmla="*/ 988550 h 1788650"/>
              <a:gd name="connsiteX117" fmla="*/ 929640 w 953770"/>
              <a:gd name="connsiteY117" fmla="*/ 1057130 h 1788650"/>
              <a:gd name="connsiteX118" fmla="*/ 927463 w 953770"/>
              <a:gd name="connsiteY118" fmla="*/ 1130608 h 1788650"/>
              <a:gd name="connsiteX119" fmla="*/ 917121 w 953770"/>
              <a:gd name="connsiteY119" fmla="*/ 1211707 h 1788650"/>
              <a:gd name="connsiteX120" fmla="*/ 917665 w 953770"/>
              <a:gd name="connsiteY120" fmla="*/ 1276477 h 1788650"/>
              <a:gd name="connsiteX121" fmla="*/ 907324 w 953770"/>
              <a:gd name="connsiteY121" fmla="*/ 1341247 h 1788650"/>
              <a:gd name="connsiteX122" fmla="*/ 910590 w 953770"/>
              <a:gd name="connsiteY122" fmla="*/ 1380980 h 1788650"/>
              <a:gd name="connsiteX123" fmla="*/ 902970 w 953770"/>
              <a:gd name="connsiteY123" fmla="*/ 1460446 h 1788650"/>
              <a:gd name="connsiteX124" fmla="*/ 898071 w 953770"/>
              <a:gd name="connsiteY124" fmla="*/ 1525216 h 1788650"/>
              <a:gd name="connsiteX125" fmla="*/ 892628 w 953770"/>
              <a:gd name="connsiteY125" fmla="*/ 1573113 h 1788650"/>
              <a:gd name="connsiteX126" fmla="*/ 887730 w 953770"/>
              <a:gd name="connsiteY126" fmla="*/ 1609580 h 1788650"/>
              <a:gd name="connsiteX127" fmla="*/ 891540 w 953770"/>
              <a:gd name="connsiteY127" fmla="*/ 1617200 h 1788650"/>
              <a:gd name="connsiteX0" fmla="*/ 697230 w 953770"/>
              <a:gd name="connsiteY0" fmla="*/ 1788650 h 1788650"/>
              <a:gd name="connsiteX1" fmla="*/ 704850 w 953770"/>
              <a:gd name="connsiteY1" fmla="*/ 1758170 h 1788650"/>
              <a:gd name="connsiteX2" fmla="*/ 708660 w 953770"/>
              <a:gd name="connsiteY2" fmla="*/ 1742930 h 1788650"/>
              <a:gd name="connsiteX3" fmla="*/ 712470 w 953770"/>
              <a:gd name="connsiteY3" fmla="*/ 1716260 h 1788650"/>
              <a:gd name="connsiteX4" fmla="*/ 716280 w 953770"/>
              <a:gd name="connsiteY4" fmla="*/ 1697210 h 1788650"/>
              <a:gd name="connsiteX5" fmla="*/ 723900 w 953770"/>
              <a:gd name="connsiteY5" fmla="*/ 1674350 h 1788650"/>
              <a:gd name="connsiteX6" fmla="*/ 731520 w 953770"/>
              <a:gd name="connsiteY6" fmla="*/ 1590530 h 1788650"/>
              <a:gd name="connsiteX7" fmla="*/ 735330 w 953770"/>
              <a:gd name="connsiteY7" fmla="*/ 1579100 h 1788650"/>
              <a:gd name="connsiteX8" fmla="*/ 739140 w 953770"/>
              <a:gd name="connsiteY8" fmla="*/ 1529570 h 1788650"/>
              <a:gd name="connsiteX9" fmla="*/ 744583 w 953770"/>
              <a:gd name="connsiteY9" fmla="*/ 1400030 h 1788650"/>
              <a:gd name="connsiteX10" fmla="*/ 740228 w 953770"/>
              <a:gd name="connsiteY10" fmla="*/ 1344513 h 1788650"/>
              <a:gd name="connsiteX11" fmla="*/ 733698 w 953770"/>
              <a:gd name="connsiteY11" fmla="*/ 1231302 h 1788650"/>
              <a:gd name="connsiteX12" fmla="*/ 729887 w 953770"/>
              <a:gd name="connsiteY12" fmla="*/ 1182316 h 1788650"/>
              <a:gd name="connsiteX13" fmla="*/ 727710 w 953770"/>
              <a:gd name="connsiteY13" fmla="*/ 1123533 h 1788650"/>
              <a:gd name="connsiteX14" fmla="*/ 712470 w 953770"/>
              <a:gd name="connsiteY14" fmla="*/ 942830 h 1788650"/>
              <a:gd name="connsiteX15" fmla="*/ 701040 w 953770"/>
              <a:gd name="connsiteY15" fmla="*/ 897110 h 1788650"/>
              <a:gd name="connsiteX16" fmla="*/ 693420 w 953770"/>
              <a:gd name="connsiteY16" fmla="*/ 881870 h 1788650"/>
              <a:gd name="connsiteX17" fmla="*/ 685800 w 953770"/>
              <a:gd name="connsiteY17" fmla="*/ 859010 h 1788650"/>
              <a:gd name="connsiteX18" fmla="*/ 674370 w 953770"/>
              <a:gd name="connsiteY18" fmla="*/ 832340 h 1788650"/>
              <a:gd name="connsiteX19" fmla="*/ 666750 w 953770"/>
              <a:gd name="connsiteY19" fmla="*/ 817100 h 1788650"/>
              <a:gd name="connsiteX20" fmla="*/ 659130 w 953770"/>
              <a:gd name="connsiteY20" fmla="*/ 794240 h 1788650"/>
              <a:gd name="connsiteX21" fmla="*/ 655320 w 953770"/>
              <a:gd name="connsiteY21" fmla="*/ 779000 h 1788650"/>
              <a:gd name="connsiteX22" fmla="*/ 647700 w 953770"/>
              <a:gd name="connsiteY22" fmla="*/ 767570 h 1788650"/>
              <a:gd name="connsiteX23" fmla="*/ 640080 w 953770"/>
              <a:gd name="connsiteY23" fmla="*/ 737090 h 1788650"/>
              <a:gd name="connsiteX24" fmla="*/ 636270 w 953770"/>
              <a:gd name="connsiteY24" fmla="*/ 725660 h 1788650"/>
              <a:gd name="connsiteX25" fmla="*/ 632460 w 953770"/>
              <a:gd name="connsiteY25" fmla="*/ 710420 h 1788650"/>
              <a:gd name="connsiteX26" fmla="*/ 624840 w 953770"/>
              <a:gd name="connsiteY26" fmla="*/ 698990 h 1788650"/>
              <a:gd name="connsiteX27" fmla="*/ 621030 w 953770"/>
              <a:gd name="connsiteY27" fmla="*/ 683750 h 1788650"/>
              <a:gd name="connsiteX28" fmla="*/ 605790 w 953770"/>
              <a:gd name="connsiteY28" fmla="*/ 653270 h 1788650"/>
              <a:gd name="connsiteX29" fmla="*/ 586740 w 953770"/>
              <a:gd name="connsiteY29" fmla="*/ 622790 h 1788650"/>
              <a:gd name="connsiteX30" fmla="*/ 567690 w 953770"/>
              <a:gd name="connsiteY30" fmla="*/ 584690 h 1788650"/>
              <a:gd name="connsiteX31" fmla="*/ 567690 w 953770"/>
              <a:gd name="connsiteY31" fmla="*/ 584690 h 1788650"/>
              <a:gd name="connsiteX32" fmla="*/ 537210 w 953770"/>
              <a:gd name="connsiteY32" fmla="*/ 538970 h 1788650"/>
              <a:gd name="connsiteX33" fmla="*/ 518160 w 953770"/>
              <a:gd name="connsiteY33" fmla="*/ 504680 h 1788650"/>
              <a:gd name="connsiteX34" fmla="*/ 510540 w 953770"/>
              <a:gd name="connsiteY34" fmla="*/ 493250 h 1788650"/>
              <a:gd name="connsiteX35" fmla="*/ 468630 w 953770"/>
              <a:gd name="connsiteY35" fmla="*/ 455150 h 1788650"/>
              <a:gd name="connsiteX36" fmla="*/ 434340 w 953770"/>
              <a:gd name="connsiteY36" fmla="*/ 417050 h 1788650"/>
              <a:gd name="connsiteX37" fmla="*/ 403860 w 953770"/>
              <a:gd name="connsiteY37" fmla="*/ 390380 h 1788650"/>
              <a:gd name="connsiteX38" fmla="*/ 369570 w 953770"/>
              <a:gd name="connsiteY38" fmla="*/ 359900 h 1788650"/>
              <a:gd name="connsiteX39" fmla="*/ 342900 w 953770"/>
              <a:gd name="connsiteY39" fmla="*/ 344660 h 1788650"/>
              <a:gd name="connsiteX40" fmla="*/ 308610 w 953770"/>
              <a:gd name="connsiteY40" fmla="*/ 317990 h 1788650"/>
              <a:gd name="connsiteX41" fmla="*/ 281940 w 953770"/>
              <a:gd name="connsiteY41" fmla="*/ 302750 h 1788650"/>
              <a:gd name="connsiteX42" fmla="*/ 270510 w 953770"/>
              <a:gd name="connsiteY42" fmla="*/ 295130 h 1788650"/>
              <a:gd name="connsiteX43" fmla="*/ 224246 w 953770"/>
              <a:gd name="connsiteY43" fmla="*/ 264106 h 1788650"/>
              <a:gd name="connsiteX44" fmla="*/ 188323 w 953770"/>
              <a:gd name="connsiteY44" fmla="*/ 247232 h 1788650"/>
              <a:gd name="connsiteX45" fmla="*/ 163286 w 953770"/>
              <a:gd name="connsiteY45" fmla="*/ 215120 h 1788650"/>
              <a:gd name="connsiteX46" fmla="*/ 117566 w 953770"/>
              <a:gd name="connsiteY46" fmla="*/ 195526 h 1788650"/>
              <a:gd name="connsiteX47" fmla="*/ 76200 w 953770"/>
              <a:gd name="connsiteY47" fmla="*/ 167768 h 1788650"/>
              <a:gd name="connsiteX48" fmla="*/ 30480 w 953770"/>
              <a:gd name="connsiteY48" fmla="*/ 142730 h 1788650"/>
              <a:gd name="connsiteX49" fmla="*/ 22860 w 953770"/>
              <a:gd name="connsiteY49" fmla="*/ 127490 h 1788650"/>
              <a:gd name="connsiteX50" fmla="*/ 11430 w 953770"/>
              <a:gd name="connsiteY50" fmla="*/ 119870 h 1788650"/>
              <a:gd name="connsiteX51" fmla="*/ 19050 w 953770"/>
              <a:gd name="connsiteY51" fmla="*/ 104630 h 1788650"/>
              <a:gd name="connsiteX52" fmla="*/ 30480 w 953770"/>
              <a:gd name="connsiteY52" fmla="*/ 116060 h 1788650"/>
              <a:gd name="connsiteX53" fmla="*/ 41910 w 953770"/>
              <a:gd name="connsiteY53" fmla="*/ 123680 h 1788650"/>
              <a:gd name="connsiteX54" fmla="*/ 60960 w 953770"/>
              <a:gd name="connsiteY54" fmla="*/ 127490 h 1788650"/>
              <a:gd name="connsiteX55" fmla="*/ 53340 w 953770"/>
              <a:gd name="connsiteY55" fmla="*/ 97010 h 1788650"/>
              <a:gd name="connsiteX56" fmla="*/ 49530 w 953770"/>
              <a:gd name="connsiteY56" fmla="*/ 77960 h 1788650"/>
              <a:gd name="connsiteX57" fmla="*/ 72390 w 953770"/>
              <a:gd name="connsiteY57" fmla="*/ 93200 h 1788650"/>
              <a:gd name="connsiteX58" fmla="*/ 83820 w 953770"/>
              <a:gd name="connsiteY58" fmla="*/ 70340 h 1788650"/>
              <a:gd name="connsiteX59" fmla="*/ 110490 w 953770"/>
              <a:gd name="connsiteY59" fmla="*/ 89390 h 1788650"/>
              <a:gd name="connsiteX60" fmla="*/ 118110 w 953770"/>
              <a:gd name="connsiteY60" fmla="*/ 74150 h 1788650"/>
              <a:gd name="connsiteX61" fmla="*/ 125730 w 953770"/>
              <a:gd name="connsiteY61" fmla="*/ 51290 h 1788650"/>
              <a:gd name="connsiteX62" fmla="*/ 133350 w 953770"/>
              <a:gd name="connsiteY62" fmla="*/ 62720 h 1788650"/>
              <a:gd name="connsiteX63" fmla="*/ 140970 w 953770"/>
              <a:gd name="connsiteY63" fmla="*/ 51290 h 1788650"/>
              <a:gd name="connsiteX64" fmla="*/ 182880 w 953770"/>
              <a:gd name="connsiteY64" fmla="*/ 39860 h 1788650"/>
              <a:gd name="connsiteX65" fmla="*/ 211182 w 953770"/>
              <a:gd name="connsiteY65" fmla="*/ 51834 h 1788650"/>
              <a:gd name="connsiteX66" fmla="*/ 242207 w 953770"/>
              <a:gd name="connsiteY66" fmla="*/ 74695 h 1788650"/>
              <a:gd name="connsiteX67" fmla="*/ 283573 w 953770"/>
              <a:gd name="connsiteY67" fmla="*/ 104085 h 1788650"/>
              <a:gd name="connsiteX68" fmla="*/ 349431 w 953770"/>
              <a:gd name="connsiteY68" fmla="*/ 132389 h 1788650"/>
              <a:gd name="connsiteX69" fmla="*/ 389165 w 953770"/>
              <a:gd name="connsiteY69" fmla="*/ 159058 h 1788650"/>
              <a:gd name="connsiteX70" fmla="*/ 421277 w 953770"/>
              <a:gd name="connsiteY70" fmla="*/ 181374 h 1788650"/>
              <a:gd name="connsiteX71" fmla="*/ 457200 w 953770"/>
              <a:gd name="connsiteY71" fmla="*/ 209677 h 1788650"/>
              <a:gd name="connsiteX72" fmla="*/ 524147 w 953770"/>
              <a:gd name="connsiteY72" fmla="*/ 265195 h 1788650"/>
              <a:gd name="connsiteX73" fmla="*/ 555716 w 953770"/>
              <a:gd name="connsiteY73" fmla="*/ 294586 h 1788650"/>
              <a:gd name="connsiteX74" fmla="*/ 594360 w 953770"/>
              <a:gd name="connsiteY74" fmla="*/ 331597 h 1788650"/>
              <a:gd name="connsiteX75" fmla="*/ 622119 w 953770"/>
              <a:gd name="connsiteY75" fmla="*/ 369697 h 1788650"/>
              <a:gd name="connsiteX76" fmla="*/ 647700 w 953770"/>
              <a:gd name="connsiteY76" fmla="*/ 390380 h 1788650"/>
              <a:gd name="connsiteX77" fmla="*/ 678180 w 953770"/>
              <a:gd name="connsiteY77" fmla="*/ 436100 h 1788650"/>
              <a:gd name="connsiteX78" fmla="*/ 704850 w 953770"/>
              <a:gd name="connsiteY78" fmla="*/ 474200 h 1788650"/>
              <a:gd name="connsiteX79" fmla="*/ 741317 w 953770"/>
              <a:gd name="connsiteY79" fmla="*/ 549312 h 1788650"/>
              <a:gd name="connsiteX80" fmla="*/ 767987 w 953770"/>
              <a:gd name="connsiteY80" fmla="*/ 599930 h 1788650"/>
              <a:gd name="connsiteX81" fmla="*/ 798467 w 953770"/>
              <a:gd name="connsiteY81" fmla="*/ 651093 h 1788650"/>
              <a:gd name="connsiteX82" fmla="*/ 807176 w 953770"/>
              <a:gd name="connsiteY82" fmla="*/ 567273 h 1788650"/>
              <a:gd name="connsiteX83" fmla="*/ 801188 w 953770"/>
              <a:gd name="connsiteY83" fmla="*/ 501959 h 1788650"/>
              <a:gd name="connsiteX84" fmla="*/ 796290 w 953770"/>
              <a:gd name="connsiteY84" fmla="*/ 401810 h 1788650"/>
              <a:gd name="connsiteX85" fmla="*/ 792480 w 953770"/>
              <a:gd name="connsiteY85" fmla="*/ 337040 h 1788650"/>
              <a:gd name="connsiteX86" fmla="*/ 784860 w 953770"/>
              <a:gd name="connsiteY86" fmla="*/ 291320 h 1788650"/>
              <a:gd name="connsiteX87" fmla="*/ 788670 w 953770"/>
              <a:gd name="connsiteY87" fmla="*/ 196070 h 1788650"/>
              <a:gd name="connsiteX88" fmla="*/ 792480 w 953770"/>
              <a:gd name="connsiteY88" fmla="*/ 177020 h 1788650"/>
              <a:gd name="connsiteX89" fmla="*/ 800100 w 953770"/>
              <a:gd name="connsiteY89" fmla="*/ 199880 h 1788650"/>
              <a:gd name="connsiteX90" fmla="*/ 803910 w 953770"/>
              <a:gd name="connsiteY90" fmla="*/ 237980 h 1788650"/>
              <a:gd name="connsiteX91" fmla="*/ 807720 w 953770"/>
              <a:gd name="connsiteY91" fmla="*/ 268460 h 1788650"/>
              <a:gd name="connsiteX92" fmla="*/ 815340 w 953770"/>
              <a:gd name="connsiteY92" fmla="*/ 257030 h 1788650"/>
              <a:gd name="connsiteX93" fmla="*/ 826770 w 953770"/>
              <a:gd name="connsiteY93" fmla="*/ 226550 h 1788650"/>
              <a:gd name="connsiteX94" fmla="*/ 845820 w 953770"/>
              <a:gd name="connsiteY94" fmla="*/ 180830 h 1788650"/>
              <a:gd name="connsiteX95" fmla="*/ 853440 w 953770"/>
              <a:gd name="connsiteY95" fmla="*/ 196070 h 1788650"/>
              <a:gd name="connsiteX96" fmla="*/ 868680 w 953770"/>
              <a:gd name="connsiteY96" fmla="*/ 218930 h 1788650"/>
              <a:gd name="connsiteX97" fmla="*/ 876300 w 953770"/>
              <a:gd name="connsiteY97" fmla="*/ 199880 h 1788650"/>
              <a:gd name="connsiteX98" fmla="*/ 883920 w 953770"/>
              <a:gd name="connsiteY98" fmla="*/ 188450 h 1788650"/>
              <a:gd name="connsiteX99" fmla="*/ 887730 w 953770"/>
              <a:gd name="connsiteY99" fmla="*/ 237980 h 1788650"/>
              <a:gd name="connsiteX100" fmla="*/ 894806 w 953770"/>
              <a:gd name="connsiteY100" fmla="*/ 265739 h 1788650"/>
              <a:gd name="connsiteX101" fmla="*/ 906780 w 953770"/>
              <a:gd name="connsiteY101" fmla="*/ 226550 h 1788650"/>
              <a:gd name="connsiteX102" fmla="*/ 929640 w 953770"/>
              <a:gd name="connsiteY102" fmla="*/ 218930 h 1788650"/>
              <a:gd name="connsiteX103" fmla="*/ 933450 w 953770"/>
              <a:gd name="connsiteY103" fmla="*/ 207500 h 1788650"/>
              <a:gd name="connsiteX104" fmla="*/ 944880 w 953770"/>
              <a:gd name="connsiteY104" fmla="*/ 241790 h 1788650"/>
              <a:gd name="connsiteX105" fmla="*/ 941070 w 953770"/>
              <a:gd name="connsiteY105" fmla="*/ 302750 h 1788650"/>
              <a:gd name="connsiteX106" fmla="*/ 944880 w 953770"/>
              <a:gd name="connsiteY106" fmla="*/ 401810 h 1788650"/>
              <a:gd name="connsiteX107" fmla="*/ 948690 w 953770"/>
              <a:gd name="connsiteY107" fmla="*/ 428480 h 1788650"/>
              <a:gd name="connsiteX108" fmla="*/ 952500 w 953770"/>
              <a:gd name="connsiteY108" fmla="*/ 470390 h 1788650"/>
              <a:gd name="connsiteX109" fmla="*/ 950867 w 953770"/>
              <a:gd name="connsiteY109" fmla="*/ 552033 h 1788650"/>
              <a:gd name="connsiteX110" fmla="*/ 945969 w 953770"/>
              <a:gd name="connsiteY110" fmla="*/ 645650 h 1788650"/>
              <a:gd name="connsiteX111" fmla="*/ 946513 w 953770"/>
              <a:gd name="connsiteY111" fmla="*/ 731647 h 1788650"/>
              <a:gd name="connsiteX112" fmla="*/ 938893 w 953770"/>
              <a:gd name="connsiteY112" fmla="*/ 788253 h 1788650"/>
              <a:gd name="connsiteX113" fmla="*/ 941070 w 953770"/>
              <a:gd name="connsiteY113" fmla="*/ 862820 h 1788650"/>
              <a:gd name="connsiteX114" fmla="*/ 933450 w 953770"/>
              <a:gd name="connsiteY114" fmla="*/ 935210 h 1788650"/>
              <a:gd name="connsiteX115" fmla="*/ 925830 w 953770"/>
              <a:gd name="connsiteY115" fmla="*/ 988550 h 1788650"/>
              <a:gd name="connsiteX116" fmla="*/ 929640 w 953770"/>
              <a:gd name="connsiteY116" fmla="*/ 1057130 h 1788650"/>
              <a:gd name="connsiteX117" fmla="*/ 927463 w 953770"/>
              <a:gd name="connsiteY117" fmla="*/ 1130608 h 1788650"/>
              <a:gd name="connsiteX118" fmla="*/ 917121 w 953770"/>
              <a:gd name="connsiteY118" fmla="*/ 1211707 h 1788650"/>
              <a:gd name="connsiteX119" fmla="*/ 917665 w 953770"/>
              <a:gd name="connsiteY119" fmla="*/ 1276477 h 1788650"/>
              <a:gd name="connsiteX120" fmla="*/ 907324 w 953770"/>
              <a:gd name="connsiteY120" fmla="*/ 1341247 h 1788650"/>
              <a:gd name="connsiteX121" fmla="*/ 910590 w 953770"/>
              <a:gd name="connsiteY121" fmla="*/ 1380980 h 1788650"/>
              <a:gd name="connsiteX122" fmla="*/ 902970 w 953770"/>
              <a:gd name="connsiteY122" fmla="*/ 1460446 h 1788650"/>
              <a:gd name="connsiteX123" fmla="*/ 898071 w 953770"/>
              <a:gd name="connsiteY123" fmla="*/ 1525216 h 1788650"/>
              <a:gd name="connsiteX124" fmla="*/ 892628 w 953770"/>
              <a:gd name="connsiteY124" fmla="*/ 1573113 h 1788650"/>
              <a:gd name="connsiteX125" fmla="*/ 887730 w 953770"/>
              <a:gd name="connsiteY125" fmla="*/ 1609580 h 1788650"/>
              <a:gd name="connsiteX126" fmla="*/ 891540 w 953770"/>
              <a:gd name="connsiteY126" fmla="*/ 1617200 h 1788650"/>
              <a:gd name="connsiteX0" fmla="*/ 697230 w 953770"/>
              <a:gd name="connsiteY0" fmla="*/ 1788650 h 1788650"/>
              <a:gd name="connsiteX1" fmla="*/ 704850 w 953770"/>
              <a:gd name="connsiteY1" fmla="*/ 1758170 h 1788650"/>
              <a:gd name="connsiteX2" fmla="*/ 708660 w 953770"/>
              <a:gd name="connsiteY2" fmla="*/ 1742930 h 1788650"/>
              <a:gd name="connsiteX3" fmla="*/ 712470 w 953770"/>
              <a:gd name="connsiteY3" fmla="*/ 1716260 h 1788650"/>
              <a:gd name="connsiteX4" fmla="*/ 716280 w 953770"/>
              <a:gd name="connsiteY4" fmla="*/ 1697210 h 1788650"/>
              <a:gd name="connsiteX5" fmla="*/ 723900 w 953770"/>
              <a:gd name="connsiteY5" fmla="*/ 1674350 h 1788650"/>
              <a:gd name="connsiteX6" fmla="*/ 731520 w 953770"/>
              <a:gd name="connsiteY6" fmla="*/ 1590530 h 1788650"/>
              <a:gd name="connsiteX7" fmla="*/ 739140 w 953770"/>
              <a:gd name="connsiteY7" fmla="*/ 1529570 h 1788650"/>
              <a:gd name="connsiteX8" fmla="*/ 744583 w 953770"/>
              <a:gd name="connsiteY8" fmla="*/ 1400030 h 1788650"/>
              <a:gd name="connsiteX9" fmla="*/ 740228 w 953770"/>
              <a:gd name="connsiteY9" fmla="*/ 1344513 h 1788650"/>
              <a:gd name="connsiteX10" fmla="*/ 733698 w 953770"/>
              <a:gd name="connsiteY10" fmla="*/ 1231302 h 1788650"/>
              <a:gd name="connsiteX11" fmla="*/ 729887 w 953770"/>
              <a:gd name="connsiteY11" fmla="*/ 1182316 h 1788650"/>
              <a:gd name="connsiteX12" fmla="*/ 727710 w 953770"/>
              <a:gd name="connsiteY12" fmla="*/ 1123533 h 1788650"/>
              <a:gd name="connsiteX13" fmla="*/ 712470 w 953770"/>
              <a:gd name="connsiteY13" fmla="*/ 942830 h 1788650"/>
              <a:gd name="connsiteX14" fmla="*/ 701040 w 953770"/>
              <a:gd name="connsiteY14" fmla="*/ 897110 h 1788650"/>
              <a:gd name="connsiteX15" fmla="*/ 693420 w 953770"/>
              <a:gd name="connsiteY15" fmla="*/ 881870 h 1788650"/>
              <a:gd name="connsiteX16" fmla="*/ 685800 w 953770"/>
              <a:gd name="connsiteY16" fmla="*/ 859010 h 1788650"/>
              <a:gd name="connsiteX17" fmla="*/ 674370 w 953770"/>
              <a:gd name="connsiteY17" fmla="*/ 832340 h 1788650"/>
              <a:gd name="connsiteX18" fmla="*/ 666750 w 953770"/>
              <a:gd name="connsiteY18" fmla="*/ 817100 h 1788650"/>
              <a:gd name="connsiteX19" fmla="*/ 659130 w 953770"/>
              <a:gd name="connsiteY19" fmla="*/ 794240 h 1788650"/>
              <a:gd name="connsiteX20" fmla="*/ 655320 w 953770"/>
              <a:gd name="connsiteY20" fmla="*/ 779000 h 1788650"/>
              <a:gd name="connsiteX21" fmla="*/ 647700 w 953770"/>
              <a:gd name="connsiteY21" fmla="*/ 767570 h 1788650"/>
              <a:gd name="connsiteX22" fmla="*/ 640080 w 953770"/>
              <a:gd name="connsiteY22" fmla="*/ 737090 h 1788650"/>
              <a:gd name="connsiteX23" fmla="*/ 636270 w 953770"/>
              <a:gd name="connsiteY23" fmla="*/ 725660 h 1788650"/>
              <a:gd name="connsiteX24" fmla="*/ 632460 w 953770"/>
              <a:gd name="connsiteY24" fmla="*/ 710420 h 1788650"/>
              <a:gd name="connsiteX25" fmla="*/ 624840 w 953770"/>
              <a:gd name="connsiteY25" fmla="*/ 698990 h 1788650"/>
              <a:gd name="connsiteX26" fmla="*/ 621030 w 953770"/>
              <a:gd name="connsiteY26" fmla="*/ 683750 h 1788650"/>
              <a:gd name="connsiteX27" fmla="*/ 605790 w 953770"/>
              <a:gd name="connsiteY27" fmla="*/ 653270 h 1788650"/>
              <a:gd name="connsiteX28" fmla="*/ 586740 w 953770"/>
              <a:gd name="connsiteY28" fmla="*/ 622790 h 1788650"/>
              <a:gd name="connsiteX29" fmla="*/ 567690 w 953770"/>
              <a:gd name="connsiteY29" fmla="*/ 584690 h 1788650"/>
              <a:gd name="connsiteX30" fmla="*/ 567690 w 953770"/>
              <a:gd name="connsiteY30" fmla="*/ 584690 h 1788650"/>
              <a:gd name="connsiteX31" fmla="*/ 537210 w 953770"/>
              <a:gd name="connsiteY31" fmla="*/ 538970 h 1788650"/>
              <a:gd name="connsiteX32" fmla="*/ 518160 w 953770"/>
              <a:gd name="connsiteY32" fmla="*/ 504680 h 1788650"/>
              <a:gd name="connsiteX33" fmla="*/ 510540 w 953770"/>
              <a:gd name="connsiteY33" fmla="*/ 493250 h 1788650"/>
              <a:gd name="connsiteX34" fmla="*/ 468630 w 953770"/>
              <a:gd name="connsiteY34" fmla="*/ 455150 h 1788650"/>
              <a:gd name="connsiteX35" fmla="*/ 434340 w 953770"/>
              <a:gd name="connsiteY35" fmla="*/ 417050 h 1788650"/>
              <a:gd name="connsiteX36" fmla="*/ 403860 w 953770"/>
              <a:gd name="connsiteY36" fmla="*/ 390380 h 1788650"/>
              <a:gd name="connsiteX37" fmla="*/ 369570 w 953770"/>
              <a:gd name="connsiteY37" fmla="*/ 359900 h 1788650"/>
              <a:gd name="connsiteX38" fmla="*/ 342900 w 953770"/>
              <a:gd name="connsiteY38" fmla="*/ 344660 h 1788650"/>
              <a:gd name="connsiteX39" fmla="*/ 308610 w 953770"/>
              <a:gd name="connsiteY39" fmla="*/ 317990 h 1788650"/>
              <a:gd name="connsiteX40" fmla="*/ 281940 w 953770"/>
              <a:gd name="connsiteY40" fmla="*/ 302750 h 1788650"/>
              <a:gd name="connsiteX41" fmla="*/ 270510 w 953770"/>
              <a:gd name="connsiteY41" fmla="*/ 295130 h 1788650"/>
              <a:gd name="connsiteX42" fmla="*/ 224246 w 953770"/>
              <a:gd name="connsiteY42" fmla="*/ 264106 h 1788650"/>
              <a:gd name="connsiteX43" fmla="*/ 188323 w 953770"/>
              <a:gd name="connsiteY43" fmla="*/ 247232 h 1788650"/>
              <a:gd name="connsiteX44" fmla="*/ 163286 w 953770"/>
              <a:gd name="connsiteY44" fmla="*/ 215120 h 1788650"/>
              <a:gd name="connsiteX45" fmla="*/ 117566 w 953770"/>
              <a:gd name="connsiteY45" fmla="*/ 195526 h 1788650"/>
              <a:gd name="connsiteX46" fmla="*/ 76200 w 953770"/>
              <a:gd name="connsiteY46" fmla="*/ 167768 h 1788650"/>
              <a:gd name="connsiteX47" fmla="*/ 30480 w 953770"/>
              <a:gd name="connsiteY47" fmla="*/ 142730 h 1788650"/>
              <a:gd name="connsiteX48" fmla="*/ 22860 w 953770"/>
              <a:gd name="connsiteY48" fmla="*/ 127490 h 1788650"/>
              <a:gd name="connsiteX49" fmla="*/ 11430 w 953770"/>
              <a:gd name="connsiteY49" fmla="*/ 119870 h 1788650"/>
              <a:gd name="connsiteX50" fmla="*/ 19050 w 953770"/>
              <a:gd name="connsiteY50" fmla="*/ 104630 h 1788650"/>
              <a:gd name="connsiteX51" fmla="*/ 30480 w 953770"/>
              <a:gd name="connsiteY51" fmla="*/ 116060 h 1788650"/>
              <a:gd name="connsiteX52" fmla="*/ 41910 w 953770"/>
              <a:gd name="connsiteY52" fmla="*/ 123680 h 1788650"/>
              <a:gd name="connsiteX53" fmla="*/ 60960 w 953770"/>
              <a:gd name="connsiteY53" fmla="*/ 127490 h 1788650"/>
              <a:gd name="connsiteX54" fmla="*/ 53340 w 953770"/>
              <a:gd name="connsiteY54" fmla="*/ 97010 h 1788650"/>
              <a:gd name="connsiteX55" fmla="*/ 49530 w 953770"/>
              <a:gd name="connsiteY55" fmla="*/ 77960 h 1788650"/>
              <a:gd name="connsiteX56" fmla="*/ 72390 w 953770"/>
              <a:gd name="connsiteY56" fmla="*/ 93200 h 1788650"/>
              <a:gd name="connsiteX57" fmla="*/ 83820 w 953770"/>
              <a:gd name="connsiteY57" fmla="*/ 70340 h 1788650"/>
              <a:gd name="connsiteX58" fmla="*/ 110490 w 953770"/>
              <a:gd name="connsiteY58" fmla="*/ 89390 h 1788650"/>
              <a:gd name="connsiteX59" fmla="*/ 118110 w 953770"/>
              <a:gd name="connsiteY59" fmla="*/ 74150 h 1788650"/>
              <a:gd name="connsiteX60" fmla="*/ 125730 w 953770"/>
              <a:gd name="connsiteY60" fmla="*/ 51290 h 1788650"/>
              <a:gd name="connsiteX61" fmla="*/ 133350 w 953770"/>
              <a:gd name="connsiteY61" fmla="*/ 62720 h 1788650"/>
              <a:gd name="connsiteX62" fmla="*/ 140970 w 953770"/>
              <a:gd name="connsiteY62" fmla="*/ 51290 h 1788650"/>
              <a:gd name="connsiteX63" fmla="*/ 182880 w 953770"/>
              <a:gd name="connsiteY63" fmla="*/ 39860 h 1788650"/>
              <a:gd name="connsiteX64" fmla="*/ 211182 w 953770"/>
              <a:gd name="connsiteY64" fmla="*/ 51834 h 1788650"/>
              <a:gd name="connsiteX65" fmla="*/ 242207 w 953770"/>
              <a:gd name="connsiteY65" fmla="*/ 74695 h 1788650"/>
              <a:gd name="connsiteX66" fmla="*/ 283573 w 953770"/>
              <a:gd name="connsiteY66" fmla="*/ 104085 h 1788650"/>
              <a:gd name="connsiteX67" fmla="*/ 349431 w 953770"/>
              <a:gd name="connsiteY67" fmla="*/ 132389 h 1788650"/>
              <a:gd name="connsiteX68" fmla="*/ 389165 w 953770"/>
              <a:gd name="connsiteY68" fmla="*/ 159058 h 1788650"/>
              <a:gd name="connsiteX69" fmla="*/ 421277 w 953770"/>
              <a:gd name="connsiteY69" fmla="*/ 181374 h 1788650"/>
              <a:gd name="connsiteX70" fmla="*/ 457200 w 953770"/>
              <a:gd name="connsiteY70" fmla="*/ 209677 h 1788650"/>
              <a:gd name="connsiteX71" fmla="*/ 524147 w 953770"/>
              <a:gd name="connsiteY71" fmla="*/ 265195 h 1788650"/>
              <a:gd name="connsiteX72" fmla="*/ 555716 w 953770"/>
              <a:gd name="connsiteY72" fmla="*/ 294586 h 1788650"/>
              <a:gd name="connsiteX73" fmla="*/ 594360 w 953770"/>
              <a:gd name="connsiteY73" fmla="*/ 331597 h 1788650"/>
              <a:gd name="connsiteX74" fmla="*/ 622119 w 953770"/>
              <a:gd name="connsiteY74" fmla="*/ 369697 h 1788650"/>
              <a:gd name="connsiteX75" fmla="*/ 647700 w 953770"/>
              <a:gd name="connsiteY75" fmla="*/ 390380 h 1788650"/>
              <a:gd name="connsiteX76" fmla="*/ 678180 w 953770"/>
              <a:gd name="connsiteY76" fmla="*/ 436100 h 1788650"/>
              <a:gd name="connsiteX77" fmla="*/ 704850 w 953770"/>
              <a:gd name="connsiteY77" fmla="*/ 474200 h 1788650"/>
              <a:gd name="connsiteX78" fmla="*/ 741317 w 953770"/>
              <a:gd name="connsiteY78" fmla="*/ 549312 h 1788650"/>
              <a:gd name="connsiteX79" fmla="*/ 767987 w 953770"/>
              <a:gd name="connsiteY79" fmla="*/ 599930 h 1788650"/>
              <a:gd name="connsiteX80" fmla="*/ 798467 w 953770"/>
              <a:gd name="connsiteY80" fmla="*/ 651093 h 1788650"/>
              <a:gd name="connsiteX81" fmla="*/ 807176 w 953770"/>
              <a:gd name="connsiteY81" fmla="*/ 567273 h 1788650"/>
              <a:gd name="connsiteX82" fmla="*/ 801188 w 953770"/>
              <a:gd name="connsiteY82" fmla="*/ 501959 h 1788650"/>
              <a:gd name="connsiteX83" fmla="*/ 796290 w 953770"/>
              <a:gd name="connsiteY83" fmla="*/ 401810 h 1788650"/>
              <a:gd name="connsiteX84" fmla="*/ 792480 w 953770"/>
              <a:gd name="connsiteY84" fmla="*/ 337040 h 1788650"/>
              <a:gd name="connsiteX85" fmla="*/ 784860 w 953770"/>
              <a:gd name="connsiteY85" fmla="*/ 291320 h 1788650"/>
              <a:gd name="connsiteX86" fmla="*/ 788670 w 953770"/>
              <a:gd name="connsiteY86" fmla="*/ 196070 h 1788650"/>
              <a:gd name="connsiteX87" fmla="*/ 792480 w 953770"/>
              <a:gd name="connsiteY87" fmla="*/ 177020 h 1788650"/>
              <a:gd name="connsiteX88" fmla="*/ 800100 w 953770"/>
              <a:gd name="connsiteY88" fmla="*/ 199880 h 1788650"/>
              <a:gd name="connsiteX89" fmla="*/ 803910 w 953770"/>
              <a:gd name="connsiteY89" fmla="*/ 237980 h 1788650"/>
              <a:gd name="connsiteX90" fmla="*/ 807720 w 953770"/>
              <a:gd name="connsiteY90" fmla="*/ 268460 h 1788650"/>
              <a:gd name="connsiteX91" fmla="*/ 815340 w 953770"/>
              <a:gd name="connsiteY91" fmla="*/ 257030 h 1788650"/>
              <a:gd name="connsiteX92" fmla="*/ 826770 w 953770"/>
              <a:gd name="connsiteY92" fmla="*/ 226550 h 1788650"/>
              <a:gd name="connsiteX93" fmla="*/ 845820 w 953770"/>
              <a:gd name="connsiteY93" fmla="*/ 180830 h 1788650"/>
              <a:gd name="connsiteX94" fmla="*/ 853440 w 953770"/>
              <a:gd name="connsiteY94" fmla="*/ 196070 h 1788650"/>
              <a:gd name="connsiteX95" fmla="*/ 868680 w 953770"/>
              <a:gd name="connsiteY95" fmla="*/ 218930 h 1788650"/>
              <a:gd name="connsiteX96" fmla="*/ 876300 w 953770"/>
              <a:gd name="connsiteY96" fmla="*/ 199880 h 1788650"/>
              <a:gd name="connsiteX97" fmla="*/ 883920 w 953770"/>
              <a:gd name="connsiteY97" fmla="*/ 188450 h 1788650"/>
              <a:gd name="connsiteX98" fmla="*/ 887730 w 953770"/>
              <a:gd name="connsiteY98" fmla="*/ 237980 h 1788650"/>
              <a:gd name="connsiteX99" fmla="*/ 894806 w 953770"/>
              <a:gd name="connsiteY99" fmla="*/ 265739 h 1788650"/>
              <a:gd name="connsiteX100" fmla="*/ 906780 w 953770"/>
              <a:gd name="connsiteY100" fmla="*/ 226550 h 1788650"/>
              <a:gd name="connsiteX101" fmla="*/ 929640 w 953770"/>
              <a:gd name="connsiteY101" fmla="*/ 218930 h 1788650"/>
              <a:gd name="connsiteX102" fmla="*/ 933450 w 953770"/>
              <a:gd name="connsiteY102" fmla="*/ 207500 h 1788650"/>
              <a:gd name="connsiteX103" fmla="*/ 944880 w 953770"/>
              <a:gd name="connsiteY103" fmla="*/ 241790 h 1788650"/>
              <a:gd name="connsiteX104" fmla="*/ 941070 w 953770"/>
              <a:gd name="connsiteY104" fmla="*/ 302750 h 1788650"/>
              <a:gd name="connsiteX105" fmla="*/ 944880 w 953770"/>
              <a:gd name="connsiteY105" fmla="*/ 401810 h 1788650"/>
              <a:gd name="connsiteX106" fmla="*/ 948690 w 953770"/>
              <a:gd name="connsiteY106" fmla="*/ 428480 h 1788650"/>
              <a:gd name="connsiteX107" fmla="*/ 952500 w 953770"/>
              <a:gd name="connsiteY107" fmla="*/ 470390 h 1788650"/>
              <a:gd name="connsiteX108" fmla="*/ 950867 w 953770"/>
              <a:gd name="connsiteY108" fmla="*/ 552033 h 1788650"/>
              <a:gd name="connsiteX109" fmla="*/ 945969 w 953770"/>
              <a:gd name="connsiteY109" fmla="*/ 645650 h 1788650"/>
              <a:gd name="connsiteX110" fmla="*/ 946513 w 953770"/>
              <a:gd name="connsiteY110" fmla="*/ 731647 h 1788650"/>
              <a:gd name="connsiteX111" fmla="*/ 938893 w 953770"/>
              <a:gd name="connsiteY111" fmla="*/ 788253 h 1788650"/>
              <a:gd name="connsiteX112" fmla="*/ 941070 w 953770"/>
              <a:gd name="connsiteY112" fmla="*/ 862820 h 1788650"/>
              <a:gd name="connsiteX113" fmla="*/ 933450 w 953770"/>
              <a:gd name="connsiteY113" fmla="*/ 935210 h 1788650"/>
              <a:gd name="connsiteX114" fmla="*/ 925830 w 953770"/>
              <a:gd name="connsiteY114" fmla="*/ 988550 h 1788650"/>
              <a:gd name="connsiteX115" fmla="*/ 929640 w 953770"/>
              <a:gd name="connsiteY115" fmla="*/ 1057130 h 1788650"/>
              <a:gd name="connsiteX116" fmla="*/ 927463 w 953770"/>
              <a:gd name="connsiteY116" fmla="*/ 1130608 h 1788650"/>
              <a:gd name="connsiteX117" fmla="*/ 917121 w 953770"/>
              <a:gd name="connsiteY117" fmla="*/ 1211707 h 1788650"/>
              <a:gd name="connsiteX118" fmla="*/ 917665 w 953770"/>
              <a:gd name="connsiteY118" fmla="*/ 1276477 h 1788650"/>
              <a:gd name="connsiteX119" fmla="*/ 907324 w 953770"/>
              <a:gd name="connsiteY119" fmla="*/ 1341247 h 1788650"/>
              <a:gd name="connsiteX120" fmla="*/ 910590 w 953770"/>
              <a:gd name="connsiteY120" fmla="*/ 1380980 h 1788650"/>
              <a:gd name="connsiteX121" fmla="*/ 902970 w 953770"/>
              <a:gd name="connsiteY121" fmla="*/ 1460446 h 1788650"/>
              <a:gd name="connsiteX122" fmla="*/ 898071 w 953770"/>
              <a:gd name="connsiteY122" fmla="*/ 1525216 h 1788650"/>
              <a:gd name="connsiteX123" fmla="*/ 892628 w 953770"/>
              <a:gd name="connsiteY123" fmla="*/ 1573113 h 1788650"/>
              <a:gd name="connsiteX124" fmla="*/ 887730 w 953770"/>
              <a:gd name="connsiteY124" fmla="*/ 1609580 h 1788650"/>
              <a:gd name="connsiteX125" fmla="*/ 891540 w 953770"/>
              <a:gd name="connsiteY125" fmla="*/ 1617200 h 1788650"/>
              <a:gd name="connsiteX0" fmla="*/ 697230 w 953770"/>
              <a:gd name="connsiteY0" fmla="*/ 1788650 h 1788650"/>
              <a:gd name="connsiteX1" fmla="*/ 704850 w 953770"/>
              <a:gd name="connsiteY1" fmla="*/ 1758170 h 1788650"/>
              <a:gd name="connsiteX2" fmla="*/ 708660 w 953770"/>
              <a:gd name="connsiteY2" fmla="*/ 1742930 h 1788650"/>
              <a:gd name="connsiteX3" fmla="*/ 712470 w 953770"/>
              <a:gd name="connsiteY3" fmla="*/ 1716260 h 1788650"/>
              <a:gd name="connsiteX4" fmla="*/ 723900 w 953770"/>
              <a:gd name="connsiteY4" fmla="*/ 1674350 h 1788650"/>
              <a:gd name="connsiteX5" fmla="*/ 731520 w 953770"/>
              <a:gd name="connsiteY5" fmla="*/ 1590530 h 1788650"/>
              <a:gd name="connsiteX6" fmla="*/ 739140 w 953770"/>
              <a:gd name="connsiteY6" fmla="*/ 1529570 h 1788650"/>
              <a:gd name="connsiteX7" fmla="*/ 744583 w 953770"/>
              <a:gd name="connsiteY7" fmla="*/ 1400030 h 1788650"/>
              <a:gd name="connsiteX8" fmla="*/ 740228 w 953770"/>
              <a:gd name="connsiteY8" fmla="*/ 1344513 h 1788650"/>
              <a:gd name="connsiteX9" fmla="*/ 733698 w 953770"/>
              <a:gd name="connsiteY9" fmla="*/ 1231302 h 1788650"/>
              <a:gd name="connsiteX10" fmla="*/ 729887 w 953770"/>
              <a:gd name="connsiteY10" fmla="*/ 1182316 h 1788650"/>
              <a:gd name="connsiteX11" fmla="*/ 727710 w 953770"/>
              <a:gd name="connsiteY11" fmla="*/ 1123533 h 1788650"/>
              <a:gd name="connsiteX12" fmla="*/ 712470 w 953770"/>
              <a:gd name="connsiteY12" fmla="*/ 942830 h 1788650"/>
              <a:gd name="connsiteX13" fmla="*/ 701040 w 953770"/>
              <a:gd name="connsiteY13" fmla="*/ 897110 h 1788650"/>
              <a:gd name="connsiteX14" fmla="*/ 693420 w 953770"/>
              <a:gd name="connsiteY14" fmla="*/ 881870 h 1788650"/>
              <a:gd name="connsiteX15" fmla="*/ 685800 w 953770"/>
              <a:gd name="connsiteY15" fmla="*/ 859010 h 1788650"/>
              <a:gd name="connsiteX16" fmla="*/ 674370 w 953770"/>
              <a:gd name="connsiteY16" fmla="*/ 832340 h 1788650"/>
              <a:gd name="connsiteX17" fmla="*/ 666750 w 953770"/>
              <a:gd name="connsiteY17" fmla="*/ 817100 h 1788650"/>
              <a:gd name="connsiteX18" fmla="*/ 659130 w 953770"/>
              <a:gd name="connsiteY18" fmla="*/ 794240 h 1788650"/>
              <a:gd name="connsiteX19" fmla="*/ 655320 w 953770"/>
              <a:gd name="connsiteY19" fmla="*/ 779000 h 1788650"/>
              <a:gd name="connsiteX20" fmla="*/ 647700 w 953770"/>
              <a:gd name="connsiteY20" fmla="*/ 767570 h 1788650"/>
              <a:gd name="connsiteX21" fmla="*/ 640080 w 953770"/>
              <a:gd name="connsiteY21" fmla="*/ 737090 h 1788650"/>
              <a:gd name="connsiteX22" fmla="*/ 636270 w 953770"/>
              <a:gd name="connsiteY22" fmla="*/ 725660 h 1788650"/>
              <a:gd name="connsiteX23" fmla="*/ 632460 w 953770"/>
              <a:gd name="connsiteY23" fmla="*/ 710420 h 1788650"/>
              <a:gd name="connsiteX24" fmla="*/ 624840 w 953770"/>
              <a:gd name="connsiteY24" fmla="*/ 698990 h 1788650"/>
              <a:gd name="connsiteX25" fmla="*/ 621030 w 953770"/>
              <a:gd name="connsiteY25" fmla="*/ 683750 h 1788650"/>
              <a:gd name="connsiteX26" fmla="*/ 605790 w 953770"/>
              <a:gd name="connsiteY26" fmla="*/ 653270 h 1788650"/>
              <a:gd name="connsiteX27" fmla="*/ 586740 w 953770"/>
              <a:gd name="connsiteY27" fmla="*/ 622790 h 1788650"/>
              <a:gd name="connsiteX28" fmla="*/ 567690 w 953770"/>
              <a:gd name="connsiteY28" fmla="*/ 584690 h 1788650"/>
              <a:gd name="connsiteX29" fmla="*/ 567690 w 953770"/>
              <a:gd name="connsiteY29" fmla="*/ 584690 h 1788650"/>
              <a:gd name="connsiteX30" fmla="*/ 537210 w 953770"/>
              <a:gd name="connsiteY30" fmla="*/ 538970 h 1788650"/>
              <a:gd name="connsiteX31" fmla="*/ 518160 w 953770"/>
              <a:gd name="connsiteY31" fmla="*/ 504680 h 1788650"/>
              <a:gd name="connsiteX32" fmla="*/ 510540 w 953770"/>
              <a:gd name="connsiteY32" fmla="*/ 493250 h 1788650"/>
              <a:gd name="connsiteX33" fmla="*/ 468630 w 953770"/>
              <a:gd name="connsiteY33" fmla="*/ 455150 h 1788650"/>
              <a:gd name="connsiteX34" fmla="*/ 434340 w 953770"/>
              <a:gd name="connsiteY34" fmla="*/ 417050 h 1788650"/>
              <a:gd name="connsiteX35" fmla="*/ 403860 w 953770"/>
              <a:gd name="connsiteY35" fmla="*/ 390380 h 1788650"/>
              <a:gd name="connsiteX36" fmla="*/ 369570 w 953770"/>
              <a:gd name="connsiteY36" fmla="*/ 359900 h 1788650"/>
              <a:gd name="connsiteX37" fmla="*/ 342900 w 953770"/>
              <a:gd name="connsiteY37" fmla="*/ 344660 h 1788650"/>
              <a:gd name="connsiteX38" fmla="*/ 308610 w 953770"/>
              <a:gd name="connsiteY38" fmla="*/ 317990 h 1788650"/>
              <a:gd name="connsiteX39" fmla="*/ 281940 w 953770"/>
              <a:gd name="connsiteY39" fmla="*/ 302750 h 1788650"/>
              <a:gd name="connsiteX40" fmla="*/ 270510 w 953770"/>
              <a:gd name="connsiteY40" fmla="*/ 295130 h 1788650"/>
              <a:gd name="connsiteX41" fmla="*/ 224246 w 953770"/>
              <a:gd name="connsiteY41" fmla="*/ 264106 h 1788650"/>
              <a:gd name="connsiteX42" fmla="*/ 188323 w 953770"/>
              <a:gd name="connsiteY42" fmla="*/ 247232 h 1788650"/>
              <a:gd name="connsiteX43" fmla="*/ 163286 w 953770"/>
              <a:gd name="connsiteY43" fmla="*/ 215120 h 1788650"/>
              <a:gd name="connsiteX44" fmla="*/ 117566 w 953770"/>
              <a:gd name="connsiteY44" fmla="*/ 195526 h 1788650"/>
              <a:gd name="connsiteX45" fmla="*/ 76200 w 953770"/>
              <a:gd name="connsiteY45" fmla="*/ 167768 h 1788650"/>
              <a:gd name="connsiteX46" fmla="*/ 30480 w 953770"/>
              <a:gd name="connsiteY46" fmla="*/ 142730 h 1788650"/>
              <a:gd name="connsiteX47" fmla="*/ 22860 w 953770"/>
              <a:gd name="connsiteY47" fmla="*/ 127490 h 1788650"/>
              <a:gd name="connsiteX48" fmla="*/ 11430 w 953770"/>
              <a:gd name="connsiteY48" fmla="*/ 119870 h 1788650"/>
              <a:gd name="connsiteX49" fmla="*/ 19050 w 953770"/>
              <a:gd name="connsiteY49" fmla="*/ 104630 h 1788650"/>
              <a:gd name="connsiteX50" fmla="*/ 30480 w 953770"/>
              <a:gd name="connsiteY50" fmla="*/ 116060 h 1788650"/>
              <a:gd name="connsiteX51" fmla="*/ 41910 w 953770"/>
              <a:gd name="connsiteY51" fmla="*/ 123680 h 1788650"/>
              <a:gd name="connsiteX52" fmla="*/ 60960 w 953770"/>
              <a:gd name="connsiteY52" fmla="*/ 127490 h 1788650"/>
              <a:gd name="connsiteX53" fmla="*/ 53340 w 953770"/>
              <a:gd name="connsiteY53" fmla="*/ 97010 h 1788650"/>
              <a:gd name="connsiteX54" fmla="*/ 49530 w 953770"/>
              <a:gd name="connsiteY54" fmla="*/ 77960 h 1788650"/>
              <a:gd name="connsiteX55" fmla="*/ 72390 w 953770"/>
              <a:gd name="connsiteY55" fmla="*/ 93200 h 1788650"/>
              <a:gd name="connsiteX56" fmla="*/ 83820 w 953770"/>
              <a:gd name="connsiteY56" fmla="*/ 70340 h 1788650"/>
              <a:gd name="connsiteX57" fmla="*/ 110490 w 953770"/>
              <a:gd name="connsiteY57" fmla="*/ 89390 h 1788650"/>
              <a:gd name="connsiteX58" fmla="*/ 118110 w 953770"/>
              <a:gd name="connsiteY58" fmla="*/ 74150 h 1788650"/>
              <a:gd name="connsiteX59" fmla="*/ 125730 w 953770"/>
              <a:gd name="connsiteY59" fmla="*/ 51290 h 1788650"/>
              <a:gd name="connsiteX60" fmla="*/ 133350 w 953770"/>
              <a:gd name="connsiteY60" fmla="*/ 62720 h 1788650"/>
              <a:gd name="connsiteX61" fmla="*/ 140970 w 953770"/>
              <a:gd name="connsiteY61" fmla="*/ 51290 h 1788650"/>
              <a:gd name="connsiteX62" fmla="*/ 182880 w 953770"/>
              <a:gd name="connsiteY62" fmla="*/ 39860 h 1788650"/>
              <a:gd name="connsiteX63" fmla="*/ 211182 w 953770"/>
              <a:gd name="connsiteY63" fmla="*/ 51834 h 1788650"/>
              <a:gd name="connsiteX64" fmla="*/ 242207 w 953770"/>
              <a:gd name="connsiteY64" fmla="*/ 74695 h 1788650"/>
              <a:gd name="connsiteX65" fmla="*/ 283573 w 953770"/>
              <a:gd name="connsiteY65" fmla="*/ 104085 h 1788650"/>
              <a:gd name="connsiteX66" fmla="*/ 349431 w 953770"/>
              <a:gd name="connsiteY66" fmla="*/ 132389 h 1788650"/>
              <a:gd name="connsiteX67" fmla="*/ 389165 w 953770"/>
              <a:gd name="connsiteY67" fmla="*/ 159058 h 1788650"/>
              <a:gd name="connsiteX68" fmla="*/ 421277 w 953770"/>
              <a:gd name="connsiteY68" fmla="*/ 181374 h 1788650"/>
              <a:gd name="connsiteX69" fmla="*/ 457200 w 953770"/>
              <a:gd name="connsiteY69" fmla="*/ 209677 h 1788650"/>
              <a:gd name="connsiteX70" fmla="*/ 524147 w 953770"/>
              <a:gd name="connsiteY70" fmla="*/ 265195 h 1788650"/>
              <a:gd name="connsiteX71" fmla="*/ 555716 w 953770"/>
              <a:gd name="connsiteY71" fmla="*/ 294586 h 1788650"/>
              <a:gd name="connsiteX72" fmla="*/ 594360 w 953770"/>
              <a:gd name="connsiteY72" fmla="*/ 331597 h 1788650"/>
              <a:gd name="connsiteX73" fmla="*/ 622119 w 953770"/>
              <a:gd name="connsiteY73" fmla="*/ 369697 h 1788650"/>
              <a:gd name="connsiteX74" fmla="*/ 647700 w 953770"/>
              <a:gd name="connsiteY74" fmla="*/ 390380 h 1788650"/>
              <a:gd name="connsiteX75" fmla="*/ 678180 w 953770"/>
              <a:gd name="connsiteY75" fmla="*/ 436100 h 1788650"/>
              <a:gd name="connsiteX76" fmla="*/ 704850 w 953770"/>
              <a:gd name="connsiteY76" fmla="*/ 474200 h 1788650"/>
              <a:gd name="connsiteX77" fmla="*/ 741317 w 953770"/>
              <a:gd name="connsiteY77" fmla="*/ 549312 h 1788650"/>
              <a:gd name="connsiteX78" fmla="*/ 767987 w 953770"/>
              <a:gd name="connsiteY78" fmla="*/ 599930 h 1788650"/>
              <a:gd name="connsiteX79" fmla="*/ 798467 w 953770"/>
              <a:gd name="connsiteY79" fmla="*/ 651093 h 1788650"/>
              <a:gd name="connsiteX80" fmla="*/ 807176 w 953770"/>
              <a:gd name="connsiteY80" fmla="*/ 567273 h 1788650"/>
              <a:gd name="connsiteX81" fmla="*/ 801188 w 953770"/>
              <a:gd name="connsiteY81" fmla="*/ 501959 h 1788650"/>
              <a:gd name="connsiteX82" fmla="*/ 796290 w 953770"/>
              <a:gd name="connsiteY82" fmla="*/ 401810 h 1788650"/>
              <a:gd name="connsiteX83" fmla="*/ 792480 w 953770"/>
              <a:gd name="connsiteY83" fmla="*/ 337040 h 1788650"/>
              <a:gd name="connsiteX84" fmla="*/ 784860 w 953770"/>
              <a:gd name="connsiteY84" fmla="*/ 291320 h 1788650"/>
              <a:gd name="connsiteX85" fmla="*/ 788670 w 953770"/>
              <a:gd name="connsiteY85" fmla="*/ 196070 h 1788650"/>
              <a:gd name="connsiteX86" fmla="*/ 792480 w 953770"/>
              <a:gd name="connsiteY86" fmla="*/ 177020 h 1788650"/>
              <a:gd name="connsiteX87" fmla="*/ 800100 w 953770"/>
              <a:gd name="connsiteY87" fmla="*/ 199880 h 1788650"/>
              <a:gd name="connsiteX88" fmla="*/ 803910 w 953770"/>
              <a:gd name="connsiteY88" fmla="*/ 237980 h 1788650"/>
              <a:gd name="connsiteX89" fmla="*/ 807720 w 953770"/>
              <a:gd name="connsiteY89" fmla="*/ 268460 h 1788650"/>
              <a:gd name="connsiteX90" fmla="*/ 815340 w 953770"/>
              <a:gd name="connsiteY90" fmla="*/ 257030 h 1788650"/>
              <a:gd name="connsiteX91" fmla="*/ 826770 w 953770"/>
              <a:gd name="connsiteY91" fmla="*/ 226550 h 1788650"/>
              <a:gd name="connsiteX92" fmla="*/ 845820 w 953770"/>
              <a:gd name="connsiteY92" fmla="*/ 180830 h 1788650"/>
              <a:gd name="connsiteX93" fmla="*/ 853440 w 953770"/>
              <a:gd name="connsiteY93" fmla="*/ 196070 h 1788650"/>
              <a:gd name="connsiteX94" fmla="*/ 868680 w 953770"/>
              <a:gd name="connsiteY94" fmla="*/ 218930 h 1788650"/>
              <a:gd name="connsiteX95" fmla="*/ 876300 w 953770"/>
              <a:gd name="connsiteY95" fmla="*/ 199880 h 1788650"/>
              <a:gd name="connsiteX96" fmla="*/ 883920 w 953770"/>
              <a:gd name="connsiteY96" fmla="*/ 188450 h 1788650"/>
              <a:gd name="connsiteX97" fmla="*/ 887730 w 953770"/>
              <a:gd name="connsiteY97" fmla="*/ 237980 h 1788650"/>
              <a:gd name="connsiteX98" fmla="*/ 894806 w 953770"/>
              <a:gd name="connsiteY98" fmla="*/ 265739 h 1788650"/>
              <a:gd name="connsiteX99" fmla="*/ 906780 w 953770"/>
              <a:gd name="connsiteY99" fmla="*/ 226550 h 1788650"/>
              <a:gd name="connsiteX100" fmla="*/ 929640 w 953770"/>
              <a:gd name="connsiteY100" fmla="*/ 218930 h 1788650"/>
              <a:gd name="connsiteX101" fmla="*/ 933450 w 953770"/>
              <a:gd name="connsiteY101" fmla="*/ 207500 h 1788650"/>
              <a:gd name="connsiteX102" fmla="*/ 944880 w 953770"/>
              <a:gd name="connsiteY102" fmla="*/ 241790 h 1788650"/>
              <a:gd name="connsiteX103" fmla="*/ 941070 w 953770"/>
              <a:gd name="connsiteY103" fmla="*/ 302750 h 1788650"/>
              <a:gd name="connsiteX104" fmla="*/ 944880 w 953770"/>
              <a:gd name="connsiteY104" fmla="*/ 401810 h 1788650"/>
              <a:gd name="connsiteX105" fmla="*/ 948690 w 953770"/>
              <a:gd name="connsiteY105" fmla="*/ 428480 h 1788650"/>
              <a:gd name="connsiteX106" fmla="*/ 952500 w 953770"/>
              <a:gd name="connsiteY106" fmla="*/ 470390 h 1788650"/>
              <a:gd name="connsiteX107" fmla="*/ 950867 w 953770"/>
              <a:gd name="connsiteY107" fmla="*/ 552033 h 1788650"/>
              <a:gd name="connsiteX108" fmla="*/ 945969 w 953770"/>
              <a:gd name="connsiteY108" fmla="*/ 645650 h 1788650"/>
              <a:gd name="connsiteX109" fmla="*/ 946513 w 953770"/>
              <a:gd name="connsiteY109" fmla="*/ 731647 h 1788650"/>
              <a:gd name="connsiteX110" fmla="*/ 938893 w 953770"/>
              <a:gd name="connsiteY110" fmla="*/ 788253 h 1788650"/>
              <a:gd name="connsiteX111" fmla="*/ 941070 w 953770"/>
              <a:gd name="connsiteY111" fmla="*/ 862820 h 1788650"/>
              <a:gd name="connsiteX112" fmla="*/ 933450 w 953770"/>
              <a:gd name="connsiteY112" fmla="*/ 935210 h 1788650"/>
              <a:gd name="connsiteX113" fmla="*/ 925830 w 953770"/>
              <a:gd name="connsiteY113" fmla="*/ 988550 h 1788650"/>
              <a:gd name="connsiteX114" fmla="*/ 929640 w 953770"/>
              <a:gd name="connsiteY114" fmla="*/ 1057130 h 1788650"/>
              <a:gd name="connsiteX115" fmla="*/ 927463 w 953770"/>
              <a:gd name="connsiteY115" fmla="*/ 1130608 h 1788650"/>
              <a:gd name="connsiteX116" fmla="*/ 917121 w 953770"/>
              <a:gd name="connsiteY116" fmla="*/ 1211707 h 1788650"/>
              <a:gd name="connsiteX117" fmla="*/ 917665 w 953770"/>
              <a:gd name="connsiteY117" fmla="*/ 1276477 h 1788650"/>
              <a:gd name="connsiteX118" fmla="*/ 907324 w 953770"/>
              <a:gd name="connsiteY118" fmla="*/ 1341247 h 1788650"/>
              <a:gd name="connsiteX119" fmla="*/ 910590 w 953770"/>
              <a:gd name="connsiteY119" fmla="*/ 1380980 h 1788650"/>
              <a:gd name="connsiteX120" fmla="*/ 902970 w 953770"/>
              <a:gd name="connsiteY120" fmla="*/ 1460446 h 1788650"/>
              <a:gd name="connsiteX121" fmla="*/ 898071 w 953770"/>
              <a:gd name="connsiteY121" fmla="*/ 1525216 h 1788650"/>
              <a:gd name="connsiteX122" fmla="*/ 892628 w 953770"/>
              <a:gd name="connsiteY122" fmla="*/ 1573113 h 1788650"/>
              <a:gd name="connsiteX123" fmla="*/ 887730 w 953770"/>
              <a:gd name="connsiteY123" fmla="*/ 1609580 h 1788650"/>
              <a:gd name="connsiteX124" fmla="*/ 891540 w 953770"/>
              <a:gd name="connsiteY124" fmla="*/ 1617200 h 1788650"/>
              <a:gd name="connsiteX0" fmla="*/ 697230 w 953770"/>
              <a:gd name="connsiteY0" fmla="*/ 1788650 h 1788650"/>
              <a:gd name="connsiteX1" fmla="*/ 704850 w 953770"/>
              <a:gd name="connsiteY1" fmla="*/ 1758170 h 1788650"/>
              <a:gd name="connsiteX2" fmla="*/ 708660 w 953770"/>
              <a:gd name="connsiteY2" fmla="*/ 1742930 h 1788650"/>
              <a:gd name="connsiteX3" fmla="*/ 712470 w 953770"/>
              <a:gd name="connsiteY3" fmla="*/ 1716260 h 1788650"/>
              <a:gd name="connsiteX4" fmla="*/ 723900 w 953770"/>
              <a:gd name="connsiteY4" fmla="*/ 1674350 h 1788650"/>
              <a:gd name="connsiteX5" fmla="*/ 731520 w 953770"/>
              <a:gd name="connsiteY5" fmla="*/ 1590530 h 1788650"/>
              <a:gd name="connsiteX6" fmla="*/ 739140 w 953770"/>
              <a:gd name="connsiteY6" fmla="*/ 1529570 h 1788650"/>
              <a:gd name="connsiteX7" fmla="*/ 744583 w 953770"/>
              <a:gd name="connsiteY7" fmla="*/ 1400030 h 1788650"/>
              <a:gd name="connsiteX8" fmla="*/ 740228 w 953770"/>
              <a:gd name="connsiteY8" fmla="*/ 1344513 h 1788650"/>
              <a:gd name="connsiteX9" fmla="*/ 733698 w 953770"/>
              <a:gd name="connsiteY9" fmla="*/ 1231302 h 1788650"/>
              <a:gd name="connsiteX10" fmla="*/ 729887 w 953770"/>
              <a:gd name="connsiteY10" fmla="*/ 1182316 h 1788650"/>
              <a:gd name="connsiteX11" fmla="*/ 727710 w 953770"/>
              <a:gd name="connsiteY11" fmla="*/ 1123533 h 1788650"/>
              <a:gd name="connsiteX12" fmla="*/ 715192 w 953770"/>
              <a:gd name="connsiteY12" fmla="*/ 1002702 h 1788650"/>
              <a:gd name="connsiteX13" fmla="*/ 701040 w 953770"/>
              <a:gd name="connsiteY13" fmla="*/ 897110 h 1788650"/>
              <a:gd name="connsiteX14" fmla="*/ 693420 w 953770"/>
              <a:gd name="connsiteY14" fmla="*/ 881870 h 1788650"/>
              <a:gd name="connsiteX15" fmla="*/ 685800 w 953770"/>
              <a:gd name="connsiteY15" fmla="*/ 859010 h 1788650"/>
              <a:gd name="connsiteX16" fmla="*/ 674370 w 953770"/>
              <a:gd name="connsiteY16" fmla="*/ 832340 h 1788650"/>
              <a:gd name="connsiteX17" fmla="*/ 666750 w 953770"/>
              <a:gd name="connsiteY17" fmla="*/ 817100 h 1788650"/>
              <a:gd name="connsiteX18" fmla="*/ 659130 w 953770"/>
              <a:gd name="connsiteY18" fmla="*/ 794240 h 1788650"/>
              <a:gd name="connsiteX19" fmla="*/ 655320 w 953770"/>
              <a:gd name="connsiteY19" fmla="*/ 779000 h 1788650"/>
              <a:gd name="connsiteX20" fmla="*/ 647700 w 953770"/>
              <a:gd name="connsiteY20" fmla="*/ 767570 h 1788650"/>
              <a:gd name="connsiteX21" fmla="*/ 640080 w 953770"/>
              <a:gd name="connsiteY21" fmla="*/ 737090 h 1788650"/>
              <a:gd name="connsiteX22" fmla="*/ 636270 w 953770"/>
              <a:gd name="connsiteY22" fmla="*/ 725660 h 1788650"/>
              <a:gd name="connsiteX23" fmla="*/ 632460 w 953770"/>
              <a:gd name="connsiteY23" fmla="*/ 710420 h 1788650"/>
              <a:gd name="connsiteX24" fmla="*/ 624840 w 953770"/>
              <a:gd name="connsiteY24" fmla="*/ 698990 h 1788650"/>
              <a:gd name="connsiteX25" fmla="*/ 621030 w 953770"/>
              <a:gd name="connsiteY25" fmla="*/ 683750 h 1788650"/>
              <a:gd name="connsiteX26" fmla="*/ 605790 w 953770"/>
              <a:gd name="connsiteY26" fmla="*/ 653270 h 1788650"/>
              <a:gd name="connsiteX27" fmla="*/ 586740 w 953770"/>
              <a:gd name="connsiteY27" fmla="*/ 622790 h 1788650"/>
              <a:gd name="connsiteX28" fmla="*/ 567690 w 953770"/>
              <a:gd name="connsiteY28" fmla="*/ 584690 h 1788650"/>
              <a:gd name="connsiteX29" fmla="*/ 567690 w 953770"/>
              <a:gd name="connsiteY29" fmla="*/ 584690 h 1788650"/>
              <a:gd name="connsiteX30" fmla="*/ 537210 w 953770"/>
              <a:gd name="connsiteY30" fmla="*/ 538970 h 1788650"/>
              <a:gd name="connsiteX31" fmla="*/ 518160 w 953770"/>
              <a:gd name="connsiteY31" fmla="*/ 504680 h 1788650"/>
              <a:gd name="connsiteX32" fmla="*/ 510540 w 953770"/>
              <a:gd name="connsiteY32" fmla="*/ 493250 h 1788650"/>
              <a:gd name="connsiteX33" fmla="*/ 468630 w 953770"/>
              <a:gd name="connsiteY33" fmla="*/ 455150 h 1788650"/>
              <a:gd name="connsiteX34" fmla="*/ 434340 w 953770"/>
              <a:gd name="connsiteY34" fmla="*/ 417050 h 1788650"/>
              <a:gd name="connsiteX35" fmla="*/ 403860 w 953770"/>
              <a:gd name="connsiteY35" fmla="*/ 390380 h 1788650"/>
              <a:gd name="connsiteX36" fmla="*/ 369570 w 953770"/>
              <a:gd name="connsiteY36" fmla="*/ 359900 h 1788650"/>
              <a:gd name="connsiteX37" fmla="*/ 342900 w 953770"/>
              <a:gd name="connsiteY37" fmla="*/ 344660 h 1788650"/>
              <a:gd name="connsiteX38" fmla="*/ 308610 w 953770"/>
              <a:gd name="connsiteY38" fmla="*/ 317990 h 1788650"/>
              <a:gd name="connsiteX39" fmla="*/ 281940 w 953770"/>
              <a:gd name="connsiteY39" fmla="*/ 302750 h 1788650"/>
              <a:gd name="connsiteX40" fmla="*/ 270510 w 953770"/>
              <a:gd name="connsiteY40" fmla="*/ 295130 h 1788650"/>
              <a:gd name="connsiteX41" fmla="*/ 224246 w 953770"/>
              <a:gd name="connsiteY41" fmla="*/ 264106 h 1788650"/>
              <a:gd name="connsiteX42" fmla="*/ 188323 w 953770"/>
              <a:gd name="connsiteY42" fmla="*/ 247232 h 1788650"/>
              <a:gd name="connsiteX43" fmla="*/ 163286 w 953770"/>
              <a:gd name="connsiteY43" fmla="*/ 215120 h 1788650"/>
              <a:gd name="connsiteX44" fmla="*/ 117566 w 953770"/>
              <a:gd name="connsiteY44" fmla="*/ 195526 h 1788650"/>
              <a:gd name="connsiteX45" fmla="*/ 76200 w 953770"/>
              <a:gd name="connsiteY45" fmla="*/ 167768 h 1788650"/>
              <a:gd name="connsiteX46" fmla="*/ 30480 w 953770"/>
              <a:gd name="connsiteY46" fmla="*/ 142730 h 1788650"/>
              <a:gd name="connsiteX47" fmla="*/ 22860 w 953770"/>
              <a:gd name="connsiteY47" fmla="*/ 127490 h 1788650"/>
              <a:gd name="connsiteX48" fmla="*/ 11430 w 953770"/>
              <a:gd name="connsiteY48" fmla="*/ 119870 h 1788650"/>
              <a:gd name="connsiteX49" fmla="*/ 19050 w 953770"/>
              <a:gd name="connsiteY49" fmla="*/ 104630 h 1788650"/>
              <a:gd name="connsiteX50" fmla="*/ 30480 w 953770"/>
              <a:gd name="connsiteY50" fmla="*/ 116060 h 1788650"/>
              <a:gd name="connsiteX51" fmla="*/ 41910 w 953770"/>
              <a:gd name="connsiteY51" fmla="*/ 123680 h 1788650"/>
              <a:gd name="connsiteX52" fmla="*/ 60960 w 953770"/>
              <a:gd name="connsiteY52" fmla="*/ 127490 h 1788650"/>
              <a:gd name="connsiteX53" fmla="*/ 53340 w 953770"/>
              <a:gd name="connsiteY53" fmla="*/ 97010 h 1788650"/>
              <a:gd name="connsiteX54" fmla="*/ 49530 w 953770"/>
              <a:gd name="connsiteY54" fmla="*/ 77960 h 1788650"/>
              <a:gd name="connsiteX55" fmla="*/ 72390 w 953770"/>
              <a:gd name="connsiteY55" fmla="*/ 93200 h 1788650"/>
              <a:gd name="connsiteX56" fmla="*/ 83820 w 953770"/>
              <a:gd name="connsiteY56" fmla="*/ 70340 h 1788650"/>
              <a:gd name="connsiteX57" fmla="*/ 110490 w 953770"/>
              <a:gd name="connsiteY57" fmla="*/ 89390 h 1788650"/>
              <a:gd name="connsiteX58" fmla="*/ 118110 w 953770"/>
              <a:gd name="connsiteY58" fmla="*/ 74150 h 1788650"/>
              <a:gd name="connsiteX59" fmla="*/ 125730 w 953770"/>
              <a:gd name="connsiteY59" fmla="*/ 51290 h 1788650"/>
              <a:gd name="connsiteX60" fmla="*/ 133350 w 953770"/>
              <a:gd name="connsiteY60" fmla="*/ 62720 h 1788650"/>
              <a:gd name="connsiteX61" fmla="*/ 140970 w 953770"/>
              <a:gd name="connsiteY61" fmla="*/ 51290 h 1788650"/>
              <a:gd name="connsiteX62" fmla="*/ 182880 w 953770"/>
              <a:gd name="connsiteY62" fmla="*/ 39860 h 1788650"/>
              <a:gd name="connsiteX63" fmla="*/ 211182 w 953770"/>
              <a:gd name="connsiteY63" fmla="*/ 51834 h 1788650"/>
              <a:gd name="connsiteX64" fmla="*/ 242207 w 953770"/>
              <a:gd name="connsiteY64" fmla="*/ 74695 h 1788650"/>
              <a:gd name="connsiteX65" fmla="*/ 283573 w 953770"/>
              <a:gd name="connsiteY65" fmla="*/ 104085 h 1788650"/>
              <a:gd name="connsiteX66" fmla="*/ 349431 w 953770"/>
              <a:gd name="connsiteY66" fmla="*/ 132389 h 1788650"/>
              <a:gd name="connsiteX67" fmla="*/ 389165 w 953770"/>
              <a:gd name="connsiteY67" fmla="*/ 159058 h 1788650"/>
              <a:gd name="connsiteX68" fmla="*/ 421277 w 953770"/>
              <a:gd name="connsiteY68" fmla="*/ 181374 h 1788650"/>
              <a:gd name="connsiteX69" fmla="*/ 457200 w 953770"/>
              <a:gd name="connsiteY69" fmla="*/ 209677 h 1788650"/>
              <a:gd name="connsiteX70" fmla="*/ 524147 w 953770"/>
              <a:gd name="connsiteY70" fmla="*/ 265195 h 1788650"/>
              <a:gd name="connsiteX71" fmla="*/ 555716 w 953770"/>
              <a:gd name="connsiteY71" fmla="*/ 294586 h 1788650"/>
              <a:gd name="connsiteX72" fmla="*/ 594360 w 953770"/>
              <a:gd name="connsiteY72" fmla="*/ 331597 h 1788650"/>
              <a:gd name="connsiteX73" fmla="*/ 622119 w 953770"/>
              <a:gd name="connsiteY73" fmla="*/ 369697 h 1788650"/>
              <a:gd name="connsiteX74" fmla="*/ 647700 w 953770"/>
              <a:gd name="connsiteY74" fmla="*/ 390380 h 1788650"/>
              <a:gd name="connsiteX75" fmla="*/ 678180 w 953770"/>
              <a:gd name="connsiteY75" fmla="*/ 436100 h 1788650"/>
              <a:gd name="connsiteX76" fmla="*/ 704850 w 953770"/>
              <a:gd name="connsiteY76" fmla="*/ 474200 h 1788650"/>
              <a:gd name="connsiteX77" fmla="*/ 741317 w 953770"/>
              <a:gd name="connsiteY77" fmla="*/ 549312 h 1788650"/>
              <a:gd name="connsiteX78" fmla="*/ 767987 w 953770"/>
              <a:gd name="connsiteY78" fmla="*/ 599930 h 1788650"/>
              <a:gd name="connsiteX79" fmla="*/ 798467 w 953770"/>
              <a:gd name="connsiteY79" fmla="*/ 651093 h 1788650"/>
              <a:gd name="connsiteX80" fmla="*/ 807176 w 953770"/>
              <a:gd name="connsiteY80" fmla="*/ 567273 h 1788650"/>
              <a:gd name="connsiteX81" fmla="*/ 801188 w 953770"/>
              <a:gd name="connsiteY81" fmla="*/ 501959 h 1788650"/>
              <a:gd name="connsiteX82" fmla="*/ 796290 w 953770"/>
              <a:gd name="connsiteY82" fmla="*/ 401810 h 1788650"/>
              <a:gd name="connsiteX83" fmla="*/ 792480 w 953770"/>
              <a:gd name="connsiteY83" fmla="*/ 337040 h 1788650"/>
              <a:gd name="connsiteX84" fmla="*/ 784860 w 953770"/>
              <a:gd name="connsiteY84" fmla="*/ 291320 h 1788650"/>
              <a:gd name="connsiteX85" fmla="*/ 788670 w 953770"/>
              <a:gd name="connsiteY85" fmla="*/ 196070 h 1788650"/>
              <a:gd name="connsiteX86" fmla="*/ 792480 w 953770"/>
              <a:gd name="connsiteY86" fmla="*/ 177020 h 1788650"/>
              <a:gd name="connsiteX87" fmla="*/ 800100 w 953770"/>
              <a:gd name="connsiteY87" fmla="*/ 199880 h 1788650"/>
              <a:gd name="connsiteX88" fmla="*/ 803910 w 953770"/>
              <a:gd name="connsiteY88" fmla="*/ 237980 h 1788650"/>
              <a:gd name="connsiteX89" fmla="*/ 807720 w 953770"/>
              <a:gd name="connsiteY89" fmla="*/ 268460 h 1788650"/>
              <a:gd name="connsiteX90" fmla="*/ 815340 w 953770"/>
              <a:gd name="connsiteY90" fmla="*/ 257030 h 1788650"/>
              <a:gd name="connsiteX91" fmla="*/ 826770 w 953770"/>
              <a:gd name="connsiteY91" fmla="*/ 226550 h 1788650"/>
              <a:gd name="connsiteX92" fmla="*/ 845820 w 953770"/>
              <a:gd name="connsiteY92" fmla="*/ 180830 h 1788650"/>
              <a:gd name="connsiteX93" fmla="*/ 853440 w 953770"/>
              <a:gd name="connsiteY93" fmla="*/ 196070 h 1788650"/>
              <a:gd name="connsiteX94" fmla="*/ 868680 w 953770"/>
              <a:gd name="connsiteY94" fmla="*/ 218930 h 1788650"/>
              <a:gd name="connsiteX95" fmla="*/ 876300 w 953770"/>
              <a:gd name="connsiteY95" fmla="*/ 199880 h 1788650"/>
              <a:gd name="connsiteX96" fmla="*/ 883920 w 953770"/>
              <a:gd name="connsiteY96" fmla="*/ 188450 h 1788650"/>
              <a:gd name="connsiteX97" fmla="*/ 887730 w 953770"/>
              <a:gd name="connsiteY97" fmla="*/ 237980 h 1788650"/>
              <a:gd name="connsiteX98" fmla="*/ 894806 w 953770"/>
              <a:gd name="connsiteY98" fmla="*/ 265739 h 1788650"/>
              <a:gd name="connsiteX99" fmla="*/ 906780 w 953770"/>
              <a:gd name="connsiteY99" fmla="*/ 226550 h 1788650"/>
              <a:gd name="connsiteX100" fmla="*/ 929640 w 953770"/>
              <a:gd name="connsiteY100" fmla="*/ 218930 h 1788650"/>
              <a:gd name="connsiteX101" fmla="*/ 933450 w 953770"/>
              <a:gd name="connsiteY101" fmla="*/ 207500 h 1788650"/>
              <a:gd name="connsiteX102" fmla="*/ 944880 w 953770"/>
              <a:gd name="connsiteY102" fmla="*/ 241790 h 1788650"/>
              <a:gd name="connsiteX103" fmla="*/ 941070 w 953770"/>
              <a:gd name="connsiteY103" fmla="*/ 302750 h 1788650"/>
              <a:gd name="connsiteX104" fmla="*/ 944880 w 953770"/>
              <a:gd name="connsiteY104" fmla="*/ 401810 h 1788650"/>
              <a:gd name="connsiteX105" fmla="*/ 948690 w 953770"/>
              <a:gd name="connsiteY105" fmla="*/ 428480 h 1788650"/>
              <a:gd name="connsiteX106" fmla="*/ 952500 w 953770"/>
              <a:gd name="connsiteY106" fmla="*/ 470390 h 1788650"/>
              <a:gd name="connsiteX107" fmla="*/ 950867 w 953770"/>
              <a:gd name="connsiteY107" fmla="*/ 552033 h 1788650"/>
              <a:gd name="connsiteX108" fmla="*/ 945969 w 953770"/>
              <a:gd name="connsiteY108" fmla="*/ 645650 h 1788650"/>
              <a:gd name="connsiteX109" fmla="*/ 946513 w 953770"/>
              <a:gd name="connsiteY109" fmla="*/ 731647 h 1788650"/>
              <a:gd name="connsiteX110" fmla="*/ 938893 w 953770"/>
              <a:gd name="connsiteY110" fmla="*/ 788253 h 1788650"/>
              <a:gd name="connsiteX111" fmla="*/ 941070 w 953770"/>
              <a:gd name="connsiteY111" fmla="*/ 862820 h 1788650"/>
              <a:gd name="connsiteX112" fmla="*/ 933450 w 953770"/>
              <a:gd name="connsiteY112" fmla="*/ 935210 h 1788650"/>
              <a:gd name="connsiteX113" fmla="*/ 925830 w 953770"/>
              <a:gd name="connsiteY113" fmla="*/ 988550 h 1788650"/>
              <a:gd name="connsiteX114" fmla="*/ 929640 w 953770"/>
              <a:gd name="connsiteY114" fmla="*/ 1057130 h 1788650"/>
              <a:gd name="connsiteX115" fmla="*/ 927463 w 953770"/>
              <a:gd name="connsiteY115" fmla="*/ 1130608 h 1788650"/>
              <a:gd name="connsiteX116" fmla="*/ 917121 w 953770"/>
              <a:gd name="connsiteY116" fmla="*/ 1211707 h 1788650"/>
              <a:gd name="connsiteX117" fmla="*/ 917665 w 953770"/>
              <a:gd name="connsiteY117" fmla="*/ 1276477 h 1788650"/>
              <a:gd name="connsiteX118" fmla="*/ 907324 w 953770"/>
              <a:gd name="connsiteY118" fmla="*/ 1341247 h 1788650"/>
              <a:gd name="connsiteX119" fmla="*/ 910590 w 953770"/>
              <a:gd name="connsiteY119" fmla="*/ 1380980 h 1788650"/>
              <a:gd name="connsiteX120" fmla="*/ 902970 w 953770"/>
              <a:gd name="connsiteY120" fmla="*/ 1460446 h 1788650"/>
              <a:gd name="connsiteX121" fmla="*/ 898071 w 953770"/>
              <a:gd name="connsiteY121" fmla="*/ 1525216 h 1788650"/>
              <a:gd name="connsiteX122" fmla="*/ 892628 w 953770"/>
              <a:gd name="connsiteY122" fmla="*/ 1573113 h 1788650"/>
              <a:gd name="connsiteX123" fmla="*/ 887730 w 953770"/>
              <a:gd name="connsiteY123" fmla="*/ 1609580 h 1788650"/>
              <a:gd name="connsiteX124" fmla="*/ 891540 w 953770"/>
              <a:gd name="connsiteY124" fmla="*/ 1617200 h 1788650"/>
              <a:gd name="connsiteX0" fmla="*/ 697230 w 953770"/>
              <a:gd name="connsiteY0" fmla="*/ 1788650 h 1788650"/>
              <a:gd name="connsiteX1" fmla="*/ 704850 w 953770"/>
              <a:gd name="connsiteY1" fmla="*/ 1758170 h 1788650"/>
              <a:gd name="connsiteX2" fmla="*/ 708660 w 953770"/>
              <a:gd name="connsiteY2" fmla="*/ 1742930 h 1788650"/>
              <a:gd name="connsiteX3" fmla="*/ 712470 w 953770"/>
              <a:gd name="connsiteY3" fmla="*/ 1716260 h 1788650"/>
              <a:gd name="connsiteX4" fmla="*/ 723900 w 953770"/>
              <a:gd name="connsiteY4" fmla="*/ 1674350 h 1788650"/>
              <a:gd name="connsiteX5" fmla="*/ 731520 w 953770"/>
              <a:gd name="connsiteY5" fmla="*/ 1590530 h 1788650"/>
              <a:gd name="connsiteX6" fmla="*/ 739140 w 953770"/>
              <a:gd name="connsiteY6" fmla="*/ 1529570 h 1788650"/>
              <a:gd name="connsiteX7" fmla="*/ 744583 w 953770"/>
              <a:gd name="connsiteY7" fmla="*/ 1400030 h 1788650"/>
              <a:gd name="connsiteX8" fmla="*/ 740228 w 953770"/>
              <a:gd name="connsiteY8" fmla="*/ 1344513 h 1788650"/>
              <a:gd name="connsiteX9" fmla="*/ 733698 w 953770"/>
              <a:gd name="connsiteY9" fmla="*/ 1231302 h 1788650"/>
              <a:gd name="connsiteX10" fmla="*/ 729887 w 953770"/>
              <a:gd name="connsiteY10" fmla="*/ 1182316 h 1788650"/>
              <a:gd name="connsiteX11" fmla="*/ 716824 w 953770"/>
              <a:gd name="connsiteY11" fmla="*/ 1120811 h 1788650"/>
              <a:gd name="connsiteX12" fmla="*/ 715192 w 953770"/>
              <a:gd name="connsiteY12" fmla="*/ 1002702 h 1788650"/>
              <a:gd name="connsiteX13" fmla="*/ 701040 w 953770"/>
              <a:gd name="connsiteY13" fmla="*/ 897110 h 1788650"/>
              <a:gd name="connsiteX14" fmla="*/ 693420 w 953770"/>
              <a:gd name="connsiteY14" fmla="*/ 881870 h 1788650"/>
              <a:gd name="connsiteX15" fmla="*/ 685800 w 953770"/>
              <a:gd name="connsiteY15" fmla="*/ 859010 h 1788650"/>
              <a:gd name="connsiteX16" fmla="*/ 674370 w 953770"/>
              <a:gd name="connsiteY16" fmla="*/ 832340 h 1788650"/>
              <a:gd name="connsiteX17" fmla="*/ 666750 w 953770"/>
              <a:gd name="connsiteY17" fmla="*/ 817100 h 1788650"/>
              <a:gd name="connsiteX18" fmla="*/ 659130 w 953770"/>
              <a:gd name="connsiteY18" fmla="*/ 794240 h 1788650"/>
              <a:gd name="connsiteX19" fmla="*/ 655320 w 953770"/>
              <a:gd name="connsiteY19" fmla="*/ 779000 h 1788650"/>
              <a:gd name="connsiteX20" fmla="*/ 647700 w 953770"/>
              <a:gd name="connsiteY20" fmla="*/ 767570 h 1788650"/>
              <a:gd name="connsiteX21" fmla="*/ 640080 w 953770"/>
              <a:gd name="connsiteY21" fmla="*/ 737090 h 1788650"/>
              <a:gd name="connsiteX22" fmla="*/ 636270 w 953770"/>
              <a:gd name="connsiteY22" fmla="*/ 725660 h 1788650"/>
              <a:gd name="connsiteX23" fmla="*/ 632460 w 953770"/>
              <a:gd name="connsiteY23" fmla="*/ 710420 h 1788650"/>
              <a:gd name="connsiteX24" fmla="*/ 624840 w 953770"/>
              <a:gd name="connsiteY24" fmla="*/ 698990 h 1788650"/>
              <a:gd name="connsiteX25" fmla="*/ 621030 w 953770"/>
              <a:gd name="connsiteY25" fmla="*/ 683750 h 1788650"/>
              <a:gd name="connsiteX26" fmla="*/ 605790 w 953770"/>
              <a:gd name="connsiteY26" fmla="*/ 653270 h 1788650"/>
              <a:gd name="connsiteX27" fmla="*/ 586740 w 953770"/>
              <a:gd name="connsiteY27" fmla="*/ 622790 h 1788650"/>
              <a:gd name="connsiteX28" fmla="*/ 567690 w 953770"/>
              <a:gd name="connsiteY28" fmla="*/ 584690 h 1788650"/>
              <a:gd name="connsiteX29" fmla="*/ 567690 w 953770"/>
              <a:gd name="connsiteY29" fmla="*/ 584690 h 1788650"/>
              <a:gd name="connsiteX30" fmla="*/ 537210 w 953770"/>
              <a:gd name="connsiteY30" fmla="*/ 538970 h 1788650"/>
              <a:gd name="connsiteX31" fmla="*/ 518160 w 953770"/>
              <a:gd name="connsiteY31" fmla="*/ 504680 h 1788650"/>
              <a:gd name="connsiteX32" fmla="*/ 510540 w 953770"/>
              <a:gd name="connsiteY32" fmla="*/ 493250 h 1788650"/>
              <a:gd name="connsiteX33" fmla="*/ 468630 w 953770"/>
              <a:gd name="connsiteY33" fmla="*/ 455150 h 1788650"/>
              <a:gd name="connsiteX34" fmla="*/ 434340 w 953770"/>
              <a:gd name="connsiteY34" fmla="*/ 417050 h 1788650"/>
              <a:gd name="connsiteX35" fmla="*/ 403860 w 953770"/>
              <a:gd name="connsiteY35" fmla="*/ 390380 h 1788650"/>
              <a:gd name="connsiteX36" fmla="*/ 369570 w 953770"/>
              <a:gd name="connsiteY36" fmla="*/ 359900 h 1788650"/>
              <a:gd name="connsiteX37" fmla="*/ 342900 w 953770"/>
              <a:gd name="connsiteY37" fmla="*/ 344660 h 1788650"/>
              <a:gd name="connsiteX38" fmla="*/ 308610 w 953770"/>
              <a:gd name="connsiteY38" fmla="*/ 317990 h 1788650"/>
              <a:gd name="connsiteX39" fmla="*/ 281940 w 953770"/>
              <a:gd name="connsiteY39" fmla="*/ 302750 h 1788650"/>
              <a:gd name="connsiteX40" fmla="*/ 270510 w 953770"/>
              <a:gd name="connsiteY40" fmla="*/ 295130 h 1788650"/>
              <a:gd name="connsiteX41" fmla="*/ 224246 w 953770"/>
              <a:gd name="connsiteY41" fmla="*/ 264106 h 1788650"/>
              <a:gd name="connsiteX42" fmla="*/ 188323 w 953770"/>
              <a:gd name="connsiteY42" fmla="*/ 247232 h 1788650"/>
              <a:gd name="connsiteX43" fmla="*/ 163286 w 953770"/>
              <a:gd name="connsiteY43" fmla="*/ 215120 h 1788650"/>
              <a:gd name="connsiteX44" fmla="*/ 117566 w 953770"/>
              <a:gd name="connsiteY44" fmla="*/ 195526 h 1788650"/>
              <a:gd name="connsiteX45" fmla="*/ 76200 w 953770"/>
              <a:gd name="connsiteY45" fmla="*/ 167768 h 1788650"/>
              <a:gd name="connsiteX46" fmla="*/ 30480 w 953770"/>
              <a:gd name="connsiteY46" fmla="*/ 142730 h 1788650"/>
              <a:gd name="connsiteX47" fmla="*/ 22860 w 953770"/>
              <a:gd name="connsiteY47" fmla="*/ 127490 h 1788650"/>
              <a:gd name="connsiteX48" fmla="*/ 11430 w 953770"/>
              <a:gd name="connsiteY48" fmla="*/ 119870 h 1788650"/>
              <a:gd name="connsiteX49" fmla="*/ 19050 w 953770"/>
              <a:gd name="connsiteY49" fmla="*/ 104630 h 1788650"/>
              <a:gd name="connsiteX50" fmla="*/ 30480 w 953770"/>
              <a:gd name="connsiteY50" fmla="*/ 116060 h 1788650"/>
              <a:gd name="connsiteX51" fmla="*/ 41910 w 953770"/>
              <a:gd name="connsiteY51" fmla="*/ 123680 h 1788650"/>
              <a:gd name="connsiteX52" fmla="*/ 60960 w 953770"/>
              <a:gd name="connsiteY52" fmla="*/ 127490 h 1788650"/>
              <a:gd name="connsiteX53" fmla="*/ 53340 w 953770"/>
              <a:gd name="connsiteY53" fmla="*/ 97010 h 1788650"/>
              <a:gd name="connsiteX54" fmla="*/ 49530 w 953770"/>
              <a:gd name="connsiteY54" fmla="*/ 77960 h 1788650"/>
              <a:gd name="connsiteX55" fmla="*/ 72390 w 953770"/>
              <a:gd name="connsiteY55" fmla="*/ 93200 h 1788650"/>
              <a:gd name="connsiteX56" fmla="*/ 83820 w 953770"/>
              <a:gd name="connsiteY56" fmla="*/ 70340 h 1788650"/>
              <a:gd name="connsiteX57" fmla="*/ 110490 w 953770"/>
              <a:gd name="connsiteY57" fmla="*/ 89390 h 1788650"/>
              <a:gd name="connsiteX58" fmla="*/ 118110 w 953770"/>
              <a:gd name="connsiteY58" fmla="*/ 74150 h 1788650"/>
              <a:gd name="connsiteX59" fmla="*/ 125730 w 953770"/>
              <a:gd name="connsiteY59" fmla="*/ 51290 h 1788650"/>
              <a:gd name="connsiteX60" fmla="*/ 133350 w 953770"/>
              <a:gd name="connsiteY60" fmla="*/ 62720 h 1788650"/>
              <a:gd name="connsiteX61" fmla="*/ 140970 w 953770"/>
              <a:gd name="connsiteY61" fmla="*/ 51290 h 1788650"/>
              <a:gd name="connsiteX62" fmla="*/ 182880 w 953770"/>
              <a:gd name="connsiteY62" fmla="*/ 39860 h 1788650"/>
              <a:gd name="connsiteX63" fmla="*/ 211182 w 953770"/>
              <a:gd name="connsiteY63" fmla="*/ 51834 h 1788650"/>
              <a:gd name="connsiteX64" fmla="*/ 242207 w 953770"/>
              <a:gd name="connsiteY64" fmla="*/ 74695 h 1788650"/>
              <a:gd name="connsiteX65" fmla="*/ 283573 w 953770"/>
              <a:gd name="connsiteY65" fmla="*/ 104085 h 1788650"/>
              <a:gd name="connsiteX66" fmla="*/ 349431 w 953770"/>
              <a:gd name="connsiteY66" fmla="*/ 132389 h 1788650"/>
              <a:gd name="connsiteX67" fmla="*/ 389165 w 953770"/>
              <a:gd name="connsiteY67" fmla="*/ 159058 h 1788650"/>
              <a:gd name="connsiteX68" fmla="*/ 421277 w 953770"/>
              <a:gd name="connsiteY68" fmla="*/ 181374 h 1788650"/>
              <a:gd name="connsiteX69" fmla="*/ 457200 w 953770"/>
              <a:gd name="connsiteY69" fmla="*/ 209677 h 1788650"/>
              <a:gd name="connsiteX70" fmla="*/ 524147 w 953770"/>
              <a:gd name="connsiteY70" fmla="*/ 265195 h 1788650"/>
              <a:gd name="connsiteX71" fmla="*/ 555716 w 953770"/>
              <a:gd name="connsiteY71" fmla="*/ 294586 h 1788650"/>
              <a:gd name="connsiteX72" fmla="*/ 594360 w 953770"/>
              <a:gd name="connsiteY72" fmla="*/ 331597 h 1788650"/>
              <a:gd name="connsiteX73" fmla="*/ 622119 w 953770"/>
              <a:gd name="connsiteY73" fmla="*/ 369697 h 1788650"/>
              <a:gd name="connsiteX74" fmla="*/ 647700 w 953770"/>
              <a:gd name="connsiteY74" fmla="*/ 390380 h 1788650"/>
              <a:gd name="connsiteX75" fmla="*/ 678180 w 953770"/>
              <a:gd name="connsiteY75" fmla="*/ 436100 h 1788650"/>
              <a:gd name="connsiteX76" fmla="*/ 704850 w 953770"/>
              <a:gd name="connsiteY76" fmla="*/ 474200 h 1788650"/>
              <a:gd name="connsiteX77" fmla="*/ 741317 w 953770"/>
              <a:gd name="connsiteY77" fmla="*/ 549312 h 1788650"/>
              <a:gd name="connsiteX78" fmla="*/ 767987 w 953770"/>
              <a:gd name="connsiteY78" fmla="*/ 599930 h 1788650"/>
              <a:gd name="connsiteX79" fmla="*/ 798467 w 953770"/>
              <a:gd name="connsiteY79" fmla="*/ 651093 h 1788650"/>
              <a:gd name="connsiteX80" fmla="*/ 807176 w 953770"/>
              <a:gd name="connsiteY80" fmla="*/ 567273 h 1788650"/>
              <a:gd name="connsiteX81" fmla="*/ 801188 w 953770"/>
              <a:gd name="connsiteY81" fmla="*/ 501959 h 1788650"/>
              <a:gd name="connsiteX82" fmla="*/ 796290 w 953770"/>
              <a:gd name="connsiteY82" fmla="*/ 401810 h 1788650"/>
              <a:gd name="connsiteX83" fmla="*/ 792480 w 953770"/>
              <a:gd name="connsiteY83" fmla="*/ 337040 h 1788650"/>
              <a:gd name="connsiteX84" fmla="*/ 784860 w 953770"/>
              <a:gd name="connsiteY84" fmla="*/ 291320 h 1788650"/>
              <a:gd name="connsiteX85" fmla="*/ 788670 w 953770"/>
              <a:gd name="connsiteY85" fmla="*/ 196070 h 1788650"/>
              <a:gd name="connsiteX86" fmla="*/ 792480 w 953770"/>
              <a:gd name="connsiteY86" fmla="*/ 177020 h 1788650"/>
              <a:gd name="connsiteX87" fmla="*/ 800100 w 953770"/>
              <a:gd name="connsiteY87" fmla="*/ 199880 h 1788650"/>
              <a:gd name="connsiteX88" fmla="*/ 803910 w 953770"/>
              <a:gd name="connsiteY88" fmla="*/ 237980 h 1788650"/>
              <a:gd name="connsiteX89" fmla="*/ 807720 w 953770"/>
              <a:gd name="connsiteY89" fmla="*/ 268460 h 1788650"/>
              <a:gd name="connsiteX90" fmla="*/ 815340 w 953770"/>
              <a:gd name="connsiteY90" fmla="*/ 257030 h 1788650"/>
              <a:gd name="connsiteX91" fmla="*/ 826770 w 953770"/>
              <a:gd name="connsiteY91" fmla="*/ 226550 h 1788650"/>
              <a:gd name="connsiteX92" fmla="*/ 845820 w 953770"/>
              <a:gd name="connsiteY92" fmla="*/ 180830 h 1788650"/>
              <a:gd name="connsiteX93" fmla="*/ 853440 w 953770"/>
              <a:gd name="connsiteY93" fmla="*/ 196070 h 1788650"/>
              <a:gd name="connsiteX94" fmla="*/ 868680 w 953770"/>
              <a:gd name="connsiteY94" fmla="*/ 218930 h 1788650"/>
              <a:gd name="connsiteX95" fmla="*/ 876300 w 953770"/>
              <a:gd name="connsiteY95" fmla="*/ 199880 h 1788650"/>
              <a:gd name="connsiteX96" fmla="*/ 883920 w 953770"/>
              <a:gd name="connsiteY96" fmla="*/ 188450 h 1788650"/>
              <a:gd name="connsiteX97" fmla="*/ 887730 w 953770"/>
              <a:gd name="connsiteY97" fmla="*/ 237980 h 1788650"/>
              <a:gd name="connsiteX98" fmla="*/ 894806 w 953770"/>
              <a:gd name="connsiteY98" fmla="*/ 265739 h 1788650"/>
              <a:gd name="connsiteX99" fmla="*/ 906780 w 953770"/>
              <a:gd name="connsiteY99" fmla="*/ 226550 h 1788650"/>
              <a:gd name="connsiteX100" fmla="*/ 929640 w 953770"/>
              <a:gd name="connsiteY100" fmla="*/ 218930 h 1788650"/>
              <a:gd name="connsiteX101" fmla="*/ 933450 w 953770"/>
              <a:gd name="connsiteY101" fmla="*/ 207500 h 1788650"/>
              <a:gd name="connsiteX102" fmla="*/ 944880 w 953770"/>
              <a:gd name="connsiteY102" fmla="*/ 241790 h 1788650"/>
              <a:gd name="connsiteX103" fmla="*/ 941070 w 953770"/>
              <a:gd name="connsiteY103" fmla="*/ 302750 h 1788650"/>
              <a:gd name="connsiteX104" fmla="*/ 944880 w 953770"/>
              <a:gd name="connsiteY104" fmla="*/ 401810 h 1788650"/>
              <a:gd name="connsiteX105" fmla="*/ 948690 w 953770"/>
              <a:gd name="connsiteY105" fmla="*/ 428480 h 1788650"/>
              <a:gd name="connsiteX106" fmla="*/ 952500 w 953770"/>
              <a:gd name="connsiteY106" fmla="*/ 470390 h 1788650"/>
              <a:gd name="connsiteX107" fmla="*/ 950867 w 953770"/>
              <a:gd name="connsiteY107" fmla="*/ 552033 h 1788650"/>
              <a:gd name="connsiteX108" fmla="*/ 945969 w 953770"/>
              <a:gd name="connsiteY108" fmla="*/ 645650 h 1788650"/>
              <a:gd name="connsiteX109" fmla="*/ 946513 w 953770"/>
              <a:gd name="connsiteY109" fmla="*/ 731647 h 1788650"/>
              <a:gd name="connsiteX110" fmla="*/ 938893 w 953770"/>
              <a:gd name="connsiteY110" fmla="*/ 788253 h 1788650"/>
              <a:gd name="connsiteX111" fmla="*/ 941070 w 953770"/>
              <a:gd name="connsiteY111" fmla="*/ 862820 h 1788650"/>
              <a:gd name="connsiteX112" fmla="*/ 933450 w 953770"/>
              <a:gd name="connsiteY112" fmla="*/ 935210 h 1788650"/>
              <a:gd name="connsiteX113" fmla="*/ 925830 w 953770"/>
              <a:gd name="connsiteY113" fmla="*/ 988550 h 1788650"/>
              <a:gd name="connsiteX114" fmla="*/ 929640 w 953770"/>
              <a:gd name="connsiteY114" fmla="*/ 1057130 h 1788650"/>
              <a:gd name="connsiteX115" fmla="*/ 927463 w 953770"/>
              <a:gd name="connsiteY115" fmla="*/ 1130608 h 1788650"/>
              <a:gd name="connsiteX116" fmla="*/ 917121 w 953770"/>
              <a:gd name="connsiteY116" fmla="*/ 1211707 h 1788650"/>
              <a:gd name="connsiteX117" fmla="*/ 917665 w 953770"/>
              <a:gd name="connsiteY117" fmla="*/ 1276477 h 1788650"/>
              <a:gd name="connsiteX118" fmla="*/ 907324 w 953770"/>
              <a:gd name="connsiteY118" fmla="*/ 1341247 h 1788650"/>
              <a:gd name="connsiteX119" fmla="*/ 910590 w 953770"/>
              <a:gd name="connsiteY119" fmla="*/ 1380980 h 1788650"/>
              <a:gd name="connsiteX120" fmla="*/ 902970 w 953770"/>
              <a:gd name="connsiteY120" fmla="*/ 1460446 h 1788650"/>
              <a:gd name="connsiteX121" fmla="*/ 898071 w 953770"/>
              <a:gd name="connsiteY121" fmla="*/ 1525216 h 1788650"/>
              <a:gd name="connsiteX122" fmla="*/ 892628 w 953770"/>
              <a:gd name="connsiteY122" fmla="*/ 1573113 h 1788650"/>
              <a:gd name="connsiteX123" fmla="*/ 887730 w 953770"/>
              <a:gd name="connsiteY123" fmla="*/ 1609580 h 1788650"/>
              <a:gd name="connsiteX124" fmla="*/ 891540 w 953770"/>
              <a:gd name="connsiteY124" fmla="*/ 1617200 h 1788650"/>
              <a:gd name="connsiteX0" fmla="*/ 697230 w 953770"/>
              <a:gd name="connsiteY0" fmla="*/ 1788650 h 1788650"/>
              <a:gd name="connsiteX1" fmla="*/ 704850 w 953770"/>
              <a:gd name="connsiteY1" fmla="*/ 1758170 h 1788650"/>
              <a:gd name="connsiteX2" fmla="*/ 708660 w 953770"/>
              <a:gd name="connsiteY2" fmla="*/ 1742930 h 1788650"/>
              <a:gd name="connsiteX3" fmla="*/ 712470 w 953770"/>
              <a:gd name="connsiteY3" fmla="*/ 1716260 h 1788650"/>
              <a:gd name="connsiteX4" fmla="*/ 723900 w 953770"/>
              <a:gd name="connsiteY4" fmla="*/ 1674350 h 1788650"/>
              <a:gd name="connsiteX5" fmla="*/ 731520 w 953770"/>
              <a:gd name="connsiteY5" fmla="*/ 1590530 h 1788650"/>
              <a:gd name="connsiteX6" fmla="*/ 739140 w 953770"/>
              <a:gd name="connsiteY6" fmla="*/ 1529570 h 1788650"/>
              <a:gd name="connsiteX7" fmla="*/ 744583 w 953770"/>
              <a:gd name="connsiteY7" fmla="*/ 1400030 h 1788650"/>
              <a:gd name="connsiteX8" fmla="*/ 740228 w 953770"/>
              <a:gd name="connsiteY8" fmla="*/ 1344513 h 1788650"/>
              <a:gd name="connsiteX9" fmla="*/ 733698 w 953770"/>
              <a:gd name="connsiteY9" fmla="*/ 1231302 h 1788650"/>
              <a:gd name="connsiteX10" fmla="*/ 724444 w 953770"/>
              <a:gd name="connsiteY10" fmla="*/ 1201366 h 1788650"/>
              <a:gd name="connsiteX11" fmla="*/ 716824 w 953770"/>
              <a:gd name="connsiteY11" fmla="*/ 1120811 h 1788650"/>
              <a:gd name="connsiteX12" fmla="*/ 715192 w 953770"/>
              <a:gd name="connsiteY12" fmla="*/ 1002702 h 1788650"/>
              <a:gd name="connsiteX13" fmla="*/ 701040 w 953770"/>
              <a:gd name="connsiteY13" fmla="*/ 897110 h 1788650"/>
              <a:gd name="connsiteX14" fmla="*/ 693420 w 953770"/>
              <a:gd name="connsiteY14" fmla="*/ 881870 h 1788650"/>
              <a:gd name="connsiteX15" fmla="*/ 685800 w 953770"/>
              <a:gd name="connsiteY15" fmla="*/ 859010 h 1788650"/>
              <a:gd name="connsiteX16" fmla="*/ 674370 w 953770"/>
              <a:gd name="connsiteY16" fmla="*/ 832340 h 1788650"/>
              <a:gd name="connsiteX17" fmla="*/ 666750 w 953770"/>
              <a:gd name="connsiteY17" fmla="*/ 817100 h 1788650"/>
              <a:gd name="connsiteX18" fmla="*/ 659130 w 953770"/>
              <a:gd name="connsiteY18" fmla="*/ 794240 h 1788650"/>
              <a:gd name="connsiteX19" fmla="*/ 655320 w 953770"/>
              <a:gd name="connsiteY19" fmla="*/ 779000 h 1788650"/>
              <a:gd name="connsiteX20" fmla="*/ 647700 w 953770"/>
              <a:gd name="connsiteY20" fmla="*/ 767570 h 1788650"/>
              <a:gd name="connsiteX21" fmla="*/ 640080 w 953770"/>
              <a:gd name="connsiteY21" fmla="*/ 737090 h 1788650"/>
              <a:gd name="connsiteX22" fmla="*/ 636270 w 953770"/>
              <a:gd name="connsiteY22" fmla="*/ 725660 h 1788650"/>
              <a:gd name="connsiteX23" fmla="*/ 632460 w 953770"/>
              <a:gd name="connsiteY23" fmla="*/ 710420 h 1788650"/>
              <a:gd name="connsiteX24" fmla="*/ 624840 w 953770"/>
              <a:gd name="connsiteY24" fmla="*/ 698990 h 1788650"/>
              <a:gd name="connsiteX25" fmla="*/ 621030 w 953770"/>
              <a:gd name="connsiteY25" fmla="*/ 683750 h 1788650"/>
              <a:gd name="connsiteX26" fmla="*/ 605790 w 953770"/>
              <a:gd name="connsiteY26" fmla="*/ 653270 h 1788650"/>
              <a:gd name="connsiteX27" fmla="*/ 586740 w 953770"/>
              <a:gd name="connsiteY27" fmla="*/ 622790 h 1788650"/>
              <a:gd name="connsiteX28" fmla="*/ 567690 w 953770"/>
              <a:gd name="connsiteY28" fmla="*/ 584690 h 1788650"/>
              <a:gd name="connsiteX29" fmla="*/ 567690 w 953770"/>
              <a:gd name="connsiteY29" fmla="*/ 584690 h 1788650"/>
              <a:gd name="connsiteX30" fmla="*/ 537210 w 953770"/>
              <a:gd name="connsiteY30" fmla="*/ 538970 h 1788650"/>
              <a:gd name="connsiteX31" fmla="*/ 518160 w 953770"/>
              <a:gd name="connsiteY31" fmla="*/ 504680 h 1788650"/>
              <a:gd name="connsiteX32" fmla="*/ 510540 w 953770"/>
              <a:gd name="connsiteY32" fmla="*/ 493250 h 1788650"/>
              <a:gd name="connsiteX33" fmla="*/ 468630 w 953770"/>
              <a:gd name="connsiteY33" fmla="*/ 455150 h 1788650"/>
              <a:gd name="connsiteX34" fmla="*/ 434340 w 953770"/>
              <a:gd name="connsiteY34" fmla="*/ 417050 h 1788650"/>
              <a:gd name="connsiteX35" fmla="*/ 403860 w 953770"/>
              <a:gd name="connsiteY35" fmla="*/ 390380 h 1788650"/>
              <a:gd name="connsiteX36" fmla="*/ 369570 w 953770"/>
              <a:gd name="connsiteY36" fmla="*/ 359900 h 1788650"/>
              <a:gd name="connsiteX37" fmla="*/ 342900 w 953770"/>
              <a:gd name="connsiteY37" fmla="*/ 344660 h 1788650"/>
              <a:gd name="connsiteX38" fmla="*/ 308610 w 953770"/>
              <a:gd name="connsiteY38" fmla="*/ 317990 h 1788650"/>
              <a:gd name="connsiteX39" fmla="*/ 281940 w 953770"/>
              <a:gd name="connsiteY39" fmla="*/ 302750 h 1788650"/>
              <a:gd name="connsiteX40" fmla="*/ 270510 w 953770"/>
              <a:gd name="connsiteY40" fmla="*/ 295130 h 1788650"/>
              <a:gd name="connsiteX41" fmla="*/ 224246 w 953770"/>
              <a:gd name="connsiteY41" fmla="*/ 264106 h 1788650"/>
              <a:gd name="connsiteX42" fmla="*/ 188323 w 953770"/>
              <a:gd name="connsiteY42" fmla="*/ 247232 h 1788650"/>
              <a:gd name="connsiteX43" fmla="*/ 163286 w 953770"/>
              <a:gd name="connsiteY43" fmla="*/ 215120 h 1788650"/>
              <a:gd name="connsiteX44" fmla="*/ 117566 w 953770"/>
              <a:gd name="connsiteY44" fmla="*/ 195526 h 1788650"/>
              <a:gd name="connsiteX45" fmla="*/ 76200 w 953770"/>
              <a:gd name="connsiteY45" fmla="*/ 167768 h 1788650"/>
              <a:gd name="connsiteX46" fmla="*/ 30480 w 953770"/>
              <a:gd name="connsiteY46" fmla="*/ 142730 h 1788650"/>
              <a:gd name="connsiteX47" fmla="*/ 22860 w 953770"/>
              <a:gd name="connsiteY47" fmla="*/ 127490 h 1788650"/>
              <a:gd name="connsiteX48" fmla="*/ 11430 w 953770"/>
              <a:gd name="connsiteY48" fmla="*/ 119870 h 1788650"/>
              <a:gd name="connsiteX49" fmla="*/ 19050 w 953770"/>
              <a:gd name="connsiteY49" fmla="*/ 104630 h 1788650"/>
              <a:gd name="connsiteX50" fmla="*/ 30480 w 953770"/>
              <a:gd name="connsiteY50" fmla="*/ 116060 h 1788650"/>
              <a:gd name="connsiteX51" fmla="*/ 41910 w 953770"/>
              <a:gd name="connsiteY51" fmla="*/ 123680 h 1788650"/>
              <a:gd name="connsiteX52" fmla="*/ 60960 w 953770"/>
              <a:gd name="connsiteY52" fmla="*/ 127490 h 1788650"/>
              <a:gd name="connsiteX53" fmla="*/ 53340 w 953770"/>
              <a:gd name="connsiteY53" fmla="*/ 97010 h 1788650"/>
              <a:gd name="connsiteX54" fmla="*/ 49530 w 953770"/>
              <a:gd name="connsiteY54" fmla="*/ 77960 h 1788650"/>
              <a:gd name="connsiteX55" fmla="*/ 72390 w 953770"/>
              <a:gd name="connsiteY55" fmla="*/ 93200 h 1788650"/>
              <a:gd name="connsiteX56" fmla="*/ 83820 w 953770"/>
              <a:gd name="connsiteY56" fmla="*/ 70340 h 1788650"/>
              <a:gd name="connsiteX57" fmla="*/ 110490 w 953770"/>
              <a:gd name="connsiteY57" fmla="*/ 89390 h 1788650"/>
              <a:gd name="connsiteX58" fmla="*/ 118110 w 953770"/>
              <a:gd name="connsiteY58" fmla="*/ 74150 h 1788650"/>
              <a:gd name="connsiteX59" fmla="*/ 125730 w 953770"/>
              <a:gd name="connsiteY59" fmla="*/ 51290 h 1788650"/>
              <a:gd name="connsiteX60" fmla="*/ 133350 w 953770"/>
              <a:gd name="connsiteY60" fmla="*/ 62720 h 1788650"/>
              <a:gd name="connsiteX61" fmla="*/ 140970 w 953770"/>
              <a:gd name="connsiteY61" fmla="*/ 51290 h 1788650"/>
              <a:gd name="connsiteX62" fmla="*/ 182880 w 953770"/>
              <a:gd name="connsiteY62" fmla="*/ 39860 h 1788650"/>
              <a:gd name="connsiteX63" fmla="*/ 211182 w 953770"/>
              <a:gd name="connsiteY63" fmla="*/ 51834 h 1788650"/>
              <a:gd name="connsiteX64" fmla="*/ 242207 w 953770"/>
              <a:gd name="connsiteY64" fmla="*/ 74695 h 1788650"/>
              <a:gd name="connsiteX65" fmla="*/ 283573 w 953770"/>
              <a:gd name="connsiteY65" fmla="*/ 104085 h 1788650"/>
              <a:gd name="connsiteX66" fmla="*/ 349431 w 953770"/>
              <a:gd name="connsiteY66" fmla="*/ 132389 h 1788650"/>
              <a:gd name="connsiteX67" fmla="*/ 389165 w 953770"/>
              <a:gd name="connsiteY67" fmla="*/ 159058 h 1788650"/>
              <a:gd name="connsiteX68" fmla="*/ 421277 w 953770"/>
              <a:gd name="connsiteY68" fmla="*/ 181374 h 1788650"/>
              <a:gd name="connsiteX69" fmla="*/ 457200 w 953770"/>
              <a:gd name="connsiteY69" fmla="*/ 209677 h 1788650"/>
              <a:gd name="connsiteX70" fmla="*/ 524147 w 953770"/>
              <a:gd name="connsiteY70" fmla="*/ 265195 h 1788650"/>
              <a:gd name="connsiteX71" fmla="*/ 555716 w 953770"/>
              <a:gd name="connsiteY71" fmla="*/ 294586 h 1788650"/>
              <a:gd name="connsiteX72" fmla="*/ 594360 w 953770"/>
              <a:gd name="connsiteY72" fmla="*/ 331597 h 1788650"/>
              <a:gd name="connsiteX73" fmla="*/ 622119 w 953770"/>
              <a:gd name="connsiteY73" fmla="*/ 369697 h 1788650"/>
              <a:gd name="connsiteX74" fmla="*/ 647700 w 953770"/>
              <a:gd name="connsiteY74" fmla="*/ 390380 h 1788650"/>
              <a:gd name="connsiteX75" fmla="*/ 678180 w 953770"/>
              <a:gd name="connsiteY75" fmla="*/ 436100 h 1788650"/>
              <a:gd name="connsiteX76" fmla="*/ 704850 w 953770"/>
              <a:gd name="connsiteY76" fmla="*/ 474200 h 1788650"/>
              <a:gd name="connsiteX77" fmla="*/ 741317 w 953770"/>
              <a:gd name="connsiteY77" fmla="*/ 549312 h 1788650"/>
              <a:gd name="connsiteX78" fmla="*/ 767987 w 953770"/>
              <a:gd name="connsiteY78" fmla="*/ 599930 h 1788650"/>
              <a:gd name="connsiteX79" fmla="*/ 798467 w 953770"/>
              <a:gd name="connsiteY79" fmla="*/ 651093 h 1788650"/>
              <a:gd name="connsiteX80" fmla="*/ 807176 w 953770"/>
              <a:gd name="connsiteY80" fmla="*/ 567273 h 1788650"/>
              <a:gd name="connsiteX81" fmla="*/ 801188 w 953770"/>
              <a:gd name="connsiteY81" fmla="*/ 501959 h 1788650"/>
              <a:gd name="connsiteX82" fmla="*/ 796290 w 953770"/>
              <a:gd name="connsiteY82" fmla="*/ 401810 h 1788650"/>
              <a:gd name="connsiteX83" fmla="*/ 792480 w 953770"/>
              <a:gd name="connsiteY83" fmla="*/ 337040 h 1788650"/>
              <a:gd name="connsiteX84" fmla="*/ 784860 w 953770"/>
              <a:gd name="connsiteY84" fmla="*/ 291320 h 1788650"/>
              <a:gd name="connsiteX85" fmla="*/ 788670 w 953770"/>
              <a:gd name="connsiteY85" fmla="*/ 196070 h 1788650"/>
              <a:gd name="connsiteX86" fmla="*/ 792480 w 953770"/>
              <a:gd name="connsiteY86" fmla="*/ 177020 h 1788650"/>
              <a:gd name="connsiteX87" fmla="*/ 800100 w 953770"/>
              <a:gd name="connsiteY87" fmla="*/ 199880 h 1788650"/>
              <a:gd name="connsiteX88" fmla="*/ 803910 w 953770"/>
              <a:gd name="connsiteY88" fmla="*/ 237980 h 1788650"/>
              <a:gd name="connsiteX89" fmla="*/ 807720 w 953770"/>
              <a:gd name="connsiteY89" fmla="*/ 268460 h 1788650"/>
              <a:gd name="connsiteX90" fmla="*/ 815340 w 953770"/>
              <a:gd name="connsiteY90" fmla="*/ 257030 h 1788650"/>
              <a:gd name="connsiteX91" fmla="*/ 826770 w 953770"/>
              <a:gd name="connsiteY91" fmla="*/ 226550 h 1788650"/>
              <a:gd name="connsiteX92" fmla="*/ 845820 w 953770"/>
              <a:gd name="connsiteY92" fmla="*/ 180830 h 1788650"/>
              <a:gd name="connsiteX93" fmla="*/ 853440 w 953770"/>
              <a:gd name="connsiteY93" fmla="*/ 196070 h 1788650"/>
              <a:gd name="connsiteX94" fmla="*/ 868680 w 953770"/>
              <a:gd name="connsiteY94" fmla="*/ 218930 h 1788650"/>
              <a:gd name="connsiteX95" fmla="*/ 876300 w 953770"/>
              <a:gd name="connsiteY95" fmla="*/ 199880 h 1788650"/>
              <a:gd name="connsiteX96" fmla="*/ 883920 w 953770"/>
              <a:gd name="connsiteY96" fmla="*/ 188450 h 1788650"/>
              <a:gd name="connsiteX97" fmla="*/ 887730 w 953770"/>
              <a:gd name="connsiteY97" fmla="*/ 237980 h 1788650"/>
              <a:gd name="connsiteX98" fmla="*/ 894806 w 953770"/>
              <a:gd name="connsiteY98" fmla="*/ 265739 h 1788650"/>
              <a:gd name="connsiteX99" fmla="*/ 906780 w 953770"/>
              <a:gd name="connsiteY99" fmla="*/ 226550 h 1788650"/>
              <a:gd name="connsiteX100" fmla="*/ 929640 w 953770"/>
              <a:gd name="connsiteY100" fmla="*/ 218930 h 1788650"/>
              <a:gd name="connsiteX101" fmla="*/ 933450 w 953770"/>
              <a:gd name="connsiteY101" fmla="*/ 207500 h 1788650"/>
              <a:gd name="connsiteX102" fmla="*/ 944880 w 953770"/>
              <a:gd name="connsiteY102" fmla="*/ 241790 h 1788650"/>
              <a:gd name="connsiteX103" fmla="*/ 941070 w 953770"/>
              <a:gd name="connsiteY103" fmla="*/ 302750 h 1788650"/>
              <a:gd name="connsiteX104" fmla="*/ 944880 w 953770"/>
              <a:gd name="connsiteY104" fmla="*/ 401810 h 1788650"/>
              <a:gd name="connsiteX105" fmla="*/ 948690 w 953770"/>
              <a:gd name="connsiteY105" fmla="*/ 428480 h 1788650"/>
              <a:gd name="connsiteX106" fmla="*/ 952500 w 953770"/>
              <a:gd name="connsiteY106" fmla="*/ 470390 h 1788650"/>
              <a:gd name="connsiteX107" fmla="*/ 950867 w 953770"/>
              <a:gd name="connsiteY107" fmla="*/ 552033 h 1788650"/>
              <a:gd name="connsiteX108" fmla="*/ 945969 w 953770"/>
              <a:gd name="connsiteY108" fmla="*/ 645650 h 1788650"/>
              <a:gd name="connsiteX109" fmla="*/ 946513 w 953770"/>
              <a:gd name="connsiteY109" fmla="*/ 731647 h 1788650"/>
              <a:gd name="connsiteX110" fmla="*/ 938893 w 953770"/>
              <a:gd name="connsiteY110" fmla="*/ 788253 h 1788650"/>
              <a:gd name="connsiteX111" fmla="*/ 941070 w 953770"/>
              <a:gd name="connsiteY111" fmla="*/ 862820 h 1788650"/>
              <a:gd name="connsiteX112" fmla="*/ 933450 w 953770"/>
              <a:gd name="connsiteY112" fmla="*/ 935210 h 1788650"/>
              <a:gd name="connsiteX113" fmla="*/ 925830 w 953770"/>
              <a:gd name="connsiteY113" fmla="*/ 988550 h 1788650"/>
              <a:gd name="connsiteX114" fmla="*/ 929640 w 953770"/>
              <a:gd name="connsiteY114" fmla="*/ 1057130 h 1788650"/>
              <a:gd name="connsiteX115" fmla="*/ 927463 w 953770"/>
              <a:gd name="connsiteY115" fmla="*/ 1130608 h 1788650"/>
              <a:gd name="connsiteX116" fmla="*/ 917121 w 953770"/>
              <a:gd name="connsiteY116" fmla="*/ 1211707 h 1788650"/>
              <a:gd name="connsiteX117" fmla="*/ 917665 w 953770"/>
              <a:gd name="connsiteY117" fmla="*/ 1276477 h 1788650"/>
              <a:gd name="connsiteX118" fmla="*/ 907324 w 953770"/>
              <a:gd name="connsiteY118" fmla="*/ 1341247 h 1788650"/>
              <a:gd name="connsiteX119" fmla="*/ 910590 w 953770"/>
              <a:gd name="connsiteY119" fmla="*/ 1380980 h 1788650"/>
              <a:gd name="connsiteX120" fmla="*/ 902970 w 953770"/>
              <a:gd name="connsiteY120" fmla="*/ 1460446 h 1788650"/>
              <a:gd name="connsiteX121" fmla="*/ 898071 w 953770"/>
              <a:gd name="connsiteY121" fmla="*/ 1525216 h 1788650"/>
              <a:gd name="connsiteX122" fmla="*/ 892628 w 953770"/>
              <a:gd name="connsiteY122" fmla="*/ 1573113 h 1788650"/>
              <a:gd name="connsiteX123" fmla="*/ 887730 w 953770"/>
              <a:gd name="connsiteY123" fmla="*/ 1609580 h 1788650"/>
              <a:gd name="connsiteX124" fmla="*/ 891540 w 953770"/>
              <a:gd name="connsiteY124" fmla="*/ 1617200 h 1788650"/>
              <a:gd name="connsiteX0" fmla="*/ 697230 w 953770"/>
              <a:gd name="connsiteY0" fmla="*/ 1788650 h 1788650"/>
              <a:gd name="connsiteX1" fmla="*/ 704850 w 953770"/>
              <a:gd name="connsiteY1" fmla="*/ 1758170 h 1788650"/>
              <a:gd name="connsiteX2" fmla="*/ 708660 w 953770"/>
              <a:gd name="connsiteY2" fmla="*/ 1742930 h 1788650"/>
              <a:gd name="connsiteX3" fmla="*/ 712470 w 953770"/>
              <a:gd name="connsiteY3" fmla="*/ 1716260 h 1788650"/>
              <a:gd name="connsiteX4" fmla="*/ 723900 w 953770"/>
              <a:gd name="connsiteY4" fmla="*/ 1674350 h 1788650"/>
              <a:gd name="connsiteX5" fmla="*/ 731520 w 953770"/>
              <a:gd name="connsiteY5" fmla="*/ 1590530 h 1788650"/>
              <a:gd name="connsiteX6" fmla="*/ 739140 w 953770"/>
              <a:gd name="connsiteY6" fmla="*/ 1529570 h 1788650"/>
              <a:gd name="connsiteX7" fmla="*/ 744583 w 953770"/>
              <a:gd name="connsiteY7" fmla="*/ 1400030 h 1788650"/>
              <a:gd name="connsiteX8" fmla="*/ 740228 w 953770"/>
              <a:gd name="connsiteY8" fmla="*/ 1344513 h 1788650"/>
              <a:gd name="connsiteX9" fmla="*/ 725534 w 953770"/>
              <a:gd name="connsiteY9" fmla="*/ 1267224 h 1788650"/>
              <a:gd name="connsiteX10" fmla="*/ 733698 w 953770"/>
              <a:gd name="connsiteY10" fmla="*/ 1231302 h 1788650"/>
              <a:gd name="connsiteX11" fmla="*/ 724444 w 953770"/>
              <a:gd name="connsiteY11" fmla="*/ 1201366 h 1788650"/>
              <a:gd name="connsiteX12" fmla="*/ 716824 w 953770"/>
              <a:gd name="connsiteY12" fmla="*/ 1120811 h 1788650"/>
              <a:gd name="connsiteX13" fmla="*/ 715192 w 953770"/>
              <a:gd name="connsiteY13" fmla="*/ 1002702 h 1788650"/>
              <a:gd name="connsiteX14" fmla="*/ 701040 w 953770"/>
              <a:gd name="connsiteY14" fmla="*/ 897110 h 1788650"/>
              <a:gd name="connsiteX15" fmla="*/ 693420 w 953770"/>
              <a:gd name="connsiteY15" fmla="*/ 881870 h 1788650"/>
              <a:gd name="connsiteX16" fmla="*/ 685800 w 953770"/>
              <a:gd name="connsiteY16" fmla="*/ 859010 h 1788650"/>
              <a:gd name="connsiteX17" fmla="*/ 674370 w 953770"/>
              <a:gd name="connsiteY17" fmla="*/ 832340 h 1788650"/>
              <a:gd name="connsiteX18" fmla="*/ 666750 w 953770"/>
              <a:gd name="connsiteY18" fmla="*/ 817100 h 1788650"/>
              <a:gd name="connsiteX19" fmla="*/ 659130 w 953770"/>
              <a:gd name="connsiteY19" fmla="*/ 794240 h 1788650"/>
              <a:gd name="connsiteX20" fmla="*/ 655320 w 953770"/>
              <a:gd name="connsiteY20" fmla="*/ 779000 h 1788650"/>
              <a:gd name="connsiteX21" fmla="*/ 647700 w 953770"/>
              <a:gd name="connsiteY21" fmla="*/ 767570 h 1788650"/>
              <a:gd name="connsiteX22" fmla="*/ 640080 w 953770"/>
              <a:gd name="connsiteY22" fmla="*/ 737090 h 1788650"/>
              <a:gd name="connsiteX23" fmla="*/ 636270 w 953770"/>
              <a:gd name="connsiteY23" fmla="*/ 725660 h 1788650"/>
              <a:gd name="connsiteX24" fmla="*/ 632460 w 953770"/>
              <a:gd name="connsiteY24" fmla="*/ 710420 h 1788650"/>
              <a:gd name="connsiteX25" fmla="*/ 624840 w 953770"/>
              <a:gd name="connsiteY25" fmla="*/ 698990 h 1788650"/>
              <a:gd name="connsiteX26" fmla="*/ 621030 w 953770"/>
              <a:gd name="connsiteY26" fmla="*/ 683750 h 1788650"/>
              <a:gd name="connsiteX27" fmla="*/ 605790 w 953770"/>
              <a:gd name="connsiteY27" fmla="*/ 653270 h 1788650"/>
              <a:gd name="connsiteX28" fmla="*/ 586740 w 953770"/>
              <a:gd name="connsiteY28" fmla="*/ 622790 h 1788650"/>
              <a:gd name="connsiteX29" fmla="*/ 567690 w 953770"/>
              <a:gd name="connsiteY29" fmla="*/ 584690 h 1788650"/>
              <a:gd name="connsiteX30" fmla="*/ 567690 w 953770"/>
              <a:gd name="connsiteY30" fmla="*/ 584690 h 1788650"/>
              <a:gd name="connsiteX31" fmla="*/ 537210 w 953770"/>
              <a:gd name="connsiteY31" fmla="*/ 538970 h 1788650"/>
              <a:gd name="connsiteX32" fmla="*/ 518160 w 953770"/>
              <a:gd name="connsiteY32" fmla="*/ 504680 h 1788650"/>
              <a:gd name="connsiteX33" fmla="*/ 510540 w 953770"/>
              <a:gd name="connsiteY33" fmla="*/ 493250 h 1788650"/>
              <a:gd name="connsiteX34" fmla="*/ 468630 w 953770"/>
              <a:gd name="connsiteY34" fmla="*/ 455150 h 1788650"/>
              <a:gd name="connsiteX35" fmla="*/ 434340 w 953770"/>
              <a:gd name="connsiteY35" fmla="*/ 417050 h 1788650"/>
              <a:gd name="connsiteX36" fmla="*/ 403860 w 953770"/>
              <a:gd name="connsiteY36" fmla="*/ 390380 h 1788650"/>
              <a:gd name="connsiteX37" fmla="*/ 369570 w 953770"/>
              <a:gd name="connsiteY37" fmla="*/ 359900 h 1788650"/>
              <a:gd name="connsiteX38" fmla="*/ 342900 w 953770"/>
              <a:gd name="connsiteY38" fmla="*/ 344660 h 1788650"/>
              <a:gd name="connsiteX39" fmla="*/ 308610 w 953770"/>
              <a:gd name="connsiteY39" fmla="*/ 317990 h 1788650"/>
              <a:gd name="connsiteX40" fmla="*/ 281940 w 953770"/>
              <a:gd name="connsiteY40" fmla="*/ 302750 h 1788650"/>
              <a:gd name="connsiteX41" fmla="*/ 270510 w 953770"/>
              <a:gd name="connsiteY41" fmla="*/ 295130 h 1788650"/>
              <a:gd name="connsiteX42" fmla="*/ 224246 w 953770"/>
              <a:gd name="connsiteY42" fmla="*/ 264106 h 1788650"/>
              <a:gd name="connsiteX43" fmla="*/ 188323 w 953770"/>
              <a:gd name="connsiteY43" fmla="*/ 247232 h 1788650"/>
              <a:gd name="connsiteX44" fmla="*/ 163286 w 953770"/>
              <a:gd name="connsiteY44" fmla="*/ 215120 h 1788650"/>
              <a:gd name="connsiteX45" fmla="*/ 117566 w 953770"/>
              <a:gd name="connsiteY45" fmla="*/ 195526 h 1788650"/>
              <a:gd name="connsiteX46" fmla="*/ 76200 w 953770"/>
              <a:gd name="connsiteY46" fmla="*/ 167768 h 1788650"/>
              <a:gd name="connsiteX47" fmla="*/ 30480 w 953770"/>
              <a:gd name="connsiteY47" fmla="*/ 142730 h 1788650"/>
              <a:gd name="connsiteX48" fmla="*/ 22860 w 953770"/>
              <a:gd name="connsiteY48" fmla="*/ 127490 h 1788650"/>
              <a:gd name="connsiteX49" fmla="*/ 11430 w 953770"/>
              <a:gd name="connsiteY49" fmla="*/ 119870 h 1788650"/>
              <a:gd name="connsiteX50" fmla="*/ 19050 w 953770"/>
              <a:gd name="connsiteY50" fmla="*/ 104630 h 1788650"/>
              <a:gd name="connsiteX51" fmla="*/ 30480 w 953770"/>
              <a:gd name="connsiteY51" fmla="*/ 116060 h 1788650"/>
              <a:gd name="connsiteX52" fmla="*/ 41910 w 953770"/>
              <a:gd name="connsiteY52" fmla="*/ 123680 h 1788650"/>
              <a:gd name="connsiteX53" fmla="*/ 60960 w 953770"/>
              <a:gd name="connsiteY53" fmla="*/ 127490 h 1788650"/>
              <a:gd name="connsiteX54" fmla="*/ 53340 w 953770"/>
              <a:gd name="connsiteY54" fmla="*/ 97010 h 1788650"/>
              <a:gd name="connsiteX55" fmla="*/ 49530 w 953770"/>
              <a:gd name="connsiteY55" fmla="*/ 77960 h 1788650"/>
              <a:gd name="connsiteX56" fmla="*/ 72390 w 953770"/>
              <a:gd name="connsiteY56" fmla="*/ 93200 h 1788650"/>
              <a:gd name="connsiteX57" fmla="*/ 83820 w 953770"/>
              <a:gd name="connsiteY57" fmla="*/ 70340 h 1788650"/>
              <a:gd name="connsiteX58" fmla="*/ 110490 w 953770"/>
              <a:gd name="connsiteY58" fmla="*/ 89390 h 1788650"/>
              <a:gd name="connsiteX59" fmla="*/ 118110 w 953770"/>
              <a:gd name="connsiteY59" fmla="*/ 74150 h 1788650"/>
              <a:gd name="connsiteX60" fmla="*/ 125730 w 953770"/>
              <a:gd name="connsiteY60" fmla="*/ 51290 h 1788650"/>
              <a:gd name="connsiteX61" fmla="*/ 133350 w 953770"/>
              <a:gd name="connsiteY61" fmla="*/ 62720 h 1788650"/>
              <a:gd name="connsiteX62" fmla="*/ 140970 w 953770"/>
              <a:gd name="connsiteY62" fmla="*/ 51290 h 1788650"/>
              <a:gd name="connsiteX63" fmla="*/ 182880 w 953770"/>
              <a:gd name="connsiteY63" fmla="*/ 39860 h 1788650"/>
              <a:gd name="connsiteX64" fmla="*/ 211182 w 953770"/>
              <a:gd name="connsiteY64" fmla="*/ 51834 h 1788650"/>
              <a:gd name="connsiteX65" fmla="*/ 242207 w 953770"/>
              <a:gd name="connsiteY65" fmla="*/ 74695 h 1788650"/>
              <a:gd name="connsiteX66" fmla="*/ 283573 w 953770"/>
              <a:gd name="connsiteY66" fmla="*/ 104085 h 1788650"/>
              <a:gd name="connsiteX67" fmla="*/ 349431 w 953770"/>
              <a:gd name="connsiteY67" fmla="*/ 132389 h 1788650"/>
              <a:gd name="connsiteX68" fmla="*/ 389165 w 953770"/>
              <a:gd name="connsiteY68" fmla="*/ 159058 h 1788650"/>
              <a:gd name="connsiteX69" fmla="*/ 421277 w 953770"/>
              <a:gd name="connsiteY69" fmla="*/ 181374 h 1788650"/>
              <a:gd name="connsiteX70" fmla="*/ 457200 w 953770"/>
              <a:gd name="connsiteY70" fmla="*/ 209677 h 1788650"/>
              <a:gd name="connsiteX71" fmla="*/ 524147 w 953770"/>
              <a:gd name="connsiteY71" fmla="*/ 265195 h 1788650"/>
              <a:gd name="connsiteX72" fmla="*/ 555716 w 953770"/>
              <a:gd name="connsiteY72" fmla="*/ 294586 h 1788650"/>
              <a:gd name="connsiteX73" fmla="*/ 594360 w 953770"/>
              <a:gd name="connsiteY73" fmla="*/ 331597 h 1788650"/>
              <a:gd name="connsiteX74" fmla="*/ 622119 w 953770"/>
              <a:gd name="connsiteY74" fmla="*/ 369697 h 1788650"/>
              <a:gd name="connsiteX75" fmla="*/ 647700 w 953770"/>
              <a:gd name="connsiteY75" fmla="*/ 390380 h 1788650"/>
              <a:gd name="connsiteX76" fmla="*/ 678180 w 953770"/>
              <a:gd name="connsiteY76" fmla="*/ 436100 h 1788650"/>
              <a:gd name="connsiteX77" fmla="*/ 704850 w 953770"/>
              <a:gd name="connsiteY77" fmla="*/ 474200 h 1788650"/>
              <a:gd name="connsiteX78" fmla="*/ 741317 w 953770"/>
              <a:gd name="connsiteY78" fmla="*/ 549312 h 1788650"/>
              <a:gd name="connsiteX79" fmla="*/ 767987 w 953770"/>
              <a:gd name="connsiteY79" fmla="*/ 599930 h 1788650"/>
              <a:gd name="connsiteX80" fmla="*/ 798467 w 953770"/>
              <a:gd name="connsiteY80" fmla="*/ 651093 h 1788650"/>
              <a:gd name="connsiteX81" fmla="*/ 807176 w 953770"/>
              <a:gd name="connsiteY81" fmla="*/ 567273 h 1788650"/>
              <a:gd name="connsiteX82" fmla="*/ 801188 w 953770"/>
              <a:gd name="connsiteY82" fmla="*/ 501959 h 1788650"/>
              <a:gd name="connsiteX83" fmla="*/ 796290 w 953770"/>
              <a:gd name="connsiteY83" fmla="*/ 401810 h 1788650"/>
              <a:gd name="connsiteX84" fmla="*/ 792480 w 953770"/>
              <a:gd name="connsiteY84" fmla="*/ 337040 h 1788650"/>
              <a:gd name="connsiteX85" fmla="*/ 784860 w 953770"/>
              <a:gd name="connsiteY85" fmla="*/ 291320 h 1788650"/>
              <a:gd name="connsiteX86" fmla="*/ 788670 w 953770"/>
              <a:gd name="connsiteY86" fmla="*/ 196070 h 1788650"/>
              <a:gd name="connsiteX87" fmla="*/ 792480 w 953770"/>
              <a:gd name="connsiteY87" fmla="*/ 177020 h 1788650"/>
              <a:gd name="connsiteX88" fmla="*/ 800100 w 953770"/>
              <a:gd name="connsiteY88" fmla="*/ 199880 h 1788650"/>
              <a:gd name="connsiteX89" fmla="*/ 803910 w 953770"/>
              <a:gd name="connsiteY89" fmla="*/ 237980 h 1788650"/>
              <a:gd name="connsiteX90" fmla="*/ 807720 w 953770"/>
              <a:gd name="connsiteY90" fmla="*/ 268460 h 1788650"/>
              <a:gd name="connsiteX91" fmla="*/ 815340 w 953770"/>
              <a:gd name="connsiteY91" fmla="*/ 257030 h 1788650"/>
              <a:gd name="connsiteX92" fmla="*/ 826770 w 953770"/>
              <a:gd name="connsiteY92" fmla="*/ 226550 h 1788650"/>
              <a:gd name="connsiteX93" fmla="*/ 845820 w 953770"/>
              <a:gd name="connsiteY93" fmla="*/ 180830 h 1788650"/>
              <a:gd name="connsiteX94" fmla="*/ 853440 w 953770"/>
              <a:gd name="connsiteY94" fmla="*/ 196070 h 1788650"/>
              <a:gd name="connsiteX95" fmla="*/ 868680 w 953770"/>
              <a:gd name="connsiteY95" fmla="*/ 218930 h 1788650"/>
              <a:gd name="connsiteX96" fmla="*/ 876300 w 953770"/>
              <a:gd name="connsiteY96" fmla="*/ 199880 h 1788650"/>
              <a:gd name="connsiteX97" fmla="*/ 883920 w 953770"/>
              <a:gd name="connsiteY97" fmla="*/ 188450 h 1788650"/>
              <a:gd name="connsiteX98" fmla="*/ 887730 w 953770"/>
              <a:gd name="connsiteY98" fmla="*/ 237980 h 1788650"/>
              <a:gd name="connsiteX99" fmla="*/ 894806 w 953770"/>
              <a:gd name="connsiteY99" fmla="*/ 265739 h 1788650"/>
              <a:gd name="connsiteX100" fmla="*/ 906780 w 953770"/>
              <a:gd name="connsiteY100" fmla="*/ 226550 h 1788650"/>
              <a:gd name="connsiteX101" fmla="*/ 929640 w 953770"/>
              <a:gd name="connsiteY101" fmla="*/ 218930 h 1788650"/>
              <a:gd name="connsiteX102" fmla="*/ 933450 w 953770"/>
              <a:gd name="connsiteY102" fmla="*/ 207500 h 1788650"/>
              <a:gd name="connsiteX103" fmla="*/ 944880 w 953770"/>
              <a:gd name="connsiteY103" fmla="*/ 241790 h 1788650"/>
              <a:gd name="connsiteX104" fmla="*/ 941070 w 953770"/>
              <a:gd name="connsiteY104" fmla="*/ 302750 h 1788650"/>
              <a:gd name="connsiteX105" fmla="*/ 944880 w 953770"/>
              <a:gd name="connsiteY105" fmla="*/ 401810 h 1788650"/>
              <a:gd name="connsiteX106" fmla="*/ 948690 w 953770"/>
              <a:gd name="connsiteY106" fmla="*/ 428480 h 1788650"/>
              <a:gd name="connsiteX107" fmla="*/ 952500 w 953770"/>
              <a:gd name="connsiteY107" fmla="*/ 470390 h 1788650"/>
              <a:gd name="connsiteX108" fmla="*/ 950867 w 953770"/>
              <a:gd name="connsiteY108" fmla="*/ 552033 h 1788650"/>
              <a:gd name="connsiteX109" fmla="*/ 945969 w 953770"/>
              <a:gd name="connsiteY109" fmla="*/ 645650 h 1788650"/>
              <a:gd name="connsiteX110" fmla="*/ 946513 w 953770"/>
              <a:gd name="connsiteY110" fmla="*/ 731647 h 1788650"/>
              <a:gd name="connsiteX111" fmla="*/ 938893 w 953770"/>
              <a:gd name="connsiteY111" fmla="*/ 788253 h 1788650"/>
              <a:gd name="connsiteX112" fmla="*/ 941070 w 953770"/>
              <a:gd name="connsiteY112" fmla="*/ 862820 h 1788650"/>
              <a:gd name="connsiteX113" fmla="*/ 933450 w 953770"/>
              <a:gd name="connsiteY113" fmla="*/ 935210 h 1788650"/>
              <a:gd name="connsiteX114" fmla="*/ 925830 w 953770"/>
              <a:gd name="connsiteY114" fmla="*/ 988550 h 1788650"/>
              <a:gd name="connsiteX115" fmla="*/ 929640 w 953770"/>
              <a:gd name="connsiteY115" fmla="*/ 1057130 h 1788650"/>
              <a:gd name="connsiteX116" fmla="*/ 927463 w 953770"/>
              <a:gd name="connsiteY116" fmla="*/ 1130608 h 1788650"/>
              <a:gd name="connsiteX117" fmla="*/ 917121 w 953770"/>
              <a:gd name="connsiteY117" fmla="*/ 1211707 h 1788650"/>
              <a:gd name="connsiteX118" fmla="*/ 917665 w 953770"/>
              <a:gd name="connsiteY118" fmla="*/ 1276477 h 1788650"/>
              <a:gd name="connsiteX119" fmla="*/ 907324 w 953770"/>
              <a:gd name="connsiteY119" fmla="*/ 1341247 h 1788650"/>
              <a:gd name="connsiteX120" fmla="*/ 910590 w 953770"/>
              <a:gd name="connsiteY120" fmla="*/ 1380980 h 1788650"/>
              <a:gd name="connsiteX121" fmla="*/ 902970 w 953770"/>
              <a:gd name="connsiteY121" fmla="*/ 1460446 h 1788650"/>
              <a:gd name="connsiteX122" fmla="*/ 898071 w 953770"/>
              <a:gd name="connsiteY122" fmla="*/ 1525216 h 1788650"/>
              <a:gd name="connsiteX123" fmla="*/ 892628 w 953770"/>
              <a:gd name="connsiteY123" fmla="*/ 1573113 h 1788650"/>
              <a:gd name="connsiteX124" fmla="*/ 887730 w 953770"/>
              <a:gd name="connsiteY124" fmla="*/ 1609580 h 1788650"/>
              <a:gd name="connsiteX125" fmla="*/ 891540 w 953770"/>
              <a:gd name="connsiteY125" fmla="*/ 1617200 h 1788650"/>
              <a:gd name="connsiteX0" fmla="*/ 697230 w 953770"/>
              <a:gd name="connsiteY0" fmla="*/ 1788650 h 1788650"/>
              <a:gd name="connsiteX1" fmla="*/ 704850 w 953770"/>
              <a:gd name="connsiteY1" fmla="*/ 1758170 h 1788650"/>
              <a:gd name="connsiteX2" fmla="*/ 708660 w 953770"/>
              <a:gd name="connsiteY2" fmla="*/ 1742930 h 1788650"/>
              <a:gd name="connsiteX3" fmla="*/ 712470 w 953770"/>
              <a:gd name="connsiteY3" fmla="*/ 1716260 h 1788650"/>
              <a:gd name="connsiteX4" fmla="*/ 723900 w 953770"/>
              <a:gd name="connsiteY4" fmla="*/ 1674350 h 1788650"/>
              <a:gd name="connsiteX5" fmla="*/ 731520 w 953770"/>
              <a:gd name="connsiteY5" fmla="*/ 1590530 h 1788650"/>
              <a:gd name="connsiteX6" fmla="*/ 739140 w 953770"/>
              <a:gd name="connsiteY6" fmla="*/ 1529570 h 1788650"/>
              <a:gd name="connsiteX7" fmla="*/ 744583 w 953770"/>
              <a:gd name="connsiteY7" fmla="*/ 1400030 h 1788650"/>
              <a:gd name="connsiteX8" fmla="*/ 740228 w 953770"/>
              <a:gd name="connsiteY8" fmla="*/ 1344513 h 1788650"/>
              <a:gd name="connsiteX9" fmla="*/ 725534 w 953770"/>
              <a:gd name="connsiteY9" fmla="*/ 1267224 h 1788650"/>
              <a:gd name="connsiteX10" fmla="*/ 717369 w 953770"/>
              <a:gd name="connsiteY10" fmla="*/ 1236745 h 1788650"/>
              <a:gd name="connsiteX11" fmla="*/ 724444 w 953770"/>
              <a:gd name="connsiteY11" fmla="*/ 1201366 h 1788650"/>
              <a:gd name="connsiteX12" fmla="*/ 716824 w 953770"/>
              <a:gd name="connsiteY12" fmla="*/ 1120811 h 1788650"/>
              <a:gd name="connsiteX13" fmla="*/ 715192 w 953770"/>
              <a:gd name="connsiteY13" fmla="*/ 1002702 h 1788650"/>
              <a:gd name="connsiteX14" fmla="*/ 701040 w 953770"/>
              <a:gd name="connsiteY14" fmla="*/ 897110 h 1788650"/>
              <a:gd name="connsiteX15" fmla="*/ 693420 w 953770"/>
              <a:gd name="connsiteY15" fmla="*/ 881870 h 1788650"/>
              <a:gd name="connsiteX16" fmla="*/ 685800 w 953770"/>
              <a:gd name="connsiteY16" fmla="*/ 859010 h 1788650"/>
              <a:gd name="connsiteX17" fmla="*/ 674370 w 953770"/>
              <a:gd name="connsiteY17" fmla="*/ 832340 h 1788650"/>
              <a:gd name="connsiteX18" fmla="*/ 666750 w 953770"/>
              <a:gd name="connsiteY18" fmla="*/ 817100 h 1788650"/>
              <a:gd name="connsiteX19" fmla="*/ 659130 w 953770"/>
              <a:gd name="connsiteY19" fmla="*/ 794240 h 1788650"/>
              <a:gd name="connsiteX20" fmla="*/ 655320 w 953770"/>
              <a:gd name="connsiteY20" fmla="*/ 779000 h 1788650"/>
              <a:gd name="connsiteX21" fmla="*/ 647700 w 953770"/>
              <a:gd name="connsiteY21" fmla="*/ 767570 h 1788650"/>
              <a:gd name="connsiteX22" fmla="*/ 640080 w 953770"/>
              <a:gd name="connsiteY22" fmla="*/ 737090 h 1788650"/>
              <a:gd name="connsiteX23" fmla="*/ 636270 w 953770"/>
              <a:gd name="connsiteY23" fmla="*/ 725660 h 1788650"/>
              <a:gd name="connsiteX24" fmla="*/ 632460 w 953770"/>
              <a:gd name="connsiteY24" fmla="*/ 710420 h 1788650"/>
              <a:gd name="connsiteX25" fmla="*/ 624840 w 953770"/>
              <a:gd name="connsiteY25" fmla="*/ 698990 h 1788650"/>
              <a:gd name="connsiteX26" fmla="*/ 621030 w 953770"/>
              <a:gd name="connsiteY26" fmla="*/ 683750 h 1788650"/>
              <a:gd name="connsiteX27" fmla="*/ 605790 w 953770"/>
              <a:gd name="connsiteY27" fmla="*/ 653270 h 1788650"/>
              <a:gd name="connsiteX28" fmla="*/ 586740 w 953770"/>
              <a:gd name="connsiteY28" fmla="*/ 622790 h 1788650"/>
              <a:gd name="connsiteX29" fmla="*/ 567690 w 953770"/>
              <a:gd name="connsiteY29" fmla="*/ 584690 h 1788650"/>
              <a:gd name="connsiteX30" fmla="*/ 567690 w 953770"/>
              <a:gd name="connsiteY30" fmla="*/ 584690 h 1788650"/>
              <a:gd name="connsiteX31" fmla="*/ 537210 w 953770"/>
              <a:gd name="connsiteY31" fmla="*/ 538970 h 1788650"/>
              <a:gd name="connsiteX32" fmla="*/ 518160 w 953770"/>
              <a:gd name="connsiteY32" fmla="*/ 504680 h 1788650"/>
              <a:gd name="connsiteX33" fmla="*/ 510540 w 953770"/>
              <a:gd name="connsiteY33" fmla="*/ 493250 h 1788650"/>
              <a:gd name="connsiteX34" fmla="*/ 468630 w 953770"/>
              <a:gd name="connsiteY34" fmla="*/ 455150 h 1788650"/>
              <a:gd name="connsiteX35" fmla="*/ 434340 w 953770"/>
              <a:gd name="connsiteY35" fmla="*/ 417050 h 1788650"/>
              <a:gd name="connsiteX36" fmla="*/ 403860 w 953770"/>
              <a:gd name="connsiteY36" fmla="*/ 390380 h 1788650"/>
              <a:gd name="connsiteX37" fmla="*/ 369570 w 953770"/>
              <a:gd name="connsiteY37" fmla="*/ 359900 h 1788650"/>
              <a:gd name="connsiteX38" fmla="*/ 342900 w 953770"/>
              <a:gd name="connsiteY38" fmla="*/ 344660 h 1788650"/>
              <a:gd name="connsiteX39" fmla="*/ 308610 w 953770"/>
              <a:gd name="connsiteY39" fmla="*/ 317990 h 1788650"/>
              <a:gd name="connsiteX40" fmla="*/ 281940 w 953770"/>
              <a:gd name="connsiteY40" fmla="*/ 302750 h 1788650"/>
              <a:gd name="connsiteX41" fmla="*/ 270510 w 953770"/>
              <a:gd name="connsiteY41" fmla="*/ 295130 h 1788650"/>
              <a:gd name="connsiteX42" fmla="*/ 224246 w 953770"/>
              <a:gd name="connsiteY42" fmla="*/ 264106 h 1788650"/>
              <a:gd name="connsiteX43" fmla="*/ 188323 w 953770"/>
              <a:gd name="connsiteY43" fmla="*/ 247232 h 1788650"/>
              <a:gd name="connsiteX44" fmla="*/ 163286 w 953770"/>
              <a:gd name="connsiteY44" fmla="*/ 215120 h 1788650"/>
              <a:gd name="connsiteX45" fmla="*/ 117566 w 953770"/>
              <a:gd name="connsiteY45" fmla="*/ 195526 h 1788650"/>
              <a:gd name="connsiteX46" fmla="*/ 76200 w 953770"/>
              <a:gd name="connsiteY46" fmla="*/ 167768 h 1788650"/>
              <a:gd name="connsiteX47" fmla="*/ 30480 w 953770"/>
              <a:gd name="connsiteY47" fmla="*/ 142730 h 1788650"/>
              <a:gd name="connsiteX48" fmla="*/ 22860 w 953770"/>
              <a:gd name="connsiteY48" fmla="*/ 127490 h 1788650"/>
              <a:gd name="connsiteX49" fmla="*/ 11430 w 953770"/>
              <a:gd name="connsiteY49" fmla="*/ 119870 h 1788650"/>
              <a:gd name="connsiteX50" fmla="*/ 19050 w 953770"/>
              <a:gd name="connsiteY50" fmla="*/ 104630 h 1788650"/>
              <a:gd name="connsiteX51" fmla="*/ 30480 w 953770"/>
              <a:gd name="connsiteY51" fmla="*/ 116060 h 1788650"/>
              <a:gd name="connsiteX52" fmla="*/ 41910 w 953770"/>
              <a:gd name="connsiteY52" fmla="*/ 123680 h 1788650"/>
              <a:gd name="connsiteX53" fmla="*/ 60960 w 953770"/>
              <a:gd name="connsiteY53" fmla="*/ 127490 h 1788650"/>
              <a:gd name="connsiteX54" fmla="*/ 53340 w 953770"/>
              <a:gd name="connsiteY54" fmla="*/ 97010 h 1788650"/>
              <a:gd name="connsiteX55" fmla="*/ 49530 w 953770"/>
              <a:gd name="connsiteY55" fmla="*/ 77960 h 1788650"/>
              <a:gd name="connsiteX56" fmla="*/ 72390 w 953770"/>
              <a:gd name="connsiteY56" fmla="*/ 93200 h 1788650"/>
              <a:gd name="connsiteX57" fmla="*/ 83820 w 953770"/>
              <a:gd name="connsiteY57" fmla="*/ 70340 h 1788650"/>
              <a:gd name="connsiteX58" fmla="*/ 110490 w 953770"/>
              <a:gd name="connsiteY58" fmla="*/ 89390 h 1788650"/>
              <a:gd name="connsiteX59" fmla="*/ 118110 w 953770"/>
              <a:gd name="connsiteY59" fmla="*/ 74150 h 1788650"/>
              <a:gd name="connsiteX60" fmla="*/ 125730 w 953770"/>
              <a:gd name="connsiteY60" fmla="*/ 51290 h 1788650"/>
              <a:gd name="connsiteX61" fmla="*/ 133350 w 953770"/>
              <a:gd name="connsiteY61" fmla="*/ 62720 h 1788650"/>
              <a:gd name="connsiteX62" fmla="*/ 140970 w 953770"/>
              <a:gd name="connsiteY62" fmla="*/ 51290 h 1788650"/>
              <a:gd name="connsiteX63" fmla="*/ 182880 w 953770"/>
              <a:gd name="connsiteY63" fmla="*/ 39860 h 1788650"/>
              <a:gd name="connsiteX64" fmla="*/ 211182 w 953770"/>
              <a:gd name="connsiteY64" fmla="*/ 51834 h 1788650"/>
              <a:gd name="connsiteX65" fmla="*/ 242207 w 953770"/>
              <a:gd name="connsiteY65" fmla="*/ 74695 h 1788650"/>
              <a:gd name="connsiteX66" fmla="*/ 283573 w 953770"/>
              <a:gd name="connsiteY66" fmla="*/ 104085 h 1788650"/>
              <a:gd name="connsiteX67" fmla="*/ 349431 w 953770"/>
              <a:gd name="connsiteY67" fmla="*/ 132389 h 1788650"/>
              <a:gd name="connsiteX68" fmla="*/ 389165 w 953770"/>
              <a:gd name="connsiteY68" fmla="*/ 159058 h 1788650"/>
              <a:gd name="connsiteX69" fmla="*/ 421277 w 953770"/>
              <a:gd name="connsiteY69" fmla="*/ 181374 h 1788650"/>
              <a:gd name="connsiteX70" fmla="*/ 457200 w 953770"/>
              <a:gd name="connsiteY70" fmla="*/ 209677 h 1788650"/>
              <a:gd name="connsiteX71" fmla="*/ 524147 w 953770"/>
              <a:gd name="connsiteY71" fmla="*/ 265195 h 1788650"/>
              <a:gd name="connsiteX72" fmla="*/ 555716 w 953770"/>
              <a:gd name="connsiteY72" fmla="*/ 294586 h 1788650"/>
              <a:gd name="connsiteX73" fmla="*/ 594360 w 953770"/>
              <a:gd name="connsiteY73" fmla="*/ 331597 h 1788650"/>
              <a:gd name="connsiteX74" fmla="*/ 622119 w 953770"/>
              <a:gd name="connsiteY74" fmla="*/ 369697 h 1788650"/>
              <a:gd name="connsiteX75" fmla="*/ 647700 w 953770"/>
              <a:gd name="connsiteY75" fmla="*/ 390380 h 1788650"/>
              <a:gd name="connsiteX76" fmla="*/ 678180 w 953770"/>
              <a:gd name="connsiteY76" fmla="*/ 436100 h 1788650"/>
              <a:gd name="connsiteX77" fmla="*/ 704850 w 953770"/>
              <a:gd name="connsiteY77" fmla="*/ 474200 h 1788650"/>
              <a:gd name="connsiteX78" fmla="*/ 741317 w 953770"/>
              <a:gd name="connsiteY78" fmla="*/ 549312 h 1788650"/>
              <a:gd name="connsiteX79" fmla="*/ 767987 w 953770"/>
              <a:gd name="connsiteY79" fmla="*/ 599930 h 1788650"/>
              <a:gd name="connsiteX80" fmla="*/ 798467 w 953770"/>
              <a:gd name="connsiteY80" fmla="*/ 651093 h 1788650"/>
              <a:gd name="connsiteX81" fmla="*/ 807176 w 953770"/>
              <a:gd name="connsiteY81" fmla="*/ 567273 h 1788650"/>
              <a:gd name="connsiteX82" fmla="*/ 801188 w 953770"/>
              <a:gd name="connsiteY82" fmla="*/ 501959 h 1788650"/>
              <a:gd name="connsiteX83" fmla="*/ 796290 w 953770"/>
              <a:gd name="connsiteY83" fmla="*/ 401810 h 1788650"/>
              <a:gd name="connsiteX84" fmla="*/ 792480 w 953770"/>
              <a:gd name="connsiteY84" fmla="*/ 337040 h 1788650"/>
              <a:gd name="connsiteX85" fmla="*/ 784860 w 953770"/>
              <a:gd name="connsiteY85" fmla="*/ 291320 h 1788650"/>
              <a:gd name="connsiteX86" fmla="*/ 788670 w 953770"/>
              <a:gd name="connsiteY86" fmla="*/ 196070 h 1788650"/>
              <a:gd name="connsiteX87" fmla="*/ 792480 w 953770"/>
              <a:gd name="connsiteY87" fmla="*/ 177020 h 1788650"/>
              <a:gd name="connsiteX88" fmla="*/ 800100 w 953770"/>
              <a:gd name="connsiteY88" fmla="*/ 199880 h 1788650"/>
              <a:gd name="connsiteX89" fmla="*/ 803910 w 953770"/>
              <a:gd name="connsiteY89" fmla="*/ 237980 h 1788650"/>
              <a:gd name="connsiteX90" fmla="*/ 807720 w 953770"/>
              <a:gd name="connsiteY90" fmla="*/ 268460 h 1788650"/>
              <a:gd name="connsiteX91" fmla="*/ 815340 w 953770"/>
              <a:gd name="connsiteY91" fmla="*/ 257030 h 1788650"/>
              <a:gd name="connsiteX92" fmla="*/ 826770 w 953770"/>
              <a:gd name="connsiteY92" fmla="*/ 226550 h 1788650"/>
              <a:gd name="connsiteX93" fmla="*/ 845820 w 953770"/>
              <a:gd name="connsiteY93" fmla="*/ 180830 h 1788650"/>
              <a:gd name="connsiteX94" fmla="*/ 853440 w 953770"/>
              <a:gd name="connsiteY94" fmla="*/ 196070 h 1788650"/>
              <a:gd name="connsiteX95" fmla="*/ 868680 w 953770"/>
              <a:gd name="connsiteY95" fmla="*/ 218930 h 1788650"/>
              <a:gd name="connsiteX96" fmla="*/ 876300 w 953770"/>
              <a:gd name="connsiteY96" fmla="*/ 199880 h 1788650"/>
              <a:gd name="connsiteX97" fmla="*/ 883920 w 953770"/>
              <a:gd name="connsiteY97" fmla="*/ 188450 h 1788650"/>
              <a:gd name="connsiteX98" fmla="*/ 887730 w 953770"/>
              <a:gd name="connsiteY98" fmla="*/ 237980 h 1788650"/>
              <a:gd name="connsiteX99" fmla="*/ 894806 w 953770"/>
              <a:gd name="connsiteY99" fmla="*/ 265739 h 1788650"/>
              <a:gd name="connsiteX100" fmla="*/ 906780 w 953770"/>
              <a:gd name="connsiteY100" fmla="*/ 226550 h 1788650"/>
              <a:gd name="connsiteX101" fmla="*/ 929640 w 953770"/>
              <a:gd name="connsiteY101" fmla="*/ 218930 h 1788650"/>
              <a:gd name="connsiteX102" fmla="*/ 933450 w 953770"/>
              <a:gd name="connsiteY102" fmla="*/ 207500 h 1788650"/>
              <a:gd name="connsiteX103" fmla="*/ 944880 w 953770"/>
              <a:gd name="connsiteY103" fmla="*/ 241790 h 1788650"/>
              <a:gd name="connsiteX104" fmla="*/ 941070 w 953770"/>
              <a:gd name="connsiteY104" fmla="*/ 302750 h 1788650"/>
              <a:gd name="connsiteX105" fmla="*/ 944880 w 953770"/>
              <a:gd name="connsiteY105" fmla="*/ 401810 h 1788650"/>
              <a:gd name="connsiteX106" fmla="*/ 948690 w 953770"/>
              <a:gd name="connsiteY106" fmla="*/ 428480 h 1788650"/>
              <a:gd name="connsiteX107" fmla="*/ 952500 w 953770"/>
              <a:gd name="connsiteY107" fmla="*/ 470390 h 1788650"/>
              <a:gd name="connsiteX108" fmla="*/ 950867 w 953770"/>
              <a:gd name="connsiteY108" fmla="*/ 552033 h 1788650"/>
              <a:gd name="connsiteX109" fmla="*/ 945969 w 953770"/>
              <a:gd name="connsiteY109" fmla="*/ 645650 h 1788650"/>
              <a:gd name="connsiteX110" fmla="*/ 946513 w 953770"/>
              <a:gd name="connsiteY110" fmla="*/ 731647 h 1788650"/>
              <a:gd name="connsiteX111" fmla="*/ 938893 w 953770"/>
              <a:gd name="connsiteY111" fmla="*/ 788253 h 1788650"/>
              <a:gd name="connsiteX112" fmla="*/ 941070 w 953770"/>
              <a:gd name="connsiteY112" fmla="*/ 862820 h 1788650"/>
              <a:gd name="connsiteX113" fmla="*/ 933450 w 953770"/>
              <a:gd name="connsiteY113" fmla="*/ 935210 h 1788650"/>
              <a:gd name="connsiteX114" fmla="*/ 925830 w 953770"/>
              <a:gd name="connsiteY114" fmla="*/ 988550 h 1788650"/>
              <a:gd name="connsiteX115" fmla="*/ 929640 w 953770"/>
              <a:gd name="connsiteY115" fmla="*/ 1057130 h 1788650"/>
              <a:gd name="connsiteX116" fmla="*/ 927463 w 953770"/>
              <a:gd name="connsiteY116" fmla="*/ 1130608 h 1788650"/>
              <a:gd name="connsiteX117" fmla="*/ 917121 w 953770"/>
              <a:gd name="connsiteY117" fmla="*/ 1211707 h 1788650"/>
              <a:gd name="connsiteX118" fmla="*/ 917665 w 953770"/>
              <a:gd name="connsiteY118" fmla="*/ 1276477 h 1788650"/>
              <a:gd name="connsiteX119" fmla="*/ 907324 w 953770"/>
              <a:gd name="connsiteY119" fmla="*/ 1341247 h 1788650"/>
              <a:gd name="connsiteX120" fmla="*/ 910590 w 953770"/>
              <a:gd name="connsiteY120" fmla="*/ 1380980 h 1788650"/>
              <a:gd name="connsiteX121" fmla="*/ 902970 w 953770"/>
              <a:gd name="connsiteY121" fmla="*/ 1460446 h 1788650"/>
              <a:gd name="connsiteX122" fmla="*/ 898071 w 953770"/>
              <a:gd name="connsiteY122" fmla="*/ 1525216 h 1788650"/>
              <a:gd name="connsiteX123" fmla="*/ 892628 w 953770"/>
              <a:gd name="connsiteY123" fmla="*/ 1573113 h 1788650"/>
              <a:gd name="connsiteX124" fmla="*/ 887730 w 953770"/>
              <a:gd name="connsiteY124" fmla="*/ 1609580 h 1788650"/>
              <a:gd name="connsiteX125" fmla="*/ 891540 w 953770"/>
              <a:gd name="connsiteY125" fmla="*/ 1617200 h 1788650"/>
              <a:gd name="connsiteX0" fmla="*/ 697230 w 953770"/>
              <a:gd name="connsiteY0" fmla="*/ 1788650 h 1788650"/>
              <a:gd name="connsiteX1" fmla="*/ 704850 w 953770"/>
              <a:gd name="connsiteY1" fmla="*/ 1758170 h 1788650"/>
              <a:gd name="connsiteX2" fmla="*/ 708660 w 953770"/>
              <a:gd name="connsiteY2" fmla="*/ 1742930 h 1788650"/>
              <a:gd name="connsiteX3" fmla="*/ 712470 w 953770"/>
              <a:gd name="connsiteY3" fmla="*/ 1716260 h 1788650"/>
              <a:gd name="connsiteX4" fmla="*/ 723900 w 953770"/>
              <a:gd name="connsiteY4" fmla="*/ 1674350 h 1788650"/>
              <a:gd name="connsiteX5" fmla="*/ 731520 w 953770"/>
              <a:gd name="connsiteY5" fmla="*/ 1590530 h 1788650"/>
              <a:gd name="connsiteX6" fmla="*/ 739140 w 953770"/>
              <a:gd name="connsiteY6" fmla="*/ 1529570 h 1788650"/>
              <a:gd name="connsiteX7" fmla="*/ 744583 w 953770"/>
              <a:gd name="connsiteY7" fmla="*/ 1400030 h 1788650"/>
              <a:gd name="connsiteX8" fmla="*/ 729342 w 953770"/>
              <a:gd name="connsiteY8" fmla="*/ 1358120 h 1788650"/>
              <a:gd name="connsiteX9" fmla="*/ 725534 w 953770"/>
              <a:gd name="connsiteY9" fmla="*/ 1267224 h 1788650"/>
              <a:gd name="connsiteX10" fmla="*/ 717369 w 953770"/>
              <a:gd name="connsiteY10" fmla="*/ 1236745 h 1788650"/>
              <a:gd name="connsiteX11" fmla="*/ 724444 w 953770"/>
              <a:gd name="connsiteY11" fmla="*/ 1201366 h 1788650"/>
              <a:gd name="connsiteX12" fmla="*/ 716824 w 953770"/>
              <a:gd name="connsiteY12" fmla="*/ 1120811 h 1788650"/>
              <a:gd name="connsiteX13" fmla="*/ 715192 w 953770"/>
              <a:gd name="connsiteY13" fmla="*/ 1002702 h 1788650"/>
              <a:gd name="connsiteX14" fmla="*/ 701040 w 953770"/>
              <a:gd name="connsiteY14" fmla="*/ 897110 h 1788650"/>
              <a:gd name="connsiteX15" fmla="*/ 693420 w 953770"/>
              <a:gd name="connsiteY15" fmla="*/ 881870 h 1788650"/>
              <a:gd name="connsiteX16" fmla="*/ 685800 w 953770"/>
              <a:gd name="connsiteY16" fmla="*/ 859010 h 1788650"/>
              <a:gd name="connsiteX17" fmla="*/ 674370 w 953770"/>
              <a:gd name="connsiteY17" fmla="*/ 832340 h 1788650"/>
              <a:gd name="connsiteX18" fmla="*/ 666750 w 953770"/>
              <a:gd name="connsiteY18" fmla="*/ 817100 h 1788650"/>
              <a:gd name="connsiteX19" fmla="*/ 659130 w 953770"/>
              <a:gd name="connsiteY19" fmla="*/ 794240 h 1788650"/>
              <a:gd name="connsiteX20" fmla="*/ 655320 w 953770"/>
              <a:gd name="connsiteY20" fmla="*/ 779000 h 1788650"/>
              <a:gd name="connsiteX21" fmla="*/ 647700 w 953770"/>
              <a:gd name="connsiteY21" fmla="*/ 767570 h 1788650"/>
              <a:gd name="connsiteX22" fmla="*/ 640080 w 953770"/>
              <a:gd name="connsiteY22" fmla="*/ 737090 h 1788650"/>
              <a:gd name="connsiteX23" fmla="*/ 636270 w 953770"/>
              <a:gd name="connsiteY23" fmla="*/ 725660 h 1788650"/>
              <a:gd name="connsiteX24" fmla="*/ 632460 w 953770"/>
              <a:gd name="connsiteY24" fmla="*/ 710420 h 1788650"/>
              <a:gd name="connsiteX25" fmla="*/ 624840 w 953770"/>
              <a:gd name="connsiteY25" fmla="*/ 698990 h 1788650"/>
              <a:gd name="connsiteX26" fmla="*/ 621030 w 953770"/>
              <a:gd name="connsiteY26" fmla="*/ 683750 h 1788650"/>
              <a:gd name="connsiteX27" fmla="*/ 605790 w 953770"/>
              <a:gd name="connsiteY27" fmla="*/ 653270 h 1788650"/>
              <a:gd name="connsiteX28" fmla="*/ 586740 w 953770"/>
              <a:gd name="connsiteY28" fmla="*/ 622790 h 1788650"/>
              <a:gd name="connsiteX29" fmla="*/ 567690 w 953770"/>
              <a:gd name="connsiteY29" fmla="*/ 584690 h 1788650"/>
              <a:gd name="connsiteX30" fmla="*/ 567690 w 953770"/>
              <a:gd name="connsiteY30" fmla="*/ 584690 h 1788650"/>
              <a:gd name="connsiteX31" fmla="*/ 537210 w 953770"/>
              <a:gd name="connsiteY31" fmla="*/ 538970 h 1788650"/>
              <a:gd name="connsiteX32" fmla="*/ 518160 w 953770"/>
              <a:gd name="connsiteY32" fmla="*/ 504680 h 1788650"/>
              <a:gd name="connsiteX33" fmla="*/ 510540 w 953770"/>
              <a:gd name="connsiteY33" fmla="*/ 493250 h 1788650"/>
              <a:gd name="connsiteX34" fmla="*/ 468630 w 953770"/>
              <a:gd name="connsiteY34" fmla="*/ 455150 h 1788650"/>
              <a:gd name="connsiteX35" fmla="*/ 434340 w 953770"/>
              <a:gd name="connsiteY35" fmla="*/ 417050 h 1788650"/>
              <a:gd name="connsiteX36" fmla="*/ 403860 w 953770"/>
              <a:gd name="connsiteY36" fmla="*/ 390380 h 1788650"/>
              <a:gd name="connsiteX37" fmla="*/ 369570 w 953770"/>
              <a:gd name="connsiteY37" fmla="*/ 359900 h 1788650"/>
              <a:gd name="connsiteX38" fmla="*/ 342900 w 953770"/>
              <a:gd name="connsiteY38" fmla="*/ 344660 h 1788650"/>
              <a:gd name="connsiteX39" fmla="*/ 308610 w 953770"/>
              <a:gd name="connsiteY39" fmla="*/ 317990 h 1788650"/>
              <a:gd name="connsiteX40" fmla="*/ 281940 w 953770"/>
              <a:gd name="connsiteY40" fmla="*/ 302750 h 1788650"/>
              <a:gd name="connsiteX41" fmla="*/ 270510 w 953770"/>
              <a:gd name="connsiteY41" fmla="*/ 295130 h 1788650"/>
              <a:gd name="connsiteX42" fmla="*/ 224246 w 953770"/>
              <a:gd name="connsiteY42" fmla="*/ 264106 h 1788650"/>
              <a:gd name="connsiteX43" fmla="*/ 188323 w 953770"/>
              <a:gd name="connsiteY43" fmla="*/ 247232 h 1788650"/>
              <a:gd name="connsiteX44" fmla="*/ 163286 w 953770"/>
              <a:gd name="connsiteY44" fmla="*/ 215120 h 1788650"/>
              <a:gd name="connsiteX45" fmla="*/ 117566 w 953770"/>
              <a:gd name="connsiteY45" fmla="*/ 195526 h 1788650"/>
              <a:gd name="connsiteX46" fmla="*/ 76200 w 953770"/>
              <a:gd name="connsiteY46" fmla="*/ 167768 h 1788650"/>
              <a:gd name="connsiteX47" fmla="*/ 30480 w 953770"/>
              <a:gd name="connsiteY47" fmla="*/ 142730 h 1788650"/>
              <a:gd name="connsiteX48" fmla="*/ 22860 w 953770"/>
              <a:gd name="connsiteY48" fmla="*/ 127490 h 1788650"/>
              <a:gd name="connsiteX49" fmla="*/ 11430 w 953770"/>
              <a:gd name="connsiteY49" fmla="*/ 119870 h 1788650"/>
              <a:gd name="connsiteX50" fmla="*/ 19050 w 953770"/>
              <a:gd name="connsiteY50" fmla="*/ 104630 h 1788650"/>
              <a:gd name="connsiteX51" fmla="*/ 30480 w 953770"/>
              <a:gd name="connsiteY51" fmla="*/ 116060 h 1788650"/>
              <a:gd name="connsiteX52" fmla="*/ 41910 w 953770"/>
              <a:gd name="connsiteY52" fmla="*/ 123680 h 1788650"/>
              <a:gd name="connsiteX53" fmla="*/ 60960 w 953770"/>
              <a:gd name="connsiteY53" fmla="*/ 127490 h 1788650"/>
              <a:gd name="connsiteX54" fmla="*/ 53340 w 953770"/>
              <a:gd name="connsiteY54" fmla="*/ 97010 h 1788650"/>
              <a:gd name="connsiteX55" fmla="*/ 49530 w 953770"/>
              <a:gd name="connsiteY55" fmla="*/ 77960 h 1788650"/>
              <a:gd name="connsiteX56" fmla="*/ 72390 w 953770"/>
              <a:gd name="connsiteY56" fmla="*/ 93200 h 1788650"/>
              <a:gd name="connsiteX57" fmla="*/ 83820 w 953770"/>
              <a:gd name="connsiteY57" fmla="*/ 70340 h 1788650"/>
              <a:gd name="connsiteX58" fmla="*/ 110490 w 953770"/>
              <a:gd name="connsiteY58" fmla="*/ 89390 h 1788650"/>
              <a:gd name="connsiteX59" fmla="*/ 118110 w 953770"/>
              <a:gd name="connsiteY59" fmla="*/ 74150 h 1788650"/>
              <a:gd name="connsiteX60" fmla="*/ 125730 w 953770"/>
              <a:gd name="connsiteY60" fmla="*/ 51290 h 1788650"/>
              <a:gd name="connsiteX61" fmla="*/ 133350 w 953770"/>
              <a:gd name="connsiteY61" fmla="*/ 62720 h 1788650"/>
              <a:gd name="connsiteX62" fmla="*/ 140970 w 953770"/>
              <a:gd name="connsiteY62" fmla="*/ 51290 h 1788650"/>
              <a:gd name="connsiteX63" fmla="*/ 182880 w 953770"/>
              <a:gd name="connsiteY63" fmla="*/ 39860 h 1788650"/>
              <a:gd name="connsiteX64" fmla="*/ 211182 w 953770"/>
              <a:gd name="connsiteY64" fmla="*/ 51834 h 1788650"/>
              <a:gd name="connsiteX65" fmla="*/ 242207 w 953770"/>
              <a:gd name="connsiteY65" fmla="*/ 74695 h 1788650"/>
              <a:gd name="connsiteX66" fmla="*/ 283573 w 953770"/>
              <a:gd name="connsiteY66" fmla="*/ 104085 h 1788650"/>
              <a:gd name="connsiteX67" fmla="*/ 349431 w 953770"/>
              <a:gd name="connsiteY67" fmla="*/ 132389 h 1788650"/>
              <a:gd name="connsiteX68" fmla="*/ 389165 w 953770"/>
              <a:gd name="connsiteY68" fmla="*/ 159058 h 1788650"/>
              <a:gd name="connsiteX69" fmla="*/ 421277 w 953770"/>
              <a:gd name="connsiteY69" fmla="*/ 181374 h 1788650"/>
              <a:gd name="connsiteX70" fmla="*/ 457200 w 953770"/>
              <a:gd name="connsiteY70" fmla="*/ 209677 h 1788650"/>
              <a:gd name="connsiteX71" fmla="*/ 524147 w 953770"/>
              <a:gd name="connsiteY71" fmla="*/ 265195 h 1788650"/>
              <a:gd name="connsiteX72" fmla="*/ 555716 w 953770"/>
              <a:gd name="connsiteY72" fmla="*/ 294586 h 1788650"/>
              <a:gd name="connsiteX73" fmla="*/ 594360 w 953770"/>
              <a:gd name="connsiteY73" fmla="*/ 331597 h 1788650"/>
              <a:gd name="connsiteX74" fmla="*/ 622119 w 953770"/>
              <a:gd name="connsiteY74" fmla="*/ 369697 h 1788650"/>
              <a:gd name="connsiteX75" fmla="*/ 647700 w 953770"/>
              <a:gd name="connsiteY75" fmla="*/ 390380 h 1788650"/>
              <a:gd name="connsiteX76" fmla="*/ 678180 w 953770"/>
              <a:gd name="connsiteY76" fmla="*/ 436100 h 1788650"/>
              <a:gd name="connsiteX77" fmla="*/ 704850 w 953770"/>
              <a:gd name="connsiteY77" fmla="*/ 474200 h 1788650"/>
              <a:gd name="connsiteX78" fmla="*/ 741317 w 953770"/>
              <a:gd name="connsiteY78" fmla="*/ 549312 h 1788650"/>
              <a:gd name="connsiteX79" fmla="*/ 767987 w 953770"/>
              <a:gd name="connsiteY79" fmla="*/ 599930 h 1788650"/>
              <a:gd name="connsiteX80" fmla="*/ 798467 w 953770"/>
              <a:gd name="connsiteY80" fmla="*/ 651093 h 1788650"/>
              <a:gd name="connsiteX81" fmla="*/ 807176 w 953770"/>
              <a:gd name="connsiteY81" fmla="*/ 567273 h 1788650"/>
              <a:gd name="connsiteX82" fmla="*/ 801188 w 953770"/>
              <a:gd name="connsiteY82" fmla="*/ 501959 h 1788650"/>
              <a:gd name="connsiteX83" fmla="*/ 796290 w 953770"/>
              <a:gd name="connsiteY83" fmla="*/ 401810 h 1788650"/>
              <a:gd name="connsiteX84" fmla="*/ 792480 w 953770"/>
              <a:gd name="connsiteY84" fmla="*/ 337040 h 1788650"/>
              <a:gd name="connsiteX85" fmla="*/ 784860 w 953770"/>
              <a:gd name="connsiteY85" fmla="*/ 291320 h 1788650"/>
              <a:gd name="connsiteX86" fmla="*/ 788670 w 953770"/>
              <a:gd name="connsiteY86" fmla="*/ 196070 h 1788650"/>
              <a:gd name="connsiteX87" fmla="*/ 792480 w 953770"/>
              <a:gd name="connsiteY87" fmla="*/ 177020 h 1788650"/>
              <a:gd name="connsiteX88" fmla="*/ 800100 w 953770"/>
              <a:gd name="connsiteY88" fmla="*/ 199880 h 1788650"/>
              <a:gd name="connsiteX89" fmla="*/ 803910 w 953770"/>
              <a:gd name="connsiteY89" fmla="*/ 237980 h 1788650"/>
              <a:gd name="connsiteX90" fmla="*/ 807720 w 953770"/>
              <a:gd name="connsiteY90" fmla="*/ 268460 h 1788650"/>
              <a:gd name="connsiteX91" fmla="*/ 815340 w 953770"/>
              <a:gd name="connsiteY91" fmla="*/ 257030 h 1788650"/>
              <a:gd name="connsiteX92" fmla="*/ 826770 w 953770"/>
              <a:gd name="connsiteY92" fmla="*/ 226550 h 1788650"/>
              <a:gd name="connsiteX93" fmla="*/ 845820 w 953770"/>
              <a:gd name="connsiteY93" fmla="*/ 180830 h 1788650"/>
              <a:gd name="connsiteX94" fmla="*/ 853440 w 953770"/>
              <a:gd name="connsiteY94" fmla="*/ 196070 h 1788650"/>
              <a:gd name="connsiteX95" fmla="*/ 868680 w 953770"/>
              <a:gd name="connsiteY95" fmla="*/ 218930 h 1788650"/>
              <a:gd name="connsiteX96" fmla="*/ 876300 w 953770"/>
              <a:gd name="connsiteY96" fmla="*/ 199880 h 1788650"/>
              <a:gd name="connsiteX97" fmla="*/ 883920 w 953770"/>
              <a:gd name="connsiteY97" fmla="*/ 188450 h 1788650"/>
              <a:gd name="connsiteX98" fmla="*/ 887730 w 953770"/>
              <a:gd name="connsiteY98" fmla="*/ 237980 h 1788650"/>
              <a:gd name="connsiteX99" fmla="*/ 894806 w 953770"/>
              <a:gd name="connsiteY99" fmla="*/ 265739 h 1788650"/>
              <a:gd name="connsiteX100" fmla="*/ 906780 w 953770"/>
              <a:gd name="connsiteY100" fmla="*/ 226550 h 1788650"/>
              <a:gd name="connsiteX101" fmla="*/ 929640 w 953770"/>
              <a:gd name="connsiteY101" fmla="*/ 218930 h 1788650"/>
              <a:gd name="connsiteX102" fmla="*/ 933450 w 953770"/>
              <a:gd name="connsiteY102" fmla="*/ 207500 h 1788650"/>
              <a:gd name="connsiteX103" fmla="*/ 944880 w 953770"/>
              <a:gd name="connsiteY103" fmla="*/ 241790 h 1788650"/>
              <a:gd name="connsiteX104" fmla="*/ 941070 w 953770"/>
              <a:gd name="connsiteY104" fmla="*/ 302750 h 1788650"/>
              <a:gd name="connsiteX105" fmla="*/ 944880 w 953770"/>
              <a:gd name="connsiteY105" fmla="*/ 401810 h 1788650"/>
              <a:gd name="connsiteX106" fmla="*/ 948690 w 953770"/>
              <a:gd name="connsiteY106" fmla="*/ 428480 h 1788650"/>
              <a:gd name="connsiteX107" fmla="*/ 952500 w 953770"/>
              <a:gd name="connsiteY107" fmla="*/ 470390 h 1788650"/>
              <a:gd name="connsiteX108" fmla="*/ 950867 w 953770"/>
              <a:gd name="connsiteY108" fmla="*/ 552033 h 1788650"/>
              <a:gd name="connsiteX109" fmla="*/ 945969 w 953770"/>
              <a:gd name="connsiteY109" fmla="*/ 645650 h 1788650"/>
              <a:gd name="connsiteX110" fmla="*/ 946513 w 953770"/>
              <a:gd name="connsiteY110" fmla="*/ 731647 h 1788650"/>
              <a:gd name="connsiteX111" fmla="*/ 938893 w 953770"/>
              <a:gd name="connsiteY111" fmla="*/ 788253 h 1788650"/>
              <a:gd name="connsiteX112" fmla="*/ 941070 w 953770"/>
              <a:gd name="connsiteY112" fmla="*/ 862820 h 1788650"/>
              <a:gd name="connsiteX113" fmla="*/ 933450 w 953770"/>
              <a:gd name="connsiteY113" fmla="*/ 935210 h 1788650"/>
              <a:gd name="connsiteX114" fmla="*/ 925830 w 953770"/>
              <a:gd name="connsiteY114" fmla="*/ 988550 h 1788650"/>
              <a:gd name="connsiteX115" fmla="*/ 929640 w 953770"/>
              <a:gd name="connsiteY115" fmla="*/ 1057130 h 1788650"/>
              <a:gd name="connsiteX116" fmla="*/ 927463 w 953770"/>
              <a:gd name="connsiteY116" fmla="*/ 1130608 h 1788650"/>
              <a:gd name="connsiteX117" fmla="*/ 917121 w 953770"/>
              <a:gd name="connsiteY117" fmla="*/ 1211707 h 1788650"/>
              <a:gd name="connsiteX118" fmla="*/ 917665 w 953770"/>
              <a:gd name="connsiteY118" fmla="*/ 1276477 h 1788650"/>
              <a:gd name="connsiteX119" fmla="*/ 907324 w 953770"/>
              <a:gd name="connsiteY119" fmla="*/ 1341247 h 1788650"/>
              <a:gd name="connsiteX120" fmla="*/ 910590 w 953770"/>
              <a:gd name="connsiteY120" fmla="*/ 1380980 h 1788650"/>
              <a:gd name="connsiteX121" fmla="*/ 902970 w 953770"/>
              <a:gd name="connsiteY121" fmla="*/ 1460446 h 1788650"/>
              <a:gd name="connsiteX122" fmla="*/ 898071 w 953770"/>
              <a:gd name="connsiteY122" fmla="*/ 1525216 h 1788650"/>
              <a:gd name="connsiteX123" fmla="*/ 892628 w 953770"/>
              <a:gd name="connsiteY123" fmla="*/ 1573113 h 1788650"/>
              <a:gd name="connsiteX124" fmla="*/ 887730 w 953770"/>
              <a:gd name="connsiteY124" fmla="*/ 1609580 h 1788650"/>
              <a:gd name="connsiteX125" fmla="*/ 891540 w 953770"/>
              <a:gd name="connsiteY125" fmla="*/ 1617200 h 1788650"/>
              <a:gd name="connsiteX0" fmla="*/ 697230 w 953770"/>
              <a:gd name="connsiteY0" fmla="*/ 1788650 h 1788650"/>
              <a:gd name="connsiteX1" fmla="*/ 704850 w 953770"/>
              <a:gd name="connsiteY1" fmla="*/ 1758170 h 1788650"/>
              <a:gd name="connsiteX2" fmla="*/ 708660 w 953770"/>
              <a:gd name="connsiteY2" fmla="*/ 1742930 h 1788650"/>
              <a:gd name="connsiteX3" fmla="*/ 712470 w 953770"/>
              <a:gd name="connsiteY3" fmla="*/ 1716260 h 1788650"/>
              <a:gd name="connsiteX4" fmla="*/ 723900 w 953770"/>
              <a:gd name="connsiteY4" fmla="*/ 1674350 h 1788650"/>
              <a:gd name="connsiteX5" fmla="*/ 731520 w 953770"/>
              <a:gd name="connsiteY5" fmla="*/ 1590530 h 1788650"/>
              <a:gd name="connsiteX6" fmla="*/ 739140 w 953770"/>
              <a:gd name="connsiteY6" fmla="*/ 1529570 h 1788650"/>
              <a:gd name="connsiteX7" fmla="*/ 725533 w 953770"/>
              <a:gd name="connsiteY7" fmla="*/ 1424522 h 1788650"/>
              <a:gd name="connsiteX8" fmla="*/ 729342 w 953770"/>
              <a:gd name="connsiteY8" fmla="*/ 1358120 h 1788650"/>
              <a:gd name="connsiteX9" fmla="*/ 725534 w 953770"/>
              <a:gd name="connsiteY9" fmla="*/ 1267224 h 1788650"/>
              <a:gd name="connsiteX10" fmla="*/ 717369 w 953770"/>
              <a:gd name="connsiteY10" fmla="*/ 1236745 h 1788650"/>
              <a:gd name="connsiteX11" fmla="*/ 724444 w 953770"/>
              <a:gd name="connsiteY11" fmla="*/ 1201366 h 1788650"/>
              <a:gd name="connsiteX12" fmla="*/ 716824 w 953770"/>
              <a:gd name="connsiteY12" fmla="*/ 1120811 h 1788650"/>
              <a:gd name="connsiteX13" fmla="*/ 715192 w 953770"/>
              <a:gd name="connsiteY13" fmla="*/ 1002702 h 1788650"/>
              <a:gd name="connsiteX14" fmla="*/ 701040 w 953770"/>
              <a:gd name="connsiteY14" fmla="*/ 897110 h 1788650"/>
              <a:gd name="connsiteX15" fmla="*/ 693420 w 953770"/>
              <a:gd name="connsiteY15" fmla="*/ 881870 h 1788650"/>
              <a:gd name="connsiteX16" fmla="*/ 685800 w 953770"/>
              <a:gd name="connsiteY16" fmla="*/ 859010 h 1788650"/>
              <a:gd name="connsiteX17" fmla="*/ 674370 w 953770"/>
              <a:gd name="connsiteY17" fmla="*/ 832340 h 1788650"/>
              <a:gd name="connsiteX18" fmla="*/ 666750 w 953770"/>
              <a:gd name="connsiteY18" fmla="*/ 817100 h 1788650"/>
              <a:gd name="connsiteX19" fmla="*/ 659130 w 953770"/>
              <a:gd name="connsiteY19" fmla="*/ 794240 h 1788650"/>
              <a:gd name="connsiteX20" fmla="*/ 655320 w 953770"/>
              <a:gd name="connsiteY20" fmla="*/ 779000 h 1788650"/>
              <a:gd name="connsiteX21" fmla="*/ 647700 w 953770"/>
              <a:gd name="connsiteY21" fmla="*/ 767570 h 1788650"/>
              <a:gd name="connsiteX22" fmla="*/ 640080 w 953770"/>
              <a:gd name="connsiteY22" fmla="*/ 737090 h 1788650"/>
              <a:gd name="connsiteX23" fmla="*/ 636270 w 953770"/>
              <a:gd name="connsiteY23" fmla="*/ 725660 h 1788650"/>
              <a:gd name="connsiteX24" fmla="*/ 632460 w 953770"/>
              <a:gd name="connsiteY24" fmla="*/ 710420 h 1788650"/>
              <a:gd name="connsiteX25" fmla="*/ 624840 w 953770"/>
              <a:gd name="connsiteY25" fmla="*/ 698990 h 1788650"/>
              <a:gd name="connsiteX26" fmla="*/ 621030 w 953770"/>
              <a:gd name="connsiteY26" fmla="*/ 683750 h 1788650"/>
              <a:gd name="connsiteX27" fmla="*/ 605790 w 953770"/>
              <a:gd name="connsiteY27" fmla="*/ 653270 h 1788650"/>
              <a:gd name="connsiteX28" fmla="*/ 586740 w 953770"/>
              <a:gd name="connsiteY28" fmla="*/ 622790 h 1788650"/>
              <a:gd name="connsiteX29" fmla="*/ 567690 w 953770"/>
              <a:gd name="connsiteY29" fmla="*/ 584690 h 1788650"/>
              <a:gd name="connsiteX30" fmla="*/ 567690 w 953770"/>
              <a:gd name="connsiteY30" fmla="*/ 584690 h 1788650"/>
              <a:gd name="connsiteX31" fmla="*/ 537210 w 953770"/>
              <a:gd name="connsiteY31" fmla="*/ 538970 h 1788650"/>
              <a:gd name="connsiteX32" fmla="*/ 518160 w 953770"/>
              <a:gd name="connsiteY32" fmla="*/ 504680 h 1788650"/>
              <a:gd name="connsiteX33" fmla="*/ 510540 w 953770"/>
              <a:gd name="connsiteY33" fmla="*/ 493250 h 1788650"/>
              <a:gd name="connsiteX34" fmla="*/ 468630 w 953770"/>
              <a:gd name="connsiteY34" fmla="*/ 455150 h 1788650"/>
              <a:gd name="connsiteX35" fmla="*/ 434340 w 953770"/>
              <a:gd name="connsiteY35" fmla="*/ 417050 h 1788650"/>
              <a:gd name="connsiteX36" fmla="*/ 403860 w 953770"/>
              <a:gd name="connsiteY36" fmla="*/ 390380 h 1788650"/>
              <a:gd name="connsiteX37" fmla="*/ 369570 w 953770"/>
              <a:gd name="connsiteY37" fmla="*/ 359900 h 1788650"/>
              <a:gd name="connsiteX38" fmla="*/ 342900 w 953770"/>
              <a:gd name="connsiteY38" fmla="*/ 344660 h 1788650"/>
              <a:gd name="connsiteX39" fmla="*/ 308610 w 953770"/>
              <a:gd name="connsiteY39" fmla="*/ 317990 h 1788650"/>
              <a:gd name="connsiteX40" fmla="*/ 281940 w 953770"/>
              <a:gd name="connsiteY40" fmla="*/ 302750 h 1788650"/>
              <a:gd name="connsiteX41" fmla="*/ 270510 w 953770"/>
              <a:gd name="connsiteY41" fmla="*/ 295130 h 1788650"/>
              <a:gd name="connsiteX42" fmla="*/ 224246 w 953770"/>
              <a:gd name="connsiteY42" fmla="*/ 264106 h 1788650"/>
              <a:gd name="connsiteX43" fmla="*/ 188323 w 953770"/>
              <a:gd name="connsiteY43" fmla="*/ 247232 h 1788650"/>
              <a:gd name="connsiteX44" fmla="*/ 163286 w 953770"/>
              <a:gd name="connsiteY44" fmla="*/ 215120 h 1788650"/>
              <a:gd name="connsiteX45" fmla="*/ 117566 w 953770"/>
              <a:gd name="connsiteY45" fmla="*/ 195526 h 1788650"/>
              <a:gd name="connsiteX46" fmla="*/ 76200 w 953770"/>
              <a:gd name="connsiteY46" fmla="*/ 167768 h 1788650"/>
              <a:gd name="connsiteX47" fmla="*/ 30480 w 953770"/>
              <a:gd name="connsiteY47" fmla="*/ 142730 h 1788650"/>
              <a:gd name="connsiteX48" fmla="*/ 22860 w 953770"/>
              <a:gd name="connsiteY48" fmla="*/ 127490 h 1788650"/>
              <a:gd name="connsiteX49" fmla="*/ 11430 w 953770"/>
              <a:gd name="connsiteY49" fmla="*/ 119870 h 1788650"/>
              <a:gd name="connsiteX50" fmla="*/ 19050 w 953770"/>
              <a:gd name="connsiteY50" fmla="*/ 104630 h 1788650"/>
              <a:gd name="connsiteX51" fmla="*/ 30480 w 953770"/>
              <a:gd name="connsiteY51" fmla="*/ 116060 h 1788650"/>
              <a:gd name="connsiteX52" fmla="*/ 41910 w 953770"/>
              <a:gd name="connsiteY52" fmla="*/ 123680 h 1788650"/>
              <a:gd name="connsiteX53" fmla="*/ 60960 w 953770"/>
              <a:gd name="connsiteY53" fmla="*/ 127490 h 1788650"/>
              <a:gd name="connsiteX54" fmla="*/ 53340 w 953770"/>
              <a:gd name="connsiteY54" fmla="*/ 97010 h 1788650"/>
              <a:gd name="connsiteX55" fmla="*/ 49530 w 953770"/>
              <a:gd name="connsiteY55" fmla="*/ 77960 h 1788650"/>
              <a:gd name="connsiteX56" fmla="*/ 72390 w 953770"/>
              <a:gd name="connsiteY56" fmla="*/ 93200 h 1788650"/>
              <a:gd name="connsiteX57" fmla="*/ 83820 w 953770"/>
              <a:gd name="connsiteY57" fmla="*/ 70340 h 1788650"/>
              <a:gd name="connsiteX58" fmla="*/ 110490 w 953770"/>
              <a:gd name="connsiteY58" fmla="*/ 89390 h 1788650"/>
              <a:gd name="connsiteX59" fmla="*/ 118110 w 953770"/>
              <a:gd name="connsiteY59" fmla="*/ 74150 h 1788650"/>
              <a:gd name="connsiteX60" fmla="*/ 125730 w 953770"/>
              <a:gd name="connsiteY60" fmla="*/ 51290 h 1788650"/>
              <a:gd name="connsiteX61" fmla="*/ 133350 w 953770"/>
              <a:gd name="connsiteY61" fmla="*/ 62720 h 1788650"/>
              <a:gd name="connsiteX62" fmla="*/ 140970 w 953770"/>
              <a:gd name="connsiteY62" fmla="*/ 51290 h 1788650"/>
              <a:gd name="connsiteX63" fmla="*/ 182880 w 953770"/>
              <a:gd name="connsiteY63" fmla="*/ 39860 h 1788650"/>
              <a:gd name="connsiteX64" fmla="*/ 211182 w 953770"/>
              <a:gd name="connsiteY64" fmla="*/ 51834 h 1788650"/>
              <a:gd name="connsiteX65" fmla="*/ 242207 w 953770"/>
              <a:gd name="connsiteY65" fmla="*/ 74695 h 1788650"/>
              <a:gd name="connsiteX66" fmla="*/ 283573 w 953770"/>
              <a:gd name="connsiteY66" fmla="*/ 104085 h 1788650"/>
              <a:gd name="connsiteX67" fmla="*/ 349431 w 953770"/>
              <a:gd name="connsiteY67" fmla="*/ 132389 h 1788650"/>
              <a:gd name="connsiteX68" fmla="*/ 389165 w 953770"/>
              <a:gd name="connsiteY68" fmla="*/ 159058 h 1788650"/>
              <a:gd name="connsiteX69" fmla="*/ 421277 w 953770"/>
              <a:gd name="connsiteY69" fmla="*/ 181374 h 1788650"/>
              <a:gd name="connsiteX70" fmla="*/ 457200 w 953770"/>
              <a:gd name="connsiteY70" fmla="*/ 209677 h 1788650"/>
              <a:gd name="connsiteX71" fmla="*/ 524147 w 953770"/>
              <a:gd name="connsiteY71" fmla="*/ 265195 h 1788650"/>
              <a:gd name="connsiteX72" fmla="*/ 555716 w 953770"/>
              <a:gd name="connsiteY72" fmla="*/ 294586 h 1788650"/>
              <a:gd name="connsiteX73" fmla="*/ 594360 w 953770"/>
              <a:gd name="connsiteY73" fmla="*/ 331597 h 1788650"/>
              <a:gd name="connsiteX74" fmla="*/ 622119 w 953770"/>
              <a:gd name="connsiteY74" fmla="*/ 369697 h 1788650"/>
              <a:gd name="connsiteX75" fmla="*/ 647700 w 953770"/>
              <a:gd name="connsiteY75" fmla="*/ 390380 h 1788650"/>
              <a:gd name="connsiteX76" fmla="*/ 678180 w 953770"/>
              <a:gd name="connsiteY76" fmla="*/ 436100 h 1788650"/>
              <a:gd name="connsiteX77" fmla="*/ 704850 w 953770"/>
              <a:gd name="connsiteY77" fmla="*/ 474200 h 1788650"/>
              <a:gd name="connsiteX78" fmla="*/ 741317 w 953770"/>
              <a:gd name="connsiteY78" fmla="*/ 549312 h 1788650"/>
              <a:gd name="connsiteX79" fmla="*/ 767987 w 953770"/>
              <a:gd name="connsiteY79" fmla="*/ 599930 h 1788650"/>
              <a:gd name="connsiteX80" fmla="*/ 798467 w 953770"/>
              <a:gd name="connsiteY80" fmla="*/ 651093 h 1788650"/>
              <a:gd name="connsiteX81" fmla="*/ 807176 w 953770"/>
              <a:gd name="connsiteY81" fmla="*/ 567273 h 1788650"/>
              <a:gd name="connsiteX82" fmla="*/ 801188 w 953770"/>
              <a:gd name="connsiteY82" fmla="*/ 501959 h 1788650"/>
              <a:gd name="connsiteX83" fmla="*/ 796290 w 953770"/>
              <a:gd name="connsiteY83" fmla="*/ 401810 h 1788650"/>
              <a:gd name="connsiteX84" fmla="*/ 792480 w 953770"/>
              <a:gd name="connsiteY84" fmla="*/ 337040 h 1788650"/>
              <a:gd name="connsiteX85" fmla="*/ 784860 w 953770"/>
              <a:gd name="connsiteY85" fmla="*/ 291320 h 1788650"/>
              <a:gd name="connsiteX86" fmla="*/ 788670 w 953770"/>
              <a:gd name="connsiteY86" fmla="*/ 196070 h 1788650"/>
              <a:gd name="connsiteX87" fmla="*/ 792480 w 953770"/>
              <a:gd name="connsiteY87" fmla="*/ 177020 h 1788650"/>
              <a:gd name="connsiteX88" fmla="*/ 800100 w 953770"/>
              <a:gd name="connsiteY88" fmla="*/ 199880 h 1788650"/>
              <a:gd name="connsiteX89" fmla="*/ 803910 w 953770"/>
              <a:gd name="connsiteY89" fmla="*/ 237980 h 1788650"/>
              <a:gd name="connsiteX90" fmla="*/ 807720 w 953770"/>
              <a:gd name="connsiteY90" fmla="*/ 268460 h 1788650"/>
              <a:gd name="connsiteX91" fmla="*/ 815340 w 953770"/>
              <a:gd name="connsiteY91" fmla="*/ 257030 h 1788650"/>
              <a:gd name="connsiteX92" fmla="*/ 826770 w 953770"/>
              <a:gd name="connsiteY92" fmla="*/ 226550 h 1788650"/>
              <a:gd name="connsiteX93" fmla="*/ 845820 w 953770"/>
              <a:gd name="connsiteY93" fmla="*/ 180830 h 1788650"/>
              <a:gd name="connsiteX94" fmla="*/ 853440 w 953770"/>
              <a:gd name="connsiteY94" fmla="*/ 196070 h 1788650"/>
              <a:gd name="connsiteX95" fmla="*/ 868680 w 953770"/>
              <a:gd name="connsiteY95" fmla="*/ 218930 h 1788650"/>
              <a:gd name="connsiteX96" fmla="*/ 876300 w 953770"/>
              <a:gd name="connsiteY96" fmla="*/ 199880 h 1788650"/>
              <a:gd name="connsiteX97" fmla="*/ 883920 w 953770"/>
              <a:gd name="connsiteY97" fmla="*/ 188450 h 1788650"/>
              <a:gd name="connsiteX98" fmla="*/ 887730 w 953770"/>
              <a:gd name="connsiteY98" fmla="*/ 237980 h 1788650"/>
              <a:gd name="connsiteX99" fmla="*/ 894806 w 953770"/>
              <a:gd name="connsiteY99" fmla="*/ 265739 h 1788650"/>
              <a:gd name="connsiteX100" fmla="*/ 906780 w 953770"/>
              <a:gd name="connsiteY100" fmla="*/ 226550 h 1788650"/>
              <a:gd name="connsiteX101" fmla="*/ 929640 w 953770"/>
              <a:gd name="connsiteY101" fmla="*/ 218930 h 1788650"/>
              <a:gd name="connsiteX102" fmla="*/ 933450 w 953770"/>
              <a:gd name="connsiteY102" fmla="*/ 207500 h 1788650"/>
              <a:gd name="connsiteX103" fmla="*/ 944880 w 953770"/>
              <a:gd name="connsiteY103" fmla="*/ 241790 h 1788650"/>
              <a:gd name="connsiteX104" fmla="*/ 941070 w 953770"/>
              <a:gd name="connsiteY104" fmla="*/ 302750 h 1788650"/>
              <a:gd name="connsiteX105" fmla="*/ 944880 w 953770"/>
              <a:gd name="connsiteY105" fmla="*/ 401810 h 1788650"/>
              <a:gd name="connsiteX106" fmla="*/ 948690 w 953770"/>
              <a:gd name="connsiteY106" fmla="*/ 428480 h 1788650"/>
              <a:gd name="connsiteX107" fmla="*/ 952500 w 953770"/>
              <a:gd name="connsiteY107" fmla="*/ 470390 h 1788650"/>
              <a:gd name="connsiteX108" fmla="*/ 950867 w 953770"/>
              <a:gd name="connsiteY108" fmla="*/ 552033 h 1788650"/>
              <a:gd name="connsiteX109" fmla="*/ 945969 w 953770"/>
              <a:gd name="connsiteY109" fmla="*/ 645650 h 1788650"/>
              <a:gd name="connsiteX110" fmla="*/ 946513 w 953770"/>
              <a:gd name="connsiteY110" fmla="*/ 731647 h 1788650"/>
              <a:gd name="connsiteX111" fmla="*/ 938893 w 953770"/>
              <a:gd name="connsiteY111" fmla="*/ 788253 h 1788650"/>
              <a:gd name="connsiteX112" fmla="*/ 941070 w 953770"/>
              <a:gd name="connsiteY112" fmla="*/ 862820 h 1788650"/>
              <a:gd name="connsiteX113" fmla="*/ 933450 w 953770"/>
              <a:gd name="connsiteY113" fmla="*/ 935210 h 1788650"/>
              <a:gd name="connsiteX114" fmla="*/ 925830 w 953770"/>
              <a:gd name="connsiteY114" fmla="*/ 988550 h 1788650"/>
              <a:gd name="connsiteX115" fmla="*/ 929640 w 953770"/>
              <a:gd name="connsiteY115" fmla="*/ 1057130 h 1788650"/>
              <a:gd name="connsiteX116" fmla="*/ 927463 w 953770"/>
              <a:gd name="connsiteY116" fmla="*/ 1130608 h 1788650"/>
              <a:gd name="connsiteX117" fmla="*/ 917121 w 953770"/>
              <a:gd name="connsiteY117" fmla="*/ 1211707 h 1788650"/>
              <a:gd name="connsiteX118" fmla="*/ 917665 w 953770"/>
              <a:gd name="connsiteY118" fmla="*/ 1276477 h 1788650"/>
              <a:gd name="connsiteX119" fmla="*/ 907324 w 953770"/>
              <a:gd name="connsiteY119" fmla="*/ 1341247 h 1788650"/>
              <a:gd name="connsiteX120" fmla="*/ 910590 w 953770"/>
              <a:gd name="connsiteY120" fmla="*/ 1380980 h 1788650"/>
              <a:gd name="connsiteX121" fmla="*/ 902970 w 953770"/>
              <a:gd name="connsiteY121" fmla="*/ 1460446 h 1788650"/>
              <a:gd name="connsiteX122" fmla="*/ 898071 w 953770"/>
              <a:gd name="connsiteY122" fmla="*/ 1525216 h 1788650"/>
              <a:gd name="connsiteX123" fmla="*/ 892628 w 953770"/>
              <a:gd name="connsiteY123" fmla="*/ 1573113 h 1788650"/>
              <a:gd name="connsiteX124" fmla="*/ 887730 w 953770"/>
              <a:gd name="connsiteY124" fmla="*/ 1609580 h 1788650"/>
              <a:gd name="connsiteX125" fmla="*/ 891540 w 953770"/>
              <a:gd name="connsiteY125" fmla="*/ 1617200 h 1788650"/>
              <a:gd name="connsiteX0" fmla="*/ 697230 w 953770"/>
              <a:gd name="connsiteY0" fmla="*/ 1788650 h 1788650"/>
              <a:gd name="connsiteX1" fmla="*/ 704850 w 953770"/>
              <a:gd name="connsiteY1" fmla="*/ 1758170 h 1788650"/>
              <a:gd name="connsiteX2" fmla="*/ 708660 w 953770"/>
              <a:gd name="connsiteY2" fmla="*/ 1742930 h 1788650"/>
              <a:gd name="connsiteX3" fmla="*/ 712470 w 953770"/>
              <a:gd name="connsiteY3" fmla="*/ 1716260 h 1788650"/>
              <a:gd name="connsiteX4" fmla="*/ 723900 w 953770"/>
              <a:gd name="connsiteY4" fmla="*/ 1674350 h 1788650"/>
              <a:gd name="connsiteX5" fmla="*/ 731520 w 953770"/>
              <a:gd name="connsiteY5" fmla="*/ 1590530 h 1788650"/>
              <a:gd name="connsiteX6" fmla="*/ 730975 w 953770"/>
              <a:gd name="connsiteY6" fmla="*/ 1540456 h 1788650"/>
              <a:gd name="connsiteX7" fmla="*/ 725533 w 953770"/>
              <a:gd name="connsiteY7" fmla="*/ 1424522 h 1788650"/>
              <a:gd name="connsiteX8" fmla="*/ 729342 w 953770"/>
              <a:gd name="connsiteY8" fmla="*/ 1358120 h 1788650"/>
              <a:gd name="connsiteX9" fmla="*/ 725534 w 953770"/>
              <a:gd name="connsiteY9" fmla="*/ 1267224 h 1788650"/>
              <a:gd name="connsiteX10" fmla="*/ 717369 w 953770"/>
              <a:gd name="connsiteY10" fmla="*/ 1236745 h 1788650"/>
              <a:gd name="connsiteX11" fmla="*/ 724444 w 953770"/>
              <a:gd name="connsiteY11" fmla="*/ 1201366 h 1788650"/>
              <a:gd name="connsiteX12" fmla="*/ 716824 w 953770"/>
              <a:gd name="connsiteY12" fmla="*/ 1120811 h 1788650"/>
              <a:gd name="connsiteX13" fmla="*/ 715192 w 953770"/>
              <a:gd name="connsiteY13" fmla="*/ 1002702 h 1788650"/>
              <a:gd name="connsiteX14" fmla="*/ 701040 w 953770"/>
              <a:gd name="connsiteY14" fmla="*/ 897110 h 1788650"/>
              <a:gd name="connsiteX15" fmla="*/ 693420 w 953770"/>
              <a:gd name="connsiteY15" fmla="*/ 881870 h 1788650"/>
              <a:gd name="connsiteX16" fmla="*/ 685800 w 953770"/>
              <a:gd name="connsiteY16" fmla="*/ 859010 h 1788650"/>
              <a:gd name="connsiteX17" fmla="*/ 674370 w 953770"/>
              <a:gd name="connsiteY17" fmla="*/ 832340 h 1788650"/>
              <a:gd name="connsiteX18" fmla="*/ 666750 w 953770"/>
              <a:gd name="connsiteY18" fmla="*/ 817100 h 1788650"/>
              <a:gd name="connsiteX19" fmla="*/ 659130 w 953770"/>
              <a:gd name="connsiteY19" fmla="*/ 794240 h 1788650"/>
              <a:gd name="connsiteX20" fmla="*/ 655320 w 953770"/>
              <a:gd name="connsiteY20" fmla="*/ 779000 h 1788650"/>
              <a:gd name="connsiteX21" fmla="*/ 647700 w 953770"/>
              <a:gd name="connsiteY21" fmla="*/ 767570 h 1788650"/>
              <a:gd name="connsiteX22" fmla="*/ 640080 w 953770"/>
              <a:gd name="connsiteY22" fmla="*/ 737090 h 1788650"/>
              <a:gd name="connsiteX23" fmla="*/ 636270 w 953770"/>
              <a:gd name="connsiteY23" fmla="*/ 725660 h 1788650"/>
              <a:gd name="connsiteX24" fmla="*/ 632460 w 953770"/>
              <a:gd name="connsiteY24" fmla="*/ 710420 h 1788650"/>
              <a:gd name="connsiteX25" fmla="*/ 624840 w 953770"/>
              <a:gd name="connsiteY25" fmla="*/ 698990 h 1788650"/>
              <a:gd name="connsiteX26" fmla="*/ 621030 w 953770"/>
              <a:gd name="connsiteY26" fmla="*/ 683750 h 1788650"/>
              <a:gd name="connsiteX27" fmla="*/ 605790 w 953770"/>
              <a:gd name="connsiteY27" fmla="*/ 653270 h 1788650"/>
              <a:gd name="connsiteX28" fmla="*/ 586740 w 953770"/>
              <a:gd name="connsiteY28" fmla="*/ 622790 h 1788650"/>
              <a:gd name="connsiteX29" fmla="*/ 567690 w 953770"/>
              <a:gd name="connsiteY29" fmla="*/ 584690 h 1788650"/>
              <a:gd name="connsiteX30" fmla="*/ 567690 w 953770"/>
              <a:gd name="connsiteY30" fmla="*/ 584690 h 1788650"/>
              <a:gd name="connsiteX31" fmla="*/ 537210 w 953770"/>
              <a:gd name="connsiteY31" fmla="*/ 538970 h 1788650"/>
              <a:gd name="connsiteX32" fmla="*/ 518160 w 953770"/>
              <a:gd name="connsiteY32" fmla="*/ 504680 h 1788650"/>
              <a:gd name="connsiteX33" fmla="*/ 510540 w 953770"/>
              <a:gd name="connsiteY33" fmla="*/ 493250 h 1788650"/>
              <a:gd name="connsiteX34" fmla="*/ 468630 w 953770"/>
              <a:gd name="connsiteY34" fmla="*/ 455150 h 1788650"/>
              <a:gd name="connsiteX35" fmla="*/ 434340 w 953770"/>
              <a:gd name="connsiteY35" fmla="*/ 417050 h 1788650"/>
              <a:gd name="connsiteX36" fmla="*/ 403860 w 953770"/>
              <a:gd name="connsiteY36" fmla="*/ 390380 h 1788650"/>
              <a:gd name="connsiteX37" fmla="*/ 369570 w 953770"/>
              <a:gd name="connsiteY37" fmla="*/ 359900 h 1788650"/>
              <a:gd name="connsiteX38" fmla="*/ 342900 w 953770"/>
              <a:gd name="connsiteY38" fmla="*/ 344660 h 1788650"/>
              <a:gd name="connsiteX39" fmla="*/ 308610 w 953770"/>
              <a:gd name="connsiteY39" fmla="*/ 317990 h 1788650"/>
              <a:gd name="connsiteX40" fmla="*/ 281940 w 953770"/>
              <a:gd name="connsiteY40" fmla="*/ 302750 h 1788650"/>
              <a:gd name="connsiteX41" fmla="*/ 270510 w 953770"/>
              <a:gd name="connsiteY41" fmla="*/ 295130 h 1788650"/>
              <a:gd name="connsiteX42" fmla="*/ 224246 w 953770"/>
              <a:gd name="connsiteY42" fmla="*/ 264106 h 1788650"/>
              <a:gd name="connsiteX43" fmla="*/ 188323 w 953770"/>
              <a:gd name="connsiteY43" fmla="*/ 247232 h 1788650"/>
              <a:gd name="connsiteX44" fmla="*/ 163286 w 953770"/>
              <a:gd name="connsiteY44" fmla="*/ 215120 h 1788650"/>
              <a:gd name="connsiteX45" fmla="*/ 117566 w 953770"/>
              <a:gd name="connsiteY45" fmla="*/ 195526 h 1788650"/>
              <a:gd name="connsiteX46" fmla="*/ 76200 w 953770"/>
              <a:gd name="connsiteY46" fmla="*/ 167768 h 1788650"/>
              <a:gd name="connsiteX47" fmla="*/ 30480 w 953770"/>
              <a:gd name="connsiteY47" fmla="*/ 142730 h 1788650"/>
              <a:gd name="connsiteX48" fmla="*/ 22860 w 953770"/>
              <a:gd name="connsiteY48" fmla="*/ 127490 h 1788650"/>
              <a:gd name="connsiteX49" fmla="*/ 11430 w 953770"/>
              <a:gd name="connsiteY49" fmla="*/ 119870 h 1788650"/>
              <a:gd name="connsiteX50" fmla="*/ 19050 w 953770"/>
              <a:gd name="connsiteY50" fmla="*/ 104630 h 1788650"/>
              <a:gd name="connsiteX51" fmla="*/ 30480 w 953770"/>
              <a:gd name="connsiteY51" fmla="*/ 116060 h 1788650"/>
              <a:gd name="connsiteX52" fmla="*/ 41910 w 953770"/>
              <a:gd name="connsiteY52" fmla="*/ 123680 h 1788650"/>
              <a:gd name="connsiteX53" fmla="*/ 60960 w 953770"/>
              <a:gd name="connsiteY53" fmla="*/ 127490 h 1788650"/>
              <a:gd name="connsiteX54" fmla="*/ 53340 w 953770"/>
              <a:gd name="connsiteY54" fmla="*/ 97010 h 1788650"/>
              <a:gd name="connsiteX55" fmla="*/ 49530 w 953770"/>
              <a:gd name="connsiteY55" fmla="*/ 77960 h 1788650"/>
              <a:gd name="connsiteX56" fmla="*/ 72390 w 953770"/>
              <a:gd name="connsiteY56" fmla="*/ 93200 h 1788650"/>
              <a:gd name="connsiteX57" fmla="*/ 83820 w 953770"/>
              <a:gd name="connsiteY57" fmla="*/ 70340 h 1788650"/>
              <a:gd name="connsiteX58" fmla="*/ 110490 w 953770"/>
              <a:gd name="connsiteY58" fmla="*/ 89390 h 1788650"/>
              <a:gd name="connsiteX59" fmla="*/ 118110 w 953770"/>
              <a:gd name="connsiteY59" fmla="*/ 74150 h 1788650"/>
              <a:gd name="connsiteX60" fmla="*/ 125730 w 953770"/>
              <a:gd name="connsiteY60" fmla="*/ 51290 h 1788650"/>
              <a:gd name="connsiteX61" fmla="*/ 133350 w 953770"/>
              <a:gd name="connsiteY61" fmla="*/ 62720 h 1788650"/>
              <a:gd name="connsiteX62" fmla="*/ 140970 w 953770"/>
              <a:gd name="connsiteY62" fmla="*/ 51290 h 1788650"/>
              <a:gd name="connsiteX63" fmla="*/ 182880 w 953770"/>
              <a:gd name="connsiteY63" fmla="*/ 39860 h 1788650"/>
              <a:gd name="connsiteX64" fmla="*/ 211182 w 953770"/>
              <a:gd name="connsiteY64" fmla="*/ 51834 h 1788650"/>
              <a:gd name="connsiteX65" fmla="*/ 242207 w 953770"/>
              <a:gd name="connsiteY65" fmla="*/ 74695 h 1788650"/>
              <a:gd name="connsiteX66" fmla="*/ 283573 w 953770"/>
              <a:gd name="connsiteY66" fmla="*/ 104085 h 1788650"/>
              <a:gd name="connsiteX67" fmla="*/ 349431 w 953770"/>
              <a:gd name="connsiteY67" fmla="*/ 132389 h 1788650"/>
              <a:gd name="connsiteX68" fmla="*/ 389165 w 953770"/>
              <a:gd name="connsiteY68" fmla="*/ 159058 h 1788650"/>
              <a:gd name="connsiteX69" fmla="*/ 421277 w 953770"/>
              <a:gd name="connsiteY69" fmla="*/ 181374 h 1788650"/>
              <a:gd name="connsiteX70" fmla="*/ 457200 w 953770"/>
              <a:gd name="connsiteY70" fmla="*/ 209677 h 1788650"/>
              <a:gd name="connsiteX71" fmla="*/ 524147 w 953770"/>
              <a:gd name="connsiteY71" fmla="*/ 265195 h 1788650"/>
              <a:gd name="connsiteX72" fmla="*/ 555716 w 953770"/>
              <a:gd name="connsiteY72" fmla="*/ 294586 h 1788650"/>
              <a:gd name="connsiteX73" fmla="*/ 594360 w 953770"/>
              <a:gd name="connsiteY73" fmla="*/ 331597 h 1788650"/>
              <a:gd name="connsiteX74" fmla="*/ 622119 w 953770"/>
              <a:gd name="connsiteY74" fmla="*/ 369697 h 1788650"/>
              <a:gd name="connsiteX75" fmla="*/ 647700 w 953770"/>
              <a:gd name="connsiteY75" fmla="*/ 390380 h 1788650"/>
              <a:gd name="connsiteX76" fmla="*/ 678180 w 953770"/>
              <a:gd name="connsiteY76" fmla="*/ 436100 h 1788650"/>
              <a:gd name="connsiteX77" fmla="*/ 704850 w 953770"/>
              <a:gd name="connsiteY77" fmla="*/ 474200 h 1788650"/>
              <a:gd name="connsiteX78" fmla="*/ 741317 w 953770"/>
              <a:gd name="connsiteY78" fmla="*/ 549312 h 1788650"/>
              <a:gd name="connsiteX79" fmla="*/ 767987 w 953770"/>
              <a:gd name="connsiteY79" fmla="*/ 599930 h 1788650"/>
              <a:gd name="connsiteX80" fmla="*/ 798467 w 953770"/>
              <a:gd name="connsiteY80" fmla="*/ 651093 h 1788650"/>
              <a:gd name="connsiteX81" fmla="*/ 807176 w 953770"/>
              <a:gd name="connsiteY81" fmla="*/ 567273 h 1788650"/>
              <a:gd name="connsiteX82" fmla="*/ 801188 w 953770"/>
              <a:gd name="connsiteY82" fmla="*/ 501959 h 1788650"/>
              <a:gd name="connsiteX83" fmla="*/ 796290 w 953770"/>
              <a:gd name="connsiteY83" fmla="*/ 401810 h 1788650"/>
              <a:gd name="connsiteX84" fmla="*/ 792480 w 953770"/>
              <a:gd name="connsiteY84" fmla="*/ 337040 h 1788650"/>
              <a:gd name="connsiteX85" fmla="*/ 784860 w 953770"/>
              <a:gd name="connsiteY85" fmla="*/ 291320 h 1788650"/>
              <a:gd name="connsiteX86" fmla="*/ 788670 w 953770"/>
              <a:gd name="connsiteY86" fmla="*/ 196070 h 1788650"/>
              <a:gd name="connsiteX87" fmla="*/ 792480 w 953770"/>
              <a:gd name="connsiteY87" fmla="*/ 177020 h 1788650"/>
              <a:gd name="connsiteX88" fmla="*/ 800100 w 953770"/>
              <a:gd name="connsiteY88" fmla="*/ 199880 h 1788650"/>
              <a:gd name="connsiteX89" fmla="*/ 803910 w 953770"/>
              <a:gd name="connsiteY89" fmla="*/ 237980 h 1788650"/>
              <a:gd name="connsiteX90" fmla="*/ 807720 w 953770"/>
              <a:gd name="connsiteY90" fmla="*/ 268460 h 1788650"/>
              <a:gd name="connsiteX91" fmla="*/ 815340 w 953770"/>
              <a:gd name="connsiteY91" fmla="*/ 257030 h 1788650"/>
              <a:gd name="connsiteX92" fmla="*/ 826770 w 953770"/>
              <a:gd name="connsiteY92" fmla="*/ 226550 h 1788650"/>
              <a:gd name="connsiteX93" fmla="*/ 845820 w 953770"/>
              <a:gd name="connsiteY93" fmla="*/ 180830 h 1788650"/>
              <a:gd name="connsiteX94" fmla="*/ 853440 w 953770"/>
              <a:gd name="connsiteY94" fmla="*/ 196070 h 1788650"/>
              <a:gd name="connsiteX95" fmla="*/ 868680 w 953770"/>
              <a:gd name="connsiteY95" fmla="*/ 218930 h 1788650"/>
              <a:gd name="connsiteX96" fmla="*/ 876300 w 953770"/>
              <a:gd name="connsiteY96" fmla="*/ 199880 h 1788650"/>
              <a:gd name="connsiteX97" fmla="*/ 883920 w 953770"/>
              <a:gd name="connsiteY97" fmla="*/ 188450 h 1788650"/>
              <a:gd name="connsiteX98" fmla="*/ 887730 w 953770"/>
              <a:gd name="connsiteY98" fmla="*/ 237980 h 1788650"/>
              <a:gd name="connsiteX99" fmla="*/ 894806 w 953770"/>
              <a:gd name="connsiteY99" fmla="*/ 265739 h 1788650"/>
              <a:gd name="connsiteX100" fmla="*/ 906780 w 953770"/>
              <a:gd name="connsiteY100" fmla="*/ 226550 h 1788650"/>
              <a:gd name="connsiteX101" fmla="*/ 929640 w 953770"/>
              <a:gd name="connsiteY101" fmla="*/ 218930 h 1788650"/>
              <a:gd name="connsiteX102" fmla="*/ 933450 w 953770"/>
              <a:gd name="connsiteY102" fmla="*/ 207500 h 1788650"/>
              <a:gd name="connsiteX103" fmla="*/ 944880 w 953770"/>
              <a:gd name="connsiteY103" fmla="*/ 241790 h 1788650"/>
              <a:gd name="connsiteX104" fmla="*/ 941070 w 953770"/>
              <a:gd name="connsiteY104" fmla="*/ 302750 h 1788650"/>
              <a:gd name="connsiteX105" fmla="*/ 944880 w 953770"/>
              <a:gd name="connsiteY105" fmla="*/ 401810 h 1788650"/>
              <a:gd name="connsiteX106" fmla="*/ 948690 w 953770"/>
              <a:gd name="connsiteY106" fmla="*/ 428480 h 1788650"/>
              <a:gd name="connsiteX107" fmla="*/ 952500 w 953770"/>
              <a:gd name="connsiteY107" fmla="*/ 470390 h 1788650"/>
              <a:gd name="connsiteX108" fmla="*/ 950867 w 953770"/>
              <a:gd name="connsiteY108" fmla="*/ 552033 h 1788650"/>
              <a:gd name="connsiteX109" fmla="*/ 945969 w 953770"/>
              <a:gd name="connsiteY109" fmla="*/ 645650 h 1788650"/>
              <a:gd name="connsiteX110" fmla="*/ 946513 w 953770"/>
              <a:gd name="connsiteY110" fmla="*/ 731647 h 1788650"/>
              <a:gd name="connsiteX111" fmla="*/ 938893 w 953770"/>
              <a:gd name="connsiteY111" fmla="*/ 788253 h 1788650"/>
              <a:gd name="connsiteX112" fmla="*/ 941070 w 953770"/>
              <a:gd name="connsiteY112" fmla="*/ 862820 h 1788650"/>
              <a:gd name="connsiteX113" fmla="*/ 933450 w 953770"/>
              <a:gd name="connsiteY113" fmla="*/ 935210 h 1788650"/>
              <a:gd name="connsiteX114" fmla="*/ 925830 w 953770"/>
              <a:gd name="connsiteY114" fmla="*/ 988550 h 1788650"/>
              <a:gd name="connsiteX115" fmla="*/ 929640 w 953770"/>
              <a:gd name="connsiteY115" fmla="*/ 1057130 h 1788650"/>
              <a:gd name="connsiteX116" fmla="*/ 927463 w 953770"/>
              <a:gd name="connsiteY116" fmla="*/ 1130608 h 1788650"/>
              <a:gd name="connsiteX117" fmla="*/ 917121 w 953770"/>
              <a:gd name="connsiteY117" fmla="*/ 1211707 h 1788650"/>
              <a:gd name="connsiteX118" fmla="*/ 917665 w 953770"/>
              <a:gd name="connsiteY118" fmla="*/ 1276477 h 1788650"/>
              <a:gd name="connsiteX119" fmla="*/ 907324 w 953770"/>
              <a:gd name="connsiteY119" fmla="*/ 1341247 h 1788650"/>
              <a:gd name="connsiteX120" fmla="*/ 910590 w 953770"/>
              <a:gd name="connsiteY120" fmla="*/ 1380980 h 1788650"/>
              <a:gd name="connsiteX121" fmla="*/ 902970 w 953770"/>
              <a:gd name="connsiteY121" fmla="*/ 1460446 h 1788650"/>
              <a:gd name="connsiteX122" fmla="*/ 898071 w 953770"/>
              <a:gd name="connsiteY122" fmla="*/ 1525216 h 1788650"/>
              <a:gd name="connsiteX123" fmla="*/ 892628 w 953770"/>
              <a:gd name="connsiteY123" fmla="*/ 1573113 h 1788650"/>
              <a:gd name="connsiteX124" fmla="*/ 887730 w 953770"/>
              <a:gd name="connsiteY124" fmla="*/ 1609580 h 1788650"/>
              <a:gd name="connsiteX125" fmla="*/ 891540 w 953770"/>
              <a:gd name="connsiteY125" fmla="*/ 1617200 h 1788650"/>
              <a:gd name="connsiteX0" fmla="*/ 697230 w 953770"/>
              <a:gd name="connsiteY0" fmla="*/ 1788650 h 1788650"/>
              <a:gd name="connsiteX1" fmla="*/ 704850 w 953770"/>
              <a:gd name="connsiteY1" fmla="*/ 1758170 h 1788650"/>
              <a:gd name="connsiteX2" fmla="*/ 708660 w 953770"/>
              <a:gd name="connsiteY2" fmla="*/ 1742930 h 1788650"/>
              <a:gd name="connsiteX3" fmla="*/ 712470 w 953770"/>
              <a:gd name="connsiteY3" fmla="*/ 1716260 h 1788650"/>
              <a:gd name="connsiteX4" fmla="*/ 723900 w 953770"/>
              <a:gd name="connsiteY4" fmla="*/ 1674350 h 1788650"/>
              <a:gd name="connsiteX5" fmla="*/ 717913 w 953770"/>
              <a:gd name="connsiteY5" fmla="*/ 1601416 h 1788650"/>
              <a:gd name="connsiteX6" fmla="*/ 730975 w 953770"/>
              <a:gd name="connsiteY6" fmla="*/ 1540456 h 1788650"/>
              <a:gd name="connsiteX7" fmla="*/ 725533 w 953770"/>
              <a:gd name="connsiteY7" fmla="*/ 1424522 h 1788650"/>
              <a:gd name="connsiteX8" fmla="*/ 729342 w 953770"/>
              <a:gd name="connsiteY8" fmla="*/ 1358120 h 1788650"/>
              <a:gd name="connsiteX9" fmla="*/ 725534 w 953770"/>
              <a:gd name="connsiteY9" fmla="*/ 1267224 h 1788650"/>
              <a:gd name="connsiteX10" fmla="*/ 717369 w 953770"/>
              <a:gd name="connsiteY10" fmla="*/ 1236745 h 1788650"/>
              <a:gd name="connsiteX11" fmla="*/ 724444 w 953770"/>
              <a:gd name="connsiteY11" fmla="*/ 1201366 h 1788650"/>
              <a:gd name="connsiteX12" fmla="*/ 716824 w 953770"/>
              <a:gd name="connsiteY12" fmla="*/ 1120811 h 1788650"/>
              <a:gd name="connsiteX13" fmla="*/ 715192 w 953770"/>
              <a:gd name="connsiteY13" fmla="*/ 1002702 h 1788650"/>
              <a:gd name="connsiteX14" fmla="*/ 701040 w 953770"/>
              <a:gd name="connsiteY14" fmla="*/ 897110 h 1788650"/>
              <a:gd name="connsiteX15" fmla="*/ 693420 w 953770"/>
              <a:gd name="connsiteY15" fmla="*/ 881870 h 1788650"/>
              <a:gd name="connsiteX16" fmla="*/ 685800 w 953770"/>
              <a:gd name="connsiteY16" fmla="*/ 859010 h 1788650"/>
              <a:gd name="connsiteX17" fmla="*/ 674370 w 953770"/>
              <a:gd name="connsiteY17" fmla="*/ 832340 h 1788650"/>
              <a:gd name="connsiteX18" fmla="*/ 666750 w 953770"/>
              <a:gd name="connsiteY18" fmla="*/ 817100 h 1788650"/>
              <a:gd name="connsiteX19" fmla="*/ 659130 w 953770"/>
              <a:gd name="connsiteY19" fmla="*/ 794240 h 1788650"/>
              <a:gd name="connsiteX20" fmla="*/ 655320 w 953770"/>
              <a:gd name="connsiteY20" fmla="*/ 779000 h 1788650"/>
              <a:gd name="connsiteX21" fmla="*/ 647700 w 953770"/>
              <a:gd name="connsiteY21" fmla="*/ 767570 h 1788650"/>
              <a:gd name="connsiteX22" fmla="*/ 640080 w 953770"/>
              <a:gd name="connsiteY22" fmla="*/ 737090 h 1788650"/>
              <a:gd name="connsiteX23" fmla="*/ 636270 w 953770"/>
              <a:gd name="connsiteY23" fmla="*/ 725660 h 1788650"/>
              <a:gd name="connsiteX24" fmla="*/ 632460 w 953770"/>
              <a:gd name="connsiteY24" fmla="*/ 710420 h 1788650"/>
              <a:gd name="connsiteX25" fmla="*/ 624840 w 953770"/>
              <a:gd name="connsiteY25" fmla="*/ 698990 h 1788650"/>
              <a:gd name="connsiteX26" fmla="*/ 621030 w 953770"/>
              <a:gd name="connsiteY26" fmla="*/ 683750 h 1788650"/>
              <a:gd name="connsiteX27" fmla="*/ 605790 w 953770"/>
              <a:gd name="connsiteY27" fmla="*/ 653270 h 1788650"/>
              <a:gd name="connsiteX28" fmla="*/ 586740 w 953770"/>
              <a:gd name="connsiteY28" fmla="*/ 622790 h 1788650"/>
              <a:gd name="connsiteX29" fmla="*/ 567690 w 953770"/>
              <a:gd name="connsiteY29" fmla="*/ 584690 h 1788650"/>
              <a:gd name="connsiteX30" fmla="*/ 567690 w 953770"/>
              <a:gd name="connsiteY30" fmla="*/ 584690 h 1788650"/>
              <a:gd name="connsiteX31" fmla="*/ 537210 w 953770"/>
              <a:gd name="connsiteY31" fmla="*/ 538970 h 1788650"/>
              <a:gd name="connsiteX32" fmla="*/ 518160 w 953770"/>
              <a:gd name="connsiteY32" fmla="*/ 504680 h 1788650"/>
              <a:gd name="connsiteX33" fmla="*/ 510540 w 953770"/>
              <a:gd name="connsiteY33" fmla="*/ 493250 h 1788650"/>
              <a:gd name="connsiteX34" fmla="*/ 468630 w 953770"/>
              <a:gd name="connsiteY34" fmla="*/ 455150 h 1788650"/>
              <a:gd name="connsiteX35" fmla="*/ 434340 w 953770"/>
              <a:gd name="connsiteY35" fmla="*/ 417050 h 1788650"/>
              <a:gd name="connsiteX36" fmla="*/ 403860 w 953770"/>
              <a:gd name="connsiteY36" fmla="*/ 390380 h 1788650"/>
              <a:gd name="connsiteX37" fmla="*/ 369570 w 953770"/>
              <a:gd name="connsiteY37" fmla="*/ 359900 h 1788650"/>
              <a:gd name="connsiteX38" fmla="*/ 342900 w 953770"/>
              <a:gd name="connsiteY38" fmla="*/ 344660 h 1788650"/>
              <a:gd name="connsiteX39" fmla="*/ 308610 w 953770"/>
              <a:gd name="connsiteY39" fmla="*/ 317990 h 1788650"/>
              <a:gd name="connsiteX40" fmla="*/ 281940 w 953770"/>
              <a:gd name="connsiteY40" fmla="*/ 302750 h 1788650"/>
              <a:gd name="connsiteX41" fmla="*/ 270510 w 953770"/>
              <a:gd name="connsiteY41" fmla="*/ 295130 h 1788650"/>
              <a:gd name="connsiteX42" fmla="*/ 224246 w 953770"/>
              <a:gd name="connsiteY42" fmla="*/ 264106 h 1788650"/>
              <a:gd name="connsiteX43" fmla="*/ 188323 w 953770"/>
              <a:gd name="connsiteY43" fmla="*/ 247232 h 1788650"/>
              <a:gd name="connsiteX44" fmla="*/ 163286 w 953770"/>
              <a:gd name="connsiteY44" fmla="*/ 215120 h 1788650"/>
              <a:gd name="connsiteX45" fmla="*/ 117566 w 953770"/>
              <a:gd name="connsiteY45" fmla="*/ 195526 h 1788650"/>
              <a:gd name="connsiteX46" fmla="*/ 76200 w 953770"/>
              <a:gd name="connsiteY46" fmla="*/ 167768 h 1788650"/>
              <a:gd name="connsiteX47" fmla="*/ 30480 w 953770"/>
              <a:gd name="connsiteY47" fmla="*/ 142730 h 1788650"/>
              <a:gd name="connsiteX48" fmla="*/ 22860 w 953770"/>
              <a:gd name="connsiteY48" fmla="*/ 127490 h 1788650"/>
              <a:gd name="connsiteX49" fmla="*/ 11430 w 953770"/>
              <a:gd name="connsiteY49" fmla="*/ 119870 h 1788650"/>
              <a:gd name="connsiteX50" fmla="*/ 19050 w 953770"/>
              <a:gd name="connsiteY50" fmla="*/ 104630 h 1788650"/>
              <a:gd name="connsiteX51" fmla="*/ 30480 w 953770"/>
              <a:gd name="connsiteY51" fmla="*/ 116060 h 1788650"/>
              <a:gd name="connsiteX52" fmla="*/ 41910 w 953770"/>
              <a:gd name="connsiteY52" fmla="*/ 123680 h 1788650"/>
              <a:gd name="connsiteX53" fmla="*/ 60960 w 953770"/>
              <a:gd name="connsiteY53" fmla="*/ 127490 h 1788650"/>
              <a:gd name="connsiteX54" fmla="*/ 53340 w 953770"/>
              <a:gd name="connsiteY54" fmla="*/ 97010 h 1788650"/>
              <a:gd name="connsiteX55" fmla="*/ 49530 w 953770"/>
              <a:gd name="connsiteY55" fmla="*/ 77960 h 1788650"/>
              <a:gd name="connsiteX56" fmla="*/ 72390 w 953770"/>
              <a:gd name="connsiteY56" fmla="*/ 93200 h 1788650"/>
              <a:gd name="connsiteX57" fmla="*/ 83820 w 953770"/>
              <a:gd name="connsiteY57" fmla="*/ 70340 h 1788650"/>
              <a:gd name="connsiteX58" fmla="*/ 110490 w 953770"/>
              <a:gd name="connsiteY58" fmla="*/ 89390 h 1788650"/>
              <a:gd name="connsiteX59" fmla="*/ 118110 w 953770"/>
              <a:gd name="connsiteY59" fmla="*/ 74150 h 1788650"/>
              <a:gd name="connsiteX60" fmla="*/ 125730 w 953770"/>
              <a:gd name="connsiteY60" fmla="*/ 51290 h 1788650"/>
              <a:gd name="connsiteX61" fmla="*/ 133350 w 953770"/>
              <a:gd name="connsiteY61" fmla="*/ 62720 h 1788650"/>
              <a:gd name="connsiteX62" fmla="*/ 140970 w 953770"/>
              <a:gd name="connsiteY62" fmla="*/ 51290 h 1788650"/>
              <a:gd name="connsiteX63" fmla="*/ 182880 w 953770"/>
              <a:gd name="connsiteY63" fmla="*/ 39860 h 1788650"/>
              <a:gd name="connsiteX64" fmla="*/ 211182 w 953770"/>
              <a:gd name="connsiteY64" fmla="*/ 51834 h 1788650"/>
              <a:gd name="connsiteX65" fmla="*/ 242207 w 953770"/>
              <a:gd name="connsiteY65" fmla="*/ 74695 h 1788650"/>
              <a:gd name="connsiteX66" fmla="*/ 283573 w 953770"/>
              <a:gd name="connsiteY66" fmla="*/ 104085 h 1788650"/>
              <a:gd name="connsiteX67" fmla="*/ 349431 w 953770"/>
              <a:gd name="connsiteY67" fmla="*/ 132389 h 1788650"/>
              <a:gd name="connsiteX68" fmla="*/ 389165 w 953770"/>
              <a:gd name="connsiteY68" fmla="*/ 159058 h 1788650"/>
              <a:gd name="connsiteX69" fmla="*/ 421277 w 953770"/>
              <a:gd name="connsiteY69" fmla="*/ 181374 h 1788650"/>
              <a:gd name="connsiteX70" fmla="*/ 457200 w 953770"/>
              <a:gd name="connsiteY70" fmla="*/ 209677 h 1788650"/>
              <a:gd name="connsiteX71" fmla="*/ 524147 w 953770"/>
              <a:gd name="connsiteY71" fmla="*/ 265195 h 1788650"/>
              <a:gd name="connsiteX72" fmla="*/ 555716 w 953770"/>
              <a:gd name="connsiteY72" fmla="*/ 294586 h 1788650"/>
              <a:gd name="connsiteX73" fmla="*/ 594360 w 953770"/>
              <a:gd name="connsiteY73" fmla="*/ 331597 h 1788650"/>
              <a:gd name="connsiteX74" fmla="*/ 622119 w 953770"/>
              <a:gd name="connsiteY74" fmla="*/ 369697 h 1788650"/>
              <a:gd name="connsiteX75" fmla="*/ 647700 w 953770"/>
              <a:gd name="connsiteY75" fmla="*/ 390380 h 1788650"/>
              <a:gd name="connsiteX76" fmla="*/ 678180 w 953770"/>
              <a:gd name="connsiteY76" fmla="*/ 436100 h 1788650"/>
              <a:gd name="connsiteX77" fmla="*/ 704850 w 953770"/>
              <a:gd name="connsiteY77" fmla="*/ 474200 h 1788650"/>
              <a:gd name="connsiteX78" fmla="*/ 741317 w 953770"/>
              <a:gd name="connsiteY78" fmla="*/ 549312 h 1788650"/>
              <a:gd name="connsiteX79" fmla="*/ 767987 w 953770"/>
              <a:gd name="connsiteY79" fmla="*/ 599930 h 1788650"/>
              <a:gd name="connsiteX80" fmla="*/ 798467 w 953770"/>
              <a:gd name="connsiteY80" fmla="*/ 651093 h 1788650"/>
              <a:gd name="connsiteX81" fmla="*/ 807176 w 953770"/>
              <a:gd name="connsiteY81" fmla="*/ 567273 h 1788650"/>
              <a:gd name="connsiteX82" fmla="*/ 801188 w 953770"/>
              <a:gd name="connsiteY82" fmla="*/ 501959 h 1788650"/>
              <a:gd name="connsiteX83" fmla="*/ 796290 w 953770"/>
              <a:gd name="connsiteY83" fmla="*/ 401810 h 1788650"/>
              <a:gd name="connsiteX84" fmla="*/ 792480 w 953770"/>
              <a:gd name="connsiteY84" fmla="*/ 337040 h 1788650"/>
              <a:gd name="connsiteX85" fmla="*/ 784860 w 953770"/>
              <a:gd name="connsiteY85" fmla="*/ 291320 h 1788650"/>
              <a:gd name="connsiteX86" fmla="*/ 788670 w 953770"/>
              <a:gd name="connsiteY86" fmla="*/ 196070 h 1788650"/>
              <a:gd name="connsiteX87" fmla="*/ 792480 w 953770"/>
              <a:gd name="connsiteY87" fmla="*/ 177020 h 1788650"/>
              <a:gd name="connsiteX88" fmla="*/ 800100 w 953770"/>
              <a:gd name="connsiteY88" fmla="*/ 199880 h 1788650"/>
              <a:gd name="connsiteX89" fmla="*/ 803910 w 953770"/>
              <a:gd name="connsiteY89" fmla="*/ 237980 h 1788650"/>
              <a:gd name="connsiteX90" fmla="*/ 807720 w 953770"/>
              <a:gd name="connsiteY90" fmla="*/ 268460 h 1788650"/>
              <a:gd name="connsiteX91" fmla="*/ 815340 w 953770"/>
              <a:gd name="connsiteY91" fmla="*/ 257030 h 1788650"/>
              <a:gd name="connsiteX92" fmla="*/ 826770 w 953770"/>
              <a:gd name="connsiteY92" fmla="*/ 226550 h 1788650"/>
              <a:gd name="connsiteX93" fmla="*/ 845820 w 953770"/>
              <a:gd name="connsiteY93" fmla="*/ 180830 h 1788650"/>
              <a:gd name="connsiteX94" fmla="*/ 853440 w 953770"/>
              <a:gd name="connsiteY94" fmla="*/ 196070 h 1788650"/>
              <a:gd name="connsiteX95" fmla="*/ 868680 w 953770"/>
              <a:gd name="connsiteY95" fmla="*/ 218930 h 1788650"/>
              <a:gd name="connsiteX96" fmla="*/ 876300 w 953770"/>
              <a:gd name="connsiteY96" fmla="*/ 199880 h 1788650"/>
              <a:gd name="connsiteX97" fmla="*/ 883920 w 953770"/>
              <a:gd name="connsiteY97" fmla="*/ 188450 h 1788650"/>
              <a:gd name="connsiteX98" fmla="*/ 887730 w 953770"/>
              <a:gd name="connsiteY98" fmla="*/ 237980 h 1788650"/>
              <a:gd name="connsiteX99" fmla="*/ 894806 w 953770"/>
              <a:gd name="connsiteY99" fmla="*/ 265739 h 1788650"/>
              <a:gd name="connsiteX100" fmla="*/ 906780 w 953770"/>
              <a:gd name="connsiteY100" fmla="*/ 226550 h 1788650"/>
              <a:gd name="connsiteX101" fmla="*/ 929640 w 953770"/>
              <a:gd name="connsiteY101" fmla="*/ 218930 h 1788650"/>
              <a:gd name="connsiteX102" fmla="*/ 933450 w 953770"/>
              <a:gd name="connsiteY102" fmla="*/ 207500 h 1788650"/>
              <a:gd name="connsiteX103" fmla="*/ 944880 w 953770"/>
              <a:gd name="connsiteY103" fmla="*/ 241790 h 1788650"/>
              <a:gd name="connsiteX104" fmla="*/ 941070 w 953770"/>
              <a:gd name="connsiteY104" fmla="*/ 302750 h 1788650"/>
              <a:gd name="connsiteX105" fmla="*/ 944880 w 953770"/>
              <a:gd name="connsiteY105" fmla="*/ 401810 h 1788650"/>
              <a:gd name="connsiteX106" fmla="*/ 948690 w 953770"/>
              <a:gd name="connsiteY106" fmla="*/ 428480 h 1788650"/>
              <a:gd name="connsiteX107" fmla="*/ 952500 w 953770"/>
              <a:gd name="connsiteY107" fmla="*/ 470390 h 1788650"/>
              <a:gd name="connsiteX108" fmla="*/ 950867 w 953770"/>
              <a:gd name="connsiteY108" fmla="*/ 552033 h 1788650"/>
              <a:gd name="connsiteX109" fmla="*/ 945969 w 953770"/>
              <a:gd name="connsiteY109" fmla="*/ 645650 h 1788650"/>
              <a:gd name="connsiteX110" fmla="*/ 946513 w 953770"/>
              <a:gd name="connsiteY110" fmla="*/ 731647 h 1788650"/>
              <a:gd name="connsiteX111" fmla="*/ 938893 w 953770"/>
              <a:gd name="connsiteY111" fmla="*/ 788253 h 1788650"/>
              <a:gd name="connsiteX112" fmla="*/ 941070 w 953770"/>
              <a:gd name="connsiteY112" fmla="*/ 862820 h 1788650"/>
              <a:gd name="connsiteX113" fmla="*/ 933450 w 953770"/>
              <a:gd name="connsiteY113" fmla="*/ 935210 h 1788650"/>
              <a:gd name="connsiteX114" fmla="*/ 925830 w 953770"/>
              <a:gd name="connsiteY114" fmla="*/ 988550 h 1788650"/>
              <a:gd name="connsiteX115" fmla="*/ 929640 w 953770"/>
              <a:gd name="connsiteY115" fmla="*/ 1057130 h 1788650"/>
              <a:gd name="connsiteX116" fmla="*/ 927463 w 953770"/>
              <a:gd name="connsiteY116" fmla="*/ 1130608 h 1788650"/>
              <a:gd name="connsiteX117" fmla="*/ 917121 w 953770"/>
              <a:gd name="connsiteY117" fmla="*/ 1211707 h 1788650"/>
              <a:gd name="connsiteX118" fmla="*/ 917665 w 953770"/>
              <a:gd name="connsiteY118" fmla="*/ 1276477 h 1788650"/>
              <a:gd name="connsiteX119" fmla="*/ 907324 w 953770"/>
              <a:gd name="connsiteY119" fmla="*/ 1341247 h 1788650"/>
              <a:gd name="connsiteX120" fmla="*/ 910590 w 953770"/>
              <a:gd name="connsiteY120" fmla="*/ 1380980 h 1788650"/>
              <a:gd name="connsiteX121" fmla="*/ 902970 w 953770"/>
              <a:gd name="connsiteY121" fmla="*/ 1460446 h 1788650"/>
              <a:gd name="connsiteX122" fmla="*/ 898071 w 953770"/>
              <a:gd name="connsiteY122" fmla="*/ 1525216 h 1788650"/>
              <a:gd name="connsiteX123" fmla="*/ 892628 w 953770"/>
              <a:gd name="connsiteY123" fmla="*/ 1573113 h 1788650"/>
              <a:gd name="connsiteX124" fmla="*/ 887730 w 953770"/>
              <a:gd name="connsiteY124" fmla="*/ 1609580 h 1788650"/>
              <a:gd name="connsiteX125" fmla="*/ 891540 w 953770"/>
              <a:gd name="connsiteY125" fmla="*/ 1617200 h 1788650"/>
              <a:gd name="connsiteX0" fmla="*/ 697230 w 953770"/>
              <a:gd name="connsiteY0" fmla="*/ 1788650 h 1788650"/>
              <a:gd name="connsiteX1" fmla="*/ 704850 w 953770"/>
              <a:gd name="connsiteY1" fmla="*/ 1758170 h 1788650"/>
              <a:gd name="connsiteX2" fmla="*/ 708660 w 953770"/>
              <a:gd name="connsiteY2" fmla="*/ 1742930 h 1788650"/>
              <a:gd name="connsiteX3" fmla="*/ 712470 w 953770"/>
              <a:gd name="connsiteY3" fmla="*/ 1716260 h 1788650"/>
              <a:gd name="connsiteX4" fmla="*/ 699407 w 953770"/>
              <a:gd name="connsiteY4" fmla="*/ 1679793 h 1788650"/>
              <a:gd name="connsiteX5" fmla="*/ 717913 w 953770"/>
              <a:gd name="connsiteY5" fmla="*/ 1601416 h 1788650"/>
              <a:gd name="connsiteX6" fmla="*/ 730975 w 953770"/>
              <a:gd name="connsiteY6" fmla="*/ 1540456 h 1788650"/>
              <a:gd name="connsiteX7" fmla="*/ 725533 w 953770"/>
              <a:gd name="connsiteY7" fmla="*/ 1424522 h 1788650"/>
              <a:gd name="connsiteX8" fmla="*/ 729342 w 953770"/>
              <a:gd name="connsiteY8" fmla="*/ 1358120 h 1788650"/>
              <a:gd name="connsiteX9" fmla="*/ 725534 w 953770"/>
              <a:gd name="connsiteY9" fmla="*/ 1267224 h 1788650"/>
              <a:gd name="connsiteX10" fmla="*/ 717369 w 953770"/>
              <a:gd name="connsiteY10" fmla="*/ 1236745 h 1788650"/>
              <a:gd name="connsiteX11" fmla="*/ 724444 w 953770"/>
              <a:gd name="connsiteY11" fmla="*/ 1201366 h 1788650"/>
              <a:gd name="connsiteX12" fmla="*/ 716824 w 953770"/>
              <a:gd name="connsiteY12" fmla="*/ 1120811 h 1788650"/>
              <a:gd name="connsiteX13" fmla="*/ 715192 w 953770"/>
              <a:gd name="connsiteY13" fmla="*/ 1002702 h 1788650"/>
              <a:gd name="connsiteX14" fmla="*/ 701040 w 953770"/>
              <a:gd name="connsiteY14" fmla="*/ 897110 h 1788650"/>
              <a:gd name="connsiteX15" fmla="*/ 693420 w 953770"/>
              <a:gd name="connsiteY15" fmla="*/ 881870 h 1788650"/>
              <a:gd name="connsiteX16" fmla="*/ 685800 w 953770"/>
              <a:gd name="connsiteY16" fmla="*/ 859010 h 1788650"/>
              <a:gd name="connsiteX17" fmla="*/ 674370 w 953770"/>
              <a:gd name="connsiteY17" fmla="*/ 832340 h 1788650"/>
              <a:gd name="connsiteX18" fmla="*/ 666750 w 953770"/>
              <a:gd name="connsiteY18" fmla="*/ 817100 h 1788650"/>
              <a:gd name="connsiteX19" fmla="*/ 659130 w 953770"/>
              <a:gd name="connsiteY19" fmla="*/ 794240 h 1788650"/>
              <a:gd name="connsiteX20" fmla="*/ 655320 w 953770"/>
              <a:gd name="connsiteY20" fmla="*/ 779000 h 1788650"/>
              <a:gd name="connsiteX21" fmla="*/ 647700 w 953770"/>
              <a:gd name="connsiteY21" fmla="*/ 767570 h 1788650"/>
              <a:gd name="connsiteX22" fmla="*/ 640080 w 953770"/>
              <a:gd name="connsiteY22" fmla="*/ 737090 h 1788650"/>
              <a:gd name="connsiteX23" fmla="*/ 636270 w 953770"/>
              <a:gd name="connsiteY23" fmla="*/ 725660 h 1788650"/>
              <a:gd name="connsiteX24" fmla="*/ 632460 w 953770"/>
              <a:gd name="connsiteY24" fmla="*/ 710420 h 1788650"/>
              <a:gd name="connsiteX25" fmla="*/ 624840 w 953770"/>
              <a:gd name="connsiteY25" fmla="*/ 698990 h 1788650"/>
              <a:gd name="connsiteX26" fmla="*/ 621030 w 953770"/>
              <a:gd name="connsiteY26" fmla="*/ 683750 h 1788650"/>
              <a:gd name="connsiteX27" fmla="*/ 605790 w 953770"/>
              <a:gd name="connsiteY27" fmla="*/ 653270 h 1788650"/>
              <a:gd name="connsiteX28" fmla="*/ 586740 w 953770"/>
              <a:gd name="connsiteY28" fmla="*/ 622790 h 1788650"/>
              <a:gd name="connsiteX29" fmla="*/ 567690 w 953770"/>
              <a:gd name="connsiteY29" fmla="*/ 584690 h 1788650"/>
              <a:gd name="connsiteX30" fmla="*/ 567690 w 953770"/>
              <a:gd name="connsiteY30" fmla="*/ 584690 h 1788650"/>
              <a:gd name="connsiteX31" fmla="*/ 537210 w 953770"/>
              <a:gd name="connsiteY31" fmla="*/ 538970 h 1788650"/>
              <a:gd name="connsiteX32" fmla="*/ 518160 w 953770"/>
              <a:gd name="connsiteY32" fmla="*/ 504680 h 1788650"/>
              <a:gd name="connsiteX33" fmla="*/ 510540 w 953770"/>
              <a:gd name="connsiteY33" fmla="*/ 493250 h 1788650"/>
              <a:gd name="connsiteX34" fmla="*/ 468630 w 953770"/>
              <a:gd name="connsiteY34" fmla="*/ 455150 h 1788650"/>
              <a:gd name="connsiteX35" fmla="*/ 434340 w 953770"/>
              <a:gd name="connsiteY35" fmla="*/ 417050 h 1788650"/>
              <a:gd name="connsiteX36" fmla="*/ 403860 w 953770"/>
              <a:gd name="connsiteY36" fmla="*/ 390380 h 1788650"/>
              <a:gd name="connsiteX37" fmla="*/ 369570 w 953770"/>
              <a:gd name="connsiteY37" fmla="*/ 359900 h 1788650"/>
              <a:gd name="connsiteX38" fmla="*/ 342900 w 953770"/>
              <a:gd name="connsiteY38" fmla="*/ 344660 h 1788650"/>
              <a:gd name="connsiteX39" fmla="*/ 308610 w 953770"/>
              <a:gd name="connsiteY39" fmla="*/ 317990 h 1788650"/>
              <a:gd name="connsiteX40" fmla="*/ 281940 w 953770"/>
              <a:gd name="connsiteY40" fmla="*/ 302750 h 1788650"/>
              <a:gd name="connsiteX41" fmla="*/ 270510 w 953770"/>
              <a:gd name="connsiteY41" fmla="*/ 295130 h 1788650"/>
              <a:gd name="connsiteX42" fmla="*/ 224246 w 953770"/>
              <a:gd name="connsiteY42" fmla="*/ 264106 h 1788650"/>
              <a:gd name="connsiteX43" fmla="*/ 188323 w 953770"/>
              <a:gd name="connsiteY43" fmla="*/ 247232 h 1788650"/>
              <a:gd name="connsiteX44" fmla="*/ 163286 w 953770"/>
              <a:gd name="connsiteY44" fmla="*/ 215120 h 1788650"/>
              <a:gd name="connsiteX45" fmla="*/ 117566 w 953770"/>
              <a:gd name="connsiteY45" fmla="*/ 195526 h 1788650"/>
              <a:gd name="connsiteX46" fmla="*/ 76200 w 953770"/>
              <a:gd name="connsiteY46" fmla="*/ 167768 h 1788650"/>
              <a:gd name="connsiteX47" fmla="*/ 30480 w 953770"/>
              <a:gd name="connsiteY47" fmla="*/ 142730 h 1788650"/>
              <a:gd name="connsiteX48" fmla="*/ 22860 w 953770"/>
              <a:gd name="connsiteY48" fmla="*/ 127490 h 1788650"/>
              <a:gd name="connsiteX49" fmla="*/ 11430 w 953770"/>
              <a:gd name="connsiteY49" fmla="*/ 119870 h 1788650"/>
              <a:gd name="connsiteX50" fmla="*/ 19050 w 953770"/>
              <a:gd name="connsiteY50" fmla="*/ 104630 h 1788650"/>
              <a:gd name="connsiteX51" fmla="*/ 30480 w 953770"/>
              <a:gd name="connsiteY51" fmla="*/ 116060 h 1788650"/>
              <a:gd name="connsiteX52" fmla="*/ 41910 w 953770"/>
              <a:gd name="connsiteY52" fmla="*/ 123680 h 1788650"/>
              <a:gd name="connsiteX53" fmla="*/ 60960 w 953770"/>
              <a:gd name="connsiteY53" fmla="*/ 127490 h 1788650"/>
              <a:gd name="connsiteX54" fmla="*/ 53340 w 953770"/>
              <a:gd name="connsiteY54" fmla="*/ 97010 h 1788650"/>
              <a:gd name="connsiteX55" fmla="*/ 49530 w 953770"/>
              <a:gd name="connsiteY55" fmla="*/ 77960 h 1788650"/>
              <a:gd name="connsiteX56" fmla="*/ 72390 w 953770"/>
              <a:gd name="connsiteY56" fmla="*/ 93200 h 1788650"/>
              <a:gd name="connsiteX57" fmla="*/ 83820 w 953770"/>
              <a:gd name="connsiteY57" fmla="*/ 70340 h 1788650"/>
              <a:gd name="connsiteX58" fmla="*/ 110490 w 953770"/>
              <a:gd name="connsiteY58" fmla="*/ 89390 h 1788650"/>
              <a:gd name="connsiteX59" fmla="*/ 118110 w 953770"/>
              <a:gd name="connsiteY59" fmla="*/ 74150 h 1788650"/>
              <a:gd name="connsiteX60" fmla="*/ 125730 w 953770"/>
              <a:gd name="connsiteY60" fmla="*/ 51290 h 1788650"/>
              <a:gd name="connsiteX61" fmla="*/ 133350 w 953770"/>
              <a:gd name="connsiteY61" fmla="*/ 62720 h 1788650"/>
              <a:gd name="connsiteX62" fmla="*/ 140970 w 953770"/>
              <a:gd name="connsiteY62" fmla="*/ 51290 h 1788650"/>
              <a:gd name="connsiteX63" fmla="*/ 182880 w 953770"/>
              <a:gd name="connsiteY63" fmla="*/ 39860 h 1788650"/>
              <a:gd name="connsiteX64" fmla="*/ 211182 w 953770"/>
              <a:gd name="connsiteY64" fmla="*/ 51834 h 1788650"/>
              <a:gd name="connsiteX65" fmla="*/ 242207 w 953770"/>
              <a:gd name="connsiteY65" fmla="*/ 74695 h 1788650"/>
              <a:gd name="connsiteX66" fmla="*/ 283573 w 953770"/>
              <a:gd name="connsiteY66" fmla="*/ 104085 h 1788650"/>
              <a:gd name="connsiteX67" fmla="*/ 349431 w 953770"/>
              <a:gd name="connsiteY67" fmla="*/ 132389 h 1788650"/>
              <a:gd name="connsiteX68" fmla="*/ 389165 w 953770"/>
              <a:gd name="connsiteY68" fmla="*/ 159058 h 1788650"/>
              <a:gd name="connsiteX69" fmla="*/ 421277 w 953770"/>
              <a:gd name="connsiteY69" fmla="*/ 181374 h 1788650"/>
              <a:gd name="connsiteX70" fmla="*/ 457200 w 953770"/>
              <a:gd name="connsiteY70" fmla="*/ 209677 h 1788650"/>
              <a:gd name="connsiteX71" fmla="*/ 524147 w 953770"/>
              <a:gd name="connsiteY71" fmla="*/ 265195 h 1788650"/>
              <a:gd name="connsiteX72" fmla="*/ 555716 w 953770"/>
              <a:gd name="connsiteY72" fmla="*/ 294586 h 1788650"/>
              <a:gd name="connsiteX73" fmla="*/ 594360 w 953770"/>
              <a:gd name="connsiteY73" fmla="*/ 331597 h 1788650"/>
              <a:gd name="connsiteX74" fmla="*/ 622119 w 953770"/>
              <a:gd name="connsiteY74" fmla="*/ 369697 h 1788650"/>
              <a:gd name="connsiteX75" fmla="*/ 647700 w 953770"/>
              <a:gd name="connsiteY75" fmla="*/ 390380 h 1788650"/>
              <a:gd name="connsiteX76" fmla="*/ 678180 w 953770"/>
              <a:gd name="connsiteY76" fmla="*/ 436100 h 1788650"/>
              <a:gd name="connsiteX77" fmla="*/ 704850 w 953770"/>
              <a:gd name="connsiteY77" fmla="*/ 474200 h 1788650"/>
              <a:gd name="connsiteX78" fmla="*/ 741317 w 953770"/>
              <a:gd name="connsiteY78" fmla="*/ 549312 h 1788650"/>
              <a:gd name="connsiteX79" fmla="*/ 767987 w 953770"/>
              <a:gd name="connsiteY79" fmla="*/ 599930 h 1788650"/>
              <a:gd name="connsiteX80" fmla="*/ 798467 w 953770"/>
              <a:gd name="connsiteY80" fmla="*/ 651093 h 1788650"/>
              <a:gd name="connsiteX81" fmla="*/ 807176 w 953770"/>
              <a:gd name="connsiteY81" fmla="*/ 567273 h 1788650"/>
              <a:gd name="connsiteX82" fmla="*/ 801188 w 953770"/>
              <a:gd name="connsiteY82" fmla="*/ 501959 h 1788650"/>
              <a:gd name="connsiteX83" fmla="*/ 796290 w 953770"/>
              <a:gd name="connsiteY83" fmla="*/ 401810 h 1788650"/>
              <a:gd name="connsiteX84" fmla="*/ 792480 w 953770"/>
              <a:gd name="connsiteY84" fmla="*/ 337040 h 1788650"/>
              <a:gd name="connsiteX85" fmla="*/ 784860 w 953770"/>
              <a:gd name="connsiteY85" fmla="*/ 291320 h 1788650"/>
              <a:gd name="connsiteX86" fmla="*/ 788670 w 953770"/>
              <a:gd name="connsiteY86" fmla="*/ 196070 h 1788650"/>
              <a:gd name="connsiteX87" fmla="*/ 792480 w 953770"/>
              <a:gd name="connsiteY87" fmla="*/ 177020 h 1788650"/>
              <a:gd name="connsiteX88" fmla="*/ 800100 w 953770"/>
              <a:gd name="connsiteY88" fmla="*/ 199880 h 1788650"/>
              <a:gd name="connsiteX89" fmla="*/ 803910 w 953770"/>
              <a:gd name="connsiteY89" fmla="*/ 237980 h 1788650"/>
              <a:gd name="connsiteX90" fmla="*/ 807720 w 953770"/>
              <a:gd name="connsiteY90" fmla="*/ 268460 h 1788650"/>
              <a:gd name="connsiteX91" fmla="*/ 815340 w 953770"/>
              <a:gd name="connsiteY91" fmla="*/ 257030 h 1788650"/>
              <a:gd name="connsiteX92" fmla="*/ 826770 w 953770"/>
              <a:gd name="connsiteY92" fmla="*/ 226550 h 1788650"/>
              <a:gd name="connsiteX93" fmla="*/ 845820 w 953770"/>
              <a:gd name="connsiteY93" fmla="*/ 180830 h 1788650"/>
              <a:gd name="connsiteX94" fmla="*/ 853440 w 953770"/>
              <a:gd name="connsiteY94" fmla="*/ 196070 h 1788650"/>
              <a:gd name="connsiteX95" fmla="*/ 868680 w 953770"/>
              <a:gd name="connsiteY95" fmla="*/ 218930 h 1788650"/>
              <a:gd name="connsiteX96" fmla="*/ 876300 w 953770"/>
              <a:gd name="connsiteY96" fmla="*/ 199880 h 1788650"/>
              <a:gd name="connsiteX97" fmla="*/ 883920 w 953770"/>
              <a:gd name="connsiteY97" fmla="*/ 188450 h 1788650"/>
              <a:gd name="connsiteX98" fmla="*/ 887730 w 953770"/>
              <a:gd name="connsiteY98" fmla="*/ 237980 h 1788650"/>
              <a:gd name="connsiteX99" fmla="*/ 894806 w 953770"/>
              <a:gd name="connsiteY99" fmla="*/ 265739 h 1788650"/>
              <a:gd name="connsiteX100" fmla="*/ 906780 w 953770"/>
              <a:gd name="connsiteY100" fmla="*/ 226550 h 1788650"/>
              <a:gd name="connsiteX101" fmla="*/ 929640 w 953770"/>
              <a:gd name="connsiteY101" fmla="*/ 218930 h 1788650"/>
              <a:gd name="connsiteX102" fmla="*/ 933450 w 953770"/>
              <a:gd name="connsiteY102" fmla="*/ 207500 h 1788650"/>
              <a:gd name="connsiteX103" fmla="*/ 944880 w 953770"/>
              <a:gd name="connsiteY103" fmla="*/ 241790 h 1788650"/>
              <a:gd name="connsiteX104" fmla="*/ 941070 w 953770"/>
              <a:gd name="connsiteY104" fmla="*/ 302750 h 1788650"/>
              <a:gd name="connsiteX105" fmla="*/ 944880 w 953770"/>
              <a:gd name="connsiteY105" fmla="*/ 401810 h 1788650"/>
              <a:gd name="connsiteX106" fmla="*/ 948690 w 953770"/>
              <a:gd name="connsiteY106" fmla="*/ 428480 h 1788650"/>
              <a:gd name="connsiteX107" fmla="*/ 952500 w 953770"/>
              <a:gd name="connsiteY107" fmla="*/ 470390 h 1788650"/>
              <a:gd name="connsiteX108" fmla="*/ 950867 w 953770"/>
              <a:gd name="connsiteY108" fmla="*/ 552033 h 1788650"/>
              <a:gd name="connsiteX109" fmla="*/ 945969 w 953770"/>
              <a:gd name="connsiteY109" fmla="*/ 645650 h 1788650"/>
              <a:gd name="connsiteX110" fmla="*/ 946513 w 953770"/>
              <a:gd name="connsiteY110" fmla="*/ 731647 h 1788650"/>
              <a:gd name="connsiteX111" fmla="*/ 938893 w 953770"/>
              <a:gd name="connsiteY111" fmla="*/ 788253 h 1788650"/>
              <a:gd name="connsiteX112" fmla="*/ 941070 w 953770"/>
              <a:gd name="connsiteY112" fmla="*/ 862820 h 1788650"/>
              <a:gd name="connsiteX113" fmla="*/ 933450 w 953770"/>
              <a:gd name="connsiteY113" fmla="*/ 935210 h 1788650"/>
              <a:gd name="connsiteX114" fmla="*/ 925830 w 953770"/>
              <a:gd name="connsiteY114" fmla="*/ 988550 h 1788650"/>
              <a:gd name="connsiteX115" fmla="*/ 929640 w 953770"/>
              <a:gd name="connsiteY115" fmla="*/ 1057130 h 1788650"/>
              <a:gd name="connsiteX116" fmla="*/ 927463 w 953770"/>
              <a:gd name="connsiteY116" fmla="*/ 1130608 h 1788650"/>
              <a:gd name="connsiteX117" fmla="*/ 917121 w 953770"/>
              <a:gd name="connsiteY117" fmla="*/ 1211707 h 1788650"/>
              <a:gd name="connsiteX118" fmla="*/ 917665 w 953770"/>
              <a:gd name="connsiteY118" fmla="*/ 1276477 h 1788650"/>
              <a:gd name="connsiteX119" fmla="*/ 907324 w 953770"/>
              <a:gd name="connsiteY119" fmla="*/ 1341247 h 1788650"/>
              <a:gd name="connsiteX120" fmla="*/ 910590 w 953770"/>
              <a:gd name="connsiteY120" fmla="*/ 1380980 h 1788650"/>
              <a:gd name="connsiteX121" fmla="*/ 902970 w 953770"/>
              <a:gd name="connsiteY121" fmla="*/ 1460446 h 1788650"/>
              <a:gd name="connsiteX122" fmla="*/ 898071 w 953770"/>
              <a:gd name="connsiteY122" fmla="*/ 1525216 h 1788650"/>
              <a:gd name="connsiteX123" fmla="*/ 892628 w 953770"/>
              <a:gd name="connsiteY123" fmla="*/ 1573113 h 1788650"/>
              <a:gd name="connsiteX124" fmla="*/ 887730 w 953770"/>
              <a:gd name="connsiteY124" fmla="*/ 1609580 h 1788650"/>
              <a:gd name="connsiteX125" fmla="*/ 891540 w 953770"/>
              <a:gd name="connsiteY125" fmla="*/ 1617200 h 1788650"/>
              <a:gd name="connsiteX0" fmla="*/ 697230 w 953770"/>
              <a:gd name="connsiteY0" fmla="*/ 1788650 h 1788650"/>
              <a:gd name="connsiteX1" fmla="*/ 704850 w 953770"/>
              <a:gd name="connsiteY1" fmla="*/ 1758170 h 1788650"/>
              <a:gd name="connsiteX2" fmla="*/ 708660 w 953770"/>
              <a:gd name="connsiteY2" fmla="*/ 1742930 h 1788650"/>
              <a:gd name="connsiteX3" fmla="*/ 704306 w 953770"/>
              <a:gd name="connsiteY3" fmla="*/ 1727146 h 1788650"/>
              <a:gd name="connsiteX4" fmla="*/ 699407 w 953770"/>
              <a:gd name="connsiteY4" fmla="*/ 1679793 h 1788650"/>
              <a:gd name="connsiteX5" fmla="*/ 717913 w 953770"/>
              <a:gd name="connsiteY5" fmla="*/ 1601416 h 1788650"/>
              <a:gd name="connsiteX6" fmla="*/ 730975 w 953770"/>
              <a:gd name="connsiteY6" fmla="*/ 1540456 h 1788650"/>
              <a:gd name="connsiteX7" fmla="*/ 725533 w 953770"/>
              <a:gd name="connsiteY7" fmla="*/ 1424522 h 1788650"/>
              <a:gd name="connsiteX8" fmla="*/ 729342 w 953770"/>
              <a:gd name="connsiteY8" fmla="*/ 1358120 h 1788650"/>
              <a:gd name="connsiteX9" fmla="*/ 725534 w 953770"/>
              <a:gd name="connsiteY9" fmla="*/ 1267224 h 1788650"/>
              <a:gd name="connsiteX10" fmla="*/ 717369 w 953770"/>
              <a:gd name="connsiteY10" fmla="*/ 1236745 h 1788650"/>
              <a:gd name="connsiteX11" fmla="*/ 724444 w 953770"/>
              <a:gd name="connsiteY11" fmla="*/ 1201366 h 1788650"/>
              <a:gd name="connsiteX12" fmla="*/ 716824 w 953770"/>
              <a:gd name="connsiteY12" fmla="*/ 1120811 h 1788650"/>
              <a:gd name="connsiteX13" fmla="*/ 715192 w 953770"/>
              <a:gd name="connsiteY13" fmla="*/ 1002702 h 1788650"/>
              <a:gd name="connsiteX14" fmla="*/ 701040 w 953770"/>
              <a:gd name="connsiteY14" fmla="*/ 897110 h 1788650"/>
              <a:gd name="connsiteX15" fmla="*/ 693420 w 953770"/>
              <a:gd name="connsiteY15" fmla="*/ 881870 h 1788650"/>
              <a:gd name="connsiteX16" fmla="*/ 685800 w 953770"/>
              <a:gd name="connsiteY16" fmla="*/ 859010 h 1788650"/>
              <a:gd name="connsiteX17" fmla="*/ 674370 w 953770"/>
              <a:gd name="connsiteY17" fmla="*/ 832340 h 1788650"/>
              <a:gd name="connsiteX18" fmla="*/ 666750 w 953770"/>
              <a:gd name="connsiteY18" fmla="*/ 817100 h 1788650"/>
              <a:gd name="connsiteX19" fmla="*/ 659130 w 953770"/>
              <a:gd name="connsiteY19" fmla="*/ 794240 h 1788650"/>
              <a:gd name="connsiteX20" fmla="*/ 655320 w 953770"/>
              <a:gd name="connsiteY20" fmla="*/ 779000 h 1788650"/>
              <a:gd name="connsiteX21" fmla="*/ 647700 w 953770"/>
              <a:gd name="connsiteY21" fmla="*/ 767570 h 1788650"/>
              <a:gd name="connsiteX22" fmla="*/ 640080 w 953770"/>
              <a:gd name="connsiteY22" fmla="*/ 737090 h 1788650"/>
              <a:gd name="connsiteX23" fmla="*/ 636270 w 953770"/>
              <a:gd name="connsiteY23" fmla="*/ 725660 h 1788650"/>
              <a:gd name="connsiteX24" fmla="*/ 632460 w 953770"/>
              <a:gd name="connsiteY24" fmla="*/ 710420 h 1788650"/>
              <a:gd name="connsiteX25" fmla="*/ 624840 w 953770"/>
              <a:gd name="connsiteY25" fmla="*/ 698990 h 1788650"/>
              <a:gd name="connsiteX26" fmla="*/ 621030 w 953770"/>
              <a:gd name="connsiteY26" fmla="*/ 683750 h 1788650"/>
              <a:gd name="connsiteX27" fmla="*/ 605790 w 953770"/>
              <a:gd name="connsiteY27" fmla="*/ 653270 h 1788650"/>
              <a:gd name="connsiteX28" fmla="*/ 586740 w 953770"/>
              <a:gd name="connsiteY28" fmla="*/ 622790 h 1788650"/>
              <a:gd name="connsiteX29" fmla="*/ 567690 w 953770"/>
              <a:gd name="connsiteY29" fmla="*/ 584690 h 1788650"/>
              <a:gd name="connsiteX30" fmla="*/ 567690 w 953770"/>
              <a:gd name="connsiteY30" fmla="*/ 584690 h 1788650"/>
              <a:gd name="connsiteX31" fmla="*/ 537210 w 953770"/>
              <a:gd name="connsiteY31" fmla="*/ 538970 h 1788650"/>
              <a:gd name="connsiteX32" fmla="*/ 518160 w 953770"/>
              <a:gd name="connsiteY32" fmla="*/ 504680 h 1788650"/>
              <a:gd name="connsiteX33" fmla="*/ 510540 w 953770"/>
              <a:gd name="connsiteY33" fmla="*/ 493250 h 1788650"/>
              <a:gd name="connsiteX34" fmla="*/ 468630 w 953770"/>
              <a:gd name="connsiteY34" fmla="*/ 455150 h 1788650"/>
              <a:gd name="connsiteX35" fmla="*/ 434340 w 953770"/>
              <a:gd name="connsiteY35" fmla="*/ 417050 h 1788650"/>
              <a:gd name="connsiteX36" fmla="*/ 403860 w 953770"/>
              <a:gd name="connsiteY36" fmla="*/ 390380 h 1788650"/>
              <a:gd name="connsiteX37" fmla="*/ 369570 w 953770"/>
              <a:gd name="connsiteY37" fmla="*/ 359900 h 1788650"/>
              <a:gd name="connsiteX38" fmla="*/ 342900 w 953770"/>
              <a:gd name="connsiteY38" fmla="*/ 344660 h 1788650"/>
              <a:gd name="connsiteX39" fmla="*/ 308610 w 953770"/>
              <a:gd name="connsiteY39" fmla="*/ 317990 h 1788650"/>
              <a:gd name="connsiteX40" fmla="*/ 281940 w 953770"/>
              <a:gd name="connsiteY40" fmla="*/ 302750 h 1788650"/>
              <a:gd name="connsiteX41" fmla="*/ 270510 w 953770"/>
              <a:gd name="connsiteY41" fmla="*/ 295130 h 1788650"/>
              <a:gd name="connsiteX42" fmla="*/ 224246 w 953770"/>
              <a:gd name="connsiteY42" fmla="*/ 264106 h 1788650"/>
              <a:gd name="connsiteX43" fmla="*/ 188323 w 953770"/>
              <a:gd name="connsiteY43" fmla="*/ 247232 h 1788650"/>
              <a:gd name="connsiteX44" fmla="*/ 163286 w 953770"/>
              <a:gd name="connsiteY44" fmla="*/ 215120 h 1788650"/>
              <a:gd name="connsiteX45" fmla="*/ 117566 w 953770"/>
              <a:gd name="connsiteY45" fmla="*/ 195526 h 1788650"/>
              <a:gd name="connsiteX46" fmla="*/ 76200 w 953770"/>
              <a:gd name="connsiteY46" fmla="*/ 167768 h 1788650"/>
              <a:gd name="connsiteX47" fmla="*/ 30480 w 953770"/>
              <a:gd name="connsiteY47" fmla="*/ 142730 h 1788650"/>
              <a:gd name="connsiteX48" fmla="*/ 22860 w 953770"/>
              <a:gd name="connsiteY48" fmla="*/ 127490 h 1788650"/>
              <a:gd name="connsiteX49" fmla="*/ 11430 w 953770"/>
              <a:gd name="connsiteY49" fmla="*/ 119870 h 1788650"/>
              <a:gd name="connsiteX50" fmla="*/ 19050 w 953770"/>
              <a:gd name="connsiteY50" fmla="*/ 104630 h 1788650"/>
              <a:gd name="connsiteX51" fmla="*/ 30480 w 953770"/>
              <a:gd name="connsiteY51" fmla="*/ 116060 h 1788650"/>
              <a:gd name="connsiteX52" fmla="*/ 41910 w 953770"/>
              <a:gd name="connsiteY52" fmla="*/ 123680 h 1788650"/>
              <a:gd name="connsiteX53" fmla="*/ 60960 w 953770"/>
              <a:gd name="connsiteY53" fmla="*/ 127490 h 1788650"/>
              <a:gd name="connsiteX54" fmla="*/ 53340 w 953770"/>
              <a:gd name="connsiteY54" fmla="*/ 97010 h 1788650"/>
              <a:gd name="connsiteX55" fmla="*/ 49530 w 953770"/>
              <a:gd name="connsiteY55" fmla="*/ 77960 h 1788650"/>
              <a:gd name="connsiteX56" fmla="*/ 72390 w 953770"/>
              <a:gd name="connsiteY56" fmla="*/ 93200 h 1788650"/>
              <a:gd name="connsiteX57" fmla="*/ 83820 w 953770"/>
              <a:gd name="connsiteY57" fmla="*/ 70340 h 1788650"/>
              <a:gd name="connsiteX58" fmla="*/ 110490 w 953770"/>
              <a:gd name="connsiteY58" fmla="*/ 89390 h 1788650"/>
              <a:gd name="connsiteX59" fmla="*/ 118110 w 953770"/>
              <a:gd name="connsiteY59" fmla="*/ 74150 h 1788650"/>
              <a:gd name="connsiteX60" fmla="*/ 125730 w 953770"/>
              <a:gd name="connsiteY60" fmla="*/ 51290 h 1788650"/>
              <a:gd name="connsiteX61" fmla="*/ 133350 w 953770"/>
              <a:gd name="connsiteY61" fmla="*/ 62720 h 1788650"/>
              <a:gd name="connsiteX62" fmla="*/ 140970 w 953770"/>
              <a:gd name="connsiteY62" fmla="*/ 51290 h 1788650"/>
              <a:gd name="connsiteX63" fmla="*/ 182880 w 953770"/>
              <a:gd name="connsiteY63" fmla="*/ 39860 h 1788650"/>
              <a:gd name="connsiteX64" fmla="*/ 211182 w 953770"/>
              <a:gd name="connsiteY64" fmla="*/ 51834 h 1788650"/>
              <a:gd name="connsiteX65" fmla="*/ 242207 w 953770"/>
              <a:gd name="connsiteY65" fmla="*/ 74695 h 1788650"/>
              <a:gd name="connsiteX66" fmla="*/ 283573 w 953770"/>
              <a:gd name="connsiteY66" fmla="*/ 104085 h 1788650"/>
              <a:gd name="connsiteX67" fmla="*/ 349431 w 953770"/>
              <a:gd name="connsiteY67" fmla="*/ 132389 h 1788650"/>
              <a:gd name="connsiteX68" fmla="*/ 389165 w 953770"/>
              <a:gd name="connsiteY68" fmla="*/ 159058 h 1788650"/>
              <a:gd name="connsiteX69" fmla="*/ 421277 w 953770"/>
              <a:gd name="connsiteY69" fmla="*/ 181374 h 1788650"/>
              <a:gd name="connsiteX70" fmla="*/ 457200 w 953770"/>
              <a:gd name="connsiteY70" fmla="*/ 209677 h 1788650"/>
              <a:gd name="connsiteX71" fmla="*/ 524147 w 953770"/>
              <a:gd name="connsiteY71" fmla="*/ 265195 h 1788650"/>
              <a:gd name="connsiteX72" fmla="*/ 555716 w 953770"/>
              <a:gd name="connsiteY72" fmla="*/ 294586 h 1788650"/>
              <a:gd name="connsiteX73" fmla="*/ 594360 w 953770"/>
              <a:gd name="connsiteY73" fmla="*/ 331597 h 1788650"/>
              <a:gd name="connsiteX74" fmla="*/ 622119 w 953770"/>
              <a:gd name="connsiteY74" fmla="*/ 369697 h 1788650"/>
              <a:gd name="connsiteX75" fmla="*/ 647700 w 953770"/>
              <a:gd name="connsiteY75" fmla="*/ 390380 h 1788650"/>
              <a:gd name="connsiteX76" fmla="*/ 678180 w 953770"/>
              <a:gd name="connsiteY76" fmla="*/ 436100 h 1788650"/>
              <a:gd name="connsiteX77" fmla="*/ 704850 w 953770"/>
              <a:gd name="connsiteY77" fmla="*/ 474200 h 1788650"/>
              <a:gd name="connsiteX78" fmla="*/ 741317 w 953770"/>
              <a:gd name="connsiteY78" fmla="*/ 549312 h 1788650"/>
              <a:gd name="connsiteX79" fmla="*/ 767987 w 953770"/>
              <a:gd name="connsiteY79" fmla="*/ 599930 h 1788650"/>
              <a:gd name="connsiteX80" fmla="*/ 798467 w 953770"/>
              <a:gd name="connsiteY80" fmla="*/ 651093 h 1788650"/>
              <a:gd name="connsiteX81" fmla="*/ 807176 w 953770"/>
              <a:gd name="connsiteY81" fmla="*/ 567273 h 1788650"/>
              <a:gd name="connsiteX82" fmla="*/ 801188 w 953770"/>
              <a:gd name="connsiteY82" fmla="*/ 501959 h 1788650"/>
              <a:gd name="connsiteX83" fmla="*/ 796290 w 953770"/>
              <a:gd name="connsiteY83" fmla="*/ 401810 h 1788650"/>
              <a:gd name="connsiteX84" fmla="*/ 792480 w 953770"/>
              <a:gd name="connsiteY84" fmla="*/ 337040 h 1788650"/>
              <a:gd name="connsiteX85" fmla="*/ 784860 w 953770"/>
              <a:gd name="connsiteY85" fmla="*/ 291320 h 1788650"/>
              <a:gd name="connsiteX86" fmla="*/ 788670 w 953770"/>
              <a:gd name="connsiteY86" fmla="*/ 196070 h 1788650"/>
              <a:gd name="connsiteX87" fmla="*/ 792480 w 953770"/>
              <a:gd name="connsiteY87" fmla="*/ 177020 h 1788650"/>
              <a:gd name="connsiteX88" fmla="*/ 800100 w 953770"/>
              <a:gd name="connsiteY88" fmla="*/ 199880 h 1788650"/>
              <a:gd name="connsiteX89" fmla="*/ 803910 w 953770"/>
              <a:gd name="connsiteY89" fmla="*/ 237980 h 1788650"/>
              <a:gd name="connsiteX90" fmla="*/ 807720 w 953770"/>
              <a:gd name="connsiteY90" fmla="*/ 268460 h 1788650"/>
              <a:gd name="connsiteX91" fmla="*/ 815340 w 953770"/>
              <a:gd name="connsiteY91" fmla="*/ 257030 h 1788650"/>
              <a:gd name="connsiteX92" fmla="*/ 826770 w 953770"/>
              <a:gd name="connsiteY92" fmla="*/ 226550 h 1788650"/>
              <a:gd name="connsiteX93" fmla="*/ 845820 w 953770"/>
              <a:gd name="connsiteY93" fmla="*/ 180830 h 1788650"/>
              <a:gd name="connsiteX94" fmla="*/ 853440 w 953770"/>
              <a:gd name="connsiteY94" fmla="*/ 196070 h 1788650"/>
              <a:gd name="connsiteX95" fmla="*/ 868680 w 953770"/>
              <a:gd name="connsiteY95" fmla="*/ 218930 h 1788650"/>
              <a:gd name="connsiteX96" fmla="*/ 876300 w 953770"/>
              <a:gd name="connsiteY96" fmla="*/ 199880 h 1788650"/>
              <a:gd name="connsiteX97" fmla="*/ 883920 w 953770"/>
              <a:gd name="connsiteY97" fmla="*/ 188450 h 1788650"/>
              <a:gd name="connsiteX98" fmla="*/ 887730 w 953770"/>
              <a:gd name="connsiteY98" fmla="*/ 237980 h 1788650"/>
              <a:gd name="connsiteX99" fmla="*/ 894806 w 953770"/>
              <a:gd name="connsiteY99" fmla="*/ 265739 h 1788650"/>
              <a:gd name="connsiteX100" fmla="*/ 906780 w 953770"/>
              <a:gd name="connsiteY100" fmla="*/ 226550 h 1788650"/>
              <a:gd name="connsiteX101" fmla="*/ 929640 w 953770"/>
              <a:gd name="connsiteY101" fmla="*/ 218930 h 1788650"/>
              <a:gd name="connsiteX102" fmla="*/ 933450 w 953770"/>
              <a:gd name="connsiteY102" fmla="*/ 207500 h 1788650"/>
              <a:gd name="connsiteX103" fmla="*/ 944880 w 953770"/>
              <a:gd name="connsiteY103" fmla="*/ 241790 h 1788650"/>
              <a:gd name="connsiteX104" fmla="*/ 941070 w 953770"/>
              <a:gd name="connsiteY104" fmla="*/ 302750 h 1788650"/>
              <a:gd name="connsiteX105" fmla="*/ 944880 w 953770"/>
              <a:gd name="connsiteY105" fmla="*/ 401810 h 1788650"/>
              <a:gd name="connsiteX106" fmla="*/ 948690 w 953770"/>
              <a:gd name="connsiteY106" fmla="*/ 428480 h 1788650"/>
              <a:gd name="connsiteX107" fmla="*/ 952500 w 953770"/>
              <a:gd name="connsiteY107" fmla="*/ 470390 h 1788650"/>
              <a:gd name="connsiteX108" fmla="*/ 950867 w 953770"/>
              <a:gd name="connsiteY108" fmla="*/ 552033 h 1788650"/>
              <a:gd name="connsiteX109" fmla="*/ 945969 w 953770"/>
              <a:gd name="connsiteY109" fmla="*/ 645650 h 1788650"/>
              <a:gd name="connsiteX110" fmla="*/ 946513 w 953770"/>
              <a:gd name="connsiteY110" fmla="*/ 731647 h 1788650"/>
              <a:gd name="connsiteX111" fmla="*/ 938893 w 953770"/>
              <a:gd name="connsiteY111" fmla="*/ 788253 h 1788650"/>
              <a:gd name="connsiteX112" fmla="*/ 941070 w 953770"/>
              <a:gd name="connsiteY112" fmla="*/ 862820 h 1788650"/>
              <a:gd name="connsiteX113" fmla="*/ 933450 w 953770"/>
              <a:gd name="connsiteY113" fmla="*/ 935210 h 1788650"/>
              <a:gd name="connsiteX114" fmla="*/ 925830 w 953770"/>
              <a:gd name="connsiteY114" fmla="*/ 988550 h 1788650"/>
              <a:gd name="connsiteX115" fmla="*/ 929640 w 953770"/>
              <a:gd name="connsiteY115" fmla="*/ 1057130 h 1788650"/>
              <a:gd name="connsiteX116" fmla="*/ 927463 w 953770"/>
              <a:gd name="connsiteY116" fmla="*/ 1130608 h 1788650"/>
              <a:gd name="connsiteX117" fmla="*/ 917121 w 953770"/>
              <a:gd name="connsiteY117" fmla="*/ 1211707 h 1788650"/>
              <a:gd name="connsiteX118" fmla="*/ 917665 w 953770"/>
              <a:gd name="connsiteY118" fmla="*/ 1276477 h 1788650"/>
              <a:gd name="connsiteX119" fmla="*/ 907324 w 953770"/>
              <a:gd name="connsiteY119" fmla="*/ 1341247 h 1788650"/>
              <a:gd name="connsiteX120" fmla="*/ 910590 w 953770"/>
              <a:gd name="connsiteY120" fmla="*/ 1380980 h 1788650"/>
              <a:gd name="connsiteX121" fmla="*/ 902970 w 953770"/>
              <a:gd name="connsiteY121" fmla="*/ 1460446 h 1788650"/>
              <a:gd name="connsiteX122" fmla="*/ 898071 w 953770"/>
              <a:gd name="connsiteY122" fmla="*/ 1525216 h 1788650"/>
              <a:gd name="connsiteX123" fmla="*/ 892628 w 953770"/>
              <a:gd name="connsiteY123" fmla="*/ 1573113 h 1788650"/>
              <a:gd name="connsiteX124" fmla="*/ 887730 w 953770"/>
              <a:gd name="connsiteY124" fmla="*/ 1609580 h 1788650"/>
              <a:gd name="connsiteX125" fmla="*/ 891540 w 953770"/>
              <a:gd name="connsiteY125" fmla="*/ 1617200 h 1788650"/>
              <a:gd name="connsiteX0" fmla="*/ 697230 w 953770"/>
              <a:gd name="connsiteY0" fmla="*/ 1788650 h 1788650"/>
              <a:gd name="connsiteX1" fmla="*/ 704850 w 953770"/>
              <a:gd name="connsiteY1" fmla="*/ 1758170 h 1788650"/>
              <a:gd name="connsiteX2" fmla="*/ 708660 w 953770"/>
              <a:gd name="connsiteY2" fmla="*/ 1742930 h 1788650"/>
              <a:gd name="connsiteX3" fmla="*/ 699407 w 953770"/>
              <a:gd name="connsiteY3" fmla="*/ 1679793 h 1788650"/>
              <a:gd name="connsiteX4" fmla="*/ 717913 w 953770"/>
              <a:gd name="connsiteY4" fmla="*/ 1601416 h 1788650"/>
              <a:gd name="connsiteX5" fmla="*/ 730975 w 953770"/>
              <a:gd name="connsiteY5" fmla="*/ 1540456 h 1788650"/>
              <a:gd name="connsiteX6" fmla="*/ 725533 w 953770"/>
              <a:gd name="connsiteY6" fmla="*/ 1424522 h 1788650"/>
              <a:gd name="connsiteX7" fmla="*/ 729342 w 953770"/>
              <a:gd name="connsiteY7" fmla="*/ 1358120 h 1788650"/>
              <a:gd name="connsiteX8" fmla="*/ 725534 w 953770"/>
              <a:gd name="connsiteY8" fmla="*/ 1267224 h 1788650"/>
              <a:gd name="connsiteX9" fmla="*/ 717369 w 953770"/>
              <a:gd name="connsiteY9" fmla="*/ 1236745 h 1788650"/>
              <a:gd name="connsiteX10" fmla="*/ 724444 w 953770"/>
              <a:gd name="connsiteY10" fmla="*/ 1201366 h 1788650"/>
              <a:gd name="connsiteX11" fmla="*/ 716824 w 953770"/>
              <a:gd name="connsiteY11" fmla="*/ 1120811 h 1788650"/>
              <a:gd name="connsiteX12" fmla="*/ 715192 w 953770"/>
              <a:gd name="connsiteY12" fmla="*/ 1002702 h 1788650"/>
              <a:gd name="connsiteX13" fmla="*/ 701040 w 953770"/>
              <a:gd name="connsiteY13" fmla="*/ 897110 h 1788650"/>
              <a:gd name="connsiteX14" fmla="*/ 693420 w 953770"/>
              <a:gd name="connsiteY14" fmla="*/ 881870 h 1788650"/>
              <a:gd name="connsiteX15" fmla="*/ 685800 w 953770"/>
              <a:gd name="connsiteY15" fmla="*/ 859010 h 1788650"/>
              <a:gd name="connsiteX16" fmla="*/ 674370 w 953770"/>
              <a:gd name="connsiteY16" fmla="*/ 832340 h 1788650"/>
              <a:gd name="connsiteX17" fmla="*/ 666750 w 953770"/>
              <a:gd name="connsiteY17" fmla="*/ 817100 h 1788650"/>
              <a:gd name="connsiteX18" fmla="*/ 659130 w 953770"/>
              <a:gd name="connsiteY18" fmla="*/ 794240 h 1788650"/>
              <a:gd name="connsiteX19" fmla="*/ 655320 w 953770"/>
              <a:gd name="connsiteY19" fmla="*/ 779000 h 1788650"/>
              <a:gd name="connsiteX20" fmla="*/ 647700 w 953770"/>
              <a:gd name="connsiteY20" fmla="*/ 767570 h 1788650"/>
              <a:gd name="connsiteX21" fmla="*/ 640080 w 953770"/>
              <a:gd name="connsiteY21" fmla="*/ 737090 h 1788650"/>
              <a:gd name="connsiteX22" fmla="*/ 636270 w 953770"/>
              <a:gd name="connsiteY22" fmla="*/ 725660 h 1788650"/>
              <a:gd name="connsiteX23" fmla="*/ 632460 w 953770"/>
              <a:gd name="connsiteY23" fmla="*/ 710420 h 1788650"/>
              <a:gd name="connsiteX24" fmla="*/ 624840 w 953770"/>
              <a:gd name="connsiteY24" fmla="*/ 698990 h 1788650"/>
              <a:gd name="connsiteX25" fmla="*/ 621030 w 953770"/>
              <a:gd name="connsiteY25" fmla="*/ 683750 h 1788650"/>
              <a:gd name="connsiteX26" fmla="*/ 605790 w 953770"/>
              <a:gd name="connsiteY26" fmla="*/ 653270 h 1788650"/>
              <a:gd name="connsiteX27" fmla="*/ 586740 w 953770"/>
              <a:gd name="connsiteY27" fmla="*/ 622790 h 1788650"/>
              <a:gd name="connsiteX28" fmla="*/ 567690 w 953770"/>
              <a:gd name="connsiteY28" fmla="*/ 584690 h 1788650"/>
              <a:gd name="connsiteX29" fmla="*/ 567690 w 953770"/>
              <a:gd name="connsiteY29" fmla="*/ 584690 h 1788650"/>
              <a:gd name="connsiteX30" fmla="*/ 537210 w 953770"/>
              <a:gd name="connsiteY30" fmla="*/ 538970 h 1788650"/>
              <a:gd name="connsiteX31" fmla="*/ 518160 w 953770"/>
              <a:gd name="connsiteY31" fmla="*/ 504680 h 1788650"/>
              <a:gd name="connsiteX32" fmla="*/ 510540 w 953770"/>
              <a:gd name="connsiteY32" fmla="*/ 493250 h 1788650"/>
              <a:gd name="connsiteX33" fmla="*/ 468630 w 953770"/>
              <a:gd name="connsiteY33" fmla="*/ 455150 h 1788650"/>
              <a:gd name="connsiteX34" fmla="*/ 434340 w 953770"/>
              <a:gd name="connsiteY34" fmla="*/ 417050 h 1788650"/>
              <a:gd name="connsiteX35" fmla="*/ 403860 w 953770"/>
              <a:gd name="connsiteY35" fmla="*/ 390380 h 1788650"/>
              <a:gd name="connsiteX36" fmla="*/ 369570 w 953770"/>
              <a:gd name="connsiteY36" fmla="*/ 359900 h 1788650"/>
              <a:gd name="connsiteX37" fmla="*/ 342900 w 953770"/>
              <a:gd name="connsiteY37" fmla="*/ 344660 h 1788650"/>
              <a:gd name="connsiteX38" fmla="*/ 308610 w 953770"/>
              <a:gd name="connsiteY38" fmla="*/ 317990 h 1788650"/>
              <a:gd name="connsiteX39" fmla="*/ 281940 w 953770"/>
              <a:gd name="connsiteY39" fmla="*/ 302750 h 1788650"/>
              <a:gd name="connsiteX40" fmla="*/ 270510 w 953770"/>
              <a:gd name="connsiteY40" fmla="*/ 295130 h 1788650"/>
              <a:gd name="connsiteX41" fmla="*/ 224246 w 953770"/>
              <a:gd name="connsiteY41" fmla="*/ 264106 h 1788650"/>
              <a:gd name="connsiteX42" fmla="*/ 188323 w 953770"/>
              <a:gd name="connsiteY42" fmla="*/ 247232 h 1788650"/>
              <a:gd name="connsiteX43" fmla="*/ 163286 w 953770"/>
              <a:gd name="connsiteY43" fmla="*/ 215120 h 1788650"/>
              <a:gd name="connsiteX44" fmla="*/ 117566 w 953770"/>
              <a:gd name="connsiteY44" fmla="*/ 195526 h 1788650"/>
              <a:gd name="connsiteX45" fmla="*/ 76200 w 953770"/>
              <a:gd name="connsiteY45" fmla="*/ 167768 h 1788650"/>
              <a:gd name="connsiteX46" fmla="*/ 30480 w 953770"/>
              <a:gd name="connsiteY46" fmla="*/ 142730 h 1788650"/>
              <a:gd name="connsiteX47" fmla="*/ 22860 w 953770"/>
              <a:gd name="connsiteY47" fmla="*/ 127490 h 1788650"/>
              <a:gd name="connsiteX48" fmla="*/ 11430 w 953770"/>
              <a:gd name="connsiteY48" fmla="*/ 119870 h 1788650"/>
              <a:gd name="connsiteX49" fmla="*/ 19050 w 953770"/>
              <a:gd name="connsiteY49" fmla="*/ 104630 h 1788650"/>
              <a:gd name="connsiteX50" fmla="*/ 30480 w 953770"/>
              <a:gd name="connsiteY50" fmla="*/ 116060 h 1788650"/>
              <a:gd name="connsiteX51" fmla="*/ 41910 w 953770"/>
              <a:gd name="connsiteY51" fmla="*/ 123680 h 1788650"/>
              <a:gd name="connsiteX52" fmla="*/ 60960 w 953770"/>
              <a:gd name="connsiteY52" fmla="*/ 127490 h 1788650"/>
              <a:gd name="connsiteX53" fmla="*/ 53340 w 953770"/>
              <a:gd name="connsiteY53" fmla="*/ 97010 h 1788650"/>
              <a:gd name="connsiteX54" fmla="*/ 49530 w 953770"/>
              <a:gd name="connsiteY54" fmla="*/ 77960 h 1788650"/>
              <a:gd name="connsiteX55" fmla="*/ 72390 w 953770"/>
              <a:gd name="connsiteY55" fmla="*/ 93200 h 1788650"/>
              <a:gd name="connsiteX56" fmla="*/ 83820 w 953770"/>
              <a:gd name="connsiteY56" fmla="*/ 70340 h 1788650"/>
              <a:gd name="connsiteX57" fmla="*/ 110490 w 953770"/>
              <a:gd name="connsiteY57" fmla="*/ 89390 h 1788650"/>
              <a:gd name="connsiteX58" fmla="*/ 118110 w 953770"/>
              <a:gd name="connsiteY58" fmla="*/ 74150 h 1788650"/>
              <a:gd name="connsiteX59" fmla="*/ 125730 w 953770"/>
              <a:gd name="connsiteY59" fmla="*/ 51290 h 1788650"/>
              <a:gd name="connsiteX60" fmla="*/ 133350 w 953770"/>
              <a:gd name="connsiteY60" fmla="*/ 62720 h 1788650"/>
              <a:gd name="connsiteX61" fmla="*/ 140970 w 953770"/>
              <a:gd name="connsiteY61" fmla="*/ 51290 h 1788650"/>
              <a:gd name="connsiteX62" fmla="*/ 182880 w 953770"/>
              <a:gd name="connsiteY62" fmla="*/ 39860 h 1788650"/>
              <a:gd name="connsiteX63" fmla="*/ 211182 w 953770"/>
              <a:gd name="connsiteY63" fmla="*/ 51834 h 1788650"/>
              <a:gd name="connsiteX64" fmla="*/ 242207 w 953770"/>
              <a:gd name="connsiteY64" fmla="*/ 74695 h 1788650"/>
              <a:gd name="connsiteX65" fmla="*/ 283573 w 953770"/>
              <a:gd name="connsiteY65" fmla="*/ 104085 h 1788650"/>
              <a:gd name="connsiteX66" fmla="*/ 349431 w 953770"/>
              <a:gd name="connsiteY66" fmla="*/ 132389 h 1788650"/>
              <a:gd name="connsiteX67" fmla="*/ 389165 w 953770"/>
              <a:gd name="connsiteY67" fmla="*/ 159058 h 1788650"/>
              <a:gd name="connsiteX68" fmla="*/ 421277 w 953770"/>
              <a:gd name="connsiteY68" fmla="*/ 181374 h 1788650"/>
              <a:gd name="connsiteX69" fmla="*/ 457200 w 953770"/>
              <a:gd name="connsiteY69" fmla="*/ 209677 h 1788650"/>
              <a:gd name="connsiteX70" fmla="*/ 524147 w 953770"/>
              <a:gd name="connsiteY70" fmla="*/ 265195 h 1788650"/>
              <a:gd name="connsiteX71" fmla="*/ 555716 w 953770"/>
              <a:gd name="connsiteY71" fmla="*/ 294586 h 1788650"/>
              <a:gd name="connsiteX72" fmla="*/ 594360 w 953770"/>
              <a:gd name="connsiteY72" fmla="*/ 331597 h 1788650"/>
              <a:gd name="connsiteX73" fmla="*/ 622119 w 953770"/>
              <a:gd name="connsiteY73" fmla="*/ 369697 h 1788650"/>
              <a:gd name="connsiteX74" fmla="*/ 647700 w 953770"/>
              <a:gd name="connsiteY74" fmla="*/ 390380 h 1788650"/>
              <a:gd name="connsiteX75" fmla="*/ 678180 w 953770"/>
              <a:gd name="connsiteY75" fmla="*/ 436100 h 1788650"/>
              <a:gd name="connsiteX76" fmla="*/ 704850 w 953770"/>
              <a:gd name="connsiteY76" fmla="*/ 474200 h 1788650"/>
              <a:gd name="connsiteX77" fmla="*/ 741317 w 953770"/>
              <a:gd name="connsiteY77" fmla="*/ 549312 h 1788650"/>
              <a:gd name="connsiteX78" fmla="*/ 767987 w 953770"/>
              <a:gd name="connsiteY78" fmla="*/ 599930 h 1788650"/>
              <a:gd name="connsiteX79" fmla="*/ 798467 w 953770"/>
              <a:gd name="connsiteY79" fmla="*/ 651093 h 1788650"/>
              <a:gd name="connsiteX80" fmla="*/ 807176 w 953770"/>
              <a:gd name="connsiteY80" fmla="*/ 567273 h 1788650"/>
              <a:gd name="connsiteX81" fmla="*/ 801188 w 953770"/>
              <a:gd name="connsiteY81" fmla="*/ 501959 h 1788650"/>
              <a:gd name="connsiteX82" fmla="*/ 796290 w 953770"/>
              <a:gd name="connsiteY82" fmla="*/ 401810 h 1788650"/>
              <a:gd name="connsiteX83" fmla="*/ 792480 w 953770"/>
              <a:gd name="connsiteY83" fmla="*/ 337040 h 1788650"/>
              <a:gd name="connsiteX84" fmla="*/ 784860 w 953770"/>
              <a:gd name="connsiteY84" fmla="*/ 291320 h 1788650"/>
              <a:gd name="connsiteX85" fmla="*/ 788670 w 953770"/>
              <a:gd name="connsiteY85" fmla="*/ 196070 h 1788650"/>
              <a:gd name="connsiteX86" fmla="*/ 792480 w 953770"/>
              <a:gd name="connsiteY86" fmla="*/ 177020 h 1788650"/>
              <a:gd name="connsiteX87" fmla="*/ 800100 w 953770"/>
              <a:gd name="connsiteY87" fmla="*/ 199880 h 1788650"/>
              <a:gd name="connsiteX88" fmla="*/ 803910 w 953770"/>
              <a:gd name="connsiteY88" fmla="*/ 237980 h 1788650"/>
              <a:gd name="connsiteX89" fmla="*/ 807720 w 953770"/>
              <a:gd name="connsiteY89" fmla="*/ 268460 h 1788650"/>
              <a:gd name="connsiteX90" fmla="*/ 815340 w 953770"/>
              <a:gd name="connsiteY90" fmla="*/ 257030 h 1788650"/>
              <a:gd name="connsiteX91" fmla="*/ 826770 w 953770"/>
              <a:gd name="connsiteY91" fmla="*/ 226550 h 1788650"/>
              <a:gd name="connsiteX92" fmla="*/ 845820 w 953770"/>
              <a:gd name="connsiteY92" fmla="*/ 180830 h 1788650"/>
              <a:gd name="connsiteX93" fmla="*/ 853440 w 953770"/>
              <a:gd name="connsiteY93" fmla="*/ 196070 h 1788650"/>
              <a:gd name="connsiteX94" fmla="*/ 868680 w 953770"/>
              <a:gd name="connsiteY94" fmla="*/ 218930 h 1788650"/>
              <a:gd name="connsiteX95" fmla="*/ 876300 w 953770"/>
              <a:gd name="connsiteY95" fmla="*/ 199880 h 1788650"/>
              <a:gd name="connsiteX96" fmla="*/ 883920 w 953770"/>
              <a:gd name="connsiteY96" fmla="*/ 188450 h 1788650"/>
              <a:gd name="connsiteX97" fmla="*/ 887730 w 953770"/>
              <a:gd name="connsiteY97" fmla="*/ 237980 h 1788650"/>
              <a:gd name="connsiteX98" fmla="*/ 894806 w 953770"/>
              <a:gd name="connsiteY98" fmla="*/ 265739 h 1788650"/>
              <a:gd name="connsiteX99" fmla="*/ 906780 w 953770"/>
              <a:gd name="connsiteY99" fmla="*/ 226550 h 1788650"/>
              <a:gd name="connsiteX100" fmla="*/ 929640 w 953770"/>
              <a:gd name="connsiteY100" fmla="*/ 218930 h 1788650"/>
              <a:gd name="connsiteX101" fmla="*/ 933450 w 953770"/>
              <a:gd name="connsiteY101" fmla="*/ 207500 h 1788650"/>
              <a:gd name="connsiteX102" fmla="*/ 944880 w 953770"/>
              <a:gd name="connsiteY102" fmla="*/ 241790 h 1788650"/>
              <a:gd name="connsiteX103" fmla="*/ 941070 w 953770"/>
              <a:gd name="connsiteY103" fmla="*/ 302750 h 1788650"/>
              <a:gd name="connsiteX104" fmla="*/ 944880 w 953770"/>
              <a:gd name="connsiteY104" fmla="*/ 401810 h 1788650"/>
              <a:gd name="connsiteX105" fmla="*/ 948690 w 953770"/>
              <a:gd name="connsiteY105" fmla="*/ 428480 h 1788650"/>
              <a:gd name="connsiteX106" fmla="*/ 952500 w 953770"/>
              <a:gd name="connsiteY106" fmla="*/ 470390 h 1788650"/>
              <a:gd name="connsiteX107" fmla="*/ 950867 w 953770"/>
              <a:gd name="connsiteY107" fmla="*/ 552033 h 1788650"/>
              <a:gd name="connsiteX108" fmla="*/ 945969 w 953770"/>
              <a:gd name="connsiteY108" fmla="*/ 645650 h 1788650"/>
              <a:gd name="connsiteX109" fmla="*/ 946513 w 953770"/>
              <a:gd name="connsiteY109" fmla="*/ 731647 h 1788650"/>
              <a:gd name="connsiteX110" fmla="*/ 938893 w 953770"/>
              <a:gd name="connsiteY110" fmla="*/ 788253 h 1788650"/>
              <a:gd name="connsiteX111" fmla="*/ 941070 w 953770"/>
              <a:gd name="connsiteY111" fmla="*/ 862820 h 1788650"/>
              <a:gd name="connsiteX112" fmla="*/ 933450 w 953770"/>
              <a:gd name="connsiteY112" fmla="*/ 935210 h 1788650"/>
              <a:gd name="connsiteX113" fmla="*/ 925830 w 953770"/>
              <a:gd name="connsiteY113" fmla="*/ 988550 h 1788650"/>
              <a:gd name="connsiteX114" fmla="*/ 929640 w 953770"/>
              <a:gd name="connsiteY114" fmla="*/ 1057130 h 1788650"/>
              <a:gd name="connsiteX115" fmla="*/ 927463 w 953770"/>
              <a:gd name="connsiteY115" fmla="*/ 1130608 h 1788650"/>
              <a:gd name="connsiteX116" fmla="*/ 917121 w 953770"/>
              <a:gd name="connsiteY116" fmla="*/ 1211707 h 1788650"/>
              <a:gd name="connsiteX117" fmla="*/ 917665 w 953770"/>
              <a:gd name="connsiteY117" fmla="*/ 1276477 h 1788650"/>
              <a:gd name="connsiteX118" fmla="*/ 907324 w 953770"/>
              <a:gd name="connsiteY118" fmla="*/ 1341247 h 1788650"/>
              <a:gd name="connsiteX119" fmla="*/ 910590 w 953770"/>
              <a:gd name="connsiteY119" fmla="*/ 1380980 h 1788650"/>
              <a:gd name="connsiteX120" fmla="*/ 902970 w 953770"/>
              <a:gd name="connsiteY120" fmla="*/ 1460446 h 1788650"/>
              <a:gd name="connsiteX121" fmla="*/ 898071 w 953770"/>
              <a:gd name="connsiteY121" fmla="*/ 1525216 h 1788650"/>
              <a:gd name="connsiteX122" fmla="*/ 892628 w 953770"/>
              <a:gd name="connsiteY122" fmla="*/ 1573113 h 1788650"/>
              <a:gd name="connsiteX123" fmla="*/ 887730 w 953770"/>
              <a:gd name="connsiteY123" fmla="*/ 1609580 h 1788650"/>
              <a:gd name="connsiteX124" fmla="*/ 891540 w 953770"/>
              <a:gd name="connsiteY124" fmla="*/ 1617200 h 1788650"/>
              <a:gd name="connsiteX0" fmla="*/ 697230 w 953770"/>
              <a:gd name="connsiteY0" fmla="*/ 1788650 h 1788650"/>
              <a:gd name="connsiteX1" fmla="*/ 708660 w 953770"/>
              <a:gd name="connsiteY1" fmla="*/ 1742930 h 1788650"/>
              <a:gd name="connsiteX2" fmla="*/ 699407 w 953770"/>
              <a:gd name="connsiteY2" fmla="*/ 1679793 h 1788650"/>
              <a:gd name="connsiteX3" fmla="*/ 717913 w 953770"/>
              <a:gd name="connsiteY3" fmla="*/ 1601416 h 1788650"/>
              <a:gd name="connsiteX4" fmla="*/ 730975 w 953770"/>
              <a:gd name="connsiteY4" fmla="*/ 1540456 h 1788650"/>
              <a:gd name="connsiteX5" fmla="*/ 725533 w 953770"/>
              <a:gd name="connsiteY5" fmla="*/ 1424522 h 1788650"/>
              <a:gd name="connsiteX6" fmla="*/ 729342 w 953770"/>
              <a:gd name="connsiteY6" fmla="*/ 1358120 h 1788650"/>
              <a:gd name="connsiteX7" fmla="*/ 725534 w 953770"/>
              <a:gd name="connsiteY7" fmla="*/ 1267224 h 1788650"/>
              <a:gd name="connsiteX8" fmla="*/ 717369 w 953770"/>
              <a:gd name="connsiteY8" fmla="*/ 1236745 h 1788650"/>
              <a:gd name="connsiteX9" fmla="*/ 724444 w 953770"/>
              <a:gd name="connsiteY9" fmla="*/ 1201366 h 1788650"/>
              <a:gd name="connsiteX10" fmla="*/ 716824 w 953770"/>
              <a:gd name="connsiteY10" fmla="*/ 1120811 h 1788650"/>
              <a:gd name="connsiteX11" fmla="*/ 715192 w 953770"/>
              <a:gd name="connsiteY11" fmla="*/ 1002702 h 1788650"/>
              <a:gd name="connsiteX12" fmla="*/ 701040 w 953770"/>
              <a:gd name="connsiteY12" fmla="*/ 897110 h 1788650"/>
              <a:gd name="connsiteX13" fmla="*/ 693420 w 953770"/>
              <a:gd name="connsiteY13" fmla="*/ 881870 h 1788650"/>
              <a:gd name="connsiteX14" fmla="*/ 685800 w 953770"/>
              <a:gd name="connsiteY14" fmla="*/ 859010 h 1788650"/>
              <a:gd name="connsiteX15" fmla="*/ 674370 w 953770"/>
              <a:gd name="connsiteY15" fmla="*/ 832340 h 1788650"/>
              <a:gd name="connsiteX16" fmla="*/ 666750 w 953770"/>
              <a:gd name="connsiteY16" fmla="*/ 817100 h 1788650"/>
              <a:gd name="connsiteX17" fmla="*/ 659130 w 953770"/>
              <a:gd name="connsiteY17" fmla="*/ 794240 h 1788650"/>
              <a:gd name="connsiteX18" fmla="*/ 655320 w 953770"/>
              <a:gd name="connsiteY18" fmla="*/ 779000 h 1788650"/>
              <a:gd name="connsiteX19" fmla="*/ 647700 w 953770"/>
              <a:gd name="connsiteY19" fmla="*/ 767570 h 1788650"/>
              <a:gd name="connsiteX20" fmla="*/ 640080 w 953770"/>
              <a:gd name="connsiteY20" fmla="*/ 737090 h 1788650"/>
              <a:gd name="connsiteX21" fmla="*/ 636270 w 953770"/>
              <a:gd name="connsiteY21" fmla="*/ 725660 h 1788650"/>
              <a:gd name="connsiteX22" fmla="*/ 632460 w 953770"/>
              <a:gd name="connsiteY22" fmla="*/ 710420 h 1788650"/>
              <a:gd name="connsiteX23" fmla="*/ 624840 w 953770"/>
              <a:gd name="connsiteY23" fmla="*/ 698990 h 1788650"/>
              <a:gd name="connsiteX24" fmla="*/ 621030 w 953770"/>
              <a:gd name="connsiteY24" fmla="*/ 683750 h 1788650"/>
              <a:gd name="connsiteX25" fmla="*/ 605790 w 953770"/>
              <a:gd name="connsiteY25" fmla="*/ 653270 h 1788650"/>
              <a:gd name="connsiteX26" fmla="*/ 586740 w 953770"/>
              <a:gd name="connsiteY26" fmla="*/ 622790 h 1788650"/>
              <a:gd name="connsiteX27" fmla="*/ 567690 w 953770"/>
              <a:gd name="connsiteY27" fmla="*/ 584690 h 1788650"/>
              <a:gd name="connsiteX28" fmla="*/ 567690 w 953770"/>
              <a:gd name="connsiteY28" fmla="*/ 584690 h 1788650"/>
              <a:gd name="connsiteX29" fmla="*/ 537210 w 953770"/>
              <a:gd name="connsiteY29" fmla="*/ 538970 h 1788650"/>
              <a:gd name="connsiteX30" fmla="*/ 518160 w 953770"/>
              <a:gd name="connsiteY30" fmla="*/ 504680 h 1788650"/>
              <a:gd name="connsiteX31" fmla="*/ 510540 w 953770"/>
              <a:gd name="connsiteY31" fmla="*/ 493250 h 1788650"/>
              <a:gd name="connsiteX32" fmla="*/ 468630 w 953770"/>
              <a:gd name="connsiteY32" fmla="*/ 455150 h 1788650"/>
              <a:gd name="connsiteX33" fmla="*/ 434340 w 953770"/>
              <a:gd name="connsiteY33" fmla="*/ 417050 h 1788650"/>
              <a:gd name="connsiteX34" fmla="*/ 403860 w 953770"/>
              <a:gd name="connsiteY34" fmla="*/ 390380 h 1788650"/>
              <a:gd name="connsiteX35" fmla="*/ 369570 w 953770"/>
              <a:gd name="connsiteY35" fmla="*/ 359900 h 1788650"/>
              <a:gd name="connsiteX36" fmla="*/ 342900 w 953770"/>
              <a:gd name="connsiteY36" fmla="*/ 344660 h 1788650"/>
              <a:gd name="connsiteX37" fmla="*/ 308610 w 953770"/>
              <a:gd name="connsiteY37" fmla="*/ 317990 h 1788650"/>
              <a:gd name="connsiteX38" fmla="*/ 281940 w 953770"/>
              <a:gd name="connsiteY38" fmla="*/ 302750 h 1788650"/>
              <a:gd name="connsiteX39" fmla="*/ 270510 w 953770"/>
              <a:gd name="connsiteY39" fmla="*/ 295130 h 1788650"/>
              <a:gd name="connsiteX40" fmla="*/ 224246 w 953770"/>
              <a:gd name="connsiteY40" fmla="*/ 264106 h 1788650"/>
              <a:gd name="connsiteX41" fmla="*/ 188323 w 953770"/>
              <a:gd name="connsiteY41" fmla="*/ 247232 h 1788650"/>
              <a:gd name="connsiteX42" fmla="*/ 163286 w 953770"/>
              <a:gd name="connsiteY42" fmla="*/ 215120 h 1788650"/>
              <a:gd name="connsiteX43" fmla="*/ 117566 w 953770"/>
              <a:gd name="connsiteY43" fmla="*/ 195526 h 1788650"/>
              <a:gd name="connsiteX44" fmla="*/ 76200 w 953770"/>
              <a:gd name="connsiteY44" fmla="*/ 167768 h 1788650"/>
              <a:gd name="connsiteX45" fmla="*/ 30480 w 953770"/>
              <a:gd name="connsiteY45" fmla="*/ 142730 h 1788650"/>
              <a:gd name="connsiteX46" fmla="*/ 22860 w 953770"/>
              <a:gd name="connsiteY46" fmla="*/ 127490 h 1788650"/>
              <a:gd name="connsiteX47" fmla="*/ 11430 w 953770"/>
              <a:gd name="connsiteY47" fmla="*/ 119870 h 1788650"/>
              <a:gd name="connsiteX48" fmla="*/ 19050 w 953770"/>
              <a:gd name="connsiteY48" fmla="*/ 104630 h 1788650"/>
              <a:gd name="connsiteX49" fmla="*/ 30480 w 953770"/>
              <a:gd name="connsiteY49" fmla="*/ 116060 h 1788650"/>
              <a:gd name="connsiteX50" fmla="*/ 41910 w 953770"/>
              <a:gd name="connsiteY50" fmla="*/ 123680 h 1788650"/>
              <a:gd name="connsiteX51" fmla="*/ 60960 w 953770"/>
              <a:gd name="connsiteY51" fmla="*/ 127490 h 1788650"/>
              <a:gd name="connsiteX52" fmla="*/ 53340 w 953770"/>
              <a:gd name="connsiteY52" fmla="*/ 97010 h 1788650"/>
              <a:gd name="connsiteX53" fmla="*/ 49530 w 953770"/>
              <a:gd name="connsiteY53" fmla="*/ 77960 h 1788650"/>
              <a:gd name="connsiteX54" fmla="*/ 72390 w 953770"/>
              <a:gd name="connsiteY54" fmla="*/ 93200 h 1788650"/>
              <a:gd name="connsiteX55" fmla="*/ 83820 w 953770"/>
              <a:gd name="connsiteY55" fmla="*/ 70340 h 1788650"/>
              <a:gd name="connsiteX56" fmla="*/ 110490 w 953770"/>
              <a:gd name="connsiteY56" fmla="*/ 89390 h 1788650"/>
              <a:gd name="connsiteX57" fmla="*/ 118110 w 953770"/>
              <a:gd name="connsiteY57" fmla="*/ 74150 h 1788650"/>
              <a:gd name="connsiteX58" fmla="*/ 125730 w 953770"/>
              <a:gd name="connsiteY58" fmla="*/ 51290 h 1788650"/>
              <a:gd name="connsiteX59" fmla="*/ 133350 w 953770"/>
              <a:gd name="connsiteY59" fmla="*/ 62720 h 1788650"/>
              <a:gd name="connsiteX60" fmla="*/ 140970 w 953770"/>
              <a:gd name="connsiteY60" fmla="*/ 51290 h 1788650"/>
              <a:gd name="connsiteX61" fmla="*/ 182880 w 953770"/>
              <a:gd name="connsiteY61" fmla="*/ 39860 h 1788650"/>
              <a:gd name="connsiteX62" fmla="*/ 211182 w 953770"/>
              <a:gd name="connsiteY62" fmla="*/ 51834 h 1788650"/>
              <a:gd name="connsiteX63" fmla="*/ 242207 w 953770"/>
              <a:gd name="connsiteY63" fmla="*/ 74695 h 1788650"/>
              <a:gd name="connsiteX64" fmla="*/ 283573 w 953770"/>
              <a:gd name="connsiteY64" fmla="*/ 104085 h 1788650"/>
              <a:gd name="connsiteX65" fmla="*/ 349431 w 953770"/>
              <a:gd name="connsiteY65" fmla="*/ 132389 h 1788650"/>
              <a:gd name="connsiteX66" fmla="*/ 389165 w 953770"/>
              <a:gd name="connsiteY66" fmla="*/ 159058 h 1788650"/>
              <a:gd name="connsiteX67" fmla="*/ 421277 w 953770"/>
              <a:gd name="connsiteY67" fmla="*/ 181374 h 1788650"/>
              <a:gd name="connsiteX68" fmla="*/ 457200 w 953770"/>
              <a:gd name="connsiteY68" fmla="*/ 209677 h 1788650"/>
              <a:gd name="connsiteX69" fmla="*/ 524147 w 953770"/>
              <a:gd name="connsiteY69" fmla="*/ 265195 h 1788650"/>
              <a:gd name="connsiteX70" fmla="*/ 555716 w 953770"/>
              <a:gd name="connsiteY70" fmla="*/ 294586 h 1788650"/>
              <a:gd name="connsiteX71" fmla="*/ 594360 w 953770"/>
              <a:gd name="connsiteY71" fmla="*/ 331597 h 1788650"/>
              <a:gd name="connsiteX72" fmla="*/ 622119 w 953770"/>
              <a:gd name="connsiteY72" fmla="*/ 369697 h 1788650"/>
              <a:gd name="connsiteX73" fmla="*/ 647700 w 953770"/>
              <a:gd name="connsiteY73" fmla="*/ 390380 h 1788650"/>
              <a:gd name="connsiteX74" fmla="*/ 678180 w 953770"/>
              <a:gd name="connsiteY74" fmla="*/ 436100 h 1788650"/>
              <a:gd name="connsiteX75" fmla="*/ 704850 w 953770"/>
              <a:gd name="connsiteY75" fmla="*/ 474200 h 1788650"/>
              <a:gd name="connsiteX76" fmla="*/ 741317 w 953770"/>
              <a:gd name="connsiteY76" fmla="*/ 549312 h 1788650"/>
              <a:gd name="connsiteX77" fmla="*/ 767987 w 953770"/>
              <a:gd name="connsiteY77" fmla="*/ 599930 h 1788650"/>
              <a:gd name="connsiteX78" fmla="*/ 798467 w 953770"/>
              <a:gd name="connsiteY78" fmla="*/ 651093 h 1788650"/>
              <a:gd name="connsiteX79" fmla="*/ 807176 w 953770"/>
              <a:gd name="connsiteY79" fmla="*/ 567273 h 1788650"/>
              <a:gd name="connsiteX80" fmla="*/ 801188 w 953770"/>
              <a:gd name="connsiteY80" fmla="*/ 501959 h 1788650"/>
              <a:gd name="connsiteX81" fmla="*/ 796290 w 953770"/>
              <a:gd name="connsiteY81" fmla="*/ 401810 h 1788650"/>
              <a:gd name="connsiteX82" fmla="*/ 792480 w 953770"/>
              <a:gd name="connsiteY82" fmla="*/ 337040 h 1788650"/>
              <a:gd name="connsiteX83" fmla="*/ 784860 w 953770"/>
              <a:gd name="connsiteY83" fmla="*/ 291320 h 1788650"/>
              <a:gd name="connsiteX84" fmla="*/ 788670 w 953770"/>
              <a:gd name="connsiteY84" fmla="*/ 196070 h 1788650"/>
              <a:gd name="connsiteX85" fmla="*/ 792480 w 953770"/>
              <a:gd name="connsiteY85" fmla="*/ 177020 h 1788650"/>
              <a:gd name="connsiteX86" fmla="*/ 800100 w 953770"/>
              <a:gd name="connsiteY86" fmla="*/ 199880 h 1788650"/>
              <a:gd name="connsiteX87" fmla="*/ 803910 w 953770"/>
              <a:gd name="connsiteY87" fmla="*/ 237980 h 1788650"/>
              <a:gd name="connsiteX88" fmla="*/ 807720 w 953770"/>
              <a:gd name="connsiteY88" fmla="*/ 268460 h 1788650"/>
              <a:gd name="connsiteX89" fmla="*/ 815340 w 953770"/>
              <a:gd name="connsiteY89" fmla="*/ 257030 h 1788650"/>
              <a:gd name="connsiteX90" fmla="*/ 826770 w 953770"/>
              <a:gd name="connsiteY90" fmla="*/ 226550 h 1788650"/>
              <a:gd name="connsiteX91" fmla="*/ 845820 w 953770"/>
              <a:gd name="connsiteY91" fmla="*/ 180830 h 1788650"/>
              <a:gd name="connsiteX92" fmla="*/ 853440 w 953770"/>
              <a:gd name="connsiteY92" fmla="*/ 196070 h 1788650"/>
              <a:gd name="connsiteX93" fmla="*/ 868680 w 953770"/>
              <a:gd name="connsiteY93" fmla="*/ 218930 h 1788650"/>
              <a:gd name="connsiteX94" fmla="*/ 876300 w 953770"/>
              <a:gd name="connsiteY94" fmla="*/ 199880 h 1788650"/>
              <a:gd name="connsiteX95" fmla="*/ 883920 w 953770"/>
              <a:gd name="connsiteY95" fmla="*/ 188450 h 1788650"/>
              <a:gd name="connsiteX96" fmla="*/ 887730 w 953770"/>
              <a:gd name="connsiteY96" fmla="*/ 237980 h 1788650"/>
              <a:gd name="connsiteX97" fmla="*/ 894806 w 953770"/>
              <a:gd name="connsiteY97" fmla="*/ 265739 h 1788650"/>
              <a:gd name="connsiteX98" fmla="*/ 906780 w 953770"/>
              <a:gd name="connsiteY98" fmla="*/ 226550 h 1788650"/>
              <a:gd name="connsiteX99" fmla="*/ 929640 w 953770"/>
              <a:gd name="connsiteY99" fmla="*/ 218930 h 1788650"/>
              <a:gd name="connsiteX100" fmla="*/ 933450 w 953770"/>
              <a:gd name="connsiteY100" fmla="*/ 207500 h 1788650"/>
              <a:gd name="connsiteX101" fmla="*/ 944880 w 953770"/>
              <a:gd name="connsiteY101" fmla="*/ 241790 h 1788650"/>
              <a:gd name="connsiteX102" fmla="*/ 941070 w 953770"/>
              <a:gd name="connsiteY102" fmla="*/ 302750 h 1788650"/>
              <a:gd name="connsiteX103" fmla="*/ 944880 w 953770"/>
              <a:gd name="connsiteY103" fmla="*/ 401810 h 1788650"/>
              <a:gd name="connsiteX104" fmla="*/ 948690 w 953770"/>
              <a:gd name="connsiteY104" fmla="*/ 428480 h 1788650"/>
              <a:gd name="connsiteX105" fmla="*/ 952500 w 953770"/>
              <a:gd name="connsiteY105" fmla="*/ 470390 h 1788650"/>
              <a:gd name="connsiteX106" fmla="*/ 950867 w 953770"/>
              <a:gd name="connsiteY106" fmla="*/ 552033 h 1788650"/>
              <a:gd name="connsiteX107" fmla="*/ 945969 w 953770"/>
              <a:gd name="connsiteY107" fmla="*/ 645650 h 1788650"/>
              <a:gd name="connsiteX108" fmla="*/ 946513 w 953770"/>
              <a:gd name="connsiteY108" fmla="*/ 731647 h 1788650"/>
              <a:gd name="connsiteX109" fmla="*/ 938893 w 953770"/>
              <a:gd name="connsiteY109" fmla="*/ 788253 h 1788650"/>
              <a:gd name="connsiteX110" fmla="*/ 941070 w 953770"/>
              <a:gd name="connsiteY110" fmla="*/ 862820 h 1788650"/>
              <a:gd name="connsiteX111" fmla="*/ 933450 w 953770"/>
              <a:gd name="connsiteY111" fmla="*/ 935210 h 1788650"/>
              <a:gd name="connsiteX112" fmla="*/ 925830 w 953770"/>
              <a:gd name="connsiteY112" fmla="*/ 988550 h 1788650"/>
              <a:gd name="connsiteX113" fmla="*/ 929640 w 953770"/>
              <a:gd name="connsiteY113" fmla="*/ 1057130 h 1788650"/>
              <a:gd name="connsiteX114" fmla="*/ 927463 w 953770"/>
              <a:gd name="connsiteY114" fmla="*/ 1130608 h 1788650"/>
              <a:gd name="connsiteX115" fmla="*/ 917121 w 953770"/>
              <a:gd name="connsiteY115" fmla="*/ 1211707 h 1788650"/>
              <a:gd name="connsiteX116" fmla="*/ 917665 w 953770"/>
              <a:gd name="connsiteY116" fmla="*/ 1276477 h 1788650"/>
              <a:gd name="connsiteX117" fmla="*/ 907324 w 953770"/>
              <a:gd name="connsiteY117" fmla="*/ 1341247 h 1788650"/>
              <a:gd name="connsiteX118" fmla="*/ 910590 w 953770"/>
              <a:gd name="connsiteY118" fmla="*/ 1380980 h 1788650"/>
              <a:gd name="connsiteX119" fmla="*/ 902970 w 953770"/>
              <a:gd name="connsiteY119" fmla="*/ 1460446 h 1788650"/>
              <a:gd name="connsiteX120" fmla="*/ 898071 w 953770"/>
              <a:gd name="connsiteY120" fmla="*/ 1525216 h 1788650"/>
              <a:gd name="connsiteX121" fmla="*/ 892628 w 953770"/>
              <a:gd name="connsiteY121" fmla="*/ 1573113 h 1788650"/>
              <a:gd name="connsiteX122" fmla="*/ 887730 w 953770"/>
              <a:gd name="connsiteY122" fmla="*/ 1609580 h 1788650"/>
              <a:gd name="connsiteX123" fmla="*/ 891540 w 953770"/>
              <a:gd name="connsiteY123" fmla="*/ 1617200 h 1788650"/>
              <a:gd name="connsiteX0" fmla="*/ 697230 w 953770"/>
              <a:gd name="connsiteY0" fmla="*/ 1788650 h 1788650"/>
              <a:gd name="connsiteX1" fmla="*/ 692331 w 953770"/>
              <a:gd name="connsiteY1" fmla="*/ 1751094 h 1788650"/>
              <a:gd name="connsiteX2" fmla="*/ 699407 w 953770"/>
              <a:gd name="connsiteY2" fmla="*/ 1679793 h 1788650"/>
              <a:gd name="connsiteX3" fmla="*/ 717913 w 953770"/>
              <a:gd name="connsiteY3" fmla="*/ 1601416 h 1788650"/>
              <a:gd name="connsiteX4" fmla="*/ 730975 w 953770"/>
              <a:gd name="connsiteY4" fmla="*/ 1540456 h 1788650"/>
              <a:gd name="connsiteX5" fmla="*/ 725533 w 953770"/>
              <a:gd name="connsiteY5" fmla="*/ 1424522 h 1788650"/>
              <a:gd name="connsiteX6" fmla="*/ 729342 w 953770"/>
              <a:gd name="connsiteY6" fmla="*/ 1358120 h 1788650"/>
              <a:gd name="connsiteX7" fmla="*/ 725534 w 953770"/>
              <a:gd name="connsiteY7" fmla="*/ 1267224 h 1788650"/>
              <a:gd name="connsiteX8" fmla="*/ 717369 w 953770"/>
              <a:gd name="connsiteY8" fmla="*/ 1236745 h 1788650"/>
              <a:gd name="connsiteX9" fmla="*/ 724444 w 953770"/>
              <a:gd name="connsiteY9" fmla="*/ 1201366 h 1788650"/>
              <a:gd name="connsiteX10" fmla="*/ 716824 w 953770"/>
              <a:gd name="connsiteY10" fmla="*/ 1120811 h 1788650"/>
              <a:gd name="connsiteX11" fmla="*/ 715192 w 953770"/>
              <a:gd name="connsiteY11" fmla="*/ 1002702 h 1788650"/>
              <a:gd name="connsiteX12" fmla="*/ 701040 w 953770"/>
              <a:gd name="connsiteY12" fmla="*/ 897110 h 1788650"/>
              <a:gd name="connsiteX13" fmla="*/ 693420 w 953770"/>
              <a:gd name="connsiteY13" fmla="*/ 881870 h 1788650"/>
              <a:gd name="connsiteX14" fmla="*/ 685800 w 953770"/>
              <a:gd name="connsiteY14" fmla="*/ 859010 h 1788650"/>
              <a:gd name="connsiteX15" fmla="*/ 674370 w 953770"/>
              <a:gd name="connsiteY15" fmla="*/ 832340 h 1788650"/>
              <a:gd name="connsiteX16" fmla="*/ 666750 w 953770"/>
              <a:gd name="connsiteY16" fmla="*/ 817100 h 1788650"/>
              <a:gd name="connsiteX17" fmla="*/ 659130 w 953770"/>
              <a:gd name="connsiteY17" fmla="*/ 794240 h 1788650"/>
              <a:gd name="connsiteX18" fmla="*/ 655320 w 953770"/>
              <a:gd name="connsiteY18" fmla="*/ 779000 h 1788650"/>
              <a:gd name="connsiteX19" fmla="*/ 647700 w 953770"/>
              <a:gd name="connsiteY19" fmla="*/ 767570 h 1788650"/>
              <a:gd name="connsiteX20" fmla="*/ 640080 w 953770"/>
              <a:gd name="connsiteY20" fmla="*/ 737090 h 1788650"/>
              <a:gd name="connsiteX21" fmla="*/ 636270 w 953770"/>
              <a:gd name="connsiteY21" fmla="*/ 725660 h 1788650"/>
              <a:gd name="connsiteX22" fmla="*/ 632460 w 953770"/>
              <a:gd name="connsiteY22" fmla="*/ 710420 h 1788650"/>
              <a:gd name="connsiteX23" fmla="*/ 624840 w 953770"/>
              <a:gd name="connsiteY23" fmla="*/ 698990 h 1788650"/>
              <a:gd name="connsiteX24" fmla="*/ 621030 w 953770"/>
              <a:gd name="connsiteY24" fmla="*/ 683750 h 1788650"/>
              <a:gd name="connsiteX25" fmla="*/ 605790 w 953770"/>
              <a:gd name="connsiteY25" fmla="*/ 653270 h 1788650"/>
              <a:gd name="connsiteX26" fmla="*/ 586740 w 953770"/>
              <a:gd name="connsiteY26" fmla="*/ 622790 h 1788650"/>
              <a:gd name="connsiteX27" fmla="*/ 567690 w 953770"/>
              <a:gd name="connsiteY27" fmla="*/ 584690 h 1788650"/>
              <a:gd name="connsiteX28" fmla="*/ 567690 w 953770"/>
              <a:gd name="connsiteY28" fmla="*/ 584690 h 1788650"/>
              <a:gd name="connsiteX29" fmla="*/ 537210 w 953770"/>
              <a:gd name="connsiteY29" fmla="*/ 538970 h 1788650"/>
              <a:gd name="connsiteX30" fmla="*/ 518160 w 953770"/>
              <a:gd name="connsiteY30" fmla="*/ 504680 h 1788650"/>
              <a:gd name="connsiteX31" fmla="*/ 510540 w 953770"/>
              <a:gd name="connsiteY31" fmla="*/ 493250 h 1788650"/>
              <a:gd name="connsiteX32" fmla="*/ 468630 w 953770"/>
              <a:gd name="connsiteY32" fmla="*/ 455150 h 1788650"/>
              <a:gd name="connsiteX33" fmla="*/ 434340 w 953770"/>
              <a:gd name="connsiteY33" fmla="*/ 417050 h 1788650"/>
              <a:gd name="connsiteX34" fmla="*/ 403860 w 953770"/>
              <a:gd name="connsiteY34" fmla="*/ 390380 h 1788650"/>
              <a:gd name="connsiteX35" fmla="*/ 369570 w 953770"/>
              <a:gd name="connsiteY35" fmla="*/ 359900 h 1788650"/>
              <a:gd name="connsiteX36" fmla="*/ 342900 w 953770"/>
              <a:gd name="connsiteY36" fmla="*/ 344660 h 1788650"/>
              <a:gd name="connsiteX37" fmla="*/ 308610 w 953770"/>
              <a:gd name="connsiteY37" fmla="*/ 317990 h 1788650"/>
              <a:gd name="connsiteX38" fmla="*/ 281940 w 953770"/>
              <a:gd name="connsiteY38" fmla="*/ 302750 h 1788650"/>
              <a:gd name="connsiteX39" fmla="*/ 270510 w 953770"/>
              <a:gd name="connsiteY39" fmla="*/ 295130 h 1788650"/>
              <a:gd name="connsiteX40" fmla="*/ 224246 w 953770"/>
              <a:gd name="connsiteY40" fmla="*/ 264106 h 1788650"/>
              <a:gd name="connsiteX41" fmla="*/ 188323 w 953770"/>
              <a:gd name="connsiteY41" fmla="*/ 247232 h 1788650"/>
              <a:gd name="connsiteX42" fmla="*/ 163286 w 953770"/>
              <a:gd name="connsiteY42" fmla="*/ 215120 h 1788650"/>
              <a:gd name="connsiteX43" fmla="*/ 117566 w 953770"/>
              <a:gd name="connsiteY43" fmla="*/ 195526 h 1788650"/>
              <a:gd name="connsiteX44" fmla="*/ 76200 w 953770"/>
              <a:gd name="connsiteY44" fmla="*/ 167768 h 1788650"/>
              <a:gd name="connsiteX45" fmla="*/ 30480 w 953770"/>
              <a:gd name="connsiteY45" fmla="*/ 142730 h 1788650"/>
              <a:gd name="connsiteX46" fmla="*/ 22860 w 953770"/>
              <a:gd name="connsiteY46" fmla="*/ 127490 h 1788650"/>
              <a:gd name="connsiteX47" fmla="*/ 11430 w 953770"/>
              <a:gd name="connsiteY47" fmla="*/ 119870 h 1788650"/>
              <a:gd name="connsiteX48" fmla="*/ 19050 w 953770"/>
              <a:gd name="connsiteY48" fmla="*/ 104630 h 1788650"/>
              <a:gd name="connsiteX49" fmla="*/ 30480 w 953770"/>
              <a:gd name="connsiteY49" fmla="*/ 116060 h 1788650"/>
              <a:gd name="connsiteX50" fmla="*/ 41910 w 953770"/>
              <a:gd name="connsiteY50" fmla="*/ 123680 h 1788650"/>
              <a:gd name="connsiteX51" fmla="*/ 60960 w 953770"/>
              <a:gd name="connsiteY51" fmla="*/ 127490 h 1788650"/>
              <a:gd name="connsiteX52" fmla="*/ 53340 w 953770"/>
              <a:gd name="connsiteY52" fmla="*/ 97010 h 1788650"/>
              <a:gd name="connsiteX53" fmla="*/ 49530 w 953770"/>
              <a:gd name="connsiteY53" fmla="*/ 77960 h 1788650"/>
              <a:gd name="connsiteX54" fmla="*/ 72390 w 953770"/>
              <a:gd name="connsiteY54" fmla="*/ 93200 h 1788650"/>
              <a:gd name="connsiteX55" fmla="*/ 83820 w 953770"/>
              <a:gd name="connsiteY55" fmla="*/ 70340 h 1788650"/>
              <a:gd name="connsiteX56" fmla="*/ 110490 w 953770"/>
              <a:gd name="connsiteY56" fmla="*/ 89390 h 1788650"/>
              <a:gd name="connsiteX57" fmla="*/ 118110 w 953770"/>
              <a:gd name="connsiteY57" fmla="*/ 74150 h 1788650"/>
              <a:gd name="connsiteX58" fmla="*/ 125730 w 953770"/>
              <a:gd name="connsiteY58" fmla="*/ 51290 h 1788650"/>
              <a:gd name="connsiteX59" fmla="*/ 133350 w 953770"/>
              <a:gd name="connsiteY59" fmla="*/ 62720 h 1788650"/>
              <a:gd name="connsiteX60" fmla="*/ 140970 w 953770"/>
              <a:gd name="connsiteY60" fmla="*/ 51290 h 1788650"/>
              <a:gd name="connsiteX61" fmla="*/ 182880 w 953770"/>
              <a:gd name="connsiteY61" fmla="*/ 39860 h 1788650"/>
              <a:gd name="connsiteX62" fmla="*/ 211182 w 953770"/>
              <a:gd name="connsiteY62" fmla="*/ 51834 h 1788650"/>
              <a:gd name="connsiteX63" fmla="*/ 242207 w 953770"/>
              <a:gd name="connsiteY63" fmla="*/ 74695 h 1788650"/>
              <a:gd name="connsiteX64" fmla="*/ 283573 w 953770"/>
              <a:gd name="connsiteY64" fmla="*/ 104085 h 1788650"/>
              <a:gd name="connsiteX65" fmla="*/ 349431 w 953770"/>
              <a:gd name="connsiteY65" fmla="*/ 132389 h 1788650"/>
              <a:gd name="connsiteX66" fmla="*/ 389165 w 953770"/>
              <a:gd name="connsiteY66" fmla="*/ 159058 h 1788650"/>
              <a:gd name="connsiteX67" fmla="*/ 421277 w 953770"/>
              <a:gd name="connsiteY67" fmla="*/ 181374 h 1788650"/>
              <a:gd name="connsiteX68" fmla="*/ 457200 w 953770"/>
              <a:gd name="connsiteY68" fmla="*/ 209677 h 1788650"/>
              <a:gd name="connsiteX69" fmla="*/ 524147 w 953770"/>
              <a:gd name="connsiteY69" fmla="*/ 265195 h 1788650"/>
              <a:gd name="connsiteX70" fmla="*/ 555716 w 953770"/>
              <a:gd name="connsiteY70" fmla="*/ 294586 h 1788650"/>
              <a:gd name="connsiteX71" fmla="*/ 594360 w 953770"/>
              <a:gd name="connsiteY71" fmla="*/ 331597 h 1788650"/>
              <a:gd name="connsiteX72" fmla="*/ 622119 w 953770"/>
              <a:gd name="connsiteY72" fmla="*/ 369697 h 1788650"/>
              <a:gd name="connsiteX73" fmla="*/ 647700 w 953770"/>
              <a:gd name="connsiteY73" fmla="*/ 390380 h 1788650"/>
              <a:gd name="connsiteX74" fmla="*/ 678180 w 953770"/>
              <a:gd name="connsiteY74" fmla="*/ 436100 h 1788650"/>
              <a:gd name="connsiteX75" fmla="*/ 704850 w 953770"/>
              <a:gd name="connsiteY75" fmla="*/ 474200 h 1788650"/>
              <a:gd name="connsiteX76" fmla="*/ 741317 w 953770"/>
              <a:gd name="connsiteY76" fmla="*/ 549312 h 1788650"/>
              <a:gd name="connsiteX77" fmla="*/ 767987 w 953770"/>
              <a:gd name="connsiteY77" fmla="*/ 599930 h 1788650"/>
              <a:gd name="connsiteX78" fmla="*/ 798467 w 953770"/>
              <a:gd name="connsiteY78" fmla="*/ 651093 h 1788650"/>
              <a:gd name="connsiteX79" fmla="*/ 807176 w 953770"/>
              <a:gd name="connsiteY79" fmla="*/ 567273 h 1788650"/>
              <a:gd name="connsiteX80" fmla="*/ 801188 w 953770"/>
              <a:gd name="connsiteY80" fmla="*/ 501959 h 1788650"/>
              <a:gd name="connsiteX81" fmla="*/ 796290 w 953770"/>
              <a:gd name="connsiteY81" fmla="*/ 401810 h 1788650"/>
              <a:gd name="connsiteX82" fmla="*/ 792480 w 953770"/>
              <a:gd name="connsiteY82" fmla="*/ 337040 h 1788650"/>
              <a:gd name="connsiteX83" fmla="*/ 784860 w 953770"/>
              <a:gd name="connsiteY83" fmla="*/ 291320 h 1788650"/>
              <a:gd name="connsiteX84" fmla="*/ 788670 w 953770"/>
              <a:gd name="connsiteY84" fmla="*/ 196070 h 1788650"/>
              <a:gd name="connsiteX85" fmla="*/ 792480 w 953770"/>
              <a:gd name="connsiteY85" fmla="*/ 177020 h 1788650"/>
              <a:gd name="connsiteX86" fmla="*/ 800100 w 953770"/>
              <a:gd name="connsiteY86" fmla="*/ 199880 h 1788650"/>
              <a:gd name="connsiteX87" fmla="*/ 803910 w 953770"/>
              <a:gd name="connsiteY87" fmla="*/ 237980 h 1788650"/>
              <a:gd name="connsiteX88" fmla="*/ 807720 w 953770"/>
              <a:gd name="connsiteY88" fmla="*/ 268460 h 1788650"/>
              <a:gd name="connsiteX89" fmla="*/ 815340 w 953770"/>
              <a:gd name="connsiteY89" fmla="*/ 257030 h 1788650"/>
              <a:gd name="connsiteX90" fmla="*/ 826770 w 953770"/>
              <a:gd name="connsiteY90" fmla="*/ 226550 h 1788650"/>
              <a:gd name="connsiteX91" fmla="*/ 845820 w 953770"/>
              <a:gd name="connsiteY91" fmla="*/ 180830 h 1788650"/>
              <a:gd name="connsiteX92" fmla="*/ 853440 w 953770"/>
              <a:gd name="connsiteY92" fmla="*/ 196070 h 1788650"/>
              <a:gd name="connsiteX93" fmla="*/ 868680 w 953770"/>
              <a:gd name="connsiteY93" fmla="*/ 218930 h 1788650"/>
              <a:gd name="connsiteX94" fmla="*/ 876300 w 953770"/>
              <a:gd name="connsiteY94" fmla="*/ 199880 h 1788650"/>
              <a:gd name="connsiteX95" fmla="*/ 883920 w 953770"/>
              <a:gd name="connsiteY95" fmla="*/ 188450 h 1788650"/>
              <a:gd name="connsiteX96" fmla="*/ 887730 w 953770"/>
              <a:gd name="connsiteY96" fmla="*/ 237980 h 1788650"/>
              <a:gd name="connsiteX97" fmla="*/ 894806 w 953770"/>
              <a:gd name="connsiteY97" fmla="*/ 265739 h 1788650"/>
              <a:gd name="connsiteX98" fmla="*/ 906780 w 953770"/>
              <a:gd name="connsiteY98" fmla="*/ 226550 h 1788650"/>
              <a:gd name="connsiteX99" fmla="*/ 929640 w 953770"/>
              <a:gd name="connsiteY99" fmla="*/ 218930 h 1788650"/>
              <a:gd name="connsiteX100" fmla="*/ 933450 w 953770"/>
              <a:gd name="connsiteY100" fmla="*/ 207500 h 1788650"/>
              <a:gd name="connsiteX101" fmla="*/ 944880 w 953770"/>
              <a:gd name="connsiteY101" fmla="*/ 241790 h 1788650"/>
              <a:gd name="connsiteX102" fmla="*/ 941070 w 953770"/>
              <a:gd name="connsiteY102" fmla="*/ 302750 h 1788650"/>
              <a:gd name="connsiteX103" fmla="*/ 944880 w 953770"/>
              <a:gd name="connsiteY103" fmla="*/ 401810 h 1788650"/>
              <a:gd name="connsiteX104" fmla="*/ 948690 w 953770"/>
              <a:gd name="connsiteY104" fmla="*/ 428480 h 1788650"/>
              <a:gd name="connsiteX105" fmla="*/ 952500 w 953770"/>
              <a:gd name="connsiteY105" fmla="*/ 470390 h 1788650"/>
              <a:gd name="connsiteX106" fmla="*/ 950867 w 953770"/>
              <a:gd name="connsiteY106" fmla="*/ 552033 h 1788650"/>
              <a:gd name="connsiteX107" fmla="*/ 945969 w 953770"/>
              <a:gd name="connsiteY107" fmla="*/ 645650 h 1788650"/>
              <a:gd name="connsiteX108" fmla="*/ 946513 w 953770"/>
              <a:gd name="connsiteY108" fmla="*/ 731647 h 1788650"/>
              <a:gd name="connsiteX109" fmla="*/ 938893 w 953770"/>
              <a:gd name="connsiteY109" fmla="*/ 788253 h 1788650"/>
              <a:gd name="connsiteX110" fmla="*/ 941070 w 953770"/>
              <a:gd name="connsiteY110" fmla="*/ 862820 h 1788650"/>
              <a:gd name="connsiteX111" fmla="*/ 933450 w 953770"/>
              <a:gd name="connsiteY111" fmla="*/ 935210 h 1788650"/>
              <a:gd name="connsiteX112" fmla="*/ 925830 w 953770"/>
              <a:gd name="connsiteY112" fmla="*/ 988550 h 1788650"/>
              <a:gd name="connsiteX113" fmla="*/ 929640 w 953770"/>
              <a:gd name="connsiteY113" fmla="*/ 1057130 h 1788650"/>
              <a:gd name="connsiteX114" fmla="*/ 927463 w 953770"/>
              <a:gd name="connsiteY114" fmla="*/ 1130608 h 1788650"/>
              <a:gd name="connsiteX115" fmla="*/ 917121 w 953770"/>
              <a:gd name="connsiteY115" fmla="*/ 1211707 h 1788650"/>
              <a:gd name="connsiteX116" fmla="*/ 917665 w 953770"/>
              <a:gd name="connsiteY116" fmla="*/ 1276477 h 1788650"/>
              <a:gd name="connsiteX117" fmla="*/ 907324 w 953770"/>
              <a:gd name="connsiteY117" fmla="*/ 1341247 h 1788650"/>
              <a:gd name="connsiteX118" fmla="*/ 910590 w 953770"/>
              <a:gd name="connsiteY118" fmla="*/ 1380980 h 1788650"/>
              <a:gd name="connsiteX119" fmla="*/ 902970 w 953770"/>
              <a:gd name="connsiteY119" fmla="*/ 1460446 h 1788650"/>
              <a:gd name="connsiteX120" fmla="*/ 898071 w 953770"/>
              <a:gd name="connsiteY120" fmla="*/ 1525216 h 1788650"/>
              <a:gd name="connsiteX121" fmla="*/ 892628 w 953770"/>
              <a:gd name="connsiteY121" fmla="*/ 1573113 h 1788650"/>
              <a:gd name="connsiteX122" fmla="*/ 887730 w 953770"/>
              <a:gd name="connsiteY122" fmla="*/ 1609580 h 1788650"/>
              <a:gd name="connsiteX123" fmla="*/ 891540 w 953770"/>
              <a:gd name="connsiteY123" fmla="*/ 1617200 h 1788650"/>
              <a:gd name="connsiteX0" fmla="*/ 697230 w 953770"/>
              <a:gd name="connsiteY0" fmla="*/ 1788650 h 1800624"/>
              <a:gd name="connsiteX1" fmla="*/ 684712 w 953770"/>
              <a:gd name="connsiteY1" fmla="*/ 1800624 h 1800624"/>
              <a:gd name="connsiteX2" fmla="*/ 692331 w 953770"/>
              <a:gd name="connsiteY2" fmla="*/ 1751094 h 1800624"/>
              <a:gd name="connsiteX3" fmla="*/ 699407 w 953770"/>
              <a:gd name="connsiteY3" fmla="*/ 1679793 h 1800624"/>
              <a:gd name="connsiteX4" fmla="*/ 717913 w 953770"/>
              <a:gd name="connsiteY4" fmla="*/ 1601416 h 1800624"/>
              <a:gd name="connsiteX5" fmla="*/ 730975 w 953770"/>
              <a:gd name="connsiteY5" fmla="*/ 1540456 h 1800624"/>
              <a:gd name="connsiteX6" fmla="*/ 725533 w 953770"/>
              <a:gd name="connsiteY6" fmla="*/ 1424522 h 1800624"/>
              <a:gd name="connsiteX7" fmla="*/ 729342 w 953770"/>
              <a:gd name="connsiteY7" fmla="*/ 1358120 h 1800624"/>
              <a:gd name="connsiteX8" fmla="*/ 725534 w 953770"/>
              <a:gd name="connsiteY8" fmla="*/ 1267224 h 1800624"/>
              <a:gd name="connsiteX9" fmla="*/ 717369 w 953770"/>
              <a:gd name="connsiteY9" fmla="*/ 1236745 h 1800624"/>
              <a:gd name="connsiteX10" fmla="*/ 724444 w 953770"/>
              <a:gd name="connsiteY10" fmla="*/ 1201366 h 1800624"/>
              <a:gd name="connsiteX11" fmla="*/ 716824 w 953770"/>
              <a:gd name="connsiteY11" fmla="*/ 1120811 h 1800624"/>
              <a:gd name="connsiteX12" fmla="*/ 715192 w 953770"/>
              <a:gd name="connsiteY12" fmla="*/ 1002702 h 1800624"/>
              <a:gd name="connsiteX13" fmla="*/ 701040 w 953770"/>
              <a:gd name="connsiteY13" fmla="*/ 897110 h 1800624"/>
              <a:gd name="connsiteX14" fmla="*/ 693420 w 953770"/>
              <a:gd name="connsiteY14" fmla="*/ 881870 h 1800624"/>
              <a:gd name="connsiteX15" fmla="*/ 685800 w 953770"/>
              <a:gd name="connsiteY15" fmla="*/ 859010 h 1800624"/>
              <a:gd name="connsiteX16" fmla="*/ 674370 w 953770"/>
              <a:gd name="connsiteY16" fmla="*/ 832340 h 1800624"/>
              <a:gd name="connsiteX17" fmla="*/ 666750 w 953770"/>
              <a:gd name="connsiteY17" fmla="*/ 817100 h 1800624"/>
              <a:gd name="connsiteX18" fmla="*/ 659130 w 953770"/>
              <a:gd name="connsiteY18" fmla="*/ 794240 h 1800624"/>
              <a:gd name="connsiteX19" fmla="*/ 655320 w 953770"/>
              <a:gd name="connsiteY19" fmla="*/ 779000 h 1800624"/>
              <a:gd name="connsiteX20" fmla="*/ 647700 w 953770"/>
              <a:gd name="connsiteY20" fmla="*/ 767570 h 1800624"/>
              <a:gd name="connsiteX21" fmla="*/ 640080 w 953770"/>
              <a:gd name="connsiteY21" fmla="*/ 737090 h 1800624"/>
              <a:gd name="connsiteX22" fmla="*/ 636270 w 953770"/>
              <a:gd name="connsiteY22" fmla="*/ 725660 h 1800624"/>
              <a:gd name="connsiteX23" fmla="*/ 632460 w 953770"/>
              <a:gd name="connsiteY23" fmla="*/ 710420 h 1800624"/>
              <a:gd name="connsiteX24" fmla="*/ 624840 w 953770"/>
              <a:gd name="connsiteY24" fmla="*/ 698990 h 1800624"/>
              <a:gd name="connsiteX25" fmla="*/ 621030 w 953770"/>
              <a:gd name="connsiteY25" fmla="*/ 683750 h 1800624"/>
              <a:gd name="connsiteX26" fmla="*/ 605790 w 953770"/>
              <a:gd name="connsiteY26" fmla="*/ 653270 h 1800624"/>
              <a:gd name="connsiteX27" fmla="*/ 586740 w 953770"/>
              <a:gd name="connsiteY27" fmla="*/ 622790 h 1800624"/>
              <a:gd name="connsiteX28" fmla="*/ 567690 w 953770"/>
              <a:gd name="connsiteY28" fmla="*/ 584690 h 1800624"/>
              <a:gd name="connsiteX29" fmla="*/ 567690 w 953770"/>
              <a:gd name="connsiteY29" fmla="*/ 584690 h 1800624"/>
              <a:gd name="connsiteX30" fmla="*/ 537210 w 953770"/>
              <a:gd name="connsiteY30" fmla="*/ 538970 h 1800624"/>
              <a:gd name="connsiteX31" fmla="*/ 518160 w 953770"/>
              <a:gd name="connsiteY31" fmla="*/ 504680 h 1800624"/>
              <a:gd name="connsiteX32" fmla="*/ 510540 w 953770"/>
              <a:gd name="connsiteY32" fmla="*/ 493250 h 1800624"/>
              <a:gd name="connsiteX33" fmla="*/ 468630 w 953770"/>
              <a:gd name="connsiteY33" fmla="*/ 455150 h 1800624"/>
              <a:gd name="connsiteX34" fmla="*/ 434340 w 953770"/>
              <a:gd name="connsiteY34" fmla="*/ 417050 h 1800624"/>
              <a:gd name="connsiteX35" fmla="*/ 403860 w 953770"/>
              <a:gd name="connsiteY35" fmla="*/ 390380 h 1800624"/>
              <a:gd name="connsiteX36" fmla="*/ 369570 w 953770"/>
              <a:gd name="connsiteY36" fmla="*/ 359900 h 1800624"/>
              <a:gd name="connsiteX37" fmla="*/ 342900 w 953770"/>
              <a:gd name="connsiteY37" fmla="*/ 344660 h 1800624"/>
              <a:gd name="connsiteX38" fmla="*/ 308610 w 953770"/>
              <a:gd name="connsiteY38" fmla="*/ 317990 h 1800624"/>
              <a:gd name="connsiteX39" fmla="*/ 281940 w 953770"/>
              <a:gd name="connsiteY39" fmla="*/ 302750 h 1800624"/>
              <a:gd name="connsiteX40" fmla="*/ 270510 w 953770"/>
              <a:gd name="connsiteY40" fmla="*/ 295130 h 1800624"/>
              <a:gd name="connsiteX41" fmla="*/ 224246 w 953770"/>
              <a:gd name="connsiteY41" fmla="*/ 264106 h 1800624"/>
              <a:gd name="connsiteX42" fmla="*/ 188323 w 953770"/>
              <a:gd name="connsiteY42" fmla="*/ 247232 h 1800624"/>
              <a:gd name="connsiteX43" fmla="*/ 163286 w 953770"/>
              <a:gd name="connsiteY43" fmla="*/ 215120 h 1800624"/>
              <a:gd name="connsiteX44" fmla="*/ 117566 w 953770"/>
              <a:gd name="connsiteY44" fmla="*/ 195526 h 1800624"/>
              <a:gd name="connsiteX45" fmla="*/ 76200 w 953770"/>
              <a:gd name="connsiteY45" fmla="*/ 167768 h 1800624"/>
              <a:gd name="connsiteX46" fmla="*/ 30480 w 953770"/>
              <a:gd name="connsiteY46" fmla="*/ 142730 h 1800624"/>
              <a:gd name="connsiteX47" fmla="*/ 22860 w 953770"/>
              <a:gd name="connsiteY47" fmla="*/ 127490 h 1800624"/>
              <a:gd name="connsiteX48" fmla="*/ 11430 w 953770"/>
              <a:gd name="connsiteY48" fmla="*/ 119870 h 1800624"/>
              <a:gd name="connsiteX49" fmla="*/ 19050 w 953770"/>
              <a:gd name="connsiteY49" fmla="*/ 104630 h 1800624"/>
              <a:gd name="connsiteX50" fmla="*/ 30480 w 953770"/>
              <a:gd name="connsiteY50" fmla="*/ 116060 h 1800624"/>
              <a:gd name="connsiteX51" fmla="*/ 41910 w 953770"/>
              <a:gd name="connsiteY51" fmla="*/ 123680 h 1800624"/>
              <a:gd name="connsiteX52" fmla="*/ 60960 w 953770"/>
              <a:gd name="connsiteY52" fmla="*/ 127490 h 1800624"/>
              <a:gd name="connsiteX53" fmla="*/ 53340 w 953770"/>
              <a:gd name="connsiteY53" fmla="*/ 97010 h 1800624"/>
              <a:gd name="connsiteX54" fmla="*/ 49530 w 953770"/>
              <a:gd name="connsiteY54" fmla="*/ 77960 h 1800624"/>
              <a:gd name="connsiteX55" fmla="*/ 72390 w 953770"/>
              <a:gd name="connsiteY55" fmla="*/ 93200 h 1800624"/>
              <a:gd name="connsiteX56" fmla="*/ 83820 w 953770"/>
              <a:gd name="connsiteY56" fmla="*/ 70340 h 1800624"/>
              <a:gd name="connsiteX57" fmla="*/ 110490 w 953770"/>
              <a:gd name="connsiteY57" fmla="*/ 89390 h 1800624"/>
              <a:gd name="connsiteX58" fmla="*/ 118110 w 953770"/>
              <a:gd name="connsiteY58" fmla="*/ 74150 h 1800624"/>
              <a:gd name="connsiteX59" fmla="*/ 125730 w 953770"/>
              <a:gd name="connsiteY59" fmla="*/ 51290 h 1800624"/>
              <a:gd name="connsiteX60" fmla="*/ 133350 w 953770"/>
              <a:gd name="connsiteY60" fmla="*/ 62720 h 1800624"/>
              <a:gd name="connsiteX61" fmla="*/ 140970 w 953770"/>
              <a:gd name="connsiteY61" fmla="*/ 51290 h 1800624"/>
              <a:gd name="connsiteX62" fmla="*/ 182880 w 953770"/>
              <a:gd name="connsiteY62" fmla="*/ 39860 h 1800624"/>
              <a:gd name="connsiteX63" fmla="*/ 211182 w 953770"/>
              <a:gd name="connsiteY63" fmla="*/ 51834 h 1800624"/>
              <a:gd name="connsiteX64" fmla="*/ 242207 w 953770"/>
              <a:gd name="connsiteY64" fmla="*/ 74695 h 1800624"/>
              <a:gd name="connsiteX65" fmla="*/ 283573 w 953770"/>
              <a:gd name="connsiteY65" fmla="*/ 104085 h 1800624"/>
              <a:gd name="connsiteX66" fmla="*/ 349431 w 953770"/>
              <a:gd name="connsiteY66" fmla="*/ 132389 h 1800624"/>
              <a:gd name="connsiteX67" fmla="*/ 389165 w 953770"/>
              <a:gd name="connsiteY67" fmla="*/ 159058 h 1800624"/>
              <a:gd name="connsiteX68" fmla="*/ 421277 w 953770"/>
              <a:gd name="connsiteY68" fmla="*/ 181374 h 1800624"/>
              <a:gd name="connsiteX69" fmla="*/ 457200 w 953770"/>
              <a:gd name="connsiteY69" fmla="*/ 209677 h 1800624"/>
              <a:gd name="connsiteX70" fmla="*/ 524147 w 953770"/>
              <a:gd name="connsiteY70" fmla="*/ 265195 h 1800624"/>
              <a:gd name="connsiteX71" fmla="*/ 555716 w 953770"/>
              <a:gd name="connsiteY71" fmla="*/ 294586 h 1800624"/>
              <a:gd name="connsiteX72" fmla="*/ 594360 w 953770"/>
              <a:gd name="connsiteY72" fmla="*/ 331597 h 1800624"/>
              <a:gd name="connsiteX73" fmla="*/ 622119 w 953770"/>
              <a:gd name="connsiteY73" fmla="*/ 369697 h 1800624"/>
              <a:gd name="connsiteX74" fmla="*/ 647700 w 953770"/>
              <a:gd name="connsiteY74" fmla="*/ 390380 h 1800624"/>
              <a:gd name="connsiteX75" fmla="*/ 678180 w 953770"/>
              <a:gd name="connsiteY75" fmla="*/ 436100 h 1800624"/>
              <a:gd name="connsiteX76" fmla="*/ 704850 w 953770"/>
              <a:gd name="connsiteY76" fmla="*/ 474200 h 1800624"/>
              <a:gd name="connsiteX77" fmla="*/ 741317 w 953770"/>
              <a:gd name="connsiteY77" fmla="*/ 549312 h 1800624"/>
              <a:gd name="connsiteX78" fmla="*/ 767987 w 953770"/>
              <a:gd name="connsiteY78" fmla="*/ 599930 h 1800624"/>
              <a:gd name="connsiteX79" fmla="*/ 798467 w 953770"/>
              <a:gd name="connsiteY79" fmla="*/ 651093 h 1800624"/>
              <a:gd name="connsiteX80" fmla="*/ 807176 w 953770"/>
              <a:gd name="connsiteY80" fmla="*/ 567273 h 1800624"/>
              <a:gd name="connsiteX81" fmla="*/ 801188 w 953770"/>
              <a:gd name="connsiteY81" fmla="*/ 501959 h 1800624"/>
              <a:gd name="connsiteX82" fmla="*/ 796290 w 953770"/>
              <a:gd name="connsiteY82" fmla="*/ 401810 h 1800624"/>
              <a:gd name="connsiteX83" fmla="*/ 792480 w 953770"/>
              <a:gd name="connsiteY83" fmla="*/ 337040 h 1800624"/>
              <a:gd name="connsiteX84" fmla="*/ 784860 w 953770"/>
              <a:gd name="connsiteY84" fmla="*/ 291320 h 1800624"/>
              <a:gd name="connsiteX85" fmla="*/ 788670 w 953770"/>
              <a:gd name="connsiteY85" fmla="*/ 196070 h 1800624"/>
              <a:gd name="connsiteX86" fmla="*/ 792480 w 953770"/>
              <a:gd name="connsiteY86" fmla="*/ 177020 h 1800624"/>
              <a:gd name="connsiteX87" fmla="*/ 800100 w 953770"/>
              <a:gd name="connsiteY87" fmla="*/ 199880 h 1800624"/>
              <a:gd name="connsiteX88" fmla="*/ 803910 w 953770"/>
              <a:gd name="connsiteY88" fmla="*/ 237980 h 1800624"/>
              <a:gd name="connsiteX89" fmla="*/ 807720 w 953770"/>
              <a:gd name="connsiteY89" fmla="*/ 268460 h 1800624"/>
              <a:gd name="connsiteX90" fmla="*/ 815340 w 953770"/>
              <a:gd name="connsiteY90" fmla="*/ 257030 h 1800624"/>
              <a:gd name="connsiteX91" fmla="*/ 826770 w 953770"/>
              <a:gd name="connsiteY91" fmla="*/ 226550 h 1800624"/>
              <a:gd name="connsiteX92" fmla="*/ 845820 w 953770"/>
              <a:gd name="connsiteY92" fmla="*/ 180830 h 1800624"/>
              <a:gd name="connsiteX93" fmla="*/ 853440 w 953770"/>
              <a:gd name="connsiteY93" fmla="*/ 196070 h 1800624"/>
              <a:gd name="connsiteX94" fmla="*/ 868680 w 953770"/>
              <a:gd name="connsiteY94" fmla="*/ 218930 h 1800624"/>
              <a:gd name="connsiteX95" fmla="*/ 876300 w 953770"/>
              <a:gd name="connsiteY95" fmla="*/ 199880 h 1800624"/>
              <a:gd name="connsiteX96" fmla="*/ 883920 w 953770"/>
              <a:gd name="connsiteY96" fmla="*/ 188450 h 1800624"/>
              <a:gd name="connsiteX97" fmla="*/ 887730 w 953770"/>
              <a:gd name="connsiteY97" fmla="*/ 237980 h 1800624"/>
              <a:gd name="connsiteX98" fmla="*/ 894806 w 953770"/>
              <a:gd name="connsiteY98" fmla="*/ 265739 h 1800624"/>
              <a:gd name="connsiteX99" fmla="*/ 906780 w 953770"/>
              <a:gd name="connsiteY99" fmla="*/ 226550 h 1800624"/>
              <a:gd name="connsiteX100" fmla="*/ 929640 w 953770"/>
              <a:gd name="connsiteY100" fmla="*/ 218930 h 1800624"/>
              <a:gd name="connsiteX101" fmla="*/ 933450 w 953770"/>
              <a:gd name="connsiteY101" fmla="*/ 207500 h 1800624"/>
              <a:gd name="connsiteX102" fmla="*/ 944880 w 953770"/>
              <a:gd name="connsiteY102" fmla="*/ 241790 h 1800624"/>
              <a:gd name="connsiteX103" fmla="*/ 941070 w 953770"/>
              <a:gd name="connsiteY103" fmla="*/ 302750 h 1800624"/>
              <a:gd name="connsiteX104" fmla="*/ 944880 w 953770"/>
              <a:gd name="connsiteY104" fmla="*/ 401810 h 1800624"/>
              <a:gd name="connsiteX105" fmla="*/ 948690 w 953770"/>
              <a:gd name="connsiteY105" fmla="*/ 428480 h 1800624"/>
              <a:gd name="connsiteX106" fmla="*/ 952500 w 953770"/>
              <a:gd name="connsiteY106" fmla="*/ 470390 h 1800624"/>
              <a:gd name="connsiteX107" fmla="*/ 950867 w 953770"/>
              <a:gd name="connsiteY107" fmla="*/ 552033 h 1800624"/>
              <a:gd name="connsiteX108" fmla="*/ 945969 w 953770"/>
              <a:gd name="connsiteY108" fmla="*/ 645650 h 1800624"/>
              <a:gd name="connsiteX109" fmla="*/ 946513 w 953770"/>
              <a:gd name="connsiteY109" fmla="*/ 731647 h 1800624"/>
              <a:gd name="connsiteX110" fmla="*/ 938893 w 953770"/>
              <a:gd name="connsiteY110" fmla="*/ 788253 h 1800624"/>
              <a:gd name="connsiteX111" fmla="*/ 941070 w 953770"/>
              <a:gd name="connsiteY111" fmla="*/ 862820 h 1800624"/>
              <a:gd name="connsiteX112" fmla="*/ 933450 w 953770"/>
              <a:gd name="connsiteY112" fmla="*/ 935210 h 1800624"/>
              <a:gd name="connsiteX113" fmla="*/ 925830 w 953770"/>
              <a:gd name="connsiteY113" fmla="*/ 988550 h 1800624"/>
              <a:gd name="connsiteX114" fmla="*/ 929640 w 953770"/>
              <a:gd name="connsiteY114" fmla="*/ 1057130 h 1800624"/>
              <a:gd name="connsiteX115" fmla="*/ 927463 w 953770"/>
              <a:gd name="connsiteY115" fmla="*/ 1130608 h 1800624"/>
              <a:gd name="connsiteX116" fmla="*/ 917121 w 953770"/>
              <a:gd name="connsiteY116" fmla="*/ 1211707 h 1800624"/>
              <a:gd name="connsiteX117" fmla="*/ 917665 w 953770"/>
              <a:gd name="connsiteY117" fmla="*/ 1276477 h 1800624"/>
              <a:gd name="connsiteX118" fmla="*/ 907324 w 953770"/>
              <a:gd name="connsiteY118" fmla="*/ 1341247 h 1800624"/>
              <a:gd name="connsiteX119" fmla="*/ 910590 w 953770"/>
              <a:gd name="connsiteY119" fmla="*/ 1380980 h 1800624"/>
              <a:gd name="connsiteX120" fmla="*/ 902970 w 953770"/>
              <a:gd name="connsiteY120" fmla="*/ 1460446 h 1800624"/>
              <a:gd name="connsiteX121" fmla="*/ 898071 w 953770"/>
              <a:gd name="connsiteY121" fmla="*/ 1525216 h 1800624"/>
              <a:gd name="connsiteX122" fmla="*/ 892628 w 953770"/>
              <a:gd name="connsiteY122" fmla="*/ 1573113 h 1800624"/>
              <a:gd name="connsiteX123" fmla="*/ 887730 w 953770"/>
              <a:gd name="connsiteY123" fmla="*/ 1609580 h 1800624"/>
              <a:gd name="connsiteX124" fmla="*/ 891540 w 953770"/>
              <a:gd name="connsiteY124" fmla="*/ 1617200 h 1800624"/>
              <a:gd name="connsiteX0" fmla="*/ 697230 w 953770"/>
              <a:gd name="connsiteY0" fmla="*/ 1788650 h 1788650"/>
              <a:gd name="connsiteX1" fmla="*/ 692331 w 953770"/>
              <a:gd name="connsiteY1" fmla="*/ 1751094 h 1788650"/>
              <a:gd name="connsiteX2" fmla="*/ 699407 w 953770"/>
              <a:gd name="connsiteY2" fmla="*/ 1679793 h 1788650"/>
              <a:gd name="connsiteX3" fmla="*/ 717913 w 953770"/>
              <a:gd name="connsiteY3" fmla="*/ 1601416 h 1788650"/>
              <a:gd name="connsiteX4" fmla="*/ 730975 w 953770"/>
              <a:gd name="connsiteY4" fmla="*/ 1540456 h 1788650"/>
              <a:gd name="connsiteX5" fmla="*/ 725533 w 953770"/>
              <a:gd name="connsiteY5" fmla="*/ 1424522 h 1788650"/>
              <a:gd name="connsiteX6" fmla="*/ 729342 w 953770"/>
              <a:gd name="connsiteY6" fmla="*/ 1358120 h 1788650"/>
              <a:gd name="connsiteX7" fmla="*/ 725534 w 953770"/>
              <a:gd name="connsiteY7" fmla="*/ 1267224 h 1788650"/>
              <a:gd name="connsiteX8" fmla="*/ 717369 w 953770"/>
              <a:gd name="connsiteY8" fmla="*/ 1236745 h 1788650"/>
              <a:gd name="connsiteX9" fmla="*/ 724444 w 953770"/>
              <a:gd name="connsiteY9" fmla="*/ 1201366 h 1788650"/>
              <a:gd name="connsiteX10" fmla="*/ 716824 w 953770"/>
              <a:gd name="connsiteY10" fmla="*/ 1120811 h 1788650"/>
              <a:gd name="connsiteX11" fmla="*/ 715192 w 953770"/>
              <a:gd name="connsiteY11" fmla="*/ 1002702 h 1788650"/>
              <a:gd name="connsiteX12" fmla="*/ 701040 w 953770"/>
              <a:gd name="connsiteY12" fmla="*/ 897110 h 1788650"/>
              <a:gd name="connsiteX13" fmla="*/ 693420 w 953770"/>
              <a:gd name="connsiteY13" fmla="*/ 881870 h 1788650"/>
              <a:gd name="connsiteX14" fmla="*/ 685800 w 953770"/>
              <a:gd name="connsiteY14" fmla="*/ 859010 h 1788650"/>
              <a:gd name="connsiteX15" fmla="*/ 674370 w 953770"/>
              <a:gd name="connsiteY15" fmla="*/ 832340 h 1788650"/>
              <a:gd name="connsiteX16" fmla="*/ 666750 w 953770"/>
              <a:gd name="connsiteY16" fmla="*/ 817100 h 1788650"/>
              <a:gd name="connsiteX17" fmla="*/ 659130 w 953770"/>
              <a:gd name="connsiteY17" fmla="*/ 794240 h 1788650"/>
              <a:gd name="connsiteX18" fmla="*/ 655320 w 953770"/>
              <a:gd name="connsiteY18" fmla="*/ 779000 h 1788650"/>
              <a:gd name="connsiteX19" fmla="*/ 647700 w 953770"/>
              <a:gd name="connsiteY19" fmla="*/ 767570 h 1788650"/>
              <a:gd name="connsiteX20" fmla="*/ 640080 w 953770"/>
              <a:gd name="connsiteY20" fmla="*/ 737090 h 1788650"/>
              <a:gd name="connsiteX21" fmla="*/ 636270 w 953770"/>
              <a:gd name="connsiteY21" fmla="*/ 725660 h 1788650"/>
              <a:gd name="connsiteX22" fmla="*/ 632460 w 953770"/>
              <a:gd name="connsiteY22" fmla="*/ 710420 h 1788650"/>
              <a:gd name="connsiteX23" fmla="*/ 624840 w 953770"/>
              <a:gd name="connsiteY23" fmla="*/ 698990 h 1788650"/>
              <a:gd name="connsiteX24" fmla="*/ 621030 w 953770"/>
              <a:gd name="connsiteY24" fmla="*/ 683750 h 1788650"/>
              <a:gd name="connsiteX25" fmla="*/ 605790 w 953770"/>
              <a:gd name="connsiteY25" fmla="*/ 653270 h 1788650"/>
              <a:gd name="connsiteX26" fmla="*/ 586740 w 953770"/>
              <a:gd name="connsiteY26" fmla="*/ 622790 h 1788650"/>
              <a:gd name="connsiteX27" fmla="*/ 567690 w 953770"/>
              <a:gd name="connsiteY27" fmla="*/ 584690 h 1788650"/>
              <a:gd name="connsiteX28" fmla="*/ 567690 w 953770"/>
              <a:gd name="connsiteY28" fmla="*/ 584690 h 1788650"/>
              <a:gd name="connsiteX29" fmla="*/ 537210 w 953770"/>
              <a:gd name="connsiteY29" fmla="*/ 538970 h 1788650"/>
              <a:gd name="connsiteX30" fmla="*/ 518160 w 953770"/>
              <a:gd name="connsiteY30" fmla="*/ 504680 h 1788650"/>
              <a:gd name="connsiteX31" fmla="*/ 510540 w 953770"/>
              <a:gd name="connsiteY31" fmla="*/ 493250 h 1788650"/>
              <a:gd name="connsiteX32" fmla="*/ 468630 w 953770"/>
              <a:gd name="connsiteY32" fmla="*/ 455150 h 1788650"/>
              <a:gd name="connsiteX33" fmla="*/ 434340 w 953770"/>
              <a:gd name="connsiteY33" fmla="*/ 417050 h 1788650"/>
              <a:gd name="connsiteX34" fmla="*/ 403860 w 953770"/>
              <a:gd name="connsiteY34" fmla="*/ 390380 h 1788650"/>
              <a:gd name="connsiteX35" fmla="*/ 369570 w 953770"/>
              <a:gd name="connsiteY35" fmla="*/ 359900 h 1788650"/>
              <a:gd name="connsiteX36" fmla="*/ 342900 w 953770"/>
              <a:gd name="connsiteY36" fmla="*/ 344660 h 1788650"/>
              <a:gd name="connsiteX37" fmla="*/ 308610 w 953770"/>
              <a:gd name="connsiteY37" fmla="*/ 317990 h 1788650"/>
              <a:gd name="connsiteX38" fmla="*/ 281940 w 953770"/>
              <a:gd name="connsiteY38" fmla="*/ 302750 h 1788650"/>
              <a:gd name="connsiteX39" fmla="*/ 270510 w 953770"/>
              <a:gd name="connsiteY39" fmla="*/ 295130 h 1788650"/>
              <a:gd name="connsiteX40" fmla="*/ 224246 w 953770"/>
              <a:gd name="connsiteY40" fmla="*/ 264106 h 1788650"/>
              <a:gd name="connsiteX41" fmla="*/ 188323 w 953770"/>
              <a:gd name="connsiteY41" fmla="*/ 247232 h 1788650"/>
              <a:gd name="connsiteX42" fmla="*/ 163286 w 953770"/>
              <a:gd name="connsiteY42" fmla="*/ 215120 h 1788650"/>
              <a:gd name="connsiteX43" fmla="*/ 117566 w 953770"/>
              <a:gd name="connsiteY43" fmla="*/ 195526 h 1788650"/>
              <a:gd name="connsiteX44" fmla="*/ 76200 w 953770"/>
              <a:gd name="connsiteY44" fmla="*/ 167768 h 1788650"/>
              <a:gd name="connsiteX45" fmla="*/ 30480 w 953770"/>
              <a:gd name="connsiteY45" fmla="*/ 142730 h 1788650"/>
              <a:gd name="connsiteX46" fmla="*/ 22860 w 953770"/>
              <a:gd name="connsiteY46" fmla="*/ 127490 h 1788650"/>
              <a:gd name="connsiteX47" fmla="*/ 11430 w 953770"/>
              <a:gd name="connsiteY47" fmla="*/ 119870 h 1788650"/>
              <a:gd name="connsiteX48" fmla="*/ 19050 w 953770"/>
              <a:gd name="connsiteY48" fmla="*/ 104630 h 1788650"/>
              <a:gd name="connsiteX49" fmla="*/ 30480 w 953770"/>
              <a:gd name="connsiteY49" fmla="*/ 116060 h 1788650"/>
              <a:gd name="connsiteX50" fmla="*/ 41910 w 953770"/>
              <a:gd name="connsiteY50" fmla="*/ 123680 h 1788650"/>
              <a:gd name="connsiteX51" fmla="*/ 60960 w 953770"/>
              <a:gd name="connsiteY51" fmla="*/ 127490 h 1788650"/>
              <a:gd name="connsiteX52" fmla="*/ 53340 w 953770"/>
              <a:gd name="connsiteY52" fmla="*/ 97010 h 1788650"/>
              <a:gd name="connsiteX53" fmla="*/ 49530 w 953770"/>
              <a:gd name="connsiteY53" fmla="*/ 77960 h 1788650"/>
              <a:gd name="connsiteX54" fmla="*/ 72390 w 953770"/>
              <a:gd name="connsiteY54" fmla="*/ 93200 h 1788650"/>
              <a:gd name="connsiteX55" fmla="*/ 83820 w 953770"/>
              <a:gd name="connsiteY55" fmla="*/ 70340 h 1788650"/>
              <a:gd name="connsiteX56" fmla="*/ 110490 w 953770"/>
              <a:gd name="connsiteY56" fmla="*/ 89390 h 1788650"/>
              <a:gd name="connsiteX57" fmla="*/ 118110 w 953770"/>
              <a:gd name="connsiteY57" fmla="*/ 74150 h 1788650"/>
              <a:gd name="connsiteX58" fmla="*/ 125730 w 953770"/>
              <a:gd name="connsiteY58" fmla="*/ 51290 h 1788650"/>
              <a:gd name="connsiteX59" fmla="*/ 133350 w 953770"/>
              <a:gd name="connsiteY59" fmla="*/ 62720 h 1788650"/>
              <a:gd name="connsiteX60" fmla="*/ 140970 w 953770"/>
              <a:gd name="connsiteY60" fmla="*/ 51290 h 1788650"/>
              <a:gd name="connsiteX61" fmla="*/ 182880 w 953770"/>
              <a:gd name="connsiteY61" fmla="*/ 39860 h 1788650"/>
              <a:gd name="connsiteX62" fmla="*/ 211182 w 953770"/>
              <a:gd name="connsiteY62" fmla="*/ 51834 h 1788650"/>
              <a:gd name="connsiteX63" fmla="*/ 242207 w 953770"/>
              <a:gd name="connsiteY63" fmla="*/ 74695 h 1788650"/>
              <a:gd name="connsiteX64" fmla="*/ 283573 w 953770"/>
              <a:gd name="connsiteY64" fmla="*/ 104085 h 1788650"/>
              <a:gd name="connsiteX65" fmla="*/ 349431 w 953770"/>
              <a:gd name="connsiteY65" fmla="*/ 132389 h 1788650"/>
              <a:gd name="connsiteX66" fmla="*/ 389165 w 953770"/>
              <a:gd name="connsiteY66" fmla="*/ 159058 h 1788650"/>
              <a:gd name="connsiteX67" fmla="*/ 421277 w 953770"/>
              <a:gd name="connsiteY67" fmla="*/ 181374 h 1788650"/>
              <a:gd name="connsiteX68" fmla="*/ 457200 w 953770"/>
              <a:gd name="connsiteY68" fmla="*/ 209677 h 1788650"/>
              <a:gd name="connsiteX69" fmla="*/ 524147 w 953770"/>
              <a:gd name="connsiteY69" fmla="*/ 265195 h 1788650"/>
              <a:gd name="connsiteX70" fmla="*/ 555716 w 953770"/>
              <a:gd name="connsiteY70" fmla="*/ 294586 h 1788650"/>
              <a:gd name="connsiteX71" fmla="*/ 594360 w 953770"/>
              <a:gd name="connsiteY71" fmla="*/ 331597 h 1788650"/>
              <a:gd name="connsiteX72" fmla="*/ 622119 w 953770"/>
              <a:gd name="connsiteY72" fmla="*/ 369697 h 1788650"/>
              <a:gd name="connsiteX73" fmla="*/ 647700 w 953770"/>
              <a:gd name="connsiteY73" fmla="*/ 390380 h 1788650"/>
              <a:gd name="connsiteX74" fmla="*/ 678180 w 953770"/>
              <a:gd name="connsiteY74" fmla="*/ 436100 h 1788650"/>
              <a:gd name="connsiteX75" fmla="*/ 704850 w 953770"/>
              <a:gd name="connsiteY75" fmla="*/ 474200 h 1788650"/>
              <a:gd name="connsiteX76" fmla="*/ 741317 w 953770"/>
              <a:gd name="connsiteY76" fmla="*/ 549312 h 1788650"/>
              <a:gd name="connsiteX77" fmla="*/ 767987 w 953770"/>
              <a:gd name="connsiteY77" fmla="*/ 599930 h 1788650"/>
              <a:gd name="connsiteX78" fmla="*/ 798467 w 953770"/>
              <a:gd name="connsiteY78" fmla="*/ 651093 h 1788650"/>
              <a:gd name="connsiteX79" fmla="*/ 807176 w 953770"/>
              <a:gd name="connsiteY79" fmla="*/ 567273 h 1788650"/>
              <a:gd name="connsiteX80" fmla="*/ 801188 w 953770"/>
              <a:gd name="connsiteY80" fmla="*/ 501959 h 1788650"/>
              <a:gd name="connsiteX81" fmla="*/ 796290 w 953770"/>
              <a:gd name="connsiteY81" fmla="*/ 401810 h 1788650"/>
              <a:gd name="connsiteX82" fmla="*/ 792480 w 953770"/>
              <a:gd name="connsiteY82" fmla="*/ 337040 h 1788650"/>
              <a:gd name="connsiteX83" fmla="*/ 784860 w 953770"/>
              <a:gd name="connsiteY83" fmla="*/ 291320 h 1788650"/>
              <a:gd name="connsiteX84" fmla="*/ 788670 w 953770"/>
              <a:gd name="connsiteY84" fmla="*/ 196070 h 1788650"/>
              <a:gd name="connsiteX85" fmla="*/ 792480 w 953770"/>
              <a:gd name="connsiteY85" fmla="*/ 177020 h 1788650"/>
              <a:gd name="connsiteX86" fmla="*/ 800100 w 953770"/>
              <a:gd name="connsiteY86" fmla="*/ 199880 h 1788650"/>
              <a:gd name="connsiteX87" fmla="*/ 803910 w 953770"/>
              <a:gd name="connsiteY87" fmla="*/ 237980 h 1788650"/>
              <a:gd name="connsiteX88" fmla="*/ 807720 w 953770"/>
              <a:gd name="connsiteY88" fmla="*/ 268460 h 1788650"/>
              <a:gd name="connsiteX89" fmla="*/ 815340 w 953770"/>
              <a:gd name="connsiteY89" fmla="*/ 257030 h 1788650"/>
              <a:gd name="connsiteX90" fmla="*/ 826770 w 953770"/>
              <a:gd name="connsiteY90" fmla="*/ 226550 h 1788650"/>
              <a:gd name="connsiteX91" fmla="*/ 845820 w 953770"/>
              <a:gd name="connsiteY91" fmla="*/ 180830 h 1788650"/>
              <a:gd name="connsiteX92" fmla="*/ 853440 w 953770"/>
              <a:gd name="connsiteY92" fmla="*/ 196070 h 1788650"/>
              <a:gd name="connsiteX93" fmla="*/ 868680 w 953770"/>
              <a:gd name="connsiteY93" fmla="*/ 218930 h 1788650"/>
              <a:gd name="connsiteX94" fmla="*/ 876300 w 953770"/>
              <a:gd name="connsiteY94" fmla="*/ 199880 h 1788650"/>
              <a:gd name="connsiteX95" fmla="*/ 883920 w 953770"/>
              <a:gd name="connsiteY95" fmla="*/ 188450 h 1788650"/>
              <a:gd name="connsiteX96" fmla="*/ 887730 w 953770"/>
              <a:gd name="connsiteY96" fmla="*/ 237980 h 1788650"/>
              <a:gd name="connsiteX97" fmla="*/ 894806 w 953770"/>
              <a:gd name="connsiteY97" fmla="*/ 265739 h 1788650"/>
              <a:gd name="connsiteX98" fmla="*/ 906780 w 953770"/>
              <a:gd name="connsiteY98" fmla="*/ 226550 h 1788650"/>
              <a:gd name="connsiteX99" fmla="*/ 929640 w 953770"/>
              <a:gd name="connsiteY99" fmla="*/ 218930 h 1788650"/>
              <a:gd name="connsiteX100" fmla="*/ 933450 w 953770"/>
              <a:gd name="connsiteY100" fmla="*/ 207500 h 1788650"/>
              <a:gd name="connsiteX101" fmla="*/ 944880 w 953770"/>
              <a:gd name="connsiteY101" fmla="*/ 241790 h 1788650"/>
              <a:gd name="connsiteX102" fmla="*/ 941070 w 953770"/>
              <a:gd name="connsiteY102" fmla="*/ 302750 h 1788650"/>
              <a:gd name="connsiteX103" fmla="*/ 944880 w 953770"/>
              <a:gd name="connsiteY103" fmla="*/ 401810 h 1788650"/>
              <a:gd name="connsiteX104" fmla="*/ 948690 w 953770"/>
              <a:gd name="connsiteY104" fmla="*/ 428480 h 1788650"/>
              <a:gd name="connsiteX105" fmla="*/ 952500 w 953770"/>
              <a:gd name="connsiteY105" fmla="*/ 470390 h 1788650"/>
              <a:gd name="connsiteX106" fmla="*/ 950867 w 953770"/>
              <a:gd name="connsiteY106" fmla="*/ 552033 h 1788650"/>
              <a:gd name="connsiteX107" fmla="*/ 945969 w 953770"/>
              <a:gd name="connsiteY107" fmla="*/ 645650 h 1788650"/>
              <a:gd name="connsiteX108" fmla="*/ 946513 w 953770"/>
              <a:gd name="connsiteY108" fmla="*/ 731647 h 1788650"/>
              <a:gd name="connsiteX109" fmla="*/ 938893 w 953770"/>
              <a:gd name="connsiteY109" fmla="*/ 788253 h 1788650"/>
              <a:gd name="connsiteX110" fmla="*/ 941070 w 953770"/>
              <a:gd name="connsiteY110" fmla="*/ 862820 h 1788650"/>
              <a:gd name="connsiteX111" fmla="*/ 933450 w 953770"/>
              <a:gd name="connsiteY111" fmla="*/ 935210 h 1788650"/>
              <a:gd name="connsiteX112" fmla="*/ 925830 w 953770"/>
              <a:gd name="connsiteY112" fmla="*/ 988550 h 1788650"/>
              <a:gd name="connsiteX113" fmla="*/ 929640 w 953770"/>
              <a:gd name="connsiteY113" fmla="*/ 1057130 h 1788650"/>
              <a:gd name="connsiteX114" fmla="*/ 927463 w 953770"/>
              <a:gd name="connsiteY114" fmla="*/ 1130608 h 1788650"/>
              <a:gd name="connsiteX115" fmla="*/ 917121 w 953770"/>
              <a:gd name="connsiteY115" fmla="*/ 1211707 h 1788650"/>
              <a:gd name="connsiteX116" fmla="*/ 917665 w 953770"/>
              <a:gd name="connsiteY116" fmla="*/ 1276477 h 1788650"/>
              <a:gd name="connsiteX117" fmla="*/ 907324 w 953770"/>
              <a:gd name="connsiteY117" fmla="*/ 1341247 h 1788650"/>
              <a:gd name="connsiteX118" fmla="*/ 910590 w 953770"/>
              <a:gd name="connsiteY118" fmla="*/ 1380980 h 1788650"/>
              <a:gd name="connsiteX119" fmla="*/ 902970 w 953770"/>
              <a:gd name="connsiteY119" fmla="*/ 1460446 h 1788650"/>
              <a:gd name="connsiteX120" fmla="*/ 898071 w 953770"/>
              <a:gd name="connsiteY120" fmla="*/ 1525216 h 1788650"/>
              <a:gd name="connsiteX121" fmla="*/ 892628 w 953770"/>
              <a:gd name="connsiteY121" fmla="*/ 1573113 h 1788650"/>
              <a:gd name="connsiteX122" fmla="*/ 887730 w 953770"/>
              <a:gd name="connsiteY122" fmla="*/ 1609580 h 1788650"/>
              <a:gd name="connsiteX123" fmla="*/ 891540 w 953770"/>
              <a:gd name="connsiteY123" fmla="*/ 1617200 h 1788650"/>
              <a:gd name="connsiteX0" fmla="*/ 643891 w 953770"/>
              <a:gd name="connsiteY0" fmla="*/ 1849610 h 1849610"/>
              <a:gd name="connsiteX1" fmla="*/ 692331 w 953770"/>
              <a:gd name="connsiteY1" fmla="*/ 1751094 h 1849610"/>
              <a:gd name="connsiteX2" fmla="*/ 699407 w 953770"/>
              <a:gd name="connsiteY2" fmla="*/ 1679793 h 1849610"/>
              <a:gd name="connsiteX3" fmla="*/ 717913 w 953770"/>
              <a:gd name="connsiteY3" fmla="*/ 1601416 h 1849610"/>
              <a:gd name="connsiteX4" fmla="*/ 730975 w 953770"/>
              <a:gd name="connsiteY4" fmla="*/ 1540456 h 1849610"/>
              <a:gd name="connsiteX5" fmla="*/ 725533 w 953770"/>
              <a:gd name="connsiteY5" fmla="*/ 1424522 h 1849610"/>
              <a:gd name="connsiteX6" fmla="*/ 729342 w 953770"/>
              <a:gd name="connsiteY6" fmla="*/ 1358120 h 1849610"/>
              <a:gd name="connsiteX7" fmla="*/ 725534 w 953770"/>
              <a:gd name="connsiteY7" fmla="*/ 1267224 h 1849610"/>
              <a:gd name="connsiteX8" fmla="*/ 717369 w 953770"/>
              <a:gd name="connsiteY8" fmla="*/ 1236745 h 1849610"/>
              <a:gd name="connsiteX9" fmla="*/ 724444 w 953770"/>
              <a:gd name="connsiteY9" fmla="*/ 1201366 h 1849610"/>
              <a:gd name="connsiteX10" fmla="*/ 716824 w 953770"/>
              <a:gd name="connsiteY10" fmla="*/ 1120811 h 1849610"/>
              <a:gd name="connsiteX11" fmla="*/ 715192 w 953770"/>
              <a:gd name="connsiteY11" fmla="*/ 1002702 h 1849610"/>
              <a:gd name="connsiteX12" fmla="*/ 701040 w 953770"/>
              <a:gd name="connsiteY12" fmla="*/ 897110 h 1849610"/>
              <a:gd name="connsiteX13" fmla="*/ 693420 w 953770"/>
              <a:gd name="connsiteY13" fmla="*/ 881870 h 1849610"/>
              <a:gd name="connsiteX14" fmla="*/ 685800 w 953770"/>
              <a:gd name="connsiteY14" fmla="*/ 859010 h 1849610"/>
              <a:gd name="connsiteX15" fmla="*/ 674370 w 953770"/>
              <a:gd name="connsiteY15" fmla="*/ 832340 h 1849610"/>
              <a:gd name="connsiteX16" fmla="*/ 666750 w 953770"/>
              <a:gd name="connsiteY16" fmla="*/ 817100 h 1849610"/>
              <a:gd name="connsiteX17" fmla="*/ 659130 w 953770"/>
              <a:gd name="connsiteY17" fmla="*/ 794240 h 1849610"/>
              <a:gd name="connsiteX18" fmla="*/ 655320 w 953770"/>
              <a:gd name="connsiteY18" fmla="*/ 779000 h 1849610"/>
              <a:gd name="connsiteX19" fmla="*/ 647700 w 953770"/>
              <a:gd name="connsiteY19" fmla="*/ 767570 h 1849610"/>
              <a:gd name="connsiteX20" fmla="*/ 640080 w 953770"/>
              <a:gd name="connsiteY20" fmla="*/ 737090 h 1849610"/>
              <a:gd name="connsiteX21" fmla="*/ 636270 w 953770"/>
              <a:gd name="connsiteY21" fmla="*/ 725660 h 1849610"/>
              <a:gd name="connsiteX22" fmla="*/ 632460 w 953770"/>
              <a:gd name="connsiteY22" fmla="*/ 710420 h 1849610"/>
              <a:gd name="connsiteX23" fmla="*/ 624840 w 953770"/>
              <a:gd name="connsiteY23" fmla="*/ 698990 h 1849610"/>
              <a:gd name="connsiteX24" fmla="*/ 621030 w 953770"/>
              <a:gd name="connsiteY24" fmla="*/ 683750 h 1849610"/>
              <a:gd name="connsiteX25" fmla="*/ 605790 w 953770"/>
              <a:gd name="connsiteY25" fmla="*/ 653270 h 1849610"/>
              <a:gd name="connsiteX26" fmla="*/ 586740 w 953770"/>
              <a:gd name="connsiteY26" fmla="*/ 622790 h 1849610"/>
              <a:gd name="connsiteX27" fmla="*/ 567690 w 953770"/>
              <a:gd name="connsiteY27" fmla="*/ 584690 h 1849610"/>
              <a:gd name="connsiteX28" fmla="*/ 567690 w 953770"/>
              <a:gd name="connsiteY28" fmla="*/ 584690 h 1849610"/>
              <a:gd name="connsiteX29" fmla="*/ 537210 w 953770"/>
              <a:gd name="connsiteY29" fmla="*/ 538970 h 1849610"/>
              <a:gd name="connsiteX30" fmla="*/ 518160 w 953770"/>
              <a:gd name="connsiteY30" fmla="*/ 504680 h 1849610"/>
              <a:gd name="connsiteX31" fmla="*/ 510540 w 953770"/>
              <a:gd name="connsiteY31" fmla="*/ 493250 h 1849610"/>
              <a:gd name="connsiteX32" fmla="*/ 468630 w 953770"/>
              <a:gd name="connsiteY32" fmla="*/ 455150 h 1849610"/>
              <a:gd name="connsiteX33" fmla="*/ 434340 w 953770"/>
              <a:gd name="connsiteY33" fmla="*/ 417050 h 1849610"/>
              <a:gd name="connsiteX34" fmla="*/ 403860 w 953770"/>
              <a:gd name="connsiteY34" fmla="*/ 390380 h 1849610"/>
              <a:gd name="connsiteX35" fmla="*/ 369570 w 953770"/>
              <a:gd name="connsiteY35" fmla="*/ 359900 h 1849610"/>
              <a:gd name="connsiteX36" fmla="*/ 342900 w 953770"/>
              <a:gd name="connsiteY36" fmla="*/ 344660 h 1849610"/>
              <a:gd name="connsiteX37" fmla="*/ 308610 w 953770"/>
              <a:gd name="connsiteY37" fmla="*/ 317990 h 1849610"/>
              <a:gd name="connsiteX38" fmla="*/ 281940 w 953770"/>
              <a:gd name="connsiteY38" fmla="*/ 302750 h 1849610"/>
              <a:gd name="connsiteX39" fmla="*/ 270510 w 953770"/>
              <a:gd name="connsiteY39" fmla="*/ 295130 h 1849610"/>
              <a:gd name="connsiteX40" fmla="*/ 224246 w 953770"/>
              <a:gd name="connsiteY40" fmla="*/ 264106 h 1849610"/>
              <a:gd name="connsiteX41" fmla="*/ 188323 w 953770"/>
              <a:gd name="connsiteY41" fmla="*/ 247232 h 1849610"/>
              <a:gd name="connsiteX42" fmla="*/ 163286 w 953770"/>
              <a:gd name="connsiteY42" fmla="*/ 215120 h 1849610"/>
              <a:gd name="connsiteX43" fmla="*/ 117566 w 953770"/>
              <a:gd name="connsiteY43" fmla="*/ 195526 h 1849610"/>
              <a:gd name="connsiteX44" fmla="*/ 76200 w 953770"/>
              <a:gd name="connsiteY44" fmla="*/ 167768 h 1849610"/>
              <a:gd name="connsiteX45" fmla="*/ 30480 w 953770"/>
              <a:gd name="connsiteY45" fmla="*/ 142730 h 1849610"/>
              <a:gd name="connsiteX46" fmla="*/ 22860 w 953770"/>
              <a:gd name="connsiteY46" fmla="*/ 127490 h 1849610"/>
              <a:gd name="connsiteX47" fmla="*/ 11430 w 953770"/>
              <a:gd name="connsiteY47" fmla="*/ 119870 h 1849610"/>
              <a:gd name="connsiteX48" fmla="*/ 19050 w 953770"/>
              <a:gd name="connsiteY48" fmla="*/ 104630 h 1849610"/>
              <a:gd name="connsiteX49" fmla="*/ 30480 w 953770"/>
              <a:gd name="connsiteY49" fmla="*/ 116060 h 1849610"/>
              <a:gd name="connsiteX50" fmla="*/ 41910 w 953770"/>
              <a:gd name="connsiteY50" fmla="*/ 123680 h 1849610"/>
              <a:gd name="connsiteX51" fmla="*/ 60960 w 953770"/>
              <a:gd name="connsiteY51" fmla="*/ 127490 h 1849610"/>
              <a:gd name="connsiteX52" fmla="*/ 53340 w 953770"/>
              <a:gd name="connsiteY52" fmla="*/ 97010 h 1849610"/>
              <a:gd name="connsiteX53" fmla="*/ 49530 w 953770"/>
              <a:gd name="connsiteY53" fmla="*/ 77960 h 1849610"/>
              <a:gd name="connsiteX54" fmla="*/ 72390 w 953770"/>
              <a:gd name="connsiteY54" fmla="*/ 93200 h 1849610"/>
              <a:gd name="connsiteX55" fmla="*/ 83820 w 953770"/>
              <a:gd name="connsiteY55" fmla="*/ 70340 h 1849610"/>
              <a:gd name="connsiteX56" fmla="*/ 110490 w 953770"/>
              <a:gd name="connsiteY56" fmla="*/ 89390 h 1849610"/>
              <a:gd name="connsiteX57" fmla="*/ 118110 w 953770"/>
              <a:gd name="connsiteY57" fmla="*/ 74150 h 1849610"/>
              <a:gd name="connsiteX58" fmla="*/ 125730 w 953770"/>
              <a:gd name="connsiteY58" fmla="*/ 51290 h 1849610"/>
              <a:gd name="connsiteX59" fmla="*/ 133350 w 953770"/>
              <a:gd name="connsiteY59" fmla="*/ 62720 h 1849610"/>
              <a:gd name="connsiteX60" fmla="*/ 140970 w 953770"/>
              <a:gd name="connsiteY60" fmla="*/ 51290 h 1849610"/>
              <a:gd name="connsiteX61" fmla="*/ 182880 w 953770"/>
              <a:gd name="connsiteY61" fmla="*/ 39860 h 1849610"/>
              <a:gd name="connsiteX62" fmla="*/ 211182 w 953770"/>
              <a:gd name="connsiteY62" fmla="*/ 51834 h 1849610"/>
              <a:gd name="connsiteX63" fmla="*/ 242207 w 953770"/>
              <a:gd name="connsiteY63" fmla="*/ 74695 h 1849610"/>
              <a:gd name="connsiteX64" fmla="*/ 283573 w 953770"/>
              <a:gd name="connsiteY64" fmla="*/ 104085 h 1849610"/>
              <a:gd name="connsiteX65" fmla="*/ 349431 w 953770"/>
              <a:gd name="connsiteY65" fmla="*/ 132389 h 1849610"/>
              <a:gd name="connsiteX66" fmla="*/ 389165 w 953770"/>
              <a:gd name="connsiteY66" fmla="*/ 159058 h 1849610"/>
              <a:gd name="connsiteX67" fmla="*/ 421277 w 953770"/>
              <a:gd name="connsiteY67" fmla="*/ 181374 h 1849610"/>
              <a:gd name="connsiteX68" fmla="*/ 457200 w 953770"/>
              <a:gd name="connsiteY68" fmla="*/ 209677 h 1849610"/>
              <a:gd name="connsiteX69" fmla="*/ 524147 w 953770"/>
              <a:gd name="connsiteY69" fmla="*/ 265195 h 1849610"/>
              <a:gd name="connsiteX70" fmla="*/ 555716 w 953770"/>
              <a:gd name="connsiteY70" fmla="*/ 294586 h 1849610"/>
              <a:gd name="connsiteX71" fmla="*/ 594360 w 953770"/>
              <a:gd name="connsiteY71" fmla="*/ 331597 h 1849610"/>
              <a:gd name="connsiteX72" fmla="*/ 622119 w 953770"/>
              <a:gd name="connsiteY72" fmla="*/ 369697 h 1849610"/>
              <a:gd name="connsiteX73" fmla="*/ 647700 w 953770"/>
              <a:gd name="connsiteY73" fmla="*/ 390380 h 1849610"/>
              <a:gd name="connsiteX74" fmla="*/ 678180 w 953770"/>
              <a:gd name="connsiteY74" fmla="*/ 436100 h 1849610"/>
              <a:gd name="connsiteX75" fmla="*/ 704850 w 953770"/>
              <a:gd name="connsiteY75" fmla="*/ 474200 h 1849610"/>
              <a:gd name="connsiteX76" fmla="*/ 741317 w 953770"/>
              <a:gd name="connsiteY76" fmla="*/ 549312 h 1849610"/>
              <a:gd name="connsiteX77" fmla="*/ 767987 w 953770"/>
              <a:gd name="connsiteY77" fmla="*/ 599930 h 1849610"/>
              <a:gd name="connsiteX78" fmla="*/ 798467 w 953770"/>
              <a:gd name="connsiteY78" fmla="*/ 651093 h 1849610"/>
              <a:gd name="connsiteX79" fmla="*/ 807176 w 953770"/>
              <a:gd name="connsiteY79" fmla="*/ 567273 h 1849610"/>
              <a:gd name="connsiteX80" fmla="*/ 801188 w 953770"/>
              <a:gd name="connsiteY80" fmla="*/ 501959 h 1849610"/>
              <a:gd name="connsiteX81" fmla="*/ 796290 w 953770"/>
              <a:gd name="connsiteY81" fmla="*/ 401810 h 1849610"/>
              <a:gd name="connsiteX82" fmla="*/ 792480 w 953770"/>
              <a:gd name="connsiteY82" fmla="*/ 337040 h 1849610"/>
              <a:gd name="connsiteX83" fmla="*/ 784860 w 953770"/>
              <a:gd name="connsiteY83" fmla="*/ 291320 h 1849610"/>
              <a:gd name="connsiteX84" fmla="*/ 788670 w 953770"/>
              <a:gd name="connsiteY84" fmla="*/ 196070 h 1849610"/>
              <a:gd name="connsiteX85" fmla="*/ 792480 w 953770"/>
              <a:gd name="connsiteY85" fmla="*/ 177020 h 1849610"/>
              <a:gd name="connsiteX86" fmla="*/ 800100 w 953770"/>
              <a:gd name="connsiteY86" fmla="*/ 199880 h 1849610"/>
              <a:gd name="connsiteX87" fmla="*/ 803910 w 953770"/>
              <a:gd name="connsiteY87" fmla="*/ 237980 h 1849610"/>
              <a:gd name="connsiteX88" fmla="*/ 807720 w 953770"/>
              <a:gd name="connsiteY88" fmla="*/ 268460 h 1849610"/>
              <a:gd name="connsiteX89" fmla="*/ 815340 w 953770"/>
              <a:gd name="connsiteY89" fmla="*/ 257030 h 1849610"/>
              <a:gd name="connsiteX90" fmla="*/ 826770 w 953770"/>
              <a:gd name="connsiteY90" fmla="*/ 226550 h 1849610"/>
              <a:gd name="connsiteX91" fmla="*/ 845820 w 953770"/>
              <a:gd name="connsiteY91" fmla="*/ 180830 h 1849610"/>
              <a:gd name="connsiteX92" fmla="*/ 853440 w 953770"/>
              <a:gd name="connsiteY92" fmla="*/ 196070 h 1849610"/>
              <a:gd name="connsiteX93" fmla="*/ 868680 w 953770"/>
              <a:gd name="connsiteY93" fmla="*/ 218930 h 1849610"/>
              <a:gd name="connsiteX94" fmla="*/ 876300 w 953770"/>
              <a:gd name="connsiteY94" fmla="*/ 199880 h 1849610"/>
              <a:gd name="connsiteX95" fmla="*/ 883920 w 953770"/>
              <a:gd name="connsiteY95" fmla="*/ 188450 h 1849610"/>
              <a:gd name="connsiteX96" fmla="*/ 887730 w 953770"/>
              <a:gd name="connsiteY96" fmla="*/ 237980 h 1849610"/>
              <a:gd name="connsiteX97" fmla="*/ 894806 w 953770"/>
              <a:gd name="connsiteY97" fmla="*/ 265739 h 1849610"/>
              <a:gd name="connsiteX98" fmla="*/ 906780 w 953770"/>
              <a:gd name="connsiteY98" fmla="*/ 226550 h 1849610"/>
              <a:gd name="connsiteX99" fmla="*/ 929640 w 953770"/>
              <a:gd name="connsiteY99" fmla="*/ 218930 h 1849610"/>
              <a:gd name="connsiteX100" fmla="*/ 933450 w 953770"/>
              <a:gd name="connsiteY100" fmla="*/ 207500 h 1849610"/>
              <a:gd name="connsiteX101" fmla="*/ 944880 w 953770"/>
              <a:gd name="connsiteY101" fmla="*/ 241790 h 1849610"/>
              <a:gd name="connsiteX102" fmla="*/ 941070 w 953770"/>
              <a:gd name="connsiteY102" fmla="*/ 302750 h 1849610"/>
              <a:gd name="connsiteX103" fmla="*/ 944880 w 953770"/>
              <a:gd name="connsiteY103" fmla="*/ 401810 h 1849610"/>
              <a:gd name="connsiteX104" fmla="*/ 948690 w 953770"/>
              <a:gd name="connsiteY104" fmla="*/ 428480 h 1849610"/>
              <a:gd name="connsiteX105" fmla="*/ 952500 w 953770"/>
              <a:gd name="connsiteY105" fmla="*/ 470390 h 1849610"/>
              <a:gd name="connsiteX106" fmla="*/ 950867 w 953770"/>
              <a:gd name="connsiteY106" fmla="*/ 552033 h 1849610"/>
              <a:gd name="connsiteX107" fmla="*/ 945969 w 953770"/>
              <a:gd name="connsiteY107" fmla="*/ 645650 h 1849610"/>
              <a:gd name="connsiteX108" fmla="*/ 946513 w 953770"/>
              <a:gd name="connsiteY108" fmla="*/ 731647 h 1849610"/>
              <a:gd name="connsiteX109" fmla="*/ 938893 w 953770"/>
              <a:gd name="connsiteY109" fmla="*/ 788253 h 1849610"/>
              <a:gd name="connsiteX110" fmla="*/ 941070 w 953770"/>
              <a:gd name="connsiteY110" fmla="*/ 862820 h 1849610"/>
              <a:gd name="connsiteX111" fmla="*/ 933450 w 953770"/>
              <a:gd name="connsiteY111" fmla="*/ 935210 h 1849610"/>
              <a:gd name="connsiteX112" fmla="*/ 925830 w 953770"/>
              <a:gd name="connsiteY112" fmla="*/ 988550 h 1849610"/>
              <a:gd name="connsiteX113" fmla="*/ 929640 w 953770"/>
              <a:gd name="connsiteY113" fmla="*/ 1057130 h 1849610"/>
              <a:gd name="connsiteX114" fmla="*/ 927463 w 953770"/>
              <a:gd name="connsiteY114" fmla="*/ 1130608 h 1849610"/>
              <a:gd name="connsiteX115" fmla="*/ 917121 w 953770"/>
              <a:gd name="connsiteY115" fmla="*/ 1211707 h 1849610"/>
              <a:gd name="connsiteX116" fmla="*/ 917665 w 953770"/>
              <a:gd name="connsiteY116" fmla="*/ 1276477 h 1849610"/>
              <a:gd name="connsiteX117" fmla="*/ 907324 w 953770"/>
              <a:gd name="connsiteY117" fmla="*/ 1341247 h 1849610"/>
              <a:gd name="connsiteX118" fmla="*/ 910590 w 953770"/>
              <a:gd name="connsiteY118" fmla="*/ 1380980 h 1849610"/>
              <a:gd name="connsiteX119" fmla="*/ 902970 w 953770"/>
              <a:gd name="connsiteY119" fmla="*/ 1460446 h 1849610"/>
              <a:gd name="connsiteX120" fmla="*/ 898071 w 953770"/>
              <a:gd name="connsiteY120" fmla="*/ 1525216 h 1849610"/>
              <a:gd name="connsiteX121" fmla="*/ 892628 w 953770"/>
              <a:gd name="connsiteY121" fmla="*/ 1573113 h 1849610"/>
              <a:gd name="connsiteX122" fmla="*/ 887730 w 953770"/>
              <a:gd name="connsiteY122" fmla="*/ 1609580 h 1849610"/>
              <a:gd name="connsiteX123" fmla="*/ 891540 w 953770"/>
              <a:gd name="connsiteY123" fmla="*/ 1617200 h 1849610"/>
              <a:gd name="connsiteX0" fmla="*/ 643891 w 953770"/>
              <a:gd name="connsiteY0" fmla="*/ 1849610 h 1849610"/>
              <a:gd name="connsiteX1" fmla="*/ 692331 w 953770"/>
              <a:gd name="connsiteY1" fmla="*/ 1751094 h 1849610"/>
              <a:gd name="connsiteX2" fmla="*/ 699407 w 953770"/>
              <a:gd name="connsiteY2" fmla="*/ 1679793 h 1849610"/>
              <a:gd name="connsiteX3" fmla="*/ 717913 w 953770"/>
              <a:gd name="connsiteY3" fmla="*/ 1601416 h 1849610"/>
              <a:gd name="connsiteX4" fmla="*/ 730975 w 953770"/>
              <a:gd name="connsiteY4" fmla="*/ 1540456 h 1849610"/>
              <a:gd name="connsiteX5" fmla="*/ 725533 w 953770"/>
              <a:gd name="connsiteY5" fmla="*/ 1424522 h 1849610"/>
              <a:gd name="connsiteX6" fmla="*/ 729342 w 953770"/>
              <a:gd name="connsiteY6" fmla="*/ 1358120 h 1849610"/>
              <a:gd name="connsiteX7" fmla="*/ 725534 w 953770"/>
              <a:gd name="connsiteY7" fmla="*/ 1267224 h 1849610"/>
              <a:gd name="connsiteX8" fmla="*/ 717369 w 953770"/>
              <a:gd name="connsiteY8" fmla="*/ 1236745 h 1849610"/>
              <a:gd name="connsiteX9" fmla="*/ 724444 w 953770"/>
              <a:gd name="connsiteY9" fmla="*/ 1201366 h 1849610"/>
              <a:gd name="connsiteX10" fmla="*/ 716824 w 953770"/>
              <a:gd name="connsiteY10" fmla="*/ 1120811 h 1849610"/>
              <a:gd name="connsiteX11" fmla="*/ 715192 w 953770"/>
              <a:gd name="connsiteY11" fmla="*/ 1002702 h 1849610"/>
              <a:gd name="connsiteX12" fmla="*/ 701040 w 953770"/>
              <a:gd name="connsiteY12" fmla="*/ 897110 h 1849610"/>
              <a:gd name="connsiteX13" fmla="*/ 693420 w 953770"/>
              <a:gd name="connsiteY13" fmla="*/ 881870 h 1849610"/>
              <a:gd name="connsiteX14" fmla="*/ 685800 w 953770"/>
              <a:gd name="connsiteY14" fmla="*/ 859010 h 1849610"/>
              <a:gd name="connsiteX15" fmla="*/ 674370 w 953770"/>
              <a:gd name="connsiteY15" fmla="*/ 832340 h 1849610"/>
              <a:gd name="connsiteX16" fmla="*/ 666750 w 953770"/>
              <a:gd name="connsiteY16" fmla="*/ 817100 h 1849610"/>
              <a:gd name="connsiteX17" fmla="*/ 659130 w 953770"/>
              <a:gd name="connsiteY17" fmla="*/ 794240 h 1849610"/>
              <a:gd name="connsiteX18" fmla="*/ 655320 w 953770"/>
              <a:gd name="connsiteY18" fmla="*/ 779000 h 1849610"/>
              <a:gd name="connsiteX19" fmla="*/ 647700 w 953770"/>
              <a:gd name="connsiteY19" fmla="*/ 767570 h 1849610"/>
              <a:gd name="connsiteX20" fmla="*/ 640080 w 953770"/>
              <a:gd name="connsiteY20" fmla="*/ 737090 h 1849610"/>
              <a:gd name="connsiteX21" fmla="*/ 636270 w 953770"/>
              <a:gd name="connsiteY21" fmla="*/ 725660 h 1849610"/>
              <a:gd name="connsiteX22" fmla="*/ 632460 w 953770"/>
              <a:gd name="connsiteY22" fmla="*/ 710420 h 1849610"/>
              <a:gd name="connsiteX23" fmla="*/ 624840 w 953770"/>
              <a:gd name="connsiteY23" fmla="*/ 698990 h 1849610"/>
              <a:gd name="connsiteX24" fmla="*/ 621030 w 953770"/>
              <a:gd name="connsiteY24" fmla="*/ 683750 h 1849610"/>
              <a:gd name="connsiteX25" fmla="*/ 605790 w 953770"/>
              <a:gd name="connsiteY25" fmla="*/ 653270 h 1849610"/>
              <a:gd name="connsiteX26" fmla="*/ 586740 w 953770"/>
              <a:gd name="connsiteY26" fmla="*/ 622790 h 1849610"/>
              <a:gd name="connsiteX27" fmla="*/ 567690 w 953770"/>
              <a:gd name="connsiteY27" fmla="*/ 584690 h 1849610"/>
              <a:gd name="connsiteX28" fmla="*/ 567690 w 953770"/>
              <a:gd name="connsiteY28" fmla="*/ 584690 h 1849610"/>
              <a:gd name="connsiteX29" fmla="*/ 537210 w 953770"/>
              <a:gd name="connsiteY29" fmla="*/ 538970 h 1849610"/>
              <a:gd name="connsiteX30" fmla="*/ 518160 w 953770"/>
              <a:gd name="connsiteY30" fmla="*/ 504680 h 1849610"/>
              <a:gd name="connsiteX31" fmla="*/ 510540 w 953770"/>
              <a:gd name="connsiteY31" fmla="*/ 493250 h 1849610"/>
              <a:gd name="connsiteX32" fmla="*/ 468630 w 953770"/>
              <a:gd name="connsiteY32" fmla="*/ 455150 h 1849610"/>
              <a:gd name="connsiteX33" fmla="*/ 434340 w 953770"/>
              <a:gd name="connsiteY33" fmla="*/ 417050 h 1849610"/>
              <a:gd name="connsiteX34" fmla="*/ 403860 w 953770"/>
              <a:gd name="connsiteY34" fmla="*/ 390380 h 1849610"/>
              <a:gd name="connsiteX35" fmla="*/ 369570 w 953770"/>
              <a:gd name="connsiteY35" fmla="*/ 359900 h 1849610"/>
              <a:gd name="connsiteX36" fmla="*/ 342900 w 953770"/>
              <a:gd name="connsiteY36" fmla="*/ 344660 h 1849610"/>
              <a:gd name="connsiteX37" fmla="*/ 308610 w 953770"/>
              <a:gd name="connsiteY37" fmla="*/ 317990 h 1849610"/>
              <a:gd name="connsiteX38" fmla="*/ 281940 w 953770"/>
              <a:gd name="connsiteY38" fmla="*/ 302750 h 1849610"/>
              <a:gd name="connsiteX39" fmla="*/ 270510 w 953770"/>
              <a:gd name="connsiteY39" fmla="*/ 295130 h 1849610"/>
              <a:gd name="connsiteX40" fmla="*/ 224246 w 953770"/>
              <a:gd name="connsiteY40" fmla="*/ 264106 h 1849610"/>
              <a:gd name="connsiteX41" fmla="*/ 188323 w 953770"/>
              <a:gd name="connsiteY41" fmla="*/ 247232 h 1849610"/>
              <a:gd name="connsiteX42" fmla="*/ 163286 w 953770"/>
              <a:gd name="connsiteY42" fmla="*/ 215120 h 1849610"/>
              <a:gd name="connsiteX43" fmla="*/ 117566 w 953770"/>
              <a:gd name="connsiteY43" fmla="*/ 195526 h 1849610"/>
              <a:gd name="connsiteX44" fmla="*/ 76200 w 953770"/>
              <a:gd name="connsiteY44" fmla="*/ 167768 h 1849610"/>
              <a:gd name="connsiteX45" fmla="*/ 30480 w 953770"/>
              <a:gd name="connsiteY45" fmla="*/ 142730 h 1849610"/>
              <a:gd name="connsiteX46" fmla="*/ 22860 w 953770"/>
              <a:gd name="connsiteY46" fmla="*/ 127490 h 1849610"/>
              <a:gd name="connsiteX47" fmla="*/ 11430 w 953770"/>
              <a:gd name="connsiteY47" fmla="*/ 119870 h 1849610"/>
              <a:gd name="connsiteX48" fmla="*/ 19050 w 953770"/>
              <a:gd name="connsiteY48" fmla="*/ 104630 h 1849610"/>
              <a:gd name="connsiteX49" fmla="*/ 30480 w 953770"/>
              <a:gd name="connsiteY49" fmla="*/ 116060 h 1849610"/>
              <a:gd name="connsiteX50" fmla="*/ 41910 w 953770"/>
              <a:gd name="connsiteY50" fmla="*/ 123680 h 1849610"/>
              <a:gd name="connsiteX51" fmla="*/ 60960 w 953770"/>
              <a:gd name="connsiteY51" fmla="*/ 127490 h 1849610"/>
              <a:gd name="connsiteX52" fmla="*/ 53340 w 953770"/>
              <a:gd name="connsiteY52" fmla="*/ 97010 h 1849610"/>
              <a:gd name="connsiteX53" fmla="*/ 49530 w 953770"/>
              <a:gd name="connsiteY53" fmla="*/ 77960 h 1849610"/>
              <a:gd name="connsiteX54" fmla="*/ 72390 w 953770"/>
              <a:gd name="connsiteY54" fmla="*/ 93200 h 1849610"/>
              <a:gd name="connsiteX55" fmla="*/ 83820 w 953770"/>
              <a:gd name="connsiteY55" fmla="*/ 70340 h 1849610"/>
              <a:gd name="connsiteX56" fmla="*/ 110490 w 953770"/>
              <a:gd name="connsiteY56" fmla="*/ 89390 h 1849610"/>
              <a:gd name="connsiteX57" fmla="*/ 118110 w 953770"/>
              <a:gd name="connsiteY57" fmla="*/ 74150 h 1849610"/>
              <a:gd name="connsiteX58" fmla="*/ 125730 w 953770"/>
              <a:gd name="connsiteY58" fmla="*/ 51290 h 1849610"/>
              <a:gd name="connsiteX59" fmla="*/ 133350 w 953770"/>
              <a:gd name="connsiteY59" fmla="*/ 62720 h 1849610"/>
              <a:gd name="connsiteX60" fmla="*/ 140970 w 953770"/>
              <a:gd name="connsiteY60" fmla="*/ 51290 h 1849610"/>
              <a:gd name="connsiteX61" fmla="*/ 182880 w 953770"/>
              <a:gd name="connsiteY61" fmla="*/ 39860 h 1849610"/>
              <a:gd name="connsiteX62" fmla="*/ 211182 w 953770"/>
              <a:gd name="connsiteY62" fmla="*/ 51834 h 1849610"/>
              <a:gd name="connsiteX63" fmla="*/ 242207 w 953770"/>
              <a:gd name="connsiteY63" fmla="*/ 74695 h 1849610"/>
              <a:gd name="connsiteX64" fmla="*/ 283573 w 953770"/>
              <a:gd name="connsiteY64" fmla="*/ 104085 h 1849610"/>
              <a:gd name="connsiteX65" fmla="*/ 349431 w 953770"/>
              <a:gd name="connsiteY65" fmla="*/ 132389 h 1849610"/>
              <a:gd name="connsiteX66" fmla="*/ 389165 w 953770"/>
              <a:gd name="connsiteY66" fmla="*/ 159058 h 1849610"/>
              <a:gd name="connsiteX67" fmla="*/ 421277 w 953770"/>
              <a:gd name="connsiteY67" fmla="*/ 181374 h 1849610"/>
              <a:gd name="connsiteX68" fmla="*/ 457200 w 953770"/>
              <a:gd name="connsiteY68" fmla="*/ 209677 h 1849610"/>
              <a:gd name="connsiteX69" fmla="*/ 524147 w 953770"/>
              <a:gd name="connsiteY69" fmla="*/ 265195 h 1849610"/>
              <a:gd name="connsiteX70" fmla="*/ 555716 w 953770"/>
              <a:gd name="connsiteY70" fmla="*/ 294586 h 1849610"/>
              <a:gd name="connsiteX71" fmla="*/ 594360 w 953770"/>
              <a:gd name="connsiteY71" fmla="*/ 331597 h 1849610"/>
              <a:gd name="connsiteX72" fmla="*/ 622119 w 953770"/>
              <a:gd name="connsiteY72" fmla="*/ 369697 h 1849610"/>
              <a:gd name="connsiteX73" fmla="*/ 647700 w 953770"/>
              <a:gd name="connsiteY73" fmla="*/ 390380 h 1849610"/>
              <a:gd name="connsiteX74" fmla="*/ 678180 w 953770"/>
              <a:gd name="connsiteY74" fmla="*/ 436100 h 1849610"/>
              <a:gd name="connsiteX75" fmla="*/ 704850 w 953770"/>
              <a:gd name="connsiteY75" fmla="*/ 474200 h 1849610"/>
              <a:gd name="connsiteX76" fmla="*/ 741317 w 953770"/>
              <a:gd name="connsiteY76" fmla="*/ 549312 h 1849610"/>
              <a:gd name="connsiteX77" fmla="*/ 767987 w 953770"/>
              <a:gd name="connsiteY77" fmla="*/ 599930 h 1849610"/>
              <a:gd name="connsiteX78" fmla="*/ 798467 w 953770"/>
              <a:gd name="connsiteY78" fmla="*/ 651093 h 1849610"/>
              <a:gd name="connsiteX79" fmla="*/ 807176 w 953770"/>
              <a:gd name="connsiteY79" fmla="*/ 567273 h 1849610"/>
              <a:gd name="connsiteX80" fmla="*/ 801188 w 953770"/>
              <a:gd name="connsiteY80" fmla="*/ 501959 h 1849610"/>
              <a:gd name="connsiteX81" fmla="*/ 796290 w 953770"/>
              <a:gd name="connsiteY81" fmla="*/ 401810 h 1849610"/>
              <a:gd name="connsiteX82" fmla="*/ 792480 w 953770"/>
              <a:gd name="connsiteY82" fmla="*/ 337040 h 1849610"/>
              <a:gd name="connsiteX83" fmla="*/ 784860 w 953770"/>
              <a:gd name="connsiteY83" fmla="*/ 291320 h 1849610"/>
              <a:gd name="connsiteX84" fmla="*/ 788670 w 953770"/>
              <a:gd name="connsiteY84" fmla="*/ 196070 h 1849610"/>
              <a:gd name="connsiteX85" fmla="*/ 792480 w 953770"/>
              <a:gd name="connsiteY85" fmla="*/ 177020 h 1849610"/>
              <a:gd name="connsiteX86" fmla="*/ 800100 w 953770"/>
              <a:gd name="connsiteY86" fmla="*/ 199880 h 1849610"/>
              <a:gd name="connsiteX87" fmla="*/ 803910 w 953770"/>
              <a:gd name="connsiteY87" fmla="*/ 237980 h 1849610"/>
              <a:gd name="connsiteX88" fmla="*/ 807720 w 953770"/>
              <a:gd name="connsiteY88" fmla="*/ 268460 h 1849610"/>
              <a:gd name="connsiteX89" fmla="*/ 815340 w 953770"/>
              <a:gd name="connsiteY89" fmla="*/ 257030 h 1849610"/>
              <a:gd name="connsiteX90" fmla="*/ 826770 w 953770"/>
              <a:gd name="connsiteY90" fmla="*/ 226550 h 1849610"/>
              <a:gd name="connsiteX91" fmla="*/ 845820 w 953770"/>
              <a:gd name="connsiteY91" fmla="*/ 180830 h 1849610"/>
              <a:gd name="connsiteX92" fmla="*/ 853440 w 953770"/>
              <a:gd name="connsiteY92" fmla="*/ 196070 h 1849610"/>
              <a:gd name="connsiteX93" fmla="*/ 868680 w 953770"/>
              <a:gd name="connsiteY93" fmla="*/ 218930 h 1849610"/>
              <a:gd name="connsiteX94" fmla="*/ 876300 w 953770"/>
              <a:gd name="connsiteY94" fmla="*/ 199880 h 1849610"/>
              <a:gd name="connsiteX95" fmla="*/ 883920 w 953770"/>
              <a:gd name="connsiteY95" fmla="*/ 188450 h 1849610"/>
              <a:gd name="connsiteX96" fmla="*/ 887730 w 953770"/>
              <a:gd name="connsiteY96" fmla="*/ 237980 h 1849610"/>
              <a:gd name="connsiteX97" fmla="*/ 894806 w 953770"/>
              <a:gd name="connsiteY97" fmla="*/ 265739 h 1849610"/>
              <a:gd name="connsiteX98" fmla="*/ 906780 w 953770"/>
              <a:gd name="connsiteY98" fmla="*/ 226550 h 1849610"/>
              <a:gd name="connsiteX99" fmla="*/ 929640 w 953770"/>
              <a:gd name="connsiteY99" fmla="*/ 218930 h 1849610"/>
              <a:gd name="connsiteX100" fmla="*/ 933450 w 953770"/>
              <a:gd name="connsiteY100" fmla="*/ 207500 h 1849610"/>
              <a:gd name="connsiteX101" fmla="*/ 944880 w 953770"/>
              <a:gd name="connsiteY101" fmla="*/ 241790 h 1849610"/>
              <a:gd name="connsiteX102" fmla="*/ 941070 w 953770"/>
              <a:gd name="connsiteY102" fmla="*/ 302750 h 1849610"/>
              <a:gd name="connsiteX103" fmla="*/ 944880 w 953770"/>
              <a:gd name="connsiteY103" fmla="*/ 401810 h 1849610"/>
              <a:gd name="connsiteX104" fmla="*/ 948690 w 953770"/>
              <a:gd name="connsiteY104" fmla="*/ 428480 h 1849610"/>
              <a:gd name="connsiteX105" fmla="*/ 952500 w 953770"/>
              <a:gd name="connsiteY105" fmla="*/ 470390 h 1849610"/>
              <a:gd name="connsiteX106" fmla="*/ 950867 w 953770"/>
              <a:gd name="connsiteY106" fmla="*/ 552033 h 1849610"/>
              <a:gd name="connsiteX107" fmla="*/ 945969 w 953770"/>
              <a:gd name="connsiteY107" fmla="*/ 645650 h 1849610"/>
              <a:gd name="connsiteX108" fmla="*/ 946513 w 953770"/>
              <a:gd name="connsiteY108" fmla="*/ 731647 h 1849610"/>
              <a:gd name="connsiteX109" fmla="*/ 938893 w 953770"/>
              <a:gd name="connsiteY109" fmla="*/ 788253 h 1849610"/>
              <a:gd name="connsiteX110" fmla="*/ 941070 w 953770"/>
              <a:gd name="connsiteY110" fmla="*/ 862820 h 1849610"/>
              <a:gd name="connsiteX111" fmla="*/ 933450 w 953770"/>
              <a:gd name="connsiteY111" fmla="*/ 935210 h 1849610"/>
              <a:gd name="connsiteX112" fmla="*/ 925830 w 953770"/>
              <a:gd name="connsiteY112" fmla="*/ 988550 h 1849610"/>
              <a:gd name="connsiteX113" fmla="*/ 929640 w 953770"/>
              <a:gd name="connsiteY113" fmla="*/ 1057130 h 1849610"/>
              <a:gd name="connsiteX114" fmla="*/ 927463 w 953770"/>
              <a:gd name="connsiteY114" fmla="*/ 1130608 h 1849610"/>
              <a:gd name="connsiteX115" fmla="*/ 917121 w 953770"/>
              <a:gd name="connsiteY115" fmla="*/ 1211707 h 1849610"/>
              <a:gd name="connsiteX116" fmla="*/ 917665 w 953770"/>
              <a:gd name="connsiteY116" fmla="*/ 1276477 h 1849610"/>
              <a:gd name="connsiteX117" fmla="*/ 907324 w 953770"/>
              <a:gd name="connsiteY117" fmla="*/ 1341247 h 1849610"/>
              <a:gd name="connsiteX118" fmla="*/ 910590 w 953770"/>
              <a:gd name="connsiteY118" fmla="*/ 1380980 h 1849610"/>
              <a:gd name="connsiteX119" fmla="*/ 902970 w 953770"/>
              <a:gd name="connsiteY119" fmla="*/ 1460446 h 1849610"/>
              <a:gd name="connsiteX120" fmla="*/ 898071 w 953770"/>
              <a:gd name="connsiteY120" fmla="*/ 1525216 h 1849610"/>
              <a:gd name="connsiteX121" fmla="*/ 892628 w 953770"/>
              <a:gd name="connsiteY121" fmla="*/ 1573113 h 1849610"/>
              <a:gd name="connsiteX122" fmla="*/ 887730 w 953770"/>
              <a:gd name="connsiteY122" fmla="*/ 1609580 h 1849610"/>
              <a:gd name="connsiteX123" fmla="*/ 643891 w 953770"/>
              <a:gd name="connsiteY123" fmla="*/ 1849610 h 1849610"/>
              <a:gd name="connsiteX0" fmla="*/ 643891 w 953770"/>
              <a:gd name="connsiteY0" fmla="*/ 1849610 h 1849610"/>
              <a:gd name="connsiteX1" fmla="*/ 692331 w 953770"/>
              <a:gd name="connsiteY1" fmla="*/ 1751094 h 1849610"/>
              <a:gd name="connsiteX2" fmla="*/ 699407 w 953770"/>
              <a:gd name="connsiteY2" fmla="*/ 1679793 h 1849610"/>
              <a:gd name="connsiteX3" fmla="*/ 717913 w 953770"/>
              <a:gd name="connsiteY3" fmla="*/ 1601416 h 1849610"/>
              <a:gd name="connsiteX4" fmla="*/ 730975 w 953770"/>
              <a:gd name="connsiteY4" fmla="*/ 1540456 h 1849610"/>
              <a:gd name="connsiteX5" fmla="*/ 725533 w 953770"/>
              <a:gd name="connsiteY5" fmla="*/ 1424522 h 1849610"/>
              <a:gd name="connsiteX6" fmla="*/ 729342 w 953770"/>
              <a:gd name="connsiteY6" fmla="*/ 1358120 h 1849610"/>
              <a:gd name="connsiteX7" fmla="*/ 725534 w 953770"/>
              <a:gd name="connsiteY7" fmla="*/ 1267224 h 1849610"/>
              <a:gd name="connsiteX8" fmla="*/ 717369 w 953770"/>
              <a:gd name="connsiteY8" fmla="*/ 1236745 h 1849610"/>
              <a:gd name="connsiteX9" fmla="*/ 724444 w 953770"/>
              <a:gd name="connsiteY9" fmla="*/ 1201366 h 1849610"/>
              <a:gd name="connsiteX10" fmla="*/ 716824 w 953770"/>
              <a:gd name="connsiteY10" fmla="*/ 1120811 h 1849610"/>
              <a:gd name="connsiteX11" fmla="*/ 715192 w 953770"/>
              <a:gd name="connsiteY11" fmla="*/ 1002702 h 1849610"/>
              <a:gd name="connsiteX12" fmla="*/ 701040 w 953770"/>
              <a:gd name="connsiteY12" fmla="*/ 897110 h 1849610"/>
              <a:gd name="connsiteX13" fmla="*/ 693420 w 953770"/>
              <a:gd name="connsiteY13" fmla="*/ 881870 h 1849610"/>
              <a:gd name="connsiteX14" fmla="*/ 685800 w 953770"/>
              <a:gd name="connsiteY14" fmla="*/ 859010 h 1849610"/>
              <a:gd name="connsiteX15" fmla="*/ 674370 w 953770"/>
              <a:gd name="connsiteY15" fmla="*/ 832340 h 1849610"/>
              <a:gd name="connsiteX16" fmla="*/ 666750 w 953770"/>
              <a:gd name="connsiteY16" fmla="*/ 817100 h 1849610"/>
              <a:gd name="connsiteX17" fmla="*/ 659130 w 953770"/>
              <a:gd name="connsiteY17" fmla="*/ 794240 h 1849610"/>
              <a:gd name="connsiteX18" fmla="*/ 655320 w 953770"/>
              <a:gd name="connsiteY18" fmla="*/ 779000 h 1849610"/>
              <a:gd name="connsiteX19" fmla="*/ 647700 w 953770"/>
              <a:gd name="connsiteY19" fmla="*/ 767570 h 1849610"/>
              <a:gd name="connsiteX20" fmla="*/ 640080 w 953770"/>
              <a:gd name="connsiteY20" fmla="*/ 737090 h 1849610"/>
              <a:gd name="connsiteX21" fmla="*/ 636270 w 953770"/>
              <a:gd name="connsiteY21" fmla="*/ 725660 h 1849610"/>
              <a:gd name="connsiteX22" fmla="*/ 632460 w 953770"/>
              <a:gd name="connsiteY22" fmla="*/ 710420 h 1849610"/>
              <a:gd name="connsiteX23" fmla="*/ 624840 w 953770"/>
              <a:gd name="connsiteY23" fmla="*/ 698990 h 1849610"/>
              <a:gd name="connsiteX24" fmla="*/ 621030 w 953770"/>
              <a:gd name="connsiteY24" fmla="*/ 683750 h 1849610"/>
              <a:gd name="connsiteX25" fmla="*/ 605790 w 953770"/>
              <a:gd name="connsiteY25" fmla="*/ 653270 h 1849610"/>
              <a:gd name="connsiteX26" fmla="*/ 586740 w 953770"/>
              <a:gd name="connsiteY26" fmla="*/ 622790 h 1849610"/>
              <a:gd name="connsiteX27" fmla="*/ 567690 w 953770"/>
              <a:gd name="connsiteY27" fmla="*/ 584690 h 1849610"/>
              <a:gd name="connsiteX28" fmla="*/ 567690 w 953770"/>
              <a:gd name="connsiteY28" fmla="*/ 584690 h 1849610"/>
              <a:gd name="connsiteX29" fmla="*/ 537210 w 953770"/>
              <a:gd name="connsiteY29" fmla="*/ 538970 h 1849610"/>
              <a:gd name="connsiteX30" fmla="*/ 518160 w 953770"/>
              <a:gd name="connsiteY30" fmla="*/ 504680 h 1849610"/>
              <a:gd name="connsiteX31" fmla="*/ 510540 w 953770"/>
              <a:gd name="connsiteY31" fmla="*/ 493250 h 1849610"/>
              <a:gd name="connsiteX32" fmla="*/ 468630 w 953770"/>
              <a:gd name="connsiteY32" fmla="*/ 455150 h 1849610"/>
              <a:gd name="connsiteX33" fmla="*/ 434340 w 953770"/>
              <a:gd name="connsiteY33" fmla="*/ 417050 h 1849610"/>
              <a:gd name="connsiteX34" fmla="*/ 403860 w 953770"/>
              <a:gd name="connsiteY34" fmla="*/ 390380 h 1849610"/>
              <a:gd name="connsiteX35" fmla="*/ 369570 w 953770"/>
              <a:gd name="connsiteY35" fmla="*/ 359900 h 1849610"/>
              <a:gd name="connsiteX36" fmla="*/ 342900 w 953770"/>
              <a:gd name="connsiteY36" fmla="*/ 344660 h 1849610"/>
              <a:gd name="connsiteX37" fmla="*/ 308610 w 953770"/>
              <a:gd name="connsiteY37" fmla="*/ 317990 h 1849610"/>
              <a:gd name="connsiteX38" fmla="*/ 281940 w 953770"/>
              <a:gd name="connsiteY38" fmla="*/ 302750 h 1849610"/>
              <a:gd name="connsiteX39" fmla="*/ 270510 w 953770"/>
              <a:gd name="connsiteY39" fmla="*/ 295130 h 1849610"/>
              <a:gd name="connsiteX40" fmla="*/ 224246 w 953770"/>
              <a:gd name="connsiteY40" fmla="*/ 264106 h 1849610"/>
              <a:gd name="connsiteX41" fmla="*/ 188323 w 953770"/>
              <a:gd name="connsiteY41" fmla="*/ 247232 h 1849610"/>
              <a:gd name="connsiteX42" fmla="*/ 163286 w 953770"/>
              <a:gd name="connsiteY42" fmla="*/ 215120 h 1849610"/>
              <a:gd name="connsiteX43" fmla="*/ 117566 w 953770"/>
              <a:gd name="connsiteY43" fmla="*/ 195526 h 1849610"/>
              <a:gd name="connsiteX44" fmla="*/ 76200 w 953770"/>
              <a:gd name="connsiteY44" fmla="*/ 167768 h 1849610"/>
              <a:gd name="connsiteX45" fmla="*/ 30480 w 953770"/>
              <a:gd name="connsiteY45" fmla="*/ 142730 h 1849610"/>
              <a:gd name="connsiteX46" fmla="*/ 22860 w 953770"/>
              <a:gd name="connsiteY46" fmla="*/ 127490 h 1849610"/>
              <a:gd name="connsiteX47" fmla="*/ 11430 w 953770"/>
              <a:gd name="connsiteY47" fmla="*/ 119870 h 1849610"/>
              <a:gd name="connsiteX48" fmla="*/ 19050 w 953770"/>
              <a:gd name="connsiteY48" fmla="*/ 104630 h 1849610"/>
              <a:gd name="connsiteX49" fmla="*/ 30480 w 953770"/>
              <a:gd name="connsiteY49" fmla="*/ 116060 h 1849610"/>
              <a:gd name="connsiteX50" fmla="*/ 41910 w 953770"/>
              <a:gd name="connsiteY50" fmla="*/ 123680 h 1849610"/>
              <a:gd name="connsiteX51" fmla="*/ 60960 w 953770"/>
              <a:gd name="connsiteY51" fmla="*/ 127490 h 1849610"/>
              <a:gd name="connsiteX52" fmla="*/ 53340 w 953770"/>
              <a:gd name="connsiteY52" fmla="*/ 97010 h 1849610"/>
              <a:gd name="connsiteX53" fmla="*/ 49530 w 953770"/>
              <a:gd name="connsiteY53" fmla="*/ 77960 h 1849610"/>
              <a:gd name="connsiteX54" fmla="*/ 72390 w 953770"/>
              <a:gd name="connsiteY54" fmla="*/ 93200 h 1849610"/>
              <a:gd name="connsiteX55" fmla="*/ 83820 w 953770"/>
              <a:gd name="connsiteY55" fmla="*/ 70340 h 1849610"/>
              <a:gd name="connsiteX56" fmla="*/ 110490 w 953770"/>
              <a:gd name="connsiteY56" fmla="*/ 89390 h 1849610"/>
              <a:gd name="connsiteX57" fmla="*/ 118110 w 953770"/>
              <a:gd name="connsiteY57" fmla="*/ 74150 h 1849610"/>
              <a:gd name="connsiteX58" fmla="*/ 125730 w 953770"/>
              <a:gd name="connsiteY58" fmla="*/ 51290 h 1849610"/>
              <a:gd name="connsiteX59" fmla="*/ 133350 w 953770"/>
              <a:gd name="connsiteY59" fmla="*/ 62720 h 1849610"/>
              <a:gd name="connsiteX60" fmla="*/ 140970 w 953770"/>
              <a:gd name="connsiteY60" fmla="*/ 51290 h 1849610"/>
              <a:gd name="connsiteX61" fmla="*/ 182880 w 953770"/>
              <a:gd name="connsiteY61" fmla="*/ 39860 h 1849610"/>
              <a:gd name="connsiteX62" fmla="*/ 211182 w 953770"/>
              <a:gd name="connsiteY62" fmla="*/ 51834 h 1849610"/>
              <a:gd name="connsiteX63" fmla="*/ 242207 w 953770"/>
              <a:gd name="connsiteY63" fmla="*/ 74695 h 1849610"/>
              <a:gd name="connsiteX64" fmla="*/ 283573 w 953770"/>
              <a:gd name="connsiteY64" fmla="*/ 104085 h 1849610"/>
              <a:gd name="connsiteX65" fmla="*/ 349431 w 953770"/>
              <a:gd name="connsiteY65" fmla="*/ 132389 h 1849610"/>
              <a:gd name="connsiteX66" fmla="*/ 389165 w 953770"/>
              <a:gd name="connsiteY66" fmla="*/ 159058 h 1849610"/>
              <a:gd name="connsiteX67" fmla="*/ 421277 w 953770"/>
              <a:gd name="connsiteY67" fmla="*/ 181374 h 1849610"/>
              <a:gd name="connsiteX68" fmla="*/ 457200 w 953770"/>
              <a:gd name="connsiteY68" fmla="*/ 209677 h 1849610"/>
              <a:gd name="connsiteX69" fmla="*/ 524147 w 953770"/>
              <a:gd name="connsiteY69" fmla="*/ 265195 h 1849610"/>
              <a:gd name="connsiteX70" fmla="*/ 555716 w 953770"/>
              <a:gd name="connsiteY70" fmla="*/ 294586 h 1849610"/>
              <a:gd name="connsiteX71" fmla="*/ 594360 w 953770"/>
              <a:gd name="connsiteY71" fmla="*/ 331597 h 1849610"/>
              <a:gd name="connsiteX72" fmla="*/ 622119 w 953770"/>
              <a:gd name="connsiteY72" fmla="*/ 369697 h 1849610"/>
              <a:gd name="connsiteX73" fmla="*/ 647700 w 953770"/>
              <a:gd name="connsiteY73" fmla="*/ 390380 h 1849610"/>
              <a:gd name="connsiteX74" fmla="*/ 678180 w 953770"/>
              <a:gd name="connsiteY74" fmla="*/ 436100 h 1849610"/>
              <a:gd name="connsiteX75" fmla="*/ 704850 w 953770"/>
              <a:gd name="connsiteY75" fmla="*/ 474200 h 1849610"/>
              <a:gd name="connsiteX76" fmla="*/ 741317 w 953770"/>
              <a:gd name="connsiteY76" fmla="*/ 549312 h 1849610"/>
              <a:gd name="connsiteX77" fmla="*/ 767987 w 953770"/>
              <a:gd name="connsiteY77" fmla="*/ 599930 h 1849610"/>
              <a:gd name="connsiteX78" fmla="*/ 798467 w 953770"/>
              <a:gd name="connsiteY78" fmla="*/ 651093 h 1849610"/>
              <a:gd name="connsiteX79" fmla="*/ 807176 w 953770"/>
              <a:gd name="connsiteY79" fmla="*/ 567273 h 1849610"/>
              <a:gd name="connsiteX80" fmla="*/ 801188 w 953770"/>
              <a:gd name="connsiteY80" fmla="*/ 501959 h 1849610"/>
              <a:gd name="connsiteX81" fmla="*/ 796290 w 953770"/>
              <a:gd name="connsiteY81" fmla="*/ 401810 h 1849610"/>
              <a:gd name="connsiteX82" fmla="*/ 792480 w 953770"/>
              <a:gd name="connsiteY82" fmla="*/ 337040 h 1849610"/>
              <a:gd name="connsiteX83" fmla="*/ 784860 w 953770"/>
              <a:gd name="connsiteY83" fmla="*/ 291320 h 1849610"/>
              <a:gd name="connsiteX84" fmla="*/ 788670 w 953770"/>
              <a:gd name="connsiteY84" fmla="*/ 196070 h 1849610"/>
              <a:gd name="connsiteX85" fmla="*/ 792480 w 953770"/>
              <a:gd name="connsiteY85" fmla="*/ 177020 h 1849610"/>
              <a:gd name="connsiteX86" fmla="*/ 800100 w 953770"/>
              <a:gd name="connsiteY86" fmla="*/ 199880 h 1849610"/>
              <a:gd name="connsiteX87" fmla="*/ 803910 w 953770"/>
              <a:gd name="connsiteY87" fmla="*/ 237980 h 1849610"/>
              <a:gd name="connsiteX88" fmla="*/ 807720 w 953770"/>
              <a:gd name="connsiteY88" fmla="*/ 268460 h 1849610"/>
              <a:gd name="connsiteX89" fmla="*/ 815340 w 953770"/>
              <a:gd name="connsiteY89" fmla="*/ 257030 h 1849610"/>
              <a:gd name="connsiteX90" fmla="*/ 826770 w 953770"/>
              <a:gd name="connsiteY90" fmla="*/ 226550 h 1849610"/>
              <a:gd name="connsiteX91" fmla="*/ 845820 w 953770"/>
              <a:gd name="connsiteY91" fmla="*/ 180830 h 1849610"/>
              <a:gd name="connsiteX92" fmla="*/ 853440 w 953770"/>
              <a:gd name="connsiteY92" fmla="*/ 196070 h 1849610"/>
              <a:gd name="connsiteX93" fmla="*/ 868680 w 953770"/>
              <a:gd name="connsiteY93" fmla="*/ 218930 h 1849610"/>
              <a:gd name="connsiteX94" fmla="*/ 876300 w 953770"/>
              <a:gd name="connsiteY94" fmla="*/ 199880 h 1849610"/>
              <a:gd name="connsiteX95" fmla="*/ 883920 w 953770"/>
              <a:gd name="connsiteY95" fmla="*/ 188450 h 1849610"/>
              <a:gd name="connsiteX96" fmla="*/ 887730 w 953770"/>
              <a:gd name="connsiteY96" fmla="*/ 237980 h 1849610"/>
              <a:gd name="connsiteX97" fmla="*/ 894806 w 953770"/>
              <a:gd name="connsiteY97" fmla="*/ 265739 h 1849610"/>
              <a:gd name="connsiteX98" fmla="*/ 906780 w 953770"/>
              <a:gd name="connsiteY98" fmla="*/ 226550 h 1849610"/>
              <a:gd name="connsiteX99" fmla="*/ 929640 w 953770"/>
              <a:gd name="connsiteY99" fmla="*/ 218930 h 1849610"/>
              <a:gd name="connsiteX100" fmla="*/ 933450 w 953770"/>
              <a:gd name="connsiteY100" fmla="*/ 207500 h 1849610"/>
              <a:gd name="connsiteX101" fmla="*/ 944880 w 953770"/>
              <a:gd name="connsiteY101" fmla="*/ 241790 h 1849610"/>
              <a:gd name="connsiteX102" fmla="*/ 941070 w 953770"/>
              <a:gd name="connsiteY102" fmla="*/ 302750 h 1849610"/>
              <a:gd name="connsiteX103" fmla="*/ 944880 w 953770"/>
              <a:gd name="connsiteY103" fmla="*/ 401810 h 1849610"/>
              <a:gd name="connsiteX104" fmla="*/ 948690 w 953770"/>
              <a:gd name="connsiteY104" fmla="*/ 428480 h 1849610"/>
              <a:gd name="connsiteX105" fmla="*/ 952500 w 953770"/>
              <a:gd name="connsiteY105" fmla="*/ 470390 h 1849610"/>
              <a:gd name="connsiteX106" fmla="*/ 950867 w 953770"/>
              <a:gd name="connsiteY106" fmla="*/ 552033 h 1849610"/>
              <a:gd name="connsiteX107" fmla="*/ 945969 w 953770"/>
              <a:gd name="connsiteY107" fmla="*/ 645650 h 1849610"/>
              <a:gd name="connsiteX108" fmla="*/ 946513 w 953770"/>
              <a:gd name="connsiteY108" fmla="*/ 731647 h 1849610"/>
              <a:gd name="connsiteX109" fmla="*/ 938893 w 953770"/>
              <a:gd name="connsiteY109" fmla="*/ 788253 h 1849610"/>
              <a:gd name="connsiteX110" fmla="*/ 941070 w 953770"/>
              <a:gd name="connsiteY110" fmla="*/ 862820 h 1849610"/>
              <a:gd name="connsiteX111" fmla="*/ 933450 w 953770"/>
              <a:gd name="connsiteY111" fmla="*/ 935210 h 1849610"/>
              <a:gd name="connsiteX112" fmla="*/ 925830 w 953770"/>
              <a:gd name="connsiteY112" fmla="*/ 988550 h 1849610"/>
              <a:gd name="connsiteX113" fmla="*/ 929640 w 953770"/>
              <a:gd name="connsiteY113" fmla="*/ 1057130 h 1849610"/>
              <a:gd name="connsiteX114" fmla="*/ 927463 w 953770"/>
              <a:gd name="connsiteY114" fmla="*/ 1130608 h 1849610"/>
              <a:gd name="connsiteX115" fmla="*/ 917121 w 953770"/>
              <a:gd name="connsiteY115" fmla="*/ 1211707 h 1849610"/>
              <a:gd name="connsiteX116" fmla="*/ 917665 w 953770"/>
              <a:gd name="connsiteY116" fmla="*/ 1276477 h 1849610"/>
              <a:gd name="connsiteX117" fmla="*/ 907324 w 953770"/>
              <a:gd name="connsiteY117" fmla="*/ 1341247 h 1849610"/>
              <a:gd name="connsiteX118" fmla="*/ 910590 w 953770"/>
              <a:gd name="connsiteY118" fmla="*/ 1380980 h 1849610"/>
              <a:gd name="connsiteX119" fmla="*/ 902970 w 953770"/>
              <a:gd name="connsiteY119" fmla="*/ 1460446 h 1849610"/>
              <a:gd name="connsiteX120" fmla="*/ 898071 w 953770"/>
              <a:gd name="connsiteY120" fmla="*/ 1525216 h 1849610"/>
              <a:gd name="connsiteX121" fmla="*/ 892628 w 953770"/>
              <a:gd name="connsiteY121" fmla="*/ 1573113 h 1849610"/>
              <a:gd name="connsiteX122" fmla="*/ 887730 w 953770"/>
              <a:gd name="connsiteY122" fmla="*/ 1609580 h 1849610"/>
              <a:gd name="connsiteX123" fmla="*/ 643891 w 953770"/>
              <a:gd name="connsiteY123" fmla="*/ 1849610 h 1849610"/>
              <a:gd name="connsiteX124" fmla="*/ 643891 w 953770"/>
              <a:gd name="connsiteY124" fmla="*/ 1849610 h 1849610"/>
              <a:gd name="connsiteX0" fmla="*/ 643891 w 953770"/>
              <a:gd name="connsiteY0" fmla="*/ 1849610 h 1849610"/>
              <a:gd name="connsiteX1" fmla="*/ 692331 w 953770"/>
              <a:gd name="connsiteY1" fmla="*/ 1751094 h 1849610"/>
              <a:gd name="connsiteX2" fmla="*/ 699407 w 953770"/>
              <a:gd name="connsiteY2" fmla="*/ 1679793 h 1849610"/>
              <a:gd name="connsiteX3" fmla="*/ 717913 w 953770"/>
              <a:gd name="connsiteY3" fmla="*/ 1601416 h 1849610"/>
              <a:gd name="connsiteX4" fmla="*/ 730975 w 953770"/>
              <a:gd name="connsiteY4" fmla="*/ 1540456 h 1849610"/>
              <a:gd name="connsiteX5" fmla="*/ 725533 w 953770"/>
              <a:gd name="connsiteY5" fmla="*/ 1424522 h 1849610"/>
              <a:gd name="connsiteX6" fmla="*/ 729342 w 953770"/>
              <a:gd name="connsiteY6" fmla="*/ 1358120 h 1849610"/>
              <a:gd name="connsiteX7" fmla="*/ 725534 w 953770"/>
              <a:gd name="connsiteY7" fmla="*/ 1267224 h 1849610"/>
              <a:gd name="connsiteX8" fmla="*/ 717369 w 953770"/>
              <a:gd name="connsiteY8" fmla="*/ 1236745 h 1849610"/>
              <a:gd name="connsiteX9" fmla="*/ 724444 w 953770"/>
              <a:gd name="connsiteY9" fmla="*/ 1201366 h 1849610"/>
              <a:gd name="connsiteX10" fmla="*/ 716824 w 953770"/>
              <a:gd name="connsiteY10" fmla="*/ 1120811 h 1849610"/>
              <a:gd name="connsiteX11" fmla="*/ 715192 w 953770"/>
              <a:gd name="connsiteY11" fmla="*/ 1002702 h 1849610"/>
              <a:gd name="connsiteX12" fmla="*/ 709204 w 953770"/>
              <a:gd name="connsiteY12" fmla="*/ 946096 h 1849610"/>
              <a:gd name="connsiteX13" fmla="*/ 693420 w 953770"/>
              <a:gd name="connsiteY13" fmla="*/ 881870 h 1849610"/>
              <a:gd name="connsiteX14" fmla="*/ 685800 w 953770"/>
              <a:gd name="connsiteY14" fmla="*/ 859010 h 1849610"/>
              <a:gd name="connsiteX15" fmla="*/ 674370 w 953770"/>
              <a:gd name="connsiteY15" fmla="*/ 832340 h 1849610"/>
              <a:gd name="connsiteX16" fmla="*/ 666750 w 953770"/>
              <a:gd name="connsiteY16" fmla="*/ 817100 h 1849610"/>
              <a:gd name="connsiteX17" fmla="*/ 659130 w 953770"/>
              <a:gd name="connsiteY17" fmla="*/ 794240 h 1849610"/>
              <a:gd name="connsiteX18" fmla="*/ 655320 w 953770"/>
              <a:gd name="connsiteY18" fmla="*/ 779000 h 1849610"/>
              <a:gd name="connsiteX19" fmla="*/ 647700 w 953770"/>
              <a:gd name="connsiteY19" fmla="*/ 767570 h 1849610"/>
              <a:gd name="connsiteX20" fmla="*/ 640080 w 953770"/>
              <a:gd name="connsiteY20" fmla="*/ 737090 h 1849610"/>
              <a:gd name="connsiteX21" fmla="*/ 636270 w 953770"/>
              <a:gd name="connsiteY21" fmla="*/ 725660 h 1849610"/>
              <a:gd name="connsiteX22" fmla="*/ 632460 w 953770"/>
              <a:gd name="connsiteY22" fmla="*/ 710420 h 1849610"/>
              <a:gd name="connsiteX23" fmla="*/ 624840 w 953770"/>
              <a:gd name="connsiteY23" fmla="*/ 698990 h 1849610"/>
              <a:gd name="connsiteX24" fmla="*/ 621030 w 953770"/>
              <a:gd name="connsiteY24" fmla="*/ 683750 h 1849610"/>
              <a:gd name="connsiteX25" fmla="*/ 605790 w 953770"/>
              <a:gd name="connsiteY25" fmla="*/ 653270 h 1849610"/>
              <a:gd name="connsiteX26" fmla="*/ 586740 w 953770"/>
              <a:gd name="connsiteY26" fmla="*/ 622790 h 1849610"/>
              <a:gd name="connsiteX27" fmla="*/ 567690 w 953770"/>
              <a:gd name="connsiteY27" fmla="*/ 584690 h 1849610"/>
              <a:gd name="connsiteX28" fmla="*/ 567690 w 953770"/>
              <a:gd name="connsiteY28" fmla="*/ 584690 h 1849610"/>
              <a:gd name="connsiteX29" fmla="*/ 537210 w 953770"/>
              <a:gd name="connsiteY29" fmla="*/ 538970 h 1849610"/>
              <a:gd name="connsiteX30" fmla="*/ 518160 w 953770"/>
              <a:gd name="connsiteY30" fmla="*/ 504680 h 1849610"/>
              <a:gd name="connsiteX31" fmla="*/ 510540 w 953770"/>
              <a:gd name="connsiteY31" fmla="*/ 493250 h 1849610"/>
              <a:gd name="connsiteX32" fmla="*/ 468630 w 953770"/>
              <a:gd name="connsiteY32" fmla="*/ 455150 h 1849610"/>
              <a:gd name="connsiteX33" fmla="*/ 434340 w 953770"/>
              <a:gd name="connsiteY33" fmla="*/ 417050 h 1849610"/>
              <a:gd name="connsiteX34" fmla="*/ 403860 w 953770"/>
              <a:gd name="connsiteY34" fmla="*/ 390380 h 1849610"/>
              <a:gd name="connsiteX35" fmla="*/ 369570 w 953770"/>
              <a:gd name="connsiteY35" fmla="*/ 359900 h 1849610"/>
              <a:gd name="connsiteX36" fmla="*/ 342900 w 953770"/>
              <a:gd name="connsiteY36" fmla="*/ 344660 h 1849610"/>
              <a:gd name="connsiteX37" fmla="*/ 308610 w 953770"/>
              <a:gd name="connsiteY37" fmla="*/ 317990 h 1849610"/>
              <a:gd name="connsiteX38" fmla="*/ 281940 w 953770"/>
              <a:gd name="connsiteY38" fmla="*/ 302750 h 1849610"/>
              <a:gd name="connsiteX39" fmla="*/ 270510 w 953770"/>
              <a:gd name="connsiteY39" fmla="*/ 295130 h 1849610"/>
              <a:gd name="connsiteX40" fmla="*/ 224246 w 953770"/>
              <a:gd name="connsiteY40" fmla="*/ 264106 h 1849610"/>
              <a:gd name="connsiteX41" fmla="*/ 188323 w 953770"/>
              <a:gd name="connsiteY41" fmla="*/ 247232 h 1849610"/>
              <a:gd name="connsiteX42" fmla="*/ 163286 w 953770"/>
              <a:gd name="connsiteY42" fmla="*/ 215120 h 1849610"/>
              <a:gd name="connsiteX43" fmla="*/ 117566 w 953770"/>
              <a:gd name="connsiteY43" fmla="*/ 195526 h 1849610"/>
              <a:gd name="connsiteX44" fmla="*/ 76200 w 953770"/>
              <a:gd name="connsiteY44" fmla="*/ 167768 h 1849610"/>
              <a:gd name="connsiteX45" fmla="*/ 30480 w 953770"/>
              <a:gd name="connsiteY45" fmla="*/ 142730 h 1849610"/>
              <a:gd name="connsiteX46" fmla="*/ 22860 w 953770"/>
              <a:gd name="connsiteY46" fmla="*/ 127490 h 1849610"/>
              <a:gd name="connsiteX47" fmla="*/ 11430 w 953770"/>
              <a:gd name="connsiteY47" fmla="*/ 119870 h 1849610"/>
              <a:gd name="connsiteX48" fmla="*/ 19050 w 953770"/>
              <a:gd name="connsiteY48" fmla="*/ 104630 h 1849610"/>
              <a:gd name="connsiteX49" fmla="*/ 30480 w 953770"/>
              <a:gd name="connsiteY49" fmla="*/ 116060 h 1849610"/>
              <a:gd name="connsiteX50" fmla="*/ 41910 w 953770"/>
              <a:gd name="connsiteY50" fmla="*/ 123680 h 1849610"/>
              <a:gd name="connsiteX51" fmla="*/ 60960 w 953770"/>
              <a:gd name="connsiteY51" fmla="*/ 127490 h 1849610"/>
              <a:gd name="connsiteX52" fmla="*/ 53340 w 953770"/>
              <a:gd name="connsiteY52" fmla="*/ 97010 h 1849610"/>
              <a:gd name="connsiteX53" fmla="*/ 49530 w 953770"/>
              <a:gd name="connsiteY53" fmla="*/ 77960 h 1849610"/>
              <a:gd name="connsiteX54" fmla="*/ 72390 w 953770"/>
              <a:gd name="connsiteY54" fmla="*/ 93200 h 1849610"/>
              <a:gd name="connsiteX55" fmla="*/ 83820 w 953770"/>
              <a:gd name="connsiteY55" fmla="*/ 70340 h 1849610"/>
              <a:gd name="connsiteX56" fmla="*/ 110490 w 953770"/>
              <a:gd name="connsiteY56" fmla="*/ 89390 h 1849610"/>
              <a:gd name="connsiteX57" fmla="*/ 118110 w 953770"/>
              <a:gd name="connsiteY57" fmla="*/ 74150 h 1849610"/>
              <a:gd name="connsiteX58" fmla="*/ 125730 w 953770"/>
              <a:gd name="connsiteY58" fmla="*/ 51290 h 1849610"/>
              <a:gd name="connsiteX59" fmla="*/ 133350 w 953770"/>
              <a:gd name="connsiteY59" fmla="*/ 62720 h 1849610"/>
              <a:gd name="connsiteX60" fmla="*/ 140970 w 953770"/>
              <a:gd name="connsiteY60" fmla="*/ 51290 h 1849610"/>
              <a:gd name="connsiteX61" fmla="*/ 182880 w 953770"/>
              <a:gd name="connsiteY61" fmla="*/ 39860 h 1849610"/>
              <a:gd name="connsiteX62" fmla="*/ 211182 w 953770"/>
              <a:gd name="connsiteY62" fmla="*/ 51834 h 1849610"/>
              <a:gd name="connsiteX63" fmla="*/ 242207 w 953770"/>
              <a:gd name="connsiteY63" fmla="*/ 74695 h 1849610"/>
              <a:gd name="connsiteX64" fmla="*/ 283573 w 953770"/>
              <a:gd name="connsiteY64" fmla="*/ 104085 h 1849610"/>
              <a:gd name="connsiteX65" fmla="*/ 349431 w 953770"/>
              <a:gd name="connsiteY65" fmla="*/ 132389 h 1849610"/>
              <a:gd name="connsiteX66" fmla="*/ 389165 w 953770"/>
              <a:gd name="connsiteY66" fmla="*/ 159058 h 1849610"/>
              <a:gd name="connsiteX67" fmla="*/ 421277 w 953770"/>
              <a:gd name="connsiteY67" fmla="*/ 181374 h 1849610"/>
              <a:gd name="connsiteX68" fmla="*/ 457200 w 953770"/>
              <a:gd name="connsiteY68" fmla="*/ 209677 h 1849610"/>
              <a:gd name="connsiteX69" fmla="*/ 524147 w 953770"/>
              <a:gd name="connsiteY69" fmla="*/ 265195 h 1849610"/>
              <a:gd name="connsiteX70" fmla="*/ 555716 w 953770"/>
              <a:gd name="connsiteY70" fmla="*/ 294586 h 1849610"/>
              <a:gd name="connsiteX71" fmla="*/ 594360 w 953770"/>
              <a:gd name="connsiteY71" fmla="*/ 331597 h 1849610"/>
              <a:gd name="connsiteX72" fmla="*/ 622119 w 953770"/>
              <a:gd name="connsiteY72" fmla="*/ 369697 h 1849610"/>
              <a:gd name="connsiteX73" fmla="*/ 647700 w 953770"/>
              <a:gd name="connsiteY73" fmla="*/ 390380 h 1849610"/>
              <a:gd name="connsiteX74" fmla="*/ 678180 w 953770"/>
              <a:gd name="connsiteY74" fmla="*/ 436100 h 1849610"/>
              <a:gd name="connsiteX75" fmla="*/ 704850 w 953770"/>
              <a:gd name="connsiteY75" fmla="*/ 474200 h 1849610"/>
              <a:gd name="connsiteX76" fmla="*/ 741317 w 953770"/>
              <a:gd name="connsiteY76" fmla="*/ 549312 h 1849610"/>
              <a:gd name="connsiteX77" fmla="*/ 767987 w 953770"/>
              <a:gd name="connsiteY77" fmla="*/ 599930 h 1849610"/>
              <a:gd name="connsiteX78" fmla="*/ 798467 w 953770"/>
              <a:gd name="connsiteY78" fmla="*/ 651093 h 1849610"/>
              <a:gd name="connsiteX79" fmla="*/ 807176 w 953770"/>
              <a:gd name="connsiteY79" fmla="*/ 567273 h 1849610"/>
              <a:gd name="connsiteX80" fmla="*/ 801188 w 953770"/>
              <a:gd name="connsiteY80" fmla="*/ 501959 h 1849610"/>
              <a:gd name="connsiteX81" fmla="*/ 796290 w 953770"/>
              <a:gd name="connsiteY81" fmla="*/ 401810 h 1849610"/>
              <a:gd name="connsiteX82" fmla="*/ 792480 w 953770"/>
              <a:gd name="connsiteY82" fmla="*/ 337040 h 1849610"/>
              <a:gd name="connsiteX83" fmla="*/ 784860 w 953770"/>
              <a:gd name="connsiteY83" fmla="*/ 291320 h 1849610"/>
              <a:gd name="connsiteX84" fmla="*/ 788670 w 953770"/>
              <a:gd name="connsiteY84" fmla="*/ 196070 h 1849610"/>
              <a:gd name="connsiteX85" fmla="*/ 792480 w 953770"/>
              <a:gd name="connsiteY85" fmla="*/ 177020 h 1849610"/>
              <a:gd name="connsiteX86" fmla="*/ 800100 w 953770"/>
              <a:gd name="connsiteY86" fmla="*/ 199880 h 1849610"/>
              <a:gd name="connsiteX87" fmla="*/ 803910 w 953770"/>
              <a:gd name="connsiteY87" fmla="*/ 237980 h 1849610"/>
              <a:gd name="connsiteX88" fmla="*/ 807720 w 953770"/>
              <a:gd name="connsiteY88" fmla="*/ 268460 h 1849610"/>
              <a:gd name="connsiteX89" fmla="*/ 815340 w 953770"/>
              <a:gd name="connsiteY89" fmla="*/ 257030 h 1849610"/>
              <a:gd name="connsiteX90" fmla="*/ 826770 w 953770"/>
              <a:gd name="connsiteY90" fmla="*/ 226550 h 1849610"/>
              <a:gd name="connsiteX91" fmla="*/ 845820 w 953770"/>
              <a:gd name="connsiteY91" fmla="*/ 180830 h 1849610"/>
              <a:gd name="connsiteX92" fmla="*/ 853440 w 953770"/>
              <a:gd name="connsiteY92" fmla="*/ 196070 h 1849610"/>
              <a:gd name="connsiteX93" fmla="*/ 868680 w 953770"/>
              <a:gd name="connsiteY93" fmla="*/ 218930 h 1849610"/>
              <a:gd name="connsiteX94" fmla="*/ 876300 w 953770"/>
              <a:gd name="connsiteY94" fmla="*/ 199880 h 1849610"/>
              <a:gd name="connsiteX95" fmla="*/ 883920 w 953770"/>
              <a:gd name="connsiteY95" fmla="*/ 188450 h 1849610"/>
              <a:gd name="connsiteX96" fmla="*/ 887730 w 953770"/>
              <a:gd name="connsiteY96" fmla="*/ 237980 h 1849610"/>
              <a:gd name="connsiteX97" fmla="*/ 894806 w 953770"/>
              <a:gd name="connsiteY97" fmla="*/ 265739 h 1849610"/>
              <a:gd name="connsiteX98" fmla="*/ 906780 w 953770"/>
              <a:gd name="connsiteY98" fmla="*/ 226550 h 1849610"/>
              <a:gd name="connsiteX99" fmla="*/ 929640 w 953770"/>
              <a:gd name="connsiteY99" fmla="*/ 218930 h 1849610"/>
              <a:gd name="connsiteX100" fmla="*/ 933450 w 953770"/>
              <a:gd name="connsiteY100" fmla="*/ 207500 h 1849610"/>
              <a:gd name="connsiteX101" fmla="*/ 944880 w 953770"/>
              <a:gd name="connsiteY101" fmla="*/ 241790 h 1849610"/>
              <a:gd name="connsiteX102" fmla="*/ 941070 w 953770"/>
              <a:gd name="connsiteY102" fmla="*/ 302750 h 1849610"/>
              <a:gd name="connsiteX103" fmla="*/ 944880 w 953770"/>
              <a:gd name="connsiteY103" fmla="*/ 401810 h 1849610"/>
              <a:gd name="connsiteX104" fmla="*/ 948690 w 953770"/>
              <a:gd name="connsiteY104" fmla="*/ 428480 h 1849610"/>
              <a:gd name="connsiteX105" fmla="*/ 952500 w 953770"/>
              <a:gd name="connsiteY105" fmla="*/ 470390 h 1849610"/>
              <a:gd name="connsiteX106" fmla="*/ 950867 w 953770"/>
              <a:gd name="connsiteY106" fmla="*/ 552033 h 1849610"/>
              <a:gd name="connsiteX107" fmla="*/ 945969 w 953770"/>
              <a:gd name="connsiteY107" fmla="*/ 645650 h 1849610"/>
              <a:gd name="connsiteX108" fmla="*/ 946513 w 953770"/>
              <a:gd name="connsiteY108" fmla="*/ 731647 h 1849610"/>
              <a:gd name="connsiteX109" fmla="*/ 938893 w 953770"/>
              <a:gd name="connsiteY109" fmla="*/ 788253 h 1849610"/>
              <a:gd name="connsiteX110" fmla="*/ 941070 w 953770"/>
              <a:gd name="connsiteY110" fmla="*/ 862820 h 1849610"/>
              <a:gd name="connsiteX111" fmla="*/ 933450 w 953770"/>
              <a:gd name="connsiteY111" fmla="*/ 935210 h 1849610"/>
              <a:gd name="connsiteX112" fmla="*/ 925830 w 953770"/>
              <a:gd name="connsiteY112" fmla="*/ 988550 h 1849610"/>
              <a:gd name="connsiteX113" fmla="*/ 929640 w 953770"/>
              <a:gd name="connsiteY113" fmla="*/ 1057130 h 1849610"/>
              <a:gd name="connsiteX114" fmla="*/ 927463 w 953770"/>
              <a:gd name="connsiteY114" fmla="*/ 1130608 h 1849610"/>
              <a:gd name="connsiteX115" fmla="*/ 917121 w 953770"/>
              <a:gd name="connsiteY115" fmla="*/ 1211707 h 1849610"/>
              <a:gd name="connsiteX116" fmla="*/ 917665 w 953770"/>
              <a:gd name="connsiteY116" fmla="*/ 1276477 h 1849610"/>
              <a:gd name="connsiteX117" fmla="*/ 907324 w 953770"/>
              <a:gd name="connsiteY117" fmla="*/ 1341247 h 1849610"/>
              <a:gd name="connsiteX118" fmla="*/ 910590 w 953770"/>
              <a:gd name="connsiteY118" fmla="*/ 1380980 h 1849610"/>
              <a:gd name="connsiteX119" fmla="*/ 902970 w 953770"/>
              <a:gd name="connsiteY119" fmla="*/ 1460446 h 1849610"/>
              <a:gd name="connsiteX120" fmla="*/ 898071 w 953770"/>
              <a:gd name="connsiteY120" fmla="*/ 1525216 h 1849610"/>
              <a:gd name="connsiteX121" fmla="*/ 892628 w 953770"/>
              <a:gd name="connsiteY121" fmla="*/ 1573113 h 1849610"/>
              <a:gd name="connsiteX122" fmla="*/ 887730 w 953770"/>
              <a:gd name="connsiteY122" fmla="*/ 1609580 h 1849610"/>
              <a:gd name="connsiteX123" fmla="*/ 643891 w 953770"/>
              <a:gd name="connsiteY123" fmla="*/ 1849610 h 1849610"/>
              <a:gd name="connsiteX124" fmla="*/ 643891 w 953770"/>
              <a:gd name="connsiteY124" fmla="*/ 1849610 h 1849610"/>
              <a:gd name="connsiteX0" fmla="*/ 643891 w 953770"/>
              <a:gd name="connsiteY0" fmla="*/ 1849610 h 1849610"/>
              <a:gd name="connsiteX1" fmla="*/ 692331 w 953770"/>
              <a:gd name="connsiteY1" fmla="*/ 1751094 h 1849610"/>
              <a:gd name="connsiteX2" fmla="*/ 699407 w 953770"/>
              <a:gd name="connsiteY2" fmla="*/ 1679793 h 1849610"/>
              <a:gd name="connsiteX3" fmla="*/ 717913 w 953770"/>
              <a:gd name="connsiteY3" fmla="*/ 1601416 h 1849610"/>
              <a:gd name="connsiteX4" fmla="*/ 730975 w 953770"/>
              <a:gd name="connsiteY4" fmla="*/ 1540456 h 1849610"/>
              <a:gd name="connsiteX5" fmla="*/ 725533 w 953770"/>
              <a:gd name="connsiteY5" fmla="*/ 1424522 h 1849610"/>
              <a:gd name="connsiteX6" fmla="*/ 729342 w 953770"/>
              <a:gd name="connsiteY6" fmla="*/ 1358120 h 1849610"/>
              <a:gd name="connsiteX7" fmla="*/ 725534 w 953770"/>
              <a:gd name="connsiteY7" fmla="*/ 1267224 h 1849610"/>
              <a:gd name="connsiteX8" fmla="*/ 717369 w 953770"/>
              <a:gd name="connsiteY8" fmla="*/ 1236745 h 1849610"/>
              <a:gd name="connsiteX9" fmla="*/ 724444 w 953770"/>
              <a:gd name="connsiteY9" fmla="*/ 1201366 h 1849610"/>
              <a:gd name="connsiteX10" fmla="*/ 716824 w 953770"/>
              <a:gd name="connsiteY10" fmla="*/ 1120811 h 1849610"/>
              <a:gd name="connsiteX11" fmla="*/ 715192 w 953770"/>
              <a:gd name="connsiteY11" fmla="*/ 1002702 h 1849610"/>
              <a:gd name="connsiteX12" fmla="*/ 709204 w 953770"/>
              <a:gd name="connsiteY12" fmla="*/ 946096 h 1849610"/>
              <a:gd name="connsiteX13" fmla="*/ 693420 w 953770"/>
              <a:gd name="connsiteY13" fmla="*/ 881870 h 1849610"/>
              <a:gd name="connsiteX14" fmla="*/ 685800 w 953770"/>
              <a:gd name="connsiteY14" fmla="*/ 859010 h 1849610"/>
              <a:gd name="connsiteX15" fmla="*/ 674370 w 953770"/>
              <a:gd name="connsiteY15" fmla="*/ 832340 h 1849610"/>
              <a:gd name="connsiteX16" fmla="*/ 666750 w 953770"/>
              <a:gd name="connsiteY16" fmla="*/ 817100 h 1849610"/>
              <a:gd name="connsiteX17" fmla="*/ 659130 w 953770"/>
              <a:gd name="connsiteY17" fmla="*/ 794240 h 1849610"/>
              <a:gd name="connsiteX18" fmla="*/ 655320 w 953770"/>
              <a:gd name="connsiteY18" fmla="*/ 779000 h 1849610"/>
              <a:gd name="connsiteX19" fmla="*/ 647700 w 953770"/>
              <a:gd name="connsiteY19" fmla="*/ 767570 h 1849610"/>
              <a:gd name="connsiteX20" fmla="*/ 640080 w 953770"/>
              <a:gd name="connsiteY20" fmla="*/ 737090 h 1849610"/>
              <a:gd name="connsiteX21" fmla="*/ 636270 w 953770"/>
              <a:gd name="connsiteY21" fmla="*/ 725660 h 1849610"/>
              <a:gd name="connsiteX22" fmla="*/ 632460 w 953770"/>
              <a:gd name="connsiteY22" fmla="*/ 710420 h 1849610"/>
              <a:gd name="connsiteX23" fmla="*/ 624840 w 953770"/>
              <a:gd name="connsiteY23" fmla="*/ 698990 h 1849610"/>
              <a:gd name="connsiteX24" fmla="*/ 621030 w 953770"/>
              <a:gd name="connsiteY24" fmla="*/ 683750 h 1849610"/>
              <a:gd name="connsiteX25" fmla="*/ 605790 w 953770"/>
              <a:gd name="connsiteY25" fmla="*/ 653270 h 1849610"/>
              <a:gd name="connsiteX26" fmla="*/ 586740 w 953770"/>
              <a:gd name="connsiteY26" fmla="*/ 622790 h 1849610"/>
              <a:gd name="connsiteX27" fmla="*/ 567690 w 953770"/>
              <a:gd name="connsiteY27" fmla="*/ 584690 h 1849610"/>
              <a:gd name="connsiteX28" fmla="*/ 567690 w 953770"/>
              <a:gd name="connsiteY28" fmla="*/ 584690 h 1849610"/>
              <a:gd name="connsiteX29" fmla="*/ 537210 w 953770"/>
              <a:gd name="connsiteY29" fmla="*/ 538970 h 1849610"/>
              <a:gd name="connsiteX30" fmla="*/ 518160 w 953770"/>
              <a:gd name="connsiteY30" fmla="*/ 504680 h 1849610"/>
              <a:gd name="connsiteX31" fmla="*/ 510540 w 953770"/>
              <a:gd name="connsiteY31" fmla="*/ 493250 h 1849610"/>
              <a:gd name="connsiteX32" fmla="*/ 468630 w 953770"/>
              <a:gd name="connsiteY32" fmla="*/ 455150 h 1849610"/>
              <a:gd name="connsiteX33" fmla="*/ 434340 w 953770"/>
              <a:gd name="connsiteY33" fmla="*/ 417050 h 1849610"/>
              <a:gd name="connsiteX34" fmla="*/ 403860 w 953770"/>
              <a:gd name="connsiteY34" fmla="*/ 390380 h 1849610"/>
              <a:gd name="connsiteX35" fmla="*/ 369570 w 953770"/>
              <a:gd name="connsiteY35" fmla="*/ 359900 h 1849610"/>
              <a:gd name="connsiteX36" fmla="*/ 342900 w 953770"/>
              <a:gd name="connsiteY36" fmla="*/ 344660 h 1849610"/>
              <a:gd name="connsiteX37" fmla="*/ 308610 w 953770"/>
              <a:gd name="connsiteY37" fmla="*/ 317990 h 1849610"/>
              <a:gd name="connsiteX38" fmla="*/ 281940 w 953770"/>
              <a:gd name="connsiteY38" fmla="*/ 302750 h 1849610"/>
              <a:gd name="connsiteX39" fmla="*/ 270510 w 953770"/>
              <a:gd name="connsiteY39" fmla="*/ 295130 h 1849610"/>
              <a:gd name="connsiteX40" fmla="*/ 224246 w 953770"/>
              <a:gd name="connsiteY40" fmla="*/ 264106 h 1849610"/>
              <a:gd name="connsiteX41" fmla="*/ 188323 w 953770"/>
              <a:gd name="connsiteY41" fmla="*/ 247232 h 1849610"/>
              <a:gd name="connsiteX42" fmla="*/ 163286 w 953770"/>
              <a:gd name="connsiteY42" fmla="*/ 215120 h 1849610"/>
              <a:gd name="connsiteX43" fmla="*/ 117566 w 953770"/>
              <a:gd name="connsiteY43" fmla="*/ 195526 h 1849610"/>
              <a:gd name="connsiteX44" fmla="*/ 76200 w 953770"/>
              <a:gd name="connsiteY44" fmla="*/ 167768 h 1849610"/>
              <a:gd name="connsiteX45" fmla="*/ 30480 w 953770"/>
              <a:gd name="connsiteY45" fmla="*/ 142730 h 1849610"/>
              <a:gd name="connsiteX46" fmla="*/ 22860 w 953770"/>
              <a:gd name="connsiteY46" fmla="*/ 127490 h 1849610"/>
              <a:gd name="connsiteX47" fmla="*/ 11430 w 953770"/>
              <a:gd name="connsiteY47" fmla="*/ 119870 h 1849610"/>
              <a:gd name="connsiteX48" fmla="*/ 19050 w 953770"/>
              <a:gd name="connsiteY48" fmla="*/ 104630 h 1849610"/>
              <a:gd name="connsiteX49" fmla="*/ 30480 w 953770"/>
              <a:gd name="connsiteY49" fmla="*/ 116060 h 1849610"/>
              <a:gd name="connsiteX50" fmla="*/ 41910 w 953770"/>
              <a:gd name="connsiteY50" fmla="*/ 123680 h 1849610"/>
              <a:gd name="connsiteX51" fmla="*/ 60960 w 953770"/>
              <a:gd name="connsiteY51" fmla="*/ 127490 h 1849610"/>
              <a:gd name="connsiteX52" fmla="*/ 53340 w 953770"/>
              <a:gd name="connsiteY52" fmla="*/ 97010 h 1849610"/>
              <a:gd name="connsiteX53" fmla="*/ 49530 w 953770"/>
              <a:gd name="connsiteY53" fmla="*/ 77960 h 1849610"/>
              <a:gd name="connsiteX54" fmla="*/ 72390 w 953770"/>
              <a:gd name="connsiteY54" fmla="*/ 93200 h 1849610"/>
              <a:gd name="connsiteX55" fmla="*/ 83820 w 953770"/>
              <a:gd name="connsiteY55" fmla="*/ 70340 h 1849610"/>
              <a:gd name="connsiteX56" fmla="*/ 110490 w 953770"/>
              <a:gd name="connsiteY56" fmla="*/ 89390 h 1849610"/>
              <a:gd name="connsiteX57" fmla="*/ 118110 w 953770"/>
              <a:gd name="connsiteY57" fmla="*/ 74150 h 1849610"/>
              <a:gd name="connsiteX58" fmla="*/ 125730 w 953770"/>
              <a:gd name="connsiteY58" fmla="*/ 51290 h 1849610"/>
              <a:gd name="connsiteX59" fmla="*/ 133350 w 953770"/>
              <a:gd name="connsiteY59" fmla="*/ 62720 h 1849610"/>
              <a:gd name="connsiteX60" fmla="*/ 140970 w 953770"/>
              <a:gd name="connsiteY60" fmla="*/ 51290 h 1849610"/>
              <a:gd name="connsiteX61" fmla="*/ 182880 w 953770"/>
              <a:gd name="connsiteY61" fmla="*/ 39860 h 1849610"/>
              <a:gd name="connsiteX62" fmla="*/ 211182 w 953770"/>
              <a:gd name="connsiteY62" fmla="*/ 51834 h 1849610"/>
              <a:gd name="connsiteX63" fmla="*/ 242207 w 953770"/>
              <a:gd name="connsiteY63" fmla="*/ 74695 h 1849610"/>
              <a:gd name="connsiteX64" fmla="*/ 283573 w 953770"/>
              <a:gd name="connsiteY64" fmla="*/ 104085 h 1849610"/>
              <a:gd name="connsiteX65" fmla="*/ 349431 w 953770"/>
              <a:gd name="connsiteY65" fmla="*/ 132389 h 1849610"/>
              <a:gd name="connsiteX66" fmla="*/ 389165 w 953770"/>
              <a:gd name="connsiteY66" fmla="*/ 159058 h 1849610"/>
              <a:gd name="connsiteX67" fmla="*/ 421277 w 953770"/>
              <a:gd name="connsiteY67" fmla="*/ 181374 h 1849610"/>
              <a:gd name="connsiteX68" fmla="*/ 457200 w 953770"/>
              <a:gd name="connsiteY68" fmla="*/ 209677 h 1849610"/>
              <a:gd name="connsiteX69" fmla="*/ 524147 w 953770"/>
              <a:gd name="connsiteY69" fmla="*/ 265195 h 1849610"/>
              <a:gd name="connsiteX70" fmla="*/ 555716 w 953770"/>
              <a:gd name="connsiteY70" fmla="*/ 294586 h 1849610"/>
              <a:gd name="connsiteX71" fmla="*/ 594360 w 953770"/>
              <a:gd name="connsiteY71" fmla="*/ 331597 h 1849610"/>
              <a:gd name="connsiteX72" fmla="*/ 622119 w 953770"/>
              <a:gd name="connsiteY72" fmla="*/ 369697 h 1849610"/>
              <a:gd name="connsiteX73" fmla="*/ 647700 w 953770"/>
              <a:gd name="connsiteY73" fmla="*/ 390380 h 1849610"/>
              <a:gd name="connsiteX74" fmla="*/ 678180 w 953770"/>
              <a:gd name="connsiteY74" fmla="*/ 436100 h 1849610"/>
              <a:gd name="connsiteX75" fmla="*/ 704850 w 953770"/>
              <a:gd name="connsiteY75" fmla="*/ 474200 h 1849610"/>
              <a:gd name="connsiteX76" fmla="*/ 741317 w 953770"/>
              <a:gd name="connsiteY76" fmla="*/ 549312 h 1849610"/>
              <a:gd name="connsiteX77" fmla="*/ 767987 w 953770"/>
              <a:gd name="connsiteY77" fmla="*/ 599930 h 1849610"/>
              <a:gd name="connsiteX78" fmla="*/ 798467 w 953770"/>
              <a:gd name="connsiteY78" fmla="*/ 651093 h 1849610"/>
              <a:gd name="connsiteX79" fmla="*/ 807176 w 953770"/>
              <a:gd name="connsiteY79" fmla="*/ 567273 h 1849610"/>
              <a:gd name="connsiteX80" fmla="*/ 801188 w 953770"/>
              <a:gd name="connsiteY80" fmla="*/ 501959 h 1849610"/>
              <a:gd name="connsiteX81" fmla="*/ 796290 w 953770"/>
              <a:gd name="connsiteY81" fmla="*/ 401810 h 1849610"/>
              <a:gd name="connsiteX82" fmla="*/ 792480 w 953770"/>
              <a:gd name="connsiteY82" fmla="*/ 337040 h 1849610"/>
              <a:gd name="connsiteX83" fmla="*/ 784860 w 953770"/>
              <a:gd name="connsiteY83" fmla="*/ 291320 h 1849610"/>
              <a:gd name="connsiteX84" fmla="*/ 788670 w 953770"/>
              <a:gd name="connsiteY84" fmla="*/ 196070 h 1849610"/>
              <a:gd name="connsiteX85" fmla="*/ 792480 w 953770"/>
              <a:gd name="connsiteY85" fmla="*/ 177020 h 1849610"/>
              <a:gd name="connsiteX86" fmla="*/ 800100 w 953770"/>
              <a:gd name="connsiteY86" fmla="*/ 199880 h 1849610"/>
              <a:gd name="connsiteX87" fmla="*/ 803910 w 953770"/>
              <a:gd name="connsiteY87" fmla="*/ 237980 h 1849610"/>
              <a:gd name="connsiteX88" fmla="*/ 807720 w 953770"/>
              <a:gd name="connsiteY88" fmla="*/ 268460 h 1849610"/>
              <a:gd name="connsiteX89" fmla="*/ 815340 w 953770"/>
              <a:gd name="connsiteY89" fmla="*/ 257030 h 1849610"/>
              <a:gd name="connsiteX90" fmla="*/ 826770 w 953770"/>
              <a:gd name="connsiteY90" fmla="*/ 226550 h 1849610"/>
              <a:gd name="connsiteX91" fmla="*/ 845820 w 953770"/>
              <a:gd name="connsiteY91" fmla="*/ 180830 h 1849610"/>
              <a:gd name="connsiteX92" fmla="*/ 853440 w 953770"/>
              <a:gd name="connsiteY92" fmla="*/ 196070 h 1849610"/>
              <a:gd name="connsiteX93" fmla="*/ 868680 w 953770"/>
              <a:gd name="connsiteY93" fmla="*/ 218930 h 1849610"/>
              <a:gd name="connsiteX94" fmla="*/ 876300 w 953770"/>
              <a:gd name="connsiteY94" fmla="*/ 199880 h 1849610"/>
              <a:gd name="connsiteX95" fmla="*/ 883920 w 953770"/>
              <a:gd name="connsiteY95" fmla="*/ 188450 h 1849610"/>
              <a:gd name="connsiteX96" fmla="*/ 887730 w 953770"/>
              <a:gd name="connsiteY96" fmla="*/ 237980 h 1849610"/>
              <a:gd name="connsiteX97" fmla="*/ 894806 w 953770"/>
              <a:gd name="connsiteY97" fmla="*/ 265739 h 1849610"/>
              <a:gd name="connsiteX98" fmla="*/ 906780 w 953770"/>
              <a:gd name="connsiteY98" fmla="*/ 226550 h 1849610"/>
              <a:gd name="connsiteX99" fmla="*/ 929640 w 953770"/>
              <a:gd name="connsiteY99" fmla="*/ 218930 h 1849610"/>
              <a:gd name="connsiteX100" fmla="*/ 933450 w 953770"/>
              <a:gd name="connsiteY100" fmla="*/ 207500 h 1849610"/>
              <a:gd name="connsiteX101" fmla="*/ 944880 w 953770"/>
              <a:gd name="connsiteY101" fmla="*/ 241790 h 1849610"/>
              <a:gd name="connsiteX102" fmla="*/ 941070 w 953770"/>
              <a:gd name="connsiteY102" fmla="*/ 302750 h 1849610"/>
              <a:gd name="connsiteX103" fmla="*/ 948690 w 953770"/>
              <a:gd name="connsiteY103" fmla="*/ 428480 h 1849610"/>
              <a:gd name="connsiteX104" fmla="*/ 952500 w 953770"/>
              <a:gd name="connsiteY104" fmla="*/ 470390 h 1849610"/>
              <a:gd name="connsiteX105" fmla="*/ 950867 w 953770"/>
              <a:gd name="connsiteY105" fmla="*/ 552033 h 1849610"/>
              <a:gd name="connsiteX106" fmla="*/ 945969 w 953770"/>
              <a:gd name="connsiteY106" fmla="*/ 645650 h 1849610"/>
              <a:gd name="connsiteX107" fmla="*/ 946513 w 953770"/>
              <a:gd name="connsiteY107" fmla="*/ 731647 h 1849610"/>
              <a:gd name="connsiteX108" fmla="*/ 938893 w 953770"/>
              <a:gd name="connsiteY108" fmla="*/ 788253 h 1849610"/>
              <a:gd name="connsiteX109" fmla="*/ 941070 w 953770"/>
              <a:gd name="connsiteY109" fmla="*/ 862820 h 1849610"/>
              <a:gd name="connsiteX110" fmla="*/ 933450 w 953770"/>
              <a:gd name="connsiteY110" fmla="*/ 935210 h 1849610"/>
              <a:gd name="connsiteX111" fmla="*/ 925830 w 953770"/>
              <a:gd name="connsiteY111" fmla="*/ 988550 h 1849610"/>
              <a:gd name="connsiteX112" fmla="*/ 929640 w 953770"/>
              <a:gd name="connsiteY112" fmla="*/ 1057130 h 1849610"/>
              <a:gd name="connsiteX113" fmla="*/ 927463 w 953770"/>
              <a:gd name="connsiteY113" fmla="*/ 1130608 h 1849610"/>
              <a:gd name="connsiteX114" fmla="*/ 917121 w 953770"/>
              <a:gd name="connsiteY114" fmla="*/ 1211707 h 1849610"/>
              <a:gd name="connsiteX115" fmla="*/ 917665 w 953770"/>
              <a:gd name="connsiteY115" fmla="*/ 1276477 h 1849610"/>
              <a:gd name="connsiteX116" fmla="*/ 907324 w 953770"/>
              <a:gd name="connsiteY116" fmla="*/ 1341247 h 1849610"/>
              <a:gd name="connsiteX117" fmla="*/ 910590 w 953770"/>
              <a:gd name="connsiteY117" fmla="*/ 1380980 h 1849610"/>
              <a:gd name="connsiteX118" fmla="*/ 902970 w 953770"/>
              <a:gd name="connsiteY118" fmla="*/ 1460446 h 1849610"/>
              <a:gd name="connsiteX119" fmla="*/ 898071 w 953770"/>
              <a:gd name="connsiteY119" fmla="*/ 1525216 h 1849610"/>
              <a:gd name="connsiteX120" fmla="*/ 892628 w 953770"/>
              <a:gd name="connsiteY120" fmla="*/ 1573113 h 1849610"/>
              <a:gd name="connsiteX121" fmla="*/ 887730 w 953770"/>
              <a:gd name="connsiteY121" fmla="*/ 1609580 h 1849610"/>
              <a:gd name="connsiteX122" fmla="*/ 643891 w 953770"/>
              <a:gd name="connsiteY122" fmla="*/ 1849610 h 1849610"/>
              <a:gd name="connsiteX123" fmla="*/ 643891 w 953770"/>
              <a:gd name="connsiteY123" fmla="*/ 1849610 h 1849610"/>
              <a:gd name="connsiteX0" fmla="*/ 643891 w 953770"/>
              <a:gd name="connsiteY0" fmla="*/ 1849610 h 1849610"/>
              <a:gd name="connsiteX1" fmla="*/ 692331 w 953770"/>
              <a:gd name="connsiteY1" fmla="*/ 1751094 h 1849610"/>
              <a:gd name="connsiteX2" fmla="*/ 699407 w 953770"/>
              <a:gd name="connsiteY2" fmla="*/ 1679793 h 1849610"/>
              <a:gd name="connsiteX3" fmla="*/ 717913 w 953770"/>
              <a:gd name="connsiteY3" fmla="*/ 1601416 h 1849610"/>
              <a:gd name="connsiteX4" fmla="*/ 730975 w 953770"/>
              <a:gd name="connsiteY4" fmla="*/ 1540456 h 1849610"/>
              <a:gd name="connsiteX5" fmla="*/ 725533 w 953770"/>
              <a:gd name="connsiteY5" fmla="*/ 1424522 h 1849610"/>
              <a:gd name="connsiteX6" fmla="*/ 729342 w 953770"/>
              <a:gd name="connsiteY6" fmla="*/ 1358120 h 1849610"/>
              <a:gd name="connsiteX7" fmla="*/ 725534 w 953770"/>
              <a:gd name="connsiteY7" fmla="*/ 1267224 h 1849610"/>
              <a:gd name="connsiteX8" fmla="*/ 717369 w 953770"/>
              <a:gd name="connsiteY8" fmla="*/ 1236745 h 1849610"/>
              <a:gd name="connsiteX9" fmla="*/ 724444 w 953770"/>
              <a:gd name="connsiteY9" fmla="*/ 1201366 h 1849610"/>
              <a:gd name="connsiteX10" fmla="*/ 716824 w 953770"/>
              <a:gd name="connsiteY10" fmla="*/ 1120811 h 1849610"/>
              <a:gd name="connsiteX11" fmla="*/ 715192 w 953770"/>
              <a:gd name="connsiteY11" fmla="*/ 1002702 h 1849610"/>
              <a:gd name="connsiteX12" fmla="*/ 709204 w 953770"/>
              <a:gd name="connsiteY12" fmla="*/ 946096 h 1849610"/>
              <a:gd name="connsiteX13" fmla="*/ 693420 w 953770"/>
              <a:gd name="connsiteY13" fmla="*/ 881870 h 1849610"/>
              <a:gd name="connsiteX14" fmla="*/ 685800 w 953770"/>
              <a:gd name="connsiteY14" fmla="*/ 859010 h 1849610"/>
              <a:gd name="connsiteX15" fmla="*/ 674370 w 953770"/>
              <a:gd name="connsiteY15" fmla="*/ 832340 h 1849610"/>
              <a:gd name="connsiteX16" fmla="*/ 666750 w 953770"/>
              <a:gd name="connsiteY16" fmla="*/ 817100 h 1849610"/>
              <a:gd name="connsiteX17" fmla="*/ 659130 w 953770"/>
              <a:gd name="connsiteY17" fmla="*/ 794240 h 1849610"/>
              <a:gd name="connsiteX18" fmla="*/ 655320 w 953770"/>
              <a:gd name="connsiteY18" fmla="*/ 779000 h 1849610"/>
              <a:gd name="connsiteX19" fmla="*/ 647700 w 953770"/>
              <a:gd name="connsiteY19" fmla="*/ 767570 h 1849610"/>
              <a:gd name="connsiteX20" fmla="*/ 640080 w 953770"/>
              <a:gd name="connsiteY20" fmla="*/ 737090 h 1849610"/>
              <a:gd name="connsiteX21" fmla="*/ 636270 w 953770"/>
              <a:gd name="connsiteY21" fmla="*/ 725660 h 1849610"/>
              <a:gd name="connsiteX22" fmla="*/ 632460 w 953770"/>
              <a:gd name="connsiteY22" fmla="*/ 710420 h 1849610"/>
              <a:gd name="connsiteX23" fmla="*/ 624840 w 953770"/>
              <a:gd name="connsiteY23" fmla="*/ 698990 h 1849610"/>
              <a:gd name="connsiteX24" fmla="*/ 621030 w 953770"/>
              <a:gd name="connsiteY24" fmla="*/ 683750 h 1849610"/>
              <a:gd name="connsiteX25" fmla="*/ 605790 w 953770"/>
              <a:gd name="connsiteY25" fmla="*/ 653270 h 1849610"/>
              <a:gd name="connsiteX26" fmla="*/ 586740 w 953770"/>
              <a:gd name="connsiteY26" fmla="*/ 622790 h 1849610"/>
              <a:gd name="connsiteX27" fmla="*/ 567690 w 953770"/>
              <a:gd name="connsiteY27" fmla="*/ 584690 h 1849610"/>
              <a:gd name="connsiteX28" fmla="*/ 567690 w 953770"/>
              <a:gd name="connsiteY28" fmla="*/ 584690 h 1849610"/>
              <a:gd name="connsiteX29" fmla="*/ 537210 w 953770"/>
              <a:gd name="connsiteY29" fmla="*/ 538970 h 1849610"/>
              <a:gd name="connsiteX30" fmla="*/ 518160 w 953770"/>
              <a:gd name="connsiteY30" fmla="*/ 504680 h 1849610"/>
              <a:gd name="connsiteX31" fmla="*/ 510540 w 953770"/>
              <a:gd name="connsiteY31" fmla="*/ 493250 h 1849610"/>
              <a:gd name="connsiteX32" fmla="*/ 468630 w 953770"/>
              <a:gd name="connsiteY32" fmla="*/ 455150 h 1849610"/>
              <a:gd name="connsiteX33" fmla="*/ 434340 w 953770"/>
              <a:gd name="connsiteY33" fmla="*/ 417050 h 1849610"/>
              <a:gd name="connsiteX34" fmla="*/ 403860 w 953770"/>
              <a:gd name="connsiteY34" fmla="*/ 390380 h 1849610"/>
              <a:gd name="connsiteX35" fmla="*/ 369570 w 953770"/>
              <a:gd name="connsiteY35" fmla="*/ 359900 h 1849610"/>
              <a:gd name="connsiteX36" fmla="*/ 342900 w 953770"/>
              <a:gd name="connsiteY36" fmla="*/ 344660 h 1849610"/>
              <a:gd name="connsiteX37" fmla="*/ 308610 w 953770"/>
              <a:gd name="connsiteY37" fmla="*/ 317990 h 1849610"/>
              <a:gd name="connsiteX38" fmla="*/ 281940 w 953770"/>
              <a:gd name="connsiteY38" fmla="*/ 302750 h 1849610"/>
              <a:gd name="connsiteX39" fmla="*/ 270510 w 953770"/>
              <a:gd name="connsiteY39" fmla="*/ 295130 h 1849610"/>
              <a:gd name="connsiteX40" fmla="*/ 224246 w 953770"/>
              <a:gd name="connsiteY40" fmla="*/ 264106 h 1849610"/>
              <a:gd name="connsiteX41" fmla="*/ 188323 w 953770"/>
              <a:gd name="connsiteY41" fmla="*/ 247232 h 1849610"/>
              <a:gd name="connsiteX42" fmla="*/ 163286 w 953770"/>
              <a:gd name="connsiteY42" fmla="*/ 215120 h 1849610"/>
              <a:gd name="connsiteX43" fmla="*/ 117566 w 953770"/>
              <a:gd name="connsiteY43" fmla="*/ 195526 h 1849610"/>
              <a:gd name="connsiteX44" fmla="*/ 76200 w 953770"/>
              <a:gd name="connsiteY44" fmla="*/ 167768 h 1849610"/>
              <a:gd name="connsiteX45" fmla="*/ 30480 w 953770"/>
              <a:gd name="connsiteY45" fmla="*/ 142730 h 1849610"/>
              <a:gd name="connsiteX46" fmla="*/ 22860 w 953770"/>
              <a:gd name="connsiteY46" fmla="*/ 127490 h 1849610"/>
              <a:gd name="connsiteX47" fmla="*/ 11430 w 953770"/>
              <a:gd name="connsiteY47" fmla="*/ 119870 h 1849610"/>
              <a:gd name="connsiteX48" fmla="*/ 19050 w 953770"/>
              <a:gd name="connsiteY48" fmla="*/ 104630 h 1849610"/>
              <a:gd name="connsiteX49" fmla="*/ 30480 w 953770"/>
              <a:gd name="connsiteY49" fmla="*/ 116060 h 1849610"/>
              <a:gd name="connsiteX50" fmla="*/ 41910 w 953770"/>
              <a:gd name="connsiteY50" fmla="*/ 123680 h 1849610"/>
              <a:gd name="connsiteX51" fmla="*/ 60960 w 953770"/>
              <a:gd name="connsiteY51" fmla="*/ 127490 h 1849610"/>
              <a:gd name="connsiteX52" fmla="*/ 53340 w 953770"/>
              <a:gd name="connsiteY52" fmla="*/ 97010 h 1849610"/>
              <a:gd name="connsiteX53" fmla="*/ 49530 w 953770"/>
              <a:gd name="connsiteY53" fmla="*/ 77960 h 1849610"/>
              <a:gd name="connsiteX54" fmla="*/ 72390 w 953770"/>
              <a:gd name="connsiteY54" fmla="*/ 93200 h 1849610"/>
              <a:gd name="connsiteX55" fmla="*/ 83820 w 953770"/>
              <a:gd name="connsiteY55" fmla="*/ 70340 h 1849610"/>
              <a:gd name="connsiteX56" fmla="*/ 110490 w 953770"/>
              <a:gd name="connsiteY56" fmla="*/ 89390 h 1849610"/>
              <a:gd name="connsiteX57" fmla="*/ 118110 w 953770"/>
              <a:gd name="connsiteY57" fmla="*/ 74150 h 1849610"/>
              <a:gd name="connsiteX58" fmla="*/ 125730 w 953770"/>
              <a:gd name="connsiteY58" fmla="*/ 51290 h 1849610"/>
              <a:gd name="connsiteX59" fmla="*/ 133350 w 953770"/>
              <a:gd name="connsiteY59" fmla="*/ 62720 h 1849610"/>
              <a:gd name="connsiteX60" fmla="*/ 140970 w 953770"/>
              <a:gd name="connsiteY60" fmla="*/ 51290 h 1849610"/>
              <a:gd name="connsiteX61" fmla="*/ 182880 w 953770"/>
              <a:gd name="connsiteY61" fmla="*/ 39860 h 1849610"/>
              <a:gd name="connsiteX62" fmla="*/ 211182 w 953770"/>
              <a:gd name="connsiteY62" fmla="*/ 51834 h 1849610"/>
              <a:gd name="connsiteX63" fmla="*/ 242207 w 953770"/>
              <a:gd name="connsiteY63" fmla="*/ 74695 h 1849610"/>
              <a:gd name="connsiteX64" fmla="*/ 283573 w 953770"/>
              <a:gd name="connsiteY64" fmla="*/ 104085 h 1849610"/>
              <a:gd name="connsiteX65" fmla="*/ 349431 w 953770"/>
              <a:gd name="connsiteY65" fmla="*/ 132389 h 1849610"/>
              <a:gd name="connsiteX66" fmla="*/ 389165 w 953770"/>
              <a:gd name="connsiteY66" fmla="*/ 159058 h 1849610"/>
              <a:gd name="connsiteX67" fmla="*/ 421277 w 953770"/>
              <a:gd name="connsiteY67" fmla="*/ 181374 h 1849610"/>
              <a:gd name="connsiteX68" fmla="*/ 457200 w 953770"/>
              <a:gd name="connsiteY68" fmla="*/ 209677 h 1849610"/>
              <a:gd name="connsiteX69" fmla="*/ 524147 w 953770"/>
              <a:gd name="connsiteY69" fmla="*/ 265195 h 1849610"/>
              <a:gd name="connsiteX70" fmla="*/ 555716 w 953770"/>
              <a:gd name="connsiteY70" fmla="*/ 294586 h 1849610"/>
              <a:gd name="connsiteX71" fmla="*/ 594360 w 953770"/>
              <a:gd name="connsiteY71" fmla="*/ 331597 h 1849610"/>
              <a:gd name="connsiteX72" fmla="*/ 622119 w 953770"/>
              <a:gd name="connsiteY72" fmla="*/ 369697 h 1849610"/>
              <a:gd name="connsiteX73" fmla="*/ 647700 w 953770"/>
              <a:gd name="connsiteY73" fmla="*/ 390380 h 1849610"/>
              <a:gd name="connsiteX74" fmla="*/ 678180 w 953770"/>
              <a:gd name="connsiteY74" fmla="*/ 436100 h 1849610"/>
              <a:gd name="connsiteX75" fmla="*/ 704850 w 953770"/>
              <a:gd name="connsiteY75" fmla="*/ 474200 h 1849610"/>
              <a:gd name="connsiteX76" fmla="*/ 741317 w 953770"/>
              <a:gd name="connsiteY76" fmla="*/ 549312 h 1849610"/>
              <a:gd name="connsiteX77" fmla="*/ 767987 w 953770"/>
              <a:gd name="connsiteY77" fmla="*/ 599930 h 1849610"/>
              <a:gd name="connsiteX78" fmla="*/ 798467 w 953770"/>
              <a:gd name="connsiteY78" fmla="*/ 651093 h 1849610"/>
              <a:gd name="connsiteX79" fmla="*/ 807176 w 953770"/>
              <a:gd name="connsiteY79" fmla="*/ 567273 h 1849610"/>
              <a:gd name="connsiteX80" fmla="*/ 801188 w 953770"/>
              <a:gd name="connsiteY80" fmla="*/ 501959 h 1849610"/>
              <a:gd name="connsiteX81" fmla="*/ 796290 w 953770"/>
              <a:gd name="connsiteY81" fmla="*/ 401810 h 1849610"/>
              <a:gd name="connsiteX82" fmla="*/ 792480 w 953770"/>
              <a:gd name="connsiteY82" fmla="*/ 337040 h 1849610"/>
              <a:gd name="connsiteX83" fmla="*/ 784860 w 953770"/>
              <a:gd name="connsiteY83" fmla="*/ 291320 h 1849610"/>
              <a:gd name="connsiteX84" fmla="*/ 788670 w 953770"/>
              <a:gd name="connsiteY84" fmla="*/ 196070 h 1849610"/>
              <a:gd name="connsiteX85" fmla="*/ 792480 w 953770"/>
              <a:gd name="connsiteY85" fmla="*/ 177020 h 1849610"/>
              <a:gd name="connsiteX86" fmla="*/ 800100 w 953770"/>
              <a:gd name="connsiteY86" fmla="*/ 199880 h 1849610"/>
              <a:gd name="connsiteX87" fmla="*/ 803910 w 953770"/>
              <a:gd name="connsiteY87" fmla="*/ 237980 h 1849610"/>
              <a:gd name="connsiteX88" fmla="*/ 807720 w 953770"/>
              <a:gd name="connsiteY88" fmla="*/ 268460 h 1849610"/>
              <a:gd name="connsiteX89" fmla="*/ 815340 w 953770"/>
              <a:gd name="connsiteY89" fmla="*/ 257030 h 1849610"/>
              <a:gd name="connsiteX90" fmla="*/ 826770 w 953770"/>
              <a:gd name="connsiteY90" fmla="*/ 226550 h 1849610"/>
              <a:gd name="connsiteX91" fmla="*/ 845820 w 953770"/>
              <a:gd name="connsiteY91" fmla="*/ 180830 h 1849610"/>
              <a:gd name="connsiteX92" fmla="*/ 853440 w 953770"/>
              <a:gd name="connsiteY92" fmla="*/ 196070 h 1849610"/>
              <a:gd name="connsiteX93" fmla="*/ 868680 w 953770"/>
              <a:gd name="connsiteY93" fmla="*/ 218930 h 1849610"/>
              <a:gd name="connsiteX94" fmla="*/ 876300 w 953770"/>
              <a:gd name="connsiteY94" fmla="*/ 199880 h 1849610"/>
              <a:gd name="connsiteX95" fmla="*/ 883920 w 953770"/>
              <a:gd name="connsiteY95" fmla="*/ 188450 h 1849610"/>
              <a:gd name="connsiteX96" fmla="*/ 887730 w 953770"/>
              <a:gd name="connsiteY96" fmla="*/ 237980 h 1849610"/>
              <a:gd name="connsiteX97" fmla="*/ 894806 w 953770"/>
              <a:gd name="connsiteY97" fmla="*/ 265739 h 1849610"/>
              <a:gd name="connsiteX98" fmla="*/ 906780 w 953770"/>
              <a:gd name="connsiteY98" fmla="*/ 226550 h 1849610"/>
              <a:gd name="connsiteX99" fmla="*/ 929640 w 953770"/>
              <a:gd name="connsiteY99" fmla="*/ 218930 h 1849610"/>
              <a:gd name="connsiteX100" fmla="*/ 933450 w 953770"/>
              <a:gd name="connsiteY100" fmla="*/ 207500 h 1849610"/>
              <a:gd name="connsiteX101" fmla="*/ 944880 w 953770"/>
              <a:gd name="connsiteY101" fmla="*/ 241790 h 1849610"/>
              <a:gd name="connsiteX102" fmla="*/ 941070 w 953770"/>
              <a:gd name="connsiteY102" fmla="*/ 302750 h 1849610"/>
              <a:gd name="connsiteX103" fmla="*/ 951412 w 953770"/>
              <a:gd name="connsiteY103" fmla="*/ 384938 h 1849610"/>
              <a:gd name="connsiteX104" fmla="*/ 952500 w 953770"/>
              <a:gd name="connsiteY104" fmla="*/ 470390 h 1849610"/>
              <a:gd name="connsiteX105" fmla="*/ 950867 w 953770"/>
              <a:gd name="connsiteY105" fmla="*/ 552033 h 1849610"/>
              <a:gd name="connsiteX106" fmla="*/ 945969 w 953770"/>
              <a:gd name="connsiteY106" fmla="*/ 645650 h 1849610"/>
              <a:gd name="connsiteX107" fmla="*/ 946513 w 953770"/>
              <a:gd name="connsiteY107" fmla="*/ 731647 h 1849610"/>
              <a:gd name="connsiteX108" fmla="*/ 938893 w 953770"/>
              <a:gd name="connsiteY108" fmla="*/ 788253 h 1849610"/>
              <a:gd name="connsiteX109" fmla="*/ 941070 w 953770"/>
              <a:gd name="connsiteY109" fmla="*/ 862820 h 1849610"/>
              <a:gd name="connsiteX110" fmla="*/ 933450 w 953770"/>
              <a:gd name="connsiteY110" fmla="*/ 935210 h 1849610"/>
              <a:gd name="connsiteX111" fmla="*/ 925830 w 953770"/>
              <a:gd name="connsiteY111" fmla="*/ 988550 h 1849610"/>
              <a:gd name="connsiteX112" fmla="*/ 929640 w 953770"/>
              <a:gd name="connsiteY112" fmla="*/ 1057130 h 1849610"/>
              <a:gd name="connsiteX113" fmla="*/ 927463 w 953770"/>
              <a:gd name="connsiteY113" fmla="*/ 1130608 h 1849610"/>
              <a:gd name="connsiteX114" fmla="*/ 917121 w 953770"/>
              <a:gd name="connsiteY114" fmla="*/ 1211707 h 1849610"/>
              <a:gd name="connsiteX115" fmla="*/ 917665 w 953770"/>
              <a:gd name="connsiteY115" fmla="*/ 1276477 h 1849610"/>
              <a:gd name="connsiteX116" fmla="*/ 907324 w 953770"/>
              <a:gd name="connsiteY116" fmla="*/ 1341247 h 1849610"/>
              <a:gd name="connsiteX117" fmla="*/ 910590 w 953770"/>
              <a:gd name="connsiteY117" fmla="*/ 1380980 h 1849610"/>
              <a:gd name="connsiteX118" fmla="*/ 902970 w 953770"/>
              <a:gd name="connsiteY118" fmla="*/ 1460446 h 1849610"/>
              <a:gd name="connsiteX119" fmla="*/ 898071 w 953770"/>
              <a:gd name="connsiteY119" fmla="*/ 1525216 h 1849610"/>
              <a:gd name="connsiteX120" fmla="*/ 892628 w 953770"/>
              <a:gd name="connsiteY120" fmla="*/ 1573113 h 1849610"/>
              <a:gd name="connsiteX121" fmla="*/ 887730 w 953770"/>
              <a:gd name="connsiteY121" fmla="*/ 1609580 h 1849610"/>
              <a:gd name="connsiteX122" fmla="*/ 643891 w 953770"/>
              <a:gd name="connsiteY122" fmla="*/ 1849610 h 1849610"/>
              <a:gd name="connsiteX123" fmla="*/ 643891 w 953770"/>
              <a:gd name="connsiteY123" fmla="*/ 1849610 h 1849610"/>
              <a:gd name="connsiteX0" fmla="*/ 643891 w 953770"/>
              <a:gd name="connsiteY0" fmla="*/ 1849610 h 1849610"/>
              <a:gd name="connsiteX1" fmla="*/ 692331 w 953770"/>
              <a:gd name="connsiteY1" fmla="*/ 1751094 h 1849610"/>
              <a:gd name="connsiteX2" fmla="*/ 699407 w 953770"/>
              <a:gd name="connsiteY2" fmla="*/ 1679793 h 1849610"/>
              <a:gd name="connsiteX3" fmla="*/ 717913 w 953770"/>
              <a:gd name="connsiteY3" fmla="*/ 1601416 h 1849610"/>
              <a:gd name="connsiteX4" fmla="*/ 730975 w 953770"/>
              <a:gd name="connsiteY4" fmla="*/ 1540456 h 1849610"/>
              <a:gd name="connsiteX5" fmla="*/ 725533 w 953770"/>
              <a:gd name="connsiteY5" fmla="*/ 1424522 h 1849610"/>
              <a:gd name="connsiteX6" fmla="*/ 729342 w 953770"/>
              <a:gd name="connsiteY6" fmla="*/ 1358120 h 1849610"/>
              <a:gd name="connsiteX7" fmla="*/ 725534 w 953770"/>
              <a:gd name="connsiteY7" fmla="*/ 1267224 h 1849610"/>
              <a:gd name="connsiteX8" fmla="*/ 717369 w 953770"/>
              <a:gd name="connsiteY8" fmla="*/ 1236745 h 1849610"/>
              <a:gd name="connsiteX9" fmla="*/ 724444 w 953770"/>
              <a:gd name="connsiteY9" fmla="*/ 1201366 h 1849610"/>
              <a:gd name="connsiteX10" fmla="*/ 716824 w 953770"/>
              <a:gd name="connsiteY10" fmla="*/ 1120811 h 1849610"/>
              <a:gd name="connsiteX11" fmla="*/ 715192 w 953770"/>
              <a:gd name="connsiteY11" fmla="*/ 1002702 h 1849610"/>
              <a:gd name="connsiteX12" fmla="*/ 709204 w 953770"/>
              <a:gd name="connsiteY12" fmla="*/ 946096 h 1849610"/>
              <a:gd name="connsiteX13" fmla="*/ 693420 w 953770"/>
              <a:gd name="connsiteY13" fmla="*/ 881870 h 1849610"/>
              <a:gd name="connsiteX14" fmla="*/ 685800 w 953770"/>
              <a:gd name="connsiteY14" fmla="*/ 859010 h 1849610"/>
              <a:gd name="connsiteX15" fmla="*/ 674370 w 953770"/>
              <a:gd name="connsiteY15" fmla="*/ 832340 h 1849610"/>
              <a:gd name="connsiteX16" fmla="*/ 666750 w 953770"/>
              <a:gd name="connsiteY16" fmla="*/ 817100 h 1849610"/>
              <a:gd name="connsiteX17" fmla="*/ 659130 w 953770"/>
              <a:gd name="connsiteY17" fmla="*/ 794240 h 1849610"/>
              <a:gd name="connsiteX18" fmla="*/ 655320 w 953770"/>
              <a:gd name="connsiteY18" fmla="*/ 779000 h 1849610"/>
              <a:gd name="connsiteX19" fmla="*/ 647700 w 953770"/>
              <a:gd name="connsiteY19" fmla="*/ 767570 h 1849610"/>
              <a:gd name="connsiteX20" fmla="*/ 640080 w 953770"/>
              <a:gd name="connsiteY20" fmla="*/ 737090 h 1849610"/>
              <a:gd name="connsiteX21" fmla="*/ 636270 w 953770"/>
              <a:gd name="connsiteY21" fmla="*/ 725660 h 1849610"/>
              <a:gd name="connsiteX22" fmla="*/ 632460 w 953770"/>
              <a:gd name="connsiteY22" fmla="*/ 710420 h 1849610"/>
              <a:gd name="connsiteX23" fmla="*/ 624840 w 953770"/>
              <a:gd name="connsiteY23" fmla="*/ 698990 h 1849610"/>
              <a:gd name="connsiteX24" fmla="*/ 621030 w 953770"/>
              <a:gd name="connsiteY24" fmla="*/ 683750 h 1849610"/>
              <a:gd name="connsiteX25" fmla="*/ 605790 w 953770"/>
              <a:gd name="connsiteY25" fmla="*/ 653270 h 1849610"/>
              <a:gd name="connsiteX26" fmla="*/ 586740 w 953770"/>
              <a:gd name="connsiteY26" fmla="*/ 622790 h 1849610"/>
              <a:gd name="connsiteX27" fmla="*/ 567690 w 953770"/>
              <a:gd name="connsiteY27" fmla="*/ 584690 h 1849610"/>
              <a:gd name="connsiteX28" fmla="*/ 567690 w 953770"/>
              <a:gd name="connsiteY28" fmla="*/ 584690 h 1849610"/>
              <a:gd name="connsiteX29" fmla="*/ 537210 w 953770"/>
              <a:gd name="connsiteY29" fmla="*/ 538970 h 1849610"/>
              <a:gd name="connsiteX30" fmla="*/ 518160 w 953770"/>
              <a:gd name="connsiteY30" fmla="*/ 504680 h 1849610"/>
              <a:gd name="connsiteX31" fmla="*/ 510540 w 953770"/>
              <a:gd name="connsiteY31" fmla="*/ 493250 h 1849610"/>
              <a:gd name="connsiteX32" fmla="*/ 468630 w 953770"/>
              <a:gd name="connsiteY32" fmla="*/ 455150 h 1849610"/>
              <a:gd name="connsiteX33" fmla="*/ 434340 w 953770"/>
              <a:gd name="connsiteY33" fmla="*/ 417050 h 1849610"/>
              <a:gd name="connsiteX34" fmla="*/ 403860 w 953770"/>
              <a:gd name="connsiteY34" fmla="*/ 390380 h 1849610"/>
              <a:gd name="connsiteX35" fmla="*/ 369570 w 953770"/>
              <a:gd name="connsiteY35" fmla="*/ 359900 h 1849610"/>
              <a:gd name="connsiteX36" fmla="*/ 342900 w 953770"/>
              <a:gd name="connsiteY36" fmla="*/ 344660 h 1849610"/>
              <a:gd name="connsiteX37" fmla="*/ 308610 w 953770"/>
              <a:gd name="connsiteY37" fmla="*/ 317990 h 1849610"/>
              <a:gd name="connsiteX38" fmla="*/ 281940 w 953770"/>
              <a:gd name="connsiteY38" fmla="*/ 302750 h 1849610"/>
              <a:gd name="connsiteX39" fmla="*/ 270510 w 953770"/>
              <a:gd name="connsiteY39" fmla="*/ 295130 h 1849610"/>
              <a:gd name="connsiteX40" fmla="*/ 224246 w 953770"/>
              <a:gd name="connsiteY40" fmla="*/ 264106 h 1849610"/>
              <a:gd name="connsiteX41" fmla="*/ 188323 w 953770"/>
              <a:gd name="connsiteY41" fmla="*/ 247232 h 1849610"/>
              <a:gd name="connsiteX42" fmla="*/ 163286 w 953770"/>
              <a:gd name="connsiteY42" fmla="*/ 215120 h 1849610"/>
              <a:gd name="connsiteX43" fmla="*/ 117566 w 953770"/>
              <a:gd name="connsiteY43" fmla="*/ 195526 h 1849610"/>
              <a:gd name="connsiteX44" fmla="*/ 76200 w 953770"/>
              <a:gd name="connsiteY44" fmla="*/ 167768 h 1849610"/>
              <a:gd name="connsiteX45" fmla="*/ 30480 w 953770"/>
              <a:gd name="connsiteY45" fmla="*/ 142730 h 1849610"/>
              <a:gd name="connsiteX46" fmla="*/ 22860 w 953770"/>
              <a:gd name="connsiteY46" fmla="*/ 127490 h 1849610"/>
              <a:gd name="connsiteX47" fmla="*/ 11430 w 953770"/>
              <a:gd name="connsiteY47" fmla="*/ 119870 h 1849610"/>
              <a:gd name="connsiteX48" fmla="*/ 19050 w 953770"/>
              <a:gd name="connsiteY48" fmla="*/ 104630 h 1849610"/>
              <a:gd name="connsiteX49" fmla="*/ 30480 w 953770"/>
              <a:gd name="connsiteY49" fmla="*/ 116060 h 1849610"/>
              <a:gd name="connsiteX50" fmla="*/ 41910 w 953770"/>
              <a:gd name="connsiteY50" fmla="*/ 123680 h 1849610"/>
              <a:gd name="connsiteX51" fmla="*/ 60960 w 953770"/>
              <a:gd name="connsiteY51" fmla="*/ 127490 h 1849610"/>
              <a:gd name="connsiteX52" fmla="*/ 53340 w 953770"/>
              <a:gd name="connsiteY52" fmla="*/ 97010 h 1849610"/>
              <a:gd name="connsiteX53" fmla="*/ 49530 w 953770"/>
              <a:gd name="connsiteY53" fmla="*/ 77960 h 1849610"/>
              <a:gd name="connsiteX54" fmla="*/ 72390 w 953770"/>
              <a:gd name="connsiteY54" fmla="*/ 93200 h 1849610"/>
              <a:gd name="connsiteX55" fmla="*/ 83820 w 953770"/>
              <a:gd name="connsiteY55" fmla="*/ 70340 h 1849610"/>
              <a:gd name="connsiteX56" fmla="*/ 110490 w 953770"/>
              <a:gd name="connsiteY56" fmla="*/ 89390 h 1849610"/>
              <a:gd name="connsiteX57" fmla="*/ 118110 w 953770"/>
              <a:gd name="connsiteY57" fmla="*/ 74150 h 1849610"/>
              <a:gd name="connsiteX58" fmla="*/ 125730 w 953770"/>
              <a:gd name="connsiteY58" fmla="*/ 51290 h 1849610"/>
              <a:gd name="connsiteX59" fmla="*/ 133350 w 953770"/>
              <a:gd name="connsiteY59" fmla="*/ 62720 h 1849610"/>
              <a:gd name="connsiteX60" fmla="*/ 140970 w 953770"/>
              <a:gd name="connsiteY60" fmla="*/ 51290 h 1849610"/>
              <a:gd name="connsiteX61" fmla="*/ 182880 w 953770"/>
              <a:gd name="connsiteY61" fmla="*/ 39860 h 1849610"/>
              <a:gd name="connsiteX62" fmla="*/ 211182 w 953770"/>
              <a:gd name="connsiteY62" fmla="*/ 51834 h 1849610"/>
              <a:gd name="connsiteX63" fmla="*/ 242207 w 953770"/>
              <a:gd name="connsiteY63" fmla="*/ 74695 h 1849610"/>
              <a:gd name="connsiteX64" fmla="*/ 283573 w 953770"/>
              <a:gd name="connsiteY64" fmla="*/ 104085 h 1849610"/>
              <a:gd name="connsiteX65" fmla="*/ 349431 w 953770"/>
              <a:gd name="connsiteY65" fmla="*/ 132389 h 1849610"/>
              <a:gd name="connsiteX66" fmla="*/ 389165 w 953770"/>
              <a:gd name="connsiteY66" fmla="*/ 159058 h 1849610"/>
              <a:gd name="connsiteX67" fmla="*/ 421277 w 953770"/>
              <a:gd name="connsiteY67" fmla="*/ 181374 h 1849610"/>
              <a:gd name="connsiteX68" fmla="*/ 457200 w 953770"/>
              <a:gd name="connsiteY68" fmla="*/ 209677 h 1849610"/>
              <a:gd name="connsiteX69" fmla="*/ 524147 w 953770"/>
              <a:gd name="connsiteY69" fmla="*/ 265195 h 1849610"/>
              <a:gd name="connsiteX70" fmla="*/ 555716 w 953770"/>
              <a:gd name="connsiteY70" fmla="*/ 294586 h 1849610"/>
              <a:gd name="connsiteX71" fmla="*/ 594360 w 953770"/>
              <a:gd name="connsiteY71" fmla="*/ 331597 h 1849610"/>
              <a:gd name="connsiteX72" fmla="*/ 622119 w 953770"/>
              <a:gd name="connsiteY72" fmla="*/ 369697 h 1849610"/>
              <a:gd name="connsiteX73" fmla="*/ 647700 w 953770"/>
              <a:gd name="connsiteY73" fmla="*/ 390380 h 1849610"/>
              <a:gd name="connsiteX74" fmla="*/ 678180 w 953770"/>
              <a:gd name="connsiteY74" fmla="*/ 436100 h 1849610"/>
              <a:gd name="connsiteX75" fmla="*/ 704850 w 953770"/>
              <a:gd name="connsiteY75" fmla="*/ 474200 h 1849610"/>
              <a:gd name="connsiteX76" fmla="*/ 741317 w 953770"/>
              <a:gd name="connsiteY76" fmla="*/ 549312 h 1849610"/>
              <a:gd name="connsiteX77" fmla="*/ 767987 w 953770"/>
              <a:gd name="connsiteY77" fmla="*/ 599930 h 1849610"/>
              <a:gd name="connsiteX78" fmla="*/ 798467 w 953770"/>
              <a:gd name="connsiteY78" fmla="*/ 651093 h 1849610"/>
              <a:gd name="connsiteX79" fmla="*/ 807176 w 953770"/>
              <a:gd name="connsiteY79" fmla="*/ 567273 h 1849610"/>
              <a:gd name="connsiteX80" fmla="*/ 801188 w 953770"/>
              <a:gd name="connsiteY80" fmla="*/ 501959 h 1849610"/>
              <a:gd name="connsiteX81" fmla="*/ 796290 w 953770"/>
              <a:gd name="connsiteY81" fmla="*/ 401810 h 1849610"/>
              <a:gd name="connsiteX82" fmla="*/ 792480 w 953770"/>
              <a:gd name="connsiteY82" fmla="*/ 337040 h 1849610"/>
              <a:gd name="connsiteX83" fmla="*/ 784860 w 953770"/>
              <a:gd name="connsiteY83" fmla="*/ 291320 h 1849610"/>
              <a:gd name="connsiteX84" fmla="*/ 788670 w 953770"/>
              <a:gd name="connsiteY84" fmla="*/ 196070 h 1849610"/>
              <a:gd name="connsiteX85" fmla="*/ 792480 w 953770"/>
              <a:gd name="connsiteY85" fmla="*/ 177020 h 1849610"/>
              <a:gd name="connsiteX86" fmla="*/ 800100 w 953770"/>
              <a:gd name="connsiteY86" fmla="*/ 199880 h 1849610"/>
              <a:gd name="connsiteX87" fmla="*/ 803910 w 953770"/>
              <a:gd name="connsiteY87" fmla="*/ 237980 h 1849610"/>
              <a:gd name="connsiteX88" fmla="*/ 807720 w 953770"/>
              <a:gd name="connsiteY88" fmla="*/ 268460 h 1849610"/>
              <a:gd name="connsiteX89" fmla="*/ 815340 w 953770"/>
              <a:gd name="connsiteY89" fmla="*/ 257030 h 1849610"/>
              <a:gd name="connsiteX90" fmla="*/ 826770 w 953770"/>
              <a:gd name="connsiteY90" fmla="*/ 226550 h 1849610"/>
              <a:gd name="connsiteX91" fmla="*/ 845820 w 953770"/>
              <a:gd name="connsiteY91" fmla="*/ 180830 h 1849610"/>
              <a:gd name="connsiteX92" fmla="*/ 853440 w 953770"/>
              <a:gd name="connsiteY92" fmla="*/ 196070 h 1849610"/>
              <a:gd name="connsiteX93" fmla="*/ 868680 w 953770"/>
              <a:gd name="connsiteY93" fmla="*/ 218930 h 1849610"/>
              <a:gd name="connsiteX94" fmla="*/ 876300 w 953770"/>
              <a:gd name="connsiteY94" fmla="*/ 199880 h 1849610"/>
              <a:gd name="connsiteX95" fmla="*/ 883920 w 953770"/>
              <a:gd name="connsiteY95" fmla="*/ 188450 h 1849610"/>
              <a:gd name="connsiteX96" fmla="*/ 887730 w 953770"/>
              <a:gd name="connsiteY96" fmla="*/ 237980 h 1849610"/>
              <a:gd name="connsiteX97" fmla="*/ 894806 w 953770"/>
              <a:gd name="connsiteY97" fmla="*/ 265739 h 1849610"/>
              <a:gd name="connsiteX98" fmla="*/ 906780 w 953770"/>
              <a:gd name="connsiteY98" fmla="*/ 226550 h 1849610"/>
              <a:gd name="connsiteX99" fmla="*/ 929640 w 953770"/>
              <a:gd name="connsiteY99" fmla="*/ 218930 h 1849610"/>
              <a:gd name="connsiteX100" fmla="*/ 933450 w 953770"/>
              <a:gd name="connsiteY100" fmla="*/ 207500 h 1849610"/>
              <a:gd name="connsiteX101" fmla="*/ 944880 w 953770"/>
              <a:gd name="connsiteY101" fmla="*/ 241790 h 1849610"/>
              <a:gd name="connsiteX102" fmla="*/ 951956 w 953770"/>
              <a:gd name="connsiteY102" fmla="*/ 310915 h 1849610"/>
              <a:gd name="connsiteX103" fmla="*/ 951412 w 953770"/>
              <a:gd name="connsiteY103" fmla="*/ 384938 h 1849610"/>
              <a:gd name="connsiteX104" fmla="*/ 952500 w 953770"/>
              <a:gd name="connsiteY104" fmla="*/ 470390 h 1849610"/>
              <a:gd name="connsiteX105" fmla="*/ 950867 w 953770"/>
              <a:gd name="connsiteY105" fmla="*/ 552033 h 1849610"/>
              <a:gd name="connsiteX106" fmla="*/ 945969 w 953770"/>
              <a:gd name="connsiteY106" fmla="*/ 645650 h 1849610"/>
              <a:gd name="connsiteX107" fmla="*/ 946513 w 953770"/>
              <a:gd name="connsiteY107" fmla="*/ 731647 h 1849610"/>
              <a:gd name="connsiteX108" fmla="*/ 938893 w 953770"/>
              <a:gd name="connsiteY108" fmla="*/ 788253 h 1849610"/>
              <a:gd name="connsiteX109" fmla="*/ 941070 w 953770"/>
              <a:gd name="connsiteY109" fmla="*/ 862820 h 1849610"/>
              <a:gd name="connsiteX110" fmla="*/ 933450 w 953770"/>
              <a:gd name="connsiteY110" fmla="*/ 935210 h 1849610"/>
              <a:gd name="connsiteX111" fmla="*/ 925830 w 953770"/>
              <a:gd name="connsiteY111" fmla="*/ 988550 h 1849610"/>
              <a:gd name="connsiteX112" fmla="*/ 929640 w 953770"/>
              <a:gd name="connsiteY112" fmla="*/ 1057130 h 1849610"/>
              <a:gd name="connsiteX113" fmla="*/ 927463 w 953770"/>
              <a:gd name="connsiteY113" fmla="*/ 1130608 h 1849610"/>
              <a:gd name="connsiteX114" fmla="*/ 917121 w 953770"/>
              <a:gd name="connsiteY114" fmla="*/ 1211707 h 1849610"/>
              <a:gd name="connsiteX115" fmla="*/ 917665 w 953770"/>
              <a:gd name="connsiteY115" fmla="*/ 1276477 h 1849610"/>
              <a:gd name="connsiteX116" fmla="*/ 907324 w 953770"/>
              <a:gd name="connsiteY116" fmla="*/ 1341247 h 1849610"/>
              <a:gd name="connsiteX117" fmla="*/ 910590 w 953770"/>
              <a:gd name="connsiteY117" fmla="*/ 1380980 h 1849610"/>
              <a:gd name="connsiteX118" fmla="*/ 902970 w 953770"/>
              <a:gd name="connsiteY118" fmla="*/ 1460446 h 1849610"/>
              <a:gd name="connsiteX119" fmla="*/ 898071 w 953770"/>
              <a:gd name="connsiteY119" fmla="*/ 1525216 h 1849610"/>
              <a:gd name="connsiteX120" fmla="*/ 892628 w 953770"/>
              <a:gd name="connsiteY120" fmla="*/ 1573113 h 1849610"/>
              <a:gd name="connsiteX121" fmla="*/ 887730 w 953770"/>
              <a:gd name="connsiteY121" fmla="*/ 1609580 h 1849610"/>
              <a:gd name="connsiteX122" fmla="*/ 643891 w 953770"/>
              <a:gd name="connsiteY122" fmla="*/ 1849610 h 1849610"/>
              <a:gd name="connsiteX123" fmla="*/ 643891 w 953770"/>
              <a:gd name="connsiteY123" fmla="*/ 1849610 h 1849610"/>
              <a:gd name="connsiteX0" fmla="*/ 643891 w 953770"/>
              <a:gd name="connsiteY0" fmla="*/ 1849610 h 1849610"/>
              <a:gd name="connsiteX1" fmla="*/ 692331 w 953770"/>
              <a:gd name="connsiteY1" fmla="*/ 1751094 h 1849610"/>
              <a:gd name="connsiteX2" fmla="*/ 699407 w 953770"/>
              <a:gd name="connsiteY2" fmla="*/ 1679793 h 1849610"/>
              <a:gd name="connsiteX3" fmla="*/ 717913 w 953770"/>
              <a:gd name="connsiteY3" fmla="*/ 1601416 h 1849610"/>
              <a:gd name="connsiteX4" fmla="*/ 730975 w 953770"/>
              <a:gd name="connsiteY4" fmla="*/ 1540456 h 1849610"/>
              <a:gd name="connsiteX5" fmla="*/ 725533 w 953770"/>
              <a:gd name="connsiteY5" fmla="*/ 1424522 h 1849610"/>
              <a:gd name="connsiteX6" fmla="*/ 729342 w 953770"/>
              <a:gd name="connsiteY6" fmla="*/ 1358120 h 1849610"/>
              <a:gd name="connsiteX7" fmla="*/ 725534 w 953770"/>
              <a:gd name="connsiteY7" fmla="*/ 1267224 h 1849610"/>
              <a:gd name="connsiteX8" fmla="*/ 717369 w 953770"/>
              <a:gd name="connsiteY8" fmla="*/ 1236745 h 1849610"/>
              <a:gd name="connsiteX9" fmla="*/ 724444 w 953770"/>
              <a:gd name="connsiteY9" fmla="*/ 1201366 h 1849610"/>
              <a:gd name="connsiteX10" fmla="*/ 716824 w 953770"/>
              <a:gd name="connsiteY10" fmla="*/ 1120811 h 1849610"/>
              <a:gd name="connsiteX11" fmla="*/ 715192 w 953770"/>
              <a:gd name="connsiteY11" fmla="*/ 1002702 h 1849610"/>
              <a:gd name="connsiteX12" fmla="*/ 709204 w 953770"/>
              <a:gd name="connsiteY12" fmla="*/ 946096 h 1849610"/>
              <a:gd name="connsiteX13" fmla="*/ 693420 w 953770"/>
              <a:gd name="connsiteY13" fmla="*/ 881870 h 1849610"/>
              <a:gd name="connsiteX14" fmla="*/ 685800 w 953770"/>
              <a:gd name="connsiteY14" fmla="*/ 859010 h 1849610"/>
              <a:gd name="connsiteX15" fmla="*/ 674370 w 953770"/>
              <a:gd name="connsiteY15" fmla="*/ 832340 h 1849610"/>
              <a:gd name="connsiteX16" fmla="*/ 666750 w 953770"/>
              <a:gd name="connsiteY16" fmla="*/ 817100 h 1849610"/>
              <a:gd name="connsiteX17" fmla="*/ 659130 w 953770"/>
              <a:gd name="connsiteY17" fmla="*/ 794240 h 1849610"/>
              <a:gd name="connsiteX18" fmla="*/ 655320 w 953770"/>
              <a:gd name="connsiteY18" fmla="*/ 779000 h 1849610"/>
              <a:gd name="connsiteX19" fmla="*/ 647700 w 953770"/>
              <a:gd name="connsiteY19" fmla="*/ 767570 h 1849610"/>
              <a:gd name="connsiteX20" fmla="*/ 640080 w 953770"/>
              <a:gd name="connsiteY20" fmla="*/ 737090 h 1849610"/>
              <a:gd name="connsiteX21" fmla="*/ 636270 w 953770"/>
              <a:gd name="connsiteY21" fmla="*/ 725660 h 1849610"/>
              <a:gd name="connsiteX22" fmla="*/ 632460 w 953770"/>
              <a:gd name="connsiteY22" fmla="*/ 710420 h 1849610"/>
              <a:gd name="connsiteX23" fmla="*/ 624840 w 953770"/>
              <a:gd name="connsiteY23" fmla="*/ 698990 h 1849610"/>
              <a:gd name="connsiteX24" fmla="*/ 621030 w 953770"/>
              <a:gd name="connsiteY24" fmla="*/ 683750 h 1849610"/>
              <a:gd name="connsiteX25" fmla="*/ 605790 w 953770"/>
              <a:gd name="connsiteY25" fmla="*/ 653270 h 1849610"/>
              <a:gd name="connsiteX26" fmla="*/ 586740 w 953770"/>
              <a:gd name="connsiteY26" fmla="*/ 622790 h 1849610"/>
              <a:gd name="connsiteX27" fmla="*/ 567690 w 953770"/>
              <a:gd name="connsiteY27" fmla="*/ 584690 h 1849610"/>
              <a:gd name="connsiteX28" fmla="*/ 567690 w 953770"/>
              <a:gd name="connsiteY28" fmla="*/ 584690 h 1849610"/>
              <a:gd name="connsiteX29" fmla="*/ 537210 w 953770"/>
              <a:gd name="connsiteY29" fmla="*/ 538970 h 1849610"/>
              <a:gd name="connsiteX30" fmla="*/ 518160 w 953770"/>
              <a:gd name="connsiteY30" fmla="*/ 504680 h 1849610"/>
              <a:gd name="connsiteX31" fmla="*/ 510540 w 953770"/>
              <a:gd name="connsiteY31" fmla="*/ 493250 h 1849610"/>
              <a:gd name="connsiteX32" fmla="*/ 468630 w 953770"/>
              <a:gd name="connsiteY32" fmla="*/ 455150 h 1849610"/>
              <a:gd name="connsiteX33" fmla="*/ 434340 w 953770"/>
              <a:gd name="connsiteY33" fmla="*/ 417050 h 1849610"/>
              <a:gd name="connsiteX34" fmla="*/ 403860 w 953770"/>
              <a:gd name="connsiteY34" fmla="*/ 390380 h 1849610"/>
              <a:gd name="connsiteX35" fmla="*/ 369570 w 953770"/>
              <a:gd name="connsiteY35" fmla="*/ 359900 h 1849610"/>
              <a:gd name="connsiteX36" fmla="*/ 342900 w 953770"/>
              <a:gd name="connsiteY36" fmla="*/ 344660 h 1849610"/>
              <a:gd name="connsiteX37" fmla="*/ 308610 w 953770"/>
              <a:gd name="connsiteY37" fmla="*/ 317990 h 1849610"/>
              <a:gd name="connsiteX38" fmla="*/ 281940 w 953770"/>
              <a:gd name="connsiteY38" fmla="*/ 302750 h 1849610"/>
              <a:gd name="connsiteX39" fmla="*/ 270510 w 953770"/>
              <a:gd name="connsiteY39" fmla="*/ 295130 h 1849610"/>
              <a:gd name="connsiteX40" fmla="*/ 224246 w 953770"/>
              <a:gd name="connsiteY40" fmla="*/ 264106 h 1849610"/>
              <a:gd name="connsiteX41" fmla="*/ 188323 w 953770"/>
              <a:gd name="connsiteY41" fmla="*/ 247232 h 1849610"/>
              <a:gd name="connsiteX42" fmla="*/ 163286 w 953770"/>
              <a:gd name="connsiteY42" fmla="*/ 215120 h 1849610"/>
              <a:gd name="connsiteX43" fmla="*/ 117566 w 953770"/>
              <a:gd name="connsiteY43" fmla="*/ 195526 h 1849610"/>
              <a:gd name="connsiteX44" fmla="*/ 76200 w 953770"/>
              <a:gd name="connsiteY44" fmla="*/ 167768 h 1849610"/>
              <a:gd name="connsiteX45" fmla="*/ 30480 w 953770"/>
              <a:gd name="connsiteY45" fmla="*/ 142730 h 1849610"/>
              <a:gd name="connsiteX46" fmla="*/ 22860 w 953770"/>
              <a:gd name="connsiteY46" fmla="*/ 127490 h 1849610"/>
              <a:gd name="connsiteX47" fmla="*/ 11430 w 953770"/>
              <a:gd name="connsiteY47" fmla="*/ 119870 h 1849610"/>
              <a:gd name="connsiteX48" fmla="*/ 19050 w 953770"/>
              <a:gd name="connsiteY48" fmla="*/ 104630 h 1849610"/>
              <a:gd name="connsiteX49" fmla="*/ 30480 w 953770"/>
              <a:gd name="connsiteY49" fmla="*/ 116060 h 1849610"/>
              <a:gd name="connsiteX50" fmla="*/ 41910 w 953770"/>
              <a:gd name="connsiteY50" fmla="*/ 123680 h 1849610"/>
              <a:gd name="connsiteX51" fmla="*/ 60960 w 953770"/>
              <a:gd name="connsiteY51" fmla="*/ 127490 h 1849610"/>
              <a:gd name="connsiteX52" fmla="*/ 53340 w 953770"/>
              <a:gd name="connsiteY52" fmla="*/ 97010 h 1849610"/>
              <a:gd name="connsiteX53" fmla="*/ 49530 w 953770"/>
              <a:gd name="connsiteY53" fmla="*/ 77960 h 1849610"/>
              <a:gd name="connsiteX54" fmla="*/ 72390 w 953770"/>
              <a:gd name="connsiteY54" fmla="*/ 93200 h 1849610"/>
              <a:gd name="connsiteX55" fmla="*/ 83820 w 953770"/>
              <a:gd name="connsiteY55" fmla="*/ 70340 h 1849610"/>
              <a:gd name="connsiteX56" fmla="*/ 134983 w 953770"/>
              <a:gd name="connsiteY56" fmla="*/ 105719 h 1849610"/>
              <a:gd name="connsiteX57" fmla="*/ 118110 w 953770"/>
              <a:gd name="connsiteY57" fmla="*/ 74150 h 1849610"/>
              <a:gd name="connsiteX58" fmla="*/ 125730 w 953770"/>
              <a:gd name="connsiteY58" fmla="*/ 51290 h 1849610"/>
              <a:gd name="connsiteX59" fmla="*/ 133350 w 953770"/>
              <a:gd name="connsiteY59" fmla="*/ 62720 h 1849610"/>
              <a:gd name="connsiteX60" fmla="*/ 140970 w 953770"/>
              <a:gd name="connsiteY60" fmla="*/ 51290 h 1849610"/>
              <a:gd name="connsiteX61" fmla="*/ 182880 w 953770"/>
              <a:gd name="connsiteY61" fmla="*/ 39860 h 1849610"/>
              <a:gd name="connsiteX62" fmla="*/ 211182 w 953770"/>
              <a:gd name="connsiteY62" fmla="*/ 51834 h 1849610"/>
              <a:gd name="connsiteX63" fmla="*/ 242207 w 953770"/>
              <a:gd name="connsiteY63" fmla="*/ 74695 h 1849610"/>
              <a:gd name="connsiteX64" fmla="*/ 283573 w 953770"/>
              <a:gd name="connsiteY64" fmla="*/ 104085 h 1849610"/>
              <a:gd name="connsiteX65" fmla="*/ 349431 w 953770"/>
              <a:gd name="connsiteY65" fmla="*/ 132389 h 1849610"/>
              <a:gd name="connsiteX66" fmla="*/ 389165 w 953770"/>
              <a:gd name="connsiteY66" fmla="*/ 159058 h 1849610"/>
              <a:gd name="connsiteX67" fmla="*/ 421277 w 953770"/>
              <a:gd name="connsiteY67" fmla="*/ 181374 h 1849610"/>
              <a:gd name="connsiteX68" fmla="*/ 457200 w 953770"/>
              <a:gd name="connsiteY68" fmla="*/ 209677 h 1849610"/>
              <a:gd name="connsiteX69" fmla="*/ 524147 w 953770"/>
              <a:gd name="connsiteY69" fmla="*/ 265195 h 1849610"/>
              <a:gd name="connsiteX70" fmla="*/ 555716 w 953770"/>
              <a:gd name="connsiteY70" fmla="*/ 294586 h 1849610"/>
              <a:gd name="connsiteX71" fmla="*/ 594360 w 953770"/>
              <a:gd name="connsiteY71" fmla="*/ 331597 h 1849610"/>
              <a:gd name="connsiteX72" fmla="*/ 622119 w 953770"/>
              <a:gd name="connsiteY72" fmla="*/ 369697 h 1849610"/>
              <a:gd name="connsiteX73" fmla="*/ 647700 w 953770"/>
              <a:gd name="connsiteY73" fmla="*/ 390380 h 1849610"/>
              <a:gd name="connsiteX74" fmla="*/ 678180 w 953770"/>
              <a:gd name="connsiteY74" fmla="*/ 436100 h 1849610"/>
              <a:gd name="connsiteX75" fmla="*/ 704850 w 953770"/>
              <a:gd name="connsiteY75" fmla="*/ 474200 h 1849610"/>
              <a:gd name="connsiteX76" fmla="*/ 741317 w 953770"/>
              <a:gd name="connsiteY76" fmla="*/ 549312 h 1849610"/>
              <a:gd name="connsiteX77" fmla="*/ 767987 w 953770"/>
              <a:gd name="connsiteY77" fmla="*/ 599930 h 1849610"/>
              <a:gd name="connsiteX78" fmla="*/ 798467 w 953770"/>
              <a:gd name="connsiteY78" fmla="*/ 651093 h 1849610"/>
              <a:gd name="connsiteX79" fmla="*/ 807176 w 953770"/>
              <a:gd name="connsiteY79" fmla="*/ 567273 h 1849610"/>
              <a:gd name="connsiteX80" fmla="*/ 801188 w 953770"/>
              <a:gd name="connsiteY80" fmla="*/ 501959 h 1849610"/>
              <a:gd name="connsiteX81" fmla="*/ 796290 w 953770"/>
              <a:gd name="connsiteY81" fmla="*/ 401810 h 1849610"/>
              <a:gd name="connsiteX82" fmla="*/ 792480 w 953770"/>
              <a:gd name="connsiteY82" fmla="*/ 337040 h 1849610"/>
              <a:gd name="connsiteX83" fmla="*/ 784860 w 953770"/>
              <a:gd name="connsiteY83" fmla="*/ 291320 h 1849610"/>
              <a:gd name="connsiteX84" fmla="*/ 788670 w 953770"/>
              <a:gd name="connsiteY84" fmla="*/ 196070 h 1849610"/>
              <a:gd name="connsiteX85" fmla="*/ 792480 w 953770"/>
              <a:gd name="connsiteY85" fmla="*/ 177020 h 1849610"/>
              <a:gd name="connsiteX86" fmla="*/ 800100 w 953770"/>
              <a:gd name="connsiteY86" fmla="*/ 199880 h 1849610"/>
              <a:gd name="connsiteX87" fmla="*/ 803910 w 953770"/>
              <a:gd name="connsiteY87" fmla="*/ 237980 h 1849610"/>
              <a:gd name="connsiteX88" fmla="*/ 807720 w 953770"/>
              <a:gd name="connsiteY88" fmla="*/ 268460 h 1849610"/>
              <a:gd name="connsiteX89" fmla="*/ 815340 w 953770"/>
              <a:gd name="connsiteY89" fmla="*/ 257030 h 1849610"/>
              <a:gd name="connsiteX90" fmla="*/ 826770 w 953770"/>
              <a:gd name="connsiteY90" fmla="*/ 226550 h 1849610"/>
              <a:gd name="connsiteX91" fmla="*/ 845820 w 953770"/>
              <a:gd name="connsiteY91" fmla="*/ 180830 h 1849610"/>
              <a:gd name="connsiteX92" fmla="*/ 853440 w 953770"/>
              <a:gd name="connsiteY92" fmla="*/ 196070 h 1849610"/>
              <a:gd name="connsiteX93" fmla="*/ 868680 w 953770"/>
              <a:gd name="connsiteY93" fmla="*/ 218930 h 1849610"/>
              <a:gd name="connsiteX94" fmla="*/ 876300 w 953770"/>
              <a:gd name="connsiteY94" fmla="*/ 199880 h 1849610"/>
              <a:gd name="connsiteX95" fmla="*/ 883920 w 953770"/>
              <a:gd name="connsiteY95" fmla="*/ 188450 h 1849610"/>
              <a:gd name="connsiteX96" fmla="*/ 887730 w 953770"/>
              <a:gd name="connsiteY96" fmla="*/ 237980 h 1849610"/>
              <a:gd name="connsiteX97" fmla="*/ 894806 w 953770"/>
              <a:gd name="connsiteY97" fmla="*/ 265739 h 1849610"/>
              <a:gd name="connsiteX98" fmla="*/ 906780 w 953770"/>
              <a:gd name="connsiteY98" fmla="*/ 226550 h 1849610"/>
              <a:gd name="connsiteX99" fmla="*/ 929640 w 953770"/>
              <a:gd name="connsiteY99" fmla="*/ 218930 h 1849610"/>
              <a:gd name="connsiteX100" fmla="*/ 933450 w 953770"/>
              <a:gd name="connsiteY100" fmla="*/ 207500 h 1849610"/>
              <a:gd name="connsiteX101" fmla="*/ 944880 w 953770"/>
              <a:gd name="connsiteY101" fmla="*/ 241790 h 1849610"/>
              <a:gd name="connsiteX102" fmla="*/ 951956 w 953770"/>
              <a:gd name="connsiteY102" fmla="*/ 310915 h 1849610"/>
              <a:gd name="connsiteX103" fmla="*/ 951412 w 953770"/>
              <a:gd name="connsiteY103" fmla="*/ 384938 h 1849610"/>
              <a:gd name="connsiteX104" fmla="*/ 952500 w 953770"/>
              <a:gd name="connsiteY104" fmla="*/ 470390 h 1849610"/>
              <a:gd name="connsiteX105" fmla="*/ 950867 w 953770"/>
              <a:gd name="connsiteY105" fmla="*/ 552033 h 1849610"/>
              <a:gd name="connsiteX106" fmla="*/ 945969 w 953770"/>
              <a:gd name="connsiteY106" fmla="*/ 645650 h 1849610"/>
              <a:gd name="connsiteX107" fmla="*/ 946513 w 953770"/>
              <a:gd name="connsiteY107" fmla="*/ 731647 h 1849610"/>
              <a:gd name="connsiteX108" fmla="*/ 938893 w 953770"/>
              <a:gd name="connsiteY108" fmla="*/ 788253 h 1849610"/>
              <a:gd name="connsiteX109" fmla="*/ 941070 w 953770"/>
              <a:gd name="connsiteY109" fmla="*/ 862820 h 1849610"/>
              <a:gd name="connsiteX110" fmla="*/ 933450 w 953770"/>
              <a:gd name="connsiteY110" fmla="*/ 935210 h 1849610"/>
              <a:gd name="connsiteX111" fmla="*/ 925830 w 953770"/>
              <a:gd name="connsiteY111" fmla="*/ 988550 h 1849610"/>
              <a:gd name="connsiteX112" fmla="*/ 929640 w 953770"/>
              <a:gd name="connsiteY112" fmla="*/ 1057130 h 1849610"/>
              <a:gd name="connsiteX113" fmla="*/ 927463 w 953770"/>
              <a:gd name="connsiteY113" fmla="*/ 1130608 h 1849610"/>
              <a:gd name="connsiteX114" fmla="*/ 917121 w 953770"/>
              <a:gd name="connsiteY114" fmla="*/ 1211707 h 1849610"/>
              <a:gd name="connsiteX115" fmla="*/ 917665 w 953770"/>
              <a:gd name="connsiteY115" fmla="*/ 1276477 h 1849610"/>
              <a:gd name="connsiteX116" fmla="*/ 907324 w 953770"/>
              <a:gd name="connsiteY116" fmla="*/ 1341247 h 1849610"/>
              <a:gd name="connsiteX117" fmla="*/ 910590 w 953770"/>
              <a:gd name="connsiteY117" fmla="*/ 1380980 h 1849610"/>
              <a:gd name="connsiteX118" fmla="*/ 902970 w 953770"/>
              <a:gd name="connsiteY118" fmla="*/ 1460446 h 1849610"/>
              <a:gd name="connsiteX119" fmla="*/ 898071 w 953770"/>
              <a:gd name="connsiteY119" fmla="*/ 1525216 h 1849610"/>
              <a:gd name="connsiteX120" fmla="*/ 892628 w 953770"/>
              <a:gd name="connsiteY120" fmla="*/ 1573113 h 1849610"/>
              <a:gd name="connsiteX121" fmla="*/ 887730 w 953770"/>
              <a:gd name="connsiteY121" fmla="*/ 1609580 h 1849610"/>
              <a:gd name="connsiteX122" fmla="*/ 643891 w 953770"/>
              <a:gd name="connsiteY122" fmla="*/ 1849610 h 1849610"/>
              <a:gd name="connsiteX123" fmla="*/ 643891 w 953770"/>
              <a:gd name="connsiteY123" fmla="*/ 1849610 h 1849610"/>
              <a:gd name="connsiteX0" fmla="*/ 643891 w 953770"/>
              <a:gd name="connsiteY0" fmla="*/ 1836002 h 1836002"/>
              <a:gd name="connsiteX1" fmla="*/ 692331 w 953770"/>
              <a:gd name="connsiteY1" fmla="*/ 1737486 h 1836002"/>
              <a:gd name="connsiteX2" fmla="*/ 699407 w 953770"/>
              <a:gd name="connsiteY2" fmla="*/ 1666185 h 1836002"/>
              <a:gd name="connsiteX3" fmla="*/ 717913 w 953770"/>
              <a:gd name="connsiteY3" fmla="*/ 1587808 h 1836002"/>
              <a:gd name="connsiteX4" fmla="*/ 730975 w 953770"/>
              <a:gd name="connsiteY4" fmla="*/ 1526848 h 1836002"/>
              <a:gd name="connsiteX5" fmla="*/ 725533 w 953770"/>
              <a:gd name="connsiteY5" fmla="*/ 1410914 h 1836002"/>
              <a:gd name="connsiteX6" fmla="*/ 729342 w 953770"/>
              <a:gd name="connsiteY6" fmla="*/ 1344512 h 1836002"/>
              <a:gd name="connsiteX7" fmla="*/ 725534 w 953770"/>
              <a:gd name="connsiteY7" fmla="*/ 1253616 h 1836002"/>
              <a:gd name="connsiteX8" fmla="*/ 717369 w 953770"/>
              <a:gd name="connsiteY8" fmla="*/ 1223137 h 1836002"/>
              <a:gd name="connsiteX9" fmla="*/ 724444 w 953770"/>
              <a:gd name="connsiteY9" fmla="*/ 1187758 h 1836002"/>
              <a:gd name="connsiteX10" fmla="*/ 716824 w 953770"/>
              <a:gd name="connsiteY10" fmla="*/ 1107203 h 1836002"/>
              <a:gd name="connsiteX11" fmla="*/ 715192 w 953770"/>
              <a:gd name="connsiteY11" fmla="*/ 989094 h 1836002"/>
              <a:gd name="connsiteX12" fmla="*/ 709204 w 953770"/>
              <a:gd name="connsiteY12" fmla="*/ 932488 h 1836002"/>
              <a:gd name="connsiteX13" fmla="*/ 693420 w 953770"/>
              <a:gd name="connsiteY13" fmla="*/ 868262 h 1836002"/>
              <a:gd name="connsiteX14" fmla="*/ 685800 w 953770"/>
              <a:gd name="connsiteY14" fmla="*/ 845402 h 1836002"/>
              <a:gd name="connsiteX15" fmla="*/ 674370 w 953770"/>
              <a:gd name="connsiteY15" fmla="*/ 818732 h 1836002"/>
              <a:gd name="connsiteX16" fmla="*/ 666750 w 953770"/>
              <a:gd name="connsiteY16" fmla="*/ 803492 h 1836002"/>
              <a:gd name="connsiteX17" fmla="*/ 659130 w 953770"/>
              <a:gd name="connsiteY17" fmla="*/ 780632 h 1836002"/>
              <a:gd name="connsiteX18" fmla="*/ 655320 w 953770"/>
              <a:gd name="connsiteY18" fmla="*/ 765392 h 1836002"/>
              <a:gd name="connsiteX19" fmla="*/ 647700 w 953770"/>
              <a:gd name="connsiteY19" fmla="*/ 753962 h 1836002"/>
              <a:gd name="connsiteX20" fmla="*/ 640080 w 953770"/>
              <a:gd name="connsiteY20" fmla="*/ 723482 h 1836002"/>
              <a:gd name="connsiteX21" fmla="*/ 636270 w 953770"/>
              <a:gd name="connsiteY21" fmla="*/ 712052 h 1836002"/>
              <a:gd name="connsiteX22" fmla="*/ 632460 w 953770"/>
              <a:gd name="connsiteY22" fmla="*/ 696812 h 1836002"/>
              <a:gd name="connsiteX23" fmla="*/ 624840 w 953770"/>
              <a:gd name="connsiteY23" fmla="*/ 685382 h 1836002"/>
              <a:gd name="connsiteX24" fmla="*/ 621030 w 953770"/>
              <a:gd name="connsiteY24" fmla="*/ 670142 h 1836002"/>
              <a:gd name="connsiteX25" fmla="*/ 605790 w 953770"/>
              <a:gd name="connsiteY25" fmla="*/ 639662 h 1836002"/>
              <a:gd name="connsiteX26" fmla="*/ 586740 w 953770"/>
              <a:gd name="connsiteY26" fmla="*/ 609182 h 1836002"/>
              <a:gd name="connsiteX27" fmla="*/ 567690 w 953770"/>
              <a:gd name="connsiteY27" fmla="*/ 571082 h 1836002"/>
              <a:gd name="connsiteX28" fmla="*/ 567690 w 953770"/>
              <a:gd name="connsiteY28" fmla="*/ 571082 h 1836002"/>
              <a:gd name="connsiteX29" fmla="*/ 537210 w 953770"/>
              <a:gd name="connsiteY29" fmla="*/ 525362 h 1836002"/>
              <a:gd name="connsiteX30" fmla="*/ 518160 w 953770"/>
              <a:gd name="connsiteY30" fmla="*/ 491072 h 1836002"/>
              <a:gd name="connsiteX31" fmla="*/ 510540 w 953770"/>
              <a:gd name="connsiteY31" fmla="*/ 479642 h 1836002"/>
              <a:gd name="connsiteX32" fmla="*/ 468630 w 953770"/>
              <a:gd name="connsiteY32" fmla="*/ 441542 h 1836002"/>
              <a:gd name="connsiteX33" fmla="*/ 434340 w 953770"/>
              <a:gd name="connsiteY33" fmla="*/ 403442 h 1836002"/>
              <a:gd name="connsiteX34" fmla="*/ 403860 w 953770"/>
              <a:gd name="connsiteY34" fmla="*/ 376772 h 1836002"/>
              <a:gd name="connsiteX35" fmla="*/ 369570 w 953770"/>
              <a:gd name="connsiteY35" fmla="*/ 346292 h 1836002"/>
              <a:gd name="connsiteX36" fmla="*/ 342900 w 953770"/>
              <a:gd name="connsiteY36" fmla="*/ 331052 h 1836002"/>
              <a:gd name="connsiteX37" fmla="*/ 308610 w 953770"/>
              <a:gd name="connsiteY37" fmla="*/ 304382 h 1836002"/>
              <a:gd name="connsiteX38" fmla="*/ 281940 w 953770"/>
              <a:gd name="connsiteY38" fmla="*/ 289142 h 1836002"/>
              <a:gd name="connsiteX39" fmla="*/ 270510 w 953770"/>
              <a:gd name="connsiteY39" fmla="*/ 281522 h 1836002"/>
              <a:gd name="connsiteX40" fmla="*/ 224246 w 953770"/>
              <a:gd name="connsiteY40" fmla="*/ 250498 h 1836002"/>
              <a:gd name="connsiteX41" fmla="*/ 188323 w 953770"/>
              <a:gd name="connsiteY41" fmla="*/ 233624 h 1836002"/>
              <a:gd name="connsiteX42" fmla="*/ 163286 w 953770"/>
              <a:gd name="connsiteY42" fmla="*/ 201512 h 1836002"/>
              <a:gd name="connsiteX43" fmla="*/ 117566 w 953770"/>
              <a:gd name="connsiteY43" fmla="*/ 181918 h 1836002"/>
              <a:gd name="connsiteX44" fmla="*/ 76200 w 953770"/>
              <a:gd name="connsiteY44" fmla="*/ 154160 h 1836002"/>
              <a:gd name="connsiteX45" fmla="*/ 30480 w 953770"/>
              <a:gd name="connsiteY45" fmla="*/ 129122 h 1836002"/>
              <a:gd name="connsiteX46" fmla="*/ 22860 w 953770"/>
              <a:gd name="connsiteY46" fmla="*/ 113882 h 1836002"/>
              <a:gd name="connsiteX47" fmla="*/ 11430 w 953770"/>
              <a:gd name="connsiteY47" fmla="*/ 106262 h 1836002"/>
              <a:gd name="connsiteX48" fmla="*/ 19050 w 953770"/>
              <a:gd name="connsiteY48" fmla="*/ 91022 h 1836002"/>
              <a:gd name="connsiteX49" fmla="*/ 30480 w 953770"/>
              <a:gd name="connsiteY49" fmla="*/ 102452 h 1836002"/>
              <a:gd name="connsiteX50" fmla="*/ 41910 w 953770"/>
              <a:gd name="connsiteY50" fmla="*/ 110072 h 1836002"/>
              <a:gd name="connsiteX51" fmla="*/ 60960 w 953770"/>
              <a:gd name="connsiteY51" fmla="*/ 113882 h 1836002"/>
              <a:gd name="connsiteX52" fmla="*/ 53340 w 953770"/>
              <a:gd name="connsiteY52" fmla="*/ 83402 h 1836002"/>
              <a:gd name="connsiteX53" fmla="*/ 49530 w 953770"/>
              <a:gd name="connsiteY53" fmla="*/ 64352 h 1836002"/>
              <a:gd name="connsiteX54" fmla="*/ 72390 w 953770"/>
              <a:gd name="connsiteY54" fmla="*/ 79592 h 1836002"/>
              <a:gd name="connsiteX55" fmla="*/ 83820 w 953770"/>
              <a:gd name="connsiteY55" fmla="*/ 56732 h 1836002"/>
              <a:gd name="connsiteX56" fmla="*/ 134983 w 953770"/>
              <a:gd name="connsiteY56" fmla="*/ 92111 h 1836002"/>
              <a:gd name="connsiteX57" fmla="*/ 118110 w 953770"/>
              <a:gd name="connsiteY57" fmla="*/ 60542 h 1836002"/>
              <a:gd name="connsiteX58" fmla="*/ 125730 w 953770"/>
              <a:gd name="connsiteY58" fmla="*/ 37682 h 1836002"/>
              <a:gd name="connsiteX59" fmla="*/ 133350 w 953770"/>
              <a:gd name="connsiteY59" fmla="*/ 49112 h 1836002"/>
              <a:gd name="connsiteX60" fmla="*/ 160020 w 953770"/>
              <a:gd name="connsiteY60" fmla="*/ 51290 h 1836002"/>
              <a:gd name="connsiteX61" fmla="*/ 182880 w 953770"/>
              <a:gd name="connsiteY61" fmla="*/ 26252 h 1836002"/>
              <a:gd name="connsiteX62" fmla="*/ 211182 w 953770"/>
              <a:gd name="connsiteY62" fmla="*/ 38226 h 1836002"/>
              <a:gd name="connsiteX63" fmla="*/ 242207 w 953770"/>
              <a:gd name="connsiteY63" fmla="*/ 61087 h 1836002"/>
              <a:gd name="connsiteX64" fmla="*/ 283573 w 953770"/>
              <a:gd name="connsiteY64" fmla="*/ 90477 h 1836002"/>
              <a:gd name="connsiteX65" fmla="*/ 349431 w 953770"/>
              <a:gd name="connsiteY65" fmla="*/ 118781 h 1836002"/>
              <a:gd name="connsiteX66" fmla="*/ 389165 w 953770"/>
              <a:gd name="connsiteY66" fmla="*/ 145450 h 1836002"/>
              <a:gd name="connsiteX67" fmla="*/ 421277 w 953770"/>
              <a:gd name="connsiteY67" fmla="*/ 167766 h 1836002"/>
              <a:gd name="connsiteX68" fmla="*/ 457200 w 953770"/>
              <a:gd name="connsiteY68" fmla="*/ 196069 h 1836002"/>
              <a:gd name="connsiteX69" fmla="*/ 524147 w 953770"/>
              <a:gd name="connsiteY69" fmla="*/ 251587 h 1836002"/>
              <a:gd name="connsiteX70" fmla="*/ 555716 w 953770"/>
              <a:gd name="connsiteY70" fmla="*/ 280978 h 1836002"/>
              <a:gd name="connsiteX71" fmla="*/ 594360 w 953770"/>
              <a:gd name="connsiteY71" fmla="*/ 317989 h 1836002"/>
              <a:gd name="connsiteX72" fmla="*/ 622119 w 953770"/>
              <a:gd name="connsiteY72" fmla="*/ 356089 h 1836002"/>
              <a:gd name="connsiteX73" fmla="*/ 647700 w 953770"/>
              <a:gd name="connsiteY73" fmla="*/ 376772 h 1836002"/>
              <a:gd name="connsiteX74" fmla="*/ 678180 w 953770"/>
              <a:gd name="connsiteY74" fmla="*/ 422492 h 1836002"/>
              <a:gd name="connsiteX75" fmla="*/ 704850 w 953770"/>
              <a:gd name="connsiteY75" fmla="*/ 460592 h 1836002"/>
              <a:gd name="connsiteX76" fmla="*/ 741317 w 953770"/>
              <a:gd name="connsiteY76" fmla="*/ 535704 h 1836002"/>
              <a:gd name="connsiteX77" fmla="*/ 767987 w 953770"/>
              <a:gd name="connsiteY77" fmla="*/ 586322 h 1836002"/>
              <a:gd name="connsiteX78" fmla="*/ 798467 w 953770"/>
              <a:gd name="connsiteY78" fmla="*/ 637485 h 1836002"/>
              <a:gd name="connsiteX79" fmla="*/ 807176 w 953770"/>
              <a:gd name="connsiteY79" fmla="*/ 553665 h 1836002"/>
              <a:gd name="connsiteX80" fmla="*/ 801188 w 953770"/>
              <a:gd name="connsiteY80" fmla="*/ 488351 h 1836002"/>
              <a:gd name="connsiteX81" fmla="*/ 796290 w 953770"/>
              <a:gd name="connsiteY81" fmla="*/ 388202 h 1836002"/>
              <a:gd name="connsiteX82" fmla="*/ 792480 w 953770"/>
              <a:gd name="connsiteY82" fmla="*/ 323432 h 1836002"/>
              <a:gd name="connsiteX83" fmla="*/ 784860 w 953770"/>
              <a:gd name="connsiteY83" fmla="*/ 277712 h 1836002"/>
              <a:gd name="connsiteX84" fmla="*/ 788670 w 953770"/>
              <a:gd name="connsiteY84" fmla="*/ 182462 h 1836002"/>
              <a:gd name="connsiteX85" fmla="*/ 792480 w 953770"/>
              <a:gd name="connsiteY85" fmla="*/ 163412 h 1836002"/>
              <a:gd name="connsiteX86" fmla="*/ 800100 w 953770"/>
              <a:gd name="connsiteY86" fmla="*/ 186272 h 1836002"/>
              <a:gd name="connsiteX87" fmla="*/ 803910 w 953770"/>
              <a:gd name="connsiteY87" fmla="*/ 224372 h 1836002"/>
              <a:gd name="connsiteX88" fmla="*/ 807720 w 953770"/>
              <a:gd name="connsiteY88" fmla="*/ 254852 h 1836002"/>
              <a:gd name="connsiteX89" fmla="*/ 815340 w 953770"/>
              <a:gd name="connsiteY89" fmla="*/ 243422 h 1836002"/>
              <a:gd name="connsiteX90" fmla="*/ 826770 w 953770"/>
              <a:gd name="connsiteY90" fmla="*/ 212942 h 1836002"/>
              <a:gd name="connsiteX91" fmla="*/ 845820 w 953770"/>
              <a:gd name="connsiteY91" fmla="*/ 167222 h 1836002"/>
              <a:gd name="connsiteX92" fmla="*/ 853440 w 953770"/>
              <a:gd name="connsiteY92" fmla="*/ 182462 h 1836002"/>
              <a:gd name="connsiteX93" fmla="*/ 868680 w 953770"/>
              <a:gd name="connsiteY93" fmla="*/ 205322 h 1836002"/>
              <a:gd name="connsiteX94" fmla="*/ 876300 w 953770"/>
              <a:gd name="connsiteY94" fmla="*/ 186272 h 1836002"/>
              <a:gd name="connsiteX95" fmla="*/ 883920 w 953770"/>
              <a:gd name="connsiteY95" fmla="*/ 174842 h 1836002"/>
              <a:gd name="connsiteX96" fmla="*/ 887730 w 953770"/>
              <a:gd name="connsiteY96" fmla="*/ 224372 h 1836002"/>
              <a:gd name="connsiteX97" fmla="*/ 894806 w 953770"/>
              <a:gd name="connsiteY97" fmla="*/ 252131 h 1836002"/>
              <a:gd name="connsiteX98" fmla="*/ 906780 w 953770"/>
              <a:gd name="connsiteY98" fmla="*/ 212942 h 1836002"/>
              <a:gd name="connsiteX99" fmla="*/ 929640 w 953770"/>
              <a:gd name="connsiteY99" fmla="*/ 205322 h 1836002"/>
              <a:gd name="connsiteX100" fmla="*/ 933450 w 953770"/>
              <a:gd name="connsiteY100" fmla="*/ 193892 h 1836002"/>
              <a:gd name="connsiteX101" fmla="*/ 944880 w 953770"/>
              <a:gd name="connsiteY101" fmla="*/ 228182 h 1836002"/>
              <a:gd name="connsiteX102" fmla="*/ 951956 w 953770"/>
              <a:gd name="connsiteY102" fmla="*/ 297307 h 1836002"/>
              <a:gd name="connsiteX103" fmla="*/ 951412 w 953770"/>
              <a:gd name="connsiteY103" fmla="*/ 371330 h 1836002"/>
              <a:gd name="connsiteX104" fmla="*/ 952500 w 953770"/>
              <a:gd name="connsiteY104" fmla="*/ 456782 h 1836002"/>
              <a:gd name="connsiteX105" fmla="*/ 950867 w 953770"/>
              <a:gd name="connsiteY105" fmla="*/ 538425 h 1836002"/>
              <a:gd name="connsiteX106" fmla="*/ 945969 w 953770"/>
              <a:gd name="connsiteY106" fmla="*/ 632042 h 1836002"/>
              <a:gd name="connsiteX107" fmla="*/ 946513 w 953770"/>
              <a:gd name="connsiteY107" fmla="*/ 718039 h 1836002"/>
              <a:gd name="connsiteX108" fmla="*/ 938893 w 953770"/>
              <a:gd name="connsiteY108" fmla="*/ 774645 h 1836002"/>
              <a:gd name="connsiteX109" fmla="*/ 941070 w 953770"/>
              <a:gd name="connsiteY109" fmla="*/ 849212 h 1836002"/>
              <a:gd name="connsiteX110" fmla="*/ 933450 w 953770"/>
              <a:gd name="connsiteY110" fmla="*/ 921602 h 1836002"/>
              <a:gd name="connsiteX111" fmla="*/ 925830 w 953770"/>
              <a:gd name="connsiteY111" fmla="*/ 974942 h 1836002"/>
              <a:gd name="connsiteX112" fmla="*/ 929640 w 953770"/>
              <a:gd name="connsiteY112" fmla="*/ 1043522 h 1836002"/>
              <a:gd name="connsiteX113" fmla="*/ 927463 w 953770"/>
              <a:gd name="connsiteY113" fmla="*/ 1117000 h 1836002"/>
              <a:gd name="connsiteX114" fmla="*/ 917121 w 953770"/>
              <a:gd name="connsiteY114" fmla="*/ 1198099 h 1836002"/>
              <a:gd name="connsiteX115" fmla="*/ 917665 w 953770"/>
              <a:gd name="connsiteY115" fmla="*/ 1262869 h 1836002"/>
              <a:gd name="connsiteX116" fmla="*/ 907324 w 953770"/>
              <a:gd name="connsiteY116" fmla="*/ 1327639 h 1836002"/>
              <a:gd name="connsiteX117" fmla="*/ 910590 w 953770"/>
              <a:gd name="connsiteY117" fmla="*/ 1367372 h 1836002"/>
              <a:gd name="connsiteX118" fmla="*/ 902970 w 953770"/>
              <a:gd name="connsiteY118" fmla="*/ 1446838 h 1836002"/>
              <a:gd name="connsiteX119" fmla="*/ 898071 w 953770"/>
              <a:gd name="connsiteY119" fmla="*/ 1511608 h 1836002"/>
              <a:gd name="connsiteX120" fmla="*/ 892628 w 953770"/>
              <a:gd name="connsiteY120" fmla="*/ 1559505 h 1836002"/>
              <a:gd name="connsiteX121" fmla="*/ 887730 w 953770"/>
              <a:gd name="connsiteY121" fmla="*/ 1595972 h 1836002"/>
              <a:gd name="connsiteX122" fmla="*/ 643891 w 953770"/>
              <a:gd name="connsiteY122" fmla="*/ 1836002 h 1836002"/>
              <a:gd name="connsiteX123" fmla="*/ 643891 w 953770"/>
              <a:gd name="connsiteY123" fmla="*/ 1836002 h 1836002"/>
              <a:gd name="connsiteX0" fmla="*/ 643891 w 953770"/>
              <a:gd name="connsiteY0" fmla="*/ 1912202 h 1912202"/>
              <a:gd name="connsiteX1" fmla="*/ 692331 w 953770"/>
              <a:gd name="connsiteY1" fmla="*/ 1813686 h 1912202"/>
              <a:gd name="connsiteX2" fmla="*/ 699407 w 953770"/>
              <a:gd name="connsiteY2" fmla="*/ 1742385 h 1912202"/>
              <a:gd name="connsiteX3" fmla="*/ 717913 w 953770"/>
              <a:gd name="connsiteY3" fmla="*/ 1664008 h 1912202"/>
              <a:gd name="connsiteX4" fmla="*/ 730975 w 953770"/>
              <a:gd name="connsiteY4" fmla="*/ 1603048 h 1912202"/>
              <a:gd name="connsiteX5" fmla="*/ 725533 w 953770"/>
              <a:gd name="connsiteY5" fmla="*/ 1487114 h 1912202"/>
              <a:gd name="connsiteX6" fmla="*/ 729342 w 953770"/>
              <a:gd name="connsiteY6" fmla="*/ 1420712 h 1912202"/>
              <a:gd name="connsiteX7" fmla="*/ 725534 w 953770"/>
              <a:gd name="connsiteY7" fmla="*/ 1329816 h 1912202"/>
              <a:gd name="connsiteX8" fmla="*/ 717369 w 953770"/>
              <a:gd name="connsiteY8" fmla="*/ 1299337 h 1912202"/>
              <a:gd name="connsiteX9" fmla="*/ 724444 w 953770"/>
              <a:gd name="connsiteY9" fmla="*/ 1263958 h 1912202"/>
              <a:gd name="connsiteX10" fmla="*/ 716824 w 953770"/>
              <a:gd name="connsiteY10" fmla="*/ 1183403 h 1912202"/>
              <a:gd name="connsiteX11" fmla="*/ 715192 w 953770"/>
              <a:gd name="connsiteY11" fmla="*/ 1065294 h 1912202"/>
              <a:gd name="connsiteX12" fmla="*/ 709204 w 953770"/>
              <a:gd name="connsiteY12" fmla="*/ 1008688 h 1912202"/>
              <a:gd name="connsiteX13" fmla="*/ 693420 w 953770"/>
              <a:gd name="connsiteY13" fmla="*/ 944462 h 1912202"/>
              <a:gd name="connsiteX14" fmla="*/ 685800 w 953770"/>
              <a:gd name="connsiteY14" fmla="*/ 921602 h 1912202"/>
              <a:gd name="connsiteX15" fmla="*/ 674370 w 953770"/>
              <a:gd name="connsiteY15" fmla="*/ 894932 h 1912202"/>
              <a:gd name="connsiteX16" fmla="*/ 666750 w 953770"/>
              <a:gd name="connsiteY16" fmla="*/ 879692 h 1912202"/>
              <a:gd name="connsiteX17" fmla="*/ 659130 w 953770"/>
              <a:gd name="connsiteY17" fmla="*/ 856832 h 1912202"/>
              <a:gd name="connsiteX18" fmla="*/ 655320 w 953770"/>
              <a:gd name="connsiteY18" fmla="*/ 841592 h 1912202"/>
              <a:gd name="connsiteX19" fmla="*/ 647700 w 953770"/>
              <a:gd name="connsiteY19" fmla="*/ 830162 h 1912202"/>
              <a:gd name="connsiteX20" fmla="*/ 640080 w 953770"/>
              <a:gd name="connsiteY20" fmla="*/ 799682 h 1912202"/>
              <a:gd name="connsiteX21" fmla="*/ 636270 w 953770"/>
              <a:gd name="connsiteY21" fmla="*/ 788252 h 1912202"/>
              <a:gd name="connsiteX22" fmla="*/ 632460 w 953770"/>
              <a:gd name="connsiteY22" fmla="*/ 773012 h 1912202"/>
              <a:gd name="connsiteX23" fmla="*/ 624840 w 953770"/>
              <a:gd name="connsiteY23" fmla="*/ 761582 h 1912202"/>
              <a:gd name="connsiteX24" fmla="*/ 621030 w 953770"/>
              <a:gd name="connsiteY24" fmla="*/ 746342 h 1912202"/>
              <a:gd name="connsiteX25" fmla="*/ 605790 w 953770"/>
              <a:gd name="connsiteY25" fmla="*/ 715862 h 1912202"/>
              <a:gd name="connsiteX26" fmla="*/ 586740 w 953770"/>
              <a:gd name="connsiteY26" fmla="*/ 685382 h 1912202"/>
              <a:gd name="connsiteX27" fmla="*/ 567690 w 953770"/>
              <a:gd name="connsiteY27" fmla="*/ 647282 h 1912202"/>
              <a:gd name="connsiteX28" fmla="*/ 567690 w 953770"/>
              <a:gd name="connsiteY28" fmla="*/ 647282 h 1912202"/>
              <a:gd name="connsiteX29" fmla="*/ 537210 w 953770"/>
              <a:gd name="connsiteY29" fmla="*/ 601562 h 1912202"/>
              <a:gd name="connsiteX30" fmla="*/ 518160 w 953770"/>
              <a:gd name="connsiteY30" fmla="*/ 567272 h 1912202"/>
              <a:gd name="connsiteX31" fmla="*/ 510540 w 953770"/>
              <a:gd name="connsiteY31" fmla="*/ 555842 h 1912202"/>
              <a:gd name="connsiteX32" fmla="*/ 468630 w 953770"/>
              <a:gd name="connsiteY32" fmla="*/ 517742 h 1912202"/>
              <a:gd name="connsiteX33" fmla="*/ 434340 w 953770"/>
              <a:gd name="connsiteY33" fmla="*/ 479642 h 1912202"/>
              <a:gd name="connsiteX34" fmla="*/ 403860 w 953770"/>
              <a:gd name="connsiteY34" fmla="*/ 452972 h 1912202"/>
              <a:gd name="connsiteX35" fmla="*/ 369570 w 953770"/>
              <a:gd name="connsiteY35" fmla="*/ 422492 h 1912202"/>
              <a:gd name="connsiteX36" fmla="*/ 342900 w 953770"/>
              <a:gd name="connsiteY36" fmla="*/ 407252 h 1912202"/>
              <a:gd name="connsiteX37" fmla="*/ 308610 w 953770"/>
              <a:gd name="connsiteY37" fmla="*/ 380582 h 1912202"/>
              <a:gd name="connsiteX38" fmla="*/ 281940 w 953770"/>
              <a:gd name="connsiteY38" fmla="*/ 365342 h 1912202"/>
              <a:gd name="connsiteX39" fmla="*/ 270510 w 953770"/>
              <a:gd name="connsiteY39" fmla="*/ 357722 h 1912202"/>
              <a:gd name="connsiteX40" fmla="*/ 224246 w 953770"/>
              <a:gd name="connsiteY40" fmla="*/ 326698 h 1912202"/>
              <a:gd name="connsiteX41" fmla="*/ 188323 w 953770"/>
              <a:gd name="connsiteY41" fmla="*/ 309824 h 1912202"/>
              <a:gd name="connsiteX42" fmla="*/ 163286 w 953770"/>
              <a:gd name="connsiteY42" fmla="*/ 277712 h 1912202"/>
              <a:gd name="connsiteX43" fmla="*/ 117566 w 953770"/>
              <a:gd name="connsiteY43" fmla="*/ 258118 h 1912202"/>
              <a:gd name="connsiteX44" fmla="*/ 76200 w 953770"/>
              <a:gd name="connsiteY44" fmla="*/ 230360 h 1912202"/>
              <a:gd name="connsiteX45" fmla="*/ 30480 w 953770"/>
              <a:gd name="connsiteY45" fmla="*/ 205322 h 1912202"/>
              <a:gd name="connsiteX46" fmla="*/ 22860 w 953770"/>
              <a:gd name="connsiteY46" fmla="*/ 190082 h 1912202"/>
              <a:gd name="connsiteX47" fmla="*/ 11430 w 953770"/>
              <a:gd name="connsiteY47" fmla="*/ 182462 h 1912202"/>
              <a:gd name="connsiteX48" fmla="*/ 19050 w 953770"/>
              <a:gd name="connsiteY48" fmla="*/ 167222 h 1912202"/>
              <a:gd name="connsiteX49" fmla="*/ 30480 w 953770"/>
              <a:gd name="connsiteY49" fmla="*/ 178652 h 1912202"/>
              <a:gd name="connsiteX50" fmla="*/ 41910 w 953770"/>
              <a:gd name="connsiteY50" fmla="*/ 186272 h 1912202"/>
              <a:gd name="connsiteX51" fmla="*/ 60960 w 953770"/>
              <a:gd name="connsiteY51" fmla="*/ 190082 h 1912202"/>
              <a:gd name="connsiteX52" fmla="*/ 53340 w 953770"/>
              <a:gd name="connsiteY52" fmla="*/ 159602 h 1912202"/>
              <a:gd name="connsiteX53" fmla="*/ 49530 w 953770"/>
              <a:gd name="connsiteY53" fmla="*/ 140552 h 1912202"/>
              <a:gd name="connsiteX54" fmla="*/ 72390 w 953770"/>
              <a:gd name="connsiteY54" fmla="*/ 155792 h 1912202"/>
              <a:gd name="connsiteX55" fmla="*/ 83820 w 953770"/>
              <a:gd name="connsiteY55" fmla="*/ 132932 h 1912202"/>
              <a:gd name="connsiteX56" fmla="*/ 134983 w 953770"/>
              <a:gd name="connsiteY56" fmla="*/ 168311 h 1912202"/>
              <a:gd name="connsiteX57" fmla="*/ 118110 w 953770"/>
              <a:gd name="connsiteY57" fmla="*/ 136742 h 1912202"/>
              <a:gd name="connsiteX58" fmla="*/ 125730 w 953770"/>
              <a:gd name="connsiteY58" fmla="*/ 113882 h 1912202"/>
              <a:gd name="connsiteX59" fmla="*/ 133350 w 953770"/>
              <a:gd name="connsiteY59" fmla="*/ 125312 h 1912202"/>
              <a:gd name="connsiteX60" fmla="*/ 108313 w 953770"/>
              <a:gd name="connsiteY60" fmla="*/ 51290 h 1912202"/>
              <a:gd name="connsiteX61" fmla="*/ 182880 w 953770"/>
              <a:gd name="connsiteY61" fmla="*/ 102452 h 1912202"/>
              <a:gd name="connsiteX62" fmla="*/ 211182 w 953770"/>
              <a:gd name="connsiteY62" fmla="*/ 114426 h 1912202"/>
              <a:gd name="connsiteX63" fmla="*/ 242207 w 953770"/>
              <a:gd name="connsiteY63" fmla="*/ 137287 h 1912202"/>
              <a:gd name="connsiteX64" fmla="*/ 283573 w 953770"/>
              <a:gd name="connsiteY64" fmla="*/ 166677 h 1912202"/>
              <a:gd name="connsiteX65" fmla="*/ 349431 w 953770"/>
              <a:gd name="connsiteY65" fmla="*/ 194981 h 1912202"/>
              <a:gd name="connsiteX66" fmla="*/ 389165 w 953770"/>
              <a:gd name="connsiteY66" fmla="*/ 221650 h 1912202"/>
              <a:gd name="connsiteX67" fmla="*/ 421277 w 953770"/>
              <a:gd name="connsiteY67" fmla="*/ 243966 h 1912202"/>
              <a:gd name="connsiteX68" fmla="*/ 457200 w 953770"/>
              <a:gd name="connsiteY68" fmla="*/ 272269 h 1912202"/>
              <a:gd name="connsiteX69" fmla="*/ 524147 w 953770"/>
              <a:gd name="connsiteY69" fmla="*/ 327787 h 1912202"/>
              <a:gd name="connsiteX70" fmla="*/ 555716 w 953770"/>
              <a:gd name="connsiteY70" fmla="*/ 357178 h 1912202"/>
              <a:gd name="connsiteX71" fmla="*/ 594360 w 953770"/>
              <a:gd name="connsiteY71" fmla="*/ 394189 h 1912202"/>
              <a:gd name="connsiteX72" fmla="*/ 622119 w 953770"/>
              <a:gd name="connsiteY72" fmla="*/ 432289 h 1912202"/>
              <a:gd name="connsiteX73" fmla="*/ 647700 w 953770"/>
              <a:gd name="connsiteY73" fmla="*/ 452972 h 1912202"/>
              <a:gd name="connsiteX74" fmla="*/ 678180 w 953770"/>
              <a:gd name="connsiteY74" fmla="*/ 498692 h 1912202"/>
              <a:gd name="connsiteX75" fmla="*/ 704850 w 953770"/>
              <a:gd name="connsiteY75" fmla="*/ 536792 h 1912202"/>
              <a:gd name="connsiteX76" fmla="*/ 741317 w 953770"/>
              <a:gd name="connsiteY76" fmla="*/ 611904 h 1912202"/>
              <a:gd name="connsiteX77" fmla="*/ 767987 w 953770"/>
              <a:gd name="connsiteY77" fmla="*/ 662522 h 1912202"/>
              <a:gd name="connsiteX78" fmla="*/ 798467 w 953770"/>
              <a:gd name="connsiteY78" fmla="*/ 713685 h 1912202"/>
              <a:gd name="connsiteX79" fmla="*/ 807176 w 953770"/>
              <a:gd name="connsiteY79" fmla="*/ 629865 h 1912202"/>
              <a:gd name="connsiteX80" fmla="*/ 801188 w 953770"/>
              <a:gd name="connsiteY80" fmla="*/ 564551 h 1912202"/>
              <a:gd name="connsiteX81" fmla="*/ 796290 w 953770"/>
              <a:gd name="connsiteY81" fmla="*/ 464402 h 1912202"/>
              <a:gd name="connsiteX82" fmla="*/ 792480 w 953770"/>
              <a:gd name="connsiteY82" fmla="*/ 399632 h 1912202"/>
              <a:gd name="connsiteX83" fmla="*/ 784860 w 953770"/>
              <a:gd name="connsiteY83" fmla="*/ 353912 h 1912202"/>
              <a:gd name="connsiteX84" fmla="*/ 788670 w 953770"/>
              <a:gd name="connsiteY84" fmla="*/ 258662 h 1912202"/>
              <a:gd name="connsiteX85" fmla="*/ 792480 w 953770"/>
              <a:gd name="connsiteY85" fmla="*/ 239612 h 1912202"/>
              <a:gd name="connsiteX86" fmla="*/ 800100 w 953770"/>
              <a:gd name="connsiteY86" fmla="*/ 262472 h 1912202"/>
              <a:gd name="connsiteX87" fmla="*/ 803910 w 953770"/>
              <a:gd name="connsiteY87" fmla="*/ 300572 h 1912202"/>
              <a:gd name="connsiteX88" fmla="*/ 807720 w 953770"/>
              <a:gd name="connsiteY88" fmla="*/ 331052 h 1912202"/>
              <a:gd name="connsiteX89" fmla="*/ 815340 w 953770"/>
              <a:gd name="connsiteY89" fmla="*/ 319622 h 1912202"/>
              <a:gd name="connsiteX90" fmla="*/ 826770 w 953770"/>
              <a:gd name="connsiteY90" fmla="*/ 289142 h 1912202"/>
              <a:gd name="connsiteX91" fmla="*/ 845820 w 953770"/>
              <a:gd name="connsiteY91" fmla="*/ 243422 h 1912202"/>
              <a:gd name="connsiteX92" fmla="*/ 853440 w 953770"/>
              <a:gd name="connsiteY92" fmla="*/ 258662 h 1912202"/>
              <a:gd name="connsiteX93" fmla="*/ 868680 w 953770"/>
              <a:gd name="connsiteY93" fmla="*/ 281522 h 1912202"/>
              <a:gd name="connsiteX94" fmla="*/ 876300 w 953770"/>
              <a:gd name="connsiteY94" fmla="*/ 262472 h 1912202"/>
              <a:gd name="connsiteX95" fmla="*/ 883920 w 953770"/>
              <a:gd name="connsiteY95" fmla="*/ 251042 h 1912202"/>
              <a:gd name="connsiteX96" fmla="*/ 887730 w 953770"/>
              <a:gd name="connsiteY96" fmla="*/ 300572 h 1912202"/>
              <a:gd name="connsiteX97" fmla="*/ 894806 w 953770"/>
              <a:gd name="connsiteY97" fmla="*/ 328331 h 1912202"/>
              <a:gd name="connsiteX98" fmla="*/ 906780 w 953770"/>
              <a:gd name="connsiteY98" fmla="*/ 289142 h 1912202"/>
              <a:gd name="connsiteX99" fmla="*/ 929640 w 953770"/>
              <a:gd name="connsiteY99" fmla="*/ 281522 h 1912202"/>
              <a:gd name="connsiteX100" fmla="*/ 933450 w 953770"/>
              <a:gd name="connsiteY100" fmla="*/ 270092 h 1912202"/>
              <a:gd name="connsiteX101" fmla="*/ 944880 w 953770"/>
              <a:gd name="connsiteY101" fmla="*/ 304382 h 1912202"/>
              <a:gd name="connsiteX102" fmla="*/ 951956 w 953770"/>
              <a:gd name="connsiteY102" fmla="*/ 373507 h 1912202"/>
              <a:gd name="connsiteX103" fmla="*/ 951412 w 953770"/>
              <a:gd name="connsiteY103" fmla="*/ 447530 h 1912202"/>
              <a:gd name="connsiteX104" fmla="*/ 952500 w 953770"/>
              <a:gd name="connsiteY104" fmla="*/ 532982 h 1912202"/>
              <a:gd name="connsiteX105" fmla="*/ 950867 w 953770"/>
              <a:gd name="connsiteY105" fmla="*/ 614625 h 1912202"/>
              <a:gd name="connsiteX106" fmla="*/ 945969 w 953770"/>
              <a:gd name="connsiteY106" fmla="*/ 708242 h 1912202"/>
              <a:gd name="connsiteX107" fmla="*/ 946513 w 953770"/>
              <a:gd name="connsiteY107" fmla="*/ 794239 h 1912202"/>
              <a:gd name="connsiteX108" fmla="*/ 938893 w 953770"/>
              <a:gd name="connsiteY108" fmla="*/ 850845 h 1912202"/>
              <a:gd name="connsiteX109" fmla="*/ 941070 w 953770"/>
              <a:gd name="connsiteY109" fmla="*/ 925412 h 1912202"/>
              <a:gd name="connsiteX110" fmla="*/ 933450 w 953770"/>
              <a:gd name="connsiteY110" fmla="*/ 997802 h 1912202"/>
              <a:gd name="connsiteX111" fmla="*/ 925830 w 953770"/>
              <a:gd name="connsiteY111" fmla="*/ 1051142 h 1912202"/>
              <a:gd name="connsiteX112" fmla="*/ 929640 w 953770"/>
              <a:gd name="connsiteY112" fmla="*/ 1119722 h 1912202"/>
              <a:gd name="connsiteX113" fmla="*/ 927463 w 953770"/>
              <a:gd name="connsiteY113" fmla="*/ 1193200 h 1912202"/>
              <a:gd name="connsiteX114" fmla="*/ 917121 w 953770"/>
              <a:gd name="connsiteY114" fmla="*/ 1274299 h 1912202"/>
              <a:gd name="connsiteX115" fmla="*/ 917665 w 953770"/>
              <a:gd name="connsiteY115" fmla="*/ 1339069 h 1912202"/>
              <a:gd name="connsiteX116" fmla="*/ 907324 w 953770"/>
              <a:gd name="connsiteY116" fmla="*/ 1403839 h 1912202"/>
              <a:gd name="connsiteX117" fmla="*/ 910590 w 953770"/>
              <a:gd name="connsiteY117" fmla="*/ 1443572 h 1912202"/>
              <a:gd name="connsiteX118" fmla="*/ 902970 w 953770"/>
              <a:gd name="connsiteY118" fmla="*/ 1523038 h 1912202"/>
              <a:gd name="connsiteX119" fmla="*/ 898071 w 953770"/>
              <a:gd name="connsiteY119" fmla="*/ 1587808 h 1912202"/>
              <a:gd name="connsiteX120" fmla="*/ 892628 w 953770"/>
              <a:gd name="connsiteY120" fmla="*/ 1635705 h 1912202"/>
              <a:gd name="connsiteX121" fmla="*/ 887730 w 953770"/>
              <a:gd name="connsiteY121" fmla="*/ 1672172 h 1912202"/>
              <a:gd name="connsiteX122" fmla="*/ 643891 w 953770"/>
              <a:gd name="connsiteY122" fmla="*/ 1912202 h 1912202"/>
              <a:gd name="connsiteX123" fmla="*/ 643891 w 953770"/>
              <a:gd name="connsiteY123" fmla="*/ 1912202 h 1912202"/>
              <a:gd name="connsiteX0" fmla="*/ 643891 w 953770"/>
              <a:gd name="connsiteY0" fmla="*/ 1898595 h 1898595"/>
              <a:gd name="connsiteX1" fmla="*/ 692331 w 953770"/>
              <a:gd name="connsiteY1" fmla="*/ 1800079 h 1898595"/>
              <a:gd name="connsiteX2" fmla="*/ 699407 w 953770"/>
              <a:gd name="connsiteY2" fmla="*/ 1728778 h 1898595"/>
              <a:gd name="connsiteX3" fmla="*/ 717913 w 953770"/>
              <a:gd name="connsiteY3" fmla="*/ 1650401 h 1898595"/>
              <a:gd name="connsiteX4" fmla="*/ 730975 w 953770"/>
              <a:gd name="connsiteY4" fmla="*/ 1589441 h 1898595"/>
              <a:gd name="connsiteX5" fmla="*/ 725533 w 953770"/>
              <a:gd name="connsiteY5" fmla="*/ 1473507 h 1898595"/>
              <a:gd name="connsiteX6" fmla="*/ 729342 w 953770"/>
              <a:gd name="connsiteY6" fmla="*/ 1407105 h 1898595"/>
              <a:gd name="connsiteX7" fmla="*/ 725534 w 953770"/>
              <a:gd name="connsiteY7" fmla="*/ 1316209 h 1898595"/>
              <a:gd name="connsiteX8" fmla="*/ 717369 w 953770"/>
              <a:gd name="connsiteY8" fmla="*/ 1285730 h 1898595"/>
              <a:gd name="connsiteX9" fmla="*/ 724444 w 953770"/>
              <a:gd name="connsiteY9" fmla="*/ 1250351 h 1898595"/>
              <a:gd name="connsiteX10" fmla="*/ 716824 w 953770"/>
              <a:gd name="connsiteY10" fmla="*/ 1169796 h 1898595"/>
              <a:gd name="connsiteX11" fmla="*/ 715192 w 953770"/>
              <a:gd name="connsiteY11" fmla="*/ 1051687 h 1898595"/>
              <a:gd name="connsiteX12" fmla="*/ 709204 w 953770"/>
              <a:gd name="connsiteY12" fmla="*/ 995081 h 1898595"/>
              <a:gd name="connsiteX13" fmla="*/ 693420 w 953770"/>
              <a:gd name="connsiteY13" fmla="*/ 930855 h 1898595"/>
              <a:gd name="connsiteX14" fmla="*/ 685800 w 953770"/>
              <a:gd name="connsiteY14" fmla="*/ 907995 h 1898595"/>
              <a:gd name="connsiteX15" fmla="*/ 674370 w 953770"/>
              <a:gd name="connsiteY15" fmla="*/ 881325 h 1898595"/>
              <a:gd name="connsiteX16" fmla="*/ 666750 w 953770"/>
              <a:gd name="connsiteY16" fmla="*/ 866085 h 1898595"/>
              <a:gd name="connsiteX17" fmla="*/ 659130 w 953770"/>
              <a:gd name="connsiteY17" fmla="*/ 843225 h 1898595"/>
              <a:gd name="connsiteX18" fmla="*/ 655320 w 953770"/>
              <a:gd name="connsiteY18" fmla="*/ 827985 h 1898595"/>
              <a:gd name="connsiteX19" fmla="*/ 647700 w 953770"/>
              <a:gd name="connsiteY19" fmla="*/ 816555 h 1898595"/>
              <a:gd name="connsiteX20" fmla="*/ 640080 w 953770"/>
              <a:gd name="connsiteY20" fmla="*/ 786075 h 1898595"/>
              <a:gd name="connsiteX21" fmla="*/ 636270 w 953770"/>
              <a:gd name="connsiteY21" fmla="*/ 774645 h 1898595"/>
              <a:gd name="connsiteX22" fmla="*/ 632460 w 953770"/>
              <a:gd name="connsiteY22" fmla="*/ 759405 h 1898595"/>
              <a:gd name="connsiteX23" fmla="*/ 624840 w 953770"/>
              <a:gd name="connsiteY23" fmla="*/ 747975 h 1898595"/>
              <a:gd name="connsiteX24" fmla="*/ 621030 w 953770"/>
              <a:gd name="connsiteY24" fmla="*/ 732735 h 1898595"/>
              <a:gd name="connsiteX25" fmla="*/ 605790 w 953770"/>
              <a:gd name="connsiteY25" fmla="*/ 702255 h 1898595"/>
              <a:gd name="connsiteX26" fmla="*/ 586740 w 953770"/>
              <a:gd name="connsiteY26" fmla="*/ 671775 h 1898595"/>
              <a:gd name="connsiteX27" fmla="*/ 567690 w 953770"/>
              <a:gd name="connsiteY27" fmla="*/ 633675 h 1898595"/>
              <a:gd name="connsiteX28" fmla="*/ 567690 w 953770"/>
              <a:gd name="connsiteY28" fmla="*/ 633675 h 1898595"/>
              <a:gd name="connsiteX29" fmla="*/ 537210 w 953770"/>
              <a:gd name="connsiteY29" fmla="*/ 587955 h 1898595"/>
              <a:gd name="connsiteX30" fmla="*/ 518160 w 953770"/>
              <a:gd name="connsiteY30" fmla="*/ 553665 h 1898595"/>
              <a:gd name="connsiteX31" fmla="*/ 510540 w 953770"/>
              <a:gd name="connsiteY31" fmla="*/ 542235 h 1898595"/>
              <a:gd name="connsiteX32" fmla="*/ 468630 w 953770"/>
              <a:gd name="connsiteY32" fmla="*/ 504135 h 1898595"/>
              <a:gd name="connsiteX33" fmla="*/ 434340 w 953770"/>
              <a:gd name="connsiteY33" fmla="*/ 466035 h 1898595"/>
              <a:gd name="connsiteX34" fmla="*/ 403860 w 953770"/>
              <a:gd name="connsiteY34" fmla="*/ 439365 h 1898595"/>
              <a:gd name="connsiteX35" fmla="*/ 369570 w 953770"/>
              <a:gd name="connsiteY35" fmla="*/ 408885 h 1898595"/>
              <a:gd name="connsiteX36" fmla="*/ 342900 w 953770"/>
              <a:gd name="connsiteY36" fmla="*/ 393645 h 1898595"/>
              <a:gd name="connsiteX37" fmla="*/ 308610 w 953770"/>
              <a:gd name="connsiteY37" fmla="*/ 366975 h 1898595"/>
              <a:gd name="connsiteX38" fmla="*/ 281940 w 953770"/>
              <a:gd name="connsiteY38" fmla="*/ 351735 h 1898595"/>
              <a:gd name="connsiteX39" fmla="*/ 270510 w 953770"/>
              <a:gd name="connsiteY39" fmla="*/ 344115 h 1898595"/>
              <a:gd name="connsiteX40" fmla="*/ 224246 w 953770"/>
              <a:gd name="connsiteY40" fmla="*/ 313091 h 1898595"/>
              <a:gd name="connsiteX41" fmla="*/ 188323 w 953770"/>
              <a:gd name="connsiteY41" fmla="*/ 296217 h 1898595"/>
              <a:gd name="connsiteX42" fmla="*/ 163286 w 953770"/>
              <a:gd name="connsiteY42" fmla="*/ 264105 h 1898595"/>
              <a:gd name="connsiteX43" fmla="*/ 117566 w 953770"/>
              <a:gd name="connsiteY43" fmla="*/ 244511 h 1898595"/>
              <a:gd name="connsiteX44" fmla="*/ 76200 w 953770"/>
              <a:gd name="connsiteY44" fmla="*/ 216753 h 1898595"/>
              <a:gd name="connsiteX45" fmla="*/ 30480 w 953770"/>
              <a:gd name="connsiteY45" fmla="*/ 191715 h 1898595"/>
              <a:gd name="connsiteX46" fmla="*/ 22860 w 953770"/>
              <a:gd name="connsiteY46" fmla="*/ 176475 h 1898595"/>
              <a:gd name="connsiteX47" fmla="*/ 11430 w 953770"/>
              <a:gd name="connsiteY47" fmla="*/ 168855 h 1898595"/>
              <a:gd name="connsiteX48" fmla="*/ 19050 w 953770"/>
              <a:gd name="connsiteY48" fmla="*/ 153615 h 1898595"/>
              <a:gd name="connsiteX49" fmla="*/ 30480 w 953770"/>
              <a:gd name="connsiteY49" fmla="*/ 165045 h 1898595"/>
              <a:gd name="connsiteX50" fmla="*/ 41910 w 953770"/>
              <a:gd name="connsiteY50" fmla="*/ 172665 h 1898595"/>
              <a:gd name="connsiteX51" fmla="*/ 60960 w 953770"/>
              <a:gd name="connsiteY51" fmla="*/ 176475 h 1898595"/>
              <a:gd name="connsiteX52" fmla="*/ 53340 w 953770"/>
              <a:gd name="connsiteY52" fmla="*/ 145995 h 1898595"/>
              <a:gd name="connsiteX53" fmla="*/ 49530 w 953770"/>
              <a:gd name="connsiteY53" fmla="*/ 126945 h 1898595"/>
              <a:gd name="connsiteX54" fmla="*/ 72390 w 953770"/>
              <a:gd name="connsiteY54" fmla="*/ 142185 h 1898595"/>
              <a:gd name="connsiteX55" fmla="*/ 83820 w 953770"/>
              <a:gd name="connsiteY55" fmla="*/ 119325 h 1898595"/>
              <a:gd name="connsiteX56" fmla="*/ 134983 w 953770"/>
              <a:gd name="connsiteY56" fmla="*/ 154704 h 1898595"/>
              <a:gd name="connsiteX57" fmla="*/ 118110 w 953770"/>
              <a:gd name="connsiteY57" fmla="*/ 123135 h 1898595"/>
              <a:gd name="connsiteX58" fmla="*/ 125730 w 953770"/>
              <a:gd name="connsiteY58" fmla="*/ 100275 h 1898595"/>
              <a:gd name="connsiteX59" fmla="*/ 133350 w 953770"/>
              <a:gd name="connsiteY59" fmla="*/ 111705 h 1898595"/>
              <a:gd name="connsiteX60" fmla="*/ 124641 w 953770"/>
              <a:gd name="connsiteY60" fmla="*/ 51290 h 1898595"/>
              <a:gd name="connsiteX61" fmla="*/ 182880 w 953770"/>
              <a:gd name="connsiteY61" fmla="*/ 88845 h 1898595"/>
              <a:gd name="connsiteX62" fmla="*/ 211182 w 953770"/>
              <a:gd name="connsiteY62" fmla="*/ 100819 h 1898595"/>
              <a:gd name="connsiteX63" fmla="*/ 242207 w 953770"/>
              <a:gd name="connsiteY63" fmla="*/ 123680 h 1898595"/>
              <a:gd name="connsiteX64" fmla="*/ 283573 w 953770"/>
              <a:gd name="connsiteY64" fmla="*/ 153070 h 1898595"/>
              <a:gd name="connsiteX65" fmla="*/ 349431 w 953770"/>
              <a:gd name="connsiteY65" fmla="*/ 181374 h 1898595"/>
              <a:gd name="connsiteX66" fmla="*/ 389165 w 953770"/>
              <a:gd name="connsiteY66" fmla="*/ 208043 h 1898595"/>
              <a:gd name="connsiteX67" fmla="*/ 421277 w 953770"/>
              <a:gd name="connsiteY67" fmla="*/ 230359 h 1898595"/>
              <a:gd name="connsiteX68" fmla="*/ 457200 w 953770"/>
              <a:gd name="connsiteY68" fmla="*/ 258662 h 1898595"/>
              <a:gd name="connsiteX69" fmla="*/ 524147 w 953770"/>
              <a:gd name="connsiteY69" fmla="*/ 314180 h 1898595"/>
              <a:gd name="connsiteX70" fmla="*/ 555716 w 953770"/>
              <a:gd name="connsiteY70" fmla="*/ 343571 h 1898595"/>
              <a:gd name="connsiteX71" fmla="*/ 594360 w 953770"/>
              <a:gd name="connsiteY71" fmla="*/ 380582 h 1898595"/>
              <a:gd name="connsiteX72" fmla="*/ 622119 w 953770"/>
              <a:gd name="connsiteY72" fmla="*/ 418682 h 1898595"/>
              <a:gd name="connsiteX73" fmla="*/ 647700 w 953770"/>
              <a:gd name="connsiteY73" fmla="*/ 439365 h 1898595"/>
              <a:gd name="connsiteX74" fmla="*/ 678180 w 953770"/>
              <a:gd name="connsiteY74" fmla="*/ 485085 h 1898595"/>
              <a:gd name="connsiteX75" fmla="*/ 704850 w 953770"/>
              <a:gd name="connsiteY75" fmla="*/ 523185 h 1898595"/>
              <a:gd name="connsiteX76" fmla="*/ 741317 w 953770"/>
              <a:gd name="connsiteY76" fmla="*/ 598297 h 1898595"/>
              <a:gd name="connsiteX77" fmla="*/ 767987 w 953770"/>
              <a:gd name="connsiteY77" fmla="*/ 648915 h 1898595"/>
              <a:gd name="connsiteX78" fmla="*/ 798467 w 953770"/>
              <a:gd name="connsiteY78" fmla="*/ 700078 h 1898595"/>
              <a:gd name="connsiteX79" fmla="*/ 807176 w 953770"/>
              <a:gd name="connsiteY79" fmla="*/ 616258 h 1898595"/>
              <a:gd name="connsiteX80" fmla="*/ 801188 w 953770"/>
              <a:gd name="connsiteY80" fmla="*/ 550944 h 1898595"/>
              <a:gd name="connsiteX81" fmla="*/ 796290 w 953770"/>
              <a:gd name="connsiteY81" fmla="*/ 450795 h 1898595"/>
              <a:gd name="connsiteX82" fmla="*/ 792480 w 953770"/>
              <a:gd name="connsiteY82" fmla="*/ 386025 h 1898595"/>
              <a:gd name="connsiteX83" fmla="*/ 784860 w 953770"/>
              <a:gd name="connsiteY83" fmla="*/ 340305 h 1898595"/>
              <a:gd name="connsiteX84" fmla="*/ 788670 w 953770"/>
              <a:gd name="connsiteY84" fmla="*/ 245055 h 1898595"/>
              <a:gd name="connsiteX85" fmla="*/ 792480 w 953770"/>
              <a:gd name="connsiteY85" fmla="*/ 226005 h 1898595"/>
              <a:gd name="connsiteX86" fmla="*/ 800100 w 953770"/>
              <a:gd name="connsiteY86" fmla="*/ 248865 h 1898595"/>
              <a:gd name="connsiteX87" fmla="*/ 803910 w 953770"/>
              <a:gd name="connsiteY87" fmla="*/ 286965 h 1898595"/>
              <a:gd name="connsiteX88" fmla="*/ 807720 w 953770"/>
              <a:gd name="connsiteY88" fmla="*/ 317445 h 1898595"/>
              <a:gd name="connsiteX89" fmla="*/ 815340 w 953770"/>
              <a:gd name="connsiteY89" fmla="*/ 306015 h 1898595"/>
              <a:gd name="connsiteX90" fmla="*/ 826770 w 953770"/>
              <a:gd name="connsiteY90" fmla="*/ 275535 h 1898595"/>
              <a:gd name="connsiteX91" fmla="*/ 845820 w 953770"/>
              <a:gd name="connsiteY91" fmla="*/ 229815 h 1898595"/>
              <a:gd name="connsiteX92" fmla="*/ 853440 w 953770"/>
              <a:gd name="connsiteY92" fmla="*/ 245055 h 1898595"/>
              <a:gd name="connsiteX93" fmla="*/ 868680 w 953770"/>
              <a:gd name="connsiteY93" fmla="*/ 267915 h 1898595"/>
              <a:gd name="connsiteX94" fmla="*/ 876300 w 953770"/>
              <a:gd name="connsiteY94" fmla="*/ 248865 h 1898595"/>
              <a:gd name="connsiteX95" fmla="*/ 883920 w 953770"/>
              <a:gd name="connsiteY95" fmla="*/ 237435 h 1898595"/>
              <a:gd name="connsiteX96" fmla="*/ 887730 w 953770"/>
              <a:gd name="connsiteY96" fmla="*/ 286965 h 1898595"/>
              <a:gd name="connsiteX97" fmla="*/ 894806 w 953770"/>
              <a:gd name="connsiteY97" fmla="*/ 314724 h 1898595"/>
              <a:gd name="connsiteX98" fmla="*/ 906780 w 953770"/>
              <a:gd name="connsiteY98" fmla="*/ 275535 h 1898595"/>
              <a:gd name="connsiteX99" fmla="*/ 929640 w 953770"/>
              <a:gd name="connsiteY99" fmla="*/ 267915 h 1898595"/>
              <a:gd name="connsiteX100" fmla="*/ 933450 w 953770"/>
              <a:gd name="connsiteY100" fmla="*/ 256485 h 1898595"/>
              <a:gd name="connsiteX101" fmla="*/ 944880 w 953770"/>
              <a:gd name="connsiteY101" fmla="*/ 290775 h 1898595"/>
              <a:gd name="connsiteX102" fmla="*/ 951956 w 953770"/>
              <a:gd name="connsiteY102" fmla="*/ 359900 h 1898595"/>
              <a:gd name="connsiteX103" fmla="*/ 951412 w 953770"/>
              <a:gd name="connsiteY103" fmla="*/ 433923 h 1898595"/>
              <a:gd name="connsiteX104" fmla="*/ 952500 w 953770"/>
              <a:gd name="connsiteY104" fmla="*/ 519375 h 1898595"/>
              <a:gd name="connsiteX105" fmla="*/ 950867 w 953770"/>
              <a:gd name="connsiteY105" fmla="*/ 601018 h 1898595"/>
              <a:gd name="connsiteX106" fmla="*/ 945969 w 953770"/>
              <a:gd name="connsiteY106" fmla="*/ 694635 h 1898595"/>
              <a:gd name="connsiteX107" fmla="*/ 946513 w 953770"/>
              <a:gd name="connsiteY107" fmla="*/ 780632 h 1898595"/>
              <a:gd name="connsiteX108" fmla="*/ 938893 w 953770"/>
              <a:gd name="connsiteY108" fmla="*/ 837238 h 1898595"/>
              <a:gd name="connsiteX109" fmla="*/ 941070 w 953770"/>
              <a:gd name="connsiteY109" fmla="*/ 911805 h 1898595"/>
              <a:gd name="connsiteX110" fmla="*/ 933450 w 953770"/>
              <a:gd name="connsiteY110" fmla="*/ 984195 h 1898595"/>
              <a:gd name="connsiteX111" fmla="*/ 925830 w 953770"/>
              <a:gd name="connsiteY111" fmla="*/ 1037535 h 1898595"/>
              <a:gd name="connsiteX112" fmla="*/ 929640 w 953770"/>
              <a:gd name="connsiteY112" fmla="*/ 1106115 h 1898595"/>
              <a:gd name="connsiteX113" fmla="*/ 927463 w 953770"/>
              <a:gd name="connsiteY113" fmla="*/ 1179593 h 1898595"/>
              <a:gd name="connsiteX114" fmla="*/ 917121 w 953770"/>
              <a:gd name="connsiteY114" fmla="*/ 1260692 h 1898595"/>
              <a:gd name="connsiteX115" fmla="*/ 917665 w 953770"/>
              <a:gd name="connsiteY115" fmla="*/ 1325462 h 1898595"/>
              <a:gd name="connsiteX116" fmla="*/ 907324 w 953770"/>
              <a:gd name="connsiteY116" fmla="*/ 1390232 h 1898595"/>
              <a:gd name="connsiteX117" fmla="*/ 910590 w 953770"/>
              <a:gd name="connsiteY117" fmla="*/ 1429965 h 1898595"/>
              <a:gd name="connsiteX118" fmla="*/ 902970 w 953770"/>
              <a:gd name="connsiteY118" fmla="*/ 1509431 h 1898595"/>
              <a:gd name="connsiteX119" fmla="*/ 898071 w 953770"/>
              <a:gd name="connsiteY119" fmla="*/ 1574201 h 1898595"/>
              <a:gd name="connsiteX120" fmla="*/ 892628 w 953770"/>
              <a:gd name="connsiteY120" fmla="*/ 1622098 h 1898595"/>
              <a:gd name="connsiteX121" fmla="*/ 887730 w 953770"/>
              <a:gd name="connsiteY121" fmla="*/ 1658565 h 1898595"/>
              <a:gd name="connsiteX122" fmla="*/ 643891 w 953770"/>
              <a:gd name="connsiteY122" fmla="*/ 1898595 h 1898595"/>
              <a:gd name="connsiteX123" fmla="*/ 643891 w 953770"/>
              <a:gd name="connsiteY123" fmla="*/ 1898595 h 1898595"/>
              <a:gd name="connsiteX0" fmla="*/ 643891 w 953770"/>
              <a:gd name="connsiteY0" fmla="*/ 1847305 h 1847305"/>
              <a:gd name="connsiteX1" fmla="*/ 692331 w 953770"/>
              <a:gd name="connsiteY1" fmla="*/ 1748789 h 1847305"/>
              <a:gd name="connsiteX2" fmla="*/ 699407 w 953770"/>
              <a:gd name="connsiteY2" fmla="*/ 1677488 h 1847305"/>
              <a:gd name="connsiteX3" fmla="*/ 717913 w 953770"/>
              <a:gd name="connsiteY3" fmla="*/ 1599111 h 1847305"/>
              <a:gd name="connsiteX4" fmla="*/ 730975 w 953770"/>
              <a:gd name="connsiteY4" fmla="*/ 1538151 h 1847305"/>
              <a:gd name="connsiteX5" fmla="*/ 725533 w 953770"/>
              <a:gd name="connsiteY5" fmla="*/ 1422217 h 1847305"/>
              <a:gd name="connsiteX6" fmla="*/ 729342 w 953770"/>
              <a:gd name="connsiteY6" fmla="*/ 1355815 h 1847305"/>
              <a:gd name="connsiteX7" fmla="*/ 725534 w 953770"/>
              <a:gd name="connsiteY7" fmla="*/ 1264919 h 1847305"/>
              <a:gd name="connsiteX8" fmla="*/ 717369 w 953770"/>
              <a:gd name="connsiteY8" fmla="*/ 1234440 h 1847305"/>
              <a:gd name="connsiteX9" fmla="*/ 724444 w 953770"/>
              <a:gd name="connsiteY9" fmla="*/ 1199061 h 1847305"/>
              <a:gd name="connsiteX10" fmla="*/ 716824 w 953770"/>
              <a:gd name="connsiteY10" fmla="*/ 1118506 h 1847305"/>
              <a:gd name="connsiteX11" fmla="*/ 715192 w 953770"/>
              <a:gd name="connsiteY11" fmla="*/ 1000397 h 1847305"/>
              <a:gd name="connsiteX12" fmla="*/ 709204 w 953770"/>
              <a:gd name="connsiteY12" fmla="*/ 943791 h 1847305"/>
              <a:gd name="connsiteX13" fmla="*/ 693420 w 953770"/>
              <a:gd name="connsiteY13" fmla="*/ 879565 h 1847305"/>
              <a:gd name="connsiteX14" fmla="*/ 685800 w 953770"/>
              <a:gd name="connsiteY14" fmla="*/ 856705 h 1847305"/>
              <a:gd name="connsiteX15" fmla="*/ 674370 w 953770"/>
              <a:gd name="connsiteY15" fmla="*/ 830035 h 1847305"/>
              <a:gd name="connsiteX16" fmla="*/ 666750 w 953770"/>
              <a:gd name="connsiteY16" fmla="*/ 814795 h 1847305"/>
              <a:gd name="connsiteX17" fmla="*/ 659130 w 953770"/>
              <a:gd name="connsiteY17" fmla="*/ 791935 h 1847305"/>
              <a:gd name="connsiteX18" fmla="*/ 655320 w 953770"/>
              <a:gd name="connsiteY18" fmla="*/ 776695 h 1847305"/>
              <a:gd name="connsiteX19" fmla="*/ 647700 w 953770"/>
              <a:gd name="connsiteY19" fmla="*/ 765265 h 1847305"/>
              <a:gd name="connsiteX20" fmla="*/ 640080 w 953770"/>
              <a:gd name="connsiteY20" fmla="*/ 734785 h 1847305"/>
              <a:gd name="connsiteX21" fmla="*/ 636270 w 953770"/>
              <a:gd name="connsiteY21" fmla="*/ 723355 h 1847305"/>
              <a:gd name="connsiteX22" fmla="*/ 632460 w 953770"/>
              <a:gd name="connsiteY22" fmla="*/ 708115 h 1847305"/>
              <a:gd name="connsiteX23" fmla="*/ 624840 w 953770"/>
              <a:gd name="connsiteY23" fmla="*/ 696685 h 1847305"/>
              <a:gd name="connsiteX24" fmla="*/ 621030 w 953770"/>
              <a:gd name="connsiteY24" fmla="*/ 681445 h 1847305"/>
              <a:gd name="connsiteX25" fmla="*/ 605790 w 953770"/>
              <a:gd name="connsiteY25" fmla="*/ 650965 h 1847305"/>
              <a:gd name="connsiteX26" fmla="*/ 586740 w 953770"/>
              <a:gd name="connsiteY26" fmla="*/ 620485 h 1847305"/>
              <a:gd name="connsiteX27" fmla="*/ 567690 w 953770"/>
              <a:gd name="connsiteY27" fmla="*/ 582385 h 1847305"/>
              <a:gd name="connsiteX28" fmla="*/ 567690 w 953770"/>
              <a:gd name="connsiteY28" fmla="*/ 582385 h 1847305"/>
              <a:gd name="connsiteX29" fmla="*/ 537210 w 953770"/>
              <a:gd name="connsiteY29" fmla="*/ 536665 h 1847305"/>
              <a:gd name="connsiteX30" fmla="*/ 518160 w 953770"/>
              <a:gd name="connsiteY30" fmla="*/ 502375 h 1847305"/>
              <a:gd name="connsiteX31" fmla="*/ 510540 w 953770"/>
              <a:gd name="connsiteY31" fmla="*/ 490945 h 1847305"/>
              <a:gd name="connsiteX32" fmla="*/ 468630 w 953770"/>
              <a:gd name="connsiteY32" fmla="*/ 452845 h 1847305"/>
              <a:gd name="connsiteX33" fmla="*/ 434340 w 953770"/>
              <a:gd name="connsiteY33" fmla="*/ 414745 h 1847305"/>
              <a:gd name="connsiteX34" fmla="*/ 403860 w 953770"/>
              <a:gd name="connsiteY34" fmla="*/ 388075 h 1847305"/>
              <a:gd name="connsiteX35" fmla="*/ 369570 w 953770"/>
              <a:gd name="connsiteY35" fmla="*/ 357595 h 1847305"/>
              <a:gd name="connsiteX36" fmla="*/ 342900 w 953770"/>
              <a:gd name="connsiteY36" fmla="*/ 342355 h 1847305"/>
              <a:gd name="connsiteX37" fmla="*/ 308610 w 953770"/>
              <a:gd name="connsiteY37" fmla="*/ 315685 h 1847305"/>
              <a:gd name="connsiteX38" fmla="*/ 281940 w 953770"/>
              <a:gd name="connsiteY38" fmla="*/ 300445 h 1847305"/>
              <a:gd name="connsiteX39" fmla="*/ 270510 w 953770"/>
              <a:gd name="connsiteY39" fmla="*/ 292825 h 1847305"/>
              <a:gd name="connsiteX40" fmla="*/ 224246 w 953770"/>
              <a:gd name="connsiteY40" fmla="*/ 261801 h 1847305"/>
              <a:gd name="connsiteX41" fmla="*/ 188323 w 953770"/>
              <a:gd name="connsiteY41" fmla="*/ 244927 h 1847305"/>
              <a:gd name="connsiteX42" fmla="*/ 163286 w 953770"/>
              <a:gd name="connsiteY42" fmla="*/ 212815 h 1847305"/>
              <a:gd name="connsiteX43" fmla="*/ 117566 w 953770"/>
              <a:gd name="connsiteY43" fmla="*/ 193221 h 1847305"/>
              <a:gd name="connsiteX44" fmla="*/ 76200 w 953770"/>
              <a:gd name="connsiteY44" fmla="*/ 165463 h 1847305"/>
              <a:gd name="connsiteX45" fmla="*/ 30480 w 953770"/>
              <a:gd name="connsiteY45" fmla="*/ 140425 h 1847305"/>
              <a:gd name="connsiteX46" fmla="*/ 22860 w 953770"/>
              <a:gd name="connsiteY46" fmla="*/ 125185 h 1847305"/>
              <a:gd name="connsiteX47" fmla="*/ 11430 w 953770"/>
              <a:gd name="connsiteY47" fmla="*/ 117565 h 1847305"/>
              <a:gd name="connsiteX48" fmla="*/ 19050 w 953770"/>
              <a:gd name="connsiteY48" fmla="*/ 102325 h 1847305"/>
              <a:gd name="connsiteX49" fmla="*/ 30480 w 953770"/>
              <a:gd name="connsiteY49" fmla="*/ 113755 h 1847305"/>
              <a:gd name="connsiteX50" fmla="*/ 41910 w 953770"/>
              <a:gd name="connsiteY50" fmla="*/ 121375 h 1847305"/>
              <a:gd name="connsiteX51" fmla="*/ 60960 w 953770"/>
              <a:gd name="connsiteY51" fmla="*/ 125185 h 1847305"/>
              <a:gd name="connsiteX52" fmla="*/ 53340 w 953770"/>
              <a:gd name="connsiteY52" fmla="*/ 94705 h 1847305"/>
              <a:gd name="connsiteX53" fmla="*/ 49530 w 953770"/>
              <a:gd name="connsiteY53" fmla="*/ 75655 h 1847305"/>
              <a:gd name="connsiteX54" fmla="*/ 72390 w 953770"/>
              <a:gd name="connsiteY54" fmla="*/ 90895 h 1847305"/>
              <a:gd name="connsiteX55" fmla="*/ 83820 w 953770"/>
              <a:gd name="connsiteY55" fmla="*/ 68035 h 1847305"/>
              <a:gd name="connsiteX56" fmla="*/ 134983 w 953770"/>
              <a:gd name="connsiteY56" fmla="*/ 103414 h 1847305"/>
              <a:gd name="connsiteX57" fmla="*/ 118110 w 953770"/>
              <a:gd name="connsiteY57" fmla="*/ 71845 h 1847305"/>
              <a:gd name="connsiteX58" fmla="*/ 125730 w 953770"/>
              <a:gd name="connsiteY58" fmla="*/ 48985 h 1847305"/>
              <a:gd name="connsiteX59" fmla="*/ 133350 w 953770"/>
              <a:gd name="connsiteY59" fmla="*/ 60415 h 1847305"/>
              <a:gd name="connsiteX60" fmla="*/ 124641 w 953770"/>
              <a:gd name="connsiteY60" fmla="*/ 0 h 1847305"/>
              <a:gd name="connsiteX61" fmla="*/ 182880 w 953770"/>
              <a:gd name="connsiteY61" fmla="*/ 37555 h 1847305"/>
              <a:gd name="connsiteX62" fmla="*/ 211182 w 953770"/>
              <a:gd name="connsiteY62" fmla="*/ 49529 h 1847305"/>
              <a:gd name="connsiteX63" fmla="*/ 242207 w 953770"/>
              <a:gd name="connsiteY63" fmla="*/ 72390 h 1847305"/>
              <a:gd name="connsiteX64" fmla="*/ 283573 w 953770"/>
              <a:gd name="connsiteY64" fmla="*/ 101780 h 1847305"/>
              <a:gd name="connsiteX65" fmla="*/ 349431 w 953770"/>
              <a:gd name="connsiteY65" fmla="*/ 130084 h 1847305"/>
              <a:gd name="connsiteX66" fmla="*/ 389165 w 953770"/>
              <a:gd name="connsiteY66" fmla="*/ 156753 h 1847305"/>
              <a:gd name="connsiteX67" fmla="*/ 421277 w 953770"/>
              <a:gd name="connsiteY67" fmla="*/ 179069 h 1847305"/>
              <a:gd name="connsiteX68" fmla="*/ 457200 w 953770"/>
              <a:gd name="connsiteY68" fmla="*/ 207372 h 1847305"/>
              <a:gd name="connsiteX69" fmla="*/ 524147 w 953770"/>
              <a:gd name="connsiteY69" fmla="*/ 262890 h 1847305"/>
              <a:gd name="connsiteX70" fmla="*/ 555716 w 953770"/>
              <a:gd name="connsiteY70" fmla="*/ 292281 h 1847305"/>
              <a:gd name="connsiteX71" fmla="*/ 594360 w 953770"/>
              <a:gd name="connsiteY71" fmla="*/ 329292 h 1847305"/>
              <a:gd name="connsiteX72" fmla="*/ 622119 w 953770"/>
              <a:gd name="connsiteY72" fmla="*/ 367392 h 1847305"/>
              <a:gd name="connsiteX73" fmla="*/ 647700 w 953770"/>
              <a:gd name="connsiteY73" fmla="*/ 388075 h 1847305"/>
              <a:gd name="connsiteX74" fmla="*/ 678180 w 953770"/>
              <a:gd name="connsiteY74" fmla="*/ 433795 h 1847305"/>
              <a:gd name="connsiteX75" fmla="*/ 704850 w 953770"/>
              <a:gd name="connsiteY75" fmla="*/ 471895 h 1847305"/>
              <a:gd name="connsiteX76" fmla="*/ 741317 w 953770"/>
              <a:gd name="connsiteY76" fmla="*/ 547007 h 1847305"/>
              <a:gd name="connsiteX77" fmla="*/ 767987 w 953770"/>
              <a:gd name="connsiteY77" fmla="*/ 597625 h 1847305"/>
              <a:gd name="connsiteX78" fmla="*/ 798467 w 953770"/>
              <a:gd name="connsiteY78" fmla="*/ 648788 h 1847305"/>
              <a:gd name="connsiteX79" fmla="*/ 807176 w 953770"/>
              <a:gd name="connsiteY79" fmla="*/ 564968 h 1847305"/>
              <a:gd name="connsiteX80" fmla="*/ 801188 w 953770"/>
              <a:gd name="connsiteY80" fmla="*/ 499654 h 1847305"/>
              <a:gd name="connsiteX81" fmla="*/ 796290 w 953770"/>
              <a:gd name="connsiteY81" fmla="*/ 399505 h 1847305"/>
              <a:gd name="connsiteX82" fmla="*/ 792480 w 953770"/>
              <a:gd name="connsiteY82" fmla="*/ 334735 h 1847305"/>
              <a:gd name="connsiteX83" fmla="*/ 784860 w 953770"/>
              <a:gd name="connsiteY83" fmla="*/ 289015 h 1847305"/>
              <a:gd name="connsiteX84" fmla="*/ 788670 w 953770"/>
              <a:gd name="connsiteY84" fmla="*/ 193765 h 1847305"/>
              <a:gd name="connsiteX85" fmla="*/ 792480 w 953770"/>
              <a:gd name="connsiteY85" fmla="*/ 174715 h 1847305"/>
              <a:gd name="connsiteX86" fmla="*/ 800100 w 953770"/>
              <a:gd name="connsiteY86" fmla="*/ 197575 h 1847305"/>
              <a:gd name="connsiteX87" fmla="*/ 803910 w 953770"/>
              <a:gd name="connsiteY87" fmla="*/ 235675 h 1847305"/>
              <a:gd name="connsiteX88" fmla="*/ 807720 w 953770"/>
              <a:gd name="connsiteY88" fmla="*/ 266155 h 1847305"/>
              <a:gd name="connsiteX89" fmla="*/ 815340 w 953770"/>
              <a:gd name="connsiteY89" fmla="*/ 254725 h 1847305"/>
              <a:gd name="connsiteX90" fmla="*/ 826770 w 953770"/>
              <a:gd name="connsiteY90" fmla="*/ 224245 h 1847305"/>
              <a:gd name="connsiteX91" fmla="*/ 845820 w 953770"/>
              <a:gd name="connsiteY91" fmla="*/ 178525 h 1847305"/>
              <a:gd name="connsiteX92" fmla="*/ 853440 w 953770"/>
              <a:gd name="connsiteY92" fmla="*/ 193765 h 1847305"/>
              <a:gd name="connsiteX93" fmla="*/ 868680 w 953770"/>
              <a:gd name="connsiteY93" fmla="*/ 216625 h 1847305"/>
              <a:gd name="connsiteX94" fmla="*/ 876300 w 953770"/>
              <a:gd name="connsiteY94" fmla="*/ 197575 h 1847305"/>
              <a:gd name="connsiteX95" fmla="*/ 883920 w 953770"/>
              <a:gd name="connsiteY95" fmla="*/ 186145 h 1847305"/>
              <a:gd name="connsiteX96" fmla="*/ 887730 w 953770"/>
              <a:gd name="connsiteY96" fmla="*/ 235675 h 1847305"/>
              <a:gd name="connsiteX97" fmla="*/ 894806 w 953770"/>
              <a:gd name="connsiteY97" fmla="*/ 263434 h 1847305"/>
              <a:gd name="connsiteX98" fmla="*/ 906780 w 953770"/>
              <a:gd name="connsiteY98" fmla="*/ 224245 h 1847305"/>
              <a:gd name="connsiteX99" fmla="*/ 929640 w 953770"/>
              <a:gd name="connsiteY99" fmla="*/ 216625 h 1847305"/>
              <a:gd name="connsiteX100" fmla="*/ 933450 w 953770"/>
              <a:gd name="connsiteY100" fmla="*/ 205195 h 1847305"/>
              <a:gd name="connsiteX101" fmla="*/ 944880 w 953770"/>
              <a:gd name="connsiteY101" fmla="*/ 239485 h 1847305"/>
              <a:gd name="connsiteX102" fmla="*/ 951956 w 953770"/>
              <a:gd name="connsiteY102" fmla="*/ 308610 h 1847305"/>
              <a:gd name="connsiteX103" fmla="*/ 951412 w 953770"/>
              <a:gd name="connsiteY103" fmla="*/ 382633 h 1847305"/>
              <a:gd name="connsiteX104" fmla="*/ 952500 w 953770"/>
              <a:gd name="connsiteY104" fmla="*/ 468085 h 1847305"/>
              <a:gd name="connsiteX105" fmla="*/ 950867 w 953770"/>
              <a:gd name="connsiteY105" fmla="*/ 549728 h 1847305"/>
              <a:gd name="connsiteX106" fmla="*/ 945969 w 953770"/>
              <a:gd name="connsiteY106" fmla="*/ 643345 h 1847305"/>
              <a:gd name="connsiteX107" fmla="*/ 946513 w 953770"/>
              <a:gd name="connsiteY107" fmla="*/ 729342 h 1847305"/>
              <a:gd name="connsiteX108" fmla="*/ 938893 w 953770"/>
              <a:gd name="connsiteY108" fmla="*/ 785948 h 1847305"/>
              <a:gd name="connsiteX109" fmla="*/ 941070 w 953770"/>
              <a:gd name="connsiteY109" fmla="*/ 860515 h 1847305"/>
              <a:gd name="connsiteX110" fmla="*/ 933450 w 953770"/>
              <a:gd name="connsiteY110" fmla="*/ 932905 h 1847305"/>
              <a:gd name="connsiteX111" fmla="*/ 925830 w 953770"/>
              <a:gd name="connsiteY111" fmla="*/ 986245 h 1847305"/>
              <a:gd name="connsiteX112" fmla="*/ 929640 w 953770"/>
              <a:gd name="connsiteY112" fmla="*/ 1054825 h 1847305"/>
              <a:gd name="connsiteX113" fmla="*/ 927463 w 953770"/>
              <a:gd name="connsiteY113" fmla="*/ 1128303 h 1847305"/>
              <a:gd name="connsiteX114" fmla="*/ 917121 w 953770"/>
              <a:gd name="connsiteY114" fmla="*/ 1209402 h 1847305"/>
              <a:gd name="connsiteX115" fmla="*/ 917665 w 953770"/>
              <a:gd name="connsiteY115" fmla="*/ 1274172 h 1847305"/>
              <a:gd name="connsiteX116" fmla="*/ 907324 w 953770"/>
              <a:gd name="connsiteY116" fmla="*/ 1338942 h 1847305"/>
              <a:gd name="connsiteX117" fmla="*/ 910590 w 953770"/>
              <a:gd name="connsiteY117" fmla="*/ 1378675 h 1847305"/>
              <a:gd name="connsiteX118" fmla="*/ 902970 w 953770"/>
              <a:gd name="connsiteY118" fmla="*/ 1458141 h 1847305"/>
              <a:gd name="connsiteX119" fmla="*/ 898071 w 953770"/>
              <a:gd name="connsiteY119" fmla="*/ 1522911 h 1847305"/>
              <a:gd name="connsiteX120" fmla="*/ 892628 w 953770"/>
              <a:gd name="connsiteY120" fmla="*/ 1570808 h 1847305"/>
              <a:gd name="connsiteX121" fmla="*/ 887730 w 953770"/>
              <a:gd name="connsiteY121" fmla="*/ 1607275 h 1847305"/>
              <a:gd name="connsiteX122" fmla="*/ 643891 w 953770"/>
              <a:gd name="connsiteY122" fmla="*/ 1847305 h 1847305"/>
              <a:gd name="connsiteX123" fmla="*/ 643891 w 953770"/>
              <a:gd name="connsiteY123" fmla="*/ 1847305 h 1847305"/>
              <a:gd name="connsiteX0" fmla="*/ 643891 w 953770"/>
              <a:gd name="connsiteY0" fmla="*/ 1847305 h 1847305"/>
              <a:gd name="connsiteX1" fmla="*/ 692331 w 953770"/>
              <a:gd name="connsiteY1" fmla="*/ 1748789 h 1847305"/>
              <a:gd name="connsiteX2" fmla="*/ 699407 w 953770"/>
              <a:gd name="connsiteY2" fmla="*/ 1677488 h 1847305"/>
              <a:gd name="connsiteX3" fmla="*/ 717913 w 953770"/>
              <a:gd name="connsiteY3" fmla="*/ 1599111 h 1847305"/>
              <a:gd name="connsiteX4" fmla="*/ 730975 w 953770"/>
              <a:gd name="connsiteY4" fmla="*/ 1538151 h 1847305"/>
              <a:gd name="connsiteX5" fmla="*/ 725533 w 953770"/>
              <a:gd name="connsiteY5" fmla="*/ 1422217 h 1847305"/>
              <a:gd name="connsiteX6" fmla="*/ 729342 w 953770"/>
              <a:gd name="connsiteY6" fmla="*/ 1355815 h 1847305"/>
              <a:gd name="connsiteX7" fmla="*/ 725534 w 953770"/>
              <a:gd name="connsiteY7" fmla="*/ 1264919 h 1847305"/>
              <a:gd name="connsiteX8" fmla="*/ 717369 w 953770"/>
              <a:gd name="connsiteY8" fmla="*/ 1234440 h 1847305"/>
              <a:gd name="connsiteX9" fmla="*/ 724444 w 953770"/>
              <a:gd name="connsiteY9" fmla="*/ 1199061 h 1847305"/>
              <a:gd name="connsiteX10" fmla="*/ 716824 w 953770"/>
              <a:gd name="connsiteY10" fmla="*/ 1118506 h 1847305"/>
              <a:gd name="connsiteX11" fmla="*/ 715192 w 953770"/>
              <a:gd name="connsiteY11" fmla="*/ 1000397 h 1847305"/>
              <a:gd name="connsiteX12" fmla="*/ 709204 w 953770"/>
              <a:gd name="connsiteY12" fmla="*/ 943791 h 1847305"/>
              <a:gd name="connsiteX13" fmla="*/ 693420 w 953770"/>
              <a:gd name="connsiteY13" fmla="*/ 879565 h 1847305"/>
              <a:gd name="connsiteX14" fmla="*/ 685800 w 953770"/>
              <a:gd name="connsiteY14" fmla="*/ 856705 h 1847305"/>
              <a:gd name="connsiteX15" fmla="*/ 674370 w 953770"/>
              <a:gd name="connsiteY15" fmla="*/ 830035 h 1847305"/>
              <a:gd name="connsiteX16" fmla="*/ 666750 w 953770"/>
              <a:gd name="connsiteY16" fmla="*/ 814795 h 1847305"/>
              <a:gd name="connsiteX17" fmla="*/ 659130 w 953770"/>
              <a:gd name="connsiteY17" fmla="*/ 791935 h 1847305"/>
              <a:gd name="connsiteX18" fmla="*/ 655320 w 953770"/>
              <a:gd name="connsiteY18" fmla="*/ 776695 h 1847305"/>
              <a:gd name="connsiteX19" fmla="*/ 647700 w 953770"/>
              <a:gd name="connsiteY19" fmla="*/ 765265 h 1847305"/>
              <a:gd name="connsiteX20" fmla="*/ 640080 w 953770"/>
              <a:gd name="connsiteY20" fmla="*/ 734785 h 1847305"/>
              <a:gd name="connsiteX21" fmla="*/ 636270 w 953770"/>
              <a:gd name="connsiteY21" fmla="*/ 723355 h 1847305"/>
              <a:gd name="connsiteX22" fmla="*/ 632460 w 953770"/>
              <a:gd name="connsiteY22" fmla="*/ 708115 h 1847305"/>
              <a:gd name="connsiteX23" fmla="*/ 624840 w 953770"/>
              <a:gd name="connsiteY23" fmla="*/ 696685 h 1847305"/>
              <a:gd name="connsiteX24" fmla="*/ 621030 w 953770"/>
              <a:gd name="connsiteY24" fmla="*/ 681445 h 1847305"/>
              <a:gd name="connsiteX25" fmla="*/ 605790 w 953770"/>
              <a:gd name="connsiteY25" fmla="*/ 650965 h 1847305"/>
              <a:gd name="connsiteX26" fmla="*/ 586740 w 953770"/>
              <a:gd name="connsiteY26" fmla="*/ 620485 h 1847305"/>
              <a:gd name="connsiteX27" fmla="*/ 567690 w 953770"/>
              <a:gd name="connsiteY27" fmla="*/ 582385 h 1847305"/>
              <a:gd name="connsiteX28" fmla="*/ 567690 w 953770"/>
              <a:gd name="connsiteY28" fmla="*/ 582385 h 1847305"/>
              <a:gd name="connsiteX29" fmla="*/ 537210 w 953770"/>
              <a:gd name="connsiteY29" fmla="*/ 536665 h 1847305"/>
              <a:gd name="connsiteX30" fmla="*/ 518160 w 953770"/>
              <a:gd name="connsiteY30" fmla="*/ 502375 h 1847305"/>
              <a:gd name="connsiteX31" fmla="*/ 510540 w 953770"/>
              <a:gd name="connsiteY31" fmla="*/ 490945 h 1847305"/>
              <a:gd name="connsiteX32" fmla="*/ 468630 w 953770"/>
              <a:gd name="connsiteY32" fmla="*/ 452845 h 1847305"/>
              <a:gd name="connsiteX33" fmla="*/ 434340 w 953770"/>
              <a:gd name="connsiteY33" fmla="*/ 414745 h 1847305"/>
              <a:gd name="connsiteX34" fmla="*/ 403860 w 953770"/>
              <a:gd name="connsiteY34" fmla="*/ 388075 h 1847305"/>
              <a:gd name="connsiteX35" fmla="*/ 369570 w 953770"/>
              <a:gd name="connsiteY35" fmla="*/ 357595 h 1847305"/>
              <a:gd name="connsiteX36" fmla="*/ 342900 w 953770"/>
              <a:gd name="connsiteY36" fmla="*/ 342355 h 1847305"/>
              <a:gd name="connsiteX37" fmla="*/ 308610 w 953770"/>
              <a:gd name="connsiteY37" fmla="*/ 315685 h 1847305"/>
              <a:gd name="connsiteX38" fmla="*/ 281940 w 953770"/>
              <a:gd name="connsiteY38" fmla="*/ 300445 h 1847305"/>
              <a:gd name="connsiteX39" fmla="*/ 270510 w 953770"/>
              <a:gd name="connsiteY39" fmla="*/ 292825 h 1847305"/>
              <a:gd name="connsiteX40" fmla="*/ 224246 w 953770"/>
              <a:gd name="connsiteY40" fmla="*/ 261801 h 1847305"/>
              <a:gd name="connsiteX41" fmla="*/ 188323 w 953770"/>
              <a:gd name="connsiteY41" fmla="*/ 244927 h 1847305"/>
              <a:gd name="connsiteX42" fmla="*/ 163286 w 953770"/>
              <a:gd name="connsiteY42" fmla="*/ 212815 h 1847305"/>
              <a:gd name="connsiteX43" fmla="*/ 117566 w 953770"/>
              <a:gd name="connsiteY43" fmla="*/ 193221 h 1847305"/>
              <a:gd name="connsiteX44" fmla="*/ 76200 w 953770"/>
              <a:gd name="connsiteY44" fmla="*/ 165463 h 1847305"/>
              <a:gd name="connsiteX45" fmla="*/ 30480 w 953770"/>
              <a:gd name="connsiteY45" fmla="*/ 140425 h 1847305"/>
              <a:gd name="connsiteX46" fmla="*/ 22860 w 953770"/>
              <a:gd name="connsiteY46" fmla="*/ 125185 h 1847305"/>
              <a:gd name="connsiteX47" fmla="*/ 11430 w 953770"/>
              <a:gd name="connsiteY47" fmla="*/ 117565 h 1847305"/>
              <a:gd name="connsiteX48" fmla="*/ 19050 w 953770"/>
              <a:gd name="connsiteY48" fmla="*/ 102325 h 1847305"/>
              <a:gd name="connsiteX49" fmla="*/ 30480 w 953770"/>
              <a:gd name="connsiteY49" fmla="*/ 113755 h 1847305"/>
              <a:gd name="connsiteX50" fmla="*/ 41910 w 953770"/>
              <a:gd name="connsiteY50" fmla="*/ 121375 h 1847305"/>
              <a:gd name="connsiteX51" fmla="*/ 60960 w 953770"/>
              <a:gd name="connsiteY51" fmla="*/ 125185 h 1847305"/>
              <a:gd name="connsiteX52" fmla="*/ 53340 w 953770"/>
              <a:gd name="connsiteY52" fmla="*/ 94705 h 1847305"/>
              <a:gd name="connsiteX53" fmla="*/ 49530 w 953770"/>
              <a:gd name="connsiteY53" fmla="*/ 75655 h 1847305"/>
              <a:gd name="connsiteX54" fmla="*/ 72390 w 953770"/>
              <a:gd name="connsiteY54" fmla="*/ 90895 h 1847305"/>
              <a:gd name="connsiteX55" fmla="*/ 83820 w 953770"/>
              <a:gd name="connsiteY55" fmla="*/ 68035 h 1847305"/>
              <a:gd name="connsiteX56" fmla="*/ 134983 w 953770"/>
              <a:gd name="connsiteY56" fmla="*/ 103414 h 1847305"/>
              <a:gd name="connsiteX57" fmla="*/ 118110 w 953770"/>
              <a:gd name="connsiteY57" fmla="*/ 71845 h 1847305"/>
              <a:gd name="connsiteX58" fmla="*/ 125730 w 953770"/>
              <a:gd name="connsiteY58" fmla="*/ 48985 h 1847305"/>
              <a:gd name="connsiteX59" fmla="*/ 133350 w 953770"/>
              <a:gd name="connsiteY59" fmla="*/ 60415 h 1847305"/>
              <a:gd name="connsiteX60" fmla="*/ 124641 w 953770"/>
              <a:gd name="connsiteY60" fmla="*/ 0 h 1847305"/>
              <a:gd name="connsiteX61" fmla="*/ 182880 w 953770"/>
              <a:gd name="connsiteY61" fmla="*/ 37555 h 1847305"/>
              <a:gd name="connsiteX62" fmla="*/ 211182 w 953770"/>
              <a:gd name="connsiteY62" fmla="*/ 49529 h 1847305"/>
              <a:gd name="connsiteX63" fmla="*/ 242207 w 953770"/>
              <a:gd name="connsiteY63" fmla="*/ 72390 h 1847305"/>
              <a:gd name="connsiteX64" fmla="*/ 283573 w 953770"/>
              <a:gd name="connsiteY64" fmla="*/ 101780 h 1847305"/>
              <a:gd name="connsiteX65" fmla="*/ 349431 w 953770"/>
              <a:gd name="connsiteY65" fmla="*/ 130084 h 1847305"/>
              <a:gd name="connsiteX66" fmla="*/ 389165 w 953770"/>
              <a:gd name="connsiteY66" fmla="*/ 156753 h 1847305"/>
              <a:gd name="connsiteX67" fmla="*/ 421277 w 953770"/>
              <a:gd name="connsiteY67" fmla="*/ 179069 h 1847305"/>
              <a:gd name="connsiteX68" fmla="*/ 457200 w 953770"/>
              <a:gd name="connsiteY68" fmla="*/ 207372 h 1847305"/>
              <a:gd name="connsiteX69" fmla="*/ 524147 w 953770"/>
              <a:gd name="connsiteY69" fmla="*/ 262890 h 1847305"/>
              <a:gd name="connsiteX70" fmla="*/ 555716 w 953770"/>
              <a:gd name="connsiteY70" fmla="*/ 292281 h 1847305"/>
              <a:gd name="connsiteX71" fmla="*/ 594360 w 953770"/>
              <a:gd name="connsiteY71" fmla="*/ 329292 h 1847305"/>
              <a:gd name="connsiteX72" fmla="*/ 622119 w 953770"/>
              <a:gd name="connsiteY72" fmla="*/ 367392 h 1847305"/>
              <a:gd name="connsiteX73" fmla="*/ 647700 w 953770"/>
              <a:gd name="connsiteY73" fmla="*/ 388075 h 1847305"/>
              <a:gd name="connsiteX74" fmla="*/ 678180 w 953770"/>
              <a:gd name="connsiteY74" fmla="*/ 433795 h 1847305"/>
              <a:gd name="connsiteX75" fmla="*/ 704850 w 953770"/>
              <a:gd name="connsiteY75" fmla="*/ 471895 h 1847305"/>
              <a:gd name="connsiteX76" fmla="*/ 741317 w 953770"/>
              <a:gd name="connsiteY76" fmla="*/ 547007 h 1847305"/>
              <a:gd name="connsiteX77" fmla="*/ 767987 w 953770"/>
              <a:gd name="connsiteY77" fmla="*/ 597625 h 1847305"/>
              <a:gd name="connsiteX78" fmla="*/ 798467 w 953770"/>
              <a:gd name="connsiteY78" fmla="*/ 648788 h 1847305"/>
              <a:gd name="connsiteX79" fmla="*/ 807176 w 953770"/>
              <a:gd name="connsiteY79" fmla="*/ 564968 h 1847305"/>
              <a:gd name="connsiteX80" fmla="*/ 801188 w 953770"/>
              <a:gd name="connsiteY80" fmla="*/ 499654 h 1847305"/>
              <a:gd name="connsiteX81" fmla="*/ 796290 w 953770"/>
              <a:gd name="connsiteY81" fmla="*/ 399505 h 1847305"/>
              <a:gd name="connsiteX82" fmla="*/ 792480 w 953770"/>
              <a:gd name="connsiteY82" fmla="*/ 334735 h 1847305"/>
              <a:gd name="connsiteX83" fmla="*/ 784860 w 953770"/>
              <a:gd name="connsiteY83" fmla="*/ 289015 h 1847305"/>
              <a:gd name="connsiteX84" fmla="*/ 788670 w 953770"/>
              <a:gd name="connsiteY84" fmla="*/ 193765 h 1847305"/>
              <a:gd name="connsiteX85" fmla="*/ 792480 w 953770"/>
              <a:gd name="connsiteY85" fmla="*/ 174715 h 1847305"/>
              <a:gd name="connsiteX86" fmla="*/ 800100 w 953770"/>
              <a:gd name="connsiteY86" fmla="*/ 197575 h 1847305"/>
              <a:gd name="connsiteX87" fmla="*/ 803910 w 953770"/>
              <a:gd name="connsiteY87" fmla="*/ 235675 h 1847305"/>
              <a:gd name="connsiteX88" fmla="*/ 807720 w 953770"/>
              <a:gd name="connsiteY88" fmla="*/ 266155 h 1847305"/>
              <a:gd name="connsiteX89" fmla="*/ 815340 w 953770"/>
              <a:gd name="connsiteY89" fmla="*/ 254725 h 1847305"/>
              <a:gd name="connsiteX90" fmla="*/ 826770 w 953770"/>
              <a:gd name="connsiteY90" fmla="*/ 224245 h 1847305"/>
              <a:gd name="connsiteX91" fmla="*/ 845820 w 953770"/>
              <a:gd name="connsiteY91" fmla="*/ 178525 h 1847305"/>
              <a:gd name="connsiteX92" fmla="*/ 853440 w 953770"/>
              <a:gd name="connsiteY92" fmla="*/ 193765 h 1847305"/>
              <a:gd name="connsiteX93" fmla="*/ 868680 w 953770"/>
              <a:gd name="connsiteY93" fmla="*/ 216625 h 1847305"/>
              <a:gd name="connsiteX94" fmla="*/ 876300 w 953770"/>
              <a:gd name="connsiteY94" fmla="*/ 197575 h 1847305"/>
              <a:gd name="connsiteX95" fmla="*/ 883920 w 953770"/>
              <a:gd name="connsiteY95" fmla="*/ 186145 h 1847305"/>
              <a:gd name="connsiteX96" fmla="*/ 887730 w 953770"/>
              <a:gd name="connsiteY96" fmla="*/ 235675 h 1847305"/>
              <a:gd name="connsiteX97" fmla="*/ 894806 w 953770"/>
              <a:gd name="connsiteY97" fmla="*/ 263434 h 1847305"/>
              <a:gd name="connsiteX98" fmla="*/ 906780 w 953770"/>
              <a:gd name="connsiteY98" fmla="*/ 224245 h 1847305"/>
              <a:gd name="connsiteX99" fmla="*/ 929640 w 953770"/>
              <a:gd name="connsiteY99" fmla="*/ 216625 h 1847305"/>
              <a:gd name="connsiteX100" fmla="*/ 933450 w 953770"/>
              <a:gd name="connsiteY100" fmla="*/ 205195 h 1847305"/>
              <a:gd name="connsiteX101" fmla="*/ 944880 w 953770"/>
              <a:gd name="connsiteY101" fmla="*/ 239485 h 1847305"/>
              <a:gd name="connsiteX102" fmla="*/ 951956 w 953770"/>
              <a:gd name="connsiteY102" fmla="*/ 308610 h 1847305"/>
              <a:gd name="connsiteX103" fmla="*/ 951412 w 953770"/>
              <a:gd name="connsiteY103" fmla="*/ 382633 h 1847305"/>
              <a:gd name="connsiteX104" fmla="*/ 952500 w 953770"/>
              <a:gd name="connsiteY104" fmla="*/ 468085 h 1847305"/>
              <a:gd name="connsiteX105" fmla="*/ 950867 w 953770"/>
              <a:gd name="connsiteY105" fmla="*/ 549728 h 1847305"/>
              <a:gd name="connsiteX106" fmla="*/ 945969 w 953770"/>
              <a:gd name="connsiteY106" fmla="*/ 643345 h 1847305"/>
              <a:gd name="connsiteX107" fmla="*/ 946513 w 953770"/>
              <a:gd name="connsiteY107" fmla="*/ 729342 h 1847305"/>
              <a:gd name="connsiteX108" fmla="*/ 938893 w 953770"/>
              <a:gd name="connsiteY108" fmla="*/ 785948 h 1847305"/>
              <a:gd name="connsiteX109" fmla="*/ 941070 w 953770"/>
              <a:gd name="connsiteY109" fmla="*/ 860515 h 1847305"/>
              <a:gd name="connsiteX110" fmla="*/ 933450 w 953770"/>
              <a:gd name="connsiteY110" fmla="*/ 932905 h 1847305"/>
              <a:gd name="connsiteX111" fmla="*/ 925830 w 953770"/>
              <a:gd name="connsiteY111" fmla="*/ 986245 h 1847305"/>
              <a:gd name="connsiteX112" fmla="*/ 929640 w 953770"/>
              <a:gd name="connsiteY112" fmla="*/ 1054825 h 1847305"/>
              <a:gd name="connsiteX113" fmla="*/ 927463 w 953770"/>
              <a:gd name="connsiteY113" fmla="*/ 1128303 h 1847305"/>
              <a:gd name="connsiteX114" fmla="*/ 917121 w 953770"/>
              <a:gd name="connsiteY114" fmla="*/ 1209402 h 1847305"/>
              <a:gd name="connsiteX115" fmla="*/ 917665 w 953770"/>
              <a:gd name="connsiteY115" fmla="*/ 1274172 h 1847305"/>
              <a:gd name="connsiteX116" fmla="*/ 907324 w 953770"/>
              <a:gd name="connsiteY116" fmla="*/ 1338942 h 1847305"/>
              <a:gd name="connsiteX117" fmla="*/ 910590 w 953770"/>
              <a:gd name="connsiteY117" fmla="*/ 1378675 h 1847305"/>
              <a:gd name="connsiteX118" fmla="*/ 902970 w 953770"/>
              <a:gd name="connsiteY118" fmla="*/ 1458141 h 1847305"/>
              <a:gd name="connsiteX119" fmla="*/ 898071 w 953770"/>
              <a:gd name="connsiteY119" fmla="*/ 1522911 h 1847305"/>
              <a:gd name="connsiteX120" fmla="*/ 892628 w 953770"/>
              <a:gd name="connsiteY120" fmla="*/ 1570808 h 1847305"/>
              <a:gd name="connsiteX121" fmla="*/ 887730 w 953770"/>
              <a:gd name="connsiteY121" fmla="*/ 1607275 h 1847305"/>
              <a:gd name="connsiteX122" fmla="*/ 643891 w 953770"/>
              <a:gd name="connsiteY122" fmla="*/ 1847305 h 1847305"/>
              <a:gd name="connsiteX123" fmla="*/ 643891 w 953770"/>
              <a:gd name="connsiteY123" fmla="*/ 1847305 h 1847305"/>
              <a:gd name="connsiteX0" fmla="*/ 643891 w 953770"/>
              <a:gd name="connsiteY0" fmla="*/ 1847305 h 1847305"/>
              <a:gd name="connsiteX1" fmla="*/ 692331 w 953770"/>
              <a:gd name="connsiteY1" fmla="*/ 1748789 h 1847305"/>
              <a:gd name="connsiteX2" fmla="*/ 699407 w 953770"/>
              <a:gd name="connsiteY2" fmla="*/ 1677488 h 1847305"/>
              <a:gd name="connsiteX3" fmla="*/ 717913 w 953770"/>
              <a:gd name="connsiteY3" fmla="*/ 1599111 h 1847305"/>
              <a:gd name="connsiteX4" fmla="*/ 730975 w 953770"/>
              <a:gd name="connsiteY4" fmla="*/ 1538151 h 1847305"/>
              <a:gd name="connsiteX5" fmla="*/ 725533 w 953770"/>
              <a:gd name="connsiteY5" fmla="*/ 1422217 h 1847305"/>
              <a:gd name="connsiteX6" fmla="*/ 729342 w 953770"/>
              <a:gd name="connsiteY6" fmla="*/ 1355815 h 1847305"/>
              <a:gd name="connsiteX7" fmla="*/ 725534 w 953770"/>
              <a:gd name="connsiteY7" fmla="*/ 1264919 h 1847305"/>
              <a:gd name="connsiteX8" fmla="*/ 717369 w 953770"/>
              <a:gd name="connsiteY8" fmla="*/ 1234440 h 1847305"/>
              <a:gd name="connsiteX9" fmla="*/ 724444 w 953770"/>
              <a:gd name="connsiteY9" fmla="*/ 1199061 h 1847305"/>
              <a:gd name="connsiteX10" fmla="*/ 716824 w 953770"/>
              <a:gd name="connsiteY10" fmla="*/ 1118506 h 1847305"/>
              <a:gd name="connsiteX11" fmla="*/ 715192 w 953770"/>
              <a:gd name="connsiteY11" fmla="*/ 1000397 h 1847305"/>
              <a:gd name="connsiteX12" fmla="*/ 709204 w 953770"/>
              <a:gd name="connsiteY12" fmla="*/ 943791 h 1847305"/>
              <a:gd name="connsiteX13" fmla="*/ 693420 w 953770"/>
              <a:gd name="connsiteY13" fmla="*/ 879565 h 1847305"/>
              <a:gd name="connsiteX14" fmla="*/ 685800 w 953770"/>
              <a:gd name="connsiteY14" fmla="*/ 856705 h 1847305"/>
              <a:gd name="connsiteX15" fmla="*/ 674370 w 953770"/>
              <a:gd name="connsiteY15" fmla="*/ 830035 h 1847305"/>
              <a:gd name="connsiteX16" fmla="*/ 666750 w 953770"/>
              <a:gd name="connsiteY16" fmla="*/ 814795 h 1847305"/>
              <a:gd name="connsiteX17" fmla="*/ 659130 w 953770"/>
              <a:gd name="connsiteY17" fmla="*/ 791935 h 1847305"/>
              <a:gd name="connsiteX18" fmla="*/ 655320 w 953770"/>
              <a:gd name="connsiteY18" fmla="*/ 776695 h 1847305"/>
              <a:gd name="connsiteX19" fmla="*/ 647700 w 953770"/>
              <a:gd name="connsiteY19" fmla="*/ 765265 h 1847305"/>
              <a:gd name="connsiteX20" fmla="*/ 640080 w 953770"/>
              <a:gd name="connsiteY20" fmla="*/ 734785 h 1847305"/>
              <a:gd name="connsiteX21" fmla="*/ 636270 w 953770"/>
              <a:gd name="connsiteY21" fmla="*/ 723355 h 1847305"/>
              <a:gd name="connsiteX22" fmla="*/ 632460 w 953770"/>
              <a:gd name="connsiteY22" fmla="*/ 708115 h 1847305"/>
              <a:gd name="connsiteX23" fmla="*/ 624840 w 953770"/>
              <a:gd name="connsiteY23" fmla="*/ 696685 h 1847305"/>
              <a:gd name="connsiteX24" fmla="*/ 621030 w 953770"/>
              <a:gd name="connsiteY24" fmla="*/ 681445 h 1847305"/>
              <a:gd name="connsiteX25" fmla="*/ 605790 w 953770"/>
              <a:gd name="connsiteY25" fmla="*/ 650965 h 1847305"/>
              <a:gd name="connsiteX26" fmla="*/ 586740 w 953770"/>
              <a:gd name="connsiteY26" fmla="*/ 620485 h 1847305"/>
              <a:gd name="connsiteX27" fmla="*/ 567690 w 953770"/>
              <a:gd name="connsiteY27" fmla="*/ 582385 h 1847305"/>
              <a:gd name="connsiteX28" fmla="*/ 567690 w 953770"/>
              <a:gd name="connsiteY28" fmla="*/ 582385 h 1847305"/>
              <a:gd name="connsiteX29" fmla="*/ 537210 w 953770"/>
              <a:gd name="connsiteY29" fmla="*/ 536665 h 1847305"/>
              <a:gd name="connsiteX30" fmla="*/ 518160 w 953770"/>
              <a:gd name="connsiteY30" fmla="*/ 502375 h 1847305"/>
              <a:gd name="connsiteX31" fmla="*/ 510540 w 953770"/>
              <a:gd name="connsiteY31" fmla="*/ 490945 h 1847305"/>
              <a:gd name="connsiteX32" fmla="*/ 468630 w 953770"/>
              <a:gd name="connsiteY32" fmla="*/ 452845 h 1847305"/>
              <a:gd name="connsiteX33" fmla="*/ 434340 w 953770"/>
              <a:gd name="connsiteY33" fmla="*/ 414745 h 1847305"/>
              <a:gd name="connsiteX34" fmla="*/ 403860 w 953770"/>
              <a:gd name="connsiteY34" fmla="*/ 388075 h 1847305"/>
              <a:gd name="connsiteX35" fmla="*/ 369570 w 953770"/>
              <a:gd name="connsiteY35" fmla="*/ 357595 h 1847305"/>
              <a:gd name="connsiteX36" fmla="*/ 342900 w 953770"/>
              <a:gd name="connsiteY36" fmla="*/ 342355 h 1847305"/>
              <a:gd name="connsiteX37" fmla="*/ 308610 w 953770"/>
              <a:gd name="connsiteY37" fmla="*/ 315685 h 1847305"/>
              <a:gd name="connsiteX38" fmla="*/ 281940 w 953770"/>
              <a:gd name="connsiteY38" fmla="*/ 300445 h 1847305"/>
              <a:gd name="connsiteX39" fmla="*/ 270510 w 953770"/>
              <a:gd name="connsiteY39" fmla="*/ 292825 h 1847305"/>
              <a:gd name="connsiteX40" fmla="*/ 224246 w 953770"/>
              <a:gd name="connsiteY40" fmla="*/ 261801 h 1847305"/>
              <a:gd name="connsiteX41" fmla="*/ 188323 w 953770"/>
              <a:gd name="connsiteY41" fmla="*/ 244927 h 1847305"/>
              <a:gd name="connsiteX42" fmla="*/ 163286 w 953770"/>
              <a:gd name="connsiteY42" fmla="*/ 212815 h 1847305"/>
              <a:gd name="connsiteX43" fmla="*/ 117566 w 953770"/>
              <a:gd name="connsiteY43" fmla="*/ 193221 h 1847305"/>
              <a:gd name="connsiteX44" fmla="*/ 76200 w 953770"/>
              <a:gd name="connsiteY44" fmla="*/ 165463 h 1847305"/>
              <a:gd name="connsiteX45" fmla="*/ 30480 w 953770"/>
              <a:gd name="connsiteY45" fmla="*/ 140425 h 1847305"/>
              <a:gd name="connsiteX46" fmla="*/ 22860 w 953770"/>
              <a:gd name="connsiteY46" fmla="*/ 125185 h 1847305"/>
              <a:gd name="connsiteX47" fmla="*/ 11430 w 953770"/>
              <a:gd name="connsiteY47" fmla="*/ 117565 h 1847305"/>
              <a:gd name="connsiteX48" fmla="*/ 19050 w 953770"/>
              <a:gd name="connsiteY48" fmla="*/ 102325 h 1847305"/>
              <a:gd name="connsiteX49" fmla="*/ 30480 w 953770"/>
              <a:gd name="connsiteY49" fmla="*/ 113755 h 1847305"/>
              <a:gd name="connsiteX50" fmla="*/ 41910 w 953770"/>
              <a:gd name="connsiteY50" fmla="*/ 121375 h 1847305"/>
              <a:gd name="connsiteX51" fmla="*/ 60960 w 953770"/>
              <a:gd name="connsiteY51" fmla="*/ 125185 h 1847305"/>
              <a:gd name="connsiteX52" fmla="*/ 53340 w 953770"/>
              <a:gd name="connsiteY52" fmla="*/ 94705 h 1847305"/>
              <a:gd name="connsiteX53" fmla="*/ 49530 w 953770"/>
              <a:gd name="connsiteY53" fmla="*/ 75655 h 1847305"/>
              <a:gd name="connsiteX54" fmla="*/ 72390 w 953770"/>
              <a:gd name="connsiteY54" fmla="*/ 90895 h 1847305"/>
              <a:gd name="connsiteX55" fmla="*/ 83820 w 953770"/>
              <a:gd name="connsiteY55" fmla="*/ 68035 h 1847305"/>
              <a:gd name="connsiteX56" fmla="*/ 134983 w 953770"/>
              <a:gd name="connsiteY56" fmla="*/ 103414 h 1847305"/>
              <a:gd name="connsiteX57" fmla="*/ 118110 w 953770"/>
              <a:gd name="connsiteY57" fmla="*/ 71845 h 1847305"/>
              <a:gd name="connsiteX58" fmla="*/ 125730 w 953770"/>
              <a:gd name="connsiteY58" fmla="*/ 48985 h 1847305"/>
              <a:gd name="connsiteX59" fmla="*/ 201386 w 953770"/>
              <a:gd name="connsiteY59" fmla="*/ 120286 h 1847305"/>
              <a:gd name="connsiteX60" fmla="*/ 124641 w 953770"/>
              <a:gd name="connsiteY60" fmla="*/ 0 h 1847305"/>
              <a:gd name="connsiteX61" fmla="*/ 182880 w 953770"/>
              <a:gd name="connsiteY61" fmla="*/ 37555 h 1847305"/>
              <a:gd name="connsiteX62" fmla="*/ 211182 w 953770"/>
              <a:gd name="connsiteY62" fmla="*/ 49529 h 1847305"/>
              <a:gd name="connsiteX63" fmla="*/ 242207 w 953770"/>
              <a:gd name="connsiteY63" fmla="*/ 72390 h 1847305"/>
              <a:gd name="connsiteX64" fmla="*/ 283573 w 953770"/>
              <a:gd name="connsiteY64" fmla="*/ 101780 h 1847305"/>
              <a:gd name="connsiteX65" fmla="*/ 349431 w 953770"/>
              <a:gd name="connsiteY65" fmla="*/ 130084 h 1847305"/>
              <a:gd name="connsiteX66" fmla="*/ 389165 w 953770"/>
              <a:gd name="connsiteY66" fmla="*/ 156753 h 1847305"/>
              <a:gd name="connsiteX67" fmla="*/ 421277 w 953770"/>
              <a:gd name="connsiteY67" fmla="*/ 179069 h 1847305"/>
              <a:gd name="connsiteX68" fmla="*/ 457200 w 953770"/>
              <a:gd name="connsiteY68" fmla="*/ 207372 h 1847305"/>
              <a:gd name="connsiteX69" fmla="*/ 524147 w 953770"/>
              <a:gd name="connsiteY69" fmla="*/ 262890 h 1847305"/>
              <a:gd name="connsiteX70" fmla="*/ 555716 w 953770"/>
              <a:gd name="connsiteY70" fmla="*/ 292281 h 1847305"/>
              <a:gd name="connsiteX71" fmla="*/ 594360 w 953770"/>
              <a:gd name="connsiteY71" fmla="*/ 329292 h 1847305"/>
              <a:gd name="connsiteX72" fmla="*/ 622119 w 953770"/>
              <a:gd name="connsiteY72" fmla="*/ 367392 h 1847305"/>
              <a:gd name="connsiteX73" fmla="*/ 647700 w 953770"/>
              <a:gd name="connsiteY73" fmla="*/ 388075 h 1847305"/>
              <a:gd name="connsiteX74" fmla="*/ 678180 w 953770"/>
              <a:gd name="connsiteY74" fmla="*/ 433795 h 1847305"/>
              <a:gd name="connsiteX75" fmla="*/ 704850 w 953770"/>
              <a:gd name="connsiteY75" fmla="*/ 471895 h 1847305"/>
              <a:gd name="connsiteX76" fmla="*/ 741317 w 953770"/>
              <a:gd name="connsiteY76" fmla="*/ 547007 h 1847305"/>
              <a:gd name="connsiteX77" fmla="*/ 767987 w 953770"/>
              <a:gd name="connsiteY77" fmla="*/ 597625 h 1847305"/>
              <a:gd name="connsiteX78" fmla="*/ 798467 w 953770"/>
              <a:gd name="connsiteY78" fmla="*/ 648788 h 1847305"/>
              <a:gd name="connsiteX79" fmla="*/ 807176 w 953770"/>
              <a:gd name="connsiteY79" fmla="*/ 564968 h 1847305"/>
              <a:gd name="connsiteX80" fmla="*/ 801188 w 953770"/>
              <a:gd name="connsiteY80" fmla="*/ 499654 h 1847305"/>
              <a:gd name="connsiteX81" fmla="*/ 796290 w 953770"/>
              <a:gd name="connsiteY81" fmla="*/ 399505 h 1847305"/>
              <a:gd name="connsiteX82" fmla="*/ 792480 w 953770"/>
              <a:gd name="connsiteY82" fmla="*/ 334735 h 1847305"/>
              <a:gd name="connsiteX83" fmla="*/ 784860 w 953770"/>
              <a:gd name="connsiteY83" fmla="*/ 289015 h 1847305"/>
              <a:gd name="connsiteX84" fmla="*/ 788670 w 953770"/>
              <a:gd name="connsiteY84" fmla="*/ 193765 h 1847305"/>
              <a:gd name="connsiteX85" fmla="*/ 792480 w 953770"/>
              <a:gd name="connsiteY85" fmla="*/ 174715 h 1847305"/>
              <a:gd name="connsiteX86" fmla="*/ 800100 w 953770"/>
              <a:gd name="connsiteY86" fmla="*/ 197575 h 1847305"/>
              <a:gd name="connsiteX87" fmla="*/ 803910 w 953770"/>
              <a:gd name="connsiteY87" fmla="*/ 235675 h 1847305"/>
              <a:gd name="connsiteX88" fmla="*/ 807720 w 953770"/>
              <a:gd name="connsiteY88" fmla="*/ 266155 h 1847305"/>
              <a:gd name="connsiteX89" fmla="*/ 815340 w 953770"/>
              <a:gd name="connsiteY89" fmla="*/ 254725 h 1847305"/>
              <a:gd name="connsiteX90" fmla="*/ 826770 w 953770"/>
              <a:gd name="connsiteY90" fmla="*/ 224245 h 1847305"/>
              <a:gd name="connsiteX91" fmla="*/ 845820 w 953770"/>
              <a:gd name="connsiteY91" fmla="*/ 178525 h 1847305"/>
              <a:gd name="connsiteX92" fmla="*/ 853440 w 953770"/>
              <a:gd name="connsiteY92" fmla="*/ 193765 h 1847305"/>
              <a:gd name="connsiteX93" fmla="*/ 868680 w 953770"/>
              <a:gd name="connsiteY93" fmla="*/ 216625 h 1847305"/>
              <a:gd name="connsiteX94" fmla="*/ 876300 w 953770"/>
              <a:gd name="connsiteY94" fmla="*/ 197575 h 1847305"/>
              <a:gd name="connsiteX95" fmla="*/ 883920 w 953770"/>
              <a:gd name="connsiteY95" fmla="*/ 186145 h 1847305"/>
              <a:gd name="connsiteX96" fmla="*/ 887730 w 953770"/>
              <a:gd name="connsiteY96" fmla="*/ 235675 h 1847305"/>
              <a:gd name="connsiteX97" fmla="*/ 894806 w 953770"/>
              <a:gd name="connsiteY97" fmla="*/ 263434 h 1847305"/>
              <a:gd name="connsiteX98" fmla="*/ 906780 w 953770"/>
              <a:gd name="connsiteY98" fmla="*/ 224245 h 1847305"/>
              <a:gd name="connsiteX99" fmla="*/ 929640 w 953770"/>
              <a:gd name="connsiteY99" fmla="*/ 216625 h 1847305"/>
              <a:gd name="connsiteX100" fmla="*/ 933450 w 953770"/>
              <a:gd name="connsiteY100" fmla="*/ 205195 h 1847305"/>
              <a:gd name="connsiteX101" fmla="*/ 944880 w 953770"/>
              <a:gd name="connsiteY101" fmla="*/ 239485 h 1847305"/>
              <a:gd name="connsiteX102" fmla="*/ 951956 w 953770"/>
              <a:gd name="connsiteY102" fmla="*/ 308610 h 1847305"/>
              <a:gd name="connsiteX103" fmla="*/ 951412 w 953770"/>
              <a:gd name="connsiteY103" fmla="*/ 382633 h 1847305"/>
              <a:gd name="connsiteX104" fmla="*/ 952500 w 953770"/>
              <a:gd name="connsiteY104" fmla="*/ 468085 h 1847305"/>
              <a:gd name="connsiteX105" fmla="*/ 950867 w 953770"/>
              <a:gd name="connsiteY105" fmla="*/ 549728 h 1847305"/>
              <a:gd name="connsiteX106" fmla="*/ 945969 w 953770"/>
              <a:gd name="connsiteY106" fmla="*/ 643345 h 1847305"/>
              <a:gd name="connsiteX107" fmla="*/ 946513 w 953770"/>
              <a:gd name="connsiteY107" fmla="*/ 729342 h 1847305"/>
              <a:gd name="connsiteX108" fmla="*/ 938893 w 953770"/>
              <a:gd name="connsiteY108" fmla="*/ 785948 h 1847305"/>
              <a:gd name="connsiteX109" fmla="*/ 941070 w 953770"/>
              <a:gd name="connsiteY109" fmla="*/ 860515 h 1847305"/>
              <a:gd name="connsiteX110" fmla="*/ 933450 w 953770"/>
              <a:gd name="connsiteY110" fmla="*/ 932905 h 1847305"/>
              <a:gd name="connsiteX111" fmla="*/ 925830 w 953770"/>
              <a:gd name="connsiteY111" fmla="*/ 986245 h 1847305"/>
              <a:gd name="connsiteX112" fmla="*/ 929640 w 953770"/>
              <a:gd name="connsiteY112" fmla="*/ 1054825 h 1847305"/>
              <a:gd name="connsiteX113" fmla="*/ 927463 w 953770"/>
              <a:gd name="connsiteY113" fmla="*/ 1128303 h 1847305"/>
              <a:gd name="connsiteX114" fmla="*/ 917121 w 953770"/>
              <a:gd name="connsiteY114" fmla="*/ 1209402 h 1847305"/>
              <a:gd name="connsiteX115" fmla="*/ 917665 w 953770"/>
              <a:gd name="connsiteY115" fmla="*/ 1274172 h 1847305"/>
              <a:gd name="connsiteX116" fmla="*/ 907324 w 953770"/>
              <a:gd name="connsiteY116" fmla="*/ 1338942 h 1847305"/>
              <a:gd name="connsiteX117" fmla="*/ 910590 w 953770"/>
              <a:gd name="connsiteY117" fmla="*/ 1378675 h 1847305"/>
              <a:gd name="connsiteX118" fmla="*/ 902970 w 953770"/>
              <a:gd name="connsiteY118" fmla="*/ 1458141 h 1847305"/>
              <a:gd name="connsiteX119" fmla="*/ 898071 w 953770"/>
              <a:gd name="connsiteY119" fmla="*/ 1522911 h 1847305"/>
              <a:gd name="connsiteX120" fmla="*/ 892628 w 953770"/>
              <a:gd name="connsiteY120" fmla="*/ 1570808 h 1847305"/>
              <a:gd name="connsiteX121" fmla="*/ 887730 w 953770"/>
              <a:gd name="connsiteY121" fmla="*/ 1607275 h 1847305"/>
              <a:gd name="connsiteX122" fmla="*/ 643891 w 953770"/>
              <a:gd name="connsiteY122" fmla="*/ 1847305 h 1847305"/>
              <a:gd name="connsiteX123" fmla="*/ 643891 w 953770"/>
              <a:gd name="connsiteY123" fmla="*/ 1847305 h 1847305"/>
              <a:gd name="connsiteX0" fmla="*/ 643891 w 953770"/>
              <a:gd name="connsiteY0" fmla="*/ 1847305 h 1847305"/>
              <a:gd name="connsiteX1" fmla="*/ 692331 w 953770"/>
              <a:gd name="connsiteY1" fmla="*/ 1748789 h 1847305"/>
              <a:gd name="connsiteX2" fmla="*/ 699407 w 953770"/>
              <a:gd name="connsiteY2" fmla="*/ 1677488 h 1847305"/>
              <a:gd name="connsiteX3" fmla="*/ 717913 w 953770"/>
              <a:gd name="connsiteY3" fmla="*/ 1599111 h 1847305"/>
              <a:gd name="connsiteX4" fmla="*/ 730975 w 953770"/>
              <a:gd name="connsiteY4" fmla="*/ 1538151 h 1847305"/>
              <a:gd name="connsiteX5" fmla="*/ 725533 w 953770"/>
              <a:gd name="connsiteY5" fmla="*/ 1422217 h 1847305"/>
              <a:gd name="connsiteX6" fmla="*/ 729342 w 953770"/>
              <a:gd name="connsiteY6" fmla="*/ 1355815 h 1847305"/>
              <a:gd name="connsiteX7" fmla="*/ 725534 w 953770"/>
              <a:gd name="connsiteY7" fmla="*/ 1264919 h 1847305"/>
              <a:gd name="connsiteX8" fmla="*/ 717369 w 953770"/>
              <a:gd name="connsiteY8" fmla="*/ 1234440 h 1847305"/>
              <a:gd name="connsiteX9" fmla="*/ 724444 w 953770"/>
              <a:gd name="connsiteY9" fmla="*/ 1199061 h 1847305"/>
              <a:gd name="connsiteX10" fmla="*/ 716824 w 953770"/>
              <a:gd name="connsiteY10" fmla="*/ 1118506 h 1847305"/>
              <a:gd name="connsiteX11" fmla="*/ 715192 w 953770"/>
              <a:gd name="connsiteY11" fmla="*/ 1000397 h 1847305"/>
              <a:gd name="connsiteX12" fmla="*/ 709204 w 953770"/>
              <a:gd name="connsiteY12" fmla="*/ 943791 h 1847305"/>
              <a:gd name="connsiteX13" fmla="*/ 693420 w 953770"/>
              <a:gd name="connsiteY13" fmla="*/ 879565 h 1847305"/>
              <a:gd name="connsiteX14" fmla="*/ 685800 w 953770"/>
              <a:gd name="connsiteY14" fmla="*/ 856705 h 1847305"/>
              <a:gd name="connsiteX15" fmla="*/ 674370 w 953770"/>
              <a:gd name="connsiteY15" fmla="*/ 830035 h 1847305"/>
              <a:gd name="connsiteX16" fmla="*/ 666750 w 953770"/>
              <a:gd name="connsiteY16" fmla="*/ 814795 h 1847305"/>
              <a:gd name="connsiteX17" fmla="*/ 659130 w 953770"/>
              <a:gd name="connsiteY17" fmla="*/ 791935 h 1847305"/>
              <a:gd name="connsiteX18" fmla="*/ 655320 w 953770"/>
              <a:gd name="connsiteY18" fmla="*/ 776695 h 1847305"/>
              <a:gd name="connsiteX19" fmla="*/ 647700 w 953770"/>
              <a:gd name="connsiteY19" fmla="*/ 765265 h 1847305"/>
              <a:gd name="connsiteX20" fmla="*/ 640080 w 953770"/>
              <a:gd name="connsiteY20" fmla="*/ 734785 h 1847305"/>
              <a:gd name="connsiteX21" fmla="*/ 636270 w 953770"/>
              <a:gd name="connsiteY21" fmla="*/ 723355 h 1847305"/>
              <a:gd name="connsiteX22" fmla="*/ 632460 w 953770"/>
              <a:gd name="connsiteY22" fmla="*/ 708115 h 1847305"/>
              <a:gd name="connsiteX23" fmla="*/ 624840 w 953770"/>
              <a:gd name="connsiteY23" fmla="*/ 696685 h 1847305"/>
              <a:gd name="connsiteX24" fmla="*/ 621030 w 953770"/>
              <a:gd name="connsiteY24" fmla="*/ 681445 h 1847305"/>
              <a:gd name="connsiteX25" fmla="*/ 605790 w 953770"/>
              <a:gd name="connsiteY25" fmla="*/ 650965 h 1847305"/>
              <a:gd name="connsiteX26" fmla="*/ 586740 w 953770"/>
              <a:gd name="connsiteY26" fmla="*/ 620485 h 1847305"/>
              <a:gd name="connsiteX27" fmla="*/ 567690 w 953770"/>
              <a:gd name="connsiteY27" fmla="*/ 582385 h 1847305"/>
              <a:gd name="connsiteX28" fmla="*/ 567690 w 953770"/>
              <a:gd name="connsiteY28" fmla="*/ 582385 h 1847305"/>
              <a:gd name="connsiteX29" fmla="*/ 537210 w 953770"/>
              <a:gd name="connsiteY29" fmla="*/ 536665 h 1847305"/>
              <a:gd name="connsiteX30" fmla="*/ 518160 w 953770"/>
              <a:gd name="connsiteY30" fmla="*/ 502375 h 1847305"/>
              <a:gd name="connsiteX31" fmla="*/ 510540 w 953770"/>
              <a:gd name="connsiteY31" fmla="*/ 490945 h 1847305"/>
              <a:gd name="connsiteX32" fmla="*/ 468630 w 953770"/>
              <a:gd name="connsiteY32" fmla="*/ 452845 h 1847305"/>
              <a:gd name="connsiteX33" fmla="*/ 434340 w 953770"/>
              <a:gd name="connsiteY33" fmla="*/ 414745 h 1847305"/>
              <a:gd name="connsiteX34" fmla="*/ 403860 w 953770"/>
              <a:gd name="connsiteY34" fmla="*/ 388075 h 1847305"/>
              <a:gd name="connsiteX35" fmla="*/ 369570 w 953770"/>
              <a:gd name="connsiteY35" fmla="*/ 357595 h 1847305"/>
              <a:gd name="connsiteX36" fmla="*/ 342900 w 953770"/>
              <a:gd name="connsiteY36" fmla="*/ 342355 h 1847305"/>
              <a:gd name="connsiteX37" fmla="*/ 308610 w 953770"/>
              <a:gd name="connsiteY37" fmla="*/ 315685 h 1847305"/>
              <a:gd name="connsiteX38" fmla="*/ 281940 w 953770"/>
              <a:gd name="connsiteY38" fmla="*/ 300445 h 1847305"/>
              <a:gd name="connsiteX39" fmla="*/ 270510 w 953770"/>
              <a:gd name="connsiteY39" fmla="*/ 292825 h 1847305"/>
              <a:gd name="connsiteX40" fmla="*/ 224246 w 953770"/>
              <a:gd name="connsiteY40" fmla="*/ 261801 h 1847305"/>
              <a:gd name="connsiteX41" fmla="*/ 188323 w 953770"/>
              <a:gd name="connsiteY41" fmla="*/ 244927 h 1847305"/>
              <a:gd name="connsiteX42" fmla="*/ 163286 w 953770"/>
              <a:gd name="connsiteY42" fmla="*/ 212815 h 1847305"/>
              <a:gd name="connsiteX43" fmla="*/ 117566 w 953770"/>
              <a:gd name="connsiteY43" fmla="*/ 193221 h 1847305"/>
              <a:gd name="connsiteX44" fmla="*/ 76200 w 953770"/>
              <a:gd name="connsiteY44" fmla="*/ 165463 h 1847305"/>
              <a:gd name="connsiteX45" fmla="*/ 30480 w 953770"/>
              <a:gd name="connsiteY45" fmla="*/ 140425 h 1847305"/>
              <a:gd name="connsiteX46" fmla="*/ 22860 w 953770"/>
              <a:gd name="connsiteY46" fmla="*/ 125185 h 1847305"/>
              <a:gd name="connsiteX47" fmla="*/ 11430 w 953770"/>
              <a:gd name="connsiteY47" fmla="*/ 117565 h 1847305"/>
              <a:gd name="connsiteX48" fmla="*/ 19050 w 953770"/>
              <a:gd name="connsiteY48" fmla="*/ 102325 h 1847305"/>
              <a:gd name="connsiteX49" fmla="*/ 30480 w 953770"/>
              <a:gd name="connsiteY49" fmla="*/ 113755 h 1847305"/>
              <a:gd name="connsiteX50" fmla="*/ 41910 w 953770"/>
              <a:gd name="connsiteY50" fmla="*/ 121375 h 1847305"/>
              <a:gd name="connsiteX51" fmla="*/ 60960 w 953770"/>
              <a:gd name="connsiteY51" fmla="*/ 125185 h 1847305"/>
              <a:gd name="connsiteX52" fmla="*/ 53340 w 953770"/>
              <a:gd name="connsiteY52" fmla="*/ 94705 h 1847305"/>
              <a:gd name="connsiteX53" fmla="*/ 49530 w 953770"/>
              <a:gd name="connsiteY53" fmla="*/ 75655 h 1847305"/>
              <a:gd name="connsiteX54" fmla="*/ 72390 w 953770"/>
              <a:gd name="connsiteY54" fmla="*/ 90895 h 1847305"/>
              <a:gd name="connsiteX55" fmla="*/ 83820 w 953770"/>
              <a:gd name="connsiteY55" fmla="*/ 68035 h 1847305"/>
              <a:gd name="connsiteX56" fmla="*/ 134983 w 953770"/>
              <a:gd name="connsiteY56" fmla="*/ 103414 h 1847305"/>
              <a:gd name="connsiteX57" fmla="*/ 118110 w 953770"/>
              <a:gd name="connsiteY57" fmla="*/ 71845 h 1847305"/>
              <a:gd name="connsiteX58" fmla="*/ 125730 w 953770"/>
              <a:gd name="connsiteY58" fmla="*/ 48985 h 1847305"/>
              <a:gd name="connsiteX59" fmla="*/ 171450 w 953770"/>
              <a:gd name="connsiteY59" fmla="*/ 74022 h 1847305"/>
              <a:gd name="connsiteX60" fmla="*/ 124641 w 953770"/>
              <a:gd name="connsiteY60" fmla="*/ 0 h 1847305"/>
              <a:gd name="connsiteX61" fmla="*/ 182880 w 953770"/>
              <a:gd name="connsiteY61" fmla="*/ 37555 h 1847305"/>
              <a:gd name="connsiteX62" fmla="*/ 211182 w 953770"/>
              <a:gd name="connsiteY62" fmla="*/ 49529 h 1847305"/>
              <a:gd name="connsiteX63" fmla="*/ 242207 w 953770"/>
              <a:gd name="connsiteY63" fmla="*/ 72390 h 1847305"/>
              <a:gd name="connsiteX64" fmla="*/ 283573 w 953770"/>
              <a:gd name="connsiteY64" fmla="*/ 101780 h 1847305"/>
              <a:gd name="connsiteX65" fmla="*/ 349431 w 953770"/>
              <a:gd name="connsiteY65" fmla="*/ 130084 h 1847305"/>
              <a:gd name="connsiteX66" fmla="*/ 389165 w 953770"/>
              <a:gd name="connsiteY66" fmla="*/ 156753 h 1847305"/>
              <a:gd name="connsiteX67" fmla="*/ 421277 w 953770"/>
              <a:gd name="connsiteY67" fmla="*/ 179069 h 1847305"/>
              <a:gd name="connsiteX68" fmla="*/ 457200 w 953770"/>
              <a:gd name="connsiteY68" fmla="*/ 207372 h 1847305"/>
              <a:gd name="connsiteX69" fmla="*/ 524147 w 953770"/>
              <a:gd name="connsiteY69" fmla="*/ 262890 h 1847305"/>
              <a:gd name="connsiteX70" fmla="*/ 555716 w 953770"/>
              <a:gd name="connsiteY70" fmla="*/ 292281 h 1847305"/>
              <a:gd name="connsiteX71" fmla="*/ 594360 w 953770"/>
              <a:gd name="connsiteY71" fmla="*/ 329292 h 1847305"/>
              <a:gd name="connsiteX72" fmla="*/ 622119 w 953770"/>
              <a:gd name="connsiteY72" fmla="*/ 367392 h 1847305"/>
              <a:gd name="connsiteX73" fmla="*/ 647700 w 953770"/>
              <a:gd name="connsiteY73" fmla="*/ 388075 h 1847305"/>
              <a:gd name="connsiteX74" fmla="*/ 678180 w 953770"/>
              <a:gd name="connsiteY74" fmla="*/ 433795 h 1847305"/>
              <a:gd name="connsiteX75" fmla="*/ 704850 w 953770"/>
              <a:gd name="connsiteY75" fmla="*/ 471895 h 1847305"/>
              <a:gd name="connsiteX76" fmla="*/ 741317 w 953770"/>
              <a:gd name="connsiteY76" fmla="*/ 547007 h 1847305"/>
              <a:gd name="connsiteX77" fmla="*/ 767987 w 953770"/>
              <a:gd name="connsiteY77" fmla="*/ 597625 h 1847305"/>
              <a:gd name="connsiteX78" fmla="*/ 798467 w 953770"/>
              <a:gd name="connsiteY78" fmla="*/ 648788 h 1847305"/>
              <a:gd name="connsiteX79" fmla="*/ 807176 w 953770"/>
              <a:gd name="connsiteY79" fmla="*/ 564968 h 1847305"/>
              <a:gd name="connsiteX80" fmla="*/ 801188 w 953770"/>
              <a:gd name="connsiteY80" fmla="*/ 499654 h 1847305"/>
              <a:gd name="connsiteX81" fmla="*/ 796290 w 953770"/>
              <a:gd name="connsiteY81" fmla="*/ 399505 h 1847305"/>
              <a:gd name="connsiteX82" fmla="*/ 792480 w 953770"/>
              <a:gd name="connsiteY82" fmla="*/ 334735 h 1847305"/>
              <a:gd name="connsiteX83" fmla="*/ 784860 w 953770"/>
              <a:gd name="connsiteY83" fmla="*/ 289015 h 1847305"/>
              <a:gd name="connsiteX84" fmla="*/ 788670 w 953770"/>
              <a:gd name="connsiteY84" fmla="*/ 193765 h 1847305"/>
              <a:gd name="connsiteX85" fmla="*/ 792480 w 953770"/>
              <a:gd name="connsiteY85" fmla="*/ 174715 h 1847305"/>
              <a:gd name="connsiteX86" fmla="*/ 800100 w 953770"/>
              <a:gd name="connsiteY86" fmla="*/ 197575 h 1847305"/>
              <a:gd name="connsiteX87" fmla="*/ 803910 w 953770"/>
              <a:gd name="connsiteY87" fmla="*/ 235675 h 1847305"/>
              <a:gd name="connsiteX88" fmla="*/ 807720 w 953770"/>
              <a:gd name="connsiteY88" fmla="*/ 266155 h 1847305"/>
              <a:gd name="connsiteX89" fmla="*/ 815340 w 953770"/>
              <a:gd name="connsiteY89" fmla="*/ 254725 h 1847305"/>
              <a:gd name="connsiteX90" fmla="*/ 826770 w 953770"/>
              <a:gd name="connsiteY90" fmla="*/ 224245 h 1847305"/>
              <a:gd name="connsiteX91" fmla="*/ 845820 w 953770"/>
              <a:gd name="connsiteY91" fmla="*/ 178525 h 1847305"/>
              <a:gd name="connsiteX92" fmla="*/ 853440 w 953770"/>
              <a:gd name="connsiteY92" fmla="*/ 193765 h 1847305"/>
              <a:gd name="connsiteX93" fmla="*/ 868680 w 953770"/>
              <a:gd name="connsiteY93" fmla="*/ 216625 h 1847305"/>
              <a:gd name="connsiteX94" fmla="*/ 876300 w 953770"/>
              <a:gd name="connsiteY94" fmla="*/ 197575 h 1847305"/>
              <a:gd name="connsiteX95" fmla="*/ 883920 w 953770"/>
              <a:gd name="connsiteY95" fmla="*/ 186145 h 1847305"/>
              <a:gd name="connsiteX96" fmla="*/ 887730 w 953770"/>
              <a:gd name="connsiteY96" fmla="*/ 235675 h 1847305"/>
              <a:gd name="connsiteX97" fmla="*/ 894806 w 953770"/>
              <a:gd name="connsiteY97" fmla="*/ 263434 h 1847305"/>
              <a:gd name="connsiteX98" fmla="*/ 906780 w 953770"/>
              <a:gd name="connsiteY98" fmla="*/ 224245 h 1847305"/>
              <a:gd name="connsiteX99" fmla="*/ 929640 w 953770"/>
              <a:gd name="connsiteY99" fmla="*/ 216625 h 1847305"/>
              <a:gd name="connsiteX100" fmla="*/ 933450 w 953770"/>
              <a:gd name="connsiteY100" fmla="*/ 205195 h 1847305"/>
              <a:gd name="connsiteX101" fmla="*/ 944880 w 953770"/>
              <a:gd name="connsiteY101" fmla="*/ 239485 h 1847305"/>
              <a:gd name="connsiteX102" fmla="*/ 951956 w 953770"/>
              <a:gd name="connsiteY102" fmla="*/ 308610 h 1847305"/>
              <a:gd name="connsiteX103" fmla="*/ 951412 w 953770"/>
              <a:gd name="connsiteY103" fmla="*/ 382633 h 1847305"/>
              <a:gd name="connsiteX104" fmla="*/ 952500 w 953770"/>
              <a:gd name="connsiteY104" fmla="*/ 468085 h 1847305"/>
              <a:gd name="connsiteX105" fmla="*/ 950867 w 953770"/>
              <a:gd name="connsiteY105" fmla="*/ 549728 h 1847305"/>
              <a:gd name="connsiteX106" fmla="*/ 945969 w 953770"/>
              <a:gd name="connsiteY106" fmla="*/ 643345 h 1847305"/>
              <a:gd name="connsiteX107" fmla="*/ 946513 w 953770"/>
              <a:gd name="connsiteY107" fmla="*/ 729342 h 1847305"/>
              <a:gd name="connsiteX108" fmla="*/ 938893 w 953770"/>
              <a:gd name="connsiteY108" fmla="*/ 785948 h 1847305"/>
              <a:gd name="connsiteX109" fmla="*/ 941070 w 953770"/>
              <a:gd name="connsiteY109" fmla="*/ 860515 h 1847305"/>
              <a:gd name="connsiteX110" fmla="*/ 933450 w 953770"/>
              <a:gd name="connsiteY110" fmla="*/ 932905 h 1847305"/>
              <a:gd name="connsiteX111" fmla="*/ 925830 w 953770"/>
              <a:gd name="connsiteY111" fmla="*/ 986245 h 1847305"/>
              <a:gd name="connsiteX112" fmla="*/ 929640 w 953770"/>
              <a:gd name="connsiteY112" fmla="*/ 1054825 h 1847305"/>
              <a:gd name="connsiteX113" fmla="*/ 927463 w 953770"/>
              <a:gd name="connsiteY113" fmla="*/ 1128303 h 1847305"/>
              <a:gd name="connsiteX114" fmla="*/ 917121 w 953770"/>
              <a:gd name="connsiteY114" fmla="*/ 1209402 h 1847305"/>
              <a:gd name="connsiteX115" fmla="*/ 917665 w 953770"/>
              <a:gd name="connsiteY115" fmla="*/ 1274172 h 1847305"/>
              <a:gd name="connsiteX116" fmla="*/ 907324 w 953770"/>
              <a:gd name="connsiteY116" fmla="*/ 1338942 h 1847305"/>
              <a:gd name="connsiteX117" fmla="*/ 910590 w 953770"/>
              <a:gd name="connsiteY117" fmla="*/ 1378675 h 1847305"/>
              <a:gd name="connsiteX118" fmla="*/ 902970 w 953770"/>
              <a:gd name="connsiteY118" fmla="*/ 1458141 h 1847305"/>
              <a:gd name="connsiteX119" fmla="*/ 898071 w 953770"/>
              <a:gd name="connsiteY119" fmla="*/ 1522911 h 1847305"/>
              <a:gd name="connsiteX120" fmla="*/ 892628 w 953770"/>
              <a:gd name="connsiteY120" fmla="*/ 1570808 h 1847305"/>
              <a:gd name="connsiteX121" fmla="*/ 887730 w 953770"/>
              <a:gd name="connsiteY121" fmla="*/ 1607275 h 1847305"/>
              <a:gd name="connsiteX122" fmla="*/ 643891 w 953770"/>
              <a:gd name="connsiteY122" fmla="*/ 1847305 h 1847305"/>
              <a:gd name="connsiteX123" fmla="*/ 643891 w 953770"/>
              <a:gd name="connsiteY123" fmla="*/ 1847305 h 1847305"/>
              <a:gd name="connsiteX0" fmla="*/ 643891 w 953770"/>
              <a:gd name="connsiteY0" fmla="*/ 1847305 h 1847305"/>
              <a:gd name="connsiteX1" fmla="*/ 692331 w 953770"/>
              <a:gd name="connsiteY1" fmla="*/ 1748789 h 1847305"/>
              <a:gd name="connsiteX2" fmla="*/ 699407 w 953770"/>
              <a:gd name="connsiteY2" fmla="*/ 1677488 h 1847305"/>
              <a:gd name="connsiteX3" fmla="*/ 717913 w 953770"/>
              <a:gd name="connsiteY3" fmla="*/ 1599111 h 1847305"/>
              <a:gd name="connsiteX4" fmla="*/ 730975 w 953770"/>
              <a:gd name="connsiteY4" fmla="*/ 1538151 h 1847305"/>
              <a:gd name="connsiteX5" fmla="*/ 725533 w 953770"/>
              <a:gd name="connsiteY5" fmla="*/ 1422217 h 1847305"/>
              <a:gd name="connsiteX6" fmla="*/ 729342 w 953770"/>
              <a:gd name="connsiteY6" fmla="*/ 1355815 h 1847305"/>
              <a:gd name="connsiteX7" fmla="*/ 725534 w 953770"/>
              <a:gd name="connsiteY7" fmla="*/ 1264919 h 1847305"/>
              <a:gd name="connsiteX8" fmla="*/ 717369 w 953770"/>
              <a:gd name="connsiteY8" fmla="*/ 1234440 h 1847305"/>
              <a:gd name="connsiteX9" fmla="*/ 724444 w 953770"/>
              <a:gd name="connsiteY9" fmla="*/ 1199061 h 1847305"/>
              <a:gd name="connsiteX10" fmla="*/ 716824 w 953770"/>
              <a:gd name="connsiteY10" fmla="*/ 1118506 h 1847305"/>
              <a:gd name="connsiteX11" fmla="*/ 715192 w 953770"/>
              <a:gd name="connsiteY11" fmla="*/ 1000397 h 1847305"/>
              <a:gd name="connsiteX12" fmla="*/ 709204 w 953770"/>
              <a:gd name="connsiteY12" fmla="*/ 943791 h 1847305"/>
              <a:gd name="connsiteX13" fmla="*/ 693420 w 953770"/>
              <a:gd name="connsiteY13" fmla="*/ 879565 h 1847305"/>
              <a:gd name="connsiteX14" fmla="*/ 685800 w 953770"/>
              <a:gd name="connsiteY14" fmla="*/ 856705 h 1847305"/>
              <a:gd name="connsiteX15" fmla="*/ 674370 w 953770"/>
              <a:gd name="connsiteY15" fmla="*/ 830035 h 1847305"/>
              <a:gd name="connsiteX16" fmla="*/ 666750 w 953770"/>
              <a:gd name="connsiteY16" fmla="*/ 814795 h 1847305"/>
              <a:gd name="connsiteX17" fmla="*/ 659130 w 953770"/>
              <a:gd name="connsiteY17" fmla="*/ 791935 h 1847305"/>
              <a:gd name="connsiteX18" fmla="*/ 655320 w 953770"/>
              <a:gd name="connsiteY18" fmla="*/ 776695 h 1847305"/>
              <a:gd name="connsiteX19" fmla="*/ 647700 w 953770"/>
              <a:gd name="connsiteY19" fmla="*/ 765265 h 1847305"/>
              <a:gd name="connsiteX20" fmla="*/ 640080 w 953770"/>
              <a:gd name="connsiteY20" fmla="*/ 734785 h 1847305"/>
              <a:gd name="connsiteX21" fmla="*/ 636270 w 953770"/>
              <a:gd name="connsiteY21" fmla="*/ 723355 h 1847305"/>
              <a:gd name="connsiteX22" fmla="*/ 632460 w 953770"/>
              <a:gd name="connsiteY22" fmla="*/ 708115 h 1847305"/>
              <a:gd name="connsiteX23" fmla="*/ 624840 w 953770"/>
              <a:gd name="connsiteY23" fmla="*/ 696685 h 1847305"/>
              <a:gd name="connsiteX24" fmla="*/ 621030 w 953770"/>
              <a:gd name="connsiteY24" fmla="*/ 681445 h 1847305"/>
              <a:gd name="connsiteX25" fmla="*/ 605790 w 953770"/>
              <a:gd name="connsiteY25" fmla="*/ 650965 h 1847305"/>
              <a:gd name="connsiteX26" fmla="*/ 586740 w 953770"/>
              <a:gd name="connsiteY26" fmla="*/ 620485 h 1847305"/>
              <a:gd name="connsiteX27" fmla="*/ 567690 w 953770"/>
              <a:gd name="connsiteY27" fmla="*/ 582385 h 1847305"/>
              <a:gd name="connsiteX28" fmla="*/ 567690 w 953770"/>
              <a:gd name="connsiteY28" fmla="*/ 582385 h 1847305"/>
              <a:gd name="connsiteX29" fmla="*/ 537210 w 953770"/>
              <a:gd name="connsiteY29" fmla="*/ 536665 h 1847305"/>
              <a:gd name="connsiteX30" fmla="*/ 518160 w 953770"/>
              <a:gd name="connsiteY30" fmla="*/ 502375 h 1847305"/>
              <a:gd name="connsiteX31" fmla="*/ 510540 w 953770"/>
              <a:gd name="connsiteY31" fmla="*/ 490945 h 1847305"/>
              <a:gd name="connsiteX32" fmla="*/ 468630 w 953770"/>
              <a:gd name="connsiteY32" fmla="*/ 452845 h 1847305"/>
              <a:gd name="connsiteX33" fmla="*/ 434340 w 953770"/>
              <a:gd name="connsiteY33" fmla="*/ 414745 h 1847305"/>
              <a:gd name="connsiteX34" fmla="*/ 403860 w 953770"/>
              <a:gd name="connsiteY34" fmla="*/ 388075 h 1847305"/>
              <a:gd name="connsiteX35" fmla="*/ 369570 w 953770"/>
              <a:gd name="connsiteY35" fmla="*/ 357595 h 1847305"/>
              <a:gd name="connsiteX36" fmla="*/ 342900 w 953770"/>
              <a:gd name="connsiteY36" fmla="*/ 342355 h 1847305"/>
              <a:gd name="connsiteX37" fmla="*/ 308610 w 953770"/>
              <a:gd name="connsiteY37" fmla="*/ 315685 h 1847305"/>
              <a:gd name="connsiteX38" fmla="*/ 281940 w 953770"/>
              <a:gd name="connsiteY38" fmla="*/ 300445 h 1847305"/>
              <a:gd name="connsiteX39" fmla="*/ 270510 w 953770"/>
              <a:gd name="connsiteY39" fmla="*/ 292825 h 1847305"/>
              <a:gd name="connsiteX40" fmla="*/ 224246 w 953770"/>
              <a:gd name="connsiteY40" fmla="*/ 261801 h 1847305"/>
              <a:gd name="connsiteX41" fmla="*/ 188323 w 953770"/>
              <a:gd name="connsiteY41" fmla="*/ 244927 h 1847305"/>
              <a:gd name="connsiteX42" fmla="*/ 163286 w 953770"/>
              <a:gd name="connsiteY42" fmla="*/ 212815 h 1847305"/>
              <a:gd name="connsiteX43" fmla="*/ 117566 w 953770"/>
              <a:gd name="connsiteY43" fmla="*/ 193221 h 1847305"/>
              <a:gd name="connsiteX44" fmla="*/ 76200 w 953770"/>
              <a:gd name="connsiteY44" fmla="*/ 165463 h 1847305"/>
              <a:gd name="connsiteX45" fmla="*/ 30480 w 953770"/>
              <a:gd name="connsiteY45" fmla="*/ 140425 h 1847305"/>
              <a:gd name="connsiteX46" fmla="*/ 22860 w 953770"/>
              <a:gd name="connsiteY46" fmla="*/ 125185 h 1847305"/>
              <a:gd name="connsiteX47" fmla="*/ 11430 w 953770"/>
              <a:gd name="connsiteY47" fmla="*/ 117565 h 1847305"/>
              <a:gd name="connsiteX48" fmla="*/ 19050 w 953770"/>
              <a:gd name="connsiteY48" fmla="*/ 102325 h 1847305"/>
              <a:gd name="connsiteX49" fmla="*/ 30480 w 953770"/>
              <a:gd name="connsiteY49" fmla="*/ 113755 h 1847305"/>
              <a:gd name="connsiteX50" fmla="*/ 41910 w 953770"/>
              <a:gd name="connsiteY50" fmla="*/ 121375 h 1847305"/>
              <a:gd name="connsiteX51" fmla="*/ 88174 w 953770"/>
              <a:gd name="connsiteY51" fmla="*/ 119742 h 1847305"/>
              <a:gd name="connsiteX52" fmla="*/ 53340 w 953770"/>
              <a:gd name="connsiteY52" fmla="*/ 94705 h 1847305"/>
              <a:gd name="connsiteX53" fmla="*/ 49530 w 953770"/>
              <a:gd name="connsiteY53" fmla="*/ 75655 h 1847305"/>
              <a:gd name="connsiteX54" fmla="*/ 72390 w 953770"/>
              <a:gd name="connsiteY54" fmla="*/ 90895 h 1847305"/>
              <a:gd name="connsiteX55" fmla="*/ 83820 w 953770"/>
              <a:gd name="connsiteY55" fmla="*/ 68035 h 1847305"/>
              <a:gd name="connsiteX56" fmla="*/ 134983 w 953770"/>
              <a:gd name="connsiteY56" fmla="*/ 103414 h 1847305"/>
              <a:gd name="connsiteX57" fmla="*/ 118110 w 953770"/>
              <a:gd name="connsiteY57" fmla="*/ 71845 h 1847305"/>
              <a:gd name="connsiteX58" fmla="*/ 125730 w 953770"/>
              <a:gd name="connsiteY58" fmla="*/ 48985 h 1847305"/>
              <a:gd name="connsiteX59" fmla="*/ 171450 w 953770"/>
              <a:gd name="connsiteY59" fmla="*/ 74022 h 1847305"/>
              <a:gd name="connsiteX60" fmla="*/ 124641 w 953770"/>
              <a:gd name="connsiteY60" fmla="*/ 0 h 1847305"/>
              <a:gd name="connsiteX61" fmla="*/ 182880 w 953770"/>
              <a:gd name="connsiteY61" fmla="*/ 37555 h 1847305"/>
              <a:gd name="connsiteX62" fmla="*/ 211182 w 953770"/>
              <a:gd name="connsiteY62" fmla="*/ 49529 h 1847305"/>
              <a:gd name="connsiteX63" fmla="*/ 242207 w 953770"/>
              <a:gd name="connsiteY63" fmla="*/ 72390 h 1847305"/>
              <a:gd name="connsiteX64" fmla="*/ 283573 w 953770"/>
              <a:gd name="connsiteY64" fmla="*/ 101780 h 1847305"/>
              <a:gd name="connsiteX65" fmla="*/ 349431 w 953770"/>
              <a:gd name="connsiteY65" fmla="*/ 130084 h 1847305"/>
              <a:gd name="connsiteX66" fmla="*/ 389165 w 953770"/>
              <a:gd name="connsiteY66" fmla="*/ 156753 h 1847305"/>
              <a:gd name="connsiteX67" fmla="*/ 421277 w 953770"/>
              <a:gd name="connsiteY67" fmla="*/ 179069 h 1847305"/>
              <a:gd name="connsiteX68" fmla="*/ 457200 w 953770"/>
              <a:gd name="connsiteY68" fmla="*/ 207372 h 1847305"/>
              <a:gd name="connsiteX69" fmla="*/ 524147 w 953770"/>
              <a:gd name="connsiteY69" fmla="*/ 262890 h 1847305"/>
              <a:gd name="connsiteX70" fmla="*/ 555716 w 953770"/>
              <a:gd name="connsiteY70" fmla="*/ 292281 h 1847305"/>
              <a:gd name="connsiteX71" fmla="*/ 594360 w 953770"/>
              <a:gd name="connsiteY71" fmla="*/ 329292 h 1847305"/>
              <a:gd name="connsiteX72" fmla="*/ 622119 w 953770"/>
              <a:gd name="connsiteY72" fmla="*/ 367392 h 1847305"/>
              <a:gd name="connsiteX73" fmla="*/ 647700 w 953770"/>
              <a:gd name="connsiteY73" fmla="*/ 388075 h 1847305"/>
              <a:gd name="connsiteX74" fmla="*/ 678180 w 953770"/>
              <a:gd name="connsiteY74" fmla="*/ 433795 h 1847305"/>
              <a:gd name="connsiteX75" fmla="*/ 704850 w 953770"/>
              <a:gd name="connsiteY75" fmla="*/ 471895 h 1847305"/>
              <a:gd name="connsiteX76" fmla="*/ 741317 w 953770"/>
              <a:gd name="connsiteY76" fmla="*/ 547007 h 1847305"/>
              <a:gd name="connsiteX77" fmla="*/ 767987 w 953770"/>
              <a:gd name="connsiteY77" fmla="*/ 597625 h 1847305"/>
              <a:gd name="connsiteX78" fmla="*/ 798467 w 953770"/>
              <a:gd name="connsiteY78" fmla="*/ 648788 h 1847305"/>
              <a:gd name="connsiteX79" fmla="*/ 807176 w 953770"/>
              <a:gd name="connsiteY79" fmla="*/ 564968 h 1847305"/>
              <a:gd name="connsiteX80" fmla="*/ 801188 w 953770"/>
              <a:gd name="connsiteY80" fmla="*/ 499654 h 1847305"/>
              <a:gd name="connsiteX81" fmla="*/ 796290 w 953770"/>
              <a:gd name="connsiteY81" fmla="*/ 399505 h 1847305"/>
              <a:gd name="connsiteX82" fmla="*/ 792480 w 953770"/>
              <a:gd name="connsiteY82" fmla="*/ 334735 h 1847305"/>
              <a:gd name="connsiteX83" fmla="*/ 784860 w 953770"/>
              <a:gd name="connsiteY83" fmla="*/ 289015 h 1847305"/>
              <a:gd name="connsiteX84" fmla="*/ 788670 w 953770"/>
              <a:gd name="connsiteY84" fmla="*/ 193765 h 1847305"/>
              <a:gd name="connsiteX85" fmla="*/ 792480 w 953770"/>
              <a:gd name="connsiteY85" fmla="*/ 174715 h 1847305"/>
              <a:gd name="connsiteX86" fmla="*/ 800100 w 953770"/>
              <a:gd name="connsiteY86" fmla="*/ 197575 h 1847305"/>
              <a:gd name="connsiteX87" fmla="*/ 803910 w 953770"/>
              <a:gd name="connsiteY87" fmla="*/ 235675 h 1847305"/>
              <a:gd name="connsiteX88" fmla="*/ 807720 w 953770"/>
              <a:gd name="connsiteY88" fmla="*/ 266155 h 1847305"/>
              <a:gd name="connsiteX89" fmla="*/ 815340 w 953770"/>
              <a:gd name="connsiteY89" fmla="*/ 254725 h 1847305"/>
              <a:gd name="connsiteX90" fmla="*/ 826770 w 953770"/>
              <a:gd name="connsiteY90" fmla="*/ 224245 h 1847305"/>
              <a:gd name="connsiteX91" fmla="*/ 845820 w 953770"/>
              <a:gd name="connsiteY91" fmla="*/ 178525 h 1847305"/>
              <a:gd name="connsiteX92" fmla="*/ 853440 w 953770"/>
              <a:gd name="connsiteY92" fmla="*/ 193765 h 1847305"/>
              <a:gd name="connsiteX93" fmla="*/ 868680 w 953770"/>
              <a:gd name="connsiteY93" fmla="*/ 216625 h 1847305"/>
              <a:gd name="connsiteX94" fmla="*/ 876300 w 953770"/>
              <a:gd name="connsiteY94" fmla="*/ 197575 h 1847305"/>
              <a:gd name="connsiteX95" fmla="*/ 883920 w 953770"/>
              <a:gd name="connsiteY95" fmla="*/ 186145 h 1847305"/>
              <a:gd name="connsiteX96" fmla="*/ 887730 w 953770"/>
              <a:gd name="connsiteY96" fmla="*/ 235675 h 1847305"/>
              <a:gd name="connsiteX97" fmla="*/ 894806 w 953770"/>
              <a:gd name="connsiteY97" fmla="*/ 263434 h 1847305"/>
              <a:gd name="connsiteX98" fmla="*/ 906780 w 953770"/>
              <a:gd name="connsiteY98" fmla="*/ 224245 h 1847305"/>
              <a:gd name="connsiteX99" fmla="*/ 929640 w 953770"/>
              <a:gd name="connsiteY99" fmla="*/ 216625 h 1847305"/>
              <a:gd name="connsiteX100" fmla="*/ 933450 w 953770"/>
              <a:gd name="connsiteY100" fmla="*/ 205195 h 1847305"/>
              <a:gd name="connsiteX101" fmla="*/ 944880 w 953770"/>
              <a:gd name="connsiteY101" fmla="*/ 239485 h 1847305"/>
              <a:gd name="connsiteX102" fmla="*/ 951956 w 953770"/>
              <a:gd name="connsiteY102" fmla="*/ 308610 h 1847305"/>
              <a:gd name="connsiteX103" fmla="*/ 951412 w 953770"/>
              <a:gd name="connsiteY103" fmla="*/ 382633 h 1847305"/>
              <a:gd name="connsiteX104" fmla="*/ 952500 w 953770"/>
              <a:gd name="connsiteY104" fmla="*/ 468085 h 1847305"/>
              <a:gd name="connsiteX105" fmla="*/ 950867 w 953770"/>
              <a:gd name="connsiteY105" fmla="*/ 549728 h 1847305"/>
              <a:gd name="connsiteX106" fmla="*/ 945969 w 953770"/>
              <a:gd name="connsiteY106" fmla="*/ 643345 h 1847305"/>
              <a:gd name="connsiteX107" fmla="*/ 946513 w 953770"/>
              <a:gd name="connsiteY107" fmla="*/ 729342 h 1847305"/>
              <a:gd name="connsiteX108" fmla="*/ 938893 w 953770"/>
              <a:gd name="connsiteY108" fmla="*/ 785948 h 1847305"/>
              <a:gd name="connsiteX109" fmla="*/ 941070 w 953770"/>
              <a:gd name="connsiteY109" fmla="*/ 860515 h 1847305"/>
              <a:gd name="connsiteX110" fmla="*/ 933450 w 953770"/>
              <a:gd name="connsiteY110" fmla="*/ 932905 h 1847305"/>
              <a:gd name="connsiteX111" fmla="*/ 925830 w 953770"/>
              <a:gd name="connsiteY111" fmla="*/ 986245 h 1847305"/>
              <a:gd name="connsiteX112" fmla="*/ 929640 w 953770"/>
              <a:gd name="connsiteY112" fmla="*/ 1054825 h 1847305"/>
              <a:gd name="connsiteX113" fmla="*/ 927463 w 953770"/>
              <a:gd name="connsiteY113" fmla="*/ 1128303 h 1847305"/>
              <a:gd name="connsiteX114" fmla="*/ 917121 w 953770"/>
              <a:gd name="connsiteY114" fmla="*/ 1209402 h 1847305"/>
              <a:gd name="connsiteX115" fmla="*/ 917665 w 953770"/>
              <a:gd name="connsiteY115" fmla="*/ 1274172 h 1847305"/>
              <a:gd name="connsiteX116" fmla="*/ 907324 w 953770"/>
              <a:gd name="connsiteY116" fmla="*/ 1338942 h 1847305"/>
              <a:gd name="connsiteX117" fmla="*/ 910590 w 953770"/>
              <a:gd name="connsiteY117" fmla="*/ 1378675 h 1847305"/>
              <a:gd name="connsiteX118" fmla="*/ 902970 w 953770"/>
              <a:gd name="connsiteY118" fmla="*/ 1458141 h 1847305"/>
              <a:gd name="connsiteX119" fmla="*/ 898071 w 953770"/>
              <a:gd name="connsiteY119" fmla="*/ 1522911 h 1847305"/>
              <a:gd name="connsiteX120" fmla="*/ 892628 w 953770"/>
              <a:gd name="connsiteY120" fmla="*/ 1570808 h 1847305"/>
              <a:gd name="connsiteX121" fmla="*/ 887730 w 953770"/>
              <a:gd name="connsiteY121" fmla="*/ 1607275 h 1847305"/>
              <a:gd name="connsiteX122" fmla="*/ 643891 w 953770"/>
              <a:gd name="connsiteY122" fmla="*/ 1847305 h 1847305"/>
              <a:gd name="connsiteX123" fmla="*/ 643891 w 953770"/>
              <a:gd name="connsiteY123" fmla="*/ 1847305 h 18473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</a:cxnLst>
            <a:rect l="l" t="t" r="r" b="b"/>
            <a:pathLst>
              <a:path w="953770" h="1847305">
                <a:moveTo>
                  <a:pt x="643891" y="1847305"/>
                </a:moveTo>
                <a:lnTo>
                  <a:pt x="692331" y="1748789"/>
                </a:lnTo>
                <a:cubicBezTo>
                  <a:pt x="691424" y="1735726"/>
                  <a:pt x="697865" y="1701074"/>
                  <a:pt x="699407" y="1677488"/>
                </a:cubicBezTo>
                <a:cubicBezTo>
                  <a:pt x="700864" y="1657096"/>
                  <a:pt x="713663" y="1622486"/>
                  <a:pt x="717913" y="1599111"/>
                </a:cubicBezTo>
                <a:cubicBezTo>
                  <a:pt x="720453" y="1574981"/>
                  <a:pt x="728798" y="1569901"/>
                  <a:pt x="730975" y="1538151"/>
                </a:cubicBezTo>
                <a:cubicBezTo>
                  <a:pt x="732517" y="1508306"/>
                  <a:pt x="725352" y="1453060"/>
                  <a:pt x="725533" y="1422217"/>
                </a:cubicBezTo>
                <a:cubicBezTo>
                  <a:pt x="726803" y="1401897"/>
                  <a:pt x="727499" y="1376091"/>
                  <a:pt x="729342" y="1355815"/>
                </a:cubicBezTo>
                <a:cubicBezTo>
                  <a:pt x="727528" y="1331413"/>
                  <a:pt x="727529" y="1285148"/>
                  <a:pt x="725534" y="1264919"/>
                </a:cubicBezTo>
                <a:cubicBezTo>
                  <a:pt x="723539" y="1244690"/>
                  <a:pt x="718911" y="1243149"/>
                  <a:pt x="717369" y="1234440"/>
                </a:cubicBezTo>
                <a:cubicBezTo>
                  <a:pt x="716384" y="1228040"/>
                  <a:pt x="725454" y="1205458"/>
                  <a:pt x="724444" y="1199061"/>
                </a:cubicBezTo>
                <a:cubicBezTo>
                  <a:pt x="721643" y="1181320"/>
                  <a:pt x="720346" y="1136118"/>
                  <a:pt x="716824" y="1118506"/>
                </a:cubicBezTo>
                <a:cubicBezTo>
                  <a:pt x="713921" y="1078592"/>
                  <a:pt x="719637" y="1038134"/>
                  <a:pt x="715192" y="1000397"/>
                </a:cubicBezTo>
                <a:cubicBezTo>
                  <a:pt x="711382" y="980077"/>
                  <a:pt x="712379" y="953951"/>
                  <a:pt x="709204" y="943791"/>
                </a:cubicBezTo>
                <a:cubicBezTo>
                  <a:pt x="707408" y="938403"/>
                  <a:pt x="695529" y="884838"/>
                  <a:pt x="693420" y="879565"/>
                </a:cubicBezTo>
                <a:cubicBezTo>
                  <a:pt x="690437" y="872107"/>
                  <a:pt x="689392" y="863889"/>
                  <a:pt x="685800" y="856705"/>
                </a:cubicBezTo>
                <a:cubicBezTo>
                  <a:pt x="660528" y="806160"/>
                  <a:pt x="691188" y="869277"/>
                  <a:pt x="674370" y="830035"/>
                </a:cubicBezTo>
                <a:cubicBezTo>
                  <a:pt x="672133" y="824815"/>
                  <a:pt x="668859" y="820068"/>
                  <a:pt x="666750" y="814795"/>
                </a:cubicBezTo>
                <a:cubicBezTo>
                  <a:pt x="663767" y="807337"/>
                  <a:pt x="661078" y="799727"/>
                  <a:pt x="659130" y="791935"/>
                </a:cubicBezTo>
                <a:cubicBezTo>
                  <a:pt x="657860" y="786855"/>
                  <a:pt x="657383" y="781508"/>
                  <a:pt x="655320" y="776695"/>
                </a:cubicBezTo>
                <a:cubicBezTo>
                  <a:pt x="653516" y="772486"/>
                  <a:pt x="650240" y="769075"/>
                  <a:pt x="647700" y="765265"/>
                </a:cubicBezTo>
                <a:cubicBezTo>
                  <a:pt x="645160" y="755105"/>
                  <a:pt x="643392" y="744720"/>
                  <a:pt x="640080" y="734785"/>
                </a:cubicBezTo>
                <a:cubicBezTo>
                  <a:pt x="638810" y="730975"/>
                  <a:pt x="637373" y="727217"/>
                  <a:pt x="636270" y="723355"/>
                </a:cubicBezTo>
                <a:cubicBezTo>
                  <a:pt x="634831" y="718320"/>
                  <a:pt x="634523" y="712928"/>
                  <a:pt x="632460" y="708115"/>
                </a:cubicBezTo>
                <a:cubicBezTo>
                  <a:pt x="630656" y="703906"/>
                  <a:pt x="627380" y="700495"/>
                  <a:pt x="624840" y="696685"/>
                </a:cubicBezTo>
                <a:cubicBezTo>
                  <a:pt x="623570" y="691605"/>
                  <a:pt x="623044" y="686279"/>
                  <a:pt x="621030" y="681445"/>
                </a:cubicBezTo>
                <a:cubicBezTo>
                  <a:pt x="616661" y="670960"/>
                  <a:pt x="612091" y="660416"/>
                  <a:pt x="605790" y="650965"/>
                </a:cubicBezTo>
                <a:cubicBezTo>
                  <a:pt x="594062" y="633373"/>
                  <a:pt x="600526" y="643462"/>
                  <a:pt x="586740" y="620485"/>
                </a:cubicBezTo>
                <a:cubicBezTo>
                  <a:pt x="580709" y="596360"/>
                  <a:pt x="585835" y="609602"/>
                  <a:pt x="567690" y="582385"/>
                </a:cubicBezTo>
                <a:lnTo>
                  <a:pt x="567690" y="582385"/>
                </a:lnTo>
                <a:cubicBezTo>
                  <a:pt x="562610" y="574765"/>
                  <a:pt x="545465" y="550000"/>
                  <a:pt x="537210" y="536665"/>
                </a:cubicBezTo>
                <a:cubicBezTo>
                  <a:pt x="531495" y="527775"/>
                  <a:pt x="522605" y="509995"/>
                  <a:pt x="518160" y="502375"/>
                </a:cubicBezTo>
                <a:cubicBezTo>
                  <a:pt x="515620" y="498565"/>
                  <a:pt x="514350" y="493485"/>
                  <a:pt x="510540" y="490945"/>
                </a:cubicBezTo>
                <a:lnTo>
                  <a:pt x="468630" y="452845"/>
                </a:lnTo>
                <a:cubicBezTo>
                  <a:pt x="461010" y="445225"/>
                  <a:pt x="445135" y="425540"/>
                  <a:pt x="434340" y="414745"/>
                </a:cubicBezTo>
                <a:cubicBezTo>
                  <a:pt x="425450" y="406490"/>
                  <a:pt x="414655" y="397600"/>
                  <a:pt x="403860" y="388075"/>
                </a:cubicBezTo>
                <a:cubicBezTo>
                  <a:pt x="394335" y="380455"/>
                  <a:pt x="379730" y="365215"/>
                  <a:pt x="369570" y="357595"/>
                </a:cubicBezTo>
                <a:cubicBezTo>
                  <a:pt x="363220" y="353150"/>
                  <a:pt x="353060" y="349340"/>
                  <a:pt x="342900" y="342355"/>
                </a:cubicBezTo>
                <a:cubicBezTo>
                  <a:pt x="306186" y="312984"/>
                  <a:pt x="334368" y="324271"/>
                  <a:pt x="308610" y="315685"/>
                </a:cubicBezTo>
                <a:cubicBezTo>
                  <a:pt x="271759" y="288047"/>
                  <a:pt x="311030" y="314990"/>
                  <a:pt x="281940" y="300445"/>
                </a:cubicBezTo>
                <a:cubicBezTo>
                  <a:pt x="277844" y="298397"/>
                  <a:pt x="274719" y="294629"/>
                  <a:pt x="270510" y="292825"/>
                </a:cubicBezTo>
                <a:cubicBezTo>
                  <a:pt x="259080" y="287745"/>
                  <a:pt x="238851" y="267516"/>
                  <a:pt x="224246" y="261801"/>
                </a:cubicBezTo>
                <a:cubicBezTo>
                  <a:pt x="214721" y="257991"/>
                  <a:pt x="208008" y="254452"/>
                  <a:pt x="188323" y="244927"/>
                </a:cubicBezTo>
                <a:cubicBezTo>
                  <a:pt x="170543" y="236672"/>
                  <a:pt x="179161" y="222340"/>
                  <a:pt x="163286" y="212815"/>
                </a:cubicBezTo>
                <a:cubicBezTo>
                  <a:pt x="160048" y="209577"/>
                  <a:pt x="120497" y="196739"/>
                  <a:pt x="117566" y="193221"/>
                </a:cubicBezTo>
                <a:cubicBezTo>
                  <a:pt x="111216" y="186236"/>
                  <a:pt x="85725" y="175623"/>
                  <a:pt x="76200" y="165463"/>
                </a:cubicBezTo>
                <a:cubicBezTo>
                  <a:pt x="70485" y="158478"/>
                  <a:pt x="36195" y="148045"/>
                  <a:pt x="30480" y="140425"/>
                </a:cubicBezTo>
                <a:cubicBezTo>
                  <a:pt x="27330" y="135699"/>
                  <a:pt x="26496" y="129548"/>
                  <a:pt x="22860" y="125185"/>
                </a:cubicBezTo>
                <a:cubicBezTo>
                  <a:pt x="19929" y="121667"/>
                  <a:pt x="15240" y="120105"/>
                  <a:pt x="11430" y="117565"/>
                </a:cubicBezTo>
                <a:cubicBezTo>
                  <a:pt x="10160" y="113755"/>
                  <a:pt x="0" y="95975"/>
                  <a:pt x="19050" y="102325"/>
                </a:cubicBezTo>
                <a:cubicBezTo>
                  <a:pt x="24162" y="104029"/>
                  <a:pt x="26341" y="110306"/>
                  <a:pt x="30480" y="113755"/>
                </a:cubicBezTo>
                <a:cubicBezTo>
                  <a:pt x="33998" y="116686"/>
                  <a:pt x="38100" y="118835"/>
                  <a:pt x="41910" y="121375"/>
                </a:cubicBezTo>
                <a:cubicBezTo>
                  <a:pt x="43434" y="123661"/>
                  <a:pt x="81570" y="142856"/>
                  <a:pt x="88174" y="119742"/>
                </a:cubicBezTo>
                <a:cubicBezTo>
                  <a:pt x="90046" y="113189"/>
                  <a:pt x="55185" y="102086"/>
                  <a:pt x="53340" y="94705"/>
                </a:cubicBezTo>
                <a:cubicBezTo>
                  <a:pt x="51769" y="88423"/>
                  <a:pt x="43180" y="76925"/>
                  <a:pt x="49530" y="75655"/>
                </a:cubicBezTo>
                <a:cubicBezTo>
                  <a:pt x="58510" y="73859"/>
                  <a:pt x="72390" y="90895"/>
                  <a:pt x="72390" y="90895"/>
                </a:cubicBezTo>
                <a:cubicBezTo>
                  <a:pt x="73584" y="87314"/>
                  <a:pt x="78606" y="68904"/>
                  <a:pt x="83820" y="68035"/>
                </a:cubicBezTo>
                <a:cubicBezTo>
                  <a:pt x="92417" y="66602"/>
                  <a:pt x="130411" y="98842"/>
                  <a:pt x="134983" y="103414"/>
                </a:cubicBezTo>
                <a:cubicBezTo>
                  <a:pt x="137523" y="98334"/>
                  <a:pt x="116001" y="77118"/>
                  <a:pt x="118110" y="71845"/>
                </a:cubicBezTo>
                <a:cubicBezTo>
                  <a:pt x="121093" y="64387"/>
                  <a:pt x="119304" y="53804"/>
                  <a:pt x="125730" y="48985"/>
                </a:cubicBezTo>
                <a:cubicBezTo>
                  <a:pt x="129393" y="46238"/>
                  <a:pt x="168910" y="70212"/>
                  <a:pt x="171450" y="74022"/>
                </a:cubicBezTo>
                <a:cubicBezTo>
                  <a:pt x="173990" y="70212"/>
                  <a:pt x="123193" y="4344"/>
                  <a:pt x="124641" y="0"/>
                </a:cubicBezTo>
                <a:cubicBezTo>
                  <a:pt x="190724" y="43960"/>
                  <a:pt x="234507" y="62237"/>
                  <a:pt x="182880" y="37555"/>
                </a:cubicBezTo>
                <a:cubicBezTo>
                  <a:pt x="194582" y="37646"/>
                  <a:pt x="200387" y="48259"/>
                  <a:pt x="211182" y="49529"/>
                </a:cubicBezTo>
                <a:cubicBezTo>
                  <a:pt x="221472" y="64965"/>
                  <a:pt x="224485" y="59985"/>
                  <a:pt x="242207" y="72390"/>
                </a:cubicBezTo>
                <a:cubicBezTo>
                  <a:pt x="254272" y="80645"/>
                  <a:pt x="273413" y="95430"/>
                  <a:pt x="283573" y="101780"/>
                </a:cubicBezTo>
                <a:cubicBezTo>
                  <a:pt x="303258" y="113210"/>
                  <a:pt x="332286" y="118654"/>
                  <a:pt x="349431" y="130084"/>
                </a:cubicBezTo>
                <a:cubicBezTo>
                  <a:pt x="362766" y="138974"/>
                  <a:pt x="382180" y="150403"/>
                  <a:pt x="389165" y="156753"/>
                </a:cubicBezTo>
                <a:cubicBezTo>
                  <a:pt x="391705" y="160563"/>
                  <a:pt x="417701" y="176208"/>
                  <a:pt x="421277" y="179069"/>
                </a:cubicBezTo>
                <a:cubicBezTo>
                  <a:pt x="430802" y="187959"/>
                  <a:pt x="445135" y="197212"/>
                  <a:pt x="457200" y="207372"/>
                </a:cubicBezTo>
                <a:cubicBezTo>
                  <a:pt x="475252" y="219981"/>
                  <a:pt x="506367" y="250553"/>
                  <a:pt x="524147" y="262890"/>
                </a:cubicBezTo>
                <a:cubicBezTo>
                  <a:pt x="538117" y="274320"/>
                  <a:pt x="546191" y="284026"/>
                  <a:pt x="555716" y="292281"/>
                </a:cubicBezTo>
                <a:cubicBezTo>
                  <a:pt x="566511" y="302441"/>
                  <a:pt x="587375" y="321672"/>
                  <a:pt x="594360" y="329292"/>
                </a:cubicBezTo>
                <a:cubicBezTo>
                  <a:pt x="604520" y="341357"/>
                  <a:pt x="614499" y="357232"/>
                  <a:pt x="622119" y="367392"/>
                </a:cubicBezTo>
                <a:cubicBezTo>
                  <a:pt x="631009" y="379457"/>
                  <a:pt x="643255" y="380455"/>
                  <a:pt x="647700" y="388075"/>
                </a:cubicBezTo>
                <a:cubicBezTo>
                  <a:pt x="656590" y="401410"/>
                  <a:pt x="668655" y="419825"/>
                  <a:pt x="678180" y="433795"/>
                </a:cubicBezTo>
                <a:cubicBezTo>
                  <a:pt x="687070" y="445860"/>
                  <a:pt x="698500" y="464275"/>
                  <a:pt x="704850" y="471895"/>
                </a:cubicBezTo>
                <a:cubicBezTo>
                  <a:pt x="716280" y="493485"/>
                  <a:pt x="733062" y="529227"/>
                  <a:pt x="741317" y="547007"/>
                </a:cubicBezTo>
                <a:cubicBezTo>
                  <a:pt x="743857" y="552087"/>
                  <a:pt x="765993" y="592307"/>
                  <a:pt x="767987" y="597625"/>
                </a:cubicBezTo>
                <a:cubicBezTo>
                  <a:pt x="778531" y="625743"/>
                  <a:pt x="783025" y="625625"/>
                  <a:pt x="798467" y="648788"/>
                </a:cubicBezTo>
                <a:cubicBezTo>
                  <a:pt x="805452" y="636088"/>
                  <a:pt x="806269" y="602070"/>
                  <a:pt x="807176" y="564968"/>
                </a:cubicBezTo>
                <a:cubicBezTo>
                  <a:pt x="812256" y="538933"/>
                  <a:pt x="800553" y="519339"/>
                  <a:pt x="801188" y="499654"/>
                </a:cubicBezTo>
                <a:cubicBezTo>
                  <a:pt x="802095" y="484323"/>
                  <a:pt x="797741" y="426991"/>
                  <a:pt x="796290" y="399505"/>
                </a:cubicBezTo>
                <a:cubicBezTo>
                  <a:pt x="794839" y="372019"/>
                  <a:pt x="794385" y="353150"/>
                  <a:pt x="792480" y="334735"/>
                </a:cubicBezTo>
                <a:cubicBezTo>
                  <a:pt x="790070" y="319474"/>
                  <a:pt x="784860" y="289015"/>
                  <a:pt x="784860" y="289015"/>
                </a:cubicBezTo>
                <a:cubicBezTo>
                  <a:pt x="786130" y="257265"/>
                  <a:pt x="786556" y="225470"/>
                  <a:pt x="788670" y="193765"/>
                </a:cubicBezTo>
                <a:cubicBezTo>
                  <a:pt x="789101" y="187304"/>
                  <a:pt x="786337" y="172667"/>
                  <a:pt x="792480" y="174715"/>
                </a:cubicBezTo>
                <a:cubicBezTo>
                  <a:pt x="800100" y="177255"/>
                  <a:pt x="800100" y="197575"/>
                  <a:pt x="800100" y="197575"/>
                </a:cubicBezTo>
                <a:cubicBezTo>
                  <a:pt x="801370" y="210275"/>
                  <a:pt x="802501" y="222990"/>
                  <a:pt x="803910" y="235675"/>
                </a:cubicBezTo>
                <a:cubicBezTo>
                  <a:pt x="805041" y="245851"/>
                  <a:pt x="802452" y="257375"/>
                  <a:pt x="807720" y="266155"/>
                </a:cubicBezTo>
                <a:cubicBezTo>
                  <a:pt x="810076" y="270082"/>
                  <a:pt x="813292" y="258821"/>
                  <a:pt x="815340" y="254725"/>
                </a:cubicBezTo>
                <a:cubicBezTo>
                  <a:pt x="818515" y="247740"/>
                  <a:pt x="823595" y="233135"/>
                  <a:pt x="826770" y="224245"/>
                </a:cubicBezTo>
                <a:cubicBezTo>
                  <a:pt x="831850" y="211545"/>
                  <a:pt x="841375" y="183605"/>
                  <a:pt x="845820" y="178525"/>
                </a:cubicBezTo>
                <a:cubicBezTo>
                  <a:pt x="848360" y="183605"/>
                  <a:pt x="852163" y="188231"/>
                  <a:pt x="853440" y="193765"/>
                </a:cubicBezTo>
                <a:cubicBezTo>
                  <a:pt x="861699" y="229556"/>
                  <a:pt x="847312" y="237993"/>
                  <a:pt x="868680" y="216625"/>
                </a:cubicBezTo>
                <a:cubicBezTo>
                  <a:pt x="871220" y="210275"/>
                  <a:pt x="873241" y="203692"/>
                  <a:pt x="876300" y="197575"/>
                </a:cubicBezTo>
                <a:cubicBezTo>
                  <a:pt x="878348" y="193479"/>
                  <a:pt x="882604" y="181759"/>
                  <a:pt x="883920" y="186145"/>
                </a:cubicBezTo>
                <a:cubicBezTo>
                  <a:pt x="888678" y="202005"/>
                  <a:pt x="886460" y="219165"/>
                  <a:pt x="887730" y="235675"/>
                </a:cubicBezTo>
                <a:cubicBezTo>
                  <a:pt x="895215" y="213219"/>
                  <a:pt x="878330" y="289795"/>
                  <a:pt x="894806" y="263434"/>
                </a:cubicBezTo>
                <a:cubicBezTo>
                  <a:pt x="897981" y="261529"/>
                  <a:pt x="905510" y="219165"/>
                  <a:pt x="906780" y="224245"/>
                </a:cubicBezTo>
                <a:cubicBezTo>
                  <a:pt x="911225" y="225515"/>
                  <a:pt x="925195" y="219800"/>
                  <a:pt x="929640" y="216625"/>
                </a:cubicBezTo>
                <a:cubicBezTo>
                  <a:pt x="930910" y="212815"/>
                  <a:pt x="929640" y="203925"/>
                  <a:pt x="933450" y="205195"/>
                </a:cubicBezTo>
                <a:cubicBezTo>
                  <a:pt x="940210" y="207448"/>
                  <a:pt x="944238" y="236277"/>
                  <a:pt x="944880" y="239485"/>
                </a:cubicBezTo>
                <a:cubicBezTo>
                  <a:pt x="943610" y="259805"/>
                  <a:pt x="951956" y="288250"/>
                  <a:pt x="951956" y="308610"/>
                </a:cubicBezTo>
                <a:cubicBezTo>
                  <a:pt x="952591" y="339725"/>
                  <a:pt x="949507" y="354693"/>
                  <a:pt x="951412" y="382633"/>
                </a:cubicBezTo>
                <a:cubicBezTo>
                  <a:pt x="952961" y="396575"/>
                  <a:pt x="951230" y="454115"/>
                  <a:pt x="952500" y="468085"/>
                </a:cubicBezTo>
                <a:cubicBezTo>
                  <a:pt x="953770" y="499835"/>
                  <a:pt x="948681" y="518028"/>
                  <a:pt x="950867" y="549728"/>
                </a:cubicBezTo>
                <a:cubicBezTo>
                  <a:pt x="953407" y="575763"/>
                  <a:pt x="945334" y="614770"/>
                  <a:pt x="945969" y="643345"/>
                </a:cubicBezTo>
                <a:cubicBezTo>
                  <a:pt x="943429" y="680175"/>
                  <a:pt x="951734" y="692796"/>
                  <a:pt x="946513" y="729342"/>
                </a:cubicBezTo>
                <a:cubicBezTo>
                  <a:pt x="947601" y="752202"/>
                  <a:pt x="939165" y="766626"/>
                  <a:pt x="938893" y="785948"/>
                </a:cubicBezTo>
                <a:cubicBezTo>
                  <a:pt x="937986" y="807810"/>
                  <a:pt x="941977" y="836022"/>
                  <a:pt x="941070" y="860515"/>
                </a:cubicBezTo>
                <a:cubicBezTo>
                  <a:pt x="933301" y="969278"/>
                  <a:pt x="942026" y="878588"/>
                  <a:pt x="933450" y="932905"/>
                </a:cubicBezTo>
                <a:cubicBezTo>
                  <a:pt x="930649" y="950646"/>
                  <a:pt x="925830" y="986245"/>
                  <a:pt x="925830" y="986245"/>
                </a:cubicBezTo>
                <a:cubicBezTo>
                  <a:pt x="927100" y="1009105"/>
                  <a:pt x="927503" y="1032030"/>
                  <a:pt x="929640" y="1054825"/>
                </a:cubicBezTo>
                <a:cubicBezTo>
                  <a:pt x="931507" y="1074739"/>
                  <a:pt x="923645" y="1105393"/>
                  <a:pt x="927463" y="1128303"/>
                </a:cubicBezTo>
                <a:cubicBezTo>
                  <a:pt x="921691" y="1226427"/>
                  <a:pt x="925646" y="1161093"/>
                  <a:pt x="917121" y="1209402"/>
                </a:cubicBezTo>
                <a:cubicBezTo>
                  <a:pt x="914436" y="1224617"/>
                  <a:pt x="917665" y="1274172"/>
                  <a:pt x="917665" y="1274172"/>
                </a:cubicBezTo>
                <a:cubicBezTo>
                  <a:pt x="915443" y="1307502"/>
                  <a:pt x="912806" y="1308790"/>
                  <a:pt x="907324" y="1338942"/>
                </a:cubicBezTo>
                <a:cubicBezTo>
                  <a:pt x="904784" y="1358627"/>
                  <a:pt x="916305" y="1358355"/>
                  <a:pt x="910590" y="1378675"/>
                </a:cubicBezTo>
                <a:cubicBezTo>
                  <a:pt x="905510" y="1396455"/>
                  <a:pt x="905964" y="1435463"/>
                  <a:pt x="902970" y="1458141"/>
                </a:cubicBezTo>
                <a:cubicBezTo>
                  <a:pt x="893402" y="1491629"/>
                  <a:pt x="912649" y="1484620"/>
                  <a:pt x="898071" y="1522911"/>
                </a:cubicBezTo>
                <a:cubicBezTo>
                  <a:pt x="892567" y="1566945"/>
                  <a:pt x="886527" y="1512848"/>
                  <a:pt x="892628" y="1570808"/>
                </a:cubicBezTo>
                <a:cubicBezTo>
                  <a:pt x="893707" y="1581056"/>
                  <a:pt x="882647" y="1598804"/>
                  <a:pt x="887730" y="1607275"/>
                </a:cubicBezTo>
                <a:cubicBezTo>
                  <a:pt x="889191" y="1609710"/>
                  <a:pt x="642621" y="1844765"/>
                  <a:pt x="643891" y="1847305"/>
                </a:cubicBezTo>
                <a:lnTo>
                  <a:pt x="643891" y="1847305"/>
                </a:lnTo>
                <a:close/>
              </a:path>
            </a:pathLst>
          </a:custGeom>
          <a:solidFill>
            <a:srgbClr val="FF0000">
              <a:alpha val="30000"/>
            </a:srgbClr>
          </a:solidFill>
          <a:ln>
            <a:noFill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" name="Freeform 22"/>
          <p:cNvSpPr/>
          <p:nvPr/>
        </p:nvSpPr>
        <p:spPr>
          <a:xfrm>
            <a:off x="3692073" y="1012371"/>
            <a:ext cx="602342" cy="1590675"/>
          </a:xfrm>
          <a:custGeom>
            <a:avLst/>
            <a:gdLst>
              <a:gd name="connsiteX0" fmla="*/ 12168 w 610883"/>
              <a:gd name="connsiteY0" fmla="*/ 1581150 h 1625664"/>
              <a:gd name="connsiteX1" fmla="*/ 20333 w 610883"/>
              <a:gd name="connsiteY1" fmla="*/ 1537607 h 1625664"/>
              <a:gd name="connsiteX2" fmla="*/ 23054 w 610883"/>
              <a:gd name="connsiteY2" fmla="*/ 1524000 h 1625664"/>
              <a:gd name="connsiteX3" fmla="*/ 28497 w 610883"/>
              <a:gd name="connsiteY3" fmla="*/ 1475014 h 1625664"/>
              <a:gd name="connsiteX4" fmla="*/ 33940 w 610883"/>
              <a:gd name="connsiteY4" fmla="*/ 1450521 h 1625664"/>
              <a:gd name="connsiteX5" fmla="*/ 36661 w 610883"/>
              <a:gd name="connsiteY5" fmla="*/ 1428750 h 1625664"/>
              <a:gd name="connsiteX6" fmla="*/ 39383 w 610883"/>
              <a:gd name="connsiteY6" fmla="*/ 1417864 h 1625664"/>
              <a:gd name="connsiteX7" fmla="*/ 42104 w 610883"/>
              <a:gd name="connsiteY7" fmla="*/ 1401535 h 1625664"/>
              <a:gd name="connsiteX8" fmla="*/ 44826 w 610883"/>
              <a:gd name="connsiteY8" fmla="*/ 1377043 h 1625664"/>
              <a:gd name="connsiteX9" fmla="*/ 47547 w 610883"/>
              <a:gd name="connsiteY9" fmla="*/ 1363435 h 1625664"/>
              <a:gd name="connsiteX10" fmla="*/ 50268 w 610883"/>
              <a:gd name="connsiteY10" fmla="*/ 1347107 h 1625664"/>
              <a:gd name="connsiteX11" fmla="*/ 55711 w 610883"/>
              <a:gd name="connsiteY11" fmla="*/ 1322614 h 1625664"/>
              <a:gd name="connsiteX12" fmla="*/ 61154 w 610883"/>
              <a:gd name="connsiteY12" fmla="*/ 1295400 h 1625664"/>
              <a:gd name="connsiteX13" fmla="*/ 66597 w 610883"/>
              <a:gd name="connsiteY13" fmla="*/ 1249135 h 1625664"/>
              <a:gd name="connsiteX14" fmla="*/ 72040 w 610883"/>
              <a:gd name="connsiteY14" fmla="*/ 1221921 h 1625664"/>
              <a:gd name="connsiteX15" fmla="*/ 77483 w 610883"/>
              <a:gd name="connsiteY15" fmla="*/ 1183821 h 1625664"/>
              <a:gd name="connsiteX16" fmla="*/ 82926 w 610883"/>
              <a:gd name="connsiteY16" fmla="*/ 1126671 h 1625664"/>
              <a:gd name="connsiteX17" fmla="*/ 85647 w 610883"/>
              <a:gd name="connsiteY17" fmla="*/ 1115785 h 1625664"/>
              <a:gd name="connsiteX18" fmla="*/ 91090 w 610883"/>
              <a:gd name="connsiteY18" fmla="*/ 1061357 h 1625664"/>
              <a:gd name="connsiteX19" fmla="*/ 93811 w 610883"/>
              <a:gd name="connsiteY19" fmla="*/ 1050471 h 1625664"/>
              <a:gd name="connsiteX20" fmla="*/ 96533 w 610883"/>
              <a:gd name="connsiteY20" fmla="*/ 1036864 h 1625664"/>
              <a:gd name="connsiteX21" fmla="*/ 101976 w 610883"/>
              <a:gd name="connsiteY21" fmla="*/ 1012371 h 1625664"/>
              <a:gd name="connsiteX22" fmla="*/ 107418 w 610883"/>
              <a:gd name="connsiteY22" fmla="*/ 974271 h 1625664"/>
              <a:gd name="connsiteX23" fmla="*/ 112861 w 610883"/>
              <a:gd name="connsiteY23" fmla="*/ 952500 h 1625664"/>
              <a:gd name="connsiteX24" fmla="*/ 115583 w 610883"/>
              <a:gd name="connsiteY24" fmla="*/ 941614 h 1625664"/>
              <a:gd name="connsiteX25" fmla="*/ 118304 w 610883"/>
              <a:gd name="connsiteY25" fmla="*/ 911678 h 1625664"/>
              <a:gd name="connsiteX26" fmla="*/ 121026 w 610883"/>
              <a:gd name="connsiteY26" fmla="*/ 892628 h 1625664"/>
              <a:gd name="connsiteX27" fmla="*/ 118304 w 610883"/>
              <a:gd name="connsiteY27" fmla="*/ 821871 h 1625664"/>
              <a:gd name="connsiteX28" fmla="*/ 123747 w 610883"/>
              <a:gd name="connsiteY28" fmla="*/ 742950 h 1625664"/>
              <a:gd name="connsiteX29" fmla="*/ 126468 w 610883"/>
              <a:gd name="connsiteY29" fmla="*/ 732064 h 1625664"/>
              <a:gd name="connsiteX30" fmla="*/ 129190 w 610883"/>
              <a:gd name="connsiteY30" fmla="*/ 696685 h 1625664"/>
              <a:gd name="connsiteX31" fmla="*/ 131911 w 610883"/>
              <a:gd name="connsiteY31" fmla="*/ 683078 h 1625664"/>
              <a:gd name="connsiteX32" fmla="*/ 134633 w 610883"/>
              <a:gd name="connsiteY32" fmla="*/ 666750 h 1625664"/>
              <a:gd name="connsiteX33" fmla="*/ 137354 w 610883"/>
              <a:gd name="connsiteY33" fmla="*/ 653143 h 1625664"/>
              <a:gd name="connsiteX34" fmla="*/ 140076 w 610883"/>
              <a:gd name="connsiteY34" fmla="*/ 628650 h 1625664"/>
              <a:gd name="connsiteX35" fmla="*/ 145518 w 610883"/>
              <a:gd name="connsiteY35" fmla="*/ 606878 h 1625664"/>
              <a:gd name="connsiteX36" fmla="*/ 148240 w 610883"/>
              <a:gd name="connsiteY36" fmla="*/ 595993 h 1625664"/>
              <a:gd name="connsiteX37" fmla="*/ 150961 w 610883"/>
              <a:gd name="connsiteY37" fmla="*/ 587828 h 1625664"/>
              <a:gd name="connsiteX38" fmla="*/ 153683 w 610883"/>
              <a:gd name="connsiteY38" fmla="*/ 571500 h 1625664"/>
              <a:gd name="connsiteX39" fmla="*/ 159126 w 610883"/>
              <a:gd name="connsiteY39" fmla="*/ 555171 h 1625664"/>
              <a:gd name="connsiteX40" fmla="*/ 161847 w 610883"/>
              <a:gd name="connsiteY40" fmla="*/ 547007 h 1625664"/>
              <a:gd name="connsiteX41" fmla="*/ 167290 w 610883"/>
              <a:gd name="connsiteY41" fmla="*/ 538843 h 1625664"/>
              <a:gd name="connsiteX42" fmla="*/ 175454 w 610883"/>
              <a:gd name="connsiteY42" fmla="*/ 519793 h 1625664"/>
              <a:gd name="connsiteX43" fmla="*/ 186340 w 610883"/>
              <a:gd name="connsiteY43" fmla="*/ 495300 h 1625664"/>
              <a:gd name="connsiteX44" fmla="*/ 191783 w 610883"/>
              <a:gd name="connsiteY44" fmla="*/ 478971 h 1625664"/>
              <a:gd name="connsiteX45" fmla="*/ 208111 w 610883"/>
              <a:gd name="connsiteY45" fmla="*/ 454478 h 1625664"/>
              <a:gd name="connsiteX46" fmla="*/ 213554 w 610883"/>
              <a:gd name="connsiteY46" fmla="*/ 446314 h 1625664"/>
              <a:gd name="connsiteX47" fmla="*/ 218997 w 610883"/>
              <a:gd name="connsiteY47" fmla="*/ 438150 h 1625664"/>
              <a:gd name="connsiteX48" fmla="*/ 227161 w 610883"/>
              <a:gd name="connsiteY48" fmla="*/ 429985 h 1625664"/>
              <a:gd name="connsiteX49" fmla="*/ 235326 w 610883"/>
              <a:gd name="connsiteY49" fmla="*/ 419100 h 1625664"/>
              <a:gd name="connsiteX50" fmla="*/ 240768 w 610883"/>
              <a:gd name="connsiteY50" fmla="*/ 410935 h 1625664"/>
              <a:gd name="connsiteX51" fmla="*/ 248933 w 610883"/>
              <a:gd name="connsiteY51" fmla="*/ 402771 h 1625664"/>
              <a:gd name="connsiteX52" fmla="*/ 259818 w 610883"/>
              <a:gd name="connsiteY52" fmla="*/ 386443 h 1625664"/>
              <a:gd name="connsiteX53" fmla="*/ 276147 w 610883"/>
              <a:gd name="connsiteY53" fmla="*/ 370114 h 1625664"/>
              <a:gd name="connsiteX54" fmla="*/ 297918 w 610883"/>
              <a:gd name="connsiteY54" fmla="*/ 348343 h 1625664"/>
              <a:gd name="connsiteX55" fmla="*/ 311526 w 610883"/>
              <a:gd name="connsiteY55" fmla="*/ 329293 h 1625664"/>
              <a:gd name="connsiteX56" fmla="*/ 319690 w 610883"/>
              <a:gd name="connsiteY56" fmla="*/ 321128 h 1625664"/>
              <a:gd name="connsiteX57" fmla="*/ 325133 w 610883"/>
              <a:gd name="connsiteY57" fmla="*/ 312964 h 1625664"/>
              <a:gd name="connsiteX58" fmla="*/ 333297 w 610883"/>
              <a:gd name="connsiteY58" fmla="*/ 304800 h 1625664"/>
              <a:gd name="connsiteX59" fmla="*/ 338740 w 610883"/>
              <a:gd name="connsiteY59" fmla="*/ 296635 h 1625664"/>
              <a:gd name="connsiteX60" fmla="*/ 346904 w 610883"/>
              <a:gd name="connsiteY60" fmla="*/ 291193 h 1625664"/>
              <a:gd name="connsiteX61" fmla="*/ 357790 w 610883"/>
              <a:gd name="connsiteY61" fmla="*/ 274864 h 1625664"/>
              <a:gd name="connsiteX62" fmla="*/ 360511 w 610883"/>
              <a:gd name="connsiteY62" fmla="*/ 266700 h 1625664"/>
              <a:gd name="connsiteX63" fmla="*/ 368676 w 610883"/>
              <a:gd name="connsiteY63" fmla="*/ 261257 h 1625664"/>
              <a:gd name="connsiteX64" fmla="*/ 379561 w 610883"/>
              <a:gd name="connsiteY64" fmla="*/ 242207 h 1625664"/>
              <a:gd name="connsiteX65" fmla="*/ 385004 w 610883"/>
              <a:gd name="connsiteY65" fmla="*/ 234043 h 1625664"/>
              <a:gd name="connsiteX66" fmla="*/ 387726 w 610883"/>
              <a:gd name="connsiteY66" fmla="*/ 225878 h 1625664"/>
              <a:gd name="connsiteX67" fmla="*/ 395890 w 610883"/>
              <a:gd name="connsiteY67" fmla="*/ 217714 h 1625664"/>
              <a:gd name="connsiteX68" fmla="*/ 398611 w 610883"/>
              <a:gd name="connsiteY68" fmla="*/ 206828 h 1625664"/>
              <a:gd name="connsiteX69" fmla="*/ 404054 w 610883"/>
              <a:gd name="connsiteY69" fmla="*/ 198664 h 1625664"/>
              <a:gd name="connsiteX70" fmla="*/ 409497 w 610883"/>
              <a:gd name="connsiteY70" fmla="*/ 187778 h 1625664"/>
              <a:gd name="connsiteX71" fmla="*/ 420383 w 610883"/>
              <a:gd name="connsiteY71" fmla="*/ 171450 h 1625664"/>
              <a:gd name="connsiteX72" fmla="*/ 431268 w 610883"/>
              <a:gd name="connsiteY72" fmla="*/ 149678 h 1625664"/>
              <a:gd name="connsiteX73" fmla="*/ 436711 w 610883"/>
              <a:gd name="connsiteY73" fmla="*/ 136071 h 1625664"/>
              <a:gd name="connsiteX74" fmla="*/ 447597 w 610883"/>
              <a:gd name="connsiteY74" fmla="*/ 117021 h 1625664"/>
              <a:gd name="connsiteX75" fmla="*/ 450318 w 610883"/>
              <a:gd name="connsiteY75" fmla="*/ 108857 h 1625664"/>
              <a:gd name="connsiteX76" fmla="*/ 453040 w 610883"/>
              <a:gd name="connsiteY76" fmla="*/ 97971 h 1625664"/>
              <a:gd name="connsiteX77" fmla="*/ 458483 w 610883"/>
              <a:gd name="connsiteY77" fmla="*/ 87085 h 1625664"/>
              <a:gd name="connsiteX78" fmla="*/ 466647 w 610883"/>
              <a:gd name="connsiteY78" fmla="*/ 68035 h 1625664"/>
              <a:gd name="connsiteX79" fmla="*/ 469368 w 610883"/>
              <a:gd name="connsiteY79" fmla="*/ 54428 h 1625664"/>
              <a:gd name="connsiteX80" fmla="*/ 474811 w 610883"/>
              <a:gd name="connsiteY80" fmla="*/ 24493 h 1625664"/>
              <a:gd name="connsiteX81" fmla="*/ 480254 w 610883"/>
              <a:gd name="connsiteY81" fmla="*/ 8164 h 1625664"/>
              <a:gd name="connsiteX82" fmla="*/ 482976 w 610883"/>
              <a:gd name="connsiteY82" fmla="*/ 0 h 1625664"/>
              <a:gd name="connsiteX83" fmla="*/ 488418 w 610883"/>
              <a:gd name="connsiteY83" fmla="*/ 8164 h 1625664"/>
              <a:gd name="connsiteX84" fmla="*/ 493861 w 610883"/>
              <a:gd name="connsiteY84" fmla="*/ 38100 h 1625664"/>
              <a:gd name="connsiteX85" fmla="*/ 502026 w 610883"/>
              <a:gd name="connsiteY85" fmla="*/ 29935 h 1625664"/>
              <a:gd name="connsiteX86" fmla="*/ 507468 w 610883"/>
              <a:gd name="connsiteY86" fmla="*/ 19050 h 1625664"/>
              <a:gd name="connsiteX87" fmla="*/ 515633 w 610883"/>
              <a:gd name="connsiteY87" fmla="*/ 13607 h 1625664"/>
              <a:gd name="connsiteX88" fmla="*/ 518354 w 610883"/>
              <a:gd name="connsiteY88" fmla="*/ 2721 h 1625664"/>
              <a:gd name="connsiteX89" fmla="*/ 526518 w 610883"/>
              <a:gd name="connsiteY89" fmla="*/ 19050 h 1625664"/>
              <a:gd name="connsiteX90" fmla="*/ 523797 w 610883"/>
              <a:gd name="connsiteY90" fmla="*/ 57150 h 1625664"/>
              <a:gd name="connsiteX91" fmla="*/ 523797 w 610883"/>
              <a:gd name="connsiteY91" fmla="*/ 81643 h 1625664"/>
              <a:gd name="connsiteX92" fmla="*/ 548290 w 610883"/>
              <a:gd name="connsiteY92" fmla="*/ 54428 h 1625664"/>
              <a:gd name="connsiteX93" fmla="*/ 559176 w 610883"/>
              <a:gd name="connsiteY93" fmla="*/ 38100 h 1625664"/>
              <a:gd name="connsiteX94" fmla="*/ 564618 w 610883"/>
              <a:gd name="connsiteY94" fmla="*/ 27214 h 1625664"/>
              <a:gd name="connsiteX95" fmla="*/ 572783 w 610883"/>
              <a:gd name="connsiteY95" fmla="*/ 19050 h 1625664"/>
              <a:gd name="connsiteX96" fmla="*/ 575504 w 610883"/>
              <a:gd name="connsiteY96" fmla="*/ 29935 h 1625664"/>
              <a:gd name="connsiteX97" fmla="*/ 570061 w 610883"/>
              <a:gd name="connsiteY97" fmla="*/ 57150 h 1625664"/>
              <a:gd name="connsiteX98" fmla="*/ 567340 w 610883"/>
              <a:gd name="connsiteY98" fmla="*/ 73478 h 1625664"/>
              <a:gd name="connsiteX99" fmla="*/ 564618 w 610883"/>
              <a:gd name="connsiteY99" fmla="*/ 87085 h 1625664"/>
              <a:gd name="connsiteX100" fmla="*/ 570061 w 610883"/>
              <a:gd name="connsiteY100" fmla="*/ 95250 h 1625664"/>
              <a:gd name="connsiteX101" fmla="*/ 578226 w 610883"/>
              <a:gd name="connsiteY101" fmla="*/ 87085 h 1625664"/>
              <a:gd name="connsiteX102" fmla="*/ 589111 w 610883"/>
              <a:gd name="connsiteY102" fmla="*/ 68035 h 1625664"/>
              <a:gd name="connsiteX103" fmla="*/ 597276 w 610883"/>
              <a:gd name="connsiteY103" fmla="*/ 59871 h 1625664"/>
              <a:gd name="connsiteX104" fmla="*/ 602718 w 610883"/>
              <a:gd name="connsiteY104" fmla="*/ 43543 h 1625664"/>
              <a:gd name="connsiteX105" fmla="*/ 610883 w 610883"/>
              <a:gd name="connsiteY105" fmla="*/ 27214 h 1625664"/>
              <a:gd name="connsiteX106" fmla="*/ 608161 w 610883"/>
              <a:gd name="connsiteY106" fmla="*/ 76200 h 1625664"/>
              <a:gd name="connsiteX107" fmla="*/ 599997 w 610883"/>
              <a:gd name="connsiteY107" fmla="*/ 100693 h 1625664"/>
              <a:gd name="connsiteX108" fmla="*/ 591833 w 610883"/>
              <a:gd name="connsiteY108" fmla="*/ 130628 h 1625664"/>
              <a:gd name="connsiteX109" fmla="*/ 583668 w 610883"/>
              <a:gd name="connsiteY109" fmla="*/ 149678 h 1625664"/>
              <a:gd name="connsiteX110" fmla="*/ 578226 w 610883"/>
              <a:gd name="connsiteY110" fmla="*/ 166007 h 1625664"/>
              <a:gd name="connsiteX111" fmla="*/ 575504 w 610883"/>
              <a:gd name="connsiteY111" fmla="*/ 174171 h 1625664"/>
              <a:gd name="connsiteX112" fmla="*/ 572783 w 610883"/>
              <a:gd name="connsiteY112" fmla="*/ 190500 h 1625664"/>
              <a:gd name="connsiteX113" fmla="*/ 567340 w 610883"/>
              <a:gd name="connsiteY113" fmla="*/ 206828 h 1625664"/>
              <a:gd name="connsiteX114" fmla="*/ 564618 w 610883"/>
              <a:gd name="connsiteY114" fmla="*/ 214993 h 1625664"/>
              <a:gd name="connsiteX115" fmla="*/ 556454 w 610883"/>
              <a:gd name="connsiteY115" fmla="*/ 234043 h 1625664"/>
              <a:gd name="connsiteX116" fmla="*/ 553733 w 610883"/>
              <a:gd name="connsiteY116" fmla="*/ 242207 h 1625664"/>
              <a:gd name="connsiteX117" fmla="*/ 542847 w 610883"/>
              <a:gd name="connsiteY117" fmla="*/ 261257 h 1625664"/>
              <a:gd name="connsiteX118" fmla="*/ 534683 w 610883"/>
              <a:gd name="connsiteY118" fmla="*/ 277585 h 1625664"/>
              <a:gd name="connsiteX119" fmla="*/ 526518 w 610883"/>
              <a:gd name="connsiteY119" fmla="*/ 285750 h 1625664"/>
              <a:gd name="connsiteX120" fmla="*/ 510190 w 610883"/>
              <a:gd name="connsiteY120" fmla="*/ 310243 h 1625664"/>
              <a:gd name="connsiteX121" fmla="*/ 504747 w 610883"/>
              <a:gd name="connsiteY121" fmla="*/ 318407 h 1625664"/>
              <a:gd name="connsiteX122" fmla="*/ 496583 w 610883"/>
              <a:gd name="connsiteY122" fmla="*/ 334735 h 1625664"/>
              <a:gd name="connsiteX123" fmla="*/ 488418 w 610883"/>
              <a:gd name="connsiteY123" fmla="*/ 342900 h 1625664"/>
              <a:gd name="connsiteX124" fmla="*/ 477533 w 610883"/>
              <a:gd name="connsiteY124" fmla="*/ 359228 h 1625664"/>
              <a:gd name="connsiteX125" fmla="*/ 474811 w 610883"/>
              <a:gd name="connsiteY125" fmla="*/ 367393 h 1625664"/>
              <a:gd name="connsiteX126" fmla="*/ 466647 w 610883"/>
              <a:gd name="connsiteY126" fmla="*/ 372835 h 1625664"/>
              <a:gd name="connsiteX127" fmla="*/ 450318 w 610883"/>
              <a:gd name="connsiteY127" fmla="*/ 391885 h 1625664"/>
              <a:gd name="connsiteX128" fmla="*/ 442154 w 610883"/>
              <a:gd name="connsiteY128" fmla="*/ 397328 h 1625664"/>
              <a:gd name="connsiteX129" fmla="*/ 439433 w 610883"/>
              <a:gd name="connsiteY129" fmla="*/ 405493 h 1625664"/>
              <a:gd name="connsiteX130" fmla="*/ 423104 w 610883"/>
              <a:gd name="connsiteY130" fmla="*/ 424543 h 1625664"/>
              <a:gd name="connsiteX131" fmla="*/ 417661 w 610883"/>
              <a:gd name="connsiteY131" fmla="*/ 432707 h 1625664"/>
              <a:gd name="connsiteX132" fmla="*/ 409497 w 610883"/>
              <a:gd name="connsiteY132" fmla="*/ 438150 h 1625664"/>
              <a:gd name="connsiteX133" fmla="*/ 395890 w 610883"/>
              <a:gd name="connsiteY133" fmla="*/ 454478 h 1625664"/>
              <a:gd name="connsiteX134" fmla="*/ 387726 w 610883"/>
              <a:gd name="connsiteY134" fmla="*/ 462643 h 1625664"/>
              <a:gd name="connsiteX135" fmla="*/ 376840 w 610883"/>
              <a:gd name="connsiteY135" fmla="*/ 478971 h 1625664"/>
              <a:gd name="connsiteX136" fmla="*/ 365954 w 610883"/>
              <a:gd name="connsiteY136" fmla="*/ 495300 h 1625664"/>
              <a:gd name="connsiteX137" fmla="*/ 360511 w 610883"/>
              <a:gd name="connsiteY137" fmla="*/ 503464 h 1625664"/>
              <a:gd name="connsiteX138" fmla="*/ 355068 w 610883"/>
              <a:gd name="connsiteY138" fmla="*/ 511628 h 1625664"/>
              <a:gd name="connsiteX139" fmla="*/ 336018 w 610883"/>
              <a:gd name="connsiteY139" fmla="*/ 536121 h 1625664"/>
              <a:gd name="connsiteX140" fmla="*/ 330576 w 610883"/>
              <a:gd name="connsiteY140" fmla="*/ 544285 h 1625664"/>
              <a:gd name="connsiteX141" fmla="*/ 325133 w 610883"/>
              <a:gd name="connsiteY141" fmla="*/ 555171 h 1625664"/>
              <a:gd name="connsiteX142" fmla="*/ 319690 w 610883"/>
              <a:gd name="connsiteY142" fmla="*/ 563335 h 1625664"/>
              <a:gd name="connsiteX143" fmla="*/ 316968 w 610883"/>
              <a:gd name="connsiteY143" fmla="*/ 571500 h 1625664"/>
              <a:gd name="connsiteX144" fmla="*/ 311526 w 610883"/>
              <a:gd name="connsiteY144" fmla="*/ 579664 h 1625664"/>
              <a:gd name="connsiteX145" fmla="*/ 303361 w 610883"/>
              <a:gd name="connsiteY145" fmla="*/ 595993 h 1625664"/>
              <a:gd name="connsiteX146" fmla="*/ 297918 w 610883"/>
              <a:gd name="connsiteY146" fmla="*/ 612321 h 1625664"/>
              <a:gd name="connsiteX147" fmla="*/ 287033 w 610883"/>
              <a:gd name="connsiteY147" fmla="*/ 636814 h 1625664"/>
              <a:gd name="connsiteX148" fmla="*/ 281590 w 610883"/>
              <a:gd name="connsiteY148" fmla="*/ 653143 h 1625664"/>
              <a:gd name="connsiteX149" fmla="*/ 276147 w 610883"/>
              <a:gd name="connsiteY149" fmla="*/ 680357 h 1625664"/>
              <a:gd name="connsiteX150" fmla="*/ 273426 w 610883"/>
              <a:gd name="connsiteY150" fmla="*/ 691243 h 1625664"/>
              <a:gd name="connsiteX151" fmla="*/ 270704 w 610883"/>
              <a:gd name="connsiteY151" fmla="*/ 713014 h 1625664"/>
              <a:gd name="connsiteX152" fmla="*/ 262540 w 610883"/>
              <a:gd name="connsiteY152" fmla="*/ 742950 h 1625664"/>
              <a:gd name="connsiteX153" fmla="*/ 257097 w 610883"/>
              <a:gd name="connsiteY153" fmla="*/ 764721 h 1625664"/>
              <a:gd name="connsiteX154" fmla="*/ 254376 w 610883"/>
              <a:gd name="connsiteY154" fmla="*/ 791935 h 1625664"/>
              <a:gd name="connsiteX155" fmla="*/ 251654 w 610883"/>
              <a:gd name="connsiteY155" fmla="*/ 802821 h 1625664"/>
              <a:gd name="connsiteX156" fmla="*/ 246211 w 610883"/>
              <a:gd name="connsiteY156" fmla="*/ 838200 h 1625664"/>
              <a:gd name="connsiteX157" fmla="*/ 243490 w 610883"/>
              <a:gd name="connsiteY157" fmla="*/ 865414 h 1625664"/>
              <a:gd name="connsiteX158" fmla="*/ 240768 w 610883"/>
              <a:gd name="connsiteY158" fmla="*/ 898071 h 1625664"/>
              <a:gd name="connsiteX159" fmla="*/ 235326 w 610883"/>
              <a:gd name="connsiteY159" fmla="*/ 930728 h 1625664"/>
              <a:gd name="connsiteX160" fmla="*/ 232604 w 610883"/>
              <a:gd name="connsiteY160" fmla="*/ 957943 h 1625664"/>
              <a:gd name="connsiteX161" fmla="*/ 229883 w 610883"/>
              <a:gd name="connsiteY161" fmla="*/ 968828 h 1625664"/>
              <a:gd name="connsiteX162" fmla="*/ 224440 w 610883"/>
              <a:gd name="connsiteY162" fmla="*/ 1012371 h 1625664"/>
              <a:gd name="connsiteX163" fmla="*/ 221718 w 610883"/>
              <a:gd name="connsiteY163" fmla="*/ 1023257 h 1625664"/>
              <a:gd name="connsiteX164" fmla="*/ 218997 w 610883"/>
              <a:gd name="connsiteY164" fmla="*/ 1039585 h 1625664"/>
              <a:gd name="connsiteX165" fmla="*/ 213554 w 610883"/>
              <a:gd name="connsiteY165" fmla="*/ 1094014 h 1625664"/>
              <a:gd name="connsiteX166" fmla="*/ 208111 w 610883"/>
              <a:gd name="connsiteY166" fmla="*/ 1115785 h 1625664"/>
              <a:gd name="connsiteX167" fmla="*/ 205390 w 610883"/>
              <a:gd name="connsiteY167" fmla="*/ 1140278 h 1625664"/>
              <a:gd name="connsiteX168" fmla="*/ 197226 w 610883"/>
              <a:gd name="connsiteY168" fmla="*/ 1178378 h 1625664"/>
              <a:gd name="connsiteX169" fmla="*/ 194504 w 610883"/>
              <a:gd name="connsiteY169" fmla="*/ 1205593 h 1625664"/>
              <a:gd name="connsiteX170" fmla="*/ 191783 w 610883"/>
              <a:gd name="connsiteY170" fmla="*/ 1216478 h 1625664"/>
              <a:gd name="connsiteX171" fmla="*/ 189061 w 610883"/>
              <a:gd name="connsiteY171" fmla="*/ 1232807 h 1625664"/>
              <a:gd name="connsiteX172" fmla="*/ 183618 w 610883"/>
              <a:gd name="connsiteY172" fmla="*/ 1295400 h 1625664"/>
              <a:gd name="connsiteX173" fmla="*/ 180897 w 610883"/>
              <a:gd name="connsiteY173" fmla="*/ 1303564 h 1625664"/>
              <a:gd name="connsiteX174" fmla="*/ 178176 w 610883"/>
              <a:gd name="connsiteY174" fmla="*/ 1338943 h 1625664"/>
              <a:gd name="connsiteX175" fmla="*/ 175454 w 610883"/>
              <a:gd name="connsiteY175" fmla="*/ 1352550 h 1625664"/>
              <a:gd name="connsiteX176" fmla="*/ 172733 w 610883"/>
              <a:gd name="connsiteY176" fmla="*/ 1368878 h 1625664"/>
              <a:gd name="connsiteX177" fmla="*/ 170011 w 610883"/>
              <a:gd name="connsiteY177" fmla="*/ 1401535 h 1625664"/>
              <a:gd name="connsiteX178" fmla="*/ 164568 w 610883"/>
              <a:gd name="connsiteY178" fmla="*/ 1431471 h 1625664"/>
              <a:gd name="connsiteX179" fmla="*/ 159126 w 610883"/>
              <a:gd name="connsiteY179" fmla="*/ 1494064 h 1625664"/>
              <a:gd name="connsiteX180" fmla="*/ 161847 w 610883"/>
              <a:gd name="connsiteY180" fmla="*/ 1524000 h 1625664"/>
              <a:gd name="connsiteX181" fmla="*/ 159126 w 610883"/>
              <a:gd name="connsiteY181" fmla="*/ 1534885 h 1625664"/>
              <a:gd name="connsiteX182" fmla="*/ 150961 w 610883"/>
              <a:gd name="connsiteY182" fmla="*/ 1537607 h 1625664"/>
              <a:gd name="connsiteX183" fmla="*/ 140076 w 610883"/>
              <a:gd name="connsiteY183" fmla="*/ 1543050 h 1625664"/>
              <a:gd name="connsiteX184" fmla="*/ 123747 w 610883"/>
              <a:gd name="connsiteY184" fmla="*/ 1548493 h 1625664"/>
              <a:gd name="connsiteX185" fmla="*/ 107418 w 610883"/>
              <a:gd name="connsiteY185" fmla="*/ 1559378 h 1625664"/>
              <a:gd name="connsiteX186" fmla="*/ 99254 w 610883"/>
              <a:gd name="connsiteY186" fmla="*/ 1562100 h 1625664"/>
              <a:gd name="connsiteX187" fmla="*/ 74761 w 610883"/>
              <a:gd name="connsiteY187" fmla="*/ 1575707 h 1625664"/>
              <a:gd name="connsiteX188" fmla="*/ 58433 w 610883"/>
              <a:gd name="connsiteY188" fmla="*/ 1586593 h 1625664"/>
              <a:gd name="connsiteX189" fmla="*/ 42104 w 610883"/>
              <a:gd name="connsiteY189" fmla="*/ 1597478 h 1625664"/>
              <a:gd name="connsiteX190" fmla="*/ 25776 w 610883"/>
              <a:gd name="connsiteY190" fmla="*/ 1605643 h 1625664"/>
              <a:gd name="connsiteX191" fmla="*/ 17611 w 610883"/>
              <a:gd name="connsiteY191" fmla="*/ 1608364 h 1625664"/>
              <a:gd name="connsiteX192" fmla="*/ 1283 w 610883"/>
              <a:gd name="connsiteY192" fmla="*/ 1619250 h 1625664"/>
              <a:gd name="connsiteX193" fmla="*/ 4004 w 610883"/>
              <a:gd name="connsiteY193" fmla="*/ 1605643 h 1625664"/>
              <a:gd name="connsiteX194" fmla="*/ 12168 w 610883"/>
              <a:gd name="connsiteY194" fmla="*/ 1581150 h 1625664"/>
              <a:gd name="connsiteX0" fmla="*/ 12168 w 610883"/>
              <a:gd name="connsiteY0" fmla="*/ 1581150 h 1625664"/>
              <a:gd name="connsiteX1" fmla="*/ 20333 w 610883"/>
              <a:gd name="connsiteY1" fmla="*/ 1537607 h 1625664"/>
              <a:gd name="connsiteX2" fmla="*/ 23054 w 610883"/>
              <a:gd name="connsiteY2" fmla="*/ 1524000 h 1625664"/>
              <a:gd name="connsiteX3" fmla="*/ 28497 w 610883"/>
              <a:gd name="connsiteY3" fmla="*/ 1475014 h 1625664"/>
              <a:gd name="connsiteX4" fmla="*/ 33940 w 610883"/>
              <a:gd name="connsiteY4" fmla="*/ 1450521 h 1625664"/>
              <a:gd name="connsiteX5" fmla="*/ 36661 w 610883"/>
              <a:gd name="connsiteY5" fmla="*/ 1428750 h 1625664"/>
              <a:gd name="connsiteX6" fmla="*/ 39383 w 610883"/>
              <a:gd name="connsiteY6" fmla="*/ 1417864 h 1625664"/>
              <a:gd name="connsiteX7" fmla="*/ 42104 w 610883"/>
              <a:gd name="connsiteY7" fmla="*/ 1401535 h 1625664"/>
              <a:gd name="connsiteX8" fmla="*/ 44826 w 610883"/>
              <a:gd name="connsiteY8" fmla="*/ 1377043 h 1625664"/>
              <a:gd name="connsiteX9" fmla="*/ 47547 w 610883"/>
              <a:gd name="connsiteY9" fmla="*/ 1363435 h 1625664"/>
              <a:gd name="connsiteX10" fmla="*/ 50268 w 610883"/>
              <a:gd name="connsiteY10" fmla="*/ 1347107 h 1625664"/>
              <a:gd name="connsiteX11" fmla="*/ 55711 w 610883"/>
              <a:gd name="connsiteY11" fmla="*/ 1322614 h 1625664"/>
              <a:gd name="connsiteX12" fmla="*/ 61154 w 610883"/>
              <a:gd name="connsiteY12" fmla="*/ 1295400 h 1625664"/>
              <a:gd name="connsiteX13" fmla="*/ 66597 w 610883"/>
              <a:gd name="connsiteY13" fmla="*/ 1249135 h 1625664"/>
              <a:gd name="connsiteX14" fmla="*/ 72040 w 610883"/>
              <a:gd name="connsiteY14" fmla="*/ 1221921 h 1625664"/>
              <a:gd name="connsiteX15" fmla="*/ 77483 w 610883"/>
              <a:gd name="connsiteY15" fmla="*/ 1183821 h 1625664"/>
              <a:gd name="connsiteX16" fmla="*/ 82926 w 610883"/>
              <a:gd name="connsiteY16" fmla="*/ 1126671 h 1625664"/>
              <a:gd name="connsiteX17" fmla="*/ 85647 w 610883"/>
              <a:gd name="connsiteY17" fmla="*/ 1115785 h 1625664"/>
              <a:gd name="connsiteX18" fmla="*/ 91090 w 610883"/>
              <a:gd name="connsiteY18" fmla="*/ 1061357 h 1625664"/>
              <a:gd name="connsiteX19" fmla="*/ 93811 w 610883"/>
              <a:gd name="connsiteY19" fmla="*/ 1050471 h 1625664"/>
              <a:gd name="connsiteX20" fmla="*/ 96533 w 610883"/>
              <a:gd name="connsiteY20" fmla="*/ 1036864 h 1625664"/>
              <a:gd name="connsiteX21" fmla="*/ 101976 w 610883"/>
              <a:gd name="connsiteY21" fmla="*/ 1012371 h 1625664"/>
              <a:gd name="connsiteX22" fmla="*/ 107418 w 610883"/>
              <a:gd name="connsiteY22" fmla="*/ 974271 h 1625664"/>
              <a:gd name="connsiteX23" fmla="*/ 112861 w 610883"/>
              <a:gd name="connsiteY23" fmla="*/ 952500 h 1625664"/>
              <a:gd name="connsiteX24" fmla="*/ 115583 w 610883"/>
              <a:gd name="connsiteY24" fmla="*/ 941614 h 1625664"/>
              <a:gd name="connsiteX25" fmla="*/ 118304 w 610883"/>
              <a:gd name="connsiteY25" fmla="*/ 911678 h 1625664"/>
              <a:gd name="connsiteX26" fmla="*/ 121026 w 610883"/>
              <a:gd name="connsiteY26" fmla="*/ 892628 h 1625664"/>
              <a:gd name="connsiteX27" fmla="*/ 118304 w 610883"/>
              <a:gd name="connsiteY27" fmla="*/ 821871 h 1625664"/>
              <a:gd name="connsiteX28" fmla="*/ 123747 w 610883"/>
              <a:gd name="connsiteY28" fmla="*/ 742950 h 1625664"/>
              <a:gd name="connsiteX29" fmla="*/ 126468 w 610883"/>
              <a:gd name="connsiteY29" fmla="*/ 732064 h 1625664"/>
              <a:gd name="connsiteX30" fmla="*/ 129190 w 610883"/>
              <a:gd name="connsiteY30" fmla="*/ 696685 h 1625664"/>
              <a:gd name="connsiteX31" fmla="*/ 131911 w 610883"/>
              <a:gd name="connsiteY31" fmla="*/ 683078 h 1625664"/>
              <a:gd name="connsiteX32" fmla="*/ 134633 w 610883"/>
              <a:gd name="connsiteY32" fmla="*/ 666750 h 1625664"/>
              <a:gd name="connsiteX33" fmla="*/ 137354 w 610883"/>
              <a:gd name="connsiteY33" fmla="*/ 653143 h 1625664"/>
              <a:gd name="connsiteX34" fmla="*/ 140076 w 610883"/>
              <a:gd name="connsiteY34" fmla="*/ 628650 h 1625664"/>
              <a:gd name="connsiteX35" fmla="*/ 145518 w 610883"/>
              <a:gd name="connsiteY35" fmla="*/ 606878 h 1625664"/>
              <a:gd name="connsiteX36" fmla="*/ 148240 w 610883"/>
              <a:gd name="connsiteY36" fmla="*/ 595993 h 1625664"/>
              <a:gd name="connsiteX37" fmla="*/ 150961 w 610883"/>
              <a:gd name="connsiteY37" fmla="*/ 587828 h 1625664"/>
              <a:gd name="connsiteX38" fmla="*/ 153683 w 610883"/>
              <a:gd name="connsiteY38" fmla="*/ 571500 h 1625664"/>
              <a:gd name="connsiteX39" fmla="*/ 159126 w 610883"/>
              <a:gd name="connsiteY39" fmla="*/ 555171 h 1625664"/>
              <a:gd name="connsiteX40" fmla="*/ 161847 w 610883"/>
              <a:gd name="connsiteY40" fmla="*/ 547007 h 1625664"/>
              <a:gd name="connsiteX41" fmla="*/ 167290 w 610883"/>
              <a:gd name="connsiteY41" fmla="*/ 538843 h 1625664"/>
              <a:gd name="connsiteX42" fmla="*/ 175454 w 610883"/>
              <a:gd name="connsiteY42" fmla="*/ 519793 h 1625664"/>
              <a:gd name="connsiteX43" fmla="*/ 186340 w 610883"/>
              <a:gd name="connsiteY43" fmla="*/ 495300 h 1625664"/>
              <a:gd name="connsiteX44" fmla="*/ 191783 w 610883"/>
              <a:gd name="connsiteY44" fmla="*/ 478971 h 1625664"/>
              <a:gd name="connsiteX45" fmla="*/ 208111 w 610883"/>
              <a:gd name="connsiteY45" fmla="*/ 454478 h 1625664"/>
              <a:gd name="connsiteX46" fmla="*/ 213554 w 610883"/>
              <a:gd name="connsiteY46" fmla="*/ 446314 h 1625664"/>
              <a:gd name="connsiteX47" fmla="*/ 218997 w 610883"/>
              <a:gd name="connsiteY47" fmla="*/ 438150 h 1625664"/>
              <a:gd name="connsiteX48" fmla="*/ 227161 w 610883"/>
              <a:gd name="connsiteY48" fmla="*/ 429985 h 1625664"/>
              <a:gd name="connsiteX49" fmla="*/ 235326 w 610883"/>
              <a:gd name="connsiteY49" fmla="*/ 419100 h 1625664"/>
              <a:gd name="connsiteX50" fmla="*/ 240768 w 610883"/>
              <a:gd name="connsiteY50" fmla="*/ 410935 h 1625664"/>
              <a:gd name="connsiteX51" fmla="*/ 248933 w 610883"/>
              <a:gd name="connsiteY51" fmla="*/ 402771 h 1625664"/>
              <a:gd name="connsiteX52" fmla="*/ 259818 w 610883"/>
              <a:gd name="connsiteY52" fmla="*/ 386443 h 1625664"/>
              <a:gd name="connsiteX53" fmla="*/ 276147 w 610883"/>
              <a:gd name="connsiteY53" fmla="*/ 370114 h 1625664"/>
              <a:gd name="connsiteX54" fmla="*/ 297918 w 610883"/>
              <a:gd name="connsiteY54" fmla="*/ 348343 h 1625664"/>
              <a:gd name="connsiteX55" fmla="*/ 311526 w 610883"/>
              <a:gd name="connsiteY55" fmla="*/ 329293 h 1625664"/>
              <a:gd name="connsiteX56" fmla="*/ 319690 w 610883"/>
              <a:gd name="connsiteY56" fmla="*/ 321128 h 1625664"/>
              <a:gd name="connsiteX57" fmla="*/ 325133 w 610883"/>
              <a:gd name="connsiteY57" fmla="*/ 312964 h 1625664"/>
              <a:gd name="connsiteX58" fmla="*/ 333297 w 610883"/>
              <a:gd name="connsiteY58" fmla="*/ 304800 h 1625664"/>
              <a:gd name="connsiteX59" fmla="*/ 338740 w 610883"/>
              <a:gd name="connsiteY59" fmla="*/ 296635 h 1625664"/>
              <a:gd name="connsiteX60" fmla="*/ 346904 w 610883"/>
              <a:gd name="connsiteY60" fmla="*/ 291193 h 1625664"/>
              <a:gd name="connsiteX61" fmla="*/ 357790 w 610883"/>
              <a:gd name="connsiteY61" fmla="*/ 274864 h 1625664"/>
              <a:gd name="connsiteX62" fmla="*/ 360511 w 610883"/>
              <a:gd name="connsiteY62" fmla="*/ 266700 h 1625664"/>
              <a:gd name="connsiteX63" fmla="*/ 368676 w 610883"/>
              <a:gd name="connsiteY63" fmla="*/ 261257 h 1625664"/>
              <a:gd name="connsiteX64" fmla="*/ 379561 w 610883"/>
              <a:gd name="connsiteY64" fmla="*/ 242207 h 1625664"/>
              <a:gd name="connsiteX65" fmla="*/ 385004 w 610883"/>
              <a:gd name="connsiteY65" fmla="*/ 234043 h 1625664"/>
              <a:gd name="connsiteX66" fmla="*/ 387726 w 610883"/>
              <a:gd name="connsiteY66" fmla="*/ 225878 h 1625664"/>
              <a:gd name="connsiteX67" fmla="*/ 395890 w 610883"/>
              <a:gd name="connsiteY67" fmla="*/ 217714 h 1625664"/>
              <a:gd name="connsiteX68" fmla="*/ 398611 w 610883"/>
              <a:gd name="connsiteY68" fmla="*/ 206828 h 1625664"/>
              <a:gd name="connsiteX69" fmla="*/ 404054 w 610883"/>
              <a:gd name="connsiteY69" fmla="*/ 198664 h 1625664"/>
              <a:gd name="connsiteX70" fmla="*/ 409497 w 610883"/>
              <a:gd name="connsiteY70" fmla="*/ 187778 h 1625664"/>
              <a:gd name="connsiteX71" fmla="*/ 420383 w 610883"/>
              <a:gd name="connsiteY71" fmla="*/ 171450 h 1625664"/>
              <a:gd name="connsiteX72" fmla="*/ 431268 w 610883"/>
              <a:gd name="connsiteY72" fmla="*/ 149678 h 1625664"/>
              <a:gd name="connsiteX73" fmla="*/ 436711 w 610883"/>
              <a:gd name="connsiteY73" fmla="*/ 136071 h 1625664"/>
              <a:gd name="connsiteX74" fmla="*/ 447597 w 610883"/>
              <a:gd name="connsiteY74" fmla="*/ 117021 h 1625664"/>
              <a:gd name="connsiteX75" fmla="*/ 450318 w 610883"/>
              <a:gd name="connsiteY75" fmla="*/ 108857 h 1625664"/>
              <a:gd name="connsiteX76" fmla="*/ 453040 w 610883"/>
              <a:gd name="connsiteY76" fmla="*/ 97971 h 1625664"/>
              <a:gd name="connsiteX77" fmla="*/ 458483 w 610883"/>
              <a:gd name="connsiteY77" fmla="*/ 87085 h 1625664"/>
              <a:gd name="connsiteX78" fmla="*/ 466647 w 610883"/>
              <a:gd name="connsiteY78" fmla="*/ 68035 h 1625664"/>
              <a:gd name="connsiteX79" fmla="*/ 469368 w 610883"/>
              <a:gd name="connsiteY79" fmla="*/ 54428 h 1625664"/>
              <a:gd name="connsiteX80" fmla="*/ 474811 w 610883"/>
              <a:gd name="connsiteY80" fmla="*/ 24493 h 1625664"/>
              <a:gd name="connsiteX81" fmla="*/ 480254 w 610883"/>
              <a:gd name="connsiteY81" fmla="*/ 8164 h 1625664"/>
              <a:gd name="connsiteX82" fmla="*/ 482976 w 610883"/>
              <a:gd name="connsiteY82" fmla="*/ 0 h 1625664"/>
              <a:gd name="connsiteX83" fmla="*/ 488418 w 610883"/>
              <a:gd name="connsiteY83" fmla="*/ 8164 h 1625664"/>
              <a:gd name="connsiteX84" fmla="*/ 493861 w 610883"/>
              <a:gd name="connsiteY84" fmla="*/ 38100 h 1625664"/>
              <a:gd name="connsiteX85" fmla="*/ 502026 w 610883"/>
              <a:gd name="connsiteY85" fmla="*/ 29935 h 1625664"/>
              <a:gd name="connsiteX86" fmla="*/ 507468 w 610883"/>
              <a:gd name="connsiteY86" fmla="*/ 19050 h 1625664"/>
              <a:gd name="connsiteX87" fmla="*/ 515633 w 610883"/>
              <a:gd name="connsiteY87" fmla="*/ 13607 h 1625664"/>
              <a:gd name="connsiteX88" fmla="*/ 518354 w 610883"/>
              <a:gd name="connsiteY88" fmla="*/ 2721 h 1625664"/>
              <a:gd name="connsiteX89" fmla="*/ 526518 w 610883"/>
              <a:gd name="connsiteY89" fmla="*/ 19050 h 1625664"/>
              <a:gd name="connsiteX90" fmla="*/ 523797 w 610883"/>
              <a:gd name="connsiteY90" fmla="*/ 57150 h 1625664"/>
              <a:gd name="connsiteX91" fmla="*/ 523797 w 610883"/>
              <a:gd name="connsiteY91" fmla="*/ 81643 h 1625664"/>
              <a:gd name="connsiteX92" fmla="*/ 548290 w 610883"/>
              <a:gd name="connsiteY92" fmla="*/ 54428 h 1625664"/>
              <a:gd name="connsiteX93" fmla="*/ 559176 w 610883"/>
              <a:gd name="connsiteY93" fmla="*/ 38100 h 1625664"/>
              <a:gd name="connsiteX94" fmla="*/ 564618 w 610883"/>
              <a:gd name="connsiteY94" fmla="*/ 27214 h 1625664"/>
              <a:gd name="connsiteX95" fmla="*/ 572783 w 610883"/>
              <a:gd name="connsiteY95" fmla="*/ 19050 h 1625664"/>
              <a:gd name="connsiteX96" fmla="*/ 575504 w 610883"/>
              <a:gd name="connsiteY96" fmla="*/ 29935 h 1625664"/>
              <a:gd name="connsiteX97" fmla="*/ 570061 w 610883"/>
              <a:gd name="connsiteY97" fmla="*/ 57150 h 1625664"/>
              <a:gd name="connsiteX98" fmla="*/ 567340 w 610883"/>
              <a:gd name="connsiteY98" fmla="*/ 73478 h 1625664"/>
              <a:gd name="connsiteX99" fmla="*/ 564618 w 610883"/>
              <a:gd name="connsiteY99" fmla="*/ 87085 h 1625664"/>
              <a:gd name="connsiteX100" fmla="*/ 570061 w 610883"/>
              <a:gd name="connsiteY100" fmla="*/ 95250 h 1625664"/>
              <a:gd name="connsiteX101" fmla="*/ 578226 w 610883"/>
              <a:gd name="connsiteY101" fmla="*/ 87085 h 1625664"/>
              <a:gd name="connsiteX102" fmla="*/ 589111 w 610883"/>
              <a:gd name="connsiteY102" fmla="*/ 68035 h 1625664"/>
              <a:gd name="connsiteX103" fmla="*/ 597276 w 610883"/>
              <a:gd name="connsiteY103" fmla="*/ 59871 h 1625664"/>
              <a:gd name="connsiteX104" fmla="*/ 602718 w 610883"/>
              <a:gd name="connsiteY104" fmla="*/ 43543 h 1625664"/>
              <a:gd name="connsiteX105" fmla="*/ 610883 w 610883"/>
              <a:gd name="connsiteY105" fmla="*/ 27214 h 1625664"/>
              <a:gd name="connsiteX106" fmla="*/ 608161 w 610883"/>
              <a:gd name="connsiteY106" fmla="*/ 76200 h 1625664"/>
              <a:gd name="connsiteX107" fmla="*/ 599997 w 610883"/>
              <a:gd name="connsiteY107" fmla="*/ 100693 h 1625664"/>
              <a:gd name="connsiteX108" fmla="*/ 591833 w 610883"/>
              <a:gd name="connsiteY108" fmla="*/ 130628 h 1625664"/>
              <a:gd name="connsiteX109" fmla="*/ 583668 w 610883"/>
              <a:gd name="connsiteY109" fmla="*/ 149678 h 1625664"/>
              <a:gd name="connsiteX110" fmla="*/ 578226 w 610883"/>
              <a:gd name="connsiteY110" fmla="*/ 166007 h 1625664"/>
              <a:gd name="connsiteX111" fmla="*/ 575504 w 610883"/>
              <a:gd name="connsiteY111" fmla="*/ 174171 h 1625664"/>
              <a:gd name="connsiteX112" fmla="*/ 572783 w 610883"/>
              <a:gd name="connsiteY112" fmla="*/ 190500 h 1625664"/>
              <a:gd name="connsiteX113" fmla="*/ 567340 w 610883"/>
              <a:gd name="connsiteY113" fmla="*/ 206828 h 1625664"/>
              <a:gd name="connsiteX114" fmla="*/ 564618 w 610883"/>
              <a:gd name="connsiteY114" fmla="*/ 214993 h 1625664"/>
              <a:gd name="connsiteX115" fmla="*/ 556454 w 610883"/>
              <a:gd name="connsiteY115" fmla="*/ 234043 h 1625664"/>
              <a:gd name="connsiteX116" fmla="*/ 553733 w 610883"/>
              <a:gd name="connsiteY116" fmla="*/ 242207 h 1625664"/>
              <a:gd name="connsiteX117" fmla="*/ 542847 w 610883"/>
              <a:gd name="connsiteY117" fmla="*/ 261257 h 1625664"/>
              <a:gd name="connsiteX118" fmla="*/ 534683 w 610883"/>
              <a:gd name="connsiteY118" fmla="*/ 277585 h 1625664"/>
              <a:gd name="connsiteX119" fmla="*/ 526518 w 610883"/>
              <a:gd name="connsiteY119" fmla="*/ 285750 h 1625664"/>
              <a:gd name="connsiteX120" fmla="*/ 510190 w 610883"/>
              <a:gd name="connsiteY120" fmla="*/ 310243 h 1625664"/>
              <a:gd name="connsiteX121" fmla="*/ 504747 w 610883"/>
              <a:gd name="connsiteY121" fmla="*/ 318407 h 1625664"/>
              <a:gd name="connsiteX122" fmla="*/ 496583 w 610883"/>
              <a:gd name="connsiteY122" fmla="*/ 334735 h 1625664"/>
              <a:gd name="connsiteX123" fmla="*/ 488418 w 610883"/>
              <a:gd name="connsiteY123" fmla="*/ 342900 h 1625664"/>
              <a:gd name="connsiteX124" fmla="*/ 477533 w 610883"/>
              <a:gd name="connsiteY124" fmla="*/ 359228 h 1625664"/>
              <a:gd name="connsiteX125" fmla="*/ 474811 w 610883"/>
              <a:gd name="connsiteY125" fmla="*/ 367393 h 1625664"/>
              <a:gd name="connsiteX126" fmla="*/ 466647 w 610883"/>
              <a:gd name="connsiteY126" fmla="*/ 372835 h 1625664"/>
              <a:gd name="connsiteX127" fmla="*/ 450318 w 610883"/>
              <a:gd name="connsiteY127" fmla="*/ 391885 h 1625664"/>
              <a:gd name="connsiteX128" fmla="*/ 442154 w 610883"/>
              <a:gd name="connsiteY128" fmla="*/ 397328 h 1625664"/>
              <a:gd name="connsiteX129" fmla="*/ 439433 w 610883"/>
              <a:gd name="connsiteY129" fmla="*/ 405493 h 1625664"/>
              <a:gd name="connsiteX130" fmla="*/ 423104 w 610883"/>
              <a:gd name="connsiteY130" fmla="*/ 424543 h 1625664"/>
              <a:gd name="connsiteX131" fmla="*/ 417661 w 610883"/>
              <a:gd name="connsiteY131" fmla="*/ 432707 h 1625664"/>
              <a:gd name="connsiteX132" fmla="*/ 409497 w 610883"/>
              <a:gd name="connsiteY132" fmla="*/ 438150 h 1625664"/>
              <a:gd name="connsiteX133" fmla="*/ 395890 w 610883"/>
              <a:gd name="connsiteY133" fmla="*/ 454478 h 1625664"/>
              <a:gd name="connsiteX134" fmla="*/ 387726 w 610883"/>
              <a:gd name="connsiteY134" fmla="*/ 462643 h 1625664"/>
              <a:gd name="connsiteX135" fmla="*/ 376840 w 610883"/>
              <a:gd name="connsiteY135" fmla="*/ 478971 h 1625664"/>
              <a:gd name="connsiteX136" fmla="*/ 365954 w 610883"/>
              <a:gd name="connsiteY136" fmla="*/ 495300 h 1625664"/>
              <a:gd name="connsiteX137" fmla="*/ 360511 w 610883"/>
              <a:gd name="connsiteY137" fmla="*/ 503464 h 1625664"/>
              <a:gd name="connsiteX138" fmla="*/ 355068 w 610883"/>
              <a:gd name="connsiteY138" fmla="*/ 511628 h 1625664"/>
              <a:gd name="connsiteX139" fmla="*/ 336018 w 610883"/>
              <a:gd name="connsiteY139" fmla="*/ 536121 h 1625664"/>
              <a:gd name="connsiteX140" fmla="*/ 330576 w 610883"/>
              <a:gd name="connsiteY140" fmla="*/ 544285 h 1625664"/>
              <a:gd name="connsiteX141" fmla="*/ 325133 w 610883"/>
              <a:gd name="connsiteY141" fmla="*/ 555171 h 1625664"/>
              <a:gd name="connsiteX142" fmla="*/ 319690 w 610883"/>
              <a:gd name="connsiteY142" fmla="*/ 563335 h 1625664"/>
              <a:gd name="connsiteX143" fmla="*/ 316968 w 610883"/>
              <a:gd name="connsiteY143" fmla="*/ 571500 h 1625664"/>
              <a:gd name="connsiteX144" fmla="*/ 311526 w 610883"/>
              <a:gd name="connsiteY144" fmla="*/ 579664 h 1625664"/>
              <a:gd name="connsiteX145" fmla="*/ 303361 w 610883"/>
              <a:gd name="connsiteY145" fmla="*/ 595993 h 1625664"/>
              <a:gd name="connsiteX146" fmla="*/ 297918 w 610883"/>
              <a:gd name="connsiteY146" fmla="*/ 612321 h 1625664"/>
              <a:gd name="connsiteX147" fmla="*/ 287033 w 610883"/>
              <a:gd name="connsiteY147" fmla="*/ 636814 h 1625664"/>
              <a:gd name="connsiteX148" fmla="*/ 281590 w 610883"/>
              <a:gd name="connsiteY148" fmla="*/ 653143 h 1625664"/>
              <a:gd name="connsiteX149" fmla="*/ 276147 w 610883"/>
              <a:gd name="connsiteY149" fmla="*/ 680357 h 1625664"/>
              <a:gd name="connsiteX150" fmla="*/ 273426 w 610883"/>
              <a:gd name="connsiteY150" fmla="*/ 691243 h 1625664"/>
              <a:gd name="connsiteX151" fmla="*/ 270704 w 610883"/>
              <a:gd name="connsiteY151" fmla="*/ 713014 h 1625664"/>
              <a:gd name="connsiteX152" fmla="*/ 262540 w 610883"/>
              <a:gd name="connsiteY152" fmla="*/ 742950 h 1625664"/>
              <a:gd name="connsiteX153" fmla="*/ 257097 w 610883"/>
              <a:gd name="connsiteY153" fmla="*/ 764721 h 1625664"/>
              <a:gd name="connsiteX154" fmla="*/ 254376 w 610883"/>
              <a:gd name="connsiteY154" fmla="*/ 791935 h 1625664"/>
              <a:gd name="connsiteX155" fmla="*/ 251654 w 610883"/>
              <a:gd name="connsiteY155" fmla="*/ 802821 h 1625664"/>
              <a:gd name="connsiteX156" fmla="*/ 246211 w 610883"/>
              <a:gd name="connsiteY156" fmla="*/ 838200 h 1625664"/>
              <a:gd name="connsiteX157" fmla="*/ 243490 w 610883"/>
              <a:gd name="connsiteY157" fmla="*/ 865414 h 1625664"/>
              <a:gd name="connsiteX158" fmla="*/ 240768 w 610883"/>
              <a:gd name="connsiteY158" fmla="*/ 898071 h 1625664"/>
              <a:gd name="connsiteX159" fmla="*/ 235326 w 610883"/>
              <a:gd name="connsiteY159" fmla="*/ 930728 h 1625664"/>
              <a:gd name="connsiteX160" fmla="*/ 232604 w 610883"/>
              <a:gd name="connsiteY160" fmla="*/ 957943 h 1625664"/>
              <a:gd name="connsiteX161" fmla="*/ 229883 w 610883"/>
              <a:gd name="connsiteY161" fmla="*/ 968828 h 1625664"/>
              <a:gd name="connsiteX162" fmla="*/ 224440 w 610883"/>
              <a:gd name="connsiteY162" fmla="*/ 1012371 h 1625664"/>
              <a:gd name="connsiteX163" fmla="*/ 221718 w 610883"/>
              <a:gd name="connsiteY163" fmla="*/ 1023257 h 1625664"/>
              <a:gd name="connsiteX164" fmla="*/ 218997 w 610883"/>
              <a:gd name="connsiteY164" fmla="*/ 1039585 h 1625664"/>
              <a:gd name="connsiteX165" fmla="*/ 213554 w 610883"/>
              <a:gd name="connsiteY165" fmla="*/ 1094014 h 1625664"/>
              <a:gd name="connsiteX166" fmla="*/ 208111 w 610883"/>
              <a:gd name="connsiteY166" fmla="*/ 1115785 h 1625664"/>
              <a:gd name="connsiteX167" fmla="*/ 205390 w 610883"/>
              <a:gd name="connsiteY167" fmla="*/ 1140278 h 1625664"/>
              <a:gd name="connsiteX168" fmla="*/ 197226 w 610883"/>
              <a:gd name="connsiteY168" fmla="*/ 1178378 h 1625664"/>
              <a:gd name="connsiteX169" fmla="*/ 194504 w 610883"/>
              <a:gd name="connsiteY169" fmla="*/ 1205593 h 1625664"/>
              <a:gd name="connsiteX170" fmla="*/ 191783 w 610883"/>
              <a:gd name="connsiteY170" fmla="*/ 1216478 h 1625664"/>
              <a:gd name="connsiteX171" fmla="*/ 189061 w 610883"/>
              <a:gd name="connsiteY171" fmla="*/ 1232807 h 1625664"/>
              <a:gd name="connsiteX172" fmla="*/ 183618 w 610883"/>
              <a:gd name="connsiteY172" fmla="*/ 1295400 h 1625664"/>
              <a:gd name="connsiteX173" fmla="*/ 180897 w 610883"/>
              <a:gd name="connsiteY173" fmla="*/ 1303564 h 1625664"/>
              <a:gd name="connsiteX174" fmla="*/ 178176 w 610883"/>
              <a:gd name="connsiteY174" fmla="*/ 1338943 h 1625664"/>
              <a:gd name="connsiteX175" fmla="*/ 175454 w 610883"/>
              <a:gd name="connsiteY175" fmla="*/ 1352550 h 1625664"/>
              <a:gd name="connsiteX176" fmla="*/ 172733 w 610883"/>
              <a:gd name="connsiteY176" fmla="*/ 1368878 h 1625664"/>
              <a:gd name="connsiteX177" fmla="*/ 170011 w 610883"/>
              <a:gd name="connsiteY177" fmla="*/ 1401535 h 1625664"/>
              <a:gd name="connsiteX178" fmla="*/ 164568 w 610883"/>
              <a:gd name="connsiteY178" fmla="*/ 1431471 h 1625664"/>
              <a:gd name="connsiteX179" fmla="*/ 159126 w 610883"/>
              <a:gd name="connsiteY179" fmla="*/ 1494064 h 1625664"/>
              <a:gd name="connsiteX180" fmla="*/ 161847 w 610883"/>
              <a:gd name="connsiteY180" fmla="*/ 1524000 h 1625664"/>
              <a:gd name="connsiteX181" fmla="*/ 159126 w 610883"/>
              <a:gd name="connsiteY181" fmla="*/ 1534885 h 1625664"/>
              <a:gd name="connsiteX182" fmla="*/ 150961 w 610883"/>
              <a:gd name="connsiteY182" fmla="*/ 1537607 h 1625664"/>
              <a:gd name="connsiteX183" fmla="*/ 140076 w 610883"/>
              <a:gd name="connsiteY183" fmla="*/ 1543050 h 1625664"/>
              <a:gd name="connsiteX184" fmla="*/ 123747 w 610883"/>
              <a:gd name="connsiteY184" fmla="*/ 1548493 h 1625664"/>
              <a:gd name="connsiteX185" fmla="*/ 107418 w 610883"/>
              <a:gd name="connsiteY185" fmla="*/ 1559378 h 1625664"/>
              <a:gd name="connsiteX186" fmla="*/ 99254 w 610883"/>
              <a:gd name="connsiteY186" fmla="*/ 1562100 h 1625664"/>
              <a:gd name="connsiteX187" fmla="*/ 74761 w 610883"/>
              <a:gd name="connsiteY187" fmla="*/ 1575707 h 1625664"/>
              <a:gd name="connsiteX188" fmla="*/ 58433 w 610883"/>
              <a:gd name="connsiteY188" fmla="*/ 1586593 h 1625664"/>
              <a:gd name="connsiteX189" fmla="*/ 25776 w 610883"/>
              <a:gd name="connsiteY189" fmla="*/ 1605643 h 1625664"/>
              <a:gd name="connsiteX190" fmla="*/ 17611 w 610883"/>
              <a:gd name="connsiteY190" fmla="*/ 1608364 h 1625664"/>
              <a:gd name="connsiteX191" fmla="*/ 1283 w 610883"/>
              <a:gd name="connsiteY191" fmla="*/ 1619250 h 1625664"/>
              <a:gd name="connsiteX192" fmla="*/ 4004 w 610883"/>
              <a:gd name="connsiteY192" fmla="*/ 1605643 h 1625664"/>
              <a:gd name="connsiteX193" fmla="*/ 12168 w 610883"/>
              <a:gd name="connsiteY193" fmla="*/ 1581150 h 1625664"/>
              <a:gd name="connsiteX0" fmla="*/ 12168 w 610883"/>
              <a:gd name="connsiteY0" fmla="*/ 1581150 h 1625664"/>
              <a:gd name="connsiteX1" fmla="*/ 20333 w 610883"/>
              <a:gd name="connsiteY1" fmla="*/ 1537607 h 1625664"/>
              <a:gd name="connsiteX2" fmla="*/ 23054 w 610883"/>
              <a:gd name="connsiteY2" fmla="*/ 1524000 h 1625664"/>
              <a:gd name="connsiteX3" fmla="*/ 28497 w 610883"/>
              <a:gd name="connsiteY3" fmla="*/ 1475014 h 1625664"/>
              <a:gd name="connsiteX4" fmla="*/ 33940 w 610883"/>
              <a:gd name="connsiteY4" fmla="*/ 1450521 h 1625664"/>
              <a:gd name="connsiteX5" fmla="*/ 36661 w 610883"/>
              <a:gd name="connsiteY5" fmla="*/ 1428750 h 1625664"/>
              <a:gd name="connsiteX6" fmla="*/ 39383 w 610883"/>
              <a:gd name="connsiteY6" fmla="*/ 1417864 h 1625664"/>
              <a:gd name="connsiteX7" fmla="*/ 42104 w 610883"/>
              <a:gd name="connsiteY7" fmla="*/ 1401535 h 1625664"/>
              <a:gd name="connsiteX8" fmla="*/ 44826 w 610883"/>
              <a:gd name="connsiteY8" fmla="*/ 1377043 h 1625664"/>
              <a:gd name="connsiteX9" fmla="*/ 47547 w 610883"/>
              <a:gd name="connsiteY9" fmla="*/ 1363435 h 1625664"/>
              <a:gd name="connsiteX10" fmla="*/ 50268 w 610883"/>
              <a:gd name="connsiteY10" fmla="*/ 1347107 h 1625664"/>
              <a:gd name="connsiteX11" fmla="*/ 55711 w 610883"/>
              <a:gd name="connsiteY11" fmla="*/ 1322614 h 1625664"/>
              <a:gd name="connsiteX12" fmla="*/ 61154 w 610883"/>
              <a:gd name="connsiteY12" fmla="*/ 1295400 h 1625664"/>
              <a:gd name="connsiteX13" fmla="*/ 66597 w 610883"/>
              <a:gd name="connsiteY13" fmla="*/ 1249135 h 1625664"/>
              <a:gd name="connsiteX14" fmla="*/ 72040 w 610883"/>
              <a:gd name="connsiteY14" fmla="*/ 1221921 h 1625664"/>
              <a:gd name="connsiteX15" fmla="*/ 77483 w 610883"/>
              <a:gd name="connsiteY15" fmla="*/ 1183821 h 1625664"/>
              <a:gd name="connsiteX16" fmla="*/ 82926 w 610883"/>
              <a:gd name="connsiteY16" fmla="*/ 1126671 h 1625664"/>
              <a:gd name="connsiteX17" fmla="*/ 85647 w 610883"/>
              <a:gd name="connsiteY17" fmla="*/ 1115785 h 1625664"/>
              <a:gd name="connsiteX18" fmla="*/ 91090 w 610883"/>
              <a:gd name="connsiteY18" fmla="*/ 1061357 h 1625664"/>
              <a:gd name="connsiteX19" fmla="*/ 93811 w 610883"/>
              <a:gd name="connsiteY19" fmla="*/ 1050471 h 1625664"/>
              <a:gd name="connsiteX20" fmla="*/ 96533 w 610883"/>
              <a:gd name="connsiteY20" fmla="*/ 1036864 h 1625664"/>
              <a:gd name="connsiteX21" fmla="*/ 101976 w 610883"/>
              <a:gd name="connsiteY21" fmla="*/ 1012371 h 1625664"/>
              <a:gd name="connsiteX22" fmla="*/ 107418 w 610883"/>
              <a:gd name="connsiteY22" fmla="*/ 974271 h 1625664"/>
              <a:gd name="connsiteX23" fmla="*/ 112861 w 610883"/>
              <a:gd name="connsiteY23" fmla="*/ 952500 h 1625664"/>
              <a:gd name="connsiteX24" fmla="*/ 115583 w 610883"/>
              <a:gd name="connsiteY24" fmla="*/ 941614 h 1625664"/>
              <a:gd name="connsiteX25" fmla="*/ 118304 w 610883"/>
              <a:gd name="connsiteY25" fmla="*/ 911678 h 1625664"/>
              <a:gd name="connsiteX26" fmla="*/ 121026 w 610883"/>
              <a:gd name="connsiteY26" fmla="*/ 892628 h 1625664"/>
              <a:gd name="connsiteX27" fmla="*/ 118304 w 610883"/>
              <a:gd name="connsiteY27" fmla="*/ 821871 h 1625664"/>
              <a:gd name="connsiteX28" fmla="*/ 123747 w 610883"/>
              <a:gd name="connsiteY28" fmla="*/ 742950 h 1625664"/>
              <a:gd name="connsiteX29" fmla="*/ 126468 w 610883"/>
              <a:gd name="connsiteY29" fmla="*/ 732064 h 1625664"/>
              <a:gd name="connsiteX30" fmla="*/ 129190 w 610883"/>
              <a:gd name="connsiteY30" fmla="*/ 696685 h 1625664"/>
              <a:gd name="connsiteX31" fmla="*/ 131911 w 610883"/>
              <a:gd name="connsiteY31" fmla="*/ 683078 h 1625664"/>
              <a:gd name="connsiteX32" fmla="*/ 134633 w 610883"/>
              <a:gd name="connsiteY32" fmla="*/ 666750 h 1625664"/>
              <a:gd name="connsiteX33" fmla="*/ 137354 w 610883"/>
              <a:gd name="connsiteY33" fmla="*/ 653143 h 1625664"/>
              <a:gd name="connsiteX34" fmla="*/ 140076 w 610883"/>
              <a:gd name="connsiteY34" fmla="*/ 628650 h 1625664"/>
              <a:gd name="connsiteX35" fmla="*/ 145518 w 610883"/>
              <a:gd name="connsiteY35" fmla="*/ 606878 h 1625664"/>
              <a:gd name="connsiteX36" fmla="*/ 148240 w 610883"/>
              <a:gd name="connsiteY36" fmla="*/ 595993 h 1625664"/>
              <a:gd name="connsiteX37" fmla="*/ 150961 w 610883"/>
              <a:gd name="connsiteY37" fmla="*/ 587828 h 1625664"/>
              <a:gd name="connsiteX38" fmla="*/ 153683 w 610883"/>
              <a:gd name="connsiteY38" fmla="*/ 571500 h 1625664"/>
              <a:gd name="connsiteX39" fmla="*/ 159126 w 610883"/>
              <a:gd name="connsiteY39" fmla="*/ 555171 h 1625664"/>
              <a:gd name="connsiteX40" fmla="*/ 161847 w 610883"/>
              <a:gd name="connsiteY40" fmla="*/ 547007 h 1625664"/>
              <a:gd name="connsiteX41" fmla="*/ 167290 w 610883"/>
              <a:gd name="connsiteY41" fmla="*/ 538843 h 1625664"/>
              <a:gd name="connsiteX42" fmla="*/ 175454 w 610883"/>
              <a:gd name="connsiteY42" fmla="*/ 519793 h 1625664"/>
              <a:gd name="connsiteX43" fmla="*/ 186340 w 610883"/>
              <a:gd name="connsiteY43" fmla="*/ 495300 h 1625664"/>
              <a:gd name="connsiteX44" fmla="*/ 191783 w 610883"/>
              <a:gd name="connsiteY44" fmla="*/ 478971 h 1625664"/>
              <a:gd name="connsiteX45" fmla="*/ 208111 w 610883"/>
              <a:gd name="connsiteY45" fmla="*/ 454478 h 1625664"/>
              <a:gd name="connsiteX46" fmla="*/ 213554 w 610883"/>
              <a:gd name="connsiteY46" fmla="*/ 446314 h 1625664"/>
              <a:gd name="connsiteX47" fmla="*/ 218997 w 610883"/>
              <a:gd name="connsiteY47" fmla="*/ 438150 h 1625664"/>
              <a:gd name="connsiteX48" fmla="*/ 227161 w 610883"/>
              <a:gd name="connsiteY48" fmla="*/ 429985 h 1625664"/>
              <a:gd name="connsiteX49" fmla="*/ 235326 w 610883"/>
              <a:gd name="connsiteY49" fmla="*/ 419100 h 1625664"/>
              <a:gd name="connsiteX50" fmla="*/ 240768 w 610883"/>
              <a:gd name="connsiteY50" fmla="*/ 410935 h 1625664"/>
              <a:gd name="connsiteX51" fmla="*/ 248933 w 610883"/>
              <a:gd name="connsiteY51" fmla="*/ 402771 h 1625664"/>
              <a:gd name="connsiteX52" fmla="*/ 259818 w 610883"/>
              <a:gd name="connsiteY52" fmla="*/ 386443 h 1625664"/>
              <a:gd name="connsiteX53" fmla="*/ 276147 w 610883"/>
              <a:gd name="connsiteY53" fmla="*/ 370114 h 1625664"/>
              <a:gd name="connsiteX54" fmla="*/ 297918 w 610883"/>
              <a:gd name="connsiteY54" fmla="*/ 348343 h 1625664"/>
              <a:gd name="connsiteX55" fmla="*/ 311526 w 610883"/>
              <a:gd name="connsiteY55" fmla="*/ 329293 h 1625664"/>
              <a:gd name="connsiteX56" fmla="*/ 319690 w 610883"/>
              <a:gd name="connsiteY56" fmla="*/ 321128 h 1625664"/>
              <a:gd name="connsiteX57" fmla="*/ 325133 w 610883"/>
              <a:gd name="connsiteY57" fmla="*/ 312964 h 1625664"/>
              <a:gd name="connsiteX58" fmla="*/ 333297 w 610883"/>
              <a:gd name="connsiteY58" fmla="*/ 304800 h 1625664"/>
              <a:gd name="connsiteX59" fmla="*/ 338740 w 610883"/>
              <a:gd name="connsiteY59" fmla="*/ 296635 h 1625664"/>
              <a:gd name="connsiteX60" fmla="*/ 346904 w 610883"/>
              <a:gd name="connsiteY60" fmla="*/ 291193 h 1625664"/>
              <a:gd name="connsiteX61" fmla="*/ 357790 w 610883"/>
              <a:gd name="connsiteY61" fmla="*/ 274864 h 1625664"/>
              <a:gd name="connsiteX62" fmla="*/ 360511 w 610883"/>
              <a:gd name="connsiteY62" fmla="*/ 266700 h 1625664"/>
              <a:gd name="connsiteX63" fmla="*/ 368676 w 610883"/>
              <a:gd name="connsiteY63" fmla="*/ 261257 h 1625664"/>
              <a:gd name="connsiteX64" fmla="*/ 379561 w 610883"/>
              <a:gd name="connsiteY64" fmla="*/ 242207 h 1625664"/>
              <a:gd name="connsiteX65" fmla="*/ 385004 w 610883"/>
              <a:gd name="connsiteY65" fmla="*/ 234043 h 1625664"/>
              <a:gd name="connsiteX66" fmla="*/ 387726 w 610883"/>
              <a:gd name="connsiteY66" fmla="*/ 225878 h 1625664"/>
              <a:gd name="connsiteX67" fmla="*/ 395890 w 610883"/>
              <a:gd name="connsiteY67" fmla="*/ 217714 h 1625664"/>
              <a:gd name="connsiteX68" fmla="*/ 398611 w 610883"/>
              <a:gd name="connsiteY68" fmla="*/ 206828 h 1625664"/>
              <a:gd name="connsiteX69" fmla="*/ 404054 w 610883"/>
              <a:gd name="connsiteY69" fmla="*/ 198664 h 1625664"/>
              <a:gd name="connsiteX70" fmla="*/ 409497 w 610883"/>
              <a:gd name="connsiteY70" fmla="*/ 187778 h 1625664"/>
              <a:gd name="connsiteX71" fmla="*/ 420383 w 610883"/>
              <a:gd name="connsiteY71" fmla="*/ 171450 h 1625664"/>
              <a:gd name="connsiteX72" fmla="*/ 431268 w 610883"/>
              <a:gd name="connsiteY72" fmla="*/ 149678 h 1625664"/>
              <a:gd name="connsiteX73" fmla="*/ 436711 w 610883"/>
              <a:gd name="connsiteY73" fmla="*/ 136071 h 1625664"/>
              <a:gd name="connsiteX74" fmla="*/ 447597 w 610883"/>
              <a:gd name="connsiteY74" fmla="*/ 117021 h 1625664"/>
              <a:gd name="connsiteX75" fmla="*/ 450318 w 610883"/>
              <a:gd name="connsiteY75" fmla="*/ 108857 h 1625664"/>
              <a:gd name="connsiteX76" fmla="*/ 453040 w 610883"/>
              <a:gd name="connsiteY76" fmla="*/ 97971 h 1625664"/>
              <a:gd name="connsiteX77" fmla="*/ 458483 w 610883"/>
              <a:gd name="connsiteY77" fmla="*/ 87085 h 1625664"/>
              <a:gd name="connsiteX78" fmla="*/ 466647 w 610883"/>
              <a:gd name="connsiteY78" fmla="*/ 68035 h 1625664"/>
              <a:gd name="connsiteX79" fmla="*/ 469368 w 610883"/>
              <a:gd name="connsiteY79" fmla="*/ 54428 h 1625664"/>
              <a:gd name="connsiteX80" fmla="*/ 474811 w 610883"/>
              <a:gd name="connsiteY80" fmla="*/ 24493 h 1625664"/>
              <a:gd name="connsiteX81" fmla="*/ 480254 w 610883"/>
              <a:gd name="connsiteY81" fmla="*/ 8164 h 1625664"/>
              <a:gd name="connsiteX82" fmla="*/ 482976 w 610883"/>
              <a:gd name="connsiteY82" fmla="*/ 0 h 1625664"/>
              <a:gd name="connsiteX83" fmla="*/ 488418 w 610883"/>
              <a:gd name="connsiteY83" fmla="*/ 8164 h 1625664"/>
              <a:gd name="connsiteX84" fmla="*/ 493861 w 610883"/>
              <a:gd name="connsiteY84" fmla="*/ 38100 h 1625664"/>
              <a:gd name="connsiteX85" fmla="*/ 502026 w 610883"/>
              <a:gd name="connsiteY85" fmla="*/ 29935 h 1625664"/>
              <a:gd name="connsiteX86" fmla="*/ 507468 w 610883"/>
              <a:gd name="connsiteY86" fmla="*/ 19050 h 1625664"/>
              <a:gd name="connsiteX87" fmla="*/ 515633 w 610883"/>
              <a:gd name="connsiteY87" fmla="*/ 13607 h 1625664"/>
              <a:gd name="connsiteX88" fmla="*/ 518354 w 610883"/>
              <a:gd name="connsiteY88" fmla="*/ 2721 h 1625664"/>
              <a:gd name="connsiteX89" fmla="*/ 526518 w 610883"/>
              <a:gd name="connsiteY89" fmla="*/ 19050 h 1625664"/>
              <a:gd name="connsiteX90" fmla="*/ 523797 w 610883"/>
              <a:gd name="connsiteY90" fmla="*/ 57150 h 1625664"/>
              <a:gd name="connsiteX91" fmla="*/ 523797 w 610883"/>
              <a:gd name="connsiteY91" fmla="*/ 81643 h 1625664"/>
              <a:gd name="connsiteX92" fmla="*/ 548290 w 610883"/>
              <a:gd name="connsiteY92" fmla="*/ 54428 h 1625664"/>
              <a:gd name="connsiteX93" fmla="*/ 559176 w 610883"/>
              <a:gd name="connsiteY93" fmla="*/ 38100 h 1625664"/>
              <a:gd name="connsiteX94" fmla="*/ 564618 w 610883"/>
              <a:gd name="connsiteY94" fmla="*/ 27214 h 1625664"/>
              <a:gd name="connsiteX95" fmla="*/ 572783 w 610883"/>
              <a:gd name="connsiteY95" fmla="*/ 19050 h 1625664"/>
              <a:gd name="connsiteX96" fmla="*/ 575504 w 610883"/>
              <a:gd name="connsiteY96" fmla="*/ 29935 h 1625664"/>
              <a:gd name="connsiteX97" fmla="*/ 570061 w 610883"/>
              <a:gd name="connsiteY97" fmla="*/ 57150 h 1625664"/>
              <a:gd name="connsiteX98" fmla="*/ 567340 w 610883"/>
              <a:gd name="connsiteY98" fmla="*/ 73478 h 1625664"/>
              <a:gd name="connsiteX99" fmla="*/ 564618 w 610883"/>
              <a:gd name="connsiteY99" fmla="*/ 87085 h 1625664"/>
              <a:gd name="connsiteX100" fmla="*/ 570061 w 610883"/>
              <a:gd name="connsiteY100" fmla="*/ 95250 h 1625664"/>
              <a:gd name="connsiteX101" fmla="*/ 578226 w 610883"/>
              <a:gd name="connsiteY101" fmla="*/ 87085 h 1625664"/>
              <a:gd name="connsiteX102" fmla="*/ 589111 w 610883"/>
              <a:gd name="connsiteY102" fmla="*/ 68035 h 1625664"/>
              <a:gd name="connsiteX103" fmla="*/ 597276 w 610883"/>
              <a:gd name="connsiteY103" fmla="*/ 59871 h 1625664"/>
              <a:gd name="connsiteX104" fmla="*/ 602718 w 610883"/>
              <a:gd name="connsiteY104" fmla="*/ 43543 h 1625664"/>
              <a:gd name="connsiteX105" fmla="*/ 610883 w 610883"/>
              <a:gd name="connsiteY105" fmla="*/ 27214 h 1625664"/>
              <a:gd name="connsiteX106" fmla="*/ 608161 w 610883"/>
              <a:gd name="connsiteY106" fmla="*/ 76200 h 1625664"/>
              <a:gd name="connsiteX107" fmla="*/ 599997 w 610883"/>
              <a:gd name="connsiteY107" fmla="*/ 100693 h 1625664"/>
              <a:gd name="connsiteX108" fmla="*/ 591833 w 610883"/>
              <a:gd name="connsiteY108" fmla="*/ 130628 h 1625664"/>
              <a:gd name="connsiteX109" fmla="*/ 583668 w 610883"/>
              <a:gd name="connsiteY109" fmla="*/ 149678 h 1625664"/>
              <a:gd name="connsiteX110" fmla="*/ 578226 w 610883"/>
              <a:gd name="connsiteY110" fmla="*/ 166007 h 1625664"/>
              <a:gd name="connsiteX111" fmla="*/ 575504 w 610883"/>
              <a:gd name="connsiteY111" fmla="*/ 174171 h 1625664"/>
              <a:gd name="connsiteX112" fmla="*/ 572783 w 610883"/>
              <a:gd name="connsiteY112" fmla="*/ 190500 h 1625664"/>
              <a:gd name="connsiteX113" fmla="*/ 567340 w 610883"/>
              <a:gd name="connsiteY113" fmla="*/ 206828 h 1625664"/>
              <a:gd name="connsiteX114" fmla="*/ 564618 w 610883"/>
              <a:gd name="connsiteY114" fmla="*/ 214993 h 1625664"/>
              <a:gd name="connsiteX115" fmla="*/ 556454 w 610883"/>
              <a:gd name="connsiteY115" fmla="*/ 234043 h 1625664"/>
              <a:gd name="connsiteX116" fmla="*/ 553733 w 610883"/>
              <a:gd name="connsiteY116" fmla="*/ 242207 h 1625664"/>
              <a:gd name="connsiteX117" fmla="*/ 542847 w 610883"/>
              <a:gd name="connsiteY117" fmla="*/ 261257 h 1625664"/>
              <a:gd name="connsiteX118" fmla="*/ 534683 w 610883"/>
              <a:gd name="connsiteY118" fmla="*/ 277585 h 1625664"/>
              <a:gd name="connsiteX119" fmla="*/ 526518 w 610883"/>
              <a:gd name="connsiteY119" fmla="*/ 285750 h 1625664"/>
              <a:gd name="connsiteX120" fmla="*/ 510190 w 610883"/>
              <a:gd name="connsiteY120" fmla="*/ 310243 h 1625664"/>
              <a:gd name="connsiteX121" fmla="*/ 504747 w 610883"/>
              <a:gd name="connsiteY121" fmla="*/ 318407 h 1625664"/>
              <a:gd name="connsiteX122" fmla="*/ 496583 w 610883"/>
              <a:gd name="connsiteY122" fmla="*/ 334735 h 1625664"/>
              <a:gd name="connsiteX123" fmla="*/ 488418 w 610883"/>
              <a:gd name="connsiteY123" fmla="*/ 342900 h 1625664"/>
              <a:gd name="connsiteX124" fmla="*/ 477533 w 610883"/>
              <a:gd name="connsiteY124" fmla="*/ 359228 h 1625664"/>
              <a:gd name="connsiteX125" fmla="*/ 474811 w 610883"/>
              <a:gd name="connsiteY125" fmla="*/ 367393 h 1625664"/>
              <a:gd name="connsiteX126" fmla="*/ 466647 w 610883"/>
              <a:gd name="connsiteY126" fmla="*/ 372835 h 1625664"/>
              <a:gd name="connsiteX127" fmla="*/ 450318 w 610883"/>
              <a:gd name="connsiteY127" fmla="*/ 391885 h 1625664"/>
              <a:gd name="connsiteX128" fmla="*/ 442154 w 610883"/>
              <a:gd name="connsiteY128" fmla="*/ 397328 h 1625664"/>
              <a:gd name="connsiteX129" fmla="*/ 439433 w 610883"/>
              <a:gd name="connsiteY129" fmla="*/ 405493 h 1625664"/>
              <a:gd name="connsiteX130" fmla="*/ 423104 w 610883"/>
              <a:gd name="connsiteY130" fmla="*/ 424543 h 1625664"/>
              <a:gd name="connsiteX131" fmla="*/ 417661 w 610883"/>
              <a:gd name="connsiteY131" fmla="*/ 432707 h 1625664"/>
              <a:gd name="connsiteX132" fmla="*/ 409497 w 610883"/>
              <a:gd name="connsiteY132" fmla="*/ 438150 h 1625664"/>
              <a:gd name="connsiteX133" fmla="*/ 395890 w 610883"/>
              <a:gd name="connsiteY133" fmla="*/ 454478 h 1625664"/>
              <a:gd name="connsiteX134" fmla="*/ 387726 w 610883"/>
              <a:gd name="connsiteY134" fmla="*/ 462643 h 1625664"/>
              <a:gd name="connsiteX135" fmla="*/ 376840 w 610883"/>
              <a:gd name="connsiteY135" fmla="*/ 478971 h 1625664"/>
              <a:gd name="connsiteX136" fmla="*/ 365954 w 610883"/>
              <a:gd name="connsiteY136" fmla="*/ 495300 h 1625664"/>
              <a:gd name="connsiteX137" fmla="*/ 360511 w 610883"/>
              <a:gd name="connsiteY137" fmla="*/ 503464 h 1625664"/>
              <a:gd name="connsiteX138" fmla="*/ 355068 w 610883"/>
              <a:gd name="connsiteY138" fmla="*/ 511628 h 1625664"/>
              <a:gd name="connsiteX139" fmla="*/ 336018 w 610883"/>
              <a:gd name="connsiteY139" fmla="*/ 536121 h 1625664"/>
              <a:gd name="connsiteX140" fmla="*/ 330576 w 610883"/>
              <a:gd name="connsiteY140" fmla="*/ 544285 h 1625664"/>
              <a:gd name="connsiteX141" fmla="*/ 325133 w 610883"/>
              <a:gd name="connsiteY141" fmla="*/ 555171 h 1625664"/>
              <a:gd name="connsiteX142" fmla="*/ 319690 w 610883"/>
              <a:gd name="connsiteY142" fmla="*/ 563335 h 1625664"/>
              <a:gd name="connsiteX143" fmla="*/ 316968 w 610883"/>
              <a:gd name="connsiteY143" fmla="*/ 571500 h 1625664"/>
              <a:gd name="connsiteX144" fmla="*/ 311526 w 610883"/>
              <a:gd name="connsiteY144" fmla="*/ 579664 h 1625664"/>
              <a:gd name="connsiteX145" fmla="*/ 303361 w 610883"/>
              <a:gd name="connsiteY145" fmla="*/ 595993 h 1625664"/>
              <a:gd name="connsiteX146" fmla="*/ 297918 w 610883"/>
              <a:gd name="connsiteY146" fmla="*/ 612321 h 1625664"/>
              <a:gd name="connsiteX147" fmla="*/ 287033 w 610883"/>
              <a:gd name="connsiteY147" fmla="*/ 636814 h 1625664"/>
              <a:gd name="connsiteX148" fmla="*/ 281590 w 610883"/>
              <a:gd name="connsiteY148" fmla="*/ 653143 h 1625664"/>
              <a:gd name="connsiteX149" fmla="*/ 276147 w 610883"/>
              <a:gd name="connsiteY149" fmla="*/ 680357 h 1625664"/>
              <a:gd name="connsiteX150" fmla="*/ 273426 w 610883"/>
              <a:gd name="connsiteY150" fmla="*/ 691243 h 1625664"/>
              <a:gd name="connsiteX151" fmla="*/ 270704 w 610883"/>
              <a:gd name="connsiteY151" fmla="*/ 713014 h 1625664"/>
              <a:gd name="connsiteX152" fmla="*/ 262540 w 610883"/>
              <a:gd name="connsiteY152" fmla="*/ 742950 h 1625664"/>
              <a:gd name="connsiteX153" fmla="*/ 257097 w 610883"/>
              <a:gd name="connsiteY153" fmla="*/ 764721 h 1625664"/>
              <a:gd name="connsiteX154" fmla="*/ 254376 w 610883"/>
              <a:gd name="connsiteY154" fmla="*/ 791935 h 1625664"/>
              <a:gd name="connsiteX155" fmla="*/ 251654 w 610883"/>
              <a:gd name="connsiteY155" fmla="*/ 802821 h 1625664"/>
              <a:gd name="connsiteX156" fmla="*/ 246211 w 610883"/>
              <a:gd name="connsiteY156" fmla="*/ 838200 h 1625664"/>
              <a:gd name="connsiteX157" fmla="*/ 243490 w 610883"/>
              <a:gd name="connsiteY157" fmla="*/ 865414 h 1625664"/>
              <a:gd name="connsiteX158" fmla="*/ 240768 w 610883"/>
              <a:gd name="connsiteY158" fmla="*/ 898071 h 1625664"/>
              <a:gd name="connsiteX159" fmla="*/ 235326 w 610883"/>
              <a:gd name="connsiteY159" fmla="*/ 930728 h 1625664"/>
              <a:gd name="connsiteX160" fmla="*/ 232604 w 610883"/>
              <a:gd name="connsiteY160" fmla="*/ 957943 h 1625664"/>
              <a:gd name="connsiteX161" fmla="*/ 229883 w 610883"/>
              <a:gd name="connsiteY161" fmla="*/ 968828 h 1625664"/>
              <a:gd name="connsiteX162" fmla="*/ 224440 w 610883"/>
              <a:gd name="connsiteY162" fmla="*/ 1012371 h 1625664"/>
              <a:gd name="connsiteX163" fmla="*/ 221718 w 610883"/>
              <a:gd name="connsiteY163" fmla="*/ 1023257 h 1625664"/>
              <a:gd name="connsiteX164" fmla="*/ 218997 w 610883"/>
              <a:gd name="connsiteY164" fmla="*/ 1039585 h 1625664"/>
              <a:gd name="connsiteX165" fmla="*/ 213554 w 610883"/>
              <a:gd name="connsiteY165" fmla="*/ 1094014 h 1625664"/>
              <a:gd name="connsiteX166" fmla="*/ 208111 w 610883"/>
              <a:gd name="connsiteY166" fmla="*/ 1115785 h 1625664"/>
              <a:gd name="connsiteX167" fmla="*/ 205390 w 610883"/>
              <a:gd name="connsiteY167" fmla="*/ 1140278 h 1625664"/>
              <a:gd name="connsiteX168" fmla="*/ 197226 w 610883"/>
              <a:gd name="connsiteY168" fmla="*/ 1178378 h 1625664"/>
              <a:gd name="connsiteX169" fmla="*/ 194504 w 610883"/>
              <a:gd name="connsiteY169" fmla="*/ 1205593 h 1625664"/>
              <a:gd name="connsiteX170" fmla="*/ 191783 w 610883"/>
              <a:gd name="connsiteY170" fmla="*/ 1216478 h 1625664"/>
              <a:gd name="connsiteX171" fmla="*/ 189061 w 610883"/>
              <a:gd name="connsiteY171" fmla="*/ 1232807 h 1625664"/>
              <a:gd name="connsiteX172" fmla="*/ 183618 w 610883"/>
              <a:gd name="connsiteY172" fmla="*/ 1295400 h 1625664"/>
              <a:gd name="connsiteX173" fmla="*/ 180897 w 610883"/>
              <a:gd name="connsiteY173" fmla="*/ 1303564 h 1625664"/>
              <a:gd name="connsiteX174" fmla="*/ 178176 w 610883"/>
              <a:gd name="connsiteY174" fmla="*/ 1338943 h 1625664"/>
              <a:gd name="connsiteX175" fmla="*/ 175454 w 610883"/>
              <a:gd name="connsiteY175" fmla="*/ 1352550 h 1625664"/>
              <a:gd name="connsiteX176" fmla="*/ 172733 w 610883"/>
              <a:gd name="connsiteY176" fmla="*/ 1368878 h 1625664"/>
              <a:gd name="connsiteX177" fmla="*/ 170011 w 610883"/>
              <a:gd name="connsiteY177" fmla="*/ 1401535 h 1625664"/>
              <a:gd name="connsiteX178" fmla="*/ 164568 w 610883"/>
              <a:gd name="connsiteY178" fmla="*/ 1431471 h 1625664"/>
              <a:gd name="connsiteX179" fmla="*/ 159126 w 610883"/>
              <a:gd name="connsiteY179" fmla="*/ 1494064 h 1625664"/>
              <a:gd name="connsiteX180" fmla="*/ 161847 w 610883"/>
              <a:gd name="connsiteY180" fmla="*/ 1524000 h 1625664"/>
              <a:gd name="connsiteX181" fmla="*/ 159126 w 610883"/>
              <a:gd name="connsiteY181" fmla="*/ 1534885 h 1625664"/>
              <a:gd name="connsiteX182" fmla="*/ 150961 w 610883"/>
              <a:gd name="connsiteY182" fmla="*/ 1537607 h 1625664"/>
              <a:gd name="connsiteX183" fmla="*/ 140076 w 610883"/>
              <a:gd name="connsiteY183" fmla="*/ 1543050 h 1625664"/>
              <a:gd name="connsiteX184" fmla="*/ 123747 w 610883"/>
              <a:gd name="connsiteY184" fmla="*/ 1548493 h 1625664"/>
              <a:gd name="connsiteX185" fmla="*/ 107418 w 610883"/>
              <a:gd name="connsiteY185" fmla="*/ 1559378 h 1625664"/>
              <a:gd name="connsiteX186" fmla="*/ 99254 w 610883"/>
              <a:gd name="connsiteY186" fmla="*/ 1562100 h 1625664"/>
              <a:gd name="connsiteX187" fmla="*/ 74761 w 610883"/>
              <a:gd name="connsiteY187" fmla="*/ 1575707 h 1625664"/>
              <a:gd name="connsiteX188" fmla="*/ 25776 w 610883"/>
              <a:gd name="connsiteY188" fmla="*/ 1605643 h 1625664"/>
              <a:gd name="connsiteX189" fmla="*/ 17611 w 610883"/>
              <a:gd name="connsiteY189" fmla="*/ 1608364 h 1625664"/>
              <a:gd name="connsiteX190" fmla="*/ 1283 w 610883"/>
              <a:gd name="connsiteY190" fmla="*/ 1619250 h 1625664"/>
              <a:gd name="connsiteX191" fmla="*/ 4004 w 610883"/>
              <a:gd name="connsiteY191" fmla="*/ 1605643 h 1625664"/>
              <a:gd name="connsiteX192" fmla="*/ 12168 w 610883"/>
              <a:gd name="connsiteY192" fmla="*/ 1581150 h 1625664"/>
              <a:gd name="connsiteX0" fmla="*/ 12168 w 610883"/>
              <a:gd name="connsiteY0" fmla="*/ 1581150 h 1625664"/>
              <a:gd name="connsiteX1" fmla="*/ 20333 w 610883"/>
              <a:gd name="connsiteY1" fmla="*/ 1537607 h 1625664"/>
              <a:gd name="connsiteX2" fmla="*/ 23054 w 610883"/>
              <a:gd name="connsiteY2" fmla="*/ 1524000 h 1625664"/>
              <a:gd name="connsiteX3" fmla="*/ 28497 w 610883"/>
              <a:gd name="connsiteY3" fmla="*/ 1475014 h 1625664"/>
              <a:gd name="connsiteX4" fmla="*/ 33940 w 610883"/>
              <a:gd name="connsiteY4" fmla="*/ 1450521 h 1625664"/>
              <a:gd name="connsiteX5" fmla="*/ 36661 w 610883"/>
              <a:gd name="connsiteY5" fmla="*/ 1428750 h 1625664"/>
              <a:gd name="connsiteX6" fmla="*/ 39383 w 610883"/>
              <a:gd name="connsiteY6" fmla="*/ 1417864 h 1625664"/>
              <a:gd name="connsiteX7" fmla="*/ 42104 w 610883"/>
              <a:gd name="connsiteY7" fmla="*/ 1401535 h 1625664"/>
              <a:gd name="connsiteX8" fmla="*/ 44826 w 610883"/>
              <a:gd name="connsiteY8" fmla="*/ 1377043 h 1625664"/>
              <a:gd name="connsiteX9" fmla="*/ 47547 w 610883"/>
              <a:gd name="connsiteY9" fmla="*/ 1363435 h 1625664"/>
              <a:gd name="connsiteX10" fmla="*/ 50268 w 610883"/>
              <a:gd name="connsiteY10" fmla="*/ 1347107 h 1625664"/>
              <a:gd name="connsiteX11" fmla="*/ 55711 w 610883"/>
              <a:gd name="connsiteY11" fmla="*/ 1322614 h 1625664"/>
              <a:gd name="connsiteX12" fmla="*/ 61154 w 610883"/>
              <a:gd name="connsiteY12" fmla="*/ 1295400 h 1625664"/>
              <a:gd name="connsiteX13" fmla="*/ 66597 w 610883"/>
              <a:gd name="connsiteY13" fmla="*/ 1249135 h 1625664"/>
              <a:gd name="connsiteX14" fmla="*/ 72040 w 610883"/>
              <a:gd name="connsiteY14" fmla="*/ 1221921 h 1625664"/>
              <a:gd name="connsiteX15" fmla="*/ 77483 w 610883"/>
              <a:gd name="connsiteY15" fmla="*/ 1183821 h 1625664"/>
              <a:gd name="connsiteX16" fmla="*/ 82926 w 610883"/>
              <a:gd name="connsiteY16" fmla="*/ 1126671 h 1625664"/>
              <a:gd name="connsiteX17" fmla="*/ 85647 w 610883"/>
              <a:gd name="connsiteY17" fmla="*/ 1115785 h 1625664"/>
              <a:gd name="connsiteX18" fmla="*/ 91090 w 610883"/>
              <a:gd name="connsiteY18" fmla="*/ 1061357 h 1625664"/>
              <a:gd name="connsiteX19" fmla="*/ 93811 w 610883"/>
              <a:gd name="connsiteY19" fmla="*/ 1050471 h 1625664"/>
              <a:gd name="connsiteX20" fmla="*/ 96533 w 610883"/>
              <a:gd name="connsiteY20" fmla="*/ 1036864 h 1625664"/>
              <a:gd name="connsiteX21" fmla="*/ 101976 w 610883"/>
              <a:gd name="connsiteY21" fmla="*/ 1012371 h 1625664"/>
              <a:gd name="connsiteX22" fmla="*/ 107418 w 610883"/>
              <a:gd name="connsiteY22" fmla="*/ 974271 h 1625664"/>
              <a:gd name="connsiteX23" fmla="*/ 112861 w 610883"/>
              <a:gd name="connsiteY23" fmla="*/ 952500 h 1625664"/>
              <a:gd name="connsiteX24" fmla="*/ 115583 w 610883"/>
              <a:gd name="connsiteY24" fmla="*/ 941614 h 1625664"/>
              <a:gd name="connsiteX25" fmla="*/ 118304 w 610883"/>
              <a:gd name="connsiteY25" fmla="*/ 911678 h 1625664"/>
              <a:gd name="connsiteX26" fmla="*/ 121026 w 610883"/>
              <a:gd name="connsiteY26" fmla="*/ 892628 h 1625664"/>
              <a:gd name="connsiteX27" fmla="*/ 118304 w 610883"/>
              <a:gd name="connsiteY27" fmla="*/ 821871 h 1625664"/>
              <a:gd name="connsiteX28" fmla="*/ 123747 w 610883"/>
              <a:gd name="connsiteY28" fmla="*/ 742950 h 1625664"/>
              <a:gd name="connsiteX29" fmla="*/ 126468 w 610883"/>
              <a:gd name="connsiteY29" fmla="*/ 732064 h 1625664"/>
              <a:gd name="connsiteX30" fmla="*/ 129190 w 610883"/>
              <a:gd name="connsiteY30" fmla="*/ 696685 h 1625664"/>
              <a:gd name="connsiteX31" fmla="*/ 131911 w 610883"/>
              <a:gd name="connsiteY31" fmla="*/ 683078 h 1625664"/>
              <a:gd name="connsiteX32" fmla="*/ 134633 w 610883"/>
              <a:gd name="connsiteY32" fmla="*/ 666750 h 1625664"/>
              <a:gd name="connsiteX33" fmla="*/ 137354 w 610883"/>
              <a:gd name="connsiteY33" fmla="*/ 653143 h 1625664"/>
              <a:gd name="connsiteX34" fmla="*/ 140076 w 610883"/>
              <a:gd name="connsiteY34" fmla="*/ 628650 h 1625664"/>
              <a:gd name="connsiteX35" fmla="*/ 145518 w 610883"/>
              <a:gd name="connsiteY35" fmla="*/ 606878 h 1625664"/>
              <a:gd name="connsiteX36" fmla="*/ 148240 w 610883"/>
              <a:gd name="connsiteY36" fmla="*/ 595993 h 1625664"/>
              <a:gd name="connsiteX37" fmla="*/ 150961 w 610883"/>
              <a:gd name="connsiteY37" fmla="*/ 587828 h 1625664"/>
              <a:gd name="connsiteX38" fmla="*/ 153683 w 610883"/>
              <a:gd name="connsiteY38" fmla="*/ 571500 h 1625664"/>
              <a:gd name="connsiteX39" fmla="*/ 159126 w 610883"/>
              <a:gd name="connsiteY39" fmla="*/ 555171 h 1625664"/>
              <a:gd name="connsiteX40" fmla="*/ 161847 w 610883"/>
              <a:gd name="connsiteY40" fmla="*/ 547007 h 1625664"/>
              <a:gd name="connsiteX41" fmla="*/ 167290 w 610883"/>
              <a:gd name="connsiteY41" fmla="*/ 538843 h 1625664"/>
              <a:gd name="connsiteX42" fmla="*/ 175454 w 610883"/>
              <a:gd name="connsiteY42" fmla="*/ 519793 h 1625664"/>
              <a:gd name="connsiteX43" fmla="*/ 186340 w 610883"/>
              <a:gd name="connsiteY43" fmla="*/ 495300 h 1625664"/>
              <a:gd name="connsiteX44" fmla="*/ 191783 w 610883"/>
              <a:gd name="connsiteY44" fmla="*/ 478971 h 1625664"/>
              <a:gd name="connsiteX45" fmla="*/ 208111 w 610883"/>
              <a:gd name="connsiteY45" fmla="*/ 454478 h 1625664"/>
              <a:gd name="connsiteX46" fmla="*/ 213554 w 610883"/>
              <a:gd name="connsiteY46" fmla="*/ 446314 h 1625664"/>
              <a:gd name="connsiteX47" fmla="*/ 218997 w 610883"/>
              <a:gd name="connsiteY47" fmla="*/ 438150 h 1625664"/>
              <a:gd name="connsiteX48" fmla="*/ 227161 w 610883"/>
              <a:gd name="connsiteY48" fmla="*/ 429985 h 1625664"/>
              <a:gd name="connsiteX49" fmla="*/ 235326 w 610883"/>
              <a:gd name="connsiteY49" fmla="*/ 419100 h 1625664"/>
              <a:gd name="connsiteX50" fmla="*/ 240768 w 610883"/>
              <a:gd name="connsiteY50" fmla="*/ 410935 h 1625664"/>
              <a:gd name="connsiteX51" fmla="*/ 248933 w 610883"/>
              <a:gd name="connsiteY51" fmla="*/ 402771 h 1625664"/>
              <a:gd name="connsiteX52" fmla="*/ 259818 w 610883"/>
              <a:gd name="connsiteY52" fmla="*/ 386443 h 1625664"/>
              <a:gd name="connsiteX53" fmla="*/ 276147 w 610883"/>
              <a:gd name="connsiteY53" fmla="*/ 370114 h 1625664"/>
              <a:gd name="connsiteX54" fmla="*/ 297918 w 610883"/>
              <a:gd name="connsiteY54" fmla="*/ 348343 h 1625664"/>
              <a:gd name="connsiteX55" fmla="*/ 311526 w 610883"/>
              <a:gd name="connsiteY55" fmla="*/ 329293 h 1625664"/>
              <a:gd name="connsiteX56" fmla="*/ 319690 w 610883"/>
              <a:gd name="connsiteY56" fmla="*/ 321128 h 1625664"/>
              <a:gd name="connsiteX57" fmla="*/ 325133 w 610883"/>
              <a:gd name="connsiteY57" fmla="*/ 312964 h 1625664"/>
              <a:gd name="connsiteX58" fmla="*/ 333297 w 610883"/>
              <a:gd name="connsiteY58" fmla="*/ 304800 h 1625664"/>
              <a:gd name="connsiteX59" fmla="*/ 338740 w 610883"/>
              <a:gd name="connsiteY59" fmla="*/ 296635 h 1625664"/>
              <a:gd name="connsiteX60" fmla="*/ 346904 w 610883"/>
              <a:gd name="connsiteY60" fmla="*/ 291193 h 1625664"/>
              <a:gd name="connsiteX61" fmla="*/ 357790 w 610883"/>
              <a:gd name="connsiteY61" fmla="*/ 274864 h 1625664"/>
              <a:gd name="connsiteX62" fmla="*/ 360511 w 610883"/>
              <a:gd name="connsiteY62" fmla="*/ 266700 h 1625664"/>
              <a:gd name="connsiteX63" fmla="*/ 368676 w 610883"/>
              <a:gd name="connsiteY63" fmla="*/ 261257 h 1625664"/>
              <a:gd name="connsiteX64" fmla="*/ 379561 w 610883"/>
              <a:gd name="connsiteY64" fmla="*/ 242207 h 1625664"/>
              <a:gd name="connsiteX65" fmla="*/ 385004 w 610883"/>
              <a:gd name="connsiteY65" fmla="*/ 234043 h 1625664"/>
              <a:gd name="connsiteX66" fmla="*/ 387726 w 610883"/>
              <a:gd name="connsiteY66" fmla="*/ 225878 h 1625664"/>
              <a:gd name="connsiteX67" fmla="*/ 395890 w 610883"/>
              <a:gd name="connsiteY67" fmla="*/ 217714 h 1625664"/>
              <a:gd name="connsiteX68" fmla="*/ 398611 w 610883"/>
              <a:gd name="connsiteY68" fmla="*/ 206828 h 1625664"/>
              <a:gd name="connsiteX69" fmla="*/ 404054 w 610883"/>
              <a:gd name="connsiteY69" fmla="*/ 198664 h 1625664"/>
              <a:gd name="connsiteX70" fmla="*/ 409497 w 610883"/>
              <a:gd name="connsiteY70" fmla="*/ 187778 h 1625664"/>
              <a:gd name="connsiteX71" fmla="*/ 420383 w 610883"/>
              <a:gd name="connsiteY71" fmla="*/ 171450 h 1625664"/>
              <a:gd name="connsiteX72" fmla="*/ 431268 w 610883"/>
              <a:gd name="connsiteY72" fmla="*/ 149678 h 1625664"/>
              <a:gd name="connsiteX73" fmla="*/ 436711 w 610883"/>
              <a:gd name="connsiteY73" fmla="*/ 136071 h 1625664"/>
              <a:gd name="connsiteX74" fmla="*/ 447597 w 610883"/>
              <a:gd name="connsiteY74" fmla="*/ 117021 h 1625664"/>
              <a:gd name="connsiteX75" fmla="*/ 450318 w 610883"/>
              <a:gd name="connsiteY75" fmla="*/ 108857 h 1625664"/>
              <a:gd name="connsiteX76" fmla="*/ 453040 w 610883"/>
              <a:gd name="connsiteY76" fmla="*/ 97971 h 1625664"/>
              <a:gd name="connsiteX77" fmla="*/ 458483 w 610883"/>
              <a:gd name="connsiteY77" fmla="*/ 87085 h 1625664"/>
              <a:gd name="connsiteX78" fmla="*/ 466647 w 610883"/>
              <a:gd name="connsiteY78" fmla="*/ 68035 h 1625664"/>
              <a:gd name="connsiteX79" fmla="*/ 469368 w 610883"/>
              <a:gd name="connsiteY79" fmla="*/ 54428 h 1625664"/>
              <a:gd name="connsiteX80" fmla="*/ 474811 w 610883"/>
              <a:gd name="connsiteY80" fmla="*/ 24493 h 1625664"/>
              <a:gd name="connsiteX81" fmla="*/ 480254 w 610883"/>
              <a:gd name="connsiteY81" fmla="*/ 8164 h 1625664"/>
              <a:gd name="connsiteX82" fmla="*/ 482976 w 610883"/>
              <a:gd name="connsiteY82" fmla="*/ 0 h 1625664"/>
              <a:gd name="connsiteX83" fmla="*/ 488418 w 610883"/>
              <a:gd name="connsiteY83" fmla="*/ 8164 h 1625664"/>
              <a:gd name="connsiteX84" fmla="*/ 493861 w 610883"/>
              <a:gd name="connsiteY84" fmla="*/ 38100 h 1625664"/>
              <a:gd name="connsiteX85" fmla="*/ 502026 w 610883"/>
              <a:gd name="connsiteY85" fmla="*/ 29935 h 1625664"/>
              <a:gd name="connsiteX86" fmla="*/ 507468 w 610883"/>
              <a:gd name="connsiteY86" fmla="*/ 19050 h 1625664"/>
              <a:gd name="connsiteX87" fmla="*/ 515633 w 610883"/>
              <a:gd name="connsiteY87" fmla="*/ 13607 h 1625664"/>
              <a:gd name="connsiteX88" fmla="*/ 518354 w 610883"/>
              <a:gd name="connsiteY88" fmla="*/ 2721 h 1625664"/>
              <a:gd name="connsiteX89" fmla="*/ 526518 w 610883"/>
              <a:gd name="connsiteY89" fmla="*/ 19050 h 1625664"/>
              <a:gd name="connsiteX90" fmla="*/ 523797 w 610883"/>
              <a:gd name="connsiteY90" fmla="*/ 57150 h 1625664"/>
              <a:gd name="connsiteX91" fmla="*/ 523797 w 610883"/>
              <a:gd name="connsiteY91" fmla="*/ 81643 h 1625664"/>
              <a:gd name="connsiteX92" fmla="*/ 548290 w 610883"/>
              <a:gd name="connsiteY92" fmla="*/ 54428 h 1625664"/>
              <a:gd name="connsiteX93" fmla="*/ 559176 w 610883"/>
              <a:gd name="connsiteY93" fmla="*/ 38100 h 1625664"/>
              <a:gd name="connsiteX94" fmla="*/ 564618 w 610883"/>
              <a:gd name="connsiteY94" fmla="*/ 27214 h 1625664"/>
              <a:gd name="connsiteX95" fmla="*/ 572783 w 610883"/>
              <a:gd name="connsiteY95" fmla="*/ 19050 h 1625664"/>
              <a:gd name="connsiteX96" fmla="*/ 575504 w 610883"/>
              <a:gd name="connsiteY96" fmla="*/ 29935 h 1625664"/>
              <a:gd name="connsiteX97" fmla="*/ 570061 w 610883"/>
              <a:gd name="connsiteY97" fmla="*/ 57150 h 1625664"/>
              <a:gd name="connsiteX98" fmla="*/ 567340 w 610883"/>
              <a:gd name="connsiteY98" fmla="*/ 73478 h 1625664"/>
              <a:gd name="connsiteX99" fmla="*/ 564618 w 610883"/>
              <a:gd name="connsiteY99" fmla="*/ 87085 h 1625664"/>
              <a:gd name="connsiteX100" fmla="*/ 570061 w 610883"/>
              <a:gd name="connsiteY100" fmla="*/ 95250 h 1625664"/>
              <a:gd name="connsiteX101" fmla="*/ 578226 w 610883"/>
              <a:gd name="connsiteY101" fmla="*/ 87085 h 1625664"/>
              <a:gd name="connsiteX102" fmla="*/ 589111 w 610883"/>
              <a:gd name="connsiteY102" fmla="*/ 68035 h 1625664"/>
              <a:gd name="connsiteX103" fmla="*/ 597276 w 610883"/>
              <a:gd name="connsiteY103" fmla="*/ 59871 h 1625664"/>
              <a:gd name="connsiteX104" fmla="*/ 602718 w 610883"/>
              <a:gd name="connsiteY104" fmla="*/ 43543 h 1625664"/>
              <a:gd name="connsiteX105" fmla="*/ 610883 w 610883"/>
              <a:gd name="connsiteY105" fmla="*/ 27214 h 1625664"/>
              <a:gd name="connsiteX106" fmla="*/ 608161 w 610883"/>
              <a:gd name="connsiteY106" fmla="*/ 76200 h 1625664"/>
              <a:gd name="connsiteX107" fmla="*/ 599997 w 610883"/>
              <a:gd name="connsiteY107" fmla="*/ 100693 h 1625664"/>
              <a:gd name="connsiteX108" fmla="*/ 591833 w 610883"/>
              <a:gd name="connsiteY108" fmla="*/ 130628 h 1625664"/>
              <a:gd name="connsiteX109" fmla="*/ 583668 w 610883"/>
              <a:gd name="connsiteY109" fmla="*/ 149678 h 1625664"/>
              <a:gd name="connsiteX110" fmla="*/ 578226 w 610883"/>
              <a:gd name="connsiteY110" fmla="*/ 166007 h 1625664"/>
              <a:gd name="connsiteX111" fmla="*/ 575504 w 610883"/>
              <a:gd name="connsiteY111" fmla="*/ 174171 h 1625664"/>
              <a:gd name="connsiteX112" fmla="*/ 572783 w 610883"/>
              <a:gd name="connsiteY112" fmla="*/ 190500 h 1625664"/>
              <a:gd name="connsiteX113" fmla="*/ 567340 w 610883"/>
              <a:gd name="connsiteY113" fmla="*/ 206828 h 1625664"/>
              <a:gd name="connsiteX114" fmla="*/ 564618 w 610883"/>
              <a:gd name="connsiteY114" fmla="*/ 214993 h 1625664"/>
              <a:gd name="connsiteX115" fmla="*/ 556454 w 610883"/>
              <a:gd name="connsiteY115" fmla="*/ 234043 h 1625664"/>
              <a:gd name="connsiteX116" fmla="*/ 553733 w 610883"/>
              <a:gd name="connsiteY116" fmla="*/ 242207 h 1625664"/>
              <a:gd name="connsiteX117" fmla="*/ 542847 w 610883"/>
              <a:gd name="connsiteY117" fmla="*/ 261257 h 1625664"/>
              <a:gd name="connsiteX118" fmla="*/ 534683 w 610883"/>
              <a:gd name="connsiteY118" fmla="*/ 277585 h 1625664"/>
              <a:gd name="connsiteX119" fmla="*/ 526518 w 610883"/>
              <a:gd name="connsiteY119" fmla="*/ 285750 h 1625664"/>
              <a:gd name="connsiteX120" fmla="*/ 510190 w 610883"/>
              <a:gd name="connsiteY120" fmla="*/ 310243 h 1625664"/>
              <a:gd name="connsiteX121" fmla="*/ 504747 w 610883"/>
              <a:gd name="connsiteY121" fmla="*/ 318407 h 1625664"/>
              <a:gd name="connsiteX122" fmla="*/ 496583 w 610883"/>
              <a:gd name="connsiteY122" fmla="*/ 334735 h 1625664"/>
              <a:gd name="connsiteX123" fmla="*/ 488418 w 610883"/>
              <a:gd name="connsiteY123" fmla="*/ 342900 h 1625664"/>
              <a:gd name="connsiteX124" fmla="*/ 477533 w 610883"/>
              <a:gd name="connsiteY124" fmla="*/ 359228 h 1625664"/>
              <a:gd name="connsiteX125" fmla="*/ 474811 w 610883"/>
              <a:gd name="connsiteY125" fmla="*/ 367393 h 1625664"/>
              <a:gd name="connsiteX126" fmla="*/ 466647 w 610883"/>
              <a:gd name="connsiteY126" fmla="*/ 372835 h 1625664"/>
              <a:gd name="connsiteX127" fmla="*/ 450318 w 610883"/>
              <a:gd name="connsiteY127" fmla="*/ 391885 h 1625664"/>
              <a:gd name="connsiteX128" fmla="*/ 442154 w 610883"/>
              <a:gd name="connsiteY128" fmla="*/ 397328 h 1625664"/>
              <a:gd name="connsiteX129" fmla="*/ 439433 w 610883"/>
              <a:gd name="connsiteY129" fmla="*/ 405493 h 1625664"/>
              <a:gd name="connsiteX130" fmla="*/ 423104 w 610883"/>
              <a:gd name="connsiteY130" fmla="*/ 424543 h 1625664"/>
              <a:gd name="connsiteX131" fmla="*/ 417661 w 610883"/>
              <a:gd name="connsiteY131" fmla="*/ 432707 h 1625664"/>
              <a:gd name="connsiteX132" fmla="*/ 409497 w 610883"/>
              <a:gd name="connsiteY132" fmla="*/ 438150 h 1625664"/>
              <a:gd name="connsiteX133" fmla="*/ 395890 w 610883"/>
              <a:gd name="connsiteY133" fmla="*/ 454478 h 1625664"/>
              <a:gd name="connsiteX134" fmla="*/ 387726 w 610883"/>
              <a:gd name="connsiteY134" fmla="*/ 462643 h 1625664"/>
              <a:gd name="connsiteX135" fmla="*/ 376840 w 610883"/>
              <a:gd name="connsiteY135" fmla="*/ 478971 h 1625664"/>
              <a:gd name="connsiteX136" fmla="*/ 365954 w 610883"/>
              <a:gd name="connsiteY136" fmla="*/ 495300 h 1625664"/>
              <a:gd name="connsiteX137" fmla="*/ 360511 w 610883"/>
              <a:gd name="connsiteY137" fmla="*/ 503464 h 1625664"/>
              <a:gd name="connsiteX138" fmla="*/ 355068 w 610883"/>
              <a:gd name="connsiteY138" fmla="*/ 511628 h 1625664"/>
              <a:gd name="connsiteX139" fmla="*/ 336018 w 610883"/>
              <a:gd name="connsiteY139" fmla="*/ 536121 h 1625664"/>
              <a:gd name="connsiteX140" fmla="*/ 330576 w 610883"/>
              <a:gd name="connsiteY140" fmla="*/ 544285 h 1625664"/>
              <a:gd name="connsiteX141" fmla="*/ 325133 w 610883"/>
              <a:gd name="connsiteY141" fmla="*/ 555171 h 1625664"/>
              <a:gd name="connsiteX142" fmla="*/ 319690 w 610883"/>
              <a:gd name="connsiteY142" fmla="*/ 563335 h 1625664"/>
              <a:gd name="connsiteX143" fmla="*/ 316968 w 610883"/>
              <a:gd name="connsiteY143" fmla="*/ 571500 h 1625664"/>
              <a:gd name="connsiteX144" fmla="*/ 311526 w 610883"/>
              <a:gd name="connsiteY144" fmla="*/ 579664 h 1625664"/>
              <a:gd name="connsiteX145" fmla="*/ 303361 w 610883"/>
              <a:gd name="connsiteY145" fmla="*/ 595993 h 1625664"/>
              <a:gd name="connsiteX146" fmla="*/ 297918 w 610883"/>
              <a:gd name="connsiteY146" fmla="*/ 612321 h 1625664"/>
              <a:gd name="connsiteX147" fmla="*/ 287033 w 610883"/>
              <a:gd name="connsiteY147" fmla="*/ 636814 h 1625664"/>
              <a:gd name="connsiteX148" fmla="*/ 281590 w 610883"/>
              <a:gd name="connsiteY148" fmla="*/ 653143 h 1625664"/>
              <a:gd name="connsiteX149" fmla="*/ 276147 w 610883"/>
              <a:gd name="connsiteY149" fmla="*/ 680357 h 1625664"/>
              <a:gd name="connsiteX150" fmla="*/ 273426 w 610883"/>
              <a:gd name="connsiteY150" fmla="*/ 691243 h 1625664"/>
              <a:gd name="connsiteX151" fmla="*/ 270704 w 610883"/>
              <a:gd name="connsiteY151" fmla="*/ 713014 h 1625664"/>
              <a:gd name="connsiteX152" fmla="*/ 262540 w 610883"/>
              <a:gd name="connsiteY152" fmla="*/ 742950 h 1625664"/>
              <a:gd name="connsiteX153" fmla="*/ 257097 w 610883"/>
              <a:gd name="connsiteY153" fmla="*/ 764721 h 1625664"/>
              <a:gd name="connsiteX154" fmla="*/ 254376 w 610883"/>
              <a:gd name="connsiteY154" fmla="*/ 791935 h 1625664"/>
              <a:gd name="connsiteX155" fmla="*/ 251654 w 610883"/>
              <a:gd name="connsiteY155" fmla="*/ 802821 h 1625664"/>
              <a:gd name="connsiteX156" fmla="*/ 246211 w 610883"/>
              <a:gd name="connsiteY156" fmla="*/ 838200 h 1625664"/>
              <a:gd name="connsiteX157" fmla="*/ 243490 w 610883"/>
              <a:gd name="connsiteY157" fmla="*/ 865414 h 1625664"/>
              <a:gd name="connsiteX158" fmla="*/ 240768 w 610883"/>
              <a:gd name="connsiteY158" fmla="*/ 898071 h 1625664"/>
              <a:gd name="connsiteX159" fmla="*/ 235326 w 610883"/>
              <a:gd name="connsiteY159" fmla="*/ 930728 h 1625664"/>
              <a:gd name="connsiteX160" fmla="*/ 232604 w 610883"/>
              <a:gd name="connsiteY160" fmla="*/ 957943 h 1625664"/>
              <a:gd name="connsiteX161" fmla="*/ 229883 w 610883"/>
              <a:gd name="connsiteY161" fmla="*/ 968828 h 1625664"/>
              <a:gd name="connsiteX162" fmla="*/ 224440 w 610883"/>
              <a:gd name="connsiteY162" fmla="*/ 1012371 h 1625664"/>
              <a:gd name="connsiteX163" fmla="*/ 221718 w 610883"/>
              <a:gd name="connsiteY163" fmla="*/ 1023257 h 1625664"/>
              <a:gd name="connsiteX164" fmla="*/ 218997 w 610883"/>
              <a:gd name="connsiteY164" fmla="*/ 1039585 h 1625664"/>
              <a:gd name="connsiteX165" fmla="*/ 213554 w 610883"/>
              <a:gd name="connsiteY165" fmla="*/ 1094014 h 1625664"/>
              <a:gd name="connsiteX166" fmla="*/ 208111 w 610883"/>
              <a:gd name="connsiteY166" fmla="*/ 1115785 h 1625664"/>
              <a:gd name="connsiteX167" fmla="*/ 205390 w 610883"/>
              <a:gd name="connsiteY167" fmla="*/ 1140278 h 1625664"/>
              <a:gd name="connsiteX168" fmla="*/ 197226 w 610883"/>
              <a:gd name="connsiteY168" fmla="*/ 1178378 h 1625664"/>
              <a:gd name="connsiteX169" fmla="*/ 194504 w 610883"/>
              <a:gd name="connsiteY169" fmla="*/ 1205593 h 1625664"/>
              <a:gd name="connsiteX170" fmla="*/ 191783 w 610883"/>
              <a:gd name="connsiteY170" fmla="*/ 1216478 h 1625664"/>
              <a:gd name="connsiteX171" fmla="*/ 189061 w 610883"/>
              <a:gd name="connsiteY171" fmla="*/ 1232807 h 1625664"/>
              <a:gd name="connsiteX172" fmla="*/ 183618 w 610883"/>
              <a:gd name="connsiteY172" fmla="*/ 1295400 h 1625664"/>
              <a:gd name="connsiteX173" fmla="*/ 180897 w 610883"/>
              <a:gd name="connsiteY173" fmla="*/ 1303564 h 1625664"/>
              <a:gd name="connsiteX174" fmla="*/ 178176 w 610883"/>
              <a:gd name="connsiteY174" fmla="*/ 1338943 h 1625664"/>
              <a:gd name="connsiteX175" fmla="*/ 175454 w 610883"/>
              <a:gd name="connsiteY175" fmla="*/ 1352550 h 1625664"/>
              <a:gd name="connsiteX176" fmla="*/ 172733 w 610883"/>
              <a:gd name="connsiteY176" fmla="*/ 1368878 h 1625664"/>
              <a:gd name="connsiteX177" fmla="*/ 170011 w 610883"/>
              <a:gd name="connsiteY177" fmla="*/ 1401535 h 1625664"/>
              <a:gd name="connsiteX178" fmla="*/ 164568 w 610883"/>
              <a:gd name="connsiteY178" fmla="*/ 1431471 h 1625664"/>
              <a:gd name="connsiteX179" fmla="*/ 159126 w 610883"/>
              <a:gd name="connsiteY179" fmla="*/ 1494064 h 1625664"/>
              <a:gd name="connsiteX180" fmla="*/ 161847 w 610883"/>
              <a:gd name="connsiteY180" fmla="*/ 1524000 h 1625664"/>
              <a:gd name="connsiteX181" fmla="*/ 159126 w 610883"/>
              <a:gd name="connsiteY181" fmla="*/ 1534885 h 1625664"/>
              <a:gd name="connsiteX182" fmla="*/ 150961 w 610883"/>
              <a:gd name="connsiteY182" fmla="*/ 1537607 h 1625664"/>
              <a:gd name="connsiteX183" fmla="*/ 140076 w 610883"/>
              <a:gd name="connsiteY183" fmla="*/ 1543050 h 1625664"/>
              <a:gd name="connsiteX184" fmla="*/ 123747 w 610883"/>
              <a:gd name="connsiteY184" fmla="*/ 1548493 h 1625664"/>
              <a:gd name="connsiteX185" fmla="*/ 107418 w 610883"/>
              <a:gd name="connsiteY185" fmla="*/ 1559378 h 1625664"/>
              <a:gd name="connsiteX186" fmla="*/ 74761 w 610883"/>
              <a:gd name="connsiteY186" fmla="*/ 1575707 h 1625664"/>
              <a:gd name="connsiteX187" fmla="*/ 25776 w 610883"/>
              <a:gd name="connsiteY187" fmla="*/ 1605643 h 1625664"/>
              <a:gd name="connsiteX188" fmla="*/ 17611 w 610883"/>
              <a:gd name="connsiteY188" fmla="*/ 1608364 h 1625664"/>
              <a:gd name="connsiteX189" fmla="*/ 1283 w 610883"/>
              <a:gd name="connsiteY189" fmla="*/ 1619250 h 1625664"/>
              <a:gd name="connsiteX190" fmla="*/ 4004 w 610883"/>
              <a:gd name="connsiteY190" fmla="*/ 1605643 h 1625664"/>
              <a:gd name="connsiteX191" fmla="*/ 12168 w 610883"/>
              <a:gd name="connsiteY191" fmla="*/ 1581150 h 1625664"/>
              <a:gd name="connsiteX0" fmla="*/ 12168 w 610883"/>
              <a:gd name="connsiteY0" fmla="*/ 1581150 h 1625664"/>
              <a:gd name="connsiteX1" fmla="*/ 20333 w 610883"/>
              <a:gd name="connsiteY1" fmla="*/ 1537607 h 1625664"/>
              <a:gd name="connsiteX2" fmla="*/ 23054 w 610883"/>
              <a:gd name="connsiteY2" fmla="*/ 1524000 h 1625664"/>
              <a:gd name="connsiteX3" fmla="*/ 28497 w 610883"/>
              <a:gd name="connsiteY3" fmla="*/ 1475014 h 1625664"/>
              <a:gd name="connsiteX4" fmla="*/ 33940 w 610883"/>
              <a:gd name="connsiteY4" fmla="*/ 1450521 h 1625664"/>
              <a:gd name="connsiteX5" fmla="*/ 36661 w 610883"/>
              <a:gd name="connsiteY5" fmla="*/ 1428750 h 1625664"/>
              <a:gd name="connsiteX6" fmla="*/ 39383 w 610883"/>
              <a:gd name="connsiteY6" fmla="*/ 1417864 h 1625664"/>
              <a:gd name="connsiteX7" fmla="*/ 42104 w 610883"/>
              <a:gd name="connsiteY7" fmla="*/ 1401535 h 1625664"/>
              <a:gd name="connsiteX8" fmla="*/ 44826 w 610883"/>
              <a:gd name="connsiteY8" fmla="*/ 1377043 h 1625664"/>
              <a:gd name="connsiteX9" fmla="*/ 47547 w 610883"/>
              <a:gd name="connsiteY9" fmla="*/ 1363435 h 1625664"/>
              <a:gd name="connsiteX10" fmla="*/ 50268 w 610883"/>
              <a:gd name="connsiteY10" fmla="*/ 1347107 h 1625664"/>
              <a:gd name="connsiteX11" fmla="*/ 55711 w 610883"/>
              <a:gd name="connsiteY11" fmla="*/ 1322614 h 1625664"/>
              <a:gd name="connsiteX12" fmla="*/ 61154 w 610883"/>
              <a:gd name="connsiteY12" fmla="*/ 1295400 h 1625664"/>
              <a:gd name="connsiteX13" fmla="*/ 66597 w 610883"/>
              <a:gd name="connsiteY13" fmla="*/ 1249135 h 1625664"/>
              <a:gd name="connsiteX14" fmla="*/ 72040 w 610883"/>
              <a:gd name="connsiteY14" fmla="*/ 1221921 h 1625664"/>
              <a:gd name="connsiteX15" fmla="*/ 77483 w 610883"/>
              <a:gd name="connsiteY15" fmla="*/ 1183821 h 1625664"/>
              <a:gd name="connsiteX16" fmla="*/ 82926 w 610883"/>
              <a:gd name="connsiteY16" fmla="*/ 1126671 h 1625664"/>
              <a:gd name="connsiteX17" fmla="*/ 85647 w 610883"/>
              <a:gd name="connsiteY17" fmla="*/ 1115785 h 1625664"/>
              <a:gd name="connsiteX18" fmla="*/ 91090 w 610883"/>
              <a:gd name="connsiteY18" fmla="*/ 1061357 h 1625664"/>
              <a:gd name="connsiteX19" fmla="*/ 93811 w 610883"/>
              <a:gd name="connsiteY19" fmla="*/ 1050471 h 1625664"/>
              <a:gd name="connsiteX20" fmla="*/ 96533 w 610883"/>
              <a:gd name="connsiteY20" fmla="*/ 1036864 h 1625664"/>
              <a:gd name="connsiteX21" fmla="*/ 101976 w 610883"/>
              <a:gd name="connsiteY21" fmla="*/ 1012371 h 1625664"/>
              <a:gd name="connsiteX22" fmla="*/ 107418 w 610883"/>
              <a:gd name="connsiteY22" fmla="*/ 974271 h 1625664"/>
              <a:gd name="connsiteX23" fmla="*/ 112861 w 610883"/>
              <a:gd name="connsiteY23" fmla="*/ 952500 h 1625664"/>
              <a:gd name="connsiteX24" fmla="*/ 115583 w 610883"/>
              <a:gd name="connsiteY24" fmla="*/ 941614 h 1625664"/>
              <a:gd name="connsiteX25" fmla="*/ 118304 w 610883"/>
              <a:gd name="connsiteY25" fmla="*/ 911678 h 1625664"/>
              <a:gd name="connsiteX26" fmla="*/ 121026 w 610883"/>
              <a:gd name="connsiteY26" fmla="*/ 892628 h 1625664"/>
              <a:gd name="connsiteX27" fmla="*/ 118304 w 610883"/>
              <a:gd name="connsiteY27" fmla="*/ 821871 h 1625664"/>
              <a:gd name="connsiteX28" fmla="*/ 123747 w 610883"/>
              <a:gd name="connsiteY28" fmla="*/ 742950 h 1625664"/>
              <a:gd name="connsiteX29" fmla="*/ 126468 w 610883"/>
              <a:gd name="connsiteY29" fmla="*/ 732064 h 1625664"/>
              <a:gd name="connsiteX30" fmla="*/ 129190 w 610883"/>
              <a:gd name="connsiteY30" fmla="*/ 696685 h 1625664"/>
              <a:gd name="connsiteX31" fmla="*/ 131911 w 610883"/>
              <a:gd name="connsiteY31" fmla="*/ 683078 h 1625664"/>
              <a:gd name="connsiteX32" fmla="*/ 134633 w 610883"/>
              <a:gd name="connsiteY32" fmla="*/ 666750 h 1625664"/>
              <a:gd name="connsiteX33" fmla="*/ 137354 w 610883"/>
              <a:gd name="connsiteY33" fmla="*/ 653143 h 1625664"/>
              <a:gd name="connsiteX34" fmla="*/ 140076 w 610883"/>
              <a:gd name="connsiteY34" fmla="*/ 628650 h 1625664"/>
              <a:gd name="connsiteX35" fmla="*/ 145518 w 610883"/>
              <a:gd name="connsiteY35" fmla="*/ 606878 h 1625664"/>
              <a:gd name="connsiteX36" fmla="*/ 148240 w 610883"/>
              <a:gd name="connsiteY36" fmla="*/ 595993 h 1625664"/>
              <a:gd name="connsiteX37" fmla="*/ 150961 w 610883"/>
              <a:gd name="connsiteY37" fmla="*/ 587828 h 1625664"/>
              <a:gd name="connsiteX38" fmla="*/ 153683 w 610883"/>
              <a:gd name="connsiteY38" fmla="*/ 571500 h 1625664"/>
              <a:gd name="connsiteX39" fmla="*/ 159126 w 610883"/>
              <a:gd name="connsiteY39" fmla="*/ 555171 h 1625664"/>
              <a:gd name="connsiteX40" fmla="*/ 161847 w 610883"/>
              <a:gd name="connsiteY40" fmla="*/ 547007 h 1625664"/>
              <a:gd name="connsiteX41" fmla="*/ 167290 w 610883"/>
              <a:gd name="connsiteY41" fmla="*/ 538843 h 1625664"/>
              <a:gd name="connsiteX42" fmla="*/ 175454 w 610883"/>
              <a:gd name="connsiteY42" fmla="*/ 519793 h 1625664"/>
              <a:gd name="connsiteX43" fmla="*/ 186340 w 610883"/>
              <a:gd name="connsiteY43" fmla="*/ 495300 h 1625664"/>
              <a:gd name="connsiteX44" fmla="*/ 191783 w 610883"/>
              <a:gd name="connsiteY44" fmla="*/ 478971 h 1625664"/>
              <a:gd name="connsiteX45" fmla="*/ 208111 w 610883"/>
              <a:gd name="connsiteY45" fmla="*/ 454478 h 1625664"/>
              <a:gd name="connsiteX46" fmla="*/ 213554 w 610883"/>
              <a:gd name="connsiteY46" fmla="*/ 446314 h 1625664"/>
              <a:gd name="connsiteX47" fmla="*/ 218997 w 610883"/>
              <a:gd name="connsiteY47" fmla="*/ 438150 h 1625664"/>
              <a:gd name="connsiteX48" fmla="*/ 227161 w 610883"/>
              <a:gd name="connsiteY48" fmla="*/ 429985 h 1625664"/>
              <a:gd name="connsiteX49" fmla="*/ 235326 w 610883"/>
              <a:gd name="connsiteY49" fmla="*/ 419100 h 1625664"/>
              <a:gd name="connsiteX50" fmla="*/ 240768 w 610883"/>
              <a:gd name="connsiteY50" fmla="*/ 410935 h 1625664"/>
              <a:gd name="connsiteX51" fmla="*/ 248933 w 610883"/>
              <a:gd name="connsiteY51" fmla="*/ 402771 h 1625664"/>
              <a:gd name="connsiteX52" fmla="*/ 259818 w 610883"/>
              <a:gd name="connsiteY52" fmla="*/ 386443 h 1625664"/>
              <a:gd name="connsiteX53" fmla="*/ 276147 w 610883"/>
              <a:gd name="connsiteY53" fmla="*/ 370114 h 1625664"/>
              <a:gd name="connsiteX54" fmla="*/ 297918 w 610883"/>
              <a:gd name="connsiteY54" fmla="*/ 348343 h 1625664"/>
              <a:gd name="connsiteX55" fmla="*/ 311526 w 610883"/>
              <a:gd name="connsiteY55" fmla="*/ 329293 h 1625664"/>
              <a:gd name="connsiteX56" fmla="*/ 319690 w 610883"/>
              <a:gd name="connsiteY56" fmla="*/ 321128 h 1625664"/>
              <a:gd name="connsiteX57" fmla="*/ 325133 w 610883"/>
              <a:gd name="connsiteY57" fmla="*/ 312964 h 1625664"/>
              <a:gd name="connsiteX58" fmla="*/ 333297 w 610883"/>
              <a:gd name="connsiteY58" fmla="*/ 304800 h 1625664"/>
              <a:gd name="connsiteX59" fmla="*/ 338740 w 610883"/>
              <a:gd name="connsiteY59" fmla="*/ 296635 h 1625664"/>
              <a:gd name="connsiteX60" fmla="*/ 346904 w 610883"/>
              <a:gd name="connsiteY60" fmla="*/ 291193 h 1625664"/>
              <a:gd name="connsiteX61" fmla="*/ 357790 w 610883"/>
              <a:gd name="connsiteY61" fmla="*/ 274864 h 1625664"/>
              <a:gd name="connsiteX62" fmla="*/ 360511 w 610883"/>
              <a:gd name="connsiteY62" fmla="*/ 266700 h 1625664"/>
              <a:gd name="connsiteX63" fmla="*/ 368676 w 610883"/>
              <a:gd name="connsiteY63" fmla="*/ 261257 h 1625664"/>
              <a:gd name="connsiteX64" fmla="*/ 379561 w 610883"/>
              <a:gd name="connsiteY64" fmla="*/ 242207 h 1625664"/>
              <a:gd name="connsiteX65" fmla="*/ 385004 w 610883"/>
              <a:gd name="connsiteY65" fmla="*/ 234043 h 1625664"/>
              <a:gd name="connsiteX66" fmla="*/ 387726 w 610883"/>
              <a:gd name="connsiteY66" fmla="*/ 225878 h 1625664"/>
              <a:gd name="connsiteX67" fmla="*/ 395890 w 610883"/>
              <a:gd name="connsiteY67" fmla="*/ 217714 h 1625664"/>
              <a:gd name="connsiteX68" fmla="*/ 398611 w 610883"/>
              <a:gd name="connsiteY68" fmla="*/ 206828 h 1625664"/>
              <a:gd name="connsiteX69" fmla="*/ 404054 w 610883"/>
              <a:gd name="connsiteY69" fmla="*/ 198664 h 1625664"/>
              <a:gd name="connsiteX70" fmla="*/ 409497 w 610883"/>
              <a:gd name="connsiteY70" fmla="*/ 187778 h 1625664"/>
              <a:gd name="connsiteX71" fmla="*/ 420383 w 610883"/>
              <a:gd name="connsiteY71" fmla="*/ 171450 h 1625664"/>
              <a:gd name="connsiteX72" fmla="*/ 431268 w 610883"/>
              <a:gd name="connsiteY72" fmla="*/ 149678 h 1625664"/>
              <a:gd name="connsiteX73" fmla="*/ 436711 w 610883"/>
              <a:gd name="connsiteY73" fmla="*/ 136071 h 1625664"/>
              <a:gd name="connsiteX74" fmla="*/ 447597 w 610883"/>
              <a:gd name="connsiteY74" fmla="*/ 117021 h 1625664"/>
              <a:gd name="connsiteX75" fmla="*/ 450318 w 610883"/>
              <a:gd name="connsiteY75" fmla="*/ 108857 h 1625664"/>
              <a:gd name="connsiteX76" fmla="*/ 453040 w 610883"/>
              <a:gd name="connsiteY76" fmla="*/ 97971 h 1625664"/>
              <a:gd name="connsiteX77" fmla="*/ 458483 w 610883"/>
              <a:gd name="connsiteY77" fmla="*/ 87085 h 1625664"/>
              <a:gd name="connsiteX78" fmla="*/ 466647 w 610883"/>
              <a:gd name="connsiteY78" fmla="*/ 68035 h 1625664"/>
              <a:gd name="connsiteX79" fmla="*/ 469368 w 610883"/>
              <a:gd name="connsiteY79" fmla="*/ 54428 h 1625664"/>
              <a:gd name="connsiteX80" fmla="*/ 474811 w 610883"/>
              <a:gd name="connsiteY80" fmla="*/ 24493 h 1625664"/>
              <a:gd name="connsiteX81" fmla="*/ 480254 w 610883"/>
              <a:gd name="connsiteY81" fmla="*/ 8164 h 1625664"/>
              <a:gd name="connsiteX82" fmla="*/ 482976 w 610883"/>
              <a:gd name="connsiteY82" fmla="*/ 0 h 1625664"/>
              <a:gd name="connsiteX83" fmla="*/ 488418 w 610883"/>
              <a:gd name="connsiteY83" fmla="*/ 8164 h 1625664"/>
              <a:gd name="connsiteX84" fmla="*/ 493861 w 610883"/>
              <a:gd name="connsiteY84" fmla="*/ 38100 h 1625664"/>
              <a:gd name="connsiteX85" fmla="*/ 502026 w 610883"/>
              <a:gd name="connsiteY85" fmla="*/ 29935 h 1625664"/>
              <a:gd name="connsiteX86" fmla="*/ 507468 w 610883"/>
              <a:gd name="connsiteY86" fmla="*/ 19050 h 1625664"/>
              <a:gd name="connsiteX87" fmla="*/ 515633 w 610883"/>
              <a:gd name="connsiteY87" fmla="*/ 13607 h 1625664"/>
              <a:gd name="connsiteX88" fmla="*/ 518354 w 610883"/>
              <a:gd name="connsiteY88" fmla="*/ 2721 h 1625664"/>
              <a:gd name="connsiteX89" fmla="*/ 526518 w 610883"/>
              <a:gd name="connsiteY89" fmla="*/ 19050 h 1625664"/>
              <a:gd name="connsiteX90" fmla="*/ 523797 w 610883"/>
              <a:gd name="connsiteY90" fmla="*/ 57150 h 1625664"/>
              <a:gd name="connsiteX91" fmla="*/ 523797 w 610883"/>
              <a:gd name="connsiteY91" fmla="*/ 81643 h 1625664"/>
              <a:gd name="connsiteX92" fmla="*/ 548290 w 610883"/>
              <a:gd name="connsiteY92" fmla="*/ 54428 h 1625664"/>
              <a:gd name="connsiteX93" fmla="*/ 559176 w 610883"/>
              <a:gd name="connsiteY93" fmla="*/ 38100 h 1625664"/>
              <a:gd name="connsiteX94" fmla="*/ 564618 w 610883"/>
              <a:gd name="connsiteY94" fmla="*/ 27214 h 1625664"/>
              <a:gd name="connsiteX95" fmla="*/ 572783 w 610883"/>
              <a:gd name="connsiteY95" fmla="*/ 19050 h 1625664"/>
              <a:gd name="connsiteX96" fmla="*/ 575504 w 610883"/>
              <a:gd name="connsiteY96" fmla="*/ 29935 h 1625664"/>
              <a:gd name="connsiteX97" fmla="*/ 570061 w 610883"/>
              <a:gd name="connsiteY97" fmla="*/ 57150 h 1625664"/>
              <a:gd name="connsiteX98" fmla="*/ 567340 w 610883"/>
              <a:gd name="connsiteY98" fmla="*/ 73478 h 1625664"/>
              <a:gd name="connsiteX99" fmla="*/ 564618 w 610883"/>
              <a:gd name="connsiteY99" fmla="*/ 87085 h 1625664"/>
              <a:gd name="connsiteX100" fmla="*/ 570061 w 610883"/>
              <a:gd name="connsiteY100" fmla="*/ 95250 h 1625664"/>
              <a:gd name="connsiteX101" fmla="*/ 578226 w 610883"/>
              <a:gd name="connsiteY101" fmla="*/ 87085 h 1625664"/>
              <a:gd name="connsiteX102" fmla="*/ 589111 w 610883"/>
              <a:gd name="connsiteY102" fmla="*/ 68035 h 1625664"/>
              <a:gd name="connsiteX103" fmla="*/ 597276 w 610883"/>
              <a:gd name="connsiteY103" fmla="*/ 59871 h 1625664"/>
              <a:gd name="connsiteX104" fmla="*/ 602718 w 610883"/>
              <a:gd name="connsiteY104" fmla="*/ 43543 h 1625664"/>
              <a:gd name="connsiteX105" fmla="*/ 610883 w 610883"/>
              <a:gd name="connsiteY105" fmla="*/ 27214 h 1625664"/>
              <a:gd name="connsiteX106" fmla="*/ 608161 w 610883"/>
              <a:gd name="connsiteY106" fmla="*/ 76200 h 1625664"/>
              <a:gd name="connsiteX107" fmla="*/ 599997 w 610883"/>
              <a:gd name="connsiteY107" fmla="*/ 100693 h 1625664"/>
              <a:gd name="connsiteX108" fmla="*/ 591833 w 610883"/>
              <a:gd name="connsiteY108" fmla="*/ 130628 h 1625664"/>
              <a:gd name="connsiteX109" fmla="*/ 583668 w 610883"/>
              <a:gd name="connsiteY109" fmla="*/ 149678 h 1625664"/>
              <a:gd name="connsiteX110" fmla="*/ 578226 w 610883"/>
              <a:gd name="connsiteY110" fmla="*/ 166007 h 1625664"/>
              <a:gd name="connsiteX111" fmla="*/ 575504 w 610883"/>
              <a:gd name="connsiteY111" fmla="*/ 174171 h 1625664"/>
              <a:gd name="connsiteX112" fmla="*/ 572783 w 610883"/>
              <a:gd name="connsiteY112" fmla="*/ 190500 h 1625664"/>
              <a:gd name="connsiteX113" fmla="*/ 567340 w 610883"/>
              <a:gd name="connsiteY113" fmla="*/ 206828 h 1625664"/>
              <a:gd name="connsiteX114" fmla="*/ 564618 w 610883"/>
              <a:gd name="connsiteY114" fmla="*/ 214993 h 1625664"/>
              <a:gd name="connsiteX115" fmla="*/ 556454 w 610883"/>
              <a:gd name="connsiteY115" fmla="*/ 234043 h 1625664"/>
              <a:gd name="connsiteX116" fmla="*/ 553733 w 610883"/>
              <a:gd name="connsiteY116" fmla="*/ 242207 h 1625664"/>
              <a:gd name="connsiteX117" fmla="*/ 542847 w 610883"/>
              <a:gd name="connsiteY117" fmla="*/ 261257 h 1625664"/>
              <a:gd name="connsiteX118" fmla="*/ 534683 w 610883"/>
              <a:gd name="connsiteY118" fmla="*/ 277585 h 1625664"/>
              <a:gd name="connsiteX119" fmla="*/ 526518 w 610883"/>
              <a:gd name="connsiteY119" fmla="*/ 285750 h 1625664"/>
              <a:gd name="connsiteX120" fmla="*/ 510190 w 610883"/>
              <a:gd name="connsiteY120" fmla="*/ 310243 h 1625664"/>
              <a:gd name="connsiteX121" fmla="*/ 504747 w 610883"/>
              <a:gd name="connsiteY121" fmla="*/ 318407 h 1625664"/>
              <a:gd name="connsiteX122" fmla="*/ 496583 w 610883"/>
              <a:gd name="connsiteY122" fmla="*/ 334735 h 1625664"/>
              <a:gd name="connsiteX123" fmla="*/ 488418 w 610883"/>
              <a:gd name="connsiteY123" fmla="*/ 342900 h 1625664"/>
              <a:gd name="connsiteX124" fmla="*/ 477533 w 610883"/>
              <a:gd name="connsiteY124" fmla="*/ 359228 h 1625664"/>
              <a:gd name="connsiteX125" fmla="*/ 474811 w 610883"/>
              <a:gd name="connsiteY125" fmla="*/ 367393 h 1625664"/>
              <a:gd name="connsiteX126" fmla="*/ 466647 w 610883"/>
              <a:gd name="connsiteY126" fmla="*/ 372835 h 1625664"/>
              <a:gd name="connsiteX127" fmla="*/ 450318 w 610883"/>
              <a:gd name="connsiteY127" fmla="*/ 391885 h 1625664"/>
              <a:gd name="connsiteX128" fmla="*/ 442154 w 610883"/>
              <a:gd name="connsiteY128" fmla="*/ 397328 h 1625664"/>
              <a:gd name="connsiteX129" fmla="*/ 439433 w 610883"/>
              <a:gd name="connsiteY129" fmla="*/ 405493 h 1625664"/>
              <a:gd name="connsiteX130" fmla="*/ 423104 w 610883"/>
              <a:gd name="connsiteY130" fmla="*/ 424543 h 1625664"/>
              <a:gd name="connsiteX131" fmla="*/ 417661 w 610883"/>
              <a:gd name="connsiteY131" fmla="*/ 432707 h 1625664"/>
              <a:gd name="connsiteX132" fmla="*/ 409497 w 610883"/>
              <a:gd name="connsiteY132" fmla="*/ 438150 h 1625664"/>
              <a:gd name="connsiteX133" fmla="*/ 395890 w 610883"/>
              <a:gd name="connsiteY133" fmla="*/ 454478 h 1625664"/>
              <a:gd name="connsiteX134" fmla="*/ 387726 w 610883"/>
              <a:gd name="connsiteY134" fmla="*/ 462643 h 1625664"/>
              <a:gd name="connsiteX135" fmla="*/ 376840 w 610883"/>
              <a:gd name="connsiteY135" fmla="*/ 478971 h 1625664"/>
              <a:gd name="connsiteX136" fmla="*/ 365954 w 610883"/>
              <a:gd name="connsiteY136" fmla="*/ 495300 h 1625664"/>
              <a:gd name="connsiteX137" fmla="*/ 360511 w 610883"/>
              <a:gd name="connsiteY137" fmla="*/ 503464 h 1625664"/>
              <a:gd name="connsiteX138" fmla="*/ 355068 w 610883"/>
              <a:gd name="connsiteY138" fmla="*/ 511628 h 1625664"/>
              <a:gd name="connsiteX139" fmla="*/ 336018 w 610883"/>
              <a:gd name="connsiteY139" fmla="*/ 536121 h 1625664"/>
              <a:gd name="connsiteX140" fmla="*/ 330576 w 610883"/>
              <a:gd name="connsiteY140" fmla="*/ 544285 h 1625664"/>
              <a:gd name="connsiteX141" fmla="*/ 325133 w 610883"/>
              <a:gd name="connsiteY141" fmla="*/ 555171 h 1625664"/>
              <a:gd name="connsiteX142" fmla="*/ 319690 w 610883"/>
              <a:gd name="connsiteY142" fmla="*/ 563335 h 1625664"/>
              <a:gd name="connsiteX143" fmla="*/ 316968 w 610883"/>
              <a:gd name="connsiteY143" fmla="*/ 571500 h 1625664"/>
              <a:gd name="connsiteX144" fmla="*/ 311526 w 610883"/>
              <a:gd name="connsiteY144" fmla="*/ 579664 h 1625664"/>
              <a:gd name="connsiteX145" fmla="*/ 303361 w 610883"/>
              <a:gd name="connsiteY145" fmla="*/ 595993 h 1625664"/>
              <a:gd name="connsiteX146" fmla="*/ 297918 w 610883"/>
              <a:gd name="connsiteY146" fmla="*/ 612321 h 1625664"/>
              <a:gd name="connsiteX147" fmla="*/ 287033 w 610883"/>
              <a:gd name="connsiteY147" fmla="*/ 636814 h 1625664"/>
              <a:gd name="connsiteX148" fmla="*/ 281590 w 610883"/>
              <a:gd name="connsiteY148" fmla="*/ 653143 h 1625664"/>
              <a:gd name="connsiteX149" fmla="*/ 276147 w 610883"/>
              <a:gd name="connsiteY149" fmla="*/ 680357 h 1625664"/>
              <a:gd name="connsiteX150" fmla="*/ 273426 w 610883"/>
              <a:gd name="connsiteY150" fmla="*/ 691243 h 1625664"/>
              <a:gd name="connsiteX151" fmla="*/ 270704 w 610883"/>
              <a:gd name="connsiteY151" fmla="*/ 713014 h 1625664"/>
              <a:gd name="connsiteX152" fmla="*/ 262540 w 610883"/>
              <a:gd name="connsiteY152" fmla="*/ 742950 h 1625664"/>
              <a:gd name="connsiteX153" fmla="*/ 257097 w 610883"/>
              <a:gd name="connsiteY153" fmla="*/ 764721 h 1625664"/>
              <a:gd name="connsiteX154" fmla="*/ 254376 w 610883"/>
              <a:gd name="connsiteY154" fmla="*/ 791935 h 1625664"/>
              <a:gd name="connsiteX155" fmla="*/ 251654 w 610883"/>
              <a:gd name="connsiteY155" fmla="*/ 802821 h 1625664"/>
              <a:gd name="connsiteX156" fmla="*/ 246211 w 610883"/>
              <a:gd name="connsiteY156" fmla="*/ 838200 h 1625664"/>
              <a:gd name="connsiteX157" fmla="*/ 243490 w 610883"/>
              <a:gd name="connsiteY157" fmla="*/ 865414 h 1625664"/>
              <a:gd name="connsiteX158" fmla="*/ 240768 w 610883"/>
              <a:gd name="connsiteY158" fmla="*/ 898071 h 1625664"/>
              <a:gd name="connsiteX159" fmla="*/ 235326 w 610883"/>
              <a:gd name="connsiteY159" fmla="*/ 930728 h 1625664"/>
              <a:gd name="connsiteX160" fmla="*/ 232604 w 610883"/>
              <a:gd name="connsiteY160" fmla="*/ 957943 h 1625664"/>
              <a:gd name="connsiteX161" fmla="*/ 229883 w 610883"/>
              <a:gd name="connsiteY161" fmla="*/ 968828 h 1625664"/>
              <a:gd name="connsiteX162" fmla="*/ 224440 w 610883"/>
              <a:gd name="connsiteY162" fmla="*/ 1012371 h 1625664"/>
              <a:gd name="connsiteX163" fmla="*/ 221718 w 610883"/>
              <a:gd name="connsiteY163" fmla="*/ 1023257 h 1625664"/>
              <a:gd name="connsiteX164" fmla="*/ 218997 w 610883"/>
              <a:gd name="connsiteY164" fmla="*/ 1039585 h 1625664"/>
              <a:gd name="connsiteX165" fmla="*/ 213554 w 610883"/>
              <a:gd name="connsiteY165" fmla="*/ 1094014 h 1625664"/>
              <a:gd name="connsiteX166" fmla="*/ 208111 w 610883"/>
              <a:gd name="connsiteY166" fmla="*/ 1115785 h 1625664"/>
              <a:gd name="connsiteX167" fmla="*/ 205390 w 610883"/>
              <a:gd name="connsiteY167" fmla="*/ 1140278 h 1625664"/>
              <a:gd name="connsiteX168" fmla="*/ 197226 w 610883"/>
              <a:gd name="connsiteY168" fmla="*/ 1178378 h 1625664"/>
              <a:gd name="connsiteX169" fmla="*/ 194504 w 610883"/>
              <a:gd name="connsiteY169" fmla="*/ 1205593 h 1625664"/>
              <a:gd name="connsiteX170" fmla="*/ 191783 w 610883"/>
              <a:gd name="connsiteY170" fmla="*/ 1216478 h 1625664"/>
              <a:gd name="connsiteX171" fmla="*/ 189061 w 610883"/>
              <a:gd name="connsiteY171" fmla="*/ 1232807 h 1625664"/>
              <a:gd name="connsiteX172" fmla="*/ 183618 w 610883"/>
              <a:gd name="connsiteY172" fmla="*/ 1295400 h 1625664"/>
              <a:gd name="connsiteX173" fmla="*/ 180897 w 610883"/>
              <a:gd name="connsiteY173" fmla="*/ 1303564 h 1625664"/>
              <a:gd name="connsiteX174" fmla="*/ 178176 w 610883"/>
              <a:gd name="connsiteY174" fmla="*/ 1338943 h 1625664"/>
              <a:gd name="connsiteX175" fmla="*/ 175454 w 610883"/>
              <a:gd name="connsiteY175" fmla="*/ 1352550 h 1625664"/>
              <a:gd name="connsiteX176" fmla="*/ 172733 w 610883"/>
              <a:gd name="connsiteY176" fmla="*/ 1368878 h 1625664"/>
              <a:gd name="connsiteX177" fmla="*/ 170011 w 610883"/>
              <a:gd name="connsiteY177" fmla="*/ 1401535 h 1625664"/>
              <a:gd name="connsiteX178" fmla="*/ 164568 w 610883"/>
              <a:gd name="connsiteY178" fmla="*/ 1431471 h 1625664"/>
              <a:gd name="connsiteX179" fmla="*/ 159126 w 610883"/>
              <a:gd name="connsiteY179" fmla="*/ 1494064 h 1625664"/>
              <a:gd name="connsiteX180" fmla="*/ 161847 w 610883"/>
              <a:gd name="connsiteY180" fmla="*/ 1524000 h 1625664"/>
              <a:gd name="connsiteX181" fmla="*/ 159126 w 610883"/>
              <a:gd name="connsiteY181" fmla="*/ 1534885 h 1625664"/>
              <a:gd name="connsiteX182" fmla="*/ 150961 w 610883"/>
              <a:gd name="connsiteY182" fmla="*/ 1537607 h 1625664"/>
              <a:gd name="connsiteX183" fmla="*/ 140076 w 610883"/>
              <a:gd name="connsiteY183" fmla="*/ 1543050 h 1625664"/>
              <a:gd name="connsiteX184" fmla="*/ 123747 w 610883"/>
              <a:gd name="connsiteY184" fmla="*/ 1548493 h 1625664"/>
              <a:gd name="connsiteX185" fmla="*/ 74761 w 610883"/>
              <a:gd name="connsiteY185" fmla="*/ 1575707 h 1625664"/>
              <a:gd name="connsiteX186" fmla="*/ 25776 w 610883"/>
              <a:gd name="connsiteY186" fmla="*/ 1605643 h 1625664"/>
              <a:gd name="connsiteX187" fmla="*/ 17611 w 610883"/>
              <a:gd name="connsiteY187" fmla="*/ 1608364 h 1625664"/>
              <a:gd name="connsiteX188" fmla="*/ 1283 w 610883"/>
              <a:gd name="connsiteY188" fmla="*/ 1619250 h 1625664"/>
              <a:gd name="connsiteX189" fmla="*/ 4004 w 610883"/>
              <a:gd name="connsiteY189" fmla="*/ 1605643 h 1625664"/>
              <a:gd name="connsiteX190" fmla="*/ 12168 w 610883"/>
              <a:gd name="connsiteY190" fmla="*/ 1581150 h 1625664"/>
              <a:gd name="connsiteX0" fmla="*/ 12168 w 610883"/>
              <a:gd name="connsiteY0" fmla="*/ 1581150 h 1625664"/>
              <a:gd name="connsiteX1" fmla="*/ 20333 w 610883"/>
              <a:gd name="connsiteY1" fmla="*/ 1537607 h 1625664"/>
              <a:gd name="connsiteX2" fmla="*/ 23054 w 610883"/>
              <a:gd name="connsiteY2" fmla="*/ 1524000 h 1625664"/>
              <a:gd name="connsiteX3" fmla="*/ 28497 w 610883"/>
              <a:gd name="connsiteY3" fmla="*/ 1475014 h 1625664"/>
              <a:gd name="connsiteX4" fmla="*/ 33940 w 610883"/>
              <a:gd name="connsiteY4" fmla="*/ 1450521 h 1625664"/>
              <a:gd name="connsiteX5" fmla="*/ 36661 w 610883"/>
              <a:gd name="connsiteY5" fmla="*/ 1428750 h 1625664"/>
              <a:gd name="connsiteX6" fmla="*/ 39383 w 610883"/>
              <a:gd name="connsiteY6" fmla="*/ 1417864 h 1625664"/>
              <a:gd name="connsiteX7" fmla="*/ 42104 w 610883"/>
              <a:gd name="connsiteY7" fmla="*/ 1401535 h 1625664"/>
              <a:gd name="connsiteX8" fmla="*/ 44826 w 610883"/>
              <a:gd name="connsiteY8" fmla="*/ 1377043 h 1625664"/>
              <a:gd name="connsiteX9" fmla="*/ 47547 w 610883"/>
              <a:gd name="connsiteY9" fmla="*/ 1363435 h 1625664"/>
              <a:gd name="connsiteX10" fmla="*/ 50268 w 610883"/>
              <a:gd name="connsiteY10" fmla="*/ 1347107 h 1625664"/>
              <a:gd name="connsiteX11" fmla="*/ 55711 w 610883"/>
              <a:gd name="connsiteY11" fmla="*/ 1322614 h 1625664"/>
              <a:gd name="connsiteX12" fmla="*/ 61154 w 610883"/>
              <a:gd name="connsiteY12" fmla="*/ 1295400 h 1625664"/>
              <a:gd name="connsiteX13" fmla="*/ 66597 w 610883"/>
              <a:gd name="connsiteY13" fmla="*/ 1249135 h 1625664"/>
              <a:gd name="connsiteX14" fmla="*/ 72040 w 610883"/>
              <a:gd name="connsiteY14" fmla="*/ 1221921 h 1625664"/>
              <a:gd name="connsiteX15" fmla="*/ 77483 w 610883"/>
              <a:gd name="connsiteY15" fmla="*/ 1183821 h 1625664"/>
              <a:gd name="connsiteX16" fmla="*/ 82926 w 610883"/>
              <a:gd name="connsiteY16" fmla="*/ 1126671 h 1625664"/>
              <a:gd name="connsiteX17" fmla="*/ 85647 w 610883"/>
              <a:gd name="connsiteY17" fmla="*/ 1115785 h 1625664"/>
              <a:gd name="connsiteX18" fmla="*/ 91090 w 610883"/>
              <a:gd name="connsiteY18" fmla="*/ 1061357 h 1625664"/>
              <a:gd name="connsiteX19" fmla="*/ 93811 w 610883"/>
              <a:gd name="connsiteY19" fmla="*/ 1050471 h 1625664"/>
              <a:gd name="connsiteX20" fmla="*/ 96533 w 610883"/>
              <a:gd name="connsiteY20" fmla="*/ 1036864 h 1625664"/>
              <a:gd name="connsiteX21" fmla="*/ 101976 w 610883"/>
              <a:gd name="connsiteY21" fmla="*/ 1012371 h 1625664"/>
              <a:gd name="connsiteX22" fmla="*/ 107418 w 610883"/>
              <a:gd name="connsiteY22" fmla="*/ 974271 h 1625664"/>
              <a:gd name="connsiteX23" fmla="*/ 112861 w 610883"/>
              <a:gd name="connsiteY23" fmla="*/ 952500 h 1625664"/>
              <a:gd name="connsiteX24" fmla="*/ 115583 w 610883"/>
              <a:gd name="connsiteY24" fmla="*/ 941614 h 1625664"/>
              <a:gd name="connsiteX25" fmla="*/ 118304 w 610883"/>
              <a:gd name="connsiteY25" fmla="*/ 911678 h 1625664"/>
              <a:gd name="connsiteX26" fmla="*/ 121026 w 610883"/>
              <a:gd name="connsiteY26" fmla="*/ 892628 h 1625664"/>
              <a:gd name="connsiteX27" fmla="*/ 118304 w 610883"/>
              <a:gd name="connsiteY27" fmla="*/ 821871 h 1625664"/>
              <a:gd name="connsiteX28" fmla="*/ 123747 w 610883"/>
              <a:gd name="connsiteY28" fmla="*/ 742950 h 1625664"/>
              <a:gd name="connsiteX29" fmla="*/ 126468 w 610883"/>
              <a:gd name="connsiteY29" fmla="*/ 732064 h 1625664"/>
              <a:gd name="connsiteX30" fmla="*/ 129190 w 610883"/>
              <a:gd name="connsiteY30" fmla="*/ 696685 h 1625664"/>
              <a:gd name="connsiteX31" fmla="*/ 131911 w 610883"/>
              <a:gd name="connsiteY31" fmla="*/ 683078 h 1625664"/>
              <a:gd name="connsiteX32" fmla="*/ 134633 w 610883"/>
              <a:gd name="connsiteY32" fmla="*/ 666750 h 1625664"/>
              <a:gd name="connsiteX33" fmla="*/ 137354 w 610883"/>
              <a:gd name="connsiteY33" fmla="*/ 653143 h 1625664"/>
              <a:gd name="connsiteX34" fmla="*/ 140076 w 610883"/>
              <a:gd name="connsiteY34" fmla="*/ 628650 h 1625664"/>
              <a:gd name="connsiteX35" fmla="*/ 145518 w 610883"/>
              <a:gd name="connsiteY35" fmla="*/ 606878 h 1625664"/>
              <a:gd name="connsiteX36" fmla="*/ 148240 w 610883"/>
              <a:gd name="connsiteY36" fmla="*/ 595993 h 1625664"/>
              <a:gd name="connsiteX37" fmla="*/ 150961 w 610883"/>
              <a:gd name="connsiteY37" fmla="*/ 587828 h 1625664"/>
              <a:gd name="connsiteX38" fmla="*/ 153683 w 610883"/>
              <a:gd name="connsiteY38" fmla="*/ 571500 h 1625664"/>
              <a:gd name="connsiteX39" fmla="*/ 159126 w 610883"/>
              <a:gd name="connsiteY39" fmla="*/ 555171 h 1625664"/>
              <a:gd name="connsiteX40" fmla="*/ 161847 w 610883"/>
              <a:gd name="connsiteY40" fmla="*/ 547007 h 1625664"/>
              <a:gd name="connsiteX41" fmla="*/ 167290 w 610883"/>
              <a:gd name="connsiteY41" fmla="*/ 538843 h 1625664"/>
              <a:gd name="connsiteX42" fmla="*/ 175454 w 610883"/>
              <a:gd name="connsiteY42" fmla="*/ 519793 h 1625664"/>
              <a:gd name="connsiteX43" fmla="*/ 186340 w 610883"/>
              <a:gd name="connsiteY43" fmla="*/ 495300 h 1625664"/>
              <a:gd name="connsiteX44" fmla="*/ 191783 w 610883"/>
              <a:gd name="connsiteY44" fmla="*/ 478971 h 1625664"/>
              <a:gd name="connsiteX45" fmla="*/ 208111 w 610883"/>
              <a:gd name="connsiteY45" fmla="*/ 454478 h 1625664"/>
              <a:gd name="connsiteX46" fmla="*/ 213554 w 610883"/>
              <a:gd name="connsiteY46" fmla="*/ 446314 h 1625664"/>
              <a:gd name="connsiteX47" fmla="*/ 218997 w 610883"/>
              <a:gd name="connsiteY47" fmla="*/ 438150 h 1625664"/>
              <a:gd name="connsiteX48" fmla="*/ 227161 w 610883"/>
              <a:gd name="connsiteY48" fmla="*/ 429985 h 1625664"/>
              <a:gd name="connsiteX49" fmla="*/ 235326 w 610883"/>
              <a:gd name="connsiteY49" fmla="*/ 419100 h 1625664"/>
              <a:gd name="connsiteX50" fmla="*/ 240768 w 610883"/>
              <a:gd name="connsiteY50" fmla="*/ 410935 h 1625664"/>
              <a:gd name="connsiteX51" fmla="*/ 248933 w 610883"/>
              <a:gd name="connsiteY51" fmla="*/ 402771 h 1625664"/>
              <a:gd name="connsiteX52" fmla="*/ 259818 w 610883"/>
              <a:gd name="connsiteY52" fmla="*/ 386443 h 1625664"/>
              <a:gd name="connsiteX53" fmla="*/ 276147 w 610883"/>
              <a:gd name="connsiteY53" fmla="*/ 370114 h 1625664"/>
              <a:gd name="connsiteX54" fmla="*/ 297918 w 610883"/>
              <a:gd name="connsiteY54" fmla="*/ 348343 h 1625664"/>
              <a:gd name="connsiteX55" fmla="*/ 311526 w 610883"/>
              <a:gd name="connsiteY55" fmla="*/ 329293 h 1625664"/>
              <a:gd name="connsiteX56" fmla="*/ 319690 w 610883"/>
              <a:gd name="connsiteY56" fmla="*/ 321128 h 1625664"/>
              <a:gd name="connsiteX57" fmla="*/ 325133 w 610883"/>
              <a:gd name="connsiteY57" fmla="*/ 312964 h 1625664"/>
              <a:gd name="connsiteX58" fmla="*/ 333297 w 610883"/>
              <a:gd name="connsiteY58" fmla="*/ 304800 h 1625664"/>
              <a:gd name="connsiteX59" fmla="*/ 338740 w 610883"/>
              <a:gd name="connsiteY59" fmla="*/ 296635 h 1625664"/>
              <a:gd name="connsiteX60" fmla="*/ 346904 w 610883"/>
              <a:gd name="connsiteY60" fmla="*/ 291193 h 1625664"/>
              <a:gd name="connsiteX61" fmla="*/ 357790 w 610883"/>
              <a:gd name="connsiteY61" fmla="*/ 274864 h 1625664"/>
              <a:gd name="connsiteX62" fmla="*/ 360511 w 610883"/>
              <a:gd name="connsiteY62" fmla="*/ 266700 h 1625664"/>
              <a:gd name="connsiteX63" fmla="*/ 368676 w 610883"/>
              <a:gd name="connsiteY63" fmla="*/ 261257 h 1625664"/>
              <a:gd name="connsiteX64" fmla="*/ 379561 w 610883"/>
              <a:gd name="connsiteY64" fmla="*/ 242207 h 1625664"/>
              <a:gd name="connsiteX65" fmla="*/ 385004 w 610883"/>
              <a:gd name="connsiteY65" fmla="*/ 234043 h 1625664"/>
              <a:gd name="connsiteX66" fmla="*/ 387726 w 610883"/>
              <a:gd name="connsiteY66" fmla="*/ 225878 h 1625664"/>
              <a:gd name="connsiteX67" fmla="*/ 395890 w 610883"/>
              <a:gd name="connsiteY67" fmla="*/ 217714 h 1625664"/>
              <a:gd name="connsiteX68" fmla="*/ 398611 w 610883"/>
              <a:gd name="connsiteY68" fmla="*/ 206828 h 1625664"/>
              <a:gd name="connsiteX69" fmla="*/ 404054 w 610883"/>
              <a:gd name="connsiteY69" fmla="*/ 198664 h 1625664"/>
              <a:gd name="connsiteX70" fmla="*/ 409497 w 610883"/>
              <a:gd name="connsiteY70" fmla="*/ 187778 h 1625664"/>
              <a:gd name="connsiteX71" fmla="*/ 420383 w 610883"/>
              <a:gd name="connsiteY71" fmla="*/ 171450 h 1625664"/>
              <a:gd name="connsiteX72" fmla="*/ 431268 w 610883"/>
              <a:gd name="connsiteY72" fmla="*/ 149678 h 1625664"/>
              <a:gd name="connsiteX73" fmla="*/ 436711 w 610883"/>
              <a:gd name="connsiteY73" fmla="*/ 136071 h 1625664"/>
              <a:gd name="connsiteX74" fmla="*/ 447597 w 610883"/>
              <a:gd name="connsiteY74" fmla="*/ 117021 h 1625664"/>
              <a:gd name="connsiteX75" fmla="*/ 450318 w 610883"/>
              <a:gd name="connsiteY75" fmla="*/ 108857 h 1625664"/>
              <a:gd name="connsiteX76" fmla="*/ 453040 w 610883"/>
              <a:gd name="connsiteY76" fmla="*/ 97971 h 1625664"/>
              <a:gd name="connsiteX77" fmla="*/ 458483 w 610883"/>
              <a:gd name="connsiteY77" fmla="*/ 87085 h 1625664"/>
              <a:gd name="connsiteX78" fmla="*/ 466647 w 610883"/>
              <a:gd name="connsiteY78" fmla="*/ 68035 h 1625664"/>
              <a:gd name="connsiteX79" fmla="*/ 469368 w 610883"/>
              <a:gd name="connsiteY79" fmla="*/ 54428 h 1625664"/>
              <a:gd name="connsiteX80" fmla="*/ 474811 w 610883"/>
              <a:gd name="connsiteY80" fmla="*/ 24493 h 1625664"/>
              <a:gd name="connsiteX81" fmla="*/ 480254 w 610883"/>
              <a:gd name="connsiteY81" fmla="*/ 8164 h 1625664"/>
              <a:gd name="connsiteX82" fmla="*/ 482976 w 610883"/>
              <a:gd name="connsiteY82" fmla="*/ 0 h 1625664"/>
              <a:gd name="connsiteX83" fmla="*/ 488418 w 610883"/>
              <a:gd name="connsiteY83" fmla="*/ 8164 h 1625664"/>
              <a:gd name="connsiteX84" fmla="*/ 493861 w 610883"/>
              <a:gd name="connsiteY84" fmla="*/ 38100 h 1625664"/>
              <a:gd name="connsiteX85" fmla="*/ 502026 w 610883"/>
              <a:gd name="connsiteY85" fmla="*/ 29935 h 1625664"/>
              <a:gd name="connsiteX86" fmla="*/ 507468 w 610883"/>
              <a:gd name="connsiteY86" fmla="*/ 19050 h 1625664"/>
              <a:gd name="connsiteX87" fmla="*/ 515633 w 610883"/>
              <a:gd name="connsiteY87" fmla="*/ 13607 h 1625664"/>
              <a:gd name="connsiteX88" fmla="*/ 518354 w 610883"/>
              <a:gd name="connsiteY88" fmla="*/ 2721 h 1625664"/>
              <a:gd name="connsiteX89" fmla="*/ 526518 w 610883"/>
              <a:gd name="connsiteY89" fmla="*/ 19050 h 1625664"/>
              <a:gd name="connsiteX90" fmla="*/ 523797 w 610883"/>
              <a:gd name="connsiteY90" fmla="*/ 57150 h 1625664"/>
              <a:gd name="connsiteX91" fmla="*/ 523797 w 610883"/>
              <a:gd name="connsiteY91" fmla="*/ 81643 h 1625664"/>
              <a:gd name="connsiteX92" fmla="*/ 548290 w 610883"/>
              <a:gd name="connsiteY92" fmla="*/ 54428 h 1625664"/>
              <a:gd name="connsiteX93" fmla="*/ 559176 w 610883"/>
              <a:gd name="connsiteY93" fmla="*/ 38100 h 1625664"/>
              <a:gd name="connsiteX94" fmla="*/ 564618 w 610883"/>
              <a:gd name="connsiteY94" fmla="*/ 27214 h 1625664"/>
              <a:gd name="connsiteX95" fmla="*/ 572783 w 610883"/>
              <a:gd name="connsiteY95" fmla="*/ 19050 h 1625664"/>
              <a:gd name="connsiteX96" fmla="*/ 575504 w 610883"/>
              <a:gd name="connsiteY96" fmla="*/ 29935 h 1625664"/>
              <a:gd name="connsiteX97" fmla="*/ 570061 w 610883"/>
              <a:gd name="connsiteY97" fmla="*/ 57150 h 1625664"/>
              <a:gd name="connsiteX98" fmla="*/ 567340 w 610883"/>
              <a:gd name="connsiteY98" fmla="*/ 73478 h 1625664"/>
              <a:gd name="connsiteX99" fmla="*/ 564618 w 610883"/>
              <a:gd name="connsiteY99" fmla="*/ 87085 h 1625664"/>
              <a:gd name="connsiteX100" fmla="*/ 570061 w 610883"/>
              <a:gd name="connsiteY100" fmla="*/ 95250 h 1625664"/>
              <a:gd name="connsiteX101" fmla="*/ 578226 w 610883"/>
              <a:gd name="connsiteY101" fmla="*/ 87085 h 1625664"/>
              <a:gd name="connsiteX102" fmla="*/ 589111 w 610883"/>
              <a:gd name="connsiteY102" fmla="*/ 68035 h 1625664"/>
              <a:gd name="connsiteX103" fmla="*/ 597276 w 610883"/>
              <a:gd name="connsiteY103" fmla="*/ 59871 h 1625664"/>
              <a:gd name="connsiteX104" fmla="*/ 602718 w 610883"/>
              <a:gd name="connsiteY104" fmla="*/ 43543 h 1625664"/>
              <a:gd name="connsiteX105" fmla="*/ 610883 w 610883"/>
              <a:gd name="connsiteY105" fmla="*/ 27214 h 1625664"/>
              <a:gd name="connsiteX106" fmla="*/ 608161 w 610883"/>
              <a:gd name="connsiteY106" fmla="*/ 76200 h 1625664"/>
              <a:gd name="connsiteX107" fmla="*/ 599997 w 610883"/>
              <a:gd name="connsiteY107" fmla="*/ 100693 h 1625664"/>
              <a:gd name="connsiteX108" fmla="*/ 591833 w 610883"/>
              <a:gd name="connsiteY108" fmla="*/ 130628 h 1625664"/>
              <a:gd name="connsiteX109" fmla="*/ 583668 w 610883"/>
              <a:gd name="connsiteY109" fmla="*/ 149678 h 1625664"/>
              <a:gd name="connsiteX110" fmla="*/ 578226 w 610883"/>
              <a:gd name="connsiteY110" fmla="*/ 166007 h 1625664"/>
              <a:gd name="connsiteX111" fmla="*/ 575504 w 610883"/>
              <a:gd name="connsiteY111" fmla="*/ 174171 h 1625664"/>
              <a:gd name="connsiteX112" fmla="*/ 572783 w 610883"/>
              <a:gd name="connsiteY112" fmla="*/ 190500 h 1625664"/>
              <a:gd name="connsiteX113" fmla="*/ 567340 w 610883"/>
              <a:gd name="connsiteY113" fmla="*/ 206828 h 1625664"/>
              <a:gd name="connsiteX114" fmla="*/ 564618 w 610883"/>
              <a:gd name="connsiteY114" fmla="*/ 214993 h 1625664"/>
              <a:gd name="connsiteX115" fmla="*/ 556454 w 610883"/>
              <a:gd name="connsiteY115" fmla="*/ 234043 h 1625664"/>
              <a:gd name="connsiteX116" fmla="*/ 553733 w 610883"/>
              <a:gd name="connsiteY116" fmla="*/ 242207 h 1625664"/>
              <a:gd name="connsiteX117" fmla="*/ 542847 w 610883"/>
              <a:gd name="connsiteY117" fmla="*/ 261257 h 1625664"/>
              <a:gd name="connsiteX118" fmla="*/ 534683 w 610883"/>
              <a:gd name="connsiteY118" fmla="*/ 277585 h 1625664"/>
              <a:gd name="connsiteX119" fmla="*/ 526518 w 610883"/>
              <a:gd name="connsiteY119" fmla="*/ 285750 h 1625664"/>
              <a:gd name="connsiteX120" fmla="*/ 510190 w 610883"/>
              <a:gd name="connsiteY120" fmla="*/ 310243 h 1625664"/>
              <a:gd name="connsiteX121" fmla="*/ 504747 w 610883"/>
              <a:gd name="connsiteY121" fmla="*/ 318407 h 1625664"/>
              <a:gd name="connsiteX122" fmla="*/ 496583 w 610883"/>
              <a:gd name="connsiteY122" fmla="*/ 334735 h 1625664"/>
              <a:gd name="connsiteX123" fmla="*/ 488418 w 610883"/>
              <a:gd name="connsiteY123" fmla="*/ 342900 h 1625664"/>
              <a:gd name="connsiteX124" fmla="*/ 477533 w 610883"/>
              <a:gd name="connsiteY124" fmla="*/ 359228 h 1625664"/>
              <a:gd name="connsiteX125" fmla="*/ 474811 w 610883"/>
              <a:gd name="connsiteY125" fmla="*/ 367393 h 1625664"/>
              <a:gd name="connsiteX126" fmla="*/ 466647 w 610883"/>
              <a:gd name="connsiteY126" fmla="*/ 372835 h 1625664"/>
              <a:gd name="connsiteX127" fmla="*/ 450318 w 610883"/>
              <a:gd name="connsiteY127" fmla="*/ 391885 h 1625664"/>
              <a:gd name="connsiteX128" fmla="*/ 442154 w 610883"/>
              <a:gd name="connsiteY128" fmla="*/ 397328 h 1625664"/>
              <a:gd name="connsiteX129" fmla="*/ 439433 w 610883"/>
              <a:gd name="connsiteY129" fmla="*/ 405493 h 1625664"/>
              <a:gd name="connsiteX130" fmla="*/ 423104 w 610883"/>
              <a:gd name="connsiteY130" fmla="*/ 424543 h 1625664"/>
              <a:gd name="connsiteX131" fmla="*/ 417661 w 610883"/>
              <a:gd name="connsiteY131" fmla="*/ 432707 h 1625664"/>
              <a:gd name="connsiteX132" fmla="*/ 409497 w 610883"/>
              <a:gd name="connsiteY132" fmla="*/ 438150 h 1625664"/>
              <a:gd name="connsiteX133" fmla="*/ 395890 w 610883"/>
              <a:gd name="connsiteY133" fmla="*/ 454478 h 1625664"/>
              <a:gd name="connsiteX134" fmla="*/ 387726 w 610883"/>
              <a:gd name="connsiteY134" fmla="*/ 462643 h 1625664"/>
              <a:gd name="connsiteX135" fmla="*/ 376840 w 610883"/>
              <a:gd name="connsiteY135" fmla="*/ 478971 h 1625664"/>
              <a:gd name="connsiteX136" fmla="*/ 365954 w 610883"/>
              <a:gd name="connsiteY136" fmla="*/ 495300 h 1625664"/>
              <a:gd name="connsiteX137" fmla="*/ 360511 w 610883"/>
              <a:gd name="connsiteY137" fmla="*/ 503464 h 1625664"/>
              <a:gd name="connsiteX138" fmla="*/ 355068 w 610883"/>
              <a:gd name="connsiteY138" fmla="*/ 511628 h 1625664"/>
              <a:gd name="connsiteX139" fmla="*/ 336018 w 610883"/>
              <a:gd name="connsiteY139" fmla="*/ 536121 h 1625664"/>
              <a:gd name="connsiteX140" fmla="*/ 330576 w 610883"/>
              <a:gd name="connsiteY140" fmla="*/ 544285 h 1625664"/>
              <a:gd name="connsiteX141" fmla="*/ 325133 w 610883"/>
              <a:gd name="connsiteY141" fmla="*/ 555171 h 1625664"/>
              <a:gd name="connsiteX142" fmla="*/ 319690 w 610883"/>
              <a:gd name="connsiteY142" fmla="*/ 563335 h 1625664"/>
              <a:gd name="connsiteX143" fmla="*/ 316968 w 610883"/>
              <a:gd name="connsiteY143" fmla="*/ 571500 h 1625664"/>
              <a:gd name="connsiteX144" fmla="*/ 311526 w 610883"/>
              <a:gd name="connsiteY144" fmla="*/ 579664 h 1625664"/>
              <a:gd name="connsiteX145" fmla="*/ 303361 w 610883"/>
              <a:gd name="connsiteY145" fmla="*/ 595993 h 1625664"/>
              <a:gd name="connsiteX146" fmla="*/ 297918 w 610883"/>
              <a:gd name="connsiteY146" fmla="*/ 612321 h 1625664"/>
              <a:gd name="connsiteX147" fmla="*/ 287033 w 610883"/>
              <a:gd name="connsiteY147" fmla="*/ 636814 h 1625664"/>
              <a:gd name="connsiteX148" fmla="*/ 281590 w 610883"/>
              <a:gd name="connsiteY148" fmla="*/ 653143 h 1625664"/>
              <a:gd name="connsiteX149" fmla="*/ 276147 w 610883"/>
              <a:gd name="connsiteY149" fmla="*/ 680357 h 1625664"/>
              <a:gd name="connsiteX150" fmla="*/ 273426 w 610883"/>
              <a:gd name="connsiteY150" fmla="*/ 691243 h 1625664"/>
              <a:gd name="connsiteX151" fmla="*/ 270704 w 610883"/>
              <a:gd name="connsiteY151" fmla="*/ 713014 h 1625664"/>
              <a:gd name="connsiteX152" fmla="*/ 262540 w 610883"/>
              <a:gd name="connsiteY152" fmla="*/ 742950 h 1625664"/>
              <a:gd name="connsiteX153" fmla="*/ 257097 w 610883"/>
              <a:gd name="connsiteY153" fmla="*/ 764721 h 1625664"/>
              <a:gd name="connsiteX154" fmla="*/ 254376 w 610883"/>
              <a:gd name="connsiteY154" fmla="*/ 791935 h 1625664"/>
              <a:gd name="connsiteX155" fmla="*/ 251654 w 610883"/>
              <a:gd name="connsiteY155" fmla="*/ 802821 h 1625664"/>
              <a:gd name="connsiteX156" fmla="*/ 246211 w 610883"/>
              <a:gd name="connsiteY156" fmla="*/ 838200 h 1625664"/>
              <a:gd name="connsiteX157" fmla="*/ 243490 w 610883"/>
              <a:gd name="connsiteY157" fmla="*/ 865414 h 1625664"/>
              <a:gd name="connsiteX158" fmla="*/ 240768 w 610883"/>
              <a:gd name="connsiteY158" fmla="*/ 898071 h 1625664"/>
              <a:gd name="connsiteX159" fmla="*/ 235326 w 610883"/>
              <a:gd name="connsiteY159" fmla="*/ 930728 h 1625664"/>
              <a:gd name="connsiteX160" fmla="*/ 232604 w 610883"/>
              <a:gd name="connsiteY160" fmla="*/ 957943 h 1625664"/>
              <a:gd name="connsiteX161" fmla="*/ 229883 w 610883"/>
              <a:gd name="connsiteY161" fmla="*/ 968828 h 1625664"/>
              <a:gd name="connsiteX162" fmla="*/ 224440 w 610883"/>
              <a:gd name="connsiteY162" fmla="*/ 1012371 h 1625664"/>
              <a:gd name="connsiteX163" fmla="*/ 221718 w 610883"/>
              <a:gd name="connsiteY163" fmla="*/ 1023257 h 1625664"/>
              <a:gd name="connsiteX164" fmla="*/ 218997 w 610883"/>
              <a:gd name="connsiteY164" fmla="*/ 1039585 h 1625664"/>
              <a:gd name="connsiteX165" fmla="*/ 213554 w 610883"/>
              <a:gd name="connsiteY165" fmla="*/ 1094014 h 1625664"/>
              <a:gd name="connsiteX166" fmla="*/ 208111 w 610883"/>
              <a:gd name="connsiteY166" fmla="*/ 1115785 h 1625664"/>
              <a:gd name="connsiteX167" fmla="*/ 205390 w 610883"/>
              <a:gd name="connsiteY167" fmla="*/ 1140278 h 1625664"/>
              <a:gd name="connsiteX168" fmla="*/ 197226 w 610883"/>
              <a:gd name="connsiteY168" fmla="*/ 1178378 h 1625664"/>
              <a:gd name="connsiteX169" fmla="*/ 194504 w 610883"/>
              <a:gd name="connsiteY169" fmla="*/ 1205593 h 1625664"/>
              <a:gd name="connsiteX170" fmla="*/ 191783 w 610883"/>
              <a:gd name="connsiteY170" fmla="*/ 1216478 h 1625664"/>
              <a:gd name="connsiteX171" fmla="*/ 189061 w 610883"/>
              <a:gd name="connsiteY171" fmla="*/ 1232807 h 1625664"/>
              <a:gd name="connsiteX172" fmla="*/ 183618 w 610883"/>
              <a:gd name="connsiteY172" fmla="*/ 1295400 h 1625664"/>
              <a:gd name="connsiteX173" fmla="*/ 180897 w 610883"/>
              <a:gd name="connsiteY173" fmla="*/ 1303564 h 1625664"/>
              <a:gd name="connsiteX174" fmla="*/ 178176 w 610883"/>
              <a:gd name="connsiteY174" fmla="*/ 1338943 h 1625664"/>
              <a:gd name="connsiteX175" fmla="*/ 175454 w 610883"/>
              <a:gd name="connsiteY175" fmla="*/ 1352550 h 1625664"/>
              <a:gd name="connsiteX176" fmla="*/ 172733 w 610883"/>
              <a:gd name="connsiteY176" fmla="*/ 1368878 h 1625664"/>
              <a:gd name="connsiteX177" fmla="*/ 170011 w 610883"/>
              <a:gd name="connsiteY177" fmla="*/ 1401535 h 1625664"/>
              <a:gd name="connsiteX178" fmla="*/ 164568 w 610883"/>
              <a:gd name="connsiteY178" fmla="*/ 1431471 h 1625664"/>
              <a:gd name="connsiteX179" fmla="*/ 159126 w 610883"/>
              <a:gd name="connsiteY179" fmla="*/ 1494064 h 1625664"/>
              <a:gd name="connsiteX180" fmla="*/ 161847 w 610883"/>
              <a:gd name="connsiteY180" fmla="*/ 1524000 h 1625664"/>
              <a:gd name="connsiteX181" fmla="*/ 159126 w 610883"/>
              <a:gd name="connsiteY181" fmla="*/ 1534885 h 1625664"/>
              <a:gd name="connsiteX182" fmla="*/ 150961 w 610883"/>
              <a:gd name="connsiteY182" fmla="*/ 1537607 h 1625664"/>
              <a:gd name="connsiteX183" fmla="*/ 123747 w 610883"/>
              <a:gd name="connsiteY183" fmla="*/ 1548493 h 1625664"/>
              <a:gd name="connsiteX184" fmla="*/ 74761 w 610883"/>
              <a:gd name="connsiteY184" fmla="*/ 1575707 h 1625664"/>
              <a:gd name="connsiteX185" fmla="*/ 25776 w 610883"/>
              <a:gd name="connsiteY185" fmla="*/ 1605643 h 1625664"/>
              <a:gd name="connsiteX186" fmla="*/ 17611 w 610883"/>
              <a:gd name="connsiteY186" fmla="*/ 1608364 h 1625664"/>
              <a:gd name="connsiteX187" fmla="*/ 1283 w 610883"/>
              <a:gd name="connsiteY187" fmla="*/ 1619250 h 1625664"/>
              <a:gd name="connsiteX188" fmla="*/ 4004 w 610883"/>
              <a:gd name="connsiteY188" fmla="*/ 1605643 h 1625664"/>
              <a:gd name="connsiteX189" fmla="*/ 12168 w 610883"/>
              <a:gd name="connsiteY189" fmla="*/ 1581150 h 1625664"/>
              <a:gd name="connsiteX0" fmla="*/ 12168 w 610883"/>
              <a:gd name="connsiteY0" fmla="*/ 1581150 h 1625664"/>
              <a:gd name="connsiteX1" fmla="*/ 20333 w 610883"/>
              <a:gd name="connsiteY1" fmla="*/ 1537607 h 1625664"/>
              <a:gd name="connsiteX2" fmla="*/ 23054 w 610883"/>
              <a:gd name="connsiteY2" fmla="*/ 1524000 h 1625664"/>
              <a:gd name="connsiteX3" fmla="*/ 28497 w 610883"/>
              <a:gd name="connsiteY3" fmla="*/ 1475014 h 1625664"/>
              <a:gd name="connsiteX4" fmla="*/ 33940 w 610883"/>
              <a:gd name="connsiteY4" fmla="*/ 1450521 h 1625664"/>
              <a:gd name="connsiteX5" fmla="*/ 36661 w 610883"/>
              <a:gd name="connsiteY5" fmla="*/ 1428750 h 1625664"/>
              <a:gd name="connsiteX6" fmla="*/ 39383 w 610883"/>
              <a:gd name="connsiteY6" fmla="*/ 1417864 h 1625664"/>
              <a:gd name="connsiteX7" fmla="*/ 42104 w 610883"/>
              <a:gd name="connsiteY7" fmla="*/ 1401535 h 1625664"/>
              <a:gd name="connsiteX8" fmla="*/ 44826 w 610883"/>
              <a:gd name="connsiteY8" fmla="*/ 1377043 h 1625664"/>
              <a:gd name="connsiteX9" fmla="*/ 47547 w 610883"/>
              <a:gd name="connsiteY9" fmla="*/ 1363435 h 1625664"/>
              <a:gd name="connsiteX10" fmla="*/ 50268 w 610883"/>
              <a:gd name="connsiteY10" fmla="*/ 1347107 h 1625664"/>
              <a:gd name="connsiteX11" fmla="*/ 55711 w 610883"/>
              <a:gd name="connsiteY11" fmla="*/ 1322614 h 1625664"/>
              <a:gd name="connsiteX12" fmla="*/ 61154 w 610883"/>
              <a:gd name="connsiteY12" fmla="*/ 1295400 h 1625664"/>
              <a:gd name="connsiteX13" fmla="*/ 66597 w 610883"/>
              <a:gd name="connsiteY13" fmla="*/ 1249135 h 1625664"/>
              <a:gd name="connsiteX14" fmla="*/ 72040 w 610883"/>
              <a:gd name="connsiteY14" fmla="*/ 1221921 h 1625664"/>
              <a:gd name="connsiteX15" fmla="*/ 77483 w 610883"/>
              <a:gd name="connsiteY15" fmla="*/ 1183821 h 1625664"/>
              <a:gd name="connsiteX16" fmla="*/ 82926 w 610883"/>
              <a:gd name="connsiteY16" fmla="*/ 1126671 h 1625664"/>
              <a:gd name="connsiteX17" fmla="*/ 85647 w 610883"/>
              <a:gd name="connsiteY17" fmla="*/ 1115785 h 1625664"/>
              <a:gd name="connsiteX18" fmla="*/ 91090 w 610883"/>
              <a:gd name="connsiteY18" fmla="*/ 1061357 h 1625664"/>
              <a:gd name="connsiteX19" fmla="*/ 93811 w 610883"/>
              <a:gd name="connsiteY19" fmla="*/ 1050471 h 1625664"/>
              <a:gd name="connsiteX20" fmla="*/ 96533 w 610883"/>
              <a:gd name="connsiteY20" fmla="*/ 1036864 h 1625664"/>
              <a:gd name="connsiteX21" fmla="*/ 101976 w 610883"/>
              <a:gd name="connsiteY21" fmla="*/ 1012371 h 1625664"/>
              <a:gd name="connsiteX22" fmla="*/ 107418 w 610883"/>
              <a:gd name="connsiteY22" fmla="*/ 974271 h 1625664"/>
              <a:gd name="connsiteX23" fmla="*/ 112861 w 610883"/>
              <a:gd name="connsiteY23" fmla="*/ 952500 h 1625664"/>
              <a:gd name="connsiteX24" fmla="*/ 115583 w 610883"/>
              <a:gd name="connsiteY24" fmla="*/ 941614 h 1625664"/>
              <a:gd name="connsiteX25" fmla="*/ 118304 w 610883"/>
              <a:gd name="connsiteY25" fmla="*/ 911678 h 1625664"/>
              <a:gd name="connsiteX26" fmla="*/ 121026 w 610883"/>
              <a:gd name="connsiteY26" fmla="*/ 892628 h 1625664"/>
              <a:gd name="connsiteX27" fmla="*/ 118304 w 610883"/>
              <a:gd name="connsiteY27" fmla="*/ 821871 h 1625664"/>
              <a:gd name="connsiteX28" fmla="*/ 123747 w 610883"/>
              <a:gd name="connsiteY28" fmla="*/ 742950 h 1625664"/>
              <a:gd name="connsiteX29" fmla="*/ 126468 w 610883"/>
              <a:gd name="connsiteY29" fmla="*/ 732064 h 1625664"/>
              <a:gd name="connsiteX30" fmla="*/ 129190 w 610883"/>
              <a:gd name="connsiteY30" fmla="*/ 696685 h 1625664"/>
              <a:gd name="connsiteX31" fmla="*/ 131911 w 610883"/>
              <a:gd name="connsiteY31" fmla="*/ 683078 h 1625664"/>
              <a:gd name="connsiteX32" fmla="*/ 134633 w 610883"/>
              <a:gd name="connsiteY32" fmla="*/ 666750 h 1625664"/>
              <a:gd name="connsiteX33" fmla="*/ 137354 w 610883"/>
              <a:gd name="connsiteY33" fmla="*/ 653143 h 1625664"/>
              <a:gd name="connsiteX34" fmla="*/ 140076 w 610883"/>
              <a:gd name="connsiteY34" fmla="*/ 628650 h 1625664"/>
              <a:gd name="connsiteX35" fmla="*/ 145518 w 610883"/>
              <a:gd name="connsiteY35" fmla="*/ 606878 h 1625664"/>
              <a:gd name="connsiteX36" fmla="*/ 148240 w 610883"/>
              <a:gd name="connsiteY36" fmla="*/ 595993 h 1625664"/>
              <a:gd name="connsiteX37" fmla="*/ 150961 w 610883"/>
              <a:gd name="connsiteY37" fmla="*/ 587828 h 1625664"/>
              <a:gd name="connsiteX38" fmla="*/ 153683 w 610883"/>
              <a:gd name="connsiteY38" fmla="*/ 571500 h 1625664"/>
              <a:gd name="connsiteX39" fmla="*/ 159126 w 610883"/>
              <a:gd name="connsiteY39" fmla="*/ 555171 h 1625664"/>
              <a:gd name="connsiteX40" fmla="*/ 161847 w 610883"/>
              <a:gd name="connsiteY40" fmla="*/ 547007 h 1625664"/>
              <a:gd name="connsiteX41" fmla="*/ 167290 w 610883"/>
              <a:gd name="connsiteY41" fmla="*/ 538843 h 1625664"/>
              <a:gd name="connsiteX42" fmla="*/ 175454 w 610883"/>
              <a:gd name="connsiteY42" fmla="*/ 519793 h 1625664"/>
              <a:gd name="connsiteX43" fmla="*/ 186340 w 610883"/>
              <a:gd name="connsiteY43" fmla="*/ 495300 h 1625664"/>
              <a:gd name="connsiteX44" fmla="*/ 191783 w 610883"/>
              <a:gd name="connsiteY44" fmla="*/ 478971 h 1625664"/>
              <a:gd name="connsiteX45" fmla="*/ 208111 w 610883"/>
              <a:gd name="connsiteY45" fmla="*/ 454478 h 1625664"/>
              <a:gd name="connsiteX46" fmla="*/ 213554 w 610883"/>
              <a:gd name="connsiteY46" fmla="*/ 446314 h 1625664"/>
              <a:gd name="connsiteX47" fmla="*/ 218997 w 610883"/>
              <a:gd name="connsiteY47" fmla="*/ 438150 h 1625664"/>
              <a:gd name="connsiteX48" fmla="*/ 227161 w 610883"/>
              <a:gd name="connsiteY48" fmla="*/ 429985 h 1625664"/>
              <a:gd name="connsiteX49" fmla="*/ 235326 w 610883"/>
              <a:gd name="connsiteY49" fmla="*/ 419100 h 1625664"/>
              <a:gd name="connsiteX50" fmla="*/ 240768 w 610883"/>
              <a:gd name="connsiteY50" fmla="*/ 410935 h 1625664"/>
              <a:gd name="connsiteX51" fmla="*/ 248933 w 610883"/>
              <a:gd name="connsiteY51" fmla="*/ 402771 h 1625664"/>
              <a:gd name="connsiteX52" fmla="*/ 259818 w 610883"/>
              <a:gd name="connsiteY52" fmla="*/ 386443 h 1625664"/>
              <a:gd name="connsiteX53" fmla="*/ 276147 w 610883"/>
              <a:gd name="connsiteY53" fmla="*/ 370114 h 1625664"/>
              <a:gd name="connsiteX54" fmla="*/ 297918 w 610883"/>
              <a:gd name="connsiteY54" fmla="*/ 348343 h 1625664"/>
              <a:gd name="connsiteX55" fmla="*/ 311526 w 610883"/>
              <a:gd name="connsiteY55" fmla="*/ 329293 h 1625664"/>
              <a:gd name="connsiteX56" fmla="*/ 319690 w 610883"/>
              <a:gd name="connsiteY56" fmla="*/ 321128 h 1625664"/>
              <a:gd name="connsiteX57" fmla="*/ 325133 w 610883"/>
              <a:gd name="connsiteY57" fmla="*/ 312964 h 1625664"/>
              <a:gd name="connsiteX58" fmla="*/ 333297 w 610883"/>
              <a:gd name="connsiteY58" fmla="*/ 304800 h 1625664"/>
              <a:gd name="connsiteX59" fmla="*/ 338740 w 610883"/>
              <a:gd name="connsiteY59" fmla="*/ 296635 h 1625664"/>
              <a:gd name="connsiteX60" fmla="*/ 346904 w 610883"/>
              <a:gd name="connsiteY60" fmla="*/ 291193 h 1625664"/>
              <a:gd name="connsiteX61" fmla="*/ 357790 w 610883"/>
              <a:gd name="connsiteY61" fmla="*/ 274864 h 1625664"/>
              <a:gd name="connsiteX62" fmla="*/ 360511 w 610883"/>
              <a:gd name="connsiteY62" fmla="*/ 266700 h 1625664"/>
              <a:gd name="connsiteX63" fmla="*/ 368676 w 610883"/>
              <a:gd name="connsiteY63" fmla="*/ 261257 h 1625664"/>
              <a:gd name="connsiteX64" fmla="*/ 379561 w 610883"/>
              <a:gd name="connsiteY64" fmla="*/ 242207 h 1625664"/>
              <a:gd name="connsiteX65" fmla="*/ 385004 w 610883"/>
              <a:gd name="connsiteY65" fmla="*/ 234043 h 1625664"/>
              <a:gd name="connsiteX66" fmla="*/ 387726 w 610883"/>
              <a:gd name="connsiteY66" fmla="*/ 225878 h 1625664"/>
              <a:gd name="connsiteX67" fmla="*/ 395890 w 610883"/>
              <a:gd name="connsiteY67" fmla="*/ 217714 h 1625664"/>
              <a:gd name="connsiteX68" fmla="*/ 398611 w 610883"/>
              <a:gd name="connsiteY68" fmla="*/ 206828 h 1625664"/>
              <a:gd name="connsiteX69" fmla="*/ 404054 w 610883"/>
              <a:gd name="connsiteY69" fmla="*/ 198664 h 1625664"/>
              <a:gd name="connsiteX70" fmla="*/ 409497 w 610883"/>
              <a:gd name="connsiteY70" fmla="*/ 187778 h 1625664"/>
              <a:gd name="connsiteX71" fmla="*/ 420383 w 610883"/>
              <a:gd name="connsiteY71" fmla="*/ 171450 h 1625664"/>
              <a:gd name="connsiteX72" fmla="*/ 431268 w 610883"/>
              <a:gd name="connsiteY72" fmla="*/ 149678 h 1625664"/>
              <a:gd name="connsiteX73" fmla="*/ 436711 w 610883"/>
              <a:gd name="connsiteY73" fmla="*/ 136071 h 1625664"/>
              <a:gd name="connsiteX74" fmla="*/ 447597 w 610883"/>
              <a:gd name="connsiteY74" fmla="*/ 117021 h 1625664"/>
              <a:gd name="connsiteX75" fmla="*/ 450318 w 610883"/>
              <a:gd name="connsiteY75" fmla="*/ 108857 h 1625664"/>
              <a:gd name="connsiteX76" fmla="*/ 453040 w 610883"/>
              <a:gd name="connsiteY76" fmla="*/ 97971 h 1625664"/>
              <a:gd name="connsiteX77" fmla="*/ 458483 w 610883"/>
              <a:gd name="connsiteY77" fmla="*/ 87085 h 1625664"/>
              <a:gd name="connsiteX78" fmla="*/ 466647 w 610883"/>
              <a:gd name="connsiteY78" fmla="*/ 68035 h 1625664"/>
              <a:gd name="connsiteX79" fmla="*/ 469368 w 610883"/>
              <a:gd name="connsiteY79" fmla="*/ 54428 h 1625664"/>
              <a:gd name="connsiteX80" fmla="*/ 474811 w 610883"/>
              <a:gd name="connsiteY80" fmla="*/ 24493 h 1625664"/>
              <a:gd name="connsiteX81" fmla="*/ 480254 w 610883"/>
              <a:gd name="connsiteY81" fmla="*/ 8164 h 1625664"/>
              <a:gd name="connsiteX82" fmla="*/ 482976 w 610883"/>
              <a:gd name="connsiteY82" fmla="*/ 0 h 1625664"/>
              <a:gd name="connsiteX83" fmla="*/ 488418 w 610883"/>
              <a:gd name="connsiteY83" fmla="*/ 8164 h 1625664"/>
              <a:gd name="connsiteX84" fmla="*/ 493861 w 610883"/>
              <a:gd name="connsiteY84" fmla="*/ 38100 h 1625664"/>
              <a:gd name="connsiteX85" fmla="*/ 502026 w 610883"/>
              <a:gd name="connsiteY85" fmla="*/ 29935 h 1625664"/>
              <a:gd name="connsiteX86" fmla="*/ 507468 w 610883"/>
              <a:gd name="connsiteY86" fmla="*/ 19050 h 1625664"/>
              <a:gd name="connsiteX87" fmla="*/ 515633 w 610883"/>
              <a:gd name="connsiteY87" fmla="*/ 13607 h 1625664"/>
              <a:gd name="connsiteX88" fmla="*/ 518354 w 610883"/>
              <a:gd name="connsiteY88" fmla="*/ 2721 h 1625664"/>
              <a:gd name="connsiteX89" fmla="*/ 526518 w 610883"/>
              <a:gd name="connsiteY89" fmla="*/ 19050 h 1625664"/>
              <a:gd name="connsiteX90" fmla="*/ 523797 w 610883"/>
              <a:gd name="connsiteY90" fmla="*/ 57150 h 1625664"/>
              <a:gd name="connsiteX91" fmla="*/ 523797 w 610883"/>
              <a:gd name="connsiteY91" fmla="*/ 81643 h 1625664"/>
              <a:gd name="connsiteX92" fmla="*/ 548290 w 610883"/>
              <a:gd name="connsiteY92" fmla="*/ 54428 h 1625664"/>
              <a:gd name="connsiteX93" fmla="*/ 559176 w 610883"/>
              <a:gd name="connsiteY93" fmla="*/ 38100 h 1625664"/>
              <a:gd name="connsiteX94" fmla="*/ 564618 w 610883"/>
              <a:gd name="connsiteY94" fmla="*/ 27214 h 1625664"/>
              <a:gd name="connsiteX95" fmla="*/ 572783 w 610883"/>
              <a:gd name="connsiteY95" fmla="*/ 19050 h 1625664"/>
              <a:gd name="connsiteX96" fmla="*/ 575504 w 610883"/>
              <a:gd name="connsiteY96" fmla="*/ 29935 h 1625664"/>
              <a:gd name="connsiteX97" fmla="*/ 570061 w 610883"/>
              <a:gd name="connsiteY97" fmla="*/ 57150 h 1625664"/>
              <a:gd name="connsiteX98" fmla="*/ 567340 w 610883"/>
              <a:gd name="connsiteY98" fmla="*/ 73478 h 1625664"/>
              <a:gd name="connsiteX99" fmla="*/ 564618 w 610883"/>
              <a:gd name="connsiteY99" fmla="*/ 87085 h 1625664"/>
              <a:gd name="connsiteX100" fmla="*/ 570061 w 610883"/>
              <a:gd name="connsiteY100" fmla="*/ 95250 h 1625664"/>
              <a:gd name="connsiteX101" fmla="*/ 578226 w 610883"/>
              <a:gd name="connsiteY101" fmla="*/ 87085 h 1625664"/>
              <a:gd name="connsiteX102" fmla="*/ 589111 w 610883"/>
              <a:gd name="connsiteY102" fmla="*/ 68035 h 1625664"/>
              <a:gd name="connsiteX103" fmla="*/ 597276 w 610883"/>
              <a:gd name="connsiteY103" fmla="*/ 59871 h 1625664"/>
              <a:gd name="connsiteX104" fmla="*/ 602718 w 610883"/>
              <a:gd name="connsiteY104" fmla="*/ 43543 h 1625664"/>
              <a:gd name="connsiteX105" fmla="*/ 610883 w 610883"/>
              <a:gd name="connsiteY105" fmla="*/ 27214 h 1625664"/>
              <a:gd name="connsiteX106" fmla="*/ 608161 w 610883"/>
              <a:gd name="connsiteY106" fmla="*/ 76200 h 1625664"/>
              <a:gd name="connsiteX107" fmla="*/ 599997 w 610883"/>
              <a:gd name="connsiteY107" fmla="*/ 100693 h 1625664"/>
              <a:gd name="connsiteX108" fmla="*/ 591833 w 610883"/>
              <a:gd name="connsiteY108" fmla="*/ 130628 h 1625664"/>
              <a:gd name="connsiteX109" fmla="*/ 583668 w 610883"/>
              <a:gd name="connsiteY109" fmla="*/ 149678 h 1625664"/>
              <a:gd name="connsiteX110" fmla="*/ 578226 w 610883"/>
              <a:gd name="connsiteY110" fmla="*/ 166007 h 1625664"/>
              <a:gd name="connsiteX111" fmla="*/ 575504 w 610883"/>
              <a:gd name="connsiteY111" fmla="*/ 174171 h 1625664"/>
              <a:gd name="connsiteX112" fmla="*/ 572783 w 610883"/>
              <a:gd name="connsiteY112" fmla="*/ 190500 h 1625664"/>
              <a:gd name="connsiteX113" fmla="*/ 567340 w 610883"/>
              <a:gd name="connsiteY113" fmla="*/ 206828 h 1625664"/>
              <a:gd name="connsiteX114" fmla="*/ 564618 w 610883"/>
              <a:gd name="connsiteY114" fmla="*/ 214993 h 1625664"/>
              <a:gd name="connsiteX115" fmla="*/ 556454 w 610883"/>
              <a:gd name="connsiteY115" fmla="*/ 234043 h 1625664"/>
              <a:gd name="connsiteX116" fmla="*/ 553733 w 610883"/>
              <a:gd name="connsiteY116" fmla="*/ 242207 h 1625664"/>
              <a:gd name="connsiteX117" fmla="*/ 542847 w 610883"/>
              <a:gd name="connsiteY117" fmla="*/ 261257 h 1625664"/>
              <a:gd name="connsiteX118" fmla="*/ 534683 w 610883"/>
              <a:gd name="connsiteY118" fmla="*/ 277585 h 1625664"/>
              <a:gd name="connsiteX119" fmla="*/ 526518 w 610883"/>
              <a:gd name="connsiteY119" fmla="*/ 285750 h 1625664"/>
              <a:gd name="connsiteX120" fmla="*/ 510190 w 610883"/>
              <a:gd name="connsiteY120" fmla="*/ 310243 h 1625664"/>
              <a:gd name="connsiteX121" fmla="*/ 504747 w 610883"/>
              <a:gd name="connsiteY121" fmla="*/ 318407 h 1625664"/>
              <a:gd name="connsiteX122" fmla="*/ 496583 w 610883"/>
              <a:gd name="connsiteY122" fmla="*/ 334735 h 1625664"/>
              <a:gd name="connsiteX123" fmla="*/ 488418 w 610883"/>
              <a:gd name="connsiteY123" fmla="*/ 342900 h 1625664"/>
              <a:gd name="connsiteX124" fmla="*/ 477533 w 610883"/>
              <a:gd name="connsiteY124" fmla="*/ 359228 h 1625664"/>
              <a:gd name="connsiteX125" fmla="*/ 474811 w 610883"/>
              <a:gd name="connsiteY125" fmla="*/ 367393 h 1625664"/>
              <a:gd name="connsiteX126" fmla="*/ 466647 w 610883"/>
              <a:gd name="connsiteY126" fmla="*/ 372835 h 1625664"/>
              <a:gd name="connsiteX127" fmla="*/ 450318 w 610883"/>
              <a:gd name="connsiteY127" fmla="*/ 391885 h 1625664"/>
              <a:gd name="connsiteX128" fmla="*/ 442154 w 610883"/>
              <a:gd name="connsiteY128" fmla="*/ 397328 h 1625664"/>
              <a:gd name="connsiteX129" fmla="*/ 439433 w 610883"/>
              <a:gd name="connsiteY129" fmla="*/ 405493 h 1625664"/>
              <a:gd name="connsiteX130" fmla="*/ 423104 w 610883"/>
              <a:gd name="connsiteY130" fmla="*/ 424543 h 1625664"/>
              <a:gd name="connsiteX131" fmla="*/ 417661 w 610883"/>
              <a:gd name="connsiteY131" fmla="*/ 432707 h 1625664"/>
              <a:gd name="connsiteX132" fmla="*/ 409497 w 610883"/>
              <a:gd name="connsiteY132" fmla="*/ 438150 h 1625664"/>
              <a:gd name="connsiteX133" fmla="*/ 395890 w 610883"/>
              <a:gd name="connsiteY133" fmla="*/ 454478 h 1625664"/>
              <a:gd name="connsiteX134" fmla="*/ 387726 w 610883"/>
              <a:gd name="connsiteY134" fmla="*/ 462643 h 1625664"/>
              <a:gd name="connsiteX135" fmla="*/ 376840 w 610883"/>
              <a:gd name="connsiteY135" fmla="*/ 478971 h 1625664"/>
              <a:gd name="connsiteX136" fmla="*/ 365954 w 610883"/>
              <a:gd name="connsiteY136" fmla="*/ 495300 h 1625664"/>
              <a:gd name="connsiteX137" fmla="*/ 360511 w 610883"/>
              <a:gd name="connsiteY137" fmla="*/ 503464 h 1625664"/>
              <a:gd name="connsiteX138" fmla="*/ 355068 w 610883"/>
              <a:gd name="connsiteY138" fmla="*/ 511628 h 1625664"/>
              <a:gd name="connsiteX139" fmla="*/ 336018 w 610883"/>
              <a:gd name="connsiteY139" fmla="*/ 536121 h 1625664"/>
              <a:gd name="connsiteX140" fmla="*/ 330576 w 610883"/>
              <a:gd name="connsiteY140" fmla="*/ 544285 h 1625664"/>
              <a:gd name="connsiteX141" fmla="*/ 325133 w 610883"/>
              <a:gd name="connsiteY141" fmla="*/ 555171 h 1625664"/>
              <a:gd name="connsiteX142" fmla="*/ 319690 w 610883"/>
              <a:gd name="connsiteY142" fmla="*/ 563335 h 1625664"/>
              <a:gd name="connsiteX143" fmla="*/ 316968 w 610883"/>
              <a:gd name="connsiteY143" fmla="*/ 571500 h 1625664"/>
              <a:gd name="connsiteX144" fmla="*/ 311526 w 610883"/>
              <a:gd name="connsiteY144" fmla="*/ 579664 h 1625664"/>
              <a:gd name="connsiteX145" fmla="*/ 303361 w 610883"/>
              <a:gd name="connsiteY145" fmla="*/ 595993 h 1625664"/>
              <a:gd name="connsiteX146" fmla="*/ 297918 w 610883"/>
              <a:gd name="connsiteY146" fmla="*/ 612321 h 1625664"/>
              <a:gd name="connsiteX147" fmla="*/ 287033 w 610883"/>
              <a:gd name="connsiteY147" fmla="*/ 636814 h 1625664"/>
              <a:gd name="connsiteX148" fmla="*/ 281590 w 610883"/>
              <a:gd name="connsiteY148" fmla="*/ 653143 h 1625664"/>
              <a:gd name="connsiteX149" fmla="*/ 276147 w 610883"/>
              <a:gd name="connsiteY149" fmla="*/ 680357 h 1625664"/>
              <a:gd name="connsiteX150" fmla="*/ 273426 w 610883"/>
              <a:gd name="connsiteY150" fmla="*/ 691243 h 1625664"/>
              <a:gd name="connsiteX151" fmla="*/ 270704 w 610883"/>
              <a:gd name="connsiteY151" fmla="*/ 713014 h 1625664"/>
              <a:gd name="connsiteX152" fmla="*/ 262540 w 610883"/>
              <a:gd name="connsiteY152" fmla="*/ 742950 h 1625664"/>
              <a:gd name="connsiteX153" fmla="*/ 257097 w 610883"/>
              <a:gd name="connsiteY153" fmla="*/ 764721 h 1625664"/>
              <a:gd name="connsiteX154" fmla="*/ 254376 w 610883"/>
              <a:gd name="connsiteY154" fmla="*/ 791935 h 1625664"/>
              <a:gd name="connsiteX155" fmla="*/ 251654 w 610883"/>
              <a:gd name="connsiteY155" fmla="*/ 802821 h 1625664"/>
              <a:gd name="connsiteX156" fmla="*/ 246211 w 610883"/>
              <a:gd name="connsiteY156" fmla="*/ 838200 h 1625664"/>
              <a:gd name="connsiteX157" fmla="*/ 243490 w 610883"/>
              <a:gd name="connsiteY157" fmla="*/ 865414 h 1625664"/>
              <a:gd name="connsiteX158" fmla="*/ 240768 w 610883"/>
              <a:gd name="connsiteY158" fmla="*/ 898071 h 1625664"/>
              <a:gd name="connsiteX159" fmla="*/ 235326 w 610883"/>
              <a:gd name="connsiteY159" fmla="*/ 930728 h 1625664"/>
              <a:gd name="connsiteX160" fmla="*/ 232604 w 610883"/>
              <a:gd name="connsiteY160" fmla="*/ 957943 h 1625664"/>
              <a:gd name="connsiteX161" fmla="*/ 229883 w 610883"/>
              <a:gd name="connsiteY161" fmla="*/ 968828 h 1625664"/>
              <a:gd name="connsiteX162" fmla="*/ 224440 w 610883"/>
              <a:gd name="connsiteY162" fmla="*/ 1012371 h 1625664"/>
              <a:gd name="connsiteX163" fmla="*/ 221718 w 610883"/>
              <a:gd name="connsiteY163" fmla="*/ 1023257 h 1625664"/>
              <a:gd name="connsiteX164" fmla="*/ 218997 w 610883"/>
              <a:gd name="connsiteY164" fmla="*/ 1039585 h 1625664"/>
              <a:gd name="connsiteX165" fmla="*/ 213554 w 610883"/>
              <a:gd name="connsiteY165" fmla="*/ 1094014 h 1625664"/>
              <a:gd name="connsiteX166" fmla="*/ 208111 w 610883"/>
              <a:gd name="connsiteY166" fmla="*/ 1115785 h 1625664"/>
              <a:gd name="connsiteX167" fmla="*/ 205390 w 610883"/>
              <a:gd name="connsiteY167" fmla="*/ 1140278 h 1625664"/>
              <a:gd name="connsiteX168" fmla="*/ 197226 w 610883"/>
              <a:gd name="connsiteY168" fmla="*/ 1178378 h 1625664"/>
              <a:gd name="connsiteX169" fmla="*/ 194504 w 610883"/>
              <a:gd name="connsiteY169" fmla="*/ 1205593 h 1625664"/>
              <a:gd name="connsiteX170" fmla="*/ 191783 w 610883"/>
              <a:gd name="connsiteY170" fmla="*/ 1216478 h 1625664"/>
              <a:gd name="connsiteX171" fmla="*/ 189061 w 610883"/>
              <a:gd name="connsiteY171" fmla="*/ 1232807 h 1625664"/>
              <a:gd name="connsiteX172" fmla="*/ 183618 w 610883"/>
              <a:gd name="connsiteY172" fmla="*/ 1295400 h 1625664"/>
              <a:gd name="connsiteX173" fmla="*/ 180897 w 610883"/>
              <a:gd name="connsiteY173" fmla="*/ 1303564 h 1625664"/>
              <a:gd name="connsiteX174" fmla="*/ 178176 w 610883"/>
              <a:gd name="connsiteY174" fmla="*/ 1338943 h 1625664"/>
              <a:gd name="connsiteX175" fmla="*/ 175454 w 610883"/>
              <a:gd name="connsiteY175" fmla="*/ 1352550 h 1625664"/>
              <a:gd name="connsiteX176" fmla="*/ 172733 w 610883"/>
              <a:gd name="connsiteY176" fmla="*/ 1368878 h 1625664"/>
              <a:gd name="connsiteX177" fmla="*/ 170011 w 610883"/>
              <a:gd name="connsiteY177" fmla="*/ 1401535 h 1625664"/>
              <a:gd name="connsiteX178" fmla="*/ 164568 w 610883"/>
              <a:gd name="connsiteY178" fmla="*/ 1431471 h 1625664"/>
              <a:gd name="connsiteX179" fmla="*/ 159126 w 610883"/>
              <a:gd name="connsiteY179" fmla="*/ 1494064 h 1625664"/>
              <a:gd name="connsiteX180" fmla="*/ 161847 w 610883"/>
              <a:gd name="connsiteY180" fmla="*/ 1524000 h 1625664"/>
              <a:gd name="connsiteX181" fmla="*/ 159126 w 610883"/>
              <a:gd name="connsiteY181" fmla="*/ 1534885 h 1625664"/>
              <a:gd name="connsiteX182" fmla="*/ 150961 w 610883"/>
              <a:gd name="connsiteY182" fmla="*/ 1537607 h 1625664"/>
              <a:gd name="connsiteX183" fmla="*/ 123747 w 610883"/>
              <a:gd name="connsiteY183" fmla="*/ 1548493 h 1625664"/>
              <a:gd name="connsiteX184" fmla="*/ 74761 w 610883"/>
              <a:gd name="connsiteY184" fmla="*/ 1575707 h 1625664"/>
              <a:gd name="connsiteX185" fmla="*/ 25776 w 610883"/>
              <a:gd name="connsiteY185" fmla="*/ 1605643 h 1625664"/>
              <a:gd name="connsiteX186" fmla="*/ 17611 w 610883"/>
              <a:gd name="connsiteY186" fmla="*/ 1608364 h 1625664"/>
              <a:gd name="connsiteX187" fmla="*/ 1283 w 610883"/>
              <a:gd name="connsiteY187" fmla="*/ 1619250 h 1625664"/>
              <a:gd name="connsiteX188" fmla="*/ 12168 w 610883"/>
              <a:gd name="connsiteY188" fmla="*/ 1581150 h 1625664"/>
              <a:gd name="connsiteX0" fmla="*/ 11792 w 610507"/>
              <a:gd name="connsiteY0" fmla="*/ 1581150 h 1623332"/>
              <a:gd name="connsiteX1" fmla="*/ 19957 w 610507"/>
              <a:gd name="connsiteY1" fmla="*/ 1537607 h 1623332"/>
              <a:gd name="connsiteX2" fmla="*/ 22678 w 610507"/>
              <a:gd name="connsiteY2" fmla="*/ 1524000 h 1623332"/>
              <a:gd name="connsiteX3" fmla="*/ 28121 w 610507"/>
              <a:gd name="connsiteY3" fmla="*/ 1475014 h 1623332"/>
              <a:gd name="connsiteX4" fmla="*/ 33564 w 610507"/>
              <a:gd name="connsiteY4" fmla="*/ 1450521 h 1623332"/>
              <a:gd name="connsiteX5" fmla="*/ 36285 w 610507"/>
              <a:gd name="connsiteY5" fmla="*/ 1428750 h 1623332"/>
              <a:gd name="connsiteX6" fmla="*/ 39007 w 610507"/>
              <a:gd name="connsiteY6" fmla="*/ 1417864 h 1623332"/>
              <a:gd name="connsiteX7" fmla="*/ 41728 w 610507"/>
              <a:gd name="connsiteY7" fmla="*/ 1401535 h 1623332"/>
              <a:gd name="connsiteX8" fmla="*/ 44450 w 610507"/>
              <a:gd name="connsiteY8" fmla="*/ 1377043 h 1623332"/>
              <a:gd name="connsiteX9" fmla="*/ 47171 w 610507"/>
              <a:gd name="connsiteY9" fmla="*/ 1363435 h 1623332"/>
              <a:gd name="connsiteX10" fmla="*/ 49892 w 610507"/>
              <a:gd name="connsiteY10" fmla="*/ 1347107 h 1623332"/>
              <a:gd name="connsiteX11" fmla="*/ 55335 w 610507"/>
              <a:gd name="connsiteY11" fmla="*/ 1322614 h 1623332"/>
              <a:gd name="connsiteX12" fmla="*/ 60778 w 610507"/>
              <a:gd name="connsiteY12" fmla="*/ 1295400 h 1623332"/>
              <a:gd name="connsiteX13" fmla="*/ 66221 w 610507"/>
              <a:gd name="connsiteY13" fmla="*/ 1249135 h 1623332"/>
              <a:gd name="connsiteX14" fmla="*/ 71664 w 610507"/>
              <a:gd name="connsiteY14" fmla="*/ 1221921 h 1623332"/>
              <a:gd name="connsiteX15" fmla="*/ 77107 w 610507"/>
              <a:gd name="connsiteY15" fmla="*/ 1183821 h 1623332"/>
              <a:gd name="connsiteX16" fmla="*/ 82550 w 610507"/>
              <a:gd name="connsiteY16" fmla="*/ 1126671 h 1623332"/>
              <a:gd name="connsiteX17" fmla="*/ 85271 w 610507"/>
              <a:gd name="connsiteY17" fmla="*/ 1115785 h 1623332"/>
              <a:gd name="connsiteX18" fmla="*/ 90714 w 610507"/>
              <a:gd name="connsiteY18" fmla="*/ 1061357 h 1623332"/>
              <a:gd name="connsiteX19" fmla="*/ 93435 w 610507"/>
              <a:gd name="connsiteY19" fmla="*/ 1050471 h 1623332"/>
              <a:gd name="connsiteX20" fmla="*/ 96157 w 610507"/>
              <a:gd name="connsiteY20" fmla="*/ 1036864 h 1623332"/>
              <a:gd name="connsiteX21" fmla="*/ 101600 w 610507"/>
              <a:gd name="connsiteY21" fmla="*/ 1012371 h 1623332"/>
              <a:gd name="connsiteX22" fmla="*/ 107042 w 610507"/>
              <a:gd name="connsiteY22" fmla="*/ 974271 h 1623332"/>
              <a:gd name="connsiteX23" fmla="*/ 112485 w 610507"/>
              <a:gd name="connsiteY23" fmla="*/ 952500 h 1623332"/>
              <a:gd name="connsiteX24" fmla="*/ 115207 w 610507"/>
              <a:gd name="connsiteY24" fmla="*/ 941614 h 1623332"/>
              <a:gd name="connsiteX25" fmla="*/ 117928 w 610507"/>
              <a:gd name="connsiteY25" fmla="*/ 911678 h 1623332"/>
              <a:gd name="connsiteX26" fmla="*/ 120650 w 610507"/>
              <a:gd name="connsiteY26" fmla="*/ 892628 h 1623332"/>
              <a:gd name="connsiteX27" fmla="*/ 117928 w 610507"/>
              <a:gd name="connsiteY27" fmla="*/ 821871 h 1623332"/>
              <a:gd name="connsiteX28" fmla="*/ 123371 w 610507"/>
              <a:gd name="connsiteY28" fmla="*/ 742950 h 1623332"/>
              <a:gd name="connsiteX29" fmla="*/ 126092 w 610507"/>
              <a:gd name="connsiteY29" fmla="*/ 732064 h 1623332"/>
              <a:gd name="connsiteX30" fmla="*/ 128814 w 610507"/>
              <a:gd name="connsiteY30" fmla="*/ 696685 h 1623332"/>
              <a:gd name="connsiteX31" fmla="*/ 131535 w 610507"/>
              <a:gd name="connsiteY31" fmla="*/ 683078 h 1623332"/>
              <a:gd name="connsiteX32" fmla="*/ 134257 w 610507"/>
              <a:gd name="connsiteY32" fmla="*/ 666750 h 1623332"/>
              <a:gd name="connsiteX33" fmla="*/ 136978 w 610507"/>
              <a:gd name="connsiteY33" fmla="*/ 653143 h 1623332"/>
              <a:gd name="connsiteX34" fmla="*/ 139700 w 610507"/>
              <a:gd name="connsiteY34" fmla="*/ 628650 h 1623332"/>
              <a:gd name="connsiteX35" fmla="*/ 145142 w 610507"/>
              <a:gd name="connsiteY35" fmla="*/ 606878 h 1623332"/>
              <a:gd name="connsiteX36" fmla="*/ 147864 w 610507"/>
              <a:gd name="connsiteY36" fmla="*/ 595993 h 1623332"/>
              <a:gd name="connsiteX37" fmla="*/ 150585 w 610507"/>
              <a:gd name="connsiteY37" fmla="*/ 587828 h 1623332"/>
              <a:gd name="connsiteX38" fmla="*/ 153307 w 610507"/>
              <a:gd name="connsiteY38" fmla="*/ 571500 h 1623332"/>
              <a:gd name="connsiteX39" fmla="*/ 158750 w 610507"/>
              <a:gd name="connsiteY39" fmla="*/ 555171 h 1623332"/>
              <a:gd name="connsiteX40" fmla="*/ 161471 w 610507"/>
              <a:gd name="connsiteY40" fmla="*/ 547007 h 1623332"/>
              <a:gd name="connsiteX41" fmla="*/ 166914 w 610507"/>
              <a:gd name="connsiteY41" fmla="*/ 538843 h 1623332"/>
              <a:gd name="connsiteX42" fmla="*/ 175078 w 610507"/>
              <a:gd name="connsiteY42" fmla="*/ 519793 h 1623332"/>
              <a:gd name="connsiteX43" fmla="*/ 185964 w 610507"/>
              <a:gd name="connsiteY43" fmla="*/ 495300 h 1623332"/>
              <a:gd name="connsiteX44" fmla="*/ 191407 w 610507"/>
              <a:gd name="connsiteY44" fmla="*/ 478971 h 1623332"/>
              <a:gd name="connsiteX45" fmla="*/ 207735 w 610507"/>
              <a:gd name="connsiteY45" fmla="*/ 454478 h 1623332"/>
              <a:gd name="connsiteX46" fmla="*/ 213178 w 610507"/>
              <a:gd name="connsiteY46" fmla="*/ 446314 h 1623332"/>
              <a:gd name="connsiteX47" fmla="*/ 218621 w 610507"/>
              <a:gd name="connsiteY47" fmla="*/ 438150 h 1623332"/>
              <a:gd name="connsiteX48" fmla="*/ 226785 w 610507"/>
              <a:gd name="connsiteY48" fmla="*/ 429985 h 1623332"/>
              <a:gd name="connsiteX49" fmla="*/ 234950 w 610507"/>
              <a:gd name="connsiteY49" fmla="*/ 419100 h 1623332"/>
              <a:gd name="connsiteX50" fmla="*/ 240392 w 610507"/>
              <a:gd name="connsiteY50" fmla="*/ 410935 h 1623332"/>
              <a:gd name="connsiteX51" fmla="*/ 248557 w 610507"/>
              <a:gd name="connsiteY51" fmla="*/ 402771 h 1623332"/>
              <a:gd name="connsiteX52" fmla="*/ 259442 w 610507"/>
              <a:gd name="connsiteY52" fmla="*/ 386443 h 1623332"/>
              <a:gd name="connsiteX53" fmla="*/ 275771 w 610507"/>
              <a:gd name="connsiteY53" fmla="*/ 370114 h 1623332"/>
              <a:gd name="connsiteX54" fmla="*/ 297542 w 610507"/>
              <a:gd name="connsiteY54" fmla="*/ 348343 h 1623332"/>
              <a:gd name="connsiteX55" fmla="*/ 311150 w 610507"/>
              <a:gd name="connsiteY55" fmla="*/ 329293 h 1623332"/>
              <a:gd name="connsiteX56" fmla="*/ 319314 w 610507"/>
              <a:gd name="connsiteY56" fmla="*/ 321128 h 1623332"/>
              <a:gd name="connsiteX57" fmla="*/ 324757 w 610507"/>
              <a:gd name="connsiteY57" fmla="*/ 312964 h 1623332"/>
              <a:gd name="connsiteX58" fmla="*/ 332921 w 610507"/>
              <a:gd name="connsiteY58" fmla="*/ 304800 h 1623332"/>
              <a:gd name="connsiteX59" fmla="*/ 338364 w 610507"/>
              <a:gd name="connsiteY59" fmla="*/ 296635 h 1623332"/>
              <a:gd name="connsiteX60" fmla="*/ 346528 w 610507"/>
              <a:gd name="connsiteY60" fmla="*/ 291193 h 1623332"/>
              <a:gd name="connsiteX61" fmla="*/ 357414 w 610507"/>
              <a:gd name="connsiteY61" fmla="*/ 274864 h 1623332"/>
              <a:gd name="connsiteX62" fmla="*/ 360135 w 610507"/>
              <a:gd name="connsiteY62" fmla="*/ 266700 h 1623332"/>
              <a:gd name="connsiteX63" fmla="*/ 368300 w 610507"/>
              <a:gd name="connsiteY63" fmla="*/ 261257 h 1623332"/>
              <a:gd name="connsiteX64" fmla="*/ 379185 w 610507"/>
              <a:gd name="connsiteY64" fmla="*/ 242207 h 1623332"/>
              <a:gd name="connsiteX65" fmla="*/ 384628 w 610507"/>
              <a:gd name="connsiteY65" fmla="*/ 234043 h 1623332"/>
              <a:gd name="connsiteX66" fmla="*/ 387350 w 610507"/>
              <a:gd name="connsiteY66" fmla="*/ 225878 h 1623332"/>
              <a:gd name="connsiteX67" fmla="*/ 395514 w 610507"/>
              <a:gd name="connsiteY67" fmla="*/ 217714 h 1623332"/>
              <a:gd name="connsiteX68" fmla="*/ 398235 w 610507"/>
              <a:gd name="connsiteY68" fmla="*/ 206828 h 1623332"/>
              <a:gd name="connsiteX69" fmla="*/ 403678 w 610507"/>
              <a:gd name="connsiteY69" fmla="*/ 198664 h 1623332"/>
              <a:gd name="connsiteX70" fmla="*/ 409121 w 610507"/>
              <a:gd name="connsiteY70" fmla="*/ 187778 h 1623332"/>
              <a:gd name="connsiteX71" fmla="*/ 420007 w 610507"/>
              <a:gd name="connsiteY71" fmla="*/ 171450 h 1623332"/>
              <a:gd name="connsiteX72" fmla="*/ 430892 w 610507"/>
              <a:gd name="connsiteY72" fmla="*/ 149678 h 1623332"/>
              <a:gd name="connsiteX73" fmla="*/ 436335 w 610507"/>
              <a:gd name="connsiteY73" fmla="*/ 136071 h 1623332"/>
              <a:gd name="connsiteX74" fmla="*/ 447221 w 610507"/>
              <a:gd name="connsiteY74" fmla="*/ 117021 h 1623332"/>
              <a:gd name="connsiteX75" fmla="*/ 449942 w 610507"/>
              <a:gd name="connsiteY75" fmla="*/ 108857 h 1623332"/>
              <a:gd name="connsiteX76" fmla="*/ 452664 w 610507"/>
              <a:gd name="connsiteY76" fmla="*/ 97971 h 1623332"/>
              <a:gd name="connsiteX77" fmla="*/ 458107 w 610507"/>
              <a:gd name="connsiteY77" fmla="*/ 87085 h 1623332"/>
              <a:gd name="connsiteX78" fmla="*/ 466271 w 610507"/>
              <a:gd name="connsiteY78" fmla="*/ 68035 h 1623332"/>
              <a:gd name="connsiteX79" fmla="*/ 468992 w 610507"/>
              <a:gd name="connsiteY79" fmla="*/ 54428 h 1623332"/>
              <a:gd name="connsiteX80" fmla="*/ 474435 w 610507"/>
              <a:gd name="connsiteY80" fmla="*/ 24493 h 1623332"/>
              <a:gd name="connsiteX81" fmla="*/ 479878 w 610507"/>
              <a:gd name="connsiteY81" fmla="*/ 8164 h 1623332"/>
              <a:gd name="connsiteX82" fmla="*/ 482600 w 610507"/>
              <a:gd name="connsiteY82" fmla="*/ 0 h 1623332"/>
              <a:gd name="connsiteX83" fmla="*/ 488042 w 610507"/>
              <a:gd name="connsiteY83" fmla="*/ 8164 h 1623332"/>
              <a:gd name="connsiteX84" fmla="*/ 493485 w 610507"/>
              <a:gd name="connsiteY84" fmla="*/ 38100 h 1623332"/>
              <a:gd name="connsiteX85" fmla="*/ 501650 w 610507"/>
              <a:gd name="connsiteY85" fmla="*/ 29935 h 1623332"/>
              <a:gd name="connsiteX86" fmla="*/ 507092 w 610507"/>
              <a:gd name="connsiteY86" fmla="*/ 19050 h 1623332"/>
              <a:gd name="connsiteX87" fmla="*/ 515257 w 610507"/>
              <a:gd name="connsiteY87" fmla="*/ 13607 h 1623332"/>
              <a:gd name="connsiteX88" fmla="*/ 517978 w 610507"/>
              <a:gd name="connsiteY88" fmla="*/ 2721 h 1623332"/>
              <a:gd name="connsiteX89" fmla="*/ 526142 w 610507"/>
              <a:gd name="connsiteY89" fmla="*/ 19050 h 1623332"/>
              <a:gd name="connsiteX90" fmla="*/ 523421 w 610507"/>
              <a:gd name="connsiteY90" fmla="*/ 57150 h 1623332"/>
              <a:gd name="connsiteX91" fmla="*/ 523421 w 610507"/>
              <a:gd name="connsiteY91" fmla="*/ 81643 h 1623332"/>
              <a:gd name="connsiteX92" fmla="*/ 547914 w 610507"/>
              <a:gd name="connsiteY92" fmla="*/ 54428 h 1623332"/>
              <a:gd name="connsiteX93" fmla="*/ 558800 w 610507"/>
              <a:gd name="connsiteY93" fmla="*/ 38100 h 1623332"/>
              <a:gd name="connsiteX94" fmla="*/ 564242 w 610507"/>
              <a:gd name="connsiteY94" fmla="*/ 27214 h 1623332"/>
              <a:gd name="connsiteX95" fmla="*/ 572407 w 610507"/>
              <a:gd name="connsiteY95" fmla="*/ 19050 h 1623332"/>
              <a:gd name="connsiteX96" fmla="*/ 575128 w 610507"/>
              <a:gd name="connsiteY96" fmla="*/ 29935 h 1623332"/>
              <a:gd name="connsiteX97" fmla="*/ 569685 w 610507"/>
              <a:gd name="connsiteY97" fmla="*/ 57150 h 1623332"/>
              <a:gd name="connsiteX98" fmla="*/ 566964 w 610507"/>
              <a:gd name="connsiteY98" fmla="*/ 73478 h 1623332"/>
              <a:gd name="connsiteX99" fmla="*/ 564242 w 610507"/>
              <a:gd name="connsiteY99" fmla="*/ 87085 h 1623332"/>
              <a:gd name="connsiteX100" fmla="*/ 569685 w 610507"/>
              <a:gd name="connsiteY100" fmla="*/ 95250 h 1623332"/>
              <a:gd name="connsiteX101" fmla="*/ 577850 w 610507"/>
              <a:gd name="connsiteY101" fmla="*/ 87085 h 1623332"/>
              <a:gd name="connsiteX102" fmla="*/ 588735 w 610507"/>
              <a:gd name="connsiteY102" fmla="*/ 68035 h 1623332"/>
              <a:gd name="connsiteX103" fmla="*/ 596900 w 610507"/>
              <a:gd name="connsiteY103" fmla="*/ 59871 h 1623332"/>
              <a:gd name="connsiteX104" fmla="*/ 602342 w 610507"/>
              <a:gd name="connsiteY104" fmla="*/ 43543 h 1623332"/>
              <a:gd name="connsiteX105" fmla="*/ 610507 w 610507"/>
              <a:gd name="connsiteY105" fmla="*/ 27214 h 1623332"/>
              <a:gd name="connsiteX106" fmla="*/ 607785 w 610507"/>
              <a:gd name="connsiteY106" fmla="*/ 76200 h 1623332"/>
              <a:gd name="connsiteX107" fmla="*/ 599621 w 610507"/>
              <a:gd name="connsiteY107" fmla="*/ 100693 h 1623332"/>
              <a:gd name="connsiteX108" fmla="*/ 591457 w 610507"/>
              <a:gd name="connsiteY108" fmla="*/ 130628 h 1623332"/>
              <a:gd name="connsiteX109" fmla="*/ 583292 w 610507"/>
              <a:gd name="connsiteY109" fmla="*/ 149678 h 1623332"/>
              <a:gd name="connsiteX110" fmla="*/ 577850 w 610507"/>
              <a:gd name="connsiteY110" fmla="*/ 166007 h 1623332"/>
              <a:gd name="connsiteX111" fmla="*/ 575128 w 610507"/>
              <a:gd name="connsiteY111" fmla="*/ 174171 h 1623332"/>
              <a:gd name="connsiteX112" fmla="*/ 572407 w 610507"/>
              <a:gd name="connsiteY112" fmla="*/ 190500 h 1623332"/>
              <a:gd name="connsiteX113" fmla="*/ 566964 w 610507"/>
              <a:gd name="connsiteY113" fmla="*/ 206828 h 1623332"/>
              <a:gd name="connsiteX114" fmla="*/ 564242 w 610507"/>
              <a:gd name="connsiteY114" fmla="*/ 214993 h 1623332"/>
              <a:gd name="connsiteX115" fmla="*/ 556078 w 610507"/>
              <a:gd name="connsiteY115" fmla="*/ 234043 h 1623332"/>
              <a:gd name="connsiteX116" fmla="*/ 553357 w 610507"/>
              <a:gd name="connsiteY116" fmla="*/ 242207 h 1623332"/>
              <a:gd name="connsiteX117" fmla="*/ 542471 w 610507"/>
              <a:gd name="connsiteY117" fmla="*/ 261257 h 1623332"/>
              <a:gd name="connsiteX118" fmla="*/ 534307 w 610507"/>
              <a:gd name="connsiteY118" fmla="*/ 277585 h 1623332"/>
              <a:gd name="connsiteX119" fmla="*/ 526142 w 610507"/>
              <a:gd name="connsiteY119" fmla="*/ 285750 h 1623332"/>
              <a:gd name="connsiteX120" fmla="*/ 509814 w 610507"/>
              <a:gd name="connsiteY120" fmla="*/ 310243 h 1623332"/>
              <a:gd name="connsiteX121" fmla="*/ 504371 w 610507"/>
              <a:gd name="connsiteY121" fmla="*/ 318407 h 1623332"/>
              <a:gd name="connsiteX122" fmla="*/ 496207 w 610507"/>
              <a:gd name="connsiteY122" fmla="*/ 334735 h 1623332"/>
              <a:gd name="connsiteX123" fmla="*/ 488042 w 610507"/>
              <a:gd name="connsiteY123" fmla="*/ 342900 h 1623332"/>
              <a:gd name="connsiteX124" fmla="*/ 477157 w 610507"/>
              <a:gd name="connsiteY124" fmla="*/ 359228 h 1623332"/>
              <a:gd name="connsiteX125" fmla="*/ 474435 w 610507"/>
              <a:gd name="connsiteY125" fmla="*/ 367393 h 1623332"/>
              <a:gd name="connsiteX126" fmla="*/ 466271 w 610507"/>
              <a:gd name="connsiteY126" fmla="*/ 372835 h 1623332"/>
              <a:gd name="connsiteX127" fmla="*/ 449942 w 610507"/>
              <a:gd name="connsiteY127" fmla="*/ 391885 h 1623332"/>
              <a:gd name="connsiteX128" fmla="*/ 441778 w 610507"/>
              <a:gd name="connsiteY128" fmla="*/ 397328 h 1623332"/>
              <a:gd name="connsiteX129" fmla="*/ 439057 w 610507"/>
              <a:gd name="connsiteY129" fmla="*/ 405493 h 1623332"/>
              <a:gd name="connsiteX130" fmla="*/ 422728 w 610507"/>
              <a:gd name="connsiteY130" fmla="*/ 424543 h 1623332"/>
              <a:gd name="connsiteX131" fmla="*/ 417285 w 610507"/>
              <a:gd name="connsiteY131" fmla="*/ 432707 h 1623332"/>
              <a:gd name="connsiteX132" fmla="*/ 409121 w 610507"/>
              <a:gd name="connsiteY132" fmla="*/ 438150 h 1623332"/>
              <a:gd name="connsiteX133" fmla="*/ 395514 w 610507"/>
              <a:gd name="connsiteY133" fmla="*/ 454478 h 1623332"/>
              <a:gd name="connsiteX134" fmla="*/ 387350 w 610507"/>
              <a:gd name="connsiteY134" fmla="*/ 462643 h 1623332"/>
              <a:gd name="connsiteX135" fmla="*/ 376464 w 610507"/>
              <a:gd name="connsiteY135" fmla="*/ 478971 h 1623332"/>
              <a:gd name="connsiteX136" fmla="*/ 365578 w 610507"/>
              <a:gd name="connsiteY136" fmla="*/ 495300 h 1623332"/>
              <a:gd name="connsiteX137" fmla="*/ 360135 w 610507"/>
              <a:gd name="connsiteY137" fmla="*/ 503464 h 1623332"/>
              <a:gd name="connsiteX138" fmla="*/ 354692 w 610507"/>
              <a:gd name="connsiteY138" fmla="*/ 511628 h 1623332"/>
              <a:gd name="connsiteX139" fmla="*/ 335642 w 610507"/>
              <a:gd name="connsiteY139" fmla="*/ 536121 h 1623332"/>
              <a:gd name="connsiteX140" fmla="*/ 330200 w 610507"/>
              <a:gd name="connsiteY140" fmla="*/ 544285 h 1623332"/>
              <a:gd name="connsiteX141" fmla="*/ 324757 w 610507"/>
              <a:gd name="connsiteY141" fmla="*/ 555171 h 1623332"/>
              <a:gd name="connsiteX142" fmla="*/ 319314 w 610507"/>
              <a:gd name="connsiteY142" fmla="*/ 563335 h 1623332"/>
              <a:gd name="connsiteX143" fmla="*/ 316592 w 610507"/>
              <a:gd name="connsiteY143" fmla="*/ 571500 h 1623332"/>
              <a:gd name="connsiteX144" fmla="*/ 311150 w 610507"/>
              <a:gd name="connsiteY144" fmla="*/ 579664 h 1623332"/>
              <a:gd name="connsiteX145" fmla="*/ 302985 w 610507"/>
              <a:gd name="connsiteY145" fmla="*/ 595993 h 1623332"/>
              <a:gd name="connsiteX146" fmla="*/ 297542 w 610507"/>
              <a:gd name="connsiteY146" fmla="*/ 612321 h 1623332"/>
              <a:gd name="connsiteX147" fmla="*/ 286657 w 610507"/>
              <a:gd name="connsiteY147" fmla="*/ 636814 h 1623332"/>
              <a:gd name="connsiteX148" fmla="*/ 281214 w 610507"/>
              <a:gd name="connsiteY148" fmla="*/ 653143 h 1623332"/>
              <a:gd name="connsiteX149" fmla="*/ 275771 w 610507"/>
              <a:gd name="connsiteY149" fmla="*/ 680357 h 1623332"/>
              <a:gd name="connsiteX150" fmla="*/ 273050 w 610507"/>
              <a:gd name="connsiteY150" fmla="*/ 691243 h 1623332"/>
              <a:gd name="connsiteX151" fmla="*/ 270328 w 610507"/>
              <a:gd name="connsiteY151" fmla="*/ 713014 h 1623332"/>
              <a:gd name="connsiteX152" fmla="*/ 262164 w 610507"/>
              <a:gd name="connsiteY152" fmla="*/ 742950 h 1623332"/>
              <a:gd name="connsiteX153" fmla="*/ 256721 w 610507"/>
              <a:gd name="connsiteY153" fmla="*/ 764721 h 1623332"/>
              <a:gd name="connsiteX154" fmla="*/ 254000 w 610507"/>
              <a:gd name="connsiteY154" fmla="*/ 791935 h 1623332"/>
              <a:gd name="connsiteX155" fmla="*/ 251278 w 610507"/>
              <a:gd name="connsiteY155" fmla="*/ 802821 h 1623332"/>
              <a:gd name="connsiteX156" fmla="*/ 245835 w 610507"/>
              <a:gd name="connsiteY156" fmla="*/ 838200 h 1623332"/>
              <a:gd name="connsiteX157" fmla="*/ 243114 w 610507"/>
              <a:gd name="connsiteY157" fmla="*/ 865414 h 1623332"/>
              <a:gd name="connsiteX158" fmla="*/ 240392 w 610507"/>
              <a:gd name="connsiteY158" fmla="*/ 898071 h 1623332"/>
              <a:gd name="connsiteX159" fmla="*/ 234950 w 610507"/>
              <a:gd name="connsiteY159" fmla="*/ 930728 h 1623332"/>
              <a:gd name="connsiteX160" fmla="*/ 232228 w 610507"/>
              <a:gd name="connsiteY160" fmla="*/ 957943 h 1623332"/>
              <a:gd name="connsiteX161" fmla="*/ 229507 w 610507"/>
              <a:gd name="connsiteY161" fmla="*/ 968828 h 1623332"/>
              <a:gd name="connsiteX162" fmla="*/ 224064 w 610507"/>
              <a:gd name="connsiteY162" fmla="*/ 1012371 h 1623332"/>
              <a:gd name="connsiteX163" fmla="*/ 221342 w 610507"/>
              <a:gd name="connsiteY163" fmla="*/ 1023257 h 1623332"/>
              <a:gd name="connsiteX164" fmla="*/ 218621 w 610507"/>
              <a:gd name="connsiteY164" fmla="*/ 1039585 h 1623332"/>
              <a:gd name="connsiteX165" fmla="*/ 213178 w 610507"/>
              <a:gd name="connsiteY165" fmla="*/ 1094014 h 1623332"/>
              <a:gd name="connsiteX166" fmla="*/ 207735 w 610507"/>
              <a:gd name="connsiteY166" fmla="*/ 1115785 h 1623332"/>
              <a:gd name="connsiteX167" fmla="*/ 205014 w 610507"/>
              <a:gd name="connsiteY167" fmla="*/ 1140278 h 1623332"/>
              <a:gd name="connsiteX168" fmla="*/ 196850 w 610507"/>
              <a:gd name="connsiteY168" fmla="*/ 1178378 h 1623332"/>
              <a:gd name="connsiteX169" fmla="*/ 194128 w 610507"/>
              <a:gd name="connsiteY169" fmla="*/ 1205593 h 1623332"/>
              <a:gd name="connsiteX170" fmla="*/ 191407 w 610507"/>
              <a:gd name="connsiteY170" fmla="*/ 1216478 h 1623332"/>
              <a:gd name="connsiteX171" fmla="*/ 188685 w 610507"/>
              <a:gd name="connsiteY171" fmla="*/ 1232807 h 1623332"/>
              <a:gd name="connsiteX172" fmla="*/ 183242 w 610507"/>
              <a:gd name="connsiteY172" fmla="*/ 1295400 h 1623332"/>
              <a:gd name="connsiteX173" fmla="*/ 180521 w 610507"/>
              <a:gd name="connsiteY173" fmla="*/ 1303564 h 1623332"/>
              <a:gd name="connsiteX174" fmla="*/ 177800 w 610507"/>
              <a:gd name="connsiteY174" fmla="*/ 1338943 h 1623332"/>
              <a:gd name="connsiteX175" fmla="*/ 175078 w 610507"/>
              <a:gd name="connsiteY175" fmla="*/ 1352550 h 1623332"/>
              <a:gd name="connsiteX176" fmla="*/ 172357 w 610507"/>
              <a:gd name="connsiteY176" fmla="*/ 1368878 h 1623332"/>
              <a:gd name="connsiteX177" fmla="*/ 169635 w 610507"/>
              <a:gd name="connsiteY177" fmla="*/ 1401535 h 1623332"/>
              <a:gd name="connsiteX178" fmla="*/ 164192 w 610507"/>
              <a:gd name="connsiteY178" fmla="*/ 1431471 h 1623332"/>
              <a:gd name="connsiteX179" fmla="*/ 158750 w 610507"/>
              <a:gd name="connsiteY179" fmla="*/ 1494064 h 1623332"/>
              <a:gd name="connsiteX180" fmla="*/ 161471 w 610507"/>
              <a:gd name="connsiteY180" fmla="*/ 1524000 h 1623332"/>
              <a:gd name="connsiteX181" fmla="*/ 158750 w 610507"/>
              <a:gd name="connsiteY181" fmla="*/ 1534885 h 1623332"/>
              <a:gd name="connsiteX182" fmla="*/ 150585 w 610507"/>
              <a:gd name="connsiteY182" fmla="*/ 1537607 h 1623332"/>
              <a:gd name="connsiteX183" fmla="*/ 123371 w 610507"/>
              <a:gd name="connsiteY183" fmla="*/ 1548493 h 1623332"/>
              <a:gd name="connsiteX184" fmla="*/ 74385 w 610507"/>
              <a:gd name="connsiteY184" fmla="*/ 1575707 h 1623332"/>
              <a:gd name="connsiteX185" fmla="*/ 25400 w 610507"/>
              <a:gd name="connsiteY185" fmla="*/ 1605643 h 1623332"/>
              <a:gd name="connsiteX186" fmla="*/ 907 w 610507"/>
              <a:gd name="connsiteY186" fmla="*/ 1619250 h 1623332"/>
              <a:gd name="connsiteX187" fmla="*/ 11792 w 610507"/>
              <a:gd name="connsiteY187" fmla="*/ 1581150 h 1623332"/>
              <a:gd name="connsiteX0" fmla="*/ 11792 w 610507"/>
              <a:gd name="connsiteY0" fmla="*/ 1581150 h 1623332"/>
              <a:gd name="connsiteX1" fmla="*/ 19957 w 610507"/>
              <a:gd name="connsiteY1" fmla="*/ 1537607 h 1623332"/>
              <a:gd name="connsiteX2" fmla="*/ 28121 w 610507"/>
              <a:gd name="connsiteY2" fmla="*/ 1475014 h 1623332"/>
              <a:gd name="connsiteX3" fmla="*/ 33564 w 610507"/>
              <a:gd name="connsiteY3" fmla="*/ 1450521 h 1623332"/>
              <a:gd name="connsiteX4" fmla="*/ 36285 w 610507"/>
              <a:gd name="connsiteY4" fmla="*/ 1428750 h 1623332"/>
              <a:gd name="connsiteX5" fmla="*/ 39007 w 610507"/>
              <a:gd name="connsiteY5" fmla="*/ 1417864 h 1623332"/>
              <a:gd name="connsiteX6" fmla="*/ 41728 w 610507"/>
              <a:gd name="connsiteY6" fmla="*/ 1401535 h 1623332"/>
              <a:gd name="connsiteX7" fmla="*/ 44450 w 610507"/>
              <a:gd name="connsiteY7" fmla="*/ 1377043 h 1623332"/>
              <a:gd name="connsiteX8" fmla="*/ 47171 w 610507"/>
              <a:gd name="connsiteY8" fmla="*/ 1363435 h 1623332"/>
              <a:gd name="connsiteX9" fmla="*/ 49892 w 610507"/>
              <a:gd name="connsiteY9" fmla="*/ 1347107 h 1623332"/>
              <a:gd name="connsiteX10" fmla="*/ 55335 w 610507"/>
              <a:gd name="connsiteY10" fmla="*/ 1322614 h 1623332"/>
              <a:gd name="connsiteX11" fmla="*/ 60778 w 610507"/>
              <a:gd name="connsiteY11" fmla="*/ 1295400 h 1623332"/>
              <a:gd name="connsiteX12" fmla="*/ 66221 w 610507"/>
              <a:gd name="connsiteY12" fmla="*/ 1249135 h 1623332"/>
              <a:gd name="connsiteX13" fmla="*/ 71664 w 610507"/>
              <a:gd name="connsiteY13" fmla="*/ 1221921 h 1623332"/>
              <a:gd name="connsiteX14" fmla="*/ 77107 w 610507"/>
              <a:gd name="connsiteY14" fmla="*/ 1183821 h 1623332"/>
              <a:gd name="connsiteX15" fmla="*/ 82550 w 610507"/>
              <a:gd name="connsiteY15" fmla="*/ 1126671 h 1623332"/>
              <a:gd name="connsiteX16" fmla="*/ 85271 w 610507"/>
              <a:gd name="connsiteY16" fmla="*/ 1115785 h 1623332"/>
              <a:gd name="connsiteX17" fmla="*/ 90714 w 610507"/>
              <a:gd name="connsiteY17" fmla="*/ 1061357 h 1623332"/>
              <a:gd name="connsiteX18" fmla="*/ 93435 w 610507"/>
              <a:gd name="connsiteY18" fmla="*/ 1050471 h 1623332"/>
              <a:gd name="connsiteX19" fmla="*/ 96157 w 610507"/>
              <a:gd name="connsiteY19" fmla="*/ 1036864 h 1623332"/>
              <a:gd name="connsiteX20" fmla="*/ 101600 w 610507"/>
              <a:gd name="connsiteY20" fmla="*/ 1012371 h 1623332"/>
              <a:gd name="connsiteX21" fmla="*/ 107042 w 610507"/>
              <a:gd name="connsiteY21" fmla="*/ 974271 h 1623332"/>
              <a:gd name="connsiteX22" fmla="*/ 112485 w 610507"/>
              <a:gd name="connsiteY22" fmla="*/ 952500 h 1623332"/>
              <a:gd name="connsiteX23" fmla="*/ 115207 w 610507"/>
              <a:gd name="connsiteY23" fmla="*/ 941614 h 1623332"/>
              <a:gd name="connsiteX24" fmla="*/ 117928 w 610507"/>
              <a:gd name="connsiteY24" fmla="*/ 911678 h 1623332"/>
              <a:gd name="connsiteX25" fmla="*/ 120650 w 610507"/>
              <a:gd name="connsiteY25" fmla="*/ 892628 h 1623332"/>
              <a:gd name="connsiteX26" fmla="*/ 117928 w 610507"/>
              <a:gd name="connsiteY26" fmla="*/ 821871 h 1623332"/>
              <a:gd name="connsiteX27" fmla="*/ 123371 w 610507"/>
              <a:gd name="connsiteY27" fmla="*/ 742950 h 1623332"/>
              <a:gd name="connsiteX28" fmla="*/ 126092 w 610507"/>
              <a:gd name="connsiteY28" fmla="*/ 732064 h 1623332"/>
              <a:gd name="connsiteX29" fmla="*/ 128814 w 610507"/>
              <a:gd name="connsiteY29" fmla="*/ 696685 h 1623332"/>
              <a:gd name="connsiteX30" fmla="*/ 131535 w 610507"/>
              <a:gd name="connsiteY30" fmla="*/ 683078 h 1623332"/>
              <a:gd name="connsiteX31" fmla="*/ 134257 w 610507"/>
              <a:gd name="connsiteY31" fmla="*/ 666750 h 1623332"/>
              <a:gd name="connsiteX32" fmla="*/ 136978 w 610507"/>
              <a:gd name="connsiteY32" fmla="*/ 653143 h 1623332"/>
              <a:gd name="connsiteX33" fmla="*/ 139700 w 610507"/>
              <a:gd name="connsiteY33" fmla="*/ 628650 h 1623332"/>
              <a:gd name="connsiteX34" fmla="*/ 145142 w 610507"/>
              <a:gd name="connsiteY34" fmla="*/ 606878 h 1623332"/>
              <a:gd name="connsiteX35" fmla="*/ 147864 w 610507"/>
              <a:gd name="connsiteY35" fmla="*/ 595993 h 1623332"/>
              <a:gd name="connsiteX36" fmla="*/ 150585 w 610507"/>
              <a:gd name="connsiteY36" fmla="*/ 587828 h 1623332"/>
              <a:gd name="connsiteX37" fmla="*/ 153307 w 610507"/>
              <a:gd name="connsiteY37" fmla="*/ 571500 h 1623332"/>
              <a:gd name="connsiteX38" fmla="*/ 158750 w 610507"/>
              <a:gd name="connsiteY38" fmla="*/ 555171 h 1623332"/>
              <a:gd name="connsiteX39" fmla="*/ 161471 w 610507"/>
              <a:gd name="connsiteY39" fmla="*/ 547007 h 1623332"/>
              <a:gd name="connsiteX40" fmla="*/ 166914 w 610507"/>
              <a:gd name="connsiteY40" fmla="*/ 538843 h 1623332"/>
              <a:gd name="connsiteX41" fmla="*/ 175078 w 610507"/>
              <a:gd name="connsiteY41" fmla="*/ 519793 h 1623332"/>
              <a:gd name="connsiteX42" fmla="*/ 185964 w 610507"/>
              <a:gd name="connsiteY42" fmla="*/ 495300 h 1623332"/>
              <a:gd name="connsiteX43" fmla="*/ 191407 w 610507"/>
              <a:gd name="connsiteY43" fmla="*/ 478971 h 1623332"/>
              <a:gd name="connsiteX44" fmla="*/ 207735 w 610507"/>
              <a:gd name="connsiteY44" fmla="*/ 454478 h 1623332"/>
              <a:gd name="connsiteX45" fmla="*/ 213178 w 610507"/>
              <a:gd name="connsiteY45" fmla="*/ 446314 h 1623332"/>
              <a:gd name="connsiteX46" fmla="*/ 218621 w 610507"/>
              <a:gd name="connsiteY46" fmla="*/ 438150 h 1623332"/>
              <a:gd name="connsiteX47" fmla="*/ 226785 w 610507"/>
              <a:gd name="connsiteY47" fmla="*/ 429985 h 1623332"/>
              <a:gd name="connsiteX48" fmla="*/ 234950 w 610507"/>
              <a:gd name="connsiteY48" fmla="*/ 419100 h 1623332"/>
              <a:gd name="connsiteX49" fmla="*/ 240392 w 610507"/>
              <a:gd name="connsiteY49" fmla="*/ 410935 h 1623332"/>
              <a:gd name="connsiteX50" fmla="*/ 248557 w 610507"/>
              <a:gd name="connsiteY50" fmla="*/ 402771 h 1623332"/>
              <a:gd name="connsiteX51" fmla="*/ 259442 w 610507"/>
              <a:gd name="connsiteY51" fmla="*/ 386443 h 1623332"/>
              <a:gd name="connsiteX52" fmla="*/ 275771 w 610507"/>
              <a:gd name="connsiteY52" fmla="*/ 370114 h 1623332"/>
              <a:gd name="connsiteX53" fmla="*/ 297542 w 610507"/>
              <a:gd name="connsiteY53" fmla="*/ 348343 h 1623332"/>
              <a:gd name="connsiteX54" fmla="*/ 311150 w 610507"/>
              <a:gd name="connsiteY54" fmla="*/ 329293 h 1623332"/>
              <a:gd name="connsiteX55" fmla="*/ 319314 w 610507"/>
              <a:gd name="connsiteY55" fmla="*/ 321128 h 1623332"/>
              <a:gd name="connsiteX56" fmla="*/ 324757 w 610507"/>
              <a:gd name="connsiteY56" fmla="*/ 312964 h 1623332"/>
              <a:gd name="connsiteX57" fmla="*/ 332921 w 610507"/>
              <a:gd name="connsiteY57" fmla="*/ 304800 h 1623332"/>
              <a:gd name="connsiteX58" fmla="*/ 338364 w 610507"/>
              <a:gd name="connsiteY58" fmla="*/ 296635 h 1623332"/>
              <a:gd name="connsiteX59" fmla="*/ 346528 w 610507"/>
              <a:gd name="connsiteY59" fmla="*/ 291193 h 1623332"/>
              <a:gd name="connsiteX60" fmla="*/ 357414 w 610507"/>
              <a:gd name="connsiteY60" fmla="*/ 274864 h 1623332"/>
              <a:gd name="connsiteX61" fmla="*/ 360135 w 610507"/>
              <a:gd name="connsiteY61" fmla="*/ 266700 h 1623332"/>
              <a:gd name="connsiteX62" fmla="*/ 368300 w 610507"/>
              <a:gd name="connsiteY62" fmla="*/ 261257 h 1623332"/>
              <a:gd name="connsiteX63" fmla="*/ 379185 w 610507"/>
              <a:gd name="connsiteY63" fmla="*/ 242207 h 1623332"/>
              <a:gd name="connsiteX64" fmla="*/ 384628 w 610507"/>
              <a:gd name="connsiteY64" fmla="*/ 234043 h 1623332"/>
              <a:gd name="connsiteX65" fmla="*/ 387350 w 610507"/>
              <a:gd name="connsiteY65" fmla="*/ 225878 h 1623332"/>
              <a:gd name="connsiteX66" fmla="*/ 395514 w 610507"/>
              <a:gd name="connsiteY66" fmla="*/ 217714 h 1623332"/>
              <a:gd name="connsiteX67" fmla="*/ 398235 w 610507"/>
              <a:gd name="connsiteY67" fmla="*/ 206828 h 1623332"/>
              <a:gd name="connsiteX68" fmla="*/ 403678 w 610507"/>
              <a:gd name="connsiteY68" fmla="*/ 198664 h 1623332"/>
              <a:gd name="connsiteX69" fmla="*/ 409121 w 610507"/>
              <a:gd name="connsiteY69" fmla="*/ 187778 h 1623332"/>
              <a:gd name="connsiteX70" fmla="*/ 420007 w 610507"/>
              <a:gd name="connsiteY70" fmla="*/ 171450 h 1623332"/>
              <a:gd name="connsiteX71" fmla="*/ 430892 w 610507"/>
              <a:gd name="connsiteY71" fmla="*/ 149678 h 1623332"/>
              <a:gd name="connsiteX72" fmla="*/ 436335 w 610507"/>
              <a:gd name="connsiteY72" fmla="*/ 136071 h 1623332"/>
              <a:gd name="connsiteX73" fmla="*/ 447221 w 610507"/>
              <a:gd name="connsiteY73" fmla="*/ 117021 h 1623332"/>
              <a:gd name="connsiteX74" fmla="*/ 449942 w 610507"/>
              <a:gd name="connsiteY74" fmla="*/ 108857 h 1623332"/>
              <a:gd name="connsiteX75" fmla="*/ 452664 w 610507"/>
              <a:gd name="connsiteY75" fmla="*/ 97971 h 1623332"/>
              <a:gd name="connsiteX76" fmla="*/ 458107 w 610507"/>
              <a:gd name="connsiteY76" fmla="*/ 87085 h 1623332"/>
              <a:gd name="connsiteX77" fmla="*/ 466271 w 610507"/>
              <a:gd name="connsiteY77" fmla="*/ 68035 h 1623332"/>
              <a:gd name="connsiteX78" fmla="*/ 468992 w 610507"/>
              <a:gd name="connsiteY78" fmla="*/ 54428 h 1623332"/>
              <a:gd name="connsiteX79" fmla="*/ 474435 w 610507"/>
              <a:gd name="connsiteY79" fmla="*/ 24493 h 1623332"/>
              <a:gd name="connsiteX80" fmla="*/ 479878 w 610507"/>
              <a:gd name="connsiteY80" fmla="*/ 8164 h 1623332"/>
              <a:gd name="connsiteX81" fmla="*/ 482600 w 610507"/>
              <a:gd name="connsiteY81" fmla="*/ 0 h 1623332"/>
              <a:gd name="connsiteX82" fmla="*/ 488042 w 610507"/>
              <a:gd name="connsiteY82" fmla="*/ 8164 h 1623332"/>
              <a:gd name="connsiteX83" fmla="*/ 493485 w 610507"/>
              <a:gd name="connsiteY83" fmla="*/ 38100 h 1623332"/>
              <a:gd name="connsiteX84" fmla="*/ 501650 w 610507"/>
              <a:gd name="connsiteY84" fmla="*/ 29935 h 1623332"/>
              <a:gd name="connsiteX85" fmla="*/ 507092 w 610507"/>
              <a:gd name="connsiteY85" fmla="*/ 19050 h 1623332"/>
              <a:gd name="connsiteX86" fmla="*/ 515257 w 610507"/>
              <a:gd name="connsiteY86" fmla="*/ 13607 h 1623332"/>
              <a:gd name="connsiteX87" fmla="*/ 517978 w 610507"/>
              <a:gd name="connsiteY87" fmla="*/ 2721 h 1623332"/>
              <a:gd name="connsiteX88" fmla="*/ 526142 w 610507"/>
              <a:gd name="connsiteY88" fmla="*/ 19050 h 1623332"/>
              <a:gd name="connsiteX89" fmla="*/ 523421 w 610507"/>
              <a:gd name="connsiteY89" fmla="*/ 57150 h 1623332"/>
              <a:gd name="connsiteX90" fmla="*/ 523421 w 610507"/>
              <a:gd name="connsiteY90" fmla="*/ 81643 h 1623332"/>
              <a:gd name="connsiteX91" fmla="*/ 547914 w 610507"/>
              <a:gd name="connsiteY91" fmla="*/ 54428 h 1623332"/>
              <a:gd name="connsiteX92" fmla="*/ 558800 w 610507"/>
              <a:gd name="connsiteY92" fmla="*/ 38100 h 1623332"/>
              <a:gd name="connsiteX93" fmla="*/ 564242 w 610507"/>
              <a:gd name="connsiteY93" fmla="*/ 27214 h 1623332"/>
              <a:gd name="connsiteX94" fmla="*/ 572407 w 610507"/>
              <a:gd name="connsiteY94" fmla="*/ 19050 h 1623332"/>
              <a:gd name="connsiteX95" fmla="*/ 575128 w 610507"/>
              <a:gd name="connsiteY95" fmla="*/ 29935 h 1623332"/>
              <a:gd name="connsiteX96" fmla="*/ 569685 w 610507"/>
              <a:gd name="connsiteY96" fmla="*/ 57150 h 1623332"/>
              <a:gd name="connsiteX97" fmla="*/ 566964 w 610507"/>
              <a:gd name="connsiteY97" fmla="*/ 73478 h 1623332"/>
              <a:gd name="connsiteX98" fmla="*/ 564242 w 610507"/>
              <a:gd name="connsiteY98" fmla="*/ 87085 h 1623332"/>
              <a:gd name="connsiteX99" fmla="*/ 569685 w 610507"/>
              <a:gd name="connsiteY99" fmla="*/ 95250 h 1623332"/>
              <a:gd name="connsiteX100" fmla="*/ 577850 w 610507"/>
              <a:gd name="connsiteY100" fmla="*/ 87085 h 1623332"/>
              <a:gd name="connsiteX101" fmla="*/ 588735 w 610507"/>
              <a:gd name="connsiteY101" fmla="*/ 68035 h 1623332"/>
              <a:gd name="connsiteX102" fmla="*/ 596900 w 610507"/>
              <a:gd name="connsiteY102" fmla="*/ 59871 h 1623332"/>
              <a:gd name="connsiteX103" fmla="*/ 602342 w 610507"/>
              <a:gd name="connsiteY103" fmla="*/ 43543 h 1623332"/>
              <a:gd name="connsiteX104" fmla="*/ 610507 w 610507"/>
              <a:gd name="connsiteY104" fmla="*/ 27214 h 1623332"/>
              <a:gd name="connsiteX105" fmla="*/ 607785 w 610507"/>
              <a:gd name="connsiteY105" fmla="*/ 76200 h 1623332"/>
              <a:gd name="connsiteX106" fmla="*/ 599621 w 610507"/>
              <a:gd name="connsiteY106" fmla="*/ 100693 h 1623332"/>
              <a:gd name="connsiteX107" fmla="*/ 591457 w 610507"/>
              <a:gd name="connsiteY107" fmla="*/ 130628 h 1623332"/>
              <a:gd name="connsiteX108" fmla="*/ 583292 w 610507"/>
              <a:gd name="connsiteY108" fmla="*/ 149678 h 1623332"/>
              <a:gd name="connsiteX109" fmla="*/ 577850 w 610507"/>
              <a:gd name="connsiteY109" fmla="*/ 166007 h 1623332"/>
              <a:gd name="connsiteX110" fmla="*/ 575128 w 610507"/>
              <a:gd name="connsiteY110" fmla="*/ 174171 h 1623332"/>
              <a:gd name="connsiteX111" fmla="*/ 572407 w 610507"/>
              <a:gd name="connsiteY111" fmla="*/ 190500 h 1623332"/>
              <a:gd name="connsiteX112" fmla="*/ 566964 w 610507"/>
              <a:gd name="connsiteY112" fmla="*/ 206828 h 1623332"/>
              <a:gd name="connsiteX113" fmla="*/ 564242 w 610507"/>
              <a:gd name="connsiteY113" fmla="*/ 214993 h 1623332"/>
              <a:gd name="connsiteX114" fmla="*/ 556078 w 610507"/>
              <a:gd name="connsiteY114" fmla="*/ 234043 h 1623332"/>
              <a:gd name="connsiteX115" fmla="*/ 553357 w 610507"/>
              <a:gd name="connsiteY115" fmla="*/ 242207 h 1623332"/>
              <a:gd name="connsiteX116" fmla="*/ 542471 w 610507"/>
              <a:gd name="connsiteY116" fmla="*/ 261257 h 1623332"/>
              <a:gd name="connsiteX117" fmla="*/ 534307 w 610507"/>
              <a:gd name="connsiteY117" fmla="*/ 277585 h 1623332"/>
              <a:gd name="connsiteX118" fmla="*/ 526142 w 610507"/>
              <a:gd name="connsiteY118" fmla="*/ 285750 h 1623332"/>
              <a:gd name="connsiteX119" fmla="*/ 509814 w 610507"/>
              <a:gd name="connsiteY119" fmla="*/ 310243 h 1623332"/>
              <a:gd name="connsiteX120" fmla="*/ 504371 w 610507"/>
              <a:gd name="connsiteY120" fmla="*/ 318407 h 1623332"/>
              <a:gd name="connsiteX121" fmla="*/ 496207 w 610507"/>
              <a:gd name="connsiteY121" fmla="*/ 334735 h 1623332"/>
              <a:gd name="connsiteX122" fmla="*/ 488042 w 610507"/>
              <a:gd name="connsiteY122" fmla="*/ 342900 h 1623332"/>
              <a:gd name="connsiteX123" fmla="*/ 477157 w 610507"/>
              <a:gd name="connsiteY123" fmla="*/ 359228 h 1623332"/>
              <a:gd name="connsiteX124" fmla="*/ 474435 w 610507"/>
              <a:gd name="connsiteY124" fmla="*/ 367393 h 1623332"/>
              <a:gd name="connsiteX125" fmla="*/ 466271 w 610507"/>
              <a:gd name="connsiteY125" fmla="*/ 372835 h 1623332"/>
              <a:gd name="connsiteX126" fmla="*/ 449942 w 610507"/>
              <a:gd name="connsiteY126" fmla="*/ 391885 h 1623332"/>
              <a:gd name="connsiteX127" fmla="*/ 441778 w 610507"/>
              <a:gd name="connsiteY127" fmla="*/ 397328 h 1623332"/>
              <a:gd name="connsiteX128" fmla="*/ 439057 w 610507"/>
              <a:gd name="connsiteY128" fmla="*/ 405493 h 1623332"/>
              <a:gd name="connsiteX129" fmla="*/ 422728 w 610507"/>
              <a:gd name="connsiteY129" fmla="*/ 424543 h 1623332"/>
              <a:gd name="connsiteX130" fmla="*/ 417285 w 610507"/>
              <a:gd name="connsiteY130" fmla="*/ 432707 h 1623332"/>
              <a:gd name="connsiteX131" fmla="*/ 409121 w 610507"/>
              <a:gd name="connsiteY131" fmla="*/ 438150 h 1623332"/>
              <a:gd name="connsiteX132" fmla="*/ 395514 w 610507"/>
              <a:gd name="connsiteY132" fmla="*/ 454478 h 1623332"/>
              <a:gd name="connsiteX133" fmla="*/ 387350 w 610507"/>
              <a:gd name="connsiteY133" fmla="*/ 462643 h 1623332"/>
              <a:gd name="connsiteX134" fmla="*/ 376464 w 610507"/>
              <a:gd name="connsiteY134" fmla="*/ 478971 h 1623332"/>
              <a:gd name="connsiteX135" fmla="*/ 365578 w 610507"/>
              <a:gd name="connsiteY135" fmla="*/ 495300 h 1623332"/>
              <a:gd name="connsiteX136" fmla="*/ 360135 w 610507"/>
              <a:gd name="connsiteY136" fmla="*/ 503464 h 1623332"/>
              <a:gd name="connsiteX137" fmla="*/ 354692 w 610507"/>
              <a:gd name="connsiteY137" fmla="*/ 511628 h 1623332"/>
              <a:gd name="connsiteX138" fmla="*/ 335642 w 610507"/>
              <a:gd name="connsiteY138" fmla="*/ 536121 h 1623332"/>
              <a:gd name="connsiteX139" fmla="*/ 330200 w 610507"/>
              <a:gd name="connsiteY139" fmla="*/ 544285 h 1623332"/>
              <a:gd name="connsiteX140" fmla="*/ 324757 w 610507"/>
              <a:gd name="connsiteY140" fmla="*/ 555171 h 1623332"/>
              <a:gd name="connsiteX141" fmla="*/ 319314 w 610507"/>
              <a:gd name="connsiteY141" fmla="*/ 563335 h 1623332"/>
              <a:gd name="connsiteX142" fmla="*/ 316592 w 610507"/>
              <a:gd name="connsiteY142" fmla="*/ 571500 h 1623332"/>
              <a:gd name="connsiteX143" fmla="*/ 311150 w 610507"/>
              <a:gd name="connsiteY143" fmla="*/ 579664 h 1623332"/>
              <a:gd name="connsiteX144" fmla="*/ 302985 w 610507"/>
              <a:gd name="connsiteY144" fmla="*/ 595993 h 1623332"/>
              <a:gd name="connsiteX145" fmla="*/ 297542 w 610507"/>
              <a:gd name="connsiteY145" fmla="*/ 612321 h 1623332"/>
              <a:gd name="connsiteX146" fmla="*/ 286657 w 610507"/>
              <a:gd name="connsiteY146" fmla="*/ 636814 h 1623332"/>
              <a:gd name="connsiteX147" fmla="*/ 281214 w 610507"/>
              <a:gd name="connsiteY147" fmla="*/ 653143 h 1623332"/>
              <a:gd name="connsiteX148" fmla="*/ 275771 w 610507"/>
              <a:gd name="connsiteY148" fmla="*/ 680357 h 1623332"/>
              <a:gd name="connsiteX149" fmla="*/ 273050 w 610507"/>
              <a:gd name="connsiteY149" fmla="*/ 691243 h 1623332"/>
              <a:gd name="connsiteX150" fmla="*/ 270328 w 610507"/>
              <a:gd name="connsiteY150" fmla="*/ 713014 h 1623332"/>
              <a:gd name="connsiteX151" fmla="*/ 262164 w 610507"/>
              <a:gd name="connsiteY151" fmla="*/ 742950 h 1623332"/>
              <a:gd name="connsiteX152" fmla="*/ 256721 w 610507"/>
              <a:gd name="connsiteY152" fmla="*/ 764721 h 1623332"/>
              <a:gd name="connsiteX153" fmla="*/ 254000 w 610507"/>
              <a:gd name="connsiteY153" fmla="*/ 791935 h 1623332"/>
              <a:gd name="connsiteX154" fmla="*/ 251278 w 610507"/>
              <a:gd name="connsiteY154" fmla="*/ 802821 h 1623332"/>
              <a:gd name="connsiteX155" fmla="*/ 245835 w 610507"/>
              <a:gd name="connsiteY155" fmla="*/ 838200 h 1623332"/>
              <a:gd name="connsiteX156" fmla="*/ 243114 w 610507"/>
              <a:gd name="connsiteY156" fmla="*/ 865414 h 1623332"/>
              <a:gd name="connsiteX157" fmla="*/ 240392 w 610507"/>
              <a:gd name="connsiteY157" fmla="*/ 898071 h 1623332"/>
              <a:gd name="connsiteX158" fmla="*/ 234950 w 610507"/>
              <a:gd name="connsiteY158" fmla="*/ 930728 h 1623332"/>
              <a:gd name="connsiteX159" fmla="*/ 232228 w 610507"/>
              <a:gd name="connsiteY159" fmla="*/ 957943 h 1623332"/>
              <a:gd name="connsiteX160" fmla="*/ 229507 w 610507"/>
              <a:gd name="connsiteY160" fmla="*/ 968828 h 1623332"/>
              <a:gd name="connsiteX161" fmla="*/ 224064 w 610507"/>
              <a:gd name="connsiteY161" fmla="*/ 1012371 h 1623332"/>
              <a:gd name="connsiteX162" fmla="*/ 221342 w 610507"/>
              <a:gd name="connsiteY162" fmla="*/ 1023257 h 1623332"/>
              <a:gd name="connsiteX163" fmla="*/ 218621 w 610507"/>
              <a:gd name="connsiteY163" fmla="*/ 1039585 h 1623332"/>
              <a:gd name="connsiteX164" fmla="*/ 213178 w 610507"/>
              <a:gd name="connsiteY164" fmla="*/ 1094014 h 1623332"/>
              <a:gd name="connsiteX165" fmla="*/ 207735 w 610507"/>
              <a:gd name="connsiteY165" fmla="*/ 1115785 h 1623332"/>
              <a:gd name="connsiteX166" fmla="*/ 205014 w 610507"/>
              <a:gd name="connsiteY166" fmla="*/ 1140278 h 1623332"/>
              <a:gd name="connsiteX167" fmla="*/ 196850 w 610507"/>
              <a:gd name="connsiteY167" fmla="*/ 1178378 h 1623332"/>
              <a:gd name="connsiteX168" fmla="*/ 194128 w 610507"/>
              <a:gd name="connsiteY168" fmla="*/ 1205593 h 1623332"/>
              <a:gd name="connsiteX169" fmla="*/ 191407 w 610507"/>
              <a:gd name="connsiteY169" fmla="*/ 1216478 h 1623332"/>
              <a:gd name="connsiteX170" fmla="*/ 188685 w 610507"/>
              <a:gd name="connsiteY170" fmla="*/ 1232807 h 1623332"/>
              <a:gd name="connsiteX171" fmla="*/ 183242 w 610507"/>
              <a:gd name="connsiteY171" fmla="*/ 1295400 h 1623332"/>
              <a:gd name="connsiteX172" fmla="*/ 180521 w 610507"/>
              <a:gd name="connsiteY172" fmla="*/ 1303564 h 1623332"/>
              <a:gd name="connsiteX173" fmla="*/ 177800 w 610507"/>
              <a:gd name="connsiteY173" fmla="*/ 1338943 h 1623332"/>
              <a:gd name="connsiteX174" fmla="*/ 175078 w 610507"/>
              <a:gd name="connsiteY174" fmla="*/ 1352550 h 1623332"/>
              <a:gd name="connsiteX175" fmla="*/ 172357 w 610507"/>
              <a:gd name="connsiteY175" fmla="*/ 1368878 h 1623332"/>
              <a:gd name="connsiteX176" fmla="*/ 169635 w 610507"/>
              <a:gd name="connsiteY176" fmla="*/ 1401535 h 1623332"/>
              <a:gd name="connsiteX177" fmla="*/ 164192 w 610507"/>
              <a:gd name="connsiteY177" fmla="*/ 1431471 h 1623332"/>
              <a:gd name="connsiteX178" fmla="*/ 158750 w 610507"/>
              <a:gd name="connsiteY178" fmla="*/ 1494064 h 1623332"/>
              <a:gd name="connsiteX179" fmla="*/ 161471 w 610507"/>
              <a:gd name="connsiteY179" fmla="*/ 1524000 h 1623332"/>
              <a:gd name="connsiteX180" fmla="*/ 158750 w 610507"/>
              <a:gd name="connsiteY180" fmla="*/ 1534885 h 1623332"/>
              <a:gd name="connsiteX181" fmla="*/ 150585 w 610507"/>
              <a:gd name="connsiteY181" fmla="*/ 1537607 h 1623332"/>
              <a:gd name="connsiteX182" fmla="*/ 123371 w 610507"/>
              <a:gd name="connsiteY182" fmla="*/ 1548493 h 1623332"/>
              <a:gd name="connsiteX183" fmla="*/ 74385 w 610507"/>
              <a:gd name="connsiteY183" fmla="*/ 1575707 h 1623332"/>
              <a:gd name="connsiteX184" fmla="*/ 25400 w 610507"/>
              <a:gd name="connsiteY184" fmla="*/ 1605643 h 1623332"/>
              <a:gd name="connsiteX185" fmla="*/ 907 w 610507"/>
              <a:gd name="connsiteY185" fmla="*/ 1619250 h 1623332"/>
              <a:gd name="connsiteX186" fmla="*/ 11792 w 610507"/>
              <a:gd name="connsiteY186" fmla="*/ 1581150 h 1623332"/>
              <a:gd name="connsiteX0" fmla="*/ 907 w 610507"/>
              <a:gd name="connsiteY0" fmla="*/ 1619250 h 1623332"/>
              <a:gd name="connsiteX1" fmla="*/ 19957 w 610507"/>
              <a:gd name="connsiteY1" fmla="*/ 1537607 h 1623332"/>
              <a:gd name="connsiteX2" fmla="*/ 28121 w 610507"/>
              <a:gd name="connsiteY2" fmla="*/ 1475014 h 1623332"/>
              <a:gd name="connsiteX3" fmla="*/ 33564 w 610507"/>
              <a:gd name="connsiteY3" fmla="*/ 1450521 h 1623332"/>
              <a:gd name="connsiteX4" fmla="*/ 36285 w 610507"/>
              <a:gd name="connsiteY4" fmla="*/ 1428750 h 1623332"/>
              <a:gd name="connsiteX5" fmla="*/ 39007 w 610507"/>
              <a:gd name="connsiteY5" fmla="*/ 1417864 h 1623332"/>
              <a:gd name="connsiteX6" fmla="*/ 41728 w 610507"/>
              <a:gd name="connsiteY6" fmla="*/ 1401535 h 1623332"/>
              <a:gd name="connsiteX7" fmla="*/ 44450 w 610507"/>
              <a:gd name="connsiteY7" fmla="*/ 1377043 h 1623332"/>
              <a:gd name="connsiteX8" fmla="*/ 47171 w 610507"/>
              <a:gd name="connsiteY8" fmla="*/ 1363435 h 1623332"/>
              <a:gd name="connsiteX9" fmla="*/ 49892 w 610507"/>
              <a:gd name="connsiteY9" fmla="*/ 1347107 h 1623332"/>
              <a:gd name="connsiteX10" fmla="*/ 55335 w 610507"/>
              <a:gd name="connsiteY10" fmla="*/ 1322614 h 1623332"/>
              <a:gd name="connsiteX11" fmla="*/ 60778 w 610507"/>
              <a:gd name="connsiteY11" fmla="*/ 1295400 h 1623332"/>
              <a:gd name="connsiteX12" fmla="*/ 66221 w 610507"/>
              <a:gd name="connsiteY12" fmla="*/ 1249135 h 1623332"/>
              <a:gd name="connsiteX13" fmla="*/ 71664 w 610507"/>
              <a:gd name="connsiteY13" fmla="*/ 1221921 h 1623332"/>
              <a:gd name="connsiteX14" fmla="*/ 77107 w 610507"/>
              <a:gd name="connsiteY14" fmla="*/ 1183821 h 1623332"/>
              <a:gd name="connsiteX15" fmla="*/ 82550 w 610507"/>
              <a:gd name="connsiteY15" fmla="*/ 1126671 h 1623332"/>
              <a:gd name="connsiteX16" fmla="*/ 85271 w 610507"/>
              <a:gd name="connsiteY16" fmla="*/ 1115785 h 1623332"/>
              <a:gd name="connsiteX17" fmla="*/ 90714 w 610507"/>
              <a:gd name="connsiteY17" fmla="*/ 1061357 h 1623332"/>
              <a:gd name="connsiteX18" fmla="*/ 93435 w 610507"/>
              <a:gd name="connsiteY18" fmla="*/ 1050471 h 1623332"/>
              <a:gd name="connsiteX19" fmla="*/ 96157 w 610507"/>
              <a:gd name="connsiteY19" fmla="*/ 1036864 h 1623332"/>
              <a:gd name="connsiteX20" fmla="*/ 101600 w 610507"/>
              <a:gd name="connsiteY20" fmla="*/ 1012371 h 1623332"/>
              <a:gd name="connsiteX21" fmla="*/ 107042 w 610507"/>
              <a:gd name="connsiteY21" fmla="*/ 974271 h 1623332"/>
              <a:gd name="connsiteX22" fmla="*/ 112485 w 610507"/>
              <a:gd name="connsiteY22" fmla="*/ 952500 h 1623332"/>
              <a:gd name="connsiteX23" fmla="*/ 115207 w 610507"/>
              <a:gd name="connsiteY23" fmla="*/ 941614 h 1623332"/>
              <a:gd name="connsiteX24" fmla="*/ 117928 w 610507"/>
              <a:gd name="connsiteY24" fmla="*/ 911678 h 1623332"/>
              <a:gd name="connsiteX25" fmla="*/ 120650 w 610507"/>
              <a:gd name="connsiteY25" fmla="*/ 892628 h 1623332"/>
              <a:gd name="connsiteX26" fmla="*/ 117928 w 610507"/>
              <a:gd name="connsiteY26" fmla="*/ 821871 h 1623332"/>
              <a:gd name="connsiteX27" fmla="*/ 123371 w 610507"/>
              <a:gd name="connsiteY27" fmla="*/ 742950 h 1623332"/>
              <a:gd name="connsiteX28" fmla="*/ 126092 w 610507"/>
              <a:gd name="connsiteY28" fmla="*/ 732064 h 1623332"/>
              <a:gd name="connsiteX29" fmla="*/ 128814 w 610507"/>
              <a:gd name="connsiteY29" fmla="*/ 696685 h 1623332"/>
              <a:gd name="connsiteX30" fmla="*/ 131535 w 610507"/>
              <a:gd name="connsiteY30" fmla="*/ 683078 h 1623332"/>
              <a:gd name="connsiteX31" fmla="*/ 134257 w 610507"/>
              <a:gd name="connsiteY31" fmla="*/ 666750 h 1623332"/>
              <a:gd name="connsiteX32" fmla="*/ 136978 w 610507"/>
              <a:gd name="connsiteY32" fmla="*/ 653143 h 1623332"/>
              <a:gd name="connsiteX33" fmla="*/ 139700 w 610507"/>
              <a:gd name="connsiteY33" fmla="*/ 628650 h 1623332"/>
              <a:gd name="connsiteX34" fmla="*/ 145142 w 610507"/>
              <a:gd name="connsiteY34" fmla="*/ 606878 h 1623332"/>
              <a:gd name="connsiteX35" fmla="*/ 147864 w 610507"/>
              <a:gd name="connsiteY35" fmla="*/ 595993 h 1623332"/>
              <a:gd name="connsiteX36" fmla="*/ 150585 w 610507"/>
              <a:gd name="connsiteY36" fmla="*/ 587828 h 1623332"/>
              <a:gd name="connsiteX37" fmla="*/ 153307 w 610507"/>
              <a:gd name="connsiteY37" fmla="*/ 571500 h 1623332"/>
              <a:gd name="connsiteX38" fmla="*/ 158750 w 610507"/>
              <a:gd name="connsiteY38" fmla="*/ 555171 h 1623332"/>
              <a:gd name="connsiteX39" fmla="*/ 161471 w 610507"/>
              <a:gd name="connsiteY39" fmla="*/ 547007 h 1623332"/>
              <a:gd name="connsiteX40" fmla="*/ 166914 w 610507"/>
              <a:gd name="connsiteY40" fmla="*/ 538843 h 1623332"/>
              <a:gd name="connsiteX41" fmla="*/ 175078 w 610507"/>
              <a:gd name="connsiteY41" fmla="*/ 519793 h 1623332"/>
              <a:gd name="connsiteX42" fmla="*/ 185964 w 610507"/>
              <a:gd name="connsiteY42" fmla="*/ 495300 h 1623332"/>
              <a:gd name="connsiteX43" fmla="*/ 191407 w 610507"/>
              <a:gd name="connsiteY43" fmla="*/ 478971 h 1623332"/>
              <a:gd name="connsiteX44" fmla="*/ 207735 w 610507"/>
              <a:gd name="connsiteY44" fmla="*/ 454478 h 1623332"/>
              <a:gd name="connsiteX45" fmla="*/ 213178 w 610507"/>
              <a:gd name="connsiteY45" fmla="*/ 446314 h 1623332"/>
              <a:gd name="connsiteX46" fmla="*/ 218621 w 610507"/>
              <a:gd name="connsiteY46" fmla="*/ 438150 h 1623332"/>
              <a:gd name="connsiteX47" fmla="*/ 226785 w 610507"/>
              <a:gd name="connsiteY47" fmla="*/ 429985 h 1623332"/>
              <a:gd name="connsiteX48" fmla="*/ 234950 w 610507"/>
              <a:gd name="connsiteY48" fmla="*/ 419100 h 1623332"/>
              <a:gd name="connsiteX49" fmla="*/ 240392 w 610507"/>
              <a:gd name="connsiteY49" fmla="*/ 410935 h 1623332"/>
              <a:gd name="connsiteX50" fmla="*/ 248557 w 610507"/>
              <a:gd name="connsiteY50" fmla="*/ 402771 h 1623332"/>
              <a:gd name="connsiteX51" fmla="*/ 259442 w 610507"/>
              <a:gd name="connsiteY51" fmla="*/ 386443 h 1623332"/>
              <a:gd name="connsiteX52" fmla="*/ 275771 w 610507"/>
              <a:gd name="connsiteY52" fmla="*/ 370114 h 1623332"/>
              <a:gd name="connsiteX53" fmla="*/ 297542 w 610507"/>
              <a:gd name="connsiteY53" fmla="*/ 348343 h 1623332"/>
              <a:gd name="connsiteX54" fmla="*/ 311150 w 610507"/>
              <a:gd name="connsiteY54" fmla="*/ 329293 h 1623332"/>
              <a:gd name="connsiteX55" fmla="*/ 319314 w 610507"/>
              <a:gd name="connsiteY55" fmla="*/ 321128 h 1623332"/>
              <a:gd name="connsiteX56" fmla="*/ 324757 w 610507"/>
              <a:gd name="connsiteY56" fmla="*/ 312964 h 1623332"/>
              <a:gd name="connsiteX57" fmla="*/ 332921 w 610507"/>
              <a:gd name="connsiteY57" fmla="*/ 304800 h 1623332"/>
              <a:gd name="connsiteX58" fmla="*/ 338364 w 610507"/>
              <a:gd name="connsiteY58" fmla="*/ 296635 h 1623332"/>
              <a:gd name="connsiteX59" fmla="*/ 346528 w 610507"/>
              <a:gd name="connsiteY59" fmla="*/ 291193 h 1623332"/>
              <a:gd name="connsiteX60" fmla="*/ 357414 w 610507"/>
              <a:gd name="connsiteY60" fmla="*/ 274864 h 1623332"/>
              <a:gd name="connsiteX61" fmla="*/ 360135 w 610507"/>
              <a:gd name="connsiteY61" fmla="*/ 266700 h 1623332"/>
              <a:gd name="connsiteX62" fmla="*/ 368300 w 610507"/>
              <a:gd name="connsiteY62" fmla="*/ 261257 h 1623332"/>
              <a:gd name="connsiteX63" fmla="*/ 379185 w 610507"/>
              <a:gd name="connsiteY63" fmla="*/ 242207 h 1623332"/>
              <a:gd name="connsiteX64" fmla="*/ 384628 w 610507"/>
              <a:gd name="connsiteY64" fmla="*/ 234043 h 1623332"/>
              <a:gd name="connsiteX65" fmla="*/ 387350 w 610507"/>
              <a:gd name="connsiteY65" fmla="*/ 225878 h 1623332"/>
              <a:gd name="connsiteX66" fmla="*/ 395514 w 610507"/>
              <a:gd name="connsiteY66" fmla="*/ 217714 h 1623332"/>
              <a:gd name="connsiteX67" fmla="*/ 398235 w 610507"/>
              <a:gd name="connsiteY67" fmla="*/ 206828 h 1623332"/>
              <a:gd name="connsiteX68" fmla="*/ 403678 w 610507"/>
              <a:gd name="connsiteY68" fmla="*/ 198664 h 1623332"/>
              <a:gd name="connsiteX69" fmla="*/ 409121 w 610507"/>
              <a:gd name="connsiteY69" fmla="*/ 187778 h 1623332"/>
              <a:gd name="connsiteX70" fmla="*/ 420007 w 610507"/>
              <a:gd name="connsiteY70" fmla="*/ 171450 h 1623332"/>
              <a:gd name="connsiteX71" fmla="*/ 430892 w 610507"/>
              <a:gd name="connsiteY71" fmla="*/ 149678 h 1623332"/>
              <a:gd name="connsiteX72" fmla="*/ 436335 w 610507"/>
              <a:gd name="connsiteY72" fmla="*/ 136071 h 1623332"/>
              <a:gd name="connsiteX73" fmla="*/ 447221 w 610507"/>
              <a:gd name="connsiteY73" fmla="*/ 117021 h 1623332"/>
              <a:gd name="connsiteX74" fmla="*/ 449942 w 610507"/>
              <a:gd name="connsiteY74" fmla="*/ 108857 h 1623332"/>
              <a:gd name="connsiteX75" fmla="*/ 452664 w 610507"/>
              <a:gd name="connsiteY75" fmla="*/ 97971 h 1623332"/>
              <a:gd name="connsiteX76" fmla="*/ 458107 w 610507"/>
              <a:gd name="connsiteY76" fmla="*/ 87085 h 1623332"/>
              <a:gd name="connsiteX77" fmla="*/ 466271 w 610507"/>
              <a:gd name="connsiteY77" fmla="*/ 68035 h 1623332"/>
              <a:gd name="connsiteX78" fmla="*/ 468992 w 610507"/>
              <a:gd name="connsiteY78" fmla="*/ 54428 h 1623332"/>
              <a:gd name="connsiteX79" fmla="*/ 474435 w 610507"/>
              <a:gd name="connsiteY79" fmla="*/ 24493 h 1623332"/>
              <a:gd name="connsiteX80" fmla="*/ 479878 w 610507"/>
              <a:gd name="connsiteY80" fmla="*/ 8164 h 1623332"/>
              <a:gd name="connsiteX81" fmla="*/ 482600 w 610507"/>
              <a:gd name="connsiteY81" fmla="*/ 0 h 1623332"/>
              <a:gd name="connsiteX82" fmla="*/ 488042 w 610507"/>
              <a:gd name="connsiteY82" fmla="*/ 8164 h 1623332"/>
              <a:gd name="connsiteX83" fmla="*/ 493485 w 610507"/>
              <a:gd name="connsiteY83" fmla="*/ 38100 h 1623332"/>
              <a:gd name="connsiteX84" fmla="*/ 501650 w 610507"/>
              <a:gd name="connsiteY84" fmla="*/ 29935 h 1623332"/>
              <a:gd name="connsiteX85" fmla="*/ 507092 w 610507"/>
              <a:gd name="connsiteY85" fmla="*/ 19050 h 1623332"/>
              <a:gd name="connsiteX86" fmla="*/ 515257 w 610507"/>
              <a:gd name="connsiteY86" fmla="*/ 13607 h 1623332"/>
              <a:gd name="connsiteX87" fmla="*/ 517978 w 610507"/>
              <a:gd name="connsiteY87" fmla="*/ 2721 h 1623332"/>
              <a:gd name="connsiteX88" fmla="*/ 526142 w 610507"/>
              <a:gd name="connsiteY88" fmla="*/ 19050 h 1623332"/>
              <a:gd name="connsiteX89" fmla="*/ 523421 w 610507"/>
              <a:gd name="connsiteY89" fmla="*/ 57150 h 1623332"/>
              <a:gd name="connsiteX90" fmla="*/ 523421 w 610507"/>
              <a:gd name="connsiteY90" fmla="*/ 81643 h 1623332"/>
              <a:gd name="connsiteX91" fmla="*/ 547914 w 610507"/>
              <a:gd name="connsiteY91" fmla="*/ 54428 h 1623332"/>
              <a:gd name="connsiteX92" fmla="*/ 558800 w 610507"/>
              <a:gd name="connsiteY92" fmla="*/ 38100 h 1623332"/>
              <a:gd name="connsiteX93" fmla="*/ 564242 w 610507"/>
              <a:gd name="connsiteY93" fmla="*/ 27214 h 1623332"/>
              <a:gd name="connsiteX94" fmla="*/ 572407 w 610507"/>
              <a:gd name="connsiteY94" fmla="*/ 19050 h 1623332"/>
              <a:gd name="connsiteX95" fmla="*/ 575128 w 610507"/>
              <a:gd name="connsiteY95" fmla="*/ 29935 h 1623332"/>
              <a:gd name="connsiteX96" fmla="*/ 569685 w 610507"/>
              <a:gd name="connsiteY96" fmla="*/ 57150 h 1623332"/>
              <a:gd name="connsiteX97" fmla="*/ 566964 w 610507"/>
              <a:gd name="connsiteY97" fmla="*/ 73478 h 1623332"/>
              <a:gd name="connsiteX98" fmla="*/ 564242 w 610507"/>
              <a:gd name="connsiteY98" fmla="*/ 87085 h 1623332"/>
              <a:gd name="connsiteX99" fmla="*/ 569685 w 610507"/>
              <a:gd name="connsiteY99" fmla="*/ 95250 h 1623332"/>
              <a:gd name="connsiteX100" fmla="*/ 577850 w 610507"/>
              <a:gd name="connsiteY100" fmla="*/ 87085 h 1623332"/>
              <a:gd name="connsiteX101" fmla="*/ 588735 w 610507"/>
              <a:gd name="connsiteY101" fmla="*/ 68035 h 1623332"/>
              <a:gd name="connsiteX102" fmla="*/ 596900 w 610507"/>
              <a:gd name="connsiteY102" fmla="*/ 59871 h 1623332"/>
              <a:gd name="connsiteX103" fmla="*/ 602342 w 610507"/>
              <a:gd name="connsiteY103" fmla="*/ 43543 h 1623332"/>
              <a:gd name="connsiteX104" fmla="*/ 610507 w 610507"/>
              <a:gd name="connsiteY104" fmla="*/ 27214 h 1623332"/>
              <a:gd name="connsiteX105" fmla="*/ 607785 w 610507"/>
              <a:gd name="connsiteY105" fmla="*/ 76200 h 1623332"/>
              <a:gd name="connsiteX106" fmla="*/ 599621 w 610507"/>
              <a:gd name="connsiteY106" fmla="*/ 100693 h 1623332"/>
              <a:gd name="connsiteX107" fmla="*/ 591457 w 610507"/>
              <a:gd name="connsiteY107" fmla="*/ 130628 h 1623332"/>
              <a:gd name="connsiteX108" fmla="*/ 583292 w 610507"/>
              <a:gd name="connsiteY108" fmla="*/ 149678 h 1623332"/>
              <a:gd name="connsiteX109" fmla="*/ 577850 w 610507"/>
              <a:gd name="connsiteY109" fmla="*/ 166007 h 1623332"/>
              <a:gd name="connsiteX110" fmla="*/ 575128 w 610507"/>
              <a:gd name="connsiteY110" fmla="*/ 174171 h 1623332"/>
              <a:gd name="connsiteX111" fmla="*/ 572407 w 610507"/>
              <a:gd name="connsiteY111" fmla="*/ 190500 h 1623332"/>
              <a:gd name="connsiteX112" fmla="*/ 566964 w 610507"/>
              <a:gd name="connsiteY112" fmla="*/ 206828 h 1623332"/>
              <a:gd name="connsiteX113" fmla="*/ 564242 w 610507"/>
              <a:gd name="connsiteY113" fmla="*/ 214993 h 1623332"/>
              <a:gd name="connsiteX114" fmla="*/ 556078 w 610507"/>
              <a:gd name="connsiteY114" fmla="*/ 234043 h 1623332"/>
              <a:gd name="connsiteX115" fmla="*/ 553357 w 610507"/>
              <a:gd name="connsiteY115" fmla="*/ 242207 h 1623332"/>
              <a:gd name="connsiteX116" fmla="*/ 542471 w 610507"/>
              <a:gd name="connsiteY116" fmla="*/ 261257 h 1623332"/>
              <a:gd name="connsiteX117" fmla="*/ 534307 w 610507"/>
              <a:gd name="connsiteY117" fmla="*/ 277585 h 1623332"/>
              <a:gd name="connsiteX118" fmla="*/ 526142 w 610507"/>
              <a:gd name="connsiteY118" fmla="*/ 285750 h 1623332"/>
              <a:gd name="connsiteX119" fmla="*/ 509814 w 610507"/>
              <a:gd name="connsiteY119" fmla="*/ 310243 h 1623332"/>
              <a:gd name="connsiteX120" fmla="*/ 504371 w 610507"/>
              <a:gd name="connsiteY120" fmla="*/ 318407 h 1623332"/>
              <a:gd name="connsiteX121" fmla="*/ 496207 w 610507"/>
              <a:gd name="connsiteY121" fmla="*/ 334735 h 1623332"/>
              <a:gd name="connsiteX122" fmla="*/ 488042 w 610507"/>
              <a:gd name="connsiteY122" fmla="*/ 342900 h 1623332"/>
              <a:gd name="connsiteX123" fmla="*/ 477157 w 610507"/>
              <a:gd name="connsiteY123" fmla="*/ 359228 h 1623332"/>
              <a:gd name="connsiteX124" fmla="*/ 474435 w 610507"/>
              <a:gd name="connsiteY124" fmla="*/ 367393 h 1623332"/>
              <a:gd name="connsiteX125" fmla="*/ 466271 w 610507"/>
              <a:gd name="connsiteY125" fmla="*/ 372835 h 1623332"/>
              <a:gd name="connsiteX126" fmla="*/ 449942 w 610507"/>
              <a:gd name="connsiteY126" fmla="*/ 391885 h 1623332"/>
              <a:gd name="connsiteX127" fmla="*/ 441778 w 610507"/>
              <a:gd name="connsiteY127" fmla="*/ 397328 h 1623332"/>
              <a:gd name="connsiteX128" fmla="*/ 439057 w 610507"/>
              <a:gd name="connsiteY128" fmla="*/ 405493 h 1623332"/>
              <a:gd name="connsiteX129" fmla="*/ 422728 w 610507"/>
              <a:gd name="connsiteY129" fmla="*/ 424543 h 1623332"/>
              <a:gd name="connsiteX130" fmla="*/ 417285 w 610507"/>
              <a:gd name="connsiteY130" fmla="*/ 432707 h 1623332"/>
              <a:gd name="connsiteX131" fmla="*/ 409121 w 610507"/>
              <a:gd name="connsiteY131" fmla="*/ 438150 h 1623332"/>
              <a:gd name="connsiteX132" fmla="*/ 395514 w 610507"/>
              <a:gd name="connsiteY132" fmla="*/ 454478 h 1623332"/>
              <a:gd name="connsiteX133" fmla="*/ 387350 w 610507"/>
              <a:gd name="connsiteY133" fmla="*/ 462643 h 1623332"/>
              <a:gd name="connsiteX134" fmla="*/ 376464 w 610507"/>
              <a:gd name="connsiteY134" fmla="*/ 478971 h 1623332"/>
              <a:gd name="connsiteX135" fmla="*/ 365578 w 610507"/>
              <a:gd name="connsiteY135" fmla="*/ 495300 h 1623332"/>
              <a:gd name="connsiteX136" fmla="*/ 360135 w 610507"/>
              <a:gd name="connsiteY136" fmla="*/ 503464 h 1623332"/>
              <a:gd name="connsiteX137" fmla="*/ 354692 w 610507"/>
              <a:gd name="connsiteY137" fmla="*/ 511628 h 1623332"/>
              <a:gd name="connsiteX138" fmla="*/ 335642 w 610507"/>
              <a:gd name="connsiteY138" fmla="*/ 536121 h 1623332"/>
              <a:gd name="connsiteX139" fmla="*/ 330200 w 610507"/>
              <a:gd name="connsiteY139" fmla="*/ 544285 h 1623332"/>
              <a:gd name="connsiteX140" fmla="*/ 324757 w 610507"/>
              <a:gd name="connsiteY140" fmla="*/ 555171 h 1623332"/>
              <a:gd name="connsiteX141" fmla="*/ 319314 w 610507"/>
              <a:gd name="connsiteY141" fmla="*/ 563335 h 1623332"/>
              <a:gd name="connsiteX142" fmla="*/ 316592 w 610507"/>
              <a:gd name="connsiteY142" fmla="*/ 571500 h 1623332"/>
              <a:gd name="connsiteX143" fmla="*/ 311150 w 610507"/>
              <a:gd name="connsiteY143" fmla="*/ 579664 h 1623332"/>
              <a:gd name="connsiteX144" fmla="*/ 302985 w 610507"/>
              <a:gd name="connsiteY144" fmla="*/ 595993 h 1623332"/>
              <a:gd name="connsiteX145" fmla="*/ 297542 w 610507"/>
              <a:gd name="connsiteY145" fmla="*/ 612321 h 1623332"/>
              <a:gd name="connsiteX146" fmla="*/ 286657 w 610507"/>
              <a:gd name="connsiteY146" fmla="*/ 636814 h 1623332"/>
              <a:gd name="connsiteX147" fmla="*/ 281214 w 610507"/>
              <a:gd name="connsiteY147" fmla="*/ 653143 h 1623332"/>
              <a:gd name="connsiteX148" fmla="*/ 275771 w 610507"/>
              <a:gd name="connsiteY148" fmla="*/ 680357 h 1623332"/>
              <a:gd name="connsiteX149" fmla="*/ 273050 w 610507"/>
              <a:gd name="connsiteY149" fmla="*/ 691243 h 1623332"/>
              <a:gd name="connsiteX150" fmla="*/ 270328 w 610507"/>
              <a:gd name="connsiteY150" fmla="*/ 713014 h 1623332"/>
              <a:gd name="connsiteX151" fmla="*/ 262164 w 610507"/>
              <a:gd name="connsiteY151" fmla="*/ 742950 h 1623332"/>
              <a:gd name="connsiteX152" fmla="*/ 256721 w 610507"/>
              <a:gd name="connsiteY152" fmla="*/ 764721 h 1623332"/>
              <a:gd name="connsiteX153" fmla="*/ 254000 w 610507"/>
              <a:gd name="connsiteY153" fmla="*/ 791935 h 1623332"/>
              <a:gd name="connsiteX154" fmla="*/ 251278 w 610507"/>
              <a:gd name="connsiteY154" fmla="*/ 802821 h 1623332"/>
              <a:gd name="connsiteX155" fmla="*/ 245835 w 610507"/>
              <a:gd name="connsiteY155" fmla="*/ 838200 h 1623332"/>
              <a:gd name="connsiteX156" fmla="*/ 243114 w 610507"/>
              <a:gd name="connsiteY156" fmla="*/ 865414 h 1623332"/>
              <a:gd name="connsiteX157" fmla="*/ 240392 w 610507"/>
              <a:gd name="connsiteY157" fmla="*/ 898071 h 1623332"/>
              <a:gd name="connsiteX158" fmla="*/ 234950 w 610507"/>
              <a:gd name="connsiteY158" fmla="*/ 930728 h 1623332"/>
              <a:gd name="connsiteX159" fmla="*/ 232228 w 610507"/>
              <a:gd name="connsiteY159" fmla="*/ 957943 h 1623332"/>
              <a:gd name="connsiteX160" fmla="*/ 229507 w 610507"/>
              <a:gd name="connsiteY160" fmla="*/ 968828 h 1623332"/>
              <a:gd name="connsiteX161" fmla="*/ 224064 w 610507"/>
              <a:gd name="connsiteY161" fmla="*/ 1012371 h 1623332"/>
              <a:gd name="connsiteX162" fmla="*/ 221342 w 610507"/>
              <a:gd name="connsiteY162" fmla="*/ 1023257 h 1623332"/>
              <a:gd name="connsiteX163" fmla="*/ 218621 w 610507"/>
              <a:gd name="connsiteY163" fmla="*/ 1039585 h 1623332"/>
              <a:gd name="connsiteX164" fmla="*/ 213178 w 610507"/>
              <a:gd name="connsiteY164" fmla="*/ 1094014 h 1623332"/>
              <a:gd name="connsiteX165" fmla="*/ 207735 w 610507"/>
              <a:gd name="connsiteY165" fmla="*/ 1115785 h 1623332"/>
              <a:gd name="connsiteX166" fmla="*/ 205014 w 610507"/>
              <a:gd name="connsiteY166" fmla="*/ 1140278 h 1623332"/>
              <a:gd name="connsiteX167" fmla="*/ 196850 w 610507"/>
              <a:gd name="connsiteY167" fmla="*/ 1178378 h 1623332"/>
              <a:gd name="connsiteX168" fmla="*/ 194128 w 610507"/>
              <a:gd name="connsiteY168" fmla="*/ 1205593 h 1623332"/>
              <a:gd name="connsiteX169" fmla="*/ 191407 w 610507"/>
              <a:gd name="connsiteY169" fmla="*/ 1216478 h 1623332"/>
              <a:gd name="connsiteX170" fmla="*/ 188685 w 610507"/>
              <a:gd name="connsiteY170" fmla="*/ 1232807 h 1623332"/>
              <a:gd name="connsiteX171" fmla="*/ 183242 w 610507"/>
              <a:gd name="connsiteY171" fmla="*/ 1295400 h 1623332"/>
              <a:gd name="connsiteX172" fmla="*/ 180521 w 610507"/>
              <a:gd name="connsiteY172" fmla="*/ 1303564 h 1623332"/>
              <a:gd name="connsiteX173" fmla="*/ 177800 w 610507"/>
              <a:gd name="connsiteY173" fmla="*/ 1338943 h 1623332"/>
              <a:gd name="connsiteX174" fmla="*/ 175078 w 610507"/>
              <a:gd name="connsiteY174" fmla="*/ 1352550 h 1623332"/>
              <a:gd name="connsiteX175" fmla="*/ 172357 w 610507"/>
              <a:gd name="connsiteY175" fmla="*/ 1368878 h 1623332"/>
              <a:gd name="connsiteX176" fmla="*/ 169635 w 610507"/>
              <a:gd name="connsiteY176" fmla="*/ 1401535 h 1623332"/>
              <a:gd name="connsiteX177" fmla="*/ 164192 w 610507"/>
              <a:gd name="connsiteY177" fmla="*/ 1431471 h 1623332"/>
              <a:gd name="connsiteX178" fmla="*/ 158750 w 610507"/>
              <a:gd name="connsiteY178" fmla="*/ 1494064 h 1623332"/>
              <a:gd name="connsiteX179" fmla="*/ 161471 w 610507"/>
              <a:gd name="connsiteY179" fmla="*/ 1524000 h 1623332"/>
              <a:gd name="connsiteX180" fmla="*/ 158750 w 610507"/>
              <a:gd name="connsiteY180" fmla="*/ 1534885 h 1623332"/>
              <a:gd name="connsiteX181" fmla="*/ 150585 w 610507"/>
              <a:gd name="connsiteY181" fmla="*/ 1537607 h 1623332"/>
              <a:gd name="connsiteX182" fmla="*/ 123371 w 610507"/>
              <a:gd name="connsiteY182" fmla="*/ 1548493 h 1623332"/>
              <a:gd name="connsiteX183" fmla="*/ 74385 w 610507"/>
              <a:gd name="connsiteY183" fmla="*/ 1575707 h 1623332"/>
              <a:gd name="connsiteX184" fmla="*/ 25400 w 610507"/>
              <a:gd name="connsiteY184" fmla="*/ 1605643 h 1623332"/>
              <a:gd name="connsiteX185" fmla="*/ 907 w 610507"/>
              <a:gd name="connsiteY185" fmla="*/ 1619250 h 1623332"/>
              <a:gd name="connsiteX0" fmla="*/ 907 w 602342"/>
              <a:gd name="connsiteY0" fmla="*/ 1586593 h 1612900"/>
              <a:gd name="connsiteX1" fmla="*/ 11792 w 602342"/>
              <a:gd name="connsiteY1" fmla="*/ 1537607 h 1612900"/>
              <a:gd name="connsiteX2" fmla="*/ 19956 w 602342"/>
              <a:gd name="connsiteY2" fmla="*/ 1475014 h 1612900"/>
              <a:gd name="connsiteX3" fmla="*/ 25399 w 602342"/>
              <a:gd name="connsiteY3" fmla="*/ 1450521 h 1612900"/>
              <a:gd name="connsiteX4" fmla="*/ 28120 w 602342"/>
              <a:gd name="connsiteY4" fmla="*/ 1428750 h 1612900"/>
              <a:gd name="connsiteX5" fmla="*/ 30842 w 602342"/>
              <a:gd name="connsiteY5" fmla="*/ 1417864 h 1612900"/>
              <a:gd name="connsiteX6" fmla="*/ 33563 w 602342"/>
              <a:gd name="connsiteY6" fmla="*/ 1401535 h 1612900"/>
              <a:gd name="connsiteX7" fmla="*/ 36285 w 602342"/>
              <a:gd name="connsiteY7" fmla="*/ 1377043 h 1612900"/>
              <a:gd name="connsiteX8" fmla="*/ 39006 w 602342"/>
              <a:gd name="connsiteY8" fmla="*/ 1363435 h 1612900"/>
              <a:gd name="connsiteX9" fmla="*/ 41727 w 602342"/>
              <a:gd name="connsiteY9" fmla="*/ 1347107 h 1612900"/>
              <a:gd name="connsiteX10" fmla="*/ 47170 w 602342"/>
              <a:gd name="connsiteY10" fmla="*/ 1322614 h 1612900"/>
              <a:gd name="connsiteX11" fmla="*/ 52613 w 602342"/>
              <a:gd name="connsiteY11" fmla="*/ 1295400 h 1612900"/>
              <a:gd name="connsiteX12" fmla="*/ 58056 w 602342"/>
              <a:gd name="connsiteY12" fmla="*/ 1249135 h 1612900"/>
              <a:gd name="connsiteX13" fmla="*/ 63499 w 602342"/>
              <a:gd name="connsiteY13" fmla="*/ 1221921 h 1612900"/>
              <a:gd name="connsiteX14" fmla="*/ 68942 w 602342"/>
              <a:gd name="connsiteY14" fmla="*/ 1183821 h 1612900"/>
              <a:gd name="connsiteX15" fmla="*/ 74385 w 602342"/>
              <a:gd name="connsiteY15" fmla="*/ 1126671 h 1612900"/>
              <a:gd name="connsiteX16" fmla="*/ 77106 w 602342"/>
              <a:gd name="connsiteY16" fmla="*/ 1115785 h 1612900"/>
              <a:gd name="connsiteX17" fmla="*/ 82549 w 602342"/>
              <a:gd name="connsiteY17" fmla="*/ 1061357 h 1612900"/>
              <a:gd name="connsiteX18" fmla="*/ 85270 w 602342"/>
              <a:gd name="connsiteY18" fmla="*/ 1050471 h 1612900"/>
              <a:gd name="connsiteX19" fmla="*/ 87992 w 602342"/>
              <a:gd name="connsiteY19" fmla="*/ 1036864 h 1612900"/>
              <a:gd name="connsiteX20" fmla="*/ 93435 w 602342"/>
              <a:gd name="connsiteY20" fmla="*/ 1012371 h 1612900"/>
              <a:gd name="connsiteX21" fmla="*/ 98877 w 602342"/>
              <a:gd name="connsiteY21" fmla="*/ 974271 h 1612900"/>
              <a:gd name="connsiteX22" fmla="*/ 104320 w 602342"/>
              <a:gd name="connsiteY22" fmla="*/ 952500 h 1612900"/>
              <a:gd name="connsiteX23" fmla="*/ 107042 w 602342"/>
              <a:gd name="connsiteY23" fmla="*/ 941614 h 1612900"/>
              <a:gd name="connsiteX24" fmla="*/ 109763 w 602342"/>
              <a:gd name="connsiteY24" fmla="*/ 911678 h 1612900"/>
              <a:gd name="connsiteX25" fmla="*/ 112485 w 602342"/>
              <a:gd name="connsiteY25" fmla="*/ 892628 h 1612900"/>
              <a:gd name="connsiteX26" fmla="*/ 109763 w 602342"/>
              <a:gd name="connsiteY26" fmla="*/ 821871 h 1612900"/>
              <a:gd name="connsiteX27" fmla="*/ 115206 w 602342"/>
              <a:gd name="connsiteY27" fmla="*/ 742950 h 1612900"/>
              <a:gd name="connsiteX28" fmla="*/ 117927 w 602342"/>
              <a:gd name="connsiteY28" fmla="*/ 732064 h 1612900"/>
              <a:gd name="connsiteX29" fmla="*/ 120649 w 602342"/>
              <a:gd name="connsiteY29" fmla="*/ 696685 h 1612900"/>
              <a:gd name="connsiteX30" fmla="*/ 123370 w 602342"/>
              <a:gd name="connsiteY30" fmla="*/ 683078 h 1612900"/>
              <a:gd name="connsiteX31" fmla="*/ 126092 w 602342"/>
              <a:gd name="connsiteY31" fmla="*/ 666750 h 1612900"/>
              <a:gd name="connsiteX32" fmla="*/ 128813 w 602342"/>
              <a:gd name="connsiteY32" fmla="*/ 653143 h 1612900"/>
              <a:gd name="connsiteX33" fmla="*/ 131535 w 602342"/>
              <a:gd name="connsiteY33" fmla="*/ 628650 h 1612900"/>
              <a:gd name="connsiteX34" fmla="*/ 136977 w 602342"/>
              <a:gd name="connsiteY34" fmla="*/ 606878 h 1612900"/>
              <a:gd name="connsiteX35" fmla="*/ 139699 w 602342"/>
              <a:gd name="connsiteY35" fmla="*/ 595993 h 1612900"/>
              <a:gd name="connsiteX36" fmla="*/ 142420 w 602342"/>
              <a:gd name="connsiteY36" fmla="*/ 587828 h 1612900"/>
              <a:gd name="connsiteX37" fmla="*/ 145142 w 602342"/>
              <a:gd name="connsiteY37" fmla="*/ 571500 h 1612900"/>
              <a:gd name="connsiteX38" fmla="*/ 150585 w 602342"/>
              <a:gd name="connsiteY38" fmla="*/ 555171 h 1612900"/>
              <a:gd name="connsiteX39" fmla="*/ 153306 w 602342"/>
              <a:gd name="connsiteY39" fmla="*/ 547007 h 1612900"/>
              <a:gd name="connsiteX40" fmla="*/ 158749 w 602342"/>
              <a:gd name="connsiteY40" fmla="*/ 538843 h 1612900"/>
              <a:gd name="connsiteX41" fmla="*/ 166913 w 602342"/>
              <a:gd name="connsiteY41" fmla="*/ 519793 h 1612900"/>
              <a:gd name="connsiteX42" fmla="*/ 177799 w 602342"/>
              <a:gd name="connsiteY42" fmla="*/ 495300 h 1612900"/>
              <a:gd name="connsiteX43" fmla="*/ 183242 w 602342"/>
              <a:gd name="connsiteY43" fmla="*/ 478971 h 1612900"/>
              <a:gd name="connsiteX44" fmla="*/ 199570 w 602342"/>
              <a:gd name="connsiteY44" fmla="*/ 454478 h 1612900"/>
              <a:gd name="connsiteX45" fmla="*/ 205013 w 602342"/>
              <a:gd name="connsiteY45" fmla="*/ 446314 h 1612900"/>
              <a:gd name="connsiteX46" fmla="*/ 210456 w 602342"/>
              <a:gd name="connsiteY46" fmla="*/ 438150 h 1612900"/>
              <a:gd name="connsiteX47" fmla="*/ 218620 w 602342"/>
              <a:gd name="connsiteY47" fmla="*/ 429985 h 1612900"/>
              <a:gd name="connsiteX48" fmla="*/ 226785 w 602342"/>
              <a:gd name="connsiteY48" fmla="*/ 419100 h 1612900"/>
              <a:gd name="connsiteX49" fmla="*/ 232227 w 602342"/>
              <a:gd name="connsiteY49" fmla="*/ 410935 h 1612900"/>
              <a:gd name="connsiteX50" fmla="*/ 240392 w 602342"/>
              <a:gd name="connsiteY50" fmla="*/ 402771 h 1612900"/>
              <a:gd name="connsiteX51" fmla="*/ 251277 w 602342"/>
              <a:gd name="connsiteY51" fmla="*/ 386443 h 1612900"/>
              <a:gd name="connsiteX52" fmla="*/ 267606 w 602342"/>
              <a:gd name="connsiteY52" fmla="*/ 370114 h 1612900"/>
              <a:gd name="connsiteX53" fmla="*/ 289377 w 602342"/>
              <a:gd name="connsiteY53" fmla="*/ 348343 h 1612900"/>
              <a:gd name="connsiteX54" fmla="*/ 302985 w 602342"/>
              <a:gd name="connsiteY54" fmla="*/ 329293 h 1612900"/>
              <a:gd name="connsiteX55" fmla="*/ 311149 w 602342"/>
              <a:gd name="connsiteY55" fmla="*/ 321128 h 1612900"/>
              <a:gd name="connsiteX56" fmla="*/ 316592 w 602342"/>
              <a:gd name="connsiteY56" fmla="*/ 312964 h 1612900"/>
              <a:gd name="connsiteX57" fmla="*/ 324756 w 602342"/>
              <a:gd name="connsiteY57" fmla="*/ 304800 h 1612900"/>
              <a:gd name="connsiteX58" fmla="*/ 330199 w 602342"/>
              <a:gd name="connsiteY58" fmla="*/ 296635 h 1612900"/>
              <a:gd name="connsiteX59" fmla="*/ 338363 w 602342"/>
              <a:gd name="connsiteY59" fmla="*/ 291193 h 1612900"/>
              <a:gd name="connsiteX60" fmla="*/ 349249 w 602342"/>
              <a:gd name="connsiteY60" fmla="*/ 274864 h 1612900"/>
              <a:gd name="connsiteX61" fmla="*/ 351970 w 602342"/>
              <a:gd name="connsiteY61" fmla="*/ 266700 h 1612900"/>
              <a:gd name="connsiteX62" fmla="*/ 360135 w 602342"/>
              <a:gd name="connsiteY62" fmla="*/ 261257 h 1612900"/>
              <a:gd name="connsiteX63" fmla="*/ 371020 w 602342"/>
              <a:gd name="connsiteY63" fmla="*/ 242207 h 1612900"/>
              <a:gd name="connsiteX64" fmla="*/ 376463 w 602342"/>
              <a:gd name="connsiteY64" fmla="*/ 234043 h 1612900"/>
              <a:gd name="connsiteX65" fmla="*/ 379185 w 602342"/>
              <a:gd name="connsiteY65" fmla="*/ 225878 h 1612900"/>
              <a:gd name="connsiteX66" fmla="*/ 387349 w 602342"/>
              <a:gd name="connsiteY66" fmla="*/ 217714 h 1612900"/>
              <a:gd name="connsiteX67" fmla="*/ 390070 w 602342"/>
              <a:gd name="connsiteY67" fmla="*/ 206828 h 1612900"/>
              <a:gd name="connsiteX68" fmla="*/ 395513 w 602342"/>
              <a:gd name="connsiteY68" fmla="*/ 198664 h 1612900"/>
              <a:gd name="connsiteX69" fmla="*/ 400956 w 602342"/>
              <a:gd name="connsiteY69" fmla="*/ 187778 h 1612900"/>
              <a:gd name="connsiteX70" fmla="*/ 411842 w 602342"/>
              <a:gd name="connsiteY70" fmla="*/ 171450 h 1612900"/>
              <a:gd name="connsiteX71" fmla="*/ 422727 w 602342"/>
              <a:gd name="connsiteY71" fmla="*/ 149678 h 1612900"/>
              <a:gd name="connsiteX72" fmla="*/ 428170 w 602342"/>
              <a:gd name="connsiteY72" fmla="*/ 136071 h 1612900"/>
              <a:gd name="connsiteX73" fmla="*/ 439056 w 602342"/>
              <a:gd name="connsiteY73" fmla="*/ 117021 h 1612900"/>
              <a:gd name="connsiteX74" fmla="*/ 441777 w 602342"/>
              <a:gd name="connsiteY74" fmla="*/ 108857 h 1612900"/>
              <a:gd name="connsiteX75" fmla="*/ 444499 w 602342"/>
              <a:gd name="connsiteY75" fmla="*/ 97971 h 1612900"/>
              <a:gd name="connsiteX76" fmla="*/ 449942 w 602342"/>
              <a:gd name="connsiteY76" fmla="*/ 87085 h 1612900"/>
              <a:gd name="connsiteX77" fmla="*/ 458106 w 602342"/>
              <a:gd name="connsiteY77" fmla="*/ 68035 h 1612900"/>
              <a:gd name="connsiteX78" fmla="*/ 460827 w 602342"/>
              <a:gd name="connsiteY78" fmla="*/ 54428 h 1612900"/>
              <a:gd name="connsiteX79" fmla="*/ 466270 w 602342"/>
              <a:gd name="connsiteY79" fmla="*/ 24493 h 1612900"/>
              <a:gd name="connsiteX80" fmla="*/ 471713 w 602342"/>
              <a:gd name="connsiteY80" fmla="*/ 8164 h 1612900"/>
              <a:gd name="connsiteX81" fmla="*/ 474435 w 602342"/>
              <a:gd name="connsiteY81" fmla="*/ 0 h 1612900"/>
              <a:gd name="connsiteX82" fmla="*/ 479877 w 602342"/>
              <a:gd name="connsiteY82" fmla="*/ 8164 h 1612900"/>
              <a:gd name="connsiteX83" fmla="*/ 485320 w 602342"/>
              <a:gd name="connsiteY83" fmla="*/ 38100 h 1612900"/>
              <a:gd name="connsiteX84" fmla="*/ 493485 w 602342"/>
              <a:gd name="connsiteY84" fmla="*/ 29935 h 1612900"/>
              <a:gd name="connsiteX85" fmla="*/ 498927 w 602342"/>
              <a:gd name="connsiteY85" fmla="*/ 19050 h 1612900"/>
              <a:gd name="connsiteX86" fmla="*/ 507092 w 602342"/>
              <a:gd name="connsiteY86" fmla="*/ 13607 h 1612900"/>
              <a:gd name="connsiteX87" fmla="*/ 509813 w 602342"/>
              <a:gd name="connsiteY87" fmla="*/ 2721 h 1612900"/>
              <a:gd name="connsiteX88" fmla="*/ 517977 w 602342"/>
              <a:gd name="connsiteY88" fmla="*/ 19050 h 1612900"/>
              <a:gd name="connsiteX89" fmla="*/ 515256 w 602342"/>
              <a:gd name="connsiteY89" fmla="*/ 57150 h 1612900"/>
              <a:gd name="connsiteX90" fmla="*/ 515256 w 602342"/>
              <a:gd name="connsiteY90" fmla="*/ 81643 h 1612900"/>
              <a:gd name="connsiteX91" fmla="*/ 539749 w 602342"/>
              <a:gd name="connsiteY91" fmla="*/ 54428 h 1612900"/>
              <a:gd name="connsiteX92" fmla="*/ 550635 w 602342"/>
              <a:gd name="connsiteY92" fmla="*/ 38100 h 1612900"/>
              <a:gd name="connsiteX93" fmla="*/ 556077 w 602342"/>
              <a:gd name="connsiteY93" fmla="*/ 27214 h 1612900"/>
              <a:gd name="connsiteX94" fmla="*/ 564242 w 602342"/>
              <a:gd name="connsiteY94" fmla="*/ 19050 h 1612900"/>
              <a:gd name="connsiteX95" fmla="*/ 566963 w 602342"/>
              <a:gd name="connsiteY95" fmla="*/ 29935 h 1612900"/>
              <a:gd name="connsiteX96" fmla="*/ 561520 w 602342"/>
              <a:gd name="connsiteY96" fmla="*/ 57150 h 1612900"/>
              <a:gd name="connsiteX97" fmla="*/ 558799 w 602342"/>
              <a:gd name="connsiteY97" fmla="*/ 73478 h 1612900"/>
              <a:gd name="connsiteX98" fmla="*/ 556077 w 602342"/>
              <a:gd name="connsiteY98" fmla="*/ 87085 h 1612900"/>
              <a:gd name="connsiteX99" fmla="*/ 561520 w 602342"/>
              <a:gd name="connsiteY99" fmla="*/ 95250 h 1612900"/>
              <a:gd name="connsiteX100" fmla="*/ 569685 w 602342"/>
              <a:gd name="connsiteY100" fmla="*/ 87085 h 1612900"/>
              <a:gd name="connsiteX101" fmla="*/ 580570 w 602342"/>
              <a:gd name="connsiteY101" fmla="*/ 68035 h 1612900"/>
              <a:gd name="connsiteX102" fmla="*/ 588735 w 602342"/>
              <a:gd name="connsiteY102" fmla="*/ 59871 h 1612900"/>
              <a:gd name="connsiteX103" fmla="*/ 594177 w 602342"/>
              <a:gd name="connsiteY103" fmla="*/ 43543 h 1612900"/>
              <a:gd name="connsiteX104" fmla="*/ 602342 w 602342"/>
              <a:gd name="connsiteY104" fmla="*/ 27214 h 1612900"/>
              <a:gd name="connsiteX105" fmla="*/ 599620 w 602342"/>
              <a:gd name="connsiteY105" fmla="*/ 76200 h 1612900"/>
              <a:gd name="connsiteX106" fmla="*/ 591456 w 602342"/>
              <a:gd name="connsiteY106" fmla="*/ 100693 h 1612900"/>
              <a:gd name="connsiteX107" fmla="*/ 583292 w 602342"/>
              <a:gd name="connsiteY107" fmla="*/ 130628 h 1612900"/>
              <a:gd name="connsiteX108" fmla="*/ 575127 w 602342"/>
              <a:gd name="connsiteY108" fmla="*/ 149678 h 1612900"/>
              <a:gd name="connsiteX109" fmla="*/ 569685 w 602342"/>
              <a:gd name="connsiteY109" fmla="*/ 166007 h 1612900"/>
              <a:gd name="connsiteX110" fmla="*/ 566963 w 602342"/>
              <a:gd name="connsiteY110" fmla="*/ 174171 h 1612900"/>
              <a:gd name="connsiteX111" fmla="*/ 564242 w 602342"/>
              <a:gd name="connsiteY111" fmla="*/ 190500 h 1612900"/>
              <a:gd name="connsiteX112" fmla="*/ 558799 w 602342"/>
              <a:gd name="connsiteY112" fmla="*/ 206828 h 1612900"/>
              <a:gd name="connsiteX113" fmla="*/ 556077 w 602342"/>
              <a:gd name="connsiteY113" fmla="*/ 214993 h 1612900"/>
              <a:gd name="connsiteX114" fmla="*/ 547913 w 602342"/>
              <a:gd name="connsiteY114" fmla="*/ 234043 h 1612900"/>
              <a:gd name="connsiteX115" fmla="*/ 545192 w 602342"/>
              <a:gd name="connsiteY115" fmla="*/ 242207 h 1612900"/>
              <a:gd name="connsiteX116" fmla="*/ 534306 w 602342"/>
              <a:gd name="connsiteY116" fmla="*/ 261257 h 1612900"/>
              <a:gd name="connsiteX117" fmla="*/ 526142 w 602342"/>
              <a:gd name="connsiteY117" fmla="*/ 277585 h 1612900"/>
              <a:gd name="connsiteX118" fmla="*/ 517977 w 602342"/>
              <a:gd name="connsiteY118" fmla="*/ 285750 h 1612900"/>
              <a:gd name="connsiteX119" fmla="*/ 501649 w 602342"/>
              <a:gd name="connsiteY119" fmla="*/ 310243 h 1612900"/>
              <a:gd name="connsiteX120" fmla="*/ 496206 w 602342"/>
              <a:gd name="connsiteY120" fmla="*/ 318407 h 1612900"/>
              <a:gd name="connsiteX121" fmla="*/ 488042 w 602342"/>
              <a:gd name="connsiteY121" fmla="*/ 334735 h 1612900"/>
              <a:gd name="connsiteX122" fmla="*/ 479877 w 602342"/>
              <a:gd name="connsiteY122" fmla="*/ 342900 h 1612900"/>
              <a:gd name="connsiteX123" fmla="*/ 468992 w 602342"/>
              <a:gd name="connsiteY123" fmla="*/ 359228 h 1612900"/>
              <a:gd name="connsiteX124" fmla="*/ 466270 w 602342"/>
              <a:gd name="connsiteY124" fmla="*/ 367393 h 1612900"/>
              <a:gd name="connsiteX125" fmla="*/ 458106 w 602342"/>
              <a:gd name="connsiteY125" fmla="*/ 372835 h 1612900"/>
              <a:gd name="connsiteX126" fmla="*/ 441777 w 602342"/>
              <a:gd name="connsiteY126" fmla="*/ 391885 h 1612900"/>
              <a:gd name="connsiteX127" fmla="*/ 433613 w 602342"/>
              <a:gd name="connsiteY127" fmla="*/ 397328 h 1612900"/>
              <a:gd name="connsiteX128" fmla="*/ 430892 w 602342"/>
              <a:gd name="connsiteY128" fmla="*/ 405493 h 1612900"/>
              <a:gd name="connsiteX129" fmla="*/ 414563 w 602342"/>
              <a:gd name="connsiteY129" fmla="*/ 424543 h 1612900"/>
              <a:gd name="connsiteX130" fmla="*/ 409120 w 602342"/>
              <a:gd name="connsiteY130" fmla="*/ 432707 h 1612900"/>
              <a:gd name="connsiteX131" fmla="*/ 400956 w 602342"/>
              <a:gd name="connsiteY131" fmla="*/ 438150 h 1612900"/>
              <a:gd name="connsiteX132" fmla="*/ 387349 w 602342"/>
              <a:gd name="connsiteY132" fmla="*/ 454478 h 1612900"/>
              <a:gd name="connsiteX133" fmla="*/ 379185 w 602342"/>
              <a:gd name="connsiteY133" fmla="*/ 462643 h 1612900"/>
              <a:gd name="connsiteX134" fmla="*/ 368299 w 602342"/>
              <a:gd name="connsiteY134" fmla="*/ 478971 h 1612900"/>
              <a:gd name="connsiteX135" fmla="*/ 357413 w 602342"/>
              <a:gd name="connsiteY135" fmla="*/ 495300 h 1612900"/>
              <a:gd name="connsiteX136" fmla="*/ 351970 w 602342"/>
              <a:gd name="connsiteY136" fmla="*/ 503464 h 1612900"/>
              <a:gd name="connsiteX137" fmla="*/ 346527 w 602342"/>
              <a:gd name="connsiteY137" fmla="*/ 511628 h 1612900"/>
              <a:gd name="connsiteX138" fmla="*/ 327477 w 602342"/>
              <a:gd name="connsiteY138" fmla="*/ 536121 h 1612900"/>
              <a:gd name="connsiteX139" fmla="*/ 322035 w 602342"/>
              <a:gd name="connsiteY139" fmla="*/ 544285 h 1612900"/>
              <a:gd name="connsiteX140" fmla="*/ 316592 w 602342"/>
              <a:gd name="connsiteY140" fmla="*/ 555171 h 1612900"/>
              <a:gd name="connsiteX141" fmla="*/ 311149 w 602342"/>
              <a:gd name="connsiteY141" fmla="*/ 563335 h 1612900"/>
              <a:gd name="connsiteX142" fmla="*/ 308427 w 602342"/>
              <a:gd name="connsiteY142" fmla="*/ 571500 h 1612900"/>
              <a:gd name="connsiteX143" fmla="*/ 302985 w 602342"/>
              <a:gd name="connsiteY143" fmla="*/ 579664 h 1612900"/>
              <a:gd name="connsiteX144" fmla="*/ 294820 w 602342"/>
              <a:gd name="connsiteY144" fmla="*/ 595993 h 1612900"/>
              <a:gd name="connsiteX145" fmla="*/ 289377 w 602342"/>
              <a:gd name="connsiteY145" fmla="*/ 612321 h 1612900"/>
              <a:gd name="connsiteX146" fmla="*/ 278492 w 602342"/>
              <a:gd name="connsiteY146" fmla="*/ 636814 h 1612900"/>
              <a:gd name="connsiteX147" fmla="*/ 273049 w 602342"/>
              <a:gd name="connsiteY147" fmla="*/ 653143 h 1612900"/>
              <a:gd name="connsiteX148" fmla="*/ 267606 w 602342"/>
              <a:gd name="connsiteY148" fmla="*/ 680357 h 1612900"/>
              <a:gd name="connsiteX149" fmla="*/ 264885 w 602342"/>
              <a:gd name="connsiteY149" fmla="*/ 691243 h 1612900"/>
              <a:gd name="connsiteX150" fmla="*/ 262163 w 602342"/>
              <a:gd name="connsiteY150" fmla="*/ 713014 h 1612900"/>
              <a:gd name="connsiteX151" fmla="*/ 253999 w 602342"/>
              <a:gd name="connsiteY151" fmla="*/ 742950 h 1612900"/>
              <a:gd name="connsiteX152" fmla="*/ 248556 w 602342"/>
              <a:gd name="connsiteY152" fmla="*/ 764721 h 1612900"/>
              <a:gd name="connsiteX153" fmla="*/ 245835 w 602342"/>
              <a:gd name="connsiteY153" fmla="*/ 791935 h 1612900"/>
              <a:gd name="connsiteX154" fmla="*/ 243113 w 602342"/>
              <a:gd name="connsiteY154" fmla="*/ 802821 h 1612900"/>
              <a:gd name="connsiteX155" fmla="*/ 237670 w 602342"/>
              <a:gd name="connsiteY155" fmla="*/ 838200 h 1612900"/>
              <a:gd name="connsiteX156" fmla="*/ 234949 w 602342"/>
              <a:gd name="connsiteY156" fmla="*/ 865414 h 1612900"/>
              <a:gd name="connsiteX157" fmla="*/ 232227 w 602342"/>
              <a:gd name="connsiteY157" fmla="*/ 898071 h 1612900"/>
              <a:gd name="connsiteX158" fmla="*/ 226785 w 602342"/>
              <a:gd name="connsiteY158" fmla="*/ 930728 h 1612900"/>
              <a:gd name="connsiteX159" fmla="*/ 224063 w 602342"/>
              <a:gd name="connsiteY159" fmla="*/ 957943 h 1612900"/>
              <a:gd name="connsiteX160" fmla="*/ 221342 w 602342"/>
              <a:gd name="connsiteY160" fmla="*/ 968828 h 1612900"/>
              <a:gd name="connsiteX161" fmla="*/ 215899 w 602342"/>
              <a:gd name="connsiteY161" fmla="*/ 1012371 h 1612900"/>
              <a:gd name="connsiteX162" fmla="*/ 213177 w 602342"/>
              <a:gd name="connsiteY162" fmla="*/ 1023257 h 1612900"/>
              <a:gd name="connsiteX163" fmla="*/ 210456 w 602342"/>
              <a:gd name="connsiteY163" fmla="*/ 1039585 h 1612900"/>
              <a:gd name="connsiteX164" fmla="*/ 205013 w 602342"/>
              <a:gd name="connsiteY164" fmla="*/ 1094014 h 1612900"/>
              <a:gd name="connsiteX165" fmla="*/ 199570 w 602342"/>
              <a:gd name="connsiteY165" fmla="*/ 1115785 h 1612900"/>
              <a:gd name="connsiteX166" fmla="*/ 196849 w 602342"/>
              <a:gd name="connsiteY166" fmla="*/ 1140278 h 1612900"/>
              <a:gd name="connsiteX167" fmla="*/ 188685 w 602342"/>
              <a:gd name="connsiteY167" fmla="*/ 1178378 h 1612900"/>
              <a:gd name="connsiteX168" fmla="*/ 185963 w 602342"/>
              <a:gd name="connsiteY168" fmla="*/ 1205593 h 1612900"/>
              <a:gd name="connsiteX169" fmla="*/ 183242 w 602342"/>
              <a:gd name="connsiteY169" fmla="*/ 1216478 h 1612900"/>
              <a:gd name="connsiteX170" fmla="*/ 180520 w 602342"/>
              <a:gd name="connsiteY170" fmla="*/ 1232807 h 1612900"/>
              <a:gd name="connsiteX171" fmla="*/ 175077 w 602342"/>
              <a:gd name="connsiteY171" fmla="*/ 1295400 h 1612900"/>
              <a:gd name="connsiteX172" fmla="*/ 172356 w 602342"/>
              <a:gd name="connsiteY172" fmla="*/ 1303564 h 1612900"/>
              <a:gd name="connsiteX173" fmla="*/ 169635 w 602342"/>
              <a:gd name="connsiteY173" fmla="*/ 1338943 h 1612900"/>
              <a:gd name="connsiteX174" fmla="*/ 166913 w 602342"/>
              <a:gd name="connsiteY174" fmla="*/ 1352550 h 1612900"/>
              <a:gd name="connsiteX175" fmla="*/ 164192 w 602342"/>
              <a:gd name="connsiteY175" fmla="*/ 1368878 h 1612900"/>
              <a:gd name="connsiteX176" fmla="*/ 161470 w 602342"/>
              <a:gd name="connsiteY176" fmla="*/ 1401535 h 1612900"/>
              <a:gd name="connsiteX177" fmla="*/ 156027 w 602342"/>
              <a:gd name="connsiteY177" fmla="*/ 1431471 h 1612900"/>
              <a:gd name="connsiteX178" fmla="*/ 150585 w 602342"/>
              <a:gd name="connsiteY178" fmla="*/ 1494064 h 1612900"/>
              <a:gd name="connsiteX179" fmla="*/ 153306 w 602342"/>
              <a:gd name="connsiteY179" fmla="*/ 1524000 h 1612900"/>
              <a:gd name="connsiteX180" fmla="*/ 150585 w 602342"/>
              <a:gd name="connsiteY180" fmla="*/ 1534885 h 1612900"/>
              <a:gd name="connsiteX181" fmla="*/ 142420 w 602342"/>
              <a:gd name="connsiteY181" fmla="*/ 1537607 h 1612900"/>
              <a:gd name="connsiteX182" fmla="*/ 115206 w 602342"/>
              <a:gd name="connsiteY182" fmla="*/ 1548493 h 1612900"/>
              <a:gd name="connsiteX183" fmla="*/ 66220 w 602342"/>
              <a:gd name="connsiteY183" fmla="*/ 1575707 h 1612900"/>
              <a:gd name="connsiteX184" fmla="*/ 17235 w 602342"/>
              <a:gd name="connsiteY184" fmla="*/ 1605643 h 1612900"/>
              <a:gd name="connsiteX185" fmla="*/ 907 w 602342"/>
              <a:gd name="connsiteY185" fmla="*/ 1586593 h 1612900"/>
              <a:gd name="connsiteX0" fmla="*/ 907 w 602342"/>
              <a:gd name="connsiteY0" fmla="*/ 1586593 h 1590675"/>
              <a:gd name="connsiteX1" fmla="*/ 11792 w 602342"/>
              <a:gd name="connsiteY1" fmla="*/ 1537607 h 1590675"/>
              <a:gd name="connsiteX2" fmla="*/ 19956 w 602342"/>
              <a:gd name="connsiteY2" fmla="*/ 1475014 h 1590675"/>
              <a:gd name="connsiteX3" fmla="*/ 25399 w 602342"/>
              <a:gd name="connsiteY3" fmla="*/ 1450521 h 1590675"/>
              <a:gd name="connsiteX4" fmla="*/ 28120 w 602342"/>
              <a:gd name="connsiteY4" fmla="*/ 1428750 h 1590675"/>
              <a:gd name="connsiteX5" fmla="*/ 30842 w 602342"/>
              <a:gd name="connsiteY5" fmla="*/ 1417864 h 1590675"/>
              <a:gd name="connsiteX6" fmla="*/ 33563 w 602342"/>
              <a:gd name="connsiteY6" fmla="*/ 1401535 h 1590675"/>
              <a:gd name="connsiteX7" fmla="*/ 36285 w 602342"/>
              <a:gd name="connsiteY7" fmla="*/ 1377043 h 1590675"/>
              <a:gd name="connsiteX8" fmla="*/ 39006 w 602342"/>
              <a:gd name="connsiteY8" fmla="*/ 1363435 h 1590675"/>
              <a:gd name="connsiteX9" fmla="*/ 41727 w 602342"/>
              <a:gd name="connsiteY9" fmla="*/ 1347107 h 1590675"/>
              <a:gd name="connsiteX10" fmla="*/ 47170 w 602342"/>
              <a:gd name="connsiteY10" fmla="*/ 1322614 h 1590675"/>
              <a:gd name="connsiteX11" fmla="*/ 52613 w 602342"/>
              <a:gd name="connsiteY11" fmla="*/ 1295400 h 1590675"/>
              <a:gd name="connsiteX12" fmla="*/ 58056 w 602342"/>
              <a:gd name="connsiteY12" fmla="*/ 1249135 h 1590675"/>
              <a:gd name="connsiteX13" fmla="*/ 63499 w 602342"/>
              <a:gd name="connsiteY13" fmla="*/ 1221921 h 1590675"/>
              <a:gd name="connsiteX14" fmla="*/ 68942 w 602342"/>
              <a:gd name="connsiteY14" fmla="*/ 1183821 h 1590675"/>
              <a:gd name="connsiteX15" fmla="*/ 74385 w 602342"/>
              <a:gd name="connsiteY15" fmla="*/ 1126671 h 1590675"/>
              <a:gd name="connsiteX16" fmla="*/ 77106 w 602342"/>
              <a:gd name="connsiteY16" fmla="*/ 1115785 h 1590675"/>
              <a:gd name="connsiteX17" fmla="*/ 82549 w 602342"/>
              <a:gd name="connsiteY17" fmla="*/ 1061357 h 1590675"/>
              <a:gd name="connsiteX18" fmla="*/ 85270 w 602342"/>
              <a:gd name="connsiteY18" fmla="*/ 1050471 h 1590675"/>
              <a:gd name="connsiteX19" fmla="*/ 87992 w 602342"/>
              <a:gd name="connsiteY19" fmla="*/ 1036864 h 1590675"/>
              <a:gd name="connsiteX20" fmla="*/ 93435 w 602342"/>
              <a:gd name="connsiteY20" fmla="*/ 1012371 h 1590675"/>
              <a:gd name="connsiteX21" fmla="*/ 98877 w 602342"/>
              <a:gd name="connsiteY21" fmla="*/ 974271 h 1590675"/>
              <a:gd name="connsiteX22" fmla="*/ 104320 w 602342"/>
              <a:gd name="connsiteY22" fmla="*/ 952500 h 1590675"/>
              <a:gd name="connsiteX23" fmla="*/ 107042 w 602342"/>
              <a:gd name="connsiteY23" fmla="*/ 941614 h 1590675"/>
              <a:gd name="connsiteX24" fmla="*/ 109763 w 602342"/>
              <a:gd name="connsiteY24" fmla="*/ 911678 h 1590675"/>
              <a:gd name="connsiteX25" fmla="*/ 112485 w 602342"/>
              <a:gd name="connsiteY25" fmla="*/ 892628 h 1590675"/>
              <a:gd name="connsiteX26" fmla="*/ 109763 w 602342"/>
              <a:gd name="connsiteY26" fmla="*/ 821871 h 1590675"/>
              <a:gd name="connsiteX27" fmla="*/ 115206 w 602342"/>
              <a:gd name="connsiteY27" fmla="*/ 742950 h 1590675"/>
              <a:gd name="connsiteX28" fmla="*/ 117927 w 602342"/>
              <a:gd name="connsiteY28" fmla="*/ 732064 h 1590675"/>
              <a:gd name="connsiteX29" fmla="*/ 120649 w 602342"/>
              <a:gd name="connsiteY29" fmla="*/ 696685 h 1590675"/>
              <a:gd name="connsiteX30" fmla="*/ 123370 w 602342"/>
              <a:gd name="connsiteY30" fmla="*/ 683078 h 1590675"/>
              <a:gd name="connsiteX31" fmla="*/ 126092 w 602342"/>
              <a:gd name="connsiteY31" fmla="*/ 666750 h 1590675"/>
              <a:gd name="connsiteX32" fmla="*/ 128813 w 602342"/>
              <a:gd name="connsiteY32" fmla="*/ 653143 h 1590675"/>
              <a:gd name="connsiteX33" fmla="*/ 131535 w 602342"/>
              <a:gd name="connsiteY33" fmla="*/ 628650 h 1590675"/>
              <a:gd name="connsiteX34" fmla="*/ 136977 w 602342"/>
              <a:gd name="connsiteY34" fmla="*/ 606878 h 1590675"/>
              <a:gd name="connsiteX35" fmla="*/ 139699 w 602342"/>
              <a:gd name="connsiteY35" fmla="*/ 595993 h 1590675"/>
              <a:gd name="connsiteX36" fmla="*/ 142420 w 602342"/>
              <a:gd name="connsiteY36" fmla="*/ 587828 h 1590675"/>
              <a:gd name="connsiteX37" fmla="*/ 145142 w 602342"/>
              <a:gd name="connsiteY37" fmla="*/ 571500 h 1590675"/>
              <a:gd name="connsiteX38" fmla="*/ 150585 w 602342"/>
              <a:gd name="connsiteY38" fmla="*/ 555171 h 1590675"/>
              <a:gd name="connsiteX39" fmla="*/ 153306 w 602342"/>
              <a:gd name="connsiteY39" fmla="*/ 547007 h 1590675"/>
              <a:gd name="connsiteX40" fmla="*/ 158749 w 602342"/>
              <a:gd name="connsiteY40" fmla="*/ 538843 h 1590675"/>
              <a:gd name="connsiteX41" fmla="*/ 166913 w 602342"/>
              <a:gd name="connsiteY41" fmla="*/ 519793 h 1590675"/>
              <a:gd name="connsiteX42" fmla="*/ 177799 w 602342"/>
              <a:gd name="connsiteY42" fmla="*/ 495300 h 1590675"/>
              <a:gd name="connsiteX43" fmla="*/ 183242 w 602342"/>
              <a:gd name="connsiteY43" fmla="*/ 478971 h 1590675"/>
              <a:gd name="connsiteX44" fmla="*/ 199570 w 602342"/>
              <a:gd name="connsiteY44" fmla="*/ 454478 h 1590675"/>
              <a:gd name="connsiteX45" fmla="*/ 205013 w 602342"/>
              <a:gd name="connsiteY45" fmla="*/ 446314 h 1590675"/>
              <a:gd name="connsiteX46" fmla="*/ 210456 w 602342"/>
              <a:gd name="connsiteY46" fmla="*/ 438150 h 1590675"/>
              <a:gd name="connsiteX47" fmla="*/ 218620 w 602342"/>
              <a:gd name="connsiteY47" fmla="*/ 429985 h 1590675"/>
              <a:gd name="connsiteX48" fmla="*/ 226785 w 602342"/>
              <a:gd name="connsiteY48" fmla="*/ 419100 h 1590675"/>
              <a:gd name="connsiteX49" fmla="*/ 232227 w 602342"/>
              <a:gd name="connsiteY49" fmla="*/ 410935 h 1590675"/>
              <a:gd name="connsiteX50" fmla="*/ 240392 w 602342"/>
              <a:gd name="connsiteY50" fmla="*/ 402771 h 1590675"/>
              <a:gd name="connsiteX51" fmla="*/ 251277 w 602342"/>
              <a:gd name="connsiteY51" fmla="*/ 386443 h 1590675"/>
              <a:gd name="connsiteX52" fmla="*/ 267606 w 602342"/>
              <a:gd name="connsiteY52" fmla="*/ 370114 h 1590675"/>
              <a:gd name="connsiteX53" fmla="*/ 289377 w 602342"/>
              <a:gd name="connsiteY53" fmla="*/ 348343 h 1590675"/>
              <a:gd name="connsiteX54" fmla="*/ 302985 w 602342"/>
              <a:gd name="connsiteY54" fmla="*/ 329293 h 1590675"/>
              <a:gd name="connsiteX55" fmla="*/ 311149 w 602342"/>
              <a:gd name="connsiteY55" fmla="*/ 321128 h 1590675"/>
              <a:gd name="connsiteX56" fmla="*/ 316592 w 602342"/>
              <a:gd name="connsiteY56" fmla="*/ 312964 h 1590675"/>
              <a:gd name="connsiteX57" fmla="*/ 324756 w 602342"/>
              <a:gd name="connsiteY57" fmla="*/ 304800 h 1590675"/>
              <a:gd name="connsiteX58" fmla="*/ 330199 w 602342"/>
              <a:gd name="connsiteY58" fmla="*/ 296635 h 1590675"/>
              <a:gd name="connsiteX59" fmla="*/ 338363 w 602342"/>
              <a:gd name="connsiteY59" fmla="*/ 291193 h 1590675"/>
              <a:gd name="connsiteX60" fmla="*/ 349249 w 602342"/>
              <a:gd name="connsiteY60" fmla="*/ 274864 h 1590675"/>
              <a:gd name="connsiteX61" fmla="*/ 351970 w 602342"/>
              <a:gd name="connsiteY61" fmla="*/ 266700 h 1590675"/>
              <a:gd name="connsiteX62" fmla="*/ 360135 w 602342"/>
              <a:gd name="connsiteY62" fmla="*/ 261257 h 1590675"/>
              <a:gd name="connsiteX63" fmla="*/ 371020 w 602342"/>
              <a:gd name="connsiteY63" fmla="*/ 242207 h 1590675"/>
              <a:gd name="connsiteX64" fmla="*/ 376463 w 602342"/>
              <a:gd name="connsiteY64" fmla="*/ 234043 h 1590675"/>
              <a:gd name="connsiteX65" fmla="*/ 379185 w 602342"/>
              <a:gd name="connsiteY65" fmla="*/ 225878 h 1590675"/>
              <a:gd name="connsiteX66" fmla="*/ 387349 w 602342"/>
              <a:gd name="connsiteY66" fmla="*/ 217714 h 1590675"/>
              <a:gd name="connsiteX67" fmla="*/ 390070 w 602342"/>
              <a:gd name="connsiteY67" fmla="*/ 206828 h 1590675"/>
              <a:gd name="connsiteX68" fmla="*/ 395513 w 602342"/>
              <a:gd name="connsiteY68" fmla="*/ 198664 h 1590675"/>
              <a:gd name="connsiteX69" fmla="*/ 400956 w 602342"/>
              <a:gd name="connsiteY69" fmla="*/ 187778 h 1590675"/>
              <a:gd name="connsiteX70" fmla="*/ 411842 w 602342"/>
              <a:gd name="connsiteY70" fmla="*/ 171450 h 1590675"/>
              <a:gd name="connsiteX71" fmla="*/ 422727 w 602342"/>
              <a:gd name="connsiteY71" fmla="*/ 149678 h 1590675"/>
              <a:gd name="connsiteX72" fmla="*/ 428170 w 602342"/>
              <a:gd name="connsiteY72" fmla="*/ 136071 h 1590675"/>
              <a:gd name="connsiteX73" fmla="*/ 439056 w 602342"/>
              <a:gd name="connsiteY73" fmla="*/ 117021 h 1590675"/>
              <a:gd name="connsiteX74" fmla="*/ 441777 w 602342"/>
              <a:gd name="connsiteY74" fmla="*/ 108857 h 1590675"/>
              <a:gd name="connsiteX75" fmla="*/ 444499 w 602342"/>
              <a:gd name="connsiteY75" fmla="*/ 97971 h 1590675"/>
              <a:gd name="connsiteX76" fmla="*/ 449942 w 602342"/>
              <a:gd name="connsiteY76" fmla="*/ 87085 h 1590675"/>
              <a:gd name="connsiteX77" fmla="*/ 458106 w 602342"/>
              <a:gd name="connsiteY77" fmla="*/ 68035 h 1590675"/>
              <a:gd name="connsiteX78" fmla="*/ 460827 w 602342"/>
              <a:gd name="connsiteY78" fmla="*/ 54428 h 1590675"/>
              <a:gd name="connsiteX79" fmla="*/ 466270 w 602342"/>
              <a:gd name="connsiteY79" fmla="*/ 24493 h 1590675"/>
              <a:gd name="connsiteX80" fmla="*/ 471713 w 602342"/>
              <a:gd name="connsiteY80" fmla="*/ 8164 h 1590675"/>
              <a:gd name="connsiteX81" fmla="*/ 474435 w 602342"/>
              <a:gd name="connsiteY81" fmla="*/ 0 h 1590675"/>
              <a:gd name="connsiteX82" fmla="*/ 479877 w 602342"/>
              <a:gd name="connsiteY82" fmla="*/ 8164 h 1590675"/>
              <a:gd name="connsiteX83" fmla="*/ 485320 w 602342"/>
              <a:gd name="connsiteY83" fmla="*/ 38100 h 1590675"/>
              <a:gd name="connsiteX84" fmla="*/ 493485 w 602342"/>
              <a:gd name="connsiteY84" fmla="*/ 29935 h 1590675"/>
              <a:gd name="connsiteX85" fmla="*/ 498927 w 602342"/>
              <a:gd name="connsiteY85" fmla="*/ 19050 h 1590675"/>
              <a:gd name="connsiteX86" fmla="*/ 507092 w 602342"/>
              <a:gd name="connsiteY86" fmla="*/ 13607 h 1590675"/>
              <a:gd name="connsiteX87" fmla="*/ 509813 w 602342"/>
              <a:gd name="connsiteY87" fmla="*/ 2721 h 1590675"/>
              <a:gd name="connsiteX88" fmla="*/ 517977 w 602342"/>
              <a:gd name="connsiteY88" fmla="*/ 19050 h 1590675"/>
              <a:gd name="connsiteX89" fmla="*/ 515256 w 602342"/>
              <a:gd name="connsiteY89" fmla="*/ 57150 h 1590675"/>
              <a:gd name="connsiteX90" fmla="*/ 515256 w 602342"/>
              <a:gd name="connsiteY90" fmla="*/ 81643 h 1590675"/>
              <a:gd name="connsiteX91" fmla="*/ 539749 w 602342"/>
              <a:gd name="connsiteY91" fmla="*/ 54428 h 1590675"/>
              <a:gd name="connsiteX92" fmla="*/ 550635 w 602342"/>
              <a:gd name="connsiteY92" fmla="*/ 38100 h 1590675"/>
              <a:gd name="connsiteX93" fmla="*/ 556077 w 602342"/>
              <a:gd name="connsiteY93" fmla="*/ 27214 h 1590675"/>
              <a:gd name="connsiteX94" fmla="*/ 564242 w 602342"/>
              <a:gd name="connsiteY94" fmla="*/ 19050 h 1590675"/>
              <a:gd name="connsiteX95" fmla="*/ 566963 w 602342"/>
              <a:gd name="connsiteY95" fmla="*/ 29935 h 1590675"/>
              <a:gd name="connsiteX96" fmla="*/ 561520 w 602342"/>
              <a:gd name="connsiteY96" fmla="*/ 57150 h 1590675"/>
              <a:gd name="connsiteX97" fmla="*/ 558799 w 602342"/>
              <a:gd name="connsiteY97" fmla="*/ 73478 h 1590675"/>
              <a:gd name="connsiteX98" fmla="*/ 556077 w 602342"/>
              <a:gd name="connsiteY98" fmla="*/ 87085 h 1590675"/>
              <a:gd name="connsiteX99" fmla="*/ 561520 w 602342"/>
              <a:gd name="connsiteY99" fmla="*/ 95250 h 1590675"/>
              <a:gd name="connsiteX100" fmla="*/ 569685 w 602342"/>
              <a:gd name="connsiteY100" fmla="*/ 87085 h 1590675"/>
              <a:gd name="connsiteX101" fmla="*/ 580570 w 602342"/>
              <a:gd name="connsiteY101" fmla="*/ 68035 h 1590675"/>
              <a:gd name="connsiteX102" fmla="*/ 588735 w 602342"/>
              <a:gd name="connsiteY102" fmla="*/ 59871 h 1590675"/>
              <a:gd name="connsiteX103" fmla="*/ 594177 w 602342"/>
              <a:gd name="connsiteY103" fmla="*/ 43543 h 1590675"/>
              <a:gd name="connsiteX104" fmla="*/ 602342 w 602342"/>
              <a:gd name="connsiteY104" fmla="*/ 27214 h 1590675"/>
              <a:gd name="connsiteX105" fmla="*/ 599620 w 602342"/>
              <a:gd name="connsiteY105" fmla="*/ 76200 h 1590675"/>
              <a:gd name="connsiteX106" fmla="*/ 591456 w 602342"/>
              <a:gd name="connsiteY106" fmla="*/ 100693 h 1590675"/>
              <a:gd name="connsiteX107" fmla="*/ 583292 w 602342"/>
              <a:gd name="connsiteY107" fmla="*/ 130628 h 1590675"/>
              <a:gd name="connsiteX108" fmla="*/ 575127 w 602342"/>
              <a:gd name="connsiteY108" fmla="*/ 149678 h 1590675"/>
              <a:gd name="connsiteX109" fmla="*/ 569685 w 602342"/>
              <a:gd name="connsiteY109" fmla="*/ 166007 h 1590675"/>
              <a:gd name="connsiteX110" fmla="*/ 566963 w 602342"/>
              <a:gd name="connsiteY110" fmla="*/ 174171 h 1590675"/>
              <a:gd name="connsiteX111" fmla="*/ 564242 w 602342"/>
              <a:gd name="connsiteY111" fmla="*/ 190500 h 1590675"/>
              <a:gd name="connsiteX112" fmla="*/ 558799 w 602342"/>
              <a:gd name="connsiteY112" fmla="*/ 206828 h 1590675"/>
              <a:gd name="connsiteX113" fmla="*/ 556077 w 602342"/>
              <a:gd name="connsiteY113" fmla="*/ 214993 h 1590675"/>
              <a:gd name="connsiteX114" fmla="*/ 547913 w 602342"/>
              <a:gd name="connsiteY114" fmla="*/ 234043 h 1590675"/>
              <a:gd name="connsiteX115" fmla="*/ 545192 w 602342"/>
              <a:gd name="connsiteY115" fmla="*/ 242207 h 1590675"/>
              <a:gd name="connsiteX116" fmla="*/ 534306 w 602342"/>
              <a:gd name="connsiteY116" fmla="*/ 261257 h 1590675"/>
              <a:gd name="connsiteX117" fmla="*/ 526142 w 602342"/>
              <a:gd name="connsiteY117" fmla="*/ 277585 h 1590675"/>
              <a:gd name="connsiteX118" fmla="*/ 517977 w 602342"/>
              <a:gd name="connsiteY118" fmla="*/ 285750 h 1590675"/>
              <a:gd name="connsiteX119" fmla="*/ 501649 w 602342"/>
              <a:gd name="connsiteY119" fmla="*/ 310243 h 1590675"/>
              <a:gd name="connsiteX120" fmla="*/ 496206 w 602342"/>
              <a:gd name="connsiteY120" fmla="*/ 318407 h 1590675"/>
              <a:gd name="connsiteX121" fmla="*/ 488042 w 602342"/>
              <a:gd name="connsiteY121" fmla="*/ 334735 h 1590675"/>
              <a:gd name="connsiteX122" fmla="*/ 479877 w 602342"/>
              <a:gd name="connsiteY122" fmla="*/ 342900 h 1590675"/>
              <a:gd name="connsiteX123" fmla="*/ 468992 w 602342"/>
              <a:gd name="connsiteY123" fmla="*/ 359228 h 1590675"/>
              <a:gd name="connsiteX124" fmla="*/ 466270 w 602342"/>
              <a:gd name="connsiteY124" fmla="*/ 367393 h 1590675"/>
              <a:gd name="connsiteX125" fmla="*/ 458106 w 602342"/>
              <a:gd name="connsiteY125" fmla="*/ 372835 h 1590675"/>
              <a:gd name="connsiteX126" fmla="*/ 441777 w 602342"/>
              <a:gd name="connsiteY126" fmla="*/ 391885 h 1590675"/>
              <a:gd name="connsiteX127" fmla="*/ 433613 w 602342"/>
              <a:gd name="connsiteY127" fmla="*/ 397328 h 1590675"/>
              <a:gd name="connsiteX128" fmla="*/ 430892 w 602342"/>
              <a:gd name="connsiteY128" fmla="*/ 405493 h 1590675"/>
              <a:gd name="connsiteX129" fmla="*/ 414563 w 602342"/>
              <a:gd name="connsiteY129" fmla="*/ 424543 h 1590675"/>
              <a:gd name="connsiteX130" fmla="*/ 409120 w 602342"/>
              <a:gd name="connsiteY130" fmla="*/ 432707 h 1590675"/>
              <a:gd name="connsiteX131" fmla="*/ 400956 w 602342"/>
              <a:gd name="connsiteY131" fmla="*/ 438150 h 1590675"/>
              <a:gd name="connsiteX132" fmla="*/ 387349 w 602342"/>
              <a:gd name="connsiteY132" fmla="*/ 454478 h 1590675"/>
              <a:gd name="connsiteX133" fmla="*/ 379185 w 602342"/>
              <a:gd name="connsiteY133" fmla="*/ 462643 h 1590675"/>
              <a:gd name="connsiteX134" fmla="*/ 368299 w 602342"/>
              <a:gd name="connsiteY134" fmla="*/ 478971 h 1590675"/>
              <a:gd name="connsiteX135" fmla="*/ 357413 w 602342"/>
              <a:gd name="connsiteY135" fmla="*/ 495300 h 1590675"/>
              <a:gd name="connsiteX136" fmla="*/ 351970 w 602342"/>
              <a:gd name="connsiteY136" fmla="*/ 503464 h 1590675"/>
              <a:gd name="connsiteX137" fmla="*/ 346527 w 602342"/>
              <a:gd name="connsiteY137" fmla="*/ 511628 h 1590675"/>
              <a:gd name="connsiteX138" fmla="*/ 327477 w 602342"/>
              <a:gd name="connsiteY138" fmla="*/ 536121 h 1590675"/>
              <a:gd name="connsiteX139" fmla="*/ 322035 w 602342"/>
              <a:gd name="connsiteY139" fmla="*/ 544285 h 1590675"/>
              <a:gd name="connsiteX140" fmla="*/ 316592 w 602342"/>
              <a:gd name="connsiteY140" fmla="*/ 555171 h 1590675"/>
              <a:gd name="connsiteX141" fmla="*/ 311149 w 602342"/>
              <a:gd name="connsiteY141" fmla="*/ 563335 h 1590675"/>
              <a:gd name="connsiteX142" fmla="*/ 308427 w 602342"/>
              <a:gd name="connsiteY142" fmla="*/ 571500 h 1590675"/>
              <a:gd name="connsiteX143" fmla="*/ 302985 w 602342"/>
              <a:gd name="connsiteY143" fmla="*/ 579664 h 1590675"/>
              <a:gd name="connsiteX144" fmla="*/ 294820 w 602342"/>
              <a:gd name="connsiteY144" fmla="*/ 595993 h 1590675"/>
              <a:gd name="connsiteX145" fmla="*/ 289377 w 602342"/>
              <a:gd name="connsiteY145" fmla="*/ 612321 h 1590675"/>
              <a:gd name="connsiteX146" fmla="*/ 278492 w 602342"/>
              <a:gd name="connsiteY146" fmla="*/ 636814 h 1590675"/>
              <a:gd name="connsiteX147" fmla="*/ 273049 w 602342"/>
              <a:gd name="connsiteY147" fmla="*/ 653143 h 1590675"/>
              <a:gd name="connsiteX148" fmla="*/ 267606 w 602342"/>
              <a:gd name="connsiteY148" fmla="*/ 680357 h 1590675"/>
              <a:gd name="connsiteX149" fmla="*/ 264885 w 602342"/>
              <a:gd name="connsiteY149" fmla="*/ 691243 h 1590675"/>
              <a:gd name="connsiteX150" fmla="*/ 262163 w 602342"/>
              <a:gd name="connsiteY150" fmla="*/ 713014 h 1590675"/>
              <a:gd name="connsiteX151" fmla="*/ 253999 w 602342"/>
              <a:gd name="connsiteY151" fmla="*/ 742950 h 1590675"/>
              <a:gd name="connsiteX152" fmla="*/ 248556 w 602342"/>
              <a:gd name="connsiteY152" fmla="*/ 764721 h 1590675"/>
              <a:gd name="connsiteX153" fmla="*/ 245835 w 602342"/>
              <a:gd name="connsiteY153" fmla="*/ 791935 h 1590675"/>
              <a:gd name="connsiteX154" fmla="*/ 243113 w 602342"/>
              <a:gd name="connsiteY154" fmla="*/ 802821 h 1590675"/>
              <a:gd name="connsiteX155" fmla="*/ 237670 w 602342"/>
              <a:gd name="connsiteY155" fmla="*/ 838200 h 1590675"/>
              <a:gd name="connsiteX156" fmla="*/ 234949 w 602342"/>
              <a:gd name="connsiteY156" fmla="*/ 865414 h 1590675"/>
              <a:gd name="connsiteX157" fmla="*/ 232227 w 602342"/>
              <a:gd name="connsiteY157" fmla="*/ 898071 h 1590675"/>
              <a:gd name="connsiteX158" fmla="*/ 226785 w 602342"/>
              <a:gd name="connsiteY158" fmla="*/ 930728 h 1590675"/>
              <a:gd name="connsiteX159" fmla="*/ 224063 w 602342"/>
              <a:gd name="connsiteY159" fmla="*/ 957943 h 1590675"/>
              <a:gd name="connsiteX160" fmla="*/ 221342 w 602342"/>
              <a:gd name="connsiteY160" fmla="*/ 968828 h 1590675"/>
              <a:gd name="connsiteX161" fmla="*/ 215899 w 602342"/>
              <a:gd name="connsiteY161" fmla="*/ 1012371 h 1590675"/>
              <a:gd name="connsiteX162" fmla="*/ 213177 w 602342"/>
              <a:gd name="connsiteY162" fmla="*/ 1023257 h 1590675"/>
              <a:gd name="connsiteX163" fmla="*/ 210456 w 602342"/>
              <a:gd name="connsiteY163" fmla="*/ 1039585 h 1590675"/>
              <a:gd name="connsiteX164" fmla="*/ 205013 w 602342"/>
              <a:gd name="connsiteY164" fmla="*/ 1094014 h 1590675"/>
              <a:gd name="connsiteX165" fmla="*/ 199570 w 602342"/>
              <a:gd name="connsiteY165" fmla="*/ 1115785 h 1590675"/>
              <a:gd name="connsiteX166" fmla="*/ 196849 w 602342"/>
              <a:gd name="connsiteY166" fmla="*/ 1140278 h 1590675"/>
              <a:gd name="connsiteX167" fmla="*/ 188685 w 602342"/>
              <a:gd name="connsiteY167" fmla="*/ 1178378 h 1590675"/>
              <a:gd name="connsiteX168" fmla="*/ 185963 w 602342"/>
              <a:gd name="connsiteY168" fmla="*/ 1205593 h 1590675"/>
              <a:gd name="connsiteX169" fmla="*/ 183242 w 602342"/>
              <a:gd name="connsiteY169" fmla="*/ 1216478 h 1590675"/>
              <a:gd name="connsiteX170" fmla="*/ 180520 w 602342"/>
              <a:gd name="connsiteY170" fmla="*/ 1232807 h 1590675"/>
              <a:gd name="connsiteX171" fmla="*/ 175077 w 602342"/>
              <a:gd name="connsiteY171" fmla="*/ 1295400 h 1590675"/>
              <a:gd name="connsiteX172" fmla="*/ 172356 w 602342"/>
              <a:gd name="connsiteY172" fmla="*/ 1303564 h 1590675"/>
              <a:gd name="connsiteX173" fmla="*/ 169635 w 602342"/>
              <a:gd name="connsiteY173" fmla="*/ 1338943 h 1590675"/>
              <a:gd name="connsiteX174" fmla="*/ 166913 w 602342"/>
              <a:gd name="connsiteY174" fmla="*/ 1352550 h 1590675"/>
              <a:gd name="connsiteX175" fmla="*/ 164192 w 602342"/>
              <a:gd name="connsiteY175" fmla="*/ 1368878 h 1590675"/>
              <a:gd name="connsiteX176" fmla="*/ 161470 w 602342"/>
              <a:gd name="connsiteY176" fmla="*/ 1401535 h 1590675"/>
              <a:gd name="connsiteX177" fmla="*/ 156027 w 602342"/>
              <a:gd name="connsiteY177" fmla="*/ 1431471 h 1590675"/>
              <a:gd name="connsiteX178" fmla="*/ 150585 w 602342"/>
              <a:gd name="connsiteY178" fmla="*/ 1494064 h 1590675"/>
              <a:gd name="connsiteX179" fmla="*/ 153306 w 602342"/>
              <a:gd name="connsiteY179" fmla="*/ 1524000 h 1590675"/>
              <a:gd name="connsiteX180" fmla="*/ 150585 w 602342"/>
              <a:gd name="connsiteY180" fmla="*/ 1534885 h 1590675"/>
              <a:gd name="connsiteX181" fmla="*/ 142420 w 602342"/>
              <a:gd name="connsiteY181" fmla="*/ 1537607 h 1590675"/>
              <a:gd name="connsiteX182" fmla="*/ 115206 w 602342"/>
              <a:gd name="connsiteY182" fmla="*/ 1548493 h 1590675"/>
              <a:gd name="connsiteX183" fmla="*/ 66220 w 602342"/>
              <a:gd name="connsiteY183" fmla="*/ 1575707 h 1590675"/>
              <a:gd name="connsiteX184" fmla="*/ 22677 w 602342"/>
              <a:gd name="connsiteY184" fmla="*/ 1567543 h 1590675"/>
              <a:gd name="connsiteX185" fmla="*/ 907 w 602342"/>
              <a:gd name="connsiteY185" fmla="*/ 1586593 h 1590675"/>
              <a:gd name="connsiteX0" fmla="*/ 907 w 602342"/>
              <a:gd name="connsiteY0" fmla="*/ 1586593 h 1590675"/>
              <a:gd name="connsiteX1" fmla="*/ 11792 w 602342"/>
              <a:gd name="connsiteY1" fmla="*/ 1537607 h 1590675"/>
              <a:gd name="connsiteX2" fmla="*/ 19956 w 602342"/>
              <a:gd name="connsiteY2" fmla="*/ 1475014 h 1590675"/>
              <a:gd name="connsiteX3" fmla="*/ 25399 w 602342"/>
              <a:gd name="connsiteY3" fmla="*/ 1450521 h 1590675"/>
              <a:gd name="connsiteX4" fmla="*/ 28120 w 602342"/>
              <a:gd name="connsiteY4" fmla="*/ 1428750 h 1590675"/>
              <a:gd name="connsiteX5" fmla="*/ 30842 w 602342"/>
              <a:gd name="connsiteY5" fmla="*/ 1417864 h 1590675"/>
              <a:gd name="connsiteX6" fmla="*/ 33563 w 602342"/>
              <a:gd name="connsiteY6" fmla="*/ 1401535 h 1590675"/>
              <a:gd name="connsiteX7" fmla="*/ 36285 w 602342"/>
              <a:gd name="connsiteY7" fmla="*/ 1377043 h 1590675"/>
              <a:gd name="connsiteX8" fmla="*/ 39006 w 602342"/>
              <a:gd name="connsiteY8" fmla="*/ 1363435 h 1590675"/>
              <a:gd name="connsiteX9" fmla="*/ 41727 w 602342"/>
              <a:gd name="connsiteY9" fmla="*/ 1347107 h 1590675"/>
              <a:gd name="connsiteX10" fmla="*/ 47170 w 602342"/>
              <a:gd name="connsiteY10" fmla="*/ 1322614 h 1590675"/>
              <a:gd name="connsiteX11" fmla="*/ 52613 w 602342"/>
              <a:gd name="connsiteY11" fmla="*/ 1295400 h 1590675"/>
              <a:gd name="connsiteX12" fmla="*/ 58056 w 602342"/>
              <a:gd name="connsiteY12" fmla="*/ 1249135 h 1590675"/>
              <a:gd name="connsiteX13" fmla="*/ 63499 w 602342"/>
              <a:gd name="connsiteY13" fmla="*/ 1221921 h 1590675"/>
              <a:gd name="connsiteX14" fmla="*/ 68942 w 602342"/>
              <a:gd name="connsiteY14" fmla="*/ 1183821 h 1590675"/>
              <a:gd name="connsiteX15" fmla="*/ 74385 w 602342"/>
              <a:gd name="connsiteY15" fmla="*/ 1126671 h 1590675"/>
              <a:gd name="connsiteX16" fmla="*/ 77106 w 602342"/>
              <a:gd name="connsiteY16" fmla="*/ 1115785 h 1590675"/>
              <a:gd name="connsiteX17" fmla="*/ 82549 w 602342"/>
              <a:gd name="connsiteY17" fmla="*/ 1061357 h 1590675"/>
              <a:gd name="connsiteX18" fmla="*/ 85270 w 602342"/>
              <a:gd name="connsiteY18" fmla="*/ 1050471 h 1590675"/>
              <a:gd name="connsiteX19" fmla="*/ 87992 w 602342"/>
              <a:gd name="connsiteY19" fmla="*/ 1036864 h 1590675"/>
              <a:gd name="connsiteX20" fmla="*/ 93435 w 602342"/>
              <a:gd name="connsiteY20" fmla="*/ 1012371 h 1590675"/>
              <a:gd name="connsiteX21" fmla="*/ 98877 w 602342"/>
              <a:gd name="connsiteY21" fmla="*/ 974271 h 1590675"/>
              <a:gd name="connsiteX22" fmla="*/ 104320 w 602342"/>
              <a:gd name="connsiteY22" fmla="*/ 952500 h 1590675"/>
              <a:gd name="connsiteX23" fmla="*/ 107042 w 602342"/>
              <a:gd name="connsiteY23" fmla="*/ 941614 h 1590675"/>
              <a:gd name="connsiteX24" fmla="*/ 109763 w 602342"/>
              <a:gd name="connsiteY24" fmla="*/ 911678 h 1590675"/>
              <a:gd name="connsiteX25" fmla="*/ 112485 w 602342"/>
              <a:gd name="connsiteY25" fmla="*/ 892628 h 1590675"/>
              <a:gd name="connsiteX26" fmla="*/ 109763 w 602342"/>
              <a:gd name="connsiteY26" fmla="*/ 821871 h 1590675"/>
              <a:gd name="connsiteX27" fmla="*/ 115206 w 602342"/>
              <a:gd name="connsiteY27" fmla="*/ 742950 h 1590675"/>
              <a:gd name="connsiteX28" fmla="*/ 117927 w 602342"/>
              <a:gd name="connsiteY28" fmla="*/ 732064 h 1590675"/>
              <a:gd name="connsiteX29" fmla="*/ 120649 w 602342"/>
              <a:gd name="connsiteY29" fmla="*/ 696685 h 1590675"/>
              <a:gd name="connsiteX30" fmla="*/ 123370 w 602342"/>
              <a:gd name="connsiteY30" fmla="*/ 683078 h 1590675"/>
              <a:gd name="connsiteX31" fmla="*/ 126092 w 602342"/>
              <a:gd name="connsiteY31" fmla="*/ 666750 h 1590675"/>
              <a:gd name="connsiteX32" fmla="*/ 128813 w 602342"/>
              <a:gd name="connsiteY32" fmla="*/ 653143 h 1590675"/>
              <a:gd name="connsiteX33" fmla="*/ 131535 w 602342"/>
              <a:gd name="connsiteY33" fmla="*/ 628650 h 1590675"/>
              <a:gd name="connsiteX34" fmla="*/ 136977 w 602342"/>
              <a:gd name="connsiteY34" fmla="*/ 606878 h 1590675"/>
              <a:gd name="connsiteX35" fmla="*/ 139699 w 602342"/>
              <a:gd name="connsiteY35" fmla="*/ 595993 h 1590675"/>
              <a:gd name="connsiteX36" fmla="*/ 142420 w 602342"/>
              <a:gd name="connsiteY36" fmla="*/ 587828 h 1590675"/>
              <a:gd name="connsiteX37" fmla="*/ 145142 w 602342"/>
              <a:gd name="connsiteY37" fmla="*/ 571500 h 1590675"/>
              <a:gd name="connsiteX38" fmla="*/ 150585 w 602342"/>
              <a:gd name="connsiteY38" fmla="*/ 555171 h 1590675"/>
              <a:gd name="connsiteX39" fmla="*/ 153306 w 602342"/>
              <a:gd name="connsiteY39" fmla="*/ 547007 h 1590675"/>
              <a:gd name="connsiteX40" fmla="*/ 158749 w 602342"/>
              <a:gd name="connsiteY40" fmla="*/ 538843 h 1590675"/>
              <a:gd name="connsiteX41" fmla="*/ 166913 w 602342"/>
              <a:gd name="connsiteY41" fmla="*/ 519793 h 1590675"/>
              <a:gd name="connsiteX42" fmla="*/ 177799 w 602342"/>
              <a:gd name="connsiteY42" fmla="*/ 495300 h 1590675"/>
              <a:gd name="connsiteX43" fmla="*/ 183242 w 602342"/>
              <a:gd name="connsiteY43" fmla="*/ 478971 h 1590675"/>
              <a:gd name="connsiteX44" fmla="*/ 199570 w 602342"/>
              <a:gd name="connsiteY44" fmla="*/ 454478 h 1590675"/>
              <a:gd name="connsiteX45" fmla="*/ 205013 w 602342"/>
              <a:gd name="connsiteY45" fmla="*/ 446314 h 1590675"/>
              <a:gd name="connsiteX46" fmla="*/ 210456 w 602342"/>
              <a:gd name="connsiteY46" fmla="*/ 438150 h 1590675"/>
              <a:gd name="connsiteX47" fmla="*/ 218620 w 602342"/>
              <a:gd name="connsiteY47" fmla="*/ 429985 h 1590675"/>
              <a:gd name="connsiteX48" fmla="*/ 226785 w 602342"/>
              <a:gd name="connsiteY48" fmla="*/ 419100 h 1590675"/>
              <a:gd name="connsiteX49" fmla="*/ 232227 w 602342"/>
              <a:gd name="connsiteY49" fmla="*/ 410935 h 1590675"/>
              <a:gd name="connsiteX50" fmla="*/ 240392 w 602342"/>
              <a:gd name="connsiteY50" fmla="*/ 402771 h 1590675"/>
              <a:gd name="connsiteX51" fmla="*/ 251277 w 602342"/>
              <a:gd name="connsiteY51" fmla="*/ 386443 h 1590675"/>
              <a:gd name="connsiteX52" fmla="*/ 267606 w 602342"/>
              <a:gd name="connsiteY52" fmla="*/ 370114 h 1590675"/>
              <a:gd name="connsiteX53" fmla="*/ 289377 w 602342"/>
              <a:gd name="connsiteY53" fmla="*/ 348343 h 1590675"/>
              <a:gd name="connsiteX54" fmla="*/ 302985 w 602342"/>
              <a:gd name="connsiteY54" fmla="*/ 329293 h 1590675"/>
              <a:gd name="connsiteX55" fmla="*/ 311149 w 602342"/>
              <a:gd name="connsiteY55" fmla="*/ 321128 h 1590675"/>
              <a:gd name="connsiteX56" fmla="*/ 316592 w 602342"/>
              <a:gd name="connsiteY56" fmla="*/ 312964 h 1590675"/>
              <a:gd name="connsiteX57" fmla="*/ 324756 w 602342"/>
              <a:gd name="connsiteY57" fmla="*/ 304800 h 1590675"/>
              <a:gd name="connsiteX58" fmla="*/ 330199 w 602342"/>
              <a:gd name="connsiteY58" fmla="*/ 296635 h 1590675"/>
              <a:gd name="connsiteX59" fmla="*/ 338363 w 602342"/>
              <a:gd name="connsiteY59" fmla="*/ 291193 h 1590675"/>
              <a:gd name="connsiteX60" fmla="*/ 349249 w 602342"/>
              <a:gd name="connsiteY60" fmla="*/ 274864 h 1590675"/>
              <a:gd name="connsiteX61" fmla="*/ 351970 w 602342"/>
              <a:gd name="connsiteY61" fmla="*/ 266700 h 1590675"/>
              <a:gd name="connsiteX62" fmla="*/ 360135 w 602342"/>
              <a:gd name="connsiteY62" fmla="*/ 261257 h 1590675"/>
              <a:gd name="connsiteX63" fmla="*/ 371020 w 602342"/>
              <a:gd name="connsiteY63" fmla="*/ 242207 h 1590675"/>
              <a:gd name="connsiteX64" fmla="*/ 376463 w 602342"/>
              <a:gd name="connsiteY64" fmla="*/ 234043 h 1590675"/>
              <a:gd name="connsiteX65" fmla="*/ 379185 w 602342"/>
              <a:gd name="connsiteY65" fmla="*/ 225878 h 1590675"/>
              <a:gd name="connsiteX66" fmla="*/ 387349 w 602342"/>
              <a:gd name="connsiteY66" fmla="*/ 217714 h 1590675"/>
              <a:gd name="connsiteX67" fmla="*/ 390070 w 602342"/>
              <a:gd name="connsiteY67" fmla="*/ 206828 h 1590675"/>
              <a:gd name="connsiteX68" fmla="*/ 395513 w 602342"/>
              <a:gd name="connsiteY68" fmla="*/ 198664 h 1590675"/>
              <a:gd name="connsiteX69" fmla="*/ 400956 w 602342"/>
              <a:gd name="connsiteY69" fmla="*/ 187778 h 1590675"/>
              <a:gd name="connsiteX70" fmla="*/ 411842 w 602342"/>
              <a:gd name="connsiteY70" fmla="*/ 171450 h 1590675"/>
              <a:gd name="connsiteX71" fmla="*/ 422727 w 602342"/>
              <a:gd name="connsiteY71" fmla="*/ 149678 h 1590675"/>
              <a:gd name="connsiteX72" fmla="*/ 428170 w 602342"/>
              <a:gd name="connsiteY72" fmla="*/ 136071 h 1590675"/>
              <a:gd name="connsiteX73" fmla="*/ 439056 w 602342"/>
              <a:gd name="connsiteY73" fmla="*/ 117021 h 1590675"/>
              <a:gd name="connsiteX74" fmla="*/ 441777 w 602342"/>
              <a:gd name="connsiteY74" fmla="*/ 108857 h 1590675"/>
              <a:gd name="connsiteX75" fmla="*/ 444499 w 602342"/>
              <a:gd name="connsiteY75" fmla="*/ 97971 h 1590675"/>
              <a:gd name="connsiteX76" fmla="*/ 449942 w 602342"/>
              <a:gd name="connsiteY76" fmla="*/ 87085 h 1590675"/>
              <a:gd name="connsiteX77" fmla="*/ 458106 w 602342"/>
              <a:gd name="connsiteY77" fmla="*/ 68035 h 1590675"/>
              <a:gd name="connsiteX78" fmla="*/ 460827 w 602342"/>
              <a:gd name="connsiteY78" fmla="*/ 54428 h 1590675"/>
              <a:gd name="connsiteX79" fmla="*/ 466270 w 602342"/>
              <a:gd name="connsiteY79" fmla="*/ 24493 h 1590675"/>
              <a:gd name="connsiteX80" fmla="*/ 471713 w 602342"/>
              <a:gd name="connsiteY80" fmla="*/ 8164 h 1590675"/>
              <a:gd name="connsiteX81" fmla="*/ 474435 w 602342"/>
              <a:gd name="connsiteY81" fmla="*/ 0 h 1590675"/>
              <a:gd name="connsiteX82" fmla="*/ 479877 w 602342"/>
              <a:gd name="connsiteY82" fmla="*/ 8164 h 1590675"/>
              <a:gd name="connsiteX83" fmla="*/ 485320 w 602342"/>
              <a:gd name="connsiteY83" fmla="*/ 38100 h 1590675"/>
              <a:gd name="connsiteX84" fmla="*/ 493485 w 602342"/>
              <a:gd name="connsiteY84" fmla="*/ 29935 h 1590675"/>
              <a:gd name="connsiteX85" fmla="*/ 498927 w 602342"/>
              <a:gd name="connsiteY85" fmla="*/ 19050 h 1590675"/>
              <a:gd name="connsiteX86" fmla="*/ 507092 w 602342"/>
              <a:gd name="connsiteY86" fmla="*/ 13607 h 1590675"/>
              <a:gd name="connsiteX87" fmla="*/ 509813 w 602342"/>
              <a:gd name="connsiteY87" fmla="*/ 2721 h 1590675"/>
              <a:gd name="connsiteX88" fmla="*/ 517977 w 602342"/>
              <a:gd name="connsiteY88" fmla="*/ 19050 h 1590675"/>
              <a:gd name="connsiteX89" fmla="*/ 515256 w 602342"/>
              <a:gd name="connsiteY89" fmla="*/ 57150 h 1590675"/>
              <a:gd name="connsiteX90" fmla="*/ 515256 w 602342"/>
              <a:gd name="connsiteY90" fmla="*/ 81643 h 1590675"/>
              <a:gd name="connsiteX91" fmla="*/ 539749 w 602342"/>
              <a:gd name="connsiteY91" fmla="*/ 54428 h 1590675"/>
              <a:gd name="connsiteX92" fmla="*/ 550635 w 602342"/>
              <a:gd name="connsiteY92" fmla="*/ 38100 h 1590675"/>
              <a:gd name="connsiteX93" fmla="*/ 556077 w 602342"/>
              <a:gd name="connsiteY93" fmla="*/ 27214 h 1590675"/>
              <a:gd name="connsiteX94" fmla="*/ 564242 w 602342"/>
              <a:gd name="connsiteY94" fmla="*/ 19050 h 1590675"/>
              <a:gd name="connsiteX95" fmla="*/ 566963 w 602342"/>
              <a:gd name="connsiteY95" fmla="*/ 29935 h 1590675"/>
              <a:gd name="connsiteX96" fmla="*/ 561520 w 602342"/>
              <a:gd name="connsiteY96" fmla="*/ 57150 h 1590675"/>
              <a:gd name="connsiteX97" fmla="*/ 558799 w 602342"/>
              <a:gd name="connsiteY97" fmla="*/ 73478 h 1590675"/>
              <a:gd name="connsiteX98" fmla="*/ 556077 w 602342"/>
              <a:gd name="connsiteY98" fmla="*/ 87085 h 1590675"/>
              <a:gd name="connsiteX99" fmla="*/ 561520 w 602342"/>
              <a:gd name="connsiteY99" fmla="*/ 95250 h 1590675"/>
              <a:gd name="connsiteX100" fmla="*/ 569685 w 602342"/>
              <a:gd name="connsiteY100" fmla="*/ 87085 h 1590675"/>
              <a:gd name="connsiteX101" fmla="*/ 580570 w 602342"/>
              <a:gd name="connsiteY101" fmla="*/ 68035 h 1590675"/>
              <a:gd name="connsiteX102" fmla="*/ 588735 w 602342"/>
              <a:gd name="connsiteY102" fmla="*/ 59871 h 1590675"/>
              <a:gd name="connsiteX103" fmla="*/ 594177 w 602342"/>
              <a:gd name="connsiteY103" fmla="*/ 43543 h 1590675"/>
              <a:gd name="connsiteX104" fmla="*/ 602342 w 602342"/>
              <a:gd name="connsiteY104" fmla="*/ 27214 h 1590675"/>
              <a:gd name="connsiteX105" fmla="*/ 599620 w 602342"/>
              <a:gd name="connsiteY105" fmla="*/ 76200 h 1590675"/>
              <a:gd name="connsiteX106" fmla="*/ 591456 w 602342"/>
              <a:gd name="connsiteY106" fmla="*/ 100693 h 1590675"/>
              <a:gd name="connsiteX107" fmla="*/ 583292 w 602342"/>
              <a:gd name="connsiteY107" fmla="*/ 130628 h 1590675"/>
              <a:gd name="connsiteX108" fmla="*/ 575127 w 602342"/>
              <a:gd name="connsiteY108" fmla="*/ 149678 h 1590675"/>
              <a:gd name="connsiteX109" fmla="*/ 569685 w 602342"/>
              <a:gd name="connsiteY109" fmla="*/ 166007 h 1590675"/>
              <a:gd name="connsiteX110" fmla="*/ 566963 w 602342"/>
              <a:gd name="connsiteY110" fmla="*/ 174171 h 1590675"/>
              <a:gd name="connsiteX111" fmla="*/ 564242 w 602342"/>
              <a:gd name="connsiteY111" fmla="*/ 190500 h 1590675"/>
              <a:gd name="connsiteX112" fmla="*/ 558799 w 602342"/>
              <a:gd name="connsiteY112" fmla="*/ 206828 h 1590675"/>
              <a:gd name="connsiteX113" fmla="*/ 556077 w 602342"/>
              <a:gd name="connsiteY113" fmla="*/ 214993 h 1590675"/>
              <a:gd name="connsiteX114" fmla="*/ 547913 w 602342"/>
              <a:gd name="connsiteY114" fmla="*/ 234043 h 1590675"/>
              <a:gd name="connsiteX115" fmla="*/ 545192 w 602342"/>
              <a:gd name="connsiteY115" fmla="*/ 242207 h 1590675"/>
              <a:gd name="connsiteX116" fmla="*/ 534306 w 602342"/>
              <a:gd name="connsiteY116" fmla="*/ 261257 h 1590675"/>
              <a:gd name="connsiteX117" fmla="*/ 526142 w 602342"/>
              <a:gd name="connsiteY117" fmla="*/ 277585 h 1590675"/>
              <a:gd name="connsiteX118" fmla="*/ 517977 w 602342"/>
              <a:gd name="connsiteY118" fmla="*/ 285750 h 1590675"/>
              <a:gd name="connsiteX119" fmla="*/ 501649 w 602342"/>
              <a:gd name="connsiteY119" fmla="*/ 310243 h 1590675"/>
              <a:gd name="connsiteX120" fmla="*/ 496206 w 602342"/>
              <a:gd name="connsiteY120" fmla="*/ 318407 h 1590675"/>
              <a:gd name="connsiteX121" fmla="*/ 488042 w 602342"/>
              <a:gd name="connsiteY121" fmla="*/ 334735 h 1590675"/>
              <a:gd name="connsiteX122" fmla="*/ 479877 w 602342"/>
              <a:gd name="connsiteY122" fmla="*/ 342900 h 1590675"/>
              <a:gd name="connsiteX123" fmla="*/ 468992 w 602342"/>
              <a:gd name="connsiteY123" fmla="*/ 359228 h 1590675"/>
              <a:gd name="connsiteX124" fmla="*/ 466270 w 602342"/>
              <a:gd name="connsiteY124" fmla="*/ 367393 h 1590675"/>
              <a:gd name="connsiteX125" fmla="*/ 458106 w 602342"/>
              <a:gd name="connsiteY125" fmla="*/ 372835 h 1590675"/>
              <a:gd name="connsiteX126" fmla="*/ 441777 w 602342"/>
              <a:gd name="connsiteY126" fmla="*/ 391885 h 1590675"/>
              <a:gd name="connsiteX127" fmla="*/ 433613 w 602342"/>
              <a:gd name="connsiteY127" fmla="*/ 397328 h 1590675"/>
              <a:gd name="connsiteX128" fmla="*/ 430892 w 602342"/>
              <a:gd name="connsiteY128" fmla="*/ 405493 h 1590675"/>
              <a:gd name="connsiteX129" fmla="*/ 414563 w 602342"/>
              <a:gd name="connsiteY129" fmla="*/ 424543 h 1590675"/>
              <a:gd name="connsiteX130" fmla="*/ 409120 w 602342"/>
              <a:gd name="connsiteY130" fmla="*/ 432707 h 1590675"/>
              <a:gd name="connsiteX131" fmla="*/ 400956 w 602342"/>
              <a:gd name="connsiteY131" fmla="*/ 438150 h 1590675"/>
              <a:gd name="connsiteX132" fmla="*/ 387349 w 602342"/>
              <a:gd name="connsiteY132" fmla="*/ 454478 h 1590675"/>
              <a:gd name="connsiteX133" fmla="*/ 379185 w 602342"/>
              <a:gd name="connsiteY133" fmla="*/ 462643 h 1590675"/>
              <a:gd name="connsiteX134" fmla="*/ 368299 w 602342"/>
              <a:gd name="connsiteY134" fmla="*/ 478971 h 1590675"/>
              <a:gd name="connsiteX135" fmla="*/ 357413 w 602342"/>
              <a:gd name="connsiteY135" fmla="*/ 495300 h 1590675"/>
              <a:gd name="connsiteX136" fmla="*/ 351970 w 602342"/>
              <a:gd name="connsiteY136" fmla="*/ 503464 h 1590675"/>
              <a:gd name="connsiteX137" fmla="*/ 346527 w 602342"/>
              <a:gd name="connsiteY137" fmla="*/ 511628 h 1590675"/>
              <a:gd name="connsiteX138" fmla="*/ 327477 w 602342"/>
              <a:gd name="connsiteY138" fmla="*/ 536121 h 1590675"/>
              <a:gd name="connsiteX139" fmla="*/ 322035 w 602342"/>
              <a:gd name="connsiteY139" fmla="*/ 544285 h 1590675"/>
              <a:gd name="connsiteX140" fmla="*/ 316592 w 602342"/>
              <a:gd name="connsiteY140" fmla="*/ 555171 h 1590675"/>
              <a:gd name="connsiteX141" fmla="*/ 311149 w 602342"/>
              <a:gd name="connsiteY141" fmla="*/ 563335 h 1590675"/>
              <a:gd name="connsiteX142" fmla="*/ 308427 w 602342"/>
              <a:gd name="connsiteY142" fmla="*/ 571500 h 1590675"/>
              <a:gd name="connsiteX143" fmla="*/ 302985 w 602342"/>
              <a:gd name="connsiteY143" fmla="*/ 579664 h 1590675"/>
              <a:gd name="connsiteX144" fmla="*/ 294820 w 602342"/>
              <a:gd name="connsiteY144" fmla="*/ 595993 h 1590675"/>
              <a:gd name="connsiteX145" fmla="*/ 289377 w 602342"/>
              <a:gd name="connsiteY145" fmla="*/ 612321 h 1590675"/>
              <a:gd name="connsiteX146" fmla="*/ 278492 w 602342"/>
              <a:gd name="connsiteY146" fmla="*/ 636814 h 1590675"/>
              <a:gd name="connsiteX147" fmla="*/ 273049 w 602342"/>
              <a:gd name="connsiteY147" fmla="*/ 653143 h 1590675"/>
              <a:gd name="connsiteX148" fmla="*/ 267606 w 602342"/>
              <a:gd name="connsiteY148" fmla="*/ 680357 h 1590675"/>
              <a:gd name="connsiteX149" fmla="*/ 264885 w 602342"/>
              <a:gd name="connsiteY149" fmla="*/ 691243 h 1590675"/>
              <a:gd name="connsiteX150" fmla="*/ 262163 w 602342"/>
              <a:gd name="connsiteY150" fmla="*/ 713014 h 1590675"/>
              <a:gd name="connsiteX151" fmla="*/ 253999 w 602342"/>
              <a:gd name="connsiteY151" fmla="*/ 742950 h 1590675"/>
              <a:gd name="connsiteX152" fmla="*/ 248556 w 602342"/>
              <a:gd name="connsiteY152" fmla="*/ 764721 h 1590675"/>
              <a:gd name="connsiteX153" fmla="*/ 245835 w 602342"/>
              <a:gd name="connsiteY153" fmla="*/ 791935 h 1590675"/>
              <a:gd name="connsiteX154" fmla="*/ 243113 w 602342"/>
              <a:gd name="connsiteY154" fmla="*/ 802821 h 1590675"/>
              <a:gd name="connsiteX155" fmla="*/ 237670 w 602342"/>
              <a:gd name="connsiteY155" fmla="*/ 838200 h 1590675"/>
              <a:gd name="connsiteX156" fmla="*/ 234949 w 602342"/>
              <a:gd name="connsiteY156" fmla="*/ 865414 h 1590675"/>
              <a:gd name="connsiteX157" fmla="*/ 232227 w 602342"/>
              <a:gd name="connsiteY157" fmla="*/ 898071 h 1590675"/>
              <a:gd name="connsiteX158" fmla="*/ 226785 w 602342"/>
              <a:gd name="connsiteY158" fmla="*/ 930728 h 1590675"/>
              <a:gd name="connsiteX159" fmla="*/ 224063 w 602342"/>
              <a:gd name="connsiteY159" fmla="*/ 957943 h 1590675"/>
              <a:gd name="connsiteX160" fmla="*/ 221342 w 602342"/>
              <a:gd name="connsiteY160" fmla="*/ 968828 h 1590675"/>
              <a:gd name="connsiteX161" fmla="*/ 215899 w 602342"/>
              <a:gd name="connsiteY161" fmla="*/ 1012371 h 1590675"/>
              <a:gd name="connsiteX162" fmla="*/ 213177 w 602342"/>
              <a:gd name="connsiteY162" fmla="*/ 1023257 h 1590675"/>
              <a:gd name="connsiteX163" fmla="*/ 210456 w 602342"/>
              <a:gd name="connsiteY163" fmla="*/ 1039585 h 1590675"/>
              <a:gd name="connsiteX164" fmla="*/ 205013 w 602342"/>
              <a:gd name="connsiteY164" fmla="*/ 1094014 h 1590675"/>
              <a:gd name="connsiteX165" fmla="*/ 199570 w 602342"/>
              <a:gd name="connsiteY165" fmla="*/ 1115785 h 1590675"/>
              <a:gd name="connsiteX166" fmla="*/ 196849 w 602342"/>
              <a:gd name="connsiteY166" fmla="*/ 1140278 h 1590675"/>
              <a:gd name="connsiteX167" fmla="*/ 188685 w 602342"/>
              <a:gd name="connsiteY167" fmla="*/ 1178378 h 1590675"/>
              <a:gd name="connsiteX168" fmla="*/ 185963 w 602342"/>
              <a:gd name="connsiteY168" fmla="*/ 1205593 h 1590675"/>
              <a:gd name="connsiteX169" fmla="*/ 183242 w 602342"/>
              <a:gd name="connsiteY169" fmla="*/ 1216478 h 1590675"/>
              <a:gd name="connsiteX170" fmla="*/ 180520 w 602342"/>
              <a:gd name="connsiteY170" fmla="*/ 1232807 h 1590675"/>
              <a:gd name="connsiteX171" fmla="*/ 175077 w 602342"/>
              <a:gd name="connsiteY171" fmla="*/ 1295400 h 1590675"/>
              <a:gd name="connsiteX172" fmla="*/ 172356 w 602342"/>
              <a:gd name="connsiteY172" fmla="*/ 1303564 h 1590675"/>
              <a:gd name="connsiteX173" fmla="*/ 169635 w 602342"/>
              <a:gd name="connsiteY173" fmla="*/ 1338943 h 1590675"/>
              <a:gd name="connsiteX174" fmla="*/ 166913 w 602342"/>
              <a:gd name="connsiteY174" fmla="*/ 1352550 h 1590675"/>
              <a:gd name="connsiteX175" fmla="*/ 164192 w 602342"/>
              <a:gd name="connsiteY175" fmla="*/ 1368878 h 1590675"/>
              <a:gd name="connsiteX176" fmla="*/ 161470 w 602342"/>
              <a:gd name="connsiteY176" fmla="*/ 1401535 h 1590675"/>
              <a:gd name="connsiteX177" fmla="*/ 156027 w 602342"/>
              <a:gd name="connsiteY177" fmla="*/ 1431471 h 1590675"/>
              <a:gd name="connsiteX178" fmla="*/ 150585 w 602342"/>
              <a:gd name="connsiteY178" fmla="*/ 1494064 h 1590675"/>
              <a:gd name="connsiteX179" fmla="*/ 153306 w 602342"/>
              <a:gd name="connsiteY179" fmla="*/ 1524000 h 1590675"/>
              <a:gd name="connsiteX180" fmla="*/ 150585 w 602342"/>
              <a:gd name="connsiteY180" fmla="*/ 1534885 h 1590675"/>
              <a:gd name="connsiteX181" fmla="*/ 142420 w 602342"/>
              <a:gd name="connsiteY181" fmla="*/ 1537607 h 1590675"/>
              <a:gd name="connsiteX182" fmla="*/ 115206 w 602342"/>
              <a:gd name="connsiteY182" fmla="*/ 1548493 h 1590675"/>
              <a:gd name="connsiteX183" fmla="*/ 74384 w 602342"/>
              <a:gd name="connsiteY183" fmla="*/ 1543050 h 1590675"/>
              <a:gd name="connsiteX184" fmla="*/ 22677 w 602342"/>
              <a:gd name="connsiteY184" fmla="*/ 1567543 h 1590675"/>
              <a:gd name="connsiteX185" fmla="*/ 907 w 602342"/>
              <a:gd name="connsiteY185" fmla="*/ 1586593 h 1590675"/>
              <a:gd name="connsiteX0" fmla="*/ 907 w 602342"/>
              <a:gd name="connsiteY0" fmla="*/ 1586593 h 1590675"/>
              <a:gd name="connsiteX1" fmla="*/ 11792 w 602342"/>
              <a:gd name="connsiteY1" fmla="*/ 1537607 h 1590675"/>
              <a:gd name="connsiteX2" fmla="*/ 19956 w 602342"/>
              <a:gd name="connsiteY2" fmla="*/ 1475014 h 1590675"/>
              <a:gd name="connsiteX3" fmla="*/ 25399 w 602342"/>
              <a:gd name="connsiteY3" fmla="*/ 1450521 h 1590675"/>
              <a:gd name="connsiteX4" fmla="*/ 28120 w 602342"/>
              <a:gd name="connsiteY4" fmla="*/ 1428750 h 1590675"/>
              <a:gd name="connsiteX5" fmla="*/ 30842 w 602342"/>
              <a:gd name="connsiteY5" fmla="*/ 1417864 h 1590675"/>
              <a:gd name="connsiteX6" fmla="*/ 33563 w 602342"/>
              <a:gd name="connsiteY6" fmla="*/ 1401535 h 1590675"/>
              <a:gd name="connsiteX7" fmla="*/ 36285 w 602342"/>
              <a:gd name="connsiteY7" fmla="*/ 1377043 h 1590675"/>
              <a:gd name="connsiteX8" fmla="*/ 39006 w 602342"/>
              <a:gd name="connsiteY8" fmla="*/ 1363435 h 1590675"/>
              <a:gd name="connsiteX9" fmla="*/ 41727 w 602342"/>
              <a:gd name="connsiteY9" fmla="*/ 1347107 h 1590675"/>
              <a:gd name="connsiteX10" fmla="*/ 47170 w 602342"/>
              <a:gd name="connsiteY10" fmla="*/ 1322614 h 1590675"/>
              <a:gd name="connsiteX11" fmla="*/ 52613 w 602342"/>
              <a:gd name="connsiteY11" fmla="*/ 1295400 h 1590675"/>
              <a:gd name="connsiteX12" fmla="*/ 58056 w 602342"/>
              <a:gd name="connsiteY12" fmla="*/ 1249135 h 1590675"/>
              <a:gd name="connsiteX13" fmla="*/ 63499 w 602342"/>
              <a:gd name="connsiteY13" fmla="*/ 1221921 h 1590675"/>
              <a:gd name="connsiteX14" fmla="*/ 68942 w 602342"/>
              <a:gd name="connsiteY14" fmla="*/ 1183821 h 1590675"/>
              <a:gd name="connsiteX15" fmla="*/ 74385 w 602342"/>
              <a:gd name="connsiteY15" fmla="*/ 1126671 h 1590675"/>
              <a:gd name="connsiteX16" fmla="*/ 77106 w 602342"/>
              <a:gd name="connsiteY16" fmla="*/ 1115785 h 1590675"/>
              <a:gd name="connsiteX17" fmla="*/ 82549 w 602342"/>
              <a:gd name="connsiteY17" fmla="*/ 1061357 h 1590675"/>
              <a:gd name="connsiteX18" fmla="*/ 85270 w 602342"/>
              <a:gd name="connsiteY18" fmla="*/ 1050471 h 1590675"/>
              <a:gd name="connsiteX19" fmla="*/ 87992 w 602342"/>
              <a:gd name="connsiteY19" fmla="*/ 1036864 h 1590675"/>
              <a:gd name="connsiteX20" fmla="*/ 93435 w 602342"/>
              <a:gd name="connsiteY20" fmla="*/ 1012371 h 1590675"/>
              <a:gd name="connsiteX21" fmla="*/ 98877 w 602342"/>
              <a:gd name="connsiteY21" fmla="*/ 974271 h 1590675"/>
              <a:gd name="connsiteX22" fmla="*/ 104320 w 602342"/>
              <a:gd name="connsiteY22" fmla="*/ 952500 h 1590675"/>
              <a:gd name="connsiteX23" fmla="*/ 107042 w 602342"/>
              <a:gd name="connsiteY23" fmla="*/ 941614 h 1590675"/>
              <a:gd name="connsiteX24" fmla="*/ 109763 w 602342"/>
              <a:gd name="connsiteY24" fmla="*/ 911678 h 1590675"/>
              <a:gd name="connsiteX25" fmla="*/ 112485 w 602342"/>
              <a:gd name="connsiteY25" fmla="*/ 892628 h 1590675"/>
              <a:gd name="connsiteX26" fmla="*/ 109763 w 602342"/>
              <a:gd name="connsiteY26" fmla="*/ 821871 h 1590675"/>
              <a:gd name="connsiteX27" fmla="*/ 115206 w 602342"/>
              <a:gd name="connsiteY27" fmla="*/ 742950 h 1590675"/>
              <a:gd name="connsiteX28" fmla="*/ 117927 w 602342"/>
              <a:gd name="connsiteY28" fmla="*/ 732064 h 1590675"/>
              <a:gd name="connsiteX29" fmla="*/ 120649 w 602342"/>
              <a:gd name="connsiteY29" fmla="*/ 696685 h 1590675"/>
              <a:gd name="connsiteX30" fmla="*/ 123370 w 602342"/>
              <a:gd name="connsiteY30" fmla="*/ 683078 h 1590675"/>
              <a:gd name="connsiteX31" fmla="*/ 126092 w 602342"/>
              <a:gd name="connsiteY31" fmla="*/ 666750 h 1590675"/>
              <a:gd name="connsiteX32" fmla="*/ 128813 w 602342"/>
              <a:gd name="connsiteY32" fmla="*/ 653143 h 1590675"/>
              <a:gd name="connsiteX33" fmla="*/ 131535 w 602342"/>
              <a:gd name="connsiteY33" fmla="*/ 628650 h 1590675"/>
              <a:gd name="connsiteX34" fmla="*/ 136977 w 602342"/>
              <a:gd name="connsiteY34" fmla="*/ 606878 h 1590675"/>
              <a:gd name="connsiteX35" fmla="*/ 139699 w 602342"/>
              <a:gd name="connsiteY35" fmla="*/ 595993 h 1590675"/>
              <a:gd name="connsiteX36" fmla="*/ 142420 w 602342"/>
              <a:gd name="connsiteY36" fmla="*/ 587828 h 1590675"/>
              <a:gd name="connsiteX37" fmla="*/ 145142 w 602342"/>
              <a:gd name="connsiteY37" fmla="*/ 571500 h 1590675"/>
              <a:gd name="connsiteX38" fmla="*/ 150585 w 602342"/>
              <a:gd name="connsiteY38" fmla="*/ 555171 h 1590675"/>
              <a:gd name="connsiteX39" fmla="*/ 153306 w 602342"/>
              <a:gd name="connsiteY39" fmla="*/ 547007 h 1590675"/>
              <a:gd name="connsiteX40" fmla="*/ 158749 w 602342"/>
              <a:gd name="connsiteY40" fmla="*/ 538843 h 1590675"/>
              <a:gd name="connsiteX41" fmla="*/ 166913 w 602342"/>
              <a:gd name="connsiteY41" fmla="*/ 519793 h 1590675"/>
              <a:gd name="connsiteX42" fmla="*/ 177799 w 602342"/>
              <a:gd name="connsiteY42" fmla="*/ 495300 h 1590675"/>
              <a:gd name="connsiteX43" fmla="*/ 183242 w 602342"/>
              <a:gd name="connsiteY43" fmla="*/ 478971 h 1590675"/>
              <a:gd name="connsiteX44" fmla="*/ 199570 w 602342"/>
              <a:gd name="connsiteY44" fmla="*/ 454478 h 1590675"/>
              <a:gd name="connsiteX45" fmla="*/ 205013 w 602342"/>
              <a:gd name="connsiteY45" fmla="*/ 446314 h 1590675"/>
              <a:gd name="connsiteX46" fmla="*/ 210456 w 602342"/>
              <a:gd name="connsiteY46" fmla="*/ 438150 h 1590675"/>
              <a:gd name="connsiteX47" fmla="*/ 218620 w 602342"/>
              <a:gd name="connsiteY47" fmla="*/ 429985 h 1590675"/>
              <a:gd name="connsiteX48" fmla="*/ 226785 w 602342"/>
              <a:gd name="connsiteY48" fmla="*/ 419100 h 1590675"/>
              <a:gd name="connsiteX49" fmla="*/ 232227 w 602342"/>
              <a:gd name="connsiteY49" fmla="*/ 410935 h 1590675"/>
              <a:gd name="connsiteX50" fmla="*/ 240392 w 602342"/>
              <a:gd name="connsiteY50" fmla="*/ 402771 h 1590675"/>
              <a:gd name="connsiteX51" fmla="*/ 251277 w 602342"/>
              <a:gd name="connsiteY51" fmla="*/ 386443 h 1590675"/>
              <a:gd name="connsiteX52" fmla="*/ 267606 w 602342"/>
              <a:gd name="connsiteY52" fmla="*/ 370114 h 1590675"/>
              <a:gd name="connsiteX53" fmla="*/ 289377 w 602342"/>
              <a:gd name="connsiteY53" fmla="*/ 348343 h 1590675"/>
              <a:gd name="connsiteX54" fmla="*/ 302985 w 602342"/>
              <a:gd name="connsiteY54" fmla="*/ 329293 h 1590675"/>
              <a:gd name="connsiteX55" fmla="*/ 311149 w 602342"/>
              <a:gd name="connsiteY55" fmla="*/ 321128 h 1590675"/>
              <a:gd name="connsiteX56" fmla="*/ 316592 w 602342"/>
              <a:gd name="connsiteY56" fmla="*/ 312964 h 1590675"/>
              <a:gd name="connsiteX57" fmla="*/ 324756 w 602342"/>
              <a:gd name="connsiteY57" fmla="*/ 304800 h 1590675"/>
              <a:gd name="connsiteX58" fmla="*/ 330199 w 602342"/>
              <a:gd name="connsiteY58" fmla="*/ 296635 h 1590675"/>
              <a:gd name="connsiteX59" fmla="*/ 338363 w 602342"/>
              <a:gd name="connsiteY59" fmla="*/ 291193 h 1590675"/>
              <a:gd name="connsiteX60" fmla="*/ 349249 w 602342"/>
              <a:gd name="connsiteY60" fmla="*/ 274864 h 1590675"/>
              <a:gd name="connsiteX61" fmla="*/ 351970 w 602342"/>
              <a:gd name="connsiteY61" fmla="*/ 266700 h 1590675"/>
              <a:gd name="connsiteX62" fmla="*/ 360135 w 602342"/>
              <a:gd name="connsiteY62" fmla="*/ 261257 h 1590675"/>
              <a:gd name="connsiteX63" fmla="*/ 371020 w 602342"/>
              <a:gd name="connsiteY63" fmla="*/ 242207 h 1590675"/>
              <a:gd name="connsiteX64" fmla="*/ 376463 w 602342"/>
              <a:gd name="connsiteY64" fmla="*/ 234043 h 1590675"/>
              <a:gd name="connsiteX65" fmla="*/ 379185 w 602342"/>
              <a:gd name="connsiteY65" fmla="*/ 225878 h 1590675"/>
              <a:gd name="connsiteX66" fmla="*/ 387349 w 602342"/>
              <a:gd name="connsiteY66" fmla="*/ 217714 h 1590675"/>
              <a:gd name="connsiteX67" fmla="*/ 390070 w 602342"/>
              <a:gd name="connsiteY67" fmla="*/ 206828 h 1590675"/>
              <a:gd name="connsiteX68" fmla="*/ 395513 w 602342"/>
              <a:gd name="connsiteY68" fmla="*/ 198664 h 1590675"/>
              <a:gd name="connsiteX69" fmla="*/ 400956 w 602342"/>
              <a:gd name="connsiteY69" fmla="*/ 187778 h 1590675"/>
              <a:gd name="connsiteX70" fmla="*/ 411842 w 602342"/>
              <a:gd name="connsiteY70" fmla="*/ 171450 h 1590675"/>
              <a:gd name="connsiteX71" fmla="*/ 422727 w 602342"/>
              <a:gd name="connsiteY71" fmla="*/ 149678 h 1590675"/>
              <a:gd name="connsiteX72" fmla="*/ 428170 w 602342"/>
              <a:gd name="connsiteY72" fmla="*/ 136071 h 1590675"/>
              <a:gd name="connsiteX73" fmla="*/ 439056 w 602342"/>
              <a:gd name="connsiteY73" fmla="*/ 117021 h 1590675"/>
              <a:gd name="connsiteX74" fmla="*/ 441777 w 602342"/>
              <a:gd name="connsiteY74" fmla="*/ 108857 h 1590675"/>
              <a:gd name="connsiteX75" fmla="*/ 444499 w 602342"/>
              <a:gd name="connsiteY75" fmla="*/ 97971 h 1590675"/>
              <a:gd name="connsiteX76" fmla="*/ 449942 w 602342"/>
              <a:gd name="connsiteY76" fmla="*/ 87085 h 1590675"/>
              <a:gd name="connsiteX77" fmla="*/ 458106 w 602342"/>
              <a:gd name="connsiteY77" fmla="*/ 68035 h 1590675"/>
              <a:gd name="connsiteX78" fmla="*/ 460827 w 602342"/>
              <a:gd name="connsiteY78" fmla="*/ 54428 h 1590675"/>
              <a:gd name="connsiteX79" fmla="*/ 466270 w 602342"/>
              <a:gd name="connsiteY79" fmla="*/ 24493 h 1590675"/>
              <a:gd name="connsiteX80" fmla="*/ 471713 w 602342"/>
              <a:gd name="connsiteY80" fmla="*/ 8164 h 1590675"/>
              <a:gd name="connsiteX81" fmla="*/ 474435 w 602342"/>
              <a:gd name="connsiteY81" fmla="*/ 0 h 1590675"/>
              <a:gd name="connsiteX82" fmla="*/ 479877 w 602342"/>
              <a:gd name="connsiteY82" fmla="*/ 8164 h 1590675"/>
              <a:gd name="connsiteX83" fmla="*/ 485320 w 602342"/>
              <a:gd name="connsiteY83" fmla="*/ 38100 h 1590675"/>
              <a:gd name="connsiteX84" fmla="*/ 493485 w 602342"/>
              <a:gd name="connsiteY84" fmla="*/ 29935 h 1590675"/>
              <a:gd name="connsiteX85" fmla="*/ 498927 w 602342"/>
              <a:gd name="connsiteY85" fmla="*/ 19050 h 1590675"/>
              <a:gd name="connsiteX86" fmla="*/ 507092 w 602342"/>
              <a:gd name="connsiteY86" fmla="*/ 13607 h 1590675"/>
              <a:gd name="connsiteX87" fmla="*/ 509813 w 602342"/>
              <a:gd name="connsiteY87" fmla="*/ 2721 h 1590675"/>
              <a:gd name="connsiteX88" fmla="*/ 517977 w 602342"/>
              <a:gd name="connsiteY88" fmla="*/ 19050 h 1590675"/>
              <a:gd name="connsiteX89" fmla="*/ 515256 w 602342"/>
              <a:gd name="connsiteY89" fmla="*/ 57150 h 1590675"/>
              <a:gd name="connsiteX90" fmla="*/ 515256 w 602342"/>
              <a:gd name="connsiteY90" fmla="*/ 81643 h 1590675"/>
              <a:gd name="connsiteX91" fmla="*/ 539749 w 602342"/>
              <a:gd name="connsiteY91" fmla="*/ 54428 h 1590675"/>
              <a:gd name="connsiteX92" fmla="*/ 550635 w 602342"/>
              <a:gd name="connsiteY92" fmla="*/ 38100 h 1590675"/>
              <a:gd name="connsiteX93" fmla="*/ 556077 w 602342"/>
              <a:gd name="connsiteY93" fmla="*/ 27214 h 1590675"/>
              <a:gd name="connsiteX94" fmla="*/ 564242 w 602342"/>
              <a:gd name="connsiteY94" fmla="*/ 19050 h 1590675"/>
              <a:gd name="connsiteX95" fmla="*/ 566963 w 602342"/>
              <a:gd name="connsiteY95" fmla="*/ 29935 h 1590675"/>
              <a:gd name="connsiteX96" fmla="*/ 561520 w 602342"/>
              <a:gd name="connsiteY96" fmla="*/ 57150 h 1590675"/>
              <a:gd name="connsiteX97" fmla="*/ 558799 w 602342"/>
              <a:gd name="connsiteY97" fmla="*/ 73478 h 1590675"/>
              <a:gd name="connsiteX98" fmla="*/ 556077 w 602342"/>
              <a:gd name="connsiteY98" fmla="*/ 87085 h 1590675"/>
              <a:gd name="connsiteX99" fmla="*/ 561520 w 602342"/>
              <a:gd name="connsiteY99" fmla="*/ 95250 h 1590675"/>
              <a:gd name="connsiteX100" fmla="*/ 569685 w 602342"/>
              <a:gd name="connsiteY100" fmla="*/ 87085 h 1590675"/>
              <a:gd name="connsiteX101" fmla="*/ 580570 w 602342"/>
              <a:gd name="connsiteY101" fmla="*/ 68035 h 1590675"/>
              <a:gd name="connsiteX102" fmla="*/ 588735 w 602342"/>
              <a:gd name="connsiteY102" fmla="*/ 59871 h 1590675"/>
              <a:gd name="connsiteX103" fmla="*/ 594177 w 602342"/>
              <a:gd name="connsiteY103" fmla="*/ 43543 h 1590675"/>
              <a:gd name="connsiteX104" fmla="*/ 602342 w 602342"/>
              <a:gd name="connsiteY104" fmla="*/ 27214 h 1590675"/>
              <a:gd name="connsiteX105" fmla="*/ 599620 w 602342"/>
              <a:gd name="connsiteY105" fmla="*/ 76200 h 1590675"/>
              <a:gd name="connsiteX106" fmla="*/ 591456 w 602342"/>
              <a:gd name="connsiteY106" fmla="*/ 100693 h 1590675"/>
              <a:gd name="connsiteX107" fmla="*/ 583292 w 602342"/>
              <a:gd name="connsiteY107" fmla="*/ 130628 h 1590675"/>
              <a:gd name="connsiteX108" fmla="*/ 575127 w 602342"/>
              <a:gd name="connsiteY108" fmla="*/ 149678 h 1590675"/>
              <a:gd name="connsiteX109" fmla="*/ 569685 w 602342"/>
              <a:gd name="connsiteY109" fmla="*/ 166007 h 1590675"/>
              <a:gd name="connsiteX110" fmla="*/ 566963 w 602342"/>
              <a:gd name="connsiteY110" fmla="*/ 174171 h 1590675"/>
              <a:gd name="connsiteX111" fmla="*/ 564242 w 602342"/>
              <a:gd name="connsiteY111" fmla="*/ 190500 h 1590675"/>
              <a:gd name="connsiteX112" fmla="*/ 558799 w 602342"/>
              <a:gd name="connsiteY112" fmla="*/ 206828 h 1590675"/>
              <a:gd name="connsiteX113" fmla="*/ 556077 w 602342"/>
              <a:gd name="connsiteY113" fmla="*/ 214993 h 1590675"/>
              <a:gd name="connsiteX114" fmla="*/ 547913 w 602342"/>
              <a:gd name="connsiteY114" fmla="*/ 234043 h 1590675"/>
              <a:gd name="connsiteX115" fmla="*/ 545192 w 602342"/>
              <a:gd name="connsiteY115" fmla="*/ 242207 h 1590675"/>
              <a:gd name="connsiteX116" fmla="*/ 534306 w 602342"/>
              <a:gd name="connsiteY116" fmla="*/ 261257 h 1590675"/>
              <a:gd name="connsiteX117" fmla="*/ 526142 w 602342"/>
              <a:gd name="connsiteY117" fmla="*/ 277585 h 1590675"/>
              <a:gd name="connsiteX118" fmla="*/ 517977 w 602342"/>
              <a:gd name="connsiteY118" fmla="*/ 285750 h 1590675"/>
              <a:gd name="connsiteX119" fmla="*/ 501649 w 602342"/>
              <a:gd name="connsiteY119" fmla="*/ 310243 h 1590675"/>
              <a:gd name="connsiteX120" fmla="*/ 496206 w 602342"/>
              <a:gd name="connsiteY120" fmla="*/ 318407 h 1590675"/>
              <a:gd name="connsiteX121" fmla="*/ 488042 w 602342"/>
              <a:gd name="connsiteY121" fmla="*/ 334735 h 1590675"/>
              <a:gd name="connsiteX122" fmla="*/ 479877 w 602342"/>
              <a:gd name="connsiteY122" fmla="*/ 342900 h 1590675"/>
              <a:gd name="connsiteX123" fmla="*/ 468992 w 602342"/>
              <a:gd name="connsiteY123" fmla="*/ 359228 h 1590675"/>
              <a:gd name="connsiteX124" fmla="*/ 466270 w 602342"/>
              <a:gd name="connsiteY124" fmla="*/ 367393 h 1590675"/>
              <a:gd name="connsiteX125" fmla="*/ 458106 w 602342"/>
              <a:gd name="connsiteY125" fmla="*/ 372835 h 1590675"/>
              <a:gd name="connsiteX126" fmla="*/ 441777 w 602342"/>
              <a:gd name="connsiteY126" fmla="*/ 391885 h 1590675"/>
              <a:gd name="connsiteX127" fmla="*/ 433613 w 602342"/>
              <a:gd name="connsiteY127" fmla="*/ 397328 h 1590675"/>
              <a:gd name="connsiteX128" fmla="*/ 430892 w 602342"/>
              <a:gd name="connsiteY128" fmla="*/ 405493 h 1590675"/>
              <a:gd name="connsiteX129" fmla="*/ 414563 w 602342"/>
              <a:gd name="connsiteY129" fmla="*/ 424543 h 1590675"/>
              <a:gd name="connsiteX130" fmla="*/ 409120 w 602342"/>
              <a:gd name="connsiteY130" fmla="*/ 432707 h 1590675"/>
              <a:gd name="connsiteX131" fmla="*/ 400956 w 602342"/>
              <a:gd name="connsiteY131" fmla="*/ 438150 h 1590675"/>
              <a:gd name="connsiteX132" fmla="*/ 387349 w 602342"/>
              <a:gd name="connsiteY132" fmla="*/ 454478 h 1590675"/>
              <a:gd name="connsiteX133" fmla="*/ 379185 w 602342"/>
              <a:gd name="connsiteY133" fmla="*/ 462643 h 1590675"/>
              <a:gd name="connsiteX134" fmla="*/ 368299 w 602342"/>
              <a:gd name="connsiteY134" fmla="*/ 478971 h 1590675"/>
              <a:gd name="connsiteX135" fmla="*/ 357413 w 602342"/>
              <a:gd name="connsiteY135" fmla="*/ 495300 h 1590675"/>
              <a:gd name="connsiteX136" fmla="*/ 351970 w 602342"/>
              <a:gd name="connsiteY136" fmla="*/ 503464 h 1590675"/>
              <a:gd name="connsiteX137" fmla="*/ 346527 w 602342"/>
              <a:gd name="connsiteY137" fmla="*/ 511628 h 1590675"/>
              <a:gd name="connsiteX138" fmla="*/ 327477 w 602342"/>
              <a:gd name="connsiteY138" fmla="*/ 536121 h 1590675"/>
              <a:gd name="connsiteX139" fmla="*/ 322035 w 602342"/>
              <a:gd name="connsiteY139" fmla="*/ 544285 h 1590675"/>
              <a:gd name="connsiteX140" fmla="*/ 316592 w 602342"/>
              <a:gd name="connsiteY140" fmla="*/ 555171 h 1590675"/>
              <a:gd name="connsiteX141" fmla="*/ 311149 w 602342"/>
              <a:gd name="connsiteY141" fmla="*/ 563335 h 1590675"/>
              <a:gd name="connsiteX142" fmla="*/ 308427 w 602342"/>
              <a:gd name="connsiteY142" fmla="*/ 571500 h 1590675"/>
              <a:gd name="connsiteX143" fmla="*/ 302985 w 602342"/>
              <a:gd name="connsiteY143" fmla="*/ 579664 h 1590675"/>
              <a:gd name="connsiteX144" fmla="*/ 294820 w 602342"/>
              <a:gd name="connsiteY144" fmla="*/ 595993 h 1590675"/>
              <a:gd name="connsiteX145" fmla="*/ 289377 w 602342"/>
              <a:gd name="connsiteY145" fmla="*/ 612321 h 1590675"/>
              <a:gd name="connsiteX146" fmla="*/ 278492 w 602342"/>
              <a:gd name="connsiteY146" fmla="*/ 636814 h 1590675"/>
              <a:gd name="connsiteX147" fmla="*/ 273049 w 602342"/>
              <a:gd name="connsiteY147" fmla="*/ 653143 h 1590675"/>
              <a:gd name="connsiteX148" fmla="*/ 267606 w 602342"/>
              <a:gd name="connsiteY148" fmla="*/ 680357 h 1590675"/>
              <a:gd name="connsiteX149" fmla="*/ 264885 w 602342"/>
              <a:gd name="connsiteY149" fmla="*/ 691243 h 1590675"/>
              <a:gd name="connsiteX150" fmla="*/ 262163 w 602342"/>
              <a:gd name="connsiteY150" fmla="*/ 713014 h 1590675"/>
              <a:gd name="connsiteX151" fmla="*/ 253999 w 602342"/>
              <a:gd name="connsiteY151" fmla="*/ 742950 h 1590675"/>
              <a:gd name="connsiteX152" fmla="*/ 248556 w 602342"/>
              <a:gd name="connsiteY152" fmla="*/ 764721 h 1590675"/>
              <a:gd name="connsiteX153" fmla="*/ 245835 w 602342"/>
              <a:gd name="connsiteY153" fmla="*/ 791935 h 1590675"/>
              <a:gd name="connsiteX154" fmla="*/ 243113 w 602342"/>
              <a:gd name="connsiteY154" fmla="*/ 802821 h 1590675"/>
              <a:gd name="connsiteX155" fmla="*/ 237670 w 602342"/>
              <a:gd name="connsiteY155" fmla="*/ 838200 h 1590675"/>
              <a:gd name="connsiteX156" fmla="*/ 234949 w 602342"/>
              <a:gd name="connsiteY156" fmla="*/ 865414 h 1590675"/>
              <a:gd name="connsiteX157" fmla="*/ 232227 w 602342"/>
              <a:gd name="connsiteY157" fmla="*/ 898071 h 1590675"/>
              <a:gd name="connsiteX158" fmla="*/ 226785 w 602342"/>
              <a:gd name="connsiteY158" fmla="*/ 930728 h 1590675"/>
              <a:gd name="connsiteX159" fmla="*/ 224063 w 602342"/>
              <a:gd name="connsiteY159" fmla="*/ 957943 h 1590675"/>
              <a:gd name="connsiteX160" fmla="*/ 221342 w 602342"/>
              <a:gd name="connsiteY160" fmla="*/ 968828 h 1590675"/>
              <a:gd name="connsiteX161" fmla="*/ 215899 w 602342"/>
              <a:gd name="connsiteY161" fmla="*/ 1012371 h 1590675"/>
              <a:gd name="connsiteX162" fmla="*/ 213177 w 602342"/>
              <a:gd name="connsiteY162" fmla="*/ 1023257 h 1590675"/>
              <a:gd name="connsiteX163" fmla="*/ 210456 w 602342"/>
              <a:gd name="connsiteY163" fmla="*/ 1039585 h 1590675"/>
              <a:gd name="connsiteX164" fmla="*/ 205013 w 602342"/>
              <a:gd name="connsiteY164" fmla="*/ 1094014 h 1590675"/>
              <a:gd name="connsiteX165" fmla="*/ 199570 w 602342"/>
              <a:gd name="connsiteY165" fmla="*/ 1115785 h 1590675"/>
              <a:gd name="connsiteX166" fmla="*/ 196849 w 602342"/>
              <a:gd name="connsiteY166" fmla="*/ 1140278 h 1590675"/>
              <a:gd name="connsiteX167" fmla="*/ 188685 w 602342"/>
              <a:gd name="connsiteY167" fmla="*/ 1178378 h 1590675"/>
              <a:gd name="connsiteX168" fmla="*/ 185963 w 602342"/>
              <a:gd name="connsiteY168" fmla="*/ 1205593 h 1590675"/>
              <a:gd name="connsiteX169" fmla="*/ 183242 w 602342"/>
              <a:gd name="connsiteY169" fmla="*/ 1216478 h 1590675"/>
              <a:gd name="connsiteX170" fmla="*/ 180520 w 602342"/>
              <a:gd name="connsiteY170" fmla="*/ 1232807 h 1590675"/>
              <a:gd name="connsiteX171" fmla="*/ 175077 w 602342"/>
              <a:gd name="connsiteY171" fmla="*/ 1295400 h 1590675"/>
              <a:gd name="connsiteX172" fmla="*/ 172356 w 602342"/>
              <a:gd name="connsiteY172" fmla="*/ 1303564 h 1590675"/>
              <a:gd name="connsiteX173" fmla="*/ 169635 w 602342"/>
              <a:gd name="connsiteY173" fmla="*/ 1338943 h 1590675"/>
              <a:gd name="connsiteX174" fmla="*/ 166913 w 602342"/>
              <a:gd name="connsiteY174" fmla="*/ 1352550 h 1590675"/>
              <a:gd name="connsiteX175" fmla="*/ 164192 w 602342"/>
              <a:gd name="connsiteY175" fmla="*/ 1368878 h 1590675"/>
              <a:gd name="connsiteX176" fmla="*/ 161470 w 602342"/>
              <a:gd name="connsiteY176" fmla="*/ 1401535 h 1590675"/>
              <a:gd name="connsiteX177" fmla="*/ 156027 w 602342"/>
              <a:gd name="connsiteY177" fmla="*/ 1431471 h 1590675"/>
              <a:gd name="connsiteX178" fmla="*/ 150585 w 602342"/>
              <a:gd name="connsiteY178" fmla="*/ 1494064 h 1590675"/>
              <a:gd name="connsiteX179" fmla="*/ 153306 w 602342"/>
              <a:gd name="connsiteY179" fmla="*/ 1524000 h 1590675"/>
              <a:gd name="connsiteX180" fmla="*/ 150585 w 602342"/>
              <a:gd name="connsiteY180" fmla="*/ 1534885 h 1590675"/>
              <a:gd name="connsiteX181" fmla="*/ 142420 w 602342"/>
              <a:gd name="connsiteY181" fmla="*/ 1537607 h 1590675"/>
              <a:gd name="connsiteX182" fmla="*/ 115206 w 602342"/>
              <a:gd name="connsiteY182" fmla="*/ 1537608 h 1590675"/>
              <a:gd name="connsiteX183" fmla="*/ 74384 w 602342"/>
              <a:gd name="connsiteY183" fmla="*/ 1543050 h 1590675"/>
              <a:gd name="connsiteX184" fmla="*/ 22677 w 602342"/>
              <a:gd name="connsiteY184" fmla="*/ 1567543 h 1590675"/>
              <a:gd name="connsiteX185" fmla="*/ 907 w 602342"/>
              <a:gd name="connsiteY185" fmla="*/ 1586593 h 1590675"/>
              <a:gd name="connsiteX0" fmla="*/ 907 w 602342"/>
              <a:gd name="connsiteY0" fmla="*/ 1586593 h 1590675"/>
              <a:gd name="connsiteX1" fmla="*/ 11792 w 602342"/>
              <a:gd name="connsiteY1" fmla="*/ 1537607 h 1590675"/>
              <a:gd name="connsiteX2" fmla="*/ 19956 w 602342"/>
              <a:gd name="connsiteY2" fmla="*/ 1475014 h 1590675"/>
              <a:gd name="connsiteX3" fmla="*/ 25399 w 602342"/>
              <a:gd name="connsiteY3" fmla="*/ 1450521 h 1590675"/>
              <a:gd name="connsiteX4" fmla="*/ 28120 w 602342"/>
              <a:gd name="connsiteY4" fmla="*/ 1428750 h 1590675"/>
              <a:gd name="connsiteX5" fmla="*/ 30842 w 602342"/>
              <a:gd name="connsiteY5" fmla="*/ 1417864 h 1590675"/>
              <a:gd name="connsiteX6" fmla="*/ 33563 w 602342"/>
              <a:gd name="connsiteY6" fmla="*/ 1401535 h 1590675"/>
              <a:gd name="connsiteX7" fmla="*/ 36285 w 602342"/>
              <a:gd name="connsiteY7" fmla="*/ 1377043 h 1590675"/>
              <a:gd name="connsiteX8" fmla="*/ 39006 w 602342"/>
              <a:gd name="connsiteY8" fmla="*/ 1363435 h 1590675"/>
              <a:gd name="connsiteX9" fmla="*/ 41727 w 602342"/>
              <a:gd name="connsiteY9" fmla="*/ 1347107 h 1590675"/>
              <a:gd name="connsiteX10" fmla="*/ 47170 w 602342"/>
              <a:gd name="connsiteY10" fmla="*/ 1322614 h 1590675"/>
              <a:gd name="connsiteX11" fmla="*/ 52613 w 602342"/>
              <a:gd name="connsiteY11" fmla="*/ 1295400 h 1590675"/>
              <a:gd name="connsiteX12" fmla="*/ 58056 w 602342"/>
              <a:gd name="connsiteY12" fmla="*/ 1249135 h 1590675"/>
              <a:gd name="connsiteX13" fmla="*/ 63499 w 602342"/>
              <a:gd name="connsiteY13" fmla="*/ 1221921 h 1590675"/>
              <a:gd name="connsiteX14" fmla="*/ 68942 w 602342"/>
              <a:gd name="connsiteY14" fmla="*/ 1183821 h 1590675"/>
              <a:gd name="connsiteX15" fmla="*/ 74385 w 602342"/>
              <a:gd name="connsiteY15" fmla="*/ 1126671 h 1590675"/>
              <a:gd name="connsiteX16" fmla="*/ 77106 w 602342"/>
              <a:gd name="connsiteY16" fmla="*/ 1115785 h 1590675"/>
              <a:gd name="connsiteX17" fmla="*/ 82549 w 602342"/>
              <a:gd name="connsiteY17" fmla="*/ 1061357 h 1590675"/>
              <a:gd name="connsiteX18" fmla="*/ 85270 w 602342"/>
              <a:gd name="connsiteY18" fmla="*/ 1050471 h 1590675"/>
              <a:gd name="connsiteX19" fmla="*/ 87992 w 602342"/>
              <a:gd name="connsiteY19" fmla="*/ 1036864 h 1590675"/>
              <a:gd name="connsiteX20" fmla="*/ 93435 w 602342"/>
              <a:gd name="connsiteY20" fmla="*/ 1012371 h 1590675"/>
              <a:gd name="connsiteX21" fmla="*/ 98877 w 602342"/>
              <a:gd name="connsiteY21" fmla="*/ 974271 h 1590675"/>
              <a:gd name="connsiteX22" fmla="*/ 104320 w 602342"/>
              <a:gd name="connsiteY22" fmla="*/ 952500 h 1590675"/>
              <a:gd name="connsiteX23" fmla="*/ 107042 w 602342"/>
              <a:gd name="connsiteY23" fmla="*/ 941614 h 1590675"/>
              <a:gd name="connsiteX24" fmla="*/ 109763 w 602342"/>
              <a:gd name="connsiteY24" fmla="*/ 911678 h 1590675"/>
              <a:gd name="connsiteX25" fmla="*/ 112485 w 602342"/>
              <a:gd name="connsiteY25" fmla="*/ 892628 h 1590675"/>
              <a:gd name="connsiteX26" fmla="*/ 109763 w 602342"/>
              <a:gd name="connsiteY26" fmla="*/ 821871 h 1590675"/>
              <a:gd name="connsiteX27" fmla="*/ 115206 w 602342"/>
              <a:gd name="connsiteY27" fmla="*/ 742950 h 1590675"/>
              <a:gd name="connsiteX28" fmla="*/ 117927 w 602342"/>
              <a:gd name="connsiteY28" fmla="*/ 732064 h 1590675"/>
              <a:gd name="connsiteX29" fmla="*/ 120649 w 602342"/>
              <a:gd name="connsiteY29" fmla="*/ 696685 h 1590675"/>
              <a:gd name="connsiteX30" fmla="*/ 123370 w 602342"/>
              <a:gd name="connsiteY30" fmla="*/ 683078 h 1590675"/>
              <a:gd name="connsiteX31" fmla="*/ 126092 w 602342"/>
              <a:gd name="connsiteY31" fmla="*/ 666750 h 1590675"/>
              <a:gd name="connsiteX32" fmla="*/ 128813 w 602342"/>
              <a:gd name="connsiteY32" fmla="*/ 653143 h 1590675"/>
              <a:gd name="connsiteX33" fmla="*/ 131535 w 602342"/>
              <a:gd name="connsiteY33" fmla="*/ 628650 h 1590675"/>
              <a:gd name="connsiteX34" fmla="*/ 136977 w 602342"/>
              <a:gd name="connsiteY34" fmla="*/ 606878 h 1590675"/>
              <a:gd name="connsiteX35" fmla="*/ 139699 w 602342"/>
              <a:gd name="connsiteY35" fmla="*/ 595993 h 1590675"/>
              <a:gd name="connsiteX36" fmla="*/ 142420 w 602342"/>
              <a:gd name="connsiteY36" fmla="*/ 587828 h 1590675"/>
              <a:gd name="connsiteX37" fmla="*/ 145142 w 602342"/>
              <a:gd name="connsiteY37" fmla="*/ 571500 h 1590675"/>
              <a:gd name="connsiteX38" fmla="*/ 150585 w 602342"/>
              <a:gd name="connsiteY38" fmla="*/ 555171 h 1590675"/>
              <a:gd name="connsiteX39" fmla="*/ 153306 w 602342"/>
              <a:gd name="connsiteY39" fmla="*/ 547007 h 1590675"/>
              <a:gd name="connsiteX40" fmla="*/ 158749 w 602342"/>
              <a:gd name="connsiteY40" fmla="*/ 538843 h 1590675"/>
              <a:gd name="connsiteX41" fmla="*/ 166913 w 602342"/>
              <a:gd name="connsiteY41" fmla="*/ 519793 h 1590675"/>
              <a:gd name="connsiteX42" fmla="*/ 177799 w 602342"/>
              <a:gd name="connsiteY42" fmla="*/ 495300 h 1590675"/>
              <a:gd name="connsiteX43" fmla="*/ 183242 w 602342"/>
              <a:gd name="connsiteY43" fmla="*/ 478971 h 1590675"/>
              <a:gd name="connsiteX44" fmla="*/ 199570 w 602342"/>
              <a:gd name="connsiteY44" fmla="*/ 454478 h 1590675"/>
              <a:gd name="connsiteX45" fmla="*/ 205013 w 602342"/>
              <a:gd name="connsiteY45" fmla="*/ 446314 h 1590675"/>
              <a:gd name="connsiteX46" fmla="*/ 210456 w 602342"/>
              <a:gd name="connsiteY46" fmla="*/ 438150 h 1590675"/>
              <a:gd name="connsiteX47" fmla="*/ 218620 w 602342"/>
              <a:gd name="connsiteY47" fmla="*/ 429985 h 1590675"/>
              <a:gd name="connsiteX48" fmla="*/ 226785 w 602342"/>
              <a:gd name="connsiteY48" fmla="*/ 419100 h 1590675"/>
              <a:gd name="connsiteX49" fmla="*/ 232227 w 602342"/>
              <a:gd name="connsiteY49" fmla="*/ 410935 h 1590675"/>
              <a:gd name="connsiteX50" fmla="*/ 240392 w 602342"/>
              <a:gd name="connsiteY50" fmla="*/ 402771 h 1590675"/>
              <a:gd name="connsiteX51" fmla="*/ 251277 w 602342"/>
              <a:gd name="connsiteY51" fmla="*/ 386443 h 1590675"/>
              <a:gd name="connsiteX52" fmla="*/ 267606 w 602342"/>
              <a:gd name="connsiteY52" fmla="*/ 370114 h 1590675"/>
              <a:gd name="connsiteX53" fmla="*/ 289377 w 602342"/>
              <a:gd name="connsiteY53" fmla="*/ 348343 h 1590675"/>
              <a:gd name="connsiteX54" fmla="*/ 302985 w 602342"/>
              <a:gd name="connsiteY54" fmla="*/ 329293 h 1590675"/>
              <a:gd name="connsiteX55" fmla="*/ 311149 w 602342"/>
              <a:gd name="connsiteY55" fmla="*/ 321128 h 1590675"/>
              <a:gd name="connsiteX56" fmla="*/ 316592 w 602342"/>
              <a:gd name="connsiteY56" fmla="*/ 312964 h 1590675"/>
              <a:gd name="connsiteX57" fmla="*/ 324756 w 602342"/>
              <a:gd name="connsiteY57" fmla="*/ 304800 h 1590675"/>
              <a:gd name="connsiteX58" fmla="*/ 330199 w 602342"/>
              <a:gd name="connsiteY58" fmla="*/ 296635 h 1590675"/>
              <a:gd name="connsiteX59" fmla="*/ 338363 w 602342"/>
              <a:gd name="connsiteY59" fmla="*/ 291193 h 1590675"/>
              <a:gd name="connsiteX60" fmla="*/ 349249 w 602342"/>
              <a:gd name="connsiteY60" fmla="*/ 274864 h 1590675"/>
              <a:gd name="connsiteX61" fmla="*/ 351970 w 602342"/>
              <a:gd name="connsiteY61" fmla="*/ 266700 h 1590675"/>
              <a:gd name="connsiteX62" fmla="*/ 360135 w 602342"/>
              <a:gd name="connsiteY62" fmla="*/ 261257 h 1590675"/>
              <a:gd name="connsiteX63" fmla="*/ 371020 w 602342"/>
              <a:gd name="connsiteY63" fmla="*/ 242207 h 1590675"/>
              <a:gd name="connsiteX64" fmla="*/ 376463 w 602342"/>
              <a:gd name="connsiteY64" fmla="*/ 234043 h 1590675"/>
              <a:gd name="connsiteX65" fmla="*/ 379185 w 602342"/>
              <a:gd name="connsiteY65" fmla="*/ 225878 h 1590675"/>
              <a:gd name="connsiteX66" fmla="*/ 387349 w 602342"/>
              <a:gd name="connsiteY66" fmla="*/ 217714 h 1590675"/>
              <a:gd name="connsiteX67" fmla="*/ 390070 w 602342"/>
              <a:gd name="connsiteY67" fmla="*/ 206828 h 1590675"/>
              <a:gd name="connsiteX68" fmla="*/ 395513 w 602342"/>
              <a:gd name="connsiteY68" fmla="*/ 198664 h 1590675"/>
              <a:gd name="connsiteX69" fmla="*/ 400956 w 602342"/>
              <a:gd name="connsiteY69" fmla="*/ 187778 h 1590675"/>
              <a:gd name="connsiteX70" fmla="*/ 411842 w 602342"/>
              <a:gd name="connsiteY70" fmla="*/ 171450 h 1590675"/>
              <a:gd name="connsiteX71" fmla="*/ 422727 w 602342"/>
              <a:gd name="connsiteY71" fmla="*/ 149678 h 1590675"/>
              <a:gd name="connsiteX72" fmla="*/ 428170 w 602342"/>
              <a:gd name="connsiteY72" fmla="*/ 136071 h 1590675"/>
              <a:gd name="connsiteX73" fmla="*/ 439056 w 602342"/>
              <a:gd name="connsiteY73" fmla="*/ 117021 h 1590675"/>
              <a:gd name="connsiteX74" fmla="*/ 441777 w 602342"/>
              <a:gd name="connsiteY74" fmla="*/ 108857 h 1590675"/>
              <a:gd name="connsiteX75" fmla="*/ 444499 w 602342"/>
              <a:gd name="connsiteY75" fmla="*/ 97971 h 1590675"/>
              <a:gd name="connsiteX76" fmla="*/ 449942 w 602342"/>
              <a:gd name="connsiteY76" fmla="*/ 87085 h 1590675"/>
              <a:gd name="connsiteX77" fmla="*/ 458106 w 602342"/>
              <a:gd name="connsiteY77" fmla="*/ 68035 h 1590675"/>
              <a:gd name="connsiteX78" fmla="*/ 460827 w 602342"/>
              <a:gd name="connsiteY78" fmla="*/ 54428 h 1590675"/>
              <a:gd name="connsiteX79" fmla="*/ 466270 w 602342"/>
              <a:gd name="connsiteY79" fmla="*/ 24493 h 1590675"/>
              <a:gd name="connsiteX80" fmla="*/ 471713 w 602342"/>
              <a:gd name="connsiteY80" fmla="*/ 8164 h 1590675"/>
              <a:gd name="connsiteX81" fmla="*/ 474435 w 602342"/>
              <a:gd name="connsiteY81" fmla="*/ 0 h 1590675"/>
              <a:gd name="connsiteX82" fmla="*/ 479877 w 602342"/>
              <a:gd name="connsiteY82" fmla="*/ 8164 h 1590675"/>
              <a:gd name="connsiteX83" fmla="*/ 485320 w 602342"/>
              <a:gd name="connsiteY83" fmla="*/ 38100 h 1590675"/>
              <a:gd name="connsiteX84" fmla="*/ 493485 w 602342"/>
              <a:gd name="connsiteY84" fmla="*/ 29935 h 1590675"/>
              <a:gd name="connsiteX85" fmla="*/ 498927 w 602342"/>
              <a:gd name="connsiteY85" fmla="*/ 19050 h 1590675"/>
              <a:gd name="connsiteX86" fmla="*/ 507092 w 602342"/>
              <a:gd name="connsiteY86" fmla="*/ 13607 h 1590675"/>
              <a:gd name="connsiteX87" fmla="*/ 509813 w 602342"/>
              <a:gd name="connsiteY87" fmla="*/ 2721 h 1590675"/>
              <a:gd name="connsiteX88" fmla="*/ 517977 w 602342"/>
              <a:gd name="connsiteY88" fmla="*/ 19050 h 1590675"/>
              <a:gd name="connsiteX89" fmla="*/ 515256 w 602342"/>
              <a:gd name="connsiteY89" fmla="*/ 57150 h 1590675"/>
              <a:gd name="connsiteX90" fmla="*/ 515256 w 602342"/>
              <a:gd name="connsiteY90" fmla="*/ 81643 h 1590675"/>
              <a:gd name="connsiteX91" fmla="*/ 539749 w 602342"/>
              <a:gd name="connsiteY91" fmla="*/ 54428 h 1590675"/>
              <a:gd name="connsiteX92" fmla="*/ 550635 w 602342"/>
              <a:gd name="connsiteY92" fmla="*/ 38100 h 1590675"/>
              <a:gd name="connsiteX93" fmla="*/ 556077 w 602342"/>
              <a:gd name="connsiteY93" fmla="*/ 27214 h 1590675"/>
              <a:gd name="connsiteX94" fmla="*/ 564242 w 602342"/>
              <a:gd name="connsiteY94" fmla="*/ 19050 h 1590675"/>
              <a:gd name="connsiteX95" fmla="*/ 566963 w 602342"/>
              <a:gd name="connsiteY95" fmla="*/ 29935 h 1590675"/>
              <a:gd name="connsiteX96" fmla="*/ 561520 w 602342"/>
              <a:gd name="connsiteY96" fmla="*/ 57150 h 1590675"/>
              <a:gd name="connsiteX97" fmla="*/ 558799 w 602342"/>
              <a:gd name="connsiteY97" fmla="*/ 73478 h 1590675"/>
              <a:gd name="connsiteX98" fmla="*/ 556077 w 602342"/>
              <a:gd name="connsiteY98" fmla="*/ 87085 h 1590675"/>
              <a:gd name="connsiteX99" fmla="*/ 561520 w 602342"/>
              <a:gd name="connsiteY99" fmla="*/ 95250 h 1590675"/>
              <a:gd name="connsiteX100" fmla="*/ 569685 w 602342"/>
              <a:gd name="connsiteY100" fmla="*/ 87085 h 1590675"/>
              <a:gd name="connsiteX101" fmla="*/ 580570 w 602342"/>
              <a:gd name="connsiteY101" fmla="*/ 68035 h 1590675"/>
              <a:gd name="connsiteX102" fmla="*/ 588735 w 602342"/>
              <a:gd name="connsiteY102" fmla="*/ 59871 h 1590675"/>
              <a:gd name="connsiteX103" fmla="*/ 594177 w 602342"/>
              <a:gd name="connsiteY103" fmla="*/ 43543 h 1590675"/>
              <a:gd name="connsiteX104" fmla="*/ 602342 w 602342"/>
              <a:gd name="connsiteY104" fmla="*/ 27214 h 1590675"/>
              <a:gd name="connsiteX105" fmla="*/ 599620 w 602342"/>
              <a:gd name="connsiteY105" fmla="*/ 76200 h 1590675"/>
              <a:gd name="connsiteX106" fmla="*/ 591456 w 602342"/>
              <a:gd name="connsiteY106" fmla="*/ 100693 h 1590675"/>
              <a:gd name="connsiteX107" fmla="*/ 583292 w 602342"/>
              <a:gd name="connsiteY107" fmla="*/ 130628 h 1590675"/>
              <a:gd name="connsiteX108" fmla="*/ 575127 w 602342"/>
              <a:gd name="connsiteY108" fmla="*/ 149678 h 1590675"/>
              <a:gd name="connsiteX109" fmla="*/ 569685 w 602342"/>
              <a:gd name="connsiteY109" fmla="*/ 166007 h 1590675"/>
              <a:gd name="connsiteX110" fmla="*/ 566963 w 602342"/>
              <a:gd name="connsiteY110" fmla="*/ 174171 h 1590675"/>
              <a:gd name="connsiteX111" fmla="*/ 564242 w 602342"/>
              <a:gd name="connsiteY111" fmla="*/ 190500 h 1590675"/>
              <a:gd name="connsiteX112" fmla="*/ 558799 w 602342"/>
              <a:gd name="connsiteY112" fmla="*/ 206828 h 1590675"/>
              <a:gd name="connsiteX113" fmla="*/ 556077 w 602342"/>
              <a:gd name="connsiteY113" fmla="*/ 214993 h 1590675"/>
              <a:gd name="connsiteX114" fmla="*/ 547913 w 602342"/>
              <a:gd name="connsiteY114" fmla="*/ 234043 h 1590675"/>
              <a:gd name="connsiteX115" fmla="*/ 545192 w 602342"/>
              <a:gd name="connsiteY115" fmla="*/ 242207 h 1590675"/>
              <a:gd name="connsiteX116" fmla="*/ 534306 w 602342"/>
              <a:gd name="connsiteY116" fmla="*/ 261257 h 1590675"/>
              <a:gd name="connsiteX117" fmla="*/ 526142 w 602342"/>
              <a:gd name="connsiteY117" fmla="*/ 277585 h 1590675"/>
              <a:gd name="connsiteX118" fmla="*/ 517977 w 602342"/>
              <a:gd name="connsiteY118" fmla="*/ 285750 h 1590675"/>
              <a:gd name="connsiteX119" fmla="*/ 501649 w 602342"/>
              <a:gd name="connsiteY119" fmla="*/ 310243 h 1590675"/>
              <a:gd name="connsiteX120" fmla="*/ 496206 w 602342"/>
              <a:gd name="connsiteY120" fmla="*/ 318407 h 1590675"/>
              <a:gd name="connsiteX121" fmla="*/ 488042 w 602342"/>
              <a:gd name="connsiteY121" fmla="*/ 334735 h 1590675"/>
              <a:gd name="connsiteX122" fmla="*/ 479877 w 602342"/>
              <a:gd name="connsiteY122" fmla="*/ 342900 h 1590675"/>
              <a:gd name="connsiteX123" fmla="*/ 468992 w 602342"/>
              <a:gd name="connsiteY123" fmla="*/ 359228 h 1590675"/>
              <a:gd name="connsiteX124" fmla="*/ 466270 w 602342"/>
              <a:gd name="connsiteY124" fmla="*/ 367393 h 1590675"/>
              <a:gd name="connsiteX125" fmla="*/ 458106 w 602342"/>
              <a:gd name="connsiteY125" fmla="*/ 372835 h 1590675"/>
              <a:gd name="connsiteX126" fmla="*/ 441777 w 602342"/>
              <a:gd name="connsiteY126" fmla="*/ 391885 h 1590675"/>
              <a:gd name="connsiteX127" fmla="*/ 433613 w 602342"/>
              <a:gd name="connsiteY127" fmla="*/ 397328 h 1590675"/>
              <a:gd name="connsiteX128" fmla="*/ 430892 w 602342"/>
              <a:gd name="connsiteY128" fmla="*/ 405493 h 1590675"/>
              <a:gd name="connsiteX129" fmla="*/ 414563 w 602342"/>
              <a:gd name="connsiteY129" fmla="*/ 424543 h 1590675"/>
              <a:gd name="connsiteX130" fmla="*/ 409120 w 602342"/>
              <a:gd name="connsiteY130" fmla="*/ 432707 h 1590675"/>
              <a:gd name="connsiteX131" fmla="*/ 400956 w 602342"/>
              <a:gd name="connsiteY131" fmla="*/ 438150 h 1590675"/>
              <a:gd name="connsiteX132" fmla="*/ 387349 w 602342"/>
              <a:gd name="connsiteY132" fmla="*/ 454478 h 1590675"/>
              <a:gd name="connsiteX133" fmla="*/ 379185 w 602342"/>
              <a:gd name="connsiteY133" fmla="*/ 462643 h 1590675"/>
              <a:gd name="connsiteX134" fmla="*/ 368299 w 602342"/>
              <a:gd name="connsiteY134" fmla="*/ 478971 h 1590675"/>
              <a:gd name="connsiteX135" fmla="*/ 357413 w 602342"/>
              <a:gd name="connsiteY135" fmla="*/ 495300 h 1590675"/>
              <a:gd name="connsiteX136" fmla="*/ 351970 w 602342"/>
              <a:gd name="connsiteY136" fmla="*/ 503464 h 1590675"/>
              <a:gd name="connsiteX137" fmla="*/ 346527 w 602342"/>
              <a:gd name="connsiteY137" fmla="*/ 511628 h 1590675"/>
              <a:gd name="connsiteX138" fmla="*/ 327477 w 602342"/>
              <a:gd name="connsiteY138" fmla="*/ 536121 h 1590675"/>
              <a:gd name="connsiteX139" fmla="*/ 322035 w 602342"/>
              <a:gd name="connsiteY139" fmla="*/ 544285 h 1590675"/>
              <a:gd name="connsiteX140" fmla="*/ 316592 w 602342"/>
              <a:gd name="connsiteY140" fmla="*/ 555171 h 1590675"/>
              <a:gd name="connsiteX141" fmla="*/ 311149 w 602342"/>
              <a:gd name="connsiteY141" fmla="*/ 563335 h 1590675"/>
              <a:gd name="connsiteX142" fmla="*/ 308427 w 602342"/>
              <a:gd name="connsiteY142" fmla="*/ 571500 h 1590675"/>
              <a:gd name="connsiteX143" fmla="*/ 302985 w 602342"/>
              <a:gd name="connsiteY143" fmla="*/ 579664 h 1590675"/>
              <a:gd name="connsiteX144" fmla="*/ 294820 w 602342"/>
              <a:gd name="connsiteY144" fmla="*/ 595993 h 1590675"/>
              <a:gd name="connsiteX145" fmla="*/ 289377 w 602342"/>
              <a:gd name="connsiteY145" fmla="*/ 612321 h 1590675"/>
              <a:gd name="connsiteX146" fmla="*/ 278492 w 602342"/>
              <a:gd name="connsiteY146" fmla="*/ 636814 h 1590675"/>
              <a:gd name="connsiteX147" fmla="*/ 273049 w 602342"/>
              <a:gd name="connsiteY147" fmla="*/ 653143 h 1590675"/>
              <a:gd name="connsiteX148" fmla="*/ 267606 w 602342"/>
              <a:gd name="connsiteY148" fmla="*/ 680357 h 1590675"/>
              <a:gd name="connsiteX149" fmla="*/ 264885 w 602342"/>
              <a:gd name="connsiteY149" fmla="*/ 691243 h 1590675"/>
              <a:gd name="connsiteX150" fmla="*/ 262163 w 602342"/>
              <a:gd name="connsiteY150" fmla="*/ 713014 h 1590675"/>
              <a:gd name="connsiteX151" fmla="*/ 253999 w 602342"/>
              <a:gd name="connsiteY151" fmla="*/ 742950 h 1590675"/>
              <a:gd name="connsiteX152" fmla="*/ 248556 w 602342"/>
              <a:gd name="connsiteY152" fmla="*/ 764721 h 1590675"/>
              <a:gd name="connsiteX153" fmla="*/ 245835 w 602342"/>
              <a:gd name="connsiteY153" fmla="*/ 791935 h 1590675"/>
              <a:gd name="connsiteX154" fmla="*/ 243113 w 602342"/>
              <a:gd name="connsiteY154" fmla="*/ 802821 h 1590675"/>
              <a:gd name="connsiteX155" fmla="*/ 237670 w 602342"/>
              <a:gd name="connsiteY155" fmla="*/ 838200 h 1590675"/>
              <a:gd name="connsiteX156" fmla="*/ 234949 w 602342"/>
              <a:gd name="connsiteY156" fmla="*/ 865414 h 1590675"/>
              <a:gd name="connsiteX157" fmla="*/ 232227 w 602342"/>
              <a:gd name="connsiteY157" fmla="*/ 898071 h 1590675"/>
              <a:gd name="connsiteX158" fmla="*/ 226785 w 602342"/>
              <a:gd name="connsiteY158" fmla="*/ 930728 h 1590675"/>
              <a:gd name="connsiteX159" fmla="*/ 224063 w 602342"/>
              <a:gd name="connsiteY159" fmla="*/ 957943 h 1590675"/>
              <a:gd name="connsiteX160" fmla="*/ 221342 w 602342"/>
              <a:gd name="connsiteY160" fmla="*/ 968828 h 1590675"/>
              <a:gd name="connsiteX161" fmla="*/ 215899 w 602342"/>
              <a:gd name="connsiteY161" fmla="*/ 1012371 h 1590675"/>
              <a:gd name="connsiteX162" fmla="*/ 213177 w 602342"/>
              <a:gd name="connsiteY162" fmla="*/ 1023257 h 1590675"/>
              <a:gd name="connsiteX163" fmla="*/ 210456 w 602342"/>
              <a:gd name="connsiteY163" fmla="*/ 1039585 h 1590675"/>
              <a:gd name="connsiteX164" fmla="*/ 205013 w 602342"/>
              <a:gd name="connsiteY164" fmla="*/ 1094014 h 1590675"/>
              <a:gd name="connsiteX165" fmla="*/ 199570 w 602342"/>
              <a:gd name="connsiteY165" fmla="*/ 1115785 h 1590675"/>
              <a:gd name="connsiteX166" fmla="*/ 196849 w 602342"/>
              <a:gd name="connsiteY166" fmla="*/ 1140278 h 1590675"/>
              <a:gd name="connsiteX167" fmla="*/ 188685 w 602342"/>
              <a:gd name="connsiteY167" fmla="*/ 1178378 h 1590675"/>
              <a:gd name="connsiteX168" fmla="*/ 185963 w 602342"/>
              <a:gd name="connsiteY168" fmla="*/ 1205593 h 1590675"/>
              <a:gd name="connsiteX169" fmla="*/ 183242 w 602342"/>
              <a:gd name="connsiteY169" fmla="*/ 1216478 h 1590675"/>
              <a:gd name="connsiteX170" fmla="*/ 180520 w 602342"/>
              <a:gd name="connsiteY170" fmla="*/ 1232807 h 1590675"/>
              <a:gd name="connsiteX171" fmla="*/ 175077 w 602342"/>
              <a:gd name="connsiteY171" fmla="*/ 1295400 h 1590675"/>
              <a:gd name="connsiteX172" fmla="*/ 172356 w 602342"/>
              <a:gd name="connsiteY172" fmla="*/ 1303564 h 1590675"/>
              <a:gd name="connsiteX173" fmla="*/ 169635 w 602342"/>
              <a:gd name="connsiteY173" fmla="*/ 1338943 h 1590675"/>
              <a:gd name="connsiteX174" fmla="*/ 166913 w 602342"/>
              <a:gd name="connsiteY174" fmla="*/ 1352550 h 1590675"/>
              <a:gd name="connsiteX175" fmla="*/ 164192 w 602342"/>
              <a:gd name="connsiteY175" fmla="*/ 1368878 h 1590675"/>
              <a:gd name="connsiteX176" fmla="*/ 161470 w 602342"/>
              <a:gd name="connsiteY176" fmla="*/ 1401535 h 1590675"/>
              <a:gd name="connsiteX177" fmla="*/ 156027 w 602342"/>
              <a:gd name="connsiteY177" fmla="*/ 1431471 h 1590675"/>
              <a:gd name="connsiteX178" fmla="*/ 150585 w 602342"/>
              <a:gd name="connsiteY178" fmla="*/ 1494064 h 1590675"/>
              <a:gd name="connsiteX179" fmla="*/ 153306 w 602342"/>
              <a:gd name="connsiteY179" fmla="*/ 1524000 h 1590675"/>
              <a:gd name="connsiteX180" fmla="*/ 150585 w 602342"/>
              <a:gd name="connsiteY180" fmla="*/ 1534885 h 1590675"/>
              <a:gd name="connsiteX181" fmla="*/ 115206 w 602342"/>
              <a:gd name="connsiteY181" fmla="*/ 1537608 h 1590675"/>
              <a:gd name="connsiteX182" fmla="*/ 74384 w 602342"/>
              <a:gd name="connsiteY182" fmla="*/ 1543050 h 1590675"/>
              <a:gd name="connsiteX183" fmla="*/ 22677 w 602342"/>
              <a:gd name="connsiteY183" fmla="*/ 1567543 h 1590675"/>
              <a:gd name="connsiteX184" fmla="*/ 907 w 602342"/>
              <a:gd name="connsiteY184" fmla="*/ 1586593 h 1590675"/>
              <a:gd name="connsiteX0" fmla="*/ 907 w 602342"/>
              <a:gd name="connsiteY0" fmla="*/ 1586593 h 1590675"/>
              <a:gd name="connsiteX1" fmla="*/ 11792 w 602342"/>
              <a:gd name="connsiteY1" fmla="*/ 1537607 h 1590675"/>
              <a:gd name="connsiteX2" fmla="*/ 19956 w 602342"/>
              <a:gd name="connsiteY2" fmla="*/ 1475014 h 1590675"/>
              <a:gd name="connsiteX3" fmla="*/ 25399 w 602342"/>
              <a:gd name="connsiteY3" fmla="*/ 1450521 h 1590675"/>
              <a:gd name="connsiteX4" fmla="*/ 28120 w 602342"/>
              <a:gd name="connsiteY4" fmla="*/ 1428750 h 1590675"/>
              <a:gd name="connsiteX5" fmla="*/ 30842 w 602342"/>
              <a:gd name="connsiteY5" fmla="*/ 1417864 h 1590675"/>
              <a:gd name="connsiteX6" fmla="*/ 33563 w 602342"/>
              <a:gd name="connsiteY6" fmla="*/ 1401535 h 1590675"/>
              <a:gd name="connsiteX7" fmla="*/ 36285 w 602342"/>
              <a:gd name="connsiteY7" fmla="*/ 1377043 h 1590675"/>
              <a:gd name="connsiteX8" fmla="*/ 39006 w 602342"/>
              <a:gd name="connsiteY8" fmla="*/ 1363435 h 1590675"/>
              <a:gd name="connsiteX9" fmla="*/ 41727 w 602342"/>
              <a:gd name="connsiteY9" fmla="*/ 1347107 h 1590675"/>
              <a:gd name="connsiteX10" fmla="*/ 47170 w 602342"/>
              <a:gd name="connsiteY10" fmla="*/ 1322614 h 1590675"/>
              <a:gd name="connsiteX11" fmla="*/ 52613 w 602342"/>
              <a:gd name="connsiteY11" fmla="*/ 1295400 h 1590675"/>
              <a:gd name="connsiteX12" fmla="*/ 58056 w 602342"/>
              <a:gd name="connsiteY12" fmla="*/ 1249135 h 1590675"/>
              <a:gd name="connsiteX13" fmla="*/ 63499 w 602342"/>
              <a:gd name="connsiteY13" fmla="*/ 1221921 h 1590675"/>
              <a:gd name="connsiteX14" fmla="*/ 68942 w 602342"/>
              <a:gd name="connsiteY14" fmla="*/ 1183821 h 1590675"/>
              <a:gd name="connsiteX15" fmla="*/ 74385 w 602342"/>
              <a:gd name="connsiteY15" fmla="*/ 1126671 h 1590675"/>
              <a:gd name="connsiteX16" fmla="*/ 77106 w 602342"/>
              <a:gd name="connsiteY16" fmla="*/ 1115785 h 1590675"/>
              <a:gd name="connsiteX17" fmla="*/ 82549 w 602342"/>
              <a:gd name="connsiteY17" fmla="*/ 1061357 h 1590675"/>
              <a:gd name="connsiteX18" fmla="*/ 85270 w 602342"/>
              <a:gd name="connsiteY18" fmla="*/ 1050471 h 1590675"/>
              <a:gd name="connsiteX19" fmla="*/ 87992 w 602342"/>
              <a:gd name="connsiteY19" fmla="*/ 1036864 h 1590675"/>
              <a:gd name="connsiteX20" fmla="*/ 93435 w 602342"/>
              <a:gd name="connsiteY20" fmla="*/ 1012371 h 1590675"/>
              <a:gd name="connsiteX21" fmla="*/ 98877 w 602342"/>
              <a:gd name="connsiteY21" fmla="*/ 974271 h 1590675"/>
              <a:gd name="connsiteX22" fmla="*/ 104320 w 602342"/>
              <a:gd name="connsiteY22" fmla="*/ 952500 h 1590675"/>
              <a:gd name="connsiteX23" fmla="*/ 107042 w 602342"/>
              <a:gd name="connsiteY23" fmla="*/ 941614 h 1590675"/>
              <a:gd name="connsiteX24" fmla="*/ 109763 w 602342"/>
              <a:gd name="connsiteY24" fmla="*/ 911678 h 1590675"/>
              <a:gd name="connsiteX25" fmla="*/ 112485 w 602342"/>
              <a:gd name="connsiteY25" fmla="*/ 892628 h 1590675"/>
              <a:gd name="connsiteX26" fmla="*/ 109763 w 602342"/>
              <a:gd name="connsiteY26" fmla="*/ 821871 h 1590675"/>
              <a:gd name="connsiteX27" fmla="*/ 115206 w 602342"/>
              <a:gd name="connsiteY27" fmla="*/ 742950 h 1590675"/>
              <a:gd name="connsiteX28" fmla="*/ 117927 w 602342"/>
              <a:gd name="connsiteY28" fmla="*/ 732064 h 1590675"/>
              <a:gd name="connsiteX29" fmla="*/ 120649 w 602342"/>
              <a:gd name="connsiteY29" fmla="*/ 696685 h 1590675"/>
              <a:gd name="connsiteX30" fmla="*/ 123370 w 602342"/>
              <a:gd name="connsiteY30" fmla="*/ 683078 h 1590675"/>
              <a:gd name="connsiteX31" fmla="*/ 126092 w 602342"/>
              <a:gd name="connsiteY31" fmla="*/ 666750 h 1590675"/>
              <a:gd name="connsiteX32" fmla="*/ 128813 w 602342"/>
              <a:gd name="connsiteY32" fmla="*/ 653143 h 1590675"/>
              <a:gd name="connsiteX33" fmla="*/ 131535 w 602342"/>
              <a:gd name="connsiteY33" fmla="*/ 628650 h 1590675"/>
              <a:gd name="connsiteX34" fmla="*/ 136977 w 602342"/>
              <a:gd name="connsiteY34" fmla="*/ 606878 h 1590675"/>
              <a:gd name="connsiteX35" fmla="*/ 139699 w 602342"/>
              <a:gd name="connsiteY35" fmla="*/ 595993 h 1590675"/>
              <a:gd name="connsiteX36" fmla="*/ 142420 w 602342"/>
              <a:gd name="connsiteY36" fmla="*/ 587828 h 1590675"/>
              <a:gd name="connsiteX37" fmla="*/ 145142 w 602342"/>
              <a:gd name="connsiteY37" fmla="*/ 571500 h 1590675"/>
              <a:gd name="connsiteX38" fmla="*/ 150585 w 602342"/>
              <a:gd name="connsiteY38" fmla="*/ 555171 h 1590675"/>
              <a:gd name="connsiteX39" fmla="*/ 153306 w 602342"/>
              <a:gd name="connsiteY39" fmla="*/ 547007 h 1590675"/>
              <a:gd name="connsiteX40" fmla="*/ 158749 w 602342"/>
              <a:gd name="connsiteY40" fmla="*/ 538843 h 1590675"/>
              <a:gd name="connsiteX41" fmla="*/ 166913 w 602342"/>
              <a:gd name="connsiteY41" fmla="*/ 519793 h 1590675"/>
              <a:gd name="connsiteX42" fmla="*/ 177799 w 602342"/>
              <a:gd name="connsiteY42" fmla="*/ 495300 h 1590675"/>
              <a:gd name="connsiteX43" fmla="*/ 183242 w 602342"/>
              <a:gd name="connsiteY43" fmla="*/ 478971 h 1590675"/>
              <a:gd name="connsiteX44" fmla="*/ 199570 w 602342"/>
              <a:gd name="connsiteY44" fmla="*/ 454478 h 1590675"/>
              <a:gd name="connsiteX45" fmla="*/ 205013 w 602342"/>
              <a:gd name="connsiteY45" fmla="*/ 446314 h 1590675"/>
              <a:gd name="connsiteX46" fmla="*/ 210456 w 602342"/>
              <a:gd name="connsiteY46" fmla="*/ 438150 h 1590675"/>
              <a:gd name="connsiteX47" fmla="*/ 218620 w 602342"/>
              <a:gd name="connsiteY47" fmla="*/ 429985 h 1590675"/>
              <a:gd name="connsiteX48" fmla="*/ 226785 w 602342"/>
              <a:gd name="connsiteY48" fmla="*/ 419100 h 1590675"/>
              <a:gd name="connsiteX49" fmla="*/ 232227 w 602342"/>
              <a:gd name="connsiteY49" fmla="*/ 410935 h 1590675"/>
              <a:gd name="connsiteX50" fmla="*/ 240392 w 602342"/>
              <a:gd name="connsiteY50" fmla="*/ 402771 h 1590675"/>
              <a:gd name="connsiteX51" fmla="*/ 251277 w 602342"/>
              <a:gd name="connsiteY51" fmla="*/ 386443 h 1590675"/>
              <a:gd name="connsiteX52" fmla="*/ 267606 w 602342"/>
              <a:gd name="connsiteY52" fmla="*/ 370114 h 1590675"/>
              <a:gd name="connsiteX53" fmla="*/ 289377 w 602342"/>
              <a:gd name="connsiteY53" fmla="*/ 348343 h 1590675"/>
              <a:gd name="connsiteX54" fmla="*/ 302985 w 602342"/>
              <a:gd name="connsiteY54" fmla="*/ 329293 h 1590675"/>
              <a:gd name="connsiteX55" fmla="*/ 311149 w 602342"/>
              <a:gd name="connsiteY55" fmla="*/ 321128 h 1590675"/>
              <a:gd name="connsiteX56" fmla="*/ 316592 w 602342"/>
              <a:gd name="connsiteY56" fmla="*/ 312964 h 1590675"/>
              <a:gd name="connsiteX57" fmla="*/ 324756 w 602342"/>
              <a:gd name="connsiteY57" fmla="*/ 304800 h 1590675"/>
              <a:gd name="connsiteX58" fmla="*/ 330199 w 602342"/>
              <a:gd name="connsiteY58" fmla="*/ 296635 h 1590675"/>
              <a:gd name="connsiteX59" fmla="*/ 338363 w 602342"/>
              <a:gd name="connsiteY59" fmla="*/ 291193 h 1590675"/>
              <a:gd name="connsiteX60" fmla="*/ 349249 w 602342"/>
              <a:gd name="connsiteY60" fmla="*/ 274864 h 1590675"/>
              <a:gd name="connsiteX61" fmla="*/ 351970 w 602342"/>
              <a:gd name="connsiteY61" fmla="*/ 266700 h 1590675"/>
              <a:gd name="connsiteX62" fmla="*/ 360135 w 602342"/>
              <a:gd name="connsiteY62" fmla="*/ 261257 h 1590675"/>
              <a:gd name="connsiteX63" fmla="*/ 371020 w 602342"/>
              <a:gd name="connsiteY63" fmla="*/ 242207 h 1590675"/>
              <a:gd name="connsiteX64" fmla="*/ 376463 w 602342"/>
              <a:gd name="connsiteY64" fmla="*/ 234043 h 1590675"/>
              <a:gd name="connsiteX65" fmla="*/ 379185 w 602342"/>
              <a:gd name="connsiteY65" fmla="*/ 225878 h 1590675"/>
              <a:gd name="connsiteX66" fmla="*/ 387349 w 602342"/>
              <a:gd name="connsiteY66" fmla="*/ 217714 h 1590675"/>
              <a:gd name="connsiteX67" fmla="*/ 390070 w 602342"/>
              <a:gd name="connsiteY67" fmla="*/ 206828 h 1590675"/>
              <a:gd name="connsiteX68" fmla="*/ 395513 w 602342"/>
              <a:gd name="connsiteY68" fmla="*/ 198664 h 1590675"/>
              <a:gd name="connsiteX69" fmla="*/ 400956 w 602342"/>
              <a:gd name="connsiteY69" fmla="*/ 187778 h 1590675"/>
              <a:gd name="connsiteX70" fmla="*/ 411842 w 602342"/>
              <a:gd name="connsiteY70" fmla="*/ 171450 h 1590675"/>
              <a:gd name="connsiteX71" fmla="*/ 422727 w 602342"/>
              <a:gd name="connsiteY71" fmla="*/ 149678 h 1590675"/>
              <a:gd name="connsiteX72" fmla="*/ 428170 w 602342"/>
              <a:gd name="connsiteY72" fmla="*/ 136071 h 1590675"/>
              <a:gd name="connsiteX73" fmla="*/ 439056 w 602342"/>
              <a:gd name="connsiteY73" fmla="*/ 117021 h 1590675"/>
              <a:gd name="connsiteX74" fmla="*/ 441777 w 602342"/>
              <a:gd name="connsiteY74" fmla="*/ 108857 h 1590675"/>
              <a:gd name="connsiteX75" fmla="*/ 444499 w 602342"/>
              <a:gd name="connsiteY75" fmla="*/ 97971 h 1590675"/>
              <a:gd name="connsiteX76" fmla="*/ 449942 w 602342"/>
              <a:gd name="connsiteY76" fmla="*/ 87085 h 1590675"/>
              <a:gd name="connsiteX77" fmla="*/ 458106 w 602342"/>
              <a:gd name="connsiteY77" fmla="*/ 68035 h 1590675"/>
              <a:gd name="connsiteX78" fmla="*/ 460827 w 602342"/>
              <a:gd name="connsiteY78" fmla="*/ 54428 h 1590675"/>
              <a:gd name="connsiteX79" fmla="*/ 466270 w 602342"/>
              <a:gd name="connsiteY79" fmla="*/ 24493 h 1590675"/>
              <a:gd name="connsiteX80" fmla="*/ 471713 w 602342"/>
              <a:gd name="connsiteY80" fmla="*/ 8164 h 1590675"/>
              <a:gd name="connsiteX81" fmla="*/ 474435 w 602342"/>
              <a:gd name="connsiteY81" fmla="*/ 0 h 1590675"/>
              <a:gd name="connsiteX82" fmla="*/ 479877 w 602342"/>
              <a:gd name="connsiteY82" fmla="*/ 8164 h 1590675"/>
              <a:gd name="connsiteX83" fmla="*/ 485320 w 602342"/>
              <a:gd name="connsiteY83" fmla="*/ 38100 h 1590675"/>
              <a:gd name="connsiteX84" fmla="*/ 493485 w 602342"/>
              <a:gd name="connsiteY84" fmla="*/ 29935 h 1590675"/>
              <a:gd name="connsiteX85" fmla="*/ 498927 w 602342"/>
              <a:gd name="connsiteY85" fmla="*/ 19050 h 1590675"/>
              <a:gd name="connsiteX86" fmla="*/ 507092 w 602342"/>
              <a:gd name="connsiteY86" fmla="*/ 13607 h 1590675"/>
              <a:gd name="connsiteX87" fmla="*/ 509813 w 602342"/>
              <a:gd name="connsiteY87" fmla="*/ 2721 h 1590675"/>
              <a:gd name="connsiteX88" fmla="*/ 517977 w 602342"/>
              <a:gd name="connsiteY88" fmla="*/ 19050 h 1590675"/>
              <a:gd name="connsiteX89" fmla="*/ 515256 w 602342"/>
              <a:gd name="connsiteY89" fmla="*/ 57150 h 1590675"/>
              <a:gd name="connsiteX90" fmla="*/ 515256 w 602342"/>
              <a:gd name="connsiteY90" fmla="*/ 81643 h 1590675"/>
              <a:gd name="connsiteX91" fmla="*/ 539749 w 602342"/>
              <a:gd name="connsiteY91" fmla="*/ 54428 h 1590675"/>
              <a:gd name="connsiteX92" fmla="*/ 550635 w 602342"/>
              <a:gd name="connsiteY92" fmla="*/ 38100 h 1590675"/>
              <a:gd name="connsiteX93" fmla="*/ 556077 w 602342"/>
              <a:gd name="connsiteY93" fmla="*/ 27214 h 1590675"/>
              <a:gd name="connsiteX94" fmla="*/ 564242 w 602342"/>
              <a:gd name="connsiteY94" fmla="*/ 19050 h 1590675"/>
              <a:gd name="connsiteX95" fmla="*/ 566963 w 602342"/>
              <a:gd name="connsiteY95" fmla="*/ 29935 h 1590675"/>
              <a:gd name="connsiteX96" fmla="*/ 561520 w 602342"/>
              <a:gd name="connsiteY96" fmla="*/ 57150 h 1590675"/>
              <a:gd name="connsiteX97" fmla="*/ 558799 w 602342"/>
              <a:gd name="connsiteY97" fmla="*/ 73478 h 1590675"/>
              <a:gd name="connsiteX98" fmla="*/ 556077 w 602342"/>
              <a:gd name="connsiteY98" fmla="*/ 87085 h 1590675"/>
              <a:gd name="connsiteX99" fmla="*/ 561520 w 602342"/>
              <a:gd name="connsiteY99" fmla="*/ 95250 h 1590675"/>
              <a:gd name="connsiteX100" fmla="*/ 569685 w 602342"/>
              <a:gd name="connsiteY100" fmla="*/ 87085 h 1590675"/>
              <a:gd name="connsiteX101" fmla="*/ 580570 w 602342"/>
              <a:gd name="connsiteY101" fmla="*/ 68035 h 1590675"/>
              <a:gd name="connsiteX102" fmla="*/ 588735 w 602342"/>
              <a:gd name="connsiteY102" fmla="*/ 59871 h 1590675"/>
              <a:gd name="connsiteX103" fmla="*/ 594177 w 602342"/>
              <a:gd name="connsiteY103" fmla="*/ 43543 h 1590675"/>
              <a:gd name="connsiteX104" fmla="*/ 602342 w 602342"/>
              <a:gd name="connsiteY104" fmla="*/ 27214 h 1590675"/>
              <a:gd name="connsiteX105" fmla="*/ 599620 w 602342"/>
              <a:gd name="connsiteY105" fmla="*/ 76200 h 1590675"/>
              <a:gd name="connsiteX106" fmla="*/ 591456 w 602342"/>
              <a:gd name="connsiteY106" fmla="*/ 100693 h 1590675"/>
              <a:gd name="connsiteX107" fmla="*/ 583292 w 602342"/>
              <a:gd name="connsiteY107" fmla="*/ 130628 h 1590675"/>
              <a:gd name="connsiteX108" fmla="*/ 575127 w 602342"/>
              <a:gd name="connsiteY108" fmla="*/ 149678 h 1590675"/>
              <a:gd name="connsiteX109" fmla="*/ 569685 w 602342"/>
              <a:gd name="connsiteY109" fmla="*/ 166007 h 1590675"/>
              <a:gd name="connsiteX110" fmla="*/ 566963 w 602342"/>
              <a:gd name="connsiteY110" fmla="*/ 174171 h 1590675"/>
              <a:gd name="connsiteX111" fmla="*/ 564242 w 602342"/>
              <a:gd name="connsiteY111" fmla="*/ 190500 h 1590675"/>
              <a:gd name="connsiteX112" fmla="*/ 558799 w 602342"/>
              <a:gd name="connsiteY112" fmla="*/ 206828 h 1590675"/>
              <a:gd name="connsiteX113" fmla="*/ 556077 w 602342"/>
              <a:gd name="connsiteY113" fmla="*/ 214993 h 1590675"/>
              <a:gd name="connsiteX114" fmla="*/ 547913 w 602342"/>
              <a:gd name="connsiteY114" fmla="*/ 234043 h 1590675"/>
              <a:gd name="connsiteX115" fmla="*/ 545192 w 602342"/>
              <a:gd name="connsiteY115" fmla="*/ 242207 h 1590675"/>
              <a:gd name="connsiteX116" fmla="*/ 534306 w 602342"/>
              <a:gd name="connsiteY116" fmla="*/ 261257 h 1590675"/>
              <a:gd name="connsiteX117" fmla="*/ 526142 w 602342"/>
              <a:gd name="connsiteY117" fmla="*/ 277585 h 1590675"/>
              <a:gd name="connsiteX118" fmla="*/ 517977 w 602342"/>
              <a:gd name="connsiteY118" fmla="*/ 285750 h 1590675"/>
              <a:gd name="connsiteX119" fmla="*/ 501649 w 602342"/>
              <a:gd name="connsiteY119" fmla="*/ 310243 h 1590675"/>
              <a:gd name="connsiteX120" fmla="*/ 496206 w 602342"/>
              <a:gd name="connsiteY120" fmla="*/ 318407 h 1590675"/>
              <a:gd name="connsiteX121" fmla="*/ 488042 w 602342"/>
              <a:gd name="connsiteY121" fmla="*/ 334735 h 1590675"/>
              <a:gd name="connsiteX122" fmla="*/ 479877 w 602342"/>
              <a:gd name="connsiteY122" fmla="*/ 342900 h 1590675"/>
              <a:gd name="connsiteX123" fmla="*/ 468992 w 602342"/>
              <a:gd name="connsiteY123" fmla="*/ 359228 h 1590675"/>
              <a:gd name="connsiteX124" fmla="*/ 466270 w 602342"/>
              <a:gd name="connsiteY124" fmla="*/ 367393 h 1590675"/>
              <a:gd name="connsiteX125" fmla="*/ 458106 w 602342"/>
              <a:gd name="connsiteY125" fmla="*/ 372835 h 1590675"/>
              <a:gd name="connsiteX126" fmla="*/ 441777 w 602342"/>
              <a:gd name="connsiteY126" fmla="*/ 391885 h 1590675"/>
              <a:gd name="connsiteX127" fmla="*/ 433613 w 602342"/>
              <a:gd name="connsiteY127" fmla="*/ 397328 h 1590675"/>
              <a:gd name="connsiteX128" fmla="*/ 430892 w 602342"/>
              <a:gd name="connsiteY128" fmla="*/ 405493 h 1590675"/>
              <a:gd name="connsiteX129" fmla="*/ 414563 w 602342"/>
              <a:gd name="connsiteY129" fmla="*/ 424543 h 1590675"/>
              <a:gd name="connsiteX130" fmla="*/ 409120 w 602342"/>
              <a:gd name="connsiteY130" fmla="*/ 432707 h 1590675"/>
              <a:gd name="connsiteX131" fmla="*/ 400956 w 602342"/>
              <a:gd name="connsiteY131" fmla="*/ 438150 h 1590675"/>
              <a:gd name="connsiteX132" fmla="*/ 387349 w 602342"/>
              <a:gd name="connsiteY132" fmla="*/ 454478 h 1590675"/>
              <a:gd name="connsiteX133" fmla="*/ 379185 w 602342"/>
              <a:gd name="connsiteY133" fmla="*/ 462643 h 1590675"/>
              <a:gd name="connsiteX134" fmla="*/ 368299 w 602342"/>
              <a:gd name="connsiteY134" fmla="*/ 478971 h 1590675"/>
              <a:gd name="connsiteX135" fmla="*/ 357413 w 602342"/>
              <a:gd name="connsiteY135" fmla="*/ 495300 h 1590675"/>
              <a:gd name="connsiteX136" fmla="*/ 351970 w 602342"/>
              <a:gd name="connsiteY136" fmla="*/ 503464 h 1590675"/>
              <a:gd name="connsiteX137" fmla="*/ 346527 w 602342"/>
              <a:gd name="connsiteY137" fmla="*/ 511628 h 1590675"/>
              <a:gd name="connsiteX138" fmla="*/ 327477 w 602342"/>
              <a:gd name="connsiteY138" fmla="*/ 536121 h 1590675"/>
              <a:gd name="connsiteX139" fmla="*/ 322035 w 602342"/>
              <a:gd name="connsiteY139" fmla="*/ 544285 h 1590675"/>
              <a:gd name="connsiteX140" fmla="*/ 316592 w 602342"/>
              <a:gd name="connsiteY140" fmla="*/ 555171 h 1590675"/>
              <a:gd name="connsiteX141" fmla="*/ 311149 w 602342"/>
              <a:gd name="connsiteY141" fmla="*/ 563335 h 1590675"/>
              <a:gd name="connsiteX142" fmla="*/ 308427 w 602342"/>
              <a:gd name="connsiteY142" fmla="*/ 571500 h 1590675"/>
              <a:gd name="connsiteX143" fmla="*/ 302985 w 602342"/>
              <a:gd name="connsiteY143" fmla="*/ 579664 h 1590675"/>
              <a:gd name="connsiteX144" fmla="*/ 294820 w 602342"/>
              <a:gd name="connsiteY144" fmla="*/ 595993 h 1590675"/>
              <a:gd name="connsiteX145" fmla="*/ 289377 w 602342"/>
              <a:gd name="connsiteY145" fmla="*/ 612321 h 1590675"/>
              <a:gd name="connsiteX146" fmla="*/ 278492 w 602342"/>
              <a:gd name="connsiteY146" fmla="*/ 636814 h 1590675"/>
              <a:gd name="connsiteX147" fmla="*/ 273049 w 602342"/>
              <a:gd name="connsiteY147" fmla="*/ 653143 h 1590675"/>
              <a:gd name="connsiteX148" fmla="*/ 267606 w 602342"/>
              <a:gd name="connsiteY148" fmla="*/ 680357 h 1590675"/>
              <a:gd name="connsiteX149" fmla="*/ 264885 w 602342"/>
              <a:gd name="connsiteY149" fmla="*/ 691243 h 1590675"/>
              <a:gd name="connsiteX150" fmla="*/ 262163 w 602342"/>
              <a:gd name="connsiteY150" fmla="*/ 713014 h 1590675"/>
              <a:gd name="connsiteX151" fmla="*/ 253999 w 602342"/>
              <a:gd name="connsiteY151" fmla="*/ 742950 h 1590675"/>
              <a:gd name="connsiteX152" fmla="*/ 248556 w 602342"/>
              <a:gd name="connsiteY152" fmla="*/ 764721 h 1590675"/>
              <a:gd name="connsiteX153" fmla="*/ 245835 w 602342"/>
              <a:gd name="connsiteY153" fmla="*/ 791935 h 1590675"/>
              <a:gd name="connsiteX154" fmla="*/ 243113 w 602342"/>
              <a:gd name="connsiteY154" fmla="*/ 802821 h 1590675"/>
              <a:gd name="connsiteX155" fmla="*/ 237670 w 602342"/>
              <a:gd name="connsiteY155" fmla="*/ 838200 h 1590675"/>
              <a:gd name="connsiteX156" fmla="*/ 234949 w 602342"/>
              <a:gd name="connsiteY156" fmla="*/ 865414 h 1590675"/>
              <a:gd name="connsiteX157" fmla="*/ 232227 w 602342"/>
              <a:gd name="connsiteY157" fmla="*/ 898071 h 1590675"/>
              <a:gd name="connsiteX158" fmla="*/ 226785 w 602342"/>
              <a:gd name="connsiteY158" fmla="*/ 930728 h 1590675"/>
              <a:gd name="connsiteX159" fmla="*/ 224063 w 602342"/>
              <a:gd name="connsiteY159" fmla="*/ 957943 h 1590675"/>
              <a:gd name="connsiteX160" fmla="*/ 221342 w 602342"/>
              <a:gd name="connsiteY160" fmla="*/ 968828 h 1590675"/>
              <a:gd name="connsiteX161" fmla="*/ 215899 w 602342"/>
              <a:gd name="connsiteY161" fmla="*/ 1012371 h 1590675"/>
              <a:gd name="connsiteX162" fmla="*/ 213177 w 602342"/>
              <a:gd name="connsiteY162" fmla="*/ 1023257 h 1590675"/>
              <a:gd name="connsiteX163" fmla="*/ 210456 w 602342"/>
              <a:gd name="connsiteY163" fmla="*/ 1039585 h 1590675"/>
              <a:gd name="connsiteX164" fmla="*/ 205013 w 602342"/>
              <a:gd name="connsiteY164" fmla="*/ 1094014 h 1590675"/>
              <a:gd name="connsiteX165" fmla="*/ 199570 w 602342"/>
              <a:gd name="connsiteY165" fmla="*/ 1115785 h 1590675"/>
              <a:gd name="connsiteX166" fmla="*/ 196849 w 602342"/>
              <a:gd name="connsiteY166" fmla="*/ 1140278 h 1590675"/>
              <a:gd name="connsiteX167" fmla="*/ 188685 w 602342"/>
              <a:gd name="connsiteY167" fmla="*/ 1178378 h 1590675"/>
              <a:gd name="connsiteX168" fmla="*/ 185963 w 602342"/>
              <a:gd name="connsiteY168" fmla="*/ 1205593 h 1590675"/>
              <a:gd name="connsiteX169" fmla="*/ 183242 w 602342"/>
              <a:gd name="connsiteY169" fmla="*/ 1216478 h 1590675"/>
              <a:gd name="connsiteX170" fmla="*/ 180520 w 602342"/>
              <a:gd name="connsiteY170" fmla="*/ 1232807 h 1590675"/>
              <a:gd name="connsiteX171" fmla="*/ 175077 w 602342"/>
              <a:gd name="connsiteY171" fmla="*/ 1295400 h 1590675"/>
              <a:gd name="connsiteX172" fmla="*/ 172356 w 602342"/>
              <a:gd name="connsiteY172" fmla="*/ 1303564 h 1590675"/>
              <a:gd name="connsiteX173" fmla="*/ 169635 w 602342"/>
              <a:gd name="connsiteY173" fmla="*/ 1338943 h 1590675"/>
              <a:gd name="connsiteX174" fmla="*/ 166913 w 602342"/>
              <a:gd name="connsiteY174" fmla="*/ 1352550 h 1590675"/>
              <a:gd name="connsiteX175" fmla="*/ 164192 w 602342"/>
              <a:gd name="connsiteY175" fmla="*/ 1368878 h 1590675"/>
              <a:gd name="connsiteX176" fmla="*/ 161470 w 602342"/>
              <a:gd name="connsiteY176" fmla="*/ 1401535 h 1590675"/>
              <a:gd name="connsiteX177" fmla="*/ 156027 w 602342"/>
              <a:gd name="connsiteY177" fmla="*/ 1431471 h 1590675"/>
              <a:gd name="connsiteX178" fmla="*/ 150585 w 602342"/>
              <a:gd name="connsiteY178" fmla="*/ 1494064 h 1590675"/>
              <a:gd name="connsiteX179" fmla="*/ 153306 w 602342"/>
              <a:gd name="connsiteY179" fmla="*/ 1524000 h 1590675"/>
              <a:gd name="connsiteX180" fmla="*/ 115206 w 602342"/>
              <a:gd name="connsiteY180" fmla="*/ 1537608 h 1590675"/>
              <a:gd name="connsiteX181" fmla="*/ 74384 w 602342"/>
              <a:gd name="connsiteY181" fmla="*/ 1543050 h 1590675"/>
              <a:gd name="connsiteX182" fmla="*/ 22677 w 602342"/>
              <a:gd name="connsiteY182" fmla="*/ 1567543 h 1590675"/>
              <a:gd name="connsiteX183" fmla="*/ 907 w 602342"/>
              <a:gd name="connsiteY183" fmla="*/ 1586593 h 1590675"/>
              <a:gd name="connsiteX0" fmla="*/ 907 w 602342"/>
              <a:gd name="connsiteY0" fmla="*/ 1586593 h 1590675"/>
              <a:gd name="connsiteX1" fmla="*/ 11792 w 602342"/>
              <a:gd name="connsiteY1" fmla="*/ 1537607 h 1590675"/>
              <a:gd name="connsiteX2" fmla="*/ 19956 w 602342"/>
              <a:gd name="connsiteY2" fmla="*/ 1475014 h 1590675"/>
              <a:gd name="connsiteX3" fmla="*/ 25399 w 602342"/>
              <a:gd name="connsiteY3" fmla="*/ 1450521 h 1590675"/>
              <a:gd name="connsiteX4" fmla="*/ 28120 w 602342"/>
              <a:gd name="connsiteY4" fmla="*/ 1428750 h 1590675"/>
              <a:gd name="connsiteX5" fmla="*/ 30842 w 602342"/>
              <a:gd name="connsiteY5" fmla="*/ 1417864 h 1590675"/>
              <a:gd name="connsiteX6" fmla="*/ 33563 w 602342"/>
              <a:gd name="connsiteY6" fmla="*/ 1401535 h 1590675"/>
              <a:gd name="connsiteX7" fmla="*/ 36285 w 602342"/>
              <a:gd name="connsiteY7" fmla="*/ 1377043 h 1590675"/>
              <a:gd name="connsiteX8" fmla="*/ 39006 w 602342"/>
              <a:gd name="connsiteY8" fmla="*/ 1363435 h 1590675"/>
              <a:gd name="connsiteX9" fmla="*/ 41727 w 602342"/>
              <a:gd name="connsiteY9" fmla="*/ 1347107 h 1590675"/>
              <a:gd name="connsiteX10" fmla="*/ 47170 w 602342"/>
              <a:gd name="connsiteY10" fmla="*/ 1322614 h 1590675"/>
              <a:gd name="connsiteX11" fmla="*/ 52613 w 602342"/>
              <a:gd name="connsiteY11" fmla="*/ 1295400 h 1590675"/>
              <a:gd name="connsiteX12" fmla="*/ 58056 w 602342"/>
              <a:gd name="connsiteY12" fmla="*/ 1249135 h 1590675"/>
              <a:gd name="connsiteX13" fmla="*/ 63499 w 602342"/>
              <a:gd name="connsiteY13" fmla="*/ 1221921 h 1590675"/>
              <a:gd name="connsiteX14" fmla="*/ 68942 w 602342"/>
              <a:gd name="connsiteY14" fmla="*/ 1183821 h 1590675"/>
              <a:gd name="connsiteX15" fmla="*/ 74385 w 602342"/>
              <a:gd name="connsiteY15" fmla="*/ 1126671 h 1590675"/>
              <a:gd name="connsiteX16" fmla="*/ 77106 w 602342"/>
              <a:gd name="connsiteY16" fmla="*/ 1115785 h 1590675"/>
              <a:gd name="connsiteX17" fmla="*/ 82549 w 602342"/>
              <a:gd name="connsiteY17" fmla="*/ 1061357 h 1590675"/>
              <a:gd name="connsiteX18" fmla="*/ 85270 w 602342"/>
              <a:gd name="connsiteY18" fmla="*/ 1050471 h 1590675"/>
              <a:gd name="connsiteX19" fmla="*/ 87992 w 602342"/>
              <a:gd name="connsiteY19" fmla="*/ 1036864 h 1590675"/>
              <a:gd name="connsiteX20" fmla="*/ 93435 w 602342"/>
              <a:gd name="connsiteY20" fmla="*/ 1012371 h 1590675"/>
              <a:gd name="connsiteX21" fmla="*/ 98877 w 602342"/>
              <a:gd name="connsiteY21" fmla="*/ 974271 h 1590675"/>
              <a:gd name="connsiteX22" fmla="*/ 104320 w 602342"/>
              <a:gd name="connsiteY22" fmla="*/ 952500 h 1590675"/>
              <a:gd name="connsiteX23" fmla="*/ 107042 w 602342"/>
              <a:gd name="connsiteY23" fmla="*/ 941614 h 1590675"/>
              <a:gd name="connsiteX24" fmla="*/ 109763 w 602342"/>
              <a:gd name="connsiteY24" fmla="*/ 911678 h 1590675"/>
              <a:gd name="connsiteX25" fmla="*/ 112485 w 602342"/>
              <a:gd name="connsiteY25" fmla="*/ 892628 h 1590675"/>
              <a:gd name="connsiteX26" fmla="*/ 109763 w 602342"/>
              <a:gd name="connsiteY26" fmla="*/ 821871 h 1590675"/>
              <a:gd name="connsiteX27" fmla="*/ 115206 w 602342"/>
              <a:gd name="connsiteY27" fmla="*/ 742950 h 1590675"/>
              <a:gd name="connsiteX28" fmla="*/ 117927 w 602342"/>
              <a:gd name="connsiteY28" fmla="*/ 732064 h 1590675"/>
              <a:gd name="connsiteX29" fmla="*/ 120649 w 602342"/>
              <a:gd name="connsiteY29" fmla="*/ 696685 h 1590675"/>
              <a:gd name="connsiteX30" fmla="*/ 123370 w 602342"/>
              <a:gd name="connsiteY30" fmla="*/ 683078 h 1590675"/>
              <a:gd name="connsiteX31" fmla="*/ 126092 w 602342"/>
              <a:gd name="connsiteY31" fmla="*/ 666750 h 1590675"/>
              <a:gd name="connsiteX32" fmla="*/ 128813 w 602342"/>
              <a:gd name="connsiteY32" fmla="*/ 653143 h 1590675"/>
              <a:gd name="connsiteX33" fmla="*/ 131535 w 602342"/>
              <a:gd name="connsiteY33" fmla="*/ 628650 h 1590675"/>
              <a:gd name="connsiteX34" fmla="*/ 136977 w 602342"/>
              <a:gd name="connsiteY34" fmla="*/ 606878 h 1590675"/>
              <a:gd name="connsiteX35" fmla="*/ 139699 w 602342"/>
              <a:gd name="connsiteY35" fmla="*/ 595993 h 1590675"/>
              <a:gd name="connsiteX36" fmla="*/ 142420 w 602342"/>
              <a:gd name="connsiteY36" fmla="*/ 587828 h 1590675"/>
              <a:gd name="connsiteX37" fmla="*/ 145142 w 602342"/>
              <a:gd name="connsiteY37" fmla="*/ 571500 h 1590675"/>
              <a:gd name="connsiteX38" fmla="*/ 150585 w 602342"/>
              <a:gd name="connsiteY38" fmla="*/ 555171 h 1590675"/>
              <a:gd name="connsiteX39" fmla="*/ 153306 w 602342"/>
              <a:gd name="connsiteY39" fmla="*/ 547007 h 1590675"/>
              <a:gd name="connsiteX40" fmla="*/ 158749 w 602342"/>
              <a:gd name="connsiteY40" fmla="*/ 538843 h 1590675"/>
              <a:gd name="connsiteX41" fmla="*/ 166913 w 602342"/>
              <a:gd name="connsiteY41" fmla="*/ 519793 h 1590675"/>
              <a:gd name="connsiteX42" fmla="*/ 177799 w 602342"/>
              <a:gd name="connsiteY42" fmla="*/ 495300 h 1590675"/>
              <a:gd name="connsiteX43" fmla="*/ 183242 w 602342"/>
              <a:gd name="connsiteY43" fmla="*/ 478971 h 1590675"/>
              <a:gd name="connsiteX44" fmla="*/ 199570 w 602342"/>
              <a:gd name="connsiteY44" fmla="*/ 454478 h 1590675"/>
              <a:gd name="connsiteX45" fmla="*/ 205013 w 602342"/>
              <a:gd name="connsiteY45" fmla="*/ 446314 h 1590675"/>
              <a:gd name="connsiteX46" fmla="*/ 210456 w 602342"/>
              <a:gd name="connsiteY46" fmla="*/ 438150 h 1590675"/>
              <a:gd name="connsiteX47" fmla="*/ 218620 w 602342"/>
              <a:gd name="connsiteY47" fmla="*/ 429985 h 1590675"/>
              <a:gd name="connsiteX48" fmla="*/ 226785 w 602342"/>
              <a:gd name="connsiteY48" fmla="*/ 419100 h 1590675"/>
              <a:gd name="connsiteX49" fmla="*/ 232227 w 602342"/>
              <a:gd name="connsiteY49" fmla="*/ 410935 h 1590675"/>
              <a:gd name="connsiteX50" fmla="*/ 240392 w 602342"/>
              <a:gd name="connsiteY50" fmla="*/ 402771 h 1590675"/>
              <a:gd name="connsiteX51" fmla="*/ 251277 w 602342"/>
              <a:gd name="connsiteY51" fmla="*/ 386443 h 1590675"/>
              <a:gd name="connsiteX52" fmla="*/ 267606 w 602342"/>
              <a:gd name="connsiteY52" fmla="*/ 370114 h 1590675"/>
              <a:gd name="connsiteX53" fmla="*/ 289377 w 602342"/>
              <a:gd name="connsiteY53" fmla="*/ 348343 h 1590675"/>
              <a:gd name="connsiteX54" fmla="*/ 302985 w 602342"/>
              <a:gd name="connsiteY54" fmla="*/ 329293 h 1590675"/>
              <a:gd name="connsiteX55" fmla="*/ 311149 w 602342"/>
              <a:gd name="connsiteY55" fmla="*/ 321128 h 1590675"/>
              <a:gd name="connsiteX56" fmla="*/ 316592 w 602342"/>
              <a:gd name="connsiteY56" fmla="*/ 312964 h 1590675"/>
              <a:gd name="connsiteX57" fmla="*/ 324756 w 602342"/>
              <a:gd name="connsiteY57" fmla="*/ 304800 h 1590675"/>
              <a:gd name="connsiteX58" fmla="*/ 330199 w 602342"/>
              <a:gd name="connsiteY58" fmla="*/ 296635 h 1590675"/>
              <a:gd name="connsiteX59" fmla="*/ 338363 w 602342"/>
              <a:gd name="connsiteY59" fmla="*/ 291193 h 1590675"/>
              <a:gd name="connsiteX60" fmla="*/ 349249 w 602342"/>
              <a:gd name="connsiteY60" fmla="*/ 274864 h 1590675"/>
              <a:gd name="connsiteX61" fmla="*/ 351970 w 602342"/>
              <a:gd name="connsiteY61" fmla="*/ 266700 h 1590675"/>
              <a:gd name="connsiteX62" fmla="*/ 360135 w 602342"/>
              <a:gd name="connsiteY62" fmla="*/ 261257 h 1590675"/>
              <a:gd name="connsiteX63" fmla="*/ 371020 w 602342"/>
              <a:gd name="connsiteY63" fmla="*/ 242207 h 1590675"/>
              <a:gd name="connsiteX64" fmla="*/ 376463 w 602342"/>
              <a:gd name="connsiteY64" fmla="*/ 234043 h 1590675"/>
              <a:gd name="connsiteX65" fmla="*/ 379185 w 602342"/>
              <a:gd name="connsiteY65" fmla="*/ 225878 h 1590675"/>
              <a:gd name="connsiteX66" fmla="*/ 387349 w 602342"/>
              <a:gd name="connsiteY66" fmla="*/ 217714 h 1590675"/>
              <a:gd name="connsiteX67" fmla="*/ 390070 w 602342"/>
              <a:gd name="connsiteY67" fmla="*/ 206828 h 1590675"/>
              <a:gd name="connsiteX68" fmla="*/ 395513 w 602342"/>
              <a:gd name="connsiteY68" fmla="*/ 198664 h 1590675"/>
              <a:gd name="connsiteX69" fmla="*/ 400956 w 602342"/>
              <a:gd name="connsiteY69" fmla="*/ 187778 h 1590675"/>
              <a:gd name="connsiteX70" fmla="*/ 411842 w 602342"/>
              <a:gd name="connsiteY70" fmla="*/ 171450 h 1590675"/>
              <a:gd name="connsiteX71" fmla="*/ 422727 w 602342"/>
              <a:gd name="connsiteY71" fmla="*/ 149678 h 1590675"/>
              <a:gd name="connsiteX72" fmla="*/ 428170 w 602342"/>
              <a:gd name="connsiteY72" fmla="*/ 136071 h 1590675"/>
              <a:gd name="connsiteX73" fmla="*/ 439056 w 602342"/>
              <a:gd name="connsiteY73" fmla="*/ 117021 h 1590675"/>
              <a:gd name="connsiteX74" fmla="*/ 441777 w 602342"/>
              <a:gd name="connsiteY74" fmla="*/ 108857 h 1590675"/>
              <a:gd name="connsiteX75" fmla="*/ 444499 w 602342"/>
              <a:gd name="connsiteY75" fmla="*/ 97971 h 1590675"/>
              <a:gd name="connsiteX76" fmla="*/ 449942 w 602342"/>
              <a:gd name="connsiteY76" fmla="*/ 87085 h 1590675"/>
              <a:gd name="connsiteX77" fmla="*/ 458106 w 602342"/>
              <a:gd name="connsiteY77" fmla="*/ 68035 h 1590675"/>
              <a:gd name="connsiteX78" fmla="*/ 460827 w 602342"/>
              <a:gd name="connsiteY78" fmla="*/ 54428 h 1590675"/>
              <a:gd name="connsiteX79" fmla="*/ 466270 w 602342"/>
              <a:gd name="connsiteY79" fmla="*/ 24493 h 1590675"/>
              <a:gd name="connsiteX80" fmla="*/ 471713 w 602342"/>
              <a:gd name="connsiteY80" fmla="*/ 8164 h 1590675"/>
              <a:gd name="connsiteX81" fmla="*/ 474435 w 602342"/>
              <a:gd name="connsiteY81" fmla="*/ 0 h 1590675"/>
              <a:gd name="connsiteX82" fmla="*/ 479877 w 602342"/>
              <a:gd name="connsiteY82" fmla="*/ 8164 h 1590675"/>
              <a:gd name="connsiteX83" fmla="*/ 485320 w 602342"/>
              <a:gd name="connsiteY83" fmla="*/ 38100 h 1590675"/>
              <a:gd name="connsiteX84" fmla="*/ 493485 w 602342"/>
              <a:gd name="connsiteY84" fmla="*/ 29935 h 1590675"/>
              <a:gd name="connsiteX85" fmla="*/ 498927 w 602342"/>
              <a:gd name="connsiteY85" fmla="*/ 19050 h 1590675"/>
              <a:gd name="connsiteX86" fmla="*/ 507092 w 602342"/>
              <a:gd name="connsiteY86" fmla="*/ 13607 h 1590675"/>
              <a:gd name="connsiteX87" fmla="*/ 509813 w 602342"/>
              <a:gd name="connsiteY87" fmla="*/ 2721 h 1590675"/>
              <a:gd name="connsiteX88" fmla="*/ 517977 w 602342"/>
              <a:gd name="connsiteY88" fmla="*/ 19050 h 1590675"/>
              <a:gd name="connsiteX89" fmla="*/ 515256 w 602342"/>
              <a:gd name="connsiteY89" fmla="*/ 57150 h 1590675"/>
              <a:gd name="connsiteX90" fmla="*/ 515256 w 602342"/>
              <a:gd name="connsiteY90" fmla="*/ 81643 h 1590675"/>
              <a:gd name="connsiteX91" fmla="*/ 539749 w 602342"/>
              <a:gd name="connsiteY91" fmla="*/ 54428 h 1590675"/>
              <a:gd name="connsiteX92" fmla="*/ 550635 w 602342"/>
              <a:gd name="connsiteY92" fmla="*/ 38100 h 1590675"/>
              <a:gd name="connsiteX93" fmla="*/ 556077 w 602342"/>
              <a:gd name="connsiteY93" fmla="*/ 27214 h 1590675"/>
              <a:gd name="connsiteX94" fmla="*/ 564242 w 602342"/>
              <a:gd name="connsiteY94" fmla="*/ 19050 h 1590675"/>
              <a:gd name="connsiteX95" fmla="*/ 566963 w 602342"/>
              <a:gd name="connsiteY95" fmla="*/ 29935 h 1590675"/>
              <a:gd name="connsiteX96" fmla="*/ 561520 w 602342"/>
              <a:gd name="connsiteY96" fmla="*/ 57150 h 1590675"/>
              <a:gd name="connsiteX97" fmla="*/ 558799 w 602342"/>
              <a:gd name="connsiteY97" fmla="*/ 73478 h 1590675"/>
              <a:gd name="connsiteX98" fmla="*/ 556077 w 602342"/>
              <a:gd name="connsiteY98" fmla="*/ 87085 h 1590675"/>
              <a:gd name="connsiteX99" fmla="*/ 561520 w 602342"/>
              <a:gd name="connsiteY99" fmla="*/ 95250 h 1590675"/>
              <a:gd name="connsiteX100" fmla="*/ 569685 w 602342"/>
              <a:gd name="connsiteY100" fmla="*/ 87085 h 1590675"/>
              <a:gd name="connsiteX101" fmla="*/ 580570 w 602342"/>
              <a:gd name="connsiteY101" fmla="*/ 68035 h 1590675"/>
              <a:gd name="connsiteX102" fmla="*/ 588735 w 602342"/>
              <a:gd name="connsiteY102" fmla="*/ 59871 h 1590675"/>
              <a:gd name="connsiteX103" fmla="*/ 594177 w 602342"/>
              <a:gd name="connsiteY103" fmla="*/ 43543 h 1590675"/>
              <a:gd name="connsiteX104" fmla="*/ 602342 w 602342"/>
              <a:gd name="connsiteY104" fmla="*/ 27214 h 1590675"/>
              <a:gd name="connsiteX105" fmla="*/ 599620 w 602342"/>
              <a:gd name="connsiteY105" fmla="*/ 76200 h 1590675"/>
              <a:gd name="connsiteX106" fmla="*/ 591456 w 602342"/>
              <a:gd name="connsiteY106" fmla="*/ 100693 h 1590675"/>
              <a:gd name="connsiteX107" fmla="*/ 583292 w 602342"/>
              <a:gd name="connsiteY107" fmla="*/ 130628 h 1590675"/>
              <a:gd name="connsiteX108" fmla="*/ 575127 w 602342"/>
              <a:gd name="connsiteY108" fmla="*/ 149678 h 1590675"/>
              <a:gd name="connsiteX109" fmla="*/ 569685 w 602342"/>
              <a:gd name="connsiteY109" fmla="*/ 166007 h 1590675"/>
              <a:gd name="connsiteX110" fmla="*/ 566963 w 602342"/>
              <a:gd name="connsiteY110" fmla="*/ 174171 h 1590675"/>
              <a:gd name="connsiteX111" fmla="*/ 564242 w 602342"/>
              <a:gd name="connsiteY111" fmla="*/ 190500 h 1590675"/>
              <a:gd name="connsiteX112" fmla="*/ 558799 w 602342"/>
              <a:gd name="connsiteY112" fmla="*/ 206828 h 1590675"/>
              <a:gd name="connsiteX113" fmla="*/ 556077 w 602342"/>
              <a:gd name="connsiteY113" fmla="*/ 214993 h 1590675"/>
              <a:gd name="connsiteX114" fmla="*/ 547913 w 602342"/>
              <a:gd name="connsiteY114" fmla="*/ 234043 h 1590675"/>
              <a:gd name="connsiteX115" fmla="*/ 545192 w 602342"/>
              <a:gd name="connsiteY115" fmla="*/ 242207 h 1590675"/>
              <a:gd name="connsiteX116" fmla="*/ 534306 w 602342"/>
              <a:gd name="connsiteY116" fmla="*/ 261257 h 1590675"/>
              <a:gd name="connsiteX117" fmla="*/ 526142 w 602342"/>
              <a:gd name="connsiteY117" fmla="*/ 277585 h 1590675"/>
              <a:gd name="connsiteX118" fmla="*/ 517977 w 602342"/>
              <a:gd name="connsiteY118" fmla="*/ 285750 h 1590675"/>
              <a:gd name="connsiteX119" fmla="*/ 501649 w 602342"/>
              <a:gd name="connsiteY119" fmla="*/ 310243 h 1590675"/>
              <a:gd name="connsiteX120" fmla="*/ 496206 w 602342"/>
              <a:gd name="connsiteY120" fmla="*/ 318407 h 1590675"/>
              <a:gd name="connsiteX121" fmla="*/ 488042 w 602342"/>
              <a:gd name="connsiteY121" fmla="*/ 334735 h 1590675"/>
              <a:gd name="connsiteX122" fmla="*/ 479877 w 602342"/>
              <a:gd name="connsiteY122" fmla="*/ 342900 h 1590675"/>
              <a:gd name="connsiteX123" fmla="*/ 468992 w 602342"/>
              <a:gd name="connsiteY123" fmla="*/ 359228 h 1590675"/>
              <a:gd name="connsiteX124" fmla="*/ 466270 w 602342"/>
              <a:gd name="connsiteY124" fmla="*/ 367393 h 1590675"/>
              <a:gd name="connsiteX125" fmla="*/ 458106 w 602342"/>
              <a:gd name="connsiteY125" fmla="*/ 372835 h 1590675"/>
              <a:gd name="connsiteX126" fmla="*/ 441777 w 602342"/>
              <a:gd name="connsiteY126" fmla="*/ 391885 h 1590675"/>
              <a:gd name="connsiteX127" fmla="*/ 433613 w 602342"/>
              <a:gd name="connsiteY127" fmla="*/ 397328 h 1590675"/>
              <a:gd name="connsiteX128" fmla="*/ 430892 w 602342"/>
              <a:gd name="connsiteY128" fmla="*/ 405493 h 1590675"/>
              <a:gd name="connsiteX129" fmla="*/ 414563 w 602342"/>
              <a:gd name="connsiteY129" fmla="*/ 424543 h 1590675"/>
              <a:gd name="connsiteX130" fmla="*/ 409120 w 602342"/>
              <a:gd name="connsiteY130" fmla="*/ 432707 h 1590675"/>
              <a:gd name="connsiteX131" fmla="*/ 400956 w 602342"/>
              <a:gd name="connsiteY131" fmla="*/ 438150 h 1590675"/>
              <a:gd name="connsiteX132" fmla="*/ 387349 w 602342"/>
              <a:gd name="connsiteY132" fmla="*/ 454478 h 1590675"/>
              <a:gd name="connsiteX133" fmla="*/ 379185 w 602342"/>
              <a:gd name="connsiteY133" fmla="*/ 462643 h 1590675"/>
              <a:gd name="connsiteX134" fmla="*/ 368299 w 602342"/>
              <a:gd name="connsiteY134" fmla="*/ 478971 h 1590675"/>
              <a:gd name="connsiteX135" fmla="*/ 357413 w 602342"/>
              <a:gd name="connsiteY135" fmla="*/ 495300 h 1590675"/>
              <a:gd name="connsiteX136" fmla="*/ 351970 w 602342"/>
              <a:gd name="connsiteY136" fmla="*/ 503464 h 1590675"/>
              <a:gd name="connsiteX137" fmla="*/ 346527 w 602342"/>
              <a:gd name="connsiteY137" fmla="*/ 511628 h 1590675"/>
              <a:gd name="connsiteX138" fmla="*/ 327477 w 602342"/>
              <a:gd name="connsiteY138" fmla="*/ 536121 h 1590675"/>
              <a:gd name="connsiteX139" fmla="*/ 322035 w 602342"/>
              <a:gd name="connsiteY139" fmla="*/ 544285 h 1590675"/>
              <a:gd name="connsiteX140" fmla="*/ 316592 w 602342"/>
              <a:gd name="connsiteY140" fmla="*/ 555171 h 1590675"/>
              <a:gd name="connsiteX141" fmla="*/ 311149 w 602342"/>
              <a:gd name="connsiteY141" fmla="*/ 563335 h 1590675"/>
              <a:gd name="connsiteX142" fmla="*/ 308427 w 602342"/>
              <a:gd name="connsiteY142" fmla="*/ 571500 h 1590675"/>
              <a:gd name="connsiteX143" fmla="*/ 302985 w 602342"/>
              <a:gd name="connsiteY143" fmla="*/ 579664 h 1590675"/>
              <a:gd name="connsiteX144" fmla="*/ 294820 w 602342"/>
              <a:gd name="connsiteY144" fmla="*/ 595993 h 1590675"/>
              <a:gd name="connsiteX145" fmla="*/ 289377 w 602342"/>
              <a:gd name="connsiteY145" fmla="*/ 612321 h 1590675"/>
              <a:gd name="connsiteX146" fmla="*/ 278492 w 602342"/>
              <a:gd name="connsiteY146" fmla="*/ 636814 h 1590675"/>
              <a:gd name="connsiteX147" fmla="*/ 273049 w 602342"/>
              <a:gd name="connsiteY147" fmla="*/ 653143 h 1590675"/>
              <a:gd name="connsiteX148" fmla="*/ 267606 w 602342"/>
              <a:gd name="connsiteY148" fmla="*/ 680357 h 1590675"/>
              <a:gd name="connsiteX149" fmla="*/ 264885 w 602342"/>
              <a:gd name="connsiteY149" fmla="*/ 691243 h 1590675"/>
              <a:gd name="connsiteX150" fmla="*/ 262163 w 602342"/>
              <a:gd name="connsiteY150" fmla="*/ 713014 h 1590675"/>
              <a:gd name="connsiteX151" fmla="*/ 253999 w 602342"/>
              <a:gd name="connsiteY151" fmla="*/ 742950 h 1590675"/>
              <a:gd name="connsiteX152" fmla="*/ 248556 w 602342"/>
              <a:gd name="connsiteY152" fmla="*/ 764721 h 1590675"/>
              <a:gd name="connsiteX153" fmla="*/ 245835 w 602342"/>
              <a:gd name="connsiteY153" fmla="*/ 791935 h 1590675"/>
              <a:gd name="connsiteX154" fmla="*/ 243113 w 602342"/>
              <a:gd name="connsiteY154" fmla="*/ 802821 h 1590675"/>
              <a:gd name="connsiteX155" fmla="*/ 237670 w 602342"/>
              <a:gd name="connsiteY155" fmla="*/ 838200 h 1590675"/>
              <a:gd name="connsiteX156" fmla="*/ 234949 w 602342"/>
              <a:gd name="connsiteY156" fmla="*/ 865414 h 1590675"/>
              <a:gd name="connsiteX157" fmla="*/ 232227 w 602342"/>
              <a:gd name="connsiteY157" fmla="*/ 898071 h 1590675"/>
              <a:gd name="connsiteX158" fmla="*/ 226785 w 602342"/>
              <a:gd name="connsiteY158" fmla="*/ 930728 h 1590675"/>
              <a:gd name="connsiteX159" fmla="*/ 224063 w 602342"/>
              <a:gd name="connsiteY159" fmla="*/ 957943 h 1590675"/>
              <a:gd name="connsiteX160" fmla="*/ 221342 w 602342"/>
              <a:gd name="connsiteY160" fmla="*/ 968828 h 1590675"/>
              <a:gd name="connsiteX161" fmla="*/ 215899 w 602342"/>
              <a:gd name="connsiteY161" fmla="*/ 1012371 h 1590675"/>
              <a:gd name="connsiteX162" fmla="*/ 213177 w 602342"/>
              <a:gd name="connsiteY162" fmla="*/ 1023257 h 1590675"/>
              <a:gd name="connsiteX163" fmla="*/ 210456 w 602342"/>
              <a:gd name="connsiteY163" fmla="*/ 1039585 h 1590675"/>
              <a:gd name="connsiteX164" fmla="*/ 205013 w 602342"/>
              <a:gd name="connsiteY164" fmla="*/ 1094014 h 1590675"/>
              <a:gd name="connsiteX165" fmla="*/ 199570 w 602342"/>
              <a:gd name="connsiteY165" fmla="*/ 1115785 h 1590675"/>
              <a:gd name="connsiteX166" fmla="*/ 196849 w 602342"/>
              <a:gd name="connsiteY166" fmla="*/ 1140278 h 1590675"/>
              <a:gd name="connsiteX167" fmla="*/ 188685 w 602342"/>
              <a:gd name="connsiteY167" fmla="*/ 1178378 h 1590675"/>
              <a:gd name="connsiteX168" fmla="*/ 185963 w 602342"/>
              <a:gd name="connsiteY168" fmla="*/ 1205593 h 1590675"/>
              <a:gd name="connsiteX169" fmla="*/ 183242 w 602342"/>
              <a:gd name="connsiteY169" fmla="*/ 1216478 h 1590675"/>
              <a:gd name="connsiteX170" fmla="*/ 180520 w 602342"/>
              <a:gd name="connsiteY170" fmla="*/ 1232807 h 1590675"/>
              <a:gd name="connsiteX171" fmla="*/ 175077 w 602342"/>
              <a:gd name="connsiteY171" fmla="*/ 1295400 h 1590675"/>
              <a:gd name="connsiteX172" fmla="*/ 172356 w 602342"/>
              <a:gd name="connsiteY172" fmla="*/ 1303564 h 1590675"/>
              <a:gd name="connsiteX173" fmla="*/ 169635 w 602342"/>
              <a:gd name="connsiteY173" fmla="*/ 1338943 h 1590675"/>
              <a:gd name="connsiteX174" fmla="*/ 166913 w 602342"/>
              <a:gd name="connsiteY174" fmla="*/ 1352550 h 1590675"/>
              <a:gd name="connsiteX175" fmla="*/ 164192 w 602342"/>
              <a:gd name="connsiteY175" fmla="*/ 1368878 h 1590675"/>
              <a:gd name="connsiteX176" fmla="*/ 161470 w 602342"/>
              <a:gd name="connsiteY176" fmla="*/ 1401535 h 1590675"/>
              <a:gd name="connsiteX177" fmla="*/ 156027 w 602342"/>
              <a:gd name="connsiteY177" fmla="*/ 1431471 h 1590675"/>
              <a:gd name="connsiteX178" fmla="*/ 150585 w 602342"/>
              <a:gd name="connsiteY178" fmla="*/ 1494064 h 1590675"/>
              <a:gd name="connsiteX179" fmla="*/ 153306 w 602342"/>
              <a:gd name="connsiteY179" fmla="*/ 1524000 h 1590675"/>
              <a:gd name="connsiteX180" fmla="*/ 120649 w 602342"/>
              <a:gd name="connsiteY180" fmla="*/ 1526723 h 1590675"/>
              <a:gd name="connsiteX181" fmla="*/ 74384 w 602342"/>
              <a:gd name="connsiteY181" fmla="*/ 1543050 h 1590675"/>
              <a:gd name="connsiteX182" fmla="*/ 22677 w 602342"/>
              <a:gd name="connsiteY182" fmla="*/ 1567543 h 1590675"/>
              <a:gd name="connsiteX183" fmla="*/ 907 w 602342"/>
              <a:gd name="connsiteY183" fmla="*/ 1586593 h 1590675"/>
              <a:gd name="connsiteX0" fmla="*/ 907 w 602342"/>
              <a:gd name="connsiteY0" fmla="*/ 1586593 h 1590675"/>
              <a:gd name="connsiteX1" fmla="*/ 11792 w 602342"/>
              <a:gd name="connsiteY1" fmla="*/ 1537607 h 1590675"/>
              <a:gd name="connsiteX2" fmla="*/ 19956 w 602342"/>
              <a:gd name="connsiteY2" fmla="*/ 1475014 h 1590675"/>
              <a:gd name="connsiteX3" fmla="*/ 25399 w 602342"/>
              <a:gd name="connsiteY3" fmla="*/ 1450521 h 1590675"/>
              <a:gd name="connsiteX4" fmla="*/ 28120 w 602342"/>
              <a:gd name="connsiteY4" fmla="*/ 1428750 h 1590675"/>
              <a:gd name="connsiteX5" fmla="*/ 30842 w 602342"/>
              <a:gd name="connsiteY5" fmla="*/ 1417864 h 1590675"/>
              <a:gd name="connsiteX6" fmla="*/ 33563 w 602342"/>
              <a:gd name="connsiteY6" fmla="*/ 1401535 h 1590675"/>
              <a:gd name="connsiteX7" fmla="*/ 36285 w 602342"/>
              <a:gd name="connsiteY7" fmla="*/ 1377043 h 1590675"/>
              <a:gd name="connsiteX8" fmla="*/ 39006 w 602342"/>
              <a:gd name="connsiteY8" fmla="*/ 1363435 h 1590675"/>
              <a:gd name="connsiteX9" fmla="*/ 41727 w 602342"/>
              <a:gd name="connsiteY9" fmla="*/ 1347107 h 1590675"/>
              <a:gd name="connsiteX10" fmla="*/ 47170 w 602342"/>
              <a:gd name="connsiteY10" fmla="*/ 1322614 h 1590675"/>
              <a:gd name="connsiteX11" fmla="*/ 52613 w 602342"/>
              <a:gd name="connsiteY11" fmla="*/ 1295400 h 1590675"/>
              <a:gd name="connsiteX12" fmla="*/ 58056 w 602342"/>
              <a:gd name="connsiteY12" fmla="*/ 1249135 h 1590675"/>
              <a:gd name="connsiteX13" fmla="*/ 63499 w 602342"/>
              <a:gd name="connsiteY13" fmla="*/ 1221921 h 1590675"/>
              <a:gd name="connsiteX14" fmla="*/ 68942 w 602342"/>
              <a:gd name="connsiteY14" fmla="*/ 1183821 h 1590675"/>
              <a:gd name="connsiteX15" fmla="*/ 74385 w 602342"/>
              <a:gd name="connsiteY15" fmla="*/ 1126671 h 1590675"/>
              <a:gd name="connsiteX16" fmla="*/ 77106 w 602342"/>
              <a:gd name="connsiteY16" fmla="*/ 1115785 h 1590675"/>
              <a:gd name="connsiteX17" fmla="*/ 82549 w 602342"/>
              <a:gd name="connsiteY17" fmla="*/ 1061357 h 1590675"/>
              <a:gd name="connsiteX18" fmla="*/ 85270 w 602342"/>
              <a:gd name="connsiteY18" fmla="*/ 1050471 h 1590675"/>
              <a:gd name="connsiteX19" fmla="*/ 87992 w 602342"/>
              <a:gd name="connsiteY19" fmla="*/ 1036864 h 1590675"/>
              <a:gd name="connsiteX20" fmla="*/ 93435 w 602342"/>
              <a:gd name="connsiteY20" fmla="*/ 1012371 h 1590675"/>
              <a:gd name="connsiteX21" fmla="*/ 98877 w 602342"/>
              <a:gd name="connsiteY21" fmla="*/ 974271 h 1590675"/>
              <a:gd name="connsiteX22" fmla="*/ 104320 w 602342"/>
              <a:gd name="connsiteY22" fmla="*/ 952500 h 1590675"/>
              <a:gd name="connsiteX23" fmla="*/ 107042 w 602342"/>
              <a:gd name="connsiteY23" fmla="*/ 941614 h 1590675"/>
              <a:gd name="connsiteX24" fmla="*/ 109763 w 602342"/>
              <a:gd name="connsiteY24" fmla="*/ 911678 h 1590675"/>
              <a:gd name="connsiteX25" fmla="*/ 112485 w 602342"/>
              <a:gd name="connsiteY25" fmla="*/ 892628 h 1590675"/>
              <a:gd name="connsiteX26" fmla="*/ 109763 w 602342"/>
              <a:gd name="connsiteY26" fmla="*/ 821871 h 1590675"/>
              <a:gd name="connsiteX27" fmla="*/ 115206 w 602342"/>
              <a:gd name="connsiteY27" fmla="*/ 742950 h 1590675"/>
              <a:gd name="connsiteX28" fmla="*/ 117927 w 602342"/>
              <a:gd name="connsiteY28" fmla="*/ 732064 h 1590675"/>
              <a:gd name="connsiteX29" fmla="*/ 120649 w 602342"/>
              <a:gd name="connsiteY29" fmla="*/ 696685 h 1590675"/>
              <a:gd name="connsiteX30" fmla="*/ 123370 w 602342"/>
              <a:gd name="connsiteY30" fmla="*/ 683078 h 1590675"/>
              <a:gd name="connsiteX31" fmla="*/ 126092 w 602342"/>
              <a:gd name="connsiteY31" fmla="*/ 666750 h 1590675"/>
              <a:gd name="connsiteX32" fmla="*/ 128813 w 602342"/>
              <a:gd name="connsiteY32" fmla="*/ 653143 h 1590675"/>
              <a:gd name="connsiteX33" fmla="*/ 131535 w 602342"/>
              <a:gd name="connsiteY33" fmla="*/ 628650 h 1590675"/>
              <a:gd name="connsiteX34" fmla="*/ 136977 w 602342"/>
              <a:gd name="connsiteY34" fmla="*/ 606878 h 1590675"/>
              <a:gd name="connsiteX35" fmla="*/ 139699 w 602342"/>
              <a:gd name="connsiteY35" fmla="*/ 595993 h 1590675"/>
              <a:gd name="connsiteX36" fmla="*/ 142420 w 602342"/>
              <a:gd name="connsiteY36" fmla="*/ 587828 h 1590675"/>
              <a:gd name="connsiteX37" fmla="*/ 145142 w 602342"/>
              <a:gd name="connsiteY37" fmla="*/ 571500 h 1590675"/>
              <a:gd name="connsiteX38" fmla="*/ 150585 w 602342"/>
              <a:gd name="connsiteY38" fmla="*/ 555171 h 1590675"/>
              <a:gd name="connsiteX39" fmla="*/ 153306 w 602342"/>
              <a:gd name="connsiteY39" fmla="*/ 547007 h 1590675"/>
              <a:gd name="connsiteX40" fmla="*/ 158749 w 602342"/>
              <a:gd name="connsiteY40" fmla="*/ 538843 h 1590675"/>
              <a:gd name="connsiteX41" fmla="*/ 166913 w 602342"/>
              <a:gd name="connsiteY41" fmla="*/ 519793 h 1590675"/>
              <a:gd name="connsiteX42" fmla="*/ 177799 w 602342"/>
              <a:gd name="connsiteY42" fmla="*/ 495300 h 1590675"/>
              <a:gd name="connsiteX43" fmla="*/ 183242 w 602342"/>
              <a:gd name="connsiteY43" fmla="*/ 478971 h 1590675"/>
              <a:gd name="connsiteX44" fmla="*/ 199570 w 602342"/>
              <a:gd name="connsiteY44" fmla="*/ 454478 h 1590675"/>
              <a:gd name="connsiteX45" fmla="*/ 205013 w 602342"/>
              <a:gd name="connsiteY45" fmla="*/ 446314 h 1590675"/>
              <a:gd name="connsiteX46" fmla="*/ 210456 w 602342"/>
              <a:gd name="connsiteY46" fmla="*/ 438150 h 1590675"/>
              <a:gd name="connsiteX47" fmla="*/ 218620 w 602342"/>
              <a:gd name="connsiteY47" fmla="*/ 429985 h 1590675"/>
              <a:gd name="connsiteX48" fmla="*/ 226785 w 602342"/>
              <a:gd name="connsiteY48" fmla="*/ 419100 h 1590675"/>
              <a:gd name="connsiteX49" fmla="*/ 232227 w 602342"/>
              <a:gd name="connsiteY49" fmla="*/ 410935 h 1590675"/>
              <a:gd name="connsiteX50" fmla="*/ 240392 w 602342"/>
              <a:gd name="connsiteY50" fmla="*/ 402771 h 1590675"/>
              <a:gd name="connsiteX51" fmla="*/ 251277 w 602342"/>
              <a:gd name="connsiteY51" fmla="*/ 386443 h 1590675"/>
              <a:gd name="connsiteX52" fmla="*/ 267606 w 602342"/>
              <a:gd name="connsiteY52" fmla="*/ 370114 h 1590675"/>
              <a:gd name="connsiteX53" fmla="*/ 289377 w 602342"/>
              <a:gd name="connsiteY53" fmla="*/ 348343 h 1590675"/>
              <a:gd name="connsiteX54" fmla="*/ 302985 w 602342"/>
              <a:gd name="connsiteY54" fmla="*/ 329293 h 1590675"/>
              <a:gd name="connsiteX55" fmla="*/ 311149 w 602342"/>
              <a:gd name="connsiteY55" fmla="*/ 321128 h 1590675"/>
              <a:gd name="connsiteX56" fmla="*/ 316592 w 602342"/>
              <a:gd name="connsiteY56" fmla="*/ 312964 h 1590675"/>
              <a:gd name="connsiteX57" fmla="*/ 324756 w 602342"/>
              <a:gd name="connsiteY57" fmla="*/ 304800 h 1590675"/>
              <a:gd name="connsiteX58" fmla="*/ 330199 w 602342"/>
              <a:gd name="connsiteY58" fmla="*/ 296635 h 1590675"/>
              <a:gd name="connsiteX59" fmla="*/ 338363 w 602342"/>
              <a:gd name="connsiteY59" fmla="*/ 291193 h 1590675"/>
              <a:gd name="connsiteX60" fmla="*/ 349249 w 602342"/>
              <a:gd name="connsiteY60" fmla="*/ 274864 h 1590675"/>
              <a:gd name="connsiteX61" fmla="*/ 351970 w 602342"/>
              <a:gd name="connsiteY61" fmla="*/ 266700 h 1590675"/>
              <a:gd name="connsiteX62" fmla="*/ 360135 w 602342"/>
              <a:gd name="connsiteY62" fmla="*/ 261257 h 1590675"/>
              <a:gd name="connsiteX63" fmla="*/ 371020 w 602342"/>
              <a:gd name="connsiteY63" fmla="*/ 242207 h 1590675"/>
              <a:gd name="connsiteX64" fmla="*/ 376463 w 602342"/>
              <a:gd name="connsiteY64" fmla="*/ 234043 h 1590675"/>
              <a:gd name="connsiteX65" fmla="*/ 379185 w 602342"/>
              <a:gd name="connsiteY65" fmla="*/ 225878 h 1590675"/>
              <a:gd name="connsiteX66" fmla="*/ 387349 w 602342"/>
              <a:gd name="connsiteY66" fmla="*/ 217714 h 1590675"/>
              <a:gd name="connsiteX67" fmla="*/ 390070 w 602342"/>
              <a:gd name="connsiteY67" fmla="*/ 206828 h 1590675"/>
              <a:gd name="connsiteX68" fmla="*/ 395513 w 602342"/>
              <a:gd name="connsiteY68" fmla="*/ 198664 h 1590675"/>
              <a:gd name="connsiteX69" fmla="*/ 400956 w 602342"/>
              <a:gd name="connsiteY69" fmla="*/ 187778 h 1590675"/>
              <a:gd name="connsiteX70" fmla="*/ 411842 w 602342"/>
              <a:gd name="connsiteY70" fmla="*/ 171450 h 1590675"/>
              <a:gd name="connsiteX71" fmla="*/ 422727 w 602342"/>
              <a:gd name="connsiteY71" fmla="*/ 149678 h 1590675"/>
              <a:gd name="connsiteX72" fmla="*/ 428170 w 602342"/>
              <a:gd name="connsiteY72" fmla="*/ 136071 h 1590675"/>
              <a:gd name="connsiteX73" fmla="*/ 439056 w 602342"/>
              <a:gd name="connsiteY73" fmla="*/ 117021 h 1590675"/>
              <a:gd name="connsiteX74" fmla="*/ 441777 w 602342"/>
              <a:gd name="connsiteY74" fmla="*/ 108857 h 1590675"/>
              <a:gd name="connsiteX75" fmla="*/ 444499 w 602342"/>
              <a:gd name="connsiteY75" fmla="*/ 97971 h 1590675"/>
              <a:gd name="connsiteX76" fmla="*/ 449942 w 602342"/>
              <a:gd name="connsiteY76" fmla="*/ 87085 h 1590675"/>
              <a:gd name="connsiteX77" fmla="*/ 458106 w 602342"/>
              <a:gd name="connsiteY77" fmla="*/ 68035 h 1590675"/>
              <a:gd name="connsiteX78" fmla="*/ 460827 w 602342"/>
              <a:gd name="connsiteY78" fmla="*/ 54428 h 1590675"/>
              <a:gd name="connsiteX79" fmla="*/ 466270 w 602342"/>
              <a:gd name="connsiteY79" fmla="*/ 24493 h 1590675"/>
              <a:gd name="connsiteX80" fmla="*/ 471713 w 602342"/>
              <a:gd name="connsiteY80" fmla="*/ 8164 h 1590675"/>
              <a:gd name="connsiteX81" fmla="*/ 474435 w 602342"/>
              <a:gd name="connsiteY81" fmla="*/ 0 h 1590675"/>
              <a:gd name="connsiteX82" fmla="*/ 479877 w 602342"/>
              <a:gd name="connsiteY82" fmla="*/ 8164 h 1590675"/>
              <a:gd name="connsiteX83" fmla="*/ 485320 w 602342"/>
              <a:gd name="connsiteY83" fmla="*/ 38100 h 1590675"/>
              <a:gd name="connsiteX84" fmla="*/ 493485 w 602342"/>
              <a:gd name="connsiteY84" fmla="*/ 29935 h 1590675"/>
              <a:gd name="connsiteX85" fmla="*/ 498927 w 602342"/>
              <a:gd name="connsiteY85" fmla="*/ 19050 h 1590675"/>
              <a:gd name="connsiteX86" fmla="*/ 507092 w 602342"/>
              <a:gd name="connsiteY86" fmla="*/ 13607 h 1590675"/>
              <a:gd name="connsiteX87" fmla="*/ 509813 w 602342"/>
              <a:gd name="connsiteY87" fmla="*/ 2721 h 1590675"/>
              <a:gd name="connsiteX88" fmla="*/ 517977 w 602342"/>
              <a:gd name="connsiteY88" fmla="*/ 19050 h 1590675"/>
              <a:gd name="connsiteX89" fmla="*/ 515256 w 602342"/>
              <a:gd name="connsiteY89" fmla="*/ 57150 h 1590675"/>
              <a:gd name="connsiteX90" fmla="*/ 515256 w 602342"/>
              <a:gd name="connsiteY90" fmla="*/ 81643 h 1590675"/>
              <a:gd name="connsiteX91" fmla="*/ 539749 w 602342"/>
              <a:gd name="connsiteY91" fmla="*/ 54428 h 1590675"/>
              <a:gd name="connsiteX92" fmla="*/ 550635 w 602342"/>
              <a:gd name="connsiteY92" fmla="*/ 38100 h 1590675"/>
              <a:gd name="connsiteX93" fmla="*/ 556077 w 602342"/>
              <a:gd name="connsiteY93" fmla="*/ 27214 h 1590675"/>
              <a:gd name="connsiteX94" fmla="*/ 564242 w 602342"/>
              <a:gd name="connsiteY94" fmla="*/ 19050 h 1590675"/>
              <a:gd name="connsiteX95" fmla="*/ 566963 w 602342"/>
              <a:gd name="connsiteY95" fmla="*/ 29935 h 1590675"/>
              <a:gd name="connsiteX96" fmla="*/ 561520 w 602342"/>
              <a:gd name="connsiteY96" fmla="*/ 57150 h 1590675"/>
              <a:gd name="connsiteX97" fmla="*/ 558799 w 602342"/>
              <a:gd name="connsiteY97" fmla="*/ 73478 h 1590675"/>
              <a:gd name="connsiteX98" fmla="*/ 556077 w 602342"/>
              <a:gd name="connsiteY98" fmla="*/ 87085 h 1590675"/>
              <a:gd name="connsiteX99" fmla="*/ 561520 w 602342"/>
              <a:gd name="connsiteY99" fmla="*/ 95250 h 1590675"/>
              <a:gd name="connsiteX100" fmla="*/ 569685 w 602342"/>
              <a:gd name="connsiteY100" fmla="*/ 87085 h 1590675"/>
              <a:gd name="connsiteX101" fmla="*/ 580570 w 602342"/>
              <a:gd name="connsiteY101" fmla="*/ 68035 h 1590675"/>
              <a:gd name="connsiteX102" fmla="*/ 588735 w 602342"/>
              <a:gd name="connsiteY102" fmla="*/ 59871 h 1590675"/>
              <a:gd name="connsiteX103" fmla="*/ 594177 w 602342"/>
              <a:gd name="connsiteY103" fmla="*/ 43543 h 1590675"/>
              <a:gd name="connsiteX104" fmla="*/ 602342 w 602342"/>
              <a:gd name="connsiteY104" fmla="*/ 27214 h 1590675"/>
              <a:gd name="connsiteX105" fmla="*/ 599620 w 602342"/>
              <a:gd name="connsiteY105" fmla="*/ 76200 h 1590675"/>
              <a:gd name="connsiteX106" fmla="*/ 591456 w 602342"/>
              <a:gd name="connsiteY106" fmla="*/ 100693 h 1590675"/>
              <a:gd name="connsiteX107" fmla="*/ 583292 w 602342"/>
              <a:gd name="connsiteY107" fmla="*/ 130628 h 1590675"/>
              <a:gd name="connsiteX108" fmla="*/ 575127 w 602342"/>
              <a:gd name="connsiteY108" fmla="*/ 149678 h 1590675"/>
              <a:gd name="connsiteX109" fmla="*/ 569685 w 602342"/>
              <a:gd name="connsiteY109" fmla="*/ 166007 h 1590675"/>
              <a:gd name="connsiteX110" fmla="*/ 566963 w 602342"/>
              <a:gd name="connsiteY110" fmla="*/ 174171 h 1590675"/>
              <a:gd name="connsiteX111" fmla="*/ 564242 w 602342"/>
              <a:gd name="connsiteY111" fmla="*/ 190500 h 1590675"/>
              <a:gd name="connsiteX112" fmla="*/ 558799 w 602342"/>
              <a:gd name="connsiteY112" fmla="*/ 206828 h 1590675"/>
              <a:gd name="connsiteX113" fmla="*/ 556077 w 602342"/>
              <a:gd name="connsiteY113" fmla="*/ 214993 h 1590675"/>
              <a:gd name="connsiteX114" fmla="*/ 547913 w 602342"/>
              <a:gd name="connsiteY114" fmla="*/ 234043 h 1590675"/>
              <a:gd name="connsiteX115" fmla="*/ 545192 w 602342"/>
              <a:gd name="connsiteY115" fmla="*/ 242207 h 1590675"/>
              <a:gd name="connsiteX116" fmla="*/ 534306 w 602342"/>
              <a:gd name="connsiteY116" fmla="*/ 261257 h 1590675"/>
              <a:gd name="connsiteX117" fmla="*/ 526142 w 602342"/>
              <a:gd name="connsiteY117" fmla="*/ 277585 h 1590675"/>
              <a:gd name="connsiteX118" fmla="*/ 517977 w 602342"/>
              <a:gd name="connsiteY118" fmla="*/ 285750 h 1590675"/>
              <a:gd name="connsiteX119" fmla="*/ 501649 w 602342"/>
              <a:gd name="connsiteY119" fmla="*/ 310243 h 1590675"/>
              <a:gd name="connsiteX120" fmla="*/ 496206 w 602342"/>
              <a:gd name="connsiteY120" fmla="*/ 318407 h 1590675"/>
              <a:gd name="connsiteX121" fmla="*/ 488042 w 602342"/>
              <a:gd name="connsiteY121" fmla="*/ 334735 h 1590675"/>
              <a:gd name="connsiteX122" fmla="*/ 479877 w 602342"/>
              <a:gd name="connsiteY122" fmla="*/ 342900 h 1590675"/>
              <a:gd name="connsiteX123" fmla="*/ 468992 w 602342"/>
              <a:gd name="connsiteY123" fmla="*/ 359228 h 1590675"/>
              <a:gd name="connsiteX124" fmla="*/ 466270 w 602342"/>
              <a:gd name="connsiteY124" fmla="*/ 367393 h 1590675"/>
              <a:gd name="connsiteX125" fmla="*/ 458106 w 602342"/>
              <a:gd name="connsiteY125" fmla="*/ 372835 h 1590675"/>
              <a:gd name="connsiteX126" fmla="*/ 441777 w 602342"/>
              <a:gd name="connsiteY126" fmla="*/ 391885 h 1590675"/>
              <a:gd name="connsiteX127" fmla="*/ 433613 w 602342"/>
              <a:gd name="connsiteY127" fmla="*/ 397328 h 1590675"/>
              <a:gd name="connsiteX128" fmla="*/ 430892 w 602342"/>
              <a:gd name="connsiteY128" fmla="*/ 405493 h 1590675"/>
              <a:gd name="connsiteX129" fmla="*/ 414563 w 602342"/>
              <a:gd name="connsiteY129" fmla="*/ 424543 h 1590675"/>
              <a:gd name="connsiteX130" fmla="*/ 409120 w 602342"/>
              <a:gd name="connsiteY130" fmla="*/ 432707 h 1590675"/>
              <a:gd name="connsiteX131" fmla="*/ 400956 w 602342"/>
              <a:gd name="connsiteY131" fmla="*/ 438150 h 1590675"/>
              <a:gd name="connsiteX132" fmla="*/ 387349 w 602342"/>
              <a:gd name="connsiteY132" fmla="*/ 454478 h 1590675"/>
              <a:gd name="connsiteX133" fmla="*/ 379185 w 602342"/>
              <a:gd name="connsiteY133" fmla="*/ 462643 h 1590675"/>
              <a:gd name="connsiteX134" fmla="*/ 368299 w 602342"/>
              <a:gd name="connsiteY134" fmla="*/ 478971 h 1590675"/>
              <a:gd name="connsiteX135" fmla="*/ 357413 w 602342"/>
              <a:gd name="connsiteY135" fmla="*/ 495300 h 1590675"/>
              <a:gd name="connsiteX136" fmla="*/ 351970 w 602342"/>
              <a:gd name="connsiteY136" fmla="*/ 503464 h 1590675"/>
              <a:gd name="connsiteX137" fmla="*/ 346527 w 602342"/>
              <a:gd name="connsiteY137" fmla="*/ 511628 h 1590675"/>
              <a:gd name="connsiteX138" fmla="*/ 327477 w 602342"/>
              <a:gd name="connsiteY138" fmla="*/ 536121 h 1590675"/>
              <a:gd name="connsiteX139" fmla="*/ 322035 w 602342"/>
              <a:gd name="connsiteY139" fmla="*/ 544285 h 1590675"/>
              <a:gd name="connsiteX140" fmla="*/ 316592 w 602342"/>
              <a:gd name="connsiteY140" fmla="*/ 555171 h 1590675"/>
              <a:gd name="connsiteX141" fmla="*/ 311149 w 602342"/>
              <a:gd name="connsiteY141" fmla="*/ 563335 h 1590675"/>
              <a:gd name="connsiteX142" fmla="*/ 308427 w 602342"/>
              <a:gd name="connsiteY142" fmla="*/ 571500 h 1590675"/>
              <a:gd name="connsiteX143" fmla="*/ 302985 w 602342"/>
              <a:gd name="connsiteY143" fmla="*/ 579664 h 1590675"/>
              <a:gd name="connsiteX144" fmla="*/ 294820 w 602342"/>
              <a:gd name="connsiteY144" fmla="*/ 595993 h 1590675"/>
              <a:gd name="connsiteX145" fmla="*/ 289377 w 602342"/>
              <a:gd name="connsiteY145" fmla="*/ 612321 h 1590675"/>
              <a:gd name="connsiteX146" fmla="*/ 278492 w 602342"/>
              <a:gd name="connsiteY146" fmla="*/ 636814 h 1590675"/>
              <a:gd name="connsiteX147" fmla="*/ 273049 w 602342"/>
              <a:gd name="connsiteY147" fmla="*/ 653143 h 1590675"/>
              <a:gd name="connsiteX148" fmla="*/ 267606 w 602342"/>
              <a:gd name="connsiteY148" fmla="*/ 680357 h 1590675"/>
              <a:gd name="connsiteX149" fmla="*/ 264885 w 602342"/>
              <a:gd name="connsiteY149" fmla="*/ 691243 h 1590675"/>
              <a:gd name="connsiteX150" fmla="*/ 262163 w 602342"/>
              <a:gd name="connsiteY150" fmla="*/ 713014 h 1590675"/>
              <a:gd name="connsiteX151" fmla="*/ 253999 w 602342"/>
              <a:gd name="connsiteY151" fmla="*/ 742950 h 1590675"/>
              <a:gd name="connsiteX152" fmla="*/ 248556 w 602342"/>
              <a:gd name="connsiteY152" fmla="*/ 764721 h 1590675"/>
              <a:gd name="connsiteX153" fmla="*/ 245835 w 602342"/>
              <a:gd name="connsiteY153" fmla="*/ 791935 h 1590675"/>
              <a:gd name="connsiteX154" fmla="*/ 243113 w 602342"/>
              <a:gd name="connsiteY154" fmla="*/ 802821 h 1590675"/>
              <a:gd name="connsiteX155" fmla="*/ 237670 w 602342"/>
              <a:gd name="connsiteY155" fmla="*/ 838200 h 1590675"/>
              <a:gd name="connsiteX156" fmla="*/ 234949 w 602342"/>
              <a:gd name="connsiteY156" fmla="*/ 865414 h 1590675"/>
              <a:gd name="connsiteX157" fmla="*/ 232227 w 602342"/>
              <a:gd name="connsiteY157" fmla="*/ 898071 h 1590675"/>
              <a:gd name="connsiteX158" fmla="*/ 226785 w 602342"/>
              <a:gd name="connsiteY158" fmla="*/ 930728 h 1590675"/>
              <a:gd name="connsiteX159" fmla="*/ 224063 w 602342"/>
              <a:gd name="connsiteY159" fmla="*/ 957943 h 1590675"/>
              <a:gd name="connsiteX160" fmla="*/ 221342 w 602342"/>
              <a:gd name="connsiteY160" fmla="*/ 968828 h 1590675"/>
              <a:gd name="connsiteX161" fmla="*/ 215899 w 602342"/>
              <a:gd name="connsiteY161" fmla="*/ 1012371 h 1590675"/>
              <a:gd name="connsiteX162" fmla="*/ 213177 w 602342"/>
              <a:gd name="connsiteY162" fmla="*/ 1023257 h 1590675"/>
              <a:gd name="connsiteX163" fmla="*/ 210456 w 602342"/>
              <a:gd name="connsiteY163" fmla="*/ 1039585 h 1590675"/>
              <a:gd name="connsiteX164" fmla="*/ 205013 w 602342"/>
              <a:gd name="connsiteY164" fmla="*/ 1094014 h 1590675"/>
              <a:gd name="connsiteX165" fmla="*/ 199570 w 602342"/>
              <a:gd name="connsiteY165" fmla="*/ 1115785 h 1590675"/>
              <a:gd name="connsiteX166" fmla="*/ 196849 w 602342"/>
              <a:gd name="connsiteY166" fmla="*/ 1140278 h 1590675"/>
              <a:gd name="connsiteX167" fmla="*/ 188685 w 602342"/>
              <a:gd name="connsiteY167" fmla="*/ 1178378 h 1590675"/>
              <a:gd name="connsiteX168" fmla="*/ 185963 w 602342"/>
              <a:gd name="connsiteY168" fmla="*/ 1205593 h 1590675"/>
              <a:gd name="connsiteX169" fmla="*/ 183242 w 602342"/>
              <a:gd name="connsiteY169" fmla="*/ 1216478 h 1590675"/>
              <a:gd name="connsiteX170" fmla="*/ 180520 w 602342"/>
              <a:gd name="connsiteY170" fmla="*/ 1232807 h 1590675"/>
              <a:gd name="connsiteX171" fmla="*/ 175077 w 602342"/>
              <a:gd name="connsiteY171" fmla="*/ 1295400 h 1590675"/>
              <a:gd name="connsiteX172" fmla="*/ 172356 w 602342"/>
              <a:gd name="connsiteY172" fmla="*/ 1303564 h 1590675"/>
              <a:gd name="connsiteX173" fmla="*/ 169635 w 602342"/>
              <a:gd name="connsiteY173" fmla="*/ 1338943 h 1590675"/>
              <a:gd name="connsiteX174" fmla="*/ 166913 w 602342"/>
              <a:gd name="connsiteY174" fmla="*/ 1352550 h 1590675"/>
              <a:gd name="connsiteX175" fmla="*/ 164192 w 602342"/>
              <a:gd name="connsiteY175" fmla="*/ 1368878 h 1590675"/>
              <a:gd name="connsiteX176" fmla="*/ 161470 w 602342"/>
              <a:gd name="connsiteY176" fmla="*/ 1401535 h 1590675"/>
              <a:gd name="connsiteX177" fmla="*/ 156027 w 602342"/>
              <a:gd name="connsiteY177" fmla="*/ 1431471 h 1590675"/>
              <a:gd name="connsiteX178" fmla="*/ 150585 w 602342"/>
              <a:gd name="connsiteY178" fmla="*/ 1494064 h 1590675"/>
              <a:gd name="connsiteX179" fmla="*/ 145686 w 602342"/>
              <a:gd name="connsiteY179" fmla="*/ 1512570 h 1590675"/>
              <a:gd name="connsiteX180" fmla="*/ 120649 w 602342"/>
              <a:gd name="connsiteY180" fmla="*/ 1526723 h 1590675"/>
              <a:gd name="connsiteX181" fmla="*/ 74384 w 602342"/>
              <a:gd name="connsiteY181" fmla="*/ 1543050 h 1590675"/>
              <a:gd name="connsiteX182" fmla="*/ 22677 w 602342"/>
              <a:gd name="connsiteY182" fmla="*/ 1567543 h 1590675"/>
              <a:gd name="connsiteX183" fmla="*/ 907 w 602342"/>
              <a:gd name="connsiteY183" fmla="*/ 1586593 h 1590675"/>
              <a:gd name="connsiteX0" fmla="*/ 907 w 602342"/>
              <a:gd name="connsiteY0" fmla="*/ 1586593 h 1590675"/>
              <a:gd name="connsiteX1" fmla="*/ 11792 w 602342"/>
              <a:gd name="connsiteY1" fmla="*/ 1537607 h 1590675"/>
              <a:gd name="connsiteX2" fmla="*/ 19956 w 602342"/>
              <a:gd name="connsiteY2" fmla="*/ 1475014 h 1590675"/>
              <a:gd name="connsiteX3" fmla="*/ 25399 w 602342"/>
              <a:gd name="connsiteY3" fmla="*/ 1450521 h 1590675"/>
              <a:gd name="connsiteX4" fmla="*/ 28120 w 602342"/>
              <a:gd name="connsiteY4" fmla="*/ 1428750 h 1590675"/>
              <a:gd name="connsiteX5" fmla="*/ 30842 w 602342"/>
              <a:gd name="connsiteY5" fmla="*/ 1417864 h 1590675"/>
              <a:gd name="connsiteX6" fmla="*/ 33563 w 602342"/>
              <a:gd name="connsiteY6" fmla="*/ 1401535 h 1590675"/>
              <a:gd name="connsiteX7" fmla="*/ 36285 w 602342"/>
              <a:gd name="connsiteY7" fmla="*/ 1377043 h 1590675"/>
              <a:gd name="connsiteX8" fmla="*/ 39006 w 602342"/>
              <a:gd name="connsiteY8" fmla="*/ 1363435 h 1590675"/>
              <a:gd name="connsiteX9" fmla="*/ 41727 w 602342"/>
              <a:gd name="connsiteY9" fmla="*/ 1347107 h 1590675"/>
              <a:gd name="connsiteX10" fmla="*/ 47170 w 602342"/>
              <a:gd name="connsiteY10" fmla="*/ 1322614 h 1590675"/>
              <a:gd name="connsiteX11" fmla="*/ 52613 w 602342"/>
              <a:gd name="connsiteY11" fmla="*/ 1295400 h 1590675"/>
              <a:gd name="connsiteX12" fmla="*/ 58056 w 602342"/>
              <a:gd name="connsiteY12" fmla="*/ 1249135 h 1590675"/>
              <a:gd name="connsiteX13" fmla="*/ 63499 w 602342"/>
              <a:gd name="connsiteY13" fmla="*/ 1221921 h 1590675"/>
              <a:gd name="connsiteX14" fmla="*/ 68942 w 602342"/>
              <a:gd name="connsiteY14" fmla="*/ 1183821 h 1590675"/>
              <a:gd name="connsiteX15" fmla="*/ 74385 w 602342"/>
              <a:gd name="connsiteY15" fmla="*/ 1126671 h 1590675"/>
              <a:gd name="connsiteX16" fmla="*/ 77106 w 602342"/>
              <a:gd name="connsiteY16" fmla="*/ 1115785 h 1590675"/>
              <a:gd name="connsiteX17" fmla="*/ 82549 w 602342"/>
              <a:gd name="connsiteY17" fmla="*/ 1061357 h 1590675"/>
              <a:gd name="connsiteX18" fmla="*/ 85270 w 602342"/>
              <a:gd name="connsiteY18" fmla="*/ 1050471 h 1590675"/>
              <a:gd name="connsiteX19" fmla="*/ 87992 w 602342"/>
              <a:gd name="connsiteY19" fmla="*/ 1036864 h 1590675"/>
              <a:gd name="connsiteX20" fmla="*/ 93435 w 602342"/>
              <a:gd name="connsiteY20" fmla="*/ 1012371 h 1590675"/>
              <a:gd name="connsiteX21" fmla="*/ 98877 w 602342"/>
              <a:gd name="connsiteY21" fmla="*/ 974271 h 1590675"/>
              <a:gd name="connsiteX22" fmla="*/ 104320 w 602342"/>
              <a:gd name="connsiteY22" fmla="*/ 952500 h 1590675"/>
              <a:gd name="connsiteX23" fmla="*/ 107042 w 602342"/>
              <a:gd name="connsiteY23" fmla="*/ 941614 h 1590675"/>
              <a:gd name="connsiteX24" fmla="*/ 109763 w 602342"/>
              <a:gd name="connsiteY24" fmla="*/ 911678 h 1590675"/>
              <a:gd name="connsiteX25" fmla="*/ 112485 w 602342"/>
              <a:gd name="connsiteY25" fmla="*/ 892628 h 1590675"/>
              <a:gd name="connsiteX26" fmla="*/ 109763 w 602342"/>
              <a:gd name="connsiteY26" fmla="*/ 821871 h 1590675"/>
              <a:gd name="connsiteX27" fmla="*/ 115206 w 602342"/>
              <a:gd name="connsiteY27" fmla="*/ 742950 h 1590675"/>
              <a:gd name="connsiteX28" fmla="*/ 117927 w 602342"/>
              <a:gd name="connsiteY28" fmla="*/ 732064 h 1590675"/>
              <a:gd name="connsiteX29" fmla="*/ 120649 w 602342"/>
              <a:gd name="connsiteY29" fmla="*/ 696685 h 1590675"/>
              <a:gd name="connsiteX30" fmla="*/ 123370 w 602342"/>
              <a:gd name="connsiteY30" fmla="*/ 683078 h 1590675"/>
              <a:gd name="connsiteX31" fmla="*/ 126092 w 602342"/>
              <a:gd name="connsiteY31" fmla="*/ 666750 h 1590675"/>
              <a:gd name="connsiteX32" fmla="*/ 128813 w 602342"/>
              <a:gd name="connsiteY32" fmla="*/ 653143 h 1590675"/>
              <a:gd name="connsiteX33" fmla="*/ 131535 w 602342"/>
              <a:gd name="connsiteY33" fmla="*/ 628650 h 1590675"/>
              <a:gd name="connsiteX34" fmla="*/ 136977 w 602342"/>
              <a:gd name="connsiteY34" fmla="*/ 606878 h 1590675"/>
              <a:gd name="connsiteX35" fmla="*/ 139699 w 602342"/>
              <a:gd name="connsiteY35" fmla="*/ 595993 h 1590675"/>
              <a:gd name="connsiteX36" fmla="*/ 142420 w 602342"/>
              <a:gd name="connsiteY36" fmla="*/ 587828 h 1590675"/>
              <a:gd name="connsiteX37" fmla="*/ 145142 w 602342"/>
              <a:gd name="connsiteY37" fmla="*/ 571500 h 1590675"/>
              <a:gd name="connsiteX38" fmla="*/ 150585 w 602342"/>
              <a:gd name="connsiteY38" fmla="*/ 555171 h 1590675"/>
              <a:gd name="connsiteX39" fmla="*/ 153306 w 602342"/>
              <a:gd name="connsiteY39" fmla="*/ 547007 h 1590675"/>
              <a:gd name="connsiteX40" fmla="*/ 158749 w 602342"/>
              <a:gd name="connsiteY40" fmla="*/ 538843 h 1590675"/>
              <a:gd name="connsiteX41" fmla="*/ 166913 w 602342"/>
              <a:gd name="connsiteY41" fmla="*/ 519793 h 1590675"/>
              <a:gd name="connsiteX42" fmla="*/ 177799 w 602342"/>
              <a:gd name="connsiteY42" fmla="*/ 495300 h 1590675"/>
              <a:gd name="connsiteX43" fmla="*/ 183242 w 602342"/>
              <a:gd name="connsiteY43" fmla="*/ 478971 h 1590675"/>
              <a:gd name="connsiteX44" fmla="*/ 199570 w 602342"/>
              <a:gd name="connsiteY44" fmla="*/ 454478 h 1590675"/>
              <a:gd name="connsiteX45" fmla="*/ 205013 w 602342"/>
              <a:gd name="connsiteY45" fmla="*/ 446314 h 1590675"/>
              <a:gd name="connsiteX46" fmla="*/ 210456 w 602342"/>
              <a:gd name="connsiteY46" fmla="*/ 438150 h 1590675"/>
              <a:gd name="connsiteX47" fmla="*/ 218620 w 602342"/>
              <a:gd name="connsiteY47" fmla="*/ 429985 h 1590675"/>
              <a:gd name="connsiteX48" fmla="*/ 226785 w 602342"/>
              <a:gd name="connsiteY48" fmla="*/ 419100 h 1590675"/>
              <a:gd name="connsiteX49" fmla="*/ 232227 w 602342"/>
              <a:gd name="connsiteY49" fmla="*/ 410935 h 1590675"/>
              <a:gd name="connsiteX50" fmla="*/ 240392 w 602342"/>
              <a:gd name="connsiteY50" fmla="*/ 402771 h 1590675"/>
              <a:gd name="connsiteX51" fmla="*/ 251277 w 602342"/>
              <a:gd name="connsiteY51" fmla="*/ 386443 h 1590675"/>
              <a:gd name="connsiteX52" fmla="*/ 267606 w 602342"/>
              <a:gd name="connsiteY52" fmla="*/ 370114 h 1590675"/>
              <a:gd name="connsiteX53" fmla="*/ 289377 w 602342"/>
              <a:gd name="connsiteY53" fmla="*/ 348343 h 1590675"/>
              <a:gd name="connsiteX54" fmla="*/ 302985 w 602342"/>
              <a:gd name="connsiteY54" fmla="*/ 329293 h 1590675"/>
              <a:gd name="connsiteX55" fmla="*/ 311149 w 602342"/>
              <a:gd name="connsiteY55" fmla="*/ 321128 h 1590675"/>
              <a:gd name="connsiteX56" fmla="*/ 316592 w 602342"/>
              <a:gd name="connsiteY56" fmla="*/ 312964 h 1590675"/>
              <a:gd name="connsiteX57" fmla="*/ 324756 w 602342"/>
              <a:gd name="connsiteY57" fmla="*/ 304800 h 1590675"/>
              <a:gd name="connsiteX58" fmla="*/ 330199 w 602342"/>
              <a:gd name="connsiteY58" fmla="*/ 296635 h 1590675"/>
              <a:gd name="connsiteX59" fmla="*/ 338363 w 602342"/>
              <a:gd name="connsiteY59" fmla="*/ 291193 h 1590675"/>
              <a:gd name="connsiteX60" fmla="*/ 349249 w 602342"/>
              <a:gd name="connsiteY60" fmla="*/ 274864 h 1590675"/>
              <a:gd name="connsiteX61" fmla="*/ 351970 w 602342"/>
              <a:gd name="connsiteY61" fmla="*/ 266700 h 1590675"/>
              <a:gd name="connsiteX62" fmla="*/ 360135 w 602342"/>
              <a:gd name="connsiteY62" fmla="*/ 261257 h 1590675"/>
              <a:gd name="connsiteX63" fmla="*/ 371020 w 602342"/>
              <a:gd name="connsiteY63" fmla="*/ 242207 h 1590675"/>
              <a:gd name="connsiteX64" fmla="*/ 376463 w 602342"/>
              <a:gd name="connsiteY64" fmla="*/ 234043 h 1590675"/>
              <a:gd name="connsiteX65" fmla="*/ 379185 w 602342"/>
              <a:gd name="connsiteY65" fmla="*/ 225878 h 1590675"/>
              <a:gd name="connsiteX66" fmla="*/ 387349 w 602342"/>
              <a:gd name="connsiteY66" fmla="*/ 217714 h 1590675"/>
              <a:gd name="connsiteX67" fmla="*/ 390070 w 602342"/>
              <a:gd name="connsiteY67" fmla="*/ 206828 h 1590675"/>
              <a:gd name="connsiteX68" fmla="*/ 395513 w 602342"/>
              <a:gd name="connsiteY68" fmla="*/ 198664 h 1590675"/>
              <a:gd name="connsiteX69" fmla="*/ 400956 w 602342"/>
              <a:gd name="connsiteY69" fmla="*/ 187778 h 1590675"/>
              <a:gd name="connsiteX70" fmla="*/ 411842 w 602342"/>
              <a:gd name="connsiteY70" fmla="*/ 171450 h 1590675"/>
              <a:gd name="connsiteX71" fmla="*/ 422727 w 602342"/>
              <a:gd name="connsiteY71" fmla="*/ 149678 h 1590675"/>
              <a:gd name="connsiteX72" fmla="*/ 428170 w 602342"/>
              <a:gd name="connsiteY72" fmla="*/ 136071 h 1590675"/>
              <a:gd name="connsiteX73" fmla="*/ 439056 w 602342"/>
              <a:gd name="connsiteY73" fmla="*/ 117021 h 1590675"/>
              <a:gd name="connsiteX74" fmla="*/ 441777 w 602342"/>
              <a:gd name="connsiteY74" fmla="*/ 108857 h 1590675"/>
              <a:gd name="connsiteX75" fmla="*/ 444499 w 602342"/>
              <a:gd name="connsiteY75" fmla="*/ 97971 h 1590675"/>
              <a:gd name="connsiteX76" fmla="*/ 449942 w 602342"/>
              <a:gd name="connsiteY76" fmla="*/ 87085 h 1590675"/>
              <a:gd name="connsiteX77" fmla="*/ 458106 w 602342"/>
              <a:gd name="connsiteY77" fmla="*/ 68035 h 1590675"/>
              <a:gd name="connsiteX78" fmla="*/ 460827 w 602342"/>
              <a:gd name="connsiteY78" fmla="*/ 54428 h 1590675"/>
              <a:gd name="connsiteX79" fmla="*/ 466270 w 602342"/>
              <a:gd name="connsiteY79" fmla="*/ 24493 h 1590675"/>
              <a:gd name="connsiteX80" fmla="*/ 471713 w 602342"/>
              <a:gd name="connsiteY80" fmla="*/ 8164 h 1590675"/>
              <a:gd name="connsiteX81" fmla="*/ 474435 w 602342"/>
              <a:gd name="connsiteY81" fmla="*/ 0 h 1590675"/>
              <a:gd name="connsiteX82" fmla="*/ 479877 w 602342"/>
              <a:gd name="connsiteY82" fmla="*/ 8164 h 1590675"/>
              <a:gd name="connsiteX83" fmla="*/ 485320 w 602342"/>
              <a:gd name="connsiteY83" fmla="*/ 38100 h 1590675"/>
              <a:gd name="connsiteX84" fmla="*/ 493485 w 602342"/>
              <a:gd name="connsiteY84" fmla="*/ 29935 h 1590675"/>
              <a:gd name="connsiteX85" fmla="*/ 498927 w 602342"/>
              <a:gd name="connsiteY85" fmla="*/ 19050 h 1590675"/>
              <a:gd name="connsiteX86" fmla="*/ 507092 w 602342"/>
              <a:gd name="connsiteY86" fmla="*/ 13607 h 1590675"/>
              <a:gd name="connsiteX87" fmla="*/ 509813 w 602342"/>
              <a:gd name="connsiteY87" fmla="*/ 2721 h 1590675"/>
              <a:gd name="connsiteX88" fmla="*/ 517977 w 602342"/>
              <a:gd name="connsiteY88" fmla="*/ 19050 h 1590675"/>
              <a:gd name="connsiteX89" fmla="*/ 515256 w 602342"/>
              <a:gd name="connsiteY89" fmla="*/ 57150 h 1590675"/>
              <a:gd name="connsiteX90" fmla="*/ 515256 w 602342"/>
              <a:gd name="connsiteY90" fmla="*/ 81643 h 1590675"/>
              <a:gd name="connsiteX91" fmla="*/ 539749 w 602342"/>
              <a:gd name="connsiteY91" fmla="*/ 54428 h 1590675"/>
              <a:gd name="connsiteX92" fmla="*/ 550635 w 602342"/>
              <a:gd name="connsiteY92" fmla="*/ 38100 h 1590675"/>
              <a:gd name="connsiteX93" fmla="*/ 556077 w 602342"/>
              <a:gd name="connsiteY93" fmla="*/ 27214 h 1590675"/>
              <a:gd name="connsiteX94" fmla="*/ 564242 w 602342"/>
              <a:gd name="connsiteY94" fmla="*/ 19050 h 1590675"/>
              <a:gd name="connsiteX95" fmla="*/ 566963 w 602342"/>
              <a:gd name="connsiteY95" fmla="*/ 29935 h 1590675"/>
              <a:gd name="connsiteX96" fmla="*/ 561520 w 602342"/>
              <a:gd name="connsiteY96" fmla="*/ 57150 h 1590675"/>
              <a:gd name="connsiteX97" fmla="*/ 558799 w 602342"/>
              <a:gd name="connsiteY97" fmla="*/ 73478 h 1590675"/>
              <a:gd name="connsiteX98" fmla="*/ 556077 w 602342"/>
              <a:gd name="connsiteY98" fmla="*/ 87085 h 1590675"/>
              <a:gd name="connsiteX99" fmla="*/ 561520 w 602342"/>
              <a:gd name="connsiteY99" fmla="*/ 95250 h 1590675"/>
              <a:gd name="connsiteX100" fmla="*/ 569685 w 602342"/>
              <a:gd name="connsiteY100" fmla="*/ 87085 h 1590675"/>
              <a:gd name="connsiteX101" fmla="*/ 580570 w 602342"/>
              <a:gd name="connsiteY101" fmla="*/ 68035 h 1590675"/>
              <a:gd name="connsiteX102" fmla="*/ 588735 w 602342"/>
              <a:gd name="connsiteY102" fmla="*/ 59871 h 1590675"/>
              <a:gd name="connsiteX103" fmla="*/ 594177 w 602342"/>
              <a:gd name="connsiteY103" fmla="*/ 43543 h 1590675"/>
              <a:gd name="connsiteX104" fmla="*/ 602342 w 602342"/>
              <a:gd name="connsiteY104" fmla="*/ 27214 h 1590675"/>
              <a:gd name="connsiteX105" fmla="*/ 599620 w 602342"/>
              <a:gd name="connsiteY105" fmla="*/ 76200 h 1590675"/>
              <a:gd name="connsiteX106" fmla="*/ 591456 w 602342"/>
              <a:gd name="connsiteY106" fmla="*/ 100693 h 1590675"/>
              <a:gd name="connsiteX107" fmla="*/ 583292 w 602342"/>
              <a:gd name="connsiteY107" fmla="*/ 130628 h 1590675"/>
              <a:gd name="connsiteX108" fmla="*/ 575127 w 602342"/>
              <a:gd name="connsiteY108" fmla="*/ 149678 h 1590675"/>
              <a:gd name="connsiteX109" fmla="*/ 569685 w 602342"/>
              <a:gd name="connsiteY109" fmla="*/ 166007 h 1590675"/>
              <a:gd name="connsiteX110" fmla="*/ 566963 w 602342"/>
              <a:gd name="connsiteY110" fmla="*/ 174171 h 1590675"/>
              <a:gd name="connsiteX111" fmla="*/ 564242 w 602342"/>
              <a:gd name="connsiteY111" fmla="*/ 190500 h 1590675"/>
              <a:gd name="connsiteX112" fmla="*/ 558799 w 602342"/>
              <a:gd name="connsiteY112" fmla="*/ 206828 h 1590675"/>
              <a:gd name="connsiteX113" fmla="*/ 556077 w 602342"/>
              <a:gd name="connsiteY113" fmla="*/ 214993 h 1590675"/>
              <a:gd name="connsiteX114" fmla="*/ 547913 w 602342"/>
              <a:gd name="connsiteY114" fmla="*/ 234043 h 1590675"/>
              <a:gd name="connsiteX115" fmla="*/ 545192 w 602342"/>
              <a:gd name="connsiteY115" fmla="*/ 242207 h 1590675"/>
              <a:gd name="connsiteX116" fmla="*/ 534306 w 602342"/>
              <a:gd name="connsiteY116" fmla="*/ 261257 h 1590675"/>
              <a:gd name="connsiteX117" fmla="*/ 526142 w 602342"/>
              <a:gd name="connsiteY117" fmla="*/ 277585 h 1590675"/>
              <a:gd name="connsiteX118" fmla="*/ 517977 w 602342"/>
              <a:gd name="connsiteY118" fmla="*/ 285750 h 1590675"/>
              <a:gd name="connsiteX119" fmla="*/ 501649 w 602342"/>
              <a:gd name="connsiteY119" fmla="*/ 310243 h 1590675"/>
              <a:gd name="connsiteX120" fmla="*/ 496206 w 602342"/>
              <a:gd name="connsiteY120" fmla="*/ 318407 h 1590675"/>
              <a:gd name="connsiteX121" fmla="*/ 488042 w 602342"/>
              <a:gd name="connsiteY121" fmla="*/ 334735 h 1590675"/>
              <a:gd name="connsiteX122" fmla="*/ 479877 w 602342"/>
              <a:gd name="connsiteY122" fmla="*/ 342900 h 1590675"/>
              <a:gd name="connsiteX123" fmla="*/ 468992 w 602342"/>
              <a:gd name="connsiteY123" fmla="*/ 359228 h 1590675"/>
              <a:gd name="connsiteX124" fmla="*/ 466270 w 602342"/>
              <a:gd name="connsiteY124" fmla="*/ 367393 h 1590675"/>
              <a:gd name="connsiteX125" fmla="*/ 458106 w 602342"/>
              <a:gd name="connsiteY125" fmla="*/ 372835 h 1590675"/>
              <a:gd name="connsiteX126" fmla="*/ 441777 w 602342"/>
              <a:gd name="connsiteY126" fmla="*/ 391885 h 1590675"/>
              <a:gd name="connsiteX127" fmla="*/ 433613 w 602342"/>
              <a:gd name="connsiteY127" fmla="*/ 397328 h 1590675"/>
              <a:gd name="connsiteX128" fmla="*/ 430892 w 602342"/>
              <a:gd name="connsiteY128" fmla="*/ 405493 h 1590675"/>
              <a:gd name="connsiteX129" fmla="*/ 414563 w 602342"/>
              <a:gd name="connsiteY129" fmla="*/ 424543 h 1590675"/>
              <a:gd name="connsiteX130" fmla="*/ 409120 w 602342"/>
              <a:gd name="connsiteY130" fmla="*/ 432707 h 1590675"/>
              <a:gd name="connsiteX131" fmla="*/ 400956 w 602342"/>
              <a:gd name="connsiteY131" fmla="*/ 438150 h 1590675"/>
              <a:gd name="connsiteX132" fmla="*/ 387349 w 602342"/>
              <a:gd name="connsiteY132" fmla="*/ 454478 h 1590675"/>
              <a:gd name="connsiteX133" fmla="*/ 379185 w 602342"/>
              <a:gd name="connsiteY133" fmla="*/ 462643 h 1590675"/>
              <a:gd name="connsiteX134" fmla="*/ 368299 w 602342"/>
              <a:gd name="connsiteY134" fmla="*/ 478971 h 1590675"/>
              <a:gd name="connsiteX135" fmla="*/ 357413 w 602342"/>
              <a:gd name="connsiteY135" fmla="*/ 495300 h 1590675"/>
              <a:gd name="connsiteX136" fmla="*/ 351970 w 602342"/>
              <a:gd name="connsiteY136" fmla="*/ 503464 h 1590675"/>
              <a:gd name="connsiteX137" fmla="*/ 346527 w 602342"/>
              <a:gd name="connsiteY137" fmla="*/ 511628 h 1590675"/>
              <a:gd name="connsiteX138" fmla="*/ 327477 w 602342"/>
              <a:gd name="connsiteY138" fmla="*/ 536121 h 1590675"/>
              <a:gd name="connsiteX139" fmla="*/ 322035 w 602342"/>
              <a:gd name="connsiteY139" fmla="*/ 544285 h 1590675"/>
              <a:gd name="connsiteX140" fmla="*/ 316592 w 602342"/>
              <a:gd name="connsiteY140" fmla="*/ 555171 h 1590675"/>
              <a:gd name="connsiteX141" fmla="*/ 311149 w 602342"/>
              <a:gd name="connsiteY141" fmla="*/ 563335 h 1590675"/>
              <a:gd name="connsiteX142" fmla="*/ 308427 w 602342"/>
              <a:gd name="connsiteY142" fmla="*/ 571500 h 1590675"/>
              <a:gd name="connsiteX143" fmla="*/ 302985 w 602342"/>
              <a:gd name="connsiteY143" fmla="*/ 579664 h 1590675"/>
              <a:gd name="connsiteX144" fmla="*/ 294820 w 602342"/>
              <a:gd name="connsiteY144" fmla="*/ 595993 h 1590675"/>
              <a:gd name="connsiteX145" fmla="*/ 289377 w 602342"/>
              <a:gd name="connsiteY145" fmla="*/ 612321 h 1590675"/>
              <a:gd name="connsiteX146" fmla="*/ 278492 w 602342"/>
              <a:gd name="connsiteY146" fmla="*/ 636814 h 1590675"/>
              <a:gd name="connsiteX147" fmla="*/ 273049 w 602342"/>
              <a:gd name="connsiteY147" fmla="*/ 653143 h 1590675"/>
              <a:gd name="connsiteX148" fmla="*/ 267606 w 602342"/>
              <a:gd name="connsiteY148" fmla="*/ 680357 h 1590675"/>
              <a:gd name="connsiteX149" fmla="*/ 264885 w 602342"/>
              <a:gd name="connsiteY149" fmla="*/ 691243 h 1590675"/>
              <a:gd name="connsiteX150" fmla="*/ 262163 w 602342"/>
              <a:gd name="connsiteY150" fmla="*/ 713014 h 1590675"/>
              <a:gd name="connsiteX151" fmla="*/ 253999 w 602342"/>
              <a:gd name="connsiteY151" fmla="*/ 742950 h 1590675"/>
              <a:gd name="connsiteX152" fmla="*/ 248556 w 602342"/>
              <a:gd name="connsiteY152" fmla="*/ 764721 h 1590675"/>
              <a:gd name="connsiteX153" fmla="*/ 245835 w 602342"/>
              <a:gd name="connsiteY153" fmla="*/ 791935 h 1590675"/>
              <a:gd name="connsiteX154" fmla="*/ 243113 w 602342"/>
              <a:gd name="connsiteY154" fmla="*/ 802821 h 1590675"/>
              <a:gd name="connsiteX155" fmla="*/ 237670 w 602342"/>
              <a:gd name="connsiteY155" fmla="*/ 838200 h 1590675"/>
              <a:gd name="connsiteX156" fmla="*/ 234949 w 602342"/>
              <a:gd name="connsiteY156" fmla="*/ 865414 h 1590675"/>
              <a:gd name="connsiteX157" fmla="*/ 232227 w 602342"/>
              <a:gd name="connsiteY157" fmla="*/ 898071 h 1590675"/>
              <a:gd name="connsiteX158" fmla="*/ 226785 w 602342"/>
              <a:gd name="connsiteY158" fmla="*/ 930728 h 1590675"/>
              <a:gd name="connsiteX159" fmla="*/ 224063 w 602342"/>
              <a:gd name="connsiteY159" fmla="*/ 957943 h 1590675"/>
              <a:gd name="connsiteX160" fmla="*/ 221342 w 602342"/>
              <a:gd name="connsiteY160" fmla="*/ 968828 h 1590675"/>
              <a:gd name="connsiteX161" fmla="*/ 215899 w 602342"/>
              <a:gd name="connsiteY161" fmla="*/ 1012371 h 1590675"/>
              <a:gd name="connsiteX162" fmla="*/ 213177 w 602342"/>
              <a:gd name="connsiteY162" fmla="*/ 1023257 h 1590675"/>
              <a:gd name="connsiteX163" fmla="*/ 210456 w 602342"/>
              <a:gd name="connsiteY163" fmla="*/ 1039585 h 1590675"/>
              <a:gd name="connsiteX164" fmla="*/ 205013 w 602342"/>
              <a:gd name="connsiteY164" fmla="*/ 1094014 h 1590675"/>
              <a:gd name="connsiteX165" fmla="*/ 199570 w 602342"/>
              <a:gd name="connsiteY165" fmla="*/ 1115785 h 1590675"/>
              <a:gd name="connsiteX166" fmla="*/ 196849 w 602342"/>
              <a:gd name="connsiteY166" fmla="*/ 1140278 h 1590675"/>
              <a:gd name="connsiteX167" fmla="*/ 188685 w 602342"/>
              <a:gd name="connsiteY167" fmla="*/ 1178378 h 1590675"/>
              <a:gd name="connsiteX168" fmla="*/ 185963 w 602342"/>
              <a:gd name="connsiteY168" fmla="*/ 1205593 h 1590675"/>
              <a:gd name="connsiteX169" fmla="*/ 183242 w 602342"/>
              <a:gd name="connsiteY169" fmla="*/ 1216478 h 1590675"/>
              <a:gd name="connsiteX170" fmla="*/ 180520 w 602342"/>
              <a:gd name="connsiteY170" fmla="*/ 1232807 h 1590675"/>
              <a:gd name="connsiteX171" fmla="*/ 175077 w 602342"/>
              <a:gd name="connsiteY171" fmla="*/ 1295400 h 1590675"/>
              <a:gd name="connsiteX172" fmla="*/ 172356 w 602342"/>
              <a:gd name="connsiteY172" fmla="*/ 1303564 h 1590675"/>
              <a:gd name="connsiteX173" fmla="*/ 169635 w 602342"/>
              <a:gd name="connsiteY173" fmla="*/ 1338943 h 1590675"/>
              <a:gd name="connsiteX174" fmla="*/ 166913 w 602342"/>
              <a:gd name="connsiteY174" fmla="*/ 1352550 h 1590675"/>
              <a:gd name="connsiteX175" fmla="*/ 164192 w 602342"/>
              <a:gd name="connsiteY175" fmla="*/ 1368878 h 1590675"/>
              <a:gd name="connsiteX176" fmla="*/ 161470 w 602342"/>
              <a:gd name="connsiteY176" fmla="*/ 1401535 h 1590675"/>
              <a:gd name="connsiteX177" fmla="*/ 156027 w 602342"/>
              <a:gd name="connsiteY177" fmla="*/ 1431471 h 1590675"/>
              <a:gd name="connsiteX178" fmla="*/ 150585 w 602342"/>
              <a:gd name="connsiteY178" fmla="*/ 1494064 h 1590675"/>
              <a:gd name="connsiteX179" fmla="*/ 145686 w 602342"/>
              <a:gd name="connsiteY179" fmla="*/ 1512570 h 1590675"/>
              <a:gd name="connsiteX180" fmla="*/ 118744 w 602342"/>
              <a:gd name="connsiteY180" fmla="*/ 1521008 h 1590675"/>
              <a:gd name="connsiteX181" fmla="*/ 74384 w 602342"/>
              <a:gd name="connsiteY181" fmla="*/ 1543050 h 1590675"/>
              <a:gd name="connsiteX182" fmla="*/ 22677 w 602342"/>
              <a:gd name="connsiteY182" fmla="*/ 1567543 h 1590675"/>
              <a:gd name="connsiteX183" fmla="*/ 907 w 602342"/>
              <a:gd name="connsiteY183" fmla="*/ 1586593 h 1590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</a:cxnLst>
            <a:rect l="l" t="t" r="r" b="b"/>
            <a:pathLst>
              <a:path w="602342" h="1590675">
                <a:moveTo>
                  <a:pt x="907" y="1586593"/>
                </a:moveTo>
                <a:cubicBezTo>
                  <a:pt x="0" y="1575254"/>
                  <a:pt x="7256" y="1561646"/>
                  <a:pt x="11792" y="1537607"/>
                </a:cubicBezTo>
                <a:cubicBezTo>
                  <a:pt x="14513" y="1519918"/>
                  <a:pt x="17688" y="1489528"/>
                  <a:pt x="19956" y="1475014"/>
                </a:cubicBezTo>
                <a:cubicBezTo>
                  <a:pt x="23410" y="1457739"/>
                  <a:pt x="21555" y="1465894"/>
                  <a:pt x="25399" y="1450521"/>
                </a:cubicBezTo>
                <a:cubicBezTo>
                  <a:pt x="26306" y="1443264"/>
                  <a:pt x="26918" y="1435964"/>
                  <a:pt x="28120" y="1428750"/>
                </a:cubicBezTo>
                <a:cubicBezTo>
                  <a:pt x="28735" y="1425061"/>
                  <a:pt x="30108" y="1421532"/>
                  <a:pt x="30842" y="1417864"/>
                </a:cubicBezTo>
                <a:cubicBezTo>
                  <a:pt x="31924" y="1412453"/>
                  <a:pt x="32834" y="1407005"/>
                  <a:pt x="33563" y="1401535"/>
                </a:cubicBezTo>
                <a:cubicBezTo>
                  <a:pt x="34649" y="1393393"/>
                  <a:pt x="35123" y="1385175"/>
                  <a:pt x="36285" y="1377043"/>
                </a:cubicBezTo>
                <a:cubicBezTo>
                  <a:pt x="36939" y="1372464"/>
                  <a:pt x="38179" y="1367986"/>
                  <a:pt x="39006" y="1363435"/>
                </a:cubicBezTo>
                <a:cubicBezTo>
                  <a:pt x="39993" y="1358006"/>
                  <a:pt x="40645" y="1352518"/>
                  <a:pt x="41727" y="1347107"/>
                </a:cubicBezTo>
                <a:cubicBezTo>
                  <a:pt x="50474" y="1303376"/>
                  <a:pt x="37653" y="1374957"/>
                  <a:pt x="47170" y="1322614"/>
                </a:cubicBezTo>
                <a:cubicBezTo>
                  <a:pt x="51617" y="1298154"/>
                  <a:pt x="47801" y="1314649"/>
                  <a:pt x="52613" y="1295400"/>
                </a:cubicBezTo>
                <a:cubicBezTo>
                  <a:pt x="56717" y="1250269"/>
                  <a:pt x="53202" y="1280689"/>
                  <a:pt x="58056" y="1249135"/>
                </a:cubicBezTo>
                <a:cubicBezTo>
                  <a:pt x="61629" y="1225906"/>
                  <a:pt x="58548" y="1236769"/>
                  <a:pt x="63499" y="1221921"/>
                </a:cubicBezTo>
                <a:cubicBezTo>
                  <a:pt x="65313" y="1209221"/>
                  <a:pt x="67958" y="1196612"/>
                  <a:pt x="68942" y="1183821"/>
                </a:cubicBezTo>
                <a:cubicBezTo>
                  <a:pt x="70290" y="1166292"/>
                  <a:pt x="71391" y="1144632"/>
                  <a:pt x="74385" y="1126671"/>
                </a:cubicBezTo>
                <a:cubicBezTo>
                  <a:pt x="75000" y="1122982"/>
                  <a:pt x="76199" y="1119414"/>
                  <a:pt x="77106" y="1115785"/>
                </a:cubicBezTo>
                <a:cubicBezTo>
                  <a:pt x="78987" y="1089443"/>
                  <a:pt x="78268" y="1082763"/>
                  <a:pt x="82549" y="1061357"/>
                </a:cubicBezTo>
                <a:cubicBezTo>
                  <a:pt x="83283" y="1057689"/>
                  <a:pt x="84459" y="1054122"/>
                  <a:pt x="85270" y="1050471"/>
                </a:cubicBezTo>
                <a:cubicBezTo>
                  <a:pt x="86273" y="1045956"/>
                  <a:pt x="86989" y="1041379"/>
                  <a:pt x="87992" y="1036864"/>
                </a:cubicBezTo>
                <a:cubicBezTo>
                  <a:pt x="90847" y="1024017"/>
                  <a:pt x="91201" y="1026521"/>
                  <a:pt x="93435" y="1012371"/>
                </a:cubicBezTo>
                <a:cubicBezTo>
                  <a:pt x="95436" y="999699"/>
                  <a:pt x="95765" y="986717"/>
                  <a:pt x="98877" y="974271"/>
                </a:cubicBezTo>
                <a:lnTo>
                  <a:pt x="104320" y="952500"/>
                </a:lnTo>
                <a:lnTo>
                  <a:pt x="107042" y="941614"/>
                </a:lnTo>
                <a:cubicBezTo>
                  <a:pt x="107949" y="931635"/>
                  <a:pt x="108656" y="921637"/>
                  <a:pt x="109763" y="911678"/>
                </a:cubicBezTo>
                <a:cubicBezTo>
                  <a:pt x="110471" y="905303"/>
                  <a:pt x="112485" y="899042"/>
                  <a:pt x="112485" y="892628"/>
                </a:cubicBezTo>
                <a:cubicBezTo>
                  <a:pt x="112485" y="869025"/>
                  <a:pt x="110670" y="845457"/>
                  <a:pt x="109763" y="821871"/>
                </a:cubicBezTo>
                <a:cubicBezTo>
                  <a:pt x="111205" y="790145"/>
                  <a:pt x="110165" y="770682"/>
                  <a:pt x="115206" y="742950"/>
                </a:cubicBezTo>
                <a:cubicBezTo>
                  <a:pt x="115875" y="739270"/>
                  <a:pt x="117020" y="735693"/>
                  <a:pt x="117927" y="732064"/>
                </a:cubicBezTo>
                <a:cubicBezTo>
                  <a:pt x="118834" y="720271"/>
                  <a:pt x="119343" y="708441"/>
                  <a:pt x="120649" y="696685"/>
                </a:cubicBezTo>
                <a:cubicBezTo>
                  <a:pt x="121160" y="692088"/>
                  <a:pt x="122543" y="687629"/>
                  <a:pt x="123370" y="683078"/>
                </a:cubicBezTo>
                <a:cubicBezTo>
                  <a:pt x="124357" y="677649"/>
                  <a:pt x="125105" y="672179"/>
                  <a:pt x="126092" y="666750"/>
                </a:cubicBezTo>
                <a:cubicBezTo>
                  <a:pt x="126919" y="662199"/>
                  <a:pt x="128159" y="657722"/>
                  <a:pt x="128813" y="653143"/>
                </a:cubicBezTo>
                <a:cubicBezTo>
                  <a:pt x="129975" y="645011"/>
                  <a:pt x="130107" y="636740"/>
                  <a:pt x="131535" y="628650"/>
                </a:cubicBezTo>
                <a:cubicBezTo>
                  <a:pt x="132835" y="621283"/>
                  <a:pt x="135163" y="614135"/>
                  <a:pt x="136977" y="606878"/>
                </a:cubicBezTo>
                <a:cubicBezTo>
                  <a:pt x="137884" y="603250"/>
                  <a:pt x="138517" y="599541"/>
                  <a:pt x="139699" y="595993"/>
                </a:cubicBezTo>
                <a:cubicBezTo>
                  <a:pt x="140606" y="593271"/>
                  <a:pt x="141798" y="590629"/>
                  <a:pt x="142420" y="587828"/>
                </a:cubicBezTo>
                <a:cubicBezTo>
                  <a:pt x="143617" y="582442"/>
                  <a:pt x="143804" y="576853"/>
                  <a:pt x="145142" y="571500"/>
                </a:cubicBezTo>
                <a:cubicBezTo>
                  <a:pt x="146534" y="565934"/>
                  <a:pt x="148771" y="560614"/>
                  <a:pt x="150585" y="555171"/>
                </a:cubicBezTo>
                <a:cubicBezTo>
                  <a:pt x="151492" y="552450"/>
                  <a:pt x="151715" y="549394"/>
                  <a:pt x="153306" y="547007"/>
                </a:cubicBezTo>
                <a:lnTo>
                  <a:pt x="158749" y="538843"/>
                </a:lnTo>
                <a:cubicBezTo>
                  <a:pt x="165946" y="510049"/>
                  <a:pt x="156174" y="543954"/>
                  <a:pt x="166913" y="519793"/>
                </a:cubicBezTo>
                <a:cubicBezTo>
                  <a:pt x="179868" y="490646"/>
                  <a:pt x="165481" y="513776"/>
                  <a:pt x="177799" y="495300"/>
                </a:cubicBezTo>
                <a:cubicBezTo>
                  <a:pt x="179613" y="489857"/>
                  <a:pt x="180060" y="483745"/>
                  <a:pt x="183242" y="478971"/>
                </a:cubicBezTo>
                <a:lnTo>
                  <a:pt x="199570" y="454478"/>
                </a:lnTo>
                <a:lnTo>
                  <a:pt x="205013" y="446314"/>
                </a:lnTo>
                <a:cubicBezTo>
                  <a:pt x="206827" y="443593"/>
                  <a:pt x="208143" y="440463"/>
                  <a:pt x="210456" y="438150"/>
                </a:cubicBezTo>
                <a:cubicBezTo>
                  <a:pt x="213177" y="435428"/>
                  <a:pt x="216115" y="432907"/>
                  <a:pt x="218620" y="429985"/>
                </a:cubicBezTo>
                <a:cubicBezTo>
                  <a:pt x="221572" y="426541"/>
                  <a:pt x="224149" y="422791"/>
                  <a:pt x="226785" y="419100"/>
                </a:cubicBezTo>
                <a:cubicBezTo>
                  <a:pt x="228686" y="416438"/>
                  <a:pt x="230133" y="413448"/>
                  <a:pt x="232227" y="410935"/>
                </a:cubicBezTo>
                <a:cubicBezTo>
                  <a:pt x="234691" y="407978"/>
                  <a:pt x="238029" y="405809"/>
                  <a:pt x="240392" y="402771"/>
                </a:cubicBezTo>
                <a:cubicBezTo>
                  <a:pt x="244408" y="397608"/>
                  <a:pt x="246652" y="391068"/>
                  <a:pt x="251277" y="386443"/>
                </a:cubicBezTo>
                <a:cubicBezTo>
                  <a:pt x="256720" y="381000"/>
                  <a:pt x="263336" y="376519"/>
                  <a:pt x="267606" y="370114"/>
                </a:cubicBezTo>
                <a:cubicBezTo>
                  <a:pt x="280742" y="350410"/>
                  <a:pt x="272641" y="356710"/>
                  <a:pt x="289377" y="348343"/>
                </a:cubicBezTo>
                <a:cubicBezTo>
                  <a:pt x="293689" y="341875"/>
                  <a:pt x="297914" y="335209"/>
                  <a:pt x="302985" y="329293"/>
                </a:cubicBezTo>
                <a:cubicBezTo>
                  <a:pt x="305490" y="326371"/>
                  <a:pt x="308685" y="324085"/>
                  <a:pt x="311149" y="321128"/>
                </a:cubicBezTo>
                <a:cubicBezTo>
                  <a:pt x="313243" y="318615"/>
                  <a:pt x="314498" y="315477"/>
                  <a:pt x="316592" y="312964"/>
                </a:cubicBezTo>
                <a:cubicBezTo>
                  <a:pt x="319056" y="310007"/>
                  <a:pt x="322292" y="307757"/>
                  <a:pt x="324756" y="304800"/>
                </a:cubicBezTo>
                <a:cubicBezTo>
                  <a:pt x="326850" y="302287"/>
                  <a:pt x="327886" y="298948"/>
                  <a:pt x="330199" y="296635"/>
                </a:cubicBezTo>
                <a:cubicBezTo>
                  <a:pt x="332512" y="294322"/>
                  <a:pt x="335642" y="293007"/>
                  <a:pt x="338363" y="291193"/>
                </a:cubicBezTo>
                <a:cubicBezTo>
                  <a:pt x="341992" y="285750"/>
                  <a:pt x="347181" y="281070"/>
                  <a:pt x="349249" y="274864"/>
                </a:cubicBezTo>
                <a:cubicBezTo>
                  <a:pt x="350156" y="272143"/>
                  <a:pt x="350178" y="268940"/>
                  <a:pt x="351970" y="266700"/>
                </a:cubicBezTo>
                <a:cubicBezTo>
                  <a:pt x="354013" y="264146"/>
                  <a:pt x="357413" y="263071"/>
                  <a:pt x="360135" y="261257"/>
                </a:cubicBezTo>
                <a:cubicBezTo>
                  <a:pt x="373400" y="241357"/>
                  <a:pt x="357201" y="266389"/>
                  <a:pt x="371020" y="242207"/>
                </a:cubicBezTo>
                <a:cubicBezTo>
                  <a:pt x="372643" y="239367"/>
                  <a:pt x="375000" y="236968"/>
                  <a:pt x="376463" y="234043"/>
                </a:cubicBezTo>
                <a:cubicBezTo>
                  <a:pt x="377746" y="231477"/>
                  <a:pt x="377594" y="228265"/>
                  <a:pt x="379185" y="225878"/>
                </a:cubicBezTo>
                <a:cubicBezTo>
                  <a:pt x="381320" y="222676"/>
                  <a:pt x="384628" y="220435"/>
                  <a:pt x="387349" y="217714"/>
                </a:cubicBezTo>
                <a:cubicBezTo>
                  <a:pt x="388256" y="214085"/>
                  <a:pt x="388597" y="210266"/>
                  <a:pt x="390070" y="206828"/>
                </a:cubicBezTo>
                <a:cubicBezTo>
                  <a:pt x="391358" y="203822"/>
                  <a:pt x="393890" y="201504"/>
                  <a:pt x="395513" y="198664"/>
                </a:cubicBezTo>
                <a:cubicBezTo>
                  <a:pt x="397526" y="195142"/>
                  <a:pt x="398869" y="191257"/>
                  <a:pt x="400956" y="187778"/>
                </a:cubicBezTo>
                <a:cubicBezTo>
                  <a:pt x="404322" y="182169"/>
                  <a:pt x="411842" y="171450"/>
                  <a:pt x="411842" y="171450"/>
                </a:cubicBezTo>
                <a:cubicBezTo>
                  <a:pt x="417483" y="148883"/>
                  <a:pt x="410112" y="172385"/>
                  <a:pt x="422727" y="149678"/>
                </a:cubicBezTo>
                <a:cubicBezTo>
                  <a:pt x="425099" y="145408"/>
                  <a:pt x="426186" y="140535"/>
                  <a:pt x="428170" y="136071"/>
                </a:cubicBezTo>
                <a:cubicBezTo>
                  <a:pt x="432774" y="125711"/>
                  <a:pt x="433218" y="125778"/>
                  <a:pt x="439056" y="117021"/>
                </a:cubicBezTo>
                <a:cubicBezTo>
                  <a:pt x="439963" y="114300"/>
                  <a:pt x="440989" y="111615"/>
                  <a:pt x="441777" y="108857"/>
                </a:cubicBezTo>
                <a:cubicBezTo>
                  <a:pt x="442805" y="105261"/>
                  <a:pt x="443186" y="101473"/>
                  <a:pt x="444499" y="97971"/>
                </a:cubicBezTo>
                <a:cubicBezTo>
                  <a:pt x="445924" y="94172"/>
                  <a:pt x="448344" y="90814"/>
                  <a:pt x="449942" y="87085"/>
                </a:cubicBezTo>
                <a:cubicBezTo>
                  <a:pt x="461955" y="59054"/>
                  <a:pt x="440053" y="104141"/>
                  <a:pt x="458106" y="68035"/>
                </a:cubicBezTo>
                <a:cubicBezTo>
                  <a:pt x="459013" y="63499"/>
                  <a:pt x="460067" y="58991"/>
                  <a:pt x="460827" y="54428"/>
                </a:cubicBezTo>
                <a:cubicBezTo>
                  <a:pt x="463461" y="38624"/>
                  <a:pt x="462353" y="37550"/>
                  <a:pt x="466270" y="24493"/>
                </a:cubicBezTo>
                <a:cubicBezTo>
                  <a:pt x="467919" y="18998"/>
                  <a:pt x="469899" y="13607"/>
                  <a:pt x="471713" y="8164"/>
                </a:cubicBezTo>
                <a:lnTo>
                  <a:pt x="474435" y="0"/>
                </a:lnTo>
                <a:cubicBezTo>
                  <a:pt x="476249" y="2721"/>
                  <a:pt x="478414" y="5239"/>
                  <a:pt x="479877" y="8164"/>
                </a:cubicBezTo>
                <a:cubicBezTo>
                  <a:pt x="484074" y="16558"/>
                  <a:pt x="484381" y="30585"/>
                  <a:pt x="485320" y="38100"/>
                </a:cubicBezTo>
                <a:cubicBezTo>
                  <a:pt x="488042" y="35378"/>
                  <a:pt x="491248" y="33067"/>
                  <a:pt x="493485" y="29935"/>
                </a:cubicBezTo>
                <a:cubicBezTo>
                  <a:pt x="495843" y="26634"/>
                  <a:pt x="496330" y="22166"/>
                  <a:pt x="498927" y="19050"/>
                </a:cubicBezTo>
                <a:cubicBezTo>
                  <a:pt x="501021" y="16537"/>
                  <a:pt x="504370" y="15421"/>
                  <a:pt x="507092" y="13607"/>
                </a:cubicBezTo>
                <a:cubicBezTo>
                  <a:pt x="507999" y="9978"/>
                  <a:pt x="506265" y="3904"/>
                  <a:pt x="509813" y="2721"/>
                </a:cubicBezTo>
                <a:cubicBezTo>
                  <a:pt x="512979" y="1665"/>
                  <a:pt x="517615" y="17963"/>
                  <a:pt x="517977" y="19050"/>
                </a:cubicBezTo>
                <a:cubicBezTo>
                  <a:pt x="517070" y="31750"/>
                  <a:pt x="516523" y="44481"/>
                  <a:pt x="515256" y="57150"/>
                </a:cubicBezTo>
                <a:cubicBezTo>
                  <a:pt x="513046" y="79256"/>
                  <a:pt x="510280" y="66711"/>
                  <a:pt x="515256" y="81643"/>
                </a:cubicBezTo>
                <a:cubicBezTo>
                  <a:pt x="529976" y="66923"/>
                  <a:pt x="529804" y="68634"/>
                  <a:pt x="539749" y="54428"/>
                </a:cubicBezTo>
                <a:cubicBezTo>
                  <a:pt x="543500" y="49069"/>
                  <a:pt x="547710" y="43951"/>
                  <a:pt x="550635" y="38100"/>
                </a:cubicBezTo>
                <a:cubicBezTo>
                  <a:pt x="552449" y="34471"/>
                  <a:pt x="553719" y="30515"/>
                  <a:pt x="556077" y="27214"/>
                </a:cubicBezTo>
                <a:cubicBezTo>
                  <a:pt x="558314" y="24082"/>
                  <a:pt x="561520" y="21771"/>
                  <a:pt x="564242" y="19050"/>
                </a:cubicBezTo>
                <a:cubicBezTo>
                  <a:pt x="565149" y="22678"/>
                  <a:pt x="566963" y="26195"/>
                  <a:pt x="566963" y="29935"/>
                </a:cubicBezTo>
                <a:cubicBezTo>
                  <a:pt x="566963" y="39269"/>
                  <a:pt x="563319" y="48153"/>
                  <a:pt x="561520" y="57150"/>
                </a:cubicBezTo>
                <a:cubicBezTo>
                  <a:pt x="560438" y="62561"/>
                  <a:pt x="559786" y="68049"/>
                  <a:pt x="558799" y="73478"/>
                </a:cubicBezTo>
                <a:cubicBezTo>
                  <a:pt x="557972" y="78029"/>
                  <a:pt x="556984" y="82549"/>
                  <a:pt x="556077" y="87085"/>
                </a:cubicBezTo>
                <a:cubicBezTo>
                  <a:pt x="557891" y="89807"/>
                  <a:pt x="558249" y="95250"/>
                  <a:pt x="561520" y="95250"/>
                </a:cubicBezTo>
                <a:cubicBezTo>
                  <a:pt x="565369" y="95250"/>
                  <a:pt x="567221" y="90042"/>
                  <a:pt x="569685" y="87085"/>
                </a:cubicBezTo>
                <a:cubicBezTo>
                  <a:pt x="582540" y="71658"/>
                  <a:pt x="567260" y="86668"/>
                  <a:pt x="580570" y="68035"/>
                </a:cubicBezTo>
                <a:cubicBezTo>
                  <a:pt x="582807" y="64903"/>
                  <a:pt x="586013" y="62592"/>
                  <a:pt x="588735" y="59871"/>
                </a:cubicBezTo>
                <a:cubicBezTo>
                  <a:pt x="590549" y="54428"/>
                  <a:pt x="590995" y="48317"/>
                  <a:pt x="594177" y="43543"/>
                </a:cubicBezTo>
                <a:cubicBezTo>
                  <a:pt x="601211" y="32991"/>
                  <a:pt x="598585" y="38481"/>
                  <a:pt x="602342" y="27214"/>
                </a:cubicBezTo>
                <a:cubicBezTo>
                  <a:pt x="601435" y="43543"/>
                  <a:pt x="601649" y="59972"/>
                  <a:pt x="599620" y="76200"/>
                </a:cubicBezTo>
                <a:cubicBezTo>
                  <a:pt x="597809" y="90689"/>
                  <a:pt x="593721" y="89366"/>
                  <a:pt x="591456" y="100693"/>
                </a:cubicBezTo>
                <a:cubicBezTo>
                  <a:pt x="587610" y="119925"/>
                  <a:pt x="590198" y="109913"/>
                  <a:pt x="583292" y="130628"/>
                </a:cubicBezTo>
                <a:cubicBezTo>
                  <a:pt x="574525" y="156928"/>
                  <a:pt x="588587" y="116025"/>
                  <a:pt x="575127" y="149678"/>
                </a:cubicBezTo>
                <a:cubicBezTo>
                  <a:pt x="572996" y="155005"/>
                  <a:pt x="571499" y="160564"/>
                  <a:pt x="569685" y="166007"/>
                </a:cubicBezTo>
                <a:lnTo>
                  <a:pt x="566963" y="174171"/>
                </a:lnTo>
                <a:cubicBezTo>
                  <a:pt x="566056" y="179614"/>
                  <a:pt x="565580" y="185147"/>
                  <a:pt x="564242" y="190500"/>
                </a:cubicBezTo>
                <a:cubicBezTo>
                  <a:pt x="562851" y="196066"/>
                  <a:pt x="560613" y="201385"/>
                  <a:pt x="558799" y="206828"/>
                </a:cubicBezTo>
                <a:cubicBezTo>
                  <a:pt x="557892" y="209550"/>
                  <a:pt x="556773" y="212210"/>
                  <a:pt x="556077" y="214993"/>
                </a:cubicBezTo>
                <a:cubicBezTo>
                  <a:pt x="552563" y="229051"/>
                  <a:pt x="555430" y="222766"/>
                  <a:pt x="547913" y="234043"/>
                </a:cubicBezTo>
                <a:cubicBezTo>
                  <a:pt x="547006" y="236764"/>
                  <a:pt x="546475" y="239641"/>
                  <a:pt x="545192" y="242207"/>
                </a:cubicBezTo>
                <a:cubicBezTo>
                  <a:pt x="531526" y="269538"/>
                  <a:pt x="548620" y="227857"/>
                  <a:pt x="534306" y="261257"/>
                </a:cubicBezTo>
                <a:cubicBezTo>
                  <a:pt x="529974" y="271366"/>
                  <a:pt x="533834" y="268355"/>
                  <a:pt x="526142" y="277585"/>
                </a:cubicBezTo>
                <a:cubicBezTo>
                  <a:pt x="523678" y="280542"/>
                  <a:pt x="520340" y="282712"/>
                  <a:pt x="517977" y="285750"/>
                </a:cubicBezTo>
                <a:cubicBezTo>
                  <a:pt x="517972" y="285756"/>
                  <a:pt x="504372" y="306158"/>
                  <a:pt x="501649" y="310243"/>
                </a:cubicBezTo>
                <a:lnTo>
                  <a:pt x="496206" y="318407"/>
                </a:lnTo>
                <a:cubicBezTo>
                  <a:pt x="493479" y="326590"/>
                  <a:pt x="493904" y="327700"/>
                  <a:pt x="488042" y="334735"/>
                </a:cubicBezTo>
                <a:cubicBezTo>
                  <a:pt x="485578" y="337692"/>
                  <a:pt x="482240" y="339862"/>
                  <a:pt x="479877" y="342900"/>
                </a:cubicBezTo>
                <a:cubicBezTo>
                  <a:pt x="475861" y="348063"/>
                  <a:pt x="471061" y="353023"/>
                  <a:pt x="468992" y="359228"/>
                </a:cubicBezTo>
                <a:cubicBezTo>
                  <a:pt x="468085" y="361950"/>
                  <a:pt x="468062" y="365153"/>
                  <a:pt x="466270" y="367393"/>
                </a:cubicBezTo>
                <a:cubicBezTo>
                  <a:pt x="464227" y="369947"/>
                  <a:pt x="460618" y="370741"/>
                  <a:pt x="458106" y="372835"/>
                </a:cubicBezTo>
                <a:cubicBezTo>
                  <a:pt x="440341" y="387640"/>
                  <a:pt x="459787" y="373876"/>
                  <a:pt x="441777" y="391885"/>
                </a:cubicBezTo>
                <a:cubicBezTo>
                  <a:pt x="439464" y="394198"/>
                  <a:pt x="436334" y="395514"/>
                  <a:pt x="433613" y="397328"/>
                </a:cubicBezTo>
                <a:cubicBezTo>
                  <a:pt x="432706" y="400050"/>
                  <a:pt x="432315" y="403002"/>
                  <a:pt x="430892" y="405493"/>
                </a:cubicBezTo>
                <a:cubicBezTo>
                  <a:pt x="423485" y="418454"/>
                  <a:pt x="423331" y="414021"/>
                  <a:pt x="414563" y="424543"/>
                </a:cubicBezTo>
                <a:cubicBezTo>
                  <a:pt x="412469" y="427056"/>
                  <a:pt x="411433" y="430394"/>
                  <a:pt x="409120" y="432707"/>
                </a:cubicBezTo>
                <a:cubicBezTo>
                  <a:pt x="406807" y="435020"/>
                  <a:pt x="403469" y="436056"/>
                  <a:pt x="400956" y="438150"/>
                </a:cubicBezTo>
                <a:cubicBezTo>
                  <a:pt x="387949" y="448990"/>
                  <a:pt x="397077" y="442804"/>
                  <a:pt x="387349" y="454478"/>
                </a:cubicBezTo>
                <a:cubicBezTo>
                  <a:pt x="384885" y="457435"/>
                  <a:pt x="381548" y="459605"/>
                  <a:pt x="379185" y="462643"/>
                </a:cubicBezTo>
                <a:cubicBezTo>
                  <a:pt x="375169" y="467806"/>
                  <a:pt x="371928" y="473528"/>
                  <a:pt x="368299" y="478971"/>
                </a:cubicBezTo>
                <a:lnTo>
                  <a:pt x="357413" y="495300"/>
                </a:lnTo>
                <a:lnTo>
                  <a:pt x="351970" y="503464"/>
                </a:lnTo>
                <a:cubicBezTo>
                  <a:pt x="350156" y="506185"/>
                  <a:pt x="348840" y="509315"/>
                  <a:pt x="346527" y="511628"/>
                </a:cubicBezTo>
                <a:cubicBezTo>
                  <a:pt x="333739" y="524417"/>
                  <a:pt x="340496" y="516593"/>
                  <a:pt x="327477" y="536121"/>
                </a:cubicBezTo>
                <a:cubicBezTo>
                  <a:pt x="325663" y="538842"/>
                  <a:pt x="323498" y="541360"/>
                  <a:pt x="322035" y="544285"/>
                </a:cubicBezTo>
                <a:cubicBezTo>
                  <a:pt x="320221" y="547914"/>
                  <a:pt x="318605" y="551649"/>
                  <a:pt x="316592" y="555171"/>
                </a:cubicBezTo>
                <a:cubicBezTo>
                  <a:pt x="314969" y="558011"/>
                  <a:pt x="312612" y="560410"/>
                  <a:pt x="311149" y="563335"/>
                </a:cubicBezTo>
                <a:cubicBezTo>
                  <a:pt x="309866" y="565901"/>
                  <a:pt x="309710" y="568934"/>
                  <a:pt x="308427" y="571500"/>
                </a:cubicBezTo>
                <a:cubicBezTo>
                  <a:pt x="306964" y="574425"/>
                  <a:pt x="304448" y="576739"/>
                  <a:pt x="302985" y="579664"/>
                </a:cubicBezTo>
                <a:cubicBezTo>
                  <a:pt x="291719" y="602195"/>
                  <a:pt x="310416" y="572597"/>
                  <a:pt x="294820" y="595993"/>
                </a:cubicBezTo>
                <a:cubicBezTo>
                  <a:pt x="293006" y="601436"/>
                  <a:pt x="292559" y="607547"/>
                  <a:pt x="289377" y="612321"/>
                </a:cubicBezTo>
                <a:cubicBezTo>
                  <a:pt x="280752" y="625260"/>
                  <a:pt x="284970" y="617381"/>
                  <a:pt x="278492" y="636814"/>
                </a:cubicBezTo>
                <a:cubicBezTo>
                  <a:pt x="278488" y="636827"/>
                  <a:pt x="273052" y="653130"/>
                  <a:pt x="273049" y="653143"/>
                </a:cubicBezTo>
                <a:cubicBezTo>
                  <a:pt x="271235" y="662214"/>
                  <a:pt x="269849" y="671382"/>
                  <a:pt x="267606" y="680357"/>
                </a:cubicBezTo>
                <a:cubicBezTo>
                  <a:pt x="266699" y="683986"/>
                  <a:pt x="265500" y="687554"/>
                  <a:pt x="264885" y="691243"/>
                </a:cubicBezTo>
                <a:cubicBezTo>
                  <a:pt x="263683" y="698457"/>
                  <a:pt x="263511" y="705826"/>
                  <a:pt x="262163" y="713014"/>
                </a:cubicBezTo>
                <a:cubicBezTo>
                  <a:pt x="255634" y="747834"/>
                  <a:pt x="259235" y="723751"/>
                  <a:pt x="253999" y="742950"/>
                </a:cubicBezTo>
                <a:cubicBezTo>
                  <a:pt x="252031" y="750167"/>
                  <a:pt x="248556" y="764721"/>
                  <a:pt x="248556" y="764721"/>
                </a:cubicBezTo>
                <a:cubicBezTo>
                  <a:pt x="247649" y="773792"/>
                  <a:pt x="247124" y="782910"/>
                  <a:pt x="245835" y="791935"/>
                </a:cubicBezTo>
                <a:cubicBezTo>
                  <a:pt x="245306" y="795638"/>
                  <a:pt x="243728" y="799132"/>
                  <a:pt x="243113" y="802821"/>
                </a:cubicBezTo>
                <a:cubicBezTo>
                  <a:pt x="233232" y="862110"/>
                  <a:pt x="245992" y="796597"/>
                  <a:pt x="237670" y="838200"/>
                </a:cubicBezTo>
                <a:cubicBezTo>
                  <a:pt x="236763" y="847271"/>
                  <a:pt x="235774" y="856335"/>
                  <a:pt x="234949" y="865414"/>
                </a:cubicBezTo>
                <a:cubicBezTo>
                  <a:pt x="233960" y="876293"/>
                  <a:pt x="233371" y="887208"/>
                  <a:pt x="232227" y="898071"/>
                </a:cubicBezTo>
                <a:cubicBezTo>
                  <a:pt x="226173" y="955579"/>
                  <a:pt x="232695" y="886401"/>
                  <a:pt x="226785" y="930728"/>
                </a:cubicBezTo>
                <a:cubicBezTo>
                  <a:pt x="225580" y="939765"/>
                  <a:pt x="225352" y="948918"/>
                  <a:pt x="224063" y="957943"/>
                </a:cubicBezTo>
                <a:cubicBezTo>
                  <a:pt x="223534" y="961645"/>
                  <a:pt x="222011" y="965148"/>
                  <a:pt x="221342" y="968828"/>
                </a:cubicBezTo>
                <a:cubicBezTo>
                  <a:pt x="216581" y="995013"/>
                  <a:pt x="220452" y="982779"/>
                  <a:pt x="215899" y="1012371"/>
                </a:cubicBezTo>
                <a:cubicBezTo>
                  <a:pt x="215330" y="1016068"/>
                  <a:pt x="213911" y="1019589"/>
                  <a:pt x="213177" y="1023257"/>
                </a:cubicBezTo>
                <a:cubicBezTo>
                  <a:pt x="212095" y="1028668"/>
                  <a:pt x="211363" y="1034142"/>
                  <a:pt x="210456" y="1039585"/>
                </a:cubicBezTo>
                <a:cubicBezTo>
                  <a:pt x="209562" y="1050320"/>
                  <a:pt x="207461" y="1080961"/>
                  <a:pt x="205013" y="1094014"/>
                </a:cubicBezTo>
                <a:cubicBezTo>
                  <a:pt x="203634" y="1101366"/>
                  <a:pt x="199570" y="1115785"/>
                  <a:pt x="199570" y="1115785"/>
                </a:cubicBezTo>
                <a:cubicBezTo>
                  <a:pt x="198663" y="1123949"/>
                  <a:pt x="198130" y="1132164"/>
                  <a:pt x="196849" y="1140278"/>
                </a:cubicBezTo>
                <a:cubicBezTo>
                  <a:pt x="194203" y="1157038"/>
                  <a:pt x="192222" y="1164227"/>
                  <a:pt x="188685" y="1178378"/>
                </a:cubicBezTo>
                <a:cubicBezTo>
                  <a:pt x="187778" y="1187450"/>
                  <a:pt x="187252" y="1196568"/>
                  <a:pt x="185963" y="1205593"/>
                </a:cubicBezTo>
                <a:cubicBezTo>
                  <a:pt x="185434" y="1209295"/>
                  <a:pt x="183975" y="1212811"/>
                  <a:pt x="183242" y="1216478"/>
                </a:cubicBezTo>
                <a:cubicBezTo>
                  <a:pt x="182160" y="1221889"/>
                  <a:pt x="181427" y="1227364"/>
                  <a:pt x="180520" y="1232807"/>
                </a:cubicBezTo>
                <a:cubicBezTo>
                  <a:pt x="179477" y="1248460"/>
                  <a:pt x="178330" y="1277508"/>
                  <a:pt x="175077" y="1295400"/>
                </a:cubicBezTo>
                <a:cubicBezTo>
                  <a:pt x="174564" y="1298222"/>
                  <a:pt x="173263" y="1300843"/>
                  <a:pt x="172356" y="1303564"/>
                </a:cubicBezTo>
                <a:cubicBezTo>
                  <a:pt x="171449" y="1315357"/>
                  <a:pt x="170941" y="1327188"/>
                  <a:pt x="169635" y="1338943"/>
                </a:cubicBezTo>
                <a:cubicBezTo>
                  <a:pt x="169124" y="1343540"/>
                  <a:pt x="167740" y="1347999"/>
                  <a:pt x="166913" y="1352550"/>
                </a:cubicBezTo>
                <a:cubicBezTo>
                  <a:pt x="165926" y="1357979"/>
                  <a:pt x="164801" y="1363394"/>
                  <a:pt x="164192" y="1368878"/>
                </a:cubicBezTo>
                <a:cubicBezTo>
                  <a:pt x="162986" y="1379735"/>
                  <a:pt x="162614" y="1390672"/>
                  <a:pt x="161470" y="1401535"/>
                </a:cubicBezTo>
                <a:cubicBezTo>
                  <a:pt x="159696" y="1418384"/>
                  <a:pt x="159444" y="1417805"/>
                  <a:pt x="156027" y="1431471"/>
                </a:cubicBezTo>
                <a:cubicBezTo>
                  <a:pt x="154033" y="1449418"/>
                  <a:pt x="150585" y="1477531"/>
                  <a:pt x="150585" y="1494064"/>
                </a:cubicBezTo>
                <a:cubicBezTo>
                  <a:pt x="150585" y="1504084"/>
                  <a:pt x="144779" y="1502591"/>
                  <a:pt x="145686" y="1512570"/>
                </a:cubicBezTo>
                <a:cubicBezTo>
                  <a:pt x="139789" y="1519827"/>
                  <a:pt x="131898" y="1517833"/>
                  <a:pt x="118744" y="1521008"/>
                </a:cubicBezTo>
                <a:cubicBezTo>
                  <a:pt x="107858" y="1526451"/>
                  <a:pt x="90712" y="1533525"/>
                  <a:pt x="74384" y="1543050"/>
                </a:cubicBezTo>
                <a:cubicBezTo>
                  <a:pt x="62138" y="1550307"/>
                  <a:pt x="32202" y="1562100"/>
                  <a:pt x="22677" y="1567543"/>
                </a:cubicBezTo>
                <a:cubicBezTo>
                  <a:pt x="10431" y="1574800"/>
                  <a:pt x="3175" y="1590675"/>
                  <a:pt x="907" y="1586593"/>
                </a:cubicBezTo>
                <a:close/>
              </a:path>
            </a:pathLst>
          </a:custGeom>
          <a:solidFill>
            <a:srgbClr val="FF0000">
              <a:alpha val="29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" name="Freeform 25"/>
          <p:cNvSpPr/>
          <p:nvPr/>
        </p:nvSpPr>
        <p:spPr>
          <a:xfrm>
            <a:off x="3995601" y="1284684"/>
            <a:ext cx="842153" cy="1199345"/>
          </a:xfrm>
          <a:custGeom>
            <a:avLst/>
            <a:gdLst>
              <a:gd name="connsiteX0" fmla="*/ 8570 w 850723"/>
              <a:gd name="connsiteY0" fmla="*/ 1185284 h 1215166"/>
              <a:gd name="connsiteX1" fmla="*/ 14013 w 850723"/>
              <a:gd name="connsiteY1" fmla="*/ 1119969 h 1215166"/>
              <a:gd name="connsiteX2" fmla="*/ 16735 w 850723"/>
              <a:gd name="connsiteY2" fmla="*/ 1103641 h 1215166"/>
              <a:gd name="connsiteX3" fmla="*/ 19456 w 850723"/>
              <a:gd name="connsiteY3" fmla="*/ 1076426 h 1215166"/>
              <a:gd name="connsiteX4" fmla="*/ 24899 w 850723"/>
              <a:gd name="connsiteY4" fmla="*/ 1049212 h 1215166"/>
              <a:gd name="connsiteX5" fmla="*/ 27620 w 850723"/>
              <a:gd name="connsiteY5" fmla="*/ 1013834 h 1215166"/>
              <a:gd name="connsiteX6" fmla="*/ 30342 w 850723"/>
              <a:gd name="connsiteY6" fmla="*/ 992062 h 1215166"/>
              <a:gd name="connsiteX7" fmla="*/ 35785 w 850723"/>
              <a:gd name="connsiteY7" fmla="*/ 896812 h 1215166"/>
              <a:gd name="connsiteX8" fmla="*/ 38506 w 850723"/>
              <a:gd name="connsiteY8" fmla="*/ 883205 h 1215166"/>
              <a:gd name="connsiteX9" fmla="*/ 41228 w 850723"/>
              <a:gd name="connsiteY9" fmla="*/ 847826 h 1215166"/>
              <a:gd name="connsiteX10" fmla="*/ 43949 w 850723"/>
              <a:gd name="connsiteY10" fmla="*/ 836941 h 1215166"/>
              <a:gd name="connsiteX11" fmla="*/ 49392 w 850723"/>
              <a:gd name="connsiteY11" fmla="*/ 807005 h 1215166"/>
              <a:gd name="connsiteX12" fmla="*/ 54835 w 850723"/>
              <a:gd name="connsiteY12" fmla="*/ 785234 h 1215166"/>
              <a:gd name="connsiteX13" fmla="*/ 62999 w 850723"/>
              <a:gd name="connsiteY13" fmla="*/ 747134 h 1215166"/>
              <a:gd name="connsiteX14" fmla="*/ 65720 w 850723"/>
              <a:gd name="connsiteY14" fmla="*/ 736248 h 1215166"/>
              <a:gd name="connsiteX15" fmla="*/ 73885 w 850723"/>
              <a:gd name="connsiteY15" fmla="*/ 719919 h 1215166"/>
              <a:gd name="connsiteX16" fmla="*/ 79328 w 850723"/>
              <a:gd name="connsiteY16" fmla="*/ 692705 h 1215166"/>
              <a:gd name="connsiteX17" fmla="*/ 90213 w 850723"/>
              <a:gd name="connsiteY17" fmla="*/ 654605 h 1215166"/>
              <a:gd name="connsiteX18" fmla="*/ 95656 w 850723"/>
              <a:gd name="connsiteY18" fmla="*/ 627391 h 1215166"/>
              <a:gd name="connsiteX19" fmla="*/ 98378 w 850723"/>
              <a:gd name="connsiteY19" fmla="*/ 619226 h 1215166"/>
              <a:gd name="connsiteX20" fmla="*/ 106542 w 850723"/>
              <a:gd name="connsiteY20" fmla="*/ 602898 h 1215166"/>
              <a:gd name="connsiteX21" fmla="*/ 109263 w 850723"/>
              <a:gd name="connsiteY21" fmla="*/ 592012 h 1215166"/>
              <a:gd name="connsiteX22" fmla="*/ 114706 w 850723"/>
              <a:gd name="connsiteY22" fmla="*/ 575684 h 1215166"/>
              <a:gd name="connsiteX23" fmla="*/ 120149 w 850723"/>
              <a:gd name="connsiteY23" fmla="*/ 556634 h 1215166"/>
              <a:gd name="connsiteX24" fmla="*/ 125592 w 850723"/>
              <a:gd name="connsiteY24" fmla="*/ 548469 h 1215166"/>
              <a:gd name="connsiteX25" fmla="*/ 131035 w 850723"/>
              <a:gd name="connsiteY25" fmla="*/ 521255 h 1215166"/>
              <a:gd name="connsiteX26" fmla="*/ 136478 w 850723"/>
              <a:gd name="connsiteY26" fmla="*/ 504926 h 1215166"/>
              <a:gd name="connsiteX27" fmla="*/ 141920 w 850723"/>
              <a:gd name="connsiteY27" fmla="*/ 494041 h 1215166"/>
              <a:gd name="connsiteX28" fmla="*/ 147363 w 850723"/>
              <a:gd name="connsiteY28" fmla="*/ 477712 h 1215166"/>
              <a:gd name="connsiteX29" fmla="*/ 158249 w 850723"/>
              <a:gd name="connsiteY29" fmla="*/ 453219 h 1215166"/>
              <a:gd name="connsiteX30" fmla="*/ 171856 w 850723"/>
              <a:gd name="connsiteY30" fmla="*/ 428726 h 1215166"/>
              <a:gd name="connsiteX31" fmla="*/ 177299 w 850723"/>
              <a:gd name="connsiteY31" fmla="*/ 420562 h 1215166"/>
              <a:gd name="connsiteX32" fmla="*/ 182742 w 850723"/>
              <a:gd name="connsiteY32" fmla="*/ 404234 h 1215166"/>
              <a:gd name="connsiteX33" fmla="*/ 201792 w 850723"/>
              <a:gd name="connsiteY33" fmla="*/ 377019 h 1215166"/>
              <a:gd name="connsiteX34" fmla="*/ 207235 w 850723"/>
              <a:gd name="connsiteY34" fmla="*/ 366134 h 1215166"/>
              <a:gd name="connsiteX35" fmla="*/ 215399 w 850723"/>
              <a:gd name="connsiteY35" fmla="*/ 357969 h 1215166"/>
              <a:gd name="connsiteX36" fmla="*/ 220842 w 850723"/>
              <a:gd name="connsiteY36" fmla="*/ 349805 h 1215166"/>
              <a:gd name="connsiteX37" fmla="*/ 229006 w 850723"/>
              <a:gd name="connsiteY37" fmla="*/ 341641 h 1215166"/>
              <a:gd name="connsiteX38" fmla="*/ 239892 w 850723"/>
              <a:gd name="connsiteY38" fmla="*/ 325312 h 1215166"/>
              <a:gd name="connsiteX39" fmla="*/ 245335 w 850723"/>
              <a:gd name="connsiteY39" fmla="*/ 317148 h 1215166"/>
              <a:gd name="connsiteX40" fmla="*/ 253499 w 850723"/>
              <a:gd name="connsiteY40" fmla="*/ 308984 h 1215166"/>
              <a:gd name="connsiteX41" fmla="*/ 264385 w 850723"/>
              <a:gd name="connsiteY41" fmla="*/ 292655 h 1215166"/>
              <a:gd name="connsiteX42" fmla="*/ 269828 w 850723"/>
              <a:gd name="connsiteY42" fmla="*/ 284491 h 1215166"/>
              <a:gd name="connsiteX43" fmla="*/ 275270 w 850723"/>
              <a:gd name="connsiteY43" fmla="*/ 276326 h 1215166"/>
              <a:gd name="connsiteX44" fmla="*/ 283435 w 850723"/>
              <a:gd name="connsiteY44" fmla="*/ 265441 h 1215166"/>
              <a:gd name="connsiteX45" fmla="*/ 291599 w 850723"/>
              <a:gd name="connsiteY45" fmla="*/ 259998 h 1215166"/>
              <a:gd name="connsiteX46" fmla="*/ 313370 w 850723"/>
              <a:gd name="connsiteY46" fmla="*/ 235505 h 1215166"/>
              <a:gd name="connsiteX47" fmla="*/ 321535 w 850723"/>
              <a:gd name="connsiteY47" fmla="*/ 227341 h 1215166"/>
              <a:gd name="connsiteX48" fmla="*/ 329699 w 850723"/>
              <a:gd name="connsiteY48" fmla="*/ 221898 h 1215166"/>
              <a:gd name="connsiteX49" fmla="*/ 337863 w 850723"/>
              <a:gd name="connsiteY49" fmla="*/ 213734 h 1215166"/>
              <a:gd name="connsiteX50" fmla="*/ 346028 w 850723"/>
              <a:gd name="connsiteY50" fmla="*/ 208291 h 1215166"/>
              <a:gd name="connsiteX51" fmla="*/ 354192 w 850723"/>
              <a:gd name="connsiteY51" fmla="*/ 200126 h 1215166"/>
              <a:gd name="connsiteX52" fmla="*/ 362356 w 850723"/>
              <a:gd name="connsiteY52" fmla="*/ 197405 h 1215166"/>
              <a:gd name="connsiteX53" fmla="*/ 370520 w 850723"/>
              <a:gd name="connsiteY53" fmla="*/ 191962 h 1215166"/>
              <a:gd name="connsiteX54" fmla="*/ 378685 w 850723"/>
              <a:gd name="connsiteY54" fmla="*/ 183798 h 1215166"/>
              <a:gd name="connsiteX55" fmla="*/ 405899 w 850723"/>
              <a:gd name="connsiteY55" fmla="*/ 167469 h 1215166"/>
              <a:gd name="connsiteX56" fmla="*/ 414063 w 850723"/>
              <a:gd name="connsiteY56" fmla="*/ 159305 h 1215166"/>
              <a:gd name="connsiteX57" fmla="*/ 422228 w 850723"/>
              <a:gd name="connsiteY57" fmla="*/ 153862 h 1215166"/>
              <a:gd name="connsiteX58" fmla="*/ 433113 w 850723"/>
              <a:gd name="connsiteY58" fmla="*/ 145698 h 1215166"/>
              <a:gd name="connsiteX59" fmla="*/ 449442 w 850723"/>
              <a:gd name="connsiteY59" fmla="*/ 134812 h 1215166"/>
              <a:gd name="connsiteX60" fmla="*/ 457606 w 850723"/>
              <a:gd name="connsiteY60" fmla="*/ 129369 h 1215166"/>
              <a:gd name="connsiteX61" fmla="*/ 465770 w 850723"/>
              <a:gd name="connsiteY61" fmla="*/ 126648 h 1215166"/>
              <a:gd name="connsiteX62" fmla="*/ 484820 w 850723"/>
              <a:gd name="connsiteY62" fmla="*/ 113041 h 1215166"/>
              <a:gd name="connsiteX63" fmla="*/ 492985 w 850723"/>
              <a:gd name="connsiteY63" fmla="*/ 107598 h 1215166"/>
              <a:gd name="connsiteX64" fmla="*/ 512035 w 850723"/>
              <a:gd name="connsiteY64" fmla="*/ 99434 h 1215166"/>
              <a:gd name="connsiteX65" fmla="*/ 531085 w 850723"/>
              <a:gd name="connsiteY65" fmla="*/ 88548 h 1215166"/>
              <a:gd name="connsiteX66" fmla="*/ 547413 w 850723"/>
              <a:gd name="connsiteY66" fmla="*/ 83105 h 1215166"/>
              <a:gd name="connsiteX67" fmla="*/ 563742 w 850723"/>
              <a:gd name="connsiteY67" fmla="*/ 74941 h 1215166"/>
              <a:gd name="connsiteX68" fmla="*/ 571906 w 850723"/>
              <a:gd name="connsiteY68" fmla="*/ 69498 h 1215166"/>
              <a:gd name="connsiteX69" fmla="*/ 588235 w 850723"/>
              <a:gd name="connsiteY69" fmla="*/ 64055 h 1215166"/>
              <a:gd name="connsiteX70" fmla="*/ 607285 w 850723"/>
              <a:gd name="connsiteY70" fmla="*/ 53169 h 1215166"/>
              <a:gd name="connsiteX71" fmla="*/ 615449 w 850723"/>
              <a:gd name="connsiteY71" fmla="*/ 50448 h 1215166"/>
              <a:gd name="connsiteX72" fmla="*/ 631778 w 850723"/>
              <a:gd name="connsiteY72" fmla="*/ 42284 h 1215166"/>
              <a:gd name="connsiteX73" fmla="*/ 639942 w 850723"/>
              <a:gd name="connsiteY73" fmla="*/ 36841 h 1215166"/>
              <a:gd name="connsiteX74" fmla="*/ 650828 w 850723"/>
              <a:gd name="connsiteY74" fmla="*/ 34119 h 1215166"/>
              <a:gd name="connsiteX75" fmla="*/ 658992 w 850723"/>
              <a:gd name="connsiteY75" fmla="*/ 31398 h 1215166"/>
              <a:gd name="connsiteX76" fmla="*/ 678042 w 850723"/>
              <a:gd name="connsiteY76" fmla="*/ 23234 h 1215166"/>
              <a:gd name="connsiteX77" fmla="*/ 686206 w 850723"/>
              <a:gd name="connsiteY77" fmla="*/ 17791 h 1215166"/>
              <a:gd name="connsiteX78" fmla="*/ 697092 w 850723"/>
              <a:gd name="connsiteY78" fmla="*/ 15069 h 1215166"/>
              <a:gd name="connsiteX79" fmla="*/ 713420 w 850723"/>
              <a:gd name="connsiteY79" fmla="*/ 9626 h 1215166"/>
              <a:gd name="connsiteX80" fmla="*/ 721585 w 850723"/>
              <a:gd name="connsiteY80" fmla="*/ 6905 h 1215166"/>
              <a:gd name="connsiteX81" fmla="*/ 729749 w 850723"/>
              <a:gd name="connsiteY81" fmla="*/ 1462 h 1215166"/>
              <a:gd name="connsiteX82" fmla="*/ 727028 w 850723"/>
              <a:gd name="connsiteY82" fmla="*/ 9626 h 1215166"/>
              <a:gd name="connsiteX83" fmla="*/ 718863 w 850723"/>
              <a:gd name="connsiteY83" fmla="*/ 12348 h 1215166"/>
              <a:gd name="connsiteX84" fmla="*/ 707978 w 850723"/>
              <a:gd name="connsiteY84" fmla="*/ 20512 h 1215166"/>
              <a:gd name="connsiteX85" fmla="*/ 691649 w 850723"/>
              <a:gd name="connsiteY85" fmla="*/ 36841 h 1215166"/>
              <a:gd name="connsiteX86" fmla="*/ 707978 w 850723"/>
              <a:gd name="connsiteY86" fmla="*/ 31398 h 1215166"/>
              <a:gd name="connsiteX87" fmla="*/ 718863 w 850723"/>
              <a:gd name="connsiteY87" fmla="*/ 25955 h 1215166"/>
              <a:gd name="connsiteX88" fmla="*/ 735192 w 850723"/>
              <a:gd name="connsiteY88" fmla="*/ 20512 h 1215166"/>
              <a:gd name="connsiteX89" fmla="*/ 756963 w 850723"/>
              <a:gd name="connsiteY89" fmla="*/ 9626 h 1215166"/>
              <a:gd name="connsiteX90" fmla="*/ 751520 w 850723"/>
              <a:gd name="connsiteY90" fmla="*/ 17791 h 1215166"/>
              <a:gd name="connsiteX91" fmla="*/ 735192 w 850723"/>
              <a:gd name="connsiteY91" fmla="*/ 28676 h 1215166"/>
              <a:gd name="connsiteX92" fmla="*/ 724306 w 850723"/>
              <a:gd name="connsiteY92" fmla="*/ 36841 h 1215166"/>
              <a:gd name="connsiteX93" fmla="*/ 707978 w 850723"/>
              <a:gd name="connsiteY93" fmla="*/ 50448 h 1215166"/>
              <a:gd name="connsiteX94" fmla="*/ 702535 w 850723"/>
              <a:gd name="connsiteY94" fmla="*/ 58612 h 1215166"/>
              <a:gd name="connsiteX95" fmla="*/ 699813 w 850723"/>
              <a:gd name="connsiteY95" fmla="*/ 66776 h 1215166"/>
              <a:gd name="connsiteX96" fmla="*/ 713420 w 850723"/>
              <a:gd name="connsiteY96" fmla="*/ 61334 h 1215166"/>
              <a:gd name="connsiteX97" fmla="*/ 729749 w 850723"/>
              <a:gd name="connsiteY97" fmla="*/ 55891 h 1215166"/>
              <a:gd name="connsiteX98" fmla="*/ 751520 w 850723"/>
              <a:gd name="connsiteY98" fmla="*/ 50448 h 1215166"/>
              <a:gd name="connsiteX99" fmla="*/ 767849 w 850723"/>
              <a:gd name="connsiteY99" fmla="*/ 45005 h 1215166"/>
              <a:gd name="connsiteX100" fmla="*/ 776013 w 850723"/>
              <a:gd name="connsiteY100" fmla="*/ 42284 h 1215166"/>
              <a:gd name="connsiteX101" fmla="*/ 762406 w 850723"/>
              <a:gd name="connsiteY101" fmla="*/ 53169 h 1215166"/>
              <a:gd name="connsiteX102" fmla="*/ 737913 w 850723"/>
              <a:gd name="connsiteY102" fmla="*/ 66776 h 1215166"/>
              <a:gd name="connsiteX103" fmla="*/ 710699 w 850723"/>
              <a:gd name="connsiteY103" fmla="*/ 83105 h 1215166"/>
              <a:gd name="connsiteX104" fmla="*/ 702535 w 850723"/>
              <a:gd name="connsiteY104" fmla="*/ 88548 h 1215166"/>
              <a:gd name="connsiteX105" fmla="*/ 724306 w 850723"/>
              <a:gd name="connsiteY105" fmla="*/ 83105 h 1215166"/>
              <a:gd name="connsiteX106" fmla="*/ 735192 w 850723"/>
              <a:gd name="connsiteY106" fmla="*/ 80384 h 1215166"/>
              <a:gd name="connsiteX107" fmla="*/ 751520 w 850723"/>
              <a:gd name="connsiteY107" fmla="*/ 74941 h 1215166"/>
              <a:gd name="connsiteX108" fmla="*/ 759685 w 850723"/>
              <a:gd name="connsiteY108" fmla="*/ 72219 h 1215166"/>
              <a:gd name="connsiteX109" fmla="*/ 770570 w 850723"/>
              <a:gd name="connsiteY109" fmla="*/ 69498 h 1215166"/>
              <a:gd name="connsiteX110" fmla="*/ 778735 w 850723"/>
              <a:gd name="connsiteY110" fmla="*/ 66776 h 1215166"/>
              <a:gd name="connsiteX111" fmla="*/ 800506 w 850723"/>
              <a:gd name="connsiteY111" fmla="*/ 61334 h 1215166"/>
              <a:gd name="connsiteX112" fmla="*/ 792342 w 850723"/>
              <a:gd name="connsiteY112" fmla="*/ 64055 h 1215166"/>
              <a:gd name="connsiteX113" fmla="*/ 786899 w 850723"/>
              <a:gd name="connsiteY113" fmla="*/ 72219 h 1215166"/>
              <a:gd name="connsiteX114" fmla="*/ 754242 w 850723"/>
              <a:gd name="connsiteY114" fmla="*/ 93991 h 1215166"/>
              <a:gd name="connsiteX115" fmla="*/ 746078 w 850723"/>
              <a:gd name="connsiteY115" fmla="*/ 96712 h 1215166"/>
              <a:gd name="connsiteX116" fmla="*/ 729749 w 850723"/>
              <a:gd name="connsiteY116" fmla="*/ 113041 h 1215166"/>
              <a:gd name="connsiteX117" fmla="*/ 721585 w 850723"/>
              <a:gd name="connsiteY117" fmla="*/ 118484 h 1215166"/>
              <a:gd name="connsiteX118" fmla="*/ 732470 w 850723"/>
              <a:gd name="connsiteY118" fmla="*/ 115762 h 1215166"/>
              <a:gd name="connsiteX119" fmla="*/ 751520 w 850723"/>
              <a:gd name="connsiteY119" fmla="*/ 107598 h 1215166"/>
              <a:gd name="connsiteX120" fmla="*/ 759685 w 850723"/>
              <a:gd name="connsiteY120" fmla="*/ 102155 h 1215166"/>
              <a:gd name="connsiteX121" fmla="*/ 773292 w 850723"/>
              <a:gd name="connsiteY121" fmla="*/ 99434 h 1215166"/>
              <a:gd name="connsiteX122" fmla="*/ 781456 w 850723"/>
              <a:gd name="connsiteY122" fmla="*/ 96712 h 1215166"/>
              <a:gd name="connsiteX123" fmla="*/ 800506 w 850723"/>
              <a:gd name="connsiteY123" fmla="*/ 91269 h 1215166"/>
              <a:gd name="connsiteX124" fmla="*/ 846770 w 850723"/>
              <a:gd name="connsiteY124" fmla="*/ 93991 h 1215166"/>
              <a:gd name="connsiteX125" fmla="*/ 835885 w 850723"/>
              <a:gd name="connsiteY125" fmla="*/ 99434 h 1215166"/>
              <a:gd name="connsiteX126" fmla="*/ 827720 w 850723"/>
              <a:gd name="connsiteY126" fmla="*/ 107598 h 1215166"/>
              <a:gd name="connsiteX127" fmla="*/ 811392 w 850723"/>
              <a:gd name="connsiteY127" fmla="*/ 118484 h 1215166"/>
              <a:gd name="connsiteX128" fmla="*/ 792342 w 850723"/>
              <a:gd name="connsiteY128" fmla="*/ 129369 h 1215166"/>
              <a:gd name="connsiteX129" fmla="*/ 781456 w 850723"/>
              <a:gd name="connsiteY129" fmla="*/ 132091 h 1215166"/>
              <a:gd name="connsiteX130" fmla="*/ 770570 w 850723"/>
              <a:gd name="connsiteY130" fmla="*/ 137534 h 1215166"/>
              <a:gd name="connsiteX131" fmla="*/ 762406 w 850723"/>
              <a:gd name="connsiteY131" fmla="*/ 140255 h 1215166"/>
              <a:gd name="connsiteX132" fmla="*/ 740635 w 850723"/>
              <a:gd name="connsiteY132" fmla="*/ 148419 h 1215166"/>
              <a:gd name="connsiteX133" fmla="*/ 716142 w 850723"/>
              <a:gd name="connsiteY133" fmla="*/ 162026 h 1215166"/>
              <a:gd name="connsiteX134" fmla="*/ 699813 w 850723"/>
              <a:gd name="connsiteY134" fmla="*/ 170191 h 1215166"/>
              <a:gd name="connsiteX135" fmla="*/ 680763 w 850723"/>
              <a:gd name="connsiteY135" fmla="*/ 178355 h 1215166"/>
              <a:gd name="connsiteX136" fmla="*/ 672599 w 850723"/>
              <a:gd name="connsiteY136" fmla="*/ 183798 h 1215166"/>
              <a:gd name="connsiteX137" fmla="*/ 664435 w 850723"/>
              <a:gd name="connsiteY137" fmla="*/ 186519 h 1215166"/>
              <a:gd name="connsiteX138" fmla="*/ 653549 w 850723"/>
              <a:gd name="connsiteY138" fmla="*/ 191962 h 1215166"/>
              <a:gd name="connsiteX139" fmla="*/ 637220 w 850723"/>
              <a:gd name="connsiteY139" fmla="*/ 200126 h 1215166"/>
              <a:gd name="connsiteX140" fmla="*/ 629056 w 850723"/>
              <a:gd name="connsiteY140" fmla="*/ 205569 h 1215166"/>
              <a:gd name="connsiteX141" fmla="*/ 620892 w 850723"/>
              <a:gd name="connsiteY141" fmla="*/ 213734 h 1215166"/>
              <a:gd name="connsiteX142" fmla="*/ 612728 w 850723"/>
              <a:gd name="connsiteY142" fmla="*/ 216455 h 1215166"/>
              <a:gd name="connsiteX143" fmla="*/ 604563 w 850723"/>
              <a:gd name="connsiteY143" fmla="*/ 224619 h 1215166"/>
              <a:gd name="connsiteX144" fmla="*/ 585513 w 850723"/>
              <a:gd name="connsiteY144" fmla="*/ 235505 h 1215166"/>
              <a:gd name="connsiteX145" fmla="*/ 566463 w 850723"/>
              <a:gd name="connsiteY145" fmla="*/ 249112 h 1215166"/>
              <a:gd name="connsiteX146" fmla="*/ 561020 w 850723"/>
              <a:gd name="connsiteY146" fmla="*/ 257276 h 1215166"/>
              <a:gd name="connsiteX147" fmla="*/ 541970 w 850723"/>
              <a:gd name="connsiteY147" fmla="*/ 268162 h 1215166"/>
              <a:gd name="connsiteX148" fmla="*/ 525642 w 850723"/>
              <a:gd name="connsiteY148" fmla="*/ 284491 h 1215166"/>
              <a:gd name="connsiteX149" fmla="*/ 501149 w 850723"/>
              <a:gd name="connsiteY149" fmla="*/ 306262 h 1215166"/>
              <a:gd name="connsiteX150" fmla="*/ 484820 w 850723"/>
              <a:gd name="connsiteY150" fmla="*/ 322591 h 1215166"/>
              <a:gd name="connsiteX151" fmla="*/ 476656 w 850723"/>
              <a:gd name="connsiteY151" fmla="*/ 330755 h 1215166"/>
              <a:gd name="connsiteX152" fmla="*/ 471213 w 850723"/>
              <a:gd name="connsiteY152" fmla="*/ 338919 h 1215166"/>
              <a:gd name="connsiteX153" fmla="*/ 446720 w 850723"/>
              <a:gd name="connsiteY153" fmla="*/ 366134 h 1215166"/>
              <a:gd name="connsiteX154" fmla="*/ 430392 w 850723"/>
              <a:gd name="connsiteY154" fmla="*/ 390626 h 1215166"/>
              <a:gd name="connsiteX155" fmla="*/ 424949 w 850723"/>
              <a:gd name="connsiteY155" fmla="*/ 398791 h 1215166"/>
              <a:gd name="connsiteX156" fmla="*/ 405899 w 850723"/>
              <a:gd name="connsiteY156" fmla="*/ 426005 h 1215166"/>
              <a:gd name="connsiteX157" fmla="*/ 395013 w 850723"/>
              <a:gd name="connsiteY157" fmla="*/ 442334 h 1215166"/>
              <a:gd name="connsiteX158" fmla="*/ 389570 w 850723"/>
              <a:gd name="connsiteY158" fmla="*/ 450498 h 1215166"/>
              <a:gd name="connsiteX159" fmla="*/ 381406 w 850723"/>
              <a:gd name="connsiteY159" fmla="*/ 458662 h 1215166"/>
              <a:gd name="connsiteX160" fmla="*/ 370520 w 850723"/>
              <a:gd name="connsiteY160" fmla="*/ 477712 h 1215166"/>
              <a:gd name="connsiteX161" fmla="*/ 367799 w 850723"/>
              <a:gd name="connsiteY161" fmla="*/ 485876 h 1215166"/>
              <a:gd name="connsiteX162" fmla="*/ 362356 w 850723"/>
              <a:gd name="connsiteY162" fmla="*/ 494041 h 1215166"/>
              <a:gd name="connsiteX163" fmla="*/ 354192 w 850723"/>
              <a:gd name="connsiteY163" fmla="*/ 510369 h 1215166"/>
              <a:gd name="connsiteX164" fmla="*/ 343306 w 850723"/>
              <a:gd name="connsiteY164" fmla="*/ 529419 h 1215166"/>
              <a:gd name="connsiteX165" fmla="*/ 335142 w 850723"/>
              <a:gd name="connsiteY165" fmla="*/ 545748 h 1215166"/>
              <a:gd name="connsiteX166" fmla="*/ 324256 w 850723"/>
              <a:gd name="connsiteY166" fmla="*/ 562076 h 1215166"/>
              <a:gd name="connsiteX167" fmla="*/ 316092 w 850723"/>
              <a:gd name="connsiteY167" fmla="*/ 581126 h 1215166"/>
              <a:gd name="connsiteX168" fmla="*/ 305206 w 850723"/>
              <a:gd name="connsiteY168" fmla="*/ 605619 h 1215166"/>
              <a:gd name="connsiteX169" fmla="*/ 302485 w 850723"/>
              <a:gd name="connsiteY169" fmla="*/ 613784 h 1215166"/>
              <a:gd name="connsiteX170" fmla="*/ 297042 w 850723"/>
              <a:gd name="connsiteY170" fmla="*/ 624669 h 1215166"/>
              <a:gd name="connsiteX171" fmla="*/ 286156 w 850723"/>
              <a:gd name="connsiteY171" fmla="*/ 649162 h 1215166"/>
              <a:gd name="connsiteX172" fmla="*/ 283435 w 850723"/>
              <a:gd name="connsiteY172" fmla="*/ 657326 h 1215166"/>
              <a:gd name="connsiteX173" fmla="*/ 277992 w 850723"/>
              <a:gd name="connsiteY173" fmla="*/ 668212 h 1215166"/>
              <a:gd name="connsiteX174" fmla="*/ 275270 w 850723"/>
              <a:gd name="connsiteY174" fmla="*/ 679098 h 1215166"/>
              <a:gd name="connsiteX175" fmla="*/ 269828 w 850723"/>
              <a:gd name="connsiteY175" fmla="*/ 687262 h 1215166"/>
              <a:gd name="connsiteX176" fmla="*/ 261663 w 850723"/>
              <a:gd name="connsiteY176" fmla="*/ 703591 h 1215166"/>
              <a:gd name="connsiteX177" fmla="*/ 256220 w 850723"/>
              <a:gd name="connsiteY177" fmla="*/ 719919 h 1215166"/>
              <a:gd name="connsiteX178" fmla="*/ 245335 w 850723"/>
              <a:gd name="connsiteY178" fmla="*/ 741691 h 1215166"/>
              <a:gd name="connsiteX179" fmla="*/ 234449 w 850723"/>
              <a:gd name="connsiteY179" fmla="*/ 768905 h 1215166"/>
              <a:gd name="connsiteX180" fmla="*/ 231728 w 850723"/>
              <a:gd name="connsiteY180" fmla="*/ 779791 h 1215166"/>
              <a:gd name="connsiteX181" fmla="*/ 226285 w 850723"/>
              <a:gd name="connsiteY181" fmla="*/ 790676 h 1215166"/>
              <a:gd name="connsiteX182" fmla="*/ 223563 w 850723"/>
              <a:gd name="connsiteY182" fmla="*/ 807005 h 1215166"/>
              <a:gd name="connsiteX183" fmla="*/ 218120 w 850723"/>
              <a:gd name="connsiteY183" fmla="*/ 842384 h 1215166"/>
              <a:gd name="connsiteX184" fmla="*/ 215399 w 850723"/>
              <a:gd name="connsiteY184" fmla="*/ 853269 h 1215166"/>
              <a:gd name="connsiteX185" fmla="*/ 212678 w 850723"/>
              <a:gd name="connsiteY185" fmla="*/ 875041 h 1215166"/>
              <a:gd name="connsiteX186" fmla="*/ 207235 w 850723"/>
              <a:gd name="connsiteY186" fmla="*/ 894091 h 1215166"/>
              <a:gd name="connsiteX187" fmla="*/ 204513 w 850723"/>
              <a:gd name="connsiteY187" fmla="*/ 907698 h 1215166"/>
              <a:gd name="connsiteX188" fmla="*/ 201792 w 850723"/>
              <a:gd name="connsiteY188" fmla="*/ 932191 h 1215166"/>
              <a:gd name="connsiteX189" fmla="*/ 199070 w 850723"/>
              <a:gd name="connsiteY189" fmla="*/ 945798 h 1215166"/>
              <a:gd name="connsiteX190" fmla="*/ 196349 w 850723"/>
              <a:gd name="connsiteY190" fmla="*/ 962126 h 1215166"/>
              <a:gd name="connsiteX191" fmla="*/ 193628 w 850723"/>
              <a:gd name="connsiteY191" fmla="*/ 1002948 h 1215166"/>
              <a:gd name="connsiteX192" fmla="*/ 188185 w 850723"/>
              <a:gd name="connsiteY192" fmla="*/ 1043769 h 1215166"/>
              <a:gd name="connsiteX193" fmla="*/ 185463 w 850723"/>
              <a:gd name="connsiteY193" fmla="*/ 1081869 h 1215166"/>
              <a:gd name="connsiteX194" fmla="*/ 182742 w 850723"/>
              <a:gd name="connsiteY194" fmla="*/ 1163512 h 1215166"/>
              <a:gd name="connsiteX195" fmla="*/ 177299 w 850723"/>
              <a:gd name="connsiteY195" fmla="*/ 1185284 h 1215166"/>
              <a:gd name="connsiteX196" fmla="*/ 174578 w 850723"/>
              <a:gd name="connsiteY196" fmla="*/ 1196169 h 1215166"/>
              <a:gd name="connsiteX197" fmla="*/ 152806 w 850723"/>
              <a:gd name="connsiteY197" fmla="*/ 1198891 h 1215166"/>
              <a:gd name="connsiteX198" fmla="*/ 57556 w 850723"/>
              <a:gd name="connsiteY198" fmla="*/ 1198891 h 1215166"/>
              <a:gd name="connsiteX199" fmla="*/ 43949 w 850723"/>
              <a:gd name="connsiteY199" fmla="*/ 1201612 h 1215166"/>
              <a:gd name="connsiteX200" fmla="*/ 22178 w 850723"/>
              <a:gd name="connsiteY200" fmla="*/ 1204334 h 1215166"/>
              <a:gd name="connsiteX201" fmla="*/ 406 w 850723"/>
              <a:gd name="connsiteY201" fmla="*/ 1201612 h 1215166"/>
              <a:gd name="connsiteX202" fmla="*/ 8570 w 850723"/>
              <a:gd name="connsiteY202" fmla="*/ 1185284 h 1215166"/>
              <a:gd name="connsiteX0" fmla="*/ 8570 w 850723"/>
              <a:gd name="connsiteY0" fmla="*/ 1185284 h 1215166"/>
              <a:gd name="connsiteX1" fmla="*/ 14013 w 850723"/>
              <a:gd name="connsiteY1" fmla="*/ 1119969 h 1215166"/>
              <a:gd name="connsiteX2" fmla="*/ 16735 w 850723"/>
              <a:gd name="connsiteY2" fmla="*/ 1103641 h 1215166"/>
              <a:gd name="connsiteX3" fmla="*/ 19456 w 850723"/>
              <a:gd name="connsiteY3" fmla="*/ 1076426 h 1215166"/>
              <a:gd name="connsiteX4" fmla="*/ 24899 w 850723"/>
              <a:gd name="connsiteY4" fmla="*/ 1049212 h 1215166"/>
              <a:gd name="connsiteX5" fmla="*/ 27620 w 850723"/>
              <a:gd name="connsiteY5" fmla="*/ 1013834 h 1215166"/>
              <a:gd name="connsiteX6" fmla="*/ 30342 w 850723"/>
              <a:gd name="connsiteY6" fmla="*/ 992062 h 1215166"/>
              <a:gd name="connsiteX7" fmla="*/ 35785 w 850723"/>
              <a:gd name="connsiteY7" fmla="*/ 896812 h 1215166"/>
              <a:gd name="connsiteX8" fmla="*/ 38506 w 850723"/>
              <a:gd name="connsiteY8" fmla="*/ 883205 h 1215166"/>
              <a:gd name="connsiteX9" fmla="*/ 41228 w 850723"/>
              <a:gd name="connsiteY9" fmla="*/ 847826 h 1215166"/>
              <a:gd name="connsiteX10" fmla="*/ 43949 w 850723"/>
              <a:gd name="connsiteY10" fmla="*/ 836941 h 1215166"/>
              <a:gd name="connsiteX11" fmla="*/ 49392 w 850723"/>
              <a:gd name="connsiteY11" fmla="*/ 807005 h 1215166"/>
              <a:gd name="connsiteX12" fmla="*/ 54835 w 850723"/>
              <a:gd name="connsiteY12" fmla="*/ 785234 h 1215166"/>
              <a:gd name="connsiteX13" fmla="*/ 62999 w 850723"/>
              <a:gd name="connsiteY13" fmla="*/ 747134 h 1215166"/>
              <a:gd name="connsiteX14" fmla="*/ 65720 w 850723"/>
              <a:gd name="connsiteY14" fmla="*/ 736248 h 1215166"/>
              <a:gd name="connsiteX15" fmla="*/ 73885 w 850723"/>
              <a:gd name="connsiteY15" fmla="*/ 719919 h 1215166"/>
              <a:gd name="connsiteX16" fmla="*/ 79328 w 850723"/>
              <a:gd name="connsiteY16" fmla="*/ 692705 h 1215166"/>
              <a:gd name="connsiteX17" fmla="*/ 90213 w 850723"/>
              <a:gd name="connsiteY17" fmla="*/ 654605 h 1215166"/>
              <a:gd name="connsiteX18" fmla="*/ 95656 w 850723"/>
              <a:gd name="connsiteY18" fmla="*/ 627391 h 1215166"/>
              <a:gd name="connsiteX19" fmla="*/ 98378 w 850723"/>
              <a:gd name="connsiteY19" fmla="*/ 619226 h 1215166"/>
              <a:gd name="connsiteX20" fmla="*/ 106542 w 850723"/>
              <a:gd name="connsiteY20" fmla="*/ 602898 h 1215166"/>
              <a:gd name="connsiteX21" fmla="*/ 109263 w 850723"/>
              <a:gd name="connsiteY21" fmla="*/ 592012 h 1215166"/>
              <a:gd name="connsiteX22" fmla="*/ 114706 w 850723"/>
              <a:gd name="connsiteY22" fmla="*/ 575684 h 1215166"/>
              <a:gd name="connsiteX23" fmla="*/ 120149 w 850723"/>
              <a:gd name="connsiteY23" fmla="*/ 556634 h 1215166"/>
              <a:gd name="connsiteX24" fmla="*/ 125592 w 850723"/>
              <a:gd name="connsiteY24" fmla="*/ 548469 h 1215166"/>
              <a:gd name="connsiteX25" fmla="*/ 131035 w 850723"/>
              <a:gd name="connsiteY25" fmla="*/ 521255 h 1215166"/>
              <a:gd name="connsiteX26" fmla="*/ 136478 w 850723"/>
              <a:gd name="connsiteY26" fmla="*/ 504926 h 1215166"/>
              <a:gd name="connsiteX27" fmla="*/ 141920 w 850723"/>
              <a:gd name="connsiteY27" fmla="*/ 494041 h 1215166"/>
              <a:gd name="connsiteX28" fmla="*/ 147363 w 850723"/>
              <a:gd name="connsiteY28" fmla="*/ 477712 h 1215166"/>
              <a:gd name="connsiteX29" fmla="*/ 158249 w 850723"/>
              <a:gd name="connsiteY29" fmla="*/ 453219 h 1215166"/>
              <a:gd name="connsiteX30" fmla="*/ 171856 w 850723"/>
              <a:gd name="connsiteY30" fmla="*/ 428726 h 1215166"/>
              <a:gd name="connsiteX31" fmla="*/ 177299 w 850723"/>
              <a:gd name="connsiteY31" fmla="*/ 420562 h 1215166"/>
              <a:gd name="connsiteX32" fmla="*/ 182742 w 850723"/>
              <a:gd name="connsiteY32" fmla="*/ 404234 h 1215166"/>
              <a:gd name="connsiteX33" fmla="*/ 201792 w 850723"/>
              <a:gd name="connsiteY33" fmla="*/ 377019 h 1215166"/>
              <a:gd name="connsiteX34" fmla="*/ 207235 w 850723"/>
              <a:gd name="connsiteY34" fmla="*/ 366134 h 1215166"/>
              <a:gd name="connsiteX35" fmla="*/ 215399 w 850723"/>
              <a:gd name="connsiteY35" fmla="*/ 357969 h 1215166"/>
              <a:gd name="connsiteX36" fmla="*/ 220842 w 850723"/>
              <a:gd name="connsiteY36" fmla="*/ 349805 h 1215166"/>
              <a:gd name="connsiteX37" fmla="*/ 229006 w 850723"/>
              <a:gd name="connsiteY37" fmla="*/ 341641 h 1215166"/>
              <a:gd name="connsiteX38" fmla="*/ 239892 w 850723"/>
              <a:gd name="connsiteY38" fmla="*/ 325312 h 1215166"/>
              <a:gd name="connsiteX39" fmla="*/ 245335 w 850723"/>
              <a:gd name="connsiteY39" fmla="*/ 317148 h 1215166"/>
              <a:gd name="connsiteX40" fmla="*/ 253499 w 850723"/>
              <a:gd name="connsiteY40" fmla="*/ 308984 h 1215166"/>
              <a:gd name="connsiteX41" fmla="*/ 264385 w 850723"/>
              <a:gd name="connsiteY41" fmla="*/ 292655 h 1215166"/>
              <a:gd name="connsiteX42" fmla="*/ 269828 w 850723"/>
              <a:gd name="connsiteY42" fmla="*/ 284491 h 1215166"/>
              <a:gd name="connsiteX43" fmla="*/ 275270 w 850723"/>
              <a:gd name="connsiteY43" fmla="*/ 276326 h 1215166"/>
              <a:gd name="connsiteX44" fmla="*/ 283435 w 850723"/>
              <a:gd name="connsiteY44" fmla="*/ 265441 h 1215166"/>
              <a:gd name="connsiteX45" fmla="*/ 291599 w 850723"/>
              <a:gd name="connsiteY45" fmla="*/ 259998 h 1215166"/>
              <a:gd name="connsiteX46" fmla="*/ 313370 w 850723"/>
              <a:gd name="connsiteY46" fmla="*/ 235505 h 1215166"/>
              <a:gd name="connsiteX47" fmla="*/ 321535 w 850723"/>
              <a:gd name="connsiteY47" fmla="*/ 227341 h 1215166"/>
              <a:gd name="connsiteX48" fmla="*/ 329699 w 850723"/>
              <a:gd name="connsiteY48" fmla="*/ 221898 h 1215166"/>
              <a:gd name="connsiteX49" fmla="*/ 337863 w 850723"/>
              <a:gd name="connsiteY49" fmla="*/ 213734 h 1215166"/>
              <a:gd name="connsiteX50" fmla="*/ 346028 w 850723"/>
              <a:gd name="connsiteY50" fmla="*/ 208291 h 1215166"/>
              <a:gd name="connsiteX51" fmla="*/ 354192 w 850723"/>
              <a:gd name="connsiteY51" fmla="*/ 200126 h 1215166"/>
              <a:gd name="connsiteX52" fmla="*/ 362356 w 850723"/>
              <a:gd name="connsiteY52" fmla="*/ 197405 h 1215166"/>
              <a:gd name="connsiteX53" fmla="*/ 370520 w 850723"/>
              <a:gd name="connsiteY53" fmla="*/ 191962 h 1215166"/>
              <a:gd name="connsiteX54" fmla="*/ 378685 w 850723"/>
              <a:gd name="connsiteY54" fmla="*/ 183798 h 1215166"/>
              <a:gd name="connsiteX55" fmla="*/ 405899 w 850723"/>
              <a:gd name="connsiteY55" fmla="*/ 167469 h 1215166"/>
              <a:gd name="connsiteX56" fmla="*/ 414063 w 850723"/>
              <a:gd name="connsiteY56" fmla="*/ 159305 h 1215166"/>
              <a:gd name="connsiteX57" fmla="*/ 422228 w 850723"/>
              <a:gd name="connsiteY57" fmla="*/ 153862 h 1215166"/>
              <a:gd name="connsiteX58" fmla="*/ 433113 w 850723"/>
              <a:gd name="connsiteY58" fmla="*/ 145698 h 1215166"/>
              <a:gd name="connsiteX59" fmla="*/ 449442 w 850723"/>
              <a:gd name="connsiteY59" fmla="*/ 134812 h 1215166"/>
              <a:gd name="connsiteX60" fmla="*/ 457606 w 850723"/>
              <a:gd name="connsiteY60" fmla="*/ 129369 h 1215166"/>
              <a:gd name="connsiteX61" fmla="*/ 465770 w 850723"/>
              <a:gd name="connsiteY61" fmla="*/ 126648 h 1215166"/>
              <a:gd name="connsiteX62" fmla="*/ 484820 w 850723"/>
              <a:gd name="connsiteY62" fmla="*/ 113041 h 1215166"/>
              <a:gd name="connsiteX63" fmla="*/ 492985 w 850723"/>
              <a:gd name="connsiteY63" fmla="*/ 107598 h 1215166"/>
              <a:gd name="connsiteX64" fmla="*/ 512035 w 850723"/>
              <a:gd name="connsiteY64" fmla="*/ 99434 h 1215166"/>
              <a:gd name="connsiteX65" fmla="*/ 531085 w 850723"/>
              <a:gd name="connsiteY65" fmla="*/ 88548 h 1215166"/>
              <a:gd name="connsiteX66" fmla="*/ 547413 w 850723"/>
              <a:gd name="connsiteY66" fmla="*/ 83105 h 1215166"/>
              <a:gd name="connsiteX67" fmla="*/ 563742 w 850723"/>
              <a:gd name="connsiteY67" fmla="*/ 74941 h 1215166"/>
              <a:gd name="connsiteX68" fmla="*/ 571906 w 850723"/>
              <a:gd name="connsiteY68" fmla="*/ 69498 h 1215166"/>
              <a:gd name="connsiteX69" fmla="*/ 588235 w 850723"/>
              <a:gd name="connsiteY69" fmla="*/ 64055 h 1215166"/>
              <a:gd name="connsiteX70" fmla="*/ 607285 w 850723"/>
              <a:gd name="connsiteY70" fmla="*/ 53169 h 1215166"/>
              <a:gd name="connsiteX71" fmla="*/ 615449 w 850723"/>
              <a:gd name="connsiteY71" fmla="*/ 50448 h 1215166"/>
              <a:gd name="connsiteX72" fmla="*/ 631778 w 850723"/>
              <a:gd name="connsiteY72" fmla="*/ 42284 h 1215166"/>
              <a:gd name="connsiteX73" fmla="*/ 639942 w 850723"/>
              <a:gd name="connsiteY73" fmla="*/ 36841 h 1215166"/>
              <a:gd name="connsiteX74" fmla="*/ 650828 w 850723"/>
              <a:gd name="connsiteY74" fmla="*/ 34119 h 1215166"/>
              <a:gd name="connsiteX75" fmla="*/ 658992 w 850723"/>
              <a:gd name="connsiteY75" fmla="*/ 31398 h 1215166"/>
              <a:gd name="connsiteX76" fmla="*/ 678042 w 850723"/>
              <a:gd name="connsiteY76" fmla="*/ 23234 h 1215166"/>
              <a:gd name="connsiteX77" fmla="*/ 686206 w 850723"/>
              <a:gd name="connsiteY77" fmla="*/ 17791 h 1215166"/>
              <a:gd name="connsiteX78" fmla="*/ 697092 w 850723"/>
              <a:gd name="connsiteY78" fmla="*/ 15069 h 1215166"/>
              <a:gd name="connsiteX79" fmla="*/ 713420 w 850723"/>
              <a:gd name="connsiteY79" fmla="*/ 9626 h 1215166"/>
              <a:gd name="connsiteX80" fmla="*/ 721585 w 850723"/>
              <a:gd name="connsiteY80" fmla="*/ 6905 h 1215166"/>
              <a:gd name="connsiteX81" fmla="*/ 729749 w 850723"/>
              <a:gd name="connsiteY81" fmla="*/ 1462 h 1215166"/>
              <a:gd name="connsiteX82" fmla="*/ 727028 w 850723"/>
              <a:gd name="connsiteY82" fmla="*/ 9626 h 1215166"/>
              <a:gd name="connsiteX83" fmla="*/ 718863 w 850723"/>
              <a:gd name="connsiteY83" fmla="*/ 12348 h 1215166"/>
              <a:gd name="connsiteX84" fmla="*/ 707978 w 850723"/>
              <a:gd name="connsiteY84" fmla="*/ 20512 h 1215166"/>
              <a:gd name="connsiteX85" fmla="*/ 691649 w 850723"/>
              <a:gd name="connsiteY85" fmla="*/ 36841 h 1215166"/>
              <a:gd name="connsiteX86" fmla="*/ 707978 w 850723"/>
              <a:gd name="connsiteY86" fmla="*/ 31398 h 1215166"/>
              <a:gd name="connsiteX87" fmla="*/ 718863 w 850723"/>
              <a:gd name="connsiteY87" fmla="*/ 25955 h 1215166"/>
              <a:gd name="connsiteX88" fmla="*/ 735192 w 850723"/>
              <a:gd name="connsiteY88" fmla="*/ 20512 h 1215166"/>
              <a:gd name="connsiteX89" fmla="*/ 756963 w 850723"/>
              <a:gd name="connsiteY89" fmla="*/ 9626 h 1215166"/>
              <a:gd name="connsiteX90" fmla="*/ 751520 w 850723"/>
              <a:gd name="connsiteY90" fmla="*/ 17791 h 1215166"/>
              <a:gd name="connsiteX91" fmla="*/ 735192 w 850723"/>
              <a:gd name="connsiteY91" fmla="*/ 28676 h 1215166"/>
              <a:gd name="connsiteX92" fmla="*/ 724306 w 850723"/>
              <a:gd name="connsiteY92" fmla="*/ 36841 h 1215166"/>
              <a:gd name="connsiteX93" fmla="*/ 707978 w 850723"/>
              <a:gd name="connsiteY93" fmla="*/ 50448 h 1215166"/>
              <a:gd name="connsiteX94" fmla="*/ 702535 w 850723"/>
              <a:gd name="connsiteY94" fmla="*/ 58612 h 1215166"/>
              <a:gd name="connsiteX95" fmla="*/ 699813 w 850723"/>
              <a:gd name="connsiteY95" fmla="*/ 66776 h 1215166"/>
              <a:gd name="connsiteX96" fmla="*/ 713420 w 850723"/>
              <a:gd name="connsiteY96" fmla="*/ 61334 h 1215166"/>
              <a:gd name="connsiteX97" fmla="*/ 729749 w 850723"/>
              <a:gd name="connsiteY97" fmla="*/ 55891 h 1215166"/>
              <a:gd name="connsiteX98" fmla="*/ 751520 w 850723"/>
              <a:gd name="connsiteY98" fmla="*/ 50448 h 1215166"/>
              <a:gd name="connsiteX99" fmla="*/ 767849 w 850723"/>
              <a:gd name="connsiteY99" fmla="*/ 45005 h 1215166"/>
              <a:gd name="connsiteX100" fmla="*/ 776013 w 850723"/>
              <a:gd name="connsiteY100" fmla="*/ 42284 h 1215166"/>
              <a:gd name="connsiteX101" fmla="*/ 762406 w 850723"/>
              <a:gd name="connsiteY101" fmla="*/ 53169 h 1215166"/>
              <a:gd name="connsiteX102" fmla="*/ 737913 w 850723"/>
              <a:gd name="connsiteY102" fmla="*/ 66776 h 1215166"/>
              <a:gd name="connsiteX103" fmla="*/ 710699 w 850723"/>
              <a:gd name="connsiteY103" fmla="*/ 83105 h 1215166"/>
              <a:gd name="connsiteX104" fmla="*/ 702535 w 850723"/>
              <a:gd name="connsiteY104" fmla="*/ 88548 h 1215166"/>
              <a:gd name="connsiteX105" fmla="*/ 724306 w 850723"/>
              <a:gd name="connsiteY105" fmla="*/ 83105 h 1215166"/>
              <a:gd name="connsiteX106" fmla="*/ 735192 w 850723"/>
              <a:gd name="connsiteY106" fmla="*/ 80384 h 1215166"/>
              <a:gd name="connsiteX107" fmla="*/ 751520 w 850723"/>
              <a:gd name="connsiteY107" fmla="*/ 74941 h 1215166"/>
              <a:gd name="connsiteX108" fmla="*/ 759685 w 850723"/>
              <a:gd name="connsiteY108" fmla="*/ 72219 h 1215166"/>
              <a:gd name="connsiteX109" fmla="*/ 770570 w 850723"/>
              <a:gd name="connsiteY109" fmla="*/ 69498 h 1215166"/>
              <a:gd name="connsiteX110" fmla="*/ 778735 w 850723"/>
              <a:gd name="connsiteY110" fmla="*/ 66776 h 1215166"/>
              <a:gd name="connsiteX111" fmla="*/ 800506 w 850723"/>
              <a:gd name="connsiteY111" fmla="*/ 61334 h 1215166"/>
              <a:gd name="connsiteX112" fmla="*/ 792342 w 850723"/>
              <a:gd name="connsiteY112" fmla="*/ 64055 h 1215166"/>
              <a:gd name="connsiteX113" fmla="*/ 786899 w 850723"/>
              <a:gd name="connsiteY113" fmla="*/ 72219 h 1215166"/>
              <a:gd name="connsiteX114" fmla="*/ 754242 w 850723"/>
              <a:gd name="connsiteY114" fmla="*/ 93991 h 1215166"/>
              <a:gd name="connsiteX115" fmla="*/ 746078 w 850723"/>
              <a:gd name="connsiteY115" fmla="*/ 96712 h 1215166"/>
              <a:gd name="connsiteX116" fmla="*/ 729749 w 850723"/>
              <a:gd name="connsiteY116" fmla="*/ 113041 h 1215166"/>
              <a:gd name="connsiteX117" fmla="*/ 721585 w 850723"/>
              <a:gd name="connsiteY117" fmla="*/ 118484 h 1215166"/>
              <a:gd name="connsiteX118" fmla="*/ 732470 w 850723"/>
              <a:gd name="connsiteY118" fmla="*/ 115762 h 1215166"/>
              <a:gd name="connsiteX119" fmla="*/ 751520 w 850723"/>
              <a:gd name="connsiteY119" fmla="*/ 107598 h 1215166"/>
              <a:gd name="connsiteX120" fmla="*/ 759685 w 850723"/>
              <a:gd name="connsiteY120" fmla="*/ 102155 h 1215166"/>
              <a:gd name="connsiteX121" fmla="*/ 773292 w 850723"/>
              <a:gd name="connsiteY121" fmla="*/ 99434 h 1215166"/>
              <a:gd name="connsiteX122" fmla="*/ 781456 w 850723"/>
              <a:gd name="connsiteY122" fmla="*/ 96712 h 1215166"/>
              <a:gd name="connsiteX123" fmla="*/ 800506 w 850723"/>
              <a:gd name="connsiteY123" fmla="*/ 91269 h 1215166"/>
              <a:gd name="connsiteX124" fmla="*/ 846770 w 850723"/>
              <a:gd name="connsiteY124" fmla="*/ 93991 h 1215166"/>
              <a:gd name="connsiteX125" fmla="*/ 835885 w 850723"/>
              <a:gd name="connsiteY125" fmla="*/ 99434 h 1215166"/>
              <a:gd name="connsiteX126" fmla="*/ 827720 w 850723"/>
              <a:gd name="connsiteY126" fmla="*/ 107598 h 1215166"/>
              <a:gd name="connsiteX127" fmla="*/ 811392 w 850723"/>
              <a:gd name="connsiteY127" fmla="*/ 118484 h 1215166"/>
              <a:gd name="connsiteX128" fmla="*/ 792342 w 850723"/>
              <a:gd name="connsiteY128" fmla="*/ 129369 h 1215166"/>
              <a:gd name="connsiteX129" fmla="*/ 781456 w 850723"/>
              <a:gd name="connsiteY129" fmla="*/ 132091 h 1215166"/>
              <a:gd name="connsiteX130" fmla="*/ 770570 w 850723"/>
              <a:gd name="connsiteY130" fmla="*/ 137534 h 1215166"/>
              <a:gd name="connsiteX131" fmla="*/ 762406 w 850723"/>
              <a:gd name="connsiteY131" fmla="*/ 140255 h 1215166"/>
              <a:gd name="connsiteX132" fmla="*/ 740635 w 850723"/>
              <a:gd name="connsiteY132" fmla="*/ 148419 h 1215166"/>
              <a:gd name="connsiteX133" fmla="*/ 716142 w 850723"/>
              <a:gd name="connsiteY133" fmla="*/ 162026 h 1215166"/>
              <a:gd name="connsiteX134" fmla="*/ 699813 w 850723"/>
              <a:gd name="connsiteY134" fmla="*/ 170191 h 1215166"/>
              <a:gd name="connsiteX135" fmla="*/ 680763 w 850723"/>
              <a:gd name="connsiteY135" fmla="*/ 178355 h 1215166"/>
              <a:gd name="connsiteX136" fmla="*/ 672599 w 850723"/>
              <a:gd name="connsiteY136" fmla="*/ 183798 h 1215166"/>
              <a:gd name="connsiteX137" fmla="*/ 664435 w 850723"/>
              <a:gd name="connsiteY137" fmla="*/ 186519 h 1215166"/>
              <a:gd name="connsiteX138" fmla="*/ 653549 w 850723"/>
              <a:gd name="connsiteY138" fmla="*/ 191962 h 1215166"/>
              <a:gd name="connsiteX139" fmla="*/ 637220 w 850723"/>
              <a:gd name="connsiteY139" fmla="*/ 200126 h 1215166"/>
              <a:gd name="connsiteX140" fmla="*/ 629056 w 850723"/>
              <a:gd name="connsiteY140" fmla="*/ 205569 h 1215166"/>
              <a:gd name="connsiteX141" fmla="*/ 620892 w 850723"/>
              <a:gd name="connsiteY141" fmla="*/ 213734 h 1215166"/>
              <a:gd name="connsiteX142" fmla="*/ 612728 w 850723"/>
              <a:gd name="connsiteY142" fmla="*/ 216455 h 1215166"/>
              <a:gd name="connsiteX143" fmla="*/ 604563 w 850723"/>
              <a:gd name="connsiteY143" fmla="*/ 224619 h 1215166"/>
              <a:gd name="connsiteX144" fmla="*/ 585513 w 850723"/>
              <a:gd name="connsiteY144" fmla="*/ 235505 h 1215166"/>
              <a:gd name="connsiteX145" fmla="*/ 566463 w 850723"/>
              <a:gd name="connsiteY145" fmla="*/ 249112 h 1215166"/>
              <a:gd name="connsiteX146" fmla="*/ 561020 w 850723"/>
              <a:gd name="connsiteY146" fmla="*/ 257276 h 1215166"/>
              <a:gd name="connsiteX147" fmla="*/ 541970 w 850723"/>
              <a:gd name="connsiteY147" fmla="*/ 268162 h 1215166"/>
              <a:gd name="connsiteX148" fmla="*/ 501149 w 850723"/>
              <a:gd name="connsiteY148" fmla="*/ 306262 h 1215166"/>
              <a:gd name="connsiteX149" fmla="*/ 484820 w 850723"/>
              <a:gd name="connsiteY149" fmla="*/ 322591 h 1215166"/>
              <a:gd name="connsiteX150" fmla="*/ 476656 w 850723"/>
              <a:gd name="connsiteY150" fmla="*/ 330755 h 1215166"/>
              <a:gd name="connsiteX151" fmla="*/ 471213 w 850723"/>
              <a:gd name="connsiteY151" fmla="*/ 338919 h 1215166"/>
              <a:gd name="connsiteX152" fmla="*/ 446720 w 850723"/>
              <a:gd name="connsiteY152" fmla="*/ 366134 h 1215166"/>
              <a:gd name="connsiteX153" fmla="*/ 430392 w 850723"/>
              <a:gd name="connsiteY153" fmla="*/ 390626 h 1215166"/>
              <a:gd name="connsiteX154" fmla="*/ 424949 w 850723"/>
              <a:gd name="connsiteY154" fmla="*/ 398791 h 1215166"/>
              <a:gd name="connsiteX155" fmla="*/ 405899 w 850723"/>
              <a:gd name="connsiteY155" fmla="*/ 426005 h 1215166"/>
              <a:gd name="connsiteX156" fmla="*/ 395013 w 850723"/>
              <a:gd name="connsiteY156" fmla="*/ 442334 h 1215166"/>
              <a:gd name="connsiteX157" fmla="*/ 389570 w 850723"/>
              <a:gd name="connsiteY157" fmla="*/ 450498 h 1215166"/>
              <a:gd name="connsiteX158" fmla="*/ 381406 w 850723"/>
              <a:gd name="connsiteY158" fmla="*/ 458662 h 1215166"/>
              <a:gd name="connsiteX159" fmla="*/ 370520 w 850723"/>
              <a:gd name="connsiteY159" fmla="*/ 477712 h 1215166"/>
              <a:gd name="connsiteX160" fmla="*/ 367799 w 850723"/>
              <a:gd name="connsiteY160" fmla="*/ 485876 h 1215166"/>
              <a:gd name="connsiteX161" fmla="*/ 362356 w 850723"/>
              <a:gd name="connsiteY161" fmla="*/ 494041 h 1215166"/>
              <a:gd name="connsiteX162" fmla="*/ 354192 w 850723"/>
              <a:gd name="connsiteY162" fmla="*/ 510369 h 1215166"/>
              <a:gd name="connsiteX163" fmla="*/ 343306 w 850723"/>
              <a:gd name="connsiteY163" fmla="*/ 529419 h 1215166"/>
              <a:gd name="connsiteX164" fmla="*/ 335142 w 850723"/>
              <a:gd name="connsiteY164" fmla="*/ 545748 h 1215166"/>
              <a:gd name="connsiteX165" fmla="*/ 324256 w 850723"/>
              <a:gd name="connsiteY165" fmla="*/ 562076 h 1215166"/>
              <a:gd name="connsiteX166" fmla="*/ 316092 w 850723"/>
              <a:gd name="connsiteY166" fmla="*/ 581126 h 1215166"/>
              <a:gd name="connsiteX167" fmla="*/ 305206 w 850723"/>
              <a:gd name="connsiteY167" fmla="*/ 605619 h 1215166"/>
              <a:gd name="connsiteX168" fmla="*/ 302485 w 850723"/>
              <a:gd name="connsiteY168" fmla="*/ 613784 h 1215166"/>
              <a:gd name="connsiteX169" fmla="*/ 297042 w 850723"/>
              <a:gd name="connsiteY169" fmla="*/ 624669 h 1215166"/>
              <a:gd name="connsiteX170" fmla="*/ 286156 w 850723"/>
              <a:gd name="connsiteY170" fmla="*/ 649162 h 1215166"/>
              <a:gd name="connsiteX171" fmla="*/ 283435 w 850723"/>
              <a:gd name="connsiteY171" fmla="*/ 657326 h 1215166"/>
              <a:gd name="connsiteX172" fmla="*/ 277992 w 850723"/>
              <a:gd name="connsiteY172" fmla="*/ 668212 h 1215166"/>
              <a:gd name="connsiteX173" fmla="*/ 275270 w 850723"/>
              <a:gd name="connsiteY173" fmla="*/ 679098 h 1215166"/>
              <a:gd name="connsiteX174" fmla="*/ 269828 w 850723"/>
              <a:gd name="connsiteY174" fmla="*/ 687262 h 1215166"/>
              <a:gd name="connsiteX175" fmla="*/ 261663 w 850723"/>
              <a:gd name="connsiteY175" fmla="*/ 703591 h 1215166"/>
              <a:gd name="connsiteX176" fmla="*/ 256220 w 850723"/>
              <a:gd name="connsiteY176" fmla="*/ 719919 h 1215166"/>
              <a:gd name="connsiteX177" fmla="*/ 245335 w 850723"/>
              <a:gd name="connsiteY177" fmla="*/ 741691 h 1215166"/>
              <a:gd name="connsiteX178" fmla="*/ 234449 w 850723"/>
              <a:gd name="connsiteY178" fmla="*/ 768905 h 1215166"/>
              <a:gd name="connsiteX179" fmla="*/ 231728 w 850723"/>
              <a:gd name="connsiteY179" fmla="*/ 779791 h 1215166"/>
              <a:gd name="connsiteX180" fmla="*/ 226285 w 850723"/>
              <a:gd name="connsiteY180" fmla="*/ 790676 h 1215166"/>
              <a:gd name="connsiteX181" fmla="*/ 223563 w 850723"/>
              <a:gd name="connsiteY181" fmla="*/ 807005 h 1215166"/>
              <a:gd name="connsiteX182" fmla="*/ 218120 w 850723"/>
              <a:gd name="connsiteY182" fmla="*/ 842384 h 1215166"/>
              <a:gd name="connsiteX183" fmla="*/ 215399 w 850723"/>
              <a:gd name="connsiteY183" fmla="*/ 853269 h 1215166"/>
              <a:gd name="connsiteX184" fmla="*/ 212678 w 850723"/>
              <a:gd name="connsiteY184" fmla="*/ 875041 h 1215166"/>
              <a:gd name="connsiteX185" fmla="*/ 207235 w 850723"/>
              <a:gd name="connsiteY185" fmla="*/ 894091 h 1215166"/>
              <a:gd name="connsiteX186" fmla="*/ 204513 w 850723"/>
              <a:gd name="connsiteY186" fmla="*/ 907698 h 1215166"/>
              <a:gd name="connsiteX187" fmla="*/ 201792 w 850723"/>
              <a:gd name="connsiteY187" fmla="*/ 932191 h 1215166"/>
              <a:gd name="connsiteX188" fmla="*/ 199070 w 850723"/>
              <a:gd name="connsiteY188" fmla="*/ 945798 h 1215166"/>
              <a:gd name="connsiteX189" fmla="*/ 196349 w 850723"/>
              <a:gd name="connsiteY189" fmla="*/ 962126 h 1215166"/>
              <a:gd name="connsiteX190" fmla="*/ 193628 w 850723"/>
              <a:gd name="connsiteY190" fmla="*/ 1002948 h 1215166"/>
              <a:gd name="connsiteX191" fmla="*/ 188185 w 850723"/>
              <a:gd name="connsiteY191" fmla="*/ 1043769 h 1215166"/>
              <a:gd name="connsiteX192" fmla="*/ 185463 w 850723"/>
              <a:gd name="connsiteY192" fmla="*/ 1081869 h 1215166"/>
              <a:gd name="connsiteX193" fmla="*/ 182742 w 850723"/>
              <a:gd name="connsiteY193" fmla="*/ 1163512 h 1215166"/>
              <a:gd name="connsiteX194" fmla="*/ 177299 w 850723"/>
              <a:gd name="connsiteY194" fmla="*/ 1185284 h 1215166"/>
              <a:gd name="connsiteX195" fmla="*/ 174578 w 850723"/>
              <a:gd name="connsiteY195" fmla="*/ 1196169 h 1215166"/>
              <a:gd name="connsiteX196" fmla="*/ 152806 w 850723"/>
              <a:gd name="connsiteY196" fmla="*/ 1198891 h 1215166"/>
              <a:gd name="connsiteX197" fmla="*/ 57556 w 850723"/>
              <a:gd name="connsiteY197" fmla="*/ 1198891 h 1215166"/>
              <a:gd name="connsiteX198" fmla="*/ 43949 w 850723"/>
              <a:gd name="connsiteY198" fmla="*/ 1201612 h 1215166"/>
              <a:gd name="connsiteX199" fmla="*/ 22178 w 850723"/>
              <a:gd name="connsiteY199" fmla="*/ 1204334 h 1215166"/>
              <a:gd name="connsiteX200" fmla="*/ 406 w 850723"/>
              <a:gd name="connsiteY200" fmla="*/ 1201612 h 1215166"/>
              <a:gd name="connsiteX201" fmla="*/ 8570 w 850723"/>
              <a:gd name="connsiteY201" fmla="*/ 1185284 h 1215166"/>
              <a:gd name="connsiteX0" fmla="*/ 8570 w 850723"/>
              <a:gd name="connsiteY0" fmla="*/ 1185284 h 1215166"/>
              <a:gd name="connsiteX1" fmla="*/ 14013 w 850723"/>
              <a:gd name="connsiteY1" fmla="*/ 1119969 h 1215166"/>
              <a:gd name="connsiteX2" fmla="*/ 16735 w 850723"/>
              <a:gd name="connsiteY2" fmla="*/ 1103641 h 1215166"/>
              <a:gd name="connsiteX3" fmla="*/ 19456 w 850723"/>
              <a:gd name="connsiteY3" fmla="*/ 1076426 h 1215166"/>
              <a:gd name="connsiteX4" fmla="*/ 24899 w 850723"/>
              <a:gd name="connsiteY4" fmla="*/ 1049212 h 1215166"/>
              <a:gd name="connsiteX5" fmla="*/ 27620 w 850723"/>
              <a:gd name="connsiteY5" fmla="*/ 1013834 h 1215166"/>
              <a:gd name="connsiteX6" fmla="*/ 30342 w 850723"/>
              <a:gd name="connsiteY6" fmla="*/ 992062 h 1215166"/>
              <a:gd name="connsiteX7" fmla="*/ 35785 w 850723"/>
              <a:gd name="connsiteY7" fmla="*/ 896812 h 1215166"/>
              <a:gd name="connsiteX8" fmla="*/ 38506 w 850723"/>
              <a:gd name="connsiteY8" fmla="*/ 883205 h 1215166"/>
              <a:gd name="connsiteX9" fmla="*/ 41228 w 850723"/>
              <a:gd name="connsiteY9" fmla="*/ 847826 h 1215166"/>
              <a:gd name="connsiteX10" fmla="*/ 43949 w 850723"/>
              <a:gd name="connsiteY10" fmla="*/ 836941 h 1215166"/>
              <a:gd name="connsiteX11" fmla="*/ 49392 w 850723"/>
              <a:gd name="connsiteY11" fmla="*/ 807005 h 1215166"/>
              <a:gd name="connsiteX12" fmla="*/ 54835 w 850723"/>
              <a:gd name="connsiteY12" fmla="*/ 785234 h 1215166"/>
              <a:gd name="connsiteX13" fmla="*/ 62999 w 850723"/>
              <a:gd name="connsiteY13" fmla="*/ 747134 h 1215166"/>
              <a:gd name="connsiteX14" fmla="*/ 65720 w 850723"/>
              <a:gd name="connsiteY14" fmla="*/ 736248 h 1215166"/>
              <a:gd name="connsiteX15" fmla="*/ 73885 w 850723"/>
              <a:gd name="connsiteY15" fmla="*/ 719919 h 1215166"/>
              <a:gd name="connsiteX16" fmla="*/ 79328 w 850723"/>
              <a:gd name="connsiteY16" fmla="*/ 692705 h 1215166"/>
              <a:gd name="connsiteX17" fmla="*/ 90213 w 850723"/>
              <a:gd name="connsiteY17" fmla="*/ 654605 h 1215166"/>
              <a:gd name="connsiteX18" fmla="*/ 95656 w 850723"/>
              <a:gd name="connsiteY18" fmla="*/ 627391 h 1215166"/>
              <a:gd name="connsiteX19" fmla="*/ 98378 w 850723"/>
              <a:gd name="connsiteY19" fmla="*/ 619226 h 1215166"/>
              <a:gd name="connsiteX20" fmla="*/ 106542 w 850723"/>
              <a:gd name="connsiteY20" fmla="*/ 602898 h 1215166"/>
              <a:gd name="connsiteX21" fmla="*/ 109263 w 850723"/>
              <a:gd name="connsiteY21" fmla="*/ 592012 h 1215166"/>
              <a:gd name="connsiteX22" fmla="*/ 114706 w 850723"/>
              <a:gd name="connsiteY22" fmla="*/ 575684 h 1215166"/>
              <a:gd name="connsiteX23" fmla="*/ 120149 w 850723"/>
              <a:gd name="connsiteY23" fmla="*/ 556634 h 1215166"/>
              <a:gd name="connsiteX24" fmla="*/ 125592 w 850723"/>
              <a:gd name="connsiteY24" fmla="*/ 548469 h 1215166"/>
              <a:gd name="connsiteX25" fmla="*/ 131035 w 850723"/>
              <a:gd name="connsiteY25" fmla="*/ 521255 h 1215166"/>
              <a:gd name="connsiteX26" fmla="*/ 136478 w 850723"/>
              <a:gd name="connsiteY26" fmla="*/ 504926 h 1215166"/>
              <a:gd name="connsiteX27" fmla="*/ 141920 w 850723"/>
              <a:gd name="connsiteY27" fmla="*/ 494041 h 1215166"/>
              <a:gd name="connsiteX28" fmla="*/ 147363 w 850723"/>
              <a:gd name="connsiteY28" fmla="*/ 477712 h 1215166"/>
              <a:gd name="connsiteX29" fmla="*/ 158249 w 850723"/>
              <a:gd name="connsiteY29" fmla="*/ 453219 h 1215166"/>
              <a:gd name="connsiteX30" fmla="*/ 171856 w 850723"/>
              <a:gd name="connsiteY30" fmla="*/ 428726 h 1215166"/>
              <a:gd name="connsiteX31" fmla="*/ 177299 w 850723"/>
              <a:gd name="connsiteY31" fmla="*/ 420562 h 1215166"/>
              <a:gd name="connsiteX32" fmla="*/ 182742 w 850723"/>
              <a:gd name="connsiteY32" fmla="*/ 404234 h 1215166"/>
              <a:gd name="connsiteX33" fmla="*/ 201792 w 850723"/>
              <a:gd name="connsiteY33" fmla="*/ 377019 h 1215166"/>
              <a:gd name="connsiteX34" fmla="*/ 207235 w 850723"/>
              <a:gd name="connsiteY34" fmla="*/ 366134 h 1215166"/>
              <a:gd name="connsiteX35" fmla="*/ 215399 w 850723"/>
              <a:gd name="connsiteY35" fmla="*/ 357969 h 1215166"/>
              <a:gd name="connsiteX36" fmla="*/ 220842 w 850723"/>
              <a:gd name="connsiteY36" fmla="*/ 349805 h 1215166"/>
              <a:gd name="connsiteX37" fmla="*/ 229006 w 850723"/>
              <a:gd name="connsiteY37" fmla="*/ 341641 h 1215166"/>
              <a:gd name="connsiteX38" fmla="*/ 239892 w 850723"/>
              <a:gd name="connsiteY38" fmla="*/ 325312 h 1215166"/>
              <a:gd name="connsiteX39" fmla="*/ 245335 w 850723"/>
              <a:gd name="connsiteY39" fmla="*/ 317148 h 1215166"/>
              <a:gd name="connsiteX40" fmla="*/ 253499 w 850723"/>
              <a:gd name="connsiteY40" fmla="*/ 308984 h 1215166"/>
              <a:gd name="connsiteX41" fmla="*/ 264385 w 850723"/>
              <a:gd name="connsiteY41" fmla="*/ 292655 h 1215166"/>
              <a:gd name="connsiteX42" fmla="*/ 269828 w 850723"/>
              <a:gd name="connsiteY42" fmla="*/ 284491 h 1215166"/>
              <a:gd name="connsiteX43" fmla="*/ 275270 w 850723"/>
              <a:gd name="connsiteY43" fmla="*/ 276326 h 1215166"/>
              <a:gd name="connsiteX44" fmla="*/ 283435 w 850723"/>
              <a:gd name="connsiteY44" fmla="*/ 265441 h 1215166"/>
              <a:gd name="connsiteX45" fmla="*/ 291599 w 850723"/>
              <a:gd name="connsiteY45" fmla="*/ 259998 h 1215166"/>
              <a:gd name="connsiteX46" fmla="*/ 313370 w 850723"/>
              <a:gd name="connsiteY46" fmla="*/ 235505 h 1215166"/>
              <a:gd name="connsiteX47" fmla="*/ 321535 w 850723"/>
              <a:gd name="connsiteY47" fmla="*/ 227341 h 1215166"/>
              <a:gd name="connsiteX48" fmla="*/ 329699 w 850723"/>
              <a:gd name="connsiteY48" fmla="*/ 221898 h 1215166"/>
              <a:gd name="connsiteX49" fmla="*/ 337863 w 850723"/>
              <a:gd name="connsiteY49" fmla="*/ 213734 h 1215166"/>
              <a:gd name="connsiteX50" fmla="*/ 346028 w 850723"/>
              <a:gd name="connsiteY50" fmla="*/ 208291 h 1215166"/>
              <a:gd name="connsiteX51" fmla="*/ 354192 w 850723"/>
              <a:gd name="connsiteY51" fmla="*/ 200126 h 1215166"/>
              <a:gd name="connsiteX52" fmla="*/ 362356 w 850723"/>
              <a:gd name="connsiteY52" fmla="*/ 197405 h 1215166"/>
              <a:gd name="connsiteX53" fmla="*/ 370520 w 850723"/>
              <a:gd name="connsiteY53" fmla="*/ 191962 h 1215166"/>
              <a:gd name="connsiteX54" fmla="*/ 378685 w 850723"/>
              <a:gd name="connsiteY54" fmla="*/ 183798 h 1215166"/>
              <a:gd name="connsiteX55" fmla="*/ 405899 w 850723"/>
              <a:gd name="connsiteY55" fmla="*/ 167469 h 1215166"/>
              <a:gd name="connsiteX56" fmla="*/ 414063 w 850723"/>
              <a:gd name="connsiteY56" fmla="*/ 159305 h 1215166"/>
              <a:gd name="connsiteX57" fmla="*/ 422228 w 850723"/>
              <a:gd name="connsiteY57" fmla="*/ 153862 h 1215166"/>
              <a:gd name="connsiteX58" fmla="*/ 433113 w 850723"/>
              <a:gd name="connsiteY58" fmla="*/ 145698 h 1215166"/>
              <a:gd name="connsiteX59" fmla="*/ 449442 w 850723"/>
              <a:gd name="connsiteY59" fmla="*/ 134812 h 1215166"/>
              <a:gd name="connsiteX60" fmla="*/ 457606 w 850723"/>
              <a:gd name="connsiteY60" fmla="*/ 129369 h 1215166"/>
              <a:gd name="connsiteX61" fmla="*/ 465770 w 850723"/>
              <a:gd name="connsiteY61" fmla="*/ 126648 h 1215166"/>
              <a:gd name="connsiteX62" fmla="*/ 484820 w 850723"/>
              <a:gd name="connsiteY62" fmla="*/ 113041 h 1215166"/>
              <a:gd name="connsiteX63" fmla="*/ 492985 w 850723"/>
              <a:gd name="connsiteY63" fmla="*/ 107598 h 1215166"/>
              <a:gd name="connsiteX64" fmla="*/ 512035 w 850723"/>
              <a:gd name="connsiteY64" fmla="*/ 99434 h 1215166"/>
              <a:gd name="connsiteX65" fmla="*/ 531085 w 850723"/>
              <a:gd name="connsiteY65" fmla="*/ 88548 h 1215166"/>
              <a:gd name="connsiteX66" fmla="*/ 547413 w 850723"/>
              <a:gd name="connsiteY66" fmla="*/ 83105 h 1215166"/>
              <a:gd name="connsiteX67" fmla="*/ 563742 w 850723"/>
              <a:gd name="connsiteY67" fmla="*/ 74941 h 1215166"/>
              <a:gd name="connsiteX68" fmla="*/ 571906 w 850723"/>
              <a:gd name="connsiteY68" fmla="*/ 69498 h 1215166"/>
              <a:gd name="connsiteX69" fmla="*/ 588235 w 850723"/>
              <a:gd name="connsiteY69" fmla="*/ 64055 h 1215166"/>
              <a:gd name="connsiteX70" fmla="*/ 607285 w 850723"/>
              <a:gd name="connsiteY70" fmla="*/ 53169 h 1215166"/>
              <a:gd name="connsiteX71" fmla="*/ 615449 w 850723"/>
              <a:gd name="connsiteY71" fmla="*/ 50448 h 1215166"/>
              <a:gd name="connsiteX72" fmla="*/ 631778 w 850723"/>
              <a:gd name="connsiteY72" fmla="*/ 42284 h 1215166"/>
              <a:gd name="connsiteX73" fmla="*/ 639942 w 850723"/>
              <a:gd name="connsiteY73" fmla="*/ 36841 h 1215166"/>
              <a:gd name="connsiteX74" fmla="*/ 650828 w 850723"/>
              <a:gd name="connsiteY74" fmla="*/ 34119 h 1215166"/>
              <a:gd name="connsiteX75" fmla="*/ 658992 w 850723"/>
              <a:gd name="connsiteY75" fmla="*/ 31398 h 1215166"/>
              <a:gd name="connsiteX76" fmla="*/ 678042 w 850723"/>
              <a:gd name="connsiteY76" fmla="*/ 23234 h 1215166"/>
              <a:gd name="connsiteX77" fmla="*/ 686206 w 850723"/>
              <a:gd name="connsiteY77" fmla="*/ 17791 h 1215166"/>
              <a:gd name="connsiteX78" fmla="*/ 697092 w 850723"/>
              <a:gd name="connsiteY78" fmla="*/ 15069 h 1215166"/>
              <a:gd name="connsiteX79" fmla="*/ 713420 w 850723"/>
              <a:gd name="connsiteY79" fmla="*/ 9626 h 1215166"/>
              <a:gd name="connsiteX80" fmla="*/ 721585 w 850723"/>
              <a:gd name="connsiteY80" fmla="*/ 6905 h 1215166"/>
              <a:gd name="connsiteX81" fmla="*/ 729749 w 850723"/>
              <a:gd name="connsiteY81" fmla="*/ 1462 h 1215166"/>
              <a:gd name="connsiteX82" fmla="*/ 727028 w 850723"/>
              <a:gd name="connsiteY82" fmla="*/ 9626 h 1215166"/>
              <a:gd name="connsiteX83" fmla="*/ 718863 w 850723"/>
              <a:gd name="connsiteY83" fmla="*/ 12348 h 1215166"/>
              <a:gd name="connsiteX84" fmla="*/ 707978 w 850723"/>
              <a:gd name="connsiteY84" fmla="*/ 20512 h 1215166"/>
              <a:gd name="connsiteX85" fmla="*/ 691649 w 850723"/>
              <a:gd name="connsiteY85" fmla="*/ 36841 h 1215166"/>
              <a:gd name="connsiteX86" fmla="*/ 707978 w 850723"/>
              <a:gd name="connsiteY86" fmla="*/ 31398 h 1215166"/>
              <a:gd name="connsiteX87" fmla="*/ 718863 w 850723"/>
              <a:gd name="connsiteY87" fmla="*/ 25955 h 1215166"/>
              <a:gd name="connsiteX88" fmla="*/ 735192 w 850723"/>
              <a:gd name="connsiteY88" fmla="*/ 20512 h 1215166"/>
              <a:gd name="connsiteX89" fmla="*/ 756963 w 850723"/>
              <a:gd name="connsiteY89" fmla="*/ 9626 h 1215166"/>
              <a:gd name="connsiteX90" fmla="*/ 751520 w 850723"/>
              <a:gd name="connsiteY90" fmla="*/ 17791 h 1215166"/>
              <a:gd name="connsiteX91" fmla="*/ 735192 w 850723"/>
              <a:gd name="connsiteY91" fmla="*/ 28676 h 1215166"/>
              <a:gd name="connsiteX92" fmla="*/ 724306 w 850723"/>
              <a:gd name="connsiteY92" fmla="*/ 36841 h 1215166"/>
              <a:gd name="connsiteX93" fmla="*/ 707978 w 850723"/>
              <a:gd name="connsiteY93" fmla="*/ 50448 h 1215166"/>
              <a:gd name="connsiteX94" fmla="*/ 702535 w 850723"/>
              <a:gd name="connsiteY94" fmla="*/ 58612 h 1215166"/>
              <a:gd name="connsiteX95" fmla="*/ 699813 w 850723"/>
              <a:gd name="connsiteY95" fmla="*/ 66776 h 1215166"/>
              <a:gd name="connsiteX96" fmla="*/ 713420 w 850723"/>
              <a:gd name="connsiteY96" fmla="*/ 61334 h 1215166"/>
              <a:gd name="connsiteX97" fmla="*/ 729749 w 850723"/>
              <a:gd name="connsiteY97" fmla="*/ 55891 h 1215166"/>
              <a:gd name="connsiteX98" fmla="*/ 751520 w 850723"/>
              <a:gd name="connsiteY98" fmla="*/ 50448 h 1215166"/>
              <a:gd name="connsiteX99" fmla="*/ 767849 w 850723"/>
              <a:gd name="connsiteY99" fmla="*/ 45005 h 1215166"/>
              <a:gd name="connsiteX100" fmla="*/ 776013 w 850723"/>
              <a:gd name="connsiteY100" fmla="*/ 42284 h 1215166"/>
              <a:gd name="connsiteX101" fmla="*/ 762406 w 850723"/>
              <a:gd name="connsiteY101" fmla="*/ 53169 h 1215166"/>
              <a:gd name="connsiteX102" fmla="*/ 737913 w 850723"/>
              <a:gd name="connsiteY102" fmla="*/ 66776 h 1215166"/>
              <a:gd name="connsiteX103" fmla="*/ 710699 w 850723"/>
              <a:gd name="connsiteY103" fmla="*/ 83105 h 1215166"/>
              <a:gd name="connsiteX104" fmla="*/ 702535 w 850723"/>
              <a:gd name="connsiteY104" fmla="*/ 88548 h 1215166"/>
              <a:gd name="connsiteX105" fmla="*/ 724306 w 850723"/>
              <a:gd name="connsiteY105" fmla="*/ 83105 h 1215166"/>
              <a:gd name="connsiteX106" fmla="*/ 735192 w 850723"/>
              <a:gd name="connsiteY106" fmla="*/ 80384 h 1215166"/>
              <a:gd name="connsiteX107" fmla="*/ 751520 w 850723"/>
              <a:gd name="connsiteY107" fmla="*/ 74941 h 1215166"/>
              <a:gd name="connsiteX108" fmla="*/ 759685 w 850723"/>
              <a:gd name="connsiteY108" fmla="*/ 72219 h 1215166"/>
              <a:gd name="connsiteX109" fmla="*/ 770570 w 850723"/>
              <a:gd name="connsiteY109" fmla="*/ 69498 h 1215166"/>
              <a:gd name="connsiteX110" fmla="*/ 778735 w 850723"/>
              <a:gd name="connsiteY110" fmla="*/ 66776 h 1215166"/>
              <a:gd name="connsiteX111" fmla="*/ 800506 w 850723"/>
              <a:gd name="connsiteY111" fmla="*/ 61334 h 1215166"/>
              <a:gd name="connsiteX112" fmla="*/ 792342 w 850723"/>
              <a:gd name="connsiteY112" fmla="*/ 64055 h 1215166"/>
              <a:gd name="connsiteX113" fmla="*/ 786899 w 850723"/>
              <a:gd name="connsiteY113" fmla="*/ 72219 h 1215166"/>
              <a:gd name="connsiteX114" fmla="*/ 754242 w 850723"/>
              <a:gd name="connsiteY114" fmla="*/ 93991 h 1215166"/>
              <a:gd name="connsiteX115" fmla="*/ 746078 w 850723"/>
              <a:gd name="connsiteY115" fmla="*/ 96712 h 1215166"/>
              <a:gd name="connsiteX116" fmla="*/ 729749 w 850723"/>
              <a:gd name="connsiteY116" fmla="*/ 113041 h 1215166"/>
              <a:gd name="connsiteX117" fmla="*/ 721585 w 850723"/>
              <a:gd name="connsiteY117" fmla="*/ 118484 h 1215166"/>
              <a:gd name="connsiteX118" fmla="*/ 732470 w 850723"/>
              <a:gd name="connsiteY118" fmla="*/ 115762 h 1215166"/>
              <a:gd name="connsiteX119" fmla="*/ 751520 w 850723"/>
              <a:gd name="connsiteY119" fmla="*/ 107598 h 1215166"/>
              <a:gd name="connsiteX120" fmla="*/ 759685 w 850723"/>
              <a:gd name="connsiteY120" fmla="*/ 102155 h 1215166"/>
              <a:gd name="connsiteX121" fmla="*/ 773292 w 850723"/>
              <a:gd name="connsiteY121" fmla="*/ 99434 h 1215166"/>
              <a:gd name="connsiteX122" fmla="*/ 781456 w 850723"/>
              <a:gd name="connsiteY122" fmla="*/ 96712 h 1215166"/>
              <a:gd name="connsiteX123" fmla="*/ 800506 w 850723"/>
              <a:gd name="connsiteY123" fmla="*/ 91269 h 1215166"/>
              <a:gd name="connsiteX124" fmla="*/ 846770 w 850723"/>
              <a:gd name="connsiteY124" fmla="*/ 93991 h 1215166"/>
              <a:gd name="connsiteX125" fmla="*/ 835885 w 850723"/>
              <a:gd name="connsiteY125" fmla="*/ 99434 h 1215166"/>
              <a:gd name="connsiteX126" fmla="*/ 827720 w 850723"/>
              <a:gd name="connsiteY126" fmla="*/ 107598 h 1215166"/>
              <a:gd name="connsiteX127" fmla="*/ 811392 w 850723"/>
              <a:gd name="connsiteY127" fmla="*/ 118484 h 1215166"/>
              <a:gd name="connsiteX128" fmla="*/ 792342 w 850723"/>
              <a:gd name="connsiteY128" fmla="*/ 129369 h 1215166"/>
              <a:gd name="connsiteX129" fmla="*/ 781456 w 850723"/>
              <a:gd name="connsiteY129" fmla="*/ 132091 h 1215166"/>
              <a:gd name="connsiteX130" fmla="*/ 770570 w 850723"/>
              <a:gd name="connsiteY130" fmla="*/ 137534 h 1215166"/>
              <a:gd name="connsiteX131" fmla="*/ 762406 w 850723"/>
              <a:gd name="connsiteY131" fmla="*/ 140255 h 1215166"/>
              <a:gd name="connsiteX132" fmla="*/ 740635 w 850723"/>
              <a:gd name="connsiteY132" fmla="*/ 148419 h 1215166"/>
              <a:gd name="connsiteX133" fmla="*/ 716142 w 850723"/>
              <a:gd name="connsiteY133" fmla="*/ 162026 h 1215166"/>
              <a:gd name="connsiteX134" fmla="*/ 699813 w 850723"/>
              <a:gd name="connsiteY134" fmla="*/ 170191 h 1215166"/>
              <a:gd name="connsiteX135" fmla="*/ 680763 w 850723"/>
              <a:gd name="connsiteY135" fmla="*/ 178355 h 1215166"/>
              <a:gd name="connsiteX136" fmla="*/ 672599 w 850723"/>
              <a:gd name="connsiteY136" fmla="*/ 183798 h 1215166"/>
              <a:gd name="connsiteX137" fmla="*/ 664435 w 850723"/>
              <a:gd name="connsiteY137" fmla="*/ 186519 h 1215166"/>
              <a:gd name="connsiteX138" fmla="*/ 653549 w 850723"/>
              <a:gd name="connsiteY138" fmla="*/ 191962 h 1215166"/>
              <a:gd name="connsiteX139" fmla="*/ 637220 w 850723"/>
              <a:gd name="connsiteY139" fmla="*/ 200126 h 1215166"/>
              <a:gd name="connsiteX140" fmla="*/ 629056 w 850723"/>
              <a:gd name="connsiteY140" fmla="*/ 205569 h 1215166"/>
              <a:gd name="connsiteX141" fmla="*/ 620892 w 850723"/>
              <a:gd name="connsiteY141" fmla="*/ 213734 h 1215166"/>
              <a:gd name="connsiteX142" fmla="*/ 612728 w 850723"/>
              <a:gd name="connsiteY142" fmla="*/ 216455 h 1215166"/>
              <a:gd name="connsiteX143" fmla="*/ 604563 w 850723"/>
              <a:gd name="connsiteY143" fmla="*/ 224619 h 1215166"/>
              <a:gd name="connsiteX144" fmla="*/ 585513 w 850723"/>
              <a:gd name="connsiteY144" fmla="*/ 235505 h 1215166"/>
              <a:gd name="connsiteX145" fmla="*/ 566463 w 850723"/>
              <a:gd name="connsiteY145" fmla="*/ 249112 h 1215166"/>
              <a:gd name="connsiteX146" fmla="*/ 561020 w 850723"/>
              <a:gd name="connsiteY146" fmla="*/ 257276 h 1215166"/>
              <a:gd name="connsiteX147" fmla="*/ 541970 w 850723"/>
              <a:gd name="connsiteY147" fmla="*/ 268162 h 1215166"/>
              <a:gd name="connsiteX148" fmla="*/ 501149 w 850723"/>
              <a:gd name="connsiteY148" fmla="*/ 306262 h 1215166"/>
              <a:gd name="connsiteX149" fmla="*/ 484820 w 850723"/>
              <a:gd name="connsiteY149" fmla="*/ 322591 h 1215166"/>
              <a:gd name="connsiteX150" fmla="*/ 476656 w 850723"/>
              <a:gd name="connsiteY150" fmla="*/ 330755 h 1215166"/>
              <a:gd name="connsiteX151" fmla="*/ 446720 w 850723"/>
              <a:gd name="connsiteY151" fmla="*/ 366134 h 1215166"/>
              <a:gd name="connsiteX152" fmla="*/ 430392 w 850723"/>
              <a:gd name="connsiteY152" fmla="*/ 390626 h 1215166"/>
              <a:gd name="connsiteX153" fmla="*/ 424949 w 850723"/>
              <a:gd name="connsiteY153" fmla="*/ 398791 h 1215166"/>
              <a:gd name="connsiteX154" fmla="*/ 405899 w 850723"/>
              <a:gd name="connsiteY154" fmla="*/ 426005 h 1215166"/>
              <a:gd name="connsiteX155" fmla="*/ 395013 w 850723"/>
              <a:gd name="connsiteY155" fmla="*/ 442334 h 1215166"/>
              <a:gd name="connsiteX156" fmla="*/ 389570 w 850723"/>
              <a:gd name="connsiteY156" fmla="*/ 450498 h 1215166"/>
              <a:gd name="connsiteX157" fmla="*/ 381406 w 850723"/>
              <a:gd name="connsiteY157" fmla="*/ 458662 h 1215166"/>
              <a:gd name="connsiteX158" fmla="*/ 370520 w 850723"/>
              <a:gd name="connsiteY158" fmla="*/ 477712 h 1215166"/>
              <a:gd name="connsiteX159" fmla="*/ 367799 w 850723"/>
              <a:gd name="connsiteY159" fmla="*/ 485876 h 1215166"/>
              <a:gd name="connsiteX160" fmla="*/ 362356 w 850723"/>
              <a:gd name="connsiteY160" fmla="*/ 494041 h 1215166"/>
              <a:gd name="connsiteX161" fmla="*/ 354192 w 850723"/>
              <a:gd name="connsiteY161" fmla="*/ 510369 h 1215166"/>
              <a:gd name="connsiteX162" fmla="*/ 343306 w 850723"/>
              <a:gd name="connsiteY162" fmla="*/ 529419 h 1215166"/>
              <a:gd name="connsiteX163" fmla="*/ 335142 w 850723"/>
              <a:gd name="connsiteY163" fmla="*/ 545748 h 1215166"/>
              <a:gd name="connsiteX164" fmla="*/ 324256 w 850723"/>
              <a:gd name="connsiteY164" fmla="*/ 562076 h 1215166"/>
              <a:gd name="connsiteX165" fmla="*/ 316092 w 850723"/>
              <a:gd name="connsiteY165" fmla="*/ 581126 h 1215166"/>
              <a:gd name="connsiteX166" fmla="*/ 305206 w 850723"/>
              <a:gd name="connsiteY166" fmla="*/ 605619 h 1215166"/>
              <a:gd name="connsiteX167" fmla="*/ 302485 w 850723"/>
              <a:gd name="connsiteY167" fmla="*/ 613784 h 1215166"/>
              <a:gd name="connsiteX168" fmla="*/ 297042 w 850723"/>
              <a:gd name="connsiteY168" fmla="*/ 624669 h 1215166"/>
              <a:gd name="connsiteX169" fmla="*/ 286156 w 850723"/>
              <a:gd name="connsiteY169" fmla="*/ 649162 h 1215166"/>
              <a:gd name="connsiteX170" fmla="*/ 283435 w 850723"/>
              <a:gd name="connsiteY170" fmla="*/ 657326 h 1215166"/>
              <a:gd name="connsiteX171" fmla="*/ 277992 w 850723"/>
              <a:gd name="connsiteY171" fmla="*/ 668212 h 1215166"/>
              <a:gd name="connsiteX172" fmla="*/ 275270 w 850723"/>
              <a:gd name="connsiteY172" fmla="*/ 679098 h 1215166"/>
              <a:gd name="connsiteX173" fmla="*/ 269828 w 850723"/>
              <a:gd name="connsiteY173" fmla="*/ 687262 h 1215166"/>
              <a:gd name="connsiteX174" fmla="*/ 261663 w 850723"/>
              <a:gd name="connsiteY174" fmla="*/ 703591 h 1215166"/>
              <a:gd name="connsiteX175" fmla="*/ 256220 w 850723"/>
              <a:gd name="connsiteY175" fmla="*/ 719919 h 1215166"/>
              <a:gd name="connsiteX176" fmla="*/ 245335 w 850723"/>
              <a:gd name="connsiteY176" fmla="*/ 741691 h 1215166"/>
              <a:gd name="connsiteX177" fmla="*/ 234449 w 850723"/>
              <a:gd name="connsiteY177" fmla="*/ 768905 h 1215166"/>
              <a:gd name="connsiteX178" fmla="*/ 231728 w 850723"/>
              <a:gd name="connsiteY178" fmla="*/ 779791 h 1215166"/>
              <a:gd name="connsiteX179" fmla="*/ 226285 w 850723"/>
              <a:gd name="connsiteY179" fmla="*/ 790676 h 1215166"/>
              <a:gd name="connsiteX180" fmla="*/ 223563 w 850723"/>
              <a:gd name="connsiteY180" fmla="*/ 807005 h 1215166"/>
              <a:gd name="connsiteX181" fmla="*/ 218120 w 850723"/>
              <a:gd name="connsiteY181" fmla="*/ 842384 h 1215166"/>
              <a:gd name="connsiteX182" fmla="*/ 215399 w 850723"/>
              <a:gd name="connsiteY182" fmla="*/ 853269 h 1215166"/>
              <a:gd name="connsiteX183" fmla="*/ 212678 w 850723"/>
              <a:gd name="connsiteY183" fmla="*/ 875041 h 1215166"/>
              <a:gd name="connsiteX184" fmla="*/ 207235 w 850723"/>
              <a:gd name="connsiteY184" fmla="*/ 894091 h 1215166"/>
              <a:gd name="connsiteX185" fmla="*/ 204513 w 850723"/>
              <a:gd name="connsiteY185" fmla="*/ 907698 h 1215166"/>
              <a:gd name="connsiteX186" fmla="*/ 201792 w 850723"/>
              <a:gd name="connsiteY186" fmla="*/ 932191 h 1215166"/>
              <a:gd name="connsiteX187" fmla="*/ 199070 w 850723"/>
              <a:gd name="connsiteY187" fmla="*/ 945798 h 1215166"/>
              <a:gd name="connsiteX188" fmla="*/ 196349 w 850723"/>
              <a:gd name="connsiteY188" fmla="*/ 962126 h 1215166"/>
              <a:gd name="connsiteX189" fmla="*/ 193628 w 850723"/>
              <a:gd name="connsiteY189" fmla="*/ 1002948 h 1215166"/>
              <a:gd name="connsiteX190" fmla="*/ 188185 w 850723"/>
              <a:gd name="connsiteY190" fmla="*/ 1043769 h 1215166"/>
              <a:gd name="connsiteX191" fmla="*/ 185463 w 850723"/>
              <a:gd name="connsiteY191" fmla="*/ 1081869 h 1215166"/>
              <a:gd name="connsiteX192" fmla="*/ 182742 w 850723"/>
              <a:gd name="connsiteY192" fmla="*/ 1163512 h 1215166"/>
              <a:gd name="connsiteX193" fmla="*/ 177299 w 850723"/>
              <a:gd name="connsiteY193" fmla="*/ 1185284 h 1215166"/>
              <a:gd name="connsiteX194" fmla="*/ 174578 w 850723"/>
              <a:gd name="connsiteY194" fmla="*/ 1196169 h 1215166"/>
              <a:gd name="connsiteX195" fmla="*/ 152806 w 850723"/>
              <a:gd name="connsiteY195" fmla="*/ 1198891 h 1215166"/>
              <a:gd name="connsiteX196" fmla="*/ 57556 w 850723"/>
              <a:gd name="connsiteY196" fmla="*/ 1198891 h 1215166"/>
              <a:gd name="connsiteX197" fmla="*/ 43949 w 850723"/>
              <a:gd name="connsiteY197" fmla="*/ 1201612 h 1215166"/>
              <a:gd name="connsiteX198" fmla="*/ 22178 w 850723"/>
              <a:gd name="connsiteY198" fmla="*/ 1204334 h 1215166"/>
              <a:gd name="connsiteX199" fmla="*/ 406 w 850723"/>
              <a:gd name="connsiteY199" fmla="*/ 1201612 h 1215166"/>
              <a:gd name="connsiteX200" fmla="*/ 8570 w 850723"/>
              <a:gd name="connsiteY200" fmla="*/ 1185284 h 1215166"/>
              <a:gd name="connsiteX0" fmla="*/ 8570 w 850723"/>
              <a:gd name="connsiteY0" fmla="*/ 1185284 h 1215166"/>
              <a:gd name="connsiteX1" fmla="*/ 14013 w 850723"/>
              <a:gd name="connsiteY1" fmla="*/ 1119969 h 1215166"/>
              <a:gd name="connsiteX2" fmla="*/ 16735 w 850723"/>
              <a:gd name="connsiteY2" fmla="*/ 1103641 h 1215166"/>
              <a:gd name="connsiteX3" fmla="*/ 19456 w 850723"/>
              <a:gd name="connsiteY3" fmla="*/ 1076426 h 1215166"/>
              <a:gd name="connsiteX4" fmla="*/ 24899 w 850723"/>
              <a:gd name="connsiteY4" fmla="*/ 1049212 h 1215166"/>
              <a:gd name="connsiteX5" fmla="*/ 27620 w 850723"/>
              <a:gd name="connsiteY5" fmla="*/ 1013834 h 1215166"/>
              <a:gd name="connsiteX6" fmla="*/ 30342 w 850723"/>
              <a:gd name="connsiteY6" fmla="*/ 992062 h 1215166"/>
              <a:gd name="connsiteX7" fmla="*/ 35785 w 850723"/>
              <a:gd name="connsiteY7" fmla="*/ 896812 h 1215166"/>
              <a:gd name="connsiteX8" fmla="*/ 38506 w 850723"/>
              <a:gd name="connsiteY8" fmla="*/ 883205 h 1215166"/>
              <a:gd name="connsiteX9" fmla="*/ 41228 w 850723"/>
              <a:gd name="connsiteY9" fmla="*/ 847826 h 1215166"/>
              <a:gd name="connsiteX10" fmla="*/ 43949 w 850723"/>
              <a:gd name="connsiteY10" fmla="*/ 836941 h 1215166"/>
              <a:gd name="connsiteX11" fmla="*/ 49392 w 850723"/>
              <a:gd name="connsiteY11" fmla="*/ 807005 h 1215166"/>
              <a:gd name="connsiteX12" fmla="*/ 54835 w 850723"/>
              <a:gd name="connsiteY12" fmla="*/ 785234 h 1215166"/>
              <a:gd name="connsiteX13" fmla="*/ 62999 w 850723"/>
              <a:gd name="connsiteY13" fmla="*/ 747134 h 1215166"/>
              <a:gd name="connsiteX14" fmla="*/ 65720 w 850723"/>
              <a:gd name="connsiteY14" fmla="*/ 736248 h 1215166"/>
              <a:gd name="connsiteX15" fmla="*/ 73885 w 850723"/>
              <a:gd name="connsiteY15" fmla="*/ 719919 h 1215166"/>
              <a:gd name="connsiteX16" fmla="*/ 79328 w 850723"/>
              <a:gd name="connsiteY16" fmla="*/ 692705 h 1215166"/>
              <a:gd name="connsiteX17" fmla="*/ 90213 w 850723"/>
              <a:gd name="connsiteY17" fmla="*/ 654605 h 1215166"/>
              <a:gd name="connsiteX18" fmla="*/ 95656 w 850723"/>
              <a:gd name="connsiteY18" fmla="*/ 627391 h 1215166"/>
              <a:gd name="connsiteX19" fmla="*/ 98378 w 850723"/>
              <a:gd name="connsiteY19" fmla="*/ 619226 h 1215166"/>
              <a:gd name="connsiteX20" fmla="*/ 106542 w 850723"/>
              <a:gd name="connsiteY20" fmla="*/ 602898 h 1215166"/>
              <a:gd name="connsiteX21" fmla="*/ 109263 w 850723"/>
              <a:gd name="connsiteY21" fmla="*/ 592012 h 1215166"/>
              <a:gd name="connsiteX22" fmla="*/ 114706 w 850723"/>
              <a:gd name="connsiteY22" fmla="*/ 575684 h 1215166"/>
              <a:gd name="connsiteX23" fmla="*/ 120149 w 850723"/>
              <a:gd name="connsiteY23" fmla="*/ 556634 h 1215166"/>
              <a:gd name="connsiteX24" fmla="*/ 125592 w 850723"/>
              <a:gd name="connsiteY24" fmla="*/ 548469 h 1215166"/>
              <a:gd name="connsiteX25" fmla="*/ 131035 w 850723"/>
              <a:gd name="connsiteY25" fmla="*/ 521255 h 1215166"/>
              <a:gd name="connsiteX26" fmla="*/ 136478 w 850723"/>
              <a:gd name="connsiteY26" fmla="*/ 504926 h 1215166"/>
              <a:gd name="connsiteX27" fmla="*/ 141920 w 850723"/>
              <a:gd name="connsiteY27" fmla="*/ 494041 h 1215166"/>
              <a:gd name="connsiteX28" fmla="*/ 147363 w 850723"/>
              <a:gd name="connsiteY28" fmla="*/ 477712 h 1215166"/>
              <a:gd name="connsiteX29" fmla="*/ 158249 w 850723"/>
              <a:gd name="connsiteY29" fmla="*/ 453219 h 1215166"/>
              <a:gd name="connsiteX30" fmla="*/ 171856 w 850723"/>
              <a:gd name="connsiteY30" fmla="*/ 428726 h 1215166"/>
              <a:gd name="connsiteX31" fmla="*/ 177299 w 850723"/>
              <a:gd name="connsiteY31" fmla="*/ 420562 h 1215166"/>
              <a:gd name="connsiteX32" fmla="*/ 182742 w 850723"/>
              <a:gd name="connsiteY32" fmla="*/ 404234 h 1215166"/>
              <a:gd name="connsiteX33" fmla="*/ 201792 w 850723"/>
              <a:gd name="connsiteY33" fmla="*/ 377019 h 1215166"/>
              <a:gd name="connsiteX34" fmla="*/ 207235 w 850723"/>
              <a:gd name="connsiteY34" fmla="*/ 366134 h 1215166"/>
              <a:gd name="connsiteX35" fmla="*/ 215399 w 850723"/>
              <a:gd name="connsiteY35" fmla="*/ 357969 h 1215166"/>
              <a:gd name="connsiteX36" fmla="*/ 220842 w 850723"/>
              <a:gd name="connsiteY36" fmla="*/ 349805 h 1215166"/>
              <a:gd name="connsiteX37" fmla="*/ 229006 w 850723"/>
              <a:gd name="connsiteY37" fmla="*/ 341641 h 1215166"/>
              <a:gd name="connsiteX38" fmla="*/ 239892 w 850723"/>
              <a:gd name="connsiteY38" fmla="*/ 325312 h 1215166"/>
              <a:gd name="connsiteX39" fmla="*/ 245335 w 850723"/>
              <a:gd name="connsiteY39" fmla="*/ 317148 h 1215166"/>
              <a:gd name="connsiteX40" fmla="*/ 253499 w 850723"/>
              <a:gd name="connsiteY40" fmla="*/ 308984 h 1215166"/>
              <a:gd name="connsiteX41" fmla="*/ 264385 w 850723"/>
              <a:gd name="connsiteY41" fmla="*/ 292655 h 1215166"/>
              <a:gd name="connsiteX42" fmla="*/ 269828 w 850723"/>
              <a:gd name="connsiteY42" fmla="*/ 284491 h 1215166"/>
              <a:gd name="connsiteX43" fmla="*/ 275270 w 850723"/>
              <a:gd name="connsiteY43" fmla="*/ 276326 h 1215166"/>
              <a:gd name="connsiteX44" fmla="*/ 283435 w 850723"/>
              <a:gd name="connsiteY44" fmla="*/ 265441 h 1215166"/>
              <a:gd name="connsiteX45" fmla="*/ 291599 w 850723"/>
              <a:gd name="connsiteY45" fmla="*/ 259998 h 1215166"/>
              <a:gd name="connsiteX46" fmla="*/ 313370 w 850723"/>
              <a:gd name="connsiteY46" fmla="*/ 235505 h 1215166"/>
              <a:gd name="connsiteX47" fmla="*/ 321535 w 850723"/>
              <a:gd name="connsiteY47" fmla="*/ 227341 h 1215166"/>
              <a:gd name="connsiteX48" fmla="*/ 329699 w 850723"/>
              <a:gd name="connsiteY48" fmla="*/ 221898 h 1215166"/>
              <a:gd name="connsiteX49" fmla="*/ 337863 w 850723"/>
              <a:gd name="connsiteY49" fmla="*/ 213734 h 1215166"/>
              <a:gd name="connsiteX50" fmla="*/ 346028 w 850723"/>
              <a:gd name="connsiteY50" fmla="*/ 208291 h 1215166"/>
              <a:gd name="connsiteX51" fmla="*/ 354192 w 850723"/>
              <a:gd name="connsiteY51" fmla="*/ 200126 h 1215166"/>
              <a:gd name="connsiteX52" fmla="*/ 362356 w 850723"/>
              <a:gd name="connsiteY52" fmla="*/ 197405 h 1215166"/>
              <a:gd name="connsiteX53" fmla="*/ 370520 w 850723"/>
              <a:gd name="connsiteY53" fmla="*/ 191962 h 1215166"/>
              <a:gd name="connsiteX54" fmla="*/ 378685 w 850723"/>
              <a:gd name="connsiteY54" fmla="*/ 183798 h 1215166"/>
              <a:gd name="connsiteX55" fmla="*/ 405899 w 850723"/>
              <a:gd name="connsiteY55" fmla="*/ 167469 h 1215166"/>
              <a:gd name="connsiteX56" fmla="*/ 414063 w 850723"/>
              <a:gd name="connsiteY56" fmla="*/ 159305 h 1215166"/>
              <a:gd name="connsiteX57" fmla="*/ 422228 w 850723"/>
              <a:gd name="connsiteY57" fmla="*/ 153862 h 1215166"/>
              <a:gd name="connsiteX58" fmla="*/ 433113 w 850723"/>
              <a:gd name="connsiteY58" fmla="*/ 145698 h 1215166"/>
              <a:gd name="connsiteX59" fmla="*/ 449442 w 850723"/>
              <a:gd name="connsiteY59" fmla="*/ 134812 h 1215166"/>
              <a:gd name="connsiteX60" fmla="*/ 457606 w 850723"/>
              <a:gd name="connsiteY60" fmla="*/ 129369 h 1215166"/>
              <a:gd name="connsiteX61" fmla="*/ 465770 w 850723"/>
              <a:gd name="connsiteY61" fmla="*/ 126648 h 1215166"/>
              <a:gd name="connsiteX62" fmla="*/ 484820 w 850723"/>
              <a:gd name="connsiteY62" fmla="*/ 113041 h 1215166"/>
              <a:gd name="connsiteX63" fmla="*/ 492985 w 850723"/>
              <a:gd name="connsiteY63" fmla="*/ 107598 h 1215166"/>
              <a:gd name="connsiteX64" fmla="*/ 512035 w 850723"/>
              <a:gd name="connsiteY64" fmla="*/ 99434 h 1215166"/>
              <a:gd name="connsiteX65" fmla="*/ 531085 w 850723"/>
              <a:gd name="connsiteY65" fmla="*/ 88548 h 1215166"/>
              <a:gd name="connsiteX66" fmla="*/ 547413 w 850723"/>
              <a:gd name="connsiteY66" fmla="*/ 83105 h 1215166"/>
              <a:gd name="connsiteX67" fmla="*/ 563742 w 850723"/>
              <a:gd name="connsiteY67" fmla="*/ 74941 h 1215166"/>
              <a:gd name="connsiteX68" fmla="*/ 571906 w 850723"/>
              <a:gd name="connsiteY68" fmla="*/ 69498 h 1215166"/>
              <a:gd name="connsiteX69" fmla="*/ 588235 w 850723"/>
              <a:gd name="connsiteY69" fmla="*/ 64055 h 1215166"/>
              <a:gd name="connsiteX70" fmla="*/ 607285 w 850723"/>
              <a:gd name="connsiteY70" fmla="*/ 53169 h 1215166"/>
              <a:gd name="connsiteX71" fmla="*/ 615449 w 850723"/>
              <a:gd name="connsiteY71" fmla="*/ 50448 h 1215166"/>
              <a:gd name="connsiteX72" fmla="*/ 631778 w 850723"/>
              <a:gd name="connsiteY72" fmla="*/ 42284 h 1215166"/>
              <a:gd name="connsiteX73" fmla="*/ 639942 w 850723"/>
              <a:gd name="connsiteY73" fmla="*/ 36841 h 1215166"/>
              <a:gd name="connsiteX74" fmla="*/ 650828 w 850723"/>
              <a:gd name="connsiteY74" fmla="*/ 34119 h 1215166"/>
              <a:gd name="connsiteX75" fmla="*/ 658992 w 850723"/>
              <a:gd name="connsiteY75" fmla="*/ 31398 h 1215166"/>
              <a:gd name="connsiteX76" fmla="*/ 678042 w 850723"/>
              <a:gd name="connsiteY76" fmla="*/ 23234 h 1215166"/>
              <a:gd name="connsiteX77" fmla="*/ 686206 w 850723"/>
              <a:gd name="connsiteY77" fmla="*/ 17791 h 1215166"/>
              <a:gd name="connsiteX78" fmla="*/ 697092 w 850723"/>
              <a:gd name="connsiteY78" fmla="*/ 15069 h 1215166"/>
              <a:gd name="connsiteX79" fmla="*/ 713420 w 850723"/>
              <a:gd name="connsiteY79" fmla="*/ 9626 h 1215166"/>
              <a:gd name="connsiteX80" fmla="*/ 721585 w 850723"/>
              <a:gd name="connsiteY80" fmla="*/ 6905 h 1215166"/>
              <a:gd name="connsiteX81" fmla="*/ 729749 w 850723"/>
              <a:gd name="connsiteY81" fmla="*/ 1462 h 1215166"/>
              <a:gd name="connsiteX82" fmla="*/ 727028 w 850723"/>
              <a:gd name="connsiteY82" fmla="*/ 9626 h 1215166"/>
              <a:gd name="connsiteX83" fmla="*/ 718863 w 850723"/>
              <a:gd name="connsiteY83" fmla="*/ 12348 h 1215166"/>
              <a:gd name="connsiteX84" fmla="*/ 707978 w 850723"/>
              <a:gd name="connsiteY84" fmla="*/ 20512 h 1215166"/>
              <a:gd name="connsiteX85" fmla="*/ 691649 w 850723"/>
              <a:gd name="connsiteY85" fmla="*/ 36841 h 1215166"/>
              <a:gd name="connsiteX86" fmla="*/ 707978 w 850723"/>
              <a:gd name="connsiteY86" fmla="*/ 31398 h 1215166"/>
              <a:gd name="connsiteX87" fmla="*/ 718863 w 850723"/>
              <a:gd name="connsiteY87" fmla="*/ 25955 h 1215166"/>
              <a:gd name="connsiteX88" fmla="*/ 735192 w 850723"/>
              <a:gd name="connsiteY88" fmla="*/ 20512 h 1215166"/>
              <a:gd name="connsiteX89" fmla="*/ 756963 w 850723"/>
              <a:gd name="connsiteY89" fmla="*/ 9626 h 1215166"/>
              <a:gd name="connsiteX90" fmla="*/ 751520 w 850723"/>
              <a:gd name="connsiteY90" fmla="*/ 17791 h 1215166"/>
              <a:gd name="connsiteX91" fmla="*/ 735192 w 850723"/>
              <a:gd name="connsiteY91" fmla="*/ 28676 h 1215166"/>
              <a:gd name="connsiteX92" fmla="*/ 724306 w 850723"/>
              <a:gd name="connsiteY92" fmla="*/ 36841 h 1215166"/>
              <a:gd name="connsiteX93" fmla="*/ 707978 w 850723"/>
              <a:gd name="connsiteY93" fmla="*/ 50448 h 1215166"/>
              <a:gd name="connsiteX94" fmla="*/ 702535 w 850723"/>
              <a:gd name="connsiteY94" fmla="*/ 58612 h 1215166"/>
              <a:gd name="connsiteX95" fmla="*/ 699813 w 850723"/>
              <a:gd name="connsiteY95" fmla="*/ 66776 h 1215166"/>
              <a:gd name="connsiteX96" fmla="*/ 713420 w 850723"/>
              <a:gd name="connsiteY96" fmla="*/ 61334 h 1215166"/>
              <a:gd name="connsiteX97" fmla="*/ 729749 w 850723"/>
              <a:gd name="connsiteY97" fmla="*/ 55891 h 1215166"/>
              <a:gd name="connsiteX98" fmla="*/ 751520 w 850723"/>
              <a:gd name="connsiteY98" fmla="*/ 50448 h 1215166"/>
              <a:gd name="connsiteX99" fmla="*/ 767849 w 850723"/>
              <a:gd name="connsiteY99" fmla="*/ 45005 h 1215166"/>
              <a:gd name="connsiteX100" fmla="*/ 776013 w 850723"/>
              <a:gd name="connsiteY100" fmla="*/ 42284 h 1215166"/>
              <a:gd name="connsiteX101" fmla="*/ 762406 w 850723"/>
              <a:gd name="connsiteY101" fmla="*/ 53169 h 1215166"/>
              <a:gd name="connsiteX102" fmla="*/ 737913 w 850723"/>
              <a:gd name="connsiteY102" fmla="*/ 66776 h 1215166"/>
              <a:gd name="connsiteX103" fmla="*/ 710699 w 850723"/>
              <a:gd name="connsiteY103" fmla="*/ 83105 h 1215166"/>
              <a:gd name="connsiteX104" fmla="*/ 702535 w 850723"/>
              <a:gd name="connsiteY104" fmla="*/ 88548 h 1215166"/>
              <a:gd name="connsiteX105" fmla="*/ 724306 w 850723"/>
              <a:gd name="connsiteY105" fmla="*/ 83105 h 1215166"/>
              <a:gd name="connsiteX106" fmla="*/ 735192 w 850723"/>
              <a:gd name="connsiteY106" fmla="*/ 80384 h 1215166"/>
              <a:gd name="connsiteX107" fmla="*/ 751520 w 850723"/>
              <a:gd name="connsiteY107" fmla="*/ 74941 h 1215166"/>
              <a:gd name="connsiteX108" fmla="*/ 759685 w 850723"/>
              <a:gd name="connsiteY108" fmla="*/ 72219 h 1215166"/>
              <a:gd name="connsiteX109" fmla="*/ 770570 w 850723"/>
              <a:gd name="connsiteY109" fmla="*/ 69498 h 1215166"/>
              <a:gd name="connsiteX110" fmla="*/ 778735 w 850723"/>
              <a:gd name="connsiteY110" fmla="*/ 66776 h 1215166"/>
              <a:gd name="connsiteX111" fmla="*/ 800506 w 850723"/>
              <a:gd name="connsiteY111" fmla="*/ 61334 h 1215166"/>
              <a:gd name="connsiteX112" fmla="*/ 792342 w 850723"/>
              <a:gd name="connsiteY112" fmla="*/ 64055 h 1215166"/>
              <a:gd name="connsiteX113" fmla="*/ 786899 w 850723"/>
              <a:gd name="connsiteY113" fmla="*/ 72219 h 1215166"/>
              <a:gd name="connsiteX114" fmla="*/ 754242 w 850723"/>
              <a:gd name="connsiteY114" fmla="*/ 93991 h 1215166"/>
              <a:gd name="connsiteX115" fmla="*/ 746078 w 850723"/>
              <a:gd name="connsiteY115" fmla="*/ 96712 h 1215166"/>
              <a:gd name="connsiteX116" fmla="*/ 729749 w 850723"/>
              <a:gd name="connsiteY116" fmla="*/ 113041 h 1215166"/>
              <a:gd name="connsiteX117" fmla="*/ 721585 w 850723"/>
              <a:gd name="connsiteY117" fmla="*/ 118484 h 1215166"/>
              <a:gd name="connsiteX118" fmla="*/ 732470 w 850723"/>
              <a:gd name="connsiteY118" fmla="*/ 115762 h 1215166"/>
              <a:gd name="connsiteX119" fmla="*/ 751520 w 850723"/>
              <a:gd name="connsiteY119" fmla="*/ 107598 h 1215166"/>
              <a:gd name="connsiteX120" fmla="*/ 759685 w 850723"/>
              <a:gd name="connsiteY120" fmla="*/ 102155 h 1215166"/>
              <a:gd name="connsiteX121" fmla="*/ 773292 w 850723"/>
              <a:gd name="connsiteY121" fmla="*/ 99434 h 1215166"/>
              <a:gd name="connsiteX122" fmla="*/ 781456 w 850723"/>
              <a:gd name="connsiteY122" fmla="*/ 96712 h 1215166"/>
              <a:gd name="connsiteX123" fmla="*/ 800506 w 850723"/>
              <a:gd name="connsiteY123" fmla="*/ 91269 h 1215166"/>
              <a:gd name="connsiteX124" fmla="*/ 846770 w 850723"/>
              <a:gd name="connsiteY124" fmla="*/ 93991 h 1215166"/>
              <a:gd name="connsiteX125" fmla="*/ 835885 w 850723"/>
              <a:gd name="connsiteY125" fmla="*/ 99434 h 1215166"/>
              <a:gd name="connsiteX126" fmla="*/ 827720 w 850723"/>
              <a:gd name="connsiteY126" fmla="*/ 107598 h 1215166"/>
              <a:gd name="connsiteX127" fmla="*/ 811392 w 850723"/>
              <a:gd name="connsiteY127" fmla="*/ 118484 h 1215166"/>
              <a:gd name="connsiteX128" fmla="*/ 792342 w 850723"/>
              <a:gd name="connsiteY128" fmla="*/ 129369 h 1215166"/>
              <a:gd name="connsiteX129" fmla="*/ 781456 w 850723"/>
              <a:gd name="connsiteY129" fmla="*/ 132091 h 1215166"/>
              <a:gd name="connsiteX130" fmla="*/ 770570 w 850723"/>
              <a:gd name="connsiteY130" fmla="*/ 137534 h 1215166"/>
              <a:gd name="connsiteX131" fmla="*/ 762406 w 850723"/>
              <a:gd name="connsiteY131" fmla="*/ 140255 h 1215166"/>
              <a:gd name="connsiteX132" fmla="*/ 740635 w 850723"/>
              <a:gd name="connsiteY132" fmla="*/ 148419 h 1215166"/>
              <a:gd name="connsiteX133" fmla="*/ 716142 w 850723"/>
              <a:gd name="connsiteY133" fmla="*/ 162026 h 1215166"/>
              <a:gd name="connsiteX134" fmla="*/ 699813 w 850723"/>
              <a:gd name="connsiteY134" fmla="*/ 170191 h 1215166"/>
              <a:gd name="connsiteX135" fmla="*/ 680763 w 850723"/>
              <a:gd name="connsiteY135" fmla="*/ 178355 h 1215166"/>
              <a:gd name="connsiteX136" fmla="*/ 672599 w 850723"/>
              <a:gd name="connsiteY136" fmla="*/ 183798 h 1215166"/>
              <a:gd name="connsiteX137" fmla="*/ 664435 w 850723"/>
              <a:gd name="connsiteY137" fmla="*/ 186519 h 1215166"/>
              <a:gd name="connsiteX138" fmla="*/ 653549 w 850723"/>
              <a:gd name="connsiteY138" fmla="*/ 191962 h 1215166"/>
              <a:gd name="connsiteX139" fmla="*/ 637220 w 850723"/>
              <a:gd name="connsiteY139" fmla="*/ 200126 h 1215166"/>
              <a:gd name="connsiteX140" fmla="*/ 629056 w 850723"/>
              <a:gd name="connsiteY140" fmla="*/ 205569 h 1215166"/>
              <a:gd name="connsiteX141" fmla="*/ 620892 w 850723"/>
              <a:gd name="connsiteY141" fmla="*/ 213734 h 1215166"/>
              <a:gd name="connsiteX142" fmla="*/ 612728 w 850723"/>
              <a:gd name="connsiteY142" fmla="*/ 216455 h 1215166"/>
              <a:gd name="connsiteX143" fmla="*/ 604563 w 850723"/>
              <a:gd name="connsiteY143" fmla="*/ 224619 h 1215166"/>
              <a:gd name="connsiteX144" fmla="*/ 585513 w 850723"/>
              <a:gd name="connsiteY144" fmla="*/ 235505 h 1215166"/>
              <a:gd name="connsiteX145" fmla="*/ 566463 w 850723"/>
              <a:gd name="connsiteY145" fmla="*/ 249112 h 1215166"/>
              <a:gd name="connsiteX146" fmla="*/ 561020 w 850723"/>
              <a:gd name="connsiteY146" fmla="*/ 257276 h 1215166"/>
              <a:gd name="connsiteX147" fmla="*/ 541970 w 850723"/>
              <a:gd name="connsiteY147" fmla="*/ 268162 h 1215166"/>
              <a:gd name="connsiteX148" fmla="*/ 501149 w 850723"/>
              <a:gd name="connsiteY148" fmla="*/ 306262 h 1215166"/>
              <a:gd name="connsiteX149" fmla="*/ 484820 w 850723"/>
              <a:gd name="connsiteY149" fmla="*/ 322591 h 1215166"/>
              <a:gd name="connsiteX150" fmla="*/ 476656 w 850723"/>
              <a:gd name="connsiteY150" fmla="*/ 330755 h 1215166"/>
              <a:gd name="connsiteX151" fmla="*/ 446720 w 850723"/>
              <a:gd name="connsiteY151" fmla="*/ 366134 h 1215166"/>
              <a:gd name="connsiteX152" fmla="*/ 430392 w 850723"/>
              <a:gd name="connsiteY152" fmla="*/ 390626 h 1215166"/>
              <a:gd name="connsiteX153" fmla="*/ 405899 w 850723"/>
              <a:gd name="connsiteY153" fmla="*/ 426005 h 1215166"/>
              <a:gd name="connsiteX154" fmla="*/ 395013 w 850723"/>
              <a:gd name="connsiteY154" fmla="*/ 442334 h 1215166"/>
              <a:gd name="connsiteX155" fmla="*/ 389570 w 850723"/>
              <a:gd name="connsiteY155" fmla="*/ 450498 h 1215166"/>
              <a:gd name="connsiteX156" fmla="*/ 381406 w 850723"/>
              <a:gd name="connsiteY156" fmla="*/ 458662 h 1215166"/>
              <a:gd name="connsiteX157" fmla="*/ 370520 w 850723"/>
              <a:gd name="connsiteY157" fmla="*/ 477712 h 1215166"/>
              <a:gd name="connsiteX158" fmla="*/ 367799 w 850723"/>
              <a:gd name="connsiteY158" fmla="*/ 485876 h 1215166"/>
              <a:gd name="connsiteX159" fmla="*/ 362356 w 850723"/>
              <a:gd name="connsiteY159" fmla="*/ 494041 h 1215166"/>
              <a:gd name="connsiteX160" fmla="*/ 354192 w 850723"/>
              <a:gd name="connsiteY160" fmla="*/ 510369 h 1215166"/>
              <a:gd name="connsiteX161" fmla="*/ 343306 w 850723"/>
              <a:gd name="connsiteY161" fmla="*/ 529419 h 1215166"/>
              <a:gd name="connsiteX162" fmla="*/ 335142 w 850723"/>
              <a:gd name="connsiteY162" fmla="*/ 545748 h 1215166"/>
              <a:gd name="connsiteX163" fmla="*/ 324256 w 850723"/>
              <a:gd name="connsiteY163" fmla="*/ 562076 h 1215166"/>
              <a:gd name="connsiteX164" fmla="*/ 316092 w 850723"/>
              <a:gd name="connsiteY164" fmla="*/ 581126 h 1215166"/>
              <a:gd name="connsiteX165" fmla="*/ 305206 w 850723"/>
              <a:gd name="connsiteY165" fmla="*/ 605619 h 1215166"/>
              <a:gd name="connsiteX166" fmla="*/ 302485 w 850723"/>
              <a:gd name="connsiteY166" fmla="*/ 613784 h 1215166"/>
              <a:gd name="connsiteX167" fmla="*/ 297042 w 850723"/>
              <a:gd name="connsiteY167" fmla="*/ 624669 h 1215166"/>
              <a:gd name="connsiteX168" fmla="*/ 286156 w 850723"/>
              <a:gd name="connsiteY168" fmla="*/ 649162 h 1215166"/>
              <a:gd name="connsiteX169" fmla="*/ 283435 w 850723"/>
              <a:gd name="connsiteY169" fmla="*/ 657326 h 1215166"/>
              <a:gd name="connsiteX170" fmla="*/ 277992 w 850723"/>
              <a:gd name="connsiteY170" fmla="*/ 668212 h 1215166"/>
              <a:gd name="connsiteX171" fmla="*/ 275270 w 850723"/>
              <a:gd name="connsiteY171" fmla="*/ 679098 h 1215166"/>
              <a:gd name="connsiteX172" fmla="*/ 269828 w 850723"/>
              <a:gd name="connsiteY172" fmla="*/ 687262 h 1215166"/>
              <a:gd name="connsiteX173" fmla="*/ 261663 w 850723"/>
              <a:gd name="connsiteY173" fmla="*/ 703591 h 1215166"/>
              <a:gd name="connsiteX174" fmla="*/ 256220 w 850723"/>
              <a:gd name="connsiteY174" fmla="*/ 719919 h 1215166"/>
              <a:gd name="connsiteX175" fmla="*/ 245335 w 850723"/>
              <a:gd name="connsiteY175" fmla="*/ 741691 h 1215166"/>
              <a:gd name="connsiteX176" fmla="*/ 234449 w 850723"/>
              <a:gd name="connsiteY176" fmla="*/ 768905 h 1215166"/>
              <a:gd name="connsiteX177" fmla="*/ 231728 w 850723"/>
              <a:gd name="connsiteY177" fmla="*/ 779791 h 1215166"/>
              <a:gd name="connsiteX178" fmla="*/ 226285 w 850723"/>
              <a:gd name="connsiteY178" fmla="*/ 790676 h 1215166"/>
              <a:gd name="connsiteX179" fmla="*/ 223563 w 850723"/>
              <a:gd name="connsiteY179" fmla="*/ 807005 h 1215166"/>
              <a:gd name="connsiteX180" fmla="*/ 218120 w 850723"/>
              <a:gd name="connsiteY180" fmla="*/ 842384 h 1215166"/>
              <a:gd name="connsiteX181" fmla="*/ 215399 w 850723"/>
              <a:gd name="connsiteY181" fmla="*/ 853269 h 1215166"/>
              <a:gd name="connsiteX182" fmla="*/ 212678 w 850723"/>
              <a:gd name="connsiteY182" fmla="*/ 875041 h 1215166"/>
              <a:gd name="connsiteX183" fmla="*/ 207235 w 850723"/>
              <a:gd name="connsiteY183" fmla="*/ 894091 h 1215166"/>
              <a:gd name="connsiteX184" fmla="*/ 204513 w 850723"/>
              <a:gd name="connsiteY184" fmla="*/ 907698 h 1215166"/>
              <a:gd name="connsiteX185" fmla="*/ 201792 w 850723"/>
              <a:gd name="connsiteY185" fmla="*/ 932191 h 1215166"/>
              <a:gd name="connsiteX186" fmla="*/ 199070 w 850723"/>
              <a:gd name="connsiteY186" fmla="*/ 945798 h 1215166"/>
              <a:gd name="connsiteX187" fmla="*/ 196349 w 850723"/>
              <a:gd name="connsiteY187" fmla="*/ 962126 h 1215166"/>
              <a:gd name="connsiteX188" fmla="*/ 193628 w 850723"/>
              <a:gd name="connsiteY188" fmla="*/ 1002948 h 1215166"/>
              <a:gd name="connsiteX189" fmla="*/ 188185 w 850723"/>
              <a:gd name="connsiteY189" fmla="*/ 1043769 h 1215166"/>
              <a:gd name="connsiteX190" fmla="*/ 185463 w 850723"/>
              <a:gd name="connsiteY190" fmla="*/ 1081869 h 1215166"/>
              <a:gd name="connsiteX191" fmla="*/ 182742 w 850723"/>
              <a:gd name="connsiteY191" fmla="*/ 1163512 h 1215166"/>
              <a:gd name="connsiteX192" fmla="*/ 177299 w 850723"/>
              <a:gd name="connsiteY192" fmla="*/ 1185284 h 1215166"/>
              <a:gd name="connsiteX193" fmla="*/ 174578 w 850723"/>
              <a:gd name="connsiteY193" fmla="*/ 1196169 h 1215166"/>
              <a:gd name="connsiteX194" fmla="*/ 152806 w 850723"/>
              <a:gd name="connsiteY194" fmla="*/ 1198891 h 1215166"/>
              <a:gd name="connsiteX195" fmla="*/ 57556 w 850723"/>
              <a:gd name="connsiteY195" fmla="*/ 1198891 h 1215166"/>
              <a:gd name="connsiteX196" fmla="*/ 43949 w 850723"/>
              <a:gd name="connsiteY196" fmla="*/ 1201612 h 1215166"/>
              <a:gd name="connsiteX197" fmla="*/ 22178 w 850723"/>
              <a:gd name="connsiteY197" fmla="*/ 1204334 h 1215166"/>
              <a:gd name="connsiteX198" fmla="*/ 406 w 850723"/>
              <a:gd name="connsiteY198" fmla="*/ 1201612 h 1215166"/>
              <a:gd name="connsiteX199" fmla="*/ 8570 w 850723"/>
              <a:gd name="connsiteY199" fmla="*/ 1185284 h 1215166"/>
              <a:gd name="connsiteX0" fmla="*/ 8570 w 850723"/>
              <a:gd name="connsiteY0" fmla="*/ 1185284 h 1215166"/>
              <a:gd name="connsiteX1" fmla="*/ 14013 w 850723"/>
              <a:gd name="connsiteY1" fmla="*/ 1119969 h 1215166"/>
              <a:gd name="connsiteX2" fmla="*/ 16735 w 850723"/>
              <a:gd name="connsiteY2" fmla="*/ 1103641 h 1215166"/>
              <a:gd name="connsiteX3" fmla="*/ 19456 w 850723"/>
              <a:gd name="connsiteY3" fmla="*/ 1076426 h 1215166"/>
              <a:gd name="connsiteX4" fmla="*/ 24899 w 850723"/>
              <a:gd name="connsiteY4" fmla="*/ 1049212 h 1215166"/>
              <a:gd name="connsiteX5" fmla="*/ 27620 w 850723"/>
              <a:gd name="connsiteY5" fmla="*/ 1013834 h 1215166"/>
              <a:gd name="connsiteX6" fmla="*/ 30342 w 850723"/>
              <a:gd name="connsiteY6" fmla="*/ 992062 h 1215166"/>
              <a:gd name="connsiteX7" fmla="*/ 35785 w 850723"/>
              <a:gd name="connsiteY7" fmla="*/ 896812 h 1215166"/>
              <a:gd name="connsiteX8" fmla="*/ 38506 w 850723"/>
              <a:gd name="connsiteY8" fmla="*/ 883205 h 1215166"/>
              <a:gd name="connsiteX9" fmla="*/ 41228 w 850723"/>
              <a:gd name="connsiteY9" fmla="*/ 847826 h 1215166"/>
              <a:gd name="connsiteX10" fmla="*/ 43949 w 850723"/>
              <a:gd name="connsiteY10" fmla="*/ 836941 h 1215166"/>
              <a:gd name="connsiteX11" fmla="*/ 49392 w 850723"/>
              <a:gd name="connsiteY11" fmla="*/ 807005 h 1215166"/>
              <a:gd name="connsiteX12" fmla="*/ 54835 w 850723"/>
              <a:gd name="connsiteY12" fmla="*/ 785234 h 1215166"/>
              <a:gd name="connsiteX13" fmla="*/ 62999 w 850723"/>
              <a:gd name="connsiteY13" fmla="*/ 747134 h 1215166"/>
              <a:gd name="connsiteX14" fmla="*/ 65720 w 850723"/>
              <a:gd name="connsiteY14" fmla="*/ 736248 h 1215166"/>
              <a:gd name="connsiteX15" fmla="*/ 73885 w 850723"/>
              <a:gd name="connsiteY15" fmla="*/ 719919 h 1215166"/>
              <a:gd name="connsiteX16" fmla="*/ 79328 w 850723"/>
              <a:gd name="connsiteY16" fmla="*/ 692705 h 1215166"/>
              <a:gd name="connsiteX17" fmla="*/ 90213 w 850723"/>
              <a:gd name="connsiteY17" fmla="*/ 654605 h 1215166"/>
              <a:gd name="connsiteX18" fmla="*/ 95656 w 850723"/>
              <a:gd name="connsiteY18" fmla="*/ 627391 h 1215166"/>
              <a:gd name="connsiteX19" fmla="*/ 98378 w 850723"/>
              <a:gd name="connsiteY19" fmla="*/ 619226 h 1215166"/>
              <a:gd name="connsiteX20" fmla="*/ 106542 w 850723"/>
              <a:gd name="connsiteY20" fmla="*/ 602898 h 1215166"/>
              <a:gd name="connsiteX21" fmla="*/ 109263 w 850723"/>
              <a:gd name="connsiteY21" fmla="*/ 592012 h 1215166"/>
              <a:gd name="connsiteX22" fmla="*/ 114706 w 850723"/>
              <a:gd name="connsiteY22" fmla="*/ 575684 h 1215166"/>
              <a:gd name="connsiteX23" fmla="*/ 120149 w 850723"/>
              <a:gd name="connsiteY23" fmla="*/ 556634 h 1215166"/>
              <a:gd name="connsiteX24" fmla="*/ 125592 w 850723"/>
              <a:gd name="connsiteY24" fmla="*/ 548469 h 1215166"/>
              <a:gd name="connsiteX25" fmla="*/ 131035 w 850723"/>
              <a:gd name="connsiteY25" fmla="*/ 521255 h 1215166"/>
              <a:gd name="connsiteX26" fmla="*/ 136478 w 850723"/>
              <a:gd name="connsiteY26" fmla="*/ 504926 h 1215166"/>
              <a:gd name="connsiteX27" fmla="*/ 141920 w 850723"/>
              <a:gd name="connsiteY27" fmla="*/ 494041 h 1215166"/>
              <a:gd name="connsiteX28" fmla="*/ 147363 w 850723"/>
              <a:gd name="connsiteY28" fmla="*/ 477712 h 1215166"/>
              <a:gd name="connsiteX29" fmla="*/ 158249 w 850723"/>
              <a:gd name="connsiteY29" fmla="*/ 453219 h 1215166"/>
              <a:gd name="connsiteX30" fmla="*/ 171856 w 850723"/>
              <a:gd name="connsiteY30" fmla="*/ 428726 h 1215166"/>
              <a:gd name="connsiteX31" fmla="*/ 177299 w 850723"/>
              <a:gd name="connsiteY31" fmla="*/ 420562 h 1215166"/>
              <a:gd name="connsiteX32" fmla="*/ 182742 w 850723"/>
              <a:gd name="connsiteY32" fmla="*/ 404234 h 1215166"/>
              <a:gd name="connsiteX33" fmla="*/ 201792 w 850723"/>
              <a:gd name="connsiteY33" fmla="*/ 377019 h 1215166"/>
              <a:gd name="connsiteX34" fmla="*/ 207235 w 850723"/>
              <a:gd name="connsiteY34" fmla="*/ 366134 h 1215166"/>
              <a:gd name="connsiteX35" fmla="*/ 215399 w 850723"/>
              <a:gd name="connsiteY35" fmla="*/ 357969 h 1215166"/>
              <a:gd name="connsiteX36" fmla="*/ 220842 w 850723"/>
              <a:gd name="connsiteY36" fmla="*/ 349805 h 1215166"/>
              <a:gd name="connsiteX37" fmla="*/ 229006 w 850723"/>
              <a:gd name="connsiteY37" fmla="*/ 341641 h 1215166"/>
              <a:gd name="connsiteX38" fmla="*/ 239892 w 850723"/>
              <a:gd name="connsiteY38" fmla="*/ 325312 h 1215166"/>
              <a:gd name="connsiteX39" fmla="*/ 245335 w 850723"/>
              <a:gd name="connsiteY39" fmla="*/ 317148 h 1215166"/>
              <a:gd name="connsiteX40" fmla="*/ 253499 w 850723"/>
              <a:gd name="connsiteY40" fmla="*/ 308984 h 1215166"/>
              <a:gd name="connsiteX41" fmla="*/ 264385 w 850723"/>
              <a:gd name="connsiteY41" fmla="*/ 292655 h 1215166"/>
              <a:gd name="connsiteX42" fmla="*/ 269828 w 850723"/>
              <a:gd name="connsiteY42" fmla="*/ 284491 h 1215166"/>
              <a:gd name="connsiteX43" fmla="*/ 275270 w 850723"/>
              <a:gd name="connsiteY43" fmla="*/ 276326 h 1215166"/>
              <a:gd name="connsiteX44" fmla="*/ 283435 w 850723"/>
              <a:gd name="connsiteY44" fmla="*/ 265441 h 1215166"/>
              <a:gd name="connsiteX45" fmla="*/ 291599 w 850723"/>
              <a:gd name="connsiteY45" fmla="*/ 259998 h 1215166"/>
              <a:gd name="connsiteX46" fmla="*/ 313370 w 850723"/>
              <a:gd name="connsiteY46" fmla="*/ 235505 h 1215166"/>
              <a:gd name="connsiteX47" fmla="*/ 321535 w 850723"/>
              <a:gd name="connsiteY47" fmla="*/ 227341 h 1215166"/>
              <a:gd name="connsiteX48" fmla="*/ 329699 w 850723"/>
              <a:gd name="connsiteY48" fmla="*/ 221898 h 1215166"/>
              <a:gd name="connsiteX49" fmla="*/ 337863 w 850723"/>
              <a:gd name="connsiteY49" fmla="*/ 213734 h 1215166"/>
              <a:gd name="connsiteX50" fmla="*/ 346028 w 850723"/>
              <a:gd name="connsiteY50" fmla="*/ 208291 h 1215166"/>
              <a:gd name="connsiteX51" fmla="*/ 354192 w 850723"/>
              <a:gd name="connsiteY51" fmla="*/ 200126 h 1215166"/>
              <a:gd name="connsiteX52" fmla="*/ 362356 w 850723"/>
              <a:gd name="connsiteY52" fmla="*/ 197405 h 1215166"/>
              <a:gd name="connsiteX53" fmla="*/ 370520 w 850723"/>
              <a:gd name="connsiteY53" fmla="*/ 191962 h 1215166"/>
              <a:gd name="connsiteX54" fmla="*/ 378685 w 850723"/>
              <a:gd name="connsiteY54" fmla="*/ 183798 h 1215166"/>
              <a:gd name="connsiteX55" fmla="*/ 405899 w 850723"/>
              <a:gd name="connsiteY55" fmla="*/ 167469 h 1215166"/>
              <a:gd name="connsiteX56" fmla="*/ 414063 w 850723"/>
              <a:gd name="connsiteY56" fmla="*/ 159305 h 1215166"/>
              <a:gd name="connsiteX57" fmla="*/ 422228 w 850723"/>
              <a:gd name="connsiteY57" fmla="*/ 153862 h 1215166"/>
              <a:gd name="connsiteX58" fmla="*/ 433113 w 850723"/>
              <a:gd name="connsiteY58" fmla="*/ 145698 h 1215166"/>
              <a:gd name="connsiteX59" fmla="*/ 449442 w 850723"/>
              <a:gd name="connsiteY59" fmla="*/ 134812 h 1215166"/>
              <a:gd name="connsiteX60" fmla="*/ 457606 w 850723"/>
              <a:gd name="connsiteY60" fmla="*/ 129369 h 1215166"/>
              <a:gd name="connsiteX61" fmla="*/ 465770 w 850723"/>
              <a:gd name="connsiteY61" fmla="*/ 126648 h 1215166"/>
              <a:gd name="connsiteX62" fmla="*/ 484820 w 850723"/>
              <a:gd name="connsiteY62" fmla="*/ 113041 h 1215166"/>
              <a:gd name="connsiteX63" fmla="*/ 492985 w 850723"/>
              <a:gd name="connsiteY63" fmla="*/ 107598 h 1215166"/>
              <a:gd name="connsiteX64" fmla="*/ 512035 w 850723"/>
              <a:gd name="connsiteY64" fmla="*/ 99434 h 1215166"/>
              <a:gd name="connsiteX65" fmla="*/ 531085 w 850723"/>
              <a:gd name="connsiteY65" fmla="*/ 88548 h 1215166"/>
              <a:gd name="connsiteX66" fmla="*/ 547413 w 850723"/>
              <a:gd name="connsiteY66" fmla="*/ 83105 h 1215166"/>
              <a:gd name="connsiteX67" fmla="*/ 563742 w 850723"/>
              <a:gd name="connsiteY67" fmla="*/ 74941 h 1215166"/>
              <a:gd name="connsiteX68" fmla="*/ 571906 w 850723"/>
              <a:gd name="connsiteY68" fmla="*/ 69498 h 1215166"/>
              <a:gd name="connsiteX69" fmla="*/ 588235 w 850723"/>
              <a:gd name="connsiteY69" fmla="*/ 64055 h 1215166"/>
              <a:gd name="connsiteX70" fmla="*/ 607285 w 850723"/>
              <a:gd name="connsiteY70" fmla="*/ 53169 h 1215166"/>
              <a:gd name="connsiteX71" fmla="*/ 615449 w 850723"/>
              <a:gd name="connsiteY71" fmla="*/ 50448 h 1215166"/>
              <a:gd name="connsiteX72" fmla="*/ 631778 w 850723"/>
              <a:gd name="connsiteY72" fmla="*/ 42284 h 1215166"/>
              <a:gd name="connsiteX73" fmla="*/ 639942 w 850723"/>
              <a:gd name="connsiteY73" fmla="*/ 36841 h 1215166"/>
              <a:gd name="connsiteX74" fmla="*/ 650828 w 850723"/>
              <a:gd name="connsiteY74" fmla="*/ 34119 h 1215166"/>
              <a:gd name="connsiteX75" fmla="*/ 658992 w 850723"/>
              <a:gd name="connsiteY75" fmla="*/ 31398 h 1215166"/>
              <a:gd name="connsiteX76" fmla="*/ 678042 w 850723"/>
              <a:gd name="connsiteY76" fmla="*/ 23234 h 1215166"/>
              <a:gd name="connsiteX77" fmla="*/ 686206 w 850723"/>
              <a:gd name="connsiteY77" fmla="*/ 17791 h 1215166"/>
              <a:gd name="connsiteX78" fmla="*/ 697092 w 850723"/>
              <a:gd name="connsiteY78" fmla="*/ 15069 h 1215166"/>
              <a:gd name="connsiteX79" fmla="*/ 713420 w 850723"/>
              <a:gd name="connsiteY79" fmla="*/ 9626 h 1215166"/>
              <a:gd name="connsiteX80" fmla="*/ 721585 w 850723"/>
              <a:gd name="connsiteY80" fmla="*/ 6905 h 1215166"/>
              <a:gd name="connsiteX81" fmla="*/ 729749 w 850723"/>
              <a:gd name="connsiteY81" fmla="*/ 1462 h 1215166"/>
              <a:gd name="connsiteX82" fmla="*/ 727028 w 850723"/>
              <a:gd name="connsiteY82" fmla="*/ 9626 h 1215166"/>
              <a:gd name="connsiteX83" fmla="*/ 718863 w 850723"/>
              <a:gd name="connsiteY83" fmla="*/ 12348 h 1215166"/>
              <a:gd name="connsiteX84" fmla="*/ 707978 w 850723"/>
              <a:gd name="connsiteY84" fmla="*/ 20512 h 1215166"/>
              <a:gd name="connsiteX85" fmla="*/ 691649 w 850723"/>
              <a:gd name="connsiteY85" fmla="*/ 36841 h 1215166"/>
              <a:gd name="connsiteX86" fmla="*/ 707978 w 850723"/>
              <a:gd name="connsiteY86" fmla="*/ 31398 h 1215166"/>
              <a:gd name="connsiteX87" fmla="*/ 718863 w 850723"/>
              <a:gd name="connsiteY87" fmla="*/ 25955 h 1215166"/>
              <a:gd name="connsiteX88" fmla="*/ 735192 w 850723"/>
              <a:gd name="connsiteY88" fmla="*/ 20512 h 1215166"/>
              <a:gd name="connsiteX89" fmla="*/ 756963 w 850723"/>
              <a:gd name="connsiteY89" fmla="*/ 9626 h 1215166"/>
              <a:gd name="connsiteX90" fmla="*/ 751520 w 850723"/>
              <a:gd name="connsiteY90" fmla="*/ 17791 h 1215166"/>
              <a:gd name="connsiteX91" fmla="*/ 735192 w 850723"/>
              <a:gd name="connsiteY91" fmla="*/ 28676 h 1215166"/>
              <a:gd name="connsiteX92" fmla="*/ 724306 w 850723"/>
              <a:gd name="connsiteY92" fmla="*/ 36841 h 1215166"/>
              <a:gd name="connsiteX93" fmla="*/ 707978 w 850723"/>
              <a:gd name="connsiteY93" fmla="*/ 50448 h 1215166"/>
              <a:gd name="connsiteX94" fmla="*/ 702535 w 850723"/>
              <a:gd name="connsiteY94" fmla="*/ 58612 h 1215166"/>
              <a:gd name="connsiteX95" fmla="*/ 699813 w 850723"/>
              <a:gd name="connsiteY95" fmla="*/ 66776 h 1215166"/>
              <a:gd name="connsiteX96" fmla="*/ 713420 w 850723"/>
              <a:gd name="connsiteY96" fmla="*/ 61334 h 1215166"/>
              <a:gd name="connsiteX97" fmla="*/ 729749 w 850723"/>
              <a:gd name="connsiteY97" fmla="*/ 55891 h 1215166"/>
              <a:gd name="connsiteX98" fmla="*/ 751520 w 850723"/>
              <a:gd name="connsiteY98" fmla="*/ 50448 h 1215166"/>
              <a:gd name="connsiteX99" fmla="*/ 767849 w 850723"/>
              <a:gd name="connsiteY99" fmla="*/ 45005 h 1215166"/>
              <a:gd name="connsiteX100" fmla="*/ 776013 w 850723"/>
              <a:gd name="connsiteY100" fmla="*/ 42284 h 1215166"/>
              <a:gd name="connsiteX101" fmla="*/ 762406 w 850723"/>
              <a:gd name="connsiteY101" fmla="*/ 53169 h 1215166"/>
              <a:gd name="connsiteX102" fmla="*/ 737913 w 850723"/>
              <a:gd name="connsiteY102" fmla="*/ 66776 h 1215166"/>
              <a:gd name="connsiteX103" fmla="*/ 710699 w 850723"/>
              <a:gd name="connsiteY103" fmla="*/ 83105 h 1215166"/>
              <a:gd name="connsiteX104" fmla="*/ 702535 w 850723"/>
              <a:gd name="connsiteY104" fmla="*/ 88548 h 1215166"/>
              <a:gd name="connsiteX105" fmla="*/ 724306 w 850723"/>
              <a:gd name="connsiteY105" fmla="*/ 83105 h 1215166"/>
              <a:gd name="connsiteX106" fmla="*/ 735192 w 850723"/>
              <a:gd name="connsiteY106" fmla="*/ 80384 h 1215166"/>
              <a:gd name="connsiteX107" fmla="*/ 751520 w 850723"/>
              <a:gd name="connsiteY107" fmla="*/ 74941 h 1215166"/>
              <a:gd name="connsiteX108" fmla="*/ 759685 w 850723"/>
              <a:gd name="connsiteY108" fmla="*/ 72219 h 1215166"/>
              <a:gd name="connsiteX109" fmla="*/ 770570 w 850723"/>
              <a:gd name="connsiteY109" fmla="*/ 69498 h 1215166"/>
              <a:gd name="connsiteX110" fmla="*/ 778735 w 850723"/>
              <a:gd name="connsiteY110" fmla="*/ 66776 h 1215166"/>
              <a:gd name="connsiteX111" fmla="*/ 800506 w 850723"/>
              <a:gd name="connsiteY111" fmla="*/ 61334 h 1215166"/>
              <a:gd name="connsiteX112" fmla="*/ 792342 w 850723"/>
              <a:gd name="connsiteY112" fmla="*/ 64055 h 1215166"/>
              <a:gd name="connsiteX113" fmla="*/ 786899 w 850723"/>
              <a:gd name="connsiteY113" fmla="*/ 72219 h 1215166"/>
              <a:gd name="connsiteX114" fmla="*/ 754242 w 850723"/>
              <a:gd name="connsiteY114" fmla="*/ 93991 h 1215166"/>
              <a:gd name="connsiteX115" fmla="*/ 746078 w 850723"/>
              <a:gd name="connsiteY115" fmla="*/ 96712 h 1215166"/>
              <a:gd name="connsiteX116" fmla="*/ 729749 w 850723"/>
              <a:gd name="connsiteY116" fmla="*/ 113041 h 1215166"/>
              <a:gd name="connsiteX117" fmla="*/ 721585 w 850723"/>
              <a:gd name="connsiteY117" fmla="*/ 118484 h 1215166"/>
              <a:gd name="connsiteX118" fmla="*/ 732470 w 850723"/>
              <a:gd name="connsiteY118" fmla="*/ 115762 h 1215166"/>
              <a:gd name="connsiteX119" fmla="*/ 751520 w 850723"/>
              <a:gd name="connsiteY119" fmla="*/ 107598 h 1215166"/>
              <a:gd name="connsiteX120" fmla="*/ 759685 w 850723"/>
              <a:gd name="connsiteY120" fmla="*/ 102155 h 1215166"/>
              <a:gd name="connsiteX121" fmla="*/ 773292 w 850723"/>
              <a:gd name="connsiteY121" fmla="*/ 99434 h 1215166"/>
              <a:gd name="connsiteX122" fmla="*/ 781456 w 850723"/>
              <a:gd name="connsiteY122" fmla="*/ 96712 h 1215166"/>
              <a:gd name="connsiteX123" fmla="*/ 800506 w 850723"/>
              <a:gd name="connsiteY123" fmla="*/ 91269 h 1215166"/>
              <a:gd name="connsiteX124" fmla="*/ 846770 w 850723"/>
              <a:gd name="connsiteY124" fmla="*/ 93991 h 1215166"/>
              <a:gd name="connsiteX125" fmla="*/ 835885 w 850723"/>
              <a:gd name="connsiteY125" fmla="*/ 99434 h 1215166"/>
              <a:gd name="connsiteX126" fmla="*/ 827720 w 850723"/>
              <a:gd name="connsiteY126" fmla="*/ 107598 h 1215166"/>
              <a:gd name="connsiteX127" fmla="*/ 811392 w 850723"/>
              <a:gd name="connsiteY127" fmla="*/ 118484 h 1215166"/>
              <a:gd name="connsiteX128" fmla="*/ 792342 w 850723"/>
              <a:gd name="connsiteY128" fmla="*/ 129369 h 1215166"/>
              <a:gd name="connsiteX129" fmla="*/ 781456 w 850723"/>
              <a:gd name="connsiteY129" fmla="*/ 132091 h 1215166"/>
              <a:gd name="connsiteX130" fmla="*/ 770570 w 850723"/>
              <a:gd name="connsiteY130" fmla="*/ 137534 h 1215166"/>
              <a:gd name="connsiteX131" fmla="*/ 762406 w 850723"/>
              <a:gd name="connsiteY131" fmla="*/ 140255 h 1215166"/>
              <a:gd name="connsiteX132" fmla="*/ 740635 w 850723"/>
              <a:gd name="connsiteY132" fmla="*/ 148419 h 1215166"/>
              <a:gd name="connsiteX133" fmla="*/ 716142 w 850723"/>
              <a:gd name="connsiteY133" fmla="*/ 162026 h 1215166"/>
              <a:gd name="connsiteX134" fmla="*/ 699813 w 850723"/>
              <a:gd name="connsiteY134" fmla="*/ 170191 h 1215166"/>
              <a:gd name="connsiteX135" fmla="*/ 680763 w 850723"/>
              <a:gd name="connsiteY135" fmla="*/ 178355 h 1215166"/>
              <a:gd name="connsiteX136" fmla="*/ 672599 w 850723"/>
              <a:gd name="connsiteY136" fmla="*/ 183798 h 1215166"/>
              <a:gd name="connsiteX137" fmla="*/ 664435 w 850723"/>
              <a:gd name="connsiteY137" fmla="*/ 186519 h 1215166"/>
              <a:gd name="connsiteX138" fmla="*/ 653549 w 850723"/>
              <a:gd name="connsiteY138" fmla="*/ 191962 h 1215166"/>
              <a:gd name="connsiteX139" fmla="*/ 637220 w 850723"/>
              <a:gd name="connsiteY139" fmla="*/ 200126 h 1215166"/>
              <a:gd name="connsiteX140" fmla="*/ 629056 w 850723"/>
              <a:gd name="connsiteY140" fmla="*/ 205569 h 1215166"/>
              <a:gd name="connsiteX141" fmla="*/ 620892 w 850723"/>
              <a:gd name="connsiteY141" fmla="*/ 213734 h 1215166"/>
              <a:gd name="connsiteX142" fmla="*/ 612728 w 850723"/>
              <a:gd name="connsiteY142" fmla="*/ 216455 h 1215166"/>
              <a:gd name="connsiteX143" fmla="*/ 604563 w 850723"/>
              <a:gd name="connsiteY143" fmla="*/ 224619 h 1215166"/>
              <a:gd name="connsiteX144" fmla="*/ 585513 w 850723"/>
              <a:gd name="connsiteY144" fmla="*/ 235505 h 1215166"/>
              <a:gd name="connsiteX145" fmla="*/ 566463 w 850723"/>
              <a:gd name="connsiteY145" fmla="*/ 249112 h 1215166"/>
              <a:gd name="connsiteX146" fmla="*/ 561020 w 850723"/>
              <a:gd name="connsiteY146" fmla="*/ 257276 h 1215166"/>
              <a:gd name="connsiteX147" fmla="*/ 541970 w 850723"/>
              <a:gd name="connsiteY147" fmla="*/ 268162 h 1215166"/>
              <a:gd name="connsiteX148" fmla="*/ 501149 w 850723"/>
              <a:gd name="connsiteY148" fmla="*/ 306262 h 1215166"/>
              <a:gd name="connsiteX149" fmla="*/ 484820 w 850723"/>
              <a:gd name="connsiteY149" fmla="*/ 322591 h 1215166"/>
              <a:gd name="connsiteX150" fmla="*/ 476656 w 850723"/>
              <a:gd name="connsiteY150" fmla="*/ 330755 h 1215166"/>
              <a:gd name="connsiteX151" fmla="*/ 446720 w 850723"/>
              <a:gd name="connsiteY151" fmla="*/ 366134 h 1215166"/>
              <a:gd name="connsiteX152" fmla="*/ 430392 w 850723"/>
              <a:gd name="connsiteY152" fmla="*/ 390626 h 1215166"/>
              <a:gd name="connsiteX153" fmla="*/ 405899 w 850723"/>
              <a:gd name="connsiteY153" fmla="*/ 426005 h 1215166"/>
              <a:gd name="connsiteX154" fmla="*/ 395013 w 850723"/>
              <a:gd name="connsiteY154" fmla="*/ 442334 h 1215166"/>
              <a:gd name="connsiteX155" fmla="*/ 381406 w 850723"/>
              <a:gd name="connsiteY155" fmla="*/ 458662 h 1215166"/>
              <a:gd name="connsiteX156" fmla="*/ 370520 w 850723"/>
              <a:gd name="connsiteY156" fmla="*/ 477712 h 1215166"/>
              <a:gd name="connsiteX157" fmla="*/ 367799 w 850723"/>
              <a:gd name="connsiteY157" fmla="*/ 485876 h 1215166"/>
              <a:gd name="connsiteX158" fmla="*/ 362356 w 850723"/>
              <a:gd name="connsiteY158" fmla="*/ 494041 h 1215166"/>
              <a:gd name="connsiteX159" fmla="*/ 354192 w 850723"/>
              <a:gd name="connsiteY159" fmla="*/ 510369 h 1215166"/>
              <a:gd name="connsiteX160" fmla="*/ 343306 w 850723"/>
              <a:gd name="connsiteY160" fmla="*/ 529419 h 1215166"/>
              <a:gd name="connsiteX161" fmla="*/ 335142 w 850723"/>
              <a:gd name="connsiteY161" fmla="*/ 545748 h 1215166"/>
              <a:gd name="connsiteX162" fmla="*/ 324256 w 850723"/>
              <a:gd name="connsiteY162" fmla="*/ 562076 h 1215166"/>
              <a:gd name="connsiteX163" fmla="*/ 316092 w 850723"/>
              <a:gd name="connsiteY163" fmla="*/ 581126 h 1215166"/>
              <a:gd name="connsiteX164" fmla="*/ 305206 w 850723"/>
              <a:gd name="connsiteY164" fmla="*/ 605619 h 1215166"/>
              <a:gd name="connsiteX165" fmla="*/ 302485 w 850723"/>
              <a:gd name="connsiteY165" fmla="*/ 613784 h 1215166"/>
              <a:gd name="connsiteX166" fmla="*/ 297042 w 850723"/>
              <a:gd name="connsiteY166" fmla="*/ 624669 h 1215166"/>
              <a:gd name="connsiteX167" fmla="*/ 286156 w 850723"/>
              <a:gd name="connsiteY167" fmla="*/ 649162 h 1215166"/>
              <a:gd name="connsiteX168" fmla="*/ 283435 w 850723"/>
              <a:gd name="connsiteY168" fmla="*/ 657326 h 1215166"/>
              <a:gd name="connsiteX169" fmla="*/ 277992 w 850723"/>
              <a:gd name="connsiteY169" fmla="*/ 668212 h 1215166"/>
              <a:gd name="connsiteX170" fmla="*/ 275270 w 850723"/>
              <a:gd name="connsiteY170" fmla="*/ 679098 h 1215166"/>
              <a:gd name="connsiteX171" fmla="*/ 269828 w 850723"/>
              <a:gd name="connsiteY171" fmla="*/ 687262 h 1215166"/>
              <a:gd name="connsiteX172" fmla="*/ 261663 w 850723"/>
              <a:gd name="connsiteY172" fmla="*/ 703591 h 1215166"/>
              <a:gd name="connsiteX173" fmla="*/ 256220 w 850723"/>
              <a:gd name="connsiteY173" fmla="*/ 719919 h 1215166"/>
              <a:gd name="connsiteX174" fmla="*/ 245335 w 850723"/>
              <a:gd name="connsiteY174" fmla="*/ 741691 h 1215166"/>
              <a:gd name="connsiteX175" fmla="*/ 234449 w 850723"/>
              <a:gd name="connsiteY175" fmla="*/ 768905 h 1215166"/>
              <a:gd name="connsiteX176" fmla="*/ 231728 w 850723"/>
              <a:gd name="connsiteY176" fmla="*/ 779791 h 1215166"/>
              <a:gd name="connsiteX177" fmla="*/ 226285 w 850723"/>
              <a:gd name="connsiteY177" fmla="*/ 790676 h 1215166"/>
              <a:gd name="connsiteX178" fmla="*/ 223563 w 850723"/>
              <a:gd name="connsiteY178" fmla="*/ 807005 h 1215166"/>
              <a:gd name="connsiteX179" fmla="*/ 218120 w 850723"/>
              <a:gd name="connsiteY179" fmla="*/ 842384 h 1215166"/>
              <a:gd name="connsiteX180" fmla="*/ 215399 w 850723"/>
              <a:gd name="connsiteY180" fmla="*/ 853269 h 1215166"/>
              <a:gd name="connsiteX181" fmla="*/ 212678 w 850723"/>
              <a:gd name="connsiteY181" fmla="*/ 875041 h 1215166"/>
              <a:gd name="connsiteX182" fmla="*/ 207235 w 850723"/>
              <a:gd name="connsiteY182" fmla="*/ 894091 h 1215166"/>
              <a:gd name="connsiteX183" fmla="*/ 204513 w 850723"/>
              <a:gd name="connsiteY183" fmla="*/ 907698 h 1215166"/>
              <a:gd name="connsiteX184" fmla="*/ 201792 w 850723"/>
              <a:gd name="connsiteY184" fmla="*/ 932191 h 1215166"/>
              <a:gd name="connsiteX185" fmla="*/ 199070 w 850723"/>
              <a:gd name="connsiteY185" fmla="*/ 945798 h 1215166"/>
              <a:gd name="connsiteX186" fmla="*/ 196349 w 850723"/>
              <a:gd name="connsiteY186" fmla="*/ 962126 h 1215166"/>
              <a:gd name="connsiteX187" fmla="*/ 193628 w 850723"/>
              <a:gd name="connsiteY187" fmla="*/ 1002948 h 1215166"/>
              <a:gd name="connsiteX188" fmla="*/ 188185 w 850723"/>
              <a:gd name="connsiteY188" fmla="*/ 1043769 h 1215166"/>
              <a:gd name="connsiteX189" fmla="*/ 185463 w 850723"/>
              <a:gd name="connsiteY189" fmla="*/ 1081869 h 1215166"/>
              <a:gd name="connsiteX190" fmla="*/ 182742 w 850723"/>
              <a:gd name="connsiteY190" fmla="*/ 1163512 h 1215166"/>
              <a:gd name="connsiteX191" fmla="*/ 177299 w 850723"/>
              <a:gd name="connsiteY191" fmla="*/ 1185284 h 1215166"/>
              <a:gd name="connsiteX192" fmla="*/ 174578 w 850723"/>
              <a:gd name="connsiteY192" fmla="*/ 1196169 h 1215166"/>
              <a:gd name="connsiteX193" fmla="*/ 152806 w 850723"/>
              <a:gd name="connsiteY193" fmla="*/ 1198891 h 1215166"/>
              <a:gd name="connsiteX194" fmla="*/ 57556 w 850723"/>
              <a:gd name="connsiteY194" fmla="*/ 1198891 h 1215166"/>
              <a:gd name="connsiteX195" fmla="*/ 43949 w 850723"/>
              <a:gd name="connsiteY195" fmla="*/ 1201612 h 1215166"/>
              <a:gd name="connsiteX196" fmla="*/ 22178 w 850723"/>
              <a:gd name="connsiteY196" fmla="*/ 1204334 h 1215166"/>
              <a:gd name="connsiteX197" fmla="*/ 406 w 850723"/>
              <a:gd name="connsiteY197" fmla="*/ 1201612 h 1215166"/>
              <a:gd name="connsiteX198" fmla="*/ 8570 w 850723"/>
              <a:gd name="connsiteY198" fmla="*/ 1185284 h 1215166"/>
              <a:gd name="connsiteX0" fmla="*/ 8570 w 850723"/>
              <a:gd name="connsiteY0" fmla="*/ 1185284 h 1215166"/>
              <a:gd name="connsiteX1" fmla="*/ 14013 w 850723"/>
              <a:gd name="connsiteY1" fmla="*/ 1119969 h 1215166"/>
              <a:gd name="connsiteX2" fmla="*/ 16735 w 850723"/>
              <a:gd name="connsiteY2" fmla="*/ 1103641 h 1215166"/>
              <a:gd name="connsiteX3" fmla="*/ 19456 w 850723"/>
              <a:gd name="connsiteY3" fmla="*/ 1076426 h 1215166"/>
              <a:gd name="connsiteX4" fmla="*/ 24899 w 850723"/>
              <a:gd name="connsiteY4" fmla="*/ 1049212 h 1215166"/>
              <a:gd name="connsiteX5" fmla="*/ 27620 w 850723"/>
              <a:gd name="connsiteY5" fmla="*/ 1013834 h 1215166"/>
              <a:gd name="connsiteX6" fmla="*/ 30342 w 850723"/>
              <a:gd name="connsiteY6" fmla="*/ 992062 h 1215166"/>
              <a:gd name="connsiteX7" fmla="*/ 35785 w 850723"/>
              <a:gd name="connsiteY7" fmla="*/ 896812 h 1215166"/>
              <a:gd name="connsiteX8" fmla="*/ 38506 w 850723"/>
              <a:gd name="connsiteY8" fmla="*/ 883205 h 1215166"/>
              <a:gd name="connsiteX9" fmla="*/ 41228 w 850723"/>
              <a:gd name="connsiteY9" fmla="*/ 847826 h 1215166"/>
              <a:gd name="connsiteX10" fmla="*/ 43949 w 850723"/>
              <a:gd name="connsiteY10" fmla="*/ 836941 h 1215166"/>
              <a:gd name="connsiteX11" fmla="*/ 49392 w 850723"/>
              <a:gd name="connsiteY11" fmla="*/ 807005 h 1215166"/>
              <a:gd name="connsiteX12" fmla="*/ 54835 w 850723"/>
              <a:gd name="connsiteY12" fmla="*/ 785234 h 1215166"/>
              <a:gd name="connsiteX13" fmla="*/ 62999 w 850723"/>
              <a:gd name="connsiteY13" fmla="*/ 747134 h 1215166"/>
              <a:gd name="connsiteX14" fmla="*/ 65720 w 850723"/>
              <a:gd name="connsiteY14" fmla="*/ 736248 h 1215166"/>
              <a:gd name="connsiteX15" fmla="*/ 73885 w 850723"/>
              <a:gd name="connsiteY15" fmla="*/ 719919 h 1215166"/>
              <a:gd name="connsiteX16" fmla="*/ 79328 w 850723"/>
              <a:gd name="connsiteY16" fmla="*/ 692705 h 1215166"/>
              <a:gd name="connsiteX17" fmla="*/ 90213 w 850723"/>
              <a:gd name="connsiteY17" fmla="*/ 654605 h 1215166"/>
              <a:gd name="connsiteX18" fmla="*/ 95656 w 850723"/>
              <a:gd name="connsiteY18" fmla="*/ 627391 h 1215166"/>
              <a:gd name="connsiteX19" fmla="*/ 98378 w 850723"/>
              <a:gd name="connsiteY19" fmla="*/ 619226 h 1215166"/>
              <a:gd name="connsiteX20" fmla="*/ 106542 w 850723"/>
              <a:gd name="connsiteY20" fmla="*/ 602898 h 1215166"/>
              <a:gd name="connsiteX21" fmla="*/ 109263 w 850723"/>
              <a:gd name="connsiteY21" fmla="*/ 592012 h 1215166"/>
              <a:gd name="connsiteX22" fmla="*/ 114706 w 850723"/>
              <a:gd name="connsiteY22" fmla="*/ 575684 h 1215166"/>
              <a:gd name="connsiteX23" fmla="*/ 120149 w 850723"/>
              <a:gd name="connsiteY23" fmla="*/ 556634 h 1215166"/>
              <a:gd name="connsiteX24" fmla="*/ 125592 w 850723"/>
              <a:gd name="connsiteY24" fmla="*/ 548469 h 1215166"/>
              <a:gd name="connsiteX25" fmla="*/ 131035 w 850723"/>
              <a:gd name="connsiteY25" fmla="*/ 521255 h 1215166"/>
              <a:gd name="connsiteX26" fmla="*/ 136478 w 850723"/>
              <a:gd name="connsiteY26" fmla="*/ 504926 h 1215166"/>
              <a:gd name="connsiteX27" fmla="*/ 141920 w 850723"/>
              <a:gd name="connsiteY27" fmla="*/ 494041 h 1215166"/>
              <a:gd name="connsiteX28" fmla="*/ 147363 w 850723"/>
              <a:gd name="connsiteY28" fmla="*/ 477712 h 1215166"/>
              <a:gd name="connsiteX29" fmla="*/ 158249 w 850723"/>
              <a:gd name="connsiteY29" fmla="*/ 453219 h 1215166"/>
              <a:gd name="connsiteX30" fmla="*/ 171856 w 850723"/>
              <a:gd name="connsiteY30" fmla="*/ 428726 h 1215166"/>
              <a:gd name="connsiteX31" fmla="*/ 177299 w 850723"/>
              <a:gd name="connsiteY31" fmla="*/ 420562 h 1215166"/>
              <a:gd name="connsiteX32" fmla="*/ 182742 w 850723"/>
              <a:gd name="connsiteY32" fmla="*/ 404234 h 1215166"/>
              <a:gd name="connsiteX33" fmla="*/ 201792 w 850723"/>
              <a:gd name="connsiteY33" fmla="*/ 377019 h 1215166"/>
              <a:gd name="connsiteX34" fmla="*/ 207235 w 850723"/>
              <a:gd name="connsiteY34" fmla="*/ 366134 h 1215166"/>
              <a:gd name="connsiteX35" fmla="*/ 215399 w 850723"/>
              <a:gd name="connsiteY35" fmla="*/ 357969 h 1215166"/>
              <a:gd name="connsiteX36" fmla="*/ 220842 w 850723"/>
              <a:gd name="connsiteY36" fmla="*/ 349805 h 1215166"/>
              <a:gd name="connsiteX37" fmla="*/ 229006 w 850723"/>
              <a:gd name="connsiteY37" fmla="*/ 341641 h 1215166"/>
              <a:gd name="connsiteX38" fmla="*/ 239892 w 850723"/>
              <a:gd name="connsiteY38" fmla="*/ 325312 h 1215166"/>
              <a:gd name="connsiteX39" fmla="*/ 245335 w 850723"/>
              <a:gd name="connsiteY39" fmla="*/ 317148 h 1215166"/>
              <a:gd name="connsiteX40" fmla="*/ 253499 w 850723"/>
              <a:gd name="connsiteY40" fmla="*/ 308984 h 1215166"/>
              <a:gd name="connsiteX41" fmla="*/ 264385 w 850723"/>
              <a:gd name="connsiteY41" fmla="*/ 292655 h 1215166"/>
              <a:gd name="connsiteX42" fmla="*/ 269828 w 850723"/>
              <a:gd name="connsiteY42" fmla="*/ 284491 h 1215166"/>
              <a:gd name="connsiteX43" fmla="*/ 275270 w 850723"/>
              <a:gd name="connsiteY43" fmla="*/ 276326 h 1215166"/>
              <a:gd name="connsiteX44" fmla="*/ 283435 w 850723"/>
              <a:gd name="connsiteY44" fmla="*/ 265441 h 1215166"/>
              <a:gd name="connsiteX45" fmla="*/ 291599 w 850723"/>
              <a:gd name="connsiteY45" fmla="*/ 259998 h 1215166"/>
              <a:gd name="connsiteX46" fmla="*/ 313370 w 850723"/>
              <a:gd name="connsiteY46" fmla="*/ 235505 h 1215166"/>
              <a:gd name="connsiteX47" fmla="*/ 321535 w 850723"/>
              <a:gd name="connsiteY47" fmla="*/ 227341 h 1215166"/>
              <a:gd name="connsiteX48" fmla="*/ 329699 w 850723"/>
              <a:gd name="connsiteY48" fmla="*/ 221898 h 1215166"/>
              <a:gd name="connsiteX49" fmla="*/ 337863 w 850723"/>
              <a:gd name="connsiteY49" fmla="*/ 213734 h 1215166"/>
              <a:gd name="connsiteX50" fmla="*/ 346028 w 850723"/>
              <a:gd name="connsiteY50" fmla="*/ 208291 h 1215166"/>
              <a:gd name="connsiteX51" fmla="*/ 354192 w 850723"/>
              <a:gd name="connsiteY51" fmla="*/ 200126 h 1215166"/>
              <a:gd name="connsiteX52" fmla="*/ 362356 w 850723"/>
              <a:gd name="connsiteY52" fmla="*/ 197405 h 1215166"/>
              <a:gd name="connsiteX53" fmla="*/ 370520 w 850723"/>
              <a:gd name="connsiteY53" fmla="*/ 191962 h 1215166"/>
              <a:gd name="connsiteX54" fmla="*/ 378685 w 850723"/>
              <a:gd name="connsiteY54" fmla="*/ 183798 h 1215166"/>
              <a:gd name="connsiteX55" fmla="*/ 405899 w 850723"/>
              <a:gd name="connsiteY55" fmla="*/ 167469 h 1215166"/>
              <a:gd name="connsiteX56" fmla="*/ 414063 w 850723"/>
              <a:gd name="connsiteY56" fmla="*/ 159305 h 1215166"/>
              <a:gd name="connsiteX57" fmla="*/ 422228 w 850723"/>
              <a:gd name="connsiteY57" fmla="*/ 153862 h 1215166"/>
              <a:gd name="connsiteX58" fmla="*/ 433113 w 850723"/>
              <a:gd name="connsiteY58" fmla="*/ 145698 h 1215166"/>
              <a:gd name="connsiteX59" fmla="*/ 449442 w 850723"/>
              <a:gd name="connsiteY59" fmla="*/ 134812 h 1215166"/>
              <a:gd name="connsiteX60" fmla="*/ 457606 w 850723"/>
              <a:gd name="connsiteY60" fmla="*/ 129369 h 1215166"/>
              <a:gd name="connsiteX61" fmla="*/ 465770 w 850723"/>
              <a:gd name="connsiteY61" fmla="*/ 126648 h 1215166"/>
              <a:gd name="connsiteX62" fmla="*/ 484820 w 850723"/>
              <a:gd name="connsiteY62" fmla="*/ 113041 h 1215166"/>
              <a:gd name="connsiteX63" fmla="*/ 492985 w 850723"/>
              <a:gd name="connsiteY63" fmla="*/ 107598 h 1215166"/>
              <a:gd name="connsiteX64" fmla="*/ 512035 w 850723"/>
              <a:gd name="connsiteY64" fmla="*/ 99434 h 1215166"/>
              <a:gd name="connsiteX65" fmla="*/ 531085 w 850723"/>
              <a:gd name="connsiteY65" fmla="*/ 88548 h 1215166"/>
              <a:gd name="connsiteX66" fmla="*/ 547413 w 850723"/>
              <a:gd name="connsiteY66" fmla="*/ 83105 h 1215166"/>
              <a:gd name="connsiteX67" fmla="*/ 563742 w 850723"/>
              <a:gd name="connsiteY67" fmla="*/ 74941 h 1215166"/>
              <a:gd name="connsiteX68" fmla="*/ 571906 w 850723"/>
              <a:gd name="connsiteY68" fmla="*/ 69498 h 1215166"/>
              <a:gd name="connsiteX69" fmla="*/ 588235 w 850723"/>
              <a:gd name="connsiteY69" fmla="*/ 64055 h 1215166"/>
              <a:gd name="connsiteX70" fmla="*/ 607285 w 850723"/>
              <a:gd name="connsiteY70" fmla="*/ 53169 h 1215166"/>
              <a:gd name="connsiteX71" fmla="*/ 615449 w 850723"/>
              <a:gd name="connsiteY71" fmla="*/ 50448 h 1215166"/>
              <a:gd name="connsiteX72" fmla="*/ 631778 w 850723"/>
              <a:gd name="connsiteY72" fmla="*/ 42284 h 1215166"/>
              <a:gd name="connsiteX73" fmla="*/ 639942 w 850723"/>
              <a:gd name="connsiteY73" fmla="*/ 36841 h 1215166"/>
              <a:gd name="connsiteX74" fmla="*/ 650828 w 850723"/>
              <a:gd name="connsiteY74" fmla="*/ 34119 h 1215166"/>
              <a:gd name="connsiteX75" fmla="*/ 658992 w 850723"/>
              <a:gd name="connsiteY75" fmla="*/ 31398 h 1215166"/>
              <a:gd name="connsiteX76" fmla="*/ 678042 w 850723"/>
              <a:gd name="connsiteY76" fmla="*/ 23234 h 1215166"/>
              <a:gd name="connsiteX77" fmla="*/ 686206 w 850723"/>
              <a:gd name="connsiteY77" fmla="*/ 17791 h 1215166"/>
              <a:gd name="connsiteX78" fmla="*/ 697092 w 850723"/>
              <a:gd name="connsiteY78" fmla="*/ 15069 h 1215166"/>
              <a:gd name="connsiteX79" fmla="*/ 713420 w 850723"/>
              <a:gd name="connsiteY79" fmla="*/ 9626 h 1215166"/>
              <a:gd name="connsiteX80" fmla="*/ 721585 w 850723"/>
              <a:gd name="connsiteY80" fmla="*/ 6905 h 1215166"/>
              <a:gd name="connsiteX81" fmla="*/ 729749 w 850723"/>
              <a:gd name="connsiteY81" fmla="*/ 1462 h 1215166"/>
              <a:gd name="connsiteX82" fmla="*/ 727028 w 850723"/>
              <a:gd name="connsiteY82" fmla="*/ 9626 h 1215166"/>
              <a:gd name="connsiteX83" fmla="*/ 718863 w 850723"/>
              <a:gd name="connsiteY83" fmla="*/ 12348 h 1215166"/>
              <a:gd name="connsiteX84" fmla="*/ 707978 w 850723"/>
              <a:gd name="connsiteY84" fmla="*/ 20512 h 1215166"/>
              <a:gd name="connsiteX85" fmla="*/ 691649 w 850723"/>
              <a:gd name="connsiteY85" fmla="*/ 36841 h 1215166"/>
              <a:gd name="connsiteX86" fmla="*/ 707978 w 850723"/>
              <a:gd name="connsiteY86" fmla="*/ 31398 h 1215166"/>
              <a:gd name="connsiteX87" fmla="*/ 718863 w 850723"/>
              <a:gd name="connsiteY87" fmla="*/ 25955 h 1215166"/>
              <a:gd name="connsiteX88" fmla="*/ 735192 w 850723"/>
              <a:gd name="connsiteY88" fmla="*/ 20512 h 1215166"/>
              <a:gd name="connsiteX89" fmla="*/ 756963 w 850723"/>
              <a:gd name="connsiteY89" fmla="*/ 9626 h 1215166"/>
              <a:gd name="connsiteX90" fmla="*/ 751520 w 850723"/>
              <a:gd name="connsiteY90" fmla="*/ 17791 h 1215166"/>
              <a:gd name="connsiteX91" fmla="*/ 735192 w 850723"/>
              <a:gd name="connsiteY91" fmla="*/ 28676 h 1215166"/>
              <a:gd name="connsiteX92" fmla="*/ 724306 w 850723"/>
              <a:gd name="connsiteY92" fmla="*/ 36841 h 1215166"/>
              <a:gd name="connsiteX93" fmla="*/ 707978 w 850723"/>
              <a:gd name="connsiteY93" fmla="*/ 50448 h 1215166"/>
              <a:gd name="connsiteX94" fmla="*/ 702535 w 850723"/>
              <a:gd name="connsiteY94" fmla="*/ 58612 h 1215166"/>
              <a:gd name="connsiteX95" fmla="*/ 699813 w 850723"/>
              <a:gd name="connsiteY95" fmla="*/ 66776 h 1215166"/>
              <a:gd name="connsiteX96" fmla="*/ 713420 w 850723"/>
              <a:gd name="connsiteY96" fmla="*/ 61334 h 1215166"/>
              <a:gd name="connsiteX97" fmla="*/ 729749 w 850723"/>
              <a:gd name="connsiteY97" fmla="*/ 55891 h 1215166"/>
              <a:gd name="connsiteX98" fmla="*/ 751520 w 850723"/>
              <a:gd name="connsiteY98" fmla="*/ 50448 h 1215166"/>
              <a:gd name="connsiteX99" fmla="*/ 767849 w 850723"/>
              <a:gd name="connsiteY99" fmla="*/ 45005 h 1215166"/>
              <a:gd name="connsiteX100" fmla="*/ 776013 w 850723"/>
              <a:gd name="connsiteY100" fmla="*/ 42284 h 1215166"/>
              <a:gd name="connsiteX101" fmla="*/ 762406 w 850723"/>
              <a:gd name="connsiteY101" fmla="*/ 53169 h 1215166"/>
              <a:gd name="connsiteX102" fmla="*/ 737913 w 850723"/>
              <a:gd name="connsiteY102" fmla="*/ 66776 h 1215166"/>
              <a:gd name="connsiteX103" fmla="*/ 710699 w 850723"/>
              <a:gd name="connsiteY103" fmla="*/ 83105 h 1215166"/>
              <a:gd name="connsiteX104" fmla="*/ 702535 w 850723"/>
              <a:gd name="connsiteY104" fmla="*/ 88548 h 1215166"/>
              <a:gd name="connsiteX105" fmla="*/ 724306 w 850723"/>
              <a:gd name="connsiteY105" fmla="*/ 83105 h 1215166"/>
              <a:gd name="connsiteX106" fmla="*/ 735192 w 850723"/>
              <a:gd name="connsiteY106" fmla="*/ 80384 h 1215166"/>
              <a:gd name="connsiteX107" fmla="*/ 751520 w 850723"/>
              <a:gd name="connsiteY107" fmla="*/ 74941 h 1215166"/>
              <a:gd name="connsiteX108" fmla="*/ 759685 w 850723"/>
              <a:gd name="connsiteY108" fmla="*/ 72219 h 1215166"/>
              <a:gd name="connsiteX109" fmla="*/ 770570 w 850723"/>
              <a:gd name="connsiteY109" fmla="*/ 69498 h 1215166"/>
              <a:gd name="connsiteX110" fmla="*/ 778735 w 850723"/>
              <a:gd name="connsiteY110" fmla="*/ 66776 h 1215166"/>
              <a:gd name="connsiteX111" fmla="*/ 800506 w 850723"/>
              <a:gd name="connsiteY111" fmla="*/ 61334 h 1215166"/>
              <a:gd name="connsiteX112" fmla="*/ 792342 w 850723"/>
              <a:gd name="connsiteY112" fmla="*/ 64055 h 1215166"/>
              <a:gd name="connsiteX113" fmla="*/ 786899 w 850723"/>
              <a:gd name="connsiteY113" fmla="*/ 72219 h 1215166"/>
              <a:gd name="connsiteX114" fmla="*/ 754242 w 850723"/>
              <a:gd name="connsiteY114" fmla="*/ 93991 h 1215166"/>
              <a:gd name="connsiteX115" fmla="*/ 746078 w 850723"/>
              <a:gd name="connsiteY115" fmla="*/ 96712 h 1215166"/>
              <a:gd name="connsiteX116" fmla="*/ 729749 w 850723"/>
              <a:gd name="connsiteY116" fmla="*/ 113041 h 1215166"/>
              <a:gd name="connsiteX117" fmla="*/ 721585 w 850723"/>
              <a:gd name="connsiteY117" fmla="*/ 118484 h 1215166"/>
              <a:gd name="connsiteX118" fmla="*/ 732470 w 850723"/>
              <a:gd name="connsiteY118" fmla="*/ 115762 h 1215166"/>
              <a:gd name="connsiteX119" fmla="*/ 751520 w 850723"/>
              <a:gd name="connsiteY119" fmla="*/ 107598 h 1215166"/>
              <a:gd name="connsiteX120" fmla="*/ 759685 w 850723"/>
              <a:gd name="connsiteY120" fmla="*/ 102155 h 1215166"/>
              <a:gd name="connsiteX121" fmla="*/ 773292 w 850723"/>
              <a:gd name="connsiteY121" fmla="*/ 99434 h 1215166"/>
              <a:gd name="connsiteX122" fmla="*/ 781456 w 850723"/>
              <a:gd name="connsiteY122" fmla="*/ 96712 h 1215166"/>
              <a:gd name="connsiteX123" fmla="*/ 800506 w 850723"/>
              <a:gd name="connsiteY123" fmla="*/ 91269 h 1215166"/>
              <a:gd name="connsiteX124" fmla="*/ 846770 w 850723"/>
              <a:gd name="connsiteY124" fmla="*/ 93991 h 1215166"/>
              <a:gd name="connsiteX125" fmla="*/ 835885 w 850723"/>
              <a:gd name="connsiteY125" fmla="*/ 99434 h 1215166"/>
              <a:gd name="connsiteX126" fmla="*/ 827720 w 850723"/>
              <a:gd name="connsiteY126" fmla="*/ 107598 h 1215166"/>
              <a:gd name="connsiteX127" fmla="*/ 811392 w 850723"/>
              <a:gd name="connsiteY127" fmla="*/ 118484 h 1215166"/>
              <a:gd name="connsiteX128" fmla="*/ 792342 w 850723"/>
              <a:gd name="connsiteY128" fmla="*/ 129369 h 1215166"/>
              <a:gd name="connsiteX129" fmla="*/ 781456 w 850723"/>
              <a:gd name="connsiteY129" fmla="*/ 132091 h 1215166"/>
              <a:gd name="connsiteX130" fmla="*/ 770570 w 850723"/>
              <a:gd name="connsiteY130" fmla="*/ 137534 h 1215166"/>
              <a:gd name="connsiteX131" fmla="*/ 762406 w 850723"/>
              <a:gd name="connsiteY131" fmla="*/ 140255 h 1215166"/>
              <a:gd name="connsiteX132" fmla="*/ 740635 w 850723"/>
              <a:gd name="connsiteY132" fmla="*/ 148419 h 1215166"/>
              <a:gd name="connsiteX133" fmla="*/ 716142 w 850723"/>
              <a:gd name="connsiteY133" fmla="*/ 162026 h 1215166"/>
              <a:gd name="connsiteX134" fmla="*/ 699813 w 850723"/>
              <a:gd name="connsiteY134" fmla="*/ 170191 h 1215166"/>
              <a:gd name="connsiteX135" fmla="*/ 680763 w 850723"/>
              <a:gd name="connsiteY135" fmla="*/ 178355 h 1215166"/>
              <a:gd name="connsiteX136" fmla="*/ 672599 w 850723"/>
              <a:gd name="connsiteY136" fmla="*/ 183798 h 1215166"/>
              <a:gd name="connsiteX137" fmla="*/ 664435 w 850723"/>
              <a:gd name="connsiteY137" fmla="*/ 186519 h 1215166"/>
              <a:gd name="connsiteX138" fmla="*/ 653549 w 850723"/>
              <a:gd name="connsiteY138" fmla="*/ 191962 h 1215166"/>
              <a:gd name="connsiteX139" fmla="*/ 637220 w 850723"/>
              <a:gd name="connsiteY139" fmla="*/ 200126 h 1215166"/>
              <a:gd name="connsiteX140" fmla="*/ 629056 w 850723"/>
              <a:gd name="connsiteY140" fmla="*/ 205569 h 1215166"/>
              <a:gd name="connsiteX141" fmla="*/ 620892 w 850723"/>
              <a:gd name="connsiteY141" fmla="*/ 213734 h 1215166"/>
              <a:gd name="connsiteX142" fmla="*/ 612728 w 850723"/>
              <a:gd name="connsiteY142" fmla="*/ 216455 h 1215166"/>
              <a:gd name="connsiteX143" fmla="*/ 604563 w 850723"/>
              <a:gd name="connsiteY143" fmla="*/ 224619 h 1215166"/>
              <a:gd name="connsiteX144" fmla="*/ 585513 w 850723"/>
              <a:gd name="connsiteY144" fmla="*/ 235505 h 1215166"/>
              <a:gd name="connsiteX145" fmla="*/ 566463 w 850723"/>
              <a:gd name="connsiteY145" fmla="*/ 249112 h 1215166"/>
              <a:gd name="connsiteX146" fmla="*/ 561020 w 850723"/>
              <a:gd name="connsiteY146" fmla="*/ 257276 h 1215166"/>
              <a:gd name="connsiteX147" fmla="*/ 541970 w 850723"/>
              <a:gd name="connsiteY147" fmla="*/ 268162 h 1215166"/>
              <a:gd name="connsiteX148" fmla="*/ 501149 w 850723"/>
              <a:gd name="connsiteY148" fmla="*/ 306262 h 1215166"/>
              <a:gd name="connsiteX149" fmla="*/ 484820 w 850723"/>
              <a:gd name="connsiteY149" fmla="*/ 322591 h 1215166"/>
              <a:gd name="connsiteX150" fmla="*/ 476656 w 850723"/>
              <a:gd name="connsiteY150" fmla="*/ 330755 h 1215166"/>
              <a:gd name="connsiteX151" fmla="*/ 446720 w 850723"/>
              <a:gd name="connsiteY151" fmla="*/ 366134 h 1215166"/>
              <a:gd name="connsiteX152" fmla="*/ 430392 w 850723"/>
              <a:gd name="connsiteY152" fmla="*/ 390626 h 1215166"/>
              <a:gd name="connsiteX153" fmla="*/ 405899 w 850723"/>
              <a:gd name="connsiteY153" fmla="*/ 426005 h 1215166"/>
              <a:gd name="connsiteX154" fmla="*/ 395013 w 850723"/>
              <a:gd name="connsiteY154" fmla="*/ 442334 h 1215166"/>
              <a:gd name="connsiteX155" fmla="*/ 370520 w 850723"/>
              <a:gd name="connsiteY155" fmla="*/ 477712 h 1215166"/>
              <a:gd name="connsiteX156" fmla="*/ 367799 w 850723"/>
              <a:gd name="connsiteY156" fmla="*/ 485876 h 1215166"/>
              <a:gd name="connsiteX157" fmla="*/ 362356 w 850723"/>
              <a:gd name="connsiteY157" fmla="*/ 494041 h 1215166"/>
              <a:gd name="connsiteX158" fmla="*/ 354192 w 850723"/>
              <a:gd name="connsiteY158" fmla="*/ 510369 h 1215166"/>
              <a:gd name="connsiteX159" fmla="*/ 343306 w 850723"/>
              <a:gd name="connsiteY159" fmla="*/ 529419 h 1215166"/>
              <a:gd name="connsiteX160" fmla="*/ 335142 w 850723"/>
              <a:gd name="connsiteY160" fmla="*/ 545748 h 1215166"/>
              <a:gd name="connsiteX161" fmla="*/ 324256 w 850723"/>
              <a:gd name="connsiteY161" fmla="*/ 562076 h 1215166"/>
              <a:gd name="connsiteX162" fmla="*/ 316092 w 850723"/>
              <a:gd name="connsiteY162" fmla="*/ 581126 h 1215166"/>
              <a:gd name="connsiteX163" fmla="*/ 305206 w 850723"/>
              <a:gd name="connsiteY163" fmla="*/ 605619 h 1215166"/>
              <a:gd name="connsiteX164" fmla="*/ 302485 w 850723"/>
              <a:gd name="connsiteY164" fmla="*/ 613784 h 1215166"/>
              <a:gd name="connsiteX165" fmla="*/ 297042 w 850723"/>
              <a:gd name="connsiteY165" fmla="*/ 624669 h 1215166"/>
              <a:gd name="connsiteX166" fmla="*/ 286156 w 850723"/>
              <a:gd name="connsiteY166" fmla="*/ 649162 h 1215166"/>
              <a:gd name="connsiteX167" fmla="*/ 283435 w 850723"/>
              <a:gd name="connsiteY167" fmla="*/ 657326 h 1215166"/>
              <a:gd name="connsiteX168" fmla="*/ 277992 w 850723"/>
              <a:gd name="connsiteY168" fmla="*/ 668212 h 1215166"/>
              <a:gd name="connsiteX169" fmla="*/ 275270 w 850723"/>
              <a:gd name="connsiteY169" fmla="*/ 679098 h 1215166"/>
              <a:gd name="connsiteX170" fmla="*/ 269828 w 850723"/>
              <a:gd name="connsiteY170" fmla="*/ 687262 h 1215166"/>
              <a:gd name="connsiteX171" fmla="*/ 261663 w 850723"/>
              <a:gd name="connsiteY171" fmla="*/ 703591 h 1215166"/>
              <a:gd name="connsiteX172" fmla="*/ 256220 w 850723"/>
              <a:gd name="connsiteY172" fmla="*/ 719919 h 1215166"/>
              <a:gd name="connsiteX173" fmla="*/ 245335 w 850723"/>
              <a:gd name="connsiteY173" fmla="*/ 741691 h 1215166"/>
              <a:gd name="connsiteX174" fmla="*/ 234449 w 850723"/>
              <a:gd name="connsiteY174" fmla="*/ 768905 h 1215166"/>
              <a:gd name="connsiteX175" fmla="*/ 231728 w 850723"/>
              <a:gd name="connsiteY175" fmla="*/ 779791 h 1215166"/>
              <a:gd name="connsiteX176" fmla="*/ 226285 w 850723"/>
              <a:gd name="connsiteY176" fmla="*/ 790676 h 1215166"/>
              <a:gd name="connsiteX177" fmla="*/ 223563 w 850723"/>
              <a:gd name="connsiteY177" fmla="*/ 807005 h 1215166"/>
              <a:gd name="connsiteX178" fmla="*/ 218120 w 850723"/>
              <a:gd name="connsiteY178" fmla="*/ 842384 h 1215166"/>
              <a:gd name="connsiteX179" fmla="*/ 215399 w 850723"/>
              <a:gd name="connsiteY179" fmla="*/ 853269 h 1215166"/>
              <a:gd name="connsiteX180" fmla="*/ 212678 w 850723"/>
              <a:gd name="connsiteY180" fmla="*/ 875041 h 1215166"/>
              <a:gd name="connsiteX181" fmla="*/ 207235 w 850723"/>
              <a:gd name="connsiteY181" fmla="*/ 894091 h 1215166"/>
              <a:gd name="connsiteX182" fmla="*/ 204513 w 850723"/>
              <a:gd name="connsiteY182" fmla="*/ 907698 h 1215166"/>
              <a:gd name="connsiteX183" fmla="*/ 201792 w 850723"/>
              <a:gd name="connsiteY183" fmla="*/ 932191 h 1215166"/>
              <a:gd name="connsiteX184" fmla="*/ 199070 w 850723"/>
              <a:gd name="connsiteY184" fmla="*/ 945798 h 1215166"/>
              <a:gd name="connsiteX185" fmla="*/ 196349 w 850723"/>
              <a:gd name="connsiteY185" fmla="*/ 962126 h 1215166"/>
              <a:gd name="connsiteX186" fmla="*/ 193628 w 850723"/>
              <a:gd name="connsiteY186" fmla="*/ 1002948 h 1215166"/>
              <a:gd name="connsiteX187" fmla="*/ 188185 w 850723"/>
              <a:gd name="connsiteY187" fmla="*/ 1043769 h 1215166"/>
              <a:gd name="connsiteX188" fmla="*/ 185463 w 850723"/>
              <a:gd name="connsiteY188" fmla="*/ 1081869 h 1215166"/>
              <a:gd name="connsiteX189" fmla="*/ 182742 w 850723"/>
              <a:gd name="connsiteY189" fmla="*/ 1163512 h 1215166"/>
              <a:gd name="connsiteX190" fmla="*/ 177299 w 850723"/>
              <a:gd name="connsiteY190" fmla="*/ 1185284 h 1215166"/>
              <a:gd name="connsiteX191" fmla="*/ 174578 w 850723"/>
              <a:gd name="connsiteY191" fmla="*/ 1196169 h 1215166"/>
              <a:gd name="connsiteX192" fmla="*/ 152806 w 850723"/>
              <a:gd name="connsiteY192" fmla="*/ 1198891 h 1215166"/>
              <a:gd name="connsiteX193" fmla="*/ 57556 w 850723"/>
              <a:gd name="connsiteY193" fmla="*/ 1198891 h 1215166"/>
              <a:gd name="connsiteX194" fmla="*/ 43949 w 850723"/>
              <a:gd name="connsiteY194" fmla="*/ 1201612 h 1215166"/>
              <a:gd name="connsiteX195" fmla="*/ 22178 w 850723"/>
              <a:gd name="connsiteY195" fmla="*/ 1204334 h 1215166"/>
              <a:gd name="connsiteX196" fmla="*/ 406 w 850723"/>
              <a:gd name="connsiteY196" fmla="*/ 1201612 h 1215166"/>
              <a:gd name="connsiteX197" fmla="*/ 8570 w 850723"/>
              <a:gd name="connsiteY197" fmla="*/ 1185284 h 1215166"/>
              <a:gd name="connsiteX0" fmla="*/ 8570 w 850723"/>
              <a:gd name="connsiteY0" fmla="*/ 1185284 h 1215166"/>
              <a:gd name="connsiteX1" fmla="*/ 14013 w 850723"/>
              <a:gd name="connsiteY1" fmla="*/ 1119969 h 1215166"/>
              <a:gd name="connsiteX2" fmla="*/ 16735 w 850723"/>
              <a:gd name="connsiteY2" fmla="*/ 1103641 h 1215166"/>
              <a:gd name="connsiteX3" fmla="*/ 19456 w 850723"/>
              <a:gd name="connsiteY3" fmla="*/ 1076426 h 1215166"/>
              <a:gd name="connsiteX4" fmla="*/ 24899 w 850723"/>
              <a:gd name="connsiteY4" fmla="*/ 1049212 h 1215166"/>
              <a:gd name="connsiteX5" fmla="*/ 27620 w 850723"/>
              <a:gd name="connsiteY5" fmla="*/ 1013834 h 1215166"/>
              <a:gd name="connsiteX6" fmla="*/ 30342 w 850723"/>
              <a:gd name="connsiteY6" fmla="*/ 992062 h 1215166"/>
              <a:gd name="connsiteX7" fmla="*/ 35785 w 850723"/>
              <a:gd name="connsiteY7" fmla="*/ 896812 h 1215166"/>
              <a:gd name="connsiteX8" fmla="*/ 38506 w 850723"/>
              <a:gd name="connsiteY8" fmla="*/ 883205 h 1215166"/>
              <a:gd name="connsiteX9" fmla="*/ 41228 w 850723"/>
              <a:gd name="connsiteY9" fmla="*/ 847826 h 1215166"/>
              <a:gd name="connsiteX10" fmla="*/ 43949 w 850723"/>
              <a:gd name="connsiteY10" fmla="*/ 836941 h 1215166"/>
              <a:gd name="connsiteX11" fmla="*/ 49392 w 850723"/>
              <a:gd name="connsiteY11" fmla="*/ 807005 h 1215166"/>
              <a:gd name="connsiteX12" fmla="*/ 54835 w 850723"/>
              <a:gd name="connsiteY12" fmla="*/ 785234 h 1215166"/>
              <a:gd name="connsiteX13" fmla="*/ 62999 w 850723"/>
              <a:gd name="connsiteY13" fmla="*/ 747134 h 1215166"/>
              <a:gd name="connsiteX14" fmla="*/ 65720 w 850723"/>
              <a:gd name="connsiteY14" fmla="*/ 736248 h 1215166"/>
              <a:gd name="connsiteX15" fmla="*/ 73885 w 850723"/>
              <a:gd name="connsiteY15" fmla="*/ 719919 h 1215166"/>
              <a:gd name="connsiteX16" fmla="*/ 79328 w 850723"/>
              <a:gd name="connsiteY16" fmla="*/ 692705 h 1215166"/>
              <a:gd name="connsiteX17" fmla="*/ 90213 w 850723"/>
              <a:gd name="connsiteY17" fmla="*/ 654605 h 1215166"/>
              <a:gd name="connsiteX18" fmla="*/ 95656 w 850723"/>
              <a:gd name="connsiteY18" fmla="*/ 627391 h 1215166"/>
              <a:gd name="connsiteX19" fmla="*/ 98378 w 850723"/>
              <a:gd name="connsiteY19" fmla="*/ 619226 h 1215166"/>
              <a:gd name="connsiteX20" fmla="*/ 106542 w 850723"/>
              <a:gd name="connsiteY20" fmla="*/ 602898 h 1215166"/>
              <a:gd name="connsiteX21" fmla="*/ 109263 w 850723"/>
              <a:gd name="connsiteY21" fmla="*/ 592012 h 1215166"/>
              <a:gd name="connsiteX22" fmla="*/ 114706 w 850723"/>
              <a:gd name="connsiteY22" fmla="*/ 575684 h 1215166"/>
              <a:gd name="connsiteX23" fmla="*/ 120149 w 850723"/>
              <a:gd name="connsiteY23" fmla="*/ 556634 h 1215166"/>
              <a:gd name="connsiteX24" fmla="*/ 125592 w 850723"/>
              <a:gd name="connsiteY24" fmla="*/ 548469 h 1215166"/>
              <a:gd name="connsiteX25" fmla="*/ 131035 w 850723"/>
              <a:gd name="connsiteY25" fmla="*/ 521255 h 1215166"/>
              <a:gd name="connsiteX26" fmla="*/ 136478 w 850723"/>
              <a:gd name="connsiteY26" fmla="*/ 504926 h 1215166"/>
              <a:gd name="connsiteX27" fmla="*/ 141920 w 850723"/>
              <a:gd name="connsiteY27" fmla="*/ 494041 h 1215166"/>
              <a:gd name="connsiteX28" fmla="*/ 147363 w 850723"/>
              <a:gd name="connsiteY28" fmla="*/ 477712 h 1215166"/>
              <a:gd name="connsiteX29" fmla="*/ 158249 w 850723"/>
              <a:gd name="connsiteY29" fmla="*/ 453219 h 1215166"/>
              <a:gd name="connsiteX30" fmla="*/ 171856 w 850723"/>
              <a:gd name="connsiteY30" fmla="*/ 428726 h 1215166"/>
              <a:gd name="connsiteX31" fmla="*/ 177299 w 850723"/>
              <a:gd name="connsiteY31" fmla="*/ 420562 h 1215166"/>
              <a:gd name="connsiteX32" fmla="*/ 182742 w 850723"/>
              <a:gd name="connsiteY32" fmla="*/ 404234 h 1215166"/>
              <a:gd name="connsiteX33" fmla="*/ 201792 w 850723"/>
              <a:gd name="connsiteY33" fmla="*/ 377019 h 1215166"/>
              <a:gd name="connsiteX34" fmla="*/ 207235 w 850723"/>
              <a:gd name="connsiteY34" fmla="*/ 366134 h 1215166"/>
              <a:gd name="connsiteX35" fmla="*/ 215399 w 850723"/>
              <a:gd name="connsiteY35" fmla="*/ 357969 h 1215166"/>
              <a:gd name="connsiteX36" fmla="*/ 220842 w 850723"/>
              <a:gd name="connsiteY36" fmla="*/ 349805 h 1215166"/>
              <a:gd name="connsiteX37" fmla="*/ 229006 w 850723"/>
              <a:gd name="connsiteY37" fmla="*/ 341641 h 1215166"/>
              <a:gd name="connsiteX38" fmla="*/ 239892 w 850723"/>
              <a:gd name="connsiteY38" fmla="*/ 325312 h 1215166"/>
              <a:gd name="connsiteX39" fmla="*/ 245335 w 850723"/>
              <a:gd name="connsiteY39" fmla="*/ 317148 h 1215166"/>
              <a:gd name="connsiteX40" fmla="*/ 253499 w 850723"/>
              <a:gd name="connsiteY40" fmla="*/ 308984 h 1215166"/>
              <a:gd name="connsiteX41" fmla="*/ 264385 w 850723"/>
              <a:gd name="connsiteY41" fmla="*/ 292655 h 1215166"/>
              <a:gd name="connsiteX42" fmla="*/ 269828 w 850723"/>
              <a:gd name="connsiteY42" fmla="*/ 284491 h 1215166"/>
              <a:gd name="connsiteX43" fmla="*/ 275270 w 850723"/>
              <a:gd name="connsiteY43" fmla="*/ 276326 h 1215166"/>
              <a:gd name="connsiteX44" fmla="*/ 283435 w 850723"/>
              <a:gd name="connsiteY44" fmla="*/ 265441 h 1215166"/>
              <a:gd name="connsiteX45" fmla="*/ 291599 w 850723"/>
              <a:gd name="connsiteY45" fmla="*/ 259998 h 1215166"/>
              <a:gd name="connsiteX46" fmla="*/ 313370 w 850723"/>
              <a:gd name="connsiteY46" fmla="*/ 235505 h 1215166"/>
              <a:gd name="connsiteX47" fmla="*/ 321535 w 850723"/>
              <a:gd name="connsiteY47" fmla="*/ 227341 h 1215166"/>
              <a:gd name="connsiteX48" fmla="*/ 329699 w 850723"/>
              <a:gd name="connsiteY48" fmla="*/ 221898 h 1215166"/>
              <a:gd name="connsiteX49" fmla="*/ 337863 w 850723"/>
              <a:gd name="connsiteY49" fmla="*/ 213734 h 1215166"/>
              <a:gd name="connsiteX50" fmla="*/ 346028 w 850723"/>
              <a:gd name="connsiteY50" fmla="*/ 208291 h 1215166"/>
              <a:gd name="connsiteX51" fmla="*/ 354192 w 850723"/>
              <a:gd name="connsiteY51" fmla="*/ 200126 h 1215166"/>
              <a:gd name="connsiteX52" fmla="*/ 362356 w 850723"/>
              <a:gd name="connsiteY52" fmla="*/ 197405 h 1215166"/>
              <a:gd name="connsiteX53" fmla="*/ 370520 w 850723"/>
              <a:gd name="connsiteY53" fmla="*/ 191962 h 1215166"/>
              <a:gd name="connsiteX54" fmla="*/ 378685 w 850723"/>
              <a:gd name="connsiteY54" fmla="*/ 183798 h 1215166"/>
              <a:gd name="connsiteX55" fmla="*/ 405899 w 850723"/>
              <a:gd name="connsiteY55" fmla="*/ 167469 h 1215166"/>
              <a:gd name="connsiteX56" fmla="*/ 414063 w 850723"/>
              <a:gd name="connsiteY56" fmla="*/ 159305 h 1215166"/>
              <a:gd name="connsiteX57" fmla="*/ 422228 w 850723"/>
              <a:gd name="connsiteY57" fmla="*/ 153862 h 1215166"/>
              <a:gd name="connsiteX58" fmla="*/ 433113 w 850723"/>
              <a:gd name="connsiteY58" fmla="*/ 145698 h 1215166"/>
              <a:gd name="connsiteX59" fmla="*/ 449442 w 850723"/>
              <a:gd name="connsiteY59" fmla="*/ 134812 h 1215166"/>
              <a:gd name="connsiteX60" fmla="*/ 457606 w 850723"/>
              <a:gd name="connsiteY60" fmla="*/ 129369 h 1215166"/>
              <a:gd name="connsiteX61" fmla="*/ 465770 w 850723"/>
              <a:gd name="connsiteY61" fmla="*/ 126648 h 1215166"/>
              <a:gd name="connsiteX62" fmla="*/ 484820 w 850723"/>
              <a:gd name="connsiteY62" fmla="*/ 113041 h 1215166"/>
              <a:gd name="connsiteX63" fmla="*/ 492985 w 850723"/>
              <a:gd name="connsiteY63" fmla="*/ 107598 h 1215166"/>
              <a:gd name="connsiteX64" fmla="*/ 512035 w 850723"/>
              <a:gd name="connsiteY64" fmla="*/ 99434 h 1215166"/>
              <a:gd name="connsiteX65" fmla="*/ 531085 w 850723"/>
              <a:gd name="connsiteY65" fmla="*/ 88548 h 1215166"/>
              <a:gd name="connsiteX66" fmla="*/ 547413 w 850723"/>
              <a:gd name="connsiteY66" fmla="*/ 83105 h 1215166"/>
              <a:gd name="connsiteX67" fmla="*/ 563742 w 850723"/>
              <a:gd name="connsiteY67" fmla="*/ 74941 h 1215166"/>
              <a:gd name="connsiteX68" fmla="*/ 571906 w 850723"/>
              <a:gd name="connsiteY68" fmla="*/ 69498 h 1215166"/>
              <a:gd name="connsiteX69" fmla="*/ 588235 w 850723"/>
              <a:gd name="connsiteY69" fmla="*/ 64055 h 1215166"/>
              <a:gd name="connsiteX70" fmla="*/ 607285 w 850723"/>
              <a:gd name="connsiteY70" fmla="*/ 53169 h 1215166"/>
              <a:gd name="connsiteX71" fmla="*/ 615449 w 850723"/>
              <a:gd name="connsiteY71" fmla="*/ 50448 h 1215166"/>
              <a:gd name="connsiteX72" fmla="*/ 631778 w 850723"/>
              <a:gd name="connsiteY72" fmla="*/ 42284 h 1215166"/>
              <a:gd name="connsiteX73" fmla="*/ 639942 w 850723"/>
              <a:gd name="connsiteY73" fmla="*/ 36841 h 1215166"/>
              <a:gd name="connsiteX74" fmla="*/ 650828 w 850723"/>
              <a:gd name="connsiteY74" fmla="*/ 34119 h 1215166"/>
              <a:gd name="connsiteX75" fmla="*/ 658992 w 850723"/>
              <a:gd name="connsiteY75" fmla="*/ 31398 h 1215166"/>
              <a:gd name="connsiteX76" fmla="*/ 678042 w 850723"/>
              <a:gd name="connsiteY76" fmla="*/ 23234 h 1215166"/>
              <a:gd name="connsiteX77" fmla="*/ 686206 w 850723"/>
              <a:gd name="connsiteY77" fmla="*/ 17791 h 1215166"/>
              <a:gd name="connsiteX78" fmla="*/ 697092 w 850723"/>
              <a:gd name="connsiteY78" fmla="*/ 15069 h 1215166"/>
              <a:gd name="connsiteX79" fmla="*/ 713420 w 850723"/>
              <a:gd name="connsiteY79" fmla="*/ 9626 h 1215166"/>
              <a:gd name="connsiteX80" fmla="*/ 721585 w 850723"/>
              <a:gd name="connsiteY80" fmla="*/ 6905 h 1215166"/>
              <a:gd name="connsiteX81" fmla="*/ 729749 w 850723"/>
              <a:gd name="connsiteY81" fmla="*/ 1462 h 1215166"/>
              <a:gd name="connsiteX82" fmla="*/ 727028 w 850723"/>
              <a:gd name="connsiteY82" fmla="*/ 9626 h 1215166"/>
              <a:gd name="connsiteX83" fmla="*/ 718863 w 850723"/>
              <a:gd name="connsiteY83" fmla="*/ 12348 h 1215166"/>
              <a:gd name="connsiteX84" fmla="*/ 707978 w 850723"/>
              <a:gd name="connsiteY84" fmla="*/ 20512 h 1215166"/>
              <a:gd name="connsiteX85" fmla="*/ 691649 w 850723"/>
              <a:gd name="connsiteY85" fmla="*/ 36841 h 1215166"/>
              <a:gd name="connsiteX86" fmla="*/ 707978 w 850723"/>
              <a:gd name="connsiteY86" fmla="*/ 31398 h 1215166"/>
              <a:gd name="connsiteX87" fmla="*/ 718863 w 850723"/>
              <a:gd name="connsiteY87" fmla="*/ 25955 h 1215166"/>
              <a:gd name="connsiteX88" fmla="*/ 735192 w 850723"/>
              <a:gd name="connsiteY88" fmla="*/ 20512 h 1215166"/>
              <a:gd name="connsiteX89" fmla="*/ 756963 w 850723"/>
              <a:gd name="connsiteY89" fmla="*/ 9626 h 1215166"/>
              <a:gd name="connsiteX90" fmla="*/ 751520 w 850723"/>
              <a:gd name="connsiteY90" fmla="*/ 17791 h 1215166"/>
              <a:gd name="connsiteX91" fmla="*/ 735192 w 850723"/>
              <a:gd name="connsiteY91" fmla="*/ 28676 h 1215166"/>
              <a:gd name="connsiteX92" fmla="*/ 724306 w 850723"/>
              <a:gd name="connsiteY92" fmla="*/ 36841 h 1215166"/>
              <a:gd name="connsiteX93" fmla="*/ 707978 w 850723"/>
              <a:gd name="connsiteY93" fmla="*/ 50448 h 1215166"/>
              <a:gd name="connsiteX94" fmla="*/ 702535 w 850723"/>
              <a:gd name="connsiteY94" fmla="*/ 58612 h 1215166"/>
              <a:gd name="connsiteX95" fmla="*/ 699813 w 850723"/>
              <a:gd name="connsiteY95" fmla="*/ 66776 h 1215166"/>
              <a:gd name="connsiteX96" fmla="*/ 713420 w 850723"/>
              <a:gd name="connsiteY96" fmla="*/ 61334 h 1215166"/>
              <a:gd name="connsiteX97" fmla="*/ 729749 w 850723"/>
              <a:gd name="connsiteY97" fmla="*/ 55891 h 1215166"/>
              <a:gd name="connsiteX98" fmla="*/ 751520 w 850723"/>
              <a:gd name="connsiteY98" fmla="*/ 50448 h 1215166"/>
              <a:gd name="connsiteX99" fmla="*/ 767849 w 850723"/>
              <a:gd name="connsiteY99" fmla="*/ 45005 h 1215166"/>
              <a:gd name="connsiteX100" fmla="*/ 776013 w 850723"/>
              <a:gd name="connsiteY100" fmla="*/ 42284 h 1215166"/>
              <a:gd name="connsiteX101" fmla="*/ 762406 w 850723"/>
              <a:gd name="connsiteY101" fmla="*/ 53169 h 1215166"/>
              <a:gd name="connsiteX102" fmla="*/ 737913 w 850723"/>
              <a:gd name="connsiteY102" fmla="*/ 66776 h 1215166"/>
              <a:gd name="connsiteX103" fmla="*/ 710699 w 850723"/>
              <a:gd name="connsiteY103" fmla="*/ 83105 h 1215166"/>
              <a:gd name="connsiteX104" fmla="*/ 702535 w 850723"/>
              <a:gd name="connsiteY104" fmla="*/ 88548 h 1215166"/>
              <a:gd name="connsiteX105" fmla="*/ 724306 w 850723"/>
              <a:gd name="connsiteY105" fmla="*/ 83105 h 1215166"/>
              <a:gd name="connsiteX106" fmla="*/ 735192 w 850723"/>
              <a:gd name="connsiteY106" fmla="*/ 80384 h 1215166"/>
              <a:gd name="connsiteX107" fmla="*/ 751520 w 850723"/>
              <a:gd name="connsiteY107" fmla="*/ 74941 h 1215166"/>
              <a:gd name="connsiteX108" fmla="*/ 759685 w 850723"/>
              <a:gd name="connsiteY108" fmla="*/ 72219 h 1215166"/>
              <a:gd name="connsiteX109" fmla="*/ 770570 w 850723"/>
              <a:gd name="connsiteY109" fmla="*/ 69498 h 1215166"/>
              <a:gd name="connsiteX110" fmla="*/ 778735 w 850723"/>
              <a:gd name="connsiteY110" fmla="*/ 66776 h 1215166"/>
              <a:gd name="connsiteX111" fmla="*/ 800506 w 850723"/>
              <a:gd name="connsiteY111" fmla="*/ 61334 h 1215166"/>
              <a:gd name="connsiteX112" fmla="*/ 792342 w 850723"/>
              <a:gd name="connsiteY112" fmla="*/ 64055 h 1215166"/>
              <a:gd name="connsiteX113" fmla="*/ 786899 w 850723"/>
              <a:gd name="connsiteY113" fmla="*/ 72219 h 1215166"/>
              <a:gd name="connsiteX114" fmla="*/ 754242 w 850723"/>
              <a:gd name="connsiteY114" fmla="*/ 93991 h 1215166"/>
              <a:gd name="connsiteX115" fmla="*/ 746078 w 850723"/>
              <a:gd name="connsiteY115" fmla="*/ 96712 h 1215166"/>
              <a:gd name="connsiteX116" fmla="*/ 729749 w 850723"/>
              <a:gd name="connsiteY116" fmla="*/ 113041 h 1215166"/>
              <a:gd name="connsiteX117" fmla="*/ 721585 w 850723"/>
              <a:gd name="connsiteY117" fmla="*/ 118484 h 1215166"/>
              <a:gd name="connsiteX118" fmla="*/ 732470 w 850723"/>
              <a:gd name="connsiteY118" fmla="*/ 115762 h 1215166"/>
              <a:gd name="connsiteX119" fmla="*/ 751520 w 850723"/>
              <a:gd name="connsiteY119" fmla="*/ 107598 h 1215166"/>
              <a:gd name="connsiteX120" fmla="*/ 759685 w 850723"/>
              <a:gd name="connsiteY120" fmla="*/ 102155 h 1215166"/>
              <a:gd name="connsiteX121" fmla="*/ 773292 w 850723"/>
              <a:gd name="connsiteY121" fmla="*/ 99434 h 1215166"/>
              <a:gd name="connsiteX122" fmla="*/ 781456 w 850723"/>
              <a:gd name="connsiteY122" fmla="*/ 96712 h 1215166"/>
              <a:gd name="connsiteX123" fmla="*/ 800506 w 850723"/>
              <a:gd name="connsiteY123" fmla="*/ 91269 h 1215166"/>
              <a:gd name="connsiteX124" fmla="*/ 846770 w 850723"/>
              <a:gd name="connsiteY124" fmla="*/ 93991 h 1215166"/>
              <a:gd name="connsiteX125" fmla="*/ 835885 w 850723"/>
              <a:gd name="connsiteY125" fmla="*/ 99434 h 1215166"/>
              <a:gd name="connsiteX126" fmla="*/ 827720 w 850723"/>
              <a:gd name="connsiteY126" fmla="*/ 107598 h 1215166"/>
              <a:gd name="connsiteX127" fmla="*/ 811392 w 850723"/>
              <a:gd name="connsiteY127" fmla="*/ 118484 h 1215166"/>
              <a:gd name="connsiteX128" fmla="*/ 792342 w 850723"/>
              <a:gd name="connsiteY128" fmla="*/ 129369 h 1215166"/>
              <a:gd name="connsiteX129" fmla="*/ 781456 w 850723"/>
              <a:gd name="connsiteY129" fmla="*/ 132091 h 1215166"/>
              <a:gd name="connsiteX130" fmla="*/ 770570 w 850723"/>
              <a:gd name="connsiteY130" fmla="*/ 137534 h 1215166"/>
              <a:gd name="connsiteX131" fmla="*/ 762406 w 850723"/>
              <a:gd name="connsiteY131" fmla="*/ 140255 h 1215166"/>
              <a:gd name="connsiteX132" fmla="*/ 740635 w 850723"/>
              <a:gd name="connsiteY132" fmla="*/ 148419 h 1215166"/>
              <a:gd name="connsiteX133" fmla="*/ 716142 w 850723"/>
              <a:gd name="connsiteY133" fmla="*/ 162026 h 1215166"/>
              <a:gd name="connsiteX134" fmla="*/ 699813 w 850723"/>
              <a:gd name="connsiteY134" fmla="*/ 170191 h 1215166"/>
              <a:gd name="connsiteX135" fmla="*/ 680763 w 850723"/>
              <a:gd name="connsiteY135" fmla="*/ 178355 h 1215166"/>
              <a:gd name="connsiteX136" fmla="*/ 672599 w 850723"/>
              <a:gd name="connsiteY136" fmla="*/ 183798 h 1215166"/>
              <a:gd name="connsiteX137" fmla="*/ 664435 w 850723"/>
              <a:gd name="connsiteY137" fmla="*/ 186519 h 1215166"/>
              <a:gd name="connsiteX138" fmla="*/ 653549 w 850723"/>
              <a:gd name="connsiteY138" fmla="*/ 191962 h 1215166"/>
              <a:gd name="connsiteX139" fmla="*/ 637220 w 850723"/>
              <a:gd name="connsiteY139" fmla="*/ 200126 h 1215166"/>
              <a:gd name="connsiteX140" fmla="*/ 629056 w 850723"/>
              <a:gd name="connsiteY140" fmla="*/ 205569 h 1215166"/>
              <a:gd name="connsiteX141" fmla="*/ 620892 w 850723"/>
              <a:gd name="connsiteY141" fmla="*/ 213734 h 1215166"/>
              <a:gd name="connsiteX142" fmla="*/ 612728 w 850723"/>
              <a:gd name="connsiteY142" fmla="*/ 216455 h 1215166"/>
              <a:gd name="connsiteX143" fmla="*/ 604563 w 850723"/>
              <a:gd name="connsiteY143" fmla="*/ 224619 h 1215166"/>
              <a:gd name="connsiteX144" fmla="*/ 585513 w 850723"/>
              <a:gd name="connsiteY144" fmla="*/ 235505 h 1215166"/>
              <a:gd name="connsiteX145" fmla="*/ 566463 w 850723"/>
              <a:gd name="connsiteY145" fmla="*/ 249112 h 1215166"/>
              <a:gd name="connsiteX146" fmla="*/ 561020 w 850723"/>
              <a:gd name="connsiteY146" fmla="*/ 257276 h 1215166"/>
              <a:gd name="connsiteX147" fmla="*/ 541970 w 850723"/>
              <a:gd name="connsiteY147" fmla="*/ 268162 h 1215166"/>
              <a:gd name="connsiteX148" fmla="*/ 501149 w 850723"/>
              <a:gd name="connsiteY148" fmla="*/ 306262 h 1215166"/>
              <a:gd name="connsiteX149" fmla="*/ 484820 w 850723"/>
              <a:gd name="connsiteY149" fmla="*/ 322591 h 1215166"/>
              <a:gd name="connsiteX150" fmla="*/ 476656 w 850723"/>
              <a:gd name="connsiteY150" fmla="*/ 330755 h 1215166"/>
              <a:gd name="connsiteX151" fmla="*/ 446720 w 850723"/>
              <a:gd name="connsiteY151" fmla="*/ 366134 h 1215166"/>
              <a:gd name="connsiteX152" fmla="*/ 430392 w 850723"/>
              <a:gd name="connsiteY152" fmla="*/ 390626 h 1215166"/>
              <a:gd name="connsiteX153" fmla="*/ 405899 w 850723"/>
              <a:gd name="connsiteY153" fmla="*/ 426005 h 1215166"/>
              <a:gd name="connsiteX154" fmla="*/ 395013 w 850723"/>
              <a:gd name="connsiteY154" fmla="*/ 442334 h 1215166"/>
              <a:gd name="connsiteX155" fmla="*/ 370520 w 850723"/>
              <a:gd name="connsiteY155" fmla="*/ 477712 h 1215166"/>
              <a:gd name="connsiteX156" fmla="*/ 367799 w 850723"/>
              <a:gd name="connsiteY156" fmla="*/ 485876 h 1215166"/>
              <a:gd name="connsiteX157" fmla="*/ 354192 w 850723"/>
              <a:gd name="connsiteY157" fmla="*/ 510369 h 1215166"/>
              <a:gd name="connsiteX158" fmla="*/ 343306 w 850723"/>
              <a:gd name="connsiteY158" fmla="*/ 529419 h 1215166"/>
              <a:gd name="connsiteX159" fmla="*/ 335142 w 850723"/>
              <a:gd name="connsiteY159" fmla="*/ 545748 h 1215166"/>
              <a:gd name="connsiteX160" fmla="*/ 324256 w 850723"/>
              <a:gd name="connsiteY160" fmla="*/ 562076 h 1215166"/>
              <a:gd name="connsiteX161" fmla="*/ 316092 w 850723"/>
              <a:gd name="connsiteY161" fmla="*/ 581126 h 1215166"/>
              <a:gd name="connsiteX162" fmla="*/ 305206 w 850723"/>
              <a:gd name="connsiteY162" fmla="*/ 605619 h 1215166"/>
              <a:gd name="connsiteX163" fmla="*/ 302485 w 850723"/>
              <a:gd name="connsiteY163" fmla="*/ 613784 h 1215166"/>
              <a:gd name="connsiteX164" fmla="*/ 297042 w 850723"/>
              <a:gd name="connsiteY164" fmla="*/ 624669 h 1215166"/>
              <a:gd name="connsiteX165" fmla="*/ 286156 w 850723"/>
              <a:gd name="connsiteY165" fmla="*/ 649162 h 1215166"/>
              <a:gd name="connsiteX166" fmla="*/ 283435 w 850723"/>
              <a:gd name="connsiteY166" fmla="*/ 657326 h 1215166"/>
              <a:gd name="connsiteX167" fmla="*/ 277992 w 850723"/>
              <a:gd name="connsiteY167" fmla="*/ 668212 h 1215166"/>
              <a:gd name="connsiteX168" fmla="*/ 275270 w 850723"/>
              <a:gd name="connsiteY168" fmla="*/ 679098 h 1215166"/>
              <a:gd name="connsiteX169" fmla="*/ 269828 w 850723"/>
              <a:gd name="connsiteY169" fmla="*/ 687262 h 1215166"/>
              <a:gd name="connsiteX170" fmla="*/ 261663 w 850723"/>
              <a:gd name="connsiteY170" fmla="*/ 703591 h 1215166"/>
              <a:gd name="connsiteX171" fmla="*/ 256220 w 850723"/>
              <a:gd name="connsiteY171" fmla="*/ 719919 h 1215166"/>
              <a:gd name="connsiteX172" fmla="*/ 245335 w 850723"/>
              <a:gd name="connsiteY172" fmla="*/ 741691 h 1215166"/>
              <a:gd name="connsiteX173" fmla="*/ 234449 w 850723"/>
              <a:gd name="connsiteY173" fmla="*/ 768905 h 1215166"/>
              <a:gd name="connsiteX174" fmla="*/ 231728 w 850723"/>
              <a:gd name="connsiteY174" fmla="*/ 779791 h 1215166"/>
              <a:gd name="connsiteX175" fmla="*/ 226285 w 850723"/>
              <a:gd name="connsiteY175" fmla="*/ 790676 h 1215166"/>
              <a:gd name="connsiteX176" fmla="*/ 223563 w 850723"/>
              <a:gd name="connsiteY176" fmla="*/ 807005 h 1215166"/>
              <a:gd name="connsiteX177" fmla="*/ 218120 w 850723"/>
              <a:gd name="connsiteY177" fmla="*/ 842384 h 1215166"/>
              <a:gd name="connsiteX178" fmla="*/ 215399 w 850723"/>
              <a:gd name="connsiteY178" fmla="*/ 853269 h 1215166"/>
              <a:gd name="connsiteX179" fmla="*/ 212678 w 850723"/>
              <a:gd name="connsiteY179" fmla="*/ 875041 h 1215166"/>
              <a:gd name="connsiteX180" fmla="*/ 207235 w 850723"/>
              <a:gd name="connsiteY180" fmla="*/ 894091 h 1215166"/>
              <a:gd name="connsiteX181" fmla="*/ 204513 w 850723"/>
              <a:gd name="connsiteY181" fmla="*/ 907698 h 1215166"/>
              <a:gd name="connsiteX182" fmla="*/ 201792 w 850723"/>
              <a:gd name="connsiteY182" fmla="*/ 932191 h 1215166"/>
              <a:gd name="connsiteX183" fmla="*/ 199070 w 850723"/>
              <a:gd name="connsiteY183" fmla="*/ 945798 h 1215166"/>
              <a:gd name="connsiteX184" fmla="*/ 196349 w 850723"/>
              <a:gd name="connsiteY184" fmla="*/ 962126 h 1215166"/>
              <a:gd name="connsiteX185" fmla="*/ 193628 w 850723"/>
              <a:gd name="connsiteY185" fmla="*/ 1002948 h 1215166"/>
              <a:gd name="connsiteX186" fmla="*/ 188185 w 850723"/>
              <a:gd name="connsiteY186" fmla="*/ 1043769 h 1215166"/>
              <a:gd name="connsiteX187" fmla="*/ 185463 w 850723"/>
              <a:gd name="connsiteY187" fmla="*/ 1081869 h 1215166"/>
              <a:gd name="connsiteX188" fmla="*/ 182742 w 850723"/>
              <a:gd name="connsiteY188" fmla="*/ 1163512 h 1215166"/>
              <a:gd name="connsiteX189" fmla="*/ 177299 w 850723"/>
              <a:gd name="connsiteY189" fmla="*/ 1185284 h 1215166"/>
              <a:gd name="connsiteX190" fmla="*/ 174578 w 850723"/>
              <a:gd name="connsiteY190" fmla="*/ 1196169 h 1215166"/>
              <a:gd name="connsiteX191" fmla="*/ 152806 w 850723"/>
              <a:gd name="connsiteY191" fmla="*/ 1198891 h 1215166"/>
              <a:gd name="connsiteX192" fmla="*/ 57556 w 850723"/>
              <a:gd name="connsiteY192" fmla="*/ 1198891 h 1215166"/>
              <a:gd name="connsiteX193" fmla="*/ 43949 w 850723"/>
              <a:gd name="connsiteY193" fmla="*/ 1201612 h 1215166"/>
              <a:gd name="connsiteX194" fmla="*/ 22178 w 850723"/>
              <a:gd name="connsiteY194" fmla="*/ 1204334 h 1215166"/>
              <a:gd name="connsiteX195" fmla="*/ 406 w 850723"/>
              <a:gd name="connsiteY195" fmla="*/ 1201612 h 1215166"/>
              <a:gd name="connsiteX196" fmla="*/ 8570 w 850723"/>
              <a:gd name="connsiteY196" fmla="*/ 1185284 h 1215166"/>
              <a:gd name="connsiteX0" fmla="*/ 8570 w 850723"/>
              <a:gd name="connsiteY0" fmla="*/ 1185284 h 1215166"/>
              <a:gd name="connsiteX1" fmla="*/ 14013 w 850723"/>
              <a:gd name="connsiteY1" fmla="*/ 1119969 h 1215166"/>
              <a:gd name="connsiteX2" fmla="*/ 16735 w 850723"/>
              <a:gd name="connsiteY2" fmla="*/ 1103641 h 1215166"/>
              <a:gd name="connsiteX3" fmla="*/ 19456 w 850723"/>
              <a:gd name="connsiteY3" fmla="*/ 1076426 h 1215166"/>
              <a:gd name="connsiteX4" fmla="*/ 24899 w 850723"/>
              <a:gd name="connsiteY4" fmla="*/ 1049212 h 1215166"/>
              <a:gd name="connsiteX5" fmla="*/ 27620 w 850723"/>
              <a:gd name="connsiteY5" fmla="*/ 1013834 h 1215166"/>
              <a:gd name="connsiteX6" fmla="*/ 30342 w 850723"/>
              <a:gd name="connsiteY6" fmla="*/ 992062 h 1215166"/>
              <a:gd name="connsiteX7" fmla="*/ 35785 w 850723"/>
              <a:gd name="connsiteY7" fmla="*/ 896812 h 1215166"/>
              <a:gd name="connsiteX8" fmla="*/ 38506 w 850723"/>
              <a:gd name="connsiteY8" fmla="*/ 883205 h 1215166"/>
              <a:gd name="connsiteX9" fmla="*/ 41228 w 850723"/>
              <a:gd name="connsiteY9" fmla="*/ 847826 h 1215166"/>
              <a:gd name="connsiteX10" fmla="*/ 43949 w 850723"/>
              <a:gd name="connsiteY10" fmla="*/ 836941 h 1215166"/>
              <a:gd name="connsiteX11" fmla="*/ 49392 w 850723"/>
              <a:gd name="connsiteY11" fmla="*/ 807005 h 1215166"/>
              <a:gd name="connsiteX12" fmla="*/ 54835 w 850723"/>
              <a:gd name="connsiteY12" fmla="*/ 785234 h 1215166"/>
              <a:gd name="connsiteX13" fmla="*/ 62999 w 850723"/>
              <a:gd name="connsiteY13" fmla="*/ 747134 h 1215166"/>
              <a:gd name="connsiteX14" fmla="*/ 65720 w 850723"/>
              <a:gd name="connsiteY14" fmla="*/ 736248 h 1215166"/>
              <a:gd name="connsiteX15" fmla="*/ 73885 w 850723"/>
              <a:gd name="connsiteY15" fmla="*/ 719919 h 1215166"/>
              <a:gd name="connsiteX16" fmla="*/ 79328 w 850723"/>
              <a:gd name="connsiteY16" fmla="*/ 692705 h 1215166"/>
              <a:gd name="connsiteX17" fmla="*/ 90213 w 850723"/>
              <a:gd name="connsiteY17" fmla="*/ 654605 h 1215166"/>
              <a:gd name="connsiteX18" fmla="*/ 95656 w 850723"/>
              <a:gd name="connsiteY18" fmla="*/ 627391 h 1215166"/>
              <a:gd name="connsiteX19" fmla="*/ 98378 w 850723"/>
              <a:gd name="connsiteY19" fmla="*/ 619226 h 1215166"/>
              <a:gd name="connsiteX20" fmla="*/ 106542 w 850723"/>
              <a:gd name="connsiteY20" fmla="*/ 602898 h 1215166"/>
              <a:gd name="connsiteX21" fmla="*/ 109263 w 850723"/>
              <a:gd name="connsiteY21" fmla="*/ 592012 h 1215166"/>
              <a:gd name="connsiteX22" fmla="*/ 114706 w 850723"/>
              <a:gd name="connsiteY22" fmla="*/ 575684 h 1215166"/>
              <a:gd name="connsiteX23" fmla="*/ 120149 w 850723"/>
              <a:gd name="connsiteY23" fmla="*/ 556634 h 1215166"/>
              <a:gd name="connsiteX24" fmla="*/ 125592 w 850723"/>
              <a:gd name="connsiteY24" fmla="*/ 548469 h 1215166"/>
              <a:gd name="connsiteX25" fmla="*/ 131035 w 850723"/>
              <a:gd name="connsiteY25" fmla="*/ 521255 h 1215166"/>
              <a:gd name="connsiteX26" fmla="*/ 136478 w 850723"/>
              <a:gd name="connsiteY26" fmla="*/ 504926 h 1215166"/>
              <a:gd name="connsiteX27" fmla="*/ 141920 w 850723"/>
              <a:gd name="connsiteY27" fmla="*/ 494041 h 1215166"/>
              <a:gd name="connsiteX28" fmla="*/ 147363 w 850723"/>
              <a:gd name="connsiteY28" fmla="*/ 477712 h 1215166"/>
              <a:gd name="connsiteX29" fmla="*/ 158249 w 850723"/>
              <a:gd name="connsiteY29" fmla="*/ 453219 h 1215166"/>
              <a:gd name="connsiteX30" fmla="*/ 171856 w 850723"/>
              <a:gd name="connsiteY30" fmla="*/ 428726 h 1215166"/>
              <a:gd name="connsiteX31" fmla="*/ 177299 w 850723"/>
              <a:gd name="connsiteY31" fmla="*/ 420562 h 1215166"/>
              <a:gd name="connsiteX32" fmla="*/ 182742 w 850723"/>
              <a:gd name="connsiteY32" fmla="*/ 404234 h 1215166"/>
              <a:gd name="connsiteX33" fmla="*/ 201792 w 850723"/>
              <a:gd name="connsiteY33" fmla="*/ 377019 h 1215166"/>
              <a:gd name="connsiteX34" fmla="*/ 207235 w 850723"/>
              <a:gd name="connsiteY34" fmla="*/ 366134 h 1215166"/>
              <a:gd name="connsiteX35" fmla="*/ 215399 w 850723"/>
              <a:gd name="connsiteY35" fmla="*/ 357969 h 1215166"/>
              <a:gd name="connsiteX36" fmla="*/ 220842 w 850723"/>
              <a:gd name="connsiteY36" fmla="*/ 349805 h 1215166"/>
              <a:gd name="connsiteX37" fmla="*/ 229006 w 850723"/>
              <a:gd name="connsiteY37" fmla="*/ 341641 h 1215166"/>
              <a:gd name="connsiteX38" fmla="*/ 239892 w 850723"/>
              <a:gd name="connsiteY38" fmla="*/ 325312 h 1215166"/>
              <a:gd name="connsiteX39" fmla="*/ 245335 w 850723"/>
              <a:gd name="connsiteY39" fmla="*/ 317148 h 1215166"/>
              <a:gd name="connsiteX40" fmla="*/ 253499 w 850723"/>
              <a:gd name="connsiteY40" fmla="*/ 308984 h 1215166"/>
              <a:gd name="connsiteX41" fmla="*/ 264385 w 850723"/>
              <a:gd name="connsiteY41" fmla="*/ 292655 h 1215166"/>
              <a:gd name="connsiteX42" fmla="*/ 269828 w 850723"/>
              <a:gd name="connsiteY42" fmla="*/ 284491 h 1215166"/>
              <a:gd name="connsiteX43" fmla="*/ 275270 w 850723"/>
              <a:gd name="connsiteY43" fmla="*/ 276326 h 1215166"/>
              <a:gd name="connsiteX44" fmla="*/ 283435 w 850723"/>
              <a:gd name="connsiteY44" fmla="*/ 265441 h 1215166"/>
              <a:gd name="connsiteX45" fmla="*/ 291599 w 850723"/>
              <a:gd name="connsiteY45" fmla="*/ 259998 h 1215166"/>
              <a:gd name="connsiteX46" fmla="*/ 313370 w 850723"/>
              <a:gd name="connsiteY46" fmla="*/ 235505 h 1215166"/>
              <a:gd name="connsiteX47" fmla="*/ 321535 w 850723"/>
              <a:gd name="connsiteY47" fmla="*/ 227341 h 1215166"/>
              <a:gd name="connsiteX48" fmla="*/ 329699 w 850723"/>
              <a:gd name="connsiteY48" fmla="*/ 221898 h 1215166"/>
              <a:gd name="connsiteX49" fmla="*/ 337863 w 850723"/>
              <a:gd name="connsiteY49" fmla="*/ 213734 h 1215166"/>
              <a:gd name="connsiteX50" fmla="*/ 346028 w 850723"/>
              <a:gd name="connsiteY50" fmla="*/ 208291 h 1215166"/>
              <a:gd name="connsiteX51" fmla="*/ 354192 w 850723"/>
              <a:gd name="connsiteY51" fmla="*/ 200126 h 1215166"/>
              <a:gd name="connsiteX52" fmla="*/ 362356 w 850723"/>
              <a:gd name="connsiteY52" fmla="*/ 197405 h 1215166"/>
              <a:gd name="connsiteX53" fmla="*/ 370520 w 850723"/>
              <a:gd name="connsiteY53" fmla="*/ 191962 h 1215166"/>
              <a:gd name="connsiteX54" fmla="*/ 378685 w 850723"/>
              <a:gd name="connsiteY54" fmla="*/ 183798 h 1215166"/>
              <a:gd name="connsiteX55" fmla="*/ 405899 w 850723"/>
              <a:gd name="connsiteY55" fmla="*/ 167469 h 1215166"/>
              <a:gd name="connsiteX56" fmla="*/ 414063 w 850723"/>
              <a:gd name="connsiteY56" fmla="*/ 159305 h 1215166"/>
              <a:gd name="connsiteX57" fmla="*/ 422228 w 850723"/>
              <a:gd name="connsiteY57" fmla="*/ 153862 h 1215166"/>
              <a:gd name="connsiteX58" fmla="*/ 433113 w 850723"/>
              <a:gd name="connsiteY58" fmla="*/ 145698 h 1215166"/>
              <a:gd name="connsiteX59" fmla="*/ 449442 w 850723"/>
              <a:gd name="connsiteY59" fmla="*/ 134812 h 1215166"/>
              <a:gd name="connsiteX60" fmla="*/ 457606 w 850723"/>
              <a:gd name="connsiteY60" fmla="*/ 129369 h 1215166"/>
              <a:gd name="connsiteX61" fmla="*/ 465770 w 850723"/>
              <a:gd name="connsiteY61" fmla="*/ 126648 h 1215166"/>
              <a:gd name="connsiteX62" fmla="*/ 484820 w 850723"/>
              <a:gd name="connsiteY62" fmla="*/ 113041 h 1215166"/>
              <a:gd name="connsiteX63" fmla="*/ 492985 w 850723"/>
              <a:gd name="connsiteY63" fmla="*/ 107598 h 1215166"/>
              <a:gd name="connsiteX64" fmla="*/ 512035 w 850723"/>
              <a:gd name="connsiteY64" fmla="*/ 99434 h 1215166"/>
              <a:gd name="connsiteX65" fmla="*/ 531085 w 850723"/>
              <a:gd name="connsiteY65" fmla="*/ 88548 h 1215166"/>
              <a:gd name="connsiteX66" fmla="*/ 547413 w 850723"/>
              <a:gd name="connsiteY66" fmla="*/ 83105 h 1215166"/>
              <a:gd name="connsiteX67" fmla="*/ 563742 w 850723"/>
              <a:gd name="connsiteY67" fmla="*/ 74941 h 1215166"/>
              <a:gd name="connsiteX68" fmla="*/ 571906 w 850723"/>
              <a:gd name="connsiteY68" fmla="*/ 69498 h 1215166"/>
              <a:gd name="connsiteX69" fmla="*/ 588235 w 850723"/>
              <a:gd name="connsiteY69" fmla="*/ 64055 h 1215166"/>
              <a:gd name="connsiteX70" fmla="*/ 607285 w 850723"/>
              <a:gd name="connsiteY70" fmla="*/ 53169 h 1215166"/>
              <a:gd name="connsiteX71" fmla="*/ 615449 w 850723"/>
              <a:gd name="connsiteY71" fmla="*/ 50448 h 1215166"/>
              <a:gd name="connsiteX72" fmla="*/ 631778 w 850723"/>
              <a:gd name="connsiteY72" fmla="*/ 42284 h 1215166"/>
              <a:gd name="connsiteX73" fmla="*/ 639942 w 850723"/>
              <a:gd name="connsiteY73" fmla="*/ 36841 h 1215166"/>
              <a:gd name="connsiteX74" fmla="*/ 650828 w 850723"/>
              <a:gd name="connsiteY74" fmla="*/ 34119 h 1215166"/>
              <a:gd name="connsiteX75" fmla="*/ 658992 w 850723"/>
              <a:gd name="connsiteY75" fmla="*/ 31398 h 1215166"/>
              <a:gd name="connsiteX76" fmla="*/ 678042 w 850723"/>
              <a:gd name="connsiteY76" fmla="*/ 23234 h 1215166"/>
              <a:gd name="connsiteX77" fmla="*/ 686206 w 850723"/>
              <a:gd name="connsiteY77" fmla="*/ 17791 h 1215166"/>
              <a:gd name="connsiteX78" fmla="*/ 697092 w 850723"/>
              <a:gd name="connsiteY78" fmla="*/ 15069 h 1215166"/>
              <a:gd name="connsiteX79" fmla="*/ 713420 w 850723"/>
              <a:gd name="connsiteY79" fmla="*/ 9626 h 1215166"/>
              <a:gd name="connsiteX80" fmla="*/ 721585 w 850723"/>
              <a:gd name="connsiteY80" fmla="*/ 6905 h 1215166"/>
              <a:gd name="connsiteX81" fmla="*/ 729749 w 850723"/>
              <a:gd name="connsiteY81" fmla="*/ 1462 h 1215166"/>
              <a:gd name="connsiteX82" fmla="*/ 727028 w 850723"/>
              <a:gd name="connsiteY82" fmla="*/ 9626 h 1215166"/>
              <a:gd name="connsiteX83" fmla="*/ 718863 w 850723"/>
              <a:gd name="connsiteY83" fmla="*/ 12348 h 1215166"/>
              <a:gd name="connsiteX84" fmla="*/ 707978 w 850723"/>
              <a:gd name="connsiteY84" fmla="*/ 20512 h 1215166"/>
              <a:gd name="connsiteX85" fmla="*/ 691649 w 850723"/>
              <a:gd name="connsiteY85" fmla="*/ 36841 h 1215166"/>
              <a:gd name="connsiteX86" fmla="*/ 707978 w 850723"/>
              <a:gd name="connsiteY86" fmla="*/ 31398 h 1215166"/>
              <a:gd name="connsiteX87" fmla="*/ 718863 w 850723"/>
              <a:gd name="connsiteY87" fmla="*/ 25955 h 1215166"/>
              <a:gd name="connsiteX88" fmla="*/ 735192 w 850723"/>
              <a:gd name="connsiteY88" fmla="*/ 20512 h 1215166"/>
              <a:gd name="connsiteX89" fmla="*/ 756963 w 850723"/>
              <a:gd name="connsiteY89" fmla="*/ 9626 h 1215166"/>
              <a:gd name="connsiteX90" fmla="*/ 751520 w 850723"/>
              <a:gd name="connsiteY90" fmla="*/ 17791 h 1215166"/>
              <a:gd name="connsiteX91" fmla="*/ 735192 w 850723"/>
              <a:gd name="connsiteY91" fmla="*/ 28676 h 1215166"/>
              <a:gd name="connsiteX92" fmla="*/ 724306 w 850723"/>
              <a:gd name="connsiteY92" fmla="*/ 36841 h 1215166"/>
              <a:gd name="connsiteX93" fmla="*/ 707978 w 850723"/>
              <a:gd name="connsiteY93" fmla="*/ 50448 h 1215166"/>
              <a:gd name="connsiteX94" fmla="*/ 702535 w 850723"/>
              <a:gd name="connsiteY94" fmla="*/ 58612 h 1215166"/>
              <a:gd name="connsiteX95" fmla="*/ 699813 w 850723"/>
              <a:gd name="connsiteY95" fmla="*/ 66776 h 1215166"/>
              <a:gd name="connsiteX96" fmla="*/ 713420 w 850723"/>
              <a:gd name="connsiteY96" fmla="*/ 61334 h 1215166"/>
              <a:gd name="connsiteX97" fmla="*/ 729749 w 850723"/>
              <a:gd name="connsiteY97" fmla="*/ 55891 h 1215166"/>
              <a:gd name="connsiteX98" fmla="*/ 751520 w 850723"/>
              <a:gd name="connsiteY98" fmla="*/ 50448 h 1215166"/>
              <a:gd name="connsiteX99" fmla="*/ 767849 w 850723"/>
              <a:gd name="connsiteY99" fmla="*/ 45005 h 1215166"/>
              <a:gd name="connsiteX100" fmla="*/ 776013 w 850723"/>
              <a:gd name="connsiteY100" fmla="*/ 42284 h 1215166"/>
              <a:gd name="connsiteX101" fmla="*/ 762406 w 850723"/>
              <a:gd name="connsiteY101" fmla="*/ 53169 h 1215166"/>
              <a:gd name="connsiteX102" fmla="*/ 737913 w 850723"/>
              <a:gd name="connsiteY102" fmla="*/ 66776 h 1215166"/>
              <a:gd name="connsiteX103" fmla="*/ 710699 w 850723"/>
              <a:gd name="connsiteY103" fmla="*/ 83105 h 1215166"/>
              <a:gd name="connsiteX104" fmla="*/ 702535 w 850723"/>
              <a:gd name="connsiteY104" fmla="*/ 88548 h 1215166"/>
              <a:gd name="connsiteX105" fmla="*/ 724306 w 850723"/>
              <a:gd name="connsiteY105" fmla="*/ 83105 h 1215166"/>
              <a:gd name="connsiteX106" fmla="*/ 735192 w 850723"/>
              <a:gd name="connsiteY106" fmla="*/ 80384 h 1215166"/>
              <a:gd name="connsiteX107" fmla="*/ 751520 w 850723"/>
              <a:gd name="connsiteY107" fmla="*/ 74941 h 1215166"/>
              <a:gd name="connsiteX108" fmla="*/ 759685 w 850723"/>
              <a:gd name="connsiteY108" fmla="*/ 72219 h 1215166"/>
              <a:gd name="connsiteX109" fmla="*/ 770570 w 850723"/>
              <a:gd name="connsiteY109" fmla="*/ 69498 h 1215166"/>
              <a:gd name="connsiteX110" fmla="*/ 778735 w 850723"/>
              <a:gd name="connsiteY110" fmla="*/ 66776 h 1215166"/>
              <a:gd name="connsiteX111" fmla="*/ 800506 w 850723"/>
              <a:gd name="connsiteY111" fmla="*/ 61334 h 1215166"/>
              <a:gd name="connsiteX112" fmla="*/ 792342 w 850723"/>
              <a:gd name="connsiteY112" fmla="*/ 64055 h 1215166"/>
              <a:gd name="connsiteX113" fmla="*/ 786899 w 850723"/>
              <a:gd name="connsiteY113" fmla="*/ 72219 h 1215166"/>
              <a:gd name="connsiteX114" fmla="*/ 754242 w 850723"/>
              <a:gd name="connsiteY114" fmla="*/ 93991 h 1215166"/>
              <a:gd name="connsiteX115" fmla="*/ 746078 w 850723"/>
              <a:gd name="connsiteY115" fmla="*/ 96712 h 1215166"/>
              <a:gd name="connsiteX116" fmla="*/ 729749 w 850723"/>
              <a:gd name="connsiteY116" fmla="*/ 113041 h 1215166"/>
              <a:gd name="connsiteX117" fmla="*/ 721585 w 850723"/>
              <a:gd name="connsiteY117" fmla="*/ 118484 h 1215166"/>
              <a:gd name="connsiteX118" fmla="*/ 732470 w 850723"/>
              <a:gd name="connsiteY118" fmla="*/ 115762 h 1215166"/>
              <a:gd name="connsiteX119" fmla="*/ 751520 w 850723"/>
              <a:gd name="connsiteY119" fmla="*/ 107598 h 1215166"/>
              <a:gd name="connsiteX120" fmla="*/ 759685 w 850723"/>
              <a:gd name="connsiteY120" fmla="*/ 102155 h 1215166"/>
              <a:gd name="connsiteX121" fmla="*/ 773292 w 850723"/>
              <a:gd name="connsiteY121" fmla="*/ 99434 h 1215166"/>
              <a:gd name="connsiteX122" fmla="*/ 781456 w 850723"/>
              <a:gd name="connsiteY122" fmla="*/ 96712 h 1215166"/>
              <a:gd name="connsiteX123" fmla="*/ 800506 w 850723"/>
              <a:gd name="connsiteY123" fmla="*/ 91269 h 1215166"/>
              <a:gd name="connsiteX124" fmla="*/ 846770 w 850723"/>
              <a:gd name="connsiteY124" fmla="*/ 93991 h 1215166"/>
              <a:gd name="connsiteX125" fmla="*/ 835885 w 850723"/>
              <a:gd name="connsiteY125" fmla="*/ 99434 h 1215166"/>
              <a:gd name="connsiteX126" fmla="*/ 827720 w 850723"/>
              <a:gd name="connsiteY126" fmla="*/ 107598 h 1215166"/>
              <a:gd name="connsiteX127" fmla="*/ 811392 w 850723"/>
              <a:gd name="connsiteY127" fmla="*/ 118484 h 1215166"/>
              <a:gd name="connsiteX128" fmla="*/ 792342 w 850723"/>
              <a:gd name="connsiteY128" fmla="*/ 129369 h 1215166"/>
              <a:gd name="connsiteX129" fmla="*/ 781456 w 850723"/>
              <a:gd name="connsiteY129" fmla="*/ 132091 h 1215166"/>
              <a:gd name="connsiteX130" fmla="*/ 770570 w 850723"/>
              <a:gd name="connsiteY130" fmla="*/ 137534 h 1215166"/>
              <a:gd name="connsiteX131" fmla="*/ 762406 w 850723"/>
              <a:gd name="connsiteY131" fmla="*/ 140255 h 1215166"/>
              <a:gd name="connsiteX132" fmla="*/ 740635 w 850723"/>
              <a:gd name="connsiteY132" fmla="*/ 148419 h 1215166"/>
              <a:gd name="connsiteX133" fmla="*/ 716142 w 850723"/>
              <a:gd name="connsiteY133" fmla="*/ 162026 h 1215166"/>
              <a:gd name="connsiteX134" fmla="*/ 699813 w 850723"/>
              <a:gd name="connsiteY134" fmla="*/ 170191 h 1215166"/>
              <a:gd name="connsiteX135" fmla="*/ 680763 w 850723"/>
              <a:gd name="connsiteY135" fmla="*/ 178355 h 1215166"/>
              <a:gd name="connsiteX136" fmla="*/ 672599 w 850723"/>
              <a:gd name="connsiteY136" fmla="*/ 183798 h 1215166"/>
              <a:gd name="connsiteX137" fmla="*/ 664435 w 850723"/>
              <a:gd name="connsiteY137" fmla="*/ 186519 h 1215166"/>
              <a:gd name="connsiteX138" fmla="*/ 653549 w 850723"/>
              <a:gd name="connsiteY138" fmla="*/ 191962 h 1215166"/>
              <a:gd name="connsiteX139" fmla="*/ 637220 w 850723"/>
              <a:gd name="connsiteY139" fmla="*/ 200126 h 1215166"/>
              <a:gd name="connsiteX140" fmla="*/ 629056 w 850723"/>
              <a:gd name="connsiteY140" fmla="*/ 205569 h 1215166"/>
              <a:gd name="connsiteX141" fmla="*/ 620892 w 850723"/>
              <a:gd name="connsiteY141" fmla="*/ 213734 h 1215166"/>
              <a:gd name="connsiteX142" fmla="*/ 612728 w 850723"/>
              <a:gd name="connsiteY142" fmla="*/ 216455 h 1215166"/>
              <a:gd name="connsiteX143" fmla="*/ 604563 w 850723"/>
              <a:gd name="connsiteY143" fmla="*/ 224619 h 1215166"/>
              <a:gd name="connsiteX144" fmla="*/ 585513 w 850723"/>
              <a:gd name="connsiteY144" fmla="*/ 235505 h 1215166"/>
              <a:gd name="connsiteX145" fmla="*/ 566463 w 850723"/>
              <a:gd name="connsiteY145" fmla="*/ 249112 h 1215166"/>
              <a:gd name="connsiteX146" fmla="*/ 561020 w 850723"/>
              <a:gd name="connsiteY146" fmla="*/ 257276 h 1215166"/>
              <a:gd name="connsiteX147" fmla="*/ 541970 w 850723"/>
              <a:gd name="connsiteY147" fmla="*/ 268162 h 1215166"/>
              <a:gd name="connsiteX148" fmla="*/ 501149 w 850723"/>
              <a:gd name="connsiteY148" fmla="*/ 306262 h 1215166"/>
              <a:gd name="connsiteX149" fmla="*/ 484820 w 850723"/>
              <a:gd name="connsiteY149" fmla="*/ 322591 h 1215166"/>
              <a:gd name="connsiteX150" fmla="*/ 476656 w 850723"/>
              <a:gd name="connsiteY150" fmla="*/ 330755 h 1215166"/>
              <a:gd name="connsiteX151" fmla="*/ 446720 w 850723"/>
              <a:gd name="connsiteY151" fmla="*/ 366134 h 1215166"/>
              <a:gd name="connsiteX152" fmla="*/ 430392 w 850723"/>
              <a:gd name="connsiteY152" fmla="*/ 390626 h 1215166"/>
              <a:gd name="connsiteX153" fmla="*/ 405899 w 850723"/>
              <a:gd name="connsiteY153" fmla="*/ 426005 h 1215166"/>
              <a:gd name="connsiteX154" fmla="*/ 395013 w 850723"/>
              <a:gd name="connsiteY154" fmla="*/ 442334 h 1215166"/>
              <a:gd name="connsiteX155" fmla="*/ 370520 w 850723"/>
              <a:gd name="connsiteY155" fmla="*/ 477712 h 1215166"/>
              <a:gd name="connsiteX156" fmla="*/ 367799 w 850723"/>
              <a:gd name="connsiteY156" fmla="*/ 485876 h 1215166"/>
              <a:gd name="connsiteX157" fmla="*/ 354192 w 850723"/>
              <a:gd name="connsiteY157" fmla="*/ 510369 h 1215166"/>
              <a:gd name="connsiteX158" fmla="*/ 343306 w 850723"/>
              <a:gd name="connsiteY158" fmla="*/ 529419 h 1215166"/>
              <a:gd name="connsiteX159" fmla="*/ 324256 w 850723"/>
              <a:gd name="connsiteY159" fmla="*/ 562076 h 1215166"/>
              <a:gd name="connsiteX160" fmla="*/ 316092 w 850723"/>
              <a:gd name="connsiteY160" fmla="*/ 581126 h 1215166"/>
              <a:gd name="connsiteX161" fmla="*/ 305206 w 850723"/>
              <a:gd name="connsiteY161" fmla="*/ 605619 h 1215166"/>
              <a:gd name="connsiteX162" fmla="*/ 302485 w 850723"/>
              <a:gd name="connsiteY162" fmla="*/ 613784 h 1215166"/>
              <a:gd name="connsiteX163" fmla="*/ 297042 w 850723"/>
              <a:gd name="connsiteY163" fmla="*/ 624669 h 1215166"/>
              <a:gd name="connsiteX164" fmla="*/ 286156 w 850723"/>
              <a:gd name="connsiteY164" fmla="*/ 649162 h 1215166"/>
              <a:gd name="connsiteX165" fmla="*/ 283435 w 850723"/>
              <a:gd name="connsiteY165" fmla="*/ 657326 h 1215166"/>
              <a:gd name="connsiteX166" fmla="*/ 277992 w 850723"/>
              <a:gd name="connsiteY166" fmla="*/ 668212 h 1215166"/>
              <a:gd name="connsiteX167" fmla="*/ 275270 w 850723"/>
              <a:gd name="connsiteY167" fmla="*/ 679098 h 1215166"/>
              <a:gd name="connsiteX168" fmla="*/ 269828 w 850723"/>
              <a:gd name="connsiteY168" fmla="*/ 687262 h 1215166"/>
              <a:gd name="connsiteX169" fmla="*/ 261663 w 850723"/>
              <a:gd name="connsiteY169" fmla="*/ 703591 h 1215166"/>
              <a:gd name="connsiteX170" fmla="*/ 256220 w 850723"/>
              <a:gd name="connsiteY170" fmla="*/ 719919 h 1215166"/>
              <a:gd name="connsiteX171" fmla="*/ 245335 w 850723"/>
              <a:gd name="connsiteY171" fmla="*/ 741691 h 1215166"/>
              <a:gd name="connsiteX172" fmla="*/ 234449 w 850723"/>
              <a:gd name="connsiteY172" fmla="*/ 768905 h 1215166"/>
              <a:gd name="connsiteX173" fmla="*/ 231728 w 850723"/>
              <a:gd name="connsiteY173" fmla="*/ 779791 h 1215166"/>
              <a:gd name="connsiteX174" fmla="*/ 226285 w 850723"/>
              <a:gd name="connsiteY174" fmla="*/ 790676 h 1215166"/>
              <a:gd name="connsiteX175" fmla="*/ 223563 w 850723"/>
              <a:gd name="connsiteY175" fmla="*/ 807005 h 1215166"/>
              <a:gd name="connsiteX176" fmla="*/ 218120 w 850723"/>
              <a:gd name="connsiteY176" fmla="*/ 842384 h 1215166"/>
              <a:gd name="connsiteX177" fmla="*/ 215399 w 850723"/>
              <a:gd name="connsiteY177" fmla="*/ 853269 h 1215166"/>
              <a:gd name="connsiteX178" fmla="*/ 212678 w 850723"/>
              <a:gd name="connsiteY178" fmla="*/ 875041 h 1215166"/>
              <a:gd name="connsiteX179" fmla="*/ 207235 w 850723"/>
              <a:gd name="connsiteY179" fmla="*/ 894091 h 1215166"/>
              <a:gd name="connsiteX180" fmla="*/ 204513 w 850723"/>
              <a:gd name="connsiteY180" fmla="*/ 907698 h 1215166"/>
              <a:gd name="connsiteX181" fmla="*/ 201792 w 850723"/>
              <a:gd name="connsiteY181" fmla="*/ 932191 h 1215166"/>
              <a:gd name="connsiteX182" fmla="*/ 199070 w 850723"/>
              <a:gd name="connsiteY182" fmla="*/ 945798 h 1215166"/>
              <a:gd name="connsiteX183" fmla="*/ 196349 w 850723"/>
              <a:gd name="connsiteY183" fmla="*/ 962126 h 1215166"/>
              <a:gd name="connsiteX184" fmla="*/ 193628 w 850723"/>
              <a:gd name="connsiteY184" fmla="*/ 1002948 h 1215166"/>
              <a:gd name="connsiteX185" fmla="*/ 188185 w 850723"/>
              <a:gd name="connsiteY185" fmla="*/ 1043769 h 1215166"/>
              <a:gd name="connsiteX186" fmla="*/ 185463 w 850723"/>
              <a:gd name="connsiteY186" fmla="*/ 1081869 h 1215166"/>
              <a:gd name="connsiteX187" fmla="*/ 182742 w 850723"/>
              <a:gd name="connsiteY187" fmla="*/ 1163512 h 1215166"/>
              <a:gd name="connsiteX188" fmla="*/ 177299 w 850723"/>
              <a:gd name="connsiteY188" fmla="*/ 1185284 h 1215166"/>
              <a:gd name="connsiteX189" fmla="*/ 174578 w 850723"/>
              <a:gd name="connsiteY189" fmla="*/ 1196169 h 1215166"/>
              <a:gd name="connsiteX190" fmla="*/ 152806 w 850723"/>
              <a:gd name="connsiteY190" fmla="*/ 1198891 h 1215166"/>
              <a:gd name="connsiteX191" fmla="*/ 57556 w 850723"/>
              <a:gd name="connsiteY191" fmla="*/ 1198891 h 1215166"/>
              <a:gd name="connsiteX192" fmla="*/ 43949 w 850723"/>
              <a:gd name="connsiteY192" fmla="*/ 1201612 h 1215166"/>
              <a:gd name="connsiteX193" fmla="*/ 22178 w 850723"/>
              <a:gd name="connsiteY193" fmla="*/ 1204334 h 1215166"/>
              <a:gd name="connsiteX194" fmla="*/ 406 w 850723"/>
              <a:gd name="connsiteY194" fmla="*/ 1201612 h 1215166"/>
              <a:gd name="connsiteX195" fmla="*/ 8570 w 850723"/>
              <a:gd name="connsiteY195" fmla="*/ 1185284 h 1215166"/>
              <a:gd name="connsiteX0" fmla="*/ 8570 w 850723"/>
              <a:gd name="connsiteY0" fmla="*/ 1185284 h 1215166"/>
              <a:gd name="connsiteX1" fmla="*/ 14013 w 850723"/>
              <a:gd name="connsiteY1" fmla="*/ 1119969 h 1215166"/>
              <a:gd name="connsiteX2" fmla="*/ 16735 w 850723"/>
              <a:gd name="connsiteY2" fmla="*/ 1103641 h 1215166"/>
              <a:gd name="connsiteX3" fmla="*/ 19456 w 850723"/>
              <a:gd name="connsiteY3" fmla="*/ 1076426 h 1215166"/>
              <a:gd name="connsiteX4" fmla="*/ 24899 w 850723"/>
              <a:gd name="connsiteY4" fmla="*/ 1049212 h 1215166"/>
              <a:gd name="connsiteX5" fmla="*/ 27620 w 850723"/>
              <a:gd name="connsiteY5" fmla="*/ 1013834 h 1215166"/>
              <a:gd name="connsiteX6" fmla="*/ 30342 w 850723"/>
              <a:gd name="connsiteY6" fmla="*/ 992062 h 1215166"/>
              <a:gd name="connsiteX7" fmla="*/ 35785 w 850723"/>
              <a:gd name="connsiteY7" fmla="*/ 896812 h 1215166"/>
              <a:gd name="connsiteX8" fmla="*/ 38506 w 850723"/>
              <a:gd name="connsiteY8" fmla="*/ 883205 h 1215166"/>
              <a:gd name="connsiteX9" fmla="*/ 41228 w 850723"/>
              <a:gd name="connsiteY9" fmla="*/ 847826 h 1215166"/>
              <a:gd name="connsiteX10" fmla="*/ 43949 w 850723"/>
              <a:gd name="connsiteY10" fmla="*/ 836941 h 1215166"/>
              <a:gd name="connsiteX11" fmla="*/ 49392 w 850723"/>
              <a:gd name="connsiteY11" fmla="*/ 807005 h 1215166"/>
              <a:gd name="connsiteX12" fmla="*/ 54835 w 850723"/>
              <a:gd name="connsiteY12" fmla="*/ 785234 h 1215166"/>
              <a:gd name="connsiteX13" fmla="*/ 62999 w 850723"/>
              <a:gd name="connsiteY13" fmla="*/ 747134 h 1215166"/>
              <a:gd name="connsiteX14" fmla="*/ 65720 w 850723"/>
              <a:gd name="connsiteY14" fmla="*/ 736248 h 1215166"/>
              <a:gd name="connsiteX15" fmla="*/ 73885 w 850723"/>
              <a:gd name="connsiteY15" fmla="*/ 719919 h 1215166"/>
              <a:gd name="connsiteX16" fmla="*/ 79328 w 850723"/>
              <a:gd name="connsiteY16" fmla="*/ 692705 h 1215166"/>
              <a:gd name="connsiteX17" fmla="*/ 90213 w 850723"/>
              <a:gd name="connsiteY17" fmla="*/ 654605 h 1215166"/>
              <a:gd name="connsiteX18" fmla="*/ 95656 w 850723"/>
              <a:gd name="connsiteY18" fmla="*/ 627391 h 1215166"/>
              <a:gd name="connsiteX19" fmla="*/ 98378 w 850723"/>
              <a:gd name="connsiteY19" fmla="*/ 619226 h 1215166"/>
              <a:gd name="connsiteX20" fmla="*/ 106542 w 850723"/>
              <a:gd name="connsiteY20" fmla="*/ 602898 h 1215166"/>
              <a:gd name="connsiteX21" fmla="*/ 109263 w 850723"/>
              <a:gd name="connsiteY21" fmla="*/ 592012 h 1215166"/>
              <a:gd name="connsiteX22" fmla="*/ 114706 w 850723"/>
              <a:gd name="connsiteY22" fmla="*/ 575684 h 1215166"/>
              <a:gd name="connsiteX23" fmla="*/ 120149 w 850723"/>
              <a:gd name="connsiteY23" fmla="*/ 556634 h 1215166"/>
              <a:gd name="connsiteX24" fmla="*/ 125592 w 850723"/>
              <a:gd name="connsiteY24" fmla="*/ 548469 h 1215166"/>
              <a:gd name="connsiteX25" fmla="*/ 131035 w 850723"/>
              <a:gd name="connsiteY25" fmla="*/ 521255 h 1215166"/>
              <a:gd name="connsiteX26" fmla="*/ 136478 w 850723"/>
              <a:gd name="connsiteY26" fmla="*/ 504926 h 1215166"/>
              <a:gd name="connsiteX27" fmla="*/ 141920 w 850723"/>
              <a:gd name="connsiteY27" fmla="*/ 494041 h 1215166"/>
              <a:gd name="connsiteX28" fmla="*/ 147363 w 850723"/>
              <a:gd name="connsiteY28" fmla="*/ 477712 h 1215166"/>
              <a:gd name="connsiteX29" fmla="*/ 158249 w 850723"/>
              <a:gd name="connsiteY29" fmla="*/ 453219 h 1215166"/>
              <a:gd name="connsiteX30" fmla="*/ 171856 w 850723"/>
              <a:gd name="connsiteY30" fmla="*/ 428726 h 1215166"/>
              <a:gd name="connsiteX31" fmla="*/ 177299 w 850723"/>
              <a:gd name="connsiteY31" fmla="*/ 420562 h 1215166"/>
              <a:gd name="connsiteX32" fmla="*/ 182742 w 850723"/>
              <a:gd name="connsiteY32" fmla="*/ 404234 h 1215166"/>
              <a:gd name="connsiteX33" fmla="*/ 201792 w 850723"/>
              <a:gd name="connsiteY33" fmla="*/ 377019 h 1215166"/>
              <a:gd name="connsiteX34" fmla="*/ 207235 w 850723"/>
              <a:gd name="connsiteY34" fmla="*/ 366134 h 1215166"/>
              <a:gd name="connsiteX35" fmla="*/ 215399 w 850723"/>
              <a:gd name="connsiteY35" fmla="*/ 357969 h 1215166"/>
              <a:gd name="connsiteX36" fmla="*/ 220842 w 850723"/>
              <a:gd name="connsiteY36" fmla="*/ 349805 h 1215166"/>
              <a:gd name="connsiteX37" fmla="*/ 229006 w 850723"/>
              <a:gd name="connsiteY37" fmla="*/ 341641 h 1215166"/>
              <a:gd name="connsiteX38" fmla="*/ 239892 w 850723"/>
              <a:gd name="connsiteY38" fmla="*/ 325312 h 1215166"/>
              <a:gd name="connsiteX39" fmla="*/ 245335 w 850723"/>
              <a:gd name="connsiteY39" fmla="*/ 317148 h 1215166"/>
              <a:gd name="connsiteX40" fmla="*/ 253499 w 850723"/>
              <a:gd name="connsiteY40" fmla="*/ 308984 h 1215166"/>
              <a:gd name="connsiteX41" fmla="*/ 264385 w 850723"/>
              <a:gd name="connsiteY41" fmla="*/ 292655 h 1215166"/>
              <a:gd name="connsiteX42" fmla="*/ 269828 w 850723"/>
              <a:gd name="connsiteY42" fmla="*/ 284491 h 1215166"/>
              <a:gd name="connsiteX43" fmla="*/ 275270 w 850723"/>
              <a:gd name="connsiteY43" fmla="*/ 276326 h 1215166"/>
              <a:gd name="connsiteX44" fmla="*/ 283435 w 850723"/>
              <a:gd name="connsiteY44" fmla="*/ 265441 h 1215166"/>
              <a:gd name="connsiteX45" fmla="*/ 291599 w 850723"/>
              <a:gd name="connsiteY45" fmla="*/ 259998 h 1215166"/>
              <a:gd name="connsiteX46" fmla="*/ 313370 w 850723"/>
              <a:gd name="connsiteY46" fmla="*/ 235505 h 1215166"/>
              <a:gd name="connsiteX47" fmla="*/ 321535 w 850723"/>
              <a:gd name="connsiteY47" fmla="*/ 227341 h 1215166"/>
              <a:gd name="connsiteX48" fmla="*/ 329699 w 850723"/>
              <a:gd name="connsiteY48" fmla="*/ 221898 h 1215166"/>
              <a:gd name="connsiteX49" fmla="*/ 337863 w 850723"/>
              <a:gd name="connsiteY49" fmla="*/ 213734 h 1215166"/>
              <a:gd name="connsiteX50" fmla="*/ 346028 w 850723"/>
              <a:gd name="connsiteY50" fmla="*/ 208291 h 1215166"/>
              <a:gd name="connsiteX51" fmla="*/ 354192 w 850723"/>
              <a:gd name="connsiteY51" fmla="*/ 200126 h 1215166"/>
              <a:gd name="connsiteX52" fmla="*/ 362356 w 850723"/>
              <a:gd name="connsiteY52" fmla="*/ 197405 h 1215166"/>
              <a:gd name="connsiteX53" fmla="*/ 370520 w 850723"/>
              <a:gd name="connsiteY53" fmla="*/ 191962 h 1215166"/>
              <a:gd name="connsiteX54" fmla="*/ 378685 w 850723"/>
              <a:gd name="connsiteY54" fmla="*/ 183798 h 1215166"/>
              <a:gd name="connsiteX55" fmla="*/ 405899 w 850723"/>
              <a:gd name="connsiteY55" fmla="*/ 167469 h 1215166"/>
              <a:gd name="connsiteX56" fmla="*/ 414063 w 850723"/>
              <a:gd name="connsiteY56" fmla="*/ 159305 h 1215166"/>
              <a:gd name="connsiteX57" fmla="*/ 422228 w 850723"/>
              <a:gd name="connsiteY57" fmla="*/ 153862 h 1215166"/>
              <a:gd name="connsiteX58" fmla="*/ 433113 w 850723"/>
              <a:gd name="connsiteY58" fmla="*/ 145698 h 1215166"/>
              <a:gd name="connsiteX59" fmla="*/ 449442 w 850723"/>
              <a:gd name="connsiteY59" fmla="*/ 134812 h 1215166"/>
              <a:gd name="connsiteX60" fmla="*/ 457606 w 850723"/>
              <a:gd name="connsiteY60" fmla="*/ 129369 h 1215166"/>
              <a:gd name="connsiteX61" fmla="*/ 465770 w 850723"/>
              <a:gd name="connsiteY61" fmla="*/ 126648 h 1215166"/>
              <a:gd name="connsiteX62" fmla="*/ 484820 w 850723"/>
              <a:gd name="connsiteY62" fmla="*/ 113041 h 1215166"/>
              <a:gd name="connsiteX63" fmla="*/ 492985 w 850723"/>
              <a:gd name="connsiteY63" fmla="*/ 107598 h 1215166"/>
              <a:gd name="connsiteX64" fmla="*/ 512035 w 850723"/>
              <a:gd name="connsiteY64" fmla="*/ 99434 h 1215166"/>
              <a:gd name="connsiteX65" fmla="*/ 531085 w 850723"/>
              <a:gd name="connsiteY65" fmla="*/ 88548 h 1215166"/>
              <a:gd name="connsiteX66" fmla="*/ 547413 w 850723"/>
              <a:gd name="connsiteY66" fmla="*/ 83105 h 1215166"/>
              <a:gd name="connsiteX67" fmla="*/ 563742 w 850723"/>
              <a:gd name="connsiteY67" fmla="*/ 74941 h 1215166"/>
              <a:gd name="connsiteX68" fmla="*/ 571906 w 850723"/>
              <a:gd name="connsiteY68" fmla="*/ 69498 h 1215166"/>
              <a:gd name="connsiteX69" fmla="*/ 588235 w 850723"/>
              <a:gd name="connsiteY69" fmla="*/ 64055 h 1215166"/>
              <a:gd name="connsiteX70" fmla="*/ 607285 w 850723"/>
              <a:gd name="connsiteY70" fmla="*/ 53169 h 1215166"/>
              <a:gd name="connsiteX71" fmla="*/ 615449 w 850723"/>
              <a:gd name="connsiteY71" fmla="*/ 50448 h 1215166"/>
              <a:gd name="connsiteX72" fmla="*/ 631778 w 850723"/>
              <a:gd name="connsiteY72" fmla="*/ 42284 h 1215166"/>
              <a:gd name="connsiteX73" fmla="*/ 639942 w 850723"/>
              <a:gd name="connsiteY73" fmla="*/ 36841 h 1215166"/>
              <a:gd name="connsiteX74" fmla="*/ 650828 w 850723"/>
              <a:gd name="connsiteY74" fmla="*/ 34119 h 1215166"/>
              <a:gd name="connsiteX75" fmla="*/ 658992 w 850723"/>
              <a:gd name="connsiteY75" fmla="*/ 31398 h 1215166"/>
              <a:gd name="connsiteX76" fmla="*/ 678042 w 850723"/>
              <a:gd name="connsiteY76" fmla="*/ 23234 h 1215166"/>
              <a:gd name="connsiteX77" fmla="*/ 686206 w 850723"/>
              <a:gd name="connsiteY77" fmla="*/ 17791 h 1215166"/>
              <a:gd name="connsiteX78" fmla="*/ 697092 w 850723"/>
              <a:gd name="connsiteY78" fmla="*/ 15069 h 1215166"/>
              <a:gd name="connsiteX79" fmla="*/ 713420 w 850723"/>
              <a:gd name="connsiteY79" fmla="*/ 9626 h 1215166"/>
              <a:gd name="connsiteX80" fmla="*/ 721585 w 850723"/>
              <a:gd name="connsiteY80" fmla="*/ 6905 h 1215166"/>
              <a:gd name="connsiteX81" fmla="*/ 729749 w 850723"/>
              <a:gd name="connsiteY81" fmla="*/ 1462 h 1215166"/>
              <a:gd name="connsiteX82" fmla="*/ 727028 w 850723"/>
              <a:gd name="connsiteY82" fmla="*/ 9626 h 1215166"/>
              <a:gd name="connsiteX83" fmla="*/ 718863 w 850723"/>
              <a:gd name="connsiteY83" fmla="*/ 12348 h 1215166"/>
              <a:gd name="connsiteX84" fmla="*/ 707978 w 850723"/>
              <a:gd name="connsiteY84" fmla="*/ 20512 h 1215166"/>
              <a:gd name="connsiteX85" fmla="*/ 691649 w 850723"/>
              <a:gd name="connsiteY85" fmla="*/ 36841 h 1215166"/>
              <a:gd name="connsiteX86" fmla="*/ 707978 w 850723"/>
              <a:gd name="connsiteY86" fmla="*/ 31398 h 1215166"/>
              <a:gd name="connsiteX87" fmla="*/ 718863 w 850723"/>
              <a:gd name="connsiteY87" fmla="*/ 25955 h 1215166"/>
              <a:gd name="connsiteX88" fmla="*/ 735192 w 850723"/>
              <a:gd name="connsiteY88" fmla="*/ 20512 h 1215166"/>
              <a:gd name="connsiteX89" fmla="*/ 756963 w 850723"/>
              <a:gd name="connsiteY89" fmla="*/ 9626 h 1215166"/>
              <a:gd name="connsiteX90" fmla="*/ 751520 w 850723"/>
              <a:gd name="connsiteY90" fmla="*/ 17791 h 1215166"/>
              <a:gd name="connsiteX91" fmla="*/ 735192 w 850723"/>
              <a:gd name="connsiteY91" fmla="*/ 28676 h 1215166"/>
              <a:gd name="connsiteX92" fmla="*/ 724306 w 850723"/>
              <a:gd name="connsiteY92" fmla="*/ 36841 h 1215166"/>
              <a:gd name="connsiteX93" fmla="*/ 707978 w 850723"/>
              <a:gd name="connsiteY93" fmla="*/ 50448 h 1215166"/>
              <a:gd name="connsiteX94" fmla="*/ 702535 w 850723"/>
              <a:gd name="connsiteY94" fmla="*/ 58612 h 1215166"/>
              <a:gd name="connsiteX95" fmla="*/ 699813 w 850723"/>
              <a:gd name="connsiteY95" fmla="*/ 66776 h 1215166"/>
              <a:gd name="connsiteX96" fmla="*/ 713420 w 850723"/>
              <a:gd name="connsiteY96" fmla="*/ 61334 h 1215166"/>
              <a:gd name="connsiteX97" fmla="*/ 729749 w 850723"/>
              <a:gd name="connsiteY97" fmla="*/ 55891 h 1215166"/>
              <a:gd name="connsiteX98" fmla="*/ 751520 w 850723"/>
              <a:gd name="connsiteY98" fmla="*/ 50448 h 1215166"/>
              <a:gd name="connsiteX99" fmla="*/ 767849 w 850723"/>
              <a:gd name="connsiteY99" fmla="*/ 45005 h 1215166"/>
              <a:gd name="connsiteX100" fmla="*/ 776013 w 850723"/>
              <a:gd name="connsiteY100" fmla="*/ 42284 h 1215166"/>
              <a:gd name="connsiteX101" fmla="*/ 762406 w 850723"/>
              <a:gd name="connsiteY101" fmla="*/ 53169 h 1215166"/>
              <a:gd name="connsiteX102" fmla="*/ 737913 w 850723"/>
              <a:gd name="connsiteY102" fmla="*/ 66776 h 1215166"/>
              <a:gd name="connsiteX103" fmla="*/ 710699 w 850723"/>
              <a:gd name="connsiteY103" fmla="*/ 83105 h 1215166"/>
              <a:gd name="connsiteX104" fmla="*/ 702535 w 850723"/>
              <a:gd name="connsiteY104" fmla="*/ 88548 h 1215166"/>
              <a:gd name="connsiteX105" fmla="*/ 724306 w 850723"/>
              <a:gd name="connsiteY105" fmla="*/ 83105 h 1215166"/>
              <a:gd name="connsiteX106" fmla="*/ 735192 w 850723"/>
              <a:gd name="connsiteY106" fmla="*/ 80384 h 1215166"/>
              <a:gd name="connsiteX107" fmla="*/ 751520 w 850723"/>
              <a:gd name="connsiteY107" fmla="*/ 74941 h 1215166"/>
              <a:gd name="connsiteX108" fmla="*/ 759685 w 850723"/>
              <a:gd name="connsiteY108" fmla="*/ 72219 h 1215166"/>
              <a:gd name="connsiteX109" fmla="*/ 770570 w 850723"/>
              <a:gd name="connsiteY109" fmla="*/ 69498 h 1215166"/>
              <a:gd name="connsiteX110" fmla="*/ 778735 w 850723"/>
              <a:gd name="connsiteY110" fmla="*/ 66776 h 1215166"/>
              <a:gd name="connsiteX111" fmla="*/ 800506 w 850723"/>
              <a:gd name="connsiteY111" fmla="*/ 61334 h 1215166"/>
              <a:gd name="connsiteX112" fmla="*/ 792342 w 850723"/>
              <a:gd name="connsiteY112" fmla="*/ 64055 h 1215166"/>
              <a:gd name="connsiteX113" fmla="*/ 786899 w 850723"/>
              <a:gd name="connsiteY113" fmla="*/ 72219 h 1215166"/>
              <a:gd name="connsiteX114" fmla="*/ 754242 w 850723"/>
              <a:gd name="connsiteY114" fmla="*/ 93991 h 1215166"/>
              <a:gd name="connsiteX115" fmla="*/ 746078 w 850723"/>
              <a:gd name="connsiteY115" fmla="*/ 96712 h 1215166"/>
              <a:gd name="connsiteX116" fmla="*/ 729749 w 850723"/>
              <a:gd name="connsiteY116" fmla="*/ 113041 h 1215166"/>
              <a:gd name="connsiteX117" fmla="*/ 721585 w 850723"/>
              <a:gd name="connsiteY117" fmla="*/ 118484 h 1215166"/>
              <a:gd name="connsiteX118" fmla="*/ 732470 w 850723"/>
              <a:gd name="connsiteY118" fmla="*/ 115762 h 1215166"/>
              <a:gd name="connsiteX119" fmla="*/ 751520 w 850723"/>
              <a:gd name="connsiteY119" fmla="*/ 107598 h 1215166"/>
              <a:gd name="connsiteX120" fmla="*/ 759685 w 850723"/>
              <a:gd name="connsiteY120" fmla="*/ 102155 h 1215166"/>
              <a:gd name="connsiteX121" fmla="*/ 773292 w 850723"/>
              <a:gd name="connsiteY121" fmla="*/ 99434 h 1215166"/>
              <a:gd name="connsiteX122" fmla="*/ 781456 w 850723"/>
              <a:gd name="connsiteY122" fmla="*/ 96712 h 1215166"/>
              <a:gd name="connsiteX123" fmla="*/ 800506 w 850723"/>
              <a:gd name="connsiteY123" fmla="*/ 91269 h 1215166"/>
              <a:gd name="connsiteX124" fmla="*/ 846770 w 850723"/>
              <a:gd name="connsiteY124" fmla="*/ 93991 h 1215166"/>
              <a:gd name="connsiteX125" fmla="*/ 835885 w 850723"/>
              <a:gd name="connsiteY125" fmla="*/ 99434 h 1215166"/>
              <a:gd name="connsiteX126" fmla="*/ 827720 w 850723"/>
              <a:gd name="connsiteY126" fmla="*/ 107598 h 1215166"/>
              <a:gd name="connsiteX127" fmla="*/ 811392 w 850723"/>
              <a:gd name="connsiteY127" fmla="*/ 118484 h 1215166"/>
              <a:gd name="connsiteX128" fmla="*/ 792342 w 850723"/>
              <a:gd name="connsiteY128" fmla="*/ 129369 h 1215166"/>
              <a:gd name="connsiteX129" fmla="*/ 781456 w 850723"/>
              <a:gd name="connsiteY129" fmla="*/ 132091 h 1215166"/>
              <a:gd name="connsiteX130" fmla="*/ 770570 w 850723"/>
              <a:gd name="connsiteY130" fmla="*/ 137534 h 1215166"/>
              <a:gd name="connsiteX131" fmla="*/ 762406 w 850723"/>
              <a:gd name="connsiteY131" fmla="*/ 140255 h 1215166"/>
              <a:gd name="connsiteX132" fmla="*/ 740635 w 850723"/>
              <a:gd name="connsiteY132" fmla="*/ 148419 h 1215166"/>
              <a:gd name="connsiteX133" fmla="*/ 716142 w 850723"/>
              <a:gd name="connsiteY133" fmla="*/ 162026 h 1215166"/>
              <a:gd name="connsiteX134" fmla="*/ 699813 w 850723"/>
              <a:gd name="connsiteY134" fmla="*/ 170191 h 1215166"/>
              <a:gd name="connsiteX135" fmla="*/ 680763 w 850723"/>
              <a:gd name="connsiteY135" fmla="*/ 178355 h 1215166"/>
              <a:gd name="connsiteX136" fmla="*/ 672599 w 850723"/>
              <a:gd name="connsiteY136" fmla="*/ 183798 h 1215166"/>
              <a:gd name="connsiteX137" fmla="*/ 664435 w 850723"/>
              <a:gd name="connsiteY137" fmla="*/ 186519 h 1215166"/>
              <a:gd name="connsiteX138" fmla="*/ 653549 w 850723"/>
              <a:gd name="connsiteY138" fmla="*/ 191962 h 1215166"/>
              <a:gd name="connsiteX139" fmla="*/ 637220 w 850723"/>
              <a:gd name="connsiteY139" fmla="*/ 200126 h 1215166"/>
              <a:gd name="connsiteX140" fmla="*/ 629056 w 850723"/>
              <a:gd name="connsiteY140" fmla="*/ 205569 h 1215166"/>
              <a:gd name="connsiteX141" fmla="*/ 620892 w 850723"/>
              <a:gd name="connsiteY141" fmla="*/ 213734 h 1215166"/>
              <a:gd name="connsiteX142" fmla="*/ 612728 w 850723"/>
              <a:gd name="connsiteY142" fmla="*/ 216455 h 1215166"/>
              <a:gd name="connsiteX143" fmla="*/ 604563 w 850723"/>
              <a:gd name="connsiteY143" fmla="*/ 224619 h 1215166"/>
              <a:gd name="connsiteX144" fmla="*/ 585513 w 850723"/>
              <a:gd name="connsiteY144" fmla="*/ 235505 h 1215166"/>
              <a:gd name="connsiteX145" fmla="*/ 566463 w 850723"/>
              <a:gd name="connsiteY145" fmla="*/ 249112 h 1215166"/>
              <a:gd name="connsiteX146" fmla="*/ 561020 w 850723"/>
              <a:gd name="connsiteY146" fmla="*/ 257276 h 1215166"/>
              <a:gd name="connsiteX147" fmla="*/ 541970 w 850723"/>
              <a:gd name="connsiteY147" fmla="*/ 268162 h 1215166"/>
              <a:gd name="connsiteX148" fmla="*/ 501149 w 850723"/>
              <a:gd name="connsiteY148" fmla="*/ 306262 h 1215166"/>
              <a:gd name="connsiteX149" fmla="*/ 484820 w 850723"/>
              <a:gd name="connsiteY149" fmla="*/ 322591 h 1215166"/>
              <a:gd name="connsiteX150" fmla="*/ 476656 w 850723"/>
              <a:gd name="connsiteY150" fmla="*/ 330755 h 1215166"/>
              <a:gd name="connsiteX151" fmla="*/ 446720 w 850723"/>
              <a:gd name="connsiteY151" fmla="*/ 366134 h 1215166"/>
              <a:gd name="connsiteX152" fmla="*/ 430392 w 850723"/>
              <a:gd name="connsiteY152" fmla="*/ 390626 h 1215166"/>
              <a:gd name="connsiteX153" fmla="*/ 405899 w 850723"/>
              <a:gd name="connsiteY153" fmla="*/ 426005 h 1215166"/>
              <a:gd name="connsiteX154" fmla="*/ 395013 w 850723"/>
              <a:gd name="connsiteY154" fmla="*/ 442334 h 1215166"/>
              <a:gd name="connsiteX155" fmla="*/ 370520 w 850723"/>
              <a:gd name="connsiteY155" fmla="*/ 477712 h 1215166"/>
              <a:gd name="connsiteX156" fmla="*/ 367799 w 850723"/>
              <a:gd name="connsiteY156" fmla="*/ 485876 h 1215166"/>
              <a:gd name="connsiteX157" fmla="*/ 354192 w 850723"/>
              <a:gd name="connsiteY157" fmla="*/ 510369 h 1215166"/>
              <a:gd name="connsiteX158" fmla="*/ 343306 w 850723"/>
              <a:gd name="connsiteY158" fmla="*/ 529419 h 1215166"/>
              <a:gd name="connsiteX159" fmla="*/ 316092 w 850723"/>
              <a:gd name="connsiteY159" fmla="*/ 581126 h 1215166"/>
              <a:gd name="connsiteX160" fmla="*/ 305206 w 850723"/>
              <a:gd name="connsiteY160" fmla="*/ 605619 h 1215166"/>
              <a:gd name="connsiteX161" fmla="*/ 302485 w 850723"/>
              <a:gd name="connsiteY161" fmla="*/ 613784 h 1215166"/>
              <a:gd name="connsiteX162" fmla="*/ 297042 w 850723"/>
              <a:gd name="connsiteY162" fmla="*/ 624669 h 1215166"/>
              <a:gd name="connsiteX163" fmla="*/ 286156 w 850723"/>
              <a:gd name="connsiteY163" fmla="*/ 649162 h 1215166"/>
              <a:gd name="connsiteX164" fmla="*/ 283435 w 850723"/>
              <a:gd name="connsiteY164" fmla="*/ 657326 h 1215166"/>
              <a:gd name="connsiteX165" fmla="*/ 277992 w 850723"/>
              <a:gd name="connsiteY165" fmla="*/ 668212 h 1215166"/>
              <a:gd name="connsiteX166" fmla="*/ 275270 w 850723"/>
              <a:gd name="connsiteY166" fmla="*/ 679098 h 1215166"/>
              <a:gd name="connsiteX167" fmla="*/ 269828 w 850723"/>
              <a:gd name="connsiteY167" fmla="*/ 687262 h 1215166"/>
              <a:gd name="connsiteX168" fmla="*/ 261663 w 850723"/>
              <a:gd name="connsiteY168" fmla="*/ 703591 h 1215166"/>
              <a:gd name="connsiteX169" fmla="*/ 256220 w 850723"/>
              <a:gd name="connsiteY169" fmla="*/ 719919 h 1215166"/>
              <a:gd name="connsiteX170" fmla="*/ 245335 w 850723"/>
              <a:gd name="connsiteY170" fmla="*/ 741691 h 1215166"/>
              <a:gd name="connsiteX171" fmla="*/ 234449 w 850723"/>
              <a:gd name="connsiteY171" fmla="*/ 768905 h 1215166"/>
              <a:gd name="connsiteX172" fmla="*/ 231728 w 850723"/>
              <a:gd name="connsiteY172" fmla="*/ 779791 h 1215166"/>
              <a:gd name="connsiteX173" fmla="*/ 226285 w 850723"/>
              <a:gd name="connsiteY173" fmla="*/ 790676 h 1215166"/>
              <a:gd name="connsiteX174" fmla="*/ 223563 w 850723"/>
              <a:gd name="connsiteY174" fmla="*/ 807005 h 1215166"/>
              <a:gd name="connsiteX175" fmla="*/ 218120 w 850723"/>
              <a:gd name="connsiteY175" fmla="*/ 842384 h 1215166"/>
              <a:gd name="connsiteX176" fmla="*/ 215399 w 850723"/>
              <a:gd name="connsiteY176" fmla="*/ 853269 h 1215166"/>
              <a:gd name="connsiteX177" fmla="*/ 212678 w 850723"/>
              <a:gd name="connsiteY177" fmla="*/ 875041 h 1215166"/>
              <a:gd name="connsiteX178" fmla="*/ 207235 w 850723"/>
              <a:gd name="connsiteY178" fmla="*/ 894091 h 1215166"/>
              <a:gd name="connsiteX179" fmla="*/ 204513 w 850723"/>
              <a:gd name="connsiteY179" fmla="*/ 907698 h 1215166"/>
              <a:gd name="connsiteX180" fmla="*/ 201792 w 850723"/>
              <a:gd name="connsiteY180" fmla="*/ 932191 h 1215166"/>
              <a:gd name="connsiteX181" fmla="*/ 199070 w 850723"/>
              <a:gd name="connsiteY181" fmla="*/ 945798 h 1215166"/>
              <a:gd name="connsiteX182" fmla="*/ 196349 w 850723"/>
              <a:gd name="connsiteY182" fmla="*/ 962126 h 1215166"/>
              <a:gd name="connsiteX183" fmla="*/ 193628 w 850723"/>
              <a:gd name="connsiteY183" fmla="*/ 1002948 h 1215166"/>
              <a:gd name="connsiteX184" fmla="*/ 188185 w 850723"/>
              <a:gd name="connsiteY184" fmla="*/ 1043769 h 1215166"/>
              <a:gd name="connsiteX185" fmla="*/ 185463 w 850723"/>
              <a:gd name="connsiteY185" fmla="*/ 1081869 h 1215166"/>
              <a:gd name="connsiteX186" fmla="*/ 182742 w 850723"/>
              <a:gd name="connsiteY186" fmla="*/ 1163512 h 1215166"/>
              <a:gd name="connsiteX187" fmla="*/ 177299 w 850723"/>
              <a:gd name="connsiteY187" fmla="*/ 1185284 h 1215166"/>
              <a:gd name="connsiteX188" fmla="*/ 174578 w 850723"/>
              <a:gd name="connsiteY188" fmla="*/ 1196169 h 1215166"/>
              <a:gd name="connsiteX189" fmla="*/ 152806 w 850723"/>
              <a:gd name="connsiteY189" fmla="*/ 1198891 h 1215166"/>
              <a:gd name="connsiteX190" fmla="*/ 57556 w 850723"/>
              <a:gd name="connsiteY190" fmla="*/ 1198891 h 1215166"/>
              <a:gd name="connsiteX191" fmla="*/ 43949 w 850723"/>
              <a:gd name="connsiteY191" fmla="*/ 1201612 h 1215166"/>
              <a:gd name="connsiteX192" fmla="*/ 22178 w 850723"/>
              <a:gd name="connsiteY192" fmla="*/ 1204334 h 1215166"/>
              <a:gd name="connsiteX193" fmla="*/ 406 w 850723"/>
              <a:gd name="connsiteY193" fmla="*/ 1201612 h 1215166"/>
              <a:gd name="connsiteX194" fmla="*/ 8570 w 850723"/>
              <a:gd name="connsiteY194" fmla="*/ 1185284 h 1215166"/>
              <a:gd name="connsiteX0" fmla="*/ 8570 w 850723"/>
              <a:gd name="connsiteY0" fmla="*/ 1185284 h 1215166"/>
              <a:gd name="connsiteX1" fmla="*/ 14013 w 850723"/>
              <a:gd name="connsiteY1" fmla="*/ 1119969 h 1215166"/>
              <a:gd name="connsiteX2" fmla="*/ 16735 w 850723"/>
              <a:gd name="connsiteY2" fmla="*/ 1103641 h 1215166"/>
              <a:gd name="connsiteX3" fmla="*/ 19456 w 850723"/>
              <a:gd name="connsiteY3" fmla="*/ 1076426 h 1215166"/>
              <a:gd name="connsiteX4" fmla="*/ 24899 w 850723"/>
              <a:gd name="connsiteY4" fmla="*/ 1049212 h 1215166"/>
              <a:gd name="connsiteX5" fmla="*/ 27620 w 850723"/>
              <a:gd name="connsiteY5" fmla="*/ 1013834 h 1215166"/>
              <a:gd name="connsiteX6" fmla="*/ 30342 w 850723"/>
              <a:gd name="connsiteY6" fmla="*/ 992062 h 1215166"/>
              <a:gd name="connsiteX7" fmla="*/ 35785 w 850723"/>
              <a:gd name="connsiteY7" fmla="*/ 896812 h 1215166"/>
              <a:gd name="connsiteX8" fmla="*/ 38506 w 850723"/>
              <a:gd name="connsiteY8" fmla="*/ 883205 h 1215166"/>
              <a:gd name="connsiteX9" fmla="*/ 41228 w 850723"/>
              <a:gd name="connsiteY9" fmla="*/ 847826 h 1215166"/>
              <a:gd name="connsiteX10" fmla="*/ 43949 w 850723"/>
              <a:gd name="connsiteY10" fmla="*/ 836941 h 1215166"/>
              <a:gd name="connsiteX11" fmla="*/ 49392 w 850723"/>
              <a:gd name="connsiteY11" fmla="*/ 807005 h 1215166"/>
              <a:gd name="connsiteX12" fmla="*/ 54835 w 850723"/>
              <a:gd name="connsiteY12" fmla="*/ 785234 h 1215166"/>
              <a:gd name="connsiteX13" fmla="*/ 62999 w 850723"/>
              <a:gd name="connsiteY13" fmla="*/ 747134 h 1215166"/>
              <a:gd name="connsiteX14" fmla="*/ 65720 w 850723"/>
              <a:gd name="connsiteY14" fmla="*/ 736248 h 1215166"/>
              <a:gd name="connsiteX15" fmla="*/ 73885 w 850723"/>
              <a:gd name="connsiteY15" fmla="*/ 719919 h 1215166"/>
              <a:gd name="connsiteX16" fmla="*/ 79328 w 850723"/>
              <a:gd name="connsiteY16" fmla="*/ 692705 h 1215166"/>
              <a:gd name="connsiteX17" fmla="*/ 90213 w 850723"/>
              <a:gd name="connsiteY17" fmla="*/ 654605 h 1215166"/>
              <a:gd name="connsiteX18" fmla="*/ 95656 w 850723"/>
              <a:gd name="connsiteY18" fmla="*/ 627391 h 1215166"/>
              <a:gd name="connsiteX19" fmla="*/ 98378 w 850723"/>
              <a:gd name="connsiteY19" fmla="*/ 619226 h 1215166"/>
              <a:gd name="connsiteX20" fmla="*/ 106542 w 850723"/>
              <a:gd name="connsiteY20" fmla="*/ 602898 h 1215166"/>
              <a:gd name="connsiteX21" fmla="*/ 109263 w 850723"/>
              <a:gd name="connsiteY21" fmla="*/ 592012 h 1215166"/>
              <a:gd name="connsiteX22" fmla="*/ 114706 w 850723"/>
              <a:gd name="connsiteY22" fmla="*/ 575684 h 1215166"/>
              <a:gd name="connsiteX23" fmla="*/ 120149 w 850723"/>
              <a:gd name="connsiteY23" fmla="*/ 556634 h 1215166"/>
              <a:gd name="connsiteX24" fmla="*/ 125592 w 850723"/>
              <a:gd name="connsiteY24" fmla="*/ 548469 h 1215166"/>
              <a:gd name="connsiteX25" fmla="*/ 131035 w 850723"/>
              <a:gd name="connsiteY25" fmla="*/ 521255 h 1215166"/>
              <a:gd name="connsiteX26" fmla="*/ 136478 w 850723"/>
              <a:gd name="connsiteY26" fmla="*/ 504926 h 1215166"/>
              <a:gd name="connsiteX27" fmla="*/ 141920 w 850723"/>
              <a:gd name="connsiteY27" fmla="*/ 494041 h 1215166"/>
              <a:gd name="connsiteX28" fmla="*/ 147363 w 850723"/>
              <a:gd name="connsiteY28" fmla="*/ 477712 h 1215166"/>
              <a:gd name="connsiteX29" fmla="*/ 158249 w 850723"/>
              <a:gd name="connsiteY29" fmla="*/ 453219 h 1215166"/>
              <a:gd name="connsiteX30" fmla="*/ 171856 w 850723"/>
              <a:gd name="connsiteY30" fmla="*/ 428726 h 1215166"/>
              <a:gd name="connsiteX31" fmla="*/ 177299 w 850723"/>
              <a:gd name="connsiteY31" fmla="*/ 420562 h 1215166"/>
              <a:gd name="connsiteX32" fmla="*/ 182742 w 850723"/>
              <a:gd name="connsiteY32" fmla="*/ 404234 h 1215166"/>
              <a:gd name="connsiteX33" fmla="*/ 201792 w 850723"/>
              <a:gd name="connsiteY33" fmla="*/ 377019 h 1215166"/>
              <a:gd name="connsiteX34" fmla="*/ 207235 w 850723"/>
              <a:gd name="connsiteY34" fmla="*/ 366134 h 1215166"/>
              <a:gd name="connsiteX35" fmla="*/ 215399 w 850723"/>
              <a:gd name="connsiteY35" fmla="*/ 357969 h 1215166"/>
              <a:gd name="connsiteX36" fmla="*/ 220842 w 850723"/>
              <a:gd name="connsiteY36" fmla="*/ 349805 h 1215166"/>
              <a:gd name="connsiteX37" fmla="*/ 229006 w 850723"/>
              <a:gd name="connsiteY37" fmla="*/ 341641 h 1215166"/>
              <a:gd name="connsiteX38" fmla="*/ 239892 w 850723"/>
              <a:gd name="connsiteY38" fmla="*/ 325312 h 1215166"/>
              <a:gd name="connsiteX39" fmla="*/ 245335 w 850723"/>
              <a:gd name="connsiteY39" fmla="*/ 317148 h 1215166"/>
              <a:gd name="connsiteX40" fmla="*/ 253499 w 850723"/>
              <a:gd name="connsiteY40" fmla="*/ 308984 h 1215166"/>
              <a:gd name="connsiteX41" fmla="*/ 264385 w 850723"/>
              <a:gd name="connsiteY41" fmla="*/ 292655 h 1215166"/>
              <a:gd name="connsiteX42" fmla="*/ 269828 w 850723"/>
              <a:gd name="connsiteY42" fmla="*/ 284491 h 1215166"/>
              <a:gd name="connsiteX43" fmla="*/ 275270 w 850723"/>
              <a:gd name="connsiteY43" fmla="*/ 276326 h 1215166"/>
              <a:gd name="connsiteX44" fmla="*/ 283435 w 850723"/>
              <a:gd name="connsiteY44" fmla="*/ 265441 h 1215166"/>
              <a:gd name="connsiteX45" fmla="*/ 291599 w 850723"/>
              <a:gd name="connsiteY45" fmla="*/ 259998 h 1215166"/>
              <a:gd name="connsiteX46" fmla="*/ 313370 w 850723"/>
              <a:gd name="connsiteY46" fmla="*/ 235505 h 1215166"/>
              <a:gd name="connsiteX47" fmla="*/ 321535 w 850723"/>
              <a:gd name="connsiteY47" fmla="*/ 227341 h 1215166"/>
              <a:gd name="connsiteX48" fmla="*/ 329699 w 850723"/>
              <a:gd name="connsiteY48" fmla="*/ 221898 h 1215166"/>
              <a:gd name="connsiteX49" fmla="*/ 337863 w 850723"/>
              <a:gd name="connsiteY49" fmla="*/ 213734 h 1215166"/>
              <a:gd name="connsiteX50" fmla="*/ 346028 w 850723"/>
              <a:gd name="connsiteY50" fmla="*/ 208291 h 1215166"/>
              <a:gd name="connsiteX51" fmla="*/ 354192 w 850723"/>
              <a:gd name="connsiteY51" fmla="*/ 200126 h 1215166"/>
              <a:gd name="connsiteX52" fmla="*/ 362356 w 850723"/>
              <a:gd name="connsiteY52" fmla="*/ 197405 h 1215166"/>
              <a:gd name="connsiteX53" fmla="*/ 370520 w 850723"/>
              <a:gd name="connsiteY53" fmla="*/ 191962 h 1215166"/>
              <a:gd name="connsiteX54" fmla="*/ 378685 w 850723"/>
              <a:gd name="connsiteY54" fmla="*/ 183798 h 1215166"/>
              <a:gd name="connsiteX55" fmla="*/ 405899 w 850723"/>
              <a:gd name="connsiteY55" fmla="*/ 167469 h 1215166"/>
              <a:gd name="connsiteX56" fmla="*/ 414063 w 850723"/>
              <a:gd name="connsiteY56" fmla="*/ 159305 h 1215166"/>
              <a:gd name="connsiteX57" fmla="*/ 422228 w 850723"/>
              <a:gd name="connsiteY57" fmla="*/ 153862 h 1215166"/>
              <a:gd name="connsiteX58" fmla="*/ 433113 w 850723"/>
              <a:gd name="connsiteY58" fmla="*/ 145698 h 1215166"/>
              <a:gd name="connsiteX59" fmla="*/ 449442 w 850723"/>
              <a:gd name="connsiteY59" fmla="*/ 134812 h 1215166"/>
              <a:gd name="connsiteX60" fmla="*/ 457606 w 850723"/>
              <a:gd name="connsiteY60" fmla="*/ 129369 h 1215166"/>
              <a:gd name="connsiteX61" fmla="*/ 465770 w 850723"/>
              <a:gd name="connsiteY61" fmla="*/ 126648 h 1215166"/>
              <a:gd name="connsiteX62" fmla="*/ 484820 w 850723"/>
              <a:gd name="connsiteY62" fmla="*/ 113041 h 1215166"/>
              <a:gd name="connsiteX63" fmla="*/ 492985 w 850723"/>
              <a:gd name="connsiteY63" fmla="*/ 107598 h 1215166"/>
              <a:gd name="connsiteX64" fmla="*/ 512035 w 850723"/>
              <a:gd name="connsiteY64" fmla="*/ 99434 h 1215166"/>
              <a:gd name="connsiteX65" fmla="*/ 531085 w 850723"/>
              <a:gd name="connsiteY65" fmla="*/ 88548 h 1215166"/>
              <a:gd name="connsiteX66" fmla="*/ 547413 w 850723"/>
              <a:gd name="connsiteY66" fmla="*/ 83105 h 1215166"/>
              <a:gd name="connsiteX67" fmla="*/ 563742 w 850723"/>
              <a:gd name="connsiteY67" fmla="*/ 74941 h 1215166"/>
              <a:gd name="connsiteX68" fmla="*/ 571906 w 850723"/>
              <a:gd name="connsiteY68" fmla="*/ 69498 h 1215166"/>
              <a:gd name="connsiteX69" fmla="*/ 588235 w 850723"/>
              <a:gd name="connsiteY69" fmla="*/ 64055 h 1215166"/>
              <a:gd name="connsiteX70" fmla="*/ 607285 w 850723"/>
              <a:gd name="connsiteY70" fmla="*/ 53169 h 1215166"/>
              <a:gd name="connsiteX71" fmla="*/ 615449 w 850723"/>
              <a:gd name="connsiteY71" fmla="*/ 50448 h 1215166"/>
              <a:gd name="connsiteX72" fmla="*/ 631778 w 850723"/>
              <a:gd name="connsiteY72" fmla="*/ 42284 h 1215166"/>
              <a:gd name="connsiteX73" fmla="*/ 639942 w 850723"/>
              <a:gd name="connsiteY73" fmla="*/ 36841 h 1215166"/>
              <a:gd name="connsiteX74" fmla="*/ 650828 w 850723"/>
              <a:gd name="connsiteY74" fmla="*/ 34119 h 1215166"/>
              <a:gd name="connsiteX75" fmla="*/ 658992 w 850723"/>
              <a:gd name="connsiteY75" fmla="*/ 31398 h 1215166"/>
              <a:gd name="connsiteX76" fmla="*/ 678042 w 850723"/>
              <a:gd name="connsiteY76" fmla="*/ 23234 h 1215166"/>
              <a:gd name="connsiteX77" fmla="*/ 686206 w 850723"/>
              <a:gd name="connsiteY77" fmla="*/ 17791 h 1215166"/>
              <a:gd name="connsiteX78" fmla="*/ 697092 w 850723"/>
              <a:gd name="connsiteY78" fmla="*/ 15069 h 1215166"/>
              <a:gd name="connsiteX79" fmla="*/ 713420 w 850723"/>
              <a:gd name="connsiteY79" fmla="*/ 9626 h 1215166"/>
              <a:gd name="connsiteX80" fmla="*/ 721585 w 850723"/>
              <a:gd name="connsiteY80" fmla="*/ 6905 h 1215166"/>
              <a:gd name="connsiteX81" fmla="*/ 729749 w 850723"/>
              <a:gd name="connsiteY81" fmla="*/ 1462 h 1215166"/>
              <a:gd name="connsiteX82" fmla="*/ 727028 w 850723"/>
              <a:gd name="connsiteY82" fmla="*/ 9626 h 1215166"/>
              <a:gd name="connsiteX83" fmla="*/ 718863 w 850723"/>
              <a:gd name="connsiteY83" fmla="*/ 12348 h 1215166"/>
              <a:gd name="connsiteX84" fmla="*/ 707978 w 850723"/>
              <a:gd name="connsiteY84" fmla="*/ 20512 h 1215166"/>
              <a:gd name="connsiteX85" fmla="*/ 691649 w 850723"/>
              <a:gd name="connsiteY85" fmla="*/ 36841 h 1215166"/>
              <a:gd name="connsiteX86" fmla="*/ 707978 w 850723"/>
              <a:gd name="connsiteY86" fmla="*/ 31398 h 1215166"/>
              <a:gd name="connsiteX87" fmla="*/ 718863 w 850723"/>
              <a:gd name="connsiteY87" fmla="*/ 25955 h 1215166"/>
              <a:gd name="connsiteX88" fmla="*/ 735192 w 850723"/>
              <a:gd name="connsiteY88" fmla="*/ 20512 h 1215166"/>
              <a:gd name="connsiteX89" fmla="*/ 756963 w 850723"/>
              <a:gd name="connsiteY89" fmla="*/ 9626 h 1215166"/>
              <a:gd name="connsiteX90" fmla="*/ 751520 w 850723"/>
              <a:gd name="connsiteY90" fmla="*/ 17791 h 1215166"/>
              <a:gd name="connsiteX91" fmla="*/ 735192 w 850723"/>
              <a:gd name="connsiteY91" fmla="*/ 28676 h 1215166"/>
              <a:gd name="connsiteX92" fmla="*/ 724306 w 850723"/>
              <a:gd name="connsiteY92" fmla="*/ 36841 h 1215166"/>
              <a:gd name="connsiteX93" fmla="*/ 707978 w 850723"/>
              <a:gd name="connsiteY93" fmla="*/ 50448 h 1215166"/>
              <a:gd name="connsiteX94" fmla="*/ 702535 w 850723"/>
              <a:gd name="connsiteY94" fmla="*/ 58612 h 1215166"/>
              <a:gd name="connsiteX95" fmla="*/ 699813 w 850723"/>
              <a:gd name="connsiteY95" fmla="*/ 66776 h 1215166"/>
              <a:gd name="connsiteX96" fmla="*/ 713420 w 850723"/>
              <a:gd name="connsiteY96" fmla="*/ 61334 h 1215166"/>
              <a:gd name="connsiteX97" fmla="*/ 729749 w 850723"/>
              <a:gd name="connsiteY97" fmla="*/ 55891 h 1215166"/>
              <a:gd name="connsiteX98" fmla="*/ 751520 w 850723"/>
              <a:gd name="connsiteY98" fmla="*/ 50448 h 1215166"/>
              <a:gd name="connsiteX99" fmla="*/ 767849 w 850723"/>
              <a:gd name="connsiteY99" fmla="*/ 45005 h 1215166"/>
              <a:gd name="connsiteX100" fmla="*/ 776013 w 850723"/>
              <a:gd name="connsiteY100" fmla="*/ 42284 h 1215166"/>
              <a:gd name="connsiteX101" fmla="*/ 762406 w 850723"/>
              <a:gd name="connsiteY101" fmla="*/ 53169 h 1215166"/>
              <a:gd name="connsiteX102" fmla="*/ 737913 w 850723"/>
              <a:gd name="connsiteY102" fmla="*/ 66776 h 1215166"/>
              <a:gd name="connsiteX103" fmla="*/ 710699 w 850723"/>
              <a:gd name="connsiteY103" fmla="*/ 83105 h 1215166"/>
              <a:gd name="connsiteX104" fmla="*/ 702535 w 850723"/>
              <a:gd name="connsiteY104" fmla="*/ 88548 h 1215166"/>
              <a:gd name="connsiteX105" fmla="*/ 724306 w 850723"/>
              <a:gd name="connsiteY105" fmla="*/ 83105 h 1215166"/>
              <a:gd name="connsiteX106" fmla="*/ 735192 w 850723"/>
              <a:gd name="connsiteY106" fmla="*/ 80384 h 1215166"/>
              <a:gd name="connsiteX107" fmla="*/ 751520 w 850723"/>
              <a:gd name="connsiteY107" fmla="*/ 74941 h 1215166"/>
              <a:gd name="connsiteX108" fmla="*/ 759685 w 850723"/>
              <a:gd name="connsiteY108" fmla="*/ 72219 h 1215166"/>
              <a:gd name="connsiteX109" fmla="*/ 770570 w 850723"/>
              <a:gd name="connsiteY109" fmla="*/ 69498 h 1215166"/>
              <a:gd name="connsiteX110" fmla="*/ 778735 w 850723"/>
              <a:gd name="connsiteY110" fmla="*/ 66776 h 1215166"/>
              <a:gd name="connsiteX111" fmla="*/ 800506 w 850723"/>
              <a:gd name="connsiteY111" fmla="*/ 61334 h 1215166"/>
              <a:gd name="connsiteX112" fmla="*/ 792342 w 850723"/>
              <a:gd name="connsiteY112" fmla="*/ 64055 h 1215166"/>
              <a:gd name="connsiteX113" fmla="*/ 786899 w 850723"/>
              <a:gd name="connsiteY113" fmla="*/ 72219 h 1215166"/>
              <a:gd name="connsiteX114" fmla="*/ 754242 w 850723"/>
              <a:gd name="connsiteY114" fmla="*/ 93991 h 1215166"/>
              <a:gd name="connsiteX115" fmla="*/ 746078 w 850723"/>
              <a:gd name="connsiteY115" fmla="*/ 96712 h 1215166"/>
              <a:gd name="connsiteX116" fmla="*/ 729749 w 850723"/>
              <a:gd name="connsiteY116" fmla="*/ 113041 h 1215166"/>
              <a:gd name="connsiteX117" fmla="*/ 721585 w 850723"/>
              <a:gd name="connsiteY117" fmla="*/ 118484 h 1215166"/>
              <a:gd name="connsiteX118" fmla="*/ 732470 w 850723"/>
              <a:gd name="connsiteY118" fmla="*/ 115762 h 1215166"/>
              <a:gd name="connsiteX119" fmla="*/ 751520 w 850723"/>
              <a:gd name="connsiteY119" fmla="*/ 107598 h 1215166"/>
              <a:gd name="connsiteX120" fmla="*/ 759685 w 850723"/>
              <a:gd name="connsiteY120" fmla="*/ 102155 h 1215166"/>
              <a:gd name="connsiteX121" fmla="*/ 773292 w 850723"/>
              <a:gd name="connsiteY121" fmla="*/ 99434 h 1215166"/>
              <a:gd name="connsiteX122" fmla="*/ 781456 w 850723"/>
              <a:gd name="connsiteY122" fmla="*/ 96712 h 1215166"/>
              <a:gd name="connsiteX123" fmla="*/ 800506 w 850723"/>
              <a:gd name="connsiteY123" fmla="*/ 91269 h 1215166"/>
              <a:gd name="connsiteX124" fmla="*/ 846770 w 850723"/>
              <a:gd name="connsiteY124" fmla="*/ 93991 h 1215166"/>
              <a:gd name="connsiteX125" fmla="*/ 835885 w 850723"/>
              <a:gd name="connsiteY125" fmla="*/ 99434 h 1215166"/>
              <a:gd name="connsiteX126" fmla="*/ 827720 w 850723"/>
              <a:gd name="connsiteY126" fmla="*/ 107598 h 1215166"/>
              <a:gd name="connsiteX127" fmla="*/ 811392 w 850723"/>
              <a:gd name="connsiteY127" fmla="*/ 118484 h 1215166"/>
              <a:gd name="connsiteX128" fmla="*/ 792342 w 850723"/>
              <a:gd name="connsiteY128" fmla="*/ 129369 h 1215166"/>
              <a:gd name="connsiteX129" fmla="*/ 781456 w 850723"/>
              <a:gd name="connsiteY129" fmla="*/ 132091 h 1215166"/>
              <a:gd name="connsiteX130" fmla="*/ 770570 w 850723"/>
              <a:gd name="connsiteY130" fmla="*/ 137534 h 1215166"/>
              <a:gd name="connsiteX131" fmla="*/ 762406 w 850723"/>
              <a:gd name="connsiteY131" fmla="*/ 140255 h 1215166"/>
              <a:gd name="connsiteX132" fmla="*/ 740635 w 850723"/>
              <a:gd name="connsiteY132" fmla="*/ 148419 h 1215166"/>
              <a:gd name="connsiteX133" fmla="*/ 716142 w 850723"/>
              <a:gd name="connsiteY133" fmla="*/ 162026 h 1215166"/>
              <a:gd name="connsiteX134" fmla="*/ 699813 w 850723"/>
              <a:gd name="connsiteY134" fmla="*/ 170191 h 1215166"/>
              <a:gd name="connsiteX135" fmla="*/ 680763 w 850723"/>
              <a:gd name="connsiteY135" fmla="*/ 178355 h 1215166"/>
              <a:gd name="connsiteX136" fmla="*/ 672599 w 850723"/>
              <a:gd name="connsiteY136" fmla="*/ 183798 h 1215166"/>
              <a:gd name="connsiteX137" fmla="*/ 664435 w 850723"/>
              <a:gd name="connsiteY137" fmla="*/ 186519 h 1215166"/>
              <a:gd name="connsiteX138" fmla="*/ 653549 w 850723"/>
              <a:gd name="connsiteY138" fmla="*/ 191962 h 1215166"/>
              <a:gd name="connsiteX139" fmla="*/ 637220 w 850723"/>
              <a:gd name="connsiteY139" fmla="*/ 200126 h 1215166"/>
              <a:gd name="connsiteX140" fmla="*/ 629056 w 850723"/>
              <a:gd name="connsiteY140" fmla="*/ 205569 h 1215166"/>
              <a:gd name="connsiteX141" fmla="*/ 620892 w 850723"/>
              <a:gd name="connsiteY141" fmla="*/ 213734 h 1215166"/>
              <a:gd name="connsiteX142" fmla="*/ 612728 w 850723"/>
              <a:gd name="connsiteY142" fmla="*/ 216455 h 1215166"/>
              <a:gd name="connsiteX143" fmla="*/ 604563 w 850723"/>
              <a:gd name="connsiteY143" fmla="*/ 224619 h 1215166"/>
              <a:gd name="connsiteX144" fmla="*/ 585513 w 850723"/>
              <a:gd name="connsiteY144" fmla="*/ 235505 h 1215166"/>
              <a:gd name="connsiteX145" fmla="*/ 566463 w 850723"/>
              <a:gd name="connsiteY145" fmla="*/ 249112 h 1215166"/>
              <a:gd name="connsiteX146" fmla="*/ 561020 w 850723"/>
              <a:gd name="connsiteY146" fmla="*/ 257276 h 1215166"/>
              <a:gd name="connsiteX147" fmla="*/ 541970 w 850723"/>
              <a:gd name="connsiteY147" fmla="*/ 268162 h 1215166"/>
              <a:gd name="connsiteX148" fmla="*/ 501149 w 850723"/>
              <a:gd name="connsiteY148" fmla="*/ 306262 h 1215166"/>
              <a:gd name="connsiteX149" fmla="*/ 484820 w 850723"/>
              <a:gd name="connsiteY149" fmla="*/ 322591 h 1215166"/>
              <a:gd name="connsiteX150" fmla="*/ 476656 w 850723"/>
              <a:gd name="connsiteY150" fmla="*/ 330755 h 1215166"/>
              <a:gd name="connsiteX151" fmla="*/ 446720 w 850723"/>
              <a:gd name="connsiteY151" fmla="*/ 366134 h 1215166"/>
              <a:gd name="connsiteX152" fmla="*/ 430392 w 850723"/>
              <a:gd name="connsiteY152" fmla="*/ 390626 h 1215166"/>
              <a:gd name="connsiteX153" fmla="*/ 405899 w 850723"/>
              <a:gd name="connsiteY153" fmla="*/ 426005 h 1215166"/>
              <a:gd name="connsiteX154" fmla="*/ 395013 w 850723"/>
              <a:gd name="connsiteY154" fmla="*/ 442334 h 1215166"/>
              <a:gd name="connsiteX155" fmla="*/ 370520 w 850723"/>
              <a:gd name="connsiteY155" fmla="*/ 477712 h 1215166"/>
              <a:gd name="connsiteX156" fmla="*/ 367799 w 850723"/>
              <a:gd name="connsiteY156" fmla="*/ 485876 h 1215166"/>
              <a:gd name="connsiteX157" fmla="*/ 354192 w 850723"/>
              <a:gd name="connsiteY157" fmla="*/ 510369 h 1215166"/>
              <a:gd name="connsiteX158" fmla="*/ 343306 w 850723"/>
              <a:gd name="connsiteY158" fmla="*/ 529419 h 1215166"/>
              <a:gd name="connsiteX159" fmla="*/ 316092 w 850723"/>
              <a:gd name="connsiteY159" fmla="*/ 581126 h 1215166"/>
              <a:gd name="connsiteX160" fmla="*/ 305206 w 850723"/>
              <a:gd name="connsiteY160" fmla="*/ 605619 h 1215166"/>
              <a:gd name="connsiteX161" fmla="*/ 297042 w 850723"/>
              <a:gd name="connsiteY161" fmla="*/ 624669 h 1215166"/>
              <a:gd name="connsiteX162" fmla="*/ 286156 w 850723"/>
              <a:gd name="connsiteY162" fmla="*/ 649162 h 1215166"/>
              <a:gd name="connsiteX163" fmla="*/ 283435 w 850723"/>
              <a:gd name="connsiteY163" fmla="*/ 657326 h 1215166"/>
              <a:gd name="connsiteX164" fmla="*/ 277992 w 850723"/>
              <a:gd name="connsiteY164" fmla="*/ 668212 h 1215166"/>
              <a:gd name="connsiteX165" fmla="*/ 275270 w 850723"/>
              <a:gd name="connsiteY165" fmla="*/ 679098 h 1215166"/>
              <a:gd name="connsiteX166" fmla="*/ 269828 w 850723"/>
              <a:gd name="connsiteY166" fmla="*/ 687262 h 1215166"/>
              <a:gd name="connsiteX167" fmla="*/ 261663 w 850723"/>
              <a:gd name="connsiteY167" fmla="*/ 703591 h 1215166"/>
              <a:gd name="connsiteX168" fmla="*/ 256220 w 850723"/>
              <a:gd name="connsiteY168" fmla="*/ 719919 h 1215166"/>
              <a:gd name="connsiteX169" fmla="*/ 245335 w 850723"/>
              <a:gd name="connsiteY169" fmla="*/ 741691 h 1215166"/>
              <a:gd name="connsiteX170" fmla="*/ 234449 w 850723"/>
              <a:gd name="connsiteY170" fmla="*/ 768905 h 1215166"/>
              <a:gd name="connsiteX171" fmla="*/ 231728 w 850723"/>
              <a:gd name="connsiteY171" fmla="*/ 779791 h 1215166"/>
              <a:gd name="connsiteX172" fmla="*/ 226285 w 850723"/>
              <a:gd name="connsiteY172" fmla="*/ 790676 h 1215166"/>
              <a:gd name="connsiteX173" fmla="*/ 223563 w 850723"/>
              <a:gd name="connsiteY173" fmla="*/ 807005 h 1215166"/>
              <a:gd name="connsiteX174" fmla="*/ 218120 w 850723"/>
              <a:gd name="connsiteY174" fmla="*/ 842384 h 1215166"/>
              <a:gd name="connsiteX175" fmla="*/ 215399 w 850723"/>
              <a:gd name="connsiteY175" fmla="*/ 853269 h 1215166"/>
              <a:gd name="connsiteX176" fmla="*/ 212678 w 850723"/>
              <a:gd name="connsiteY176" fmla="*/ 875041 h 1215166"/>
              <a:gd name="connsiteX177" fmla="*/ 207235 w 850723"/>
              <a:gd name="connsiteY177" fmla="*/ 894091 h 1215166"/>
              <a:gd name="connsiteX178" fmla="*/ 204513 w 850723"/>
              <a:gd name="connsiteY178" fmla="*/ 907698 h 1215166"/>
              <a:gd name="connsiteX179" fmla="*/ 201792 w 850723"/>
              <a:gd name="connsiteY179" fmla="*/ 932191 h 1215166"/>
              <a:gd name="connsiteX180" fmla="*/ 199070 w 850723"/>
              <a:gd name="connsiteY180" fmla="*/ 945798 h 1215166"/>
              <a:gd name="connsiteX181" fmla="*/ 196349 w 850723"/>
              <a:gd name="connsiteY181" fmla="*/ 962126 h 1215166"/>
              <a:gd name="connsiteX182" fmla="*/ 193628 w 850723"/>
              <a:gd name="connsiteY182" fmla="*/ 1002948 h 1215166"/>
              <a:gd name="connsiteX183" fmla="*/ 188185 w 850723"/>
              <a:gd name="connsiteY183" fmla="*/ 1043769 h 1215166"/>
              <a:gd name="connsiteX184" fmla="*/ 185463 w 850723"/>
              <a:gd name="connsiteY184" fmla="*/ 1081869 h 1215166"/>
              <a:gd name="connsiteX185" fmla="*/ 182742 w 850723"/>
              <a:gd name="connsiteY185" fmla="*/ 1163512 h 1215166"/>
              <a:gd name="connsiteX186" fmla="*/ 177299 w 850723"/>
              <a:gd name="connsiteY186" fmla="*/ 1185284 h 1215166"/>
              <a:gd name="connsiteX187" fmla="*/ 174578 w 850723"/>
              <a:gd name="connsiteY187" fmla="*/ 1196169 h 1215166"/>
              <a:gd name="connsiteX188" fmla="*/ 152806 w 850723"/>
              <a:gd name="connsiteY188" fmla="*/ 1198891 h 1215166"/>
              <a:gd name="connsiteX189" fmla="*/ 57556 w 850723"/>
              <a:gd name="connsiteY189" fmla="*/ 1198891 h 1215166"/>
              <a:gd name="connsiteX190" fmla="*/ 43949 w 850723"/>
              <a:gd name="connsiteY190" fmla="*/ 1201612 h 1215166"/>
              <a:gd name="connsiteX191" fmla="*/ 22178 w 850723"/>
              <a:gd name="connsiteY191" fmla="*/ 1204334 h 1215166"/>
              <a:gd name="connsiteX192" fmla="*/ 406 w 850723"/>
              <a:gd name="connsiteY192" fmla="*/ 1201612 h 1215166"/>
              <a:gd name="connsiteX193" fmla="*/ 8570 w 850723"/>
              <a:gd name="connsiteY193" fmla="*/ 1185284 h 1215166"/>
              <a:gd name="connsiteX0" fmla="*/ 8570 w 850723"/>
              <a:gd name="connsiteY0" fmla="*/ 1185284 h 1215166"/>
              <a:gd name="connsiteX1" fmla="*/ 14013 w 850723"/>
              <a:gd name="connsiteY1" fmla="*/ 1119969 h 1215166"/>
              <a:gd name="connsiteX2" fmla="*/ 16735 w 850723"/>
              <a:gd name="connsiteY2" fmla="*/ 1103641 h 1215166"/>
              <a:gd name="connsiteX3" fmla="*/ 19456 w 850723"/>
              <a:gd name="connsiteY3" fmla="*/ 1076426 h 1215166"/>
              <a:gd name="connsiteX4" fmla="*/ 24899 w 850723"/>
              <a:gd name="connsiteY4" fmla="*/ 1049212 h 1215166"/>
              <a:gd name="connsiteX5" fmla="*/ 27620 w 850723"/>
              <a:gd name="connsiteY5" fmla="*/ 1013834 h 1215166"/>
              <a:gd name="connsiteX6" fmla="*/ 30342 w 850723"/>
              <a:gd name="connsiteY6" fmla="*/ 992062 h 1215166"/>
              <a:gd name="connsiteX7" fmla="*/ 35785 w 850723"/>
              <a:gd name="connsiteY7" fmla="*/ 896812 h 1215166"/>
              <a:gd name="connsiteX8" fmla="*/ 38506 w 850723"/>
              <a:gd name="connsiteY8" fmla="*/ 883205 h 1215166"/>
              <a:gd name="connsiteX9" fmla="*/ 41228 w 850723"/>
              <a:gd name="connsiteY9" fmla="*/ 847826 h 1215166"/>
              <a:gd name="connsiteX10" fmla="*/ 43949 w 850723"/>
              <a:gd name="connsiteY10" fmla="*/ 836941 h 1215166"/>
              <a:gd name="connsiteX11" fmla="*/ 49392 w 850723"/>
              <a:gd name="connsiteY11" fmla="*/ 807005 h 1215166"/>
              <a:gd name="connsiteX12" fmla="*/ 54835 w 850723"/>
              <a:gd name="connsiteY12" fmla="*/ 785234 h 1215166"/>
              <a:gd name="connsiteX13" fmla="*/ 62999 w 850723"/>
              <a:gd name="connsiteY13" fmla="*/ 747134 h 1215166"/>
              <a:gd name="connsiteX14" fmla="*/ 65720 w 850723"/>
              <a:gd name="connsiteY14" fmla="*/ 736248 h 1215166"/>
              <a:gd name="connsiteX15" fmla="*/ 73885 w 850723"/>
              <a:gd name="connsiteY15" fmla="*/ 719919 h 1215166"/>
              <a:gd name="connsiteX16" fmla="*/ 79328 w 850723"/>
              <a:gd name="connsiteY16" fmla="*/ 692705 h 1215166"/>
              <a:gd name="connsiteX17" fmla="*/ 90213 w 850723"/>
              <a:gd name="connsiteY17" fmla="*/ 654605 h 1215166"/>
              <a:gd name="connsiteX18" fmla="*/ 95656 w 850723"/>
              <a:gd name="connsiteY18" fmla="*/ 627391 h 1215166"/>
              <a:gd name="connsiteX19" fmla="*/ 98378 w 850723"/>
              <a:gd name="connsiteY19" fmla="*/ 619226 h 1215166"/>
              <a:gd name="connsiteX20" fmla="*/ 106542 w 850723"/>
              <a:gd name="connsiteY20" fmla="*/ 602898 h 1215166"/>
              <a:gd name="connsiteX21" fmla="*/ 109263 w 850723"/>
              <a:gd name="connsiteY21" fmla="*/ 592012 h 1215166"/>
              <a:gd name="connsiteX22" fmla="*/ 114706 w 850723"/>
              <a:gd name="connsiteY22" fmla="*/ 575684 h 1215166"/>
              <a:gd name="connsiteX23" fmla="*/ 120149 w 850723"/>
              <a:gd name="connsiteY23" fmla="*/ 556634 h 1215166"/>
              <a:gd name="connsiteX24" fmla="*/ 125592 w 850723"/>
              <a:gd name="connsiteY24" fmla="*/ 548469 h 1215166"/>
              <a:gd name="connsiteX25" fmla="*/ 131035 w 850723"/>
              <a:gd name="connsiteY25" fmla="*/ 521255 h 1215166"/>
              <a:gd name="connsiteX26" fmla="*/ 136478 w 850723"/>
              <a:gd name="connsiteY26" fmla="*/ 504926 h 1215166"/>
              <a:gd name="connsiteX27" fmla="*/ 141920 w 850723"/>
              <a:gd name="connsiteY27" fmla="*/ 494041 h 1215166"/>
              <a:gd name="connsiteX28" fmla="*/ 147363 w 850723"/>
              <a:gd name="connsiteY28" fmla="*/ 477712 h 1215166"/>
              <a:gd name="connsiteX29" fmla="*/ 158249 w 850723"/>
              <a:gd name="connsiteY29" fmla="*/ 453219 h 1215166"/>
              <a:gd name="connsiteX30" fmla="*/ 171856 w 850723"/>
              <a:gd name="connsiteY30" fmla="*/ 428726 h 1215166"/>
              <a:gd name="connsiteX31" fmla="*/ 177299 w 850723"/>
              <a:gd name="connsiteY31" fmla="*/ 420562 h 1215166"/>
              <a:gd name="connsiteX32" fmla="*/ 182742 w 850723"/>
              <a:gd name="connsiteY32" fmla="*/ 404234 h 1215166"/>
              <a:gd name="connsiteX33" fmla="*/ 201792 w 850723"/>
              <a:gd name="connsiteY33" fmla="*/ 377019 h 1215166"/>
              <a:gd name="connsiteX34" fmla="*/ 207235 w 850723"/>
              <a:gd name="connsiteY34" fmla="*/ 366134 h 1215166"/>
              <a:gd name="connsiteX35" fmla="*/ 215399 w 850723"/>
              <a:gd name="connsiteY35" fmla="*/ 357969 h 1215166"/>
              <a:gd name="connsiteX36" fmla="*/ 220842 w 850723"/>
              <a:gd name="connsiteY36" fmla="*/ 349805 h 1215166"/>
              <a:gd name="connsiteX37" fmla="*/ 229006 w 850723"/>
              <a:gd name="connsiteY37" fmla="*/ 341641 h 1215166"/>
              <a:gd name="connsiteX38" fmla="*/ 239892 w 850723"/>
              <a:gd name="connsiteY38" fmla="*/ 325312 h 1215166"/>
              <a:gd name="connsiteX39" fmla="*/ 245335 w 850723"/>
              <a:gd name="connsiteY39" fmla="*/ 317148 h 1215166"/>
              <a:gd name="connsiteX40" fmla="*/ 253499 w 850723"/>
              <a:gd name="connsiteY40" fmla="*/ 308984 h 1215166"/>
              <a:gd name="connsiteX41" fmla="*/ 264385 w 850723"/>
              <a:gd name="connsiteY41" fmla="*/ 292655 h 1215166"/>
              <a:gd name="connsiteX42" fmla="*/ 269828 w 850723"/>
              <a:gd name="connsiteY42" fmla="*/ 284491 h 1215166"/>
              <a:gd name="connsiteX43" fmla="*/ 275270 w 850723"/>
              <a:gd name="connsiteY43" fmla="*/ 276326 h 1215166"/>
              <a:gd name="connsiteX44" fmla="*/ 283435 w 850723"/>
              <a:gd name="connsiteY44" fmla="*/ 265441 h 1215166"/>
              <a:gd name="connsiteX45" fmla="*/ 291599 w 850723"/>
              <a:gd name="connsiteY45" fmla="*/ 259998 h 1215166"/>
              <a:gd name="connsiteX46" fmla="*/ 313370 w 850723"/>
              <a:gd name="connsiteY46" fmla="*/ 235505 h 1215166"/>
              <a:gd name="connsiteX47" fmla="*/ 321535 w 850723"/>
              <a:gd name="connsiteY47" fmla="*/ 227341 h 1215166"/>
              <a:gd name="connsiteX48" fmla="*/ 329699 w 850723"/>
              <a:gd name="connsiteY48" fmla="*/ 221898 h 1215166"/>
              <a:gd name="connsiteX49" fmla="*/ 337863 w 850723"/>
              <a:gd name="connsiteY49" fmla="*/ 213734 h 1215166"/>
              <a:gd name="connsiteX50" fmla="*/ 346028 w 850723"/>
              <a:gd name="connsiteY50" fmla="*/ 208291 h 1215166"/>
              <a:gd name="connsiteX51" fmla="*/ 354192 w 850723"/>
              <a:gd name="connsiteY51" fmla="*/ 200126 h 1215166"/>
              <a:gd name="connsiteX52" fmla="*/ 362356 w 850723"/>
              <a:gd name="connsiteY52" fmla="*/ 197405 h 1215166"/>
              <a:gd name="connsiteX53" fmla="*/ 370520 w 850723"/>
              <a:gd name="connsiteY53" fmla="*/ 191962 h 1215166"/>
              <a:gd name="connsiteX54" fmla="*/ 378685 w 850723"/>
              <a:gd name="connsiteY54" fmla="*/ 183798 h 1215166"/>
              <a:gd name="connsiteX55" fmla="*/ 405899 w 850723"/>
              <a:gd name="connsiteY55" fmla="*/ 167469 h 1215166"/>
              <a:gd name="connsiteX56" fmla="*/ 414063 w 850723"/>
              <a:gd name="connsiteY56" fmla="*/ 159305 h 1215166"/>
              <a:gd name="connsiteX57" fmla="*/ 422228 w 850723"/>
              <a:gd name="connsiteY57" fmla="*/ 153862 h 1215166"/>
              <a:gd name="connsiteX58" fmla="*/ 433113 w 850723"/>
              <a:gd name="connsiteY58" fmla="*/ 145698 h 1215166"/>
              <a:gd name="connsiteX59" fmla="*/ 449442 w 850723"/>
              <a:gd name="connsiteY59" fmla="*/ 134812 h 1215166"/>
              <a:gd name="connsiteX60" fmla="*/ 457606 w 850723"/>
              <a:gd name="connsiteY60" fmla="*/ 129369 h 1215166"/>
              <a:gd name="connsiteX61" fmla="*/ 465770 w 850723"/>
              <a:gd name="connsiteY61" fmla="*/ 126648 h 1215166"/>
              <a:gd name="connsiteX62" fmla="*/ 484820 w 850723"/>
              <a:gd name="connsiteY62" fmla="*/ 113041 h 1215166"/>
              <a:gd name="connsiteX63" fmla="*/ 492985 w 850723"/>
              <a:gd name="connsiteY63" fmla="*/ 107598 h 1215166"/>
              <a:gd name="connsiteX64" fmla="*/ 512035 w 850723"/>
              <a:gd name="connsiteY64" fmla="*/ 99434 h 1215166"/>
              <a:gd name="connsiteX65" fmla="*/ 531085 w 850723"/>
              <a:gd name="connsiteY65" fmla="*/ 88548 h 1215166"/>
              <a:gd name="connsiteX66" fmla="*/ 547413 w 850723"/>
              <a:gd name="connsiteY66" fmla="*/ 83105 h 1215166"/>
              <a:gd name="connsiteX67" fmla="*/ 563742 w 850723"/>
              <a:gd name="connsiteY67" fmla="*/ 74941 h 1215166"/>
              <a:gd name="connsiteX68" fmla="*/ 571906 w 850723"/>
              <a:gd name="connsiteY68" fmla="*/ 69498 h 1215166"/>
              <a:gd name="connsiteX69" fmla="*/ 588235 w 850723"/>
              <a:gd name="connsiteY69" fmla="*/ 64055 h 1215166"/>
              <a:gd name="connsiteX70" fmla="*/ 607285 w 850723"/>
              <a:gd name="connsiteY70" fmla="*/ 53169 h 1215166"/>
              <a:gd name="connsiteX71" fmla="*/ 615449 w 850723"/>
              <a:gd name="connsiteY71" fmla="*/ 50448 h 1215166"/>
              <a:gd name="connsiteX72" fmla="*/ 631778 w 850723"/>
              <a:gd name="connsiteY72" fmla="*/ 42284 h 1215166"/>
              <a:gd name="connsiteX73" fmla="*/ 639942 w 850723"/>
              <a:gd name="connsiteY73" fmla="*/ 36841 h 1215166"/>
              <a:gd name="connsiteX74" fmla="*/ 650828 w 850723"/>
              <a:gd name="connsiteY74" fmla="*/ 34119 h 1215166"/>
              <a:gd name="connsiteX75" fmla="*/ 658992 w 850723"/>
              <a:gd name="connsiteY75" fmla="*/ 31398 h 1215166"/>
              <a:gd name="connsiteX76" fmla="*/ 678042 w 850723"/>
              <a:gd name="connsiteY76" fmla="*/ 23234 h 1215166"/>
              <a:gd name="connsiteX77" fmla="*/ 686206 w 850723"/>
              <a:gd name="connsiteY77" fmla="*/ 17791 h 1215166"/>
              <a:gd name="connsiteX78" fmla="*/ 697092 w 850723"/>
              <a:gd name="connsiteY78" fmla="*/ 15069 h 1215166"/>
              <a:gd name="connsiteX79" fmla="*/ 713420 w 850723"/>
              <a:gd name="connsiteY79" fmla="*/ 9626 h 1215166"/>
              <a:gd name="connsiteX80" fmla="*/ 721585 w 850723"/>
              <a:gd name="connsiteY80" fmla="*/ 6905 h 1215166"/>
              <a:gd name="connsiteX81" fmla="*/ 729749 w 850723"/>
              <a:gd name="connsiteY81" fmla="*/ 1462 h 1215166"/>
              <a:gd name="connsiteX82" fmla="*/ 727028 w 850723"/>
              <a:gd name="connsiteY82" fmla="*/ 9626 h 1215166"/>
              <a:gd name="connsiteX83" fmla="*/ 718863 w 850723"/>
              <a:gd name="connsiteY83" fmla="*/ 12348 h 1215166"/>
              <a:gd name="connsiteX84" fmla="*/ 707978 w 850723"/>
              <a:gd name="connsiteY84" fmla="*/ 20512 h 1215166"/>
              <a:gd name="connsiteX85" fmla="*/ 691649 w 850723"/>
              <a:gd name="connsiteY85" fmla="*/ 36841 h 1215166"/>
              <a:gd name="connsiteX86" fmla="*/ 707978 w 850723"/>
              <a:gd name="connsiteY86" fmla="*/ 31398 h 1215166"/>
              <a:gd name="connsiteX87" fmla="*/ 718863 w 850723"/>
              <a:gd name="connsiteY87" fmla="*/ 25955 h 1215166"/>
              <a:gd name="connsiteX88" fmla="*/ 735192 w 850723"/>
              <a:gd name="connsiteY88" fmla="*/ 20512 h 1215166"/>
              <a:gd name="connsiteX89" fmla="*/ 756963 w 850723"/>
              <a:gd name="connsiteY89" fmla="*/ 9626 h 1215166"/>
              <a:gd name="connsiteX90" fmla="*/ 751520 w 850723"/>
              <a:gd name="connsiteY90" fmla="*/ 17791 h 1215166"/>
              <a:gd name="connsiteX91" fmla="*/ 735192 w 850723"/>
              <a:gd name="connsiteY91" fmla="*/ 28676 h 1215166"/>
              <a:gd name="connsiteX92" fmla="*/ 724306 w 850723"/>
              <a:gd name="connsiteY92" fmla="*/ 36841 h 1215166"/>
              <a:gd name="connsiteX93" fmla="*/ 707978 w 850723"/>
              <a:gd name="connsiteY93" fmla="*/ 50448 h 1215166"/>
              <a:gd name="connsiteX94" fmla="*/ 702535 w 850723"/>
              <a:gd name="connsiteY94" fmla="*/ 58612 h 1215166"/>
              <a:gd name="connsiteX95" fmla="*/ 699813 w 850723"/>
              <a:gd name="connsiteY95" fmla="*/ 66776 h 1215166"/>
              <a:gd name="connsiteX96" fmla="*/ 713420 w 850723"/>
              <a:gd name="connsiteY96" fmla="*/ 61334 h 1215166"/>
              <a:gd name="connsiteX97" fmla="*/ 729749 w 850723"/>
              <a:gd name="connsiteY97" fmla="*/ 55891 h 1215166"/>
              <a:gd name="connsiteX98" fmla="*/ 751520 w 850723"/>
              <a:gd name="connsiteY98" fmla="*/ 50448 h 1215166"/>
              <a:gd name="connsiteX99" fmla="*/ 767849 w 850723"/>
              <a:gd name="connsiteY99" fmla="*/ 45005 h 1215166"/>
              <a:gd name="connsiteX100" fmla="*/ 776013 w 850723"/>
              <a:gd name="connsiteY100" fmla="*/ 42284 h 1215166"/>
              <a:gd name="connsiteX101" fmla="*/ 762406 w 850723"/>
              <a:gd name="connsiteY101" fmla="*/ 53169 h 1215166"/>
              <a:gd name="connsiteX102" fmla="*/ 737913 w 850723"/>
              <a:gd name="connsiteY102" fmla="*/ 66776 h 1215166"/>
              <a:gd name="connsiteX103" fmla="*/ 710699 w 850723"/>
              <a:gd name="connsiteY103" fmla="*/ 83105 h 1215166"/>
              <a:gd name="connsiteX104" fmla="*/ 702535 w 850723"/>
              <a:gd name="connsiteY104" fmla="*/ 88548 h 1215166"/>
              <a:gd name="connsiteX105" fmla="*/ 724306 w 850723"/>
              <a:gd name="connsiteY105" fmla="*/ 83105 h 1215166"/>
              <a:gd name="connsiteX106" fmla="*/ 735192 w 850723"/>
              <a:gd name="connsiteY106" fmla="*/ 80384 h 1215166"/>
              <a:gd name="connsiteX107" fmla="*/ 751520 w 850723"/>
              <a:gd name="connsiteY107" fmla="*/ 74941 h 1215166"/>
              <a:gd name="connsiteX108" fmla="*/ 759685 w 850723"/>
              <a:gd name="connsiteY108" fmla="*/ 72219 h 1215166"/>
              <a:gd name="connsiteX109" fmla="*/ 770570 w 850723"/>
              <a:gd name="connsiteY109" fmla="*/ 69498 h 1215166"/>
              <a:gd name="connsiteX110" fmla="*/ 778735 w 850723"/>
              <a:gd name="connsiteY110" fmla="*/ 66776 h 1215166"/>
              <a:gd name="connsiteX111" fmla="*/ 800506 w 850723"/>
              <a:gd name="connsiteY111" fmla="*/ 61334 h 1215166"/>
              <a:gd name="connsiteX112" fmla="*/ 792342 w 850723"/>
              <a:gd name="connsiteY112" fmla="*/ 64055 h 1215166"/>
              <a:gd name="connsiteX113" fmla="*/ 786899 w 850723"/>
              <a:gd name="connsiteY113" fmla="*/ 72219 h 1215166"/>
              <a:gd name="connsiteX114" fmla="*/ 754242 w 850723"/>
              <a:gd name="connsiteY114" fmla="*/ 93991 h 1215166"/>
              <a:gd name="connsiteX115" fmla="*/ 746078 w 850723"/>
              <a:gd name="connsiteY115" fmla="*/ 96712 h 1215166"/>
              <a:gd name="connsiteX116" fmla="*/ 729749 w 850723"/>
              <a:gd name="connsiteY116" fmla="*/ 113041 h 1215166"/>
              <a:gd name="connsiteX117" fmla="*/ 721585 w 850723"/>
              <a:gd name="connsiteY117" fmla="*/ 118484 h 1215166"/>
              <a:gd name="connsiteX118" fmla="*/ 732470 w 850723"/>
              <a:gd name="connsiteY118" fmla="*/ 115762 h 1215166"/>
              <a:gd name="connsiteX119" fmla="*/ 751520 w 850723"/>
              <a:gd name="connsiteY119" fmla="*/ 107598 h 1215166"/>
              <a:gd name="connsiteX120" fmla="*/ 759685 w 850723"/>
              <a:gd name="connsiteY120" fmla="*/ 102155 h 1215166"/>
              <a:gd name="connsiteX121" fmla="*/ 773292 w 850723"/>
              <a:gd name="connsiteY121" fmla="*/ 99434 h 1215166"/>
              <a:gd name="connsiteX122" fmla="*/ 781456 w 850723"/>
              <a:gd name="connsiteY122" fmla="*/ 96712 h 1215166"/>
              <a:gd name="connsiteX123" fmla="*/ 800506 w 850723"/>
              <a:gd name="connsiteY123" fmla="*/ 91269 h 1215166"/>
              <a:gd name="connsiteX124" fmla="*/ 846770 w 850723"/>
              <a:gd name="connsiteY124" fmla="*/ 93991 h 1215166"/>
              <a:gd name="connsiteX125" fmla="*/ 835885 w 850723"/>
              <a:gd name="connsiteY125" fmla="*/ 99434 h 1215166"/>
              <a:gd name="connsiteX126" fmla="*/ 827720 w 850723"/>
              <a:gd name="connsiteY126" fmla="*/ 107598 h 1215166"/>
              <a:gd name="connsiteX127" fmla="*/ 811392 w 850723"/>
              <a:gd name="connsiteY127" fmla="*/ 118484 h 1215166"/>
              <a:gd name="connsiteX128" fmla="*/ 792342 w 850723"/>
              <a:gd name="connsiteY128" fmla="*/ 129369 h 1215166"/>
              <a:gd name="connsiteX129" fmla="*/ 781456 w 850723"/>
              <a:gd name="connsiteY129" fmla="*/ 132091 h 1215166"/>
              <a:gd name="connsiteX130" fmla="*/ 770570 w 850723"/>
              <a:gd name="connsiteY130" fmla="*/ 137534 h 1215166"/>
              <a:gd name="connsiteX131" fmla="*/ 762406 w 850723"/>
              <a:gd name="connsiteY131" fmla="*/ 140255 h 1215166"/>
              <a:gd name="connsiteX132" fmla="*/ 740635 w 850723"/>
              <a:gd name="connsiteY132" fmla="*/ 148419 h 1215166"/>
              <a:gd name="connsiteX133" fmla="*/ 716142 w 850723"/>
              <a:gd name="connsiteY133" fmla="*/ 162026 h 1215166"/>
              <a:gd name="connsiteX134" fmla="*/ 699813 w 850723"/>
              <a:gd name="connsiteY134" fmla="*/ 170191 h 1215166"/>
              <a:gd name="connsiteX135" fmla="*/ 680763 w 850723"/>
              <a:gd name="connsiteY135" fmla="*/ 178355 h 1215166"/>
              <a:gd name="connsiteX136" fmla="*/ 672599 w 850723"/>
              <a:gd name="connsiteY136" fmla="*/ 183798 h 1215166"/>
              <a:gd name="connsiteX137" fmla="*/ 664435 w 850723"/>
              <a:gd name="connsiteY137" fmla="*/ 186519 h 1215166"/>
              <a:gd name="connsiteX138" fmla="*/ 653549 w 850723"/>
              <a:gd name="connsiteY138" fmla="*/ 191962 h 1215166"/>
              <a:gd name="connsiteX139" fmla="*/ 637220 w 850723"/>
              <a:gd name="connsiteY139" fmla="*/ 200126 h 1215166"/>
              <a:gd name="connsiteX140" fmla="*/ 629056 w 850723"/>
              <a:gd name="connsiteY140" fmla="*/ 205569 h 1215166"/>
              <a:gd name="connsiteX141" fmla="*/ 620892 w 850723"/>
              <a:gd name="connsiteY141" fmla="*/ 213734 h 1215166"/>
              <a:gd name="connsiteX142" fmla="*/ 612728 w 850723"/>
              <a:gd name="connsiteY142" fmla="*/ 216455 h 1215166"/>
              <a:gd name="connsiteX143" fmla="*/ 604563 w 850723"/>
              <a:gd name="connsiteY143" fmla="*/ 224619 h 1215166"/>
              <a:gd name="connsiteX144" fmla="*/ 585513 w 850723"/>
              <a:gd name="connsiteY144" fmla="*/ 235505 h 1215166"/>
              <a:gd name="connsiteX145" fmla="*/ 566463 w 850723"/>
              <a:gd name="connsiteY145" fmla="*/ 249112 h 1215166"/>
              <a:gd name="connsiteX146" fmla="*/ 561020 w 850723"/>
              <a:gd name="connsiteY146" fmla="*/ 257276 h 1215166"/>
              <a:gd name="connsiteX147" fmla="*/ 541970 w 850723"/>
              <a:gd name="connsiteY147" fmla="*/ 268162 h 1215166"/>
              <a:gd name="connsiteX148" fmla="*/ 501149 w 850723"/>
              <a:gd name="connsiteY148" fmla="*/ 306262 h 1215166"/>
              <a:gd name="connsiteX149" fmla="*/ 484820 w 850723"/>
              <a:gd name="connsiteY149" fmla="*/ 322591 h 1215166"/>
              <a:gd name="connsiteX150" fmla="*/ 476656 w 850723"/>
              <a:gd name="connsiteY150" fmla="*/ 330755 h 1215166"/>
              <a:gd name="connsiteX151" fmla="*/ 446720 w 850723"/>
              <a:gd name="connsiteY151" fmla="*/ 366134 h 1215166"/>
              <a:gd name="connsiteX152" fmla="*/ 430392 w 850723"/>
              <a:gd name="connsiteY152" fmla="*/ 390626 h 1215166"/>
              <a:gd name="connsiteX153" fmla="*/ 405899 w 850723"/>
              <a:gd name="connsiteY153" fmla="*/ 426005 h 1215166"/>
              <a:gd name="connsiteX154" fmla="*/ 395013 w 850723"/>
              <a:gd name="connsiteY154" fmla="*/ 442334 h 1215166"/>
              <a:gd name="connsiteX155" fmla="*/ 370520 w 850723"/>
              <a:gd name="connsiteY155" fmla="*/ 477712 h 1215166"/>
              <a:gd name="connsiteX156" fmla="*/ 367799 w 850723"/>
              <a:gd name="connsiteY156" fmla="*/ 485876 h 1215166"/>
              <a:gd name="connsiteX157" fmla="*/ 354192 w 850723"/>
              <a:gd name="connsiteY157" fmla="*/ 510369 h 1215166"/>
              <a:gd name="connsiteX158" fmla="*/ 343306 w 850723"/>
              <a:gd name="connsiteY158" fmla="*/ 529419 h 1215166"/>
              <a:gd name="connsiteX159" fmla="*/ 316092 w 850723"/>
              <a:gd name="connsiteY159" fmla="*/ 581126 h 1215166"/>
              <a:gd name="connsiteX160" fmla="*/ 305206 w 850723"/>
              <a:gd name="connsiteY160" fmla="*/ 605619 h 1215166"/>
              <a:gd name="connsiteX161" fmla="*/ 297042 w 850723"/>
              <a:gd name="connsiteY161" fmla="*/ 624669 h 1215166"/>
              <a:gd name="connsiteX162" fmla="*/ 283435 w 850723"/>
              <a:gd name="connsiteY162" fmla="*/ 657326 h 1215166"/>
              <a:gd name="connsiteX163" fmla="*/ 277992 w 850723"/>
              <a:gd name="connsiteY163" fmla="*/ 668212 h 1215166"/>
              <a:gd name="connsiteX164" fmla="*/ 275270 w 850723"/>
              <a:gd name="connsiteY164" fmla="*/ 679098 h 1215166"/>
              <a:gd name="connsiteX165" fmla="*/ 269828 w 850723"/>
              <a:gd name="connsiteY165" fmla="*/ 687262 h 1215166"/>
              <a:gd name="connsiteX166" fmla="*/ 261663 w 850723"/>
              <a:gd name="connsiteY166" fmla="*/ 703591 h 1215166"/>
              <a:gd name="connsiteX167" fmla="*/ 256220 w 850723"/>
              <a:gd name="connsiteY167" fmla="*/ 719919 h 1215166"/>
              <a:gd name="connsiteX168" fmla="*/ 245335 w 850723"/>
              <a:gd name="connsiteY168" fmla="*/ 741691 h 1215166"/>
              <a:gd name="connsiteX169" fmla="*/ 234449 w 850723"/>
              <a:gd name="connsiteY169" fmla="*/ 768905 h 1215166"/>
              <a:gd name="connsiteX170" fmla="*/ 231728 w 850723"/>
              <a:gd name="connsiteY170" fmla="*/ 779791 h 1215166"/>
              <a:gd name="connsiteX171" fmla="*/ 226285 w 850723"/>
              <a:gd name="connsiteY171" fmla="*/ 790676 h 1215166"/>
              <a:gd name="connsiteX172" fmla="*/ 223563 w 850723"/>
              <a:gd name="connsiteY172" fmla="*/ 807005 h 1215166"/>
              <a:gd name="connsiteX173" fmla="*/ 218120 w 850723"/>
              <a:gd name="connsiteY173" fmla="*/ 842384 h 1215166"/>
              <a:gd name="connsiteX174" fmla="*/ 215399 w 850723"/>
              <a:gd name="connsiteY174" fmla="*/ 853269 h 1215166"/>
              <a:gd name="connsiteX175" fmla="*/ 212678 w 850723"/>
              <a:gd name="connsiteY175" fmla="*/ 875041 h 1215166"/>
              <a:gd name="connsiteX176" fmla="*/ 207235 w 850723"/>
              <a:gd name="connsiteY176" fmla="*/ 894091 h 1215166"/>
              <a:gd name="connsiteX177" fmla="*/ 204513 w 850723"/>
              <a:gd name="connsiteY177" fmla="*/ 907698 h 1215166"/>
              <a:gd name="connsiteX178" fmla="*/ 201792 w 850723"/>
              <a:gd name="connsiteY178" fmla="*/ 932191 h 1215166"/>
              <a:gd name="connsiteX179" fmla="*/ 199070 w 850723"/>
              <a:gd name="connsiteY179" fmla="*/ 945798 h 1215166"/>
              <a:gd name="connsiteX180" fmla="*/ 196349 w 850723"/>
              <a:gd name="connsiteY180" fmla="*/ 962126 h 1215166"/>
              <a:gd name="connsiteX181" fmla="*/ 193628 w 850723"/>
              <a:gd name="connsiteY181" fmla="*/ 1002948 h 1215166"/>
              <a:gd name="connsiteX182" fmla="*/ 188185 w 850723"/>
              <a:gd name="connsiteY182" fmla="*/ 1043769 h 1215166"/>
              <a:gd name="connsiteX183" fmla="*/ 185463 w 850723"/>
              <a:gd name="connsiteY183" fmla="*/ 1081869 h 1215166"/>
              <a:gd name="connsiteX184" fmla="*/ 182742 w 850723"/>
              <a:gd name="connsiteY184" fmla="*/ 1163512 h 1215166"/>
              <a:gd name="connsiteX185" fmla="*/ 177299 w 850723"/>
              <a:gd name="connsiteY185" fmla="*/ 1185284 h 1215166"/>
              <a:gd name="connsiteX186" fmla="*/ 174578 w 850723"/>
              <a:gd name="connsiteY186" fmla="*/ 1196169 h 1215166"/>
              <a:gd name="connsiteX187" fmla="*/ 152806 w 850723"/>
              <a:gd name="connsiteY187" fmla="*/ 1198891 h 1215166"/>
              <a:gd name="connsiteX188" fmla="*/ 57556 w 850723"/>
              <a:gd name="connsiteY188" fmla="*/ 1198891 h 1215166"/>
              <a:gd name="connsiteX189" fmla="*/ 43949 w 850723"/>
              <a:gd name="connsiteY189" fmla="*/ 1201612 h 1215166"/>
              <a:gd name="connsiteX190" fmla="*/ 22178 w 850723"/>
              <a:gd name="connsiteY190" fmla="*/ 1204334 h 1215166"/>
              <a:gd name="connsiteX191" fmla="*/ 406 w 850723"/>
              <a:gd name="connsiteY191" fmla="*/ 1201612 h 1215166"/>
              <a:gd name="connsiteX192" fmla="*/ 8570 w 850723"/>
              <a:gd name="connsiteY192" fmla="*/ 1185284 h 1215166"/>
              <a:gd name="connsiteX0" fmla="*/ 8570 w 850723"/>
              <a:gd name="connsiteY0" fmla="*/ 1185284 h 1215166"/>
              <a:gd name="connsiteX1" fmla="*/ 14013 w 850723"/>
              <a:gd name="connsiteY1" fmla="*/ 1119969 h 1215166"/>
              <a:gd name="connsiteX2" fmla="*/ 16735 w 850723"/>
              <a:gd name="connsiteY2" fmla="*/ 1103641 h 1215166"/>
              <a:gd name="connsiteX3" fmla="*/ 19456 w 850723"/>
              <a:gd name="connsiteY3" fmla="*/ 1076426 h 1215166"/>
              <a:gd name="connsiteX4" fmla="*/ 24899 w 850723"/>
              <a:gd name="connsiteY4" fmla="*/ 1049212 h 1215166"/>
              <a:gd name="connsiteX5" fmla="*/ 27620 w 850723"/>
              <a:gd name="connsiteY5" fmla="*/ 1013834 h 1215166"/>
              <a:gd name="connsiteX6" fmla="*/ 30342 w 850723"/>
              <a:gd name="connsiteY6" fmla="*/ 992062 h 1215166"/>
              <a:gd name="connsiteX7" fmla="*/ 35785 w 850723"/>
              <a:gd name="connsiteY7" fmla="*/ 896812 h 1215166"/>
              <a:gd name="connsiteX8" fmla="*/ 38506 w 850723"/>
              <a:gd name="connsiteY8" fmla="*/ 883205 h 1215166"/>
              <a:gd name="connsiteX9" fmla="*/ 41228 w 850723"/>
              <a:gd name="connsiteY9" fmla="*/ 847826 h 1215166"/>
              <a:gd name="connsiteX10" fmla="*/ 43949 w 850723"/>
              <a:gd name="connsiteY10" fmla="*/ 836941 h 1215166"/>
              <a:gd name="connsiteX11" fmla="*/ 49392 w 850723"/>
              <a:gd name="connsiteY11" fmla="*/ 807005 h 1215166"/>
              <a:gd name="connsiteX12" fmla="*/ 54835 w 850723"/>
              <a:gd name="connsiteY12" fmla="*/ 785234 h 1215166"/>
              <a:gd name="connsiteX13" fmla="*/ 62999 w 850723"/>
              <a:gd name="connsiteY13" fmla="*/ 747134 h 1215166"/>
              <a:gd name="connsiteX14" fmla="*/ 65720 w 850723"/>
              <a:gd name="connsiteY14" fmla="*/ 736248 h 1215166"/>
              <a:gd name="connsiteX15" fmla="*/ 73885 w 850723"/>
              <a:gd name="connsiteY15" fmla="*/ 719919 h 1215166"/>
              <a:gd name="connsiteX16" fmla="*/ 79328 w 850723"/>
              <a:gd name="connsiteY16" fmla="*/ 692705 h 1215166"/>
              <a:gd name="connsiteX17" fmla="*/ 90213 w 850723"/>
              <a:gd name="connsiteY17" fmla="*/ 654605 h 1215166"/>
              <a:gd name="connsiteX18" fmla="*/ 95656 w 850723"/>
              <a:gd name="connsiteY18" fmla="*/ 627391 h 1215166"/>
              <a:gd name="connsiteX19" fmla="*/ 98378 w 850723"/>
              <a:gd name="connsiteY19" fmla="*/ 619226 h 1215166"/>
              <a:gd name="connsiteX20" fmla="*/ 106542 w 850723"/>
              <a:gd name="connsiteY20" fmla="*/ 602898 h 1215166"/>
              <a:gd name="connsiteX21" fmla="*/ 109263 w 850723"/>
              <a:gd name="connsiteY21" fmla="*/ 592012 h 1215166"/>
              <a:gd name="connsiteX22" fmla="*/ 114706 w 850723"/>
              <a:gd name="connsiteY22" fmla="*/ 575684 h 1215166"/>
              <a:gd name="connsiteX23" fmla="*/ 120149 w 850723"/>
              <a:gd name="connsiteY23" fmla="*/ 556634 h 1215166"/>
              <a:gd name="connsiteX24" fmla="*/ 125592 w 850723"/>
              <a:gd name="connsiteY24" fmla="*/ 548469 h 1215166"/>
              <a:gd name="connsiteX25" fmla="*/ 131035 w 850723"/>
              <a:gd name="connsiteY25" fmla="*/ 521255 h 1215166"/>
              <a:gd name="connsiteX26" fmla="*/ 136478 w 850723"/>
              <a:gd name="connsiteY26" fmla="*/ 504926 h 1215166"/>
              <a:gd name="connsiteX27" fmla="*/ 141920 w 850723"/>
              <a:gd name="connsiteY27" fmla="*/ 494041 h 1215166"/>
              <a:gd name="connsiteX28" fmla="*/ 147363 w 850723"/>
              <a:gd name="connsiteY28" fmla="*/ 477712 h 1215166"/>
              <a:gd name="connsiteX29" fmla="*/ 158249 w 850723"/>
              <a:gd name="connsiteY29" fmla="*/ 453219 h 1215166"/>
              <a:gd name="connsiteX30" fmla="*/ 171856 w 850723"/>
              <a:gd name="connsiteY30" fmla="*/ 428726 h 1215166"/>
              <a:gd name="connsiteX31" fmla="*/ 177299 w 850723"/>
              <a:gd name="connsiteY31" fmla="*/ 420562 h 1215166"/>
              <a:gd name="connsiteX32" fmla="*/ 182742 w 850723"/>
              <a:gd name="connsiteY32" fmla="*/ 404234 h 1215166"/>
              <a:gd name="connsiteX33" fmla="*/ 201792 w 850723"/>
              <a:gd name="connsiteY33" fmla="*/ 377019 h 1215166"/>
              <a:gd name="connsiteX34" fmla="*/ 207235 w 850723"/>
              <a:gd name="connsiteY34" fmla="*/ 366134 h 1215166"/>
              <a:gd name="connsiteX35" fmla="*/ 215399 w 850723"/>
              <a:gd name="connsiteY35" fmla="*/ 357969 h 1215166"/>
              <a:gd name="connsiteX36" fmla="*/ 220842 w 850723"/>
              <a:gd name="connsiteY36" fmla="*/ 349805 h 1215166"/>
              <a:gd name="connsiteX37" fmla="*/ 229006 w 850723"/>
              <a:gd name="connsiteY37" fmla="*/ 341641 h 1215166"/>
              <a:gd name="connsiteX38" fmla="*/ 239892 w 850723"/>
              <a:gd name="connsiteY38" fmla="*/ 325312 h 1215166"/>
              <a:gd name="connsiteX39" fmla="*/ 245335 w 850723"/>
              <a:gd name="connsiteY39" fmla="*/ 317148 h 1215166"/>
              <a:gd name="connsiteX40" fmla="*/ 253499 w 850723"/>
              <a:gd name="connsiteY40" fmla="*/ 308984 h 1215166"/>
              <a:gd name="connsiteX41" fmla="*/ 264385 w 850723"/>
              <a:gd name="connsiteY41" fmla="*/ 292655 h 1215166"/>
              <a:gd name="connsiteX42" fmla="*/ 269828 w 850723"/>
              <a:gd name="connsiteY42" fmla="*/ 284491 h 1215166"/>
              <a:gd name="connsiteX43" fmla="*/ 275270 w 850723"/>
              <a:gd name="connsiteY43" fmla="*/ 276326 h 1215166"/>
              <a:gd name="connsiteX44" fmla="*/ 283435 w 850723"/>
              <a:gd name="connsiteY44" fmla="*/ 265441 h 1215166"/>
              <a:gd name="connsiteX45" fmla="*/ 291599 w 850723"/>
              <a:gd name="connsiteY45" fmla="*/ 259998 h 1215166"/>
              <a:gd name="connsiteX46" fmla="*/ 313370 w 850723"/>
              <a:gd name="connsiteY46" fmla="*/ 235505 h 1215166"/>
              <a:gd name="connsiteX47" fmla="*/ 321535 w 850723"/>
              <a:gd name="connsiteY47" fmla="*/ 227341 h 1215166"/>
              <a:gd name="connsiteX48" fmla="*/ 329699 w 850723"/>
              <a:gd name="connsiteY48" fmla="*/ 221898 h 1215166"/>
              <a:gd name="connsiteX49" fmla="*/ 337863 w 850723"/>
              <a:gd name="connsiteY49" fmla="*/ 213734 h 1215166"/>
              <a:gd name="connsiteX50" fmla="*/ 346028 w 850723"/>
              <a:gd name="connsiteY50" fmla="*/ 208291 h 1215166"/>
              <a:gd name="connsiteX51" fmla="*/ 354192 w 850723"/>
              <a:gd name="connsiteY51" fmla="*/ 200126 h 1215166"/>
              <a:gd name="connsiteX52" fmla="*/ 362356 w 850723"/>
              <a:gd name="connsiteY52" fmla="*/ 197405 h 1215166"/>
              <a:gd name="connsiteX53" fmla="*/ 370520 w 850723"/>
              <a:gd name="connsiteY53" fmla="*/ 191962 h 1215166"/>
              <a:gd name="connsiteX54" fmla="*/ 378685 w 850723"/>
              <a:gd name="connsiteY54" fmla="*/ 183798 h 1215166"/>
              <a:gd name="connsiteX55" fmla="*/ 405899 w 850723"/>
              <a:gd name="connsiteY55" fmla="*/ 167469 h 1215166"/>
              <a:gd name="connsiteX56" fmla="*/ 414063 w 850723"/>
              <a:gd name="connsiteY56" fmla="*/ 159305 h 1215166"/>
              <a:gd name="connsiteX57" fmla="*/ 422228 w 850723"/>
              <a:gd name="connsiteY57" fmla="*/ 153862 h 1215166"/>
              <a:gd name="connsiteX58" fmla="*/ 433113 w 850723"/>
              <a:gd name="connsiteY58" fmla="*/ 145698 h 1215166"/>
              <a:gd name="connsiteX59" fmla="*/ 449442 w 850723"/>
              <a:gd name="connsiteY59" fmla="*/ 134812 h 1215166"/>
              <a:gd name="connsiteX60" fmla="*/ 457606 w 850723"/>
              <a:gd name="connsiteY60" fmla="*/ 129369 h 1215166"/>
              <a:gd name="connsiteX61" fmla="*/ 465770 w 850723"/>
              <a:gd name="connsiteY61" fmla="*/ 126648 h 1215166"/>
              <a:gd name="connsiteX62" fmla="*/ 484820 w 850723"/>
              <a:gd name="connsiteY62" fmla="*/ 113041 h 1215166"/>
              <a:gd name="connsiteX63" fmla="*/ 492985 w 850723"/>
              <a:gd name="connsiteY63" fmla="*/ 107598 h 1215166"/>
              <a:gd name="connsiteX64" fmla="*/ 512035 w 850723"/>
              <a:gd name="connsiteY64" fmla="*/ 99434 h 1215166"/>
              <a:gd name="connsiteX65" fmla="*/ 531085 w 850723"/>
              <a:gd name="connsiteY65" fmla="*/ 88548 h 1215166"/>
              <a:gd name="connsiteX66" fmla="*/ 547413 w 850723"/>
              <a:gd name="connsiteY66" fmla="*/ 83105 h 1215166"/>
              <a:gd name="connsiteX67" fmla="*/ 563742 w 850723"/>
              <a:gd name="connsiteY67" fmla="*/ 74941 h 1215166"/>
              <a:gd name="connsiteX68" fmla="*/ 571906 w 850723"/>
              <a:gd name="connsiteY68" fmla="*/ 69498 h 1215166"/>
              <a:gd name="connsiteX69" fmla="*/ 588235 w 850723"/>
              <a:gd name="connsiteY69" fmla="*/ 64055 h 1215166"/>
              <a:gd name="connsiteX70" fmla="*/ 607285 w 850723"/>
              <a:gd name="connsiteY70" fmla="*/ 53169 h 1215166"/>
              <a:gd name="connsiteX71" fmla="*/ 615449 w 850723"/>
              <a:gd name="connsiteY71" fmla="*/ 50448 h 1215166"/>
              <a:gd name="connsiteX72" fmla="*/ 631778 w 850723"/>
              <a:gd name="connsiteY72" fmla="*/ 42284 h 1215166"/>
              <a:gd name="connsiteX73" fmla="*/ 639942 w 850723"/>
              <a:gd name="connsiteY73" fmla="*/ 36841 h 1215166"/>
              <a:gd name="connsiteX74" fmla="*/ 650828 w 850723"/>
              <a:gd name="connsiteY74" fmla="*/ 34119 h 1215166"/>
              <a:gd name="connsiteX75" fmla="*/ 658992 w 850723"/>
              <a:gd name="connsiteY75" fmla="*/ 31398 h 1215166"/>
              <a:gd name="connsiteX76" fmla="*/ 678042 w 850723"/>
              <a:gd name="connsiteY76" fmla="*/ 23234 h 1215166"/>
              <a:gd name="connsiteX77" fmla="*/ 686206 w 850723"/>
              <a:gd name="connsiteY77" fmla="*/ 17791 h 1215166"/>
              <a:gd name="connsiteX78" fmla="*/ 697092 w 850723"/>
              <a:gd name="connsiteY78" fmla="*/ 15069 h 1215166"/>
              <a:gd name="connsiteX79" fmla="*/ 713420 w 850723"/>
              <a:gd name="connsiteY79" fmla="*/ 9626 h 1215166"/>
              <a:gd name="connsiteX80" fmla="*/ 721585 w 850723"/>
              <a:gd name="connsiteY80" fmla="*/ 6905 h 1215166"/>
              <a:gd name="connsiteX81" fmla="*/ 729749 w 850723"/>
              <a:gd name="connsiteY81" fmla="*/ 1462 h 1215166"/>
              <a:gd name="connsiteX82" fmla="*/ 727028 w 850723"/>
              <a:gd name="connsiteY82" fmla="*/ 9626 h 1215166"/>
              <a:gd name="connsiteX83" fmla="*/ 718863 w 850723"/>
              <a:gd name="connsiteY83" fmla="*/ 12348 h 1215166"/>
              <a:gd name="connsiteX84" fmla="*/ 707978 w 850723"/>
              <a:gd name="connsiteY84" fmla="*/ 20512 h 1215166"/>
              <a:gd name="connsiteX85" fmla="*/ 691649 w 850723"/>
              <a:gd name="connsiteY85" fmla="*/ 36841 h 1215166"/>
              <a:gd name="connsiteX86" fmla="*/ 707978 w 850723"/>
              <a:gd name="connsiteY86" fmla="*/ 31398 h 1215166"/>
              <a:gd name="connsiteX87" fmla="*/ 718863 w 850723"/>
              <a:gd name="connsiteY87" fmla="*/ 25955 h 1215166"/>
              <a:gd name="connsiteX88" fmla="*/ 735192 w 850723"/>
              <a:gd name="connsiteY88" fmla="*/ 20512 h 1215166"/>
              <a:gd name="connsiteX89" fmla="*/ 756963 w 850723"/>
              <a:gd name="connsiteY89" fmla="*/ 9626 h 1215166"/>
              <a:gd name="connsiteX90" fmla="*/ 751520 w 850723"/>
              <a:gd name="connsiteY90" fmla="*/ 17791 h 1215166"/>
              <a:gd name="connsiteX91" fmla="*/ 735192 w 850723"/>
              <a:gd name="connsiteY91" fmla="*/ 28676 h 1215166"/>
              <a:gd name="connsiteX92" fmla="*/ 724306 w 850723"/>
              <a:gd name="connsiteY92" fmla="*/ 36841 h 1215166"/>
              <a:gd name="connsiteX93" fmla="*/ 707978 w 850723"/>
              <a:gd name="connsiteY93" fmla="*/ 50448 h 1215166"/>
              <a:gd name="connsiteX94" fmla="*/ 702535 w 850723"/>
              <a:gd name="connsiteY94" fmla="*/ 58612 h 1215166"/>
              <a:gd name="connsiteX95" fmla="*/ 699813 w 850723"/>
              <a:gd name="connsiteY95" fmla="*/ 66776 h 1215166"/>
              <a:gd name="connsiteX96" fmla="*/ 713420 w 850723"/>
              <a:gd name="connsiteY96" fmla="*/ 61334 h 1215166"/>
              <a:gd name="connsiteX97" fmla="*/ 729749 w 850723"/>
              <a:gd name="connsiteY97" fmla="*/ 55891 h 1215166"/>
              <a:gd name="connsiteX98" fmla="*/ 751520 w 850723"/>
              <a:gd name="connsiteY98" fmla="*/ 50448 h 1215166"/>
              <a:gd name="connsiteX99" fmla="*/ 767849 w 850723"/>
              <a:gd name="connsiteY99" fmla="*/ 45005 h 1215166"/>
              <a:gd name="connsiteX100" fmla="*/ 776013 w 850723"/>
              <a:gd name="connsiteY100" fmla="*/ 42284 h 1215166"/>
              <a:gd name="connsiteX101" fmla="*/ 762406 w 850723"/>
              <a:gd name="connsiteY101" fmla="*/ 53169 h 1215166"/>
              <a:gd name="connsiteX102" fmla="*/ 737913 w 850723"/>
              <a:gd name="connsiteY102" fmla="*/ 66776 h 1215166"/>
              <a:gd name="connsiteX103" fmla="*/ 710699 w 850723"/>
              <a:gd name="connsiteY103" fmla="*/ 83105 h 1215166"/>
              <a:gd name="connsiteX104" fmla="*/ 702535 w 850723"/>
              <a:gd name="connsiteY104" fmla="*/ 88548 h 1215166"/>
              <a:gd name="connsiteX105" fmla="*/ 724306 w 850723"/>
              <a:gd name="connsiteY105" fmla="*/ 83105 h 1215166"/>
              <a:gd name="connsiteX106" fmla="*/ 735192 w 850723"/>
              <a:gd name="connsiteY106" fmla="*/ 80384 h 1215166"/>
              <a:gd name="connsiteX107" fmla="*/ 751520 w 850723"/>
              <a:gd name="connsiteY107" fmla="*/ 74941 h 1215166"/>
              <a:gd name="connsiteX108" fmla="*/ 759685 w 850723"/>
              <a:gd name="connsiteY108" fmla="*/ 72219 h 1215166"/>
              <a:gd name="connsiteX109" fmla="*/ 770570 w 850723"/>
              <a:gd name="connsiteY109" fmla="*/ 69498 h 1215166"/>
              <a:gd name="connsiteX110" fmla="*/ 778735 w 850723"/>
              <a:gd name="connsiteY110" fmla="*/ 66776 h 1215166"/>
              <a:gd name="connsiteX111" fmla="*/ 800506 w 850723"/>
              <a:gd name="connsiteY111" fmla="*/ 61334 h 1215166"/>
              <a:gd name="connsiteX112" fmla="*/ 792342 w 850723"/>
              <a:gd name="connsiteY112" fmla="*/ 64055 h 1215166"/>
              <a:gd name="connsiteX113" fmla="*/ 786899 w 850723"/>
              <a:gd name="connsiteY113" fmla="*/ 72219 h 1215166"/>
              <a:gd name="connsiteX114" fmla="*/ 754242 w 850723"/>
              <a:gd name="connsiteY114" fmla="*/ 93991 h 1215166"/>
              <a:gd name="connsiteX115" fmla="*/ 746078 w 850723"/>
              <a:gd name="connsiteY115" fmla="*/ 96712 h 1215166"/>
              <a:gd name="connsiteX116" fmla="*/ 729749 w 850723"/>
              <a:gd name="connsiteY116" fmla="*/ 113041 h 1215166"/>
              <a:gd name="connsiteX117" fmla="*/ 721585 w 850723"/>
              <a:gd name="connsiteY117" fmla="*/ 118484 h 1215166"/>
              <a:gd name="connsiteX118" fmla="*/ 732470 w 850723"/>
              <a:gd name="connsiteY118" fmla="*/ 115762 h 1215166"/>
              <a:gd name="connsiteX119" fmla="*/ 751520 w 850723"/>
              <a:gd name="connsiteY119" fmla="*/ 107598 h 1215166"/>
              <a:gd name="connsiteX120" fmla="*/ 759685 w 850723"/>
              <a:gd name="connsiteY120" fmla="*/ 102155 h 1215166"/>
              <a:gd name="connsiteX121" fmla="*/ 773292 w 850723"/>
              <a:gd name="connsiteY121" fmla="*/ 99434 h 1215166"/>
              <a:gd name="connsiteX122" fmla="*/ 781456 w 850723"/>
              <a:gd name="connsiteY122" fmla="*/ 96712 h 1215166"/>
              <a:gd name="connsiteX123" fmla="*/ 800506 w 850723"/>
              <a:gd name="connsiteY123" fmla="*/ 91269 h 1215166"/>
              <a:gd name="connsiteX124" fmla="*/ 846770 w 850723"/>
              <a:gd name="connsiteY124" fmla="*/ 93991 h 1215166"/>
              <a:gd name="connsiteX125" fmla="*/ 835885 w 850723"/>
              <a:gd name="connsiteY125" fmla="*/ 99434 h 1215166"/>
              <a:gd name="connsiteX126" fmla="*/ 827720 w 850723"/>
              <a:gd name="connsiteY126" fmla="*/ 107598 h 1215166"/>
              <a:gd name="connsiteX127" fmla="*/ 811392 w 850723"/>
              <a:gd name="connsiteY127" fmla="*/ 118484 h 1215166"/>
              <a:gd name="connsiteX128" fmla="*/ 792342 w 850723"/>
              <a:gd name="connsiteY128" fmla="*/ 129369 h 1215166"/>
              <a:gd name="connsiteX129" fmla="*/ 781456 w 850723"/>
              <a:gd name="connsiteY129" fmla="*/ 132091 h 1215166"/>
              <a:gd name="connsiteX130" fmla="*/ 770570 w 850723"/>
              <a:gd name="connsiteY130" fmla="*/ 137534 h 1215166"/>
              <a:gd name="connsiteX131" fmla="*/ 762406 w 850723"/>
              <a:gd name="connsiteY131" fmla="*/ 140255 h 1215166"/>
              <a:gd name="connsiteX132" fmla="*/ 740635 w 850723"/>
              <a:gd name="connsiteY132" fmla="*/ 148419 h 1215166"/>
              <a:gd name="connsiteX133" fmla="*/ 716142 w 850723"/>
              <a:gd name="connsiteY133" fmla="*/ 162026 h 1215166"/>
              <a:gd name="connsiteX134" fmla="*/ 699813 w 850723"/>
              <a:gd name="connsiteY134" fmla="*/ 170191 h 1215166"/>
              <a:gd name="connsiteX135" fmla="*/ 680763 w 850723"/>
              <a:gd name="connsiteY135" fmla="*/ 178355 h 1215166"/>
              <a:gd name="connsiteX136" fmla="*/ 672599 w 850723"/>
              <a:gd name="connsiteY136" fmla="*/ 183798 h 1215166"/>
              <a:gd name="connsiteX137" fmla="*/ 664435 w 850723"/>
              <a:gd name="connsiteY137" fmla="*/ 186519 h 1215166"/>
              <a:gd name="connsiteX138" fmla="*/ 653549 w 850723"/>
              <a:gd name="connsiteY138" fmla="*/ 191962 h 1215166"/>
              <a:gd name="connsiteX139" fmla="*/ 637220 w 850723"/>
              <a:gd name="connsiteY139" fmla="*/ 200126 h 1215166"/>
              <a:gd name="connsiteX140" fmla="*/ 629056 w 850723"/>
              <a:gd name="connsiteY140" fmla="*/ 205569 h 1215166"/>
              <a:gd name="connsiteX141" fmla="*/ 620892 w 850723"/>
              <a:gd name="connsiteY141" fmla="*/ 213734 h 1215166"/>
              <a:gd name="connsiteX142" fmla="*/ 612728 w 850723"/>
              <a:gd name="connsiteY142" fmla="*/ 216455 h 1215166"/>
              <a:gd name="connsiteX143" fmla="*/ 604563 w 850723"/>
              <a:gd name="connsiteY143" fmla="*/ 224619 h 1215166"/>
              <a:gd name="connsiteX144" fmla="*/ 585513 w 850723"/>
              <a:gd name="connsiteY144" fmla="*/ 235505 h 1215166"/>
              <a:gd name="connsiteX145" fmla="*/ 566463 w 850723"/>
              <a:gd name="connsiteY145" fmla="*/ 249112 h 1215166"/>
              <a:gd name="connsiteX146" fmla="*/ 561020 w 850723"/>
              <a:gd name="connsiteY146" fmla="*/ 257276 h 1215166"/>
              <a:gd name="connsiteX147" fmla="*/ 541970 w 850723"/>
              <a:gd name="connsiteY147" fmla="*/ 268162 h 1215166"/>
              <a:gd name="connsiteX148" fmla="*/ 501149 w 850723"/>
              <a:gd name="connsiteY148" fmla="*/ 306262 h 1215166"/>
              <a:gd name="connsiteX149" fmla="*/ 484820 w 850723"/>
              <a:gd name="connsiteY149" fmla="*/ 322591 h 1215166"/>
              <a:gd name="connsiteX150" fmla="*/ 476656 w 850723"/>
              <a:gd name="connsiteY150" fmla="*/ 330755 h 1215166"/>
              <a:gd name="connsiteX151" fmla="*/ 446720 w 850723"/>
              <a:gd name="connsiteY151" fmla="*/ 366134 h 1215166"/>
              <a:gd name="connsiteX152" fmla="*/ 430392 w 850723"/>
              <a:gd name="connsiteY152" fmla="*/ 390626 h 1215166"/>
              <a:gd name="connsiteX153" fmla="*/ 405899 w 850723"/>
              <a:gd name="connsiteY153" fmla="*/ 426005 h 1215166"/>
              <a:gd name="connsiteX154" fmla="*/ 395013 w 850723"/>
              <a:gd name="connsiteY154" fmla="*/ 442334 h 1215166"/>
              <a:gd name="connsiteX155" fmla="*/ 370520 w 850723"/>
              <a:gd name="connsiteY155" fmla="*/ 477712 h 1215166"/>
              <a:gd name="connsiteX156" fmla="*/ 367799 w 850723"/>
              <a:gd name="connsiteY156" fmla="*/ 485876 h 1215166"/>
              <a:gd name="connsiteX157" fmla="*/ 354192 w 850723"/>
              <a:gd name="connsiteY157" fmla="*/ 510369 h 1215166"/>
              <a:gd name="connsiteX158" fmla="*/ 343306 w 850723"/>
              <a:gd name="connsiteY158" fmla="*/ 529419 h 1215166"/>
              <a:gd name="connsiteX159" fmla="*/ 316092 w 850723"/>
              <a:gd name="connsiteY159" fmla="*/ 581126 h 1215166"/>
              <a:gd name="connsiteX160" fmla="*/ 305206 w 850723"/>
              <a:gd name="connsiteY160" fmla="*/ 605619 h 1215166"/>
              <a:gd name="connsiteX161" fmla="*/ 297042 w 850723"/>
              <a:gd name="connsiteY161" fmla="*/ 624669 h 1215166"/>
              <a:gd name="connsiteX162" fmla="*/ 283435 w 850723"/>
              <a:gd name="connsiteY162" fmla="*/ 657326 h 1215166"/>
              <a:gd name="connsiteX163" fmla="*/ 277992 w 850723"/>
              <a:gd name="connsiteY163" fmla="*/ 668212 h 1215166"/>
              <a:gd name="connsiteX164" fmla="*/ 269828 w 850723"/>
              <a:gd name="connsiteY164" fmla="*/ 687262 h 1215166"/>
              <a:gd name="connsiteX165" fmla="*/ 261663 w 850723"/>
              <a:gd name="connsiteY165" fmla="*/ 703591 h 1215166"/>
              <a:gd name="connsiteX166" fmla="*/ 256220 w 850723"/>
              <a:gd name="connsiteY166" fmla="*/ 719919 h 1215166"/>
              <a:gd name="connsiteX167" fmla="*/ 245335 w 850723"/>
              <a:gd name="connsiteY167" fmla="*/ 741691 h 1215166"/>
              <a:gd name="connsiteX168" fmla="*/ 234449 w 850723"/>
              <a:gd name="connsiteY168" fmla="*/ 768905 h 1215166"/>
              <a:gd name="connsiteX169" fmla="*/ 231728 w 850723"/>
              <a:gd name="connsiteY169" fmla="*/ 779791 h 1215166"/>
              <a:gd name="connsiteX170" fmla="*/ 226285 w 850723"/>
              <a:gd name="connsiteY170" fmla="*/ 790676 h 1215166"/>
              <a:gd name="connsiteX171" fmla="*/ 223563 w 850723"/>
              <a:gd name="connsiteY171" fmla="*/ 807005 h 1215166"/>
              <a:gd name="connsiteX172" fmla="*/ 218120 w 850723"/>
              <a:gd name="connsiteY172" fmla="*/ 842384 h 1215166"/>
              <a:gd name="connsiteX173" fmla="*/ 215399 w 850723"/>
              <a:gd name="connsiteY173" fmla="*/ 853269 h 1215166"/>
              <a:gd name="connsiteX174" fmla="*/ 212678 w 850723"/>
              <a:gd name="connsiteY174" fmla="*/ 875041 h 1215166"/>
              <a:gd name="connsiteX175" fmla="*/ 207235 w 850723"/>
              <a:gd name="connsiteY175" fmla="*/ 894091 h 1215166"/>
              <a:gd name="connsiteX176" fmla="*/ 204513 w 850723"/>
              <a:gd name="connsiteY176" fmla="*/ 907698 h 1215166"/>
              <a:gd name="connsiteX177" fmla="*/ 201792 w 850723"/>
              <a:gd name="connsiteY177" fmla="*/ 932191 h 1215166"/>
              <a:gd name="connsiteX178" fmla="*/ 199070 w 850723"/>
              <a:gd name="connsiteY178" fmla="*/ 945798 h 1215166"/>
              <a:gd name="connsiteX179" fmla="*/ 196349 w 850723"/>
              <a:gd name="connsiteY179" fmla="*/ 962126 h 1215166"/>
              <a:gd name="connsiteX180" fmla="*/ 193628 w 850723"/>
              <a:gd name="connsiteY180" fmla="*/ 1002948 h 1215166"/>
              <a:gd name="connsiteX181" fmla="*/ 188185 w 850723"/>
              <a:gd name="connsiteY181" fmla="*/ 1043769 h 1215166"/>
              <a:gd name="connsiteX182" fmla="*/ 185463 w 850723"/>
              <a:gd name="connsiteY182" fmla="*/ 1081869 h 1215166"/>
              <a:gd name="connsiteX183" fmla="*/ 182742 w 850723"/>
              <a:gd name="connsiteY183" fmla="*/ 1163512 h 1215166"/>
              <a:gd name="connsiteX184" fmla="*/ 177299 w 850723"/>
              <a:gd name="connsiteY184" fmla="*/ 1185284 h 1215166"/>
              <a:gd name="connsiteX185" fmla="*/ 174578 w 850723"/>
              <a:gd name="connsiteY185" fmla="*/ 1196169 h 1215166"/>
              <a:gd name="connsiteX186" fmla="*/ 152806 w 850723"/>
              <a:gd name="connsiteY186" fmla="*/ 1198891 h 1215166"/>
              <a:gd name="connsiteX187" fmla="*/ 57556 w 850723"/>
              <a:gd name="connsiteY187" fmla="*/ 1198891 h 1215166"/>
              <a:gd name="connsiteX188" fmla="*/ 43949 w 850723"/>
              <a:gd name="connsiteY188" fmla="*/ 1201612 h 1215166"/>
              <a:gd name="connsiteX189" fmla="*/ 22178 w 850723"/>
              <a:gd name="connsiteY189" fmla="*/ 1204334 h 1215166"/>
              <a:gd name="connsiteX190" fmla="*/ 406 w 850723"/>
              <a:gd name="connsiteY190" fmla="*/ 1201612 h 1215166"/>
              <a:gd name="connsiteX191" fmla="*/ 8570 w 850723"/>
              <a:gd name="connsiteY191" fmla="*/ 1185284 h 1215166"/>
              <a:gd name="connsiteX0" fmla="*/ 8570 w 850723"/>
              <a:gd name="connsiteY0" fmla="*/ 1185284 h 1215166"/>
              <a:gd name="connsiteX1" fmla="*/ 14013 w 850723"/>
              <a:gd name="connsiteY1" fmla="*/ 1119969 h 1215166"/>
              <a:gd name="connsiteX2" fmla="*/ 16735 w 850723"/>
              <a:gd name="connsiteY2" fmla="*/ 1103641 h 1215166"/>
              <a:gd name="connsiteX3" fmla="*/ 19456 w 850723"/>
              <a:gd name="connsiteY3" fmla="*/ 1076426 h 1215166"/>
              <a:gd name="connsiteX4" fmla="*/ 24899 w 850723"/>
              <a:gd name="connsiteY4" fmla="*/ 1049212 h 1215166"/>
              <a:gd name="connsiteX5" fmla="*/ 27620 w 850723"/>
              <a:gd name="connsiteY5" fmla="*/ 1013834 h 1215166"/>
              <a:gd name="connsiteX6" fmla="*/ 30342 w 850723"/>
              <a:gd name="connsiteY6" fmla="*/ 992062 h 1215166"/>
              <a:gd name="connsiteX7" fmla="*/ 35785 w 850723"/>
              <a:gd name="connsiteY7" fmla="*/ 896812 h 1215166"/>
              <a:gd name="connsiteX8" fmla="*/ 38506 w 850723"/>
              <a:gd name="connsiteY8" fmla="*/ 883205 h 1215166"/>
              <a:gd name="connsiteX9" fmla="*/ 41228 w 850723"/>
              <a:gd name="connsiteY9" fmla="*/ 847826 h 1215166"/>
              <a:gd name="connsiteX10" fmla="*/ 43949 w 850723"/>
              <a:gd name="connsiteY10" fmla="*/ 836941 h 1215166"/>
              <a:gd name="connsiteX11" fmla="*/ 49392 w 850723"/>
              <a:gd name="connsiteY11" fmla="*/ 807005 h 1215166"/>
              <a:gd name="connsiteX12" fmla="*/ 54835 w 850723"/>
              <a:gd name="connsiteY12" fmla="*/ 785234 h 1215166"/>
              <a:gd name="connsiteX13" fmla="*/ 62999 w 850723"/>
              <a:gd name="connsiteY13" fmla="*/ 747134 h 1215166"/>
              <a:gd name="connsiteX14" fmla="*/ 65720 w 850723"/>
              <a:gd name="connsiteY14" fmla="*/ 736248 h 1215166"/>
              <a:gd name="connsiteX15" fmla="*/ 73885 w 850723"/>
              <a:gd name="connsiteY15" fmla="*/ 719919 h 1215166"/>
              <a:gd name="connsiteX16" fmla="*/ 79328 w 850723"/>
              <a:gd name="connsiteY16" fmla="*/ 692705 h 1215166"/>
              <a:gd name="connsiteX17" fmla="*/ 90213 w 850723"/>
              <a:gd name="connsiteY17" fmla="*/ 654605 h 1215166"/>
              <a:gd name="connsiteX18" fmla="*/ 95656 w 850723"/>
              <a:gd name="connsiteY18" fmla="*/ 627391 h 1215166"/>
              <a:gd name="connsiteX19" fmla="*/ 98378 w 850723"/>
              <a:gd name="connsiteY19" fmla="*/ 619226 h 1215166"/>
              <a:gd name="connsiteX20" fmla="*/ 106542 w 850723"/>
              <a:gd name="connsiteY20" fmla="*/ 602898 h 1215166"/>
              <a:gd name="connsiteX21" fmla="*/ 109263 w 850723"/>
              <a:gd name="connsiteY21" fmla="*/ 592012 h 1215166"/>
              <a:gd name="connsiteX22" fmla="*/ 114706 w 850723"/>
              <a:gd name="connsiteY22" fmla="*/ 575684 h 1215166"/>
              <a:gd name="connsiteX23" fmla="*/ 120149 w 850723"/>
              <a:gd name="connsiteY23" fmla="*/ 556634 h 1215166"/>
              <a:gd name="connsiteX24" fmla="*/ 125592 w 850723"/>
              <a:gd name="connsiteY24" fmla="*/ 548469 h 1215166"/>
              <a:gd name="connsiteX25" fmla="*/ 131035 w 850723"/>
              <a:gd name="connsiteY25" fmla="*/ 521255 h 1215166"/>
              <a:gd name="connsiteX26" fmla="*/ 136478 w 850723"/>
              <a:gd name="connsiteY26" fmla="*/ 504926 h 1215166"/>
              <a:gd name="connsiteX27" fmla="*/ 141920 w 850723"/>
              <a:gd name="connsiteY27" fmla="*/ 494041 h 1215166"/>
              <a:gd name="connsiteX28" fmla="*/ 147363 w 850723"/>
              <a:gd name="connsiteY28" fmla="*/ 477712 h 1215166"/>
              <a:gd name="connsiteX29" fmla="*/ 158249 w 850723"/>
              <a:gd name="connsiteY29" fmla="*/ 453219 h 1215166"/>
              <a:gd name="connsiteX30" fmla="*/ 171856 w 850723"/>
              <a:gd name="connsiteY30" fmla="*/ 428726 h 1215166"/>
              <a:gd name="connsiteX31" fmla="*/ 177299 w 850723"/>
              <a:gd name="connsiteY31" fmla="*/ 420562 h 1215166"/>
              <a:gd name="connsiteX32" fmla="*/ 182742 w 850723"/>
              <a:gd name="connsiteY32" fmla="*/ 404234 h 1215166"/>
              <a:gd name="connsiteX33" fmla="*/ 201792 w 850723"/>
              <a:gd name="connsiteY33" fmla="*/ 377019 h 1215166"/>
              <a:gd name="connsiteX34" fmla="*/ 207235 w 850723"/>
              <a:gd name="connsiteY34" fmla="*/ 366134 h 1215166"/>
              <a:gd name="connsiteX35" fmla="*/ 215399 w 850723"/>
              <a:gd name="connsiteY35" fmla="*/ 357969 h 1215166"/>
              <a:gd name="connsiteX36" fmla="*/ 220842 w 850723"/>
              <a:gd name="connsiteY36" fmla="*/ 349805 h 1215166"/>
              <a:gd name="connsiteX37" fmla="*/ 229006 w 850723"/>
              <a:gd name="connsiteY37" fmla="*/ 341641 h 1215166"/>
              <a:gd name="connsiteX38" fmla="*/ 239892 w 850723"/>
              <a:gd name="connsiteY38" fmla="*/ 325312 h 1215166"/>
              <a:gd name="connsiteX39" fmla="*/ 245335 w 850723"/>
              <a:gd name="connsiteY39" fmla="*/ 317148 h 1215166"/>
              <a:gd name="connsiteX40" fmla="*/ 253499 w 850723"/>
              <a:gd name="connsiteY40" fmla="*/ 308984 h 1215166"/>
              <a:gd name="connsiteX41" fmla="*/ 264385 w 850723"/>
              <a:gd name="connsiteY41" fmla="*/ 292655 h 1215166"/>
              <a:gd name="connsiteX42" fmla="*/ 269828 w 850723"/>
              <a:gd name="connsiteY42" fmla="*/ 284491 h 1215166"/>
              <a:gd name="connsiteX43" fmla="*/ 275270 w 850723"/>
              <a:gd name="connsiteY43" fmla="*/ 276326 h 1215166"/>
              <a:gd name="connsiteX44" fmla="*/ 283435 w 850723"/>
              <a:gd name="connsiteY44" fmla="*/ 265441 h 1215166"/>
              <a:gd name="connsiteX45" fmla="*/ 291599 w 850723"/>
              <a:gd name="connsiteY45" fmla="*/ 259998 h 1215166"/>
              <a:gd name="connsiteX46" fmla="*/ 313370 w 850723"/>
              <a:gd name="connsiteY46" fmla="*/ 235505 h 1215166"/>
              <a:gd name="connsiteX47" fmla="*/ 321535 w 850723"/>
              <a:gd name="connsiteY47" fmla="*/ 227341 h 1215166"/>
              <a:gd name="connsiteX48" fmla="*/ 329699 w 850723"/>
              <a:gd name="connsiteY48" fmla="*/ 221898 h 1215166"/>
              <a:gd name="connsiteX49" fmla="*/ 337863 w 850723"/>
              <a:gd name="connsiteY49" fmla="*/ 213734 h 1215166"/>
              <a:gd name="connsiteX50" fmla="*/ 346028 w 850723"/>
              <a:gd name="connsiteY50" fmla="*/ 208291 h 1215166"/>
              <a:gd name="connsiteX51" fmla="*/ 354192 w 850723"/>
              <a:gd name="connsiteY51" fmla="*/ 200126 h 1215166"/>
              <a:gd name="connsiteX52" fmla="*/ 362356 w 850723"/>
              <a:gd name="connsiteY52" fmla="*/ 197405 h 1215166"/>
              <a:gd name="connsiteX53" fmla="*/ 370520 w 850723"/>
              <a:gd name="connsiteY53" fmla="*/ 191962 h 1215166"/>
              <a:gd name="connsiteX54" fmla="*/ 378685 w 850723"/>
              <a:gd name="connsiteY54" fmla="*/ 183798 h 1215166"/>
              <a:gd name="connsiteX55" fmla="*/ 405899 w 850723"/>
              <a:gd name="connsiteY55" fmla="*/ 167469 h 1215166"/>
              <a:gd name="connsiteX56" fmla="*/ 414063 w 850723"/>
              <a:gd name="connsiteY56" fmla="*/ 159305 h 1215166"/>
              <a:gd name="connsiteX57" fmla="*/ 422228 w 850723"/>
              <a:gd name="connsiteY57" fmla="*/ 153862 h 1215166"/>
              <a:gd name="connsiteX58" fmla="*/ 433113 w 850723"/>
              <a:gd name="connsiteY58" fmla="*/ 145698 h 1215166"/>
              <a:gd name="connsiteX59" fmla="*/ 449442 w 850723"/>
              <a:gd name="connsiteY59" fmla="*/ 134812 h 1215166"/>
              <a:gd name="connsiteX60" fmla="*/ 457606 w 850723"/>
              <a:gd name="connsiteY60" fmla="*/ 129369 h 1215166"/>
              <a:gd name="connsiteX61" fmla="*/ 465770 w 850723"/>
              <a:gd name="connsiteY61" fmla="*/ 126648 h 1215166"/>
              <a:gd name="connsiteX62" fmla="*/ 484820 w 850723"/>
              <a:gd name="connsiteY62" fmla="*/ 113041 h 1215166"/>
              <a:gd name="connsiteX63" fmla="*/ 492985 w 850723"/>
              <a:gd name="connsiteY63" fmla="*/ 107598 h 1215166"/>
              <a:gd name="connsiteX64" fmla="*/ 512035 w 850723"/>
              <a:gd name="connsiteY64" fmla="*/ 99434 h 1215166"/>
              <a:gd name="connsiteX65" fmla="*/ 531085 w 850723"/>
              <a:gd name="connsiteY65" fmla="*/ 88548 h 1215166"/>
              <a:gd name="connsiteX66" fmla="*/ 547413 w 850723"/>
              <a:gd name="connsiteY66" fmla="*/ 83105 h 1215166"/>
              <a:gd name="connsiteX67" fmla="*/ 563742 w 850723"/>
              <a:gd name="connsiteY67" fmla="*/ 74941 h 1215166"/>
              <a:gd name="connsiteX68" fmla="*/ 571906 w 850723"/>
              <a:gd name="connsiteY68" fmla="*/ 69498 h 1215166"/>
              <a:gd name="connsiteX69" fmla="*/ 588235 w 850723"/>
              <a:gd name="connsiteY69" fmla="*/ 64055 h 1215166"/>
              <a:gd name="connsiteX70" fmla="*/ 607285 w 850723"/>
              <a:gd name="connsiteY70" fmla="*/ 53169 h 1215166"/>
              <a:gd name="connsiteX71" fmla="*/ 615449 w 850723"/>
              <a:gd name="connsiteY71" fmla="*/ 50448 h 1215166"/>
              <a:gd name="connsiteX72" fmla="*/ 631778 w 850723"/>
              <a:gd name="connsiteY72" fmla="*/ 42284 h 1215166"/>
              <a:gd name="connsiteX73" fmla="*/ 639942 w 850723"/>
              <a:gd name="connsiteY73" fmla="*/ 36841 h 1215166"/>
              <a:gd name="connsiteX74" fmla="*/ 650828 w 850723"/>
              <a:gd name="connsiteY74" fmla="*/ 34119 h 1215166"/>
              <a:gd name="connsiteX75" fmla="*/ 658992 w 850723"/>
              <a:gd name="connsiteY75" fmla="*/ 31398 h 1215166"/>
              <a:gd name="connsiteX76" fmla="*/ 678042 w 850723"/>
              <a:gd name="connsiteY76" fmla="*/ 23234 h 1215166"/>
              <a:gd name="connsiteX77" fmla="*/ 686206 w 850723"/>
              <a:gd name="connsiteY77" fmla="*/ 17791 h 1215166"/>
              <a:gd name="connsiteX78" fmla="*/ 697092 w 850723"/>
              <a:gd name="connsiteY78" fmla="*/ 15069 h 1215166"/>
              <a:gd name="connsiteX79" fmla="*/ 713420 w 850723"/>
              <a:gd name="connsiteY79" fmla="*/ 9626 h 1215166"/>
              <a:gd name="connsiteX80" fmla="*/ 721585 w 850723"/>
              <a:gd name="connsiteY80" fmla="*/ 6905 h 1215166"/>
              <a:gd name="connsiteX81" fmla="*/ 729749 w 850723"/>
              <a:gd name="connsiteY81" fmla="*/ 1462 h 1215166"/>
              <a:gd name="connsiteX82" fmla="*/ 727028 w 850723"/>
              <a:gd name="connsiteY82" fmla="*/ 9626 h 1215166"/>
              <a:gd name="connsiteX83" fmla="*/ 718863 w 850723"/>
              <a:gd name="connsiteY83" fmla="*/ 12348 h 1215166"/>
              <a:gd name="connsiteX84" fmla="*/ 707978 w 850723"/>
              <a:gd name="connsiteY84" fmla="*/ 20512 h 1215166"/>
              <a:gd name="connsiteX85" fmla="*/ 691649 w 850723"/>
              <a:gd name="connsiteY85" fmla="*/ 36841 h 1215166"/>
              <a:gd name="connsiteX86" fmla="*/ 707978 w 850723"/>
              <a:gd name="connsiteY86" fmla="*/ 31398 h 1215166"/>
              <a:gd name="connsiteX87" fmla="*/ 718863 w 850723"/>
              <a:gd name="connsiteY87" fmla="*/ 25955 h 1215166"/>
              <a:gd name="connsiteX88" fmla="*/ 735192 w 850723"/>
              <a:gd name="connsiteY88" fmla="*/ 20512 h 1215166"/>
              <a:gd name="connsiteX89" fmla="*/ 756963 w 850723"/>
              <a:gd name="connsiteY89" fmla="*/ 9626 h 1215166"/>
              <a:gd name="connsiteX90" fmla="*/ 751520 w 850723"/>
              <a:gd name="connsiteY90" fmla="*/ 17791 h 1215166"/>
              <a:gd name="connsiteX91" fmla="*/ 735192 w 850723"/>
              <a:gd name="connsiteY91" fmla="*/ 28676 h 1215166"/>
              <a:gd name="connsiteX92" fmla="*/ 724306 w 850723"/>
              <a:gd name="connsiteY92" fmla="*/ 36841 h 1215166"/>
              <a:gd name="connsiteX93" fmla="*/ 707978 w 850723"/>
              <a:gd name="connsiteY93" fmla="*/ 50448 h 1215166"/>
              <a:gd name="connsiteX94" fmla="*/ 702535 w 850723"/>
              <a:gd name="connsiteY94" fmla="*/ 58612 h 1215166"/>
              <a:gd name="connsiteX95" fmla="*/ 699813 w 850723"/>
              <a:gd name="connsiteY95" fmla="*/ 66776 h 1215166"/>
              <a:gd name="connsiteX96" fmla="*/ 713420 w 850723"/>
              <a:gd name="connsiteY96" fmla="*/ 61334 h 1215166"/>
              <a:gd name="connsiteX97" fmla="*/ 729749 w 850723"/>
              <a:gd name="connsiteY97" fmla="*/ 55891 h 1215166"/>
              <a:gd name="connsiteX98" fmla="*/ 751520 w 850723"/>
              <a:gd name="connsiteY98" fmla="*/ 50448 h 1215166"/>
              <a:gd name="connsiteX99" fmla="*/ 767849 w 850723"/>
              <a:gd name="connsiteY99" fmla="*/ 45005 h 1215166"/>
              <a:gd name="connsiteX100" fmla="*/ 776013 w 850723"/>
              <a:gd name="connsiteY100" fmla="*/ 42284 h 1215166"/>
              <a:gd name="connsiteX101" fmla="*/ 762406 w 850723"/>
              <a:gd name="connsiteY101" fmla="*/ 53169 h 1215166"/>
              <a:gd name="connsiteX102" fmla="*/ 737913 w 850723"/>
              <a:gd name="connsiteY102" fmla="*/ 66776 h 1215166"/>
              <a:gd name="connsiteX103" fmla="*/ 710699 w 850723"/>
              <a:gd name="connsiteY103" fmla="*/ 83105 h 1215166"/>
              <a:gd name="connsiteX104" fmla="*/ 702535 w 850723"/>
              <a:gd name="connsiteY104" fmla="*/ 88548 h 1215166"/>
              <a:gd name="connsiteX105" fmla="*/ 724306 w 850723"/>
              <a:gd name="connsiteY105" fmla="*/ 83105 h 1215166"/>
              <a:gd name="connsiteX106" fmla="*/ 735192 w 850723"/>
              <a:gd name="connsiteY106" fmla="*/ 80384 h 1215166"/>
              <a:gd name="connsiteX107" fmla="*/ 751520 w 850723"/>
              <a:gd name="connsiteY107" fmla="*/ 74941 h 1215166"/>
              <a:gd name="connsiteX108" fmla="*/ 759685 w 850723"/>
              <a:gd name="connsiteY108" fmla="*/ 72219 h 1215166"/>
              <a:gd name="connsiteX109" fmla="*/ 770570 w 850723"/>
              <a:gd name="connsiteY109" fmla="*/ 69498 h 1215166"/>
              <a:gd name="connsiteX110" fmla="*/ 778735 w 850723"/>
              <a:gd name="connsiteY110" fmla="*/ 66776 h 1215166"/>
              <a:gd name="connsiteX111" fmla="*/ 800506 w 850723"/>
              <a:gd name="connsiteY111" fmla="*/ 61334 h 1215166"/>
              <a:gd name="connsiteX112" fmla="*/ 792342 w 850723"/>
              <a:gd name="connsiteY112" fmla="*/ 64055 h 1215166"/>
              <a:gd name="connsiteX113" fmla="*/ 786899 w 850723"/>
              <a:gd name="connsiteY113" fmla="*/ 72219 h 1215166"/>
              <a:gd name="connsiteX114" fmla="*/ 754242 w 850723"/>
              <a:gd name="connsiteY114" fmla="*/ 93991 h 1215166"/>
              <a:gd name="connsiteX115" fmla="*/ 746078 w 850723"/>
              <a:gd name="connsiteY115" fmla="*/ 96712 h 1215166"/>
              <a:gd name="connsiteX116" fmla="*/ 729749 w 850723"/>
              <a:gd name="connsiteY116" fmla="*/ 113041 h 1215166"/>
              <a:gd name="connsiteX117" fmla="*/ 721585 w 850723"/>
              <a:gd name="connsiteY117" fmla="*/ 118484 h 1215166"/>
              <a:gd name="connsiteX118" fmla="*/ 732470 w 850723"/>
              <a:gd name="connsiteY118" fmla="*/ 115762 h 1215166"/>
              <a:gd name="connsiteX119" fmla="*/ 751520 w 850723"/>
              <a:gd name="connsiteY119" fmla="*/ 107598 h 1215166"/>
              <a:gd name="connsiteX120" fmla="*/ 759685 w 850723"/>
              <a:gd name="connsiteY120" fmla="*/ 102155 h 1215166"/>
              <a:gd name="connsiteX121" fmla="*/ 773292 w 850723"/>
              <a:gd name="connsiteY121" fmla="*/ 99434 h 1215166"/>
              <a:gd name="connsiteX122" fmla="*/ 781456 w 850723"/>
              <a:gd name="connsiteY122" fmla="*/ 96712 h 1215166"/>
              <a:gd name="connsiteX123" fmla="*/ 800506 w 850723"/>
              <a:gd name="connsiteY123" fmla="*/ 91269 h 1215166"/>
              <a:gd name="connsiteX124" fmla="*/ 846770 w 850723"/>
              <a:gd name="connsiteY124" fmla="*/ 93991 h 1215166"/>
              <a:gd name="connsiteX125" fmla="*/ 835885 w 850723"/>
              <a:gd name="connsiteY125" fmla="*/ 99434 h 1215166"/>
              <a:gd name="connsiteX126" fmla="*/ 827720 w 850723"/>
              <a:gd name="connsiteY126" fmla="*/ 107598 h 1215166"/>
              <a:gd name="connsiteX127" fmla="*/ 811392 w 850723"/>
              <a:gd name="connsiteY127" fmla="*/ 118484 h 1215166"/>
              <a:gd name="connsiteX128" fmla="*/ 792342 w 850723"/>
              <a:gd name="connsiteY128" fmla="*/ 129369 h 1215166"/>
              <a:gd name="connsiteX129" fmla="*/ 781456 w 850723"/>
              <a:gd name="connsiteY129" fmla="*/ 132091 h 1215166"/>
              <a:gd name="connsiteX130" fmla="*/ 770570 w 850723"/>
              <a:gd name="connsiteY130" fmla="*/ 137534 h 1215166"/>
              <a:gd name="connsiteX131" fmla="*/ 762406 w 850723"/>
              <a:gd name="connsiteY131" fmla="*/ 140255 h 1215166"/>
              <a:gd name="connsiteX132" fmla="*/ 740635 w 850723"/>
              <a:gd name="connsiteY132" fmla="*/ 148419 h 1215166"/>
              <a:gd name="connsiteX133" fmla="*/ 716142 w 850723"/>
              <a:gd name="connsiteY133" fmla="*/ 162026 h 1215166"/>
              <a:gd name="connsiteX134" fmla="*/ 699813 w 850723"/>
              <a:gd name="connsiteY134" fmla="*/ 170191 h 1215166"/>
              <a:gd name="connsiteX135" fmla="*/ 680763 w 850723"/>
              <a:gd name="connsiteY135" fmla="*/ 178355 h 1215166"/>
              <a:gd name="connsiteX136" fmla="*/ 672599 w 850723"/>
              <a:gd name="connsiteY136" fmla="*/ 183798 h 1215166"/>
              <a:gd name="connsiteX137" fmla="*/ 664435 w 850723"/>
              <a:gd name="connsiteY137" fmla="*/ 186519 h 1215166"/>
              <a:gd name="connsiteX138" fmla="*/ 653549 w 850723"/>
              <a:gd name="connsiteY138" fmla="*/ 191962 h 1215166"/>
              <a:gd name="connsiteX139" fmla="*/ 637220 w 850723"/>
              <a:gd name="connsiteY139" fmla="*/ 200126 h 1215166"/>
              <a:gd name="connsiteX140" fmla="*/ 629056 w 850723"/>
              <a:gd name="connsiteY140" fmla="*/ 205569 h 1215166"/>
              <a:gd name="connsiteX141" fmla="*/ 620892 w 850723"/>
              <a:gd name="connsiteY141" fmla="*/ 213734 h 1215166"/>
              <a:gd name="connsiteX142" fmla="*/ 612728 w 850723"/>
              <a:gd name="connsiteY142" fmla="*/ 216455 h 1215166"/>
              <a:gd name="connsiteX143" fmla="*/ 604563 w 850723"/>
              <a:gd name="connsiteY143" fmla="*/ 224619 h 1215166"/>
              <a:gd name="connsiteX144" fmla="*/ 585513 w 850723"/>
              <a:gd name="connsiteY144" fmla="*/ 235505 h 1215166"/>
              <a:gd name="connsiteX145" fmla="*/ 566463 w 850723"/>
              <a:gd name="connsiteY145" fmla="*/ 249112 h 1215166"/>
              <a:gd name="connsiteX146" fmla="*/ 561020 w 850723"/>
              <a:gd name="connsiteY146" fmla="*/ 257276 h 1215166"/>
              <a:gd name="connsiteX147" fmla="*/ 541970 w 850723"/>
              <a:gd name="connsiteY147" fmla="*/ 268162 h 1215166"/>
              <a:gd name="connsiteX148" fmla="*/ 501149 w 850723"/>
              <a:gd name="connsiteY148" fmla="*/ 306262 h 1215166"/>
              <a:gd name="connsiteX149" fmla="*/ 484820 w 850723"/>
              <a:gd name="connsiteY149" fmla="*/ 322591 h 1215166"/>
              <a:gd name="connsiteX150" fmla="*/ 476656 w 850723"/>
              <a:gd name="connsiteY150" fmla="*/ 330755 h 1215166"/>
              <a:gd name="connsiteX151" fmla="*/ 446720 w 850723"/>
              <a:gd name="connsiteY151" fmla="*/ 366134 h 1215166"/>
              <a:gd name="connsiteX152" fmla="*/ 430392 w 850723"/>
              <a:gd name="connsiteY152" fmla="*/ 390626 h 1215166"/>
              <a:gd name="connsiteX153" fmla="*/ 405899 w 850723"/>
              <a:gd name="connsiteY153" fmla="*/ 426005 h 1215166"/>
              <a:gd name="connsiteX154" fmla="*/ 395013 w 850723"/>
              <a:gd name="connsiteY154" fmla="*/ 442334 h 1215166"/>
              <a:gd name="connsiteX155" fmla="*/ 370520 w 850723"/>
              <a:gd name="connsiteY155" fmla="*/ 477712 h 1215166"/>
              <a:gd name="connsiteX156" fmla="*/ 367799 w 850723"/>
              <a:gd name="connsiteY156" fmla="*/ 485876 h 1215166"/>
              <a:gd name="connsiteX157" fmla="*/ 354192 w 850723"/>
              <a:gd name="connsiteY157" fmla="*/ 510369 h 1215166"/>
              <a:gd name="connsiteX158" fmla="*/ 343306 w 850723"/>
              <a:gd name="connsiteY158" fmla="*/ 529419 h 1215166"/>
              <a:gd name="connsiteX159" fmla="*/ 305206 w 850723"/>
              <a:gd name="connsiteY159" fmla="*/ 605619 h 1215166"/>
              <a:gd name="connsiteX160" fmla="*/ 297042 w 850723"/>
              <a:gd name="connsiteY160" fmla="*/ 624669 h 1215166"/>
              <a:gd name="connsiteX161" fmla="*/ 283435 w 850723"/>
              <a:gd name="connsiteY161" fmla="*/ 657326 h 1215166"/>
              <a:gd name="connsiteX162" fmla="*/ 277992 w 850723"/>
              <a:gd name="connsiteY162" fmla="*/ 668212 h 1215166"/>
              <a:gd name="connsiteX163" fmla="*/ 269828 w 850723"/>
              <a:gd name="connsiteY163" fmla="*/ 687262 h 1215166"/>
              <a:gd name="connsiteX164" fmla="*/ 261663 w 850723"/>
              <a:gd name="connsiteY164" fmla="*/ 703591 h 1215166"/>
              <a:gd name="connsiteX165" fmla="*/ 256220 w 850723"/>
              <a:gd name="connsiteY165" fmla="*/ 719919 h 1215166"/>
              <a:gd name="connsiteX166" fmla="*/ 245335 w 850723"/>
              <a:gd name="connsiteY166" fmla="*/ 741691 h 1215166"/>
              <a:gd name="connsiteX167" fmla="*/ 234449 w 850723"/>
              <a:gd name="connsiteY167" fmla="*/ 768905 h 1215166"/>
              <a:gd name="connsiteX168" fmla="*/ 231728 w 850723"/>
              <a:gd name="connsiteY168" fmla="*/ 779791 h 1215166"/>
              <a:gd name="connsiteX169" fmla="*/ 226285 w 850723"/>
              <a:gd name="connsiteY169" fmla="*/ 790676 h 1215166"/>
              <a:gd name="connsiteX170" fmla="*/ 223563 w 850723"/>
              <a:gd name="connsiteY170" fmla="*/ 807005 h 1215166"/>
              <a:gd name="connsiteX171" fmla="*/ 218120 w 850723"/>
              <a:gd name="connsiteY171" fmla="*/ 842384 h 1215166"/>
              <a:gd name="connsiteX172" fmla="*/ 215399 w 850723"/>
              <a:gd name="connsiteY172" fmla="*/ 853269 h 1215166"/>
              <a:gd name="connsiteX173" fmla="*/ 212678 w 850723"/>
              <a:gd name="connsiteY173" fmla="*/ 875041 h 1215166"/>
              <a:gd name="connsiteX174" fmla="*/ 207235 w 850723"/>
              <a:gd name="connsiteY174" fmla="*/ 894091 h 1215166"/>
              <a:gd name="connsiteX175" fmla="*/ 204513 w 850723"/>
              <a:gd name="connsiteY175" fmla="*/ 907698 h 1215166"/>
              <a:gd name="connsiteX176" fmla="*/ 201792 w 850723"/>
              <a:gd name="connsiteY176" fmla="*/ 932191 h 1215166"/>
              <a:gd name="connsiteX177" fmla="*/ 199070 w 850723"/>
              <a:gd name="connsiteY177" fmla="*/ 945798 h 1215166"/>
              <a:gd name="connsiteX178" fmla="*/ 196349 w 850723"/>
              <a:gd name="connsiteY178" fmla="*/ 962126 h 1215166"/>
              <a:gd name="connsiteX179" fmla="*/ 193628 w 850723"/>
              <a:gd name="connsiteY179" fmla="*/ 1002948 h 1215166"/>
              <a:gd name="connsiteX180" fmla="*/ 188185 w 850723"/>
              <a:gd name="connsiteY180" fmla="*/ 1043769 h 1215166"/>
              <a:gd name="connsiteX181" fmla="*/ 185463 w 850723"/>
              <a:gd name="connsiteY181" fmla="*/ 1081869 h 1215166"/>
              <a:gd name="connsiteX182" fmla="*/ 182742 w 850723"/>
              <a:gd name="connsiteY182" fmla="*/ 1163512 h 1215166"/>
              <a:gd name="connsiteX183" fmla="*/ 177299 w 850723"/>
              <a:gd name="connsiteY183" fmla="*/ 1185284 h 1215166"/>
              <a:gd name="connsiteX184" fmla="*/ 174578 w 850723"/>
              <a:gd name="connsiteY184" fmla="*/ 1196169 h 1215166"/>
              <a:gd name="connsiteX185" fmla="*/ 152806 w 850723"/>
              <a:gd name="connsiteY185" fmla="*/ 1198891 h 1215166"/>
              <a:gd name="connsiteX186" fmla="*/ 57556 w 850723"/>
              <a:gd name="connsiteY186" fmla="*/ 1198891 h 1215166"/>
              <a:gd name="connsiteX187" fmla="*/ 43949 w 850723"/>
              <a:gd name="connsiteY187" fmla="*/ 1201612 h 1215166"/>
              <a:gd name="connsiteX188" fmla="*/ 22178 w 850723"/>
              <a:gd name="connsiteY188" fmla="*/ 1204334 h 1215166"/>
              <a:gd name="connsiteX189" fmla="*/ 406 w 850723"/>
              <a:gd name="connsiteY189" fmla="*/ 1201612 h 1215166"/>
              <a:gd name="connsiteX190" fmla="*/ 8570 w 850723"/>
              <a:gd name="connsiteY190" fmla="*/ 1185284 h 1215166"/>
              <a:gd name="connsiteX0" fmla="*/ 8570 w 850723"/>
              <a:gd name="connsiteY0" fmla="*/ 1185284 h 1215166"/>
              <a:gd name="connsiteX1" fmla="*/ 14013 w 850723"/>
              <a:gd name="connsiteY1" fmla="*/ 1119969 h 1215166"/>
              <a:gd name="connsiteX2" fmla="*/ 16735 w 850723"/>
              <a:gd name="connsiteY2" fmla="*/ 1103641 h 1215166"/>
              <a:gd name="connsiteX3" fmla="*/ 19456 w 850723"/>
              <a:gd name="connsiteY3" fmla="*/ 1076426 h 1215166"/>
              <a:gd name="connsiteX4" fmla="*/ 24899 w 850723"/>
              <a:gd name="connsiteY4" fmla="*/ 1049212 h 1215166"/>
              <a:gd name="connsiteX5" fmla="*/ 27620 w 850723"/>
              <a:gd name="connsiteY5" fmla="*/ 1013834 h 1215166"/>
              <a:gd name="connsiteX6" fmla="*/ 30342 w 850723"/>
              <a:gd name="connsiteY6" fmla="*/ 992062 h 1215166"/>
              <a:gd name="connsiteX7" fmla="*/ 35785 w 850723"/>
              <a:gd name="connsiteY7" fmla="*/ 896812 h 1215166"/>
              <a:gd name="connsiteX8" fmla="*/ 38506 w 850723"/>
              <a:gd name="connsiteY8" fmla="*/ 883205 h 1215166"/>
              <a:gd name="connsiteX9" fmla="*/ 41228 w 850723"/>
              <a:gd name="connsiteY9" fmla="*/ 847826 h 1215166"/>
              <a:gd name="connsiteX10" fmla="*/ 43949 w 850723"/>
              <a:gd name="connsiteY10" fmla="*/ 836941 h 1215166"/>
              <a:gd name="connsiteX11" fmla="*/ 49392 w 850723"/>
              <a:gd name="connsiteY11" fmla="*/ 807005 h 1215166"/>
              <a:gd name="connsiteX12" fmla="*/ 54835 w 850723"/>
              <a:gd name="connsiteY12" fmla="*/ 785234 h 1215166"/>
              <a:gd name="connsiteX13" fmla="*/ 62999 w 850723"/>
              <a:gd name="connsiteY13" fmla="*/ 747134 h 1215166"/>
              <a:gd name="connsiteX14" fmla="*/ 65720 w 850723"/>
              <a:gd name="connsiteY14" fmla="*/ 736248 h 1215166"/>
              <a:gd name="connsiteX15" fmla="*/ 73885 w 850723"/>
              <a:gd name="connsiteY15" fmla="*/ 719919 h 1215166"/>
              <a:gd name="connsiteX16" fmla="*/ 79328 w 850723"/>
              <a:gd name="connsiteY16" fmla="*/ 692705 h 1215166"/>
              <a:gd name="connsiteX17" fmla="*/ 90213 w 850723"/>
              <a:gd name="connsiteY17" fmla="*/ 654605 h 1215166"/>
              <a:gd name="connsiteX18" fmla="*/ 95656 w 850723"/>
              <a:gd name="connsiteY18" fmla="*/ 627391 h 1215166"/>
              <a:gd name="connsiteX19" fmla="*/ 98378 w 850723"/>
              <a:gd name="connsiteY19" fmla="*/ 619226 h 1215166"/>
              <a:gd name="connsiteX20" fmla="*/ 106542 w 850723"/>
              <a:gd name="connsiteY20" fmla="*/ 602898 h 1215166"/>
              <a:gd name="connsiteX21" fmla="*/ 109263 w 850723"/>
              <a:gd name="connsiteY21" fmla="*/ 592012 h 1215166"/>
              <a:gd name="connsiteX22" fmla="*/ 114706 w 850723"/>
              <a:gd name="connsiteY22" fmla="*/ 575684 h 1215166"/>
              <a:gd name="connsiteX23" fmla="*/ 120149 w 850723"/>
              <a:gd name="connsiteY23" fmla="*/ 556634 h 1215166"/>
              <a:gd name="connsiteX24" fmla="*/ 125592 w 850723"/>
              <a:gd name="connsiteY24" fmla="*/ 548469 h 1215166"/>
              <a:gd name="connsiteX25" fmla="*/ 131035 w 850723"/>
              <a:gd name="connsiteY25" fmla="*/ 521255 h 1215166"/>
              <a:gd name="connsiteX26" fmla="*/ 136478 w 850723"/>
              <a:gd name="connsiteY26" fmla="*/ 504926 h 1215166"/>
              <a:gd name="connsiteX27" fmla="*/ 141920 w 850723"/>
              <a:gd name="connsiteY27" fmla="*/ 494041 h 1215166"/>
              <a:gd name="connsiteX28" fmla="*/ 147363 w 850723"/>
              <a:gd name="connsiteY28" fmla="*/ 477712 h 1215166"/>
              <a:gd name="connsiteX29" fmla="*/ 158249 w 850723"/>
              <a:gd name="connsiteY29" fmla="*/ 453219 h 1215166"/>
              <a:gd name="connsiteX30" fmla="*/ 171856 w 850723"/>
              <a:gd name="connsiteY30" fmla="*/ 428726 h 1215166"/>
              <a:gd name="connsiteX31" fmla="*/ 177299 w 850723"/>
              <a:gd name="connsiteY31" fmla="*/ 420562 h 1215166"/>
              <a:gd name="connsiteX32" fmla="*/ 182742 w 850723"/>
              <a:gd name="connsiteY32" fmla="*/ 404234 h 1215166"/>
              <a:gd name="connsiteX33" fmla="*/ 201792 w 850723"/>
              <a:gd name="connsiteY33" fmla="*/ 377019 h 1215166"/>
              <a:gd name="connsiteX34" fmla="*/ 207235 w 850723"/>
              <a:gd name="connsiteY34" fmla="*/ 366134 h 1215166"/>
              <a:gd name="connsiteX35" fmla="*/ 215399 w 850723"/>
              <a:gd name="connsiteY35" fmla="*/ 357969 h 1215166"/>
              <a:gd name="connsiteX36" fmla="*/ 220842 w 850723"/>
              <a:gd name="connsiteY36" fmla="*/ 349805 h 1215166"/>
              <a:gd name="connsiteX37" fmla="*/ 229006 w 850723"/>
              <a:gd name="connsiteY37" fmla="*/ 341641 h 1215166"/>
              <a:gd name="connsiteX38" fmla="*/ 239892 w 850723"/>
              <a:gd name="connsiteY38" fmla="*/ 325312 h 1215166"/>
              <a:gd name="connsiteX39" fmla="*/ 245335 w 850723"/>
              <a:gd name="connsiteY39" fmla="*/ 317148 h 1215166"/>
              <a:gd name="connsiteX40" fmla="*/ 253499 w 850723"/>
              <a:gd name="connsiteY40" fmla="*/ 308984 h 1215166"/>
              <a:gd name="connsiteX41" fmla="*/ 264385 w 850723"/>
              <a:gd name="connsiteY41" fmla="*/ 292655 h 1215166"/>
              <a:gd name="connsiteX42" fmla="*/ 269828 w 850723"/>
              <a:gd name="connsiteY42" fmla="*/ 284491 h 1215166"/>
              <a:gd name="connsiteX43" fmla="*/ 275270 w 850723"/>
              <a:gd name="connsiteY43" fmla="*/ 276326 h 1215166"/>
              <a:gd name="connsiteX44" fmla="*/ 283435 w 850723"/>
              <a:gd name="connsiteY44" fmla="*/ 265441 h 1215166"/>
              <a:gd name="connsiteX45" fmla="*/ 291599 w 850723"/>
              <a:gd name="connsiteY45" fmla="*/ 259998 h 1215166"/>
              <a:gd name="connsiteX46" fmla="*/ 313370 w 850723"/>
              <a:gd name="connsiteY46" fmla="*/ 235505 h 1215166"/>
              <a:gd name="connsiteX47" fmla="*/ 321535 w 850723"/>
              <a:gd name="connsiteY47" fmla="*/ 227341 h 1215166"/>
              <a:gd name="connsiteX48" fmla="*/ 329699 w 850723"/>
              <a:gd name="connsiteY48" fmla="*/ 221898 h 1215166"/>
              <a:gd name="connsiteX49" fmla="*/ 337863 w 850723"/>
              <a:gd name="connsiteY49" fmla="*/ 213734 h 1215166"/>
              <a:gd name="connsiteX50" fmla="*/ 346028 w 850723"/>
              <a:gd name="connsiteY50" fmla="*/ 208291 h 1215166"/>
              <a:gd name="connsiteX51" fmla="*/ 354192 w 850723"/>
              <a:gd name="connsiteY51" fmla="*/ 200126 h 1215166"/>
              <a:gd name="connsiteX52" fmla="*/ 362356 w 850723"/>
              <a:gd name="connsiteY52" fmla="*/ 197405 h 1215166"/>
              <a:gd name="connsiteX53" fmla="*/ 370520 w 850723"/>
              <a:gd name="connsiteY53" fmla="*/ 191962 h 1215166"/>
              <a:gd name="connsiteX54" fmla="*/ 378685 w 850723"/>
              <a:gd name="connsiteY54" fmla="*/ 183798 h 1215166"/>
              <a:gd name="connsiteX55" fmla="*/ 405899 w 850723"/>
              <a:gd name="connsiteY55" fmla="*/ 167469 h 1215166"/>
              <a:gd name="connsiteX56" fmla="*/ 414063 w 850723"/>
              <a:gd name="connsiteY56" fmla="*/ 159305 h 1215166"/>
              <a:gd name="connsiteX57" fmla="*/ 422228 w 850723"/>
              <a:gd name="connsiteY57" fmla="*/ 153862 h 1215166"/>
              <a:gd name="connsiteX58" fmla="*/ 433113 w 850723"/>
              <a:gd name="connsiteY58" fmla="*/ 145698 h 1215166"/>
              <a:gd name="connsiteX59" fmla="*/ 449442 w 850723"/>
              <a:gd name="connsiteY59" fmla="*/ 134812 h 1215166"/>
              <a:gd name="connsiteX60" fmla="*/ 457606 w 850723"/>
              <a:gd name="connsiteY60" fmla="*/ 129369 h 1215166"/>
              <a:gd name="connsiteX61" fmla="*/ 465770 w 850723"/>
              <a:gd name="connsiteY61" fmla="*/ 126648 h 1215166"/>
              <a:gd name="connsiteX62" fmla="*/ 484820 w 850723"/>
              <a:gd name="connsiteY62" fmla="*/ 113041 h 1215166"/>
              <a:gd name="connsiteX63" fmla="*/ 492985 w 850723"/>
              <a:gd name="connsiteY63" fmla="*/ 107598 h 1215166"/>
              <a:gd name="connsiteX64" fmla="*/ 512035 w 850723"/>
              <a:gd name="connsiteY64" fmla="*/ 99434 h 1215166"/>
              <a:gd name="connsiteX65" fmla="*/ 531085 w 850723"/>
              <a:gd name="connsiteY65" fmla="*/ 88548 h 1215166"/>
              <a:gd name="connsiteX66" fmla="*/ 547413 w 850723"/>
              <a:gd name="connsiteY66" fmla="*/ 83105 h 1215166"/>
              <a:gd name="connsiteX67" fmla="*/ 563742 w 850723"/>
              <a:gd name="connsiteY67" fmla="*/ 74941 h 1215166"/>
              <a:gd name="connsiteX68" fmla="*/ 571906 w 850723"/>
              <a:gd name="connsiteY68" fmla="*/ 69498 h 1215166"/>
              <a:gd name="connsiteX69" fmla="*/ 588235 w 850723"/>
              <a:gd name="connsiteY69" fmla="*/ 64055 h 1215166"/>
              <a:gd name="connsiteX70" fmla="*/ 607285 w 850723"/>
              <a:gd name="connsiteY70" fmla="*/ 53169 h 1215166"/>
              <a:gd name="connsiteX71" fmla="*/ 615449 w 850723"/>
              <a:gd name="connsiteY71" fmla="*/ 50448 h 1215166"/>
              <a:gd name="connsiteX72" fmla="*/ 631778 w 850723"/>
              <a:gd name="connsiteY72" fmla="*/ 42284 h 1215166"/>
              <a:gd name="connsiteX73" fmla="*/ 639942 w 850723"/>
              <a:gd name="connsiteY73" fmla="*/ 36841 h 1215166"/>
              <a:gd name="connsiteX74" fmla="*/ 650828 w 850723"/>
              <a:gd name="connsiteY74" fmla="*/ 34119 h 1215166"/>
              <a:gd name="connsiteX75" fmla="*/ 658992 w 850723"/>
              <a:gd name="connsiteY75" fmla="*/ 31398 h 1215166"/>
              <a:gd name="connsiteX76" fmla="*/ 678042 w 850723"/>
              <a:gd name="connsiteY76" fmla="*/ 23234 h 1215166"/>
              <a:gd name="connsiteX77" fmla="*/ 686206 w 850723"/>
              <a:gd name="connsiteY77" fmla="*/ 17791 h 1215166"/>
              <a:gd name="connsiteX78" fmla="*/ 697092 w 850723"/>
              <a:gd name="connsiteY78" fmla="*/ 15069 h 1215166"/>
              <a:gd name="connsiteX79" fmla="*/ 713420 w 850723"/>
              <a:gd name="connsiteY79" fmla="*/ 9626 h 1215166"/>
              <a:gd name="connsiteX80" fmla="*/ 721585 w 850723"/>
              <a:gd name="connsiteY80" fmla="*/ 6905 h 1215166"/>
              <a:gd name="connsiteX81" fmla="*/ 729749 w 850723"/>
              <a:gd name="connsiteY81" fmla="*/ 1462 h 1215166"/>
              <a:gd name="connsiteX82" fmla="*/ 727028 w 850723"/>
              <a:gd name="connsiteY82" fmla="*/ 9626 h 1215166"/>
              <a:gd name="connsiteX83" fmla="*/ 718863 w 850723"/>
              <a:gd name="connsiteY83" fmla="*/ 12348 h 1215166"/>
              <a:gd name="connsiteX84" fmla="*/ 707978 w 850723"/>
              <a:gd name="connsiteY84" fmla="*/ 20512 h 1215166"/>
              <a:gd name="connsiteX85" fmla="*/ 691649 w 850723"/>
              <a:gd name="connsiteY85" fmla="*/ 36841 h 1215166"/>
              <a:gd name="connsiteX86" fmla="*/ 707978 w 850723"/>
              <a:gd name="connsiteY86" fmla="*/ 31398 h 1215166"/>
              <a:gd name="connsiteX87" fmla="*/ 718863 w 850723"/>
              <a:gd name="connsiteY87" fmla="*/ 25955 h 1215166"/>
              <a:gd name="connsiteX88" fmla="*/ 735192 w 850723"/>
              <a:gd name="connsiteY88" fmla="*/ 20512 h 1215166"/>
              <a:gd name="connsiteX89" fmla="*/ 756963 w 850723"/>
              <a:gd name="connsiteY89" fmla="*/ 9626 h 1215166"/>
              <a:gd name="connsiteX90" fmla="*/ 751520 w 850723"/>
              <a:gd name="connsiteY90" fmla="*/ 17791 h 1215166"/>
              <a:gd name="connsiteX91" fmla="*/ 735192 w 850723"/>
              <a:gd name="connsiteY91" fmla="*/ 28676 h 1215166"/>
              <a:gd name="connsiteX92" fmla="*/ 724306 w 850723"/>
              <a:gd name="connsiteY92" fmla="*/ 36841 h 1215166"/>
              <a:gd name="connsiteX93" fmla="*/ 707978 w 850723"/>
              <a:gd name="connsiteY93" fmla="*/ 50448 h 1215166"/>
              <a:gd name="connsiteX94" fmla="*/ 702535 w 850723"/>
              <a:gd name="connsiteY94" fmla="*/ 58612 h 1215166"/>
              <a:gd name="connsiteX95" fmla="*/ 699813 w 850723"/>
              <a:gd name="connsiteY95" fmla="*/ 66776 h 1215166"/>
              <a:gd name="connsiteX96" fmla="*/ 713420 w 850723"/>
              <a:gd name="connsiteY96" fmla="*/ 61334 h 1215166"/>
              <a:gd name="connsiteX97" fmla="*/ 729749 w 850723"/>
              <a:gd name="connsiteY97" fmla="*/ 55891 h 1215166"/>
              <a:gd name="connsiteX98" fmla="*/ 751520 w 850723"/>
              <a:gd name="connsiteY98" fmla="*/ 50448 h 1215166"/>
              <a:gd name="connsiteX99" fmla="*/ 767849 w 850723"/>
              <a:gd name="connsiteY99" fmla="*/ 45005 h 1215166"/>
              <a:gd name="connsiteX100" fmla="*/ 776013 w 850723"/>
              <a:gd name="connsiteY100" fmla="*/ 42284 h 1215166"/>
              <a:gd name="connsiteX101" fmla="*/ 762406 w 850723"/>
              <a:gd name="connsiteY101" fmla="*/ 53169 h 1215166"/>
              <a:gd name="connsiteX102" fmla="*/ 737913 w 850723"/>
              <a:gd name="connsiteY102" fmla="*/ 66776 h 1215166"/>
              <a:gd name="connsiteX103" fmla="*/ 710699 w 850723"/>
              <a:gd name="connsiteY103" fmla="*/ 83105 h 1215166"/>
              <a:gd name="connsiteX104" fmla="*/ 702535 w 850723"/>
              <a:gd name="connsiteY104" fmla="*/ 88548 h 1215166"/>
              <a:gd name="connsiteX105" fmla="*/ 724306 w 850723"/>
              <a:gd name="connsiteY105" fmla="*/ 83105 h 1215166"/>
              <a:gd name="connsiteX106" fmla="*/ 735192 w 850723"/>
              <a:gd name="connsiteY106" fmla="*/ 80384 h 1215166"/>
              <a:gd name="connsiteX107" fmla="*/ 751520 w 850723"/>
              <a:gd name="connsiteY107" fmla="*/ 74941 h 1215166"/>
              <a:gd name="connsiteX108" fmla="*/ 759685 w 850723"/>
              <a:gd name="connsiteY108" fmla="*/ 72219 h 1215166"/>
              <a:gd name="connsiteX109" fmla="*/ 770570 w 850723"/>
              <a:gd name="connsiteY109" fmla="*/ 69498 h 1215166"/>
              <a:gd name="connsiteX110" fmla="*/ 778735 w 850723"/>
              <a:gd name="connsiteY110" fmla="*/ 66776 h 1215166"/>
              <a:gd name="connsiteX111" fmla="*/ 800506 w 850723"/>
              <a:gd name="connsiteY111" fmla="*/ 61334 h 1215166"/>
              <a:gd name="connsiteX112" fmla="*/ 792342 w 850723"/>
              <a:gd name="connsiteY112" fmla="*/ 64055 h 1215166"/>
              <a:gd name="connsiteX113" fmla="*/ 786899 w 850723"/>
              <a:gd name="connsiteY113" fmla="*/ 72219 h 1215166"/>
              <a:gd name="connsiteX114" fmla="*/ 754242 w 850723"/>
              <a:gd name="connsiteY114" fmla="*/ 93991 h 1215166"/>
              <a:gd name="connsiteX115" fmla="*/ 746078 w 850723"/>
              <a:gd name="connsiteY115" fmla="*/ 96712 h 1215166"/>
              <a:gd name="connsiteX116" fmla="*/ 729749 w 850723"/>
              <a:gd name="connsiteY116" fmla="*/ 113041 h 1215166"/>
              <a:gd name="connsiteX117" fmla="*/ 721585 w 850723"/>
              <a:gd name="connsiteY117" fmla="*/ 118484 h 1215166"/>
              <a:gd name="connsiteX118" fmla="*/ 732470 w 850723"/>
              <a:gd name="connsiteY118" fmla="*/ 115762 h 1215166"/>
              <a:gd name="connsiteX119" fmla="*/ 751520 w 850723"/>
              <a:gd name="connsiteY119" fmla="*/ 107598 h 1215166"/>
              <a:gd name="connsiteX120" fmla="*/ 759685 w 850723"/>
              <a:gd name="connsiteY120" fmla="*/ 102155 h 1215166"/>
              <a:gd name="connsiteX121" fmla="*/ 773292 w 850723"/>
              <a:gd name="connsiteY121" fmla="*/ 99434 h 1215166"/>
              <a:gd name="connsiteX122" fmla="*/ 781456 w 850723"/>
              <a:gd name="connsiteY122" fmla="*/ 96712 h 1215166"/>
              <a:gd name="connsiteX123" fmla="*/ 800506 w 850723"/>
              <a:gd name="connsiteY123" fmla="*/ 91269 h 1215166"/>
              <a:gd name="connsiteX124" fmla="*/ 846770 w 850723"/>
              <a:gd name="connsiteY124" fmla="*/ 93991 h 1215166"/>
              <a:gd name="connsiteX125" fmla="*/ 835885 w 850723"/>
              <a:gd name="connsiteY125" fmla="*/ 99434 h 1215166"/>
              <a:gd name="connsiteX126" fmla="*/ 827720 w 850723"/>
              <a:gd name="connsiteY126" fmla="*/ 107598 h 1215166"/>
              <a:gd name="connsiteX127" fmla="*/ 811392 w 850723"/>
              <a:gd name="connsiteY127" fmla="*/ 118484 h 1215166"/>
              <a:gd name="connsiteX128" fmla="*/ 792342 w 850723"/>
              <a:gd name="connsiteY128" fmla="*/ 129369 h 1215166"/>
              <a:gd name="connsiteX129" fmla="*/ 781456 w 850723"/>
              <a:gd name="connsiteY129" fmla="*/ 132091 h 1215166"/>
              <a:gd name="connsiteX130" fmla="*/ 770570 w 850723"/>
              <a:gd name="connsiteY130" fmla="*/ 137534 h 1215166"/>
              <a:gd name="connsiteX131" fmla="*/ 762406 w 850723"/>
              <a:gd name="connsiteY131" fmla="*/ 140255 h 1215166"/>
              <a:gd name="connsiteX132" fmla="*/ 740635 w 850723"/>
              <a:gd name="connsiteY132" fmla="*/ 148419 h 1215166"/>
              <a:gd name="connsiteX133" fmla="*/ 716142 w 850723"/>
              <a:gd name="connsiteY133" fmla="*/ 162026 h 1215166"/>
              <a:gd name="connsiteX134" fmla="*/ 699813 w 850723"/>
              <a:gd name="connsiteY134" fmla="*/ 170191 h 1215166"/>
              <a:gd name="connsiteX135" fmla="*/ 680763 w 850723"/>
              <a:gd name="connsiteY135" fmla="*/ 178355 h 1215166"/>
              <a:gd name="connsiteX136" fmla="*/ 672599 w 850723"/>
              <a:gd name="connsiteY136" fmla="*/ 183798 h 1215166"/>
              <a:gd name="connsiteX137" fmla="*/ 664435 w 850723"/>
              <a:gd name="connsiteY137" fmla="*/ 186519 h 1215166"/>
              <a:gd name="connsiteX138" fmla="*/ 653549 w 850723"/>
              <a:gd name="connsiteY138" fmla="*/ 191962 h 1215166"/>
              <a:gd name="connsiteX139" fmla="*/ 637220 w 850723"/>
              <a:gd name="connsiteY139" fmla="*/ 200126 h 1215166"/>
              <a:gd name="connsiteX140" fmla="*/ 629056 w 850723"/>
              <a:gd name="connsiteY140" fmla="*/ 205569 h 1215166"/>
              <a:gd name="connsiteX141" fmla="*/ 620892 w 850723"/>
              <a:gd name="connsiteY141" fmla="*/ 213734 h 1215166"/>
              <a:gd name="connsiteX142" fmla="*/ 612728 w 850723"/>
              <a:gd name="connsiteY142" fmla="*/ 216455 h 1215166"/>
              <a:gd name="connsiteX143" fmla="*/ 604563 w 850723"/>
              <a:gd name="connsiteY143" fmla="*/ 224619 h 1215166"/>
              <a:gd name="connsiteX144" fmla="*/ 585513 w 850723"/>
              <a:gd name="connsiteY144" fmla="*/ 235505 h 1215166"/>
              <a:gd name="connsiteX145" fmla="*/ 566463 w 850723"/>
              <a:gd name="connsiteY145" fmla="*/ 249112 h 1215166"/>
              <a:gd name="connsiteX146" fmla="*/ 561020 w 850723"/>
              <a:gd name="connsiteY146" fmla="*/ 257276 h 1215166"/>
              <a:gd name="connsiteX147" fmla="*/ 541970 w 850723"/>
              <a:gd name="connsiteY147" fmla="*/ 268162 h 1215166"/>
              <a:gd name="connsiteX148" fmla="*/ 501149 w 850723"/>
              <a:gd name="connsiteY148" fmla="*/ 306262 h 1215166"/>
              <a:gd name="connsiteX149" fmla="*/ 484820 w 850723"/>
              <a:gd name="connsiteY149" fmla="*/ 322591 h 1215166"/>
              <a:gd name="connsiteX150" fmla="*/ 476656 w 850723"/>
              <a:gd name="connsiteY150" fmla="*/ 330755 h 1215166"/>
              <a:gd name="connsiteX151" fmla="*/ 446720 w 850723"/>
              <a:gd name="connsiteY151" fmla="*/ 366134 h 1215166"/>
              <a:gd name="connsiteX152" fmla="*/ 430392 w 850723"/>
              <a:gd name="connsiteY152" fmla="*/ 390626 h 1215166"/>
              <a:gd name="connsiteX153" fmla="*/ 405899 w 850723"/>
              <a:gd name="connsiteY153" fmla="*/ 426005 h 1215166"/>
              <a:gd name="connsiteX154" fmla="*/ 395013 w 850723"/>
              <a:gd name="connsiteY154" fmla="*/ 442334 h 1215166"/>
              <a:gd name="connsiteX155" fmla="*/ 370520 w 850723"/>
              <a:gd name="connsiteY155" fmla="*/ 477712 h 1215166"/>
              <a:gd name="connsiteX156" fmla="*/ 354192 w 850723"/>
              <a:gd name="connsiteY156" fmla="*/ 510369 h 1215166"/>
              <a:gd name="connsiteX157" fmla="*/ 343306 w 850723"/>
              <a:gd name="connsiteY157" fmla="*/ 529419 h 1215166"/>
              <a:gd name="connsiteX158" fmla="*/ 305206 w 850723"/>
              <a:gd name="connsiteY158" fmla="*/ 605619 h 1215166"/>
              <a:gd name="connsiteX159" fmla="*/ 297042 w 850723"/>
              <a:gd name="connsiteY159" fmla="*/ 624669 h 1215166"/>
              <a:gd name="connsiteX160" fmla="*/ 283435 w 850723"/>
              <a:gd name="connsiteY160" fmla="*/ 657326 h 1215166"/>
              <a:gd name="connsiteX161" fmla="*/ 277992 w 850723"/>
              <a:gd name="connsiteY161" fmla="*/ 668212 h 1215166"/>
              <a:gd name="connsiteX162" fmla="*/ 269828 w 850723"/>
              <a:gd name="connsiteY162" fmla="*/ 687262 h 1215166"/>
              <a:gd name="connsiteX163" fmla="*/ 261663 w 850723"/>
              <a:gd name="connsiteY163" fmla="*/ 703591 h 1215166"/>
              <a:gd name="connsiteX164" fmla="*/ 256220 w 850723"/>
              <a:gd name="connsiteY164" fmla="*/ 719919 h 1215166"/>
              <a:gd name="connsiteX165" fmla="*/ 245335 w 850723"/>
              <a:gd name="connsiteY165" fmla="*/ 741691 h 1215166"/>
              <a:gd name="connsiteX166" fmla="*/ 234449 w 850723"/>
              <a:gd name="connsiteY166" fmla="*/ 768905 h 1215166"/>
              <a:gd name="connsiteX167" fmla="*/ 231728 w 850723"/>
              <a:gd name="connsiteY167" fmla="*/ 779791 h 1215166"/>
              <a:gd name="connsiteX168" fmla="*/ 226285 w 850723"/>
              <a:gd name="connsiteY168" fmla="*/ 790676 h 1215166"/>
              <a:gd name="connsiteX169" fmla="*/ 223563 w 850723"/>
              <a:gd name="connsiteY169" fmla="*/ 807005 h 1215166"/>
              <a:gd name="connsiteX170" fmla="*/ 218120 w 850723"/>
              <a:gd name="connsiteY170" fmla="*/ 842384 h 1215166"/>
              <a:gd name="connsiteX171" fmla="*/ 215399 w 850723"/>
              <a:gd name="connsiteY171" fmla="*/ 853269 h 1215166"/>
              <a:gd name="connsiteX172" fmla="*/ 212678 w 850723"/>
              <a:gd name="connsiteY172" fmla="*/ 875041 h 1215166"/>
              <a:gd name="connsiteX173" fmla="*/ 207235 w 850723"/>
              <a:gd name="connsiteY173" fmla="*/ 894091 h 1215166"/>
              <a:gd name="connsiteX174" fmla="*/ 204513 w 850723"/>
              <a:gd name="connsiteY174" fmla="*/ 907698 h 1215166"/>
              <a:gd name="connsiteX175" fmla="*/ 201792 w 850723"/>
              <a:gd name="connsiteY175" fmla="*/ 932191 h 1215166"/>
              <a:gd name="connsiteX176" fmla="*/ 199070 w 850723"/>
              <a:gd name="connsiteY176" fmla="*/ 945798 h 1215166"/>
              <a:gd name="connsiteX177" fmla="*/ 196349 w 850723"/>
              <a:gd name="connsiteY177" fmla="*/ 962126 h 1215166"/>
              <a:gd name="connsiteX178" fmla="*/ 193628 w 850723"/>
              <a:gd name="connsiteY178" fmla="*/ 1002948 h 1215166"/>
              <a:gd name="connsiteX179" fmla="*/ 188185 w 850723"/>
              <a:gd name="connsiteY179" fmla="*/ 1043769 h 1215166"/>
              <a:gd name="connsiteX180" fmla="*/ 185463 w 850723"/>
              <a:gd name="connsiteY180" fmla="*/ 1081869 h 1215166"/>
              <a:gd name="connsiteX181" fmla="*/ 182742 w 850723"/>
              <a:gd name="connsiteY181" fmla="*/ 1163512 h 1215166"/>
              <a:gd name="connsiteX182" fmla="*/ 177299 w 850723"/>
              <a:gd name="connsiteY182" fmla="*/ 1185284 h 1215166"/>
              <a:gd name="connsiteX183" fmla="*/ 174578 w 850723"/>
              <a:gd name="connsiteY183" fmla="*/ 1196169 h 1215166"/>
              <a:gd name="connsiteX184" fmla="*/ 152806 w 850723"/>
              <a:gd name="connsiteY184" fmla="*/ 1198891 h 1215166"/>
              <a:gd name="connsiteX185" fmla="*/ 57556 w 850723"/>
              <a:gd name="connsiteY185" fmla="*/ 1198891 h 1215166"/>
              <a:gd name="connsiteX186" fmla="*/ 43949 w 850723"/>
              <a:gd name="connsiteY186" fmla="*/ 1201612 h 1215166"/>
              <a:gd name="connsiteX187" fmla="*/ 22178 w 850723"/>
              <a:gd name="connsiteY187" fmla="*/ 1204334 h 1215166"/>
              <a:gd name="connsiteX188" fmla="*/ 406 w 850723"/>
              <a:gd name="connsiteY188" fmla="*/ 1201612 h 1215166"/>
              <a:gd name="connsiteX189" fmla="*/ 8570 w 850723"/>
              <a:gd name="connsiteY189" fmla="*/ 1185284 h 1215166"/>
              <a:gd name="connsiteX0" fmla="*/ 8570 w 850723"/>
              <a:gd name="connsiteY0" fmla="*/ 1185284 h 1215166"/>
              <a:gd name="connsiteX1" fmla="*/ 14013 w 850723"/>
              <a:gd name="connsiteY1" fmla="*/ 1119969 h 1215166"/>
              <a:gd name="connsiteX2" fmla="*/ 16735 w 850723"/>
              <a:gd name="connsiteY2" fmla="*/ 1103641 h 1215166"/>
              <a:gd name="connsiteX3" fmla="*/ 19456 w 850723"/>
              <a:gd name="connsiteY3" fmla="*/ 1076426 h 1215166"/>
              <a:gd name="connsiteX4" fmla="*/ 24899 w 850723"/>
              <a:gd name="connsiteY4" fmla="*/ 1049212 h 1215166"/>
              <a:gd name="connsiteX5" fmla="*/ 27620 w 850723"/>
              <a:gd name="connsiteY5" fmla="*/ 1013834 h 1215166"/>
              <a:gd name="connsiteX6" fmla="*/ 30342 w 850723"/>
              <a:gd name="connsiteY6" fmla="*/ 992062 h 1215166"/>
              <a:gd name="connsiteX7" fmla="*/ 35785 w 850723"/>
              <a:gd name="connsiteY7" fmla="*/ 896812 h 1215166"/>
              <a:gd name="connsiteX8" fmla="*/ 38506 w 850723"/>
              <a:gd name="connsiteY8" fmla="*/ 883205 h 1215166"/>
              <a:gd name="connsiteX9" fmla="*/ 41228 w 850723"/>
              <a:gd name="connsiteY9" fmla="*/ 847826 h 1215166"/>
              <a:gd name="connsiteX10" fmla="*/ 43949 w 850723"/>
              <a:gd name="connsiteY10" fmla="*/ 836941 h 1215166"/>
              <a:gd name="connsiteX11" fmla="*/ 49392 w 850723"/>
              <a:gd name="connsiteY11" fmla="*/ 807005 h 1215166"/>
              <a:gd name="connsiteX12" fmla="*/ 54835 w 850723"/>
              <a:gd name="connsiteY12" fmla="*/ 785234 h 1215166"/>
              <a:gd name="connsiteX13" fmla="*/ 62999 w 850723"/>
              <a:gd name="connsiteY13" fmla="*/ 747134 h 1215166"/>
              <a:gd name="connsiteX14" fmla="*/ 65720 w 850723"/>
              <a:gd name="connsiteY14" fmla="*/ 736248 h 1215166"/>
              <a:gd name="connsiteX15" fmla="*/ 73885 w 850723"/>
              <a:gd name="connsiteY15" fmla="*/ 719919 h 1215166"/>
              <a:gd name="connsiteX16" fmla="*/ 79328 w 850723"/>
              <a:gd name="connsiteY16" fmla="*/ 692705 h 1215166"/>
              <a:gd name="connsiteX17" fmla="*/ 90213 w 850723"/>
              <a:gd name="connsiteY17" fmla="*/ 654605 h 1215166"/>
              <a:gd name="connsiteX18" fmla="*/ 95656 w 850723"/>
              <a:gd name="connsiteY18" fmla="*/ 627391 h 1215166"/>
              <a:gd name="connsiteX19" fmla="*/ 98378 w 850723"/>
              <a:gd name="connsiteY19" fmla="*/ 619226 h 1215166"/>
              <a:gd name="connsiteX20" fmla="*/ 106542 w 850723"/>
              <a:gd name="connsiteY20" fmla="*/ 602898 h 1215166"/>
              <a:gd name="connsiteX21" fmla="*/ 109263 w 850723"/>
              <a:gd name="connsiteY21" fmla="*/ 592012 h 1215166"/>
              <a:gd name="connsiteX22" fmla="*/ 114706 w 850723"/>
              <a:gd name="connsiteY22" fmla="*/ 575684 h 1215166"/>
              <a:gd name="connsiteX23" fmla="*/ 120149 w 850723"/>
              <a:gd name="connsiteY23" fmla="*/ 556634 h 1215166"/>
              <a:gd name="connsiteX24" fmla="*/ 125592 w 850723"/>
              <a:gd name="connsiteY24" fmla="*/ 548469 h 1215166"/>
              <a:gd name="connsiteX25" fmla="*/ 131035 w 850723"/>
              <a:gd name="connsiteY25" fmla="*/ 521255 h 1215166"/>
              <a:gd name="connsiteX26" fmla="*/ 136478 w 850723"/>
              <a:gd name="connsiteY26" fmla="*/ 504926 h 1215166"/>
              <a:gd name="connsiteX27" fmla="*/ 141920 w 850723"/>
              <a:gd name="connsiteY27" fmla="*/ 494041 h 1215166"/>
              <a:gd name="connsiteX28" fmla="*/ 147363 w 850723"/>
              <a:gd name="connsiteY28" fmla="*/ 477712 h 1215166"/>
              <a:gd name="connsiteX29" fmla="*/ 158249 w 850723"/>
              <a:gd name="connsiteY29" fmla="*/ 453219 h 1215166"/>
              <a:gd name="connsiteX30" fmla="*/ 171856 w 850723"/>
              <a:gd name="connsiteY30" fmla="*/ 428726 h 1215166"/>
              <a:gd name="connsiteX31" fmla="*/ 177299 w 850723"/>
              <a:gd name="connsiteY31" fmla="*/ 420562 h 1215166"/>
              <a:gd name="connsiteX32" fmla="*/ 182742 w 850723"/>
              <a:gd name="connsiteY32" fmla="*/ 404234 h 1215166"/>
              <a:gd name="connsiteX33" fmla="*/ 201792 w 850723"/>
              <a:gd name="connsiteY33" fmla="*/ 377019 h 1215166"/>
              <a:gd name="connsiteX34" fmla="*/ 207235 w 850723"/>
              <a:gd name="connsiteY34" fmla="*/ 366134 h 1215166"/>
              <a:gd name="connsiteX35" fmla="*/ 215399 w 850723"/>
              <a:gd name="connsiteY35" fmla="*/ 357969 h 1215166"/>
              <a:gd name="connsiteX36" fmla="*/ 220842 w 850723"/>
              <a:gd name="connsiteY36" fmla="*/ 349805 h 1215166"/>
              <a:gd name="connsiteX37" fmla="*/ 229006 w 850723"/>
              <a:gd name="connsiteY37" fmla="*/ 341641 h 1215166"/>
              <a:gd name="connsiteX38" fmla="*/ 239892 w 850723"/>
              <a:gd name="connsiteY38" fmla="*/ 325312 h 1215166"/>
              <a:gd name="connsiteX39" fmla="*/ 245335 w 850723"/>
              <a:gd name="connsiteY39" fmla="*/ 317148 h 1215166"/>
              <a:gd name="connsiteX40" fmla="*/ 253499 w 850723"/>
              <a:gd name="connsiteY40" fmla="*/ 308984 h 1215166"/>
              <a:gd name="connsiteX41" fmla="*/ 264385 w 850723"/>
              <a:gd name="connsiteY41" fmla="*/ 292655 h 1215166"/>
              <a:gd name="connsiteX42" fmla="*/ 269828 w 850723"/>
              <a:gd name="connsiteY42" fmla="*/ 284491 h 1215166"/>
              <a:gd name="connsiteX43" fmla="*/ 275270 w 850723"/>
              <a:gd name="connsiteY43" fmla="*/ 276326 h 1215166"/>
              <a:gd name="connsiteX44" fmla="*/ 283435 w 850723"/>
              <a:gd name="connsiteY44" fmla="*/ 265441 h 1215166"/>
              <a:gd name="connsiteX45" fmla="*/ 291599 w 850723"/>
              <a:gd name="connsiteY45" fmla="*/ 259998 h 1215166"/>
              <a:gd name="connsiteX46" fmla="*/ 313370 w 850723"/>
              <a:gd name="connsiteY46" fmla="*/ 235505 h 1215166"/>
              <a:gd name="connsiteX47" fmla="*/ 321535 w 850723"/>
              <a:gd name="connsiteY47" fmla="*/ 227341 h 1215166"/>
              <a:gd name="connsiteX48" fmla="*/ 329699 w 850723"/>
              <a:gd name="connsiteY48" fmla="*/ 221898 h 1215166"/>
              <a:gd name="connsiteX49" fmla="*/ 337863 w 850723"/>
              <a:gd name="connsiteY49" fmla="*/ 213734 h 1215166"/>
              <a:gd name="connsiteX50" fmla="*/ 346028 w 850723"/>
              <a:gd name="connsiteY50" fmla="*/ 208291 h 1215166"/>
              <a:gd name="connsiteX51" fmla="*/ 354192 w 850723"/>
              <a:gd name="connsiteY51" fmla="*/ 200126 h 1215166"/>
              <a:gd name="connsiteX52" fmla="*/ 362356 w 850723"/>
              <a:gd name="connsiteY52" fmla="*/ 197405 h 1215166"/>
              <a:gd name="connsiteX53" fmla="*/ 370520 w 850723"/>
              <a:gd name="connsiteY53" fmla="*/ 191962 h 1215166"/>
              <a:gd name="connsiteX54" fmla="*/ 378685 w 850723"/>
              <a:gd name="connsiteY54" fmla="*/ 183798 h 1215166"/>
              <a:gd name="connsiteX55" fmla="*/ 405899 w 850723"/>
              <a:gd name="connsiteY55" fmla="*/ 167469 h 1215166"/>
              <a:gd name="connsiteX56" fmla="*/ 414063 w 850723"/>
              <a:gd name="connsiteY56" fmla="*/ 159305 h 1215166"/>
              <a:gd name="connsiteX57" fmla="*/ 422228 w 850723"/>
              <a:gd name="connsiteY57" fmla="*/ 153862 h 1215166"/>
              <a:gd name="connsiteX58" fmla="*/ 433113 w 850723"/>
              <a:gd name="connsiteY58" fmla="*/ 145698 h 1215166"/>
              <a:gd name="connsiteX59" fmla="*/ 449442 w 850723"/>
              <a:gd name="connsiteY59" fmla="*/ 134812 h 1215166"/>
              <a:gd name="connsiteX60" fmla="*/ 457606 w 850723"/>
              <a:gd name="connsiteY60" fmla="*/ 129369 h 1215166"/>
              <a:gd name="connsiteX61" fmla="*/ 465770 w 850723"/>
              <a:gd name="connsiteY61" fmla="*/ 126648 h 1215166"/>
              <a:gd name="connsiteX62" fmla="*/ 484820 w 850723"/>
              <a:gd name="connsiteY62" fmla="*/ 113041 h 1215166"/>
              <a:gd name="connsiteX63" fmla="*/ 492985 w 850723"/>
              <a:gd name="connsiteY63" fmla="*/ 107598 h 1215166"/>
              <a:gd name="connsiteX64" fmla="*/ 512035 w 850723"/>
              <a:gd name="connsiteY64" fmla="*/ 99434 h 1215166"/>
              <a:gd name="connsiteX65" fmla="*/ 531085 w 850723"/>
              <a:gd name="connsiteY65" fmla="*/ 88548 h 1215166"/>
              <a:gd name="connsiteX66" fmla="*/ 547413 w 850723"/>
              <a:gd name="connsiteY66" fmla="*/ 83105 h 1215166"/>
              <a:gd name="connsiteX67" fmla="*/ 563742 w 850723"/>
              <a:gd name="connsiteY67" fmla="*/ 74941 h 1215166"/>
              <a:gd name="connsiteX68" fmla="*/ 571906 w 850723"/>
              <a:gd name="connsiteY68" fmla="*/ 69498 h 1215166"/>
              <a:gd name="connsiteX69" fmla="*/ 588235 w 850723"/>
              <a:gd name="connsiteY69" fmla="*/ 64055 h 1215166"/>
              <a:gd name="connsiteX70" fmla="*/ 607285 w 850723"/>
              <a:gd name="connsiteY70" fmla="*/ 53169 h 1215166"/>
              <a:gd name="connsiteX71" fmla="*/ 615449 w 850723"/>
              <a:gd name="connsiteY71" fmla="*/ 50448 h 1215166"/>
              <a:gd name="connsiteX72" fmla="*/ 631778 w 850723"/>
              <a:gd name="connsiteY72" fmla="*/ 42284 h 1215166"/>
              <a:gd name="connsiteX73" fmla="*/ 639942 w 850723"/>
              <a:gd name="connsiteY73" fmla="*/ 36841 h 1215166"/>
              <a:gd name="connsiteX74" fmla="*/ 650828 w 850723"/>
              <a:gd name="connsiteY74" fmla="*/ 34119 h 1215166"/>
              <a:gd name="connsiteX75" fmla="*/ 658992 w 850723"/>
              <a:gd name="connsiteY75" fmla="*/ 31398 h 1215166"/>
              <a:gd name="connsiteX76" fmla="*/ 678042 w 850723"/>
              <a:gd name="connsiteY76" fmla="*/ 23234 h 1215166"/>
              <a:gd name="connsiteX77" fmla="*/ 686206 w 850723"/>
              <a:gd name="connsiteY77" fmla="*/ 17791 h 1215166"/>
              <a:gd name="connsiteX78" fmla="*/ 697092 w 850723"/>
              <a:gd name="connsiteY78" fmla="*/ 15069 h 1215166"/>
              <a:gd name="connsiteX79" fmla="*/ 713420 w 850723"/>
              <a:gd name="connsiteY79" fmla="*/ 9626 h 1215166"/>
              <a:gd name="connsiteX80" fmla="*/ 721585 w 850723"/>
              <a:gd name="connsiteY80" fmla="*/ 6905 h 1215166"/>
              <a:gd name="connsiteX81" fmla="*/ 729749 w 850723"/>
              <a:gd name="connsiteY81" fmla="*/ 1462 h 1215166"/>
              <a:gd name="connsiteX82" fmla="*/ 727028 w 850723"/>
              <a:gd name="connsiteY82" fmla="*/ 9626 h 1215166"/>
              <a:gd name="connsiteX83" fmla="*/ 718863 w 850723"/>
              <a:gd name="connsiteY83" fmla="*/ 12348 h 1215166"/>
              <a:gd name="connsiteX84" fmla="*/ 707978 w 850723"/>
              <a:gd name="connsiteY84" fmla="*/ 20512 h 1215166"/>
              <a:gd name="connsiteX85" fmla="*/ 691649 w 850723"/>
              <a:gd name="connsiteY85" fmla="*/ 36841 h 1215166"/>
              <a:gd name="connsiteX86" fmla="*/ 707978 w 850723"/>
              <a:gd name="connsiteY86" fmla="*/ 31398 h 1215166"/>
              <a:gd name="connsiteX87" fmla="*/ 718863 w 850723"/>
              <a:gd name="connsiteY87" fmla="*/ 25955 h 1215166"/>
              <a:gd name="connsiteX88" fmla="*/ 735192 w 850723"/>
              <a:gd name="connsiteY88" fmla="*/ 20512 h 1215166"/>
              <a:gd name="connsiteX89" fmla="*/ 756963 w 850723"/>
              <a:gd name="connsiteY89" fmla="*/ 9626 h 1215166"/>
              <a:gd name="connsiteX90" fmla="*/ 751520 w 850723"/>
              <a:gd name="connsiteY90" fmla="*/ 17791 h 1215166"/>
              <a:gd name="connsiteX91" fmla="*/ 735192 w 850723"/>
              <a:gd name="connsiteY91" fmla="*/ 28676 h 1215166"/>
              <a:gd name="connsiteX92" fmla="*/ 724306 w 850723"/>
              <a:gd name="connsiteY92" fmla="*/ 36841 h 1215166"/>
              <a:gd name="connsiteX93" fmla="*/ 707978 w 850723"/>
              <a:gd name="connsiteY93" fmla="*/ 50448 h 1215166"/>
              <a:gd name="connsiteX94" fmla="*/ 702535 w 850723"/>
              <a:gd name="connsiteY94" fmla="*/ 58612 h 1215166"/>
              <a:gd name="connsiteX95" fmla="*/ 699813 w 850723"/>
              <a:gd name="connsiteY95" fmla="*/ 66776 h 1215166"/>
              <a:gd name="connsiteX96" fmla="*/ 713420 w 850723"/>
              <a:gd name="connsiteY96" fmla="*/ 61334 h 1215166"/>
              <a:gd name="connsiteX97" fmla="*/ 729749 w 850723"/>
              <a:gd name="connsiteY97" fmla="*/ 55891 h 1215166"/>
              <a:gd name="connsiteX98" fmla="*/ 751520 w 850723"/>
              <a:gd name="connsiteY98" fmla="*/ 50448 h 1215166"/>
              <a:gd name="connsiteX99" fmla="*/ 767849 w 850723"/>
              <a:gd name="connsiteY99" fmla="*/ 45005 h 1215166"/>
              <a:gd name="connsiteX100" fmla="*/ 776013 w 850723"/>
              <a:gd name="connsiteY100" fmla="*/ 42284 h 1215166"/>
              <a:gd name="connsiteX101" fmla="*/ 762406 w 850723"/>
              <a:gd name="connsiteY101" fmla="*/ 53169 h 1215166"/>
              <a:gd name="connsiteX102" fmla="*/ 737913 w 850723"/>
              <a:gd name="connsiteY102" fmla="*/ 66776 h 1215166"/>
              <a:gd name="connsiteX103" fmla="*/ 710699 w 850723"/>
              <a:gd name="connsiteY103" fmla="*/ 83105 h 1215166"/>
              <a:gd name="connsiteX104" fmla="*/ 702535 w 850723"/>
              <a:gd name="connsiteY104" fmla="*/ 88548 h 1215166"/>
              <a:gd name="connsiteX105" fmla="*/ 724306 w 850723"/>
              <a:gd name="connsiteY105" fmla="*/ 83105 h 1215166"/>
              <a:gd name="connsiteX106" fmla="*/ 735192 w 850723"/>
              <a:gd name="connsiteY106" fmla="*/ 80384 h 1215166"/>
              <a:gd name="connsiteX107" fmla="*/ 751520 w 850723"/>
              <a:gd name="connsiteY107" fmla="*/ 74941 h 1215166"/>
              <a:gd name="connsiteX108" fmla="*/ 759685 w 850723"/>
              <a:gd name="connsiteY108" fmla="*/ 72219 h 1215166"/>
              <a:gd name="connsiteX109" fmla="*/ 770570 w 850723"/>
              <a:gd name="connsiteY109" fmla="*/ 69498 h 1215166"/>
              <a:gd name="connsiteX110" fmla="*/ 778735 w 850723"/>
              <a:gd name="connsiteY110" fmla="*/ 66776 h 1215166"/>
              <a:gd name="connsiteX111" fmla="*/ 800506 w 850723"/>
              <a:gd name="connsiteY111" fmla="*/ 61334 h 1215166"/>
              <a:gd name="connsiteX112" fmla="*/ 792342 w 850723"/>
              <a:gd name="connsiteY112" fmla="*/ 64055 h 1215166"/>
              <a:gd name="connsiteX113" fmla="*/ 786899 w 850723"/>
              <a:gd name="connsiteY113" fmla="*/ 72219 h 1215166"/>
              <a:gd name="connsiteX114" fmla="*/ 754242 w 850723"/>
              <a:gd name="connsiteY114" fmla="*/ 93991 h 1215166"/>
              <a:gd name="connsiteX115" fmla="*/ 746078 w 850723"/>
              <a:gd name="connsiteY115" fmla="*/ 96712 h 1215166"/>
              <a:gd name="connsiteX116" fmla="*/ 729749 w 850723"/>
              <a:gd name="connsiteY116" fmla="*/ 113041 h 1215166"/>
              <a:gd name="connsiteX117" fmla="*/ 721585 w 850723"/>
              <a:gd name="connsiteY117" fmla="*/ 118484 h 1215166"/>
              <a:gd name="connsiteX118" fmla="*/ 732470 w 850723"/>
              <a:gd name="connsiteY118" fmla="*/ 115762 h 1215166"/>
              <a:gd name="connsiteX119" fmla="*/ 751520 w 850723"/>
              <a:gd name="connsiteY119" fmla="*/ 107598 h 1215166"/>
              <a:gd name="connsiteX120" fmla="*/ 759685 w 850723"/>
              <a:gd name="connsiteY120" fmla="*/ 102155 h 1215166"/>
              <a:gd name="connsiteX121" fmla="*/ 773292 w 850723"/>
              <a:gd name="connsiteY121" fmla="*/ 99434 h 1215166"/>
              <a:gd name="connsiteX122" fmla="*/ 781456 w 850723"/>
              <a:gd name="connsiteY122" fmla="*/ 96712 h 1215166"/>
              <a:gd name="connsiteX123" fmla="*/ 800506 w 850723"/>
              <a:gd name="connsiteY123" fmla="*/ 91269 h 1215166"/>
              <a:gd name="connsiteX124" fmla="*/ 846770 w 850723"/>
              <a:gd name="connsiteY124" fmla="*/ 93991 h 1215166"/>
              <a:gd name="connsiteX125" fmla="*/ 835885 w 850723"/>
              <a:gd name="connsiteY125" fmla="*/ 99434 h 1215166"/>
              <a:gd name="connsiteX126" fmla="*/ 827720 w 850723"/>
              <a:gd name="connsiteY126" fmla="*/ 107598 h 1215166"/>
              <a:gd name="connsiteX127" fmla="*/ 811392 w 850723"/>
              <a:gd name="connsiteY127" fmla="*/ 118484 h 1215166"/>
              <a:gd name="connsiteX128" fmla="*/ 792342 w 850723"/>
              <a:gd name="connsiteY128" fmla="*/ 129369 h 1215166"/>
              <a:gd name="connsiteX129" fmla="*/ 781456 w 850723"/>
              <a:gd name="connsiteY129" fmla="*/ 132091 h 1215166"/>
              <a:gd name="connsiteX130" fmla="*/ 770570 w 850723"/>
              <a:gd name="connsiteY130" fmla="*/ 137534 h 1215166"/>
              <a:gd name="connsiteX131" fmla="*/ 762406 w 850723"/>
              <a:gd name="connsiteY131" fmla="*/ 140255 h 1215166"/>
              <a:gd name="connsiteX132" fmla="*/ 740635 w 850723"/>
              <a:gd name="connsiteY132" fmla="*/ 148419 h 1215166"/>
              <a:gd name="connsiteX133" fmla="*/ 716142 w 850723"/>
              <a:gd name="connsiteY133" fmla="*/ 162026 h 1215166"/>
              <a:gd name="connsiteX134" fmla="*/ 699813 w 850723"/>
              <a:gd name="connsiteY134" fmla="*/ 170191 h 1215166"/>
              <a:gd name="connsiteX135" fmla="*/ 680763 w 850723"/>
              <a:gd name="connsiteY135" fmla="*/ 178355 h 1215166"/>
              <a:gd name="connsiteX136" fmla="*/ 672599 w 850723"/>
              <a:gd name="connsiteY136" fmla="*/ 183798 h 1215166"/>
              <a:gd name="connsiteX137" fmla="*/ 664435 w 850723"/>
              <a:gd name="connsiteY137" fmla="*/ 186519 h 1215166"/>
              <a:gd name="connsiteX138" fmla="*/ 653549 w 850723"/>
              <a:gd name="connsiteY138" fmla="*/ 191962 h 1215166"/>
              <a:gd name="connsiteX139" fmla="*/ 637220 w 850723"/>
              <a:gd name="connsiteY139" fmla="*/ 200126 h 1215166"/>
              <a:gd name="connsiteX140" fmla="*/ 629056 w 850723"/>
              <a:gd name="connsiteY140" fmla="*/ 205569 h 1215166"/>
              <a:gd name="connsiteX141" fmla="*/ 620892 w 850723"/>
              <a:gd name="connsiteY141" fmla="*/ 213734 h 1215166"/>
              <a:gd name="connsiteX142" fmla="*/ 612728 w 850723"/>
              <a:gd name="connsiteY142" fmla="*/ 216455 h 1215166"/>
              <a:gd name="connsiteX143" fmla="*/ 604563 w 850723"/>
              <a:gd name="connsiteY143" fmla="*/ 224619 h 1215166"/>
              <a:gd name="connsiteX144" fmla="*/ 585513 w 850723"/>
              <a:gd name="connsiteY144" fmla="*/ 235505 h 1215166"/>
              <a:gd name="connsiteX145" fmla="*/ 566463 w 850723"/>
              <a:gd name="connsiteY145" fmla="*/ 249112 h 1215166"/>
              <a:gd name="connsiteX146" fmla="*/ 561020 w 850723"/>
              <a:gd name="connsiteY146" fmla="*/ 257276 h 1215166"/>
              <a:gd name="connsiteX147" fmla="*/ 541970 w 850723"/>
              <a:gd name="connsiteY147" fmla="*/ 268162 h 1215166"/>
              <a:gd name="connsiteX148" fmla="*/ 501149 w 850723"/>
              <a:gd name="connsiteY148" fmla="*/ 306262 h 1215166"/>
              <a:gd name="connsiteX149" fmla="*/ 484820 w 850723"/>
              <a:gd name="connsiteY149" fmla="*/ 322591 h 1215166"/>
              <a:gd name="connsiteX150" fmla="*/ 476656 w 850723"/>
              <a:gd name="connsiteY150" fmla="*/ 330755 h 1215166"/>
              <a:gd name="connsiteX151" fmla="*/ 446720 w 850723"/>
              <a:gd name="connsiteY151" fmla="*/ 366134 h 1215166"/>
              <a:gd name="connsiteX152" fmla="*/ 430392 w 850723"/>
              <a:gd name="connsiteY152" fmla="*/ 390626 h 1215166"/>
              <a:gd name="connsiteX153" fmla="*/ 405899 w 850723"/>
              <a:gd name="connsiteY153" fmla="*/ 426005 h 1215166"/>
              <a:gd name="connsiteX154" fmla="*/ 370520 w 850723"/>
              <a:gd name="connsiteY154" fmla="*/ 477712 h 1215166"/>
              <a:gd name="connsiteX155" fmla="*/ 354192 w 850723"/>
              <a:gd name="connsiteY155" fmla="*/ 510369 h 1215166"/>
              <a:gd name="connsiteX156" fmla="*/ 343306 w 850723"/>
              <a:gd name="connsiteY156" fmla="*/ 529419 h 1215166"/>
              <a:gd name="connsiteX157" fmla="*/ 305206 w 850723"/>
              <a:gd name="connsiteY157" fmla="*/ 605619 h 1215166"/>
              <a:gd name="connsiteX158" fmla="*/ 297042 w 850723"/>
              <a:gd name="connsiteY158" fmla="*/ 624669 h 1215166"/>
              <a:gd name="connsiteX159" fmla="*/ 283435 w 850723"/>
              <a:gd name="connsiteY159" fmla="*/ 657326 h 1215166"/>
              <a:gd name="connsiteX160" fmla="*/ 277992 w 850723"/>
              <a:gd name="connsiteY160" fmla="*/ 668212 h 1215166"/>
              <a:gd name="connsiteX161" fmla="*/ 269828 w 850723"/>
              <a:gd name="connsiteY161" fmla="*/ 687262 h 1215166"/>
              <a:gd name="connsiteX162" fmla="*/ 261663 w 850723"/>
              <a:gd name="connsiteY162" fmla="*/ 703591 h 1215166"/>
              <a:gd name="connsiteX163" fmla="*/ 256220 w 850723"/>
              <a:gd name="connsiteY163" fmla="*/ 719919 h 1215166"/>
              <a:gd name="connsiteX164" fmla="*/ 245335 w 850723"/>
              <a:gd name="connsiteY164" fmla="*/ 741691 h 1215166"/>
              <a:gd name="connsiteX165" fmla="*/ 234449 w 850723"/>
              <a:gd name="connsiteY165" fmla="*/ 768905 h 1215166"/>
              <a:gd name="connsiteX166" fmla="*/ 231728 w 850723"/>
              <a:gd name="connsiteY166" fmla="*/ 779791 h 1215166"/>
              <a:gd name="connsiteX167" fmla="*/ 226285 w 850723"/>
              <a:gd name="connsiteY167" fmla="*/ 790676 h 1215166"/>
              <a:gd name="connsiteX168" fmla="*/ 223563 w 850723"/>
              <a:gd name="connsiteY168" fmla="*/ 807005 h 1215166"/>
              <a:gd name="connsiteX169" fmla="*/ 218120 w 850723"/>
              <a:gd name="connsiteY169" fmla="*/ 842384 h 1215166"/>
              <a:gd name="connsiteX170" fmla="*/ 215399 w 850723"/>
              <a:gd name="connsiteY170" fmla="*/ 853269 h 1215166"/>
              <a:gd name="connsiteX171" fmla="*/ 212678 w 850723"/>
              <a:gd name="connsiteY171" fmla="*/ 875041 h 1215166"/>
              <a:gd name="connsiteX172" fmla="*/ 207235 w 850723"/>
              <a:gd name="connsiteY172" fmla="*/ 894091 h 1215166"/>
              <a:gd name="connsiteX173" fmla="*/ 204513 w 850723"/>
              <a:gd name="connsiteY173" fmla="*/ 907698 h 1215166"/>
              <a:gd name="connsiteX174" fmla="*/ 201792 w 850723"/>
              <a:gd name="connsiteY174" fmla="*/ 932191 h 1215166"/>
              <a:gd name="connsiteX175" fmla="*/ 199070 w 850723"/>
              <a:gd name="connsiteY175" fmla="*/ 945798 h 1215166"/>
              <a:gd name="connsiteX176" fmla="*/ 196349 w 850723"/>
              <a:gd name="connsiteY176" fmla="*/ 962126 h 1215166"/>
              <a:gd name="connsiteX177" fmla="*/ 193628 w 850723"/>
              <a:gd name="connsiteY177" fmla="*/ 1002948 h 1215166"/>
              <a:gd name="connsiteX178" fmla="*/ 188185 w 850723"/>
              <a:gd name="connsiteY178" fmla="*/ 1043769 h 1215166"/>
              <a:gd name="connsiteX179" fmla="*/ 185463 w 850723"/>
              <a:gd name="connsiteY179" fmla="*/ 1081869 h 1215166"/>
              <a:gd name="connsiteX180" fmla="*/ 182742 w 850723"/>
              <a:gd name="connsiteY180" fmla="*/ 1163512 h 1215166"/>
              <a:gd name="connsiteX181" fmla="*/ 177299 w 850723"/>
              <a:gd name="connsiteY181" fmla="*/ 1185284 h 1215166"/>
              <a:gd name="connsiteX182" fmla="*/ 174578 w 850723"/>
              <a:gd name="connsiteY182" fmla="*/ 1196169 h 1215166"/>
              <a:gd name="connsiteX183" fmla="*/ 152806 w 850723"/>
              <a:gd name="connsiteY183" fmla="*/ 1198891 h 1215166"/>
              <a:gd name="connsiteX184" fmla="*/ 57556 w 850723"/>
              <a:gd name="connsiteY184" fmla="*/ 1198891 h 1215166"/>
              <a:gd name="connsiteX185" fmla="*/ 43949 w 850723"/>
              <a:gd name="connsiteY185" fmla="*/ 1201612 h 1215166"/>
              <a:gd name="connsiteX186" fmla="*/ 22178 w 850723"/>
              <a:gd name="connsiteY186" fmla="*/ 1204334 h 1215166"/>
              <a:gd name="connsiteX187" fmla="*/ 406 w 850723"/>
              <a:gd name="connsiteY187" fmla="*/ 1201612 h 1215166"/>
              <a:gd name="connsiteX188" fmla="*/ 8570 w 850723"/>
              <a:gd name="connsiteY188" fmla="*/ 1185284 h 1215166"/>
              <a:gd name="connsiteX0" fmla="*/ 8570 w 850723"/>
              <a:gd name="connsiteY0" fmla="*/ 1185284 h 1215166"/>
              <a:gd name="connsiteX1" fmla="*/ 14013 w 850723"/>
              <a:gd name="connsiteY1" fmla="*/ 1119969 h 1215166"/>
              <a:gd name="connsiteX2" fmla="*/ 16735 w 850723"/>
              <a:gd name="connsiteY2" fmla="*/ 1103641 h 1215166"/>
              <a:gd name="connsiteX3" fmla="*/ 19456 w 850723"/>
              <a:gd name="connsiteY3" fmla="*/ 1076426 h 1215166"/>
              <a:gd name="connsiteX4" fmla="*/ 24899 w 850723"/>
              <a:gd name="connsiteY4" fmla="*/ 1049212 h 1215166"/>
              <a:gd name="connsiteX5" fmla="*/ 27620 w 850723"/>
              <a:gd name="connsiteY5" fmla="*/ 1013834 h 1215166"/>
              <a:gd name="connsiteX6" fmla="*/ 30342 w 850723"/>
              <a:gd name="connsiteY6" fmla="*/ 992062 h 1215166"/>
              <a:gd name="connsiteX7" fmla="*/ 35785 w 850723"/>
              <a:gd name="connsiteY7" fmla="*/ 896812 h 1215166"/>
              <a:gd name="connsiteX8" fmla="*/ 38506 w 850723"/>
              <a:gd name="connsiteY8" fmla="*/ 883205 h 1215166"/>
              <a:gd name="connsiteX9" fmla="*/ 41228 w 850723"/>
              <a:gd name="connsiteY9" fmla="*/ 847826 h 1215166"/>
              <a:gd name="connsiteX10" fmla="*/ 43949 w 850723"/>
              <a:gd name="connsiteY10" fmla="*/ 836941 h 1215166"/>
              <a:gd name="connsiteX11" fmla="*/ 49392 w 850723"/>
              <a:gd name="connsiteY11" fmla="*/ 807005 h 1215166"/>
              <a:gd name="connsiteX12" fmla="*/ 54835 w 850723"/>
              <a:gd name="connsiteY12" fmla="*/ 785234 h 1215166"/>
              <a:gd name="connsiteX13" fmla="*/ 62999 w 850723"/>
              <a:gd name="connsiteY13" fmla="*/ 747134 h 1215166"/>
              <a:gd name="connsiteX14" fmla="*/ 65720 w 850723"/>
              <a:gd name="connsiteY14" fmla="*/ 736248 h 1215166"/>
              <a:gd name="connsiteX15" fmla="*/ 73885 w 850723"/>
              <a:gd name="connsiteY15" fmla="*/ 719919 h 1215166"/>
              <a:gd name="connsiteX16" fmla="*/ 79328 w 850723"/>
              <a:gd name="connsiteY16" fmla="*/ 692705 h 1215166"/>
              <a:gd name="connsiteX17" fmla="*/ 90213 w 850723"/>
              <a:gd name="connsiteY17" fmla="*/ 654605 h 1215166"/>
              <a:gd name="connsiteX18" fmla="*/ 95656 w 850723"/>
              <a:gd name="connsiteY18" fmla="*/ 627391 h 1215166"/>
              <a:gd name="connsiteX19" fmla="*/ 98378 w 850723"/>
              <a:gd name="connsiteY19" fmla="*/ 619226 h 1215166"/>
              <a:gd name="connsiteX20" fmla="*/ 106542 w 850723"/>
              <a:gd name="connsiteY20" fmla="*/ 602898 h 1215166"/>
              <a:gd name="connsiteX21" fmla="*/ 109263 w 850723"/>
              <a:gd name="connsiteY21" fmla="*/ 592012 h 1215166"/>
              <a:gd name="connsiteX22" fmla="*/ 114706 w 850723"/>
              <a:gd name="connsiteY22" fmla="*/ 575684 h 1215166"/>
              <a:gd name="connsiteX23" fmla="*/ 120149 w 850723"/>
              <a:gd name="connsiteY23" fmla="*/ 556634 h 1215166"/>
              <a:gd name="connsiteX24" fmla="*/ 125592 w 850723"/>
              <a:gd name="connsiteY24" fmla="*/ 548469 h 1215166"/>
              <a:gd name="connsiteX25" fmla="*/ 131035 w 850723"/>
              <a:gd name="connsiteY25" fmla="*/ 521255 h 1215166"/>
              <a:gd name="connsiteX26" fmla="*/ 136478 w 850723"/>
              <a:gd name="connsiteY26" fmla="*/ 504926 h 1215166"/>
              <a:gd name="connsiteX27" fmla="*/ 141920 w 850723"/>
              <a:gd name="connsiteY27" fmla="*/ 494041 h 1215166"/>
              <a:gd name="connsiteX28" fmla="*/ 147363 w 850723"/>
              <a:gd name="connsiteY28" fmla="*/ 477712 h 1215166"/>
              <a:gd name="connsiteX29" fmla="*/ 158249 w 850723"/>
              <a:gd name="connsiteY29" fmla="*/ 453219 h 1215166"/>
              <a:gd name="connsiteX30" fmla="*/ 171856 w 850723"/>
              <a:gd name="connsiteY30" fmla="*/ 428726 h 1215166"/>
              <a:gd name="connsiteX31" fmla="*/ 177299 w 850723"/>
              <a:gd name="connsiteY31" fmla="*/ 420562 h 1215166"/>
              <a:gd name="connsiteX32" fmla="*/ 182742 w 850723"/>
              <a:gd name="connsiteY32" fmla="*/ 404234 h 1215166"/>
              <a:gd name="connsiteX33" fmla="*/ 201792 w 850723"/>
              <a:gd name="connsiteY33" fmla="*/ 377019 h 1215166"/>
              <a:gd name="connsiteX34" fmla="*/ 207235 w 850723"/>
              <a:gd name="connsiteY34" fmla="*/ 366134 h 1215166"/>
              <a:gd name="connsiteX35" fmla="*/ 215399 w 850723"/>
              <a:gd name="connsiteY35" fmla="*/ 357969 h 1215166"/>
              <a:gd name="connsiteX36" fmla="*/ 220842 w 850723"/>
              <a:gd name="connsiteY36" fmla="*/ 349805 h 1215166"/>
              <a:gd name="connsiteX37" fmla="*/ 229006 w 850723"/>
              <a:gd name="connsiteY37" fmla="*/ 341641 h 1215166"/>
              <a:gd name="connsiteX38" fmla="*/ 239892 w 850723"/>
              <a:gd name="connsiteY38" fmla="*/ 325312 h 1215166"/>
              <a:gd name="connsiteX39" fmla="*/ 245335 w 850723"/>
              <a:gd name="connsiteY39" fmla="*/ 317148 h 1215166"/>
              <a:gd name="connsiteX40" fmla="*/ 253499 w 850723"/>
              <a:gd name="connsiteY40" fmla="*/ 308984 h 1215166"/>
              <a:gd name="connsiteX41" fmla="*/ 264385 w 850723"/>
              <a:gd name="connsiteY41" fmla="*/ 292655 h 1215166"/>
              <a:gd name="connsiteX42" fmla="*/ 269828 w 850723"/>
              <a:gd name="connsiteY42" fmla="*/ 284491 h 1215166"/>
              <a:gd name="connsiteX43" fmla="*/ 275270 w 850723"/>
              <a:gd name="connsiteY43" fmla="*/ 276326 h 1215166"/>
              <a:gd name="connsiteX44" fmla="*/ 283435 w 850723"/>
              <a:gd name="connsiteY44" fmla="*/ 265441 h 1215166"/>
              <a:gd name="connsiteX45" fmla="*/ 291599 w 850723"/>
              <a:gd name="connsiteY45" fmla="*/ 259998 h 1215166"/>
              <a:gd name="connsiteX46" fmla="*/ 313370 w 850723"/>
              <a:gd name="connsiteY46" fmla="*/ 235505 h 1215166"/>
              <a:gd name="connsiteX47" fmla="*/ 321535 w 850723"/>
              <a:gd name="connsiteY47" fmla="*/ 227341 h 1215166"/>
              <a:gd name="connsiteX48" fmla="*/ 329699 w 850723"/>
              <a:gd name="connsiteY48" fmla="*/ 221898 h 1215166"/>
              <a:gd name="connsiteX49" fmla="*/ 337863 w 850723"/>
              <a:gd name="connsiteY49" fmla="*/ 213734 h 1215166"/>
              <a:gd name="connsiteX50" fmla="*/ 346028 w 850723"/>
              <a:gd name="connsiteY50" fmla="*/ 208291 h 1215166"/>
              <a:gd name="connsiteX51" fmla="*/ 354192 w 850723"/>
              <a:gd name="connsiteY51" fmla="*/ 200126 h 1215166"/>
              <a:gd name="connsiteX52" fmla="*/ 362356 w 850723"/>
              <a:gd name="connsiteY52" fmla="*/ 197405 h 1215166"/>
              <a:gd name="connsiteX53" fmla="*/ 370520 w 850723"/>
              <a:gd name="connsiteY53" fmla="*/ 191962 h 1215166"/>
              <a:gd name="connsiteX54" fmla="*/ 378685 w 850723"/>
              <a:gd name="connsiteY54" fmla="*/ 183798 h 1215166"/>
              <a:gd name="connsiteX55" fmla="*/ 405899 w 850723"/>
              <a:gd name="connsiteY55" fmla="*/ 167469 h 1215166"/>
              <a:gd name="connsiteX56" fmla="*/ 414063 w 850723"/>
              <a:gd name="connsiteY56" fmla="*/ 159305 h 1215166"/>
              <a:gd name="connsiteX57" fmla="*/ 422228 w 850723"/>
              <a:gd name="connsiteY57" fmla="*/ 153862 h 1215166"/>
              <a:gd name="connsiteX58" fmla="*/ 433113 w 850723"/>
              <a:gd name="connsiteY58" fmla="*/ 145698 h 1215166"/>
              <a:gd name="connsiteX59" fmla="*/ 449442 w 850723"/>
              <a:gd name="connsiteY59" fmla="*/ 134812 h 1215166"/>
              <a:gd name="connsiteX60" fmla="*/ 457606 w 850723"/>
              <a:gd name="connsiteY60" fmla="*/ 129369 h 1215166"/>
              <a:gd name="connsiteX61" fmla="*/ 465770 w 850723"/>
              <a:gd name="connsiteY61" fmla="*/ 126648 h 1215166"/>
              <a:gd name="connsiteX62" fmla="*/ 484820 w 850723"/>
              <a:gd name="connsiteY62" fmla="*/ 113041 h 1215166"/>
              <a:gd name="connsiteX63" fmla="*/ 492985 w 850723"/>
              <a:gd name="connsiteY63" fmla="*/ 107598 h 1215166"/>
              <a:gd name="connsiteX64" fmla="*/ 512035 w 850723"/>
              <a:gd name="connsiteY64" fmla="*/ 99434 h 1215166"/>
              <a:gd name="connsiteX65" fmla="*/ 531085 w 850723"/>
              <a:gd name="connsiteY65" fmla="*/ 88548 h 1215166"/>
              <a:gd name="connsiteX66" fmla="*/ 547413 w 850723"/>
              <a:gd name="connsiteY66" fmla="*/ 83105 h 1215166"/>
              <a:gd name="connsiteX67" fmla="*/ 563742 w 850723"/>
              <a:gd name="connsiteY67" fmla="*/ 74941 h 1215166"/>
              <a:gd name="connsiteX68" fmla="*/ 571906 w 850723"/>
              <a:gd name="connsiteY68" fmla="*/ 69498 h 1215166"/>
              <a:gd name="connsiteX69" fmla="*/ 588235 w 850723"/>
              <a:gd name="connsiteY69" fmla="*/ 64055 h 1215166"/>
              <a:gd name="connsiteX70" fmla="*/ 607285 w 850723"/>
              <a:gd name="connsiteY70" fmla="*/ 53169 h 1215166"/>
              <a:gd name="connsiteX71" fmla="*/ 615449 w 850723"/>
              <a:gd name="connsiteY71" fmla="*/ 50448 h 1215166"/>
              <a:gd name="connsiteX72" fmla="*/ 631778 w 850723"/>
              <a:gd name="connsiteY72" fmla="*/ 42284 h 1215166"/>
              <a:gd name="connsiteX73" fmla="*/ 639942 w 850723"/>
              <a:gd name="connsiteY73" fmla="*/ 36841 h 1215166"/>
              <a:gd name="connsiteX74" fmla="*/ 650828 w 850723"/>
              <a:gd name="connsiteY74" fmla="*/ 34119 h 1215166"/>
              <a:gd name="connsiteX75" fmla="*/ 658992 w 850723"/>
              <a:gd name="connsiteY75" fmla="*/ 31398 h 1215166"/>
              <a:gd name="connsiteX76" fmla="*/ 678042 w 850723"/>
              <a:gd name="connsiteY76" fmla="*/ 23234 h 1215166"/>
              <a:gd name="connsiteX77" fmla="*/ 686206 w 850723"/>
              <a:gd name="connsiteY77" fmla="*/ 17791 h 1215166"/>
              <a:gd name="connsiteX78" fmla="*/ 697092 w 850723"/>
              <a:gd name="connsiteY78" fmla="*/ 15069 h 1215166"/>
              <a:gd name="connsiteX79" fmla="*/ 713420 w 850723"/>
              <a:gd name="connsiteY79" fmla="*/ 9626 h 1215166"/>
              <a:gd name="connsiteX80" fmla="*/ 721585 w 850723"/>
              <a:gd name="connsiteY80" fmla="*/ 6905 h 1215166"/>
              <a:gd name="connsiteX81" fmla="*/ 729749 w 850723"/>
              <a:gd name="connsiteY81" fmla="*/ 1462 h 1215166"/>
              <a:gd name="connsiteX82" fmla="*/ 727028 w 850723"/>
              <a:gd name="connsiteY82" fmla="*/ 9626 h 1215166"/>
              <a:gd name="connsiteX83" fmla="*/ 718863 w 850723"/>
              <a:gd name="connsiteY83" fmla="*/ 12348 h 1215166"/>
              <a:gd name="connsiteX84" fmla="*/ 707978 w 850723"/>
              <a:gd name="connsiteY84" fmla="*/ 20512 h 1215166"/>
              <a:gd name="connsiteX85" fmla="*/ 691649 w 850723"/>
              <a:gd name="connsiteY85" fmla="*/ 36841 h 1215166"/>
              <a:gd name="connsiteX86" fmla="*/ 707978 w 850723"/>
              <a:gd name="connsiteY86" fmla="*/ 31398 h 1215166"/>
              <a:gd name="connsiteX87" fmla="*/ 718863 w 850723"/>
              <a:gd name="connsiteY87" fmla="*/ 25955 h 1215166"/>
              <a:gd name="connsiteX88" fmla="*/ 735192 w 850723"/>
              <a:gd name="connsiteY88" fmla="*/ 20512 h 1215166"/>
              <a:gd name="connsiteX89" fmla="*/ 756963 w 850723"/>
              <a:gd name="connsiteY89" fmla="*/ 9626 h 1215166"/>
              <a:gd name="connsiteX90" fmla="*/ 751520 w 850723"/>
              <a:gd name="connsiteY90" fmla="*/ 17791 h 1215166"/>
              <a:gd name="connsiteX91" fmla="*/ 735192 w 850723"/>
              <a:gd name="connsiteY91" fmla="*/ 28676 h 1215166"/>
              <a:gd name="connsiteX92" fmla="*/ 724306 w 850723"/>
              <a:gd name="connsiteY92" fmla="*/ 36841 h 1215166"/>
              <a:gd name="connsiteX93" fmla="*/ 707978 w 850723"/>
              <a:gd name="connsiteY93" fmla="*/ 50448 h 1215166"/>
              <a:gd name="connsiteX94" fmla="*/ 702535 w 850723"/>
              <a:gd name="connsiteY94" fmla="*/ 58612 h 1215166"/>
              <a:gd name="connsiteX95" fmla="*/ 699813 w 850723"/>
              <a:gd name="connsiteY95" fmla="*/ 66776 h 1215166"/>
              <a:gd name="connsiteX96" fmla="*/ 713420 w 850723"/>
              <a:gd name="connsiteY96" fmla="*/ 61334 h 1215166"/>
              <a:gd name="connsiteX97" fmla="*/ 729749 w 850723"/>
              <a:gd name="connsiteY97" fmla="*/ 55891 h 1215166"/>
              <a:gd name="connsiteX98" fmla="*/ 751520 w 850723"/>
              <a:gd name="connsiteY98" fmla="*/ 50448 h 1215166"/>
              <a:gd name="connsiteX99" fmla="*/ 767849 w 850723"/>
              <a:gd name="connsiteY99" fmla="*/ 45005 h 1215166"/>
              <a:gd name="connsiteX100" fmla="*/ 776013 w 850723"/>
              <a:gd name="connsiteY100" fmla="*/ 42284 h 1215166"/>
              <a:gd name="connsiteX101" fmla="*/ 762406 w 850723"/>
              <a:gd name="connsiteY101" fmla="*/ 53169 h 1215166"/>
              <a:gd name="connsiteX102" fmla="*/ 737913 w 850723"/>
              <a:gd name="connsiteY102" fmla="*/ 66776 h 1215166"/>
              <a:gd name="connsiteX103" fmla="*/ 710699 w 850723"/>
              <a:gd name="connsiteY103" fmla="*/ 83105 h 1215166"/>
              <a:gd name="connsiteX104" fmla="*/ 702535 w 850723"/>
              <a:gd name="connsiteY104" fmla="*/ 88548 h 1215166"/>
              <a:gd name="connsiteX105" fmla="*/ 724306 w 850723"/>
              <a:gd name="connsiteY105" fmla="*/ 83105 h 1215166"/>
              <a:gd name="connsiteX106" fmla="*/ 735192 w 850723"/>
              <a:gd name="connsiteY106" fmla="*/ 80384 h 1215166"/>
              <a:gd name="connsiteX107" fmla="*/ 751520 w 850723"/>
              <a:gd name="connsiteY107" fmla="*/ 74941 h 1215166"/>
              <a:gd name="connsiteX108" fmla="*/ 759685 w 850723"/>
              <a:gd name="connsiteY108" fmla="*/ 72219 h 1215166"/>
              <a:gd name="connsiteX109" fmla="*/ 770570 w 850723"/>
              <a:gd name="connsiteY109" fmla="*/ 69498 h 1215166"/>
              <a:gd name="connsiteX110" fmla="*/ 778735 w 850723"/>
              <a:gd name="connsiteY110" fmla="*/ 66776 h 1215166"/>
              <a:gd name="connsiteX111" fmla="*/ 800506 w 850723"/>
              <a:gd name="connsiteY111" fmla="*/ 61334 h 1215166"/>
              <a:gd name="connsiteX112" fmla="*/ 792342 w 850723"/>
              <a:gd name="connsiteY112" fmla="*/ 64055 h 1215166"/>
              <a:gd name="connsiteX113" fmla="*/ 786899 w 850723"/>
              <a:gd name="connsiteY113" fmla="*/ 72219 h 1215166"/>
              <a:gd name="connsiteX114" fmla="*/ 754242 w 850723"/>
              <a:gd name="connsiteY114" fmla="*/ 93991 h 1215166"/>
              <a:gd name="connsiteX115" fmla="*/ 746078 w 850723"/>
              <a:gd name="connsiteY115" fmla="*/ 96712 h 1215166"/>
              <a:gd name="connsiteX116" fmla="*/ 729749 w 850723"/>
              <a:gd name="connsiteY116" fmla="*/ 113041 h 1215166"/>
              <a:gd name="connsiteX117" fmla="*/ 721585 w 850723"/>
              <a:gd name="connsiteY117" fmla="*/ 118484 h 1215166"/>
              <a:gd name="connsiteX118" fmla="*/ 732470 w 850723"/>
              <a:gd name="connsiteY118" fmla="*/ 115762 h 1215166"/>
              <a:gd name="connsiteX119" fmla="*/ 751520 w 850723"/>
              <a:gd name="connsiteY119" fmla="*/ 107598 h 1215166"/>
              <a:gd name="connsiteX120" fmla="*/ 759685 w 850723"/>
              <a:gd name="connsiteY120" fmla="*/ 102155 h 1215166"/>
              <a:gd name="connsiteX121" fmla="*/ 773292 w 850723"/>
              <a:gd name="connsiteY121" fmla="*/ 99434 h 1215166"/>
              <a:gd name="connsiteX122" fmla="*/ 781456 w 850723"/>
              <a:gd name="connsiteY122" fmla="*/ 96712 h 1215166"/>
              <a:gd name="connsiteX123" fmla="*/ 800506 w 850723"/>
              <a:gd name="connsiteY123" fmla="*/ 91269 h 1215166"/>
              <a:gd name="connsiteX124" fmla="*/ 846770 w 850723"/>
              <a:gd name="connsiteY124" fmla="*/ 93991 h 1215166"/>
              <a:gd name="connsiteX125" fmla="*/ 835885 w 850723"/>
              <a:gd name="connsiteY125" fmla="*/ 99434 h 1215166"/>
              <a:gd name="connsiteX126" fmla="*/ 827720 w 850723"/>
              <a:gd name="connsiteY126" fmla="*/ 107598 h 1215166"/>
              <a:gd name="connsiteX127" fmla="*/ 811392 w 850723"/>
              <a:gd name="connsiteY127" fmla="*/ 118484 h 1215166"/>
              <a:gd name="connsiteX128" fmla="*/ 792342 w 850723"/>
              <a:gd name="connsiteY128" fmla="*/ 129369 h 1215166"/>
              <a:gd name="connsiteX129" fmla="*/ 781456 w 850723"/>
              <a:gd name="connsiteY129" fmla="*/ 132091 h 1215166"/>
              <a:gd name="connsiteX130" fmla="*/ 770570 w 850723"/>
              <a:gd name="connsiteY130" fmla="*/ 137534 h 1215166"/>
              <a:gd name="connsiteX131" fmla="*/ 762406 w 850723"/>
              <a:gd name="connsiteY131" fmla="*/ 140255 h 1215166"/>
              <a:gd name="connsiteX132" fmla="*/ 740635 w 850723"/>
              <a:gd name="connsiteY132" fmla="*/ 148419 h 1215166"/>
              <a:gd name="connsiteX133" fmla="*/ 716142 w 850723"/>
              <a:gd name="connsiteY133" fmla="*/ 162026 h 1215166"/>
              <a:gd name="connsiteX134" fmla="*/ 699813 w 850723"/>
              <a:gd name="connsiteY134" fmla="*/ 170191 h 1215166"/>
              <a:gd name="connsiteX135" fmla="*/ 680763 w 850723"/>
              <a:gd name="connsiteY135" fmla="*/ 178355 h 1215166"/>
              <a:gd name="connsiteX136" fmla="*/ 672599 w 850723"/>
              <a:gd name="connsiteY136" fmla="*/ 183798 h 1215166"/>
              <a:gd name="connsiteX137" fmla="*/ 664435 w 850723"/>
              <a:gd name="connsiteY137" fmla="*/ 186519 h 1215166"/>
              <a:gd name="connsiteX138" fmla="*/ 653549 w 850723"/>
              <a:gd name="connsiteY138" fmla="*/ 191962 h 1215166"/>
              <a:gd name="connsiteX139" fmla="*/ 637220 w 850723"/>
              <a:gd name="connsiteY139" fmla="*/ 200126 h 1215166"/>
              <a:gd name="connsiteX140" fmla="*/ 629056 w 850723"/>
              <a:gd name="connsiteY140" fmla="*/ 205569 h 1215166"/>
              <a:gd name="connsiteX141" fmla="*/ 620892 w 850723"/>
              <a:gd name="connsiteY141" fmla="*/ 213734 h 1215166"/>
              <a:gd name="connsiteX142" fmla="*/ 612728 w 850723"/>
              <a:gd name="connsiteY142" fmla="*/ 216455 h 1215166"/>
              <a:gd name="connsiteX143" fmla="*/ 604563 w 850723"/>
              <a:gd name="connsiteY143" fmla="*/ 224619 h 1215166"/>
              <a:gd name="connsiteX144" fmla="*/ 585513 w 850723"/>
              <a:gd name="connsiteY144" fmla="*/ 235505 h 1215166"/>
              <a:gd name="connsiteX145" fmla="*/ 566463 w 850723"/>
              <a:gd name="connsiteY145" fmla="*/ 249112 h 1215166"/>
              <a:gd name="connsiteX146" fmla="*/ 561020 w 850723"/>
              <a:gd name="connsiteY146" fmla="*/ 257276 h 1215166"/>
              <a:gd name="connsiteX147" fmla="*/ 541970 w 850723"/>
              <a:gd name="connsiteY147" fmla="*/ 268162 h 1215166"/>
              <a:gd name="connsiteX148" fmla="*/ 501149 w 850723"/>
              <a:gd name="connsiteY148" fmla="*/ 306262 h 1215166"/>
              <a:gd name="connsiteX149" fmla="*/ 484820 w 850723"/>
              <a:gd name="connsiteY149" fmla="*/ 322591 h 1215166"/>
              <a:gd name="connsiteX150" fmla="*/ 446720 w 850723"/>
              <a:gd name="connsiteY150" fmla="*/ 366134 h 1215166"/>
              <a:gd name="connsiteX151" fmla="*/ 430392 w 850723"/>
              <a:gd name="connsiteY151" fmla="*/ 390626 h 1215166"/>
              <a:gd name="connsiteX152" fmla="*/ 405899 w 850723"/>
              <a:gd name="connsiteY152" fmla="*/ 426005 h 1215166"/>
              <a:gd name="connsiteX153" fmla="*/ 370520 w 850723"/>
              <a:gd name="connsiteY153" fmla="*/ 477712 h 1215166"/>
              <a:gd name="connsiteX154" fmla="*/ 354192 w 850723"/>
              <a:gd name="connsiteY154" fmla="*/ 510369 h 1215166"/>
              <a:gd name="connsiteX155" fmla="*/ 343306 w 850723"/>
              <a:gd name="connsiteY155" fmla="*/ 529419 h 1215166"/>
              <a:gd name="connsiteX156" fmla="*/ 305206 w 850723"/>
              <a:gd name="connsiteY156" fmla="*/ 605619 h 1215166"/>
              <a:gd name="connsiteX157" fmla="*/ 297042 w 850723"/>
              <a:gd name="connsiteY157" fmla="*/ 624669 h 1215166"/>
              <a:gd name="connsiteX158" fmla="*/ 283435 w 850723"/>
              <a:gd name="connsiteY158" fmla="*/ 657326 h 1215166"/>
              <a:gd name="connsiteX159" fmla="*/ 277992 w 850723"/>
              <a:gd name="connsiteY159" fmla="*/ 668212 h 1215166"/>
              <a:gd name="connsiteX160" fmla="*/ 269828 w 850723"/>
              <a:gd name="connsiteY160" fmla="*/ 687262 h 1215166"/>
              <a:gd name="connsiteX161" fmla="*/ 261663 w 850723"/>
              <a:gd name="connsiteY161" fmla="*/ 703591 h 1215166"/>
              <a:gd name="connsiteX162" fmla="*/ 256220 w 850723"/>
              <a:gd name="connsiteY162" fmla="*/ 719919 h 1215166"/>
              <a:gd name="connsiteX163" fmla="*/ 245335 w 850723"/>
              <a:gd name="connsiteY163" fmla="*/ 741691 h 1215166"/>
              <a:gd name="connsiteX164" fmla="*/ 234449 w 850723"/>
              <a:gd name="connsiteY164" fmla="*/ 768905 h 1215166"/>
              <a:gd name="connsiteX165" fmla="*/ 231728 w 850723"/>
              <a:gd name="connsiteY165" fmla="*/ 779791 h 1215166"/>
              <a:gd name="connsiteX166" fmla="*/ 226285 w 850723"/>
              <a:gd name="connsiteY166" fmla="*/ 790676 h 1215166"/>
              <a:gd name="connsiteX167" fmla="*/ 223563 w 850723"/>
              <a:gd name="connsiteY167" fmla="*/ 807005 h 1215166"/>
              <a:gd name="connsiteX168" fmla="*/ 218120 w 850723"/>
              <a:gd name="connsiteY168" fmla="*/ 842384 h 1215166"/>
              <a:gd name="connsiteX169" fmla="*/ 215399 w 850723"/>
              <a:gd name="connsiteY169" fmla="*/ 853269 h 1215166"/>
              <a:gd name="connsiteX170" fmla="*/ 212678 w 850723"/>
              <a:gd name="connsiteY170" fmla="*/ 875041 h 1215166"/>
              <a:gd name="connsiteX171" fmla="*/ 207235 w 850723"/>
              <a:gd name="connsiteY171" fmla="*/ 894091 h 1215166"/>
              <a:gd name="connsiteX172" fmla="*/ 204513 w 850723"/>
              <a:gd name="connsiteY172" fmla="*/ 907698 h 1215166"/>
              <a:gd name="connsiteX173" fmla="*/ 201792 w 850723"/>
              <a:gd name="connsiteY173" fmla="*/ 932191 h 1215166"/>
              <a:gd name="connsiteX174" fmla="*/ 199070 w 850723"/>
              <a:gd name="connsiteY174" fmla="*/ 945798 h 1215166"/>
              <a:gd name="connsiteX175" fmla="*/ 196349 w 850723"/>
              <a:gd name="connsiteY175" fmla="*/ 962126 h 1215166"/>
              <a:gd name="connsiteX176" fmla="*/ 193628 w 850723"/>
              <a:gd name="connsiteY176" fmla="*/ 1002948 h 1215166"/>
              <a:gd name="connsiteX177" fmla="*/ 188185 w 850723"/>
              <a:gd name="connsiteY177" fmla="*/ 1043769 h 1215166"/>
              <a:gd name="connsiteX178" fmla="*/ 185463 w 850723"/>
              <a:gd name="connsiteY178" fmla="*/ 1081869 h 1215166"/>
              <a:gd name="connsiteX179" fmla="*/ 182742 w 850723"/>
              <a:gd name="connsiteY179" fmla="*/ 1163512 h 1215166"/>
              <a:gd name="connsiteX180" fmla="*/ 177299 w 850723"/>
              <a:gd name="connsiteY180" fmla="*/ 1185284 h 1215166"/>
              <a:gd name="connsiteX181" fmla="*/ 174578 w 850723"/>
              <a:gd name="connsiteY181" fmla="*/ 1196169 h 1215166"/>
              <a:gd name="connsiteX182" fmla="*/ 152806 w 850723"/>
              <a:gd name="connsiteY182" fmla="*/ 1198891 h 1215166"/>
              <a:gd name="connsiteX183" fmla="*/ 57556 w 850723"/>
              <a:gd name="connsiteY183" fmla="*/ 1198891 h 1215166"/>
              <a:gd name="connsiteX184" fmla="*/ 43949 w 850723"/>
              <a:gd name="connsiteY184" fmla="*/ 1201612 h 1215166"/>
              <a:gd name="connsiteX185" fmla="*/ 22178 w 850723"/>
              <a:gd name="connsiteY185" fmla="*/ 1204334 h 1215166"/>
              <a:gd name="connsiteX186" fmla="*/ 406 w 850723"/>
              <a:gd name="connsiteY186" fmla="*/ 1201612 h 1215166"/>
              <a:gd name="connsiteX187" fmla="*/ 8570 w 850723"/>
              <a:gd name="connsiteY187" fmla="*/ 1185284 h 1215166"/>
              <a:gd name="connsiteX0" fmla="*/ 8570 w 850723"/>
              <a:gd name="connsiteY0" fmla="*/ 1185284 h 1215166"/>
              <a:gd name="connsiteX1" fmla="*/ 14013 w 850723"/>
              <a:gd name="connsiteY1" fmla="*/ 1119969 h 1215166"/>
              <a:gd name="connsiteX2" fmla="*/ 16735 w 850723"/>
              <a:gd name="connsiteY2" fmla="*/ 1103641 h 1215166"/>
              <a:gd name="connsiteX3" fmla="*/ 19456 w 850723"/>
              <a:gd name="connsiteY3" fmla="*/ 1076426 h 1215166"/>
              <a:gd name="connsiteX4" fmla="*/ 24899 w 850723"/>
              <a:gd name="connsiteY4" fmla="*/ 1049212 h 1215166"/>
              <a:gd name="connsiteX5" fmla="*/ 27620 w 850723"/>
              <a:gd name="connsiteY5" fmla="*/ 1013834 h 1215166"/>
              <a:gd name="connsiteX6" fmla="*/ 30342 w 850723"/>
              <a:gd name="connsiteY6" fmla="*/ 992062 h 1215166"/>
              <a:gd name="connsiteX7" fmla="*/ 35785 w 850723"/>
              <a:gd name="connsiteY7" fmla="*/ 896812 h 1215166"/>
              <a:gd name="connsiteX8" fmla="*/ 38506 w 850723"/>
              <a:gd name="connsiteY8" fmla="*/ 883205 h 1215166"/>
              <a:gd name="connsiteX9" fmla="*/ 41228 w 850723"/>
              <a:gd name="connsiteY9" fmla="*/ 847826 h 1215166"/>
              <a:gd name="connsiteX10" fmla="*/ 43949 w 850723"/>
              <a:gd name="connsiteY10" fmla="*/ 836941 h 1215166"/>
              <a:gd name="connsiteX11" fmla="*/ 49392 w 850723"/>
              <a:gd name="connsiteY11" fmla="*/ 807005 h 1215166"/>
              <a:gd name="connsiteX12" fmla="*/ 54835 w 850723"/>
              <a:gd name="connsiteY12" fmla="*/ 785234 h 1215166"/>
              <a:gd name="connsiteX13" fmla="*/ 62999 w 850723"/>
              <a:gd name="connsiteY13" fmla="*/ 747134 h 1215166"/>
              <a:gd name="connsiteX14" fmla="*/ 65720 w 850723"/>
              <a:gd name="connsiteY14" fmla="*/ 736248 h 1215166"/>
              <a:gd name="connsiteX15" fmla="*/ 73885 w 850723"/>
              <a:gd name="connsiteY15" fmla="*/ 719919 h 1215166"/>
              <a:gd name="connsiteX16" fmla="*/ 79328 w 850723"/>
              <a:gd name="connsiteY16" fmla="*/ 692705 h 1215166"/>
              <a:gd name="connsiteX17" fmla="*/ 90213 w 850723"/>
              <a:gd name="connsiteY17" fmla="*/ 654605 h 1215166"/>
              <a:gd name="connsiteX18" fmla="*/ 95656 w 850723"/>
              <a:gd name="connsiteY18" fmla="*/ 627391 h 1215166"/>
              <a:gd name="connsiteX19" fmla="*/ 98378 w 850723"/>
              <a:gd name="connsiteY19" fmla="*/ 619226 h 1215166"/>
              <a:gd name="connsiteX20" fmla="*/ 106542 w 850723"/>
              <a:gd name="connsiteY20" fmla="*/ 602898 h 1215166"/>
              <a:gd name="connsiteX21" fmla="*/ 109263 w 850723"/>
              <a:gd name="connsiteY21" fmla="*/ 592012 h 1215166"/>
              <a:gd name="connsiteX22" fmla="*/ 114706 w 850723"/>
              <a:gd name="connsiteY22" fmla="*/ 575684 h 1215166"/>
              <a:gd name="connsiteX23" fmla="*/ 120149 w 850723"/>
              <a:gd name="connsiteY23" fmla="*/ 556634 h 1215166"/>
              <a:gd name="connsiteX24" fmla="*/ 125592 w 850723"/>
              <a:gd name="connsiteY24" fmla="*/ 548469 h 1215166"/>
              <a:gd name="connsiteX25" fmla="*/ 131035 w 850723"/>
              <a:gd name="connsiteY25" fmla="*/ 521255 h 1215166"/>
              <a:gd name="connsiteX26" fmla="*/ 136478 w 850723"/>
              <a:gd name="connsiteY26" fmla="*/ 504926 h 1215166"/>
              <a:gd name="connsiteX27" fmla="*/ 141920 w 850723"/>
              <a:gd name="connsiteY27" fmla="*/ 494041 h 1215166"/>
              <a:gd name="connsiteX28" fmla="*/ 147363 w 850723"/>
              <a:gd name="connsiteY28" fmla="*/ 477712 h 1215166"/>
              <a:gd name="connsiteX29" fmla="*/ 158249 w 850723"/>
              <a:gd name="connsiteY29" fmla="*/ 453219 h 1215166"/>
              <a:gd name="connsiteX30" fmla="*/ 171856 w 850723"/>
              <a:gd name="connsiteY30" fmla="*/ 428726 h 1215166"/>
              <a:gd name="connsiteX31" fmla="*/ 177299 w 850723"/>
              <a:gd name="connsiteY31" fmla="*/ 420562 h 1215166"/>
              <a:gd name="connsiteX32" fmla="*/ 182742 w 850723"/>
              <a:gd name="connsiteY32" fmla="*/ 404234 h 1215166"/>
              <a:gd name="connsiteX33" fmla="*/ 201792 w 850723"/>
              <a:gd name="connsiteY33" fmla="*/ 377019 h 1215166"/>
              <a:gd name="connsiteX34" fmla="*/ 207235 w 850723"/>
              <a:gd name="connsiteY34" fmla="*/ 366134 h 1215166"/>
              <a:gd name="connsiteX35" fmla="*/ 215399 w 850723"/>
              <a:gd name="connsiteY35" fmla="*/ 357969 h 1215166"/>
              <a:gd name="connsiteX36" fmla="*/ 220842 w 850723"/>
              <a:gd name="connsiteY36" fmla="*/ 349805 h 1215166"/>
              <a:gd name="connsiteX37" fmla="*/ 229006 w 850723"/>
              <a:gd name="connsiteY37" fmla="*/ 341641 h 1215166"/>
              <a:gd name="connsiteX38" fmla="*/ 239892 w 850723"/>
              <a:gd name="connsiteY38" fmla="*/ 325312 h 1215166"/>
              <a:gd name="connsiteX39" fmla="*/ 245335 w 850723"/>
              <a:gd name="connsiteY39" fmla="*/ 317148 h 1215166"/>
              <a:gd name="connsiteX40" fmla="*/ 253499 w 850723"/>
              <a:gd name="connsiteY40" fmla="*/ 308984 h 1215166"/>
              <a:gd name="connsiteX41" fmla="*/ 264385 w 850723"/>
              <a:gd name="connsiteY41" fmla="*/ 292655 h 1215166"/>
              <a:gd name="connsiteX42" fmla="*/ 269828 w 850723"/>
              <a:gd name="connsiteY42" fmla="*/ 284491 h 1215166"/>
              <a:gd name="connsiteX43" fmla="*/ 275270 w 850723"/>
              <a:gd name="connsiteY43" fmla="*/ 276326 h 1215166"/>
              <a:gd name="connsiteX44" fmla="*/ 283435 w 850723"/>
              <a:gd name="connsiteY44" fmla="*/ 265441 h 1215166"/>
              <a:gd name="connsiteX45" fmla="*/ 291599 w 850723"/>
              <a:gd name="connsiteY45" fmla="*/ 259998 h 1215166"/>
              <a:gd name="connsiteX46" fmla="*/ 313370 w 850723"/>
              <a:gd name="connsiteY46" fmla="*/ 235505 h 1215166"/>
              <a:gd name="connsiteX47" fmla="*/ 321535 w 850723"/>
              <a:gd name="connsiteY47" fmla="*/ 227341 h 1215166"/>
              <a:gd name="connsiteX48" fmla="*/ 329699 w 850723"/>
              <a:gd name="connsiteY48" fmla="*/ 221898 h 1215166"/>
              <a:gd name="connsiteX49" fmla="*/ 337863 w 850723"/>
              <a:gd name="connsiteY49" fmla="*/ 213734 h 1215166"/>
              <a:gd name="connsiteX50" fmla="*/ 346028 w 850723"/>
              <a:gd name="connsiteY50" fmla="*/ 208291 h 1215166"/>
              <a:gd name="connsiteX51" fmla="*/ 354192 w 850723"/>
              <a:gd name="connsiteY51" fmla="*/ 200126 h 1215166"/>
              <a:gd name="connsiteX52" fmla="*/ 362356 w 850723"/>
              <a:gd name="connsiteY52" fmla="*/ 197405 h 1215166"/>
              <a:gd name="connsiteX53" fmla="*/ 370520 w 850723"/>
              <a:gd name="connsiteY53" fmla="*/ 191962 h 1215166"/>
              <a:gd name="connsiteX54" fmla="*/ 378685 w 850723"/>
              <a:gd name="connsiteY54" fmla="*/ 183798 h 1215166"/>
              <a:gd name="connsiteX55" fmla="*/ 405899 w 850723"/>
              <a:gd name="connsiteY55" fmla="*/ 167469 h 1215166"/>
              <a:gd name="connsiteX56" fmla="*/ 414063 w 850723"/>
              <a:gd name="connsiteY56" fmla="*/ 159305 h 1215166"/>
              <a:gd name="connsiteX57" fmla="*/ 422228 w 850723"/>
              <a:gd name="connsiteY57" fmla="*/ 153862 h 1215166"/>
              <a:gd name="connsiteX58" fmla="*/ 433113 w 850723"/>
              <a:gd name="connsiteY58" fmla="*/ 145698 h 1215166"/>
              <a:gd name="connsiteX59" fmla="*/ 449442 w 850723"/>
              <a:gd name="connsiteY59" fmla="*/ 134812 h 1215166"/>
              <a:gd name="connsiteX60" fmla="*/ 457606 w 850723"/>
              <a:gd name="connsiteY60" fmla="*/ 129369 h 1215166"/>
              <a:gd name="connsiteX61" fmla="*/ 465770 w 850723"/>
              <a:gd name="connsiteY61" fmla="*/ 126648 h 1215166"/>
              <a:gd name="connsiteX62" fmla="*/ 484820 w 850723"/>
              <a:gd name="connsiteY62" fmla="*/ 113041 h 1215166"/>
              <a:gd name="connsiteX63" fmla="*/ 492985 w 850723"/>
              <a:gd name="connsiteY63" fmla="*/ 107598 h 1215166"/>
              <a:gd name="connsiteX64" fmla="*/ 512035 w 850723"/>
              <a:gd name="connsiteY64" fmla="*/ 99434 h 1215166"/>
              <a:gd name="connsiteX65" fmla="*/ 531085 w 850723"/>
              <a:gd name="connsiteY65" fmla="*/ 88548 h 1215166"/>
              <a:gd name="connsiteX66" fmla="*/ 547413 w 850723"/>
              <a:gd name="connsiteY66" fmla="*/ 83105 h 1215166"/>
              <a:gd name="connsiteX67" fmla="*/ 563742 w 850723"/>
              <a:gd name="connsiteY67" fmla="*/ 74941 h 1215166"/>
              <a:gd name="connsiteX68" fmla="*/ 571906 w 850723"/>
              <a:gd name="connsiteY68" fmla="*/ 69498 h 1215166"/>
              <a:gd name="connsiteX69" fmla="*/ 588235 w 850723"/>
              <a:gd name="connsiteY69" fmla="*/ 64055 h 1215166"/>
              <a:gd name="connsiteX70" fmla="*/ 607285 w 850723"/>
              <a:gd name="connsiteY70" fmla="*/ 53169 h 1215166"/>
              <a:gd name="connsiteX71" fmla="*/ 615449 w 850723"/>
              <a:gd name="connsiteY71" fmla="*/ 50448 h 1215166"/>
              <a:gd name="connsiteX72" fmla="*/ 631778 w 850723"/>
              <a:gd name="connsiteY72" fmla="*/ 42284 h 1215166"/>
              <a:gd name="connsiteX73" fmla="*/ 639942 w 850723"/>
              <a:gd name="connsiteY73" fmla="*/ 36841 h 1215166"/>
              <a:gd name="connsiteX74" fmla="*/ 650828 w 850723"/>
              <a:gd name="connsiteY74" fmla="*/ 34119 h 1215166"/>
              <a:gd name="connsiteX75" fmla="*/ 658992 w 850723"/>
              <a:gd name="connsiteY75" fmla="*/ 31398 h 1215166"/>
              <a:gd name="connsiteX76" fmla="*/ 678042 w 850723"/>
              <a:gd name="connsiteY76" fmla="*/ 23234 h 1215166"/>
              <a:gd name="connsiteX77" fmla="*/ 686206 w 850723"/>
              <a:gd name="connsiteY77" fmla="*/ 17791 h 1215166"/>
              <a:gd name="connsiteX78" fmla="*/ 697092 w 850723"/>
              <a:gd name="connsiteY78" fmla="*/ 15069 h 1215166"/>
              <a:gd name="connsiteX79" fmla="*/ 713420 w 850723"/>
              <a:gd name="connsiteY79" fmla="*/ 9626 h 1215166"/>
              <a:gd name="connsiteX80" fmla="*/ 721585 w 850723"/>
              <a:gd name="connsiteY80" fmla="*/ 6905 h 1215166"/>
              <a:gd name="connsiteX81" fmla="*/ 729749 w 850723"/>
              <a:gd name="connsiteY81" fmla="*/ 1462 h 1215166"/>
              <a:gd name="connsiteX82" fmla="*/ 727028 w 850723"/>
              <a:gd name="connsiteY82" fmla="*/ 9626 h 1215166"/>
              <a:gd name="connsiteX83" fmla="*/ 718863 w 850723"/>
              <a:gd name="connsiteY83" fmla="*/ 12348 h 1215166"/>
              <a:gd name="connsiteX84" fmla="*/ 707978 w 850723"/>
              <a:gd name="connsiteY84" fmla="*/ 20512 h 1215166"/>
              <a:gd name="connsiteX85" fmla="*/ 691649 w 850723"/>
              <a:gd name="connsiteY85" fmla="*/ 36841 h 1215166"/>
              <a:gd name="connsiteX86" fmla="*/ 707978 w 850723"/>
              <a:gd name="connsiteY86" fmla="*/ 31398 h 1215166"/>
              <a:gd name="connsiteX87" fmla="*/ 718863 w 850723"/>
              <a:gd name="connsiteY87" fmla="*/ 25955 h 1215166"/>
              <a:gd name="connsiteX88" fmla="*/ 735192 w 850723"/>
              <a:gd name="connsiteY88" fmla="*/ 20512 h 1215166"/>
              <a:gd name="connsiteX89" fmla="*/ 756963 w 850723"/>
              <a:gd name="connsiteY89" fmla="*/ 9626 h 1215166"/>
              <a:gd name="connsiteX90" fmla="*/ 751520 w 850723"/>
              <a:gd name="connsiteY90" fmla="*/ 17791 h 1215166"/>
              <a:gd name="connsiteX91" fmla="*/ 735192 w 850723"/>
              <a:gd name="connsiteY91" fmla="*/ 28676 h 1215166"/>
              <a:gd name="connsiteX92" fmla="*/ 724306 w 850723"/>
              <a:gd name="connsiteY92" fmla="*/ 36841 h 1215166"/>
              <a:gd name="connsiteX93" fmla="*/ 707978 w 850723"/>
              <a:gd name="connsiteY93" fmla="*/ 50448 h 1215166"/>
              <a:gd name="connsiteX94" fmla="*/ 702535 w 850723"/>
              <a:gd name="connsiteY94" fmla="*/ 58612 h 1215166"/>
              <a:gd name="connsiteX95" fmla="*/ 699813 w 850723"/>
              <a:gd name="connsiteY95" fmla="*/ 66776 h 1215166"/>
              <a:gd name="connsiteX96" fmla="*/ 713420 w 850723"/>
              <a:gd name="connsiteY96" fmla="*/ 61334 h 1215166"/>
              <a:gd name="connsiteX97" fmla="*/ 729749 w 850723"/>
              <a:gd name="connsiteY97" fmla="*/ 55891 h 1215166"/>
              <a:gd name="connsiteX98" fmla="*/ 751520 w 850723"/>
              <a:gd name="connsiteY98" fmla="*/ 50448 h 1215166"/>
              <a:gd name="connsiteX99" fmla="*/ 767849 w 850723"/>
              <a:gd name="connsiteY99" fmla="*/ 45005 h 1215166"/>
              <a:gd name="connsiteX100" fmla="*/ 776013 w 850723"/>
              <a:gd name="connsiteY100" fmla="*/ 42284 h 1215166"/>
              <a:gd name="connsiteX101" fmla="*/ 762406 w 850723"/>
              <a:gd name="connsiteY101" fmla="*/ 53169 h 1215166"/>
              <a:gd name="connsiteX102" fmla="*/ 737913 w 850723"/>
              <a:gd name="connsiteY102" fmla="*/ 66776 h 1215166"/>
              <a:gd name="connsiteX103" fmla="*/ 710699 w 850723"/>
              <a:gd name="connsiteY103" fmla="*/ 83105 h 1215166"/>
              <a:gd name="connsiteX104" fmla="*/ 702535 w 850723"/>
              <a:gd name="connsiteY104" fmla="*/ 88548 h 1215166"/>
              <a:gd name="connsiteX105" fmla="*/ 724306 w 850723"/>
              <a:gd name="connsiteY105" fmla="*/ 83105 h 1215166"/>
              <a:gd name="connsiteX106" fmla="*/ 735192 w 850723"/>
              <a:gd name="connsiteY106" fmla="*/ 80384 h 1215166"/>
              <a:gd name="connsiteX107" fmla="*/ 751520 w 850723"/>
              <a:gd name="connsiteY107" fmla="*/ 74941 h 1215166"/>
              <a:gd name="connsiteX108" fmla="*/ 759685 w 850723"/>
              <a:gd name="connsiteY108" fmla="*/ 72219 h 1215166"/>
              <a:gd name="connsiteX109" fmla="*/ 770570 w 850723"/>
              <a:gd name="connsiteY109" fmla="*/ 69498 h 1215166"/>
              <a:gd name="connsiteX110" fmla="*/ 778735 w 850723"/>
              <a:gd name="connsiteY110" fmla="*/ 66776 h 1215166"/>
              <a:gd name="connsiteX111" fmla="*/ 800506 w 850723"/>
              <a:gd name="connsiteY111" fmla="*/ 61334 h 1215166"/>
              <a:gd name="connsiteX112" fmla="*/ 792342 w 850723"/>
              <a:gd name="connsiteY112" fmla="*/ 64055 h 1215166"/>
              <a:gd name="connsiteX113" fmla="*/ 786899 w 850723"/>
              <a:gd name="connsiteY113" fmla="*/ 72219 h 1215166"/>
              <a:gd name="connsiteX114" fmla="*/ 754242 w 850723"/>
              <a:gd name="connsiteY114" fmla="*/ 93991 h 1215166"/>
              <a:gd name="connsiteX115" fmla="*/ 746078 w 850723"/>
              <a:gd name="connsiteY115" fmla="*/ 96712 h 1215166"/>
              <a:gd name="connsiteX116" fmla="*/ 729749 w 850723"/>
              <a:gd name="connsiteY116" fmla="*/ 113041 h 1215166"/>
              <a:gd name="connsiteX117" fmla="*/ 721585 w 850723"/>
              <a:gd name="connsiteY117" fmla="*/ 118484 h 1215166"/>
              <a:gd name="connsiteX118" fmla="*/ 732470 w 850723"/>
              <a:gd name="connsiteY118" fmla="*/ 115762 h 1215166"/>
              <a:gd name="connsiteX119" fmla="*/ 751520 w 850723"/>
              <a:gd name="connsiteY119" fmla="*/ 107598 h 1215166"/>
              <a:gd name="connsiteX120" fmla="*/ 759685 w 850723"/>
              <a:gd name="connsiteY120" fmla="*/ 102155 h 1215166"/>
              <a:gd name="connsiteX121" fmla="*/ 773292 w 850723"/>
              <a:gd name="connsiteY121" fmla="*/ 99434 h 1215166"/>
              <a:gd name="connsiteX122" fmla="*/ 781456 w 850723"/>
              <a:gd name="connsiteY122" fmla="*/ 96712 h 1215166"/>
              <a:gd name="connsiteX123" fmla="*/ 800506 w 850723"/>
              <a:gd name="connsiteY123" fmla="*/ 91269 h 1215166"/>
              <a:gd name="connsiteX124" fmla="*/ 846770 w 850723"/>
              <a:gd name="connsiteY124" fmla="*/ 93991 h 1215166"/>
              <a:gd name="connsiteX125" fmla="*/ 835885 w 850723"/>
              <a:gd name="connsiteY125" fmla="*/ 99434 h 1215166"/>
              <a:gd name="connsiteX126" fmla="*/ 827720 w 850723"/>
              <a:gd name="connsiteY126" fmla="*/ 107598 h 1215166"/>
              <a:gd name="connsiteX127" fmla="*/ 811392 w 850723"/>
              <a:gd name="connsiteY127" fmla="*/ 118484 h 1215166"/>
              <a:gd name="connsiteX128" fmla="*/ 792342 w 850723"/>
              <a:gd name="connsiteY128" fmla="*/ 129369 h 1215166"/>
              <a:gd name="connsiteX129" fmla="*/ 781456 w 850723"/>
              <a:gd name="connsiteY129" fmla="*/ 132091 h 1215166"/>
              <a:gd name="connsiteX130" fmla="*/ 770570 w 850723"/>
              <a:gd name="connsiteY130" fmla="*/ 137534 h 1215166"/>
              <a:gd name="connsiteX131" fmla="*/ 762406 w 850723"/>
              <a:gd name="connsiteY131" fmla="*/ 140255 h 1215166"/>
              <a:gd name="connsiteX132" fmla="*/ 740635 w 850723"/>
              <a:gd name="connsiteY132" fmla="*/ 148419 h 1215166"/>
              <a:gd name="connsiteX133" fmla="*/ 716142 w 850723"/>
              <a:gd name="connsiteY133" fmla="*/ 162026 h 1215166"/>
              <a:gd name="connsiteX134" fmla="*/ 699813 w 850723"/>
              <a:gd name="connsiteY134" fmla="*/ 170191 h 1215166"/>
              <a:gd name="connsiteX135" fmla="*/ 680763 w 850723"/>
              <a:gd name="connsiteY135" fmla="*/ 178355 h 1215166"/>
              <a:gd name="connsiteX136" fmla="*/ 672599 w 850723"/>
              <a:gd name="connsiteY136" fmla="*/ 183798 h 1215166"/>
              <a:gd name="connsiteX137" fmla="*/ 664435 w 850723"/>
              <a:gd name="connsiteY137" fmla="*/ 186519 h 1215166"/>
              <a:gd name="connsiteX138" fmla="*/ 653549 w 850723"/>
              <a:gd name="connsiteY138" fmla="*/ 191962 h 1215166"/>
              <a:gd name="connsiteX139" fmla="*/ 637220 w 850723"/>
              <a:gd name="connsiteY139" fmla="*/ 200126 h 1215166"/>
              <a:gd name="connsiteX140" fmla="*/ 629056 w 850723"/>
              <a:gd name="connsiteY140" fmla="*/ 205569 h 1215166"/>
              <a:gd name="connsiteX141" fmla="*/ 620892 w 850723"/>
              <a:gd name="connsiteY141" fmla="*/ 213734 h 1215166"/>
              <a:gd name="connsiteX142" fmla="*/ 612728 w 850723"/>
              <a:gd name="connsiteY142" fmla="*/ 216455 h 1215166"/>
              <a:gd name="connsiteX143" fmla="*/ 604563 w 850723"/>
              <a:gd name="connsiteY143" fmla="*/ 224619 h 1215166"/>
              <a:gd name="connsiteX144" fmla="*/ 585513 w 850723"/>
              <a:gd name="connsiteY144" fmla="*/ 235505 h 1215166"/>
              <a:gd name="connsiteX145" fmla="*/ 566463 w 850723"/>
              <a:gd name="connsiteY145" fmla="*/ 249112 h 1215166"/>
              <a:gd name="connsiteX146" fmla="*/ 561020 w 850723"/>
              <a:gd name="connsiteY146" fmla="*/ 257276 h 1215166"/>
              <a:gd name="connsiteX147" fmla="*/ 541970 w 850723"/>
              <a:gd name="connsiteY147" fmla="*/ 268162 h 1215166"/>
              <a:gd name="connsiteX148" fmla="*/ 501149 w 850723"/>
              <a:gd name="connsiteY148" fmla="*/ 306262 h 1215166"/>
              <a:gd name="connsiteX149" fmla="*/ 484820 w 850723"/>
              <a:gd name="connsiteY149" fmla="*/ 322591 h 1215166"/>
              <a:gd name="connsiteX150" fmla="*/ 446720 w 850723"/>
              <a:gd name="connsiteY150" fmla="*/ 366134 h 1215166"/>
              <a:gd name="connsiteX151" fmla="*/ 430392 w 850723"/>
              <a:gd name="connsiteY151" fmla="*/ 390626 h 1215166"/>
              <a:gd name="connsiteX152" fmla="*/ 405899 w 850723"/>
              <a:gd name="connsiteY152" fmla="*/ 426005 h 1215166"/>
              <a:gd name="connsiteX153" fmla="*/ 370520 w 850723"/>
              <a:gd name="connsiteY153" fmla="*/ 477712 h 1215166"/>
              <a:gd name="connsiteX154" fmla="*/ 354192 w 850723"/>
              <a:gd name="connsiteY154" fmla="*/ 510369 h 1215166"/>
              <a:gd name="connsiteX155" fmla="*/ 343306 w 850723"/>
              <a:gd name="connsiteY155" fmla="*/ 529419 h 1215166"/>
              <a:gd name="connsiteX156" fmla="*/ 305206 w 850723"/>
              <a:gd name="connsiteY156" fmla="*/ 605619 h 1215166"/>
              <a:gd name="connsiteX157" fmla="*/ 297042 w 850723"/>
              <a:gd name="connsiteY157" fmla="*/ 624669 h 1215166"/>
              <a:gd name="connsiteX158" fmla="*/ 283435 w 850723"/>
              <a:gd name="connsiteY158" fmla="*/ 657326 h 1215166"/>
              <a:gd name="connsiteX159" fmla="*/ 277992 w 850723"/>
              <a:gd name="connsiteY159" fmla="*/ 668212 h 1215166"/>
              <a:gd name="connsiteX160" fmla="*/ 269828 w 850723"/>
              <a:gd name="connsiteY160" fmla="*/ 687262 h 1215166"/>
              <a:gd name="connsiteX161" fmla="*/ 256220 w 850723"/>
              <a:gd name="connsiteY161" fmla="*/ 719919 h 1215166"/>
              <a:gd name="connsiteX162" fmla="*/ 245335 w 850723"/>
              <a:gd name="connsiteY162" fmla="*/ 741691 h 1215166"/>
              <a:gd name="connsiteX163" fmla="*/ 234449 w 850723"/>
              <a:gd name="connsiteY163" fmla="*/ 768905 h 1215166"/>
              <a:gd name="connsiteX164" fmla="*/ 231728 w 850723"/>
              <a:gd name="connsiteY164" fmla="*/ 779791 h 1215166"/>
              <a:gd name="connsiteX165" fmla="*/ 226285 w 850723"/>
              <a:gd name="connsiteY165" fmla="*/ 790676 h 1215166"/>
              <a:gd name="connsiteX166" fmla="*/ 223563 w 850723"/>
              <a:gd name="connsiteY166" fmla="*/ 807005 h 1215166"/>
              <a:gd name="connsiteX167" fmla="*/ 218120 w 850723"/>
              <a:gd name="connsiteY167" fmla="*/ 842384 h 1215166"/>
              <a:gd name="connsiteX168" fmla="*/ 215399 w 850723"/>
              <a:gd name="connsiteY168" fmla="*/ 853269 h 1215166"/>
              <a:gd name="connsiteX169" fmla="*/ 212678 w 850723"/>
              <a:gd name="connsiteY169" fmla="*/ 875041 h 1215166"/>
              <a:gd name="connsiteX170" fmla="*/ 207235 w 850723"/>
              <a:gd name="connsiteY170" fmla="*/ 894091 h 1215166"/>
              <a:gd name="connsiteX171" fmla="*/ 204513 w 850723"/>
              <a:gd name="connsiteY171" fmla="*/ 907698 h 1215166"/>
              <a:gd name="connsiteX172" fmla="*/ 201792 w 850723"/>
              <a:gd name="connsiteY172" fmla="*/ 932191 h 1215166"/>
              <a:gd name="connsiteX173" fmla="*/ 199070 w 850723"/>
              <a:gd name="connsiteY173" fmla="*/ 945798 h 1215166"/>
              <a:gd name="connsiteX174" fmla="*/ 196349 w 850723"/>
              <a:gd name="connsiteY174" fmla="*/ 962126 h 1215166"/>
              <a:gd name="connsiteX175" fmla="*/ 193628 w 850723"/>
              <a:gd name="connsiteY175" fmla="*/ 1002948 h 1215166"/>
              <a:gd name="connsiteX176" fmla="*/ 188185 w 850723"/>
              <a:gd name="connsiteY176" fmla="*/ 1043769 h 1215166"/>
              <a:gd name="connsiteX177" fmla="*/ 185463 w 850723"/>
              <a:gd name="connsiteY177" fmla="*/ 1081869 h 1215166"/>
              <a:gd name="connsiteX178" fmla="*/ 182742 w 850723"/>
              <a:gd name="connsiteY178" fmla="*/ 1163512 h 1215166"/>
              <a:gd name="connsiteX179" fmla="*/ 177299 w 850723"/>
              <a:gd name="connsiteY179" fmla="*/ 1185284 h 1215166"/>
              <a:gd name="connsiteX180" fmla="*/ 174578 w 850723"/>
              <a:gd name="connsiteY180" fmla="*/ 1196169 h 1215166"/>
              <a:gd name="connsiteX181" fmla="*/ 152806 w 850723"/>
              <a:gd name="connsiteY181" fmla="*/ 1198891 h 1215166"/>
              <a:gd name="connsiteX182" fmla="*/ 57556 w 850723"/>
              <a:gd name="connsiteY182" fmla="*/ 1198891 h 1215166"/>
              <a:gd name="connsiteX183" fmla="*/ 43949 w 850723"/>
              <a:gd name="connsiteY183" fmla="*/ 1201612 h 1215166"/>
              <a:gd name="connsiteX184" fmla="*/ 22178 w 850723"/>
              <a:gd name="connsiteY184" fmla="*/ 1204334 h 1215166"/>
              <a:gd name="connsiteX185" fmla="*/ 406 w 850723"/>
              <a:gd name="connsiteY185" fmla="*/ 1201612 h 1215166"/>
              <a:gd name="connsiteX186" fmla="*/ 8570 w 850723"/>
              <a:gd name="connsiteY186" fmla="*/ 1185284 h 1215166"/>
              <a:gd name="connsiteX0" fmla="*/ 8570 w 850723"/>
              <a:gd name="connsiteY0" fmla="*/ 1185284 h 1215166"/>
              <a:gd name="connsiteX1" fmla="*/ 14013 w 850723"/>
              <a:gd name="connsiteY1" fmla="*/ 1119969 h 1215166"/>
              <a:gd name="connsiteX2" fmla="*/ 16735 w 850723"/>
              <a:gd name="connsiteY2" fmla="*/ 1103641 h 1215166"/>
              <a:gd name="connsiteX3" fmla="*/ 19456 w 850723"/>
              <a:gd name="connsiteY3" fmla="*/ 1076426 h 1215166"/>
              <a:gd name="connsiteX4" fmla="*/ 24899 w 850723"/>
              <a:gd name="connsiteY4" fmla="*/ 1049212 h 1215166"/>
              <a:gd name="connsiteX5" fmla="*/ 27620 w 850723"/>
              <a:gd name="connsiteY5" fmla="*/ 1013834 h 1215166"/>
              <a:gd name="connsiteX6" fmla="*/ 30342 w 850723"/>
              <a:gd name="connsiteY6" fmla="*/ 992062 h 1215166"/>
              <a:gd name="connsiteX7" fmla="*/ 35785 w 850723"/>
              <a:gd name="connsiteY7" fmla="*/ 896812 h 1215166"/>
              <a:gd name="connsiteX8" fmla="*/ 38506 w 850723"/>
              <a:gd name="connsiteY8" fmla="*/ 883205 h 1215166"/>
              <a:gd name="connsiteX9" fmla="*/ 41228 w 850723"/>
              <a:gd name="connsiteY9" fmla="*/ 847826 h 1215166"/>
              <a:gd name="connsiteX10" fmla="*/ 43949 w 850723"/>
              <a:gd name="connsiteY10" fmla="*/ 836941 h 1215166"/>
              <a:gd name="connsiteX11" fmla="*/ 49392 w 850723"/>
              <a:gd name="connsiteY11" fmla="*/ 807005 h 1215166"/>
              <a:gd name="connsiteX12" fmla="*/ 54835 w 850723"/>
              <a:gd name="connsiteY12" fmla="*/ 785234 h 1215166"/>
              <a:gd name="connsiteX13" fmla="*/ 62999 w 850723"/>
              <a:gd name="connsiteY13" fmla="*/ 747134 h 1215166"/>
              <a:gd name="connsiteX14" fmla="*/ 65720 w 850723"/>
              <a:gd name="connsiteY14" fmla="*/ 736248 h 1215166"/>
              <a:gd name="connsiteX15" fmla="*/ 73885 w 850723"/>
              <a:gd name="connsiteY15" fmla="*/ 719919 h 1215166"/>
              <a:gd name="connsiteX16" fmla="*/ 79328 w 850723"/>
              <a:gd name="connsiteY16" fmla="*/ 692705 h 1215166"/>
              <a:gd name="connsiteX17" fmla="*/ 90213 w 850723"/>
              <a:gd name="connsiteY17" fmla="*/ 654605 h 1215166"/>
              <a:gd name="connsiteX18" fmla="*/ 95656 w 850723"/>
              <a:gd name="connsiteY18" fmla="*/ 627391 h 1215166"/>
              <a:gd name="connsiteX19" fmla="*/ 98378 w 850723"/>
              <a:gd name="connsiteY19" fmla="*/ 619226 h 1215166"/>
              <a:gd name="connsiteX20" fmla="*/ 106542 w 850723"/>
              <a:gd name="connsiteY20" fmla="*/ 602898 h 1215166"/>
              <a:gd name="connsiteX21" fmla="*/ 109263 w 850723"/>
              <a:gd name="connsiteY21" fmla="*/ 592012 h 1215166"/>
              <a:gd name="connsiteX22" fmla="*/ 114706 w 850723"/>
              <a:gd name="connsiteY22" fmla="*/ 575684 h 1215166"/>
              <a:gd name="connsiteX23" fmla="*/ 120149 w 850723"/>
              <a:gd name="connsiteY23" fmla="*/ 556634 h 1215166"/>
              <a:gd name="connsiteX24" fmla="*/ 125592 w 850723"/>
              <a:gd name="connsiteY24" fmla="*/ 548469 h 1215166"/>
              <a:gd name="connsiteX25" fmla="*/ 131035 w 850723"/>
              <a:gd name="connsiteY25" fmla="*/ 521255 h 1215166"/>
              <a:gd name="connsiteX26" fmla="*/ 136478 w 850723"/>
              <a:gd name="connsiteY26" fmla="*/ 504926 h 1215166"/>
              <a:gd name="connsiteX27" fmla="*/ 141920 w 850723"/>
              <a:gd name="connsiteY27" fmla="*/ 494041 h 1215166"/>
              <a:gd name="connsiteX28" fmla="*/ 147363 w 850723"/>
              <a:gd name="connsiteY28" fmla="*/ 477712 h 1215166"/>
              <a:gd name="connsiteX29" fmla="*/ 158249 w 850723"/>
              <a:gd name="connsiteY29" fmla="*/ 453219 h 1215166"/>
              <a:gd name="connsiteX30" fmla="*/ 171856 w 850723"/>
              <a:gd name="connsiteY30" fmla="*/ 428726 h 1215166"/>
              <a:gd name="connsiteX31" fmla="*/ 177299 w 850723"/>
              <a:gd name="connsiteY31" fmla="*/ 420562 h 1215166"/>
              <a:gd name="connsiteX32" fmla="*/ 182742 w 850723"/>
              <a:gd name="connsiteY32" fmla="*/ 404234 h 1215166"/>
              <a:gd name="connsiteX33" fmla="*/ 201792 w 850723"/>
              <a:gd name="connsiteY33" fmla="*/ 377019 h 1215166"/>
              <a:gd name="connsiteX34" fmla="*/ 207235 w 850723"/>
              <a:gd name="connsiteY34" fmla="*/ 366134 h 1215166"/>
              <a:gd name="connsiteX35" fmla="*/ 215399 w 850723"/>
              <a:gd name="connsiteY35" fmla="*/ 357969 h 1215166"/>
              <a:gd name="connsiteX36" fmla="*/ 220842 w 850723"/>
              <a:gd name="connsiteY36" fmla="*/ 349805 h 1215166"/>
              <a:gd name="connsiteX37" fmla="*/ 229006 w 850723"/>
              <a:gd name="connsiteY37" fmla="*/ 341641 h 1215166"/>
              <a:gd name="connsiteX38" fmla="*/ 239892 w 850723"/>
              <a:gd name="connsiteY38" fmla="*/ 325312 h 1215166"/>
              <a:gd name="connsiteX39" fmla="*/ 245335 w 850723"/>
              <a:gd name="connsiteY39" fmla="*/ 317148 h 1215166"/>
              <a:gd name="connsiteX40" fmla="*/ 253499 w 850723"/>
              <a:gd name="connsiteY40" fmla="*/ 308984 h 1215166"/>
              <a:gd name="connsiteX41" fmla="*/ 264385 w 850723"/>
              <a:gd name="connsiteY41" fmla="*/ 292655 h 1215166"/>
              <a:gd name="connsiteX42" fmla="*/ 269828 w 850723"/>
              <a:gd name="connsiteY42" fmla="*/ 284491 h 1215166"/>
              <a:gd name="connsiteX43" fmla="*/ 275270 w 850723"/>
              <a:gd name="connsiteY43" fmla="*/ 276326 h 1215166"/>
              <a:gd name="connsiteX44" fmla="*/ 283435 w 850723"/>
              <a:gd name="connsiteY44" fmla="*/ 265441 h 1215166"/>
              <a:gd name="connsiteX45" fmla="*/ 291599 w 850723"/>
              <a:gd name="connsiteY45" fmla="*/ 259998 h 1215166"/>
              <a:gd name="connsiteX46" fmla="*/ 313370 w 850723"/>
              <a:gd name="connsiteY46" fmla="*/ 235505 h 1215166"/>
              <a:gd name="connsiteX47" fmla="*/ 321535 w 850723"/>
              <a:gd name="connsiteY47" fmla="*/ 227341 h 1215166"/>
              <a:gd name="connsiteX48" fmla="*/ 329699 w 850723"/>
              <a:gd name="connsiteY48" fmla="*/ 221898 h 1215166"/>
              <a:gd name="connsiteX49" fmla="*/ 337863 w 850723"/>
              <a:gd name="connsiteY49" fmla="*/ 213734 h 1215166"/>
              <a:gd name="connsiteX50" fmla="*/ 346028 w 850723"/>
              <a:gd name="connsiteY50" fmla="*/ 208291 h 1215166"/>
              <a:gd name="connsiteX51" fmla="*/ 354192 w 850723"/>
              <a:gd name="connsiteY51" fmla="*/ 200126 h 1215166"/>
              <a:gd name="connsiteX52" fmla="*/ 362356 w 850723"/>
              <a:gd name="connsiteY52" fmla="*/ 197405 h 1215166"/>
              <a:gd name="connsiteX53" fmla="*/ 370520 w 850723"/>
              <a:gd name="connsiteY53" fmla="*/ 191962 h 1215166"/>
              <a:gd name="connsiteX54" fmla="*/ 378685 w 850723"/>
              <a:gd name="connsiteY54" fmla="*/ 183798 h 1215166"/>
              <a:gd name="connsiteX55" fmla="*/ 405899 w 850723"/>
              <a:gd name="connsiteY55" fmla="*/ 167469 h 1215166"/>
              <a:gd name="connsiteX56" fmla="*/ 414063 w 850723"/>
              <a:gd name="connsiteY56" fmla="*/ 159305 h 1215166"/>
              <a:gd name="connsiteX57" fmla="*/ 422228 w 850723"/>
              <a:gd name="connsiteY57" fmla="*/ 153862 h 1215166"/>
              <a:gd name="connsiteX58" fmla="*/ 433113 w 850723"/>
              <a:gd name="connsiteY58" fmla="*/ 145698 h 1215166"/>
              <a:gd name="connsiteX59" fmla="*/ 449442 w 850723"/>
              <a:gd name="connsiteY59" fmla="*/ 134812 h 1215166"/>
              <a:gd name="connsiteX60" fmla="*/ 457606 w 850723"/>
              <a:gd name="connsiteY60" fmla="*/ 129369 h 1215166"/>
              <a:gd name="connsiteX61" fmla="*/ 465770 w 850723"/>
              <a:gd name="connsiteY61" fmla="*/ 126648 h 1215166"/>
              <a:gd name="connsiteX62" fmla="*/ 484820 w 850723"/>
              <a:gd name="connsiteY62" fmla="*/ 113041 h 1215166"/>
              <a:gd name="connsiteX63" fmla="*/ 492985 w 850723"/>
              <a:gd name="connsiteY63" fmla="*/ 107598 h 1215166"/>
              <a:gd name="connsiteX64" fmla="*/ 512035 w 850723"/>
              <a:gd name="connsiteY64" fmla="*/ 99434 h 1215166"/>
              <a:gd name="connsiteX65" fmla="*/ 531085 w 850723"/>
              <a:gd name="connsiteY65" fmla="*/ 88548 h 1215166"/>
              <a:gd name="connsiteX66" fmla="*/ 547413 w 850723"/>
              <a:gd name="connsiteY66" fmla="*/ 83105 h 1215166"/>
              <a:gd name="connsiteX67" fmla="*/ 563742 w 850723"/>
              <a:gd name="connsiteY67" fmla="*/ 74941 h 1215166"/>
              <a:gd name="connsiteX68" fmla="*/ 571906 w 850723"/>
              <a:gd name="connsiteY68" fmla="*/ 69498 h 1215166"/>
              <a:gd name="connsiteX69" fmla="*/ 588235 w 850723"/>
              <a:gd name="connsiteY69" fmla="*/ 64055 h 1215166"/>
              <a:gd name="connsiteX70" fmla="*/ 607285 w 850723"/>
              <a:gd name="connsiteY70" fmla="*/ 53169 h 1215166"/>
              <a:gd name="connsiteX71" fmla="*/ 615449 w 850723"/>
              <a:gd name="connsiteY71" fmla="*/ 50448 h 1215166"/>
              <a:gd name="connsiteX72" fmla="*/ 631778 w 850723"/>
              <a:gd name="connsiteY72" fmla="*/ 42284 h 1215166"/>
              <a:gd name="connsiteX73" fmla="*/ 639942 w 850723"/>
              <a:gd name="connsiteY73" fmla="*/ 36841 h 1215166"/>
              <a:gd name="connsiteX74" fmla="*/ 650828 w 850723"/>
              <a:gd name="connsiteY74" fmla="*/ 34119 h 1215166"/>
              <a:gd name="connsiteX75" fmla="*/ 658992 w 850723"/>
              <a:gd name="connsiteY75" fmla="*/ 31398 h 1215166"/>
              <a:gd name="connsiteX76" fmla="*/ 678042 w 850723"/>
              <a:gd name="connsiteY76" fmla="*/ 23234 h 1215166"/>
              <a:gd name="connsiteX77" fmla="*/ 686206 w 850723"/>
              <a:gd name="connsiteY77" fmla="*/ 17791 h 1215166"/>
              <a:gd name="connsiteX78" fmla="*/ 697092 w 850723"/>
              <a:gd name="connsiteY78" fmla="*/ 15069 h 1215166"/>
              <a:gd name="connsiteX79" fmla="*/ 713420 w 850723"/>
              <a:gd name="connsiteY79" fmla="*/ 9626 h 1215166"/>
              <a:gd name="connsiteX80" fmla="*/ 721585 w 850723"/>
              <a:gd name="connsiteY80" fmla="*/ 6905 h 1215166"/>
              <a:gd name="connsiteX81" fmla="*/ 729749 w 850723"/>
              <a:gd name="connsiteY81" fmla="*/ 1462 h 1215166"/>
              <a:gd name="connsiteX82" fmla="*/ 727028 w 850723"/>
              <a:gd name="connsiteY82" fmla="*/ 9626 h 1215166"/>
              <a:gd name="connsiteX83" fmla="*/ 718863 w 850723"/>
              <a:gd name="connsiteY83" fmla="*/ 12348 h 1215166"/>
              <a:gd name="connsiteX84" fmla="*/ 707978 w 850723"/>
              <a:gd name="connsiteY84" fmla="*/ 20512 h 1215166"/>
              <a:gd name="connsiteX85" fmla="*/ 691649 w 850723"/>
              <a:gd name="connsiteY85" fmla="*/ 36841 h 1215166"/>
              <a:gd name="connsiteX86" fmla="*/ 707978 w 850723"/>
              <a:gd name="connsiteY86" fmla="*/ 31398 h 1215166"/>
              <a:gd name="connsiteX87" fmla="*/ 718863 w 850723"/>
              <a:gd name="connsiteY87" fmla="*/ 25955 h 1215166"/>
              <a:gd name="connsiteX88" fmla="*/ 735192 w 850723"/>
              <a:gd name="connsiteY88" fmla="*/ 20512 h 1215166"/>
              <a:gd name="connsiteX89" fmla="*/ 756963 w 850723"/>
              <a:gd name="connsiteY89" fmla="*/ 9626 h 1215166"/>
              <a:gd name="connsiteX90" fmla="*/ 751520 w 850723"/>
              <a:gd name="connsiteY90" fmla="*/ 17791 h 1215166"/>
              <a:gd name="connsiteX91" fmla="*/ 735192 w 850723"/>
              <a:gd name="connsiteY91" fmla="*/ 28676 h 1215166"/>
              <a:gd name="connsiteX92" fmla="*/ 724306 w 850723"/>
              <a:gd name="connsiteY92" fmla="*/ 36841 h 1215166"/>
              <a:gd name="connsiteX93" fmla="*/ 707978 w 850723"/>
              <a:gd name="connsiteY93" fmla="*/ 50448 h 1215166"/>
              <a:gd name="connsiteX94" fmla="*/ 702535 w 850723"/>
              <a:gd name="connsiteY94" fmla="*/ 58612 h 1215166"/>
              <a:gd name="connsiteX95" fmla="*/ 699813 w 850723"/>
              <a:gd name="connsiteY95" fmla="*/ 66776 h 1215166"/>
              <a:gd name="connsiteX96" fmla="*/ 713420 w 850723"/>
              <a:gd name="connsiteY96" fmla="*/ 61334 h 1215166"/>
              <a:gd name="connsiteX97" fmla="*/ 729749 w 850723"/>
              <a:gd name="connsiteY97" fmla="*/ 55891 h 1215166"/>
              <a:gd name="connsiteX98" fmla="*/ 751520 w 850723"/>
              <a:gd name="connsiteY98" fmla="*/ 50448 h 1215166"/>
              <a:gd name="connsiteX99" fmla="*/ 767849 w 850723"/>
              <a:gd name="connsiteY99" fmla="*/ 45005 h 1215166"/>
              <a:gd name="connsiteX100" fmla="*/ 776013 w 850723"/>
              <a:gd name="connsiteY100" fmla="*/ 42284 h 1215166"/>
              <a:gd name="connsiteX101" fmla="*/ 762406 w 850723"/>
              <a:gd name="connsiteY101" fmla="*/ 53169 h 1215166"/>
              <a:gd name="connsiteX102" fmla="*/ 737913 w 850723"/>
              <a:gd name="connsiteY102" fmla="*/ 66776 h 1215166"/>
              <a:gd name="connsiteX103" fmla="*/ 710699 w 850723"/>
              <a:gd name="connsiteY103" fmla="*/ 83105 h 1215166"/>
              <a:gd name="connsiteX104" fmla="*/ 702535 w 850723"/>
              <a:gd name="connsiteY104" fmla="*/ 88548 h 1215166"/>
              <a:gd name="connsiteX105" fmla="*/ 724306 w 850723"/>
              <a:gd name="connsiteY105" fmla="*/ 83105 h 1215166"/>
              <a:gd name="connsiteX106" fmla="*/ 735192 w 850723"/>
              <a:gd name="connsiteY106" fmla="*/ 80384 h 1215166"/>
              <a:gd name="connsiteX107" fmla="*/ 751520 w 850723"/>
              <a:gd name="connsiteY107" fmla="*/ 74941 h 1215166"/>
              <a:gd name="connsiteX108" fmla="*/ 759685 w 850723"/>
              <a:gd name="connsiteY108" fmla="*/ 72219 h 1215166"/>
              <a:gd name="connsiteX109" fmla="*/ 770570 w 850723"/>
              <a:gd name="connsiteY109" fmla="*/ 69498 h 1215166"/>
              <a:gd name="connsiteX110" fmla="*/ 778735 w 850723"/>
              <a:gd name="connsiteY110" fmla="*/ 66776 h 1215166"/>
              <a:gd name="connsiteX111" fmla="*/ 800506 w 850723"/>
              <a:gd name="connsiteY111" fmla="*/ 61334 h 1215166"/>
              <a:gd name="connsiteX112" fmla="*/ 792342 w 850723"/>
              <a:gd name="connsiteY112" fmla="*/ 64055 h 1215166"/>
              <a:gd name="connsiteX113" fmla="*/ 786899 w 850723"/>
              <a:gd name="connsiteY113" fmla="*/ 72219 h 1215166"/>
              <a:gd name="connsiteX114" fmla="*/ 754242 w 850723"/>
              <a:gd name="connsiteY114" fmla="*/ 93991 h 1215166"/>
              <a:gd name="connsiteX115" fmla="*/ 746078 w 850723"/>
              <a:gd name="connsiteY115" fmla="*/ 96712 h 1215166"/>
              <a:gd name="connsiteX116" fmla="*/ 729749 w 850723"/>
              <a:gd name="connsiteY116" fmla="*/ 113041 h 1215166"/>
              <a:gd name="connsiteX117" fmla="*/ 721585 w 850723"/>
              <a:gd name="connsiteY117" fmla="*/ 118484 h 1215166"/>
              <a:gd name="connsiteX118" fmla="*/ 732470 w 850723"/>
              <a:gd name="connsiteY118" fmla="*/ 115762 h 1215166"/>
              <a:gd name="connsiteX119" fmla="*/ 751520 w 850723"/>
              <a:gd name="connsiteY119" fmla="*/ 107598 h 1215166"/>
              <a:gd name="connsiteX120" fmla="*/ 759685 w 850723"/>
              <a:gd name="connsiteY120" fmla="*/ 102155 h 1215166"/>
              <a:gd name="connsiteX121" fmla="*/ 773292 w 850723"/>
              <a:gd name="connsiteY121" fmla="*/ 99434 h 1215166"/>
              <a:gd name="connsiteX122" fmla="*/ 781456 w 850723"/>
              <a:gd name="connsiteY122" fmla="*/ 96712 h 1215166"/>
              <a:gd name="connsiteX123" fmla="*/ 800506 w 850723"/>
              <a:gd name="connsiteY123" fmla="*/ 91269 h 1215166"/>
              <a:gd name="connsiteX124" fmla="*/ 846770 w 850723"/>
              <a:gd name="connsiteY124" fmla="*/ 93991 h 1215166"/>
              <a:gd name="connsiteX125" fmla="*/ 835885 w 850723"/>
              <a:gd name="connsiteY125" fmla="*/ 99434 h 1215166"/>
              <a:gd name="connsiteX126" fmla="*/ 827720 w 850723"/>
              <a:gd name="connsiteY126" fmla="*/ 107598 h 1215166"/>
              <a:gd name="connsiteX127" fmla="*/ 811392 w 850723"/>
              <a:gd name="connsiteY127" fmla="*/ 118484 h 1215166"/>
              <a:gd name="connsiteX128" fmla="*/ 792342 w 850723"/>
              <a:gd name="connsiteY128" fmla="*/ 129369 h 1215166"/>
              <a:gd name="connsiteX129" fmla="*/ 781456 w 850723"/>
              <a:gd name="connsiteY129" fmla="*/ 132091 h 1215166"/>
              <a:gd name="connsiteX130" fmla="*/ 770570 w 850723"/>
              <a:gd name="connsiteY130" fmla="*/ 137534 h 1215166"/>
              <a:gd name="connsiteX131" fmla="*/ 762406 w 850723"/>
              <a:gd name="connsiteY131" fmla="*/ 140255 h 1215166"/>
              <a:gd name="connsiteX132" fmla="*/ 740635 w 850723"/>
              <a:gd name="connsiteY132" fmla="*/ 148419 h 1215166"/>
              <a:gd name="connsiteX133" fmla="*/ 716142 w 850723"/>
              <a:gd name="connsiteY133" fmla="*/ 162026 h 1215166"/>
              <a:gd name="connsiteX134" fmla="*/ 699813 w 850723"/>
              <a:gd name="connsiteY134" fmla="*/ 170191 h 1215166"/>
              <a:gd name="connsiteX135" fmla="*/ 680763 w 850723"/>
              <a:gd name="connsiteY135" fmla="*/ 178355 h 1215166"/>
              <a:gd name="connsiteX136" fmla="*/ 672599 w 850723"/>
              <a:gd name="connsiteY136" fmla="*/ 183798 h 1215166"/>
              <a:gd name="connsiteX137" fmla="*/ 664435 w 850723"/>
              <a:gd name="connsiteY137" fmla="*/ 186519 h 1215166"/>
              <a:gd name="connsiteX138" fmla="*/ 653549 w 850723"/>
              <a:gd name="connsiteY138" fmla="*/ 191962 h 1215166"/>
              <a:gd name="connsiteX139" fmla="*/ 637220 w 850723"/>
              <a:gd name="connsiteY139" fmla="*/ 200126 h 1215166"/>
              <a:gd name="connsiteX140" fmla="*/ 629056 w 850723"/>
              <a:gd name="connsiteY140" fmla="*/ 205569 h 1215166"/>
              <a:gd name="connsiteX141" fmla="*/ 620892 w 850723"/>
              <a:gd name="connsiteY141" fmla="*/ 213734 h 1215166"/>
              <a:gd name="connsiteX142" fmla="*/ 612728 w 850723"/>
              <a:gd name="connsiteY142" fmla="*/ 216455 h 1215166"/>
              <a:gd name="connsiteX143" fmla="*/ 604563 w 850723"/>
              <a:gd name="connsiteY143" fmla="*/ 224619 h 1215166"/>
              <a:gd name="connsiteX144" fmla="*/ 585513 w 850723"/>
              <a:gd name="connsiteY144" fmla="*/ 235505 h 1215166"/>
              <a:gd name="connsiteX145" fmla="*/ 566463 w 850723"/>
              <a:gd name="connsiteY145" fmla="*/ 249112 h 1215166"/>
              <a:gd name="connsiteX146" fmla="*/ 561020 w 850723"/>
              <a:gd name="connsiteY146" fmla="*/ 257276 h 1215166"/>
              <a:gd name="connsiteX147" fmla="*/ 541970 w 850723"/>
              <a:gd name="connsiteY147" fmla="*/ 268162 h 1215166"/>
              <a:gd name="connsiteX148" fmla="*/ 501149 w 850723"/>
              <a:gd name="connsiteY148" fmla="*/ 306262 h 1215166"/>
              <a:gd name="connsiteX149" fmla="*/ 484820 w 850723"/>
              <a:gd name="connsiteY149" fmla="*/ 322591 h 1215166"/>
              <a:gd name="connsiteX150" fmla="*/ 446720 w 850723"/>
              <a:gd name="connsiteY150" fmla="*/ 366134 h 1215166"/>
              <a:gd name="connsiteX151" fmla="*/ 430392 w 850723"/>
              <a:gd name="connsiteY151" fmla="*/ 390626 h 1215166"/>
              <a:gd name="connsiteX152" fmla="*/ 405899 w 850723"/>
              <a:gd name="connsiteY152" fmla="*/ 426005 h 1215166"/>
              <a:gd name="connsiteX153" fmla="*/ 370520 w 850723"/>
              <a:gd name="connsiteY153" fmla="*/ 477712 h 1215166"/>
              <a:gd name="connsiteX154" fmla="*/ 354192 w 850723"/>
              <a:gd name="connsiteY154" fmla="*/ 510369 h 1215166"/>
              <a:gd name="connsiteX155" fmla="*/ 343306 w 850723"/>
              <a:gd name="connsiteY155" fmla="*/ 529419 h 1215166"/>
              <a:gd name="connsiteX156" fmla="*/ 305206 w 850723"/>
              <a:gd name="connsiteY156" fmla="*/ 605619 h 1215166"/>
              <a:gd name="connsiteX157" fmla="*/ 297042 w 850723"/>
              <a:gd name="connsiteY157" fmla="*/ 624669 h 1215166"/>
              <a:gd name="connsiteX158" fmla="*/ 283435 w 850723"/>
              <a:gd name="connsiteY158" fmla="*/ 657326 h 1215166"/>
              <a:gd name="connsiteX159" fmla="*/ 269828 w 850723"/>
              <a:gd name="connsiteY159" fmla="*/ 687262 h 1215166"/>
              <a:gd name="connsiteX160" fmla="*/ 256220 w 850723"/>
              <a:gd name="connsiteY160" fmla="*/ 719919 h 1215166"/>
              <a:gd name="connsiteX161" fmla="*/ 245335 w 850723"/>
              <a:gd name="connsiteY161" fmla="*/ 741691 h 1215166"/>
              <a:gd name="connsiteX162" fmla="*/ 234449 w 850723"/>
              <a:gd name="connsiteY162" fmla="*/ 768905 h 1215166"/>
              <a:gd name="connsiteX163" fmla="*/ 231728 w 850723"/>
              <a:gd name="connsiteY163" fmla="*/ 779791 h 1215166"/>
              <a:gd name="connsiteX164" fmla="*/ 226285 w 850723"/>
              <a:gd name="connsiteY164" fmla="*/ 790676 h 1215166"/>
              <a:gd name="connsiteX165" fmla="*/ 223563 w 850723"/>
              <a:gd name="connsiteY165" fmla="*/ 807005 h 1215166"/>
              <a:gd name="connsiteX166" fmla="*/ 218120 w 850723"/>
              <a:gd name="connsiteY166" fmla="*/ 842384 h 1215166"/>
              <a:gd name="connsiteX167" fmla="*/ 215399 w 850723"/>
              <a:gd name="connsiteY167" fmla="*/ 853269 h 1215166"/>
              <a:gd name="connsiteX168" fmla="*/ 212678 w 850723"/>
              <a:gd name="connsiteY168" fmla="*/ 875041 h 1215166"/>
              <a:gd name="connsiteX169" fmla="*/ 207235 w 850723"/>
              <a:gd name="connsiteY169" fmla="*/ 894091 h 1215166"/>
              <a:gd name="connsiteX170" fmla="*/ 204513 w 850723"/>
              <a:gd name="connsiteY170" fmla="*/ 907698 h 1215166"/>
              <a:gd name="connsiteX171" fmla="*/ 201792 w 850723"/>
              <a:gd name="connsiteY171" fmla="*/ 932191 h 1215166"/>
              <a:gd name="connsiteX172" fmla="*/ 199070 w 850723"/>
              <a:gd name="connsiteY172" fmla="*/ 945798 h 1215166"/>
              <a:gd name="connsiteX173" fmla="*/ 196349 w 850723"/>
              <a:gd name="connsiteY173" fmla="*/ 962126 h 1215166"/>
              <a:gd name="connsiteX174" fmla="*/ 193628 w 850723"/>
              <a:gd name="connsiteY174" fmla="*/ 1002948 h 1215166"/>
              <a:gd name="connsiteX175" fmla="*/ 188185 w 850723"/>
              <a:gd name="connsiteY175" fmla="*/ 1043769 h 1215166"/>
              <a:gd name="connsiteX176" fmla="*/ 185463 w 850723"/>
              <a:gd name="connsiteY176" fmla="*/ 1081869 h 1215166"/>
              <a:gd name="connsiteX177" fmla="*/ 182742 w 850723"/>
              <a:gd name="connsiteY177" fmla="*/ 1163512 h 1215166"/>
              <a:gd name="connsiteX178" fmla="*/ 177299 w 850723"/>
              <a:gd name="connsiteY178" fmla="*/ 1185284 h 1215166"/>
              <a:gd name="connsiteX179" fmla="*/ 174578 w 850723"/>
              <a:gd name="connsiteY179" fmla="*/ 1196169 h 1215166"/>
              <a:gd name="connsiteX180" fmla="*/ 152806 w 850723"/>
              <a:gd name="connsiteY180" fmla="*/ 1198891 h 1215166"/>
              <a:gd name="connsiteX181" fmla="*/ 57556 w 850723"/>
              <a:gd name="connsiteY181" fmla="*/ 1198891 h 1215166"/>
              <a:gd name="connsiteX182" fmla="*/ 43949 w 850723"/>
              <a:gd name="connsiteY182" fmla="*/ 1201612 h 1215166"/>
              <a:gd name="connsiteX183" fmla="*/ 22178 w 850723"/>
              <a:gd name="connsiteY183" fmla="*/ 1204334 h 1215166"/>
              <a:gd name="connsiteX184" fmla="*/ 406 w 850723"/>
              <a:gd name="connsiteY184" fmla="*/ 1201612 h 1215166"/>
              <a:gd name="connsiteX185" fmla="*/ 8570 w 850723"/>
              <a:gd name="connsiteY185" fmla="*/ 1185284 h 1215166"/>
              <a:gd name="connsiteX0" fmla="*/ 8570 w 850723"/>
              <a:gd name="connsiteY0" fmla="*/ 1185284 h 1215166"/>
              <a:gd name="connsiteX1" fmla="*/ 14013 w 850723"/>
              <a:gd name="connsiteY1" fmla="*/ 1119969 h 1215166"/>
              <a:gd name="connsiteX2" fmla="*/ 16735 w 850723"/>
              <a:gd name="connsiteY2" fmla="*/ 1103641 h 1215166"/>
              <a:gd name="connsiteX3" fmla="*/ 19456 w 850723"/>
              <a:gd name="connsiteY3" fmla="*/ 1076426 h 1215166"/>
              <a:gd name="connsiteX4" fmla="*/ 24899 w 850723"/>
              <a:gd name="connsiteY4" fmla="*/ 1049212 h 1215166"/>
              <a:gd name="connsiteX5" fmla="*/ 27620 w 850723"/>
              <a:gd name="connsiteY5" fmla="*/ 1013834 h 1215166"/>
              <a:gd name="connsiteX6" fmla="*/ 30342 w 850723"/>
              <a:gd name="connsiteY6" fmla="*/ 992062 h 1215166"/>
              <a:gd name="connsiteX7" fmla="*/ 35785 w 850723"/>
              <a:gd name="connsiteY7" fmla="*/ 896812 h 1215166"/>
              <a:gd name="connsiteX8" fmla="*/ 38506 w 850723"/>
              <a:gd name="connsiteY8" fmla="*/ 883205 h 1215166"/>
              <a:gd name="connsiteX9" fmla="*/ 41228 w 850723"/>
              <a:gd name="connsiteY9" fmla="*/ 847826 h 1215166"/>
              <a:gd name="connsiteX10" fmla="*/ 43949 w 850723"/>
              <a:gd name="connsiteY10" fmla="*/ 836941 h 1215166"/>
              <a:gd name="connsiteX11" fmla="*/ 49392 w 850723"/>
              <a:gd name="connsiteY11" fmla="*/ 807005 h 1215166"/>
              <a:gd name="connsiteX12" fmla="*/ 54835 w 850723"/>
              <a:gd name="connsiteY12" fmla="*/ 785234 h 1215166"/>
              <a:gd name="connsiteX13" fmla="*/ 62999 w 850723"/>
              <a:gd name="connsiteY13" fmla="*/ 747134 h 1215166"/>
              <a:gd name="connsiteX14" fmla="*/ 65720 w 850723"/>
              <a:gd name="connsiteY14" fmla="*/ 736248 h 1215166"/>
              <a:gd name="connsiteX15" fmla="*/ 73885 w 850723"/>
              <a:gd name="connsiteY15" fmla="*/ 719919 h 1215166"/>
              <a:gd name="connsiteX16" fmla="*/ 79328 w 850723"/>
              <a:gd name="connsiteY16" fmla="*/ 692705 h 1215166"/>
              <a:gd name="connsiteX17" fmla="*/ 90213 w 850723"/>
              <a:gd name="connsiteY17" fmla="*/ 654605 h 1215166"/>
              <a:gd name="connsiteX18" fmla="*/ 95656 w 850723"/>
              <a:gd name="connsiteY18" fmla="*/ 627391 h 1215166"/>
              <a:gd name="connsiteX19" fmla="*/ 98378 w 850723"/>
              <a:gd name="connsiteY19" fmla="*/ 619226 h 1215166"/>
              <a:gd name="connsiteX20" fmla="*/ 106542 w 850723"/>
              <a:gd name="connsiteY20" fmla="*/ 602898 h 1215166"/>
              <a:gd name="connsiteX21" fmla="*/ 109263 w 850723"/>
              <a:gd name="connsiteY21" fmla="*/ 592012 h 1215166"/>
              <a:gd name="connsiteX22" fmla="*/ 114706 w 850723"/>
              <a:gd name="connsiteY22" fmla="*/ 575684 h 1215166"/>
              <a:gd name="connsiteX23" fmla="*/ 120149 w 850723"/>
              <a:gd name="connsiteY23" fmla="*/ 556634 h 1215166"/>
              <a:gd name="connsiteX24" fmla="*/ 125592 w 850723"/>
              <a:gd name="connsiteY24" fmla="*/ 548469 h 1215166"/>
              <a:gd name="connsiteX25" fmla="*/ 131035 w 850723"/>
              <a:gd name="connsiteY25" fmla="*/ 521255 h 1215166"/>
              <a:gd name="connsiteX26" fmla="*/ 136478 w 850723"/>
              <a:gd name="connsiteY26" fmla="*/ 504926 h 1215166"/>
              <a:gd name="connsiteX27" fmla="*/ 141920 w 850723"/>
              <a:gd name="connsiteY27" fmla="*/ 494041 h 1215166"/>
              <a:gd name="connsiteX28" fmla="*/ 147363 w 850723"/>
              <a:gd name="connsiteY28" fmla="*/ 477712 h 1215166"/>
              <a:gd name="connsiteX29" fmla="*/ 158249 w 850723"/>
              <a:gd name="connsiteY29" fmla="*/ 453219 h 1215166"/>
              <a:gd name="connsiteX30" fmla="*/ 171856 w 850723"/>
              <a:gd name="connsiteY30" fmla="*/ 428726 h 1215166"/>
              <a:gd name="connsiteX31" fmla="*/ 177299 w 850723"/>
              <a:gd name="connsiteY31" fmla="*/ 420562 h 1215166"/>
              <a:gd name="connsiteX32" fmla="*/ 182742 w 850723"/>
              <a:gd name="connsiteY32" fmla="*/ 404234 h 1215166"/>
              <a:gd name="connsiteX33" fmla="*/ 201792 w 850723"/>
              <a:gd name="connsiteY33" fmla="*/ 377019 h 1215166"/>
              <a:gd name="connsiteX34" fmla="*/ 207235 w 850723"/>
              <a:gd name="connsiteY34" fmla="*/ 366134 h 1215166"/>
              <a:gd name="connsiteX35" fmla="*/ 215399 w 850723"/>
              <a:gd name="connsiteY35" fmla="*/ 357969 h 1215166"/>
              <a:gd name="connsiteX36" fmla="*/ 220842 w 850723"/>
              <a:gd name="connsiteY36" fmla="*/ 349805 h 1215166"/>
              <a:gd name="connsiteX37" fmla="*/ 229006 w 850723"/>
              <a:gd name="connsiteY37" fmla="*/ 341641 h 1215166"/>
              <a:gd name="connsiteX38" fmla="*/ 239892 w 850723"/>
              <a:gd name="connsiteY38" fmla="*/ 325312 h 1215166"/>
              <a:gd name="connsiteX39" fmla="*/ 245335 w 850723"/>
              <a:gd name="connsiteY39" fmla="*/ 317148 h 1215166"/>
              <a:gd name="connsiteX40" fmla="*/ 253499 w 850723"/>
              <a:gd name="connsiteY40" fmla="*/ 308984 h 1215166"/>
              <a:gd name="connsiteX41" fmla="*/ 264385 w 850723"/>
              <a:gd name="connsiteY41" fmla="*/ 292655 h 1215166"/>
              <a:gd name="connsiteX42" fmla="*/ 269828 w 850723"/>
              <a:gd name="connsiteY42" fmla="*/ 284491 h 1215166"/>
              <a:gd name="connsiteX43" fmla="*/ 275270 w 850723"/>
              <a:gd name="connsiteY43" fmla="*/ 276326 h 1215166"/>
              <a:gd name="connsiteX44" fmla="*/ 283435 w 850723"/>
              <a:gd name="connsiteY44" fmla="*/ 265441 h 1215166"/>
              <a:gd name="connsiteX45" fmla="*/ 291599 w 850723"/>
              <a:gd name="connsiteY45" fmla="*/ 259998 h 1215166"/>
              <a:gd name="connsiteX46" fmla="*/ 313370 w 850723"/>
              <a:gd name="connsiteY46" fmla="*/ 235505 h 1215166"/>
              <a:gd name="connsiteX47" fmla="*/ 321535 w 850723"/>
              <a:gd name="connsiteY47" fmla="*/ 227341 h 1215166"/>
              <a:gd name="connsiteX48" fmla="*/ 329699 w 850723"/>
              <a:gd name="connsiteY48" fmla="*/ 221898 h 1215166"/>
              <a:gd name="connsiteX49" fmla="*/ 337863 w 850723"/>
              <a:gd name="connsiteY49" fmla="*/ 213734 h 1215166"/>
              <a:gd name="connsiteX50" fmla="*/ 346028 w 850723"/>
              <a:gd name="connsiteY50" fmla="*/ 208291 h 1215166"/>
              <a:gd name="connsiteX51" fmla="*/ 354192 w 850723"/>
              <a:gd name="connsiteY51" fmla="*/ 200126 h 1215166"/>
              <a:gd name="connsiteX52" fmla="*/ 362356 w 850723"/>
              <a:gd name="connsiteY52" fmla="*/ 197405 h 1215166"/>
              <a:gd name="connsiteX53" fmla="*/ 370520 w 850723"/>
              <a:gd name="connsiteY53" fmla="*/ 191962 h 1215166"/>
              <a:gd name="connsiteX54" fmla="*/ 378685 w 850723"/>
              <a:gd name="connsiteY54" fmla="*/ 183798 h 1215166"/>
              <a:gd name="connsiteX55" fmla="*/ 405899 w 850723"/>
              <a:gd name="connsiteY55" fmla="*/ 167469 h 1215166"/>
              <a:gd name="connsiteX56" fmla="*/ 414063 w 850723"/>
              <a:gd name="connsiteY56" fmla="*/ 159305 h 1215166"/>
              <a:gd name="connsiteX57" fmla="*/ 422228 w 850723"/>
              <a:gd name="connsiteY57" fmla="*/ 153862 h 1215166"/>
              <a:gd name="connsiteX58" fmla="*/ 433113 w 850723"/>
              <a:gd name="connsiteY58" fmla="*/ 145698 h 1215166"/>
              <a:gd name="connsiteX59" fmla="*/ 449442 w 850723"/>
              <a:gd name="connsiteY59" fmla="*/ 134812 h 1215166"/>
              <a:gd name="connsiteX60" fmla="*/ 457606 w 850723"/>
              <a:gd name="connsiteY60" fmla="*/ 129369 h 1215166"/>
              <a:gd name="connsiteX61" fmla="*/ 465770 w 850723"/>
              <a:gd name="connsiteY61" fmla="*/ 126648 h 1215166"/>
              <a:gd name="connsiteX62" fmla="*/ 484820 w 850723"/>
              <a:gd name="connsiteY62" fmla="*/ 113041 h 1215166"/>
              <a:gd name="connsiteX63" fmla="*/ 492985 w 850723"/>
              <a:gd name="connsiteY63" fmla="*/ 107598 h 1215166"/>
              <a:gd name="connsiteX64" fmla="*/ 512035 w 850723"/>
              <a:gd name="connsiteY64" fmla="*/ 99434 h 1215166"/>
              <a:gd name="connsiteX65" fmla="*/ 531085 w 850723"/>
              <a:gd name="connsiteY65" fmla="*/ 88548 h 1215166"/>
              <a:gd name="connsiteX66" fmla="*/ 547413 w 850723"/>
              <a:gd name="connsiteY66" fmla="*/ 83105 h 1215166"/>
              <a:gd name="connsiteX67" fmla="*/ 563742 w 850723"/>
              <a:gd name="connsiteY67" fmla="*/ 74941 h 1215166"/>
              <a:gd name="connsiteX68" fmla="*/ 571906 w 850723"/>
              <a:gd name="connsiteY68" fmla="*/ 69498 h 1215166"/>
              <a:gd name="connsiteX69" fmla="*/ 588235 w 850723"/>
              <a:gd name="connsiteY69" fmla="*/ 64055 h 1215166"/>
              <a:gd name="connsiteX70" fmla="*/ 607285 w 850723"/>
              <a:gd name="connsiteY70" fmla="*/ 53169 h 1215166"/>
              <a:gd name="connsiteX71" fmla="*/ 615449 w 850723"/>
              <a:gd name="connsiteY71" fmla="*/ 50448 h 1215166"/>
              <a:gd name="connsiteX72" fmla="*/ 631778 w 850723"/>
              <a:gd name="connsiteY72" fmla="*/ 42284 h 1215166"/>
              <a:gd name="connsiteX73" fmla="*/ 639942 w 850723"/>
              <a:gd name="connsiteY73" fmla="*/ 36841 h 1215166"/>
              <a:gd name="connsiteX74" fmla="*/ 650828 w 850723"/>
              <a:gd name="connsiteY74" fmla="*/ 34119 h 1215166"/>
              <a:gd name="connsiteX75" fmla="*/ 658992 w 850723"/>
              <a:gd name="connsiteY75" fmla="*/ 31398 h 1215166"/>
              <a:gd name="connsiteX76" fmla="*/ 678042 w 850723"/>
              <a:gd name="connsiteY76" fmla="*/ 23234 h 1215166"/>
              <a:gd name="connsiteX77" fmla="*/ 686206 w 850723"/>
              <a:gd name="connsiteY77" fmla="*/ 17791 h 1215166"/>
              <a:gd name="connsiteX78" fmla="*/ 697092 w 850723"/>
              <a:gd name="connsiteY78" fmla="*/ 15069 h 1215166"/>
              <a:gd name="connsiteX79" fmla="*/ 713420 w 850723"/>
              <a:gd name="connsiteY79" fmla="*/ 9626 h 1215166"/>
              <a:gd name="connsiteX80" fmla="*/ 721585 w 850723"/>
              <a:gd name="connsiteY80" fmla="*/ 6905 h 1215166"/>
              <a:gd name="connsiteX81" fmla="*/ 729749 w 850723"/>
              <a:gd name="connsiteY81" fmla="*/ 1462 h 1215166"/>
              <a:gd name="connsiteX82" fmla="*/ 727028 w 850723"/>
              <a:gd name="connsiteY82" fmla="*/ 9626 h 1215166"/>
              <a:gd name="connsiteX83" fmla="*/ 718863 w 850723"/>
              <a:gd name="connsiteY83" fmla="*/ 12348 h 1215166"/>
              <a:gd name="connsiteX84" fmla="*/ 707978 w 850723"/>
              <a:gd name="connsiteY84" fmla="*/ 20512 h 1215166"/>
              <a:gd name="connsiteX85" fmla="*/ 691649 w 850723"/>
              <a:gd name="connsiteY85" fmla="*/ 36841 h 1215166"/>
              <a:gd name="connsiteX86" fmla="*/ 707978 w 850723"/>
              <a:gd name="connsiteY86" fmla="*/ 31398 h 1215166"/>
              <a:gd name="connsiteX87" fmla="*/ 718863 w 850723"/>
              <a:gd name="connsiteY87" fmla="*/ 25955 h 1215166"/>
              <a:gd name="connsiteX88" fmla="*/ 735192 w 850723"/>
              <a:gd name="connsiteY88" fmla="*/ 20512 h 1215166"/>
              <a:gd name="connsiteX89" fmla="*/ 756963 w 850723"/>
              <a:gd name="connsiteY89" fmla="*/ 9626 h 1215166"/>
              <a:gd name="connsiteX90" fmla="*/ 751520 w 850723"/>
              <a:gd name="connsiteY90" fmla="*/ 17791 h 1215166"/>
              <a:gd name="connsiteX91" fmla="*/ 735192 w 850723"/>
              <a:gd name="connsiteY91" fmla="*/ 28676 h 1215166"/>
              <a:gd name="connsiteX92" fmla="*/ 724306 w 850723"/>
              <a:gd name="connsiteY92" fmla="*/ 36841 h 1215166"/>
              <a:gd name="connsiteX93" fmla="*/ 707978 w 850723"/>
              <a:gd name="connsiteY93" fmla="*/ 50448 h 1215166"/>
              <a:gd name="connsiteX94" fmla="*/ 702535 w 850723"/>
              <a:gd name="connsiteY94" fmla="*/ 58612 h 1215166"/>
              <a:gd name="connsiteX95" fmla="*/ 699813 w 850723"/>
              <a:gd name="connsiteY95" fmla="*/ 66776 h 1215166"/>
              <a:gd name="connsiteX96" fmla="*/ 713420 w 850723"/>
              <a:gd name="connsiteY96" fmla="*/ 61334 h 1215166"/>
              <a:gd name="connsiteX97" fmla="*/ 729749 w 850723"/>
              <a:gd name="connsiteY97" fmla="*/ 55891 h 1215166"/>
              <a:gd name="connsiteX98" fmla="*/ 751520 w 850723"/>
              <a:gd name="connsiteY98" fmla="*/ 50448 h 1215166"/>
              <a:gd name="connsiteX99" fmla="*/ 767849 w 850723"/>
              <a:gd name="connsiteY99" fmla="*/ 45005 h 1215166"/>
              <a:gd name="connsiteX100" fmla="*/ 776013 w 850723"/>
              <a:gd name="connsiteY100" fmla="*/ 42284 h 1215166"/>
              <a:gd name="connsiteX101" fmla="*/ 762406 w 850723"/>
              <a:gd name="connsiteY101" fmla="*/ 53169 h 1215166"/>
              <a:gd name="connsiteX102" fmla="*/ 737913 w 850723"/>
              <a:gd name="connsiteY102" fmla="*/ 66776 h 1215166"/>
              <a:gd name="connsiteX103" fmla="*/ 710699 w 850723"/>
              <a:gd name="connsiteY103" fmla="*/ 83105 h 1215166"/>
              <a:gd name="connsiteX104" fmla="*/ 702535 w 850723"/>
              <a:gd name="connsiteY104" fmla="*/ 88548 h 1215166"/>
              <a:gd name="connsiteX105" fmla="*/ 724306 w 850723"/>
              <a:gd name="connsiteY105" fmla="*/ 83105 h 1215166"/>
              <a:gd name="connsiteX106" fmla="*/ 735192 w 850723"/>
              <a:gd name="connsiteY106" fmla="*/ 80384 h 1215166"/>
              <a:gd name="connsiteX107" fmla="*/ 751520 w 850723"/>
              <a:gd name="connsiteY107" fmla="*/ 74941 h 1215166"/>
              <a:gd name="connsiteX108" fmla="*/ 759685 w 850723"/>
              <a:gd name="connsiteY108" fmla="*/ 72219 h 1215166"/>
              <a:gd name="connsiteX109" fmla="*/ 770570 w 850723"/>
              <a:gd name="connsiteY109" fmla="*/ 69498 h 1215166"/>
              <a:gd name="connsiteX110" fmla="*/ 778735 w 850723"/>
              <a:gd name="connsiteY110" fmla="*/ 66776 h 1215166"/>
              <a:gd name="connsiteX111" fmla="*/ 800506 w 850723"/>
              <a:gd name="connsiteY111" fmla="*/ 61334 h 1215166"/>
              <a:gd name="connsiteX112" fmla="*/ 792342 w 850723"/>
              <a:gd name="connsiteY112" fmla="*/ 64055 h 1215166"/>
              <a:gd name="connsiteX113" fmla="*/ 786899 w 850723"/>
              <a:gd name="connsiteY113" fmla="*/ 72219 h 1215166"/>
              <a:gd name="connsiteX114" fmla="*/ 754242 w 850723"/>
              <a:gd name="connsiteY114" fmla="*/ 93991 h 1215166"/>
              <a:gd name="connsiteX115" fmla="*/ 746078 w 850723"/>
              <a:gd name="connsiteY115" fmla="*/ 96712 h 1215166"/>
              <a:gd name="connsiteX116" fmla="*/ 729749 w 850723"/>
              <a:gd name="connsiteY116" fmla="*/ 113041 h 1215166"/>
              <a:gd name="connsiteX117" fmla="*/ 721585 w 850723"/>
              <a:gd name="connsiteY117" fmla="*/ 118484 h 1215166"/>
              <a:gd name="connsiteX118" fmla="*/ 732470 w 850723"/>
              <a:gd name="connsiteY118" fmla="*/ 115762 h 1215166"/>
              <a:gd name="connsiteX119" fmla="*/ 751520 w 850723"/>
              <a:gd name="connsiteY119" fmla="*/ 107598 h 1215166"/>
              <a:gd name="connsiteX120" fmla="*/ 759685 w 850723"/>
              <a:gd name="connsiteY120" fmla="*/ 102155 h 1215166"/>
              <a:gd name="connsiteX121" fmla="*/ 773292 w 850723"/>
              <a:gd name="connsiteY121" fmla="*/ 99434 h 1215166"/>
              <a:gd name="connsiteX122" fmla="*/ 781456 w 850723"/>
              <a:gd name="connsiteY122" fmla="*/ 96712 h 1215166"/>
              <a:gd name="connsiteX123" fmla="*/ 800506 w 850723"/>
              <a:gd name="connsiteY123" fmla="*/ 91269 h 1215166"/>
              <a:gd name="connsiteX124" fmla="*/ 846770 w 850723"/>
              <a:gd name="connsiteY124" fmla="*/ 93991 h 1215166"/>
              <a:gd name="connsiteX125" fmla="*/ 835885 w 850723"/>
              <a:gd name="connsiteY125" fmla="*/ 99434 h 1215166"/>
              <a:gd name="connsiteX126" fmla="*/ 827720 w 850723"/>
              <a:gd name="connsiteY126" fmla="*/ 107598 h 1215166"/>
              <a:gd name="connsiteX127" fmla="*/ 811392 w 850723"/>
              <a:gd name="connsiteY127" fmla="*/ 118484 h 1215166"/>
              <a:gd name="connsiteX128" fmla="*/ 792342 w 850723"/>
              <a:gd name="connsiteY128" fmla="*/ 129369 h 1215166"/>
              <a:gd name="connsiteX129" fmla="*/ 781456 w 850723"/>
              <a:gd name="connsiteY129" fmla="*/ 132091 h 1215166"/>
              <a:gd name="connsiteX130" fmla="*/ 770570 w 850723"/>
              <a:gd name="connsiteY130" fmla="*/ 137534 h 1215166"/>
              <a:gd name="connsiteX131" fmla="*/ 762406 w 850723"/>
              <a:gd name="connsiteY131" fmla="*/ 140255 h 1215166"/>
              <a:gd name="connsiteX132" fmla="*/ 740635 w 850723"/>
              <a:gd name="connsiteY132" fmla="*/ 148419 h 1215166"/>
              <a:gd name="connsiteX133" fmla="*/ 716142 w 850723"/>
              <a:gd name="connsiteY133" fmla="*/ 162026 h 1215166"/>
              <a:gd name="connsiteX134" fmla="*/ 699813 w 850723"/>
              <a:gd name="connsiteY134" fmla="*/ 170191 h 1215166"/>
              <a:gd name="connsiteX135" fmla="*/ 680763 w 850723"/>
              <a:gd name="connsiteY135" fmla="*/ 178355 h 1215166"/>
              <a:gd name="connsiteX136" fmla="*/ 672599 w 850723"/>
              <a:gd name="connsiteY136" fmla="*/ 183798 h 1215166"/>
              <a:gd name="connsiteX137" fmla="*/ 664435 w 850723"/>
              <a:gd name="connsiteY137" fmla="*/ 186519 h 1215166"/>
              <a:gd name="connsiteX138" fmla="*/ 653549 w 850723"/>
              <a:gd name="connsiteY138" fmla="*/ 191962 h 1215166"/>
              <a:gd name="connsiteX139" fmla="*/ 637220 w 850723"/>
              <a:gd name="connsiteY139" fmla="*/ 200126 h 1215166"/>
              <a:gd name="connsiteX140" fmla="*/ 629056 w 850723"/>
              <a:gd name="connsiteY140" fmla="*/ 205569 h 1215166"/>
              <a:gd name="connsiteX141" fmla="*/ 620892 w 850723"/>
              <a:gd name="connsiteY141" fmla="*/ 213734 h 1215166"/>
              <a:gd name="connsiteX142" fmla="*/ 612728 w 850723"/>
              <a:gd name="connsiteY142" fmla="*/ 216455 h 1215166"/>
              <a:gd name="connsiteX143" fmla="*/ 604563 w 850723"/>
              <a:gd name="connsiteY143" fmla="*/ 224619 h 1215166"/>
              <a:gd name="connsiteX144" fmla="*/ 585513 w 850723"/>
              <a:gd name="connsiteY144" fmla="*/ 235505 h 1215166"/>
              <a:gd name="connsiteX145" fmla="*/ 566463 w 850723"/>
              <a:gd name="connsiteY145" fmla="*/ 249112 h 1215166"/>
              <a:gd name="connsiteX146" fmla="*/ 561020 w 850723"/>
              <a:gd name="connsiteY146" fmla="*/ 257276 h 1215166"/>
              <a:gd name="connsiteX147" fmla="*/ 541970 w 850723"/>
              <a:gd name="connsiteY147" fmla="*/ 268162 h 1215166"/>
              <a:gd name="connsiteX148" fmla="*/ 501149 w 850723"/>
              <a:gd name="connsiteY148" fmla="*/ 306262 h 1215166"/>
              <a:gd name="connsiteX149" fmla="*/ 484820 w 850723"/>
              <a:gd name="connsiteY149" fmla="*/ 322591 h 1215166"/>
              <a:gd name="connsiteX150" fmla="*/ 446720 w 850723"/>
              <a:gd name="connsiteY150" fmla="*/ 366134 h 1215166"/>
              <a:gd name="connsiteX151" fmla="*/ 430392 w 850723"/>
              <a:gd name="connsiteY151" fmla="*/ 390626 h 1215166"/>
              <a:gd name="connsiteX152" fmla="*/ 405899 w 850723"/>
              <a:gd name="connsiteY152" fmla="*/ 426005 h 1215166"/>
              <a:gd name="connsiteX153" fmla="*/ 370520 w 850723"/>
              <a:gd name="connsiteY153" fmla="*/ 477712 h 1215166"/>
              <a:gd name="connsiteX154" fmla="*/ 354192 w 850723"/>
              <a:gd name="connsiteY154" fmla="*/ 510369 h 1215166"/>
              <a:gd name="connsiteX155" fmla="*/ 343306 w 850723"/>
              <a:gd name="connsiteY155" fmla="*/ 529419 h 1215166"/>
              <a:gd name="connsiteX156" fmla="*/ 305206 w 850723"/>
              <a:gd name="connsiteY156" fmla="*/ 605619 h 1215166"/>
              <a:gd name="connsiteX157" fmla="*/ 297042 w 850723"/>
              <a:gd name="connsiteY157" fmla="*/ 624669 h 1215166"/>
              <a:gd name="connsiteX158" fmla="*/ 269828 w 850723"/>
              <a:gd name="connsiteY158" fmla="*/ 687262 h 1215166"/>
              <a:gd name="connsiteX159" fmla="*/ 256220 w 850723"/>
              <a:gd name="connsiteY159" fmla="*/ 719919 h 1215166"/>
              <a:gd name="connsiteX160" fmla="*/ 245335 w 850723"/>
              <a:gd name="connsiteY160" fmla="*/ 741691 h 1215166"/>
              <a:gd name="connsiteX161" fmla="*/ 234449 w 850723"/>
              <a:gd name="connsiteY161" fmla="*/ 768905 h 1215166"/>
              <a:gd name="connsiteX162" fmla="*/ 231728 w 850723"/>
              <a:gd name="connsiteY162" fmla="*/ 779791 h 1215166"/>
              <a:gd name="connsiteX163" fmla="*/ 226285 w 850723"/>
              <a:gd name="connsiteY163" fmla="*/ 790676 h 1215166"/>
              <a:gd name="connsiteX164" fmla="*/ 223563 w 850723"/>
              <a:gd name="connsiteY164" fmla="*/ 807005 h 1215166"/>
              <a:gd name="connsiteX165" fmla="*/ 218120 w 850723"/>
              <a:gd name="connsiteY165" fmla="*/ 842384 h 1215166"/>
              <a:gd name="connsiteX166" fmla="*/ 215399 w 850723"/>
              <a:gd name="connsiteY166" fmla="*/ 853269 h 1215166"/>
              <a:gd name="connsiteX167" fmla="*/ 212678 w 850723"/>
              <a:gd name="connsiteY167" fmla="*/ 875041 h 1215166"/>
              <a:gd name="connsiteX168" fmla="*/ 207235 w 850723"/>
              <a:gd name="connsiteY168" fmla="*/ 894091 h 1215166"/>
              <a:gd name="connsiteX169" fmla="*/ 204513 w 850723"/>
              <a:gd name="connsiteY169" fmla="*/ 907698 h 1215166"/>
              <a:gd name="connsiteX170" fmla="*/ 201792 w 850723"/>
              <a:gd name="connsiteY170" fmla="*/ 932191 h 1215166"/>
              <a:gd name="connsiteX171" fmla="*/ 199070 w 850723"/>
              <a:gd name="connsiteY171" fmla="*/ 945798 h 1215166"/>
              <a:gd name="connsiteX172" fmla="*/ 196349 w 850723"/>
              <a:gd name="connsiteY172" fmla="*/ 962126 h 1215166"/>
              <a:gd name="connsiteX173" fmla="*/ 193628 w 850723"/>
              <a:gd name="connsiteY173" fmla="*/ 1002948 h 1215166"/>
              <a:gd name="connsiteX174" fmla="*/ 188185 w 850723"/>
              <a:gd name="connsiteY174" fmla="*/ 1043769 h 1215166"/>
              <a:gd name="connsiteX175" fmla="*/ 185463 w 850723"/>
              <a:gd name="connsiteY175" fmla="*/ 1081869 h 1215166"/>
              <a:gd name="connsiteX176" fmla="*/ 182742 w 850723"/>
              <a:gd name="connsiteY176" fmla="*/ 1163512 h 1215166"/>
              <a:gd name="connsiteX177" fmla="*/ 177299 w 850723"/>
              <a:gd name="connsiteY177" fmla="*/ 1185284 h 1215166"/>
              <a:gd name="connsiteX178" fmla="*/ 174578 w 850723"/>
              <a:gd name="connsiteY178" fmla="*/ 1196169 h 1215166"/>
              <a:gd name="connsiteX179" fmla="*/ 152806 w 850723"/>
              <a:gd name="connsiteY179" fmla="*/ 1198891 h 1215166"/>
              <a:gd name="connsiteX180" fmla="*/ 57556 w 850723"/>
              <a:gd name="connsiteY180" fmla="*/ 1198891 h 1215166"/>
              <a:gd name="connsiteX181" fmla="*/ 43949 w 850723"/>
              <a:gd name="connsiteY181" fmla="*/ 1201612 h 1215166"/>
              <a:gd name="connsiteX182" fmla="*/ 22178 w 850723"/>
              <a:gd name="connsiteY182" fmla="*/ 1204334 h 1215166"/>
              <a:gd name="connsiteX183" fmla="*/ 406 w 850723"/>
              <a:gd name="connsiteY183" fmla="*/ 1201612 h 1215166"/>
              <a:gd name="connsiteX184" fmla="*/ 8570 w 850723"/>
              <a:gd name="connsiteY184" fmla="*/ 1185284 h 1215166"/>
              <a:gd name="connsiteX0" fmla="*/ 8570 w 850723"/>
              <a:gd name="connsiteY0" fmla="*/ 1185284 h 1215166"/>
              <a:gd name="connsiteX1" fmla="*/ 14013 w 850723"/>
              <a:gd name="connsiteY1" fmla="*/ 1119969 h 1215166"/>
              <a:gd name="connsiteX2" fmla="*/ 16735 w 850723"/>
              <a:gd name="connsiteY2" fmla="*/ 1103641 h 1215166"/>
              <a:gd name="connsiteX3" fmla="*/ 19456 w 850723"/>
              <a:gd name="connsiteY3" fmla="*/ 1076426 h 1215166"/>
              <a:gd name="connsiteX4" fmla="*/ 24899 w 850723"/>
              <a:gd name="connsiteY4" fmla="*/ 1049212 h 1215166"/>
              <a:gd name="connsiteX5" fmla="*/ 27620 w 850723"/>
              <a:gd name="connsiteY5" fmla="*/ 1013834 h 1215166"/>
              <a:gd name="connsiteX6" fmla="*/ 30342 w 850723"/>
              <a:gd name="connsiteY6" fmla="*/ 992062 h 1215166"/>
              <a:gd name="connsiteX7" fmla="*/ 35785 w 850723"/>
              <a:gd name="connsiteY7" fmla="*/ 896812 h 1215166"/>
              <a:gd name="connsiteX8" fmla="*/ 38506 w 850723"/>
              <a:gd name="connsiteY8" fmla="*/ 883205 h 1215166"/>
              <a:gd name="connsiteX9" fmla="*/ 41228 w 850723"/>
              <a:gd name="connsiteY9" fmla="*/ 847826 h 1215166"/>
              <a:gd name="connsiteX10" fmla="*/ 43949 w 850723"/>
              <a:gd name="connsiteY10" fmla="*/ 836941 h 1215166"/>
              <a:gd name="connsiteX11" fmla="*/ 49392 w 850723"/>
              <a:gd name="connsiteY11" fmla="*/ 807005 h 1215166"/>
              <a:gd name="connsiteX12" fmla="*/ 54835 w 850723"/>
              <a:gd name="connsiteY12" fmla="*/ 785234 h 1215166"/>
              <a:gd name="connsiteX13" fmla="*/ 62999 w 850723"/>
              <a:gd name="connsiteY13" fmla="*/ 747134 h 1215166"/>
              <a:gd name="connsiteX14" fmla="*/ 65720 w 850723"/>
              <a:gd name="connsiteY14" fmla="*/ 736248 h 1215166"/>
              <a:gd name="connsiteX15" fmla="*/ 73885 w 850723"/>
              <a:gd name="connsiteY15" fmla="*/ 719919 h 1215166"/>
              <a:gd name="connsiteX16" fmla="*/ 79328 w 850723"/>
              <a:gd name="connsiteY16" fmla="*/ 692705 h 1215166"/>
              <a:gd name="connsiteX17" fmla="*/ 90213 w 850723"/>
              <a:gd name="connsiteY17" fmla="*/ 654605 h 1215166"/>
              <a:gd name="connsiteX18" fmla="*/ 95656 w 850723"/>
              <a:gd name="connsiteY18" fmla="*/ 627391 h 1215166"/>
              <a:gd name="connsiteX19" fmla="*/ 98378 w 850723"/>
              <a:gd name="connsiteY19" fmla="*/ 619226 h 1215166"/>
              <a:gd name="connsiteX20" fmla="*/ 106542 w 850723"/>
              <a:gd name="connsiteY20" fmla="*/ 602898 h 1215166"/>
              <a:gd name="connsiteX21" fmla="*/ 109263 w 850723"/>
              <a:gd name="connsiteY21" fmla="*/ 592012 h 1215166"/>
              <a:gd name="connsiteX22" fmla="*/ 114706 w 850723"/>
              <a:gd name="connsiteY22" fmla="*/ 575684 h 1215166"/>
              <a:gd name="connsiteX23" fmla="*/ 120149 w 850723"/>
              <a:gd name="connsiteY23" fmla="*/ 556634 h 1215166"/>
              <a:gd name="connsiteX24" fmla="*/ 125592 w 850723"/>
              <a:gd name="connsiteY24" fmla="*/ 548469 h 1215166"/>
              <a:gd name="connsiteX25" fmla="*/ 131035 w 850723"/>
              <a:gd name="connsiteY25" fmla="*/ 521255 h 1215166"/>
              <a:gd name="connsiteX26" fmla="*/ 136478 w 850723"/>
              <a:gd name="connsiteY26" fmla="*/ 504926 h 1215166"/>
              <a:gd name="connsiteX27" fmla="*/ 141920 w 850723"/>
              <a:gd name="connsiteY27" fmla="*/ 494041 h 1215166"/>
              <a:gd name="connsiteX28" fmla="*/ 147363 w 850723"/>
              <a:gd name="connsiteY28" fmla="*/ 477712 h 1215166"/>
              <a:gd name="connsiteX29" fmla="*/ 158249 w 850723"/>
              <a:gd name="connsiteY29" fmla="*/ 453219 h 1215166"/>
              <a:gd name="connsiteX30" fmla="*/ 171856 w 850723"/>
              <a:gd name="connsiteY30" fmla="*/ 428726 h 1215166"/>
              <a:gd name="connsiteX31" fmla="*/ 177299 w 850723"/>
              <a:gd name="connsiteY31" fmla="*/ 420562 h 1215166"/>
              <a:gd name="connsiteX32" fmla="*/ 182742 w 850723"/>
              <a:gd name="connsiteY32" fmla="*/ 404234 h 1215166"/>
              <a:gd name="connsiteX33" fmla="*/ 201792 w 850723"/>
              <a:gd name="connsiteY33" fmla="*/ 377019 h 1215166"/>
              <a:gd name="connsiteX34" fmla="*/ 207235 w 850723"/>
              <a:gd name="connsiteY34" fmla="*/ 366134 h 1215166"/>
              <a:gd name="connsiteX35" fmla="*/ 215399 w 850723"/>
              <a:gd name="connsiteY35" fmla="*/ 357969 h 1215166"/>
              <a:gd name="connsiteX36" fmla="*/ 220842 w 850723"/>
              <a:gd name="connsiteY36" fmla="*/ 349805 h 1215166"/>
              <a:gd name="connsiteX37" fmla="*/ 229006 w 850723"/>
              <a:gd name="connsiteY37" fmla="*/ 341641 h 1215166"/>
              <a:gd name="connsiteX38" fmla="*/ 239892 w 850723"/>
              <a:gd name="connsiteY38" fmla="*/ 325312 h 1215166"/>
              <a:gd name="connsiteX39" fmla="*/ 245335 w 850723"/>
              <a:gd name="connsiteY39" fmla="*/ 317148 h 1215166"/>
              <a:gd name="connsiteX40" fmla="*/ 253499 w 850723"/>
              <a:gd name="connsiteY40" fmla="*/ 308984 h 1215166"/>
              <a:gd name="connsiteX41" fmla="*/ 264385 w 850723"/>
              <a:gd name="connsiteY41" fmla="*/ 292655 h 1215166"/>
              <a:gd name="connsiteX42" fmla="*/ 269828 w 850723"/>
              <a:gd name="connsiteY42" fmla="*/ 284491 h 1215166"/>
              <a:gd name="connsiteX43" fmla="*/ 275270 w 850723"/>
              <a:gd name="connsiteY43" fmla="*/ 276326 h 1215166"/>
              <a:gd name="connsiteX44" fmla="*/ 283435 w 850723"/>
              <a:gd name="connsiteY44" fmla="*/ 265441 h 1215166"/>
              <a:gd name="connsiteX45" fmla="*/ 291599 w 850723"/>
              <a:gd name="connsiteY45" fmla="*/ 259998 h 1215166"/>
              <a:gd name="connsiteX46" fmla="*/ 313370 w 850723"/>
              <a:gd name="connsiteY46" fmla="*/ 235505 h 1215166"/>
              <a:gd name="connsiteX47" fmla="*/ 321535 w 850723"/>
              <a:gd name="connsiteY47" fmla="*/ 227341 h 1215166"/>
              <a:gd name="connsiteX48" fmla="*/ 329699 w 850723"/>
              <a:gd name="connsiteY48" fmla="*/ 221898 h 1215166"/>
              <a:gd name="connsiteX49" fmla="*/ 337863 w 850723"/>
              <a:gd name="connsiteY49" fmla="*/ 213734 h 1215166"/>
              <a:gd name="connsiteX50" fmla="*/ 346028 w 850723"/>
              <a:gd name="connsiteY50" fmla="*/ 208291 h 1215166"/>
              <a:gd name="connsiteX51" fmla="*/ 354192 w 850723"/>
              <a:gd name="connsiteY51" fmla="*/ 200126 h 1215166"/>
              <a:gd name="connsiteX52" fmla="*/ 362356 w 850723"/>
              <a:gd name="connsiteY52" fmla="*/ 197405 h 1215166"/>
              <a:gd name="connsiteX53" fmla="*/ 370520 w 850723"/>
              <a:gd name="connsiteY53" fmla="*/ 191962 h 1215166"/>
              <a:gd name="connsiteX54" fmla="*/ 378685 w 850723"/>
              <a:gd name="connsiteY54" fmla="*/ 183798 h 1215166"/>
              <a:gd name="connsiteX55" fmla="*/ 405899 w 850723"/>
              <a:gd name="connsiteY55" fmla="*/ 167469 h 1215166"/>
              <a:gd name="connsiteX56" fmla="*/ 414063 w 850723"/>
              <a:gd name="connsiteY56" fmla="*/ 159305 h 1215166"/>
              <a:gd name="connsiteX57" fmla="*/ 422228 w 850723"/>
              <a:gd name="connsiteY57" fmla="*/ 153862 h 1215166"/>
              <a:gd name="connsiteX58" fmla="*/ 433113 w 850723"/>
              <a:gd name="connsiteY58" fmla="*/ 145698 h 1215166"/>
              <a:gd name="connsiteX59" fmla="*/ 449442 w 850723"/>
              <a:gd name="connsiteY59" fmla="*/ 134812 h 1215166"/>
              <a:gd name="connsiteX60" fmla="*/ 457606 w 850723"/>
              <a:gd name="connsiteY60" fmla="*/ 129369 h 1215166"/>
              <a:gd name="connsiteX61" fmla="*/ 465770 w 850723"/>
              <a:gd name="connsiteY61" fmla="*/ 126648 h 1215166"/>
              <a:gd name="connsiteX62" fmla="*/ 484820 w 850723"/>
              <a:gd name="connsiteY62" fmla="*/ 113041 h 1215166"/>
              <a:gd name="connsiteX63" fmla="*/ 492985 w 850723"/>
              <a:gd name="connsiteY63" fmla="*/ 107598 h 1215166"/>
              <a:gd name="connsiteX64" fmla="*/ 512035 w 850723"/>
              <a:gd name="connsiteY64" fmla="*/ 99434 h 1215166"/>
              <a:gd name="connsiteX65" fmla="*/ 531085 w 850723"/>
              <a:gd name="connsiteY65" fmla="*/ 88548 h 1215166"/>
              <a:gd name="connsiteX66" fmla="*/ 547413 w 850723"/>
              <a:gd name="connsiteY66" fmla="*/ 83105 h 1215166"/>
              <a:gd name="connsiteX67" fmla="*/ 563742 w 850723"/>
              <a:gd name="connsiteY67" fmla="*/ 74941 h 1215166"/>
              <a:gd name="connsiteX68" fmla="*/ 571906 w 850723"/>
              <a:gd name="connsiteY68" fmla="*/ 69498 h 1215166"/>
              <a:gd name="connsiteX69" fmla="*/ 588235 w 850723"/>
              <a:gd name="connsiteY69" fmla="*/ 64055 h 1215166"/>
              <a:gd name="connsiteX70" fmla="*/ 607285 w 850723"/>
              <a:gd name="connsiteY70" fmla="*/ 53169 h 1215166"/>
              <a:gd name="connsiteX71" fmla="*/ 615449 w 850723"/>
              <a:gd name="connsiteY71" fmla="*/ 50448 h 1215166"/>
              <a:gd name="connsiteX72" fmla="*/ 631778 w 850723"/>
              <a:gd name="connsiteY72" fmla="*/ 42284 h 1215166"/>
              <a:gd name="connsiteX73" fmla="*/ 639942 w 850723"/>
              <a:gd name="connsiteY73" fmla="*/ 36841 h 1215166"/>
              <a:gd name="connsiteX74" fmla="*/ 650828 w 850723"/>
              <a:gd name="connsiteY74" fmla="*/ 34119 h 1215166"/>
              <a:gd name="connsiteX75" fmla="*/ 658992 w 850723"/>
              <a:gd name="connsiteY75" fmla="*/ 31398 h 1215166"/>
              <a:gd name="connsiteX76" fmla="*/ 678042 w 850723"/>
              <a:gd name="connsiteY76" fmla="*/ 23234 h 1215166"/>
              <a:gd name="connsiteX77" fmla="*/ 686206 w 850723"/>
              <a:gd name="connsiteY77" fmla="*/ 17791 h 1215166"/>
              <a:gd name="connsiteX78" fmla="*/ 697092 w 850723"/>
              <a:gd name="connsiteY78" fmla="*/ 15069 h 1215166"/>
              <a:gd name="connsiteX79" fmla="*/ 713420 w 850723"/>
              <a:gd name="connsiteY79" fmla="*/ 9626 h 1215166"/>
              <a:gd name="connsiteX80" fmla="*/ 721585 w 850723"/>
              <a:gd name="connsiteY80" fmla="*/ 6905 h 1215166"/>
              <a:gd name="connsiteX81" fmla="*/ 729749 w 850723"/>
              <a:gd name="connsiteY81" fmla="*/ 1462 h 1215166"/>
              <a:gd name="connsiteX82" fmla="*/ 727028 w 850723"/>
              <a:gd name="connsiteY82" fmla="*/ 9626 h 1215166"/>
              <a:gd name="connsiteX83" fmla="*/ 718863 w 850723"/>
              <a:gd name="connsiteY83" fmla="*/ 12348 h 1215166"/>
              <a:gd name="connsiteX84" fmla="*/ 707978 w 850723"/>
              <a:gd name="connsiteY84" fmla="*/ 20512 h 1215166"/>
              <a:gd name="connsiteX85" fmla="*/ 691649 w 850723"/>
              <a:gd name="connsiteY85" fmla="*/ 36841 h 1215166"/>
              <a:gd name="connsiteX86" fmla="*/ 707978 w 850723"/>
              <a:gd name="connsiteY86" fmla="*/ 31398 h 1215166"/>
              <a:gd name="connsiteX87" fmla="*/ 718863 w 850723"/>
              <a:gd name="connsiteY87" fmla="*/ 25955 h 1215166"/>
              <a:gd name="connsiteX88" fmla="*/ 735192 w 850723"/>
              <a:gd name="connsiteY88" fmla="*/ 20512 h 1215166"/>
              <a:gd name="connsiteX89" fmla="*/ 756963 w 850723"/>
              <a:gd name="connsiteY89" fmla="*/ 9626 h 1215166"/>
              <a:gd name="connsiteX90" fmla="*/ 751520 w 850723"/>
              <a:gd name="connsiteY90" fmla="*/ 17791 h 1215166"/>
              <a:gd name="connsiteX91" fmla="*/ 735192 w 850723"/>
              <a:gd name="connsiteY91" fmla="*/ 28676 h 1215166"/>
              <a:gd name="connsiteX92" fmla="*/ 724306 w 850723"/>
              <a:gd name="connsiteY92" fmla="*/ 36841 h 1215166"/>
              <a:gd name="connsiteX93" fmla="*/ 707978 w 850723"/>
              <a:gd name="connsiteY93" fmla="*/ 50448 h 1215166"/>
              <a:gd name="connsiteX94" fmla="*/ 702535 w 850723"/>
              <a:gd name="connsiteY94" fmla="*/ 58612 h 1215166"/>
              <a:gd name="connsiteX95" fmla="*/ 699813 w 850723"/>
              <a:gd name="connsiteY95" fmla="*/ 66776 h 1215166"/>
              <a:gd name="connsiteX96" fmla="*/ 713420 w 850723"/>
              <a:gd name="connsiteY96" fmla="*/ 61334 h 1215166"/>
              <a:gd name="connsiteX97" fmla="*/ 729749 w 850723"/>
              <a:gd name="connsiteY97" fmla="*/ 55891 h 1215166"/>
              <a:gd name="connsiteX98" fmla="*/ 751520 w 850723"/>
              <a:gd name="connsiteY98" fmla="*/ 50448 h 1215166"/>
              <a:gd name="connsiteX99" fmla="*/ 767849 w 850723"/>
              <a:gd name="connsiteY99" fmla="*/ 45005 h 1215166"/>
              <a:gd name="connsiteX100" fmla="*/ 776013 w 850723"/>
              <a:gd name="connsiteY100" fmla="*/ 42284 h 1215166"/>
              <a:gd name="connsiteX101" fmla="*/ 762406 w 850723"/>
              <a:gd name="connsiteY101" fmla="*/ 53169 h 1215166"/>
              <a:gd name="connsiteX102" fmla="*/ 737913 w 850723"/>
              <a:gd name="connsiteY102" fmla="*/ 66776 h 1215166"/>
              <a:gd name="connsiteX103" fmla="*/ 710699 w 850723"/>
              <a:gd name="connsiteY103" fmla="*/ 83105 h 1215166"/>
              <a:gd name="connsiteX104" fmla="*/ 702535 w 850723"/>
              <a:gd name="connsiteY104" fmla="*/ 88548 h 1215166"/>
              <a:gd name="connsiteX105" fmla="*/ 724306 w 850723"/>
              <a:gd name="connsiteY105" fmla="*/ 83105 h 1215166"/>
              <a:gd name="connsiteX106" fmla="*/ 735192 w 850723"/>
              <a:gd name="connsiteY106" fmla="*/ 80384 h 1215166"/>
              <a:gd name="connsiteX107" fmla="*/ 751520 w 850723"/>
              <a:gd name="connsiteY107" fmla="*/ 74941 h 1215166"/>
              <a:gd name="connsiteX108" fmla="*/ 759685 w 850723"/>
              <a:gd name="connsiteY108" fmla="*/ 72219 h 1215166"/>
              <a:gd name="connsiteX109" fmla="*/ 770570 w 850723"/>
              <a:gd name="connsiteY109" fmla="*/ 69498 h 1215166"/>
              <a:gd name="connsiteX110" fmla="*/ 778735 w 850723"/>
              <a:gd name="connsiteY110" fmla="*/ 66776 h 1215166"/>
              <a:gd name="connsiteX111" fmla="*/ 800506 w 850723"/>
              <a:gd name="connsiteY111" fmla="*/ 61334 h 1215166"/>
              <a:gd name="connsiteX112" fmla="*/ 792342 w 850723"/>
              <a:gd name="connsiteY112" fmla="*/ 64055 h 1215166"/>
              <a:gd name="connsiteX113" fmla="*/ 786899 w 850723"/>
              <a:gd name="connsiteY113" fmla="*/ 72219 h 1215166"/>
              <a:gd name="connsiteX114" fmla="*/ 754242 w 850723"/>
              <a:gd name="connsiteY114" fmla="*/ 93991 h 1215166"/>
              <a:gd name="connsiteX115" fmla="*/ 746078 w 850723"/>
              <a:gd name="connsiteY115" fmla="*/ 96712 h 1215166"/>
              <a:gd name="connsiteX116" fmla="*/ 729749 w 850723"/>
              <a:gd name="connsiteY116" fmla="*/ 113041 h 1215166"/>
              <a:gd name="connsiteX117" fmla="*/ 721585 w 850723"/>
              <a:gd name="connsiteY117" fmla="*/ 118484 h 1215166"/>
              <a:gd name="connsiteX118" fmla="*/ 732470 w 850723"/>
              <a:gd name="connsiteY118" fmla="*/ 115762 h 1215166"/>
              <a:gd name="connsiteX119" fmla="*/ 751520 w 850723"/>
              <a:gd name="connsiteY119" fmla="*/ 107598 h 1215166"/>
              <a:gd name="connsiteX120" fmla="*/ 759685 w 850723"/>
              <a:gd name="connsiteY120" fmla="*/ 102155 h 1215166"/>
              <a:gd name="connsiteX121" fmla="*/ 773292 w 850723"/>
              <a:gd name="connsiteY121" fmla="*/ 99434 h 1215166"/>
              <a:gd name="connsiteX122" fmla="*/ 781456 w 850723"/>
              <a:gd name="connsiteY122" fmla="*/ 96712 h 1215166"/>
              <a:gd name="connsiteX123" fmla="*/ 800506 w 850723"/>
              <a:gd name="connsiteY123" fmla="*/ 91269 h 1215166"/>
              <a:gd name="connsiteX124" fmla="*/ 846770 w 850723"/>
              <a:gd name="connsiteY124" fmla="*/ 93991 h 1215166"/>
              <a:gd name="connsiteX125" fmla="*/ 835885 w 850723"/>
              <a:gd name="connsiteY125" fmla="*/ 99434 h 1215166"/>
              <a:gd name="connsiteX126" fmla="*/ 827720 w 850723"/>
              <a:gd name="connsiteY126" fmla="*/ 107598 h 1215166"/>
              <a:gd name="connsiteX127" fmla="*/ 811392 w 850723"/>
              <a:gd name="connsiteY127" fmla="*/ 118484 h 1215166"/>
              <a:gd name="connsiteX128" fmla="*/ 792342 w 850723"/>
              <a:gd name="connsiteY128" fmla="*/ 129369 h 1215166"/>
              <a:gd name="connsiteX129" fmla="*/ 781456 w 850723"/>
              <a:gd name="connsiteY129" fmla="*/ 132091 h 1215166"/>
              <a:gd name="connsiteX130" fmla="*/ 770570 w 850723"/>
              <a:gd name="connsiteY130" fmla="*/ 137534 h 1215166"/>
              <a:gd name="connsiteX131" fmla="*/ 762406 w 850723"/>
              <a:gd name="connsiteY131" fmla="*/ 140255 h 1215166"/>
              <a:gd name="connsiteX132" fmla="*/ 740635 w 850723"/>
              <a:gd name="connsiteY132" fmla="*/ 148419 h 1215166"/>
              <a:gd name="connsiteX133" fmla="*/ 716142 w 850723"/>
              <a:gd name="connsiteY133" fmla="*/ 162026 h 1215166"/>
              <a:gd name="connsiteX134" fmla="*/ 699813 w 850723"/>
              <a:gd name="connsiteY134" fmla="*/ 170191 h 1215166"/>
              <a:gd name="connsiteX135" fmla="*/ 680763 w 850723"/>
              <a:gd name="connsiteY135" fmla="*/ 178355 h 1215166"/>
              <a:gd name="connsiteX136" fmla="*/ 672599 w 850723"/>
              <a:gd name="connsiteY136" fmla="*/ 183798 h 1215166"/>
              <a:gd name="connsiteX137" fmla="*/ 664435 w 850723"/>
              <a:gd name="connsiteY137" fmla="*/ 186519 h 1215166"/>
              <a:gd name="connsiteX138" fmla="*/ 653549 w 850723"/>
              <a:gd name="connsiteY138" fmla="*/ 191962 h 1215166"/>
              <a:gd name="connsiteX139" fmla="*/ 637220 w 850723"/>
              <a:gd name="connsiteY139" fmla="*/ 200126 h 1215166"/>
              <a:gd name="connsiteX140" fmla="*/ 629056 w 850723"/>
              <a:gd name="connsiteY140" fmla="*/ 205569 h 1215166"/>
              <a:gd name="connsiteX141" fmla="*/ 620892 w 850723"/>
              <a:gd name="connsiteY141" fmla="*/ 213734 h 1215166"/>
              <a:gd name="connsiteX142" fmla="*/ 612728 w 850723"/>
              <a:gd name="connsiteY142" fmla="*/ 216455 h 1215166"/>
              <a:gd name="connsiteX143" fmla="*/ 604563 w 850723"/>
              <a:gd name="connsiteY143" fmla="*/ 224619 h 1215166"/>
              <a:gd name="connsiteX144" fmla="*/ 585513 w 850723"/>
              <a:gd name="connsiteY144" fmla="*/ 235505 h 1215166"/>
              <a:gd name="connsiteX145" fmla="*/ 566463 w 850723"/>
              <a:gd name="connsiteY145" fmla="*/ 249112 h 1215166"/>
              <a:gd name="connsiteX146" fmla="*/ 561020 w 850723"/>
              <a:gd name="connsiteY146" fmla="*/ 257276 h 1215166"/>
              <a:gd name="connsiteX147" fmla="*/ 541970 w 850723"/>
              <a:gd name="connsiteY147" fmla="*/ 268162 h 1215166"/>
              <a:gd name="connsiteX148" fmla="*/ 501149 w 850723"/>
              <a:gd name="connsiteY148" fmla="*/ 306262 h 1215166"/>
              <a:gd name="connsiteX149" fmla="*/ 484820 w 850723"/>
              <a:gd name="connsiteY149" fmla="*/ 322591 h 1215166"/>
              <a:gd name="connsiteX150" fmla="*/ 446720 w 850723"/>
              <a:gd name="connsiteY150" fmla="*/ 366134 h 1215166"/>
              <a:gd name="connsiteX151" fmla="*/ 430392 w 850723"/>
              <a:gd name="connsiteY151" fmla="*/ 390626 h 1215166"/>
              <a:gd name="connsiteX152" fmla="*/ 405899 w 850723"/>
              <a:gd name="connsiteY152" fmla="*/ 426005 h 1215166"/>
              <a:gd name="connsiteX153" fmla="*/ 370520 w 850723"/>
              <a:gd name="connsiteY153" fmla="*/ 477712 h 1215166"/>
              <a:gd name="connsiteX154" fmla="*/ 354192 w 850723"/>
              <a:gd name="connsiteY154" fmla="*/ 510369 h 1215166"/>
              <a:gd name="connsiteX155" fmla="*/ 343306 w 850723"/>
              <a:gd name="connsiteY155" fmla="*/ 529419 h 1215166"/>
              <a:gd name="connsiteX156" fmla="*/ 297042 w 850723"/>
              <a:gd name="connsiteY156" fmla="*/ 624669 h 1215166"/>
              <a:gd name="connsiteX157" fmla="*/ 269828 w 850723"/>
              <a:gd name="connsiteY157" fmla="*/ 687262 h 1215166"/>
              <a:gd name="connsiteX158" fmla="*/ 256220 w 850723"/>
              <a:gd name="connsiteY158" fmla="*/ 719919 h 1215166"/>
              <a:gd name="connsiteX159" fmla="*/ 245335 w 850723"/>
              <a:gd name="connsiteY159" fmla="*/ 741691 h 1215166"/>
              <a:gd name="connsiteX160" fmla="*/ 234449 w 850723"/>
              <a:gd name="connsiteY160" fmla="*/ 768905 h 1215166"/>
              <a:gd name="connsiteX161" fmla="*/ 231728 w 850723"/>
              <a:gd name="connsiteY161" fmla="*/ 779791 h 1215166"/>
              <a:gd name="connsiteX162" fmla="*/ 226285 w 850723"/>
              <a:gd name="connsiteY162" fmla="*/ 790676 h 1215166"/>
              <a:gd name="connsiteX163" fmla="*/ 223563 w 850723"/>
              <a:gd name="connsiteY163" fmla="*/ 807005 h 1215166"/>
              <a:gd name="connsiteX164" fmla="*/ 218120 w 850723"/>
              <a:gd name="connsiteY164" fmla="*/ 842384 h 1215166"/>
              <a:gd name="connsiteX165" fmla="*/ 215399 w 850723"/>
              <a:gd name="connsiteY165" fmla="*/ 853269 h 1215166"/>
              <a:gd name="connsiteX166" fmla="*/ 212678 w 850723"/>
              <a:gd name="connsiteY166" fmla="*/ 875041 h 1215166"/>
              <a:gd name="connsiteX167" fmla="*/ 207235 w 850723"/>
              <a:gd name="connsiteY167" fmla="*/ 894091 h 1215166"/>
              <a:gd name="connsiteX168" fmla="*/ 204513 w 850723"/>
              <a:gd name="connsiteY168" fmla="*/ 907698 h 1215166"/>
              <a:gd name="connsiteX169" fmla="*/ 201792 w 850723"/>
              <a:gd name="connsiteY169" fmla="*/ 932191 h 1215166"/>
              <a:gd name="connsiteX170" fmla="*/ 199070 w 850723"/>
              <a:gd name="connsiteY170" fmla="*/ 945798 h 1215166"/>
              <a:gd name="connsiteX171" fmla="*/ 196349 w 850723"/>
              <a:gd name="connsiteY171" fmla="*/ 962126 h 1215166"/>
              <a:gd name="connsiteX172" fmla="*/ 193628 w 850723"/>
              <a:gd name="connsiteY172" fmla="*/ 1002948 h 1215166"/>
              <a:gd name="connsiteX173" fmla="*/ 188185 w 850723"/>
              <a:gd name="connsiteY173" fmla="*/ 1043769 h 1215166"/>
              <a:gd name="connsiteX174" fmla="*/ 185463 w 850723"/>
              <a:gd name="connsiteY174" fmla="*/ 1081869 h 1215166"/>
              <a:gd name="connsiteX175" fmla="*/ 182742 w 850723"/>
              <a:gd name="connsiteY175" fmla="*/ 1163512 h 1215166"/>
              <a:gd name="connsiteX176" fmla="*/ 177299 w 850723"/>
              <a:gd name="connsiteY176" fmla="*/ 1185284 h 1215166"/>
              <a:gd name="connsiteX177" fmla="*/ 174578 w 850723"/>
              <a:gd name="connsiteY177" fmla="*/ 1196169 h 1215166"/>
              <a:gd name="connsiteX178" fmla="*/ 152806 w 850723"/>
              <a:gd name="connsiteY178" fmla="*/ 1198891 h 1215166"/>
              <a:gd name="connsiteX179" fmla="*/ 57556 w 850723"/>
              <a:gd name="connsiteY179" fmla="*/ 1198891 h 1215166"/>
              <a:gd name="connsiteX180" fmla="*/ 43949 w 850723"/>
              <a:gd name="connsiteY180" fmla="*/ 1201612 h 1215166"/>
              <a:gd name="connsiteX181" fmla="*/ 22178 w 850723"/>
              <a:gd name="connsiteY181" fmla="*/ 1204334 h 1215166"/>
              <a:gd name="connsiteX182" fmla="*/ 406 w 850723"/>
              <a:gd name="connsiteY182" fmla="*/ 1201612 h 1215166"/>
              <a:gd name="connsiteX183" fmla="*/ 8570 w 850723"/>
              <a:gd name="connsiteY183" fmla="*/ 1185284 h 1215166"/>
              <a:gd name="connsiteX0" fmla="*/ 8570 w 850723"/>
              <a:gd name="connsiteY0" fmla="*/ 1185284 h 1215166"/>
              <a:gd name="connsiteX1" fmla="*/ 14013 w 850723"/>
              <a:gd name="connsiteY1" fmla="*/ 1119969 h 1215166"/>
              <a:gd name="connsiteX2" fmla="*/ 16735 w 850723"/>
              <a:gd name="connsiteY2" fmla="*/ 1103641 h 1215166"/>
              <a:gd name="connsiteX3" fmla="*/ 19456 w 850723"/>
              <a:gd name="connsiteY3" fmla="*/ 1076426 h 1215166"/>
              <a:gd name="connsiteX4" fmla="*/ 24899 w 850723"/>
              <a:gd name="connsiteY4" fmla="*/ 1049212 h 1215166"/>
              <a:gd name="connsiteX5" fmla="*/ 27620 w 850723"/>
              <a:gd name="connsiteY5" fmla="*/ 1013834 h 1215166"/>
              <a:gd name="connsiteX6" fmla="*/ 30342 w 850723"/>
              <a:gd name="connsiteY6" fmla="*/ 992062 h 1215166"/>
              <a:gd name="connsiteX7" fmla="*/ 35785 w 850723"/>
              <a:gd name="connsiteY7" fmla="*/ 896812 h 1215166"/>
              <a:gd name="connsiteX8" fmla="*/ 38506 w 850723"/>
              <a:gd name="connsiteY8" fmla="*/ 883205 h 1215166"/>
              <a:gd name="connsiteX9" fmla="*/ 41228 w 850723"/>
              <a:gd name="connsiteY9" fmla="*/ 847826 h 1215166"/>
              <a:gd name="connsiteX10" fmla="*/ 43949 w 850723"/>
              <a:gd name="connsiteY10" fmla="*/ 836941 h 1215166"/>
              <a:gd name="connsiteX11" fmla="*/ 49392 w 850723"/>
              <a:gd name="connsiteY11" fmla="*/ 807005 h 1215166"/>
              <a:gd name="connsiteX12" fmla="*/ 54835 w 850723"/>
              <a:gd name="connsiteY12" fmla="*/ 785234 h 1215166"/>
              <a:gd name="connsiteX13" fmla="*/ 62999 w 850723"/>
              <a:gd name="connsiteY13" fmla="*/ 747134 h 1215166"/>
              <a:gd name="connsiteX14" fmla="*/ 65720 w 850723"/>
              <a:gd name="connsiteY14" fmla="*/ 736248 h 1215166"/>
              <a:gd name="connsiteX15" fmla="*/ 73885 w 850723"/>
              <a:gd name="connsiteY15" fmla="*/ 719919 h 1215166"/>
              <a:gd name="connsiteX16" fmla="*/ 79328 w 850723"/>
              <a:gd name="connsiteY16" fmla="*/ 692705 h 1215166"/>
              <a:gd name="connsiteX17" fmla="*/ 90213 w 850723"/>
              <a:gd name="connsiteY17" fmla="*/ 654605 h 1215166"/>
              <a:gd name="connsiteX18" fmla="*/ 95656 w 850723"/>
              <a:gd name="connsiteY18" fmla="*/ 627391 h 1215166"/>
              <a:gd name="connsiteX19" fmla="*/ 98378 w 850723"/>
              <a:gd name="connsiteY19" fmla="*/ 619226 h 1215166"/>
              <a:gd name="connsiteX20" fmla="*/ 106542 w 850723"/>
              <a:gd name="connsiteY20" fmla="*/ 602898 h 1215166"/>
              <a:gd name="connsiteX21" fmla="*/ 109263 w 850723"/>
              <a:gd name="connsiteY21" fmla="*/ 592012 h 1215166"/>
              <a:gd name="connsiteX22" fmla="*/ 114706 w 850723"/>
              <a:gd name="connsiteY22" fmla="*/ 575684 h 1215166"/>
              <a:gd name="connsiteX23" fmla="*/ 120149 w 850723"/>
              <a:gd name="connsiteY23" fmla="*/ 556634 h 1215166"/>
              <a:gd name="connsiteX24" fmla="*/ 125592 w 850723"/>
              <a:gd name="connsiteY24" fmla="*/ 548469 h 1215166"/>
              <a:gd name="connsiteX25" fmla="*/ 131035 w 850723"/>
              <a:gd name="connsiteY25" fmla="*/ 521255 h 1215166"/>
              <a:gd name="connsiteX26" fmla="*/ 136478 w 850723"/>
              <a:gd name="connsiteY26" fmla="*/ 504926 h 1215166"/>
              <a:gd name="connsiteX27" fmla="*/ 141920 w 850723"/>
              <a:gd name="connsiteY27" fmla="*/ 494041 h 1215166"/>
              <a:gd name="connsiteX28" fmla="*/ 147363 w 850723"/>
              <a:gd name="connsiteY28" fmla="*/ 477712 h 1215166"/>
              <a:gd name="connsiteX29" fmla="*/ 158249 w 850723"/>
              <a:gd name="connsiteY29" fmla="*/ 453219 h 1215166"/>
              <a:gd name="connsiteX30" fmla="*/ 171856 w 850723"/>
              <a:gd name="connsiteY30" fmla="*/ 428726 h 1215166"/>
              <a:gd name="connsiteX31" fmla="*/ 177299 w 850723"/>
              <a:gd name="connsiteY31" fmla="*/ 420562 h 1215166"/>
              <a:gd name="connsiteX32" fmla="*/ 182742 w 850723"/>
              <a:gd name="connsiteY32" fmla="*/ 404234 h 1215166"/>
              <a:gd name="connsiteX33" fmla="*/ 201792 w 850723"/>
              <a:gd name="connsiteY33" fmla="*/ 377019 h 1215166"/>
              <a:gd name="connsiteX34" fmla="*/ 207235 w 850723"/>
              <a:gd name="connsiteY34" fmla="*/ 366134 h 1215166"/>
              <a:gd name="connsiteX35" fmla="*/ 215399 w 850723"/>
              <a:gd name="connsiteY35" fmla="*/ 357969 h 1215166"/>
              <a:gd name="connsiteX36" fmla="*/ 220842 w 850723"/>
              <a:gd name="connsiteY36" fmla="*/ 349805 h 1215166"/>
              <a:gd name="connsiteX37" fmla="*/ 229006 w 850723"/>
              <a:gd name="connsiteY37" fmla="*/ 341641 h 1215166"/>
              <a:gd name="connsiteX38" fmla="*/ 239892 w 850723"/>
              <a:gd name="connsiteY38" fmla="*/ 325312 h 1215166"/>
              <a:gd name="connsiteX39" fmla="*/ 245335 w 850723"/>
              <a:gd name="connsiteY39" fmla="*/ 317148 h 1215166"/>
              <a:gd name="connsiteX40" fmla="*/ 253499 w 850723"/>
              <a:gd name="connsiteY40" fmla="*/ 308984 h 1215166"/>
              <a:gd name="connsiteX41" fmla="*/ 264385 w 850723"/>
              <a:gd name="connsiteY41" fmla="*/ 292655 h 1215166"/>
              <a:gd name="connsiteX42" fmla="*/ 269828 w 850723"/>
              <a:gd name="connsiteY42" fmla="*/ 284491 h 1215166"/>
              <a:gd name="connsiteX43" fmla="*/ 275270 w 850723"/>
              <a:gd name="connsiteY43" fmla="*/ 276326 h 1215166"/>
              <a:gd name="connsiteX44" fmla="*/ 283435 w 850723"/>
              <a:gd name="connsiteY44" fmla="*/ 265441 h 1215166"/>
              <a:gd name="connsiteX45" fmla="*/ 291599 w 850723"/>
              <a:gd name="connsiteY45" fmla="*/ 259998 h 1215166"/>
              <a:gd name="connsiteX46" fmla="*/ 313370 w 850723"/>
              <a:gd name="connsiteY46" fmla="*/ 235505 h 1215166"/>
              <a:gd name="connsiteX47" fmla="*/ 321535 w 850723"/>
              <a:gd name="connsiteY47" fmla="*/ 227341 h 1215166"/>
              <a:gd name="connsiteX48" fmla="*/ 329699 w 850723"/>
              <a:gd name="connsiteY48" fmla="*/ 221898 h 1215166"/>
              <a:gd name="connsiteX49" fmla="*/ 337863 w 850723"/>
              <a:gd name="connsiteY49" fmla="*/ 213734 h 1215166"/>
              <a:gd name="connsiteX50" fmla="*/ 346028 w 850723"/>
              <a:gd name="connsiteY50" fmla="*/ 208291 h 1215166"/>
              <a:gd name="connsiteX51" fmla="*/ 354192 w 850723"/>
              <a:gd name="connsiteY51" fmla="*/ 200126 h 1215166"/>
              <a:gd name="connsiteX52" fmla="*/ 362356 w 850723"/>
              <a:gd name="connsiteY52" fmla="*/ 197405 h 1215166"/>
              <a:gd name="connsiteX53" fmla="*/ 370520 w 850723"/>
              <a:gd name="connsiteY53" fmla="*/ 191962 h 1215166"/>
              <a:gd name="connsiteX54" fmla="*/ 378685 w 850723"/>
              <a:gd name="connsiteY54" fmla="*/ 183798 h 1215166"/>
              <a:gd name="connsiteX55" fmla="*/ 405899 w 850723"/>
              <a:gd name="connsiteY55" fmla="*/ 167469 h 1215166"/>
              <a:gd name="connsiteX56" fmla="*/ 414063 w 850723"/>
              <a:gd name="connsiteY56" fmla="*/ 159305 h 1215166"/>
              <a:gd name="connsiteX57" fmla="*/ 422228 w 850723"/>
              <a:gd name="connsiteY57" fmla="*/ 153862 h 1215166"/>
              <a:gd name="connsiteX58" fmla="*/ 433113 w 850723"/>
              <a:gd name="connsiteY58" fmla="*/ 145698 h 1215166"/>
              <a:gd name="connsiteX59" fmla="*/ 449442 w 850723"/>
              <a:gd name="connsiteY59" fmla="*/ 134812 h 1215166"/>
              <a:gd name="connsiteX60" fmla="*/ 457606 w 850723"/>
              <a:gd name="connsiteY60" fmla="*/ 129369 h 1215166"/>
              <a:gd name="connsiteX61" fmla="*/ 465770 w 850723"/>
              <a:gd name="connsiteY61" fmla="*/ 126648 h 1215166"/>
              <a:gd name="connsiteX62" fmla="*/ 484820 w 850723"/>
              <a:gd name="connsiteY62" fmla="*/ 113041 h 1215166"/>
              <a:gd name="connsiteX63" fmla="*/ 492985 w 850723"/>
              <a:gd name="connsiteY63" fmla="*/ 107598 h 1215166"/>
              <a:gd name="connsiteX64" fmla="*/ 512035 w 850723"/>
              <a:gd name="connsiteY64" fmla="*/ 99434 h 1215166"/>
              <a:gd name="connsiteX65" fmla="*/ 531085 w 850723"/>
              <a:gd name="connsiteY65" fmla="*/ 88548 h 1215166"/>
              <a:gd name="connsiteX66" fmla="*/ 547413 w 850723"/>
              <a:gd name="connsiteY66" fmla="*/ 83105 h 1215166"/>
              <a:gd name="connsiteX67" fmla="*/ 563742 w 850723"/>
              <a:gd name="connsiteY67" fmla="*/ 74941 h 1215166"/>
              <a:gd name="connsiteX68" fmla="*/ 571906 w 850723"/>
              <a:gd name="connsiteY68" fmla="*/ 69498 h 1215166"/>
              <a:gd name="connsiteX69" fmla="*/ 588235 w 850723"/>
              <a:gd name="connsiteY69" fmla="*/ 64055 h 1215166"/>
              <a:gd name="connsiteX70" fmla="*/ 607285 w 850723"/>
              <a:gd name="connsiteY70" fmla="*/ 53169 h 1215166"/>
              <a:gd name="connsiteX71" fmla="*/ 615449 w 850723"/>
              <a:gd name="connsiteY71" fmla="*/ 50448 h 1215166"/>
              <a:gd name="connsiteX72" fmla="*/ 631778 w 850723"/>
              <a:gd name="connsiteY72" fmla="*/ 42284 h 1215166"/>
              <a:gd name="connsiteX73" fmla="*/ 639942 w 850723"/>
              <a:gd name="connsiteY73" fmla="*/ 36841 h 1215166"/>
              <a:gd name="connsiteX74" fmla="*/ 650828 w 850723"/>
              <a:gd name="connsiteY74" fmla="*/ 34119 h 1215166"/>
              <a:gd name="connsiteX75" fmla="*/ 658992 w 850723"/>
              <a:gd name="connsiteY75" fmla="*/ 31398 h 1215166"/>
              <a:gd name="connsiteX76" fmla="*/ 678042 w 850723"/>
              <a:gd name="connsiteY76" fmla="*/ 23234 h 1215166"/>
              <a:gd name="connsiteX77" fmla="*/ 686206 w 850723"/>
              <a:gd name="connsiteY77" fmla="*/ 17791 h 1215166"/>
              <a:gd name="connsiteX78" fmla="*/ 697092 w 850723"/>
              <a:gd name="connsiteY78" fmla="*/ 15069 h 1215166"/>
              <a:gd name="connsiteX79" fmla="*/ 713420 w 850723"/>
              <a:gd name="connsiteY79" fmla="*/ 9626 h 1215166"/>
              <a:gd name="connsiteX80" fmla="*/ 721585 w 850723"/>
              <a:gd name="connsiteY80" fmla="*/ 6905 h 1215166"/>
              <a:gd name="connsiteX81" fmla="*/ 729749 w 850723"/>
              <a:gd name="connsiteY81" fmla="*/ 1462 h 1215166"/>
              <a:gd name="connsiteX82" fmla="*/ 727028 w 850723"/>
              <a:gd name="connsiteY82" fmla="*/ 9626 h 1215166"/>
              <a:gd name="connsiteX83" fmla="*/ 718863 w 850723"/>
              <a:gd name="connsiteY83" fmla="*/ 12348 h 1215166"/>
              <a:gd name="connsiteX84" fmla="*/ 707978 w 850723"/>
              <a:gd name="connsiteY84" fmla="*/ 20512 h 1215166"/>
              <a:gd name="connsiteX85" fmla="*/ 691649 w 850723"/>
              <a:gd name="connsiteY85" fmla="*/ 36841 h 1215166"/>
              <a:gd name="connsiteX86" fmla="*/ 707978 w 850723"/>
              <a:gd name="connsiteY86" fmla="*/ 31398 h 1215166"/>
              <a:gd name="connsiteX87" fmla="*/ 718863 w 850723"/>
              <a:gd name="connsiteY87" fmla="*/ 25955 h 1215166"/>
              <a:gd name="connsiteX88" fmla="*/ 735192 w 850723"/>
              <a:gd name="connsiteY88" fmla="*/ 20512 h 1215166"/>
              <a:gd name="connsiteX89" fmla="*/ 756963 w 850723"/>
              <a:gd name="connsiteY89" fmla="*/ 9626 h 1215166"/>
              <a:gd name="connsiteX90" fmla="*/ 751520 w 850723"/>
              <a:gd name="connsiteY90" fmla="*/ 17791 h 1215166"/>
              <a:gd name="connsiteX91" fmla="*/ 735192 w 850723"/>
              <a:gd name="connsiteY91" fmla="*/ 28676 h 1215166"/>
              <a:gd name="connsiteX92" fmla="*/ 724306 w 850723"/>
              <a:gd name="connsiteY92" fmla="*/ 36841 h 1215166"/>
              <a:gd name="connsiteX93" fmla="*/ 707978 w 850723"/>
              <a:gd name="connsiteY93" fmla="*/ 50448 h 1215166"/>
              <a:gd name="connsiteX94" fmla="*/ 702535 w 850723"/>
              <a:gd name="connsiteY94" fmla="*/ 58612 h 1215166"/>
              <a:gd name="connsiteX95" fmla="*/ 699813 w 850723"/>
              <a:gd name="connsiteY95" fmla="*/ 66776 h 1215166"/>
              <a:gd name="connsiteX96" fmla="*/ 713420 w 850723"/>
              <a:gd name="connsiteY96" fmla="*/ 61334 h 1215166"/>
              <a:gd name="connsiteX97" fmla="*/ 729749 w 850723"/>
              <a:gd name="connsiteY97" fmla="*/ 55891 h 1215166"/>
              <a:gd name="connsiteX98" fmla="*/ 751520 w 850723"/>
              <a:gd name="connsiteY98" fmla="*/ 50448 h 1215166"/>
              <a:gd name="connsiteX99" fmla="*/ 767849 w 850723"/>
              <a:gd name="connsiteY99" fmla="*/ 45005 h 1215166"/>
              <a:gd name="connsiteX100" fmla="*/ 776013 w 850723"/>
              <a:gd name="connsiteY100" fmla="*/ 42284 h 1215166"/>
              <a:gd name="connsiteX101" fmla="*/ 762406 w 850723"/>
              <a:gd name="connsiteY101" fmla="*/ 53169 h 1215166"/>
              <a:gd name="connsiteX102" fmla="*/ 737913 w 850723"/>
              <a:gd name="connsiteY102" fmla="*/ 66776 h 1215166"/>
              <a:gd name="connsiteX103" fmla="*/ 710699 w 850723"/>
              <a:gd name="connsiteY103" fmla="*/ 83105 h 1215166"/>
              <a:gd name="connsiteX104" fmla="*/ 702535 w 850723"/>
              <a:gd name="connsiteY104" fmla="*/ 88548 h 1215166"/>
              <a:gd name="connsiteX105" fmla="*/ 724306 w 850723"/>
              <a:gd name="connsiteY105" fmla="*/ 83105 h 1215166"/>
              <a:gd name="connsiteX106" fmla="*/ 735192 w 850723"/>
              <a:gd name="connsiteY106" fmla="*/ 80384 h 1215166"/>
              <a:gd name="connsiteX107" fmla="*/ 751520 w 850723"/>
              <a:gd name="connsiteY107" fmla="*/ 74941 h 1215166"/>
              <a:gd name="connsiteX108" fmla="*/ 759685 w 850723"/>
              <a:gd name="connsiteY108" fmla="*/ 72219 h 1215166"/>
              <a:gd name="connsiteX109" fmla="*/ 770570 w 850723"/>
              <a:gd name="connsiteY109" fmla="*/ 69498 h 1215166"/>
              <a:gd name="connsiteX110" fmla="*/ 778735 w 850723"/>
              <a:gd name="connsiteY110" fmla="*/ 66776 h 1215166"/>
              <a:gd name="connsiteX111" fmla="*/ 800506 w 850723"/>
              <a:gd name="connsiteY111" fmla="*/ 61334 h 1215166"/>
              <a:gd name="connsiteX112" fmla="*/ 792342 w 850723"/>
              <a:gd name="connsiteY112" fmla="*/ 64055 h 1215166"/>
              <a:gd name="connsiteX113" fmla="*/ 786899 w 850723"/>
              <a:gd name="connsiteY113" fmla="*/ 72219 h 1215166"/>
              <a:gd name="connsiteX114" fmla="*/ 754242 w 850723"/>
              <a:gd name="connsiteY114" fmla="*/ 93991 h 1215166"/>
              <a:gd name="connsiteX115" fmla="*/ 746078 w 850723"/>
              <a:gd name="connsiteY115" fmla="*/ 96712 h 1215166"/>
              <a:gd name="connsiteX116" fmla="*/ 729749 w 850723"/>
              <a:gd name="connsiteY116" fmla="*/ 113041 h 1215166"/>
              <a:gd name="connsiteX117" fmla="*/ 721585 w 850723"/>
              <a:gd name="connsiteY117" fmla="*/ 118484 h 1215166"/>
              <a:gd name="connsiteX118" fmla="*/ 732470 w 850723"/>
              <a:gd name="connsiteY118" fmla="*/ 115762 h 1215166"/>
              <a:gd name="connsiteX119" fmla="*/ 751520 w 850723"/>
              <a:gd name="connsiteY119" fmla="*/ 107598 h 1215166"/>
              <a:gd name="connsiteX120" fmla="*/ 759685 w 850723"/>
              <a:gd name="connsiteY120" fmla="*/ 102155 h 1215166"/>
              <a:gd name="connsiteX121" fmla="*/ 773292 w 850723"/>
              <a:gd name="connsiteY121" fmla="*/ 99434 h 1215166"/>
              <a:gd name="connsiteX122" fmla="*/ 781456 w 850723"/>
              <a:gd name="connsiteY122" fmla="*/ 96712 h 1215166"/>
              <a:gd name="connsiteX123" fmla="*/ 800506 w 850723"/>
              <a:gd name="connsiteY123" fmla="*/ 91269 h 1215166"/>
              <a:gd name="connsiteX124" fmla="*/ 846770 w 850723"/>
              <a:gd name="connsiteY124" fmla="*/ 93991 h 1215166"/>
              <a:gd name="connsiteX125" fmla="*/ 835885 w 850723"/>
              <a:gd name="connsiteY125" fmla="*/ 99434 h 1215166"/>
              <a:gd name="connsiteX126" fmla="*/ 827720 w 850723"/>
              <a:gd name="connsiteY126" fmla="*/ 107598 h 1215166"/>
              <a:gd name="connsiteX127" fmla="*/ 811392 w 850723"/>
              <a:gd name="connsiteY127" fmla="*/ 118484 h 1215166"/>
              <a:gd name="connsiteX128" fmla="*/ 792342 w 850723"/>
              <a:gd name="connsiteY128" fmla="*/ 129369 h 1215166"/>
              <a:gd name="connsiteX129" fmla="*/ 781456 w 850723"/>
              <a:gd name="connsiteY129" fmla="*/ 132091 h 1215166"/>
              <a:gd name="connsiteX130" fmla="*/ 770570 w 850723"/>
              <a:gd name="connsiteY130" fmla="*/ 137534 h 1215166"/>
              <a:gd name="connsiteX131" fmla="*/ 762406 w 850723"/>
              <a:gd name="connsiteY131" fmla="*/ 140255 h 1215166"/>
              <a:gd name="connsiteX132" fmla="*/ 740635 w 850723"/>
              <a:gd name="connsiteY132" fmla="*/ 148419 h 1215166"/>
              <a:gd name="connsiteX133" fmla="*/ 716142 w 850723"/>
              <a:gd name="connsiteY133" fmla="*/ 162026 h 1215166"/>
              <a:gd name="connsiteX134" fmla="*/ 699813 w 850723"/>
              <a:gd name="connsiteY134" fmla="*/ 170191 h 1215166"/>
              <a:gd name="connsiteX135" fmla="*/ 680763 w 850723"/>
              <a:gd name="connsiteY135" fmla="*/ 178355 h 1215166"/>
              <a:gd name="connsiteX136" fmla="*/ 672599 w 850723"/>
              <a:gd name="connsiteY136" fmla="*/ 183798 h 1215166"/>
              <a:gd name="connsiteX137" fmla="*/ 664435 w 850723"/>
              <a:gd name="connsiteY137" fmla="*/ 186519 h 1215166"/>
              <a:gd name="connsiteX138" fmla="*/ 653549 w 850723"/>
              <a:gd name="connsiteY138" fmla="*/ 191962 h 1215166"/>
              <a:gd name="connsiteX139" fmla="*/ 637220 w 850723"/>
              <a:gd name="connsiteY139" fmla="*/ 200126 h 1215166"/>
              <a:gd name="connsiteX140" fmla="*/ 629056 w 850723"/>
              <a:gd name="connsiteY140" fmla="*/ 205569 h 1215166"/>
              <a:gd name="connsiteX141" fmla="*/ 620892 w 850723"/>
              <a:gd name="connsiteY141" fmla="*/ 213734 h 1215166"/>
              <a:gd name="connsiteX142" fmla="*/ 612728 w 850723"/>
              <a:gd name="connsiteY142" fmla="*/ 216455 h 1215166"/>
              <a:gd name="connsiteX143" fmla="*/ 604563 w 850723"/>
              <a:gd name="connsiteY143" fmla="*/ 224619 h 1215166"/>
              <a:gd name="connsiteX144" fmla="*/ 585513 w 850723"/>
              <a:gd name="connsiteY144" fmla="*/ 235505 h 1215166"/>
              <a:gd name="connsiteX145" fmla="*/ 566463 w 850723"/>
              <a:gd name="connsiteY145" fmla="*/ 249112 h 1215166"/>
              <a:gd name="connsiteX146" fmla="*/ 561020 w 850723"/>
              <a:gd name="connsiteY146" fmla="*/ 257276 h 1215166"/>
              <a:gd name="connsiteX147" fmla="*/ 541970 w 850723"/>
              <a:gd name="connsiteY147" fmla="*/ 268162 h 1215166"/>
              <a:gd name="connsiteX148" fmla="*/ 501149 w 850723"/>
              <a:gd name="connsiteY148" fmla="*/ 306262 h 1215166"/>
              <a:gd name="connsiteX149" fmla="*/ 484820 w 850723"/>
              <a:gd name="connsiteY149" fmla="*/ 322591 h 1215166"/>
              <a:gd name="connsiteX150" fmla="*/ 446720 w 850723"/>
              <a:gd name="connsiteY150" fmla="*/ 366134 h 1215166"/>
              <a:gd name="connsiteX151" fmla="*/ 430392 w 850723"/>
              <a:gd name="connsiteY151" fmla="*/ 390626 h 1215166"/>
              <a:gd name="connsiteX152" fmla="*/ 405899 w 850723"/>
              <a:gd name="connsiteY152" fmla="*/ 426005 h 1215166"/>
              <a:gd name="connsiteX153" fmla="*/ 370520 w 850723"/>
              <a:gd name="connsiteY153" fmla="*/ 477712 h 1215166"/>
              <a:gd name="connsiteX154" fmla="*/ 354192 w 850723"/>
              <a:gd name="connsiteY154" fmla="*/ 510369 h 1215166"/>
              <a:gd name="connsiteX155" fmla="*/ 343306 w 850723"/>
              <a:gd name="connsiteY155" fmla="*/ 529419 h 1215166"/>
              <a:gd name="connsiteX156" fmla="*/ 297042 w 850723"/>
              <a:gd name="connsiteY156" fmla="*/ 624669 h 1215166"/>
              <a:gd name="connsiteX157" fmla="*/ 269828 w 850723"/>
              <a:gd name="connsiteY157" fmla="*/ 687262 h 1215166"/>
              <a:gd name="connsiteX158" fmla="*/ 256220 w 850723"/>
              <a:gd name="connsiteY158" fmla="*/ 719919 h 1215166"/>
              <a:gd name="connsiteX159" fmla="*/ 245335 w 850723"/>
              <a:gd name="connsiteY159" fmla="*/ 741691 h 1215166"/>
              <a:gd name="connsiteX160" fmla="*/ 234449 w 850723"/>
              <a:gd name="connsiteY160" fmla="*/ 768905 h 1215166"/>
              <a:gd name="connsiteX161" fmla="*/ 226285 w 850723"/>
              <a:gd name="connsiteY161" fmla="*/ 790676 h 1215166"/>
              <a:gd name="connsiteX162" fmla="*/ 223563 w 850723"/>
              <a:gd name="connsiteY162" fmla="*/ 807005 h 1215166"/>
              <a:gd name="connsiteX163" fmla="*/ 218120 w 850723"/>
              <a:gd name="connsiteY163" fmla="*/ 842384 h 1215166"/>
              <a:gd name="connsiteX164" fmla="*/ 215399 w 850723"/>
              <a:gd name="connsiteY164" fmla="*/ 853269 h 1215166"/>
              <a:gd name="connsiteX165" fmla="*/ 212678 w 850723"/>
              <a:gd name="connsiteY165" fmla="*/ 875041 h 1215166"/>
              <a:gd name="connsiteX166" fmla="*/ 207235 w 850723"/>
              <a:gd name="connsiteY166" fmla="*/ 894091 h 1215166"/>
              <a:gd name="connsiteX167" fmla="*/ 204513 w 850723"/>
              <a:gd name="connsiteY167" fmla="*/ 907698 h 1215166"/>
              <a:gd name="connsiteX168" fmla="*/ 201792 w 850723"/>
              <a:gd name="connsiteY168" fmla="*/ 932191 h 1215166"/>
              <a:gd name="connsiteX169" fmla="*/ 199070 w 850723"/>
              <a:gd name="connsiteY169" fmla="*/ 945798 h 1215166"/>
              <a:gd name="connsiteX170" fmla="*/ 196349 w 850723"/>
              <a:gd name="connsiteY170" fmla="*/ 962126 h 1215166"/>
              <a:gd name="connsiteX171" fmla="*/ 193628 w 850723"/>
              <a:gd name="connsiteY171" fmla="*/ 1002948 h 1215166"/>
              <a:gd name="connsiteX172" fmla="*/ 188185 w 850723"/>
              <a:gd name="connsiteY172" fmla="*/ 1043769 h 1215166"/>
              <a:gd name="connsiteX173" fmla="*/ 185463 w 850723"/>
              <a:gd name="connsiteY173" fmla="*/ 1081869 h 1215166"/>
              <a:gd name="connsiteX174" fmla="*/ 182742 w 850723"/>
              <a:gd name="connsiteY174" fmla="*/ 1163512 h 1215166"/>
              <a:gd name="connsiteX175" fmla="*/ 177299 w 850723"/>
              <a:gd name="connsiteY175" fmla="*/ 1185284 h 1215166"/>
              <a:gd name="connsiteX176" fmla="*/ 174578 w 850723"/>
              <a:gd name="connsiteY176" fmla="*/ 1196169 h 1215166"/>
              <a:gd name="connsiteX177" fmla="*/ 152806 w 850723"/>
              <a:gd name="connsiteY177" fmla="*/ 1198891 h 1215166"/>
              <a:gd name="connsiteX178" fmla="*/ 57556 w 850723"/>
              <a:gd name="connsiteY178" fmla="*/ 1198891 h 1215166"/>
              <a:gd name="connsiteX179" fmla="*/ 43949 w 850723"/>
              <a:gd name="connsiteY179" fmla="*/ 1201612 h 1215166"/>
              <a:gd name="connsiteX180" fmla="*/ 22178 w 850723"/>
              <a:gd name="connsiteY180" fmla="*/ 1204334 h 1215166"/>
              <a:gd name="connsiteX181" fmla="*/ 406 w 850723"/>
              <a:gd name="connsiteY181" fmla="*/ 1201612 h 1215166"/>
              <a:gd name="connsiteX182" fmla="*/ 8570 w 850723"/>
              <a:gd name="connsiteY182" fmla="*/ 1185284 h 1215166"/>
              <a:gd name="connsiteX0" fmla="*/ 8570 w 850723"/>
              <a:gd name="connsiteY0" fmla="*/ 1185284 h 1215166"/>
              <a:gd name="connsiteX1" fmla="*/ 14013 w 850723"/>
              <a:gd name="connsiteY1" fmla="*/ 1119969 h 1215166"/>
              <a:gd name="connsiteX2" fmla="*/ 16735 w 850723"/>
              <a:gd name="connsiteY2" fmla="*/ 1103641 h 1215166"/>
              <a:gd name="connsiteX3" fmla="*/ 19456 w 850723"/>
              <a:gd name="connsiteY3" fmla="*/ 1076426 h 1215166"/>
              <a:gd name="connsiteX4" fmla="*/ 24899 w 850723"/>
              <a:gd name="connsiteY4" fmla="*/ 1049212 h 1215166"/>
              <a:gd name="connsiteX5" fmla="*/ 27620 w 850723"/>
              <a:gd name="connsiteY5" fmla="*/ 1013834 h 1215166"/>
              <a:gd name="connsiteX6" fmla="*/ 30342 w 850723"/>
              <a:gd name="connsiteY6" fmla="*/ 992062 h 1215166"/>
              <a:gd name="connsiteX7" fmla="*/ 35785 w 850723"/>
              <a:gd name="connsiteY7" fmla="*/ 896812 h 1215166"/>
              <a:gd name="connsiteX8" fmla="*/ 38506 w 850723"/>
              <a:gd name="connsiteY8" fmla="*/ 883205 h 1215166"/>
              <a:gd name="connsiteX9" fmla="*/ 41228 w 850723"/>
              <a:gd name="connsiteY9" fmla="*/ 847826 h 1215166"/>
              <a:gd name="connsiteX10" fmla="*/ 43949 w 850723"/>
              <a:gd name="connsiteY10" fmla="*/ 836941 h 1215166"/>
              <a:gd name="connsiteX11" fmla="*/ 49392 w 850723"/>
              <a:gd name="connsiteY11" fmla="*/ 807005 h 1215166"/>
              <a:gd name="connsiteX12" fmla="*/ 54835 w 850723"/>
              <a:gd name="connsiteY12" fmla="*/ 785234 h 1215166"/>
              <a:gd name="connsiteX13" fmla="*/ 62999 w 850723"/>
              <a:gd name="connsiteY13" fmla="*/ 747134 h 1215166"/>
              <a:gd name="connsiteX14" fmla="*/ 65720 w 850723"/>
              <a:gd name="connsiteY14" fmla="*/ 736248 h 1215166"/>
              <a:gd name="connsiteX15" fmla="*/ 73885 w 850723"/>
              <a:gd name="connsiteY15" fmla="*/ 719919 h 1215166"/>
              <a:gd name="connsiteX16" fmla="*/ 79328 w 850723"/>
              <a:gd name="connsiteY16" fmla="*/ 692705 h 1215166"/>
              <a:gd name="connsiteX17" fmla="*/ 90213 w 850723"/>
              <a:gd name="connsiteY17" fmla="*/ 654605 h 1215166"/>
              <a:gd name="connsiteX18" fmla="*/ 95656 w 850723"/>
              <a:gd name="connsiteY18" fmla="*/ 627391 h 1215166"/>
              <a:gd name="connsiteX19" fmla="*/ 98378 w 850723"/>
              <a:gd name="connsiteY19" fmla="*/ 619226 h 1215166"/>
              <a:gd name="connsiteX20" fmla="*/ 106542 w 850723"/>
              <a:gd name="connsiteY20" fmla="*/ 602898 h 1215166"/>
              <a:gd name="connsiteX21" fmla="*/ 109263 w 850723"/>
              <a:gd name="connsiteY21" fmla="*/ 592012 h 1215166"/>
              <a:gd name="connsiteX22" fmla="*/ 114706 w 850723"/>
              <a:gd name="connsiteY22" fmla="*/ 575684 h 1215166"/>
              <a:gd name="connsiteX23" fmla="*/ 120149 w 850723"/>
              <a:gd name="connsiteY23" fmla="*/ 556634 h 1215166"/>
              <a:gd name="connsiteX24" fmla="*/ 125592 w 850723"/>
              <a:gd name="connsiteY24" fmla="*/ 548469 h 1215166"/>
              <a:gd name="connsiteX25" fmla="*/ 131035 w 850723"/>
              <a:gd name="connsiteY25" fmla="*/ 521255 h 1215166"/>
              <a:gd name="connsiteX26" fmla="*/ 136478 w 850723"/>
              <a:gd name="connsiteY26" fmla="*/ 504926 h 1215166"/>
              <a:gd name="connsiteX27" fmla="*/ 141920 w 850723"/>
              <a:gd name="connsiteY27" fmla="*/ 494041 h 1215166"/>
              <a:gd name="connsiteX28" fmla="*/ 147363 w 850723"/>
              <a:gd name="connsiteY28" fmla="*/ 477712 h 1215166"/>
              <a:gd name="connsiteX29" fmla="*/ 158249 w 850723"/>
              <a:gd name="connsiteY29" fmla="*/ 453219 h 1215166"/>
              <a:gd name="connsiteX30" fmla="*/ 171856 w 850723"/>
              <a:gd name="connsiteY30" fmla="*/ 428726 h 1215166"/>
              <a:gd name="connsiteX31" fmla="*/ 177299 w 850723"/>
              <a:gd name="connsiteY31" fmla="*/ 420562 h 1215166"/>
              <a:gd name="connsiteX32" fmla="*/ 182742 w 850723"/>
              <a:gd name="connsiteY32" fmla="*/ 404234 h 1215166"/>
              <a:gd name="connsiteX33" fmla="*/ 201792 w 850723"/>
              <a:gd name="connsiteY33" fmla="*/ 377019 h 1215166"/>
              <a:gd name="connsiteX34" fmla="*/ 207235 w 850723"/>
              <a:gd name="connsiteY34" fmla="*/ 366134 h 1215166"/>
              <a:gd name="connsiteX35" fmla="*/ 215399 w 850723"/>
              <a:gd name="connsiteY35" fmla="*/ 357969 h 1215166"/>
              <a:gd name="connsiteX36" fmla="*/ 220842 w 850723"/>
              <a:gd name="connsiteY36" fmla="*/ 349805 h 1215166"/>
              <a:gd name="connsiteX37" fmla="*/ 229006 w 850723"/>
              <a:gd name="connsiteY37" fmla="*/ 341641 h 1215166"/>
              <a:gd name="connsiteX38" fmla="*/ 239892 w 850723"/>
              <a:gd name="connsiteY38" fmla="*/ 325312 h 1215166"/>
              <a:gd name="connsiteX39" fmla="*/ 245335 w 850723"/>
              <a:gd name="connsiteY39" fmla="*/ 317148 h 1215166"/>
              <a:gd name="connsiteX40" fmla="*/ 253499 w 850723"/>
              <a:gd name="connsiteY40" fmla="*/ 308984 h 1215166"/>
              <a:gd name="connsiteX41" fmla="*/ 264385 w 850723"/>
              <a:gd name="connsiteY41" fmla="*/ 292655 h 1215166"/>
              <a:gd name="connsiteX42" fmla="*/ 269828 w 850723"/>
              <a:gd name="connsiteY42" fmla="*/ 284491 h 1215166"/>
              <a:gd name="connsiteX43" fmla="*/ 275270 w 850723"/>
              <a:gd name="connsiteY43" fmla="*/ 276326 h 1215166"/>
              <a:gd name="connsiteX44" fmla="*/ 283435 w 850723"/>
              <a:gd name="connsiteY44" fmla="*/ 265441 h 1215166"/>
              <a:gd name="connsiteX45" fmla="*/ 291599 w 850723"/>
              <a:gd name="connsiteY45" fmla="*/ 259998 h 1215166"/>
              <a:gd name="connsiteX46" fmla="*/ 313370 w 850723"/>
              <a:gd name="connsiteY46" fmla="*/ 235505 h 1215166"/>
              <a:gd name="connsiteX47" fmla="*/ 321535 w 850723"/>
              <a:gd name="connsiteY47" fmla="*/ 227341 h 1215166"/>
              <a:gd name="connsiteX48" fmla="*/ 329699 w 850723"/>
              <a:gd name="connsiteY48" fmla="*/ 221898 h 1215166"/>
              <a:gd name="connsiteX49" fmla="*/ 337863 w 850723"/>
              <a:gd name="connsiteY49" fmla="*/ 213734 h 1215166"/>
              <a:gd name="connsiteX50" fmla="*/ 346028 w 850723"/>
              <a:gd name="connsiteY50" fmla="*/ 208291 h 1215166"/>
              <a:gd name="connsiteX51" fmla="*/ 354192 w 850723"/>
              <a:gd name="connsiteY51" fmla="*/ 200126 h 1215166"/>
              <a:gd name="connsiteX52" fmla="*/ 362356 w 850723"/>
              <a:gd name="connsiteY52" fmla="*/ 197405 h 1215166"/>
              <a:gd name="connsiteX53" fmla="*/ 370520 w 850723"/>
              <a:gd name="connsiteY53" fmla="*/ 191962 h 1215166"/>
              <a:gd name="connsiteX54" fmla="*/ 378685 w 850723"/>
              <a:gd name="connsiteY54" fmla="*/ 183798 h 1215166"/>
              <a:gd name="connsiteX55" fmla="*/ 405899 w 850723"/>
              <a:gd name="connsiteY55" fmla="*/ 167469 h 1215166"/>
              <a:gd name="connsiteX56" fmla="*/ 414063 w 850723"/>
              <a:gd name="connsiteY56" fmla="*/ 159305 h 1215166"/>
              <a:gd name="connsiteX57" fmla="*/ 422228 w 850723"/>
              <a:gd name="connsiteY57" fmla="*/ 153862 h 1215166"/>
              <a:gd name="connsiteX58" fmla="*/ 433113 w 850723"/>
              <a:gd name="connsiteY58" fmla="*/ 145698 h 1215166"/>
              <a:gd name="connsiteX59" fmla="*/ 449442 w 850723"/>
              <a:gd name="connsiteY59" fmla="*/ 134812 h 1215166"/>
              <a:gd name="connsiteX60" fmla="*/ 457606 w 850723"/>
              <a:gd name="connsiteY60" fmla="*/ 129369 h 1215166"/>
              <a:gd name="connsiteX61" fmla="*/ 465770 w 850723"/>
              <a:gd name="connsiteY61" fmla="*/ 126648 h 1215166"/>
              <a:gd name="connsiteX62" fmla="*/ 484820 w 850723"/>
              <a:gd name="connsiteY62" fmla="*/ 113041 h 1215166"/>
              <a:gd name="connsiteX63" fmla="*/ 492985 w 850723"/>
              <a:gd name="connsiteY63" fmla="*/ 107598 h 1215166"/>
              <a:gd name="connsiteX64" fmla="*/ 512035 w 850723"/>
              <a:gd name="connsiteY64" fmla="*/ 99434 h 1215166"/>
              <a:gd name="connsiteX65" fmla="*/ 531085 w 850723"/>
              <a:gd name="connsiteY65" fmla="*/ 88548 h 1215166"/>
              <a:gd name="connsiteX66" fmla="*/ 547413 w 850723"/>
              <a:gd name="connsiteY66" fmla="*/ 83105 h 1215166"/>
              <a:gd name="connsiteX67" fmla="*/ 563742 w 850723"/>
              <a:gd name="connsiteY67" fmla="*/ 74941 h 1215166"/>
              <a:gd name="connsiteX68" fmla="*/ 571906 w 850723"/>
              <a:gd name="connsiteY68" fmla="*/ 69498 h 1215166"/>
              <a:gd name="connsiteX69" fmla="*/ 588235 w 850723"/>
              <a:gd name="connsiteY69" fmla="*/ 64055 h 1215166"/>
              <a:gd name="connsiteX70" fmla="*/ 607285 w 850723"/>
              <a:gd name="connsiteY70" fmla="*/ 53169 h 1215166"/>
              <a:gd name="connsiteX71" fmla="*/ 615449 w 850723"/>
              <a:gd name="connsiteY71" fmla="*/ 50448 h 1215166"/>
              <a:gd name="connsiteX72" fmla="*/ 631778 w 850723"/>
              <a:gd name="connsiteY72" fmla="*/ 42284 h 1215166"/>
              <a:gd name="connsiteX73" fmla="*/ 639942 w 850723"/>
              <a:gd name="connsiteY73" fmla="*/ 36841 h 1215166"/>
              <a:gd name="connsiteX74" fmla="*/ 650828 w 850723"/>
              <a:gd name="connsiteY74" fmla="*/ 34119 h 1215166"/>
              <a:gd name="connsiteX75" fmla="*/ 658992 w 850723"/>
              <a:gd name="connsiteY75" fmla="*/ 31398 h 1215166"/>
              <a:gd name="connsiteX76" fmla="*/ 678042 w 850723"/>
              <a:gd name="connsiteY76" fmla="*/ 23234 h 1215166"/>
              <a:gd name="connsiteX77" fmla="*/ 686206 w 850723"/>
              <a:gd name="connsiteY77" fmla="*/ 17791 h 1215166"/>
              <a:gd name="connsiteX78" fmla="*/ 697092 w 850723"/>
              <a:gd name="connsiteY78" fmla="*/ 15069 h 1215166"/>
              <a:gd name="connsiteX79" fmla="*/ 713420 w 850723"/>
              <a:gd name="connsiteY79" fmla="*/ 9626 h 1215166"/>
              <a:gd name="connsiteX80" fmla="*/ 721585 w 850723"/>
              <a:gd name="connsiteY80" fmla="*/ 6905 h 1215166"/>
              <a:gd name="connsiteX81" fmla="*/ 729749 w 850723"/>
              <a:gd name="connsiteY81" fmla="*/ 1462 h 1215166"/>
              <a:gd name="connsiteX82" fmla="*/ 727028 w 850723"/>
              <a:gd name="connsiteY82" fmla="*/ 9626 h 1215166"/>
              <a:gd name="connsiteX83" fmla="*/ 718863 w 850723"/>
              <a:gd name="connsiteY83" fmla="*/ 12348 h 1215166"/>
              <a:gd name="connsiteX84" fmla="*/ 707978 w 850723"/>
              <a:gd name="connsiteY84" fmla="*/ 20512 h 1215166"/>
              <a:gd name="connsiteX85" fmla="*/ 691649 w 850723"/>
              <a:gd name="connsiteY85" fmla="*/ 36841 h 1215166"/>
              <a:gd name="connsiteX86" fmla="*/ 707978 w 850723"/>
              <a:gd name="connsiteY86" fmla="*/ 31398 h 1215166"/>
              <a:gd name="connsiteX87" fmla="*/ 718863 w 850723"/>
              <a:gd name="connsiteY87" fmla="*/ 25955 h 1215166"/>
              <a:gd name="connsiteX88" fmla="*/ 735192 w 850723"/>
              <a:gd name="connsiteY88" fmla="*/ 20512 h 1215166"/>
              <a:gd name="connsiteX89" fmla="*/ 756963 w 850723"/>
              <a:gd name="connsiteY89" fmla="*/ 9626 h 1215166"/>
              <a:gd name="connsiteX90" fmla="*/ 751520 w 850723"/>
              <a:gd name="connsiteY90" fmla="*/ 17791 h 1215166"/>
              <a:gd name="connsiteX91" fmla="*/ 735192 w 850723"/>
              <a:gd name="connsiteY91" fmla="*/ 28676 h 1215166"/>
              <a:gd name="connsiteX92" fmla="*/ 724306 w 850723"/>
              <a:gd name="connsiteY92" fmla="*/ 36841 h 1215166"/>
              <a:gd name="connsiteX93" fmla="*/ 707978 w 850723"/>
              <a:gd name="connsiteY93" fmla="*/ 50448 h 1215166"/>
              <a:gd name="connsiteX94" fmla="*/ 702535 w 850723"/>
              <a:gd name="connsiteY94" fmla="*/ 58612 h 1215166"/>
              <a:gd name="connsiteX95" fmla="*/ 699813 w 850723"/>
              <a:gd name="connsiteY95" fmla="*/ 66776 h 1215166"/>
              <a:gd name="connsiteX96" fmla="*/ 713420 w 850723"/>
              <a:gd name="connsiteY96" fmla="*/ 61334 h 1215166"/>
              <a:gd name="connsiteX97" fmla="*/ 729749 w 850723"/>
              <a:gd name="connsiteY97" fmla="*/ 55891 h 1215166"/>
              <a:gd name="connsiteX98" fmla="*/ 751520 w 850723"/>
              <a:gd name="connsiteY98" fmla="*/ 50448 h 1215166"/>
              <a:gd name="connsiteX99" fmla="*/ 767849 w 850723"/>
              <a:gd name="connsiteY99" fmla="*/ 45005 h 1215166"/>
              <a:gd name="connsiteX100" fmla="*/ 776013 w 850723"/>
              <a:gd name="connsiteY100" fmla="*/ 42284 h 1215166"/>
              <a:gd name="connsiteX101" fmla="*/ 762406 w 850723"/>
              <a:gd name="connsiteY101" fmla="*/ 53169 h 1215166"/>
              <a:gd name="connsiteX102" fmla="*/ 737913 w 850723"/>
              <a:gd name="connsiteY102" fmla="*/ 66776 h 1215166"/>
              <a:gd name="connsiteX103" fmla="*/ 710699 w 850723"/>
              <a:gd name="connsiteY103" fmla="*/ 83105 h 1215166"/>
              <a:gd name="connsiteX104" fmla="*/ 702535 w 850723"/>
              <a:gd name="connsiteY104" fmla="*/ 88548 h 1215166"/>
              <a:gd name="connsiteX105" fmla="*/ 724306 w 850723"/>
              <a:gd name="connsiteY105" fmla="*/ 83105 h 1215166"/>
              <a:gd name="connsiteX106" fmla="*/ 735192 w 850723"/>
              <a:gd name="connsiteY106" fmla="*/ 80384 h 1215166"/>
              <a:gd name="connsiteX107" fmla="*/ 751520 w 850723"/>
              <a:gd name="connsiteY107" fmla="*/ 74941 h 1215166"/>
              <a:gd name="connsiteX108" fmla="*/ 759685 w 850723"/>
              <a:gd name="connsiteY108" fmla="*/ 72219 h 1215166"/>
              <a:gd name="connsiteX109" fmla="*/ 770570 w 850723"/>
              <a:gd name="connsiteY109" fmla="*/ 69498 h 1215166"/>
              <a:gd name="connsiteX110" fmla="*/ 778735 w 850723"/>
              <a:gd name="connsiteY110" fmla="*/ 66776 h 1215166"/>
              <a:gd name="connsiteX111" fmla="*/ 800506 w 850723"/>
              <a:gd name="connsiteY111" fmla="*/ 61334 h 1215166"/>
              <a:gd name="connsiteX112" fmla="*/ 792342 w 850723"/>
              <a:gd name="connsiteY112" fmla="*/ 64055 h 1215166"/>
              <a:gd name="connsiteX113" fmla="*/ 786899 w 850723"/>
              <a:gd name="connsiteY113" fmla="*/ 72219 h 1215166"/>
              <a:gd name="connsiteX114" fmla="*/ 754242 w 850723"/>
              <a:gd name="connsiteY114" fmla="*/ 93991 h 1215166"/>
              <a:gd name="connsiteX115" fmla="*/ 746078 w 850723"/>
              <a:gd name="connsiteY115" fmla="*/ 96712 h 1215166"/>
              <a:gd name="connsiteX116" fmla="*/ 729749 w 850723"/>
              <a:gd name="connsiteY116" fmla="*/ 113041 h 1215166"/>
              <a:gd name="connsiteX117" fmla="*/ 721585 w 850723"/>
              <a:gd name="connsiteY117" fmla="*/ 118484 h 1215166"/>
              <a:gd name="connsiteX118" fmla="*/ 732470 w 850723"/>
              <a:gd name="connsiteY118" fmla="*/ 115762 h 1215166"/>
              <a:gd name="connsiteX119" fmla="*/ 751520 w 850723"/>
              <a:gd name="connsiteY119" fmla="*/ 107598 h 1215166"/>
              <a:gd name="connsiteX120" fmla="*/ 759685 w 850723"/>
              <a:gd name="connsiteY120" fmla="*/ 102155 h 1215166"/>
              <a:gd name="connsiteX121" fmla="*/ 773292 w 850723"/>
              <a:gd name="connsiteY121" fmla="*/ 99434 h 1215166"/>
              <a:gd name="connsiteX122" fmla="*/ 781456 w 850723"/>
              <a:gd name="connsiteY122" fmla="*/ 96712 h 1215166"/>
              <a:gd name="connsiteX123" fmla="*/ 800506 w 850723"/>
              <a:gd name="connsiteY123" fmla="*/ 91269 h 1215166"/>
              <a:gd name="connsiteX124" fmla="*/ 846770 w 850723"/>
              <a:gd name="connsiteY124" fmla="*/ 93991 h 1215166"/>
              <a:gd name="connsiteX125" fmla="*/ 835885 w 850723"/>
              <a:gd name="connsiteY125" fmla="*/ 99434 h 1215166"/>
              <a:gd name="connsiteX126" fmla="*/ 827720 w 850723"/>
              <a:gd name="connsiteY126" fmla="*/ 107598 h 1215166"/>
              <a:gd name="connsiteX127" fmla="*/ 811392 w 850723"/>
              <a:gd name="connsiteY127" fmla="*/ 118484 h 1215166"/>
              <a:gd name="connsiteX128" fmla="*/ 792342 w 850723"/>
              <a:gd name="connsiteY128" fmla="*/ 129369 h 1215166"/>
              <a:gd name="connsiteX129" fmla="*/ 781456 w 850723"/>
              <a:gd name="connsiteY129" fmla="*/ 132091 h 1215166"/>
              <a:gd name="connsiteX130" fmla="*/ 770570 w 850723"/>
              <a:gd name="connsiteY130" fmla="*/ 137534 h 1215166"/>
              <a:gd name="connsiteX131" fmla="*/ 762406 w 850723"/>
              <a:gd name="connsiteY131" fmla="*/ 140255 h 1215166"/>
              <a:gd name="connsiteX132" fmla="*/ 740635 w 850723"/>
              <a:gd name="connsiteY132" fmla="*/ 148419 h 1215166"/>
              <a:gd name="connsiteX133" fmla="*/ 716142 w 850723"/>
              <a:gd name="connsiteY133" fmla="*/ 162026 h 1215166"/>
              <a:gd name="connsiteX134" fmla="*/ 699813 w 850723"/>
              <a:gd name="connsiteY134" fmla="*/ 170191 h 1215166"/>
              <a:gd name="connsiteX135" fmla="*/ 680763 w 850723"/>
              <a:gd name="connsiteY135" fmla="*/ 178355 h 1215166"/>
              <a:gd name="connsiteX136" fmla="*/ 672599 w 850723"/>
              <a:gd name="connsiteY136" fmla="*/ 183798 h 1215166"/>
              <a:gd name="connsiteX137" fmla="*/ 664435 w 850723"/>
              <a:gd name="connsiteY137" fmla="*/ 186519 h 1215166"/>
              <a:gd name="connsiteX138" fmla="*/ 653549 w 850723"/>
              <a:gd name="connsiteY138" fmla="*/ 191962 h 1215166"/>
              <a:gd name="connsiteX139" fmla="*/ 637220 w 850723"/>
              <a:gd name="connsiteY139" fmla="*/ 200126 h 1215166"/>
              <a:gd name="connsiteX140" fmla="*/ 629056 w 850723"/>
              <a:gd name="connsiteY140" fmla="*/ 205569 h 1215166"/>
              <a:gd name="connsiteX141" fmla="*/ 620892 w 850723"/>
              <a:gd name="connsiteY141" fmla="*/ 213734 h 1215166"/>
              <a:gd name="connsiteX142" fmla="*/ 612728 w 850723"/>
              <a:gd name="connsiteY142" fmla="*/ 216455 h 1215166"/>
              <a:gd name="connsiteX143" fmla="*/ 604563 w 850723"/>
              <a:gd name="connsiteY143" fmla="*/ 224619 h 1215166"/>
              <a:gd name="connsiteX144" fmla="*/ 585513 w 850723"/>
              <a:gd name="connsiteY144" fmla="*/ 235505 h 1215166"/>
              <a:gd name="connsiteX145" fmla="*/ 566463 w 850723"/>
              <a:gd name="connsiteY145" fmla="*/ 249112 h 1215166"/>
              <a:gd name="connsiteX146" fmla="*/ 561020 w 850723"/>
              <a:gd name="connsiteY146" fmla="*/ 257276 h 1215166"/>
              <a:gd name="connsiteX147" fmla="*/ 541970 w 850723"/>
              <a:gd name="connsiteY147" fmla="*/ 268162 h 1215166"/>
              <a:gd name="connsiteX148" fmla="*/ 501149 w 850723"/>
              <a:gd name="connsiteY148" fmla="*/ 306262 h 1215166"/>
              <a:gd name="connsiteX149" fmla="*/ 484820 w 850723"/>
              <a:gd name="connsiteY149" fmla="*/ 322591 h 1215166"/>
              <a:gd name="connsiteX150" fmla="*/ 446720 w 850723"/>
              <a:gd name="connsiteY150" fmla="*/ 366134 h 1215166"/>
              <a:gd name="connsiteX151" fmla="*/ 430392 w 850723"/>
              <a:gd name="connsiteY151" fmla="*/ 390626 h 1215166"/>
              <a:gd name="connsiteX152" fmla="*/ 405899 w 850723"/>
              <a:gd name="connsiteY152" fmla="*/ 426005 h 1215166"/>
              <a:gd name="connsiteX153" fmla="*/ 370520 w 850723"/>
              <a:gd name="connsiteY153" fmla="*/ 477712 h 1215166"/>
              <a:gd name="connsiteX154" fmla="*/ 354192 w 850723"/>
              <a:gd name="connsiteY154" fmla="*/ 510369 h 1215166"/>
              <a:gd name="connsiteX155" fmla="*/ 343306 w 850723"/>
              <a:gd name="connsiteY155" fmla="*/ 529419 h 1215166"/>
              <a:gd name="connsiteX156" fmla="*/ 297042 w 850723"/>
              <a:gd name="connsiteY156" fmla="*/ 624669 h 1215166"/>
              <a:gd name="connsiteX157" fmla="*/ 269828 w 850723"/>
              <a:gd name="connsiteY157" fmla="*/ 687262 h 1215166"/>
              <a:gd name="connsiteX158" fmla="*/ 256220 w 850723"/>
              <a:gd name="connsiteY158" fmla="*/ 719919 h 1215166"/>
              <a:gd name="connsiteX159" fmla="*/ 245335 w 850723"/>
              <a:gd name="connsiteY159" fmla="*/ 741691 h 1215166"/>
              <a:gd name="connsiteX160" fmla="*/ 234449 w 850723"/>
              <a:gd name="connsiteY160" fmla="*/ 768905 h 1215166"/>
              <a:gd name="connsiteX161" fmla="*/ 223563 w 850723"/>
              <a:gd name="connsiteY161" fmla="*/ 807005 h 1215166"/>
              <a:gd name="connsiteX162" fmla="*/ 218120 w 850723"/>
              <a:gd name="connsiteY162" fmla="*/ 842384 h 1215166"/>
              <a:gd name="connsiteX163" fmla="*/ 215399 w 850723"/>
              <a:gd name="connsiteY163" fmla="*/ 853269 h 1215166"/>
              <a:gd name="connsiteX164" fmla="*/ 212678 w 850723"/>
              <a:gd name="connsiteY164" fmla="*/ 875041 h 1215166"/>
              <a:gd name="connsiteX165" fmla="*/ 207235 w 850723"/>
              <a:gd name="connsiteY165" fmla="*/ 894091 h 1215166"/>
              <a:gd name="connsiteX166" fmla="*/ 204513 w 850723"/>
              <a:gd name="connsiteY166" fmla="*/ 907698 h 1215166"/>
              <a:gd name="connsiteX167" fmla="*/ 201792 w 850723"/>
              <a:gd name="connsiteY167" fmla="*/ 932191 h 1215166"/>
              <a:gd name="connsiteX168" fmla="*/ 199070 w 850723"/>
              <a:gd name="connsiteY168" fmla="*/ 945798 h 1215166"/>
              <a:gd name="connsiteX169" fmla="*/ 196349 w 850723"/>
              <a:gd name="connsiteY169" fmla="*/ 962126 h 1215166"/>
              <a:gd name="connsiteX170" fmla="*/ 193628 w 850723"/>
              <a:gd name="connsiteY170" fmla="*/ 1002948 h 1215166"/>
              <a:gd name="connsiteX171" fmla="*/ 188185 w 850723"/>
              <a:gd name="connsiteY171" fmla="*/ 1043769 h 1215166"/>
              <a:gd name="connsiteX172" fmla="*/ 185463 w 850723"/>
              <a:gd name="connsiteY172" fmla="*/ 1081869 h 1215166"/>
              <a:gd name="connsiteX173" fmla="*/ 182742 w 850723"/>
              <a:gd name="connsiteY173" fmla="*/ 1163512 h 1215166"/>
              <a:gd name="connsiteX174" fmla="*/ 177299 w 850723"/>
              <a:gd name="connsiteY174" fmla="*/ 1185284 h 1215166"/>
              <a:gd name="connsiteX175" fmla="*/ 174578 w 850723"/>
              <a:gd name="connsiteY175" fmla="*/ 1196169 h 1215166"/>
              <a:gd name="connsiteX176" fmla="*/ 152806 w 850723"/>
              <a:gd name="connsiteY176" fmla="*/ 1198891 h 1215166"/>
              <a:gd name="connsiteX177" fmla="*/ 57556 w 850723"/>
              <a:gd name="connsiteY177" fmla="*/ 1198891 h 1215166"/>
              <a:gd name="connsiteX178" fmla="*/ 43949 w 850723"/>
              <a:gd name="connsiteY178" fmla="*/ 1201612 h 1215166"/>
              <a:gd name="connsiteX179" fmla="*/ 22178 w 850723"/>
              <a:gd name="connsiteY179" fmla="*/ 1204334 h 1215166"/>
              <a:gd name="connsiteX180" fmla="*/ 406 w 850723"/>
              <a:gd name="connsiteY180" fmla="*/ 1201612 h 1215166"/>
              <a:gd name="connsiteX181" fmla="*/ 8570 w 850723"/>
              <a:gd name="connsiteY181" fmla="*/ 1185284 h 1215166"/>
              <a:gd name="connsiteX0" fmla="*/ 8570 w 850723"/>
              <a:gd name="connsiteY0" fmla="*/ 1185284 h 1215166"/>
              <a:gd name="connsiteX1" fmla="*/ 14013 w 850723"/>
              <a:gd name="connsiteY1" fmla="*/ 1119969 h 1215166"/>
              <a:gd name="connsiteX2" fmla="*/ 16735 w 850723"/>
              <a:gd name="connsiteY2" fmla="*/ 1103641 h 1215166"/>
              <a:gd name="connsiteX3" fmla="*/ 19456 w 850723"/>
              <a:gd name="connsiteY3" fmla="*/ 1076426 h 1215166"/>
              <a:gd name="connsiteX4" fmla="*/ 24899 w 850723"/>
              <a:gd name="connsiteY4" fmla="*/ 1049212 h 1215166"/>
              <a:gd name="connsiteX5" fmla="*/ 27620 w 850723"/>
              <a:gd name="connsiteY5" fmla="*/ 1013834 h 1215166"/>
              <a:gd name="connsiteX6" fmla="*/ 30342 w 850723"/>
              <a:gd name="connsiteY6" fmla="*/ 992062 h 1215166"/>
              <a:gd name="connsiteX7" fmla="*/ 35785 w 850723"/>
              <a:gd name="connsiteY7" fmla="*/ 896812 h 1215166"/>
              <a:gd name="connsiteX8" fmla="*/ 38506 w 850723"/>
              <a:gd name="connsiteY8" fmla="*/ 883205 h 1215166"/>
              <a:gd name="connsiteX9" fmla="*/ 41228 w 850723"/>
              <a:gd name="connsiteY9" fmla="*/ 847826 h 1215166"/>
              <a:gd name="connsiteX10" fmla="*/ 43949 w 850723"/>
              <a:gd name="connsiteY10" fmla="*/ 836941 h 1215166"/>
              <a:gd name="connsiteX11" fmla="*/ 49392 w 850723"/>
              <a:gd name="connsiteY11" fmla="*/ 807005 h 1215166"/>
              <a:gd name="connsiteX12" fmla="*/ 54835 w 850723"/>
              <a:gd name="connsiteY12" fmla="*/ 785234 h 1215166"/>
              <a:gd name="connsiteX13" fmla="*/ 62999 w 850723"/>
              <a:gd name="connsiteY13" fmla="*/ 747134 h 1215166"/>
              <a:gd name="connsiteX14" fmla="*/ 65720 w 850723"/>
              <a:gd name="connsiteY14" fmla="*/ 736248 h 1215166"/>
              <a:gd name="connsiteX15" fmla="*/ 73885 w 850723"/>
              <a:gd name="connsiteY15" fmla="*/ 719919 h 1215166"/>
              <a:gd name="connsiteX16" fmla="*/ 79328 w 850723"/>
              <a:gd name="connsiteY16" fmla="*/ 692705 h 1215166"/>
              <a:gd name="connsiteX17" fmla="*/ 90213 w 850723"/>
              <a:gd name="connsiteY17" fmla="*/ 654605 h 1215166"/>
              <a:gd name="connsiteX18" fmla="*/ 95656 w 850723"/>
              <a:gd name="connsiteY18" fmla="*/ 627391 h 1215166"/>
              <a:gd name="connsiteX19" fmla="*/ 98378 w 850723"/>
              <a:gd name="connsiteY19" fmla="*/ 619226 h 1215166"/>
              <a:gd name="connsiteX20" fmla="*/ 106542 w 850723"/>
              <a:gd name="connsiteY20" fmla="*/ 602898 h 1215166"/>
              <a:gd name="connsiteX21" fmla="*/ 109263 w 850723"/>
              <a:gd name="connsiteY21" fmla="*/ 592012 h 1215166"/>
              <a:gd name="connsiteX22" fmla="*/ 114706 w 850723"/>
              <a:gd name="connsiteY22" fmla="*/ 575684 h 1215166"/>
              <a:gd name="connsiteX23" fmla="*/ 120149 w 850723"/>
              <a:gd name="connsiteY23" fmla="*/ 556634 h 1215166"/>
              <a:gd name="connsiteX24" fmla="*/ 125592 w 850723"/>
              <a:gd name="connsiteY24" fmla="*/ 548469 h 1215166"/>
              <a:gd name="connsiteX25" fmla="*/ 131035 w 850723"/>
              <a:gd name="connsiteY25" fmla="*/ 521255 h 1215166"/>
              <a:gd name="connsiteX26" fmla="*/ 136478 w 850723"/>
              <a:gd name="connsiteY26" fmla="*/ 504926 h 1215166"/>
              <a:gd name="connsiteX27" fmla="*/ 141920 w 850723"/>
              <a:gd name="connsiteY27" fmla="*/ 494041 h 1215166"/>
              <a:gd name="connsiteX28" fmla="*/ 147363 w 850723"/>
              <a:gd name="connsiteY28" fmla="*/ 477712 h 1215166"/>
              <a:gd name="connsiteX29" fmla="*/ 158249 w 850723"/>
              <a:gd name="connsiteY29" fmla="*/ 453219 h 1215166"/>
              <a:gd name="connsiteX30" fmla="*/ 171856 w 850723"/>
              <a:gd name="connsiteY30" fmla="*/ 428726 h 1215166"/>
              <a:gd name="connsiteX31" fmla="*/ 177299 w 850723"/>
              <a:gd name="connsiteY31" fmla="*/ 420562 h 1215166"/>
              <a:gd name="connsiteX32" fmla="*/ 182742 w 850723"/>
              <a:gd name="connsiteY32" fmla="*/ 404234 h 1215166"/>
              <a:gd name="connsiteX33" fmla="*/ 201792 w 850723"/>
              <a:gd name="connsiteY33" fmla="*/ 377019 h 1215166"/>
              <a:gd name="connsiteX34" fmla="*/ 207235 w 850723"/>
              <a:gd name="connsiteY34" fmla="*/ 366134 h 1215166"/>
              <a:gd name="connsiteX35" fmla="*/ 215399 w 850723"/>
              <a:gd name="connsiteY35" fmla="*/ 357969 h 1215166"/>
              <a:gd name="connsiteX36" fmla="*/ 220842 w 850723"/>
              <a:gd name="connsiteY36" fmla="*/ 349805 h 1215166"/>
              <a:gd name="connsiteX37" fmla="*/ 229006 w 850723"/>
              <a:gd name="connsiteY37" fmla="*/ 341641 h 1215166"/>
              <a:gd name="connsiteX38" fmla="*/ 239892 w 850723"/>
              <a:gd name="connsiteY38" fmla="*/ 325312 h 1215166"/>
              <a:gd name="connsiteX39" fmla="*/ 245335 w 850723"/>
              <a:gd name="connsiteY39" fmla="*/ 317148 h 1215166"/>
              <a:gd name="connsiteX40" fmla="*/ 253499 w 850723"/>
              <a:gd name="connsiteY40" fmla="*/ 308984 h 1215166"/>
              <a:gd name="connsiteX41" fmla="*/ 264385 w 850723"/>
              <a:gd name="connsiteY41" fmla="*/ 292655 h 1215166"/>
              <a:gd name="connsiteX42" fmla="*/ 269828 w 850723"/>
              <a:gd name="connsiteY42" fmla="*/ 284491 h 1215166"/>
              <a:gd name="connsiteX43" fmla="*/ 275270 w 850723"/>
              <a:gd name="connsiteY43" fmla="*/ 276326 h 1215166"/>
              <a:gd name="connsiteX44" fmla="*/ 283435 w 850723"/>
              <a:gd name="connsiteY44" fmla="*/ 265441 h 1215166"/>
              <a:gd name="connsiteX45" fmla="*/ 291599 w 850723"/>
              <a:gd name="connsiteY45" fmla="*/ 259998 h 1215166"/>
              <a:gd name="connsiteX46" fmla="*/ 313370 w 850723"/>
              <a:gd name="connsiteY46" fmla="*/ 235505 h 1215166"/>
              <a:gd name="connsiteX47" fmla="*/ 321535 w 850723"/>
              <a:gd name="connsiteY47" fmla="*/ 227341 h 1215166"/>
              <a:gd name="connsiteX48" fmla="*/ 329699 w 850723"/>
              <a:gd name="connsiteY48" fmla="*/ 221898 h 1215166"/>
              <a:gd name="connsiteX49" fmla="*/ 337863 w 850723"/>
              <a:gd name="connsiteY49" fmla="*/ 213734 h 1215166"/>
              <a:gd name="connsiteX50" fmla="*/ 346028 w 850723"/>
              <a:gd name="connsiteY50" fmla="*/ 208291 h 1215166"/>
              <a:gd name="connsiteX51" fmla="*/ 354192 w 850723"/>
              <a:gd name="connsiteY51" fmla="*/ 200126 h 1215166"/>
              <a:gd name="connsiteX52" fmla="*/ 362356 w 850723"/>
              <a:gd name="connsiteY52" fmla="*/ 197405 h 1215166"/>
              <a:gd name="connsiteX53" fmla="*/ 370520 w 850723"/>
              <a:gd name="connsiteY53" fmla="*/ 191962 h 1215166"/>
              <a:gd name="connsiteX54" fmla="*/ 378685 w 850723"/>
              <a:gd name="connsiteY54" fmla="*/ 183798 h 1215166"/>
              <a:gd name="connsiteX55" fmla="*/ 405899 w 850723"/>
              <a:gd name="connsiteY55" fmla="*/ 167469 h 1215166"/>
              <a:gd name="connsiteX56" fmla="*/ 414063 w 850723"/>
              <a:gd name="connsiteY56" fmla="*/ 159305 h 1215166"/>
              <a:gd name="connsiteX57" fmla="*/ 422228 w 850723"/>
              <a:gd name="connsiteY57" fmla="*/ 153862 h 1215166"/>
              <a:gd name="connsiteX58" fmla="*/ 433113 w 850723"/>
              <a:gd name="connsiteY58" fmla="*/ 145698 h 1215166"/>
              <a:gd name="connsiteX59" fmla="*/ 449442 w 850723"/>
              <a:gd name="connsiteY59" fmla="*/ 134812 h 1215166"/>
              <a:gd name="connsiteX60" fmla="*/ 457606 w 850723"/>
              <a:gd name="connsiteY60" fmla="*/ 129369 h 1215166"/>
              <a:gd name="connsiteX61" fmla="*/ 465770 w 850723"/>
              <a:gd name="connsiteY61" fmla="*/ 126648 h 1215166"/>
              <a:gd name="connsiteX62" fmla="*/ 484820 w 850723"/>
              <a:gd name="connsiteY62" fmla="*/ 113041 h 1215166"/>
              <a:gd name="connsiteX63" fmla="*/ 492985 w 850723"/>
              <a:gd name="connsiteY63" fmla="*/ 107598 h 1215166"/>
              <a:gd name="connsiteX64" fmla="*/ 512035 w 850723"/>
              <a:gd name="connsiteY64" fmla="*/ 99434 h 1215166"/>
              <a:gd name="connsiteX65" fmla="*/ 531085 w 850723"/>
              <a:gd name="connsiteY65" fmla="*/ 88548 h 1215166"/>
              <a:gd name="connsiteX66" fmla="*/ 547413 w 850723"/>
              <a:gd name="connsiteY66" fmla="*/ 83105 h 1215166"/>
              <a:gd name="connsiteX67" fmla="*/ 563742 w 850723"/>
              <a:gd name="connsiteY67" fmla="*/ 74941 h 1215166"/>
              <a:gd name="connsiteX68" fmla="*/ 571906 w 850723"/>
              <a:gd name="connsiteY68" fmla="*/ 69498 h 1215166"/>
              <a:gd name="connsiteX69" fmla="*/ 588235 w 850723"/>
              <a:gd name="connsiteY69" fmla="*/ 64055 h 1215166"/>
              <a:gd name="connsiteX70" fmla="*/ 607285 w 850723"/>
              <a:gd name="connsiteY70" fmla="*/ 53169 h 1215166"/>
              <a:gd name="connsiteX71" fmla="*/ 615449 w 850723"/>
              <a:gd name="connsiteY71" fmla="*/ 50448 h 1215166"/>
              <a:gd name="connsiteX72" fmla="*/ 631778 w 850723"/>
              <a:gd name="connsiteY72" fmla="*/ 42284 h 1215166"/>
              <a:gd name="connsiteX73" fmla="*/ 639942 w 850723"/>
              <a:gd name="connsiteY73" fmla="*/ 36841 h 1215166"/>
              <a:gd name="connsiteX74" fmla="*/ 650828 w 850723"/>
              <a:gd name="connsiteY74" fmla="*/ 34119 h 1215166"/>
              <a:gd name="connsiteX75" fmla="*/ 658992 w 850723"/>
              <a:gd name="connsiteY75" fmla="*/ 31398 h 1215166"/>
              <a:gd name="connsiteX76" fmla="*/ 678042 w 850723"/>
              <a:gd name="connsiteY76" fmla="*/ 23234 h 1215166"/>
              <a:gd name="connsiteX77" fmla="*/ 686206 w 850723"/>
              <a:gd name="connsiteY77" fmla="*/ 17791 h 1215166"/>
              <a:gd name="connsiteX78" fmla="*/ 697092 w 850723"/>
              <a:gd name="connsiteY78" fmla="*/ 15069 h 1215166"/>
              <a:gd name="connsiteX79" fmla="*/ 713420 w 850723"/>
              <a:gd name="connsiteY79" fmla="*/ 9626 h 1215166"/>
              <a:gd name="connsiteX80" fmla="*/ 721585 w 850723"/>
              <a:gd name="connsiteY80" fmla="*/ 6905 h 1215166"/>
              <a:gd name="connsiteX81" fmla="*/ 729749 w 850723"/>
              <a:gd name="connsiteY81" fmla="*/ 1462 h 1215166"/>
              <a:gd name="connsiteX82" fmla="*/ 727028 w 850723"/>
              <a:gd name="connsiteY82" fmla="*/ 9626 h 1215166"/>
              <a:gd name="connsiteX83" fmla="*/ 718863 w 850723"/>
              <a:gd name="connsiteY83" fmla="*/ 12348 h 1215166"/>
              <a:gd name="connsiteX84" fmla="*/ 707978 w 850723"/>
              <a:gd name="connsiteY84" fmla="*/ 20512 h 1215166"/>
              <a:gd name="connsiteX85" fmla="*/ 691649 w 850723"/>
              <a:gd name="connsiteY85" fmla="*/ 36841 h 1215166"/>
              <a:gd name="connsiteX86" fmla="*/ 707978 w 850723"/>
              <a:gd name="connsiteY86" fmla="*/ 31398 h 1215166"/>
              <a:gd name="connsiteX87" fmla="*/ 718863 w 850723"/>
              <a:gd name="connsiteY87" fmla="*/ 25955 h 1215166"/>
              <a:gd name="connsiteX88" fmla="*/ 735192 w 850723"/>
              <a:gd name="connsiteY88" fmla="*/ 20512 h 1215166"/>
              <a:gd name="connsiteX89" fmla="*/ 756963 w 850723"/>
              <a:gd name="connsiteY89" fmla="*/ 9626 h 1215166"/>
              <a:gd name="connsiteX90" fmla="*/ 751520 w 850723"/>
              <a:gd name="connsiteY90" fmla="*/ 17791 h 1215166"/>
              <a:gd name="connsiteX91" fmla="*/ 735192 w 850723"/>
              <a:gd name="connsiteY91" fmla="*/ 28676 h 1215166"/>
              <a:gd name="connsiteX92" fmla="*/ 724306 w 850723"/>
              <a:gd name="connsiteY92" fmla="*/ 36841 h 1215166"/>
              <a:gd name="connsiteX93" fmla="*/ 707978 w 850723"/>
              <a:gd name="connsiteY93" fmla="*/ 50448 h 1215166"/>
              <a:gd name="connsiteX94" fmla="*/ 702535 w 850723"/>
              <a:gd name="connsiteY94" fmla="*/ 58612 h 1215166"/>
              <a:gd name="connsiteX95" fmla="*/ 699813 w 850723"/>
              <a:gd name="connsiteY95" fmla="*/ 66776 h 1215166"/>
              <a:gd name="connsiteX96" fmla="*/ 713420 w 850723"/>
              <a:gd name="connsiteY96" fmla="*/ 61334 h 1215166"/>
              <a:gd name="connsiteX97" fmla="*/ 729749 w 850723"/>
              <a:gd name="connsiteY97" fmla="*/ 55891 h 1215166"/>
              <a:gd name="connsiteX98" fmla="*/ 751520 w 850723"/>
              <a:gd name="connsiteY98" fmla="*/ 50448 h 1215166"/>
              <a:gd name="connsiteX99" fmla="*/ 767849 w 850723"/>
              <a:gd name="connsiteY99" fmla="*/ 45005 h 1215166"/>
              <a:gd name="connsiteX100" fmla="*/ 776013 w 850723"/>
              <a:gd name="connsiteY100" fmla="*/ 42284 h 1215166"/>
              <a:gd name="connsiteX101" fmla="*/ 762406 w 850723"/>
              <a:gd name="connsiteY101" fmla="*/ 53169 h 1215166"/>
              <a:gd name="connsiteX102" fmla="*/ 737913 w 850723"/>
              <a:gd name="connsiteY102" fmla="*/ 66776 h 1215166"/>
              <a:gd name="connsiteX103" fmla="*/ 710699 w 850723"/>
              <a:gd name="connsiteY103" fmla="*/ 83105 h 1215166"/>
              <a:gd name="connsiteX104" fmla="*/ 702535 w 850723"/>
              <a:gd name="connsiteY104" fmla="*/ 88548 h 1215166"/>
              <a:gd name="connsiteX105" fmla="*/ 724306 w 850723"/>
              <a:gd name="connsiteY105" fmla="*/ 83105 h 1215166"/>
              <a:gd name="connsiteX106" fmla="*/ 735192 w 850723"/>
              <a:gd name="connsiteY106" fmla="*/ 80384 h 1215166"/>
              <a:gd name="connsiteX107" fmla="*/ 751520 w 850723"/>
              <a:gd name="connsiteY107" fmla="*/ 74941 h 1215166"/>
              <a:gd name="connsiteX108" fmla="*/ 759685 w 850723"/>
              <a:gd name="connsiteY108" fmla="*/ 72219 h 1215166"/>
              <a:gd name="connsiteX109" fmla="*/ 770570 w 850723"/>
              <a:gd name="connsiteY109" fmla="*/ 69498 h 1215166"/>
              <a:gd name="connsiteX110" fmla="*/ 778735 w 850723"/>
              <a:gd name="connsiteY110" fmla="*/ 66776 h 1215166"/>
              <a:gd name="connsiteX111" fmla="*/ 800506 w 850723"/>
              <a:gd name="connsiteY111" fmla="*/ 61334 h 1215166"/>
              <a:gd name="connsiteX112" fmla="*/ 792342 w 850723"/>
              <a:gd name="connsiteY112" fmla="*/ 64055 h 1215166"/>
              <a:gd name="connsiteX113" fmla="*/ 786899 w 850723"/>
              <a:gd name="connsiteY113" fmla="*/ 72219 h 1215166"/>
              <a:gd name="connsiteX114" fmla="*/ 754242 w 850723"/>
              <a:gd name="connsiteY114" fmla="*/ 93991 h 1215166"/>
              <a:gd name="connsiteX115" fmla="*/ 746078 w 850723"/>
              <a:gd name="connsiteY115" fmla="*/ 96712 h 1215166"/>
              <a:gd name="connsiteX116" fmla="*/ 729749 w 850723"/>
              <a:gd name="connsiteY116" fmla="*/ 113041 h 1215166"/>
              <a:gd name="connsiteX117" fmla="*/ 721585 w 850723"/>
              <a:gd name="connsiteY117" fmla="*/ 118484 h 1215166"/>
              <a:gd name="connsiteX118" fmla="*/ 732470 w 850723"/>
              <a:gd name="connsiteY118" fmla="*/ 115762 h 1215166"/>
              <a:gd name="connsiteX119" fmla="*/ 751520 w 850723"/>
              <a:gd name="connsiteY119" fmla="*/ 107598 h 1215166"/>
              <a:gd name="connsiteX120" fmla="*/ 759685 w 850723"/>
              <a:gd name="connsiteY120" fmla="*/ 102155 h 1215166"/>
              <a:gd name="connsiteX121" fmla="*/ 773292 w 850723"/>
              <a:gd name="connsiteY121" fmla="*/ 99434 h 1215166"/>
              <a:gd name="connsiteX122" fmla="*/ 781456 w 850723"/>
              <a:gd name="connsiteY122" fmla="*/ 96712 h 1215166"/>
              <a:gd name="connsiteX123" fmla="*/ 800506 w 850723"/>
              <a:gd name="connsiteY123" fmla="*/ 91269 h 1215166"/>
              <a:gd name="connsiteX124" fmla="*/ 846770 w 850723"/>
              <a:gd name="connsiteY124" fmla="*/ 93991 h 1215166"/>
              <a:gd name="connsiteX125" fmla="*/ 835885 w 850723"/>
              <a:gd name="connsiteY125" fmla="*/ 99434 h 1215166"/>
              <a:gd name="connsiteX126" fmla="*/ 827720 w 850723"/>
              <a:gd name="connsiteY126" fmla="*/ 107598 h 1215166"/>
              <a:gd name="connsiteX127" fmla="*/ 811392 w 850723"/>
              <a:gd name="connsiteY127" fmla="*/ 118484 h 1215166"/>
              <a:gd name="connsiteX128" fmla="*/ 792342 w 850723"/>
              <a:gd name="connsiteY128" fmla="*/ 129369 h 1215166"/>
              <a:gd name="connsiteX129" fmla="*/ 781456 w 850723"/>
              <a:gd name="connsiteY129" fmla="*/ 132091 h 1215166"/>
              <a:gd name="connsiteX130" fmla="*/ 770570 w 850723"/>
              <a:gd name="connsiteY130" fmla="*/ 137534 h 1215166"/>
              <a:gd name="connsiteX131" fmla="*/ 762406 w 850723"/>
              <a:gd name="connsiteY131" fmla="*/ 140255 h 1215166"/>
              <a:gd name="connsiteX132" fmla="*/ 740635 w 850723"/>
              <a:gd name="connsiteY132" fmla="*/ 148419 h 1215166"/>
              <a:gd name="connsiteX133" fmla="*/ 716142 w 850723"/>
              <a:gd name="connsiteY133" fmla="*/ 162026 h 1215166"/>
              <a:gd name="connsiteX134" fmla="*/ 699813 w 850723"/>
              <a:gd name="connsiteY134" fmla="*/ 170191 h 1215166"/>
              <a:gd name="connsiteX135" fmla="*/ 680763 w 850723"/>
              <a:gd name="connsiteY135" fmla="*/ 178355 h 1215166"/>
              <a:gd name="connsiteX136" fmla="*/ 672599 w 850723"/>
              <a:gd name="connsiteY136" fmla="*/ 183798 h 1215166"/>
              <a:gd name="connsiteX137" fmla="*/ 664435 w 850723"/>
              <a:gd name="connsiteY137" fmla="*/ 186519 h 1215166"/>
              <a:gd name="connsiteX138" fmla="*/ 653549 w 850723"/>
              <a:gd name="connsiteY138" fmla="*/ 191962 h 1215166"/>
              <a:gd name="connsiteX139" fmla="*/ 637220 w 850723"/>
              <a:gd name="connsiteY139" fmla="*/ 200126 h 1215166"/>
              <a:gd name="connsiteX140" fmla="*/ 629056 w 850723"/>
              <a:gd name="connsiteY140" fmla="*/ 205569 h 1215166"/>
              <a:gd name="connsiteX141" fmla="*/ 620892 w 850723"/>
              <a:gd name="connsiteY141" fmla="*/ 213734 h 1215166"/>
              <a:gd name="connsiteX142" fmla="*/ 612728 w 850723"/>
              <a:gd name="connsiteY142" fmla="*/ 216455 h 1215166"/>
              <a:gd name="connsiteX143" fmla="*/ 604563 w 850723"/>
              <a:gd name="connsiteY143" fmla="*/ 224619 h 1215166"/>
              <a:gd name="connsiteX144" fmla="*/ 585513 w 850723"/>
              <a:gd name="connsiteY144" fmla="*/ 235505 h 1215166"/>
              <a:gd name="connsiteX145" fmla="*/ 566463 w 850723"/>
              <a:gd name="connsiteY145" fmla="*/ 249112 h 1215166"/>
              <a:gd name="connsiteX146" fmla="*/ 561020 w 850723"/>
              <a:gd name="connsiteY146" fmla="*/ 257276 h 1215166"/>
              <a:gd name="connsiteX147" fmla="*/ 541970 w 850723"/>
              <a:gd name="connsiteY147" fmla="*/ 268162 h 1215166"/>
              <a:gd name="connsiteX148" fmla="*/ 501149 w 850723"/>
              <a:gd name="connsiteY148" fmla="*/ 306262 h 1215166"/>
              <a:gd name="connsiteX149" fmla="*/ 484820 w 850723"/>
              <a:gd name="connsiteY149" fmla="*/ 322591 h 1215166"/>
              <a:gd name="connsiteX150" fmla="*/ 446720 w 850723"/>
              <a:gd name="connsiteY150" fmla="*/ 366134 h 1215166"/>
              <a:gd name="connsiteX151" fmla="*/ 430392 w 850723"/>
              <a:gd name="connsiteY151" fmla="*/ 390626 h 1215166"/>
              <a:gd name="connsiteX152" fmla="*/ 405899 w 850723"/>
              <a:gd name="connsiteY152" fmla="*/ 426005 h 1215166"/>
              <a:gd name="connsiteX153" fmla="*/ 370520 w 850723"/>
              <a:gd name="connsiteY153" fmla="*/ 477712 h 1215166"/>
              <a:gd name="connsiteX154" fmla="*/ 354192 w 850723"/>
              <a:gd name="connsiteY154" fmla="*/ 510369 h 1215166"/>
              <a:gd name="connsiteX155" fmla="*/ 343306 w 850723"/>
              <a:gd name="connsiteY155" fmla="*/ 529419 h 1215166"/>
              <a:gd name="connsiteX156" fmla="*/ 297042 w 850723"/>
              <a:gd name="connsiteY156" fmla="*/ 624669 h 1215166"/>
              <a:gd name="connsiteX157" fmla="*/ 269828 w 850723"/>
              <a:gd name="connsiteY157" fmla="*/ 687262 h 1215166"/>
              <a:gd name="connsiteX158" fmla="*/ 256220 w 850723"/>
              <a:gd name="connsiteY158" fmla="*/ 719919 h 1215166"/>
              <a:gd name="connsiteX159" fmla="*/ 239620 w 850723"/>
              <a:gd name="connsiteY159" fmla="*/ 726451 h 1215166"/>
              <a:gd name="connsiteX160" fmla="*/ 234449 w 850723"/>
              <a:gd name="connsiteY160" fmla="*/ 768905 h 1215166"/>
              <a:gd name="connsiteX161" fmla="*/ 223563 w 850723"/>
              <a:gd name="connsiteY161" fmla="*/ 807005 h 1215166"/>
              <a:gd name="connsiteX162" fmla="*/ 218120 w 850723"/>
              <a:gd name="connsiteY162" fmla="*/ 842384 h 1215166"/>
              <a:gd name="connsiteX163" fmla="*/ 215399 w 850723"/>
              <a:gd name="connsiteY163" fmla="*/ 853269 h 1215166"/>
              <a:gd name="connsiteX164" fmla="*/ 212678 w 850723"/>
              <a:gd name="connsiteY164" fmla="*/ 875041 h 1215166"/>
              <a:gd name="connsiteX165" fmla="*/ 207235 w 850723"/>
              <a:gd name="connsiteY165" fmla="*/ 894091 h 1215166"/>
              <a:gd name="connsiteX166" fmla="*/ 204513 w 850723"/>
              <a:gd name="connsiteY166" fmla="*/ 907698 h 1215166"/>
              <a:gd name="connsiteX167" fmla="*/ 201792 w 850723"/>
              <a:gd name="connsiteY167" fmla="*/ 932191 h 1215166"/>
              <a:gd name="connsiteX168" fmla="*/ 199070 w 850723"/>
              <a:gd name="connsiteY168" fmla="*/ 945798 h 1215166"/>
              <a:gd name="connsiteX169" fmla="*/ 196349 w 850723"/>
              <a:gd name="connsiteY169" fmla="*/ 962126 h 1215166"/>
              <a:gd name="connsiteX170" fmla="*/ 193628 w 850723"/>
              <a:gd name="connsiteY170" fmla="*/ 1002948 h 1215166"/>
              <a:gd name="connsiteX171" fmla="*/ 188185 w 850723"/>
              <a:gd name="connsiteY171" fmla="*/ 1043769 h 1215166"/>
              <a:gd name="connsiteX172" fmla="*/ 185463 w 850723"/>
              <a:gd name="connsiteY172" fmla="*/ 1081869 h 1215166"/>
              <a:gd name="connsiteX173" fmla="*/ 182742 w 850723"/>
              <a:gd name="connsiteY173" fmla="*/ 1163512 h 1215166"/>
              <a:gd name="connsiteX174" fmla="*/ 177299 w 850723"/>
              <a:gd name="connsiteY174" fmla="*/ 1185284 h 1215166"/>
              <a:gd name="connsiteX175" fmla="*/ 174578 w 850723"/>
              <a:gd name="connsiteY175" fmla="*/ 1196169 h 1215166"/>
              <a:gd name="connsiteX176" fmla="*/ 152806 w 850723"/>
              <a:gd name="connsiteY176" fmla="*/ 1198891 h 1215166"/>
              <a:gd name="connsiteX177" fmla="*/ 57556 w 850723"/>
              <a:gd name="connsiteY177" fmla="*/ 1198891 h 1215166"/>
              <a:gd name="connsiteX178" fmla="*/ 43949 w 850723"/>
              <a:gd name="connsiteY178" fmla="*/ 1201612 h 1215166"/>
              <a:gd name="connsiteX179" fmla="*/ 22178 w 850723"/>
              <a:gd name="connsiteY179" fmla="*/ 1204334 h 1215166"/>
              <a:gd name="connsiteX180" fmla="*/ 406 w 850723"/>
              <a:gd name="connsiteY180" fmla="*/ 1201612 h 1215166"/>
              <a:gd name="connsiteX181" fmla="*/ 8570 w 850723"/>
              <a:gd name="connsiteY181" fmla="*/ 1185284 h 1215166"/>
              <a:gd name="connsiteX0" fmla="*/ 8570 w 850723"/>
              <a:gd name="connsiteY0" fmla="*/ 1185284 h 1215166"/>
              <a:gd name="connsiteX1" fmla="*/ 14013 w 850723"/>
              <a:gd name="connsiteY1" fmla="*/ 1119969 h 1215166"/>
              <a:gd name="connsiteX2" fmla="*/ 16735 w 850723"/>
              <a:gd name="connsiteY2" fmla="*/ 1103641 h 1215166"/>
              <a:gd name="connsiteX3" fmla="*/ 19456 w 850723"/>
              <a:gd name="connsiteY3" fmla="*/ 1076426 h 1215166"/>
              <a:gd name="connsiteX4" fmla="*/ 24899 w 850723"/>
              <a:gd name="connsiteY4" fmla="*/ 1049212 h 1215166"/>
              <a:gd name="connsiteX5" fmla="*/ 27620 w 850723"/>
              <a:gd name="connsiteY5" fmla="*/ 1013834 h 1215166"/>
              <a:gd name="connsiteX6" fmla="*/ 30342 w 850723"/>
              <a:gd name="connsiteY6" fmla="*/ 992062 h 1215166"/>
              <a:gd name="connsiteX7" fmla="*/ 35785 w 850723"/>
              <a:gd name="connsiteY7" fmla="*/ 896812 h 1215166"/>
              <a:gd name="connsiteX8" fmla="*/ 38506 w 850723"/>
              <a:gd name="connsiteY8" fmla="*/ 883205 h 1215166"/>
              <a:gd name="connsiteX9" fmla="*/ 41228 w 850723"/>
              <a:gd name="connsiteY9" fmla="*/ 847826 h 1215166"/>
              <a:gd name="connsiteX10" fmla="*/ 43949 w 850723"/>
              <a:gd name="connsiteY10" fmla="*/ 836941 h 1215166"/>
              <a:gd name="connsiteX11" fmla="*/ 49392 w 850723"/>
              <a:gd name="connsiteY11" fmla="*/ 807005 h 1215166"/>
              <a:gd name="connsiteX12" fmla="*/ 54835 w 850723"/>
              <a:gd name="connsiteY12" fmla="*/ 785234 h 1215166"/>
              <a:gd name="connsiteX13" fmla="*/ 62999 w 850723"/>
              <a:gd name="connsiteY13" fmla="*/ 747134 h 1215166"/>
              <a:gd name="connsiteX14" fmla="*/ 65720 w 850723"/>
              <a:gd name="connsiteY14" fmla="*/ 736248 h 1215166"/>
              <a:gd name="connsiteX15" fmla="*/ 73885 w 850723"/>
              <a:gd name="connsiteY15" fmla="*/ 719919 h 1215166"/>
              <a:gd name="connsiteX16" fmla="*/ 79328 w 850723"/>
              <a:gd name="connsiteY16" fmla="*/ 692705 h 1215166"/>
              <a:gd name="connsiteX17" fmla="*/ 90213 w 850723"/>
              <a:gd name="connsiteY17" fmla="*/ 654605 h 1215166"/>
              <a:gd name="connsiteX18" fmla="*/ 95656 w 850723"/>
              <a:gd name="connsiteY18" fmla="*/ 627391 h 1215166"/>
              <a:gd name="connsiteX19" fmla="*/ 98378 w 850723"/>
              <a:gd name="connsiteY19" fmla="*/ 619226 h 1215166"/>
              <a:gd name="connsiteX20" fmla="*/ 106542 w 850723"/>
              <a:gd name="connsiteY20" fmla="*/ 602898 h 1215166"/>
              <a:gd name="connsiteX21" fmla="*/ 109263 w 850723"/>
              <a:gd name="connsiteY21" fmla="*/ 592012 h 1215166"/>
              <a:gd name="connsiteX22" fmla="*/ 114706 w 850723"/>
              <a:gd name="connsiteY22" fmla="*/ 575684 h 1215166"/>
              <a:gd name="connsiteX23" fmla="*/ 120149 w 850723"/>
              <a:gd name="connsiteY23" fmla="*/ 556634 h 1215166"/>
              <a:gd name="connsiteX24" fmla="*/ 125592 w 850723"/>
              <a:gd name="connsiteY24" fmla="*/ 548469 h 1215166"/>
              <a:gd name="connsiteX25" fmla="*/ 131035 w 850723"/>
              <a:gd name="connsiteY25" fmla="*/ 521255 h 1215166"/>
              <a:gd name="connsiteX26" fmla="*/ 136478 w 850723"/>
              <a:gd name="connsiteY26" fmla="*/ 504926 h 1215166"/>
              <a:gd name="connsiteX27" fmla="*/ 141920 w 850723"/>
              <a:gd name="connsiteY27" fmla="*/ 494041 h 1215166"/>
              <a:gd name="connsiteX28" fmla="*/ 147363 w 850723"/>
              <a:gd name="connsiteY28" fmla="*/ 477712 h 1215166"/>
              <a:gd name="connsiteX29" fmla="*/ 158249 w 850723"/>
              <a:gd name="connsiteY29" fmla="*/ 453219 h 1215166"/>
              <a:gd name="connsiteX30" fmla="*/ 171856 w 850723"/>
              <a:gd name="connsiteY30" fmla="*/ 428726 h 1215166"/>
              <a:gd name="connsiteX31" fmla="*/ 177299 w 850723"/>
              <a:gd name="connsiteY31" fmla="*/ 420562 h 1215166"/>
              <a:gd name="connsiteX32" fmla="*/ 182742 w 850723"/>
              <a:gd name="connsiteY32" fmla="*/ 404234 h 1215166"/>
              <a:gd name="connsiteX33" fmla="*/ 201792 w 850723"/>
              <a:gd name="connsiteY33" fmla="*/ 377019 h 1215166"/>
              <a:gd name="connsiteX34" fmla="*/ 207235 w 850723"/>
              <a:gd name="connsiteY34" fmla="*/ 366134 h 1215166"/>
              <a:gd name="connsiteX35" fmla="*/ 215399 w 850723"/>
              <a:gd name="connsiteY35" fmla="*/ 357969 h 1215166"/>
              <a:gd name="connsiteX36" fmla="*/ 220842 w 850723"/>
              <a:gd name="connsiteY36" fmla="*/ 349805 h 1215166"/>
              <a:gd name="connsiteX37" fmla="*/ 229006 w 850723"/>
              <a:gd name="connsiteY37" fmla="*/ 341641 h 1215166"/>
              <a:gd name="connsiteX38" fmla="*/ 239892 w 850723"/>
              <a:gd name="connsiteY38" fmla="*/ 325312 h 1215166"/>
              <a:gd name="connsiteX39" fmla="*/ 245335 w 850723"/>
              <a:gd name="connsiteY39" fmla="*/ 317148 h 1215166"/>
              <a:gd name="connsiteX40" fmla="*/ 253499 w 850723"/>
              <a:gd name="connsiteY40" fmla="*/ 308984 h 1215166"/>
              <a:gd name="connsiteX41" fmla="*/ 264385 w 850723"/>
              <a:gd name="connsiteY41" fmla="*/ 292655 h 1215166"/>
              <a:gd name="connsiteX42" fmla="*/ 269828 w 850723"/>
              <a:gd name="connsiteY42" fmla="*/ 284491 h 1215166"/>
              <a:gd name="connsiteX43" fmla="*/ 275270 w 850723"/>
              <a:gd name="connsiteY43" fmla="*/ 276326 h 1215166"/>
              <a:gd name="connsiteX44" fmla="*/ 283435 w 850723"/>
              <a:gd name="connsiteY44" fmla="*/ 265441 h 1215166"/>
              <a:gd name="connsiteX45" fmla="*/ 291599 w 850723"/>
              <a:gd name="connsiteY45" fmla="*/ 259998 h 1215166"/>
              <a:gd name="connsiteX46" fmla="*/ 313370 w 850723"/>
              <a:gd name="connsiteY46" fmla="*/ 235505 h 1215166"/>
              <a:gd name="connsiteX47" fmla="*/ 321535 w 850723"/>
              <a:gd name="connsiteY47" fmla="*/ 227341 h 1215166"/>
              <a:gd name="connsiteX48" fmla="*/ 329699 w 850723"/>
              <a:gd name="connsiteY48" fmla="*/ 221898 h 1215166"/>
              <a:gd name="connsiteX49" fmla="*/ 337863 w 850723"/>
              <a:gd name="connsiteY49" fmla="*/ 213734 h 1215166"/>
              <a:gd name="connsiteX50" fmla="*/ 346028 w 850723"/>
              <a:gd name="connsiteY50" fmla="*/ 208291 h 1215166"/>
              <a:gd name="connsiteX51" fmla="*/ 354192 w 850723"/>
              <a:gd name="connsiteY51" fmla="*/ 200126 h 1215166"/>
              <a:gd name="connsiteX52" fmla="*/ 362356 w 850723"/>
              <a:gd name="connsiteY52" fmla="*/ 197405 h 1215166"/>
              <a:gd name="connsiteX53" fmla="*/ 370520 w 850723"/>
              <a:gd name="connsiteY53" fmla="*/ 191962 h 1215166"/>
              <a:gd name="connsiteX54" fmla="*/ 378685 w 850723"/>
              <a:gd name="connsiteY54" fmla="*/ 183798 h 1215166"/>
              <a:gd name="connsiteX55" fmla="*/ 405899 w 850723"/>
              <a:gd name="connsiteY55" fmla="*/ 167469 h 1215166"/>
              <a:gd name="connsiteX56" fmla="*/ 414063 w 850723"/>
              <a:gd name="connsiteY56" fmla="*/ 159305 h 1215166"/>
              <a:gd name="connsiteX57" fmla="*/ 422228 w 850723"/>
              <a:gd name="connsiteY57" fmla="*/ 153862 h 1215166"/>
              <a:gd name="connsiteX58" fmla="*/ 433113 w 850723"/>
              <a:gd name="connsiteY58" fmla="*/ 145698 h 1215166"/>
              <a:gd name="connsiteX59" fmla="*/ 449442 w 850723"/>
              <a:gd name="connsiteY59" fmla="*/ 134812 h 1215166"/>
              <a:gd name="connsiteX60" fmla="*/ 457606 w 850723"/>
              <a:gd name="connsiteY60" fmla="*/ 129369 h 1215166"/>
              <a:gd name="connsiteX61" fmla="*/ 465770 w 850723"/>
              <a:gd name="connsiteY61" fmla="*/ 126648 h 1215166"/>
              <a:gd name="connsiteX62" fmla="*/ 484820 w 850723"/>
              <a:gd name="connsiteY62" fmla="*/ 113041 h 1215166"/>
              <a:gd name="connsiteX63" fmla="*/ 492985 w 850723"/>
              <a:gd name="connsiteY63" fmla="*/ 107598 h 1215166"/>
              <a:gd name="connsiteX64" fmla="*/ 512035 w 850723"/>
              <a:gd name="connsiteY64" fmla="*/ 99434 h 1215166"/>
              <a:gd name="connsiteX65" fmla="*/ 531085 w 850723"/>
              <a:gd name="connsiteY65" fmla="*/ 88548 h 1215166"/>
              <a:gd name="connsiteX66" fmla="*/ 547413 w 850723"/>
              <a:gd name="connsiteY66" fmla="*/ 83105 h 1215166"/>
              <a:gd name="connsiteX67" fmla="*/ 563742 w 850723"/>
              <a:gd name="connsiteY67" fmla="*/ 74941 h 1215166"/>
              <a:gd name="connsiteX68" fmla="*/ 571906 w 850723"/>
              <a:gd name="connsiteY68" fmla="*/ 69498 h 1215166"/>
              <a:gd name="connsiteX69" fmla="*/ 588235 w 850723"/>
              <a:gd name="connsiteY69" fmla="*/ 64055 h 1215166"/>
              <a:gd name="connsiteX70" fmla="*/ 607285 w 850723"/>
              <a:gd name="connsiteY70" fmla="*/ 53169 h 1215166"/>
              <a:gd name="connsiteX71" fmla="*/ 615449 w 850723"/>
              <a:gd name="connsiteY71" fmla="*/ 50448 h 1215166"/>
              <a:gd name="connsiteX72" fmla="*/ 631778 w 850723"/>
              <a:gd name="connsiteY72" fmla="*/ 42284 h 1215166"/>
              <a:gd name="connsiteX73" fmla="*/ 639942 w 850723"/>
              <a:gd name="connsiteY73" fmla="*/ 36841 h 1215166"/>
              <a:gd name="connsiteX74" fmla="*/ 650828 w 850723"/>
              <a:gd name="connsiteY74" fmla="*/ 34119 h 1215166"/>
              <a:gd name="connsiteX75" fmla="*/ 658992 w 850723"/>
              <a:gd name="connsiteY75" fmla="*/ 31398 h 1215166"/>
              <a:gd name="connsiteX76" fmla="*/ 678042 w 850723"/>
              <a:gd name="connsiteY76" fmla="*/ 23234 h 1215166"/>
              <a:gd name="connsiteX77" fmla="*/ 686206 w 850723"/>
              <a:gd name="connsiteY77" fmla="*/ 17791 h 1215166"/>
              <a:gd name="connsiteX78" fmla="*/ 697092 w 850723"/>
              <a:gd name="connsiteY78" fmla="*/ 15069 h 1215166"/>
              <a:gd name="connsiteX79" fmla="*/ 713420 w 850723"/>
              <a:gd name="connsiteY79" fmla="*/ 9626 h 1215166"/>
              <a:gd name="connsiteX80" fmla="*/ 721585 w 850723"/>
              <a:gd name="connsiteY80" fmla="*/ 6905 h 1215166"/>
              <a:gd name="connsiteX81" fmla="*/ 729749 w 850723"/>
              <a:gd name="connsiteY81" fmla="*/ 1462 h 1215166"/>
              <a:gd name="connsiteX82" fmla="*/ 727028 w 850723"/>
              <a:gd name="connsiteY82" fmla="*/ 9626 h 1215166"/>
              <a:gd name="connsiteX83" fmla="*/ 718863 w 850723"/>
              <a:gd name="connsiteY83" fmla="*/ 12348 h 1215166"/>
              <a:gd name="connsiteX84" fmla="*/ 707978 w 850723"/>
              <a:gd name="connsiteY84" fmla="*/ 20512 h 1215166"/>
              <a:gd name="connsiteX85" fmla="*/ 691649 w 850723"/>
              <a:gd name="connsiteY85" fmla="*/ 36841 h 1215166"/>
              <a:gd name="connsiteX86" fmla="*/ 707978 w 850723"/>
              <a:gd name="connsiteY86" fmla="*/ 31398 h 1215166"/>
              <a:gd name="connsiteX87" fmla="*/ 718863 w 850723"/>
              <a:gd name="connsiteY87" fmla="*/ 25955 h 1215166"/>
              <a:gd name="connsiteX88" fmla="*/ 735192 w 850723"/>
              <a:gd name="connsiteY88" fmla="*/ 20512 h 1215166"/>
              <a:gd name="connsiteX89" fmla="*/ 756963 w 850723"/>
              <a:gd name="connsiteY89" fmla="*/ 9626 h 1215166"/>
              <a:gd name="connsiteX90" fmla="*/ 751520 w 850723"/>
              <a:gd name="connsiteY90" fmla="*/ 17791 h 1215166"/>
              <a:gd name="connsiteX91" fmla="*/ 735192 w 850723"/>
              <a:gd name="connsiteY91" fmla="*/ 28676 h 1215166"/>
              <a:gd name="connsiteX92" fmla="*/ 724306 w 850723"/>
              <a:gd name="connsiteY92" fmla="*/ 36841 h 1215166"/>
              <a:gd name="connsiteX93" fmla="*/ 707978 w 850723"/>
              <a:gd name="connsiteY93" fmla="*/ 50448 h 1215166"/>
              <a:gd name="connsiteX94" fmla="*/ 702535 w 850723"/>
              <a:gd name="connsiteY94" fmla="*/ 58612 h 1215166"/>
              <a:gd name="connsiteX95" fmla="*/ 699813 w 850723"/>
              <a:gd name="connsiteY95" fmla="*/ 66776 h 1215166"/>
              <a:gd name="connsiteX96" fmla="*/ 713420 w 850723"/>
              <a:gd name="connsiteY96" fmla="*/ 61334 h 1215166"/>
              <a:gd name="connsiteX97" fmla="*/ 729749 w 850723"/>
              <a:gd name="connsiteY97" fmla="*/ 55891 h 1215166"/>
              <a:gd name="connsiteX98" fmla="*/ 751520 w 850723"/>
              <a:gd name="connsiteY98" fmla="*/ 50448 h 1215166"/>
              <a:gd name="connsiteX99" fmla="*/ 767849 w 850723"/>
              <a:gd name="connsiteY99" fmla="*/ 45005 h 1215166"/>
              <a:gd name="connsiteX100" fmla="*/ 776013 w 850723"/>
              <a:gd name="connsiteY100" fmla="*/ 42284 h 1215166"/>
              <a:gd name="connsiteX101" fmla="*/ 762406 w 850723"/>
              <a:gd name="connsiteY101" fmla="*/ 53169 h 1215166"/>
              <a:gd name="connsiteX102" fmla="*/ 737913 w 850723"/>
              <a:gd name="connsiteY102" fmla="*/ 66776 h 1215166"/>
              <a:gd name="connsiteX103" fmla="*/ 710699 w 850723"/>
              <a:gd name="connsiteY103" fmla="*/ 83105 h 1215166"/>
              <a:gd name="connsiteX104" fmla="*/ 702535 w 850723"/>
              <a:gd name="connsiteY104" fmla="*/ 88548 h 1215166"/>
              <a:gd name="connsiteX105" fmla="*/ 724306 w 850723"/>
              <a:gd name="connsiteY105" fmla="*/ 83105 h 1215166"/>
              <a:gd name="connsiteX106" fmla="*/ 735192 w 850723"/>
              <a:gd name="connsiteY106" fmla="*/ 80384 h 1215166"/>
              <a:gd name="connsiteX107" fmla="*/ 751520 w 850723"/>
              <a:gd name="connsiteY107" fmla="*/ 74941 h 1215166"/>
              <a:gd name="connsiteX108" fmla="*/ 759685 w 850723"/>
              <a:gd name="connsiteY108" fmla="*/ 72219 h 1215166"/>
              <a:gd name="connsiteX109" fmla="*/ 770570 w 850723"/>
              <a:gd name="connsiteY109" fmla="*/ 69498 h 1215166"/>
              <a:gd name="connsiteX110" fmla="*/ 778735 w 850723"/>
              <a:gd name="connsiteY110" fmla="*/ 66776 h 1215166"/>
              <a:gd name="connsiteX111" fmla="*/ 800506 w 850723"/>
              <a:gd name="connsiteY111" fmla="*/ 61334 h 1215166"/>
              <a:gd name="connsiteX112" fmla="*/ 792342 w 850723"/>
              <a:gd name="connsiteY112" fmla="*/ 64055 h 1215166"/>
              <a:gd name="connsiteX113" fmla="*/ 786899 w 850723"/>
              <a:gd name="connsiteY113" fmla="*/ 72219 h 1215166"/>
              <a:gd name="connsiteX114" fmla="*/ 754242 w 850723"/>
              <a:gd name="connsiteY114" fmla="*/ 93991 h 1215166"/>
              <a:gd name="connsiteX115" fmla="*/ 746078 w 850723"/>
              <a:gd name="connsiteY115" fmla="*/ 96712 h 1215166"/>
              <a:gd name="connsiteX116" fmla="*/ 729749 w 850723"/>
              <a:gd name="connsiteY116" fmla="*/ 113041 h 1215166"/>
              <a:gd name="connsiteX117" fmla="*/ 721585 w 850723"/>
              <a:gd name="connsiteY117" fmla="*/ 118484 h 1215166"/>
              <a:gd name="connsiteX118" fmla="*/ 732470 w 850723"/>
              <a:gd name="connsiteY118" fmla="*/ 115762 h 1215166"/>
              <a:gd name="connsiteX119" fmla="*/ 751520 w 850723"/>
              <a:gd name="connsiteY119" fmla="*/ 107598 h 1215166"/>
              <a:gd name="connsiteX120" fmla="*/ 759685 w 850723"/>
              <a:gd name="connsiteY120" fmla="*/ 102155 h 1215166"/>
              <a:gd name="connsiteX121" fmla="*/ 773292 w 850723"/>
              <a:gd name="connsiteY121" fmla="*/ 99434 h 1215166"/>
              <a:gd name="connsiteX122" fmla="*/ 781456 w 850723"/>
              <a:gd name="connsiteY122" fmla="*/ 96712 h 1215166"/>
              <a:gd name="connsiteX123" fmla="*/ 800506 w 850723"/>
              <a:gd name="connsiteY123" fmla="*/ 91269 h 1215166"/>
              <a:gd name="connsiteX124" fmla="*/ 846770 w 850723"/>
              <a:gd name="connsiteY124" fmla="*/ 93991 h 1215166"/>
              <a:gd name="connsiteX125" fmla="*/ 835885 w 850723"/>
              <a:gd name="connsiteY125" fmla="*/ 99434 h 1215166"/>
              <a:gd name="connsiteX126" fmla="*/ 827720 w 850723"/>
              <a:gd name="connsiteY126" fmla="*/ 107598 h 1215166"/>
              <a:gd name="connsiteX127" fmla="*/ 811392 w 850723"/>
              <a:gd name="connsiteY127" fmla="*/ 118484 h 1215166"/>
              <a:gd name="connsiteX128" fmla="*/ 792342 w 850723"/>
              <a:gd name="connsiteY128" fmla="*/ 129369 h 1215166"/>
              <a:gd name="connsiteX129" fmla="*/ 781456 w 850723"/>
              <a:gd name="connsiteY129" fmla="*/ 132091 h 1215166"/>
              <a:gd name="connsiteX130" fmla="*/ 770570 w 850723"/>
              <a:gd name="connsiteY130" fmla="*/ 137534 h 1215166"/>
              <a:gd name="connsiteX131" fmla="*/ 762406 w 850723"/>
              <a:gd name="connsiteY131" fmla="*/ 140255 h 1215166"/>
              <a:gd name="connsiteX132" fmla="*/ 740635 w 850723"/>
              <a:gd name="connsiteY132" fmla="*/ 148419 h 1215166"/>
              <a:gd name="connsiteX133" fmla="*/ 716142 w 850723"/>
              <a:gd name="connsiteY133" fmla="*/ 162026 h 1215166"/>
              <a:gd name="connsiteX134" fmla="*/ 699813 w 850723"/>
              <a:gd name="connsiteY134" fmla="*/ 170191 h 1215166"/>
              <a:gd name="connsiteX135" fmla="*/ 680763 w 850723"/>
              <a:gd name="connsiteY135" fmla="*/ 178355 h 1215166"/>
              <a:gd name="connsiteX136" fmla="*/ 672599 w 850723"/>
              <a:gd name="connsiteY136" fmla="*/ 183798 h 1215166"/>
              <a:gd name="connsiteX137" fmla="*/ 664435 w 850723"/>
              <a:gd name="connsiteY137" fmla="*/ 186519 h 1215166"/>
              <a:gd name="connsiteX138" fmla="*/ 653549 w 850723"/>
              <a:gd name="connsiteY138" fmla="*/ 191962 h 1215166"/>
              <a:gd name="connsiteX139" fmla="*/ 637220 w 850723"/>
              <a:gd name="connsiteY139" fmla="*/ 200126 h 1215166"/>
              <a:gd name="connsiteX140" fmla="*/ 629056 w 850723"/>
              <a:gd name="connsiteY140" fmla="*/ 205569 h 1215166"/>
              <a:gd name="connsiteX141" fmla="*/ 620892 w 850723"/>
              <a:gd name="connsiteY141" fmla="*/ 213734 h 1215166"/>
              <a:gd name="connsiteX142" fmla="*/ 612728 w 850723"/>
              <a:gd name="connsiteY142" fmla="*/ 216455 h 1215166"/>
              <a:gd name="connsiteX143" fmla="*/ 604563 w 850723"/>
              <a:gd name="connsiteY143" fmla="*/ 224619 h 1215166"/>
              <a:gd name="connsiteX144" fmla="*/ 585513 w 850723"/>
              <a:gd name="connsiteY144" fmla="*/ 235505 h 1215166"/>
              <a:gd name="connsiteX145" fmla="*/ 566463 w 850723"/>
              <a:gd name="connsiteY145" fmla="*/ 249112 h 1215166"/>
              <a:gd name="connsiteX146" fmla="*/ 561020 w 850723"/>
              <a:gd name="connsiteY146" fmla="*/ 257276 h 1215166"/>
              <a:gd name="connsiteX147" fmla="*/ 541970 w 850723"/>
              <a:gd name="connsiteY147" fmla="*/ 268162 h 1215166"/>
              <a:gd name="connsiteX148" fmla="*/ 501149 w 850723"/>
              <a:gd name="connsiteY148" fmla="*/ 306262 h 1215166"/>
              <a:gd name="connsiteX149" fmla="*/ 484820 w 850723"/>
              <a:gd name="connsiteY149" fmla="*/ 322591 h 1215166"/>
              <a:gd name="connsiteX150" fmla="*/ 446720 w 850723"/>
              <a:gd name="connsiteY150" fmla="*/ 366134 h 1215166"/>
              <a:gd name="connsiteX151" fmla="*/ 430392 w 850723"/>
              <a:gd name="connsiteY151" fmla="*/ 390626 h 1215166"/>
              <a:gd name="connsiteX152" fmla="*/ 405899 w 850723"/>
              <a:gd name="connsiteY152" fmla="*/ 426005 h 1215166"/>
              <a:gd name="connsiteX153" fmla="*/ 370520 w 850723"/>
              <a:gd name="connsiteY153" fmla="*/ 477712 h 1215166"/>
              <a:gd name="connsiteX154" fmla="*/ 354192 w 850723"/>
              <a:gd name="connsiteY154" fmla="*/ 510369 h 1215166"/>
              <a:gd name="connsiteX155" fmla="*/ 343306 w 850723"/>
              <a:gd name="connsiteY155" fmla="*/ 529419 h 1215166"/>
              <a:gd name="connsiteX156" fmla="*/ 297042 w 850723"/>
              <a:gd name="connsiteY156" fmla="*/ 624669 h 1215166"/>
              <a:gd name="connsiteX157" fmla="*/ 269828 w 850723"/>
              <a:gd name="connsiteY157" fmla="*/ 687262 h 1215166"/>
              <a:gd name="connsiteX158" fmla="*/ 254315 w 850723"/>
              <a:gd name="connsiteY158" fmla="*/ 687534 h 1215166"/>
              <a:gd name="connsiteX159" fmla="*/ 239620 w 850723"/>
              <a:gd name="connsiteY159" fmla="*/ 726451 h 1215166"/>
              <a:gd name="connsiteX160" fmla="*/ 234449 w 850723"/>
              <a:gd name="connsiteY160" fmla="*/ 768905 h 1215166"/>
              <a:gd name="connsiteX161" fmla="*/ 223563 w 850723"/>
              <a:gd name="connsiteY161" fmla="*/ 807005 h 1215166"/>
              <a:gd name="connsiteX162" fmla="*/ 218120 w 850723"/>
              <a:gd name="connsiteY162" fmla="*/ 842384 h 1215166"/>
              <a:gd name="connsiteX163" fmla="*/ 215399 w 850723"/>
              <a:gd name="connsiteY163" fmla="*/ 853269 h 1215166"/>
              <a:gd name="connsiteX164" fmla="*/ 212678 w 850723"/>
              <a:gd name="connsiteY164" fmla="*/ 875041 h 1215166"/>
              <a:gd name="connsiteX165" fmla="*/ 207235 w 850723"/>
              <a:gd name="connsiteY165" fmla="*/ 894091 h 1215166"/>
              <a:gd name="connsiteX166" fmla="*/ 204513 w 850723"/>
              <a:gd name="connsiteY166" fmla="*/ 907698 h 1215166"/>
              <a:gd name="connsiteX167" fmla="*/ 201792 w 850723"/>
              <a:gd name="connsiteY167" fmla="*/ 932191 h 1215166"/>
              <a:gd name="connsiteX168" fmla="*/ 199070 w 850723"/>
              <a:gd name="connsiteY168" fmla="*/ 945798 h 1215166"/>
              <a:gd name="connsiteX169" fmla="*/ 196349 w 850723"/>
              <a:gd name="connsiteY169" fmla="*/ 962126 h 1215166"/>
              <a:gd name="connsiteX170" fmla="*/ 193628 w 850723"/>
              <a:gd name="connsiteY170" fmla="*/ 1002948 h 1215166"/>
              <a:gd name="connsiteX171" fmla="*/ 188185 w 850723"/>
              <a:gd name="connsiteY171" fmla="*/ 1043769 h 1215166"/>
              <a:gd name="connsiteX172" fmla="*/ 185463 w 850723"/>
              <a:gd name="connsiteY172" fmla="*/ 1081869 h 1215166"/>
              <a:gd name="connsiteX173" fmla="*/ 182742 w 850723"/>
              <a:gd name="connsiteY173" fmla="*/ 1163512 h 1215166"/>
              <a:gd name="connsiteX174" fmla="*/ 177299 w 850723"/>
              <a:gd name="connsiteY174" fmla="*/ 1185284 h 1215166"/>
              <a:gd name="connsiteX175" fmla="*/ 174578 w 850723"/>
              <a:gd name="connsiteY175" fmla="*/ 1196169 h 1215166"/>
              <a:gd name="connsiteX176" fmla="*/ 152806 w 850723"/>
              <a:gd name="connsiteY176" fmla="*/ 1198891 h 1215166"/>
              <a:gd name="connsiteX177" fmla="*/ 57556 w 850723"/>
              <a:gd name="connsiteY177" fmla="*/ 1198891 h 1215166"/>
              <a:gd name="connsiteX178" fmla="*/ 43949 w 850723"/>
              <a:gd name="connsiteY178" fmla="*/ 1201612 h 1215166"/>
              <a:gd name="connsiteX179" fmla="*/ 22178 w 850723"/>
              <a:gd name="connsiteY179" fmla="*/ 1204334 h 1215166"/>
              <a:gd name="connsiteX180" fmla="*/ 406 w 850723"/>
              <a:gd name="connsiteY180" fmla="*/ 1201612 h 1215166"/>
              <a:gd name="connsiteX181" fmla="*/ 8570 w 850723"/>
              <a:gd name="connsiteY181" fmla="*/ 1185284 h 1215166"/>
              <a:gd name="connsiteX0" fmla="*/ 8570 w 850723"/>
              <a:gd name="connsiteY0" fmla="*/ 1185284 h 1215166"/>
              <a:gd name="connsiteX1" fmla="*/ 14013 w 850723"/>
              <a:gd name="connsiteY1" fmla="*/ 1119969 h 1215166"/>
              <a:gd name="connsiteX2" fmla="*/ 16735 w 850723"/>
              <a:gd name="connsiteY2" fmla="*/ 1103641 h 1215166"/>
              <a:gd name="connsiteX3" fmla="*/ 19456 w 850723"/>
              <a:gd name="connsiteY3" fmla="*/ 1076426 h 1215166"/>
              <a:gd name="connsiteX4" fmla="*/ 24899 w 850723"/>
              <a:gd name="connsiteY4" fmla="*/ 1049212 h 1215166"/>
              <a:gd name="connsiteX5" fmla="*/ 27620 w 850723"/>
              <a:gd name="connsiteY5" fmla="*/ 1013834 h 1215166"/>
              <a:gd name="connsiteX6" fmla="*/ 30342 w 850723"/>
              <a:gd name="connsiteY6" fmla="*/ 992062 h 1215166"/>
              <a:gd name="connsiteX7" fmla="*/ 35785 w 850723"/>
              <a:gd name="connsiteY7" fmla="*/ 896812 h 1215166"/>
              <a:gd name="connsiteX8" fmla="*/ 38506 w 850723"/>
              <a:gd name="connsiteY8" fmla="*/ 883205 h 1215166"/>
              <a:gd name="connsiteX9" fmla="*/ 41228 w 850723"/>
              <a:gd name="connsiteY9" fmla="*/ 847826 h 1215166"/>
              <a:gd name="connsiteX10" fmla="*/ 43949 w 850723"/>
              <a:gd name="connsiteY10" fmla="*/ 836941 h 1215166"/>
              <a:gd name="connsiteX11" fmla="*/ 49392 w 850723"/>
              <a:gd name="connsiteY11" fmla="*/ 807005 h 1215166"/>
              <a:gd name="connsiteX12" fmla="*/ 54835 w 850723"/>
              <a:gd name="connsiteY12" fmla="*/ 785234 h 1215166"/>
              <a:gd name="connsiteX13" fmla="*/ 62999 w 850723"/>
              <a:gd name="connsiteY13" fmla="*/ 747134 h 1215166"/>
              <a:gd name="connsiteX14" fmla="*/ 65720 w 850723"/>
              <a:gd name="connsiteY14" fmla="*/ 736248 h 1215166"/>
              <a:gd name="connsiteX15" fmla="*/ 73885 w 850723"/>
              <a:gd name="connsiteY15" fmla="*/ 719919 h 1215166"/>
              <a:gd name="connsiteX16" fmla="*/ 79328 w 850723"/>
              <a:gd name="connsiteY16" fmla="*/ 692705 h 1215166"/>
              <a:gd name="connsiteX17" fmla="*/ 90213 w 850723"/>
              <a:gd name="connsiteY17" fmla="*/ 654605 h 1215166"/>
              <a:gd name="connsiteX18" fmla="*/ 95656 w 850723"/>
              <a:gd name="connsiteY18" fmla="*/ 627391 h 1215166"/>
              <a:gd name="connsiteX19" fmla="*/ 98378 w 850723"/>
              <a:gd name="connsiteY19" fmla="*/ 619226 h 1215166"/>
              <a:gd name="connsiteX20" fmla="*/ 106542 w 850723"/>
              <a:gd name="connsiteY20" fmla="*/ 602898 h 1215166"/>
              <a:gd name="connsiteX21" fmla="*/ 109263 w 850723"/>
              <a:gd name="connsiteY21" fmla="*/ 592012 h 1215166"/>
              <a:gd name="connsiteX22" fmla="*/ 114706 w 850723"/>
              <a:gd name="connsiteY22" fmla="*/ 575684 h 1215166"/>
              <a:gd name="connsiteX23" fmla="*/ 120149 w 850723"/>
              <a:gd name="connsiteY23" fmla="*/ 556634 h 1215166"/>
              <a:gd name="connsiteX24" fmla="*/ 125592 w 850723"/>
              <a:gd name="connsiteY24" fmla="*/ 548469 h 1215166"/>
              <a:gd name="connsiteX25" fmla="*/ 131035 w 850723"/>
              <a:gd name="connsiteY25" fmla="*/ 521255 h 1215166"/>
              <a:gd name="connsiteX26" fmla="*/ 136478 w 850723"/>
              <a:gd name="connsiteY26" fmla="*/ 504926 h 1215166"/>
              <a:gd name="connsiteX27" fmla="*/ 141920 w 850723"/>
              <a:gd name="connsiteY27" fmla="*/ 494041 h 1215166"/>
              <a:gd name="connsiteX28" fmla="*/ 147363 w 850723"/>
              <a:gd name="connsiteY28" fmla="*/ 477712 h 1215166"/>
              <a:gd name="connsiteX29" fmla="*/ 158249 w 850723"/>
              <a:gd name="connsiteY29" fmla="*/ 453219 h 1215166"/>
              <a:gd name="connsiteX30" fmla="*/ 171856 w 850723"/>
              <a:gd name="connsiteY30" fmla="*/ 428726 h 1215166"/>
              <a:gd name="connsiteX31" fmla="*/ 177299 w 850723"/>
              <a:gd name="connsiteY31" fmla="*/ 420562 h 1215166"/>
              <a:gd name="connsiteX32" fmla="*/ 182742 w 850723"/>
              <a:gd name="connsiteY32" fmla="*/ 404234 h 1215166"/>
              <a:gd name="connsiteX33" fmla="*/ 201792 w 850723"/>
              <a:gd name="connsiteY33" fmla="*/ 377019 h 1215166"/>
              <a:gd name="connsiteX34" fmla="*/ 207235 w 850723"/>
              <a:gd name="connsiteY34" fmla="*/ 366134 h 1215166"/>
              <a:gd name="connsiteX35" fmla="*/ 215399 w 850723"/>
              <a:gd name="connsiteY35" fmla="*/ 357969 h 1215166"/>
              <a:gd name="connsiteX36" fmla="*/ 220842 w 850723"/>
              <a:gd name="connsiteY36" fmla="*/ 349805 h 1215166"/>
              <a:gd name="connsiteX37" fmla="*/ 229006 w 850723"/>
              <a:gd name="connsiteY37" fmla="*/ 341641 h 1215166"/>
              <a:gd name="connsiteX38" fmla="*/ 239892 w 850723"/>
              <a:gd name="connsiteY38" fmla="*/ 325312 h 1215166"/>
              <a:gd name="connsiteX39" fmla="*/ 245335 w 850723"/>
              <a:gd name="connsiteY39" fmla="*/ 317148 h 1215166"/>
              <a:gd name="connsiteX40" fmla="*/ 253499 w 850723"/>
              <a:gd name="connsiteY40" fmla="*/ 308984 h 1215166"/>
              <a:gd name="connsiteX41" fmla="*/ 264385 w 850723"/>
              <a:gd name="connsiteY41" fmla="*/ 292655 h 1215166"/>
              <a:gd name="connsiteX42" fmla="*/ 269828 w 850723"/>
              <a:gd name="connsiteY42" fmla="*/ 284491 h 1215166"/>
              <a:gd name="connsiteX43" fmla="*/ 275270 w 850723"/>
              <a:gd name="connsiteY43" fmla="*/ 276326 h 1215166"/>
              <a:gd name="connsiteX44" fmla="*/ 283435 w 850723"/>
              <a:gd name="connsiteY44" fmla="*/ 265441 h 1215166"/>
              <a:gd name="connsiteX45" fmla="*/ 291599 w 850723"/>
              <a:gd name="connsiteY45" fmla="*/ 259998 h 1215166"/>
              <a:gd name="connsiteX46" fmla="*/ 313370 w 850723"/>
              <a:gd name="connsiteY46" fmla="*/ 235505 h 1215166"/>
              <a:gd name="connsiteX47" fmla="*/ 321535 w 850723"/>
              <a:gd name="connsiteY47" fmla="*/ 227341 h 1215166"/>
              <a:gd name="connsiteX48" fmla="*/ 329699 w 850723"/>
              <a:gd name="connsiteY48" fmla="*/ 221898 h 1215166"/>
              <a:gd name="connsiteX49" fmla="*/ 337863 w 850723"/>
              <a:gd name="connsiteY49" fmla="*/ 213734 h 1215166"/>
              <a:gd name="connsiteX50" fmla="*/ 346028 w 850723"/>
              <a:gd name="connsiteY50" fmla="*/ 208291 h 1215166"/>
              <a:gd name="connsiteX51" fmla="*/ 354192 w 850723"/>
              <a:gd name="connsiteY51" fmla="*/ 200126 h 1215166"/>
              <a:gd name="connsiteX52" fmla="*/ 362356 w 850723"/>
              <a:gd name="connsiteY52" fmla="*/ 197405 h 1215166"/>
              <a:gd name="connsiteX53" fmla="*/ 370520 w 850723"/>
              <a:gd name="connsiteY53" fmla="*/ 191962 h 1215166"/>
              <a:gd name="connsiteX54" fmla="*/ 378685 w 850723"/>
              <a:gd name="connsiteY54" fmla="*/ 183798 h 1215166"/>
              <a:gd name="connsiteX55" fmla="*/ 405899 w 850723"/>
              <a:gd name="connsiteY55" fmla="*/ 167469 h 1215166"/>
              <a:gd name="connsiteX56" fmla="*/ 414063 w 850723"/>
              <a:gd name="connsiteY56" fmla="*/ 159305 h 1215166"/>
              <a:gd name="connsiteX57" fmla="*/ 422228 w 850723"/>
              <a:gd name="connsiteY57" fmla="*/ 153862 h 1215166"/>
              <a:gd name="connsiteX58" fmla="*/ 433113 w 850723"/>
              <a:gd name="connsiteY58" fmla="*/ 145698 h 1215166"/>
              <a:gd name="connsiteX59" fmla="*/ 449442 w 850723"/>
              <a:gd name="connsiteY59" fmla="*/ 134812 h 1215166"/>
              <a:gd name="connsiteX60" fmla="*/ 457606 w 850723"/>
              <a:gd name="connsiteY60" fmla="*/ 129369 h 1215166"/>
              <a:gd name="connsiteX61" fmla="*/ 465770 w 850723"/>
              <a:gd name="connsiteY61" fmla="*/ 126648 h 1215166"/>
              <a:gd name="connsiteX62" fmla="*/ 484820 w 850723"/>
              <a:gd name="connsiteY62" fmla="*/ 113041 h 1215166"/>
              <a:gd name="connsiteX63" fmla="*/ 492985 w 850723"/>
              <a:gd name="connsiteY63" fmla="*/ 107598 h 1215166"/>
              <a:gd name="connsiteX64" fmla="*/ 512035 w 850723"/>
              <a:gd name="connsiteY64" fmla="*/ 99434 h 1215166"/>
              <a:gd name="connsiteX65" fmla="*/ 531085 w 850723"/>
              <a:gd name="connsiteY65" fmla="*/ 88548 h 1215166"/>
              <a:gd name="connsiteX66" fmla="*/ 547413 w 850723"/>
              <a:gd name="connsiteY66" fmla="*/ 83105 h 1215166"/>
              <a:gd name="connsiteX67" fmla="*/ 563742 w 850723"/>
              <a:gd name="connsiteY67" fmla="*/ 74941 h 1215166"/>
              <a:gd name="connsiteX68" fmla="*/ 571906 w 850723"/>
              <a:gd name="connsiteY68" fmla="*/ 69498 h 1215166"/>
              <a:gd name="connsiteX69" fmla="*/ 588235 w 850723"/>
              <a:gd name="connsiteY69" fmla="*/ 64055 h 1215166"/>
              <a:gd name="connsiteX70" fmla="*/ 607285 w 850723"/>
              <a:gd name="connsiteY70" fmla="*/ 53169 h 1215166"/>
              <a:gd name="connsiteX71" fmla="*/ 615449 w 850723"/>
              <a:gd name="connsiteY71" fmla="*/ 50448 h 1215166"/>
              <a:gd name="connsiteX72" fmla="*/ 631778 w 850723"/>
              <a:gd name="connsiteY72" fmla="*/ 42284 h 1215166"/>
              <a:gd name="connsiteX73" fmla="*/ 639942 w 850723"/>
              <a:gd name="connsiteY73" fmla="*/ 36841 h 1215166"/>
              <a:gd name="connsiteX74" fmla="*/ 650828 w 850723"/>
              <a:gd name="connsiteY74" fmla="*/ 34119 h 1215166"/>
              <a:gd name="connsiteX75" fmla="*/ 658992 w 850723"/>
              <a:gd name="connsiteY75" fmla="*/ 31398 h 1215166"/>
              <a:gd name="connsiteX76" fmla="*/ 678042 w 850723"/>
              <a:gd name="connsiteY76" fmla="*/ 23234 h 1215166"/>
              <a:gd name="connsiteX77" fmla="*/ 686206 w 850723"/>
              <a:gd name="connsiteY77" fmla="*/ 17791 h 1215166"/>
              <a:gd name="connsiteX78" fmla="*/ 697092 w 850723"/>
              <a:gd name="connsiteY78" fmla="*/ 15069 h 1215166"/>
              <a:gd name="connsiteX79" fmla="*/ 713420 w 850723"/>
              <a:gd name="connsiteY79" fmla="*/ 9626 h 1215166"/>
              <a:gd name="connsiteX80" fmla="*/ 721585 w 850723"/>
              <a:gd name="connsiteY80" fmla="*/ 6905 h 1215166"/>
              <a:gd name="connsiteX81" fmla="*/ 729749 w 850723"/>
              <a:gd name="connsiteY81" fmla="*/ 1462 h 1215166"/>
              <a:gd name="connsiteX82" fmla="*/ 727028 w 850723"/>
              <a:gd name="connsiteY82" fmla="*/ 9626 h 1215166"/>
              <a:gd name="connsiteX83" fmla="*/ 718863 w 850723"/>
              <a:gd name="connsiteY83" fmla="*/ 12348 h 1215166"/>
              <a:gd name="connsiteX84" fmla="*/ 707978 w 850723"/>
              <a:gd name="connsiteY84" fmla="*/ 20512 h 1215166"/>
              <a:gd name="connsiteX85" fmla="*/ 691649 w 850723"/>
              <a:gd name="connsiteY85" fmla="*/ 36841 h 1215166"/>
              <a:gd name="connsiteX86" fmla="*/ 707978 w 850723"/>
              <a:gd name="connsiteY86" fmla="*/ 31398 h 1215166"/>
              <a:gd name="connsiteX87" fmla="*/ 718863 w 850723"/>
              <a:gd name="connsiteY87" fmla="*/ 25955 h 1215166"/>
              <a:gd name="connsiteX88" fmla="*/ 735192 w 850723"/>
              <a:gd name="connsiteY88" fmla="*/ 20512 h 1215166"/>
              <a:gd name="connsiteX89" fmla="*/ 756963 w 850723"/>
              <a:gd name="connsiteY89" fmla="*/ 9626 h 1215166"/>
              <a:gd name="connsiteX90" fmla="*/ 751520 w 850723"/>
              <a:gd name="connsiteY90" fmla="*/ 17791 h 1215166"/>
              <a:gd name="connsiteX91" fmla="*/ 735192 w 850723"/>
              <a:gd name="connsiteY91" fmla="*/ 28676 h 1215166"/>
              <a:gd name="connsiteX92" fmla="*/ 724306 w 850723"/>
              <a:gd name="connsiteY92" fmla="*/ 36841 h 1215166"/>
              <a:gd name="connsiteX93" fmla="*/ 707978 w 850723"/>
              <a:gd name="connsiteY93" fmla="*/ 50448 h 1215166"/>
              <a:gd name="connsiteX94" fmla="*/ 702535 w 850723"/>
              <a:gd name="connsiteY94" fmla="*/ 58612 h 1215166"/>
              <a:gd name="connsiteX95" fmla="*/ 699813 w 850723"/>
              <a:gd name="connsiteY95" fmla="*/ 66776 h 1215166"/>
              <a:gd name="connsiteX96" fmla="*/ 713420 w 850723"/>
              <a:gd name="connsiteY96" fmla="*/ 61334 h 1215166"/>
              <a:gd name="connsiteX97" fmla="*/ 729749 w 850723"/>
              <a:gd name="connsiteY97" fmla="*/ 55891 h 1215166"/>
              <a:gd name="connsiteX98" fmla="*/ 751520 w 850723"/>
              <a:gd name="connsiteY98" fmla="*/ 50448 h 1215166"/>
              <a:gd name="connsiteX99" fmla="*/ 767849 w 850723"/>
              <a:gd name="connsiteY99" fmla="*/ 45005 h 1215166"/>
              <a:gd name="connsiteX100" fmla="*/ 776013 w 850723"/>
              <a:gd name="connsiteY100" fmla="*/ 42284 h 1215166"/>
              <a:gd name="connsiteX101" fmla="*/ 762406 w 850723"/>
              <a:gd name="connsiteY101" fmla="*/ 53169 h 1215166"/>
              <a:gd name="connsiteX102" fmla="*/ 737913 w 850723"/>
              <a:gd name="connsiteY102" fmla="*/ 66776 h 1215166"/>
              <a:gd name="connsiteX103" fmla="*/ 710699 w 850723"/>
              <a:gd name="connsiteY103" fmla="*/ 83105 h 1215166"/>
              <a:gd name="connsiteX104" fmla="*/ 702535 w 850723"/>
              <a:gd name="connsiteY104" fmla="*/ 88548 h 1215166"/>
              <a:gd name="connsiteX105" fmla="*/ 724306 w 850723"/>
              <a:gd name="connsiteY105" fmla="*/ 83105 h 1215166"/>
              <a:gd name="connsiteX106" fmla="*/ 735192 w 850723"/>
              <a:gd name="connsiteY106" fmla="*/ 80384 h 1215166"/>
              <a:gd name="connsiteX107" fmla="*/ 751520 w 850723"/>
              <a:gd name="connsiteY107" fmla="*/ 74941 h 1215166"/>
              <a:gd name="connsiteX108" fmla="*/ 759685 w 850723"/>
              <a:gd name="connsiteY108" fmla="*/ 72219 h 1215166"/>
              <a:gd name="connsiteX109" fmla="*/ 770570 w 850723"/>
              <a:gd name="connsiteY109" fmla="*/ 69498 h 1215166"/>
              <a:gd name="connsiteX110" fmla="*/ 778735 w 850723"/>
              <a:gd name="connsiteY110" fmla="*/ 66776 h 1215166"/>
              <a:gd name="connsiteX111" fmla="*/ 800506 w 850723"/>
              <a:gd name="connsiteY111" fmla="*/ 61334 h 1215166"/>
              <a:gd name="connsiteX112" fmla="*/ 792342 w 850723"/>
              <a:gd name="connsiteY112" fmla="*/ 64055 h 1215166"/>
              <a:gd name="connsiteX113" fmla="*/ 786899 w 850723"/>
              <a:gd name="connsiteY113" fmla="*/ 72219 h 1215166"/>
              <a:gd name="connsiteX114" fmla="*/ 754242 w 850723"/>
              <a:gd name="connsiteY114" fmla="*/ 93991 h 1215166"/>
              <a:gd name="connsiteX115" fmla="*/ 746078 w 850723"/>
              <a:gd name="connsiteY115" fmla="*/ 96712 h 1215166"/>
              <a:gd name="connsiteX116" fmla="*/ 729749 w 850723"/>
              <a:gd name="connsiteY116" fmla="*/ 113041 h 1215166"/>
              <a:gd name="connsiteX117" fmla="*/ 721585 w 850723"/>
              <a:gd name="connsiteY117" fmla="*/ 118484 h 1215166"/>
              <a:gd name="connsiteX118" fmla="*/ 732470 w 850723"/>
              <a:gd name="connsiteY118" fmla="*/ 115762 h 1215166"/>
              <a:gd name="connsiteX119" fmla="*/ 751520 w 850723"/>
              <a:gd name="connsiteY119" fmla="*/ 107598 h 1215166"/>
              <a:gd name="connsiteX120" fmla="*/ 759685 w 850723"/>
              <a:gd name="connsiteY120" fmla="*/ 102155 h 1215166"/>
              <a:gd name="connsiteX121" fmla="*/ 773292 w 850723"/>
              <a:gd name="connsiteY121" fmla="*/ 99434 h 1215166"/>
              <a:gd name="connsiteX122" fmla="*/ 781456 w 850723"/>
              <a:gd name="connsiteY122" fmla="*/ 96712 h 1215166"/>
              <a:gd name="connsiteX123" fmla="*/ 800506 w 850723"/>
              <a:gd name="connsiteY123" fmla="*/ 91269 h 1215166"/>
              <a:gd name="connsiteX124" fmla="*/ 846770 w 850723"/>
              <a:gd name="connsiteY124" fmla="*/ 93991 h 1215166"/>
              <a:gd name="connsiteX125" fmla="*/ 835885 w 850723"/>
              <a:gd name="connsiteY125" fmla="*/ 99434 h 1215166"/>
              <a:gd name="connsiteX126" fmla="*/ 827720 w 850723"/>
              <a:gd name="connsiteY126" fmla="*/ 107598 h 1215166"/>
              <a:gd name="connsiteX127" fmla="*/ 811392 w 850723"/>
              <a:gd name="connsiteY127" fmla="*/ 118484 h 1215166"/>
              <a:gd name="connsiteX128" fmla="*/ 792342 w 850723"/>
              <a:gd name="connsiteY128" fmla="*/ 129369 h 1215166"/>
              <a:gd name="connsiteX129" fmla="*/ 781456 w 850723"/>
              <a:gd name="connsiteY129" fmla="*/ 132091 h 1215166"/>
              <a:gd name="connsiteX130" fmla="*/ 770570 w 850723"/>
              <a:gd name="connsiteY130" fmla="*/ 137534 h 1215166"/>
              <a:gd name="connsiteX131" fmla="*/ 762406 w 850723"/>
              <a:gd name="connsiteY131" fmla="*/ 140255 h 1215166"/>
              <a:gd name="connsiteX132" fmla="*/ 740635 w 850723"/>
              <a:gd name="connsiteY132" fmla="*/ 148419 h 1215166"/>
              <a:gd name="connsiteX133" fmla="*/ 716142 w 850723"/>
              <a:gd name="connsiteY133" fmla="*/ 162026 h 1215166"/>
              <a:gd name="connsiteX134" fmla="*/ 699813 w 850723"/>
              <a:gd name="connsiteY134" fmla="*/ 170191 h 1215166"/>
              <a:gd name="connsiteX135" fmla="*/ 680763 w 850723"/>
              <a:gd name="connsiteY135" fmla="*/ 178355 h 1215166"/>
              <a:gd name="connsiteX136" fmla="*/ 672599 w 850723"/>
              <a:gd name="connsiteY136" fmla="*/ 183798 h 1215166"/>
              <a:gd name="connsiteX137" fmla="*/ 664435 w 850723"/>
              <a:gd name="connsiteY137" fmla="*/ 186519 h 1215166"/>
              <a:gd name="connsiteX138" fmla="*/ 653549 w 850723"/>
              <a:gd name="connsiteY138" fmla="*/ 191962 h 1215166"/>
              <a:gd name="connsiteX139" fmla="*/ 637220 w 850723"/>
              <a:gd name="connsiteY139" fmla="*/ 200126 h 1215166"/>
              <a:gd name="connsiteX140" fmla="*/ 629056 w 850723"/>
              <a:gd name="connsiteY140" fmla="*/ 205569 h 1215166"/>
              <a:gd name="connsiteX141" fmla="*/ 620892 w 850723"/>
              <a:gd name="connsiteY141" fmla="*/ 213734 h 1215166"/>
              <a:gd name="connsiteX142" fmla="*/ 612728 w 850723"/>
              <a:gd name="connsiteY142" fmla="*/ 216455 h 1215166"/>
              <a:gd name="connsiteX143" fmla="*/ 604563 w 850723"/>
              <a:gd name="connsiteY143" fmla="*/ 224619 h 1215166"/>
              <a:gd name="connsiteX144" fmla="*/ 585513 w 850723"/>
              <a:gd name="connsiteY144" fmla="*/ 235505 h 1215166"/>
              <a:gd name="connsiteX145" fmla="*/ 566463 w 850723"/>
              <a:gd name="connsiteY145" fmla="*/ 249112 h 1215166"/>
              <a:gd name="connsiteX146" fmla="*/ 561020 w 850723"/>
              <a:gd name="connsiteY146" fmla="*/ 257276 h 1215166"/>
              <a:gd name="connsiteX147" fmla="*/ 541970 w 850723"/>
              <a:gd name="connsiteY147" fmla="*/ 268162 h 1215166"/>
              <a:gd name="connsiteX148" fmla="*/ 501149 w 850723"/>
              <a:gd name="connsiteY148" fmla="*/ 306262 h 1215166"/>
              <a:gd name="connsiteX149" fmla="*/ 484820 w 850723"/>
              <a:gd name="connsiteY149" fmla="*/ 322591 h 1215166"/>
              <a:gd name="connsiteX150" fmla="*/ 446720 w 850723"/>
              <a:gd name="connsiteY150" fmla="*/ 366134 h 1215166"/>
              <a:gd name="connsiteX151" fmla="*/ 430392 w 850723"/>
              <a:gd name="connsiteY151" fmla="*/ 390626 h 1215166"/>
              <a:gd name="connsiteX152" fmla="*/ 405899 w 850723"/>
              <a:gd name="connsiteY152" fmla="*/ 426005 h 1215166"/>
              <a:gd name="connsiteX153" fmla="*/ 370520 w 850723"/>
              <a:gd name="connsiteY153" fmla="*/ 477712 h 1215166"/>
              <a:gd name="connsiteX154" fmla="*/ 354192 w 850723"/>
              <a:gd name="connsiteY154" fmla="*/ 510369 h 1215166"/>
              <a:gd name="connsiteX155" fmla="*/ 343306 w 850723"/>
              <a:gd name="connsiteY155" fmla="*/ 529419 h 1215166"/>
              <a:gd name="connsiteX156" fmla="*/ 297042 w 850723"/>
              <a:gd name="connsiteY156" fmla="*/ 624669 h 1215166"/>
              <a:gd name="connsiteX157" fmla="*/ 269828 w 850723"/>
              <a:gd name="connsiteY157" fmla="*/ 687262 h 1215166"/>
              <a:gd name="connsiteX158" fmla="*/ 239620 w 850723"/>
              <a:gd name="connsiteY158" fmla="*/ 726451 h 1215166"/>
              <a:gd name="connsiteX159" fmla="*/ 234449 w 850723"/>
              <a:gd name="connsiteY159" fmla="*/ 768905 h 1215166"/>
              <a:gd name="connsiteX160" fmla="*/ 223563 w 850723"/>
              <a:gd name="connsiteY160" fmla="*/ 807005 h 1215166"/>
              <a:gd name="connsiteX161" fmla="*/ 218120 w 850723"/>
              <a:gd name="connsiteY161" fmla="*/ 842384 h 1215166"/>
              <a:gd name="connsiteX162" fmla="*/ 215399 w 850723"/>
              <a:gd name="connsiteY162" fmla="*/ 853269 h 1215166"/>
              <a:gd name="connsiteX163" fmla="*/ 212678 w 850723"/>
              <a:gd name="connsiteY163" fmla="*/ 875041 h 1215166"/>
              <a:gd name="connsiteX164" fmla="*/ 207235 w 850723"/>
              <a:gd name="connsiteY164" fmla="*/ 894091 h 1215166"/>
              <a:gd name="connsiteX165" fmla="*/ 204513 w 850723"/>
              <a:gd name="connsiteY165" fmla="*/ 907698 h 1215166"/>
              <a:gd name="connsiteX166" fmla="*/ 201792 w 850723"/>
              <a:gd name="connsiteY166" fmla="*/ 932191 h 1215166"/>
              <a:gd name="connsiteX167" fmla="*/ 199070 w 850723"/>
              <a:gd name="connsiteY167" fmla="*/ 945798 h 1215166"/>
              <a:gd name="connsiteX168" fmla="*/ 196349 w 850723"/>
              <a:gd name="connsiteY168" fmla="*/ 962126 h 1215166"/>
              <a:gd name="connsiteX169" fmla="*/ 193628 w 850723"/>
              <a:gd name="connsiteY169" fmla="*/ 1002948 h 1215166"/>
              <a:gd name="connsiteX170" fmla="*/ 188185 w 850723"/>
              <a:gd name="connsiteY170" fmla="*/ 1043769 h 1215166"/>
              <a:gd name="connsiteX171" fmla="*/ 185463 w 850723"/>
              <a:gd name="connsiteY171" fmla="*/ 1081869 h 1215166"/>
              <a:gd name="connsiteX172" fmla="*/ 182742 w 850723"/>
              <a:gd name="connsiteY172" fmla="*/ 1163512 h 1215166"/>
              <a:gd name="connsiteX173" fmla="*/ 177299 w 850723"/>
              <a:gd name="connsiteY173" fmla="*/ 1185284 h 1215166"/>
              <a:gd name="connsiteX174" fmla="*/ 174578 w 850723"/>
              <a:gd name="connsiteY174" fmla="*/ 1196169 h 1215166"/>
              <a:gd name="connsiteX175" fmla="*/ 152806 w 850723"/>
              <a:gd name="connsiteY175" fmla="*/ 1198891 h 1215166"/>
              <a:gd name="connsiteX176" fmla="*/ 57556 w 850723"/>
              <a:gd name="connsiteY176" fmla="*/ 1198891 h 1215166"/>
              <a:gd name="connsiteX177" fmla="*/ 43949 w 850723"/>
              <a:gd name="connsiteY177" fmla="*/ 1201612 h 1215166"/>
              <a:gd name="connsiteX178" fmla="*/ 22178 w 850723"/>
              <a:gd name="connsiteY178" fmla="*/ 1204334 h 1215166"/>
              <a:gd name="connsiteX179" fmla="*/ 406 w 850723"/>
              <a:gd name="connsiteY179" fmla="*/ 1201612 h 1215166"/>
              <a:gd name="connsiteX180" fmla="*/ 8570 w 850723"/>
              <a:gd name="connsiteY180" fmla="*/ 1185284 h 1215166"/>
              <a:gd name="connsiteX0" fmla="*/ 8570 w 850723"/>
              <a:gd name="connsiteY0" fmla="*/ 1185284 h 1215166"/>
              <a:gd name="connsiteX1" fmla="*/ 14013 w 850723"/>
              <a:gd name="connsiteY1" fmla="*/ 1119969 h 1215166"/>
              <a:gd name="connsiteX2" fmla="*/ 16735 w 850723"/>
              <a:gd name="connsiteY2" fmla="*/ 1103641 h 1215166"/>
              <a:gd name="connsiteX3" fmla="*/ 19456 w 850723"/>
              <a:gd name="connsiteY3" fmla="*/ 1076426 h 1215166"/>
              <a:gd name="connsiteX4" fmla="*/ 24899 w 850723"/>
              <a:gd name="connsiteY4" fmla="*/ 1049212 h 1215166"/>
              <a:gd name="connsiteX5" fmla="*/ 27620 w 850723"/>
              <a:gd name="connsiteY5" fmla="*/ 1013834 h 1215166"/>
              <a:gd name="connsiteX6" fmla="*/ 30342 w 850723"/>
              <a:gd name="connsiteY6" fmla="*/ 992062 h 1215166"/>
              <a:gd name="connsiteX7" fmla="*/ 35785 w 850723"/>
              <a:gd name="connsiteY7" fmla="*/ 896812 h 1215166"/>
              <a:gd name="connsiteX8" fmla="*/ 38506 w 850723"/>
              <a:gd name="connsiteY8" fmla="*/ 883205 h 1215166"/>
              <a:gd name="connsiteX9" fmla="*/ 41228 w 850723"/>
              <a:gd name="connsiteY9" fmla="*/ 847826 h 1215166"/>
              <a:gd name="connsiteX10" fmla="*/ 43949 w 850723"/>
              <a:gd name="connsiteY10" fmla="*/ 836941 h 1215166"/>
              <a:gd name="connsiteX11" fmla="*/ 49392 w 850723"/>
              <a:gd name="connsiteY11" fmla="*/ 807005 h 1215166"/>
              <a:gd name="connsiteX12" fmla="*/ 54835 w 850723"/>
              <a:gd name="connsiteY12" fmla="*/ 785234 h 1215166"/>
              <a:gd name="connsiteX13" fmla="*/ 62999 w 850723"/>
              <a:gd name="connsiteY13" fmla="*/ 747134 h 1215166"/>
              <a:gd name="connsiteX14" fmla="*/ 65720 w 850723"/>
              <a:gd name="connsiteY14" fmla="*/ 736248 h 1215166"/>
              <a:gd name="connsiteX15" fmla="*/ 73885 w 850723"/>
              <a:gd name="connsiteY15" fmla="*/ 719919 h 1215166"/>
              <a:gd name="connsiteX16" fmla="*/ 79328 w 850723"/>
              <a:gd name="connsiteY16" fmla="*/ 692705 h 1215166"/>
              <a:gd name="connsiteX17" fmla="*/ 90213 w 850723"/>
              <a:gd name="connsiteY17" fmla="*/ 654605 h 1215166"/>
              <a:gd name="connsiteX18" fmla="*/ 95656 w 850723"/>
              <a:gd name="connsiteY18" fmla="*/ 627391 h 1215166"/>
              <a:gd name="connsiteX19" fmla="*/ 98378 w 850723"/>
              <a:gd name="connsiteY19" fmla="*/ 619226 h 1215166"/>
              <a:gd name="connsiteX20" fmla="*/ 106542 w 850723"/>
              <a:gd name="connsiteY20" fmla="*/ 602898 h 1215166"/>
              <a:gd name="connsiteX21" fmla="*/ 109263 w 850723"/>
              <a:gd name="connsiteY21" fmla="*/ 592012 h 1215166"/>
              <a:gd name="connsiteX22" fmla="*/ 114706 w 850723"/>
              <a:gd name="connsiteY22" fmla="*/ 575684 h 1215166"/>
              <a:gd name="connsiteX23" fmla="*/ 120149 w 850723"/>
              <a:gd name="connsiteY23" fmla="*/ 556634 h 1215166"/>
              <a:gd name="connsiteX24" fmla="*/ 125592 w 850723"/>
              <a:gd name="connsiteY24" fmla="*/ 548469 h 1215166"/>
              <a:gd name="connsiteX25" fmla="*/ 131035 w 850723"/>
              <a:gd name="connsiteY25" fmla="*/ 521255 h 1215166"/>
              <a:gd name="connsiteX26" fmla="*/ 136478 w 850723"/>
              <a:gd name="connsiteY26" fmla="*/ 504926 h 1215166"/>
              <a:gd name="connsiteX27" fmla="*/ 141920 w 850723"/>
              <a:gd name="connsiteY27" fmla="*/ 494041 h 1215166"/>
              <a:gd name="connsiteX28" fmla="*/ 147363 w 850723"/>
              <a:gd name="connsiteY28" fmla="*/ 477712 h 1215166"/>
              <a:gd name="connsiteX29" fmla="*/ 158249 w 850723"/>
              <a:gd name="connsiteY29" fmla="*/ 453219 h 1215166"/>
              <a:gd name="connsiteX30" fmla="*/ 171856 w 850723"/>
              <a:gd name="connsiteY30" fmla="*/ 428726 h 1215166"/>
              <a:gd name="connsiteX31" fmla="*/ 177299 w 850723"/>
              <a:gd name="connsiteY31" fmla="*/ 420562 h 1215166"/>
              <a:gd name="connsiteX32" fmla="*/ 182742 w 850723"/>
              <a:gd name="connsiteY32" fmla="*/ 404234 h 1215166"/>
              <a:gd name="connsiteX33" fmla="*/ 201792 w 850723"/>
              <a:gd name="connsiteY33" fmla="*/ 377019 h 1215166"/>
              <a:gd name="connsiteX34" fmla="*/ 207235 w 850723"/>
              <a:gd name="connsiteY34" fmla="*/ 366134 h 1215166"/>
              <a:gd name="connsiteX35" fmla="*/ 215399 w 850723"/>
              <a:gd name="connsiteY35" fmla="*/ 357969 h 1215166"/>
              <a:gd name="connsiteX36" fmla="*/ 220842 w 850723"/>
              <a:gd name="connsiteY36" fmla="*/ 349805 h 1215166"/>
              <a:gd name="connsiteX37" fmla="*/ 229006 w 850723"/>
              <a:gd name="connsiteY37" fmla="*/ 341641 h 1215166"/>
              <a:gd name="connsiteX38" fmla="*/ 239892 w 850723"/>
              <a:gd name="connsiteY38" fmla="*/ 325312 h 1215166"/>
              <a:gd name="connsiteX39" fmla="*/ 245335 w 850723"/>
              <a:gd name="connsiteY39" fmla="*/ 317148 h 1215166"/>
              <a:gd name="connsiteX40" fmla="*/ 253499 w 850723"/>
              <a:gd name="connsiteY40" fmla="*/ 308984 h 1215166"/>
              <a:gd name="connsiteX41" fmla="*/ 264385 w 850723"/>
              <a:gd name="connsiteY41" fmla="*/ 292655 h 1215166"/>
              <a:gd name="connsiteX42" fmla="*/ 269828 w 850723"/>
              <a:gd name="connsiteY42" fmla="*/ 284491 h 1215166"/>
              <a:gd name="connsiteX43" fmla="*/ 275270 w 850723"/>
              <a:gd name="connsiteY43" fmla="*/ 276326 h 1215166"/>
              <a:gd name="connsiteX44" fmla="*/ 283435 w 850723"/>
              <a:gd name="connsiteY44" fmla="*/ 265441 h 1215166"/>
              <a:gd name="connsiteX45" fmla="*/ 291599 w 850723"/>
              <a:gd name="connsiteY45" fmla="*/ 259998 h 1215166"/>
              <a:gd name="connsiteX46" fmla="*/ 313370 w 850723"/>
              <a:gd name="connsiteY46" fmla="*/ 235505 h 1215166"/>
              <a:gd name="connsiteX47" fmla="*/ 321535 w 850723"/>
              <a:gd name="connsiteY47" fmla="*/ 227341 h 1215166"/>
              <a:gd name="connsiteX48" fmla="*/ 329699 w 850723"/>
              <a:gd name="connsiteY48" fmla="*/ 221898 h 1215166"/>
              <a:gd name="connsiteX49" fmla="*/ 337863 w 850723"/>
              <a:gd name="connsiteY49" fmla="*/ 213734 h 1215166"/>
              <a:gd name="connsiteX50" fmla="*/ 346028 w 850723"/>
              <a:gd name="connsiteY50" fmla="*/ 208291 h 1215166"/>
              <a:gd name="connsiteX51" fmla="*/ 354192 w 850723"/>
              <a:gd name="connsiteY51" fmla="*/ 200126 h 1215166"/>
              <a:gd name="connsiteX52" fmla="*/ 362356 w 850723"/>
              <a:gd name="connsiteY52" fmla="*/ 197405 h 1215166"/>
              <a:gd name="connsiteX53" fmla="*/ 370520 w 850723"/>
              <a:gd name="connsiteY53" fmla="*/ 191962 h 1215166"/>
              <a:gd name="connsiteX54" fmla="*/ 378685 w 850723"/>
              <a:gd name="connsiteY54" fmla="*/ 183798 h 1215166"/>
              <a:gd name="connsiteX55" fmla="*/ 405899 w 850723"/>
              <a:gd name="connsiteY55" fmla="*/ 167469 h 1215166"/>
              <a:gd name="connsiteX56" fmla="*/ 414063 w 850723"/>
              <a:gd name="connsiteY56" fmla="*/ 159305 h 1215166"/>
              <a:gd name="connsiteX57" fmla="*/ 422228 w 850723"/>
              <a:gd name="connsiteY57" fmla="*/ 153862 h 1215166"/>
              <a:gd name="connsiteX58" fmla="*/ 433113 w 850723"/>
              <a:gd name="connsiteY58" fmla="*/ 145698 h 1215166"/>
              <a:gd name="connsiteX59" fmla="*/ 449442 w 850723"/>
              <a:gd name="connsiteY59" fmla="*/ 134812 h 1215166"/>
              <a:gd name="connsiteX60" fmla="*/ 457606 w 850723"/>
              <a:gd name="connsiteY60" fmla="*/ 129369 h 1215166"/>
              <a:gd name="connsiteX61" fmla="*/ 465770 w 850723"/>
              <a:gd name="connsiteY61" fmla="*/ 126648 h 1215166"/>
              <a:gd name="connsiteX62" fmla="*/ 484820 w 850723"/>
              <a:gd name="connsiteY62" fmla="*/ 113041 h 1215166"/>
              <a:gd name="connsiteX63" fmla="*/ 492985 w 850723"/>
              <a:gd name="connsiteY63" fmla="*/ 107598 h 1215166"/>
              <a:gd name="connsiteX64" fmla="*/ 512035 w 850723"/>
              <a:gd name="connsiteY64" fmla="*/ 99434 h 1215166"/>
              <a:gd name="connsiteX65" fmla="*/ 531085 w 850723"/>
              <a:gd name="connsiteY65" fmla="*/ 88548 h 1215166"/>
              <a:gd name="connsiteX66" fmla="*/ 547413 w 850723"/>
              <a:gd name="connsiteY66" fmla="*/ 83105 h 1215166"/>
              <a:gd name="connsiteX67" fmla="*/ 563742 w 850723"/>
              <a:gd name="connsiteY67" fmla="*/ 74941 h 1215166"/>
              <a:gd name="connsiteX68" fmla="*/ 571906 w 850723"/>
              <a:gd name="connsiteY68" fmla="*/ 69498 h 1215166"/>
              <a:gd name="connsiteX69" fmla="*/ 588235 w 850723"/>
              <a:gd name="connsiteY69" fmla="*/ 64055 h 1215166"/>
              <a:gd name="connsiteX70" fmla="*/ 607285 w 850723"/>
              <a:gd name="connsiteY70" fmla="*/ 53169 h 1215166"/>
              <a:gd name="connsiteX71" fmla="*/ 615449 w 850723"/>
              <a:gd name="connsiteY71" fmla="*/ 50448 h 1215166"/>
              <a:gd name="connsiteX72" fmla="*/ 631778 w 850723"/>
              <a:gd name="connsiteY72" fmla="*/ 42284 h 1215166"/>
              <a:gd name="connsiteX73" fmla="*/ 639942 w 850723"/>
              <a:gd name="connsiteY73" fmla="*/ 36841 h 1215166"/>
              <a:gd name="connsiteX74" fmla="*/ 650828 w 850723"/>
              <a:gd name="connsiteY74" fmla="*/ 34119 h 1215166"/>
              <a:gd name="connsiteX75" fmla="*/ 658992 w 850723"/>
              <a:gd name="connsiteY75" fmla="*/ 31398 h 1215166"/>
              <a:gd name="connsiteX76" fmla="*/ 678042 w 850723"/>
              <a:gd name="connsiteY76" fmla="*/ 23234 h 1215166"/>
              <a:gd name="connsiteX77" fmla="*/ 686206 w 850723"/>
              <a:gd name="connsiteY77" fmla="*/ 17791 h 1215166"/>
              <a:gd name="connsiteX78" fmla="*/ 697092 w 850723"/>
              <a:gd name="connsiteY78" fmla="*/ 15069 h 1215166"/>
              <a:gd name="connsiteX79" fmla="*/ 713420 w 850723"/>
              <a:gd name="connsiteY79" fmla="*/ 9626 h 1215166"/>
              <a:gd name="connsiteX80" fmla="*/ 721585 w 850723"/>
              <a:gd name="connsiteY80" fmla="*/ 6905 h 1215166"/>
              <a:gd name="connsiteX81" fmla="*/ 729749 w 850723"/>
              <a:gd name="connsiteY81" fmla="*/ 1462 h 1215166"/>
              <a:gd name="connsiteX82" fmla="*/ 727028 w 850723"/>
              <a:gd name="connsiteY82" fmla="*/ 9626 h 1215166"/>
              <a:gd name="connsiteX83" fmla="*/ 718863 w 850723"/>
              <a:gd name="connsiteY83" fmla="*/ 12348 h 1215166"/>
              <a:gd name="connsiteX84" fmla="*/ 707978 w 850723"/>
              <a:gd name="connsiteY84" fmla="*/ 20512 h 1215166"/>
              <a:gd name="connsiteX85" fmla="*/ 691649 w 850723"/>
              <a:gd name="connsiteY85" fmla="*/ 36841 h 1215166"/>
              <a:gd name="connsiteX86" fmla="*/ 707978 w 850723"/>
              <a:gd name="connsiteY86" fmla="*/ 31398 h 1215166"/>
              <a:gd name="connsiteX87" fmla="*/ 718863 w 850723"/>
              <a:gd name="connsiteY87" fmla="*/ 25955 h 1215166"/>
              <a:gd name="connsiteX88" fmla="*/ 735192 w 850723"/>
              <a:gd name="connsiteY88" fmla="*/ 20512 h 1215166"/>
              <a:gd name="connsiteX89" fmla="*/ 756963 w 850723"/>
              <a:gd name="connsiteY89" fmla="*/ 9626 h 1215166"/>
              <a:gd name="connsiteX90" fmla="*/ 751520 w 850723"/>
              <a:gd name="connsiteY90" fmla="*/ 17791 h 1215166"/>
              <a:gd name="connsiteX91" fmla="*/ 735192 w 850723"/>
              <a:gd name="connsiteY91" fmla="*/ 28676 h 1215166"/>
              <a:gd name="connsiteX92" fmla="*/ 724306 w 850723"/>
              <a:gd name="connsiteY92" fmla="*/ 36841 h 1215166"/>
              <a:gd name="connsiteX93" fmla="*/ 707978 w 850723"/>
              <a:gd name="connsiteY93" fmla="*/ 50448 h 1215166"/>
              <a:gd name="connsiteX94" fmla="*/ 702535 w 850723"/>
              <a:gd name="connsiteY94" fmla="*/ 58612 h 1215166"/>
              <a:gd name="connsiteX95" fmla="*/ 699813 w 850723"/>
              <a:gd name="connsiteY95" fmla="*/ 66776 h 1215166"/>
              <a:gd name="connsiteX96" fmla="*/ 713420 w 850723"/>
              <a:gd name="connsiteY96" fmla="*/ 61334 h 1215166"/>
              <a:gd name="connsiteX97" fmla="*/ 729749 w 850723"/>
              <a:gd name="connsiteY97" fmla="*/ 55891 h 1215166"/>
              <a:gd name="connsiteX98" fmla="*/ 751520 w 850723"/>
              <a:gd name="connsiteY98" fmla="*/ 50448 h 1215166"/>
              <a:gd name="connsiteX99" fmla="*/ 767849 w 850723"/>
              <a:gd name="connsiteY99" fmla="*/ 45005 h 1215166"/>
              <a:gd name="connsiteX100" fmla="*/ 776013 w 850723"/>
              <a:gd name="connsiteY100" fmla="*/ 42284 h 1215166"/>
              <a:gd name="connsiteX101" fmla="*/ 762406 w 850723"/>
              <a:gd name="connsiteY101" fmla="*/ 53169 h 1215166"/>
              <a:gd name="connsiteX102" fmla="*/ 737913 w 850723"/>
              <a:gd name="connsiteY102" fmla="*/ 66776 h 1215166"/>
              <a:gd name="connsiteX103" fmla="*/ 710699 w 850723"/>
              <a:gd name="connsiteY103" fmla="*/ 83105 h 1215166"/>
              <a:gd name="connsiteX104" fmla="*/ 702535 w 850723"/>
              <a:gd name="connsiteY104" fmla="*/ 88548 h 1215166"/>
              <a:gd name="connsiteX105" fmla="*/ 724306 w 850723"/>
              <a:gd name="connsiteY105" fmla="*/ 83105 h 1215166"/>
              <a:gd name="connsiteX106" fmla="*/ 735192 w 850723"/>
              <a:gd name="connsiteY106" fmla="*/ 80384 h 1215166"/>
              <a:gd name="connsiteX107" fmla="*/ 751520 w 850723"/>
              <a:gd name="connsiteY107" fmla="*/ 74941 h 1215166"/>
              <a:gd name="connsiteX108" fmla="*/ 759685 w 850723"/>
              <a:gd name="connsiteY108" fmla="*/ 72219 h 1215166"/>
              <a:gd name="connsiteX109" fmla="*/ 770570 w 850723"/>
              <a:gd name="connsiteY109" fmla="*/ 69498 h 1215166"/>
              <a:gd name="connsiteX110" fmla="*/ 778735 w 850723"/>
              <a:gd name="connsiteY110" fmla="*/ 66776 h 1215166"/>
              <a:gd name="connsiteX111" fmla="*/ 800506 w 850723"/>
              <a:gd name="connsiteY111" fmla="*/ 61334 h 1215166"/>
              <a:gd name="connsiteX112" fmla="*/ 792342 w 850723"/>
              <a:gd name="connsiteY112" fmla="*/ 64055 h 1215166"/>
              <a:gd name="connsiteX113" fmla="*/ 786899 w 850723"/>
              <a:gd name="connsiteY113" fmla="*/ 72219 h 1215166"/>
              <a:gd name="connsiteX114" fmla="*/ 754242 w 850723"/>
              <a:gd name="connsiteY114" fmla="*/ 93991 h 1215166"/>
              <a:gd name="connsiteX115" fmla="*/ 746078 w 850723"/>
              <a:gd name="connsiteY115" fmla="*/ 96712 h 1215166"/>
              <a:gd name="connsiteX116" fmla="*/ 729749 w 850723"/>
              <a:gd name="connsiteY116" fmla="*/ 113041 h 1215166"/>
              <a:gd name="connsiteX117" fmla="*/ 721585 w 850723"/>
              <a:gd name="connsiteY117" fmla="*/ 118484 h 1215166"/>
              <a:gd name="connsiteX118" fmla="*/ 732470 w 850723"/>
              <a:gd name="connsiteY118" fmla="*/ 115762 h 1215166"/>
              <a:gd name="connsiteX119" fmla="*/ 751520 w 850723"/>
              <a:gd name="connsiteY119" fmla="*/ 107598 h 1215166"/>
              <a:gd name="connsiteX120" fmla="*/ 759685 w 850723"/>
              <a:gd name="connsiteY120" fmla="*/ 102155 h 1215166"/>
              <a:gd name="connsiteX121" fmla="*/ 773292 w 850723"/>
              <a:gd name="connsiteY121" fmla="*/ 99434 h 1215166"/>
              <a:gd name="connsiteX122" fmla="*/ 781456 w 850723"/>
              <a:gd name="connsiteY122" fmla="*/ 96712 h 1215166"/>
              <a:gd name="connsiteX123" fmla="*/ 800506 w 850723"/>
              <a:gd name="connsiteY123" fmla="*/ 91269 h 1215166"/>
              <a:gd name="connsiteX124" fmla="*/ 846770 w 850723"/>
              <a:gd name="connsiteY124" fmla="*/ 93991 h 1215166"/>
              <a:gd name="connsiteX125" fmla="*/ 835885 w 850723"/>
              <a:gd name="connsiteY125" fmla="*/ 99434 h 1215166"/>
              <a:gd name="connsiteX126" fmla="*/ 827720 w 850723"/>
              <a:gd name="connsiteY126" fmla="*/ 107598 h 1215166"/>
              <a:gd name="connsiteX127" fmla="*/ 811392 w 850723"/>
              <a:gd name="connsiteY127" fmla="*/ 118484 h 1215166"/>
              <a:gd name="connsiteX128" fmla="*/ 792342 w 850723"/>
              <a:gd name="connsiteY128" fmla="*/ 129369 h 1215166"/>
              <a:gd name="connsiteX129" fmla="*/ 781456 w 850723"/>
              <a:gd name="connsiteY129" fmla="*/ 132091 h 1215166"/>
              <a:gd name="connsiteX130" fmla="*/ 770570 w 850723"/>
              <a:gd name="connsiteY130" fmla="*/ 137534 h 1215166"/>
              <a:gd name="connsiteX131" fmla="*/ 762406 w 850723"/>
              <a:gd name="connsiteY131" fmla="*/ 140255 h 1215166"/>
              <a:gd name="connsiteX132" fmla="*/ 740635 w 850723"/>
              <a:gd name="connsiteY132" fmla="*/ 148419 h 1215166"/>
              <a:gd name="connsiteX133" fmla="*/ 716142 w 850723"/>
              <a:gd name="connsiteY133" fmla="*/ 162026 h 1215166"/>
              <a:gd name="connsiteX134" fmla="*/ 699813 w 850723"/>
              <a:gd name="connsiteY134" fmla="*/ 170191 h 1215166"/>
              <a:gd name="connsiteX135" fmla="*/ 680763 w 850723"/>
              <a:gd name="connsiteY135" fmla="*/ 178355 h 1215166"/>
              <a:gd name="connsiteX136" fmla="*/ 672599 w 850723"/>
              <a:gd name="connsiteY136" fmla="*/ 183798 h 1215166"/>
              <a:gd name="connsiteX137" fmla="*/ 664435 w 850723"/>
              <a:gd name="connsiteY137" fmla="*/ 186519 h 1215166"/>
              <a:gd name="connsiteX138" fmla="*/ 653549 w 850723"/>
              <a:gd name="connsiteY138" fmla="*/ 191962 h 1215166"/>
              <a:gd name="connsiteX139" fmla="*/ 637220 w 850723"/>
              <a:gd name="connsiteY139" fmla="*/ 200126 h 1215166"/>
              <a:gd name="connsiteX140" fmla="*/ 629056 w 850723"/>
              <a:gd name="connsiteY140" fmla="*/ 205569 h 1215166"/>
              <a:gd name="connsiteX141" fmla="*/ 620892 w 850723"/>
              <a:gd name="connsiteY141" fmla="*/ 213734 h 1215166"/>
              <a:gd name="connsiteX142" fmla="*/ 612728 w 850723"/>
              <a:gd name="connsiteY142" fmla="*/ 216455 h 1215166"/>
              <a:gd name="connsiteX143" fmla="*/ 604563 w 850723"/>
              <a:gd name="connsiteY143" fmla="*/ 224619 h 1215166"/>
              <a:gd name="connsiteX144" fmla="*/ 585513 w 850723"/>
              <a:gd name="connsiteY144" fmla="*/ 235505 h 1215166"/>
              <a:gd name="connsiteX145" fmla="*/ 566463 w 850723"/>
              <a:gd name="connsiteY145" fmla="*/ 249112 h 1215166"/>
              <a:gd name="connsiteX146" fmla="*/ 561020 w 850723"/>
              <a:gd name="connsiteY146" fmla="*/ 257276 h 1215166"/>
              <a:gd name="connsiteX147" fmla="*/ 541970 w 850723"/>
              <a:gd name="connsiteY147" fmla="*/ 268162 h 1215166"/>
              <a:gd name="connsiteX148" fmla="*/ 501149 w 850723"/>
              <a:gd name="connsiteY148" fmla="*/ 306262 h 1215166"/>
              <a:gd name="connsiteX149" fmla="*/ 484820 w 850723"/>
              <a:gd name="connsiteY149" fmla="*/ 322591 h 1215166"/>
              <a:gd name="connsiteX150" fmla="*/ 446720 w 850723"/>
              <a:gd name="connsiteY150" fmla="*/ 366134 h 1215166"/>
              <a:gd name="connsiteX151" fmla="*/ 430392 w 850723"/>
              <a:gd name="connsiteY151" fmla="*/ 390626 h 1215166"/>
              <a:gd name="connsiteX152" fmla="*/ 405899 w 850723"/>
              <a:gd name="connsiteY152" fmla="*/ 426005 h 1215166"/>
              <a:gd name="connsiteX153" fmla="*/ 370520 w 850723"/>
              <a:gd name="connsiteY153" fmla="*/ 477712 h 1215166"/>
              <a:gd name="connsiteX154" fmla="*/ 354192 w 850723"/>
              <a:gd name="connsiteY154" fmla="*/ 510369 h 1215166"/>
              <a:gd name="connsiteX155" fmla="*/ 343306 w 850723"/>
              <a:gd name="connsiteY155" fmla="*/ 529419 h 1215166"/>
              <a:gd name="connsiteX156" fmla="*/ 297042 w 850723"/>
              <a:gd name="connsiteY156" fmla="*/ 624669 h 1215166"/>
              <a:gd name="connsiteX157" fmla="*/ 262208 w 850723"/>
              <a:gd name="connsiteY157" fmla="*/ 666307 h 1215166"/>
              <a:gd name="connsiteX158" fmla="*/ 239620 w 850723"/>
              <a:gd name="connsiteY158" fmla="*/ 726451 h 1215166"/>
              <a:gd name="connsiteX159" fmla="*/ 234449 w 850723"/>
              <a:gd name="connsiteY159" fmla="*/ 768905 h 1215166"/>
              <a:gd name="connsiteX160" fmla="*/ 223563 w 850723"/>
              <a:gd name="connsiteY160" fmla="*/ 807005 h 1215166"/>
              <a:gd name="connsiteX161" fmla="*/ 218120 w 850723"/>
              <a:gd name="connsiteY161" fmla="*/ 842384 h 1215166"/>
              <a:gd name="connsiteX162" fmla="*/ 215399 w 850723"/>
              <a:gd name="connsiteY162" fmla="*/ 853269 h 1215166"/>
              <a:gd name="connsiteX163" fmla="*/ 212678 w 850723"/>
              <a:gd name="connsiteY163" fmla="*/ 875041 h 1215166"/>
              <a:gd name="connsiteX164" fmla="*/ 207235 w 850723"/>
              <a:gd name="connsiteY164" fmla="*/ 894091 h 1215166"/>
              <a:gd name="connsiteX165" fmla="*/ 204513 w 850723"/>
              <a:gd name="connsiteY165" fmla="*/ 907698 h 1215166"/>
              <a:gd name="connsiteX166" fmla="*/ 201792 w 850723"/>
              <a:gd name="connsiteY166" fmla="*/ 932191 h 1215166"/>
              <a:gd name="connsiteX167" fmla="*/ 199070 w 850723"/>
              <a:gd name="connsiteY167" fmla="*/ 945798 h 1215166"/>
              <a:gd name="connsiteX168" fmla="*/ 196349 w 850723"/>
              <a:gd name="connsiteY168" fmla="*/ 962126 h 1215166"/>
              <a:gd name="connsiteX169" fmla="*/ 193628 w 850723"/>
              <a:gd name="connsiteY169" fmla="*/ 1002948 h 1215166"/>
              <a:gd name="connsiteX170" fmla="*/ 188185 w 850723"/>
              <a:gd name="connsiteY170" fmla="*/ 1043769 h 1215166"/>
              <a:gd name="connsiteX171" fmla="*/ 185463 w 850723"/>
              <a:gd name="connsiteY171" fmla="*/ 1081869 h 1215166"/>
              <a:gd name="connsiteX172" fmla="*/ 182742 w 850723"/>
              <a:gd name="connsiteY172" fmla="*/ 1163512 h 1215166"/>
              <a:gd name="connsiteX173" fmla="*/ 177299 w 850723"/>
              <a:gd name="connsiteY173" fmla="*/ 1185284 h 1215166"/>
              <a:gd name="connsiteX174" fmla="*/ 174578 w 850723"/>
              <a:gd name="connsiteY174" fmla="*/ 1196169 h 1215166"/>
              <a:gd name="connsiteX175" fmla="*/ 152806 w 850723"/>
              <a:gd name="connsiteY175" fmla="*/ 1198891 h 1215166"/>
              <a:gd name="connsiteX176" fmla="*/ 57556 w 850723"/>
              <a:gd name="connsiteY176" fmla="*/ 1198891 h 1215166"/>
              <a:gd name="connsiteX177" fmla="*/ 43949 w 850723"/>
              <a:gd name="connsiteY177" fmla="*/ 1201612 h 1215166"/>
              <a:gd name="connsiteX178" fmla="*/ 22178 w 850723"/>
              <a:gd name="connsiteY178" fmla="*/ 1204334 h 1215166"/>
              <a:gd name="connsiteX179" fmla="*/ 406 w 850723"/>
              <a:gd name="connsiteY179" fmla="*/ 1201612 h 1215166"/>
              <a:gd name="connsiteX180" fmla="*/ 8570 w 850723"/>
              <a:gd name="connsiteY180" fmla="*/ 1185284 h 1215166"/>
              <a:gd name="connsiteX0" fmla="*/ 8570 w 850723"/>
              <a:gd name="connsiteY0" fmla="*/ 1185284 h 1215166"/>
              <a:gd name="connsiteX1" fmla="*/ 14013 w 850723"/>
              <a:gd name="connsiteY1" fmla="*/ 1119969 h 1215166"/>
              <a:gd name="connsiteX2" fmla="*/ 16735 w 850723"/>
              <a:gd name="connsiteY2" fmla="*/ 1103641 h 1215166"/>
              <a:gd name="connsiteX3" fmla="*/ 19456 w 850723"/>
              <a:gd name="connsiteY3" fmla="*/ 1076426 h 1215166"/>
              <a:gd name="connsiteX4" fmla="*/ 24899 w 850723"/>
              <a:gd name="connsiteY4" fmla="*/ 1049212 h 1215166"/>
              <a:gd name="connsiteX5" fmla="*/ 27620 w 850723"/>
              <a:gd name="connsiteY5" fmla="*/ 1013834 h 1215166"/>
              <a:gd name="connsiteX6" fmla="*/ 30342 w 850723"/>
              <a:gd name="connsiteY6" fmla="*/ 992062 h 1215166"/>
              <a:gd name="connsiteX7" fmla="*/ 35785 w 850723"/>
              <a:gd name="connsiteY7" fmla="*/ 896812 h 1215166"/>
              <a:gd name="connsiteX8" fmla="*/ 38506 w 850723"/>
              <a:gd name="connsiteY8" fmla="*/ 883205 h 1215166"/>
              <a:gd name="connsiteX9" fmla="*/ 41228 w 850723"/>
              <a:gd name="connsiteY9" fmla="*/ 847826 h 1215166"/>
              <a:gd name="connsiteX10" fmla="*/ 43949 w 850723"/>
              <a:gd name="connsiteY10" fmla="*/ 836941 h 1215166"/>
              <a:gd name="connsiteX11" fmla="*/ 49392 w 850723"/>
              <a:gd name="connsiteY11" fmla="*/ 807005 h 1215166"/>
              <a:gd name="connsiteX12" fmla="*/ 54835 w 850723"/>
              <a:gd name="connsiteY12" fmla="*/ 785234 h 1215166"/>
              <a:gd name="connsiteX13" fmla="*/ 62999 w 850723"/>
              <a:gd name="connsiteY13" fmla="*/ 747134 h 1215166"/>
              <a:gd name="connsiteX14" fmla="*/ 65720 w 850723"/>
              <a:gd name="connsiteY14" fmla="*/ 736248 h 1215166"/>
              <a:gd name="connsiteX15" fmla="*/ 73885 w 850723"/>
              <a:gd name="connsiteY15" fmla="*/ 719919 h 1215166"/>
              <a:gd name="connsiteX16" fmla="*/ 79328 w 850723"/>
              <a:gd name="connsiteY16" fmla="*/ 692705 h 1215166"/>
              <a:gd name="connsiteX17" fmla="*/ 90213 w 850723"/>
              <a:gd name="connsiteY17" fmla="*/ 654605 h 1215166"/>
              <a:gd name="connsiteX18" fmla="*/ 95656 w 850723"/>
              <a:gd name="connsiteY18" fmla="*/ 627391 h 1215166"/>
              <a:gd name="connsiteX19" fmla="*/ 98378 w 850723"/>
              <a:gd name="connsiteY19" fmla="*/ 619226 h 1215166"/>
              <a:gd name="connsiteX20" fmla="*/ 106542 w 850723"/>
              <a:gd name="connsiteY20" fmla="*/ 602898 h 1215166"/>
              <a:gd name="connsiteX21" fmla="*/ 109263 w 850723"/>
              <a:gd name="connsiteY21" fmla="*/ 592012 h 1215166"/>
              <a:gd name="connsiteX22" fmla="*/ 114706 w 850723"/>
              <a:gd name="connsiteY22" fmla="*/ 575684 h 1215166"/>
              <a:gd name="connsiteX23" fmla="*/ 120149 w 850723"/>
              <a:gd name="connsiteY23" fmla="*/ 556634 h 1215166"/>
              <a:gd name="connsiteX24" fmla="*/ 125592 w 850723"/>
              <a:gd name="connsiteY24" fmla="*/ 548469 h 1215166"/>
              <a:gd name="connsiteX25" fmla="*/ 131035 w 850723"/>
              <a:gd name="connsiteY25" fmla="*/ 521255 h 1215166"/>
              <a:gd name="connsiteX26" fmla="*/ 136478 w 850723"/>
              <a:gd name="connsiteY26" fmla="*/ 504926 h 1215166"/>
              <a:gd name="connsiteX27" fmla="*/ 141920 w 850723"/>
              <a:gd name="connsiteY27" fmla="*/ 494041 h 1215166"/>
              <a:gd name="connsiteX28" fmla="*/ 147363 w 850723"/>
              <a:gd name="connsiteY28" fmla="*/ 477712 h 1215166"/>
              <a:gd name="connsiteX29" fmla="*/ 158249 w 850723"/>
              <a:gd name="connsiteY29" fmla="*/ 453219 h 1215166"/>
              <a:gd name="connsiteX30" fmla="*/ 171856 w 850723"/>
              <a:gd name="connsiteY30" fmla="*/ 428726 h 1215166"/>
              <a:gd name="connsiteX31" fmla="*/ 177299 w 850723"/>
              <a:gd name="connsiteY31" fmla="*/ 420562 h 1215166"/>
              <a:gd name="connsiteX32" fmla="*/ 182742 w 850723"/>
              <a:gd name="connsiteY32" fmla="*/ 404234 h 1215166"/>
              <a:gd name="connsiteX33" fmla="*/ 201792 w 850723"/>
              <a:gd name="connsiteY33" fmla="*/ 377019 h 1215166"/>
              <a:gd name="connsiteX34" fmla="*/ 207235 w 850723"/>
              <a:gd name="connsiteY34" fmla="*/ 366134 h 1215166"/>
              <a:gd name="connsiteX35" fmla="*/ 215399 w 850723"/>
              <a:gd name="connsiteY35" fmla="*/ 357969 h 1215166"/>
              <a:gd name="connsiteX36" fmla="*/ 220842 w 850723"/>
              <a:gd name="connsiteY36" fmla="*/ 349805 h 1215166"/>
              <a:gd name="connsiteX37" fmla="*/ 229006 w 850723"/>
              <a:gd name="connsiteY37" fmla="*/ 341641 h 1215166"/>
              <a:gd name="connsiteX38" fmla="*/ 239892 w 850723"/>
              <a:gd name="connsiteY38" fmla="*/ 325312 h 1215166"/>
              <a:gd name="connsiteX39" fmla="*/ 245335 w 850723"/>
              <a:gd name="connsiteY39" fmla="*/ 317148 h 1215166"/>
              <a:gd name="connsiteX40" fmla="*/ 253499 w 850723"/>
              <a:gd name="connsiteY40" fmla="*/ 308984 h 1215166"/>
              <a:gd name="connsiteX41" fmla="*/ 264385 w 850723"/>
              <a:gd name="connsiteY41" fmla="*/ 292655 h 1215166"/>
              <a:gd name="connsiteX42" fmla="*/ 269828 w 850723"/>
              <a:gd name="connsiteY42" fmla="*/ 284491 h 1215166"/>
              <a:gd name="connsiteX43" fmla="*/ 275270 w 850723"/>
              <a:gd name="connsiteY43" fmla="*/ 276326 h 1215166"/>
              <a:gd name="connsiteX44" fmla="*/ 283435 w 850723"/>
              <a:gd name="connsiteY44" fmla="*/ 265441 h 1215166"/>
              <a:gd name="connsiteX45" fmla="*/ 291599 w 850723"/>
              <a:gd name="connsiteY45" fmla="*/ 259998 h 1215166"/>
              <a:gd name="connsiteX46" fmla="*/ 313370 w 850723"/>
              <a:gd name="connsiteY46" fmla="*/ 235505 h 1215166"/>
              <a:gd name="connsiteX47" fmla="*/ 321535 w 850723"/>
              <a:gd name="connsiteY47" fmla="*/ 227341 h 1215166"/>
              <a:gd name="connsiteX48" fmla="*/ 329699 w 850723"/>
              <a:gd name="connsiteY48" fmla="*/ 221898 h 1215166"/>
              <a:gd name="connsiteX49" fmla="*/ 337863 w 850723"/>
              <a:gd name="connsiteY49" fmla="*/ 213734 h 1215166"/>
              <a:gd name="connsiteX50" fmla="*/ 346028 w 850723"/>
              <a:gd name="connsiteY50" fmla="*/ 208291 h 1215166"/>
              <a:gd name="connsiteX51" fmla="*/ 354192 w 850723"/>
              <a:gd name="connsiteY51" fmla="*/ 200126 h 1215166"/>
              <a:gd name="connsiteX52" fmla="*/ 362356 w 850723"/>
              <a:gd name="connsiteY52" fmla="*/ 197405 h 1215166"/>
              <a:gd name="connsiteX53" fmla="*/ 370520 w 850723"/>
              <a:gd name="connsiteY53" fmla="*/ 191962 h 1215166"/>
              <a:gd name="connsiteX54" fmla="*/ 378685 w 850723"/>
              <a:gd name="connsiteY54" fmla="*/ 183798 h 1215166"/>
              <a:gd name="connsiteX55" fmla="*/ 405899 w 850723"/>
              <a:gd name="connsiteY55" fmla="*/ 167469 h 1215166"/>
              <a:gd name="connsiteX56" fmla="*/ 414063 w 850723"/>
              <a:gd name="connsiteY56" fmla="*/ 159305 h 1215166"/>
              <a:gd name="connsiteX57" fmla="*/ 422228 w 850723"/>
              <a:gd name="connsiteY57" fmla="*/ 153862 h 1215166"/>
              <a:gd name="connsiteX58" fmla="*/ 433113 w 850723"/>
              <a:gd name="connsiteY58" fmla="*/ 145698 h 1215166"/>
              <a:gd name="connsiteX59" fmla="*/ 449442 w 850723"/>
              <a:gd name="connsiteY59" fmla="*/ 134812 h 1215166"/>
              <a:gd name="connsiteX60" fmla="*/ 457606 w 850723"/>
              <a:gd name="connsiteY60" fmla="*/ 129369 h 1215166"/>
              <a:gd name="connsiteX61" fmla="*/ 465770 w 850723"/>
              <a:gd name="connsiteY61" fmla="*/ 126648 h 1215166"/>
              <a:gd name="connsiteX62" fmla="*/ 484820 w 850723"/>
              <a:gd name="connsiteY62" fmla="*/ 113041 h 1215166"/>
              <a:gd name="connsiteX63" fmla="*/ 492985 w 850723"/>
              <a:gd name="connsiteY63" fmla="*/ 107598 h 1215166"/>
              <a:gd name="connsiteX64" fmla="*/ 512035 w 850723"/>
              <a:gd name="connsiteY64" fmla="*/ 99434 h 1215166"/>
              <a:gd name="connsiteX65" fmla="*/ 531085 w 850723"/>
              <a:gd name="connsiteY65" fmla="*/ 88548 h 1215166"/>
              <a:gd name="connsiteX66" fmla="*/ 547413 w 850723"/>
              <a:gd name="connsiteY66" fmla="*/ 83105 h 1215166"/>
              <a:gd name="connsiteX67" fmla="*/ 563742 w 850723"/>
              <a:gd name="connsiteY67" fmla="*/ 74941 h 1215166"/>
              <a:gd name="connsiteX68" fmla="*/ 571906 w 850723"/>
              <a:gd name="connsiteY68" fmla="*/ 69498 h 1215166"/>
              <a:gd name="connsiteX69" fmla="*/ 588235 w 850723"/>
              <a:gd name="connsiteY69" fmla="*/ 64055 h 1215166"/>
              <a:gd name="connsiteX70" fmla="*/ 607285 w 850723"/>
              <a:gd name="connsiteY70" fmla="*/ 53169 h 1215166"/>
              <a:gd name="connsiteX71" fmla="*/ 615449 w 850723"/>
              <a:gd name="connsiteY71" fmla="*/ 50448 h 1215166"/>
              <a:gd name="connsiteX72" fmla="*/ 631778 w 850723"/>
              <a:gd name="connsiteY72" fmla="*/ 42284 h 1215166"/>
              <a:gd name="connsiteX73" fmla="*/ 639942 w 850723"/>
              <a:gd name="connsiteY73" fmla="*/ 36841 h 1215166"/>
              <a:gd name="connsiteX74" fmla="*/ 650828 w 850723"/>
              <a:gd name="connsiteY74" fmla="*/ 34119 h 1215166"/>
              <a:gd name="connsiteX75" fmla="*/ 658992 w 850723"/>
              <a:gd name="connsiteY75" fmla="*/ 31398 h 1215166"/>
              <a:gd name="connsiteX76" fmla="*/ 678042 w 850723"/>
              <a:gd name="connsiteY76" fmla="*/ 23234 h 1215166"/>
              <a:gd name="connsiteX77" fmla="*/ 686206 w 850723"/>
              <a:gd name="connsiteY77" fmla="*/ 17791 h 1215166"/>
              <a:gd name="connsiteX78" fmla="*/ 697092 w 850723"/>
              <a:gd name="connsiteY78" fmla="*/ 15069 h 1215166"/>
              <a:gd name="connsiteX79" fmla="*/ 713420 w 850723"/>
              <a:gd name="connsiteY79" fmla="*/ 9626 h 1215166"/>
              <a:gd name="connsiteX80" fmla="*/ 721585 w 850723"/>
              <a:gd name="connsiteY80" fmla="*/ 6905 h 1215166"/>
              <a:gd name="connsiteX81" fmla="*/ 729749 w 850723"/>
              <a:gd name="connsiteY81" fmla="*/ 1462 h 1215166"/>
              <a:gd name="connsiteX82" fmla="*/ 727028 w 850723"/>
              <a:gd name="connsiteY82" fmla="*/ 9626 h 1215166"/>
              <a:gd name="connsiteX83" fmla="*/ 718863 w 850723"/>
              <a:gd name="connsiteY83" fmla="*/ 12348 h 1215166"/>
              <a:gd name="connsiteX84" fmla="*/ 707978 w 850723"/>
              <a:gd name="connsiteY84" fmla="*/ 20512 h 1215166"/>
              <a:gd name="connsiteX85" fmla="*/ 691649 w 850723"/>
              <a:gd name="connsiteY85" fmla="*/ 36841 h 1215166"/>
              <a:gd name="connsiteX86" fmla="*/ 707978 w 850723"/>
              <a:gd name="connsiteY86" fmla="*/ 31398 h 1215166"/>
              <a:gd name="connsiteX87" fmla="*/ 718863 w 850723"/>
              <a:gd name="connsiteY87" fmla="*/ 25955 h 1215166"/>
              <a:gd name="connsiteX88" fmla="*/ 735192 w 850723"/>
              <a:gd name="connsiteY88" fmla="*/ 20512 h 1215166"/>
              <a:gd name="connsiteX89" fmla="*/ 756963 w 850723"/>
              <a:gd name="connsiteY89" fmla="*/ 9626 h 1215166"/>
              <a:gd name="connsiteX90" fmla="*/ 751520 w 850723"/>
              <a:gd name="connsiteY90" fmla="*/ 17791 h 1215166"/>
              <a:gd name="connsiteX91" fmla="*/ 735192 w 850723"/>
              <a:gd name="connsiteY91" fmla="*/ 28676 h 1215166"/>
              <a:gd name="connsiteX92" fmla="*/ 724306 w 850723"/>
              <a:gd name="connsiteY92" fmla="*/ 36841 h 1215166"/>
              <a:gd name="connsiteX93" fmla="*/ 707978 w 850723"/>
              <a:gd name="connsiteY93" fmla="*/ 50448 h 1215166"/>
              <a:gd name="connsiteX94" fmla="*/ 702535 w 850723"/>
              <a:gd name="connsiteY94" fmla="*/ 58612 h 1215166"/>
              <a:gd name="connsiteX95" fmla="*/ 699813 w 850723"/>
              <a:gd name="connsiteY95" fmla="*/ 66776 h 1215166"/>
              <a:gd name="connsiteX96" fmla="*/ 713420 w 850723"/>
              <a:gd name="connsiteY96" fmla="*/ 61334 h 1215166"/>
              <a:gd name="connsiteX97" fmla="*/ 729749 w 850723"/>
              <a:gd name="connsiteY97" fmla="*/ 55891 h 1215166"/>
              <a:gd name="connsiteX98" fmla="*/ 751520 w 850723"/>
              <a:gd name="connsiteY98" fmla="*/ 50448 h 1215166"/>
              <a:gd name="connsiteX99" fmla="*/ 767849 w 850723"/>
              <a:gd name="connsiteY99" fmla="*/ 45005 h 1215166"/>
              <a:gd name="connsiteX100" fmla="*/ 776013 w 850723"/>
              <a:gd name="connsiteY100" fmla="*/ 42284 h 1215166"/>
              <a:gd name="connsiteX101" fmla="*/ 762406 w 850723"/>
              <a:gd name="connsiteY101" fmla="*/ 53169 h 1215166"/>
              <a:gd name="connsiteX102" fmla="*/ 737913 w 850723"/>
              <a:gd name="connsiteY102" fmla="*/ 66776 h 1215166"/>
              <a:gd name="connsiteX103" fmla="*/ 710699 w 850723"/>
              <a:gd name="connsiteY103" fmla="*/ 83105 h 1215166"/>
              <a:gd name="connsiteX104" fmla="*/ 702535 w 850723"/>
              <a:gd name="connsiteY104" fmla="*/ 88548 h 1215166"/>
              <a:gd name="connsiteX105" fmla="*/ 724306 w 850723"/>
              <a:gd name="connsiteY105" fmla="*/ 83105 h 1215166"/>
              <a:gd name="connsiteX106" fmla="*/ 735192 w 850723"/>
              <a:gd name="connsiteY106" fmla="*/ 80384 h 1215166"/>
              <a:gd name="connsiteX107" fmla="*/ 751520 w 850723"/>
              <a:gd name="connsiteY107" fmla="*/ 74941 h 1215166"/>
              <a:gd name="connsiteX108" fmla="*/ 759685 w 850723"/>
              <a:gd name="connsiteY108" fmla="*/ 72219 h 1215166"/>
              <a:gd name="connsiteX109" fmla="*/ 770570 w 850723"/>
              <a:gd name="connsiteY109" fmla="*/ 69498 h 1215166"/>
              <a:gd name="connsiteX110" fmla="*/ 778735 w 850723"/>
              <a:gd name="connsiteY110" fmla="*/ 66776 h 1215166"/>
              <a:gd name="connsiteX111" fmla="*/ 800506 w 850723"/>
              <a:gd name="connsiteY111" fmla="*/ 61334 h 1215166"/>
              <a:gd name="connsiteX112" fmla="*/ 792342 w 850723"/>
              <a:gd name="connsiteY112" fmla="*/ 64055 h 1215166"/>
              <a:gd name="connsiteX113" fmla="*/ 786899 w 850723"/>
              <a:gd name="connsiteY113" fmla="*/ 72219 h 1215166"/>
              <a:gd name="connsiteX114" fmla="*/ 754242 w 850723"/>
              <a:gd name="connsiteY114" fmla="*/ 93991 h 1215166"/>
              <a:gd name="connsiteX115" fmla="*/ 746078 w 850723"/>
              <a:gd name="connsiteY115" fmla="*/ 96712 h 1215166"/>
              <a:gd name="connsiteX116" fmla="*/ 729749 w 850723"/>
              <a:gd name="connsiteY116" fmla="*/ 113041 h 1215166"/>
              <a:gd name="connsiteX117" fmla="*/ 721585 w 850723"/>
              <a:gd name="connsiteY117" fmla="*/ 118484 h 1215166"/>
              <a:gd name="connsiteX118" fmla="*/ 732470 w 850723"/>
              <a:gd name="connsiteY118" fmla="*/ 115762 h 1215166"/>
              <a:gd name="connsiteX119" fmla="*/ 751520 w 850723"/>
              <a:gd name="connsiteY119" fmla="*/ 107598 h 1215166"/>
              <a:gd name="connsiteX120" fmla="*/ 759685 w 850723"/>
              <a:gd name="connsiteY120" fmla="*/ 102155 h 1215166"/>
              <a:gd name="connsiteX121" fmla="*/ 773292 w 850723"/>
              <a:gd name="connsiteY121" fmla="*/ 99434 h 1215166"/>
              <a:gd name="connsiteX122" fmla="*/ 781456 w 850723"/>
              <a:gd name="connsiteY122" fmla="*/ 96712 h 1215166"/>
              <a:gd name="connsiteX123" fmla="*/ 800506 w 850723"/>
              <a:gd name="connsiteY123" fmla="*/ 91269 h 1215166"/>
              <a:gd name="connsiteX124" fmla="*/ 846770 w 850723"/>
              <a:gd name="connsiteY124" fmla="*/ 93991 h 1215166"/>
              <a:gd name="connsiteX125" fmla="*/ 835885 w 850723"/>
              <a:gd name="connsiteY125" fmla="*/ 99434 h 1215166"/>
              <a:gd name="connsiteX126" fmla="*/ 827720 w 850723"/>
              <a:gd name="connsiteY126" fmla="*/ 107598 h 1215166"/>
              <a:gd name="connsiteX127" fmla="*/ 811392 w 850723"/>
              <a:gd name="connsiteY127" fmla="*/ 118484 h 1215166"/>
              <a:gd name="connsiteX128" fmla="*/ 792342 w 850723"/>
              <a:gd name="connsiteY128" fmla="*/ 129369 h 1215166"/>
              <a:gd name="connsiteX129" fmla="*/ 781456 w 850723"/>
              <a:gd name="connsiteY129" fmla="*/ 132091 h 1215166"/>
              <a:gd name="connsiteX130" fmla="*/ 770570 w 850723"/>
              <a:gd name="connsiteY130" fmla="*/ 137534 h 1215166"/>
              <a:gd name="connsiteX131" fmla="*/ 762406 w 850723"/>
              <a:gd name="connsiteY131" fmla="*/ 140255 h 1215166"/>
              <a:gd name="connsiteX132" fmla="*/ 740635 w 850723"/>
              <a:gd name="connsiteY132" fmla="*/ 148419 h 1215166"/>
              <a:gd name="connsiteX133" fmla="*/ 716142 w 850723"/>
              <a:gd name="connsiteY133" fmla="*/ 162026 h 1215166"/>
              <a:gd name="connsiteX134" fmla="*/ 699813 w 850723"/>
              <a:gd name="connsiteY134" fmla="*/ 170191 h 1215166"/>
              <a:gd name="connsiteX135" fmla="*/ 680763 w 850723"/>
              <a:gd name="connsiteY135" fmla="*/ 178355 h 1215166"/>
              <a:gd name="connsiteX136" fmla="*/ 672599 w 850723"/>
              <a:gd name="connsiteY136" fmla="*/ 183798 h 1215166"/>
              <a:gd name="connsiteX137" fmla="*/ 664435 w 850723"/>
              <a:gd name="connsiteY137" fmla="*/ 186519 h 1215166"/>
              <a:gd name="connsiteX138" fmla="*/ 653549 w 850723"/>
              <a:gd name="connsiteY138" fmla="*/ 191962 h 1215166"/>
              <a:gd name="connsiteX139" fmla="*/ 637220 w 850723"/>
              <a:gd name="connsiteY139" fmla="*/ 200126 h 1215166"/>
              <a:gd name="connsiteX140" fmla="*/ 629056 w 850723"/>
              <a:gd name="connsiteY140" fmla="*/ 205569 h 1215166"/>
              <a:gd name="connsiteX141" fmla="*/ 620892 w 850723"/>
              <a:gd name="connsiteY141" fmla="*/ 213734 h 1215166"/>
              <a:gd name="connsiteX142" fmla="*/ 612728 w 850723"/>
              <a:gd name="connsiteY142" fmla="*/ 216455 h 1215166"/>
              <a:gd name="connsiteX143" fmla="*/ 604563 w 850723"/>
              <a:gd name="connsiteY143" fmla="*/ 224619 h 1215166"/>
              <a:gd name="connsiteX144" fmla="*/ 585513 w 850723"/>
              <a:gd name="connsiteY144" fmla="*/ 235505 h 1215166"/>
              <a:gd name="connsiteX145" fmla="*/ 566463 w 850723"/>
              <a:gd name="connsiteY145" fmla="*/ 249112 h 1215166"/>
              <a:gd name="connsiteX146" fmla="*/ 561020 w 850723"/>
              <a:gd name="connsiteY146" fmla="*/ 257276 h 1215166"/>
              <a:gd name="connsiteX147" fmla="*/ 541970 w 850723"/>
              <a:gd name="connsiteY147" fmla="*/ 268162 h 1215166"/>
              <a:gd name="connsiteX148" fmla="*/ 501149 w 850723"/>
              <a:gd name="connsiteY148" fmla="*/ 306262 h 1215166"/>
              <a:gd name="connsiteX149" fmla="*/ 484820 w 850723"/>
              <a:gd name="connsiteY149" fmla="*/ 322591 h 1215166"/>
              <a:gd name="connsiteX150" fmla="*/ 446720 w 850723"/>
              <a:gd name="connsiteY150" fmla="*/ 366134 h 1215166"/>
              <a:gd name="connsiteX151" fmla="*/ 430392 w 850723"/>
              <a:gd name="connsiteY151" fmla="*/ 390626 h 1215166"/>
              <a:gd name="connsiteX152" fmla="*/ 405899 w 850723"/>
              <a:gd name="connsiteY152" fmla="*/ 426005 h 1215166"/>
              <a:gd name="connsiteX153" fmla="*/ 370520 w 850723"/>
              <a:gd name="connsiteY153" fmla="*/ 477712 h 1215166"/>
              <a:gd name="connsiteX154" fmla="*/ 354192 w 850723"/>
              <a:gd name="connsiteY154" fmla="*/ 510369 h 1215166"/>
              <a:gd name="connsiteX155" fmla="*/ 343306 w 850723"/>
              <a:gd name="connsiteY155" fmla="*/ 529419 h 1215166"/>
              <a:gd name="connsiteX156" fmla="*/ 293232 w 850723"/>
              <a:gd name="connsiteY156" fmla="*/ 603714 h 1215166"/>
              <a:gd name="connsiteX157" fmla="*/ 262208 w 850723"/>
              <a:gd name="connsiteY157" fmla="*/ 666307 h 1215166"/>
              <a:gd name="connsiteX158" fmla="*/ 239620 w 850723"/>
              <a:gd name="connsiteY158" fmla="*/ 726451 h 1215166"/>
              <a:gd name="connsiteX159" fmla="*/ 234449 w 850723"/>
              <a:gd name="connsiteY159" fmla="*/ 768905 h 1215166"/>
              <a:gd name="connsiteX160" fmla="*/ 223563 w 850723"/>
              <a:gd name="connsiteY160" fmla="*/ 807005 h 1215166"/>
              <a:gd name="connsiteX161" fmla="*/ 218120 w 850723"/>
              <a:gd name="connsiteY161" fmla="*/ 842384 h 1215166"/>
              <a:gd name="connsiteX162" fmla="*/ 215399 w 850723"/>
              <a:gd name="connsiteY162" fmla="*/ 853269 h 1215166"/>
              <a:gd name="connsiteX163" fmla="*/ 212678 w 850723"/>
              <a:gd name="connsiteY163" fmla="*/ 875041 h 1215166"/>
              <a:gd name="connsiteX164" fmla="*/ 207235 w 850723"/>
              <a:gd name="connsiteY164" fmla="*/ 894091 h 1215166"/>
              <a:gd name="connsiteX165" fmla="*/ 204513 w 850723"/>
              <a:gd name="connsiteY165" fmla="*/ 907698 h 1215166"/>
              <a:gd name="connsiteX166" fmla="*/ 201792 w 850723"/>
              <a:gd name="connsiteY166" fmla="*/ 932191 h 1215166"/>
              <a:gd name="connsiteX167" fmla="*/ 199070 w 850723"/>
              <a:gd name="connsiteY167" fmla="*/ 945798 h 1215166"/>
              <a:gd name="connsiteX168" fmla="*/ 196349 w 850723"/>
              <a:gd name="connsiteY168" fmla="*/ 962126 h 1215166"/>
              <a:gd name="connsiteX169" fmla="*/ 193628 w 850723"/>
              <a:gd name="connsiteY169" fmla="*/ 1002948 h 1215166"/>
              <a:gd name="connsiteX170" fmla="*/ 188185 w 850723"/>
              <a:gd name="connsiteY170" fmla="*/ 1043769 h 1215166"/>
              <a:gd name="connsiteX171" fmla="*/ 185463 w 850723"/>
              <a:gd name="connsiteY171" fmla="*/ 1081869 h 1215166"/>
              <a:gd name="connsiteX172" fmla="*/ 182742 w 850723"/>
              <a:gd name="connsiteY172" fmla="*/ 1163512 h 1215166"/>
              <a:gd name="connsiteX173" fmla="*/ 177299 w 850723"/>
              <a:gd name="connsiteY173" fmla="*/ 1185284 h 1215166"/>
              <a:gd name="connsiteX174" fmla="*/ 174578 w 850723"/>
              <a:gd name="connsiteY174" fmla="*/ 1196169 h 1215166"/>
              <a:gd name="connsiteX175" fmla="*/ 152806 w 850723"/>
              <a:gd name="connsiteY175" fmla="*/ 1198891 h 1215166"/>
              <a:gd name="connsiteX176" fmla="*/ 57556 w 850723"/>
              <a:gd name="connsiteY176" fmla="*/ 1198891 h 1215166"/>
              <a:gd name="connsiteX177" fmla="*/ 43949 w 850723"/>
              <a:gd name="connsiteY177" fmla="*/ 1201612 h 1215166"/>
              <a:gd name="connsiteX178" fmla="*/ 22178 w 850723"/>
              <a:gd name="connsiteY178" fmla="*/ 1204334 h 1215166"/>
              <a:gd name="connsiteX179" fmla="*/ 406 w 850723"/>
              <a:gd name="connsiteY179" fmla="*/ 1201612 h 1215166"/>
              <a:gd name="connsiteX180" fmla="*/ 8570 w 850723"/>
              <a:gd name="connsiteY180" fmla="*/ 1185284 h 1215166"/>
              <a:gd name="connsiteX0" fmla="*/ 8570 w 850723"/>
              <a:gd name="connsiteY0" fmla="*/ 1185284 h 1215166"/>
              <a:gd name="connsiteX1" fmla="*/ 14013 w 850723"/>
              <a:gd name="connsiteY1" fmla="*/ 1119969 h 1215166"/>
              <a:gd name="connsiteX2" fmla="*/ 16735 w 850723"/>
              <a:gd name="connsiteY2" fmla="*/ 1103641 h 1215166"/>
              <a:gd name="connsiteX3" fmla="*/ 19456 w 850723"/>
              <a:gd name="connsiteY3" fmla="*/ 1076426 h 1215166"/>
              <a:gd name="connsiteX4" fmla="*/ 24899 w 850723"/>
              <a:gd name="connsiteY4" fmla="*/ 1049212 h 1215166"/>
              <a:gd name="connsiteX5" fmla="*/ 27620 w 850723"/>
              <a:gd name="connsiteY5" fmla="*/ 1013834 h 1215166"/>
              <a:gd name="connsiteX6" fmla="*/ 30342 w 850723"/>
              <a:gd name="connsiteY6" fmla="*/ 992062 h 1215166"/>
              <a:gd name="connsiteX7" fmla="*/ 35785 w 850723"/>
              <a:gd name="connsiteY7" fmla="*/ 896812 h 1215166"/>
              <a:gd name="connsiteX8" fmla="*/ 38506 w 850723"/>
              <a:gd name="connsiteY8" fmla="*/ 883205 h 1215166"/>
              <a:gd name="connsiteX9" fmla="*/ 41228 w 850723"/>
              <a:gd name="connsiteY9" fmla="*/ 847826 h 1215166"/>
              <a:gd name="connsiteX10" fmla="*/ 43949 w 850723"/>
              <a:gd name="connsiteY10" fmla="*/ 836941 h 1215166"/>
              <a:gd name="connsiteX11" fmla="*/ 49392 w 850723"/>
              <a:gd name="connsiteY11" fmla="*/ 807005 h 1215166"/>
              <a:gd name="connsiteX12" fmla="*/ 54835 w 850723"/>
              <a:gd name="connsiteY12" fmla="*/ 785234 h 1215166"/>
              <a:gd name="connsiteX13" fmla="*/ 62999 w 850723"/>
              <a:gd name="connsiteY13" fmla="*/ 747134 h 1215166"/>
              <a:gd name="connsiteX14" fmla="*/ 65720 w 850723"/>
              <a:gd name="connsiteY14" fmla="*/ 736248 h 1215166"/>
              <a:gd name="connsiteX15" fmla="*/ 73885 w 850723"/>
              <a:gd name="connsiteY15" fmla="*/ 719919 h 1215166"/>
              <a:gd name="connsiteX16" fmla="*/ 79328 w 850723"/>
              <a:gd name="connsiteY16" fmla="*/ 692705 h 1215166"/>
              <a:gd name="connsiteX17" fmla="*/ 90213 w 850723"/>
              <a:gd name="connsiteY17" fmla="*/ 654605 h 1215166"/>
              <a:gd name="connsiteX18" fmla="*/ 95656 w 850723"/>
              <a:gd name="connsiteY18" fmla="*/ 627391 h 1215166"/>
              <a:gd name="connsiteX19" fmla="*/ 98378 w 850723"/>
              <a:gd name="connsiteY19" fmla="*/ 619226 h 1215166"/>
              <a:gd name="connsiteX20" fmla="*/ 106542 w 850723"/>
              <a:gd name="connsiteY20" fmla="*/ 602898 h 1215166"/>
              <a:gd name="connsiteX21" fmla="*/ 109263 w 850723"/>
              <a:gd name="connsiteY21" fmla="*/ 592012 h 1215166"/>
              <a:gd name="connsiteX22" fmla="*/ 114706 w 850723"/>
              <a:gd name="connsiteY22" fmla="*/ 575684 h 1215166"/>
              <a:gd name="connsiteX23" fmla="*/ 120149 w 850723"/>
              <a:gd name="connsiteY23" fmla="*/ 556634 h 1215166"/>
              <a:gd name="connsiteX24" fmla="*/ 125592 w 850723"/>
              <a:gd name="connsiteY24" fmla="*/ 548469 h 1215166"/>
              <a:gd name="connsiteX25" fmla="*/ 131035 w 850723"/>
              <a:gd name="connsiteY25" fmla="*/ 521255 h 1215166"/>
              <a:gd name="connsiteX26" fmla="*/ 136478 w 850723"/>
              <a:gd name="connsiteY26" fmla="*/ 504926 h 1215166"/>
              <a:gd name="connsiteX27" fmla="*/ 141920 w 850723"/>
              <a:gd name="connsiteY27" fmla="*/ 494041 h 1215166"/>
              <a:gd name="connsiteX28" fmla="*/ 147363 w 850723"/>
              <a:gd name="connsiteY28" fmla="*/ 477712 h 1215166"/>
              <a:gd name="connsiteX29" fmla="*/ 158249 w 850723"/>
              <a:gd name="connsiteY29" fmla="*/ 453219 h 1215166"/>
              <a:gd name="connsiteX30" fmla="*/ 171856 w 850723"/>
              <a:gd name="connsiteY30" fmla="*/ 428726 h 1215166"/>
              <a:gd name="connsiteX31" fmla="*/ 177299 w 850723"/>
              <a:gd name="connsiteY31" fmla="*/ 420562 h 1215166"/>
              <a:gd name="connsiteX32" fmla="*/ 182742 w 850723"/>
              <a:gd name="connsiteY32" fmla="*/ 404234 h 1215166"/>
              <a:gd name="connsiteX33" fmla="*/ 201792 w 850723"/>
              <a:gd name="connsiteY33" fmla="*/ 377019 h 1215166"/>
              <a:gd name="connsiteX34" fmla="*/ 207235 w 850723"/>
              <a:gd name="connsiteY34" fmla="*/ 366134 h 1215166"/>
              <a:gd name="connsiteX35" fmla="*/ 215399 w 850723"/>
              <a:gd name="connsiteY35" fmla="*/ 357969 h 1215166"/>
              <a:gd name="connsiteX36" fmla="*/ 220842 w 850723"/>
              <a:gd name="connsiteY36" fmla="*/ 349805 h 1215166"/>
              <a:gd name="connsiteX37" fmla="*/ 229006 w 850723"/>
              <a:gd name="connsiteY37" fmla="*/ 341641 h 1215166"/>
              <a:gd name="connsiteX38" fmla="*/ 239892 w 850723"/>
              <a:gd name="connsiteY38" fmla="*/ 325312 h 1215166"/>
              <a:gd name="connsiteX39" fmla="*/ 245335 w 850723"/>
              <a:gd name="connsiteY39" fmla="*/ 317148 h 1215166"/>
              <a:gd name="connsiteX40" fmla="*/ 253499 w 850723"/>
              <a:gd name="connsiteY40" fmla="*/ 308984 h 1215166"/>
              <a:gd name="connsiteX41" fmla="*/ 264385 w 850723"/>
              <a:gd name="connsiteY41" fmla="*/ 292655 h 1215166"/>
              <a:gd name="connsiteX42" fmla="*/ 269828 w 850723"/>
              <a:gd name="connsiteY42" fmla="*/ 284491 h 1215166"/>
              <a:gd name="connsiteX43" fmla="*/ 275270 w 850723"/>
              <a:gd name="connsiteY43" fmla="*/ 276326 h 1215166"/>
              <a:gd name="connsiteX44" fmla="*/ 283435 w 850723"/>
              <a:gd name="connsiteY44" fmla="*/ 265441 h 1215166"/>
              <a:gd name="connsiteX45" fmla="*/ 291599 w 850723"/>
              <a:gd name="connsiteY45" fmla="*/ 259998 h 1215166"/>
              <a:gd name="connsiteX46" fmla="*/ 313370 w 850723"/>
              <a:gd name="connsiteY46" fmla="*/ 235505 h 1215166"/>
              <a:gd name="connsiteX47" fmla="*/ 321535 w 850723"/>
              <a:gd name="connsiteY47" fmla="*/ 227341 h 1215166"/>
              <a:gd name="connsiteX48" fmla="*/ 329699 w 850723"/>
              <a:gd name="connsiteY48" fmla="*/ 221898 h 1215166"/>
              <a:gd name="connsiteX49" fmla="*/ 337863 w 850723"/>
              <a:gd name="connsiteY49" fmla="*/ 213734 h 1215166"/>
              <a:gd name="connsiteX50" fmla="*/ 346028 w 850723"/>
              <a:gd name="connsiteY50" fmla="*/ 208291 h 1215166"/>
              <a:gd name="connsiteX51" fmla="*/ 354192 w 850723"/>
              <a:gd name="connsiteY51" fmla="*/ 200126 h 1215166"/>
              <a:gd name="connsiteX52" fmla="*/ 362356 w 850723"/>
              <a:gd name="connsiteY52" fmla="*/ 197405 h 1215166"/>
              <a:gd name="connsiteX53" fmla="*/ 370520 w 850723"/>
              <a:gd name="connsiteY53" fmla="*/ 191962 h 1215166"/>
              <a:gd name="connsiteX54" fmla="*/ 378685 w 850723"/>
              <a:gd name="connsiteY54" fmla="*/ 183798 h 1215166"/>
              <a:gd name="connsiteX55" fmla="*/ 405899 w 850723"/>
              <a:gd name="connsiteY55" fmla="*/ 167469 h 1215166"/>
              <a:gd name="connsiteX56" fmla="*/ 414063 w 850723"/>
              <a:gd name="connsiteY56" fmla="*/ 159305 h 1215166"/>
              <a:gd name="connsiteX57" fmla="*/ 422228 w 850723"/>
              <a:gd name="connsiteY57" fmla="*/ 153862 h 1215166"/>
              <a:gd name="connsiteX58" fmla="*/ 433113 w 850723"/>
              <a:gd name="connsiteY58" fmla="*/ 145698 h 1215166"/>
              <a:gd name="connsiteX59" fmla="*/ 449442 w 850723"/>
              <a:gd name="connsiteY59" fmla="*/ 134812 h 1215166"/>
              <a:gd name="connsiteX60" fmla="*/ 457606 w 850723"/>
              <a:gd name="connsiteY60" fmla="*/ 129369 h 1215166"/>
              <a:gd name="connsiteX61" fmla="*/ 465770 w 850723"/>
              <a:gd name="connsiteY61" fmla="*/ 126648 h 1215166"/>
              <a:gd name="connsiteX62" fmla="*/ 484820 w 850723"/>
              <a:gd name="connsiteY62" fmla="*/ 113041 h 1215166"/>
              <a:gd name="connsiteX63" fmla="*/ 492985 w 850723"/>
              <a:gd name="connsiteY63" fmla="*/ 107598 h 1215166"/>
              <a:gd name="connsiteX64" fmla="*/ 512035 w 850723"/>
              <a:gd name="connsiteY64" fmla="*/ 99434 h 1215166"/>
              <a:gd name="connsiteX65" fmla="*/ 531085 w 850723"/>
              <a:gd name="connsiteY65" fmla="*/ 88548 h 1215166"/>
              <a:gd name="connsiteX66" fmla="*/ 547413 w 850723"/>
              <a:gd name="connsiteY66" fmla="*/ 83105 h 1215166"/>
              <a:gd name="connsiteX67" fmla="*/ 563742 w 850723"/>
              <a:gd name="connsiteY67" fmla="*/ 74941 h 1215166"/>
              <a:gd name="connsiteX68" fmla="*/ 571906 w 850723"/>
              <a:gd name="connsiteY68" fmla="*/ 69498 h 1215166"/>
              <a:gd name="connsiteX69" fmla="*/ 588235 w 850723"/>
              <a:gd name="connsiteY69" fmla="*/ 64055 h 1215166"/>
              <a:gd name="connsiteX70" fmla="*/ 607285 w 850723"/>
              <a:gd name="connsiteY70" fmla="*/ 53169 h 1215166"/>
              <a:gd name="connsiteX71" fmla="*/ 615449 w 850723"/>
              <a:gd name="connsiteY71" fmla="*/ 50448 h 1215166"/>
              <a:gd name="connsiteX72" fmla="*/ 631778 w 850723"/>
              <a:gd name="connsiteY72" fmla="*/ 42284 h 1215166"/>
              <a:gd name="connsiteX73" fmla="*/ 639942 w 850723"/>
              <a:gd name="connsiteY73" fmla="*/ 36841 h 1215166"/>
              <a:gd name="connsiteX74" fmla="*/ 650828 w 850723"/>
              <a:gd name="connsiteY74" fmla="*/ 34119 h 1215166"/>
              <a:gd name="connsiteX75" fmla="*/ 658992 w 850723"/>
              <a:gd name="connsiteY75" fmla="*/ 31398 h 1215166"/>
              <a:gd name="connsiteX76" fmla="*/ 678042 w 850723"/>
              <a:gd name="connsiteY76" fmla="*/ 23234 h 1215166"/>
              <a:gd name="connsiteX77" fmla="*/ 686206 w 850723"/>
              <a:gd name="connsiteY77" fmla="*/ 17791 h 1215166"/>
              <a:gd name="connsiteX78" fmla="*/ 697092 w 850723"/>
              <a:gd name="connsiteY78" fmla="*/ 15069 h 1215166"/>
              <a:gd name="connsiteX79" fmla="*/ 713420 w 850723"/>
              <a:gd name="connsiteY79" fmla="*/ 9626 h 1215166"/>
              <a:gd name="connsiteX80" fmla="*/ 721585 w 850723"/>
              <a:gd name="connsiteY80" fmla="*/ 6905 h 1215166"/>
              <a:gd name="connsiteX81" fmla="*/ 729749 w 850723"/>
              <a:gd name="connsiteY81" fmla="*/ 1462 h 1215166"/>
              <a:gd name="connsiteX82" fmla="*/ 727028 w 850723"/>
              <a:gd name="connsiteY82" fmla="*/ 9626 h 1215166"/>
              <a:gd name="connsiteX83" fmla="*/ 718863 w 850723"/>
              <a:gd name="connsiteY83" fmla="*/ 12348 h 1215166"/>
              <a:gd name="connsiteX84" fmla="*/ 707978 w 850723"/>
              <a:gd name="connsiteY84" fmla="*/ 20512 h 1215166"/>
              <a:gd name="connsiteX85" fmla="*/ 691649 w 850723"/>
              <a:gd name="connsiteY85" fmla="*/ 36841 h 1215166"/>
              <a:gd name="connsiteX86" fmla="*/ 707978 w 850723"/>
              <a:gd name="connsiteY86" fmla="*/ 31398 h 1215166"/>
              <a:gd name="connsiteX87" fmla="*/ 718863 w 850723"/>
              <a:gd name="connsiteY87" fmla="*/ 25955 h 1215166"/>
              <a:gd name="connsiteX88" fmla="*/ 735192 w 850723"/>
              <a:gd name="connsiteY88" fmla="*/ 20512 h 1215166"/>
              <a:gd name="connsiteX89" fmla="*/ 756963 w 850723"/>
              <a:gd name="connsiteY89" fmla="*/ 9626 h 1215166"/>
              <a:gd name="connsiteX90" fmla="*/ 751520 w 850723"/>
              <a:gd name="connsiteY90" fmla="*/ 17791 h 1215166"/>
              <a:gd name="connsiteX91" fmla="*/ 735192 w 850723"/>
              <a:gd name="connsiteY91" fmla="*/ 28676 h 1215166"/>
              <a:gd name="connsiteX92" fmla="*/ 724306 w 850723"/>
              <a:gd name="connsiteY92" fmla="*/ 36841 h 1215166"/>
              <a:gd name="connsiteX93" fmla="*/ 707978 w 850723"/>
              <a:gd name="connsiteY93" fmla="*/ 50448 h 1215166"/>
              <a:gd name="connsiteX94" fmla="*/ 702535 w 850723"/>
              <a:gd name="connsiteY94" fmla="*/ 58612 h 1215166"/>
              <a:gd name="connsiteX95" fmla="*/ 699813 w 850723"/>
              <a:gd name="connsiteY95" fmla="*/ 66776 h 1215166"/>
              <a:gd name="connsiteX96" fmla="*/ 713420 w 850723"/>
              <a:gd name="connsiteY96" fmla="*/ 61334 h 1215166"/>
              <a:gd name="connsiteX97" fmla="*/ 729749 w 850723"/>
              <a:gd name="connsiteY97" fmla="*/ 55891 h 1215166"/>
              <a:gd name="connsiteX98" fmla="*/ 751520 w 850723"/>
              <a:gd name="connsiteY98" fmla="*/ 50448 h 1215166"/>
              <a:gd name="connsiteX99" fmla="*/ 767849 w 850723"/>
              <a:gd name="connsiteY99" fmla="*/ 45005 h 1215166"/>
              <a:gd name="connsiteX100" fmla="*/ 776013 w 850723"/>
              <a:gd name="connsiteY100" fmla="*/ 42284 h 1215166"/>
              <a:gd name="connsiteX101" fmla="*/ 762406 w 850723"/>
              <a:gd name="connsiteY101" fmla="*/ 53169 h 1215166"/>
              <a:gd name="connsiteX102" fmla="*/ 737913 w 850723"/>
              <a:gd name="connsiteY102" fmla="*/ 66776 h 1215166"/>
              <a:gd name="connsiteX103" fmla="*/ 710699 w 850723"/>
              <a:gd name="connsiteY103" fmla="*/ 83105 h 1215166"/>
              <a:gd name="connsiteX104" fmla="*/ 702535 w 850723"/>
              <a:gd name="connsiteY104" fmla="*/ 88548 h 1215166"/>
              <a:gd name="connsiteX105" fmla="*/ 724306 w 850723"/>
              <a:gd name="connsiteY105" fmla="*/ 83105 h 1215166"/>
              <a:gd name="connsiteX106" fmla="*/ 735192 w 850723"/>
              <a:gd name="connsiteY106" fmla="*/ 80384 h 1215166"/>
              <a:gd name="connsiteX107" fmla="*/ 751520 w 850723"/>
              <a:gd name="connsiteY107" fmla="*/ 74941 h 1215166"/>
              <a:gd name="connsiteX108" fmla="*/ 759685 w 850723"/>
              <a:gd name="connsiteY108" fmla="*/ 72219 h 1215166"/>
              <a:gd name="connsiteX109" fmla="*/ 770570 w 850723"/>
              <a:gd name="connsiteY109" fmla="*/ 69498 h 1215166"/>
              <a:gd name="connsiteX110" fmla="*/ 778735 w 850723"/>
              <a:gd name="connsiteY110" fmla="*/ 66776 h 1215166"/>
              <a:gd name="connsiteX111" fmla="*/ 800506 w 850723"/>
              <a:gd name="connsiteY111" fmla="*/ 61334 h 1215166"/>
              <a:gd name="connsiteX112" fmla="*/ 792342 w 850723"/>
              <a:gd name="connsiteY112" fmla="*/ 64055 h 1215166"/>
              <a:gd name="connsiteX113" fmla="*/ 786899 w 850723"/>
              <a:gd name="connsiteY113" fmla="*/ 72219 h 1215166"/>
              <a:gd name="connsiteX114" fmla="*/ 754242 w 850723"/>
              <a:gd name="connsiteY114" fmla="*/ 93991 h 1215166"/>
              <a:gd name="connsiteX115" fmla="*/ 746078 w 850723"/>
              <a:gd name="connsiteY115" fmla="*/ 96712 h 1215166"/>
              <a:gd name="connsiteX116" fmla="*/ 729749 w 850723"/>
              <a:gd name="connsiteY116" fmla="*/ 113041 h 1215166"/>
              <a:gd name="connsiteX117" fmla="*/ 721585 w 850723"/>
              <a:gd name="connsiteY117" fmla="*/ 118484 h 1215166"/>
              <a:gd name="connsiteX118" fmla="*/ 732470 w 850723"/>
              <a:gd name="connsiteY118" fmla="*/ 115762 h 1215166"/>
              <a:gd name="connsiteX119" fmla="*/ 751520 w 850723"/>
              <a:gd name="connsiteY119" fmla="*/ 107598 h 1215166"/>
              <a:gd name="connsiteX120" fmla="*/ 759685 w 850723"/>
              <a:gd name="connsiteY120" fmla="*/ 102155 h 1215166"/>
              <a:gd name="connsiteX121" fmla="*/ 773292 w 850723"/>
              <a:gd name="connsiteY121" fmla="*/ 99434 h 1215166"/>
              <a:gd name="connsiteX122" fmla="*/ 781456 w 850723"/>
              <a:gd name="connsiteY122" fmla="*/ 96712 h 1215166"/>
              <a:gd name="connsiteX123" fmla="*/ 800506 w 850723"/>
              <a:gd name="connsiteY123" fmla="*/ 91269 h 1215166"/>
              <a:gd name="connsiteX124" fmla="*/ 846770 w 850723"/>
              <a:gd name="connsiteY124" fmla="*/ 93991 h 1215166"/>
              <a:gd name="connsiteX125" fmla="*/ 835885 w 850723"/>
              <a:gd name="connsiteY125" fmla="*/ 99434 h 1215166"/>
              <a:gd name="connsiteX126" fmla="*/ 827720 w 850723"/>
              <a:gd name="connsiteY126" fmla="*/ 107598 h 1215166"/>
              <a:gd name="connsiteX127" fmla="*/ 811392 w 850723"/>
              <a:gd name="connsiteY127" fmla="*/ 118484 h 1215166"/>
              <a:gd name="connsiteX128" fmla="*/ 792342 w 850723"/>
              <a:gd name="connsiteY128" fmla="*/ 129369 h 1215166"/>
              <a:gd name="connsiteX129" fmla="*/ 781456 w 850723"/>
              <a:gd name="connsiteY129" fmla="*/ 132091 h 1215166"/>
              <a:gd name="connsiteX130" fmla="*/ 770570 w 850723"/>
              <a:gd name="connsiteY130" fmla="*/ 137534 h 1215166"/>
              <a:gd name="connsiteX131" fmla="*/ 762406 w 850723"/>
              <a:gd name="connsiteY131" fmla="*/ 140255 h 1215166"/>
              <a:gd name="connsiteX132" fmla="*/ 740635 w 850723"/>
              <a:gd name="connsiteY132" fmla="*/ 148419 h 1215166"/>
              <a:gd name="connsiteX133" fmla="*/ 716142 w 850723"/>
              <a:gd name="connsiteY133" fmla="*/ 162026 h 1215166"/>
              <a:gd name="connsiteX134" fmla="*/ 699813 w 850723"/>
              <a:gd name="connsiteY134" fmla="*/ 170191 h 1215166"/>
              <a:gd name="connsiteX135" fmla="*/ 680763 w 850723"/>
              <a:gd name="connsiteY135" fmla="*/ 178355 h 1215166"/>
              <a:gd name="connsiteX136" fmla="*/ 672599 w 850723"/>
              <a:gd name="connsiteY136" fmla="*/ 183798 h 1215166"/>
              <a:gd name="connsiteX137" fmla="*/ 664435 w 850723"/>
              <a:gd name="connsiteY137" fmla="*/ 186519 h 1215166"/>
              <a:gd name="connsiteX138" fmla="*/ 653549 w 850723"/>
              <a:gd name="connsiteY138" fmla="*/ 191962 h 1215166"/>
              <a:gd name="connsiteX139" fmla="*/ 637220 w 850723"/>
              <a:gd name="connsiteY139" fmla="*/ 200126 h 1215166"/>
              <a:gd name="connsiteX140" fmla="*/ 629056 w 850723"/>
              <a:gd name="connsiteY140" fmla="*/ 205569 h 1215166"/>
              <a:gd name="connsiteX141" fmla="*/ 620892 w 850723"/>
              <a:gd name="connsiteY141" fmla="*/ 213734 h 1215166"/>
              <a:gd name="connsiteX142" fmla="*/ 612728 w 850723"/>
              <a:gd name="connsiteY142" fmla="*/ 216455 h 1215166"/>
              <a:gd name="connsiteX143" fmla="*/ 604563 w 850723"/>
              <a:gd name="connsiteY143" fmla="*/ 224619 h 1215166"/>
              <a:gd name="connsiteX144" fmla="*/ 585513 w 850723"/>
              <a:gd name="connsiteY144" fmla="*/ 235505 h 1215166"/>
              <a:gd name="connsiteX145" fmla="*/ 566463 w 850723"/>
              <a:gd name="connsiteY145" fmla="*/ 249112 h 1215166"/>
              <a:gd name="connsiteX146" fmla="*/ 561020 w 850723"/>
              <a:gd name="connsiteY146" fmla="*/ 257276 h 1215166"/>
              <a:gd name="connsiteX147" fmla="*/ 541970 w 850723"/>
              <a:gd name="connsiteY147" fmla="*/ 268162 h 1215166"/>
              <a:gd name="connsiteX148" fmla="*/ 501149 w 850723"/>
              <a:gd name="connsiteY148" fmla="*/ 306262 h 1215166"/>
              <a:gd name="connsiteX149" fmla="*/ 484820 w 850723"/>
              <a:gd name="connsiteY149" fmla="*/ 322591 h 1215166"/>
              <a:gd name="connsiteX150" fmla="*/ 446720 w 850723"/>
              <a:gd name="connsiteY150" fmla="*/ 366134 h 1215166"/>
              <a:gd name="connsiteX151" fmla="*/ 430392 w 850723"/>
              <a:gd name="connsiteY151" fmla="*/ 390626 h 1215166"/>
              <a:gd name="connsiteX152" fmla="*/ 405899 w 850723"/>
              <a:gd name="connsiteY152" fmla="*/ 426005 h 1215166"/>
              <a:gd name="connsiteX153" fmla="*/ 370520 w 850723"/>
              <a:gd name="connsiteY153" fmla="*/ 477712 h 1215166"/>
              <a:gd name="connsiteX154" fmla="*/ 354192 w 850723"/>
              <a:gd name="connsiteY154" fmla="*/ 510369 h 1215166"/>
              <a:gd name="connsiteX155" fmla="*/ 316636 w 850723"/>
              <a:gd name="connsiteY155" fmla="*/ 546564 h 1215166"/>
              <a:gd name="connsiteX156" fmla="*/ 293232 w 850723"/>
              <a:gd name="connsiteY156" fmla="*/ 603714 h 1215166"/>
              <a:gd name="connsiteX157" fmla="*/ 262208 w 850723"/>
              <a:gd name="connsiteY157" fmla="*/ 666307 h 1215166"/>
              <a:gd name="connsiteX158" fmla="*/ 239620 w 850723"/>
              <a:gd name="connsiteY158" fmla="*/ 726451 h 1215166"/>
              <a:gd name="connsiteX159" fmla="*/ 234449 w 850723"/>
              <a:gd name="connsiteY159" fmla="*/ 768905 h 1215166"/>
              <a:gd name="connsiteX160" fmla="*/ 223563 w 850723"/>
              <a:gd name="connsiteY160" fmla="*/ 807005 h 1215166"/>
              <a:gd name="connsiteX161" fmla="*/ 218120 w 850723"/>
              <a:gd name="connsiteY161" fmla="*/ 842384 h 1215166"/>
              <a:gd name="connsiteX162" fmla="*/ 215399 w 850723"/>
              <a:gd name="connsiteY162" fmla="*/ 853269 h 1215166"/>
              <a:gd name="connsiteX163" fmla="*/ 212678 w 850723"/>
              <a:gd name="connsiteY163" fmla="*/ 875041 h 1215166"/>
              <a:gd name="connsiteX164" fmla="*/ 207235 w 850723"/>
              <a:gd name="connsiteY164" fmla="*/ 894091 h 1215166"/>
              <a:gd name="connsiteX165" fmla="*/ 204513 w 850723"/>
              <a:gd name="connsiteY165" fmla="*/ 907698 h 1215166"/>
              <a:gd name="connsiteX166" fmla="*/ 201792 w 850723"/>
              <a:gd name="connsiteY166" fmla="*/ 932191 h 1215166"/>
              <a:gd name="connsiteX167" fmla="*/ 199070 w 850723"/>
              <a:gd name="connsiteY167" fmla="*/ 945798 h 1215166"/>
              <a:gd name="connsiteX168" fmla="*/ 196349 w 850723"/>
              <a:gd name="connsiteY168" fmla="*/ 962126 h 1215166"/>
              <a:gd name="connsiteX169" fmla="*/ 193628 w 850723"/>
              <a:gd name="connsiteY169" fmla="*/ 1002948 h 1215166"/>
              <a:gd name="connsiteX170" fmla="*/ 188185 w 850723"/>
              <a:gd name="connsiteY170" fmla="*/ 1043769 h 1215166"/>
              <a:gd name="connsiteX171" fmla="*/ 185463 w 850723"/>
              <a:gd name="connsiteY171" fmla="*/ 1081869 h 1215166"/>
              <a:gd name="connsiteX172" fmla="*/ 182742 w 850723"/>
              <a:gd name="connsiteY172" fmla="*/ 1163512 h 1215166"/>
              <a:gd name="connsiteX173" fmla="*/ 177299 w 850723"/>
              <a:gd name="connsiteY173" fmla="*/ 1185284 h 1215166"/>
              <a:gd name="connsiteX174" fmla="*/ 174578 w 850723"/>
              <a:gd name="connsiteY174" fmla="*/ 1196169 h 1215166"/>
              <a:gd name="connsiteX175" fmla="*/ 152806 w 850723"/>
              <a:gd name="connsiteY175" fmla="*/ 1198891 h 1215166"/>
              <a:gd name="connsiteX176" fmla="*/ 57556 w 850723"/>
              <a:gd name="connsiteY176" fmla="*/ 1198891 h 1215166"/>
              <a:gd name="connsiteX177" fmla="*/ 43949 w 850723"/>
              <a:gd name="connsiteY177" fmla="*/ 1201612 h 1215166"/>
              <a:gd name="connsiteX178" fmla="*/ 22178 w 850723"/>
              <a:gd name="connsiteY178" fmla="*/ 1204334 h 1215166"/>
              <a:gd name="connsiteX179" fmla="*/ 406 w 850723"/>
              <a:gd name="connsiteY179" fmla="*/ 1201612 h 1215166"/>
              <a:gd name="connsiteX180" fmla="*/ 8570 w 850723"/>
              <a:gd name="connsiteY180" fmla="*/ 1185284 h 1215166"/>
              <a:gd name="connsiteX0" fmla="*/ 8570 w 850723"/>
              <a:gd name="connsiteY0" fmla="*/ 1185284 h 1215166"/>
              <a:gd name="connsiteX1" fmla="*/ 14013 w 850723"/>
              <a:gd name="connsiteY1" fmla="*/ 1119969 h 1215166"/>
              <a:gd name="connsiteX2" fmla="*/ 16735 w 850723"/>
              <a:gd name="connsiteY2" fmla="*/ 1103641 h 1215166"/>
              <a:gd name="connsiteX3" fmla="*/ 19456 w 850723"/>
              <a:gd name="connsiteY3" fmla="*/ 1076426 h 1215166"/>
              <a:gd name="connsiteX4" fmla="*/ 24899 w 850723"/>
              <a:gd name="connsiteY4" fmla="*/ 1049212 h 1215166"/>
              <a:gd name="connsiteX5" fmla="*/ 27620 w 850723"/>
              <a:gd name="connsiteY5" fmla="*/ 1013834 h 1215166"/>
              <a:gd name="connsiteX6" fmla="*/ 30342 w 850723"/>
              <a:gd name="connsiteY6" fmla="*/ 992062 h 1215166"/>
              <a:gd name="connsiteX7" fmla="*/ 35785 w 850723"/>
              <a:gd name="connsiteY7" fmla="*/ 896812 h 1215166"/>
              <a:gd name="connsiteX8" fmla="*/ 38506 w 850723"/>
              <a:gd name="connsiteY8" fmla="*/ 883205 h 1215166"/>
              <a:gd name="connsiteX9" fmla="*/ 41228 w 850723"/>
              <a:gd name="connsiteY9" fmla="*/ 847826 h 1215166"/>
              <a:gd name="connsiteX10" fmla="*/ 43949 w 850723"/>
              <a:gd name="connsiteY10" fmla="*/ 836941 h 1215166"/>
              <a:gd name="connsiteX11" fmla="*/ 49392 w 850723"/>
              <a:gd name="connsiteY11" fmla="*/ 807005 h 1215166"/>
              <a:gd name="connsiteX12" fmla="*/ 54835 w 850723"/>
              <a:gd name="connsiteY12" fmla="*/ 785234 h 1215166"/>
              <a:gd name="connsiteX13" fmla="*/ 62999 w 850723"/>
              <a:gd name="connsiteY13" fmla="*/ 747134 h 1215166"/>
              <a:gd name="connsiteX14" fmla="*/ 65720 w 850723"/>
              <a:gd name="connsiteY14" fmla="*/ 736248 h 1215166"/>
              <a:gd name="connsiteX15" fmla="*/ 73885 w 850723"/>
              <a:gd name="connsiteY15" fmla="*/ 719919 h 1215166"/>
              <a:gd name="connsiteX16" fmla="*/ 79328 w 850723"/>
              <a:gd name="connsiteY16" fmla="*/ 692705 h 1215166"/>
              <a:gd name="connsiteX17" fmla="*/ 90213 w 850723"/>
              <a:gd name="connsiteY17" fmla="*/ 654605 h 1215166"/>
              <a:gd name="connsiteX18" fmla="*/ 95656 w 850723"/>
              <a:gd name="connsiteY18" fmla="*/ 627391 h 1215166"/>
              <a:gd name="connsiteX19" fmla="*/ 98378 w 850723"/>
              <a:gd name="connsiteY19" fmla="*/ 619226 h 1215166"/>
              <a:gd name="connsiteX20" fmla="*/ 106542 w 850723"/>
              <a:gd name="connsiteY20" fmla="*/ 602898 h 1215166"/>
              <a:gd name="connsiteX21" fmla="*/ 109263 w 850723"/>
              <a:gd name="connsiteY21" fmla="*/ 592012 h 1215166"/>
              <a:gd name="connsiteX22" fmla="*/ 114706 w 850723"/>
              <a:gd name="connsiteY22" fmla="*/ 575684 h 1215166"/>
              <a:gd name="connsiteX23" fmla="*/ 120149 w 850723"/>
              <a:gd name="connsiteY23" fmla="*/ 556634 h 1215166"/>
              <a:gd name="connsiteX24" fmla="*/ 125592 w 850723"/>
              <a:gd name="connsiteY24" fmla="*/ 548469 h 1215166"/>
              <a:gd name="connsiteX25" fmla="*/ 131035 w 850723"/>
              <a:gd name="connsiteY25" fmla="*/ 521255 h 1215166"/>
              <a:gd name="connsiteX26" fmla="*/ 136478 w 850723"/>
              <a:gd name="connsiteY26" fmla="*/ 504926 h 1215166"/>
              <a:gd name="connsiteX27" fmla="*/ 141920 w 850723"/>
              <a:gd name="connsiteY27" fmla="*/ 494041 h 1215166"/>
              <a:gd name="connsiteX28" fmla="*/ 147363 w 850723"/>
              <a:gd name="connsiteY28" fmla="*/ 477712 h 1215166"/>
              <a:gd name="connsiteX29" fmla="*/ 158249 w 850723"/>
              <a:gd name="connsiteY29" fmla="*/ 453219 h 1215166"/>
              <a:gd name="connsiteX30" fmla="*/ 171856 w 850723"/>
              <a:gd name="connsiteY30" fmla="*/ 428726 h 1215166"/>
              <a:gd name="connsiteX31" fmla="*/ 177299 w 850723"/>
              <a:gd name="connsiteY31" fmla="*/ 420562 h 1215166"/>
              <a:gd name="connsiteX32" fmla="*/ 182742 w 850723"/>
              <a:gd name="connsiteY32" fmla="*/ 404234 h 1215166"/>
              <a:gd name="connsiteX33" fmla="*/ 201792 w 850723"/>
              <a:gd name="connsiteY33" fmla="*/ 377019 h 1215166"/>
              <a:gd name="connsiteX34" fmla="*/ 207235 w 850723"/>
              <a:gd name="connsiteY34" fmla="*/ 366134 h 1215166"/>
              <a:gd name="connsiteX35" fmla="*/ 215399 w 850723"/>
              <a:gd name="connsiteY35" fmla="*/ 357969 h 1215166"/>
              <a:gd name="connsiteX36" fmla="*/ 220842 w 850723"/>
              <a:gd name="connsiteY36" fmla="*/ 349805 h 1215166"/>
              <a:gd name="connsiteX37" fmla="*/ 229006 w 850723"/>
              <a:gd name="connsiteY37" fmla="*/ 341641 h 1215166"/>
              <a:gd name="connsiteX38" fmla="*/ 239892 w 850723"/>
              <a:gd name="connsiteY38" fmla="*/ 325312 h 1215166"/>
              <a:gd name="connsiteX39" fmla="*/ 245335 w 850723"/>
              <a:gd name="connsiteY39" fmla="*/ 317148 h 1215166"/>
              <a:gd name="connsiteX40" fmla="*/ 253499 w 850723"/>
              <a:gd name="connsiteY40" fmla="*/ 308984 h 1215166"/>
              <a:gd name="connsiteX41" fmla="*/ 264385 w 850723"/>
              <a:gd name="connsiteY41" fmla="*/ 292655 h 1215166"/>
              <a:gd name="connsiteX42" fmla="*/ 269828 w 850723"/>
              <a:gd name="connsiteY42" fmla="*/ 284491 h 1215166"/>
              <a:gd name="connsiteX43" fmla="*/ 275270 w 850723"/>
              <a:gd name="connsiteY43" fmla="*/ 276326 h 1215166"/>
              <a:gd name="connsiteX44" fmla="*/ 283435 w 850723"/>
              <a:gd name="connsiteY44" fmla="*/ 265441 h 1215166"/>
              <a:gd name="connsiteX45" fmla="*/ 291599 w 850723"/>
              <a:gd name="connsiteY45" fmla="*/ 259998 h 1215166"/>
              <a:gd name="connsiteX46" fmla="*/ 313370 w 850723"/>
              <a:gd name="connsiteY46" fmla="*/ 235505 h 1215166"/>
              <a:gd name="connsiteX47" fmla="*/ 321535 w 850723"/>
              <a:gd name="connsiteY47" fmla="*/ 227341 h 1215166"/>
              <a:gd name="connsiteX48" fmla="*/ 329699 w 850723"/>
              <a:gd name="connsiteY48" fmla="*/ 221898 h 1215166"/>
              <a:gd name="connsiteX49" fmla="*/ 337863 w 850723"/>
              <a:gd name="connsiteY49" fmla="*/ 213734 h 1215166"/>
              <a:gd name="connsiteX50" fmla="*/ 346028 w 850723"/>
              <a:gd name="connsiteY50" fmla="*/ 208291 h 1215166"/>
              <a:gd name="connsiteX51" fmla="*/ 354192 w 850723"/>
              <a:gd name="connsiteY51" fmla="*/ 200126 h 1215166"/>
              <a:gd name="connsiteX52" fmla="*/ 362356 w 850723"/>
              <a:gd name="connsiteY52" fmla="*/ 197405 h 1215166"/>
              <a:gd name="connsiteX53" fmla="*/ 370520 w 850723"/>
              <a:gd name="connsiteY53" fmla="*/ 191962 h 1215166"/>
              <a:gd name="connsiteX54" fmla="*/ 378685 w 850723"/>
              <a:gd name="connsiteY54" fmla="*/ 183798 h 1215166"/>
              <a:gd name="connsiteX55" fmla="*/ 405899 w 850723"/>
              <a:gd name="connsiteY55" fmla="*/ 167469 h 1215166"/>
              <a:gd name="connsiteX56" fmla="*/ 414063 w 850723"/>
              <a:gd name="connsiteY56" fmla="*/ 159305 h 1215166"/>
              <a:gd name="connsiteX57" fmla="*/ 422228 w 850723"/>
              <a:gd name="connsiteY57" fmla="*/ 153862 h 1215166"/>
              <a:gd name="connsiteX58" fmla="*/ 433113 w 850723"/>
              <a:gd name="connsiteY58" fmla="*/ 145698 h 1215166"/>
              <a:gd name="connsiteX59" fmla="*/ 449442 w 850723"/>
              <a:gd name="connsiteY59" fmla="*/ 134812 h 1215166"/>
              <a:gd name="connsiteX60" fmla="*/ 457606 w 850723"/>
              <a:gd name="connsiteY60" fmla="*/ 129369 h 1215166"/>
              <a:gd name="connsiteX61" fmla="*/ 465770 w 850723"/>
              <a:gd name="connsiteY61" fmla="*/ 126648 h 1215166"/>
              <a:gd name="connsiteX62" fmla="*/ 484820 w 850723"/>
              <a:gd name="connsiteY62" fmla="*/ 113041 h 1215166"/>
              <a:gd name="connsiteX63" fmla="*/ 492985 w 850723"/>
              <a:gd name="connsiteY63" fmla="*/ 107598 h 1215166"/>
              <a:gd name="connsiteX64" fmla="*/ 512035 w 850723"/>
              <a:gd name="connsiteY64" fmla="*/ 99434 h 1215166"/>
              <a:gd name="connsiteX65" fmla="*/ 531085 w 850723"/>
              <a:gd name="connsiteY65" fmla="*/ 88548 h 1215166"/>
              <a:gd name="connsiteX66" fmla="*/ 547413 w 850723"/>
              <a:gd name="connsiteY66" fmla="*/ 83105 h 1215166"/>
              <a:gd name="connsiteX67" fmla="*/ 563742 w 850723"/>
              <a:gd name="connsiteY67" fmla="*/ 74941 h 1215166"/>
              <a:gd name="connsiteX68" fmla="*/ 571906 w 850723"/>
              <a:gd name="connsiteY68" fmla="*/ 69498 h 1215166"/>
              <a:gd name="connsiteX69" fmla="*/ 588235 w 850723"/>
              <a:gd name="connsiteY69" fmla="*/ 64055 h 1215166"/>
              <a:gd name="connsiteX70" fmla="*/ 607285 w 850723"/>
              <a:gd name="connsiteY70" fmla="*/ 53169 h 1215166"/>
              <a:gd name="connsiteX71" fmla="*/ 615449 w 850723"/>
              <a:gd name="connsiteY71" fmla="*/ 50448 h 1215166"/>
              <a:gd name="connsiteX72" fmla="*/ 631778 w 850723"/>
              <a:gd name="connsiteY72" fmla="*/ 42284 h 1215166"/>
              <a:gd name="connsiteX73" fmla="*/ 639942 w 850723"/>
              <a:gd name="connsiteY73" fmla="*/ 36841 h 1215166"/>
              <a:gd name="connsiteX74" fmla="*/ 650828 w 850723"/>
              <a:gd name="connsiteY74" fmla="*/ 34119 h 1215166"/>
              <a:gd name="connsiteX75" fmla="*/ 658992 w 850723"/>
              <a:gd name="connsiteY75" fmla="*/ 31398 h 1215166"/>
              <a:gd name="connsiteX76" fmla="*/ 678042 w 850723"/>
              <a:gd name="connsiteY76" fmla="*/ 23234 h 1215166"/>
              <a:gd name="connsiteX77" fmla="*/ 686206 w 850723"/>
              <a:gd name="connsiteY77" fmla="*/ 17791 h 1215166"/>
              <a:gd name="connsiteX78" fmla="*/ 697092 w 850723"/>
              <a:gd name="connsiteY78" fmla="*/ 15069 h 1215166"/>
              <a:gd name="connsiteX79" fmla="*/ 713420 w 850723"/>
              <a:gd name="connsiteY79" fmla="*/ 9626 h 1215166"/>
              <a:gd name="connsiteX80" fmla="*/ 721585 w 850723"/>
              <a:gd name="connsiteY80" fmla="*/ 6905 h 1215166"/>
              <a:gd name="connsiteX81" fmla="*/ 729749 w 850723"/>
              <a:gd name="connsiteY81" fmla="*/ 1462 h 1215166"/>
              <a:gd name="connsiteX82" fmla="*/ 727028 w 850723"/>
              <a:gd name="connsiteY82" fmla="*/ 9626 h 1215166"/>
              <a:gd name="connsiteX83" fmla="*/ 718863 w 850723"/>
              <a:gd name="connsiteY83" fmla="*/ 12348 h 1215166"/>
              <a:gd name="connsiteX84" fmla="*/ 707978 w 850723"/>
              <a:gd name="connsiteY84" fmla="*/ 20512 h 1215166"/>
              <a:gd name="connsiteX85" fmla="*/ 691649 w 850723"/>
              <a:gd name="connsiteY85" fmla="*/ 36841 h 1215166"/>
              <a:gd name="connsiteX86" fmla="*/ 707978 w 850723"/>
              <a:gd name="connsiteY86" fmla="*/ 31398 h 1215166"/>
              <a:gd name="connsiteX87" fmla="*/ 718863 w 850723"/>
              <a:gd name="connsiteY87" fmla="*/ 25955 h 1215166"/>
              <a:gd name="connsiteX88" fmla="*/ 735192 w 850723"/>
              <a:gd name="connsiteY88" fmla="*/ 20512 h 1215166"/>
              <a:gd name="connsiteX89" fmla="*/ 756963 w 850723"/>
              <a:gd name="connsiteY89" fmla="*/ 9626 h 1215166"/>
              <a:gd name="connsiteX90" fmla="*/ 751520 w 850723"/>
              <a:gd name="connsiteY90" fmla="*/ 17791 h 1215166"/>
              <a:gd name="connsiteX91" fmla="*/ 735192 w 850723"/>
              <a:gd name="connsiteY91" fmla="*/ 28676 h 1215166"/>
              <a:gd name="connsiteX92" fmla="*/ 724306 w 850723"/>
              <a:gd name="connsiteY92" fmla="*/ 36841 h 1215166"/>
              <a:gd name="connsiteX93" fmla="*/ 707978 w 850723"/>
              <a:gd name="connsiteY93" fmla="*/ 50448 h 1215166"/>
              <a:gd name="connsiteX94" fmla="*/ 702535 w 850723"/>
              <a:gd name="connsiteY94" fmla="*/ 58612 h 1215166"/>
              <a:gd name="connsiteX95" fmla="*/ 699813 w 850723"/>
              <a:gd name="connsiteY95" fmla="*/ 66776 h 1215166"/>
              <a:gd name="connsiteX96" fmla="*/ 713420 w 850723"/>
              <a:gd name="connsiteY96" fmla="*/ 61334 h 1215166"/>
              <a:gd name="connsiteX97" fmla="*/ 729749 w 850723"/>
              <a:gd name="connsiteY97" fmla="*/ 55891 h 1215166"/>
              <a:gd name="connsiteX98" fmla="*/ 751520 w 850723"/>
              <a:gd name="connsiteY98" fmla="*/ 50448 h 1215166"/>
              <a:gd name="connsiteX99" fmla="*/ 767849 w 850723"/>
              <a:gd name="connsiteY99" fmla="*/ 45005 h 1215166"/>
              <a:gd name="connsiteX100" fmla="*/ 776013 w 850723"/>
              <a:gd name="connsiteY100" fmla="*/ 42284 h 1215166"/>
              <a:gd name="connsiteX101" fmla="*/ 762406 w 850723"/>
              <a:gd name="connsiteY101" fmla="*/ 53169 h 1215166"/>
              <a:gd name="connsiteX102" fmla="*/ 737913 w 850723"/>
              <a:gd name="connsiteY102" fmla="*/ 66776 h 1215166"/>
              <a:gd name="connsiteX103" fmla="*/ 710699 w 850723"/>
              <a:gd name="connsiteY103" fmla="*/ 83105 h 1215166"/>
              <a:gd name="connsiteX104" fmla="*/ 702535 w 850723"/>
              <a:gd name="connsiteY104" fmla="*/ 88548 h 1215166"/>
              <a:gd name="connsiteX105" fmla="*/ 724306 w 850723"/>
              <a:gd name="connsiteY105" fmla="*/ 83105 h 1215166"/>
              <a:gd name="connsiteX106" fmla="*/ 735192 w 850723"/>
              <a:gd name="connsiteY106" fmla="*/ 80384 h 1215166"/>
              <a:gd name="connsiteX107" fmla="*/ 751520 w 850723"/>
              <a:gd name="connsiteY107" fmla="*/ 74941 h 1215166"/>
              <a:gd name="connsiteX108" fmla="*/ 759685 w 850723"/>
              <a:gd name="connsiteY108" fmla="*/ 72219 h 1215166"/>
              <a:gd name="connsiteX109" fmla="*/ 770570 w 850723"/>
              <a:gd name="connsiteY109" fmla="*/ 69498 h 1215166"/>
              <a:gd name="connsiteX110" fmla="*/ 778735 w 850723"/>
              <a:gd name="connsiteY110" fmla="*/ 66776 h 1215166"/>
              <a:gd name="connsiteX111" fmla="*/ 800506 w 850723"/>
              <a:gd name="connsiteY111" fmla="*/ 61334 h 1215166"/>
              <a:gd name="connsiteX112" fmla="*/ 792342 w 850723"/>
              <a:gd name="connsiteY112" fmla="*/ 64055 h 1215166"/>
              <a:gd name="connsiteX113" fmla="*/ 786899 w 850723"/>
              <a:gd name="connsiteY113" fmla="*/ 72219 h 1215166"/>
              <a:gd name="connsiteX114" fmla="*/ 754242 w 850723"/>
              <a:gd name="connsiteY114" fmla="*/ 93991 h 1215166"/>
              <a:gd name="connsiteX115" fmla="*/ 746078 w 850723"/>
              <a:gd name="connsiteY115" fmla="*/ 96712 h 1215166"/>
              <a:gd name="connsiteX116" fmla="*/ 729749 w 850723"/>
              <a:gd name="connsiteY116" fmla="*/ 113041 h 1215166"/>
              <a:gd name="connsiteX117" fmla="*/ 721585 w 850723"/>
              <a:gd name="connsiteY117" fmla="*/ 118484 h 1215166"/>
              <a:gd name="connsiteX118" fmla="*/ 732470 w 850723"/>
              <a:gd name="connsiteY118" fmla="*/ 115762 h 1215166"/>
              <a:gd name="connsiteX119" fmla="*/ 751520 w 850723"/>
              <a:gd name="connsiteY119" fmla="*/ 107598 h 1215166"/>
              <a:gd name="connsiteX120" fmla="*/ 759685 w 850723"/>
              <a:gd name="connsiteY120" fmla="*/ 102155 h 1215166"/>
              <a:gd name="connsiteX121" fmla="*/ 773292 w 850723"/>
              <a:gd name="connsiteY121" fmla="*/ 99434 h 1215166"/>
              <a:gd name="connsiteX122" fmla="*/ 781456 w 850723"/>
              <a:gd name="connsiteY122" fmla="*/ 96712 h 1215166"/>
              <a:gd name="connsiteX123" fmla="*/ 800506 w 850723"/>
              <a:gd name="connsiteY123" fmla="*/ 91269 h 1215166"/>
              <a:gd name="connsiteX124" fmla="*/ 846770 w 850723"/>
              <a:gd name="connsiteY124" fmla="*/ 93991 h 1215166"/>
              <a:gd name="connsiteX125" fmla="*/ 835885 w 850723"/>
              <a:gd name="connsiteY125" fmla="*/ 99434 h 1215166"/>
              <a:gd name="connsiteX126" fmla="*/ 827720 w 850723"/>
              <a:gd name="connsiteY126" fmla="*/ 107598 h 1215166"/>
              <a:gd name="connsiteX127" fmla="*/ 811392 w 850723"/>
              <a:gd name="connsiteY127" fmla="*/ 118484 h 1215166"/>
              <a:gd name="connsiteX128" fmla="*/ 792342 w 850723"/>
              <a:gd name="connsiteY128" fmla="*/ 129369 h 1215166"/>
              <a:gd name="connsiteX129" fmla="*/ 781456 w 850723"/>
              <a:gd name="connsiteY129" fmla="*/ 132091 h 1215166"/>
              <a:gd name="connsiteX130" fmla="*/ 770570 w 850723"/>
              <a:gd name="connsiteY130" fmla="*/ 137534 h 1215166"/>
              <a:gd name="connsiteX131" fmla="*/ 762406 w 850723"/>
              <a:gd name="connsiteY131" fmla="*/ 140255 h 1215166"/>
              <a:gd name="connsiteX132" fmla="*/ 740635 w 850723"/>
              <a:gd name="connsiteY132" fmla="*/ 148419 h 1215166"/>
              <a:gd name="connsiteX133" fmla="*/ 716142 w 850723"/>
              <a:gd name="connsiteY133" fmla="*/ 162026 h 1215166"/>
              <a:gd name="connsiteX134" fmla="*/ 699813 w 850723"/>
              <a:gd name="connsiteY134" fmla="*/ 170191 h 1215166"/>
              <a:gd name="connsiteX135" fmla="*/ 680763 w 850723"/>
              <a:gd name="connsiteY135" fmla="*/ 178355 h 1215166"/>
              <a:gd name="connsiteX136" fmla="*/ 672599 w 850723"/>
              <a:gd name="connsiteY136" fmla="*/ 183798 h 1215166"/>
              <a:gd name="connsiteX137" fmla="*/ 664435 w 850723"/>
              <a:gd name="connsiteY137" fmla="*/ 186519 h 1215166"/>
              <a:gd name="connsiteX138" fmla="*/ 653549 w 850723"/>
              <a:gd name="connsiteY138" fmla="*/ 191962 h 1215166"/>
              <a:gd name="connsiteX139" fmla="*/ 637220 w 850723"/>
              <a:gd name="connsiteY139" fmla="*/ 200126 h 1215166"/>
              <a:gd name="connsiteX140" fmla="*/ 629056 w 850723"/>
              <a:gd name="connsiteY140" fmla="*/ 205569 h 1215166"/>
              <a:gd name="connsiteX141" fmla="*/ 620892 w 850723"/>
              <a:gd name="connsiteY141" fmla="*/ 213734 h 1215166"/>
              <a:gd name="connsiteX142" fmla="*/ 612728 w 850723"/>
              <a:gd name="connsiteY142" fmla="*/ 216455 h 1215166"/>
              <a:gd name="connsiteX143" fmla="*/ 604563 w 850723"/>
              <a:gd name="connsiteY143" fmla="*/ 224619 h 1215166"/>
              <a:gd name="connsiteX144" fmla="*/ 585513 w 850723"/>
              <a:gd name="connsiteY144" fmla="*/ 235505 h 1215166"/>
              <a:gd name="connsiteX145" fmla="*/ 566463 w 850723"/>
              <a:gd name="connsiteY145" fmla="*/ 249112 h 1215166"/>
              <a:gd name="connsiteX146" fmla="*/ 561020 w 850723"/>
              <a:gd name="connsiteY146" fmla="*/ 257276 h 1215166"/>
              <a:gd name="connsiteX147" fmla="*/ 541970 w 850723"/>
              <a:gd name="connsiteY147" fmla="*/ 268162 h 1215166"/>
              <a:gd name="connsiteX148" fmla="*/ 501149 w 850723"/>
              <a:gd name="connsiteY148" fmla="*/ 306262 h 1215166"/>
              <a:gd name="connsiteX149" fmla="*/ 484820 w 850723"/>
              <a:gd name="connsiteY149" fmla="*/ 322591 h 1215166"/>
              <a:gd name="connsiteX150" fmla="*/ 446720 w 850723"/>
              <a:gd name="connsiteY150" fmla="*/ 366134 h 1215166"/>
              <a:gd name="connsiteX151" fmla="*/ 430392 w 850723"/>
              <a:gd name="connsiteY151" fmla="*/ 390626 h 1215166"/>
              <a:gd name="connsiteX152" fmla="*/ 405899 w 850723"/>
              <a:gd name="connsiteY152" fmla="*/ 426005 h 1215166"/>
              <a:gd name="connsiteX153" fmla="*/ 370520 w 850723"/>
              <a:gd name="connsiteY153" fmla="*/ 477712 h 1215166"/>
              <a:gd name="connsiteX154" fmla="*/ 340857 w 850723"/>
              <a:gd name="connsiteY154" fmla="*/ 497034 h 1215166"/>
              <a:gd name="connsiteX155" fmla="*/ 316636 w 850723"/>
              <a:gd name="connsiteY155" fmla="*/ 546564 h 1215166"/>
              <a:gd name="connsiteX156" fmla="*/ 293232 w 850723"/>
              <a:gd name="connsiteY156" fmla="*/ 603714 h 1215166"/>
              <a:gd name="connsiteX157" fmla="*/ 262208 w 850723"/>
              <a:gd name="connsiteY157" fmla="*/ 666307 h 1215166"/>
              <a:gd name="connsiteX158" fmla="*/ 239620 w 850723"/>
              <a:gd name="connsiteY158" fmla="*/ 726451 h 1215166"/>
              <a:gd name="connsiteX159" fmla="*/ 234449 w 850723"/>
              <a:gd name="connsiteY159" fmla="*/ 768905 h 1215166"/>
              <a:gd name="connsiteX160" fmla="*/ 223563 w 850723"/>
              <a:gd name="connsiteY160" fmla="*/ 807005 h 1215166"/>
              <a:gd name="connsiteX161" fmla="*/ 218120 w 850723"/>
              <a:gd name="connsiteY161" fmla="*/ 842384 h 1215166"/>
              <a:gd name="connsiteX162" fmla="*/ 215399 w 850723"/>
              <a:gd name="connsiteY162" fmla="*/ 853269 h 1215166"/>
              <a:gd name="connsiteX163" fmla="*/ 212678 w 850723"/>
              <a:gd name="connsiteY163" fmla="*/ 875041 h 1215166"/>
              <a:gd name="connsiteX164" fmla="*/ 207235 w 850723"/>
              <a:gd name="connsiteY164" fmla="*/ 894091 h 1215166"/>
              <a:gd name="connsiteX165" fmla="*/ 204513 w 850723"/>
              <a:gd name="connsiteY165" fmla="*/ 907698 h 1215166"/>
              <a:gd name="connsiteX166" fmla="*/ 201792 w 850723"/>
              <a:gd name="connsiteY166" fmla="*/ 932191 h 1215166"/>
              <a:gd name="connsiteX167" fmla="*/ 199070 w 850723"/>
              <a:gd name="connsiteY167" fmla="*/ 945798 h 1215166"/>
              <a:gd name="connsiteX168" fmla="*/ 196349 w 850723"/>
              <a:gd name="connsiteY168" fmla="*/ 962126 h 1215166"/>
              <a:gd name="connsiteX169" fmla="*/ 193628 w 850723"/>
              <a:gd name="connsiteY169" fmla="*/ 1002948 h 1215166"/>
              <a:gd name="connsiteX170" fmla="*/ 188185 w 850723"/>
              <a:gd name="connsiteY170" fmla="*/ 1043769 h 1215166"/>
              <a:gd name="connsiteX171" fmla="*/ 185463 w 850723"/>
              <a:gd name="connsiteY171" fmla="*/ 1081869 h 1215166"/>
              <a:gd name="connsiteX172" fmla="*/ 182742 w 850723"/>
              <a:gd name="connsiteY172" fmla="*/ 1163512 h 1215166"/>
              <a:gd name="connsiteX173" fmla="*/ 177299 w 850723"/>
              <a:gd name="connsiteY173" fmla="*/ 1185284 h 1215166"/>
              <a:gd name="connsiteX174" fmla="*/ 174578 w 850723"/>
              <a:gd name="connsiteY174" fmla="*/ 1196169 h 1215166"/>
              <a:gd name="connsiteX175" fmla="*/ 152806 w 850723"/>
              <a:gd name="connsiteY175" fmla="*/ 1198891 h 1215166"/>
              <a:gd name="connsiteX176" fmla="*/ 57556 w 850723"/>
              <a:gd name="connsiteY176" fmla="*/ 1198891 h 1215166"/>
              <a:gd name="connsiteX177" fmla="*/ 43949 w 850723"/>
              <a:gd name="connsiteY177" fmla="*/ 1201612 h 1215166"/>
              <a:gd name="connsiteX178" fmla="*/ 22178 w 850723"/>
              <a:gd name="connsiteY178" fmla="*/ 1204334 h 1215166"/>
              <a:gd name="connsiteX179" fmla="*/ 406 w 850723"/>
              <a:gd name="connsiteY179" fmla="*/ 1201612 h 1215166"/>
              <a:gd name="connsiteX180" fmla="*/ 8570 w 850723"/>
              <a:gd name="connsiteY180" fmla="*/ 1185284 h 1215166"/>
              <a:gd name="connsiteX0" fmla="*/ 8570 w 850723"/>
              <a:gd name="connsiteY0" fmla="*/ 1185284 h 1215166"/>
              <a:gd name="connsiteX1" fmla="*/ 14013 w 850723"/>
              <a:gd name="connsiteY1" fmla="*/ 1119969 h 1215166"/>
              <a:gd name="connsiteX2" fmla="*/ 16735 w 850723"/>
              <a:gd name="connsiteY2" fmla="*/ 1103641 h 1215166"/>
              <a:gd name="connsiteX3" fmla="*/ 19456 w 850723"/>
              <a:gd name="connsiteY3" fmla="*/ 1076426 h 1215166"/>
              <a:gd name="connsiteX4" fmla="*/ 24899 w 850723"/>
              <a:gd name="connsiteY4" fmla="*/ 1049212 h 1215166"/>
              <a:gd name="connsiteX5" fmla="*/ 27620 w 850723"/>
              <a:gd name="connsiteY5" fmla="*/ 1013834 h 1215166"/>
              <a:gd name="connsiteX6" fmla="*/ 30342 w 850723"/>
              <a:gd name="connsiteY6" fmla="*/ 992062 h 1215166"/>
              <a:gd name="connsiteX7" fmla="*/ 35785 w 850723"/>
              <a:gd name="connsiteY7" fmla="*/ 896812 h 1215166"/>
              <a:gd name="connsiteX8" fmla="*/ 38506 w 850723"/>
              <a:gd name="connsiteY8" fmla="*/ 883205 h 1215166"/>
              <a:gd name="connsiteX9" fmla="*/ 41228 w 850723"/>
              <a:gd name="connsiteY9" fmla="*/ 847826 h 1215166"/>
              <a:gd name="connsiteX10" fmla="*/ 43949 w 850723"/>
              <a:gd name="connsiteY10" fmla="*/ 836941 h 1215166"/>
              <a:gd name="connsiteX11" fmla="*/ 49392 w 850723"/>
              <a:gd name="connsiteY11" fmla="*/ 807005 h 1215166"/>
              <a:gd name="connsiteX12" fmla="*/ 54835 w 850723"/>
              <a:gd name="connsiteY12" fmla="*/ 785234 h 1215166"/>
              <a:gd name="connsiteX13" fmla="*/ 62999 w 850723"/>
              <a:gd name="connsiteY13" fmla="*/ 747134 h 1215166"/>
              <a:gd name="connsiteX14" fmla="*/ 65720 w 850723"/>
              <a:gd name="connsiteY14" fmla="*/ 736248 h 1215166"/>
              <a:gd name="connsiteX15" fmla="*/ 73885 w 850723"/>
              <a:gd name="connsiteY15" fmla="*/ 719919 h 1215166"/>
              <a:gd name="connsiteX16" fmla="*/ 79328 w 850723"/>
              <a:gd name="connsiteY16" fmla="*/ 692705 h 1215166"/>
              <a:gd name="connsiteX17" fmla="*/ 90213 w 850723"/>
              <a:gd name="connsiteY17" fmla="*/ 654605 h 1215166"/>
              <a:gd name="connsiteX18" fmla="*/ 95656 w 850723"/>
              <a:gd name="connsiteY18" fmla="*/ 627391 h 1215166"/>
              <a:gd name="connsiteX19" fmla="*/ 98378 w 850723"/>
              <a:gd name="connsiteY19" fmla="*/ 619226 h 1215166"/>
              <a:gd name="connsiteX20" fmla="*/ 106542 w 850723"/>
              <a:gd name="connsiteY20" fmla="*/ 602898 h 1215166"/>
              <a:gd name="connsiteX21" fmla="*/ 109263 w 850723"/>
              <a:gd name="connsiteY21" fmla="*/ 592012 h 1215166"/>
              <a:gd name="connsiteX22" fmla="*/ 114706 w 850723"/>
              <a:gd name="connsiteY22" fmla="*/ 575684 h 1215166"/>
              <a:gd name="connsiteX23" fmla="*/ 120149 w 850723"/>
              <a:gd name="connsiteY23" fmla="*/ 556634 h 1215166"/>
              <a:gd name="connsiteX24" fmla="*/ 125592 w 850723"/>
              <a:gd name="connsiteY24" fmla="*/ 548469 h 1215166"/>
              <a:gd name="connsiteX25" fmla="*/ 131035 w 850723"/>
              <a:gd name="connsiteY25" fmla="*/ 521255 h 1215166"/>
              <a:gd name="connsiteX26" fmla="*/ 136478 w 850723"/>
              <a:gd name="connsiteY26" fmla="*/ 504926 h 1215166"/>
              <a:gd name="connsiteX27" fmla="*/ 141920 w 850723"/>
              <a:gd name="connsiteY27" fmla="*/ 494041 h 1215166"/>
              <a:gd name="connsiteX28" fmla="*/ 147363 w 850723"/>
              <a:gd name="connsiteY28" fmla="*/ 477712 h 1215166"/>
              <a:gd name="connsiteX29" fmla="*/ 158249 w 850723"/>
              <a:gd name="connsiteY29" fmla="*/ 453219 h 1215166"/>
              <a:gd name="connsiteX30" fmla="*/ 171856 w 850723"/>
              <a:gd name="connsiteY30" fmla="*/ 428726 h 1215166"/>
              <a:gd name="connsiteX31" fmla="*/ 177299 w 850723"/>
              <a:gd name="connsiteY31" fmla="*/ 420562 h 1215166"/>
              <a:gd name="connsiteX32" fmla="*/ 182742 w 850723"/>
              <a:gd name="connsiteY32" fmla="*/ 404234 h 1215166"/>
              <a:gd name="connsiteX33" fmla="*/ 201792 w 850723"/>
              <a:gd name="connsiteY33" fmla="*/ 377019 h 1215166"/>
              <a:gd name="connsiteX34" fmla="*/ 207235 w 850723"/>
              <a:gd name="connsiteY34" fmla="*/ 366134 h 1215166"/>
              <a:gd name="connsiteX35" fmla="*/ 215399 w 850723"/>
              <a:gd name="connsiteY35" fmla="*/ 357969 h 1215166"/>
              <a:gd name="connsiteX36" fmla="*/ 220842 w 850723"/>
              <a:gd name="connsiteY36" fmla="*/ 349805 h 1215166"/>
              <a:gd name="connsiteX37" fmla="*/ 229006 w 850723"/>
              <a:gd name="connsiteY37" fmla="*/ 341641 h 1215166"/>
              <a:gd name="connsiteX38" fmla="*/ 239892 w 850723"/>
              <a:gd name="connsiteY38" fmla="*/ 325312 h 1215166"/>
              <a:gd name="connsiteX39" fmla="*/ 245335 w 850723"/>
              <a:gd name="connsiteY39" fmla="*/ 317148 h 1215166"/>
              <a:gd name="connsiteX40" fmla="*/ 253499 w 850723"/>
              <a:gd name="connsiteY40" fmla="*/ 308984 h 1215166"/>
              <a:gd name="connsiteX41" fmla="*/ 264385 w 850723"/>
              <a:gd name="connsiteY41" fmla="*/ 292655 h 1215166"/>
              <a:gd name="connsiteX42" fmla="*/ 269828 w 850723"/>
              <a:gd name="connsiteY42" fmla="*/ 284491 h 1215166"/>
              <a:gd name="connsiteX43" fmla="*/ 275270 w 850723"/>
              <a:gd name="connsiteY43" fmla="*/ 276326 h 1215166"/>
              <a:gd name="connsiteX44" fmla="*/ 283435 w 850723"/>
              <a:gd name="connsiteY44" fmla="*/ 265441 h 1215166"/>
              <a:gd name="connsiteX45" fmla="*/ 291599 w 850723"/>
              <a:gd name="connsiteY45" fmla="*/ 259998 h 1215166"/>
              <a:gd name="connsiteX46" fmla="*/ 313370 w 850723"/>
              <a:gd name="connsiteY46" fmla="*/ 235505 h 1215166"/>
              <a:gd name="connsiteX47" fmla="*/ 321535 w 850723"/>
              <a:gd name="connsiteY47" fmla="*/ 227341 h 1215166"/>
              <a:gd name="connsiteX48" fmla="*/ 329699 w 850723"/>
              <a:gd name="connsiteY48" fmla="*/ 221898 h 1215166"/>
              <a:gd name="connsiteX49" fmla="*/ 337863 w 850723"/>
              <a:gd name="connsiteY49" fmla="*/ 213734 h 1215166"/>
              <a:gd name="connsiteX50" fmla="*/ 346028 w 850723"/>
              <a:gd name="connsiteY50" fmla="*/ 208291 h 1215166"/>
              <a:gd name="connsiteX51" fmla="*/ 354192 w 850723"/>
              <a:gd name="connsiteY51" fmla="*/ 200126 h 1215166"/>
              <a:gd name="connsiteX52" fmla="*/ 362356 w 850723"/>
              <a:gd name="connsiteY52" fmla="*/ 197405 h 1215166"/>
              <a:gd name="connsiteX53" fmla="*/ 370520 w 850723"/>
              <a:gd name="connsiteY53" fmla="*/ 191962 h 1215166"/>
              <a:gd name="connsiteX54" fmla="*/ 378685 w 850723"/>
              <a:gd name="connsiteY54" fmla="*/ 183798 h 1215166"/>
              <a:gd name="connsiteX55" fmla="*/ 405899 w 850723"/>
              <a:gd name="connsiteY55" fmla="*/ 167469 h 1215166"/>
              <a:gd name="connsiteX56" fmla="*/ 414063 w 850723"/>
              <a:gd name="connsiteY56" fmla="*/ 159305 h 1215166"/>
              <a:gd name="connsiteX57" fmla="*/ 422228 w 850723"/>
              <a:gd name="connsiteY57" fmla="*/ 153862 h 1215166"/>
              <a:gd name="connsiteX58" fmla="*/ 433113 w 850723"/>
              <a:gd name="connsiteY58" fmla="*/ 145698 h 1215166"/>
              <a:gd name="connsiteX59" fmla="*/ 449442 w 850723"/>
              <a:gd name="connsiteY59" fmla="*/ 134812 h 1215166"/>
              <a:gd name="connsiteX60" fmla="*/ 457606 w 850723"/>
              <a:gd name="connsiteY60" fmla="*/ 129369 h 1215166"/>
              <a:gd name="connsiteX61" fmla="*/ 465770 w 850723"/>
              <a:gd name="connsiteY61" fmla="*/ 126648 h 1215166"/>
              <a:gd name="connsiteX62" fmla="*/ 484820 w 850723"/>
              <a:gd name="connsiteY62" fmla="*/ 113041 h 1215166"/>
              <a:gd name="connsiteX63" fmla="*/ 492985 w 850723"/>
              <a:gd name="connsiteY63" fmla="*/ 107598 h 1215166"/>
              <a:gd name="connsiteX64" fmla="*/ 512035 w 850723"/>
              <a:gd name="connsiteY64" fmla="*/ 99434 h 1215166"/>
              <a:gd name="connsiteX65" fmla="*/ 531085 w 850723"/>
              <a:gd name="connsiteY65" fmla="*/ 88548 h 1215166"/>
              <a:gd name="connsiteX66" fmla="*/ 547413 w 850723"/>
              <a:gd name="connsiteY66" fmla="*/ 83105 h 1215166"/>
              <a:gd name="connsiteX67" fmla="*/ 563742 w 850723"/>
              <a:gd name="connsiteY67" fmla="*/ 74941 h 1215166"/>
              <a:gd name="connsiteX68" fmla="*/ 571906 w 850723"/>
              <a:gd name="connsiteY68" fmla="*/ 69498 h 1215166"/>
              <a:gd name="connsiteX69" fmla="*/ 588235 w 850723"/>
              <a:gd name="connsiteY69" fmla="*/ 64055 h 1215166"/>
              <a:gd name="connsiteX70" fmla="*/ 607285 w 850723"/>
              <a:gd name="connsiteY70" fmla="*/ 53169 h 1215166"/>
              <a:gd name="connsiteX71" fmla="*/ 615449 w 850723"/>
              <a:gd name="connsiteY71" fmla="*/ 50448 h 1215166"/>
              <a:gd name="connsiteX72" fmla="*/ 631778 w 850723"/>
              <a:gd name="connsiteY72" fmla="*/ 42284 h 1215166"/>
              <a:gd name="connsiteX73" fmla="*/ 639942 w 850723"/>
              <a:gd name="connsiteY73" fmla="*/ 36841 h 1215166"/>
              <a:gd name="connsiteX74" fmla="*/ 650828 w 850723"/>
              <a:gd name="connsiteY74" fmla="*/ 34119 h 1215166"/>
              <a:gd name="connsiteX75" fmla="*/ 658992 w 850723"/>
              <a:gd name="connsiteY75" fmla="*/ 31398 h 1215166"/>
              <a:gd name="connsiteX76" fmla="*/ 678042 w 850723"/>
              <a:gd name="connsiteY76" fmla="*/ 23234 h 1215166"/>
              <a:gd name="connsiteX77" fmla="*/ 686206 w 850723"/>
              <a:gd name="connsiteY77" fmla="*/ 17791 h 1215166"/>
              <a:gd name="connsiteX78" fmla="*/ 697092 w 850723"/>
              <a:gd name="connsiteY78" fmla="*/ 15069 h 1215166"/>
              <a:gd name="connsiteX79" fmla="*/ 713420 w 850723"/>
              <a:gd name="connsiteY79" fmla="*/ 9626 h 1215166"/>
              <a:gd name="connsiteX80" fmla="*/ 721585 w 850723"/>
              <a:gd name="connsiteY80" fmla="*/ 6905 h 1215166"/>
              <a:gd name="connsiteX81" fmla="*/ 729749 w 850723"/>
              <a:gd name="connsiteY81" fmla="*/ 1462 h 1215166"/>
              <a:gd name="connsiteX82" fmla="*/ 727028 w 850723"/>
              <a:gd name="connsiteY82" fmla="*/ 9626 h 1215166"/>
              <a:gd name="connsiteX83" fmla="*/ 718863 w 850723"/>
              <a:gd name="connsiteY83" fmla="*/ 12348 h 1215166"/>
              <a:gd name="connsiteX84" fmla="*/ 707978 w 850723"/>
              <a:gd name="connsiteY84" fmla="*/ 20512 h 1215166"/>
              <a:gd name="connsiteX85" fmla="*/ 691649 w 850723"/>
              <a:gd name="connsiteY85" fmla="*/ 36841 h 1215166"/>
              <a:gd name="connsiteX86" fmla="*/ 707978 w 850723"/>
              <a:gd name="connsiteY86" fmla="*/ 31398 h 1215166"/>
              <a:gd name="connsiteX87" fmla="*/ 718863 w 850723"/>
              <a:gd name="connsiteY87" fmla="*/ 25955 h 1215166"/>
              <a:gd name="connsiteX88" fmla="*/ 735192 w 850723"/>
              <a:gd name="connsiteY88" fmla="*/ 20512 h 1215166"/>
              <a:gd name="connsiteX89" fmla="*/ 756963 w 850723"/>
              <a:gd name="connsiteY89" fmla="*/ 9626 h 1215166"/>
              <a:gd name="connsiteX90" fmla="*/ 751520 w 850723"/>
              <a:gd name="connsiteY90" fmla="*/ 17791 h 1215166"/>
              <a:gd name="connsiteX91" fmla="*/ 735192 w 850723"/>
              <a:gd name="connsiteY91" fmla="*/ 28676 h 1215166"/>
              <a:gd name="connsiteX92" fmla="*/ 724306 w 850723"/>
              <a:gd name="connsiteY92" fmla="*/ 36841 h 1215166"/>
              <a:gd name="connsiteX93" fmla="*/ 707978 w 850723"/>
              <a:gd name="connsiteY93" fmla="*/ 50448 h 1215166"/>
              <a:gd name="connsiteX94" fmla="*/ 702535 w 850723"/>
              <a:gd name="connsiteY94" fmla="*/ 58612 h 1215166"/>
              <a:gd name="connsiteX95" fmla="*/ 699813 w 850723"/>
              <a:gd name="connsiteY95" fmla="*/ 66776 h 1215166"/>
              <a:gd name="connsiteX96" fmla="*/ 713420 w 850723"/>
              <a:gd name="connsiteY96" fmla="*/ 61334 h 1215166"/>
              <a:gd name="connsiteX97" fmla="*/ 729749 w 850723"/>
              <a:gd name="connsiteY97" fmla="*/ 55891 h 1215166"/>
              <a:gd name="connsiteX98" fmla="*/ 751520 w 850723"/>
              <a:gd name="connsiteY98" fmla="*/ 50448 h 1215166"/>
              <a:gd name="connsiteX99" fmla="*/ 767849 w 850723"/>
              <a:gd name="connsiteY99" fmla="*/ 45005 h 1215166"/>
              <a:gd name="connsiteX100" fmla="*/ 776013 w 850723"/>
              <a:gd name="connsiteY100" fmla="*/ 42284 h 1215166"/>
              <a:gd name="connsiteX101" fmla="*/ 762406 w 850723"/>
              <a:gd name="connsiteY101" fmla="*/ 53169 h 1215166"/>
              <a:gd name="connsiteX102" fmla="*/ 737913 w 850723"/>
              <a:gd name="connsiteY102" fmla="*/ 66776 h 1215166"/>
              <a:gd name="connsiteX103" fmla="*/ 710699 w 850723"/>
              <a:gd name="connsiteY103" fmla="*/ 83105 h 1215166"/>
              <a:gd name="connsiteX104" fmla="*/ 702535 w 850723"/>
              <a:gd name="connsiteY104" fmla="*/ 88548 h 1215166"/>
              <a:gd name="connsiteX105" fmla="*/ 724306 w 850723"/>
              <a:gd name="connsiteY105" fmla="*/ 83105 h 1215166"/>
              <a:gd name="connsiteX106" fmla="*/ 735192 w 850723"/>
              <a:gd name="connsiteY106" fmla="*/ 80384 h 1215166"/>
              <a:gd name="connsiteX107" fmla="*/ 751520 w 850723"/>
              <a:gd name="connsiteY107" fmla="*/ 74941 h 1215166"/>
              <a:gd name="connsiteX108" fmla="*/ 759685 w 850723"/>
              <a:gd name="connsiteY108" fmla="*/ 72219 h 1215166"/>
              <a:gd name="connsiteX109" fmla="*/ 770570 w 850723"/>
              <a:gd name="connsiteY109" fmla="*/ 69498 h 1215166"/>
              <a:gd name="connsiteX110" fmla="*/ 778735 w 850723"/>
              <a:gd name="connsiteY110" fmla="*/ 66776 h 1215166"/>
              <a:gd name="connsiteX111" fmla="*/ 800506 w 850723"/>
              <a:gd name="connsiteY111" fmla="*/ 61334 h 1215166"/>
              <a:gd name="connsiteX112" fmla="*/ 792342 w 850723"/>
              <a:gd name="connsiteY112" fmla="*/ 64055 h 1215166"/>
              <a:gd name="connsiteX113" fmla="*/ 786899 w 850723"/>
              <a:gd name="connsiteY113" fmla="*/ 72219 h 1215166"/>
              <a:gd name="connsiteX114" fmla="*/ 754242 w 850723"/>
              <a:gd name="connsiteY114" fmla="*/ 93991 h 1215166"/>
              <a:gd name="connsiteX115" fmla="*/ 746078 w 850723"/>
              <a:gd name="connsiteY115" fmla="*/ 96712 h 1215166"/>
              <a:gd name="connsiteX116" fmla="*/ 729749 w 850723"/>
              <a:gd name="connsiteY116" fmla="*/ 113041 h 1215166"/>
              <a:gd name="connsiteX117" fmla="*/ 721585 w 850723"/>
              <a:gd name="connsiteY117" fmla="*/ 118484 h 1215166"/>
              <a:gd name="connsiteX118" fmla="*/ 732470 w 850723"/>
              <a:gd name="connsiteY118" fmla="*/ 115762 h 1215166"/>
              <a:gd name="connsiteX119" fmla="*/ 751520 w 850723"/>
              <a:gd name="connsiteY119" fmla="*/ 107598 h 1215166"/>
              <a:gd name="connsiteX120" fmla="*/ 759685 w 850723"/>
              <a:gd name="connsiteY120" fmla="*/ 102155 h 1215166"/>
              <a:gd name="connsiteX121" fmla="*/ 773292 w 850723"/>
              <a:gd name="connsiteY121" fmla="*/ 99434 h 1215166"/>
              <a:gd name="connsiteX122" fmla="*/ 781456 w 850723"/>
              <a:gd name="connsiteY122" fmla="*/ 96712 h 1215166"/>
              <a:gd name="connsiteX123" fmla="*/ 800506 w 850723"/>
              <a:gd name="connsiteY123" fmla="*/ 91269 h 1215166"/>
              <a:gd name="connsiteX124" fmla="*/ 846770 w 850723"/>
              <a:gd name="connsiteY124" fmla="*/ 93991 h 1215166"/>
              <a:gd name="connsiteX125" fmla="*/ 835885 w 850723"/>
              <a:gd name="connsiteY125" fmla="*/ 99434 h 1215166"/>
              <a:gd name="connsiteX126" fmla="*/ 827720 w 850723"/>
              <a:gd name="connsiteY126" fmla="*/ 107598 h 1215166"/>
              <a:gd name="connsiteX127" fmla="*/ 811392 w 850723"/>
              <a:gd name="connsiteY127" fmla="*/ 118484 h 1215166"/>
              <a:gd name="connsiteX128" fmla="*/ 792342 w 850723"/>
              <a:gd name="connsiteY128" fmla="*/ 129369 h 1215166"/>
              <a:gd name="connsiteX129" fmla="*/ 781456 w 850723"/>
              <a:gd name="connsiteY129" fmla="*/ 132091 h 1215166"/>
              <a:gd name="connsiteX130" fmla="*/ 770570 w 850723"/>
              <a:gd name="connsiteY130" fmla="*/ 137534 h 1215166"/>
              <a:gd name="connsiteX131" fmla="*/ 762406 w 850723"/>
              <a:gd name="connsiteY131" fmla="*/ 140255 h 1215166"/>
              <a:gd name="connsiteX132" fmla="*/ 740635 w 850723"/>
              <a:gd name="connsiteY132" fmla="*/ 148419 h 1215166"/>
              <a:gd name="connsiteX133" fmla="*/ 716142 w 850723"/>
              <a:gd name="connsiteY133" fmla="*/ 162026 h 1215166"/>
              <a:gd name="connsiteX134" fmla="*/ 699813 w 850723"/>
              <a:gd name="connsiteY134" fmla="*/ 170191 h 1215166"/>
              <a:gd name="connsiteX135" fmla="*/ 680763 w 850723"/>
              <a:gd name="connsiteY135" fmla="*/ 178355 h 1215166"/>
              <a:gd name="connsiteX136" fmla="*/ 672599 w 850723"/>
              <a:gd name="connsiteY136" fmla="*/ 183798 h 1215166"/>
              <a:gd name="connsiteX137" fmla="*/ 664435 w 850723"/>
              <a:gd name="connsiteY137" fmla="*/ 186519 h 1215166"/>
              <a:gd name="connsiteX138" fmla="*/ 653549 w 850723"/>
              <a:gd name="connsiteY138" fmla="*/ 191962 h 1215166"/>
              <a:gd name="connsiteX139" fmla="*/ 637220 w 850723"/>
              <a:gd name="connsiteY139" fmla="*/ 200126 h 1215166"/>
              <a:gd name="connsiteX140" fmla="*/ 629056 w 850723"/>
              <a:gd name="connsiteY140" fmla="*/ 205569 h 1215166"/>
              <a:gd name="connsiteX141" fmla="*/ 620892 w 850723"/>
              <a:gd name="connsiteY141" fmla="*/ 213734 h 1215166"/>
              <a:gd name="connsiteX142" fmla="*/ 612728 w 850723"/>
              <a:gd name="connsiteY142" fmla="*/ 216455 h 1215166"/>
              <a:gd name="connsiteX143" fmla="*/ 604563 w 850723"/>
              <a:gd name="connsiteY143" fmla="*/ 224619 h 1215166"/>
              <a:gd name="connsiteX144" fmla="*/ 585513 w 850723"/>
              <a:gd name="connsiteY144" fmla="*/ 235505 h 1215166"/>
              <a:gd name="connsiteX145" fmla="*/ 566463 w 850723"/>
              <a:gd name="connsiteY145" fmla="*/ 249112 h 1215166"/>
              <a:gd name="connsiteX146" fmla="*/ 561020 w 850723"/>
              <a:gd name="connsiteY146" fmla="*/ 257276 h 1215166"/>
              <a:gd name="connsiteX147" fmla="*/ 541970 w 850723"/>
              <a:gd name="connsiteY147" fmla="*/ 268162 h 1215166"/>
              <a:gd name="connsiteX148" fmla="*/ 501149 w 850723"/>
              <a:gd name="connsiteY148" fmla="*/ 306262 h 1215166"/>
              <a:gd name="connsiteX149" fmla="*/ 484820 w 850723"/>
              <a:gd name="connsiteY149" fmla="*/ 322591 h 1215166"/>
              <a:gd name="connsiteX150" fmla="*/ 446720 w 850723"/>
              <a:gd name="connsiteY150" fmla="*/ 366134 h 1215166"/>
              <a:gd name="connsiteX151" fmla="*/ 430392 w 850723"/>
              <a:gd name="connsiteY151" fmla="*/ 390626 h 1215166"/>
              <a:gd name="connsiteX152" fmla="*/ 405899 w 850723"/>
              <a:gd name="connsiteY152" fmla="*/ 426005 h 1215166"/>
              <a:gd name="connsiteX153" fmla="*/ 364805 w 850723"/>
              <a:gd name="connsiteY153" fmla="*/ 468187 h 1215166"/>
              <a:gd name="connsiteX154" fmla="*/ 340857 w 850723"/>
              <a:gd name="connsiteY154" fmla="*/ 497034 h 1215166"/>
              <a:gd name="connsiteX155" fmla="*/ 316636 w 850723"/>
              <a:gd name="connsiteY155" fmla="*/ 546564 h 1215166"/>
              <a:gd name="connsiteX156" fmla="*/ 293232 w 850723"/>
              <a:gd name="connsiteY156" fmla="*/ 603714 h 1215166"/>
              <a:gd name="connsiteX157" fmla="*/ 262208 w 850723"/>
              <a:gd name="connsiteY157" fmla="*/ 666307 h 1215166"/>
              <a:gd name="connsiteX158" fmla="*/ 239620 w 850723"/>
              <a:gd name="connsiteY158" fmla="*/ 726451 h 1215166"/>
              <a:gd name="connsiteX159" fmla="*/ 234449 w 850723"/>
              <a:gd name="connsiteY159" fmla="*/ 768905 h 1215166"/>
              <a:gd name="connsiteX160" fmla="*/ 223563 w 850723"/>
              <a:gd name="connsiteY160" fmla="*/ 807005 h 1215166"/>
              <a:gd name="connsiteX161" fmla="*/ 218120 w 850723"/>
              <a:gd name="connsiteY161" fmla="*/ 842384 h 1215166"/>
              <a:gd name="connsiteX162" fmla="*/ 215399 w 850723"/>
              <a:gd name="connsiteY162" fmla="*/ 853269 h 1215166"/>
              <a:gd name="connsiteX163" fmla="*/ 212678 w 850723"/>
              <a:gd name="connsiteY163" fmla="*/ 875041 h 1215166"/>
              <a:gd name="connsiteX164" fmla="*/ 207235 w 850723"/>
              <a:gd name="connsiteY164" fmla="*/ 894091 h 1215166"/>
              <a:gd name="connsiteX165" fmla="*/ 204513 w 850723"/>
              <a:gd name="connsiteY165" fmla="*/ 907698 h 1215166"/>
              <a:gd name="connsiteX166" fmla="*/ 201792 w 850723"/>
              <a:gd name="connsiteY166" fmla="*/ 932191 h 1215166"/>
              <a:gd name="connsiteX167" fmla="*/ 199070 w 850723"/>
              <a:gd name="connsiteY167" fmla="*/ 945798 h 1215166"/>
              <a:gd name="connsiteX168" fmla="*/ 196349 w 850723"/>
              <a:gd name="connsiteY168" fmla="*/ 962126 h 1215166"/>
              <a:gd name="connsiteX169" fmla="*/ 193628 w 850723"/>
              <a:gd name="connsiteY169" fmla="*/ 1002948 h 1215166"/>
              <a:gd name="connsiteX170" fmla="*/ 188185 w 850723"/>
              <a:gd name="connsiteY170" fmla="*/ 1043769 h 1215166"/>
              <a:gd name="connsiteX171" fmla="*/ 185463 w 850723"/>
              <a:gd name="connsiteY171" fmla="*/ 1081869 h 1215166"/>
              <a:gd name="connsiteX172" fmla="*/ 182742 w 850723"/>
              <a:gd name="connsiteY172" fmla="*/ 1163512 h 1215166"/>
              <a:gd name="connsiteX173" fmla="*/ 177299 w 850723"/>
              <a:gd name="connsiteY173" fmla="*/ 1185284 h 1215166"/>
              <a:gd name="connsiteX174" fmla="*/ 174578 w 850723"/>
              <a:gd name="connsiteY174" fmla="*/ 1196169 h 1215166"/>
              <a:gd name="connsiteX175" fmla="*/ 152806 w 850723"/>
              <a:gd name="connsiteY175" fmla="*/ 1198891 h 1215166"/>
              <a:gd name="connsiteX176" fmla="*/ 57556 w 850723"/>
              <a:gd name="connsiteY176" fmla="*/ 1198891 h 1215166"/>
              <a:gd name="connsiteX177" fmla="*/ 43949 w 850723"/>
              <a:gd name="connsiteY177" fmla="*/ 1201612 h 1215166"/>
              <a:gd name="connsiteX178" fmla="*/ 22178 w 850723"/>
              <a:gd name="connsiteY178" fmla="*/ 1204334 h 1215166"/>
              <a:gd name="connsiteX179" fmla="*/ 406 w 850723"/>
              <a:gd name="connsiteY179" fmla="*/ 1201612 h 1215166"/>
              <a:gd name="connsiteX180" fmla="*/ 8570 w 850723"/>
              <a:gd name="connsiteY180" fmla="*/ 1185284 h 1215166"/>
              <a:gd name="connsiteX0" fmla="*/ 8570 w 850723"/>
              <a:gd name="connsiteY0" fmla="*/ 1185284 h 1215166"/>
              <a:gd name="connsiteX1" fmla="*/ 14013 w 850723"/>
              <a:gd name="connsiteY1" fmla="*/ 1119969 h 1215166"/>
              <a:gd name="connsiteX2" fmla="*/ 16735 w 850723"/>
              <a:gd name="connsiteY2" fmla="*/ 1103641 h 1215166"/>
              <a:gd name="connsiteX3" fmla="*/ 19456 w 850723"/>
              <a:gd name="connsiteY3" fmla="*/ 1076426 h 1215166"/>
              <a:gd name="connsiteX4" fmla="*/ 24899 w 850723"/>
              <a:gd name="connsiteY4" fmla="*/ 1049212 h 1215166"/>
              <a:gd name="connsiteX5" fmla="*/ 27620 w 850723"/>
              <a:gd name="connsiteY5" fmla="*/ 1013834 h 1215166"/>
              <a:gd name="connsiteX6" fmla="*/ 30342 w 850723"/>
              <a:gd name="connsiteY6" fmla="*/ 992062 h 1215166"/>
              <a:gd name="connsiteX7" fmla="*/ 35785 w 850723"/>
              <a:gd name="connsiteY7" fmla="*/ 896812 h 1215166"/>
              <a:gd name="connsiteX8" fmla="*/ 38506 w 850723"/>
              <a:gd name="connsiteY8" fmla="*/ 883205 h 1215166"/>
              <a:gd name="connsiteX9" fmla="*/ 41228 w 850723"/>
              <a:gd name="connsiteY9" fmla="*/ 847826 h 1215166"/>
              <a:gd name="connsiteX10" fmla="*/ 43949 w 850723"/>
              <a:gd name="connsiteY10" fmla="*/ 836941 h 1215166"/>
              <a:gd name="connsiteX11" fmla="*/ 49392 w 850723"/>
              <a:gd name="connsiteY11" fmla="*/ 807005 h 1215166"/>
              <a:gd name="connsiteX12" fmla="*/ 54835 w 850723"/>
              <a:gd name="connsiteY12" fmla="*/ 785234 h 1215166"/>
              <a:gd name="connsiteX13" fmla="*/ 62999 w 850723"/>
              <a:gd name="connsiteY13" fmla="*/ 747134 h 1215166"/>
              <a:gd name="connsiteX14" fmla="*/ 65720 w 850723"/>
              <a:gd name="connsiteY14" fmla="*/ 736248 h 1215166"/>
              <a:gd name="connsiteX15" fmla="*/ 73885 w 850723"/>
              <a:gd name="connsiteY15" fmla="*/ 719919 h 1215166"/>
              <a:gd name="connsiteX16" fmla="*/ 79328 w 850723"/>
              <a:gd name="connsiteY16" fmla="*/ 692705 h 1215166"/>
              <a:gd name="connsiteX17" fmla="*/ 90213 w 850723"/>
              <a:gd name="connsiteY17" fmla="*/ 654605 h 1215166"/>
              <a:gd name="connsiteX18" fmla="*/ 95656 w 850723"/>
              <a:gd name="connsiteY18" fmla="*/ 627391 h 1215166"/>
              <a:gd name="connsiteX19" fmla="*/ 98378 w 850723"/>
              <a:gd name="connsiteY19" fmla="*/ 619226 h 1215166"/>
              <a:gd name="connsiteX20" fmla="*/ 106542 w 850723"/>
              <a:gd name="connsiteY20" fmla="*/ 602898 h 1215166"/>
              <a:gd name="connsiteX21" fmla="*/ 109263 w 850723"/>
              <a:gd name="connsiteY21" fmla="*/ 592012 h 1215166"/>
              <a:gd name="connsiteX22" fmla="*/ 114706 w 850723"/>
              <a:gd name="connsiteY22" fmla="*/ 575684 h 1215166"/>
              <a:gd name="connsiteX23" fmla="*/ 120149 w 850723"/>
              <a:gd name="connsiteY23" fmla="*/ 556634 h 1215166"/>
              <a:gd name="connsiteX24" fmla="*/ 125592 w 850723"/>
              <a:gd name="connsiteY24" fmla="*/ 548469 h 1215166"/>
              <a:gd name="connsiteX25" fmla="*/ 131035 w 850723"/>
              <a:gd name="connsiteY25" fmla="*/ 521255 h 1215166"/>
              <a:gd name="connsiteX26" fmla="*/ 136478 w 850723"/>
              <a:gd name="connsiteY26" fmla="*/ 504926 h 1215166"/>
              <a:gd name="connsiteX27" fmla="*/ 141920 w 850723"/>
              <a:gd name="connsiteY27" fmla="*/ 494041 h 1215166"/>
              <a:gd name="connsiteX28" fmla="*/ 147363 w 850723"/>
              <a:gd name="connsiteY28" fmla="*/ 477712 h 1215166"/>
              <a:gd name="connsiteX29" fmla="*/ 158249 w 850723"/>
              <a:gd name="connsiteY29" fmla="*/ 453219 h 1215166"/>
              <a:gd name="connsiteX30" fmla="*/ 171856 w 850723"/>
              <a:gd name="connsiteY30" fmla="*/ 428726 h 1215166"/>
              <a:gd name="connsiteX31" fmla="*/ 177299 w 850723"/>
              <a:gd name="connsiteY31" fmla="*/ 420562 h 1215166"/>
              <a:gd name="connsiteX32" fmla="*/ 182742 w 850723"/>
              <a:gd name="connsiteY32" fmla="*/ 404234 h 1215166"/>
              <a:gd name="connsiteX33" fmla="*/ 201792 w 850723"/>
              <a:gd name="connsiteY33" fmla="*/ 377019 h 1215166"/>
              <a:gd name="connsiteX34" fmla="*/ 207235 w 850723"/>
              <a:gd name="connsiteY34" fmla="*/ 366134 h 1215166"/>
              <a:gd name="connsiteX35" fmla="*/ 215399 w 850723"/>
              <a:gd name="connsiteY35" fmla="*/ 357969 h 1215166"/>
              <a:gd name="connsiteX36" fmla="*/ 220842 w 850723"/>
              <a:gd name="connsiteY36" fmla="*/ 349805 h 1215166"/>
              <a:gd name="connsiteX37" fmla="*/ 229006 w 850723"/>
              <a:gd name="connsiteY37" fmla="*/ 341641 h 1215166"/>
              <a:gd name="connsiteX38" fmla="*/ 239892 w 850723"/>
              <a:gd name="connsiteY38" fmla="*/ 325312 h 1215166"/>
              <a:gd name="connsiteX39" fmla="*/ 245335 w 850723"/>
              <a:gd name="connsiteY39" fmla="*/ 317148 h 1215166"/>
              <a:gd name="connsiteX40" fmla="*/ 253499 w 850723"/>
              <a:gd name="connsiteY40" fmla="*/ 308984 h 1215166"/>
              <a:gd name="connsiteX41" fmla="*/ 264385 w 850723"/>
              <a:gd name="connsiteY41" fmla="*/ 292655 h 1215166"/>
              <a:gd name="connsiteX42" fmla="*/ 269828 w 850723"/>
              <a:gd name="connsiteY42" fmla="*/ 284491 h 1215166"/>
              <a:gd name="connsiteX43" fmla="*/ 275270 w 850723"/>
              <a:gd name="connsiteY43" fmla="*/ 276326 h 1215166"/>
              <a:gd name="connsiteX44" fmla="*/ 283435 w 850723"/>
              <a:gd name="connsiteY44" fmla="*/ 265441 h 1215166"/>
              <a:gd name="connsiteX45" fmla="*/ 291599 w 850723"/>
              <a:gd name="connsiteY45" fmla="*/ 259998 h 1215166"/>
              <a:gd name="connsiteX46" fmla="*/ 313370 w 850723"/>
              <a:gd name="connsiteY46" fmla="*/ 235505 h 1215166"/>
              <a:gd name="connsiteX47" fmla="*/ 321535 w 850723"/>
              <a:gd name="connsiteY47" fmla="*/ 227341 h 1215166"/>
              <a:gd name="connsiteX48" fmla="*/ 329699 w 850723"/>
              <a:gd name="connsiteY48" fmla="*/ 221898 h 1215166"/>
              <a:gd name="connsiteX49" fmla="*/ 337863 w 850723"/>
              <a:gd name="connsiteY49" fmla="*/ 213734 h 1215166"/>
              <a:gd name="connsiteX50" fmla="*/ 346028 w 850723"/>
              <a:gd name="connsiteY50" fmla="*/ 208291 h 1215166"/>
              <a:gd name="connsiteX51" fmla="*/ 354192 w 850723"/>
              <a:gd name="connsiteY51" fmla="*/ 200126 h 1215166"/>
              <a:gd name="connsiteX52" fmla="*/ 362356 w 850723"/>
              <a:gd name="connsiteY52" fmla="*/ 197405 h 1215166"/>
              <a:gd name="connsiteX53" fmla="*/ 370520 w 850723"/>
              <a:gd name="connsiteY53" fmla="*/ 191962 h 1215166"/>
              <a:gd name="connsiteX54" fmla="*/ 378685 w 850723"/>
              <a:gd name="connsiteY54" fmla="*/ 183798 h 1215166"/>
              <a:gd name="connsiteX55" fmla="*/ 405899 w 850723"/>
              <a:gd name="connsiteY55" fmla="*/ 167469 h 1215166"/>
              <a:gd name="connsiteX56" fmla="*/ 414063 w 850723"/>
              <a:gd name="connsiteY56" fmla="*/ 159305 h 1215166"/>
              <a:gd name="connsiteX57" fmla="*/ 422228 w 850723"/>
              <a:gd name="connsiteY57" fmla="*/ 153862 h 1215166"/>
              <a:gd name="connsiteX58" fmla="*/ 433113 w 850723"/>
              <a:gd name="connsiteY58" fmla="*/ 145698 h 1215166"/>
              <a:gd name="connsiteX59" fmla="*/ 449442 w 850723"/>
              <a:gd name="connsiteY59" fmla="*/ 134812 h 1215166"/>
              <a:gd name="connsiteX60" fmla="*/ 457606 w 850723"/>
              <a:gd name="connsiteY60" fmla="*/ 129369 h 1215166"/>
              <a:gd name="connsiteX61" fmla="*/ 465770 w 850723"/>
              <a:gd name="connsiteY61" fmla="*/ 126648 h 1215166"/>
              <a:gd name="connsiteX62" fmla="*/ 484820 w 850723"/>
              <a:gd name="connsiteY62" fmla="*/ 113041 h 1215166"/>
              <a:gd name="connsiteX63" fmla="*/ 492985 w 850723"/>
              <a:gd name="connsiteY63" fmla="*/ 107598 h 1215166"/>
              <a:gd name="connsiteX64" fmla="*/ 512035 w 850723"/>
              <a:gd name="connsiteY64" fmla="*/ 99434 h 1215166"/>
              <a:gd name="connsiteX65" fmla="*/ 531085 w 850723"/>
              <a:gd name="connsiteY65" fmla="*/ 88548 h 1215166"/>
              <a:gd name="connsiteX66" fmla="*/ 547413 w 850723"/>
              <a:gd name="connsiteY66" fmla="*/ 83105 h 1215166"/>
              <a:gd name="connsiteX67" fmla="*/ 563742 w 850723"/>
              <a:gd name="connsiteY67" fmla="*/ 74941 h 1215166"/>
              <a:gd name="connsiteX68" fmla="*/ 571906 w 850723"/>
              <a:gd name="connsiteY68" fmla="*/ 69498 h 1215166"/>
              <a:gd name="connsiteX69" fmla="*/ 588235 w 850723"/>
              <a:gd name="connsiteY69" fmla="*/ 64055 h 1215166"/>
              <a:gd name="connsiteX70" fmla="*/ 607285 w 850723"/>
              <a:gd name="connsiteY70" fmla="*/ 53169 h 1215166"/>
              <a:gd name="connsiteX71" fmla="*/ 615449 w 850723"/>
              <a:gd name="connsiteY71" fmla="*/ 50448 h 1215166"/>
              <a:gd name="connsiteX72" fmla="*/ 631778 w 850723"/>
              <a:gd name="connsiteY72" fmla="*/ 42284 h 1215166"/>
              <a:gd name="connsiteX73" fmla="*/ 639942 w 850723"/>
              <a:gd name="connsiteY73" fmla="*/ 36841 h 1215166"/>
              <a:gd name="connsiteX74" fmla="*/ 650828 w 850723"/>
              <a:gd name="connsiteY74" fmla="*/ 34119 h 1215166"/>
              <a:gd name="connsiteX75" fmla="*/ 658992 w 850723"/>
              <a:gd name="connsiteY75" fmla="*/ 31398 h 1215166"/>
              <a:gd name="connsiteX76" fmla="*/ 678042 w 850723"/>
              <a:gd name="connsiteY76" fmla="*/ 23234 h 1215166"/>
              <a:gd name="connsiteX77" fmla="*/ 686206 w 850723"/>
              <a:gd name="connsiteY77" fmla="*/ 17791 h 1215166"/>
              <a:gd name="connsiteX78" fmla="*/ 697092 w 850723"/>
              <a:gd name="connsiteY78" fmla="*/ 15069 h 1215166"/>
              <a:gd name="connsiteX79" fmla="*/ 713420 w 850723"/>
              <a:gd name="connsiteY79" fmla="*/ 9626 h 1215166"/>
              <a:gd name="connsiteX80" fmla="*/ 721585 w 850723"/>
              <a:gd name="connsiteY80" fmla="*/ 6905 h 1215166"/>
              <a:gd name="connsiteX81" fmla="*/ 729749 w 850723"/>
              <a:gd name="connsiteY81" fmla="*/ 1462 h 1215166"/>
              <a:gd name="connsiteX82" fmla="*/ 727028 w 850723"/>
              <a:gd name="connsiteY82" fmla="*/ 9626 h 1215166"/>
              <a:gd name="connsiteX83" fmla="*/ 718863 w 850723"/>
              <a:gd name="connsiteY83" fmla="*/ 12348 h 1215166"/>
              <a:gd name="connsiteX84" fmla="*/ 707978 w 850723"/>
              <a:gd name="connsiteY84" fmla="*/ 20512 h 1215166"/>
              <a:gd name="connsiteX85" fmla="*/ 691649 w 850723"/>
              <a:gd name="connsiteY85" fmla="*/ 36841 h 1215166"/>
              <a:gd name="connsiteX86" fmla="*/ 707978 w 850723"/>
              <a:gd name="connsiteY86" fmla="*/ 31398 h 1215166"/>
              <a:gd name="connsiteX87" fmla="*/ 718863 w 850723"/>
              <a:gd name="connsiteY87" fmla="*/ 25955 h 1215166"/>
              <a:gd name="connsiteX88" fmla="*/ 735192 w 850723"/>
              <a:gd name="connsiteY88" fmla="*/ 20512 h 1215166"/>
              <a:gd name="connsiteX89" fmla="*/ 756963 w 850723"/>
              <a:gd name="connsiteY89" fmla="*/ 9626 h 1215166"/>
              <a:gd name="connsiteX90" fmla="*/ 751520 w 850723"/>
              <a:gd name="connsiteY90" fmla="*/ 17791 h 1215166"/>
              <a:gd name="connsiteX91" fmla="*/ 735192 w 850723"/>
              <a:gd name="connsiteY91" fmla="*/ 28676 h 1215166"/>
              <a:gd name="connsiteX92" fmla="*/ 724306 w 850723"/>
              <a:gd name="connsiteY92" fmla="*/ 36841 h 1215166"/>
              <a:gd name="connsiteX93" fmla="*/ 707978 w 850723"/>
              <a:gd name="connsiteY93" fmla="*/ 50448 h 1215166"/>
              <a:gd name="connsiteX94" fmla="*/ 702535 w 850723"/>
              <a:gd name="connsiteY94" fmla="*/ 58612 h 1215166"/>
              <a:gd name="connsiteX95" fmla="*/ 699813 w 850723"/>
              <a:gd name="connsiteY95" fmla="*/ 66776 h 1215166"/>
              <a:gd name="connsiteX96" fmla="*/ 713420 w 850723"/>
              <a:gd name="connsiteY96" fmla="*/ 61334 h 1215166"/>
              <a:gd name="connsiteX97" fmla="*/ 729749 w 850723"/>
              <a:gd name="connsiteY97" fmla="*/ 55891 h 1215166"/>
              <a:gd name="connsiteX98" fmla="*/ 751520 w 850723"/>
              <a:gd name="connsiteY98" fmla="*/ 50448 h 1215166"/>
              <a:gd name="connsiteX99" fmla="*/ 767849 w 850723"/>
              <a:gd name="connsiteY99" fmla="*/ 45005 h 1215166"/>
              <a:gd name="connsiteX100" fmla="*/ 776013 w 850723"/>
              <a:gd name="connsiteY100" fmla="*/ 42284 h 1215166"/>
              <a:gd name="connsiteX101" fmla="*/ 762406 w 850723"/>
              <a:gd name="connsiteY101" fmla="*/ 53169 h 1215166"/>
              <a:gd name="connsiteX102" fmla="*/ 737913 w 850723"/>
              <a:gd name="connsiteY102" fmla="*/ 66776 h 1215166"/>
              <a:gd name="connsiteX103" fmla="*/ 710699 w 850723"/>
              <a:gd name="connsiteY103" fmla="*/ 83105 h 1215166"/>
              <a:gd name="connsiteX104" fmla="*/ 702535 w 850723"/>
              <a:gd name="connsiteY104" fmla="*/ 88548 h 1215166"/>
              <a:gd name="connsiteX105" fmla="*/ 724306 w 850723"/>
              <a:gd name="connsiteY105" fmla="*/ 83105 h 1215166"/>
              <a:gd name="connsiteX106" fmla="*/ 735192 w 850723"/>
              <a:gd name="connsiteY106" fmla="*/ 80384 h 1215166"/>
              <a:gd name="connsiteX107" fmla="*/ 751520 w 850723"/>
              <a:gd name="connsiteY107" fmla="*/ 74941 h 1215166"/>
              <a:gd name="connsiteX108" fmla="*/ 759685 w 850723"/>
              <a:gd name="connsiteY108" fmla="*/ 72219 h 1215166"/>
              <a:gd name="connsiteX109" fmla="*/ 770570 w 850723"/>
              <a:gd name="connsiteY109" fmla="*/ 69498 h 1215166"/>
              <a:gd name="connsiteX110" fmla="*/ 778735 w 850723"/>
              <a:gd name="connsiteY110" fmla="*/ 66776 h 1215166"/>
              <a:gd name="connsiteX111" fmla="*/ 800506 w 850723"/>
              <a:gd name="connsiteY111" fmla="*/ 61334 h 1215166"/>
              <a:gd name="connsiteX112" fmla="*/ 792342 w 850723"/>
              <a:gd name="connsiteY112" fmla="*/ 64055 h 1215166"/>
              <a:gd name="connsiteX113" fmla="*/ 786899 w 850723"/>
              <a:gd name="connsiteY113" fmla="*/ 72219 h 1215166"/>
              <a:gd name="connsiteX114" fmla="*/ 754242 w 850723"/>
              <a:gd name="connsiteY114" fmla="*/ 93991 h 1215166"/>
              <a:gd name="connsiteX115" fmla="*/ 746078 w 850723"/>
              <a:gd name="connsiteY115" fmla="*/ 96712 h 1215166"/>
              <a:gd name="connsiteX116" fmla="*/ 729749 w 850723"/>
              <a:gd name="connsiteY116" fmla="*/ 113041 h 1215166"/>
              <a:gd name="connsiteX117" fmla="*/ 721585 w 850723"/>
              <a:gd name="connsiteY117" fmla="*/ 118484 h 1215166"/>
              <a:gd name="connsiteX118" fmla="*/ 732470 w 850723"/>
              <a:gd name="connsiteY118" fmla="*/ 115762 h 1215166"/>
              <a:gd name="connsiteX119" fmla="*/ 751520 w 850723"/>
              <a:gd name="connsiteY119" fmla="*/ 107598 h 1215166"/>
              <a:gd name="connsiteX120" fmla="*/ 759685 w 850723"/>
              <a:gd name="connsiteY120" fmla="*/ 102155 h 1215166"/>
              <a:gd name="connsiteX121" fmla="*/ 773292 w 850723"/>
              <a:gd name="connsiteY121" fmla="*/ 99434 h 1215166"/>
              <a:gd name="connsiteX122" fmla="*/ 781456 w 850723"/>
              <a:gd name="connsiteY122" fmla="*/ 96712 h 1215166"/>
              <a:gd name="connsiteX123" fmla="*/ 800506 w 850723"/>
              <a:gd name="connsiteY123" fmla="*/ 91269 h 1215166"/>
              <a:gd name="connsiteX124" fmla="*/ 846770 w 850723"/>
              <a:gd name="connsiteY124" fmla="*/ 93991 h 1215166"/>
              <a:gd name="connsiteX125" fmla="*/ 835885 w 850723"/>
              <a:gd name="connsiteY125" fmla="*/ 99434 h 1215166"/>
              <a:gd name="connsiteX126" fmla="*/ 827720 w 850723"/>
              <a:gd name="connsiteY126" fmla="*/ 107598 h 1215166"/>
              <a:gd name="connsiteX127" fmla="*/ 811392 w 850723"/>
              <a:gd name="connsiteY127" fmla="*/ 118484 h 1215166"/>
              <a:gd name="connsiteX128" fmla="*/ 792342 w 850723"/>
              <a:gd name="connsiteY128" fmla="*/ 129369 h 1215166"/>
              <a:gd name="connsiteX129" fmla="*/ 781456 w 850723"/>
              <a:gd name="connsiteY129" fmla="*/ 132091 h 1215166"/>
              <a:gd name="connsiteX130" fmla="*/ 770570 w 850723"/>
              <a:gd name="connsiteY130" fmla="*/ 137534 h 1215166"/>
              <a:gd name="connsiteX131" fmla="*/ 762406 w 850723"/>
              <a:gd name="connsiteY131" fmla="*/ 140255 h 1215166"/>
              <a:gd name="connsiteX132" fmla="*/ 740635 w 850723"/>
              <a:gd name="connsiteY132" fmla="*/ 148419 h 1215166"/>
              <a:gd name="connsiteX133" fmla="*/ 716142 w 850723"/>
              <a:gd name="connsiteY133" fmla="*/ 162026 h 1215166"/>
              <a:gd name="connsiteX134" fmla="*/ 699813 w 850723"/>
              <a:gd name="connsiteY134" fmla="*/ 170191 h 1215166"/>
              <a:gd name="connsiteX135" fmla="*/ 680763 w 850723"/>
              <a:gd name="connsiteY135" fmla="*/ 178355 h 1215166"/>
              <a:gd name="connsiteX136" fmla="*/ 672599 w 850723"/>
              <a:gd name="connsiteY136" fmla="*/ 183798 h 1215166"/>
              <a:gd name="connsiteX137" fmla="*/ 664435 w 850723"/>
              <a:gd name="connsiteY137" fmla="*/ 186519 h 1215166"/>
              <a:gd name="connsiteX138" fmla="*/ 653549 w 850723"/>
              <a:gd name="connsiteY138" fmla="*/ 191962 h 1215166"/>
              <a:gd name="connsiteX139" fmla="*/ 637220 w 850723"/>
              <a:gd name="connsiteY139" fmla="*/ 200126 h 1215166"/>
              <a:gd name="connsiteX140" fmla="*/ 629056 w 850723"/>
              <a:gd name="connsiteY140" fmla="*/ 205569 h 1215166"/>
              <a:gd name="connsiteX141" fmla="*/ 620892 w 850723"/>
              <a:gd name="connsiteY141" fmla="*/ 213734 h 1215166"/>
              <a:gd name="connsiteX142" fmla="*/ 612728 w 850723"/>
              <a:gd name="connsiteY142" fmla="*/ 216455 h 1215166"/>
              <a:gd name="connsiteX143" fmla="*/ 604563 w 850723"/>
              <a:gd name="connsiteY143" fmla="*/ 224619 h 1215166"/>
              <a:gd name="connsiteX144" fmla="*/ 585513 w 850723"/>
              <a:gd name="connsiteY144" fmla="*/ 235505 h 1215166"/>
              <a:gd name="connsiteX145" fmla="*/ 566463 w 850723"/>
              <a:gd name="connsiteY145" fmla="*/ 249112 h 1215166"/>
              <a:gd name="connsiteX146" fmla="*/ 561020 w 850723"/>
              <a:gd name="connsiteY146" fmla="*/ 257276 h 1215166"/>
              <a:gd name="connsiteX147" fmla="*/ 541970 w 850723"/>
              <a:gd name="connsiteY147" fmla="*/ 268162 h 1215166"/>
              <a:gd name="connsiteX148" fmla="*/ 501149 w 850723"/>
              <a:gd name="connsiteY148" fmla="*/ 306262 h 1215166"/>
              <a:gd name="connsiteX149" fmla="*/ 484820 w 850723"/>
              <a:gd name="connsiteY149" fmla="*/ 322591 h 1215166"/>
              <a:gd name="connsiteX150" fmla="*/ 446720 w 850723"/>
              <a:gd name="connsiteY150" fmla="*/ 366134 h 1215166"/>
              <a:gd name="connsiteX151" fmla="*/ 430392 w 850723"/>
              <a:gd name="connsiteY151" fmla="*/ 390626 h 1215166"/>
              <a:gd name="connsiteX152" fmla="*/ 398279 w 850723"/>
              <a:gd name="connsiteY152" fmla="*/ 410765 h 1215166"/>
              <a:gd name="connsiteX153" fmla="*/ 364805 w 850723"/>
              <a:gd name="connsiteY153" fmla="*/ 468187 h 1215166"/>
              <a:gd name="connsiteX154" fmla="*/ 340857 w 850723"/>
              <a:gd name="connsiteY154" fmla="*/ 497034 h 1215166"/>
              <a:gd name="connsiteX155" fmla="*/ 316636 w 850723"/>
              <a:gd name="connsiteY155" fmla="*/ 546564 h 1215166"/>
              <a:gd name="connsiteX156" fmla="*/ 293232 w 850723"/>
              <a:gd name="connsiteY156" fmla="*/ 603714 h 1215166"/>
              <a:gd name="connsiteX157" fmla="*/ 262208 w 850723"/>
              <a:gd name="connsiteY157" fmla="*/ 666307 h 1215166"/>
              <a:gd name="connsiteX158" fmla="*/ 239620 w 850723"/>
              <a:gd name="connsiteY158" fmla="*/ 726451 h 1215166"/>
              <a:gd name="connsiteX159" fmla="*/ 234449 w 850723"/>
              <a:gd name="connsiteY159" fmla="*/ 768905 h 1215166"/>
              <a:gd name="connsiteX160" fmla="*/ 223563 w 850723"/>
              <a:gd name="connsiteY160" fmla="*/ 807005 h 1215166"/>
              <a:gd name="connsiteX161" fmla="*/ 218120 w 850723"/>
              <a:gd name="connsiteY161" fmla="*/ 842384 h 1215166"/>
              <a:gd name="connsiteX162" fmla="*/ 215399 w 850723"/>
              <a:gd name="connsiteY162" fmla="*/ 853269 h 1215166"/>
              <a:gd name="connsiteX163" fmla="*/ 212678 w 850723"/>
              <a:gd name="connsiteY163" fmla="*/ 875041 h 1215166"/>
              <a:gd name="connsiteX164" fmla="*/ 207235 w 850723"/>
              <a:gd name="connsiteY164" fmla="*/ 894091 h 1215166"/>
              <a:gd name="connsiteX165" fmla="*/ 204513 w 850723"/>
              <a:gd name="connsiteY165" fmla="*/ 907698 h 1215166"/>
              <a:gd name="connsiteX166" fmla="*/ 201792 w 850723"/>
              <a:gd name="connsiteY166" fmla="*/ 932191 h 1215166"/>
              <a:gd name="connsiteX167" fmla="*/ 199070 w 850723"/>
              <a:gd name="connsiteY167" fmla="*/ 945798 h 1215166"/>
              <a:gd name="connsiteX168" fmla="*/ 196349 w 850723"/>
              <a:gd name="connsiteY168" fmla="*/ 962126 h 1215166"/>
              <a:gd name="connsiteX169" fmla="*/ 193628 w 850723"/>
              <a:gd name="connsiteY169" fmla="*/ 1002948 h 1215166"/>
              <a:gd name="connsiteX170" fmla="*/ 188185 w 850723"/>
              <a:gd name="connsiteY170" fmla="*/ 1043769 h 1215166"/>
              <a:gd name="connsiteX171" fmla="*/ 185463 w 850723"/>
              <a:gd name="connsiteY171" fmla="*/ 1081869 h 1215166"/>
              <a:gd name="connsiteX172" fmla="*/ 182742 w 850723"/>
              <a:gd name="connsiteY172" fmla="*/ 1163512 h 1215166"/>
              <a:gd name="connsiteX173" fmla="*/ 177299 w 850723"/>
              <a:gd name="connsiteY173" fmla="*/ 1185284 h 1215166"/>
              <a:gd name="connsiteX174" fmla="*/ 174578 w 850723"/>
              <a:gd name="connsiteY174" fmla="*/ 1196169 h 1215166"/>
              <a:gd name="connsiteX175" fmla="*/ 152806 w 850723"/>
              <a:gd name="connsiteY175" fmla="*/ 1198891 h 1215166"/>
              <a:gd name="connsiteX176" fmla="*/ 57556 w 850723"/>
              <a:gd name="connsiteY176" fmla="*/ 1198891 h 1215166"/>
              <a:gd name="connsiteX177" fmla="*/ 43949 w 850723"/>
              <a:gd name="connsiteY177" fmla="*/ 1201612 h 1215166"/>
              <a:gd name="connsiteX178" fmla="*/ 22178 w 850723"/>
              <a:gd name="connsiteY178" fmla="*/ 1204334 h 1215166"/>
              <a:gd name="connsiteX179" fmla="*/ 406 w 850723"/>
              <a:gd name="connsiteY179" fmla="*/ 1201612 h 1215166"/>
              <a:gd name="connsiteX180" fmla="*/ 8570 w 850723"/>
              <a:gd name="connsiteY180" fmla="*/ 1185284 h 1215166"/>
              <a:gd name="connsiteX0" fmla="*/ 8570 w 850723"/>
              <a:gd name="connsiteY0" fmla="*/ 1185284 h 1215166"/>
              <a:gd name="connsiteX1" fmla="*/ 14013 w 850723"/>
              <a:gd name="connsiteY1" fmla="*/ 1119969 h 1215166"/>
              <a:gd name="connsiteX2" fmla="*/ 16735 w 850723"/>
              <a:gd name="connsiteY2" fmla="*/ 1103641 h 1215166"/>
              <a:gd name="connsiteX3" fmla="*/ 19456 w 850723"/>
              <a:gd name="connsiteY3" fmla="*/ 1076426 h 1215166"/>
              <a:gd name="connsiteX4" fmla="*/ 24899 w 850723"/>
              <a:gd name="connsiteY4" fmla="*/ 1049212 h 1215166"/>
              <a:gd name="connsiteX5" fmla="*/ 27620 w 850723"/>
              <a:gd name="connsiteY5" fmla="*/ 1013834 h 1215166"/>
              <a:gd name="connsiteX6" fmla="*/ 30342 w 850723"/>
              <a:gd name="connsiteY6" fmla="*/ 992062 h 1215166"/>
              <a:gd name="connsiteX7" fmla="*/ 35785 w 850723"/>
              <a:gd name="connsiteY7" fmla="*/ 896812 h 1215166"/>
              <a:gd name="connsiteX8" fmla="*/ 38506 w 850723"/>
              <a:gd name="connsiteY8" fmla="*/ 883205 h 1215166"/>
              <a:gd name="connsiteX9" fmla="*/ 41228 w 850723"/>
              <a:gd name="connsiteY9" fmla="*/ 847826 h 1215166"/>
              <a:gd name="connsiteX10" fmla="*/ 43949 w 850723"/>
              <a:gd name="connsiteY10" fmla="*/ 836941 h 1215166"/>
              <a:gd name="connsiteX11" fmla="*/ 49392 w 850723"/>
              <a:gd name="connsiteY11" fmla="*/ 807005 h 1215166"/>
              <a:gd name="connsiteX12" fmla="*/ 54835 w 850723"/>
              <a:gd name="connsiteY12" fmla="*/ 785234 h 1215166"/>
              <a:gd name="connsiteX13" fmla="*/ 62999 w 850723"/>
              <a:gd name="connsiteY13" fmla="*/ 747134 h 1215166"/>
              <a:gd name="connsiteX14" fmla="*/ 65720 w 850723"/>
              <a:gd name="connsiteY14" fmla="*/ 736248 h 1215166"/>
              <a:gd name="connsiteX15" fmla="*/ 73885 w 850723"/>
              <a:gd name="connsiteY15" fmla="*/ 719919 h 1215166"/>
              <a:gd name="connsiteX16" fmla="*/ 79328 w 850723"/>
              <a:gd name="connsiteY16" fmla="*/ 692705 h 1215166"/>
              <a:gd name="connsiteX17" fmla="*/ 90213 w 850723"/>
              <a:gd name="connsiteY17" fmla="*/ 654605 h 1215166"/>
              <a:gd name="connsiteX18" fmla="*/ 95656 w 850723"/>
              <a:gd name="connsiteY18" fmla="*/ 627391 h 1215166"/>
              <a:gd name="connsiteX19" fmla="*/ 98378 w 850723"/>
              <a:gd name="connsiteY19" fmla="*/ 619226 h 1215166"/>
              <a:gd name="connsiteX20" fmla="*/ 106542 w 850723"/>
              <a:gd name="connsiteY20" fmla="*/ 602898 h 1215166"/>
              <a:gd name="connsiteX21" fmla="*/ 109263 w 850723"/>
              <a:gd name="connsiteY21" fmla="*/ 592012 h 1215166"/>
              <a:gd name="connsiteX22" fmla="*/ 114706 w 850723"/>
              <a:gd name="connsiteY22" fmla="*/ 575684 h 1215166"/>
              <a:gd name="connsiteX23" fmla="*/ 120149 w 850723"/>
              <a:gd name="connsiteY23" fmla="*/ 556634 h 1215166"/>
              <a:gd name="connsiteX24" fmla="*/ 125592 w 850723"/>
              <a:gd name="connsiteY24" fmla="*/ 548469 h 1215166"/>
              <a:gd name="connsiteX25" fmla="*/ 131035 w 850723"/>
              <a:gd name="connsiteY25" fmla="*/ 521255 h 1215166"/>
              <a:gd name="connsiteX26" fmla="*/ 136478 w 850723"/>
              <a:gd name="connsiteY26" fmla="*/ 504926 h 1215166"/>
              <a:gd name="connsiteX27" fmla="*/ 141920 w 850723"/>
              <a:gd name="connsiteY27" fmla="*/ 494041 h 1215166"/>
              <a:gd name="connsiteX28" fmla="*/ 147363 w 850723"/>
              <a:gd name="connsiteY28" fmla="*/ 477712 h 1215166"/>
              <a:gd name="connsiteX29" fmla="*/ 158249 w 850723"/>
              <a:gd name="connsiteY29" fmla="*/ 453219 h 1215166"/>
              <a:gd name="connsiteX30" fmla="*/ 171856 w 850723"/>
              <a:gd name="connsiteY30" fmla="*/ 428726 h 1215166"/>
              <a:gd name="connsiteX31" fmla="*/ 177299 w 850723"/>
              <a:gd name="connsiteY31" fmla="*/ 420562 h 1215166"/>
              <a:gd name="connsiteX32" fmla="*/ 182742 w 850723"/>
              <a:gd name="connsiteY32" fmla="*/ 404234 h 1215166"/>
              <a:gd name="connsiteX33" fmla="*/ 201792 w 850723"/>
              <a:gd name="connsiteY33" fmla="*/ 377019 h 1215166"/>
              <a:gd name="connsiteX34" fmla="*/ 207235 w 850723"/>
              <a:gd name="connsiteY34" fmla="*/ 366134 h 1215166"/>
              <a:gd name="connsiteX35" fmla="*/ 215399 w 850723"/>
              <a:gd name="connsiteY35" fmla="*/ 357969 h 1215166"/>
              <a:gd name="connsiteX36" fmla="*/ 220842 w 850723"/>
              <a:gd name="connsiteY36" fmla="*/ 349805 h 1215166"/>
              <a:gd name="connsiteX37" fmla="*/ 229006 w 850723"/>
              <a:gd name="connsiteY37" fmla="*/ 341641 h 1215166"/>
              <a:gd name="connsiteX38" fmla="*/ 239892 w 850723"/>
              <a:gd name="connsiteY38" fmla="*/ 325312 h 1215166"/>
              <a:gd name="connsiteX39" fmla="*/ 245335 w 850723"/>
              <a:gd name="connsiteY39" fmla="*/ 317148 h 1215166"/>
              <a:gd name="connsiteX40" fmla="*/ 253499 w 850723"/>
              <a:gd name="connsiteY40" fmla="*/ 308984 h 1215166"/>
              <a:gd name="connsiteX41" fmla="*/ 264385 w 850723"/>
              <a:gd name="connsiteY41" fmla="*/ 292655 h 1215166"/>
              <a:gd name="connsiteX42" fmla="*/ 269828 w 850723"/>
              <a:gd name="connsiteY42" fmla="*/ 284491 h 1215166"/>
              <a:gd name="connsiteX43" fmla="*/ 275270 w 850723"/>
              <a:gd name="connsiteY43" fmla="*/ 276326 h 1215166"/>
              <a:gd name="connsiteX44" fmla="*/ 283435 w 850723"/>
              <a:gd name="connsiteY44" fmla="*/ 265441 h 1215166"/>
              <a:gd name="connsiteX45" fmla="*/ 291599 w 850723"/>
              <a:gd name="connsiteY45" fmla="*/ 259998 h 1215166"/>
              <a:gd name="connsiteX46" fmla="*/ 313370 w 850723"/>
              <a:gd name="connsiteY46" fmla="*/ 235505 h 1215166"/>
              <a:gd name="connsiteX47" fmla="*/ 321535 w 850723"/>
              <a:gd name="connsiteY47" fmla="*/ 227341 h 1215166"/>
              <a:gd name="connsiteX48" fmla="*/ 329699 w 850723"/>
              <a:gd name="connsiteY48" fmla="*/ 221898 h 1215166"/>
              <a:gd name="connsiteX49" fmla="*/ 337863 w 850723"/>
              <a:gd name="connsiteY49" fmla="*/ 213734 h 1215166"/>
              <a:gd name="connsiteX50" fmla="*/ 346028 w 850723"/>
              <a:gd name="connsiteY50" fmla="*/ 208291 h 1215166"/>
              <a:gd name="connsiteX51" fmla="*/ 354192 w 850723"/>
              <a:gd name="connsiteY51" fmla="*/ 200126 h 1215166"/>
              <a:gd name="connsiteX52" fmla="*/ 362356 w 850723"/>
              <a:gd name="connsiteY52" fmla="*/ 197405 h 1215166"/>
              <a:gd name="connsiteX53" fmla="*/ 370520 w 850723"/>
              <a:gd name="connsiteY53" fmla="*/ 191962 h 1215166"/>
              <a:gd name="connsiteX54" fmla="*/ 378685 w 850723"/>
              <a:gd name="connsiteY54" fmla="*/ 183798 h 1215166"/>
              <a:gd name="connsiteX55" fmla="*/ 405899 w 850723"/>
              <a:gd name="connsiteY55" fmla="*/ 167469 h 1215166"/>
              <a:gd name="connsiteX56" fmla="*/ 414063 w 850723"/>
              <a:gd name="connsiteY56" fmla="*/ 159305 h 1215166"/>
              <a:gd name="connsiteX57" fmla="*/ 422228 w 850723"/>
              <a:gd name="connsiteY57" fmla="*/ 153862 h 1215166"/>
              <a:gd name="connsiteX58" fmla="*/ 433113 w 850723"/>
              <a:gd name="connsiteY58" fmla="*/ 145698 h 1215166"/>
              <a:gd name="connsiteX59" fmla="*/ 449442 w 850723"/>
              <a:gd name="connsiteY59" fmla="*/ 134812 h 1215166"/>
              <a:gd name="connsiteX60" fmla="*/ 457606 w 850723"/>
              <a:gd name="connsiteY60" fmla="*/ 129369 h 1215166"/>
              <a:gd name="connsiteX61" fmla="*/ 465770 w 850723"/>
              <a:gd name="connsiteY61" fmla="*/ 126648 h 1215166"/>
              <a:gd name="connsiteX62" fmla="*/ 484820 w 850723"/>
              <a:gd name="connsiteY62" fmla="*/ 113041 h 1215166"/>
              <a:gd name="connsiteX63" fmla="*/ 492985 w 850723"/>
              <a:gd name="connsiteY63" fmla="*/ 107598 h 1215166"/>
              <a:gd name="connsiteX64" fmla="*/ 512035 w 850723"/>
              <a:gd name="connsiteY64" fmla="*/ 99434 h 1215166"/>
              <a:gd name="connsiteX65" fmla="*/ 531085 w 850723"/>
              <a:gd name="connsiteY65" fmla="*/ 88548 h 1215166"/>
              <a:gd name="connsiteX66" fmla="*/ 547413 w 850723"/>
              <a:gd name="connsiteY66" fmla="*/ 83105 h 1215166"/>
              <a:gd name="connsiteX67" fmla="*/ 563742 w 850723"/>
              <a:gd name="connsiteY67" fmla="*/ 74941 h 1215166"/>
              <a:gd name="connsiteX68" fmla="*/ 571906 w 850723"/>
              <a:gd name="connsiteY68" fmla="*/ 69498 h 1215166"/>
              <a:gd name="connsiteX69" fmla="*/ 588235 w 850723"/>
              <a:gd name="connsiteY69" fmla="*/ 64055 h 1215166"/>
              <a:gd name="connsiteX70" fmla="*/ 607285 w 850723"/>
              <a:gd name="connsiteY70" fmla="*/ 53169 h 1215166"/>
              <a:gd name="connsiteX71" fmla="*/ 615449 w 850723"/>
              <a:gd name="connsiteY71" fmla="*/ 50448 h 1215166"/>
              <a:gd name="connsiteX72" fmla="*/ 631778 w 850723"/>
              <a:gd name="connsiteY72" fmla="*/ 42284 h 1215166"/>
              <a:gd name="connsiteX73" fmla="*/ 639942 w 850723"/>
              <a:gd name="connsiteY73" fmla="*/ 36841 h 1215166"/>
              <a:gd name="connsiteX74" fmla="*/ 650828 w 850723"/>
              <a:gd name="connsiteY74" fmla="*/ 34119 h 1215166"/>
              <a:gd name="connsiteX75" fmla="*/ 658992 w 850723"/>
              <a:gd name="connsiteY75" fmla="*/ 31398 h 1215166"/>
              <a:gd name="connsiteX76" fmla="*/ 678042 w 850723"/>
              <a:gd name="connsiteY76" fmla="*/ 23234 h 1215166"/>
              <a:gd name="connsiteX77" fmla="*/ 686206 w 850723"/>
              <a:gd name="connsiteY77" fmla="*/ 17791 h 1215166"/>
              <a:gd name="connsiteX78" fmla="*/ 697092 w 850723"/>
              <a:gd name="connsiteY78" fmla="*/ 15069 h 1215166"/>
              <a:gd name="connsiteX79" fmla="*/ 713420 w 850723"/>
              <a:gd name="connsiteY79" fmla="*/ 9626 h 1215166"/>
              <a:gd name="connsiteX80" fmla="*/ 721585 w 850723"/>
              <a:gd name="connsiteY80" fmla="*/ 6905 h 1215166"/>
              <a:gd name="connsiteX81" fmla="*/ 729749 w 850723"/>
              <a:gd name="connsiteY81" fmla="*/ 1462 h 1215166"/>
              <a:gd name="connsiteX82" fmla="*/ 727028 w 850723"/>
              <a:gd name="connsiteY82" fmla="*/ 9626 h 1215166"/>
              <a:gd name="connsiteX83" fmla="*/ 718863 w 850723"/>
              <a:gd name="connsiteY83" fmla="*/ 12348 h 1215166"/>
              <a:gd name="connsiteX84" fmla="*/ 707978 w 850723"/>
              <a:gd name="connsiteY84" fmla="*/ 20512 h 1215166"/>
              <a:gd name="connsiteX85" fmla="*/ 691649 w 850723"/>
              <a:gd name="connsiteY85" fmla="*/ 36841 h 1215166"/>
              <a:gd name="connsiteX86" fmla="*/ 707978 w 850723"/>
              <a:gd name="connsiteY86" fmla="*/ 31398 h 1215166"/>
              <a:gd name="connsiteX87" fmla="*/ 718863 w 850723"/>
              <a:gd name="connsiteY87" fmla="*/ 25955 h 1215166"/>
              <a:gd name="connsiteX88" fmla="*/ 735192 w 850723"/>
              <a:gd name="connsiteY88" fmla="*/ 20512 h 1215166"/>
              <a:gd name="connsiteX89" fmla="*/ 756963 w 850723"/>
              <a:gd name="connsiteY89" fmla="*/ 9626 h 1215166"/>
              <a:gd name="connsiteX90" fmla="*/ 751520 w 850723"/>
              <a:gd name="connsiteY90" fmla="*/ 17791 h 1215166"/>
              <a:gd name="connsiteX91" fmla="*/ 735192 w 850723"/>
              <a:gd name="connsiteY91" fmla="*/ 28676 h 1215166"/>
              <a:gd name="connsiteX92" fmla="*/ 724306 w 850723"/>
              <a:gd name="connsiteY92" fmla="*/ 36841 h 1215166"/>
              <a:gd name="connsiteX93" fmla="*/ 707978 w 850723"/>
              <a:gd name="connsiteY93" fmla="*/ 50448 h 1215166"/>
              <a:gd name="connsiteX94" fmla="*/ 702535 w 850723"/>
              <a:gd name="connsiteY94" fmla="*/ 58612 h 1215166"/>
              <a:gd name="connsiteX95" fmla="*/ 699813 w 850723"/>
              <a:gd name="connsiteY95" fmla="*/ 66776 h 1215166"/>
              <a:gd name="connsiteX96" fmla="*/ 713420 w 850723"/>
              <a:gd name="connsiteY96" fmla="*/ 61334 h 1215166"/>
              <a:gd name="connsiteX97" fmla="*/ 729749 w 850723"/>
              <a:gd name="connsiteY97" fmla="*/ 55891 h 1215166"/>
              <a:gd name="connsiteX98" fmla="*/ 751520 w 850723"/>
              <a:gd name="connsiteY98" fmla="*/ 50448 h 1215166"/>
              <a:gd name="connsiteX99" fmla="*/ 767849 w 850723"/>
              <a:gd name="connsiteY99" fmla="*/ 45005 h 1215166"/>
              <a:gd name="connsiteX100" fmla="*/ 776013 w 850723"/>
              <a:gd name="connsiteY100" fmla="*/ 42284 h 1215166"/>
              <a:gd name="connsiteX101" fmla="*/ 762406 w 850723"/>
              <a:gd name="connsiteY101" fmla="*/ 53169 h 1215166"/>
              <a:gd name="connsiteX102" fmla="*/ 737913 w 850723"/>
              <a:gd name="connsiteY102" fmla="*/ 66776 h 1215166"/>
              <a:gd name="connsiteX103" fmla="*/ 710699 w 850723"/>
              <a:gd name="connsiteY103" fmla="*/ 83105 h 1215166"/>
              <a:gd name="connsiteX104" fmla="*/ 702535 w 850723"/>
              <a:gd name="connsiteY104" fmla="*/ 88548 h 1215166"/>
              <a:gd name="connsiteX105" fmla="*/ 724306 w 850723"/>
              <a:gd name="connsiteY105" fmla="*/ 83105 h 1215166"/>
              <a:gd name="connsiteX106" fmla="*/ 735192 w 850723"/>
              <a:gd name="connsiteY106" fmla="*/ 80384 h 1215166"/>
              <a:gd name="connsiteX107" fmla="*/ 751520 w 850723"/>
              <a:gd name="connsiteY107" fmla="*/ 74941 h 1215166"/>
              <a:gd name="connsiteX108" fmla="*/ 759685 w 850723"/>
              <a:gd name="connsiteY108" fmla="*/ 72219 h 1215166"/>
              <a:gd name="connsiteX109" fmla="*/ 770570 w 850723"/>
              <a:gd name="connsiteY109" fmla="*/ 69498 h 1215166"/>
              <a:gd name="connsiteX110" fmla="*/ 778735 w 850723"/>
              <a:gd name="connsiteY110" fmla="*/ 66776 h 1215166"/>
              <a:gd name="connsiteX111" fmla="*/ 800506 w 850723"/>
              <a:gd name="connsiteY111" fmla="*/ 61334 h 1215166"/>
              <a:gd name="connsiteX112" fmla="*/ 792342 w 850723"/>
              <a:gd name="connsiteY112" fmla="*/ 64055 h 1215166"/>
              <a:gd name="connsiteX113" fmla="*/ 786899 w 850723"/>
              <a:gd name="connsiteY113" fmla="*/ 72219 h 1215166"/>
              <a:gd name="connsiteX114" fmla="*/ 754242 w 850723"/>
              <a:gd name="connsiteY114" fmla="*/ 93991 h 1215166"/>
              <a:gd name="connsiteX115" fmla="*/ 746078 w 850723"/>
              <a:gd name="connsiteY115" fmla="*/ 96712 h 1215166"/>
              <a:gd name="connsiteX116" fmla="*/ 729749 w 850723"/>
              <a:gd name="connsiteY116" fmla="*/ 113041 h 1215166"/>
              <a:gd name="connsiteX117" fmla="*/ 721585 w 850723"/>
              <a:gd name="connsiteY117" fmla="*/ 118484 h 1215166"/>
              <a:gd name="connsiteX118" fmla="*/ 732470 w 850723"/>
              <a:gd name="connsiteY118" fmla="*/ 115762 h 1215166"/>
              <a:gd name="connsiteX119" fmla="*/ 751520 w 850723"/>
              <a:gd name="connsiteY119" fmla="*/ 107598 h 1215166"/>
              <a:gd name="connsiteX120" fmla="*/ 759685 w 850723"/>
              <a:gd name="connsiteY120" fmla="*/ 102155 h 1215166"/>
              <a:gd name="connsiteX121" fmla="*/ 773292 w 850723"/>
              <a:gd name="connsiteY121" fmla="*/ 99434 h 1215166"/>
              <a:gd name="connsiteX122" fmla="*/ 781456 w 850723"/>
              <a:gd name="connsiteY122" fmla="*/ 96712 h 1215166"/>
              <a:gd name="connsiteX123" fmla="*/ 800506 w 850723"/>
              <a:gd name="connsiteY123" fmla="*/ 91269 h 1215166"/>
              <a:gd name="connsiteX124" fmla="*/ 846770 w 850723"/>
              <a:gd name="connsiteY124" fmla="*/ 93991 h 1215166"/>
              <a:gd name="connsiteX125" fmla="*/ 835885 w 850723"/>
              <a:gd name="connsiteY125" fmla="*/ 99434 h 1215166"/>
              <a:gd name="connsiteX126" fmla="*/ 827720 w 850723"/>
              <a:gd name="connsiteY126" fmla="*/ 107598 h 1215166"/>
              <a:gd name="connsiteX127" fmla="*/ 811392 w 850723"/>
              <a:gd name="connsiteY127" fmla="*/ 118484 h 1215166"/>
              <a:gd name="connsiteX128" fmla="*/ 792342 w 850723"/>
              <a:gd name="connsiteY128" fmla="*/ 129369 h 1215166"/>
              <a:gd name="connsiteX129" fmla="*/ 781456 w 850723"/>
              <a:gd name="connsiteY129" fmla="*/ 132091 h 1215166"/>
              <a:gd name="connsiteX130" fmla="*/ 770570 w 850723"/>
              <a:gd name="connsiteY130" fmla="*/ 137534 h 1215166"/>
              <a:gd name="connsiteX131" fmla="*/ 762406 w 850723"/>
              <a:gd name="connsiteY131" fmla="*/ 140255 h 1215166"/>
              <a:gd name="connsiteX132" fmla="*/ 740635 w 850723"/>
              <a:gd name="connsiteY132" fmla="*/ 148419 h 1215166"/>
              <a:gd name="connsiteX133" fmla="*/ 716142 w 850723"/>
              <a:gd name="connsiteY133" fmla="*/ 162026 h 1215166"/>
              <a:gd name="connsiteX134" fmla="*/ 699813 w 850723"/>
              <a:gd name="connsiteY134" fmla="*/ 170191 h 1215166"/>
              <a:gd name="connsiteX135" fmla="*/ 680763 w 850723"/>
              <a:gd name="connsiteY135" fmla="*/ 178355 h 1215166"/>
              <a:gd name="connsiteX136" fmla="*/ 672599 w 850723"/>
              <a:gd name="connsiteY136" fmla="*/ 183798 h 1215166"/>
              <a:gd name="connsiteX137" fmla="*/ 664435 w 850723"/>
              <a:gd name="connsiteY137" fmla="*/ 186519 h 1215166"/>
              <a:gd name="connsiteX138" fmla="*/ 653549 w 850723"/>
              <a:gd name="connsiteY138" fmla="*/ 191962 h 1215166"/>
              <a:gd name="connsiteX139" fmla="*/ 637220 w 850723"/>
              <a:gd name="connsiteY139" fmla="*/ 200126 h 1215166"/>
              <a:gd name="connsiteX140" fmla="*/ 629056 w 850723"/>
              <a:gd name="connsiteY140" fmla="*/ 205569 h 1215166"/>
              <a:gd name="connsiteX141" fmla="*/ 620892 w 850723"/>
              <a:gd name="connsiteY141" fmla="*/ 213734 h 1215166"/>
              <a:gd name="connsiteX142" fmla="*/ 612728 w 850723"/>
              <a:gd name="connsiteY142" fmla="*/ 216455 h 1215166"/>
              <a:gd name="connsiteX143" fmla="*/ 604563 w 850723"/>
              <a:gd name="connsiteY143" fmla="*/ 224619 h 1215166"/>
              <a:gd name="connsiteX144" fmla="*/ 585513 w 850723"/>
              <a:gd name="connsiteY144" fmla="*/ 235505 h 1215166"/>
              <a:gd name="connsiteX145" fmla="*/ 566463 w 850723"/>
              <a:gd name="connsiteY145" fmla="*/ 249112 h 1215166"/>
              <a:gd name="connsiteX146" fmla="*/ 561020 w 850723"/>
              <a:gd name="connsiteY146" fmla="*/ 257276 h 1215166"/>
              <a:gd name="connsiteX147" fmla="*/ 541970 w 850723"/>
              <a:gd name="connsiteY147" fmla="*/ 268162 h 1215166"/>
              <a:gd name="connsiteX148" fmla="*/ 501149 w 850723"/>
              <a:gd name="connsiteY148" fmla="*/ 306262 h 1215166"/>
              <a:gd name="connsiteX149" fmla="*/ 484820 w 850723"/>
              <a:gd name="connsiteY149" fmla="*/ 322591 h 1215166"/>
              <a:gd name="connsiteX150" fmla="*/ 446720 w 850723"/>
              <a:gd name="connsiteY150" fmla="*/ 366134 h 1215166"/>
              <a:gd name="connsiteX151" fmla="*/ 430392 w 850723"/>
              <a:gd name="connsiteY151" fmla="*/ 390626 h 1215166"/>
              <a:gd name="connsiteX152" fmla="*/ 398279 w 850723"/>
              <a:gd name="connsiteY152" fmla="*/ 410765 h 1215166"/>
              <a:gd name="connsiteX153" fmla="*/ 360995 w 850723"/>
              <a:gd name="connsiteY153" fmla="*/ 452947 h 1215166"/>
              <a:gd name="connsiteX154" fmla="*/ 340857 w 850723"/>
              <a:gd name="connsiteY154" fmla="*/ 497034 h 1215166"/>
              <a:gd name="connsiteX155" fmla="*/ 316636 w 850723"/>
              <a:gd name="connsiteY155" fmla="*/ 546564 h 1215166"/>
              <a:gd name="connsiteX156" fmla="*/ 293232 w 850723"/>
              <a:gd name="connsiteY156" fmla="*/ 603714 h 1215166"/>
              <a:gd name="connsiteX157" fmla="*/ 262208 w 850723"/>
              <a:gd name="connsiteY157" fmla="*/ 666307 h 1215166"/>
              <a:gd name="connsiteX158" fmla="*/ 239620 w 850723"/>
              <a:gd name="connsiteY158" fmla="*/ 726451 h 1215166"/>
              <a:gd name="connsiteX159" fmla="*/ 234449 w 850723"/>
              <a:gd name="connsiteY159" fmla="*/ 768905 h 1215166"/>
              <a:gd name="connsiteX160" fmla="*/ 223563 w 850723"/>
              <a:gd name="connsiteY160" fmla="*/ 807005 h 1215166"/>
              <a:gd name="connsiteX161" fmla="*/ 218120 w 850723"/>
              <a:gd name="connsiteY161" fmla="*/ 842384 h 1215166"/>
              <a:gd name="connsiteX162" fmla="*/ 215399 w 850723"/>
              <a:gd name="connsiteY162" fmla="*/ 853269 h 1215166"/>
              <a:gd name="connsiteX163" fmla="*/ 212678 w 850723"/>
              <a:gd name="connsiteY163" fmla="*/ 875041 h 1215166"/>
              <a:gd name="connsiteX164" fmla="*/ 207235 w 850723"/>
              <a:gd name="connsiteY164" fmla="*/ 894091 h 1215166"/>
              <a:gd name="connsiteX165" fmla="*/ 204513 w 850723"/>
              <a:gd name="connsiteY165" fmla="*/ 907698 h 1215166"/>
              <a:gd name="connsiteX166" fmla="*/ 201792 w 850723"/>
              <a:gd name="connsiteY166" fmla="*/ 932191 h 1215166"/>
              <a:gd name="connsiteX167" fmla="*/ 199070 w 850723"/>
              <a:gd name="connsiteY167" fmla="*/ 945798 h 1215166"/>
              <a:gd name="connsiteX168" fmla="*/ 196349 w 850723"/>
              <a:gd name="connsiteY168" fmla="*/ 962126 h 1215166"/>
              <a:gd name="connsiteX169" fmla="*/ 193628 w 850723"/>
              <a:gd name="connsiteY169" fmla="*/ 1002948 h 1215166"/>
              <a:gd name="connsiteX170" fmla="*/ 188185 w 850723"/>
              <a:gd name="connsiteY170" fmla="*/ 1043769 h 1215166"/>
              <a:gd name="connsiteX171" fmla="*/ 185463 w 850723"/>
              <a:gd name="connsiteY171" fmla="*/ 1081869 h 1215166"/>
              <a:gd name="connsiteX172" fmla="*/ 182742 w 850723"/>
              <a:gd name="connsiteY172" fmla="*/ 1163512 h 1215166"/>
              <a:gd name="connsiteX173" fmla="*/ 177299 w 850723"/>
              <a:gd name="connsiteY173" fmla="*/ 1185284 h 1215166"/>
              <a:gd name="connsiteX174" fmla="*/ 174578 w 850723"/>
              <a:gd name="connsiteY174" fmla="*/ 1196169 h 1215166"/>
              <a:gd name="connsiteX175" fmla="*/ 152806 w 850723"/>
              <a:gd name="connsiteY175" fmla="*/ 1198891 h 1215166"/>
              <a:gd name="connsiteX176" fmla="*/ 57556 w 850723"/>
              <a:gd name="connsiteY176" fmla="*/ 1198891 h 1215166"/>
              <a:gd name="connsiteX177" fmla="*/ 43949 w 850723"/>
              <a:gd name="connsiteY177" fmla="*/ 1201612 h 1215166"/>
              <a:gd name="connsiteX178" fmla="*/ 22178 w 850723"/>
              <a:gd name="connsiteY178" fmla="*/ 1204334 h 1215166"/>
              <a:gd name="connsiteX179" fmla="*/ 406 w 850723"/>
              <a:gd name="connsiteY179" fmla="*/ 1201612 h 1215166"/>
              <a:gd name="connsiteX180" fmla="*/ 8570 w 850723"/>
              <a:gd name="connsiteY180" fmla="*/ 1185284 h 1215166"/>
              <a:gd name="connsiteX0" fmla="*/ 8570 w 850723"/>
              <a:gd name="connsiteY0" fmla="*/ 1185284 h 1215166"/>
              <a:gd name="connsiteX1" fmla="*/ 14013 w 850723"/>
              <a:gd name="connsiteY1" fmla="*/ 1119969 h 1215166"/>
              <a:gd name="connsiteX2" fmla="*/ 16735 w 850723"/>
              <a:gd name="connsiteY2" fmla="*/ 1103641 h 1215166"/>
              <a:gd name="connsiteX3" fmla="*/ 19456 w 850723"/>
              <a:gd name="connsiteY3" fmla="*/ 1076426 h 1215166"/>
              <a:gd name="connsiteX4" fmla="*/ 24899 w 850723"/>
              <a:gd name="connsiteY4" fmla="*/ 1049212 h 1215166"/>
              <a:gd name="connsiteX5" fmla="*/ 27620 w 850723"/>
              <a:gd name="connsiteY5" fmla="*/ 1013834 h 1215166"/>
              <a:gd name="connsiteX6" fmla="*/ 30342 w 850723"/>
              <a:gd name="connsiteY6" fmla="*/ 992062 h 1215166"/>
              <a:gd name="connsiteX7" fmla="*/ 35785 w 850723"/>
              <a:gd name="connsiteY7" fmla="*/ 896812 h 1215166"/>
              <a:gd name="connsiteX8" fmla="*/ 38506 w 850723"/>
              <a:gd name="connsiteY8" fmla="*/ 883205 h 1215166"/>
              <a:gd name="connsiteX9" fmla="*/ 41228 w 850723"/>
              <a:gd name="connsiteY9" fmla="*/ 847826 h 1215166"/>
              <a:gd name="connsiteX10" fmla="*/ 43949 w 850723"/>
              <a:gd name="connsiteY10" fmla="*/ 836941 h 1215166"/>
              <a:gd name="connsiteX11" fmla="*/ 49392 w 850723"/>
              <a:gd name="connsiteY11" fmla="*/ 807005 h 1215166"/>
              <a:gd name="connsiteX12" fmla="*/ 54835 w 850723"/>
              <a:gd name="connsiteY12" fmla="*/ 785234 h 1215166"/>
              <a:gd name="connsiteX13" fmla="*/ 62999 w 850723"/>
              <a:gd name="connsiteY13" fmla="*/ 747134 h 1215166"/>
              <a:gd name="connsiteX14" fmla="*/ 65720 w 850723"/>
              <a:gd name="connsiteY14" fmla="*/ 736248 h 1215166"/>
              <a:gd name="connsiteX15" fmla="*/ 73885 w 850723"/>
              <a:gd name="connsiteY15" fmla="*/ 719919 h 1215166"/>
              <a:gd name="connsiteX16" fmla="*/ 79328 w 850723"/>
              <a:gd name="connsiteY16" fmla="*/ 692705 h 1215166"/>
              <a:gd name="connsiteX17" fmla="*/ 90213 w 850723"/>
              <a:gd name="connsiteY17" fmla="*/ 654605 h 1215166"/>
              <a:gd name="connsiteX18" fmla="*/ 95656 w 850723"/>
              <a:gd name="connsiteY18" fmla="*/ 627391 h 1215166"/>
              <a:gd name="connsiteX19" fmla="*/ 98378 w 850723"/>
              <a:gd name="connsiteY19" fmla="*/ 619226 h 1215166"/>
              <a:gd name="connsiteX20" fmla="*/ 106542 w 850723"/>
              <a:gd name="connsiteY20" fmla="*/ 602898 h 1215166"/>
              <a:gd name="connsiteX21" fmla="*/ 109263 w 850723"/>
              <a:gd name="connsiteY21" fmla="*/ 592012 h 1215166"/>
              <a:gd name="connsiteX22" fmla="*/ 114706 w 850723"/>
              <a:gd name="connsiteY22" fmla="*/ 575684 h 1215166"/>
              <a:gd name="connsiteX23" fmla="*/ 120149 w 850723"/>
              <a:gd name="connsiteY23" fmla="*/ 556634 h 1215166"/>
              <a:gd name="connsiteX24" fmla="*/ 125592 w 850723"/>
              <a:gd name="connsiteY24" fmla="*/ 548469 h 1215166"/>
              <a:gd name="connsiteX25" fmla="*/ 131035 w 850723"/>
              <a:gd name="connsiteY25" fmla="*/ 521255 h 1215166"/>
              <a:gd name="connsiteX26" fmla="*/ 136478 w 850723"/>
              <a:gd name="connsiteY26" fmla="*/ 504926 h 1215166"/>
              <a:gd name="connsiteX27" fmla="*/ 141920 w 850723"/>
              <a:gd name="connsiteY27" fmla="*/ 494041 h 1215166"/>
              <a:gd name="connsiteX28" fmla="*/ 147363 w 850723"/>
              <a:gd name="connsiteY28" fmla="*/ 477712 h 1215166"/>
              <a:gd name="connsiteX29" fmla="*/ 158249 w 850723"/>
              <a:gd name="connsiteY29" fmla="*/ 453219 h 1215166"/>
              <a:gd name="connsiteX30" fmla="*/ 171856 w 850723"/>
              <a:gd name="connsiteY30" fmla="*/ 428726 h 1215166"/>
              <a:gd name="connsiteX31" fmla="*/ 177299 w 850723"/>
              <a:gd name="connsiteY31" fmla="*/ 420562 h 1215166"/>
              <a:gd name="connsiteX32" fmla="*/ 182742 w 850723"/>
              <a:gd name="connsiteY32" fmla="*/ 404234 h 1215166"/>
              <a:gd name="connsiteX33" fmla="*/ 201792 w 850723"/>
              <a:gd name="connsiteY33" fmla="*/ 377019 h 1215166"/>
              <a:gd name="connsiteX34" fmla="*/ 207235 w 850723"/>
              <a:gd name="connsiteY34" fmla="*/ 366134 h 1215166"/>
              <a:gd name="connsiteX35" fmla="*/ 215399 w 850723"/>
              <a:gd name="connsiteY35" fmla="*/ 357969 h 1215166"/>
              <a:gd name="connsiteX36" fmla="*/ 220842 w 850723"/>
              <a:gd name="connsiteY36" fmla="*/ 349805 h 1215166"/>
              <a:gd name="connsiteX37" fmla="*/ 229006 w 850723"/>
              <a:gd name="connsiteY37" fmla="*/ 341641 h 1215166"/>
              <a:gd name="connsiteX38" fmla="*/ 239892 w 850723"/>
              <a:gd name="connsiteY38" fmla="*/ 325312 h 1215166"/>
              <a:gd name="connsiteX39" fmla="*/ 245335 w 850723"/>
              <a:gd name="connsiteY39" fmla="*/ 317148 h 1215166"/>
              <a:gd name="connsiteX40" fmla="*/ 253499 w 850723"/>
              <a:gd name="connsiteY40" fmla="*/ 308984 h 1215166"/>
              <a:gd name="connsiteX41" fmla="*/ 264385 w 850723"/>
              <a:gd name="connsiteY41" fmla="*/ 292655 h 1215166"/>
              <a:gd name="connsiteX42" fmla="*/ 269828 w 850723"/>
              <a:gd name="connsiteY42" fmla="*/ 284491 h 1215166"/>
              <a:gd name="connsiteX43" fmla="*/ 275270 w 850723"/>
              <a:gd name="connsiteY43" fmla="*/ 276326 h 1215166"/>
              <a:gd name="connsiteX44" fmla="*/ 283435 w 850723"/>
              <a:gd name="connsiteY44" fmla="*/ 265441 h 1215166"/>
              <a:gd name="connsiteX45" fmla="*/ 291599 w 850723"/>
              <a:gd name="connsiteY45" fmla="*/ 259998 h 1215166"/>
              <a:gd name="connsiteX46" fmla="*/ 313370 w 850723"/>
              <a:gd name="connsiteY46" fmla="*/ 235505 h 1215166"/>
              <a:gd name="connsiteX47" fmla="*/ 321535 w 850723"/>
              <a:gd name="connsiteY47" fmla="*/ 227341 h 1215166"/>
              <a:gd name="connsiteX48" fmla="*/ 329699 w 850723"/>
              <a:gd name="connsiteY48" fmla="*/ 221898 h 1215166"/>
              <a:gd name="connsiteX49" fmla="*/ 337863 w 850723"/>
              <a:gd name="connsiteY49" fmla="*/ 213734 h 1215166"/>
              <a:gd name="connsiteX50" fmla="*/ 346028 w 850723"/>
              <a:gd name="connsiteY50" fmla="*/ 208291 h 1215166"/>
              <a:gd name="connsiteX51" fmla="*/ 354192 w 850723"/>
              <a:gd name="connsiteY51" fmla="*/ 200126 h 1215166"/>
              <a:gd name="connsiteX52" fmla="*/ 362356 w 850723"/>
              <a:gd name="connsiteY52" fmla="*/ 197405 h 1215166"/>
              <a:gd name="connsiteX53" fmla="*/ 370520 w 850723"/>
              <a:gd name="connsiteY53" fmla="*/ 191962 h 1215166"/>
              <a:gd name="connsiteX54" fmla="*/ 378685 w 850723"/>
              <a:gd name="connsiteY54" fmla="*/ 183798 h 1215166"/>
              <a:gd name="connsiteX55" fmla="*/ 405899 w 850723"/>
              <a:gd name="connsiteY55" fmla="*/ 167469 h 1215166"/>
              <a:gd name="connsiteX56" fmla="*/ 414063 w 850723"/>
              <a:gd name="connsiteY56" fmla="*/ 159305 h 1215166"/>
              <a:gd name="connsiteX57" fmla="*/ 422228 w 850723"/>
              <a:gd name="connsiteY57" fmla="*/ 153862 h 1215166"/>
              <a:gd name="connsiteX58" fmla="*/ 433113 w 850723"/>
              <a:gd name="connsiteY58" fmla="*/ 145698 h 1215166"/>
              <a:gd name="connsiteX59" fmla="*/ 449442 w 850723"/>
              <a:gd name="connsiteY59" fmla="*/ 134812 h 1215166"/>
              <a:gd name="connsiteX60" fmla="*/ 457606 w 850723"/>
              <a:gd name="connsiteY60" fmla="*/ 129369 h 1215166"/>
              <a:gd name="connsiteX61" fmla="*/ 465770 w 850723"/>
              <a:gd name="connsiteY61" fmla="*/ 126648 h 1215166"/>
              <a:gd name="connsiteX62" fmla="*/ 484820 w 850723"/>
              <a:gd name="connsiteY62" fmla="*/ 113041 h 1215166"/>
              <a:gd name="connsiteX63" fmla="*/ 492985 w 850723"/>
              <a:gd name="connsiteY63" fmla="*/ 107598 h 1215166"/>
              <a:gd name="connsiteX64" fmla="*/ 512035 w 850723"/>
              <a:gd name="connsiteY64" fmla="*/ 99434 h 1215166"/>
              <a:gd name="connsiteX65" fmla="*/ 531085 w 850723"/>
              <a:gd name="connsiteY65" fmla="*/ 88548 h 1215166"/>
              <a:gd name="connsiteX66" fmla="*/ 547413 w 850723"/>
              <a:gd name="connsiteY66" fmla="*/ 83105 h 1215166"/>
              <a:gd name="connsiteX67" fmla="*/ 563742 w 850723"/>
              <a:gd name="connsiteY67" fmla="*/ 74941 h 1215166"/>
              <a:gd name="connsiteX68" fmla="*/ 571906 w 850723"/>
              <a:gd name="connsiteY68" fmla="*/ 69498 h 1215166"/>
              <a:gd name="connsiteX69" fmla="*/ 588235 w 850723"/>
              <a:gd name="connsiteY69" fmla="*/ 64055 h 1215166"/>
              <a:gd name="connsiteX70" fmla="*/ 607285 w 850723"/>
              <a:gd name="connsiteY70" fmla="*/ 53169 h 1215166"/>
              <a:gd name="connsiteX71" fmla="*/ 615449 w 850723"/>
              <a:gd name="connsiteY71" fmla="*/ 50448 h 1215166"/>
              <a:gd name="connsiteX72" fmla="*/ 631778 w 850723"/>
              <a:gd name="connsiteY72" fmla="*/ 42284 h 1215166"/>
              <a:gd name="connsiteX73" fmla="*/ 639942 w 850723"/>
              <a:gd name="connsiteY73" fmla="*/ 36841 h 1215166"/>
              <a:gd name="connsiteX74" fmla="*/ 650828 w 850723"/>
              <a:gd name="connsiteY74" fmla="*/ 34119 h 1215166"/>
              <a:gd name="connsiteX75" fmla="*/ 658992 w 850723"/>
              <a:gd name="connsiteY75" fmla="*/ 31398 h 1215166"/>
              <a:gd name="connsiteX76" fmla="*/ 678042 w 850723"/>
              <a:gd name="connsiteY76" fmla="*/ 23234 h 1215166"/>
              <a:gd name="connsiteX77" fmla="*/ 686206 w 850723"/>
              <a:gd name="connsiteY77" fmla="*/ 17791 h 1215166"/>
              <a:gd name="connsiteX78" fmla="*/ 697092 w 850723"/>
              <a:gd name="connsiteY78" fmla="*/ 15069 h 1215166"/>
              <a:gd name="connsiteX79" fmla="*/ 713420 w 850723"/>
              <a:gd name="connsiteY79" fmla="*/ 9626 h 1215166"/>
              <a:gd name="connsiteX80" fmla="*/ 721585 w 850723"/>
              <a:gd name="connsiteY80" fmla="*/ 6905 h 1215166"/>
              <a:gd name="connsiteX81" fmla="*/ 729749 w 850723"/>
              <a:gd name="connsiteY81" fmla="*/ 1462 h 1215166"/>
              <a:gd name="connsiteX82" fmla="*/ 727028 w 850723"/>
              <a:gd name="connsiteY82" fmla="*/ 9626 h 1215166"/>
              <a:gd name="connsiteX83" fmla="*/ 718863 w 850723"/>
              <a:gd name="connsiteY83" fmla="*/ 12348 h 1215166"/>
              <a:gd name="connsiteX84" fmla="*/ 707978 w 850723"/>
              <a:gd name="connsiteY84" fmla="*/ 20512 h 1215166"/>
              <a:gd name="connsiteX85" fmla="*/ 691649 w 850723"/>
              <a:gd name="connsiteY85" fmla="*/ 36841 h 1215166"/>
              <a:gd name="connsiteX86" fmla="*/ 707978 w 850723"/>
              <a:gd name="connsiteY86" fmla="*/ 31398 h 1215166"/>
              <a:gd name="connsiteX87" fmla="*/ 718863 w 850723"/>
              <a:gd name="connsiteY87" fmla="*/ 25955 h 1215166"/>
              <a:gd name="connsiteX88" fmla="*/ 735192 w 850723"/>
              <a:gd name="connsiteY88" fmla="*/ 20512 h 1215166"/>
              <a:gd name="connsiteX89" fmla="*/ 756963 w 850723"/>
              <a:gd name="connsiteY89" fmla="*/ 9626 h 1215166"/>
              <a:gd name="connsiteX90" fmla="*/ 751520 w 850723"/>
              <a:gd name="connsiteY90" fmla="*/ 17791 h 1215166"/>
              <a:gd name="connsiteX91" fmla="*/ 735192 w 850723"/>
              <a:gd name="connsiteY91" fmla="*/ 28676 h 1215166"/>
              <a:gd name="connsiteX92" fmla="*/ 724306 w 850723"/>
              <a:gd name="connsiteY92" fmla="*/ 36841 h 1215166"/>
              <a:gd name="connsiteX93" fmla="*/ 707978 w 850723"/>
              <a:gd name="connsiteY93" fmla="*/ 50448 h 1215166"/>
              <a:gd name="connsiteX94" fmla="*/ 702535 w 850723"/>
              <a:gd name="connsiteY94" fmla="*/ 58612 h 1215166"/>
              <a:gd name="connsiteX95" fmla="*/ 699813 w 850723"/>
              <a:gd name="connsiteY95" fmla="*/ 66776 h 1215166"/>
              <a:gd name="connsiteX96" fmla="*/ 713420 w 850723"/>
              <a:gd name="connsiteY96" fmla="*/ 61334 h 1215166"/>
              <a:gd name="connsiteX97" fmla="*/ 729749 w 850723"/>
              <a:gd name="connsiteY97" fmla="*/ 55891 h 1215166"/>
              <a:gd name="connsiteX98" fmla="*/ 751520 w 850723"/>
              <a:gd name="connsiteY98" fmla="*/ 50448 h 1215166"/>
              <a:gd name="connsiteX99" fmla="*/ 767849 w 850723"/>
              <a:gd name="connsiteY99" fmla="*/ 45005 h 1215166"/>
              <a:gd name="connsiteX100" fmla="*/ 776013 w 850723"/>
              <a:gd name="connsiteY100" fmla="*/ 42284 h 1215166"/>
              <a:gd name="connsiteX101" fmla="*/ 762406 w 850723"/>
              <a:gd name="connsiteY101" fmla="*/ 53169 h 1215166"/>
              <a:gd name="connsiteX102" fmla="*/ 737913 w 850723"/>
              <a:gd name="connsiteY102" fmla="*/ 66776 h 1215166"/>
              <a:gd name="connsiteX103" fmla="*/ 710699 w 850723"/>
              <a:gd name="connsiteY103" fmla="*/ 83105 h 1215166"/>
              <a:gd name="connsiteX104" fmla="*/ 702535 w 850723"/>
              <a:gd name="connsiteY104" fmla="*/ 88548 h 1215166"/>
              <a:gd name="connsiteX105" fmla="*/ 724306 w 850723"/>
              <a:gd name="connsiteY105" fmla="*/ 83105 h 1215166"/>
              <a:gd name="connsiteX106" fmla="*/ 735192 w 850723"/>
              <a:gd name="connsiteY106" fmla="*/ 80384 h 1215166"/>
              <a:gd name="connsiteX107" fmla="*/ 751520 w 850723"/>
              <a:gd name="connsiteY107" fmla="*/ 74941 h 1215166"/>
              <a:gd name="connsiteX108" fmla="*/ 759685 w 850723"/>
              <a:gd name="connsiteY108" fmla="*/ 72219 h 1215166"/>
              <a:gd name="connsiteX109" fmla="*/ 770570 w 850723"/>
              <a:gd name="connsiteY109" fmla="*/ 69498 h 1215166"/>
              <a:gd name="connsiteX110" fmla="*/ 778735 w 850723"/>
              <a:gd name="connsiteY110" fmla="*/ 66776 h 1215166"/>
              <a:gd name="connsiteX111" fmla="*/ 800506 w 850723"/>
              <a:gd name="connsiteY111" fmla="*/ 61334 h 1215166"/>
              <a:gd name="connsiteX112" fmla="*/ 792342 w 850723"/>
              <a:gd name="connsiteY112" fmla="*/ 64055 h 1215166"/>
              <a:gd name="connsiteX113" fmla="*/ 786899 w 850723"/>
              <a:gd name="connsiteY113" fmla="*/ 72219 h 1215166"/>
              <a:gd name="connsiteX114" fmla="*/ 754242 w 850723"/>
              <a:gd name="connsiteY114" fmla="*/ 93991 h 1215166"/>
              <a:gd name="connsiteX115" fmla="*/ 746078 w 850723"/>
              <a:gd name="connsiteY115" fmla="*/ 96712 h 1215166"/>
              <a:gd name="connsiteX116" fmla="*/ 729749 w 850723"/>
              <a:gd name="connsiteY116" fmla="*/ 113041 h 1215166"/>
              <a:gd name="connsiteX117" fmla="*/ 721585 w 850723"/>
              <a:gd name="connsiteY117" fmla="*/ 118484 h 1215166"/>
              <a:gd name="connsiteX118" fmla="*/ 732470 w 850723"/>
              <a:gd name="connsiteY118" fmla="*/ 115762 h 1215166"/>
              <a:gd name="connsiteX119" fmla="*/ 751520 w 850723"/>
              <a:gd name="connsiteY119" fmla="*/ 107598 h 1215166"/>
              <a:gd name="connsiteX120" fmla="*/ 759685 w 850723"/>
              <a:gd name="connsiteY120" fmla="*/ 102155 h 1215166"/>
              <a:gd name="connsiteX121" fmla="*/ 773292 w 850723"/>
              <a:gd name="connsiteY121" fmla="*/ 99434 h 1215166"/>
              <a:gd name="connsiteX122" fmla="*/ 781456 w 850723"/>
              <a:gd name="connsiteY122" fmla="*/ 96712 h 1215166"/>
              <a:gd name="connsiteX123" fmla="*/ 800506 w 850723"/>
              <a:gd name="connsiteY123" fmla="*/ 91269 h 1215166"/>
              <a:gd name="connsiteX124" fmla="*/ 846770 w 850723"/>
              <a:gd name="connsiteY124" fmla="*/ 93991 h 1215166"/>
              <a:gd name="connsiteX125" fmla="*/ 835885 w 850723"/>
              <a:gd name="connsiteY125" fmla="*/ 99434 h 1215166"/>
              <a:gd name="connsiteX126" fmla="*/ 827720 w 850723"/>
              <a:gd name="connsiteY126" fmla="*/ 107598 h 1215166"/>
              <a:gd name="connsiteX127" fmla="*/ 811392 w 850723"/>
              <a:gd name="connsiteY127" fmla="*/ 118484 h 1215166"/>
              <a:gd name="connsiteX128" fmla="*/ 792342 w 850723"/>
              <a:gd name="connsiteY128" fmla="*/ 129369 h 1215166"/>
              <a:gd name="connsiteX129" fmla="*/ 781456 w 850723"/>
              <a:gd name="connsiteY129" fmla="*/ 132091 h 1215166"/>
              <a:gd name="connsiteX130" fmla="*/ 770570 w 850723"/>
              <a:gd name="connsiteY130" fmla="*/ 137534 h 1215166"/>
              <a:gd name="connsiteX131" fmla="*/ 762406 w 850723"/>
              <a:gd name="connsiteY131" fmla="*/ 140255 h 1215166"/>
              <a:gd name="connsiteX132" fmla="*/ 740635 w 850723"/>
              <a:gd name="connsiteY132" fmla="*/ 148419 h 1215166"/>
              <a:gd name="connsiteX133" fmla="*/ 716142 w 850723"/>
              <a:gd name="connsiteY133" fmla="*/ 162026 h 1215166"/>
              <a:gd name="connsiteX134" fmla="*/ 699813 w 850723"/>
              <a:gd name="connsiteY134" fmla="*/ 170191 h 1215166"/>
              <a:gd name="connsiteX135" fmla="*/ 680763 w 850723"/>
              <a:gd name="connsiteY135" fmla="*/ 178355 h 1215166"/>
              <a:gd name="connsiteX136" fmla="*/ 672599 w 850723"/>
              <a:gd name="connsiteY136" fmla="*/ 183798 h 1215166"/>
              <a:gd name="connsiteX137" fmla="*/ 664435 w 850723"/>
              <a:gd name="connsiteY137" fmla="*/ 186519 h 1215166"/>
              <a:gd name="connsiteX138" fmla="*/ 653549 w 850723"/>
              <a:gd name="connsiteY138" fmla="*/ 191962 h 1215166"/>
              <a:gd name="connsiteX139" fmla="*/ 637220 w 850723"/>
              <a:gd name="connsiteY139" fmla="*/ 200126 h 1215166"/>
              <a:gd name="connsiteX140" fmla="*/ 629056 w 850723"/>
              <a:gd name="connsiteY140" fmla="*/ 205569 h 1215166"/>
              <a:gd name="connsiteX141" fmla="*/ 620892 w 850723"/>
              <a:gd name="connsiteY141" fmla="*/ 213734 h 1215166"/>
              <a:gd name="connsiteX142" fmla="*/ 612728 w 850723"/>
              <a:gd name="connsiteY142" fmla="*/ 216455 h 1215166"/>
              <a:gd name="connsiteX143" fmla="*/ 604563 w 850723"/>
              <a:gd name="connsiteY143" fmla="*/ 224619 h 1215166"/>
              <a:gd name="connsiteX144" fmla="*/ 585513 w 850723"/>
              <a:gd name="connsiteY144" fmla="*/ 235505 h 1215166"/>
              <a:gd name="connsiteX145" fmla="*/ 566463 w 850723"/>
              <a:gd name="connsiteY145" fmla="*/ 249112 h 1215166"/>
              <a:gd name="connsiteX146" fmla="*/ 561020 w 850723"/>
              <a:gd name="connsiteY146" fmla="*/ 257276 h 1215166"/>
              <a:gd name="connsiteX147" fmla="*/ 541970 w 850723"/>
              <a:gd name="connsiteY147" fmla="*/ 268162 h 1215166"/>
              <a:gd name="connsiteX148" fmla="*/ 501149 w 850723"/>
              <a:gd name="connsiteY148" fmla="*/ 306262 h 1215166"/>
              <a:gd name="connsiteX149" fmla="*/ 484820 w 850723"/>
              <a:gd name="connsiteY149" fmla="*/ 322591 h 1215166"/>
              <a:gd name="connsiteX150" fmla="*/ 446720 w 850723"/>
              <a:gd name="connsiteY150" fmla="*/ 366134 h 1215166"/>
              <a:gd name="connsiteX151" fmla="*/ 422772 w 850723"/>
              <a:gd name="connsiteY151" fmla="*/ 379196 h 1215166"/>
              <a:gd name="connsiteX152" fmla="*/ 398279 w 850723"/>
              <a:gd name="connsiteY152" fmla="*/ 410765 h 1215166"/>
              <a:gd name="connsiteX153" fmla="*/ 360995 w 850723"/>
              <a:gd name="connsiteY153" fmla="*/ 452947 h 1215166"/>
              <a:gd name="connsiteX154" fmla="*/ 340857 w 850723"/>
              <a:gd name="connsiteY154" fmla="*/ 497034 h 1215166"/>
              <a:gd name="connsiteX155" fmla="*/ 316636 w 850723"/>
              <a:gd name="connsiteY155" fmla="*/ 546564 h 1215166"/>
              <a:gd name="connsiteX156" fmla="*/ 293232 w 850723"/>
              <a:gd name="connsiteY156" fmla="*/ 603714 h 1215166"/>
              <a:gd name="connsiteX157" fmla="*/ 262208 w 850723"/>
              <a:gd name="connsiteY157" fmla="*/ 666307 h 1215166"/>
              <a:gd name="connsiteX158" fmla="*/ 239620 w 850723"/>
              <a:gd name="connsiteY158" fmla="*/ 726451 h 1215166"/>
              <a:gd name="connsiteX159" fmla="*/ 234449 w 850723"/>
              <a:gd name="connsiteY159" fmla="*/ 768905 h 1215166"/>
              <a:gd name="connsiteX160" fmla="*/ 223563 w 850723"/>
              <a:gd name="connsiteY160" fmla="*/ 807005 h 1215166"/>
              <a:gd name="connsiteX161" fmla="*/ 218120 w 850723"/>
              <a:gd name="connsiteY161" fmla="*/ 842384 h 1215166"/>
              <a:gd name="connsiteX162" fmla="*/ 215399 w 850723"/>
              <a:gd name="connsiteY162" fmla="*/ 853269 h 1215166"/>
              <a:gd name="connsiteX163" fmla="*/ 212678 w 850723"/>
              <a:gd name="connsiteY163" fmla="*/ 875041 h 1215166"/>
              <a:gd name="connsiteX164" fmla="*/ 207235 w 850723"/>
              <a:gd name="connsiteY164" fmla="*/ 894091 h 1215166"/>
              <a:gd name="connsiteX165" fmla="*/ 204513 w 850723"/>
              <a:gd name="connsiteY165" fmla="*/ 907698 h 1215166"/>
              <a:gd name="connsiteX166" fmla="*/ 201792 w 850723"/>
              <a:gd name="connsiteY166" fmla="*/ 932191 h 1215166"/>
              <a:gd name="connsiteX167" fmla="*/ 199070 w 850723"/>
              <a:gd name="connsiteY167" fmla="*/ 945798 h 1215166"/>
              <a:gd name="connsiteX168" fmla="*/ 196349 w 850723"/>
              <a:gd name="connsiteY168" fmla="*/ 962126 h 1215166"/>
              <a:gd name="connsiteX169" fmla="*/ 193628 w 850723"/>
              <a:gd name="connsiteY169" fmla="*/ 1002948 h 1215166"/>
              <a:gd name="connsiteX170" fmla="*/ 188185 w 850723"/>
              <a:gd name="connsiteY170" fmla="*/ 1043769 h 1215166"/>
              <a:gd name="connsiteX171" fmla="*/ 185463 w 850723"/>
              <a:gd name="connsiteY171" fmla="*/ 1081869 h 1215166"/>
              <a:gd name="connsiteX172" fmla="*/ 182742 w 850723"/>
              <a:gd name="connsiteY172" fmla="*/ 1163512 h 1215166"/>
              <a:gd name="connsiteX173" fmla="*/ 177299 w 850723"/>
              <a:gd name="connsiteY173" fmla="*/ 1185284 h 1215166"/>
              <a:gd name="connsiteX174" fmla="*/ 174578 w 850723"/>
              <a:gd name="connsiteY174" fmla="*/ 1196169 h 1215166"/>
              <a:gd name="connsiteX175" fmla="*/ 152806 w 850723"/>
              <a:gd name="connsiteY175" fmla="*/ 1198891 h 1215166"/>
              <a:gd name="connsiteX176" fmla="*/ 57556 w 850723"/>
              <a:gd name="connsiteY176" fmla="*/ 1198891 h 1215166"/>
              <a:gd name="connsiteX177" fmla="*/ 43949 w 850723"/>
              <a:gd name="connsiteY177" fmla="*/ 1201612 h 1215166"/>
              <a:gd name="connsiteX178" fmla="*/ 22178 w 850723"/>
              <a:gd name="connsiteY178" fmla="*/ 1204334 h 1215166"/>
              <a:gd name="connsiteX179" fmla="*/ 406 w 850723"/>
              <a:gd name="connsiteY179" fmla="*/ 1201612 h 1215166"/>
              <a:gd name="connsiteX180" fmla="*/ 8570 w 850723"/>
              <a:gd name="connsiteY180" fmla="*/ 1185284 h 1215166"/>
              <a:gd name="connsiteX0" fmla="*/ 8570 w 850723"/>
              <a:gd name="connsiteY0" fmla="*/ 1185284 h 1215166"/>
              <a:gd name="connsiteX1" fmla="*/ 14013 w 850723"/>
              <a:gd name="connsiteY1" fmla="*/ 1119969 h 1215166"/>
              <a:gd name="connsiteX2" fmla="*/ 16735 w 850723"/>
              <a:gd name="connsiteY2" fmla="*/ 1103641 h 1215166"/>
              <a:gd name="connsiteX3" fmla="*/ 19456 w 850723"/>
              <a:gd name="connsiteY3" fmla="*/ 1076426 h 1215166"/>
              <a:gd name="connsiteX4" fmla="*/ 24899 w 850723"/>
              <a:gd name="connsiteY4" fmla="*/ 1049212 h 1215166"/>
              <a:gd name="connsiteX5" fmla="*/ 27620 w 850723"/>
              <a:gd name="connsiteY5" fmla="*/ 1013834 h 1215166"/>
              <a:gd name="connsiteX6" fmla="*/ 30342 w 850723"/>
              <a:gd name="connsiteY6" fmla="*/ 992062 h 1215166"/>
              <a:gd name="connsiteX7" fmla="*/ 35785 w 850723"/>
              <a:gd name="connsiteY7" fmla="*/ 896812 h 1215166"/>
              <a:gd name="connsiteX8" fmla="*/ 38506 w 850723"/>
              <a:gd name="connsiteY8" fmla="*/ 883205 h 1215166"/>
              <a:gd name="connsiteX9" fmla="*/ 41228 w 850723"/>
              <a:gd name="connsiteY9" fmla="*/ 847826 h 1215166"/>
              <a:gd name="connsiteX10" fmla="*/ 43949 w 850723"/>
              <a:gd name="connsiteY10" fmla="*/ 836941 h 1215166"/>
              <a:gd name="connsiteX11" fmla="*/ 49392 w 850723"/>
              <a:gd name="connsiteY11" fmla="*/ 807005 h 1215166"/>
              <a:gd name="connsiteX12" fmla="*/ 54835 w 850723"/>
              <a:gd name="connsiteY12" fmla="*/ 785234 h 1215166"/>
              <a:gd name="connsiteX13" fmla="*/ 62999 w 850723"/>
              <a:gd name="connsiteY13" fmla="*/ 747134 h 1215166"/>
              <a:gd name="connsiteX14" fmla="*/ 65720 w 850723"/>
              <a:gd name="connsiteY14" fmla="*/ 736248 h 1215166"/>
              <a:gd name="connsiteX15" fmla="*/ 73885 w 850723"/>
              <a:gd name="connsiteY15" fmla="*/ 719919 h 1215166"/>
              <a:gd name="connsiteX16" fmla="*/ 79328 w 850723"/>
              <a:gd name="connsiteY16" fmla="*/ 692705 h 1215166"/>
              <a:gd name="connsiteX17" fmla="*/ 90213 w 850723"/>
              <a:gd name="connsiteY17" fmla="*/ 654605 h 1215166"/>
              <a:gd name="connsiteX18" fmla="*/ 95656 w 850723"/>
              <a:gd name="connsiteY18" fmla="*/ 627391 h 1215166"/>
              <a:gd name="connsiteX19" fmla="*/ 98378 w 850723"/>
              <a:gd name="connsiteY19" fmla="*/ 619226 h 1215166"/>
              <a:gd name="connsiteX20" fmla="*/ 106542 w 850723"/>
              <a:gd name="connsiteY20" fmla="*/ 602898 h 1215166"/>
              <a:gd name="connsiteX21" fmla="*/ 109263 w 850723"/>
              <a:gd name="connsiteY21" fmla="*/ 592012 h 1215166"/>
              <a:gd name="connsiteX22" fmla="*/ 114706 w 850723"/>
              <a:gd name="connsiteY22" fmla="*/ 575684 h 1215166"/>
              <a:gd name="connsiteX23" fmla="*/ 120149 w 850723"/>
              <a:gd name="connsiteY23" fmla="*/ 556634 h 1215166"/>
              <a:gd name="connsiteX24" fmla="*/ 125592 w 850723"/>
              <a:gd name="connsiteY24" fmla="*/ 548469 h 1215166"/>
              <a:gd name="connsiteX25" fmla="*/ 131035 w 850723"/>
              <a:gd name="connsiteY25" fmla="*/ 521255 h 1215166"/>
              <a:gd name="connsiteX26" fmla="*/ 136478 w 850723"/>
              <a:gd name="connsiteY26" fmla="*/ 504926 h 1215166"/>
              <a:gd name="connsiteX27" fmla="*/ 141920 w 850723"/>
              <a:gd name="connsiteY27" fmla="*/ 494041 h 1215166"/>
              <a:gd name="connsiteX28" fmla="*/ 147363 w 850723"/>
              <a:gd name="connsiteY28" fmla="*/ 477712 h 1215166"/>
              <a:gd name="connsiteX29" fmla="*/ 158249 w 850723"/>
              <a:gd name="connsiteY29" fmla="*/ 453219 h 1215166"/>
              <a:gd name="connsiteX30" fmla="*/ 171856 w 850723"/>
              <a:gd name="connsiteY30" fmla="*/ 428726 h 1215166"/>
              <a:gd name="connsiteX31" fmla="*/ 177299 w 850723"/>
              <a:gd name="connsiteY31" fmla="*/ 420562 h 1215166"/>
              <a:gd name="connsiteX32" fmla="*/ 182742 w 850723"/>
              <a:gd name="connsiteY32" fmla="*/ 404234 h 1215166"/>
              <a:gd name="connsiteX33" fmla="*/ 201792 w 850723"/>
              <a:gd name="connsiteY33" fmla="*/ 377019 h 1215166"/>
              <a:gd name="connsiteX34" fmla="*/ 207235 w 850723"/>
              <a:gd name="connsiteY34" fmla="*/ 366134 h 1215166"/>
              <a:gd name="connsiteX35" fmla="*/ 215399 w 850723"/>
              <a:gd name="connsiteY35" fmla="*/ 357969 h 1215166"/>
              <a:gd name="connsiteX36" fmla="*/ 220842 w 850723"/>
              <a:gd name="connsiteY36" fmla="*/ 349805 h 1215166"/>
              <a:gd name="connsiteX37" fmla="*/ 229006 w 850723"/>
              <a:gd name="connsiteY37" fmla="*/ 341641 h 1215166"/>
              <a:gd name="connsiteX38" fmla="*/ 239892 w 850723"/>
              <a:gd name="connsiteY38" fmla="*/ 325312 h 1215166"/>
              <a:gd name="connsiteX39" fmla="*/ 245335 w 850723"/>
              <a:gd name="connsiteY39" fmla="*/ 317148 h 1215166"/>
              <a:gd name="connsiteX40" fmla="*/ 253499 w 850723"/>
              <a:gd name="connsiteY40" fmla="*/ 308984 h 1215166"/>
              <a:gd name="connsiteX41" fmla="*/ 264385 w 850723"/>
              <a:gd name="connsiteY41" fmla="*/ 292655 h 1215166"/>
              <a:gd name="connsiteX42" fmla="*/ 269828 w 850723"/>
              <a:gd name="connsiteY42" fmla="*/ 284491 h 1215166"/>
              <a:gd name="connsiteX43" fmla="*/ 275270 w 850723"/>
              <a:gd name="connsiteY43" fmla="*/ 276326 h 1215166"/>
              <a:gd name="connsiteX44" fmla="*/ 283435 w 850723"/>
              <a:gd name="connsiteY44" fmla="*/ 265441 h 1215166"/>
              <a:gd name="connsiteX45" fmla="*/ 291599 w 850723"/>
              <a:gd name="connsiteY45" fmla="*/ 259998 h 1215166"/>
              <a:gd name="connsiteX46" fmla="*/ 313370 w 850723"/>
              <a:gd name="connsiteY46" fmla="*/ 235505 h 1215166"/>
              <a:gd name="connsiteX47" fmla="*/ 321535 w 850723"/>
              <a:gd name="connsiteY47" fmla="*/ 227341 h 1215166"/>
              <a:gd name="connsiteX48" fmla="*/ 329699 w 850723"/>
              <a:gd name="connsiteY48" fmla="*/ 221898 h 1215166"/>
              <a:gd name="connsiteX49" fmla="*/ 337863 w 850723"/>
              <a:gd name="connsiteY49" fmla="*/ 213734 h 1215166"/>
              <a:gd name="connsiteX50" fmla="*/ 346028 w 850723"/>
              <a:gd name="connsiteY50" fmla="*/ 208291 h 1215166"/>
              <a:gd name="connsiteX51" fmla="*/ 354192 w 850723"/>
              <a:gd name="connsiteY51" fmla="*/ 200126 h 1215166"/>
              <a:gd name="connsiteX52" fmla="*/ 362356 w 850723"/>
              <a:gd name="connsiteY52" fmla="*/ 197405 h 1215166"/>
              <a:gd name="connsiteX53" fmla="*/ 370520 w 850723"/>
              <a:gd name="connsiteY53" fmla="*/ 191962 h 1215166"/>
              <a:gd name="connsiteX54" fmla="*/ 378685 w 850723"/>
              <a:gd name="connsiteY54" fmla="*/ 183798 h 1215166"/>
              <a:gd name="connsiteX55" fmla="*/ 405899 w 850723"/>
              <a:gd name="connsiteY55" fmla="*/ 167469 h 1215166"/>
              <a:gd name="connsiteX56" fmla="*/ 414063 w 850723"/>
              <a:gd name="connsiteY56" fmla="*/ 159305 h 1215166"/>
              <a:gd name="connsiteX57" fmla="*/ 422228 w 850723"/>
              <a:gd name="connsiteY57" fmla="*/ 153862 h 1215166"/>
              <a:gd name="connsiteX58" fmla="*/ 433113 w 850723"/>
              <a:gd name="connsiteY58" fmla="*/ 145698 h 1215166"/>
              <a:gd name="connsiteX59" fmla="*/ 449442 w 850723"/>
              <a:gd name="connsiteY59" fmla="*/ 134812 h 1215166"/>
              <a:gd name="connsiteX60" fmla="*/ 457606 w 850723"/>
              <a:gd name="connsiteY60" fmla="*/ 129369 h 1215166"/>
              <a:gd name="connsiteX61" fmla="*/ 465770 w 850723"/>
              <a:gd name="connsiteY61" fmla="*/ 126648 h 1215166"/>
              <a:gd name="connsiteX62" fmla="*/ 484820 w 850723"/>
              <a:gd name="connsiteY62" fmla="*/ 113041 h 1215166"/>
              <a:gd name="connsiteX63" fmla="*/ 492985 w 850723"/>
              <a:gd name="connsiteY63" fmla="*/ 107598 h 1215166"/>
              <a:gd name="connsiteX64" fmla="*/ 512035 w 850723"/>
              <a:gd name="connsiteY64" fmla="*/ 99434 h 1215166"/>
              <a:gd name="connsiteX65" fmla="*/ 531085 w 850723"/>
              <a:gd name="connsiteY65" fmla="*/ 88548 h 1215166"/>
              <a:gd name="connsiteX66" fmla="*/ 547413 w 850723"/>
              <a:gd name="connsiteY66" fmla="*/ 83105 h 1215166"/>
              <a:gd name="connsiteX67" fmla="*/ 563742 w 850723"/>
              <a:gd name="connsiteY67" fmla="*/ 74941 h 1215166"/>
              <a:gd name="connsiteX68" fmla="*/ 571906 w 850723"/>
              <a:gd name="connsiteY68" fmla="*/ 69498 h 1215166"/>
              <a:gd name="connsiteX69" fmla="*/ 588235 w 850723"/>
              <a:gd name="connsiteY69" fmla="*/ 64055 h 1215166"/>
              <a:gd name="connsiteX70" fmla="*/ 607285 w 850723"/>
              <a:gd name="connsiteY70" fmla="*/ 53169 h 1215166"/>
              <a:gd name="connsiteX71" fmla="*/ 615449 w 850723"/>
              <a:gd name="connsiteY71" fmla="*/ 50448 h 1215166"/>
              <a:gd name="connsiteX72" fmla="*/ 631778 w 850723"/>
              <a:gd name="connsiteY72" fmla="*/ 42284 h 1215166"/>
              <a:gd name="connsiteX73" fmla="*/ 639942 w 850723"/>
              <a:gd name="connsiteY73" fmla="*/ 36841 h 1215166"/>
              <a:gd name="connsiteX74" fmla="*/ 650828 w 850723"/>
              <a:gd name="connsiteY74" fmla="*/ 34119 h 1215166"/>
              <a:gd name="connsiteX75" fmla="*/ 658992 w 850723"/>
              <a:gd name="connsiteY75" fmla="*/ 31398 h 1215166"/>
              <a:gd name="connsiteX76" fmla="*/ 678042 w 850723"/>
              <a:gd name="connsiteY76" fmla="*/ 23234 h 1215166"/>
              <a:gd name="connsiteX77" fmla="*/ 686206 w 850723"/>
              <a:gd name="connsiteY77" fmla="*/ 17791 h 1215166"/>
              <a:gd name="connsiteX78" fmla="*/ 697092 w 850723"/>
              <a:gd name="connsiteY78" fmla="*/ 15069 h 1215166"/>
              <a:gd name="connsiteX79" fmla="*/ 713420 w 850723"/>
              <a:gd name="connsiteY79" fmla="*/ 9626 h 1215166"/>
              <a:gd name="connsiteX80" fmla="*/ 721585 w 850723"/>
              <a:gd name="connsiteY80" fmla="*/ 6905 h 1215166"/>
              <a:gd name="connsiteX81" fmla="*/ 729749 w 850723"/>
              <a:gd name="connsiteY81" fmla="*/ 1462 h 1215166"/>
              <a:gd name="connsiteX82" fmla="*/ 727028 w 850723"/>
              <a:gd name="connsiteY82" fmla="*/ 9626 h 1215166"/>
              <a:gd name="connsiteX83" fmla="*/ 718863 w 850723"/>
              <a:gd name="connsiteY83" fmla="*/ 12348 h 1215166"/>
              <a:gd name="connsiteX84" fmla="*/ 707978 w 850723"/>
              <a:gd name="connsiteY84" fmla="*/ 20512 h 1215166"/>
              <a:gd name="connsiteX85" fmla="*/ 691649 w 850723"/>
              <a:gd name="connsiteY85" fmla="*/ 36841 h 1215166"/>
              <a:gd name="connsiteX86" fmla="*/ 707978 w 850723"/>
              <a:gd name="connsiteY86" fmla="*/ 31398 h 1215166"/>
              <a:gd name="connsiteX87" fmla="*/ 718863 w 850723"/>
              <a:gd name="connsiteY87" fmla="*/ 25955 h 1215166"/>
              <a:gd name="connsiteX88" fmla="*/ 735192 w 850723"/>
              <a:gd name="connsiteY88" fmla="*/ 20512 h 1215166"/>
              <a:gd name="connsiteX89" fmla="*/ 756963 w 850723"/>
              <a:gd name="connsiteY89" fmla="*/ 9626 h 1215166"/>
              <a:gd name="connsiteX90" fmla="*/ 751520 w 850723"/>
              <a:gd name="connsiteY90" fmla="*/ 17791 h 1215166"/>
              <a:gd name="connsiteX91" fmla="*/ 735192 w 850723"/>
              <a:gd name="connsiteY91" fmla="*/ 28676 h 1215166"/>
              <a:gd name="connsiteX92" fmla="*/ 724306 w 850723"/>
              <a:gd name="connsiteY92" fmla="*/ 36841 h 1215166"/>
              <a:gd name="connsiteX93" fmla="*/ 707978 w 850723"/>
              <a:gd name="connsiteY93" fmla="*/ 50448 h 1215166"/>
              <a:gd name="connsiteX94" fmla="*/ 702535 w 850723"/>
              <a:gd name="connsiteY94" fmla="*/ 58612 h 1215166"/>
              <a:gd name="connsiteX95" fmla="*/ 699813 w 850723"/>
              <a:gd name="connsiteY95" fmla="*/ 66776 h 1215166"/>
              <a:gd name="connsiteX96" fmla="*/ 713420 w 850723"/>
              <a:gd name="connsiteY96" fmla="*/ 61334 h 1215166"/>
              <a:gd name="connsiteX97" fmla="*/ 729749 w 850723"/>
              <a:gd name="connsiteY97" fmla="*/ 55891 h 1215166"/>
              <a:gd name="connsiteX98" fmla="*/ 751520 w 850723"/>
              <a:gd name="connsiteY98" fmla="*/ 50448 h 1215166"/>
              <a:gd name="connsiteX99" fmla="*/ 767849 w 850723"/>
              <a:gd name="connsiteY99" fmla="*/ 45005 h 1215166"/>
              <a:gd name="connsiteX100" fmla="*/ 776013 w 850723"/>
              <a:gd name="connsiteY100" fmla="*/ 42284 h 1215166"/>
              <a:gd name="connsiteX101" fmla="*/ 762406 w 850723"/>
              <a:gd name="connsiteY101" fmla="*/ 53169 h 1215166"/>
              <a:gd name="connsiteX102" fmla="*/ 737913 w 850723"/>
              <a:gd name="connsiteY102" fmla="*/ 66776 h 1215166"/>
              <a:gd name="connsiteX103" fmla="*/ 710699 w 850723"/>
              <a:gd name="connsiteY103" fmla="*/ 83105 h 1215166"/>
              <a:gd name="connsiteX104" fmla="*/ 702535 w 850723"/>
              <a:gd name="connsiteY104" fmla="*/ 88548 h 1215166"/>
              <a:gd name="connsiteX105" fmla="*/ 724306 w 850723"/>
              <a:gd name="connsiteY105" fmla="*/ 83105 h 1215166"/>
              <a:gd name="connsiteX106" fmla="*/ 735192 w 850723"/>
              <a:gd name="connsiteY106" fmla="*/ 80384 h 1215166"/>
              <a:gd name="connsiteX107" fmla="*/ 751520 w 850723"/>
              <a:gd name="connsiteY107" fmla="*/ 74941 h 1215166"/>
              <a:gd name="connsiteX108" fmla="*/ 759685 w 850723"/>
              <a:gd name="connsiteY108" fmla="*/ 72219 h 1215166"/>
              <a:gd name="connsiteX109" fmla="*/ 770570 w 850723"/>
              <a:gd name="connsiteY109" fmla="*/ 69498 h 1215166"/>
              <a:gd name="connsiteX110" fmla="*/ 778735 w 850723"/>
              <a:gd name="connsiteY110" fmla="*/ 66776 h 1215166"/>
              <a:gd name="connsiteX111" fmla="*/ 800506 w 850723"/>
              <a:gd name="connsiteY111" fmla="*/ 61334 h 1215166"/>
              <a:gd name="connsiteX112" fmla="*/ 792342 w 850723"/>
              <a:gd name="connsiteY112" fmla="*/ 64055 h 1215166"/>
              <a:gd name="connsiteX113" fmla="*/ 786899 w 850723"/>
              <a:gd name="connsiteY113" fmla="*/ 72219 h 1215166"/>
              <a:gd name="connsiteX114" fmla="*/ 754242 w 850723"/>
              <a:gd name="connsiteY114" fmla="*/ 93991 h 1215166"/>
              <a:gd name="connsiteX115" fmla="*/ 746078 w 850723"/>
              <a:gd name="connsiteY115" fmla="*/ 96712 h 1215166"/>
              <a:gd name="connsiteX116" fmla="*/ 729749 w 850723"/>
              <a:gd name="connsiteY116" fmla="*/ 113041 h 1215166"/>
              <a:gd name="connsiteX117" fmla="*/ 721585 w 850723"/>
              <a:gd name="connsiteY117" fmla="*/ 118484 h 1215166"/>
              <a:gd name="connsiteX118" fmla="*/ 732470 w 850723"/>
              <a:gd name="connsiteY118" fmla="*/ 115762 h 1215166"/>
              <a:gd name="connsiteX119" fmla="*/ 751520 w 850723"/>
              <a:gd name="connsiteY119" fmla="*/ 107598 h 1215166"/>
              <a:gd name="connsiteX120" fmla="*/ 759685 w 850723"/>
              <a:gd name="connsiteY120" fmla="*/ 102155 h 1215166"/>
              <a:gd name="connsiteX121" fmla="*/ 773292 w 850723"/>
              <a:gd name="connsiteY121" fmla="*/ 99434 h 1215166"/>
              <a:gd name="connsiteX122" fmla="*/ 781456 w 850723"/>
              <a:gd name="connsiteY122" fmla="*/ 96712 h 1215166"/>
              <a:gd name="connsiteX123" fmla="*/ 800506 w 850723"/>
              <a:gd name="connsiteY123" fmla="*/ 91269 h 1215166"/>
              <a:gd name="connsiteX124" fmla="*/ 846770 w 850723"/>
              <a:gd name="connsiteY124" fmla="*/ 93991 h 1215166"/>
              <a:gd name="connsiteX125" fmla="*/ 835885 w 850723"/>
              <a:gd name="connsiteY125" fmla="*/ 99434 h 1215166"/>
              <a:gd name="connsiteX126" fmla="*/ 827720 w 850723"/>
              <a:gd name="connsiteY126" fmla="*/ 107598 h 1215166"/>
              <a:gd name="connsiteX127" fmla="*/ 811392 w 850723"/>
              <a:gd name="connsiteY127" fmla="*/ 118484 h 1215166"/>
              <a:gd name="connsiteX128" fmla="*/ 792342 w 850723"/>
              <a:gd name="connsiteY128" fmla="*/ 129369 h 1215166"/>
              <a:gd name="connsiteX129" fmla="*/ 781456 w 850723"/>
              <a:gd name="connsiteY129" fmla="*/ 132091 h 1215166"/>
              <a:gd name="connsiteX130" fmla="*/ 770570 w 850723"/>
              <a:gd name="connsiteY130" fmla="*/ 137534 h 1215166"/>
              <a:gd name="connsiteX131" fmla="*/ 762406 w 850723"/>
              <a:gd name="connsiteY131" fmla="*/ 140255 h 1215166"/>
              <a:gd name="connsiteX132" fmla="*/ 740635 w 850723"/>
              <a:gd name="connsiteY132" fmla="*/ 148419 h 1215166"/>
              <a:gd name="connsiteX133" fmla="*/ 716142 w 850723"/>
              <a:gd name="connsiteY133" fmla="*/ 162026 h 1215166"/>
              <a:gd name="connsiteX134" fmla="*/ 699813 w 850723"/>
              <a:gd name="connsiteY134" fmla="*/ 170191 h 1215166"/>
              <a:gd name="connsiteX135" fmla="*/ 680763 w 850723"/>
              <a:gd name="connsiteY135" fmla="*/ 178355 h 1215166"/>
              <a:gd name="connsiteX136" fmla="*/ 672599 w 850723"/>
              <a:gd name="connsiteY136" fmla="*/ 183798 h 1215166"/>
              <a:gd name="connsiteX137" fmla="*/ 664435 w 850723"/>
              <a:gd name="connsiteY137" fmla="*/ 186519 h 1215166"/>
              <a:gd name="connsiteX138" fmla="*/ 653549 w 850723"/>
              <a:gd name="connsiteY138" fmla="*/ 191962 h 1215166"/>
              <a:gd name="connsiteX139" fmla="*/ 637220 w 850723"/>
              <a:gd name="connsiteY139" fmla="*/ 200126 h 1215166"/>
              <a:gd name="connsiteX140" fmla="*/ 629056 w 850723"/>
              <a:gd name="connsiteY140" fmla="*/ 205569 h 1215166"/>
              <a:gd name="connsiteX141" fmla="*/ 620892 w 850723"/>
              <a:gd name="connsiteY141" fmla="*/ 213734 h 1215166"/>
              <a:gd name="connsiteX142" fmla="*/ 612728 w 850723"/>
              <a:gd name="connsiteY142" fmla="*/ 216455 h 1215166"/>
              <a:gd name="connsiteX143" fmla="*/ 604563 w 850723"/>
              <a:gd name="connsiteY143" fmla="*/ 224619 h 1215166"/>
              <a:gd name="connsiteX144" fmla="*/ 585513 w 850723"/>
              <a:gd name="connsiteY144" fmla="*/ 235505 h 1215166"/>
              <a:gd name="connsiteX145" fmla="*/ 566463 w 850723"/>
              <a:gd name="connsiteY145" fmla="*/ 249112 h 1215166"/>
              <a:gd name="connsiteX146" fmla="*/ 561020 w 850723"/>
              <a:gd name="connsiteY146" fmla="*/ 257276 h 1215166"/>
              <a:gd name="connsiteX147" fmla="*/ 541970 w 850723"/>
              <a:gd name="connsiteY147" fmla="*/ 268162 h 1215166"/>
              <a:gd name="connsiteX148" fmla="*/ 501149 w 850723"/>
              <a:gd name="connsiteY148" fmla="*/ 306262 h 1215166"/>
              <a:gd name="connsiteX149" fmla="*/ 484820 w 850723"/>
              <a:gd name="connsiteY149" fmla="*/ 322591 h 1215166"/>
              <a:gd name="connsiteX150" fmla="*/ 446720 w 850723"/>
              <a:gd name="connsiteY150" fmla="*/ 358514 h 1215166"/>
              <a:gd name="connsiteX151" fmla="*/ 422772 w 850723"/>
              <a:gd name="connsiteY151" fmla="*/ 379196 h 1215166"/>
              <a:gd name="connsiteX152" fmla="*/ 398279 w 850723"/>
              <a:gd name="connsiteY152" fmla="*/ 410765 h 1215166"/>
              <a:gd name="connsiteX153" fmla="*/ 360995 w 850723"/>
              <a:gd name="connsiteY153" fmla="*/ 452947 h 1215166"/>
              <a:gd name="connsiteX154" fmla="*/ 340857 w 850723"/>
              <a:gd name="connsiteY154" fmla="*/ 497034 h 1215166"/>
              <a:gd name="connsiteX155" fmla="*/ 316636 w 850723"/>
              <a:gd name="connsiteY155" fmla="*/ 546564 h 1215166"/>
              <a:gd name="connsiteX156" fmla="*/ 293232 w 850723"/>
              <a:gd name="connsiteY156" fmla="*/ 603714 h 1215166"/>
              <a:gd name="connsiteX157" fmla="*/ 262208 w 850723"/>
              <a:gd name="connsiteY157" fmla="*/ 666307 h 1215166"/>
              <a:gd name="connsiteX158" fmla="*/ 239620 w 850723"/>
              <a:gd name="connsiteY158" fmla="*/ 726451 h 1215166"/>
              <a:gd name="connsiteX159" fmla="*/ 234449 w 850723"/>
              <a:gd name="connsiteY159" fmla="*/ 768905 h 1215166"/>
              <a:gd name="connsiteX160" fmla="*/ 223563 w 850723"/>
              <a:gd name="connsiteY160" fmla="*/ 807005 h 1215166"/>
              <a:gd name="connsiteX161" fmla="*/ 218120 w 850723"/>
              <a:gd name="connsiteY161" fmla="*/ 842384 h 1215166"/>
              <a:gd name="connsiteX162" fmla="*/ 215399 w 850723"/>
              <a:gd name="connsiteY162" fmla="*/ 853269 h 1215166"/>
              <a:gd name="connsiteX163" fmla="*/ 212678 w 850723"/>
              <a:gd name="connsiteY163" fmla="*/ 875041 h 1215166"/>
              <a:gd name="connsiteX164" fmla="*/ 207235 w 850723"/>
              <a:gd name="connsiteY164" fmla="*/ 894091 h 1215166"/>
              <a:gd name="connsiteX165" fmla="*/ 204513 w 850723"/>
              <a:gd name="connsiteY165" fmla="*/ 907698 h 1215166"/>
              <a:gd name="connsiteX166" fmla="*/ 201792 w 850723"/>
              <a:gd name="connsiteY166" fmla="*/ 932191 h 1215166"/>
              <a:gd name="connsiteX167" fmla="*/ 199070 w 850723"/>
              <a:gd name="connsiteY167" fmla="*/ 945798 h 1215166"/>
              <a:gd name="connsiteX168" fmla="*/ 196349 w 850723"/>
              <a:gd name="connsiteY168" fmla="*/ 962126 h 1215166"/>
              <a:gd name="connsiteX169" fmla="*/ 193628 w 850723"/>
              <a:gd name="connsiteY169" fmla="*/ 1002948 h 1215166"/>
              <a:gd name="connsiteX170" fmla="*/ 188185 w 850723"/>
              <a:gd name="connsiteY170" fmla="*/ 1043769 h 1215166"/>
              <a:gd name="connsiteX171" fmla="*/ 185463 w 850723"/>
              <a:gd name="connsiteY171" fmla="*/ 1081869 h 1215166"/>
              <a:gd name="connsiteX172" fmla="*/ 182742 w 850723"/>
              <a:gd name="connsiteY172" fmla="*/ 1163512 h 1215166"/>
              <a:gd name="connsiteX173" fmla="*/ 177299 w 850723"/>
              <a:gd name="connsiteY173" fmla="*/ 1185284 h 1215166"/>
              <a:gd name="connsiteX174" fmla="*/ 174578 w 850723"/>
              <a:gd name="connsiteY174" fmla="*/ 1196169 h 1215166"/>
              <a:gd name="connsiteX175" fmla="*/ 152806 w 850723"/>
              <a:gd name="connsiteY175" fmla="*/ 1198891 h 1215166"/>
              <a:gd name="connsiteX176" fmla="*/ 57556 w 850723"/>
              <a:gd name="connsiteY176" fmla="*/ 1198891 h 1215166"/>
              <a:gd name="connsiteX177" fmla="*/ 43949 w 850723"/>
              <a:gd name="connsiteY177" fmla="*/ 1201612 h 1215166"/>
              <a:gd name="connsiteX178" fmla="*/ 22178 w 850723"/>
              <a:gd name="connsiteY178" fmla="*/ 1204334 h 1215166"/>
              <a:gd name="connsiteX179" fmla="*/ 406 w 850723"/>
              <a:gd name="connsiteY179" fmla="*/ 1201612 h 1215166"/>
              <a:gd name="connsiteX180" fmla="*/ 8570 w 850723"/>
              <a:gd name="connsiteY180" fmla="*/ 1185284 h 1215166"/>
              <a:gd name="connsiteX0" fmla="*/ 8570 w 850723"/>
              <a:gd name="connsiteY0" fmla="*/ 1185284 h 1215166"/>
              <a:gd name="connsiteX1" fmla="*/ 14013 w 850723"/>
              <a:gd name="connsiteY1" fmla="*/ 1119969 h 1215166"/>
              <a:gd name="connsiteX2" fmla="*/ 16735 w 850723"/>
              <a:gd name="connsiteY2" fmla="*/ 1103641 h 1215166"/>
              <a:gd name="connsiteX3" fmla="*/ 19456 w 850723"/>
              <a:gd name="connsiteY3" fmla="*/ 1076426 h 1215166"/>
              <a:gd name="connsiteX4" fmla="*/ 24899 w 850723"/>
              <a:gd name="connsiteY4" fmla="*/ 1049212 h 1215166"/>
              <a:gd name="connsiteX5" fmla="*/ 27620 w 850723"/>
              <a:gd name="connsiteY5" fmla="*/ 1013834 h 1215166"/>
              <a:gd name="connsiteX6" fmla="*/ 30342 w 850723"/>
              <a:gd name="connsiteY6" fmla="*/ 992062 h 1215166"/>
              <a:gd name="connsiteX7" fmla="*/ 35785 w 850723"/>
              <a:gd name="connsiteY7" fmla="*/ 896812 h 1215166"/>
              <a:gd name="connsiteX8" fmla="*/ 38506 w 850723"/>
              <a:gd name="connsiteY8" fmla="*/ 883205 h 1215166"/>
              <a:gd name="connsiteX9" fmla="*/ 41228 w 850723"/>
              <a:gd name="connsiteY9" fmla="*/ 847826 h 1215166"/>
              <a:gd name="connsiteX10" fmla="*/ 43949 w 850723"/>
              <a:gd name="connsiteY10" fmla="*/ 836941 h 1215166"/>
              <a:gd name="connsiteX11" fmla="*/ 49392 w 850723"/>
              <a:gd name="connsiteY11" fmla="*/ 807005 h 1215166"/>
              <a:gd name="connsiteX12" fmla="*/ 54835 w 850723"/>
              <a:gd name="connsiteY12" fmla="*/ 785234 h 1215166"/>
              <a:gd name="connsiteX13" fmla="*/ 62999 w 850723"/>
              <a:gd name="connsiteY13" fmla="*/ 747134 h 1215166"/>
              <a:gd name="connsiteX14" fmla="*/ 65720 w 850723"/>
              <a:gd name="connsiteY14" fmla="*/ 736248 h 1215166"/>
              <a:gd name="connsiteX15" fmla="*/ 73885 w 850723"/>
              <a:gd name="connsiteY15" fmla="*/ 719919 h 1215166"/>
              <a:gd name="connsiteX16" fmla="*/ 79328 w 850723"/>
              <a:gd name="connsiteY16" fmla="*/ 692705 h 1215166"/>
              <a:gd name="connsiteX17" fmla="*/ 90213 w 850723"/>
              <a:gd name="connsiteY17" fmla="*/ 654605 h 1215166"/>
              <a:gd name="connsiteX18" fmla="*/ 95656 w 850723"/>
              <a:gd name="connsiteY18" fmla="*/ 627391 h 1215166"/>
              <a:gd name="connsiteX19" fmla="*/ 98378 w 850723"/>
              <a:gd name="connsiteY19" fmla="*/ 619226 h 1215166"/>
              <a:gd name="connsiteX20" fmla="*/ 106542 w 850723"/>
              <a:gd name="connsiteY20" fmla="*/ 602898 h 1215166"/>
              <a:gd name="connsiteX21" fmla="*/ 109263 w 850723"/>
              <a:gd name="connsiteY21" fmla="*/ 592012 h 1215166"/>
              <a:gd name="connsiteX22" fmla="*/ 114706 w 850723"/>
              <a:gd name="connsiteY22" fmla="*/ 575684 h 1215166"/>
              <a:gd name="connsiteX23" fmla="*/ 120149 w 850723"/>
              <a:gd name="connsiteY23" fmla="*/ 556634 h 1215166"/>
              <a:gd name="connsiteX24" fmla="*/ 125592 w 850723"/>
              <a:gd name="connsiteY24" fmla="*/ 548469 h 1215166"/>
              <a:gd name="connsiteX25" fmla="*/ 131035 w 850723"/>
              <a:gd name="connsiteY25" fmla="*/ 521255 h 1215166"/>
              <a:gd name="connsiteX26" fmla="*/ 136478 w 850723"/>
              <a:gd name="connsiteY26" fmla="*/ 504926 h 1215166"/>
              <a:gd name="connsiteX27" fmla="*/ 141920 w 850723"/>
              <a:gd name="connsiteY27" fmla="*/ 494041 h 1215166"/>
              <a:gd name="connsiteX28" fmla="*/ 147363 w 850723"/>
              <a:gd name="connsiteY28" fmla="*/ 477712 h 1215166"/>
              <a:gd name="connsiteX29" fmla="*/ 158249 w 850723"/>
              <a:gd name="connsiteY29" fmla="*/ 453219 h 1215166"/>
              <a:gd name="connsiteX30" fmla="*/ 171856 w 850723"/>
              <a:gd name="connsiteY30" fmla="*/ 428726 h 1215166"/>
              <a:gd name="connsiteX31" fmla="*/ 177299 w 850723"/>
              <a:gd name="connsiteY31" fmla="*/ 420562 h 1215166"/>
              <a:gd name="connsiteX32" fmla="*/ 182742 w 850723"/>
              <a:gd name="connsiteY32" fmla="*/ 404234 h 1215166"/>
              <a:gd name="connsiteX33" fmla="*/ 201792 w 850723"/>
              <a:gd name="connsiteY33" fmla="*/ 377019 h 1215166"/>
              <a:gd name="connsiteX34" fmla="*/ 207235 w 850723"/>
              <a:gd name="connsiteY34" fmla="*/ 366134 h 1215166"/>
              <a:gd name="connsiteX35" fmla="*/ 215399 w 850723"/>
              <a:gd name="connsiteY35" fmla="*/ 357969 h 1215166"/>
              <a:gd name="connsiteX36" fmla="*/ 220842 w 850723"/>
              <a:gd name="connsiteY36" fmla="*/ 349805 h 1215166"/>
              <a:gd name="connsiteX37" fmla="*/ 229006 w 850723"/>
              <a:gd name="connsiteY37" fmla="*/ 341641 h 1215166"/>
              <a:gd name="connsiteX38" fmla="*/ 239892 w 850723"/>
              <a:gd name="connsiteY38" fmla="*/ 325312 h 1215166"/>
              <a:gd name="connsiteX39" fmla="*/ 245335 w 850723"/>
              <a:gd name="connsiteY39" fmla="*/ 317148 h 1215166"/>
              <a:gd name="connsiteX40" fmla="*/ 253499 w 850723"/>
              <a:gd name="connsiteY40" fmla="*/ 308984 h 1215166"/>
              <a:gd name="connsiteX41" fmla="*/ 264385 w 850723"/>
              <a:gd name="connsiteY41" fmla="*/ 292655 h 1215166"/>
              <a:gd name="connsiteX42" fmla="*/ 269828 w 850723"/>
              <a:gd name="connsiteY42" fmla="*/ 284491 h 1215166"/>
              <a:gd name="connsiteX43" fmla="*/ 275270 w 850723"/>
              <a:gd name="connsiteY43" fmla="*/ 276326 h 1215166"/>
              <a:gd name="connsiteX44" fmla="*/ 283435 w 850723"/>
              <a:gd name="connsiteY44" fmla="*/ 265441 h 1215166"/>
              <a:gd name="connsiteX45" fmla="*/ 291599 w 850723"/>
              <a:gd name="connsiteY45" fmla="*/ 259998 h 1215166"/>
              <a:gd name="connsiteX46" fmla="*/ 313370 w 850723"/>
              <a:gd name="connsiteY46" fmla="*/ 235505 h 1215166"/>
              <a:gd name="connsiteX47" fmla="*/ 321535 w 850723"/>
              <a:gd name="connsiteY47" fmla="*/ 227341 h 1215166"/>
              <a:gd name="connsiteX48" fmla="*/ 329699 w 850723"/>
              <a:gd name="connsiteY48" fmla="*/ 221898 h 1215166"/>
              <a:gd name="connsiteX49" fmla="*/ 337863 w 850723"/>
              <a:gd name="connsiteY49" fmla="*/ 213734 h 1215166"/>
              <a:gd name="connsiteX50" fmla="*/ 346028 w 850723"/>
              <a:gd name="connsiteY50" fmla="*/ 208291 h 1215166"/>
              <a:gd name="connsiteX51" fmla="*/ 354192 w 850723"/>
              <a:gd name="connsiteY51" fmla="*/ 200126 h 1215166"/>
              <a:gd name="connsiteX52" fmla="*/ 362356 w 850723"/>
              <a:gd name="connsiteY52" fmla="*/ 197405 h 1215166"/>
              <a:gd name="connsiteX53" fmla="*/ 370520 w 850723"/>
              <a:gd name="connsiteY53" fmla="*/ 191962 h 1215166"/>
              <a:gd name="connsiteX54" fmla="*/ 378685 w 850723"/>
              <a:gd name="connsiteY54" fmla="*/ 183798 h 1215166"/>
              <a:gd name="connsiteX55" fmla="*/ 405899 w 850723"/>
              <a:gd name="connsiteY55" fmla="*/ 167469 h 1215166"/>
              <a:gd name="connsiteX56" fmla="*/ 414063 w 850723"/>
              <a:gd name="connsiteY56" fmla="*/ 159305 h 1215166"/>
              <a:gd name="connsiteX57" fmla="*/ 422228 w 850723"/>
              <a:gd name="connsiteY57" fmla="*/ 153862 h 1215166"/>
              <a:gd name="connsiteX58" fmla="*/ 433113 w 850723"/>
              <a:gd name="connsiteY58" fmla="*/ 145698 h 1215166"/>
              <a:gd name="connsiteX59" fmla="*/ 449442 w 850723"/>
              <a:gd name="connsiteY59" fmla="*/ 134812 h 1215166"/>
              <a:gd name="connsiteX60" fmla="*/ 457606 w 850723"/>
              <a:gd name="connsiteY60" fmla="*/ 129369 h 1215166"/>
              <a:gd name="connsiteX61" fmla="*/ 465770 w 850723"/>
              <a:gd name="connsiteY61" fmla="*/ 126648 h 1215166"/>
              <a:gd name="connsiteX62" fmla="*/ 484820 w 850723"/>
              <a:gd name="connsiteY62" fmla="*/ 113041 h 1215166"/>
              <a:gd name="connsiteX63" fmla="*/ 492985 w 850723"/>
              <a:gd name="connsiteY63" fmla="*/ 107598 h 1215166"/>
              <a:gd name="connsiteX64" fmla="*/ 512035 w 850723"/>
              <a:gd name="connsiteY64" fmla="*/ 99434 h 1215166"/>
              <a:gd name="connsiteX65" fmla="*/ 531085 w 850723"/>
              <a:gd name="connsiteY65" fmla="*/ 88548 h 1215166"/>
              <a:gd name="connsiteX66" fmla="*/ 547413 w 850723"/>
              <a:gd name="connsiteY66" fmla="*/ 83105 h 1215166"/>
              <a:gd name="connsiteX67" fmla="*/ 563742 w 850723"/>
              <a:gd name="connsiteY67" fmla="*/ 74941 h 1215166"/>
              <a:gd name="connsiteX68" fmla="*/ 571906 w 850723"/>
              <a:gd name="connsiteY68" fmla="*/ 69498 h 1215166"/>
              <a:gd name="connsiteX69" fmla="*/ 588235 w 850723"/>
              <a:gd name="connsiteY69" fmla="*/ 64055 h 1215166"/>
              <a:gd name="connsiteX70" fmla="*/ 607285 w 850723"/>
              <a:gd name="connsiteY70" fmla="*/ 53169 h 1215166"/>
              <a:gd name="connsiteX71" fmla="*/ 615449 w 850723"/>
              <a:gd name="connsiteY71" fmla="*/ 50448 h 1215166"/>
              <a:gd name="connsiteX72" fmla="*/ 631778 w 850723"/>
              <a:gd name="connsiteY72" fmla="*/ 42284 h 1215166"/>
              <a:gd name="connsiteX73" fmla="*/ 639942 w 850723"/>
              <a:gd name="connsiteY73" fmla="*/ 36841 h 1215166"/>
              <a:gd name="connsiteX74" fmla="*/ 650828 w 850723"/>
              <a:gd name="connsiteY74" fmla="*/ 34119 h 1215166"/>
              <a:gd name="connsiteX75" fmla="*/ 658992 w 850723"/>
              <a:gd name="connsiteY75" fmla="*/ 31398 h 1215166"/>
              <a:gd name="connsiteX76" fmla="*/ 678042 w 850723"/>
              <a:gd name="connsiteY76" fmla="*/ 23234 h 1215166"/>
              <a:gd name="connsiteX77" fmla="*/ 686206 w 850723"/>
              <a:gd name="connsiteY77" fmla="*/ 17791 h 1215166"/>
              <a:gd name="connsiteX78" fmla="*/ 697092 w 850723"/>
              <a:gd name="connsiteY78" fmla="*/ 15069 h 1215166"/>
              <a:gd name="connsiteX79" fmla="*/ 713420 w 850723"/>
              <a:gd name="connsiteY79" fmla="*/ 9626 h 1215166"/>
              <a:gd name="connsiteX80" fmla="*/ 721585 w 850723"/>
              <a:gd name="connsiteY80" fmla="*/ 6905 h 1215166"/>
              <a:gd name="connsiteX81" fmla="*/ 729749 w 850723"/>
              <a:gd name="connsiteY81" fmla="*/ 1462 h 1215166"/>
              <a:gd name="connsiteX82" fmla="*/ 727028 w 850723"/>
              <a:gd name="connsiteY82" fmla="*/ 9626 h 1215166"/>
              <a:gd name="connsiteX83" fmla="*/ 718863 w 850723"/>
              <a:gd name="connsiteY83" fmla="*/ 12348 h 1215166"/>
              <a:gd name="connsiteX84" fmla="*/ 707978 w 850723"/>
              <a:gd name="connsiteY84" fmla="*/ 20512 h 1215166"/>
              <a:gd name="connsiteX85" fmla="*/ 691649 w 850723"/>
              <a:gd name="connsiteY85" fmla="*/ 36841 h 1215166"/>
              <a:gd name="connsiteX86" fmla="*/ 707978 w 850723"/>
              <a:gd name="connsiteY86" fmla="*/ 31398 h 1215166"/>
              <a:gd name="connsiteX87" fmla="*/ 718863 w 850723"/>
              <a:gd name="connsiteY87" fmla="*/ 25955 h 1215166"/>
              <a:gd name="connsiteX88" fmla="*/ 735192 w 850723"/>
              <a:gd name="connsiteY88" fmla="*/ 20512 h 1215166"/>
              <a:gd name="connsiteX89" fmla="*/ 756963 w 850723"/>
              <a:gd name="connsiteY89" fmla="*/ 9626 h 1215166"/>
              <a:gd name="connsiteX90" fmla="*/ 751520 w 850723"/>
              <a:gd name="connsiteY90" fmla="*/ 17791 h 1215166"/>
              <a:gd name="connsiteX91" fmla="*/ 735192 w 850723"/>
              <a:gd name="connsiteY91" fmla="*/ 28676 h 1215166"/>
              <a:gd name="connsiteX92" fmla="*/ 724306 w 850723"/>
              <a:gd name="connsiteY92" fmla="*/ 36841 h 1215166"/>
              <a:gd name="connsiteX93" fmla="*/ 707978 w 850723"/>
              <a:gd name="connsiteY93" fmla="*/ 50448 h 1215166"/>
              <a:gd name="connsiteX94" fmla="*/ 702535 w 850723"/>
              <a:gd name="connsiteY94" fmla="*/ 58612 h 1215166"/>
              <a:gd name="connsiteX95" fmla="*/ 699813 w 850723"/>
              <a:gd name="connsiteY95" fmla="*/ 66776 h 1215166"/>
              <a:gd name="connsiteX96" fmla="*/ 713420 w 850723"/>
              <a:gd name="connsiteY96" fmla="*/ 61334 h 1215166"/>
              <a:gd name="connsiteX97" fmla="*/ 729749 w 850723"/>
              <a:gd name="connsiteY97" fmla="*/ 55891 h 1215166"/>
              <a:gd name="connsiteX98" fmla="*/ 751520 w 850723"/>
              <a:gd name="connsiteY98" fmla="*/ 50448 h 1215166"/>
              <a:gd name="connsiteX99" fmla="*/ 767849 w 850723"/>
              <a:gd name="connsiteY99" fmla="*/ 45005 h 1215166"/>
              <a:gd name="connsiteX100" fmla="*/ 776013 w 850723"/>
              <a:gd name="connsiteY100" fmla="*/ 42284 h 1215166"/>
              <a:gd name="connsiteX101" fmla="*/ 762406 w 850723"/>
              <a:gd name="connsiteY101" fmla="*/ 53169 h 1215166"/>
              <a:gd name="connsiteX102" fmla="*/ 737913 w 850723"/>
              <a:gd name="connsiteY102" fmla="*/ 66776 h 1215166"/>
              <a:gd name="connsiteX103" fmla="*/ 710699 w 850723"/>
              <a:gd name="connsiteY103" fmla="*/ 83105 h 1215166"/>
              <a:gd name="connsiteX104" fmla="*/ 702535 w 850723"/>
              <a:gd name="connsiteY104" fmla="*/ 88548 h 1215166"/>
              <a:gd name="connsiteX105" fmla="*/ 724306 w 850723"/>
              <a:gd name="connsiteY105" fmla="*/ 83105 h 1215166"/>
              <a:gd name="connsiteX106" fmla="*/ 735192 w 850723"/>
              <a:gd name="connsiteY106" fmla="*/ 80384 h 1215166"/>
              <a:gd name="connsiteX107" fmla="*/ 751520 w 850723"/>
              <a:gd name="connsiteY107" fmla="*/ 74941 h 1215166"/>
              <a:gd name="connsiteX108" fmla="*/ 759685 w 850723"/>
              <a:gd name="connsiteY108" fmla="*/ 72219 h 1215166"/>
              <a:gd name="connsiteX109" fmla="*/ 770570 w 850723"/>
              <a:gd name="connsiteY109" fmla="*/ 69498 h 1215166"/>
              <a:gd name="connsiteX110" fmla="*/ 778735 w 850723"/>
              <a:gd name="connsiteY110" fmla="*/ 66776 h 1215166"/>
              <a:gd name="connsiteX111" fmla="*/ 800506 w 850723"/>
              <a:gd name="connsiteY111" fmla="*/ 61334 h 1215166"/>
              <a:gd name="connsiteX112" fmla="*/ 792342 w 850723"/>
              <a:gd name="connsiteY112" fmla="*/ 64055 h 1215166"/>
              <a:gd name="connsiteX113" fmla="*/ 786899 w 850723"/>
              <a:gd name="connsiteY113" fmla="*/ 72219 h 1215166"/>
              <a:gd name="connsiteX114" fmla="*/ 754242 w 850723"/>
              <a:gd name="connsiteY114" fmla="*/ 93991 h 1215166"/>
              <a:gd name="connsiteX115" fmla="*/ 746078 w 850723"/>
              <a:gd name="connsiteY115" fmla="*/ 96712 h 1215166"/>
              <a:gd name="connsiteX116" fmla="*/ 729749 w 850723"/>
              <a:gd name="connsiteY116" fmla="*/ 113041 h 1215166"/>
              <a:gd name="connsiteX117" fmla="*/ 721585 w 850723"/>
              <a:gd name="connsiteY117" fmla="*/ 118484 h 1215166"/>
              <a:gd name="connsiteX118" fmla="*/ 732470 w 850723"/>
              <a:gd name="connsiteY118" fmla="*/ 115762 h 1215166"/>
              <a:gd name="connsiteX119" fmla="*/ 751520 w 850723"/>
              <a:gd name="connsiteY119" fmla="*/ 107598 h 1215166"/>
              <a:gd name="connsiteX120" fmla="*/ 759685 w 850723"/>
              <a:gd name="connsiteY120" fmla="*/ 102155 h 1215166"/>
              <a:gd name="connsiteX121" fmla="*/ 773292 w 850723"/>
              <a:gd name="connsiteY121" fmla="*/ 99434 h 1215166"/>
              <a:gd name="connsiteX122" fmla="*/ 781456 w 850723"/>
              <a:gd name="connsiteY122" fmla="*/ 96712 h 1215166"/>
              <a:gd name="connsiteX123" fmla="*/ 800506 w 850723"/>
              <a:gd name="connsiteY123" fmla="*/ 91269 h 1215166"/>
              <a:gd name="connsiteX124" fmla="*/ 846770 w 850723"/>
              <a:gd name="connsiteY124" fmla="*/ 93991 h 1215166"/>
              <a:gd name="connsiteX125" fmla="*/ 835885 w 850723"/>
              <a:gd name="connsiteY125" fmla="*/ 99434 h 1215166"/>
              <a:gd name="connsiteX126" fmla="*/ 827720 w 850723"/>
              <a:gd name="connsiteY126" fmla="*/ 107598 h 1215166"/>
              <a:gd name="connsiteX127" fmla="*/ 811392 w 850723"/>
              <a:gd name="connsiteY127" fmla="*/ 118484 h 1215166"/>
              <a:gd name="connsiteX128" fmla="*/ 792342 w 850723"/>
              <a:gd name="connsiteY128" fmla="*/ 129369 h 1215166"/>
              <a:gd name="connsiteX129" fmla="*/ 781456 w 850723"/>
              <a:gd name="connsiteY129" fmla="*/ 132091 h 1215166"/>
              <a:gd name="connsiteX130" fmla="*/ 770570 w 850723"/>
              <a:gd name="connsiteY130" fmla="*/ 137534 h 1215166"/>
              <a:gd name="connsiteX131" fmla="*/ 762406 w 850723"/>
              <a:gd name="connsiteY131" fmla="*/ 140255 h 1215166"/>
              <a:gd name="connsiteX132" fmla="*/ 740635 w 850723"/>
              <a:gd name="connsiteY132" fmla="*/ 148419 h 1215166"/>
              <a:gd name="connsiteX133" fmla="*/ 716142 w 850723"/>
              <a:gd name="connsiteY133" fmla="*/ 162026 h 1215166"/>
              <a:gd name="connsiteX134" fmla="*/ 699813 w 850723"/>
              <a:gd name="connsiteY134" fmla="*/ 170191 h 1215166"/>
              <a:gd name="connsiteX135" fmla="*/ 680763 w 850723"/>
              <a:gd name="connsiteY135" fmla="*/ 178355 h 1215166"/>
              <a:gd name="connsiteX136" fmla="*/ 672599 w 850723"/>
              <a:gd name="connsiteY136" fmla="*/ 183798 h 1215166"/>
              <a:gd name="connsiteX137" fmla="*/ 664435 w 850723"/>
              <a:gd name="connsiteY137" fmla="*/ 186519 h 1215166"/>
              <a:gd name="connsiteX138" fmla="*/ 653549 w 850723"/>
              <a:gd name="connsiteY138" fmla="*/ 191962 h 1215166"/>
              <a:gd name="connsiteX139" fmla="*/ 637220 w 850723"/>
              <a:gd name="connsiteY139" fmla="*/ 200126 h 1215166"/>
              <a:gd name="connsiteX140" fmla="*/ 629056 w 850723"/>
              <a:gd name="connsiteY140" fmla="*/ 205569 h 1215166"/>
              <a:gd name="connsiteX141" fmla="*/ 620892 w 850723"/>
              <a:gd name="connsiteY141" fmla="*/ 213734 h 1215166"/>
              <a:gd name="connsiteX142" fmla="*/ 612728 w 850723"/>
              <a:gd name="connsiteY142" fmla="*/ 216455 h 1215166"/>
              <a:gd name="connsiteX143" fmla="*/ 604563 w 850723"/>
              <a:gd name="connsiteY143" fmla="*/ 224619 h 1215166"/>
              <a:gd name="connsiteX144" fmla="*/ 585513 w 850723"/>
              <a:gd name="connsiteY144" fmla="*/ 235505 h 1215166"/>
              <a:gd name="connsiteX145" fmla="*/ 566463 w 850723"/>
              <a:gd name="connsiteY145" fmla="*/ 249112 h 1215166"/>
              <a:gd name="connsiteX146" fmla="*/ 561020 w 850723"/>
              <a:gd name="connsiteY146" fmla="*/ 257276 h 1215166"/>
              <a:gd name="connsiteX147" fmla="*/ 541970 w 850723"/>
              <a:gd name="connsiteY147" fmla="*/ 268162 h 1215166"/>
              <a:gd name="connsiteX148" fmla="*/ 501149 w 850723"/>
              <a:gd name="connsiteY148" fmla="*/ 306262 h 1215166"/>
              <a:gd name="connsiteX149" fmla="*/ 481010 w 850723"/>
              <a:gd name="connsiteY149" fmla="*/ 314971 h 1215166"/>
              <a:gd name="connsiteX150" fmla="*/ 446720 w 850723"/>
              <a:gd name="connsiteY150" fmla="*/ 358514 h 1215166"/>
              <a:gd name="connsiteX151" fmla="*/ 422772 w 850723"/>
              <a:gd name="connsiteY151" fmla="*/ 379196 h 1215166"/>
              <a:gd name="connsiteX152" fmla="*/ 398279 w 850723"/>
              <a:gd name="connsiteY152" fmla="*/ 410765 h 1215166"/>
              <a:gd name="connsiteX153" fmla="*/ 360995 w 850723"/>
              <a:gd name="connsiteY153" fmla="*/ 452947 h 1215166"/>
              <a:gd name="connsiteX154" fmla="*/ 340857 w 850723"/>
              <a:gd name="connsiteY154" fmla="*/ 497034 h 1215166"/>
              <a:gd name="connsiteX155" fmla="*/ 316636 w 850723"/>
              <a:gd name="connsiteY155" fmla="*/ 546564 h 1215166"/>
              <a:gd name="connsiteX156" fmla="*/ 293232 w 850723"/>
              <a:gd name="connsiteY156" fmla="*/ 603714 h 1215166"/>
              <a:gd name="connsiteX157" fmla="*/ 262208 w 850723"/>
              <a:gd name="connsiteY157" fmla="*/ 666307 h 1215166"/>
              <a:gd name="connsiteX158" fmla="*/ 239620 w 850723"/>
              <a:gd name="connsiteY158" fmla="*/ 726451 h 1215166"/>
              <a:gd name="connsiteX159" fmla="*/ 234449 w 850723"/>
              <a:gd name="connsiteY159" fmla="*/ 768905 h 1215166"/>
              <a:gd name="connsiteX160" fmla="*/ 223563 w 850723"/>
              <a:gd name="connsiteY160" fmla="*/ 807005 h 1215166"/>
              <a:gd name="connsiteX161" fmla="*/ 218120 w 850723"/>
              <a:gd name="connsiteY161" fmla="*/ 842384 h 1215166"/>
              <a:gd name="connsiteX162" fmla="*/ 215399 w 850723"/>
              <a:gd name="connsiteY162" fmla="*/ 853269 h 1215166"/>
              <a:gd name="connsiteX163" fmla="*/ 212678 w 850723"/>
              <a:gd name="connsiteY163" fmla="*/ 875041 h 1215166"/>
              <a:gd name="connsiteX164" fmla="*/ 207235 w 850723"/>
              <a:gd name="connsiteY164" fmla="*/ 894091 h 1215166"/>
              <a:gd name="connsiteX165" fmla="*/ 204513 w 850723"/>
              <a:gd name="connsiteY165" fmla="*/ 907698 h 1215166"/>
              <a:gd name="connsiteX166" fmla="*/ 201792 w 850723"/>
              <a:gd name="connsiteY166" fmla="*/ 932191 h 1215166"/>
              <a:gd name="connsiteX167" fmla="*/ 199070 w 850723"/>
              <a:gd name="connsiteY167" fmla="*/ 945798 h 1215166"/>
              <a:gd name="connsiteX168" fmla="*/ 196349 w 850723"/>
              <a:gd name="connsiteY168" fmla="*/ 962126 h 1215166"/>
              <a:gd name="connsiteX169" fmla="*/ 193628 w 850723"/>
              <a:gd name="connsiteY169" fmla="*/ 1002948 h 1215166"/>
              <a:gd name="connsiteX170" fmla="*/ 188185 w 850723"/>
              <a:gd name="connsiteY170" fmla="*/ 1043769 h 1215166"/>
              <a:gd name="connsiteX171" fmla="*/ 185463 w 850723"/>
              <a:gd name="connsiteY171" fmla="*/ 1081869 h 1215166"/>
              <a:gd name="connsiteX172" fmla="*/ 182742 w 850723"/>
              <a:gd name="connsiteY172" fmla="*/ 1163512 h 1215166"/>
              <a:gd name="connsiteX173" fmla="*/ 177299 w 850723"/>
              <a:gd name="connsiteY173" fmla="*/ 1185284 h 1215166"/>
              <a:gd name="connsiteX174" fmla="*/ 174578 w 850723"/>
              <a:gd name="connsiteY174" fmla="*/ 1196169 h 1215166"/>
              <a:gd name="connsiteX175" fmla="*/ 152806 w 850723"/>
              <a:gd name="connsiteY175" fmla="*/ 1198891 h 1215166"/>
              <a:gd name="connsiteX176" fmla="*/ 57556 w 850723"/>
              <a:gd name="connsiteY176" fmla="*/ 1198891 h 1215166"/>
              <a:gd name="connsiteX177" fmla="*/ 43949 w 850723"/>
              <a:gd name="connsiteY177" fmla="*/ 1201612 h 1215166"/>
              <a:gd name="connsiteX178" fmla="*/ 22178 w 850723"/>
              <a:gd name="connsiteY178" fmla="*/ 1204334 h 1215166"/>
              <a:gd name="connsiteX179" fmla="*/ 406 w 850723"/>
              <a:gd name="connsiteY179" fmla="*/ 1201612 h 1215166"/>
              <a:gd name="connsiteX180" fmla="*/ 8570 w 850723"/>
              <a:gd name="connsiteY180" fmla="*/ 1185284 h 1215166"/>
              <a:gd name="connsiteX0" fmla="*/ 8570 w 850723"/>
              <a:gd name="connsiteY0" fmla="*/ 1185284 h 1215166"/>
              <a:gd name="connsiteX1" fmla="*/ 14013 w 850723"/>
              <a:gd name="connsiteY1" fmla="*/ 1119969 h 1215166"/>
              <a:gd name="connsiteX2" fmla="*/ 16735 w 850723"/>
              <a:gd name="connsiteY2" fmla="*/ 1103641 h 1215166"/>
              <a:gd name="connsiteX3" fmla="*/ 19456 w 850723"/>
              <a:gd name="connsiteY3" fmla="*/ 1076426 h 1215166"/>
              <a:gd name="connsiteX4" fmla="*/ 24899 w 850723"/>
              <a:gd name="connsiteY4" fmla="*/ 1049212 h 1215166"/>
              <a:gd name="connsiteX5" fmla="*/ 27620 w 850723"/>
              <a:gd name="connsiteY5" fmla="*/ 1013834 h 1215166"/>
              <a:gd name="connsiteX6" fmla="*/ 30342 w 850723"/>
              <a:gd name="connsiteY6" fmla="*/ 992062 h 1215166"/>
              <a:gd name="connsiteX7" fmla="*/ 35785 w 850723"/>
              <a:gd name="connsiteY7" fmla="*/ 896812 h 1215166"/>
              <a:gd name="connsiteX8" fmla="*/ 38506 w 850723"/>
              <a:gd name="connsiteY8" fmla="*/ 883205 h 1215166"/>
              <a:gd name="connsiteX9" fmla="*/ 41228 w 850723"/>
              <a:gd name="connsiteY9" fmla="*/ 847826 h 1215166"/>
              <a:gd name="connsiteX10" fmla="*/ 43949 w 850723"/>
              <a:gd name="connsiteY10" fmla="*/ 836941 h 1215166"/>
              <a:gd name="connsiteX11" fmla="*/ 49392 w 850723"/>
              <a:gd name="connsiteY11" fmla="*/ 807005 h 1215166"/>
              <a:gd name="connsiteX12" fmla="*/ 54835 w 850723"/>
              <a:gd name="connsiteY12" fmla="*/ 785234 h 1215166"/>
              <a:gd name="connsiteX13" fmla="*/ 62999 w 850723"/>
              <a:gd name="connsiteY13" fmla="*/ 747134 h 1215166"/>
              <a:gd name="connsiteX14" fmla="*/ 65720 w 850723"/>
              <a:gd name="connsiteY14" fmla="*/ 736248 h 1215166"/>
              <a:gd name="connsiteX15" fmla="*/ 73885 w 850723"/>
              <a:gd name="connsiteY15" fmla="*/ 719919 h 1215166"/>
              <a:gd name="connsiteX16" fmla="*/ 79328 w 850723"/>
              <a:gd name="connsiteY16" fmla="*/ 692705 h 1215166"/>
              <a:gd name="connsiteX17" fmla="*/ 90213 w 850723"/>
              <a:gd name="connsiteY17" fmla="*/ 654605 h 1215166"/>
              <a:gd name="connsiteX18" fmla="*/ 95656 w 850723"/>
              <a:gd name="connsiteY18" fmla="*/ 627391 h 1215166"/>
              <a:gd name="connsiteX19" fmla="*/ 98378 w 850723"/>
              <a:gd name="connsiteY19" fmla="*/ 619226 h 1215166"/>
              <a:gd name="connsiteX20" fmla="*/ 106542 w 850723"/>
              <a:gd name="connsiteY20" fmla="*/ 602898 h 1215166"/>
              <a:gd name="connsiteX21" fmla="*/ 109263 w 850723"/>
              <a:gd name="connsiteY21" fmla="*/ 592012 h 1215166"/>
              <a:gd name="connsiteX22" fmla="*/ 114706 w 850723"/>
              <a:gd name="connsiteY22" fmla="*/ 575684 h 1215166"/>
              <a:gd name="connsiteX23" fmla="*/ 120149 w 850723"/>
              <a:gd name="connsiteY23" fmla="*/ 556634 h 1215166"/>
              <a:gd name="connsiteX24" fmla="*/ 125592 w 850723"/>
              <a:gd name="connsiteY24" fmla="*/ 548469 h 1215166"/>
              <a:gd name="connsiteX25" fmla="*/ 131035 w 850723"/>
              <a:gd name="connsiteY25" fmla="*/ 521255 h 1215166"/>
              <a:gd name="connsiteX26" fmla="*/ 136478 w 850723"/>
              <a:gd name="connsiteY26" fmla="*/ 504926 h 1215166"/>
              <a:gd name="connsiteX27" fmla="*/ 141920 w 850723"/>
              <a:gd name="connsiteY27" fmla="*/ 494041 h 1215166"/>
              <a:gd name="connsiteX28" fmla="*/ 147363 w 850723"/>
              <a:gd name="connsiteY28" fmla="*/ 477712 h 1215166"/>
              <a:gd name="connsiteX29" fmla="*/ 158249 w 850723"/>
              <a:gd name="connsiteY29" fmla="*/ 453219 h 1215166"/>
              <a:gd name="connsiteX30" fmla="*/ 171856 w 850723"/>
              <a:gd name="connsiteY30" fmla="*/ 428726 h 1215166"/>
              <a:gd name="connsiteX31" fmla="*/ 177299 w 850723"/>
              <a:gd name="connsiteY31" fmla="*/ 420562 h 1215166"/>
              <a:gd name="connsiteX32" fmla="*/ 182742 w 850723"/>
              <a:gd name="connsiteY32" fmla="*/ 404234 h 1215166"/>
              <a:gd name="connsiteX33" fmla="*/ 201792 w 850723"/>
              <a:gd name="connsiteY33" fmla="*/ 377019 h 1215166"/>
              <a:gd name="connsiteX34" fmla="*/ 207235 w 850723"/>
              <a:gd name="connsiteY34" fmla="*/ 366134 h 1215166"/>
              <a:gd name="connsiteX35" fmla="*/ 215399 w 850723"/>
              <a:gd name="connsiteY35" fmla="*/ 357969 h 1215166"/>
              <a:gd name="connsiteX36" fmla="*/ 220842 w 850723"/>
              <a:gd name="connsiteY36" fmla="*/ 349805 h 1215166"/>
              <a:gd name="connsiteX37" fmla="*/ 229006 w 850723"/>
              <a:gd name="connsiteY37" fmla="*/ 341641 h 1215166"/>
              <a:gd name="connsiteX38" fmla="*/ 239892 w 850723"/>
              <a:gd name="connsiteY38" fmla="*/ 325312 h 1215166"/>
              <a:gd name="connsiteX39" fmla="*/ 245335 w 850723"/>
              <a:gd name="connsiteY39" fmla="*/ 317148 h 1215166"/>
              <a:gd name="connsiteX40" fmla="*/ 253499 w 850723"/>
              <a:gd name="connsiteY40" fmla="*/ 308984 h 1215166"/>
              <a:gd name="connsiteX41" fmla="*/ 264385 w 850723"/>
              <a:gd name="connsiteY41" fmla="*/ 292655 h 1215166"/>
              <a:gd name="connsiteX42" fmla="*/ 269828 w 850723"/>
              <a:gd name="connsiteY42" fmla="*/ 284491 h 1215166"/>
              <a:gd name="connsiteX43" fmla="*/ 275270 w 850723"/>
              <a:gd name="connsiteY43" fmla="*/ 276326 h 1215166"/>
              <a:gd name="connsiteX44" fmla="*/ 283435 w 850723"/>
              <a:gd name="connsiteY44" fmla="*/ 265441 h 1215166"/>
              <a:gd name="connsiteX45" fmla="*/ 291599 w 850723"/>
              <a:gd name="connsiteY45" fmla="*/ 259998 h 1215166"/>
              <a:gd name="connsiteX46" fmla="*/ 313370 w 850723"/>
              <a:gd name="connsiteY46" fmla="*/ 235505 h 1215166"/>
              <a:gd name="connsiteX47" fmla="*/ 321535 w 850723"/>
              <a:gd name="connsiteY47" fmla="*/ 227341 h 1215166"/>
              <a:gd name="connsiteX48" fmla="*/ 329699 w 850723"/>
              <a:gd name="connsiteY48" fmla="*/ 221898 h 1215166"/>
              <a:gd name="connsiteX49" fmla="*/ 337863 w 850723"/>
              <a:gd name="connsiteY49" fmla="*/ 213734 h 1215166"/>
              <a:gd name="connsiteX50" fmla="*/ 346028 w 850723"/>
              <a:gd name="connsiteY50" fmla="*/ 208291 h 1215166"/>
              <a:gd name="connsiteX51" fmla="*/ 354192 w 850723"/>
              <a:gd name="connsiteY51" fmla="*/ 200126 h 1215166"/>
              <a:gd name="connsiteX52" fmla="*/ 362356 w 850723"/>
              <a:gd name="connsiteY52" fmla="*/ 197405 h 1215166"/>
              <a:gd name="connsiteX53" fmla="*/ 370520 w 850723"/>
              <a:gd name="connsiteY53" fmla="*/ 191962 h 1215166"/>
              <a:gd name="connsiteX54" fmla="*/ 378685 w 850723"/>
              <a:gd name="connsiteY54" fmla="*/ 183798 h 1215166"/>
              <a:gd name="connsiteX55" fmla="*/ 405899 w 850723"/>
              <a:gd name="connsiteY55" fmla="*/ 167469 h 1215166"/>
              <a:gd name="connsiteX56" fmla="*/ 414063 w 850723"/>
              <a:gd name="connsiteY56" fmla="*/ 159305 h 1215166"/>
              <a:gd name="connsiteX57" fmla="*/ 422228 w 850723"/>
              <a:gd name="connsiteY57" fmla="*/ 153862 h 1215166"/>
              <a:gd name="connsiteX58" fmla="*/ 433113 w 850723"/>
              <a:gd name="connsiteY58" fmla="*/ 145698 h 1215166"/>
              <a:gd name="connsiteX59" fmla="*/ 449442 w 850723"/>
              <a:gd name="connsiteY59" fmla="*/ 134812 h 1215166"/>
              <a:gd name="connsiteX60" fmla="*/ 457606 w 850723"/>
              <a:gd name="connsiteY60" fmla="*/ 129369 h 1215166"/>
              <a:gd name="connsiteX61" fmla="*/ 465770 w 850723"/>
              <a:gd name="connsiteY61" fmla="*/ 126648 h 1215166"/>
              <a:gd name="connsiteX62" fmla="*/ 484820 w 850723"/>
              <a:gd name="connsiteY62" fmla="*/ 113041 h 1215166"/>
              <a:gd name="connsiteX63" fmla="*/ 492985 w 850723"/>
              <a:gd name="connsiteY63" fmla="*/ 107598 h 1215166"/>
              <a:gd name="connsiteX64" fmla="*/ 512035 w 850723"/>
              <a:gd name="connsiteY64" fmla="*/ 99434 h 1215166"/>
              <a:gd name="connsiteX65" fmla="*/ 531085 w 850723"/>
              <a:gd name="connsiteY65" fmla="*/ 88548 h 1215166"/>
              <a:gd name="connsiteX66" fmla="*/ 547413 w 850723"/>
              <a:gd name="connsiteY66" fmla="*/ 83105 h 1215166"/>
              <a:gd name="connsiteX67" fmla="*/ 563742 w 850723"/>
              <a:gd name="connsiteY67" fmla="*/ 74941 h 1215166"/>
              <a:gd name="connsiteX68" fmla="*/ 571906 w 850723"/>
              <a:gd name="connsiteY68" fmla="*/ 69498 h 1215166"/>
              <a:gd name="connsiteX69" fmla="*/ 588235 w 850723"/>
              <a:gd name="connsiteY69" fmla="*/ 64055 h 1215166"/>
              <a:gd name="connsiteX70" fmla="*/ 607285 w 850723"/>
              <a:gd name="connsiteY70" fmla="*/ 53169 h 1215166"/>
              <a:gd name="connsiteX71" fmla="*/ 615449 w 850723"/>
              <a:gd name="connsiteY71" fmla="*/ 50448 h 1215166"/>
              <a:gd name="connsiteX72" fmla="*/ 631778 w 850723"/>
              <a:gd name="connsiteY72" fmla="*/ 42284 h 1215166"/>
              <a:gd name="connsiteX73" fmla="*/ 639942 w 850723"/>
              <a:gd name="connsiteY73" fmla="*/ 36841 h 1215166"/>
              <a:gd name="connsiteX74" fmla="*/ 650828 w 850723"/>
              <a:gd name="connsiteY74" fmla="*/ 34119 h 1215166"/>
              <a:gd name="connsiteX75" fmla="*/ 658992 w 850723"/>
              <a:gd name="connsiteY75" fmla="*/ 31398 h 1215166"/>
              <a:gd name="connsiteX76" fmla="*/ 678042 w 850723"/>
              <a:gd name="connsiteY76" fmla="*/ 23234 h 1215166"/>
              <a:gd name="connsiteX77" fmla="*/ 686206 w 850723"/>
              <a:gd name="connsiteY77" fmla="*/ 17791 h 1215166"/>
              <a:gd name="connsiteX78" fmla="*/ 697092 w 850723"/>
              <a:gd name="connsiteY78" fmla="*/ 15069 h 1215166"/>
              <a:gd name="connsiteX79" fmla="*/ 713420 w 850723"/>
              <a:gd name="connsiteY79" fmla="*/ 9626 h 1215166"/>
              <a:gd name="connsiteX80" fmla="*/ 721585 w 850723"/>
              <a:gd name="connsiteY80" fmla="*/ 6905 h 1215166"/>
              <a:gd name="connsiteX81" fmla="*/ 729749 w 850723"/>
              <a:gd name="connsiteY81" fmla="*/ 1462 h 1215166"/>
              <a:gd name="connsiteX82" fmla="*/ 727028 w 850723"/>
              <a:gd name="connsiteY82" fmla="*/ 9626 h 1215166"/>
              <a:gd name="connsiteX83" fmla="*/ 718863 w 850723"/>
              <a:gd name="connsiteY83" fmla="*/ 12348 h 1215166"/>
              <a:gd name="connsiteX84" fmla="*/ 707978 w 850723"/>
              <a:gd name="connsiteY84" fmla="*/ 20512 h 1215166"/>
              <a:gd name="connsiteX85" fmla="*/ 691649 w 850723"/>
              <a:gd name="connsiteY85" fmla="*/ 36841 h 1215166"/>
              <a:gd name="connsiteX86" fmla="*/ 707978 w 850723"/>
              <a:gd name="connsiteY86" fmla="*/ 31398 h 1215166"/>
              <a:gd name="connsiteX87" fmla="*/ 718863 w 850723"/>
              <a:gd name="connsiteY87" fmla="*/ 25955 h 1215166"/>
              <a:gd name="connsiteX88" fmla="*/ 735192 w 850723"/>
              <a:gd name="connsiteY88" fmla="*/ 20512 h 1215166"/>
              <a:gd name="connsiteX89" fmla="*/ 756963 w 850723"/>
              <a:gd name="connsiteY89" fmla="*/ 9626 h 1215166"/>
              <a:gd name="connsiteX90" fmla="*/ 751520 w 850723"/>
              <a:gd name="connsiteY90" fmla="*/ 17791 h 1215166"/>
              <a:gd name="connsiteX91" fmla="*/ 735192 w 850723"/>
              <a:gd name="connsiteY91" fmla="*/ 28676 h 1215166"/>
              <a:gd name="connsiteX92" fmla="*/ 724306 w 850723"/>
              <a:gd name="connsiteY92" fmla="*/ 36841 h 1215166"/>
              <a:gd name="connsiteX93" fmla="*/ 707978 w 850723"/>
              <a:gd name="connsiteY93" fmla="*/ 50448 h 1215166"/>
              <a:gd name="connsiteX94" fmla="*/ 702535 w 850723"/>
              <a:gd name="connsiteY94" fmla="*/ 58612 h 1215166"/>
              <a:gd name="connsiteX95" fmla="*/ 699813 w 850723"/>
              <a:gd name="connsiteY95" fmla="*/ 66776 h 1215166"/>
              <a:gd name="connsiteX96" fmla="*/ 713420 w 850723"/>
              <a:gd name="connsiteY96" fmla="*/ 61334 h 1215166"/>
              <a:gd name="connsiteX97" fmla="*/ 729749 w 850723"/>
              <a:gd name="connsiteY97" fmla="*/ 55891 h 1215166"/>
              <a:gd name="connsiteX98" fmla="*/ 751520 w 850723"/>
              <a:gd name="connsiteY98" fmla="*/ 50448 h 1215166"/>
              <a:gd name="connsiteX99" fmla="*/ 767849 w 850723"/>
              <a:gd name="connsiteY99" fmla="*/ 45005 h 1215166"/>
              <a:gd name="connsiteX100" fmla="*/ 776013 w 850723"/>
              <a:gd name="connsiteY100" fmla="*/ 42284 h 1215166"/>
              <a:gd name="connsiteX101" fmla="*/ 762406 w 850723"/>
              <a:gd name="connsiteY101" fmla="*/ 53169 h 1215166"/>
              <a:gd name="connsiteX102" fmla="*/ 737913 w 850723"/>
              <a:gd name="connsiteY102" fmla="*/ 66776 h 1215166"/>
              <a:gd name="connsiteX103" fmla="*/ 710699 w 850723"/>
              <a:gd name="connsiteY103" fmla="*/ 83105 h 1215166"/>
              <a:gd name="connsiteX104" fmla="*/ 702535 w 850723"/>
              <a:gd name="connsiteY104" fmla="*/ 88548 h 1215166"/>
              <a:gd name="connsiteX105" fmla="*/ 724306 w 850723"/>
              <a:gd name="connsiteY105" fmla="*/ 83105 h 1215166"/>
              <a:gd name="connsiteX106" fmla="*/ 735192 w 850723"/>
              <a:gd name="connsiteY106" fmla="*/ 80384 h 1215166"/>
              <a:gd name="connsiteX107" fmla="*/ 751520 w 850723"/>
              <a:gd name="connsiteY107" fmla="*/ 74941 h 1215166"/>
              <a:gd name="connsiteX108" fmla="*/ 759685 w 850723"/>
              <a:gd name="connsiteY108" fmla="*/ 72219 h 1215166"/>
              <a:gd name="connsiteX109" fmla="*/ 770570 w 850723"/>
              <a:gd name="connsiteY109" fmla="*/ 69498 h 1215166"/>
              <a:gd name="connsiteX110" fmla="*/ 778735 w 850723"/>
              <a:gd name="connsiteY110" fmla="*/ 66776 h 1215166"/>
              <a:gd name="connsiteX111" fmla="*/ 800506 w 850723"/>
              <a:gd name="connsiteY111" fmla="*/ 61334 h 1215166"/>
              <a:gd name="connsiteX112" fmla="*/ 792342 w 850723"/>
              <a:gd name="connsiteY112" fmla="*/ 64055 h 1215166"/>
              <a:gd name="connsiteX113" fmla="*/ 786899 w 850723"/>
              <a:gd name="connsiteY113" fmla="*/ 72219 h 1215166"/>
              <a:gd name="connsiteX114" fmla="*/ 754242 w 850723"/>
              <a:gd name="connsiteY114" fmla="*/ 93991 h 1215166"/>
              <a:gd name="connsiteX115" fmla="*/ 746078 w 850723"/>
              <a:gd name="connsiteY115" fmla="*/ 96712 h 1215166"/>
              <a:gd name="connsiteX116" fmla="*/ 729749 w 850723"/>
              <a:gd name="connsiteY116" fmla="*/ 113041 h 1215166"/>
              <a:gd name="connsiteX117" fmla="*/ 721585 w 850723"/>
              <a:gd name="connsiteY117" fmla="*/ 118484 h 1215166"/>
              <a:gd name="connsiteX118" fmla="*/ 732470 w 850723"/>
              <a:gd name="connsiteY118" fmla="*/ 115762 h 1215166"/>
              <a:gd name="connsiteX119" fmla="*/ 751520 w 850723"/>
              <a:gd name="connsiteY119" fmla="*/ 107598 h 1215166"/>
              <a:gd name="connsiteX120" fmla="*/ 759685 w 850723"/>
              <a:gd name="connsiteY120" fmla="*/ 102155 h 1215166"/>
              <a:gd name="connsiteX121" fmla="*/ 773292 w 850723"/>
              <a:gd name="connsiteY121" fmla="*/ 99434 h 1215166"/>
              <a:gd name="connsiteX122" fmla="*/ 781456 w 850723"/>
              <a:gd name="connsiteY122" fmla="*/ 96712 h 1215166"/>
              <a:gd name="connsiteX123" fmla="*/ 800506 w 850723"/>
              <a:gd name="connsiteY123" fmla="*/ 91269 h 1215166"/>
              <a:gd name="connsiteX124" fmla="*/ 846770 w 850723"/>
              <a:gd name="connsiteY124" fmla="*/ 93991 h 1215166"/>
              <a:gd name="connsiteX125" fmla="*/ 835885 w 850723"/>
              <a:gd name="connsiteY125" fmla="*/ 99434 h 1215166"/>
              <a:gd name="connsiteX126" fmla="*/ 827720 w 850723"/>
              <a:gd name="connsiteY126" fmla="*/ 107598 h 1215166"/>
              <a:gd name="connsiteX127" fmla="*/ 811392 w 850723"/>
              <a:gd name="connsiteY127" fmla="*/ 118484 h 1215166"/>
              <a:gd name="connsiteX128" fmla="*/ 792342 w 850723"/>
              <a:gd name="connsiteY128" fmla="*/ 129369 h 1215166"/>
              <a:gd name="connsiteX129" fmla="*/ 781456 w 850723"/>
              <a:gd name="connsiteY129" fmla="*/ 132091 h 1215166"/>
              <a:gd name="connsiteX130" fmla="*/ 770570 w 850723"/>
              <a:gd name="connsiteY130" fmla="*/ 137534 h 1215166"/>
              <a:gd name="connsiteX131" fmla="*/ 762406 w 850723"/>
              <a:gd name="connsiteY131" fmla="*/ 140255 h 1215166"/>
              <a:gd name="connsiteX132" fmla="*/ 740635 w 850723"/>
              <a:gd name="connsiteY132" fmla="*/ 148419 h 1215166"/>
              <a:gd name="connsiteX133" fmla="*/ 716142 w 850723"/>
              <a:gd name="connsiteY133" fmla="*/ 162026 h 1215166"/>
              <a:gd name="connsiteX134" fmla="*/ 699813 w 850723"/>
              <a:gd name="connsiteY134" fmla="*/ 170191 h 1215166"/>
              <a:gd name="connsiteX135" fmla="*/ 680763 w 850723"/>
              <a:gd name="connsiteY135" fmla="*/ 178355 h 1215166"/>
              <a:gd name="connsiteX136" fmla="*/ 672599 w 850723"/>
              <a:gd name="connsiteY136" fmla="*/ 183798 h 1215166"/>
              <a:gd name="connsiteX137" fmla="*/ 664435 w 850723"/>
              <a:gd name="connsiteY137" fmla="*/ 186519 h 1215166"/>
              <a:gd name="connsiteX138" fmla="*/ 653549 w 850723"/>
              <a:gd name="connsiteY138" fmla="*/ 191962 h 1215166"/>
              <a:gd name="connsiteX139" fmla="*/ 637220 w 850723"/>
              <a:gd name="connsiteY139" fmla="*/ 200126 h 1215166"/>
              <a:gd name="connsiteX140" fmla="*/ 629056 w 850723"/>
              <a:gd name="connsiteY140" fmla="*/ 205569 h 1215166"/>
              <a:gd name="connsiteX141" fmla="*/ 620892 w 850723"/>
              <a:gd name="connsiteY141" fmla="*/ 213734 h 1215166"/>
              <a:gd name="connsiteX142" fmla="*/ 612728 w 850723"/>
              <a:gd name="connsiteY142" fmla="*/ 216455 h 1215166"/>
              <a:gd name="connsiteX143" fmla="*/ 604563 w 850723"/>
              <a:gd name="connsiteY143" fmla="*/ 224619 h 1215166"/>
              <a:gd name="connsiteX144" fmla="*/ 585513 w 850723"/>
              <a:gd name="connsiteY144" fmla="*/ 235505 h 1215166"/>
              <a:gd name="connsiteX145" fmla="*/ 566463 w 850723"/>
              <a:gd name="connsiteY145" fmla="*/ 249112 h 1215166"/>
              <a:gd name="connsiteX146" fmla="*/ 561020 w 850723"/>
              <a:gd name="connsiteY146" fmla="*/ 257276 h 1215166"/>
              <a:gd name="connsiteX147" fmla="*/ 541970 w 850723"/>
              <a:gd name="connsiteY147" fmla="*/ 268162 h 1215166"/>
              <a:gd name="connsiteX148" fmla="*/ 501149 w 850723"/>
              <a:gd name="connsiteY148" fmla="*/ 306262 h 1215166"/>
              <a:gd name="connsiteX149" fmla="*/ 481010 w 850723"/>
              <a:gd name="connsiteY149" fmla="*/ 314971 h 1215166"/>
              <a:gd name="connsiteX150" fmla="*/ 441005 w 850723"/>
              <a:gd name="connsiteY150" fmla="*/ 350894 h 1215166"/>
              <a:gd name="connsiteX151" fmla="*/ 422772 w 850723"/>
              <a:gd name="connsiteY151" fmla="*/ 379196 h 1215166"/>
              <a:gd name="connsiteX152" fmla="*/ 398279 w 850723"/>
              <a:gd name="connsiteY152" fmla="*/ 410765 h 1215166"/>
              <a:gd name="connsiteX153" fmla="*/ 360995 w 850723"/>
              <a:gd name="connsiteY153" fmla="*/ 452947 h 1215166"/>
              <a:gd name="connsiteX154" fmla="*/ 340857 w 850723"/>
              <a:gd name="connsiteY154" fmla="*/ 497034 h 1215166"/>
              <a:gd name="connsiteX155" fmla="*/ 316636 w 850723"/>
              <a:gd name="connsiteY155" fmla="*/ 546564 h 1215166"/>
              <a:gd name="connsiteX156" fmla="*/ 293232 w 850723"/>
              <a:gd name="connsiteY156" fmla="*/ 603714 h 1215166"/>
              <a:gd name="connsiteX157" fmla="*/ 262208 w 850723"/>
              <a:gd name="connsiteY157" fmla="*/ 666307 h 1215166"/>
              <a:gd name="connsiteX158" fmla="*/ 239620 w 850723"/>
              <a:gd name="connsiteY158" fmla="*/ 726451 h 1215166"/>
              <a:gd name="connsiteX159" fmla="*/ 234449 w 850723"/>
              <a:gd name="connsiteY159" fmla="*/ 768905 h 1215166"/>
              <a:gd name="connsiteX160" fmla="*/ 223563 w 850723"/>
              <a:gd name="connsiteY160" fmla="*/ 807005 h 1215166"/>
              <a:gd name="connsiteX161" fmla="*/ 218120 w 850723"/>
              <a:gd name="connsiteY161" fmla="*/ 842384 h 1215166"/>
              <a:gd name="connsiteX162" fmla="*/ 215399 w 850723"/>
              <a:gd name="connsiteY162" fmla="*/ 853269 h 1215166"/>
              <a:gd name="connsiteX163" fmla="*/ 212678 w 850723"/>
              <a:gd name="connsiteY163" fmla="*/ 875041 h 1215166"/>
              <a:gd name="connsiteX164" fmla="*/ 207235 w 850723"/>
              <a:gd name="connsiteY164" fmla="*/ 894091 h 1215166"/>
              <a:gd name="connsiteX165" fmla="*/ 204513 w 850723"/>
              <a:gd name="connsiteY165" fmla="*/ 907698 h 1215166"/>
              <a:gd name="connsiteX166" fmla="*/ 201792 w 850723"/>
              <a:gd name="connsiteY166" fmla="*/ 932191 h 1215166"/>
              <a:gd name="connsiteX167" fmla="*/ 199070 w 850723"/>
              <a:gd name="connsiteY167" fmla="*/ 945798 h 1215166"/>
              <a:gd name="connsiteX168" fmla="*/ 196349 w 850723"/>
              <a:gd name="connsiteY168" fmla="*/ 962126 h 1215166"/>
              <a:gd name="connsiteX169" fmla="*/ 193628 w 850723"/>
              <a:gd name="connsiteY169" fmla="*/ 1002948 h 1215166"/>
              <a:gd name="connsiteX170" fmla="*/ 188185 w 850723"/>
              <a:gd name="connsiteY170" fmla="*/ 1043769 h 1215166"/>
              <a:gd name="connsiteX171" fmla="*/ 185463 w 850723"/>
              <a:gd name="connsiteY171" fmla="*/ 1081869 h 1215166"/>
              <a:gd name="connsiteX172" fmla="*/ 182742 w 850723"/>
              <a:gd name="connsiteY172" fmla="*/ 1163512 h 1215166"/>
              <a:gd name="connsiteX173" fmla="*/ 177299 w 850723"/>
              <a:gd name="connsiteY173" fmla="*/ 1185284 h 1215166"/>
              <a:gd name="connsiteX174" fmla="*/ 174578 w 850723"/>
              <a:gd name="connsiteY174" fmla="*/ 1196169 h 1215166"/>
              <a:gd name="connsiteX175" fmla="*/ 152806 w 850723"/>
              <a:gd name="connsiteY175" fmla="*/ 1198891 h 1215166"/>
              <a:gd name="connsiteX176" fmla="*/ 57556 w 850723"/>
              <a:gd name="connsiteY176" fmla="*/ 1198891 h 1215166"/>
              <a:gd name="connsiteX177" fmla="*/ 43949 w 850723"/>
              <a:gd name="connsiteY177" fmla="*/ 1201612 h 1215166"/>
              <a:gd name="connsiteX178" fmla="*/ 22178 w 850723"/>
              <a:gd name="connsiteY178" fmla="*/ 1204334 h 1215166"/>
              <a:gd name="connsiteX179" fmla="*/ 406 w 850723"/>
              <a:gd name="connsiteY179" fmla="*/ 1201612 h 1215166"/>
              <a:gd name="connsiteX180" fmla="*/ 8570 w 850723"/>
              <a:gd name="connsiteY180" fmla="*/ 1185284 h 1215166"/>
              <a:gd name="connsiteX0" fmla="*/ 8570 w 850723"/>
              <a:gd name="connsiteY0" fmla="*/ 1185284 h 1215166"/>
              <a:gd name="connsiteX1" fmla="*/ 14013 w 850723"/>
              <a:gd name="connsiteY1" fmla="*/ 1119969 h 1215166"/>
              <a:gd name="connsiteX2" fmla="*/ 16735 w 850723"/>
              <a:gd name="connsiteY2" fmla="*/ 1103641 h 1215166"/>
              <a:gd name="connsiteX3" fmla="*/ 19456 w 850723"/>
              <a:gd name="connsiteY3" fmla="*/ 1076426 h 1215166"/>
              <a:gd name="connsiteX4" fmla="*/ 24899 w 850723"/>
              <a:gd name="connsiteY4" fmla="*/ 1049212 h 1215166"/>
              <a:gd name="connsiteX5" fmla="*/ 27620 w 850723"/>
              <a:gd name="connsiteY5" fmla="*/ 1013834 h 1215166"/>
              <a:gd name="connsiteX6" fmla="*/ 30342 w 850723"/>
              <a:gd name="connsiteY6" fmla="*/ 992062 h 1215166"/>
              <a:gd name="connsiteX7" fmla="*/ 35785 w 850723"/>
              <a:gd name="connsiteY7" fmla="*/ 896812 h 1215166"/>
              <a:gd name="connsiteX8" fmla="*/ 38506 w 850723"/>
              <a:gd name="connsiteY8" fmla="*/ 883205 h 1215166"/>
              <a:gd name="connsiteX9" fmla="*/ 41228 w 850723"/>
              <a:gd name="connsiteY9" fmla="*/ 847826 h 1215166"/>
              <a:gd name="connsiteX10" fmla="*/ 43949 w 850723"/>
              <a:gd name="connsiteY10" fmla="*/ 836941 h 1215166"/>
              <a:gd name="connsiteX11" fmla="*/ 49392 w 850723"/>
              <a:gd name="connsiteY11" fmla="*/ 807005 h 1215166"/>
              <a:gd name="connsiteX12" fmla="*/ 54835 w 850723"/>
              <a:gd name="connsiteY12" fmla="*/ 785234 h 1215166"/>
              <a:gd name="connsiteX13" fmla="*/ 62999 w 850723"/>
              <a:gd name="connsiteY13" fmla="*/ 747134 h 1215166"/>
              <a:gd name="connsiteX14" fmla="*/ 65720 w 850723"/>
              <a:gd name="connsiteY14" fmla="*/ 736248 h 1215166"/>
              <a:gd name="connsiteX15" fmla="*/ 73885 w 850723"/>
              <a:gd name="connsiteY15" fmla="*/ 719919 h 1215166"/>
              <a:gd name="connsiteX16" fmla="*/ 79328 w 850723"/>
              <a:gd name="connsiteY16" fmla="*/ 692705 h 1215166"/>
              <a:gd name="connsiteX17" fmla="*/ 90213 w 850723"/>
              <a:gd name="connsiteY17" fmla="*/ 654605 h 1215166"/>
              <a:gd name="connsiteX18" fmla="*/ 95656 w 850723"/>
              <a:gd name="connsiteY18" fmla="*/ 627391 h 1215166"/>
              <a:gd name="connsiteX19" fmla="*/ 98378 w 850723"/>
              <a:gd name="connsiteY19" fmla="*/ 619226 h 1215166"/>
              <a:gd name="connsiteX20" fmla="*/ 106542 w 850723"/>
              <a:gd name="connsiteY20" fmla="*/ 602898 h 1215166"/>
              <a:gd name="connsiteX21" fmla="*/ 109263 w 850723"/>
              <a:gd name="connsiteY21" fmla="*/ 592012 h 1215166"/>
              <a:gd name="connsiteX22" fmla="*/ 114706 w 850723"/>
              <a:gd name="connsiteY22" fmla="*/ 575684 h 1215166"/>
              <a:gd name="connsiteX23" fmla="*/ 120149 w 850723"/>
              <a:gd name="connsiteY23" fmla="*/ 556634 h 1215166"/>
              <a:gd name="connsiteX24" fmla="*/ 125592 w 850723"/>
              <a:gd name="connsiteY24" fmla="*/ 548469 h 1215166"/>
              <a:gd name="connsiteX25" fmla="*/ 131035 w 850723"/>
              <a:gd name="connsiteY25" fmla="*/ 521255 h 1215166"/>
              <a:gd name="connsiteX26" fmla="*/ 136478 w 850723"/>
              <a:gd name="connsiteY26" fmla="*/ 504926 h 1215166"/>
              <a:gd name="connsiteX27" fmla="*/ 141920 w 850723"/>
              <a:gd name="connsiteY27" fmla="*/ 494041 h 1215166"/>
              <a:gd name="connsiteX28" fmla="*/ 147363 w 850723"/>
              <a:gd name="connsiteY28" fmla="*/ 477712 h 1215166"/>
              <a:gd name="connsiteX29" fmla="*/ 158249 w 850723"/>
              <a:gd name="connsiteY29" fmla="*/ 453219 h 1215166"/>
              <a:gd name="connsiteX30" fmla="*/ 171856 w 850723"/>
              <a:gd name="connsiteY30" fmla="*/ 428726 h 1215166"/>
              <a:gd name="connsiteX31" fmla="*/ 177299 w 850723"/>
              <a:gd name="connsiteY31" fmla="*/ 420562 h 1215166"/>
              <a:gd name="connsiteX32" fmla="*/ 182742 w 850723"/>
              <a:gd name="connsiteY32" fmla="*/ 404234 h 1215166"/>
              <a:gd name="connsiteX33" fmla="*/ 201792 w 850723"/>
              <a:gd name="connsiteY33" fmla="*/ 377019 h 1215166"/>
              <a:gd name="connsiteX34" fmla="*/ 207235 w 850723"/>
              <a:gd name="connsiteY34" fmla="*/ 366134 h 1215166"/>
              <a:gd name="connsiteX35" fmla="*/ 215399 w 850723"/>
              <a:gd name="connsiteY35" fmla="*/ 357969 h 1215166"/>
              <a:gd name="connsiteX36" fmla="*/ 220842 w 850723"/>
              <a:gd name="connsiteY36" fmla="*/ 349805 h 1215166"/>
              <a:gd name="connsiteX37" fmla="*/ 229006 w 850723"/>
              <a:gd name="connsiteY37" fmla="*/ 341641 h 1215166"/>
              <a:gd name="connsiteX38" fmla="*/ 239892 w 850723"/>
              <a:gd name="connsiteY38" fmla="*/ 325312 h 1215166"/>
              <a:gd name="connsiteX39" fmla="*/ 245335 w 850723"/>
              <a:gd name="connsiteY39" fmla="*/ 317148 h 1215166"/>
              <a:gd name="connsiteX40" fmla="*/ 253499 w 850723"/>
              <a:gd name="connsiteY40" fmla="*/ 308984 h 1215166"/>
              <a:gd name="connsiteX41" fmla="*/ 264385 w 850723"/>
              <a:gd name="connsiteY41" fmla="*/ 292655 h 1215166"/>
              <a:gd name="connsiteX42" fmla="*/ 269828 w 850723"/>
              <a:gd name="connsiteY42" fmla="*/ 284491 h 1215166"/>
              <a:gd name="connsiteX43" fmla="*/ 275270 w 850723"/>
              <a:gd name="connsiteY43" fmla="*/ 276326 h 1215166"/>
              <a:gd name="connsiteX44" fmla="*/ 283435 w 850723"/>
              <a:gd name="connsiteY44" fmla="*/ 265441 h 1215166"/>
              <a:gd name="connsiteX45" fmla="*/ 291599 w 850723"/>
              <a:gd name="connsiteY45" fmla="*/ 259998 h 1215166"/>
              <a:gd name="connsiteX46" fmla="*/ 313370 w 850723"/>
              <a:gd name="connsiteY46" fmla="*/ 235505 h 1215166"/>
              <a:gd name="connsiteX47" fmla="*/ 321535 w 850723"/>
              <a:gd name="connsiteY47" fmla="*/ 227341 h 1215166"/>
              <a:gd name="connsiteX48" fmla="*/ 329699 w 850723"/>
              <a:gd name="connsiteY48" fmla="*/ 221898 h 1215166"/>
              <a:gd name="connsiteX49" fmla="*/ 337863 w 850723"/>
              <a:gd name="connsiteY49" fmla="*/ 213734 h 1215166"/>
              <a:gd name="connsiteX50" fmla="*/ 346028 w 850723"/>
              <a:gd name="connsiteY50" fmla="*/ 208291 h 1215166"/>
              <a:gd name="connsiteX51" fmla="*/ 354192 w 850723"/>
              <a:gd name="connsiteY51" fmla="*/ 200126 h 1215166"/>
              <a:gd name="connsiteX52" fmla="*/ 362356 w 850723"/>
              <a:gd name="connsiteY52" fmla="*/ 197405 h 1215166"/>
              <a:gd name="connsiteX53" fmla="*/ 370520 w 850723"/>
              <a:gd name="connsiteY53" fmla="*/ 191962 h 1215166"/>
              <a:gd name="connsiteX54" fmla="*/ 378685 w 850723"/>
              <a:gd name="connsiteY54" fmla="*/ 183798 h 1215166"/>
              <a:gd name="connsiteX55" fmla="*/ 405899 w 850723"/>
              <a:gd name="connsiteY55" fmla="*/ 167469 h 1215166"/>
              <a:gd name="connsiteX56" fmla="*/ 414063 w 850723"/>
              <a:gd name="connsiteY56" fmla="*/ 159305 h 1215166"/>
              <a:gd name="connsiteX57" fmla="*/ 422228 w 850723"/>
              <a:gd name="connsiteY57" fmla="*/ 153862 h 1215166"/>
              <a:gd name="connsiteX58" fmla="*/ 433113 w 850723"/>
              <a:gd name="connsiteY58" fmla="*/ 145698 h 1215166"/>
              <a:gd name="connsiteX59" fmla="*/ 449442 w 850723"/>
              <a:gd name="connsiteY59" fmla="*/ 134812 h 1215166"/>
              <a:gd name="connsiteX60" fmla="*/ 457606 w 850723"/>
              <a:gd name="connsiteY60" fmla="*/ 129369 h 1215166"/>
              <a:gd name="connsiteX61" fmla="*/ 465770 w 850723"/>
              <a:gd name="connsiteY61" fmla="*/ 126648 h 1215166"/>
              <a:gd name="connsiteX62" fmla="*/ 484820 w 850723"/>
              <a:gd name="connsiteY62" fmla="*/ 113041 h 1215166"/>
              <a:gd name="connsiteX63" fmla="*/ 492985 w 850723"/>
              <a:gd name="connsiteY63" fmla="*/ 107598 h 1215166"/>
              <a:gd name="connsiteX64" fmla="*/ 512035 w 850723"/>
              <a:gd name="connsiteY64" fmla="*/ 99434 h 1215166"/>
              <a:gd name="connsiteX65" fmla="*/ 531085 w 850723"/>
              <a:gd name="connsiteY65" fmla="*/ 88548 h 1215166"/>
              <a:gd name="connsiteX66" fmla="*/ 547413 w 850723"/>
              <a:gd name="connsiteY66" fmla="*/ 83105 h 1215166"/>
              <a:gd name="connsiteX67" fmla="*/ 563742 w 850723"/>
              <a:gd name="connsiteY67" fmla="*/ 74941 h 1215166"/>
              <a:gd name="connsiteX68" fmla="*/ 571906 w 850723"/>
              <a:gd name="connsiteY68" fmla="*/ 69498 h 1215166"/>
              <a:gd name="connsiteX69" fmla="*/ 588235 w 850723"/>
              <a:gd name="connsiteY69" fmla="*/ 64055 h 1215166"/>
              <a:gd name="connsiteX70" fmla="*/ 607285 w 850723"/>
              <a:gd name="connsiteY70" fmla="*/ 53169 h 1215166"/>
              <a:gd name="connsiteX71" fmla="*/ 615449 w 850723"/>
              <a:gd name="connsiteY71" fmla="*/ 50448 h 1215166"/>
              <a:gd name="connsiteX72" fmla="*/ 631778 w 850723"/>
              <a:gd name="connsiteY72" fmla="*/ 42284 h 1215166"/>
              <a:gd name="connsiteX73" fmla="*/ 639942 w 850723"/>
              <a:gd name="connsiteY73" fmla="*/ 36841 h 1215166"/>
              <a:gd name="connsiteX74" fmla="*/ 650828 w 850723"/>
              <a:gd name="connsiteY74" fmla="*/ 34119 h 1215166"/>
              <a:gd name="connsiteX75" fmla="*/ 658992 w 850723"/>
              <a:gd name="connsiteY75" fmla="*/ 31398 h 1215166"/>
              <a:gd name="connsiteX76" fmla="*/ 678042 w 850723"/>
              <a:gd name="connsiteY76" fmla="*/ 23234 h 1215166"/>
              <a:gd name="connsiteX77" fmla="*/ 686206 w 850723"/>
              <a:gd name="connsiteY77" fmla="*/ 17791 h 1215166"/>
              <a:gd name="connsiteX78" fmla="*/ 697092 w 850723"/>
              <a:gd name="connsiteY78" fmla="*/ 15069 h 1215166"/>
              <a:gd name="connsiteX79" fmla="*/ 713420 w 850723"/>
              <a:gd name="connsiteY79" fmla="*/ 9626 h 1215166"/>
              <a:gd name="connsiteX80" fmla="*/ 721585 w 850723"/>
              <a:gd name="connsiteY80" fmla="*/ 6905 h 1215166"/>
              <a:gd name="connsiteX81" fmla="*/ 729749 w 850723"/>
              <a:gd name="connsiteY81" fmla="*/ 1462 h 1215166"/>
              <a:gd name="connsiteX82" fmla="*/ 727028 w 850723"/>
              <a:gd name="connsiteY82" fmla="*/ 9626 h 1215166"/>
              <a:gd name="connsiteX83" fmla="*/ 718863 w 850723"/>
              <a:gd name="connsiteY83" fmla="*/ 12348 h 1215166"/>
              <a:gd name="connsiteX84" fmla="*/ 707978 w 850723"/>
              <a:gd name="connsiteY84" fmla="*/ 20512 h 1215166"/>
              <a:gd name="connsiteX85" fmla="*/ 691649 w 850723"/>
              <a:gd name="connsiteY85" fmla="*/ 36841 h 1215166"/>
              <a:gd name="connsiteX86" fmla="*/ 707978 w 850723"/>
              <a:gd name="connsiteY86" fmla="*/ 31398 h 1215166"/>
              <a:gd name="connsiteX87" fmla="*/ 718863 w 850723"/>
              <a:gd name="connsiteY87" fmla="*/ 25955 h 1215166"/>
              <a:gd name="connsiteX88" fmla="*/ 735192 w 850723"/>
              <a:gd name="connsiteY88" fmla="*/ 20512 h 1215166"/>
              <a:gd name="connsiteX89" fmla="*/ 756963 w 850723"/>
              <a:gd name="connsiteY89" fmla="*/ 9626 h 1215166"/>
              <a:gd name="connsiteX90" fmla="*/ 751520 w 850723"/>
              <a:gd name="connsiteY90" fmla="*/ 17791 h 1215166"/>
              <a:gd name="connsiteX91" fmla="*/ 735192 w 850723"/>
              <a:gd name="connsiteY91" fmla="*/ 28676 h 1215166"/>
              <a:gd name="connsiteX92" fmla="*/ 724306 w 850723"/>
              <a:gd name="connsiteY92" fmla="*/ 36841 h 1215166"/>
              <a:gd name="connsiteX93" fmla="*/ 707978 w 850723"/>
              <a:gd name="connsiteY93" fmla="*/ 50448 h 1215166"/>
              <a:gd name="connsiteX94" fmla="*/ 702535 w 850723"/>
              <a:gd name="connsiteY94" fmla="*/ 58612 h 1215166"/>
              <a:gd name="connsiteX95" fmla="*/ 699813 w 850723"/>
              <a:gd name="connsiteY95" fmla="*/ 66776 h 1215166"/>
              <a:gd name="connsiteX96" fmla="*/ 713420 w 850723"/>
              <a:gd name="connsiteY96" fmla="*/ 61334 h 1215166"/>
              <a:gd name="connsiteX97" fmla="*/ 729749 w 850723"/>
              <a:gd name="connsiteY97" fmla="*/ 55891 h 1215166"/>
              <a:gd name="connsiteX98" fmla="*/ 751520 w 850723"/>
              <a:gd name="connsiteY98" fmla="*/ 50448 h 1215166"/>
              <a:gd name="connsiteX99" fmla="*/ 767849 w 850723"/>
              <a:gd name="connsiteY99" fmla="*/ 45005 h 1215166"/>
              <a:gd name="connsiteX100" fmla="*/ 776013 w 850723"/>
              <a:gd name="connsiteY100" fmla="*/ 42284 h 1215166"/>
              <a:gd name="connsiteX101" fmla="*/ 762406 w 850723"/>
              <a:gd name="connsiteY101" fmla="*/ 53169 h 1215166"/>
              <a:gd name="connsiteX102" fmla="*/ 737913 w 850723"/>
              <a:gd name="connsiteY102" fmla="*/ 66776 h 1215166"/>
              <a:gd name="connsiteX103" fmla="*/ 710699 w 850723"/>
              <a:gd name="connsiteY103" fmla="*/ 83105 h 1215166"/>
              <a:gd name="connsiteX104" fmla="*/ 702535 w 850723"/>
              <a:gd name="connsiteY104" fmla="*/ 88548 h 1215166"/>
              <a:gd name="connsiteX105" fmla="*/ 724306 w 850723"/>
              <a:gd name="connsiteY105" fmla="*/ 83105 h 1215166"/>
              <a:gd name="connsiteX106" fmla="*/ 735192 w 850723"/>
              <a:gd name="connsiteY106" fmla="*/ 80384 h 1215166"/>
              <a:gd name="connsiteX107" fmla="*/ 751520 w 850723"/>
              <a:gd name="connsiteY107" fmla="*/ 74941 h 1215166"/>
              <a:gd name="connsiteX108" fmla="*/ 759685 w 850723"/>
              <a:gd name="connsiteY108" fmla="*/ 72219 h 1215166"/>
              <a:gd name="connsiteX109" fmla="*/ 770570 w 850723"/>
              <a:gd name="connsiteY109" fmla="*/ 69498 h 1215166"/>
              <a:gd name="connsiteX110" fmla="*/ 778735 w 850723"/>
              <a:gd name="connsiteY110" fmla="*/ 66776 h 1215166"/>
              <a:gd name="connsiteX111" fmla="*/ 800506 w 850723"/>
              <a:gd name="connsiteY111" fmla="*/ 61334 h 1215166"/>
              <a:gd name="connsiteX112" fmla="*/ 792342 w 850723"/>
              <a:gd name="connsiteY112" fmla="*/ 64055 h 1215166"/>
              <a:gd name="connsiteX113" fmla="*/ 786899 w 850723"/>
              <a:gd name="connsiteY113" fmla="*/ 72219 h 1215166"/>
              <a:gd name="connsiteX114" fmla="*/ 754242 w 850723"/>
              <a:gd name="connsiteY114" fmla="*/ 93991 h 1215166"/>
              <a:gd name="connsiteX115" fmla="*/ 746078 w 850723"/>
              <a:gd name="connsiteY115" fmla="*/ 96712 h 1215166"/>
              <a:gd name="connsiteX116" fmla="*/ 729749 w 850723"/>
              <a:gd name="connsiteY116" fmla="*/ 113041 h 1215166"/>
              <a:gd name="connsiteX117" fmla="*/ 721585 w 850723"/>
              <a:gd name="connsiteY117" fmla="*/ 118484 h 1215166"/>
              <a:gd name="connsiteX118" fmla="*/ 732470 w 850723"/>
              <a:gd name="connsiteY118" fmla="*/ 115762 h 1215166"/>
              <a:gd name="connsiteX119" fmla="*/ 751520 w 850723"/>
              <a:gd name="connsiteY119" fmla="*/ 107598 h 1215166"/>
              <a:gd name="connsiteX120" fmla="*/ 759685 w 850723"/>
              <a:gd name="connsiteY120" fmla="*/ 102155 h 1215166"/>
              <a:gd name="connsiteX121" fmla="*/ 773292 w 850723"/>
              <a:gd name="connsiteY121" fmla="*/ 99434 h 1215166"/>
              <a:gd name="connsiteX122" fmla="*/ 781456 w 850723"/>
              <a:gd name="connsiteY122" fmla="*/ 96712 h 1215166"/>
              <a:gd name="connsiteX123" fmla="*/ 800506 w 850723"/>
              <a:gd name="connsiteY123" fmla="*/ 91269 h 1215166"/>
              <a:gd name="connsiteX124" fmla="*/ 846770 w 850723"/>
              <a:gd name="connsiteY124" fmla="*/ 93991 h 1215166"/>
              <a:gd name="connsiteX125" fmla="*/ 835885 w 850723"/>
              <a:gd name="connsiteY125" fmla="*/ 99434 h 1215166"/>
              <a:gd name="connsiteX126" fmla="*/ 827720 w 850723"/>
              <a:gd name="connsiteY126" fmla="*/ 107598 h 1215166"/>
              <a:gd name="connsiteX127" fmla="*/ 811392 w 850723"/>
              <a:gd name="connsiteY127" fmla="*/ 118484 h 1215166"/>
              <a:gd name="connsiteX128" fmla="*/ 792342 w 850723"/>
              <a:gd name="connsiteY128" fmla="*/ 129369 h 1215166"/>
              <a:gd name="connsiteX129" fmla="*/ 781456 w 850723"/>
              <a:gd name="connsiteY129" fmla="*/ 132091 h 1215166"/>
              <a:gd name="connsiteX130" fmla="*/ 770570 w 850723"/>
              <a:gd name="connsiteY130" fmla="*/ 137534 h 1215166"/>
              <a:gd name="connsiteX131" fmla="*/ 762406 w 850723"/>
              <a:gd name="connsiteY131" fmla="*/ 140255 h 1215166"/>
              <a:gd name="connsiteX132" fmla="*/ 740635 w 850723"/>
              <a:gd name="connsiteY132" fmla="*/ 148419 h 1215166"/>
              <a:gd name="connsiteX133" fmla="*/ 716142 w 850723"/>
              <a:gd name="connsiteY133" fmla="*/ 162026 h 1215166"/>
              <a:gd name="connsiteX134" fmla="*/ 699813 w 850723"/>
              <a:gd name="connsiteY134" fmla="*/ 170191 h 1215166"/>
              <a:gd name="connsiteX135" fmla="*/ 680763 w 850723"/>
              <a:gd name="connsiteY135" fmla="*/ 178355 h 1215166"/>
              <a:gd name="connsiteX136" fmla="*/ 672599 w 850723"/>
              <a:gd name="connsiteY136" fmla="*/ 183798 h 1215166"/>
              <a:gd name="connsiteX137" fmla="*/ 664435 w 850723"/>
              <a:gd name="connsiteY137" fmla="*/ 186519 h 1215166"/>
              <a:gd name="connsiteX138" fmla="*/ 653549 w 850723"/>
              <a:gd name="connsiteY138" fmla="*/ 191962 h 1215166"/>
              <a:gd name="connsiteX139" fmla="*/ 637220 w 850723"/>
              <a:gd name="connsiteY139" fmla="*/ 200126 h 1215166"/>
              <a:gd name="connsiteX140" fmla="*/ 629056 w 850723"/>
              <a:gd name="connsiteY140" fmla="*/ 205569 h 1215166"/>
              <a:gd name="connsiteX141" fmla="*/ 620892 w 850723"/>
              <a:gd name="connsiteY141" fmla="*/ 213734 h 1215166"/>
              <a:gd name="connsiteX142" fmla="*/ 612728 w 850723"/>
              <a:gd name="connsiteY142" fmla="*/ 216455 h 1215166"/>
              <a:gd name="connsiteX143" fmla="*/ 604563 w 850723"/>
              <a:gd name="connsiteY143" fmla="*/ 224619 h 1215166"/>
              <a:gd name="connsiteX144" fmla="*/ 585513 w 850723"/>
              <a:gd name="connsiteY144" fmla="*/ 235505 h 1215166"/>
              <a:gd name="connsiteX145" fmla="*/ 566463 w 850723"/>
              <a:gd name="connsiteY145" fmla="*/ 249112 h 1215166"/>
              <a:gd name="connsiteX146" fmla="*/ 561020 w 850723"/>
              <a:gd name="connsiteY146" fmla="*/ 257276 h 1215166"/>
              <a:gd name="connsiteX147" fmla="*/ 541970 w 850723"/>
              <a:gd name="connsiteY147" fmla="*/ 268162 h 1215166"/>
              <a:gd name="connsiteX148" fmla="*/ 501149 w 850723"/>
              <a:gd name="connsiteY148" fmla="*/ 306262 h 1215166"/>
              <a:gd name="connsiteX149" fmla="*/ 481010 w 850723"/>
              <a:gd name="connsiteY149" fmla="*/ 314971 h 1215166"/>
              <a:gd name="connsiteX150" fmla="*/ 441005 w 850723"/>
              <a:gd name="connsiteY150" fmla="*/ 350894 h 1215166"/>
              <a:gd name="connsiteX151" fmla="*/ 413247 w 850723"/>
              <a:gd name="connsiteY151" fmla="*/ 373481 h 1215166"/>
              <a:gd name="connsiteX152" fmla="*/ 398279 w 850723"/>
              <a:gd name="connsiteY152" fmla="*/ 410765 h 1215166"/>
              <a:gd name="connsiteX153" fmla="*/ 360995 w 850723"/>
              <a:gd name="connsiteY153" fmla="*/ 452947 h 1215166"/>
              <a:gd name="connsiteX154" fmla="*/ 340857 w 850723"/>
              <a:gd name="connsiteY154" fmla="*/ 497034 h 1215166"/>
              <a:gd name="connsiteX155" fmla="*/ 316636 w 850723"/>
              <a:gd name="connsiteY155" fmla="*/ 546564 h 1215166"/>
              <a:gd name="connsiteX156" fmla="*/ 293232 w 850723"/>
              <a:gd name="connsiteY156" fmla="*/ 603714 h 1215166"/>
              <a:gd name="connsiteX157" fmla="*/ 262208 w 850723"/>
              <a:gd name="connsiteY157" fmla="*/ 666307 h 1215166"/>
              <a:gd name="connsiteX158" fmla="*/ 239620 w 850723"/>
              <a:gd name="connsiteY158" fmla="*/ 726451 h 1215166"/>
              <a:gd name="connsiteX159" fmla="*/ 234449 w 850723"/>
              <a:gd name="connsiteY159" fmla="*/ 768905 h 1215166"/>
              <a:gd name="connsiteX160" fmla="*/ 223563 w 850723"/>
              <a:gd name="connsiteY160" fmla="*/ 807005 h 1215166"/>
              <a:gd name="connsiteX161" fmla="*/ 218120 w 850723"/>
              <a:gd name="connsiteY161" fmla="*/ 842384 h 1215166"/>
              <a:gd name="connsiteX162" fmla="*/ 215399 w 850723"/>
              <a:gd name="connsiteY162" fmla="*/ 853269 h 1215166"/>
              <a:gd name="connsiteX163" fmla="*/ 212678 w 850723"/>
              <a:gd name="connsiteY163" fmla="*/ 875041 h 1215166"/>
              <a:gd name="connsiteX164" fmla="*/ 207235 w 850723"/>
              <a:gd name="connsiteY164" fmla="*/ 894091 h 1215166"/>
              <a:gd name="connsiteX165" fmla="*/ 204513 w 850723"/>
              <a:gd name="connsiteY165" fmla="*/ 907698 h 1215166"/>
              <a:gd name="connsiteX166" fmla="*/ 201792 w 850723"/>
              <a:gd name="connsiteY166" fmla="*/ 932191 h 1215166"/>
              <a:gd name="connsiteX167" fmla="*/ 199070 w 850723"/>
              <a:gd name="connsiteY167" fmla="*/ 945798 h 1215166"/>
              <a:gd name="connsiteX168" fmla="*/ 196349 w 850723"/>
              <a:gd name="connsiteY168" fmla="*/ 962126 h 1215166"/>
              <a:gd name="connsiteX169" fmla="*/ 193628 w 850723"/>
              <a:gd name="connsiteY169" fmla="*/ 1002948 h 1215166"/>
              <a:gd name="connsiteX170" fmla="*/ 188185 w 850723"/>
              <a:gd name="connsiteY170" fmla="*/ 1043769 h 1215166"/>
              <a:gd name="connsiteX171" fmla="*/ 185463 w 850723"/>
              <a:gd name="connsiteY171" fmla="*/ 1081869 h 1215166"/>
              <a:gd name="connsiteX172" fmla="*/ 182742 w 850723"/>
              <a:gd name="connsiteY172" fmla="*/ 1163512 h 1215166"/>
              <a:gd name="connsiteX173" fmla="*/ 177299 w 850723"/>
              <a:gd name="connsiteY173" fmla="*/ 1185284 h 1215166"/>
              <a:gd name="connsiteX174" fmla="*/ 174578 w 850723"/>
              <a:gd name="connsiteY174" fmla="*/ 1196169 h 1215166"/>
              <a:gd name="connsiteX175" fmla="*/ 152806 w 850723"/>
              <a:gd name="connsiteY175" fmla="*/ 1198891 h 1215166"/>
              <a:gd name="connsiteX176" fmla="*/ 57556 w 850723"/>
              <a:gd name="connsiteY176" fmla="*/ 1198891 h 1215166"/>
              <a:gd name="connsiteX177" fmla="*/ 43949 w 850723"/>
              <a:gd name="connsiteY177" fmla="*/ 1201612 h 1215166"/>
              <a:gd name="connsiteX178" fmla="*/ 22178 w 850723"/>
              <a:gd name="connsiteY178" fmla="*/ 1204334 h 1215166"/>
              <a:gd name="connsiteX179" fmla="*/ 406 w 850723"/>
              <a:gd name="connsiteY179" fmla="*/ 1201612 h 1215166"/>
              <a:gd name="connsiteX180" fmla="*/ 8570 w 850723"/>
              <a:gd name="connsiteY180" fmla="*/ 1185284 h 1215166"/>
              <a:gd name="connsiteX0" fmla="*/ 8570 w 850723"/>
              <a:gd name="connsiteY0" fmla="*/ 1185284 h 1215166"/>
              <a:gd name="connsiteX1" fmla="*/ 14013 w 850723"/>
              <a:gd name="connsiteY1" fmla="*/ 1119969 h 1215166"/>
              <a:gd name="connsiteX2" fmla="*/ 16735 w 850723"/>
              <a:gd name="connsiteY2" fmla="*/ 1103641 h 1215166"/>
              <a:gd name="connsiteX3" fmla="*/ 19456 w 850723"/>
              <a:gd name="connsiteY3" fmla="*/ 1076426 h 1215166"/>
              <a:gd name="connsiteX4" fmla="*/ 24899 w 850723"/>
              <a:gd name="connsiteY4" fmla="*/ 1049212 h 1215166"/>
              <a:gd name="connsiteX5" fmla="*/ 27620 w 850723"/>
              <a:gd name="connsiteY5" fmla="*/ 1013834 h 1215166"/>
              <a:gd name="connsiteX6" fmla="*/ 30342 w 850723"/>
              <a:gd name="connsiteY6" fmla="*/ 992062 h 1215166"/>
              <a:gd name="connsiteX7" fmla="*/ 35785 w 850723"/>
              <a:gd name="connsiteY7" fmla="*/ 896812 h 1215166"/>
              <a:gd name="connsiteX8" fmla="*/ 38506 w 850723"/>
              <a:gd name="connsiteY8" fmla="*/ 883205 h 1215166"/>
              <a:gd name="connsiteX9" fmla="*/ 41228 w 850723"/>
              <a:gd name="connsiteY9" fmla="*/ 847826 h 1215166"/>
              <a:gd name="connsiteX10" fmla="*/ 43949 w 850723"/>
              <a:gd name="connsiteY10" fmla="*/ 836941 h 1215166"/>
              <a:gd name="connsiteX11" fmla="*/ 49392 w 850723"/>
              <a:gd name="connsiteY11" fmla="*/ 807005 h 1215166"/>
              <a:gd name="connsiteX12" fmla="*/ 54835 w 850723"/>
              <a:gd name="connsiteY12" fmla="*/ 785234 h 1215166"/>
              <a:gd name="connsiteX13" fmla="*/ 62999 w 850723"/>
              <a:gd name="connsiteY13" fmla="*/ 747134 h 1215166"/>
              <a:gd name="connsiteX14" fmla="*/ 65720 w 850723"/>
              <a:gd name="connsiteY14" fmla="*/ 736248 h 1215166"/>
              <a:gd name="connsiteX15" fmla="*/ 73885 w 850723"/>
              <a:gd name="connsiteY15" fmla="*/ 719919 h 1215166"/>
              <a:gd name="connsiteX16" fmla="*/ 79328 w 850723"/>
              <a:gd name="connsiteY16" fmla="*/ 692705 h 1215166"/>
              <a:gd name="connsiteX17" fmla="*/ 90213 w 850723"/>
              <a:gd name="connsiteY17" fmla="*/ 654605 h 1215166"/>
              <a:gd name="connsiteX18" fmla="*/ 95656 w 850723"/>
              <a:gd name="connsiteY18" fmla="*/ 627391 h 1215166"/>
              <a:gd name="connsiteX19" fmla="*/ 98378 w 850723"/>
              <a:gd name="connsiteY19" fmla="*/ 619226 h 1215166"/>
              <a:gd name="connsiteX20" fmla="*/ 106542 w 850723"/>
              <a:gd name="connsiteY20" fmla="*/ 602898 h 1215166"/>
              <a:gd name="connsiteX21" fmla="*/ 109263 w 850723"/>
              <a:gd name="connsiteY21" fmla="*/ 592012 h 1215166"/>
              <a:gd name="connsiteX22" fmla="*/ 114706 w 850723"/>
              <a:gd name="connsiteY22" fmla="*/ 575684 h 1215166"/>
              <a:gd name="connsiteX23" fmla="*/ 120149 w 850723"/>
              <a:gd name="connsiteY23" fmla="*/ 556634 h 1215166"/>
              <a:gd name="connsiteX24" fmla="*/ 125592 w 850723"/>
              <a:gd name="connsiteY24" fmla="*/ 548469 h 1215166"/>
              <a:gd name="connsiteX25" fmla="*/ 131035 w 850723"/>
              <a:gd name="connsiteY25" fmla="*/ 521255 h 1215166"/>
              <a:gd name="connsiteX26" fmla="*/ 136478 w 850723"/>
              <a:gd name="connsiteY26" fmla="*/ 504926 h 1215166"/>
              <a:gd name="connsiteX27" fmla="*/ 141920 w 850723"/>
              <a:gd name="connsiteY27" fmla="*/ 494041 h 1215166"/>
              <a:gd name="connsiteX28" fmla="*/ 147363 w 850723"/>
              <a:gd name="connsiteY28" fmla="*/ 477712 h 1215166"/>
              <a:gd name="connsiteX29" fmla="*/ 158249 w 850723"/>
              <a:gd name="connsiteY29" fmla="*/ 453219 h 1215166"/>
              <a:gd name="connsiteX30" fmla="*/ 171856 w 850723"/>
              <a:gd name="connsiteY30" fmla="*/ 428726 h 1215166"/>
              <a:gd name="connsiteX31" fmla="*/ 177299 w 850723"/>
              <a:gd name="connsiteY31" fmla="*/ 420562 h 1215166"/>
              <a:gd name="connsiteX32" fmla="*/ 182742 w 850723"/>
              <a:gd name="connsiteY32" fmla="*/ 404234 h 1215166"/>
              <a:gd name="connsiteX33" fmla="*/ 201792 w 850723"/>
              <a:gd name="connsiteY33" fmla="*/ 377019 h 1215166"/>
              <a:gd name="connsiteX34" fmla="*/ 207235 w 850723"/>
              <a:gd name="connsiteY34" fmla="*/ 366134 h 1215166"/>
              <a:gd name="connsiteX35" fmla="*/ 215399 w 850723"/>
              <a:gd name="connsiteY35" fmla="*/ 357969 h 1215166"/>
              <a:gd name="connsiteX36" fmla="*/ 220842 w 850723"/>
              <a:gd name="connsiteY36" fmla="*/ 349805 h 1215166"/>
              <a:gd name="connsiteX37" fmla="*/ 229006 w 850723"/>
              <a:gd name="connsiteY37" fmla="*/ 341641 h 1215166"/>
              <a:gd name="connsiteX38" fmla="*/ 239892 w 850723"/>
              <a:gd name="connsiteY38" fmla="*/ 325312 h 1215166"/>
              <a:gd name="connsiteX39" fmla="*/ 245335 w 850723"/>
              <a:gd name="connsiteY39" fmla="*/ 317148 h 1215166"/>
              <a:gd name="connsiteX40" fmla="*/ 253499 w 850723"/>
              <a:gd name="connsiteY40" fmla="*/ 308984 h 1215166"/>
              <a:gd name="connsiteX41" fmla="*/ 264385 w 850723"/>
              <a:gd name="connsiteY41" fmla="*/ 292655 h 1215166"/>
              <a:gd name="connsiteX42" fmla="*/ 269828 w 850723"/>
              <a:gd name="connsiteY42" fmla="*/ 284491 h 1215166"/>
              <a:gd name="connsiteX43" fmla="*/ 275270 w 850723"/>
              <a:gd name="connsiteY43" fmla="*/ 276326 h 1215166"/>
              <a:gd name="connsiteX44" fmla="*/ 283435 w 850723"/>
              <a:gd name="connsiteY44" fmla="*/ 265441 h 1215166"/>
              <a:gd name="connsiteX45" fmla="*/ 291599 w 850723"/>
              <a:gd name="connsiteY45" fmla="*/ 259998 h 1215166"/>
              <a:gd name="connsiteX46" fmla="*/ 313370 w 850723"/>
              <a:gd name="connsiteY46" fmla="*/ 235505 h 1215166"/>
              <a:gd name="connsiteX47" fmla="*/ 321535 w 850723"/>
              <a:gd name="connsiteY47" fmla="*/ 227341 h 1215166"/>
              <a:gd name="connsiteX48" fmla="*/ 329699 w 850723"/>
              <a:gd name="connsiteY48" fmla="*/ 221898 h 1215166"/>
              <a:gd name="connsiteX49" fmla="*/ 337863 w 850723"/>
              <a:gd name="connsiteY49" fmla="*/ 213734 h 1215166"/>
              <a:gd name="connsiteX50" fmla="*/ 346028 w 850723"/>
              <a:gd name="connsiteY50" fmla="*/ 208291 h 1215166"/>
              <a:gd name="connsiteX51" fmla="*/ 354192 w 850723"/>
              <a:gd name="connsiteY51" fmla="*/ 200126 h 1215166"/>
              <a:gd name="connsiteX52" fmla="*/ 362356 w 850723"/>
              <a:gd name="connsiteY52" fmla="*/ 197405 h 1215166"/>
              <a:gd name="connsiteX53" fmla="*/ 370520 w 850723"/>
              <a:gd name="connsiteY53" fmla="*/ 191962 h 1215166"/>
              <a:gd name="connsiteX54" fmla="*/ 378685 w 850723"/>
              <a:gd name="connsiteY54" fmla="*/ 183798 h 1215166"/>
              <a:gd name="connsiteX55" fmla="*/ 405899 w 850723"/>
              <a:gd name="connsiteY55" fmla="*/ 167469 h 1215166"/>
              <a:gd name="connsiteX56" fmla="*/ 414063 w 850723"/>
              <a:gd name="connsiteY56" fmla="*/ 159305 h 1215166"/>
              <a:gd name="connsiteX57" fmla="*/ 422228 w 850723"/>
              <a:gd name="connsiteY57" fmla="*/ 153862 h 1215166"/>
              <a:gd name="connsiteX58" fmla="*/ 433113 w 850723"/>
              <a:gd name="connsiteY58" fmla="*/ 145698 h 1215166"/>
              <a:gd name="connsiteX59" fmla="*/ 449442 w 850723"/>
              <a:gd name="connsiteY59" fmla="*/ 134812 h 1215166"/>
              <a:gd name="connsiteX60" fmla="*/ 457606 w 850723"/>
              <a:gd name="connsiteY60" fmla="*/ 129369 h 1215166"/>
              <a:gd name="connsiteX61" fmla="*/ 465770 w 850723"/>
              <a:gd name="connsiteY61" fmla="*/ 126648 h 1215166"/>
              <a:gd name="connsiteX62" fmla="*/ 484820 w 850723"/>
              <a:gd name="connsiteY62" fmla="*/ 113041 h 1215166"/>
              <a:gd name="connsiteX63" fmla="*/ 492985 w 850723"/>
              <a:gd name="connsiteY63" fmla="*/ 107598 h 1215166"/>
              <a:gd name="connsiteX64" fmla="*/ 512035 w 850723"/>
              <a:gd name="connsiteY64" fmla="*/ 99434 h 1215166"/>
              <a:gd name="connsiteX65" fmla="*/ 531085 w 850723"/>
              <a:gd name="connsiteY65" fmla="*/ 88548 h 1215166"/>
              <a:gd name="connsiteX66" fmla="*/ 547413 w 850723"/>
              <a:gd name="connsiteY66" fmla="*/ 83105 h 1215166"/>
              <a:gd name="connsiteX67" fmla="*/ 563742 w 850723"/>
              <a:gd name="connsiteY67" fmla="*/ 74941 h 1215166"/>
              <a:gd name="connsiteX68" fmla="*/ 571906 w 850723"/>
              <a:gd name="connsiteY68" fmla="*/ 69498 h 1215166"/>
              <a:gd name="connsiteX69" fmla="*/ 588235 w 850723"/>
              <a:gd name="connsiteY69" fmla="*/ 64055 h 1215166"/>
              <a:gd name="connsiteX70" fmla="*/ 607285 w 850723"/>
              <a:gd name="connsiteY70" fmla="*/ 53169 h 1215166"/>
              <a:gd name="connsiteX71" fmla="*/ 615449 w 850723"/>
              <a:gd name="connsiteY71" fmla="*/ 50448 h 1215166"/>
              <a:gd name="connsiteX72" fmla="*/ 631778 w 850723"/>
              <a:gd name="connsiteY72" fmla="*/ 42284 h 1215166"/>
              <a:gd name="connsiteX73" fmla="*/ 639942 w 850723"/>
              <a:gd name="connsiteY73" fmla="*/ 36841 h 1215166"/>
              <a:gd name="connsiteX74" fmla="*/ 650828 w 850723"/>
              <a:gd name="connsiteY74" fmla="*/ 34119 h 1215166"/>
              <a:gd name="connsiteX75" fmla="*/ 658992 w 850723"/>
              <a:gd name="connsiteY75" fmla="*/ 31398 h 1215166"/>
              <a:gd name="connsiteX76" fmla="*/ 678042 w 850723"/>
              <a:gd name="connsiteY76" fmla="*/ 23234 h 1215166"/>
              <a:gd name="connsiteX77" fmla="*/ 686206 w 850723"/>
              <a:gd name="connsiteY77" fmla="*/ 17791 h 1215166"/>
              <a:gd name="connsiteX78" fmla="*/ 697092 w 850723"/>
              <a:gd name="connsiteY78" fmla="*/ 15069 h 1215166"/>
              <a:gd name="connsiteX79" fmla="*/ 713420 w 850723"/>
              <a:gd name="connsiteY79" fmla="*/ 9626 h 1215166"/>
              <a:gd name="connsiteX80" fmla="*/ 721585 w 850723"/>
              <a:gd name="connsiteY80" fmla="*/ 6905 h 1215166"/>
              <a:gd name="connsiteX81" fmla="*/ 729749 w 850723"/>
              <a:gd name="connsiteY81" fmla="*/ 1462 h 1215166"/>
              <a:gd name="connsiteX82" fmla="*/ 727028 w 850723"/>
              <a:gd name="connsiteY82" fmla="*/ 9626 h 1215166"/>
              <a:gd name="connsiteX83" fmla="*/ 718863 w 850723"/>
              <a:gd name="connsiteY83" fmla="*/ 12348 h 1215166"/>
              <a:gd name="connsiteX84" fmla="*/ 707978 w 850723"/>
              <a:gd name="connsiteY84" fmla="*/ 20512 h 1215166"/>
              <a:gd name="connsiteX85" fmla="*/ 691649 w 850723"/>
              <a:gd name="connsiteY85" fmla="*/ 36841 h 1215166"/>
              <a:gd name="connsiteX86" fmla="*/ 707978 w 850723"/>
              <a:gd name="connsiteY86" fmla="*/ 31398 h 1215166"/>
              <a:gd name="connsiteX87" fmla="*/ 718863 w 850723"/>
              <a:gd name="connsiteY87" fmla="*/ 25955 h 1215166"/>
              <a:gd name="connsiteX88" fmla="*/ 735192 w 850723"/>
              <a:gd name="connsiteY88" fmla="*/ 20512 h 1215166"/>
              <a:gd name="connsiteX89" fmla="*/ 756963 w 850723"/>
              <a:gd name="connsiteY89" fmla="*/ 9626 h 1215166"/>
              <a:gd name="connsiteX90" fmla="*/ 751520 w 850723"/>
              <a:gd name="connsiteY90" fmla="*/ 17791 h 1215166"/>
              <a:gd name="connsiteX91" fmla="*/ 735192 w 850723"/>
              <a:gd name="connsiteY91" fmla="*/ 28676 h 1215166"/>
              <a:gd name="connsiteX92" fmla="*/ 724306 w 850723"/>
              <a:gd name="connsiteY92" fmla="*/ 36841 h 1215166"/>
              <a:gd name="connsiteX93" fmla="*/ 707978 w 850723"/>
              <a:gd name="connsiteY93" fmla="*/ 50448 h 1215166"/>
              <a:gd name="connsiteX94" fmla="*/ 702535 w 850723"/>
              <a:gd name="connsiteY94" fmla="*/ 58612 h 1215166"/>
              <a:gd name="connsiteX95" fmla="*/ 699813 w 850723"/>
              <a:gd name="connsiteY95" fmla="*/ 66776 h 1215166"/>
              <a:gd name="connsiteX96" fmla="*/ 713420 w 850723"/>
              <a:gd name="connsiteY96" fmla="*/ 61334 h 1215166"/>
              <a:gd name="connsiteX97" fmla="*/ 729749 w 850723"/>
              <a:gd name="connsiteY97" fmla="*/ 55891 h 1215166"/>
              <a:gd name="connsiteX98" fmla="*/ 751520 w 850723"/>
              <a:gd name="connsiteY98" fmla="*/ 50448 h 1215166"/>
              <a:gd name="connsiteX99" fmla="*/ 767849 w 850723"/>
              <a:gd name="connsiteY99" fmla="*/ 45005 h 1215166"/>
              <a:gd name="connsiteX100" fmla="*/ 776013 w 850723"/>
              <a:gd name="connsiteY100" fmla="*/ 42284 h 1215166"/>
              <a:gd name="connsiteX101" fmla="*/ 762406 w 850723"/>
              <a:gd name="connsiteY101" fmla="*/ 53169 h 1215166"/>
              <a:gd name="connsiteX102" fmla="*/ 737913 w 850723"/>
              <a:gd name="connsiteY102" fmla="*/ 66776 h 1215166"/>
              <a:gd name="connsiteX103" fmla="*/ 710699 w 850723"/>
              <a:gd name="connsiteY103" fmla="*/ 83105 h 1215166"/>
              <a:gd name="connsiteX104" fmla="*/ 702535 w 850723"/>
              <a:gd name="connsiteY104" fmla="*/ 88548 h 1215166"/>
              <a:gd name="connsiteX105" fmla="*/ 724306 w 850723"/>
              <a:gd name="connsiteY105" fmla="*/ 83105 h 1215166"/>
              <a:gd name="connsiteX106" fmla="*/ 735192 w 850723"/>
              <a:gd name="connsiteY106" fmla="*/ 80384 h 1215166"/>
              <a:gd name="connsiteX107" fmla="*/ 751520 w 850723"/>
              <a:gd name="connsiteY107" fmla="*/ 74941 h 1215166"/>
              <a:gd name="connsiteX108" fmla="*/ 759685 w 850723"/>
              <a:gd name="connsiteY108" fmla="*/ 72219 h 1215166"/>
              <a:gd name="connsiteX109" fmla="*/ 770570 w 850723"/>
              <a:gd name="connsiteY109" fmla="*/ 69498 h 1215166"/>
              <a:gd name="connsiteX110" fmla="*/ 778735 w 850723"/>
              <a:gd name="connsiteY110" fmla="*/ 66776 h 1215166"/>
              <a:gd name="connsiteX111" fmla="*/ 800506 w 850723"/>
              <a:gd name="connsiteY111" fmla="*/ 61334 h 1215166"/>
              <a:gd name="connsiteX112" fmla="*/ 792342 w 850723"/>
              <a:gd name="connsiteY112" fmla="*/ 64055 h 1215166"/>
              <a:gd name="connsiteX113" fmla="*/ 786899 w 850723"/>
              <a:gd name="connsiteY113" fmla="*/ 72219 h 1215166"/>
              <a:gd name="connsiteX114" fmla="*/ 754242 w 850723"/>
              <a:gd name="connsiteY114" fmla="*/ 93991 h 1215166"/>
              <a:gd name="connsiteX115" fmla="*/ 746078 w 850723"/>
              <a:gd name="connsiteY115" fmla="*/ 96712 h 1215166"/>
              <a:gd name="connsiteX116" fmla="*/ 729749 w 850723"/>
              <a:gd name="connsiteY116" fmla="*/ 113041 h 1215166"/>
              <a:gd name="connsiteX117" fmla="*/ 721585 w 850723"/>
              <a:gd name="connsiteY117" fmla="*/ 118484 h 1215166"/>
              <a:gd name="connsiteX118" fmla="*/ 732470 w 850723"/>
              <a:gd name="connsiteY118" fmla="*/ 115762 h 1215166"/>
              <a:gd name="connsiteX119" fmla="*/ 751520 w 850723"/>
              <a:gd name="connsiteY119" fmla="*/ 107598 h 1215166"/>
              <a:gd name="connsiteX120" fmla="*/ 759685 w 850723"/>
              <a:gd name="connsiteY120" fmla="*/ 102155 h 1215166"/>
              <a:gd name="connsiteX121" fmla="*/ 773292 w 850723"/>
              <a:gd name="connsiteY121" fmla="*/ 99434 h 1215166"/>
              <a:gd name="connsiteX122" fmla="*/ 781456 w 850723"/>
              <a:gd name="connsiteY122" fmla="*/ 96712 h 1215166"/>
              <a:gd name="connsiteX123" fmla="*/ 800506 w 850723"/>
              <a:gd name="connsiteY123" fmla="*/ 91269 h 1215166"/>
              <a:gd name="connsiteX124" fmla="*/ 846770 w 850723"/>
              <a:gd name="connsiteY124" fmla="*/ 93991 h 1215166"/>
              <a:gd name="connsiteX125" fmla="*/ 835885 w 850723"/>
              <a:gd name="connsiteY125" fmla="*/ 99434 h 1215166"/>
              <a:gd name="connsiteX126" fmla="*/ 827720 w 850723"/>
              <a:gd name="connsiteY126" fmla="*/ 107598 h 1215166"/>
              <a:gd name="connsiteX127" fmla="*/ 811392 w 850723"/>
              <a:gd name="connsiteY127" fmla="*/ 118484 h 1215166"/>
              <a:gd name="connsiteX128" fmla="*/ 792342 w 850723"/>
              <a:gd name="connsiteY128" fmla="*/ 129369 h 1215166"/>
              <a:gd name="connsiteX129" fmla="*/ 781456 w 850723"/>
              <a:gd name="connsiteY129" fmla="*/ 132091 h 1215166"/>
              <a:gd name="connsiteX130" fmla="*/ 770570 w 850723"/>
              <a:gd name="connsiteY130" fmla="*/ 137534 h 1215166"/>
              <a:gd name="connsiteX131" fmla="*/ 762406 w 850723"/>
              <a:gd name="connsiteY131" fmla="*/ 140255 h 1215166"/>
              <a:gd name="connsiteX132" fmla="*/ 740635 w 850723"/>
              <a:gd name="connsiteY132" fmla="*/ 148419 h 1215166"/>
              <a:gd name="connsiteX133" fmla="*/ 716142 w 850723"/>
              <a:gd name="connsiteY133" fmla="*/ 162026 h 1215166"/>
              <a:gd name="connsiteX134" fmla="*/ 699813 w 850723"/>
              <a:gd name="connsiteY134" fmla="*/ 170191 h 1215166"/>
              <a:gd name="connsiteX135" fmla="*/ 680763 w 850723"/>
              <a:gd name="connsiteY135" fmla="*/ 178355 h 1215166"/>
              <a:gd name="connsiteX136" fmla="*/ 672599 w 850723"/>
              <a:gd name="connsiteY136" fmla="*/ 183798 h 1215166"/>
              <a:gd name="connsiteX137" fmla="*/ 664435 w 850723"/>
              <a:gd name="connsiteY137" fmla="*/ 186519 h 1215166"/>
              <a:gd name="connsiteX138" fmla="*/ 653549 w 850723"/>
              <a:gd name="connsiteY138" fmla="*/ 191962 h 1215166"/>
              <a:gd name="connsiteX139" fmla="*/ 637220 w 850723"/>
              <a:gd name="connsiteY139" fmla="*/ 200126 h 1215166"/>
              <a:gd name="connsiteX140" fmla="*/ 629056 w 850723"/>
              <a:gd name="connsiteY140" fmla="*/ 205569 h 1215166"/>
              <a:gd name="connsiteX141" fmla="*/ 620892 w 850723"/>
              <a:gd name="connsiteY141" fmla="*/ 213734 h 1215166"/>
              <a:gd name="connsiteX142" fmla="*/ 612728 w 850723"/>
              <a:gd name="connsiteY142" fmla="*/ 216455 h 1215166"/>
              <a:gd name="connsiteX143" fmla="*/ 604563 w 850723"/>
              <a:gd name="connsiteY143" fmla="*/ 224619 h 1215166"/>
              <a:gd name="connsiteX144" fmla="*/ 585513 w 850723"/>
              <a:gd name="connsiteY144" fmla="*/ 235505 h 1215166"/>
              <a:gd name="connsiteX145" fmla="*/ 566463 w 850723"/>
              <a:gd name="connsiteY145" fmla="*/ 249112 h 1215166"/>
              <a:gd name="connsiteX146" fmla="*/ 561020 w 850723"/>
              <a:gd name="connsiteY146" fmla="*/ 257276 h 1215166"/>
              <a:gd name="connsiteX147" fmla="*/ 541970 w 850723"/>
              <a:gd name="connsiteY147" fmla="*/ 268162 h 1215166"/>
              <a:gd name="connsiteX148" fmla="*/ 501149 w 850723"/>
              <a:gd name="connsiteY148" fmla="*/ 306262 h 1215166"/>
              <a:gd name="connsiteX149" fmla="*/ 481010 w 850723"/>
              <a:gd name="connsiteY149" fmla="*/ 314971 h 1215166"/>
              <a:gd name="connsiteX150" fmla="*/ 441005 w 850723"/>
              <a:gd name="connsiteY150" fmla="*/ 350894 h 1215166"/>
              <a:gd name="connsiteX151" fmla="*/ 413247 w 850723"/>
              <a:gd name="connsiteY151" fmla="*/ 373481 h 1215166"/>
              <a:gd name="connsiteX152" fmla="*/ 388754 w 850723"/>
              <a:gd name="connsiteY152" fmla="*/ 406955 h 1215166"/>
              <a:gd name="connsiteX153" fmla="*/ 360995 w 850723"/>
              <a:gd name="connsiteY153" fmla="*/ 452947 h 1215166"/>
              <a:gd name="connsiteX154" fmla="*/ 340857 w 850723"/>
              <a:gd name="connsiteY154" fmla="*/ 497034 h 1215166"/>
              <a:gd name="connsiteX155" fmla="*/ 316636 w 850723"/>
              <a:gd name="connsiteY155" fmla="*/ 546564 h 1215166"/>
              <a:gd name="connsiteX156" fmla="*/ 293232 w 850723"/>
              <a:gd name="connsiteY156" fmla="*/ 603714 h 1215166"/>
              <a:gd name="connsiteX157" fmla="*/ 262208 w 850723"/>
              <a:gd name="connsiteY157" fmla="*/ 666307 h 1215166"/>
              <a:gd name="connsiteX158" fmla="*/ 239620 w 850723"/>
              <a:gd name="connsiteY158" fmla="*/ 726451 h 1215166"/>
              <a:gd name="connsiteX159" fmla="*/ 234449 w 850723"/>
              <a:gd name="connsiteY159" fmla="*/ 768905 h 1215166"/>
              <a:gd name="connsiteX160" fmla="*/ 223563 w 850723"/>
              <a:gd name="connsiteY160" fmla="*/ 807005 h 1215166"/>
              <a:gd name="connsiteX161" fmla="*/ 218120 w 850723"/>
              <a:gd name="connsiteY161" fmla="*/ 842384 h 1215166"/>
              <a:gd name="connsiteX162" fmla="*/ 215399 w 850723"/>
              <a:gd name="connsiteY162" fmla="*/ 853269 h 1215166"/>
              <a:gd name="connsiteX163" fmla="*/ 212678 w 850723"/>
              <a:gd name="connsiteY163" fmla="*/ 875041 h 1215166"/>
              <a:gd name="connsiteX164" fmla="*/ 207235 w 850723"/>
              <a:gd name="connsiteY164" fmla="*/ 894091 h 1215166"/>
              <a:gd name="connsiteX165" fmla="*/ 204513 w 850723"/>
              <a:gd name="connsiteY165" fmla="*/ 907698 h 1215166"/>
              <a:gd name="connsiteX166" fmla="*/ 201792 w 850723"/>
              <a:gd name="connsiteY166" fmla="*/ 932191 h 1215166"/>
              <a:gd name="connsiteX167" fmla="*/ 199070 w 850723"/>
              <a:gd name="connsiteY167" fmla="*/ 945798 h 1215166"/>
              <a:gd name="connsiteX168" fmla="*/ 196349 w 850723"/>
              <a:gd name="connsiteY168" fmla="*/ 962126 h 1215166"/>
              <a:gd name="connsiteX169" fmla="*/ 193628 w 850723"/>
              <a:gd name="connsiteY169" fmla="*/ 1002948 h 1215166"/>
              <a:gd name="connsiteX170" fmla="*/ 188185 w 850723"/>
              <a:gd name="connsiteY170" fmla="*/ 1043769 h 1215166"/>
              <a:gd name="connsiteX171" fmla="*/ 185463 w 850723"/>
              <a:gd name="connsiteY171" fmla="*/ 1081869 h 1215166"/>
              <a:gd name="connsiteX172" fmla="*/ 182742 w 850723"/>
              <a:gd name="connsiteY172" fmla="*/ 1163512 h 1215166"/>
              <a:gd name="connsiteX173" fmla="*/ 177299 w 850723"/>
              <a:gd name="connsiteY173" fmla="*/ 1185284 h 1215166"/>
              <a:gd name="connsiteX174" fmla="*/ 174578 w 850723"/>
              <a:gd name="connsiteY174" fmla="*/ 1196169 h 1215166"/>
              <a:gd name="connsiteX175" fmla="*/ 152806 w 850723"/>
              <a:gd name="connsiteY175" fmla="*/ 1198891 h 1215166"/>
              <a:gd name="connsiteX176" fmla="*/ 57556 w 850723"/>
              <a:gd name="connsiteY176" fmla="*/ 1198891 h 1215166"/>
              <a:gd name="connsiteX177" fmla="*/ 43949 w 850723"/>
              <a:gd name="connsiteY177" fmla="*/ 1201612 h 1215166"/>
              <a:gd name="connsiteX178" fmla="*/ 22178 w 850723"/>
              <a:gd name="connsiteY178" fmla="*/ 1204334 h 1215166"/>
              <a:gd name="connsiteX179" fmla="*/ 406 w 850723"/>
              <a:gd name="connsiteY179" fmla="*/ 1201612 h 1215166"/>
              <a:gd name="connsiteX180" fmla="*/ 8570 w 850723"/>
              <a:gd name="connsiteY180" fmla="*/ 1185284 h 1215166"/>
              <a:gd name="connsiteX0" fmla="*/ 8570 w 850723"/>
              <a:gd name="connsiteY0" fmla="*/ 1185284 h 1215166"/>
              <a:gd name="connsiteX1" fmla="*/ 14013 w 850723"/>
              <a:gd name="connsiteY1" fmla="*/ 1119969 h 1215166"/>
              <a:gd name="connsiteX2" fmla="*/ 16735 w 850723"/>
              <a:gd name="connsiteY2" fmla="*/ 1103641 h 1215166"/>
              <a:gd name="connsiteX3" fmla="*/ 19456 w 850723"/>
              <a:gd name="connsiteY3" fmla="*/ 1076426 h 1215166"/>
              <a:gd name="connsiteX4" fmla="*/ 24899 w 850723"/>
              <a:gd name="connsiteY4" fmla="*/ 1049212 h 1215166"/>
              <a:gd name="connsiteX5" fmla="*/ 27620 w 850723"/>
              <a:gd name="connsiteY5" fmla="*/ 1013834 h 1215166"/>
              <a:gd name="connsiteX6" fmla="*/ 30342 w 850723"/>
              <a:gd name="connsiteY6" fmla="*/ 992062 h 1215166"/>
              <a:gd name="connsiteX7" fmla="*/ 35785 w 850723"/>
              <a:gd name="connsiteY7" fmla="*/ 896812 h 1215166"/>
              <a:gd name="connsiteX8" fmla="*/ 38506 w 850723"/>
              <a:gd name="connsiteY8" fmla="*/ 883205 h 1215166"/>
              <a:gd name="connsiteX9" fmla="*/ 41228 w 850723"/>
              <a:gd name="connsiteY9" fmla="*/ 847826 h 1215166"/>
              <a:gd name="connsiteX10" fmla="*/ 43949 w 850723"/>
              <a:gd name="connsiteY10" fmla="*/ 836941 h 1215166"/>
              <a:gd name="connsiteX11" fmla="*/ 49392 w 850723"/>
              <a:gd name="connsiteY11" fmla="*/ 807005 h 1215166"/>
              <a:gd name="connsiteX12" fmla="*/ 54835 w 850723"/>
              <a:gd name="connsiteY12" fmla="*/ 785234 h 1215166"/>
              <a:gd name="connsiteX13" fmla="*/ 62999 w 850723"/>
              <a:gd name="connsiteY13" fmla="*/ 747134 h 1215166"/>
              <a:gd name="connsiteX14" fmla="*/ 65720 w 850723"/>
              <a:gd name="connsiteY14" fmla="*/ 736248 h 1215166"/>
              <a:gd name="connsiteX15" fmla="*/ 73885 w 850723"/>
              <a:gd name="connsiteY15" fmla="*/ 719919 h 1215166"/>
              <a:gd name="connsiteX16" fmla="*/ 79328 w 850723"/>
              <a:gd name="connsiteY16" fmla="*/ 692705 h 1215166"/>
              <a:gd name="connsiteX17" fmla="*/ 90213 w 850723"/>
              <a:gd name="connsiteY17" fmla="*/ 654605 h 1215166"/>
              <a:gd name="connsiteX18" fmla="*/ 95656 w 850723"/>
              <a:gd name="connsiteY18" fmla="*/ 627391 h 1215166"/>
              <a:gd name="connsiteX19" fmla="*/ 98378 w 850723"/>
              <a:gd name="connsiteY19" fmla="*/ 619226 h 1215166"/>
              <a:gd name="connsiteX20" fmla="*/ 106542 w 850723"/>
              <a:gd name="connsiteY20" fmla="*/ 602898 h 1215166"/>
              <a:gd name="connsiteX21" fmla="*/ 109263 w 850723"/>
              <a:gd name="connsiteY21" fmla="*/ 592012 h 1215166"/>
              <a:gd name="connsiteX22" fmla="*/ 114706 w 850723"/>
              <a:gd name="connsiteY22" fmla="*/ 575684 h 1215166"/>
              <a:gd name="connsiteX23" fmla="*/ 120149 w 850723"/>
              <a:gd name="connsiteY23" fmla="*/ 556634 h 1215166"/>
              <a:gd name="connsiteX24" fmla="*/ 125592 w 850723"/>
              <a:gd name="connsiteY24" fmla="*/ 548469 h 1215166"/>
              <a:gd name="connsiteX25" fmla="*/ 131035 w 850723"/>
              <a:gd name="connsiteY25" fmla="*/ 521255 h 1215166"/>
              <a:gd name="connsiteX26" fmla="*/ 136478 w 850723"/>
              <a:gd name="connsiteY26" fmla="*/ 504926 h 1215166"/>
              <a:gd name="connsiteX27" fmla="*/ 141920 w 850723"/>
              <a:gd name="connsiteY27" fmla="*/ 494041 h 1215166"/>
              <a:gd name="connsiteX28" fmla="*/ 147363 w 850723"/>
              <a:gd name="connsiteY28" fmla="*/ 477712 h 1215166"/>
              <a:gd name="connsiteX29" fmla="*/ 158249 w 850723"/>
              <a:gd name="connsiteY29" fmla="*/ 453219 h 1215166"/>
              <a:gd name="connsiteX30" fmla="*/ 171856 w 850723"/>
              <a:gd name="connsiteY30" fmla="*/ 428726 h 1215166"/>
              <a:gd name="connsiteX31" fmla="*/ 177299 w 850723"/>
              <a:gd name="connsiteY31" fmla="*/ 420562 h 1215166"/>
              <a:gd name="connsiteX32" fmla="*/ 182742 w 850723"/>
              <a:gd name="connsiteY32" fmla="*/ 404234 h 1215166"/>
              <a:gd name="connsiteX33" fmla="*/ 201792 w 850723"/>
              <a:gd name="connsiteY33" fmla="*/ 377019 h 1215166"/>
              <a:gd name="connsiteX34" fmla="*/ 207235 w 850723"/>
              <a:gd name="connsiteY34" fmla="*/ 366134 h 1215166"/>
              <a:gd name="connsiteX35" fmla="*/ 215399 w 850723"/>
              <a:gd name="connsiteY35" fmla="*/ 357969 h 1215166"/>
              <a:gd name="connsiteX36" fmla="*/ 220842 w 850723"/>
              <a:gd name="connsiteY36" fmla="*/ 349805 h 1215166"/>
              <a:gd name="connsiteX37" fmla="*/ 229006 w 850723"/>
              <a:gd name="connsiteY37" fmla="*/ 341641 h 1215166"/>
              <a:gd name="connsiteX38" fmla="*/ 239892 w 850723"/>
              <a:gd name="connsiteY38" fmla="*/ 325312 h 1215166"/>
              <a:gd name="connsiteX39" fmla="*/ 245335 w 850723"/>
              <a:gd name="connsiteY39" fmla="*/ 317148 h 1215166"/>
              <a:gd name="connsiteX40" fmla="*/ 253499 w 850723"/>
              <a:gd name="connsiteY40" fmla="*/ 308984 h 1215166"/>
              <a:gd name="connsiteX41" fmla="*/ 264385 w 850723"/>
              <a:gd name="connsiteY41" fmla="*/ 292655 h 1215166"/>
              <a:gd name="connsiteX42" fmla="*/ 269828 w 850723"/>
              <a:gd name="connsiteY42" fmla="*/ 284491 h 1215166"/>
              <a:gd name="connsiteX43" fmla="*/ 275270 w 850723"/>
              <a:gd name="connsiteY43" fmla="*/ 276326 h 1215166"/>
              <a:gd name="connsiteX44" fmla="*/ 283435 w 850723"/>
              <a:gd name="connsiteY44" fmla="*/ 265441 h 1215166"/>
              <a:gd name="connsiteX45" fmla="*/ 291599 w 850723"/>
              <a:gd name="connsiteY45" fmla="*/ 259998 h 1215166"/>
              <a:gd name="connsiteX46" fmla="*/ 313370 w 850723"/>
              <a:gd name="connsiteY46" fmla="*/ 235505 h 1215166"/>
              <a:gd name="connsiteX47" fmla="*/ 321535 w 850723"/>
              <a:gd name="connsiteY47" fmla="*/ 227341 h 1215166"/>
              <a:gd name="connsiteX48" fmla="*/ 329699 w 850723"/>
              <a:gd name="connsiteY48" fmla="*/ 221898 h 1215166"/>
              <a:gd name="connsiteX49" fmla="*/ 337863 w 850723"/>
              <a:gd name="connsiteY49" fmla="*/ 213734 h 1215166"/>
              <a:gd name="connsiteX50" fmla="*/ 346028 w 850723"/>
              <a:gd name="connsiteY50" fmla="*/ 208291 h 1215166"/>
              <a:gd name="connsiteX51" fmla="*/ 354192 w 850723"/>
              <a:gd name="connsiteY51" fmla="*/ 200126 h 1215166"/>
              <a:gd name="connsiteX52" fmla="*/ 362356 w 850723"/>
              <a:gd name="connsiteY52" fmla="*/ 197405 h 1215166"/>
              <a:gd name="connsiteX53" fmla="*/ 370520 w 850723"/>
              <a:gd name="connsiteY53" fmla="*/ 191962 h 1215166"/>
              <a:gd name="connsiteX54" fmla="*/ 378685 w 850723"/>
              <a:gd name="connsiteY54" fmla="*/ 183798 h 1215166"/>
              <a:gd name="connsiteX55" fmla="*/ 405899 w 850723"/>
              <a:gd name="connsiteY55" fmla="*/ 167469 h 1215166"/>
              <a:gd name="connsiteX56" fmla="*/ 414063 w 850723"/>
              <a:gd name="connsiteY56" fmla="*/ 159305 h 1215166"/>
              <a:gd name="connsiteX57" fmla="*/ 422228 w 850723"/>
              <a:gd name="connsiteY57" fmla="*/ 153862 h 1215166"/>
              <a:gd name="connsiteX58" fmla="*/ 433113 w 850723"/>
              <a:gd name="connsiteY58" fmla="*/ 145698 h 1215166"/>
              <a:gd name="connsiteX59" fmla="*/ 449442 w 850723"/>
              <a:gd name="connsiteY59" fmla="*/ 134812 h 1215166"/>
              <a:gd name="connsiteX60" fmla="*/ 457606 w 850723"/>
              <a:gd name="connsiteY60" fmla="*/ 129369 h 1215166"/>
              <a:gd name="connsiteX61" fmla="*/ 465770 w 850723"/>
              <a:gd name="connsiteY61" fmla="*/ 126648 h 1215166"/>
              <a:gd name="connsiteX62" fmla="*/ 484820 w 850723"/>
              <a:gd name="connsiteY62" fmla="*/ 113041 h 1215166"/>
              <a:gd name="connsiteX63" fmla="*/ 492985 w 850723"/>
              <a:gd name="connsiteY63" fmla="*/ 107598 h 1215166"/>
              <a:gd name="connsiteX64" fmla="*/ 512035 w 850723"/>
              <a:gd name="connsiteY64" fmla="*/ 99434 h 1215166"/>
              <a:gd name="connsiteX65" fmla="*/ 531085 w 850723"/>
              <a:gd name="connsiteY65" fmla="*/ 88548 h 1215166"/>
              <a:gd name="connsiteX66" fmla="*/ 547413 w 850723"/>
              <a:gd name="connsiteY66" fmla="*/ 83105 h 1215166"/>
              <a:gd name="connsiteX67" fmla="*/ 563742 w 850723"/>
              <a:gd name="connsiteY67" fmla="*/ 74941 h 1215166"/>
              <a:gd name="connsiteX68" fmla="*/ 571906 w 850723"/>
              <a:gd name="connsiteY68" fmla="*/ 69498 h 1215166"/>
              <a:gd name="connsiteX69" fmla="*/ 588235 w 850723"/>
              <a:gd name="connsiteY69" fmla="*/ 64055 h 1215166"/>
              <a:gd name="connsiteX70" fmla="*/ 607285 w 850723"/>
              <a:gd name="connsiteY70" fmla="*/ 53169 h 1215166"/>
              <a:gd name="connsiteX71" fmla="*/ 615449 w 850723"/>
              <a:gd name="connsiteY71" fmla="*/ 50448 h 1215166"/>
              <a:gd name="connsiteX72" fmla="*/ 631778 w 850723"/>
              <a:gd name="connsiteY72" fmla="*/ 42284 h 1215166"/>
              <a:gd name="connsiteX73" fmla="*/ 639942 w 850723"/>
              <a:gd name="connsiteY73" fmla="*/ 36841 h 1215166"/>
              <a:gd name="connsiteX74" fmla="*/ 650828 w 850723"/>
              <a:gd name="connsiteY74" fmla="*/ 34119 h 1215166"/>
              <a:gd name="connsiteX75" fmla="*/ 658992 w 850723"/>
              <a:gd name="connsiteY75" fmla="*/ 31398 h 1215166"/>
              <a:gd name="connsiteX76" fmla="*/ 678042 w 850723"/>
              <a:gd name="connsiteY76" fmla="*/ 23234 h 1215166"/>
              <a:gd name="connsiteX77" fmla="*/ 686206 w 850723"/>
              <a:gd name="connsiteY77" fmla="*/ 17791 h 1215166"/>
              <a:gd name="connsiteX78" fmla="*/ 697092 w 850723"/>
              <a:gd name="connsiteY78" fmla="*/ 15069 h 1215166"/>
              <a:gd name="connsiteX79" fmla="*/ 713420 w 850723"/>
              <a:gd name="connsiteY79" fmla="*/ 9626 h 1215166"/>
              <a:gd name="connsiteX80" fmla="*/ 721585 w 850723"/>
              <a:gd name="connsiteY80" fmla="*/ 6905 h 1215166"/>
              <a:gd name="connsiteX81" fmla="*/ 729749 w 850723"/>
              <a:gd name="connsiteY81" fmla="*/ 1462 h 1215166"/>
              <a:gd name="connsiteX82" fmla="*/ 727028 w 850723"/>
              <a:gd name="connsiteY82" fmla="*/ 9626 h 1215166"/>
              <a:gd name="connsiteX83" fmla="*/ 718863 w 850723"/>
              <a:gd name="connsiteY83" fmla="*/ 12348 h 1215166"/>
              <a:gd name="connsiteX84" fmla="*/ 707978 w 850723"/>
              <a:gd name="connsiteY84" fmla="*/ 20512 h 1215166"/>
              <a:gd name="connsiteX85" fmla="*/ 691649 w 850723"/>
              <a:gd name="connsiteY85" fmla="*/ 36841 h 1215166"/>
              <a:gd name="connsiteX86" fmla="*/ 707978 w 850723"/>
              <a:gd name="connsiteY86" fmla="*/ 31398 h 1215166"/>
              <a:gd name="connsiteX87" fmla="*/ 718863 w 850723"/>
              <a:gd name="connsiteY87" fmla="*/ 25955 h 1215166"/>
              <a:gd name="connsiteX88" fmla="*/ 735192 w 850723"/>
              <a:gd name="connsiteY88" fmla="*/ 20512 h 1215166"/>
              <a:gd name="connsiteX89" fmla="*/ 756963 w 850723"/>
              <a:gd name="connsiteY89" fmla="*/ 9626 h 1215166"/>
              <a:gd name="connsiteX90" fmla="*/ 751520 w 850723"/>
              <a:gd name="connsiteY90" fmla="*/ 17791 h 1215166"/>
              <a:gd name="connsiteX91" fmla="*/ 735192 w 850723"/>
              <a:gd name="connsiteY91" fmla="*/ 28676 h 1215166"/>
              <a:gd name="connsiteX92" fmla="*/ 724306 w 850723"/>
              <a:gd name="connsiteY92" fmla="*/ 36841 h 1215166"/>
              <a:gd name="connsiteX93" fmla="*/ 707978 w 850723"/>
              <a:gd name="connsiteY93" fmla="*/ 50448 h 1215166"/>
              <a:gd name="connsiteX94" fmla="*/ 702535 w 850723"/>
              <a:gd name="connsiteY94" fmla="*/ 58612 h 1215166"/>
              <a:gd name="connsiteX95" fmla="*/ 699813 w 850723"/>
              <a:gd name="connsiteY95" fmla="*/ 66776 h 1215166"/>
              <a:gd name="connsiteX96" fmla="*/ 713420 w 850723"/>
              <a:gd name="connsiteY96" fmla="*/ 61334 h 1215166"/>
              <a:gd name="connsiteX97" fmla="*/ 729749 w 850723"/>
              <a:gd name="connsiteY97" fmla="*/ 55891 h 1215166"/>
              <a:gd name="connsiteX98" fmla="*/ 751520 w 850723"/>
              <a:gd name="connsiteY98" fmla="*/ 50448 h 1215166"/>
              <a:gd name="connsiteX99" fmla="*/ 767849 w 850723"/>
              <a:gd name="connsiteY99" fmla="*/ 45005 h 1215166"/>
              <a:gd name="connsiteX100" fmla="*/ 776013 w 850723"/>
              <a:gd name="connsiteY100" fmla="*/ 42284 h 1215166"/>
              <a:gd name="connsiteX101" fmla="*/ 762406 w 850723"/>
              <a:gd name="connsiteY101" fmla="*/ 53169 h 1215166"/>
              <a:gd name="connsiteX102" fmla="*/ 737913 w 850723"/>
              <a:gd name="connsiteY102" fmla="*/ 66776 h 1215166"/>
              <a:gd name="connsiteX103" fmla="*/ 710699 w 850723"/>
              <a:gd name="connsiteY103" fmla="*/ 83105 h 1215166"/>
              <a:gd name="connsiteX104" fmla="*/ 702535 w 850723"/>
              <a:gd name="connsiteY104" fmla="*/ 88548 h 1215166"/>
              <a:gd name="connsiteX105" fmla="*/ 724306 w 850723"/>
              <a:gd name="connsiteY105" fmla="*/ 83105 h 1215166"/>
              <a:gd name="connsiteX106" fmla="*/ 735192 w 850723"/>
              <a:gd name="connsiteY106" fmla="*/ 80384 h 1215166"/>
              <a:gd name="connsiteX107" fmla="*/ 751520 w 850723"/>
              <a:gd name="connsiteY107" fmla="*/ 74941 h 1215166"/>
              <a:gd name="connsiteX108" fmla="*/ 759685 w 850723"/>
              <a:gd name="connsiteY108" fmla="*/ 72219 h 1215166"/>
              <a:gd name="connsiteX109" fmla="*/ 770570 w 850723"/>
              <a:gd name="connsiteY109" fmla="*/ 69498 h 1215166"/>
              <a:gd name="connsiteX110" fmla="*/ 778735 w 850723"/>
              <a:gd name="connsiteY110" fmla="*/ 66776 h 1215166"/>
              <a:gd name="connsiteX111" fmla="*/ 800506 w 850723"/>
              <a:gd name="connsiteY111" fmla="*/ 61334 h 1215166"/>
              <a:gd name="connsiteX112" fmla="*/ 792342 w 850723"/>
              <a:gd name="connsiteY112" fmla="*/ 64055 h 1215166"/>
              <a:gd name="connsiteX113" fmla="*/ 786899 w 850723"/>
              <a:gd name="connsiteY113" fmla="*/ 72219 h 1215166"/>
              <a:gd name="connsiteX114" fmla="*/ 754242 w 850723"/>
              <a:gd name="connsiteY114" fmla="*/ 93991 h 1215166"/>
              <a:gd name="connsiteX115" fmla="*/ 746078 w 850723"/>
              <a:gd name="connsiteY115" fmla="*/ 96712 h 1215166"/>
              <a:gd name="connsiteX116" fmla="*/ 729749 w 850723"/>
              <a:gd name="connsiteY116" fmla="*/ 113041 h 1215166"/>
              <a:gd name="connsiteX117" fmla="*/ 721585 w 850723"/>
              <a:gd name="connsiteY117" fmla="*/ 118484 h 1215166"/>
              <a:gd name="connsiteX118" fmla="*/ 732470 w 850723"/>
              <a:gd name="connsiteY118" fmla="*/ 115762 h 1215166"/>
              <a:gd name="connsiteX119" fmla="*/ 751520 w 850723"/>
              <a:gd name="connsiteY119" fmla="*/ 107598 h 1215166"/>
              <a:gd name="connsiteX120" fmla="*/ 759685 w 850723"/>
              <a:gd name="connsiteY120" fmla="*/ 102155 h 1215166"/>
              <a:gd name="connsiteX121" fmla="*/ 773292 w 850723"/>
              <a:gd name="connsiteY121" fmla="*/ 99434 h 1215166"/>
              <a:gd name="connsiteX122" fmla="*/ 781456 w 850723"/>
              <a:gd name="connsiteY122" fmla="*/ 96712 h 1215166"/>
              <a:gd name="connsiteX123" fmla="*/ 800506 w 850723"/>
              <a:gd name="connsiteY123" fmla="*/ 91269 h 1215166"/>
              <a:gd name="connsiteX124" fmla="*/ 846770 w 850723"/>
              <a:gd name="connsiteY124" fmla="*/ 93991 h 1215166"/>
              <a:gd name="connsiteX125" fmla="*/ 835885 w 850723"/>
              <a:gd name="connsiteY125" fmla="*/ 99434 h 1215166"/>
              <a:gd name="connsiteX126" fmla="*/ 827720 w 850723"/>
              <a:gd name="connsiteY126" fmla="*/ 107598 h 1215166"/>
              <a:gd name="connsiteX127" fmla="*/ 811392 w 850723"/>
              <a:gd name="connsiteY127" fmla="*/ 118484 h 1215166"/>
              <a:gd name="connsiteX128" fmla="*/ 792342 w 850723"/>
              <a:gd name="connsiteY128" fmla="*/ 129369 h 1215166"/>
              <a:gd name="connsiteX129" fmla="*/ 781456 w 850723"/>
              <a:gd name="connsiteY129" fmla="*/ 132091 h 1215166"/>
              <a:gd name="connsiteX130" fmla="*/ 770570 w 850723"/>
              <a:gd name="connsiteY130" fmla="*/ 137534 h 1215166"/>
              <a:gd name="connsiteX131" fmla="*/ 762406 w 850723"/>
              <a:gd name="connsiteY131" fmla="*/ 140255 h 1215166"/>
              <a:gd name="connsiteX132" fmla="*/ 740635 w 850723"/>
              <a:gd name="connsiteY132" fmla="*/ 148419 h 1215166"/>
              <a:gd name="connsiteX133" fmla="*/ 716142 w 850723"/>
              <a:gd name="connsiteY133" fmla="*/ 162026 h 1215166"/>
              <a:gd name="connsiteX134" fmla="*/ 699813 w 850723"/>
              <a:gd name="connsiteY134" fmla="*/ 170191 h 1215166"/>
              <a:gd name="connsiteX135" fmla="*/ 680763 w 850723"/>
              <a:gd name="connsiteY135" fmla="*/ 178355 h 1215166"/>
              <a:gd name="connsiteX136" fmla="*/ 672599 w 850723"/>
              <a:gd name="connsiteY136" fmla="*/ 183798 h 1215166"/>
              <a:gd name="connsiteX137" fmla="*/ 664435 w 850723"/>
              <a:gd name="connsiteY137" fmla="*/ 186519 h 1215166"/>
              <a:gd name="connsiteX138" fmla="*/ 653549 w 850723"/>
              <a:gd name="connsiteY138" fmla="*/ 191962 h 1215166"/>
              <a:gd name="connsiteX139" fmla="*/ 637220 w 850723"/>
              <a:gd name="connsiteY139" fmla="*/ 200126 h 1215166"/>
              <a:gd name="connsiteX140" fmla="*/ 629056 w 850723"/>
              <a:gd name="connsiteY140" fmla="*/ 205569 h 1215166"/>
              <a:gd name="connsiteX141" fmla="*/ 620892 w 850723"/>
              <a:gd name="connsiteY141" fmla="*/ 213734 h 1215166"/>
              <a:gd name="connsiteX142" fmla="*/ 612728 w 850723"/>
              <a:gd name="connsiteY142" fmla="*/ 216455 h 1215166"/>
              <a:gd name="connsiteX143" fmla="*/ 604563 w 850723"/>
              <a:gd name="connsiteY143" fmla="*/ 224619 h 1215166"/>
              <a:gd name="connsiteX144" fmla="*/ 585513 w 850723"/>
              <a:gd name="connsiteY144" fmla="*/ 235505 h 1215166"/>
              <a:gd name="connsiteX145" fmla="*/ 566463 w 850723"/>
              <a:gd name="connsiteY145" fmla="*/ 249112 h 1215166"/>
              <a:gd name="connsiteX146" fmla="*/ 561020 w 850723"/>
              <a:gd name="connsiteY146" fmla="*/ 257276 h 1215166"/>
              <a:gd name="connsiteX147" fmla="*/ 541970 w 850723"/>
              <a:gd name="connsiteY147" fmla="*/ 268162 h 1215166"/>
              <a:gd name="connsiteX148" fmla="*/ 501149 w 850723"/>
              <a:gd name="connsiteY148" fmla="*/ 306262 h 1215166"/>
              <a:gd name="connsiteX149" fmla="*/ 481010 w 850723"/>
              <a:gd name="connsiteY149" fmla="*/ 314971 h 1215166"/>
              <a:gd name="connsiteX150" fmla="*/ 441005 w 850723"/>
              <a:gd name="connsiteY150" fmla="*/ 350894 h 1215166"/>
              <a:gd name="connsiteX151" fmla="*/ 413247 w 850723"/>
              <a:gd name="connsiteY151" fmla="*/ 373481 h 1215166"/>
              <a:gd name="connsiteX152" fmla="*/ 388754 w 850723"/>
              <a:gd name="connsiteY152" fmla="*/ 406955 h 1215166"/>
              <a:gd name="connsiteX153" fmla="*/ 355280 w 850723"/>
              <a:gd name="connsiteY153" fmla="*/ 451042 h 1215166"/>
              <a:gd name="connsiteX154" fmla="*/ 340857 w 850723"/>
              <a:gd name="connsiteY154" fmla="*/ 497034 h 1215166"/>
              <a:gd name="connsiteX155" fmla="*/ 316636 w 850723"/>
              <a:gd name="connsiteY155" fmla="*/ 546564 h 1215166"/>
              <a:gd name="connsiteX156" fmla="*/ 293232 w 850723"/>
              <a:gd name="connsiteY156" fmla="*/ 603714 h 1215166"/>
              <a:gd name="connsiteX157" fmla="*/ 262208 w 850723"/>
              <a:gd name="connsiteY157" fmla="*/ 666307 h 1215166"/>
              <a:gd name="connsiteX158" fmla="*/ 239620 w 850723"/>
              <a:gd name="connsiteY158" fmla="*/ 726451 h 1215166"/>
              <a:gd name="connsiteX159" fmla="*/ 234449 w 850723"/>
              <a:gd name="connsiteY159" fmla="*/ 768905 h 1215166"/>
              <a:gd name="connsiteX160" fmla="*/ 223563 w 850723"/>
              <a:gd name="connsiteY160" fmla="*/ 807005 h 1215166"/>
              <a:gd name="connsiteX161" fmla="*/ 218120 w 850723"/>
              <a:gd name="connsiteY161" fmla="*/ 842384 h 1215166"/>
              <a:gd name="connsiteX162" fmla="*/ 215399 w 850723"/>
              <a:gd name="connsiteY162" fmla="*/ 853269 h 1215166"/>
              <a:gd name="connsiteX163" fmla="*/ 212678 w 850723"/>
              <a:gd name="connsiteY163" fmla="*/ 875041 h 1215166"/>
              <a:gd name="connsiteX164" fmla="*/ 207235 w 850723"/>
              <a:gd name="connsiteY164" fmla="*/ 894091 h 1215166"/>
              <a:gd name="connsiteX165" fmla="*/ 204513 w 850723"/>
              <a:gd name="connsiteY165" fmla="*/ 907698 h 1215166"/>
              <a:gd name="connsiteX166" fmla="*/ 201792 w 850723"/>
              <a:gd name="connsiteY166" fmla="*/ 932191 h 1215166"/>
              <a:gd name="connsiteX167" fmla="*/ 199070 w 850723"/>
              <a:gd name="connsiteY167" fmla="*/ 945798 h 1215166"/>
              <a:gd name="connsiteX168" fmla="*/ 196349 w 850723"/>
              <a:gd name="connsiteY168" fmla="*/ 962126 h 1215166"/>
              <a:gd name="connsiteX169" fmla="*/ 193628 w 850723"/>
              <a:gd name="connsiteY169" fmla="*/ 1002948 h 1215166"/>
              <a:gd name="connsiteX170" fmla="*/ 188185 w 850723"/>
              <a:gd name="connsiteY170" fmla="*/ 1043769 h 1215166"/>
              <a:gd name="connsiteX171" fmla="*/ 185463 w 850723"/>
              <a:gd name="connsiteY171" fmla="*/ 1081869 h 1215166"/>
              <a:gd name="connsiteX172" fmla="*/ 182742 w 850723"/>
              <a:gd name="connsiteY172" fmla="*/ 1163512 h 1215166"/>
              <a:gd name="connsiteX173" fmla="*/ 177299 w 850723"/>
              <a:gd name="connsiteY173" fmla="*/ 1185284 h 1215166"/>
              <a:gd name="connsiteX174" fmla="*/ 174578 w 850723"/>
              <a:gd name="connsiteY174" fmla="*/ 1196169 h 1215166"/>
              <a:gd name="connsiteX175" fmla="*/ 152806 w 850723"/>
              <a:gd name="connsiteY175" fmla="*/ 1198891 h 1215166"/>
              <a:gd name="connsiteX176" fmla="*/ 57556 w 850723"/>
              <a:gd name="connsiteY176" fmla="*/ 1198891 h 1215166"/>
              <a:gd name="connsiteX177" fmla="*/ 43949 w 850723"/>
              <a:gd name="connsiteY177" fmla="*/ 1201612 h 1215166"/>
              <a:gd name="connsiteX178" fmla="*/ 22178 w 850723"/>
              <a:gd name="connsiteY178" fmla="*/ 1204334 h 1215166"/>
              <a:gd name="connsiteX179" fmla="*/ 406 w 850723"/>
              <a:gd name="connsiteY179" fmla="*/ 1201612 h 1215166"/>
              <a:gd name="connsiteX180" fmla="*/ 8570 w 850723"/>
              <a:gd name="connsiteY180" fmla="*/ 1185284 h 1215166"/>
              <a:gd name="connsiteX0" fmla="*/ 8570 w 850723"/>
              <a:gd name="connsiteY0" fmla="*/ 1185284 h 1215166"/>
              <a:gd name="connsiteX1" fmla="*/ 14013 w 850723"/>
              <a:gd name="connsiteY1" fmla="*/ 1119969 h 1215166"/>
              <a:gd name="connsiteX2" fmla="*/ 16735 w 850723"/>
              <a:gd name="connsiteY2" fmla="*/ 1103641 h 1215166"/>
              <a:gd name="connsiteX3" fmla="*/ 19456 w 850723"/>
              <a:gd name="connsiteY3" fmla="*/ 1076426 h 1215166"/>
              <a:gd name="connsiteX4" fmla="*/ 24899 w 850723"/>
              <a:gd name="connsiteY4" fmla="*/ 1049212 h 1215166"/>
              <a:gd name="connsiteX5" fmla="*/ 27620 w 850723"/>
              <a:gd name="connsiteY5" fmla="*/ 1013834 h 1215166"/>
              <a:gd name="connsiteX6" fmla="*/ 30342 w 850723"/>
              <a:gd name="connsiteY6" fmla="*/ 992062 h 1215166"/>
              <a:gd name="connsiteX7" fmla="*/ 35785 w 850723"/>
              <a:gd name="connsiteY7" fmla="*/ 896812 h 1215166"/>
              <a:gd name="connsiteX8" fmla="*/ 38506 w 850723"/>
              <a:gd name="connsiteY8" fmla="*/ 883205 h 1215166"/>
              <a:gd name="connsiteX9" fmla="*/ 41228 w 850723"/>
              <a:gd name="connsiteY9" fmla="*/ 847826 h 1215166"/>
              <a:gd name="connsiteX10" fmla="*/ 43949 w 850723"/>
              <a:gd name="connsiteY10" fmla="*/ 836941 h 1215166"/>
              <a:gd name="connsiteX11" fmla="*/ 49392 w 850723"/>
              <a:gd name="connsiteY11" fmla="*/ 807005 h 1215166"/>
              <a:gd name="connsiteX12" fmla="*/ 54835 w 850723"/>
              <a:gd name="connsiteY12" fmla="*/ 785234 h 1215166"/>
              <a:gd name="connsiteX13" fmla="*/ 62999 w 850723"/>
              <a:gd name="connsiteY13" fmla="*/ 747134 h 1215166"/>
              <a:gd name="connsiteX14" fmla="*/ 65720 w 850723"/>
              <a:gd name="connsiteY14" fmla="*/ 736248 h 1215166"/>
              <a:gd name="connsiteX15" fmla="*/ 73885 w 850723"/>
              <a:gd name="connsiteY15" fmla="*/ 719919 h 1215166"/>
              <a:gd name="connsiteX16" fmla="*/ 79328 w 850723"/>
              <a:gd name="connsiteY16" fmla="*/ 692705 h 1215166"/>
              <a:gd name="connsiteX17" fmla="*/ 90213 w 850723"/>
              <a:gd name="connsiteY17" fmla="*/ 654605 h 1215166"/>
              <a:gd name="connsiteX18" fmla="*/ 95656 w 850723"/>
              <a:gd name="connsiteY18" fmla="*/ 627391 h 1215166"/>
              <a:gd name="connsiteX19" fmla="*/ 98378 w 850723"/>
              <a:gd name="connsiteY19" fmla="*/ 619226 h 1215166"/>
              <a:gd name="connsiteX20" fmla="*/ 106542 w 850723"/>
              <a:gd name="connsiteY20" fmla="*/ 602898 h 1215166"/>
              <a:gd name="connsiteX21" fmla="*/ 109263 w 850723"/>
              <a:gd name="connsiteY21" fmla="*/ 592012 h 1215166"/>
              <a:gd name="connsiteX22" fmla="*/ 114706 w 850723"/>
              <a:gd name="connsiteY22" fmla="*/ 575684 h 1215166"/>
              <a:gd name="connsiteX23" fmla="*/ 120149 w 850723"/>
              <a:gd name="connsiteY23" fmla="*/ 556634 h 1215166"/>
              <a:gd name="connsiteX24" fmla="*/ 125592 w 850723"/>
              <a:gd name="connsiteY24" fmla="*/ 548469 h 1215166"/>
              <a:gd name="connsiteX25" fmla="*/ 131035 w 850723"/>
              <a:gd name="connsiteY25" fmla="*/ 521255 h 1215166"/>
              <a:gd name="connsiteX26" fmla="*/ 136478 w 850723"/>
              <a:gd name="connsiteY26" fmla="*/ 504926 h 1215166"/>
              <a:gd name="connsiteX27" fmla="*/ 141920 w 850723"/>
              <a:gd name="connsiteY27" fmla="*/ 494041 h 1215166"/>
              <a:gd name="connsiteX28" fmla="*/ 147363 w 850723"/>
              <a:gd name="connsiteY28" fmla="*/ 477712 h 1215166"/>
              <a:gd name="connsiteX29" fmla="*/ 158249 w 850723"/>
              <a:gd name="connsiteY29" fmla="*/ 453219 h 1215166"/>
              <a:gd name="connsiteX30" fmla="*/ 171856 w 850723"/>
              <a:gd name="connsiteY30" fmla="*/ 428726 h 1215166"/>
              <a:gd name="connsiteX31" fmla="*/ 177299 w 850723"/>
              <a:gd name="connsiteY31" fmla="*/ 420562 h 1215166"/>
              <a:gd name="connsiteX32" fmla="*/ 182742 w 850723"/>
              <a:gd name="connsiteY32" fmla="*/ 404234 h 1215166"/>
              <a:gd name="connsiteX33" fmla="*/ 201792 w 850723"/>
              <a:gd name="connsiteY33" fmla="*/ 377019 h 1215166"/>
              <a:gd name="connsiteX34" fmla="*/ 207235 w 850723"/>
              <a:gd name="connsiteY34" fmla="*/ 366134 h 1215166"/>
              <a:gd name="connsiteX35" fmla="*/ 215399 w 850723"/>
              <a:gd name="connsiteY35" fmla="*/ 357969 h 1215166"/>
              <a:gd name="connsiteX36" fmla="*/ 220842 w 850723"/>
              <a:gd name="connsiteY36" fmla="*/ 349805 h 1215166"/>
              <a:gd name="connsiteX37" fmla="*/ 229006 w 850723"/>
              <a:gd name="connsiteY37" fmla="*/ 341641 h 1215166"/>
              <a:gd name="connsiteX38" fmla="*/ 239892 w 850723"/>
              <a:gd name="connsiteY38" fmla="*/ 325312 h 1215166"/>
              <a:gd name="connsiteX39" fmla="*/ 245335 w 850723"/>
              <a:gd name="connsiteY39" fmla="*/ 317148 h 1215166"/>
              <a:gd name="connsiteX40" fmla="*/ 253499 w 850723"/>
              <a:gd name="connsiteY40" fmla="*/ 308984 h 1215166"/>
              <a:gd name="connsiteX41" fmla="*/ 264385 w 850723"/>
              <a:gd name="connsiteY41" fmla="*/ 292655 h 1215166"/>
              <a:gd name="connsiteX42" fmla="*/ 269828 w 850723"/>
              <a:gd name="connsiteY42" fmla="*/ 284491 h 1215166"/>
              <a:gd name="connsiteX43" fmla="*/ 275270 w 850723"/>
              <a:gd name="connsiteY43" fmla="*/ 276326 h 1215166"/>
              <a:gd name="connsiteX44" fmla="*/ 283435 w 850723"/>
              <a:gd name="connsiteY44" fmla="*/ 265441 h 1215166"/>
              <a:gd name="connsiteX45" fmla="*/ 291599 w 850723"/>
              <a:gd name="connsiteY45" fmla="*/ 259998 h 1215166"/>
              <a:gd name="connsiteX46" fmla="*/ 313370 w 850723"/>
              <a:gd name="connsiteY46" fmla="*/ 235505 h 1215166"/>
              <a:gd name="connsiteX47" fmla="*/ 321535 w 850723"/>
              <a:gd name="connsiteY47" fmla="*/ 227341 h 1215166"/>
              <a:gd name="connsiteX48" fmla="*/ 329699 w 850723"/>
              <a:gd name="connsiteY48" fmla="*/ 221898 h 1215166"/>
              <a:gd name="connsiteX49" fmla="*/ 337863 w 850723"/>
              <a:gd name="connsiteY49" fmla="*/ 213734 h 1215166"/>
              <a:gd name="connsiteX50" fmla="*/ 346028 w 850723"/>
              <a:gd name="connsiteY50" fmla="*/ 208291 h 1215166"/>
              <a:gd name="connsiteX51" fmla="*/ 354192 w 850723"/>
              <a:gd name="connsiteY51" fmla="*/ 200126 h 1215166"/>
              <a:gd name="connsiteX52" fmla="*/ 362356 w 850723"/>
              <a:gd name="connsiteY52" fmla="*/ 197405 h 1215166"/>
              <a:gd name="connsiteX53" fmla="*/ 370520 w 850723"/>
              <a:gd name="connsiteY53" fmla="*/ 191962 h 1215166"/>
              <a:gd name="connsiteX54" fmla="*/ 378685 w 850723"/>
              <a:gd name="connsiteY54" fmla="*/ 183798 h 1215166"/>
              <a:gd name="connsiteX55" fmla="*/ 405899 w 850723"/>
              <a:gd name="connsiteY55" fmla="*/ 167469 h 1215166"/>
              <a:gd name="connsiteX56" fmla="*/ 414063 w 850723"/>
              <a:gd name="connsiteY56" fmla="*/ 159305 h 1215166"/>
              <a:gd name="connsiteX57" fmla="*/ 422228 w 850723"/>
              <a:gd name="connsiteY57" fmla="*/ 153862 h 1215166"/>
              <a:gd name="connsiteX58" fmla="*/ 433113 w 850723"/>
              <a:gd name="connsiteY58" fmla="*/ 145698 h 1215166"/>
              <a:gd name="connsiteX59" fmla="*/ 449442 w 850723"/>
              <a:gd name="connsiteY59" fmla="*/ 134812 h 1215166"/>
              <a:gd name="connsiteX60" fmla="*/ 457606 w 850723"/>
              <a:gd name="connsiteY60" fmla="*/ 129369 h 1215166"/>
              <a:gd name="connsiteX61" fmla="*/ 465770 w 850723"/>
              <a:gd name="connsiteY61" fmla="*/ 126648 h 1215166"/>
              <a:gd name="connsiteX62" fmla="*/ 484820 w 850723"/>
              <a:gd name="connsiteY62" fmla="*/ 113041 h 1215166"/>
              <a:gd name="connsiteX63" fmla="*/ 492985 w 850723"/>
              <a:gd name="connsiteY63" fmla="*/ 107598 h 1215166"/>
              <a:gd name="connsiteX64" fmla="*/ 512035 w 850723"/>
              <a:gd name="connsiteY64" fmla="*/ 99434 h 1215166"/>
              <a:gd name="connsiteX65" fmla="*/ 531085 w 850723"/>
              <a:gd name="connsiteY65" fmla="*/ 88548 h 1215166"/>
              <a:gd name="connsiteX66" fmla="*/ 547413 w 850723"/>
              <a:gd name="connsiteY66" fmla="*/ 83105 h 1215166"/>
              <a:gd name="connsiteX67" fmla="*/ 563742 w 850723"/>
              <a:gd name="connsiteY67" fmla="*/ 74941 h 1215166"/>
              <a:gd name="connsiteX68" fmla="*/ 571906 w 850723"/>
              <a:gd name="connsiteY68" fmla="*/ 69498 h 1215166"/>
              <a:gd name="connsiteX69" fmla="*/ 588235 w 850723"/>
              <a:gd name="connsiteY69" fmla="*/ 64055 h 1215166"/>
              <a:gd name="connsiteX70" fmla="*/ 607285 w 850723"/>
              <a:gd name="connsiteY70" fmla="*/ 53169 h 1215166"/>
              <a:gd name="connsiteX71" fmla="*/ 615449 w 850723"/>
              <a:gd name="connsiteY71" fmla="*/ 50448 h 1215166"/>
              <a:gd name="connsiteX72" fmla="*/ 631778 w 850723"/>
              <a:gd name="connsiteY72" fmla="*/ 42284 h 1215166"/>
              <a:gd name="connsiteX73" fmla="*/ 639942 w 850723"/>
              <a:gd name="connsiteY73" fmla="*/ 36841 h 1215166"/>
              <a:gd name="connsiteX74" fmla="*/ 650828 w 850723"/>
              <a:gd name="connsiteY74" fmla="*/ 34119 h 1215166"/>
              <a:gd name="connsiteX75" fmla="*/ 658992 w 850723"/>
              <a:gd name="connsiteY75" fmla="*/ 31398 h 1215166"/>
              <a:gd name="connsiteX76" fmla="*/ 678042 w 850723"/>
              <a:gd name="connsiteY76" fmla="*/ 23234 h 1215166"/>
              <a:gd name="connsiteX77" fmla="*/ 686206 w 850723"/>
              <a:gd name="connsiteY77" fmla="*/ 17791 h 1215166"/>
              <a:gd name="connsiteX78" fmla="*/ 697092 w 850723"/>
              <a:gd name="connsiteY78" fmla="*/ 15069 h 1215166"/>
              <a:gd name="connsiteX79" fmla="*/ 713420 w 850723"/>
              <a:gd name="connsiteY79" fmla="*/ 9626 h 1215166"/>
              <a:gd name="connsiteX80" fmla="*/ 721585 w 850723"/>
              <a:gd name="connsiteY80" fmla="*/ 6905 h 1215166"/>
              <a:gd name="connsiteX81" fmla="*/ 729749 w 850723"/>
              <a:gd name="connsiteY81" fmla="*/ 1462 h 1215166"/>
              <a:gd name="connsiteX82" fmla="*/ 727028 w 850723"/>
              <a:gd name="connsiteY82" fmla="*/ 9626 h 1215166"/>
              <a:gd name="connsiteX83" fmla="*/ 718863 w 850723"/>
              <a:gd name="connsiteY83" fmla="*/ 12348 h 1215166"/>
              <a:gd name="connsiteX84" fmla="*/ 707978 w 850723"/>
              <a:gd name="connsiteY84" fmla="*/ 20512 h 1215166"/>
              <a:gd name="connsiteX85" fmla="*/ 691649 w 850723"/>
              <a:gd name="connsiteY85" fmla="*/ 36841 h 1215166"/>
              <a:gd name="connsiteX86" fmla="*/ 707978 w 850723"/>
              <a:gd name="connsiteY86" fmla="*/ 31398 h 1215166"/>
              <a:gd name="connsiteX87" fmla="*/ 718863 w 850723"/>
              <a:gd name="connsiteY87" fmla="*/ 25955 h 1215166"/>
              <a:gd name="connsiteX88" fmla="*/ 735192 w 850723"/>
              <a:gd name="connsiteY88" fmla="*/ 20512 h 1215166"/>
              <a:gd name="connsiteX89" fmla="*/ 756963 w 850723"/>
              <a:gd name="connsiteY89" fmla="*/ 9626 h 1215166"/>
              <a:gd name="connsiteX90" fmla="*/ 751520 w 850723"/>
              <a:gd name="connsiteY90" fmla="*/ 17791 h 1215166"/>
              <a:gd name="connsiteX91" fmla="*/ 735192 w 850723"/>
              <a:gd name="connsiteY91" fmla="*/ 28676 h 1215166"/>
              <a:gd name="connsiteX92" fmla="*/ 724306 w 850723"/>
              <a:gd name="connsiteY92" fmla="*/ 36841 h 1215166"/>
              <a:gd name="connsiteX93" fmla="*/ 707978 w 850723"/>
              <a:gd name="connsiteY93" fmla="*/ 50448 h 1215166"/>
              <a:gd name="connsiteX94" fmla="*/ 702535 w 850723"/>
              <a:gd name="connsiteY94" fmla="*/ 58612 h 1215166"/>
              <a:gd name="connsiteX95" fmla="*/ 699813 w 850723"/>
              <a:gd name="connsiteY95" fmla="*/ 66776 h 1215166"/>
              <a:gd name="connsiteX96" fmla="*/ 713420 w 850723"/>
              <a:gd name="connsiteY96" fmla="*/ 61334 h 1215166"/>
              <a:gd name="connsiteX97" fmla="*/ 729749 w 850723"/>
              <a:gd name="connsiteY97" fmla="*/ 55891 h 1215166"/>
              <a:gd name="connsiteX98" fmla="*/ 751520 w 850723"/>
              <a:gd name="connsiteY98" fmla="*/ 50448 h 1215166"/>
              <a:gd name="connsiteX99" fmla="*/ 767849 w 850723"/>
              <a:gd name="connsiteY99" fmla="*/ 45005 h 1215166"/>
              <a:gd name="connsiteX100" fmla="*/ 776013 w 850723"/>
              <a:gd name="connsiteY100" fmla="*/ 42284 h 1215166"/>
              <a:gd name="connsiteX101" fmla="*/ 762406 w 850723"/>
              <a:gd name="connsiteY101" fmla="*/ 53169 h 1215166"/>
              <a:gd name="connsiteX102" fmla="*/ 737913 w 850723"/>
              <a:gd name="connsiteY102" fmla="*/ 66776 h 1215166"/>
              <a:gd name="connsiteX103" fmla="*/ 710699 w 850723"/>
              <a:gd name="connsiteY103" fmla="*/ 83105 h 1215166"/>
              <a:gd name="connsiteX104" fmla="*/ 702535 w 850723"/>
              <a:gd name="connsiteY104" fmla="*/ 88548 h 1215166"/>
              <a:gd name="connsiteX105" fmla="*/ 724306 w 850723"/>
              <a:gd name="connsiteY105" fmla="*/ 83105 h 1215166"/>
              <a:gd name="connsiteX106" fmla="*/ 735192 w 850723"/>
              <a:gd name="connsiteY106" fmla="*/ 80384 h 1215166"/>
              <a:gd name="connsiteX107" fmla="*/ 751520 w 850723"/>
              <a:gd name="connsiteY107" fmla="*/ 74941 h 1215166"/>
              <a:gd name="connsiteX108" fmla="*/ 759685 w 850723"/>
              <a:gd name="connsiteY108" fmla="*/ 72219 h 1215166"/>
              <a:gd name="connsiteX109" fmla="*/ 770570 w 850723"/>
              <a:gd name="connsiteY109" fmla="*/ 69498 h 1215166"/>
              <a:gd name="connsiteX110" fmla="*/ 778735 w 850723"/>
              <a:gd name="connsiteY110" fmla="*/ 66776 h 1215166"/>
              <a:gd name="connsiteX111" fmla="*/ 800506 w 850723"/>
              <a:gd name="connsiteY111" fmla="*/ 61334 h 1215166"/>
              <a:gd name="connsiteX112" fmla="*/ 792342 w 850723"/>
              <a:gd name="connsiteY112" fmla="*/ 64055 h 1215166"/>
              <a:gd name="connsiteX113" fmla="*/ 786899 w 850723"/>
              <a:gd name="connsiteY113" fmla="*/ 72219 h 1215166"/>
              <a:gd name="connsiteX114" fmla="*/ 754242 w 850723"/>
              <a:gd name="connsiteY114" fmla="*/ 93991 h 1215166"/>
              <a:gd name="connsiteX115" fmla="*/ 746078 w 850723"/>
              <a:gd name="connsiteY115" fmla="*/ 96712 h 1215166"/>
              <a:gd name="connsiteX116" fmla="*/ 729749 w 850723"/>
              <a:gd name="connsiteY116" fmla="*/ 113041 h 1215166"/>
              <a:gd name="connsiteX117" fmla="*/ 721585 w 850723"/>
              <a:gd name="connsiteY117" fmla="*/ 118484 h 1215166"/>
              <a:gd name="connsiteX118" fmla="*/ 732470 w 850723"/>
              <a:gd name="connsiteY118" fmla="*/ 115762 h 1215166"/>
              <a:gd name="connsiteX119" fmla="*/ 751520 w 850723"/>
              <a:gd name="connsiteY119" fmla="*/ 107598 h 1215166"/>
              <a:gd name="connsiteX120" fmla="*/ 759685 w 850723"/>
              <a:gd name="connsiteY120" fmla="*/ 102155 h 1215166"/>
              <a:gd name="connsiteX121" fmla="*/ 773292 w 850723"/>
              <a:gd name="connsiteY121" fmla="*/ 99434 h 1215166"/>
              <a:gd name="connsiteX122" fmla="*/ 781456 w 850723"/>
              <a:gd name="connsiteY122" fmla="*/ 96712 h 1215166"/>
              <a:gd name="connsiteX123" fmla="*/ 800506 w 850723"/>
              <a:gd name="connsiteY123" fmla="*/ 91269 h 1215166"/>
              <a:gd name="connsiteX124" fmla="*/ 846770 w 850723"/>
              <a:gd name="connsiteY124" fmla="*/ 93991 h 1215166"/>
              <a:gd name="connsiteX125" fmla="*/ 835885 w 850723"/>
              <a:gd name="connsiteY125" fmla="*/ 99434 h 1215166"/>
              <a:gd name="connsiteX126" fmla="*/ 827720 w 850723"/>
              <a:gd name="connsiteY126" fmla="*/ 107598 h 1215166"/>
              <a:gd name="connsiteX127" fmla="*/ 811392 w 850723"/>
              <a:gd name="connsiteY127" fmla="*/ 118484 h 1215166"/>
              <a:gd name="connsiteX128" fmla="*/ 792342 w 850723"/>
              <a:gd name="connsiteY128" fmla="*/ 129369 h 1215166"/>
              <a:gd name="connsiteX129" fmla="*/ 781456 w 850723"/>
              <a:gd name="connsiteY129" fmla="*/ 132091 h 1215166"/>
              <a:gd name="connsiteX130" fmla="*/ 770570 w 850723"/>
              <a:gd name="connsiteY130" fmla="*/ 137534 h 1215166"/>
              <a:gd name="connsiteX131" fmla="*/ 762406 w 850723"/>
              <a:gd name="connsiteY131" fmla="*/ 140255 h 1215166"/>
              <a:gd name="connsiteX132" fmla="*/ 740635 w 850723"/>
              <a:gd name="connsiteY132" fmla="*/ 148419 h 1215166"/>
              <a:gd name="connsiteX133" fmla="*/ 716142 w 850723"/>
              <a:gd name="connsiteY133" fmla="*/ 162026 h 1215166"/>
              <a:gd name="connsiteX134" fmla="*/ 699813 w 850723"/>
              <a:gd name="connsiteY134" fmla="*/ 170191 h 1215166"/>
              <a:gd name="connsiteX135" fmla="*/ 680763 w 850723"/>
              <a:gd name="connsiteY135" fmla="*/ 178355 h 1215166"/>
              <a:gd name="connsiteX136" fmla="*/ 672599 w 850723"/>
              <a:gd name="connsiteY136" fmla="*/ 183798 h 1215166"/>
              <a:gd name="connsiteX137" fmla="*/ 664435 w 850723"/>
              <a:gd name="connsiteY137" fmla="*/ 186519 h 1215166"/>
              <a:gd name="connsiteX138" fmla="*/ 653549 w 850723"/>
              <a:gd name="connsiteY138" fmla="*/ 191962 h 1215166"/>
              <a:gd name="connsiteX139" fmla="*/ 637220 w 850723"/>
              <a:gd name="connsiteY139" fmla="*/ 200126 h 1215166"/>
              <a:gd name="connsiteX140" fmla="*/ 629056 w 850723"/>
              <a:gd name="connsiteY140" fmla="*/ 205569 h 1215166"/>
              <a:gd name="connsiteX141" fmla="*/ 620892 w 850723"/>
              <a:gd name="connsiteY141" fmla="*/ 213734 h 1215166"/>
              <a:gd name="connsiteX142" fmla="*/ 612728 w 850723"/>
              <a:gd name="connsiteY142" fmla="*/ 216455 h 1215166"/>
              <a:gd name="connsiteX143" fmla="*/ 604563 w 850723"/>
              <a:gd name="connsiteY143" fmla="*/ 224619 h 1215166"/>
              <a:gd name="connsiteX144" fmla="*/ 585513 w 850723"/>
              <a:gd name="connsiteY144" fmla="*/ 235505 h 1215166"/>
              <a:gd name="connsiteX145" fmla="*/ 566463 w 850723"/>
              <a:gd name="connsiteY145" fmla="*/ 249112 h 1215166"/>
              <a:gd name="connsiteX146" fmla="*/ 561020 w 850723"/>
              <a:gd name="connsiteY146" fmla="*/ 257276 h 1215166"/>
              <a:gd name="connsiteX147" fmla="*/ 541970 w 850723"/>
              <a:gd name="connsiteY147" fmla="*/ 268162 h 1215166"/>
              <a:gd name="connsiteX148" fmla="*/ 501149 w 850723"/>
              <a:gd name="connsiteY148" fmla="*/ 306262 h 1215166"/>
              <a:gd name="connsiteX149" fmla="*/ 481010 w 850723"/>
              <a:gd name="connsiteY149" fmla="*/ 314971 h 1215166"/>
              <a:gd name="connsiteX150" fmla="*/ 441005 w 850723"/>
              <a:gd name="connsiteY150" fmla="*/ 350894 h 1215166"/>
              <a:gd name="connsiteX151" fmla="*/ 413247 w 850723"/>
              <a:gd name="connsiteY151" fmla="*/ 373481 h 1215166"/>
              <a:gd name="connsiteX152" fmla="*/ 388754 w 850723"/>
              <a:gd name="connsiteY152" fmla="*/ 406955 h 1215166"/>
              <a:gd name="connsiteX153" fmla="*/ 355280 w 850723"/>
              <a:gd name="connsiteY153" fmla="*/ 451042 h 1215166"/>
              <a:gd name="connsiteX154" fmla="*/ 331332 w 850723"/>
              <a:gd name="connsiteY154" fmla="*/ 493224 h 1215166"/>
              <a:gd name="connsiteX155" fmla="*/ 316636 w 850723"/>
              <a:gd name="connsiteY155" fmla="*/ 546564 h 1215166"/>
              <a:gd name="connsiteX156" fmla="*/ 293232 w 850723"/>
              <a:gd name="connsiteY156" fmla="*/ 603714 h 1215166"/>
              <a:gd name="connsiteX157" fmla="*/ 262208 w 850723"/>
              <a:gd name="connsiteY157" fmla="*/ 666307 h 1215166"/>
              <a:gd name="connsiteX158" fmla="*/ 239620 w 850723"/>
              <a:gd name="connsiteY158" fmla="*/ 726451 h 1215166"/>
              <a:gd name="connsiteX159" fmla="*/ 234449 w 850723"/>
              <a:gd name="connsiteY159" fmla="*/ 768905 h 1215166"/>
              <a:gd name="connsiteX160" fmla="*/ 223563 w 850723"/>
              <a:gd name="connsiteY160" fmla="*/ 807005 h 1215166"/>
              <a:gd name="connsiteX161" fmla="*/ 218120 w 850723"/>
              <a:gd name="connsiteY161" fmla="*/ 842384 h 1215166"/>
              <a:gd name="connsiteX162" fmla="*/ 215399 w 850723"/>
              <a:gd name="connsiteY162" fmla="*/ 853269 h 1215166"/>
              <a:gd name="connsiteX163" fmla="*/ 212678 w 850723"/>
              <a:gd name="connsiteY163" fmla="*/ 875041 h 1215166"/>
              <a:gd name="connsiteX164" fmla="*/ 207235 w 850723"/>
              <a:gd name="connsiteY164" fmla="*/ 894091 h 1215166"/>
              <a:gd name="connsiteX165" fmla="*/ 204513 w 850723"/>
              <a:gd name="connsiteY165" fmla="*/ 907698 h 1215166"/>
              <a:gd name="connsiteX166" fmla="*/ 201792 w 850723"/>
              <a:gd name="connsiteY166" fmla="*/ 932191 h 1215166"/>
              <a:gd name="connsiteX167" fmla="*/ 199070 w 850723"/>
              <a:gd name="connsiteY167" fmla="*/ 945798 h 1215166"/>
              <a:gd name="connsiteX168" fmla="*/ 196349 w 850723"/>
              <a:gd name="connsiteY168" fmla="*/ 962126 h 1215166"/>
              <a:gd name="connsiteX169" fmla="*/ 193628 w 850723"/>
              <a:gd name="connsiteY169" fmla="*/ 1002948 h 1215166"/>
              <a:gd name="connsiteX170" fmla="*/ 188185 w 850723"/>
              <a:gd name="connsiteY170" fmla="*/ 1043769 h 1215166"/>
              <a:gd name="connsiteX171" fmla="*/ 185463 w 850723"/>
              <a:gd name="connsiteY171" fmla="*/ 1081869 h 1215166"/>
              <a:gd name="connsiteX172" fmla="*/ 182742 w 850723"/>
              <a:gd name="connsiteY172" fmla="*/ 1163512 h 1215166"/>
              <a:gd name="connsiteX173" fmla="*/ 177299 w 850723"/>
              <a:gd name="connsiteY173" fmla="*/ 1185284 h 1215166"/>
              <a:gd name="connsiteX174" fmla="*/ 174578 w 850723"/>
              <a:gd name="connsiteY174" fmla="*/ 1196169 h 1215166"/>
              <a:gd name="connsiteX175" fmla="*/ 152806 w 850723"/>
              <a:gd name="connsiteY175" fmla="*/ 1198891 h 1215166"/>
              <a:gd name="connsiteX176" fmla="*/ 57556 w 850723"/>
              <a:gd name="connsiteY176" fmla="*/ 1198891 h 1215166"/>
              <a:gd name="connsiteX177" fmla="*/ 43949 w 850723"/>
              <a:gd name="connsiteY177" fmla="*/ 1201612 h 1215166"/>
              <a:gd name="connsiteX178" fmla="*/ 22178 w 850723"/>
              <a:gd name="connsiteY178" fmla="*/ 1204334 h 1215166"/>
              <a:gd name="connsiteX179" fmla="*/ 406 w 850723"/>
              <a:gd name="connsiteY179" fmla="*/ 1201612 h 1215166"/>
              <a:gd name="connsiteX180" fmla="*/ 8570 w 850723"/>
              <a:gd name="connsiteY180" fmla="*/ 1185284 h 1215166"/>
              <a:gd name="connsiteX0" fmla="*/ 8570 w 850723"/>
              <a:gd name="connsiteY0" fmla="*/ 1185284 h 1215166"/>
              <a:gd name="connsiteX1" fmla="*/ 14013 w 850723"/>
              <a:gd name="connsiteY1" fmla="*/ 1119969 h 1215166"/>
              <a:gd name="connsiteX2" fmla="*/ 16735 w 850723"/>
              <a:gd name="connsiteY2" fmla="*/ 1103641 h 1215166"/>
              <a:gd name="connsiteX3" fmla="*/ 19456 w 850723"/>
              <a:gd name="connsiteY3" fmla="*/ 1076426 h 1215166"/>
              <a:gd name="connsiteX4" fmla="*/ 24899 w 850723"/>
              <a:gd name="connsiteY4" fmla="*/ 1049212 h 1215166"/>
              <a:gd name="connsiteX5" fmla="*/ 27620 w 850723"/>
              <a:gd name="connsiteY5" fmla="*/ 1013834 h 1215166"/>
              <a:gd name="connsiteX6" fmla="*/ 30342 w 850723"/>
              <a:gd name="connsiteY6" fmla="*/ 992062 h 1215166"/>
              <a:gd name="connsiteX7" fmla="*/ 35785 w 850723"/>
              <a:gd name="connsiteY7" fmla="*/ 896812 h 1215166"/>
              <a:gd name="connsiteX8" fmla="*/ 38506 w 850723"/>
              <a:gd name="connsiteY8" fmla="*/ 883205 h 1215166"/>
              <a:gd name="connsiteX9" fmla="*/ 41228 w 850723"/>
              <a:gd name="connsiteY9" fmla="*/ 847826 h 1215166"/>
              <a:gd name="connsiteX10" fmla="*/ 43949 w 850723"/>
              <a:gd name="connsiteY10" fmla="*/ 836941 h 1215166"/>
              <a:gd name="connsiteX11" fmla="*/ 49392 w 850723"/>
              <a:gd name="connsiteY11" fmla="*/ 807005 h 1215166"/>
              <a:gd name="connsiteX12" fmla="*/ 54835 w 850723"/>
              <a:gd name="connsiteY12" fmla="*/ 785234 h 1215166"/>
              <a:gd name="connsiteX13" fmla="*/ 62999 w 850723"/>
              <a:gd name="connsiteY13" fmla="*/ 747134 h 1215166"/>
              <a:gd name="connsiteX14" fmla="*/ 65720 w 850723"/>
              <a:gd name="connsiteY14" fmla="*/ 736248 h 1215166"/>
              <a:gd name="connsiteX15" fmla="*/ 73885 w 850723"/>
              <a:gd name="connsiteY15" fmla="*/ 719919 h 1215166"/>
              <a:gd name="connsiteX16" fmla="*/ 79328 w 850723"/>
              <a:gd name="connsiteY16" fmla="*/ 692705 h 1215166"/>
              <a:gd name="connsiteX17" fmla="*/ 90213 w 850723"/>
              <a:gd name="connsiteY17" fmla="*/ 654605 h 1215166"/>
              <a:gd name="connsiteX18" fmla="*/ 95656 w 850723"/>
              <a:gd name="connsiteY18" fmla="*/ 627391 h 1215166"/>
              <a:gd name="connsiteX19" fmla="*/ 98378 w 850723"/>
              <a:gd name="connsiteY19" fmla="*/ 619226 h 1215166"/>
              <a:gd name="connsiteX20" fmla="*/ 106542 w 850723"/>
              <a:gd name="connsiteY20" fmla="*/ 602898 h 1215166"/>
              <a:gd name="connsiteX21" fmla="*/ 109263 w 850723"/>
              <a:gd name="connsiteY21" fmla="*/ 592012 h 1215166"/>
              <a:gd name="connsiteX22" fmla="*/ 114706 w 850723"/>
              <a:gd name="connsiteY22" fmla="*/ 575684 h 1215166"/>
              <a:gd name="connsiteX23" fmla="*/ 120149 w 850723"/>
              <a:gd name="connsiteY23" fmla="*/ 556634 h 1215166"/>
              <a:gd name="connsiteX24" fmla="*/ 125592 w 850723"/>
              <a:gd name="connsiteY24" fmla="*/ 548469 h 1215166"/>
              <a:gd name="connsiteX25" fmla="*/ 131035 w 850723"/>
              <a:gd name="connsiteY25" fmla="*/ 521255 h 1215166"/>
              <a:gd name="connsiteX26" fmla="*/ 136478 w 850723"/>
              <a:gd name="connsiteY26" fmla="*/ 504926 h 1215166"/>
              <a:gd name="connsiteX27" fmla="*/ 141920 w 850723"/>
              <a:gd name="connsiteY27" fmla="*/ 494041 h 1215166"/>
              <a:gd name="connsiteX28" fmla="*/ 147363 w 850723"/>
              <a:gd name="connsiteY28" fmla="*/ 477712 h 1215166"/>
              <a:gd name="connsiteX29" fmla="*/ 158249 w 850723"/>
              <a:gd name="connsiteY29" fmla="*/ 453219 h 1215166"/>
              <a:gd name="connsiteX30" fmla="*/ 171856 w 850723"/>
              <a:gd name="connsiteY30" fmla="*/ 428726 h 1215166"/>
              <a:gd name="connsiteX31" fmla="*/ 177299 w 850723"/>
              <a:gd name="connsiteY31" fmla="*/ 420562 h 1215166"/>
              <a:gd name="connsiteX32" fmla="*/ 182742 w 850723"/>
              <a:gd name="connsiteY32" fmla="*/ 404234 h 1215166"/>
              <a:gd name="connsiteX33" fmla="*/ 201792 w 850723"/>
              <a:gd name="connsiteY33" fmla="*/ 377019 h 1215166"/>
              <a:gd name="connsiteX34" fmla="*/ 207235 w 850723"/>
              <a:gd name="connsiteY34" fmla="*/ 366134 h 1215166"/>
              <a:gd name="connsiteX35" fmla="*/ 215399 w 850723"/>
              <a:gd name="connsiteY35" fmla="*/ 357969 h 1215166"/>
              <a:gd name="connsiteX36" fmla="*/ 220842 w 850723"/>
              <a:gd name="connsiteY36" fmla="*/ 349805 h 1215166"/>
              <a:gd name="connsiteX37" fmla="*/ 229006 w 850723"/>
              <a:gd name="connsiteY37" fmla="*/ 341641 h 1215166"/>
              <a:gd name="connsiteX38" fmla="*/ 239892 w 850723"/>
              <a:gd name="connsiteY38" fmla="*/ 325312 h 1215166"/>
              <a:gd name="connsiteX39" fmla="*/ 245335 w 850723"/>
              <a:gd name="connsiteY39" fmla="*/ 317148 h 1215166"/>
              <a:gd name="connsiteX40" fmla="*/ 253499 w 850723"/>
              <a:gd name="connsiteY40" fmla="*/ 308984 h 1215166"/>
              <a:gd name="connsiteX41" fmla="*/ 264385 w 850723"/>
              <a:gd name="connsiteY41" fmla="*/ 292655 h 1215166"/>
              <a:gd name="connsiteX42" fmla="*/ 269828 w 850723"/>
              <a:gd name="connsiteY42" fmla="*/ 284491 h 1215166"/>
              <a:gd name="connsiteX43" fmla="*/ 275270 w 850723"/>
              <a:gd name="connsiteY43" fmla="*/ 276326 h 1215166"/>
              <a:gd name="connsiteX44" fmla="*/ 283435 w 850723"/>
              <a:gd name="connsiteY44" fmla="*/ 265441 h 1215166"/>
              <a:gd name="connsiteX45" fmla="*/ 291599 w 850723"/>
              <a:gd name="connsiteY45" fmla="*/ 259998 h 1215166"/>
              <a:gd name="connsiteX46" fmla="*/ 313370 w 850723"/>
              <a:gd name="connsiteY46" fmla="*/ 235505 h 1215166"/>
              <a:gd name="connsiteX47" fmla="*/ 321535 w 850723"/>
              <a:gd name="connsiteY47" fmla="*/ 227341 h 1215166"/>
              <a:gd name="connsiteX48" fmla="*/ 329699 w 850723"/>
              <a:gd name="connsiteY48" fmla="*/ 221898 h 1215166"/>
              <a:gd name="connsiteX49" fmla="*/ 337863 w 850723"/>
              <a:gd name="connsiteY49" fmla="*/ 213734 h 1215166"/>
              <a:gd name="connsiteX50" fmla="*/ 346028 w 850723"/>
              <a:gd name="connsiteY50" fmla="*/ 208291 h 1215166"/>
              <a:gd name="connsiteX51" fmla="*/ 354192 w 850723"/>
              <a:gd name="connsiteY51" fmla="*/ 200126 h 1215166"/>
              <a:gd name="connsiteX52" fmla="*/ 362356 w 850723"/>
              <a:gd name="connsiteY52" fmla="*/ 197405 h 1215166"/>
              <a:gd name="connsiteX53" fmla="*/ 370520 w 850723"/>
              <a:gd name="connsiteY53" fmla="*/ 191962 h 1215166"/>
              <a:gd name="connsiteX54" fmla="*/ 378685 w 850723"/>
              <a:gd name="connsiteY54" fmla="*/ 183798 h 1215166"/>
              <a:gd name="connsiteX55" fmla="*/ 405899 w 850723"/>
              <a:gd name="connsiteY55" fmla="*/ 167469 h 1215166"/>
              <a:gd name="connsiteX56" fmla="*/ 414063 w 850723"/>
              <a:gd name="connsiteY56" fmla="*/ 159305 h 1215166"/>
              <a:gd name="connsiteX57" fmla="*/ 422228 w 850723"/>
              <a:gd name="connsiteY57" fmla="*/ 153862 h 1215166"/>
              <a:gd name="connsiteX58" fmla="*/ 433113 w 850723"/>
              <a:gd name="connsiteY58" fmla="*/ 145698 h 1215166"/>
              <a:gd name="connsiteX59" fmla="*/ 449442 w 850723"/>
              <a:gd name="connsiteY59" fmla="*/ 134812 h 1215166"/>
              <a:gd name="connsiteX60" fmla="*/ 457606 w 850723"/>
              <a:gd name="connsiteY60" fmla="*/ 129369 h 1215166"/>
              <a:gd name="connsiteX61" fmla="*/ 465770 w 850723"/>
              <a:gd name="connsiteY61" fmla="*/ 126648 h 1215166"/>
              <a:gd name="connsiteX62" fmla="*/ 484820 w 850723"/>
              <a:gd name="connsiteY62" fmla="*/ 113041 h 1215166"/>
              <a:gd name="connsiteX63" fmla="*/ 492985 w 850723"/>
              <a:gd name="connsiteY63" fmla="*/ 107598 h 1215166"/>
              <a:gd name="connsiteX64" fmla="*/ 512035 w 850723"/>
              <a:gd name="connsiteY64" fmla="*/ 99434 h 1215166"/>
              <a:gd name="connsiteX65" fmla="*/ 531085 w 850723"/>
              <a:gd name="connsiteY65" fmla="*/ 88548 h 1215166"/>
              <a:gd name="connsiteX66" fmla="*/ 547413 w 850723"/>
              <a:gd name="connsiteY66" fmla="*/ 83105 h 1215166"/>
              <a:gd name="connsiteX67" fmla="*/ 563742 w 850723"/>
              <a:gd name="connsiteY67" fmla="*/ 74941 h 1215166"/>
              <a:gd name="connsiteX68" fmla="*/ 571906 w 850723"/>
              <a:gd name="connsiteY68" fmla="*/ 69498 h 1215166"/>
              <a:gd name="connsiteX69" fmla="*/ 588235 w 850723"/>
              <a:gd name="connsiteY69" fmla="*/ 64055 h 1215166"/>
              <a:gd name="connsiteX70" fmla="*/ 607285 w 850723"/>
              <a:gd name="connsiteY70" fmla="*/ 53169 h 1215166"/>
              <a:gd name="connsiteX71" fmla="*/ 615449 w 850723"/>
              <a:gd name="connsiteY71" fmla="*/ 50448 h 1215166"/>
              <a:gd name="connsiteX72" fmla="*/ 631778 w 850723"/>
              <a:gd name="connsiteY72" fmla="*/ 42284 h 1215166"/>
              <a:gd name="connsiteX73" fmla="*/ 639942 w 850723"/>
              <a:gd name="connsiteY73" fmla="*/ 36841 h 1215166"/>
              <a:gd name="connsiteX74" fmla="*/ 650828 w 850723"/>
              <a:gd name="connsiteY74" fmla="*/ 34119 h 1215166"/>
              <a:gd name="connsiteX75" fmla="*/ 658992 w 850723"/>
              <a:gd name="connsiteY75" fmla="*/ 31398 h 1215166"/>
              <a:gd name="connsiteX76" fmla="*/ 678042 w 850723"/>
              <a:gd name="connsiteY76" fmla="*/ 23234 h 1215166"/>
              <a:gd name="connsiteX77" fmla="*/ 686206 w 850723"/>
              <a:gd name="connsiteY77" fmla="*/ 17791 h 1215166"/>
              <a:gd name="connsiteX78" fmla="*/ 697092 w 850723"/>
              <a:gd name="connsiteY78" fmla="*/ 15069 h 1215166"/>
              <a:gd name="connsiteX79" fmla="*/ 713420 w 850723"/>
              <a:gd name="connsiteY79" fmla="*/ 9626 h 1215166"/>
              <a:gd name="connsiteX80" fmla="*/ 721585 w 850723"/>
              <a:gd name="connsiteY80" fmla="*/ 6905 h 1215166"/>
              <a:gd name="connsiteX81" fmla="*/ 729749 w 850723"/>
              <a:gd name="connsiteY81" fmla="*/ 1462 h 1215166"/>
              <a:gd name="connsiteX82" fmla="*/ 727028 w 850723"/>
              <a:gd name="connsiteY82" fmla="*/ 9626 h 1215166"/>
              <a:gd name="connsiteX83" fmla="*/ 718863 w 850723"/>
              <a:gd name="connsiteY83" fmla="*/ 12348 h 1215166"/>
              <a:gd name="connsiteX84" fmla="*/ 707978 w 850723"/>
              <a:gd name="connsiteY84" fmla="*/ 20512 h 1215166"/>
              <a:gd name="connsiteX85" fmla="*/ 691649 w 850723"/>
              <a:gd name="connsiteY85" fmla="*/ 36841 h 1215166"/>
              <a:gd name="connsiteX86" fmla="*/ 707978 w 850723"/>
              <a:gd name="connsiteY86" fmla="*/ 31398 h 1215166"/>
              <a:gd name="connsiteX87" fmla="*/ 718863 w 850723"/>
              <a:gd name="connsiteY87" fmla="*/ 25955 h 1215166"/>
              <a:gd name="connsiteX88" fmla="*/ 735192 w 850723"/>
              <a:gd name="connsiteY88" fmla="*/ 20512 h 1215166"/>
              <a:gd name="connsiteX89" fmla="*/ 756963 w 850723"/>
              <a:gd name="connsiteY89" fmla="*/ 9626 h 1215166"/>
              <a:gd name="connsiteX90" fmla="*/ 751520 w 850723"/>
              <a:gd name="connsiteY90" fmla="*/ 17791 h 1215166"/>
              <a:gd name="connsiteX91" fmla="*/ 735192 w 850723"/>
              <a:gd name="connsiteY91" fmla="*/ 28676 h 1215166"/>
              <a:gd name="connsiteX92" fmla="*/ 724306 w 850723"/>
              <a:gd name="connsiteY92" fmla="*/ 36841 h 1215166"/>
              <a:gd name="connsiteX93" fmla="*/ 707978 w 850723"/>
              <a:gd name="connsiteY93" fmla="*/ 50448 h 1215166"/>
              <a:gd name="connsiteX94" fmla="*/ 702535 w 850723"/>
              <a:gd name="connsiteY94" fmla="*/ 58612 h 1215166"/>
              <a:gd name="connsiteX95" fmla="*/ 699813 w 850723"/>
              <a:gd name="connsiteY95" fmla="*/ 66776 h 1215166"/>
              <a:gd name="connsiteX96" fmla="*/ 713420 w 850723"/>
              <a:gd name="connsiteY96" fmla="*/ 61334 h 1215166"/>
              <a:gd name="connsiteX97" fmla="*/ 729749 w 850723"/>
              <a:gd name="connsiteY97" fmla="*/ 55891 h 1215166"/>
              <a:gd name="connsiteX98" fmla="*/ 751520 w 850723"/>
              <a:gd name="connsiteY98" fmla="*/ 50448 h 1215166"/>
              <a:gd name="connsiteX99" fmla="*/ 767849 w 850723"/>
              <a:gd name="connsiteY99" fmla="*/ 45005 h 1215166"/>
              <a:gd name="connsiteX100" fmla="*/ 776013 w 850723"/>
              <a:gd name="connsiteY100" fmla="*/ 42284 h 1215166"/>
              <a:gd name="connsiteX101" fmla="*/ 762406 w 850723"/>
              <a:gd name="connsiteY101" fmla="*/ 53169 h 1215166"/>
              <a:gd name="connsiteX102" fmla="*/ 737913 w 850723"/>
              <a:gd name="connsiteY102" fmla="*/ 66776 h 1215166"/>
              <a:gd name="connsiteX103" fmla="*/ 710699 w 850723"/>
              <a:gd name="connsiteY103" fmla="*/ 83105 h 1215166"/>
              <a:gd name="connsiteX104" fmla="*/ 702535 w 850723"/>
              <a:gd name="connsiteY104" fmla="*/ 88548 h 1215166"/>
              <a:gd name="connsiteX105" fmla="*/ 724306 w 850723"/>
              <a:gd name="connsiteY105" fmla="*/ 83105 h 1215166"/>
              <a:gd name="connsiteX106" fmla="*/ 735192 w 850723"/>
              <a:gd name="connsiteY106" fmla="*/ 80384 h 1215166"/>
              <a:gd name="connsiteX107" fmla="*/ 751520 w 850723"/>
              <a:gd name="connsiteY107" fmla="*/ 74941 h 1215166"/>
              <a:gd name="connsiteX108" fmla="*/ 759685 w 850723"/>
              <a:gd name="connsiteY108" fmla="*/ 72219 h 1215166"/>
              <a:gd name="connsiteX109" fmla="*/ 770570 w 850723"/>
              <a:gd name="connsiteY109" fmla="*/ 69498 h 1215166"/>
              <a:gd name="connsiteX110" fmla="*/ 778735 w 850723"/>
              <a:gd name="connsiteY110" fmla="*/ 66776 h 1215166"/>
              <a:gd name="connsiteX111" fmla="*/ 800506 w 850723"/>
              <a:gd name="connsiteY111" fmla="*/ 61334 h 1215166"/>
              <a:gd name="connsiteX112" fmla="*/ 792342 w 850723"/>
              <a:gd name="connsiteY112" fmla="*/ 64055 h 1215166"/>
              <a:gd name="connsiteX113" fmla="*/ 786899 w 850723"/>
              <a:gd name="connsiteY113" fmla="*/ 72219 h 1215166"/>
              <a:gd name="connsiteX114" fmla="*/ 754242 w 850723"/>
              <a:gd name="connsiteY114" fmla="*/ 93991 h 1215166"/>
              <a:gd name="connsiteX115" fmla="*/ 746078 w 850723"/>
              <a:gd name="connsiteY115" fmla="*/ 96712 h 1215166"/>
              <a:gd name="connsiteX116" fmla="*/ 729749 w 850723"/>
              <a:gd name="connsiteY116" fmla="*/ 113041 h 1215166"/>
              <a:gd name="connsiteX117" fmla="*/ 721585 w 850723"/>
              <a:gd name="connsiteY117" fmla="*/ 118484 h 1215166"/>
              <a:gd name="connsiteX118" fmla="*/ 732470 w 850723"/>
              <a:gd name="connsiteY118" fmla="*/ 115762 h 1215166"/>
              <a:gd name="connsiteX119" fmla="*/ 751520 w 850723"/>
              <a:gd name="connsiteY119" fmla="*/ 107598 h 1215166"/>
              <a:gd name="connsiteX120" fmla="*/ 759685 w 850723"/>
              <a:gd name="connsiteY120" fmla="*/ 102155 h 1215166"/>
              <a:gd name="connsiteX121" fmla="*/ 773292 w 850723"/>
              <a:gd name="connsiteY121" fmla="*/ 99434 h 1215166"/>
              <a:gd name="connsiteX122" fmla="*/ 781456 w 850723"/>
              <a:gd name="connsiteY122" fmla="*/ 96712 h 1215166"/>
              <a:gd name="connsiteX123" fmla="*/ 800506 w 850723"/>
              <a:gd name="connsiteY123" fmla="*/ 91269 h 1215166"/>
              <a:gd name="connsiteX124" fmla="*/ 846770 w 850723"/>
              <a:gd name="connsiteY124" fmla="*/ 93991 h 1215166"/>
              <a:gd name="connsiteX125" fmla="*/ 835885 w 850723"/>
              <a:gd name="connsiteY125" fmla="*/ 99434 h 1215166"/>
              <a:gd name="connsiteX126" fmla="*/ 827720 w 850723"/>
              <a:gd name="connsiteY126" fmla="*/ 107598 h 1215166"/>
              <a:gd name="connsiteX127" fmla="*/ 811392 w 850723"/>
              <a:gd name="connsiteY127" fmla="*/ 118484 h 1215166"/>
              <a:gd name="connsiteX128" fmla="*/ 792342 w 850723"/>
              <a:gd name="connsiteY128" fmla="*/ 129369 h 1215166"/>
              <a:gd name="connsiteX129" fmla="*/ 781456 w 850723"/>
              <a:gd name="connsiteY129" fmla="*/ 132091 h 1215166"/>
              <a:gd name="connsiteX130" fmla="*/ 770570 w 850723"/>
              <a:gd name="connsiteY130" fmla="*/ 137534 h 1215166"/>
              <a:gd name="connsiteX131" fmla="*/ 762406 w 850723"/>
              <a:gd name="connsiteY131" fmla="*/ 140255 h 1215166"/>
              <a:gd name="connsiteX132" fmla="*/ 740635 w 850723"/>
              <a:gd name="connsiteY132" fmla="*/ 148419 h 1215166"/>
              <a:gd name="connsiteX133" fmla="*/ 716142 w 850723"/>
              <a:gd name="connsiteY133" fmla="*/ 162026 h 1215166"/>
              <a:gd name="connsiteX134" fmla="*/ 699813 w 850723"/>
              <a:gd name="connsiteY134" fmla="*/ 170191 h 1215166"/>
              <a:gd name="connsiteX135" fmla="*/ 680763 w 850723"/>
              <a:gd name="connsiteY135" fmla="*/ 178355 h 1215166"/>
              <a:gd name="connsiteX136" fmla="*/ 672599 w 850723"/>
              <a:gd name="connsiteY136" fmla="*/ 183798 h 1215166"/>
              <a:gd name="connsiteX137" fmla="*/ 664435 w 850723"/>
              <a:gd name="connsiteY137" fmla="*/ 186519 h 1215166"/>
              <a:gd name="connsiteX138" fmla="*/ 653549 w 850723"/>
              <a:gd name="connsiteY138" fmla="*/ 191962 h 1215166"/>
              <a:gd name="connsiteX139" fmla="*/ 637220 w 850723"/>
              <a:gd name="connsiteY139" fmla="*/ 200126 h 1215166"/>
              <a:gd name="connsiteX140" fmla="*/ 629056 w 850723"/>
              <a:gd name="connsiteY140" fmla="*/ 205569 h 1215166"/>
              <a:gd name="connsiteX141" fmla="*/ 620892 w 850723"/>
              <a:gd name="connsiteY141" fmla="*/ 213734 h 1215166"/>
              <a:gd name="connsiteX142" fmla="*/ 612728 w 850723"/>
              <a:gd name="connsiteY142" fmla="*/ 216455 h 1215166"/>
              <a:gd name="connsiteX143" fmla="*/ 604563 w 850723"/>
              <a:gd name="connsiteY143" fmla="*/ 224619 h 1215166"/>
              <a:gd name="connsiteX144" fmla="*/ 585513 w 850723"/>
              <a:gd name="connsiteY144" fmla="*/ 235505 h 1215166"/>
              <a:gd name="connsiteX145" fmla="*/ 566463 w 850723"/>
              <a:gd name="connsiteY145" fmla="*/ 249112 h 1215166"/>
              <a:gd name="connsiteX146" fmla="*/ 561020 w 850723"/>
              <a:gd name="connsiteY146" fmla="*/ 257276 h 1215166"/>
              <a:gd name="connsiteX147" fmla="*/ 541970 w 850723"/>
              <a:gd name="connsiteY147" fmla="*/ 268162 h 1215166"/>
              <a:gd name="connsiteX148" fmla="*/ 501149 w 850723"/>
              <a:gd name="connsiteY148" fmla="*/ 306262 h 1215166"/>
              <a:gd name="connsiteX149" fmla="*/ 481010 w 850723"/>
              <a:gd name="connsiteY149" fmla="*/ 314971 h 1215166"/>
              <a:gd name="connsiteX150" fmla="*/ 441005 w 850723"/>
              <a:gd name="connsiteY150" fmla="*/ 350894 h 1215166"/>
              <a:gd name="connsiteX151" fmla="*/ 413247 w 850723"/>
              <a:gd name="connsiteY151" fmla="*/ 373481 h 1215166"/>
              <a:gd name="connsiteX152" fmla="*/ 388754 w 850723"/>
              <a:gd name="connsiteY152" fmla="*/ 406955 h 1215166"/>
              <a:gd name="connsiteX153" fmla="*/ 355280 w 850723"/>
              <a:gd name="connsiteY153" fmla="*/ 451042 h 1215166"/>
              <a:gd name="connsiteX154" fmla="*/ 331332 w 850723"/>
              <a:gd name="connsiteY154" fmla="*/ 493224 h 1215166"/>
              <a:gd name="connsiteX155" fmla="*/ 307111 w 850723"/>
              <a:gd name="connsiteY155" fmla="*/ 546564 h 1215166"/>
              <a:gd name="connsiteX156" fmla="*/ 293232 w 850723"/>
              <a:gd name="connsiteY156" fmla="*/ 603714 h 1215166"/>
              <a:gd name="connsiteX157" fmla="*/ 262208 w 850723"/>
              <a:gd name="connsiteY157" fmla="*/ 666307 h 1215166"/>
              <a:gd name="connsiteX158" fmla="*/ 239620 w 850723"/>
              <a:gd name="connsiteY158" fmla="*/ 726451 h 1215166"/>
              <a:gd name="connsiteX159" fmla="*/ 234449 w 850723"/>
              <a:gd name="connsiteY159" fmla="*/ 768905 h 1215166"/>
              <a:gd name="connsiteX160" fmla="*/ 223563 w 850723"/>
              <a:gd name="connsiteY160" fmla="*/ 807005 h 1215166"/>
              <a:gd name="connsiteX161" fmla="*/ 218120 w 850723"/>
              <a:gd name="connsiteY161" fmla="*/ 842384 h 1215166"/>
              <a:gd name="connsiteX162" fmla="*/ 215399 w 850723"/>
              <a:gd name="connsiteY162" fmla="*/ 853269 h 1215166"/>
              <a:gd name="connsiteX163" fmla="*/ 212678 w 850723"/>
              <a:gd name="connsiteY163" fmla="*/ 875041 h 1215166"/>
              <a:gd name="connsiteX164" fmla="*/ 207235 w 850723"/>
              <a:gd name="connsiteY164" fmla="*/ 894091 h 1215166"/>
              <a:gd name="connsiteX165" fmla="*/ 204513 w 850723"/>
              <a:gd name="connsiteY165" fmla="*/ 907698 h 1215166"/>
              <a:gd name="connsiteX166" fmla="*/ 201792 w 850723"/>
              <a:gd name="connsiteY166" fmla="*/ 932191 h 1215166"/>
              <a:gd name="connsiteX167" fmla="*/ 199070 w 850723"/>
              <a:gd name="connsiteY167" fmla="*/ 945798 h 1215166"/>
              <a:gd name="connsiteX168" fmla="*/ 196349 w 850723"/>
              <a:gd name="connsiteY168" fmla="*/ 962126 h 1215166"/>
              <a:gd name="connsiteX169" fmla="*/ 193628 w 850723"/>
              <a:gd name="connsiteY169" fmla="*/ 1002948 h 1215166"/>
              <a:gd name="connsiteX170" fmla="*/ 188185 w 850723"/>
              <a:gd name="connsiteY170" fmla="*/ 1043769 h 1215166"/>
              <a:gd name="connsiteX171" fmla="*/ 185463 w 850723"/>
              <a:gd name="connsiteY171" fmla="*/ 1081869 h 1215166"/>
              <a:gd name="connsiteX172" fmla="*/ 182742 w 850723"/>
              <a:gd name="connsiteY172" fmla="*/ 1163512 h 1215166"/>
              <a:gd name="connsiteX173" fmla="*/ 177299 w 850723"/>
              <a:gd name="connsiteY173" fmla="*/ 1185284 h 1215166"/>
              <a:gd name="connsiteX174" fmla="*/ 174578 w 850723"/>
              <a:gd name="connsiteY174" fmla="*/ 1196169 h 1215166"/>
              <a:gd name="connsiteX175" fmla="*/ 152806 w 850723"/>
              <a:gd name="connsiteY175" fmla="*/ 1198891 h 1215166"/>
              <a:gd name="connsiteX176" fmla="*/ 57556 w 850723"/>
              <a:gd name="connsiteY176" fmla="*/ 1198891 h 1215166"/>
              <a:gd name="connsiteX177" fmla="*/ 43949 w 850723"/>
              <a:gd name="connsiteY177" fmla="*/ 1201612 h 1215166"/>
              <a:gd name="connsiteX178" fmla="*/ 22178 w 850723"/>
              <a:gd name="connsiteY178" fmla="*/ 1204334 h 1215166"/>
              <a:gd name="connsiteX179" fmla="*/ 406 w 850723"/>
              <a:gd name="connsiteY179" fmla="*/ 1201612 h 1215166"/>
              <a:gd name="connsiteX180" fmla="*/ 8570 w 850723"/>
              <a:gd name="connsiteY180" fmla="*/ 1185284 h 1215166"/>
              <a:gd name="connsiteX0" fmla="*/ 8570 w 850723"/>
              <a:gd name="connsiteY0" fmla="*/ 1185284 h 1215166"/>
              <a:gd name="connsiteX1" fmla="*/ 14013 w 850723"/>
              <a:gd name="connsiteY1" fmla="*/ 1119969 h 1215166"/>
              <a:gd name="connsiteX2" fmla="*/ 16735 w 850723"/>
              <a:gd name="connsiteY2" fmla="*/ 1103641 h 1215166"/>
              <a:gd name="connsiteX3" fmla="*/ 19456 w 850723"/>
              <a:gd name="connsiteY3" fmla="*/ 1076426 h 1215166"/>
              <a:gd name="connsiteX4" fmla="*/ 24899 w 850723"/>
              <a:gd name="connsiteY4" fmla="*/ 1049212 h 1215166"/>
              <a:gd name="connsiteX5" fmla="*/ 27620 w 850723"/>
              <a:gd name="connsiteY5" fmla="*/ 1013834 h 1215166"/>
              <a:gd name="connsiteX6" fmla="*/ 30342 w 850723"/>
              <a:gd name="connsiteY6" fmla="*/ 992062 h 1215166"/>
              <a:gd name="connsiteX7" fmla="*/ 35785 w 850723"/>
              <a:gd name="connsiteY7" fmla="*/ 896812 h 1215166"/>
              <a:gd name="connsiteX8" fmla="*/ 38506 w 850723"/>
              <a:gd name="connsiteY8" fmla="*/ 883205 h 1215166"/>
              <a:gd name="connsiteX9" fmla="*/ 41228 w 850723"/>
              <a:gd name="connsiteY9" fmla="*/ 847826 h 1215166"/>
              <a:gd name="connsiteX10" fmla="*/ 43949 w 850723"/>
              <a:gd name="connsiteY10" fmla="*/ 836941 h 1215166"/>
              <a:gd name="connsiteX11" fmla="*/ 49392 w 850723"/>
              <a:gd name="connsiteY11" fmla="*/ 807005 h 1215166"/>
              <a:gd name="connsiteX12" fmla="*/ 54835 w 850723"/>
              <a:gd name="connsiteY12" fmla="*/ 785234 h 1215166"/>
              <a:gd name="connsiteX13" fmla="*/ 62999 w 850723"/>
              <a:gd name="connsiteY13" fmla="*/ 747134 h 1215166"/>
              <a:gd name="connsiteX14" fmla="*/ 65720 w 850723"/>
              <a:gd name="connsiteY14" fmla="*/ 736248 h 1215166"/>
              <a:gd name="connsiteX15" fmla="*/ 73885 w 850723"/>
              <a:gd name="connsiteY15" fmla="*/ 719919 h 1215166"/>
              <a:gd name="connsiteX16" fmla="*/ 79328 w 850723"/>
              <a:gd name="connsiteY16" fmla="*/ 692705 h 1215166"/>
              <a:gd name="connsiteX17" fmla="*/ 90213 w 850723"/>
              <a:gd name="connsiteY17" fmla="*/ 654605 h 1215166"/>
              <a:gd name="connsiteX18" fmla="*/ 95656 w 850723"/>
              <a:gd name="connsiteY18" fmla="*/ 627391 h 1215166"/>
              <a:gd name="connsiteX19" fmla="*/ 98378 w 850723"/>
              <a:gd name="connsiteY19" fmla="*/ 619226 h 1215166"/>
              <a:gd name="connsiteX20" fmla="*/ 106542 w 850723"/>
              <a:gd name="connsiteY20" fmla="*/ 602898 h 1215166"/>
              <a:gd name="connsiteX21" fmla="*/ 109263 w 850723"/>
              <a:gd name="connsiteY21" fmla="*/ 592012 h 1215166"/>
              <a:gd name="connsiteX22" fmla="*/ 114706 w 850723"/>
              <a:gd name="connsiteY22" fmla="*/ 575684 h 1215166"/>
              <a:gd name="connsiteX23" fmla="*/ 120149 w 850723"/>
              <a:gd name="connsiteY23" fmla="*/ 556634 h 1215166"/>
              <a:gd name="connsiteX24" fmla="*/ 125592 w 850723"/>
              <a:gd name="connsiteY24" fmla="*/ 548469 h 1215166"/>
              <a:gd name="connsiteX25" fmla="*/ 131035 w 850723"/>
              <a:gd name="connsiteY25" fmla="*/ 521255 h 1215166"/>
              <a:gd name="connsiteX26" fmla="*/ 136478 w 850723"/>
              <a:gd name="connsiteY26" fmla="*/ 504926 h 1215166"/>
              <a:gd name="connsiteX27" fmla="*/ 141920 w 850723"/>
              <a:gd name="connsiteY27" fmla="*/ 494041 h 1215166"/>
              <a:gd name="connsiteX28" fmla="*/ 147363 w 850723"/>
              <a:gd name="connsiteY28" fmla="*/ 477712 h 1215166"/>
              <a:gd name="connsiteX29" fmla="*/ 158249 w 850723"/>
              <a:gd name="connsiteY29" fmla="*/ 453219 h 1215166"/>
              <a:gd name="connsiteX30" fmla="*/ 171856 w 850723"/>
              <a:gd name="connsiteY30" fmla="*/ 428726 h 1215166"/>
              <a:gd name="connsiteX31" fmla="*/ 177299 w 850723"/>
              <a:gd name="connsiteY31" fmla="*/ 420562 h 1215166"/>
              <a:gd name="connsiteX32" fmla="*/ 182742 w 850723"/>
              <a:gd name="connsiteY32" fmla="*/ 404234 h 1215166"/>
              <a:gd name="connsiteX33" fmla="*/ 201792 w 850723"/>
              <a:gd name="connsiteY33" fmla="*/ 377019 h 1215166"/>
              <a:gd name="connsiteX34" fmla="*/ 207235 w 850723"/>
              <a:gd name="connsiteY34" fmla="*/ 366134 h 1215166"/>
              <a:gd name="connsiteX35" fmla="*/ 215399 w 850723"/>
              <a:gd name="connsiteY35" fmla="*/ 357969 h 1215166"/>
              <a:gd name="connsiteX36" fmla="*/ 220842 w 850723"/>
              <a:gd name="connsiteY36" fmla="*/ 349805 h 1215166"/>
              <a:gd name="connsiteX37" fmla="*/ 229006 w 850723"/>
              <a:gd name="connsiteY37" fmla="*/ 341641 h 1215166"/>
              <a:gd name="connsiteX38" fmla="*/ 239892 w 850723"/>
              <a:gd name="connsiteY38" fmla="*/ 325312 h 1215166"/>
              <a:gd name="connsiteX39" fmla="*/ 245335 w 850723"/>
              <a:gd name="connsiteY39" fmla="*/ 317148 h 1215166"/>
              <a:gd name="connsiteX40" fmla="*/ 253499 w 850723"/>
              <a:gd name="connsiteY40" fmla="*/ 308984 h 1215166"/>
              <a:gd name="connsiteX41" fmla="*/ 264385 w 850723"/>
              <a:gd name="connsiteY41" fmla="*/ 292655 h 1215166"/>
              <a:gd name="connsiteX42" fmla="*/ 269828 w 850723"/>
              <a:gd name="connsiteY42" fmla="*/ 284491 h 1215166"/>
              <a:gd name="connsiteX43" fmla="*/ 275270 w 850723"/>
              <a:gd name="connsiteY43" fmla="*/ 276326 h 1215166"/>
              <a:gd name="connsiteX44" fmla="*/ 283435 w 850723"/>
              <a:gd name="connsiteY44" fmla="*/ 265441 h 1215166"/>
              <a:gd name="connsiteX45" fmla="*/ 291599 w 850723"/>
              <a:gd name="connsiteY45" fmla="*/ 259998 h 1215166"/>
              <a:gd name="connsiteX46" fmla="*/ 313370 w 850723"/>
              <a:gd name="connsiteY46" fmla="*/ 235505 h 1215166"/>
              <a:gd name="connsiteX47" fmla="*/ 321535 w 850723"/>
              <a:gd name="connsiteY47" fmla="*/ 227341 h 1215166"/>
              <a:gd name="connsiteX48" fmla="*/ 329699 w 850723"/>
              <a:gd name="connsiteY48" fmla="*/ 221898 h 1215166"/>
              <a:gd name="connsiteX49" fmla="*/ 337863 w 850723"/>
              <a:gd name="connsiteY49" fmla="*/ 213734 h 1215166"/>
              <a:gd name="connsiteX50" fmla="*/ 346028 w 850723"/>
              <a:gd name="connsiteY50" fmla="*/ 208291 h 1215166"/>
              <a:gd name="connsiteX51" fmla="*/ 354192 w 850723"/>
              <a:gd name="connsiteY51" fmla="*/ 200126 h 1215166"/>
              <a:gd name="connsiteX52" fmla="*/ 362356 w 850723"/>
              <a:gd name="connsiteY52" fmla="*/ 197405 h 1215166"/>
              <a:gd name="connsiteX53" fmla="*/ 370520 w 850723"/>
              <a:gd name="connsiteY53" fmla="*/ 191962 h 1215166"/>
              <a:gd name="connsiteX54" fmla="*/ 378685 w 850723"/>
              <a:gd name="connsiteY54" fmla="*/ 183798 h 1215166"/>
              <a:gd name="connsiteX55" fmla="*/ 405899 w 850723"/>
              <a:gd name="connsiteY55" fmla="*/ 167469 h 1215166"/>
              <a:gd name="connsiteX56" fmla="*/ 414063 w 850723"/>
              <a:gd name="connsiteY56" fmla="*/ 159305 h 1215166"/>
              <a:gd name="connsiteX57" fmla="*/ 422228 w 850723"/>
              <a:gd name="connsiteY57" fmla="*/ 153862 h 1215166"/>
              <a:gd name="connsiteX58" fmla="*/ 433113 w 850723"/>
              <a:gd name="connsiteY58" fmla="*/ 145698 h 1215166"/>
              <a:gd name="connsiteX59" fmla="*/ 449442 w 850723"/>
              <a:gd name="connsiteY59" fmla="*/ 134812 h 1215166"/>
              <a:gd name="connsiteX60" fmla="*/ 457606 w 850723"/>
              <a:gd name="connsiteY60" fmla="*/ 129369 h 1215166"/>
              <a:gd name="connsiteX61" fmla="*/ 465770 w 850723"/>
              <a:gd name="connsiteY61" fmla="*/ 126648 h 1215166"/>
              <a:gd name="connsiteX62" fmla="*/ 484820 w 850723"/>
              <a:gd name="connsiteY62" fmla="*/ 113041 h 1215166"/>
              <a:gd name="connsiteX63" fmla="*/ 492985 w 850723"/>
              <a:gd name="connsiteY63" fmla="*/ 107598 h 1215166"/>
              <a:gd name="connsiteX64" fmla="*/ 512035 w 850723"/>
              <a:gd name="connsiteY64" fmla="*/ 99434 h 1215166"/>
              <a:gd name="connsiteX65" fmla="*/ 531085 w 850723"/>
              <a:gd name="connsiteY65" fmla="*/ 88548 h 1215166"/>
              <a:gd name="connsiteX66" fmla="*/ 547413 w 850723"/>
              <a:gd name="connsiteY66" fmla="*/ 83105 h 1215166"/>
              <a:gd name="connsiteX67" fmla="*/ 563742 w 850723"/>
              <a:gd name="connsiteY67" fmla="*/ 74941 h 1215166"/>
              <a:gd name="connsiteX68" fmla="*/ 571906 w 850723"/>
              <a:gd name="connsiteY68" fmla="*/ 69498 h 1215166"/>
              <a:gd name="connsiteX69" fmla="*/ 588235 w 850723"/>
              <a:gd name="connsiteY69" fmla="*/ 64055 h 1215166"/>
              <a:gd name="connsiteX70" fmla="*/ 607285 w 850723"/>
              <a:gd name="connsiteY70" fmla="*/ 53169 h 1215166"/>
              <a:gd name="connsiteX71" fmla="*/ 615449 w 850723"/>
              <a:gd name="connsiteY71" fmla="*/ 50448 h 1215166"/>
              <a:gd name="connsiteX72" fmla="*/ 631778 w 850723"/>
              <a:gd name="connsiteY72" fmla="*/ 42284 h 1215166"/>
              <a:gd name="connsiteX73" fmla="*/ 639942 w 850723"/>
              <a:gd name="connsiteY73" fmla="*/ 36841 h 1215166"/>
              <a:gd name="connsiteX74" fmla="*/ 650828 w 850723"/>
              <a:gd name="connsiteY74" fmla="*/ 34119 h 1215166"/>
              <a:gd name="connsiteX75" fmla="*/ 658992 w 850723"/>
              <a:gd name="connsiteY75" fmla="*/ 31398 h 1215166"/>
              <a:gd name="connsiteX76" fmla="*/ 678042 w 850723"/>
              <a:gd name="connsiteY76" fmla="*/ 23234 h 1215166"/>
              <a:gd name="connsiteX77" fmla="*/ 686206 w 850723"/>
              <a:gd name="connsiteY77" fmla="*/ 17791 h 1215166"/>
              <a:gd name="connsiteX78" fmla="*/ 697092 w 850723"/>
              <a:gd name="connsiteY78" fmla="*/ 15069 h 1215166"/>
              <a:gd name="connsiteX79" fmla="*/ 713420 w 850723"/>
              <a:gd name="connsiteY79" fmla="*/ 9626 h 1215166"/>
              <a:gd name="connsiteX80" fmla="*/ 721585 w 850723"/>
              <a:gd name="connsiteY80" fmla="*/ 6905 h 1215166"/>
              <a:gd name="connsiteX81" fmla="*/ 729749 w 850723"/>
              <a:gd name="connsiteY81" fmla="*/ 1462 h 1215166"/>
              <a:gd name="connsiteX82" fmla="*/ 727028 w 850723"/>
              <a:gd name="connsiteY82" fmla="*/ 9626 h 1215166"/>
              <a:gd name="connsiteX83" fmla="*/ 718863 w 850723"/>
              <a:gd name="connsiteY83" fmla="*/ 12348 h 1215166"/>
              <a:gd name="connsiteX84" fmla="*/ 707978 w 850723"/>
              <a:gd name="connsiteY84" fmla="*/ 20512 h 1215166"/>
              <a:gd name="connsiteX85" fmla="*/ 691649 w 850723"/>
              <a:gd name="connsiteY85" fmla="*/ 36841 h 1215166"/>
              <a:gd name="connsiteX86" fmla="*/ 707978 w 850723"/>
              <a:gd name="connsiteY86" fmla="*/ 31398 h 1215166"/>
              <a:gd name="connsiteX87" fmla="*/ 718863 w 850723"/>
              <a:gd name="connsiteY87" fmla="*/ 25955 h 1215166"/>
              <a:gd name="connsiteX88" fmla="*/ 735192 w 850723"/>
              <a:gd name="connsiteY88" fmla="*/ 20512 h 1215166"/>
              <a:gd name="connsiteX89" fmla="*/ 756963 w 850723"/>
              <a:gd name="connsiteY89" fmla="*/ 9626 h 1215166"/>
              <a:gd name="connsiteX90" fmla="*/ 751520 w 850723"/>
              <a:gd name="connsiteY90" fmla="*/ 17791 h 1215166"/>
              <a:gd name="connsiteX91" fmla="*/ 735192 w 850723"/>
              <a:gd name="connsiteY91" fmla="*/ 28676 h 1215166"/>
              <a:gd name="connsiteX92" fmla="*/ 724306 w 850723"/>
              <a:gd name="connsiteY92" fmla="*/ 36841 h 1215166"/>
              <a:gd name="connsiteX93" fmla="*/ 707978 w 850723"/>
              <a:gd name="connsiteY93" fmla="*/ 50448 h 1215166"/>
              <a:gd name="connsiteX94" fmla="*/ 702535 w 850723"/>
              <a:gd name="connsiteY94" fmla="*/ 58612 h 1215166"/>
              <a:gd name="connsiteX95" fmla="*/ 699813 w 850723"/>
              <a:gd name="connsiteY95" fmla="*/ 66776 h 1215166"/>
              <a:gd name="connsiteX96" fmla="*/ 713420 w 850723"/>
              <a:gd name="connsiteY96" fmla="*/ 61334 h 1215166"/>
              <a:gd name="connsiteX97" fmla="*/ 729749 w 850723"/>
              <a:gd name="connsiteY97" fmla="*/ 55891 h 1215166"/>
              <a:gd name="connsiteX98" fmla="*/ 751520 w 850723"/>
              <a:gd name="connsiteY98" fmla="*/ 50448 h 1215166"/>
              <a:gd name="connsiteX99" fmla="*/ 767849 w 850723"/>
              <a:gd name="connsiteY99" fmla="*/ 45005 h 1215166"/>
              <a:gd name="connsiteX100" fmla="*/ 776013 w 850723"/>
              <a:gd name="connsiteY100" fmla="*/ 42284 h 1215166"/>
              <a:gd name="connsiteX101" fmla="*/ 762406 w 850723"/>
              <a:gd name="connsiteY101" fmla="*/ 53169 h 1215166"/>
              <a:gd name="connsiteX102" fmla="*/ 737913 w 850723"/>
              <a:gd name="connsiteY102" fmla="*/ 66776 h 1215166"/>
              <a:gd name="connsiteX103" fmla="*/ 710699 w 850723"/>
              <a:gd name="connsiteY103" fmla="*/ 83105 h 1215166"/>
              <a:gd name="connsiteX104" fmla="*/ 702535 w 850723"/>
              <a:gd name="connsiteY104" fmla="*/ 88548 h 1215166"/>
              <a:gd name="connsiteX105" fmla="*/ 724306 w 850723"/>
              <a:gd name="connsiteY105" fmla="*/ 83105 h 1215166"/>
              <a:gd name="connsiteX106" fmla="*/ 735192 w 850723"/>
              <a:gd name="connsiteY106" fmla="*/ 80384 h 1215166"/>
              <a:gd name="connsiteX107" fmla="*/ 751520 w 850723"/>
              <a:gd name="connsiteY107" fmla="*/ 74941 h 1215166"/>
              <a:gd name="connsiteX108" fmla="*/ 759685 w 850723"/>
              <a:gd name="connsiteY108" fmla="*/ 72219 h 1215166"/>
              <a:gd name="connsiteX109" fmla="*/ 770570 w 850723"/>
              <a:gd name="connsiteY109" fmla="*/ 69498 h 1215166"/>
              <a:gd name="connsiteX110" fmla="*/ 778735 w 850723"/>
              <a:gd name="connsiteY110" fmla="*/ 66776 h 1215166"/>
              <a:gd name="connsiteX111" fmla="*/ 800506 w 850723"/>
              <a:gd name="connsiteY111" fmla="*/ 61334 h 1215166"/>
              <a:gd name="connsiteX112" fmla="*/ 792342 w 850723"/>
              <a:gd name="connsiteY112" fmla="*/ 64055 h 1215166"/>
              <a:gd name="connsiteX113" fmla="*/ 786899 w 850723"/>
              <a:gd name="connsiteY113" fmla="*/ 72219 h 1215166"/>
              <a:gd name="connsiteX114" fmla="*/ 754242 w 850723"/>
              <a:gd name="connsiteY114" fmla="*/ 93991 h 1215166"/>
              <a:gd name="connsiteX115" fmla="*/ 746078 w 850723"/>
              <a:gd name="connsiteY115" fmla="*/ 96712 h 1215166"/>
              <a:gd name="connsiteX116" fmla="*/ 729749 w 850723"/>
              <a:gd name="connsiteY116" fmla="*/ 113041 h 1215166"/>
              <a:gd name="connsiteX117" fmla="*/ 721585 w 850723"/>
              <a:gd name="connsiteY117" fmla="*/ 118484 h 1215166"/>
              <a:gd name="connsiteX118" fmla="*/ 732470 w 850723"/>
              <a:gd name="connsiteY118" fmla="*/ 115762 h 1215166"/>
              <a:gd name="connsiteX119" fmla="*/ 751520 w 850723"/>
              <a:gd name="connsiteY119" fmla="*/ 107598 h 1215166"/>
              <a:gd name="connsiteX120" fmla="*/ 759685 w 850723"/>
              <a:gd name="connsiteY120" fmla="*/ 102155 h 1215166"/>
              <a:gd name="connsiteX121" fmla="*/ 773292 w 850723"/>
              <a:gd name="connsiteY121" fmla="*/ 99434 h 1215166"/>
              <a:gd name="connsiteX122" fmla="*/ 781456 w 850723"/>
              <a:gd name="connsiteY122" fmla="*/ 96712 h 1215166"/>
              <a:gd name="connsiteX123" fmla="*/ 800506 w 850723"/>
              <a:gd name="connsiteY123" fmla="*/ 91269 h 1215166"/>
              <a:gd name="connsiteX124" fmla="*/ 846770 w 850723"/>
              <a:gd name="connsiteY124" fmla="*/ 93991 h 1215166"/>
              <a:gd name="connsiteX125" fmla="*/ 835885 w 850723"/>
              <a:gd name="connsiteY125" fmla="*/ 99434 h 1215166"/>
              <a:gd name="connsiteX126" fmla="*/ 827720 w 850723"/>
              <a:gd name="connsiteY126" fmla="*/ 107598 h 1215166"/>
              <a:gd name="connsiteX127" fmla="*/ 811392 w 850723"/>
              <a:gd name="connsiteY127" fmla="*/ 118484 h 1215166"/>
              <a:gd name="connsiteX128" fmla="*/ 792342 w 850723"/>
              <a:gd name="connsiteY128" fmla="*/ 129369 h 1215166"/>
              <a:gd name="connsiteX129" fmla="*/ 781456 w 850723"/>
              <a:gd name="connsiteY129" fmla="*/ 132091 h 1215166"/>
              <a:gd name="connsiteX130" fmla="*/ 770570 w 850723"/>
              <a:gd name="connsiteY130" fmla="*/ 137534 h 1215166"/>
              <a:gd name="connsiteX131" fmla="*/ 762406 w 850723"/>
              <a:gd name="connsiteY131" fmla="*/ 140255 h 1215166"/>
              <a:gd name="connsiteX132" fmla="*/ 740635 w 850723"/>
              <a:gd name="connsiteY132" fmla="*/ 148419 h 1215166"/>
              <a:gd name="connsiteX133" fmla="*/ 716142 w 850723"/>
              <a:gd name="connsiteY133" fmla="*/ 162026 h 1215166"/>
              <a:gd name="connsiteX134" fmla="*/ 699813 w 850723"/>
              <a:gd name="connsiteY134" fmla="*/ 170191 h 1215166"/>
              <a:gd name="connsiteX135" fmla="*/ 680763 w 850723"/>
              <a:gd name="connsiteY135" fmla="*/ 178355 h 1215166"/>
              <a:gd name="connsiteX136" fmla="*/ 672599 w 850723"/>
              <a:gd name="connsiteY136" fmla="*/ 183798 h 1215166"/>
              <a:gd name="connsiteX137" fmla="*/ 664435 w 850723"/>
              <a:gd name="connsiteY137" fmla="*/ 186519 h 1215166"/>
              <a:gd name="connsiteX138" fmla="*/ 653549 w 850723"/>
              <a:gd name="connsiteY138" fmla="*/ 191962 h 1215166"/>
              <a:gd name="connsiteX139" fmla="*/ 637220 w 850723"/>
              <a:gd name="connsiteY139" fmla="*/ 200126 h 1215166"/>
              <a:gd name="connsiteX140" fmla="*/ 629056 w 850723"/>
              <a:gd name="connsiteY140" fmla="*/ 205569 h 1215166"/>
              <a:gd name="connsiteX141" fmla="*/ 620892 w 850723"/>
              <a:gd name="connsiteY141" fmla="*/ 213734 h 1215166"/>
              <a:gd name="connsiteX142" fmla="*/ 612728 w 850723"/>
              <a:gd name="connsiteY142" fmla="*/ 216455 h 1215166"/>
              <a:gd name="connsiteX143" fmla="*/ 604563 w 850723"/>
              <a:gd name="connsiteY143" fmla="*/ 224619 h 1215166"/>
              <a:gd name="connsiteX144" fmla="*/ 585513 w 850723"/>
              <a:gd name="connsiteY144" fmla="*/ 235505 h 1215166"/>
              <a:gd name="connsiteX145" fmla="*/ 566463 w 850723"/>
              <a:gd name="connsiteY145" fmla="*/ 249112 h 1215166"/>
              <a:gd name="connsiteX146" fmla="*/ 561020 w 850723"/>
              <a:gd name="connsiteY146" fmla="*/ 257276 h 1215166"/>
              <a:gd name="connsiteX147" fmla="*/ 541970 w 850723"/>
              <a:gd name="connsiteY147" fmla="*/ 268162 h 1215166"/>
              <a:gd name="connsiteX148" fmla="*/ 501149 w 850723"/>
              <a:gd name="connsiteY148" fmla="*/ 306262 h 1215166"/>
              <a:gd name="connsiteX149" fmla="*/ 481010 w 850723"/>
              <a:gd name="connsiteY149" fmla="*/ 314971 h 1215166"/>
              <a:gd name="connsiteX150" fmla="*/ 441005 w 850723"/>
              <a:gd name="connsiteY150" fmla="*/ 350894 h 1215166"/>
              <a:gd name="connsiteX151" fmla="*/ 413247 w 850723"/>
              <a:gd name="connsiteY151" fmla="*/ 373481 h 1215166"/>
              <a:gd name="connsiteX152" fmla="*/ 388754 w 850723"/>
              <a:gd name="connsiteY152" fmla="*/ 406955 h 1215166"/>
              <a:gd name="connsiteX153" fmla="*/ 355280 w 850723"/>
              <a:gd name="connsiteY153" fmla="*/ 451042 h 1215166"/>
              <a:gd name="connsiteX154" fmla="*/ 331332 w 850723"/>
              <a:gd name="connsiteY154" fmla="*/ 493224 h 1215166"/>
              <a:gd name="connsiteX155" fmla="*/ 307111 w 850723"/>
              <a:gd name="connsiteY155" fmla="*/ 546564 h 1215166"/>
              <a:gd name="connsiteX156" fmla="*/ 285612 w 850723"/>
              <a:gd name="connsiteY156" fmla="*/ 599904 h 1215166"/>
              <a:gd name="connsiteX157" fmla="*/ 262208 w 850723"/>
              <a:gd name="connsiteY157" fmla="*/ 666307 h 1215166"/>
              <a:gd name="connsiteX158" fmla="*/ 239620 w 850723"/>
              <a:gd name="connsiteY158" fmla="*/ 726451 h 1215166"/>
              <a:gd name="connsiteX159" fmla="*/ 234449 w 850723"/>
              <a:gd name="connsiteY159" fmla="*/ 768905 h 1215166"/>
              <a:gd name="connsiteX160" fmla="*/ 223563 w 850723"/>
              <a:gd name="connsiteY160" fmla="*/ 807005 h 1215166"/>
              <a:gd name="connsiteX161" fmla="*/ 218120 w 850723"/>
              <a:gd name="connsiteY161" fmla="*/ 842384 h 1215166"/>
              <a:gd name="connsiteX162" fmla="*/ 215399 w 850723"/>
              <a:gd name="connsiteY162" fmla="*/ 853269 h 1215166"/>
              <a:gd name="connsiteX163" fmla="*/ 212678 w 850723"/>
              <a:gd name="connsiteY163" fmla="*/ 875041 h 1215166"/>
              <a:gd name="connsiteX164" fmla="*/ 207235 w 850723"/>
              <a:gd name="connsiteY164" fmla="*/ 894091 h 1215166"/>
              <a:gd name="connsiteX165" fmla="*/ 204513 w 850723"/>
              <a:gd name="connsiteY165" fmla="*/ 907698 h 1215166"/>
              <a:gd name="connsiteX166" fmla="*/ 201792 w 850723"/>
              <a:gd name="connsiteY166" fmla="*/ 932191 h 1215166"/>
              <a:gd name="connsiteX167" fmla="*/ 199070 w 850723"/>
              <a:gd name="connsiteY167" fmla="*/ 945798 h 1215166"/>
              <a:gd name="connsiteX168" fmla="*/ 196349 w 850723"/>
              <a:gd name="connsiteY168" fmla="*/ 962126 h 1215166"/>
              <a:gd name="connsiteX169" fmla="*/ 193628 w 850723"/>
              <a:gd name="connsiteY169" fmla="*/ 1002948 h 1215166"/>
              <a:gd name="connsiteX170" fmla="*/ 188185 w 850723"/>
              <a:gd name="connsiteY170" fmla="*/ 1043769 h 1215166"/>
              <a:gd name="connsiteX171" fmla="*/ 185463 w 850723"/>
              <a:gd name="connsiteY171" fmla="*/ 1081869 h 1215166"/>
              <a:gd name="connsiteX172" fmla="*/ 182742 w 850723"/>
              <a:gd name="connsiteY172" fmla="*/ 1163512 h 1215166"/>
              <a:gd name="connsiteX173" fmla="*/ 177299 w 850723"/>
              <a:gd name="connsiteY173" fmla="*/ 1185284 h 1215166"/>
              <a:gd name="connsiteX174" fmla="*/ 174578 w 850723"/>
              <a:gd name="connsiteY174" fmla="*/ 1196169 h 1215166"/>
              <a:gd name="connsiteX175" fmla="*/ 152806 w 850723"/>
              <a:gd name="connsiteY175" fmla="*/ 1198891 h 1215166"/>
              <a:gd name="connsiteX176" fmla="*/ 57556 w 850723"/>
              <a:gd name="connsiteY176" fmla="*/ 1198891 h 1215166"/>
              <a:gd name="connsiteX177" fmla="*/ 43949 w 850723"/>
              <a:gd name="connsiteY177" fmla="*/ 1201612 h 1215166"/>
              <a:gd name="connsiteX178" fmla="*/ 22178 w 850723"/>
              <a:gd name="connsiteY178" fmla="*/ 1204334 h 1215166"/>
              <a:gd name="connsiteX179" fmla="*/ 406 w 850723"/>
              <a:gd name="connsiteY179" fmla="*/ 1201612 h 1215166"/>
              <a:gd name="connsiteX180" fmla="*/ 8570 w 850723"/>
              <a:gd name="connsiteY180" fmla="*/ 1185284 h 1215166"/>
              <a:gd name="connsiteX0" fmla="*/ 8570 w 850723"/>
              <a:gd name="connsiteY0" fmla="*/ 1185284 h 1215166"/>
              <a:gd name="connsiteX1" fmla="*/ 14013 w 850723"/>
              <a:gd name="connsiteY1" fmla="*/ 1119969 h 1215166"/>
              <a:gd name="connsiteX2" fmla="*/ 16735 w 850723"/>
              <a:gd name="connsiteY2" fmla="*/ 1103641 h 1215166"/>
              <a:gd name="connsiteX3" fmla="*/ 19456 w 850723"/>
              <a:gd name="connsiteY3" fmla="*/ 1076426 h 1215166"/>
              <a:gd name="connsiteX4" fmla="*/ 24899 w 850723"/>
              <a:gd name="connsiteY4" fmla="*/ 1049212 h 1215166"/>
              <a:gd name="connsiteX5" fmla="*/ 27620 w 850723"/>
              <a:gd name="connsiteY5" fmla="*/ 1013834 h 1215166"/>
              <a:gd name="connsiteX6" fmla="*/ 30342 w 850723"/>
              <a:gd name="connsiteY6" fmla="*/ 992062 h 1215166"/>
              <a:gd name="connsiteX7" fmla="*/ 35785 w 850723"/>
              <a:gd name="connsiteY7" fmla="*/ 896812 h 1215166"/>
              <a:gd name="connsiteX8" fmla="*/ 38506 w 850723"/>
              <a:gd name="connsiteY8" fmla="*/ 883205 h 1215166"/>
              <a:gd name="connsiteX9" fmla="*/ 41228 w 850723"/>
              <a:gd name="connsiteY9" fmla="*/ 847826 h 1215166"/>
              <a:gd name="connsiteX10" fmla="*/ 43949 w 850723"/>
              <a:gd name="connsiteY10" fmla="*/ 836941 h 1215166"/>
              <a:gd name="connsiteX11" fmla="*/ 49392 w 850723"/>
              <a:gd name="connsiteY11" fmla="*/ 807005 h 1215166"/>
              <a:gd name="connsiteX12" fmla="*/ 54835 w 850723"/>
              <a:gd name="connsiteY12" fmla="*/ 785234 h 1215166"/>
              <a:gd name="connsiteX13" fmla="*/ 62999 w 850723"/>
              <a:gd name="connsiteY13" fmla="*/ 747134 h 1215166"/>
              <a:gd name="connsiteX14" fmla="*/ 65720 w 850723"/>
              <a:gd name="connsiteY14" fmla="*/ 736248 h 1215166"/>
              <a:gd name="connsiteX15" fmla="*/ 73885 w 850723"/>
              <a:gd name="connsiteY15" fmla="*/ 719919 h 1215166"/>
              <a:gd name="connsiteX16" fmla="*/ 79328 w 850723"/>
              <a:gd name="connsiteY16" fmla="*/ 692705 h 1215166"/>
              <a:gd name="connsiteX17" fmla="*/ 90213 w 850723"/>
              <a:gd name="connsiteY17" fmla="*/ 654605 h 1215166"/>
              <a:gd name="connsiteX18" fmla="*/ 95656 w 850723"/>
              <a:gd name="connsiteY18" fmla="*/ 627391 h 1215166"/>
              <a:gd name="connsiteX19" fmla="*/ 98378 w 850723"/>
              <a:gd name="connsiteY19" fmla="*/ 619226 h 1215166"/>
              <a:gd name="connsiteX20" fmla="*/ 106542 w 850723"/>
              <a:gd name="connsiteY20" fmla="*/ 602898 h 1215166"/>
              <a:gd name="connsiteX21" fmla="*/ 109263 w 850723"/>
              <a:gd name="connsiteY21" fmla="*/ 592012 h 1215166"/>
              <a:gd name="connsiteX22" fmla="*/ 114706 w 850723"/>
              <a:gd name="connsiteY22" fmla="*/ 575684 h 1215166"/>
              <a:gd name="connsiteX23" fmla="*/ 120149 w 850723"/>
              <a:gd name="connsiteY23" fmla="*/ 556634 h 1215166"/>
              <a:gd name="connsiteX24" fmla="*/ 125592 w 850723"/>
              <a:gd name="connsiteY24" fmla="*/ 548469 h 1215166"/>
              <a:gd name="connsiteX25" fmla="*/ 131035 w 850723"/>
              <a:gd name="connsiteY25" fmla="*/ 521255 h 1215166"/>
              <a:gd name="connsiteX26" fmla="*/ 136478 w 850723"/>
              <a:gd name="connsiteY26" fmla="*/ 504926 h 1215166"/>
              <a:gd name="connsiteX27" fmla="*/ 141920 w 850723"/>
              <a:gd name="connsiteY27" fmla="*/ 494041 h 1215166"/>
              <a:gd name="connsiteX28" fmla="*/ 147363 w 850723"/>
              <a:gd name="connsiteY28" fmla="*/ 477712 h 1215166"/>
              <a:gd name="connsiteX29" fmla="*/ 158249 w 850723"/>
              <a:gd name="connsiteY29" fmla="*/ 453219 h 1215166"/>
              <a:gd name="connsiteX30" fmla="*/ 171856 w 850723"/>
              <a:gd name="connsiteY30" fmla="*/ 428726 h 1215166"/>
              <a:gd name="connsiteX31" fmla="*/ 177299 w 850723"/>
              <a:gd name="connsiteY31" fmla="*/ 420562 h 1215166"/>
              <a:gd name="connsiteX32" fmla="*/ 182742 w 850723"/>
              <a:gd name="connsiteY32" fmla="*/ 404234 h 1215166"/>
              <a:gd name="connsiteX33" fmla="*/ 201792 w 850723"/>
              <a:gd name="connsiteY33" fmla="*/ 377019 h 1215166"/>
              <a:gd name="connsiteX34" fmla="*/ 207235 w 850723"/>
              <a:gd name="connsiteY34" fmla="*/ 366134 h 1215166"/>
              <a:gd name="connsiteX35" fmla="*/ 215399 w 850723"/>
              <a:gd name="connsiteY35" fmla="*/ 357969 h 1215166"/>
              <a:gd name="connsiteX36" fmla="*/ 220842 w 850723"/>
              <a:gd name="connsiteY36" fmla="*/ 349805 h 1215166"/>
              <a:gd name="connsiteX37" fmla="*/ 229006 w 850723"/>
              <a:gd name="connsiteY37" fmla="*/ 341641 h 1215166"/>
              <a:gd name="connsiteX38" fmla="*/ 239892 w 850723"/>
              <a:gd name="connsiteY38" fmla="*/ 325312 h 1215166"/>
              <a:gd name="connsiteX39" fmla="*/ 245335 w 850723"/>
              <a:gd name="connsiteY39" fmla="*/ 317148 h 1215166"/>
              <a:gd name="connsiteX40" fmla="*/ 253499 w 850723"/>
              <a:gd name="connsiteY40" fmla="*/ 308984 h 1215166"/>
              <a:gd name="connsiteX41" fmla="*/ 264385 w 850723"/>
              <a:gd name="connsiteY41" fmla="*/ 292655 h 1215166"/>
              <a:gd name="connsiteX42" fmla="*/ 269828 w 850723"/>
              <a:gd name="connsiteY42" fmla="*/ 284491 h 1215166"/>
              <a:gd name="connsiteX43" fmla="*/ 275270 w 850723"/>
              <a:gd name="connsiteY43" fmla="*/ 276326 h 1215166"/>
              <a:gd name="connsiteX44" fmla="*/ 283435 w 850723"/>
              <a:gd name="connsiteY44" fmla="*/ 265441 h 1215166"/>
              <a:gd name="connsiteX45" fmla="*/ 291599 w 850723"/>
              <a:gd name="connsiteY45" fmla="*/ 259998 h 1215166"/>
              <a:gd name="connsiteX46" fmla="*/ 313370 w 850723"/>
              <a:gd name="connsiteY46" fmla="*/ 235505 h 1215166"/>
              <a:gd name="connsiteX47" fmla="*/ 321535 w 850723"/>
              <a:gd name="connsiteY47" fmla="*/ 227341 h 1215166"/>
              <a:gd name="connsiteX48" fmla="*/ 329699 w 850723"/>
              <a:gd name="connsiteY48" fmla="*/ 221898 h 1215166"/>
              <a:gd name="connsiteX49" fmla="*/ 337863 w 850723"/>
              <a:gd name="connsiteY49" fmla="*/ 213734 h 1215166"/>
              <a:gd name="connsiteX50" fmla="*/ 346028 w 850723"/>
              <a:gd name="connsiteY50" fmla="*/ 208291 h 1215166"/>
              <a:gd name="connsiteX51" fmla="*/ 354192 w 850723"/>
              <a:gd name="connsiteY51" fmla="*/ 200126 h 1215166"/>
              <a:gd name="connsiteX52" fmla="*/ 362356 w 850723"/>
              <a:gd name="connsiteY52" fmla="*/ 197405 h 1215166"/>
              <a:gd name="connsiteX53" fmla="*/ 370520 w 850723"/>
              <a:gd name="connsiteY53" fmla="*/ 191962 h 1215166"/>
              <a:gd name="connsiteX54" fmla="*/ 378685 w 850723"/>
              <a:gd name="connsiteY54" fmla="*/ 183798 h 1215166"/>
              <a:gd name="connsiteX55" fmla="*/ 405899 w 850723"/>
              <a:gd name="connsiteY55" fmla="*/ 167469 h 1215166"/>
              <a:gd name="connsiteX56" fmla="*/ 414063 w 850723"/>
              <a:gd name="connsiteY56" fmla="*/ 159305 h 1215166"/>
              <a:gd name="connsiteX57" fmla="*/ 422228 w 850723"/>
              <a:gd name="connsiteY57" fmla="*/ 153862 h 1215166"/>
              <a:gd name="connsiteX58" fmla="*/ 433113 w 850723"/>
              <a:gd name="connsiteY58" fmla="*/ 145698 h 1215166"/>
              <a:gd name="connsiteX59" fmla="*/ 449442 w 850723"/>
              <a:gd name="connsiteY59" fmla="*/ 134812 h 1215166"/>
              <a:gd name="connsiteX60" fmla="*/ 457606 w 850723"/>
              <a:gd name="connsiteY60" fmla="*/ 129369 h 1215166"/>
              <a:gd name="connsiteX61" fmla="*/ 465770 w 850723"/>
              <a:gd name="connsiteY61" fmla="*/ 126648 h 1215166"/>
              <a:gd name="connsiteX62" fmla="*/ 484820 w 850723"/>
              <a:gd name="connsiteY62" fmla="*/ 113041 h 1215166"/>
              <a:gd name="connsiteX63" fmla="*/ 492985 w 850723"/>
              <a:gd name="connsiteY63" fmla="*/ 107598 h 1215166"/>
              <a:gd name="connsiteX64" fmla="*/ 512035 w 850723"/>
              <a:gd name="connsiteY64" fmla="*/ 99434 h 1215166"/>
              <a:gd name="connsiteX65" fmla="*/ 531085 w 850723"/>
              <a:gd name="connsiteY65" fmla="*/ 88548 h 1215166"/>
              <a:gd name="connsiteX66" fmla="*/ 547413 w 850723"/>
              <a:gd name="connsiteY66" fmla="*/ 83105 h 1215166"/>
              <a:gd name="connsiteX67" fmla="*/ 563742 w 850723"/>
              <a:gd name="connsiteY67" fmla="*/ 74941 h 1215166"/>
              <a:gd name="connsiteX68" fmla="*/ 571906 w 850723"/>
              <a:gd name="connsiteY68" fmla="*/ 69498 h 1215166"/>
              <a:gd name="connsiteX69" fmla="*/ 588235 w 850723"/>
              <a:gd name="connsiteY69" fmla="*/ 64055 h 1215166"/>
              <a:gd name="connsiteX70" fmla="*/ 607285 w 850723"/>
              <a:gd name="connsiteY70" fmla="*/ 53169 h 1215166"/>
              <a:gd name="connsiteX71" fmla="*/ 615449 w 850723"/>
              <a:gd name="connsiteY71" fmla="*/ 50448 h 1215166"/>
              <a:gd name="connsiteX72" fmla="*/ 631778 w 850723"/>
              <a:gd name="connsiteY72" fmla="*/ 42284 h 1215166"/>
              <a:gd name="connsiteX73" fmla="*/ 639942 w 850723"/>
              <a:gd name="connsiteY73" fmla="*/ 36841 h 1215166"/>
              <a:gd name="connsiteX74" fmla="*/ 650828 w 850723"/>
              <a:gd name="connsiteY74" fmla="*/ 34119 h 1215166"/>
              <a:gd name="connsiteX75" fmla="*/ 658992 w 850723"/>
              <a:gd name="connsiteY75" fmla="*/ 31398 h 1215166"/>
              <a:gd name="connsiteX76" fmla="*/ 678042 w 850723"/>
              <a:gd name="connsiteY76" fmla="*/ 23234 h 1215166"/>
              <a:gd name="connsiteX77" fmla="*/ 686206 w 850723"/>
              <a:gd name="connsiteY77" fmla="*/ 17791 h 1215166"/>
              <a:gd name="connsiteX78" fmla="*/ 697092 w 850723"/>
              <a:gd name="connsiteY78" fmla="*/ 15069 h 1215166"/>
              <a:gd name="connsiteX79" fmla="*/ 713420 w 850723"/>
              <a:gd name="connsiteY79" fmla="*/ 9626 h 1215166"/>
              <a:gd name="connsiteX80" fmla="*/ 721585 w 850723"/>
              <a:gd name="connsiteY80" fmla="*/ 6905 h 1215166"/>
              <a:gd name="connsiteX81" fmla="*/ 729749 w 850723"/>
              <a:gd name="connsiteY81" fmla="*/ 1462 h 1215166"/>
              <a:gd name="connsiteX82" fmla="*/ 727028 w 850723"/>
              <a:gd name="connsiteY82" fmla="*/ 9626 h 1215166"/>
              <a:gd name="connsiteX83" fmla="*/ 718863 w 850723"/>
              <a:gd name="connsiteY83" fmla="*/ 12348 h 1215166"/>
              <a:gd name="connsiteX84" fmla="*/ 707978 w 850723"/>
              <a:gd name="connsiteY84" fmla="*/ 20512 h 1215166"/>
              <a:gd name="connsiteX85" fmla="*/ 691649 w 850723"/>
              <a:gd name="connsiteY85" fmla="*/ 36841 h 1215166"/>
              <a:gd name="connsiteX86" fmla="*/ 707978 w 850723"/>
              <a:gd name="connsiteY86" fmla="*/ 31398 h 1215166"/>
              <a:gd name="connsiteX87" fmla="*/ 718863 w 850723"/>
              <a:gd name="connsiteY87" fmla="*/ 25955 h 1215166"/>
              <a:gd name="connsiteX88" fmla="*/ 735192 w 850723"/>
              <a:gd name="connsiteY88" fmla="*/ 20512 h 1215166"/>
              <a:gd name="connsiteX89" fmla="*/ 756963 w 850723"/>
              <a:gd name="connsiteY89" fmla="*/ 9626 h 1215166"/>
              <a:gd name="connsiteX90" fmla="*/ 751520 w 850723"/>
              <a:gd name="connsiteY90" fmla="*/ 17791 h 1215166"/>
              <a:gd name="connsiteX91" fmla="*/ 735192 w 850723"/>
              <a:gd name="connsiteY91" fmla="*/ 28676 h 1215166"/>
              <a:gd name="connsiteX92" fmla="*/ 724306 w 850723"/>
              <a:gd name="connsiteY92" fmla="*/ 36841 h 1215166"/>
              <a:gd name="connsiteX93" fmla="*/ 707978 w 850723"/>
              <a:gd name="connsiteY93" fmla="*/ 50448 h 1215166"/>
              <a:gd name="connsiteX94" fmla="*/ 702535 w 850723"/>
              <a:gd name="connsiteY94" fmla="*/ 58612 h 1215166"/>
              <a:gd name="connsiteX95" fmla="*/ 699813 w 850723"/>
              <a:gd name="connsiteY95" fmla="*/ 66776 h 1215166"/>
              <a:gd name="connsiteX96" fmla="*/ 713420 w 850723"/>
              <a:gd name="connsiteY96" fmla="*/ 61334 h 1215166"/>
              <a:gd name="connsiteX97" fmla="*/ 729749 w 850723"/>
              <a:gd name="connsiteY97" fmla="*/ 55891 h 1215166"/>
              <a:gd name="connsiteX98" fmla="*/ 751520 w 850723"/>
              <a:gd name="connsiteY98" fmla="*/ 50448 h 1215166"/>
              <a:gd name="connsiteX99" fmla="*/ 767849 w 850723"/>
              <a:gd name="connsiteY99" fmla="*/ 45005 h 1215166"/>
              <a:gd name="connsiteX100" fmla="*/ 776013 w 850723"/>
              <a:gd name="connsiteY100" fmla="*/ 42284 h 1215166"/>
              <a:gd name="connsiteX101" fmla="*/ 762406 w 850723"/>
              <a:gd name="connsiteY101" fmla="*/ 53169 h 1215166"/>
              <a:gd name="connsiteX102" fmla="*/ 737913 w 850723"/>
              <a:gd name="connsiteY102" fmla="*/ 66776 h 1215166"/>
              <a:gd name="connsiteX103" fmla="*/ 710699 w 850723"/>
              <a:gd name="connsiteY103" fmla="*/ 83105 h 1215166"/>
              <a:gd name="connsiteX104" fmla="*/ 702535 w 850723"/>
              <a:gd name="connsiteY104" fmla="*/ 88548 h 1215166"/>
              <a:gd name="connsiteX105" fmla="*/ 724306 w 850723"/>
              <a:gd name="connsiteY105" fmla="*/ 83105 h 1215166"/>
              <a:gd name="connsiteX106" fmla="*/ 735192 w 850723"/>
              <a:gd name="connsiteY106" fmla="*/ 80384 h 1215166"/>
              <a:gd name="connsiteX107" fmla="*/ 751520 w 850723"/>
              <a:gd name="connsiteY107" fmla="*/ 74941 h 1215166"/>
              <a:gd name="connsiteX108" fmla="*/ 759685 w 850723"/>
              <a:gd name="connsiteY108" fmla="*/ 72219 h 1215166"/>
              <a:gd name="connsiteX109" fmla="*/ 770570 w 850723"/>
              <a:gd name="connsiteY109" fmla="*/ 69498 h 1215166"/>
              <a:gd name="connsiteX110" fmla="*/ 778735 w 850723"/>
              <a:gd name="connsiteY110" fmla="*/ 66776 h 1215166"/>
              <a:gd name="connsiteX111" fmla="*/ 800506 w 850723"/>
              <a:gd name="connsiteY111" fmla="*/ 61334 h 1215166"/>
              <a:gd name="connsiteX112" fmla="*/ 792342 w 850723"/>
              <a:gd name="connsiteY112" fmla="*/ 64055 h 1215166"/>
              <a:gd name="connsiteX113" fmla="*/ 786899 w 850723"/>
              <a:gd name="connsiteY113" fmla="*/ 72219 h 1215166"/>
              <a:gd name="connsiteX114" fmla="*/ 754242 w 850723"/>
              <a:gd name="connsiteY114" fmla="*/ 93991 h 1215166"/>
              <a:gd name="connsiteX115" fmla="*/ 746078 w 850723"/>
              <a:gd name="connsiteY115" fmla="*/ 96712 h 1215166"/>
              <a:gd name="connsiteX116" fmla="*/ 729749 w 850723"/>
              <a:gd name="connsiteY116" fmla="*/ 113041 h 1215166"/>
              <a:gd name="connsiteX117" fmla="*/ 721585 w 850723"/>
              <a:gd name="connsiteY117" fmla="*/ 118484 h 1215166"/>
              <a:gd name="connsiteX118" fmla="*/ 732470 w 850723"/>
              <a:gd name="connsiteY118" fmla="*/ 115762 h 1215166"/>
              <a:gd name="connsiteX119" fmla="*/ 751520 w 850723"/>
              <a:gd name="connsiteY119" fmla="*/ 107598 h 1215166"/>
              <a:gd name="connsiteX120" fmla="*/ 759685 w 850723"/>
              <a:gd name="connsiteY120" fmla="*/ 102155 h 1215166"/>
              <a:gd name="connsiteX121" fmla="*/ 773292 w 850723"/>
              <a:gd name="connsiteY121" fmla="*/ 99434 h 1215166"/>
              <a:gd name="connsiteX122" fmla="*/ 781456 w 850723"/>
              <a:gd name="connsiteY122" fmla="*/ 96712 h 1215166"/>
              <a:gd name="connsiteX123" fmla="*/ 800506 w 850723"/>
              <a:gd name="connsiteY123" fmla="*/ 91269 h 1215166"/>
              <a:gd name="connsiteX124" fmla="*/ 846770 w 850723"/>
              <a:gd name="connsiteY124" fmla="*/ 93991 h 1215166"/>
              <a:gd name="connsiteX125" fmla="*/ 835885 w 850723"/>
              <a:gd name="connsiteY125" fmla="*/ 99434 h 1215166"/>
              <a:gd name="connsiteX126" fmla="*/ 827720 w 850723"/>
              <a:gd name="connsiteY126" fmla="*/ 107598 h 1215166"/>
              <a:gd name="connsiteX127" fmla="*/ 811392 w 850723"/>
              <a:gd name="connsiteY127" fmla="*/ 118484 h 1215166"/>
              <a:gd name="connsiteX128" fmla="*/ 792342 w 850723"/>
              <a:gd name="connsiteY128" fmla="*/ 129369 h 1215166"/>
              <a:gd name="connsiteX129" fmla="*/ 781456 w 850723"/>
              <a:gd name="connsiteY129" fmla="*/ 132091 h 1215166"/>
              <a:gd name="connsiteX130" fmla="*/ 770570 w 850723"/>
              <a:gd name="connsiteY130" fmla="*/ 137534 h 1215166"/>
              <a:gd name="connsiteX131" fmla="*/ 762406 w 850723"/>
              <a:gd name="connsiteY131" fmla="*/ 140255 h 1215166"/>
              <a:gd name="connsiteX132" fmla="*/ 740635 w 850723"/>
              <a:gd name="connsiteY132" fmla="*/ 148419 h 1215166"/>
              <a:gd name="connsiteX133" fmla="*/ 716142 w 850723"/>
              <a:gd name="connsiteY133" fmla="*/ 162026 h 1215166"/>
              <a:gd name="connsiteX134" fmla="*/ 699813 w 850723"/>
              <a:gd name="connsiteY134" fmla="*/ 170191 h 1215166"/>
              <a:gd name="connsiteX135" fmla="*/ 680763 w 850723"/>
              <a:gd name="connsiteY135" fmla="*/ 178355 h 1215166"/>
              <a:gd name="connsiteX136" fmla="*/ 672599 w 850723"/>
              <a:gd name="connsiteY136" fmla="*/ 183798 h 1215166"/>
              <a:gd name="connsiteX137" fmla="*/ 664435 w 850723"/>
              <a:gd name="connsiteY137" fmla="*/ 186519 h 1215166"/>
              <a:gd name="connsiteX138" fmla="*/ 653549 w 850723"/>
              <a:gd name="connsiteY138" fmla="*/ 191962 h 1215166"/>
              <a:gd name="connsiteX139" fmla="*/ 637220 w 850723"/>
              <a:gd name="connsiteY139" fmla="*/ 200126 h 1215166"/>
              <a:gd name="connsiteX140" fmla="*/ 629056 w 850723"/>
              <a:gd name="connsiteY140" fmla="*/ 205569 h 1215166"/>
              <a:gd name="connsiteX141" fmla="*/ 620892 w 850723"/>
              <a:gd name="connsiteY141" fmla="*/ 213734 h 1215166"/>
              <a:gd name="connsiteX142" fmla="*/ 612728 w 850723"/>
              <a:gd name="connsiteY142" fmla="*/ 216455 h 1215166"/>
              <a:gd name="connsiteX143" fmla="*/ 604563 w 850723"/>
              <a:gd name="connsiteY143" fmla="*/ 224619 h 1215166"/>
              <a:gd name="connsiteX144" fmla="*/ 585513 w 850723"/>
              <a:gd name="connsiteY144" fmla="*/ 235505 h 1215166"/>
              <a:gd name="connsiteX145" fmla="*/ 566463 w 850723"/>
              <a:gd name="connsiteY145" fmla="*/ 249112 h 1215166"/>
              <a:gd name="connsiteX146" fmla="*/ 541970 w 850723"/>
              <a:gd name="connsiteY146" fmla="*/ 268162 h 1215166"/>
              <a:gd name="connsiteX147" fmla="*/ 501149 w 850723"/>
              <a:gd name="connsiteY147" fmla="*/ 306262 h 1215166"/>
              <a:gd name="connsiteX148" fmla="*/ 481010 w 850723"/>
              <a:gd name="connsiteY148" fmla="*/ 314971 h 1215166"/>
              <a:gd name="connsiteX149" fmla="*/ 441005 w 850723"/>
              <a:gd name="connsiteY149" fmla="*/ 350894 h 1215166"/>
              <a:gd name="connsiteX150" fmla="*/ 413247 w 850723"/>
              <a:gd name="connsiteY150" fmla="*/ 373481 h 1215166"/>
              <a:gd name="connsiteX151" fmla="*/ 388754 w 850723"/>
              <a:gd name="connsiteY151" fmla="*/ 406955 h 1215166"/>
              <a:gd name="connsiteX152" fmla="*/ 355280 w 850723"/>
              <a:gd name="connsiteY152" fmla="*/ 451042 h 1215166"/>
              <a:gd name="connsiteX153" fmla="*/ 331332 w 850723"/>
              <a:gd name="connsiteY153" fmla="*/ 493224 h 1215166"/>
              <a:gd name="connsiteX154" fmla="*/ 307111 w 850723"/>
              <a:gd name="connsiteY154" fmla="*/ 546564 h 1215166"/>
              <a:gd name="connsiteX155" fmla="*/ 285612 w 850723"/>
              <a:gd name="connsiteY155" fmla="*/ 599904 h 1215166"/>
              <a:gd name="connsiteX156" fmla="*/ 262208 w 850723"/>
              <a:gd name="connsiteY156" fmla="*/ 666307 h 1215166"/>
              <a:gd name="connsiteX157" fmla="*/ 239620 w 850723"/>
              <a:gd name="connsiteY157" fmla="*/ 726451 h 1215166"/>
              <a:gd name="connsiteX158" fmla="*/ 234449 w 850723"/>
              <a:gd name="connsiteY158" fmla="*/ 768905 h 1215166"/>
              <a:gd name="connsiteX159" fmla="*/ 223563 w 850723"/>
              <a:gd name="connsiteY159" fmla="*/ 807005 h 1215166"/>
              <a:gd name="connsiteX160" fmla="*/ 218120 w 850723"/>
              <a:gd name="connsiteY160" fmla="*/ 842384 h 1215166"/>
              <a:gd name="connsiteX161" fmla="*/ 215399 w 850723"/>
              <a:gd name="connsiteY161" fmla="*/ 853269 h 1215166"/>
              <a:gd name="connsiteX162" fmla="*/ 212678 w 850723"/>
              <a:gd name="connsiteY162" fmla="*/ 875041 h 1215166"/>
              <a:gd name="connsiteX163" fmla="*/ 207235 w 850723"/>
              <a:gd name="connsiteY163" fmla="*/ 894091 h 1215166"/>
              <a:gd name="connsiteX164" fmla="*/ 204513 w 850723"/>
              <a:gd name="connsiteY164" fmla="*/ 907698 h 1215166"/>
              <a:gd name="connsiteX165" fmla="*/ 201792 w 850723"/>
              <a:gd name="connsiteY165" fmla="*/ 932191 h 1215166"/>
              <a:gd name="connsiteX166" fmla="*/ 199070 w 850723"/>
              <a:gd name="connsiteY166" fmla="*/ 945798 h 1215166"/>
              <a:gd name="connsiteX167" fmla="*/ 196349 w 850723"/>
              <a:gd name="connsiteY167" fmla="*/ 962126 h 1215166"/>
              <a:gd name="connsiteX168" fmla="*/ 193628 w 850723"/>
              <a:gd name="connsiteY168" fmla="*/ 1002948 h 1215166"/>
              <a:gd name="connsiteX169" fmla="*/ 188185 w 850723"/>
              <a:gd name="connsiteY169" fmla="*/ 1043769 h 1215166"/>
              <a:gd name="connsiteX170" fmla="*/ 185463 w 850723"/>
              <a:gd name="connsiteY170" fmla="*/ 1081869 h 1215166"/>
              <a:gd name="connsiteX171" fmla="*/ 182742 w 850723"/>
              <a:gd name="connsiteY171" fmla="*/ 1163512 h 1215166"/>
              <a:gd name="connsiteX172" fmla="*/ 177299 w 850723"/>
              <a:gd name="connsiteY172" fmla="*/ 1185284 h 1215166"/>
              <a:gd name="connsiteX173" fmla="*/ 174578 w 850723"/>
              <a:gd name="connsiteY173" fmla="*/ 1196169 h 1215166"/>
              <a:gd name="connsiteX174" fmla="*/ 152806 w 850723"/>
              <a:gd name="connsiteY174" fmla="*/ 1198891 h 1215166"/>
              <a:gd name="connsiteX175" fmla="*/ 57556 w 850723"/>
              <a:gd name="connsiteY175" fmla="*/ 1198891 h 1215166"/>
              <a:gd name="connsiteX176" fmla="*/ 43949 w 850723"/>
              <a:gd name="connsiteY176" fmla="*/ 1201612 h 1215166"/>
              <a:gd name="connsiteX177" fmla="*/ 22178 w 850723"/>
              <a:gd name="connsiteY177" fmla="*/ 1204334 h 1215166"/>
              <a:gd name="connsiteX178" fmla="*/ 406 w 850723"/>
              <a:gd name="connsiteY178" fmla="*/ 1201612 h 1215166"/>
              <a:gd name="connsiteX179" fmla="*/ 8570 w 850723"/>
              <a:gd name="connsiteY179" fmla="*/ 1185284 h 1215166"/>
              <a:gd name="connsiteX0" fmla="*/ 8570 w 850723"/>
              <a:gd name="connsiteY0" fmla="*/ 1185284 h 1215166"/>
              <a:gd name="connsiteX1" fmla="*/ 14013 w 850723"/>
              <a:gd name="connsiteY1" fmla="*/ 1119969 h 1215166"/>
              <a:gd name="connsiteX2" fmla="*/ 16735 w 850723"/>
              <a:gd name="connsiteY2" fmla="*/ 1103641 h 1215166"/>
              <a:gd name="connsiteX3" fmla="*/ 19456 w 850723"/>
              <a:gd name="connsiteY3" fmla="*/ 1076426 h 1215166"/>
              <a:gd name="connsiteX4" fmla="*/ 24899 w 850723"/>
              <a:gd name="connsiteY4" fmla="*/ 1049212 h 1215166"/>
              <a:gd name="connsiteX5" fmla="*/ 27620 w 850723"/>
              <a:gd name="connsiteY5" fmla="*/ 1013834 h 1215166"/>
              <a:gd name="connsiteX6" fmla="*/ 30342 w 850723"/>
              <a:gd name="connsiteY6" fmla="*/ 992062 h 1215166"/>
              <a:gd name="connsiteX7" fmla="*/ 35785 w 850723"/>
              <a:gd name="connsiteY7" fmla="*/ 896812 h 1215166"/>
              <a:gd name="connsiteX8" fmla="*/ 38506 w 850723"/>
              <a:gd name="connsiteY8" fmla="*/ 883205 h 1215166"/>
              <a:gd name="connsiteX9" fmla="*/ 41228 w 850723"/>
              <a:gd name="connsiteY9" fmla="*/ 847826 h 1215166"/>
              <a:gd name="connsiteX10" fmla="*/ 43949 w 850723"/>
              <a:gd name="connsiteY10" fmla="*/ 836941 h 1215166"/>
              <a:gd name="connsiteX11" fmla="*/ 49392 w 850723"/>
              <a:gd name="connsiteY11" fmla="*/ 807005 h 1215166"/>
              <a:gd name="connsiteX12" fmla="*/ 54835 w 850723"/>
              <a:gd name="connsiteY12" fmla="*/ 785234 h 1215166"/>
              <a:gd name="connsiteX13" fmla="*/ 62999 w 850723"/>
              <a:gd name="connsiteY13" fmla="*/ 747134 h 1215166"/>
              <a:gd name="connsiteX14" fmla="*/ 65720 w 850723"/>
              <a:gd name="connsiteY14" fmla="*/ 736248 h 1215166"/>
              <a:gd name="connsiteX15" fmla="*/ 73885 w 850723"/>
              <a:gd name="connsiteY15" fmla="*/ 719919 h 1215166"/>
              <a:gd name="connsiteX16" fmla="*/ 79328 w 850723"/>
              <a:gd name="connsiteY16" fmla="*/ 692705 h 1215166"/>
              <a:gd name="connsiteX17" fmla="*/ 90213 w 850723"/>
              <a:gd name="connsiteY17" fmla="*/ 654605 h 1215166"/>
              <a:gd name="connsiteX18" fmla="*/ 95656 w 850723"/>
              <a:gd name="connsiteY18" fmla="*/ 627391 h 1215166"/>
              <a:gd name="connsiteX19" fmla="*/ 98378 w 850723"/>
              <a:gd name="connsiteY19" fmla="*/ 619226 h 1215166"/>
              <a:gd name="connsiteX20" fmla="*/ 106542 w 850723"/>
              <a:gd name="connsiteY20" fmla="*/ 602898 h 1215166"/>
              <a:gd name="connsiteX21" fmla="*/ 109263 w 850723"/>
              <a:gd name="connsiteY21" fmla="*/ 592012 h 1215166"/>
              <a:gd name="connsiteX22" fmla="*/ 114706 w 850723"/>
              <a:gd name="connsiteY22" fmla="*/ 575684 h 1215166"/>
              <a:gd name="connsiteX23" fmla="*/ 120149 w 850723"/>
              <a:gd name="connsiteY23" fmla="*/ 556634 h 1215166"/>
              <a:gd name="connsiteX24" fmla="*/ 125592 w 850723"/>
              <a:gd name="connsiteY24" fmla="*/ 548469 h 1215166"/>
              <a:gd name="connsiteX25" fmla="*/ 131035 w 850723"/>
              <a:gd name="connsiteY25" fmla="*/ 521255 h 1215166"/>
              <a:gd name="connsiteX26" fmla="*/ 136478 w 850723"/>
              <a:gd name="connsiteY26" fmla="*/ 504926 h 1215166"/>
              <a:gd name="connsiteX27" fmla="*/ 141920 w 850723"/>
              <a:gd name="connsiteY27" fmla="*/ 494041 h 1215166"/>
              <a:gd name="connsiteX28" fmla="*/ 147363 w 850723"/>
              <a:gd name="connsiteY28" fmla="*/ 477712 h 1215166"/>
              <a:gd name="connsiteX29" fmla="*/ 158249 w 850723"/>
              <a:gd name="connsiteY29" fmla="*/ 453219 h 1215166"/>
              <a:gd name="connsiteX30" fmla="*/ 171856 w 850723"/>
              <a:gd name="connsiteY30" fmla="*/ 428726 h 1215166"/>
              <a:gd name="connsiteX31" fmla="*/ 177299 w 850723"/>
              <a:gd name="connsiteY31" fmla="*/ 420562 h 1215166"/>
              <a:gd name="connsiteX32" fmla="*/ 182742 w 850723"/>
              <a:gd name="connsiteY32" fmla="*/ 404234 h 1215166"/>
              <a:gd name="connsiteX33" fmla="*/ 201792 w 850723"/>
              <a:gd name="connsiteY33" fmla="*/ 377019 h 1215166"/>
              <a:gd name="connsiteX34" fmla="*/ 207235 w 850723"/>
              <a:gd name="connsiteY34" fmla="*/ 366134 h 1215166"/>
              <a:gd name="connsiteX35" fmla="*/ 215399 w 850723"/>
              <a:gd name="connsiteY35" fmla="*/ 357969 h 1215166"/>
              <a:gd name="connsiteX36" fmla="*/ 220842 w 850723"/>
              <a:gd name="connsiteY36" fmla="*/ 349805 h 1215166"/>
              <a:gd name="connsiteX37" fmla="*/ 229006 w 850723"/>
              <a:gd name="connsiteY37" fmla="*/ 341641 h 1215166"/>
              <a:gd name="connsiteX38" fmla="*/ 239892 w 850723"/>
              <a:gd name="connsiteY38" fmla="*/ 325312 h 1215166"/>
              <a:gd name="connsiteX39" fmla="*/ 245335 w 850723"/>
              <a:gd name="connsiteY39" fmla="*/ 317148 h 1215166"/>
              <a:gd name="connsiteX40" fmla="*/ 253499 w 850723"/>
              <a:gd name="connsiteY40" fmla="*/ 308984 h 1215166"/>
              <a:gd name="connsiteX41" fmla="*/ 264385 w 850723"/>
              <a:gd name="connsiteY41" fmla="*/ 292655 h 1215166"/>
              <a:gd name="connsiteX42" fmla="*/ 269828 w 850723"/>
              <a:gd name="connsiteY42" fmla="*/ 284491 h 1215166"/>
              <a:gd name="connsiteX43" fmla="*/ 275270 w 850723"/>
              <a:gd name="connsiteY43" fmla="*/ 276326 h 1215166"/>
              <a:gd name="connsiteX44" fmla="*/ 283435 w 850723"/>
              <a:gd name="connsiteY44" fmla="*/ 265441 h 1215166"/>
              <a:gd name="connsiteX45" fmla="*/ 291599 w 850723"/>
              <a:gd name="connsiteY45" fmla="*/ 259998 h 1215166"/>
              <a:gd name="connsiteX46" fmla="*/ 313370 w 850723"/>
              <a:gd name="connsiteY46" fmla="*/ 235505 h 1215166"/>
              <a:gd name="connsiteX47" fmla="*/ 321535 w 850723"/>
              <a:gd name="connsiteY47" fmla="*/ 227341 h 1215166"/>
              <a:gd name="connsiteX48" fmla="*/ 329699 w 850723"/>
              <a:gd name="connsiteY48" fmla="*/ 221898 h 1215166"/>
              <a:gd name="connsiteX49" fmla="*/ 337863 w 850723"/>
              <a:gd name="connsiteY49" fmla="*/ 213734 h 1215166"/>
              <a:gd name="connsiteX50" fmla="*/ 346028 w 850723"/>
              <a:gd name="connsiteY50" fmla="*/ 208291 h 1215166"/>
              <a:gd name="connsiteX51" fmla="*/ 354192 w 850723"/>
              <a:gd name="connsiteY51" fmla="*/ 200126 h 1215166"/>
              <a:gd name="connsiteX52" fmla="*/ 362356 w 850723"/>
              <a:gd name="connsiteY52" fmla="*/ 197405 h 1215166"/>
              <a:gd name="connsiteX53" fmla="*/ 370520 w 850723"/>
              <a:gd name="connsiteY53" fmla="*/ 191962 h 1215166"/>
              <a:gd name="connsiteX54" fmla="*/ 378685 w 850723"/>
              <a:gd name="connsiteY54" fmla="*/ 183798 h 1215166"/>
              <a:gd name="connsiteX55" fmla="*/ 405899 w 850723"/>
              <a:gd name="connsiteY55" fmla="*/ 167469 h 1215166"/>
              <a:gd name="connsiteX56" fmla="*/ 414063 w 850723"/>
              <a:gd name="connsiteY56" fmla="*/ 159305 h 1215166"/>
              <a:gd name="connsiteX57" fmla="*/ 422228 w 850723"/>
              <a:gd name="connsiteY57" fmla="*/ 153862 h 1215166"/>
              <a:gd name="connsiteX58" fmla="*/ 433113 w 850723"/>
              <a:gd name="connsiteY58" fmla="*/ 145698 h 1215166"/>
              <a:gd name="connsiteX59" fmla="*/ 449442 w 850723"/>
              <a:gd name="connsiteY59" fmla="*/ 134812 h 1215166"/>
              <a:gd name="connsiteX60" fmla="*/ 457606 w 850723"/>
              <a:gd name="connsiteY60" fmla="*/ 129369 h 1215166"/>
              <a:gd name="connsiteX61" fmla="*/ 465770 w 850723"/>
              <a:gd name="connsiteY61" fmla="*/ 126648 h 1215166"/>
              <a:gd name="connsiteX62" fmla="*/ 484820 w 850723"/>
              <a:gd name="connsiteY62" fmla="*/ 113041 h 1215166"/>
              <a:gd name="connsiteX63" fmla="*/ 492985 w 850723"/>
              <a:gd name="connsiteY63" fmla="*/ 107598 h 1215166"/>
              <a:gd name="connsiteX64" fmla="*/ 512035 w 850723"/>
              <a:gd name="connsiteY64" fmla="*/ 99434 h 1215166"/>
              <a:gd name="connsiteX65" fmla="*/ 531085 w 850723"/>
              <a:gd name="connsiteY65" fmla="*/ 88548 h 1215166"/>
              <a:gd name="connsiteX66" fmla="*/ 547413 w 850723"/>
              <a:gd name="connsiteY66" fmla="*/ 83105 h 1215166"/>
              <a:gd name="connsiteX67" fmla="*/ 563742 w 850723"/>
              <a:gd name="connsiteY67" fmla="*/ 74941 h 1215166"/>
              <a:gd name="connsiteX68" fmla="*/ 571906 w 850723"/>
              <a:gd name="connsiteY68" fmla="*/ 69498 h 1215166"/>
              <a:gd name="connsiteX69" fmla="*/ 588235 w 850723"/>
              <a:gd name="connsiteY69" fmla="*/ 64055 h 1215166"/>
              <a:gd name="connsiteX70" fmla="*/ 607285 w 850723"/>
              <a:gd name="connsiteY70" fmla="*/ 53169 h 1215166"/>
              <a:gd name="connsiteX71" fmla="*/ 615449 w 850723"/>
              <a:gd name="connsiteY71" fmla="*/ 50448 h 1215166"/>
              <a:gd name="connsiteX72" fmla="*/ 631778 w 850723"/>
              <a:gd name="connsiteY72" fmla="*/ 42284 h 1215166"/>
              <a:gd name="connsiteX73" fmla="*/ 639942 w 850723"/>
              <a:gd name="connsiteY73" fmla="*/ 36841 h 1215166"/>
              <a:gd name="connsiteX74" fmla="*/ 650828 w 850723"/>
              <a:gd name="connsiteY74" fmla="*/ 34119 h 1215166"/>
              <a:gd name="connsiteX75" fmla="*/ 658992 w 850723"/>
              <a:gd name="connsiteY75" fmla="*/ 31398 h 1215166"/>
              <a:gd name="connsiteX76" fmla="*/ 678042 w 850723"/>
              <a:gd name="connsiteY76" fmla="*/ 23234 h 1215166"/>
              <a:gd name="connsiteX77" fmla="*/ 686206 w 850723"/>
              <a:gd name="connsiteY77" fmla="*/ 17791 h 1215166"/>
              <a:gd name="connsiteX78" fmla="*/ 697092 w 850723"/>
              <a:gd name="connsiteY78" fmla="*/ 15069 h 1215166"/>
              <a:gd name="connsiteX79" fmla="*/ 713420 w 850723"/>
              <a:gd name="connsiteY79" fmla="*/ 9626 h 1215166"/>
              <a:gd name="connsiteX80" fmla="*/ 721585 w 850723"/>
              <a:gd name="connsiteY80" fmla="*/ 6905 h 1215166"/>
              <a:gd name="connsiteX81" fmla="*/ 729749 w 850723"/>
              <a:gd name="connsiteY81" fmla="*/ 1462 h 1215166"/>
              <a:gd name="connsiteX82" fmla="*/ 727028 w 850723"/>
              <a:gd name="connsiteY82" fmla="*/ 9626 h 1215166"/>
              <a:gd name="connsiteX83" fmla="*/ 718863 w 850723"/>
              <a:gd name="connsiteY83" fmla="*/ 12348 h 1215166"/>
              <a:gd name="connsiteX84" fmla="*/ 707978 w 850723"/>
              <a:gd name="connsiteY84" fmla="*/ 20512 h 1215166"/>
              <a:gd name="connsiteX85" fmla="*/ 691649 w 850723"/>
              <a:gd name="connsiteY85" fmla="*/ 36841 h 1215166"/>
              <a:gd name="connsiteX86" fmla="*/ 707978 w 850723"/>
              <a:gd name="connsiteY86" fmla="*/ 31398 h 1215166"/>
              <a:gd name="connsiteX87" fmla="*/ 718863 w 850723"/>
              <a:gd name="connsiteY87" fmla="*/ 25955 h 1215166"/>
              <a:gd name="connsiteX88" fmla="*/ 735192 w 850723"/>
              <a:gd name="connsiteY88" fmla="*/ 20512 h 1215166"/>
              <a:gd name="connsiteX89" fmla="*/ 756963 w 850723"/>
              <a:gd name="connsiteY89" fmla="*/ 9626 h 1215166"/>
              <a:gd name="connsiteX90" fmla="*/ 751520 w 850723"/>
              <a:gd name="connsiteY90" fmla="*/ 17791 h 1215166"/>
              <a:gd name="connsiteX91" fmla="*/ 735192 w 850723"/>
              <a:gd name="connsiteY91" fmla="*/ 28676 h 1215166"/>
              <a:gd name="connsiteX92" fmla="*/ 724306 w 850723"/>
              <a:gd name="connsiteY92" fmla="*/ 36841 h 1215166"/>
              <a:gd name="connsiteX93" fmla="*/ 707978 w 850723"/>
              <a:gd name="connsiteY93" fmla="*/ 50448 h 1215166"/>
              <a:gd name="connsiteX94" fmla="*/ 702535 w 850723"/>
              <a:gd name="connsiteY94" fmla="*/ 58612 h 1215166"/>
              <a:gd name="connsiteX95" fmla="*/ 699813 w 850723"/>
              <a:gd name="connsiteY95" fmla="*/ 66776 h 1215166"/>
              <a:gd name="connsiteX96" fmla="*/ 713420 w 850723"/>
              <a:gd name="connsiteY96" fmla="*/ 61334 h 1215166"/>
              <a:gd name="connsiteX97" fmla="*/ 729749 w 850723"/>
              <a:gd name="connsiteY97" fmla="*/ 55891 h 1215166"/>
              <a:gd name="connsiteX98" fmla="*/ 751520 w 850723"/>
              <a:gd name="connsiteY98" fmla="*/ 50448 h 1215166"/>
              <a:gd name="connsiteX99" fmla="*/ 767849 w 850723"/>
              <a:gd name="connsiteY99" fmla="*/ 45005 h 1215166"/>
              <a:gd name="connsiteX100" fmla="*/ 776013 w 850723"/>
              <a:gd name="connsiteY100" fmla="*/ 42284 h 1215166"/>
              <a:gd name="connsiteX101" fmla="*/ 762406 w 850723"/>
              <a:gd name="connsiteY101" fmla="*/ 53169 h 1215166"/>
              <a:gd name="connsiteX102" fmla="*/ 737913 w 850723"/>
              <a:gd name="connsiteY102" fmla="*/ 66776 h 1215166"/>
              <a:gd name="connsiteX103" fmla="*/ 710699 w 850723"/>
              <a:gd name="connsiteY103" fmla="*/ 83105 h 1215166"/>
              <a:gd name="connsiteX104" fmla="*/ 702535 w 850723"/>
              <a:gd name="connsiteY104" fmla="*/ 88548 h 1215166"/>
              <a:gd name="connsiteX105" fmla="*/ 724306 w 850723"/>
              <a:gd name="connsiteY105" fmla="*/ 83105 h 1215166"/>
              <a:gd name="connsiteX106" fmla="*/ 735192 w 850723"/>
              <a:gd name="connsiteY106" fmla="*/ 80384 h 1215166"/>
              <a:gd name="connsiteX107" fmla="*/ 751520 w 850723"/>
              <a:gd name="connsiteY107" fmla="*/ 74941 h 1215166"/>
              <a:gd name="connsiteX108" fmla="*/ 759685 w 850723"/>
              <a:gd name="connsiteY108" fmla="*/ 72219 h 1215166"/>
              <a:gd name="connsiteX109" fmla="*/ 770570 w 850723"/>
              <a:gd name="connsiteY109" fmla="*/ 69498 h 1215166"/>
              <a:gd name="connsiteX110" fmla="*/ 778735 w 850723"/>
              <a:gd name="connsiteY110" fmla="*/ 66776 h 1215166"/>
              <a:gd name="connsiteX111" fmla="*/ 800506 w 850723"/>
              <a:gd name="connsiteY111" fmla="*/ 61334 h 1215166"/>
              <a:gd name="connsiteX112" fmla="*/ 792342 w 850723"/>
              <a:gd name="connsiteY112" fmla="*/ 64055 h 1215166"/>
              <a:gd name="connsiteX113" fmla="*/ 786899 w 850723"/>
              <a:gd name="connsiteY113" fmla="*/ 72219 h 1215166"/>
              <a:gd name="connsiteX114" fmla="*/ 754242 w 850723"/>
              <a:gd name="connsiteY114" fmla="*/ 93991 h 1215166"/>
              <a:gd name="connsiteX115" fmla="*/ 746078 w 850723"/>
              <a:gd name="connsiteY115" fmla="*/ 96712 h 1215166"/>
              <a:gd name="connsiteX116" fmla="*/ 729749 w 850723"/>
              <a:gd name="connsiteY116" fmla="*/ 113041 h 1215166"/>
              <a:gd name="connsiteX117" fmla="*/ 721585 w 850723"/>
              <a:gd name="connsiteY117" fmla="*/ 118484 h 1215166"/>
              <a:gd name="connsiteX118" fmla="*/ 732470 w 850723"/>
              <a:gd name="connsiteY118" fmla="*/ 115762 h 1215166"/>
              <a:gd name="connsiteX119" fmla="*/ 751520 w 850723"/>
              <a:gd name="connsiteY119" fmla="*/ 107598 h 1215166"/>
              <a:gd name="connsiteX120" fmla="*/ 759685 w 850723"/>
              <a:gd name="connsiteY120" fmla="*/ 102155 h 1215166"/>
              <a:gd name="connsiteX121" fmla="*/ 773292 w 850723"/>
              <a:gd name="connsiteY121" fmla="*/ 99434 h 1215166"/>
              <a:gd name="connsiteX122" fmla="*/ 781456 w 850723"/>
              <a:gd name="connsiteY122" fmla="*/ 96712 h 1215166"/>
              <a:gd name="connsiteX123" fmla="*/ 800506 w 850723"/>
              <a:gd name="connsiteY123" fmla="*/ 91269 h 1215166"/>
              <a:gd name="connsiteX124" fmla="*/ 846770 w 850723"/>
              <a:gd name="connsiteY124" fmla="*/ 93991 h 1215166"/>
              <a:gd name="connsiteX125" fmla="*/ 835885 w 850723"/>
              <a:gd name="connsiteY125" fmla="*/ 99434 h 1215166"/>
              <a:gd name="connsiteX126" fmla="*/ 827720 w 850723"/>
              <a:gd name="connsiteY126" fmla="*/ 107598 h 1215166"/>
              <a:gd name="connsiteX127" fmla="*/ 811392 w 850723"/>
              <a:gd name="connsiteY127" fmla="*/ 118484 h 1215166"/>
              <a:gd name="connsiteX128" fmla="*/ 792342 w 850723"/>
              <a:gd name="connsiteY128" fmla="*/ 129369 h 1215166"/>
              <a:gd name="connsiteX129" fmla="*/ 781456 w 850723"/>
              <a:gd name="connsiteY129" fmla="*/ 132091 h 1215166"/>
              <a:gd name="connsiteX130" fmla="*/ 770570 w 850723"/>
              <a:gd name="connsiteY130" fmla="*/ 137534 h 1215166"/>
              <a:gd name="connsiteX131" fmla="*/ 762406 w 850723"/>
              <a:gd name="connsiteY131" fmla="*/ 140255 h 1215166"/>
              <a:gd name="connsiteX132" fmla="*/ 740635 w 850723"/>
              <a:gd name="connsiteY132" fmla="*/ 148419 h 1215166"/>
              <a:gd name="connsiteX133" fmla="*/ 716142 w 850723"/>
              <a:gd name="connsiteY133" fmla="*/ 162026 h 1215166"/>
              <a:gd name="connsiteX134" fmla="*/ 699813 w 850723"/>
              <a:gd name="connsiteY134" fmla="*/ 170191 h 1215166"/>
              <a:gd name="connsiteX135" fmla="*/ 680763 w 850723"/>
              <a:gd name="connsiteY135" fmla="*/ 178355 h 1215166"/>
              <a:gd name="connsiteX136" fmla="*/ 672599 w 850723"/>
              <a:gd name="connsiteY136" fmla="*/ 183798 h 1215166"/>
              <a:gd name="connsiteX137" fmla="*/ 664435 w 850723"/>
              <a:gd name="connsiteY137" fmla="*/ 186519 h 1215166"/>
              <a:gd name="connsiteX138" fmla="*/ 653549 w 850723"/>
              <a:gd name="connsiteY138" fmla="*/ 191962 h 1215166"/>
              <a:gd name="connsiteX139" fmla="*/ 637220 w 850723"/>
              <a:gd name="connsiteY139" fmla="*/ 200126 h 1215166"/>
              <a:gd name="connsiteX140" fmla="*/ 629056 w 850723"/>
              <a:gd name="connsiteY140" fmla="*/ 205569 h 1215166"/>
              <a:gd name="connsiteX141" fmla="*/ 620892 w 850723"/>
              <a:gd name="connsiteY141" fmla="*/ 213734 h 1215166"/>
              <a:gd name="connsiteX142" fmla="*/ 612728 w 850723"/>
              <a:gd name="connsiteY142" fmla="*/ 216455 h 1215166"/>
              <a:gd name="connsiteX143" fmla="*/ 604563 w 850723"/>
              <a:gd name="connsiteY143" fmla="*/ 224619 h 1215166"/>
              <a:gd name="connsiteX144" fmla="*/ 585513 w 850723"/>
              <a:gd name="connsiteY144" fmla="*/ 235505 h 1215166"/>
              <a:gd name="connsiteX145" fmla="*/ 566463 w 850723"/>
              <a:gd name="connsiteY145" fmla="*/ 249112 h 1215166"/>
              <a:gd name="connsiteX146" fmla="*/ 541970 w 850723"/>
              <a:gd name="connsiteY146" fmla="*/ 268162 h 1215166"/>
              <a:gd name="connsiteX147" fmla="*/ 508769 w 850723"/>
              <a:gd name="connsiteY147" fmla="*/ 292927 h 1215166"/>
              <a:gd name="connsiteX148" fmla="*/ 481010 w 850723"/>
              <a:gd name="connsiteY148" fmla="*/ 314971 h 1215166"/>
              <a:gd name="connsiteX149" fmla="*/ 441005 w 850723"/>
              <a:gd name="connsiteY149" fmla="*/ 350894 h 1215166"/>
              <a:gd name="connsiteX150" fmla="*/ 413247 w 850723"/>
              <a:gd name="connsiteY150" fmla="*/ 373481 h 1215166"/>
              <a:gd name="connsiteX151" fmla="*/ 388754 w 850723"/>
              <a:gd name="connsiteY151" fmla="*/ 406955 h 1215166"/>
              <a:gd name="connsiteX152" fmla="*/ 355280 w 850723"/>
              <a:gd name="connsiteY152" fmla="*/ 451042 h 1215166"/>
              <a:gd name="connsiteX153" fmla="*/ 331332 w 850723"/>
              <a:gd name="connsiteY153" fmla="*/ 493224 h 1215166"/>
              <a:gd name="connsiteX154" fmla="*/ 307111 w 850723"/>
              <a:gd name="connsiteY154" fmla="*/ 546564 h 1215166"/>
              <a:gd name="connsiteX155" fmla="*/ 285612 w 850723"/>
              <a:gd name="connsiteY155" fmla="*/ 599904 h 1215166"/>
              <a:gd name="connsiteX156" fmla="*/ 262208 w 850723"/>
              <a:gd name="connsiteY156" fmla="*/ 666307 h 1215166"/>
              <a:gd name="connsiteX157" fmla="*/ 239620 w 850723"/>
              <a:gd name="connsiteY157" fmla="*/ 726451 h 1215166"/>
              <a:gd name="connsiteX158" fmla="*/ 234449 w 850723"/>
              <a:gd name="connsiteY158" fmla="*/ 768905 h 1215166"/>
              <a:gd name="connsiteX159" fmla="*/ 223563 w 850723"/>
              <a:gd name="connsiteY159" fmla="*/ 807005 h 1215166"/>
              <a:gd name="connsiteX160" fmla="*/ 218120 w 850723"/>
              <a:gd name="connsiteY160" fmla="*/ 842384 h 1215166"/>
              <a:gd name="connsiteX161" fmla="*/ 215399 w 850723"/>
              <a:gd name="connsiteY161" fmla="*/ 853269 h 1215166"/>
              <a:gd name="connsiteX162" fmla="*/ 212678 w 850723"/>
              <a:gd name="connsiteY162" fmla="*/ 875041 h 1215166"/>
              <a:gd name="connsiteX163" fmla="*/ 207235 w 850723"/>
              <a:gd name="connsiteY163" fmla="*/ 894091 h 1215166"/>
              <a:gd name="connsiteX164" fmla="*/ 204513 w 850723"/>
              <a:gd name="connsiteY164" fmla="*/ 907698 h 1215166"/>
              <a:gd name="connsiteX165" fmla="*/ 201792 w 850723"/>
              <a:gd name="connsiteY165" fmla="*/ 932191 h 1215166"/>
              <a:gd name="connsiteX166" fmla="*/ 199070 w 850723"/>
              <a:gd name="connsiteY166" fmla="*/ 945798 h 1215166"/>
              <a:gd name="connsiteX167" fmla="*/ 196349 w 850723"/>
              <a:gd name="connsiteY167" fmla="*/ 962126 h 1215166"/>
              <a:gd name="connsiteX168" fmla="*/ 193628 w 850723"/>
              <a:gd name="connsiteY168" fmla="*/ 1002948 h 1215166"/>
              <a:gd name="connsiteX169" fmla="*/ 188185 w 850723"/>
              <a:gd name="connsiteY169" fmla="*/ 1043769 h 1215166"/>
              <a:gd name="connsiteX170" fmla="*/ 185463 w 850723"/>
              <a:gd name="connsiteY170" fmla="*/ 1081869 h 1215166"/>
              <a:gd name="connsiteX171" fmla="*/ 182742 w 850723"/>
              <a:gd name="connsiteY171" fmla="*/ 1163512 h 1215166"/>
              <a:gd name="connsiteX172" fmla="*/ 177299 w 850723"/>
              <a:gd name="connsiteY172" fmla="*/ 1185284 h 1215166"/>
              <a:gd name="connsiteX173" fmla="*/ 174578 w 850723"/>
              <a:gd name="connsiteY173" fmla="*/ 1196169 h 1215166"/>
              <a:gd name="connsiteX174" fmla="*/ 152806 w 850723"/>
              <a:gd name="connsiteY174" fmla="*/ 1198891 h 1215166"/>
              <a:gd name="connsiteX175" fmla="*/ 57556 w 850723"/>
              <a:gd name="connsiteY175" fmla="*/ 1198891 h 1215166"/>
              <a:gd name="connsiteX176" fmla="*/ 43949 w 850723"/>
              <a:gd name="connsiteY176" fmla="*/ 1201612 h 1215166"/>
              <a:gd name="connsiteX177" fmla="*/ 22178 w 850723"/>
              <a:gd name="connsiteY177" fmla="*/ 1204334 h 1215166"/>
              <a:gd name="connsiteX178" fmla="*/ 406 w 850723"/>
              <a:gd name="connsiteY178" fmla="*/ 1201612 h 1215166"/>
              <a:gd name="connsiteX179" fmla="*/ 8570 w 850723"/>
              <a:gd name="connsiteY179" fmla="*/ 1185284 h 1215166"/>
              <a:gd name="connsiteX0" fmla="*/ 8570 w 850723"/>
              <a:gd name="connsiteY0" fmla="*/ 1185284 h 1215166"/>
              <a:gd name="connsiteX1" fmla="*/ 14013 w 850723"/>
              <a:gd name="connsiteY1" fmla="*/ 1119969 h 1215166"/>
              <a:gd name="connsiteX2" fmla="*/ 16735 w 850723"/>
              <a:gd name="connsiteY2" fmla="*/ 1103641 h 1215166"/>
              <a:gd name="connsiteX3" fmla="*/ 19456 w 850723"/>
              <a:gd name="connsiteY3" fmla="*/ 1076426 h 1215166"/>
              <a:gd name="connsiteX4" fmla="*/ 24899 w 850723"/>
              <a:gd name="connsiteY4" fmla="*/ 1049212 h 1215166"/>
              <a:gd name="connsiteX5" fmla="*/ 27620 w 850723"/>
              <a:gd name="connsiteY5" fmla="*/ 1013834 h 1215166"/>
              <a:gd name="connsiteX6" fmla="*/ 30342 w 850723"/>
              <a:gd name="connsiteY6" fmla="*/ 992062 h 1215166"/>
              <a:gd name="connsiteX7" fmla="*/ 35785 w 850723"/>
              <a:gd name="connsiteY7" fmla="*/ 896812 h 1215166"/>
              <a:gd name="connsiteX8" fmla="*/ 38506 w 850723"/>
              <a:gd name="connsiteY8" fmla="*/ 883205 h 1215166"/>
              <a:gd name="connsiteX9" fmla="*/ 41228 w 850723"/>
              <a:gd name="connsiteY9" fmla="*/ 847826 h 1215166"/>
              <a:gd name="connsiteX10" fmla="*/ 43949 w 850723"/>
              <a:gd name="connsiteY10" fmla="*/ 836941 h 1215166"/>
              <a:gd name="connsiteX11" fmla="*/ 49392 w 850723"/>
              <a:gd name="connsiteY11" fmla="*/ 807005 h 1215166"/>
              <a:gd name="connsiteX12" fmla="*/ 54835 w 850723"/>
              <a:gd name="connsiteY12" fmla="*/ 785234 h 1215166"/>
              <a:gd name="connsiteX13" fmla="*/ 62999 w 850723"/>
              <a:gd name="connsiteY13" fmla="*/ 747134 h 1215166"/>
              <a:gd name="connsiteX14" fmla="*/ 65720 w 850723"/>
              <a:gd name="connsiteY14" fmla="*/ 736248 h 1215166"/>
              <a:gd name="connsiteX15" fmla="*/ 73885 w 850723"/>
              <a:gd name="connsiteY15" fmla="*/ 719919 h 1215166"/>
              <a:gd name="connsiteX16" fmla="*/ 79328 w 850723"/>
              <a:gd name="connsiteY16" fmla="*/ 692705 h 1215166"/>
              <a:gd name="connsiteX17" fmla="*/ 90213 w 850723"/>
              <a:gd name="connsiteY17" fmla="*/ 654605 h 1215166"/>
              <a:gd name="connsiteX18" fmla="*/ 95656 w 850723"/>
              <a:gd name="connsiteY18" fmla="*/ 627391 h 1215166"/>
              <a:gd name="connsiteX19" fmla="*/ 98378 w 850723"/>
              <a:gd name="connsiteY19" fmla="*/ 619226 h 1215166"/>
              <a:gd name="connsiteX20" fmla="*/ 106542 w 850723"/>
              <a:gd name="connsiteY20" fmla="*/ 602898 h 1215166"/>
              <a:gd name="connsiteX21" fmla="*/ 109263 w 850723"/>
              <a:gd name="connsiteY21" fmla="*/ 592012 h 1215166"/>
              <a:gd name="connsiteX22" fmla="*/ 114706 w 850723"/>
              <a:gd name="connsiteY22" fmla="*/ 575684 h 1215166"/>
              <a:gd name="connsiteX23" fmla="*/ 120149 w 850723"/>
              <a:gd name="connsiteY23" fmla="*/ 556634 h 1215166"/>
              <a:gd name="connsiteX24" fmla="*/ 125592 w 850723"/>
              <a:gd name="connsiteY24" fmla="*/ 548469 h 1215166"/>
              <a:gd name="connsiteX25" fmla="*/ 131035 w 850723"/>
              <a:gd name="connsiteY25" fmla="*/ 521255 h 1215166"/>
              <a:gd name="connsiteX26" fmla="*/ 136478 w 850723"/>
              <a:gd name="connsiteY26" fmla="*/ 504926 h 1215166"/>
              <a:gd name="connsiteX27" fmla="*/ 141920 w 850723"/>
              <a:gd name="connsiteY27" fmla="*/ 494041 h 1215166"/>
              <a:gd name="connsiteX28" fmla="*/ 147363 w 850723"/>
              <a:gd name="connsiteY28" fmla="*/ 477712 h 1215166"/>
              <a:gd name="connsiteX29" fmla="*/ 158249 w 850723"/>
              <a:gd name="connsiteY29" fmla="*/ 453219 h 1215166"/>
              <a:gd name="connsiteX30" fmla="*/ 171856 w 850723"/>
              <a:gd name="connsiteY30" fmla="*/ 428726 h 1215166"/>
              <a:gd name="connsiteX31" fmla="*/ 177299 w 850723"/>
              <a:gd name="connsiteY31" fmla="*/ 420562 h 1215166"/>
              <a:gd name="connsiteX32" fmla="*/ 182742 w 850723"/>
              <a:gd name="connsiteY32" fmla="*/ 404234 h 1215166"/>
              <a:gd name="connsiteX33" fmla="*/ 201792 w 850723"/>
              <a:gd name="connsiteY33" fmla="*/ 377019 h 1215166"/>
              <a:gd name="connsiteX34" fmla="*/ 207235 w 850723"/>
              <a:gd name="connsiteY34" fmla="*/ 366134 h 1215166"/>
              <a:gd name="connsiteX35" fmla="*/ 215399 w 850723"/>
              <a:gd name="connsiteY35" fmla="*/ 357969 h 1215166"/>
              <a:gd name="connsiteX36" fmla="*/ 220842 w 850723"/>
              <a:gd name="connsiteY36" fmla="*/ 349805 h 1215166"/>
              <a:gd name="connsiteX37" fmla="*/ 229006 w 850723"/>
              <a:gd name="connsiteY37" fmla="*/ 341641 h 1215166"/>
              <a:gd name="connsiteX38" fmla="*/ 239892 w 850723"/>
              <a:gd name="connsiteY38" fmla="*/ 325312 h 1215166"/>
              <a:gd name="connsiteX39" fmla="*/ 245335 w 850723"/>
              <a:gd name="connsiteY39" fmla="*/ 317148 h 1215166"/>
              <a:gd name="connsiteX40" fmla="*/ 253499 w 850723"/>
              <a:gd name="connsiteY40" fmla="*/ 308984 h 1215166"/>
              <a:gd name="connsiteX41" fmla="*/ 264385 w 850723"/>
              <a:gd name="connsiteY41" fmla="*/ 292655 h 1215166"/>
              <a:gd name="connsiteX42" fmla="*/ 269828 w 850723"/>
              <a:gd name="connsiteY42" fmla="*/ 284491 h 1215166"/>
              <a:gd name="connsiteX43" fmla="*/ 275270 w 850723"/>
              <a:gd name="connsiteY43" fmla="*/ 276326 h 1215166"/>
              <a:gd name="connsiteX44" fmla="*/ 283435 w 850723"/>
              <a:gd name="connsiteY44" fmla="*/ 265441 h 1215166"/>
              <a:gd name="connsiteX45" fmla="*/ 291599 w 850723"/>
              <a:gd name="connsiteY45" fmla="*/ 259998 h 1215166"/>
              <a:gd name="connsiteX46" fmla="*/ 313370 w 850723"/>
              <a:gd name="connsiteY46" fmla="*/ 235505 h 1215166"/>
              <a:gd name="connsiteX47" fmla="*/ 321535 w 850723"/>
              <a:gd name="connsiteY47" fmla="*/ 227341 h 1215166"/>
              <a:gd name="connsiteX48" fmla="*/ 329699 w 850723"/>
              <a:gd name="connsiteY48" fmla="*/ 221898 h 1215166"/>
              <a:gd name="connsiteX49" fmla="*/ 337863 w 850723"/>
              <a:gd name="connsiteY49" fmla="*/ 213734 h 1215166"/>
              <a:gd name="connsiteX50" fmla="*/ 346028 w 850723"/>
              <a:gd name="connsiteY50" fmla="*/ 208291 h 1215166"/>
              <a:gd name="connsiteX51" fmla="*/ 354192 w 850723"/>
              <a:gd name="connsiteY51" fmla="*/ 200126 h 1215166"/>
              <a:gd name="connsiteX52" fmla="*/ 362356 w 850723"/>
              <a:gd name="connsiteY52" fmla="*/ 197405 h 1215166"/>
              <a:gd name="connsiteX53" fmla="*/ 370520 w 850723"/>
              <a:gd name="connsiteY53" fmla="*/ 191962 h 1215166"/>
              <a:gd name="connsiteX54" fmla="*/ 378685 w 850723"/>
              <a:gd name="connsiteY54" fmla="*/ 183798 h 1215166"/>
              <a:gd name="connsiteX55" fmla="*/ 405899 w 850723"/>
              <a:gd name="connsiteY55" fmla="*/ 167469 h 1215166"/>
              <a:gd name="connsiteX56" fmla="*/ 414063 w 850723"/>
              <a:gd name="connsiteY56" fmla="*/ 159305 h 1215166"/>
              <a:gd name="connsiteX57" fmla="*/ 422228 w 850723"/>
              <a:gd name="connsiteY57" fmla="*/ 153862 h 1215166"/>
              <a:gd name="connsiteX58" fmla="*/ 433113 w 850723"/>
              <a:gd name="connsiteY58" fmla="*/ 145698 h 1215166"/>
              <a:gd name="connsiteX59" fmla="*/ 449442 w 850723"/>
              <a:gd name="connsiteY59" fmla="*/ 134812 h 1215166"/>
              <a:gd name="connsiteX60" fmla="*/ 457606 w 850723"/>
              <a:gd name="connsiteY60" fmla="*/ 129369 h 1215166"/>
              <a:gd name="connsiteX61" fmla="*/ 465770 w 850723"/>
              <a:gd name="connsiteY61" fmla="*/ 126648 h 1215166"/>
              <a:gd name="connsiteX62" fmla="*/ 484820 w 850723"/>
              <a:gd name="connsiteY62" fmla="*/ 113041 h 1215166"/>
              <a:gd name="connsiteX63" fmla="*/ 492985 w 850723"/>
              <a:gd name="connsiteY63" fmla="*/ 107598 h 1215166"/>
              <a:gd name="connsiteX64" fmla="*/ 512035 w 850723"/>
              <a:gd name="connsiteY64" fmla="*/ 99434 h 1215166"/>
              <a:gd name="connsiteX65" fmla="*/ 531085 w 850723"/>
              <a:gd name="connsiteY65" fmla="*/ 88548 h 1215166"/>
              <a:gd name="connsiteX66" fmla="*/ 547413 w 850723"/>
              <a:gd name="connsiteY66" fmla="*/ 83105 h 1215166"/>
              <a:gd name="connsiteX67" fmla="*/ 563742 w 850723"/>
              <a:gd name="connsiteY67" fmla="*/ 74941 h 1215166"/>
              <a:gd name="connsiteX68" fmla="*/ 571906 w 850723"/>
              <a:gd name="connsiteY68" fmla="*/ 69498 h 1215166"/>
              <a:gd name="connsiteX69" fmla="*/ 588235 w 850723"/>
              <a:gd name="connsiteY69" fmla="*/ 64055 h 1215166"/>
              <a:gd name="connsiteX70" fmla="*/ 607285 w 850723"/>
              <a:gd name="connsiteY70" fmla="*/ 53169 h 1215166"/>
              <a:gd name="connsiteX71" fmla="*/ 615449 w 850723"/>
              <a:gd name="connsiteY71" fmla="*/ 50448 h 1215166"/>
              <a:gd name="connsiteX72" fmla="*/ 631778 w 850723"/>
              <a:gd name="connsiteY72" fmla="*/ 42284 h 1215166"/>
              <a:gd name="connsiteX73" fmla="*/ 639942 w 850723"/>
              <a:gd name="connsiteY73" fmla="*/ 36841 h 1215166"/>
              <a:gd name="connsiteX74" fmla="*/ 650828 w 850723"/>
              <a:gd name="connsiteY74" fmla="*/ 34119 h 1215166"/>
              <a:gd name="connsiteX75" fmla="*/ 658992 w 850723"/>
              <a:gd name="connsiteY75" fmla="*/ 31398 h 1215166"/>
              <a:gd name="connsiteX76" fmla="*/ 678042 w 850723"/>
              <a:gd name="connsiteY76" fmla="*/ 23234 h 1215166"/>
              <a:gd name="connsiteX77" fmla="*/ 686206 w 850723"/>
              <a:gd name="connsiteY77" fmla="*/ 17791 h 1215166"/>
              <a:gd name="connsiteX78" fmla="*/ 697092 w 850723"/>
              <a:gd name="connsiteY78" fmla="*/ 15069 h 1215166"/>
              <a:gd name="connsiteX79" fmla="*/ 713420 w 850723"/>
              <a:gd name="connsiteY79" fmla="*/ 9626 h 1215166"/>
              <a:gd name="connsiteX80" fmla="*/ 721585 w 850723"/>
              <a:gd name="connsiteY80" fmla="*/ 6905 h 1215166"/>
              <a:gd name="connsiteX81" fmla="*/ 729749 w 850723"/>
              <a:gd name="connsiteY81" fmla="*/ 1462 h 1215166"/>
              <a:gd name="connsiteX82" fmla="*/ 727028 w 850723"/>
              <a:gd name="connsiteY82" fmla="*/ 9626 h 1215166"/>
              <a:gd name="connsiteX83" fmla="*/ 718863 w 850723"/>
              <a:gd name="connsiteY83" fmla="*/ 12348 h 1215166"/>
              <a:gd name="connsiteX84" fmla="*/ 707978 w 850723"/>
              <a:gd name="connsiteY84" fmla="*/ 20512 h 1215166"/>
              <a:gd name="connsiteX85" fmla="*/ 691649 w 850723"/>
              <a:gd name="connsiteY85" fmla="*/ 36841 h 1215166"/>
              <a:gd name="connsiteX86" fmla="*/ 707978 w 850723"/>
              <a:gd name="connsiteY86" fmla="*/ 31398 h 1215166"/>
              <a:gd name="connsiteX87" fmla="*/ 718863 w 850723"/>
              <a:gd name="connsiteY87" fmla="*/ 25955 h 1215166"/>
              <a:gd name="connsiteX88" fmla="*/ 735192 w 850723"/>
              <a:gd name="connsiteY88" fmla="*/ 20512 h 1215166"/>
              <a:gd name="connsiteX89" fmla="*/ 756963 w 850723"/>
              <a:gd name="connsiteY89" fmla="*/ 9626 h 1215166"/>
              <a:gd name="connsiteX90" fmla="*/ 751520 w 850723"/>
              <a:gd name="connsiteY90" fmla="*/ 17791 h 1215166"/>
              <a:gd name="connsiteX91" fmla="*/ 735192 w 850723"/>
              <a:gd name="connsiteY91" fmla="*/ 28676 h 1215166"/>
              <a:gd name="connsiteX92" fmla="*/ 724306 w 850723"/>
              <a:gd name="connsiteY92" fmla="*/ 36841 h 1215166"/>
              <a:gd name="connsiteX93" fmla="*/ 707978 w 850723"/>
              <a:gd name="connsiteY93" fmla="*/ 50448 h 1215166"/>
              <a:gd name="connsiteX94" fmla="*/ 702535 w 850723"/>
              <a:gd name="connsiteY94" fmla="*/ 58612 h 1215166"/>
              <a:gd name="connsiteX95" fmla="*/ 699813 w 850723"/>
              <a:gd name="connsiteY95" fmla="*/ 66776 h 1215166"/>
              <a:gd name="connsiteX96" fmla="*/ 713420 w 850723"/>
              <a:gd name="connsiteY96" fmla="*/ 61334 h 1215166"/>
              <a:gd name="connsiteX97" fmla="*/ 729749 w 850723"/>
              <a:gd name="connsiteY97" fmla="*/ 55891 h 1215166"/>
              <a:gd name="connsiteX98" fmla="*/ 751520 w 850723"/>
              <a:gd name="connsiteY98" fmla="*/ 50448 h 1215166"/>
              <a:gd name="connsiteX99" fmla="*/ 767849 w 850723"/>
              <a:gd name="connsiteY99" fmla="*/ 45005 h 1215166"/>
              <a:gd name="connsiteX100" fmla="*/ 776013 w 850723"/>
              <a:gd name="connsiteY100" fmla="*/ 42284 h 1215166"/>
              <a:gd name="connsiteX101" fmla="*/ 762406 w 850723"/>
              <a:gd name="connsiteY101" fmla="*/ 53169 h 1215166"/>
              <a:gd name="connsiteX102" fmla="*/ 737913 w 850723"/>
              <a:gd name="connsiteY102" fmla="*/ 66776 h 1215166"/>
              <a:gd name="connsiteX103" fmla="*/ 710699 w 850723"/>
              <a:gd name="connsiteY103" fmla="*/ 83105 h 1215166"/>
              <a:gd name="connsiteX104" fmla="*/ 702535 w 850723"/>
              <a:gd name="connsiteY104" fmla="*/ 88548 h 1215166"/>
              <a:gd name="connsiteX105" fmla="*/ 724306 w 850723"/>
              <a:gd name="connsiteY105" fmla="*/ 83105 h 1215166"/>
              <a:gd name="connsiteX106" fmla="*/ 735192 w 850723"/>
              <a:gd name="connsiteY106" fmla="*/ 80384 h 1215166"/>
              <a:gd name="connsiteX107" fmla="*/ 751520 w 850723"/>
              <a:gd name="connsiteY107" fmla="*/ 74941 h 1215166"/>
              <a:gd name="connsiteX108" fmla="*/ 759685 w 850723"/>
              <a:gd name="connsiteY108" fmla="*/ 72219 h 1215166"/>
              <a:gd name="connsiteX109" fmla="*/ 770570 w 850723"/>
              <a:gd name="connsiteY109" fmla="*/ 69498 h 1215166"/>
              <a:gd name="connsiteX110" fmla="*/ 778735 w 850723"/>
              <a:gd name="connsiteY110" fmla="*/ 66776 h 1215166"/>
              <a:gd name="connsiteX111" fmla="*/ 800506 w 850723"/>
              <a:gd name="connsiteY111" fmla="*/ 61334 h 1215166"/>
              <a:gd name="connsiteX112" fmla="*/ 792342 w 850723"/>
              <a:gd name="connsiteY112" fmla="*/ 64055 h 1215166"/>
              <a:gd name="connsiteX113" fmla="*/ 786899 w 850723"/>
              <a:gd name="connsiteY113" fmla="*/ 72219 h 1215166"/>
              <a:gd name="connsiteX114" fmla="*/ 754242 w 850723"/>
              <a:gd name="connsiteY114" fmla="*/ 93991 h 1215166"/>
              <a:gd name="connsiteX115" fmla="*/ 746078 w 850723"/>
              <a:gd name="connsiteY115" fmla="*/ 96712 h 1215166"/>
              <a:gd name="connsiteX116" fmla="*/ 729749 w 850723"/>
              <a:gd name="connsiteY116" fmla="*/ 113041 h 1215166"/>
              <a:gd name="connsiteX117" fmla="*/ 721585 w 850723"/>
              <a:gd name="connsiteY117" fmla="*/ 118484 h 1215166"/>
              <a:gd name="connsiteX118" fmla="*/ 732470 w 850723"/>
              <a:gd name="connsiteY118" fmla="*/ 115762 h 1215166"/>
              <a:gd name="connsiteX119" fmla="*/ 751520 w 850723"/>
              <a:gd name="connsiteY119" fmla="*/ 107598 h 1215166"/>
              <a:gd name="connsiteX120" fmla="*/ 759685 w 850723"/>
              <a:gd name="connsiteY120" fmla="*/ 102155 h 1215166"/>
              <a:gd name="connsiteX121" fmla="*/ 773292 w 850723"/>
              <a:gd name="connsiteY121" fmla="*/ 99434 h 1215166"/>
              <a:gd name="connsiteX122" fmla="*/ 781456 w 850723"/>
              <a:gd name="connsiteY122" fmla="*/ 96712 h 1215166"/>
              <a:gd name="connsiteX123" fmla="*/ 800506 w 850723"/>
              <a:gd name="connsiteY123" fmla="*/ 91269 h 1215166"/>
              <a:gd name="connsiteX124" fmla="*/ 846770 w 850723"/>
              <a:gd name="connsiteY124" fmla="*/ 93991 h 1215166"/>
              <a:gd name="connsiteX125" fmla="*/ 835885 w 850723"/>
              <a:gd name="connsiteY125" fmla="*/ 99434 h 1215166"/>
              <a:gd name="connsiteX126" fmla="*/ 827720 w 850723"/>
              <a:gd name="connsiteY126" fmla="*/ 107598 h 1215166"/>
              <a:gd name="connsiteX127" fmla="*/ 811392 w 850723"/>
              <a:gd name="connsiteY127" fmla="*/ 118484 h 1215166"/>
              <a:gd name="connsiteX128" fmla="*/ 792342 w 850723"/>
              <a:gd name="connsiteY128" fmla="*/ 129369 h 1215166"/>
              <a:gd name="connsiteX129" fmla="*/ 781456 w 850723"/>
              <a:gd name="connsiteY129" fmla="*/ 132091 h 1215166"/>
              <a:gd name="connsiteX130" fmla="*/ 770570 w 850723"/>
              <a:gd name="connsiteY130" fmla="*/ 137534 h 1215166"/>
              <a:gd name="connsiteX131" fmla="*/ 762406 w 850723"/>
              <a:gd name="connsiteY131" fmla="*/ 140255 h 1215166"/>
              <a:gd name="connsiteX132" fmla="*/ 740635 w 850723"/>
              <a:gd name="connsiteY132" fmla="*/ 148419 h 1215166"/>
              <a:gd name="connsiteX133" fmla="*/ 716142 w 850723"/>
              <a:gd name="connsiteY133" fmla="*/ 162026 h 1215166"/>
              <a:gd name="connsiteX134" fmla="*/ 699813 w 850723"/>
              <a:gd name="connsiteY134" fmla="*/ 170191 h 1215166"/>
              <a:gd name="connsiteX135" fmla="*/ 680763 w 850723"/>
              <a:gd name="connsiteY135" fmla="*/ 178355 h 1215166"/>
              <a:gd name="connsiteX136" fmla="*/ 672599 w 850723"/>
              <a:gd name="connsiteY136" fmla="*/ 183798 h 1215166"/>
              <a:gd name="connsiteX137" fmla="*/ 664435 w 850723"/>
              <a:gd name="connsiteY137" fmla="*/ 186519 h 1215166"/>
              <a:gd name="connsiteX138" fmla="*/ 653549 w 850723"/>
              <a:gd name="connsiteY138" fmla="*/ 191962 h 1215166"/>
              <a:gd name="connsiteX139" fmla="*/ 637220 w 850723"/>
              <a:gd name="connsiteY139" fmla="*/ 200126 h 1215166"/>
              <a:gd name="connsiteX140" fmla="*/ 629056 w 850723"/>
              <a:gd name="connsiteY140" fmla="*/ 205569 h 1215166"/>
              <a:gd name="connsiteX141" fmla="*/ 620892 w 850723"/>
              <a:gd name="connsiteY141" fmla="*/ 213734 h 1215166"/>
              <a:gd name="connsiteX142" fmla="*/ 612728 w 850723"/>
              <a:gd name="connsiteY142" fmla="*/ 216455 h 1215166"/>
              <a:gd name="connsiteX143" fmla="*/ 604563 w 850723"/>
              <a:gd name="connsiteY143" fmla="*/ 224619 h 1215166"/>
              <a:gd name="connsiteX144" fmla="*/ 585513 w 850723"/>
              <a:gd name="connsiteY144" fmla="*/ 235505 h 1215166"/>
              <a:gd name="connsiteX145" fmla="*/ 566463 w 850723"/>
              <a:gd name="connsiteY145" fmla="*/ 249112 h 1215166"/>
              <a:gd name="connsiteX146" fmla="*/ 541970 w 850723"/>
              <a:gd name="connsiteY146" fmla="*/ 268162 h 1215166"/>
              <a:gd name="connsiteX147" fmla="*/ 508769 w 850723"/>
              <a:gd name="connsiteY147" fmla="*/ 292927 h 1215166"/>
              <a:gd name="connsiteX148" fmla="*/ 481010 w 850723"/>
              <a:gd name="connsiteY148" fmla="*/ 314971 h 1215166"/>
              <a:gd name="connsiteX149" fmla="*/ 441005 w 850723"/>
              <a:gd name="connsiteY149" fmla="*/ 350894 h 1215166"/>
              <a:gd name="connsiteX150" fmla="*/ 413247 w 850723"/>
              <a:gd name="connsiteY150" fmla="*/ 373481 h 1215166"/>
              <a:gd name="connsiteX151" fmla="*/ 388754 w 850723"/>
              <a:gd name="connsiteY151" fmla="*/ 406955 h 1215166"/>
              <a:gd name="connsiteX152" fmla="*/ 355280 w 850723"/>
              <a:gd name="connsiteY152" fmla="*/ 451042 h 1215166"/>
              <a:gd name="connsiteX153" fmla="*/ 331332 w 850723"/>
              <a:gd name="connsiteY153" fmla="*/ 493224 h 1215166"/>
              <a:gd name="connsiteX154" fmla="*/ 307111 w 850723"/>
              <a:gd name="connsiteY154" fmla="*/ 546564 h 1215166"/>
              <a:gd name="connsiteX155" fmla="*/ 285612 w 850723"/>
              <a:gd name="connsiteY155" fmla="*/ 599904 h 1215166"/>
              <a:gd name="connsiteX156" fmla="*/ 262208 w 850723"/>
              <a:gd name="connsiteY156" fmla="*/ 666307 h 1215166"/>
              <a:gd name="connsiteX157" fmla="*/ 239620 w 850723"/>
              <a:gd name="connsiteY157" fmla="*/ 726451 h 1215166"/>
              <a:gd name="connsiteX158" fmla="*/ 234449 w 850723"/>
              <a:gd name="connsiteY158" fmla="*/ 768905 h 1215166"/>
              <a:gd name="connsiteX159" fmla="*/ 223563 w 850723"/>
              <a:gd name="connsiteY159" fmla="*/ 807005 h 1215166"/>
              <a:gd name="connsiteX160" fmla="*/ 218120 w 850723"/>
              <a:gd name="connsiteY160" fmla="*/ 842384 h 1215166"/>
              <a:gd name="connsiteX161" fmla="*/ 215399 w 850723"/>
              <a:gd name="connsiteY161" fmla="*/ 853269 h 1215166"/>
              <a:gd name="connsiteX162" fmla="*/ 212678 w 850723"/>
              <a:gd name="connsiteY162" fmla="*/ 875041 h 1215166"/>
              <a:gd name="connsiteX163" fmla="*/ 207235 w 850723"/>
              <a:gd name="connsiteY163" fmla="*/ 894091 h 1215166"/>
              <a:gd name="connsiteX164" fmla="*/ 204513 w 850723"/>
              <a:gd name="connsiteY164" fmla="*/ 907698 h 1215166"/>
              <a:gd name="connsiteX165" fmla="*/ 201792 w 850723"/>
              <a:gd name="connsiteY165" fmla="*/ 932191 h 1215166"/>
              <a:gd name="connsiteX166" fmla="*/ 199070 w 850723"/>
              <a:gd name="connsiteY166" fmla="*/ 945798 h 1215166"/>
              <a:gd name="connsiteX167" fmla="*/ 196349 w 850723"/>
              <a:gd name="connsiteY167" fmla="*/ 962126 h 1215166"/>
              <a:gd name="connsiteX168" fmla="*/ 193628 w 850723"/>
              <a:gd name="connsiteY168" fmla="*/ 1002948 h 1215166"/>
              <a:gd name="connsiteX169" fmla="*/ 188185 w 850723"/>
              <a:gd name="connsiteY169" fmla="*/ 1043769 h 1215166"/>
              <a:gd name="connsiteX170" fmla="*/ 185463 w 850723"/>
              <a:gd name="connsiteY170" fmla="*/ 1081869 h 1215166"/>
              <a:gd name="connsiteX171" fmla="*/ 182742 w 850723"/>
              <a:gd name="connsiteY171" fmla="*/ 1163512 h 1215166"/>
              <a:gd name="connsiteX172" fmla="*/ 177299 w 850723"/>
              <a:gd name="connsiteY172" fmla="*/ 1185284 h 1215166"/>
              <a:gd name="connsiteX173" fmla="*/ 174578 w 850723"/>
              <a:gd name="connsiteY173" fmla="*/ 1196169 h 1215166"/>
              <a:gd name="connsiteX174" fmla="*/ 152806 w 850723"/>
              <a:gd name="connsiteY174" fmla="*/ 1198891 h 1215166"/>
              <a:gd name="connsiteX175" fmla="*/ 57556 w 850723"/>
              <a:gd name="connsiteY175" fmla="*/ 1198891 h 1215166"/>
              <a:gd name="connsiteX176" fmla="*/ 22178 w 850723"/>
              <a:gd name="connsiteY176" fmla="*/ 1204334 h 1215166"/>
              <a:gd name="connsiteX177" fmla="*/ 406 w 850723"/>
              <a:gd name="connsiteY177" fmla="*/ 1201612 h 1215166"/>
              <a:gd name="connsiteX178" fmla="*/ 8570 w 850723"/>
              <a:gd name="connsiteY178" fmla="*/ 1185284 h 1215166"/>
              <a:gd name="connsiteX0" fmla="*/ 0 w 842153"/>
              <a:gd name="connsiteY0" fmla="*/ 1185284 h 1204334"/>
              <a:gd name="connsiteX1" fmla="*/ 5443 w 842153"/>
              <a:gd name="connsiteY1" fmla="*/ 1119969 h 1204334"/>
              <a:gd name="connsiteX2" fmla="*/ 8165 w 842153"/>
              <a:gd name="connsiteY2" fmla="*/ 1103641 h 1204334"/>
              <a:gd name="connsiteX3" fmla="*/ 10886 w 842153"/>
              <a:gd name="connsiteY3" fmla="*/ 1076426 h 1204334"/>
              <a:gd name="connsiteX4" fmla="*/ 16329 w 842153"/>
              <a:gd name="connsiteY4" fmla="*/ 1049212 h 1204334"/>
              <a:gd name="connsiteX5" fmla="*/ 19050 w 842153"/>
              <a:gd name="connsiteY5" fmla="*/ 1013834 h 1204334"/>
              <a:gd name="connsiteX6" fmla="*/ 21772 w 842153"/>
              <a:gd name="connsiteY6" fmla="*/ 992062 h 1204334"/>
              <a:gd name="connsiteX7" fmla="*/ 27215 w 842153"/>
              <a:gd name="connsiteY7" fmla="*/ 896812 h 1204334"/>
              <a:gd name="connsiteX8" fmla="*/ 29936 w 842153"/>
              <a:gd name="connsiteY8" fmla="*/ 883205 h 1204334"/>
              <a:gd name="connsiteX9" fmla="*/ 32658 w 842153"/>
              <a:gd name="connsiteY9" fmla="*/ 847826 h 1204334"/>
              <a:gd name="connsiteX10" fmla="*/ 35379 w 842153"/>
              <a:gd name="connsiteY10" fmla="*/ 836941 h 1204334"/>
              <a:gd name="connsiteX11" fmla="*/ 40822 w 842153"/>
              <a:gd name="connsiteY11" fmla="*/ 807005 h 1204334"/>
              <a:gd name="connsiteX12" fmla="*/ 46265 w 842153"/>
              <a:gd name="connsiteY12" fmla="*/ 785234 h 1204334"/>
              <a:gd name="connsiteX13" fmla="*/ 54429 w 842153"/>
              <a:gd name="connsiteY13" fmla="*/ 747134 h 1204334"/>
              <a:gd name="connsiteX14" fmla="*/ 57150 w 842153"/>
              <a:gd name="connsiteY14" fmla="*/ 736248 h 1204334"/>
              <a:gd name="connsiteX15" fmla="*/ 65315 w 842153"/>
              <a:gd name="connsiteY15" fmla="*/ 719919 h 1204334"/>
              <a:gd name="connsiteX16" fmla="*/ 70758 w 842153"/>
              <a:gd name="connsiteY16" fmla="*/ 692705 h 1204334"/>
              <a:gd name="connsiteX17" fmla="*/ 81643 w 842153"/>
              <a:gd name="connsiteY17" fmla="*/ 654605 h 1204334"/>
              <a:gd name="connsiteX18" fmla="*/ 87086 w 842153"/>
              <a:gd name="connsiteY18" fmla="*/ 627391 h 1204334"/>
              <a:gd name="connsiteX19" fmla="*/ 89808 w 842153"/>
              <a:gd name="connsiteY19" fmla="*/ 619226 h 1204334"/>
              <a:gd name="connsiteX20" fmla="*/ 97972 w 842153"/>
              <a:gd name="connsiteY20" fmla="*/ 602898 h 1204334"/>
              <a:gd name="connsiteX21" fmla="*/ 100693 w 842153"/>
              <a:gd name="connsiteY21" fmla="*/ 592012 h 1204334"/>
              <a:gd name="connsiteX22" fmla="*/ 106136 w 842153"/>
              <a:gd name="connsiteY22" fmla="*/ 575684 h 1204334"/>
              <a:gd name="connsiteX23" fmla="*/ 111579 w 842153"/>
              <a:gd name="connsiteY23" fmla="*/ 556634 h 1204334"/>
              <a:gd name="connsiteX24" fmla="*/ 117022 w 842153"/>
              <a:gd name="connsiteY24" fmla="*/ 548469 h 1204334"/>
              <a:gd name="connsiteX25" fmla="*/ 122465 w 842153"/>
              <a:gd name="connsiteY25" fmla="*/ 521255 h 1204334"/>
              <a:gd name="connsiteX26" fmla="*/ 127908 w 842153"/>
              <a:gd name="connsiteY26" fmla="*/ 504926 h 1204334"/>
              <a:gd name="connsiteX27" fmla="*/ 133350 w 842153"/>
              <a:gd name="connsiteY27" fmla="*/ 494041 h 1204334"/>
              <a:gd name="connsiteX28" fmla="*/ 138793 w 842153"/>
              <a:gd name="connsiteY28" fmla="*/ 477712 h 1204334"/>
              <a:gd name="connsiteX29" fmla="*/ 149679 w 842153"/>
              <a:gd name="connsiteY29" fmla="*/ 453219 h 1204334"/>
              <a:gd name="connsiteX30" fmla="*/ 163286 w 842153"/>
              <a:gd name="connsiteY30" fmla="*/ 428726 h 1204334"/>
              <a:gd name="connsiteX31" fmla="*/ 168729 w 842153"/>
              <a:gd name="connsiteY31" fmla="*/ 420562 h 1204334"/>
              <a:gd name="connsiteX32" fmla="*/ 174172 w 842153"/>
              <a:gd name="connsiteY32" fmla="*/ 404234 h 1204334"/>
              <a:gd name="connsiteX33" fmla="*/ 193222 w 842153"/>
              <a:gd name="connsiteY33" fmla="*/ 377019 h 1204334"/>
              <a:gd name="connsiteX34" fmla="*/ 198665 w 842153"/>
              <a:gd name="connsiteY34" fmla="*/ 366134 h 1204334"/>
              <a:gd name="connsiteX35" fmla="*/ 206829 w 842153"/>
              <a:gd name="connsiteY35" fmla="*/ 357969 h 1204334"/>
              <a:gd name="connsiteX36" fmla="*/ 212272 w 842153"/>
              <a:gd name="connsiteY36" fmla="*/ 349805 h 1204334"/>
              <a:gd name="connsiteX37" fmla="*/ 220436 w 842153"/>
              <a:gd name="connsiteY37" fmla="*/ 341641 h 1204334"/>
              <a:gd name="connsiteX38" fmla="*/ 231322 w 842153"/>
              <a:gd name="connsiteY38" fmla="*/ 325312 h 1204334"/>
              <a:gd name="connsiteX39" fmla="*/ 236765 w 842153"/>
              <a:gd name="connsiteY39" fmla="*/ 317148 h 1204334"/>
              <a:gd name="connsiteX40" fmla="*/ 244929 w 842153"/>
              <a:gd name="connsiteY40" fmla="*/ 308984 h 1204334"/>
              <a:gd name="connsiteX41" fmla="*/ 255815 w 842153"/>
              <a:gd name="connsiteY41" fmla="*/ 292655 h 1204334"/>
              <a:gd name="connsiteX42" fmla="*/ 261258 w 842153"/>
              <a:gd name="connsiteY42" fmla="*/ 284491 h 1204334"/>
              <a:gd name="connsiteX43" fmla="*/ 266700 w 842153"/>
              <a:gd name="connsiteY43" fmla="*/ 276326 h 1204334"/>
              <a:gd name="connsiteX44" fmla="*/ 274865 w 842153"/>
              <a:gd name="connsiteY44" fmla="*/ 265441 h 1204334"/>
              <a:gd name="connsiteX45" fmla="*/ 283029 w 842153"/>
              <a:gd name="connsiteY45" fmla="*/ 259998 h 1204334"/>
              <a:gd name="connsiteX46" fmla="*/ 304800 w 842153"/>
              <a:gd name="connsiteY46" fmla="*/ 235505 h 1204334"/>
              <a:gd name="connsiteX47" fmla="*/ 312965 w 842153"/>
              <a:gd name="connsiteY47" fmla="*/ 227341 h 1204334"/>
              <a:gd name="connsiteX48" fmla="*/ 321129 w 842153"/>
              <a:gd name="connsiteY48" fmla="*/ 221898 h 1204334"/>
              <a:gd name="connsiteX49" fmla="*/ 329293 w 842153"/>
              <a:gd name="connsiteY49" fmla="*/ 213734 h 1204334"/>
              <a:gd name="connsiteX50" fmla="*/ 337458 w 842153"/>
              <a:gd name="connsiteY50" fmla="*/ 208291 h 1204334"/>
              <a:gd name="connsiteX51" fmla="*/ 345622 w 842153"/>
              <a:gd name="connsiteY51" fmla="*/ 200126 h 1204334"/>
              <a:gd name="connsiteX52" fmla="*/ 353786 w 842153"/>
              <a:gd name="connsiteY52" fmla="*/ 197405 h 1204334"/>
              <a:gd name="connsiteX53" fmla="*/ 361950 w 842153"/>
              <a:gd name="connsiteY53" fmla="*/ 191962 h 1204334"/>
              <a:gd name="connsiteX54" fmla="*/ 370115 w 842153"/>
              <a:gd name="connsiteY54" fmla="*/ 183798 h 1204334"/>
              <a:gd name="connsiteX55" fmla="*/ 397329 w 842153"/>
              <a:gd name="connsiteY55" fmla="*/ 167469 h 1204334"/>
              <a:gd name="connsiteX56" fmla="*/ 405493 w 842153"/>
              <a:gd name="connsiteY56" fmla="*/ 159305 h 1204334"/>
              <a:gd name="connsiteX57" fmla="*/ 413658 w 842153"/>
              <a:gd name="connsiteY57" fmla="*/ 153862 h 1204334"/>
              <a:gd name="connsiteX58" fmla="*/ 424543 w 842153"/>
              <a:gd name="connsiteY58" fmla="*/ 145698 h 1204334"/>
              <a:gd name="connsiteX59" fmla="*/ 440872 w 842153"/>
              <a:gd name="connsiteY59" fmla="*/ 134812 h 1204334"/>
              <a:gd name="connsiteX60" fmla="*/ 449036 w 842153"/>
              <a:gd name="connsiteY60" fmla="*/ 129369 h 1204334"/>
              <a:gd name="connsiteX61" fmla="*/ 457200 w 842153"/>
              <a:gd name="connsiteY61" fmla="*/ 126648 h 1204334"/>
              <a:gd name="connsiteX62" fmla="*/ 476250 w 842153"/>
              <a:gd name="connsiteY62" fmla="*/ 113041 h 1204334"/>
              <a:gd name="connsiteX63" fmla="*/ 484415 w 842153"/>
              <a:gd name="connsiteY63" fmla="*/ 107598 h 1204334"/>
              <a:gd name="connsiteX64" fmla="*/ 503465 w 842153"/>
              <a:gd name="connsiteY64" fmla="*/ 99434 h 1204334"/>
              <a:gd name="connsiteX65" fmla="*/ 522515 w 842153"/>
              <a:gd name="connsiteY65" fmla="*/ 88548 h 1204334"/>
              <a:gd name="connsiteX66" fmla="*/ 538843 w 842153"/>
              <a:gd name="connsiteY66" fmla="*/ 83105 h 1204334"/>
              <a:gd name="connsiteX67" fmla="*/ 555172 w 842153"/>
              <a:gd name="connsiteY67" fmla="*/ 74941 h 1204334"/>
              <a:gd name="connsiteX68" fmla="*/ 563336 w 842153"/>
              <a:gd name="connsiteY68" fmla="*/ 69498 h 1204334"/>
              <a:gd name="connsiteX69" fmla="*/ 579665 w 842153"/>
              <a:gd name="connsiteY69" fmla="*/ 64055 h 1204334"/>
              <a:gd name="connsiteX70" fmla="*/ 598715 w 842153"/>
              <a:gd name="connsiteY70" fmla="*/ 53169 h 1204334"/>
              <a:gd name="connsiteX71" fmla="*/ 606879 w 842153"/>
              <a:gd name="connsiteY71" fmla="*/ 50448 h 1204334"/>
              <a:gd name="connsiteX72" fmla="*/ 623208 w 842153"/>
              <a:gd name="connsiteY72" fmla="*/ 42284 h 1204334"/>
              <a:gd name="connsiteX73" fmla="*/ 631372 w 842153"/>
              <a:gd name="connsiteY73" fmla="*/ 36841 h 1204334"/>
              <a:gd name="connsiteX74" fmla="*/ 642258 w 842153"/>
              <a:gd name="connsiteY74" fmla="*/ 34119 h 1204334"/>
              <a:gd name="connsiteX75" fmla="*/ 650422 w 842153"/>
              <a:gd name="connsiteY75" fmla="*/ 31398 h 1204334"/>
              <a:gd name="connsiteX76" fmla="*/ 669472 w 842153"/>
              <a:gd name="connsiteY76" fmla="*/ 23234 h 1204334"/>
              <a:gd name="connsiteX77" fmla="*/ 677636 w 842153"/>
              <a:gd name="connsiteY77" fmla="*/ 17791 h 1204334"/>
              <a:gd name="connsiteX78" fmla="*/ 688522 w 842153"/>
              <a:gd name="connsiteY78" fmla="*/ 15069 h 1204334"/>
              <a:gd name="connsiteX79" fmla="*/ 704850 w 842153"/>
              <a:gd name="connsiteY79" fmla="*/ 9626 h 1204334"/>
              <a:gd name="connsiteX80" fmla="*/ 713015 w 842153"/>
              <a:gd name="connsiteY80" fmla="*/ 6905 h 1204334"/>
              <a:gd name="connsiteX81" fmla="*/ 721179 w 842153"/>
              <a:gd name="connsiteY81" fmla="*/ 1462 h 1204334"/>
              <a:gd name="connsiteX82" fmla="*/ 718458 w 842153"/>
              <a:gd name="connsiteY82" fmla="*/ 9626 h 1204334"/>
              <a:gd name="connsiteX83" fmla="*/ 710293 w 842153"/>
              <a:gd name="connsiteY83" fmla="*/ 12348 h 1204334"/>
              <a:gd name="connsiteX84" fmla="*/ 699408 w 842153"/>
              <a:gd name="connsiteY84" fmla="*/ 20512 h 1204334"/>
              <a:gd name="connsiteX85" fmla="*/ 683079 w 842153"/>
              <a:gd name="connsiteY85" fmla="*/ 36841 h 1204334"/>
              <a:gd name="connsiteX86" fmla="*/ 699408 w 842153"/>
              <a:gd name="connsiteY86" fmla="*/ 31398 h 1204334"/>
              <a:gd name="connsiteX87" fmla="*/ 710293 w 842153"/>
              <a:gd name="connsiteY87" fmla="*/ 25955 h 1204334"/>
              <a:gd name="connsiteX88" fmla="*/ 726622 w 842153"/>
              <a:gd name="connsiteY88" fmla="*/ 20512 h 1204334"/>
              <a:gd name="connsiteX89" fmla="*/ 748393 w 842153"/>
              <a:gd name="connsiteY89" fmla="*/ 9626 h 1204334"/>
              <a:gd name="connsiteX90" fmla="*/ 742950 w 842153"/>
              <a:gd name="connsiteY90" fmla="*/ 17791 h 1204334"/>
              <a:gd name="connsiteX91" fmla="*/ 726622 w 842153"/>
              <a:gd name="connsiteY91" fmla="*/ 28676 h 1204334"/>
              <a:gd name="connsiteX92" fmla="*/ 715736 w 842153"/>
              <a:gd name="connsiteY92" fmla="*/ 36841 h 1204334"/>
              <a:gd name="connsiteX93" fmla="*/ 699408 w 842153"/>
              <a:gd name="connsiteY93" fmla="*/ 50448 h 1204334"/>
              <a:gd name="connsiteX94" fmla="*/ 693965 w 842153"/>
              <a:gd name="connsiteY94" fmla="*/ 58612 h 1204334"/>
              <a:gd name="connsiteX95" fmla="*/ 691243 w 842153"/>
              <a:gd name="connsiteY95" fmla="*/ 66776 h 1204334"/>
              <a:gd name="connsiteX96" fmla="*/ 704850 w 842153"/>
              <a:gd name="connsiteY96" fmla="*/ 61334 h 1204334"/>
              <a:gd name="connsiteX97" fmla="*/ 721179 w 842153"/>
              <a:gd name="connsiteY97" fmla="*/ 55891 h 1204334"/>
              <a:gd name="connsiteX98" fmla="*/ 742950 w 842153"/>
              <a:gd name="connsiteY98" fmla="*/ 50448 h 1204334"/>
              <a:gd name="connsiteX99" fmla="*/ 759279 w 842153"/>
              <a:gd name="connsiteY99" fmla="*/ 45005 h 1204334"/>
              <a:gd name="connsiteX100" fmla="*/ 767443 w 842153"/>
              <a:gd name="connsiteY100" fmla="*/ 42284 h 1204334"/>
              <a:gd name="connsiteX101" fmla="*/ 753836 w 842153"/>
              <a:gd name="connsiteY101" fmla="*/ 53169 h 1204334"/>
              <a:gd name="connsiteX102" fmla="*/ 729343 w 842153"/>
              <a:gd name="connsiteY102" fmla="*/ 66776 h 1204334"/>
              <a:gd name="connsiteX103" fmla="*/ 702129 w 842153"/>
              <a:gd name="connsiteY103" fmla="*/ 83105 h 1204334"/>
              <a:gd name="connsiteX104" fmla="*/ 693965 w 842153"/>
              <a:gd name="connsiteY104" fmla="*/ 88548 h 1204334"/>
              <a:gd name="connsiteX105" fmla="*/ 715736 w 842153"/>
              <a:gd name="connsiteY105" fmla="*/ 83105 h 1204334"/>
              <a:gd name="connsiteX106" fmla="*/ 726622 w 842153"/>
              <a:gd name="connsiteY106" fmla="*/ 80384 h 1204334"/>
              <a:gd name="connsiteX107" fmla="*/ 742950 w 842153"/>
              <a:gd name="connsiteY107" fmla="*/ 74941 h 1204334"/>
              <a:gd name="connsiteX108" fmla="*/ 751115 w 842153"/>
              <a:gd name="connsiteY108" fmla="*/ 72219 h 1204334"/>
              <a:gd name="connsiteX109" fmla="*/ 762000 w 842153"/>
              <a:gd name="connsiteY109" fmla="*/ 69498 h 1204334"/>
              <a:gd name="connsiteX110" fmla="*/ 770165 w 842153"/>
              <a:gd name="connsiteY110" fmla="*/ 66776 h 1204334"/>
              <a:gd name="connsiteX111" fmla="*/ 791936 w 842153"/>
              <a:gd name="connsiteY111" fmla="*/ 61334 h 1204334"/>
              <a:gd name="connsiteX112" fmla="*/ 783772 w 842153"/>
              <a:gd name="connsiteY112" fmla="*/ 64055 h 1204334"/>
              <a:gd name="connsiteX113" fmla="*/ 778329 w 842153"/>
              <a:gd name="connsiteY113" fmla="*/ 72219 h 1204334"/>
              <a:gd name="connsiteX114" fmla="*/ 745672 w 842153"/>
              <a:gd name="connsiteY114" fmla="*/ 93991 h 1204334"/>
              <a:gd name="connsiteX115" fmla="*/ 737508 w 842153"/>
              <a:gd name="connsiteY115" fmla="*/ 96712 h 1204334"/>
              <a:gd name="connsiteX116" fmla="*/ 721179 w 842153"/>
              <a:gd name="connsiteY116" fmla="*/ 113041 h 1204334"/>
              <a:gd name="connsiteX117" fmla="*/ 713015 w 842153"/>
              <a:gd name="connsiteY117" fmla="*/ 118484 h 1204334"/>
              <a:gd name="connsiteX118" fmla="*/ 723900 w 842153"/>
              <a:gd name="connsiteY118" fmla="*/ 115762 h 1204334"/>
              <a:gd name="connsiteX119" fmla="*/ 742950 w 842153"/>
              <a:gd name="connsiteY119" fmla="*/ 107598 h 1204334"/>
              <a:gd name="connsiteX120" fmla="*/ 751115 w 842153"/>
              <a:gd name="connsiteY120" fmla="*/ 102155 h 1204334"/>
              <a:gd name="connsiteX121" fmla="*/ 764722 w 842153"/>
              <a:gd name="connsiteY121" fmla="*/ 99434 h 1204334"/>
              <a:gd name="connsiteX122" fmla="*/ 772886 w 842153"/>
              <a:gd name="connsiteY122" fmla="*/ 96712 h 1204334"/>
              <a:gd name="connsiteX123" fmla="*/ 791936 w 842153"/>
              <a:gd name="connsiteY123" fmla="*/ 91269 h 1204334"/>
              <a:gd name="connsiteX124" fmla="*/ 838200 w 842153"/>
              <a:gd name="connsiteY124" fmla="*/ 93991 h 1204334"/>
              <a:gd name="connsiteX125" fmla="*/ 827315 w 842153"/>
              <a:gd name="connsiteY125" fmla="*/ 99434 h 1204334"/>
              <a:gd name="connsiteX126" fmla="*/ 819150 w 842153"/>
              <a:gd name="connsiteY126" fmla="*/ 107598 h 1204334"/>
              <a:gd name="connsiteX127" fmla="*/ 802822 w 842153"/>
              <a:gd name="connsiteY127" fmla="*/ 118484 h 1204334"/>
              <a:gd name="connsiteX128" fmla="*/ 783772 w 842153"/>
              <a:gd name="connsiteY128" fmla="*/ 129369 h 1204334"/>
              <a:gd name="connsiteX129" fmla="*/ 772886 w 842153"/>
              <a:gd name="connsiteY129" fmla="*/ 132091 h 1204334"/>
              <a:gd name="connsiteX130" fmla="*/ 762000 w 842153"/>
              <a:gd name="connsiteY130" fmla="*/ 137534 h 1204334"/>
              <a:gd name="connsiteX131" fmla="*/ 753836 w 842153"/>
              <a:gd name="connsiteY131" fmla="*/ 140255 h 1204334"/>
              <a:gd name="connsiteX132" fmla="*/ 732065 w 842153"/>
              <a:gd name="connsiteY132" fmla="*/ 148419 h 1204334"/>
              <a:gd name="connsiteX133" fmla="*/ 707572 w 842153"/>
              <a:gd name="connsiteY133" fmla="*/ 162026 h 1204334"/>
              <a:gd name="connsiteX134" fmla="*/ 691243 w 842153"/>
              <a:gd name="connsiteY134" fmla="*/ 170191 h 1204334"/>
              <a:gd name="connsiteX135" fmla="*/ 672193 w 842153"/>
              <a:gd name="connsiteY135" fmla="*/ 178355 h 1204334"/>
              <a:gd name="connsiteX136" fmla="*/ 664029 w 842153"/>
              <a:gd name="connsiteY136" fmla="*/ 183798 h 1204334"/>
              <a:gd name="connsiteX137" fmla="*/ 655865 w 842153"/>
              <a:gd name="connsiteY137" fmla="*/ 186519 h 1204334"/>
              <a:gd name="connsiteX138" fmla="*/ 644979 w 842153"/>
              <a:gd name="connsiteY138" fmla="*/ 191962 h 1204334"/>
              <a:gd name="connsiteX139" fmla="*/ 628650 w 842153"/>
              <a:gd name="connsiteY139" fmla="*/ 200126 h 1204334"/>
              <a:gd name="connsiteX140" fmla="*/ 620486 w 842153"/>
              <a:gd name="connsiteY140" fmla="*/ 205569 h 1204334"/>
              <a:gd name="connsiteX141" fmla="*/ 612322 w 842153"/>
              <a:gd name="connsiteY141" fmla="*/ 213734 h 1204334"/>
              <a:gd name="connsiteX142" fmla="*/ 604158 w 842153"/>
              <a:gd name="connsiteY142" fmla="*/ 216455 h 1204334"/>
              <a:gd name="connsiteX143" fmla="*/ 595993 w 842153"/>
              <a:gd name="connsiteY143" fmla="*/ 224619 h 1204334"/>
              <a:gd name="connsiteX144" fmla="*/ 576943 w 842153"/>
              <a:gd name="connsiteY144" fmla="*/ 235505 h 1204334"/>
              <a:gd name="connsiteX145" fmla="*/ 557893 w 842153"/>
              <a:gd name="connsiteY145" fmla="*/ 249112 h 1204334"/>
              <a:gd name="connsiteX146" fmla="*/ 533400 w 842153"/>
              <a:gd name="connsiteY146" fmla="*/ 268162 h 1204334"/>
              <a:gd name="connsiteX147" fmla="*/ 500199 w 842153"/>
              <a:gd name="connsiteY147" fmla="*/ 292927 h 1204334"/>
              <a:gd name="connsiteX148" fmla="*/ 472440 w 842153"/>
              <a:gd name="connsiteY148" fmla="*/ 314971 h 1204334"/>
              <a:gd name="connsiteX149" fmla="*/ 432435 w 842153"/>
              <a:gd name="connsiteY149" fmla="*/ 350894 h 1204334"/>
              <a:gd name="connsiteX150" fmla="*/ 404677 w 842153"/>
              <a:gd name="connsiteY150" fmla="*/ 373481 h 1204334"/>
              <a:gd name="connsiteX151" fmla="*/ 380184 w 842153"/>
              <a:gd name="connsiteY151" fmla="*/ 406955 h 1204334"/>
              <a:gd name="connsiteX152" fmla="*/ 346710 w 842153"/>
              <a:gd name="connsiteY152" fmla="*/ 451042 h 1204334"/>
              <a:gd name="connsiteX153" fmla="*/ 322762 w 842153"/>
              <a:gd name="connsiteY153" fmla="*/ 493224 h 1204334"/>
              <a:gd name="connsiteX154" fmla="*/ 298541 w 842153"/>
              <a:gd name="connsiteY154" fmla="*/ 546564 h 1204334"/>
              <a:gd name="connsiteX155" fmla="*/ 277042 w 842153"/>
              <a:gd name="connsiteY155" fmla="*/ 599904 h 1204334"/>
              <a:gd name="connsiteX156" fmla="*/ 253638 w 842153"/>
              <a:gd name="connsiteY156" fmla="*/ 666307 h 1204334"/>
              <a:gd name="connsiteX157" fmla="*/ 231050 w 842153"/>
              <a:gd name="connsiteY157" fmla="*/ 726451 h 1204334"/>
              <a:gd name="connsiteX158" fmla="*/ 225879 w 842153"/>
              <a:gd name="connsiteY158" fmla="*/ 768905 h 1204334"/>
              <a:gd name="connsiteX159" fmla="*/ 214993 w 842153"/>
              <a:gd name="connsiteY159" fmla="*/ 807005 h 1204334"/>
              <a:gd name="connsiteX160" fmla="*/ 209550 w 842153"/>
              <a:gd name="connsiteY160" fmla="*/ 842384 h 1204334"/>
              <a:gd name="connsiteX161" fmla="*/ 206829 w 842153"/>
              <a:gd name="connsiteY161" fmla="*/ 853269 h 1204334"/>
              <a:gd name="connsiteX162" fmla="*/ 204108 w 842153"/>
              <a:gd name="connsiteY162" fmla="*/ 875041 h 1204334"/>
              <a:gd name="connsiteX163" fmla="*/ 198665 w 842153"/>
              <a:gd name="connsiteY163" fmla="*/ 894091 h 1204334"/>
              <a:gd name="connsiteX164" fmla="*/ 195943 w 842153"/>
              <a:gd name="connsiteY164" fmla="*/ 907698 h 1204334"/>
              <a:gd name="connsiteX165" fmla="*/ 193222 w 842153"/>
              <a:gd name="connsiteY165" fmla="*/ 932191 h 1204334"/>
              <a:gd name="connsiteX166" fmla="*/ 190500 w 842153"/>
              <a:gd name="connsiteY166" fmla="*/ 945798 h 1204334"/>
              <a:gd name="connsiteX167" fmla="*/ 187779 w 842153"/>
              <a:gd name="connsiteY167" fmla="*/ 962126 h 1204334"/>
              <a:gd name="connsiteX168" fmla="*/ 185058 w 842153"/>
              <a:gd name="connsiteY168" fmla="*/ 1002948 h 1204334"/>
              <a:gd name="connsiteX169" fmla="*/ 179615 w 842153"/>
              <a:gd name="connsiteY169" fmla="*/ 1043769 h 1204334"/>
              <a:gd name="connsiteX170" fmla="*/ 176893 w 842153"/>
              <a:gd name="connsiteY170" fmla="*/ 1081869 h 1204334"/>
              <a:gd name="connsiteX171" fmla="*/ 174172 w 842153"/>
              <a:gd name="connsiteY171" fmla="*/ 1163512 h 1204334"/>
              <a:gd name="connsiteX172" fmla="*/ 168729 w 842153"/>
              <a:gd name="connsiteY172" fmla="*/ 1185284 h 1204334"/>
              <a:gd name="connsiteX173" fmla="*/ 166008 w 842153"/>
              <a:gd name="connsiteY173" fmla="*/ 1196169 h 1204334"/>
              <a:gd name="connsiteX174" fmla="*/ 144236 w 842153"/>
              <a:gd name="connsiteY174" fmla="*/ 1198891 h 1204334"/>
              <a:gd name="connsiteX175" fmla="*/ 48986 w 842153"/>
              <a:gd name="connsiteY175" fmla="*/ 1198891 h 1204334"/>
              <a:gd name="connsiteX176" fmla="*/ 13608 w 842153"/>
              <a:gd name="connsiteY176" fmla="*/ 1204334 h 1204334"/>
              <a:gd name="connsiteX177" fmla="*/ 0 w 842153"/>
              <a:gd name="connsiteY177" fmla="*/ 1185284 h 1204334"/>
              <a:gd name="connsiteX0" fmla="*/ 0 w 842153"/>
              <a:gd name="connsiteY0" fmla="*/ 1185284 h 1199798"/>
              <a:gd name="connsiteX1" fmla="*/ 5443 w 842153"/>
              <a:gd name="connsiteY1" fmla="*/ 1119969 h 1199798"/>
              <a:gd name="connsiteX2" fmla="*/ 8165 w 842153"/>
              <a:gd name="connsiteY2" fmla="*/ 1103641 h 1199798"/>
              <a:gd name="connsiteX3" fmla="*/ 10886 w 842153"/>
              <a:gd name="connsiteY3" fmla="*/ 1076426 h 1199798"/>
              <a:gd name="connsiteX4" fmla="*/ 16329 w 842153"/>
              <a:gd name="connsiteY4" fmla="*/ 1049212 h 1199798"/>
              <a:gd name="connsiteX5" fmla="*/ 19050 w 842153"/>
              <a:gd name="connsiteY5" fmla="*/ 1013834 h 1199798"/>
              <a:gd name="connsiteX6" fmla="*/ 21772 w 842153"/>
              <a:gd name="connsiteY6" fmla="*/ 992062 h 1199798"/>
              <a:gd name="connsiteX7" fmla="*/ 27215 w 842153"/>
              <a:gd name="connsiteY7" fmla="*/ 896812 h 1199798"/>
              <a:gd name="connsiteX8" fmla="*/ 29936 w 842153"/>
              <a:gd name="connsiteY8" fmla="*/ 883205 h 1199798"/>
              <a:gd name="connsiteX9" fmla="*/ 32658 w 842153"/>
              <a:gd name="connsiteY9" fmla="*/ 847826 h 1199798"/>
              <a:gd name="connsiteX10" fmla="*/ 35379 w 842153"/>
              <a:gd name="connsiteY10" fmla="*/ 836941 h 1199798"/>
              <a:gd name="connsiteX11" fmla="*/ 40822 w 842153"/>
              <a:gd name="connsiteY11" fmla="*/ 807005 h 1199798"/>
              <a:gd name="connsiteX12" fmla="*/ 46265 w 842153"/>
              <a:gd name="connsiteY12" fmla="*/ 785234 h 1199798"/>
              <a:gd name="connsiteX13" fmla="*/ 54429 w 842153"/>
              <a:gd name="connsiteY13" fmla="*/ 747134 h 1199798"/>
              <a:gd name="connsiteX14" fmla="*/ 57150 w 842153"/>
              <a:gd name="connsiteY14" fmla="*/ 736248 h 1199798"/>
              <a:gd name="connsiteX15" fmla="*/ 65315 w 842153"/>
              <a:gd name="connsiteY15" fmla="*/ 719919 h 1199798"/>
              <a:gd name="connsiteX16" fmla="*/ 70758 w 842153"/>
              <a:gd name="connsiteY16" fmla="*/ 692705 h 1199798"/>
              <a:gd name="connsiteX17" fmla="*/ 81643 w 842153"/>
              <a:gd name="connsiteY17" fmla="*/ 654605 h 1199798"/>
              <a:gd name="connsiteX18" fmla="*/ 87086 w 842153"/>
              <a:gd name="connsiteY18" fmla="*/ 627391 h 1199798"/>
              <a:gd name="connsiteX19" fmla="*/ 89808 w 842153"/>
              <a:gd name="connsiteY19" fmla="*/ 619226 h 1199798"/>
              <a:gd name="connsiteX20" fmla="*/ 97972 w 842153"/>
              <a:gd name="connsiteY20" fmla="*/ 602898 h 1199798"/>
              <a:gd name="connsiteX21" fmla="*/ 100693 w 842153"/>
              <a:gd name="connsiteY21" fmla="*/ 592012 h 1199798"/>
              <a:gd name="connsiteX22" fmla="*/ 106136 w 842153"/>
              <a:gd name="connsiteY22" fmla="*/ 575684 h 1199798"/>
              <a:gd name="connsiteX23" fmla="*/ 111579 w 842153"/>
              <a:gd name="connsiteY23" fmla="*/ 556634 h 1199798"/>
              <a:gd name="connsiteX24" fmla="*/ 117022 w 842153"/>
              <a:gd name="connsiteY24" fmla="*/ 548469 h 1199798"/>
              <a:gd name="connsiteX25" fmla="*/ 122465 w 842153"/>
              <a:gd name="connsiteY25" fmla="*/ 521255 h 1199798"/>
              <a:gd name="connsiteX26" fmla="*/ 127908 w 842153"/>
              <a:gd name="connsiteY26" fmla="*/ 504926 h 1199798"/>
              <a:gd name="connsiteX27" fmla="*/ 133350 w 842153"/>
              <a:gd name="connsiteY27" fmla="*/ 494041 h 1199798"/>
              <a:gd name="connsiteX28" fmla="*/ 138793 w 842153"/>
              <a:gd name="connsiteY28" fmla="*/ 477712 h 1199798"/>
              <a:gd name="connsiteX29" fmla="*/ 149679 w 842153"/>
              <a:gd name="connsiteY29" fmla="*/ 453219 h 1199798"/>
              <a:gd name="connsiteX30" fmla="*/ 163286 w 842153"/>
              <a:gd name="connsiteY30" fmla="*/ 428726 h 1199798"/>
              <a:gd name="connsiteX31" fmla="*/ 168729 w 842153"/>
              <a:gd name="connsiteY31" fmla="*/ 420562 h 1199798"/>
              <a:gd name="connsiteX32" fmla="*/ 174172 w 842153"/>
              <a:gd name="connsiteY32" fmla="*/ 404234 h 1199798"/>
              <a:gd name="connsiteX33" fmla="*/ 193222 w 842153"/>
              <a:gd name="connsiteY33" fmla="*/ 377019 h 1199798"/>
              <a:gd name="connsiteX34" fmla="*/ 198665 w 842153"/>
              <a:gd name="connsiteY34" fmla="*/ 366134 h 1199798"/>
              <a:gd name="connsiteX35" fmla="*/ 206829 w 842153"/>
              <a:gd name="connsiteY35" fmla="*/ 357969 h 1199798"/>
              <a:gd name="connsiteX36" fmla="*/ 212272 w 842153"/>
              <a:gd name="connsiteY36" fmla="*/ 349805 h 1199798"/>
              <a:gd name="connsiteX37" fmla="*/ 220436 w 842153"/>
              <a:gd name="connsiteY37" fmla="*/ 341641 h 1199798"/>
              <a:gd name="connsiteX38" fmla="*/ 231322 w 842153"/>
              <a:gd name="connsiteY38" fmla="*/ 325312 h 1199798"/>
              <a:gd name="connsiteX39" fmla="*/ 236765 w 842153"/>
              <a:gd name="connsiteY39" fmla="*/ 317148 h 1199798"/>
              <a:gd name="connsiteX40" fmla="*/ 244929 w 842153"/>
              <a:gd name="connsiteY40" fmla="*/ 308984 h 1199798"/>
              <a:gd name="connsiteX41" fmla="*/ 255815 w 842153"/>
              <a:gd name="connsiteY41" fmla="*/ 292655 h 1199798"/>
              <a:gd name="connsiteX42" fmla="*/ 261258 w 842153"/>
              <a:gd name="connsiteY42" fmla="*/ 284491 h 1199798"/>
              <a:gd name="connsiteX43" fmla="*/ 266700 w 842153"/>
              <a:gd name="connsiteY43" fmla="*/ 276326 h 1199798"/>
              <a:gd name="connsiteX44" fmla="*/ 274865 w 842153"/>
              <a:gd name="connsiteY44" fmla="*/ 265441 h 1199798"/>
              <a:gd name="connsiteX45" fmla="*/ 283029 w 842153"/>
              <a:gd name="connsiteY45" fmla="*/ 259998 h 1199798"/>
              <a:gd name="connsiteX46" fmla="*/ 304800 w 842153"/>
              <a:gd name="connsiteY46" fmla="*/ 235505 h 1199798"/>
              <a:gd name="connsiteX47" fmla="*/ 312965 w 842153"/>
              <a:gd name="connsiteY47" fmla="*/ 227341 h 1199798"/>
              <a:gd name="connsiteX48" fmla="*/ 321129 w 842153"/>
              <a:gd name="connsiteY48" fmla="*/ 221898 h 1199798"/>
              <a:gd name="connsiteX49" fmla="*/ 329293 w 842153"/>
              <a:gd name="connsiteY49" fmla="*/ 213734 h 1199798"/>
              <a:gd name="connsiteX50" fmla="*/ 337458 w 842153"/>
              <a:gd name="connsiteY50" fmla="*/ 208291 h 1199798"/>
              <a:gd name="connsiteX51" fmla="*/ 345622 w 842153"/>
              <a:gd name="connsiteY51" fmla="*/ 200126 h 1199798"/>
              <a:gd name="connsiteX52" fmla="*/ 353786 w 842153"/>
              <a:gd name="connsiteY52" fmla="*/ 197405 h 1199798"/>
              <a:gd name="connsiteX53" fmla="*/ 361950 w 842153"/>
              <a:gd name="connsiteY53" fmla="*/ 191962 h 1199798"/>
              <a:gd name="connsiteX54" fmla="*/ 370115 w 842153"/>
              <a:gd name="connsiteY54" fmla="*/ 183798 h 1199798"/>
              <a:gd name="connsiteX55" fmla="*/ 397329 w 842153"/>
              <a:gd name="connsiteY55" fmla="*/ 167469 h 1199798"/>
              <a:gd name="connsiteX56" fmla="*/ 405493 w 842153"/>
              <a:gd name="connsiteY56" fmla="*/ 159305 h 1199798"/>
              <a:gd name="connsiteX57" fmla="*/ 413658 w 842153"/>
              <a:gd name="connsiteY57" fmla="*/ 153862 h 1199798"/>
              <a:gd name="connsiteX58" fmla="*/ 424543 w 842153"/>
              <a:gd name="connsiteY58" fmla="*/ 145698 h 1199798"/>
              <a:gd name="connsiteX59" fmla="*/ 440872 w 842153"/>
              <a:gd name="connsiteY59" fmla="*/ 134812 h 1199798"/>
              <a:gd name="connsiteX60" fmla="*/ 449036 w 842153"/>
              <a:gd name="connsiteY60" fmla="*/ 129369 h 1199798"/>
              <a:gd name="connsiteX61" fmla="*/ 457200 w 842153"/>
              <a:gd name="connsiteY61" fmla="*/ 126648 h 1199798"/>
              <a:gd name="connsiteX62" fmla="*/ 476250 w 842153"/>
              <a:gd name="connsiteY62" fmla="*/ 113041 h 1199798"/>
              <a:gd name="connsiteX63" fmla="*/ 484415 w 842153"/>
              <a:gd name="connsiteY63" fmla="*/ 107598 h 1199798"/>
              <a:gd name="connsiteX64" fmla="*/ 503465 w 842153"/>
              <a:gd name="connsiteY64" fmla="*/ 99434 h 1199798"/>
              <a:gd name="connsiteX65" fmla="*/ 522515 w 842153"/>
              <a:gd name="connsiteY65" fmla="*/ 88548 h 1199798"/>
              <a:gd name="connsiteX66" fmla="*/ 538843 w 842153"/>
              <a:gd name="connsiteY66" fmla="*/ 83105 h 1199798"/>
              <a:gd name="connsiteX67" fmla="*/ 555172 w 842153"/>
              <a:gd name="connsiteY67" fmla="*/ 74941 h 1199798"/>
              <a:gd name="connsiteX68" fmla="*/ 563336 w 842153"/>
              <a:gd name="connsiteY68" fmla="*/ 69498 h 1199798"/>
              <a:gd name="connsiteX69" fmla="*/ 579665 w 842153"/>
              <a:gd name="connsiteY69" fmla="*/ 64055 h 1199798"/>
              <a:gd name="connsiteX70" fmla="*/ 598715 w 842153"/>
              <a:gd name="connsiteY70" fmla="*/ 53169 h 1199798"/>
              <a:gd name="connsiteX71" fmla="*/ 606879 w 842153"/>
              <a:gd name="connsiteY71" fmla="*/ 50448 h 1199798"/>
              <a:gd name="connsiteX72" fmla="*/ 623208 w 842153"/>
              <a:gd name="connsiteY72" fmla="*/ 42284 h 1199798"/>
              <a:gd name="connsiteX73" fmla="*/ 631372 w 842153"/>
              <a:gd name="connsiteY73" fmla="*/ 36841 h 1199798"/>
              <a:gd name="connsiteX74" fmla="*/ 642258 w 842153"/>
              <a:gd name="connsiteY74" fmla="*/ 34119 h 1199798"/>
              <a:gd name="connsiteX75" fmla="*/ 650422 w 842153"/>
              <a:gd name="connsiteY75" fmla="*/ 31398 h 1199798"/>
              <a:gd name="connsiteX76" fmla="*/ 669472 w 842153"/>
              <a:gd name="connsiteY76" fmla="*/ 23234 h 1199798"/>
              <a:gd name="connsiteX77" fmla="*/ 677636 w 842153"/>
              <a:gd name="connsiteY77" fmla="*/ 17791 h 1199798"/>
              <a:gd name="connsiteX78" fmla="*/ 688522 w 842153"/>
              <a:gd name="connsiteY78" fmla="*/ 15069 h 1199798"/>
              <a:gd name="connsiteX79" fmla="*/ 704850 w 842153"/>
              <a:gd name="connsiteY79" fmla="*/ 9626 h 1199798"/>
              <a:gd name="connsiteX80" fmla="*/ 713015 w 842153"/>
              <a:gd name="connsiteY80" fmla="*/ 6905 h 1199798"/>
              <a:gd name="connsiteX81" fmla="*/ 721179 w 842153"/>
              <a:gd name="connsiteY81" fmla="*/ 1462 h 1199798"/>
              <a:gd name="connsiteX82" fmla="*/ 718458 w 842153"/>
              <a:gd name="connsiteY82" fmla="*/ 9626 h 1199798"/>
              <a:gd name="connsiteX83" fmla="*/ 710293 w 842153"/>
              <a:gd name="connsiteY83" fmla="*/ 12348 h 1199798"/>
              <a:gd name="connsiteX84" fmla="*/ 699408 w 842153"/>
              <a:gd name="connsiteY84" fmla="*/ 20512 h 1199798"/>
              <a:gd name="connsiteX85" fmla="*/ 683079 w 842153"/>
              <a:gd name="connsiteY85" fmla="*/ 36841 h 1199798"/>
              <a:gd name="connsiteX86" fmla="*/ 699408 w 842153"/>
              <a:gd name="connsiteY86" fmla="*/ 31398 h 1199798"/>
              <a:gd name="connsiteX87" fmla="*/ 710293 w 842153"/>
              <a:gd name="connsiteY87" fmla="*/ 25955 h 1199798"/>
              <a:gd name="connsiteX88" fmla="*/ 726622 w 842153"/>
              <a:gd name="connsiteY88" fmla="*/ 20512 h 1199798"/>
              <a:gd name="connsiteX89" fmla="*/ 748393 w 842153"/>
              <a:gd name="connsiteY89" fmla="*/ 9626 h 1199798"/>
              <a:gd name="connsiteX90" fmla="*/ 742950 w 842153"/>
              <a:gd name="connsiteY90" fmla="*/ 17791 h 1199798"/>
              <a:gd name="connsiteX91" fmla="*/ 726622 w 842153"/>
              <a:gd name="connsiteY91" fmla="*/ 28676 h 1199798"/>
              <a:gd name="connsiteX92" fmla="*/ 715736 w 842153"/>
              <a:gd name="connsiteY92" fmla="*/ 36841 h 1199798"/>
              <a:gd name="connsiteX93" fmla="*/ 699408 w 842153"/>
              <a:gd name="connsiteY93" fmla="*/ 50448 h 1199798"/>
              <a:gd name="connsiteX94" fmla="*/ 693965 w 842153"/>
              <a:gd name="connsiteY94" fmla="*/ 58612 h 1199798"/>
              <a:gd name="connsiteX95" fmla="*/ 691243 w 842153"/>
              <a:gd name="connsiteY95" fmla="*/ 66776 h 1199798"/>
              <a:gd name="connsiteX96" fmla="*/ 704850 w 842153"/>
              <a:gd name="connsiteY96" fmla="*/ 61334 h 1199798"/>
              <a:gd name="connsiteX97" fmla="*/ 721179 w 842153"/>
              <a:gd name="connsiteY97" fmla="*/ 55891 h 1199798"/>
              <a:gd name="connsiteX98" fmla="*/ 742950 w 842153"/>
              <a:gd name="connsiteY98" fmla="*/ 50448 h 1199798"/>
              <a:gd name="connsiteX99" fmla="*/ 759279 w 842153"/>
              <a:gd name="connsiteY99" fmla="*/ 45005 h 1199798"/>
              <a:gd name="connsiteX100" fmla="*/ 767443 w 842153"/>
              <a:gd name="connsiteY100" fmla="*/ 42284 h 1199798"/>
              <a:gd name="connsiteX101" fmla="*/ 753836 w 842153"/>
              <a:gd name="connsiteY101" fmla="*/ 53169 h 1199798"/>
              <a:gd name="connsiteX102" fmla="*/ 729343 w 842153"/>
              <a:gd name="connsiteY102" fmla="*/ 66776 h 1199798"/>
              <a:gd name="connsiteX103" fmla="*/ 702129 w 842153"/>
              <a:gd name="connsiteY103" fmla="*/ 83105 h 1199798"/>
              <a:gd name="connsiteX104" fmla="*/ 693965 w 842153"/>
              <a:gd name="connsiteY104" fmla="*/ 88548 h 1199798"/>
              <a:gd name="connsiteX105" fmla="*/ 715736 w 842153"/>
              <a:gd name="connsiteY105" fmla="*/ 83105 h 1199798"/>
              <a:gd name="connsiteX106" fmla="*/ 726622 w 842153"/>
              <a:gd name="connsiteY106" fmla="*/ 80384 h 1199798"/>
              <a:gd name="connsiteX107" fmla="*/ 742950 w 842153"/>
              <a:gd name="connsiteY107" fmla="*/ 74941 h 1199798"/>
              <a:gd name="connsiteX108" fmla="*/ 751115 w 842153"/>
              <a:gd name="connsiteY108" fmla="*/ 72219 h 1199798"/>
              <a:gd name="connsiteX109" fmla="*/ 762000 w 842153"/>
              <a:gd name="connsiteY109" fmla="*/ 69498 h 1199798"/>
              <a:gd name="connsiteX110" fmla="*/ 770165 w 842153"/>
              <a:gd name="connsiteY110" fmla="*/ 66776 h 1199798"/>
              <a:gd name="connsiteX111" fmla="*/ 791936 w 842153"/>
              <a:gd name="connsiteY111" fmla="*/ 61334 h 1199798"/>
              <a:gd name="connsiteX112" fmla="*/ 783772 w 842153"/>
              <a:gd name="connsiteY112" fmla="*/ 64055 h 1199798"/>
              <a:gd name="connsiteX113" fmla="*/ 778329 w 842153"/>
              <a:gd name="connsiteY113" fmla="*/ 72219 h 1199798"/>
              <a:gd name="connsiteX114" fmla="*/ 745672 w 842153"/>
              <a:gd name="connsiteY114" fmla="*/ 93991 h 1199798"/>
              <a:gd name="connsiteX115" fmla="*/ 737508 w 842153"/>
              <a:gd name="connsiteY115" fmla="*/ 96712 h 1199798"/>
              <a:gd name="connsiteX116" fmla="*/ 721179 w 842153"/>
              <a:gd name="connsiteY116" fmla="*/ 113041 h 1199798"/>
              <a:gd name="connsiteX117" fmla="*/ 713015 w 842153"/>
              <a:gd name="connsiteY117" fmla="*/ 118484 h 1199798"/>
              <a:gd name="connsiteX118" fmla="*/ 723900 w 842153"/>
              <a:gd name="connsiteY118" fmla="*/ 115762 h 1199798"/>
              <a:gd name="connsiteX119" fmla="*/ 742950 w 842153"/>
              <a:gd name="connsiteY119" fmla="*/ 107598 h 1199798"/>
              <a:gd name="connsiteX120" fmla="*/ 751115 w 842153"/>
              <a:gd name="connsiteY120" fmla="*/ 102155 h 1199798"/>
              <a:gd name="connsiteX121" fmla="*/ 764722 w 842153"/>
              <a:gd name="connsiteY121" fmla="*/ 99434 h 1199798"/>
              <a:gd name="connsiteX122" fmla="*/ 772886 w 842153"/>
              <a:gd name="connsiteY122" fmla="*/ 96712 h 1199798"/>
              <a:gd name="connsiteX123" fmla="*/ 791936 w 842153"/>
              <a:gd name="connsiteY123" fmla="*/ 91269 h 1199798"/>
              <a:gd name="connsiteX124" fmla="*/ 838200 w 842153"/>
              <a:gd name="connsiteY124" fmla="*/ 93991 h 1199798"/>
              <a:gd name="connsiteX125" fmla="*/ 827315 w 842153"/>
              <a:gd name="connsiteY125" fmla="*/ 99434 h 1199798"/>
              <a:gd name="connsiteX126" fmla="*/ 819150 w 842153"/>
              <a:gd name="connsiteY126" fmla="*/ 107598 h 1199798"/>
              <a:gd name="connsiteX127" fmla="*/ 802822 w 842153"/>
              <a:gd name="connsiteY127" fmla="*/ 118484 h 1199798"/>
              <a:gd name="connsiteX128" fmla="*/ 783772 w 842153"/>
              <a:gd name="connsiteY128" fmla="*/ 129369 h 1199798"/>
              <a:gd name="connsiteX129" fmla="*/ 772886 w 842153"/>
              <a:gd name="connsiteY129" fmla="*/ 132091 h 1199798"/>
              <a:gd name="connsiteX130" fmla="*/ 762000 w 842153"/>
              <a:gd name="connsiteY130" fmla="*/ 137534 h 1199798"/>
              <a:gd name="connsiteX131" fmla="*/ 753836 w 842153"/>
              <a:gd name="connsiteY131" fmla="*/ 140255 h 1199798"/>
              <a:gd name="connsiteX132" fmla="*/ 732065 w 842153"/>
              <a:gd name="connsiteY132" fmla="*/ 148419 h 1199798"/>
              <a:gd name="connsiteX133" fmla="*/ 707572 w 842153"/>
              <a:gd name="connsiteY133" fmla="*/ 162026 h 1199798"/>
              <a:gd name="connsiteX134" fmla="*/ 691243 w 842153"/>
              <a:gd name="connsiteY134" fmla="*/ 170191 h 1199798"/>
              <a:gd name="connsiteX135" fmla="*/ 672193 w 842153"/>
              <a:gd name="connsiteY135" fmla="*/ 178355 h 1199798"/>
              <a:gd name="connsiteX136" fmla="*/ 664029 w 842153"/>
              <a:gd name="connsiteY136" fmla="*/ 183798 h 1199798"/>
              <a:gd name="connsiteX137" fmla="*/ 655865 w 842153"/>
              <a:gd name="connsiteY137" fmla="*/ 186519 h 1199798"/>
              <a:gd name="connsiteX138" fmla="*/ 644979 w 842153"/>
              <a:gd name="connsiteY138" fmla="*/ 191962 h 1199798"/>
              <a:gd name="connsiteX139" fmla="*/ 628650 w 842153"/>
              <a:gd name="connsiteY139" fmla="*/ 200126 h 1199798"/>
              <a:gd name="connsiteX140" fmla="*/ 620486 w 842153"/>
              <a:gd name="connsiteY140" fmla="*/ 205569 h 1199798"/>
              <a:gd name="connsiteX141" fmla="*/ 612322 w 842153"/>
              <a:gd name="connsiteY141" fmla="*/ 213734 h 1199798"/>
              <a:gd name="connsiteX142" fmla="*/ 604158 w 842153"/>
              <a:gd name="connsiteY142" fmla="*/ 216455 h 1199798"/>
              <a:gd name="connsiteX143" fmla="*/ 595993 w 842153"/>
              <a:gd name="connsiteY143" fmla="*/ 224619 h 1199798"/>
              <a:gd name="connsiteX144" fmla="*/ 576943 w 842153"/>
              <a:gd name="connsiteY144" fmla="*/ 235505 h 1199798"/>
              <a:gd name="connsiteX145" fmla="*/ 557893 w 842153"/>
              <a:gd name="connsiteY145" fmla="*/ 249112 h 1199798"/>
              <a:gd name="connsiteX146" fmla="*/ 533400 w 842153"/>
              <a:gd name="connsiteY146" fmla="*/ 268162 h 1199798"/>
              <a:gd name="connsiteX147" fmla="*/ 500199 w 842153"/>
              <a:gd name="connsiteY147" fmla="*/ 292927 h 1199798"/>
              <a:gd name="connsiteX148" fmla="*/ 472440 w 842153"/>
              <a:gd name="connsiteY148" fmla="*/ 314971 h 1199798"/>
              <a:gd name="connsiteX149" fmla="*/ 432435 w 842153"/>
              <a:gd name="connsiteY149" fmla="*/ 350894 h 1199798"/>
              <a:gd name="connsiteX150" fmla="*/ 404677 w 842153"/>
              <a:gd name="connsiteY150" fmla="*/ 373481 h 1199798"/>
              <a:gd name="connsiteX151" fmla="*/ 380184 w 842153"/>
              <a:gd name="connsiteY151" fmla="*/ 406955 h 1199798"/>
              <a:gd name="connsiteX152" fmla="*/ 346710 w 842153"/>
              <a:gd name="connsiteY152" fmla="*/ 451042 h 1199798"/>
              <a:gd name="connsiteX153" fmla="*/ 322762 w 842153"/>
              <a:gd name="connsiteY153" fmla="*/ 493224 h 1199798"/>
              <a:gd name="connsiteX154" fmla="*/ 298541 w 842153"/>
              <a:gd name="connsiteY154" fmla="*/ 546564 h 1199798"/>
              <a:gd name="connsiteX155" fmla="*/ 277042 w 842153"/>
              <a:gd name="connsiteY155" fmla="*/ 599904 h 1199798"/>
              <a:gd name="connsiteX156" fmla="*/ 253638 w 842153"/>
              <a:gd name="connsiteY156" fmla="*/ 666307 h 1199798"/>
              <a:gd name="connsiteX157" fmla="*/ 231050 w 842153"/>
              <a:gd name="connsiteY157" fmla="*/ 726451 h 1199798"/>
              <a:gd name="connsiteX158" fmla="*/ 225879 w 842153"/>
              <a:gd name="connsiteY158" fmla="*/ 768905 h 1199798"/>
              <a:gd name="connsiteX159" fmla="*/ 214993 w 842153"/>
              <a:gd name="connsiteY159" fmla="*/ 807005 h 1199798"/>
              <a:gd name="connsiteX160" fmla="*/ 209550 w 842153"/>
              <a:gd name="connsiteY160" fmla="*/ 842384 h 1199798"/>
              <a:gd name="connsiteX161" fmla="*/ 206829 w 842153"/>
              <a:gd name="connsiteY161" fmla="*/ 853269 h 1199798"/>
              <a:gd name="connsiteX162" fmla="*/ 204108 w 842153"/>
              <a:gd name="connsiteY162" fmla="*/ 875041 h 1199798"/>
              <a:gd name="connsiteX163" fmla="*/ 198665 w 842153"/>
              <a:gd name="connsiteY163" fmla="*/ 894091 h 1199798"/>
              <a:gd name="connsiteX164" fmla="*/ 195943 w 842153"/>
              <a:gd name="connsiteY164" fmla="*/ 907698 h 1199798"/>
              <a:gd name="connsiteX165" fmla="*/ 193222 w 842153"/>
              <a:gd name="connsiteY165" fmla="*/ 932191 h 1199798"/>
              <a:gd name="connsiteX166" fmla="*/ 190500 w 842153"/>
              <a:gd name="connsiteY166" fmla="*/ 945798 h 1199798"/>
              <a:gd name="connsiteX167" fmla="*/ 187779 w 842153"/>
              <a:gd name="connsiteY167" fmla="*/ 962126 h 1199798"/>
              <a:gd name="connsiteX168" fmla="*/ 185058 w 842153"/>
              <a:gd name="connsiteY168" fmla="*/ 1002948 h 1199798"/>
              <a:gd name="connsiteX169" fmla="*/ 179615 w 842153"/>
              <a:gd name="connsiteY169" fmla="*/ 1043769 h 1199798"/>
              <a:gd name="connsiteX170" fmla="*/ 176893 w 842153"/>
              <a:gd name="connsiteY170" fmla="*/ 1081869 h 1199798"/>
              <a:gd name="connsiteX171" fmla="*/ 174172 w 842153"/>
              <a:gd name="connsiteY171" fmla="*/ 1163512 h 1199798"/>
              <a:gd name="connsiteX172" fmla="*/ 168729 w 842153"/>
              <a:gd name="connsiteY172" fmla="*/ 1185284 h 1199798"/>
              <a:gd name="connsiteX173" fmla="*/ 166008 w 842153"/>
              <a:gd name="connsiteY173" fmla="*/ 1196169 h 1199798"/>
              <a:gd name="connsiteX174" fmla="*/ 144236 w 842153"/>
              <a:gd name="connsiteY174" fmla="*/ 1198891 h 1199798"/>
              <a:gd name="connsiteX175" fmla="*/ 48986 w 842153"/>
              <a:gd name="connsiteY175" fmla="*/ 1198891 h 1199798"/>
              <a:gd name="connsiteX176" fmla="*/ 36468 w 842153"/>
              <a:gd name="connsiteY176" fmla="*/ 1166234 h 1199798"/>
              <a:gd name="connsiteX177" fmla="*/ 0 w 842153"/>
              <a:gd name="connsiteY177" fmla="*/ 1185284 h 1199798"/>
              <a:gd name="connsiteX0" fmla="*/ 0 w 842153"/>
              <a:gd name="connsiteY0" fmla="*/ 1185284 h 1199798"/>
              <a:gd name="connsiteX1" fmla="*/ 5443 w 842153"/>
              <a:gd name="connsiteY1" fmla="*/ 1119969 h 1199798"/>
              <a:gd name="connsiteX2" fmla="*/ 8165 w 842153"/>
              <a:gd name="connsiteY2" fmla="*/ 1103641 h 1199798"/>
              <a:gd name="connsiteX3" fmla="*/ 10886 w 842153"/>
              <a:gd name="connsiteY3" fmla="*/ 1076426 h 1199798"/>
              <a:gd name="connsiteX4" fmla="*/ 16329 w 842153"/>
              <a:gd name="connsiteY4" fmla="*/ 1049212 h 1199798"/>
              <a:gd name="connsiteX5" fmla="*/ 19050 w 842153"/>
              <a:gd name="connsiteY5" fmla="*/ 1013834 h 1199798"/>
              <a:gd name="connsiteX6" fmla="*/ 21772 w 842153"/>
              <a:gd name="connsiteY6" fmla="*/ 992062 h 1199798"/>
              <a:gd name="connsiteX7" fmla="*/ 27215 w 842153"/>
              <a:gd name="connsiteY7" fmla="*/ 896812 h 1199798"/>
              <a:gd name="connsiteX8" fmla="*/ 29936 w 842153"/>
              <a:gd name="connsiteY8" fmla="*/ 883205 h 1199798"/>
              <a:gd name="connsiteX9" fmla="*/ 32658 w 842153"/>
              <a:gd name="connsiteY9" fmla="*/ 847826 h 1199798"/>
              <a:gd name="connsiteX10" fmla="*/ 35379 w 842153"/>
              <a:gd name="connsiteY10" fmla="*/ 836941 h 1199798"/>
              <a:gd name="connsiteX11" fmla="*/ 40822 w 842153"/>
              <a:gd name="connsiteY11" fmla="*/ 807005 h 1199798"/>
              <a:gd name="connsiteX12" fmla="*/ 46265 w 842153"/>
              <a:gd name="connsiteY12" fmla="*/ 785234 h 1199798"/>
              <a:gd name="connsiteX13" fmla="*/ 54429 w 842153"/>
              <a:gd name="connsiteY13" fmla="*/ 747134 h 1199798"/>
              <a:gd name="connsiteX14" fmla="*/ 57150 w 842153"/>
              <a:gd name="connsiteY14" fmla="*/ 736248 h 1199798"/>
              <a:gd name="connsiteX15" fmla="*/ 65315 w 842153"/>
              <a:gd name="connsiteY15" fmla="*/ 719919 h 1199798"/>
              <a:gd name="connsiteX16" fmla="*/ 70758 w 842153"/>
              <a:gd name="connsiteY16" fmla="*/ 692705 h 1199798"/>
              <a:gd name="connsiteX17" fmla="*/ 81643 w 842153"/>
              <a:gd name="connsiteY17" fmla="*/ 654605 h 1199798"/>
              <a:gd name="connsiteX18" fmla="*/ 87086 w 842153"/>
              <a:gd name="connsiteY18" fmla="*/ 627391 h 1199798"/>
              <a:gd name="connsiteX19" fmla="*/ 89808 w 842153"/>
              <a:gd name="connsiteY19" fmla="*/ 619226 h 1199798"/>
              <a:gd name="connsiteX20" fmla="*/ 97972 w 842153"/>
              <a:gd name="connsiteY20" fmla="*/ 602898 h 1199798"/>
              <a:gd name="connsiteX21" fmla="*/ 100693 w 842153"/>
              <a:gd name="connsiteY21" fmla="*/ 592012 h 1199798"/>
              <a:gd name="connsiteX22" fmla="*/ 106136 w 842153"/>
              <a:gd name="connsiteY22" fmla="*/ 575684 h 1199798"/>
              <a:gd name="connsiteX23" fmla="*/ 111579 w 842153"/>
              <a:gd name="connsiteY23" fmla="*/ 556634 h 1199798"/>
              <a:gd name="connsiteX24" fmla="*/ 117022 w 842153"/>
              <a:gd name="connsiteY24" fmla="*/ 548469 h 1199798"/>
              <a:gd name="connsiteX25" fmla="*/ 122465 w 842153"/>
              <a:gd name="connsiteY25" fmla="*/ 521255 h 1199798"/>
              <a:gd name="connsiteX26" fmla="*/ 127908 w 842153"/>
              <a:gd name="connsiteY26" fmla="*/ 504926 h 1199798"/>
              <a:gd name="connsiteX27" fmla="*/ 133350 w 842153"/>
              <a:gd name="connsiteY27" fmla="*/ 494041 h 1199798"/>
              <a:gd name="connsiteX28" fmla="*/ 138793 w 842153"/>
              <a:gd name="connsiteY28" fmla="*/ 477712 h 1199798"/>
              <a:gd name="connsiteX29" fmla="*/ 149679 w 842153"/>
              <a:gd name="connsiteY29" fmla="*/ 453219 h 1199798"/>
              <a:gd name="connsiteX30" fmla="*/ 163286 w 842153"/>
              <a:gd name="connsiteY30" fmla="*/ 428726 h 1199798"/>
              <a:gd name="connsiteX31" fmla="*/ 168729 w 842153"/>
              <a:gd name="connsiteY31" fmla="*/ 420562 h 1199798"/>
              <a:gd name="connsiteX32" fmla="*/ 174172 w 842153"/>
              <a:gd name="connsiteY32" fmla="*/ 404234 h 1199798"/>
              <a:gd name="connsiteX33" fmla="*/ 193222 w 842153"/>
              <a:gd name="connsiteY33" fmla="*/ 377019 h 1199798"/>
              <a:gd name="connsiteX34" fmla="*/ 198665 w 842153"/>
              <a:gd name="connsiteY34" fmla="*/ 366134 h 1199798"/>
              <a:gd name="connsiteX35" fmla="*/ 206829 w 842153"/>
              <a:gd name="connsiteY35" fmla="*/ 357969 h 1199798"/>
              <a:gd name="connsiteX36" fmla="*/ 212272 w 842153"/>
              <a:gd name="connsiteY36" fmla="*/ 349805 h 1199798"/>
              <a:gd name="connsiteX37" fmla="*/ 220436 w 842153"/>
              <a:gd name="connsiteY37" fmla="*/ 341641 h 1199798"/>
              <a:gd name="connsiteX38" fmla="*/ 231322 w 842153"/>
              <a:gd name="connsiteY38" fmla="*/ 325312 h 1199798"/>
              <a:gd name="connsiteX39" fmla="*/ 236765 w 842153"/>
              <a:gd name="connsiteY39" fmla="*/ 317148 h 1199798"/>
              <a:gd name="connsiteX40" fmla="*/ 244929 w 842153"/>
              <a:gd name="connsiteY40" fmla="*/ 308984 h 1199798"/>
              <a:gd name="connsiteX41" fmla="*/ 255815 w 842153"/>
              <a:gd name="connsiteY41" fmla="*/ 292655 h 1199798"/>
              <a:gd name="connsiteX42" fmla="*/ 261258 w 842153"/>
              <a:gd name="connsiteY42" fmla="*/ 284491 h 1199798"/>
              <a:gd name="connsiteX43" fmla="*/ 266700 w 842153"/>
              <a:gd name="connsiteY43" fmla="*/ 276326 h 1199798"/>
              <a:gd name="connsiteX44" fmla="*/ 274865 w 842153"/>
              <a:gd name="connsiteY44" fmla="*/ 265441 h 1199798"/>
              <a:gd name="connsiteX45" fmla="*/ 283029 w 842153"/>
              <a:gd name="connsiteY45" fmla="*/ 259998 h 1199798"/>
              <a:gd name="connsiteX46" fmla="*/ 304800 w 842153"/>
              <a:gd name="connsiteY46" fmla="*/ 235505 h 1199798"/>
              <a:gd name="connsiteX47" fmla="*/ 312965 w 842153"/>
              <a:gd name="connsiteY47" fmla="*/ 227341 h 1199798"/>
              <a:gd name="connsiteX48" fmla="*/ 321129 w 842153"/>
              <a:gd name="connsiteY48" fmla="*/ 221898 h 1199798"/>
              <a:gd name="connsiteX49" fmla="*/ 329293 w 842153"/>
              <a:gd name="connsiteY49" fmla="*/ 213734 h 1199798"/>
              <a:gd name="connsiteX50" fmla="*/ 337458 w 842153"/>
              <a:gd name="connsiteY50" fmla="*/ 208291 h 1199798"/>
              <a:gd name="connsiteX51" fmla="*/ 345622 w 842153"/>
              <a:gd name="connsiteY51" fmla="*/ 200126 h 1199798"/>
              <a:gd name="connsiteX52" fmla="*/ 353786 w 842153"/>
              <a:gd name="connsiteY52" fmla="*/ 197405 h 1199798"/>
              <a:gd name="connsiteX53" fmla="*/ 361950 w 842153"/>
              <a:gd name="connsiteY53" fmla="*/ 191962 h 1199798"/>
              <a:gd name="connsiteX54" fmla="*/ 370115 w 842153"/>
              <a:gd name="connsiteY54" fmla="*/ 183798 h 1199798"/>
              <a:gd name="connsiteX55" fmla="*/ 397329 w 842153"/>
              <a:gd name="connsiteY55" fmla="*/ 167469 h 1199798"/>
              <a:gd name="connsiteX56" fmla="*/ 405493 w 842153"/>
              <a:gd name="connsiteY56" fmla="*/ 159305 h 1199798"/>
              <a:gd name="connsiteX57" fmla="*/ 413658 w 842153"/>
              <a:gd name="connsiteY57" fmla="*/ 153862 h 1199798"/>
              <a:gd name="connsiteX58" fmla="*/ 424543 w 842153"/>
              <a:gd name="connsiteY58" fmla="*/ 145698 h 1199798"/>
              <a:gd name="connsiteX59" fmla="*/ 440872 w 842153"/>
              <a:gd name="connsiteY59" fmla="*/ 134812 h 1199798"/>
              <a:gd name="connsiteX60" fmla="*/ 449036 w 842153"/>
              <a:gd name="connsiteY60" fmla="*/ 129369 h 1199798"/>
              <a:gd name="connsiteX61" fmla="*/ 457200 w 842153"/>
              <a:gd name="connsiteY61" fmla="*/ 126648 h 1199798"/>
              <a:gd name="connsiteX62" fmla="*/ 476250 w 842153"/>
              <a:gd name="connsiteY62" fmla="*/ 113041 h 1199798"/>
              <a:gd name="connsiteX63" fmla="*/ 484415 w 842153"/>
              <a:gd name="connsiteY63" fmla="*/ 107598 h 1199798"/>
              <a:gd name="connsiteX64" fmla="*/ 503465 w 842153"/>
              <a:gd name="connsiteY64" fmla="*/ 99434 h 1199798"/>
              <a:gd name="connsiteX65" fmla="*/ 522515 w 842153"/>
              <a:gd name="connsiteY65" fmla="*/ 88548 h 1199798"/>
              <a:gd name="connsiteX66" fmla="*/ 538843 w 842153"/>
              <a:gd name="connsiteY66" fmla="*/ 83105 h 1199798"/>
              <a:gd name="connsiteX67" fmla="*/ 555172 w 842153"/>
              <a:gd name="connsiteY67" fmla="*/ 74941 h 1199798"/>
              <a:gd name="connsiteX68" fmla="*/ 563336 w 842153"/>
              <a:gd name="connsiteY68" fmla="*/ 69498 h 1199798"/>
              <a:gd name="connsiteX69" fmla="*/ 579665 w 842153"/>
              <a:gd name="connsiteY69" fmla="*/ 64055 h 1199798"/>
              <a:gd name="connsiteX70" fmla="*/ 598715 w 842153"/>
              <a:gd name="connsiteY70" fmla="*/ 53169 h 1199798"/>
              <a:gd name="connsiteX71" fmla="*/ 606879 w 842153"/>
              <a:gd name="connsiteY71" fmla="*/ 50448 h 1199798"/>
              <a:gd name="connsiteX72" fmla="*/ 623208 w 842153"/>
              <a:gd name="connsiteY72" fmla="*/ 42284 h 1199798"/>
              <a:gd name="connsiteX73" fmla="*/ 631372 w 842153"/>
              <a:gd name="connsiteY73" fmla="*/ 36841 h 1199798"/>
              <a:gd name="connsiteX74" fmla="*/ 642258 w 842153"/>
              <a:gd name="connsiteY74" fmla="*/ 34119 h 1199798"/>
              <a:gd name="connsiteX75" fmla="*/ 650422 w 842153"/>
              <a:gd name="connsiteY75" fmla="*/ 31398 h 1199798"/>
              <a:gd name="connsiteX76" fmla="*/ 669472 w 842153"/>
              <a:gd name="connsiteY76" fmla="*/ 23234 h 1199798"/>
              <a:gd name="connsiteX77" fmla="*/ 677636 w 842153"/>
              <a:gd name="connsiteY77" fmla="*/ 17791 h 1199798"/>
              <a:gd name="connsiteX78" fmla="*/ 688522 w 842153"/>
              <a:gd name="connsiteY78" fmla="*/ 15069 h 1199798"/>
              <a:gd name="connsiteX79" fmla="*/ 704850 w 842153"/>
              <a:gd name="connsiteY79" fmla="*/ 9626 h 1199798"/>
              <a:gd name="connsiteX80" fmla="*/ 713015 w 842153"/>
              <a:gd name="connsiteY80" fmla="*/ 6905 h 1199798"/>
              <a:gd name="connsiteX81" fmla="*/ 721179 w 842153"/>
              <a:gd name="connsiteY81" fmla="*/ 1462 h 1199798"/>
              <a:gd name="connsiteX82" fmla="*/ 718458 w 842153"/>
              <a:gd name="connsiteY82" fmla="*/ 9626 h 1199798"/>
              <a:gd name="connsiteX83" fmla="*/ 710293 w 842153"/>
              <a:gd name="connsiteY83" fmla="*/ 12348 h 1199798"/>
              <a:gd name="connsiteX84" fmla="*/ 699408 w 842153"/>
              <a:gd name="connsiteY84" fmla="*/ 20512 h 1199798"/>
              <a:gd name="connsiteX85" fmla="*/ 683079 w 842153"/>
              <a:gd name="connsiteY85" fmla="*/ 36841 h 1199798"/>
              <a:gd name="connsiteX86" fmla="*/ 699408 w 842153"/>
              <a:gd name="connsiteY86" fmla="*/ 31398 h 1199798"/>
              <a:gd name="connsiteX87" fmla="*/ 710293 w 842153"/>
              <a:gd name="connsiteY87" fmla="*/ 25955 h 1199798"/>
              <a:gd name="connsiteX88" fmla="*/ 726622 w 842153"/>
              <a:gd name="connsiteY88" fmla="*/ 20512 h 1199798"/>
              <a:gd name="connsiteX89" fmla="*/ 748393 w 842153"/>
              <a:gd name="connsiteY89" fmla="*/ 9626 h 1199798"/>
              <a:gd name="connsiteX90" fmla="*/ 742950 w 842153"/>
              <a:gd name="connsiteY90" fmla="*/ 17791 h 1199798"/>
              <a:gd name="connsiteX91" fmla="*/ 726622 w 842153"/>
              <a:gd name="connsiteY91" fmla="*/ 28676 h 1199798"/>
              <a:gd name="connsiteX92" fmla="*/ 715736 w 842153"/>
              <a:gd name="connsiteY92" fmla="*/ 36841 h 1199798"/>
              <a:gd name="connsiteX93" fmla="*/ 699408 w 842153"/>
              <a:gd name="connsiteY93" fmla="*/ 50448 h 1199798"/>
              <a:gd name="connsiteX94" fmla="*/ 693965 w 842153"/>
              <a:gd name="connsiteY94" fmla="*/ 58612 h 1199798"/>
              <a:gd name="connsiteX95" fmla="*/ 691243 w 842153"/>
              <a:gd name="connsiteY95" fmla="*/ 66776 h 1199798"/>
              <a:gd name="connsiteX96" fmla="*/ 704850 w 842153"/>
              <a:gd name="connsiteY96" fmla="*/ 61334 h 1199798"/>
              <a:gd name="connsiteX97" fmla="*/ 721179 w 842153"/>
              <a:gd name="connsiteY97" fmla="*/ 55891 h 1199798"/>
              <a:gd name="connsiteX98" fmla="*/ 742950 w 842153"/>
              <a:gd name="connsiteY98" fmla="*/ 50448 h 1199798"/>
              <a:gd name="connsiteX99" fmla="*/ 759279 w 842153"/>
              <a:gd name="connsiteY99" fmla="*/ 45005 h 1199798"/>
              <a:gd name="connsiteX100" fmla="*/ 767443 w 842153"/>
              <a:gd name="connsiteY100" fmla="*/ 42284 h 1199798"/>
              <a:gd name="connsiteX101" fmla="*/ 753836 w 842153"/>
              <a:gd name="connsiteY101" fmla="*/ 53169 h 1199798"/>
              <a:gd name="connsiteX102" fmla="*/ 729343 w 842153"/>
              <a:gd name="connsiteY102" fmla="*/ 66776 h 1199798"/>
              <a:gd name="connsiteX103" fmla="*/ 702129 w 842153"/>
              <a:gd name="connsiteY103" fmla="*/ 83105 h 1199798"/>
              <a:gd name="connsiteX104" fmla="*/ 693965 w 842153"/>
              <a:gd name="connsiteY104" fmla="*/ 88548 h 1199798"/>
              <a:gd name="connsiteX105" fmla="*/ 715736 w 842153"/>
              <a:gd name="connsiteY105" fmla="*/ 83105 h 1199798"/>
              <a:gd name="connsiteX106" fmla="*/ 726622 w 842153"/>
              <a:gd name="connsiteY106" fmla="*/ 80384 h 1199798"/>
              <a:gd name="connsiteX107" fmla="*/ 742950 w 842153"/>
              <a:gd name="connsiteY107" fmla="*/ 74941 h 1199798"/>
              <a:gd name="connsiteX108" fmla="*/ 751115 w 842153"/>
              <a:gd name="connsiteY108" fmla="*/ 72219 h 1199798"/>
              <a:gd name="connsiteX109" fmla="*/ 762000 w 842153"/>
              <a:gd name="connsiteY109" fmla="*/ 69498 h 1199798"/>
              <a:gd name="connsiteX110" fmla="*/ 770165 w 842153"/>
              <a:gd name="connsiteY110" fmla="*/ 66776 h 1199798"/>
              <a:gd name="connsiteX111" fmla="*/ 791936 w 842153"/>
              <a:gd name="connsiteY111" fmla="*/ 61334 h 1199798"/>
              <a:gd name="connsiteX112" fmla="*/ 783772 w 842153"/>
              <a:gd name="connsiteY112" fmla="*/ 64055 h 1199798"/>
              <a:gd name="connsiteX113" fmla="*/ 778329 w 842153"/>
              <a:gd name="connsiteY113" fmla="*/ 72219 h 1199798"/>
              <a:gd name="connsiteX114" fmla="*/ 745672 w 842153"/>
              <a:gd name="connsiteY114" fmla="*/ 93991 h 1199798"/>
              <a:gd name="connsiteX115" fmla="*/ 737508 w 842153"/>
              <a:gd name="connsiteY115" fmla="*/ 96712 h 1199798"/>
              <a:gd name="connsiteX116" fmla="*/ 721179 w 842153"/>
              <a:gd name="connsiteY116" fmla="*/ 113041 h 1199798"/>
              <a:gd name="connsiteX117" fmla="*/ 713015 w 842153"/>
              <a:gd name="connsiteY117" fmla="*/ 118484 h 1199798"/>
              <a:gd name="connsiteX118" fmla="*/ 723900 w 842153"/>
              <a:gd name="connsiteY118" fmla="*/ 115762 h 1199798"/>
              <a:gd name="connsiteX119" fmla="*/ 742950 w 842153"/>
              <a:gd name="connsiteY119" fmla="*/ 107598 h 1199798"/>
              <a:gd name="connsiteX120" fmla="*/ 751115 w 842153"/>
              <a:gd name="connsiteY120" fmla="*/ 102155 h 1199798"/>
              <a:gd name="connsiteX121" fmla="*/ 764722 w 842153"/>
              <a:gd name="connsiteY121" fmla="*/ 99434 h 1199798"/>
              <a:gd name="connsiteX122" fmla="*/ 772886 w 842153"/>
              <a:gd name="connsiteY122" fmla="*/ 96712 h 1199798"/>
              <a:gd name="connsiteX123" fmla="*/ 791936 w 842153"/>
              <a:gd name="connsiteY123" fmla="*/ 91269 h 1199798"/>
              <a:gd name="connsiteX124" fmla="*/ 838200 w 842153"/>
              <a:gd name="connsiteY124" fmla="*/ 93991 h 1199798"/>
              <a:gd name="connsiteX125" fmla="*/ 827315 w 842153"/>
              <a:gd name="connsiteY125" fmla="*/ 99434 h 1199798"/>
              <a:gd name="connsiteX126" fmla="*/ 819150 w 842153"/>
              <a:gd name="connsiteY126" fmla="*/ 107598 h 1199798"/>
              <a:gd name="connsiteX127" fmla="*/ 802822 w 842153"/>
              <a:gd name="connsiteY127" fmla="*/ 118484 h 1199798"/>
              <a:gd name="connsiteX128" fmla="*/ 783772 w 842153"/>
              <a:gd name="connsiteY128" fmla="*/ 129369 h 1199798"/>
              <a:gd name="connsiteX129" fmla="*/ 772886 w 842153"/>
              <a:gd name="connsiteY129" fmla="*/ 132091 h 1199798"/>
              <a:gd name="connsiteX130" fmla="*/ 762000 w 842153"/>
              <a:gd name="connsiteY130" fmla="*/ 137534 h 1199798"/>
              <a:gd name="connsiteX131" fmla="*/ 753836 w 842153"/>
              <a:gd name="connsiteY131" fmla="*/ 140255 h 1199798"/>
              <a:gd name="connsiteX132" fmla="*/ 732065 w 842153"/>
              <a:gd name="connsiteY132" fmla="*/ 148419 h 1199798"/>
              <a:gd name="connsiteX133" fmla="*/ 707572 w 842153"/>
              <a:gd name="connsiteY133" fmla="*/ 162026 h 1199798"/>
              <a:gd name="connsiteX134" fmla="*/ 691243 w 842153"/>
              <a:gd name="connsiteY134" fmla="*/ 170191 h 1199798"/>
              <a:gd name="connsiteX135" fmla="*/ 672193 w 842153"/>
              <a:gd name="connsiteY135" fmla="*/ 178355 h 1199798"/>
              <a:gd name="connsiteX136" fmla="*/ 664029 w 842153"/>
              <a:gd name="connsiteY136" fmla="*/ 183798 h 1199798"/>
              <a:gd name="connsiteX137" fmla="*/ 655865 w 842153"/>
              <a:gd name="connsiteY137" fmla="*/ 186519 h 1199798"/>
              <a:gd name="connsiteX138" fmla="*/ 644979 w 842153"/>
              <a:gd name="connsiteY138" fmla="*/ 191962 h 1199798"/>
              <a:gd name="connsiteX139" fmla="*/ 628650 w 842153"/>
              <a:gd name="connsiteY139" fmla="*/ 200126 h 1199798"/>
              <a:gd name="connsiteX140" fmla="*/ 620486 w 842153"/>
              <a:gd name="connsiteY140" fmla="*/ 205569 h 1199798"/>
              <a:gd name="connsiteX141" fmla="*/ 612322 w 842153"/>
              <a:gd name="connsiteY141" fmla="*/ 213734 h 1199798"/>
              <a:gd name="connsiteX142" fmla="*/ 604158 w 842153"/>
              <a:gd name="connsiteY142" fmla="*/ 216455 h 1199798"/>
              <a:gd name="connsiteX143" fmla="*/ 595993 w 842153"/>
              <a:gd name="connsiteY143" fmla="*/ 224619 h 1199798"/>
              <a:gd name="connsiteX144" fmla="*/ 576943 w 842153"/>
              <a:gd name="connsiteY144" fmla="*/ 235505 h 1199798"/>
              <a:gd name="connsiteX145" fmla="*/ 557893 w 842153"/>
              <a:gd name="connsiteY145" fmla="*/ 249112 h 1199798"/>
              <a:gd name="connsiteX146" fmla="*/ 533400 w 842153"/>
              <a:gd name="connsiteY146" fmla="*/ 268162 h 1199798"/>
              <a:gd name="connsiteX147" fmla="*/ 500199 w 842153"/>
              <a:gd name="connsiteY147" fmla="*/ 292927 h 1199798"/>
              <a:gd name="connsiteX148" fmla="*/ 472440 w 842153"/>
              <a:gd name="connsiteY148" fmla="*/ 314971 h 1199798"/>
              <a:gd name="connsiteX149" fmla="*/ 432435 w 842153"/>
              <a:gd name="connsiteY149" fmla="*/ 350894 h 1199798"/>
              <a:gd name="connsiteX150" fmla="*/ 404677 w 842153"/>
              <a:gd name="connsiteY150" fmla="*/ 373481 h 1199798"/>
              <a:gd name="connsiteX151" fmla="*/ 380184 w 842153"/>
              <a:gd name="connsiteY151" fmla="*/ 406955 h 1199798"/>
              <a:gd name="connsiteX152" fmla="*/ 346710 w 842153"/>
              <a:gd name="connsiteY152" fmla="*/ 451042 h 1199798"/>
              <a:gd name="connsiteX153" fmla="*/ 322762 w 842153"/>
              <a:gd name="connsiteY153" fmla="*/ 493224 h 1199798"/>
              <a:gd name="connsiteX154" fmla="*/ 298541 w 842153"/>
              <a:gd name="connsiteY154" fmla="*/ 546564 h 1199798"/>
              <a:gd name="connsiteX155" fmla="*/ 277042 w 842153"/>
              <a:gd name="connsiteY155" fmla="*/ 599904 h 1199798"/>
              <a:gd name="connsiteX156" fmla="*/ 253638 w 842153"/>
              <a:gd name="connsiteY156" fmla="*/ 666307 h 1199798"/>
              <a:gd name="connsiteX157" fmla="*/ 231050 w 842153"/>
              <a:gd name="connsiteY157" fmla="*/ 726451 h 1199798"/>
              <a:gd name="connsiteX158" fmla="*/ 225879 w 842153"/>
              <a:gd name="connsiteY158" fmla="*/ 768905 h 1199798"/>
              <a:gd name="connsiteX159" fmla="*/ 214993 w 842153"/>
              <a:gd name="connsiteY159" fmla="*/ 807005 h 1199798"/>
              <a:gd name="connsiteX160" fmla="*/ 209550 w 842153"/>
              <a:gd name="connsiteY160" fmla="*/ 842384 h 1199798"/>
              <a:gd name="connsiteX161" fmla="*/ 206829 w 842153"/>
              <a:gd name="connsiteY161" fmla="*/ 853269 h 1199798"/>
              <a:gd name="connsiteX162" fmla="*/ 204108 w 842153"/>
              <a:gd name="connsiteY162" fmla="*/ 875041 h 1199798"/>
              <a:gd name="connsiteX163" fmla="*/ 198665 w 842153"/>
              <a:gd name="connsiteY163" fmla="*/ 894091 h 1199798"/>
              <a:gd name="connsiteX164" fmla="*/ 195943 w 842153"/>
              <a:gd name="connsiteY164" fmla="*/ 907698 h 1199798"/>
              <a:gd name="connsiteX165" fmla="*/ 193222 w 842153"/>
              <a:gd name="connsiteY165" fmla="*/ 932191 h 1199798"/>
              <a:gd name="connsiteX166" fmla="*/ 190500 w 842153"/>
              <a:gd name="connsiteY166" fmla="*/ 945798 h 1199798"/>
              <a:gd name="connsiteX167" fmla="*/ 187779 w 842153"/>
              <a:gd name="connsiteY167" fmla="*/ 962126 h 1199798"/>
              <a:gd name="connsiteX168" fmla="*/ 185058 w 842153"/>
              <a:gd name="connsiteY168" fmla="*/ 1002948 h 1199798"/>
              <a:gd name="connsiteX169" fmla="*/ 179615 w 842153"/>
              <a:gd name="connsiteY169" fmla="*/ 1043769 h 1199798"/>
              <a:gd name="connsiteX170" fmla="*/ 176893 w 842153"/>
              <a:gd name="connsiteY170" fmla="*/ 1081869 h 1199798"/>
              <a:gd name="connsiteX171" fmla="*/ 174172 w 842153"/>
              <a:gd name="connsiteY171" fmla="*/ 1163512 h 1199798"/>
              <a:gd name="connsiteX172" fmla="*/ 168729 w 842153"/>
              <a:gd name="connsiteY172" fmla="*/ 1185284 h 1199798"/>
              <a:gd name="connsiteX173" fmla="*/ 166008 w 842153"/>
              <a:gd name="connsiteY173" fmla="*/ 1196169 h 1199798"/>
              <a:gd name="connsiteX174" fmla="*/ 144236 w 842153"/>
              <a:gd name="connsiteY174" fmla="*/ 1198891 h 1199798"/>
              <a:gd name="connsiteX175" fmla="*/ 48986 w 842153"/>
              <a:gd name="connsiteY175" fmla="*/ 1198891 h 1199798"/>
              <a:gd name="connsiteX176" fmla="*/ 26943 w 842153"/>
              <a:gd name="connsiteY176" fmla="*/ 1190999 h 1199798"/>
              <a:gd name="connsiteX177" fmla="*/ 0 w 842153"/>
              <a:gd name="connsiteY177" fmla="*/ 1185284 h 1199798"/>
              <a:gd name="connsiteX0" fmla="*/ 0 w 842153"/>
              <a:gd name="connsiteY0" fmla="*/ 1185284 h 1199721"/>
              <a:gd name="connsiteX1" fmla="*/ 5443 w 842153"/>
              <a:gd name="connsiteY1" fmla="*/ 1119969 h 1199721"/>
              <a:gd name="connsiteX2" fmla="*/ 8165 w 842153"/>
              <a:gd name="connsiteY2" fmla="*/ 1103641 h 1199721"/>
              <a:gd name="connsiteX3" fmla="*/ 10886 w 842153"/>
              <a:gd name="connsiteY3" fmla="*/ 1076426 h 1199721"/>
              <a:gd name="connsiteX4" fmla="*/ 16329 w 842153"/>
              <a:gd name="connsiteY4" fmla="*/ 1049212 h 1199721"/>
              <a:gd name="connsiteX5" fmla="*/ 19050 w 842153"/>
              <a:gd name="connsiteY5" fmla="*/ 1013834 h 1199721"/>
              <a:gd name="connsiteX6" fmla="*/ 21772 w 842153"/>
              <a:gd name="connsiteY6" fmla="*/ 992062 h 1199721"/>
              <a:gd name="connsiteX7" fmla="*/ 27215 w 842153"/>
              <a:gd name="connsiteY7" fmla="*/ 896812 h 1199721"/>
              <a:gd name="connsiteX8" fmla="*/ 29936 w 842153"/>
              <a:gd name="connsiteY8" fmla="*/ 883205 h 1199721"/>
              <a:gd name="connsiteX9" fmla="*/ 32658 w 842153"/>
              <a:gd name="connsiteY9" fmla="*/ 847826 h 1199721"/>
              <a:gd name="connsiteX10" fmla="*/ 35379 w 842153"/>
              <a:gd name="connsiteY10" fmla="*/ 836941 h 1199721"/>
              <a:gd name="connsiteX11" fmla="*/ 40822 w 842153"/>
              <a:gd name="connsiteY11" fmla="*/ 807005 h 1199721"/>
              <a:gd name="connsiteX12" fmla="*/ 46265 w 842153"/>
              <a:gd name="connsiteY12" fmla="*/ 785234 h 1199721"/>
              <a:gd name="connsiteX13" fmla="*/ 54429 w 842153"/>
              <a:gd name="connsiteY13" fmla="*/ 747134 h 1199721"/>
              <a:gd name="connsiteX14" fmla="*/ 57150 w 842153"/>
              <a:gd name="connsiteY14" fmla="*/ 736248 h 1199721"/>
              <a:gd name="connsiteX15" fmla="*/ 65315 w 842153"/>
              <a:gd name="connsiteY15" fmla="*/ 719919 h 1199721"/>
              <a:gd name="connsiteX16" fmla="*/ 70758 w 842153"/>
              <a:gd name="connsiteY16" fmla="*/ 692705 h 1199721"/>
              <a:gd name="connsiteX17" fmla="*/ 81643 w 842153"/>
              <a:gd name="connsiteY17" fmla="*/ 654605 h 1199721"/>
              <a:gd name="connsiteX18" fmla="*/ 87086 w 842153"/>
              <a:gd name="connsiteY18" fmla="*/ 627391 h 1199721"/>
              <a:gd name="connsiteX19" fmla="*/ 89808 w 842153"/>
              <a:gd name="connsiteY19" fmla="*/ 619226 h 1199721"/>
              <a:gd name="connsiteX20" fmla="*/ 97972 w 842153"/>
              <a:gd name="connsiteY20" fmla="*/ 602898 h 1199721"/>
              <a:gd name="connsiteX21" fmla="*/ 100693 w 842153"/>
              <a:gd name="connsiteY21" fmla="*/ 592012 h 1199721"/>
              <a:gd name="connsiteX22" fmla="*/ 106136 w 842153"/>
              <a:gd name="connsiteY22" fmla="*/ 575684 h 1199721"/>
              <a:gd name="connsiteX23" fmla="*/ 111579 w 842153"/>
              <a:gd name="connsiteY23" fmla="*/ 556634 h 1199721"/>
              <a:gd name="connsiteX24" fmla="*/ 117022 w 842153"/>
              <a:gd name="connsiteY24" fmla="*/ 548469 h 1199721"/>
              <a:gd name="connsiteX25" fmla="*/ 122465 w 842153"/>
              <a:gd name="connsiteY25" fmla="*/ 521255 h 1199721"/>
              <a:gd name="connsiteX26" fmla="*/ 127908 w 842153"/>
              <a:gd name="connsiteY26" fmla="*/ 504926 h 1199721"/>
              <a:gd name="connsiteX27" fmla="*/ 133350 w 842153"/>
              <a:gd name="connsiteY27" fmla="*/ 494041 h 1199721"/>
              <a:gd name="connsiteX28" fmla="*/ 138793 w 842153"/>
              <a:gd name="connsiteY28" fmla="*/ 477712 h 1199721"/>
              <a:gd name="connsiteX29" fmla="*/ 149679 w 842153"/>
              <a:gd name="connsiteY29" fmla="*/ 453219 h 1199721"/>
              <a:gd name="connsiteX30" fmla="*/ 163286 w 842153"/>
              <a:gd name="connsiteY30" fmla="*/ 428726 h 1199721"/>
              <a:gd name="connsiteX31" fmla="*/ 168729 w 842153"/>
              <a:gd name="connsiteY31" fmla="*/ 420562 h 1199721"/>
              <a:gd name="connsiteX32" fmla="*/ 174172 w 842153"/>
              <a:gd name="connsiteY32" fmla="*/ 404234 h 1199721"/>
              <a:gd name="connsiteX33" fmla="*/ 193222 w 842153"/>
              <a:gd name="connsiteY33" fmla="*/ 377019 h 1199721"/>
              <a:gd name="connsiteX34" fmla="*/ 198665 w 842153"/>
              <a:gd name="connsiteY34" fmla="*/ 366134 h 1199721"/>
              <a:gd name="connsiteX35" fmla="*/ 206829 w 842153"/>
              <a:gd name="connsiteY35" fmla="*/ 357969 h 1199721"/>
              <a:gd name="connsiteX36" fmla="*/ 212272 w 842153"/>
              <a:gd name="connsiteY36" fmla="*/ 349805 h 1199721"/>
              <a:gd name="connsiteX37" fmla="*/ 220436 w 842153"/>
              <a:gd name="connsiteY37" fmla="*/ 341641 h 1199721"/>
              <a:gd name="connsiteX38" fmla="*/ 231322 w 842153"/>
              <a:gd name="connsiteY38" fmla="*/ 325312 h 1199721"/>
              <a:gd name="connsiteX39" fmla="*/ 236765 w 842153"/>
              <a:gd name="connsiteY39" fmla="*/ 317148 h 1199721"/>
              <a:gd name="connsiteX40" fmla="*/ 244929 w 842153"/>
              <a:gd name="connsiteY40" fmla="*/ 308984 h 1199721"/>
              <a:gd name="connsiteX41" fmla="*/ 255815 w 842153"/>
              <a:gd name="connsiteY41" fmla="*/ 292655 h 1199721"/>
              <a:gd name="connsiteX42" fmla="*/ 261258 w 842153"/>
              <a:gd name="connsiteY42" fmla="*/ 284491 h 1199721"/>
              <a:gd name="connsiteX43" fmla="*/ 266700 w 842153"/>
              <a:gd name="connsiteY43" fmla="*/ 276326 h 1199721"/>
              <a:gd name="connsiteX44" fmla="*/ 274865 w 842153"/>
              <a:gd name="connsiteY44" fmla="*/ 265441 h 1199721"/>
              <a:gd name="connsiteX45" fmla="*/ 283029 w 842153"/>
              <a:gd name="connsiteY45" fmla="*/ 259998 h 1199721"/>
              <a:gd name="connsiteX46" fmla="*/ 304800 w 842153"/>
              <a:gd name="connsiteY46" fmla="*/ 235505 h 1199721"/>
              <a:gd name="connsiteX47" fmla="*/ 312965 w 842153"/>
              <a:gd name="connsiteY47" fmla="*/ 227341 h 1199721"/>
              <a:gd name="connsiteX48" fmla="*/ 321129 w 842153"/>
              <a:gd name="connsiteY48" fmla="*/ 221898 h 1199721"/>
              <a:gd name="connsiteX49" fmla="*/ 329293 w 842153"/>
              <a:gd name="connsiteY49" fmla="*/ 213734 h 1199721"/>
              <a:gd name="connsiteX50" fmla="*/ 337458 w 842153"/>
              <a:gd name="connsiteY50" fmla="*/ 208291 h 1199721"/>
              <a:gd name="connsiteX51" fmla="*/ 345622 w 842153"/>
              <a:gd name="connsiteY51" fmla="*/ 200126 h 1199721"/>
              <a:gd name="connsiteX52" fmla="*/ 353786 w 842153"/>
              <a:gd name="connsiteY52" fmla="*/ 197405 h 1199721"/>
              <a:gd name="connsiteX53" fmla="*/ 361950 w 842153"/>
              <a:gd name="connsiteY53" fmla="*/ 191962 h 1199721"/>
              <a:gd name="connsiteX54" fmla="*/ 370115 w 842153"/>
              <a:gd name="connsiteY54" fmla="*/ 183798 h 1199721"/>
              <a:gd name="connsiteX55" fmla="*/ 397329 w 842153"/>
              <a:gd name="connsiteY55" fmla="*/ 167469 h 1199721"/>
              <a:gd name="connsiteX56" fmla="*/ 405493 w 842153"/>
              <a:gd name="connsiteY56" fmla="*/ 159305 h 1199721"/>
              <a:gd name="connsiteX57" fmla="*/ 413658 w 842153"/>
              <a:gd name="connsiteY57" fmla="*/ 153862 h 1199721"/>
              <a:gd name="connsiteX58" fmla="*/ 424543 w 842153"/>
              <a:gd name="connsiteY58" fmla="*/ 145698 h 1199721"/>
              <a:gd name="connsiteX59" fmla="*/ 440872 w 842153"/>
              <a:gd name="connsiteY59" fmla="*/ 134812 h 1199721"/>
              <a:gd name="connsiteX60" fmla="*/ 449036 w 842153"/>
              <a:gd name="connsiteY60" fmla="*/ 129369 h 1199721"/>
              <a:gd name="connsiteX61" fmla="*/ 457200 w 842153"/>
              <a:gd name="connsiteY61" fmla="*/ 126648 h 1199721"/>
              <a:gd name="connsiteX62" fmla="*/ 476250 w 842153"/>
              <a:gd name="connsiteY62" fmla="*/ 113041 h 1199721"/>
              <a:gd name="connsiteX63" fmla="*/ 484415 w 842153"/>
              <a:gd name="connsiteY63" fmla="*/ 107598 h 1199721"/>
              <a:gd name="connsiteX64" fmla="*/ 503465 w 842153"/>
              <a:gd name="connsiteY64" fmla="*/ 99434 h 1199721"/>
              <a:gd name="connsiteX65" fmla="*/ 522515 w 842153"/>
              <a:gd name="connsiteY65" fmla="*/ 88548 h 1199721"/>
              <a:gd name="connsiteX66" fmla="*/ 538843 w 842153"/>
              <a:gd name="connsiteY66" fmla="*/ 83105 h 1199721"/>
              <a:gd name="connsiteX67" fmla="*/ 555172 w 842153"/>
              <a:gd name="connsiteY67" fmla="*/ 74941 h 1199721"/>
              <a:gd name="connsiteX68" fmla="*/ 563336 w 842153"/>
              <a:gd name="connsiteY68" fmla="*/ 69498 h 1199721"/>
              <a:gd name="connsiteX69" fmla="*/ 579665 w 842153"/>
              <a:gd name="connsiteY69" fmla="*/ 64055 h 1199721"/>
              <a:gd name="connsiteX70" fmla="*/ 598715 w 842153"/>
              <a:gd name="connsiteY70" fmla="*/ 53169 h 1199721"/>
              <a:gd name="connsiteX71" fmla="*/ 606879 w 842153"/>
              <a:gd name="connsiteY71" fmla="*/ 50448 h 1199721"/>
              <a:gd name="connsiteX72" fmla="*/ 623208 w 842153"/>
              <a:gd name="connsiteY72" fmla="*/ 42284 h 1199721"/>
              <a:gd name="connsiteX73" fmla="*/ 631372 w 842153"/>
              <a:gd name="connsiteY73" fmla="*/ 36841 h 1199721"/>
              <a:gd name="connsiteX74" fmla="*/ 642258 w 842153"/>
              <a:gd name="connsiteY74" fmla="*/ 34119 h 1199721"/>
              <a:gd name="connsiteX75" fmla="*/ 650422 w 842153"/>
              <a:gd name="connsiteY75" fmla="*/ 31398 h 1199721"/>
              <a:gd name="connsiteX76" fmla="*/ 669472 w 842153"/>
              <a:gd name="connsiteY76" fmla="*/ 23234 h 1199721"/>
              <a:gd name="connsiteX77" fmla="*/ 677636 w 842153"/>
              <a:gd name="connsiteY77" fmla="*/ 17791 h 1199721"/>
              <a:gd name="connsiteX78" fmla="*/ 688522 w 842153"/>
              <a:gd name="connsiteY78" fmla="*/ 15069 h 1199721"/>
              <a:gd name="connsiteX79" fmla="*/ 704850 w 842153"/>
              <a:gd name="connsiteY79" fmla="*/ 9626 h 1199721"/>
              <a:gd name="connsiteX80" fmla="*/ 713015 w 842153"/>
              <a:gd name="connsiteY80" fmla="*/ 6905 h 1199721"/>
              <a:gd name="connsiteX81" fmla="*/ 721179 w 842153"/>
              <a:gd name="connsiteY81" fmla="*/ 1462 h 1199721"/>
              <a:gd name="connsiteX82" fmla="*/ 718458 w 842153"/>
              <a:gd name="connsiteY82" fmla="*/ 9626 h 1199721"/>
              <a:gd name="connsiteX83" fmla="*/ 710293 w 842153"/>
              <a:gd name="connsiteY83" fmla="*/ 12348 h 1199721"/>
              <a:gd name="connsiteX84" fmla="*/ 699408 w 842153"/>
              <a:gd name="connsiteY84" fmla="*/ 20512 h 1199721"/>
              <a:gd name="connsiteX85" fmla="*/ 683079 w 842153"/>
              <a:gd name="connsiteY85" fmla="*/ 36841 h 1199721"/>
              <a:gd name="connsiteX86" fmla="*/ 699408 w 842153"/>
              <a:gd name="connsiteY86" fmla="*/ 31398 h 1199721"/>
              <a:gd name="connsiteX87" fmla="*/ 710293 w 842153"/>
              <a:gd name="connsiteY87" fmla="*/ 25955 h 1199721"/>
              <a:gd name="connsiteX88" fmla="*/ 726622 w 842153"/>
              <a:gd name="connsiteY88" fmla="*/ 20512 h 1199721"/>
              <a:gd name="connsiteX89" fmla="*/ 748393 w 842153"/>
              <a:gd name="connsiteY89" fmla="*/ 9626 h 1199721"/>
              <a:gd name="connsiteX90" fmla="*/ 742950 w 842153"/>
              <a:gd name="connsiteY90" fmla="*/ 17791 h 1199721"/>
              <a:gd name="connsiteX91" fmla="*/ 726622 w 842153"/>
              <a:gd name="connsiteY91" fmla="*/ 28676 h 1199721"/>
              <a:gd name="connsiteX92" fmla="*/ 715736 w 842153"/>
              <a:gd name="connsiteY92" fmla="*/ 36841 h 1199721"/>
              <a:gd name="connsiteX93" fmla="*/ 699408 w 842153"/>
              <a:gd name="connsiteY93" fmla="*/ 50448 h 1199721"/>
              <a:gd name="connsiteX94" fmla="*/ 693965 w 842153"/>
              <a:gd name="connsiteY94" fmla="*/ 58612 h 1199721"/>
              <a:gd name="connsiteX95" fmla="*/ 691243 w 842153"/>
              <a:gd name="connsiteY95" fmla="*/ 66776 h 1199721"/>
              <a:gd name="connsiteX96" fmla="*/ 704850 w 842153"/>
              <a:gd name="connsiteY96" fmla="*/ 61334 h 1199721"/>
              <a:gd name="connsiteX97" fmla="*/ 721179 w 842153"/>
              <a:gd name="connsiteY97" fmla="*/ 55891 h 1199721"/>
              <a:gd name="connsiteX98" fmla="*/ 742950 w 842153"/>
              <a:gd name="connsiteY98" fmla="*/ 50448 h 1199721"/>
              <a:gd name="connsiteX99" fmla="*/ 759279 w 842153"/>
              <a:gd name="connsiteY99" fmla="*/ 45005 h 1199721"/>
              <a:gd name="connsiteX100" fmla="*/ 767443 w 842153"/>
              <a:gd name="connsiteY100" fmla="*/ 42284 h 1199721"/>
              <a:gd name="connsiteX101" fmla="*/ 753836 w 842153"/>
              <a:gd name="connsiteY101" fmla="*/ 53169 h 1199721"/>
              <a:gd name="connsiteX102" fmla="*/ 729343 w 842153"/>
              <a:gd name="connsiteY102" fmla="*/ 66776 h 1199721"/>
              <a:gd name="connsiteX103" fmla="*/ 702129 w 842153"/>
              <a:gd name="connsiteY103" fmla="*/ 83105 h 1199721"/>
              <a:gd name="connsiteX104" fmla="*/ 693965 w 842153"/>
              <a:gd name="connsiteY104" fmla="*/ 88548 h 1199721"/>
              <a:gd name="connsiteX105" fmla="*/ 715736 w 842153"/>
              <a:gd name="connsiteY105" fmla="*/ 83105 h 1199721"/>
              <a:gd name="connsiteX106" fmla="*/ 726622 w 842153"/>
              <a:gd name="connsiteY106" fmla="*/ 80384 h 1199721"/>
              <a:gd name="connsiteX107" fmla="*/ 742950 w 842153"/>
              <a:gd name="connsiteY107" fmla="*/ 74941 h 1199721"/>
              <a:gd name="connsiteX108" fmla="*/ 751115 w 842153"/>
              <a:gd name="connsiteY108" fmla="*/ 72219 h 1199721"/>
              <a:gd name="connsiteX109" fmla="*/ 762000 w 842153"/>
              <a:gd name="connsiteY109" fmla="*/ 69498 h 1199721"/>
              <a:gd name="connsiteX110" fmla="*/ 770165 w 842153"/>
              <a:gd name="connsiteY110" fmla="*/ 66776 h 1199721"/>
              <a:gd name="connsiteX111" fmla="*/ 791936 w 842153"/>
              <a:gd name="connsiteY111" fmla="*/ 61334 h 1199721"/>
              <a:gd name="connsiteX112" fmla="*/ 783772 w 842153"/>
              <a:gd name="connsiteY112" fmla="*/ 64055 h 1199721"/>
              <a:gd name="connsiteX113" fmla="*/ 778329 w 842153"/>
              <a:gd name="connsiteY113" fmla="*/ 72219 h 1199721"/>
              <a:gd name="connsiteX114" fmla="*/ 745672 w 842153"/>
              <a:gd name="connsiteY114" fmla="*/ 93991 h 1199721"/>
              <a:gd name="connsiteX115" fmla="*/ 737508 w 842153"/>
              <a:gd name="connsiteY115" fmla="*/ 96712 h 1199721"/>
              <a:gd name="connsiteX116" fmla="*/ 721179 w 842153"/>
              <a:gd name="connsiteY116" fmla="*/ 113041 h 1199721"/>
              <a:gd name="connsiteX117" fmla="*/ 713015 w 842153"/>
              <a:gd name="connsiteY117" fmla="*/ 118484 h 1199721"/>
              <a:gd name="connsiteX118" fmla="*/ 723900 w 842153"/>
              <a:gd name="connsiteY118" fmla="*/ 115762 h 1199721"/>
              <a:gd name="connsiteX119" fmla="*/ 742950 w 842153"/>
              <a:gd name="connsiteY119" fmla="*/ 107598 h 1199721"/>
              <a:gd name="connsiteX120" fmla="*/ 751115 w 842153"/>
              <a:gd name="connsiteY120" fmla="*/ 102155 h 1199721"/>
              <a:gd name="connsiteX121" fmla="*/ 764722 w 842153"/>
              <a:gd name="connsiteY121" fmla="*/ 99434 h 1199721"/>
              <a:gd name="connsiteX122" fmla="*/ 772886 w 842153"/>
              <a:gd name="connsiteY122" fmla="*/ 96712 h 1199721"/>
              <a:gd name="connsiteX123" fmla="*/ 791936 w 842153"/>
              <a:gd name="connsiteY123" fmla="*/ 91269 h 1199721"/>
              <a:gd name="connsiteX124" fmla="*/ 838200 w 842153"/>
              <a:gd name="connsiteY124" fmla="*/ 93991 h 1199721"/>
              <a:gd name="connsiteX125" fmla="*/ 827315 w 842153"/>
              <a:gd name="connsiteY125" fmla="*/ 99434 h 1199721"/>
              <a:gd name="connsiteX126" fmla="*/ 819150 w 842153"/>
              <a:gd name="connsiteY126" fmla="*/ 107598 h 1199721"/>
              <a:gd name="connsiteX127" fmla="*/ 802822 w 842153"/>
              <a:gd name="connsiteY127" fmla="*/ 118484 h 1199721"/>
              <a:gd name="connsiteX128" fmla="*/ 783772 w 842153"/>
              <a:gd name="connsiteY128" fmla="*/ 129369 h 1199721"/>
              <a:gd name="connsiteX129" fmla="*/ 772886 w 842153"/>
              <a:gd name="connsiteY129" fmla="*/ 132091 h 1199721"/>
              <a:gd name="connsiteX130" fmla="*/ 762000 w 842153"/>
              <a:gd name="connsiteY130" fmla="*/ 137534 h 1199721"/>
              <a:gd name="connsiteX131" fmla="*/ 753836 w 842153"/>
              <a:gd name="connsiteY131" fmla="*/ 140255 h 1199721"/>
              <a:gd name="connsiteX132" fmla="*/ 732065 w 842153"/>
              <a:gd name="connsiteY132" fmla="*/ 148419 h 1199721"/>
              <a:gd name="connsiteX133" fmla="*/ 707572 w 842153"/>
              <a:gd name="connsiteY133" fmla="*/ 162026 h 1199721"/>
              <a:gd name="connsiteX134" fmla="*/ 691243 w 842153"/>
              <a:gd name="connsiteY134" fmla="*/ 170191 h 1199721"/>
              <a:gd name="connsiteX135" fmla="*/ 672193 w 842153"/>
              <a:gd name="connsiteY135" fmla="*/ 178355 h 1199721"/>
              <a:gd name="connsiteX136" fmla="*/ 664029 w 842153"/>
              <a:gd name="connsiteY136" fmla="*/ 183798 h 1199721"/>
              <a:gd name="connsiteX137" fmla="*/ 655865 w 842153"/>
              <a:gd name="connsiteY137" fmla="*/ 186519 h 1199721"/>
              <a:gd name="connsiteX138" fmla="*/ 644979 w 842153"/>
              <a:gd name="connsiteY138" fmla="*/ 191962 h 1199721"/>
              <a:gd name="connsiteX139" fmla="*/ 628650 w 842153"/>
              <a:gd name="connsiteY139" fmla="*/ 200126 h 1199721"/>
              <a:gd name="connsiteX140" fmla="*/ 620486 w 842153"/>
              <a:gd name="connsiteY140" fmla="*/ 205569 h 1199721"/>
              <a:gd name="connsiteX141" fmla="*/ 612322 w 842153"/>
              <a:gd name="connsiteY141" fmla="*/ 213734 h 1199721"/>
              <a:gd name="connsiteX142" fmla="*/ 604158 w 842153"/>
              <a:gd name="connsiteY142" fmla="*/ 216455 h 1199721"/>
              <a:gd name="connsiteX143" fmla="*/ 595993 w 842153"/>
              <a:gd name="connsiteY143" fmla="*/ 224619 h 1199721"/>
              <a:gd name="connsiteX144" fmla="*/ 576943 w 842153"/>
              <a:gd name="connsiteY144" fmla="*/ 235505 h 1199721"/>
              <a:gd name="connsiteX145" fmla="*/ 557893 w 842153"/>
              <a:gd name="connsiteY145" fmla="*/ 249112 h 1199721"/>
              <a:gd name="connsiteX146" fmla="*/ 533400 w 842153"/>
              <a:gd name="connsiteY146" fmla="*/ 268162 h 1199721"/>
              <a:gd name="connsiteX147" fmla="*/ 500199 w 842153"/>
              <a:gd name="connsiteY147" fmla="*/ 292927 h 1199721"/>
              <a:gd name="connsiteX148" fmla="*/ 472440 w 842153"/>
              <a:gd name="connsiteY148" fmla="*/ 314971 h 1199721"/>
              <a:gd name="connsiteX149" fmla="*/ 432435 w 842153"/>
              <a:gd name="connsiteY149" fmla="*/ 350894 h 1199721"/>
              <a:gd name="connsiteX150" fmla="*/ 404677 w 842153"/>
              <a:gd name="connsiteY150" fmla="*/ 373481 h 1199721"/>
              <a:gd name="connsiteX151" fmla="*/ 380184 w 842153"/>
              <a:gd name="connsiteY151" fmla="*/ 406955 h 1199721"/>
              <a:gd name="connsiteX152" fmla="*/ 346710 w 842153"/>
              <a:gd name="connsiteY152" fmla="*/ 451042 h 1199721"/>
              <a:gd name="connsiteX153" fmla="*/ 322762 w 842153"/>
              <a:gd name="connsiteY153" fmla="*/ 493224 h 1199721"/>
              <a:gd name="connsiteX154" fmla="*/ 298541 w 842153"/>
              <a:gd name="connsiteY154" fmla="*/ 546564 h 1199721"/>
              <a:gd name="connsiteX155" fmla="*/ 277042 w 842153"/>
              <a:gd name="connsiteY155" fmla="*/ 599904 h 1199721"/>
              <a:gd name="connsiteX156" fmla="*/ 253638 w 842153"/>
              <a:gd name="connsiteY156" fmla="*/ 666307 h 1199721"/>
              <a:gd name="connsiteX157" fmla="*/ 231050 w 842153"/>
              <a:gd name="connsiteY157" fmla="*/ 726451 h 1199721"/>
              <a:gd name="connsiteX158" fmla="*/ 225879 w 842153"/>
              <a:gd name="connsiteY158" fmla="*/ 768905 h 1199721"/>
              <a:gd name="connsiteX159" fmla="*/ 214993 w 842153"/>
              <a:gd name="connsiteY159" fmla="*/ 807005 h 1199721"/>
              <a:gd name="connsiteX160" fmla="*/ 209550 w 842153"/>
              <a:gd name="connsiteY160" fmla="*/ 842384 h 1199721"/>
              <a:gd name="connsiteX161" fmla="*/ 206829 w 842153"/>
              <a:gd name="connsiteY161" fmla="*/ 853269 h 1199721"/>
              <a:gd name="connsiteX162" fmla="*/ 204108 w 842153"/>
              <a:gd name="connsiteY162" fmla="*/ 875041 h 1199721"/>
              <a:gd name="connsiteX163" fmla="*/ 198665 w 842153"/>
              <a:gd name="connsiteY163" fmla="*/ 894091 h 1199721"/>
              <a:gd name="connsiteX164" fmla="*/ 195943 w 842153"/>
              <a:gd name="connsiteY164" fmla="*/ 907698 h 1199721"/>
              <a:gd name="connsiteX165" fmla="*/ 193222 w 842153"/>
              <a:gd name="connsiteY165" fmla="*/ 932191 h 1199721"/>
              <a:gd name="connsiteX166" fmla="*/ 190500 w 842153"/>
              <a:gd name="connsiteY166" fmla="*/ 945798 h 1199721"/>
              <a:gd name="connsiteX167" fmla="*/ 187779 w 842153"/>
              <a:gd name="connsiteY167" fmla="*/ 962126 h 1199721"/>
              <a:gd name="connsiteX168" fmla="*/ 185058 w 842153"/>
              <a:gd name="connsiteY168" fmla="*/ 1002948 h 1199721"/>
              <a:gd name="connsiteX169" fmla="*/ 179615 w 842153"/>
              <a:gd name="connsiteY169" fmla="*/ 1043769 h 1199721"/>
              <a:gd name="connsiteX170" fmla="*/ 176893 w 842153"/>
              <a:gd name="connsiteY170" fmla="*/ 1081869 h 1199721"/>
              <a:gd name="connsiteX171" fmla="*/ 174172 w 842153"/>
              <a:gd name="connsiteY171" fmla="*/ 1163512 h 1199721"/>
              <a:gd name="connsiteX172" fmla="*/ 168729 w 842153"/>
              <a:gd name="connsiteY172" fmla="*/ 1185284 h 1199721"/>
              <a:gd name="connsiteX173" fmla="*/ 166008 w 842153"/>
              <a:gd name="connsiteY173" fmla="*/ 1196169 h 1199721"/>
              <a:gd name="connsiteX174" fmla="*/ 144236 w 842153"/>
              <a:gd name="connsiteY174" fmla="*/ 1198891 h 1199721"/>
              <a:gd name="connsiteX175" fmla="*/ 60416 w 842153"/>
              <a:gd name="connsiteY175" fmla="*/ 1179841 h 1199721"/>
              <a:gd name="connsiteX176" fmla="*/ 26943 w 842153"/>
              <a:gd name="connsiteY176" fmla="*/ 1190999 h 1199721"/>
              <a:gd name="connsiteX177" fmla="*/ 0 w 842153"/>
              <a:gd name="connsiteY177" fmla="*/ 1185284 h 1199721"/>
              <a:gd name="connsiteX0" fmla="*/ 0 w 842153"/>
              <a:gd name="connsiteY0" fmla="*/ 1185284 h 1199721"/>
              <a:gd name="connsiteX1" fmla="*/ 5443 w 842153"/>
              <a:gd name="connsiteY1" fmla="*/ 1119969 h 1199721"/>
              <a:gd name="connsiteX2" fmla="*/ 8165 w 842153"/>
              <a:gd name="connsiteY2" fmla="*/ 1103641 h 1199721"/>
              <a:gd name="connsiteX3" fmla="*/ 10886 w 842153"/>
              <a:gd name="connsiteY3" fmla="*/ 1076426 h 1199721"/>
              <a:gd name="connsiteX4" fmla="*/ 16329 w 842153"/>
              <a:gd name="connsiteY4" fmla="*/ 1049212 h 1199721"/>
              <a:gd name="connsiteX5" fmla="*/ 19050 w 842153"/>
              <a:gd name="connsiteY5" fmla="*/ 1013834 h 1199721"/>
              <a:gd name="connsiteX6" fmla="*/ 21772 w 842153"/>
              <a:gd name="connsiteY6" fmla="*/ 992062 h 1199721"/>
              <a:gd name="connsiteX7" fmla="*/ 27215 w 842153"/>
              <a:gd name="connsiteY7" fmla="*/ 896812 h 1199721"/>
              <a:gd name="connsiteX8" fmla="*/ 29936 w 842153"/>
              <a:gd name="connsiteY8" fmla="*/ 883205 h 1199721"/>
              <a:gd name="connsiteX9" fmla="*/ 32658 w 842153"/>
              <a:gd name="connsiteY9" fmla="*/ 847826 h 1199721"/>
              <a:gd name="connsiteX10" fmla="*/ 35379 w 842153"/>
              <a:gd name="connsiteY10" fmla="*/ 836941 h 1199721"/>
              <a:gd name="connsiteX11" fmla="*/ 40822 w 842153"/>
              <a:gd name="connsiteY11" fmla="*/ 807005 h 1199721"/>
              <a:gd name="connsiteX12" fmla="*/ 46265 w 842153"/>
              <a:gd name="connsiteY12" fmla="*/ 785234 h 1199721"/>
              <a:gd name="connsiteX13" fmla="*/ 54429 w 842153"/>
              <a:gd name="connsiteY13" fmla="*/ 747134 h 1199721"/>
              <a:gd name="connsiteX14" fmla="*/ 57150 w 842153"/>
              <a:gd name="connsiteY14" fmla="*/ 736248 h 1199721"/>
              <a:gd name="connsiteX15" fmla="*/ 65315 w 842153"/>
              <a:gd name="connsiteY15" fmla="*/ 719919 h 1199721"/>
              <a:gd name="connsiteX16" fmla="*/ 70758 w 842153"/>
              <a:gd name="connsiteY16" fmla="*/ 692705 h 1199721"/>
              <a:gd name="connsiteX17" fmla="*/ 81643 w 842153"/>
              <a:gd name="connsiteY17" fmla="*/ 654605 h 1199721"/>
              <a:gd name="connsiteX18" fmla="*/ 87086 w 842153"/>
              <a:gd name="connsiteY18" fmla="*/ 627391 h 1199721"/>
              <a:gd name="connsiteX19" fmla="*/ 89808 w 842153"/>
              <a:gd name="connsiteY19" fmla="*/ 619226 h 1199721"/>
              <a:gd name="connsiteX20" fmla="*/ 97972 w 842153"/>
              <a:gd name="connsiteY20" fmla="*/ 602898 h 1199721"/>
              <a:gd name="connsiteX21" fmla="*/ 100693 w 842153"/>
              <a:gd name="connsiteY21" fmla="*/ 592012 h 1199721"/>
              <a:gd name="connsiteX22" fmla="*/ 106136 w 842153"/>
              <a:gd name="connsiteY22" fmla="*/ 575684 h 1199721"/>
              <a:gd name="connsiteX23" fmla="*/ 111579 w 842153"/>
              <a:gd name="connsiteY23" fmla="*/ 556634 h 1199721"/>
              <a:gd name="connsiteX24" fmla="*/ 117022 w 842153"/>
              <a:gd name="connsiteY24" fmla="*/ 548469 h 1199721"/>
              <a:gd name="connsiteX25" fmla="*/ 122465 w 842153"/>
              <a:gd name="connsiteY25" fmla="*/ 521255 h 1199721"/>
              <a:gd name="connsiteX26" fmla="*/ 127908 w 842153"/>
              <a:gd name="connsiteY26" fmla="*/ 504926 h 1199721"/>
              <a:gd name="connsiteX27" fmla="*/ 133350 w 842153"/>
              <a:gd name="connsiteY27" fmla="*/ 494041 h 1199721"/>
              <a:gd name="connsiteX28" fmla="*/ 138793 w 842153"/>
              <a:gd name="connsiteY28" fmla="*/ 477712 h 1199721"/>
              <a:gd name="connsiteX29" fmla="*/ 149679 w 842153"/>
              <a:gd name="connsiteY29" fmla="*/ 453219 h 1199721"/>
              <a:gd name="connsiteX30" fmla="*/ 163286 w 842153"/>
              <a:gd name="connsiteY30" fmla="*/ 428726 h 1199721"/>
              <a:gd name="connsiteX31" fmla="*/ 168729 w 842153"/>
              <a:gd name="connsiteY31" fmla="*/ 420562 h 1199721"/>
              <a:gd name="connsiteX32" fmla="*/ 174172 w 842153"/>
              <a:gd name="connsiteY32" fmla="*/ 404234 h 1199721"/>
              <a:gd name="connsiteX33" fmla="*/ 193222 w 842153"/>
              <a:gd name="connsiteY33" fmla="*/ 377019 h 1199721"/>
              <a:gd name="connsiteX34" fmla="*/ 198665 w 842153"/>
              <a:gd name="connsiteY34" fmla="*/ 366134 h 1199721"/>
              <a:gd name="connsiteX35" fmla="*/ 206829 w 842153"/>
              <a:gd name="connsiteY35" fmla="*/ 357969 h 1199721"/>
              <a:gd name="connsiteX36" fmla="*/ 212272 w 842153"/>
              <a:gd name="connsiteY36" fmla="*/ 349805 h 1199721"/>
              <a:gd name="connsiteX37" fmla="*/ 220436 w 842153"/>
              <a:gd name="connsiteY37" fmla="*/ 341641 h 1199721"/>
              <a:gd name="connsiteX38" fmla="*/ 231322 w 842153"/>
              <a:gd name="connsiteY38" fmla="*/ 325312 h 1199721"/>
              <a:gd name="connsiteX39" fmla="*/ 236765 w 842153"/>
              <a:gd name="connsiteY39" fmla="*/ 317148 h 1199721"/>
              <a:gd name="connsiteX40" fmla="*/ 244929 w 842153"/>
              <a:gd name="connsiteY40" fmla="*/ 308984 h 1199721"/>
              <a:gd name="connsiteX41" fmla="*/ 255815 w 842153"/>
              <a:gd name="connsiteY41" fmla="*/ 292655 h 1199721"/>
              <a:gd name="connsiteX42" fmla="*/ 261258 w 842153"/>
              <a:gd name="connsiteY42" fmla="*/ 284491 h 1199721"/>
              <a:gd name="connsiteX43" fmla="*/ 266700 w 842153"/>
              <a:gd name="connsiteY43" fmla="*/ 276326 h 1199721"/>
              <a:gd name="connsiteX44" fmla="*/ 274865 w 842153"/>
              <a:gd name="connsiteY44" fmla="*/ 265441 h 1199721"/>
              <a:gd name="connsiteX45" fmla="*/ 283029 w 842153"/>
              <a:gd name="connsiteY45" fmla="*/ 259998 h 1199721"/>
              <a:gd name="connsiteX46" fmla="*/ 304800 w 842153"/>
              <a:gd name="connsiteY46" fmla="*/ 235505 h 1199721"/>
              <a:gd name="connsiteX47" fmla="*/ 312965 w 842153"/>
              <a:gd name="connsiteY47" fmla="*/ 227341 h 1199721"/>
              <a:gd name="connsiteX48" fmla="*/ 321129 w 842153"/>
              <a:gd name="connsiteY48" fmla="*/ 221898 h 1199721"/>
              <a:gd name="connsiteX49" fmla="*/ 329293 w 842153"/>
              <a:gd name="connsiteY49" fmla="*/ 213734 h 1199721"/>
              <a:gd name="connsiteX50" fmla="*/ 337458 w 842153"/>
              <a:gd name="connsiteY50" fmla="*/ 208291 h 1199721"/>
              <a:gd name="connsiteX51" fmla="*/ 345622 w 842153"/>
              <a:gd name="connsiteY51" fmla="*/ 200126 h 1199721"/>
              <a:gd name="connsiteX52" fmla="*/ 353786 w 842153"/>
              <a:gd name="connsiteY52" fmla="*/ 197405 h 1199721"/>
              <a:gd name="connsiteX53" fmla="*/ 361950 w 842153"/>
              <a:gd name="connsiteY53" fmla="*/ 191962 h 1199721"/>
              <a:gd name="connsiteX54" fmla="*/ 370115 w 842153"/>
              <a:gd name="connsiteY54" fmla="*/ 183798 h 1199721"/>
              <a:gd name="connsiteX55" fmla="*/ 397329 w 842153"/>
              <a:gd name="connsiteY55" fmla="*/ 167469 h 1199721"/>
              <a:gd name="connsiteX56" fmla="*/ 405493 w 842153"/>
              <a:gd name="connsiteY56" fmla="*/ 159305 h 1199721"/>
              <a:gd name="connsiteX57" fmla="*/ 413658 w 842153"/>
              <a:gd name="connsiteY57" fmla="*/ 153862 h 1199721"/>
              <a:gd name="connsiteX58" fmla="*/ 424543 w 842153"/>
              <a:gd name="connsiteY58" fmla="*/ 145698 h 1199721"/>
              <a:gd name="connsiteX59" fmla="*/ 440872 w 842153"/>
              <a:gd name="connsiteY59" fmla="*/ 134812 h 1199721"/>
              <a:gd name="connsiteX60" fmla="*/ 449036 w 842153"/>
              <a:gd name="connsiteY60" fmla="*/ 129369 h 1199721"/>
              <a:gd name="connsiteX61" fmla="*/ 457200 w 842153"/>
              <a:gd name="connsiteY61" fmla="*/ 126648 h 1199721"/>
              <a:gd name="connsiteX62" fmla="*/ 476250 w 842153"/>
              <a:gd name="connsiteY62" fmla="*/ 113041 h 1199721"/>
              <a:gd name="connsiteX63" fmla="*/ 484415 w 842153"/>
              <a:gd name="connsiteY63" fmla="*/ 107598 h 1199721"/>
              <a:gd name="connsiteX64" fmla="*/ 503465 w 842153"/>
              <a:gd name="connsiteY64" fmla="*/ 99434 h 1199721"/>
              <a:gd name="connsiteX65" fmla="*/ 522515 w 842153"/>
              <a:gd name="connsiteY65" fmla="*/ 88548 h 1199721"/>
              <a:gd name="connsiteX66" fmla="*/ 538843 w 842153"/>
              <a:gd name="connsiteY66" fmla="*/ 83105 h 1199721"/>
              <a:gd name="connsiteX67" fmla="*/ 555172 w 842153"/>
              <a:gd name="connsiteY67" fmla="*/ 74941 h 1199721"/>
              <a:gd name="connsiteX68" fmla="*/ 563336 w 842153"/>
              <a:gd name="connsiteY68" fmla="*/ 69498 h 1199721"/>
              <a:gd name="connsiteX69" fmla="*/ 579665 w 842153"/>
              <a:gd name="connsiteY69" fmla="*/ 64055 h 1199721"/>
              <a:gd name="connsiteX70" fmla="*/ 598715 w 842153"/>
              <a:gd name="connsiteY70" fmla="*/ 53169 h 1199721"/>
              <a:gd name="connsiteX71" fmla="*/ 606879 w 842153"/>
              <a:gd name="connsiteY71" fmla="*/ 50448 h 1199721"/>
              <a:gd name="connsiteX72" fmla="*/ 623208 w 842153"/>
              <a:gd name="connsiteY72" fmla="*/ 42284 h 1199721"/>
              <a:gd name="connsiteX73" fmla="*/ 631372 w 842153"/>
              <a:gd name="connsiteY73" fmla="*/ 36841 h 1199721"/>
              <a:gd name="connsiteX74" fmla="*/ 642258 w 842153"/>
              <a:gd name="connsiteY74" fmla="*/ 34119 h 1199721"/>
              <a:gd name="connsiteX75" fmla="*/ 650422 w 842153"/>
              <a:gd name="connsiteY75" fmla="*/ 31398 h 1199721"/>
              <a:gd name="connsiteX76" fmla="*/ 669472 w 842153"/>
              <a:gd name="connsiteY76" fmla="*/ 23234 h 1199721"/>
              <a:gd name="connsiteX77" fmla="*/ 677636 w 842153"/>
              <a:gd name="connsiteY77" fmla="*/ 17791 h 1199721"/>
              <a:gd name="connsiteX78" fmla="*/ 688522 w 842153"/>
              <a:gd name="connsiteY78" fmla="*/ 15069 h 1199721"/>
              <a:gd name="connsiteX79" fmla="*/ 704850 w 842153"/>
              <a:gd name="connsiteY79" fmla="*/ 9626 h 1199721"/>
              <a:gd name="connsiteX80" fmla="*/ 713015 w 842153"/>
              <a:gd name="connsiteY80" fmla="*/ 6905 h 1199721"/>
              <a:gd name="connsiteX81" fmla="*/ 721179 w 842153"/>
              <a:gd name="connsiteY81" fmla="*/ 1462 h 1199721"/>
              <a:gd name="connsiteX82" fmla="*/ 718458 w 842153"/>
              <a:gd name="connsiteY82" fmla="*/ 9626 h 1199721"/>
              <a:gd name="connsiteX83" fmla="*/ 710293 w 842153"/>
              <a:gd name="connsiteY83" fmla="*/ 12348 h 1199721"/>
              <a:gd name="connsiteX84" fmla="*/ 699408 w 842153"/>
              <a:gd name="connsiteY84" fmla="*/ 20512 h 1199721"/>
              <a:gd name="connsiteX85" fmla="*/ 683079 w 842153"/>
              <a:gd name="connsiteY85" fmla="*/ 36841 h 1199721"/>
              <a:gd name="connsiteX86" fmla="*/ 699408 w 842153"/>
              <a:gd name="connsiteY86" fmla="*/ 31398 h 1199721"/>
              <a:gd name="connsiteX87" fmla="*/ 710293 w 842153"/>
              <a:gd name="connsiteY87" fmla="*/ 25955 h 1199721"/>
              <a:gd name="connsiteX88" fmla="*/ 726622 w 842153"/>
              <a:gd name="connsiteY88" fmla="*/ 20512 h 1199721"/>
              <a:gd name="connsiteX89" fmla="*/ 748393 w 842153"/>
              <a:gd name="connsiteY89" fmla="*/ 9626 h 1199721"/>
              <a:gd name="connsiteX90" fmla="*/ 742950 w 842153"/>
              <a:gd name="connsiteY90" fmla="*/ 17791 h 1199721"/>
              <a:gd name="connsiteX91" fmla="*/ 726622 w 842153"/>
              <a:gd name="connsiteY91" fmla="*/ 28676 h 1199721"/>
              <a:gd name="connsiteX92" fmla="*/ 715736 w 842153"/>
              <a:gd name="connsiteY92" fmla="*/ 36841 h 1199721"/>
              <a:gd name="connsiteX93" fmla="*/ 699408 w 842153"/>
              <a:gd name="connsiteY93" fmla="*/ 50448 h 1199721"/>
              <a:gd name="connsiteX94" fmla="*/ 693965 w 842153"/>
              <a:gd name="connsiteY94" fmla="*/ 58612 h 1199721"/>
              <a:gd name="connsiteX95" fmla="*/ 691243 w 842153"/>
              <a:gd name="connsiteY95" fmla="*/ 66776 h 1199721"/>
              <a:gd name="connsiteX96" fmla="*/ 704850 w 842153"/>
              <a:gd name="connsiteY96" fmla="*/ 61334 h 1199721"/>
              <a:gd name="connsiteX97" fmla="*/ 721179 w 842153"/>
              <a:gd name="connsiteY97" fmla="*/ 55891 h 1199721"/>
              <a:gd name="connsiteX98" fmla="*/ 742950 w 842153"/>
              <a:gd name="connsiteY98" fmla="*/ 50448 h 1199721"/>
              <a:gd name="connsiteX99" fmla="*/ 759279 w 842153"/>
              <a:gd name="connsiteY99" fmla="*/ 45005 h 1199721"/>
              <a:gd name="connsiteX100" fmla="*/ 767443 w 842153"/>
              <a:gd name="connsiteY100" fmla="*/ 42284 h 1199721"/>
              <a:gd name="connsiteX101" fmla="*/ 753836 w 842153"/>
              <a:gd name="connsiteY101" fmla="*/ 53169 h 1199721"/>
              <a:gd name="connsiteX102" fmla="*/ 729343 w 842153"/>
              <a:gd name="connsiteY102" fmla="*/ 66776 h 1199721"/>
              <a:gd name="connsiteX103" fmla="*/ 702129 w 842153"/>
              <a:gd name="connsiteY103" fmla="*/ 83105 h 1199721"/>
              <a:gd name="connsiteX104" fmla="*/ 693965 w 842153"/>
              <a:gd name="connsiteY104" fmla="*/ 88548 h 1199721"/>
              <a:gd name="connsiteX105" fmla="*/ 715736 w 842153"/>
              <a:gd name="connsiteY105" fmla="*/ 83105 h 1199721"/>
              <a:gd name="connsiteX106" fmla="*/ 726622 w 842153"/>
              <a:gd name="connsiteY106" fmla="*/ 80384 h 1199721"/>
              <a:gd name="connsiteX107" fmla="*/ 742950 w 842153"/>
              <a:gd name="connsiteY107" fmla="*/ 74941 h 1199721"/>
              <a:gd name="connsiteX108" fmla="*/ 751115 w 842153"/>
              <a:gd name="connsiteY108" fmla="*/ 72219 h 1199721"/>
              <a:gd name="connsiteX109" fmla="*/ 762000 w 842153"/>
              <a:gd name="connsiteY109" fmla="*/ 69498 h 1199721"/>
              <a:gd name="connsiteX110" fmla="*/ 770165 w 842153"/>
              <a:gd name="connsiteY110" fmla="*/ 66776 h 1199721"/>
              <a:gd name="connsiteX111" fmla="*/ 791936 w 842153"/>
              <a:gd name="connsiteY111" fmla="*/ 61334 h 1199721"/>
              <a:gd name="connsiteX112" fmla="*/ 783772 w 842153"/>
              <a:gd name="connsiteY112" fmla="*/ 64055 h 1199721"/>
              <a:gd name="connsiteX113" fmla="*/ 778329 w 842153"/>
              <a:gd name="connsiteY113" fmla="*/ 72219 h 1199721"/>
              <a:gd name="connsiteX114" fmla="*/ 745672 w 842153"/>
              <a:gd name="connsiteY114" fmla="*/ 93991 h 1199721"/>
              <a:gd name="connsiteX115" fmla="*/ 737508 w 842153"/>
              <a:gd name="connsiteY115" fmla="*/ 96712 h 1199721"/>
              <a:gd name="connsiteX116" fmla="*/ 721179 w 842153"/>
              <a:gd name="connsiteY116" fmla="*/ 113041 h 1199721"/>
              <a:gd name="connsiteX117" fmla="*/ 713015 w 842153"/>
              <a:gd name="connsiteY117" fmla="*/ 118484 h 1199721"/>
              <a:gd name="connsiteX118" fmla="*/ 723900 w 842153"/>
              <a:gd name="connsiteY118" fmla="*/ 115762 h 1199721"/>
              <a:gd name="connsiteX119" fmla="*/ 742950 w 842153"/>
              <a:gd name="connsiteY119" fmla="*/ 107598 h 1199721"/>
              <a:gd name="connsiteX120" fmla="*/ 751115 w 842153"/>
              <a:gd name="connsiteY120" fmla="*/ 102155 h 1199721"/>
              <a:gd name="connsiteX121" fmla="*/ 764722 w 842153"/>
              <a:gd name="connsiteY121" fmla="*/ 99434 h 1199721"/>
              <a:gd name="connsiteX122" fmla="*/ 772886 w 842153"/>
              <a:gd name="connsiteY122" fmla="*/ 96712 h 1199721"/>
              <a:gd name="connsiteX123" fmla="*/ 791936 w 842153"/>
              <a:gd name="connsiteY123" fmla="*/ 91269 h 1199721"/>
              <a:gd name="connsiteX124" fmla="*/ 838200 w 842153"/>
              <a:gd name="connsiteY124" fmla="*/ 93991 h 1199721"/>
              <a:gd name="connsiteX125" fmla="*/ 827315 w 842153"/>
              <a:gd name="connsiteY125" fmla="*/ 99434 h 1199721"/>
              <a:gd name="connsiteX126" fmla="*/ 819150 w 842153"/>
              <a:gd name="connsiteY126" fmla="*/ 107598 h 1199721"/>
              <a:gd name="connsiteX127" fmla="*/ 802822 w 842153"/>
              <a:gd name="connsiteY127" fmla="*/ 118484 h 1199721"/>
              <a:gd name="connsiteX128" fmla="*/ 783772 w 842153"/>
              <a:gd name="connsiteY128" fmla="*/ 129369 h 1199721"/>
              <a:gd name="connsiteX129" fmla="*/ 772886 w 842153"/>
              <a:gd name="connsiteY129" fmla="*/ 132091 h 1199721"/>
              <a:gd name="connsiteX130" fmla="*/ 762000 w 842153"/>
              <a:gd name="connsiteY130" fmla="*/ 137534 h 1199721"/>
              <a:gd name="connsiteX131" fmla="*/ 753836 w 842153"/>
              <a:gd name="connsiteY131" fmla="*/ 140255 h 1199721"/>
              <a:gd name="connsiteX132" fmla="*/ 732065 w 842153"/>
              <a:gd name="connsiteY132" fmla="*/ 148419 h 1199721"/>
              <a:gd name="connsiteX133" fmla="*/ 707572 w 842153"/>
              <a:gd name="connsiteY133" fmla="*/ 162026 h 1199721"/>
              <a:gd name="connsiteX134" fmla="*/ 691243 w 842153"/>
              <a:gd name="connsiteY134" fmla="*/ 170191 h 1199721"/>
              <a:gd name="connsiteX135" fmla="*/ 672193 w 842153"/>
              <a:gd name="connsiteY135" fmla="*/ 178355 h 1199721"/>
              <a:gd name="connsiteX136" fmla="*/ 664029 w 842153"/>
              <a:gd name="connsiteY136" fmla="*/ 183798 h 1199721"/>
              <a:gd name="connsiteX137" fmla="*/ 655865 w 842153"/>
              <a:gd name="connsiteY137" fmla="*/ 186519 h 1199721"/>
              <a:gd name="connsiteX138" fmla="*/ 644979 w 842153"/>
              <a:gd name="connsiteY138" fmla="*/ 191962 h 1199721"/>
              <a:gd name="connsiteX139" fmla="*/ 628650 w 842153"/>
              <a:gd name="connsiteY139" fmla="*/ 200126 h 1199721"/>
              <a:gd name="connsiteX140" fmla="*/ 620486 w 842153"/>
              <a:gd name="connsiteY140" fmla="*/ 205569 h 1199721"/>
              <a:gd name="connsiteX141" fmla="*/ 612322 w 842153"/>
              <a:gd name="connsiteY141" fmla="*/ 213734 h 1199721"/>
              <a:gd name="connsiteX142" fmla="*/ 604158 w 842153"/>
              <a:gd name="connsiteY142" fmla="*/ 216455 h 1199721"/>
              <a:gd name="connsiteX143" fmla="*/ 595993 w 842153"/>
              <a:gd name="connsiteY143" fmla="*/ 224619 h 1199721"/>
              <a:gd name="connsiteX144" fmla="*/ 576943 w 842153"/>
              <a:gd name="connsiteY144" fmla="*/ 235505 h 1199721"/>
              <a:gd name="connsiteX145" fmla="*/ 557893 w 842153"/>
              <a:gd name="connsiteY145" fmla="*/ 249112 h 1199721"/>
              <a:gd name="connsiteX146" fmla="*/ 533400 w 842153"/>
              <a:gd name="connsiteY146" fmla="*/ 268162 h 1199721"/>
              <a:gd name="connsiteX147" fmla="*/ 500199 w 842153"/>
              <a:gd name="connsiteY147" fmla="*/ 292927 h 1199721"/>
              <a:gd name="connsiteX148" fmla="*/ 472440 w 842153"/>
              <a:gd name="connsiteY148" fmla="*/ 314971 h 1199721"/>
              <a:gd name="connsiteX149" fmla="*/ 432435 w 842153"/>
              <a:gd name="connsiteY149" fmla="*/ 350894 h 1199721"/>
              <a:gd name="connsiteX150" fmla="*/ 404677 w 842153"/>
              <a:gd name="connsiteY150" fmla="*/ 373481 h 1199721"/>
              <a:gd name="connsiteX151" fmla="*/ 380184 w 842153"/>
              <a:gd name="connsiteY151" fmla="*/ 406955 h 1199721"/>
              <a:gd name="connsiteX152" fmla="*/ 346710 w 842153"/>
              <a:gd name="connsiteY152" fmla="*/ 451042 h 1199721"/>
              <a:gd name="connsiteX153" fmla="*/ 322762 w 842153"/>
              <a:gd name="connsiteY153" fmla="*/ 493224 h 1199721"/>
              <a:gd name="connsiteX154" fmla="*/ 298541 w 842153"/>
              <a:gd name="connsiteY154" fmla="*/ 546564 h 1199721"/>
              <a:gd name="connsiteX155" fmla="*/ 277042 w 842153"/>
              <a:gd name="connsiteY155" fmla="*/ 599904 h 1199721"/>
              <a:gd name="connsiteX156" fmla="*/ 253638 w 842153"/>
              <a:gd name="connsiteY156" fmla="*/ 666307 h 1199721"/>
              <a:gd name="connsiteX157" fmla="*/ 231050 w 842153"/>
              <a:gd name="connsiteY157" fmla="*/ 726451 h 1199721"/>
              <a:gd name="connsiteX158" fmla="*/ 225879 w 842153"/>
              <a:gd name="connsiteY158" fmla="*/ 768905 h 1199721"/>
              <a:gd name="connsiteX159" fmla="*/ 214993 w 842153"/>
              <a:gd name="connsiteY159" fmla="*/ 807005 h 1199721"/>
              <a:gd name="connsiteX160" fmla="*/ 209550 w 842153"/>
              <a:gd name="connsiteY160" fmla="*/ 842384 h 1199721"/>
              <a:gd name="connsiteX161" fmla="*/ 206829 w 842153"/>
              <a:gd name="connsiteY161" fmla="*/ 853269 h 1199721"/>
              <a:gd name="connsiteX162" fmla="*/ 204108 w 842153"/>
              <a:gd name="connsiteY162" fmla="*/ 875041 h 1199721"/>
              <a:gd name="connsiteX163" fmla="*/ 198665 w 842153"/>
              <a:gd name="connsiteY163" fmla="*/ 894091 h 1199721"/>
              <a:gd name="connsiteX164" fmla="*/ 195943 w 842153"/>
              <a:gd name="connsiteY164" fmla="*/ 907698 h 1199721"/>
              <a:gd name="connsiteX165" fmla="*/ 193222 w 842153"/>
              <a:gd name="connsiteY165" fmla="*/ 932191 h 1199721"/>
              <a:gd name="connsiteX166" fmla="*/ 190500 w 842153"/>
              <a:gd name="connsiteY166" fmla="*/ 945798 h 1199721"/>
              <a:gd name="connsiteX167" fmla="*/ 187779 w 842153"/>
              <a:gd name="connsiteY167" fmla="*/ 962126 h 1199721"/>
              <a:gd name="connsiteX168" fmla="*/ 185058 w 842153"/>
              <a:gd name="connsiteY168" fmla="*/ 1002948 h 1199721"/>
              <a:gd name="connsiteX169" fmla="*/ 179615 w 842153"/>
              <a:gd name="connsiteY169" fmla="*/ 1043769 h 1199721"/>
              <a:gd name="connsiteX170" fmla="*/ 176893 w 842153"/>
              <a:gd name="connsiteY170" fmla="*/ 1081869 h 1199721"/>
              <a:gd name="connsiteX171" fmla="*/ 174172 w 842153"/>
              <a:gd name="connsiteY171" fmla="*/ 1163512 h 1199721"/>
              <a:gd name="connsiteX172" fmla="*/ 168729 w 842153"/>
              <a:gd name="connsiteY172" fmla="*/ 1185284 h 1199721"/>
              <a:gd name="connsiteX173" fmla="*/ 166008 w 842153"/>
              <a:gd name="connsiteY173" fmla="*/ 1196169 h 1199721"/>
              <a:gd name="connsiteX174" fmla="*/ 144236 w 842153"/>
              <a:gd name="connsiteY174" fmla="*/ 1198891 h 1199721"/>
              <a:gd name="connsiteX175" fmla="*/ 115389 w 842153"/>
              <a:gd name="connsiteY175" fmla="*/ 1184196 h 1199721"/>
              <a:gd name="connsiteX176" fmla="*/ 60416 w 842153"/>
              <a:gd name="connsiteY176" fmla="*/ 1179841 h 1199721"/>
              <a:gd name="connsiteX177" fmla="*/ 26943 w 842153"/>
              <a:gd name="connsiteY177" fmla="*/ 1190999 h 1199721"/>
              <a:gd name="connsiteX178" fmla="*/ 0 w 842153"/>
              <a:gd name="connsiteY178" fmla="*/ 1185284 h 1199721"/>
              <a:gd name="connsiteX0" fmla="*/ 0 w 842153"/>
              <a:gd name="connsiteY0" fmla="*/ 1185284 h 1199721"/>
              <a:gd name="connsiteX1" fmla="*/ 5443 w 842153"/>
              <a:gd name="connsiteY1" fmla="*/ 1119969 h 1199721"/>
              <a:gd name="connsiteX2" fmla="*/ 8165 w 842153"/>
              <a:gd name="connsiteY2" fmla="*/ 1103641 h 1199721"/>
              <a:gd name="connsiteX3" fmla="*/ 10886 w 842153"/>
              <a:gd name="connsiteY3" fmla="*/ 1076426 h 1199721"/>
              <a:gd name="connsiteX4" fmla="*/ 16329 w 842153"/>
              <a:gd name="connsiteY4" fmla="*/ 1049212 h 1199721"/>
              <a:gd name="connsiteX5" fmla="*/ 19050 w 842153"/>
              <a:gd name="connsiteY5" fmla="*/ 1013834 h 1199721"/>
              <a:gd name="connsiteX6" fmla="*/ 21772 w 842153"/>
              <a:gd name="connsiteY6" fmla="*/ 992062 h 1199721"/>
              <a:gd name="connsiteX7" fmla="*/ 27215 w 842153"/>
              <a:gd name="connsiteY7" fmla="*/ 896812 h 1199721"/>
              <a:gd name="connsiteX8" fmla="*/ 29936 w 842153"/>
              <a:gd name="connsiteY8" fmla="*/ 883205 h 1199721"/>
              <a:gd name="connsiteX9" fmla="*/ 32658 w 842153"/>
              <a:gd name="connsiteY9" fmla="*/ 847826 h 1199721"/>
              <a:gd name="connsiteX10" fmla="*/ 35379 w 842153"/>
              <a:gd name="connsiteY10" fmla="*/ 836941 h 1199721"/>
              <a:gd name="connsiteX11" fmla="*/ 40822 w 842153"/>
              <a:gd name="connsiteY11" fmla="*/ 807005 h 1199721"/>
              <a:gd name="connsiteX12" fmla="*/ 46265 w 842153"/>
              <a:gd name="connsiteY12" fmla="*/ 785234 h 1199721"/>
              <a:gd name="connsiteX13" fmla="*/ 54429 w 842153"/>
              <a:gd name="connsiteY13" fmla="*/ 747134 h 1199721"/>
              <a:gd name="connsiteX14" fmla="*/ 57150 w 842153"/>
              <a:gd name="connsiteY14" fmla="*/ 736248 h 1199721"/>
              <a:gd name="connsiteX15" fmla="*/ 65315 w 842153"/>
              <a:gd name="connsiteY15" fmla="*/ 719919 h 1199721"/>
              <a:gd name="connsiteX16" fmla="*/ 70758 w 842153"/>
              <a:gd name="connsiteY16" fmla="*/ 692705 h 1199721"/>
              <a:gd name="connsiteX17" fmla="*/ 81643 w 842153"/>
              <a:gd name="connsiteY17" fmla="*/ 654605 h 1199721"/>
              <a:gd name="connsiteX18" fmla="*/ 87086 w 842153"/>
              <a:gd name="connsiteY18" fmla="*/ 627391 h 1199721"/>
              <a:gd name="connsiteX19" fmla="*/ 89808 w 842153"/>
              <a:gd name="connsiteY19" fmla="*/ 619226 h 1199721"/>
              <a:gd name="connsiteX20" fmla="*/ 97972 w 842153"/>
              <a:gd name="connsiteY20" fmla="*/ 602898 h 1199721"/>
              <a:gd name="connsiteX21" fmla="*/ 100693 w 842153"/>
              <a:gd name="connsiteY21" fmla="*/ 592012 h 1199721"/>
              <a:gd name="connsiteX22" fmla="*/ 106136 w 842153"/>
              <a:gd name="connsiteY22" fmla="*/ 575684 h 1199721"/>
              <a:gd name="connsiteX23" fmla="*/ 111579 w 842153"/>
              <a:gd name="connsiteY23" fmla="*/ 556634 h 1199721"/>
              <a:gd name="connsiteX24" fmla="*/ 117022 w 842153"/>
              <a:gd name="connsiteY24" fmla="*/ 548469 h 1199721"/>
              <a:gd name="connsiteX25" fmla="*/ 122465 w 842153"/>
              <a:gd name="connsiteY25" fmla="*/ 521255 h 1199721"/>
              <a:gd name="connsiteX26" fmla="*/ 127908 w 842153"/>
              <a:gd name="connsiteY26" fmla="*/ 504926 h 1199721"/>
              <a:gd name="connsiteX27" fmla="*/ 133350 w 842153"/>
              <a:gd name="connsiteY27" fmla="*/ 494041 h 1199721"/>
              <a:gd name="connsiteX28" fmla="*/ 138793 w 842153"/>
              <a:gd name="connsiteY28" fmla="*/ 477712 h 1199721"/>
              <a:gd name="connsiteX29" fmla="*/ 149679 w 842153"/>
              <a:gd name="connsiteY29" fmla="*/ 453219 h 1199721"/>
              <a:gd name="connsiteX30" fmla="*/ 163286 w 842153"/>
              <a:gd name="connsiteY30" fmla="*/ 428726 h 1199721"/>
              <a:gd name="connsiteX31" fmla="*/ 168729 w 842153"/>
              <a:gd name="connsiteY31" fmla="*/ 420562 h 1199721"/>
              <a:gd name="connsiteX32" fmla="*/ 174172 w 842153"/>
              <a:gd name="connsiteY32" fmla="*/ 404234 h 1199721"/>
              <a:gd name="connsiteX33" fmla="*/ 193222 w 842153"/>
              <a:gd name="connsiteY33" fmla="*/ 377019 h 1199721"/>
              <a:gd name="connsiteX34" fmla="*/ 198665 w 842153"/>
              <a:gd name="connsiteY34" fmla="*/ 366134 h 1199721"/>
              <a:gd name="connsiteX35" fmla="*/ 206829 w 842153"/>
              <a:gd name="connsiteY35" fmla="*/ 357969 h 1199721"/>
              <a:gd name="connsiteX36" fmla="*/ 212272 w 842153"/>
              <a:gd name="connsiteY36" fmla="*/ 349805 h 1199721"/>
              <a:gd name="connsiteX37" fmla="*/ 220436 w 842153"/>
              <a:gd name="connsiteY37" fmla="*/ 341641 h 1199721"/>
              <a:gd name="connsiteX38" fmla="*/ 231322 w 842153"/>
              <a:gd name="connsiteY38" fmla="*/ 325312 h 1199721"/>
              <a:gd name="connsiteX39" fmla="*/ 236765 w 842153"/>
              <a:gd name="connsiteY39" fmla="*/ 317148 h 1199721"/>
              <a:gd name="connsiteX40" fmla="*/ 244929 w 842153"/>
              <a:gd name="connsiteY40" fmla="*/ 308984 h 1199721"/>
              <a:gd name="connsiteX41" fmla="*/ 255815 w 842153"/>
              <a:gd name="connsiteY41" fmla="*/ 292655 h 1199721"/>
              <a:gd name="connsiteX42" fmla="*/ 261258 w 842153"/>
              <a:gd name="connsiteY42" fmla="*/ 284491 h 1199721"/>
              <a:gd name="connsiteX43" fmla="*/ 266700 w 842153"/>
              <a:gd name="connsiteY43" fmla="*/ 276326 h 1199721"/>
              <a:gd name="connsiteX44" fmla="*/ 274865 w 842153"/>
              <a:gd name="connsiteY44" fmla="*/ 265441 h 1199721"/>
              <a:gd name="connsiteX45" fmla="*/ 283029 w 842153"/>
              <a:gd name="connsiteY45" fmla="*/ 259998 h 1199721"/>
              <a:gd name="connsiteX46" fmla="*/ 304800 w 842153"/>
              <a:gd name="connsiteY46" fmla="*/ 235505 h 1199721"/>
              <a:gd name="connsiteX47" fmla="*/ 312965 w 842153"/>
              <a:gd name="connsiteY47" fmla="*/ 227341 h 1199721"/>
              <a:gd name="connsiteX48" fmla="*/ 321129 w 842153"/>
              <a:gd name="connsiteY48" fmla="*/ 221898 h 1199721"/>
              <a:gd name="connsiteX49" fmla="*/ 329293 w 842153"/>
              <a:gd name="connsiteY49" fmla="*/ 213734 h 1199721"/>
              <a:gd name="connsiteX50" fmla="*/ 337458 w 842153"/>
              <a:gd name="connsiteY50" fmla="*/ 208291 h 1199721"/>
              <a:gd name="connsiteX51" fmla="*/ 345622 w 842153"/>
              <a:gd name="connsiteY51" fmla="*/ 200126 h 1199721"/>
              <a:gd name="connsiteX52" fmla="*/ 353786 w 842153"/>
              <a:gd name="connsiteY52" fmla="*/ 197405 h 1199721"/>
              <a:gd name="connsiteX53" fmla="*/ 361950 w 842153"/>
              <a:gd name="connsiteY53" fmla="*/ 191962 h 1199721"/>
              <a:gd name="connsiteX54" fmla="*/ 370115 w 842153"/>
              <a:gd name="connsiteY54" fmla="*/ 183798 h 1199721"/>
              <a:gd name="connsiteX55" fmla="*/ 397329 w 842153"/>
              <a:gd name="connsiteY55" fmla="*/ 167469 h 1199721"/>
              <a:gd name="connsiteX56" fmla="*/ 405493 w 842153"/>
              <a:gd name="connsiteY56" fmla="*/ 159305 h 1199721"/>
              <a:gd name="connsiteX57" fmla="*/ 413658 w 842153"/>
              <a:gd name="connsiteY57" fmla="*/ 153862 h 1199721"/>
              <a:gd name="connsiteX58" fmla="*/ 424543 w 842153"/>
              <a:gd name="connsiteY58" fmla="*/ 145698 h 1199721"/>
              <a:gd name="connsiteX59" fmla="*/ 440872 w 842153"/>
              <a:gd name="connsiteY59" fmla="*/ 134812 h 1199721"/>
              <a:gd name="connsiteX60" fmla="*/ 449036 w 842153"/>
              <a:gd name="connsiteY60" fmla="*/ 129369 h 1199721"/>
              <a:gd name="connsiteX61" fmla="*/ 457200 w 842153"/>
              <a:gd name="connsiteY61" fmla="*/ 126648 h 1199721"/>
              <a:gd name="connsiteX62" fmla="*/ 476250 w 842153"/>
              <a:gd name="connsiteY62" fmla="*/ 113041 h 1199721"/>
              <a:gd name="connsiteX63" fmla="*/ 484415 w 842153"/>
              <a:gd name="connsiteY63" fmla="*/ 107598 h 1199721"/>
              <a:gd name="connsiteX64" fmla="*/ 503465 w 842153"/>
              <a:gd name="connsiteY64" fmla="*/ 99434 h 1199721"/>
              <a:gd name="connsiteX65" fmla="*/ 522515 w 842153"/>
              <a:gd name="connsiteY65" fmla="*/ 88548 h 1199721"/>
              <a:gd name="connsiteX66" fmla="*/ 538843 w 842153"/>
              <a:gd name="connsiteY66" fmla="*/ 83105 h 1199721"/>
              <a:gd name="connsiteX67" fmla="*/ 555172 w 842153"/>
              <a:gd name="connsiteY67" fmla="*/ 74941 h 1199721"/>
              <a:gd name="connsiteX68" fmla="*/ 563336 w 842153"/>
              <a:gd name="connsiteY68" fmla="*/ 69498 h 1199721"/>
              <a:gd name="connsiteX69" fmla="*/ 579665 w 842153"/>
              <a:gd name="connsiteY69" fmla="*/ 64055 h 1199721"/>
              <a:gd name="connsiteX70" fmla="*/ 598715 w 842153"/>
              <a:gd name="connsiteY70" fmla="*/ 53169 h 1199721"/>
              <a:gd name="connsiteX71" fmla="*/ 606879 w 842153"/>
              <a:gd name="connsiteY71" fmla="*/ 50448 h 1199721"/>
              <a:gd name="connsiteX72" fmla="*/ 623208 w 842153"/>
              <a:gd name="connsiteY72" fmla="*/ 42284 h 1199721"/>
              <a:gd name="connsiteX73" fmla="*/ 631372 w 842153"/>
              <a:gd name="connsiteY73" fmla="*/ 36841 h 1199721"/>
              <a:gd name="connsiteX74" fmla="*/ 642258 w 842153"/>
              <a:gd name="connsiteY74" fmla="*/ 34119 h 1199721"/>
              <a:gd name="connsiteX75" fmla="*/ 650422 w 842153"/>
              <a:gd name="connsiteY75" fmla="*/ 31398 h 1199721"/>
              <a:gd name="connsiteX76" fmla="*/ 669472 w 842153"/>
              <a:gd name="connsiteY76" fmla="*/ 23234 h 1199721"/>
              <a:gd name="connsiteX77" fmla="*/ 677636 w 842153"/>
              <a:gd name="connsiteY77" fmla="*/ 17791 h 1199721"/>
              <a:gd name="connsiteX78" fmla="*/ 688522 w 842153"/>
              <a:gd name="connsiteY78" fmla="*/ 15069 h 1199721"/>
              <a:gd name="connsiteX79" fmla="*/ 704850 w 842153"/>
              <a:gd name="connsiteY79" fmla="*/ 9626 h 1199721"/>
              <a:gd name="connsiteX80" fmla="*/ 713015 w 842153"/>
              <a:gd name="connsiteY80" fmla="*/ 6905 h 1199721"/>
              <a:gd name="connsiteX81" fmla="*/ 721179 w 842153"/>
              <a:gd name="connsiteY81" fmla="*/ 1462 h 1199721"/>
              <a:gd name="connsiteX82" fmla="*/ 718458 w 842153"/>
              <a:gd name="connsiteY82" fmla="*/ 9626 h 1199721"/>
              <a:gd name="connsiteX83" fmla="*/ 710293 w 842153"/>
              <a:gd name="connsiteY83" fmla="*/ 12348 h 1199721"/>
              <a:gd name="connsiteX84" fmla="*/ 699408 w 842153"/>
              <a:gd name="connsiteY84" fmla="*/ 20512 h 1199721"/>
              <a:gd name="connsiteX85" fmla="*/ 683079 w 842153"/>
              <a:gd name="connsiteY85" fmla="*/ 36841 h 1199721"/>
              <a:gd name="connsiteX86" fmla="*/ 699408 w 842153"/>
              <a:gd name="connsiteY86" fmla="*/ 31398 h 1199721"/>
              <a:gd name="connsiteX87" fmla="*/ 710293 w 842153"/>
              <a:gd name="connsiteY87" fmla="*/ 25955 h 1199721"/>
              <a:gd name="connsiteX88" fmla="*/ 726622 w 842153"/>
              <a:gd name="connsiteY88" fmla="*/ 20512 h 1199721"/>
              <a:gd name="connsiteX89" fmla="*/ 748393 w 842153"/>
              <a:gd name="connsiteY89" fmla="*/ 9626 h 1199721"/>
              <a:gd name="connsiteX90" fmla="*/ 742950 w 842153"/>
              <a:gd name="connsiteY90" fmla="*/ 17791 h 1199721"/>
              <a:gd name="connsiteX91" fmla="*/ 726622 w 842153"/>
              <a:gd name="connsiteY91" fmla="*/ 28676 h 1199721"/>
              <a:gd name="connsiteX92" fmla="*/ 715736 w 842153"/>
              <a:gd name="connsiteY92" fmla="*/ 36841 h 1199721"/>
              <a:gd name="connsiteX93" fmla="*/ 699408 w 842153"/>
              <a:gd name="connsiteY93" fmla="*/ 50448 h 1199721"/>
              <a:gd name="connsiteX94" fmla="*/ 693965 w 842153"/>
              <a:gd name="connsiteY94" fmla="*/ 58612 h 1199721"/>
              <a:gd name="connsiteX95" fmla="*/ 691243 w 842153"/>
              <a:gd name="connsiteY95" fmla="*/ 66776 h 1199721"/>
              <a:gd name="connsiteX96" fmla="*/ 704850 w 842153"/>
              <a:gd name="connsiteY96" fmla="*/ 61334 h 1199721"/>
              <a:gd name="connsiteX97" fmla="*/ 721179 w 842153"/>
              <a:gd name="connsiteY97" fmla="*/ 55891 h 1199721"/>
              <a:gd name="connsiteX98" fmla="*/ 742950 w 842153"/>
              <a:gd name="connsiteY98" fmla="*/ 50448 h 1199721"/>
              <a:gd name="connsiteX99" fmla="*/ 759279 w 842153"/>
              <a:gd name="connsiteY99" fmla="*/ 45005 h 1199721"/>
              <a:gd name="connsiteX100" fmla="*/ 767443 w 842153"/>
              <a:gd name="connsiteY100" fmla="*/ 42284 h 1199721"/>
              <a:gd name="connsiteX101" fmla="*/ 753836 w 842153"/>
              <a:gd name="connsiteY101" fmla="*/ 53169 h 1199721"/>
              <a:gd name="connsiteX102" fmla="*/ 729343 w 842153"/>
              <a:gd name="connsiteY102" fmla="*/ 66776 h 1199721"/>
              <a:gd name="connsiteX103" fmla="*/ 702129 w 842153"/>
              <a:gd name="connsiteY103" fmla="*/ 83105 h 1199721"/>
              <a:gd name="connsiteX104" fmla="*/ 693965 w 842153"/>
              <a:gd name="connsiteY104" fmla="*/ 88548 h 1199721"/>
              <a:gd name="connsiteX105" fmla="*/ 715736 w 842153"/>
              <a:gd name="connsiteY105" fmla="*/ 83105 h 1199721"/>
              <a:gd name="connsiteX106" fmla="*/ 726622 w 842153"/>
              <a:gd name="connsiteY106" fmla="*/ 80384 h 1199721"/>
              <a:gd name="connsiteX107" fmla="*/ 742950 w 842153"/>
              <a:gd name="connsiteY107" fmla="*/ 74941 h 1199721"/>
              <a:gd name="connsiteX108" fmla="*/ 751115 w 842153"/>
              <a:gd name="connsiteY108" fmla="*/ 72219 h 1199721"/>
              <a:gd name="connsiteX109" fmla="*/ 762000 w 842153"/>
              <a:gd name="connsiteY109" fmla="*/ 69498 h 1199721"/>
              <a:gd name="connsiteX110" fmla="*/ 770165 w 842153"/>
              <a:gd name="connsiteY110" fmla="*/ 66776 h 1199721"/>
              <a:gd name="connsiteX111" fmla="*/ 791936 w 842153"/>
              <a:gd name="connsiteY111" fmla="*/ 61334 h 1199721"/>
              <a:gd name="connsiteX112" fmla="*/ 783772 w 842153"/>
              <a:gd name="connsiteY112" fmla="*/ 64055 h 1199721"/>
              <a:gd name="connsiteX113" fmla="*/ 778329 w 842153"/>
              <a:gd name="connsiteY113" fmla="*/ 72219 h 1199721"/>
              <a:gd name="connsiteX114" fmla="*/ 745672 w 842153"/>
              <a:gd name="connsiteY114" fmla="*/ 93991 h 1199721"/>
              <a:gd name="connsiteX115" fmla="*/ 737508 w 842153"/>
              <a:gd name="connsiteY115" fmla="*/ 96712 h 1199721"/>
              <a:gd name="connsiteX116" fmla="*/ 721179 w 842153"/>
              <a:gd name="connsiteY116" fmla="*/ 113041 h 1199721"/>
              <a:gd name="connsiteX117" fmla="*/ 713015 w 842153"/>
              <a:gd name="connsiteY117" fmla="*/ 118484 h 1199721"/>
              <a:gd name="connsiteX118" fmla="*/ 723900 w 842153"/>
              <a:gd name="connsiteY118" fmla="*/ 115762 h 1199721"/>
              <a:gd name="connsiteX119" fmla="*/ 742950 w 842153"/>
              <a:gd name="connsiteY119" fmla="*/ 107598 h 1199721"/>
              <a:gd name="connsiteX120" fmla="*/ 751115 w 842153"/>
              <a:gd name="connsiteY120" fmla="*/ 102155 h 1199721"/>
              <a:gd name="connsiteX121" fmla="*/ 764722 w 842153"/>
              <a:gd name="connsiteY121" fmla="*/ 99434 h 1199721"/>
              <a:gd name="connsiteX122" fmla="*/ 772886 w 842153"/>
              <a:gd name="connsiteY122" fmla="*/ 96712 h 1199721"/>
              <a:gd name="connsiteX123" fmla="*/ 791936 w 842153"/>
              <a:gd name="connsiteY123" fmla="*/ 91269 h 1199721"/>
              <a:gd name="connsiteX124" fmla="*/ 838200 w 842153"/>
              <a:gd name="connsiteY124" fmla="*/ 93991 h 1199721"/>
              <a:gd name="connsiteX125" fmla="*/ 827315 w 842153"/>
              <a:gd name="connsiteY125" fmla="*/ 99434 h 1199721"/>
              <a:gd name="connsiteX126" fmla="*/ 819150 w 842153"/>
              <a:gd name="connsiteY126" fmla="*/ 107598 h 1199721"/>
              <a:gd name="connsiteX127" fmla="*/ 802822 w 842153"/>
              <a:gd name="connsiteY127" fmla="*/ 118484 h 1199721"/>
              <a:gd name="connsiteX128" fmla="*/ 783772 w 842153"/>
              <a:gd name="connsiteY128" fmla="*/ 129369 h 1199721"/>
              <a:gd name="connsiteX129" fmla="*/ 772886 w 842153"/>
              <a:gd name="connsiteY129" fmla="*/ 132091 h 1199721"/>
              <a:gd name="connsiteX130" fmla="*/ 762000 w 842153"/>
              <a:gd name="connsiteY130" fmla="*/ 137534 h 1199721"/>
              <a:gd name="connsiteX131" fmla="*/ 753836 w 842153"/>
              <a:gd name="connsiteY131" fmla="*/ 140255 h 1199721"/>
              <a:gd name="connsiteX132" fmla="*/ 732065 w 842153"/>
              <a:gd name="connsiteY132" fmla="*/ 148419 h 1199721"/>
              <a:gd name="connsiteX133" fmla="*/ 707572 w 842153"/>
              <a:gd name="connsiteY133" fmla="*/ 162026 h 1199721"/>
              <a:gd name="connsiteX134" fmla="*/ 691243 w 842153"/>
              <a:gd name="connsiteY134" fmla="*/ 170191 h 1199721"/>
              <a:gd name="connsiteX135" fmla="*/ 672193 w 842153"/>
              <a:gd name="connsiteY135" fmla="*/ 178355 h 1199721"/>
              <a:gd name="connsiteX136" fmla="*/ 664029 w 842153"/>
              <a:gd name="connsiteY136" fmla="*/ 183798 h 1199721"/>
              <a:gd name="connsiteX137" fmla="*/ 655865 w 842153"/>
              <a:gd name="connsiteY137" fmla="*/ 186519 h 1199721"/>
              <a:gd name="connsiteX138" fmla="*/ 644979 w 842153"/>
              <a:gd name="connsiteY138" fmla="*/ 191962 h 1199721"/>
              <a:gd name="connsiteX139" fmla="*/ 628650 w 842153"/>
              <a:gd name="connsiteY139" fmla="*/ 200126 h 1199721"/>
              <a:gd name="connsiteX140" fmla="*/ 620486 w 842153"/>
              <a:gd name="connsiteY140" fmla="*/ 205569 h 1199721"/>
              <a:gd name="connsiteX141" fmla="*/ 612322 w 842153"/>
              <a:gd name="connsiteY141" fmla="*/ 213734 h 1199721"/>
              <a:gd name="connsiteX142" fmla="*/ 604158 w 842153"/>
              <a:gd name="connsiteY142" fmla="*/ 216455 h 1199721"/>
              <a:gd name="connsiteX143" fmla="*/ 595993 w 842153"/>
              <a:gd name="connsiteY143" fmla="*/ 224619 h 1199721"/>
              <a:gd name="connsiteX144" fmla="*/ 576943 w 842153"/>
              <a:gd name="connsiteY144" fmla="*/ 235505 h 1199721"/>
              <a:gd name="connsiteX145" fmla="*/ 557893 w 842153"/>
              <a:gd name="connsiteY145" fmla="*/ 249112 h 1199721"/>
              <a:gd name="connsiteX146" fmla="*/ 533400 w 842153"/>
              <a:gd name="connsiteY146" fmla="*/ 268162 h 1199721"/>
              <a:gd name="connsiteX147" fmla="*/ 500199 w 842153"/>
              <a:gd name="connsiteY147" fmla="*/ 292927 h 1199721"/>
              <a:gd name="connsiteX148" fmla="*/ 472440 w 842153"/>
              <a:gd name="connsiteY148" fmla="*/ 314971 h 1199721"/>
              <a:gd name="connsiteX149" fmla="*/ 432435 w 842153"/>
              <a:gd name="connsiteY149" fmla="*/ 350894 h 1199721"/>
              <a:gd name="connsiteX150" fmla="*/ 404677 w 842153"/>
              <a:gd name="connsiteY150" fmla="*/ 373481 h 1199721"/>
              <a:gd name="connsiteX151" fmla="*/ 380184 w 842153"/>
              <a:gd name="connsiteY151" fmla="*/ 406955 h 1199721"/>
              <a:gd name="connsiteX152" fmla="*/ 346710 w 842153"/>
              <a:gd name="connsiteY152" fmla="*/ 451042 h 1199721"/>
              <a:gd name="connsiteX153" fmla="*/ 322762 w 842153"/>
              <a:gd name="connsiteY153" fmla="*/ 493224 h 1199721"/>
              <a:gd name="connsiteX154" fmla="*/ 298541 w 842153"/>
              <a:gd name="connsiteY154" fmla="*/ 546564 h 1199721"/>
              <a:gd name="connsiteX155" fmla="*/ 277042 w 842153"/>
              <a:gd name="connsiteY155" fmla="*/ 599904 h 1199721"/>
              <a:gd name="connsiteX156" fmla="*/ 253638 w 842153"/>
              <a:gd name="connsiteY156" fmla="*/ 666307 h 1199721"/>
              <a:gd name="connsiteX157" fmla="*/ 231050 w 842153"/>
              <a:gd name="connsiteY157" fmla="*/ 726451 h 1199721"/>
              <a:gd name="connsiteX158" fmla="*/ 225879 w 842153"/>
              <a:gd name="connsiteY158" fmla="*/ 768905 h 1199721"/>
              <a:gd name="connsiteX159" fmla="*/ 214993 w 842153"/>
              <a:gd name="connsiteY159" fmla="*/ 807005 h 1199721"/>
              <a:gd name="connsiteX160" fmla="*/ 209550 w 842153"/>
              <a:gd name="connsiteY160" fmla="*/ 842384 h 1199721"/>
              <a:gd name="connsiteX161" fmla="*/ 206829 w 842153"/>
              <a:gd name="connsiteY161" fmla="*/ 853269 h 1199721"/>
              <a:gd name="connsiteX162" fmla="*/ 204108 w 842153"/>
              <a:gd name="connsiteY162" fmla="*/ 875041 h 1199721"/>
              <a:gd name="connsiteX163" fmla="*/ 198665 w 842153"/>
              <a:gd name="connsiteY163" fmla="*/ 894091 h 1199721"/>
              <a:gd name="connsiteX164" fmla="*/ 195943 w 842153"/>
              <a:gd name="connsiteY164" fmla="*/ 907698 h 1199721"/>
              <a:gd name="connsiteX165" fmla="*/ 193222 w 842153"/>
              <a:gd name="connsiteY165" fmla="*/ 932191 h 1199721"/>
              <a:gd name="connsiteX166" fmla="*/ 190500 w 842153"/>
              <a:gd name="connsiteY166" fmla="*/ 945798 h 1199721"/>
              <a:gd name="connsiteX167" fmla="*/ 187779 w 842153"/>
              <a:gd name="connsiteY167" fmla="*/ 962126 h 1199721"/>
              <a:gd name="connsiteX168" fmla="*/ 185058 w 842153"/>
              <a:gd name="connsiteY168" fmla="*/ 1002948 h 1199721"/>
              <a:gd name="connsiteX169" fmla="*/ 179615 w 842153"/>
              <a:gd name="connsiteY169" fmla="*/ 1043769 h 1199721"/>
              <a:gd name="connsiteX170" fmla="*/ 176893 w 842153"/>
              <a:gd name="connsiteY170" fmla="*/ 1081869 h 1199721"/>
              <a:gd name="connsiteX171" fmla="*/ 174172 w 842153"/>
              <a:gd name="connsiteY171" fmla="*/ 1163512 h 1199721"/>
              <a:gd name="connsiteX172" fmla="*/ 168729 w 842153"/>
              <a:gd name="connsiteY172" fmla="*/ 1185284 h 1199721"/>
              <a:gd name="connsiteX173" fmla="*/ 166008 w 842153"/>
              <a:gd name="connsiteY173" fmla="*/ 1196169 h 1199721"/>
              <a:gd name="connsiteX174" fmla="*/ 148046 w 842153"/>
              <a:gd name="connsiteY174" fmla="*/ 1176031 h 1199721"/>
              <a:gd name="connsiteX175" fmla="*/ 115389 w 842153"/>
              <a:gd name="connsiteY175" fmla="*/ 1184196 h 1199721"/>
              <a:gd name="connsiteX176" fmla="*/ 60416 w 842153"/>
              <a:gd name="connsiteY176" fmla="*/ 1179841 h 1199721"/>
              <a:gd name="connsiteX177" fmla="*/ 26943 w 842153"/>
              <a:gd name="connsiteY177" fmla="*/ 1190999 h 1199721"/>
              <a:gd name="connsiteX178" fmla="*/ 0 w 842153"/>
              <a:gd name="connsiteY178" fmla="*/ 1185284 h 1199721"/>
              <a:gd name="connsiteX0" fmla="*/ 0 w 842153"/>
              <a:gd name="connsiteY0" fmla="*/ 1185284 h 1199345"/>
              <a:gd name="connsiteX1" fmla="*/ 5443 w 842153"/>
              <a:gd name="connsiteY1" fmla="*/ 1119969 h 1199345"/>
              <a:gd name="connsiteX2" fmla="*/ 8165 w 842153"/>
              <a:gd name="connsiteY2" fmla="*/ 1103641 h 1199345"/>
              <a:gd name="connsiteX3" fmla="*/ 10886 w 842153"/>
              <a:gd name="connsiteY3" fmla="*/ 1076426 h 1199345"/>
              <a:gd name="connsiteX4" fmla="*/ 16329 w 842153"/>
              <a:gd name="connsiteY4" fmla="*/ 1049212 h 1199345"/>
              <a:gd name="connsiteX5" fmla="*/ 19050 w 842153"/>
              <a:gd name="connsiteY5" fmla="*/ 1013834 h 1199345"/>
              <a:gd name="connsiteX6" fmla="*/ 21772 w 842153"/>
              <a:gd name="connsiteY6" fmla="*/ 992062 h 1199345"/>
              <a:gd name="connsiteX7" fmla="*/ 27215 w 842153"/>
              <a:gd name="connsiteY7" fmla="*/ 896812 h 1199345"/>
              <a:gd name="connsiteX8" fmla="*/ 29936 w 842153"/>
              <a:gd name="connsiteY8" fmla="*/ 883205 h 1199345"/>
              <a:gd name="connsiteX9" fmla="*/ 32658 w 842153"/>
              <a:gd name="connsiteY9" fmla="*/ 847826 h 1199345"/>
              <a:gd name="connsiteX10" fmla="*/ 35379 w 842153"/>
              <a:gd name="connsiteY10" fmla="*/ 836941 h 1199345"/>
              <a:gd name="connsiteX11" fmla="*/ 40822 w 842153"/>
              <a:gd name="connsiteY11" fmla="*/ 807005 h 1199345"/>
              <a:gd name="connsiteX12" fmla="*/ 46265 w 842153"/>
              <a:gd name="connsiteY12" fmla="*/ 785234 h 1199345"/>
              <a:gd name="connsiteX13" fmla="*/ 54429 w 842153"/>
              <a:gd name="connsiteY13" fmla="*/ 747134 h 1199345"/>
              <a:gd name="connsiteX14" fmla="*/ 57150 w 842153"/>
              <a:gd name="connsiteY14" fmla="*/ 736248 h 1199345"/>
              <a:gd name="connsiteX15" fmla="*/ 65315 w 842153"/>
              <a:gd name="connsiteY15" fmla="*/ 719919 h 1199345"/>
              <a:gd name="connsiteX16" fmla="*/ 70758 w 842153"/>
              <a:gd name="connsiteY16" fmla="*/ 692705 h 1199345"/>
              <a:gd name="connsiteX17" fmla="*/ 81643 w 842153"/>
              <a:gd name="connsiteY17" fmla="*/ 654605 h 1199345"/>
              <a:gd name="connsiteX18" fmla="*/ 87086 w 842153"/>
              <a:gd name="connsiteY18" fmla="*/ 627391 h 1199345"/>
              <a:gd name="connsiteX19" fmla="*/ 89808 w 842153"/>
              <a:gd name="connsiteY19" fmla="*/ 619226 h 1199345"/>
              <a:gd name="connsiteX20" fmla="*/ 97972 w 842153"/>
              <a:gd name="connsiteY20" fmla="*/ 602898 h 1199345"/>
              <a:gd name="connsiteX21" fmla="*/ 100693 w 842153"/>
              <a:gd name="connsiteY21" fmla="*/ 592012 h 1199345"/>
              <a:gd name="connsiteX22" fmla="*/ 106136 w 842153"/>
              <a:gd name="connsiteY22" fmla="*/ 575684 h 1199345"/>
              <a:gd name="connsiteX23" fmla="*/ 111579 w 842153"/>
              <a:gd name="connsiteY23" fmla="*/ 556634 h 1199345"/>
              <a:gd name="connsiteX24" fmla="*/ 117022 w 842153"/>
              <a:gd name="connsiteY24" fmla="*/ 548469 h 1199345"/>
              <a:gd name="connsiteX25" fmla="*/ 122465 w 842153"/>
              <a:gd name="connsiteY25" fmla="*/ 521255 h 1199345"/>
              <a:gd name="connsiteX26" fmla="*/ 127908 w 842153"/>
              <a:gd name="connsiteY26" fmla="*/ 504926 h 1199345"/>
              <a:gd name="connsiteX27" fmla="*/ 133350 w 842153"/>
              <a:gd name="connsiteY27" fmla="*/ 494041 h 1199345"/>
              <a:gd name="connsiteX28" fmla="*/ 138793 w 842153"/>
              <a:gd name="connsiteY28" fmla="*/ 477712 h 1199345"/>
              <a:gd name="connsiteX29" fmla="*/ 149679 w 842153"/>
              <a:gd name="connsiteY29" fmla="*/ 453219 h 1199345"/>
              <a:gd name="connsiteX30" fmla="*/ 163286 w 842153"/>
              <a:gd name="connsiteY30" fmla="*/ 428726 h 1199345"/>
              <a:gd name="connsiteX31" fmla="*/ 168729 w 842153"/>
              <a:gd name="connsiteY31" fmla="*/ 420562 h 1199345"/>
              <a:gd name="connsiteX32" fmla="*/ 174172 w 842153"/>
              <a:gd name="connsiteY32" fmla="*/ 404234 h 1199345"/>
              <a:gd name="connsiteX33" fmla="*/ 193222 w 842153"/>
              <a:gd name="connsiteY33" fmla="*/ 377019 h 1199345"/>
              <a:gd name="connsiteX34" fmla="*/ 198665 w 842153"/>
              <a:gd name="connsiteY34" fmla="*/ 366134 h 1199345"/>
              <a:gd name="connsiteX35" fmla="*/ 206829 w 842153"/>
              <a:gd name="connsiteY35" fmla="*/ 357969 h 1199345"/>
              <a:gd name="connsiteX36" fmla="*/ 212272 w 842153"/>
              <a:gd name="connsiteY36" fmla="*/ 349805 h 1199345"/>
              <a:gd name="connsiteX37" fmla="*/ 220436 w 842153"/>
              <a:gd name="connsiteY37" fmla="*/ 341641 h 1199345"/>
              <a:gd name="connsiteX38" fmla="*/ 231322 w 842153"/>
              <a:gd name="connsiteY38" fmla="*/ 325312 h 1199345"/>
              <a:gd name="connsiteX39" fmla="*/ 236765 w 842153"/>
              <a:gd name="connsiteY39" fmla="*/ 317148 h 1199345"/>
              <a:gd name="connsiteX40" fmla="*/ 244929 w 842153"/>
              <a:gd name="connsiteY40" fmla="*/ 308984 h 1199345"/>
              <a:gd name="connsiteX41" fmla="*/ 255815 w 842153"/>
              <a:gd name="connsiteY41" fmla="*/ 292655 h 1199345"/>
              <a:gd name="connsiteX42" fmla="*/ 261258 w 842153"/>
              <a:gd name="connsiteY42" fmla="*/ 284491 h 1199345"/>
              <a:gd name="connsiteX43" fmla="*/ 266700 w 842153"/>
              <a:gd name="connsiteY43" fmla="*/ 276326 h 1199345"/>
              <a:gd name="connsiteX44" fmla="*/ 274865 w 842153"/>
              <a:gd name="connsiteY44" fmla="*/ 265441 h 1199345"/>
              <a:gd name="connsiteX45" fmla="*/ 283029 w 842153"/>
              <a:gd name="connsiteY45" fmla="*/ 259998 h 1199345"/>
              <a:gd name="connsiteX46" fmla="*/ 304800 w 842153"/>
              <a:gd name="connsiteY46" fmla="*/ 235505 h 1199345"/>
              <a:gd name="connsiteX47" fmla="*/ 312965 w 842153"/>
              <a:gd name="connsiteY47" fmla="*/ 227341 h 1199345"/>
              <a:gd name="connsiteX48" fmla="*/ 321129 w 842153"/>
              <a:gd name="connsiteY48" fmla="*/ 221898 h 1199345"/>
              <a:gd name="connsiteX49" fmla="*/ 329293 w 842153"/>
              <a:gd name="connsiteY49" fmla="*/ 213734 h 1199345"/>
              <a:gd name="connsiteX50" fmla="*/ 337458 w 842153"/>
              <a:gd name="connsiteY50" fmla="*/ 208291 h 1199345"/>
              <a:gd name="connsiteX51" fmla="*/ 345622 w 842153"/>
              <a:gd name="connsiteY51" fmla="*/ 200126 h 1199345"/>
              <a:gd name="connsiteX52" fmla="*/ 353786 w 842153"/>
              <a:gd name="connsiteY52" fmla="*/ 197405 h 1199345"/>
              <a:gd name="connsiteX53" fmla="*/ 361950 w 842153"/>
              <a:gd name="connsiteY53" fmla="*/ 191962 h 1199345"/>
              <a:gd name="connsiteX54" fmla="*/ 370115 w 842153"/>
              <a:gd name="connsiteY54" fmla="*/ 183798 h 1199345"/>
              <a:gd name="connsiteX55" fmla="*/ 397329 w 842153"/>
              <a:gd name="connsiteY55" fmla="*/ 167469 h 1199345"/>
              <a:gd name="connsiteX56" fmla="*/ 405493 w 842153"/>
              <a:gd name="connsiteY56" fmla="*/ 159305 h 1199345"/>
              <a:gd name="connsiteX57" fmla="*/ 413658 w 842153"/>
              <a:gd name="connsiteY57" fmla="*/ 153862 h 1199345"/>
              <a:gd name="connsiteX58" fmla="*/ 424543 w 842153"/>
              <a:gd name="connsiteY58" fmla="*/ 145698 h 1199345"/>
              <a:gd name="connsiteX59" fmla="*/ 440872 w 842153"/>
              <a:gd name="connsiteY59" fmla="*/ 134812 h 1199345"/>
              <a:gd name="connsiteX60" fmla="*/ 449036 w 842153"/>
              <a:gd name="connsiteY60" fmla="*/ 129369 h 1199345"/>
              <a:gd name="connsiteX61" fmla="*/ 457200 w 842153"/>
              <a:gd name="connsiteY61" fmla="*/ 126648 h 1199345"/>
              <a:gd name="connsiteX62" fmla="*/ 476250 w 842153"/>
              <a:gd name="connsiteY62" fmla="*/ 113041 h 1199345"/>
              <a:gd name="connsiteX63" fmla="*/ 484415 w 842153"/>
              <a:gd name="connsiteY63" fmla="*/ 107598 h 1199345"/>
              <a:gd name="connsiteX64" fmla="*/ 503465 w 842153"/>
              <a:gd name="connsiteY64" fmla="*/ 99434 h 1199345"/>
              <a:gd name="connsiteX65" fmla="*/ 522515 w 842153"/>
              <a:gd name="connsiteY65" fmla="*/ 88548 h 1199345"/>
              <a:gd name="connsiteX66" fmla="*/ 538843 w 842153"/>
              <a:gd name="connsiteY66" fmla="*/ 83105 h 1199345"/>
              <a:gd name="connsiteX67" fmla="*/ 555172 w 842153"/>
              <a:gd name="connsiteY67" fmla="*/ 74941 h 1199345"/>
              <a:gd name="connsiteX68" fmla="*/ 563336 w 842153"/>
              <a:gd name="connsiteY68" fmla="*/ 69498 h 1199345"/>
              <a:gd name="connsiteX69" fmla="*/ 579665 w 842153"/>
              <a:gd name="connsiteY69" fmla="*/ 64055 h 1199345"/>
              <a:gd name="connsiteX70" fmla="*/ 598715 w 842153"/>
              <a:gd name="connsiteY70" fmla="*/ 53169 h 1199345"/>
              <a:gd name="connsiteX71" fmla="*/ 606879 w 842153"/>
              <a:gd name="connsiteY71" fmla="*/ 50448 h 1199345"/>
              <a:gd name="connsiteX72" fmla="*/ 623208 w 842153"/>
              <a:gd name="connsiteY72" fmla="*/ 42284 h 1199345"/>
              <a:gd name="connsiteX73" fmla="*/ 631372 w 842153"/>
              <a:gd name="connsiteY73" fmla="*/ 36841 h 1199345"/>
              <a:gd name="connsiteX74" fmla="*/ 642258 w 842153"/>
              <a:gd name="connsiteY74" fmla="*/ 34119 h 1199345"/>
              <a:gd name="connsiteX75" fmla="*/ 650422 w 842153"/>
              <a:gd name="connsiteY75" fmla="*/ 31398 h 1199345"/>
              <a:gd name="connsiteX76" fmla="*/ 669472 w 842153"/>
              <a:gd name="connsiteY76" fmla="*/ 23234 h 1199345"/>
              <a:gd name="connsiteX77" fmla="*/ 677636 w 842153"/>
              <a:gd name="connsiteY77" fmla="*/ 17791 h 1199345"/>
              <a:gd name="connsiteX78" fmla="*/ 688522 w 842153"/>
              <a:gd name="connsiteY78" fmla="*/ 15069 h 1199345"/>
              <a:gd name="connsiteX79" fmla="*/ 704850 w 842153"/>
              <a:gd name="connsiteY79" fmla="*/ 9626 h 1199345"/>
              <a:gd name="connsiteX80" fmla="*/ 713015 w 842153"/>
              <a:gd name="connsiteY80" fmla="*/ 6905 h 1199345"/>
              <a:gd name="connsiteX81" fmla="*/ 721179 w 842153"/>
              <a:gd name="connsiteY81" fmla="*/ 1462 h 1199345"/>
              <a:gd name="connsiteX82" fmla="*/ 718458 w 842153"/>
              <a:gd name="connsiteY82" fmla="*/ 9626 h 1199345"/>
              <a:gd name="connsiteX83" fmla="*/ 710293 w 842153"/>
              <a:gd name="connsiteY83" fmla="*/ 12348 h 1199345"/>
              <a:gd name="connsiteX84" fmla="*/ 699408 w 842153"/>
              <a:gd name="connsiteY84" fmla="*/ 20512 h 1199345"/>
              <a:gd name="connsiteX85" fmla="*/ 683079 w 842153"/>
              <a:gd name="connsiteY85" fmla="*/ 36841 h 1199345"/>
              <a:gd name="connsiteX86" fmla="*/ 699408 w 842153"/>
              <a:gd name="connsiteY86" fmla="*/ 31398 h 1199345"/>
              <a:gd name="connsiteX87" fmla="*/ 710293 w 842153"/>
              <a:gd name="connsiteY87" fmla="*/ 25955 h 1199345"/>
              <a:gd name="connsiteX88" fmla="*/ 726622 w 842153"/>
              <a:gd name="connsiteY88" fmla="*/ 20512 h 1199345"/>
              <a:gd name="connsiteX89" fmla="*/ 748393 w 842153"/>
              <a:gd name="connsiteY89" fmla="*/ 9626 h 1199345"/>
              <a:gd name="connsiteX90" fmla="*/ 742950 w 842153"/>
              <a:gd name="connsiteY90" fmla="*/ 17791 h 1199345"/>
              <a:gd name="connsiteX91" fmla="*/ 726622 w 842153"/>
              <a:gd name="connsiteY91" fmla="*/ 28676 h 1199345"/>
              <a:gd name="connsiteX92" fmla="*/ 715736 w 842153"/>
              <a:gd name="connsiteY92" fmla="*/ 36841 h 1199345"/>
              <a:gd name="connsiteX93" fmla="*/ 699408 w 842153"/>
              <a:gd name="connsiteY93" fmla="*/ 50448 h 1199345"/>
              <a:gd name="connsiteX94" fmla="*/ 693965 w 842153"/>
              <a:gd name="connsiteY94" fmla="*/ 58612 h 1199345"/>
              <a:gd name="connsiteX95" fmla="*/ 691243 w 842153"/>
              <a:gd name="connsiteY95" fmla="*/ 66776 h 1199345"/>
              <a:gd name="connsiteX96" fmla="*/ 704850 w 842153"/>
              <a:gd name="connsiteY96" fmla="*/ 61334 h 1199345"/>
              <a:gd name="connsiteX97" fmla="*/ 721179 w 842153"/>
              <a:gd name="connsiteY97" fmla="*/ 55891 h 1199345"/>
              <a:gd name="connsiteX98" fmla="*/ 742950 w 842153"/>
              <a:gd name="connsiteY98" fmla="*/ 50448 h 1199345"/>
              <a:gd name="connsiteX99" fmla="*/ 759279 w 842153"/>
              <a:gd name="connsiteY99" fmla="*/ 45005 h 1199345"/>
              <a:gd name="connsiteX100" fmla="*/ 767443 w 842153"/>
              <a:gd name="connsiteY100" fmla="*/ 42284 h 1199345"/>
              <a:gd name="connsiteX101" fmla="*/ 753836 w 842153"/>
              <a:gd name="connsiteY101" fmla="*/ 53169 h 1199345"/>
              <a:gd name="connsiteX102" fmla="*/ 729343 w 842153"/>
              <a:gd name="connsiteY102" fmla="*/ 66776 h 1199345"/>
              <a:gd name="connsiteX103" fmla="*/ 702129 w 842153"/>
              <a:gd name="connsiteY103" fmla="*/ 83105 h 1199345"/>
              <a:gd name="connsiteX104" fmla="*/ 693965 w 842153"/>
              <a:gd name="connsiteY104" fmla="*/ 88548 h 1199345"/>
              <a:gd name="connsiteX105" fmla="*/ 715736 w 842153"/>
              <a:gd name="connsiteY105" fmla="*/ 83105 h 1199345"/>
              <a:gd name="connsiteX106" fmla="*/ 726622 w 842153"/>
              <a:gd name="connsiteY106" fmla="*/ 80384 h 1199345"/>
              <a:gd name="connsiteX107" fmla="*/ 742950 w 842153"/>
              <a:gd name="connsiteY107" fmla="*/ 74941 h 1199345"/>
              <a:gd name="connsiteX108" fmla="*/ 751115 w 842153"/>
              <a:gd name="connsiteY108" fmla="*/ 72219 h 1199345"/>
              <a:gd name="connsiteX109" fmla="*/ 762000 w 842153"/>
              <a:gd name="connsiteY109" fmla="*/ 69498 h 1199345"/>
              <a:gd name="connsiteX110" fmla="*/ 770165 w 842153"/>
              <a:gd name="connsiteY110" fmla="*/ 66776 h 1199345"/>
              <a:gd name="connsiteX111" fmla="*/ 791936 w 842153"/>
              <a:gd name="connsiteY111" fmla="*/ 61334 h 1199345"/>
              <a:gd name="connsiteX112" fmla="*/ 783772 w 842153"/>
              <a:gd name="connsiteY112" fmla="*/ 64055 h 1199345"/>
              <a:gd name="connsiteX113" fmla="*/ 778329 w 842153"/>
              <a:gd name="connsiteY113" fmla="*/ 72219 h 1199345"/>
              <a:gd name="connsiteX114" fmla="*/ 745672 w 842153"/>
              <a:gd name="connsiteY114" fmla="*/ 93991 h 1199345"/>
              <a:gd name="connsiteX115" fmla="*/ 737508 w 842153"/>
              <a:gd name="connsiteY115" fmla="*/ 96712 h 1199345"/>
              <a:gd name="connsiteX116" fmla="*/ 721179 w 842153"/>
              <a:gd name="connsiteY116" fmla="*/ 113041 h 1199345"/>
              <a:gd name="connsiteX117" fmla="*/ 713015 w 842153"/>
              <a:gd name="connsiteY117" fmla="*/ 118484 h 1199345"/>
              <a:gd name="connsiteX118" fmla="*/ 723900 w 842153"/>
              <a:gd name="connsiteY118" fmla="*/ 115762 h 1199345"/>
              <a:gd name="connsiteX119" fmla="*/ 742950 w 842153"/>
              <a:gd name="connsiteY119" fmla="*/ 107598 h 1199345"/>
              <a:gd name="connsiteX120" fmla="*/ 751115 w 842153"/>
              <a:gd name="connsiteY120" fmla="*/ 102155 h 1199345"/>
              <a:gd name="connsiteX121" fmla="*/ 764722 w 842153"/>
              <a:gd name="connsiteY121" fmla="*/ 99434 h 1199345"/>
              <a:gd name="connsiteX122" fmla="*/ 772886 w 842153"/>
              <a:gd name="connsiteY122" fmla="*/ 96712 h 1199345"/>
              <a:gd name="connsiteX123" fmla="*/ 791936 w 842153"/>
              <a:gd name="connsiteY123" fmla="*/ 91269 h 1199345"/>
              <a:gd name="connsiteX124" fmla="*/ 838200 w 842153"/>
              <a:gd name="connsiteY124" fmla="*/ 93991 h 1199345"/>
              <a:gd name="connsiteX125" fmla="*/ 827315 w 842153"/>
              <a:gd name="connsiteY125" fmla="*/ 99434 h 1199345"/>
              <a:gd name="connsiteX126" fmla="*/ 819150 w 842153"/>
              <a:gd name="connsiteY126" fmla="*/ 107598 h 1199345"/>
              <a:gd name="connsiteX127" fmla="*/ 802822 w 842153"/>
              <a:gd name="connsiteY127" fmla="*/ 118484 h 1199345"/>
              <a:gd name="connsiteX128" fmla="*/ 783772 w 842153"/>
              <a:gd name="connsiteY128" fmla="*/ 129369 h 1199345"/>
              <a:gd name="connsiteX129" fmla="*/ 772886 w 842153"/>
              <a:gd name="connsiteY129" fmla="*/ 132091 h 1199345"/>
              <a:gd name="connsiteX130" fmla="*/ 762000 w 842153"/>
              <a:gd name="connsiteY130" fmla="*/ 137534 h 1199345"/>
              <a:gd name="connsiteX131" fmla="*/ 753836 w 842153"/>
              <a:gd name="connsiteY131" fmla="*/ 140255 h 1199345"/>
              <a:gd name="connsiteX132" fmla="*/ 732065 w 842153"/>
              <a:gd name="connsiteY132" fmla="*/ 148419 h 1199345"/>
              <a:gd name="connsiteX133" fmla="*/ 707572 w 842153"/>
              <a:gd name="connsiteY133" fmla="*/ 162026 h 1199345"/>
              <a:gd name="connsiteX134" fmla="*/ 691243 w 842153"/>
              <a:gd name="connsiteY134" fmla="*/ 170191 h 1199345"/>
              <a:gd name="connsiteX135" fmla="*/ 672193 w 842153"/>
              <a:gd name="connsiteY135" fmla="*/ 178355 h 1199345"/>
              <a:gd name="connsiteX136" fmla="*/ 664029 w 842153"/>
              <a:gd name="connsiteY136" fmla="*/ 183798 h 1199345"/>
              <a:gd name="connsiteX137" fmla="*/ 655865 w 842153"/>
              <a:gd name="connsiteY137" fmla="*/ 186519 h 1199345"/>
              <a:gd name="connsiteX138" fmla="*/ 644979 w 842153"/>
              <a:gd name="connsiteY138" fmla="*/ 191962 h 1199345"/>
              <a:gd name="connsiteX139" fmla="*/ 628650 w 842153"/>
              <a:gd name="connsiteY139" fmla="*/ 200126 h 1199345"/>
              <a:gd name="connsiteX140" fmla="*/ 620486 w 842153"/>
              <a:gd name="connsiteY140" fmla="*/ 205569 h 1199345"/>
              <a:gd name="connsiteX141" fmla="*/ 612322 w 842153"/>
              <a:gd name="connsiteY141" fmla="*/ 213734 h 1199345"/>
              <a:gd name="connsiteX142" fmla="*/ 604158 w 842153"/>
              <a:gd name="connsiteY142" fmla="*/ 216455 h 1199345"/>
              <a:gd name="connsiteX143" fmla="*/ 595993 w 842153"/>
              <a:gd name="connsiteY143" fmla="*/ 224619 h 1199345"/>
              <a:gd name="connsiteX144" fmla="*/ 576943 w 842153"/>
              <a:gd name="connsiteY144" fmla="*/ 235505 h 1199345"/>
              <a:gd name="connsiteX145" fmla="*/ 557893 w 842153"/>
              <a:gd name="connsiteY145" fmla="*/ 249112 h 1199345"/>
              <a:gd name="connsiteX146" fmla="*/ 533400 w 842153"/>
              <a:gd name="connsiteY146" fmla="*/ 268162 h 1199345"/>
              <a:gd name="connsiteX147" fmla="*/ 500199 w 842153"/>
              <a:gd name="connsiteY147" fmla="*/ 292927 h 1199345"/>
              <a:gd name="connsiteX148" fmla="*/ 472440 w 842153"/>
              <a:gd name="connsiteY148" fmla="*/ 314971 h 1199345"/>
              <a:gd name="connsiteX149" fmla="*/ 432435 w 842153"/>
              <a:gd name="connsiteY149" fmla="*/ 350894 h 1199345"/>
              <a:gd name="connsiteX150" fmla="*/ 404677 w 842153"/>
              <a:gd name="connsiteY150" fmla="*/ 373481 h 1199345"/>
              <a:gd name="connsiteX151" fmla="*/ 380184 w 842153"/>
              <a:gd name="connsiteY151" fmla="*/ 406955 h 1199345"/>
              <a:gd name="connsiteX152" fmla="*/ 346710 w 842153"/>
              <a:gd name="connsiteY152" fmla="*/ 451042 h 1199345"/>
              <a:gd name="connsiteX153" fmla="*/ 322762 w 842153"/>
              <a:gd name="connsiteY153" fmla="*/ 493224 h 1199345"/>
              <a:gd name="connsiteX154" fmla="*/ 298541 w 842153"/>
              <a:gd name="connsiteY154" fmla="*/ 546564 h 1199345"/>
              <a:gd name="connsiteX155" fmla="*/ 277042 w 842153"/>
              <a:gd name="connsiteY155" fmla="*/ 599904 h 1199345"/>
              <a:gd name="connsiteX156" fmla="*/ 253638 w 842153"/>
              <a:gd name="connsiteY156" fmla="*/ 666307 h 1199345"/>
              <a:gd name="connsiteX157" fmla="*/ 231050 w 842153"/>
              <a:gd name="connsiteY157" fmla="*/ 726451 h 1199345"/>
              <a:gd name="connsiteX158" fmla="*/ 225879 w 842153"/>
              <a:gd name="connsiteY158" fmla="*/ 768905 h 1199345"/>
              <a:gd name="connsiteX159" fmla="*/ 214993 w 842153"/>
              <a:gd name="connsiteY159" fmla="*/ 807005 h 1199345"/>
              <a:gd name="connsiteX160" fmla="*/ 209550 w 842153"/>
              <a:gd name="connsiteY160" fmla="*/ 842384 h 1199345"/>
              <a:gd name="connsiteX161" fmla="*/ 206829 w 842153"/>
              <a:gd name="connsiteY161" fmla="*/ 853269 h 1199345"/>
              <a:gd name="connsiteX162" fmla="*/ 204108 w 842153"/>
              <a:gd name="connsiteY162" fmla="*/ 875041 h 1199345"/>
              <a:gd name="connsiteX163" fmla="*/ 198665 w 842153"/>
              <a:gd name="connsiteY163" fmla="*/ 894091 h 1199345"/>
              <a:gd name="connsiteX164" fmla="*/ 195943 w 842153"/>
              <a:gd name="connsiteY164" fmla="*/ 907698 h 1199345"/>
              <a:gd name="connsiteX165" fmla="*/ 193222 w 842153"/>
              <a:gd name="connsiteY165" fmla="*/ 932191 h 1199345"/>
              <a:gd name="connsiteX166" fmla="*/ 190500 w 842153"/>
              <a:gd name="connsiteY166" fmla="*/ 945798 h 1199345"/>
              <a:gd name="connsiteX167" fmla="*/ 187779 w 842153"/>
              <a:gd name="connsiteY167" fmla="*/ 962126 h 1199345"/>
              <a:gd name="connsiteX168" fmla="*/ 185058 w 842153"/>
              <a:gd name="connsiteY168" fmla="*/ 1002948 h 1199345"/>
              <a:gd name="connsiteX169" fmla="*/ 179615 w 842153"/>
              <a:gd name="connsiteY169" fmla="*/ 1043769 h 1199345"/>
              <a:gd name="connsiteX170" fmla="*/ 176893 w 842153"/>
              <a:gd name="connsiteY170" fmla="*/ 1081869 h 1199345"/>
              <a:gd name="connsiteX171" fmla="*/ 174172 w 842153"/>
              <a:gd name="connsiteY171" fmla="*/ 1163512 h 1199345"/>
              <a:gd name="connsiteX172" fmla="*/ 168729 w 842153"/>
              <a:gd name="connsiteY172" fmla="*/ 1185284 h 1199345"/>
              <a:gd name="connsiteX173" fmla="*/ 162198 w 842153"/>
              <a:gd name="connsiteY173" fmla="*/ 1179024 h 1199345"/>
              <a:gd name="connsiteX174" fmla="*/ 148046 w 842153"/>
              <a:gd name="connsiteY174" fmla="*/ 1176031 h 1199345"/>
              <a:gd name="connsiteX175" fmla="*/ 115389 w 842153"/>
              <a:gd name="connsiteY175" fmla="*/ 1184196 h 1199345"/>
              <a:gd name="connsiteX176" fmla="*/ 60416 w 842153"/>
              <a:gd name="connsiteY176" fmla="*/ 1179841 h 1199345"/>
              <a:gd name="connsiteX177" fmla="*/ 26943 w 842153"/>
              <a:gd name="connsiteY177" fmla="*/ 1190999 h 1199345"/>
              <a:gd name="connsiteX178" fmla="*/ 0 w 842153"/>
              <a:gd name="connsiteY178" fmla="*/ 1185284 h 1199345"/>
              <a:gd name="connsiteX0" fmla="*/ 0 w 842153"/>
              <a:gd name="connsiteY0" fmla="*/ 1185284 h 1199345"/>
              <a:gd name="connsiteX1" fmla="*/ 5443 w 842153"/>
              <a:gd name="connsiteY1" fmla="*/ 1119969 h 1199345"/>
              <a:gd name="connsiteX2" fmla="*/ 8165 w 842153"/>
              <a:gd name="connsiteY2" fmla="*/ 1103641 h 1199345"/>
              <a:gd name="connsiteX3" fmla="*/ 10886 w 842153"/>
              <a:gd name="connsiteY3" fmla="*/ 1076426 h 1199345"/>
              <a:gd name="connsiteX4" fmla="*/ 16329 w 842153"/>
              <a:gd name="connsiteY4" fmla="*/ 1049212 h 1199345"/>
              <a:gd name="connsiteX5" fmla="*/ 19050 w 842153"/>
              <a:gd name="connsiteY5" fmla="*/ 1013834 h 1199345"/>
              <a:gd name="connsiteX6" fmla="*/ 21772 w 842153"/>
              <a:gd name="connsiteY6" fmla="*/ 992062 h 1199345"/>
              <a:gd name="connsiteX7" fmla="*/ 27215 w 842153"/>
              <a:gd name="connsiteY7" fmla="*/ 896812 h 1199345"/>
              <a:gd name="connsiteX8" fmla="*/ 29936 w 842153"/>
              <a:gd name="connsiteY8" fmla="*/ 883205 h 1199345"/>
              <a:gd name="connsiteX9" fmla="*/ 32658 w 842153"/>
              <a:gd name="connsiteY9" fmla="*/ 847826 h 1199345"/>
              <a:gd name="connsiteX10" fmla="*/ 35379 w 842153"/>
              <a:gd name="connsiteY10" fmla="*/ 836941 h 1199345"/>
              <a:gd name="connsiteX11" fmla="*/ 40822 w 842153"/>
              <a:gd name="connsiteY11" fmla="*/ 807005 h 1199345"/>
              <a:gd name="connsiteX12" fmla="*/ 46265 w 842153"/>
              <a:gd name="connsiteY12" fmla="*/ 785234 h 1199345"/>
              <a:gd name="connsiteX13" fmla="*/ 54429 w 842153"/>
              <a:gd name="connsiteY13" fmla="*/ 747134 h 1199345"/>
              <a:gd name="connsiteX14" fmla="*/ 57150 w 842153"/>
              <a:gd name="connsiteY14" fmla="*/ 736248 h 1199345"/>
              <a:gd name="connsiteX15" fmla="*/ 65315 w 842153"/>
              <a:gd name="connsiteY15" fmla="*/ 719919 h 1199345"/>
              <a:gd name="connsiteX16" fmla="*/ 70758 w 842153"/>
              <a:gd name="connsiteY16" fmla="*/ 692705 h 1199345"/>
              <a:gd name="connsiteX17" fmla="*/ 81643 w 842153"/>
              <a:gd name="connsiteY17" fmla="*/ 654605 h 1199345"/>
              <a:gd name="connsiteX18" fmla="*/ 87086 w 842153"/>
              <a:gd name="connsiteY18" fmla="*/ 627391 h 1199345"/>
              <a:gd name="connsiteX19" fmla="*/ 89808 w 842153"/>
              <a:gd name="connsiteY19" fmla="*/ 619226 h 1199345"/>
              <a:gd name="connsiteX20" fmla="*/ 97972 w 842153"/>
              <a:gd name="connsiteY20" fmla="*/ 602898 h 1199345"/>
              <a:gd name="connsiteX21" fmla="*/ 100693 w 842153"/>
              <a:gd name="connsiteY21" fmla="*/ 592012 h 1199345"/>
              <a:gd name="connsiteX22" fmla="*/ 106136 w 842153"/>
              <a:gd name="connsiteY22" fmla="*/ 575684 h 1199345"/>
              <a:gd name="connsiteX23" fmla="*/ 111579 w 842153"/>
              <a:gd name="connsiteY23" fmla="*/ 556634 h 1199345"/>
              <a:gd name="connsiteX24" fmla="*/ 117022 w 842153"/>
              <a:gd name="connsiteY24" fmla="*/ 548469 h 1199345"/>
              <a:gd name="connsiteX25" fmla="*/ 122465 w 842153"/>
              <a:gd name="connsiteY25" fmla="*/ 521255 h 1199345"/>
              <a:gd name="connsiteX26" fmla="*/ 127908 w 842153"/>
              <a:gd name="connsiteY26" fmla="*/ 504926 h 1199345"/>
              <a:gd name="connsiteX27" fmla="*/ 133350 w 842153"/>
              <a:gd name="connsiteY27" fmla="*/ 494041 h 1199345"/>
              <a:gd name="connsiteX28" fmla="*/ 138793 w 842153"/>
              <a:gd name="connsiteY28" fmla="*/ 477712 h 1199345"/>
              <a:gd name="connsiteX29" fmla="*/ 149679 w 842153"/>
              <a:gd name="connsiteY29" fmla="*/ 453219 h 1199345"/>
              <a:gd name="connsiteX30" fmla="*/ 163286 w 842153"/>
              <a:gd name="connsiteY30" fmla="*/ 428726 h 1199345"/>
              <a:gd name="connsiteX31" fmla="*/ 168729 w 842153"/>
              <a:gd name="connsiteY31" fmla="*/ 420562 h 1199345"/>
              <a:gd name="connsiteX32" fmla="*/ 174172 w 842153"/>
              <a:gd name="connsiteY32" fmla="*/ 404234 h 1199345"/>
              <a:gd name="connsiteX33" fmla="*/ 193222 w 842153"/>
              <a:gd name="connsiteY33" fmla="*/ 377019 h 1199345"/>
              <a:gd name="connsiteX34" fmla="*/ 198665 w 842153"/>
              <a:gd name="connsiteY34" fmla="*/ 366134 h 1199345"/>
              <a:gd name="connsiteX35" fmla="*/ 206829 w 842153"/>
              <a:gd name="connsiteY35" fmla="*/ 357969 h 1199345"/>
              <a:gd name="connsiteX36" fmla="*/ 212272 w 842153"/>
              <a:gd name="connsiteY36" fmla="*/ 349805 h 1199345"/>
              <a:gd name="connsiteX37" fmla="*/ 220436 w 842153"/>
              <a:gd name="connsiteY37" fmla="*/ 341641 h 1199345"/>
              <a:gd name="connsiteX38" fmla="*/ 231322 w 842153"/>
              <a:gd name="connsiteY38" fmla="*/ 325312 h 1199345"/>
              <a:gd name="connsiteX39" fmla="*/ 236765 w 842153"/>
              <a:gd name="connsiteY39" fmla="*/ 317148 h 1199345"/>
              <a:gd name="connsiteX40" fmla="*/ 244929 w 842153"/>
              <a:gd name="connsiteY40" fmla="*/ 308984 h 1199345"/>
              <a:gd name="connsiteX41" fmla="*/ 255815 w 842153"/>
              <a:gd name="connsiteY41" fmla="*/ 292655 h 1199345"/>
              <a:gd name="connsiteX42" fmla="*/ 261258 w 842153"/>
              <a:gd name="connsiteY42" fmla="*/ 284491 h 1199345"/>
              <a:gd name="connsiteX43" fmla="*/ 266700 w 842153"/>
              <a:gd name="connsiteY43" fmla="*/ 276326 h 1199345"/>
              <a:gd name="connsiteX44" fmla="*/ 274865 w 842153"/>
              <a:gd name="connsiteY44" fmla="*/ 265441 h 1199345"/>
              <a:gd name="connsiteX45" fmla="*/ 283029 w 842153"/>
              <a:gd name="connsiteY45" fmla="*/ 259998 h 1199345"/>
              <a:gd name="connsiteX46" fmla="*/ 304800 w 842153"/>
              <a:gd name="connsiteY46" fmla="*/ 235505 h 1199345"/>
              <a:gd name="connsiteX47" fmla="*/ 312965 w 842153"/>
              <a:gd name="connsiteY47" fmla="*/ 227341 h 1199345"/>
              <a:gd name="connsiteX48" fmla="*/ 321129 w 842153"/>
              <a:gd name="connsiteY48" fmla="*/ 221898 h 1199345"/>
              <a:gd name="connsiteX49" fmla="*/ 329293 w 842153"/>
              <a:gd name="connsiteY49" fmla="*/ 213734 h 1199345"/>
              <a:gd name="connsiteX50" fmla="*/ 337458 w 842153"/>
              <a:gd name="connsiteY50" fmla="*/ 208291 h 1199345"/>
              <a:gd name="connsiteX51" fmla="*/ 345622 w 842153"/>
              <a:gd name="connsiteY51" fmla="*/ 200126 h 1199345"/>
              <a:gd name="connsiteX52" fmla="*/ 353786 w 842153"/>
              <a:gd name="connsiteY52" fmla="*/ 197405 h 1199345"/>
              <a:gd name="connsiteX53" fmla="*/ 361950 w 842153"/>
              <a:gd name="connsiteY53" fmla="*/ 191962 h 1199345"/>
              <a:gd name="connsiteX54" fmla="*/ 370115 w 842153"/>
              <a:gd name="connsiteY54" fmla="*/ 183798 h 1199345"/>
              <a:gd name="connsiteX55" fmla="*/ 397329 w 842153"/>
              <a:gd name="connsiteY55" fmla="*/ 167469 h 1199345"/>
              <a:gd name="connsiteX56" fmla="*/ 405493 w 842153"/>
              <a:gd name="connsiteY56" fmla="*/ 159305 h 1199345"/>
              <a:gd name="connsiteX57" fmla="*/ 413658 w 842153"/>
              <a:gd name="connsiteY57" fmla="*/ 153862 h 1199345"/>
              <a:gd name="connsiteX58" fmla="*/ 424543 w 842153"/>
              <a:gd name="connsiteY58" fmla="*/ 145698 h 1199345"/>
              <a:gd name="connsiteX59" fmla="*/ 440872 w 842153"/>
              <a:gd name="connsiteY59" fmla="*/ 134812 h 1199345"/>
              <a:gd name="connsiteX60" fmla="*/ 449036 w 842153"/>
              <a:gd name="connsiteY60" fmla="*/ 129369 h 1199345"/>
              <a:gd name="connsiteX61" fmla="*/ 457200 w 842153"/>
              <a:gd name="connsiteY61" fmla="*/ 126648 h 1199345"/>
              <a:gd name="connsiteX62" fmla="*/ 476250 w 842153"/>
              <a:gd name="connsiteY62" fmla="*/ 113041 h 1199345"/>
              <a:gd name="connsiteX63" fmla="*/ 484415 w 842153"/>
              <a:gd name="connsiteY63" fmla="*/ 107598 h 1199345"/>
              <a:gd name="connsiteX64" fmla="*/ 503465 w 842153"/>
              <a:gd name="connsiteY64" fmla="*/ 99434 h 1199345"/>
              <a:gd name="connsiteX65" fmla="*/ 522515 w 842153"/>
              <a:gd name="connsiteY65" fmla="*/ 88548 h 1199345"/>
              <a:gd name="connsiteX66" fmla="*/ 538843 w 842153"/>
              <a:gd name="connsiteY66" fmla="*/ 83105 h 1199345"/>
              <a:gd name="connsiteX67" fmla="*/ 555172 w 842153"/>
              <a:gd name="connsiteY67" fmla="*/ 74941 h 1199345"/>
              <a:gd name="connsiteX68" fmla="*/ 563336 w 842153"/>
              <a:gd name="connsiteY68" fmla="*/ 69498 h 1199345"/>
              <a:gd name="connsiteX69" fmla="*/ 579665 w 842153"/>
              <a:gd name="connsiteY69" fmla="*/ 64055 h 1199345"/>
              <a:gd name="connsiteX70" fmla="*/ 598715 w 842153"/>
              <a:gd name="connsiteY70" fmla="*/ 53169 h 1199345"/>
              <a:gd name="connsiteX71" fmla="*/ 606879 w 842153"/>
              <a:gd name="connsiteY71" fmla="*/ 50448 h 1199345"/>
              <a:gd name="connsiteX72" fmla="*/ 623208 w 842153"/>
              <a:gd name="connsiteY72" fmla="*/ 42284 h 1199345"/>
              <a:gd name="connsiteX73" fmla="*/ 631372 w 842153"/>
              <a:gd name="connsiteY73" fmla="*/ 36841 h 1199345"/>
              <a:gd name="connsiteX74" fmla="*/ 642258 w 842153"/>
              <a:gd name="connsiteY74" fmla="*/ 34119 h 1199345"/>
              <a:gd name="connsiteX75" fmla="*/ 650422 w 842153"/>
              <a:gd name="connsiteY75" fmla="*/ 31398 h 1199345"/>
              <a:gd name="connsiteX76" fmla="*/ 669472 w 842153"/>
              <a:gd name="connsiteY76" fmla="*/ 23234 h 1199345"/>
              <a:gd name="connsiteX77" fmla="*/ 677636 w 842153"/>
              <a:gd name="connsiteY77" fmla="*/ 17791 h 1199345"/>
              <a:gd name="connsiteX78" fmla="*/ 688522 w 842153"/>
              <a:gd name="connsiteY78" fmla="*/ 15069 h 1199345"/>
              <a:gd name="connsiteX79" fmla="*/ 704850 w 842153"/>
              <a:gd name="connsiteY79" fmla="*/ 9626 h 1199345"/>
              <a:gd name="connsiteX80" fmla="*/ 713015 w 842153"/>
              <a:gd name="connsiteY80" fmla="*/ 6905 h 1199345"/>
              <a:gd name="connsiteX81" fmla="*/ 721179 w 842153"/>
              <a:gd name="connsiteY81" fmla="*/ 1462 h 1199345"/>
              <a:gd name="connsiteX82" fmla="*/ 718458 w 842153"/>
              <a:gd name="connsiteY82" fmla="*/ 9626 h 1199345"/>
              <a:gd name="connsiteX83" fmla="*/ 710293 w 842153"/>
              <a:gd name="connsiteY83" fmla="*/ 12348 h 1199345"/>
              <a:gd name="connsiteX84" fmla="*/ 699408 w 842153"/>
              <a:gd name="connsiteY84" fmla="*/ 20512 h 1199345"/>
              <a:gd name="connsiteX85" fmla="*/ 683079 w 842153"/>
              <a:gd name="connsiteY85" fmla="*/ 36841 h 1199345"/>
              <a:gd name="connsiteX86" fmla="*/ 699408 w 842153"/>
              <a:gd name="connsiteY86" fmla="*/ 31398 h 1199345"/>
              <a:gd name="connsiteX87" fmla="*/ 710293 w 842153"/>
              <a:gd name="connsiteY87" fmla="*/ 25955 h 1199345"/>
              <a:gd name="connsiteX88" fmla="*/ 726622 w 842153"/>
              <a:gd name="connsiteY88" fmla="*/ 20512 h 1199345"/>
              <a:gd name="connsiteX89" fmla="*/ 748393 w 842153"/>
              <a:gd name="connsiteY89" fmla="*/ 9626 h 1199345"/>
              <a:gd name="connsiteX90" fmla="*/ 742950 w 842153"/>
              <a:gd name="connsiteY90" fmla="*/ 17791 h 1199345"/>
              <a:gd name="connsiteX91" fmla="*/ 726622 w 842153"/>
              <a:gd name="connsiteY91" fmla="*/ 28676 h 1199345"/>
              <a:gd name="connsiteX92" fmla="*/ 715736 w 842153"/>
              <a:gd name="connsiteY92" fmla="*/ 36841 h 1199345"/>
              <a:gd name="connsiteX93" fmla="*/ 699408 w 842153"/>
              <a:gd name="connsiteY93" fmla="*/ 50448 h 1199345"/>
              <a:gd name="connsiteX94" fmla="*/ 693965 w 842153"/>
              <a:gd name="connsiteY94" fmla="*/ 58612 h 1199345"/>
              <a:gd name="connsiteX95" fmla="*/ 691243 w 842153"/>
              <a:gd name="connsiteY95" fmla="*/ 66776 h 1199345"/>
              <a:gd name="connsiteX96" fmla="*/ 704850 w 842153"/>
              <a:gd name="connsiteY96" fmla="*/ 61334 h 1199345"/>
              <a:gd name="connsiteX97" fmla="*/ 721179 w 842153"/>
              <a:gd name="connsiteY97" fmla="*/ 55891 h 1199345"/>
              <a:gd name="connsiteX98" fmla="*/ 742950 w 842153"/>
              <a:gd name="connsiteY98" fmla="*/ 50448 h 1199345"/>
              <a:gd name="connsiteX99" fmla="*/ 759279 w 842153"/>
              <a:gd name="connsiteY99" fmla="*/ 45005 h 1199345"/>
              <a:gd name="connsiteX100" fmla="*/ 767443 w 842153"/>
              <a:gd name="connsiteY100" fmla="*/ 42284 h 1199345"/>
              <a:gd name="connsiteX101" fmla="*/ 753836 w 842153"/>
              <a:gd name="connsiteY101" fmla="*/ 53169 h 1199345"/>
              <a:gd name="connsiteX102" fmla="*/ 729343 w 842153"/>
              <a:gd name="connsiteY102" fmla="*/ 66776 h 1199345"/>
              <a:gd name="connsiteX103" fmla="*/ 702129 w 842153"/>
              <a:gd name="connsiteY103" fmla="*/ 83105 h 1199345"/>
              <a:gd name="connsiteX104" fmla="*/ 693965 w 842153"/>
              <a:gd name="connsiteY104" fmla="*/ 88548 h 1199345"/>
              <a:gd name="connsiteX105" fmla="*/ 715736 w 842153"/>
              <a:gd name="connsiteY105" fmla="*/ 83105 h 1199345"/>
              <a:gd name="connsiteX106" fmla="*/ 726622 w 842153"/>
              <a:gd name="connsiteY106" fmla="*/ 80384 h 1199345"/>
              <a:gd name="connsiteX107" fmla="*/ 742950 w 842153"/>
              <a:gd name="connsiteY107" fmla="*/ 74941 h 1199345"/>
              <a:gd name="connsiteX108" fmla="*/ 751115 w 842153"/>
              <a:gd name="connsiteY108" fmla="*/ 72219 h 1199345"/>
              <a:gd name="connsiteX109" fmla="*/ 762000 w 842153"/>
              <a:gd name="connsiteY109" fmla="*/ 69498 h 1199345"/>
              <a:gd name="connsiteX110" fmla="*/ 770165 w 842153"/>
              <a:gd name="connsiteY110" fmla="*/ 66776 h 1199345"/>
              <a:gd name="connsiteX111" fmla="*/ 791936 w 842153"/>
              <a:gd name="connsiteY111" fmla="*/ 61334 h 1199345"/>
              <a:gd name="connsiteX112" fmla="*/ 783772 w 842153"/>
              <a:gd name="connsiteY112" fmla="*/ 64055 h 1199345"/>
              <a:gd name="connsiteX113" fmla="*/ 778329 w 842153"/>
              <a:gd name="connsiteY113" fmla="*/ 72219 h 1199345"/>
              <a:gd name="connsiteX114" fmla="*/ 745672 w 842153"/>
              <a:gd name="connsiteY114" fmla="*/ 93991 h 1199345"/>
              <a:gd name="connsiteX115" fmla="*/ 737508 w 842153"/>
              <a:gd name="connsiteY115" fmla="*/ 96712 h 1199345"/>
              <a:gd name="connsiteX116" fmla="*/ 721179 w 842153"/>
              <a:gd name="connsiteY116" fmla="*/ 113041 h 1199345"/>
              <a:gd name="connsiteX117" fmla="*/ 713015 w 842153"/>
              <a:gd name="connsiteY117" fmla="*/ 118484 h 1199345"/>
              <a:gd name="connsiteX118" fmla="*/ 723900 w 842153"/>
              <a:gd name="connsiteY118" fmla="*/ 115762 h 1199345"/>
              <a:gd name="connsiteX119" fmla="*/ 742950 w 842153"/>
              <a:gd name="connsiteY119" fmla="*/ 107598 h 1199345"/>
              <a:gd name="connsiteX120" fmla="*/ 751115 w 842153"/>
              <a:gd name="connsiteY120" fmla="*/ 102155 h 1199345"/>
              <a:gd name="connsiteX121" fmla="*/ 764722 w 842153"/>
              <a:gd name="connsiteY121" fmla="*/ 99434 h 1199345"/>
              <a:gd name="connsiteX122" fmla="*/ 772886 w 842153"/>
              <a:gd name="connsiteY122" fmla="*/ 96712 h 1199345"/>
              <a:gd name="connsiteX123" fmla="*/ 791936 w 842153"/>
              <a:gd name="connsiteY123" fmla="*/ 91269 h 1199345"/>
              <a:gd name="connsiteX124" fmla="*/ 838200 w 842153"/>
              <a:gd name="connsiteY124" fmla="*/ 93991 h 1199345"/>
              <a:gd name="connsiteX125" fmla="*/ 827315 w 842153"/>
              <a:gd name="connsiteY125" fmla="*/ 99434 h 1199345"/>
              <a:gd name="connsiteX126" fmla="*/ 819150 w 842153"/>
              <a:gd name="connsiteY126" fmla="*/ 107598 h 1199345"/>
              <a:gd name="connsiteX127" fmla="*/ 802822 w 842153"/>
              <a:gd name="connsiteY127" fmla="*/ 118484 h 1199345"/>
              <a:gd name="connsiteX128" fmla="*/ 783772 w 842153"/>
              <a:gd name="connsiteY128" fmla="*/ 129369 h 1199345"/>
              <a:gd name="connsiteX129" fmla="*/ 772886 w 842153"/>
              <a:gd name="connsiteY129" fmla="*/ 132091 h 1199345"/>
              <a:gd name="connsiteX130" fmla="*/ 762000 w 842153"/>
              <a:gd name="connsiteY130" fmla="*/ 137534 h 1199345"/>
              <a:gd name="connsiteX131" fmla="*/ 753836 w 842153"/>
              <a:gd name="connsiteY131" fmla="*/ 140255 h 1199345"/>
              <a:gd name="connsiteX132" fmla="*/ 732065 w 842153"/>
              <a:gd name="connsiteY132" fmla="*/ 148419 h 1199345"/>
              <a:gd name="connsiteX133" fmla="*/ 707572 w 842153"/>
              <a:gd name="connsiteY133" fmla="*/ 162026 h 1199345"/>
              <a:gd name="connsiteX134" fmla="*/ 691243 w 842153"/>
              <a:gd name="connsiteY134" fmla="*/ 170191 h 1199345"/>
              <a:gd name="connsiteX135" fmla="*/ 672193 w 842153"/>
              <a:gd name="connsiteY135" fmla="*/ 178355 h 1199345"/>
              <a:gd name="connsiteX136" fmla="*/ 664029 w 842153"/>
              <a:gd name="connsiteY136" fmla="*/ 183798 h 1199345"/>
              <a:gd name="connsiteX137" fmla="*/ 655865 w 842153"/>
              <a:gd name="connsiteY137" fmla="*/ 186519 h 1199345"/>
              <a:gd name="connsiteX138" fmla="*/ 644979 w 842153"/>
              <a:gd name="connsiteY138" fmla="*/ 191962 h 1199345"/>
              <a:gd name="connsiteX139" fmla="*/ 628650 w 842153"/>
              <a:gd name="connsiteY139" fmla="*/ 200126 h 1199345"/>
              <a:gd name="connsiteX140" fmla="*/ 620486 w 842153"/>
              <a:gd name="connsiteY140" fmla="*/ 205569 h 1199345"/>
              <a:gd name="connsiteX141" fmla="*/ 612322 w 842153"/>
              <a:gd name="connsiteY141" fmla="*/ 213734 h 1199345"/>
              <a:gd name="connsiteX142" fmla="*/ 604158 w 842153"/>
              <a:gd name="connsiteY142" fmla="*/ 216455 h 1199345"/>
              <a:gd name="connsiteX143" fmla="*/ 595993 w 842153"/>
              <a:gd name="connsiteY143" fmla="*/ 224619 h 1199345"/>
              <a:gd name="connsiteX144" fmla="*/ 576943 w 842153"/>
              <a:gd name="connsiteY144" fmla="*/ 235505 h 1199345"/>
              <a:gd name="connsiteX145" fmla="*/ 557893 w 842153"/>
              <a:gd name="connsiteY145" fmla="*/ 249112 h 1199345"/>
              <a:gd name="connsiteX146" fmla="*/ 533400 w 842153"/>
              <a:gd name="connsiteY146" fmla="*/ 268162 h 1199345"/>
              <a:gd name="connsiteX147" fmla="*/ 500199 w 842153"/>
              <a:gd name="connsiteY147" fmla="*/ 292927 h 1199345"/>
              <a:gd name="connsiteX148" fmla="*/ 472440 w 842153"/>
              <a:gd name="connsiteY148" fmla="*/ 314971 h 1199345"/>
              <a:gd name="connsiteX149" fmla="*/ 432435 w 842153"/>
              <a:gd name="connsiteY149" fmla="*/ 350894 h 1199345"/>
              <a:gd name="connsiteX150" fmla="*/ 404677 w 842153"/>
              <a:gd name="connsiteY150" fmla="*/ 373481 h 1199345"/>
              <a:gd name="connsiteX151" fmla="*/ 380184 w 842153"/>
              <a:gd name="connsiteY151" fmla="*/ 406955 h 1199345"/>
              <a:gd name="connsiteX152" fmla="*/ 346710 w 842153"/>
              <a:gd name="connsiteY152" fmla="*/ 451042 h 1199345"/>
              <a:gd name="connsiteX153" fmla="*/ 322762 w 842153"/>
              <a:gd name="connsiteY153" fmla="*/ 493224 h 1199345"/>
              <a:gd name="connsiteX154" fmla="*/ 298541 w 842153"/>
              <a:gd name="connsiteY154" fmla="*/ 546564 h 1199345"/>
              <a:gd name="connsiteX155" fmla="*/ 277042 w 842153"/>
              <a:gd name="connsiteY155" fmla="*/ 599904 h 1199345"/>
              <a:gd name="connsiteX156" fmla="*/ 253638 w 842153"/>
              <a:gd name="connsiteY156" fmla="*/ 666307 h 1199345"/>
              <a:gd name="connsiteX157" fmla="*/ 231050 w 842153"/>
              <a:gd name="connsiteY157" fmla="*/ 726451 h 1199345"/>
              <a:gd name="connsiteX158" fmla="*/ 225879 w 842153"/>
              <a:gd name="connsiteY158" fmla="*/ 768905 h 1199345"/>
              <a:gd name="connsiteX159" fmla="*/ 214993 w 842153"/>
              <a:gd name="connsiteY159" fmla="*/ 807005 h 1199345"/>
              <a:gd name="connsiteX160" fmla="*/ 209550 w 842153"/>
              <a:gd name="connsiteY160" fmla="*/ 842384 h 1199345"/>
              <a:gd name="connsiteX161" fmla="*/ 206829 w 842153"/>
              <a:gd name="connsiteY161" fmla="*/ 853269 h 1199345"/>
              <a:gd name="connsiteX162" fmla="*/ 204108 w 842153"/>
              <a:gd name="connsiteY162" fmla="*/ 875041 h 1199345"/>
              <a:gd name="connsiteX163" fmla="*/ 198665 w 842153"/>
              <a:gd name="connsiteY163" fmla="*/ 894091 h 1199345"/>
              <a:gd name="connsiteX164" fmla="*/ 195943 w 842153"/>
              <a:gd name="connsiteY164" fmla="*/ 907698 h 1199345"/>
              <a:gd name="connsiteX165" fmla="*/ 193222 w 842153"/>
              <a:gd name="connsiteY165" fmla="*/ 932191 h 1199345"/>
              <a:gd name="connsiteX166" fmla="*/ 190500 w 842153"/>
              <a:gd name="connsiteY166" fmla="*/ 945798 h 1199345"/>
              <a:gd name="connsiteX167" fmla="*/ 187779 w 842153"/>
              <a:gd name="connsiteY167" fmla="*/ 962126 h 1199345"/>
              <a:gd name="connsiteX168" fmla="*/ 185058 w 842153"/>
              <a:gd name="connsiteY168" fmla="*/ 1002948 h 1199345"/>
              <a:gd name="connsiteX169" fmla="*/ 179615 w 842153"/>
              <a:gd name="connsiteY169" fmla="*/ 1043769 h 1199345"/>
              <a:gd name="connsiteX170" fmla="*/ 176893 w 842153"/>
              <a:gd name="connsiteY170" fmla="*/ 1081869 h 1199345"/>
              <a:gd name="connsiteX171" fmla="*/ 174172 w 842153"/>
              <a:gd name="connsiteY171" fmla="*/ 1163512 h 1199345"/>
              <a:gd name="connsiteX172" fmla="*/ 168729 w 842153"/>
              <a:gd name="connsiteY172" fmla="*/ 1185284 h 1199345"/>
              <a:gd name="connsiteX173" fmla="*/ 148046 w 842153"/>
              <a:gd name="connsiteY173" fmla="*/ 1176031 h 1199345"/>
              <a:gd name="connsiteX174" fmla="*/ 115389 w 842153"/>
              <a:gd name="connsiteY174" fmla="*/ 1184196 h 1199345"/>
              <a:gd name="connsiteX175" fmla="*/ 60416 w 842153"/>
              <a:gd name="connsiteY175" fmla="*/ 1179841 h 1199345"/>
              <a:gd name="connsiteX176" fmla="*/ 26943 w 842153"/>
              <a:gd name="connsiteY176" fmla="*/ 1190999 h 1199345"/>
              <a:gd name="connsiteX177" fmla="*/ 0 w 842153"/>
              <a:gd name="connsiteY177" fmla="*/ 1185284 h 1199345"/>
              <a:gd name="connsiteX0" fmla="*/ 0 w 842153"/>
              <a:gd name="connsiteY0" fmla="*/ 1185284 h 1199345"/>
              <a:gd name="connsiteX1" fmla="*/ 5443 w 842153"/>
              <a:gd name="connsiteY1" fmla="*/ 1119969 h 1199345"/>
              <a:gd name="connsiteX2" fmla="*/ 8165 w 842153"/>
              <a:gd name="connsiteY2" fmla="*/ 1103641 h 1199345"/>
              <a:gd name="connsiteX3" fmla="*/ 10886 w 842153"/>
              <a:gd name="connsiteY3" fmla="*/ 1076426 h 1199345"/>
              <a:gd name="connsiteX4" fmla="*/ 16329 w 842153"/>
              <a:gd name="connsiteY4" fmla="*/ 1049212 h 1199345"/>
              <a:gd name="connsiteX5" fmla="*/ 19050 w 842153"/>
              <a:gd name="connsiteY5" fmla="*/ 1013834 h 1199345"/>
              <a:gd name="connsiteX6" fmla="*/ 21772 w 842153"/>
              <a:gd name="connsiteY6" fmla="*/ 992062 h 1199345"/>
              <a:gd name="connsiteX7" fmla="*/ 27215 w 842153"/>
              <a:gd name="connsiteY7" fmla="*/ 896812 h 1199345"/>
              <a:gd name="connsiteX8" fmla="*/ 29936 w 842153"/>
              <a:gd name="connsiteY8" fmla="*/ 883205 h 1199345"/>
              <a:gd name="connsiteX9" fmla="*/ 32658 w 842153"/>
              <a:gd name="connsiteY9" fmla="*/ 847826 h 1199345"/>
              <a:gd name="connsiteX10" fmla="*/ 35379 w 842153"/>
              <a:gd name="connsiteY10" fmla="*/ 836941 h 1199345"/>
              <a:gd name="connsiteX11" fmla="*/ 40822 w 842153"/>
              <a:gd name="connsiteY11" fmla="*/ 807005 h 1199345"/>
              <a:gd name="connsiteX12" fmla="*/ 46265 w 842153"/>
              <a:gd name="connsiteY12" fmla="*/ 785234 h 1199345"/>
              <a:gd name="connsiteX13" fmla="*/ 54429 w 842153"/>
              <a:gd name="connsiteY13" fmla="*/ 747134 h 1199345"/>
              <a:gd name="connsiteX14" fmla="*/ 57150 w 842153"/>
              <a:gd name="connsiteY14" fmla="*/ 736248 h 1199345"/>
              <a:gd name="connsiteX15" fmla="*/ 65315 w 842153"/>
              <a:gd name="connsiteY15" fmla="*/ 719919 h 1199345"/>
              <a:gd name="connsiteX16" fmla="*/ 70758 w 842153"/>
              <a:gd name="connsiteY16" fmla="*/ 692705 h 1199345"/>
              <a:gd name="connsiteX17" fmla="*/ 81643 w 842153"/>
              <a:gd name="connsiteY17" fmla="*/ 654605 h 1199345"/>
              <a:gd name="connsiteX18" fmla="*/ 87086 w 842153"/>
              <a:gd name="connsiteY18" fmla="*/ 627391 h 1199345"/>
              <a:gd name="connsiteX19" fmla="*/ 89808 w 842153"/>
              <a:gd name="connsiteY19" fmla="*/ 619226 h 1199345"/>
              <a:gd name="connsiteX20" fmla="*/ 97972 w 842153"/>
              <a:gd name="connsiteY20" fmla="*/ 602898 h 1199345"/>
              <a:gd name="connsiteX21" fmla="*/ 100693 w 842153"/>
              <a:gd name="connsiteY21" fmla="*/ 592012 h 1199345"/>
              <a:gd name="connsiteX22" fmla="*/ 106136 w 842153"/>
              <a:gd name="connsiteY22" fmla="*/ 575684 h 1199345"/>
              <a:gd name="connsiteX23" fmla="*/ 111579 w 842153"/>
              <a:gd name="connsiteY23" fmla="*/ 556634 h 1199345"/>
              <a:gd name="connsiteX24" fmla="*/ 117022 w 842153"/>
              <a:gd name="connsiteY24" fmla="*/ 548469 h 1199345"/>
              <a:gd name="connsiteX25" fmla="*/ 122465 w 842153"/>
              <a:gd name="connsiteY25" fmla="*/ 521255 h 1199345"/>
              <a:gd name="connsiteX26" fmla="*/ 127908 w 842153"/>
              <a:gd name="connsiteY26" fmla="*/ 504926 h 1199345"/>
              <a:gd name="connsiteX27" fmla="*/ 133350 w 842153"/>
              <a:gd name="connsiteY27" fmla="*/ 494041 h 1199345"/>
              <a:gd name="connsiteX28" fmla="*/ 138793 w 842153"/>
              <a:gd name="connsiteY28" fmla="*/ 477712 h 1199345"/>
              <a:gd name="connsiteX29" fmla="*/ 149679 w 842153"/>
              <a:gd name="connsiteY29" fmla="*/ 453219 h 1199345"/>
              <a:gd name="connsiteX30" fmla="*/ 163286 w 842153"/>
              <a:gd name="connsiteY30" fmla="*/ 428726 h 1199345"/>
              <a:gd name="connsiteX31" fmla="*/ 168729 w 842153"/>
              <a:gd name="connsiteY31" fmla="*/ 420562 h 1199345"/>
              <a:gd name="connsiteX32" fmla="*/ 174172 w 842153"/>
              <a:gd name="connsiteY32" fmla="*/ 404234 h 1199345"/>
              <a:gd name="connsiteX33" fmla="*/ 193222 w 842153"/>
              <a:gd name="connsiteY33" fmla="*/ 377019 h 1199345"/>
              <a:gd name="connsiteX34" fmla="*/ 198665 w 842153"/>
              <a:gd name="connsiteY34" fmla="*/ 366134 h 1199345"/>
              <a:gd name="connsiteX35" fmla="*/ 206829 w 842153"/>
              <a:gd name="connsiteY35" fmla="*/ 357969 h 1199345"/>
              <a:gd name="connsiteX36" fmla="*/ 212272 w 842153"/>
              <a:gd name="connsiteY36" fmla="*/ 349805 h 1199345"/>
              <a:gd name="connsiteX37" fmla="*/ 220436 w 842153"/>
              <a:gd name="connsiteY37" fmla="*/ 341641 h 1199345"/>
              <a:gd name="connsiteX38" fmla="*/ 231322 w 842153"/>
              <a:gd name="connsiteY38" fmla="*/ 325312 h 1199345"/>
              <a:gd name="connsiteX39" fmla="*/ 236765 w 842153"/>
              <a:gd name="connsiteY39" fmla="*/ 317148 h 1199345"/>
              <a:gd name="connsiteX40" fmla="*/ 244929 w 842153"/>
              <a:gd name="connsiteY40" fmla="*/ 308984 h 1199345"/>
              <a:gd name="connsiteX41" fmla="*/ 255815 w 842153"/>
              <a:gd name="connsiteY41" fmla="*/ 292655 h 1199345"/>
              <a:gd name="connsiteX42" fmla="*/ 261258 w 842153"/>
              <a:gd name="connsiteY42" fmla="*/ 284491 h 1199345"/>
              <a:gd name="connsiteX43" fmla="*/ 266700 w 842153"/>
              <a:gd name="connsiteY43" fmla="*/ 276326 h 1199345"/>
              <a:gd name="connsiteX44" fmla="*/ 274865 w 842153"/>
              <a:gd name="connsiteY44" fmla="*/ 265441 h 1199345"/>
              <a:gd name="connsiteX45" fmla="*/ 283029 w 842153"/>
              <a:gd name="connsiteY45" fmla="*/ 259998 h 1199345"/>
              <a:gd name="connsiteX46" fmla="*/ 304800 w 842153"/>
              <a:gd name="connsiteY46" fmla="*/ 235505 h 1199345"/>
              <a:gd name="connsiteX47" fmla="*/ 312965 w 842153"/>
              <a:gd name="connsiteY47" fmla="*/ 227341 h 1199345"/>
              <a:gd name="connsiteX48" fmla="*/ 321129 w 842153"/>
              <a:gd name="connsiteY48" fmla="*/ 221898 h 1199345"/>
              <a:gd name="connsiteX49" fmla="*/ 329293 w 842153"/>
              <a:gd name="connsiteY49" fmla="*/ 213734 h 1199345"/>
              <a:gd name="connsiteX50" fmla="*/ 337458 w 842153"/>
              <a:gd name="connsiteY50" fmla="*/ 208291 h 1199345"/>
              <a:gd name="connsiteX51" fmla="*/ 345622 w 842153"/>
              <a:gd name="connsiteY51" fmla="*/ 200126 h 1199345"/>
              <a:gd name="connsiteX52" fmla="*/ 353786 w 842153"/>
              <a:gd name="connsiteY52" fmla="*/ 197405 h 1199345"/>
              <a:gd name="connsiteX53" fmla="*/ 361950 w 842153"/>
              <a:gd name="connsiteY53" fmla="*/ 191962 h 1199345"/>
              <a:gd name="connsiteX54" fmla="*/ 370115 w 842153"/>
              <a:gd name="connsiteY54" fmla="*/ 183798 h 1199345"/>
              <a:gd name="connsiteX55" fmla="*/ 397329 w 842153"/>
              <a:gd name="connsiteY55" fmla="*/ 167469 h 1199345"/>
              <a:gd name="connsiteX56" fmla="*/ 405493 w 842153"/>
              <a:gd name="connsiteY56" fmla="*/ 159305 h 1199345"/>
              <a:gd name="connsiteX57" fmla="*/ 413658 w 842153"/>
              <a:gd name="connsiteY57" fmla="*/ 153862 h 1199345"/>
              <a:gd name="connsiteX58" fmla="*/ 424543 w 842153"/>
              <a:gd name="connsiteY58" fmla="*/ 145698 h 1199345"/>
              <a:gd name="connsiteX59" fmla="*/ 440872 w 842153"/>
              <a:gd name="connsiteY59" fmla="*/ 134812 h 1199345"/>
              <a:gd name="connsiteX60" fmla="*/ 449036 w 842153"/>
              <a:gd name="connsiteY60" fmla="*/ 129369 h 1199345"/>
              <a:gd name="connsiteX61" fmla="*/ 457200 w 842153"/>
              <a:gd name="connsiteY61" fmla="*/ 126648 h 1199345"/>
              <a:gd name="connsiteX62" fmla="*/ 476250 w 842153"/>
              <a:gd name="connsiteY62" fmla="*/ 113041 h 1199345"/>
              <a:gd name="connsiteX63" fmla="*/ 484415 w 842153"/>
              <a:gd name="connsiteY63" fmla="*/ 107598 h 1199345"/>
              <a:gd name="connsiteX64" fmla="*/ 503465 w 842153"/>
              <a:gd name="connsiteY64" fmla="*/ 99434 h 1199345"/>
              <a:gd name="connsiteX65" fmla="*/ 522515 w 842153"/>
              <a:gd name="connsiteY65" fmla="*/ 88548 h 1199345"/>
              <a:gd name="connsiteX66" fmla="*/ 538843 w 842153"/>
              <a:gd name="connsiteY66" fmla="*/ 83105 h 1199345"/>
              <a:gd name="connsiteX67" fmla="*/ 555172 w 842153"/>
              <a:gd name="connsiteY67" fmla="*/ 74941 h 1199345"/>
              <a:gd name="connsiteX68" fmla="*/ 563336 w 842153"/>
              <a:gd name="connsiteY68" fmla="*/ 69498 h 1199345"/>
              <a:gd name="connsiteX69" fmla="*/ 579665 w 842153"/>
              <a:gd name="connsiteY69" fmla="*/ 64055 h 1199345"/>
              <a:gd name="connsiteX70" fmla="*/ 598715 w 842153"/>
              <a:gd name="connsiteY70" fmla="*/ 53169 h 1199345"/>
              <a:gd name="connsiteX71" fmla="*/ 606879 w 842153"/>
              <a:gd name="connsiteY71" fmla="*/ 50448 h 1199345"/>
              <a:gd name="connsiteX72" fmla="*/ 623208 w 842153"/>
              <a:gd name="connsiteY72" fmla="*/ 42284 h 1199345"/>
              <a:gd name="connsiteX73" fmla="*/ 631372 w 842153"/>
              <a:gd name="connsiteY73" fmla="*/ 36841 h 1199345"/>
              <a:gd name="connsiteX74" fmla="*/ 642258 w 842153"/>
              <a:gd name="connsiteY74" fmla="*/ 34119 h 1199345"/>
              <a:gd name="connsiteX75" fmla="*/ 650422 w 842153"/>
              <a:gd name="connsiteY75" fmla="*/ 31398 h 1199345"/>
              <a:gd name="connsiteX76" fmla="*/ 669472 w 842153"/>
              <a:gd name="connsiteY76" fmla="*/ 23234 h 1199345"/>
              <a:gd name="connsiteX77" fmla="*/ 677636 w 842153"/>
              <a:gd name="connsiteY77" fmla="*/ 17791 h 1199345"/>
              <a:gd name="connsiteX78" fmla="*/ 688522 w 842153"/>
              <a:gd name="connsiteY78" fmla="*/ 15069 h 1199345"/>
              <a:gd name="connsiteX79" fmla="*/ 704850 w 842153"/>
              <a:gd name="connsiteY79" fmla="*/ 9626 h 1199345"/>
              <a:gd name="connsiteX80" fmla="*/ 713015 w 842153"/>
              <a:gd name="connsiteY80" fmla="*/ 6905 h 1199345"/>
              <a:gd name="connsiteX81" fmla="*/ 721179 w 842153"/>
              <a:gd name="connsiteY81" fmla="*/ 1462 h 1199345"/>
              <a:gd name="connsiteX82" fmla="*/ 718458 w 842153"/>
              <a:gd name="connsiteY82" fmla="*/ 9626 h 1199345"/>
              <a:gd name="connsiteX83" fmla="*/ 710293 w 842153"/>
              <a:gd name="connsiteY83" fmla="*/ 12348 h 1199345"/>
              <a:gd name="connsiteX84" fmla="*/ 699408 w 842153"/>
              <a:gd name="connsiteY84" fmla="*/ 20512 h 1199345"/>
              <a:gd name="connsiteX85" fmla="*/ 683079 w 842153"/>
              <a:gd name="connsiteY85" fmla="*/ 36841 h 1199345"/>
              <a:gd name="connsiteX86" fmla="*/ 699408 w 842153"/>
              <a:gd name="connsiteY86" fmla="*/ 31398 h 1199345"/>
              <a:gd name="connsiteX87" fmla="*/ 710293 w 842153"/>
              <a:gd name="connsiteY87" fmla="*/ 25955 h 1199345"/>
              <a:gd name="connsiteX88" fmla="*/ 726622 w 842153"/>
              <a:gd name="connsiteY88" fmla="*/ 20512 h 1199345"/>
              <a:gd name="connsiteX89" fmla="*/ 748393 w 842153"/>
              <a:gd name="connsiteY89" fmla="*/ 9626 h 1199345"/>
              <a:gd name="connsiteX90" fmla="*/ 742950 w 842153"/>
              <a:gd name="connsiteY90" fmla="*/ 17791 h 1199345"/>
              <a:gd name="connsiteX91" fmla="*/ 726622 w 842153"/>
              <a:gd name="connsiteY91" fmla="*/ 28676 h 1199345"/>
              <a:gd name="connsiteX92" fmla="*/ 715736 w 842153"/>
              <a:gd name="connsiteY92" fmla="*/ 36841 h 1199345"/>
              <a:gd name="connsiteX93" fmla="*/ 699408 w 842153"/>
              <a:gd name="connsiteY93" fmla="*/ 50448 h 1199345"/>
              <a:gd name="connsiteX94" fmla="*/ 693965 w 842153"/>
              <a:gd name="connsiteY94" fmla="*/ 58612 h 1199345"/>
              <a:gd name="connsiteX95" fmla="*/ 691243 w 842153"/>
              <a:gd name="connsiteY95" fmla="*/ 66776 h 1199345"/>
              <a:gd name="connsiteX96" fmla="*/ 704850 w 842153"/>
              <a:gd name="connsiteY96" fmla="*/ 61334 h 1199345"/>
              <a:gd name="connsiteX97" fmla="*/ 721179 w 842153"/>
              <a:gd name="connsiteY97" fmla="*/ 55891 h 1199345"/>
              <a:gd name="connsiteX98" fmla="*/ 742950 w 842153"/>
              <a:gd name="connsiteY98" fmla="*/ 50448 h 1199345"/>
              <a:gd name="connsiteX99" fmla="*/ 759279 w 842153"/>
              <a:gd name="connsiteY99" fmla="*/ 45005 h 1199345"/>
              <a:gd name="connsiteX100" fmla="*/ 767443 w 842153"/>
              <a:gd name="connsiteY100" fmla="*/ 42284 h 1199345"/>
              <a:gd name="connsiteX101" fmla="*/ 753836 w 842153"/>
              <a:gd name="connsiteY101" fmla="*/ 53169 h 1199345"/>
              <a:gd name="connsiteX102" fmla="*/ 729343 w 842153"/>
              <a:gd name="connsiteY102" fmla="*/ 66776 h 1199345"/>
              <a:gd name="connsiteX103" fmla="*/ 702129 w 842153"/>
              <a:gd name="connsiteY103" fmla="*/ 83105 h 1199345"/>
              <a:gd name="connsiteX104" fmla="*/ 693965 w 842153"/>
              <a:gd name="connsiteY104" fmla="*/ 88548 h 1199345"/>
              <a:gd name="connsiteX105" fmla="*/ 715736 w 842153"/>
              <a:gd name="connsiteY105" fmla="*/ 83105 h 1199345"/>
              <a:gd name="connsiteX106" fmla="*/ 726622 w 842153"/>
              <a:gd name="connsiteY106" fmla="*/ 80384 h 1199345"/>
              <a:gd name="connsiteX107" fmla="*/ 742950 w 842153"/>
              <a:gd name="connsiteY107" fmla="*/ 74941 h 1199345"/>
              <a:gd name="connsiteX108" fmla="*/ 751115 w 842153"/>
              <a:gd name="connsiteY108" fmla="*/ 72219 h 1199345"/>
              <a:gd name="connsiteX109" fmla="*/ 762000 w 842153"/>
              <a:gd name="connsiteY109" fmla="*/ 69498 h 1199345"/>
              <a:gd name="connsiteX110" fmla="*/ 770165 w 842153"/>
              <a:gd name="connsiteY110" fmla="*/ 66776 h 1199345"/>
              <a:gd name="connsiteX111" fmla="*/ 791936 w 842153"/>
              <a:gd name="connsiteY111" fmla="*/ 61334 h 1199345"/>
              <a:gd name="connsiteX112" fmla="*/ 783772 w 842153"/>
              <a:gd name="connsiteY112" fmla="*/ 64055 h 1199345"/>
              <a:gd name="connsiteX113" fmla="*/ 778329 w 842153"/>
              <a:gd name="connsiteY113" fmla="*/ 72219 h 1199345"/>
              <a:gd name="connsiteX114" fmla="*/ 745672 w 842153"/>
              <a:gd name="connsiteY114" fmla="*/ 93991 h 1199345"/>
              <a:gd name="connsiteX115" fmla="*/ 737508 w 842153"/>
              <a:gd name="connsiteY115" fmla="*/ 96712 h 1199345"/>
              <a:gd name="connsiteX116" fmla="*/ 721179 w 842153"/>
              <a:gd name="connsiteY116" fmla="*/ 113041 h 1199345"/>
              <a:gd name="connsiteX117" fmla="*/ 713015 w 842153"/>
              <a:gd name="connsiteY117" fmla="*/ 118484 h 1199345"/>
              <a:gd name="connsiteX118" fmla="*/ 723900 w 842153"/>
              <a:gd name="connsiteY118" fmla="*/ 115762 h 1199345"/>
              <a:gd name="connsiteX119" fmla="*/ 742950 w 842153"/>
              <a:gd name="connsiteY119" fmla="*/ 107598 h 1199345"/>
              <a:gd name="connsiteX120" fmla="*/ 751115 w 842153"/>
              <a:gd name="connsiteY120" fmla="*/ 102155 h 1199345"/>
              <a:gd name="connsiteX121" fmla="*/ 764722 w 842153"/>
              <a:gd name="connsiteY121" fmla="*/ 99434 h 1199345"/>
              <a:gd name="connsiteX122" fmla="*/ 772886 w 842153"/>
              <a:gd name="connsiteY122" fmla="*/ 96712 h 1199345"/>
              <a:gd name="connsiteX123" fmla="*/ 791936 w 842153"/>
              <a:gd name="connsiteY123" fmla="*/ 91269 h 1199345"/>
              <a:gd name="connsiteX124" fmla="*/ 838200 w 842153"/>
              <a:gd name="connsiteY124" fmla="*/ 93991 h 1199345"/>
              <a:gd name="connsiteX125" fmla="*/ 827315 w 842153"/>
              <a:gd name="connsiteY125" fmla="*/ 99434 h 1199345"/>
              <a:gd name="connsiteX126" fmla="*/ 819150 w 842153"/>
              <a:gd name="connsiteY126" fmla="*/ 107598 h 1199345"/>
              <a:gd name="connsiteX127" fmla="*/ 802822 w 842153"/>
              <a:gd name="connsiteY127" fmla="*/ 118484 h 1199345"/>
              <a:gd name="connsiteX128" fmla="*/ 783772 w 842153"/>
              <a:gd name="connsiteY128" fmla="*/ 129369 h 1199345"/>
              <a:gd name="connsiteX129" fmla="*/ 772886 w 842153"/>
              <a:gd name="connsiteY129" fmla="*/ 132091 h 1199345"/>
              <a:gd name="connsiteX130" fmla="*/ 762000 w 842153"/>
              <a:gd name="connsiteY130" fmla="*/ 137534 h 1199345"/>
              <a:gd name="connsiteX131" fmla="*/ 753836 w 842153"/>
              <a:gd name="connsiteY131" fmla="*/ 140255 h 1199345"/>
              <a:gd name="connsiteX132" fmla="*/ 732065 w 842153"/>
              <a:gd name="connsiteY132" fmla="*/ 148419 h 1199345"/>
              <a:gd name="connsiteX133" fmla="*/ 707572 w 842153"/>
              <a:gd name="connsiteY133" fmla="*/ 162026 h 1199345"/>
              <a:gd name="connsiteX134" fmla="*/ 691243 w 842153"/>
              <a:gd name="connsiteY134" fmla="*/ 170191 h 1199345"/>
              <a:gd name="connsiteX135" fmla="*/ 672193 w 842153"/>
              <a:gd name="connsiteY135" fmla="*/ 178355 h 1199345"/>
              <a:gd name="connsiteX136" fmla="*/ 664029 w 842153"/>
              <a:gd name="connsiteY136" fmla="*/ 183798 h 1199345"/>
              <a:gd name="connsiteX137" fmla="*/ 655865 w 842153"/>
              <a:gd name="connsiteY137" fmla="*/ 186519 h 1199345"/>
              <a:gd name="connsiteX138" fmla="*/ 644979 w 842153"/>
              <a:gd name="connsiteY138" fmla="*/ 191962 h 1199345"/>
              <a:gd name="connsiteX139" fmla="*/ 628650 w 842153"/>
              <a:gd name="connsiteY139" fmla="*/ 200126 h 1199345"/>
              <a:gd name="connsiteX140" fmla="*/ 620486 w 842153"/>
              <a:gd name="connsiteY140" fmla="*/ 205569 h 1199345"/>
              <a:gd name="connsiteX141" fmla="*/ 612322 w 842153"/>
              <a:gd name="connsiteY141" fmla="*/ 213734 h 1199345"/>
              <a:gd name="connsiteX142" fmla="*/ 604158 w 842153"/>
              <a:gd name="connsiteY142" fmla="*/ 216455 h 1199345"/>
              <a:gd name="connsiteX143" fmla="*/ 595993 w 842153"/>
              <a:gd name="connsiteY143" fmla="*/ 224619 h 1199345"/>
              <a:gd name="connsiteX144" fmla="*/ 576943 w 842153"/>
              <a:gd name="connsiteY144" fmla="*/ 235505 h 1199345"/>
              <a:gd name="connsiteX145" fmla="*/ 557893 w 842153"/>
              <a:gd name="connsiteY145" fmla="*/ 249112 h 1199345"/>
              <a:gd name="connsiteX146" fmla="*/ 533400 w 842153"/>
              <a:gd name="connsiteY146" fmla="*/ 268162 h 1199345"/>
              <a:gd name="connsiteX147" fmla="*/ 500199 w 842153"/>
              <a:gd name="connsiteY147" fmla="*/ 292927 h 1199345"/>
              <a:gd name="connsiteX148" fmla="*/ 472440 w 842153"/>
              <a:gd name="connsiteY148" fmla="*/ 314971 h 1199345"/>
              <a:gd name="connsiteX149" fmla="*/ 432435 w 842153"/>
              <a:gd name="connsiteY149" fmla="*/ 350894 h 1199345"/>
              <a:gd name="connsiteX150" fmla="*/ 404677 w 842153"/>
              <a:gd name="connsiteY150" fmla="*/ 373481 h 1199345"/>
              <a:gd name="connsiteX151" fmla="*/ 380184 w 842153"/>
              <a:gd name="connsiteY151" fmla="*/ 406955 h 1199345"/>
              <a:gd name="connsiteX152" fmla="*/ 346710 w 842153"/>
              <a:gd name="connsiteY152" fmla="*/ 451042 h 1199345"/>
              <a:gd name="connsiteX153" fmla="*/ 322762 w 842153"/>
              <a:gd name="connsiteY153" fmla="*/ 493224 h 1199345"/>
              <a:gd name="connsiteX154" fmla="*/ 298541 w 842153"/>
              <a:gd name="connsiteY154" fmla="*/ 546564 h 1199345"/>
              <a:gd name="connsiteX155" fmla="*/ 277042 w 842153"/>
              <a:gd name="connsiteY155" fmla="*/ 599904 h 1199345"/>
              <a:gd name="connsiteX156" fmla="*/ 253638 w 842153"/>
              <a:gd name="connsiteY156" fmla="*/ 666307 h 1199345"/>
              <a:gd name="connsiteX157" fmla="*/ 231050 w 842153"/>
              <a:gd name="connsiteY157" fmla="*/ 726451 h 1199345"/>
              <a:gd name="connsiteX158" fmla="*/ 225879 w 842153"/>
              <a:gd name="connsiteY158" fmla="*/ 768905 h 1199345"/>
              <a:gd name="connsiteX159" fmla="*/ 214993 w 842153"/>
              <a:gd name="connsiteY159" fmla="*/ 807005 h 1199345"/>
              <a:gd name="connsiteX160" fmla="*/ 209550 w 842153"/>
              <a:gd name="connsiteY160" fmla="*/ 842384 h 1199345"/>
              <a:gd name="connsiteX161" fmla="*/ 206829 w 842153"/>
              <a:gd name="connsiteY161" fmla="*/ 853269 h 1199345"/>
              <a:gd name="connsiteX162" fmla="*/ 204108 w 842153"/>
              <a:gd name="connsiteY162" fmla="*/ 875041 h 1199345"/>
              <a:gd name="connsiteX163" fmla="*/ 198665 w 842153"/>
              <a:gd name="connsiteY163" fmla="*/ 894091 h 1199345"/>
              <a:gd name="connsiteX164" fmla="*/ 195943 w 842153"/>
              <a:gd name="connsiteY164" fmla="*/ 907698 h 1199345"/>
              <a:gd name="connsiteX165" fmla="*/ 193222 w 842153"/>
              <a:gd name="connsiteY165" fmla="*/ 932191 h 1199345"/>
              <a:gd name="connsiteX166" fmla="*/ 190500 w 842153"/>
              <a:gd name="connsiteY166" fmla="*/ 945798 h 1199345"/>
              <a:gd name="connsiteX167" fmla="*/ 187779 w 842153"/>
              <a:gd name="connsiteY167" fmla="*/ 962126 h 1199345"/>
              <a:gd name="connsiteX168" fmla="*/ 185058 w 842153"/>
              <a:gd name="connsiteY168" fmla="*/ 1002948 h 1199345"/>
              <a:gd name="connsiteX169" fmla="*/ 179615 w 842153"/>
              <a:gd name="connsiteY169" fmla="*/ 1043769 h 1199345"/>
              <a:gd name="connsiteX170" fmla="*/ 176893 w 842153"/>
              <a:gd name="connsiteY170" fmla="*/ 1081869 h 1199345"/>
              <a:gd name="connsiteX171" fmla="*/ 174172 w 842153"/>
              <a:gd name="connsiteY171" fmla="*/ 1163512 h 1199345"/>
              <a:gd name="connsiteX172" fmla="*/ 163014 w 842153"/>
              <a:gd name="connsiteY172" fmla="*/ 1183379 h 1199345"/>
              <a:gd name="connsiteX173" fmla="*/ 148046 w 842153"/>
              <a:gd name="connsiteY173" fmla="*/ 1176031 h 1199345"/>
              <a:gd name="connsiteX174" fmla="*/ 115389 w 842153"/>
              <a:gd name="connsiteY174" fmla="*/ 1184196 h 1199345"/>
              <a:gd name="connsiteX175" fmla="*/ 60416 w 842153"/>
              <a:gd name="connsiteY175" fmla="*/ 1179841 h 1199345"/>
              <a:gd name="connsiteX176" fmla="*/ 26943 w 842153"/>
              <a:gd name="connsiteY176" fmla="*/ 1190999 h 1199345"/>
              <a:gd name="connsiteX177" fmla="*/ 0 w 842153"/>
              <a:gd name="connsiteY177" fmla="*/ 1185284 h 1199345"/>
              <a:gd name="connsiteX0" fmla="*/ 0 w 842153"/>
              <a:gd name="connsiteY0" fmla="*/ 1185284 h 1199345"/>
              <a:gd name="connsiteX1" fmla="*/ 5443 w 842153"/>
              <a:gd name="connsiteY1" fmla="*/ 1119969 h 1199345"/>
              <a:gd name="connsiteX2" fmla="*/ 8165 w 842153"/>
              <a:gd name="connsiteY2" fmla="*/ 1103641 h 1199345"/>
              <a:gd name="connsiteX3" fmla="*/ 10886 w 842153"/>
              <a:gd name="connsiteY3" fmla="*/ 1076426 h 1199345"/>
              <a:gd name="connsiteX4" fmla="*/ 16329 w 842153"/>
              <a:gd name="connsiteY4" fmla="*/ 1049212 h 1199345"/>
              <a:gd name="connsiteX5" fmla="*/ 19050 w 842153"/>
              <a:gd name="connsiteY5" fmla="*/ 1013834 h 1199345"/>
              <a:gd name="connsiteX6" fmla="*/ 21772 w 842153"/>
              <a:gd name="connsiteY6" fmla="*/ 992062 h 1199345"/>
              <a:gd name="connsiteX7" fmla="*/ 27215 w 842153"/>
              <a:gd name="connsiteY7" fmla="*/ 896812 h 1199345"/>
              <a:gd name="connsiteX8" fmla="*/ 29936 w 842153"/>
              <a:gd name="connsiteY8" fmla="*/ 883205 h 1199345"/>
              <a:gd name="connsiteX9" fmla="*/ 32658 w 842153"/>
              <a:gd name="connsiteY9" fmla="*/ 847826 h 1199345"/>
              <a:gd name="connsiteX10" fmla="*/ 35379 w 842153"/>
              <a:gd name="connsiteY10" fmla="*/ 836941 h 1199345"/>
              <a:gd name="connsiteX11" fmla="*/ 40822 w 842153"/>
              <a:gd name="connsiteY11" fmla="*/ 807005 h 1199345"/>
              <a:gd name="connsiteX12" fmla="*/ 46265 w 842153"/>
              <a:gd name="connsiteY12" fmla="*/ 785234 h 1199345"/>
              <a:gd name="connsiteX13" fmla="*/ 54429 w 842153"/>
              <a:gd name="connsiteY13" fmla="*/ 747134 h 1199345"/>
              <a:gd name="connsiteX14" fmla="*/ 57150 w 842153"/>
              <a:gd name="connsiteY14" fmla="*/ 736248 h 1199345"/>
              <a:gd name="connsiteX15" fmla="*/ 65315 w 842153"/>
              <a:gd name="connsiteY15" fmla="*/ 719919 h 1199345"/>
              <a:gd name="connsiteX16" fmla="*/ 70758 w 842153"/>
              <a:gd name="connsiteY16" fmla="*/ 692705 h 1199345"/>
              <a:gd name="connsiteX17" fmla="*/ 81643 w 842153"/>
              <a:gd name="connsiteY17" fmla="*/ 654605 h 1199345"/>
              <a:gd name="connsiteX18" fmla="*/ 87086 w 842153"/>
              <a:gd name="connsiteY18" fmla="*/ 627391 h 1199345"/>
              <a:gd name="connsiteX19" fmla="*/ 89808 w 842153"/>
              <a:gd name="connsiteY19" fmla="*/ 619226 h 1199345"/>
              <a:gd name="connsiteX20" fmla="*/ 97972 w 842153"/>
              <a:gd name="connsiteY20" fmla="*/ 602898 h 1199345"/>
              <a:gd name="connsiteX21" fmla="*/ 100693 w 842153"/>
              <a:gd name="connsiteY21" fmla="*/ 592012 h 1199345"/>
              <a:gd name="connsiteX22" fmla="*/ 106136 w 842153"/>
              <a:gd name="connsiteY22" fmla="*/ 575684 h 1199345"/>
              <a:gd name="connsiteX23" fmla="*/ 111579 w 842153"/>
              <a:gd name="connsiteY23" fmla="*/ 556634 h 1199345"/>
              <a:gd name="connsiteX24" fmla="*/ 117022 w 842153"/>
              <a:gd name="connsiteY24" fmla="*/ 548469 h 1199345"/>
              <a:gd name="connsiteX25" fmla="*/ 122465 w 842153"/>
              <a:gd name="connsiteY25" fmla="*/ 521255 h 1199345"/>
              <a:gd name="connsiteX26" fmla="*/ 127908 w 842153"/>
              <a:gd name="connsiteY26" fmla="*/ 504926 h 1199345"/>
              <a:gd name="connsiteX27" fmla="*/ 133350 w 842153"/>
              <a:gd name="connsiteY27" fmla="*/ 494041 h 1199345"/>
              <a:gd name="connsiteX28" fmla="*/ 138793 w 842153"/>
              <a:gd name="connsiteY28" fmla="*/ 477712 h 1199345"/>
              <a:gd name="connsiteX29" fmla="*/ 149679 w 842153"/>
              <a:gd name="connsiteY29" fmla="*/ 453219 h 1199345"/>
              <a:gd name="connsiteX30" fmla="*/ 163286 w 842153"/>
              <a:gd name="connsiteY30" fmla="*/ 428726 h 1199345"/>
              <a:gd name="connsiteX31" fmla="*/ 168729 w 842153"/>
              <a:gd name="connsiteY31" fmla="*/ 420562 h 1199345"/>
              <a:gd name="connsiteX32" fmla="*/ 174172 w 842153"/>
              <a:gd name="connsiteY32" fmla="*/ 404234 h 1199345"/>
              <a:gd name="connsiteX33" fmla="*/ 193222 w 842153"/>
              <a:gd name="connsiteY33" fmla="*/ 377019 h 1199345"/>
              <a:gd name="connsiteX34" fmla="*/ 198665 w 842153"/>
              <a:gd name="connsiteY34" fmla="*/ 366134 h 1199345"/>
              <a:gd name="connsiteX35" fmla="*/ 206829 w 842153"/>
              <a:gd name="connsiteY35" fmla="*/ 357969 h 1199345"/>
              <a:gd name="connsiteX36" fmla="*/ 212272 w 842153"/>
              <a:gd name="connsiteY36" fmla="*/ 349805 h 1199345"/>
              <a:gd name="connsiteX37" fmla="*/ 220436 w 842153"/>
              <a:gd name="connsiteY37" fmla="*/ 341641 h 1199345"/>
              <a:gd name="connsiteX38" fmla="*/ 231322 w 842153"/>
              <a:gd name="connsiteY38" fmla="*/ 325312 h 1199345"/>
              <a:gd name="connsiteX39" fmla="*/ 236765 w 842153"/>
              <a:gd name="connsiteY39" fmla="*/ 317148 h 1199345"/>
              <a:gd name="connsiteX40" fmla="*/ 244929 w 842153"/>
              <a:gd name="connsiteY40" fmla="*/ 308984 h 1199345"/>
              <a:gd name="connsiteX41" fmla="*/ 255815 w 842153"/>
              <a:gd name="connsiteY41" fmla="*/ 292655 h 1199345"/>
              <a:gd name="connsiteX42" fmla="*/ 261258 w 842153"/>
              <a:gd name="connsiteY42" fmla="*/ 284491 h 1199345"/>
              <a:gd name="connsiteX43" fmla="*/ 266700 w 842153"/>
              <a:gd name="connsiteY43" fmla="*/ 276326 h 1199345"/>
              <a:gd name="connsiteX44" fmla="*/ 274865 w 842153"/>
              <a:gd name="connsiteY44" fmla="*/ 265441 h 1199345"/>
              <a:gd name="connsiteX45" fmla="*/ 283029 w 842153"/>
              <a:gd name="connsiteY45" fmla="*/ 259998 h 1199345"/>
              <a:gd name="connsiteX46" fmla="*/ 304800 w 842153"/>
              <a:gd name="connsiteY46" fmla="*/ 235505 h 1199345"/>
              <a:gd name="connsiteX47" fmla="*/ 312965 w 842153"/>
              <a:gd name="connsiteY47" fmla="*/ 227341 h 1199345"/>
              <a:gd name="connsiteX48" fmla="*/ 321129 w 842153"/>
              <a:gd name="connsiteY48" fmla="*/ 221898 h 1199345"/>
              <a:gd name="connsiteX49" fmla="*/ 329293 w 842153"/>
              <a:gd name="connsiteY49" fmla="*/ 213734 h 1199345"/>
              <a:gd name="connsiteX50" fmla="*/ 337458 w 842153"/>
              <a:gd name="connsiteY50" fmla="*/ 208291 h 1199345"/>
              <a:gd name="connsiteX51" fmla="*/ 345622 w 842153"/>
              <a:gd name="connsiteY51" fmla="*/ 200126 h 1199345"/>
              <a:gd name="connsiteX52" fmla="*/ 353786 w 842153"/>
              <a:gd name="connsiteY52" fmla="*/ 197405 h 1199345"/>
              <a:gd name="connsiteX53" fmla="*/ 361950 w 842153"/>
              <a:gd name="connsiteY53" fmla="*/ 191962 h 1199345"/>
              <a:gd name="connsiteX54" fmla="*/ 370115 w 842153"/>
              <a:gd name="connsiteY54" fmla="*/ 183798 h 1199345"/>
              <a:gd name="connsiteX55" fmla="*/ 397329 w 842153"/>
              <a:gd name="connsiteY55" fmla="*/ 167469 h 1199345"/>
              <a:gd name="connsiteX56" fmla="*/ 405493 w 842153"/>
              <a:gd name="connsiteY56" fmla="*/ 159305 h 1199345"/>
              <a:gd name="connsiteX57" fmla="*/ 413658 w 842153"/>
              <a:gd name="connsiteY57" fmla="*/ 153862 h 1199345"/>
              <a:gd name="connsiteX58" fmla="*/ 424543 w 842153"/>
              <a:gd name="connsiteY58" fmla="*/ 145698 h 1199345"/>
              <a:gd name="connsiteX59" fmla="*/ 440872 w 842153"/>
              <a:gd name="connsiteY59" fmla="*/ 134812 h 1199345"/>
              <a:gd name="connsiteX60" fmla="*/ 449036 w 842153"/>
              <a:gd name="connsiteY60" fmla="*/ 129369 h 1199345"/>
              <a:gd name="connsiteX61" fmla="*/ 457200 w 842153"/>
              <a:gd name="connsiteY61" fmla="*/ 126648 h 1199345"/>
              <a:gd name="connsiteX62" fmla="*/ 476250 w 842153"/>
              <a:gd name="connsiteY62" fmla="*/ 113041 h 1199345"/>
              <a:gd name="connsiteX63" fmla="*/ 484415 w 842153"/>
              <a:gd name="connsiteY63" fmla="*/ 107598 h 1199345"/>
              <a:gd name="connsiteX64" fmla="*/ 503465 w 842153"/>
              <a:gd name="connsiteY64" fmla="*/ 99434 h 1199345"/>
              <a:gd name="connsiteX65" fmla="*/ 522515 w 842153"/>
              <a:gd name="connsiteY65" fmla="*/ 88548 h 1199345"/>
              <a:gd name="connsiteX66" fmla="*/ 538843 w 842153"/>
              <a:gd name="connsiteY66" fmla="*/ 83105 h 1199345"/>
              <a:gd name="connsiteX67" fmla="*/ 555172 w 842153"/>
              <a:gd name="connsiteY67" fmla="*/ 74941 h 1199345"/>
              <a:gd name="connsiteX68" fmla="*/ 563336 w 842153"/>
              <a:gd name="connsiteY68" fmla="*/ 69498 h 1199345"/>
              <a:gd name="connsiteX69" fmla="*/ 579665 w 842153"/>
              <a:gd name="connsiteY69" fmla="*/ 64055 h 1199345"/>
              <a:gd name="connsiteX70" fmla="*/ 598715 w 842153"/>
              <a:gd name="connsiteY70" fmla="*/ 53169 h 1199345"/>
              <a:gd name="connsiteX71" fmla="*/ 606879 w 842153"/>
              <a:gd name="connsiteY71" fmla="*/ 50448 h 1199345"/>
              <a:gd name="connsiteX72" fmla="*/ 623208 w 842153"/>
              <a:gd name="connsiteY72" fmla="*/ 42284 h 1199345"/>
              <a:gd name="connsiteX73" fmla="*/ 631372 w 842153"/>
              <a:gd name="connsiteY73" fmla="*/ 36841 h 1199345"/>
              <a:gd name="connsiteX74" fmla="*/ 642258 w 842153"/>
              <a:gd name="connsiteY74" fmla="*/ 34119 h 1199345"/>
              <a:gd name="connsiteX75" fmla="*/ 650422 w 842153"/>
              <a:gd name="connsiteY75" fmla="*/ 31398 h 1199345"/>
              <a:gd name="connsiteX76" fmla="*/ 669472 w 842153"/>
              <a:gd name="connsiteY76" fmla="*/ 23234 h 1199345"/>
              <a:gd name="connsiteX77" fmla="*/ 677636 w 842153"/>
              <a:gd name="connsiteY77" fmla="*/ 17791 h 1199345"/>
              <a:gd name="connsiteX78" fmla="*/ 688522 w 842153"/>
              <a:gd name="connsiteY78" fmla="*/ 15069 h 1199345"/>
              <a:gd name="connsiteX79" fmla="*/ 704850 w 842153"/>
              <a:gd name="connsiteY79" fmla="*/ 9626 h 1199345"/>
              <a:gd name="connsiteX80" fmla="*/ 713015 w 842153"/>
              <a:gd name="connsiteY80" fmla="*/ 6905 h 1199345"/>
              <a:gd name="connsiteX81" fmla="*/ 721179 w 842153"/>
              <a:gd name="connsiteY81" fmla="*/ 1462 h 1199345"/>
              <a:gd name="connsiteX82" fmla="*/ 718458 w 842153"/>
              <a:gd name="connsiteY82" fmla="*/ 9626 h 1199345"/>
              <a:gd name="connsiteX83" fmla="*/ 710293 w 842153"/>
              <a:gd name="connsiteY83" fmla="*/ 12348 h 1199345"/>
              <a:gd name="connsiteX84" fmla="*/ 699408 w 842153"/>
              <a:gd name="connsiteY84" fmla="*/ 20512 h 1199345"/>
              <a:gd name="connsiteX85" fmla="*/ 683079 w 842153"/>
              <a:gd name="connsiteY85" fmla="*/ 36841 h 1199345"/>
              <a:gd name="connsiteX86" fmla="*/ 699408 w 842153"/>
              <a:gd name="connsiteY86" fmla="*/ 31398 h 1199345"/>
              <a:gd name="connsiteX87" fmla="*/ 710293 w 842153"/>
              <a:gd name="connsiteY87" fmla="*/ 25955 h 1199345"/>
              <a:gd name="connsiteX88" fmla="*/ 726622 w 842153"/>
              <a:gd name="connsiteY88" fmla="*/ 20512 h 1199345"/>
              <a:gd name="connsiteX89" fmla="*/ 748393 w 842153"/>
              <a:gd name="connsiteY89" fmla="*/ 9626 h 1199345"/>
              <a:gd name="connsiteX90" fmla="*/ 742950 w 842153"/>
              <a:gd name="connsiteY90" fmla="*/ 17791 h 1199345"/>
              <a:gd name="connsiteX91" fmla="*/ 726622 w 842153"/>
              <a:gd name="connsiteY91" fmla="*/ 28676 h 1199345"/>
              <a:gd name="connsiteX92" fmla="*/ 715736 w 842153"/>
              <a:gd name="connsiteY92" fmla="*/ 36841 h 1199345"/>
              <a:gd name="connsiteX93" fmla="*/ 699408 w 842153"/>
              <a:gd name="connsiteY93" fmla="*/ 50448 h 1199345"/>
              <a:gd name="connsiteX94" fmla="*/ 693965 w 842153"/>
              <a:gd name="connsiteY94" fmla="*/ 58612 h 1199345"/>
              <a:gd name="connsiteX95" fmla="*/ 691243 w 842153"/>
              <a:gd name="connsiteY95" fmla="*/ 66776 h 1199345"/>
              <a:gd name="connsiteX96" fmla="*/ 704850 w 842153"/>
              <a:gd name="connsiteY96" fmla="*/ 61334 h 1199345"/>
              <a:gd name="connsiteX97" fmla="*/ 721179 w 842153"/>
              <a:gd name="connsiteY97" fmla="*/ 55891 h 1199345"/>
              <a:gd name="connsiteX98" fmla="*/ 742950 w 842153"/>
              <a:gd name="connsiteY98" fmla="*/ 50448 h 1199345"/>
              <a:gd name="connsiteX99" fmla="*/ 759279 w 842153"/>
              <a:gd name="connsiteY99" fmla="*/ 45005 h 1199345"/>
              <a:gd name="connsiteX100" fmla="*/ 767443 w 842153"/>
              <a:gd name="connsiteY100" fmla="*/ 42284 h 1199345"/>
              <a:gd name="connsiteX101" fmla="*/ 753836 w 842153"/>
              <a:gd name="connsiteY101" fmla="*/ 53169 h 1199345"/>
              <a:gd name="connsiteX102" fmla="*/ 729343 w 842153"/>
              <a:gd name="connsiteY102" fmla="*/ 66776 h 1199345"/>
              <a:gd name="connsiteX103" fmla="*/ 702129 w 842153"/>
              <a:gd name="connsiteY103" fmla="*/ 83105 h 1199345"/>
              <a:gd name="connsiteX104" fmla="*/ 693965 w 842153"/>
              <a:gd name="connsiteY104" fmla="*/ 88548 h 1199345"/>
              <a:gd name="connsiteX105" fmla="*/ 715736 w 842153"/>
              <a:gd name="connsiteY105" fmla="*/ 83105 h 1199345"/>
              <a:gd name="connsiteX106" fmla="*/ 726622 w 842153"/>
              <a:gd name="connsiteY106" fmla="*/ 80384 h 1199345"/>
              <a:gd name="connsiteX107" fmla="*/ 742950 w 842153"/>
              <a:gd name="connsiteY107" fmla="*/ 74941 h 1199345"/>
              <a:gd name="connsiteX108" fmla="*/ 751115 w 842153"/>
              <a:gd name="connsiteY108" fmla="*/ 72219 h 1199345"/>
              <a:gd name="connsiteX109" fmla="*/ 762000 w 842153"/>
              <a:gd name="connsiteY109" fmla="*/ 69498 h 1199345"/>
              <a:gd name="connsiteX110" fmla="*/ 770165 w 842153"/>
              <a:gd name="connsiteY110" fmla="*/ 66776 h 1199345"/>
              <a:gd name="connsiteX111" fmla="*/ 791936 w 842153"/>
              <a:gd name="connsiteY111" fmla="*/ 61334 h 1199345"/>
              <a:gd name="connsiteX112" fmla="*/ 783772 w 842153"/>
              <a:gd name="connsiteY112" fmla="*/ 64055 h 1199345"/>
              <a:gd name="connsiteX113" fmla="*/ 778329 w 842153"/>
              <a:gd name="connsiteY113" fmla="*/ 72219 h 1199345"/>
              <a:gd name="connsiteX114" fmla="*/ 745672 w 842153"/>
              <a:gd name="connsiteY114" fmla="*/ 93991 h 1199345"/>
              <a:gd name="connsiteX115" fmla="*/ 737508 w 842153"/>
              <a:gd name="connsiteY115" fmla="*/ 96712 h 1199345"/>
              <a:gd name="connsiteX116" fmla="*/ 721179 w 842153"/>
              <a:gd name="connsiteY116" fmla="*/ 113041 h 1199345"/>
              <a:gd name="connsiteX117" fmla="*/ 713015 w 842153"/>
              <a:gd name="connsiteY117" fmla="*/ 118484 h 1199345"/>
              <a:gd name="connsiteX118" fmla="*/ 723900 w 842153"/>
              <a:gd name="connsiteY118" fmla="*/ 115762 h 1199345"/>
              <a:gd name="connsiteX119" fmla="*/ 742950 w 842153"/>
              <a:gd name="connsiteY119" fmla="*/ 107598 h 1199345"/>
              <a:gd name="connsiteX120" fmla="*/ 751115 w 842153"/>
              <a:gd name="connsiteY120" fmla="*/ 102155 h 1199345"/>
              <a:gd name="connsiteX121" fmla="*/ 764722 w 842153"/>
              <a:gd name="connsiteY121" fmla="*/ 99434 h 1199345"/>
              <a:gd name="connsiteX122" fmla="*/ 772886 w 842153"/>
              <a:gd name="connsiteY122" fmla="*/ 96712 h 1199345"/>
              <a:gd name="connsiteX123" fmla="*/ 791936 w 842153"/>
              <a:gd name="connsiteY123" fmla="*/ 91269 h 1199345"/>
              <a:gd name="connsiteX124" fmla="*/ 838200 w 842153"/>
              <a:gd name="connsiteY124" fmla="*/ 93991 h 1199345"/>
              <a:gd name="connsiteX125" fmla="*/ 827315 w 842153"/>
              <a:gd name="connsiteY125" fmla="*/ 99434 h 1199345"/>
              <a:gd name="connsiteX126" fmla="*/ 819150 w 842153"/>
              <a:gd name="connsiteY126" fmla="*/ 107598 h 1199345"/>
              <a:gd name="connsiteX127" fmla="*/ 802822 w 842153"/>
              <a:gd name="connsiteY127" fmla="*/ 118484 h 1199345"/>
              <a:gd name="connsiteX128" fmla="*/ 783772 w 842153"/>
              <a:gd name="connsiteY128" fmla="*/ 129369 h 1199345"/>
              <a:gd name="connsiteX129" fmla="*/ 772886 w 842153"/>
              <a:gd name="connsiteY129" fmla="*/ 132091 h 1199345"/>
              <a:gd name="connsiteX130" fmla="*/ 762000 w 842153"/>
              <a:gd name="connsiteY130" fmla="*/ 137534 h 1199345"/>
              <a:gd name="connsiteX131" fmla="*/ 753836 w 842153"/>
              <a:gd name="connsiteY131" fmla="*/ 140255 h 1199345"/>
              <a:gd name="connsiteX132" fmla="*/ 732065 w 842153"/>
              <a:gd name="connsiteY132" fmla="*/ 148419 h 1199345"/>
              <a:gd name="connsiteX133" fmla="*/ 707572 w 842153"/>
              <a:gd name="connsiteY133" fmla="*/ 162026 h 1199345"/>
              <a:gd name="connsiteX134" fmla="*/ 691243 w 842153"/>
              <a:gd name="connsiteY134" fmla="*/ 170191 h 1199345"/>
              <a:gd name="connsiteX135" fmla="*/ 672193 w 842153"/>
              <a:gd name="connsiteY135" fmla="*/ 178355 h 1199345"/>
              <a:gd name="connsiteX136" fmla="*/ 664029 w 842153"/>
              <a:gd name="connsiteY136" fmla="*/ 183798 h 1199345"/>
              <a:gd name="connsiteX137" fmla="*/ 655865 w 842153"/>
              <a:gd name="connsiteY137" fmla="*/ 186519 h 1199345"/>
              <a:gd name="connsiteX138" fmla="*/ 644979 w 842153"/>
              <a:gd name="connsiteY138" fmla="*/ 191962 h 1199345"/>
              <a:gd name="connsiteX139" fmla="*/ 628650 w 842153"/>
              <a:gd name="connsiteY139" fmla="*/ 200126 h 1199345"/>
              <a:gd name="connsiteX140" fmla="*/ 620486 w 842153"/>
              <a:gd name="connsiteY140" fmla="*/ 205569 h 1199345"/>
              <a:gd name="connsiteX141" fmla="*/ 612322 w 842153"/>
              <a:gd name="connsiteY141" fmla="*/ 213734 h 1199345"/>
              <a:gd name="connsiteX142" fmla="*/ 604158 w 842153"/>
              <a:gd name="connsiteY142" fmla="*/ 216455 h 1199345"/>
              <a:gd name="connsiteX143" fmla="*/ 595993 w 842153"/>
              <a:gd name="connsiteY143" fmla="*/ 224619 h 1199345"/>
              <a:gd name="connsiteX144" fmla="*/ 576943 w 842153"/>
              <a:gd name="connsiteY144" fmla="*/ 235505 h 1199345"/>
              <a:gd name="connsiteX145" fmla="*/ 557893 w 842153"/>
              <a:gd name="connsiteY145" fmla="*/ 249112 h 1199345"/>
              <a:gd name="connsiteX146" fmla="*/ 533400 w 842153"/>
              <a:gd name="connsiteY146" fmla="*/ 268162 h 1199345"/>
              <a:gd name="connsiteX147" fmla="*/ 500199 w 842153"/>
              <a:gd name="connsiteY147" fmla="*/ 292927 h 1199345"/>
              <a:gd name="connsiteX148" fmla="*/ 472440 w 842153"/>
              <a:gd name="connsiteY148" fmla="*/ 314971 h 1199345"/>
              <a:gd name="connsiteX149" fmla="*/ 432435 w 842153"/>
              <a:gd name="connsiteY149" fmla="*/ 350894 h 1199345"/>
              <a:gd name="connsiteX150" fmla="*/ 404677 w 842153"/>
              <a:gd name="connsiteY150" fmla="*/ 373481 h 1199345"/>
              <a:gd name="connsiteX151" fmla="*/ 380184 w 842153"/>
              <a:gd name="connsiteY151" fmla="*/ 406955 h 1199345"/>
              <a:gd name="connsiteX152" fmla="*/ 346710 w 842153"/>
              <a:gd name="connsiteY152" fmla="*/ 451042 h 1199345"/>
              <a:gd name="connsiteX153" fmla="*/ 322762 w 842153"/>
              <a:gd name="connsiteY153" fmla="*/ 493224 h 1199345"/>
              <a:gd name="connsiteX154" fmla="*/ 298541 w 842153"/>
              <a:gd name="connsiteY154" fmla="*/ 546564 h 1199345"/>
              <a:gd name="connsiteX155" fmla="*/ 277042 w 842153"/>
              <a:gd name="connsiteY155" fmla="*/ 599904 h 1199345"/>
              <a:gd name="connsiteX156" fmla="*/ 253638 w 842153"/>
              <a:gd name="connsiteY156" fmla="*/ 666307 h 1199345"/>
              <a:gd name="connsiteX157" fmla="*/ 231050 w 842153"/>
              <a:gd name="connsiteY157" fmla="*/ 726451 h 1199345"/>
              <a:gd name="connsiteX158" fmla="*/ 225879 w 842153"/>
              <a:gd name="connsiteY158" fmla="*/ 768905 h 1199345"/>
              <a:gd name="connsiteX159" fmla="*/ 214993 w 842153"/>
              <a:gd name="connsiteY159" fmla="*/ 807005 h 1199345"/>
              <a:gd name="connsiteX160" fmla="*/ 209550 w 842153"/>
              <a:gd name="connsiteY160" fmla="*/ 842384 h 1199345"/>
              <a:gd name="connsiteX161" fmla="*/ 206829 w 842153"/>
              <a:gd name="connsiteY161" fmla="*/ 853269 h 1199345"/>
              <a:gd name="connsiteX162" fmla="*/ 204108 w 842153"/>
              <a:gd name="connsiteY162" fmla="*/ 875041 h 1199345"/>
              <a:gd name="connsiteX163" fmla="*/ 198665 w 842153"/>
              <a:gd name="connsiteY163" fmla="*/ 894091 h 1199345"/>
              <a:gd name="connsiteX164" fmla="*/ 195943 w 842153"/>
              <a:gd name="connsiteY164" fmla="*/ 907698 h 1199345"/>
              <a:gd name="connsiteX165" fmla="*/ 193222 w 842153"/>
              <a:gd name="connsiteY165" fmla="*/ 932191 h 1199345"/>
              <a:gd name="connsiteX166" fmla="*/ 190500 w 842153"/>
              <a:gd name="connsiteY166" fmla="*/ 945798 h 1199345"/>
              <a:gd name="connsiteX167" fmla="*/ 187779 w 842153"/>
              <a:gd name="connsiteY167" fmla="*/ 962126 h 1199345"/>
              <a:gd name="connsiteX168" fmla="*/ 185058 w 842153"/>
              <a:gd name="connsiteY168" fmla="*/ 1002948 h 1199345"/>
              <a:gd name="connsiteX169" fmla="*/ 179615 w 842153"/>
              <a:gd name="connsiteY169" fmla="*/ 1043769 h 1199345"/>
              <a:gd name="connsiteX170" fmla="*/ 176893 w 842153"/>
              <a:gd name="connsiteY170" fmla="*/ 1081869 h 1199345"/>
              <a:gd name="connsiteX171" fmla="*/ 174172 w 842153"/>
              <a:gd name="connsiteY171" fmla="*/ 1163512 h 1199345"/>
              <a:gd name="connsiteX172" fmla="*/ 163014 w 842153"/>
              <a:gd name="connsiteY172" fmla="*/ 1183379 h 1199345"/>
              <a:gd name="connsiteX173" fmla="*/ 148046 w 842153"/>
              <a:gd name="connsiteY173" fmla="*/ 1176031 h 1199345"/>
              <a:gd name="connsiteX174" fmla="*/ 115389 w 842153"/>
              <a:gd name="connsiteY174" fmla="*/ 1184196 h 1199345"/>
              <a:gd name="connsiteX175" fmla="*/ 69941 w 842153"/>
              <a:gd name="connsiteY175" fmla="*/ 1185556 h 1199345"/>
              <a:gd name="connsiteX176" fmla="*/ 26943 w 842153"/>
              <a:gd name="connsiteY176" fmla="*/ 1190999 h 1199345"/>
              <a:gd name="connsiteX177" fmla="*/ 0 w 842153"/>
              <a:gd name="connsiteY177" fmla="*/ 1185284 h 1199345"/>
              <a:gd name="connsiteX0" fmla="*/ 0 w 842153"/>
              <a:gd name="connsiteY0" fmla="*/ 1185284 h 1199345"/>
              <a:gd name="connsiteX1" fmla="*/ 5443 w 842153"/>
              <a:gd name="connsiteY1" fmla="*/ 1119969 h 1199345"/>
              <a:gd name="connsiteX2" fmla="*/ 8165 w 842153"/>
              <a:gd name="connsiteY2" fmla="*/ 1103641 h 1199345"/>
              <a:gd name="connsiteX3" fmla="*/ 10886 w 842153"/>
              <a:gd name="connsiteY3" fmla="*/ 1076426 h 1199345"/>
              <a:gd name="connsiteX4" fmla="*/ 16329 w 842153"/>
              <a:gd name="connsiteY4" fmla="*/ 1049212 h 1199345"/>
              <a:gd name="connsiteX5" fmla="*/ 19050 w 842153"/>
              <a:gd name="connsiteY5" fmla="*/ 1013834 h 1199345"/>
              <a:gd name="connsiteX6" fmla="*/ 21772 w 842153"/>
              <a:gd name="connsiteY6" fmla="*/ 992062 h 1199345"/>
              <a:gd name="connsiteX7" fmla="*/ 27215 w 842153"/>
              <a:gd name="connsiteY7" fmla="*/ 896812 h 1199345"/>
              <a:gd name="connsiteX8" fmla="*/ 29936 w 842153"/>
              <a:gd name="connsiteY8" fmla="*/ 883205 h 1199345"/>
              <a:gd name="connsiteX9" fmla="*/ 32658 w 842153"/>
              <a:gd name="connsiteY9" fmla="*/ 847826 h 1199345"/>
              <a:gd name="connsiteX10" fmla="*/ 35379 w 842153"/>
              <a:gd name="connsiteY10" fmla="*/ 836941 h 1199345"/>
              <a:gd name="connsiteX11" fmla="*/ 40822 w 842153"/>
              <a:gd name="connsiteY11" fmla="*/ 807005 h 1199345"/>
              <a:gd name="connsiteX12" fmla="*/ 46265 w 842153"/>
              <a:gd name="connsiteY12" fmla="*/ 785234 h 1199345"/>
              <a:gd name="connsiteX13" fmla="*/ 54429 w 842153"/>
              <a:gd name="connsiteY13" fmla="*/ 747134 h 1199345"/>
              <a:gd name="connsiteX14" fmla="*/ 57150 w 842153"/>
              <a:gd name="connsiteY14" fmla="*/ 736248 h 1199345"/>
              <a:gd name="connsiteX15" fmla="*/ 65315 w 842153"/>
              <a:gd name="connsiteY15" fmla="*/ 719919 h 1199345"/>
              <a:gd name="connsiteX16" fmla="*/ 70758 w 842153"/>
              <a:gd name="connsiteY16" fmla="*/ 692705 h 1199345"/>
              <a:gd name="connsiteX17" fmla="*/ 81643 w 842153"/>
              <a:gd name="connsiteY17" fmla="*/ 654605 h 1199345"/>
              <a:gd name="connsiteX18" fmla="*/ 87086 w 842153"/>
              <a:gd name="connsiteY18" fmla="*/ 627391 h 1199345"/>
              <a:gd name="connsiteX19" fmla="*/ 89808 w 842153"/>
              <a:gd name="connsiteY19" fmla="*/ 619226 h 1199345"/>
              <a:gd name="connsiteX20" fmla="*/ 97972 w 842153"/>
              <a:gd name="connsiteY20" fmla="*/ 602898 h 1199345"/>
              <a:gd name="connsiteX21" fmla="*/ 100693 w 842153"/>
              <a:gd name="connsiteY21" fmla="*/ 592012 h 1199345"/>
              <a:gd name="connsiteX22" fmla="*/ 106136 w 842153"/>
              <a:gd name="connsiteY22" fmla="*/ 575684 h 1199345"/>
              <a:gd name="connsiteX23" fmla="*/ 111579 w 842153"/>
              <a:gd name="connsiteY23" fmla="*/ 556634 h 1199345"/>
              <a:gd name="connsiteX24" fmla="*/ 117022 w 842153"/>
              <a:gd name="connsiteY24" fmla="*/ 548469 h 1199345"/>
              <a:gd name="connsiteX25" fmla="*/ 122465 w 842153"/>
              <a:gd name="connsiteY25" fmla="*/ 521255 h 1199345"/>
              <a:gd name="connsiteX26" fmla="*/ 127908 w 842153"/>
              <a:gd name="connsiteY26" fmla="*/ 504926 h 1199345"/>
              <a:gd name="connsiteX27" fmla="*/ 133350 w 842153"/>
              <a:gd name="connsiteY27" fmla="*/ 494041 h 1199345"/>
              <a:gd name="connsiteX28" fmla="*/ 138793 w 842153"/>
              <a:gd name="connsiteY28" fmla="*/ 477712 h 1199345"/>
              <a:gd name="connsiteX29" fmla="*/ 149679 w 842153"/>
              <a:gd name="connsiteY29" fmla="*/ 453219 h 1199345"/>
              <a:gd name="connsiteX30" fmla="*/ 163286 w 842153"/>
              <a:gd name="connsiteY30" fmla="*/ 428726 h 1199345"/>
              <a:gd name="connsiteX31" fmla="*/ 168729 w 842153"/>
              <a:gd name="connsiteY31" fmla="*/ 420562 h 1199345"/>
              <a:gd name="connsiteX32" fmla="*/ 174172 w 842153"/>
              <a:gd name="connsiteY32" fmla="*/ 404234 h 1199345"/>
              <a:gd name="connsiteX33" fmla="*/ 193222 w 842153"/>
              <a:gd name="connsiteY33" fmla="*/ 377019 h 1199345"/>
              <a:gd name="connsiteX34" fmla="*/ 198665 w 842153"/>
              <a:gd name="connsiteY34" fmla="*/ 366134 h 1199345"/>
              <a:gd name="connsiteX35" fmla="*/ 206829 w 842153"/>
              <a:gd name="connsiteY35" fmla="*/ 357969 h 1199345"/>
              <a:gd name="connsiteX36" fmla="*/ 212272 w 842153"/>
              <a:gd name="connsiteY36" fmla="*/ 349805 h 1199345"/>
              <a:gd name="connsiteX37" fmla="*/ 220436 w 842153"/>
              <a:gd name="connsiteY37" fmla="*/ 341641 h 1199345"/>
              <a:gd name="connsiteX38" fmla="*/ 231322 w 842153"/>
              <a:gd name="connsiteY38" fmla="*/ 325312 h 1199345"/>
              <a:gd name="connsiteX39" fmla="*/ 236765 w 842153"/>
              <a:gd name="connsiteY39" fmla="*/ 317148 h 1199345"/>
              <a:gd name="connsiteX40" fmla="*/ 244929 w 842153"/>
              <a:gd name="connsiteY40" fmla="*/ 308984 h 1199345"/>
              <a:gd name="connsiteX41" fmla="*/ 255815 w 842153"/>
              <a:gd name="connsiteY41" fmla="*/ 292655 h 1199345"/>
              <a:gd name="connsiteX42" fmla="*/ 261258 w 842153"/>
              <a:gd name="connsiteY42" fmla="*/ 284491 h 1199345"/>
              <a:gd name="connsiteX43" fmla="*/ 266700 w 842153"/>
              <a:gd name="connsiteY43" fmla="*/ 276326 h 1199345"/>
              <a:gd name="connsiteX44" fmla="*/ 274865 w 842153"/>
              <a:gd name="connsiteY44" fmla="*/ 265441 h 1199345"/>
              <a:gd name="connsiteX45" fmla="*/ 283029 w 842153"/>
              <a:gd name="connsiteY45" fmla="*/ 259998 h 1199345"/>
              <a:gd name="connsiteX46" fmla="*/ 304800 w 842153"/>
              <a:gd name="connsiteY46" fmla="*/ 235505 h 1199345"/>
              <a:gd name="connsiteX47" fmla="*/ 312965 w 842153"/>
              <a:gd name="connsiteY47" fmla="*/ 227341 h 1199345"/>
              <a:gd name="connsiteX48" fmla="*/ 321129 w 842153"/>
              <a:gd name="connsiteY48" fmla="*/ 221898 h 1199345"/>
              <a:gd name="connsiteX49" fmla="*/ 329293 w 842153"/>
              <a:gd name="connsiteY49" fmla="*/ 213734 h 1199345"/>
              <a:gd name="connsiteX50" fmla="*/ 337458 w 842153"/>
              <a:gd name="connsiteY50" fmla="*/ 208291 h 1199345"/>
              <a:gd name="connsiteX51" fmla="*/ 345622 w 842153"/>
              <a:gd name="connsiteY51" fmla="*/ 200126 h 1199345"/>
              <a:gd name="connsiteX52" fmla="*/ 353786 w 842153"/>
              <a:gd name="connsiteY52" fmla="*/ 197405 h 1199345"/>
              <a:gd name="connsiteX53" fmla="*/ 361950 w 842153"/>
              <a:gd name="connsiteY53" fmla="*/ 191962 h 1199345"/>
              <a:gd name="connsiteX54" fmla="*/ 370115 w 842153"/>
              <a:gd name="connsiteY54" fmla="*/ 183798 h 1199345"/>
              <a:gd name="connsiteX55" fmla="*/ 397329 w 842153"/>
              <a:gd name="connsiteY55" fmla="*/ 167469 h 1199345"/>
              <a:gd name="connsiteX56" fmla="*/ 405493 w 842153"/>
              <a:gd name="connsiteY56" fmla="*/ 159305 h 1199345"/>
              <a:gd name="connsiteX57" fmla="*/ 413658 w 842153"/>
              <a:gd name="connsiteY57" fmla="*/ 153862 h 1199345"/>
              <a:gd name="connsiteX58" fmla="*/ 424543 w 842153"/>
              <a:gd name="connsiteY58" fmla="*/ 145698 h 1199345"/>
              <a:gd name="connsiteX59" fmla="*/ 440872 w 842153"/>
              <a:gd name="connsiteY59" fmla="*/ 134812 h 1199345"/>
              <a:gd name="connsiteX60" fmla="*/ 449036 w 842153"/>
              <a:gd name="connsiteY60" fmla="*/ 129369 h 1199345"/>
              <a:gd name="connsiteX61" fmla="*/ 457200 w 842153"/>
              <a:gd name="connsiteY61" fmla="*/ 126648 h 1199345"/>
              <a:gd name="connsiteX62" fmla="*/ 476250 w 842153"/>
              <a:gd name="connsiteY62" fmla="*/ 113041 h 1199345"/>
              <a:gd name="connsiteX63" fmla="*/ 484415 w 842153"/>
              <a:gd name="connsiteY63" fmla="*/ 107598 h 1199345"/>
              <a:gd name="connsiteX64" fmla="*/ 503465 w 842153"/>
              <a:gd name="connsiteY64" fmla="*/ 99434 h 1199345"/>
              <a:gd name="connsiteX65" fmla="*/ 522515 w 842153"/>
              <a:gd name="connsiteY65" fmla="*/ 88548 h 1199345"/>
              <a:gd name="connsiteX66" fmla="*/ 538843 w 842153"/>
              <a:gd name="connsiteY66" fmla="*/ 83105 h 1199345"/>
              <a:gd name="connsiteX67" fmla="*/ 555172 w 842153"/>
              <a:gd name="connsiteY67" fmla="*/ 74941 h 1199345"/>
              <a:gd name="connsiteX68" fmla="*/ 563336 w 842153"/>
              <a:gd name="connsiteY68" fmla="*/ 69498 h 1199345"/>
              <a:gd name="connsiteX69" fmla="*/ 579665 w 842153"/>
              <a:gd name="connsiteY69" fmla="*/ 64055 h 1199345"/>
              <a:gd name="connsiteX70" fmla="*/ 598715 w 842153"/>
              <a:gd name="connsiteY70" fmla="*/ 53169 h 1199345"/>
              <a:gd name="connsiteX71" fmla="*/ 606879 w 842153"/>
              <a:gd name="connsiteY71" fmla="*/ 50448 h 1199345"/>
              <a:gd name="connsiteX72" fmla="*/ 623208 w 842153"/>
              <a:gd name="connsiteY72" fmla="*/ 42284 h 1199345"/>
              <a:gd name="connsiteX73" fmla="*/ 631372 w 842153"/>
              <a:gd name="connsiteY73" fmla="*/ 36841 h 1199345"/>
              <a:gd name="connsiteX74" fmla="*/ 642258 w 842153"/>
              <a:gd name="connsiteY74" fmla="*/ 34119 h 1199345"/>
              <a:gd name="connsiteX75" fmla="*/ 650422 w 842153"/>
              <a:gd name="connsiteY75" fmla="*/ 31398 h 1199345"/>
              <a:gd name="connsiteX76" fmla="*/ 669472 w 842153"/>
              <a:gd name="connsiteY76" fmla="*/ 23234 h 1199345"/>
              <a:gd name="connsiteX77" fmla="*/ 677636 w 842153"/>
              <a:gd name="connsiteY77" fmla="*/ 17791 h 1199345"/>
              <a:gd name="connsiteX78" fmla="*/ 688522 w 842153"/>
              <a:gd name="connsiteY78" fmla="*/ 15069 h 1199345"/>
              <a:gd name="connsiteX79" fmla="*/ 704850 w 842153"/>
              <a:gd name="connsiteY79" fmla="*/ 9626 h 1199345"/>
              <a:gd name="connsiteX80" fmla="*/ 713015 w 842153"/>
              <a:gd name="connsiteY80" fmla="*/ 6905 h 1199345"/>
              <a:gd name="connsiteX81" fmla="*/ 721179 w 842153"/>
              <a:gd name="connsiteY81" fmla="*/ 1462 h 1199345"/>
              <a:gd name="connsiteX82" fmla="*/ 718458 w 842153"/>
              <a:gd name="connsiteY82" fmla="*/ 9626 h 1199345"/>
              <a:gd name="connsiteX83" fmla="*/ 710293 w 842153"/>
              <a:gd name="connsiteY83" fmla="*/ 12348 h 1199345"/>
              <a:gd name="connsiteX84" fmla="*/ 699408 w 842153"/>
              <a:gd name="connsiteY84" fmla="*/ 20512 h 1199345"/>
              <a:gd name="connsiteX85" fmla="*/ 683079 w 842153"/>
              <a:gd name="connsiteY85" fmla="*/ 36841 h 1199345"/>
              <a:gd name="connsiteX86" fmla="*/ 699408 w 842153"/>
              <a:gd name="connsiteY86" fmla="*/ 31398 h 1199345"/>
              <a:gd name="connsiteX87" fmla="*/ 710293 w 842153"/>
              <a:gd name="connsiteY87" fmla="*/ 25955 h 1199345"/>
              <a:gd name="connsiteX88" fmla="*/ 726622 w 842153"/>
              <a:gd name="connsiteY88" fmla="*/ 20512 h 1199345"/>
              <a:gd name="connsiteX89" fmla="*/ 748393 w 842153"/>
              <a:gd name="connsiteY89" fmla="*/ 9626 h 1199345"/>
              <a:gd name="connsiteX90" fmla="*/ 742950 w 842153"/>
              <a:gd name="connsiteY90" fmla="*/ 17791 h 1199345"/>
              <a:gd name="connsiteX91" fmla="*/ 726622 w 842153"/>
              <a:gd name="connsiteY91" fmla="*/ 28676 h 1199345"/>
              <a:gd name="connsiteX92" fmla="*/ 715736 w 842153"/>
              <a:gd name="connsiteY92" fmla="*/ 36841 h 1199345"/>
              <a:gd name="connsiteX93" fmla="*/ 699408 w 842153"/>
              <a:gd name="connsiteY93" fmla="*/ 50448 h 1199345"/>
              <a:gd name="connsiteX94" fmla="*/ 693965 w 842153"/>
              <a:gd name="connsiteY94" fmla="*/ 58612 h 1199345"/>
              <a:gd name="connsiteX95" fmla="*/ 691243 w 842153"/>
              <a:gd name="connsiteY95" fmla="*/ 66776 h 1199345"/>
              <a:gd name="connsiteX96" fmla="*/ 704850 w 842153"/>
              <a:gd name="connsiteY96" fmla="*/ 61334 h 1199345"/>
              <a:gd name="connsiteX97" fmla="*/ 721179 w 842153"/>
              <a:gd name="connsiteY97" fmla="*/ 55891 h 1199345"/>
              <a:gd name="connsiteX98" fmla="*/ 742950 w 842153"/>
              <a:gd name="connsiteY98" fmla="*/ 50448 h 1199345"/>
              <a:gd name="connsiteX99" fmla="*/ 759279 w 842153"/>
              <a:gd name="connsiteY99" fmla="*/ 45005 h 1199345"/>
              <a:gd name="connsiteX100" fmla="*/ 767443 w 842153"/>
              <a:gd name="connsiteY100" fmla="*/ 42284 h 1199345"/>
              <a:gd name="connsiteX101" fmla="*/ 753836 w 842153"/>
              <a:gd name="connsiteY101" fmla="*/ 53169 h 1199345"/>
              <a:gd name="connsiteX102" fmla="*/ 729343 w 842153"/>
              <a:gd name="connsiteY102" fmla="*/ 66776 h 1199345"/>
              <a:gd name="connsiteX103" fmla="*/ 702129 w 842153"/>
              <a:gd name="connsiteY103" fmla="*/ 83105 h 1199345"/>
              <a:gd name="connsiteX104" fmla="*/ 693965 w 842153"/>
              <a:gd name="connsiteY104" fmla="*/ 88548 h 1199345"/>
              <a:gd name="connsiteX105" fmla="*/ 715736 w 842153"/>
              <a:gd name="connsiteY105" fmla="*/ 83105 h 1199345"/>
              <a:gd name="connsiteX106" fmla="*/ 726622 w 842153"/>
              <a:gd name="connsiteY106" fmla="*/ 80384 h 1199345"/>
              <a:gd name="connsiteX107" fmla="*/ 742950 w 842153"/>
              <a:gd name="connsiteY107" fmla="*/ 74941 h 1199345"/>
              <a:gd name="connsiteX108" fmla="*/ 751115 w 842153"/>
              <a:gd name="connsiteY108" fmla="*/ 72219 h 1199345"/>
              <a:gd name="connsiteX109" fmla="*/ 762000 w 842153"/>
              <a:gd name="connsiteY109" fmla="*/ 69498 h 1199345"/>
              <a:gd name="connsiteX110" fmla="*/ 770165 w 842153"/>
              <a:gd name="connsiteY110" fmla="*/ 66776 h 1199345"/>
              <a:gd name="connsiteX111" fmla="*/ 791936 w 842153"/>
              <a:gd name="connsiteY111" fmla="*/ 61334 h 1199345"/>
              <a:gd name="connsiteX112" fmla="*/ 783772 w 842153"/>
              <a:gd name="connsiteY112" fmla="*/ 64055 h 1199345"/>
              <a:gd name="connsiteX113" fmla="*/ 778329 w 842153"/>
              <a:gd name="connsiteY113" fmla="*/ 72219 h 1199345"/>
              <a:gd name="connsiteX114" fmla="*/ 745672 w 842153"/>
              <a:gd name="connsiteY114" fmla="*/ 93991 h 1199345"/>
              <a:gd name="connsiteX115" fmla="*/ 737508 w 842153"/>
              <a:gd name="connsiteY115" fmla="*/ 96712 h 1199345"/>
              <a:gd name="connsiteX116" fmla="*/ 721179 w 842153"/>
              <a:gd name="connsiteY116" fmla="*/ 113041 h 1199345"/>
              <a:gd name="connsiteX117" fmla="*/ 713015 w 842153"/>
              <a:gd name="connsiteY117" fmla="*/ 118484 h 1199345"/>
              <a:gd name="connsiteX118" fmla="*/ 723900 w 842153"/>
              <a:gd name="connsiteY118" fmla="*/ 115762 h 1199345"/>
              <a:gd name="connsiteX119" fmla="*/ 742950 w 842153"/>
              <a:gd name="connsiteY119" fmla="*/ 107598 h 1199345"/>
              <a:gd name="connsiteX120" fmla="*/ 751115 w 842153"/>
              <a:gd name="connsiteY120" fmla="*/ 102155 h 1199345"/>
              <a:gd name="connsiteX121" fmla="*/ 764722 w 842153"/>
              <a:gd name="connsiteY121" fmla="*/ 99434 h 1199345"/>
              <a:gd name="connsiteX122" fmla="*/ 772886 w 842153"/>
              <a:gd name="connsiteY122" fmla="*/ 96712 h 1199345"/>
              <a:gd name="connsiteX123" fmla="*/ 791936 w 842153"/>
              <a:gd name="connsiteY123" fmla="*/ 91269 h 1199345"/>
              <a:gd name="connsiteX124" fmla="*/ 838200 w 842153"/>
              <a:gd name="connsiteY124" fmla="*/ 93991 h 1199345"/>
              <a:gd name="connsiteX125" fmla="*/ 827315 w 842153"/>
              <a:gd name="connsiteY125" fmla="*/ 99434 h 1199345"/>
              <a:gd name="connsiteX126" fmla="*/ 819150 w 842153"/>
              <a:gd name="connsiteY126" fmla="*/ 107598 h 1199345"/>
              <a:gd name="connsiteX127" fmla="*/ 802822 w 842153"/>
              <a:gd name="connsiteY127" fmla="*/ 118484 h 1199345"/>
              <a:gd name="connsiteX128" fmla="*/ 783772 w 842153"/>
              <a:gd name="connsiteY128" fmla="*/ 129369 h 1199345"/>
              <a:gd name="connsiteX129" fmla="*/ 772886 w 842153"/>
              <a:gd name="connsiteY129" fmla="*/ 132091 h 1199345"/>
              <a:gd name="connsiteX130" fmla="*/ 762000 w 842153"/>
              <a:gd name="connsiteY130" fmla="*/ 137534 h 1199345"/>
              <a:gd name="connsiteX131" fmla="*/ 753836 w 842153"/>
              <a:gd name="connsiteY131" fmla="*/ 140255 h 1199345"/>
              <a:gd name="connsiteX132" fmla="*/ 732065 w 842153"/>
              <a:gd name="connsiteY132" fmla="*/ 148419 h 1199345"/>
              <a:gd name="connsiteX133" fmla="*/ 707572 w 842153"/>
              <a:gd name="connsiteY133" fmla="*/ 162026 h 1199345"/>
              <a:gd name="connsiteX134" fmla="*/ 691243 w 842153"/>
              <a:gd name="connsiteY134" fmla="*/ 170191 h 1199345"/>
              <a:gd name="connsiteX135" fmla="*/ 672193 w 842153"/>
              <a:gd name="connsiteY135" fmla="*/ 178355 h 1199345"/>
              <a:gd name="connsiteX136" fmla="*/ 664029 w 842153"/>
              <a:gd name="connsiteY136" fmla="*/ 183798 h 1199345"/>
              <a:gd name="connsiteX137" fmla="*/ 655865 w 842153"/>
              <a:gd name="connsiteY137" fmla="*/ 186519 h 1199345"/>
              <a:gd name="connsiteX138" fmla="*/ 644979 w 842153"/>
              <a:gd name="connsiteY138" fmla="*/ 191962 h 1199345"/>
              <a:gd name="connsiteX139" fmla="*/ 628650 w 842153"/>
              <a:gd name="connsiteY139" fmla="*/ 200126 h 1199345"/>
              <a:gd name="connsiteX140" fmla="*/ 620486 w 842153"/>
              <a:gd name="connsiteY140" fmla="*/ 205569 h 1199345"/>
              <a:gd name="connsiteX141" fmla="*/ 612322 w 842153"/>
              <a:gd name="connsiteY141" fmla="*/ 213734 h 1199345"/>
              <a:gd name="connsiteX142" fmla="*/ 604158 w 842153"/>
              <a:gd name="connsiteY142" fmla="*/ 216455 h 1199345"/>
              <a:gd name="connsiteX143" fmla="*/ 595993 w 842153"/>
              <a:gd name="connsiteY143" fmla="*/ 224619 h 1199345"/>
              <a:gd name="connsiteX144" fmla="*/ 576943 w 842153"/>
              <a:gd name="connsiteY144" fmla="*/ 235505 h 1199345"/>
              <a:gd name="connsiteX145" fmla="*/ 557893 w 842153"/>
              <a:gd name="connsiteY145" fmla="*/ 249112 h 1199345"/>
              <a:gd name="connsiteX146" fmla="*/ 533400 w 842153"/>
              <a:gd name="connsiteY146" fmla="*/ 268162 h 1199345"/>
              <a:gd name="connsiteX147" fmla="*/ 500199 w 842153"/>
              <a:gd name="connsiteY147" fmla="*/ 292927 h 1199345"/>
              <a:gd name="connsiteX148" fmla="*/ 472440 w 842153"/>
              <a:gd name="connsiteY148" fmla="*/ 314971 h 1199345"/>
              <a:gd name="connsiteX149" fmla="*/ 432435 w 842153"/>
              <a:gd name="connsiteY149" fmla="*/ 350894 h 1199345"/>
              <a:gd name="connsiteX150" fmla="*/ 404677 w 842153"/>
              <a:gd name="connsiteY150" fmla="*/ 373481 h 1199345"/>
              <a:gd name="connsiteX151" fmla="*/ 380184 w 842153"/>
              <a:gd name="connsiteY151" fmla="*/ 406955 h 1199345"/>
              <a:gd name="connsiteX152" fmla="*/ 346710 w 842153"/>
              <a:gd name="connsiteY152" fmla="*/ 451042 h 1199345"/>
              <a:gd name="connsiteX153" fmla="*/ 322762 w 842153"/>
              <a:gd name="connsiteY153" fmla="*/ 493224 h 1199345"/>
              <a:gd name="connsiteX154" fmla="*/ 298541 w 842153"/>
              <a:gd name="connsiteY154" fmla="*/ 546564 h 1199345"/>
              <a:gd name="connsiteX155" fmla="*/ 277042 w 842153"/>
              <a:gd name="connsiteY155" fmla="*/ 599904 h 1199345"/>
              <a:gd name="connsiteX156" fmla="*/ 253638 w 842153"/>
              <a:gd name="connsiteY156" fmla="*/ 666307 h 1199345"/>
              <a:gd name="connsiteX157" fmla="*/ 231050 w 842153"/>
              <a:gd name="connsiteY157" fmla="*/ 726451 h 1199345"/>
              <a:gd name="connsiteX158" fmla="*/ 225879 w 842153"/>
              <a:gd name="connsiteY158" fmla="*/ 768905 h 1199345"/>
              <a:gd name="connsiteX159" fmla="*/ 214993 w 842153"/>
              <a:gd name="connsiteY159" fmla="*/ 807005 h 1199345"/>
              <a:gd name="connsiteX160" fmla="*/ 209550 w 842153"/>
              <a:gd name="connsiteY160" fmla="*/ 842384 h 1199345"/>
              <a:gd name="connsiteX161" fmla="*/ 206829 w 842153"/>
              <a:gd name="connsiteY161" fmla="*/ 853269 h 1199345"/>
              <a:gd name="connsiteX162" fmla="*/ 204108 w 842153"/>
              <a:gd name="connsiteY162" fmla="*/ 875041 h 1199345"/>
              <a:gd name="connsiteX163" fmla="*/ 198665 w 842153"/>
              <a:gd name="connsiteY163" fmla="*/ 894091 h 1199345"/>
              <a:gd name="connsiteX164" fmla="*/ 195943 w 842153"/>
              <a:gd name="connsiteY164" fmla="*/ 907698 h 1199345"/>
              <a:gd name="connsiteX165" fmla="*/ 193222 w 842153"/>
              <a:gd name="connsiteY165" fmla="*/ 932191 h 1199345"/>
              <a:gd name="connsiteX166" fmla="*/ 190500 w 842153"/>
              <a:gd name="connsiteY166" fmla="*/ 945798 h 1199345"/>
              <a:gd name="connsiteX167" fmla="*/ 187779 w 842153"/>
              <a:gd name="connsiteY167" fmla="*/ 962126 h 1199345"/>
              <a:gd name="connsiteX168" fmla="*/ 185058 w 842153"/>
              <a:gd name="connsiteY168" fmla="*/ 1002948 h 1199345"/>
              <a:gd name="connsiteX169" fmla="*/ 179615 w 842153"/>
              <a:gd name="connsiteY169" fmla="*/ 1043769 h 1199345"/>
              <a:gd name="connsiteX170" fmla="*/ 176893 w 842153"/>
              <a:gd name="connsiteY170" fmla="*/ 1081869 h 1199345"/>
              <a:gd name="connsiteX171" fmla="*/ 174172 w 842153"/>
              <a:gd name="connsiteY171" fmla="*/ 1163512 h 1199345"/>
              <a:gd name="connsiteX172" fmla="*/ 174444 w 842153"/>
              <a:gd name="connsiteY172" fmla="*/ 1181474 h 1199345"/>
              <a:gd name="connsiteX173" fmla="*/ 148046 w 842153"/>
              <a:gd name="connsiteY173" fmla="*/ 1176031 h 1199345"/>
              <a:gd name="connsiteX174" fmla="*/ 115389 w 842153"/>
              <a:gd name="connsiteY174" fmla="*/ 1184196 h 1199345"/>
              <a:gd name="connsiteX175" fmla="*/ 69941 w 842153"/>
              <a:gd name="connsiteY175" fmla="*/ 1185556 h 1199345"/>
              <a:gd name="connsiteX176" fmla="*/ 26943 w 842153"/>
              <a:gd name="connsiteY176" fmla="*/ 1190999 h 1199345"/>
              <a:gd name="connsiteX177" fmla="*/ 0 w 842153"/>
              <a:gd name="connsiteY177" fmla="*/ 1185284 h 11993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</a:cxnLst>
            <a:rect l="l" t="t" r="r" b="b"/>
            <a:pathLst>
              <a:path w="842153" h="1199345">
                <a:moveTo>
                  <a:pt x="0" y="1185284"/>
                </a:moveTo>
                <a:cubicBezTo>
                  <a:pt x="2268" y="1171677"/>
                  <a:pt x="2786" y="1141221"/>
                  <a:pt x="5443" y="1119969"/>
                </a:cubicBezTo>
                <a:cubicBezTo>
                  <a:pt x="6127" y="1114494"/>
                  <a:pt x="7481" y="1109116"/>
                  <a:pt x="8165" y="1103641"/>
                </a:cubicBezTo>
                <a:cubicBezTo>
                  <a:pt x="9296" y="1094595"/>
                  <a:pt x="9755" y="1085472"/>
                  <a:pt x="10886" y="1076426"/>
                </a:cubicBezTo>
                <a:cubicBezTo>
                  <a:pt x="12553" y="1063090"/>
                  <a:pt x="13402" y="1060922"/>
                  <a:pt x="16329" y="1049212"/>
                </a:cubicBezTo>
                <a:cubicBezTo>
                  <a:pt x="17236" y="1037419"/>
                  <a:pt x="17929" y="1025608"/>
                  <a:pt x="19050" y="1013834"/>
                </a:cubicBezTo>
                <a:cubicBezTo>
                  <a:pt x="19743" y="1006553"/>
                  <a:pt x="21301" y="999361"/>
                  <a:pt x="21772" y="992062"/>
                </a:cubicBezTo>
                <a:cubicBezTo>
                  <a:pt x="24135" y="955430"/>
                  <a:pt x="23194" y="930994"/>
                  <a:pt x="27215" y="896812"/>
                </a:cubicBezTo>
                <a:cubicBezTo>
                  <a:pt x="27755" y="892218"/>
                  <a:pt x="29029" y="887741"/>
                  <a:pt x="29936" y="883205"/>
                </a:cubicBezTo>
                <a:cubicBezTo>
                  <a:pt x="30843" y="871412"/>
                  <a:pt x="31276" y="859573"/>
                  <a:pt x="32658" y="847826"/>
                </a:cubicBezTo>
                <a:cubicBezTo>
                  <a:pt x="33095" y="844112"/>
                  <a:pt x="34646" y="840608"/>
                  <a:pt x="35379" y="836941"/>
                </a:cubicBezTo>
                <a:cubicBezTo>
                  <a:pt x="37810" y="824787"/>
                  <a:pt x="37898" y="818699"/>
                  <a:pt x="40822" y="807005"/>
                </a:cubicBezTo>
                <a:cubicBezTo>
                  <a:pt x="47113" y="781844"/>
                  <a:pt x="39583" y="821986"/>
                  <a:pt x="46265" y="785234"/>
                </a:cubicBezTo>
                <a:cubicBezTo>
                  <a:pt x="51537" y="756240"/>
                  <a:pt x="45857" y="781425"/>
                  <a:pt x="54429" y="747134"/>
                </a:cubicBezTo>
                <a:cubicBezTo>
                  <a:pt x="55336" y="743505"/>
                  <a:pt x="55075" y="739360"/>
                  <a:pt x="57150" y="736248"/>
                </a:cubicBezTo>
                <a:cubicBezTo>
                  <a:pt x="64184" y="725697"/>
                  <a:pt x="61559" y="731187"/>
                  <a:pt x="65315" y="719919"/>
                </a:cubicBezTo>
                <a:cubicBezTo>
                  <a:pt x="67156" y="708873"/>
                  <a:pt x="67711" y="702862"/>
                  <a:pt x="70758" y="692705"/>
                </a:cubicBezTo>
                <a:cubicBezTo>
                  <a:pt x="75609" y="676535"/>
                  <a:pt x="78663" y="672483"/>
                  <a:pt x="81643" y="654605"/>
                </a:cubicBezTo>
                <a:cubicBezTo>
                  <a:pt x="83781" y="641782"/>
                  <a:pt x="83840" y="638753"/>
                  <a:pt x="87086" y="627391"/>
                </a:cubicBezTo>
                <a:cubicBezTo>
                  <a:pt x="87874" y="624632"/>
                  <a:pt x="88525" y="621792"/>
                  <a:pt x="89808" y="619226"/>
                </a:cubicBezTo>
                <a:cubicBezTo>
                  <a:pt x="97756" y="603329"/>
                  <a:pt x="93413" y="618853"/>
                  <a:pt x="97972" y="602898"/>
                </a:cubicBezTo>
                <a:cubicBezTo>
                  <a:pt x="99000" y="599302"/>
                  <a:pt x="99618" y="595595"/>
                  <a:pt x="100693" y="592012"/>
                </a:cubicBezTo>
                <a:cubicBezTo>
                  <a:pt x="102342" y="586517"/>
                  <a:pt x="104744" y="581250"/>
                  <a:pt x="106136" y="575684"/>
                </a:cubicBezTo>
                <a:cubicBezTo>
                  <a:pt x="107007" y="572201"/>
                  <a:pt x="109628" y="560535"/>
                  <a:pt x="111579" y="556634"/>
                </a:cubicBezTo>
                <a:cubicBezTo>
                  <a:pt x="113042" y="553708"/>
                  <a:pt x="115208" y="551191"/>
                  <a:pt x="117022" y="548469"/>
                </a:cubicBezTo>
                <a:cubicBezTo>
                  <a:pt x="118862" y="537427"/>
                  <a:pt x="119418" y="531409"/>
                  <a:pt x="122465" y="521255"/>
                </a:cubicBezTo>
                <a:cubicBezTo>
                  <a:pt x="124114" y="515760"/>
                  <a:pt x="125342" y="510058"/>
                  <a:pt x="127908" y="504926"/>
                </a:cubicBezTo>
                <a:cubicBezTo>
                  <a:pt x="129722" y="501298"/>
                  <a:pt x="131844" y="497807"/>
                  <a:pt x="133350" y="494041"/>
                </a:cubicBezTo>
                <a:cubicBezTo>
                  <a:pt x="135481" y="488714"/>
                  <a:pt x="135610" y="482486"/>
                  <a:pt x="138793" y="477712"/>
                </a:cubicBezTo>
                <a:cubicBezTo>
                  <a:pt x="147418" y="464775"/>
                  <a:pt x="143202" y="472650"/>
                  <a:pt x="149679" y="453219"/>
                </a:cubicBezTo>
                <a:cubicBezTo>
                  <a:pt x="154469" y="438848"/>
                  <a:pt x="150807" y="447444"/>
                  <a:pt x="163286" y="428726"/>
                </a:cubicBezTo>
                <a:lnTo>
                  <a:pt x="168729" y="420562"/>
                </a:lnTo>
                <a:cubicBezTo>
                  <a:pt x="170543" y="415119"/>
                  <a:pt x="170730" y="408824"/>
                  <a:pt x="174172" y="404234"/>
                </a:cubicBezTo>
                <a:cubicBezTo>
                  <a:pt x="179291" y="397408"/>
                  <a:pt x="189872" y="383719"/>
                  <a:pt x="193222" y="377019"/>
                </a:cubicBezTo>
                <a:cubicBezTo>
                  <a:pt x="195036" y="373391"/>
                  <a:pt x="196307" y="369435"/>
                  <a:pt x="198665" y="366134"/>
                </a:cubicBezTo>
                <a:cubicBezTo>
                  <a:pt x="200902" y="363002"/>
                  <a:pt x="204365" y="360926"/>
                  <a:pt x="206829" y="357969"/>
                </a:cubicBezTo>
                <a:cubicBezTo>
                  <a:pt x="208923" y="355456"/>
                  <a:pt x="210178" y="352318"/>
                  <a:pt x="212272" y="349805"/>
                </a:cubicBezTo>
                <a:cubicBezTo>
                  <a:pt x="214736" y="346848"/>
                  <a:pt x="218073" y="344679"/>
                  <a:pt x="220436" y="341641"/>
                </a:cubicBezTo>
                <a:cubicBezTo>
                  <a:pt x="224452" y="336477"/>
                  <a:pt x="227693" y="330755"/>
                  <a:pt x="231322" y="325312"/>
                </a:cubicBezTo>
                <a:cubicBezTo>
                  <a:pt x="233136" y="322591"/>
                  <a:pt x="234452" y="319461"/>
                  <a:pt x="236765" y="317148"/>
                </a:cubicBezTo>
                <a:cubicBezTo>
                  <a:pt x="239486" y="314427"/>
                  <a:pt x="242566" y="312022"/>
                  <a:pt x="244929" y="308984"/>
                </a:cubicBezTo>
                <a:cubicBezTo>
                  <a:pt x="248945" y="303820"/>
                  <a:pt x="252186" y="298098"/>
                  <a:pt x="255815" y="292655"/>
                </a:cubicBezTo>
                <a:lnTo>
                  <a:pt x="261258" y="284491"/>
                </a:lnTo>
                <a:cubicBezTo>
                  <a:pt x="263072" y="281769"/>
                  <a:pt x="264737" y="278942"/>
                  <a:pt x="266700" y="276326"/>
                </a:cubicBezTo>
                <a:cubicBezTo>
                  <a:pt x="269422" y="272698"/>
                  <a:pt x="271658" y="268648"/>
                  <a:pt x="274865" y="265441"/>
                </a:cubicBezTo>
                <a:cubicBezTo>
                  <a:pt x="277178" y="263128"/>
                  <a:pt x="280308" y="261812"/>
                  <a:pt x="283029" y="259998"/>
                </a:cubicBezTo>
                <a:cubicBezTo>
                  <a:pt x="292741" y="245431"/>
                  <a:pt x="286162" y="254143"/>
                  <a:pt x="304800" y="235505"/>
                </a:cubicBezTo>
                <a:cubicBezTo>
                  <a:pt x="307522" y="232783"/>
                  <a:pt x="309763" y="229476"/>
                  <a:pt x="312965" y="227341"/>
                </a:cubicBezTo>
                <a:cubicBezTo>
                  <a:pt x="315686" y="225527"/>
                  <a:pt x="318616" y="223992"/>
                  <a:pt x="321129" y="221898"/>
                </a:cubicBezTo>
                <a:cubicBezTo>
                  <a:pt x="324086" y="219434"/>
                  <a:pt x="326336" y="216198"/>
                  <a:pt x="329293" y="213734"/>
                </a:cubicBezTo>
                <a:cubicBezTo>
                  <a:pt x="331806" y="211640"/>
                  <a:pt x="334945" y="210385"/>
                  <a:pt x="337458" y="208291"/>
                </a:cubicBezTo>
                <a:cubicBezTo>
                  <a:pt x="340415" y="205827"/>
                  <a:pt x="342420" y="202261"/>
                  <a:pt x="345622" y="200126"/>
                </a:cubicBezTo>
                <a:cubicBezTo>
                  <a:pt x="348009" y="198535"/>
                  <a:pt x="351065" y="198312"/>
                  <a:pt x="353786" y="197405"/>
                </a:cubicBezTo>
                <a:cubicBezTo>
                  <a:pt x="356507" y="195591"/>
                  <a:pt x="359437" y="194056"/>
                  <a:pt x="361950" y="191962"/>
                </a:cubicBezTo>
                <a:cubicBezTo>
                  <a:pt x="364907" y="189498"/>
                  <a:pt x="366983" y="186035"/>
                  <a:pt x="370115" y="183798"/>
                </a:cubicBezTo>
                <a:cubicBezTo>
                  <a:pt x="385144" y="173063"/>
                  <a:pt x="380377" y="184421"/>
                  <a:pt x="397329" y="167469"/>
                </a:cubicBezTo>
                <a:cubicBezTo>
                  <a:pt x="400050" y="164748"/>
                  <a:pt x="402536" y="161769"/>
                  <a:pt x="405493" y="159305"/>
                </a:cubicBezTo>
                <a:cubicBezTo>
                  <a:pt x="408006" y="157211"/>
                  <a:pt x="410996" y="155763"/>
                  <a:pt x="413658" y="153862"/>
                </a:cubicBezTo>
                <a:cubicBezTo>
                  <a:pt x="417349" y="151226"/>
                  <a:pt x="420827" y="148299"/>
                  <a:pt x="424543" y="145698"/>
                </a:cubicBezTo>
                <a:cubicBezTo>
                  <a:pt x="429902" y="141947"/>
                  <a:pt x="435429" y="138441"/>
                  <a:pt x="440872" y="134812"/>
                </a:cubicBezTo>
                <a:cubicBezTo>
                  <a:pt x="443593" y="132998"/>
                  <a:pt x="445933" y="130403"/>
                  <a:pt x="449036" y="129369"/>
                </a:cubicBezTo>
                <a:lnTo>
                  <a:pt x="457200" y="126648"/>
                </a:lnTo>
                <a:cubicBezTo>
                  <a:pt x="470499" y="113351"/>
                  <a:pt x="459535" y="122593"/>
                  <a:pt x="476250" y="113041"/>
                </a:cubicBezTo>
                <a:cubicBezTo>
                  <a:pt x="479090" y="111418"/>
                  <a:pt x="481575" y="109221"/>
                  <a:pt x="484415" y="107598"/>
                </a:cubicBezTo>
                <a:cubicBezTo>
                  <a:pt x="493834" y="102216"/>
                  <a:pt x="494303" y="102487"/>
                  <a:pt x="503465" y="99434"/>
                </a:cubicBezTo>
                <a:cubicBezTo>
                  <a:pt x="510830" y="94524"/>
                  <a:pt x="513882" y="92001"/>
                  <a:pt x="522515" y="88548"/>
                </a:cubicBezTo>
                <a:cubicBezTo>
                  <a:pt x="527842" y="86417"/>
                  <a:pt x="538843" y="83105"/>
                  <a:pt x="538843" y="83105"/>
                </a:cubicBezTo>
                <a:cubicBezTo>
                  <a:pt x="562249" y="67502"/>
                  <a:pt x="532632" y="86211"/>
                  <a:pt x="555172" y="74941"/>
                </a:cubicBezTo>
                <a:cubicBezTo>
                  <a:pt x="558097" y="73478"/>
                  <a:pt x="560347" y="70826"/>
                  <a:pt x="563336" y="69498"/>
                </a:cubicBezTo>
                <a:cubicBezTo>
                  <a:pt x="568579" y="67168"/>
                  <a:pt x="579665" y="64055"/>
                  <a:pt x="579665" y="64055"/>
                </a:cubicBezTo>
                <a:cubicBezTo>
                  <a:pt x="587864" y="58589"/>
                  <a:pt x="589047" y="57312"/>
                  <a:pt x="598715" y="53169"/>
                </a:cubicBezTo>
                <a:cubicBezTo>
                  <a:pt x="601352" y="52039"/>
                  <a:pt x="604158" y="51355"/>
                  <a:pt x="606879" y="50448"/>
                </a:cubicBezTo>
                <a:cubicBezTo>
                  <a:pt x="630275" y="34850"/>
                  <a:pt x="600674" y="53551"/>
                  <a:pt x="623208" y="42284"/>
                </a:cubicBezTo>
                <a:cubicBezTo>
                  <a:pt x="626133" y="40821"/>
                  <a:pt x="628366" y="38129"/>
                  <a:pt x="631372" y="36841"/>
                </a:cubicBezTo>
                <a:cubicBezTo>
                  <a:pt x="634810" y="35367"/>
                  <a:pt x="638662" y="35147"/>
                  <a:pt x="642258" y="34119"/>
                </a:cubicBezTo>
                <a:cubicBezTo>
                  <a:pt x="645016" y="33331"/>
                  <a:pt x="647701" y="32305"/>
                  <a:pt x="650422" y="31398"/>
                </a:cubicBezTo>
                <a:cubicBezTo>
                  <a:pt x="670918" y="17733"/>
                  <a:pt x="644869" y="33778"/>
                  <a:pt x="669472" y="23234"/>
                </a:cubicBezTo>
                <a:cubicBezTo>
                  <a:pt x="672478" y="21946"/>
                  <a:pt x="674630" y="19079"/>
                  <a:pt x="677636" y="17791"/>
                </a:cubicBezTo>
                <a:cubicBezTo>
                  <a:pt x="681074" y="16317"/>
                  <a:pt x="684939" y="16144"/>
                  <a:pt x="688522" y="15069"/>
                </a:cubicBezTo>
                <a:cubicBezTo>
                  <a:pt x="694017" y="13420"/>
                  <a:pt x="699407" y="11440"/>
                  <a:pt x="704850" y="9626"/>
                </a:cubicBezTo>
                <a:lnTo>
                  <a:pt x="713015" y="6905"/>
                </a:lnTo>
                <a:cubicBezTo>
                  <a:pt x="715736" y="5091"/>
                  <a:pt x="718253" y="0"/>
                  <a:pt x="721179" y="1462"/>
                </a:cubicBezTo>
                <a:cubicBezTo>
                  <a:pt x="723745" y="2745"/>
                  <a:pt x="720486" y="7598"/>
                  <a:pt x="718458" y="9626"/>
                </a:cubicBezTo>
                <a:cubicBezTo>
                  <a:pt x="716429" y="11655"/>
                  <a:pt x="713015" y="11441"/>
                  <a:pt x="710293" y="12348"/>
                </a:cubicBezTo>
                <a:cubicBezTo>
                  <a:pt x="706665" y="15069"/>
                  <a:pt x="702779" y="17478"/>
                  <a:pt x="699408" y="20512"/>
                </a:cubicBezTo>
                <a:cubicBezTo>
                  <a:pt x="693686" y="25661"/>
                  <a:pt x="675776" y="39275"/>
                  <a:pt x="683079" y="36841"/>
                </a:cubicBezTo>
                <a:cubicBezTo>
                  <a:pt x="688522" y="35027"/>
                  <a:pt x="694276" y="33964"/>
                  <a:pt x="699408" y="31398"/>
                </a:cubicBezTo>
                <a:cubicBezTo>
                  <a:pt x="703036" y="29584"/>
                  <a:pt x="706526" y="27462"/>
                  <a:pt x="710293" y="25955"/>
                </a:cubicBezTo>
                <a:cubicBezTo>
                  <a:pt x="715620" y="23824"/>
                  <a:pt x="721490" y="23078"/>
                  <a:pt x="726622" y="20512"/>
                </a:cubicBezTo>
                <a:lnTo>
                  <a:pt x="748393" y="9626"/>
                </a:lnTo>
                <a:cubicBezTo>
                  <a:pt x="746579" y="12348"/>
                  <a:pt x="745412" y="15637"/>
                  <a:pt x="742950" y="17791"/>
                </a:cubicBezTo>
                <a:cubicBezTo>
                  <a:pt x="738027" y="22098"/>
                  <a:pt x="731855" y="24751"/>
                  <a:pt x="726622" y="28676"/>
                </a:cubicBezTo>
                <a:cubicBezTo>
                  <a:pt x="722993" y="31398"/>
                  <a:pt x="719180" y="33889"/>
                  <a:pt x="715736" y="36841"/>
                </a:cubicBezTo>
                <a:cubicBezTo>
                  <a:pt x="697402" y="52556"/>
                  <a:pt x="717451" y="38418"/>
                  <a:pt x="699408" y="50448"/>
                </a:cubicBezTo>
                <a:cubicBezTo>
                  <a:pt x="697594" y="53169"/>
                  <a:pt x="695428" y="55687"/>
                  <a:pt x="693965" y="58612"/>
                </a:cubicBezTo>
                <a:cubicBezTo>
                  <a:pt x="692682" y="61178"/>
                  <a:pt x="688460" y="66080"/>
                  <a:pt x="691243" y="66776"/>
                </a:cubicBezTo>
                <a:cubicBezTo>
                  <a:pt x="695982" y="67961"/>
                  <a:pt x="700259" y="63003"/>
                  <a:pt x="704850" y="61334"/>
                </a:cubicBezTo>
                <a:cubicBezTo>
                  <a:pt x="710242" y="59373"/>
                  <a:pt x="715613" y="57283"/>
                  <a:pt x="721179" y="55891"/>
                </a:cubicBezTo>
                <a:cubicBezTo>
                  <a:pt x="728436" y="54077"/>
                  <a:pt x="735854" y="52813"/>
                  <a:pt x="742950" y="50448"/>
                </a:cubicBezTo>
                <a:lnTo>
                  <a:pt x="759279" y="45005"/>
                </a:lnTo>
                <a:lnTo>
                  <a:pt x="767443" y="42284"/>
                </a:lnTo>
                <a:cubicBezTo>
                  <a:pt x="757385" y="57370"/>
                  <a:pt x="767755" y="45436"/>
                  <a:pt x="753836" y="53169"/>
                </a:cubicBezTo>
                <a:cubicBezTo>
                  <a:pt x="725765" y="68764"/>
                  <a:pt x="747817" y="60620"/>
                  <a:pt x="729343" y="66776"/>
                </a:cubicBezTo>
                <a:cubicBezTo>
                  <a:pt x="689401" y="93406"/>
                  <a:pt x="731418" y="66368"/>
                  <a:pt x="702129" y="83105"/>
                </a:cubicBezTo>
                <a:cubicBezTo>
                  <a:pt x="699289" y="84728"/>
                  <a:pt x="690694" y="88548"/>
                  <a:pt x="693965" y="88548"/>
                </a:cubicBezTo>
                <a:cubicBezTo>
                  <a:pt x="701445" y="88548"/>
                  <a:pt x="708479" y="84919"/>
                  <a:pt x="715736" y="83105"/>
                </a:cubicBezTo>
                <a:cubicBezTo>
                  <a:pt x="719365" y="82198"/>
                  <a:pt x="723074" y="81567"/>
                  <a:pt x="726622" y="80384"/>
                </a:cubicBezTo>
                <a:lnTo>
                  <a:pt x="742950" y="74941"/>
                </a:lnTo>
                <a:cubicBezTo>
                  <a:pt x="745672" y="74034"/>
                  <a:pt x="748332" y="72915"/>
                  <a:pt x="751115" y="72219"/>
                </a:cubicBezTo>
                <a:cubicBezTo>
                  <a:pt x="754743" y="71312"/>
                  <a:pt x="758404" y="70525"/>
                  <a:pt x="762000" y="69498"/>
                </a:cubicBezTo>
                <a:cubicBezTo>
                  <a:pt x="764759" y="68710"/>
                  <a:pt x="767397" y="67531"/>
                  <a:pt x="770165" y="66776"/>
                </a:cubicBezTo>
                <a:cubicBezTo>
                  <a:pt x="777382" y="64808"/>
                  <a:pt x="799033" y="58969"/>
                  <a:pt x="791936" y="61334"/>
                </a:cubicBezTo>
                <a:lnTo>
                  <a:pt x="783772" y="64055"/>
                </a:lnTo>
                <a:cubicBezTo>
                  <a:pt x="781958" y="66776"/>
                  <a:pt x="780760" y="70031"/>
                  <a:pt x="778329" y="72219"/>
                </a:cubicBezTo>
                <a:cubicBezTo>
                  <a:pt x="767709" y="81778"/>
                  <a:pt x="758233" y="88608"/>
                  <a:pt x="745672" y="93991"/>
                </a:cubicBezTo>
                <a:cubicBezTo>
                  <a:pt x="743035" y="95121"/>
                  <a:pt x="740229" y="95805"/>
                  <a:pt x="737508" y="96712"/>
                </a:cubicBezTo>
                <a:cubicBezTo>
                  <a:pt x="732065" y="102155"/>
                  <a:pt x="727584" y="108771"/>
                  <a:pt x="721179" y="113041"/>
                </a:cubicBezTo>
                <a:cubicBezTo>
                  <a:pt x="718458" y="114855"/>
                  <a:pt x="710702" y="116171"/>
                  <a:pt x="713015" y="118484"/>
                </a:cubicBezTo>
                <a:cubicBezTo>
                  <a:pt x="715660" y="121129"/>
                  <a:pt x="720272" y="116669"/>
                  <a:pt x="723900" y="115762"/>
                </a:cubicBezTo>
                <a:cubicBezTo>
                  <a:pt x="744400" y="102096"/>
                  <a:pt x="718346" y="118142"/>
                  <a:pt x="742950" y="107598"/>
                </a:cubicBezTo>
                <a:cubicBezTo>
                  <a:pt x="745957" y="106310"/>
                  <a:pt x="748052" y="103303"/>
                  <a:pt x="751115" y="102155"/>
                </a:cubicBezTo>
                <a:cubicBezTo>
                  <a:pt x="755446" y="100531"/>
                  <a:pt x="760235" y="100556"/>
                  <a:pt x="764722" y="99434"/>
                </a:cubicBezTo>
                <a:cubicBezTo>
                  <a:pt x="767505" y="98738"/>
                  <a:pt x="770128" y="97500"/>
                  <a:pt x="772886" y="96712"/>
                </a:cubicBezTo>
                <a:cubicBezTo>
                  <a:pt x="796806" y="89878"/>
                  <a:pt x="772362" y="97795"/>
                  <a:pt x="791936" y="91269"/>
                </a:cubicBezTo>
                <a:cubicBezTo>
                  <a:pt x="807357" y="92176"/>
                  <a:pt x="823148" y="90517"/>
                  <a:pt x="838200" y="93991"/>
                </a:cubicBezTo>
                <a:cubicBezTo>
                  <a:pt x="842153" y="94903"/>
                  <a:pt x="830616" y="97076"/>
                  <a:pt x="827315" y="99434"/>
                </a:cubicBezTo>
                <a:cubicBezTo>
                  <a:pt x="824183" y="101671"/>
                  <a:pt x="822188" y="105235"/>
                  <a:pt x="819150" y="107598"/>
                </a:cubicBezTo>
                <a:cubicBezTo>
                  <a:pt x="813987" y="111614"/>
                  <a:pt x="808265" y="114855"/>
                  <a:pt x="802822" y="118484"/>
                </a:cubicBezTo>
                <a:cubicBezTo>
                  <a:pt x="796057" y="122994"/>
                  <a:pt x="791661" y="126411"/>
                  <a:pt x="783772" y="129369"/>
                </a:cubicBezTo>
                <a:cubicBezTo>
                  <a:pt x="780270" y="130682"/>
                  <a:pt x="776388" y="130778"/>
                  <a:pt x="772886" y="132091"/>
                </a:cubicBezTo>
                <a:cubicBezTo>
                  <a:pt x="769087" y="133516"/>
                  <a:pt x="765729" y="135936"/>
                  <a:pt x="762000" y="137534"/>
                </a:cubicBezTo>
                <a:cubicBezTo>
                  <a:pt x="759363" y="138664"/>
                  <a:pt x="756473" y="139125"/>
                  <a:pt x="753836" y="140255"/>
                </a:cubicBezTo>
                <a:cubicBezTo>
                  <a:pt x="733911" y="148794"/>
                  <a:pt x="752134" y="143402"/>
                  <a:pt x="732065" y="148419"/>
                </a:cubicBezTo>
                <a:cubicBezTo>
                  <a:pt x="713349" y="160896"/>
                  <a:pt x="721942" y="157237"/>
                  <a:pt x="707572" y="162026"/>
                </a:cubicBezTo>
                <a:cubicBezTo>
                  <a:pt x="691883" y="172486"/>
                  <a:pt x="707018" y="163430"/>
                  <a:pt x="691243" y="170191"/>
                </a:cubicBezTo>
                <a:cubicBezTo>
                  <a:pt x="667715" y="180275"/>
                  <a:pt x="691333" y="171977"/>
                  <a:pt x="672193" y="178355"/>
                </a:cubicBezTo>
                <a:cubicBezTo>
                  <a:pt x="669472" y="180169"/>
                  <a:pt x="666954" y="182335"/>
                  <a:pt x="664029" y="183798"/>
                </a:cubicBezTo>
                <a:cubicBezTo>
                  <a:pt x="661463" y="185081"/>
                  <a:pt x="658502" y="185389"/>
                  <a:pt x="655865" y="186519"/>
                </a:cubicBezTo>
                <a:cubicBezTo>
                  <a:pt x="652136" y="188117"/>
                  <a:pt x="648501" y="189949"/>
                  <a:pt x="644979" y="191962"/>
                </a:cubicBezTo>
                <a:cubicBezTo>
                  <a:pt x="630208" y="200403"/>
                  <a:pt x="643619" y="195137"/>
                  <a:pt x="628650" y="200126"/>
                </a:cubicBezTo>
                <a:cubicBezTo>
                  <a:pt x="625929" y="201940"/>
                  <a:pt x="622999" y="203475"/>
                  <a:pt x="620486" y="205569"/>
                </a:cubicBezTo>
                <a:cubicBezTo>
                  <a:pt x="617529" y="208033"/>
                  <a:pt x="615524" y="211599"/>
                  <a:pt x="612322" y="213734"/>
                </a:cubicBezTo>
                <a:cubicBezTo>
                  <a:pt x="609935" y="215325"/>
                  <a:pt x="606879" y="215548"/>
                  <a:pt x="604158" y="216455"/>
                </a:cubicBezTo>
                <a:cubicBezTo>
                  <a:pt x="601436" y="219176"/>
                  <a:pt x="599125" y="222382"/>
                  <a:pt x="595993" y="224619"/>
                </a:cubicBezTo>
                <a:cubicBezTo>
                  <a:pt x="580562" y="235641"/>
                  <a:pt x="589790" y="224493"/>
                  <a:pt x="576943" y="235505"/>
                </a:cubicBezTo>
                <a:cubicBezTo>
                  <a:pt x="560507" y="249594"/>
                  <a:pt x="572896" y="244112"/>
                  <a:pt x="557893" y="249112"/>
                </a:cubicBezTo>
                <a:cubicBezTo>
                  <a:pt x="550636" y="254555"/>
                  <a:pt x="544286" y="258637"/>
                  <a:pt x="533400" y="268162"/>
                </a:cubicBezTo>
                <a:cubicBezTo>
                  <a:pt x="523422" y="276326"/>
                  <a:pt x="509724" y="283856"/>
                  <a:pt x="500199" y="292927"/>
                </a:cubicBezTo>
                <a:lnTo>
                  <a:pt x="472440" y="314971"/>
                </a:lnTo>
                <a:cubicBezTo>
                  <a:pt x="463368" y="324950"/>
                  <a:pt x="441506" y="339555"/>
                  <a:pt x="432435" y="350894"/>
                </a:cubicBezTo>
                <a:cubicBezTo>
                  <a:pt x="426808" y="358932"/>
                  <a:pt x="410120" y="365317"/>
                  <a:pt x="404677" y="373481"/>
                </a:cubicBezTo>
                <a:cubicBezTo>
                  <a:pt x="397873" y="383460"/>
                  <a:pt x="386080" y="398337"/>
                  <a:pt x="380184" y="406955"/>
                </a:cubicBezTo>
                <a:lnTo>
                  <a:pt x="346710" y="451042"/>
                </a:lnTo>
                <a:cubicBezTo>
                  <a:pt x="339907" y="462381"/>
                  <a:pt x="327298" y="484606"/>
                  <a:pt x="322762" y="493224"/>
                </a:cubicBezTo>
                <a:cubicBezTo>
                  <a:pt x="308951" y="517393"/>
                  <a:pt x="311802" y="526674"/>
                  <a:pt x="298541" y="546564"/>
                </a:cubicBezTo>
                <a:cubicBezTo>
                  <a:pt x="289016" y="565614"/>
                  <a:pt x="289288" y="573597"/>
                  <a:pt x="277042" y="599904"/>
                </a:cubicBezTo>
                <a:cubicBezTo>
                  <a:pt x="271146" y="613511"/>
                  <a:pt x="260442" y="650432"/>
                  <a:pt x="253638" y="666307"/>
                </a:cubicBezTo>
                <a:cubicBezTo>
                  <a:pt x="244068" y="683271"/>
                  <a:pt x="236946" y="712844"/>
                  <a:pt x="231050" y="726451"/>
                </a:cubicBezTo>
                <a:cubicBezTo>
                  <a:pt x="224324" y="746628"/>
                  <a:pt x="233888" y="752888"/>
                  <a:pt x="225879" y="768905"/>
                </a:cubicBezTo>
                <a:cubicBezTo>
                  <a:pt x="222250" y="779791"/>
                  <a:pt x="217715" y="794759"/>
                  <a:pt x="214993" y="807005"/>
                </a:cubicBezTo>
                <a:cubicBezTo>
                  <a:pt x="213246" y="818361"/>
                  <a:pt x="211818" y="831046"/>
                  <a:pt x="209550" y="842384"/>
                </a:cubicBezTo>
                <a:cubicBezTo>
                  <a:pt x="208817" y="846051"/>
                  <a:pt x="207736" y="849641"/>
                  <a:pt x="206829" y="853269"/>
                </a:cubicBezTo>
                <a:cubicBezTo>
                  <a:pt x="205922" y="860526"/>
                  <a:pt x="205310" y="867827"/>
                  <a:pt x="204108" y="875041"/>
                </a:cubicBezTo>
                <a:cubicBezTo>
                  <a:pt x="201567" y="890286"/>
                  <a:pt x="201896" y="881168"/>
                  <a:pt x="198665" y="894091"/>
                </a:cubicBezTo>
                <a:cubicBezTo>
                  <a:pt x="197543" y="898578"/>
                  <a:pt x="196597" y="903119"/>
                  <a:pt x="195943" y="907698"/>
                </a:cubicBezTo>
                <a:cubicBezTo>
                  <a:pt x="194781" y="915830"/>
                  <a:pt x="194384" y="924059"/>
                  <a:pt x="193222" y="932191"/>
                </a:cubicBezTo>
                <a:cubicBezTo>
                  <a:pt x="192568" y="936770"/>
                  <a:pt x="191327" y="941247"/>
                  <a:pt x="190500" y="945798"/>
                </a:cubicBezTo>
                <a:cubicBezTo>
                  <a:pt x="189513" y="951227"/>
                  <a:pt x="188686" y="956683"/>
                  <a:pt x="187779" y="962126"/>
                </a:cubicBezTo>
                <a:cubicBezTo>
                  <a:pt x="186872" y="975733"/>
                  <a:pt x="186239" y="989362"/>
                  <a:pt x="185058" y="1002948"/>
                </a:cubicBezTo>
                <a:cubicBezTo>
                  <a:pt x="178879" y="1074007"/>
                  <a:pt x="185704" y="979833"/>
                  <a:pt x="179615" y="1043769"/>
                </a:cubicBezTo>
                <a:cubicBezTo>
                  <a:pt x="178408" y="1056444"/>
                  <a:pt x="177800" y="1069169"/>
                  <a:pt x="176893" y="1081869"/>
                </a:cubicBezTo>
                <a:cubicBezTo>
                  <a:pt x="175986" y="1109083"/>
                  <a:pt x="175725" y="1136327"/>
                  <a:pt x="174172" y="1163512"/>
                </a:cubicBezTo>
                <a:cubicBezTo>
                  <a:pt x="173580" y="1173879"/>
                  <a:pt x="176958" y="1172675"/>
                  <a:pt x="174444" y="1181474"/>
                </a:cubicBezTo>
                <a:cubicBezTo>
                  <a:pt x="170090" y="1183560"/>
                  <a:pt x="157888" y="1175577"/>
                  <a:pt x="148046" y="1176031"/>
                </a:cubicBezTo>
                <a:cubicBezTo>
                  <a:pt x="138204" y="1176485"/>
                  <a:pt x="128406" y="1182609"/>
                  <a:pt x="115389" y="1184196"/>
                </a:cubicBezTo>
                <a:cubicBezTo>
                  <a:pt x="102372" y="1185783"/>
                  <a:pt x="84682" y="1186645"/>
                  <a:pt x="69941" y="1185556"/>
                </a:cubicBezTo>
                <a:cubicBezTo>
                  <a:pt x="48170" y="1186463"/>
                  <a:pt x="36468" y="1190546"/>
                  <a:pt x="26943" y="1190999"/>
                </a:cubicBezTo>
                <a:cubicBezTo>
                  <a:pt x="18779" y="1188731"/>
                  <a:pt x="1361" y="1199345"/>
                  <a:pt x="0" y="1185284"/>
                </a:cubicBezTo>
                <a:close/>
              </a:path>
            </a:pathLst>
          </a:custGeom>
          <a:solidFill>
            <a:srgbClr val="FF0000">
              <a:alpha val="29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Freeform 10"/>
          <p:cNvSpPr/>
          <p:nvPr/>
        </p:nvSpPr>
        <p:spPr>
          <a:xfrm>
            <a:off x="2653553" y="3494776"/>
            <a:ext cx="1675928" cy="1925566"/>
          </a:xfrm>
          <a:custGeom>
            <a:avLst/>
            <a:gdLst>
              <a:gd name="connsiteX0" fmla="*/ 313765 w 1389529"/>
              <a:gd name="connsiteY0" fmla="*/ 80683 h 1734249"/>
              <a:gd name="connsiteX1" fmla="*/ 268941 w 1389529"/>
              <a:gd name="connsiteY1" fmla="*/ 116542 h 1734249"/>
              <a:gd name="connsiteX2" fmla="*/ 215153 w 1389529"/>
              <a:gd name="connsiteY2" fmla="*/ 161365 h 1734249"/>
              <a:gd name="connsiteX3" fmla="*/ 197223 w 1389529"/>
              <a:gd name="connsiteY3" fmla="*/ 188259 h 1734249"/>
              <a:gd name="connsiteX4" fmla="*/ 161365 w 1389529"/>
              <a:gd name="connsiteY4" fmla="*/ 233083 h 1734249"/>
              <a:gd name="connsiteX5" fmla="*/ 143435 w 1389529"/>
              <a:gd name="connsiteY5" fmla="*/ 268942 h 1734249"/>
              <a:gd name="connsiteX6" fmla="*/ 125506 w 1389529"/>
              <a:gd name="connsiteY6" fmla="*/ 295836 h 1734249"/>
              <a:gd name="connsiteX7" fmla="*/ 116541 w 1389529"/>
              <a:gd name="connsiteY7" fmla="*/ 322730 h 1734249"/>
              <a:gd name="connsiteX8" fmla="*/ 98612 w 1389529"/>
              <a:gd name="connsiteY8" fmla="*/ 349624 h 1734249"/>
              <a:gd name="connsiteX9" fmla="*/ 89647 w 1389529"/>
              <a:gd name="connsiteY9" fmla="*/ 376518 h 1734249"/>
              <a:gd name="connsiteX10" fmla="*/ 53788 w 1389529"/>
              <a:gd name="connsiteY10" fmla="*/ 430306 h 1734249"/>
              <a:gd name="connsiteX11" fmla="*/ 35859 w 1389529"/>
              <a:gd name="connsiteY11" fmla="*/ 457200 h 1734249"/>
              <a:gd name="connsiteX12" fmla="*/ 17929 w 1389529"/>
              <a:gd name="connsiteY12" fmla="*/ 510989 h 1734249"/>
              <a:gd name="connsiteX13" fmla="*/ 8965 w 1389529"/>
              <a:gd name="connsiteY13" fmla="*/ 582706 h 1734249"/>
              <a:gd name="connsiteX14" fmla="*/ 0 w 1389529"/>
              <a:gd name="connsiteY14" fmla="*/ 636495 h 1734249"/>
              <a:gd name="connsiteX15" fmla="*/ 8965 w 1389529"/>
              <a:gd name="connsiteY15" fmla="*/ 824753 h 1734249"/>
              <a:gd name="connsiteX16" fmla="*/ 26894 w 1389529"/>
              <a:gd name="connsiteY16" fmla="*/ 842683 h 1734249"/>
              <a:gd name="connsiteX17" fmla="*/ 35859 w 1389529"/>
              <a:gd name="connsiteY17" fmla="*/ 878542 h 1734249"/>
              <a:gd name="connsiteX18" fmla="*/ 53788 w 1389529"/>
              <a:gd name="connsiteY18" fmla="*/ 914400 h 1734249"/>
              <a:gd name="connsiteX19" fmla="*/ 62753 w 1389529"/>
              <a:gd name="connsiteY19" fmla="*/ 968189 h 1734249"/>
              <a:gd name="connsiteX20" fmla="*/ 80682 w 1389529"/>
              <a:gd name="connsiteY20" fmla="*/ 1021977 h 1734249"/>
              <a:gd name="connsiteX21" fmla="*/ 98612 w 1389529"/>
              <a:gd name="connsiteY21" fmla="*/ 1111624 h 1734249"/>
              <a:gd name="connsiteX22" fmla="*/ 107576 w 1389529"/>
              <a:gd name="connsiteY22" fmla="*/ 1138518 h 1734249"/>
              <a:gd name="connsiteX23" fmla="*/ 134471 w 1389529"/>
              <a:gd name="connsiteY23" fmla="*/ 1219200 h 1734249"/>
              <a:gd name="connsiteX24" fmla="*/ 152400 w 1389529"/>
              <a:gd name="connsiteY24" fmla="*/ 1272989 h 1734249"/>
              <a:gd name="connsiteX25" fmla="*/ 170329 w 1389529"/>
              <a:gd name="connsiteY25" fmla="*/ 1335742 h 1734249"/>
              <a:gd name="connsiteX26" fmla="*/ 197223 w 1389529"/>
              <a:gd name="connsiteY26" fmla="*/ 1452283 h 1734249"/>
              <a:gd name="connsiteX27" fmla="*/ 206188 w 1389529"/>
              <a:gd name="connsiteY27" fmla="*/ 1479177 h 1734249"/>
              <a:gd name="connsiteX28" fmla="*/ 224118 w 1389529"/>
              <a:gd name="connsiteY28" fmla="*/ 1497106 h 1734249"/>
              <a:gd name="connsiteX29" fmla="*/ 233082 w 1389529"/>
              <a:gd name="connsiteY29" fmla="*/ 1524000 h 1734249"/>
              <a:gd name="connsiteX30" fmla="*/ 251012 w 1389529"/>
              <a:gd name="connsiteY30" fmla="*/ 1541930 h 1734249"/>
              <a:gd name="connsiteX31" fmla="*/ 268941 w 1389529"/>
              <a:gd name="connsiteY31" fmla="*/ 1568824 h 1734249"/>
              <a:gd name="connsiteX32" fmla="*/ 277906 w 1389529"/>
              <a:gd name="connsiteY32" fmla="*/ 1604683 h 1734249"/>
              <a:gd name="connsiteX33" fmla="*/ 358588 w 1389529"/>
              <a:gd name="connsiteY33" fmla="*/ 1676400 h 1734249"/>
              <a:gd name="connsiteX34" fmla="*/ 376518 w 1389529"/>
              <a:gd name="connsiteY34" fmla="*/ 1694330 h 1734249"/>
              <a:gd name="connsiteX35" fmla="*/ 403412 w 1389529"/>
              <a:gd name="connsiteY35" fmla="*/ 1703295 h 1734249"/>
              <a:gd name="connsiteX36" fmla="*/ 466165 w 1389529"/>
              <a:gd name="connsiteY36" fmla="*/ 1730189 h 1734249"/>
              <a:gd name="connsiteX37" fmla="*/ 618565 w 1389529"/>
              <a:gd name="connsiteY37" fmla="*/ 1712259 h 1734249"/>
              <a:gd name="connsiteX38" fmla="*/ 645459 w 1389529"/>
              <a:gd name="connsiteY38" fmla="*/ 1703295 h 1734249"/>
              <a:gd name="connsiteX39" fmla="*/ 699247 w 1389529"/>
              <a:gd name="connsiteY39" fmla="*/ 1667436 h 1734249"/>
              <a:gd name="connsiteX40" fmla="*/ 735106 w 1389529"/>
              <a:gd name="connsiteY40" fmla="*/ 1631577 h 1734249"/>
              <a:gd name="connsiteX41" fmla="*/ 762000 w 1389529"/>
              <a:gd name="connsiteY41" fmla="*/ 1613648 h 1734249"/>
              <a:gd name="connsiteX42" fmla="*/ 797859 w 1389529"/>
              <a:gd name="connsiteY42" fmla="*/ 1577789 h 1734249"/>
              <a:gd name="connsiteX43" fmla="*/ 833718 w 1389529"/>
              <a:gd name="connsiteY43" fmla="*/ 1541930 h 1734249"/>
              <a:gd name="connsiteX44" fmla="*/ 851647 w 1389529"/>
              <a:gd name="connsiteY44" fmla="*/ 1524000 h 1734249"/>
              <a:gd name="connsiteX45" fmla="*/ 878541 w 1389529"/>
              <a:gd name="connsiteY45" fmla="*/ 1506071 h 1734249"/>
              <a:gd name="connsiteX46" fmla="*/ 896471 w 1389529"/>
              <a:gd name="connsiteY46" fmla="*/ 1488142 h 1734249"/>
              <a:gd name="connsiteX47" fmla="*/ 932329 w 1389529"/>
              <a:gd name="connsiteY47" fmla="*/ 1470212 h 1734249"/>
              <a:gd name="connsiteX48" fmla="*/ 950259 w 1389529"/>
              <a:gd name="connsiteY48" fmla="*/ 1452283 h 1734249"/>
              <a:gd name="connsiteX49" fmla="*/ 986118 w 1389529"/>
              <a:gd name="connsiteY49" fmla="*/ 1434353 h 1734249"/>
              <a:gd name="connsiteX50" fmla="*/ 1039906 w 1389529"/>
              <a:gd name="connsiteY50" fmla="*/ 1380565 h 1734249"/>
              <a:gd name="connsiteX51" fmla="*/ 1075765 w 1389529"/>
              <a:gd name="connsiteY51" fmla="*/ 1335742 h 1734249"/>
              <a:gd name="connsiteX52" fmla="*/ 1111623 w 1389529"/>
              <a:gd name="connsiteY52" fmla="*/ 1290918 h 1734249"/>
              <a:gd name="connsiteX53" fmla="*/ 1174376 w 1389529"/>
              <a:gd name="connsiteY53" fmla="*/ 1219200 h 1734249"/>
              <a:gd name="connsiteX54" fmla="*/ 1228165 w 1389529"/>
              <a:gd name="connsiteY54" fmla="*/ 1183342 h 1734249"/>
              <a:gd name="connsiteX55" fmla="*/ 1246094 w 1389529"/>
              <a:gd name="connsiteY55" fmla="*/ 1165412 h 1734249"/>
              <a:gd name="connsiteX56" fmla="*/ 1272988 w 1389529"/>
              <a:gd name="connsiteY56" fmla="*/ 1147483 h 1734249"/>
              <a:gd name="connsiteX57" fmla="*/ 1308847 w 1389529"/>
              <a:gd name="connsiteY57" fmla="*/ 1102659 h 1734249"/>
              <a:gd name="connsiteX58" fmla="*/ 1353671 w 1389529"/>
              <a:gd name="connsiteY58" fmla="*/ 1057836 h 1734249"/>
              <a:gd name="connsiteX59" fmla="*/ 1362635 w 1389529"/>
              <a:gd name="connsiteY59" fmla="*/ 1021977 h 1734249"/>
              <a:gd name="connsiteX60" fmla="*/ 1371600 w 1389529"/>
              <a:gd name="connsiteY60" fmla="*/ 995083 h 1734249"/>
              <a:gd name="connsiteX61" fmla="*/ 1389529 w 1389529"/>
              <a:gd name="connsiteY61" fmla="*/ 923365 h 1734249"/>
              <a:gd name="connsiteX62" fmla="*/ 1371600 w 1389529"/>
              <a:gd name="connsiteY62" fmla="*/ 770965 h 1734249"/>
              <a:gd name="connsiteX63" fmla="*/ 1344706 w 1389529"/>
              <a:gd name="connsiteY63" fmla="*/ 708212 h 1734249"/>
              <a:gd name="connsiteX64" fmla="*/ 1317812 w 1389529"/>
              <a:gd name="connsiteY64" fmla="*/ 645459 h 1734249"/>
              <a:gd name="connsiteX65" fmla="*/ 1308847 w 1389529"/>
              <a:gd name="connsiteY65" fmla="*/ 609600 h 1734249"/>
              <a:gd name="connsiteX66" fmla="*/ 1272988 w 1389529"/>
              <a:gd name="connsiteY66" fmla="*/ 555812 h 1734249"/>
              <a:gd name="connsiteX67" fmla="*/ 1255059 w 1389529"/>
              <a:gd name="connsiteY67" fmla="*/ 528918 h 1734249"/>
              <a:gd name="connsiteX68" fmla="*/ 1237129 w 1389529"/>
              <a:gd name="connsiteY68" fmla="*/ 510989 h 1734249"/>
              <a:gd name="connsiteX69" fmla="*/ 1201271 w 1389529"/>
              <a:gd name="connsiteY69" fmla="*/ 457200 h 1734249"/>
              <a:gd name="connsiteX70" fmla="*/ 1165412 w 1389529"/>
              <a:gd name="connsiteY70" fmla="*/ 412377 h 1734249"/>
              <a:gd name="connsiteX71" fmla="*/ 1111623 w 1389529"/>
              <a:gd name="connsiteY71" fmla="*/ 367553 h 1734249"/>
              <a:gd name="connsiteX72" fmla="*/ 1084729 w 1389529"/>
              <a:gd name="connsiteY72" fmla="*/ 340659 h 1734249"/>
              <a:gd name="connsiteX73" fmla="*/ 1057835 w 1389529"/>
              <a:gd name="connsiteY73" fmla="*/ 322730 h 1734249"/>
              <a:gd name="connsiteX74" fmla="*/ 1039906 w 1389529"/>
              <a:gd name="connsiteY74" fmla="*/ 304800 h 1734249"/>
              <a:gd name="connsiteX75" fmla="*/ 986118 w 1389529"/>
              <a:gd name="connsiteY75" fmla="*/ 268942 h 1734249"/>
              <a:gd name="connsiteX76" fmla="*/ 950259 w 1389529"/>
              <a:gd name="connsiteY76" fmla="*/ 242048 h 1734249"/>
              <a:gd name="connsiteX77" fmla="*/ 932329 w 1389529"/>
              <a:gd name="connsiteY77" fmla="*/ 224118 h 1734249"/>
              <a:gd name="connsiteX78" fmla="*/ 905435 w 1389529"/>
              <a:gd name="connsiteY78" fmla="*/ 215153 h 1734249"/>
              <a:gd name="connsiteX79" fmla="*/ 851647 w 1389529"/>
              <a:gd name="connsiteY79" fmla="*/ 179295 h 1734249"/>
              <a:gd name="connsiteX80" fmla="*/ 833718 w 1389529"/>
              <a:gd name="connsiteY80" fmla="*/ 161365 h 1734249"/>
              <a:gd name="connsiteX81" fmla="*/ 797859 w 1389529"/>
              <a:gd name="connsiteY81" fmla="*/ 152400 h 1734249"/>
              <a:gd name="connsiteX82" fmla="*/ 735106 w 1389529"/>
              <a:gd name="connsiteY82" fmla="*/ 125506 h 1734249"/>
              <a:gd name="connsiteX83" fmla="*/ 717176 w 1389529"/>
              <a:gd name="connsiteY83" fmla="*/ 107577 h 1734249"/>
              <a:gd name="connsiteX84" fmla="*/ 681318 w 1389529"/>
              <a:gd name="connsiteY84" fmla="*/ 89648 h 1734249"/>
              <a:gd name="connsiteX85" fmla="*/ 663388 w 1389529"/>
              <a:gd name="connsiteY85" fmla="*/ 71718 h 1734249"/>
              <a:gd name="connsiteX86" fmla="*/ 636494 w 1389529"/>
              <a:gd name="connsiteY86" fmla="*/ 53789 h 1734249"/>
              <a:gd name="connsiteX87" fmla="*/ 618565 w 1389529"/>
              <a:gd name="connsiteY87" fmla="*/ 35859 h 1734249"/>
              <a:gd name="connsiteX88" fmla="*/ 591671 w 1389529"/>
              <a:gd name="connsiteY88" fmla="*/ 17930 h 1734249"/>
              <a:gd name="connsiteX89" fmla="*/ 537882 w 1389529"/>
              <a:gd name="connsiteY89" fmla="*/ 0 h 1734249"/>
              <a:gd name="connsiteX90" fmla="*/ 367553 w 1389529"/>
              <a:gd name="connsiteY90" fmla="*/ 8965 h 1734249"/>
              <a:gd name="connsiteX91" fmla="*/ 340659 w 1389529"/>
              <a:gd name="connsiteY91" fmla="*/ 17930 h 1734249"/>
              <a:gd name="connsiteX92" fmla="*/ 313765 w 1389529"/>
              <a:gd name="connsiteY92" fmla="*/ 80683 h 1734249"/>
              <a:gd name="connsiteX0" fmla="*/ 313765 w 1389529"/>
              <a:gd name="connsiteY0" fmla="*/ 76866 h 1730432"/>
              <a:gd name="connsiteX1" fmla="*/ 268941 w 1389529"/>
              <a:gd name="connsiteY1" fmla="*/ 112725 h 1730432"/>
              <a:gd name="connsiteX2" fmla="*/ 215153 w 1389529"/>
              <a:gd name="connsiteY2" fmla="*/ 157548 h 1730432"/>
              <a:gd name="connsiteX3" fmla="*/ 197223 w 1389529"/>
              <a:gd name="connsiteY3" fmla="*/ 184442 h 1730432"/>
              <a:gd name="connsiteX4" fmla="*/ 161365 w 1389529"/>
              <a:gd name="connsiteY4" fmla="*/ 229266 h 1730432"/>
              <a:gd name="connsiteX5" fmla="*/ 143435 w 1389529"/>
              <a:gd name="connsiteY5" fmla="*/ 265125 h 1730432"/>
              <a:gd name="connsiteX6" fmla="*/ 125506 w 1389529"/>
              <a:gd name="connsiteY6" fmla="*/ 292019 h 1730432"/>
              <a:gd name="connsiteX7" fmla="*/ 116541 w 1389529"/>
              <a:gd name="connsiteY7" fmla="*/ 318913 h 1730432"/>
              <a:gd name="connsiteX8" fmla="*/ 98612 w 1389529"/>
              <a:gd name="connsiteY8" fmla="*/ 345807 h 1730432"/>
              <a:gd name="connsiteX9" fmla="*/ 89647 w 1389529"/>
              <a:gd name="connsiteY9" fmla="*/ 372701 h 1730432"/>
              <a:gd name="connsiteX10" fmla="*/ 53788 w 1389529"/>
              <a:gd name="connsiteY10" fmla="*/ 426489 h 1730432"/>
              <a:gd name="connsiteX11" fmla="*/ 35859 w 1389529"/>
              <a:gd name="connsiteY11" fmla="*/ 453383 h 1730432"/>
              <a:gd name="connsiteX12" fmla="*/ 17929 w 1389529"/>
              <a:gd name="connsiteY12" fmla="*/ 507172 h 1730432"/>
              <a:gd name="connsiteX13" fmla="*/ 8965 w 1389529"/>
              <a:gd name="connsiteY13" fmla="*/ 578889 h 1730432"/>
              <a:gd name="connsiteX14" fmla="*/ 0 w 1389529"/>
              <a:gd name="connsiteY14" fmla="*/ 632678 h 1730432"/>
              <a:gd name="connsiteX15" fmla="*/ 8965 w 1389529"/>
              <a:gd name="connsiteY15" fmla="*/ 820936 h 1730432"/>
              <a:gd name="connsiteX16" fmla="*/ 26894 w 1389529"/>
              <a:gd name="connsiteY16" fmla="*/ 838866 h 1730432"/>
              <a:gd name="connsiteX17" fmla="*/ 35859 w 1389529"/>
              <a:gd name="connsiteY17" fmla="*/ 874725 h 1730432"/>
              <a:gd name="connsiteX18" fmla="*/ 53788 w 1389529"/>
              <a:gd name="connsiteY18" fmla="*/ 910583 h 1730432"/>
              <a:gd name="connsiteX19" fmla="*/ 62753 w 1389529"/>
              <a:gd name="connsiteY19" fmla="*/ 964372 h 1730432"/>
              <a:gd name="connsiteX20" fmla="*/ 80682 w 1389529"/>
              <a:gd name="connsiteY20" fmla="*/ 1018160 h 1730432"/>
              <a:gd name="connsiteX21" fmla="*/ 98612 w 1389529"/>
              <a:gd name="connsiteY21" fmla="*/ 1107807 h 1730432"/>
              <a:gd name="connsiteX22" fmla="*/ 107576 w 1389529"/>
              <a:gd name="connsiteY22" fmla="*/ 1134701 h 1730432"/>
              <a:gd name="connsiteX23" fmla="*/ 134471 w 1389529"/>
              <a:gd name="connsiteY23" fmla="*/ 1215383 h 1730432"/>
              <a:gd name="connsiteX24" fmla="*/ 152400 w 1389529"/>
              <a:gd name="connsiteY24" fmla="*/ 1269172 h 1730432"/>
              <a:gd name="connsiteX25" fmla="*/ 170329 w 1389529"/>
              <a:gd name="connsiteY25" fmla="*/ 1331925 h 1730432"/>
              <a:gd name="connsiteX26" fmla="*/ 197223 w 1389529"/>
              <a:gd name="connsiteY26" fmla="*/ 1448466 h 1730432"/>
              <a:gd name="connsiteX27" fmla="*/ 206188 w 1389529"/>
              <a:gd name="connsiteY27" fmla="*/ 1475360 h 1730432"/>
              <a:gd name="connsiteX28" fmla="*/ 224118 w 1389529"/>
              <a:gd name="connsiteY28" fmla="*/ 1493289 h 1730432"/>
              <a:gd name="connsiteX29" fmla="*/ 233082 w 1389529"/>
              <a:gd name="connsiteY29" fmla="*/ 1520183 h 1730432"/>
              <a:gd name="connsiteX30" fmla="*/ 251012 w 1389529"/>
              <a:gd name="connsiteY30" fmla="*/ 1538113 h 1730432"/>
              <a:gd name="connsiteX31" fmla="*/ 268941 w 1389529"/>
              <a:gd name="connsiteY31" fmla="*/ 1565007 h 1730432"/>
              <a:gd name="connsiteX32" fmla="*/ 277906 w 1389529"/>
              <a:gd name="connsiteY32" fmla="*/ 1600866 h 1730432"/>
              <a:gd name="connsiteX33" fmla="*/ 358588 w 1389529"/>
              <a:gd name="connsiteY33" fmla="*/ 1672583 h 1730432"/>
              <a:gd name="connsiteX34" fmla="*/ 376518 w 1389529"/>
              <a:gd name="connsiteY34" fmla="*/ 1690513 h 1730432"/>
              <a:gd name="connsiteX35" fmla="*/ 403412 w 1389529"/>
              <a:gd name="connsiteY35" fmla="*/ 1699478 h 1730432"/>
              <a:gd name="connsiteX36" fmla="*/ 466165 w 1389529"/>
              <a:gd name="connsiteY36" fmla="*/ 1726372 h 1730432"/>
              <a:gd name="connsiteX37" fmla="*/ 618565 w 1389529"/>
              <a:gd name="connsiteY37" fmla="*/ 1708442 h 1730432"/>
              <a:gd name="connsiteX38" fmla="*/ 645459 w 1389529"/>
              <a:gd name="connsiteY38" fmla="*/ 1699478 h 1730432"/>
              <a:gd name="connsiteX39" fmla="*/ 699247 w 1389529"/>
              <a:gd name="connsiteY39" fmla="*/ 1663619 h 1730432"/>
              <a:gd name="connsiteX40" fmla="*/ 735106 w 1389529"/>
              <a:gd name="connsiteY40" fmla="*/ 1627760 h 1730432"/>
              <a:gd name="connsiteX41" fmla="*/ 762000 w 1389529"/>
              <a:gd name="connsiteY41" fmla="*/ 1609831 h 1730432"/>
              <a:gd name="connsiteX42" fmla="*/ 797859 w 1389529"/>
              <a:gd name="connsiteY42" fmla="*/ 1573972 h 1730432"/>
              <a:gd name="connsiteX43" fmla="*/ 833718 w 1389529"/>
              <a:gd name="connsiteY43" fmla="*/ 1538113 h 1730432"/>
              <a:gd name="connsiteX44" fmla="*/ 851647 w 1389529"/>
              <a:gd name="connsiteY44" fmla="*/ 1520183 h 1730432"/>
              <a:gd name="connsiteX45" fmla="*/ 878541 w 1389529"/>
              <a:gd name="connsiteY45" fmla="*/ 1502254 h 1730432"/>
              <a:gd name="connsiteX46" fmla="*/ 896471 w 1389529"/>
              <a:gd name="connsiteY46" fmla="*/ 1484325 h 1730432"/>
              <a:gd name="connsiteX47" fmla="*/ 932329 w 1389529"/>
              <a:gd name="connsiteY47" fmla="*/ 1466395 h 1730432"/>
              <a:gd name="connsiteX48" fmla="*/ 950259 w 1389529"/>
              <a:gd name="connsiteY48" fmla="*/ 1448466 h 1730432"/>
              <a:gd name="connsiteX49" fmla="*/ 986118 w 1389529"/>
              <a:gd name="connsiteY49" fmla="*/ 1430536 h 1730432"/>
              <a:gd name="connsiteX50" fmla="*/ 1039906 w 1389529"/>
              <a:gd name="connsiteY50" fmla="*/ 1376748 h 1730432"/>
              <a:gd name="connsiteX51" fmla="*/ 1075765 w 1389529"/>
              <a:gd name="connsiteY51" fmla="*/ 1331925 h 1730432"/>
              <a:gd name="connsiteX52" fmla="*/ 1111623 w 1389529"/>
              <a:gd name="connsiteY52" fmla="*/ 1287101 h 1730432"/>
              <a:gd name="connsiteX53" fmla="*/ 1174376 w 1389529"/>
              <a:gd name="connsiteY53" fmla="*/ 1215383 h 1730432"/>
              <a:gd name="connsiteX54" fmla="*/ 1228165 w 1389529"/>
              <a:gd name="connsiteY54" fmla="*/ 1179525 h 1730432"/>
              <a:gd name="connsiteX55" fmla="*/ 1246094 w 1389529"/>
              <a:gd name="connsiteY55" fmla="*/ 1161595 h 1730432"/>
              <a:gd name="connsiteX56" fmla="*/ 1272988 w 1389529"/>
              <a:gd name="connsiteY56" fmla="*/ 1143666 h 1730432"/>
              <a:gd name="connsiteX57" fmla="*/ 1308847 w 1389529"/>
              <a:gd name="connsiteY57" fmla="*/ 1098842 h 1730432"/>
              <a:gd name="connsiteX58" fmla="*/ 1353671 w 1389529"/>
              <a:gd name="connsiteY58" fmla="*/ 1054019 h 1730432"/>
              <a:gd name="connsiteX59" fmla="*/ 1362635 w 1389529"/>
              <a:gd name="connsiteY59" fmla="*/ 1018160 h 1730432"/>
              <a:gd name="connsiteX60" fmla="*/ 1371600 w 1389529"/>
              <a:gd name="connsiteY60" fmla="*/ 991266 h 1730432"/>
              <a:gd name="connsiteX61" fmla="*/ 1389529 w 1389529"/>
              <a:gd name="connsiteY61" fmla="*/ 919548 h 1730432"/>
              <a:gd name="connsiteX62" fmla="*/ 1371600 w 1389529"/>
              <a:gd name="connsiteY62" fmla="*/ 767148 h 1730432"/>
              <a:gd name="connsiteX63" fmla="*/ 1344706 w 1389529"/>
              <a:gd name="connsiteY63" fmla="*/ 704395 h 1730432"/>
              <a:gd name="connsiteX64" fmla="*/ 1317812 w 1389529"/>
              <a:gd name="connsiteY64" fmla="*/ 641642 h 1730432"/>
              <a:gd name="connsiteX65" fmla="*/ 1308847 w 1389529"/>
              <a:gd name="connsiteY65" fmla="*/ 605783 h 1730432"/>
              <a:gd name="connsiteX66" fmla="*/ 1272988 w 1389529"/>
              <a:gd name="connsiteY66" fmla="*/ 551995 h 1730432"/>
              <a:gd name="connsiteX67" fmla="*/ 1255059 w 1389529"/>
              <a:gd name="connsiteY67" fmla="*/ 525101 h 1730432"/>
              <a:gd name="connsiteX68" fmla="*/ 1237129 w 1389529"/>
              <a:gd name="connsiteY68" fmla="*/ 507172 h 1730432"/>
              <a:gd name="connsiteX69" fmla="*/ 1201271 w 1389529"/>
              <a:gd name="connsiteY69" fmla="*/ 453383 h 1730432"/>
              <a:gd name="connsiteX70" fmla="*/ 1165412 w 1389529"/>
              <a:gd name="connsiteY70" fmla="*/ 408560 h 1730432"/>
              <a:gd name="connsiteX71" fmla="*/ 1111623 w 1389529"/>
              <a:gd name="connsiteY71" fmla="*/ 363736 h 1730432"/>
              <a:gd name="connsiteX72" fmla="*/ 1084729 w 1389529"/>
              <a:gd name="connsiteY72" fmla="*/ 336842 h 1730432"/>
              <a:gd name="connsiteX73" fmla="*/ 1057835 w 1389529"/>
              <a:gd name="connsiteY73" fmla="*/ 318913 h 1730432"/>
              <a:gd name="connsiteX74" fmla="*/ 1039906 w 1389529"/>
              <a:gd name="connsiteY74" fmla="*/ 300983 h 1730432"/>
              <a:gd name="connsiteX75" fmla="*/ 986118 w 1389529"/>
              <a:gd name="connsiteY75" fmla="*/ 265125 h 1730432"/>
              <a:gd name="connsiteX76" fmla="*/ 950259 w 1389529"/>
              <a:gd name="connsiteY76" fmla="*/ 238231 h 1730432"/>
              <a:gd name="connsiteX77" fmla="*/ 932329 w 1389529"/>
              <a:gd name="connsiteY77" fmla="*/ 220301 h 1730432"/>
              <a:gd name="connsiteX78" fmla="*/ 905435 w 1389529"/>
              <a:gd name="connsiteY78" fmla="*/ 211336 h 1730432"/>
              <a:gd name="connsiteX79" fmla="*/ 851647 w 1389529"/>
              <a:gd name="connsiteY79" fmla="*/ 175478 h 1730432"/>
              <a:gd name="connsiteX80" fmla="*/ 833718 w 1389529"/>
              <a:gd name="connsiteY80" fmla="*/ 157548 h 1730432"/>
              <a:gd name="connsiteX81" fmla="*/ 797859 w 1389529"/>
              <a:gd name="connsiteY81" fmla="*/ 148583 h 1730432"/>
              <a:gd name="connsiteX82" fmla="*/ 735106 w 1389529"/>
              <a:gd name="connsiteY82" fmla="*/ 121689 h 1730432"/>
              <a:gd name="connsiteX83" fmla="*/ 717176 w 1389529"/>
              <a:gd name="connsiteY83" fmla="*/ 103760 h 1730432"/>
              <a:gd name="connsiteX84" fmla="*/ 681318 w 1389529"/>
              <a:gd name="connsiteY84" fmla="*/ 85831 h 1730432"/>
              <a:gd name="connsiteX85" fmla="*/ 663388 w 1389529"/>
              <a:gd name="connsiteY85" fmla="*/ 67901 h 1730432"/>
              <a:gd name="connsiteX86" fmla="*/ 636494 w 1389529"/>
              <a:gd name="connsiteY86" fmla="*/ 49972 h 1730432"/>
              <a:gd name="connsiteX87" fmla="*/ 618565 w 1389529"/>
              <a:gd name="connsiteY87" fmla="*/ 32042 h 1730432"/>
              <a:gd name="connsiteX88" fmla="*/ 591671 w 1389529"/>
              <a:gd name="connsiteY88" fmla="*/ 14113 h 1730432"/>
              <a:gd name="connsiteX89" fmla="*/ 542906 w 1389529"/>
              <a:gd name="connsiteY89" fmla="*/ 21962 h 1730432"/>
              <a:gd name="connsiteX90" fmla="*/ 367553 w 1389529"/>
              <a:gd name="connsiteY90" fmla="*/ 5148 h 1730432"/>
              <a:gd name="connsiteX91" fmla="*/ 340659 w 1389529"/>
              <a:gd name="connsiteY91" fmla="*/ 14113 h 1730432"/>
              <a:gd name="connsiteX92" fmla="*/ 313765 w 1389529"/>
              <a:gd name="connsiteY92" fmla="*/ 76866 h 1730432"/>
              <a:gd name="connsiteX0" fmla="*/ 313765 w 1389529"/>
              <a:gd name="connsiteY0" fmla="*/ 76866 h 1730432"/>
              <a:gd name="connsiteX1" fmla="*/ 268941 w 1389529"/>
              <a:gd name="connsiteY1" fmla="*/ 112725 h 1730432"/>
              <a:gd name="connsiteX2" fmla="*/ 215153 w 1389529"/>
              <a:gd name="connsiteY2" fmla="*/ 157548 h 1730432"/>
              <a:gd name="connsiteX3" fmla="*/ 197223 w 1389529"/>
              <a:gd name="connsiteY3" fmla="*/ 184442 h 1730432"/>
              <a:gd name="connsiteX4" fmla="*/ 161365 w 1389529"/>
              <a:gd name="connsiteY4" fmla="*/ 229266 h 1730432"/>
              <a:gd name="connsiteX5" fmla="*/ 143435 w 1389529"/>
              <a:gd name="connsiteY5" fmla="*/ 265125 h 1730432"/>
              <a:gd name="connsiteX6" fmla="*/ 125506 w 1389529"/>
              <a:gd name="connsiteY6" fmla="*/ 292019 h 1730432"/>
              <a:gd name="connsiteX7" fmla="*/ 116541 w 1389529"/>
              <a:gd name="connsiteY7" fmla="*/ 318913 h 1730432"/>
              <a:gd name="connsiteX8" fmla="*/ 98612 w 1389529"/>
              <a:gd name="connsiteY8" fmla="*/ 345807 h 1730432"/>
              <a:gd name="connsiteX9" fmla="*/ 89647 w 1389529"/>
              <a:gd name="connsiteY9" fmla="*/ 372701 h 1730432"/>
              <a:gd name="connsiteX10" fmla="*/ 53788 w 1389529"/>
              <a:gd name="connsiteY10" fmla="*/ 426489 h 1730432"/>
              <a:gd name="connsiteX11" fmla="*/ 35859 w 1389529"/>
              <a:gd name="connsiteY11" fmla="*/ 453383 h 1730432"/>
              <a:gd name="connsiteX12" fmla="*/ 17929 w 1389529"/>
              <a:gd name="connsiteY12" fmla="*/ 507172 h 1730432"/>
              <a:gd name="connsiteX13" fmla="*/ 8965 w 1389529"/>
              <a:gd name="connsiteY13" fmla="*/ 578889 h 1730432"/>
              <a:gd name="connsiteX14" fmla="*/ 0 w 1389529"/>
              <a:gd name="connsiteY14" fmla="*/ 632678 h 1730432"/>
              <a:gd name="connsiteX15" fmla="*/ 8965 w 1389529"/>
              <a:gd name="connsiteY15" fmla="*/ 820936 h 1730432"/>
              <a:gd name="connsiteX16" fmla="*/ 26894 w 1389529"/>
              <a:gd name="connsiteY16" fmla="*/ 838866 h 1730432"/>
              <a:gd name="connsiteX17" fmla="*/ 35859 w 1389529"/>
              <a:gd name="connsiteY17" fmla="*/ 874725 h 1730432"/>
              <a:gd name="connsiteX18" fmla="*/ 53788 w 1389529"/>
              <a:gd name="connsiteY18" fmla="*/ 910583 h 1730432"/>
              <a:gd name="connsiteX19" fmla="*/ 62753 w 1389529"/>
              <a:gd name="connsiteY19" fmla="*/ 964372 h 1730432"/>
              <a:gd name="connsiteX20" fmla="*/ 80682 w 1389529"/>
              <a:gd name="connsiteY20" fmla="*/ 1018160 h 1730432"/>
              <a:gd name="connsiteX21" fmla="*/ 98612 w 1389529"/>
              <a:gd name="connsiteY21" fmla="*/ 1107807 h 1730432"/>
              <a:gd name="connsiteX22" fmla="*/ 107576 w 1389529"/>
              <a:gd name="connsiteY22" fmla="*/ 1134701 h 1730432"/>
              <a:gd name="connsiteX23" fmla="*/ 134471 w 1389529"/>
              <a:gd name="connsiteY23" fmla="*/ 1215383 h 1730432"/>
              <a:gd name="connsiteX24" fmla="*/ 152400 w 1389529"/>
              <a:gd name="connsiteY24" fmla="*/ 1269172 h 1730432"/>
              <a:gd name="connsiteX25" fmla="*/ 170329 w 1389529"/>
              <a:gd name="connsiteY25" fmla="*/ 1331925 h 1730432"/>
              <a:gd name="connsiteX26" fmla="*/ 197223 w 1389529"/>
              <a:gd name="connsiteY26" fmla="*/ 1448466 h 1730432"/>
              <a:gd name="connsiteX27" fmla="*/ 206188 w 1389529"/>
              <a:gd name="connsiteY27" fmla="*/ 1475360 h 1730432"/>
              <a:gd name="connsiteX28" fmla="*/ 224118 w 1389529"/>
              <a:gd name="connsiteY28" fmla="*/ 1493289 h 1730432"/>
              <a:gd name="connsiteX29" fmla="*/ 233082 w 1389529"/>
              <a:gd name="connsiteY29" fmla="*/ 1520183 h 1730432"/>
              <a:gd name="connsiteX30" fmla="*/ 251012 w 1389529"/>
              <a:gd name="connsiteY30" fmla="*/ 1538113 h 1730432"/>
              <a:gd name="connsiteX31" fmla="*/ 268941 w 1389529"/>
              <a:gd name="connsiteY31" fmla="*/ 1565007 h 1730432"/>
              <a:gd name="connsiteX32" fmla="*/ 277906 w 1389529"/>
              <a:gd name="connsiteY32" fmla="*/ 1600866 h 1730432"/>
              <a:gd name="connsiteX33" fmla="*/ 358588 w 1389529"/>
              <a:gd name="connsiteY33" fmla="*/ 1672583 h 1730432"/>
              <a:gd name="connsiteX34" fmla="*/ 376518 w 1389529"/>
              <a:gd name="connsiteY34" fmla="*/ 1690513 h 1730432"/>
              <a:gd name="connsiteX35" fmla="*/ 403412 w 1389529"/>
              <a:gd name="connsiteY35" fmla="*/ 1699478 h 1730432"/>
              <a:gd name="connsiteX36" fmla="*/ 466165 w 1389529"/>
              <a:gd name="connsiteY36" fmla="*/ 1726372 h 1730432"/>
              <a:gd name="connsiteX37" fmla="*/ 618565 w 1389529"/>
              <a:gd name="connsiteY37" fmla="*/ 1708442 h 1730432"/>
              <a:gd name="connsiteX38" fmla="*/ 645459 w 1389529"/>
              <a:gd name="connsiteY38" fmla="*/ 1699478 h 1730432"/>
              <a:gd name="connsiteX39" fmla="*/ 699247 w 1389529"/>
              <a:gd name="connsiteY39" fmla="*/ 1663619 h 1730432"/>
              <a:gd name="connsiteX40" fmla="*/ 735106 w 1389529"/>
              <a:gd name="connsiteY40" fmla="*/ 1627760 h 1730432"/>
              <a:gd name="connsiteX41" fmla="*/ 762000 w 1389529"/>
              <a:gd name="connsiteY41" fmla="*/ 1609831 h 1730432"/>
              <a:gd name="connsiteX42" fmla="*/ 797859 w 1389529"/>
              <a:gd name="connsiteY42" fmla="*/ 1573972 h 1730432"/>
              <a:gd name="connsiteX43" fmla="*/ 833718 w 1389529"/>
              <a:gd name="connsiteY43" fmla="*/ 1538113 h 1730432"/>
              <a:gd name="connsiteX44" fmla="*/ 851647 w 1389529"/>
              <a:gd name="connsiteY44" fmla="*/ 1520183 h 1730432"/>
              <a:gd name="connsiteX45" fmla="*/ 878541 w 1389529"/>
              <a:gd name="connsiteY45" fmla="*/ 1502254 h 1730432"/>
              <a:gd name="connsiteX46" fmla="*/ 896471 w 1389529"/>
              <a:gd name="connsiteY46" fmla="*/ 1484325 h 1730432"/>
              <a:gd name="connsiteX47" fmla="*/ 932329 w 1389529"/>
              <a:gd name="connsiteY47" fmla="*/ 1466395 h 1730432"/>
              <a:gd name="connsiteX48" fmla="*/ 950259 w 1389529"/>
              <a:gd name="connsiteY48" fmla="*/ 1448466 h 1730432"/>
              <a:gd name="connsiteX49" fmla="*/ 986118 w 1389529"/>
              <a:gd name="connsiteY49" fmla="*/ 1430536 h 1730432"/>
              <a:gd name="connsiteX50" fmla="*/ 1039906 w 1389529"/>
              <a:gd name="connsiteY50" fmla="*/ 1376748 h 1730432"/>
              <a:gd name="connsiteX51" fmla="*/ 1075765 w 1389529"/>
              <a:gd name="connsiteY51" fmla="*/ 1331925 h 1730432"/>
              <a:gd name="connsiteX52" fmla="*/ 1111623 w 1389529"/>
              <a:gd name="connsiteY52" fmla="*/ 1287101 h 1730432"/>
              <a:gd name="connsiteX53" fmla="*/ 1174376 w 1389529"/>
              <a:gd name="connsiteY53" fmla="*/ 1215383 h 1730432"/>
              <a:gd name="connsiteX54" fmla="*/ 1228165 w 1389529"/>
              <a:gd name="connsiteY54" fmla="*/ 1179525 h 1730432"/>
              <a:gd name="connsiteX55" fmla="*/ 1246094 w 1389529"/>
              <a:gd name="connsiteY55" fmla="*/ 1161595 h 1730432"/>
              <a:gd name="connsiteX56" fmla="*/ 1272988 w 1389529"/>
              <a:gd name="connsiteY56" fmla="*/ 1143666 h 1730432"/>
              <a:gd name="connsiteX57" fmla="*/ 1308847 w 1389529"/>
              <a:gd name="connsiteY57" fmla="*/ 1098842 h 1730432"/>
              <a:gd name="connsiteX58" fmla="*/ 1353671 w 1389529"/>
              <a:gd name="connsiteY58" fmla="*/ 1054019 h 1730432"/>
              <a:gd name="connsiteX59" fmla="*/ 1362635 w 1389529"/>
              <a:gd name="connsiteY59" fmla="*/ 1018160 h 1730432"/>
              <a:gd name="connsiteX60" fmla="*/ 1371600 w 1389529"/>
              <a:gd name="connsiteY60" fmla="*/ 991266 h 1730432"/>
              <a:gd name="connsiteX61" fmla="*/ 1389529 w 1389529"/>
              <a:gd name="connsiteY61" fmla="*/ 919548 h 1730432"/>
              <a:gd name="connsiteX62" fmla="*/ 1371600 w 1389529"/>
              <a:gd name="connsiteY62" fmla="*/ 767148 h 1730432"/>
              <a:gd name="connsiteX63" fmla="*/ 1344706 w 1389529"/>
              <a:gd name="connsiteY63" fmla="*/ 704395 h 1730432"/>
              <a:gd name="connsiteX64" fmla="*/ 1317812 w 1389529"/>
              <a:gd name="connsiteY64" fmla="*/ 641642 h 1730432"/>
              <a:gd name="connsiteX65" fmla="*/ 1308847 w 1389529"/>
              <a:gd name="connsiteY65" fmla="*/ 605783 h 1730432"/>
              <a:gd name="connsiteX66" fmla="*/ 1272988 w 1389529"/>
              <a:gd name="connsiteY66" fmla="*/ 551995 h 1730432"/>
              <a:gd name="connsiteX67" fmla="*/ 1255059 w 1389529"/>
              <a:gd name="connsiteY67" fmla="*/ 525101 h 1730432"/>
              <a:gd name="connsiteX68" fmla="*/ 1237129 w 1389529"/>
              <a:gd name="connsiteY68" fmla="*/ 507172 h 1730432"/>
              <a:gd name="connsiteX69" fmla="*/ 1201271 w 1389529"/>
              <a:gd name="connsiteY69" fmla="*/ 453383 h 1730432"/>
              <a:gd name="connsiteX70" fmla="*/ 1165412 w 1389529"/>
              <a:gd name="connsiteY70" fmla="*/ 408560 h 1730432"/>
              <a:gd name="connsiteX71" fmla="*/ 1111623 w 1389529"/>
              <a:gd name="connsiteY71" fmla="*/ 363736 h 1730432"/>
              <a:gd name="connsiteX72" fmla="*/ 1084729 w 1389529"/>
              <a:gd name="connsiteY72" fmla="*/ 336842 h 1730432"/>
              <a:gd name="connsiteX73" fmla="*/ 1057835 w 1389529"/>
              <a:gd name="connsiteY73" fmla="*/ 318913 h 1730432"/>
              <a:gd name="connsiteX74" fmla="*/ 1039906 w 1389529"/>
              <a:gd name="connsiteY74" fmla="*/ 300983 h 1730432"/>
              <a:gd name="connsiteX75" fmla="*/ 986118 w 1389529"/>
              <a:gd name="connsiteY75" fmla="*/ 265125 h 1730432"/>
              <a:gd name="connsiteX76" fmla="*/ 950259 w 1389529"/>
              <a:gd name="connsiteY76" fmla="*/ 238231 h 1730432"/>
              <a:gd name="connsiteX77" fmla="*/ 932329 w 1389529"/>
              <a:gd name="connsiteY77" fmla="*/ 220301 h 1730432"/>
              <a:gd name="connsiteX78" fmla="*/ 905435 w 1389529"/>
              <a:gd name="connsiteY78" fmla="*/ 211336 h 1730432"/>
              <a:gd name="connsiteX79" fmla="*/ 851647 w 1389529"/>
              <a:gd name="connsiteY79" fmla="*/ 175478 h 1730432"/>
              <a:gd name="connsiteX80" fmla="*/ 833718 w 1389529"/>
              <a:gd name="connsiteY80" fmla="*/ 157548 h 1730432"/>
              <a:gd name="connsiteX81" fmla="*/ 797859 w 1389529"/>
              <a:gd name="connsiteY81" fmla="*/ 148583 h 1730432"/>
              <a:gd name="connsiteX82" fmla="*/ 735106 w 1389529"/>
              <a:gd name="connsiteY82" fmla="*/ 121689 h 1730432"/>
              <a:gd name="connsiteX83" fmla="*/ 717176 w 1389529"/>
              <a:gd name="connsiteY83" fmla="*/ 103760 h 1730432"/>
              <a:gd name="connsiteX84" fmla="*/ 681318 w 1389529"/>
              <a:gd name="connsiteY84" fmla="*/ 85831 h 1730432"/>
              <a:gd name="connsiteX85" fmla="*/ 663388 w 1389529"/>
              <a:gd name="connsiteY85" fmla="*/ 67901 h 1730432"/>
              <a:gd name="connsiteX86" fmla="*/ 636494 w 1389529"/>
              <a:gd name="connsiteY86" fmla="*/ 49972 h 1730432"/>
              <a:gd name="connsiteX87" fmla="*/ 618565 w 1389529"/>
              <a:gd name="connsiteY87" fmla="*/ 32042 h 1730432"/>
              <a:gd name="connsiteX88" fmla="*/ 591671 w 1389529"/>
              <a:gd name="connsiteY88" fmla="*/ 14113 h 1730432"/>
              <a:gd name="connsiteX89" fmla="*/ 542906 w 1389529"/>
              <a:gd name="connsiteY89" fmla="*/ 21962 h 1730432"/>
              <a:gd name="connsiteX90" fmla="*/ 367553 w 1389529"/>
              <a:gd name="connsiteY90" fmla="*/ 5148 h 1730432"/>
              <a:gd name="connsiteX91" fmla="*/ 340659 w 1389529"/>
              <a:gd name="connsiteY91" fmla="*/ 14113 h 1730432"/>
              <a:gd name="connsiteX92" fmla="*/ 313765 w 1389529"/>
              <a:gd name="connsiteY92" fmla="*/ 76866 h 1730432"/>
              <a:gd name="connsiteX0" fmla="*/ 313765 w 1389529"/>
              <a:gd name="connsiteY0" fmla="*/ 70429 h 1723995"/>
              <a:gd name="connsiteX1" fmla="*/ 268941 w 1389529"/>
              <a:gd name="connsiteY1" fmla="*/ 106288 h 1723995"/>
              <a:gd name="connsiteX2" fmla="*/ 215153 w 1389529"/>
              <a:gd name="connsiteY2" fmla="*/ 151111 h 1723995"/>
              <a:gd name="connsiteX3" fmla="*/ 197223 w 1389529"/>
              <a:gd name="connsiteY3" fmla="*/ 178005 h 1723995"/>
              <a:gd name="connsiteX4" fmla="*/ 161365 w 1389529"/>
              <a:gd name="connsiteY4" fmla="*/ 222829 h 1723995"/>
              <a:gd name="connsiteX5" fmla="*/ 143435 w 1389529"/>
              <a:gd name="connsiteY5" fmla="*/ 258688 h 1723995"/>
              <a:gd name="connsiteX6" fmla="*/ 125506 w 1389529"/>
              <a:gd name="connsiteY6" fmla="*/ 285582 h 1723995"/>
              <a:gd name="connsiteX7" fmla="*/ 116541 w 1389529"/>
              <a:gd name="connsiteY7" fmla="*/ 312476 h 1723995"/>
              <a:gd name="connsiteX8" fmla="*/ 98612 w 1389529"/>
              <a:gd name="connsiteY8" fmla="*/ 339370 h 1723995"/>
              <a:gd name="connsiteX9" fmla="*/ 89647 w 1389529"/>
              <a:gd name="connsiteY9" fmla="*/ 366264 h 1723995"/>
              <a:gd name="connsiteX10" fmla="*/ 53788 w 1389529"/>
              <a:gd name="connsiteY10" fmla="*/ 420052 h 1723995"/>
              <a:gd name="connsiteX11" fmla="*/ 35859 w 1389529"/>
              <a:gd name="connsiteY11" fmla="*/ 446946 h 1723995"/>
              <a:gd name="connsiteX12" fmla="*/ 17929 w 1389529"/>
              <a:gd name="connsiteY12" fmla="*/ 500735 h 1723995"/>
              <a:gd name="connsiteX13" fmla="*/ 8965 w 1389529"/>
              <a:gd name="connsiteY13" fmla="*/ 572452 h 1723995"/>
              <a:gd name="connsiteX14" fmla="*/ 0 w 1389529"/>
              <a:gd name="connsiteY14" fmla="*/ 626241 h 1723995"/>
              <a:gd name="connsiteX15" fmla="*/ 8965 w 1389529"/>
              <a:gd name="connsiteY15" fmla="*/ 814499 h 1723995"/>
              <a:gd name="connsiteX16" fmla="*/ 26894 w 1389529"/>
              <a:gd name="connsiteY16" fmla="*/ 832429 h 1723995"/>
              <a:gd name="connsiteX17" fmla="*/ 35859 w 1389529"/>
              <a:gd name="connsiteY17" fmla="*/ 868288 h 1723995"/>
              <a:gd name="connsiteX18" fmla="*/ 53788 w 1389529"/>
              <a:gd name="connsiteY18" fmla="*/ 904146 h 1723995"/>
              <a:gd name="connsiteX19" fmla="*/ 62753 w 1389529"/>
              <a:gd name="connsiteY19" fmla="*/ 957935 h 1723995"/>
              <a:gd name="connsiteX20" fmla="*/ 80682 w 1389529"/>
              <a:gd name="connsiteY20" fmla="*/ 1011723 h 1723995"/>
              <a:gd name="connsiteX21" fmla="*/ 98612 w 1389529"/>
              <a:gd name="connsiteY21" fmla="*/ 1101370 h 1723995"/>
              <a:gd name="connsiteX22" fmla="*/ 107576 w 1389529"/>
              <a:gd name="connsiteY22" fmla="*/ 1128264 h 1723995"/>
              <a:gd name="connsiteX23" fmla="*/ 134471 w 1389529"/>
              <a:gd name="connsiteY23" fmla="*/ 1208946 h 1723995"/>
              <a:gd name="connsiteX24" fmla="*/ 152400 w 1389529"/>
              <a:gd name="connsiteY24" fmla="*/ 1262735 h 1723995"/>
              <a:gd name="connsiteX25" fmla="*/ 170329 w 1389529"/>
              <a:gd name="connsiteY25" fmla="*/ 1325488 h 1723995"/>
              <a:gd name="connsiteX26" fmla="*/ 197223 w 1389529"/>
              <a:gd name="connsiteY26" fmla="*/ 1442029 h 1723995"/>
              <a:gd name="connsiteX27" fmla="*/ 206188 w 1389529"/>
              <a:gd name="connsiteY27" fmla="*/ 1468923 h 1723995"/>
              <a:gd name="connsiteX28" fmla="*/ 224118 w 1389529"/>
              <a:gd name="connsiteY28" fmla="*/ 1486852 h 1723995"/>
              <a:gd name="connsiteX29" fmla="*/ 233082 w 1389529"/>
              <a:gd name="connsiteY29" fmla="*/ 1513746 h 1723995"/>
              <a:gd name="connsiteX30" fmla="*/ 251012 w 1389529"/>
              <a:gd name="connsiteY30" fmla="*/ 1531676 h 1723995"/>
              <a:gd name="connsiteX31" fmla="*/ 268941 w 1389529"/>
              <a:gd name="connsiteY31" fmla="*/ 1558570 h 1723995"/>
              <a:gd name="connsiteX32" fmla="*/ 277906 w 1389529"/>
              <a:gd name="connsiteY32" fmla="*/ 1594429 h 1723995"/>
              <a:gd name="connsiteX33" fmla="*/ 358588 w 1389529"/>
              <a:gd name="connsiteY33" fmla="*/ 1666146 h 1723995"/>
              <a:gd name="connsiteX34" fmla="*/ 376518 w 1389529"/>
              <a:gd name="connsiteY34" fmla="*/ 1684076 h 1723995"/>
              <a:gd name="connsiteX35" fmla="*/ 403412 w 1389529"/>
              <a:gd name="connsiteY35" fmla="*/ 1693041 h 1723995"/>
              <a:gd name="connsiteX36" fmla="*/ 466165 w 1389529"/>
              <a:gd name="connsiteY36" fmla="*/ 1719935 h 1723995"/>
              <a:gd name="connsiteX37" fmla="*/ 618565 w 1389529"/>
              <a:gd name="connsiteY37" fmla="*/ 1702005 h 1723995"/>
              <a:gd name="connsiteX38" fmla="*/ 645459 w 1389529"/>
              <a:gd name="connsiteY38" fmla="*/ 1693041 h 1723995"/>
              <a:gd name="connsiteX39" fmla="*/ 699247 w 1389529"/>
              <a:gd name="connsiteY39" fmla="*/ 1657182 h 1723995"/>
              <a:gd name="connsiteX40" fmla="*/ 735106 w 1389529"/>
              <a:gd name="connsiteY40" fmla="*/ 1621323 h 1723995"/>
              <a:gd name="connsiteX41" fmla="*/ 762000 w 1389529"/>
              <a:gd name="connsiteY41" fmla="*/ 1603394 h 1723995"/>
              <a:gd name="connsiteX42" fmla="*/ 797859 w 1389529"/>
              <a:gd name="connsiteY42" fmla="*/ 1567535 h 1723995"/>
              <a:gd name="connsiteX43" fmla="*/ 833718 w 1389529"/>
              <a:gd name="connsiteY43" fmla="*/ 1531676 h 1723995"/>
              <a:gd name="connsiteX44" fmla="*/ 851647 w 1389529"/>
              <a:gd name="connsiteY44" fmla="*/ 1513746 h 1723995"/>
              <a:gd name="connsiteX45" fmla="*/ 878541 w 1389529"/>
              <a:gd name="connsiteY45" fmla="*/ 1495817 h 1723995"/>
              <a:gd name="connsiteX46" fmla="*/ 896471 w 1389529"/>
              <a:gd name="connsiteY46" fmla="*/ 1477888 h 1723995"/>
              <a:gd name="connsiteX47" fmla="*/ 932329 w 1389529"/>
              <a:gd name="connsiteY47" fmla="*/ 1459958 h 1723995"/>
              <a:gd name="connsiteX48" fmla="*/ 950259 w 1389529"/>
              <a:gd name="connsiteY48" fmla="*/ 1442029 h 1723995"/>
              <a:gd name="connsiteX49" fmla="*/ 986118 w 1389529"/>
              <a:gd name="connsiteY49" fmla="*/ 1424099 h 1723995"/>
              <a:gd name="connsiteX50" fmla="*/ 1039906 w 1389529"/>
              <a:gd name="connsiteY50" fmla="*/ 1370311 h 1723995"/>
              <a:gd name="connsiteX51" fmla="*/ 1075765 w 1389529"/>
              <a:gd name="connsiteY51" fmla="*/ 1325488 h 1723995"/>
              <a:gd name="connsiteX52" fmla="*/ 1111623 w 1389529"/>
              <a:gd name="connsiteY52" fmla="*/ 1280664 h 1723995"/>
              <a:gd name="connsiteX53" fmla="*/ 1174376 w 1389529"/>
              <a:gd name="connsiteY53" fmla="*/ 1208946 h 1723995"/>
              <a:gd name="connsiteX54" fmla="*/ 1228165 w 1389529"/>
              <a:gd name="connsiteY54" fmla="*/ 1173088 h 1723995"/>
              <a:gd name="connsiteX55" fmla="*/ 1246094 w 1389529"/>
              <a:gd name="connsiteY55" fmla="*/ 1155158 h 1723995"/>
              <a:gd name="connsiteX56" fmla="*/ 1272988 w 1389529"/>
              <a:gd name="connsiteY56" fmla="*/ 1137229 h 1723995"/>
              <a:gd name="connsiteX57" fmla="*/ 1308847 w 1389529"/>
              <a:gd name="connsiteY57" fmla="*/ 1092405 h 1723995"/>
              <a:gd name="connsiteX58" fmla="*/ 1353671 w 1389529"/>
              <a:gd name="connsiteY58" fmla="*/ 1047582 h 1723995"/>
              <a:gd name="connsiteX59" fmla="*/ 1362635 w 1389529"/>
              <a:gd name="connsiteY59" fmla="*/ 1011723 h 1723995"/>
              <a:gd name="connsiteX60" fmla="*/ 1371600 w 1389529"/>
              <a:gd name="connsiteY60" fmla="*/ 984829 h 1723995"/>
              <a:gd name="connsiteX61" fmla="*/ 1389529 w 1389529"/>
              <a:gd name="connsiteY61" fmla="*/ 913111 h 1723995"/>
              <a:gd name="connsiteX62" fmla="*/ 1371600 w 1389529"/>
              <a:gd name="connsiteY62" fmla="*/ 760711 h 1723995"/>
              <a:gd name="connsiteX63" fmla="*/ 1344706 w 1389529"/>
              <a:gd name="connsiteY63" fmla="*/ 697958 h 1723995"/>
              <a:gd name="connsiteX64" fmla="*/ 1317812 w 1389529"/>
              <a:gd name="connsiteY64" fmla="*/ 635205 h 1723995"/>
              <a:gd name="connsiteX65" fmla="*/ 1308847 w 1389529"/>
              <a:gd name="connsiteY65" fmla="*/ 599346 h 1723995"/>
              <a:gd name="connsiteX66" fmla="*/ 1272988 w 1389529"/>
              <a:gd name="connsiteY66" fmla="*/ 545558 h 1723995"/>
              <a:gd name="connsiteX67" fmla="*/ 1255059 w 1389529"/>
              <a:gd name="connsiteY67" fmla="*/ 518664 h 1723995"/>
              <a:gd name="connsiteX68" fmla="*/ 1237129 w 1389529"/>
              <a:gd name="connsiteY68" fmla="*/ 500735 h 1723995"/>
              <a:gd name="connsiteX69" fmla="*/ 1201271 w 1389529"/>
              <a:gd name="connsiteY69" fmla="*/ 446946 h 1723995"/>
              <a:gd name="connsiteX70" fmla="*/ 1165412 w 1389529"/>
              <a:gd name="connsiteY70" fmla="*/ 402123 h 1723995"/>
              <a:gd name="connsiteX71" fmla="*/ 1111623 w 1389529"/>
              <a:gd name="connsiteY71" fmla="*/ 357299 h 1723995"/>
              <a:gd name="connsiteX72" fmla="*/ 1084729 w 1389529"/>
              <a:gd name="connsiteY72" fmla="*/ 330405 h 1723995"/>
              <a:gd name="connsiteX73" fmla="*/ 1057835 w 1389529"/>
              <a:gd name="connsiteY73" fmla="*/ 312476 h 1723995"/>
              <a:gd name="connsiteX74" fmla="*/ 1039906 w 1389529"/>
              <a:gd name="connsiteY74" fmla="*/ 294546 h 1723995"/>
              <a:gd name="connsiteX75" fmla="*/ 986118 w 1389529"/>
              <a:gd name="connsiteY75" fmla="*/ 258688 h 1723995"/>
              <a:gd name="connsiteX76" fmla="*/ 950259 w 1389529"/>
              <a:gd name="connsiteY76" fmla="*/ 231794 h 1723995"/>
              <a:gd name="connsiteX77" fmla="*/ 932329 w 1389529"/>
              <a:gd name="connsiteY77" fmla="*/ 213864 h 1723995"/>
              <a:gd name="connsiteX78" fmla="*/ 905435 w 1389529"/>
              <a:gd name="connsiteY78" fmla="*/ 204899 h 1723995"/>
              <a:gd name="connsiteX79" fmla="*/ 851647 w 1389529"/>
              <a:gd name="connsiteY79" fmla="*/ 169041 h 1723995"/>
              <a:gd name="connsiteX80" fmla="*/ 833718 w 1389529"/>
              <a:gd name="connsiteY80" fmla="*/ 151111 h 1723995"/>
              <a:gd name="connsiteX81" fmla="*/ 797859 w 1389529"/>
              <a:gd name="connsiteY81" fmla="*/ 142146 h 1723995"/>
              <a:gd name="connsiteX82" fmla="*/ 735106 w 1389529"/>
              <a:gd name="connsiteY82" fmla="*/ 115252 h 1723995"/>
              <a:gd name="connsiteX83" fmla="*/ 717176 w 1389529"/>
              <a:gd name="connsiteY83" fmla="*/ 97323 h 1723995"/>
              <a:gd name="connsiteX84" fmla="*/ 681318 w 1389529"/>
              <a:gd name="connsiteY84" fmla="*/ 79394 h 1723995"/>
              <a:gd name="connsiteX85" fmla="*/ 663388 w 1389529"/>
              <a:gd name="connsiteY85" fmla="*/ 61464 h 1723995"/>
              <a:gd name="connsiteX86" fmla="*/ 636494 w 1389529"/>
              <a:gd name="connsiteY86" fmla="*/ 43535 h 1723995"/>
              <a:gd name="connsiteX87" fmla="*/ 618565 w 1389529"/>
              <a:gd name="connsiteY87" fmla="*/ 25605 h 1723995"/>
              <a:gd name="connsiteX88" fmla="*/ 591671 w 1389529"/>
              <a:gd name="connsiteY88" fmla="*/ 7676 h 1723995"/>
              <a:gd name="connsiteX89" fmla="*/ 542906 w 1389529"/>
              <a:gd name="connsiteY89" fmla="*/ 15525 h 1723995"/>
              <a:gd name="connsiteX90" fmla="*/ 439561 w 1389529"/>
              <a:gd name="connsiteY90" fmla="*/ 65002 h 1723995"/>
              <a:gd name="connsiteX91" fmla="*/ 340659 w 1389529"/>
              <a:gd name="connsiteY91" fmla="*/ 7676 h 1723995"/>
              <a:gd name="connsiteX92" fmla="*/ 313765 w 1389529"/>
              <a:gd name="connsiteY92" fmla="*/ 70429 h 1723995"/>
              <a:gd name="connsiteX0" fmla="*/ 313765 w 1389529"/>
              <a:gd name="connsiteY0" fmla="*/ 70429 h 1723995"/>
              <a:gd name="connsiteX1" fmla="*/ 268941 w 1389529"/>
              <a:gd name="connsiteY1" fmla="*/ 106288 h 1723995"/>
              <a:gd name="connsiteX2" fmla="*/ 215153 w 1389529"/>
              <a:gd name="connsiteY2" fmla="*/ 151111 h 1723995"/>
              <a:gd name="connsiteX3" fmla="*/ 197223 w 1389529"/>
              <a:gd name="connsiteY3" fmla="*/ 178005 h 1723995"/>
              <a:gd name="connsiteX4" fmla="*/ 161365 w 1389529"/>
              <a:gd name="connsiteY4" fmla="*/ 222829 h 1723995"/>
              <a:gd name="connsiteX5" fmla="*/ 143435 w 1389529"/>
              <a:gd name="connsiteY5" fmla="*/ 258688 h 1723995"/>
              <a:gd name="connsiteX6" fmla="*/ 125506 w 1389529"/>
              <a:gd name="connsiteY6" fmla="*/ 285582 h 1723995"/>
              <a:gd name="connsiteX7" fmla="*/ 116541 w 1389529"/>
              <a:gd name="connsiteY7" fmla="*/ 312476 h 1723995"/>
              <a:gd name="connsiteX8" fmla="*/ 98612 w 1389529"/>
              <a:gd name="connsiteY8" fmla="*/ 339370 h 1723995"/>
              <a:gd name="connsiteX9" fmla="*/ 89647 w 1389529"/>
              <a:gd name="connsiteY9" fmla="*/ 366264 h 1723995"/>
              <a:gd name="connsiteX10" fmla="*/ 53788 w 1389529"/>
              <a:gd name="connsiteY10" fmla="*/ 420052 h 1723995"/>
              <a:gd name="connsiteX11" fmla="*/ 35859 w 1389529"/>
              <a:gd name="connsiteY11" fmla="*/ 446946 h 1723995"/>
              <a:gd name="connsiteX12" fmla="*/ 17929 w 1389529"/>
              <a:gd name="connsiteY12" fmla="*/ 500735 h 1723995"/>
              <a:gd name="connsiteX13" fmla="*/ 8965 w 1389529"/>
              <a:gd name="connsiteY13" fmla="*/ 572452 h 1723995"/>
              <a:gd name="connsiteX14" fmla="*/ 0 w 1389529"/>
              <a:gd name="connsiteY14" fmla="*/ 626241 h 1723995"/>
              <a:gd name="connsiteX15" fmla="*/ 8965 w 1389529"/>
              <a:gd name="connsiteY15" fmla="*/ 814499 h 1723995"/>
              <a:gd name="connsiteX16" fmla="*/ 26894 w 1389529"/>
              <a:gd name="connsiteY16" fmla="*/ 832429 h 1723995"/>
              <a:gd name="connsiteX17" fmla="*/ 35859 w 1389529"/>
              <a:gd name="connsiteY17" fmla="*/ 868288 h 1723995"/>
              <a:gd name="connsiteX18" fmla="*/ 53788 w 1389529"/>
              <a:gd name="connsiteY18" fmla="*/ 904146 h 1723995"/>
              <a:gd name="connsiteX19" fmla="*/ 62753 w 1389529"/>
              <a:gd name="connsiteY19" fmla="*/ 957935 h 1723995"/>
              <a:gd name="connsiteX20" fmla="*/ 80682 w 1389529"/>
              <a:gd name="connsiteY20" fmla="*/ 1011723 h 1723995"/>
              <a:gd name="connsiteX21" fmla="*/ 98612 w 1389529"/>
              <a:gd name="connsiteY21" fmla="*/ 1101370 h 1723995"/>
              <a:gd name="connsiteX22" fmla="*/ 107576 w 1389529"/>
              <a:gd name="connsiteY22" fmla="*/ 1128264 h 1723995"/>
              <a:gd name="connsiteX23" fmla="*/ 134471 w 1389529"/>
              <a:gd name="connsiteY23" fmla="*/ 1208946 h 1723995"/>
              <a:gd name="connsiteX24" fmla="*/ 152400 w 1389529"/>
              <a:gd name="connsiteY24" fmla="*/ 1262735 h 1723995"/>
              <a:gd name="connsiteX25" fmla="*/ 170329 w 1389529"/>
              <a:gd name="connsiteY25" fmla="*/ 1325488 h 1723995"/>
              <a:gd name="connsiteX26" fmla="*/ 197223 w 1389529"/>
              <a:gd name="connsiteY26" fmla="*/ 1442029 h 1723995"/>
              <a:gd name="connsiteX27" fmla="*/ 206188 w 1389529"/>
              <a:gd name="connsiteY27" fmla="*/ 1468923 h 1723995"/>
              <a:gd name="connsiteX28" fmla="*/ 224118 w 1389529"/>
              <a:gd name="connsiteY28" fmla="*/ 1486852 h 1723995"/>
              <a:gd name="connsiteX29" fmla="*/ 233082 w 1389529"/>
              <a:gd name="connsiteY29" fmla="*/ 1513746 h 1723995"/>
              <a:gd name="connsiteX30" fmla="*/ 251012 w 1389529"/>
              <a:gd name="connsiteY30" fmla="*/ 1531676 h 1723995"/>
              <a:gd name="connsiteX31" fmla="*/ 268941 w 1389529"/>
              <a:gd name="connsiteY31" fmla="*/ 1558570 h 1723995"/>
              <a:gd name="connsiteX32" fmla="*/ 277906 w 1389529"/>
              <a:gd name="connsiteY32" fmla="*/ 1594429 h 1723995"/>
              <a:gd name="connsiteX33" fmla="*/ 358588 w 1389529"/>
              <a:gd name="connsiteY33" fmla="*/ 1666146 h 1723995"/>
              <a:gd name="connsiteX34" fmla="*/ 376518 w 1389529"/>
              <a:gd name="connsiteY34" fmla="*/ 1684076 h 1723995"/>
              <a:gd name="connsiteX35" fmla="*/ 403412 w 1389529"/>
              <a:gd name="connsiteY35" fmla="*/ 1693041 h 1723995"/>
              <a:gd name="connsiteX36" fmla="*/ 466165 w 1389529"/>
              <a:gd name="connsiteY36" fmla="*/ 1719935 h 1723995"/>
              <a:gd name="connsiteX37" fmla="*/ 618565 w 1389529"/>
              <a:gd name="connsiteY37" fmla="*/ 1702005 h 1723995"/>
              <a:gd name="connsiteX38" fmla="*/ 645459 w 1389529"/>
              <a:gd name="connsiteY38" fmla="*/ 1693041 h 1723995"/>
              <a:gd name="connsiteX39" fmla="*/ 699247 w 1389529"/>
              <a:gd name="connsiteY39" fmla="*/ 1657182 h 1723995"/>
              <a:gd name="connsiteX40" fmla="*/ 735106 w 1389529"/>
              <a:gd name="connsiteY40" fmla="*/ 1621323 h 1723995"/>
              <a:gd name="connsiteX41" fmla="*/ 762000 w 1389529"/>
              <a:gd name="connsiteY41" fmla="*/ 1603394 h 1723995"/>
              <a:gd name="connsiteX42" fmla="*/ 797859 w 1389529"/>
              <a:gd name="connsiteY42" fmla="*/ 1567535 h 1723995"/>
              <a:gd name="connsiteX43" fmla="*/ 833718 w 1389529"/>
              <a:gd name="connsiteY43" fmla="*/ 1531676 h 1723995"/>
              <a:gd name="connsiteX44" fmla="*/ 851647 w 1389529"/>
              <a:gd name="connsiteY44" fmla="*/ 1513746 h 1723995"/>
              <a:gd name="connsiteX45" fmla="*/ 878541 w 1389529"/>
              <a:gd name="connsiteY45" fmla="*/ 1495817 h 1723995"/>
              <a:gd name="connsiteX46" fmla="*/ 896471 w 1389529"/>
              <a:gd name="connsiteY46" fmla="*/ 1477888 h 1723995"/>
              <a:gd name="connsiteX47" fmla="*/ 932329 w 1389529"/>
              <a:gd name="connsiteY47" fmla="*/ 1459958 h 1723995"/>
              <a:gd name="connsiteX48" fmla="*/ 950259 w 1389529"/>
              <a:gd name="connsiteY48" fmla="*/ 1442029 h 1723995"/>
              <a:gd name="connsiteX49" fmla="*/ 986118 w 1389529"/>
              <a:gd name="connsiteY49" fmla="*/ 1424099 h 1723995"/>
              <a:gd name="connsiteX50" fmla="*/ 1039906 w 1389529"/>
              <a:gd name="connsiteY50" fmla="*/ 1370311 h 1723995"/>
              <a:gd name="connsiteX51" fmla="*/ 1075765 w 1389529"/>
              <a:gd name="connsiteY51" fmla="*/ 1325488 h 1723995"/>
              <a:gd name="connsiteX52" fmla="*/ 1111623 w 1389529"/>
              <a:gd name="connsiteY52" fmla="*/ 1280664 h 1723995"/>
              <a:gd name="connsiteX53" fmla="*/ 1174376 w 1389529"/>
              <a:gd name="connsiteY53" fmla="*/ 1208946 h 1723995"/>
              <a:gd name="connsiteX54" fmla="*/ 1228165 w 1389529"/>
              <a:gd name="connsiteY54" fmla="*/ 1173088 h 1723995"/>
              <a:gd name="connsiteX55" fmla="*/ 1246094 w 1389529"/>
              <a:gd name="connsiteY55" fmla="*/ 1155158 h 1723995"/>
              <a:gd name="connsiteX56" fmla="*/ 1272988 w 1389529"/>
              <a:gd name="connsiteY56" fmla="*/ 1137229 h 1723995"/>
              <a:gd name="connsiteX57" fmla="*/ 1308847 w 1389529"/>
              <a:gd name="connsiteY57" fmla="*/ 1092405 h 1723995"/>
              <a:gd name="connsiteX58" fmla="*/ 1353671 w 1389529"/>
              <a:gd name="connsiteY58" fmla="*/ 1047582 h 1723995"/>
              <a:gd name="connsiteX59" fmla="*/ 1362635 w 1389529"/>
              <a:gd name="connsiteY59" fmla="*/ 1011723 h 1723995"/>
              <a:gd name="connsiteX60" fmla="*/ 1371600 w 1389529"/>
              <a:gd name="connsiteY60" fmla="*/ 984829 h 1723995"/>
              <a:gd name="connsiteX61" fmla="*/ 1389529 w 1389529"/>
              <a:gd name="connsiteY61" fmla="*/ 913111 h 1723995"/>
              <a:gd name="connsiteX62" fmla="*/ 1371600 w 1389529"/>
              <a:gd name="connsiteY62" fmla="*/ 760711 h 1723995"/>
              <a:gd name="connsiteX63" fmla="*/ 1344706 w 1389529"/>
              <a:gd name="connsiteY63" fmla="*/ 697958 h 1723995"/>
              <a:gd name="connsiteX64" fmla="*/ 1317812 w 1389529"/>
              <a:gd name="connsiteY64" fmla="*/ 635205 h 1723995"/>
              <a:gd name="connsiteX65" fmla="*/ 1308847 w 1389529"/>
              <a:gd name="connsiteY65" fmla="*/ 599346 h 1723995"/>
              <a:gd name="connsiteX66" fmla="*/ 1272988 w 1389529"/>
              <a:gd name="connsiteY66" fmla="*/ 545558 h 1723995"/>
              <a:gd name="connsiteX67" fmla="*/ 1255059 w 1389529"/>
              <a:gd name="connsiteY67" fmla="*/ 518664 h 1723995"/>
              <a:gd name="connsiteX68" fmla="*/ 1237129 w 1389529"/>
              <a:gd name="connsiteY68" fmla="*/ 500735 h 1723995"/>
              <a:gd name="connsiteX69" fmla="*/ 1201271 w 1389529"/>
              <a:gd name="connsiteY69" fmla="*/ 446946 h 1723995"/>
              <a:gd name="connsiteX70" fmla="*/ 1165412 w 1389529"/>
              <a:gd name="connsiteY70" fmla="*/ 402123 h 1723995"/>
              <a:gd name="connsiteX71" fmla="*/ 1111623 w 1389529"/>
              <a:gd name="connsiteY71" fmla="*/ 357299 h 1723995"/>
              <a:gd name="connsiteX72" fmla="*/ 1084729 w 1389529"/>
              <a:gd name="connsiteY72" fmla="*/ 330405 h 1723995"/>
              <a:gd name="connsiteX73" fmla="*/ 1057835 w 1389529"/>
              <a:gd name="connsiteY73" fmla="*/ 312476 h 1723995"/>
              <a:gd name="connsiteX74" fmla="*/ 1039906 w 1389529"/>
              <a:gd name="connsiteY74" fmla="*/ 294546 h 1723995"/>
              <a:gd name="connsiteX75" fmla="*/ 986118 w 1389529"/>
              <a:gd name="connsiteY75" fmla="*/ 258688 h 1723995"/>
              <a:gd name="connsiteX76" fmla="*/ 950259 w 1389529"/>
              <a:gd name="connsiteY76" fmla="*/ 231794 h 1723995"/>
              <a:gd name="connsiteX77" fmla="*/ 932329 w 1389529"/>
              <a:gd name="connsiteY77" fmla="*/ 213864 h 1723995"/>
              <a:gd name="connsiteX78" fmla="*/ 905435 w 1389529"/>
              <a:gd name="connsiteY78" fmla="*/ 204899 h 1723995"/>
              <a:gd name="connsiteX79" fmla="*/ 851647 w 1389529"/>
              <a:gd name="connsiteY79" fmla="*/ 169041 h 1723995"/>
              <a:gd name="connsiteX80" fmla="*/ 833718 w 1389529"/>
              <a:gd name="connsiteY80" fmla="*/ 151111 h 1723995"/>
              <a:gd name="connsiteX81" fmla="*/ 797859 w 1389529"/>
              <a:gd name="connsiteY81" fmla="*/ 142146 h 1723995"/>
              <a:gd name="connsiteX82" fmla="*/ 735106 w 1389529"/>
              <a:gd name="connsiteY82" fmla="*/ 115252 h 1723995"/>
              <a:gd name="connsiteX83" fmla="*/ 717176 w 1389529"/>
              <a:gd name="connsiteY83" fmla="*/ 97323 h 1723995"/>
              <a:gd name="connsiteX84" fmla="*/ 681318 w 1389529"/>
              <a:gd name="connsiteY84" fmla="*/ 79394 h 1723995"/>
              <a:gd name="connsiteX85" fmla="*/ 663388 w 1389529"/>
              <a:gd name="connsiteY85" fmla="*/ 61464 h 1723995"/>
              <a:gd name="connsiteX86" fmla="*/ 636494 w 1389529"/>
              <a:gd name="connsiteY86" fmla="*/ 43535 h 1723995"/>
              <a:gd name="connsiteX87" fmla="*/ 618565 w 1389529"/>
              <a:gd name="connsiteY87" fmla="*/ 25605 h 1723995"/>
              <a:gd name="connsiteX88" fmla="*/ 591671 w 1389529"/>
              <a:gd name="connsiteY88" fmla="*/ 7676 h 1723995"/>
              <a:gd name="connsiteX89" fmla="*/ 542906 w 1389529"/>
              <a:gd name="connsiteY89" fmla="*/ 15525 h 1723995"/>
              <a:gd name="connsiteX90" fmla="*/ 439561 w 1389529"/>
              <a:gd name="connsiteY90" fmla="*/ 65002 h 1723995"/>
              <a:gd name="connsiteX91" fmla="*/ 340659 w 1389529"/>
              <a:gd name="connsiteY91" fmla="*/ 7676 h 1723995"/>
              <a:gd name="connsiteX92" fmla="*/ 313765 w 1389529"/>
              <a:gd name="connsiteY92" fmla="*/ 70429 h 1723995"/>
              <a:gd name="connsiteX0" fmla="*/ 313765 w 1389529"/>
              <a:gd name="connsiteY0" fmla="*/ 70429 h 1723995"/>
              <a:gd name="connsiteX1" fmla="*/ 268941 w 1389529"/>
              <a:gd name="connsiteY1" fmla="*/ 106288 h 1723995"/>
              <a:gd name="connsiteX2" fmla="*/ 215153 w 1389529"/>
              <a:gd name="connsiteY2" fmla="*/ 151111 h 1723995"/>
              <a:gd name="connsiteX3" fmla="*/ 197223 w 1389529"/>
              <a:gd name="connsiteY3" fmla="*/ 178005 h 1723995"/>
              <a:gd name="connsiteX4" fmla="*/ 161365 w 1389529"/>
              <a:gd name="connsiteY4" fmla="*/ 222829 h 1723995"/>
              <a:gd name="connsiteX5" fmla="*/ 143435 w 1389529"/>
              <a:gd name="connsiteY5" fmla="*/ 258688 h 1723995"/>
              <a:gd name="connsiteX6" fmla="*/ 125506 w 1389529"/>
              <a:gd name="connsiteY6" fmla="*/ 285582 h 1723995"/>
              <a:gd name="connsiteX7" fmla="*/ 116541 w 1389529"/>
              <a:gd name="connsiteY7" fmla="*/ 312476 h 1723995"/>
              <a:gd name="connsiteX8" fmla="*/ 98612 w 1389529"/>
              <a:gd name="connsiteY8" fmla="*/ 339370 h 1723995"/>
              <a:gd name="connsiteX9" fmla="*/ 89647 w 1389529"/>
              <a:gd name="connsiteY9" fmla="*/ 366264 h 1723995"/>
              <a:gd name="connsiteX10" fmla="*/ 53788 w 1389529"/>
              <a:gd name="connsiteY10" fmla="*/ 420052 h 1723995"/>
              <a:gd name="connsiteX11" fmla="*/ 35859 w 1389529"/>
              <a:gd name="connsiteY11" fmla="*/ 446946 h 1723995"/>
              <a:gd name="connsiteX12" fmla="*/ 17929 w 1389529"/>
              <a:gd name="connsiteY12" fmla="*/ 500735 h 1723995"/>
              <a:gd name="connsiteX13" fmla="*/ 8965 w 1389529"/>
              <a:gd name="connsiteY13" fmla="*/ 572452 h 1723995"/>
              <a:gd name="connsiteX14" fmla="*/ 0 w 1389529"/>
              <a:gd name="connsiteY14" fmla="*/ 626241 h 1723995"/>
              <a:gd name="connsiteX15" fmla="*/ 8965 w 1389529"/>
              <a:gd name="connsiteY15" fmla="*/ 814499 h 1723995"/>
              <a:gd name="connsiteX16" fmla="*/ 26894 w 1389529"/>
              <a:gd name="connsiteY16" fmla="*/ 832429 h 1723995"/>
              <a:gd name="connsiteX17" fmla="*/ 35859 w 1389529"/>
              <a:gd name="connsiteY17" fmla="*/ 868288 h 1723995"/>
              <a:gd name="connsiteX18" fmla="*/ 53788 w 1389529"/>
              <a:gd name="connsiteY18" fmla="*/ 904146 h 1723995"/>
              <a:gd name="connsiteX19" fmla="*/ 62753 w 1389529"/>
              <a:gd name="connsiteY19" fmla="*/ 957935 h 1723995"/>
              <a:gd name="connsiteX20" fmla="*/ 80682 w 1389529"/>
              <a:gd name="connsiteY20" fmla="*/ 1011723 h 1723995"/>
              <a:gd name="connsiteX21" fmla="*/ 98612 w 1389529"/>
              <a:gd name="connsiteY21" fmla="*/ 1101370 h 1723995"/>
              <a:gd name="connsiteX22" fmla="*/ 107576 w 1389529"/>
              <a:gd name="connsiteY22" fmla="*/ 1128264 h 1723995"/>
              <a:gd name="connsiteX23" fmla="*/ 134471 w 1389529"/>
              <a:gd name="connsiteY23" fmla="*/ 1208946 h 1723995"/>
              <a:gd name="connsiteX24" fmla="*/ 152400 w 1389529"/>
              <a:gd name="connsiteY24" fmla="*/ 1262735 h 1723995"/>
              <a:gd name="connsiteX25" fmla="*/ 170329 w 1389529"/>
              <a:gd name="connsiteY25" fmla="*/ 1325488 h 1723995"/>
              <a:gd name="connsiteX26" fmla="*/ 197223 w 1389529"/>
              <a:gd name="connsiteY26" fmla="*/ 1442029 h 1723995"/>
              <a:gd name="connsiteX27" fmla="*/ 206188 w 1389529"/>
              <a:gd name="connsiteY27" fmla="*/ 1468923 h 1723995"/>
              <a:gd name="connsiteX28" fmla="*/ 224118 w 1389529"/>
              <a:gd name="connsiteY28" fmla="*/ 1486852 h 1723995"/>
              <a:gd name="connsiteX29" fmla="*/ 233082 w 1389529"/>
              <a:gd name="connsiteY29" fmla="*/ 1513746 h 1723995"/>
              <a:gd name="connsiteX30" fmla="*/ 251012 w 1389529"/>
              <a:gd name="connsiteY30" fmla="*/ 1531676 h 1723995"/>
              <a:gd name="connsiteX31" fmla="*/ 268941 w 1389529"/>
              <a:gd name="connsiteY31" fmla="*/ 1558570 h 1723995"/>
              <a:gd name="connsiteX32" fmla="*/ 277906 w 1389529"/>
              <a:gd name="connsiteY32" fmla="*/ 1594429 h 1723995"/>
              <a:gd name="connsiteX33" fmla="*/ 358588 w 1389529"/>
              <a:gd name="connsiteY33" fmla="*/ 1666146 h 1723995"/>
              <a:gd name="connsiteX34" fmla="*/ 376518 w 1389529"/>
              <a:gd name="connsiteY34" fmla="*/ 1684076 h 1723995"/>
              <a:gd name="connsiteX35" fmla="*/ 403412 w 1389529"/>
              <a:gd name="connsiteY35" fmla="*/ 1693041 h 1723995"/>
              <a:gd name="connsiteX36" fmla="*/ 466165 w 1389529"/>
              <a:gd name="connsiteY36" fmla="*/ 1719935 h 1723995"/>
              <a:gd name="connsiteX37" fmla="*/ 618565 w 1389529"/>
              <a:gd name="connsiteY37" fmla="*/ 1702005 h 1723995"/>
              <a:gd name="connsiteX38" fmla="*/ 645459 w 1389529"/>
              <a:gd name="connsiteY38" fmla="*/ 1693041 h 1723995"/>
              <a:gd name="connsiteX39" fmla="*/ 699247 w 1389529"/>
              <a:gd name="connsiteY39" fmla="*/ 1657182 h 1723995"/>
              <a:gd name="connsiteX40" fmla="*/ 735106 w 1389529"/>
              <a:gd name="connsiteY40" fmla="*/ 1621323 h 1723995"/>
              <a:gd name="connsiteX41" fmla="*/ 762000 w 1389529"/>
              <a:gd name="connsiteY41" fmla="*/ 1603394 h 1723995"/>
              <a:gd name="connsiteX42" fmla="*/ 797859 w 1389529"/>
              <a:gd name="connsiteY42" fmla="*/ 1567535 h 1723995"/>
              <a:gd name="connsiteX43" fmla="*/ 833718 w 1389529"/>
              <a:gd name="connsiteY43" fmla="*/ 1531676 h 1723995"/>
              <a:gd name="connsiteX44" fmla="*/ 851647 w 1389529"/>
              <a:gd name="connsiteY44" fmla="*/ 1513746 h 1723995"/>
              <a:gd name="connsiteX45" fmla="*/ 878541 w 1389529"/>
              <a:gd name="connsiteY45" fmla="*/ 1495817 h 1723995"/>
              <a:gd name="connsiteX46" fmla="*/ 896471 w 1389529"/>
              <a:gd name="connsiteY46" fmla="*/ 1477888 h 1723995"/>
              <a:gd name="connsiteX47" fmla="*/ 932329 w 1389529"/>
              <a:gd name="connsiteY47" fmla="*/ 1459958 h 1723995"/>
              <a:gd name="connsiteX48" fmla="*/ 950259 w 1389529"/>
              <a:gd name="connsiteY48" fmla="*/ 1442029 h 1723995"/>
              <a:gd name="connsiteX49" fmla="*/ 986118 w 1389529"/>
              <a:gd name="connsiteY49" fmla="*/ 1424099 h 1723995"/>
              <a:gd name="connsiteX50" fmla="*/ 1039906 w 1389529"/>
              <a:gd name="connsiteY50" fmla="*/ 1370311 h 1723995"/>
              <a:gd name="connsiteX51" fmla="*/ 1075765 w 1389529"/>
              <a:gd name="connsiteY51" fmla="*/ 1325488 h 1723995"/>
              <a:gd name="connsiteX52" fmla="*/ 1111623 w 1389529"/>
              <a:gd name="connsiteY52" fmla="*/ 1280664 h 1723995"/>
              <a:gd name="connsiteX53" fmla="*/ 1174376 w 1389529"/>
              <a:gd name="connsiteY53" fmla="*/ 1208946 h 1723995"/>
              <a:gd name="connsiteX54" fmla="*/ 1228165 w 1389529"/>
              <a:gd name="connsiteY54" fmla="*/ 1173088 h 1723995"/>
              <a:gd name="connsiteX55" fmla="*/ 1246094 w 1389529"/>
              <a:gd name="connsiteY55" fmla="*/ 1155158 h 1723995"/>
              <a:gd name="connsiteX56" fmla="*/ 1272988 w 1389529"/>
              <a:gd name="connsiteY56" fmla="*/ 1137229 h 1723995"/>
              <a:gd name="connsiteX57" fmla="*/ 1308847 w 1389529"/>
              <a:gd name="connsiteY57" fmla="*/ 1092405 h 1723995"/>
              <a:gd name="connsiteX58" fmla="*/ 1353671 w 1389529"/>
              <a:gd name="connsiteY58" fmla="*/ 1047582 h 1723995"/>
              <a:gd name="connsiteX59" fmla="*/ 1362635 w 1389529"/>
              <a:gd name="connsiteY59" fmla="*/ 1011723 h 1723995"/>
              <a:gd name="connsiteX60" fmla="*/ 1371600 w 1389529"/>
              <a:gd name="connsiteY60" fmla="*/ 984829 h 1723995"/>
              <a:gd name="connsiteX61" fmla="*/ 1389529 w 1389529"/>
              <a:gd name="connsiteY61" fmla="*/ 913111 h 1723995"/>
              <a:gd name="connsiteX62" fmla="*/ 1371600 w 1389529"/>
              <a:gd name="connsiteY62" fmla="*/ 760711 h 1723995"/>
              <a:gd name="connsiteX63" fmla="*/ 1344706 w 1389529"/>
              <a:gd name="connsiteY63" fmla="*/ 697958 h 1723995"/>
              <a:gd name="connsiteX64" fmla="*/ 1317812 w 1389529"/>
              <a:gd name="connsiteY64" fmla="*/ 635205 h 1723995"/>
              <a:gd name="connsiteX65" fmla="*/ 1308847 w 1389529"/>
              <a:gd name="connsiteY65" fmla="*/ 599346 h 1723995"/>
              <a:gd name="connsiteX66" fmla="*/ 1272988 w 1389529"/>
              <a:gd name="connsiteY66" fmla="*/ 545558 h 1723995"/>
              <a:gd name="connsiteX67" fmla="*/ 1255059 w 1389529"/>
              <a:gd name="connsiteY67" fmla="*/ 518664 h 1723995"/>
              <a:gd name="connsiteX68" fmla="*/ 1237129 w 1389529"/>
              <a:gd name="connsiteY68" fmla="*/ 500735 h 1723995"/>
              <a:gd name="connsiteX69" fmla="*/ 1201271 w 1389529"/>
              <a:gd name="connsiteY69" fmla="*/ 446946 h 1723995"/>
              <a:gd name="connsiteX70" fmla="*/ 1165412 w 1389529"/>
              <a:gd name="connsiteY70" fmla="*/ 402123 h 1723995"/>
              <a:gd name="connsiteX71" fmla="*/ 1111623 w 1389529"/>
              <a:gd name="connsiteY71" fmla="*/ 357299 h 1723995"/>
              <a:gd name="connsiteX72" fmla="*/ 1084729 w 1389529"/>
              <a:gd name="connsiteY72" fmla="*/ 330405 h 1723995"/>
              <a:gd name="connsiteX73" fmla="*/ 1057835 w 1389529"/>
              <a:gd name="connsiteY73" fmla="*/ 312476 h 1723995"/>
              <a:gd name="connsiteX74" fmla="*/ 1039906 w 1389529"/>
              <a:gd name="connsiteY74" fmla="*/ 294546 h 1723995"/>
              <a:gd name="connsiteX75" fmla="*/ 986118 w 1389529"/>
              <a:gd name="connsiteY75" fmla="*/ 258688 h 1723995"/>
              <a:gd name="connsiteX76" fmla="*/ 950259 w 1389529"/>
              <a:gd name="connsiteY76" fmla="*/ 231794 h 1723995"/>
              <a:gd name="connsiteX77" fmla="*/ 932329 w 1389529"/>
              <a:gd name="connsiteY77" fmla="*/ 213864 h 1723995"/>
              <a:gd name="connsiteX78" fmla="*/ 905435 w 1389529"/>
              <a:gd name="connsiteY78" fmla="*/ 204899 h 1723995"/>
              <a:gd name="connsiteX79" fmla="*/ 851647 w 1389529"/>
              <a:gd name="connsiteY79" fmla="*/ 169041 h 1723995"/>
              <a:gd name="connsiteX80" fmla="*/ 833718 w 1389529"/>
              <a:gd name="connsiteY80" fmla="*/ 151111 h 1723995"/>
              <a:gd name="connsiteX81" fmla="*/ 797859 w 1389529"/>
              <a:gd name="connsiteY81" fmla="*/ 142146 h 1723995"/>
              <a:gd name="connsiteX82" fmla="*/ 735106 w 1389529"/>
              <a:gd name="connsiteY82" fmla="*/ 115252 h 1723995"/>
              <a:gd name="connsiteX83" fmla="*/ 717176 w 1389529"/>
              <a:gd name="connsiteY83" fmla="*/ 97323 h 1723995"/>
              <a:gd name="connsiteX84" fmla="*/ 681318 w 1389529"/>
              <a:gd name="connsiteY84" fmla="*/ 79394 h 1723995"/>
              <a:gd name="connsiteX85" fmla="*/ 663388 w 1389529"/>
              <a:gd name="connsiteY85" fmla="*/ 61464 h 1723995"/>
              <a:gd name="connsiteX86" fmla="*/ 636494 w 1389529"/>
              <a:gd name="connsiteY86" fmla="*/ 43535 h 1723995"/>
              <a:gd name="connsiteX87" fmla="*/ 618565 w 1389529"/>
              <a:gd name="connsiteY87" fmla="*/ 25605 h 1723995"/>
              <a:gd name="connsiteX88" fmla="*/ 591671 w 1389529"/>
              <a:gd name="connsiteY88" fmla="*/ 7676 h 1723995"/>
              <a:gd name="connsiteX89" fmla="*/ 542906 w 1389529"/>
              <a:gd name="connsiteY89" fmla="*/ 15525 h 1723995"/>
              <a:gd name="connsiteX90" fmla="*/ 439561 w 1389529"/>
              <a:gd name="connsiteY90" fmla="*/ 65002 h 1723995"/>
              <a:gd name="connsiteX91" fmla="*/ 402619 w 1389529"/>
              <a:gd name="connsiteY91" fmla="*/ 94222 h 1723995"/>
              <a:gd name="connsiteX92" fmla="*/ 313765 w 1389529"/>
              <a:gd name="connsiteY92" fmla="*/ 70429 h 1723995"/>
              <a:gd name="connsiteX0" fmla="*/ 332186 w 1389529"/>
              <a:gd name="connsiteY0" fmla="*/ 145925 h 1723995"/>
              <a:gd name="connsiteX1" fmla="*/ 268941 w 1389529"/>
              <a:gd name="connsiteY1" fmla="*/ 106288 h 1723995"/>
              <a:gd name="connsiteX2" fmla="*/ 215153 w 1389529"/>
              <a:gd name="connsiteY2" fmla="*/ 151111 h 1723995"/>
              <a:gd name="connsiteX3" fmla="*/ 197223 w 1389529"/>
              <a:gd name="connsiteY3" fmla="*/ 178005 h 1723995"/>
              <a:gd name="connsiteX4" fmla="*/ 161365 w 1389529"/>
              <a:gd name="connsiteY4" fmla="*/ 222829 h 1723995"/>
              <a:gd name="connsiteX5" fmla="*/ 143435 w 1389529"/>
              <a:gd name="connsiteY5" fmla="*/ 258688 h 1723995"/>
              <a:gd name="connsiteX6" fmla="*/ 125506 w 1389529"/>
              <a:gd name="connsiteY6" fmla="*/ 285582 h 1723995"/>
              <a:gd name="connsiteX7" fmla="*/ 116541 w 1389529"/>
              <a:gd name="connsiteY7" fmla="*/ 312476 h 1723995"/>
              <a:gd name="connsiteX8" fmla="*/ 98612 w 1389529"/>
              <a:gd name="connsiteY8" fmla="*/ 339370 h 1723995"/>
              <a:gd name="connsiteX9" fmla="*/ 89647 w 1389529"/>
              <a:gd name="connsiteY9" fmla="*/ 366264 h 1723995"/>
              <a:gd name="connsiteX10" fmla="*/ 53788 w 1389529"/>
              <a:gd name="connsiteY10" fmla="*/ 420052 h 1723995"/>
              <a:gd name="connsiteX11" fmla="*/ 35859 w 1389529"/>
              <a:gd name="connsiteY11" fmla="*/ 446946 h 1723995"/>
              <a:gd name="connsiteX12" fmla="*/ 17929 w 1389529"/>
              <a:gd name="connsiteY12" fmla="*/ 500735 h 1723995"/>
              <a:gd name="connsiteX13" fmla="*/ 8965 w 1389529"/>
              <a:gd name="connsiteY13" fmla="*/ 572452 h 1723995"/>
              <a:gd name="connsiteX14" fmla="*/ 0 w 1389529"/>
              <a:gd name="connsiteY14" fmla="*/ 626241 h 1723995"/>
              <a:gd name="connsiteX15" fmla="*/ 8965 w 1389529"/>
              <a:gd name="connsiteY15" fmla="*/ 814499 h 1723995"/>
              <a:gd name="connsiteX16" fmla="*/ 26894 w 1389529"/>
              <a:gd name="connsiteY16" fmla="*/ 832429 h 1723995"/>
              <a:gd name="connsiteX17" fmla="*/ 35859 w 1389529"/>
              <a:gd name="connsiteY17" fmla="*/ 868288 h 1723995"/>
              <a:gd name="connsiteX18" fmla="*/ 53788 w 1389529"/>
              <a:gd name="connsiteY18" fmla="*/ 904146 h 1723995"/>
              <a:gd name="connsiteX19" fmla="*/ 62753 w 1389529"/>
              <a:gd name="connsiteY19" fmla="*/ 957935 h 1723995"/>
              <a:gd name="connsiteX20" fmla="*/ 80682 w 1389529"/>
              <a:gd name="connsiteY20" fmla="*/ 1011723 h 1723995"/>
              <a:gd name="connsiteX21" fmla="*/ 98612 w 1389529"/>
              <a:gd name="connsiteY21" fmla="*/ 1101370 h 1723995"/>
              <a:gd name="connsiteX22" fmla="*/ 107576 w 1389529"/>
              <a:gd name="connsiteY22" fmla="*/ 1128264 h 1723995"/>
              <a:gd name="connsiteX23" fmla="*/ 134471 w 1389529"/>
              <a:gd name="connsiteY23" fmla="*/ 1208946 h 1723995"/>
              <a:gd name="connsiteX24" fmla="*/ 152400 w 1389529"/>
              <a:gd name="connsiteY24" fmla="*/ 1262735 h 1723995"/>
              <a:gd name="connsiteX25" fmla="*/ 170329 w 1389529"/>
              <a:gd name="connsiteY25" fmla="*/ 1325488 h 1723995"/>
              <a:gd name="connsiteX26" fmla="*/ 197223 w 1389529"/>
              <a:gd name="connsiteY26" fmla="*/ 1442029 h 1723995"/>
              <a:gd name="connsiteX27" fmla="*/ 206188 w 1389529"/>
              <a:gd name="connsiteY27" fmla="*/ 1468923 h 1723995"/>
              <a:gd name="connsiteX28" fmla="*/ 224118 w 1389529"/>
              <a:gd name="connsiteY28" fmla="*/ 1486852 h 1723995"/>
              <a:gd name="connsiteX29" fmla="*/ 233082 w 1389529"/>
              <a:gd name="connsiteY29" fmla="*/ 1513746 h 1723995"/>
              <a:gd name="connsiteX30" fmla="*/ 251012 w 1389529"/>
              <a:gd name="connsiteY30" fmla="*/ 1531676 h 1723995"/>
              <a:gd name="connsiteX31" fmla="*/ 268941 w 1389529"/>
              <a:gd name="connsiteY31" fmla="*/ 1558570 h 1723995"/>
              <a:gd name="connsiteX32" fmla="*/ 277906 w 1389529"/>
              <a:gd name="connsiteY32" fmla="*/ 1594429 h 1723995"/>
              <a:gd name="connsiteX33" fmla="*/ 358588 w 1389529"/>
              <a:gd name="connsiteY33" fmla="*/ 1666146 h 1723995"/>
              <a:gd name="connsiteX34" fmla="*/ 376518 w 1389529"/>
              <a:gd name="connsiteY34" fmla="*/ 1684076 h 1723995"/>
              <a:gd name="connsiteX35" fmla="*/ 403412 w 1389529"/>
              <a:gd name="connsiteY35" fmla="*/ 1693041 h 1723995"/>
              <a:gd name="connsiteX36" fmla="*/ 466165 w 1389529"/>
              <a:gd name="connsiteY36" fmla="*/ 1719935 h 1723995"/>
              <a:gd name="connsiteX37" fmla="*/ 618565 w 1389529"/>
              <a:gd name="connsiteY37" fmla="*/ 1702005 h 1723995"/>
              <a:gd name="connsiteX38" fmla="*/ 645459 w 1389529"/>
              <a:gd name="connsiteY38" fmla="*/ 1693041 h 1723995"/>
              <a:gd name="connsiteX39" fmla="*/ 699247 w 1389529"/>
              <a:gd name="connsiteY39" fmla="*/ 1657182 h 1723995"/>
              <a:gd name="connsiteX40" fmla="*/ 735106 w 1389529"/>
              <a:gd name="connsiteY40" fmla="*/ 1621323 h 1723995"/>
              <a:gd name="connsiteX41" fmla="*/ 762000 w 1389529"/>
              <a:gd name="connsiteY41" fmla="*/ 1603394 h 1723995"/>
              <a:gd name="connsiteX42" fmla="*/ 797859 w 1389529"/>
              <a:gd name="connsiteY42" fmla="*/ 1567535 h 1723995"/>
              <a:gd name="connsiteX43" fmla="*/ 833718 w 1389529"/>
              <a:gd name="connsiteY43" fmla="*/ 1531676 h 1723995"/>
              <a:gd name="connsiteX44" fmla="*/ 851647 w 1389529"/>
              <a:gd name="connsiteY44" fmla="*/ 1513746 h 1723995"/>
              <a:gd name="connsiteX45" fmla="*/ 878541 w 1389529"/>
              <a:gd name="connsiteY45" fmla="*/ 1495817 h 1723995"/>
              <a:gd name="connsiteX46" fmla="*/ 896471 w 1389529"/>
              <a:gd name="connsiteY46" fmla="*/ 1477888 h 1723995"/>
              <a:gd name="connsiteX47" fmla="*/ 932329 w 1389529"/>
              <a:gd name="connsiteY47" fmla="*/ 1459958 h 1723995"/>
              <a:gd name="connsiteX48" fmla="*/ 950259 w 1389529"/>
              <a:gd name="connsiteY48" fmla="*/ 1442029 h 1723995"/>
              <a:gd name="connsiteX49" fmla="*/ 986118 w 1389529"/>
              <a:gd name="connsiteY49" fmla="*/ 1424099 h 1723995"/>
              <a:gd name="connsiteX50" fmla="*/ 1039906 w 1389529"/>
              <a:gd name="connsiteY50" fmla="*/ 1370311 h 1723995"/>
              <a:gd name="connsiteX51" fmla="*/ 1075765 w 1389529"/>
              <a:gd name="connsiteY51" fmla="*/ 1325488 h 1723995"/>
              <a:gd name="connsiteX52" fmla="*/ 1111623 w 1389529"/>
              <a:gd name="connsiteY52" fmla="*/ 1280664 h 1723995"/>
              <a:gd name="connsiteX53" fmla="*/ 1174376 w 1389529"/>
              <a:gd name="connsiteY53" fmla="*/ 1208946 h 1723995"/>
              <a:gd name="connsiteX54" fmla="*/ 1228165 w 1389529"/>
              <a:gd name="connsiteY54" fmla="*/ 1173088 h 1723995"/>
              <a:gd name="connsiteX55" fmla="*/ 1246094 w 1389529"/>
              <a:gd name="connsiteY55" fmla="*/ 1155158 h 1723995"/>
              <a:gd name="connsiteX56" fmla="*/ 1272988 w 1389529"/>
              <a:gd name="connsiteY56" fmla="*/ 1137229 h 1723995"/>
              <a:gd name="connsiteX57" fmla="*/ 1308847 w 1389529"/>
              <a:gd name="connsiteY57" fmla="*/ 1092405 h 1723995"/>
              <a:gd name="connsiteX58" fmla="*/ 1353671 w 1389529"/>
              <a:gd name="connsiteY58" fmla="*/ 1047582 h 1723995"/>
              <a:gd name="connsiteX59" fmla="*/ 1362635 w 1389529"/>
              <a:gd name="connsiteY59" fmla="*/ 1011723 h 1723995"/>
              <a:gd name="connsiteX60" fmla="*/ 1371600 w 1389529"/>
              <a:gd name="connsiteY60" fmla="*/ 984829 h 1723995"/>
              <a:gd name="connsiteX61" fmla="*/ 1389529 w 1389529"/>
              <a:gd name="connsiteY61" fmla="*/ 913111 h 1723995"/>
              <a:gd name="connsiteX62" fmla="*/ 1371600 w 1389529"/>
              <a:gd name="connsiteY62" fmla="*/ 760711 h 1723995"/>
              <a:gd name="connsiteX63" fmla="*/ 1344706 w 1389529"/>
              <a:gd name="connsiteY63" fmla="*/ 697958 h 1723995"/>
              <a:gd name="connsiteX64" fmla="*/ 1317812 w 1389529"/>
              <a:gd name="connsiteY64" fmla="*/ 635205 h 1723995"/>
              <a:gd name="connsiteX65" fmla="*/ 1308847 w 1389529"/>
              <a:gd name="connsiteY65" fmla="*/ 599346 h 1723995"/>
              <a:gd name="connsiteX66" fmla="*/ 1272988 w 1389529"/>
              <a:gd name="connsiteY66" fmla="*/ 545558 h 1723995"/>
              <a:gd name="connsiteX67" fmla="*/ 1255059 w 1389529"/>
              <a:gd name="connsiteY67" fmla="*/ 518664 h 1723995"/>
              <a:gd name="connsiteX68" fmla="*/ 1237129 w 1389529"/>
              <a:gd name="connsiteY68" fmla="*/ 500735 h 1723995"/>
              <a:gd name="connsiteX69" fmla="*/ 1201271 w 1389529"/>
              <a:gd name="connsiteY69" fmla="*/ 446946 h 1723995"/>
              <a:gd name="connsiteX70" fmla="*/ 1165412 w 1389529"/>
              <a:gd name="connsiteY70" fmla="*/ 402123 h 1723995"/>
              <a:gd name="connsiteX71" fmla="*/ 1111623 w 1389529"/>
              <a:gd name="connsiteY71" fmla="*/ 357299 h 1723995"/>
              <a:gd name="connsiteX72" fmla="*/ 1084729 w 1389529"/>
              <a:gd name="connsiteY72" fmla="*/ 330405 h 1723995"/>
              <a:gd name="connsiteX73" fmla="*/ 1057835 w 1389529"/>
              <a:gd name="connsiteY73" fmla="*/ 312476 h 1723995"/>
              <a:gd name="connsiteX74" fmla="*/ 1039906 w 1389529"/>
              <a:gd name="connsiteY74" fmla="*/ 294546 h 1723995"/>
              <a:gd name="connsiteX75" fmla="*/ 986118 w 1389529"/>
              <a:gd name="connsiteY75" fmla="*/ 258688 h 1723995"/>
              <a:gd name="connsiteX76" fmla="*/ 950259 w 1389529"/>
              <a:gd name="connsiteY76" fmla="*/ 231794 h 1723995"/>
              <a:gd name="connsiteX77" fmla="*/ 932329 w 1389529"/>
              <a:gd name="connsiteY77" fmla="*/ 213864 h 1723995"/>
              <a:gd name="connsiteX78" fmla="*/ 905435 w 1389529"/>
              <a:gd name="connsiteY78" fmla="*/ 204899 h 1723995"/>
              <a:gd name="connsiteX79" fmla="*/ 851647 w 1389529"/>
              <a:gd name="connsiteY79" fmla="*/ 169041 h 1723995"/>
              <a:gd name="connsiteX80" fmla="*/ 833718 w 1389529"/>
              <a:gd name="connsiteY80" fmla="*/ 151111 h 1723995"/>
              <a:gd name="connsiteX81" fmla="*/ 797859 w 1389529"/>
              <a:gd name="connsiteY81" fmla="*/ 142146 h 1723995"/>
              <a:gd name="connsiteX82" fmla="*/ 735106 w 1389529"/>
              <a:gd name="connsiteY82" fmla="*/ 115252 h 1723995"/>
              <a:gd name="connsiteX83" fmla="*/ 717176 w 1389529"/>
              <a:gd name="connsiteY83" fmla="*/ 97323 h 1723995"/>
              <a:gd name="connsiteX84" fmla="*/ 681318 w 1389529"/>
              <a:gd name="connsiteY84" fmla="*/ 79394 h 1723995"/>
              <a:gd name="connsiteX85" fmla="*/ 663388 w 1389529"/>
              <a:gd name="connsiteY85" fmla="*/ 61464 h 1723995"/>
              <a:gd name="connsiteX86" fmla="*/ 636494 w 1389529"/>
              <a:gd name="connsiteY86" fmla="*/ 43535 h 1723995"/>
              <a:gd name="connsiteX87" fmla="*/ 618565 w 1389529"/>
              <a:gd name="connsiteY87" fmla="*/ 25605 h 1723995"/>
              <a:gd name="connsiteX88" fmla="*/ 591671 w 1389529"/>
              <a:gd name="connsiteY88" fmla="*/ 7676 h 1723995"/>
              <a:gd name="connsiteX89" fmla="*/ 542906 w 1389529"/>
              <a:gd name="connsiteY89" fmla="*/ 15525 h 1723995"/>
              <a:gd name="connsiteX90" fmla="*/ 439561 w 1389529"/>
              <a:gd name="connsiteY90" fmla="*/ 65002 h 1723995"/>
              <a:gd name="connsiteX91" fmla="*/ 402619 w 1389529"/>
              <a:gd name="connsiteY91" fmla="*/ 94222 h 1723995"/>
              <a:gd name="connsiteX92" fmla="*/ 332186 w 1389529"/>
              <a:gd name="connsiteY92" fmla="*/ 145925 h 1723995"/>
              <a:gd name="connsiteX0" fmla="*/ 332186 w 1389529"/>
              <a:gd name="connsiteY0" fmla="*/ 145925 h 1723995"/>
              <a:gd name="connsiteX1" fmla="*/ 268941 w 1389529"/>
              <a:gd name="connsiteY1" fmla="*/ 106288 h 1723995"/>
              <a:gd name="connsiteX2" fmla="*/ 215153 w 1389529"/>
              <a:gd name="connsiteY2" fmla="*/ 151111 h 1723995"/>
              <a:gd name="connsiteX3" fmla="*/ 197223 w 1389529"/>
              <a:gd name="connsiteY3" fmla="*/ 178005 h 1723995"/>
              <a:gd name="connsiteX4" fmla="*/ 161365 w 1389529"/>
              <a:gd name="connsiteY4" fmla="*/ 222829 h 1723995"/>
              <a:gd name="connsiteX5" fmla="*/ 143435 w 1389529"/>
              <a:gd name="connsiteY5" fmla="*/ 258688 h 1723995"/>
              <a:gd name="connsiteX6" fmla="*/ 125506 w 1389529"/>
              <a:gd name="connsiteY6" fmla="*/ 285582 h 1723995"/>
              <a:gd name="connsiteX7" fmla="*/ 116541 w 1389529"/>
              <a:gd name="connsiteY7" fmla="*/ 312476 h 1723995"/>
              <a:gd name="connsiteX8" fmla="*/ 98612 w 1389529"/>
              <a:gd name="connsiteY8" fmla="*/ 339370 h 1723995"/>
              <a:gd name="connsiteX9" fmla="*/ 89647 w 1389529"/>
              <a:gd name="connsiteY9" fmla="*/ 366264 h 1723995"/>
              <a:gd name="connsiteX10" fmla="*/ 53788 w 1389529"/>
              <a:gd name="connsiteY10" fmla="*/ 420052 h 1723995"/>
              <a:gd name="connsiteX11" fmla="*/ 35859 w 1389529"/>
              <a:gd name="connsiteY11" fmla="*/ 446946 h 1723995"/>
              <a:gd name="connsiteX12" fmla="*/ 17929 w 1389529"/>
              <a:gd name="connsiteY12" fmla="*/ 500735 h 1723995"/>
              <a:gd name="connsiteX13" fmla="*/ 8965 w 1389529"/>
              <a:gd name="connsiteY13" fmla="*/ 572452 h 1723995"/>
              <a:gd name="connsiteX14" fmla="*/ 0 w 1389529"/>
              <a:gd name="connsiteY14" fmla="*/ 626241 h 1723995"/>
              <a:gd name="connsiteX15" fmla="*/ 8965 w 1389529"/>
              <a:gd name="connsiteY15" fmla="*/ 814499 h 1723995"/>
              <a:gd name="connsiteX16" fmla="*/ 26894 w 1389529"/>
              <a:gd name="connsiteY16" fmla="*/ 832429 h 1723995"/>
              <a:gd name="connsiteX17" fmla="*/ 35859 w 1389529"/>
              <a:gd name="connsiteY17" fmla="*/ 868288 h 1723995"/>
              <a:gd name="connsiteX18" fmla="*/ 53788 w 1389529"/>
              <a:gd name="connsiteY18" fmla="*/ 904146 h 1723995"/>
              <a:gd name="connsiteX19" fmla="*/ 62753 w 1389529"/>
              <a:gd name="connsiteY19" fmla="*/ 957935 h 1723995"/>
              <a:gd name="connsiteX20" fmla="*/ 80682 w 1389529"/>
              <a:gd name="connsiteY20" fmla="*/ 1011723 h 1723995"/>
              <a:gd name="connsiteX21" fmla="*/ 98612 w 1389529"/>
              <a:gd name="connsiteY21" fmla="*/ 1101370 h 1723995"/>
              <a:gd name="connsiteX22" fmla="*/ 107576 w 1389529"/>
              <a:gd name="connsiteY22" fmla="*/ 1128264 h 1723995"/>
              <a:gd name="connsiteX23" fmla="*/ 134471 w 1389529"/>
              <a:gd name="connsiteY23" fmla="*/ 1208946 h 1723995"/>
              <a:gd name="connsiteX24" fmla="*/ 152400 w 1389529"/>
              <a:gd name="connsiteY24" fmla="*/ 1262735 h 1723995"/>
              <a:gd name="connsiteX25" fmla="*/ 170329 w 1389529"/>
              <a:gd name="connsiteY25" fmla="*/ 1325488 h 1723995"/>
              <a:gd name="connsiteX26" fmla="*/ 197223 w 1389529"/>
              <a:gd name="connsiteY26" fmla="*/ 1442029 h 1723995"/>
              <a:gd name="connsiteX27" fmla="*/ 206188 w 1389529"/>
              <a:gd name="connsiteY27" fmla="*/ 1468923 h 1723995"/>
              <a:gd name="connsiteX28" fmla="*/ 224118 w 1389529"/>
              <a:gd name="connsiteY28" fmla="*/ 1486852 h 1723995"/>
              <a:gd name="connsiteX29" fmla="*/ 233082 w 1389529"/>
              <a:gd name="connsiteY29" fmla="*/ 1513746 h 1723995"/>
              <a:gd name="connsiteX30" fmla="*/ 251012 w 1389529"/>
              <a:gd name="connsiteY30" fmla="*/ 1531676 h 1723995"/>
              <a:gd name="connsiteX31" fmla="*/ 268941 w 1389529"/>
              <a:gd name="connsiteY31" fmla="*/ 1558570 h 1723995"/>
              <a:gd name="connsiteX32" fmla="*/ 277906 w 1389529"/>
              <a:gd name="connsiteY32" fmla="*/ 1594429 h 1723995"/>
              <a:gd name="connsiteX33" fmla="*/ 358588 w 1389529"/>
              <a:gd name="connsiteY33" fmla="*/ 1666146 h 1723995"/>
              <a:gd name="connsiteX34" fmla="*/ 376518 w 1389529"/>
              <a:gd name="connsiteY34" fmla="*/ 1684076 h 1723995"/>
              <a:gd name="connsiteX35" fmla="*/ 403412 w 1389529"/>
              <a:gd name="connsiteY35" fmla="*/ 1693041 h 1723995"/>
              <a:gd name="connsiteX36" fmla="*/ 466165 w 1389529"/>
              <a:gd name="connsiteY36" fmla="*/ 1719935 h 1723995"/>
              <a:gd name="connsiteX37" fmla="*/ 618565 w 1389529"/>
              <a:gd name="connsiteY37" fmla="*/ 1702005 h 1723995"/>
              <a:gd name="connsiteX38" fmla="*/ 645459 w 1389529"/>
              <a:gd name="connsiteY38" fmla="*/ 1693041 h 1723995"/>
              <a:gd name="connsiteX39" fmla="*/ 699247 w 1389529"/>
              <a:gd name="connsiteY39" fmla="*/ 1657182 h 1723995"/>
              <a:gd name="connsiteX40" fmla="*/ 735106 w 1389529"/>
              <a:gd name="connsiteY40" fmla="*/ 1621323 h 1723995"/>
              <a:gd name="connsiteX41" fmla="*/ 762000 w 1389529"/>
              <a:gd name="connsiteY41" fmla="*/ 1603394 h 1723995"/>
              <a:gd name="connsiteX42" fmla="*/ 797859 w 1389529"/>
              <a:gd name="connsiteY42" fmla="*/ 1567535 h 1723995"/>
              <a:gd name="connsiteX43" fmla="*/ 833718 w 1389529"/>
              <a:gd name="connsiteY43" fmla="*/ 1531676 h 1723995"/>
              <a:gd name="connsiteX44" fmla="*/ 851647 w 1389529"/>
              <a:gd name="connsiteY44" fmla="*/ 1513746 h 1723995"/>
              <a:gd name="connsiteX45" fmla="*/ 878541 w 1389529"/>
              <a:gd name="connsiteY45" fmla="*/ 1495817 h 1723995"/>
              <a:gd name="connsiteX46" fmla="*/ 896471 w 1389529"/>
              <a:gd name="connsiteY46" fmla="*/ 1477888 h 1723995"/>
              <a:gd name="connsiteX47" fmla="*/ 932329 w 1389529"/>
              <a:gd name="connsiteY47" fmla="*/ 1459958 h 1723995"/>
              <a:gd name="connsiteX48" fmla="*/ 950259 w 1389529"/>
              <a:gd name="connsiteY48" fmla="*/ 1442029 h 1723995"/>
              <a:gd name="connsiteX49" fmla="*/ 986118 w 1389529"/>
              <a:gd name="connsiteY49" fmla="*/ 1424099 h 1723995"/>
              <a:gd name="connsiteX50" fmla="*/ 1039906 w 1389529"/>
              <a:gd name="connsiteY50" fmla="*/ 1370311 h 1723995"/>
              <a:gd name="connsiteX51" fmla="*/ 1075765 w 1389529"/>
              <a:gd name="connsiteY51" fmla="*/ 1325488 h 1723995"/>
              <a:gd name="connsiteX52" fmla="*/ 1111623 w 1389529"/>
              <a:gd name="connsiteY52" fmla="*/ 1280664 h 1723995"/>
              <a:gd name="connsiteX53" fmla="*/ 1174376 w 1389529"/>
              <a:gd name="connsiteY53" fmla="*/ 1208946 h 1723995"/>
              <a:gd name="connsiteX54" fmla="*/ 1228165 w 1389529"/>
              <a:gd name="connsiteY54" fmla="*/ 1173088 h 1723995"/>
              <a:gd name="connsiteX55" fmla="*/ 1246094 w 1389529"/>
              <a:gd name="connsiteY55" fmla="*/ 1155158 h 1723995"/>
              <a:gd name="connsiteX56" fmla="*/ 1272988 w 1389529"/>
              <a:gd name="connsiteY56" fmla="*/ 1137229 h 1723995"/>
              <a:gd name="connsiteX57" fmla="*/ 1308847 w 1389529"/>
              <a:gd name="connsiteY57" fmla="*/ 1092405 h 1723995"/>
              <a:gd name="connsiteX58" fmla="*/ 1353671 w 1389529"/>
              <a:gd name="connsiteY58" fmla="*/ 1047582 h 1723995"/>
              <a:gd name="connsiteX59" fmla="*/ 1362635 w 1389529"/>
              <a:gd name="connsiteY59" fmla="*/ 1011723 h 1723995"/>
              <a:gd name="connsiteX60" fmla="*/ 1371600 w 1389529"/>
              <a:gd name="connsiteY60" fmla="*/ 984829 h 1723995"/>
              <a:gd name="connsiteX61" fmla="*/ 1389529 w 1389529"/>
              <a:gd name="connsiteY61" fmla="*/ 913111 h 1723995"/>
              <a:gd name="connsiteX62" fmla="*/ 1371600 w 1389529"/>
              <a:gd name="connsiteY62" fmla="*/ 760711 h 1723995"/>
              <a:gd name="connsiteX63" fmla="*/ 1344706 w 1389529"/>
              <a:gd name="connsiteY63" fmla="*/ 697958 h 1723995"/>
              <a:gd name="connsiteX64" fmla="*/ 1317812 w 1389529"/>
              <a:gd name="connsiteY64" fmla="*/ 635205 h 1723995"/>
              <a:gd name="connsiteX65" fmla="*/ 1308847 w 1389529"/>
              <a:gd name="connsiteY65" fmla="*/ 599346 h 1723995"/>
              <a:gd name="connsiteX66" fmla="*/ 1272988 w 1389529"/>
              <a:gd name="connsiteY66" fmla="*/ 545558 h 1723995"/>
              <a:gd name="connsiteX67" fmla="*/ 1255059 w 1389529"/>
              <a:gd name="connsiteY67" fmla="*/ 518664 h 1723995"/>
              <a:gd name="connsiteX68" fmla="*/ 1237129 w 1389529"/>
              <a:gd name="connsiteY68" fmla="*/ 500735 h 1723995"/>
              <a:gd name="connsiteX69" fmla="*/ 1201271 w 1389529"/>
              <a:gd name="connsiteY69" fmla="*/ 446946 h 1723995"/>
              <a:gd name="connsiteX70" fmla="*/ 1165412 w 1389529"/>
              <a:gd name="connsiteY70" fmla="*/ 402123 h 1723995"/>
              <a:gd name="connsiteX71" fmla="*/ 1111623 w 1389529"/>
              <a:gd name="connsiteY71" fmla="*/ 357299 h 1723995"/>
              <a:gd name="connsiteX72" fmla="*/ 1084729 w 1389529"/>
              <a:gd name="connsiteY72" fmla="*/ 330405 h 1723995"/>
              <a:gd name="connsiteX73" fmla="*/ 1057835 w 1389529"/>
              <a:gd name="connsiteY73" fmla="*/ 312476 h 1723995"/>
              <a:gd name="connsiteX74" fmla="*/ 1039906 w 1389529"/>
              <a:gd name="connsiteY74" fmla="*/ 294546 h 1723995"/>
              <a:gd name="connsiteX75" fmla="*/ 986118 w 1389529"/>
              <a:gd name="connsiteY75" fmla="*/ 258688 h 1723995"/>
              <a:gd name="connsiteX76" fmla="*/ 950259 w 1389529"/>
              <a:gd name="connsiteY76" fmla="*/ 231794 h 1723995"/>
              <a:gd name="connsiteX77" fmla="*/ 932329 w 1389529"/>
              <a:gd name="connsiteY77" fmla="*/ 213864 h 1723995"/>
              <a:gd name="connsiteX78" fmla="*/ 905435 w 1389529"/>
              <a:gd name="connsiteY78" fmla="*/ 204899 h 1723995"/>
              <a:gd name="connsiteX79" fmla="*/ 851647 w 1389529"/>
              <a:gd name="connsiteY79" fmla="*/ 169041 h 1723995"/>
              <a:gd name="connsiteX80" fmla="*/ 833718 w 1389529"/>
              <a:gd name="connsiteY80" fmla="*/ 151111 h 1723995"/>
              <a:gd name="connsiteX81" fmla="*/ 797859 w 1389529"/>
              <a:gd name="connsiteY81" fmla="*/ 142146 h 1723995"/>
              <a:gd name="connsiteX82" fmla="*/ 735106 w 1389529"/>
              <a:gd name="connsiteY82" fmla="*/ 115252 h 1723995"/>
              <a:gd name="connsiteX83" fmla="*/ 717176 w 1389529"/>
              <a:gd name="connsiteY83" fmla="*/ 97323 h 1723995"/>
              <a:gd name="connsiteX84" fmla="*/ 681318 w 1389529"/>
              <a:gd name="connsiteY84" fmla="*/ 79394 h 1723995"/>
              <a:gd name="connsiteX85" fmla="*/ 663388 w 1389529"/>
              <a:gd name="connsiteY85" fmla="*/ 61464 h 1723995"/>
              <a:gd name="connsiteX86" fmla="*/ 636494 w 1389529"/>
              <a:gd name="connsiteY86" fmla="*/ 43535 h 1723995"/>
              <a:gd name="connsiteX87" fmla="*/ 618565 w 1389529"/>
              <a:gd name="connsiteY87" fmla="*/ 25605 h 1723995"/>
              <a:gd name="connsiteX88" fmla="*/ 591671 w 1389529"/>
              <a:gd name="connsiteY88" fmla="*/ 7676 h 1723995"/>
              <a:gd name="connsiteX89" fmla="*/ 542906 w 1389529"/>
              <a:gd name="connsiteY89" fmla="*/ 15525 h 1723995"/>
              <a:gd name="connsiteX90" fmla="*/ 439561 w 1389529"/>
              <a:gd name="connsiteY90" fmla="*/ 65002 h 1723995"/>
              <a:gd name="connsiteX91" fmla="*/ 402619 w 1389529"/>
              <a:gd name="connsiteY91" fmla="*/ 94222 h 1723995"/>
              <a:gd name="connsiteX92" fmla="*/ 332186 w 1389529"/>
              <a:gd name="connsiteY92" fmla="*/ 145925 h 1723995"/>
              <a:gd name="connsiteX0" fmla="*/ 332186 w 1389529"/>
              <a:gd name="connsiteY0" fmla="*/ 145925 h 1723995"/>
              <a:gd name="connsiteX1" fmla="*/ 295735 w 1389529"/>
              <a:gd name="connsiteY1" fmla="*/ 187309 h 1723995"/>
              <a:gd name="connsiteX2" fmla="*/ 215153 w 1389529"/>
              <a:gd name="connsiteY2" fmla="*/ 151111 h 1723995"/>
              <a:gd name="connsiteX3" fmla="*/ 197223 w 1389529"/>
              <a:gd name="connsiteY3" fmla="*/ 178005 h 1723995"/>
              <a:gd name="connsiteX4" fmla="*/ 161365 w 1389529"/>
              <a:gd name="connsiteY4" fmla="*/ 222829 h 1723995"/>
              <a:gd name="connsiteX5" fmla="*/ 143435 w 1389529"/>
              <a:gd name="connsiteY5" fmla="*/ 258688 h 1723995"/>
              <a:gd name="connsiteX6" fmla="*/ 125506 w 1389529"/>
              <a:gd name="connsiteY6" fmla="*/ 285582 h 1723995"/>
              <a:gd name="connsiteX7" fmla="*/ 116541 w 1389529"/>
              <a:gd name="connsiteY7" fmla="*/ 312476 h 1723995"/>
              <a:gd name="connsiteX8" fmla="*/ 98612 w 1389529"/>
              <a:gd name="connsiteY8" fmla="*/ 339370 h 1723995"/>
              <a:gd name="connsiteX9" fmla="*/ 89647 w 1389529"/>
              <a:gd name="connsiteY9" fmla="*/ 366264 h 1723995"/>
              <a:gd name="connsiteX10" fmla="*/ 53788 w 1389529"/>
              <a:gd name="connsiteY10" fmla="*/ 420052 h 1723995"/>
              <a:gd name="connsiteX11" fmla="*/ 35859 w 1389529"/>
              <a:gd name="connsiteY11" fmla="*/ 446946 h 1723995"/>
              <a:gd name="connsiteX12" fmla="*/ 17929 w 1389529"/>
              <a:gd name="connsiteY12" fmla="*/ 500735 h 1723995"/>
              <a:gd name="connsiteX13" fmla="*/ 8965 w 1389529"/>
              <a:gd name="connsiteY13" fmla="*/ 572452 h 1723995"/>
              <a:gd name="connsiteX14" fmla="*/ 0 w 1389529"/>
              <a:gd name="connsiteY14" fmla="*/ 626241 h 1723995"/>
              <a:gd name="connsiteX15" fmla="*/ 8965 w 1389529"/>
              <a:gd name="connsiteY15" fmla="*/ 814499 h 1723995"/>
              <a:gd name="connsiteX16" fmla="*/ 26894 w 1389529"/>
              <a:gd name="connsiteY16" fmla="*/ 832429 h 1723995"/>
              <a:gd name="connsiteX17" fmla="*/ 35859 w 1389529"/>
              <a:gd name="connsiteY17" fmla="*/ 868288 h 1723995"/>
              <a:gd name="connsiteX18" fmla="*/ 53788 w 1389529"/>
              <a:gd name="connsiteY18" fmla="*/ 904146 h 1723995"/>
              <a:gd name="connsiteX19" fmla="*/ 62753 w 1389529"/>
              <a:gd name="connsiteY19" fmla="*/ 957935 h 1723995"/>
              <a:gd name="connsiteX20" fmla="*/ 80682 w 1389529"/>
              <a:gd name="connsiteY20" fmla="*/ 1011723 h 1723995"/>
              <a:gd name="connsiteX21" fmla="*/ 98612 w 1389529"/>
              <a:gd name="connsiteY21" fmla="*/ 1101370 h 1723995"/>
              <a:gd name="connsiteX22" fmla="*/ 107576 w 1389529"/>
              <a:gd name="connsiteY22" fmla="*/ 1128264 h 1723995"/>
              <a:gd name="connsiteX23" fmla="*/ 134471 w 1389529"/>
              <a:gd name="connsiteY23" fmla="*/ 1208946 h 1723995"/>
              <a:gd name="connsiteX24" fmla="*/ 152400 w 1389529"/>
              <a:gd name="connsiteY24" fmla="*/ 1262735 h 1723995"/>
              <a:gd name="connsiteX25" fmla="*/ 170329 w 1389529"/>
              <a:gd name="connsiteY25" fmla="*/ 1325488 h 1723995"/>
              <a:gd name="connsiteX26" fmla="*/ 197223 w 1389529"/>
              <a:gd name="connsiteY26" fmla="*/ 1442029 h 1723995"/>
              <a:gd name="connsiteX27" fmla="*/ 206188 w 1389529"/>
              <a:gd name="connsiteY27" fmla="*/ 1468923 h 1723995"/>
              <a:gd name="connsiteX28" fmla="*/ 224118 w 1389529"/>
              <a:gd name="connsiteY28" fmla="*/ 1486852 h 1723995"/>
              <a:gd name="connsiteX29" fmla="*/ 233082 w 1389529"/>
              <a:gd name="connsiteY29" fmla="*/ 1513746 h 1723995"/>
              <a:gd name="connsiteX30" fmla="*/ 251012 w 1389529"/>
              <a:gd name="connsiteY30" fmla="*/ 1531676 h 1723995"/>
              <a:gd name="connsiteX31" fmla="*/ 268941 w 1389529"/>
              <a:gd name="connsiteY31" fmla="*/ 1558570 h 1723995"/>
              <a:gd name="connsiteX32" fmla="*/ 277906 w 1389529"/>
              <a:gd name="connsiteY32" fmla="*/ 1594429 h 1723995"/>
              <a:gd name="connsiteX33" fmla="*/ 358588 w 1389529"/>
              <a:gd name="connsiteY33" fmla="*/ 1666146 h 1723995"/>
              <a:gd name="connsiteX34" fmla="*/ 376518 w 1389529"/>
              <a:gd name="connsiteY34" fmla="*/ 1684076 h 1723995"/>
              <a:gd name="connsiteX35" fmla="*/ 403412 w 1389529"/>
              <a:gd name="connsiteY35" fmla="*/ 1693041 h 1723995"/>
              <a:gd name="connsiteX36" fmla="*/ 466165 w 1389529"/>
              <a:gd name="connsiteY36" fmla="*/ 1719935 h 1723995"/>
              <a:gd name="connsiteX37" fmla="*/ 618565 w 1389529"/>
              <a:gd name="connsiteY37" fmla="*/ 1702005 h 1723995"/>
              <a:gd name="connsiteX38" fmla="*/ 645459 w 1389529"/>
              <a:gd name="connsiteY38" fmla="*/ 1693041 h 1723995"/>
              <a:gd name="connsiteX39" fmla="*/ 699247 w 1389529"/>
              <a:gd name="connsiteY39" fmla="*/ 1657182 h 1723995"/>
              <a:gd name="connsiteX40" fmla="*/ 735106 w 1389529"/>
              <a:gd name="connsiteY40" fmla="*/ 1621323 h 1723995"/>
              <a:gd name="connsiteX41" fmla="*/ 762000 w 1389529"/>
              <a:gd name="connsiteY41" fmla="*/ 1603394 h 1723995"/>
              <a:gd name="connsiteX42" fmla="*/ 797859 w 1389529"/>
              <a:gd name="connsiteY42" fmla="*/ 1567535 h 1723995"/>
              <a:gd name="connsiteX43" fmla="*/ 833718 w 1389529"/>
              <a:gd name="connsiteY43" fmla="*/ 1531676 h 1723995"/>
              <a:gd name="connsiteX44" fmla="*/ 851647 w 1389529"/>
              <a:gd name="connsiteY44" fmla="*/ 1513746 h 1723995"/>
              <a:gd name="connsiteX45" fmla="*/ 878541 w 1389529"/>
              <a:gd name="connsiteY45" fmla="*/ 1495817 h 1723995"/>
              <a:gd name="connsiteX46" fmla="*/ 896471 w 1389529"/>
              <a:gd name="connsiteY46" fmla="*/ 1477888 h 1723995"/>
              <a:gd name="connsiteX47" fmla="*/ 932329 w 1389529"/>
              <a:gd name="connsiteY47" fmla="*/ 1459958 h 1723995"/>
              <a:gd name="connsiteX48" fmla="*/ 950259 w 1389529"/>
              <a:gd name="connsiteY48" fmla="*/ 1442029 h 1723995"/>
              <a:gd name="connsiteX49" fmla="*/ 986118 w 1389529"/>
              <a:gd name="connsiteY49" fmla="*/ 1424099 h 1723995"/>
              <a:gd name="connsiteX50" fmla="*/ 1039906 w 1389529"/>
              <a:gd name="connsiteY50" fmla="*/ 1370311 h 1723995"/>
              <a:gd name="connsiteX51" fmla="*/ 1075765 w 1389529"/>
              <a:gd name="connsiteY51" fmla="*/ 1325488 h 1723995"/>
              <a:gd name="connsiteX52" fmla="*/ 1111623 w 1389529"/>
              <a:gd name="connsiteY52" fmla="*/ 1280664 h 1723995"/>
              <a:gd name="connsiteX53" fmla="*/ 1174376 w 1389529"/>
              <a:gd name="connsiteY53" fmla="*/ 1208946 h 1723995"/>
              <a:gd name="connsiteX54" fmla="*/ 1228165 w 1389529"/>
              <a:gd name="connsiteY54" fmla="*/ 1173088 h 1723995"/>
              <a:gd name="connsiteX55" fmla="*/ 1246094 w 1389529"/>
              <a:gd name="connsiteY55" fmla="*/ 1155158 h 1723995"/>
              <a:gd name="connsiteX56" fmla="*/ 1272988 w 1389529"/>
              <a:gd name="connsiteY56" fmla="*/ 1137229 h 1723995"/>
              <a:gd name="connsiteX57" fmla="*/ 1308847 w 1389529"/>
              <a:gd name="connsiteY57" fmla="*/ 1092405 h 1723995"/>
              <a:gd name="connsiteX58" fmla="*/ 1353671 w 1389529"/>
              <a:gd name="connsiteY58" fmla="*/ 1047582 h 1723995"/>
              <a:gd name="connsiteX59" fmla="*/ 1362635 w 1389529"/>
              <a:gd name="connsiteY59" fmla="*/ 1011723 h 1723995"/>
              <a:gd name="connsiteX60" fmla="*/ 1371600 w 1389529"/>
              <a:gd name="connsiteY60" fmla="*/ 984829 h 1723995"/>
              <a:gd name="connsiteX61" fmla="*/ 1389529 w 1389529"/>
              <a:gd name="connsiteY61" fmla="*/ 913111 h 1723995"/>
              <a:gd name="connsiteX62" fmla="*/ 1371600 w 1389529"/>
              <a:gd name="connsiteY62" fmla="*/ 760711 h 1723995"/>
              <a:gd name="connsiteX63" fmla="*/ 1344706 w 1389529"/>
              <a:gd name="connsiteY63" fmla="*/ 697958 h 1723995"/>
              <a:gd name="connsiteX64" fmla="*/ 1317812 w 1389529"/>
              <a:gd name="connsiteY64" fmla="*/ 635205 h 1723995"/>
              <a:gd name="connsiteX65" fmla="*/ 1308847 w 1389529"/>
              <a:gd name="connsiteY65" fmla="*/ 599346 h 1723995"/>
              <a:gd name="connsiteX66" fmla="*/ 1272988 w 1389529"/>
              <a:gd name="connsiteY66" fmla="*/ 545558 h 1723995"/>
              <a:gd name="connsiteX67" fmla="*/ 1255059 w 1389529"/>
              <a:gd name="connsiteY67" fmla="*/ 518664 h 1723995"/>
              <a:gd name="connsiteX68" fmla="*/ 1237129 w 1389529"/>
              <a:gd name="connsiteY68" fmla="*/ 500735 h 1723995"/>
              <a:gd name="connsiteX69" fmla="*/ 1201271 w 1389529"/>
              <a:gd name="connsiteY69" fmla="*/ 446946 h 1723995"/>
              <a:gd name="connsiteX70" fmla="*/ 1165412 w 1389529"/>
              <a:gd name="connsiteY70" fmla="*/ 402123 h 1723995"/>
              <a:gd name="connsiteX71" fmla="*/ 1111623 w 1389529"/>
              <a:gd name="connsiteY71" fmla="*/ 357299 h 1723995"/>
              <a:gd name="connsiteX72" fmla="*/ 1084729 w 1389529"/>
              <a:gd name="connsiteY72" fmla="*/ 330405 h 1723995"/>
              <a:gd name="connsiteX73" fmla="*/ 1057835 w 1389529"/>
              <a:gd name="connsiteY73" fmla="*/ 312476 h 1723995"/>
              <a:gd name="connsiteX74" fmla="*/ 1039906 w 1389529"/>
              <a:gd name="connsiteY74" fmla="*/ 294546 h 1723995"/>
              <a:gd name="connsiteX75" fmla="*/ 986118 w 1389529"/>
              <a:gd name="connsiteY75" fmla="*/ 258688 h 1723995"/>
              <a:gd name="connsiteX76" fmla="*/ 950259 w 1389529"/>
              <a:gd name="connsiteY76" fmla="*/ 231794 h 1723995"/>
              <a:gd name="connsiteX77" fmla="*/ 932329 w 1389529"/>
              <a:gd name="connsiteY77" fmla="*/ 213864 h 1723995"/>
              <a:gd name="connsiteX78" fmla="*/ 905435 w 1389529"/>
              <a:gd name="connsiteY78" fmla="*/ 204899 h 1723995"/>
              <a:gd name="connsiteX79" fmla="*/ 851647 w 1389529"/>
              <a:gd name="connsiteY79" fmla="*/ 169041 h 1723995"/>
              <a:gd name="connsiteX80" fmla="*/ 833718 w 1389529"/>
              <a:gd name="connsiteY80" fmla="*/ 151111 h 1723995"/>
              <a:gd name="connsiteX81" fmla="*/ 797859 w 1389529"/>
              <a:gd name="connsiteY81" fmla="*/ 142146 h 1723995"/>
              <a:gd name="connsiteX82" fmla="*/ 735106 w 1389529"/>
              <a:gd name="connsiteY82" fmla="*/ 115252 h 1723995"/>
              <a:gd name="connsiteX83" fmla="*/ 717176 w 1389529"/>
              <a:gd name="connsiteY83" fmla="*/ 97323 h 1723995"/>
              <a:gd name="connsiteX84" fmla="*/ 681318 w 1389529"/>
              <a:gd name="connsiteY84" fmla="*/ 79394 h 1723995"/>
              <a:gd name="connsiteX85" fmla="*/ 663388 w 1389529"/>
              <a:gd name="connsiteY85" fmla="*/ 61464 h 1723995"/>
              <a:gd name="connsiteX86" fmla="*/ 636494 w 1389529"/>
              <a:gd name="connsiteY86" fmla="*/ 43535 h 1723995"/>
              <a:gd name="connsiteX87" fmla="*/ 618565 w 1389529"/>
              <a:gd name="connsiteY87" fmla="*/ 25605 h 1723995"/>
              <a:gd name="connsiteX88" fmla="*/ 591671 w 1389529"/>
              <a:gd name="connsiteY88" fmla="*/ 7676 h 1723995"/>
              <a:gd name="connsiteX89" fmla="*/ 542906 w 1389529"/>
              <a:gd name="connsiteY89" fmla="*/ 15525 h 1723995"/>
              <a:gd name="connsiteX90" fmla="*/ 439561 w 1389529"/>
              <a:gd name="connsiteY90" fmla="*/ 65002 h 1723995"/>
              <a:gd name="connsiteX91" fmla="*/ 402619 w 1389529"/>
              <a:gd name="connsiteY91" fmla="*/ 94222 h 1723995"/>
              <a:gd name="connsiteX92" fmla="*/ 332186 w 1389529"/>
              <a:gd name="connsiteY92" fmla="*/ 145925 h 1723995"/>
              <a:gd name="connsiteX0" fmla="*/ 332186 w 1389529"/>
              <a:gd name="connsiteY0" fmla="*/ 145925 h 1723995"/>
              <a:gd name="connsiteX1" fmla="*/ 295735 w 1389529"/>
              <a:gd name="connsiteY1" fmla="*/ 187309 h 1723995"/>
              <a:gd name="connsiteX2" fmla="*/ 251995 w 1389529"/>
              <a:gd name="connsiteY2" fmla="*/ 233974 h 1723995"/>
              <a:gd name="connsiteX3" fmla="*/ 197223 w 1389529"/>
              <a:gd name="connsiteY3" fmla="*/ 178005 h 1723995"/>
              <a:gd name="connsiteX4" fmla="*/ 161365 w 1389529"/>
              <a:gd name="connsiteY4" fmla="*/ 222829 h 1723995"/>
              <a:gd name="connsiteX5" fmla="*/ 143435 w 1389529"/>
              <a:gd name="connsiteY5" fmla="*/ 258688 h 1723995"/>
              <a:gd name="connsiteX6" fmla="*/ 125506 w 1389529"/>
              <a:gd name="connsiteY6" fmla="*/ 285582 h 1723995"/>
              <a:gd name="connsiteX7" fmla="*/ 116541 w 1389529"/>
              <a:gd name="connsiteY7" fmla="*/ 312476 h 1723995"/>
              <a:gd name="connsiteX8" fmla="*/ 98612 w 1389529"/>
              <a:gd name="connsiteY8" fmla="*/ 339370 h 1723995"/>
              <a:gd name="connsiteX9" fmla="*/ 89647 w 1389529"/>
              <a:gd name="connsiteY9" fmla="*/ 366264 h 1723995"/>
              <a:gd name="connsiteX10" fmla="*/ 53788 w 1389529"/>
              <a:gd name="connsiteY10" fmla="*/ 420052 h 1723995"/>
              <a:gd name="connsiteX11" fmla="*/ 35859 w 1389529"/>
              <a:gd name="connsiteY11" fmla="*/ 446946 h 1723995"/>
              <a:gd name="connsiteX12" fmla="*/ 17929 w 1389529"/>
              <a:gd name="connsiteY12" fmla="*/ 500735 h 1723995"/>
              <a:gd name="connsiteX13" fmla="*/ 8965 w 1389529"/>
              <a:gd name="connsiteY13" fmla="*/ 572452 h 1723995"/>
              <a:gd name="connsiteX14" fmla="*/ 0 w 1389529"/>
              <a:gd name="connsiteY14" fmla="*/ 626241 h 1723995"/>
              <a:gd name="connsiteX15" fmla="*/ 8965 w 1389529"/>
              <a:gd name="connsiteY15" fmla="*/ 814499 h 1723995"/>
              <a:gd name="connsiteX16" fmla="*/ 26894 w 1389529"/>
              <a:gd name="connsiteY16" fmla="*/ 832429 h 1723995"/>
              <a:gd name="connsiteX17" fmla="*/ 35859 w 1389529"/>
              <a:gd name="connsiteY17" fmla="*/ 868288 h 1723995"/>
              <a:gd name="connsiteX18" fmla="*/ 53788 w 1389529"/>
              <a:gd name="connsiteY18" fmla="*/ 904146 h 1723995"/>
              <a:gd name="connsiteX19" fmla="*/ 62753 w 1389529"/>
              <a:gd name="connsiteY19" fmla="*/ 957935 h 1723995"/>
              <a:gd name="connsiteX20" fmla="*/ 80682 w 1389529"/>
              <a:gd name="connsiteY20" fmla="*/ 1011723 h 1723995"/>
              <a:gd name="connsiteX21" fmla="*/ 98612 w 1389529"/>
              <a:gd name="connsiteY21" fmla="*/ 1101370 h 1723995"/>
              <a:gd name="connsiteX22" fmla="*/ 107576 w 1389529"/>
              <a:gd name="connsiteY22" fmla="*/ 1128264 h 1723995"/>
              <a:gd name="connsiteX23" fmla="*/ 134471 w 1389529"/>
              <a:gd name="connsiteY23" fmla="*/ 1208946 h 1723995"/>
              <a:gd name="connsiteX24" fmla="*/ 152400 w 1389529"/>
              <a:gd name="connsiteY24" fmla="*/ 1262735 h 1723995"/>
              <a:gd name="connsiteX25" fmla="*/ 170329 w 1389529"/>
              <a:gd name="connsiteY25" fmla="*/ 1325488 h 1723995"/>
              <a:gd name="connsiteX26" fmla="*/ 197223 w 1389529"/>
              <a:gd name="connsiteY26" fmla="*/ 1442029 h 1723995"/>
              <a:gd name="connsiteX27" fmla="*/ 206188 w 1389529"/>
              <a:gd name="connsiteY27" fmla="*/ 1468923 h 1723995"/>
              <a:gd name="connsiteX28" fmla="*/ 224118 w 1389529"/>
              <a:gd name="connsiteY28" fmla="*/ 1486852 h 1723995"/>
              <a:gd name="connsiteX29" fmla="*/ 233082 w 1389529"/>
              <a:gd name="connsiteY29" fmla="*/ 1513746 h 1723995"/>
              <a:gd name="connsiteX30" fmla="*/ 251012 w 1389529"/>
              <a:gd name="connsiteY30" fmla="*/ 1531676 h 1723995"/>
              <a:gd name="connsiteX31" fmla="*/ 268941 w 1389529"/>
              <a:gd name="connsiteY31" fmla="*/ 1558570 h 1723995"/>
              <a:gd name="connsiteX32" fmla="*/ 277906 w 1389529"/>
              <a:gd name="connsiteY32" fmla="*/ 1594429 h 1723995"/>
              <a:gd name="connsiteX33" fmla="*/ 358588 w 1389529"/>
              <a:gd name="connsiteY33" fmla="*/ 1666146 h 1723995"/>
              <a:gd name="connsiteX34" fmla="*/ 376518 w 1389529"/>
              <a:gd name="connsiteY34" fmla="*/ 1684076 h 1723995"/>
              <a:gd name="connsiteX35" fmla="*/ 403412 w 1389529"/>
              <a:gd name="connsiteY35" fmla="*/ 1693041 h 1723995"/>
              <a:gd name="connsiteX36" fmla="*/ 466165 w 1389529"/>
              <a:gd name="connsiteY36" fmla="*/ 1719935 h 1723995"/>
              <a:gd name="connsiteX37" fmla="*/ 618565 w 1389529"/>
              <a:gd name="connsiteY37" fmla="*/ 1702005 h 1723995"/>
              <a:gd name="connsiteX38" fmla="*/ 645459 w 1389529"/>
              <a:gd name="connsiteY38" fmla="*/ 1693041 h 1723995"/>
              <a:gd name="connsiteX39" fmla="*/ 699247 w 1389529"/>
              <a:gd name="connsiteY39" fmla="*/ 1657182 h 1723995"/>
              <a:gd name="connsiteX40" fmla="*/ 735106 w 1389529"/>
              <a:gd name="connsiteY40" fmla="*/ 1621323 h 1723995"/>
              <a:gd name="connsiteX41" fmla="*/ 762000 w 1389529"/>
              <a:gd name="connsiteY41" fmla="*/ 1603394 h 1723995"/>
              <a:gd name="connsiteX42" fmla="*/ 797859 w 1389529"/>
              <a:gd name="connsiteY42" fmla="*/ 1567535 h 1723995"/>
              <a:gd name="connsiteX43" fmla="*/ 833718 w 1389529"/>
              <a:gd name="connsiteY43" fmla="*/ 1531676 h 1723995"/>
              <a:gd name="connsiteX44" fmla="*/ 851647 w 1389529"/>
              <a:gd name="connsiteY44" fmla="*/ 1513746 h 1723995"/>
              <a:gd name="connsiteX45" fmla="*/ 878541 w 1389529"/>
              <a:gd name="connsiteY45" fmla="*/ 1495817 h 1723995"/>
              <a:gd name="connsiteX46" fmla="*/ 896471 w 1389529"/>
              <a:gd name="connsiteY46" fmla="*/ 1477888 h 1723995"/>
              <a:gd name="connsiteX47" fmla="*/ 932329 w 1389529"/>
              <a:gd name="connsiteY47" fmla="*/ 1459958 h 1723995"/>
              <a:gd name="connsiteX48" fmla="*/ 950259 w 1389529"/>
              <a:gd name="connsiteY48" fmla="*/ 1442029 h 1723995"/>
              <a:gd name="connsiteX49" fmla="*/ 986118 w 1389529"/>
              <a:gd name="connsiteY49" fmla="*/ 1424099 h 1723995"/>
              <a:gd name="connsiteX50" fmla="*/ 1039906 w 1389529"/>
              <a:gd name="connsiteY50" fmla="*/ 1370311 h 1723995"/>
              <a:gd name="connsiteX51" fmla="*/ 1075765 w 1389529"/>
              <a:gd name="connsiteY51" fmla="*/ 1325488 h 1723995"/>
              <a:gd name="connsiteX52" fmla="*/ 1111623 w 1389529"/>
              <a:gd name="connsiteY52" fmla="*/ 1280664 h 1723995"/>
              <a:gd name="connsiteX53" fmla="*/ 1174376 w 1389529"/>
              <a:gd name="connsiteY53" fmla="*/ 1208946 h 1723995"/>
              <a:gd name="connsiteX54" fmla="*/ 1228165 w 1389529"/>
              <a:gd name="connsiteY54" fmla="*/ 1173088 h 1723995"/>
              <a:gd name="connsiteX55" fmla="*/ 1246094 w 1389529"/>
              <a:gd name="connsiteY55" fmla="*/ 1155158 h 1723995"/>
              <a:gd name="connsiteX56" fmla="*/ 1272988 w 1389529"/>
              <a:gd name="connsiteY56" fmla="*/ 1137229 h 1723995"/>
              <a:gd name="connsiteX57" fmla="*/ 1308847 w 1389529"/>
              <a:gd name="connsiteY57" fmla="*/ 1092405 h 1723995"/>
              <a:gd name="connsiteX58" fmla="*/ 1353671 w 1389529"/>
              <a:gd name="connsiteY58" fmla="*/ 1047582 h 1723995"/>
              <a:gd name="connsiteX59" fmla="*/ 1362635 w 1389529"/>
              <a:gd name="connsiteY59" fmla="*/ 1011723 h 1723995"/>
              <a:gd name="connsiteX60" fmla="*/ 1371600 w 1389529"/>
              <a:gd name="connsiteY60" fmla="*/ 984829 h 1723995"/>
              <a:gd name="connsiteX61" fmla="*/ 1389529 w 1389529"/>
              <a:gd name="connsiteY61" fmla="*/ 913111 h 1723995"/>
              <a:gd name="connsiteX62" fmla="*/ 1371600 w 1389529"/>
              <a:gd name="connsiteY62" fmla="*/ 760711 h 1723995"/>
              <a:gd name="connsiteX63" fmla="*/ 1344706 w 1389529"/>
              <a:gd name="connsiteY63" fmla="*/ 697958 h 1723995"/>
              <a:gd name="connsiteX64" fmla="*/ 1317812 w 1389529"/>
              <a:gd name="connsiteY64" fmla="*/ 635205 h 1723995"/>
              <a:gd name="connsiteX65" fmla="*/ 1308847 w 1389529"/>
              <a:gd name="connsiteY65" fmla="*/ 599346 h 1723995"/>
              <a:gd name="connsiteX66" fmla="*/ 1272988 w 1389529"/>
              <a:gd name="connsiteY66" fmla="*/ 545558 h 1723995"/>
              <a:gd name="connsiteX67" fmla="*/ 1255059 w 1389529"/>
              <a:gd name="connsiteY67" fmla="*/ 518664 h 1723995"/>
              <a:gd name="connsiteX68" fmla="*/ 1237129 w 1389529"/>
              <a:gd name="connsiteY68" fmla="*/ 500735 h 1723995"/>
              <a:gd name="connsiteX69" fmla="*/ 1201271 w 1389529"/>
              <a:gd name="connsiteY69" fmla="*/ 446946 h 1723995"/>
              <a:gd name="connsiteX70" fmla="*/ 1165412 w 1389529"/>
              <a:gd name="connsiteY70" fmla="*/ 402123 h 1723995"/>
              <a:gd name="connsiteX71" fmla="*/ 1111623 w 1389529"/>
              <a:gd name="connsiteY71" fmla="*/ 357299 h 1723995"/>
              <a:gd name="connsiteX72" fmla="*/ 1084729 w 1389529"/>
              <a:gd name="connsiteY72" fmla="*/ 330405 h 1723995"/>
              <a:gd name="connsiteX73" fmla="*/ 1057835 w 1389529"/>
              <a:gd name="connsiteY73" fmla="*/ 312476 h 1723995"/>
              <a:gd name="connsiteX74" fmla="*/ 1039906 w 1389529"/>
              <a:gd name="connsiteY74" fmla="*/ 294546 h 1723995"/>
              <a:gd name="connsiteX75" fmla="*/ 986118 w 1389529"/>
              <a:gd name="connsiteY75" fmla="*/ 258688 h 1723995"/>
              <a:gd name="connsiteX76" fmla="*/ 950259 w 1389529"/>
              <a:gd name="connsiteY76" fmla="*/ 231794 h 1723995"/>
              <a:gd name="connsiteX77" fmla="*/ 932329 w 1389529"/>
              <a:gd name="connsiteY77" fmla="*/ 213864 h 1723995"/>
              <a:gd name="connsiteX78" fmla="*/ 905435 w 1389529"/>
              <a:gd name="connsiteY78" fmla="*/ 204899 h 1723995"/>
              <a:gd name="connsiteX79" fmla="*/ 851647 w 1389529"/>
              <a:gd name="connsiteY79" fmla="*/ 169041 h 1723995"/>
              <a:gd name="connsiteX80" fmla="*/ 833718 w 1389529"/>
              <a:gd name="connsiteY80" fmla="*/ 151111 h 1723995"/>
              <a:gd name="connsiteX81" fmla="*/ 797859 w 1389529"/>
              <a:gd name="connsiteY81" fmla="*/ 142146 h 1723995"/>
              <a:gd name="connsiteX82" fmla="*/ 735106 w 1389529"/>
              <a:gd name="connsiteY82" fmla="*/ 115252 h 1723995"/>
              <a:gd name="connsiteX83" fmla="*/ 717176 w 1389529"/>
              <a:gd name="connsiteY83" fmla="*/ 97323 h 1723995"/>
              <a:gd name="connsiteX84" fmla="*/ 681318 w 1389529"/>
              <a:gd name="connsiteY84" fmla="*/ 79394 h 1723995"/>
              <a:gd name="connsiteX85" fmla="*/ 663388 w 1389529"/>
              <a:gd name="connsiteY85" fmla="*/ 61464 h 1723995"/>
              <a:gd name="connsiteX86" fmla="*/ 636494 w 1389529"/>
              <a:gd name="connsiteY86" fmla="*/ 43535 h 1723995"/>
              <a:gd name="connsiteX87" fmla="*/ 618565 w 1389529"/>
              <a:gd name="connsiteY87" fmla="*/ 25605 h 1723995"/>
              <a:gd name="connsiteX88" fmla="*/ 591671 w 1389529"/>
              <a:gd name="connsiteY88" fmla="*/ 7676 h 1723995"/>
              <a:gd name="connsiteX89" fmla="*/ 542906 w 1389529"/>
              <a:gd name="connsiteY89" fmla="*/ 15525 h 1723995"/>
              <a:gd name="connsiteX90" fmla="*/ 439561 w 1389529"/>
              <a:gd name="connsiteY90" fmla="*/ 65002 h 1723995"/>
              <a:gd name="connsiteX91" fmla="*/ 402619 w 1389529"/>
              <a:gd name="connsiteY91" fmla="*/ 94222 h 1723995"/>
              <a:gd name="connsiteX92" fmla="*/ 332186 w 1389529"/>
              <a:gd name="connsiteY92" fmla="*/ 145925 h 1723995"/>
              <a:gd name="connsiteX0" fmla="*/ 332186 w 1389529"/>
              <a:gd name="connsiteY0" fmla="*/ 145925 h 1723995"/>
              <a:gd name="connsiteX1" fmla="*/ 295735 w 1389529"/>
              <a:gd name="connsiteY1" fmla="*/ 187309 h 1723995"/>
              <a:gd name="connsiteX2" fmla="*/ 251995 w 1389529"/>
              <a:gd name="connsiteY2" fmla="*/ 233974 h 1723995"/>
              <a:gd name="connsiteX3" fmla="*/ 234065 w 1389529"/>
              <a:gd name="connsiteY3" fmla="*/ 251661 h 1723995"/>
              <a:gd name="connsiteX4" fmla="*/ 161365 w 1389529"/>
              <a:gd name="connsiteY4" fmla="*/ 222829 h 1723995"/>
              <a:gd name="connsiteX5" fmla="*/ 143435 w 1389529"/>
              <a:gd name="connsiteY5" fmla="*/ 258688 h 1723995"/>
              <a:gd name="connsiteX6" fmla="*/ 125506 w 1389529"/>
              <a:gd name="connsiteY6" fmla="*/ 285582 h 1723995"/>
              <a:gd name="connsiteX7" fmla="*/ 116541 w 1389529"/>
              <a:gd name="connsiteY7" fmla="*/ 312476 h 1723995"/>
              <a:gd name="connsiteX8" fmla="*/ 98612 w 1389529"/>
              <a:gd name="connsiteY8" fmla="*/ 339370 h 1723995"/>
              <a:gd name="connsiteX9" fmla="*/ 89647 w 1389529"/>
              <a:gd name="connsiteY9" fmla="*/ 366264 h 1723995"/>
              <a:gd name="connsiteX10" fmla="*/ 53788 w 1389529"/>
              <a:gd name="connsiteY10" fmla="*/ 420052 h 1723995"/>
              <a:gd name="connsiteX11" fmla="*/ 35859 w 1389529"/>
              <a:gd name="connsiteY11" fmla="*/ 446946 h 1723995"/>
              <a:gd name="connsiteX12" fmla="*/ 17929 w 1389529"/>
              <a:gd name="connsiteY12" fmla="*/ 500735 h 1723995"/>
              <a:gd name="connsiteX13" fmla="*/ 8965 w 1389529"/>
              <a:gd name="connsiteY13" fmla="*/ 572452 h 1723995"/>
              <a:gd name="connsiteX14" fmla="*/ 0 w 1389529"/>
              <a:gd name="connsiteY14" fmla="*/ 626241 h 1723995"/>
              <a:gd name="connsiteX15" fmla="*/ 8965 w 1389529"/>
              <a:gd name="connsiteY15" fmla="*/ 814499 h 1723995"/>
              <a:gd name="connsiteX16" fmla="*/ 26894 w 1389529"/>
              <a:gd name="connsiteY16" fmla="*/ 832429 h 1723995"/>
              <a:gd name="connsiteX17" fmla="*/ 35859 w 1389529"/>
              <a:gd name="connsiteY17" fmla="*/ 868288 h 1723995"/>
              <a:gd name="connsiteX18" fmla="*/ 53788 w 1389529"/>
              <a:gd name="connsiteY18" fmla="*/ 904146 h 1723995"/>
              <a:gd name="connsiteX19" fmla="*/ 62753 w 1389529"/>
              <a:gd name="connsiteY19" fmla="*/ 957935 h 1723995"/>
              <a:gd name="connsiteX20" fmla="*/ 80682 w 1389529"/>
              <a:gd name="connsiteY20" fmla="*/ 1011723 h 1723995"/>
              <a:gd name="connsiteX21" fmla="*/ 98612 w 1389529"/>
              <a:gd name="connsiteY21" fmla="*/ 1101370 h 1723995"/>
              <a:gd name="connsiteX22" fmla="*/ 107576 w 1389529"/>
              <a:gd name="connsiteY22" fmla="*/ 1128264 h 1723995"/>
              <a:gd name="connsiteX23" fmla="*/ 134471 w 1389529"/>
              <a:gd name="connsiteY23" fmla="*/ 1208946 h 1723995"/>
              <a:gd name="connsiteX24" fmla="*/ 152400 w 1389529"/>
              <a:gd name="connsiteY24" fmla="*/ 1262735 h 1723995"/>
              <a:gd name="connsiteX25" fmla="*/ 170329 w 1389529"/>
              <a:gd name="connsiteY25" fmla="*/ 1325488 h 1723995"/>
              <a:gd name="connsiteX26" fmla="*/ 197223 w 1389529"/>
              <a:gd name="connsiteY26" fmla="*/ 1442029 h 1723995"/>
              <a:gd name="connsiteX27" fmla="*/ 206188 w 1389529"/>
              <a:gd name="connsiteY27" fmla="*/ 1468923 h 1723995"/>
              <a:gd name="connsiteX28" fmla="*/ 224118 w 1389529"/>
              <a:gd name="connsiteY28" fmla="*/ 1486852 h 1723995"/>
              <a:gd name="connsiteX29" fmla="*/ 233082 w 1389529"/>
              <a:gd name="connsiteY29" fmla="*/ 1513746 h 1723995"/>
              <a:gd name="connsiteX30" fmla="*/ 251012 w 1389529"/>
              <a:gd name="connsiteY30" fmla="*/ 1531676 h 1723995"/>
              <a:gd name="connsiteX31" fmla="*/ 268941 w 1389529"/>
              <a:gd name="connsiteY31" fmla="*/ 1558570 h 1723995"/>
              <a:gd name="connsiteX32" fmla="*/ 277906 w 1389529"/>
              <a:gd name="connsiteY32" fmla="*/ 1594429 h 1723995"/>
              <a:gd name="connsiteX33" fmla="*/ 358588 w 1389529"/>
              <a:gd name="connsiteY33" fmla="*/ 1666146 h 1723995"/>
              <a:gd name="connsiteX34" fmla="*/ 376518 w 1389529"/>
              <a:gd name="connsiteY34" fmla="*/ 1684076 h 1723995"/>
              <a:gd name="connsiteX35" fmla="*/ 403412 w 1389529"/>
              <a:gd name="connsiteY35" fmla="*/ 1693041 h 1723995"/>
              <a:gd name="connsiteX36" fmla="*/ 466165 w 1389529"/>
              <a:gd name="connsiteY36" fmla="*/ 1719935 h 1723995"/>
              <a:gd name="connsiteX37" fmla="*/ 618565 w 1389529"/>
              <a:gd name="connsiteY37" fmla="*/ 1702005 h 1723995"/>
              <a:gd name="connsiteX38" fmla="*/ 645459 w 1389529"/>
              <a:gd name="connsiteY38" fmla="*/ 1693041 h 1723995"/>
              <a:gd name="connsiteX39" fmla="*/ 699247 w 1389529"/>
              <a:gd name="connsiteY39" fmla="*/ 1657182 h 1723995"/>
              <a:gd name="connsiteX40" fmla="*/ 735106 w 1389529"/>
              <a:gd name="connsiteY40" fmla="*/ 1621323 h 1723995"/>
              <a:gd name="connsiteX41" fmla="*/ 762000 w 1389529"/>
              <a:gd name="connsiteY41" fmla="*/ 1603394 h 1723995"/>
              <a:gd name="connsiteX42" fmla="*/ 797859 w 1389529"/>
              <a:gd name="connsiteY42" fmla="*/ 1567535 h 1723995"/>
              <a:gd name="connsiteX43" fmla="*/ 833718 w 1389529"/>
              <a:gd name="connsiteY43" fmla="*/ 1531676 h 1723995"/>
              <a:gd name="connsiteX44" fmla="*/ 851647 w 1389529"/>
              <a:gd name="connsiteY44" fmla="*/ 1513746 h 1723995"/>
              <a:gd name="connsiteX45" fmla="*/ 878541 w 1389529"/>
              <a:gd name="connsiteY45" fmla="*/ 1495817 h 1723995"/>
              <a:gd name="connsiteX46" fmla="*/ 896471 w 1389529"/>
              <a:gd name="connsiteY46" fmla="*/ 1477888 h 1723995"/>
              <a:gd name="connsiteX47" fmla="*/ 932329 w 1389529"/>
              <a:gd name="connsiteY47" fmla="*/ 1459958 h 1723995"/>
              <a:gd name="connsiteX48" fmla="*/ 950259 w 1389529"/>
              <a:gd name="connsiteY48" fmla="*/ 1442029 h 1723995"/>
              <a:gd name="connsiteX49" fmla="*/ 986118 w 1389529"/>
              <a:gd name="connsiteY49" fmla="*/ 1424099 h 1723995"/>
              <a:gd name="connsiteX50" fmla="*/ 1039906 w 1389529"/>
              <a:gd name="connsiteY50" fmla="*/ 1370311 h 1723995"/>
              <a:gd name="connsiteX51" fmla="*/ 1075765 w 1389529"/>
              <a:gd name="connsiteY51" fmla="*/ 1325488 h 1723995"/>
              <a:gd name="connsiteX52" fmla="*/ 1111623 w 1389529"/>
              <a:gd name="connsiteY52" fmla="*/ 1280664 h 1723995"/>
              <a:gd name="connsiteX53" fmla="*/ 1174376 w 1389529"/>
              <a:gd name="connsiteY53" fmla="*/ 1208946 h 1723995"/>
              <a:gd name="connsiteX54" fmla="*/ 1228165 w 1389529"/>
              <a:gd name="connsiteY54" fmla="*/ 1173088 h 1723995"/>
              <a:gd name="connsiteX55" fmla="*/ 1246094 w 1389529"/>
              <a:gd name="connsiteY55" fmla="*/ 1155158 h 1723995"/>
              <a:gd name="connsiteX56" fmla="*/ 1272988 w 1389529"/>
              <a:gd name="connsiteY56" fmla="*/ 1137229 h 1723995"/>
              <a:gd name="connsiteX57" fmla="*/ 1308847 w 1389529"/>
              <a:gd name="connsiteY57" fmla="*/ 1092405 h 1723995"/>
              <a:gd name="connsiteX58" fmla="*/ 1353671 w 1389529"/>
              <a:gd name="connsiteY58" fmla="*/ 1047582 h 1723995"/>
              <a:gd name="connsiteX59" fmla="*/ 1362635 w 1389529"/>
              <a:gd name="connsiteY59" fmla="*/ 1011723 h 1723995"/>
              <a:gd name="connsiteX60" fmla="*/ 1371600 w 1389529"/>
              <a:gd name="connsiteY60" fmla="*/ 984829 h 1723995"/>
              <a:gd name="connsiteX61" fmla="*/ 1389529 w 1389529"/>
              <a:gd name="connsiteY61" fmla="*/ 913111 h 1723995"/>
              <a:gd name="connsiteX62" fmla="*/ 1371600 w 1389529"/>
              <a:gd name="connsiteY62" fmla="*/ 760711 h 1723995"/>
              <a:gd name="connsiteX63" fmla="*/ 1344706 w 1389529"/>
              <a:gd name="connsiteY63" fmla="*/ 697958 h 1723995"/>
              <a:gd name="connsiteX64" fmla="*/ 1317812 w 1389529"/>
              <a:gd name="connsiteY64" fmla="*/ 635205 h 1723995"/>
              <a:gd name="connsiteX65" fmla="*/ 1308847 w 1389529"/>
              <a:gd name="connsiteY65" fmla="*/ 599346 h 1723995"/>
              <a:gd name="connsiteX66" fmla="*/ 1272988 w 1389529"/>
              <a:gd name="connsiteY66" fmla="*/ 545558 h 1723995"/>
              <a:gd name="connsiteX67" fmla="*/ 1255059 w 1389529"/>
              <a:gd name="connsiteY67" fmla="*/ 518664 h 1723995"/>
              <a:gd name="connsiteX68" fmla="*/ 1237129 w 1389529"/>
              <a:gd name="connsiteY68" fmla="*/ 500735 h 1723995"/>
              <a:gd name="connsiteX69" fmla="*/ 1201271 w 1389529"/>
              <a:gd name="connsiteY69" fmla="*/ 446946 h 1723995"/>
              <a:gd name="connsiteX70" fmla="*/ 1165412 w 1389529"/>
              <a:gd name="connsiteY70" fmla="*/ 402123 h 1723995"/>
              <a:gd name="connsiteX71" fmla="*/ 1111623 w 1389529"/>
              <a:gd name="connsiteY71" fmla="*/ 357299 h 1723995"/>
              <a:gd name="connsiteX72" fmla="*/ 1084729 w 1389529"/>
              <a:gd name="connsiteY72" fmla="*/ 330405 h 1723995"/>
              <a:gd name="connsiteX73" fmla="*/ 1057835 w 1389529"/>
              <a:gd name="connsiteY73" fmla="*/ 312476 h 1723995"/>
              <a:gd name="connsiteX74" fmla="*/ 1039906 w 1389529"/>
              <a:gd name="connsiteY74" fmla="*/ 294546 h 1723995"/>
              <a:gd name="connsiteX75" fmla="*/ 986118 w 1389529"/>
              <a:gd name="connsiteY75" fmla="*/ 258688 h 1723995"/>
              <a:gd name="connsiteX76" fmla="*/ 950259 w 1389529"/>
              <a:gd name="connsiteY76" fmla="*/ 231794 h 1723995"/>
              <a:gd name="connsiteX77" fmla="*/ 932329 w 1389529"/>
              <a:gd name="connsiteY77" fmla="*/ 213864 h 1723995"/>
              <a:gd name="connsiteX78" fmla="*/ 905435 w 1389529"/>
              <a:gd name="connsiteY78" fmla="*/ 204899 h 1723995"/>
              <a:gd name="connsiteX79" fmla="*/ 851647 w 1389529"/>
              <a:gd name="connsiteY79" fmla="*/ 169041 h 1723995"/>
              <a:gd name="connsiteX80" fmla="*/ 833718 w 1389529"/>
              <a:gd name="connsiteY80" fmla="*/ 151111 h 1723995"/>
              <a:gd name="connsiteX81" fmla="*/ 797859 w 1389529"/>
              <a:gd name="connsiteY81" fmla="*/ 142146 h 1723995"/>
              <a:gd name="connsiteX82" fmla="*/ 735106 w 1389529"/>
              <a:gd name="connsiteY82" fmla="*/ 115252 h 1723995"/>
              <a:gd name="connsiteX83" fmla="*/ 717176 w 1389529"/>
              <a:gd name="connsiteY83" fmla="*/ 97323 h 1723995"/>
              <a:gd name="connsiteX84" fmla="*/ 681318 w 1389529"/>
              <a:gd name="connsiteY84" fmla="*/ 79394 h 1723995"/>
              <a:gd name="connsiteX85" fmla="*/ 663388 w 1389529"/>
              <a:gd name="connsiteY85" fmla="*/ 61464 h 1723995"/>
              <a:gd name="connsiteX86" fmla="*/ 636494 w 1389529"/>
              <a:gd name="connsiteY86" fmla="*/ 43535 h 1723995"/>
              <a:gd name="connsiteX87" fmla="*/ 618565 w 1389529"/>
              <a:gd name="connsiteY87" fmla="*/ 25605 h 1723995"/>
              <a:gd name="connsiteX88" fmla="*/ 591671 w 1389529"/>
              <a:gd name="connsiteY88" fmla="*/ 7676 h 1723995"/>
              <a:gd name="connsiteX89" fmla="*/ 542906 w 1389529"/>
              <a:gd name="connsiteY89" fmla="*/ 15525 h 1723995"/>
              <a:gd name="connsiteX90" fmla="*/ 439561 w 1389529"/>
              <a:gd name="connsiteY90" fmla="*/ 65002 h 1723995"/>
              <a:gd name="connsiteX91" fmla="*/ 402619 w 1389529"/>
              <a:gd name="connsiteY91" fmla="*/ 94222 h 1723995"/>
              <a:gd name="connsiteX92" fmla="*/ 332186 w 1389529"/>
              <a:gd name="connsiteY92" fmla="*/ 145925 h 1723995"/>
              <a:gd name="connsiteX0" fmla="*/ 332186 w 1389529"/>
              <a:gd name="connsiteY0" fmla="*/ 145925 h 1723995"/>
              <a:gd name="connsiteX1" fmla="*/ 295735 w 1389529"/>
              <a:gd name="connsiteY1" fmla="*/ 187309 h 1723995"/>
              <a:gd name="connsiteX2" fmla="*/ 251995 w 1389529"/>
              <a:gd name="connsiteY2" fmla="*/ 233974 h 1723995"/>
              <a:gd name="connsiteX3" fmla="*/ 234065 w 1389529"/>
              <a:gd name="connsiteY3" fmla="*/ 251661 h 1723995"/>
              <a:gd name="connsiteX4" fmla="*/ 188158 w 1389529"/>
              <a:gd name="connsiteY4" fmla="*/ 303851 h 1723995"/>
              <a:gd name="connsiteX5" fmla="*/ 143435 w 1389529"/>
              <a:gd name="connsiteY5" fmla="*/ 258688 h 1723995"/>
              <a:gd name="connsiteX6" fmla="*/ 125506 w 1389529"/>
              <a:gd name="connsiteY6" fmla="*/ 285582 h 1723995"/>
              <a:gd name="connsiteX7" fmla="*/ 116541 w 1389529"/>
              <a:gd name="connsiteY7" fmla="*/ 312476 h 1723995"/>
              <a:gd name="connsiteX8" fmla="*/ 98612 w 1389529"/>
              <a:gd name="connsiteY8" fmla="*/ 339370 h 1723995"/>
              <a:gd name="connsiteX9" fmla="*/ 89647 w 1389529"/>
              <a:gd name="connsiteY9" fmla="*/ 366264 h 1723995"/>
              <a:gd name="connsiteX10" fmla="*/ 53788 w 1389529"/>
              <a:gd name="connsiteY10" fmla="*/ 420052 h 1723995"/>
              <a:gd name="connsiteX11" fmla="*/ 35859 w 1389529"/>
              <a:gd name="connsiteY11" fmla="*/ 446946 h 1723995"/>
              <a:gd name="connsiteX12" fmla="*/ 17929 w 1389529"/>
              <a:gd name="connsiteY12" fmla="*/ 500735 h 1723995"/>
              <a:gd name="connsiteX13" fmla="*/ 8965 w 1389529"/>
              <a:gd name="connsiteY13" fmla="*/ 572452 h 1723995"/>
              <a:gd name="connsiteX14" fmla="*/ 0 w 1389529"/>
              <a:gd name="connsiteY14" fmla="*/ 626241 h 1723995"/>
              <a:gd name="connsiteX15" fmla="*/ 8965 w 1389529"/>
              <a:gd name="connsiteY15" fmla="*/ 814499 h 1723995"/>
              <a:gd name="connsiteX16" fmla="*/ 26894 w 1389529"/>
              <a:gd name="connsiteY16" fmla="*/ 832429 h 1723995"/>
              <a:gd name="connsiteX17" fmla="*/ 35859 w 1389529"/>
              <a:gd name="connsiteY17" fmla="*/ 868288 h 1723995"/>
              <a:gd name="connsiteX18" fmla="*/ 53788 w 1389529"/>
              <a:gd name="connsiteY18" fmla="*/ 904146 h 1723995"/>
              <a:gd name="connsiteX19" fmla="*/ 62753 w 1389529"/>
              <a:gd name="connsiteY19" fmla="*/ 957935 h 1723995"/>
              <a:gd name="connsiteX20" fmla="*/ 80682 w 1389529"/>
              <a:gd name="connsiteY20" fmla="*/ 1011723 h 1723995"/>
              <a:gd name="connsiteX21" fmla="*/ 98612 w 1389529"/>
              <a:gd name="connsiteY21" fmla="*/ 1101370 h 1723995"/>
              <a:gd name="connsiteX22" fmla="*/ 107576 w 1389529"/>
              <a:gd name="connsiteY22" fmla="*/ 1128264 h 1723995"/>
              <a:gd name="connsiteX23" fmla="*/ 134471 w 1389529"/>
              <a:gd name="connsiteY23" fmla="*/ 1208946 h 1723995"/>
              <a:gd name="connsiteX24" fmla="*/ 152400 w 1389529"/>
              <a:gd name="connsiteY24" fmla="*/ 1262735 h 1723995"/>
              <a:gd name="connsiteX25" fmla="*/ 170329 w 1389529"/>
              <a:gd name="connsiteY25" fmla="*/ 1325488 h 1723995"/>
              <a:gd name="connsiteX26" fmla="*/ 197223 w 1389529"/>
              <a:gd name="connsiteY26" fmla="*/ 1442029 h 1723995"/>
              <a:gd name="connsiteX27" fmla="*/ 206188 w 1389529"/>
              <a:gd name="connsiteY27" fmla="*/ 1468923 h 1723995"/>
              <a:gd name="connsiteX28" fmla="*/ 224118 w 1389529"/>
              <a:gd name="connsiteY28" fmla="*/ 1486852 h 1723995"/>
              <a:gd name="connsiteX29" fmla="*/ 233082 w 1389529"/>
              <a:gd name="connsiteY29" fmla="*/ 1513746 h 1723995"/>
              <a:gd name="connsiteX30" fmla="*/ 251012 w 1389529"/>
              <a:gd name="connsiteY30" fmla="*/ 1531676 h 1723995"/>
              <a:gd name="connsiteX31" fmla="*/ 268941 w 1389529"/>
              <a:gd name="connsiteY31" fmla="*/ 1558570 h 1723995"/>
              <a:gd name="connsiteX32" fmla="*/ 277906 w 1389529"/>
              <a:gd name="connsiteY32" fmla="*/ 1594429 h 1723995"/>
              <a:gd name="connsiteX33" fmla="*/ 358588 w 1389529"/>
              <a:gd name="connsiteY33" fmla="*/ 1666146 h 1723995"/>
              <a:gd name="connsiteX34" fmla="*/ 376518 w 1389529"/>
              <a:gd name="connsiteY34" fmla="*/ 1684076 h 1723995"/>
              <a:gd name="connsiteX35" fmla="*/ 403412 w 1389529"/>
              <a:gd name="connsiteY35" fmla="*/ 1693041 h 1723995"/>
              <a:gd name="connsiteX36" fmla="*/ 466165 w 1389529"/>
              <a:gd name="connsiteY36" fmla="*/ 1719935 h 1723995"/>
              <a:gd name="connsiteX37" fmla="*/ 618565 w 1389529"/>
              <a:gd name="connsiteY37" fmla="*/ 1702005 h 1723995"/>
              <a:gd name="connsiteX38" fmla="*/ 645459 w 1389529"/>
              <a:gd name="connsiteY38" fmla="*/ 1693041 h 1723995"/>
              <a:gd name="connsiteX39" fmla="*/ 699247 w 1389529"/>
              <a:gd name="connsiteY39" fmla="*/ 1657182 h 1723995"/>
              <a:gd name="connsiteX40" fmla="*/ 735106 w 1389529"/>
              <a:gd name="connsiteY40" fmla="*/ 1621323 h 1723995"/>
              <a:gd name="connsiteX41" fmla="*/ 762000 w 1389529"/>
              <a:gd name="connsiteY41" fmla="*/ 1603394 h 1723995"/>
              <a:gd name="connsiteX42" fmla="*/ 797859 w 1389529"/>
              <a:gd name="connsiteY42" fmla="*/ 1567535 h 1723995"/>
              <a:gd name="connsiteX43" fmla="*/ 833718 w 1389529"/>
              <a:gd name="connsiteY43" fmla="*/ 1531676 h 1723995"/>
              <a:gd name="connsiteX44" fmla="*/ 851647 w 1389529"/>
              <a:gd name="connsiteY44" fmla="*/ 1513746 h 1723995"/>
              <a:gd name="connsiteX45" fmla="*/ 878541 w 1389529"/>
              <a:gd name="connsiteY45" fmla="*/ 1495817 h 1723995"/>
              <a:gd name="connsiteX46" fmla="*/ 896471 w 1389529"/>
              <a:gd name="connsiteY46" fmla="*/ 1477888 h 1723995"/>
              <a:gd name="connsiteX47" fmla="*/ 932329 w 1389529"/>
              <a:gd name="connsiteY47" fmla="*/ 1459958 h 1723995"/>
              <a:gd name="connsiteX48" fmla="*/ 950259 w 1389529"/>
              <a:gd name="connsiteY48" fmla="*/ 1442029 h 1723995"/>
              <a:gd name="connsiteX49" fmla="*/ 986118 w 1389529"/>
              <a:gd name="connsiteY49" fmla="*/ 1424099 h 1723995"/>
              <a:gd name="connsiteX50" fmla="*/ 1039906 w 1389529"/>
              <a:gd name="connsiteY50" fmla="*/ 1370311 h 1723995"/>
              <a:gd name="connsiteX51" fmla="*/ 1075765 w 1389529"/>
              <a:gd name="connsiteY51" fmla="*/ 1325488 h 1723995"/>
              <a:gd name="connsiteX52" fmla="*/ 1111623 w 1389529"/>
              <a:gd name="connsiteY52" fmla="*/ 1280664 h 1723995"/>
              <a:gd name="connsiteX53" fmla="*/ 1174376 w 1389529"/>
              <a:gd name="connsiteY53" fmla="*/ 1208946 h 1723995"/>
              <a:gd name="connsiteX54" fmla="*/ 1228165 w 1389529"/>
              <a:gd name="connsiteY54" fmla="*/ 1173088 h 1723995"/>
              <a:gd name="connsiteX55" fmla="*/ 1246094 w 1389529"/>
              <a:gd name="connsiteY55" fmla="*/ 1155158 h 1723995"/>
              <a:gd name="connsiteX56" fmla="*/ 1272988 w 1389529"/>
              <a:gd name="connsiteY56" fmla="*/ 1137229 h 1723995"/>
              <a:gd name="connsiteX57" fmla="*/ 1308847 w 1389529"/>
              <a:gd name="connsiteY57" fmla="*/ 1092405 h 1723995"/>
              <a:gd name="connsiteX58" fmla="*/ 1353671 w 1389529"/>
              <a:gd name="connsiteY58" fmla="*/ 1047582 h 1723995"/>
              <a:gd name="connsiteX59" fmla="*/ 1362635 w 1389529"/>
              <a:gd name="connsiteY59" fmla="*/ 1011723 h 1723995"/>
              <a:gd name="connsiteX60" fmla="*/ 1371600 w 1389529"/>
              <a:gd name="connsiteY60" fmla="*/ 984829 h 1723995"/>
              <a:gd name="connsiteX61" fmla="*/ 1389529 w 1389529"/>
              <a:gd name="connsiteY61" fmla="*/ 913111 h 1723995"/>
              <a:gd name="connsiteX62" fmla="*/ 1371600 w 1389529"/>
              <a:gd name="connsiteY62" fmla="*/ 760711 h 1723995"/>
              <a:gd name="connsiteX63" fmla="*/ 1344706 w 1389529"/>
              <a:gd name="connsiteY63" fmla="*/ 697958 h 1723995"/>
              <a:gd name="connsiteX64" fmla="*/ 1317812 w 1389529"/>
              <a:gd name="connsiteY64" fmla="*/ 635205 h 1723995"/>
              <a:gd name="connsiteX65" fmla="*/ 1308847 w 1389529"/>
              <a:gd name="connsiteY65" fmla="*/ 599346 h 1723995"/>
              <a:gd name="connsiteX66" fmla="*/ 1272988 w 1389529"/>
              <a:gd name="connsiteY66" fmla="*/ 545558 h 1723995"/>
              <a:gd name="connsiteX67" fmla="*/ 1255059 w 1389529"/>
              <a:gd name="connsiteY67" fmla="*/ 518664 h 1723995"/>
              <a:gd name="connsiteX68" fmla="*/ 1237129 w 1389529"/>
              <a:gd name="connsiteY68" fmla="*/ 500735 h 1723995"/>
              <a:gd name="connsiteX69" fmla="*/ 1201271 w 1389529"/>
              <a:gd name="connsiteY69" fmla="*/ 446946 h 1723995"/>
              <a:gd name="connsiteX70" fmla="*/ 1165412 w 1389529"/>
              <a:gd name="connsiteY70" fmla="*/ 402123 h 1723995"/>
              <a:gd name="connsiteX71" fmla="*/ 1111623 w 1389529"/>
              <a:gd name="connsiteY71" fmla="*/ 357299 h 1723995"/>
              <a:gd name="connsiteX72" fmla="*/ 1084729 w 1389529"/>
              <a:gd name="connsiteY72" fmla="*/ 330405 h 1723995"/>
              <a:gd name="connsiteX73" fmla="*/ 1057835 w 1389529"/>
              <a:gd name="connsiteY73" fmla="*/ 312476 h 1723995"/>
              <a:gd name="connsiteX74" fmla="*/ 1039906 w 1389529"/>
              <a:gd name="connsiteY74" fmla="*/ 294546 h 1723995"/>
              <a:gd name="connsiteX75" fmla="*/ 986118 w 1389529"/>
              <a:gd name="connsiteY75" fmla="*/ 258688 h 1723995"/>
              <a:gd name="connsiteX76" fmla="*/ 950259 w 1389529"/>
              <a:gd name="connsiteY76" fmla="*/ 231794 h 1723995"/>
              <a:gd name="connsiteX77" fmla="*/ 932329 w 1389529"/>
              <a:gd name="connsiteY77" fmla="*/ 213864 h 1723995"/>
              <a:gd name="connsiteX78" fmla="*/ 905435 w 1389529"/>
              <a:gd name="connsiteY78" fmla="*/ 204899 h 1723995"/>
              <a:gd name="connsiteX79" fmla="*/ 851647 w 1389529"/>
              <a:gd name="connsiteY79" fmla="*/ 169041 h 1723995"/>
              <a:gd name="connsiteX80" fmla="*/ 833718 w 1389529"/>
              <a:gd name="connsiteY80" fmla="*/ 151111 h 1723995"/>
              <a:gd name="connsiteX81" fmla="*/ 797859 w 1389529"/>
              <a:gd name="connsiteY81" fmla="*/ 142146 h 1723995"/>
              <a:gd name="connsiteX82" fmla="*/ 735106 w 1389529"/>
              <a:gd name="connsiteY82" fmla="*/ 115252 h 1723995"/>
              <a:gd name="connsiteX83" fmla="*/ 717176 w 1389529"/>
              <a:gd name="connsiteY83" fmla="*/ 97323 h 1723995"/>
              <a:gd name="connsiteX84" fmla="*/ 681318 w 1389529"/>
              <a:gd name="connsiteY84" fmla="*/ 79394 h 1723995"/>
              <a:gd name="connsiteX85" fmla="*/ 663388 w 1389529"/>
              <a:gd name="connsiteY85" fmla="*/ 61464 h 1723995"/>
              <a:gd name="connsiteX86" fmla="*/ 636494 w 1389529"/>
              <a:gd name="connsiteY86" fmla="*/ 43535 h 1723995"/>
              <a:gd name="connsiteX87" fmla="*/ 618565 w 1389529"/>
              <a:gd name="connsiteY87" fmla="*/ 25605 h 1723995"/>
              <a:gd name="connsiteX88" fmla="*/ 591671 w 1389529"/>
              <a:gd name="connsiteY88" fmla="*/ 7676 h 1723995"/>
              <a:gd name="connsiteX89" fmla="*/ 542906 w 1389529"/>
              <a:gd name="connsiteY89" fmla="*/ 15525 h 1723995"/>
              <a:gd name="connsiteX90" fmla="*/ 439561 w 1389529"/>
              <a:gd name="connsiteY90" fmla="*/ 65002 h 1723995"/>
              <a:gd name="connsiteX91" fmla="*/ 402619 w 1389529"/>
              <a:gd name="connsiteY91" fmla="*/ 94222 h 1723995"/>
              <a:gd name="connsiteX92" fmla="*/ 332186 w 1389529"/>
              <a:gd name="connsiteY92" fmla="*/ 145925 h 1723995"/>
              <a:gd name="connsiteX0" fmla="*/ 332186 w 1389529"/>
              <a:gd name="connsiteY0" fmla="*/ 145925 h 1723995"/>
              <a:gd name="connsiteX1" fmla="*/ 295735 w 1389529"/>
              <a:gd name="connsiteY1" fmla="*/ 187309 h 1723995"/>
              <a:gd name="connsiteX2" fmla="*/ 251995 w 1389529"/>
              <a:gd name="connsiteY2" fmla="*/ 233974 h 1723995"/>
              <a:gd name="connsiteX3" fmla="*/ 234065 w 1389529"/>
              <a:gd name="connsiteY3" fmla="*/ 251661 h 1723995"/>
              <a:gd name="connsiteX4" fmla="*/ 188158 w 1389529"/>
              <a:gd name="connsiteY4" fmla="*/ 303851 h 1723995"/>
              <a:gd name="connsiteX5" fmla="*/ 175253 w 1389529"/>
              <a:gd name="connsiteY5" fmla="*/ 332345 h 1723995"/>
              <a:gd name="connsiteX6" fmla="*/ 125506 w 1389529"/>
              <a:gd name="connsiteY6" fmla="*/ 285582 h 1723995"/>
              <a:gd name="connsiteX7" fmla="*/ 116541 w 1389529"/>
              <a:gd name="connsiteY7" fmla="*/ 312476 h 1723995"/>
              <a:gd name="connsiteX8" fmla="*/ 98612 w 1389529"/>
              <a:gd name="connsiteY8" fmla="*/ 339370 h 1723995"/>
              <a:gd name="connsiteX9" fmla="*/ 89647 w 1389529"/>
              <a:gd name="connsiteY9" fmla="*/ 366264 h 1723995"/>
              <a:gd name="connsiteX10" fmla="*/ 53788 w 1389529"/>
              <a:gd name="connsiteY10" fmla="*/ 420052 h 1723995"/>
              <a:gd name="connsiteX11" fmla="*/ 35859 w 1389529"/>
              <a:gd name="connsiteY11" fmla="*/ 446946 h 1723995"/>
              <a:gd name="connsiteX12" fmla="*/ 17929 w 1389529"/>
              <a:gd name="connsiteY12" fmla="*/ 500735 h 1723995"/>
              <a:gd name="connsiteX13" fmla="*/ 8965 w 1389529"/>
              <a:gd name="connsiteY13" fmla="*/ 572452 h 1723995"/>
              <a:gd name="connsiteX14" fmla="*/ 0 w 1389529"/>
              <a:gd name="connsiteY14" fmla="*/ 626241 h 1723995"/>
              <a:gd name="connsiteX15" fmla="*/ 8965 w 1389529"/>
              <a:gd name="connsiteY15" fmla="*/ 814499 h 1723995"/>
              <a:gd name="connsiteX16" fmla="*/ 26894 w 1389529"/>
              <a:gd name="connsiteY16" fmla="*/ 832429 h 1723995"/>
              <a:gd name="connsiteX17" fmla="*/ 35859 w 1389529"/>
              <a:gd name="connsiteY17" fmla="*/ 868288 h 1723995"/>
              <a:gd name="connsiteX18" fmla="*/ 53788 w 1389529"/>
              <a:gd name="connsiteY18" fmla="*/ 904146 h 1723995"/>
              <a:gd name="connsiteX19" fmla="*/ 62753 w 1389529"/>
              <a:gd name="connsiteY19" fmla="*/ 957935 h 1723995"/>
              <a:gd name="connsiteX20" fmla="*/ 80682 w 1389529"/>
              <a:gd name="connsiteY20" fmla="*/ 1011723 h 1723995"/>
              <a:gd name="connsiteX21" fmla="*/ 98612 w 1389529"/>
              <a:gd name="connsiteY21" fmla="*/ 1101370 h 1723995"/>
              <a:gd name="connsiteX22" fmla="*/ 107576 w 1389529"/>
              <a:gd name="connsiteY22" fmla="*/ 1128264 h 1723995"/>
              <a:gd name="connsiteX23" fmla="*/ 134471 w 1389529"/>
              <a:gd name="connsiteY23" fmla="*/ 1208946 h 1723995"/>
              <a:gd name="connsiteX24" fmla="*/ 152400 w 1389529"/>
              <a:gd name="connsiteY24" fmla="*/ 1262735 h 1723995"/>
              <a:gd name="connsiteX25" fmla="*/ 170329 w 1389529"/>
              <a:gd name="connsiteY25" fmla="*/ 1325488 h 1723995"/>
              <a:gd name="connsiteX26" fmla="*/ 197223 w 1389529"/>
              <a:gd name="connsiteY26" fmla="*/ 1442029 h 1723995"/>
              <a:gd name="connsiteX27" fmla="*/ 206188 w 1389529"/>
              <a:gd name="connsiteY27" fmla="*/ 1468923 h 1723995"/>
              <a:gd name="connsiteX28" fmla="*/ 224118 w 1389529"/>
              <a:gd name="connsiteY28" fmla="*/ 1486852 h 1723995"/>
              <a:gd name="connsiteX29" fmla="*/ 233082 w 1389529"/>
              <a:gd name="connsiteY29" fmla="*/ 1513746 h 1723995"/>
              <a:gd name="connsiteX30" fmla="*/ 251012 w 1389529"/>
              <a:gd name="connsiteY30" fmla="*/ 1531676 h 1723995"/>
              <a:gd name="connsiteX31" fmla="*/ 268941 w 1389529"/>
              <a:gd name="connsiteY31" fmla="*/ 1558570 h 1723995"/>
              <a:gd name="connsiteX32" fmla="*/ 277906 w 1389529"/>
              <a:gd name="connsiteY32" fmla="*/ 1594429 h 1723995"/>
              <a:gd name="connsiteX33" fmla="*/ 358588 w 1389529"/>
              <a:gd name="connsiteY33" fmla="*/ 1666146 h 1723995"/>
              <a:gd name="connsiteX34" fmla="*/ 376518 w 1389529"/>
              <a:gd name="connsiteY34" fmla="*/ 1684076 h 1723995"/>
              <a:gd name="connsiteX35" fmla="*/ 403412 w 1389529"/>
              <a:gd name="connsiteY35" fmla="*/ 1693041 h 1723995"/>
              <a:gd name="connsiteX36" fmla="*/ 466165 w 1389529"/>
              <a:gd name="connsiteY36" fmla="*/ 1719935 h 1723995"/>
              <a:gd name="connsiteX37" fmla="*/ 618565 w 1389529"/>
              <a:gd name="connsiteY37" fmla="*/ 1702005 h 1723995"/>
              <a:gd name="connsiteX38" fmla="*/ 645459 w 1389529"/>
              <a:gd name="connsiteY38" fmla="*/ 1693041 h 1723995"/>
              <a:gd name="connsiteX39" fmla="*/ 699247 w 1389529"/>
              <a:gd name="connsiteY39" fmla="*/ 1657182 h 1723995"/>
              <a:gd name="connsiteX40" fmla="*/ 735106 w 1389529"/>
              <a:gd name="connsiteY40" fmla="*/ 1621323 h 1723995"/>
              <a:gd name="connsiteX41" fmla="*/ 762000 w 1389529"/>
              <a:gd name="connsiteY41" fmla="*/ 1603394 h 1723995"/>
              <a:gd name="connsiteX42" fmla="*/ 797859 w 1389529"/>
              <a:gd name="connsiteY42" fmla="*/ 1567535 h 1723995"/>
              <a:gd name="connsiteX43" fmla="*/ 833718 w 1389529"/>
              <a:gd name="connsiteY43" fmla="*/ 1531676 h 1723995"/>
              <a:gd name="connsiteX44" fmla="*/ 851647 w 1389529"/>
              <a:gd name="connsiteY44" fmla="*/ 1513746 h 1723995"/>
              <a:gd name="connsiteX45" fmla="*/ 878541 w 1389529"/>
              <a:gd name="connsiteY45" fmla="*/ 1495817 h 1723995"/>
              <a:gd name="connsiteX46" fmla="*/ 896471 w 1389529"/>
              <a:gd name="connsiteY46" fmla="*/ 1477888 h 1723995"/>
              <a:gd name="connsiteX47" fmla="*/ 932329 w 1389529"/>
              <a:gd name="connsiteY47" fmla="*/ 1459958 h 1723995"/>
              <a:gd name="connsiteX48" fmla="*/ 950259 w 1389529"/>
              <a:gd name="connsiteY48" fmla="*/ 1442029 h 1723995"/>
              <a:gd name="connsiteX49" fmla="*/ 986118 w 1389529"/>
              <a:gd name="connsiteY49" fmla="*/ 1424099 h 1723995"/>
              <a:gd name="connsiteX50" fmla="*/ 1039906 w 1389529"/>
              <a:gd name="connsiteY50" fmla="*/ 1370311 h 1723995"/>
              <a:gd name="connsiteX51" fmla="*/ 1075765 w 1389529"/>
              <a:gd name="connsiteY51" fmla="*/ 1325488 h 1723995"/>
              <a:gd name="connsiteX52" fmla="*/ 1111623 w 1389529"/>
              <a:gd name="connsiteY52" fmla="*/ 1280664 h 1723995"/>
              <a:gd name="connsiteX53" fmla="*/ 1174376 w 1389529"/>
              <a:gd name="connsiteY53" fmla="*/ 1208946 h 1723995"/>
              <a:gd name="connsiteX54" fmla="*/ 1228165 w 1389529"/>
              <a:gd name="connsiteY54" fmla="*/ 1173088 h 1723995"/>
              <a:gd name="connsiteX55" fmla="*/ 1246094 w 1389529"/>
              <a:gd name="connsiteY55" fmla="*/ 1155158 h 1723995"/>
              <a:gd name="connsiteX56" fmla="*/ 1272988 w 1389529"/>
              <a:gd name="connsiteY56" fmla="*/ 1137229 h 1723995"/>
              <a:gd name="connsiteX57" fmla="*/ 1308847 w 1389529"/>
              <a:gd name="connsiteY57" fmla="*/ 1092405 h 1723995"/>
              <a:gd name="connsiteX58" fmla="*/ 1353671 w 1389529"/>
              <a:gd name="connsiteY58" fmla="*/ 1047582 h 1723995"/>
              <a:gd name="connsiteX59" fmla="*/ 1362635 w 1389529"/>
              <a:gd name="connsiteY59" fmla="*/ 1011723 h 1723995"/>
              <a:gd name="connsiteX60" fmla="*/ 1371600 w 1389529"/>
              <a:gd name="connsiteY60" fmla="*/ 984829 h 1723995"/>
              <a:gd name="connsiteX61" fmla="*/ 1389529 w 1389529"/>
              <a:gd name="connsiteY61" fmla="*/ 913111 h 1723995"/>
              <a:gd name="connsiteX62" fmla="*/ 1371600 w 1389529"/>
              <a:gd name="connsiteY62" fmla="*/ 760711 h 1723995"/>
              <a:gd name="connsiteX63" fmla="*/ 1344706 w 1389529"/>
              <a:gd name="connsiteY63" fmla="*/ 697958 h 1723995"/>
              <a:gd name="connsiteX64" fmla="*/ 1317812 w 1389529"/>
              <a:gd name="connsiteY64" fmla="*/ 635205 h 1723995"/>
              <a:gd name="connsiteX65" fmla="*/ 1308847 w 1389529"/>
              <a:gd name="connsiteY65" fmla="*/ 599346 h 1723995"/>
              <a:gd name="connsiteX66" fmla="*/ 1272988 w 1389529"/>
              <a:gd name="connsiteY66" fmla="*/ 545558 h 1723995"/>
              <a:gd name="connsiteX67" fmla="*/ 1255059 w 1389529"/>
              <a:gd name="connsiteY67" fmla="*/ 518664 h 1723995"/>
              <a:gd name="connsiteX68" fmla="*/ 1237129 w 1389529"/>
              <a:gd name="connsiteY68" fmla="*/ 500735 h 1723995"/>
              <a:gd name="connsiteX69" fmla="*/ 1201271 w 1389529"/>
              <a:gd name="connsiteY69" fmla="*/ 446946 h 1723995"/>
              <a:gd name="connsiteX70" fmla="*/ 1165412 w 1389529"/>
              <a:gd name="connsiteY70" fmla="*/ 402123 h 1723995"/>
              <a:gd name="connsiteX71" fmla="*/ 1111623 w 1389529"/>
              <a:gd name="connsiteY71" fmla="*/ 357299 h 1723995"/>
              <a:gd name="connsiteX72" fmla="*/ 1084729 w 1389529"/>
              <a:gd name="connsiteY72" fmla="*/ 330405 h 1723995"/>
              <a:gd name="connsiteX73" fmla="*/ 1057835 w 1389529"/>
              <a:gd name="connsiteY73" fmla="*/ 312476 h 1723995"/>
              <a:gd name="connsiteX74" fmla="*/ 1039906 w 1389529"/>
              <a:gd name="connsiteY74" fmla="*/ 294546 h 1723995"/>
              <a:gd name="connsiteX75" fmla="*/ 986118 w 1389529"/>
              <a:gd name="connsiteY75" fmla="*/ 258688 h 1723995"/>
              <a:gd name="connsiteX76" fmla="*/ 950259 w 1389529"/>
              <a:gd name="connsiteY76" fmla="*/ 231794 h 1723995"/>
              <a:gd name="connsiteX77" fmla="*/ 932329 w 1389529"/>
              <a:gd name="connsiteY77" fmla="*/ 213864 h 1723995"/>
              <a:gd name="connsiteX78" fmla="*/ 905435 w 1389529"/>
              <a:gd name="connsiteY78" fmla="*/ 204899 h 1723995"/>
              <a:gd name="connsiteX79" fmla="*/ 851647 w 1389529"/>
              <a:gd name="connsiteY79" fmla="*/ 169041 h 1723995"/>
              <a:gd name="connsiteX80" fmla="*/ 833718 w 1389529"/>
              <a:gd name="connsiteY80" fmla="*/ 151111 h 1723995"/>
              <a:gd name="connsiteX81" fmla="*/ 797859 w 1389529"/>
              <a:gd name="connsiteY81" fmla="*/ 142146 h 1723995"/>
              <a:gd name="connsiteX82" fmla="*/ 735106 w 1389529"/>
              <a:gd name="connsiteY82" fmla="*/ 115252 h 1723995"/>
              <a:gd name="connsiteX83" fmla="*/ 717176 w 1389529"/>
              <a:gd name="connsiteY83" fmla="*/ 97323 h 1723995"/>
              <a:gd name="connsiteX84" fmla="*/ 681318 w 1389529"/>
              <a:gd name="connsiteY84" fmla="*/ 79394 h 1723995"/>
              <a:gd name="connsiteX85" fmla="*/ 663388 w 1389529"/>
              <a:gd name="connsiteY85" fmla="*/ 61464 h 1723995"/>
              <a:gd name="connsiteX86" fmla="*/ 636494 w 1389529"/>
              <a:gd name="connsiteY86" fmla="*/ 43535 h 1723995"/>
              <a:gd name="connsiteX87" fmla="*/ 618565 w 1389529"/>
              <a:gd name="connsiteY87" fmla="*/ 25605 h 1723995"/>
              <a:gd name="connsiteX88" fmla="*/ 591671 w 1389529"/>
              <a:gd name="connsiteY88" fmla="*/ 7676 h 1723995"/>
              <a:gd name="connsiteX89" fmla="*/ 542906 w 1389529"/>
              <a:gd name="connsiteY89" fmla="*/ 15525 h 1723995"/>
              <a:gd name="connsiteX90" fmla="*/ 439561 w 1389529"/>
              <a:gd name="connsiteY90" fmla="*/ 65002 h 1723995"/>
              <a:gd name="connsiteX91" fmla="*/ 402619 w 1389529"/>
              <a:gd name="connsiteY91" fmla="*/ 94222 h 1723995"/>
              <a:gd name="connsiteX92" fmla="*/ 332186 w 1389529"/>
              <a:gd name="connsiteY92" fmla="*/ 145925 h 1723995"/>
              <a:gd name="connsiteX0" fmla="*/ 332186 w 1389529"/>
              <a:gd name="connsiteY0" fmla="*/ 145925 h 1723995"/>
              <a:gd name="connsiteX1" fmla="*/ 295735 w 1389529"/>
              <a:gd name="connsiteY1" fmla="*/ 187309 h 1723995"/>
              <a:gd name="connsiteX2" fmla="*/ 251995 w 1389529"/>
              <a:gd name="connsiteY2" fmla="*/ 233974 h 1723995"/>
              <a:gd name="connsiteX3" fmla="*/ 234065 w 1389529"/>
              <a:gd name="connsiteY3" fmla="*/ 251661 h 1723995"/>
              <a:gd name="connsiteX4" fmla="*/ 188158 w 1389529"/>
              <a:gd name="connsiteY4" fmla="*/ 303851 h 1723995"/>
              <a:gd name="connsiteX5" fmla="*/ 175253 w 1389529"/>
              <a:gd name="connsiteY5" fmla="*/ 332345 h 1723995"/>
              <a:gd name="connsiteX6" fmla="*/ 155650 w 1389529"/>
              <a:gd name="connsiteY6" fmla="*/ 348190 h 1723995"/>
              <a:gd name="connsiteX7" fmla="*/ 116541 w 1389529"/>
              <a:gd name="connsiteY7" fmla="*/ 312476 h 1723995"/>
              <a:gd name="connsiteX8" fmla="*/ 98612 w 1389529"/>
              <a:gd name="connsiteY8" fmla="*/ 339370 h 1723995"/>
              <a:gd name="connsiteX9" fmla="*/ 89647 w 1389529"/>
              <a:gd name="connsiteY9" fmla="*/ 366264 h 1723995"/>
              <a:gd name="connsiteX10" fmla="*/ 53788 w 1389529"/>
              <a:gd name="connsiteY10" fmla="*/ 420052 h 1723995"/>
              <a:gd name="connsiteX11" fmla="*/ 35859 w 1389529"/>
              <a:gd name="connsiteY11" fmla="*/ 446946 h 1723995"/>
              <a:gd name="connsiteX12" fmla="*/ 17929 w 1389529"/>
              <a:gd name="connsiteY12" fmla="*/ 500735 h 1723995"/>
              <a:gd name="connsiteX13" fmla="*/ 8965 w 1389529"/>
              <a:gd name="connsiteY13" fmla="*/ 572452 h 1723995"/>
              <a:gd name="connsiteX14" fmla="*/ 0 w 1389529"/>
              <a:gd name="connsiteY14" fmla="*/ 626241 h 1723995"/>
              <a:gd name="connsiteX15" fmla="*/ 8965 w 1389529"/>
              <a:gd name="connsiteY15" fmla="*/ 814499 h 1723995"/>
              <a:gd name="connsiteX16" fmla="*/ 26894 w 1389529"/>
              <a:gd name="connsiteY16" fmla="*/ 832429 h 1723995"/>
              <a:gd name="connsiteX17" fmla="*/ 35859 w 1389529"/>
              <a:gd name="connsiteY17" fmla="*/ 868288 h 1723995"/>
              <a:gd name="connsiteX18" fmla="*/ 53788 w 1389529"/>
              <a:gd name="connsiteY18" fmla="*/ 904146 h 1723995"/>
              <a:gd name="connsiteX19" fmla="*/ 62753 w 1389529"/>
              <a:gd name="connsiteY19" fmla="*/ 957935 h 1723995"/>
              <a:gd name="connsiteX20" fmla="*/ 80682 w 1389529"/>
              <a:gd name="connsiteY20" fmla="*/ 1011723 h 1723995"/>
              <a:gd name="connsiteX21" fmla="*/ 98612 w 1389529"/>
              <a:gd name="connsiteY21" fmla="*/ 1101370 h 1723995"/>
              <a:gd name="connsiteX22" fmla="*/ 107576 w 1389529"/>
              <a:gd name="connsiteY22" fmla="*/ 1128264 h 1723995"/>
              <a:gd name="connsiteX23" fmla="*/ 134471 w 1389529"/>
              <a:gd name="connsiteY23" fmla="*/ 1208946 h 1723995"/>
              <a:gd name="connsiteX24" fmla="*/ 152400 w 1389529"/>
              <a:gd name="connsiteY24" fmla="*/ 1262735 h 1723995"/>
              <a:gd name="connsiteX25" fmla="*/ 170329 w 1389529"/>
              <a:gd name="connsiteY25" fmla="*/ 1325488 h 1723995"/>
              <a:gd name="connsiteX26" fmla="*/ 197223 w 1389529"/>
              <a:gd name="connsiteY26" fmla="*/ 1442029 h 1723995"/>
              <a:gd name="connsiteX27" fmla="*/ 206188 w 1389529"/>
              <a:gd name="connsiteY27" fmla="*/ 1468923 h 1723995"/>
              <a:gd name="connsiteX28" fmla="*/ 224118 w 1389529"/>
              <a:gd name="connsiteY28" fmla="*/ 1486852 h 1723995"/>
              <a:gd name="connsiteX29" fmla="*/ 233082 w 1389529"/>
              <a:gd name="connsiteY29" fmla="*/ 1513746 h 1723995"/>
              <a:gd name="connsiteX30" fmla="*/ 251012 w 1389529"/>
              <a:gd name="connsiteY30" fmla="*/ 1531676 h 1723995"/>
              <a:gd name="connsiteX31" fmla="*/ 268941 w 1389529"/>
              <a:gd name="connsiteY31" fmla="*/ 1558570 h 1723995"/>
              <a:gd name="connsiteX32" fmla="*/ 277906 w 1389529"/>
              <a:gd name="connsiteY32" fmla="*/ 1594429 h 1723995"/>
              <a:gd name="connsiteX33" fmla="*/ 358588 w 1389529"/>
              <a:gd name="connsiteY33" fmla="*/ 1666146 h 1723995"/>
              <a:gd name="connsiteX34" fmla="*/ 376518 w 1389529"/>
              <a:gd name="connsiteY34" fmla="*/ 1684076 h 1723995"/>
              <a:gd name="connsiteX35" fmla="*/ 403412 w 1389529"/>
              <a:gd name="connsiteY35" fmla="*/ 1693041 h 1723995"/>
              <a:gd name="connsiteX36" fmla="*/ 466165 w 1389529"/>
              <a:gd name="connsiteY36" fmla="*/ 1719935 h 1723995"/>
              <a:gd name="connsiteX37" fmla="*/ 618565 w 1389529"/>
              <a:gd name="connsiteY37" fmla="*/ 1702005 h 1723995"/>
              <a:gd name="connsiteX38" fmla="*/ 645459 w 1389529"/>
              <a:gd name="connsiteY38" fmla="*/ 1693041 h 1723995"/>
              <a:gd name="connsiteX39" fmla="*/ 699247 w 1389529"/>
              <a:gd name="connsiteY39" fmla="*/ 1657182 h 1723995"/>
              <a:gd name="connsiteX40" fmla="*/ 735106 w 1389529"/>
              <a:gd name="connsiteY40" fmla="*/ 1621323 h 1723995"/>
              <a:gd name="connsiteX41" fmla="*/ 762000 w 1389529"/>
              <a:gd name="connsiteY41" fmla="*/ 1603394 h 1723995"/>
              <a:gd name="connsiteX42" fmla="*/ 797859 w 1389529"/>
              <a:gd name="connsiteY42" fmla="*/ 1567535 h 1723995"/>
              <a:gd name="connsiteX43" fmla="*/ 833718 w 1389529"/>
              <a:gd name="connsiteY43" fmla="*/ 1531676 h 1723995"/>
              <a:gd name="connsiteX44" fmla="*/ 851647 w 1389529"/>
              <a:gd name="connsiteY44" fmla="*/ 1513746 h 1723995"/>
              <a:gd name="connsiteX45" fmla="*/ 878541 w 1389529"/>
              <a:gd name="connsiteY45" fmla="*/ 1495817 h 1723995"/>
              <a:gd name="connsiteX46" fmla="*/ 896471 w 1389529"/>
              <a:gd name="connsiteY46" fmla="*/ 1477888 h 1723995"/>
              <a:gd name="connsiteX47" fmla="*/ 932329 w 1389529"/>
              <a:gd name="connsiteY47" fmla="*/ 1459958 h 1723995"/>
              <a:gd name="connsiteX48" fmla="*/ 950259 w 1389529"/>
              <a:gd name="connsiteY48" fmla="*/ 1442029 h 1723995"/>
              <a:gd name="connsiteX49" fmla="*/ 986118 w 1389529"/>
              <a:gd name="connsiteY49" fmla="*/ 1424099 h 1723995"/>
              <a:gd name="connsiteX50" fmla="*/ 1039906 w 1389529"/>
              <a:gd name="connsiteY50" fmla="*/ 1370311 h 1723995"/>
              <a:gd name="connsiteX51" fmla="*/ 1075765 w 1389529"/>
              <a:gd name="connsiteY51" fmla="*/ 1325488 h 1723995"/>
              <a:gd name="connsiteX52" fmla="*/ 1111623 w 1389529"/>
              <a:gd name="connsiteY52" fmla="*/ 1280664 h 1723995"/>
              <a:gd name="connsiteX53" fmla="*/ 1174376 w 1389529"/>
              <a:gd name="connsiteY53" fmla="*/ 1208946 h 1723995"/>
              <a:gd name="connsiteX54" fmla="*/ 1228165 w 1389529"/>
              <a:gd name="connsiteY54" fmla="*/ 1173088 h 1723995"/>
              <a:gd name="connsiteX55" fmla="*/ 1246094 w 1389529"/>
              <a:gd name="connsiteY55" fmla="*/ 1155158 h 1723995"/>
              <a:gd name="connsiteX56" fmla="*/ 1272988 w 1389529"/>
              <a:gd name="connsiteY56" fmla="*/ 1137229 h 1723995"/>
              <a:gd name="connsiteX57" fmla="*/ 1308847 w 1389529"/>
              <a:gd name="connsiteY57" fmla="*/ 1092405 h 1723995"/>
              <a:gd name="connsiteX58" fmla="*/ 1353671 w 1389529"/>
              <a:gd name="connsiteY58" fmla="*/ 1047582 h 1723995"/>
              <a:gd name="connsiteX59" fmla="*/ 1362635 w 1389529"/>
              <a:gd name="connsiteY59" fmla="*/ 1011723 h 1723995"/>
              <a:gd name="connsiteX60" fmla="*/ 1371600 w 1389529"/>
              <a:gd name="connsiteY60" fmla="*/ 984829 h 1723995"/>
              <a:gd name="connsiteX61" fmla="*/ 1389529 w 1389529"/>
              <a:gd name="connsiteY61" fmla="*/ 913111 h 1723995"/>
              <a:gd name="connsiteX62" fmla="*/ 1371600 w 1389529"/>
              <a:gd name="connsiteY62" fmla="*/ 760711 h 1723995"/>
              <a:gd name="connsiteX63" fmla="*/ 1344706 w 1389529"/>
              <a:gd name="connsiteY63" fmla="*/ 697958 h 1723995"/>
              <a:gd name="connsiteX64" fmla="*/ 1317812 w 1389529"/>
              <a:gd name="connsiteY64" fmla="*/ 635205 h 1723995"/>
              <a:gd name="connsiteX65" fmla="*/ 1308847 w 1389529"/>
              <a:gd name="connsiteY65" fmla="*/ 599346 h 1723995"/>
              <a:gd name="connsiteX66" fmla="*/ 1272988 w 1389529"/>
              <a:gd name="connsiteY66" fmla="*/ 545558 h 1723995"/>
              <a:gd name="connsiteX67" fmla="*/ 1255059 w 1389529"/>
              <a:gd name="connsiteY67" fmla="*/ 518664 h 1723995"/>
              <a:gd name="connsiteX68" fmla="*/ 1237129 w 1389529"/>
              <a:gd name="connsiteY68" fmla="*/ 500735 h 1723995"/>
              <a:gd name="connsiteX69" fmla="*/ 1201271 w 1389529"/>
              <a:gd name="connsiteY69" fmla="*/ 446946 h 1723995"/>
              <a:gd name="connsiteX70" fmla="*/ 1165412 w 1389529"/>
              <a:gd name="connsiteY70" fmla="*/ 402123 h 1723995"/>
              <a:gd name="connsiteX71" fmla="*/ 1111623 w 1389529"/>
              <a:gd name="connsiteY71" fmla="*/ 357299 h 1723995"/>
              <a:gd name="connsiteX72" fmla="*/ 1084729 w 1389529"/>
              <a:gd name="connsiteY72" fmla="*/ 330405 h 1723995"/>
              <a:gd name="connsiteX73" fmla="*/ 1057835 w 1389529"/>
              <a:gd name="connsiteY73" fmla="*/ 312476 h 1723995"/>
              <a:gd name="connsiteX74" fmla="*/ 1039906 w 1389529"/>
              <a:gd name="connsiteY74" fmla="*/ 294546 h 1723995"/>
              <a:gd name="connsiteX75" fmla="*/ 986118 w 1389529"/>
              <a:gd name="connsiteY75" fmla="*/ 258688 h 1723995"/>
              <a:gd name="connsiteX76" fmla="*/ 950259 w 1389529"/>
              <a:gd name="connsiteY76" fmla="*/ 231794 h 1723995"/>
              <a:gd name="connsiteX77" fmla="*/ 932329 w 1389529"/>
              <a:gd name="connsiteY77" fmla="*/ 213864 h 1723995"/>
              <a:gd name="connsiteX78" fmla="*/ 905435 w 1389529"/>
              <a:gd name="connsiteY78" fmla="*/ 204899 h 1723995"/>
              <a:gd name="connsiteX79" fmla="*/ 851647 w 1389529"/>
              <a:gd name="connsiteY79" fmla="*/ 169041 h 1723995"/>
              <a:gd name="connsiteX80" fmla="*/ 833718 w 1389529"/>
              <a:gd name="connsiteY80" fmla="*/ 151111 h 1723995"/>
              <a:gd name="connsiteX81" fmla="*/ 797859 w 1389529"/>
              <a:gd name="connsiteY81" fmla="*/ 142146 h 1723995"/>
              <a:gd name="connsiteX82" fmla="*/ 735106 w 1389529"/>
              <a:gd name="connsiteY82" fmla="*/ 115252 h 1723995"/>
              <a:gd name="connsiteX83" fmla="*/ 717176 w 1389529"/>
              <a:gd name="connsiteY83" fmla="*/ 97323 h 1723995"/>
              <a:gd name="connsiteX84" fmla="*/ 681318 w 1389529"/>
              <a:gd name="connsiteY84" fmla="*/ 79394 h 1723995"/>
              <a:gd name="connsiteX85" fmla="*/ 663388 w 1389529"/>
              <a:gd name="connsiteY85" fmla="*/ 61464 h 1723995"/>
              <a:gd name="connsiteX86" fmla="*/ 636494 w 1389529"/>
              <a:gd name="connsiteY86" fmla="*/ 43535 h 1723995"/>
              <a:gd name="connsiteX87" fmla="*/ 618565 w 1389529"/>
              <a:gd name="connsiteY87" fmla="*/ 25605 h 1723995"/>
              <a:gd name="connsiteX88" fmla="*/ 591671 w 1389529"/>
              <a:gd name="connsiteY88" fmla="*/ 7676 h 1723995"/>
              <a:gd name="connsiteX89" fmla="*/ 542906 w 1389529"/>
              <a:gd name="connsiteY89" fmla="*/ 15525 h 1723995"/>
              <a:gd name="connsiteX90" fmla="*/ 439561 w 1389529"/>
              <a:gd name="connsiteY90" fmla="*/ 65002 h 1723995"/>
              <a:gd name="connsiteX91" fmla="*/ 402619 w 1389529"/>
              <a:gd name="connsiteY91" fmla="*/ 94222 h 1723995"/>
              <a:gd name="connsiteX92" fmla="*/ 332186 w 1389529"/>
              <a:gd name="connsiteY92" fmla="*/ 145925 h 1723995"/>
              <a:gd name="connsiteX0" fmla="*/ 332186 w 1389529"/>
              <a:gd name="connsiteY0" fmla="*/ 145925 h 1723995"/>
              <a:gd name="connsiteX1" fmla="*/ 295735 w 1389529"/>
              <a:gd name="connsiteY1" fmla="*/ 187309 h 1723995"/>
              <a:gd name="connsiteX2" fmla="*/ 251995 w 1389529"/>
              <a:gd name="connsiteY2" fmla="*/ 233974 h 1723995"/>
              <a:gd name="connsiteX3" fmla="*/ 234065 w 1389529"/>
              <a:gd name="connsiteY3" fmla="*/ 251661 h 1723995"/>
              <a:gd name="connsiteX4" fmla="*/ 188158 w 1389529"/>
              <a:gd name="connsiteY4" fmla="*/ 303851 h 1723995"/>
              <a:gd name="connsiteX5" fmla="*/ 175253 w 1389529"/>
              <a:gd name="connsiteY5" fmla="*/ 332345 h 1723995"/>
              <a:gd name="connsiteX6" fmla="*/ 155650 w 1389529"/>
              <a:gd name="connsiteY6" fmla="*/ 348190 h 1723995"/>
              <a:gd name="connsiteX7" fmla="*/ 141660 w 1389529"/>
              <a:gd name="connsiteY7" fmla="*/ 373243 h 1723995"/>
              <a:gd name="connsiteX8" fmla="*/ 98612 w 1389529"/>
              <a:gd name="connsiteY8" fmla="*/ 339370 h 1723995"/>
              <a:gd name="connsiteX9" fmla="*/ 89647 w 1389529"/>
              <a:gd name="connsiteY9" fmla="*/ 366264 h 1723995"/>
              <a:gd name="connsiteX10" fmla="*/ 53788 w 1389529"/>
              <a:gd name="connsiteY10" fmla="*/ 420052 h 1723995"/>
              <a:gd name="connsiteX11" fmla="*/ 35859 w 1389529"/>
              <a:gd name="connsiteY11" fmla="*/ 446946 h 1723995"/>
              <a:gd name="connsiteX12" fmla="*/ 17929 w 1389529"/>
              <a:gd name="connsiteY12" fmla="*/ 500735 h 1723995"/>
              <a:gd name="connsiteX13" fmla="*/ 8965 w 1389529"/>
              <a:gd name="connsiteY13" fmla="*/ 572452 h 1723995"/>
              <a:gd name="connsiteX14" fmla="*/ 0 w 1389529"/>
              <a:gd name="connsiteY14" fmla="*/ 626241 h 1723995"/>
              <a:gd name="connsiteX15" fmla="*/ 8965 w 1389529"/>
              <a:gd name="connsiteY15" fmla="*/ 814499 h 1723995"/>
              <a:gd name="connsiteX16" fmla="*/ 26894 w 1389529"/>
              <a:gd name="connsiteY16" fmla="*/ 832429 h 1723995"/>
              <a:gd name="connsiteX17" fmla="*/ 35859 w 1389529"/>
              <a:gd name="connsiteY17" fmla="*/ 868288 h 1723995"/>
              <a:gd name="connsiteX18" fmla="*/ 53788 w 1389529"/>
              <a:gd name="connsiteY18" fmla="*/ 904146 h 1723995"/>
              <a:gd name="connsiteX19" fmla="*/ 62753 w 1389529"/>
              <a:gd name="connsiteY19" fmla="*/ 957935 h 1723995"/>
              <a:gd name="connsiteX20" fmla="*/ 80682 w 1389529"/>
              <a:gd name="connsiteY20" fmla="*/ 1011723 h 1723995"/>
              <a:gd name="connsiteX21" fmla="*/ 98612 w 1389529"/>
              <a:gd name="connsiteY21" fmla="*/ 1101370 h 1723995"/>
              <a:gd name="connsiteX22" fmla="*/ 107576 w 1389529"/>
              <a:gd name="connsiteY22" fmla="*/ 1128264 h 1723995"/>
              <a:gd name="connsiteX23" fmla="*/ 134471 w 1389529"/>
              <a:gd name="connsiteY23" fmla="*/ 1208946 h 1723995"/>
              <a:gd name="connsiteX24" fmla="*/ 152400 w 1389529"/>
              <a:gd name="connsiteY24" fmla="*/ 1262735 h 1723995"/>
              <a:gd name="connsiteX25" fmla="*/ 170329 w 1389529"/>
              <a:gd name="connsiteY25" fmla="*/ 1325488 h 1723995"/>
              <a:gd name="connsiteX26" fmla="*/ 197223 w 1389529"/>
              <a:gd name="connsiteY26" fmla="*/ 1442029 h 1723995"/>
              <a:gd name="connsiteX27" fmla="*/ 206188 w 1389529"/>
              <a:gd name="connsiteY27" fmla="*/ 1468923 h 1723995"/>
              <a:gd name="connsiteX28" fmla="*/ 224118 w 1389529"/>
              <a:gd name="connsiteY28" fmla="*/ 1486852 h 1723995"/>
              <a:gd name="connsiteX29" fmla="*/ 233082 w 1389529"/>
              <a:gd name="connsiteY29" fmla="*/ 1513746 h 1723995"/>
              <a:gd name="connsiteX30" fmla="*/ 251012 w 1389529"/>
              <a:gd name="connsiteY30" fmla="*/ 1531676 h 1723995"/>
              <a:gd name="connsiteX31" fmla="*/ 268941 w 1389529"/>
              <a:gd name="connsiteY31" fmla="*/ 1558570 h 1723995"/>
              <a:gd name="connsiteX32" fmla="*/ 277906 w 1389529"/>
              <a:gd name="connsiteY32" fmla="*/ 1594429 h 1723995"/>
              <a:gd name="connsiteX33" fmla="*/ 358588 w 1389529"/>
              <a:gd name="connsiteY33" fmla="*/ 1666146 h 1723995"/>
              <a:gd name="connsiteX34" fmla="*/ 376518 w 1389529"/>
              <a:gd name="connsiteY34" fmla="*/ 1684076 h 1723995"/>
              <a:gd name="connsiteX35" fmla="*/ 403412 w 1389529"/>
              <a:gd name="connsiteY35" fmla="*/ 1693041 h 1723995"/>
              <a:gd name="connsiteX36" fmla="*/ 466165 w 1389529"/>
              <a:gd name="connsiteY36" fmla="*/ 1719935 h 1723995"/>
              <a:gd name="connsiteX37" fmla="*/ 618565 w 1389529"/>
              <a:gd name="connsiteY37" fmla="*/ 1702005 h 1723995"/>
              <a:gd name="connsiteX38" fmla="*/ 645459 w 1389529"/>
              <a:gd name="connsiteY38" fmla="*/ 1693041 h 1723995"/>
              <a:gd name="connsiteX39" fmla="*/ 699247 w 1389529"/>
              <a:gd name="connsiteY39" fmla="*/ 1657182 h 1723995"/>
              <a:gd name="connsiteX40" fmla="*/ 735106 w 1389529"/>
              <a:gd name="connsiteY40" fmla="*/ 1621323 h 1723995"/>
              <a:gd name="connsiteX41" fmla="*/ 762000 w 1389529"/>
              <a:gd name="connsiteY41" fmla="*/ 1603394 h 1723995"/>
              <a:gd name="connsiteX42" fmla="*/ 797859 w 1389529"/>
              <a:gd name="connsiteY42" fmla="*/ 1567535 h 1723995"/>
              <a:gd name="connsiteX43" fmla="*/ 833718 w 1389529"/>
              <a:gd name="connsiteY43" fmla="*/ 1531676 h 1723995"/>
              <a:gd name="connsiteX44" fmla="*/ 851647 w 1389529"/>
              <a:gd name="connsiteY44" fmla="*/ 1513746 h 1723995"/>
              <a:gd name="connsiteX45" fmla="*/ 878541 w 1389529"/>
              <a:gd name="connsiteY45" fmla="*/ 1495817 h 1723995"/>
              <a:gd name="connsiteX46" fmla="*/ 896471 w 1389529"/>
              <a:gd name="connsiteY46" fmla="*/ 1477888 h 1723995"/>
              <a:gd name="connsiteX47" fmla="*/ 932329 w 1389529"/>
              <a:gd name="connsiteY47" fmla="*/ 1459958 h 1723995"/>
              <a:gd name="connsiteX48" fmla="*/ 950259 w 1389529"/>
              <a:gd name="connsiteY48" fmla="*/ 1442029 h 1723995"/>
              <a:gd name="connsiteX49" fmla="*/ 986118 w 1389529"/>
              <a:gd name="connsiteY49" fmla="*/ 1424099 h 1723995"/>
              <a:gd name="connsiteX50" fmla="*/ 1039906 w 1389529"/>
              <a:gd name="connsiteY50" fmla="*/ 1370311 h 1723995"/>
              <a:gd name="connsiteX51" fmla="*/ 1075765 w 1389529"/>
              <a:gd name="connsiteY51" fmla="*/ 1325488 h 1723995"/>
              <a:gd name="connsiteX52" fmla="*/ 1111623 w 1389529"/>
              <a:gd name="connsiteY52" fmla="*/ 1280664 h 1723995"/>
              <a:gd name="connsiteX53" fmla="*/ 1174376 w 1389529"/>
              <a:gd name="connsiteY53" fmla="*/ 1208946 h 1723995"/>
              <a:gd name="connsiteX54" fmla="*/ 1228165 w 1389529"/>
              <a:gd name="connsiteY54" fmla="*/ 1173088 h 1723995"/>
              <a:gd name="connsiteX55" fmla="*/ 1246094 w 1389529"/>
              <a:gd name="connsiteY55" fmla="*/ 1155158 h 1723995"/>
              <a:gd name="connsiteX56" fmla="*/ 1272988 w 1389529"/>
              <a:gd name="connsiteY56" fmla="*/ 1137229 h 1723995"/>
              <a:gd name="connsiteX57" fmla="*/ 1308847 w 1389529"/>
              <a:gd name="connsiteY57" fmla="*/ 1092405 h 1723995"/>
              <a:gd name="connsiteX58" fmla="*/ 1353671 w 1389529"/>
              <a:gd name="connsiteY58" fmla="*/ 1047582 h 1723995"/>
              <a:gd name="connsiteX59" fmla="*/ 1362635 w 1389529"/>
              <a:gd name="connsiteY59" fmla="*/ 1011723 h 1723995"/>
              <a:gd name="connsiteX60" fmla="*/ 1371600 w 1389529"/>
              <a:gd name="connsiteY60" fmla="*/ 984829 h 1723995"/>
              <a:gd name="connsiteX61" fmla="*/ 1389529 w 1389529"/>
              <a:gd name="connsiteY61" fmla="*/ 913111 h 1723995"/>
              <a:gd name="connsiteX62" fmla="*/ 1371600 w 1389529"/>
              <a:gd name="connsiteY62" fmla="*/ 760711 h 1723995"/>
              <a:gd name="connsiteX63" fmla="*/ 1344706 w 1389529"/>
              <a:gd name="connsiteY63" fmla="*/ 697958 h 1723995"/>
              <a:gd name="connsiteX64" fmla="*/ 1317812 w 1389529"/>
              <a:gd name="connsiteY64" fmla="*/ 635205 h 1723995"/>
              <a:gd name="connsiteX65" fmla="*/ 1308847 w 1389529"/>
              <a:gd name="connsiteY65" fmla="*/ 599346 h 1723995"/>
              <a:gd name="connsiteX66" fmla="*/ 1272988 w 1389529"/>
              <a:gd name="connsiteY66" fmla="*/ 545558 h 1723995"/>
              <a:gd name="connsiteX67" fmla="*/ 1255059 w 1389529"/>
              <a:gd name="connsiteY67" fmla="*/ 518664 h 1723995"/>
              <a:gd name="connsiteX68" fmla="*/ 1237129 w 1389529"/>
              <a:gd name="connsiteY68" fmla="*/ 500735 h 1723995"/>
              <a:gd name="connsiteX69" fmla="*/ 1201271 w 1389529"/>
              <a:gd name="connsiteY69" fmla="*/ 446946 h 1723995"/>
              <a:gd name="connsiteX70" fmla="*/ 1165412 w 1389529"/>
              <a:gd name="connsiteY70" fmla="*/ 402123 h 1723995"/>
              <a:gd name="connsiteX71" fmla="*/ 1111623 w 1389529"/>
              <a:gd name="connsiteY71" fmla="*/ 357299 h 1723995"/>
              <a:gd name="connsiteX72" fmla="*/ 1084729 w 1389529"/>
              <a:gd name="connsiteY72" fmla="*/ 330405 h 1723995"/>
              <a:gd name="connsiteX73" fmla="*/ 1057835 w 1389529"/>
              <a:gd name="connsiteY73" fmla="*/ 312476 h 1723995"/>
              <a:gd name="connsiteX74" fmla="*/ 1039906 w 1389529"/>
              <a:gd name="connsiteY74" fmla="*/ 294546 h 1723995"/>
              <a:gd name="connsiteX75" fmla="*/ 986118 w 1389529"/>
              <a:gd name="connsiteY75" fmla="*/ 258688 h 1723995"/>
              <a:gd name="connsiteX76" fmla="*/ 950259 w 1389529"/>
              <a:gd name="connsiteY76" fmla="*/ 231794 h 1723995"/>
              <a:gd name="connsiteX77" fmla="*/ 932329 w 1389529"/>
              <a:gd name="connsiteY77" fmla="*/ 213864 h 1723995"/>
              <a:gd name="connsiteX78" fmla="*/ 905435 w 1389529"/>
              <a:gd name="connsiteY78" fmla="*/ 204899 h 1723995"/>
              <a:gd name="connsiteX79" fmla="*/ 851647 w 1389529"/>
              <a:gd name="connsiteY79" fmla="*/ 169041 h 1723995"/>
              <a:gd name="connsiteX80" fmla="*/ 833718 w 1389529"/>
              <a:gd name="connsiteY80" fmla="*/ 151111 h 1723995"/>
              <a:gd name="connsiteX81" fmla="*/ 797859 w 1389529"/>
              <a:gd name="connsiteY81" fmla="*/ 142146 h 1723995"/>
              <a:gd name="connsiteX82" fmla="*/ 735106 w 1389529"/>
              <a:gd name="connsiteY82" fmla="*/ 115252 h 1723995"/>
              <a:gd name="connsiteX83" fmla="*/ 717176 w 1389529"/>
              <a:gd name="connsiteY83" fmla="*/ 97323 h 1723995"/>
              <a:gd name="connsiteX84" fmla="*/ 681318 w 1389529"/>
              <a:gd name="connsiteY84" fmla="*/ 79394 h 1723995"/>
              <a:gd name="connsiteX85" fmla="*/ 663388 w 1389529"/>
              <a:gd name="connsiteY85" fmla="*/ 61464 h 1723995"/>
              <a:gd name="connsiteX86" fmla="*/ 636494 w 1389529"/>
              <a:gd name="connsiteY86" fmla="*/ 43535 h 1723995"/>
              <a:gd name="connsiteX87" fmla="*/ 618565 w 1389529"/>
              <a:gd name="connsiteY87" fmla="*/ 25605 h 1723995"/>
              <a:gd name="connsiteX88" fmla="*/ 591671 w 1389529"/>
              <a:gd name="connsiteY88" fmla="*/ 7676 h 1723995"/>
              <a:gd name="connsiteX89" fmla="*/ 542906 w 1389529"/>
              <a:gd name="connsiteY89" fmla="*/ 15525 h 1723995"/>
              <a:gd name="connsiteX90" fmla="*/ 439561 w 1389529"/>
              <a:gd name="connsiteY90" fmla="*/ 65002 h 1723995"/>
              <a:gd name="connsiteX91" fmla="*/ 402619 w 1389529"/>
              <a:gd name="connsiteY91" fmla="*/ 94222 h 1723995"/>
              <a:gd name="connsiteX92" fmla="*/ 332186 w 1389529"/>
              <a:gd name="connsiteY92" fmla="*/ 145925 h 1723995"/>
              <a:gd name="connsiteX0" fmla="*/ 332186 w 1389529"/>
              <a:gd name="connsiteY0" fmla="*/ 145925 h 1723995"/>
              <a:gd name="connsiteX1" fmla="*/ 295735 w 1389529"/>
              <a:gd name="connsiteY1" fmla="*/ 187309 h 1723995"/>
              <a:gd name="connsiteX2" fmla="*/ 251995 w 1389529"/>
              <a:gd name="connsiteY2" fmla="*/ 233974 h 1723995"/>
              <a:gd name="connsiteX3" fmla="*/ 234065 w 1389529"/>
              <a:gd name="connsiteY3" fmla="*/ 251661 h 1723995"/>
              <a:gd name="connsiteX4" fmla="*/ 188158 w 1389529"/>
              <a:gd name="connsiteY4" fmla="*/ 303851 h 1723995"/>
              <a:gd name="connsiteX5" fmla="*/ 175253 w 1389529"/>
              <a:gd name="connsiteY5" fmla="*/ 332345 h 1723995"/>
              <a:gd name="connsiteX6" fmla="*/ 155650 w 1389529"/>
              <a:gd name="connsiteY6" fmla="*/ 348190 h 1723995"/>
              <a:gd name="connsiteX7" fmla="*/ 141660 w 1389529"/>
              <a:gd name="connsiteY7" fmla="*/ 373243 h 1723995"/>
              <a:gd name="connsiteX8" fmla="*/ 120382 w 1389529"/>
              <a:gd name="connsiteY8" fmla="*/ 396453 h 1723995"/>
              <a:gd name="connsiteX9" fmla="*/ 89647 w 1389529"/>
              <a:gd name="connsiteY9" fmla="*/ 366264 h 1723995"/>
              <a:gd name="connsiteX10" fmla="*/ 53788 w 1389529"/>
              <a:gd name="connsiteY10" fmla="*/ 420052 h 1723995"/>
              <a:gd name="connsiteX11" fmla="*/ 35859 w 1389529"/>
              <a:gd name="connsiteY11" fmla="*/ 446946 h 1723995"/>
              <a:gd name="connsiteX12" fmla="*/ 17929 w 1389529"/>
              <a:gd name="connsiteY12" fmla="*/ 500735 h 1723995"/>
              <a:gd name="connsiteX13" fmla="*/ 8965 w 1389529"/>
              <a:gd name="connsiteY13" fmla="*/ 572452 h 1723995"/>
              <a:gd name="connsiteX14" fmla="*/ 0 w 1389529"/>
              <a:gd name="connsiteY14" fmla="*/ 626241 h 1723995"/>
              <a:gd name="connsiteX15" fmla="*/ 8965 w 1389529"/>
              <a:gd name="connsiteY15" fmla="*/ 814499 h 1723995"/>
              <a:gd name="connsiteX16" fmla="*/ 26894 w 1389529"/>
              <a:gd name="connsiteY16" fmla="*/ 832429 h 1723995"/>
              <a:gd name="connsiteX17" fmla="*/ 35859 w 1389529"/>
              <a:gd name="connsiteY17" fmla="*/ 868288 h 1723995"/>
              <a:gd name="connsiteX18" fmla="*/ 53788 w 1389529"/>
              <a:gd name="connsiteY18" fmla="*/ 904146 h 1723995"/>
              <a:gd name="connsiteX19" fmla="*/ 62753 w 1389529"/>
              <a:gd name="connsiteY19" fmla="*/ 957935 h 1723995"/>
              <a:gd name="connsiteX20" fmla="*/ 80682 w 1389529"/>
              <a:gd name="connsiteY20" fmla="*/ 1011723 h 1723995"/>
              <a:gd name="connsiteX21" fmla="*/ 98612 w 1389529"/>
              <a:gd name="connsiteY21" fmla="*/ 1101370 h 1723995"/>
              <a:gd name="connsiteX22" fmla="*/ 107576 w 1389529"/>
              <a:gd name="connsiteY22" fmla="*/ 1128264 h 1723995"/>
              <a:gd name="connsiteX23" fmla="*/ 134471 w 1389529"/>
              <a:gd name="connsiteY23" fmla="*/ 1208946 h 1723995"/>
              <a:gd name="connsiteX24" fmla="*/ 152400 w 1389529"/>
              <a:gd name="connsiteY24" fmla="*/ 1262735 h 1723995"/>
              <a:gd name="connsiteX25" fmla="*/ 170329 w 1389529"/>
              <a:gd name="connsiteY25" fmla="*/ 1325488 h 1723995"/>
              <a:gd name="connsiteX26" fmla="*/ 197223 w 1389529"/>
              <a:gd name="connsiteY26" fmla="*/ 1442029 h 1723995"/>
              <a:gd name="connsiteX27" fmla="*/ 206188 w 1389529"/>
              <a:gd name="connsiteY27" fmla="*/ 1468923 h 1723995"/>
              <a:gd name="connsiteX28" fmla="*/ 224118 w 1389529"/>
              <a:gd name="connsiteY28" fmla="*/ 1486852 h 1723995"/>
              <a:gd name="connsiteX29" fmla="*/ 233082 w 1389529"/>
              <a:gd name="connsiteY29" fmla="*/ 1513746 h 1723995"/>
              <a:gd name="connsiteX30" fmla="*/ 251012 w 1389529"/>
              <a:gd name="connsiteY30" fmla="*/ 1531676 h 1723995"/>
              <a:gd name="connsiteX31" fmla="*/ 268941 w 1389529"/>
              <a:gd name="connsiteY31" fmla="*/ 1558570 h 1723995"/>
              <a:gd name="connsiteX32" fmla="*/ 277906 w 1389529"/>
              <a:gd name="connsiteY32" fmla="*/ 1594429 h 1723995"/>
              <a:gd name="connsiteX33" fmla="*/ 358588 w 1389529"/>
              <a:gd name="connsiteY33" fmla="*/ 1666146 h 1723995"/>
              <a:gd name="connsiteX34" fmla="*/ 376518 w 1389529"/>
              <a:gd name="connsiteY34" fmla="*/ 1684076 h 1723995"/>
              <a:gd name="connsiteX35" fmla="*/ 403412 w 1389529"/>
              <a:gd name="connsiteY35" fmla="*/ 1693041 h 1723995"/>
              <a:gd name="connsiteX36" fmla="*/ 466165 w 1389529"/>
              <a:gd name="connsiteY36" fmla="*/ 1719935 h 1723995"/>
              <a:gd name="connsiteX37" fmla="*/ 618565 w 1389529"/>
              <a:gd name="connsiteY37" fmla="*/ 1702005 h 1723995"/>
              <a:gd name="connsiteX38" fmla="*/ 645459 w 1389529"/>
              <a:gd name="connsiteY38" fmla="*/ 1693041 h 1723995"/>
              <a:gd name="connsiteX39" fmla="*/ 699247 w 1389529"/>
              <a:gd name="connsiteY39" fmla="*/ 1657182 h 1723995"/>
              <a:gd name="connsiteX40" fmla="*/ 735106 w 1389529"/>
              <a:gd name="connsiteY40" fmla="*/ 1621323 h 1723995"/>
              <a:gd name="connsiteX41" fmla="*/ 762000 w 1389529"/>
              <a:gd name="connsiteY41" fmla="*/ 1603394 h 1723995"/>
              <a:gd name="connsiteX42" fmla="*/ 797859 w 1389529"/>
              <a:gd name="connsiteY42" fmla="*/ 1567535 h 1723995"/>
              <a:gd name="connsiteX43" fmla="*/ 833718 w 1389529"/>
              <a:gd name="connsiteY43" fmla="*/ 1531676 h 1723995"/>
              <a:gd name="connsiteX44" fmla="*/ 851647 w 1389529"/>
              <a:gd name="connsiteY44" fmla="*/ 1513746 h 1723995"/>
              <a:gd name="connsiteX45" fmla="*/ 878541 w 1389529"/>
              <a:gd name="connsiteY45" fmla="*/ 1495817 h 1723995"/>
              <a:gd name="connsiteX46" fmla="*/ 896471 w 1389529"/>
              <a:gd name="connsiteY46" fmla="*/ 1477888 h 1723995"/>
              <a:gd name="connsiteX47" fmla="*/ 932329 w 1389529"/>
              <a:gd name="connsiteY47" fmla="*/ 1459958 h 1723995"/>
              <a:gd name="connsiteX48" fmla="*/ 950259 w 1389529"/>
              <a:gd name="connsiteY48" fmla="*/ 1442029 h 1723995"/>
              <a:gd name="connsiteX49" fmla="*/ 986118 w 1389529"/>
              <a:gd name="connsiteY49" fmla="*/ 1424099 h 1723995"/>
              <a:gd name="connsiteX50" fmla="*/ 1039906 w 1389529"/>
              <a:gd name="connsiteY50" fmla="*/ 1370311 h 1723995"/>
              <a:gd name="connsiteX51" fmla="*/ 1075765 w 1389529"/>
              <a:gd name="connsiteY51" fmla="*/ 1325488 h 1723995"/>
              <a:gd name="connsiteX52" fmla="*/ 1111623 w 1389529"/>
              <a:gd name="connsiteY52" fmla="*/ 1280664 h 1723995"/>
              <a:gd name="connsiteX53" fmla="*/ 1174376 w 1389529"/>
              <a:gd name="connsiteY53" fmla="*/ 1208946 h 1723995"/>
              <a:gd name="connsiteX54" fmla="*/ 1228165 w 1389529"/>
              <a:gd name="connsiteY54" fmla="*/ 1173088 h 1723995"/>
              <a:gd name="connsiteX55" fmla="*/ 1246094 w 1389529"/>
              <a:gd name="connsiteY55" fmla="*/ 1155158 h 1723995"/>
              <a:gd name="connsiteX56" fmla="*/ 1272988 w 1389529"/>
              <a:gd name="connsiteY56" fmla="*/ 1137229 h 1723995"/>
              <a:gd name="connsiteX57" fmla="*/ 1308847 w 1389529"/>
              <a:gd name="connsiteY57" fmla="*/ 1092405 h 1723995"/>
              <a:gd name="connsiteX58" fmla="*/ 1353671 w 1389529"/>
              <a:gd name="connsiteY58" fmla="*/ 1047582 h 1723995"/>
              <a:gd name="connsiteX59" fmla="*/ 1362635 w 1389529"/>
              <a:gd name="connsiteY59" fmla="*/ 1011723 h 1723995"/>
              <a:gd name="connsiteX60" fmla="*/ 1371600 w 1389529"/>
              <a:gd name="connsiteY60" fmla="*/ 984829 h 1723995"/>
              <a:gd name="connsiteX61" fmla="*/ 1389529 w 1389529"/>
              <a:gd name="connsiteY61" fmla="*/ 913111 h 1723995"/>
              <a:gd name="connsiteX62" fmla="*/ 1371600 w 1389529"/>
              <a:gd name="connsiteY62" fmla="*/ 760711 h 1723995"/>
              <a:gd name="connsiteX63" fmla="*/ 1344706 w 1389529"/>
              <a:gd name="connsiteY63" fmla="*/ 697958 h 1723995"/>
              <a:gd name="connsiteX64" fmla="*/ 1317812 w 1389529"/>
              <a:gd name="connsiteY64" fmla="*/ 635205 h 1723995"/>
              <a:gd name="connsiteX65" fmla="*/ 1308847 w 1389529"/>
              <a:gd name="connsiteY65" fmla="*/ 599346 h 1723995"/>
              <a:gd name="connsiteX66" fmla="*/ 1272988 w 1389529"/>
              <a:gd name="connsiteY66" fmla="*/ 545558 h 1723995"/>
              <a:gd name="connsiteX67" fmla="*/ 1255059 w 1389529"/>
              <a:gd name="connsiteY67" fmla="*/ 518664 h 1723995"/>
              <a:gd name="connsiteX68" fmla="*/ 1237129 w 1389529"/>
              <a:gd name="connsiteY68" fmla="*/ 500735 h 1723995"/>
              <a:gd name="connsiteX69" fmla="*/ 1201271 w 1389529"/>
              <a:gd name="connsiteY69" fmla="*/ 446946 h 1723995"/>
              <a:gd name="connsiteX70" fmla="*/ 1165412 w 1389529"/>
              <a:gd name="connsiteY70" fmla="*/ 402123 h 1723995"/>
              <a:gd name="connsiteX71" fmla="*/ 1111623 w 1389529"/>
              <a:gd name="connsiteY71" fmla="*/ 357299 h 1723995"/>
              <a:gd name="connsiteX72" fmla="*/ 1084729 w 1389529"/>
              <a:gd name="connsiteY72" fmla="*/ 330405 h 1723995"/>
              <a:gd name="connsiteX73" fmla="*/ 1057835 w 1389529"/>
              <a:gd name="connsiteY73" fmla="*/ 312476 h 1723995"/>
              <a:gd name="connsiteX74" fmla="*/ 1039906 w 1389529"/>
              <a:gd name="connsiteY74" fmla="*/ 294546 h 1723995"/>
              <a:gd name="connsiteX75" fmla="*/ 986118 w 1389529"/>
              <a:gd name="connsiteY75" fmla="*/ 258688 h 1723995"/>
              <a:gd name="connsiteX76" fmla="*/ 950259 w 1389529"/>
              <a:gd name="connsiteY76" fmla="*/ 231794 h 1723995"/>
              <a:gd name="connsiteX77" fmla="*/ 932329 w 1389529"/>
              <a:gd name="connsiteY77" fmla="*/ 213864 h 1723995"/>
              <a:gd name="connsiteX78" fmla="*/ 905435 w 1389529"/>
              <a:gd name="connsiteY78" fmla="*/ 204899 h 1723995"/>
              <a:gd name="connsiteX79" fmla="*/ 851647 w 1389529"/>
              <a:gd name="connsiteY79" fmla="*/ 169041 h 1723995"/>
              <a:gd name="connsiteX80" fmla="*/ 833718 w 1389529"/>
              <a:gd name="connsiteY80" fmla="*/ 151111 h 1723995"/>
              <a:gd name="connsiteX81" fmla="*/ 797859 w 1389529"/>
              <a:gd name="connsiteY81" fmla="*/ 142146 h 1723995"/>
              <a:gd name="connsiteX82" fmla="*/ 735106 w 1389529"/>
              <a:gd name="connsiteY82" fmla="*/ 115252 h 1723995"/>
              <a:gd name="connsiteX83" fmla="*/ 717176 w 1389529"/>
              <a:gd name="connsiteY83" fmla="*/ 97323 h 1723995"/>
              <a:gd name="connsiteX84" fmla="*/ 681318 w 1389529"/>
              <a:gd name="connsiteY84" fmla="*/ 79394 h 1723995"/>
              <a:gd name="connsiteX85" fmla="*/ 663388 w 1389529"/>
              <a:gd name="connsiteY85" fmla="*/ 61464 h 1723995"/>
              <a:gd name="connsiteX86" fmla="*/ 636494 w 1389529"/>
              <a:gd name="connsiteY86" fmla="*/ 43535 h 1723995"/>
              <a:gd name="connsiteX87" fmla="*/ 618565 w 1389529"/>
              <a:gd name="connsiteY87" fmla="*/ 25605 h 1723995"/>
              <a:gd name="connsiteX88" fmla="*/ 591671 w 1389529"/>
              <a:gd name="connsiteY88" fmla="*/ 7676 h 1723995"/>
              <a:gd name="connsiteX89" fmla="*/ 542906 w 1389529"/>
              <a:gd name="connsiteY89" fmla="*/ 15525 h 1723995"/>
              <a:gd name="connsiteX90" fmla="*/ 439561 w 1389529"/>
              <a:gd name="connsiteY90" fmla="*/ 65002 h 1723995"/>
              <a:gd name="connsiteX91" fmla="*/ 402619 w 1389529"/>
              <a:gd name="connsiteY91" fmla="*/ 94222 h 1723995"/>
              <a:gd name="connsiteX92" fmla="*/ 332186 w 1389529"/>
              <a:gd name="connsiteY92" fmla="*/ 145925 h 1723995"/>
              <a:gd name="connsiteX0" fmla="*/ 332186 w 1389529"/>
              <a:gd name="connsiteY0" fmla="*/ 145925 h 1723995"/>
              <a:gd name="connsiteX1" fmla="*/ 295735 w 1389529"/>
              <a:gd name="connsiteY1" fmla="*/ 187309 h 1723995"/>
              <a:gd name="connsiteX2" fmla="*/ 251995 w 1389529"/>
              <a:gd name="connsiteY2" fmla="*/ 233974 h 1723995"/>
              <a:gd name="connsiteX3" fmla="*/ 234065 w 1389529"/>
              <a:gd name="connsiteY3" fmla="*/ 251661 h 1723995"/>
              <a:gd name="connsiteX4" fmla="*/ 188158 w 1389529"/>
              <a:gd name="connsiteY4" fmla="*/ 303851 h 1723995"/>
              <a:gd name="connsiteX5" fmla="*/ 175253 w 1389529"/>
              <a:gd name="connsiteY5" fmla="*/ 332345 h 1723995"/>
              <a:gd name="connsiteX6" fmla="*/ 155650 w 1389529"/>
              <a:gd name="connsiteY6" fmla="*/ 348190 h 1723995"/>
              <a:gd name="connsiteX7" fmla="*/ 141660 w 1389529"/>
              <a:gd name="connsiteY7" fmla="*/ 373243 h 1723995"/>
              <a:gd name="connsiteX8" fmla="*/ 120382 w 1389529"/>
              <a:gd name="connsiteY8" fmla="*/ 396453 h 1723995"/>
              <a:gd name="connsiteX9" fmla="*/ 104718 w 1389529"/>
              <a:gd name="connsiteY9" fmla="*/ 425189 h 1723995"/>
              <a:gd name="connsiteX10" fmla="*/ 53788 w 1389529"/>
              <a:gd name="connsiteY10" fmla="*/ 420052 h 1723995"/>
              <a:gd name="connsiteX11" fmla="*/ 35859 w 1389529"/>
              <a:gd name="connsiteY11" fmla="*/ 446946 h 1723995"/>
              <a:gd name="connsiteX12" fmla="*/ 17929 w 1389529"/>
              <a:gd name="connsiteY12" fmla="*/ 500735 h 1723995"/>
              <a:gd name="connsiteX13" fmla="*/ 8965 w 1389529"/>
              <a:gd name="connsiteY13" fmla="*/ 572452 h 1723995"/>
              <a:gd name="connsiteX14" fmla="*/ 0 w 1389529"/>
              <a:gd name="connsiteY14" fmla="*/ 626241 h 1723995"/>
              <a:gd name="connsiteX15" fmla="*/ 8965 w 1389529"/>
              <a:gd name="connsiteY15" fmla="*/ 814499 h 1723995"/>
              <a:gd name="connsiteX16" fmla="*/ 26894 w 1389529"/>
              <a:gd name="connsiteY16" fmla="*/ 832429 h 1723995"/>
              <a:gd name="connsiteX17" fmla="*/ 35859 w 1389529"/>
              <a:gd name="connsiteY17" fmla="*/ 868288 h 1723995"/>
              <a:gd name="connsiteX18" fmla="*/ 53788 w 1389529"/>
              <a:gd name="connsiteY18" fmla="*/ 904146 h 1723995"/>
              <a:gd name="connsiteX19" fmla="*/ 62753 w 1389529"/>
              <a:gd name="connsiteY19" fmla="*/ 957935 h 1723995"/>
              <a:gd name="connsiteX20" fmla="*/ 80682 w 1389529"/>
              <a:gd name="connsiteY20" fmla="*/ 1011723 h 1723995"/>
              <a:gd name="connsiteX21" fmla="*/ 98612 w 1389529"/>
              <a:gd name="connsiteY21" fmla="*/ 1101370 h 1723995"/>
              <a:gd name="connsiteX22" fmla="*/ 107576 w 1389529"/>
              <a:gd name="connsiteY22" fmla="*/ 1128264 h 1723995"/>
              <a:gd name="connsiteX23" fmla="*/ 134471 w 1389529"/>
              <a:gd name="connsiteY23" fmla="*/ 1208946 h 1723995"/>
              <a:gd name="connsiteX24" fmla="*/ 152400 w 1389529"/>
              <a:gd name="connsiteY24" fmla="*/ 1262735 h 1723995"/>
              <a:gd name="connsiteX25" fmla="*/ 170329 w 1389529"/>
              <a:gd name="connsiteY25" fmla="*/ 1325488 h 1723995"/>
              <a:gd name="connsiteX26" fmla="*/ 197223 w 1389529"/>
              <a:gd name="connsiteY26" fmla="*/ 1442029 h 1723995"/>
              <a:gd name="connsiteX27" fmla="*/ 206188 w 1389529"/>
              <a:gd name="connsiteY27" fmla="*/ 1468923 h 1723995"/>
              <a:gd name="connsiteX28" fmla="*/ 224118 w 1389529"/>
              <a:gd name="connsiteY28" fmla="*/ 1486852 h 1723995"/>
              <a:gd name="connsiteX29" fmla="*/ 233082 w 1389529"/>
              <a:gd name="connsiteY29" fmla="*/ 1513746 h 1723995"/>
              <a:gd name="connsiteX30" fmla="*/ 251012 w 1389529"/>
              <a:gd name="connsiteY30" fmla="*/ 1531676 h 1723995"/>
              <a:gd name="connsiteX31" fmla="*/ 268941 w 1389529"/>
              <a:gd name="connsiteY31" fmla="*/ 1558570 h 1723995"/>
              <a:gd name="connsiteX32" fmla="*/ 277906 w 1389529"/>
              <a:gd name="connsiteY32" fmla="*/ 1594429 h 1723995"/>
              <a:gd name="connsiteX33" fmla="*/ 358588 w 1389529"/>
              <a:gd name="connsiteY33" fmla="*/ 1666146 h 1723995"/>
              <a:gd name="connsiteX34" fmla="*/ 376518 w 1389529"/>
              <a:gd name="connsiteY34" fmla="*/ 1684076 h 1723995"/>
              <a:gd name="connsiteX35" fmla="*/ 403412 w 1389529"/>
              <a:gd name="connsiteY35" fmla="*/ 1693041 h 1723995"/>
              <a:gd name="connsiteX36" fmla="*/ 466165 w 1389529"/>
              <a:gd name="connsiteY36" fmla="*/ 1719935 h 1723995"/>
              <a:gd name="connsiteX37" fmla="*/ 618565 w 1389529"/>
              <a:gd name="connsiteY37" fmla="*/ 1702005 h 1723995"/>
              <a:gd name="connsiteX38" fmla="*/ 645459 w 1389529"/>
              <a:gd name="connsiteY38" fmla="*/ 1693041 h 1723995"/>
              <a:gd name="connsiteX39" fmla="*/ 699247 w 1389529"/>
              <a:gd name="connsiteY39" fmla="*/ 1657182 h 1723995"/>
              <a:gd name="connsiteX40" fmla="*/ 735106 w 1389529"/>
              <a:gd name="connsiteY40" fmla="*/ 1621323 h 1723995"/>
              <a:gd name="connsiteX41" fmla="*/ 762000 w 1389529"/>
              <a:gd name="connsiteY41" fmla="*/ 1603394 h 1723995"/>
              <a:gd name="connsiteX42" fmla="*/ 797859 w 1389529"/>
              <a:gd name="connsiteY42" fmla="*/ 1567535 h 1723995"/>
              <a:gd name="connsiteX43" fmla="*/ 833718 w 1389529"/>
              <a:gd name="connsiteY43" fmla="*/ 1531676 h 1723995"/>
              <a:gd name="connsiteX44" fmla="*/ 851647 w 1389529"/>
              <a:gd name="connsiteY44" fmla="*/ 1513746 h 1723995"/>
              <a:gd name="connsiteX45" fmla="*/ 878541 w 1389529"/>
              <a:gd name="connsiteY45" fmla="*/ 1495817 h 1723995"/>
              <a:gd name="connsiteX46" fmla="*/ 896471 w 1389529"/>
              <a:gd name="connsiteY46" fmla="*/ 1477888 h 1723995"/>
              <a:gd name="connsiteX47" fmla="*/ 932329 w 1389529"/>
              <a:gd name="connsiteY47" fmla="*/ 1459958 h 1723995"/>
              <a:gd name="connsiteX48" fmla="*/ 950259 w 1389529"/>
              <a:gd name="connsiteY48" fmla="*/ 1442029 h 1723995"/>
              <a:gd name="connsiteX49" fmla="*/ 986118 w 1389529"/>
              <a:gd name="connsiteY49" fmla="*/ 1424099 h 1723995"/>
              <a:gd name="connsiteX50" fmla="*/ 1039906 w 1389529"/>
              <a:gd name="connsiteY50" fmla="*/ 1370311 h 1723995"/>
              <a:gd name="connsiteX51" fmla="*/ 1075765 w 1389529"/>
              <a:gd name="connsiteY51" fmla="*/ 1325488 h 1723995"/>
              <a:gd name="connsiteX52" fmla="*/ 1111623 w 1389529"/>
              <a:gd name="connsiteY52" fmla="*/ 1280664 h 1723995"/>
              <a:gd name="connsiteX53" fmla="*/ 1174376 w 1389529"/>
              <a:gd name="connsiteY53" fmla="*/ 1208946 h 1723995"/>
              <a:gd name="connsiteX54" fmla="*/ 1228165 w 1389529"/>
              <a:gd name="connsiteY54" fmla="*/ 1173088 h 1723995"/>
              <a:gd name="connsiteX55" fmla="*/ 1246094 w 1389529"/>
              <a:gd name="connsiteY55" fmla="*/ 1155158 h 1723995"/>
              <a:gd name="connsiteX56" fmla="*/ 1272988 w 1389529"/>
              <a:gd name="connsiteY56" fmla="*/ 1137229 h 1723995"/>
              <a:gd name="connsiteX57" fmla="*/ 1308847 w 1389529"/>
              <a:gd name="connsiteY57" fmla="*/ 1092405 h 1723995"/>
              <a:gd name="connsiteX58" fmla="*/ 1353671 w 1389529"/>
              <a:gd name="connsiteY58" fmla="*/ 1047582 h 1723995"/>
              <a:gd name="connsiteX59" fmla="*/ 1362635 w 1389529"/>
              <a:gd name="connsiteY59" fmla="*/ 1011723 h 1723995"/>
              <a:gd name="connsiteX60" fmla="*/ 1371600 w 1389529"/>
              <a:gd name="connsiteY60" fmla="*/ 984829 h 1723995"/>
              <a:gd name="connsiteX61" fmla="*/ 1389529 w 1389529"/>
              <a:gd name="connsiteY61" fmla="*/ 913111 h 1723995"/>
              <a:gd name="connsiteX62" fmla="*/ 1371600 w 1389529"/>
              <a:gd name="connsiteY62" fmla="*/ 760711 h 1723995"/>
              <a:gd name="connsiteX63" fmla="*/ 1344706 w 1389529"/>
              <a:gd name="connsiteY63" fmla="*/ 697958 h 1723995"/>
              <a:gd name="connsiteX64" fmla="*/ 1317812 w 1389529"/>
              <a:gd name="connsiteY64" fmla="*/ 635205 h 1723995"/>
              <a:gd name="connsiteX65" fmla="*/ 1308847 w 1389529"/>
              <a:gd name="connsiteY65" fmla="*/ 599346 h 1723995"/>
              <a:gd name="connsiteX66" fmla="*/ 1272988 w 1389529"/>
              <a:gd name="connsiteY66" fmla="*/ 545558 h 1723995"/>
              <a:gd name="connsiteX67" fmla="*/ 1255059 w 1389529"/>
              <a:gd name="connsiteY67" fmla="*/ 518664 h 1723995"/>
              <a:gd name="connsiteX68" fmla="*/ 1237129 w 1389529"/>
              <a:gd name="connsiteY68" fmla="*/ 500735 h 1723995"/>
              <a:gd name="connsiteX69" fmla="*/ 1201271 w 1389529"/>
              <a:gd name="connsiteY69" fmla="*/ 446946 h 1723995"/>
              <a:gd name="connsiteX70" fmla="*/ 1165412 w 1389529"/>
              <a:gd name="connsiteY70" fmla="*/ 402123 h 1723995"/>
              <a:gd name="connsiteX71" fmla="*/ 1111623 w 1389529"/>
              <a:gd name="connsiteY71" fmla="*/ 357299 h 1723995"/>
              <a:gd name="connsiteX72" fmla="*/ 1084729 w 1389529"/>
              <a:gd name="connsiteY72" fmla="*/ 330405 h 1723995"/>
              <a:gd name="connsiteX73" fmla="*/ 1057835 w 1389529"/>
              <a:gd name="connsiteY73" fmla="*/ 312476 h 1723995"/>
              <a:gd name="connsiteX74" fmla="*/ 1039906 w 1389529"/>
              <a:gd name="connsiteY74" fmla="*/ 294546 h 1723995"/>
              <a:gd name="connsiteX75" fmla="*/ 986118 w 1389529"/>
              <a:gd name="connsiteY75" fmla="*/ 258688 h 1723995"/>
              <a:gd name="connsiteX76" fmla="*/ 950259 w 1389529"/>
              <a:gd name="connsiteY76" fmla="*/ 231794 h 1723995"/>
              <a:gd name="connsiteX77" fmla="*/ 932329 w 1389529"/>
              <a:gd name="connsiteY77" fmla="*/ 213864 h 1723995"/>
              <a:gd name="connsiteX78" fmla="*/ 905435 w 1389529"/>
              <a:gd name="connsiteY78" fmla="*/ 204899 h 1723995"/>
              <a:gd name="connsiteX79" fmla="*/ 851647 w 1389529"/>
              <a:gd name="connsiteY79" fmla="*/ 169041 h 1723995"/>
              <a:gd name="connsiteX80" fmla="*/ 833718 w 1389529"/>
              <a:gd name="connsiteY80" fmla="*/ 151111 h 1723995"/>
              <a:gd name="connsiteX81" fmla="*/ 797859 w 1389529"/>
              <a:gd name="connsiteY81" fmla="*/ 142146 h 1723995"/>
              <a:gd name="connsiteX82" fmla="*/ 735106 w 1389529"/>
              <a:gd name="connsiteY82" fmla="*/ 115252 h 1723995"/>
              <a:gd name="connsiteX83" fmla="*/ 717176 w 1389529"/>
              <a:gd name="connsiteY83" fmla="*/ 97323 h 1723995"/>
              <a:gd name="connsiteX84" fmla="*/ 681318 w 1389529"/>
              <a:gd name="connsiteY84" fmla="*/ 79394 h 1723995"/>
              <a:gd name="connsiteX85" fmla="*/ 663388 w 1389529"/>
              <a:gd name="connsiteY85" fmla="*/ 61464 h 1723995"/>
              <a:gd name="connsiteX86" fmla="*/ 636494 w 1389529"/>
              <a:gd name="connsiteY86" fmla="*/ 43535 h 1723995"/>
              <a:gd name="connsiteX87" fmla="*/ 618565 w 1389529"/>
              <a:gd name="connsiteY87" fmla="*/ 25605 h 1723995"/>
              <a:gd name="connsiteX88" fmla="*/ 591671 w 1389529"/>
              <a:gd name="connsiteY88" fmla="*/ 7676 h 1723995"/>
              <a:gd name="connsiteX89" fmla="*/ 542906 w 1389529"/>
              <a:gd name="connsiteY89" fmla="*/ 15525 h 1723995"/>
              <a:gd name="connsiteX90" fmla="*/ 439561 w 1389529"/>
              <a:gd name="connsiteY90" fmla="*/ 65002 h 1723995"/>
              <a:gd name="connsiteX91" fmla="*/ 402619 w 1389529"/>
              <a:gd name="connsiteY91" fmla="*/ 94222 h 1723995"/>
              <a:gd name="connsiteX92" fmla="*/ 332186 w 1389529"/>
              <a:gd name="connsiteY92" fmla="*/ 145925 h 1723995"/>
              <a:gd name="connsiteX0" fmla="*/ 332186 w 1389529"/>
              <a:gd name="connsiteY0" fmla="*/ 145925 h 1723995"/>
              <a:gd name="connsiteX1" fmla="*/ 295735 w 1389529"/>
              <a:gd name="connsiteY1" fmla="*/ 187309 h 1723995"/>
              <a:gd name="connsiteX2" fmla="*/ 251995 w 1389529"/>
              <a:gd name="connsiteY2" fmla="*/ 233974 h 1723995"/>
              <a:gd name="connsiteX3" fmla="*/ 234065 w 1389529"/>
              <a:gd name="connsiteY3" fmla="*/ 251661 h 1723995"/>
              <a:gd name="connsiteX4" fmla="*/ 188158 w 1389529"/>
              <a:gd name="connsiteY4" fmla="*/ 303851 h 1723995"/>
              <a:gd name="connsiteX5" fmla="*/ 175253 w 1389529"/>
              <a:gd name="connsiteY5" fmla="*/ 332345 h 1723995"/>
              <a:gd name="connsiteX6" fmla="*/ 155650 w 1389529"/>
              <a:gd name="connsiteY6" fmla="*/ 348190 h 1723995"/>
              <a:gd name="connsiteX7" fmla="*/ 141660 w 1389529"/>
              <a:gd name="connsiteY7" fmla="*/ 373243 h 1723995"/>
              <a:gd name="connsiteX8" fmla="*/ 120382 w 1389529"/>
              <a:gd name="connsiteY8" fmla="*/ 396453 h 1723995"/>
              <a:gd name="connsiteX9" fmla="*/ 104718 w 1389529"/>
              <a:gd name="connsiteY9" fmla="*/ 425189 h 1723995"/>
              <a:gd name="connsiteX10" fmla="*/ 78907 w 1389529"/>
              <a:gd name="connsiteY10" fmla="*/ 482660 h 1723995"/>
              <a:gd name="connsiteX11" fmla="*/ 35859 w 1389529"/>
              <a:gd name="connsiteY11" fmla="*/ 446946 h 1723995"/>
              <a:gd name="connsiteX12" fmla="*/ 17929 w 1389529"/>
              <a:gd name="connsiteY12" fmla="*/ 500735 h 1723995"/>
              <a:gd name="connsiteX13" fmla="*/ 8965 w 1389529"/>
              <a:gd name="connsiteY13" fmla="*/ 572452 h 1723995"/>
              <a:gd name="connsiteX14" fmla="*/ 0 w 1389529"/>
              <a:gd name="connsiteY14" fmla="*/ 626241 h 1723995"/>
              <a:gd name="connsiteX15" fmla="*/ 8965 w 1389529"/>
              <a:gd name="connsiteY15" fmla="*/ 814499 h 1723995"/>
              <a:gd name="connsiteX16" fmla="*/ 26894 w 1389529"/>
              <a:gd name="connsiteY16" fmla="*/ 832429 h 1723995"/>
              <a:gd name="connsiteX17" fmla="*/ 35859 w 1389529"/>
              <a:gd name="connsiteY17" fmla="*/ 868288 h 1723995"/>
              <a:gd name="connsiteX18" fmla="*/ 53788 w 1389529"/>
              <a:gd name="connsiteY18" fmla="*/ 904146 h 1723995"/>
              <a:gd name="connsiteX19" fmla="*/ 62753 w 1389529"/>
              <a:gd name="connsiteY19" fmla="*/ 957935 h 1723995"/>
              <a:gd name="connsiteX20" fmla="*/ 80682 w 1389529"/>
              <a:gd name="connsiteY20" fmla="*/ 1011723 h 1723995"/>
              <a:gd name="connsiteX21" fmla="*/ 98612 w 1389529"/>
              <a:gd name="connsiteY21" fmla="*/ 1101370 h 1723995"/>
              <a:gd name="connsiteX22" fmla="*/ 107576 w 1389529"/>
              <a:gd name="connsiteY22" fmla="*/ 1128264 h 1723995"/>
              <a:gd name="connsiteX23" fmla="*/ 134471 w 1389529"/>
              <a:gd name="connsiteY23" fmla="*/ 1208946 h 1723995"/>
              <a:gd name="connsiteX24" fmla="*/ 152400 w 1389529"/>
              <a:gd name="connsiteY24" fmla="*/ 1262735 h 1723995"/>
              <a:gd name="connsiteX25" fmla="*/ 170329 w 1389529"/>
              <a:gd name="connsiteY25" fmla="*/ 1325488 h 1723995"/>
              <a:gd name="connsiteX26" fmla="*/ 197223 w 1389529"/>
              <a:gd name="connsiteY26" fmla="*/ 1442029 h 1723995"/>
              <a:gd name="connsiteX27" fmla="*/ 206188 w 1389529"/>
              <a:gd name="connsiteY27" fmla="*/ 1468923 h 1723995"/>
              <a:gd name="connsiteX28" fmla="*/ 224118 w 1389529"/>
              <a:gd name="connsiteY28" fmla="*/ 1486852 h 1723995"/>
              <a:gd name="connsiteX29" fmla="*/ 233082 w 1389529"/>
              <a:gd name="connsiteY29" fmla="*/ 1513746 h 1723995"/>
              <a:gd name="connsiteX30" fmla="*/ 251012 w 1389529"/>
              <a:gd name="connsiteY30" fmla="*/ 1531676 h 1723995"/>
              <a:gd name="connsiteX31" fmla="*/ 268941 w 1389529"/>
              <a:gd name="connsiteY31" fmla="*/ 1558570 h 1723995"/>
              <a:gd name="connsiteX32" fmla="*/ 277906 w 1389529"/>
              <a:gd name="connsiteY32" fmla="*/ 1594429 h 1723995"/>
              <a:gd name="connsiteX33" fmla="*/ 358588 w 1389529"/>
              <a:gd name="connsiteY33" fmla="*/ 1666146 h 1723995"/>
              <a:gd name="connsiteX34" fmla="*/ 376518 w 1389529"/>
              <a:gd name="connsiteY34" fmla="*/ 1684076 h 1723995"/>
              <a:gd name="connsiteX35" fmla="*/ 403412 w 1389529"/>
              <a:gd name="connsiteY35" fmla="*/ 1693041 h 1723995"/>
              <a:gd name="connsiteX36" fmla="*/ 466165 w 1389529"/>
              <a:gd name="connsiteY36" fmla="*/ 1719935 h 1723995"/>
              <a:gd name="connsiteX37" fmla="*/ 618565 w 1389529"/>
              <a:gd name="connsiteY37" fmla="*/ 1702005 h 1723995"/>
              <a:gd name="connsiteX38" fmla="*/ 645459 w 1389529"/>
              <a:gd name="connsiteY38" fmla="*/ 1693041 h 1723995"/>
              <a:gd name="connsiteX39" fmla="*/ 699247 w 1389529"/>
              <a:gd name="connsiteY39" fmla="*/ 1657182 h 1723995"/>
              <a:gd name="connsiteX40" fmla="*/ 735106 w 1389529"/>
              <a:gd name="connsiteY40" fmla="*/ 1621323 h 1723995"/>
              <a:gd name="connsiteX41" fmla="*/ 762000 w 1389529"/>
              <a:gd name="connsiteY41" fmla="*/ 1603394 h 1723995"/>
              <a:gd name="connsiteX42" fmla="*/ 797859 w 1389529"/>
              <a:gd name="connsiteY42" fmla="*/ 1567535 h 1723995"/>
              <a:gd name="connsiteX43" fmla="*/ 833718 w 1389529"/>
              <a:gd name="connsiteY43" fmla="*/ 1531676 h 1723995"/>
              <a:gd name="connsiteX44" fmla="*/ 851647 w 1389529"/>
              <a:gd name="connsiteY44" fmla="*/ 1513746 h 1723995"/>
              <a:gd name="connsiteX45" fmla="*/ 878541 w 1389529"/>
              <a:gd name="connsiteY45" fmla="*/ 1495817 h 1723995"/>
              <a:gd name="connsiteX46" fmla="*/ 896471 w 1389529"/>
              <a:gd name="connsiteY46" fmla="*/ 1477888 h 1723995"/>
              <a:gd name="connsiteX47" fmla="*/ 932329 w 1389529"/>
              <a:gd name="connsiteY47" fmla="*/ 1459958 h 1723995"/>
              <a:gd name="connsiteX48" fmla="*/ 950259 w 1389529"/>
              <a:gd name="connsiteY48" fmla="*/ 1442029 h 1723995"/>
              <a:gd name="connsiteX49" fmla="*/ 986118 w 1389529"/>
              <a:gd name="connsiteY49" fmla="*/ 1424099 h 1723995"/>
              <a:gd name="connsiteX50" fmla="*/ 1039906 w 1389529"/>
              <a:gd name="connsiteY50" fmla="*/ 1370311 h 1723995"/>
              <a:gd name="connsiteX51" fmla="*/ 1075765 w 1389529"/>
              <a:gd name="connsiteY51" fmla="*/ 1325488 h 1723995"/>
              <a:gd name="connsiteX52" fmla="*/ 1111623 w 1389529"/>
              <a:gd name="connsiteY52" fmla="*/ 1280664 h 1723995"/>
              <a:gd name="connsiteX53" fmla="*/ 1174376 w 1389529"/>
              <a:gd name="connsiteY53" fmla="*/ 1208946 h 1723995"/>
              <a:gd name="connsiteX54" fmla="*/ 1228165 w 1389529"/>
              <a:gd name="connsiteY54" fmla="*/ 1173088 h 1723995"/>
              <a:gd name="connsiteX55" fmla="*/ 1246094 w 1389529"/>
              <a:gd name="connsiteY55" fmla="*/ 1155158 h 1723995"/>
              <a:gd name="connsiteX56" fmla="*/ 1272988 w 1389529"/>
              <a:gd name="connsiteY56" fmla="*/ 1137229 h 1723995"/>
              <a:gd name="connsiteX57" fmla="*/ 1308847 w 1389529"/>
              <a:gd name="connsiteY57" fmla="*/ 1092405 h 1723995"/>
              <a:gd name="connsiteX58" fmla="*/ 1353671 w 1389529"/>
              <a:gd name="connsiteY58" fmla="*/ 1047582 h 1723995"/>
              <a:gd name="connsiteX59" fmla="*/ 1362635 w 1389529"/>
              <a:gd name="connsiteY59" fmla="*/ 1011723 h 1723995"/>
              <a:gd name="connsiteX60" fmla="*/ 1371600 w 1389529"/>
              <a:gd name="connsiteY60" fmla="*/ 984829 h 1723995"/>
              <a:gd name="connsiteX61" fmla="*/ 1389529 w 1389529"/>
              <a:gd name="connsiteY61" fmla="*/ 913111 h 1723995"/>
              <a:gd name="connsiteX62" fmla="*/ 1371600 w 1389529"/>
              <a:gd name="connsiteY62" fmla="*/ 760711 h 1723995"/>
              <a:gd name="connsiteX63" fmla="*/ 1344706 w 1389529"/>
              <a:gd name="connsiteY63" fmla="*/ 697958 h 1723995"/>
              <a:gd name="connsiteX64" fmla="*/ 1317812 w 1389529"/>
              <a:gd name="connsiteY64" fmla="*/ 635205 h 1723995"/>
              <a:gd name="connsiteX65" fmla="*/ 1308847 w 1389529"/>
              <a:gd name="connsiteY65" fmla="*/ 599346 h 1723995"/>
              <a:gd name="connsiteX66" fmla="*/ 1272988 w 1389529"/>
              <a:gd name="connsiteY66" fmla="*/ 545558 h 1723995"/>
              <a:gd name="connsiteX67" fmla="*/ 1255059 w 1389529"/>
              <a:gd name="connsiteY67" fmla="*/ 518664 h 1723995"/>
              <a:gd name="connsiteX68" fmla="*/ 1237129 w 1389529"/>
              <a:gd name="connsiteY68" fmla="*/ 500735 h 1723995"/>
              <a:gd name="connsiteX69" fmla="*/ 1201271 w 1389529"/>
              <a:gd name="connsiteY69" fmla="*/ 446946 h 1723995"/>
              <a:gd name="connsiteX70" fmla="*/ 1165412 w 1389529"/>
              <a:gd name="connsiteY70" fmla="*/ 402123 h 1723995"/>
              <a:gd name="connsiteX71" fmla="*/ 1111623 w 1389529"/>
              <a:gd name="connsiteY71" fmla="*/ 357299 h 1723995"/>
              <a:gd name="connsiteX72" fmla="*/ 1084729 w 1389529"/>
              <a:gd name="connsiteY72" fmla="*/ 330405 h 1723995"/>
              <a:gd name="connsiteX73" fmla="*/ 1057835 w 1389529"/>
              <a:gd name="connsiteY73" fmla="*/ 312476 h 1723995"/>
              <a:gd name="connsiteX74" fmla="*/ 1039906 w 1389529"/>
              <a:gd name="connsiteY74" fmla="*/ 294546 h 1723995"/>
              <a:gd name="connsiteX75" fmla="*/ 986118 w 1389529"/>
              <a:gd name="connsiteY75" fmla="*/ 258688 h 1723995"/>
              <a:gd name="connsiteX76" fmla="*/ 950259 w 1389529"/>
              <a:gd name="connsiteY76" fmla="*/ 231794 h 1723995"/>
              <a:gd name="connsiteX77" fmla="*/ 932329 w 1389529"/>
              <a:gd name="connsiteY77" fmla="*/ 213864 h 1723995"/>
              <a:gd name="connsiteX78" fmla="*/ 905435 w 1389529"/>
              <a:gd name="connsiteY78" fmla="*/ 204899 h 1723995"/>
              <a:gd name="connsiteX79" fmla="*/ 851647 w 1389529"/>
              <a:gd name="connsiteY79" fmla="*/ 169041 h 1723995"/>
              <a:gd name="connsiteX80" fmla="*/ 833718 w 1389529"/>
              <a:gd name="connsiteY80" fmla="*/ 151111 h 1723995"/>
              <a:gd name="connsiteX81" fmla="*/ 797859 w 1389529"/>
              <a:gd name="connsiteY81" fmla="*/ 142146 h 1723995"/>
              <a:gd name="connsiteX82" fmla="*/ 735106 w 1389529"/>
              <a:gd name="connsiteY82" fmla="*/ 115252 h 1723995"/>
              <a:gd name="connsiteX83" fmla="*/ 717176 w 1389529"/>
              <a:gd name="connsiteY83" fmla="*/ 97323 h 1723995"/>
              <a:gd name="connsiteX84" fmla="*/ 681318 w 1389529"/>
              <a:gd name="connsiteY84" fmla="*/ 79394 h 1723995"/>
              <a:gd name="connsiteX85" fmla="*/ 663388 w 1389529"/>
              <a:gd name="connsiteY85" fmla="*/ 61464 h 1723995"/>
              <a:gd name="connsiteX86" fmla="*/ 636494 w 1389529"/>
              <a:gd name="connsiteY86" fmla="*/ 43535 h 1723995"/>
              <a:gd name="connsiteX87" fmla="*/ 618565 w 1389529"/>
              <a:gd name="connsiteY87" fmla="*/ 25605 h 1723995"/>
              <a:gd name="connsiteX88" fmla="*/ 591671 w 1389529"/>
              <a:gd name="connsiteY88" fmla="*/ 7676 h 1723995"/>
              <a:gd name="connsiteX89" fmla="*/ 542906 w 1389529"/>
              <a:gd name="connsiteY89" fmla="*/ 15525 h 1723995"/>
              <a:gd name="connsiteX90" fmla="*/ 439561 w 1389529"/>
              <a:gd name="connsiteY90" fmla="*/ 65002 h 1723995"/>
              <a:gd name="connsiteX91" fmla="*/ 402619 w 1389529"/>
              <a:gd name="connsiteY91" fmla="*/ 94222 h 1723995"/>
              <a:gd name="connsiteX92" fmla="*/ 332186 w 1389529"/>
              <a:gd name="connsiteY92" fmla="*/ 145925 h 1723995"/>
              <a:gd name="connsiteX0" fmla="*/ 332186 w 1389529"/>
              <a:gd name="connsiteY0" fmla="*/ 145925 h 1723995"/>
              <a:gd name="connsiteX1" fmla="*/ 295735 w 1389529"/>
              <a:gd name="connsiteY1" fmla="*/ 187309 h 1723995"/>
              <a:gd name="connsiteX2" fmla="*/ 251995 w 1389529"/>
              <a:gd name="connsiteY2" fmla="*/ 233974 h 1723995"/>
              <a:gd name="connsiteX3" fmla="*/ 234065 w 1389529"/>
              <a:gd name="connsiteY3" fmla="*/ 251661 h 1723995"/>
              <a:gd name="connsiteX4" fmla="*/ 188158 w 1389529"/>
              <a:gd name="connsiteY4" fmla="*/ 303851 h 1723995"/>
              <a:gd name="connsiteX5" fmla="*/ 175253 w 1389529"/>
              <a:gd name="connsiteY5" fmla="*/ 332345 h 1723995"/>
              <a:gd name="connsiteX6" fmla="*/ 155650 w 1389529"/>
              <a:gd name="connsiteY6" fmla="*/ 348190 h 1723995"/>
              <a:gd name="connsiteX7" fmla="*/ 141660 w 1389529"/>
              <a:gd name="connsiteY7" fmla="*/ 373243 h 1723995"/>
              <a:gd name="connsiteX8" fmla="*/ 120382 w 1389529"/>
              <a:gd name="connsiteY8" fmla="*/ 396453 h 1723995"/>
              <a:gd name="connsiteX9" fmla="*/ 104718 w 1389529"/>
              <a:gd name="connsiteY9" fmla="*/ 425189 h 1723995"/>
              <a:gd name="connsiteX10" fmla="*/ 78907 w 1389529"/>
              <a:gd name="connsiteY10" fmla="*/ 482660 h 1723995"/>
              <a:gd name="connsiteX11" fmla="*/ 66002 w 1389529"/>
              <a:gd name="connsiteY11" fmla="*/ 507712 h 1723995"/>
              <a:gd name="connsiteX12" fmla="*/ 17929 w 1389529"/>
              <a:gd name="connsiteY12" fmla="*/ 500735 h 1723995"/>
              <a:gd name="connsiteX13" fmla="*/ 8965 w 1389529"/>
              <a:gd name="connsiteY13" fmla="*/ 572452 h 1723995"/>
              <a:gd name="connsiteX14" fmla="*/ 0 w 1389529"/>
              <a:gd name="connsiteY14" fmla="*/ 626241 h 1723995"/>
              <a:gd name="connsiteX15" fmla="*/ 8965 w 1389529"/>
              <a:gd name="connsiteY15" fmla="*/ 814499 h 1723995"/>
              <a:gd name="connsiteX16" fmla="*/ 26894 w 1389529"/>
              <a:gd name="connsiteY16" fmla="*/ 832429 h 1723995"/>
              <a:gd name="connsiteX17" fmla="*/ 35859 w 1389529"/>
              <a:gd name="connsiteY17" fmla="*/ 868288 h 1723995"/>
              <a:gd name="connsiteX18" fmla="*/ 53788 w 1389529"/>
              <a:gd name="connsiteY18" fmla="*/ 904146 h 1723995"/>
              <a:gd name="connsiteX19" fmla="*/ 62753 w 1389529"/>
              <a:gd name="connsiteY19" fmla="*/ 957935 h 1723995"/>
              <a:gd name="connsiteX20" fmla="*/ 80682 w 1389529"/>
              <a:gd name="connsiteY20" fmla="*/ 1011723 h 1723995"/>
              <a:gd name="connsiteX21" fmla="*/ 98612 w 1389529"/>
              <a:gd name="connsiteY21" fmla="*/ 1101370 h 1723995"/>
              <a:gd name="connsiteX22" fmla="*/ 107576 w 1389529"/>
              <a:gd name="connsiteY22" fmla="*/ 1128264 h 1723995"/>
              <a:gd name="connsiteX23" fmla="*/ 134471 w 1389529"/>
              <a:gd name="connsiteY23" fmla="*/ 1208946 h 1723995"/>
              <a:gd name="connsiteX24" fmla="*/ 152400 w 1389529"/>
              <a:gd name="connsiteY24" fmla="*/ 1262735 h 1723995"/>
              <a:gd name="connsiteX25" fmla="*/ 170329 w 1389529"/>
              <a:gd name="connsiteY25" fmla="*/ 1325488 h 1723995"/>
              <a:gd name="connsiteX26" fmla="*/ 197223 w 1389529"/>
              <a:gd name="connsiteY26" fmla="*/ 1442029 h 1723995"/>
              <a:gd name="connsiteX27" fmla="*/ 206188 w 1389529"/>
              <a:gd name="connsiteY27" fmla="*/ 1468923 h 1723995"/>
              <a:gd name="connsiteX28" fmla="*/ 224118 w 1389529"/>
              <a:gd name="connsiteY28" fmla="*/ 1486852 h 1723995"/>
              <a:gd name="connsiteX29" fmla="*/ 233082 w 1389529"/>
              <a:gd name="connsiteY29" fmla="*/ 1513746 h 1723995"/>
              <a:gd name="connsiteX30" fmla="*/ 251012 w 1389529"/>
              <a:gd name="connsiteY30" fmla="*/ 1531676 h 1723995"/>
              <a:gd name="connsiteX31" fmla="*/ 268941 w 1389529"/>
              <a:gd name="connsiteY31" fmla="*/ 1558570 h 1723995"/>
              <a:gd name="connsiteX32" fmla="*/ 277906 w 1389529"/>
              <a:gd name="connsiteY32" fmla="*/ 1594429 h 1723995"/>
              <a:gd name="connsiteX33" fmla="*/ 358588 w 1389529"/>
              <a:gd name="connsiteY33" fmla="*/ 1666146 h 1723995"/>
              <a:gd name="connsiteX34" fmla="*/ 376518 w 1389529"/>
              <a:gd name="connsiteY34" fmla="*/ 1684076 h 1723995"/>
              <a:gd name="connsiteX35" fmla="*/ 403412 w 1389529"/>
              <a:gd name="connsiteY35" fmla="*/ 1693041 h 1723995"/>
              <a:gd name="connsiteX36" fmla="*/ 466165 w 1389529"/>
              <a:gd name="connsiteY36" fmla="*/ 1719935 h 1723995"/>
              <a:gd name="connsiteX37" fmla="*/ 618565 w 1389529"/>
              <a:gd name="connsiteY37" fmla="*/ 1702005 h 1723995"/>
              <a:gd name="connsiteX38" fmla="*/ 645459 w 1389529"/>
              <a:gd name="connsiteY38" fmla="*/ 1693041 h 1723995"/>
              <a:gd name="connsiteX39" fmla="*/ 699247 w 1389529"/>
              <a:gd name="connsiteY39" fmla="*/ 1657182 h 1723995"/>
              <a:gd name="connsiteX40" fmla="*/ 735106 w 1389529"/>
              <a:gd name="connsiteY40" fmla="*/ 1621323 h 1723995"/>
              <a:gd name="connsiteX41" fmla="*/ 762000 w 1389529"/>
              <a:gd name="connsiteY41" fmla="*/ 1603394 h 1723995"/>
              <a:gd name="connsiteX42" fmla="*/ 797859 w 1389529"/>
              <a:gd name="connsiteY42" fmla="*/ 1567535 h 1723995"/>
              <a:gd name="connsiteX43" fmla="*/ 833718 w 1389529"/>
              <a:gd name="connsiteY43" fmla="*/ 1531676 h 1723995"/>
              <a:gd name="connsiteX44" fmla="*/ 851647 w 1389529"/>
              <a:gd name="connsiteY44" fmla="*/ 1513746 h 1723995"/>
              <a:gd name="connsiteX45" fmla="*/ 878541 w 1389529"/>
              <a:gd name="connsiteY45" fmla="*/ 1495817 h 1723995"/>
              <a:gd name="connsiteX46" fmla="*/ 896471 w 1389529"/>
              <a:gd name="connsiteY46" fmla="*/ 1477888 h 1723995"/>
              <a:gd name="connsiteX47" fmla="*/ 932329 w 1389529"/>
              <a:gd name="connsiteY47" fmla="*/ 1459958 h 1723995"/>
              <a:gd name="connsiteX48" fmla="*/ 950259 w 1389529"/>
              <a:gd name="connsiteY48" fmla="*/ 1442029 h 1723995"/>
              <a:gd name="connsiteX49" fmla="*/ 986118 w 1389529"/>
              <a:gd name="connsiteY49" fmla="*/ 1424099 h 1723995"/>
              <a:gd name="connsiteX50" fmla="*/ 1039906 w 1389529"/>
              <a:gd name="connsiteY50" fmla="*/ 1370311 h 1723995"/>
              <a:gd name="connsiteX51" fmla="*/ 1075765 w 1389529"/>
              <a:gd name="connsiteY51" fmla="*/ 1325488 h 1723995"/>
              <a:gd name="connsiteX52" fmla="*/ 1111623 w 1389529"/>
              <a:gd name="connsiteY52" fmla="*/ 1280664 h 1723995"/>
              <a:gd name="connsiteX53" fmla="*/ 1174376 w 1389529"/>
              <a:gd name="connsiteY53" fmla="*/ 1208946 h 1723995"/>
              <a:gd name="connsiteX54" fmla="*/ 1228165 w 1389529"/>
              <a:gd name="connsiteY54" fmla="*/ 1173088 h 1723995"/>
              <a:gd name="connsiteX55" fmla="*/ 1246094 w 1389529"/>
              <a:gd name="connsiteY55" fmla="*/ 1155158 h 1723995"/>
              <a:gd name="connsiteX56" fmla="*/ 1272988 w 1389529"/>
              <a:gd name="connsiteY56" fmla="*/ 1137229 h 1723995"/>
              <a:gd name="connsiteX57" fmla="*/ 1308847 w 1389529"/>
              <a:gd name="connsiteY57" fmla="*/ 1092405 h 1723995"/>
              <a:gd name="connsiteX58" fmla="*/ 1353671 w 1389529"/>
              <a:gd name="connsiteY58" fmla="*/ 1047582 h 1723995"/>
              <a:gd name="connsiteX59" fmla="*/ 1362635 w 1389529"/>
              <a:gd name="connsiteY59" fmla="*/ 1011723 h 1723995"/>
              <a:gd name="connsiteX60" fmla="*/ 1371600 w 1389529"/>
              <a:gd name="connsiteY60" fmla="*/ 984829 h 1723995"/>
              <a:gd name="connsiteX61" fmla="*/ 1389529 w 1389529"/>
              <a:gd name="connsiteY61" fmla="*/ 913111 h 1723995"/>
              <a:gd name="connsiteX62" fmla="*/ 1371600 w 1389529"/>
              <a:gd name="connsiteY62" fmla="*/ 760711 h 1723995"/>
              <a:gd name="connsiteX63" fmla="*/ 1344706 w 1389529"/>
              <a:gd name="connsiteY63" fmla="*/ 697958 h 1723995"/>
              <a:gd name="connsiteX64" fmla="*/ 1317812 w 1389529"/>
              <a:gd name="connsiteY64" fmla="*/ 635205 h 1723995"/>
              <a:gd name="connsiteX65" fmla="*/ 1308847 w 1389529"/>
              <a:gd name="connsiteY65" fmla="*/ 599346 h 1723995"/>
              <a:gd name="connsiteX66" fmla="*/ 1272988 w 1389529"/>
              <a:gd name="connsiteY66" fmla="*/ 545558 h 1723995"/>
              <a:gd name="connsiteX67" fmla="*/ 1255059 w 1389529"/>
              <a:gd name="connsiteY67" fmla="*/ 518664 h 1723995"/>
              <a:gd name="connsiteX68" fmla="*/ 1237129 w 1389529"/>
              <a:gd name="connsiteY68" fmla="*/ 500735 h 1723995"/>
              <a:gd name="connsiteX69" fmla="*/ 1201271 w 1389529"/>
              <a:gd name="connsiteY69" fmla="*/ 446946 h 1723995"/>
              <a:gd name="connsiteX70" fmla="*/ 1165412 w 1389529"/>
              <a:gd name="connsiteY70" fmla="*/ 402123 h 1723995"/>
              <a:gd name="connsiteX71" fmla="*/ 1111623 w 1389529"/>
              <a:gd name="connsiteY71" fmla="*/ 357299 h 1723995"/>
              <a:gd name="connsiteX72" fmla="*/ 1084729 w 1389529"/>
              <a:gd name="connsiteY72" fmla="*/ 330405 h 1723995"/>
              <a:gd name="connsiteX73" fmla="*/ 1057835 w 1389529"/>
              <a:gd name="connsiteY73" fmla="*/ 312476 h 1723995"/>
              <a:gd name="connsiteX74" fmla="*/ 1039906 w 1389529"/>
              <a:gd name="connsiteY74" fmla="*/ 294546 h 1723995"/>
              <a:gd name="connsiteX75" fmla="*/ 986118 w 1389529"/>
              <a:gd name="connsiteY75" fmla="*/ 258688 h 1723995"/>
              <a:gd name="connsiteX76" fmla="*/ 950259 w 1389529"/>
              <a:gd name="connsiteY76" fmla="*/ 231794 h 1723995"/>
              <a:gd name="connsiteX77" fmla="*/ 932329 w 1389529"/>
              <a:gd name="connsiteY77" fmla="*/ 213864 h 1723995"/>
              <a:gd name="connsiteX78" fmla="*/ 905435 w 1389529"/>
              <a:gd name="connsiteY78" fmla="*/ 204899 h 1723995"/>
              <a:gd name="connsiteX79" fmla="*/ 851647 w 1389529"/>
              <a:gd name="connsiteY79" fmla="*/ 169041 h 1723995"/>
              <a:gd name="connsiteX80" fmla="*/ 833718 w 1389529"/>
              <a:gd name="connsiteY80" fmla="*/ 151111 h 1723995"/>
              <a:gd name="connsiteX81" fmla="*/ 797859 w 1389529"/>
              <a:gd name="connsiteY81" fmla="*/ 142146 h 1723995"/>
              <a:gd name="connsiteX82" fmla="*/ 735106 w 1389529"/>
              <a:gd name="connsiteY82" fmla="*/ 115252 h 1723995"/>
              <a:gd name="connsiteX83" fmla="*/ 717176 w 1389529"/>
              <a:gd name="connsiteY83" fmla="*/ 97323 h 1723995"/>
              <a:gd name="connsiteX84" fmla="*/ 681318 w 1389529"/>
              <a:gd name="connsiteY84" fmla="*/ 79394 h 1723995"/>
              <a:gd name="connsiteX85" fmla="*/ 663388 w 1389529"/>
              <a:gd name="connsiteY85" fmla="*/ 61464 h 1723995"/>
              <a:gd name="connsiteX86" fmla="*/ 636494 w 1389529"/>
              <a:gd name="connsiteY86" fmla="*/ 43535 h 1723995"/>
              <a:gd name="connsiteX87" fmla="*/ 618565 w 1389529"/>
              <a:gd name="connsiteY87" fmla="*/ 25605 h 1723995"/>
              <a:gd name="connsiteX88" fmla="*/ 591671 w 1389529"/>
              <a:gd name="connsiteY88" fmla="*/ 7676 h 1723995"/>
              <a:gd name="connsiteX89" fmla="*/ 542906 w 1389529"/>
              <a:gd name="connsiteY89" fmla="*/ 15525 h 1723995"/>
              <a:gd name="connsiteX90" fmla="*/ 439561 w 1389529"/>
              <a:gd name="connsiteY90" fmla="*/ 65002 h 1723995"/>
              <a:gd name="connsiteX91" fmla="*/ 402619 w 1389529"/>
              <a:gd name="connsiteY91" fmla="*/ 94222 h 1723995"/>
              <a:gd name="connsiteX92" fmla="*/ 332186 w 1389529"/>
              <a:gd name="connsiteY92" fmla="*/ 145925 h 1723995"/>
              <a:gd name="connsiteX0" fmla="*/ 332186 w 1389529"/>
              <a:gd name="connsiteY0" fmla="*/ 145925 h 1723995"/>
              <a:gd name="connsiteX1" fmla="*/ 295735 w 1389529"/>
              <a:gd name="connsiteY1" fmla="*/ 187309 h 1723995"/>
              <a:gd name="connsiteX2" fmla="*/ 251995 w 1389529"/>
              <a:gd name="connsiteY2" fmla="*/ 233974 h 1723995"/>
              <a:gd name="connsiteX3" fmla="*/ 234065 w 1389529"/>
              <a:gd name="connsiteY3" fmla="*/ 251661 h 1723995"/>
              <a:gd name="connsiteX4" fmla="*/ 188158 w 1389529"/>
              <a:gd name="connsiteY4" fmla="*/ 303851 h 1723995"/>
              <a:gd name="connsiteX5" fmla="*/ 175253 w 1389529"/>
              <a:gd name="connsiteY5" fmla="*/ 332345 h 1723995"/>
              <a:gd name="connsiteX6" fmla="*/ 155650 w 1389529"/>
              <a:gd name="connsiteY6" fmla="*/ 348190 h 1723995"/>
              <a:gd name="connsiteX7" fmla="*/ 141660 w 1389529"/>
              <a:gd name="connsiteY7" fmla="*/ 373243 h 1723995"/>
              <a:gd name="connsiteX8" fmla="*/ 120382 w 1389529"/>
              <a:gd name="connsiteY8" fmla="*/ 396453 h 1723995"/>
              <a:gd name="connsiteX9" fmla="*/ 104718 w 1389529"/>
              <a:gd name="connsiteY9" fmla="*/ 425189 h 1723995"/>
              <a:gd name="connsiteX10" fmla="*/ 78907 w 1389529"/>
              <a:gd name="connsiteY10" fmla="*/ 482660 h 1723995"/>
              <a:gd name="connsiteX11" fmla="*/ 66002 w 1389529"/>
              <a:gd name="connsiteY11" fmla="*/ 507712 h 1723995"/>
              <a:gd name="connsiteX12" fmla="*/ 48071 w 1389529"/>
              <a:gd name="connsiteY12" fmla="*/ 532039 h 1723995"/>
              <a:gd name="connsiteX13" fmla="*/ 8965 w 1389529"/>
              <a:gd name="connsiteY13" fmla="*/ 572452 h 1723995"/>
              <a:gd name="connsiteX14" fmla="*/ 0 w 1389529"/>
              <a:gd name="connsiteY14" fmla="*/ 626241 h 1723995"/>
              <a:gd name="connsiteX15" fmla="*/ 8965 w 1389529"/>
              <a:gd name="connsiteY15" fmla="*/ 814499 h 1723995"/>
              <a:gd name="connsiteX16" fmla="*/ 26894 w 1389529"/>
              <a:gd name="connsiteY16" fmla="*/ 832429 h 1723995"/>
              <a:gd name="connsiteX17" fmla="*/ 35859 w 1389529"/>
              <a:gd name="connsiteY17" fmla="*/ 868288 h 1723995"/>
              <a:gd name="connsiteX18" fmla="*/ 53788 w 1389529"/>
              <a:gd name="connsiteY18" fmla="*/ 904146 h 1723995"/>
              <a:gd name="connsiteX19" fmla="*/ 62753 w 1389529"/>
              <a:gd name="connsiteY19" fmla="*/ 957935 h 1723995"/>
              <a:gd name="connsiteX20" fmla="*/ 80682 w 1389529"/>
              <a:gd name="connsiteY20" fmla="*/ 1011723 h 1723995"/>
              <a:gd name="connsiteX21" fmla="*/ 98612 w 1389529"/>
              <a:gd name="connsiteY21" fmla="*/ 1101370 h 1723995"/>
              <a:gd name="connsiteX22" fmla="*/ 107576 w 1389529"/>
              <a:gd name="connsiteY22" fmla="*/ 1128264 h 1723995"/>
              <a:gd name="connsiteX23" fmla="*/ 134471 w 1389529"/>
              <a:gd name="connsiteY23" fmla="*/ 1208946 h 1723995"/>
              <a:gd name="connsiteX24" fmla="*/ 152400 w 1389529"/>
              <a:gd name="connsiteY24" fmla="*/ 1262735 h 1723995"/>
              <a:gd name="connsiteX25" fmla="*/ 170329 w 1389529"/>
              <a:gd name="connsiteY25" fmla="*/ 1325488 h 1723995"/>
              <a:gd name="connsiteX26" fmla="*/ 197223 w 1389529"/>
              <a:gd name="connsiteY26" fmla="*/ 1442029 h 1723995"/>
              <a:gd name="connsiteX27" fmla="*/ 206188 w 1389529"/>
              <a:gd name="connsiteY27" fmla="*/ 1468923 h 1723995"/>
              <a:gd name="connsiteX28" fmla="*/ 224118 w 1389529"/>
              <a:gd name="connsiteY28" fmla="*/ 1486852 h 1723995"/>
              <a:gd name="connsiteX29" fmla="*/ 233082 w 1389529"/>
              <a:gd name="connsiteY29" fmla="*/ 1513746 h 1723995"/>
              <a:gd name="connsiteX30" fmla="*/ 251012 w 1389529"/>
              <a:gd name="connsiteY30" fmla="*/ 1531676 h 1723995"/>
              <a:gd name="connsiteX31" fmla="*/ 268941 w 1389529"/>
              <a:gd name="connsiteY31" fmla="*/ 1558570 h 1723995"/>
              <a:gd name="connsiteX32" fmla="*/ 277906 w 1389529"/>
              <a:gd name="connsiteY32" fmla="*/ 1594429 h 1723995"/>
              <a:gd name="connsiteX33" fmla="*/ 358588 w 1389529"/>
              <a:gd name="connsiteY33" fmla="*/ 1666146 h 1723995"/>
              <a:gd name="connsiteX34" fmla="*/ 376518 w 1389529"/>
              <a:gd name="connsiteY34" fmla="*/ 1684076 h 1723995"/>
              <a:gd name="connsiteX35" fmla="*/ 403412 w 1389529"/>
              <a:gd name="connsiteY35" fmla="*/ 1693041 h 1723995"/>
              <a:gd name="connsiteX36" fmla="*/ 466165 w 1389529"/>
              <a:gd name="connsiteY36" fmla="*/ 1719935 h 1723995"/>
              <a:gd name="connsiteX37" fmla="*/ 618565 w 1389529"/>
              <a:gd name="connsiteY37" fmla="*/ 1702005 h 1723995"/>
              <a:gd name="connsiteX38" fmla="*/ 645459 w 1389529"/>
              <a:gd name="connsiteY38" fmla="*/ 1693041 h 1723995"/>
              <a:gd name="connsiteX39" fmla="*/ 699247 w 1389529"/>
              <a:gd name="connsiteY39" fmla="*/ 1657182 h 1723995"/>
              <a:gd name="connsiteX40" fmla="*/ 735106 w 1389529"/>
              <a:gd name="connsiteY40" fmla="*/ 1621323 h 1723995"/>
              <a:gd name="connsiteX41" fmla="*/ 762000 w 1389529"/>
              <a:gd name="connsiteY41" fmla="*/ 1603394 h 1723995"/>
              <a:gd name="connsiteX42" fmla="*/ 797859 w 1389529"/>
              <a:gd name="connsiteY42" fmla="*/ 1567535 h 1723995"/>
              <a:gd name="connsiteX43" fmla="*/ 833718 w 1389529"/>
              <a:gd name="connsiteY43" fmla="*/ 1531676 h 1723995"/>
              <a:gd name="connsiteX44" fmla="*/ 851647 w 1389529"/>
              <a:gd name="connsiteY44" fmla="*/ 1513746 h 1723995"/>
              <a:gd name="connsiteX45" fmla="*/ 878541 w 1389529"/>
              <a:gd name="connsiteY45" fmla="*/ 1495817 h 1723995"/>
              <a:gd name="connsiteX46" fmla="*/ 896471 w 1389529"/>
              <a:gd name="connsiteY46" fmla="*/ 1477888 h 1723995"/>
              <a:gd name="connsiteX47" fmla="*/ 932329 w 1389529"/>
              <a:gd name="connsiteY47" fmla="*/ 1459958 h 1723995"/>
              <a:gd name="connsiteX48" fmla="*/ 950259 w 1389529"/>
              <a:gd name="connsiteY48" fmla="*/ 1442029 h 1723995"/>
              <a:gd name="connsiteX49" fmla="*/ 986118 w 1389529"/>
              <a:gd name="connsiteY49" fmla="*/ 1424099 h 1723995"/>
              <a:gd name="connsiteX50" fmla="*/ 1039906 w 1389529"/>
              <a:gd name="connsiteY50" fmla="*/ 1370311 h 1723995"/>
              <a:gd name="connsiteX51" fmla="*/ 1075765 w 1389529"/>
              <a:gd name="connsiteY51" fmla="*/ 1325488 h 1723995"/>
              <a:gd name="connsiteX52" fmla="*/ 1111623 w 1389529"/>
              <a:gd name="connsiteY52" fmla="*/ 1280664 h 1723995"/>
              <a:gd name="connsiteX53" fmla="*/ 1174376 w 1389529"/>
              <a:gd name="connsiteY53" fmla="*/ 1208946 h 1723995"/>
              <a:gd name="connsiteX54" fmla="*/ 1228165 w 1389529"/>
              <a:gd name="connsiteY54" fmla="*/ 1173088 h 1723995"/>
              <a:gd name="connsiteX55" fmla="*/ 1246094 w 1389529"/>
              <a:gd name="connsiteY55" fmla="*/ 1155158 h 1723995"/>
              <a:gd name="connsiteX56" fmla="*/ 1272988 w 1389529"/>
              <a:gd name="connsiteY56" fmla="*/ 1137229 h 1723995"/>
              <a:gd name="connsiteX57" fmla="*/ 1308847 w 1389529"/>
              <a:gd name="connsiteY57" fmla="*/ 1092405 h 1723995"/>
              <a:gd name="connsiteX58" fmla="*/ 1353671 w 1389529"/>
              <a:gd name="connsiteY58" fmla="*/ 1047582 h 1723995"/>
              <a:gd name="connsiteX59" fmla="*/ 1362635 w 1389529"/>
              <a:gd name="connsiteY59" fmla="*/ 1011723 h 1723995"/>
              <a:gd name="connsiteX60" fmla="*/ 1371600 w 1389529"/>
              <a:gd name="connsiteY60" fmla="*/ 984829 h 1723995"/>
              <a:gd name="connsiteX61" fmla="*/ 1389529 w 1389529"/>
              <a:gd name="connsiteY61" fmla="*/ 913111 h 1723995"/>
              <a:gd name="connsiteX62" fmla="*/ 1371600 w 1389529"/>
              <a:gd name="connsiteY62" fmla="*/ 760711 h 1723995"/>
              <a:gd name="connsiteX63" fmla="*/ 1344706 w 1389529"/>
              <a:gd name="connsiteY63" fmla="*/ 697958 h 1723995"/>
              <a:gd name="connsiteX64" fmla="*/ 1317812 w 1389529"/>
              <a:gd name="connsiteY64" fmla="*/ 635205 h 1723995"/>
              <a:gd name="connsiteX65" fmla="*/ 1308847 w 1389529"/>
              <a:gd name="connsiteY65" fmla="*/ 599346 h 1723995"/>
              <a:gd name="connsiteX66" fmla="*/ 1272988 w 1389529"/>
              <a:gd name="connsiteY66" fmla="*/ 545558 h 1723995"/>
              <a:gd name="connsiteX67" fmla="*/ 1255059 w 1389529"/>
              <a:gd name="connsiteY67" fmla="*/ 518664 h 1723995"/>
              <a:gd name="connsiteX68" fmla="*/ 1237129 w 1389529"/>
              <a:gd name="connsiteY68" fmla="*/ 500735 h 1723995"/>
              <a:gd name="connsiteX69" fmla="*/ 1201271 w 1389529"/>
              <a:gd name="connsiteY69" fmla="*/ 446946 h 1723995"/>
              <a:gd name="connsiteX70" fmla="*/ 1165412 w 1389529"/>
              <a:gd name="connsiteY70" fmla="*/ 402123 h 1723995"/>
              <a:gd name="connsiteX71" fmla="*/ 1111623 w 1389529"/>
              <a:gd name="connsiteY71" fmla="*/ 357299 h 1723995"/>
              <a:gd name="connsiteX72" fmla="*/ 1084729 w 1389529"/>
              <a:gd name="connsiteY72" fmla="*/ 330405 h 1723995"/>
              <a:gd name="connsiteX73" fmla="*/ 1057835 w 1389529"/>
              <a:gd name="connsiteY73" fmla="*/ 312476 h 1723995"/>
              <a:gd name="connsiteX74" fmla="*/ 1039906 w 1389529"/>
              <a:gd name="connsiteY74" fmla="*/ 294546 h 1723995"/>
              <a:gd name="connsiteX75" fmla="*/ 986118 w 1389529"/>
              <a:gd name="connsiteY75" fmla="*/ 258688 h 1723995"/>
              <a:gd name="connsiteX76" fmla="*/ 950259 w 1389529"/>
              <a:gd name="connsiteY76" fmla="*/ 231794 h 1723995"/>
              <a:gd name="connsiteX77" fmla="*/ 932329 w 1389529"/>
              <a:gd name="connsiteY77" fmla="*/ 213864 h 1723995"/>
              <a:gd name="connsiteX78" fmla="*/ 905435 w 1389529"/>
              <a:gd name="connsiteY78" fmla="*/ 204899 h 1723995"/>
              <a:gd name="connsiteX79" fmla="*/ 851647 w 1389529"/>
              <a:gd name="connsiteY79" fmla="*/ 169041 h 1723995"/>
              <a:gd name="connsiteX80" fmla="*/ 833718 w 1389529"/>
              <a:gd name="connsiteY80" fmla="*/ 151111 h 1723995"/>
              <a:gd name="connsiteX81" fmla="*/ 797859 w 1389529"/>
              <a:gd name="connsiteY81" fmla="*/ 142146 h 1723995"/>
              <a:gd name="connsiteX82" fmla="*/ 735106 w 1389529"/>
              <a:gd name="connsiteY82" fmla="*/ 115252 h 1723995"/>
              <a:gd name="connsiteX83" fmla="*/ 717176 w 1389529"/>
              <a:gd name="connsiteY83" fmla="*/ 97323 h 1723995"/>
              <a:gd name="connsiteX84" fmla="*/ 681318 w 1389529"/>
              <a:gd name="connsiteY84" fmla="*/ 79394 h 1723995"/>
              <a:gd name="connsiteX85" fmla="*/ 663388 w 1389529"/>
              <a:gd name="connsiteY85" fmla="*/ 61464 h 1723995"/>
              <a:gd name="connsiteX86" fmla="*/ 636494 w 1389529"/>
              <a:gd name="connsiteY86" fmla="*/ 43535 h 1723995"/>
              <a:gd name="connsiteX87" fmla="*/ 618565 w 1389529"/>
              <a:gd name="connsiteY87" fmla="*/ 25605 h 1723995"/>
              <a:gd name="connsiteX88" fmla="*/ 591671 w 1389529"/>
              <a:gd name="connsiteY88" fmla="*/ 7676 h 1723995"/>
              <a:gd name="connsiteX89" fmla="*/ 542906 w 1389529"/>
              <a:gd name="connsiteY89" fmla="*/ 15525 h 1723995"/>
              <a:gd name="connsiteX90" fmla="*/ 439561 w 1389529"/>
              <a:gd name="connsiteY90" fmla="*/ 65002 h 1723995"/>
              <a:gd name="connsiteX91" fmla="*/ 402619 w 1389529"/>
              <a:gd name="connsiteY91" fmla="*/ 94222 h 1723995"/>
              <a:gd name="connsiteX92" fmla="*/ 332186 w 1389529"/>
              <a:gd name="connsiteY92" fmla="*/ 145925 h 1723995"/>
              <a:gd name="connsiteX0" fmla="*/ 332186 w 1389529"/>
              <a:gd name="connsiteY0" fmla="*/ 145925 h 1723995"/>
              <a:gd name="connsiteX1" fmla="*/ 295735 w 1389529"/>
              <a:gd name="connsiteY1" fmla="*/ 187309 h 1723995"/>
              <a:gd name="connsiteX2" fmla="*/ 251995 w 1389529"/>
              <a:gd name="connsiteY2" fmla="*/ 233974 h 1723995"/>
              <a:gd name="connsiteX3" fmla="*/ 234065 w 1389529"/>
              <a:gd name="connsiteY3" fmla="*/ 251661 h 1723995"/>
              <a:gd name="connsiteX4" fmla="*/ 188158 w 1389529"/>
              <a:gd name="connsiteY4" fmla="*/ 303851 h 1723995"/>
              <a:gd name="connsiteX5" fmla="*/ 175253 w 1389529"/>
              <a:gd name="connsiteY5" fmla="*/ 332345 h 1723995"/>
              <a:gd name="connsiteX6" fmla="*/ 155650 w 1389529"/>
              <a:gd name="connsiteY6" fmla="*/ 348190 h 1723995"/>
              <a:gd name="connsiteX7" fmla="*/ 141660 w 1389529"/>
              <a:gd name="connsiteY7" fmla="*/ 373243 h 1723995"/>
              <a:gd name="connsiteX8" fmla="*/ 120382 w 1389529"/>
              <a:gd name="connsiteY8" fmla="*/ 396453 h 1723995"/>
              <a:gd name="connsiteX9" fmla="*/ 104718 w 1389529"/>
              <a:gd name="connsiteY9" fmla="*/ 425189 h 1723995"/>
              <a:gd name="connsiteX10" fmla="*/ 78907 w 1389529"/>
              <a:gd name="connsiteY10" fmla="*/ 482660 h 1723995"/>
              <a:gd name="connsiteX11" fmla="*/ 66002 w 1389529"/>
              <a:gd name="connsiteY11" fmla="*/ 507712 h 1723995"/>
              <a:gd name="connsiteX12" fmla="*/ 48071 w 1389529"/>
              <a:gd name="connsiteY12" fmla="*/ 532039 h 1723995"/>
              <a:gd name="connsiteX13" fmla="*/ 8965 w 1389529"/>
              <a:gd name="connsiteY13" fmla="*/ 572452 h 1723995"/>
              <a:gd name="connsiteX14" fmla="*/ 0 w 1389529"/>
              <a:gd name="connsiteY14" fmla="*/ 626241 h 1723995"/>
              <a:gd name="connsiteX15" fmla="*/ 8965 w 1389529"/>
              <a:gd name="connsiteY15" fmla="*/ 814499 h 1723995"/>
              <a:gd name="connsiteX16" fmla="*/ 26894 w 1389529"/>
              <a:gd name="connsiteY16" fmla="*/ 832429 h 1723995"/>
              <a:gd name="connsiteX17" fmla="*/ 35859 w 1389529"/>
              <a:gd name="connsiteY17" fmla="*/ 868288 h 1723995"/>
              <a:gd name="connsiteX18" fmla="*/ 38716 w 1389529"/>
              <a:gd name="connsiteY18" fmla="*/ 920719 h 1723995"/>
              <a:gd name="connsiteX19" fmla="*/ 62753 w 1389529"/>
              <a:gd name="connsiteY19" fmla="*/ 957935 h 1723995"/>
              <a:gd name="connsiteX20" fmla="*/ 80682 w 1389529"/>
              <a:gd name="connsiteY20" fmla="*/ 1011723 h 1723995"/>
              <a:gd name="connsiteX21" fmla="*/ 98612 w 1389529"/>
              <a:gd name="connsiteY21" fmla="*/ 1101370 h 1723995"/>
              <a:gd name="connsiteX22" fmla="*/ 107576 w 1389529"/>
              <a:gd name="connsiteY22" fmla="*/ 1128264 h 1723995"/>
              <a:gd name="connsiteX23" fmla="*/ 134471 w 1389529"/>
              <a:gd name="connsiteY23" fmla="*/ 1208946 h 1723995"/>
              <a:gd name="connsiteX24" fmla="*/ 152400 w 1389529"/>
              <a:gd name="connsiteY24" fmla="*/ 1262735 h 1723995"/>
              <a:gd name="connsiteX25" fmla="*/ 170329 w 1389529"/>
              <a:gd name="connsiteY25" fmla="*/ 1325488 h 1723995"/>
              <a:gd name="connsiteX26" fmla="*/ 197223 w 1389529"/>
              <a:gd name="connsiteY26" fmla="*/ 1442029 h 1723995"/>
              <a:gd name="connsiteX27" fmla="*/ 206188 w 1389529"/>
              <a:gd name="connsiteY27" fmla="*/ 1468923 h 1723995"/>
              <a:gd name="connsiteX28" fmla="*/ 224118 w 1389529"/>
              <a:gd name="connsiteY28" fmla="*/ 1486852 h 1723995"/>
              <a:gd name="connsiteX29" fmla="*/ 233082 w 1389529"/>
              <a:gd name="connsiteY29" fmla="*/ 1513746 h 1723995"/>
              <a:gd name="connsiteX30" fmla="*/ 251012 w 1389529"/>
              <a:gd name="connsiteY30" fmla="*/ 1531676 h 1723995"/>
              <a:gd name="connsiteX31" fmla="*/ 268941 w 1389529"/>
              <a:gd name="connsiteY31" fmla="*/ 1558570 h 1723995"/>
              <a:gd name="connsiteX32" fmla="*/ 277906 w 1389529"/>
              <a:gd name="connsiteY32" fmla="*/ 1594429 h 1723995"/>
              <a:gd name="connsiteX33" fmla="*/ 358588 w 1389529"/>
              <a:gd name="connsiteY33" fmla="*/ 1666146 h 1723995"/>
              <a:gd name="connsiteX34" fmla="*/ 376518 w 1389529"/>
              <a:gd name="connsiteY34" fmla="*/ 1684076 h 1723995"/>
              <a:gd name="connsiteX35" fmla="*/ 403412 w 1389529"/>
              <a:gd name="connsiteY35" fmla="*/ 1693041 h 1723995"/>
              <a:gd name="connsiteX36" fmla="*/ 466165 w 1389529"/>
              <a:gd name="connsiteY36" fmla="*/ 1719935 h 1723995"/>
              <a:gd name="connsiteX37" fmla="*/ 618565 w 1389529"/>
              <a:gd name="connsiteY37" fmla="*/ 1702005 h 1723995"/>
              <a:gd name="connsiteX38" fmla="*/ 645459 w 1389529"/>
              <a:gd name="connsiteY38" fmla="*/ 1693041 h 1723995"/>
              <a:gd name="connsiteX39" fmla="*/ 699247 w 1389529"/>
              <a:gd name="connsiteY39" fmla="*/ 1657182 h 1723995"/>
              <a:gd name="connsiteX40" fmla="*/ 735106 w 1389529"/>
              <a:gd name="connsiteY40" fmla="*/ 1621323 h 1723995"/>
              <a:gd name="connsiteX41" fmla="*/ 762000 w 1389529"/>
              <a:gd name="connsiteY41" fmla="*/ 1603394 h 1723995"/>
              <a:gd name="connsiteX42" fmla="*/ 797859 w 1389529"/>
              <a:gd name="connsiteY42" fmla="*/ 1567535 h 1723995"/>
              <a:gd name="connsiteX43" fmla="*/ 833718 w 1389529"/>
              <a:gd name="connsiteY43" fmla="*/ 1531676 h 1723995"/>
              <a:gd name="connsiteX44" fmla="*/ 851647 w 1389529"/>
              <a:gd name="connsiteY44" fmla="*/ 1513746 h 1723995"/>
              <a:gd name="connsiteX45" fmla="*/ 878541 w 1389529"/>
              <a:gd name="connsiteY45" fmla="*/ 1495817 h 1723995"/>
              <a:gd name="connsiteX46" fmla="*/ 896471 w 1389529"/>
              <a:gd name="connsiteY46" fmla="*/ 1477888 h 1723995"/>
              <a:gd name="connsiteX47" fmla="*/ 932329 w 1389529"/>
              <a:gd name="connsiteY47" fmla="*/ 1459958 h 1723995"/>
              <a:gd name="connsiteX48" fmla="*/ 950259 w 1389529"/>
              <a:gd name="connsiteY48" fmla="*/ 1442029 h 1723995"/>
              <a:gd name="connsiteX49" fmla="*/ 986118 w 1389529"/>
              <a:gd name="connsiteY49" fmla="*/ 1424099 h 1723995"/>
              <a:gd name="connsiteX50" fmla="*/ 1039906 w 1389529"/>
              <a:gd name="connsiteY50" fmla="*/ 1370311 h 1723995"/>
              <a:gd name="connsiteX51" fmla="*/ 1075765 w 1389529"/>
              <a:gd name="connsiteY51" fmla="*/ 1325488 h 1723995"/>
              <a:gd name="connsiteX52" fmla="*/ 1111623 w 1389529"/>
              <a:gd name="connsiteY52" fmla="*/ 1280664 h 1723995"/>
              <a:gd name="connsiteX53" fmla="*/ 1174376 w 1389529"/>
              <a:gd name="connsiteY53" fmla="*/ 1208946 h 1723995"/>
              <a:gd name="connsiteX54" fmla="*/ 1228165 w 1389529"/>
              <a:gd name="connsiteY54" fmla="*/ 1173088 h 1723995"/>
              <a:gd name="connsiteX55" fmla="*/ 1246094 w 1389529"/>
              <a:gd name="connsiteY55" fmla="*/ 1155158 h 1723995"/>
              <a:gd name="connsiteX56" fmla="*/ 1272988 w 1389529"/>
              <a:gd name="connsiteY56" fmla="*/ 1137229 h 1723995"/>
              <a:gd name="connsiteX57" fmla="*/ 1308847 w 1389529"/>
              <a:gd name="connsiteY57" fmla="*/ 1092405 h 1723995"/>
              <a:gd name="connsiteX58" fmla="*/ 1353671 w 1389529"/>
              <a:gd name="connsiteY58" fmla="*/ 1047582 h 1723995"/>
              <a:gd name="connsiteX59" fmla="*/ 1362635 w 1389529"/>
              <a:gd name="connsiteY59" fmla="*/ 1011723 h 1723995"/>
              <a:gd name="connsiteX60" fmla="*/ 1371600 w 1389529"/>
              <a:gd name="connsiteY60" fmla="*/ 984829 h 1723995"/>
              <a:gd name="connsiteX61" fmla="*/ 1389529 w 1389529"/>
              <a:gd name="connsiteY61" fmla="*/ 913111 h 1723995"/>
              <a:gd name="connsiteX62" fmla="*/ 1371600 w 1389529"/>
              <a:gd name="connsiteY62" fmla="*/ 760711 h 1723995"/>
              <a:gd name="connsiteX63" fmla="*/ 1344706 w 1389529"/>
              <a:gd name="connsiteY63" fmla="*/ 697958 h 1723995"/>
              <a:gd name="connsiteX64" fmla="*/ 1317812 w 1389529"/>
              <a:gd name="connsiteY64" fmla="*/ 635205 h 1723995"/>
              <a:gd name="connsiteX65" fmla="*/ 1308847 w 1389529"/>
              <a:gd name="connsiteY65" fmla="*/ 599346 h 1723995"/>
              <a:gd name="connsiteX66" fmla="*/ 1272988 w 1389529"/>
              <a:gd name="connsiteY66" fmla="*/ 545558 h 1723995"/>
              <a:gd name="connsiteX67" fmla="*/ 1255059 w 1389529"/>
              <a:gd name="connsiteY67" fmla="*/ 518664 h 1723995"/>
              <a:gd name="connsiteX68" fmla="*/ 1237129 w 1389529"/>
              <a:gd name="connsiteY68" fmla="*/ 500735 h 1723995"/>
              <a:gd name="connsiteX69" fmla="*/ 1201271 w 1389529"/>
              <a:gd name="connsiteY69" fmla="*/ 446946 h 1723995"/>
              <a:gd name="connsiteX70" fmla="*/ 1165412 w 1389529"/>
              <a:gd name="connsiteY70" fmla="*/ 402123 h 1723995"/>
              <a:gd name="connsiteX71" fmla="*/ 1111623 w 1389529"/>
              <a:gd name="connsiteY71" fmla="*/ 357299 h 1723995"/>
              <a:gd name="connsiteX72" fmla="*/ 1084729 w 1389529"/>
              <a:gd name="connsiteY72" fmla="*/ 330405 h 1723995"/>
              <a:gd name="connsiteX73" fmla="*/ 1057835 w 1389529"/>
              <a:gd name="connsiteY73" fmla="*/ 312476 h 1723995"/>
              <a:gd name="connsiteX74" fmla="*/ 1039906 w 1389529"/>
              <a:gd name="connsiteY74" fmla="*/ 294546 h 1723995"/>
              <a:gd name="connsiteX75" fmla="*/ 986118 w 1389529"/>
              <a:gd name="connsiteY75" fmla="*/ 258688 h 1723995"/>
              <a:gd name="connsiteX76" fmla="*/ 950259 w 1389529"/>
              <a:gd name="connsiteY76" fmla="*/ 231794 h 1723995"/>
              <a:gd name="connsiteX77" fmla="*/ 932329 w 1389529"/>
              <a:gd name="connsiteY77" fmla="*/ 213864 h 1723995"/>
              <a:gd name="connsiteX78" fmla="*/ 905435 w 1389529"/>
              <a:gd name="connsiteY78" fmla="*/ 204899 h 1723995"/>
              <a:gd name="connsiteX79" fmla="*/ 851647 w 1389529"/>
              <a:gd name="connsiteY79" fmla="*/ 169041 h 1723995"/>
              <a:gd name="connsiteX80" fmla="*/ 833718 w 1389529"/>
              <a:gd name="connsiteY80" fmla="*/ 151111 h 1723995"/>
              <a:gd name="connsiteX81" fmla="*/ 797859 w 1389529"/>
              <a:gd name="connsiteY81" fmla="*/ 142146 h 1723995"/>
              <a:gd name="connsiteX82" fmla="*/ 735106 w 1389529"/>
              <a:gd name="connsiteY82" fmla="*/ 115252 h 1723995"/>
              <a:gd name="connsiteX83" fmla="*/ 717176 w 1389529"/>
              <a:gd name="connsiteY83" fmla="*/ 97323 h 1723995"/>
              <a:gd name="connsiteX84" fmla="*/ 681318 w 1389529"/>
              <a:gd name="connsiteY84" fmla="*/ 79394 h 1723995"/>
              <a:gd name="connsiteX85" fmla="*/ 663388 w 1389529"/>
              <a:gd name="connsiteY85" fmla="*/ 61464 h 1723995"/>
              <a:gd name="connsiteX86" fmla="*/ 636494 w 1389529"/>
              <a:gd name="connsiteY86" fmla="*/ 43535 h 1723995"/>
              <a:gd name="connsiteX87" fmla="*/ 618565 w 1389529"/>
              <a:gd name="connsiteY87" fmla="*/ 25605 h 1723995"/>
              <a:gd name="connsiteX88" fmla="*/ 591671 w 1389529"/>
              <a:gd name="connsiteY88" fmla="*/ 7676 h 1723995"/>
              <a:gd name="connsiteX89" fmla="*/ 542906 w 1389529"/>
              <a:gd name="connsiteY89" fmla="*/ 15525 h 1723995"/>
              <a:gd name="connsiteX90" fmla="*/ 439561 w 1389529"/>
              <a:gd name="connsiteY90" fmla="*/ 65002 h 1723995"/>
              <a:gd name="connsiteX91" fmla="*/ 402619 w 1389529"/>
              <a:gd name="connsiteY91" fmla="*/ 94222 h 1723995"/>
              <a:gd name="connsiteX92" fmla="*/ 332186 w 1389529"/>
              <a:gd name="connsiteY92" fmla="*/ 145925 h 1723995"/>
              <a:gd name="connsiteX0" fmla="*/ 332186 w 1389529"/>
              <a:gd name="connsiteY0" fmla="*/ 145925 h 1723995"/>
              <a:gd name="connsiteX1" fmla="*/ 295735 w 1389529"/>
              <a:gd name="connsiteY1" fmla="*/ 187309 h 1723995"/>
              <a:gd name="connsiteX2" fmla="*/ 251995 w 1389529"/>
              <a:gd name="connsiteY2" fmla="*/ 233974 h 1723995"/>
              <a:gd name="connsiteX3" fmla="*/ 234065 w 1389529"/>
              <a:gd name="connsiteY3" fmla="*/ 251661 h 1723995"/>
              <a:gd name="connsiteX4" fmla="*/ 188158 w 1389529"/>
              <a:gd name="connsiteY4" fmla="*/ 303851 h 1723995"/>
              <a:gd name="connsiteX5" fmla="*/ 175253 w 1389529"/>
              <a:gd name="connsiteY5" fmla="*/ 332345 h 1723995"/>
              <a:gd name="connsiteX6" fmla="*/ 155650 w 1389529"/>
              <a:gd name="connsiteY6" fmla="*/ 348190 h 1723995"/>
              <a:gd name="connsiteX7" fmla="*/ 141660 w 1389529"/>
              <a:gd name="connsiteY7" fmla="*/ 373243 h 1723995"/>
              <a:gd name="connsiteX8" fmla="*/ 120382 w 1389529"/>
              <a:gd name="connsiteY8" fmla="*/ 396453 h 1723995"/>
              <a:gd name="connsiteX9" fmla="*/ 104718 w 1389529"/>
              <a:gd name="connsiteY9" fmla="*/ 425189 h 1723995"/>
              <a:gd name="connsiteX10" fmla="*/ 78907 w 1389529"/>
              <a:gd name="connsiteY10" fmla="*/ 482660 h 1723995"/>
              <a:gd name="connsiteX11" fmla="*/ 66002 w 1389529"/>
              <a:gd name="connsiteY11" fmla="*/ 507712 h 1723995"/>
              <a:gd name="connsiteX12" fmla="*/ 48071 w 1389529"/>
              <a:gd name="connsiteY12" fmla="*/ 532039 h 1723995"/>
              <a:gd name="connsiteX13" fmla="*/ 8965 w 1389529"/>
              <a:gd name="connsiteY13" fmla="*/ 572452 h 1723995"/>
              <a:gd name="connsiteX14" fmla="*/ 0 w 1389529"/>
              <a:gd name="connsiteY14" fmla="*/ 626241 h 1723995"/>
              <a:gd name="connsiteX15" fmla="*/ 8965 w 1389529"/>
              <a:gd name="connsiteY15" fmla="*/ 814499 h 1723995"/>
              <a:gd name="connsiteX16" fmla="*/ 26894 w 1389529"/>
              <a:gd name="connsiteY16" fmla="*/ 832429 h 1723995"/>
              <a:gd name="connsiteX17" fmla="*/ 27486 w 1389529"/>
              <a:gd name="connsiteY17" fmla="*/ 877495 h 1723995"/>
              <a:gd name="connsiteX18" fmla="*/ 38716 w 1389529"/>
              <a:gd name="connsiteY18" fmla="*/ 920719 h 1723995"/>
              <a:gd name="connsiteX19" fmla="*/ 62753 w 1389529"/>
              <a:gd name="connsiteY19" fmla="*/ 957935 h 1723995"/>
              <a:gd name="connsiteX20" fmla="*/ 80682 w 1389529"/>
              <a:gd name="connsiteY20" fmla="*/ 1011723 h 1723995"/>
              <a:gd name="connsiteX21" fmla="*/ 98612 w 1389529"/>
              <a:gd name="connsiteY21" fmla="*/ 1101370 h 1723995"/>
              <a:gd name="connsiteX22" fmla="*/ 107576 w 1389529"/>
              <a:gd name="connsiteY22" fmla="*/ 1128264 h 1723995"/>
              <a:gd name="connsiteX23" fmla="*/ 134471 w 1389529"/>
              <a:gd name="connsiteY23" fmla="*/ 1208946 h 1723995"/>
              <a:gd name="connsiteX24" fmla="*/ 152400 w 1389529"/>
              <a:gd name="connsiteY24" fmla="*/ 1262735 h 1723995"/>
              <a:gd name="connsiteX25" fmla="*/ 170329 w 1389529"/>
              <a:gd name="connsiteY25" fmla="*/ 1325488 h 1723995"/>
              <a:gd name="connsiteX26" fmla="*/ 197223 w 1389529"/>
              <a:gd name="connsiteY26" fmla="*/ 1442029 h 1723995"/>
              <a:gd name="connsiteX27" fmla="*/ 206188 w 1389529"/>
              <a:gd name="connsiteY27" fmla="*/ 1468923 h 1723995"/>
              <a:gd name="connsiteX28" fmla="*/ 224118 w 1389529"/>
              <a:gd name="connsiteY28" fmla="*/ 1486852 h 1723995"/>
              <a:gd name="connsiteX29" fmla="*/ 233082 w 1389529"/>
              <a:gd name="connsiteY29" fmla="*/ 1513746 h 1723995"/>
              <a:gd name="connsiteX30" fmla="*/ 251012 w 1389529"/>
              <a:gd name="connsiteY30" fmla="*/ 1531676 h 1723995"/>
              <a:gd name="connsiteX31" fmla="*/ 268941 w 1389529"/>
              <a:gd name="connsiteY31" fmla="*/ 1558570 h 1723995"/>
              <a:gd name="connsiteX32" fmla="*/ 277906 w 1389529"/>
              <a:gd name="connsiteY32" fmla="*/ 1594429 h 1723995"/>
              <a:gd name="connsiteX33" fmla="*/ 358588 w 1389529"/>
              <a:gd name="connsiteY33" fmla="*/ 1666146 h 1723995"/>
              <a:gd name="connsiteX34" fmla="*/ 376518 w 1389529"/>
              <a:gd name="connsiteY34" fmla="*/ 1684076 h 1723995"/>
              <a:gd name="connsiteX35" fmla="*/ 403412 w 1389529"/>
              <a:gd name="connsiteY35" fmla="*/ 1693041 h 1723995"/>
              <a:gd name="connsiteX36" fmla="*/ 466165 w 1389529"/>
              <a:gd name="connsiteY36" fmla="*/ 1719935 h 1723995"/>
              <a:gd name="connsiteX37" fmla="*/ 618565 w 1389529"/>
              <a:gd name="connsiteY37" fmla="*/ 1702005 h 1723995"/>
              <a:gd name="connsiteX38" fmla="*/ 645459 w 1389529"/>
              <a:gd name="connsiteY38" fmla="*/ 1693041 h 1723995"/>
              <a:gd name="connsiteX39" fmla="*/ 699247 w 1389529"/>
              <a:gd name="connsiteY39" fmla="*/ 1657182 h 1723995"/>
              <a:gd name="connsiteX40" fmla="*/ 735106 w 1389529"/>
              <a:gd name="connsiteY40" fmla="*/ 1621323 h 1723995"/>
              <a:gd name="connsiteX41" fmla="*/ 762000 w 1389529"/>
              <a:gd name="connsiteY41" fmla="*/ 1603394 h 1723995"/>
              <a:gd name="connsiteX42" fmla="*/ 797859 w 1389529"/>
              <a:gd name="connsiteY42" fmla="*/ 1567535 h 1723995"/>
              <a:gd name="connsiteX43" fmla="*/ 833718 w 1389529"/>
              <a:gd name="connsiteY43" fmla="*/ 1531676 h 1723995"/>
              <a:gd name="connsiteX44" fmla="*/ 851647 w 1389529"/>
              <a:gd name="connsiteY44" fmla="*/ 1513746 h 1723995"/>
              <a:gd name="connsiteX45" fmla="*/ 878541 w 1389529"/>
              <a:gd name="connsiteY45" fmla="*/ 1495817 h 1723995"/>
              <a:gd name="connsiteX46" fmla="*/ 896471 w 1389529"/>
              <a:gd name="connsiteY46" fmla="*/ 1477888 h 1723995"/>
              <a:gd name="connsiteX47" fmla="*/ 932329 w 1389529"/>
              <a:gd name="connsiteY47" fmla="*/ 1459958 h 1723995"/>
              <a:gd name="connsiteX48" fmla="*/ 950259 w 1389529"/>
              <a:gd name="connsiteY48" fmla="*/ 1442029 h 1723995"/>
              <a:gd name="connsiteX49" fmla="*/ 986118 w 1389529"/>
              <a:gd name="connsiteY49" fmla="*/ 1424099 h 1723995"/>
              <a:gd name="connsiteX50" fmla="*/ 1039906 w 1389529"/>
              <a:gd name="connsiteY50" fmla="*/ 1370311 h 1723995"/>
              <a:gd name="connsiteX51" fmla="*/ 1075765 w 1389529"/>
              <a:gd name="connsiteY51" fmla="*/ 1325488 h 1723995"/>
              <a:gd name="connsiteX52" fmla="*/ 1111623 w 1389529"/>
              <a:gd name="connsiteY52" fmla="*/ 1280664 h 1723995"/>
              <a:gd name="connsiteX53" fmla="*/ 1174376 w 1389529"/>
              <a:gd name="connsiteY53" fmla="*/ 1208946 h 1723995"/>
              <a:gd name="connsiteX54" fmla="*/ 1228165 w 1389529"/>
              <a:gd name="connsiteY54" fmla="*/ 1173088 h 1723995"/>
              <a:gd name="connsiteX55" fmla="*/ 1246094 w 1389529"/>
              <a:gd name="connsiteY55" fmla="*/ 1155158 h 1723995"/>
              <a:gd name="connsiteX56" fmla="*/ 1272988 w 1389529"/>
              <a:gd name="connsiteY56" fmla="*/ 1137229 h 1723995"/>
              <a:gd name="connsiteX57" fmla="*/ 1308847 w 1389529"/>
              <a:gd name="connsiteY57" fmla="*/ 1092405 h 1723995"/>
              <a:gd name="connsiteX58" fmla="*/ 1353671 w 1389529"/>
              <a:gd name="connsiteY58" fmla="*/ 1047582 h 1723995"/>
              <a:gd name="connsiteX59" fmla="*/ 1362635 w 1389529"/>
              <a:gd name="connsiteY59" fmla="*/ 1011723 h 1723995"/>
              <a:gd name="connsiteX60" fmla="*/ 1371600 w 1389529"/>
              <a:gd name="connsiteY60" fmla="*/ 984829 h 1723995"/>
              <a:gd name="connsiteX61" fmla="*/ 1389529 w 1389529"/>
              <a:gd name="connsiteY61" fmla="*/ 913111 h 1723995"/>
              <a:gd name="connsiteX62" fmla="*/ 1371600 w 1389529"/>
              <a:gd name="connsiteY62" fmla="*/ 760711 h 1723995"/>
              <a:gd name="connsiteX63" fmla="*/ 1344706 w 1389529"/>
              <a:gd name="connsiteY63" fmla="*/ 697958 h 1723995"/>
              <a:gd name="connsiteX64" fmla="*/ 1317812 w 1389529"/>
              <a:gd name="connsiteY64" fmla="*/ 635205 h 1723995"/>
              <a:gd name="connsiteX65" fmla="*/ 1308847 w 1389529"/>
              <a:gd name="connsiteY65" fmla="*/ 599346 h 1723995"/>
              <a:gd name="connsiteX66" fmla="*/ 1272988 w 1389529"/>
              <a:gd name="connsiteY66" fmla="*/ 545558 h 1723995"/>
              <a:gd name="connsiteX67" fmla="*/ 1255059 w 1389529"/>
              <a:gd name="connsiteY67" fmla="*/ 518664 h 1723995"/>
              <a:gd name="connsiteX68" fmla="*/ 1237129 w 1389529"/>
              <a:gd name="connsiteY68" fmla="*/ 500735 h 1723995"/>
              <a:gd name="connsiteX69" fmla="*/ 1201271 w 1389529"/>
              <a:gd name="connsiteY69" fmla="*/ 446946 h 1723995"/>
              <a:gd name="connsiteX70" fmla="*/ 1165412 w 1389529"/>
              <a:gd name="connsiteY70" fmla="*/ 402123 h 1723995"/>
              <a:gd name="connsiteX71" fmla="*/ 1111623 w 1389529"/>
              <a:gd name="connsiteY71" fmla="*/ 357299 h 1723995"/>
              <a:gd name="connsiteX72" fmla="*/ 1084729 w 1389529"/>
              <a:gd name="connsiteY72" fmla="*/ 330405 h 1723995"/>
              <a:gd name="connsiteX73" fmla="*/ 1057835 w 1389529"/>
              <a:gd name="connsiteY73" fmla="*/ 312476 h 1723995"/>
              <a:gd name="connsiteX74" fmla="*/ 1039906 w 1389529"/>
              <a:gd name="connsiteY74" fmla="*/ 294546 h 1723995"/>
              <a:gd name="connsiteX75" fmla="*/ 986118 w 1389529"/>
              <a:gd name="connsiteY75" fmla="*/ 258688 h 1723995"/>
              <a:gd name="connsiteX76" fmla="*/ 950259 w 1389529"/>
              <a:gd name="connsiteY76" fmla="*/ 231794 h 1723995"/>
              <a:gd name="connsiteX77" fmla="*/ 932329 w 1389529"/>
              <a:gd name="connsiteY77" fmla="*/ 213864 h 1723995"/>
              <a:gd name="connsiteX78" fmla="*/ 905435 w 1389529"/>
              <a:gd name="connsiteY78" fmla="*/ 204899 h 1723995"/>
              <a:gd name="connsiteX79" fmla="*/ 851647 w 1389529"/>
              <a:gd name="connsiteY79" fmla="*/ 169041 h 1723995"/>
              <a:gd name="connsiteX80" fmla="*/ 833718 w 1389529"/>
              <a:gd name="connsiteY80" fmla="*/ 151111 h 1723995"/>
              <a:gd name="connsiteX81" fmla="*/ 797859 w 1389529"/>
              <a:gd name="connsiteY81" fmla="*/ 142146 h 1723995"/>
              <a:gd name="connsiteX82" fmla="*/ 735106 w 1389529"/>
              <a:gd name="connsiteY82" fmla="*/ 115252 h 1723995"/>
              <a:gd name="connsiteX83" fmla="*/ 717176 w 1389529"/>
              <a:gd name="connsiteY83" fmla="*/ 97323 h 1723995"/>
              <a:gd name="connsiteX84" fmla="*/ 681318 w 1389529"/>
              <a:gd name="connsiteY84" fmla="*/ 79394 h 1723995"/>
              <a:gd name="connsiteX85" fmla="*/ 663388 w 1389529"/>
              <a:gd name="connsiteY85" fmla="*/ 61464 h 1723995"/>
              <a:gd name="connsiteX86" fmla="*/ 636494 w 1389529"/>
              <a:gd name="connsiteY86" fmla="*/ 43535 h 1723995"/>
              <a:gd name="connsiteX87" fmla="*/ 618565 w 1389529"/>
              <a:gd name="connsiteY87" fmla="*/ 25605 h 1723995"/>
              <a:gd name="connsiteX88" fmla="*/ 591671 w 1389529"/>
              <a:gd name="connsiteY88" fmla="*/ 7676 h 1723995"/>
              <a:gd name="connsiteX89" fmla="*/ 542906 w 1389529"/>
              <a:gd name="connsiteY89" fmla="*/ 15525 h 1723995"/>
              <a:gd name="connsiteX90" fmla="*/ 439561 w 1389529"/>
              <a:gd name="connsiteY90" fmla="*/ 65002 h 1723995"/>
              <a:gd name="connsiteX91" fmla="*/ 402619 w 1389529"/>
              <a:gd name="connsiteY91" fmla="*/ 94222 h 1723995"/>
              <a:gd name="connsiteX92" fmla="*/ 332186 w 1389529"/>
              <a:gd name="connsiteY92" fmla="*/ 145925 h 1723995"/>
              <a:gd name="connsiteX0" fmla="*/ 332186 w 1389529"/>
              <a:gd name="connsiteY0" fmla="*/ 145925 h 1723995"/>
              <a:gd name="connsiteX1" fmla="*/ 295735 w 1389529"/>
              <a:gd name="connsiteY1" fmla="*/ 187309 h 1723995"/>
              <a:gd name="connsiteX2" fmla="*/ 251995 w 1389529"/>
              <a:gd name="connsiteY2" fmla="*/ 233974 h 1723995"/>
              <a:gd name="connsiteX3" fmla="*/ 234065 w 1389529"/>
              <a:gd name="connsiteY3" fmla="*/ 251661 h 1723995"/>
              <a:gd name="connsiteX4" fmla="*/ 188158 w 1389529"/>
              <a:gd name="connsiteY4" fmla="*/ 303851 h 1723995"/>
              <a:gd name="connsiteX5" fmla="*/ 175253 w 1389529"/>
              <a:gd name="connsiteY5" fmla="*/ 332345 h 1723995"/>
              <a:gd name="connsiteX6" fmla="*/ 155650 w 1389529"/>
              <a:gd name="connsiteY6" fmla="*/ 348190 h 1723995"/>
              <a:gd name="connsiteX7" fmla="*/ 141660 w 1389529"/>
              <a:gd name="connsiteY7" fmla="*/ 373243 h 1723995"/>
              <a:gd name="connsiteX8" fmla="*/ 120382 w 1389529"/>
              <a:gd name="connsiteY8" fmla="*/ 396453 h 1723995"/>
              <a:gd name="connsiteX9" fmla="*/ 104718 w 1389529"/>
              <a:gd name="connsiteY9" fmla="*/ 425189 h 1723995"/>
              <a:gd name="connsiteX10" fmla="*/ 78907 w 1389529"/>
              <a:gd name="connsiteY10" fmla="*/ 482660 h 1723995"/>
              <a:gd name="connsiteX11" fmla="*/ 66002 w 1389529"/>
              <a:gd name="connsiteY11" fmla="*/ 507712 h 1723995"/>
              <a:gd name="connsiteX12" fmla="*/ 48071 w 1389529"/>
              <a:gd name="connsiteY12" fmla="*/ 532039 h 1723995"/>
              <a:gd name="connsiteX13" fmla="*/ 8965 w 1389529"/>
              <a:gd name="connsiteY13" fmla="*/ 572452 h 1723995"/>
              <a:gd name="connsiteX14" fmla="*/ 0 w 1389529"/>
              <a:gd name="connsiteY14" fmla="*/ 626241 h 1723995"/>
              <a:gd name="connsiteX15" fmla="*/ 8965 w 1389529"/>
              <a:gd name="connsiteY15" fmla="*/ 814499 h 1723995"/>
              <a:gd name="connsiteX16" fmla="*/ 16847 w 1389529"/>
              <a:gd name="connsiteY16" fmla="*/ 837954 h 1723995"/>
              <a:gd name="connsiteX17" fmla="*/ 27486 w 1389529"/>
              <a:gd name="connsiteY17" fmla="*/ 877495 h 1723995"/>
              <a:gd name="connsiteX18" fmla="*/ 38716 w 1389529"/>
              <a:gd name="connsiteY18" fmla="*/ 920719 h 1723995"/>
              <a:gd name="connsiteX19" fmla="*/ 62753 w 1389529"/>
              <a:gd name="connsiteY19" fmla="*/ 957935 h 1723995"/>
              <a:gd name="connsiteX20" fmla="*/ 80682 w 1389529"/>
              <a:gd name="connsiteY20" fmla="*/ 1011723 h 1723995"/>
              <a:gd name="connsiteX21" fmla="*/ 98612 w 1389529"/>
              <a:gd name="connsiteY21" fmla="*/ 1101370 h 1723995"/>
              <a:gd name="connsiteX22" fmla="*/ 107576 w 1389529"/>
              <a:gd name="connsiteY22" fmla="*/ 1128264 h 1723995"/>
              <a:gd name="connsiteX23" fmla="*/ 134471 w 1389529"/>
              <a:gd name="connsiteY23" fmla="*/ 1208946 h 1723995"/>
              <a:gd name="connsiteX24" fmla="*/ 152400 w 1389529"/>
              <a:gd name="connsiteY24" fmla="*/ 1262735 h 1723995"/>
              <a:gd name="connsiteX25" fmla="*/ 170329 w 1389529"/>
              <a:gd name="connsiteY25" fmla="*/ 1325488 h 1723995"/>
              <a:gd name="connsiteX26" fmla="*/ 197223 w 1389529"/>
              <a:gd name="connsiteY26" fmla="*/ 1442029 h 1723995"/>
              <a:gd name="connsiteX27" fmla="*/ 206188 w 1389529"/>
              <a:gd name="connsiteY27" fmla="*/ 1468923 h 1723995"/>
              <a:gd name="connsiteX28" fmla="*/ 224118 w 1389529"/>
              <a:gd name="connsiteY28" fmla="*/ 1486852 h 1723995"/>
              <a:gd name="connsiteX29" fmla="*/ 233082 w 1389529"/>
              <a:gd name="connsiteY29" fmla="*/ 1513746 h 1723995"/>
              <a:gd name="connsiteX30" fmla="*/ 251012 w 1389529"/>
              <a:gd name="connsiteY30" fmla="*/ 1531676 h 1723995"/>
              <a:gd name="connsiteX31" fmla="*/ 268941 w 1389529"/>
              <a:gd name="connsiteY31" fmla="*/ 1558570 h 1723995"/>
              <a:gd name="connsiteX32" fmla="*/ 277906 w 1389529"/>
              <a:gd name="connsiteY32" fmla="*/ 1594429 h 1723995"/>
              <a:gd name="connsiteX33" fmla="*/ 358588 w 1389529"/>
              <a:gd name="connsiteY33" fmla="*/ 1666146 h 1723995"/>
              <a:gd name="connsiteX34" fmla="*/ 376518 w 1389529"/>
              <a:gd name="connsiteY34" fmla="*/ 1684076 h 1723995"/>
              <a:gd name="connsiteX35" fmla="*/ 403412 w 1389529"/>
              <a:gd name="connsiteY35" fmla="*/ 1693041 h 1723995"/>
              <a:gd name="connsiteX36" fmla="*/ 466165 w 1389529"/>
              <a:gd name="connsiteY36" fmla="*/ 1719935 h 1723995"/>
              <a:gd name="connsiteX37" fmla="*/ 618565 w 1389529"/>
              <a:gd name="connsiteY37" fmla="*/ 1702005 h 1723995"/>
              <a:gd name="connsiteX38" fmla="*/ 645459 w 1389529"/>
              <a:gd name="connsiteY38" fmla="*/ 1693041 h 1723995"/>
              <a:gd name="connsiteX39" fmla="*/ 699247 w 1389529"/>
              <a:gd name="connsiteY39" fmla="*/ 1657182 h 1723995"/>
              <a:gd name="connsiteX40" fmla="*/ 735106 w 1389529"/>
              <a:gd name="connsiteY40" fmla="*/ 1621323 h 1723995"/>
              <a:gd name="connsiteX41" fmla="*/ 762000 w 1389529"/>
              <a:gd name="connsiteY41" fmla="*/ 1603394 h 1723995"/>
              <a:gd name="connsiteX42" fmla="*/ 797859 w 1389529"/>
              <a:gd name="connsiteY42" fmla="*/ 1567535 h 1723995"/>
              <a:gd name="connsiteX43" fmla="*/ 833718 w 1389529"/>
              <a:gd name="connsiteY43" fmla="*/ 1531676 h 1723995"/>
              <a:gd name="connsiteX44" fmla="*/ 851647 w 1389529"/>
              <a:gd name="connsiteY44" fmla="*/ 1513746 h 1723995"/>
              <a:gd name="connsiteX45" fmla="*/ 878541 w 1389529"/>
              <a:gd name="connsiteY45" fmla="*/ 1495817 h 1723995"/>
              <a:gd name="connsiteX46" fmla="*/ 896471 w 1389529"/>
              <a:gd name="connsiteY46" fmla="*/ 1477888 h 1723995"/>
              <a:gd name="connsiteX47" fmla="*/ 932329 w 1389529"/>
              <a:gd name="connsiteY47" fmla="*/ 1459958 h 1723995"/>
              <a:gd name="connsiteX48" fmla="*/ 950259 w 1389529"/>
              <a:gd name="connsiteY48" fmla="*/ 1442029 h 1723995"/>
              <a:gd name="connsiteX49" fmla="*/ 986118 w 1389529"/>
              <a:gd name="connsiteY49" fmla="*/ 1424099 h 1723995"/>
              <a:gd name="connsiteX50" fmla="*/ 1039906 w 1389529"/>
              <a:gd name="connsiteY50" fmla="*/ 1370311 h 1723995"/>
              <a:gd name="connsiteX51" fmla="*/ 1075765 w 1389529"/>
              <a:gd name="connsiteY51" fmla="*/ 1325488 h 1723995"/>
              <a:gd name="connsiteX52" fmla="*/ 1111623 w 1389529"/>
              <a:gd name="connsiteY52" fmla="*/ 1280664 h 1723995"/>
              <a:gd name="connsiteX53" fmla="*/ 1174376 w 1389529"/>
              <a:gd name="connsiteY53" fmla="*/ 1208946 h 1723995"/>
              <a:gd name="connsiteX54" fmla="*/ 1228165 w 1389529"/>
              <a:gd name="connsiteY54" fmla="*/ 1173088 h 1723995"/>
              <a:gd name="connsiteX55" fmla="*/ 1246094 w 1389529"/>
              <a:gd name="connsiteY55" fmla="*/ 1155158 h 1723995"/>
              <a:gd name="connsiteX56" fmla="*/ 1272988 w 1389529"/>
              <a:gd name="connsiteY56" fmla="*/ 1137229 h 1723995"/>
              <a:gd name="connsiteX57" fmla="*/ 1308847 w 1389529"/>
              <a:gd name="connsiteY57" fmla="*/ 1092405 h 1723995"/>
              <a:gd name="connsiteX58" fmla="*/ 1353671 w 1389529"/>
              <a:gd name="connsiteY58" fmla="*/ 1047582 h 1723995"/>
              <a:gd name="connsiteX59" fmla="*/ 1362635 w 1389529"/>
              <a:gd name="connsiteY59" fmla="*/ 1011723 h 1723995"/>
              <a:gd name="connsiteX60" fmla="*/ 1371600 w 1389529"/>
              <a:gd name="connsiteY60" fmla="*/ 984829 h 1723995"/>
              <a:gd name="connsiteX61" fmla="*/ 1389529 w 1389529"/>
              <a:gd name="connsiteY61" fmla="*/ 913111 h 1723995"/>
              <a:gd name="connsiteX62" fmla="*/ 1371600 w 1389529"/>
              <a:gd name="connsiteY62" fmla="*/ 760711 h 1723995"/>
              <a:gd name="connsiteX63" fmla="*/ 1344706 w 1389529"/>
              <a:gd name="connsiteY63" fmla="*/ 697958 h 1723995"/>
              <a:gd name="connsiteX64" fmla="*/ 1317812 w 1389529"/>
              <a:gd name="connsiteY64" fmla="*/ 635205 h 1723995"/>
              <a:gd name="connsiteX65" fmla="*/ 1308847 w 1389529"/>
              <a:gd name="connsiteY65" fmla="*/ 599346 h 1723995"/>
              <a:gd name="connsiteX66" fmla="*/ 1272988 w 1389529"/>
              <a:gd name="connsiteY66" fmla="*/ 545558 h 1723995"/>
              <a:gd name="connsiteX67" fmla="*/ 1255059 w 1389529"/>
              <a:gd name="connsiteY67" fmla="*/ 518664 h 1723995"/>
              <a:gd name="connsiteX68" fmla="*/ 1237129 w 1389529"/>
              <a:gd name="connsiteY68" fmla="*/ 500735 h 1723995"/>
              <a:gd name="connsiteX69" fmla="*/ 1201271 w 1389529"/>
              <a:gd name="connsiteY69" fmla="*/ 446946 h 1723995"/>
              <a:gd name="connsiteX70" fmla="*/ 1165412 w 1389529"/>
              <a:gd name="connsiteY70" fmla="*/ 402123 h 1723995"/>
              <a:gd name="connsiteX71" fmla="*/ 1111623 w 1389529"/>
              <a:gd name="connsiteY71" fmla="*/ 357299 h 1723995"/>
              <a:gd name="connsiteX72" fmla="*/ 1084729 w 1389529"/>
              <a:gd name="connsiteY72" fmla="*/ 330405 h 1723995"/>
              <a:gd name="connsiteX73" fmla="*/ 1057835 w 1389529"/>
              <a:gd name="connsiteY73" fmla="*/ 312476 h 1723995"/>
              <a:gd name="connsiteX74" fmla="*/ 1039906 w 1389529"/>
              <a:gd name="connsiteY74" fmla="*/ 294546 h 1723995"/>
              <a:gd name="connsiteX75" fmla="*/ 986118 w 1389529"/>
              <a:gd name="connsiteY75" fmla="*/ 258688 h 1723995"/>
              <a:gd name="connsiteX76" fmla="*/ 950259 w 1389529"/>
              <a:gd name="connsiteY76" fmla="*/ 231794 h 1723995"/>
              <a:gd name="connsiteX77" fmla="*/ 932329 w 1389529"/>
              <a:gd name="connsiteY77" fmla="*/ 213864 h 1723995"/>
              <a:gd name="connsiteX78" fmla="*/ 905435 w 1389529"/>
              <a:gd name="connsiteY78" fmla="*/ 204899 h 1723995"/>
              <a:gd name="connsiteX79" fmla="*/ 851647 w 1389529"/>
              <a:gd name="connsiteY79" fmla="*/ 169041 h 1723995"/>
              <a:gd name="connsiteX80" fmla="*/ 833718 w 1389529"/>
              <a:gd name="connsiteY80" fmla="*/ 151111 h 1723995"/>
              <a:gd name="connsiteX81" fmla="*/ 797859 w 1389529"/>
              <a:gd name="connsiteY81" fmla="*/ 142146 h 1723995"/>
              <a:gd name="connsiteX82" fmla="*/ 735106 w 1389529"/>
              <a:gd name="connsiteY82" fmla="*/ 115252 h 1723995"/>
              <a:gd name="connsiteX83" fmla="*/ 717176 w 1389529"/>
              <a:gd name="connsiteY83" fmla="*/ 97323 h 1723995"/>
              <a:gd name="connsiteX84" fmla="*/ 681318 w 1389529"/>
              <a:gd name="connsiteY84" fmla="*/ 79394 h 1723995"/>
              <a:gd name="connsiteX85" fmla="*/ 663388 w 1389529"/>
              <a:gd name="connsiteY85" fmla="*/ 61464 h 1723995"/>
              <a:gd name="connsiteX86" fmla="*/ 636494 w 1389529"/>
              <a:gd name="connsiteY86" fmla="*/ 43535 h 1723995"/>
              <a:gd name="connsiteX87" fmla="*/ 618565 w 1389529"/>
              <a:gd name="connsiteY87" fmla="*/ 25605 h 1723995"/>
              <a:gd name="connsiteX88" fmla="*/ 591671 w 1389529"/>
              <a:gd name="connsiteY88" fmla="*/ 7676 h 1723995"/>
              <a:gd name="connsiteX89" fmla="*/ 542906 w 1389529"/>
              <a:gd name="connsiteY89" fmla="*/ 15525 h 1723995"/>
              <a:gd name="connsiteX90" fmla="*/ 439561 w 1389529"/>
              <a:gd name="connsiteY90" fmla="*/ 65002 h 1723995"/>
              <a:gd name="connsiteX91" fmla="*/ 402619 w 1389529"/>
              <a:gd name="connsiteY91" fmla="*/ 94222 h 1723995"/>
              <a:gd name="connsiteX92" fmla="*/ 332186 w 1389529"/>
              <a:gd name="connsiteY92" fmla="*/ 145925 h 1723995"/>
              <a:gd name="connsiteX0" fmla="*/ 332186 w 1389529"/>
              <a:gd name="connsiteY0" fmla="*/ 145925 h 1723995"/>
              <a:gd name="connsiteX1" fmla="*/ 295735 w 1389529"/>
              <a:gd name="connsiteY1" fmla="*/ 187309 h 1723995"/>
              <a:gd name="connsiteX2" fmla="*/ 251995 w 1389529"/>
              <a:gd name="connsiteY2" fmla="*/ 233974 h 1723995"/>
              <a:gd name="connsiteX3" fmla="*/ 234065 w 1389529"/>
              <a:gd name="connsiteY3" fmla="*/ 251661 h 1723995"/>
              <a:gd name="connsiteX4" fmla="*/ 188158 w 1389529"/>
              <a:gd name="connsiteY4" fmla="*/ 303851 h 1723995"/>
              <a:gd name="connsiteX5" fmla="*/ 175253 w 1389529"/>
              <a:gd name="connsiteY5" fmla="*/ 332345 h 1723995"/>
              <a:gd name="connsiteX6" fmla="*/ 155650 w 1389529"/>
              <a:gd name="connsiteY6" fmla="*/ 348190 h 1723995"/>
              <a:gd name="connsiteX7" fmla="*/ 141660 w 1389529"/>
              <a:gd name="connsiteY7" fmla="*/ 373243 h 1723995"/>
              <a:gd name="connsiteX8" fmla="*/ 120382 w 1389529"/>
              <a:gd name="connsiteY8" fmla="*/ 396453 h 1723995"/>
              <a:gd name="connsiteX9" fmla="*/ 104718 w 1389529"/>
              <a:gd name="connsiteY9" fmla="*/ 425189 h 1723995"/>
              <a:gd name="connsiteX10" fmla="*/ 78907 w 1389529"/>
              <a:gd name="connsiteY10" fmla="*/ 482660 h 1723995"/>
              <a:gd name="connsiteX11" fmla="*/ 66002 w 1389529"/>
              <a:gd name="connsiteY11" fmla="*/ 507712 h 1723995"/>
              <a:gd name="connsiteX12" fmla="*/ 48071 w 1389529"/>
              <a:gd name="connsiteY12" fmla="*/ 532039 h 1723995"/>
              <a:gd name="connsiteX13" fmla="*/ 8965 w 1389529"/>
              <a:gd name="connsiteY13" fmla="*/ 572452 h 1723995"/>
              <a:gd name="connsiteX14" fmla="*/ 0 w 1389529"/>
              <a:gd name="connsiteY14" fmla="*/ 626241 h 1723995"/>
              <a:gd name="connsiteX15" fmla="*/ 8965 w 1389529"/>
              <a:gd name="connsiteY15" fmla="*/ 814499 h 1723995"/>
              <a:gd name="connsiteX16" fmla="*/ 16847 w 1389529"/>
              <a:gd name="connsiteY16" fmla="*/ 837954 h 1723995"/>
              <a:gd name="connsiteX17" fmla="*/ 27486 w 1389529"/>
              <a:gd name="connsiteY17" fmla="*/ 877495 h 1723995"/>
              <a:gd name="connsiteX18" fmla="*/ 38716 w 1389529"/>
              <a:gd name="connsiteY18" fmla="*/ 920719 h 1723995"/>
              <a:gd name="connsiteX19" fmla="*/ 49357 w 1389529"/>
              <a:gd name="connsiteY19" fmla="*/ 967142 h 1723995"/>
              <a:gd name="connsiteX20" fmla="*/ 80682 w 1389529"/>
              <a:gd name="connsiteY20" fmla="*/ 1011723 h 1723995"/>
              <a:gd name="connsiteX21" fmla="*/ 98612 w 1389529"/>
              <a:gd name="connsiteY21" fmla="*/ 1101370 h 1723995"/>
              <a:gd name="connsiteX22" fmla="*/ 107576 w 1389529"/>
              <a:gd name="connsiteY22" fmla="*/ 1128264 h 1723995"/>
              <a:gd name="connsiteX23" fmla="*/ 134471 w 1389529"/>
              <a:gd name="connsiteY23" fmla="*/ 1208946 h 1723995"/>
              <a:gd name="connsiteX24" fmla="*/ 152400 w 1389529"/>
              <a:gd name="connsiteY24" fmla="*/ 1262735 h 1723995"/>
              <a:gd name="connsiteX25" fmla="*/ 170329 w 1389529"/>
              <a:gd name="connsiteY25" fmla="*/ 1325488 h 1723995"/>
              <a:gd name="connsiteX26" fmla="*/ 197223 w 1389529"/>
              <a:gd name="connsiteY26" fmla="*/ 1442029 h 1723995"/>
              <a:gd name="connsiteX27" fmla="*/ 206188 w 1389529"/>
              <a:gd name="connsiteY27" fmla="*/ 1468923 h 1723995"/>
              <a:gd name="connsiteX28" fmla="*/ 224118 w 1389529"/>
              <a:gd name="connsiteY28" fmla="*/ 1486852 h 1723995"/>
              <a:gd name="connsiteX29" fmla="*/ 233082 w 1389529"/>
              <a:gd name="connsiteY29" fmla="*/ 1513746 h 1723995"/>
              <a:gd name="connsiteX30" fmla="*/ 251012 w 1389529"/>
              <a:gd name="connsiteY30" fmla="*/ 1531676 h 1723995"/>
              <a:gd name="connsiteX31" fmla="*/ 268941 w 1389529"/>
              <a:gd name="connsiteY31" fmla="*/ 1558570 h 1723995"/>
              <a:gd name="connsiteX32" fmla="*/ 277906 w 1389529"/>
              <a:gd name="connsiteY32" fmla="*/ 1594429 h 1723995"/>
              <a:gd name="connsiteX33" fmla="*/ 358588 w 1389529"/>
              <a:gd name="connsiteY33" fmla="*/ 1666146 h 1723995"/>
              <a:gd name="connsiteX34" fmla="*/ 376518 w 1389529"/>
              <a:gd name="connsiteY34" fmla="*/ 1684076 h 1723995"/>
              <a:gd name="connsiteX35" fmla="*/ 403412 w 1389529"/>
              <a:gd name="connsiteY35" fmla="*/ 1693041 h 1723995"/>
              <a:gd name="connsiteX36" fmla="*/ 466165 w 1389529"/>
              <a:gd name="connsiteY36" fmla="*/ 1719935 h 1723995"/>
              <a:gd name="connsiteX37" fmla="*/ 618565 w 1389529"/>
              <a:gd name="connsiteY37" fmla="*/ 1702005 h 1723995"/>
              <a:gd name="connsiteX38" fmla="*/ 645459 w 1389529"/>
              <a:gd name="connsiteY38" fmla="*/ 1693041 h 1723995"/>
              <a:gd name="connsiteX39" fmla="*/ 699247 w 1389529"/>
              <a:gd name="connsiteY39" fmla="*/ 1657182 h 1723995"/>
              <a:gd name="connsiteX40" fmla="*/ 735106 w 1389529"/>
              <a:gd name="connsiteY40" fmla="*/ 1621323 h 1723995"/>
              <a:gd name="connsiteX41" fmla="*/ 762000 w 1389529"/>
              <a:gd name="connsiteY41" fmla="*/ 1603394 h 1723995"/>
              <a:gd name="connsiteX42" fmla="*/ 797859 w 1389529"/>
              <a:gd name="connsiteY42" fmla="*/ 1567535 h 1723995"/>
              <a:gd name="connsiteX43" fmla="*/ 833718 w 1389529"/>
              <a:gd name="connsiteY43" fmla="*/ 1531676 h 1723995"/>
              <a:gd name="connsiteX44" fmla="*/ 851647 w 1389529"/>
              <a:gd name="connsiteY44" fmla="*/ 1513746 h 1723995"/>
              <a:gd name="connsiteX45" fmla="*/ 878541 w 1389529"/>
              <a:gd name="connsiteY45" fmla="*/ 1495817 h 1723995"/>
              <a:gd name="connsiteX46" fmla="*/ 896471 w 1389529"/>
              <a:gd name="connsiteY46" fmla="*/ 1477888 h 1723995"/>
              <a:gd name="connsiteX47" fmla="*/ 932329 w 1389529"/>
              <a:gd name="connsiteY47" fmla="*/ 1459958 h 1723995"/>
              <a:gd name="connsiteX48" fmla="*/ 950259 w 1389529"/>
              <a:gd name="connsiteY48" fmla="*/ 1442029 h 1723995"/>
              <a:gd name="connsiteX49" fmla="*/ 986118 w 1389529"/>
              <a:gd name="connsiteY49" fmla="*/ 1424099 h 1723995"/>
              <a:gd name="connsiteX50" fmla="*/ 1039906 w 1389529"/>
              <a:gd name="connsiteY50" fmla="*/ 1370311 h 1723995"/>
              <a:gd name="connsiteX51" fmla="*/ 1075765 w 1389529"/>
              <a:gd name="connsiteY51" fmla="*/ 1325488 h 1723995"/>
              <a:gd name="connsiteX52" fmla="*/ 1111623 w 1389529"/>
              <a:gd name="connsiteY52" fmla="*/ 1280664 h 1723995"/>
              <a:gd name="connsiteX53" fmla="*/ 1174376 w 1389529"/>
              <a:gd name="connsiteY53" fmla="*/ 1208946 h 1723995"/>
              <a:gd name="connsiteX54" fmla="*/ 1228165 w 1389529"/>
              <a:gd name="connsiteY54" fmla="*/ 1173088 h 1723995"/>
              <a:gd name="connsiteX55" fmla="*/ 1246094 w 1389529"/>
              <a:gd name="connsiteY55" fmla="*/ 1155158 h 1723995"/>
              <a:gd name="connsiteX56" fmla="*/ 1272988 w 1389529"/>
              <a:gd name="connsiteY56" fmla="*/ 1137229 h 1723995"/>
              <a:gd name="connsiteX57" fmla="*/ 1308847 w 1389529"/>
              <a:gd name="connsiteY57" fmla="*/ 1092405 h 1723995"/>
              <a:gd name="connsiteX58" fmla="*/ 1353671 w 1389529"/>
              <a:gd name="connsiteY58" fmla="*/ 1047582 h 1723995"/>
              <a:gd name="connsiteX59" fmla="*/ 1362635 w 1389529"/>
              <a:gd name="connsiteY59" fmla="*/ 1011723 h 1723995"/>
              <a:gd name="connsiteX60" fmla="*/ 1371600 w 1389529"/>
              <a:gd name="connsiteY60" fmla="*/ 984829 h 1723995"/>
              <a:gd name="connsiteX61" fmla="*/ 1389529 w 1389529"/>
              <a:gd name="connsiteY61" fmla="*/ 913111 h 1723995"/>
              <a:gd name="connsiteX62" fmla="*/ 1371600 w 1389529"/>
              <a:gd name="connsiteY62" fmla="*/ 760711 h 1723995"/>
              <a:gd name="connsiteX63" fmla="*/ 1344706 w 1389529"/>
              <a:gd name="connsiteY63" fmla="*/ 697958 h 1723995"/>
              <a:gd name="connsiteX64" fmla="*/ 1317812 w 1389529"/>
              <a:gd name="connsiteY64" fmla="*/ 635205 h 1723995"/>
              <a:gd name="connsiteX65" fmla="*/ 1308847 w 1389529"/>
              <a:gd name="connsiteY65" fmla="*/ 599346 h 1723995"/>
              <a:gd name="connsiteX66" fmla="*/ 1272988 w 1389529"/>
              <a:gd name="connsiteY66" fmla="*/ 545558 h 1723995"/>
              <a:gd name="connsiteX67" fmla="*/ 1255059 w 1389529"/>
              <a:gd name="connsiteY67" fmla="*/ 518664 h 1723995"/>
              <a:gd name="connsiteX68" fmla="*/ 1237129 w 1389529"/>
              <a:gd name="connsiteY68" fmla="*/ 500735 h 1723995"/>
              <a:gd name="connsiteX69" fmla="*/ 1201271 w 1389529"/>
              <a:gd name="connsiteY69" fmla="*/ 446946 h 1723995"/>
              <a:gd name="connsiteX70" fmla="*/ 1165412 w 1389529"/>
              <a:gd name="connsiteY70" fmla="*/ 402123 h 1723995"/>
              <a:gd name="connsiteX71" fmla="*/ 1111623 w 1389529"/>
              <a:gd name="connsiteY71" fmla="*/ 357299 h 1723995"/>
              <a:gd name="connsiteX72" fmla="*/ 1084729 w 1389529"/>
              <a:gd name="connsiteY72" fmla="*/ 330405 h 1723995"/>
              <a:gd name="connsiteX73" fmla="*/ 1057835 w 1389529"/>
              <a:gd name="connsiteY73" fmla="*/ 312476 h 1723995"/>
              <a:gd name="connsiteX74" fmla="*/ 1039906 w 1389529"/>
              <a:gd name="connsiteY74" fmla="*/ 294546 h 1723995"/>
              <a:gd name="connsiteX75" fmla="*/ 986118 w 1389529"/>
              <a:gd name="connsiteY75" fmla="*/ 258688 h 1723995"/>
              <a:gd name="connsiteX76" fmla="*/ 950259 w 1389529"/>
              <a:gd name="connsiteY76" fmla="*/ 231794 h 1723995"/>
              <a:gd name="connsiteX77" fmla="*/ 932329 w 1389529"/>
              <a:gd name="connsiteY77" fmla="*/ 213864 h 1723995"/>
              <a:gd name="connsiteX78" fmla="*/ 905435 w 1389529"/>
              <a:gd name="connsiteY78" fmla="*/ 204899 h 1723995"/>
              <a:gd name="connsiteX79" fmla="*/ 851647 w 1389529"/>
              <a:gd name="connsiteY79" fmla="*/ 169041 h 1723995"/>
              <a:gd name="connsiteX80" fmla="*/ 833718 w 1389529"/>
              <a:gd name="connsiteY80" fmla="*/ 151111 h 1723995"/>
              <a:gd name="connsiteX81" fmla="*/ 797859 w 1389529"/>
              <a:gd name="connsiteY81" fmla="*/ 142146 h 1723995"/>
              <a:gd name="connsiteX82" fmla="*/ 735106 w 1389529"/>
              <a:gd name="connsiteY82" fmla="*/ 115252 h 1723995"/>
              <a:gd name="connsiteX83" fmla="*/ 717176 w 1389529"/>
              <a:gd name="connsiteY83" fmla="*/ 97323 h 1723995"/>
              <a:gd name="connsiteX84" fmla="*/ 681318 w 1389529"/>
              <a:gd name="connsiteY84" fmla="*/ 79394 h 1723995"/>
              <a:gd name="connsiteX85" fmla="*/ 663388 w 1389529"/>
              <a:gd name="connsiteY85" fmla="*/ 61464 h 1723995"/>
              <a:gd name="connsiteX86" fmla="*/ 636494 w 1389529"/>
              <a:gd name="connsiteY86" fmla="*/ 43535 h 1723995"/>
              <a:gd name="connsiteX87" fmla="*/ 618565 w 1389529"/>
              <a:gd name="connsiteY87" fmla="*/ 25605 h 1723995"/>
              <a:gd name="connsiteX88" fmla="*/ 591671 w 1389529"/>
              <a:gd name="connsiteY88" fmla="*/ 7676 h 1723995"/>
              <a:gd name="connsiteX89" fmla="*/ 542906 w 1389529"/>
              <a:gd name="connsiteY89" fmla="*/ 15525 h 1723995"/>
              <a:gd name="connsiteX90" fmla="*/ 439561 w 1389529"/>
              <a:gd name="connsiteY90" fmla="*/ 65002 h 1723995"/>
              <a:gd name="connsiteX91" fmla="*/ 402619 w 1389529"/>
              <a:gd name="connsiteY91" fmla="*/ 94222 h 1723995"/>
              <a:gd name="connsiteX92" fmla="*/ 332186 w 1389529"/>
              <a:gd name="connsiteY92" fmla="*/ 145925 h 1723995"/>
              <a:gd name="connsiteX0" fmla="*/ 332186 w 1389529"/>
              <a:gd name="connsiteY0" fmla="*/ 145925 h 1723995"/>
              <a:gd name="connsiteX1" fmla="*/ 295735 w 1389529"/>
              <a:gd name="connsiteY1" fmla="*/ 187309 h 1723995"/>
              <a:gd name="connsiteX2" fmla="*/ 251995 w 1389529"/>
              <a:gd name="connsiteY2" fmla="*/ 233974 h 1723995"/>
              <a:gd name="connsiteX3" fmla="*/ 234065 w 1389529"/>
              <a:gd name="connsiteY3" fmla="*/ 251661 h 1723995"/>
              <a:gd name="connsiteX4" fmla="*/ 188158 w 1389529"/>
              <a:gd name="connsiteY4" fmla="*/ 303851 h 1723995"/>
              <a:gd name="connsiteX5" fmla="*/ 175253 w 1389529"/>
              <a:gd name="connsiteY5" fmla="*/ 332345 h 1723995"/>
              <a:gd name="connsiteX6" fmla="*/ 155650 w 1389529"/>
              <a:gd name="connsiteY6" fmla="*/ 348190 h 1723995"/>
              <a:gd name="connsiteX7" fmla="*/ 141660 w 1389529"/>
              <a:gd name="connsiteY7" fmla="*/ 373243 h 1723995"/>
              <a:gd name="connsiteX8" fmla="*/ 120382 w 1389529"/>
              <a:gd name="connsiteY8" fmla="*/ 396453 h 1723995"/>
              <a:gd name="connsiteX9" fmla="*/ 104718 w 1389529"/>
              <a:gd name="connsiteY9" fmla="*/ 425189 h 1723995"/>
              <a:gd name="connsiteX10" fmla="*/ 78907 w 1389529"/>
              <a:gd name="connsiteY10" fmla="*/ 482660 h 1723995"/>
              <a:gd name="connsiteX11" fmla="*/ 66002 w 1389529"/>
              <a:gd name="connsiteY11" fmla="*/ 507712 h 1723995"/>
              <a:gd name="connsiteX12" fmla="*/ 48071 w 1389529"/>
              <a:gd name="connsiteY12" fmla="*/ 532039 h 1723995"/>
              <a:gd name="connsiteX13" fmla="*/ 8965 w 1389529"/>
              <a:gd name="connsiteY13" fmla="*/ 572452 h 1723995"/>
              <a:gd name="connsiteX14" fmla="*/ 0 w 1389529"/>
              <a:gd name="connsiteY14" fmla="*/ 626241 h 1723995"/>
              <a:gd name="connsiteX15" fmla="*/ 8965 w 1389529"/>
              <a:gd name="connsiteY15" fmla="*/ 814499 h 1723995"/>
              <a:gd name="connsiteX16" fmla="*/ 16847 w 1389529"/>
              <a:gd name="connsiteY16" fmla="*/ 837954 h 1723995"/>
              <a:gd name="connsiteX17" fmla="*/ 27486 w 1389529"/>
              <a:gd name="connsiteY17" fmla="*/ 877495 h 1723995"/>
              <a:gd name="connsiteX18" fmla="*/ 38716 w 1389529"/>
              <a:gd name="connsiteY18" fmla="*/ 920719 h 1723995"/>
              <a:gd name="connsiteX19" fmla="*/ 49357 w 1389529"/>
              <a:gd name="connsiteY19" fmla="*/ 967142 h 1723995"/>
              <a:gd name="connsiteX20" fmla="*/ 67285 w 1389529"/>
              <a:gd name="connsiteY20" fmla="*/ 1031978 h 1723995"/>
              <a:gd name="connsiteX21" fmla="*/ 98612 w 1389529"/>
              <a:gd name="connsiteY21" fmla="*/ 1101370 h 1723995"/>
              <a:gd name="connsiteX22" fmla="*/ 107576 w 1389529"/>
              <a:gd name="connsiteY22" fmla="*/ 1128264 h 1723995"/>
              <a:gd name="connsiteX23" fmla="*/ 134471 w 1389529"/>
              <a:gd name="connsiteY23" fmla="*/ 1208946 h 1723995"/>
              <a:gd name="connsiteX24" fmla="*/ 152400 w 1389529"/>
              <a:gd name="connsiteY24" fmla="*/ 1262735 h 1723995"/>
              <a:gd name="connsiteX25" fmla="*/ 170329 w 1389529"/>
              <a:gd name="connsiteY25" fmla="*/ 1325488 h 1723995"/>
              <a:gd name="connsiteX26" fmla="*/ 197223 w 1389529"/>
              <a:gd name="connsiteY26" fmla="*/ 1442029 h 1723995"/>
              <a:gd name="connsiteX27" fmla="*/ 206188 w 1389529"/>
              <a:gd name="connsiteY27" fmla="*/ 1468923 h 1723995"/>
              <a:gd name="connsiteX28" fmla="*/ 224118 w 1389529"/>
              <a:gd name="connsiteY28" fmla="*/ 1486852 h 1723995"/>
              <a:gd name="connsiteX29" fmla="*/ 233082 w 1389529"/>
              <a:gd name="connsiteY29" fmla="*/ 1513746 h 1723995"/>
              <a:gd name="connsiteX30" fmla="*/ 251012 w 1389529"/>
              <a:gd name="connsiteY30" fmla="*/ 1531676 h 1723995"/>
              <a:gd name="connsiteX31" fmla="*/ 268941 w 1389529"/>
              <a:gd name="connsiteY31" fmla="*/ 1558570 h 1723995"/>
              <a:gd name="connsiteX32" fmla="*/ 277906 w 1389529"/>
              <a:gd name="connsiteY32" fmla="*/ 1594429 h 1723995"/>
              <a:gd name="connsiteX33" fmla="*/ 358588 w 1389529"/>
              <a:gd name="connsiteY33" fmla="*/ 1666146 h 1723995"/>
              <a:gd name="connsiteX34" fmla="*/ 376518 w 1389529"/>
              <a:gd name="connsiteY34" fmla="*/ 1684076 h 1723995"/>
              <a:gd name="connsiteX35" fmla="*/ 403412 w 1389529"/>
              <a:gd name="connsiteY35" fmla="*/ 1693041 h 1723995"/>
              <a:gd name="connsiteX36" fmla="*/ 466165 w 1389529"/>
              <a:gd name="connsiteY36" fmla="*/ 1719935 h 1723995"/>
              <a:gd name="connsiteX37" fmla="*/ 618565 w 1389529"/>
              <a:gd name="connsiteY37" fmla="*/ 1702005 h 1723995"/>
              <a:gd name="connsiteX38" fmla="*/ 645459 w 1389529"/>
              <a:gd name="connsiteY38" fmla="*/ 1693041 h 1723995"/>
              <a:gd name="connsiteX39" fmla="*/ 699247 w 1389529"/>
              <a:gd name="connsiteY39" fmla="*/ 1657182 h 1723995"/>
              <a:gd name="connsiteX40" fmla="*/ 735106 w 1389529"/>
              <a:gd name="connsiteY40" fmla="*/ 1621323 h 1723995"/>
              <a:gd name="connsiteX41" fmla="*/ 762000 w 1389529"/>
              <a:gd name="connsiteY41" fmla="*/ 1603394 h 1723995"/>
              <a:gd name="connsiteX42" fmla="*/ 797859 w 1389529"/>
              <a:gd name="connsiteY42" fmla="*/ 1567535 h 1723995"/>
              <a:gd name="connsiteX43" fmla="*/ 833718 w 1389529"/>
              <a:gd name="connsiteY43" fmla="*/ 1531676 h 1723995"/>
              <a:gd name="connsiteX44" fmla="*/ 851647 w 1389529"/>
              <a:gd name="connsiteY44" fmla="*/ 1513746 h 1723995"/>
              <a:gd name="connsiteX45" fmla="*/ 878541 w 1389529"/>
              <a:gd name="connsiteY45" fmla="*/ 1495817 h 1723995"/>
              <a:gd name="connsiteX46" fmla="*/ 896471 w 1389529"/>
              <a:gd name="connsiteY46" fmla="*/ 1477888 h 1723995"/>
              <a:gd name="connsiteX47" fmla="*/ 932329 w 1389529"/>
              <a:gd name="connsiteY47" fmla="*/ 1459958 h 1723995"/>
              <a:gd name="connsiteX48" fmla="*/ 950259 w 1389529"/>
              <a:gd name="connsiteY48" fmla="*/ 1442029 h 1723995"/>
              <a:gd name="connsiteX49" fmla="*/ 986118 w 1389529"/>
              <a:gd name="connsiteY49" fmla="*/ 1424099 h 1723995"/>
              <a:gd name="connsiteX50" fmla="*/ 1039906 w 1389529"/>
              <a:gd name="connsiteY50" fmla="*/ 1370311 h 1723995"/>
              <a:gd name="connsiteX51" fmla="*/ 1075765 w 1389529"/>
              <a:gd name="connsiteY51" fmla="*/ 1325488 h 1723995"/>
              <a:gd name="connsiteX52" fmla="*/ 1111623 w 1389529"/>
              <a:gd name="connsiteY52" fmla="*/ 1280664 h 1723995"/>
              <a:gd name="connsiteX53" fmla="*/ 1174376 w 1389529"/>
              <a:gd name="connsiteY53" fmla="*/ 1208946 h 1723995"/>
              <a:gd name="connsiteX54" fmla="*/ 1228165 w 1389529"/>
              <a:gd name="connsiteY54" fmla="*/ 1173088 h 1723995"/>
              <a:gd name="connsiteX55" fmla="*/ 1246094 w 1389529"/>
              <a:gd name="connsiteY55" fmla="*/ 1155158 h 1723995"/>
              <a:gd name="connsiteX56" fmla="*/ 1272988 w 1389529"/>
              <a:gd name="connsiteY56" fmla="*/ 1137229 h 1723995"/>
              <a:gd name="connsiteX57" fmla="*/ 1308847 w 1389529"/>
              <a:gd name="connsiteY57" fmla="*/ 1092405 h 1723995"/>
              <a:gd name="connsiteX58" fmla="*/ 1353671 w 1389529"/>
              <a:gd name="connsiteY58" fmla="*/ 1047582 h 1723995"/>
              <a:gd name="connsiteX59" fmla="*/ 1362635 w 1389529"/>
              <a:gd name="connsiteY59" fmla="*/ 1011723 h 1723995"/>
              <a:gd name="connsiteX60" fmla="*/ 1371600 w 1389529"/>
              <a:gd name="connsiteY60" fmla="*/ 984829 h 1723995"/>
              <a:gd name="connsiteX61" fmla="*/ 1389529 w 1389529"/>
              <a:gd name="connsiteY61" fmla="*/ 913111 h 1723995"/>
              <a:gd name="connsiteX62" fmla="*/ 1371600 w 1389529"/>
              <a:gd name="connsiteY62" fmla="*/ 760711 h 1723995"/>
              <a:gd name="connsiteX63" fmla="*/ 1344706 w 1389529"/>
              <a:gd name="connsiteY63" fmla="*/ 697958 h 1723995"/>
              <a:gd name="connsiteX64" fmla="*/ 1317812 w 1389529"/>
              <a:gd name="connsiteY64" fmla="*/ 635205 h 1723995"/>
              <a:gd name="connsiteX65" fmla="*/ 1308847 w 1389529"/>
              <a:gd name="connsiteY65" fmla="*/ 599346 h 1723995"/>
              <a:gd name="connsiteX66" fmla="*/ 1272988 w 1389529"/>
              <a:gd name="connsiteY66" fmla="*/ 545558 h 1723995"/>
              <a:gd name="connsiteX67" fmla="*/ 1255059 w 1389529"/>
              <a:gd name="connsiteY67" fmla="*/ 518664 h 1723995"/>
              <a:gd name="connsiteX68" fmla="*/ 1237129 w 1389529"/>
              <a:gd name="connsiteY68" fmla="*/ 500735 h 1723995"/>
              <a:gd name="connsiteX69" fmla="*/ 1201271 w 1389529"/>
              <a:gd name="connsiteY69" fmla="*/ 446946 h 1723995"/>
              <a:gd name="connsiteX70" fmla="*/ 1165412 w 1389529"/>
              <a:gd name="connsiteY70" fmla="*/ 402123 h 1723995"/>
              <a:gd name="connsiteX71" fmla="*/ 1111623 w 1389529"/>
              <a:gd name="connsiteY71" fmla="*/ 357299 h 1723995"/>
              <a:gd name="connsiteX72" fmla="*/ 1084729 w 1389529"/>
              <a:gd name="connsiteY72" fmla="*/ 330405 h 1723995"/>
              <a:gd name="connsiteX73" fmla="*/ 1057835 w 1389529"/>
              <a:gd name="connsiteY73" fmla="*/ 312476 h 1723995"/>
              <a:gd name="connsiteX74" fmla="*/ 1039906 w 1389529"/>
              <a:gd name="connsiteY74" fmla="*/ 294546 h 1723995"/>
              <a:gd name="connsiteX75" fmla="*/ 986118 w 1389529"/>
              <a:gd name="connsiteY75" fmla="*/ 258688 h 1723995"/>
              <a:gd name="connsiteX76" fmla="*/ 950259 w 1389529"/>
              <a:gd name="connsiteY76" fmla="*/ 231794 h 1723995"/>
              <a:gd name="connsiteX77" fmla="*/ 932329 w 1389529"/>
              <a:gd name="connsiteY77" fmla="*/ 213864 h 1723995"/>
              <a:gd name="connsiteX78" fmla="*/ 905435 w 1389529"/>
              <a:gd name="connsiteY78" fmla="*/ 204899 h 1723995"/>
              <a:gd name="connsiteX79" fmla="*/ 851647 w 1389529"/>
              <a:gd name="connsiteY79" fmla="*/ 169041 h 1723995"/>
              <a:gd name="connsiteX80" fmla="*/ 833718 w 1389529"/>
              <a:gd name="connsiteY80" fmla="*/ 151111 h 1723995"/>
              <a:gd name="connsiteX81" fmla="*/ 797859 w 1389529"/>
              <a:gd name="connsiteY81" fmla="*/ 142146 h 1723995"/>
              <a:gd name="connsiteX82" fmla="*/ 735106 w 1389529"/>
              <a:gd name="connsiteY82" fmla="*/ 115252 h 1723995"/>
              <a:gd name="connsiteX83" fmla="*/ 717176 w 1389529"/>
              <a:gd name="connsiteY83" fmla="*/ 97323 h 1723995"/>
              <a:gd name="connsiteX84" fmla="*/ 681318 w 1389529"/>
              <a:gd name="connsiteY84" fmla="*/ 79394 h 1723995"/>
              <a:gd name="connsiteX85" fmla="*/ 663388 w 1389529"/>
              <a:gd name="connsiteY85" fmla="*/ 61464 h 1723995"/>
              <a:gd name="connsiteX86" fmla="*/ 636494 w 1389529"/>
              <a:gd name="connsiteY86" fmla="*/ 43535 h 1723995"/>
              <a:gd name="connsiteX87" fmla="*/ 618565 w 1389529"/>
              <a:gd name="connsiteY87" fmla="*/ 25605 h 1723995"/>
              <a:gd name="connsiteX88" fmla="*/ 591671 w 1389529"/>
              <a:gd name="connsiteY88" fmla="*/ 7676 h 1723995"/>
              <a:gd name="connsiteX89" fmla="*/ 542906 w 1389529"/>
              <a:gd name="connsiteY89" fmla="*/ 15525 h 1723995"/>
              <a:gd name="connsiteX90" fmla="*/ 439561 w 1389529"/>
              <a:gd name="connsiteY90" fmla="*/ 65002 h 1723995"/>
              <a:gd name="connsiteX91" fmla="*/ 402619 w 1389529"/>
              <a:gd name="connsiteY91" fmla="*/ 94222 h 1723995"/>
              <a:gd name="connsiteX92" fmla="*/ 332186 w 1389529"/>
              <a:gd name="connsiteY92" fmla="*/ 145925 h 1723995"/>
              <a:gd name="connsiteX0" fmla="*/ 332186 w 1389529"/>
              <a:gd name="connsiteY0" fmla="*/ 145925 h 1723995"/>
              <a:gd name="connsiteX1" fmla="*/ 295735 w 1389529"/>
              <a:gd name="connsiteY1" fmla="*/ 187309 h 1723995"/>
              <a:gd name="connsiteX2" fmla="*/ 251995 w 1389529"/>
              <a:gd name="connsiteY2" fmla="*/ 233974 h 1723995"/>
              <a:gd name="connsiteX3" fmla="*/ 234065 w 1389529"/>
              <a:gd name="connsiteY3" fmla="*/ 251661 h 1723995"/>
              <a:gd name="connsiteX4" fmla="*/ 188158 w 1389529"/>
              <a:gd name="connsiteY4" fmla="*/ 303851 h 1723995"/>
              <a:gd name="connsiteX5" fmla="*/ 175253 w 1389529"/>
              <a:gd name="connsiteY5" fmla="*/ 332345 h 1723995"/>
              <a:gd name="connsiteX6" fmla="*/ 155650 w 1389529"/>
              <a:gd name="connsiteY6" fmla="*/ 348190 h 1723995"/>
              <a:gd name="connsiteX7" fmla="*/ 141660 w 1389529"/>
              <a:gd name="connsiteY7" fmla="*/ 373243 h 1723995"/>
              <a:gd name="connsiteX8" fmla="*/ 120382 w 1389529"/>
              <a:gd name="connsiteY8" fmla="*/ 396453 h 1723995"/>
              <a:gd name="connsiteX9" fmla="*/ 104718 w 1389529"/>
              <a:gd name="connsiteY9" fmla="*/ 425189 h 1723995"/>
              <a:gd name="connsiteX10" fmla="*/ 78907 w 1389529"/>
              <a:gd name="connsiteY10" fmla="*/ 482660 h 1723995"/>
              <a:gd name="connsiteX11" fmla="*/ 66002 w 1389529"/>
              <a:gd name="connsiteY11" fmla="*/ 507712 h 1723995"/>
              <a:gd name="connsiteX12" fmla="*/ 48071 w 1389529"/>
              <a:gd name="connsiteY12" fmla="*/ 532039 h 1723995"/>
              <a:gd name="connsiteX13" fmla="*/ 8965 w 1389529"/>
              <a:gd name="connsiteY13" fmla="*/ 572452 h 1723995"/>
              <a:gd name="connsiteX14" fmla="*/ 0 w 1389529"/>
              <a:gd name="connsiteY14" fmla="*/ 626241 h 1723995"/>
              <a:gd name="connsiteX15" fmla="*/ 8965 w 1389529"/>
              <a:gd name="connsiteY15" fmla="*/ 814499 h 1723995"/>
              <a:gd name="connsiteX16" fmla="*/ 16847 w 1389529"/>
              <a:gd name="connsiteY16" fmla="*/ 837954 h 1723995"/>
              <a:gd name="connsiteX17" fmla="*/ 27486 w 1389529"/>
              <a:gd name="connsiteY17" fmla="*/ 877495 h 1723995"/>
              <a:gd name="connsiteX18" fmla="*/ 38716 w 1389529"/>
              <a:gd name="connsiteY18" fmla="*/ 920719 h 1723995"/>
              <a:gd name="connsiteX19" fmla="*/ 49357 w 1389529"/>
              <a:gd name="connsiteY19" fmla="*/ 967142 h 1723995"/>
              <a:gd name="connsiteX20" fmla="*/ 67285 w 1389529"/>
              <a:gd name="connsiteY20" fmla="*/ 1031978 h 1723995"/>
              <a:gd name="connsiteX21" fmla="*/ 93588 w 1389529"/>
              <a:gd name="connsiteY21" fmla="*/ 1114259 h 1723995"/>
              <a:gd name="connsiteX22" fmla="*/ 107576 w 1389529"/>
              <a:gd name="connsiteY22" fmla="*/ 1128264 h 1723995"/>
              <a:gd name="connsiteX23" fmla="*/ 134471 w 1389529"/>
              <a:gd name="connsiteY23" fmla="*/ 1208946 h 1723995"/>
              <a:gd name="connsiteX24" fmla="*/ 152400 w 1389529"/>
              <a:gd name="connsiteY24" fmla="*/ 1262735 h 1723995"/>
              <a:gd name="connsiteX25" fmla="*/ 170329 w 1389529"/>
              <a:gd name="connsiteY25" fmla="*/ 1325488 h 1723995"/>
              <a:gd name="connsiteX26" fmla="*/ 197223 w 1389529"/>
              <a:gd name="connsiteY26" fmla="*/ 1442029 h 1723995"/>
              <a:gd name="connsiteX27" fmla="*/ 206188 w 1389529"/>
              <a:gd name="connsiteY27" fmla="*/ 1468923 h 1723995"/>
              <a:gd name="connsiteX28" fmla="*/ 224118 w 1389529"/>
              <a:gd name="connsiteY28" fmla="*/ 1486852 h 1723995"/>
              <a:gd name="connsiteX29" fmla="*/ 233082 w 1389529"/>
              <a:gd name="connsiteY29" fmla="*/ 1513746 h 1723995"/>
              <a:gd name="connsiteX30" fmla="*/ 251012 w 1389529"/>
              <a:gd name="connsiteY30" fmla="*/ 1531676 h 1723995"/>
              <a:gd name="connsiteX31" fmla="*/ 268941 w 1389529"/>
              <a:gd name="connsiteY31" fmla="*/ 1558570 h 1723995"/>
              <a:gd name="connsiteX32" fmla="*/ 277906 w 1389529"/>
              <a:gd name="connsiteY32" fmla="*/ 1594429 h 1723995"/>
              <a:gd name="connsiteX33" fmla="*/ 358588 w 1389529"/>
              <a:gd name="connsiteY33" fmla="*/ 1666146 h 1723995"/>
              <a:gd name="connsiteX34" fmla="*/ 376518 w 1389529"/>
              <a:gd name="connsiteY34" fmla="*/ 1684076 h 1723995"/>
              <a:gd name="connsiteX35" fmla="*/ 403412 w 1389529"/>
              <a:gd name="connsiteY35" fmla="*/ 1693041 h 1723995"/>
              <a:gd name="connsiteX36" fmla="*/ 466165 w 1389529"/>
              <a:gd name="connsiteY36" fmla="*/ 1719935 h 1723995"/>
              <a:gd name="connsiteX37" fmla="*/ 618565 w 1389529"/>
              <a:gd name="connsiteY37" fmla="*/ 1702005 h 1723995"/>
              <a:gd name="connsiteX38" fmla="*/ 645459 w 1389529"/>
              <a:gd name="connsiteY38" fmla="*/ 1693041 h 1723995"/>
              <a:gd name="connsiteX39" fmla="*/ 699247 w 1389529"/>
              <a:gd name="connsiteY39" fmla="*/ 1657182 h 1723995"/>
              <a:gd name="connsiteX40" fmla="*/ 735106 w 1389529"/>
              <a:gd name="connsiteY40" fmla="*/ 1621323 h 1723995"/>
              <a:gd name="connsiteX41" fmla="*/ 762000 w 1389529"/>
              <a:gd name="connsiteY41" fmla="*/ 1603394 h 1723995"/>
              <a:gd name="connsiteX42" fmla="*/ 797859 w 1389529"/>
              <a:gd name="connsiteY42" fmla="*/ 1567535 h 1723995"/>
              <a:gd name="connsiteX43" fmla="*/ 833718 w 1389529"/>
              <a:gd name="connsiteY43" fmla="*/ 1531676 h 1723995"/>
              <a:gd name="connsiteX44" fmla="*/ 851647 w 1389529"/>
              <a:gd name="connsiteY44" fmla="*/ 1513746 h 1723995"/>
              <a:gd name="connsiteX45" fmla="*/ 878541 w 1389529"/>
              <a:gd name="connsiteY45" fmla="*/ 1495817 h 1723995"/>
              <a:gd name="connsiteX46" fmla="*/ 896471 w 1389529"/>
              <a:gd name="connsiteY46" fmla="*/ 1477888 h 1723995"/>
              <a:gd name="connsiteX47" fmla="*/ 932329 w 1389529"/>
              <a:gd name="connsiteY47" fmla="*/ 1459958 h 1723995"/>
              <a:gd name="connsiteX48" fmla="*/ 950259 w 1389529"/>
              <a:gd name="connsiteY48" fmla="*/ 1442029 h 1723995"/>
              <a:gd name="connsiteX49" fmla="*/ 986118 w 1389529"/>
              <a:gd name="connsiteY49" fmla="*/ 1424099 h 1723995"/>
              <a:gd name="connsiteX50" fmla="*/ 1039906 w 1389529"/>
              <a:gd name="connsiteY50" fmla="*/ 1370311 h 1723995"/>
              <a:gd name="connsiteX51" fmla="*/ 1075765 w 1389529"/>
              <a:gd name="connsiteY51" fmla="*/ 1325488 h 1723995"/>
              <a:gd name="connsiteX52" fmla="*/ 1111623 w 1389529"/>
              <a:gd name="connsiteY52" fmla="*/ 1280664 h 1723995"/>
              <a:gd name="connsiteX53" fmla="*/ 1174376 w 1389529"/>
              <a:gd name="connsiteY53" fmla="*/ 1208946 h 1723995"/>
              <a:gd name="connsiteX54" fmla="*/ 1228165 w 1389529"/>
              <a:gd name="connsiteY54" fmla="*/ 1173088 h 1723995"/>
              <a:gd name="connsiteX55" fmla="*/ 1246094 w 1389529"/>
              <a:gd name="connsiteY55" fmla="*/ 1155158 h 1723995"/>
              <a:gd name="connsiteX56" fmla="*/ 1272988 w 1389529"/>
              <a:gd name="connsiteY56" fmla="*/ 1137229 h 1723995"/>
              <a:gd name="connsiteX57" fmla="*/ 1308847 w 1389529"/>
              <a:gd name="connsiteY57" fmla="*/ 1092405 h 1723995"/>
              <a:gd name="connsiteX58" fmla="*/ 1353671 w 1389529"/>
              <a:gd name="connsiteY58" fmla="*/ 1047582 h 1723995"/>
              <a:gd name="connsiteX59" fmla="*/ 1362635 w 1389529"/>
              <a:gd name="connsiteY59" fmla="*/ 1011723 h 1723995"/>
              <a:gd name="connsiteX60" fmla="*/ 1371600 w 1389529"/>
              <a:gd name="connsiteY60" fmla="*/ 984829 h 1723995"/>
              <a:gd name="connsiteX61" fmla="*/ 1389529 w 1389529"/>
              <a:gd name="connsiteY61" fmla="*/ 913111 h 1723995"/>
              <a:gd name="connsiteX62" fmla="*/ 1371600 w 1389529"/>
              <a:gd name="connsiteY62" fmla="*/ 760711 h 1723995"/>
              <a:gd name="connsiteX63" fmla="*/ 1344706 w 1389529"/>
              <a:gd name="connsiteY63" fmla="*/ 697958 h 1723995"/>
              <a:gd name="connsiteX64" fmla="*/ 1317812 w 1389529"/>
              <a:gd name="connsiteY64" fmla="*/ 635205 h 1723995"/>
              <a:gd name="connsiteX65" fmla="*/ 1308847 w 1389529"/>
              <a:gd name="connsiteY65" fmla="*/ 599346 h 1723995"/>
              <a:gd name="connsiteX66" fmla="*/ 1272988 w 1389529"/>
              <a:gd name="connsiteY66" fmla="*/ 545558 h 1723995"/>
              <a:gd name="connsiteX67" fmla="*/ 1255059 w 1389529"/>
              <a:gd name="connsiteY67" fmla="*/ 518664 h 1723995"/>
              <a:gd name="connsiteX68" fmla="*/ 1237129 w 1389529"/>
              <a:gd name="connsiteY68" fmla="*/ 500735 h 1723995"/>
              <a:gd name="connsiteX69" fmla="*/ 1201271 w 1389529"/>
              <a:gd name="connsiteY69" fmla="*/ 446946 h 1723995"/>
              <a:gd name="connsiteX70" fmla="*/ 1165412 w 1389529"/>
              <a:gd name="connsiteY70" fmla="*/ 402123 h 1723995"/>
              <a:gd name="connsiteX71" fmla="*/ 1111623 w 1389529"/>
              <a:gd name="connsiteY71" fmla="*/ 357299 h 1723995"/>
              <a:gd name="connsiteX72" fmla="*/ 1084729 w 1389529"/>
              <a:gd name="connsiteY72" fmla="*/ 330405 h 1723995"/>
              <a:gd name="connsiteX73" fmla="*/ 1057835 w 1389529"/>
              <a:gd name="connsiteY73" fmla="*/ 312476 h 1723995"/>
              <a:gd name="connsiteX74" fmla="*/ 1039906 w 1389529"/>
              <a:gd name="connsiteY74" fmla="*/ 294546 h 1723995"/>
              <a:gd name="connsiteX75" fmla="*/ 986118 w 1389529"/>
              <a:gd name="connsiteY75" fmla="*/ 258688 h 1723995"/>
              <a:gd name="connsiteX76" fmla="*/ 950259 w 1389529"/>
              <a:gd name="connsiteY76" fmla="*/ 231794 h 1723995"/>
              <a:gd name="connsiteX77" fmla="*/ 932329 w 1389529"/>
              <a:gd name="connsiteY77" fmla="*/ 213864 h 1723995"/>
              <a:gd name="connsiteX78" fmla="*/ 905435 w 1389529"/>
              <a:gd name="connsiteY78" fmla="*/ 204899 h 1723995"/>
              <a:gd name="connsiteX79" fmla="*/ 851647 w 1389529"/>
              <a:gd name="connsiteY79" fmla="*/ 169041 h 1723995"/>
              <a:gd name="connsiteX80" fmla="*/ 833718 w 1389529"/>
              <a:gd name="connsiteY80" fmla="*/ 151111 h 1723995"/>
              <a:gd name="connsiteX81" fmla="*/ 797859 w 1389529"/>
              <a:gd name="connsiteY81" fmla="*/ 142146 h 1723995"/>
              <a:gd name="connsiteX82" fmla="*/ 735106 w 1389529"/>
              <a:gd name="connsiteY82" fmla="*/ 115252 h 1723995"/>
              <a:gd name="connsiteX83" fmla="*/ 717176 w 1389529"/>
              <a:gd name="connsiteY83" fmla="*/ 97323 h 1723995"/>
              <a:gd name="connsiteX84" fmla="*/ 681318 w 1389529"/>
              <a:gd name="connsiteY84" fmla="*/ 79394 h 1723995"/>
              <a:gd name="connsiteX85" fmla="*/ 663388 w 1389529"/>
              <a:gd name="connsiteY85" fmla="*/ 61464 h 1723995"/>
              <a:gd name="connsiteX86" fmla="*/ 636494 w 1389529"/>
              <a:gd name="connsiteY86" fmla="*/ 43535 h 1723995"/>
              <a:gd name="connsiteX87" fmla="*/ 618565 w 1389529"/>
              <a:gd name="connsiteY87" fmla="*/ 25605 h 1723995"/>
              <a:gd name="connsiteX88" fmla="*/ 591671 w 1389529"/>
              <a:gd name="connsiteY88" fmla="*/ 7676 h 1723995"/>
              <a:gd name="connsiteX89" fmla="*/ 542906 w 1389529"/>
              <a:gd name="connsiteY89" fmla="*/ 15525 h 1723995"/>
              <a:gd name="connsiteX90" fmla="*/ 439561 w 1389529"/>
              <a:gd name="connsiteY90" fmla="*/ 65002 h 1723995"/>
              <a:gd name="connsiteX91" fmla="*/ 402619 w 1389529"/>
              <a:gd name="connsiteY91" fmla="*/ 94222 h 1723995"/>
              <a:gd name="connsiteX92" fmla="*/ 332186 w 1389529"/>
              <a:gd name="connsiteY92" fmla="*/ 145925 h 1723995"/>
              <a:gd name="connsiteX0" fmla="*/ 332186 w 1389529"/>
              <a:gd name="connsiteY0" fmla="*/ 145925 h 1723995"/>
              <a:gd name="connsiteX1" fmla="*/ 295735 w 1389529"/>
              <a:gd name="connsiteY1" fmla="*/ 187309 h 1723995"/>
              <a:gd name="connsiteX2" fmla="*/ 251995 w 1389529"/>
              <a:gd name="connsiteY2" fmla="*/ 233974 h 1723995"/>
              <a:gd name="connsiteX3" fmla="*/ 234065 w 1389529"/>
              <a:gd name="connsiteY3" fmla="*/ 251661 h 1723995"/>
              <a:gd name="connsiteX4" fmla="*/ 188158 w 1389529"/>
              <a:gd name="connsiteY4" fmla="*/ 303851 h 1723995"/>
              <a:gd name="connsiteX5" fmla="*/ 175253 w 1389529"/>
              <a:gd name="connsiteY5" fmla="*/ 332345 h 1723995"/>
              <a:gd name="connsiteX6" fmla="*/ 155650 w 1389529"/>
              <a:gd name="connsiteY6" fmla="*/ 348190 h 1723995"/>
              <a:gd name="connsiteX7" fmla="*/ 141660 w 1389529"/>
              <a:gd name="connsiteY7" fmla="*/ 373243 h 1723995"/>
              <a:gd name="connsiteX8" fmla="*/ 120382 w 1389529"/>
              <a:gd name="connsiteY8" fmla="*/ 396453 h 1723995"/>
              <a:gd name="connsiteX9" fmla="*/ 104718 w 1389529"/>
              <a:gd name="connsiteY9" fmla="*/ 425189 h 1723995"/>
              <a:gd name="connsiteX10" fmla="*/ 78907 w 1389529"/>
              <a:gd name="connsiteY10" fmla="*/ 482660 h 1723995"/>
              <a:gd name="connsiteX11" fmla="*/ 66002 w 1389529"/>
              <a:gd name="connsiteY11" fmla="*/ 507712 h 1723995"/>
              <a:gd name="connsiteX12" fmla="*/ 48071 w 1389529"/>
              <a:gd name="connsiteY12" fmla="*/ 532039 h 1723995"/>
              <a:gd name="connsiteX13" fmla="*/ 8965 w 1389529"/>
              <a:gd name="connsiteY13" fmla="*/ 572452 h 1723995"/>
              <a:gd name="connsiteX14" fmla="*/ 0 w 1389529"/>
              <a:gd name="connsiteY14" fmla="*/ 626241 h 1723995"/>
              <a:gd name="connsiteX15" fmla="*/ 8965 w 1389529"/>
              <a:gd name="connsiteY15" fmla="*/ 814499 h 1723995"/>
              <a:gd name="connsiteX16" fmla="*/ 16847 w 1389529"/>
              <a:gd name="connsiteY16" fmla="*/ 837954 h 1723995"/>
              <a:gd name="connsiteX17" fmla="*/ 27486 w 1389529"/>
              <a:gd name="connsiteY17" fmla="*/ 877495 h 1723995"/>
              <a:gd name="connsiteX18" fmla="*/ 38716 w 1389529"/>
              <a:gd name="connsiteY18" fmla="*/ 920719 h 1723995"/>
              <a:gd name="connsiteX19" fmla="*/ 49357 w 1389529"/>
              <a:gd name="connsiteY19" fmla="*/ 967142 h 1723995"/>
              <a:gd name="connsiteX20" fmla="*/ 67285 w 1389529"/>
              <a:gd name="connsiteY20" fmla="*/ 1031978 h 1723995"/>
              <a:gd name="connsiteX21" fmla="*/ 93588 w 1389529"/>
              <a:gd name="connsiteY21" fmla="*/ 1114259 h 1723995"/>
              <a:gd name="connsiteX22" fmla="*/ 100877 w 1389529"/>
              <a:gd name="connsiteY22" fmla="*/ 1141153 h 1723995"/>
              <a:gd name="connsiteX23" fmla="*/ 134471 w 1389529"/>
              <a:gd name="connsiteY23" fmla="*/ 1208946 h 1723995"/>
              <a:gd name="connsiteX24" fmla="*/ 152400 w 1389529"/>
              <a:gd name="connsiteY24" fmla="*/ 1262735 h 1723995"/>
              <a:gd name="connsiteX25" fmla="*/ 170329 w 1389529"/>
              <a:gd name="connsiteY25" fmla="*/ 1325488 h 1723995"/>
              <a:gd name="connsiteX26" fmla="*/ 197223 w 1389529"/>
              <a:gd name="connsiteY26" fmla="*/ 1442029 h 1723995"/>
              <a:gd name="connsiteX27" fmla="*/ 206188 w 1389529"/>
              <a:gd name="connsiteY27" fmla="*/ 1468923 h 1723995"/>
              <a:gd name="connsiteX28" fmla="*/ 224118 w 1389529"/>
              <a:gd name="connsiteY28" fmla="*/ 1486852 h 1723995"/>
              <a:gd name="connsiteX29" fmla="*/ 233082 w 1389529"/>
              <a:gd name="connsiteY29" fmla="*/ 1513746 h 1723995"/>
              <a:gd name="connsiteX30" fmla="*/ 251012 w 1389529"/>
              <a:gd name="connsiteY30" fmla="*/ 1531676 h 1723995"/>
              <a:gd name="connsiteX31" fmla="*/ 268941 w 1389529"/>
              <a:gd name="connsiteY31" fmla="*/ 1558570 h 1723995"/>
              <a:gd name="connsiteX32" fmla="*/ 277906 w 1389529"/>
              <a:gd name="connsiteY32" fmla="*/ 1594429 h 1723995"/>
              <a:gd name="connsiteX33" fmla="*/ 358588 w 1389529"/>
              <a:gd name="connsiteY33" fmla="*/ 1666146 h 1723995"/>
              <a:gd name="connsiteX34" fmla="*/ 376518 w 1389529"/>
              <a:gd name="connsiteY34" fmla="*/ 1684076 h 1723995"/>
              <a:gd name="connsiteX35" fmla="*/ 403412 w 1389529"/>
              <a:gd name="connsiteY35" fmla="*/ 1693041 h 1723995"/>
              <a:gd name="connsiteX36" fmla="*/ 466165 w 1389529"/>
              <a:gd name="connsiteY36" fmla="*/ 1719935 h 1723995"/>
              <a:gd name="connsiteX37" fmla="*/ 618565 w 1389529"/>
              <a:gd name="connsiteY37" fmla="*/ 1702005 h 1723995"/>
              <a:gd name="connsiteX38" fmla="*/ 645459 w 1389529"/>
              <a:gd name="connsiteY38" fmla="*/ 1693041 h 1723995"/>
              <a:gd name="connsiteX39" fmla="*/ 699247 w 1389529"/>
              <a:gd name="connsiteY39" fmla="*/ 1657182 h 1723995"/>
              <a:gd name="connsiteX40" fmla="*/ 735106 w 1389529"/>
              <a:gd name="connsiteY40" fmla="*/ 1621323 h 1723995"/>
              <a:gd name="connsiteX41" fmla="*/ 762000 w 1389529"/>
              <a:gd name="connsiteY41" fmla="*/ 1603394 h 1723995"/>
              <a:gd name="connsiteX42" fmla="*/ 797859 w 1389529"/>
              <a:gd name="connsiteY42" fmla="*/ 1567535 h 1723995"/>
              <a:gd name="connsiteX43" fmla="*/ 833718 w 1389529"/>
              <a:gd name="connsiteY43" fmla="*/ 1531676 h 1723995"/>
              <a:gd name="connsiteX44" fmla="*/ 851647 w 1389529"/>
              <a:gd name="connsiteY44" fmla="*/ 1513746 h 1723995"/>
              <a:gd name="connsiteX45" fmla="*/ 878541 w 1389529"/>
              <a:gd name="connsiteY45" fmla="*/ 1495817 h 1723995"/>
              <a:gd name="connsiteX46" fmla="*/ 896471 w 1389529"/>
              <a:gd name="connsiteY46" fmla="*/ 1477888 h 1723995"/>
              <a:gd name="connsiteX47" fmla="*/ 932329 w 1389529"/>
              <a:gd name="connsiteY47" fmla="*/ 1459958 h 1723995"/>
              <a:gd name="connsiteX48" fmla="*/ 950259 w 1389529"/>
              <a:gd name="connsiteY48" fmla="*/ 1442029 h 1723995"/>
              <a:gd name="connsiteX49" fmla="*/ 986118 w 1389529"/>
              <a:gd name="connsiteY49" fmla="*/ 1424099 h 1723995"/>
              <a:gd name="connsiteX50" fmla="*/ 1039906 w 1389529"/>
              <a:gd name="connsiteY50" fmla="*/ 1370311 h 1723995"/>
              <a:gd name="connsiteX51" fmla="*/ 1075765 w 1389529"/>
              <a:gd name="connsiteY51" fmla="*/ 1325488 h 1723995"/>
              <a:gd name="connsiteX52" fmla="*/ 1111623 w 1389529"/>
              <a:gd name="connsiteY52" fmla="*/ 1280664 h 1723995"/>
              <a:gd name="connsiteX53" fmla="*/ 1174376 w 1389529"/>
              <a:gd name="connsiteY53" fmla="*/ 1208946 h 1723995"/>
              <a:gd name="connsiteX54" fmla="*/ 1228165 w 1389529"/>
              <a:gd name="connsiteY54" fmla="*/ 1173088 h 1723995"/>
              <a:gd name="connsiteX55" fmla="*/ 1246094 w 1389529"/>
              <a:gd name="connsiteY55" fmla="*/ 1155158 h 1723995"/>
              <a:gd name="connsiteX56" fmla="*/ 1272988 w 1389529"/>
              <a:gd name="connsiteY56" fmla="*/ 1137229 h 1723995"/>
              <a:gd name="connsiteX57" fmla="*/ 1308847 w 1389529"/>
              <a:gd name="connsiteY57" fmla="*/ 1092405 h 1723995"/>
              <a:gd name="connsiteX58" fmla="*/ 1353671 w 1389529"/>
              <a:gd name="connsiteY58" fmla="*/ 1047582 h 1723995"/>
              <a:gd name="connsiteX59" fmla="*/ 1362635 w 1389529"/>
              <a:gd name="connsiteY59" fmla="*/ 1011723 h 1723995"/>
              <a:gd name="connsiteX60" fmla="*/ 1371600 w 1389529"/>
              <a:gd name="connsiteY60" fmla="*/ 984829 h 1723995"/>
              <a:gd name="connsiteX61" fmla="*/ 1389529 w 1389529"/>
              <a:gd name="connsiteY61" fmla="*/ 913111 h 1723995"/>
              <a:gd name="connsiteX62" fmla="*/ 1371600 w 1389529"/>
              <a:gd name="connsiteY62" fmla="*/ 760711 h 1723995"/>
              <a:gd name="connsiteX63" fmla="*/ 1344706 w 1389529"/>
              <a:gd name="connsiteY63" fmla="*/ 697958 h 1723995"/>
              <a:gd name="connsiteX64" fmla="*/ 1317812 w 1389529"/>
              <a:gd name="connsiteY64" fmla="*/ 635205 h 1723995"/>
              <a:gd name="connsiteX65" fmla="*/ 1308847 w 1389529"/>
              <a:gd name="connsiteY65" fmla="*/ 599346 h 1723995"/>
              <a:gd name="connsiteX66" fmla="*/ 1272988 w 1389529"/>
              <a:gd name="connsiteY66" fmla="*/ 545558 h 1723995"/>
              <a:gd name="connsiteX67" fmla="*/ 1255059 w 1389529"/>
              <a:gd name="connsiteY67" fmla="*/ 518664 h 1723995"/>
              <a:gd name="connsiteX68" fmla="*/ 1237129 w 1389529"/>
              <a:gd name="connsiteY68" fmla="*/ 500735 h 1723995"/>
              <a:gd name="connsiteX69" fmla="*/ 1201271 w 1389529"/>
              <a:gd name="connsiteY69" fmla="*/ 446946 h 1723995"/>
              <a:gd name="connsiteX70" fmla="*/ 1165412 w 1389529"/>
              <a:gd name="connsiteY70" fmla="*/ 402123 h 1723995"/>
              <a:gd name="connsiteX71" fmla="*/ 1111623 w 1389529"/>
              <a:gd name="connsiteY71" fmla="*/ 357299 h 1723995"/>
              <a:gd name="connsiteX72" fmla="*/ 1084729 w 1389529"/>
              <a:gd name="connsiteY72" fmla="*/ 330405 h 1723995"/>
              <a:gd name="connsiteX73" fmla="*/ 1057835 w 1389529"/>
              <a:gd name="connsiteY73" fmla="*/ 312476 h 1723995"/>
              <a:gd name="connsiteX74" fmla="*/ 1039906 w 1389529"/>
              <a:gd name="connsiteY74" fmla="*/ 294546 h 1723995"/>
              <a:gd name="connsiteX75" fmla="*/ 986118 w 1389529"/>
              <a:gd name="connsiteY75" fmla="*/ 258688 h 1723995"/>
              <a:gd name="connsiteX76" fmla="*/ 950259 w 1389529"/>
              <a:gd name="connsiteY76" fmla="*/ 231794 h 1723995"/>
              <a:gd name="connsiteX77" fmla="*/ 932329 w 1389529"/>
              <a:gd name="connsiteY77" fmla="*/ 213864 h 1723995"/>
              <a:gd name="connsiteX78" fmla="*/ 905435 w 1389529"/>
              <a:gd name="connsiteY78" fmla="*/ 204899 h 1723995"/>
              <a:gd name="connsiteX79" fmla="*/ 851647 w 1389529"/>
              <a:gd name="connsiteY79" fmla="*/ 169041 h 1723995"/>
              <a:gd name="connsiteX80" fmla="*/ 833718 w 1389529"/>
              <a:gd name="connsiteY80" fmla="*/ 151111 h 1723995"/>
              <a:gd name="connsiteX81" fmla="*/ 797859 w 1389529"/>
              <a:gd name="connsiteY81" fmla="*/ 142146 h 1723995"/>
              <a:gd name="connsiteX82" fmla="*/ 735106 w 1389529"/>
              <a:gd name="connsiteY82" fmla="*/ 115252 h 1723995"/>
              <a:gd name="connsiteX83" fmla="*/ 717176 w 1389529"/>
              <a:gd name="connsiteY83" fmla="*/ 97323 h 1723995"/>
              <a:gd name="connsiteX84" fmla="*/ 681318 w 1389529"/>
              <a:gd name="connsiteY84" fmla="*/ 79394 h 1723995"/>
              <a:gd name="connsiteX85" fmla="*/ 663388 w 1389529"/>
              <a:gd name="connsiteY85" fmla="*/ 61464 h 1723995"/>
              <a:gd name="connsiteX86" fmla="*/ 636494 w 1389529"/>
              <a:gd name="connsiteY86" fmla="*/ 43535 h 1723995"/>
              <a:gd name="connsiteX87" fmla="*/ 618565 w 1389529"/>
              <a:gd name="connsiteY87" fmla="*/ 25605 h 1723995"/>
              <a:gd name="connsiteX88" fmla="*/ 591671 w 1389529"/>
              <a:gd name="connsiteY88" fmla="*/ 7676 h 1723995"/>
              <a:gd name="connsiteX89" fmla="*/ 542906 w 1389529"/>
              <a:gd name="connsiteY89" fmla="*/ 15525 h 1723995"/>
              <a:gd name="connsiteX90" fmla="*/ 439561 w 1389529"/>
              <a:gd name="connsiteY90" fmla="*/ 65002 h 1723995"/>
              <a:gd name="connsiteX91" fmla="*/ 402619 w 1389529"/>
              <a:gd name="connsiteY91" fmla="*/ 94222 h 1723995"/>
              <a:gd name="connsiteX92" fmla="*/ 332186 w 1389529"/>
              <a:gd name="connsiteY92" fmla="*/ 145925 h 1723995"/>
              <a:gd name="connsiteX0" fmla="*/ 332186 w 1389529"/>
              <a:gd name="connsiteY0" fmla="*/ 145925 h 1723995"/>
              <a:gd name="connsiteX1" fmla="*/ 295735 w 1389529"/>
              <a:gd name="connsiteY1" fmla="*/ 187309 h 1723995"/>
              <a:gd name="connsiteX2" fmla="*/ 251995 w 1389529"/>
              <a:gd name="connsiteY2" fmla="*/ 233974 h 1723995"/>
              <a:gd name="connsiteX3" fmla="*/ 234065 w 1389529"/>
              <a:gd name="connsiteY3" fmla="*/ 251661 h 1723995"/>
              <a:gd name="connsiteX4" fmla="*/ 188158 w 1389529"/>
              <a:gd name="connsiteY4" fmla="*/ 303851 h 1723995"/>
              <a:gd name="connsiteX5" fmla="*/ 175253 w 1389529"/>
              <a:gd name="connsiteY5" fmla="*/ 332345 h 1723995"/>
              <a:gd name="connsiteX6" fmla="*/ 155650 w 1389529"/>
              <a:gd name="connsiteY6" fmla="*/ 348190 h 1723995"/>
              <a:gd name="connsiteX7" fmla="*/ 141660 w 1389529"/>
              <a:gd name="connsiteY7" fmla="*/ 373243 h 1723995"/>
              <a:gd name="connsiteX8" fmla="*/ 120382 w 1389529"/>
              <a:gd name="connsiteY8" fmla="*/ 396453 h 1723995"/>
              <a:gd name="connsiteX9" fmla="*/ 104718 w 1389529"/>
              <a:gd name="connsiteY9" fmla="*/ 425189 h 1723995"/>
              <a:gd name="connsiteX10" fmla="*/ 78907 w 1389529"/>
              <a:gd name="connsiteY10" fmla="*/ 482660 h 1723995"/>
              <a:gd name="connsiteX11" fmla="*/ 66002 w 1389529"/>
              <a:gd name="connsiteY11" fmla="*/ 507712 h 1723995"/>
              <a:gd name="connsiteX12" fmla="*/ 48071 w 1389529"/>
              <a:gd name="connsiteY12" fmla="*/ 532039 h 1723995"/>
              <a:gd name="connsiteX13" fmla="*/ 8965 w 1389529"/>
              <a:gd name="connsiteY13" fmla="*/ 572452 h 1723995"/>
              <a:gd name="connsiteX14" fmla="*/ 0 w 1389529"/>
              <a:gd name="connsiteY14" fmla="*/ 626241 h 1723995"/>
              <a:gd name="connsiteX15" fmla="*/ 8965 w 1389529"/>
              <a:gd name="connsiteY15" fmla="*/ 814499 h 1723995"/>
              <a:gd name="connsiteX16" fmla="*/ 16847 w 1389529"/>
              <a:gd name="connsiteY16" fmla="*/ 837954 h 1723995"/>
              <a:gd name="connsiteX17" fmla="*/ 27486 w 1389529"/>
              <a:gd name="connsiteY17" fmla="*/ 877495 h 1723995"/>
              <a:gd name="connsiteX18" fmla="*/ 38716 w 1389529"/>
              <a:gd name="connsiteY18" fmla="*/ 920719 h 1723995"/>
              <a:gd name="connsiteX19" fmla="*/ 49357 w 1389529"/>
              <a:gd name="connsiteY19" fmla="*/ 967142 h 1723995"/>
              <a:gd name="connsiteX20" fmla="*/ 67285 w 1389529"/>
              <a:gd name="connsiteY20" fmla="*/ 1031978 h 1723995"/>
              <a:gd name="connsiteX21" fmla="*/ 93588 w 1389529"/>
              <a:gd name="connsiteY21" fmla="*/ 1114259 h 1723995"/>
              <a:gd name="connsiteX22" fmla="*/ 100877 w 1389529"/>
              <a:gd name="connsiteY22" fmla="*/ 1141153 h 1723995"/>
              <a:gd name="connsiteX23" fmla="*/ 121074 w 1389529"/>
              <a:gd name="connsiteY23" fmla="*/ 1227360 h 1723995"/>
              <a:gd name="connsiteX24" fmla="*/ 152400 w 1389529"/>
              <a:gd name="connsiteY24" fmla="*/ 1262735 h 1723995"/>
              <a:gd name="connsiteX25" fmla="*/ 170329 w 1389529"/>
              <a:gd name="connsiteY25" fmla="*/ 1325488 h 1723995"/>
              <a:gd name="connsiteX26" fmla="*/ 197223 w 1389529"/>
              <a:gd name="connsiteY26" fmla="*/ 1442029 h 1723995"/>
              <a:gd name="connsiteX27" fmla="*/ 206188 w 1389529"/>
              <a:gd name="connsiteY27" fmla="*/ 1468923 h 1723995"/>
              <a:gd name="connsiteX28" fmla="*/ 224118 w 1389529"/>
              <a:gd name="connsiteY28" fmla="*/ 1486852 h 1723995"/>
              <a:gd name="connsiteX29" fmla="*/ 233082 w 1389529"/>
              <a:gd name="connsiteY29" fmla="*/ 1513746 h 1723995"/>
              <a:gd name="connsiteX30" fmla="*/ 251012 w 1389529"/>
              <a:gd name="connsiteY30" fmla="*/ 1531676 h 1723995"/>
              <a:gd name="connsiteX31" fmla="*/ 268941 w 1389529"/>
              <a:gd name="connsiteY31" fmla="*/ 1558570 h 1723995"/>
              <a:gd name="connsiteX32" fmla="*/ 277906 w 1389529"/>
              <a:gd name="connsiteY32" fmla="*/ 1594429 h 1723995"/>
              <a:gd name="connsiteX33" fmla="*/ 358588 w 1389529"/>
              <a:gd name="connsiteY33" fmla="*/ 1666146 h 1723995"/>
              <a:gd name="connsiteX34" fmla="*/ 376518 w 1389529"/>
              <a:gd name="connsiteY34" fmla="*/ 1684076 h 1723995"/>
              <a:gd name="connsiteX35" fmla="*/ 403412 w 1389529"/>
              <a:gd name="connsiteY35" fmla="*/ 1693041 h 1723995"/>
              <a:gd name="connsiteX36" fmla="*/ 466165 w 1389529"/>
              <a:gd name="connsiteY36" fmla="*/ 1719935 h 1723995"/>
              <a:gd name="connsiteX37" fmla="*/ 618565 w 1389529"/>
              <a:gd name="connsiteY37" fmla="*/ 1702005 h 1723995"/>
              <a:gd name="connsiteX38" fmla="*/ 645459 w 1389529"/>
              <a:gd name="connsiteY38" fmla="*/ 1693041 h 1723995"/>
              <a:gd name="connsiteX39" fmla="*/ 699247 w 1389529"/>
              <a:gd name="connsiteY39" fmla="*/ 1657182 h 1723995"/>
              <a:gd name="connsiteX40" fmla="*/ 735106 w 1389529"/>
              <a:gd name="connsiteY40" fmla="*/ 1621323 h 1723995"/>
              <a:gd name="connsiteX41" fmla="*/ 762000 w 1389529"/>
              <a:gd name="connsiteY41" fmla="*/ 1603394 h 1723995"/>
              <a:gd name="connsiteX42" fmla="*/ 797859 w 1389529"/>
              <a:gd name="connsiteY42" fmla="*/ 1567535 h 1723995"/>
              <a:gd name="connsiteX43" fmla="*/ 833718 w 1389529"/>
              <a:gd name="connsiteY43" fmla="*/ 1531676 h 1723995"/>
              <a:gd name="connsiteX44" fmla="*/ 851647 w 1389529"/>
              <a:gd name="connsiteY44" fmla="*/ 1513746 h 1723995"/>
              <a:gd name="connsiteX45" fmla="*/ 878541 w 1389529"/>
              <a:gd name="connsiteY45" fmla="*/ 1495817 h 1723995"/>
              <a:gd name="connsiteX46" fmla="*/ 896471 w 1389529"/>
              <a:gd name="connsiteY46" fmla="*/ 1477888 h 1723995"/>
              <a:gd name="connsiteX47" fmla="*/ 932329 w 1389529"/>
              <a:gd name="connsiteY47" fmla="*/ 1459958 h 1723995"/>
              <a:gd name="connsiteX48" fmla="*/ 950259 w 1389529"/>
              <a:gd name="connsiteY48" fmla="*/ 1442029 h 1723995"/>
              <a:gd name="connsiteX49" fmla="*/ 986118 w 1389529"/>
              <a:gd name="connsiteY49" fmla="*/ 1424099 h 1723995"/>
              <a:gd name="connsiteX50" fmla="*/ 1039906 w 1389529"/>
              <a:gd name="connsiteY50" fmla="*/ 1370311 h 1723995"/>
              <a:gd name="connsiteX51" fmla="*/ 1075765 w 1389529"/>
              <a:gd name="connsiteY51" fmla="*/ 1325488 h 1723995"/>
              <a:gd name="connsiteX52" fmla="*/ 1111623 w 1389529"/>
              <a:gd name="connsiteY52" fmla="*/ 1280664 h 1723995"/>
              <a:gd name="connsiteX53" fmla="*/ 1174376 w 1389529"/>
              <a:gd name="connsiteY53" fmla="*/ 1208946 h 1723995"/>
              <a:gd name="connsiteX54" fmla="*/ 1228165 w 1389529"/>
              <a:gd name="connsiteY54" fmla="*/ 1173088 h 1723995"/>
              <a:gd name="connsiteX55" fmla="*/ 1246094 w 1389529"/>
              <a:gd name="connsiteY55" fmla="*/ 1155158 h 1723995"/>
              <a:gd name="connsiteX56" fmla="*/ 1272988 w 1389529"/>
              <a:gd name="connsiteY56" fmla="*/ 1137229 h 1723995"/>
              <a:gd name="connsiteX57" fmla="*/ 1308847 w 1389529"/>
              <a:gd name="connsiteY57" fmla="*/ 1092405 h 1723995"/>
              <a:gd name="connsiteX58" fmla="*/ 1353671 w 1389529"/>
              <a:gd name="connsiteY58" fmla="*/ 1047582 h 1723995"/>
              <a:gd name="connsiteX59" fmla="*/ 1362635 w 1389529"/>
              <a:gd name="connsiteY59" fmla="*/ 1011723 h 1723995"/>
              <a:gd name="connsiteX60" fmla="*/ 1371600 w 1389529"/>
              <a:gd name="connsiteY60" fmla="*/ 984829 h 1723995"/>
              <a:gd name="connsiteX61" fmla="*/ 1389529 w 1389529"/>
              <a:gd name="connsiteY61" fmla="*/ 913111 h 1723995"/>
              <a:gd name="connsiteX62" fmla="*/ 1371600 w 1389529"/>
              <a:gd name="connsiteY62" fmla="*/ 760711 h 1723995"/>
              <a:gd name="connsiteX63" fmla="*/ 1344706 w 1389529"/>
              <a:gd name="connsiteY63" fmla="*/ 697958 h 1723995"/>
              <a:gd name="connsiteX64" fmla="*/ 1317812 w 1389529"/>
              <a:gd name="connsiteY64" fmla="*/ 635205 h 1723995"/>
              <a:gd name="connsiteX65" fmla="*/ 1308847 w 1389529"/>
              <a:gd name="connsiteY65" fmla="*/ 599346 h 1723995"/>
              <a:gd name="connsiteX66" fmla="*/ 1272988 w 1389529"/>
              <a:gd name="connsiteY66" fmla="*/ 545558 h 1723995"/>
              <a:gd name="connsiteX67" fmla="*/ 1255059 w 1389529"/>
              <a:gd name="connsiteY67" fmla="*/ 518664 h 1723995"/>
              <a:gd name="connsiteX68" fmla="*/ 1237129 w 1389529"/>
              <a:gd name="connsiteY68" fmla="*/ 500735 h 1723995"/>
              <a:gd name="connsiteX69" fmla="*/ 1201271 w 1389529"/>
              <a:gd name="connsiteY69" fmla="*/ 446946 h 1723995"/>
              <a:gd name="connsiteX70" fmla="*/ 1165412 w 1389529"/>
              <a:gd name="connsiteY70" fmla="*/ 402123 h 1723995"/>
              <a:gd name="connsiteX71" fmla="*/ 1111623 w 1389529"/>
              <a:gd name="connsiteY71" fmla="*/ 357299 h 1723995"/>
              <a:gd name="connsiteX72" fmla="*/ 1084729 w 1389529"/>
              <a:gd name="connsiteY72" fmla="*/ 330405 h 1723995"/>
              <a:gd name="connsiteX73" fmla="*/ 1057835 w 1389529"/>
              <a:gd name="connsiteY73" fmla="*/ 312476 h 1723995"/>
              <a:gd name="connsiteX74" fmla="*/ 1039906 w 1389529"/>
              <a:gd name="connsiteY74" fmla="*/ 294546 h 1723995"/>
              <a:gd name="connsiteX75" fmla="*/ 986118 w 1389529"/>
              <a:gd name="connsiteY75" fmla="*/ 258688 h 1723995"/>
              <a:gd name="connsiteX76" fmla="*/ 950259 w 1389529"/>
              <a:gd name="connsiteY76" fmla="*/ 231794 h 1723995"/>
              <a:gd name="connsiteX77" fmla="*/ 932329 w 1389529"/>
              <a:gd name="connsiteY77" fmla="*/ 213864 h 1723995"/>
              <a:gd name="connsiteX78" fmla="*/ 905435 w 1389529"/>
              <a:gd name="connsiteY78" fmla="*/ 204899 h 1723995"/>
              <a:gd name="connsiteX79" fmla="*/ 851647 w 1389529"/>
              <a:gd name="connsiteY79" fmla="*/ 169041 h 1723995"/>
              <a:gd name="connsiteX80" fmla="*/ 833718 w 1389529"/>
              <a:gd name="connsiteY80" fmla="*/ 151111 h 1723995"/>
              <a:gd name="connsiteX81" fmla="*/ 797859 w 1389529"/>
              <a:gd name="connsiteY81" fmla="*/ 142146 h 1723995"/>
              <a:gd name="connsiteX82" fmla="*/ 735106 w 1389529"/>
              <a:gd name="connsiteY82" fmla="*/ 115252 h 1723995"/>
              <a:gd name="connsiteX83" fmla="*/ 717176 w 1389529"/>
              <a:gd name="connsiteY83" fmla="*/ 97323 h 1723995"/>
              <a:gd name="connsiteX84" fmla="*/ 681318 w 1389529"/>
              <a:gd name="connsiteY84" fmla="*/ 79394 h 1723995"/>
              <a:gd name="connsiteX85" fmla="*/ 663388 w 1389529"/>
              <a:gd name="connsiteY85" fmla="*/ 61464 h 1723995"/>
              <a:gd name="connsiteX86" fmla="*/ 636494 w 1389529"/>
              <a:gd name="connsiteY86" fmla="*/ 43535 h 1723995"/>
              <a:gd name="connsiteX87" fmla="*/ 618565 w 1389529"/>
              <a:gd name="connsiteY87" fmla="*/ 25605 h 1723995"/>
              <a:gd name="connsiteX88" fmla="*/ 591671 w 1389529"/>
              <a:gd name="connsiteY88" fmla="*/ 7676 h 1723995"/>
              <a:gd name="connsiteX89" fmla="*/ 542906 w 1389529"/>
              <a:gd name="connsiteY89" fmla="*/ 15525 h 1723995"/>
              <a:gd name="connsiteX90" fmla="*/ 439561 w 1389529"/>
              <a:gd name="connsiteY90" fmla="*/ 65002 h 1723995"/>
              <a:gd name="connsiteX91" fmla="*/ 402619 w 1389529"/>
              <a:gd name="connsiteY91" fmla="*/ 94222 h 1723995"/>
              <a:gd name="connsiteX92" fmla="*/ 332186 w 1389529"/>
              <a:gd name="connsiteY92" fmla="*/ 145925 h 1723995"/>
              <a:gd name="connsiteX0" fmla="*/ 332186 w 1389529"/>
              <a:gd name="connsiteY0" fmla="*/ 145925 h 1723995"/>
              <a:gd name="connsiteX1" fmla="*/ 295735 w 1389529"/>
              <a:gd name="connsiteY1" fmla="*/ 187309 h 1723995"/>
              <a:gd name="connsiteX2" fmla="*/ 251995 w 1389529"/>
              <a:gd name="connsiteY2" fmla="*/ 233974 h 1723995"/>
              <a:gd name="connsiteX3" fmla="*/ 234065 w 1389529"/>
              <a:gd name="connsiteY3" fmla="*/ 251661 h 1723995"/>
              <a:gd name="connsiteX4" fmla="*/ 188158 w 1389529"/>
              <a:gd name="connsiteY4" fmla="*/ 303851 h 1723995"/>
              <a:gd name="connsiteX5" fmla="*/ 175253 w 1389529"/>
              <a:gd name="connsiteY5" fmla="*/ 332345 h 1723995"/>
              <a:gd name="connsiteX6" fmla="*/ 155650 w 1389529"/>
              <a:gd name="connsiteY6" fmla="*/ 348190 h 1723995"/>
              <a:gd name="connsiteX7" fmla="*/ 141660 w 1389529"/>
              <a:gd name="connsiteY7" fmla="*/ 373243 h 1723995"/>
              <a:gd name="connsiteX8" fmla="*/ 120382 w 1389529"/>
              <a:gd name="connsiteY8" fmla="*/ 396453 h 1723995"/>
              <a:gd name="connsiteX9" fmla="*/ 104718 w 1389529"/>
              <a:gd name="connsiteY9" fmla="*/ 425189 h 1723995"/>
              <a:gd name="connsiteX10" fmla="*/ 78907 w 1389529"/>
              <a:gd name="connsiteY10" fmla="*/ 482660 h 1723995"/>
              <a:gd name="connsiteX11" fmla="*/ 66002 w 1389529"/>
              <a:gd name="connsiteY11" fmla="*/ 507712 h 1723995"/>
              <a:gd name="connsiteX12" fmla="*/ 48071 w 1389529"/>
              <a:gd name="connsiteY12" fmla="*/ 532039 h 1723995"/>
              <a:gd name="connsiteX13" fmla="*/ 8965 w 1389529"/>
              <a:gd name="connsiteY13" fmla="*/ 572452 h 1723995"/>
              <a:gd name="connsiteX14" fmla="*/ 0 w 1389529"/>
              <a:gd name="connsiteY14" fmla="*/ 626241 h 1723995"/>
              <a:gd name="connsiteX15" fmla="*/ 8965 w 1389529"/>
              <a:gd name="connsiteY15" fmla="*/ 814499 h 1723995"/>
              <a:gd name="connsiteX16" fmla="*/ 16847 w 1389529"/>
              <a:gd name="connsiteY16" fmla="*/ 837954 h 1723995"/>
              <a:gd name="connsiteX17" fmla="*/ 27486 w 1389529"/>
              <a:gd name="connsiteY17" fmla="*/ 877495 h 1723995"/>
              <a:gd name="connsiteX18" fmla="*/ 38716 w 1389529"/>
              <a:gd name="connsiteY18" fmla="*/ 920719 h 1723995"/>
              <a:gd name="connsiteX19" fmla="*/ 49357 w 1389529"/>
              <a:gd name="connsiteY19" fmla="*/ 967142 h 1723995"/>
              <a:gd name="connsiteX20" fmla="*/ 67285 w 1389529"/>
              <a:gd name="connsiteY20" fmla="*/ 1031978 h 1723995"/>
              <a:gd name="connsiteX21" fmla="*/ 93588 w 1389529"/>
              <a:gd name="connsiteY21" fmla="*/ 1114259 h 1723995"/>
              <a:gd name="connsiteX22" fmla="*/ 100877 w 1389529"/>
              <a:gd name="connsiteY22" fmla="*/ 1141153 h 1723995"/>
              <a:gd name="connsiteX23" fmla="*/ 121074 w 1389529"/>
              <a:gd name="connsiteY23" fmla="*/ 1227360 h 1723995"/>
              <a:gd name="connsiteX24" fmla="*/ 137328 w 1389529"/>
              <a:gd name="connsiteY24" fmla="*/ 1290356 h 1723995"/>
              <a:gd name="connsiteX25" fmla="*/ 170329 w 1389529"/>
              <a:gd name="connsiteY25" fmla="*/ 1325488 h 1723995"/>
              <a:gd name="connsiteX26" fmla="*/ 197223 w 1389529"/>
              <a:gd name="connsiteY26" fmla="*/ 1442029 h 1723995"/>
              <a:gd name="connsiteX27" fmla="*/ 206188 w 1389529"/>
              <a:gd name="connsiteY27" fmla="*/ 1468923 h 1723995"/>
              <a:gd name="connsiteX28" fmla="*/ 224118 w 1389529"/>
              <a:gd name="connsiteY28" fmla="*/ 1486852 h 1723995"/>
              <a:gd name="connsiteX29" fmla="*/ 233082 w 1389529"/>
              <a:gd name="connsiteY29" fmla="*/ 1513746 h 1723995"/>
              <a:gd name="connsiteX30" fmla="*/ 251012 w 1389529"/>
              <a:gd name="connsiteY30" fmla="*/ 1531676 h 1723995"/>
              <a:gd name="connsiteX31" fmla="*/ 268941 w 1389529"/>
              <a:gd name="connsiteY31" fmla="*/ 1558570 h 1723995"/>
              <a:gd name="connsiteX32" fmla="*/ 277906 w 1389529"/>
              <a:gd name="connsiteY32" fmla="*/ 1594429 h 1723995"/>
              <a:gd name="connsiteX33" fmla="*/ 358588 w 1389529"/>
              <a:gd name="connsiteY33" fmla="*/ 1666146 h 1723995"/>
              <a:gd name="connsiteX34" fmla="*/ 376518 w 1389529"/>
              <a:gd name="connsiteY34" fmla="*/ 1684076 h 1723995"/>
              <a:gd name="connsiteX35" fmla="*/ 403412 w 1389529"/>
              <a:gd name="connsiteY35" fmla="*/ 1693041 h 1723995"/>
              <a:gd name="connsiteX36" fmla="*/ 466165 w 1389529"/>
              <a:gd name="connsiteY36" fmla="*/ 1719935 h 1723995"/>
              <a:gd name="connsiteX37" fmla="*/ 618565 w 1389529"/>
              <a:gd name="connsiteY37" fmla="*/ 1702005 h 1723995"/>
              <a:gd name="connsiteX38" fmla="*/ 645459 w 1389529"/>
              <a:gd name="connsiteY38" fmla="*/ 1693041 h 1723995"/>
              <a:gd name="connsiteX39" fmla="*/ 699247 w 1389529"/>
              <a:gd name="connsiteY39" fmla="*/ 1657182 h 1723995"/>
              <a:gd name="connsiteX40" fmla="*/ 735106 w 1389529"/>
              <a:gd name="connsiteY40" fmla="*/ 1621323 h 1723995"/>
              <a:gd name="connsiteX41" fmla="*/ 762000 w 1389529"/>
              <a:gd name="connsiteY41" fmla="*/ 1603394 h 1723995"/>
              <a:gd name="connsiteX42" fmla="*/ 797859 w 1389529"/>
              <a:gd name="connsiteY42" fmla="*/ 1567535 h 1723995"/>
              <a:gd name="connsiteX43" fmla="*/ 833718 w 1389529"/>
              <a:gd name="connsiteY43" fmla="*/ 1531676 h 1723995"/>
              <a:gd name="connsiteX44" fmla="*/ 851647 w 1389529"/>
              <a:gd name="connsiteY44" fmla="*/ 1513746 h 1723995"/>
              <a:gd name="connsiteX45" fmla="*/ 878541 w 1389529"/>
              <a:gd name="connsiteY45" fmla="*/ 1495817 h 1723995"/>
              <a:gd name="connsiteX46" fmla="*/ 896471 w 1389529"/>
              <a:gd name="connsiteY46" fmla="*/ 1477888 h 1723995"/>
              <a:gd name="connsiteX47" fmla="*/ 932329 w 1389529"/>
              <a:gd name="connsiteY47" fmla="*/ 1459958 h 1723995"/>
              <a:gd name="connsiteX48" fmla="*/ 950259 w 1389529"/>
              <a:gd name="connsiteY48" fmla="*/ 1442029 h 1723995"/>
              <a:gd name="connsiteX49" fmla="*/ 986118 w 1389529"/>
              <a:gd name="connsiteY49" fmla="*/ 1424099 h 1723995"/>
              <a:gd name="connsiteX50" fmla="*/ 1039906 w 1389529"/>
              <a:gd name="connsiteY50" fmla="*/ 1370311 h 1723995"/>
              <a:gd name="connsiteX51" fmla="*/ 1075765 w 1389529"/>
              <a:gd name="connsiteY51" fmla="*/ 1325488 h 1723995"/>
              <a:gd name="connsiteX52" fmla="*/ 1111623 w 1389529"/>
              <a:gd name="connsiteY52" fmla="*/ 1280664 h 1723995"/>
              <a:gd name="connsiteX53" fmla="*/ 1174376 w 1389529"/>
              <a:gd name="connsiteY53" fmla="*/ 1208946 h 1723995"/>
              <a:gd name="connsiteX54" fmla="*/ 1228165 w 1389529"/>
              <a:gd name="connsiteY54" fmla="*/ 1173088 h 1723995"/>
              <a:gd name="connsiteX55" fmla="*/ 1246094 w 1389529"/>
              <a:gd name="connsiteY55" fmla="*/ 1155158 h 1723995"/>
              <a:gd name="connsiteX56" fmla="*/ 1272988 w 1389529"/>
              <a:gd name="connsiteY56" fmla="*/ 1137229 h 1723995"/>
              <a:gd name="connsiteX57" fmla="*/ 1308847 w 1389529"/>
              <a:gd name="connsiteY57" fmla="*/ 1092405 h 1723995"/>
              <a:gd name="connsiteX58" fmla="*/ 1353671 w 1389529"/>
              <a:gd name="connsiteY58" fmla="*/ 1047582 h 1723995"/>
              <a:gd name="connsiteX59" fmla="*/ 1362635 w 1389529"/>
              <a:gd name="connsiteY59" fmla="*/ 1011723 h 1723995"/>
              <a:gd name="connsiteX60" fmla="*/ 1371600 w 1389529"/>
              <a:gd name="connsiteY60" fmla="*/ 984829 h 1723995"/>
              <a:gd name="connsiteX61" fmla="*/ 1389529 w 1389529"/>
              <a:gd name="connsiteY61" fmla="*/ 913111 h 1723995"/>
              <a:gd name="connsiteX62" fmla="*/ 1371600 w 1389529"/>
              <a:gd name="connsiteY62" fmla="*/ 760711 h 1723995"/>
              <a:gd name="connsiteX63" fmla="*/ 1344706 w 1389529"/>
              <a:gd name="connsiteY63" fmla="*/ 697958 h 1723995"/>
              <a:gd name="connsiteX64" fmla="*/ 1317812 w 1389529"/>
              <a:gd name="connsiteY64" fmla="*/ 635205 h 1723995"/>
              <a:gd name="connsiteX65" fmla="*/ 1308847 w 1389529"/>
              <a:gd name="connsiteY65" fmla="*/ 599346 h 1723995"/>
              <a:gd name="connsiteX66" fmla="*/ 1272988 w 1389529"/>
              <a:gd name="connsiteY66" fmla="*/ 545558 h 1723995"/>
              <a:gd name="connsiteX67" fmla="*/ 1255059 w 1389529"/>
              <a:gd name="connsiteY67" fmla="*/ 518664 h 1723995"/>
              <a:gd name="connsiteX68" fmla="*/ 1237129 w 1389529"/>
              <a:gd name="connsiteY68" fmla="*/ 500735 h 1723995"/>
              <a:gd name="connsiteX69" fmla="*/ 1201271 w 1389529"/>
              <a:gd name="connsiteY69" fmla="*/ 446946 h 1723995"/>
              <a:gd name="connsiteX70" fmla="*/ 1165412 w 1389529"/>
              <a:gd name="connsiteY70" fmla="*/ 402123 h 1723995"/>
              <a:gd name="connsiteX71" fmla="*/ 1111623 w 1389529"/>
              <a:gd name="connsiteY71" fmla="*/ 357299 h 1723995"/>
              <a:gd name="connsiteX72" fmla="*/ 1084729 w 1389529"/>
              <a:gd name="connsiteY72" fmla="*/ 330405 h 1723995"/>
              <a:gd name="connsiteX73" fmla="*/ 1057835 w 1389529"/>
              <a:gd name="connsiteY73" fmla="*/ 312476 h 1723995"/>
              <a:gd name="connsiteX74" fmla="*/ 1039906 w 1389529"/>
              <a:gd name="connsiteY74" fmla="*/ 294546 h 1723995"/>
              <a:gd name="connsiteX75" fmla="*/ 986118 w 1389529"/>
              <a:gd name="connsiteY75" fmla="*/ 258688 h 1723995"/>
              <a:gd name="connsiteX76" fmla="*/ 950259 w 1389529"/>
              <a:gd name="connsiteY76" fmla="*/ 231794 h 1723995"/>
              <a:gd name="connsiteX77" fmla="*/ 932329 w 1389529"/>
              <a:gd name="connsiteY77" fmla="*/ 213864 h 1723995"/>
              <a:gd name="connsiteX78" fmla="*/ 905435 w 1389529"/>
              <a:gd name="connsiteY78" fmla="*/ 204899 h 1723995"/>
              <a:gd name="connsiteX79" fmla="*/ 851647 w 1389529"/>
              <a:gd name="connsiteY79" fmla="*/ 169041 h 1723995"/>
              <a:gd name="connsiteX80" fmla="*/ 833718 w 1389529"/>
              <a:gd name="connsiteY80" fmla="*/ 151111 h 1723995"/>
              <a:gd name="connsiteX81" fmla="*/ 797859 w 1389529"/>
              <a:gd name="connsiteY81" fmla="*/ 142146 h 1723995"/>
              <a:gd name="connsiteX82" fmla="*/ 735106 w 1389529"/>
              <a:gd name="connsiteY82" fmla="*/ 115252 h 1723995"/>
              <a:gd name="connsiteX83" fmla="*/ 717176 w 1389529"/>
              <a:gd name="connsiteY83" fmla="*/ 97323 h 1723995"/>
              <a:gd name="connsiteX84" fmla="*/ 681318 w 1389529"/>
              <a:gd name="connsiteY84" fmla="*/ 79394 h 1723995"/>
              <a:gd name="connsiteX85" fmla="*/ 663388 w 1389529"/>
              <a:gd name="connsiteY85" fmla="*/ 61464 h 1723995"/>
              <a:gd name="connsiteX86" fmla="*/ 636494 w 1389529"/>
              <a:gd name="connsiteY86" fmla="*/ 43535 h 1723995"/>
              <a:gd name="connsiteX87" fmla="*/ 618565 w 1389529"/>
              <a:gd name="connsiteY87" fmla="*/ 25605 h 1723995"/>
              <a:gd name="connsiteX88" fmla="*/ 591671 w 1389529"/>
              <a:gd name="connsiteY88" fmla="*/ 7676 h 1723995"/>
              <a:gd name="connsiteX89" fmla="*/ 542906 w 1389529"/>
              <a:gd name="connsiteY89" fmla="*/ 15525 h 1723995"/>
              <a:gd name="connsiteX90" fmla="*/ 439561 w 1389529"/>
              <a:gd name="connsiteY90" fmla="*/ 65002 h 1723995"/>
              <a:gd name="connsiteX91" fmla="*/ 402619 w 1389529"/>
              <a:gd name="connsiteY91" fmla="*/ 94222 h 1723995"/>
              <a:gd name="connsiteX92" fmla="*/ 332186 w 1389529"/>
              <a:gd name="connsiteY92" fmla="*/ 145925 h 1723995"/>
              <a:gd name="connsiteX0" fmla="*/ 332186 w 1389529"/>
              <a:gd name="connsiteY0" fmla="*/ 145925 h 1723995"/>
              <a:gd name="connsiteX1" fmla="*/ 295735 w 1389529"/>
              <a:gd name="connsiteY1" fmla="*/ 187309 h 1723995"/>
              <a:gd name="connsiteX2" fmla="*/ 251995 w 1389529"/>
              <a:gd name="connsiteY2" fmla="*/ 233974 h 1723995"/>
              <a:gd name="connsiteX3" fmla="*/ 234065 w 1389529"/>
              <a:gd name="connsiteY3" fmla="*/ 251661 h 1723995"/>
              <a:gd name="connsiteX4" fmla="*/ 188158 w 1389529"/>
              <a:gd name="connsiteY4" fmla="*/ 303851 h 1723995"/>
              <a:gd name="connsiteX5" fmla="*/ 175253 w 1389529"/>
              <a:gd name="connsiteY5" fmla="*/ 332345 h 1723995"/>
              <a:gd name="connsiteX6" fmla="*/ 155650 w 1389529"/>
              <a:gd name="connsiteY6" fmla="*/ 348190 h 1723995"/>
              <a:gd name="connsiteX7" fmla="*/ 141660 w 1389529"/>
              <a:gd name="connsiteY7" fmla="*/ 373243 h 1723995"/>
              <a:gd name="connsiteX8" fmla="*/ 120382 w 1389529"/>
              <a:gd name="connsiteY8" fmla="*/ 396453 h 1723995"/>
              <a:gd name="connsiteX9" fmla="*/ 104718 w 1389529"/>
              <a:gd name="connsiteY9" fmla="*/ 425189 h 1723995"/>
              <a:gd name="connsiteX10" fmla="*/ 78907 w 1389529"/>
              <a:gd name="connsiteY10" fmla="*/ 482660 h 1723995"/>
              <a:gd name="connsiteX11" fmla="*/ 66002 w 1389529"/>
              <a:gd name="connsiteY11" fmla="*/ 507712 h 1723995"/>
              <a:gd name="connsiteX12" fmla="*/ 48071 w 1389529"/>
              <a:gd name="connsiteY12" fmla="*/ 532039 h 1723995"/>
              <a:gd name="connsiteX13" fmla="*/ 8965 w 1389529"/>
              <a:gd name="connsiteY13" fmla="*/ 572452 h 1723995"/>
              <a:gd name="connsiteX14" fmla="*/ 0 w 1389529"/>
              <a:gd name="connsiteY14" fmla="*/ 626241 h 1723995"/>
              <a:gd name="connsiteX15" fmla="*/ 8965 w 1389529"/>
              <a:gd name="connsiteY15" fmla="*/ 814499 h 1723995"/>
              <a:gd name="connsiteX16" fmla="*/ 16847 w 1389529"/>
              <a:gd name="connsiteY16" fmla="*/ 837954 h 1723995"/>
              <a:gd name="connsiteX17" fmla="*/ 27486 w 1389529"/>
              <a:gd name="connsiteY17" fmla="*/ 877495 h 1723995"/>
              <a:gd name="connsiteX18" fmla="*/ 38716 w 1389529"/>
              <a:gd name="connsiteY18" fmla="*/ 920719 h 1723995"/>
              <a:gd name="connsiteX19" fmla="*/ 49357 w 1389529"/>
              <a:gd name="connsiteY19" fmla="*/ 967142 h 1723995"/>
              <a:gd name="connsiteX20" fmla="*/ 67285 w 1389529"/>
              <a:gd name="connsiteY20" fmla="*/ 1031978 h 1723995"/>
              <a:gd name="connsiteX21" fmla="*/ 93588 w 1389529"/>
              <a:gd name="connsiteY21" fmla="*/ 1114259 h 1723995"/>
              <a:gd name="connsiteX22" fmla="*/ 100877 w 1389529"/>
              <a:gd name="connsiteY22" fmla="*/ 1141153 h 1723995"/>
              <a:gd name="connsiteX23" fmla="*/ 121074 w 1389529"/>
              <a:gd name="connsiteY23" fmla="*/ 1227360 h 1723995"/>
              <a:gd name="connsiteX24" fmla="*/ 137328 w 1389529"/>
              <a:gd name="connsiteY24" fmla="*/ 1290356 h 1723995"/>
              <a:gd name="connsiteX25" fmla="*/ 158607 w 1389529"/>
              <a:gd name="connsiteY25" fmla="*/ 1342061 h 1723995"/>
              <a:gd name="connsiteX26" fmla="*/ 197223 w 1389529"/>
              <a:gd name="connsiteY26" fmla="*/ 1442029 h 1723995"/>
              <a:gd name="connsiteX27" fmla="*/ 206188 w 1389529"/>
              <a:gd name="connsiteY27" fmla="*/ 1468923 h 1723995"/>
              <a:gd name="connsiteX28" fmla="*/ 224118 w 1389529"/>
              <a:gd name="connsiteY28" fmla="*/ 1486852 h 1723995"/>
              <a:gd name="connsiteX29" fmla="*/ 233082 w 1389529"/>
              <a:gd name="connsiteY29" fmla="*/ 1513746 h 1723995"/>
              <a:gd name="connsiteX30" fmla="*/ 251012 w 1389529"/>
              <a:gd name="connsiteY30" fmla="*/ 1531676 h 1723995"/>
              <a:gd name="connsiteX31" fmla="*/ 268941 w 1389529"/>
              <a:gd name="connsiteY31" fmla="*/ 1558570 h 1723995"/>
              <a:gd name="connsiteX32" fmla="*/ 277906 w 1389529"/>
              <a:gd name="connsiteY32" fmla="*/ 1594429 h 1723995"/>
              <a:gd name="connsiteX33" fmla="*/ 358588 w 1389529"/>
              <a:gd name="connsiteY33" fmla="*/ 1666146 h 1723995"/>
              <a:gd name="connsiteX34" fmla="*/ 376518 w 1389529"/>
              <a:gd name="connsiteY34" fmla="*/ 1684076 h 1723995"/>
              <a:gd name="connsiteX35" fmla="*/ 403412 w 1389529"/>
              <a:gd name="connsiteY35" fmla="*/ 1693041 h 1723995"/>
              <a:gd name="connsiteX36" fmla="*/ 466165 w 1389529"/>
              <a:gd name="connsiteY36" fmla="*/ 1719935 h 1723995"/>
              <a:gd name="connsiteX37" fmla="*/ 618565 w 1389529"/>
              <a:gd name="connsiteY37" fmla="*/ 1702005 h 1723995"/>
              <a:gd name="connsiteX38" fmla="*/ 645459 w 1389529"/>
              <a:gd name="connsiteY38" fmla="*/ 1693041 h 1723995"/>
              <a:gd name="connsiteX39" fmla="*/ 699247 w 1389529"/>
              <a:gd name="connsiteY39" fmla="*/ 1657182 h 1723995"/>
              <a:gd name="connsiteX40" fmla="*/ 735106 w 1389529"/>
              <a:gd name="connsiteY40" fmla="*/ 1621323 h 1723995"/>
              <a:gd name="connsiteX41" fmla="*/ 762000 w 1389529"/>
              <a:gd name="connsiteY41" fmla="*/ 1603394 h 1723995"/>
              <a:gd name="connsiteX42" fmla="*/ 797859 w 1389529"/>
              <a:gd name="connsiteY42" fmla="*/ 1567535 h 1723995"/>
              <a:gd name="connsiteX43" fmla="*/ 833718 w 1389529"/>
              <a:gd name="connsiteY43" fmla="*/ 1531676 h 1723995"/>
              <a:gd name="connsiteX44" fmla="*/ 851647 w 1389529"/>
              <a:gd name="connsiteY44" fmla="*/ 1513746 h 1723995"/>
              <a:gd name="connsiteX45" fmla="*/ 878541 w 1389529"/>
              <a:gd name="connsiteY45" fmla="*/ 1495817 h 1723995"/>
              <a:gd name="connsiteX46" fmla="*/ 896471 w 1389529"/>
              <a:gd name="connsiteY46" fmla="*/ 1477888 h 1723995"/>
              <a:gd name="connsiteX47" fmla="*/ 932329 w 1389529"/>
              <a:gd name="connsiteY47" fmla="*/ 1459958 h 1723995"/>
              <a:gd name="connsiteX48" fmla="*/ 950259 w 1389529"/>
              <a:gd name="connsiteY48" fmla="*/ 1442029 h 1723995"/>
              <a:gd name="connsiteX49" fmla="*/ 986118 w 1389529"/>
              <a:gd name="connsiteY49" fmla="*/ 1424099 h 1723995"/>
              <a:gd name="connsiteX50" fmla="*/ 1039906 w 1389529"/>
              <a:gd name="connsiteY50" fmla="*/ 1370311 h 1723995"/>
              <a:gd name="connsiteX51" fmla="*/ 1075765 w 1389529"/>
              <a:gd name="connsiteY51" fmla="*/ 1325488 h 1723995"/>
              <a:gd name="connsiteX52" fmla="*/ 1111623 w 1389529"/>
              <a:gd name="connsiteY52" fmla="*/ 1280664 h 1723995"/>
              <a:gd name="connsiteX53" fmla="*/ 1174376 w 1389529"/>
              <a:gd name="connsiteY53" fmla="*/ 1208946 h 1723995"/>
              <a:gd name="connsiteX54" fmla="*/ 1228165 w 1389529"/>
              <a:gd name="connsiteY54" fmla="*/ 1173088 h 1723995"/>
              <a:gd name="connsiteX55" fmla="*/ 1246094 w 1389529"/>
              <a:gd name="connsiteY55" fmla="*/ 1155158 h 1723995"/>
              <a:gd name="connsiteX56" fmla="*/ 1272988 w 1389529"/>
              <a:gd name="connsiteY56" fmla="*/ 1137229 h 1723995"/>
              <a:gd name="connsiteX57" fmla="*/ 1308847 w 1389529"/>
              <a:gd name="connsiteY57" fmla="*/ 1092405 h 1723995"/>
              <a:gd name="connsiteX58" fmla="*/ 1353671 w 1389529"/>
              <a:gd name="connsiteY58" fmla="*/ 1047582 h 1723995"/>
              <a:gd name="connsiteX59" fmla="*/ 1362635 w 1389529"/>
              <a:gd name="connsiteY59" fmla="*/ 1011723 h 1723995"/>
              <a:gd name="connsiteX60" fmla="*/ 1371600 w 1389529"/>
              <a:gd name="connsiteY60" fmla="*/ 984829 h 1723995"/>
              <a:gd name="connsiteX61" fmla="*/ 1389529 w 1389529"/>
              <a:gd name="connsiteY61" fmla="*/ 913111 h 1723995"/>
              <a:gd name="connsiteX62" fmla="*/ 1371600 w 1389529"/>
              <a:gd name="connsiteY62" fmla="*/ 760711 h 1723995"/>
              <a:gd name="connsiteX63" fmla="*/ 1344706 w 1389529"/>
              <a:gd name="connsiteY63" fmla="*/ 697958 h 1723995"/>
              <a:gd name="connsiteX64" fmla="*/ 1317812 w 1389529"/>
              <a:gd name="connsiteY64" fmla="*/ 635205 h 1723995"/>
              <a:gd name="connsiteX65" fmla="*/ 1308847 w 1389529"/>
              <a:gd name="connsiteY65" fmla="*/ 599346 h 1723995"/>
              <a:gd name="connsiteX66" fmla="*/ 1272988 w 1389529"/>
              <a:gd name="connsiteY66" fmla="*/ 545558 h 1723995"/>
              <a:gd name="connsiteX67" fmla="*/ 1255059 w 1389529"/>
              <a:gd name="connsiteY67" fmla="*/ 518664 h 1723995"/>
              <a:gd name="connsiteX68" fmla="*/ 1237129 w 1389529"/>
              <a:gd name="connsiteY68" fmla="*/ 500735 h 1723995"/>
              <a:gd name="connsiteX69" fmla="*/ 1201271 w 1389529"/>
              <a:gd name="connsiteY69" fmla="*/ 446946 h 1723995"/>
              <a:gd name="connsiteX70" fmla="*/ 1165412 w 1389529"/>
              <a:gd name="connsiteY70" fmla="*/ 402123 h 1723995"/>
              <a:gd name="connsiteX71" fmla="*/ 1111623 w 1389529"/>
              <a:gd name="connsiteY71" fmla="*/ 357299 h 1723995"/>
              <a:gd name="connsiteX72" fmla="*/ 1084729 w 1389529"/>
              <a:gd name="connsiteY72" fmla="*/ 330405 h 1723995"/>
              <a:gd name="connsiteX73" fmla="*/ 1057835 w 1389529"/>
              <a:gd name="connsiteY73" fmla="*/ 312476 h 1723995"/>
              <a:gd name="connsiteX74" fmla="*/ 1039906 w 1389529"/>
              <a:gd name="connsiteY74" fmla="*/ 294546 h 1723995"/>
              <a:gd name="connsiteX75" fmla="*/ 986118 w 1389529"/>
              <a:gd name="connsiteY75" fmla="*/ 258688 h 1723995"/>
              <a:gd name="connsiteX76" fmla="*/ 950259 w 1389529"/>
              <a:gd name="connsiteY76" fmla="*/ 231794 h 1723995"/>
              <a:gd name="connsiteX77" fmla="*/ 932329 w 1389529"/>
              <a:gd name="connsiteY77" fmla="*/ 213864 h 1723995"/>
              <a:gd name="connsiteX78" fmla="*/ 905435 w 1389529"/>
              <a:gd name="connsiteY78" fmla="*/ 204899 h 1723995"/>
              <a:gd name="connsiteX79" fmla="*/ 851647 w 1389529"/>
              <a:gd name="connsiteY79" fmla="*/ 169041 h 1723995"/>
              <a:gd name="connsiteX80" fmla="*/ 833718 w 1389529"/>
              <a:gd name="connsiteY80" fmla="*/ 151111 h 1723995"/>
              <a:gd name="connsiteX81" fmla="*/ 797859 w 1389529"/>
              <a:gd name="connsiteY81" fmla="*/ 142146 h 1723995"/>
              <a:gd name="connsiteX82" fmla="*/ 735106 w 1389529"/>
              <a:gd name="connsiteY82" fmla="*/ 115252 h 1723995"/>
              <a:gd name="connsiteX83" fmla="*/ 717176 w 1389529"/>
              <a:gd name="connsiteY83" fmla="*/ 97323 h 1723995"/>
              <a:gd name="connsiteX84" fmla="*/ 681318 w 1389529"/>
              <a:gd name="connsiteY84" fmla="*/ 79394 h 1723995"/>
              <a:gd name="connsiteX85" fmla="*/ 663388 w 1389529"/>
              <a:gd name="connsiteY85" fmla="*/ 61464 h 1723995"/>
              <a:gd name="connsiteX86" fmla="*/ 636494 w 1389529"/>
              <a:gd name="connsiteY86" fmla="*/ 43535 h 1723995"/>
              <a:gd name="connsiteX87" fmla="*/ 618565 w 1389529"/>
              <a:gd name="connsiteY87" fmla="*/ 25605 h 1723995"/>
              <a:gd name="connsiteX88" fmla="*/ 591671 w 1389529"/>
              <a:gd name="connsiteY88" fmla="*/ 7676 h 1723995"/>
              <a:gd name="connsiteX89" fmla="*/ 542906 w 1389529"/>
              <a:gd name="connsiteY89" fmla="*/ 15525 h 1723995"/>
              <a:gd name="connsiteX90" fmla="*/ 439561 w 1389529"/>
              <a:gd name="connsiteY90" fmla="*/ 65002 h 1723995"/>
              <a:gd name="connsiteX91" fmla="*/ 402619 w 1389529"/>
              <a:gd name="connsiteY91" fmla="*/ 94222 h 1723995"/>
              <a:gd name="connsiteX92" fmla="*/ 332186 w 1389529"/>
              <a:gd name="connsiteY92" fmla="*/ 145925 h 1723995"/>
              <a:gd name="connsiteX0" fmla="*/ 332186 w 1389529"/>
              <a:gd name="connsiteY0" fmla="*/ 145925 h 1775176"/>
              <a:gd name="connsiteX1" fmla="*/ 295735 w 1389529"/>
              <a:gd name="connsiteY1" fmla="*/ 187309 h 1775176"/>
              <a:gd name="connsiteX2" fmla="*/ 251995 w 1389529"/>
              <a:gd name="connsiteY2" fmla="*/ 233974 h 1775176"/>
              <a:gd name="connsiteX3" fmla="*/ 234065 w 1389529"/>
              <a:gd name="connsiteY3" fmla="*/ 251661 h 1775176"/>
              <a:gd name="connsiteX4" fmla="*/ 188158 w 1389529"/>
              <a:gd name="connsiteY4" fmla="*/ 303851 h 1775176"/>
              <a:gd name="connsiteX5" fmla="*/ 175253 w 1389529"/>
              <a:gd name="connsiteY5" fmla="*/ 332345 h 1775176"/>
              <a:gd name="connsiteX6" fmla="*/ 155650 w 1389529"/>
              <a:gd name="connsiteY6" fmla="*/ 348190 h 1775176"/>
              <a:gd name="connsiteX7" fmla="*/ 141660 w 1389529"/>
              <a:gd name="connsiteY7" fmla="*/ 373243 h 1775176"/>
              <a:gd name="connsiteX8" fmla="*/ 120382 w 1389529"/>
              <a:gd name="connsiteY8" fmla="*/ 396453 h 1775176"/>
              <a:gd name="connsiteX9" fmla="*/ 104718 w 1389529"/>
              <a:gd name="connsiteY9" fmla="*/ 425189 h 1775176"/>
              <a:gd name="connsiteX10" fmla="*/ 78907 w 1389529"/>
              <a:gd name="connsiteY10" fmla="*/ 482660 h 1775176"/>
              <a:gd name="connsiteX11" fmla="*/ 66002 w 1389529"/>
              <a:gd name="connsiteY11" fmla="*/ 507712 h 1775176"/>
              <a:gd name="connsiteX12" fmla="*/ 48071 w 1389529"/>
              <a:gd name="connsiteY12" fmla="*/ 532039 h 1775176"/>
              <a:gd name="connsiteX13" fmla="*/ 8965 w 1389529"/>
              <a:gd name="connsiteY13" fmla="*/ 572452 h 1775176"/>
              <a:gd name="connsiteX14" fmla="*/ 0 w 1389529"/>
              <a:gd name="connsiteY14" fmla="*/ 626241 h 1775176"/>
              <a:gd name="connsiteX15" fmla="*/ 8965 w 1389529"/>
              <a:gd name="connsiteY15" fmla="*/ 814499 h 1775176"/>
              <a:gd name="connsiteX16" fmla="*/ 16847 w 1389529"/>
              <a:gd name="connsiteY16" fmla="*/ 837954 h 1775176"/>
              <a:gd name="connsiteX17" fmla="*/ 27486 w 1389529"/>
              <a:gd name="connsiteY17" fmla="*/ 877495 h 1775176"/>
              <a:gd name="connsiteX18" fmla="*/ 38716 w 1389529"/>
              <a:gd name="connsiteY18" fmla="*/ 920719 h 1775176"/>
              <a:gd name="connsiteX19" fmla="*/ 49357 w 1389529"/>
              <a:gd name="connsiteY19" fmla="*/ 967142 h 1775176"/>
              <a:gd name="connsiteX20" fmla="*/ 67285 w 1389529"/>
              <a:gd name="connsiteY20" fmla="*/ 1031978 h 1775176"/>
              <a:gd name="connsiteX21" fmla="*/ 93588 w 1389529"/>
              <a:gd name="connsiteY21" fmla="*/ 1114259 h 1775176"/>
              <a:gd name="connsiteX22" fmla="*/ 100877 w 1389529"/>
              <a:gd name="connsiteY22" fmla="*/ 1141153 h 1775176"/>
              <a:gd name="connsiteX23" fmla="*/ 121074 w 1389529"/>
              <a:gd name="connsiteY23" fmla="*/ 1227360 h 1775176"/>
              <a:gd name="connsiteX24" fmla="*/ 137328 w 1389529"/>
              <a:gd name="connsiteY24" fmla="*/ 1290356 h 1775176"/>
              <a:gd name="connsiteX25" fmla="*/ 158607 w 1389529"/>
              <a:gd name="connsiteY25" fmla="*/ 1342061 h 1775176"/>
              <a:gd name="connsiteX26" fmla="*/ 197223 w 1389529"/>
              <a:gd name="connsiteY26" fmla="*/ 1442029 h 1775176"/>
              <a:gd name="connsiteX27" fmla="*/ 206188 w 1389529"/>
              <a:gd name="connsiteY27" fmla="*/ 1468923 h 1775176"/>
              <a:gd name="connsiteX28" fmla="*/ 224118 w 1389529"/>
              <a:gd name="connsiteY28" fmla="*/ 1486852 h 1775176"/>
              <a:gd name="connsiteX29" fmla="*/ 233082 w 1389529"/>
              <a:gd name="connsiteY29" fmla="*/ 1513746 h 1775176"/>
              <a:gd name="connsiteX30" fmla="*/ 251012 w 1389529"/>
              <a:gd name="connsiteY30" fmla="*/ 1531676 h 1775176"/>
              <a:gd name="connsiteX31" fmla="*/ 268941 w 1389529"/>
              <a:gd name="connsiteY31" fmla="*/ 1558570 h 1775176"/>
              <a:gd name="connsiteX32" fmla="*/ 277906 w 1389529"/>
              <a:gd name="connsiteY32" fmla="*/ 1594429 h 1775176"/>
              <a:gd name="connsiteX33" fmla="*/ 358588 w 1389529"/>
              <a:gd name="connsiteY33" fmla="*/ 1666146 h 1775176"/>
              <a:gd name="connsiteX34" fmla="*/ 376518 w 1389529"/>
              <a:gd name="connsiteY34" fmla="*/ 1684076 h 1775176"/>
              <a:gd name="connsiteX35" fmla="*/ 403412 w 1389529"/>
              <a:gd name="connsiteY35" fmla="*/ 1693041 h 1775176"/>
              <a:gd name="connsiteX36" fmla="*/ 459467 w 1389529"/>
              <a:gd name="connsiteY36" fmla="*/ 1775176 h 1775176"/>
              <a:gd name="connsiteX37" fmla="*/ 618565 w 1389529"/>
              <a:gd name="connsiteY37" fmla="*/ 1702005 h 1775176"/>
              <a:gd name="connsiteX38" fmla="*/ 645459 w 1389529"/>
              <a:gd name="connsiteY38" fmla="*/ 1693041 h 1775176"/>
              <a:gd name="connsiteX39" fmla="*/ 699247 w 1389529"/>
              <a:gd name="connsiteY39" fmla="*/ 1657182 h 1775176"/>
              <a:gd name="connsiteX40" fmla="*/ 735106 w 1389529"/>
              <a:gd name="connsiteY40" fmla="*/ 1621323 h 1775176"/>
              <a:gd name="connsiteX41" fmla="*/ 762000 w 1389529"/>
              <a:gd name="connsiteY41" fmla="*/ 1603394 h 1775176"/>
              <a:gd name="connsiteX42" fmla="*/ 797859 w 1389529"/>
              <a:gd name="connsiteY42" fmla="*/ 1567535 h 1775176"/>
              <a:gd name="connsiteX43" fmla="*/ 833718 w 1389529"/>
              <a:gd name="connsiteY43" fmla="*/ 1531676 h 1775176"/>
              <a:gd name="connsiteX44" fmla="*/ 851647 w 1389529"/>
              <a:gd name="connsiteY44" fmla="*/ 1513746 h 1775176"/>
              <a:gd name="connsiteX45" fmla="*/ 878541 w 1389529"/>
              <a:gd name="connsiteY45" fmla="*/ 1495817 h 1775176"/>
              <a:gd name="connsiteX46" fmla="*/ 896471 w 1389529"/>
              <a:gd name="connsiteY46" fmla="*/ 1477888 h 1775176"/>
              <a:gd name="connsiteX47" fmla="*/ 932329 w 1389529"/>
              <a:gd name="connsiteY47" fmla="*/ 1459958 h 1775176"/>
              <a:gd name="connsiteX48" fmla="*/ 950259 w 1389529"/>
              <a:gd name="connsiteY48" fmla="*/ 1442029 h 1775176"/>
              <a:gd name="connsiteX49" fmla="*/ 986118 w 1389529"/>
              <a:gd name="connsiteY49" fmla="*/ 1424099 h 1775176"/>
              <a:gd name="connsiteX50" fmla="*/ 1039906 w 1389529"/>
              <a:gd name="connsiteY50" fmla="*/ 1370311 h 1775176"/>
              <a:gd name="connsiteX51" fmla="*/ 1075765 w 1389529"/>
              <a:gd name="connsiteY51" fmla="*/ 1325488 h 1775176"/>
              <a:gd name="connsiteX52" fmla="*/ 1111623 w 1389529"/>
              <a:gd name="connsiteY52" fmla="*/ 1280664 h 1775176"/>
              <a:gd name="connsiteX53" fmla="*/ 1174376 w 1389529"/>
              <a:gd name="connsiteY53" fmla="*/ 1208946 h 1775176"/>
              <a:gd name="connsiteX54" fmla="*/ 1228165 w 1389529"/>
              <a:gd name="connsiteY54" fmla="*/ 1173088 h 1775176"/>
              <a:gd name="connsiteX55" fmla="*/ 1246094 w 1389529"/>
              <a:gd name="connsiteY55" fmla="*/ 1155158 h 1775176"/>
              <a:gd name="connsiteX56" fmla="*/ 1272988 w 1389529"/>
              <a:gd name="connsiteY56" fmla="*/ 1137229 h 1775176"/>
              <a:gd name="connsiteX57" fmla="*/ 1308847 w 1389529"/>
              <a:gd name="connsiteY57" fmla="*/ 1092405 h 1775176"/>
              <a:gd name="connsiteX58" fmla="*/ 1353671 w 1389529"/>
              <a:gd name="connsiteY58" fmla="*/ 1047582 h 1775176"/>
              <a:gd name="connsiteX59" fmla="*/ 1362635 w 1389529"/>
              <a:gd name="connsiteY59" fmla="*/ 1011723 h 1775176"/>
              <a:gd name="connsiteX60" fmla="*/ 1371600 w 1389529"/>
              <a:gd name="connsiteY60" fmla="*/ 984829 h 1775176"/>
              <a:gd name="connsiteX61" fmla="*/ 1389529 w 1389529"/>
              <a:gd name="connsiteY61" fmla="*/ 913111 h 1775176"/>
              <a:gd name="connsiteX62" fmla="*/ 1371600 w 1389529"/>
              <a:gd name="connsiteY62" fmla="*/ 760711 h 1775176"/>
              <a:gd name="connsiteX63" fmla="*/ 1344706 w 1389529"/>
              <a:gd name="connsiteY63" fmla="*/ 697958 h 1775176"/>
              <a:gd name="connsiteX64" fmla="*/ 1317812 w 1389529"/>
              <a:gd name="connsiteY64" fmla="*/ 635205 h 1775176"/>
              <a:gd name="connsiteX65" fmla="*/ 1308847 w 1389529"/>
              <a:gd name="connsiteY65" fmla="*/ 599346 h 1775176"/>
              <a:gd name="connsiteX66" fmla="*/ 1272988 w 1389529"/>
              <a:gd name="connsiteY66" fmla="*/ 545558 h 1775176"/>
              <a:gd name="connsiteX67" fmla="*/ 1255059 w 1389529"/>
              <a:gd name="connsiteY67" fmla="*/ 518664 h 1775176"/>
              <a:gd name="connsiteX68" fmla="*/ 1237129 w 1389529"/>
              <a:gd name="connsiteY68" fmla="*/ 500735 h 1775176"/>
              <a:gd name="connsiteX69" fmla="*/ 1201271 w 1389529"/>
              <a:gd name="connsiteY69" fmla="*/ 446946 h 1775176"/>
              <a:gd name="connsiteX70" fmla="*/ 1165412 w 1389529"/>
              <a:gd name="connsiteY70" fmla="*/ 402123 h 1775176"/>
              <a:gd name="connsiteX71" fmla="*/ 1111623 w 1389529"/>
              <a:gd name="connsiteY71" fmla="*/ 357299 h 1775176"/>
              <a:gd name="connsiteX72" fmla="*/ 1084729 w 1389529"/>
              <a:gd name="connsiteY72" fmla="*/ 330405 h 1775176"/>
              <a:gd name="connsiteX73" fmla="*/ 1057835 w 1389529"/>
              <a:gd name="connsiteY73" fmla="*/ 312476 h 1775176"/>
              <a:gd name="connsiteX74" fmla="*/ 1039906 w 1389529"/>
              <a:gd name="connsiteY74" fmla="*/ 294546 h 1775176"/>
              <a:gd name="connsiteX75" fmla="*/ 986118 w 1389529"/>
              <a:gd name="connsiteY75" fmla="*/ 258688 h 1775176"/>
              <a:gd name="connsiteX76" fmla="*/ 950259 w 1389529"/>
              <a:gd name="connsiteY76" fmla="*/ 231794 h 1775176"/>
              <a:gd name="connsiteX77" fmla="*/ 932329 w 1389529"/>
              <a:gd name="connsiteY77" fmla="*/ 213864 h 1775176"/>
              <a:gd name="connsiteX78" fmla="*/ 905435 w 1389529"/>
              <a:gd name="connsiteY78" fmla="*/ 204899 h 1775176"/>
              <a:gd name="connsiteX79" fmla="*/ 851647 w 1389529"/>
              <a:gd name="connsiteY79" fmla="*/ 169041 h 1775176"/>
              <a:gd name="connsiteX80" fmla="*/ 833718 w 1389529"/>
              <a:gd name="connsiteY80" fmla="*/ 151111 h 1775176"/>
              <a:gd name="connsiteX81" fmla="*/ 797859 w 1389529"/>
              <a:gd name="connsiteY81" fmla="*/ 142146 h 1775176"/>
              <a:gd name="connsiteX82" fmla="*/ 735106 w 1389529"/>
              <a:gd name="connsiteY82" fmla="*/ 115252 h 1775176"/>
              <a:gd name="connsiteX83" fmla="*/ 717176 w 1389529"/>
              <a:gd name="connsiteY83" fmla="*/ 97323 h 1775176"/>
              <a:gd name="connsiteX84" fmla="*/ 681318 w 1389529"/>
              <a:gd name="connsiteY84" fmla="*/ 79394 h 1775176"/>
              <a:gd name="connsiteX85" fmla="*/ 663388 w 1389529"/>
              <a:gd name="connsiteY85" fmla="*/ 61464 h 1775176"/>
              <a:gd name="connsiteX86" fmla="*/ 636494 w 1389529"/>
              <a:gd name="connsiteY86" fmla="*/ 43535 h 1775176"/>
              <a:gd name="connsiteX87" fmla="*/ 618565 w 1389529"/>
              <a:gd name="connsiteY87" fmla="*/ 25605 h 1775176"/>
              <a:gd name="connsiteX88" fmla="*/ 591671 w 1389529"/>
              <a:gd name="connsiteY88" fmla="*/ 7676 h 1775176"/>
              <a:gd name="connsiteX89" fmla="*/ 542906 w 1389529"/>
              <a:gd name="connsiteY89" fmla="*/ 15525 h 1775176"/>
              <a:gd name="connsiteX90" fmla="*/ 439561 w 1389529"/>
              <a:gd name="connsiteY90" fmla="*/ 65002 h 1775176"/>
              <a:gd name="connsiteX91" fmla="*/ 402619 w 1389529"/>
              <a:gd name="connsiteY91" fmla="*/ 94222 h 1775176"/>
              <a:gd name="connsiteX92" fmla="*/ 332186 w 1389529"/>
              <a:gd name="connsiteY92" fmla="*/ 145925 h 1775176"/>
              <a:gd name="connsiteX0" fmla="*/ 332186 w 1389529"/>
              <a:gd name="connsiteY0" fmla="*/ 145925 h 1790285"/>
              <a:gd name="connsiteX1" fmla="*/ 295735 w 1389529"/>
              <a:gd name="connsiteY1" fmla="*/ 187309 h 1790285"/>
              <a:gd name="connsiteX2" fmla="*/ 251995 w 1389529"/>
              <a:gd name="connsiteY2" fmla="*/ 233974 h 1790285"/>
              <a:gd name="connsiteX3" fmla="*/ 234065 w 1389529"/>
              <a:gd name="connsiteY3" fmla="*/ 251661 h 1790285"/>
              <a:gd name="connsiteX4" fmla="*/ 188158 w 1389529"/>
              <a:gd name="connsiteY4" fmla="*/ 303851 h 1790285"/>
              <a:gd name="connsiteX5" fmla="*/ 175253 w 1389529"/>
              <a:gd name="connsiteY5" fmla="*/ 332345 h 1790285"/>
              <a:gd name="connsiteX6" fmla="*/ 155650 w 1389529"/>
              <a:gd name="connsiteY6" fmla="*/ 348190 h 1790285"/>
              <a:gd name="connsiteX7" fmla="*/ 141660 w 1389529"/>
              <a:gd name="connsiteY7" fmla="*/ 373243 h 1790285"/>
              <a:gd name="connsiteX8" fmla="*/ 120382 w 1389529"/>
              <a:gd name="connsiteY8" fmla="*/ 396453 h 1790285"/>
              <a:gd name="connsiteX9" fmla="*/ 104718 w 1389529"/>
              <a:gd name="connsiteY9" fmla="*/ 425189 h 1790285"/>
              <a:gd name="connsiteX10" fmla="*/ 78907 w 1389529"/>
              <a:gd name="connsiteY10" fmla="*/ 482660 h 1790285"/>
              <a:gd name="connsiteX11" fmla="*/ 66002 w 1389529"/>
              <a:gd name="connsiteY11" fmla="*/ 507712 h 1790285"/>
              <a:gd name="connsiteX12" fmla="*/ 48071 w 1389529"/>
              <a:gd name="connsiteY12" fmla="*/ 532039 h 1790285"/>
              <a:gd name="connsiteX13" fmla="*/ 8965 w 1389529"/>
              <a:gd name="connsiteY13" fmla="*/ 572452 h 1790285"/>
              <a:gd name="connsiteX14" fmla="*/ 0 w 1389529"/>
              <a:gd name="connsiteY14" fmla="*/ 626241 h 1790285"/>
              <a:gd name="connsiteX15" fmla="*/ 8965 w 1389529"/>
              <a:gd name="connsiteY15" fmla="*/ 814499 h 1790285"/>
              <a:gd name="connsiteX16" fmla="*/ 16847 w 1389529"/>
              <a:gd name="connsiteY16" fmla="*/ 837954 h 1790285"/>
              <a:gd name="connsiteX17" fmla="*/ 27486 w 1389529"/>
              <a:gd name="connsiteY17" fmla="*/ 877495 h 1790285"/>
              <a:gd name="connsiteX18" fmla="*/ 38716 w 1389529"/>
              <a:gd name="connsiteY18" fmla="*/ 920719 h 1790285"/>
              <a:gd name="connsiteX19" fmla="*/ 49357 w 1389529"/>
              <a:gd name="connsiteY19" fmla="*/ 967142 h 1790285"/>
              <a:gd name="connsiteX20" fmla="*/ 67285 w 1389529"/>
              <a:gd name="connsiteY20" fmla="*/ 1031978 h 1790285"/>
              <a:gd name="connsiteX21" fmla="*/ 93588 w 1389529"/>
              <a:gd name="connsiteY21" fmla="*/ 1114259 h 1790285"/>
              <a:gd name="connsiteX22" fmla="*/ 100877 w 1389529"/>
              <a:gd name="connsiteY22" fmla="*/ 1141153 h 1790285"/>
              <a:gd name="connsiteX23" fmla="*/ 121074 w 1389529"/>
              <a:gd name="connsiteY23" fmla="*/ 1227360 h 1790285"/>
              <a:gd name="connsiteX24" fmla="*/ 137328 w 1389529"/>
              <a:gd name="connsiteY24" fmla="*/ 1290356 h 1790285"/>
              <a:gd name="connsiteX25" fmla="*/ 158607 w 1389529"/>
              <a:gd name="connsiteY25" fmla="*/ 1342061 h 1790285"/>
              <a:gd name="connsiteX26" fmla="*/ 197223 w 1389529"/>
              <a:gd name="connsiteY26" fmla="*/ 1442029 h 1790285"/>
              <a:gd name="connsiteX27" fmla="*/ 206188 w 1389529"/>
              <a:gd name="connsiteY27" fmla="*/ 1468923 h 1790285"/>
              <a:gd name="connsiteX28" fmla="*/ 224118 w 1389529"/>
              <a:gd name="connsiteY28" fmla="*/ 1486852 h 1790285"/>
              <a:gd name="connsiteX29" fmla="*/ 233082 w 1389529"/>
              <a:gd name="connsiteY29" fmla="*/ 1513746 h 1790285"/>
              <a:gd name="connsiteX30" fmla="*/ 251012 w 1389529"/>
              <a:gd name="connsiteY30" fmla="*/ 1531676 h 1790285"/>
              <a:gd name="connsiteX31" fmla="*/ 268941 w 1389529"/>
              <a:gd name="connsiteY31" fmla="*/ 1558570 h 1790285"/>
              <a:gd name="connsiteX32" fmla="*/ 277906 w 1389529"/>
              <a:gd name="connsiteY32" fmla="*/ 1594429 h 1790285"/>
              <a:gd name="connsiteX33" fmla="*/ 358588 w 1389529"/>
              <a:gd name="connsiteY33" fmla="*/ 1666146 h 1790285"/>
              <a:gd name="connsiteX34" fmla="*/ 376518 w 1389529"/>
              <a:gd name="connsiteY34" fmla="*/ 1684076 h 1790285"/>
              <a:gd name="connsiteX35" fmla="*/ 388340 w 1389529"/>
              <a:gd name="connsiteY35" fmla="*/ 1759331 h 1790285"/>
              <a:gd name="connsiteX36" fmla="*/ 459467 w 1389529"/>
              <a:gd name="connsiteY36" fmla="*/ 1775176 h 1790285"/>
              <a:gd name="connsiteX37" fmla="*/ 618565 w 1389529"/>
              <a:gd name="connsiteY37" fmla="*/ 1702005 h 1790285"/>
              <a:gd name="connsiteX38" fmla="*/ 645459 w 1389529"/>
              <a:gd name="connsiteY38" fmla="*/ 1693041 h 1790285"/>
              <a:gd name="connsiteX39" fmla="*/ 699247 w 1389529"/>
              <a:gd name="connsiteY39" fmla="*/ 1657182 h 1790285"/>
              <a:gd name="connsiteX40" fmla="*/ 735106 w 1389529"/>
              <a:gd name="connsiteY40" fmla="*/ 1621323 h 1790285"/>
              <a:gd name="connsiteX41" fmla="*/ 762000 w 1389529"/>
              <a:gd name="connsiteY41" fmla="*/ 1603394 h 1790285"/>
              <a:gd name="connsiteX42" fmla="*/ 797859 w 1389529"/>
              <a:gd name="connsiteY42" fmla="*/ 1567535 h 1790285"/>
              <a:gd name="connsiteX43" fmla="*/ 833718 w 1389529"/>
              <a:gd name="connsiteY43" fmla="*/ 1531676 h 1790285"/>
              <a:gd name="connsiteX44" fmla="*/ 851647 w 1389529"/>
              <a:gd name="connsiteY44" fmla="*/ 1513746 h 1790285"/>
              <a:gd name="connsiteX45" fmla="*/ 878541 w 1389529"/>
              <a:gd name="connsiteY45" fmla="*/ 1495817 h 1790285"/>
              <a:gd name="connsiteX46" fmla="*/ 896471 w 1389529"/>
              <a:gd name="connsiteY46" fmla="*/ 1477888 h 1790285"/>
              <a:gd name="connsiteX47" fmla="*/ 932329 w 1389529"/>
              <a:gd name="connsiteY47" fmla="*/ 1459958 h 1790285"/>
              <a:gd name="connsiteX48" fmla="*/ 950259 w 1389529"/>
              <a:gd name="connsiteY48" fmla="*/ 1442029 h 1790285"/>
              <a:gd name="connsiteX49" fmla="*/ 986118 w 1389529"/>
              <a:gd name="connsiteY49" fmla="*/ 1424099 h 1790285"/>
              <a:gd name="connsiteX50" fmla="*/ 1039906 w 1389529"/>
              <a:gd name="connsiteY50" fmla="*/ 1370311 h 1790285"/>
              <a:gd name="connsiteX51" fmla="*/ 1075765 w 1389529"/>
              <a:gd name="connsiteY51" fmla="*/ 1325488 h 1790285"/>
              <a:gd name="connsiteX52" fmla="*/ 1111623 w 1389529"/>
              <a:gd name="connsiteY52" fmla="*/ 1280664 h 1790285"/>
              <a:gd name="connsiteX53" fmla="*/ 1174376 w 1389529"/>
              <a:gd name="connsiteY53" fmla="*/ 1208946 h 1790285"/>
              <a:gd name="connsiteX54" fmla="*/ 1228165 w 1389529"/>
              <a:gd name="connsiteY54" fmla="*/ 1173088 h 1790285"/>
              <a:gd name="connsiteX55" fmla="*/ 1246094 w 1389529"/>
              <a:gd name="connsiteY55" fmla="*/ 1155158 h 1790285"/>
              <a:gd name="connsiteX56" fmla="*/ 1272988 w 1389529"/>
              <a:gd name="connsiteY56" fmla="*/ 1137229 h 1790285"/>
              <a:gd name="connsiteX57" fmla="*/ 1308847 w 1389529"/>
              <a:gd name="connsiteY57" fmla="*/ 1092405 h 1790285"/>
              <a:gd name="connsiteX58" fmla="*/ 1353671 w 1389529"/>
              <a:gd name="connsiteY58" fmla="*/ 1047582 h 1790285"/>
              <a:gd name="connsiteX59" fmla="*/ 1362635 w 1389529"/>
              <a:gd name="connsiteY59" fmla="*/ 1011723 h 1790285"/>
              <a:gd name="connsiteX60" fmla="*/ 1371600 w 1389529"/>
              <a:gd name="connsiteY60" fmla="*/ 984829 h 1790285"/>
              <a:gd name="connsiteX61" fmla="*/ 1389529 w 1389529"/>
              <a:gd name="connsiteY61" fmla="*/ 913111 h 1790285"/>
              <a:gd name="connsiteX62" fmla="*/ 1371600 w 1389529"/>
              <a:gd name="connsiteY62" fmla="*/ 760711 h 1790285"/>
              <a:gd name="connsiteX63" fmla="*/ 1344706 w 1389529"/>
              <a:gd name="connsiteY63" fmla="*/ 697958 h 1790285"/>
              <a:gd name="connsiteX64" fmla="*/ 1317812 w 1389529"/>
              <a:gd name="connsiteY64" fmla="*/ 635205 h 1790285"/>
              <a:gd name="connsiteX65" fmla="*/ 1308847 w 1389529"/>
              <a:gd name="connsiteY65" fmla="*/ 599346 h 1790285"/>
              <a:gd name="connsiteX66" fmla="*/ 1272988 w 1389529"/>
              <a:gd name="connsiteY66" fmla="*/ 545558 h 1790285"/>
              <a:gd name="connsiteX67" fmla="*/ 1255059 w 1389529"/>
              <a:gd name="connsiteY67" fmla="*/ 518664 h 1790285"/>
              <a:gd name="connsiteX68" fmla="*/ 1237129 w 1389529"/>
              <a:gd name="connsiteY68" fmla="*/ 500735 h 1790285"/>
              <a:gd name="connsiteX69" fmla="*/ 1201271 w 1389529"/>
              <a:gd name="connsiteY69" fmla="*/ 446946 h 1790285"/>
              <a:gd name="connsiteX70" fmla="*/ 1165412 w 1389529"/>
              <a:gd name="connsiteY70" fmla="*/ 402123 h 1790285"/>
              <a:gd name="connsiteX71" fmla="*/ 1111623 w 1389529"/>
              <a:gd name="connsiteY71" fmla="*/ 357299 h 1790285"/>
              <a:gd name="connsiteX72" fmla="*/ 1084729 w 1389529"/>
              <a:gd name="connsiteY72" fmla="*/ 330405 h 1790285"/>
              <a:gd name="connsiteX73" fmla="*/ 1057835 w 1389529"/>
              <a:gd name="connsiteY73" fmla="*/ 312476 h 1790285"/>
              <a:gd name="connsiteX74" fmla="*/ 1039906 w 1389529"/>
              <a:gd name="connsiteY74" fmla="*/ 294546 h 1790285"/>
              <a:gd name="connsiteX75" fmla="*/ 986118 w 1389529"/>
              <a:gd name="connsiteY75" fmla="*/ 258688 h 1790285"/>
              <a:gd name="connsiteX76" fmla="*/ 950259 w 1389529"/>
              <a:gd name="connsiteY76" fmla="*/ 231794 h 1790285"/>
              <a:gd name="connsiteX77" fmla="*/ 932329 w 1389529"/>
              <a:gd name="connsiteY77" fmla="*/ 213864 h 1790285"/>
              <a:gd name="connsiteX78" fmla="*/ 905435 w 1389529"/>
              <a:gd name="connsiteY78" fmla="*/ 204899 h 1790285"/>
              <a:gd name="connsiteX79" fmla="*/ 851647 w 1389529"/>
              <a:gd name="connsiteY79" fmla="*/ 169041 h 1790285"/>
              <a:gd name="connsiteX80" fmla="*/ 833718 w 1389529"/>
              <a:gd name="connsiteY80" fmla="*/ 151111 h 1790285"/>
              <a:gd name="connsiteX81" fmla="*/ 797859 w 1389529"/>
              <a:gd name="connsiteY81" fmla="*/ 142146 h 1790285"/>
              <a:gd name="connsiteX82" fmla="*/ 735106 w 1389529"/>
              <a:gd name="connsiteY82" fmla="*/ 115252 h 1790285"/>
              <a:gd name="connsiteX83" fmla="*/ 717176 w 1389529"/>
              <a:gd name="connsiteY83" fmla="*/ 97323 h 1790285"/>
              <a:gd name="connsiteX84" fmla="*/ 681318 w 1389529"/>
              <a:gd name="connsiteY84" fmla="*/ 79394 h 1790285"/>
              <a:gd name="connsiteX85" fmla="*/ 663388 w 1389529"/>
              <a:gd name="connsiteY85" fmla="*/ 61464 h 1790285"/>
              <a:gd name="connsiteX86" fmla="*/ 636494 w 1389529"/>
              <a:gd name="connsiteY86" fmla="*/ 43535 h 1790285"/>
              <a:gd name="connsiteX87" fmla="*/ 618565 w 1389529"/>
              <a:gd name="connsiteY87" fmla="*/ 25605 h 1790285"/>
              <a:gd name="connsiteX88" fmla="*/ 591671 w 1389529"/>
              <a:gd name="connsiteY88" fmla="*/ 7676 h 1790285"/>
              <a:gd name="connsiteX89" fmla="*/ 542906 w 1389529"/>
              <a:gd name="connsiteY89" fmla="*/ 15525 h 1790285"/>
              <a:gd name="connsiteX90" fmla="*/ 439561 w 1389529"/>
              <a:gd name="connsiteY90" fmla="*/ 65002 h 1790285"/>
              <a:gd name="connsiteX91" fmla="*/ 402619 w 1389529"/>
              <a:gd name="connsiteY91" fmla="*/ 94222 h 1790285"/>
              <a:gd name="connsiteX92" fmla="*/ 332186 w 1389529"/>
              <a:gd name="connsiteY92" fmla="*/ 145925 h 1790285"/>
              <a:gd name="connsiteX0" fmla="*/ 332186 w 1389529"/>
              <a:gd name="connsiteY0" fmla="*/ 145925 h 1790285"/>
              <a:gd name="connsiteX1" fmla="*/ 295735 w 1389529"/>
              <a:gd name="connsiteY1" fmla="*/ 187309 h 1790285"/>
              <a:gd name="connsiteX2" fmla="*/ 251995 w 1389529"/>
              <a:gd name="connsiteY2" fmla="*/ 233974 h 1790285"/>
              <a:gd name="connsiteX3" fmla="*/ 234065 w 1389529"/>
              <a:gd name="connsiteY3" fmla="*/ 251661 h 1790285"/>
              <a:gd name="connsiteX4" fmla="*/ 188158 w 1389529"/>
              <a:gd name="connsiteY4" fmla="*/ 303851 h 1790285"/>
              <a:gd name="connsiteX5" fmla="*/ 175253 w 1389529"/>
              <a:gd name="connsiteY5" fmla="*/ 332345 h 1790285"/>
              <a:gd name="connsiteX6" fmla="*/ 155650 w 1389529"/>
              <a:gd name="connsiteY6" fmla="*/ 348190 h 1790285"/>
              <a:gd name="connsiteX7" fmla="*/ 141660 w 1389529"/>
              <a:gd name="connsiteY7" fmla="*/ 373243 h 1790285"/>
              <a:gd name="connsiteX8" fmla="*/ 120382 w 1389529"/>
              <a:gd name="connsiteY8" fmla="*/ 396453 h 1790285"/>
              <a:gd name="connsiteX9" fmla="*/ 104718 w 1389529"/>
              <a:gd name="connsiteY9" fmla="*/ 425189 h 1790285"/>
              <a:gd name="connsiteX10" fmla="*/ 78907 w 1389529"/>
              <a:gd name="connsiteY10" fmla="*/ 482660 h 1790285"/>
              <a:gd name="connsiteX11" fmla="*/ 66002 w 1389529"/>
              <a:gd name="connsiteY11" fmla="*/ 507712 h 1790285"/>
              <a:gd name="connsiteX12" fmla="*/ 48071 w 1389529"/>
              <a:gd name="connsiteY12" fmla="*/ 532039 h 1790285"/>
              <a:gd name="connsiteX13" fmla="*/ 8965 w 1389529"/>
              <a:gd name="connsiteY13" fmla="*/ 572452 h 1790285"/>
              <a:gd name="connsiteX14" fmla="*/ 0 w 1389529"/>
              <a:gd name="connsiteY14" fmla="*/ 626241 h 1790285"/>
              <a:gd name="connsiteX15" fmla="*/ 8965 w 1389529"/>
              <a:gd name="connsiteY15" fmla="*/ 814499 h 1790285"/>
              <a:gd name="connsiteX16" fmla="*/ 16847 w 1389529"/>
              <a:gd name="connsiteY16" fmla="*/ 837954 h 1790285"/>
              <a:gd name="connsiteX17" fmla="*/ 27486 w 1389529"/>
              <a:gd name="connsiteY17" fmla="*/ 877495 h 1790285"/>
              <a:gd name="connsiteX18" fmla="*/ 38716 w 1389529"/>
              <a:gd name="connsiteY18" fmla="*/ 920719 h 1790285"/>
              <a:gd name="connsiteX19" fmla="*/ 49357 w 1389529"/>
              <a:gd name="connsiteY19" fmla="*/ 967142 h 1790285"/>
              <a:gd name="connsiteX20" fmla="*/ 67285 w 1389529"/>
              <a:gd name="connsiteY20" fmla="*/ 1031978 h 1790285"/>
              <a:gd name="connsiteX21" fmla="*/ 93588 w 1389529"/>
              <a:gd name="connsiteY21" fmla="*/ 1114259 h 1790285"/>
              <a:gd name="connsiteX22" fmla="*/ 100877 w 1389529"/>
              <a:gd name="connsiteY22" fmla="*/ 1141153 h 1790285"/>
              <a:gd name="connsiteX23" fmla="*/ 121074 w 1389529"/>
              <a:gd name="connsiteY23" fmla="*/ 1227360 h 1790285"/>
              <a:gd name="connsiteX24" fmla="*/ 137328 w 1389529"/>
              <a:gd name="connsiteY24" fmla="*/ 1290356 h 1790285"/>
              <a:gd name="connsiteX25" fmla="*/ 158607 w 1389529"/>
              <a:gd name="connsiteY25" fmla="*/ 1342061 h 1790285"/>
              <a:gd name="connsiteX26" fmla="*/ 197223 w 1389529"/>
              <a:gd name="connsiteY26" fmla="*/ 1442029 h 1790285"/>
              <a:gd name="connsiteX27" fmla="*/ 206188 w 1389529"/>
              <a:gd name="connsiteY27" fmla="*/ 1468923 h 1790285"/>
              <a:gd name="connsiteX28" fmla="*/ 224118 w 1389529"/>
              <a:gd name="connsiteY28" fmla="*/ 1486852 h 1790285"/>
              <a:gd name="connsiteX29" fmla="*/ 233082 w 1389529"/>
              <a:gd name="connsiteY29" fmla="*/ 1513746 h 1790285"/>
              <a:gd name="connsiteX30" fmla="*/ 251012 w 1389529"/>
              <a:gd name="connsiteY30" fmla="*/ 1531676 h 1790285"/>
              <a:gd name="connsiteX31" fmla="*/ 268941 w 1389529"/>
              <a:gd name="connsiteY31" fmla="*/ 1558570 h 1790285"/>
              <a:gd name="connsiteX32" fmla="*/ 277906 w 1389529"/>
              <a:gd name="connsiteY32" fmla="*/ 1594429 h 1790285"/>
              <a:gd name="connsiteX33" fmla="*/ 358588 w 1389529"/>
              <a:gd name="connsiteY33" fmla="*/ 1666146 h 1790285"/>
              <a:gd name="connsiteX34" fmla="*/ 353073 w 1389529"/>
              <a:gd name="connsiteY34" fmla="*/ 1741159 h 1790285"/>
              <a:gd name="connsiteX35" fmla="*/ 388340 w 1389529"/>
              <a:gd name="connsiteY35" fmla="*/ 1759331 h 1790285"/>
              <a:gd name="connsiteX36" fmla="*/ 459467 w 1389529"/>
              <a:gd name="connsiteY36" fmla="*/ 1775176 h 1790285"/>
              <a:gd name="connsiteX37" fmla="*/ 618565 w 1389529"/>
              <a:gd name="connsiteY37" fmla="*/ 1702005 h 1790285"/>
              <a:gd name="connsiteX38" fmla="*/ 645459 w 1389529"/>
              <a:gd name="connsiteY38" fmla="*/ 1693041 h 1790285"/>
              <a:gd name="connsiteX39" fmla="*/ 699247 w 1389529"/>
              <a:gd name="connsiteY39" fmla="*/ 1657182 h 1790285"/>
              <a:gd name="connsiteX40" fmla="*/ 735106 w 1389529"/>
              <a:gd name="connsiteY40" fmla="*/ 1621323 h 1790285"/>
              <a:gd name="connsiteX41" fmla="*/ 762000 w 1389529"/>
              <a:gd name="connsiteY41" fmla="*/ 1603394 h 1790285"/>
              <a:gd name="connsiteX42" fmla="*/ 797859 w 1389529"/>
              <a:gd name="connsiteY42" fmla="*/ 1567535 h 1790285"/>
              <a:gd name="connsiteX43" fmla="*/ 833718 w 1389529"/>
              <a:gd name="connsiteY43" fmla="*/ 1531676 h 1790285"/>
              <a:gd name="connsiteX44" fmla="*/ 851647 w 1389529"/>
              <a:gd name="connsiteY44" fmla="*/ 1513746 h 1790285"/>
              <a:gd name="connsiteX45" fmla="*/ 878541 w 1389529"/>
              <a:gd name="connsiteY45" fmla="*/ 1495817 h 1790285"/>
              <a:gd name="connsiteX46" fmla="*/ 896471 w 1389529"/>
              <a:gd name="connsiteY46" fmla="*/ 1477888 h 1790285"/>
              <a:gd name="connsiteX47" fmla="*/ 932329 w 1389529"/>
              <a:gd name="connsiteY47" fmla="*/ 1459958 h 1790285"/>
              <a:gd name="connsiteX48" fmla="*/ 950259 w 1389529"/>
              <a:gd name="connsiteY48" fmla="*/ 1442029 h 1790285"/>
              <a:gd name="connsiteX49" fmla="*/ 986118 w 1389529"/>
              <a:gd name="connsiteY49" fmla="*/ 1424099 h 1790285"/>
              <a:gd name="connsiteX50" fmla="*/ 1039906 w 1389529"/>
              <a:gd name="connsiteY50" fmla="*/ 1370311 h 1790285"/>
              <a:gd name="connsiteX51" fmla="*/ 1075765 w 1389529"/>
              <a:gd name="connsiteY51" fmla="*/ 1325488 h 1790285"/>
              <a:gd name="connsiteX52" fmla="*/ 1111623 w 1389529"/>
              <a:gd name="connsiteY52" fmla="*/ 1280664 h 1790285"/>
              <a:gd name="connsiteX53" fmla="*/ 1174376 w 1389529"/>
              <a:gd name="connsiteY53" fmla="*/ 1208946 h 1790285"/>
              <a:gd name="connsiteX54" fmla="*/ 1228165 w 1389529"/>
              <a:gd name="connsiteY54" fmla="*/ 1173088 h 1790285"/>
              <a:gd name="connsiteX55" fmla="*/ 1246094 w 1389529"/>
              <a:gd name="connsiteY55" fmla="*/ 1155158 h 1790285"/>
              <a:gd name="connsiteX56" fmla="*/ 1272988 w 1389529"/>
              <a:gd name="connsiteY56" fmla="*/ 1137229 h 1790285"/>
              <a:gd name="connsiteX57" fmla="*/ 1308847 w 1389529"/>
              <a:gd name="connsiteY57" fmla="*/ 1092405 h 1790285"/>
              <a:gd name="connsiteX58" fmla="*/ 1353671 w 1389529"/>
              <a:gd name="connsiteY58" fmla="*/ 1047582 h 1790285"/>
              <a:gd name="connsiteX59" fmla="*/ 1362635 w 1389529"/>
              <a:gd name="connsiteY59" fmla="*/ 1011723 h 1790285"/>
              <a:gd name="connsiteX60" fmla="*/ 1371600 w 1389529"/>
              <a:gd name="connsiteY60" fmla="*/ 984829 h 1790285"/>
              <a:gd name="connsiteX61" fmla="*/ 1389529 w 1389529"/>
              <a:gd name="connsiteY61" fmla="*/ 913111 h 1790285"/>
              <a:gd name="connsiteX62" fmla="*/ 1371600 w 1389529"/>
              <a:gd name="connsiteY62" fmla="*/ 760711 h 1790285"/>
              <a:gd name="connsiteX63" fmla="*/ 1344706 w 1389529"/>
              <a:gd name="connsiteY63" fmla="*/ 697958 h 1790285"/>
              <a:gd name="connsiteX64" fmla="*/ 1317812 w 1389529"/>
              <a:gd name="connsiteY64" fmla="*/ 635205 h 1790285"/>
              <a:gd name="connsiteX65" fmla="*/ 1308847 w 1389529"/>
              <a:gd name="connsiteY65" fmla="*/ 599346 h 1790285"/>
              <a:gd name="connsiteX66" fmla="*/ 1272988 w 1389529"/>
              <a:gd name="connsiteY66" fmla="*/ 545558 h 1790285"/>
              <a:gd name="connsiteX67" fmla="*/ 1255059 w 1389529"/>
              <a:gd name="connsiteY67" fmla="*/ 518664 h 1790285"/>
              <a:gd name="connsiteX68" fmla="*/ 1237129 w 1389529"/>
              <a:gd name="connsiteY68" fmla="*/ 500735 h 1790285"/>
              <a:gd name="connsiteX69" fmla="*/ 1201271 w 1389529"/>
              <a:gd name="connsiteY69" fmla="*/ 446946 h 1790285"/>
              <a:gd name="connsiteX70" fmla="*/ 1165412 w 1389529"/>
              <a:gd name="connsiteY70" fmla="*/ 402123 h 1790285"/>
              <a:gd name="connsiteX71" fmla="*/ 1111623 w 1389529"/>
              <a:gd name="connsiteY71" fmla="*/ 357299 h 1790285"/>
              <a:gd name="connsiteX72" fmla="*/ 1084729 w 1389529"/>
              <a:gd name="connsiteY72" fmla="*/ 330405 h 1790285"/>
              <a:gd name="connsiteX73" fmla="*/ 1057835 w 1389529"/>
              <a:gd name="connsiteY73" fmla="*/ 312476 h 1790285"/>
              <a:gd name="connsiteX74" fmla="*/ 1039906 w 1389529"/>
              <a:gd name="connsiteY74" fmla="*/ 294546 h 1790285"/>
              <a:gd name="connsiteX75" fmla="*/ 986118 w 1389529"/>
              <a:gd name="connsiteY75" fmla="*/ 258688 h 1790285"/>
              <a:gd name="connsiteX76" fmla="*/ 950259 w 1389529"/>
              <a:gd name="connsiteY76" fmla="*/ 231794 h 1790285"/>
              <a:gd name="connsiteX77" fmla="*/ 932329 w 1389529"/>
              <a:gd name="connsiteY77" fmla="*/ 213864 h 1790285"/>
              <a:gd name="connsiteX78" fmla="*/ 905435 w 1389529"/>
              <a:gd name="connsiteY78" fmla="*/ 204899 h 1790285"/>
              <a:gd name="connsiteX79" fmla="*/ 851647 w 1389529"/>
              <a:gd name="connsiteY79" fmla="*/ 169041 h 1790285"/>
              <a:gd name="connsiteX80" fmla="*/ 833718 w 1389529"/>
              <a:gd name="connsiteY80" fmla="*/ 151111 h 1790285"/>
              <a:gd name="connsiteX81" fmla="*/ 797859 w 1389529"/>
              <a:gd name="connsiteY81" fmla="*/ 142146 h 1790285"/>
              <a:gd name="connsiteX82" fmla="*/ 735106 w 1389529"/>
              <a:gd name="connsiteY82" fmla="*/ 115252 h 1790285"/>
              <a:gd name="connsiteX83" fmla="*/ 717176 w 1389529"/>
              <a:gd name="connsiteY83" fmla="*/ 97323 h 1790285"/>
              <a:gd name="connsiteX84" fmla="*/ 681318 w 1389529"/>
              <a:gd name="connsiteY84" fmla="*/ 79394 h 1790285"/>
              <a:gd name="connsiteX85" fmla="*/ 663388 w 1389529"/>
              <a:gd name="connsiteY85" fmla="*/ 61464 h 1790285"/>
              <a:gd name="connsiteX86" fmla="*/ 636494 w 1389529"/>
              <a:gd name="connsiteY86" fmla="*/ 43535 h 1790285"/>
              <a:gd name="connsiteX87" fmla="*/ 618565 w 1389529"/>
              <a:gd name="connsiteY87" fmla="*/ 25605 h 1790285"/>
              <a:gd name="connsiteX88" fmla="*/ 591671 w 1389529"/>
              <a:gd name="connsiteY88" fmla="*/ 7676 h 1790285"/>
              <a:gd name="connsiteX89" fmla="*/ 542906 w 1389529"/>
              <a:gd name="connsiteY89" fmla="*/ 15525 h 1790285"/>
              <a:gd name="connsiteX90" fmla="*/ 439561 w 1389529"/>
              <a:gd name="connsiteY90" fmla="*/ 65002 h 1790285"/>
              <a:gd name="connsiteX91" fmla="*/ 402619 w 1389529"/>
              <a:gd name="connsiteY91" fmla="*/ 94222 h 1790285"/>
              <a:gd name="connsiteX92" fmla="*/ 332186 w 1389529"/>
              <a:gd name="connsiteY92" fmla="*/ 145925 h 1790285"/>
              <a:gd name="connsiteX0" fmla="*/ 332186 w 1389529"/>
              <a:gd name="connsiteY0" fmla="*/ 145925 h 1790285"/>
              <a:gd name="connsiteX1" fmla="*/ 295735 w 1389529"/>
              <a:gd name="connsiteY1" fmla="*/ 187309 h 1790285"/>
              <a:gd name="connsiteX2" fmla="*/ 251995 w 1389529"/>
              <a:gd name="connsiteY2" fmla="*/ 233974 h 1790285"/>
              <a:gd name="connsiteX3" fmla="*/ 234065 w 1389529"/>
              <a:gd name="connsiteY3" fmla="*/ 251661 h 1790285"/>
              <a:gd name="connsiteX4" fmla="*/ 188158 w 1389529"/>
              <a:gd name="connsiteY4" fmla="*/ 303851 h 1790285"/>
              <a:gd name="connsiteX5" fmla="*/ 175253 w 1389529"/>
              <a:gd name="connsiteY5" fmla="*/ 332345 h 1790285"/>
              <a:gd name="connsiteX6" fmla="*/ 155650 w 1389529"/>
              <a:gd name="connsiteY6" fmla="*/ 348190 h 1790285"/>
              <a:gd name="connsiteX7" fmla="*/ 141660 w 1389529"/>
              <a:gd name="connsiteY7" fmla="*/ 373243 h 1790285"/>
              <a:gd name="connsiteX8" fmla="*/ 120382 w 1389529"/>
              <a:gd name="connsiteY8" fmla="*/ 396453 h 1790285"/>
              <a:gd name="connsiteX9" fmla="*/ 104718 w 1389529"/>
              <a:gd name="connsiteY9" fmla="*/ 425189 h 1790285"/>
              <a:gd name="connsiteX10" fmla="*/ 78907 w 1389529"/>
              <a:gd name="connsiteY10" fmla="*/ 482660 h 1790285"/>
              <a:gd name="connsiteX11" fmla="*/ 66002 w 1389529"/>
              <a:gd name="connsiteY11" fmla="*/ 507712 h 1790285"/>
              <a:gd name="connsiteX12" fmla="*/ 48071 w 1389529"/>
              <a:gd name="connsiteY12" fmla="*/ 532039 h 1790285"/>
              <a:gd name="connsiteX13" fmla="*/ 8965 w 1389529"/>
              <a:gd name="connsiteY13" fmla="*/ 572452 h 1790285"/>
              <a:gd name="connsiteX14" fmla="*/ 0 w 1389529"/>
              <a:gd name="connsiteY14" fmla="*/ 626241 h 1790285"/>
              <a:gd name="connsiteX15" fmla="*/ 8965 w 1389529"/>
              <a:gd name="connsiteY15" fmla="*/ 814499 h 1790285"/>
              <a:gd name="connsiteX16" fmla="*/ 16847 w 1389529"/>
              <a:gd name="connsiteY16" fmla="*/ 837954 h 1790285"/>
              <a:gd name="connsiteX17" fmla="*/ 27486 w 1389529"/>
              <a:gd name="connsiteY17" fmla="*/ 877495 h 1790285"/>
              <a:gd name="connsiteX18" fmla="*/ 38716 w 1389529"/>
              <a:gd name="connsiteY18" fmla="*/ 920719 h 1790285"/>
              <a:gd name="connsiteX19" fmla="*/ 49357 w 1389529"/>
              <a:gd name="connsiteY19" fmla="*/ 967142 h 1790285"/>
              <a:gd name="connsiteX20" fmla="*/ 67285 w 1389529"/>
              <a:gd name="connsiteY20" fmla="*/ 1031978 h 1790285"/>
              <a:gd name="connsiteX21" fmla="*/ 93588 w 1389529"/>
              <a:gd name="connsiteY21" fmla="*/ 1114259 h 1790285"/>
              <a:gd name="connsiteX22" fmla="*/ 100877 w 1389529"/>
              <a:gd name="connsiteY22" fmla="*/ 1141153 h 1790285"/>
              <a:gd name="connsiteX23" fmla="*/ 121074 w 1389529"/>
              <a:gd name="connsiteY23" fmla="*/ 1227360 h 1790285"/>
              <a:gd name="connsiteX24" fmla="*/ 137328 w 1389529"/>
              <a:gd name="connsiteY24" fmla="*/ 1290356 h 1790285"/>
              <a:gd name="connsiteX25" fmla="*/ 158607 w 1389529"/>
              <a:gd name="connsiteY25" fmla="*/ 1342061 h 1790285"/>
              <a:gd name="connsiteX26" fmla="*/ 197223 w 1389529"/>
              <a:gd name="connsiteY26" fmla="*/ 1442029 h 1790285"/>
              <a:gd name="connsiteX27" fmla="*/ 206188 w 1389529"/>
              <a:gd name="connsiteY27" fmla="*/ 1468923 h 1790285"/>
              <a:gd name="connsiteX28" fmla="*/ 224118 w 1389529"/>
              <a:gd name="connsiteY28" fmla="*/ 1486852 h 1790285"/>
              <a:gd name="connsiteX29" fmla="*/ 233082 w 1389529"/>
              <a:gd name="connsiteY29" fmla="*/ 1513746 h 1790285"/>
              <a:gd name="connsiteX30" fmla="*/ 251012 w 1389529"/>
              <a:gd name="connsiteY30" fmla="*/ 1531676 h 1790285"/>
              <a:gd name="connsiteX31" fmla="*/ 268941 w 1389529"/>
              <a:gd name="connsiteY31" fmla="*/ 1558570 h 1790285"/>
              <a:gd name="connsiteX32" fmla="*/ 277906 w 1389529"/>
              <a:gd name="connsiteY32" fmla="*/ 1594429 h 1790285"/>
              <a:gd name="connsiteX33" fmla="*/ 328446 w 1389529"/>
              <a:gd name="connsiteY33" fmla="*/ 1710340 h 1790285"/>
              <a:gd name="connsiteX34" fmla="*/ 353073 w 1389529"/>
              <a:gd name="connsiteY34" fmla="*/ 1741159 h 1790285"/>
              <a:gd name="connsiteX35" fmla="*/ 388340 w 1389529"/>
              <a:gd name="connsiteY35" fmla="*/ 1759331 h 1790285"/>
              <a:gd name="connsiteX36" fmla="*/ 459467 w 1389529"/>
              <a:gd name="connsiteY36" fmla="*/ 1775176 h 1790285"/>
              <a:gd name="connsiteX37" fmla="*/ 618565 w 1389529"/>
              <a:gd name="connsiteY37" fmla="*/ 1702005 h 1790285"/>
              <a:gd name="connsiteX38" fmla="*/ 645459 w 1389529"/>
              <a:gd name="connsiteY38" fmla="*/ 1693041 h 1790285"/>
              <a:gd name="connsiteX39" fmla="*/ 699247 w 1389529"/>
              <a:gd name="connsiteY39" fmla="*/ 1657182 h 1790285"/>
              <a:gd name="connsiteX40" fmla="*/ 735106 w 1389529"/>
              <a:gd name="connsiteY40" fmla="*/ 1621323 h 1790285"/>
              <a:gd name="connsiteX41" fmla="*/ 762000 w 1389529"/>
              <a:gd name="connsiteY41" fmla="*/ 1603394 h 1790285"/>
              <a:gd name="connsiteX42" fmla="*/ 797859 w 1389529"/>
              <a:gd name="connsiteY42" fmla="*/ 1567535 h 1790285"/>
              <a:gd name="connsiteX43" fmla="*/ 833718 w 1389529"/>
              <a:gd name="connsiteY43" fmla="*/ 1531676 h 1790285"/>
              <a:gd name="connsiteX44" fmla="*/ 851647 w 1389529"/>
              <a:gd name="connsiteY44" fmla="*/ 1513746 h 1790285"/>
              <a:gd name="connsiteX45" fmla="*/ 878541 w 1389529"/>
              <a:gd name="connsiteY45" fmla="*/ 1495817 h 1790285"/>
              <a:gd name="connsiteX46" fmla="*/ 896471 w 1389529"/>
              <a:gd name="connsiteY46" fmla="*/ 1477888 h 1790285"/>
              <a:gd name="connsiteX47" fmla="*/ 932329 w 1389529"/>
              <a:gd name="connsiteY47" fmla="*/ 1459958 h 1790285"/>
              <a:gd name="connsiteX48" fmla="*/ 950259 w 1389529"/>
              <a:gd name="connsiteY48" fmla="*/ 1442029 h 1790285"/>
              <a:gd name="connsiteX49" fmla="*/ 986118 w 1389529"/>
              <a:gd name="connsiteY49" fmla="*/ 1424099 h 1790285"/>
              <a:gd name="connsiteX50" fmla="*/ 1039906 w 1389529"/>
              <a:gd name="connsiteY50" fmla="*/ 1370311 h 1790285"/>
              <a:gd name="connsiteX51" fmla="*/ 1075765 w 1389529"/>
              <a:gd name="connsiteY51" fmla="*/ 1325488 h 1790285"/>
              <a:gd name="connsiteX52" fmla="*/ 1111623 w 1389529"/>
              <a:gd name="connsiteY52" fmla="*/ 1280664 h 1790285"/>
              <a:gd name="connsiteX53" fmla="*/ 1174376 w 1389529"/>
              <a:gd name="connsiteY53" fmla="*/ 1208946 h 1790285"/>
              <a:gd name="connsiteX54" fmla="*/ 1228165 w 1389529"/>
              <a:gd name="connsiteY54" fmla="*/ 1173088 h 1790285"/>
              <a:gd name="connsiteX55" fmla="*/ 1246094 w 1389529"/>
              <a:gd name="connsiteY55" fmla="*/ 1155158 h 1790285"/>
              <a:gd name="connsiteX56" fmla="*/ 1272988 w 1389529"/>
              <a:gd name="connsiteY56" fmla="*/ 1137229 h 1790285"/>
              <a:gd name="connsiteX57" fmla="*/ 1308847 w 1389529"/>
              <a:gd name="connsiteY57" fmla="*/ 1092405 h 1790285"/>
              <a:gd name="connsiteX58" fmla="*/ 1353671 w 1389529"/>
              <a:gd name="connsiteY58" fmla="*/ 1047582 h 1790285"/>
              <a:gd name="connsiteX59" fmla="*/ 1362635 w 1389529"/>
              <a:gd name="connsiteY59" fmla="*/ 1011723 h 1790285"/>
              <a:gd name="connsiteX60" fmla="*/ 1371600 w 1389529"/>
              <a:gd name="connsiteY60" fmla="*/ 984829 h 1790285"/>
              <a:gd name="connsiteX61" fmla="*/ 1389529 w 1389529"/>
              <a:gd name="connsiteY61" fmla="*/ 913111 h 1790285"/>
              <a:gd name="connsiteX62" fmla="*/ 1371600 w 1389529"/>
              <a:gd name="connsiteY62" fmla="*/ 760711 h 1790285"/>
              <a:gd name="connsiteX63" fmla="*/ 1344706 w 1389529"/>
              <a:gd name="connsiteY63" fmla="*/ 697958 h 1790285"/>
              <a:gd name="connsiteX64" fmla="*/ 1317812 w 1389529"/>
              <a:gd name="connsiteY64" fmla="*/ 635205 h 1790285"/>
              <a:gd name="connsiteX65" fmla="*/ 1308847 w 1389529"/>
              <a:gd name="connsiteY65" fmla="*/ 599346 h 1790285"/>
              <a:gd name="connsiteX66" fmla="*/ 1272988 w 1389529"/>
              <a:gd name="connsiteY66" fmla="*/ 545558 h 1790285"/>
              <a:gd name="connsiteX67" fmla="*/ 1255059 w 1389529"/>
              <a:gd name="connsiteY67" fmla="*/ 518664 h 1790285"/>
              <a:gd name="connsiteX68" fmla="*/ 1237129 w 1389529"/>
              <a:gd name="connsiteY68" fmla="*/ 500735 h 1790285"/>
              <a:gd name="connsiteX69" fmla="*/ 1201271 w 1389529"/>
              <a:gd name="connsiteY69" fmla="*/ 446946 h 1790285"/>
              <a:gd name="connsiteX70" fmla="*/ 1165412 w 1389529"/>
              <a:gd name="connsiteY70" fmla="*/ 402123 h 1790285"/>
              <a:gd name="connsiteX71" fmla="*/ 1111623 w 1389529"/>
              <a:gd name="connsiteY71" fmla="*/ 357299 h 1790285"/>
              <a:gd name="connsiteX72" fmla="*/ 1084729 w 1389529"/>
              <a:gd name="connsiteY72" fmla="*/ 330405 h 1790285"/>
              <a:gd name="connsiteX73" fmla="*/ 1057835 w 1389529"/>
              <a:gd name="connsiteY73" fmla="*/ 312476 h 1790285"/>
              <a:gd name="connsiteX74" fmla="*/ 1039906 w 1389529"/>
              <a:gd name="connsiteY74" fmla="*/ 294546 h 1790285"/>
              <a:gd name="connsiteX75" fmla="*/ 986118 w 1389529"/>
              <a:gd name="connsiteY75" fmla="*/ 258688 h 1790285"/>
              <a:gd name="connsiteX76" fmla="*/ 950259 w 1389529"/>
              <a:gd name="connsiteY76" fmla="*/ 231794 h 1790285"/>
              <a:gd name="connsiteX77" fmla="*/ 932329 w 1389529"/>
              <a:gd name="connsiteY77" fmla="*/ 213864 h 1790285"/>
              <a:gd name="connsiteX78" fmla="*/ 905435 w 1389529"/>
              <a:gd name="connsiteY78" fmla="*/ 204899 h 1790285"/>
              <a:gd name="connsiteX79" fmla="*/ 851647 w 1389529"/>
              <a:gd name="connsiteY79" fmla="*/ 169041 h 1790285"/>
              <a:gd name="connsiteX80" fmla="*/ 833718 w 1389529"/>
              <a:gd name="connsiteY80" fmla="*/ 151111 h 1790285"/>
              <a:gd name="connsiteX81" fmla="*/ 797859 w 1389529"/>
              <a:gd name="connsiteY81" fmla="*/ 142146 h 1790285"/>
              <a:gd name="connsiteX82" fmla="*/ 735106 w 1389529"/>
              <a:gd name="connsiteY82" fmla="*/ 115252 h 1790285"/>
              <a:gd name="connsiteX83" fmla="*/ 717176 w 1389529"/>
              <a:gd name="connsiteY83" fmla="*/ 97323 h 1790285"/>
              <a:gd name="connsiteX84" fmla="*/ 681318 w 1389529"/>
              <a:gd name="connsiteY84" fmla="*/ 79394 h 1790285"/>
              <a:gd name="connsiteX85" fmla="*/ 663388 w 1389529"/>
              <a:gd name="connsiteY85" fmla="*/ 61464 h 1790285"/>
              <a:gd name="connsiteX86" fmla="*/ 636494 w 1389529"/>
              <a:gd name="connsiteY86" fmla="*/ 43535 h 1790285"/>
              <a:gd name="connsiteX87" fmla="*/ 618565 w 1389529"/>
              <a:gd name="connsiteY87" fmla="*/ 25605 h 1790285"/>
              <a:gd name="connsiteX88" fmla="*/ 591671 w 1389529"/>
              <a:gd name="connsiteY88" fmla="*/ 7676 h 1790285"/>
              <a:gd name="connsiteX89" fmla="*/ 542906 w 1389529"/>
              <a:gd name="connsiteY89" fmla="*/ 15525 h 1790285"/>
              <a:gd name="connsiteX90" fmla="*/ 439561 w 1389529"/>
              <a:gd name="connsiteY90" fmla="*/ 65002 h 1790285"/>
              <a:gd name="connsiteX91" fmla="*/ 402619 w 1389529"/>
              <a:gd name="connsiteY91" fmla="*/ 94222 h 1790285"/>
              <a:gd name="connsiteX92" fmla="*/ 332186 w 1389529"/>
              <a:gd name="connsiteY92" fmla="*/ 145925 h 1790285"/>
              <a:gd name="connsiteX0" fmla="*/ 332186 w 1389529"/>
              <a:gd name="connsiteY0" fmla="*/ 145925 h 1790285"/>
              <a:gd name="connsiteX1" fmla="*/ 295735 w 1389529"/>
              <a:gd name="connsiteY1" fmla="*/ 187309 h 1790285"/>
              <a:gd name="connsiteX2" fmla="*/ 251995 w 1389529"/>
              <a:gd name="connsiteY2" fmla="*/ 233974 h 1790285"/>
              <a:gd name="connsiteX3" fmla="*/ 234065 w 1389529"/>
              <a:gd name="connsiteY3" fmla="*/ 251661 h 1790285"/>
              <a:gd name="connsiteX4" fmla="*/ 188158 w 1389529"/>
              <a:gd name="connsiteY4" fmla="*/ 303851 h 1790285"/>
              <a:gd name="connsiteX5" fmla="*/ 175253 w 1389529"/>
              <a:gd name="connsiteY5" fmla="*/ 332345 h 1790285"/>
              <a:gd name="connsiteX6" fmla="*/ 155650 w 1389529"/>
              <a:gd name="connsiteY6" fmla="*/ 348190 h 1790285"/>
              <a:gd name="connsiteX7" fmla="*/ 141660 w 1389529"/>
              <a:gd name="connsiteY7" fmla="*/ 373243 h 1790285"/>
              <a:gd name="connsiteX8" fmla="*/ 120382 w 1389529"/>
              <a:gd name="connsiteY8" fmla="*/ 396453 h 1790285"/>
              <a:gd name="connsiteX9" fmla="*/ 104718 w 1389529"/>
              <a:gd name="connsiteY9" fmla="*/ 425189 h 1790285"/>
              <a:gd name="connsiteX10" fmla="*/ 78907 w 1389529"/>
              <a:gd name="connsiteY10" fmla="*/ 482660 h 1790285"/>
              <a:gd name="connsiteX11" fmla="*/ 66002 w 1389529"/>
              <a:gd name="connsiteY11" fmla="*/ 507712 h 1790285"/>
              <a:gd name="connsiteX12" fmla="*/ 48071 w 1389529"/>
              <a:gd name="connsiteY12" fmla="*/ 532039 h 1790285"/>
              <a:gd name="connsiteX13" fmla="*/ 8965 w 1389529"/>
              <a:gd name="connsiteY13" fmla="*/ 572452 h 1790285"/>
              <a:gd name="connsiteX14" fmla="*/ 0 w 1389529"/>
              <a:gd name="connsiteY14" fmla="*/ 626241 h 1790285"/>
              <a:gd name="connsiteX15" fmla="*/ 8965 w 1389529"/>
              <a:gd name="connsiteY15" fmla="*/ 814499 h 1790285"/>
              <a:gd name="connsiteX16" fmla="*/ 16847 w 1389529"/>
              <a:gd name="connsiteY16" fmla="*/ 837954 h 1790285"/>
              <a:gd name="connsiteX17" fmla="*/ 27486 w 1389529"/>
              <a:gd name="connsiteY17" fmla="*/ 877495 h 1790285"/>
              <a:gd name="connsiteX18" fmla="*/ 38716 w 1389529"/>
              <a:gd name="connsiteY18" fmla="*/ 920719 h 1790285"/>
              <a:gd name="connsiteX19" fmla="*/ 49357 w 1389529"/>
              <a:gd name="connsiteY19" fmla="*/ 967142 h 1790285"/>
              <a:gd name="connsiteX20" fmla="*/ 67285 w 1389529"/>
              <a:gd name="connsiteY20" fmla="*/ 1031978 h 1790285"/>
              <a:gd name="connsiteX21" fmla="*/ 93588 w 1389529"/>
              <a:gd name="connsiteY21" fmla="*/ 1114259 h 1790285"/>
              <a:gd name="connsiteX22" fmla="*/ 100877 w 1389529"/>
              <a:gd name="connsiteY22" fmla="*/ 1141153 h 1790285"/>
              <a:gd name="connsiteX23" fmla="*/ 121074 w 1389529"/>
              <a:gd name="connsiteY23" fmla="*/ 1227360 h 1790285"/>
              <a:gd name="connsiteX24" fmla="*/ 137328 w 1389529"/>
              <a:gd name="connsiteY24" fmla="*/ 1290356 h 1790285"/>
              <a:gd name="connsiteX25" fmla="*/ 158607 w 1389529"/>
              <a:gd name="connsiteY25" fmla="*/ 1342061 h 1790285"/>
              <a:gd name="connsiteX26" fmla="*/ 197223 w 1389529"/>
              <a:gd name="connsiteY26" fmla="*/ 1442029 h 1790285"/>
              <a:gd name="connsiteX27" fmla="*/ 206188 w 1389529"/>
              <a:gd name="connsiteY27" fmla="*/ 1468923 h 1790285"/>
              <a:gd name="connsiteX28" fmla="*/ 224118 w 1389529"/>
              <a:gd name="connsiteY28" fmla="*/ 1486852 h 1790285"/>
              <a:gd name="connsiteX29" fmla="*/ 233082 w 1389529"/>
              <a:gd name="connsiteY29" fmla="*/ 1513746 h 1790285"/>
              <a:gd name="connsiteX30" fmla="*/ 251012 w 1389529"/>
              <a:gd name="connsiteY30" fmla="*/ 1531676 h 1790285"/>
              <a:gd name="connsiteX31" fmla="*/ 268941 w 1389529"/>
              <a:gd name="connsiteY31" fmla="*/ 1558570 h 1790285"/>
              <a:gd name="connsiteX32" fmla="*/ 261161 w 1389529"/>
              <a:gd name="connsiteY32" fmla="*/ 1614685 h 1790285"/>
              <a:gd name="connsiteX33" fmla="*/ 328446 w 1389529"/>
              <a:gd name="connsiteY33" fmla="*/ 1710340 h 1790285"/>
              <a:gd name="connsiteX34" fmla="*/ 353073 w 1389529"/>
              <a:gd name="connsiteY34" fmla="*/ 1741159 h 1790285"/>
              <a:gd name="connsiteX35" fmla="*/ 388340 w 1389529"/>
              <a:gd name="connsiteY35" fmla="*/ 1759331 h 1790285"/>
              <a:gd name="connsiteX36" fmla="*/ 459467 w 1389529"/>
              <a:gd name="connsiteY36" fmla="*/ 1775176 h 1790285"/>
              <a:gd name="connsiteX37" fmla="*/ 618565 w 1389529"/>
              <a:gd name="connsiteY37" fmla="*/ 1702005 h 1790285"/>
              <a:gd name="connsiteX38" fmla="*/ 645459 w 1389529"/>
              <a:gd name="connsiteY38" fmla="*/ 1693041 h 1790285"/>
              <a:gd name="connsiteX39" fmla="*/ 699247 w 1389529"/>
              <a:gd name="connsiteY39" fmla="*/ 1657182 h 1790285"/>
              <a:gd name="connsiteX40" fmla="*/ 735106 w 1389529"/>
              <a:gd name="connsiteY40" fmla="*/ 1621323 h 1790285"/>
              <a:gd name="connsiteX41" fmla="*/ 762000 w 1389529"/>
              <a:gd name="connsiteY41" fmla="*/ 1603394 h 1790285"/>
              <a:gd name="connsiteX42" fmla="*/ 797859 w 1389529"/>
              <a:gd name="connsiteY42" fmla="*/ 1567535 h 1790285"/>
              <a:gd name="connsiteX43" fmla="*/ 833718 w 1389529"/>
              <a:gd name="connsiteY43" fmla="*/ 1531676 h 1790285"/>
              <a:gd name="connsiteX44" fmla="*/ 851647 w 1389529"/>
              <a:gd name="connsiteY44" fmla="*/ 1513746 h 1790285"/>
              <a:gd name="connsiteX45" fmla="*/ 878541 w 1389529"/>
              <a:gd name="connsiteY45" fmla="*/ 1495817 h 1790285"/>
              <a:gd name="connsiteX46" fmla="*/ 896471 w 1389529"/>
              <a:gd name="connsiteY46" fmla="*/ 1477888 h 1790285"/>
              <a:gd name="connsiteX47" fmla="*/ 932329 w 1389529"/>
              <a:gd name="connsiteY47" fmla="*/ 1459958 h 1790285"/>
              <a:gd name="connsiteX48" fmla="*/ 950259 w 1389529"/>
              <a:gd name="connsiteY48" fmla="*/ 1442029 h 1790285"/>
              <a:gd name="connsiteX49" fmla="*/ 986118 w 1389529"/>
              <a:gd name="connsiteY49" fmla="*/ 1424099 h 1790285"/>
              <a:gd name="connsiteX50" fmla="*/ 1039906 w 1389529"/>
              <a:gd name="connsiteY50" fmla="*/ 1370311 h 1790285"/>
              <a:gd name="connsiteX51" fmla="*/ 1075765 w 1389529"/>
              <a:gd name="connsiteY51" fmla="*/ 1325488 h 1790285"/>
              <a:gd name="connsiteX52" fmla="*/ 1111623 w 1389529"/>
              <a:gd name="connsiteY52" fmla="*/ 1280664 h 1790285"/>
              <a:gd name="connsiteX53" fmla="*/ 1174376 w 1389529"/>
              <a:gd name="connsiteY53" fmla="*/ 1208946 h 1790285"/>
              <a:gd name="connsiteX54" fmla="*/ 1228165 w 1389529"/>
              <a:gd name="connsiteY54" fmla="*/ 1173088 h 1790285"/>
              <a:gd name="connsiteX55" fmla="*/ 1246094 w 1389529"/>
              <a:gd name="connsiteY55" fmla="*/ 1155158 h 1790285"/>
              <a:gd name="connsiteX56" fmla="*/ 1272988 w 1389529"/>
              <a:gd name="connsiteY56" fmla="*/ 1137229 h 1790285"/>
              <a:gd name="connsiteX57" fmla="*/ 1308847 w 1389529"/>
              <a:gd name="connsiteY57" fmla="*/ 1092405 h 1790285"/>
              <a:gd name="connsiteX58" fmla="*/ 1353671 w 1389529"/>
              <a:gd name="connsiteY58" fmla="*/ 1047582 h 1790285"/>
              <a:gd name="connsiteX59" fmla="*/ 1362635 w 1389529"/>
              <a:gd name="connsiteY59" fmla="*/ 1011723 h 1790285"/>
              <a:gd name="connsiteX60" fmla="*/ 1371600 w 1389529"/>
              <a:gd name="connsiteY60" fmla="*/ 984829 h 1790285"/>
              <a:gd name="connsiteX61" fmla="*/ 1389529 w 1389529"/>
              <a:gd name="connsiteY61" fmla="*/ 913111 h 1790285"/>
              <a:gd name="connsiteX62" fmla="*/ 1371600 w 1389529"/>
              <a:gd name="connsiteY62" fmla="*/ 760711 h 1790285"/>
              <a:gd name="connsiteX63" fmla="*/ 1344706 w 1389529"/>
              <a:gd name="connsiteY63" fmla="*/ 697958 h 1790285"/>
              <a:gd name="connsiteX64" fmla="*/ 1317812 w 1389529"/>
              <a:gd name="connsiteY64" fmla="*/ 635205 h 1790285"/>
              <a:gd name="connsiteX65" fmla="*/ 1308847 w 1389529"/>
              <a:gd name="connsiteY65" fmla="*/ 599346 h 1790285"/>
              <a:gd name="connsiteX66" fmla="*/ 1272988 w 1389529"/>
              <a:gd name="connsiteY66" fmla="*/ 545558 h 1790285"/>
              <a:gd name="connsiteX67" fmla="*/ 1255059 w 1389529"/>
              <a:gd name="connsiteY67" fmla="*/ 518664 h 1790285"/>
              <a:gd name="connsiteX68" fmla="*/ 1237129 w 1389529"/>
              <a:gd name="connsiteY68" fmla="*/ 500735 h 1790285"/>
              <a:gd name="connsiteX69" fmla="*/ 1201271 w 1389529"/>
              <a:gd name="connsiteY69" fmla="*/ 446946 h 1790285"/>
              <a:gd name="connsiteX70" fmla="*/ 1165412 w 1389529"/>
              <a:gd name="connsiteY70" fmla="*/ 402123 h 1790285"/>
              <a:gd name="connsiteX71" fmla="*/ 1111623 w 1389529"/>
              <a:gd name="connsiteY71" fmla="*/ 357299 h 1790285"/>
              <a:gd name="connsiteX72" fmla="*/ 1084729 w 1389529"/>
              <a:gd name="connsiteY72" fmla="*/ 330405 h 1790285"/>
              <a:gd name="connsiteX73" fmla="*/ 1057835 w 1389529"/>
              <a:gd name="connsiteY73" fmla="*/ 312476 h 1790285"/>
              <a:gd name="connsiteX74" fmla="*/ 1039906 w 1389529"/>
              <a:gd name="connsiteY74" fmla="*/ 294546 h 1790285"/>
              <a:gd name="connsiteX75" fmla="*/ 986118 w 1389529"/>
              <a:gd name="connsiteY75" fmla="*/ 258688 h 1790285"/>
              <a:gd name="connsiteX76" fmla="*/ 950259 w 1389529"/>
              <a:gd name="connsiteY76" fmla="*/ 231794 h 1790285"/>
              <a:gd name="connsiteX77" fmla="*/ 932329 w 1389529"/>
              <a:gd name="connsiteY77" fmla="*/ 213864 h 1790285"/>
              <a:gd name="connsiteX78" fmla="*/ 905435 w 1389529"/>
              <a:gd name="connsiteY78" fmla="*/ 204899 h 1790285"/>
              <a:gd name="connsiteX79" fmla="*/ 851647 w 1389529"/>
              <a:gd name="connsiteY79" fmla="*/ 169041 h 1790285"/>
              <a:gd name="connsiteX80" fmla="*/ 833718 w 1389529"/>
              <a:gd name="connsiteY80" fmla="*/ 151111 h 1790285"/>
              <a:gd name="connsiteX81" fmla="*/ 797859 w 1389529"/>
              <a:gd name="connsiteY81" fmla="*/ 142146 h 1790285"/>
              <a:gd name="connsiteX82" fmla="*/ 735106 w 1389529"/>
              <a:gd name="connsiteY82" fmla="*/ 115252 h 1790285"/>
              <a:gd name="connsiteX83" fmla="*/ 717176 w 1389529"/>
              <a:gd name="connsiteY83" fmla="*/ 97323 h 1790285"/>
              <a:gd name="connsiteX84" fmla="*/ 681318 w 1389529"/>
              <a:gd name="connsiteY84" fmla="*/ 79394 h 1790285"/>
              <a:gd name="connsiteX85" fmla="*/ 663388 w 1389529"/>
              <a:gd name="connsiteY85" fmla="*/ 61464 h 1790285"/>
              <a:gd name="connsiteX86" fmla="*/ 636494 w 1389529"/>
              <a:gd name="connsiteY86" fmla="*/ 43535 h 1790285"/>
              <a:gd name="connsiteX87" fmla="*/ 618565 w 1389529"/>
              <a:gd name="connsiteY87" fmla="*/ 25605 h 1790285"/>
              <a:gd name="connsiteX88" fmla="*/ 591671 w 1389529"/>
              <a:gd name="connsiteY88" fmla="*/ 7676 h 1790285"/>
              <a:gd name="connsiteX89" fmla="*/ 542906 w 1389529"/>
              <a:gd name="connsiteY89" fmla="*/ 15525 h 1790285"/>
              <a:gd name="connsiteX90" fmla="*/ 439561 w 1389529"/>
              <a:gd name="connsiteY90" fmla="*/ 65002 h 1790285"/>
              <a:gd name="connsiteX91" fmla="*/ 402619 w 1389529"/>
              <a:gd name="connsiteY91" fmla="*/ 94222 h 1790285"/>
              <a:gd name="connsiteX92" fmla="*/ 332186 w 1389529"/>
              <a:gd name="connsiteY92" fmla="*/ 145925 h 1790285"/>
              <a:gd name="connsiteX0" fmla="*/ 332186 w 1389529"/>
              <a:gd name="connsiteY0" fmla="*/ 145925 h 1790285"/>
              <a:gd name="connsiteX1" fmla="*/ 295735 w 1389529"/>
              <a:gd name="connsiteY1" fmla="*/ 187309 h 1790285"/>
              <a:gd name="connsiteX2" fmla="*/ 251995 w 1389529"/>
              <a:gd name="connsiteY2" fmla="*/ 233974 h 1790285"/>
              <a:gd name="connsiteX3" fmla="*/ 234065 w 1389529"/>
              <a:gd name="connsiteY3" fmla="*/ 251661 h 1790285"/>
              <a:gd name="connsiteX4" fmla="*/ 188158 w 1389529"/>
              <a:gd name="connsiteY4" fmla="*/ 303851 h 1790285"/>
              <a:gd name="connsiteX5" fmla="*/ 175253 w 1389529"/>
              <a:gd name="connsiteY5" fmla="*/ 332345 h 1790285"/>
              <a:gd name="connsiteX6" fmla="*/ 155650 w 1389529"/>
              <a:gd name="connsiteY6" fmla="*/ 348190 h 1790285"/>
              <a:gd name="connsiteX7" fmla="*/ 141660 w 1389529"/>
              <a:gd name="connsiteY7" fmla="*/ 373243 h 1790285"/>
              <a:gd name="connsiteX8" fmla="*/ 120382 w 1389529"/>
              <a:gd name="connsiteY8" fmla="*/ 396453 h 1790285"/>
              <a:gd name="connsiteX9" fmla="*/ 104718 w 1389529"/>
              <a:gd name="connsiteY9" fmla="*/ 425189 h 1790285"/>
              <a:gd name="connsiteX10" fmla="*/ 78907 w 1389529"/>
              <a:gd name="connsiteY10" fmla="*/ 482660 h 1790285"/>
              <a:gd name="connsiteX11" fmla="*/ 66002 w 1389529"/>
              <a:gd name="connsiteY11" fmla="*/ 507712 h 1790285"/>
              <a:gd name="connsiteX12" fmla="*/ 48071 w 1389529"/>
              <a:gd name="connsiteY12" fmla="*/ 532039 h 1790285"/>
              <a:gd name="connsiteX13" fmla="*/ 8965 w 1389529"/>
              <a:gd name="connsiteY13" fmla="*/ 572452 h 1790285"/>
              <a:gd name="connsiteX14" fmla="*/ 0 w 1389529"/>
              <a:gd name="connsiteY14" fmla="*/ 626241 h 1790285"/>
              <a:gd name="connsiteX15" fmla="*/ 8965 w 1389529"/>
              <a:gd name="connsiteY15" fmla="*/ 814499 h 1790285"/>
              <a:gd name="connsiteX16" fmla="*/ 16847 w 1389529"/>
              <a:gd name="connsiteY16" fmla="*/ 837954 h 1790285"/>
              <a:gd name="connsiteX17" fmla="*/ 27486 w 1389529"/>
              <a:gd name="connsiteY17" fmla="*/ 877495 h 1790285"/>
              <a:gd name="connsiteX18" fmla="*/ 38716 w 1389529"/>
              <a:gd name="connsiteY18" fmla="*/ 920719 h 1790285"/>
              <a:gd name="connsiteX19" fmla="*/ 49357 w 1389529"/>
              <a:gd name="connsiteY19" fmla="*/ 967142 h 1790285"/>
              <a:gd name="connsiteX20" fmla="*/ 67285 w 1389529"/>
              <a:gd name="connsiteY20" fmla="*/ 1031978 h 1790285"/>
              <a:gd name="connsiteX21" fmla="*/ 93588 w 1389529"/>
              <a:gd name="connsiteY21" fmla="*/ 1114259 h 1790285"/>
              <a:gd name="connsiteX22" fmla="*/ 100877 w 1389529"/>
              <a:gd name="connsiteY22" fmla="*/ 1141153 h 1790285"/>
              <a:gd name="connsiteX23" fmla="*/ 121074 w 1389529"/>
              <a:gd name="connsiteY23" fmla="*/ 1227360 h 1790285"/>
              <a:gd name="connsiteX24" fmla="*/ 137328 w 1389529"/>
              <a:gd name="connsiteY24" fmla="*/ 1290356 h 1790285"/>
              <a:gd name="connsiteX25" fmla="*/ 158607 w 1389529"/>
              <a:gd name="connsiteY25" fmla="*/ 1342061 h 1790285"/>
              <a:gd name="connsiteX26" fmla="*/ 197223 w 1389529"/>
              <a:gd name="connsiteY26" fmla="*/ 1442029 h 1790285"/>
              <a:gd name="connsiteX27" fmla="*/ 206188 w 1389529"/>
              <a:gd name="connsiteY27" fmla="*/ 1468923 h 1790285"/>
              <a:gd name="connsiteX28" fmla="*/ 224118 w 1389529"/>
              <a:gd name="connsiteY28" fmla="*/ 1486852 h 1790285"/>
              <a:gd name="connsiteX29" fmla="*/ 233082 w 1389529"/>
              <a:gd name="connsiteY29" fmla="*/ 1513746 h 1790285"/>
              <a:gd name="connsiteX30" fmla="*/ 251012 w 1389529"/>
              <a:gd name="connsiteY30" fmla="*/ 1531676 h 1790285"/>
              <a:gd name="connsiteX31" fmla="*/ 242148 w 1389529"/>
              <a:gd name="connsiteY31" fmla="*/ 1578826 h 1790285"/>
              <a:gd name="connsiteX32" fmla="*/ 261161 w 1389529"/>
              <a:gd name="connsiteY32" fmla="*/ 1614685 h 1790285"/>
              <a:gd name="connsiteX33" fmla="*/ 328446 w 1389529"/>
              <a:gd name="connsiteY33" fmla="*/ 1710340 h 1790285"/>
              <a:gd name="connsiteX34" fmla="*/ 353073 w 1389529"/>
              <a:gd name="connsiteY34" fmla="*/ 1741159 h 1790285"/>
              <a:gd name="connsiteX35" fmla="*/ 388340 w 1389529"/>
              <a:gd name="connsiteY35" fmla="*/ 1759331 h 1790285"/>
              <a:gd name="connsiteX36" fmla="*/ 459467 w 1389529"/>
              <a:gd name="connsiteY36" fmla="*/ 1775176 h 1790285"/>
              <a:gd name="connsiteX37" fmla="*/ 618565 w 1389529"/>
              <a:gd name="connsiteY37" fmla="*/ 1702005 h 1790285"/>
              <a:gd name="connsiteX38" fmla="*/ 645459 w 1389529"/>
              <a:gd name="connsiteY38" fmla="*/ 1693041 h 1790285"/>
              <a:gd name="connsiteX39" fmla="*/ 699247 w 1389529"/>
              <a:gd name="connsiteY39" fmla="*/ 1657182 h 1790285"/>
              <a:gd name="connsiteX40" fmla="*/ 735106 w 1389529"/>
              <a:gd name="connsiteY40" fmla="*/ 1621323 h 1790285"/>
              <a:gd name="connsiteX41" fmla="*/ 762000 w 1389529"/>
              <a:gd name="connsiteY41" fmla="*/ 1603394 h 1790285"/>
              <a:gd name="connsiteX42" fmla="*/ 797859 w 1389529"/>
              <a:gd name="connsiteY42" fmla="*/ 1567535 h 1790285"/>
              <a:gd name="connsiteX43" fmla="*/ 833718 w 1389529"/>
              <a:gd name="connsiteY43" fmla="*/ 1531676 h 1790285"/>
              <a:gd name="connsiteX44" fmla="*/ 851647 w 1389529"/>
              <a:gd name="connsiteY44" fmla="*/ 1513746 h 1790285"/>
              <a:gd name="connsiteX45" fmla="*/ 878541 w 1389529"/>
              <a:gd name="connsiteY45" fmla="*/ 1495817 h 1790285"/>
              <a:gd name="connsiteX46" fmla="*/ 896471 w 1389529"/>
              <a:gd name="connsiteY46" fmla="*/ 1477888 h 1790285"/>
              <a:gd name="connsiteX47" fmla="*/ 932329 w 1389529"/>
              <a:gd name="connsiteY47" fmla="*/ 1459958 h 1790285"/>
              <a:gd name="connsiteX48" fmla="*/ 950259 w 1389529"/>
              <a:gd name="connsiteY48" fmla="*/ 1442029 h 1790285"/>
              <a:gd name="connsiteX49" fmla="*/ 986118 w 1389529"/>
              <a:gd name="connsiteY49" fmla="*/ 1424099 h 1790285"/>
              <a:gd name="connsiteX50" fmla="*/ 1039906 w 1389529"/>
              <a:gd name="connsiteY50" fmla="*/ 1370311 h 1790285"/>
              <a:gd name="connsiteX51" fmla="*/ 1075765 w 1389529"/>
              <a:gd name="connsiteY51" fmla="*/ 1325488 h 1790285"/>
              <a:gd name="connsiteX52" fmla="*/ 1111623 w 1389529"/>
              <a:gd name="connsiteY52" fmla="*/ 1280664 h 1790285"/>
              <a:gd name="connsiteX53" fmla="*/ 1174376 w 1389529"/>
              <a:gd name="connsiteY53" fmla="*/ 1208946 h 1790285"/>
              <a:gd name="connsiteX54" fmla="*/ 1228165 w 1389529"/>
              <a:gd name="connsiteY54" fmla="*/ 1173088 h 1790285"/>
              <a:gd name="connsiteX55" fmla="*/ 1246094 w 1389529"/>
              <a:gd name="connsiteY55" fmla="*/ 1155158 h 1790285"/>
              <a:gd name="connsiteX56" fmla="*/ 1272988 w 1389529"/>
              <a:gd name="connsiteY56" fmla="*/ 1137229 h 1790285"/>
              <a:gd name="connsiteX57" fmla="*/ 1308847 w 1389529"/>
              <a:gd name="connsiteY57" fmla="*/ 1092405 h 1790285"/>
              <a:gd name="connsiteX58" fmla="*/ 1353671 w 1389529"/>
              <a:gd name="connsiteY58" fmla="*/ 1047582 h 1790285"/>
              <a:gd name="connsiteX59" fmla="*/ 1362635 w 1389529"/>
              <a:gd name="connsiteY59" fmla="*/ 1011723 h 1790285"/>
              <a:gd name="connsiteX60" fmla="*/ 1371600 w 1389529"/>
              <a:gd name="connsiteY60" fmla="*/ 984829 h 1790285"/>
              <a:gd name="connsiteX61" fmla="*/ 1389529 w 1389529"/>
              <a:gd name="connsiteY61" fmla="*/ 913111 h 1790285"/>
              <a:gd name="connsiteX62" fmla="*/ 1371600 w 1389529"/>
              <a:gd name="connsiteY62" fmla="*/ 760711 h 1790285"/>
              <a:gd name="connsiteX63" fmla="*/ 1344706 w 1389529"/>
              <a:gd name="connsiteY63" fmla="*/ 697958 h 1790285"/>
              <a:gd name="connsiteX64" fmla="*/ 1317812 w 1389529"/>
              <a:gd name="connsiteY64" fmla="*/ 635205 h 1790285"/>
              <a:gd name="connsiteX65" fmla="*/ 1308847 w 1389529"/>
              <a:gd name="connsiteY65" fmla="*/ 599346 h 1790285"/>
              <a:gd name="connsiteX66" fmla="*/ 1272988 w 1389529"/>
              <a:gd name="connsiteY66" fmla="*/ 545558 h 1790285"/>
              <a:gd name="connsiteX67" fmla="*/ 1255059 w 1389529"/>
              <a:gd name="connsiteY67" fmla="*/ 518664 h 1790285"/>
              <a:gd name="connsiteX68" fmla="*/ 1237129 w 1389529"/>
              <a:gd name="connsiteY68" fmla="*/ 500735 h 1790285"/>
              <a:gd name="connsiteX69" fmla="*/ 1201271 w 1389529"/>
              <a:gd name="connsiteY69" fmla="*/ 446946 h 1790285"/>
              <a:gd name="connsiteX70" fmla="*/ 1165412 w 1389529"/>
              <a:gd name="connsiteY70" fmla="*/ 402123 h 1790285"/>
              <a:gd name="connsiteX71" fmla="*/ 1111623 w 1389529"/>
              <a:gd name="connsiteY71" fmla="*/ 357299 h 1790285"/>
              <a:gd name="connsiteX72" fmla="*/ 1084729 w 1389529"/>
              <a:gd name="connsiteY72" fmla="*/ 330405 h 1790285"/>
              <a:gd name="connsiteX73" fmla="*/ 1057835 w 1389529"/>
              <a:gd name="connsiteY73" fmla="*/ 312476 h 1790285"/>
              <a:gd name="connsiteX74" fmla="*/ 1039906 w 1389529"/>
              <a:gd name="connsiteY74" fmla="*/ 294546 h 1790285"/>
              <a:gd name="connsiteX75" fmla="*/ 986118 w 1389529"/>
              <a:gd name="connsiteY75" fmla="*/ 258688 h 1790285"/>
              <a:gd name="connsiteX76" fmla="*/ 950259 w 1389529"/>
              <a:gd name="connsiteY76" fmla="*/ 231794 h 1790285"/>
              <a:gd name="connsiteX77" fmla="*/ 932329 w 1389529"/>
              <a:gd name="connsiteY77" fmla="*/ 213864 h 1790285"/>
              <a:gd name="connsiteX78" fmla="*/ 905435 w 1389529"/>
              <a:gd name="connsiteY78" fmla="*/ 204899 h 1790285"/>
              <a:gd name="connsiteX79" fmla="*/ 851647 w 1389529"/>
              <a:gd name="connsiteY79" fmla="*/ 169041 h 1790285"/>
              <a:gd name="connsiteX80" fmla="*/ 833718 w 1389529"/>
              <a:gd name="connsiteY80" fmla="*/ 151111 h 1790285"/>
              <a:gd name="connsiteX81" fmla="*/ 797859 w 1389529"/>
              <a:gd name="connsiteY81" fmla="*/ 142146 h 1790285"/>
              <a:gd name="connsiteX82" fmla="*/ 735106 w 1389529"/>
              <a:gd name="connsiteY82" fmla="*/ 115252 h 1790285"/>
              <a:gd name="connsiteX83" fmla="*/ 717176 w 1389529"/>
              <a:gd name="connsiteY83" fmla="*/ 97323 h 1790285"/>
              <a:gd name="connsiteX84" fmla="*/ 681318 w 1389529"/>
              <a:gd name="connsiteY84" fmla="*/ 79394 h 1790285"/>
              <a:gd name="connsiteX85" fmla="*/ 663388 w 1389529"/>
              <a:gd name="connsiteY85" fmla="*/ 61464 h 1790285"/>
              <a:gd name="connsiteX86" fmla="*/ 636494 w 1389529"/>
              <a:gd name="connsiteY86" fmla="*/ 43535 h 1790285"/>
              <a:gd name="connsiteX87" fmla="*/ 618565 w 1389529"/>
              <a:gd name="connsiteY87" fmla="*/ 25605 h 1790285"/>
              <a:gd name="connsiteX88" fmla="*/ 591671 w 1389529"/>
              <a:gd name="connsiteY88" fmla="*/ 7676 h 1790285"/>
              <a:gd name="connsiteX89" fmla="*/ 542906 w 1389529"/>
              <a:gd name="connsiteY89" fmla="*/ 15525 h 1790285"/>
              <a:gd name="connsiteX90" fmla="*/ 439561 w 1389529"/>
              <a:gd name="connsiteY90" fmla="*/ 65002 h 1790285"/>
              <a:gd name="connsiteX91" fmla="*/ 402619 w 1389529"/>
              <a:gd name="connsiteY91" fmla="*/ 94222 h 1790285"/>
              <a:gd name="connsiteX92" fmla="*/ 332186 w 1389529"/>
              <a:gd name="connsiteY92" fmla="*/ 145925 h 1790285"/>
              <a:gd name="connsiteX0" fmla="*/ 332186 w 1389529"/>
              <a:gd name="connsiteY0" fmla="*/ 145925 h 1790285"/>
              <a:gd name="connsiteX1" fmla="*/ 295735 w 1389529"/>
              <a:gd name="connsiteY1" fmla="*/ 187309 h 1790285"/>
              <a:gd name="connsiteX2" fmla="*/ 251995 w 1389529"/>
              <a:gd name="connsiteY2" fmla="*/ 233974 h 1790285"/>
              <a:gd name="connsiteX3" fmla="*/ 234065 w 1389529"/>
              <a:gd name="connsiteY3" fmla="*/ 251661 h 1790285"/>
              <a:gd name="connsiteX4" fmla="*/ 188158 w 1389529"/>
              <a:gd name="connsiteY4" fmla="*/ 303851 h 1790285"/>
              <a:gd name="connsiteX5" fmla="*/ 175253 w 1389529"/>
              <a:gd name="connsiteY5" fmla="*/ 332345 h 1790285"/>
              <a:gd name="connsiteX6" fmla="*/ 155650 w 1389529"/>
              <a:gd name="connsiteY6" fmla="*/ 348190 h 1790285"/>
              <a:gd name="connsiteX7" fmla="*/ 141660 w 1389529"/>
              <a:gd name="connsiteY7" fmla="*/ 373243 h 1790285"/>
              <a:gd name="connsiteX8" fmla="*/ 120382 w 1389529"/>
              <a:gd name="connsiteY8" fmla="*/ 396453 h 1790285"/>
              <a:gd name="connsiteX9" fmla="*/ 104718 w 1389529"/>
              <a:gd name="connsiteY9" fmla="*/ 425189 h 1790285"/>
              <a:gd name="connsiteX10" fmla="*/ 78907 w 1389529"/>
              <a:gd name="connsiteY10" fmla="*/ 482660 h 1790285"/>
              <a:gd name="connsiteX11" fmla="*/ 66002 w 1389529"/>
              <a:gd name="connsiteY11" fmla="*/ 507712 h 1790285"/>
              <a:gd name="connsiteX12" fmla="*/ 48071 w 1389529"/>
              <a:gd name="connsiteY12" fmla="*/ 532039 h 1790285"/>
              <a:gd name="connsiteX13" fmla="*/ 8965 w 1389529"/>
              <a:gd name="connsiteY13" fmla="*/ 572452 h 1790285"/>
              <a:gd name="connsiteX14" fmla="*/ 0 w 1389529"/>
              <a:gd name="connsiteY14" fmla="*/ 626241 h 1790285"/>
              <a:gd name="connsiteX15" fmla="*/ 8965 w 1389529"/>
              <a:gd name="connsiteY15" fmla="*/ 814499 h 1790285"/>
              <a:gd name="connsiteX16" fmla="*/ 16847 w 1389529"/>
              <a:gd name="connsiteY16" fmla="*/ 837954 h 1790285"/>
              <a:gd name="connsiteX17" fmla="*/ 27486 w 1389529"/>
              <a:gd name="connsiteY17" fmla="*/ 877495 h 1790285"/>
              <a:gd name="connsiteX18" fmla="*/ 38716 w 1389529"/>
              <a:gd name="connsiteY18" fmla="*/ 920719 h 1790285"/>
              <a:gd name="connsiteX19" fmla="*/ 49357 w 1389529"/>
              <a:gd name="connsiteY19" fmla="*/ 967142 h 1790285"/>
              <a:gd name="connsiteX20" fmla="*/ 67285 w 1389529"/>
              <a:gd name="connsiteY20" fmla="*/ 1031978 h 1790285"/>
              <a:gd name="connsiteX21" fmla="*/ 93588 w 1389529"/>
              <a:gd name="connsiteY21" fmla="*/ 1114259 h 1790285"/>
              <a:gd name="connsiteX22" fmla="*/ 100877 w 1389529"/>
              <a:gd name="connsiteY22" fmla="*/ 1141153 h 1790285"/>
              <a:gd name="connsiteX23" fmla="*/ 121074 w 1389529"/>
              <a:gd name="connsiteY23" fmla="*/ 1227360 h 1790285"/>
              <a:gd name="connsiteX24" fmla="*/ 137328 w 1389529"/>
              <a:gd name="connsiteY24" fmla="*/ 1290356 h 1790285"/>
              <a:gd name="connsiteX25" fmla="*/ 158607 w 1389529"/>
              <a:gd name="connsiteY25" fmla="*/ 1342061 h 1790285"/>
              <a:gd name="connsiteX26" fmla="*/ 197223 w 1389529"/>
              <a:gd name="connsiteY26" fmla="*/ 1442029 h 1790285"/>
              <a:gd name="connsiteX27" fmla="*/ 206188 w 1389529"/>
              <a:gd name="connsiteY27" fmla="*/ 1468923 h 1790285"/>
              <a:gd name="connsiteX28" fmla="*/ 224118 w 1389529"/>
              <a:gd name="connsiteY28" fmla="*/ 1486852 h 1790285"/>
              <a:gd name="connsiteX29" fmla="*/ 233082 w 1389529"/>
              <a:gd name="connsiteY29" fmla="*/ 1513746 h 1790285"/>
              <a:gd name="connsiteX30" fmla="*/ 225893 w 1389529"/>
              <a:gd name="connsiteY30" fmla="*/ 1548249 h 1790285"/>
              <a:gd name="connsiteX31" fmla="*/ 242148 w 1389529"/>
              <a:gd name="connsiteY31" fmla="*/ 1578826 h 1790285"/>
              <a:gd name="connsiteX32" fmla="*/ 261161 w 1389529"/>
              <a:gd name="connsiteY32" fmla="*/ 1614685 h 1790285"/>
              <a:gd name="connsiteX33" fmla="*/ 328446 w 1389529"/>
              <a:gd name="connsiteY33" fmla="*/ 1710340 h 1790285"/>
              <a:gd name="connsiteX34" fmla="*/ 353073 w 1389529"/>
              <a:gd name="connsiteY34" fmla="*/ 1741159 h 1790285"/>
              <a:gd name="connsiteX35" fmla="*/ 388340 w 1389529"/>
              <a:gd name="connsiteY35" fmla="*/ 1759331 h 1790285"/>
              <a:gd name="connsiteX36" fmla="*/ 459467 w 1389529"/>
              <a:gd name="connsiteY36" fmla="*/ 1775176 h 1790285"/>
              <a:gd name="connsiteX37" fmla="*/ 618565 w 1389529"/>
              <a:gd name="connsiteY37" fmla="*/ 1702005 h 1790285"/>
              <a:gd name="connsiteX38" fmla="*/ 645459 w 1389529"/>
              <a:gd name="connsiteY38" fmla="*/ 1693041 h 1790285"/>
              <a:gd name="connsiteX39" fmla="*/ 699247 w 1389529"/>
              <a:gd name="connsiteY39" fmla="*/ 1657182 h 1790285"/>
              <a:gd name="connsiteX40" fmla="*/ 735106 w 1389529"/>
              <a:gd name="connsiteY40" fmla="*/ 1621323 h 1790285"/>
              <a:gd name="connsiteX41" fmla="*/ 762000 w 1389529"/>
              <a:gd name="connsiteY41" fmla="*/ 1603394 h 1790285"/>
              <a:gd name="connsiteX42" fmla="*/ 797859 w 1389529"/>
              <a:gd name="connsiteY42" fmla="*/ 1567535 h 1790285"/>
              <a:gd name="connsiteX43" fmla="*/ 833718 w 1389529"/>
              <a:gd name="connsiteY43" fmla="*/ 1531676 h 1790285"/>
              <a:gd name="connsiteX44" fmla="*/ 851647 w 1389529"/>
              <a:gd name="connsiteY44" fmla="*/ 1513746 h 1790285"/>
              <a:gd name="connsiteX45" fmla="*/ 878541 w 1389529"/>
              <a:gd name="connsiteY45" fmla="*/ 1495817 h 1790285"/>
              <a:gd name="connsiteX46" fmla="*/ 896471 w 1389529"/>
              <a:gd name="connsiteY46" fmla="*/ 1477888 h 1790285"/>
              <a:gd name="connsiteX47" fmla="*/ 932329 w 1389529"/>
              <a:gd name="connsiteY47" fmla="*/ 1459958 h 1790285"/>
              <a:gd name="connsiteX48" fmla="*/ 950259 w 1389529"/>
              <a:gd name="connsiteY48" fmla="*/ 1442029 h 1790285"/>
              <a:gd name="connsiteX49" fmla="*/ 986118 w 1389529"/>
              <a:gd name="connsiteY49" fmla="*/ 1424099 h 1790285"/>
              <a:gd name="connsiteX50" fmla="*/ 1039906 w 1389529"/>
              <a:gd name="connsiteY50" fmla="*/ 1370311 h 1790285"/>
              <a:gd name="connsiteX51" fmla="*/ 1075765 w 1389529"/>
              <a:gd name="connsiteY51" fmla="*/ 1325488 h 1790285"/>
              <a:gd name="connsiteX52" fmla="*/ 1111623 w 1389529"/>
              <a:gd name="connsiteY52" fmla="*/ 1280664 h 1790285"/>
              <a:gd name="connsiteX53" fmla="*/ 1174376 w 1389529"/>
              <a:gd name="connsiteY53" fmla="*/ 1208946 h 1790285"/>
              <a:gd name="connsiteX54" fmla="*/ 1228165 w 1389529"/>
              <a:gd name="connsiteY54" fmla="*/ 1173088 h 1790285"/>
              <a:gd name="connsiteX55" fmla="*/ 1246094 w 1389529"/>
              <a:gd name="connsiteY55" fmla="*/ 1155158 h 1790285"/>
              <a:gd name="connsiteX56" fmla="*/ 1272988 w 1389529"/>
              <a:gd name="connsiteY56" fmla="*/ 1137229 h 1790285"/>
              <a:gd name="connsiteX57" fmla="*/ 1308847 w 1389529"/>
              <a:gd name="connsiteY57" fmla="*/ 1092405 h 1790285"/>
              <a:gd name="connsiteX58" fmla="*/ 1353671 w 1389529"/>
              <a:gd name="connsiteY58" fmla="*/ 1047582 h 1790285"/>
              <a:gd name="connsiteX59" fmla="*/ 1362635 w 1389529"/>
              <a:gd name="connsiteY59" fmla="*/ 1011723 h 1790285"/>
              <a:gd name="connsiteX60" fmla="*/ 1371600 w 1389529"/>
              <a:gd name="connsiteY60" fmla="*/ 984829 h 1790285"/>
              <a:gd name="connsiteX61" fmla="*/ 1389529 w 1389529"/>
              <a:gd name="connsiteY61" fmla="*/ 913111 h 1790285"/>
              <a:gd name="connsiteX62" fmla="*/ 1371600 w 1389529"/>
              <a:gd name="connsiteY62" fmla="*/ 760711 h 1790285"/>
              <a:gd name="connsiteX63" fmla="*/ 1344706 w 1389529"/>
              <a:gd name="connsiteY63" fmla="*/ 697958 h 1790285"/>
              <a:gd name="connsiteX64" fmla="*/ 1317812 w 1389529"/>
              <a:gd name="connsiteY64" fmla="*/ 635205 h 1790285"/>
              <a:gd name="connsiteX65" fmla="*/ 1308847 w 1389529"/>
              <a:gd name="connsiteY65" fmla="*/ 599346 h 1790285"/>
              <a:gd name="connsiteX66" fmla="*/ 1272988 w 1389529"/>
              <a:gd name="connsiteY66" fmla="*/ 545558 h 1790285"/>
              <a:gd name="connsiteX67" fmla="*/ 1255059 w 1389529"/>
              <a:gd name="connsiteY67" fmla="*/ 518664 h 1790285"/>
              <a:gd name="connsiteX68" fmla="*/ 1237129 w 1389529"/>
              <a:gd name="connsiteY68" fmla="*/ 500735 h 1790285"/>
              <a:gd name="connsiteX69" fmla="*/ 1201271 w 1389529"/>
              <a:gd name="connsiteY69" fmla="*/ 446946 h 1790285"/>
              <a:gd name="connsiteX70" fmla="*/ 1165412 w 1389529"/>
              <a:gd name="connsiteY70" fmla="*/ 402123 h 1790285"/>
              <a:gd name="connsiteX71" fmla="*/ 1111623 w 1389529"/>
              <a:gd name="connsiteY71" fmla="*/ 357299 h 1790285"/>
              <a:gd name="connsiteX72" fmla="*/ 1084729 w 1389529"/>
              <a:gd name="connsiteY72" fmla="*/ 330405 h 1790285"/>
              <a:gd name="connsiteX73" fmla="*/ 1057835 w 1389529"/>
              <a:gd name="connsiteY73" fmla="*/ 312476 h 1790285"/>
              <a:gd name="connsiteX74" fmla="*/ 1039906 w 1389529"/>
              <a:gd name="connsiteY74" fmla="*/ 294546 h 1790285"/>
              <a:gd name="connsiteX75" fmla="*/ 986118 w 1389529"/>
              <a:gd name="connsiteY75" fmla="*/ 258688 h 1790285"/>
              <a:gd name="connsiteX76" fmla="*/ 950259 w 1389529"/>
              <a:gd name="connsiteY76" fmla="*/ 231794 h 1790285"/>
              <a:gd name="connsiteX77" fmla="*/ 932329 w 1389529"/>
              <a:gd name="connsiteY77" fmla="*/ 213864 h 1790285"/>
              <a:gd name="connsiteX78" fmla="*/ 905435 w 1389529"/>
              <a:gd name="connsiteY78" fmla="*/ 204899 h 1790285"/>
              <a:gd name="connsiteX79" fmla="*/ 851647 w 1389529"/>
              <a:gd name="connsiteY79" fmla="*/ 169041 h 1790285"/>
              <a:gd name="connsiteX80" fmla="*/ 833718 w 1389529"/>
              <a:gd name="connsiteY80" fmla="*/ 151111 h 1790285"/>
              <a:gd name="connsiteX81" fmla="*/ 797859 w 1389529"/>
              <a:gd name="connsiteY81" fmla="*/ 142146 h 1790285"/>
              <a:gd name="connsiteX82" fmla="*/ 735106 w 1389529"/>
              <a:gd name="connsiteY82" fmla="*/ 115252 h 1790285"/>
              <a:gd name="connsiteX83" fmla="*/ 717176 w 1389529"/>
              <a:gd name="connsiteY83" fmla="*/ 97323 h 1790285"/>
              <a:gd name="connsiteX84" fmla="*/ 681318 w 1389529"/>
              <a:gd name="connsiteY84" fmla="*/ 79394 h 1790285"/>
              <a:gd name="connsiteX85" fmla="*/ 663388 w 1389529"/>
              <a:gd name="connsiteY85" fmla="*/ 61464 h 1790285"/>
              <a:gd name="connsiteX86" fmla="*/ 636494 w 1389529"/>
              <a:gd name="connsiteY86" fmla="*/ 43535 h 1790285"/>
              <a:gd name="connsiteX87" fmla="*/ 618565 w 1389529"/>
              <a:gd name="connsiteY87" fmla="*/ 25605 h 1790285"/>
              <a:gd name="connsiteX88" fmla="*/ 591671 w 1389529"/>
              <a:gd name="connsiteY88" fmla="*/ 7676 h 1790285"/>
              <a:gd name="connsiteX89" fmla="*/ 542906 w 1389529"/>
              <a:gd name="connsiteY89" fmla="*/ 15525 h 1790285"/>
              <a:gd name="connsiteX90" fmla="*/ 439561 w 1389529"/>
              <a:gd name="connsiteY90" fmla="*/ 65002 h 1790285"/>
              <a:gd name="connsiteX91" fmla="*/ 402619 w 1389529"/>
              <a:gd name="connsiteY91" fmla="*/ 94222 h 1790285"/>
              <a:gd name="connsiteX92" fmla="*/ 332186 w 1389529"/>
              <a:gd name="connsiteY92" fmla="*/ 145925 h 1790285"/>
              <a:gd name="connsiteX0" fmla="*/ 332186 w 1389529"/>
              <a:gd name="connsiteY0" fmla="*/ 145925 h 1790285"/>
              <a:gd name="connsiteX1" fmla="*/ 295735 w 1389529"/>
              <a:gd name="connsiteY1" fmla="*/ 187309 h 1790285"/>
              <a:gd name="connsiteX2" fmla="*/ 251995 w 1389529"/>
              <a:gd name="connsiteY2" fmla="*/ 233974 h 1790285"/>
              <a:gd name="connsiteX3" fmla="*/ 234065 w 1389529"/>
              <a:gd name="connsiteY3" fmla="*/ 251661 h 1790285"/>
              <a:gd name="connsiteX4" fmla="*/ 188158 w 1389529"/>
              <a:gd name="connsiteY4" fmla="*/ 303851 h 1790285"/>
              <a:gd name="connsiteX5" fmla="*/ 175253 w 1389529"/>
              <a:gd name="connsiteY5" fmla="*/ 332345 h 1790285"/>
              <a:gd name="connsiteX6" fmla="*/ 155650 w 1389529"/>
              <a:gd name="connsiteY6" fmla="*/ 348190 h 1790285"/>
              <a:gd name="connsiteX7" fmla="*/ 141660 w 1389529"/>
              <a:gd name="connsiteY7" fmla="*/ 373243 h 1790285"/>
              <a:gd name="connsiteX8" fmla="*/ 120382 w 1389529"/>
              <a:gd name="connsiteY8" fmla="*/ 396453 h 1790285"/>
              <a:gd name="connsiteX9" fmla="*/ 104718 w 1389529"/>
              <a:gd name="connsiteY9" fmla="*/ 425189 h 1790285"/>
              <a:gd name="connsiteX10" fmla="*/ 78907 w 1389529"/>
              <a:gd name="connsiteY10" fmla="*/ 482660 h 1790285"/>
              <a:gd name="connsiteX11" fmla="*/ 66002 w 1389529"/>
              <a:gd name="connsiteY11" fmla="*/ 507712 h 1790285"/>
              <a:gd name="connsiteX12" fmla="*/ 48071 w 1389529"/>
              <a:gd name="connsiteY12" fmla="*/ 532039 h 1790285"/>
              <a:gd name="connsiteX13" fmla="*/ 8965 w 1389529"/>
              <a:gd name="connsiteY13" fmla="*/ 572452 h 1790285"/>
              <a:gd name="connsiteX14" fmla="*/ 0 w 1389529"/>
              <a:gd name="connsiteY14" fmla="*/ 626241 h 1790285"/>
              <a:gd name="connsiteX15" fmla="*/ 8965 w 1389529"/>
              <a:gd name="connsiteY15" fmla="*/ 814499 h 1790285"/>
              <a:gd name="connsiteX16" fmla="*/ 16847 w 1389529"/>
              <a:gd name="connsiteY16" fmla="*/ 837954 h 1790285"/>
              <a:gd name="connsiteX17" fmla="*/ 27486 w 1389529"/>
              <a:gd name="connsiteY17" fmla="*/ 877495 h 1790285"/>
              <a:gd name="connsiteX18" fmla="*/ 38716 w 1389529"/>
              <a:gd name="connsiteY18" fmla="*/ 920719 h 1790285"/>
              <a:gd name="connsiteX19" fmla="*/ 49357 w 1389529"/>
              <a:gd name="connsiteY19" fmla="*/ 967142 h 1790285"/>
              <a:gd name="connsiteX20" fmla="*/ 67285 w 1389529"/>
              <a:gd name="connsiteY20" fmla="*/ 1031978 h 1790285"/>
              <a:gd name="connsiteX21" fmla="*/ 93588 w 1389529"/>
              <a:gd name="connsiteY21" fmla="*/ 1114259 h 1790285"/>
              <a:gd name="connsiteX22" fmla="*/ 100877 w 1389529"/>
              <a:gd name="connsiteY22" fmla="*/ 1141153 h 1790285"/>
              <a:gd name="connsiteX23" fmla="*/ 121074 w 1389529"/>
              <a:gd name="connsiteY23" fmla="*/ 1227360 h 1790285"/>
              <a:gd name="connsiteX24" fmla="*/ 137328 w 1389529"/>
              <a:gd name="connsiteY24" fmla="*/ 1290356 h 1790285"/>
              <a:gd name="connsiteX25" fmla="*/ 158607 w 1389529"/>
              <a:gd name="connsiteY25" fmla="*/ 1342061 h 1790285"/>
              <a:gd name="connsiteX26" fmla="*/ 197223 w 1389529"/>
              <a:gd name="connsiteY26" fmla="*/ 1442029 h 1790285"/>
              <a:gd name="connsiteX27" fmla="*/ 206188 w 1389529"/>
              <a:gd name="connsiteY27" fmla="*/ 1468923 h 1790285"/>
              <a:gd name="connsiteX28" fmla="*/ 224118 w 1389529"/>
              <a:gd name="connsiteY28" fmla="*/ 1486852 h 1790285"/>
              <a:gd name="connsiteX29" fmla="*/ 214662 w 1389529"/>
              <a:gd name="connsiteY29" fmla="*/ 1522954 h 1790285"/>
              <a:gd name="connsiteX30" fmla="*/ 225893 w 1389529"/>
              <a:gd name="connsiteY30" fmla="*/ 1548249 h 1790285"/>
              <a:gd name="connsiteX31" fmla="*/ 242148 w 1389529"/>
              <a:gd name="connsiteY31" fmla="*/ 1578826 h 1790285"/>
              <a:gd name="connsiteX32" fmla="*/ 261161 w 1389529"/>
              <a:gd name="connsiteY32" fmla="*/ 1614685 h 1790285"/>
              <a:gd name="connsiteX33" fmla="*/ 328446 w 1389529"/>
              <a:gd name="connsiteY33" fmla="*/ 1710340 h 1790285"/>
              <a:gd name="connsiteX34" fmla="*/ 353073 w 1389529"/>
              <a:gd name="connsiteY34" fmla="*/ 1741159 h 1790285"/>
              <a:gd name="connsiteX35" fmla="*/ 388340 w 1389529"/>
              <a:gd name="connsiteY35" fmla="*/ 1759331 h 1790285"/>
              <a:gd name="connsiteX36" fmla="*/ 459467 w 1389529"/>
              <a:gd name="connsiteY36" fmla="*/ 1775176 h 1790285"/>
              <a:gd name="connsiteX37" fmla="*/ 618565 w 1389529"/>
              <a:gd name="connsiteY37" fmla="*/ 1702005 h 1790285"/>
              <a:gd name="connsiteX38" fmla="*/ 645459 w 1389529"/>
              <a:gd name="connsiteY38" fmla="*/ 1693041 h 1790285"/>
              <a:gd name="connsiteX39" fmla="*/ 699247 w 1389529"/>
              <a:gd name="connsiteY39" fmla="*/ 1657182 h 1790285"/>
              <a:gd name="connsiteX40" fmla="*/ 735106 w 1389529"/>
              <a:gd name="connsiteY40" fmla="*/ 1621323 h 1790285"/>
              <a:gd name="connsiteX41" fmla="*/ 762000 w 1389529"/>
              <a:gd name="connsiteY41" fmla="*/ 1603394 h 1790285"/>
              <a:gd name="connsiteX42" fmla="*/ 797859 w 1389529"/>
              <a:gd name="connsiteY42" fmla="*/ 1567535 h 1790285"/>
              <a:gd name="connsiteX43" fmla="*/ 833718 w 1389529"/>
              <a:gd name="connsiteY43" fmla="*/ 1531676 h 1790285"/>
              <a:gd name="connsiteX44" fmla="*/ 851647 w 1389529"/>
              <a:gd name="connsiteY44" fmla="*/ 1513746 h 1790285"/>
              <a:gd name="connsiteX45" fmla="*/ 878541 w 1389529"/>
              <a:gd name="connsiteY45" fmla="*/ 1495817 h 1790285"/>
              <a:gd name="connsiteX46" fmla="*/ 896471 w 1389529"/>
              <a:gd name="connsiteY46" fmla="*/ 1477888 h 1790285"/>
              <a:gd name="connsiteX47" fmla="*/ 932329 w 1389529"/>
              <a:gd name="connsiteY47" fmla="*/ 1459958 h 1790285"/>
              <a:gd name="connsiteX48" fmla="*/ 950259 w 1389529"/>
              <a:gd name="connsiteY48" fmla="*/ 1442029 h 1790285"/>
              <a:gd name="connsiteX49" fmla="*/ 986118 w 1389529"/>
              <a:gd name="connsiteY49" fmla="*/ 1424099 h 1790285"/>
              <a:gd name="connsiteX50" fmla="*/ 1039906 w 1389529"/>
              <a:gd name="connsiteY50" fmla="*/ 1370311 h 1790285"/>
              <a:gd name="connsiteX51" fmla="*/ 1075765 w 1389529"/>
              <a:gd name="connsiteY51" fmla="*/ 1325488 h 1790285"/>
              <a:gd name="connsiteX52" fmla="*/ 1111623 w 1389529"/>
              <a:gd name="connsiteY52" fmla="*/ 1280664 h 1790285"/>
              <a:gd name="connsiteX53" fmla="*/ 1174376 w 1389529"/>
              <a:gd name="connsiteY53" fmla="*/ 1208946 h 1790285"/>
              <a:gd name="connsiteX54" fmla="*/ 1228165 w 1389529"/>
              <a:gd name="connsiteY54" fmla="*/ 1173088 h 1790285"/>
              <a:gd name="connsiteX55" fmla="*/ 1246094 w 1389529"/>
              <a:gd name="connsiteY55" fmla="*/ 1155158 h 1790285"/>
              <a:gd name="connsiteX56" fmla="*/ 1272988 w 1389529"/>
              <a:gd name="connsiteY56" fmla="*/ 1137229 h 1790285"/>
              <a:gd name="connsiteX57" fmla="*/ 1308847 w 1389529"/>
              <a:gd name="connsiteY57" fmla="*/ 1092405 h 1790285"/>
              <a:gd name="connsiteX58" fmla="*/ 1353671 w 1389529"/>
              <a:gd name="connsiteY58" fmla="*/ 1047582 h 1790285"/>
              <a:gd name="connsiteX59" fmla="*/ 1362635 w 1389529"/>
              <a:gd name="connsiteY59" fmla="*/ 1011723 h 1790285"/>
              <a:gd name="connsiteX60" fmla="*/ 1371600 w 1389529"/>
              <a:gd name="connsiteY60" fmla="*/ 984829 h 1790285"/>
              <a:gd name="connsiteX61" fmla="*/ 1389529 w 1389529"/>
              <a:gd name="connsiteY61" fmla="*/ 913111 h 1790285"/>
              <a:gd name="connsiteX62" fmla="*/ 1371600 w 1389529"/>
              <a:gd name="connsiteY62" fmla="*/ 760711 h 1790285"/>
              <a:gd name="connsiteX63" fmla="*/ 1344706 w 1389529"/>
              <a:gd name="connsiteY63" fmla="*/ 697958 h 1790285"/>
              <a:gd name="connsiteX64" fmla="*/ 1317812 w 1389529"/>
              <a:gd name="connsiteY64" fmla="*/ 635205 h 1790285"/>
              <a:gd name="connsiteX65" fmla="*/ 1308847 w 1389529"/>
              <a:gd name="connsiteY65" fmla="*/ 599346 h 1790285"/>
              <a:gd name="connsiteX66" fmla="*/ 1272988 w 1389529"/>
              <a:gd name="connsiteY66" fmla="*/ 545558 h 1790285"/>
              <a:gd name="connsiteX67" fmla="*/ 1255059 w 1389529"/>
              <a:gd name="connsiteY67" fmla="*/ 518664 h 1790285"/>
              <a:gd name="connsiteX68" fmla="*/ 1237129 w 1389529"/>
              <a:gd name="connsiteY68" fmla="*/ 500735 h 1790285"/>
              <a:gd name="connsiteX69" fmla="*/ 1201271 w 1389529"/>
              <a:gd name="connsiteY69" fmla="*/ 446946 h 1790285"/>
              <a:gd name="connsiteX70" fmla="*/ 1165412 w 1389529"/>
              <a:gd name="connsiteY70" fmla="*/ 402123 h 1790285"/>
              <a:gd name="connsiteX71" fmla="*/ 1111623 w 1389529"/>
              <a:gd name="connsiteY71" fmla="*/ 357299 h 1790285"/>
              <a:gd name="connsiteX72" fmla="*/ 1084729 w 1389529"/>
              <a:gd name="connsiteY72" fmla="*/ 330405 h 1790285"/>
              <a:gd name="connsiteX73" fmla="*/ 1057835 w 1389529"/>
              <a:gd name="connsiteY73" fmla="*/ 312476 h 1790285"/>
              <a:gd name="connsiteX74" fmla="*/ 1039906 w 1389529"/>
              <a:gd name="connsiteY74" fmla="*/ 294546 h 1790285"/>
              <a:gd name="connsiteX75" fmla="*/ 986118 w 1389529"/>
              <a:gd name="connsiteY75" fmla="*/ 258688 h 1790285"/>
              <a:gd name="connsiteX76" fmla="*/ 950259 w 1389529"/>
              <a:gd name="connsiteY76" fmla="*/ 231794 h 1790285"/>
              <a:gd name="connsiteX77" fmla="*/ 932329 w 1389529"/>
              <a:gd name="connsiteY77" fmla="*/ 213864 h 1790285"/>
              <a:gd name="connsiteX78" fmla="*/ 905435 w 1389529"/>
              <a:gd name="connsiteY78" fmla="*/ 204899 h 1790285"/>
              <a:gd name="connsiteX79" fmla="*/ 851647 w 1389529"/>
              <a:gd name="connsiteY79" fmla="*/ 169041 h 1790285"/>
              <a:gd name="connsiteX80" fmla="*/ 833718 w 1389529"/>
              <a:gd name="connsiteY80" fmla="*/ 151111 h 1790285"/>
              <a:gd name="connsiteX81" fmla="*/ 797859 w 1389529"/>
              <a:gd name="connsiteY81" fmla="*/ 142146 h 1790285"/>
              <a:gd name="connsiteX82" fmla="*/ 735106 w 1389529"/>
              <a:gd name="connsiteY82" fmla="*/ 115252 h 1790285"/>
              <a:gd name="connsiteX83" fmla="*/ 717176 w 1389529"/>
              <a:gd name="connsiteY83" fmla="*/ 97323 h 1790285"/>
              <a:gd name="connsiteX84" fmla="*/ 681318 w 1389529"/>
              <a:gd name="connsiteY84" fmla="*/ 79394 h 1790285"/>
              <a:gd name="connsiteX85" fmla="*/ 663388 w 1389529"/>
              <a:gd name="connsiteY85" fmla="*/ 61464 h 1790285"/>
              <a:gd name="connsiteX86" fmla="*/ 636494 w 1389529"/>
              <a:gd name="connsiteY86" fmla="*/ 43535 h 1790285"/>
              <a:gd name="connsiteX87" fmla="*/ 618565 w 1389529"/>
              <a:gd name="connsiteY87" fmla="*/ 25605 h 1790285"/>
              <a:gd name="connsiteX88" fmla="*/ 591671 w 1389529"/>
              <a:gd name="connsiteY88" fmla="*/ 7676 h 1790285"/>
              <a:gd name="connsiteX89" fmla="*/ 542906 w 1389529"/>
              <a:gd name="connsiteY89" fmla="*/ 15525 h 1790285"/>
              <a:gd name="connsiteX90" fmla="*/ 439561 w 1389529"/>
              <a:gd name="connsiteY90" fmla="*/ 65002 h 1790285"/>
              <a:gd name="connsiteX91" fmla="*/ 402619 w 1389529"/>
              <a:gd name="connsiteY91" fmla="*/ 94222 h 1790285"/>
              <a:gd name="connsiteX92" fmla="*/ 332186 w 1389529"/>
              <a:gd name="connsiteY92" fmla="*/ 145925 h 1790285"/>
              <a:gd name="connsiteX0" fmla="*/ 332186 w 1389529"/>
              <a:gd name="connsiteY0" fmla="*/ 145925 h 1790285"/>
              <a:gd name="connsiteX1" fmla="*/ 295735 w 1389529"/>
              <a:gd name="connsiteY1" fmla="*/ 187309 h 1790285"/>
              <a:gd name="connsiteX2" fmla="*/ 251995 w 1389529"/>
              <a:gd name="connsiteY2" fmla="*/ 233974 h 1790285"/>
              <a:gd name="connsiteX3" fmla="*/ 234065 w 1389529"/>
              <a:gd name="connsiteY3" fmla="*/ 251661 h 1790285"/>
              <a:gd name="connsiteX4" fmla="*/ 188158 w 1389529"/>
              <a:gd name="connsiteY4" fmla="*/ 303851 h 1790285"/>
              <a:gd name="connsiteX5" fmla="*/ 175253 w 1389529"/>
              <a:gd name="connsiteY5" fmla="*/ 332345 h 1790285"/>
              <a:gd name="connsiteX6" fmla="*/ 155650 w 1389529"/>
              <a:gd name="connsiteY6" fmla="*/ 348190 h 1790285"/>
              <a:gd name="connsiteX7" fmla="*/ 141660 w 1389529"/>
              <a:gd name="connsiteY7" fmla="*/ 373243 h 1790285"/>
              <a:gd name="connsiteX8" fmla="*/ 120382 w 1389529"/>
              <a:gd name="connsiteY8" fmla="*/ 396453 h 1790285"/>
              <a:gd name="connsiteX9" fmla="*/ 104718 w 1389529"/>
              <a:gd name="connsiteY9" fmla="*/ 425189 h 1790285"/>
              <a:gd name="connsiteX10" fmla="*/ 78907 w 1389529"/>
              <a:gd name="connsiteY10" fmla="*/ 482660 h 1790285"/>
              <a:gd name="connsiteX11" fmla="*/ 66002 w 1389529"/>
              <a:gd name="connsiteY11" fmla="*/ 507712 h 1790285"/>
              <a:gd name="connsiteX12" fmla="*/ 48071 w 1389529"/>
              <a:gd name="connsiteY12" fmla="*/ 532039 h 1790285"/>
              <a:gd name="connsiteX13" fmla="*/ 8965 w 1389529"/>
              <a:gd name="connsiteY13" fmla="*/ 572452 h 1790285"/>
              <a:gd name="connsiteX14" fmla="*/ 0 w 1389529"/>
              <a:gd name="connsiteY14" fmla="*/ 626241 h 1790285"/>
              <a:gd name="connsiteX15" fmla="*/ 8965 w 1389529"/>
              <a:gd name="connsiteY15" fmla="*/ 814499 h 1790285"/>
              <a:gd name="connsiteX16" fmla="*/ 16847 w 1389529"/>
              <a:gd name="connsiteY16" fmla="*/ 837954 h 1790285"/>
              <a:gd name="connsiteX17" fmla="*/ 27486 w 1389529"/>
              <a:gd name="connsiteY17" fmla="*/ 877495 h 1790285"/>
              <a:gd name="connsiteX18" fmla="*/ 38716 w 1389529"/>
              <a:gd name="connsiteY18" fmla="*/ 920719 h 1790285"/>
              <a:gd name="connsiteX19" fmla="*/ 49357 w 1389529"/>
              <a:gd name="connsiteY19" fmla="*/ 967142 h 1790285"/>
              <a:gd name="connsiteX20" fmla="*/ 67285 w 1389529"/>
              <a:gd name="connsiteY20" fmla="*/ 1031978 h 1790285"/>
              <a:gd name="connsiteX21" fmla="*/ 93588 w 1389529"/>
              <a:gd name="connsiteY21" fmla="*/ 1114259 h 1790285"/>
              <a:gd name="connsiteX22" fmla="*/ 100877 w 1389529"/>
              <a:gd name="connsiteY22" fmla="*/ 1141153 h 1790285"/>
              <a:gd name="connsiteX23" fmla="*/ 121074 w 1389529"/>
              <a:gd name="connsiteY23" fmla="*/ 1227360 h 1790285"/>
              <a:gd name="connsiteX24" fmla="*/ 137328 w 1389529"/>
              <a:gd name="connsiteY24" fmla="*/ 1290356 h 1790285"/>
              <a:gd name="connsiteX25" fmla="*/ 158607 w 1389529"/>
              <a:gd name="connsiteY25" fmla="*/ 1342061 h 1790285"/>
              <a:gd name="connsiteX26" fmla="*/ 197223 w 1389529"/>
              <a:gd name="connsiteY26" fmla="*/ 1442029 h 1790285"/>
              <a:gd name="connsiteX27" fmla="*/ 206188 w 1389529"/>
              <a:gd name="connsiteY27" fmla="*/ 1468923 h 1790285"/>
              <a:gd name="connsiteX28" fmla="*/ 207373 w 1389529"/>
              <a:gd name="connsiteY28" fmla="*/ 1501584 h 1790285"/>
              <a:gd name="connsiteX29" fmla="*/ 214662 w 1389529"/>
              <a:gd name="connsiteY29" fmla="*/ 1522954 h 1790285"/>
              <a:gd name="connsiteX30" fmla="*/ 225893 w 1389529"/>
              <a:gd name="connsiteY30" fmla="*/ 1548249 h 1790285"/>
              <a:gd name="connsiteX31" fmla="*/ 242148 w 1389529"/>
              <a:gd name="connsiteY31" fmla="*/ 1578826 h 1790285"/>
              <a:gd name="connsiteX32" fmla="*/ 261161 w 1389529"/>
              <a:gd name="connsiteY32" fmla="*/ 1614685 h 1790285"/>
              <a:gd name="connsiteX33" fmla="*/ 328446 w 1389529"/>
              <a:gd name="connsiteY33" fmla="*/ 1710340 h 1790285"/>
              <a:gd name="connsiteX34" fmla="*/ 353073 w 1389529"/>
              <a:gd name="connsiteY34" fmla="*/ 1741159 h 1790285"/>
              <a:gd name="connsiteX35" fmla="*/ 388340 w 1389529"/>
              <a:gd name="connsiteY35" fmla="*/ 1759331 h 1790285"/>
              <a:gd name="connsiteX36" fmla="*/ 459467 w 1389529"/>
              <a:gd name="connsiteY36" fmla="*/ 1775176 h 1790285"/>
              <a:gd name="connsiteX37" fmla="*/ 618565 w 1389529"/>
              <a:gd name="connsiteY37" fmla="*/ 1702005 h 1790285"/>
              <a:gd name="connsiteX38" fmla="*/ 645459 w 1389529"/>
              <a:gd name="connsiteY38" fmla="*/ 1693041 h 1790285"/>
              <a:gd name="connsiteX39" fmla="*/ 699247 w 1389529"/>
              <a:gd name="connsiteY39" fmla="*/ 1657182 h 1790285"/>
              <a:gd name="connsiteX40" fmla="*/ 735106 w 1389529"/>
              <a:gd name="connsiteY40" fmla="*/ 1621323 h 1790285"/>
              <a:gd name="connsiteX41" fmla="*/ 762000 w 1389529"/>
              <a:gd name="connsiteY41" fmla="*/ 1603394 h 1790285"/>
              <a:gd name="connsiteX42" fmla="*/ 797859 w 1389529"/>
              <a:gd name="connsiteY42" fmla="*/ 1567535 h 1790285"/>
              <a:gd name="connsiteX43" fmla="*/ 833718 w 1389529"/>
              <a:gd name="connsiteY43" fmla="*/ 1531676 h 1790285"/>
              <a:gd name="connsiteX44" fmla="*/ 851647 w 1389529"/>
              <a:gd name="connsiteY44" fmla="*/ 1513746 h 1790285"/>
              <a:gd name="connsiteX45" fmla="*/ 878541 w 1389529"/>
              <a:gd name="connsiteY45" fmla="*/ 1495817 h 1790285"/>
              <a:gd name="connsiteX46" fmla="*/ 896471 w 1389529"/>
              <a:gd name="connsiteY46" fmla="*/ 1477888 h 1790285"/>
              <a:gd name="connsiteX47" fmla="*/ 932329 w 1389529"/>
              <a:gd name="connsiteY47" fmla="*/ 1459958 h 1790285"/>
              <a:gd name="connsiteX48" fmla="*/ 950259 w 1389529"/>
              <a:gd name="connsiteY48" fmla="*/ 1442029 h 1790285"/>
              <a:gd name="connsiteX49" fmla="*/ 986118 w 1389529"/>
              <a:gd name="connsiteY49" fmla="*/ 1424099 h 1790285"/>
              <a:gd name="connsiteX50" fmla="*/ 1039906 w 1389529"/>
              <a:gd name="connsiteY50" fmla="*/ 1370311 h 1790285"/>
              <a:gd name="connsiteX51" fmla="*/ 1075765 w 1389529"/>
              <a:gd name="connsiteY51" fmla="*/ 1325488 h 1790285"/>
              <a:gd name="connsiteX52" fmla="*/ 1111623 w 1389529"/>
              <a:gd name="connsiteY52" fmla="*/ 1280664 h 1790285"/>
              <a:gd name="connsiteX53" fmla="*/ 1174376 w 1389529"/>
              <a:gd name="connsiteY53" fmla="*/ 1208946 h 1790285"/>
              <a:gd name="connsiteX54" fmla="*/ 1228165 w 1389529"/>
              <a:gd name="connsiteY54" fmla="*/ 1173088 h 1790285"/>
              <a:gd name="connsiteX55" fmla="*/ 1246094 w 1389529"/>
              <a:gd name="connsiteY55" fmla="*/ 1155158 h 1790285"/>
              <a:gd name="connsiteX56" fmla="*/ 1272988 w 1389529"/>
              <a:gd name="connsiteY56" fmla="*/ 1137229 h 1790285"/>
              <a:gd name="connsiteX57" fmla="*/ 1308847 w 1389529"/>
              <a:gd name="connsiteY57" fmla="*/ 1092405 h 1790285"/>
              <a:gd name="connsiteX58" fmla="*/ 1353671 w 1389529"/>
              <a:gd name="connsiteY58" fmla="*/ 1047582 h 1790285"/>
              <a:gd name="connsiteX59" fmla="*/ 1362635 w 1389529"/>
              <a:gd name="connsiteY59" fmla="*/ 1011723 h 1790285"/>
              <a:gd name="connsiteX60" fmla="*/ 1371600 w 1389529"/>
              <a:gd name="connsiteY60" fmla="*/ 984829 h 1790285"/>
              <a:gd name="connsiteX61" fmla="*/ 1389529 w 1389529"/>
              <a:gd name="connsiteY61" fmla="*/ 913111 h 1790285"/>
              <a:gd name="connsiteX62" fmla="*/ 1371600 w 1389529"/>
              <a:gd name="connsiteY62" fmla="*/ 760711 h 1790285"/>
              <a:gd name="connsiteX63" fmla="*/ 1344706 w 1389529"/>
              <a:gd name="connsiteY63" fmla="*/ 697958 h 1790285"/>
              <a:gd name="connsiteX64" fmla="*/ 1317812 w 1389529"/>
              <a:gd name="connsiteY64" fmla="*/ 635205 h 1790285"/>
              <a:gd name="connsiteX65" fmla="*/ 1308847 w 1389529"/>
              <a:gd name="connsiteY65" fmla="*/ 599346 h 1790285"/>
              <a:gd name="connsiteX66" fmla="*/ 1272988 w 1389529"/>
              <a:gd name="connsiteY66" fmla="*/ 545558 h 1790285"/>
              <a:gd name="connsiteX67" fmla="*/ 1255059 w 1389529"/>
              <a:gd name="connsiteY67" fmla="*/ 518664 h 1790285"/>
              <a:gd name="connsiteX68" fmla="*/ 1237129 w 1389529"/>
              <a:gd name="connsiteY68" fmla="*/ 500735 h 1790285"/>
              <a:gd name="connsiteX69" fmla="*/ 1201271 w 1389529"/>
              <a:gd name="connsiteY69" fmla="*/ 446946 h 1790285"/>
              <a:gd name="connsiteX70" fmla="*/ 1165412 w 1389529"/>
              <a:gd name="connsiteY70" fmla="*/ 402123 h 1790285"/>
              <a:gd name="connsiteX71" fmla="*/ 1111623 w 1389529"/>
              <a:gd name="connsiteY71" fmla="*/ 357299 h 1790285"/>
              <a:gd name="connsiteX72" fmla="*/ 1084729 w 1389529"/>
              <a:gd name="connsiteY72" fmla="*/ 330405 h 1790285"/>
              <a:gd name="connsiteX73" fmla="*/ 1057835 w 1389529"/>
              <a:gd name="connsiteY73" fmla="*/ 312476 h 1790285"/>
              <a:gd name="connsiteX74" fmla="*/ 1039906 w 1389529"/>
              <a:gd name="connsiteY74" fmla="*/ 294546 h 1790285"/>
              <a:gd name="connsiteX75" fmla="*/ 986118 w 1389529"/>
              <a:gd name="connsiteY75" fmla="*/ 258688 h 1790285"/>
              <a:gd name="connsiteX76" fmla="*/ 950259 w 1389529"/>
              <a:gd name="connsiteY76" fmla="*/ 231794 h 1790285"/>
              <a:gd name="connsiteX77" fmla="*/ 932329 w 1389529"/>
              <a:gd name="connsiteY77" fmla="*/ 213864 h 1790285"/>
              <a:gd name="connsiteX78" fmla="*/ 905435 w 1389529"/>
              <a:gd name="connsiteY78" fmla="*/ 204899 h 1790285"/>
              <a:gd name="connsiteX79" fmla="*/ 851647 w 1389529"/>
              <a:gd name="connsiteY79" fmla="*/ 169041 h 1790285"/>
              <a:gd name="connsiteX80" fmla="*/ 833718 w 1389529"/>
              <a:gd name="connsiteY80" fmla="*/ 151111 h 1790285"/>
              <a:gd name="connsiteX81" fmla="*/ 797859 w 1389529"/>
              <a:gd name="connsiteY81" fmla="*/ 142146 h 1790285"/>
              <a:gd name="connsiteX82" fmla="*/ 735106 w 1389529"/>
              <a:gd name="connsiteY82" fmla="*/ 115252 h 1790285"/>
              <a:gd name="connsiteX83" fmla="*/ 717176 w 1389529"/>
              <a:gd name="connsiteY83" fmla="*/ 97323 h 1790285"/>
              <a:gd name="connsiteX84" fmla="*/ 681318 w 1389529"/>
              <a:gd name="connsiteY84" fmla="*/ 79394 h 1790285"/>
              <a:gd name="connsiteX85" fmla="*/ 663388 w 1389529"/>
              <a:gd name="connsiteY85" fmla="*/ 61464 h 1790285"/>
              <a:gd name="connsiteX86" fmla="*/ 636494 w 1389529"/>
              <a:gd name="connsiteY86" fmla="*/ 43535 h 1790285"/>
              <a:gd name="connsiteX87" fmla="*/ 618565 w 1389529"/>
              <a:gd name="connsiteY87" fmla="*/ 25605 h 1790285"/>
              <a:gd name="connsiteX88" fmla="*/ 591671 w 1389529"/>
              <a:gd name="connsiteY88" fmla="*/ 7676 h 1790285"/>
              <a:gd name="connsiteX89" fmla="*/ 542906 w 1389529"/>
              <a:gd name="connsiteY89" fmla="*/ 15525 h 1790285"/>
              <a:gd name="connsiteX90" fmla="*/ 439561 w 1389529"/>
              <a:gd name="connsiteY90" fmla="*/ 65002 h 1790285"/>
              <a:gd name="connsiteX91" fmla="*/ 402619 w 1389529"/>
              <a:gd name="connsiteY91" fmla="*/ 94222 h 1790285"/>
              <a:gd name="connsiteX92" fmla="*/ 332186 w 1389529"/>
              <a:gd name="connsiteY92" fmla="*/ 145925 h 1790285"/>
              <a:gd name="connsiteX0" fmla="*/ 332186 w 1389529"/>
              <a:gd name="connsiteY0" fmla="*/ 145925 h 1790285"/>
              <a:gd name="connsiteX1" fmla="*/ 295735 w 1389529"/>
              <a:gd name="connsiteY1" fmla="*/ 187309 h 1790285"/>
              <a:gd name="connsiteX2" fmla="*/ 251995 w 1389529"/>
              <a:gd name="connsiteY2" fmla="*/ 233974 h 1790285"/>
              <a:gd name="connsiteX3" fmla="*/ 234065 w 1389529"/>
              <a:gd name="connsiteY3" fmla="*/ 251661 h 1790285"/>
              <a:gd name="connsiteX4" fmla="*/ 188158 w 1389529"/>
              <a:gd name="connsiteY4" fmla="*/ 303851 h 1790285"/>
              <a:gd name="connsiteX5" fmla="*/ 175253 w 1389529"/>
              <a:gd name="connsiteY5" fmla="*/ 332345 h 1790285"/>
              <a:gd name="connsiteX6" fmla="*/ 155650 w 1389529"/>
              <a:gd name="connsiteY6" fmla="*/ 348190 h 1790285"/>
              <a:gd name="connsiteX7" fmla="*/ 141660 w 1389529"/>
              <a:gd name="connsiteY7" fmla="*/ 373243 h 1790285"/>
              <a:gd name="connsiteX8" fmla="*/ 120382 w 1389529"/>
              <a:gd name="connsiteY8" fmla="*/ 396453 h 1790285"/>
              <a:gd name="connsiteX9" fmla="*/ 104718 w 1389529"/>
              <a:gd name="connsiteY9" fmla="*/ 425189 h 1790285"/>
              <a:gd name="connsiteX10" fmla="*/ 78907 w 1389529"/>
              <a:gd name="connsiteY10" fmla="*/ 482660 h 1790285"/>
              <a:gd name="connsiteX11" fmla="*/ 66002 w 1389529"/>
              <a:gd name="connsiteY11" fmla="*/ 507712 h 1790285"/>
              <a:gd name="connsiteX12" fmla="*/ 48071 w 1389529"/>
              <a:gd name="connsiteY12" fmla="*/ 532039 h 1790285"/>
              <a:gd name="connsiteX13" fmla="*/ 8965 w 1389529"/>
              <a:gd name="connsiteY13" fmla="*/ 572452 h 1790285"/>
              <a:gd name="connsiteX14" fmla="*/ 0 w 1389529"/>
              <a:gd name="connsiteY14" fmla="*/ 626241 h 1790285"/>
              <a:gd name="connsiteX15" fmla="*/ 8965 w 1389529"/>
              <a:gd name="connsiteY15" fmla="*/ 814499 h 1790285"/>
              <a:gd name="connsiteX16" fmla="*/ 16847 w 1389529"/>
              <a:gd name="connsiteY16" fmla="*/ 837954 h 1790285"/>
              <a:gd name="connsiteX17" fmla="*/ 27486 w 1389529"/>
              <a:gd name="connsiteY17" fmla="*/ 877495 h 1790285"/>
              <a:gd name="connsiteX18" fmla="*/ 38716 w 1389529"/>
              <a:gd name="connsiteY18" fmla="*/ 920719 h 1790285"/>
              <a:gd name="connsiteX19" fmla="*/ 49357 w 1389529"/>
              <a:gd name="connsiteY19" fmla="*/ 967142 h 1790285"/>
              <a:gd name="connsiteX20" fmla="*/ 67285 w 1389529"/>
              <a:gd name="connsiteY20" fmla="*/ 1031978 h 1790285"/>
              <a:gd name="connsiteX21" fmla="*/ 93588 w 1389529"/>
              <a:gd name="connsiteY21" fmla="*/ 1114259 h 1790285"/>
              <a:gd name="connsiteX22" fmla="*/ 100877 w 1389529"/>
              <a:gd name="connsiteY22" fmla="*/ 1141153 h 1790285"/>
              <a:gd name="connsiteX23" fmla="*/ 121074 w 1389529"/>
              <a:gd name="connsiteY23" fmla="*/ 1227360 h 1790285"/>
              <a:gd name="connsiteX24" fmla="*/ 137328 w 1389529"/>
              <a:gd name="connsiteY24" fmla="*/ 1290356 h 1790285"/>
              <a:gd name="connsiteX25" fmla="*/ 158607 w 1389529"/>
              <a:gd name="connsiteY25" fmla="*/ 1342061 h 1790285"/>
              <a:gd name="connsiteX26" fmla="*/ 197223 w 1389529"/>
              <a:gd name="connsiteY26" fmla="*/ 1442029 h 1790285"/>
              <a:gd name="connsiteX27" fmla="*/ 199489 w 1389529"/>
              <a:gd name="connsiteY27" fmla="*/ 1472606 h 1790285"/>
              <a:gd name="connsiteX28" fmla="*/ 207373 w 1389529"/>
              <a:gd name="connsiteY28" fmla="*/ 1501584 h 1790285"/>
              <a:gd name="connsiteX29" fmla="*/ 214662 w 1389529"/>
              <a:gd name="connsiteY29" fmla="*/ 1522954 h 1790285"/>
              <a:gd name="connsiteX30" fmla="*/ 225893 w 1389529"/>
              <a:gd name="connsiteY30" fmla="*/ 1548249 h 1790285"/>
              <a:gd name="connsiteX31" fmla="*/ 242148 w 1389529"/>
              <a:gd name="connsiteY31" fmla="*/ 1578826 h 1790285"/>
              <a:gd name="connsiteX32" fmla="*/ 261161 w 1389529"/>
              <a:gd name="connsiteY32" fmla="*/ 1614685 h 1790285"/>
              <a:gd name="connsiteX33" fmla="*/ 328446 w 1389529"/>
              <a:gd name="connsiteY33" fmla="*/ 1710340 h 1790285"/>
              <a:gd name="connsiteX34" fmla="*/ 353073 w 1389529"/>
              <a:gd name="connsiteY34" fmla="*/ 1741159 h 1790285"/>
              <a:gd name="connsiteX35" fmla="*/ 388340 w 1389529"/>
              <a:gd name="connsiteY35" fmla="*/ 1759331 h 1790285"/>
              <a:gd name="connsiteX36" fmla="*/ 459467 w 1389529"/>
              <a:gd name="connsiteY36" fmla="*/ 1775176 h 1790285"/>
              <a:gd name="connsiteX37" fmla="*/ 618565 w 1389529"/>
              <a:gd name="connsiteY37" fmla="*/ 1702005 h 1790285"/>
              <a:gd name="connsiteX38" fmla="*/ 645459 w 1389529"/>
              <a:gd name="connsiteY38" fmla="*/ 1693041 h 1790285"/>
              <a:gd name="connsiteX39" fmla="*/ 699247 w 1389529"/>
              <a:gd name="connsiteY39" fmla="*/ 1657182 h 1790285"/>
              <a:gd name="connsiteX40" fmla="*/ 735106 w 1389529"/>
              <a:gd name="connsiteY40" fmla="*/ 1621323 h 1790285"/>
              <a:gd name="connsiteX41" fmla="*/ 762000 w 1389529"/>
              <a:gd name="connsiteY41" fmla="*/ 1603394 h 1790285"/>
              <a:gd name="connsiteX42" fmla="*/ 797859 w 1389529"/>
              <a:gd name="connsiteY42" fmla="*/ 1567535 h 1790285"/>
              <a:gd name="connsiteX43" fmla="*/ 833718 w 1389529"/>
              <a:gd name="connsiteY43" fmla="*/ 1531676 h 1790285"/>
              <a:gd name="connsiteX44" fmla="*/ 851647 w 1389529"/>
              <a:gd name="connsiteY44" fmla="*/ 1513746 h 1790285"/>
              <a:gd name="connsiteX45" fmla="*/ 878541 w 1389529"/>
              <a:gd name="connsiteY45" fmla="*/ 1495817 h 1790285"/>
              <a:gd name="connsiteX46" fmla="*/ 896471 w 1389529"/>
              <a:gd name="connsiteY46" fmla="*/ 1477888 h 1790285"/>
              <a:gd name="connsiteX47" fmla="*/ 932329 w 1389529"/>
              <a:gd name="connsiteY47" fmla="*/ 1459958 h 1790285"/>
              <a:gd name="connsiteX48" fmla="*/ 950259 w 1389529"/>
              <a:gd name="connsiteY48" fmla="*/ 1442029 h 1790285"/>
              <a:gd name="connsiteX49" fmla="*/ 986118 w 1389529"/>
              <a:gd name="connsiteY49" fmla="*/ 1424099 h 1790285"/>
              <a:gd name="connsiteX50" fmla="*/ 1039906 w 1389529"/>
              <a:gd name="connsiteY50" fmla="*/ 1370311 h 1790285"/>
              <a:gd name="connsiteX51" fmla="*/ 1075765 w 1389529"/>
              <a:gd name="connsiteY51" fmla="*/ 1325488 h 1790285"/>
              <a:gd name="connsiteX52" fmla="*/ 1111623 w 1389529"/>
              <a:gd name="connsiteY52" fmla="*/ 1280664 h 1790285"/>
              <a:gd name="connsiteX53" fmla="*/ 1174376 w 1389529"/>
              <a:gd name="connsiteY53" fmla="*/ 1208946 h 1790285"/>
              <a:gd name="connsiteX54" fmla="*/ 1228165 w 1389529"/>
              <a:gd name="connsiteY54" fmla="*/ 1173088 h 1790285"/>
              <a:gd name="connsiteX55" fmla="*/ 1246094 w 1389529"/>
              <a:gd name="connsiteY55" fmla="*/ 1155158 h 1790285"/>
              <a:gd name="connsiteX56" fmla="*/ 1272988 w 1389529"/>
              <a:gd name="connsiteY56" fmla="*/ 1137229 h 1790285"/>
              <a:gd name="connsiteX57" fmla="*/ 1308847 w 1389529"/>
              <a:gd name="connsiteY57" fmla="*/ 1092405 h 1790285"/>
              <a:gd name="connsiteX58" fmla="*/ 1353671 w 1389529"/>
              <a:gd name="connsiteY58" fmla="*/ 1047582 h 1790285"/>
              <a:gd name="connsiteX59" fmla="*/ 1362635 w 1389529"/>
              <a:gd name="connsiteY59" fmla="*/ 1011723 h 1790285"/>
              <a:gd name="connsiteX60" fmla="*/ 1371600 w 1389529"/>
              <a:gd name="connsiteY60" fmla="*/ 984829 h 1790285"/>
              <a:gd name="connsiteX61" fmla="*/ 1389529 w 1389529"/>
              <a:gd name="connsiteY61" fmla="*/ 913111 h 1790285"/>
              <a:gd name="connsiteX62" fmla="*/ 1371600 w 1389529"/>
              <a:gd name="connsiteY62" fmla="*/ 760711 h 1790285"/>
              <a:gd name="connsiteX63" fmla="*/ 1344706 w 1389529"/>
              <a:gd name="connsiteY63" fmla="*/ 697958 h 1790285"/>
              <a:gd name="connsiteX64" fmla="*/ 1317812 w 1389529"/>
              <a:gd name="connsiteY64" fmla="*/ 635205 h 1790285"/>
              <a:gd name="connsiteX65" fmla="*/ 1308847 w 1389529"/>
              <a:gd name="connsiteY65" fmla="*/ 599346 h 1790285"/>
              <a:gd name="connsiteX66" fmla="*/ 1272988 w 1389529"/>
              <a:gd name="connsiteY66" fmla="*/ 545558 h 1790285"/>
              <a:gd name="connsiteX67" fmla="*/ 1255059 w 1389529"/>
              <a:gd name="connsiteY67" fmla="*/ 518664 h 1790285"/>
              <a:gd name="connsiteX68" fmla="*/ 1237129 w 1389529"/>
              <a:gd name="connsiteY68" fmla="*/ 500735 h 1790285"/>
              <a:gd name="connsiteX69" fmla="*/ 1201271 w 1389529"/>
              <a:gd name="connsiteY69" fmla="*/ 446946 h 1790285"/>
              <a:gd name="connsiteX70" fmla="*/ 1165412 w 1389529"/>
              <a:gd name="connsiteY70" fmla="*/ 402123 h 1790285"/>
              <a:gd name="connsiteX71" fmla="*/ 1111623 w 1389529"/>
              <a:gd name="connsiteY71" fmla="*/ 357299 h 1790285"/>
              <a:gd name="connsiteX72" fmla="*/ 1084729 w 1389529"/>
              <a:gd name="connsiteY72" fmla="*/ 330405 h 1790285"/>
              <a:gd name="connsiteX73" fmla="*/ 1057835 w 1389529"/>
              <a:gd name="connsiteY73" fmla="*/ 312476 h 1790285"/>
              <a:gd name="connsiteX74" fmla="*/ 1039906 w 1389529"/>
              <a:gd name="connsiteY74" fmla="*/ 294546 h 1790285"/>
              <a:gd name="connsiteX75" fmla="*/ 986118 w 1389529"/>
              <a:gd name="connsiteY75" fmla="*/ 258688 h 1790285"/>
              <a:gd name="connsiteX76" fmla="*/ 950259 w 1389529"/>
              <a:gd name="connsiteY76" fmla="*/ 231794 h 1790285"/>
              <a:gd name="connsiteX77" fmla="*/ 932329 w 1389529"/>
              <a:gd name="connsiteY77" fmla="*/ 213864 h 1790285"/>
              <a:gd name="connsiteX78" fmla="*/ 905435 w 1389529"/>
              <a:gd name="connsiteY78" fmla="*/ 204899 h 1790285"/>
              <a:gd name="connsiteX79" fmla="*/ 851647 w 1389529"/>
              <a:gd name="connsiteY79" fmla="*/ 169041 h 1790285"/>
              <a:gd name="connsiteX80" fmla="*/ 833718 w 1389529"/>
              <a:gd name="connsiteY80" fmla="*/ 151111 h 1790285"/>
              <a:gd name="connsiteX81" fmla="*/ 797859 w 1389529"/>
              <a:gd name="connsiteY81" fmla="*/ 142146 h 1790285"/>
              <a:gd name="connsiteX82" fmla="*/ 735106 w 1389529"/>
              <a:gd name="connsiteY82" fmla="*/ 115252 h 1790285"/>
              <a:gd name="connsiteX83" fmla="*/ 717176 w 1389529"/>
              <a:gd name="connsiteY83" fmla="*/ 97323 h 1790285"/>
              <a:gd name="connsiteX84" fmla="*/ 681318 w 1389529"/>
              <a:gd name="connsiteY84" fmla="*/ 79394 h 1790285"/>
              <a:gd name="connsiteX85" fmla="*/ 663388 w 1389529"/>
              <a:gd name="connsiteY85" fmla="*/ 61464 h 1790285"/>
              <a:gd name="connsiteX86" fmla="*/ 636494 w 1389529"/>
              <a:gd name="connsiteY86" fmla="*/ 43535 h 1790285"/>
              <a:gd name="connsiteX87" fmla="*/ 618565 w 1389529"/>
              <a:gd name="connsiteY87" fmla="*/ 25605 h 1790285"/>
              <a:gd name="connsiteX88" fmla="*/ 591671 w 1389529"/>
              <a:gd name="connsiteY88" fmla="*/ 7676 h 1790285"/>
              <a:gd name="connsiteX89" fmla="*/ 542906 w 1389529"/>
              <a:gd name="connsiteY89" fmla="*/ 15525 h 1790285"/>
              <a:gd name="connsiteX90" fmla="*/ 439561 w 1389529"/>
              <a:gd name="connsiteY90" fmla="*/ 65002 h 1790285"/>
              <a:gd name="connsiteX91" fmla="*/ 402619 w 1389529"/>
              <a:gd name="connsiteY91" fmla="*/ 94222 h 1790285"/>
              <a:gd name="connsiteX92" fmla="*/ 332186 w 1389529"/>
              <a:gd name="connsiteY92" fmla="*/ 145925 h 1790285"/>
              <a:gd name="connsiteX0" fmla="*/ 332186 w 1385619"/>
              <a:gd name="connsiteY0" fmla="*/ 145925 h 1790285"/>
              <a:gd name="connsiteX1" fmla="*/ 295735 w 1385619"/>
              <a:gd name="connsiteY1" fmla="*/ 187309 h 1790285"/>
              <a:gd name="connsiteX2" fmla="*/ 251995 w 1385619"/>
              <a:gd name="connsiteY2" fmla="*/ 233974 h 1790285"/>
              <a:gd name="connsiteX3" fmla="*/ 234065 w 1385619"/>
              <a:gd name="connsiteY3" fmla="*/ 251661 h 1790285"/>
              <a:gd name="connsiteX4" fmla="*/ 188158 w 1385619"/>
              <a:gd name="connsiteY4" fmla="*/ 303851 h 1790285"/>
              <a:gd name="connsiteX5" fmla="*/ 175253 w 1385619"/>
              <a:gd name="connsiteY5" fmla="*/ 332345 h 1790285"/>
              <a:gd name="connsiteX6" fmla="*/ 155650 w 1385619"/>
              <a:gd name="connsiteY6" fmla="*/ 348190 h 1790285"/>
              <a:gd name="connsiteX7" fmla="*/ 141660 w 1385619"/>
              <a:gd name="connsiteY7" fmla="*/ 373243 h 1790285"/>
              <a:gd name="connsiteX8" fmla="*/ 120382 w 1385619"/>
              <a:gd name="connsiteY8" fmla="*/ 396453 h 1790285"/>
              <a:gd name="connsiteX9" fmla="*/ 104718 w 1385619"/>
              <a:gd name="connsiteY9" fmla="*/ 425189 h 1790285"/>
              <a:gd name="connsiteX10" fmla="*/ 78907 w 1385619"/>
              <a:gd name="connsiteY10" fmla="*/ 482660 h 1790285"/>
              <a:gd name="connsiteX11" fmla="*/ 66002 w 1385619"/>
              <a:gd name="connsiteY11" fmla="*/ 507712 h 1790285"/>
              <a:gd name="connsiteX12" fmla="*/ 48071 w 1385619"/>
              <a:gd name="connsiteY12" fmla="*/ 532039 h 1790285"/>
              <a:gd name="connsiteX13" fmla="*/ 8965 w 1385619"/>
              <a:gd name="connsiteY13" fmla="*/ 572452 h 1790285"/>
              <a:gd name="connsiteX14" fmla="*/ 0 w 1385619"/>
              <a:gd name="connsiteY14" fmla="*/ 626241 h 1790285"/>
              <a:gd name="connsiteX15" fmla="*/ 8965 w 1385619"/>
              <a:gd name="connsiteY15" fmla="*/ 814499 h 1790285"/>
              <a:gd name="connsiteX16" fmla="*/ 16847 w 1385619"/>
              <a:gd name="connsiteY16" fmla="*/ 837954 h 1790285"/>
              <a:gd name="connsiteX17" fmla="*/ 27486 w 1385619"/>
              <a:gd name="connsiteY17" fmla="*/ 877495 h 1790285"/>
              <a:gd name="connsiteX18" fmla="*/ 38716 w 1385619"/>
              <a:gd name="connsiteY18" fmla="*/ 920719 h 1790285"/>
              <a:gd name="connsiteX19" fmla="*/ 49357 w 1385619"/>
              <a:gd name="connsiteY19" fmla="*/ 967142 h 1790285"/>
              <a:gd name="connsiteX20" fmla="*/ 67285 w 1385619"/>
              <a:gd name="connsiteY20" fmla="*/ 1031978 h 1790285"/>
              <a:gd name="connsiteX21" fmla="*/ 93588 w 1385619"/>
              <a:gd name="connsiteY21" fmla="*/ 1114259 h 1790285"/>
              <a:gd name="connsiteX22" fmla="*/ 100877 w 1385619"/>
              <a:gd name="connsiteY22" fmla="*/ 1141153 h 1790285"/>
              <a:gd name="connsiteX23" fmla="*/ 121074 w 1385619"/>
              <a:gd name="connsiteY23" fmla="*/ 1227360 h 1790285"/>
              <a:gd name="connsiteX24" fmla="*/ 137328 w 1385619"/>
              <a:gd name="connsiteY24" fmla="*/ 1290356 h 1790285"/>
              <a:gd name="connsiteX25" fmla="*/ 158607 w 1385619"/>
              <a:gd name="connsiteY25" fmla="*/ 1342061 h 1790285"/>
              <a:gd name="connsiteX26" fmla="*/ 197223 w 1385619"/>
              <a:gd name="connsiteY26" fmla="*/ 1442029 h 1790285"/>
              <a:gd name="connsiteX27" fmla="*/ 199489 w 1385619"/>
              <a:gd name="connsiteY27" fmla="*/ 1472606 h 1790285"/>
              <a:gd name="connsiteX28" fmla="*/ 207373 w 1385619"/>
              <a:gd name="connsiteY28" fmla="*/ 1501584 h 1790285"/>
              <a:gd name="connsiteX29" fmla="*/ 214662 w 1385619"/>
              <a:gd name="connsiteY29" fmla="*/ 1522954 h 1790285"/>
              <a:gd name="connsiteX30" fmla="*/ 225893 w 1385619"/>
              <a:gd name="connsiteY30" fmla="*/ 1548249 h 1790285"/>
              <a:gd name="connsiteX31" fmla="*/ 242148 w 1385619"/>
              <a:gd name="connsiteY31" fmla="*/ 1578826 h 1790285"/>
              <a:gd name="connsiteX32" fmla="*/ 261161 w 1385619"/>
              <a:gd name="connsiteY32" fmla="*/ 1614685 h 1790285"/>
              <a:gd name="connsiteX33" fmla="*/ 328446 w 1385619"/>
              <a:gd name="connsiteY33" fmla="*/ 1710340 h 1790285"/>
              <a:gd name="connsiteX34" fmla="*/ 353073 w 1385619"/>
              <a:gd name="connsiteY34" fmla="*/ 1741159 h 1790285"/>
              <a:gd name="connsiteX35" fmla="*/ 388340 w 1385619"/>
              <a:gd name="connsiteY35" fmla="*/ 1759331 h 1790285"/>
              <a:gd name="connsiteX36" fmla="*/ 459467 w 1385619"/>
              <a:gd name="connsiteY36" fmla="*/ 1775176 h 1790285"/>
              <a:gd name="connsiteX37" fmla="*/ 618565 w 1385619"/>
              <a:gd name="connsiteY37" fmla="*/ 1702005 h 1790285"/>
              <a:gd name="connsiteX38" fmla="*/ 645459 w 1385619"/>
              <a:gd name="connsiteY38" fmla="*/ 1693041 h 1790285"/>
              <a:gd name="connsiteX39" fmla="*/ 699247 w 1385619"/>
              <a:gd name="connsiteY39" fmla="*/ 1657182 h 1790285"/>
              <a:gd name="connsiteX40" fmla="*/ 735106 w 1385619"/>
              <a:gd name="connsiteY40" fmla="*/ 1621323 h 1790285"/>
              <a:gd name="connsiteX41" fmla="*/ 762000 w 1385619"/>
              <a:gd name="connsiteY41" fmla="*/ 1603394 h 1790285"/>
              <a:gd name="connsiteX42" fmla="*/ 797859 w 1385619"/>
              <a:gd name="connsiteY42" fmla="*/ 1567535 h 1790285"/>
              <a:gd name="connsiteX43" fmla="*/ 833718 w 1385619"/>
              <a:gd name="connsiteY43" fmla="*/ 1531676 h 1790285"/>
              <a:gd name="connsiteX44" fmla="*/ 851647 w 1385619"/>
              <a:gd name="connsiteY44" fmla="*/ 1513746 h 1790285"/>
              <a:gd name="connsiteX45" fmla="*/ 878541 w 1385619"/>
              <a:gd name="connsiteY45" fmla="*/ 1495817 h 1790285"/>
              <a:gd name="connsiteX46" fmla="*/ 896471 w 1385619"/>
              <a:gd name="connsiteY46" fmla="*/ 1477888 h 1790285"/>
              <a:gd name="connsiteX47" fmla="*/ 932329 w 1385619"/>
              <a:gd name="connsiteY47" fmla="*/ 1459958 h 1790285"/>
              <a:gd name="connsiteX48" fmla="*/ 950259 w 1385619"/>
              <a:gd name="connsiteY48" fmla="*/ 1442029 h 1790285"/>
              <a:gd name="connsiteX49" fmla="*/ 986118 w 1385619"/>
              <a:gd name="connsiteY49" fmla="*/ 1424099 h 1790285"/>
              <a:gd name="connsiteX50" fmla="*/ 1039906 w 1385619"/>
              <a:gd name="connsiteY50" fmla="*/ 1370311 h 1790285"/>
              <a:gd name="connsiteX51" fmla="*/ 1075765 w 1385619"/>
              <a:gd name="connsiteY51" fmla="*/ 1325488 h 1790285"/>
              <a:gd name="connsiteX52" fmla="*/ 1111623 w 1385619"/>
              <a:gd name="connsiteY52" fmla="*/ 1280664 h 1790285"/>
              <a:gd name="connsiteX53" fmla="*/ 1174376 w 1385619"/>
              <a:gd name="connsiteY53" fmla="*/ 1208946 h 1790285"/>
              <a:gd name="connsiteX54" fmla="*/ 1228165 w 1385619"/>
              <a:gd name="connsiteY54" fmla="*/ 1173088 h 1790285"/>
              <a:gd name="connsiteX55" fmla="*/ 1246094 w 1385619"/>
              <a:gd name="connsiteY55" fmla="*/ 1155158 h 1790285"/>
              <a:gd name="connsiteX56" fmla="*/ 1272988 w 1385619"/>
              <a:gd name="connsiteY56" fmla="*/ 1137229 h 1790285"/>
              <a:gd name="connsiteX57" fmla="*/ 1308847 w 1385619"/>
              <a:gd name="connsiteY57" fmla="*/ 1092405 h 1790285"/>
              <a:gd name="connsiteX58" fmla="*/ 1353671 w 1385619"/>
              <a:gd name="connsiteY58" fmla="*/ 1047582 h 1790285"/>
              <a:gd name="connsiteX59" fmla="*/ 1362635 w 1385619"/>
              <a:gd name="connsiteY59" fmla="*/ 1011723 h 1790285"/>
              <a:gd name="connsiteX60" fmla="*/ 1371600 w 1385619"/>
              <a:gd name="connsiteY60" fmla="*/ 984829 h 1790285"/>
              <a:gd name="connsiteX61" fmla="*/ 1342388 w 1385619"/>
              <a:gd name="connsiteY61" fmla="*/ 915703 h 1790285"/>
              <a:gd name="connsiteX62" fmla="*/ 1371600 w 1385619"/>
              <a:gd name="connsiteY62" fmla="*/ 760711 h 1790285"/>
              <a:gd name="connsiteX63" fmla="*/ 1344706 w 1385619"/>
              <a:gd name="connsiteY63" fmla="*/ 697958 h 1790285"/>
              <a:gd name="connsiteX64" fmla="*/ 1317812 w 1385619"/>
              <a:gd name="connsiteY64" fmla="*/ 635205 h 1790285"/>
              <a:gd name="connsiteX65" fmla="*/ 1308847 w 1385619"/>
              <a:gd name="connsiteY65" fmla="*/ 599346 h 1790285"/>
              <a:gd name="connsiteX66" fmla="*/ 1272988 w 1385619"/>
              <a:gd name="connsiteY66" fmla="*/ 545558 h 1790285"/>
              <a:gd name="connsiteX67" fmla="*/ 1255059 w 1385619"/>
              <a:gd name="connsiteY67" fmla="*/ 518664 h 1790285"/>
              <a:gd name="connsiteX68" fmla="*/ 1237129 w 1385619"/>
              <a:gd name="connsiteY68" fmla="*/ 500735 h 1790285"/>
              <a:gd name="connsiteX69" fmla="*/ 1201271 w 1385619"/>
              <a:gd name="connsiteY69" fmla="*/ 446946 h 1790285"/>
              <a:gd name="connsiteX70" fmla="*/ 1165412 w 1385619"/>
              <a:gd name="connsiteY70" fmla="*/ 402123 h 1790285"/>
              <a:gd name="connsiteX71" fmla="*/ 1111623 w 1385619"/>
              <a:gd name="connsiteY71" fmla="*/ 357299 h 1790285"/>
              <a:gd name="connsiteX72" fmla="*/ 1084729 w 1385619"/>
              <a:gd name="connsiteY72" fmla="*/ 330405 h 1790285"/>
              <a:gd name="connsiteX73" fmla="*/ 1057835 w 1385619"/>
              <a:gd name="connsiteY73" fmla="*/ 312476 h 1790285"/>
              <a:gd name="connsiteX74" fmla="*/ 1039906 w 1385619"/>
              <a:gd name="connsiteY74" fmla="*/ 294546 h 1790285"/>
              <a:gd name="connsiteX75" fmla="*/ 986118 w 1385619"/>
              <a:gd name="connsiteY75" fmla="*/ 258688 h 1790285"/>
              <a:gd name="connsiteX76" fmla="*/ 950259 w 1385619"/>
              <a:gd name="connsiteY76" fmla="*/ 231794 h 1790285"/>
              <a:gd name="connsiteX77" fmla="*/ 932329 w 1385619"/>
              <a:gd name="connsiteY77" fmla="*/ 213864 h 1790285"/>
              <a:gd name="connsiteX78" fmla="*/ 905435 w 1385619"/>
              <a:gd name="connsiteY78" fmla="*/ 204899 h 1790285"/>
              <a:gd name="connsiteX79" fmla="*/ 851647 w 1385619"/>
              <a:gd name="connsiteY79" fmla="*/ 169041 h 1790285"/>
              <a:gd name="connsiteX80" fmla="*/ 833718 w 1385619"/>
              <a:gd name="connsiteY80" fmla="*/ 151111 h 1790285"/>
              <a:gd name="connsiteX81" fmla="*/ 797859 w 1385619"/>
              <a:gd name="connsiteY81" fmla="*/ 142146 h 1790285"/>
              <a:gd name="connsiteX82" fmla="*/ 735106 w 1385619"/>
              <a:gd name="connsiteY82" fmla="*/ 115252 h 1790285"/>
              <a:gd name="connsiteX83" fmla="*/ 717176 w 1385619"/>
              <a:gd name="connsiteY83" fmla="*/ 97323 h 1790285"/>
              <a:gd name="connsiteX84" fmla="*/ 681318 w 1385619"/>
              <a:gd name="connsiteY84" fmla="*/ 79394 h 1790285"/>
              <a:gd name="connsiteX85" fmla="*/ 663388 w 1385619"/>
              <a:gd name="connsiteY85" fmla="*/ 61464 h 1790285"/>
              <a:gd name="connsiteX86" fmla="*/ 636494 w 1385619"/>
              <a:gd name="connsiteY86" fmla="*/ 43535 h 1790285"/>
              <a:gd name="connsiteX87" fmla="*/ 618565 w 1385619"/>
              <a:gd name="connsiteY87" fmla="*/ 25605 h 1790285"/>
              <a:gd name="connsiteX88" fmla="*/ 591671 w 1385619"/>
              <a:gd name="connsiteY88" fmla="*/ 7676 h 1790285"/>
              <a:gd name="connsiteX89" fmla="*/ 542906 w 1385619"/>
              <a:gd name="connsiteY89" fmla="*/ 15525 h 1790285"/>
              <a:gd name="connsiteX90" fmla="*/ 439561 w 1385619"/>
              <a:gd name="connsiteY90" fmla="*/ 65002 h 1790285"/>
              <a:gd name="connsiteX91" fmla="*/ 402619 w 1385619"/>
              <a:gd name="connsiteY91" fmla="*/ 94222 h 1790285"/>
              <a:gd name="connsiteX92" fmla="*/ 332186 w 1385619"/>
              <a:gd name="connsiteY92" fmla="*/ 145925 h 1790285"/>
              <a:gd name="connsiteX0" fmla="*/ 332186 w 1378084"/>
              <a:gd name="connsiteY0" fmla="*/ 145925 h 1790285"/>
              <a:gd name="connsiteX1" fmla="*/ 295735 w 1378084"/>
              <a:gd name="connsiteY1" fmla="*/ 187309 h 1790285"/>
              <a:gd name="connsiteX2" fmla="*/ 251995 w 1378084"/>
              <a:gd name="connsiteY2" fmla="*/ 233974 h 1790285"/>
              <a:gd name="connsiteX3" fmla="*/ 234065 w 1378084"/>
              <a:gd name="connsiteY3" fmla="*/ 251661 h 1790285"/>
              <a:gd name="connsiteX4" fmla="*/ 188158 w 1378084"/>
              <a:gd name="connsiteY4" fmla="*/ 303851 h 1790285"/>
              <a:gd name="connsiteX5" fmla="*/ 175253 w 1378084"/>
              <a:gd name="connsiteY5" fmla="*/ 332345 h 1790285"/>
              <a:gd name="connsiteX6" fmla="*/ 155650 w 1378084"/>
              <a:gd name="connsiteY6" fmla="*/ 348190 h 1790285"/>
              <a:gd name="connsiteX7" fmla="*/ 141660 w 1378084"/>
              <a:gd name="connsiteY7" fmla="*/ 373243 h 1790285"/>
              <a:gd name="connsiteX8" fmla="*/ 120382 w 1378084"/>
              <a:gd name="connsiteY8" fmla="*/ 396453 h 1790285"/>
              <a:gd name="connsiteX9" fmla="*/ 104718 w 1378084"/>
              <a:gd name="connsiteY9" fmla="*/ 425189 h 1790285"/>
              <a:gd name="connsiteX10" fmla="*/ 78907 w 1378084"/>
              <a:gd name="connsiteY10" fmla="*/ 482660 h 1790285"/>
              <a:gd name="connsiteX11" fmla="*/ 66002 w 1378084"/>
              <a:gd name="connsiteY11" fmla="*/ 507712 h 1790285"/>
              <a:gd name="connsiteX12" fmla="*/ 48071 w 1378084"/>
              <a:gd name="connsiteY12" fmla="*/ 532039 h 1790285"/>
              <a:gd name="connsiteX13" fmla="*/ 8965 w 1378084"/>
              <a:gd name="connsiteY13" fmla="*/ 572452 h 1790285"/>
              <a:gd name="connsiteX14" fmla="*/ 0 w 1378084"/>
              <a:gd name="connsiteY14" fmla="*/ 626241 h 1790285"/>
              <a:gd name="connsiteX15" fmla="*/ 8965 w 1378084"/>
              <a:gd name="connsiteY15" fmla="*/ 814499 h 1790285"/>
              <a:gd name="connsiteX16" fmla="*/ 16847 w 1378084"/>
              <a:gd name="connsiteY16" fmla="*/ 837954 h 1790285"/>
              <a:gd name="connsiteX17" fmla="*/ 27486 w 1378084"/>
              <a:gd name="connsiteY17" fmla="*/ 877495 h 1790285"/>
              <a:gd name="connsiteX18" fmla="*/ 38716 w 1378084"/>
              <a:gd name="connsiteY18" fmla="*/ 920719 h 1790285"/>
              <a:gd name="connsiteX19" fmla="*/ 49357 w 1378084"/>
              <a:gd name="connsiteY19" fmla="*/ 967142 h 1790285"/>
              <a:gd name="connsiteX20" fmla="*/ 67285 w 1378084"/>
              <a:gd name="connsiteY20" fmla="*/ 1031978 h 1790285"/>
              <a:gd name="connsiteX21" fmla="*/ 93588 w 1378084"/>
              <a:gd name="connsiteY21" fmla="*/ 1114259 h 1790285"/>
              <a:gd name="connsiteX22" fmla="*/ 100877 w 1378084"/>
              <a:gd name="connsiteY22" fmla="*/ 1141153 h 1790285"/>
              <a:gd name="connsiteX23" fmla="*/ 121074 w 1378084"/>
              <a:gd name="connsiteY23" fmla="*/ 1227360 h 1790285"/>
              <a:gd name="connsiteX24" fmla="*/ 137328 w 1378084"/>
              <a:gd name="connsiteY24" fmla="*/ 1290356 h 1790285"/>
              <a:gd name="connsiteX25" fmla="*/ 158607 w 1378084"/>
              <a:gd name="connsiteY25" fmla="*/ 1342061 h 1790285"/>
              <a:gd name="connsiteX26" fmla="*/ 197223 w 1378084"/>
              <a:gd name="connsiteY26" fmla="*/ 1442029 h 1790285"/>
              <a:gd name="connsiteX27" fmla="*/ 199489 w 1378084"/>
              <a:gd name="connsiteY27" fmla="*/ 1472606 h 1790285"/>
              <a:gd name="connsiteX28" fmla="*/ 207373 w 1378084"/>
              <a:gd name="connsiteY28" fmla="*/ 1501584 h 1790285"/>
              <a:gd name="connsiteX29" fmla="*/ 214662 w 1378084"/>
              <a:gd name="connsiteY29" fmla="*/ 1522954 h 1790285"/>
              <a:gd name="connsiteX30" fmla="*/ 225893 w 1378084"/>
              <a:gd name="connsiteY30" fmla="*/ 1548249 h 1790285"/>
              <a:gd name="connsiteX31" fmla="*/ 242148 w 1378084"/>
              <a:gd name="connsiteY31" fmla="*/ 1578826 h 1790285"/>
              <a:gd name="connsiteX32" fmla="*/ 261161 w 1378084"/>
              <a:gd name="connsiteY32" fmla="*/ 1614685 h 1790285"/>
              <a:gd name="connsiteX33" fmla="*/ 328446 w 1378084"/>
              <a:gd name="connsiteY33" fmla="*/ 1710340 h 1790285"/>
              <a:gd name="connsiteX34" fmla="*/ 353073 w 1378084"/>
              <a:gd name="connsiteY34" fmla="*/ 1741159 h 1790285"/>
              <a:gd name="connsiteX35" fmla="*/ 388340 w 1378084"/>
              <a:gd name="connsiteY35" fmla="*/ 1759331 h 1790285"/>
              <a:gd name="connsiteX36" fmla="*/ 459467 w 1378084"/>
              <a:gd name="connsiteY36" fmla="*/ 1775176 h 1790285"/>
              <a:gd name="connsiteX37" fmla="*/ 618565 w 1378084"/>
              <a:gd name="connsiteY37" fmla="*/ 1702005 h 1790285"/>
              <a:gd name="connsiteX38" fmla="*/ 645459 w 1378084"/>
              <a:gd name="connsiteY38" fmla="*/ 1693041 h 1790285"/>
              <a:gd name="connsiteX39" fmla="*/ 699247 w 1378084"/>
              <a:gd name="connsiteY39" fmla="*/ 1657182 h 1790285"/>
              <a:gd name="connsiteX40" fmla="*/ 735106 w 1378084"/>
              <a:gd name="connsiteY40" fmla="*/ 1621323 h 1790285"/>
              <a:gd name="connsiteX41" fmla="*/ 762000 w 1378084"/>
              <a:gd name="connsiteY41" fmla="*/ 1603394 h 1790285"/>
              <a:gd name="connsiteX42" fmla="*/ 797859 w 1378084"/>
              <a:gd name="connsiteY42" fmla="*/ 1567535 h 1790285"/>
              <a:gd name="connsiteX43" fmla="*/ 833718 w 1378084"/>
              <a:gd name="connsiteY43" fmla="*/ 1531676 h 1790285"/>
              <a:gd name="connsiteX44" fmla="*/ 851647 w 1378084"/>
              <a:gd name="connsiteY44" fmla="*/ 1513746 h 1790285"/>
              <a:gd name="connsiteX45" fmla="*/ 878541 w 1378084"/>
              <a:gd name="connsiteY45" fmla="*/ 1495817 h 1790285"/>
              <a:gd name="connsiteX46" fmla="*/ 896471 w 1378084"/>
              <a:gd name="connsiteY46" fmla="*/ 1477888 h 1790285"/>
              <a:gd name="connsiteX47" fmla="*/ 932329 w 1378084"/>
              <a:gd name="connsiteY47" fmla="*/ 1459958 h 1790285"/>
              <a:gd name="connsiteX48" fmla="*/ 950259 w 1378084"/>
              <a:gd name="connsiteY48" fmla="*/ 1442029 h 1790285"/>
              <a:gd name="connsiteX49" fmla="*/ 986118 w 1378084"/>
              <a:gd name="connsiteY49" fmla="*/ 1424099 h 1790285"/>
              <a:gd name="connsiteX50" fmla="*/ 1039906 w 1378084"/>
              <a:gd name="connsiteY50" fmla="*/ 1370311 h 1790285"/>
              <a:gd name="connsiteX51" fmla="*/ 1075765 w 1378084"/>
              <a:gd name="connsiteY51" fmla="*/ 1325488 h 1790285"/>
              <a:gd name="connsiteX52" fmla="*/ 1111623 w 1378084"/>
              <a:gd name="connsiteY52" fmla="*/ 1280664 h 1790285"/>
              <a:gd name="connsiteX53" fmla="*/ 1174376 w 1378084"/>
              <a:gd name="connsiteY53" fmla="*/ 1208946 h 1790285"/>
              <a:gd name="connsiteX54" fmla="*/ 1228165 w 1378084"/>
              <a:gd name="connsiteY54" fmla="*/ 1173088 h 1790285"/>
              <a:gd name="connsiteX55" fmla="*/ 1246094 w 1378084"/>
              <a:gd name="connsiteY55" fmla="*/ 1155158 h 1790285"/>
              <a:gd name="connsiteX56" fmla="*/ 1272988 w 1378084"/>
              <a:gd name="connsiteY56" fmla="*/ 1137229 h 1790285"/>
              <a:gd name="connsiteX57" fmla="*/ 1308847 w 1378084"/>
              <a:gd name="connsiteY57" fmla="*/ 1092405 h 1790285"/>
              <a:gd name="connsiteX58" fmla="*/ 1353671 w 1378084"/>
              <a:gd name="connsiteY58" fmla="*/ 1047582 h 1790285"/>
              <a:gd name="connsiteX59" fmla="*/ 1362635 w 1378084"/>
              <a:gd name="connsiteY59" fmla="*/ 1011723 h 1790285"/>
              <a:gd name="connsiteX60" fmla="*/ 1371600 w 1378084"/>
              <a:gd name="connsiteY60" fmla="*/ 984829 h 1790285"/>
              <a:gd name="connsiteX61" fmla="*/ 1342388 w 1378084"/>
              <a:gd name="connsiteY61" fmla="*/ 915703 h 1790285"/>
              <a:gd name="connsiteX62" fmla="*/ 1293818 w 1378084"/>
              <a:gd name="connsiteY62" fmla="*/ 809956 h 1790285"/>
              <a:gd name="connsiteX63" fmla="*/ 1344706 w 1378084"/>
              <a:gd name="connsiteY63" fmla="*/ 697958 h 1790285"/>
              <a:gd name="connsiteX64" fmla="*/ 1317812 w 1378084"/>
              <a:gd name="connsiteY64" fmla="*/ 635205 h 1790285"/>
              <a:gd name="connsiteX65" fmla="*/ 1308847 w 1378084"/>
              <a:gd name="connsiteY65" fmla="*/ 599346 h 1790285"/>
              <a:gd name="connsiteX66" fmla="*/ 1272988 w 1378084"/>
              <a:gd name="connsiteY66" fmla="*/ 545558 h 1790285"/>
              <a:gd name="connsiteX67" fmla="*/ 1255059 w 1378084"/>
              <a:gd name="connsiteY67" fmla="*/ 518664 h 1790285"/>
              <a:gd name="connsiteX68" fmla="*/ 1237129 w 1378084"/>
              <a:gd name="connsiteY68" fmla="*/ 500735 h 1790285"/>
              <a:gd name="connsiteX69" fmla="*/ 1201271 w 1378084"/>
              <a:gd name="connsiteY69" fmla="*/ 446946 h 1790285"/>
              <a:gd name="connsiteX70" fmla="*/ 1165412 w 1378084"/>
              <a:gd name="connsiteY70" fmla="*/ 402123 h 1790285"/>
              <a:gd name="connsiteX71" fmla="*/ 1111623 w 1378084"/>
              <a:gd name="connsiteY71" fmla="*/ 357299 h 1790285"/>
              <a:gd name="connsiteX72" fmla="*/ 1084729 w 1378084"/>
              <a:gd name="connsiteY72" fmla="*/ 330405 h 1790285"/>
              <a:gd name="connsiteX73" fmla="*/ 1057835 w 1378084"/>
              <a:gd name="connsiteY73" fmla="*/ 312476 h 1790285"/>
              <a:gd name="connsiteX74" fmla="*/ 1039906 w 1378084"/>
              <a:gd name="connsiteY74" fmla="*/ 294546 h 1790285"/>
              <a:gd name="connsiteX75" fmla="*/ 986118 w 1378084"/>
              <a:gd name="connsiteY75" fmla="*/ 258688 h 1790285"/>
              <a:gd name="connsiteX76" fmla="*/ 950259 w 1378084"/>
              <a:gd name="connsiteY76" fmla="*/ 231794 h 1790285"/>
              <a:gd name="connsiteX77" fmla="*/ 932329 w 1378084"/>
              <a:gd name="connsiteY77" fmla="*/ 213864 h 1790285"/>
              <a:gd name="connsiteX78" fmla="*/ 905435 w 1378084"/>
              <a:gd name="connsiteY78" fmla="*/ 204899 h 1790285"/>
              <a:gd name="connsiteX79" fmla="*/ 851647 w 1378084"/>
              <a:gd name="connsiteY79" fmla="*/ 169041 h 1790285"/>
              <a:gd name="connsiteX80" fmla="*/ 833718 w 1378084"/>
              <a:gd name="connsiteY80" fmla="*/ 151111 h 1790285"/>
              <a:gd name="connsiteX81" fmla="*/ 797859 w 1378084"/>
              <a:gd name="connsiteY81" fmla="*/ 142146 h 1790285"/>
              <a:gd name="connsiteX82" fmla="*/ 735106 w 1378084"/>
              <a:gd name="connsiteY82" fmla="*/ 115252 h 1790285"/>
              <a:gd name="connsiteX83" fmla="*/ 717176 w 1378084"/>
              <a:gd name="connsiteY83" fmla="*/ 97323 h 1790285"/>
              <a:gd name="connsiteX84" fmla="*/ 681318 w 1378084"/>
              <a:gd name="connsiteY84" fmla="*/ 79394 h 1790285"/>
              <a:gd name="connsiteX85" fmla="*/ 663388 w 1378084"/>
              <a:gd name="connsiteY85" fmla="*/ 61464 h 1790285"/>
              <a:gd name="connsiteX86" fmla="*/ 636494 w 1378084"/>
              <a:gd name="connsiteY86" fmla="*/ 43535 h 1790285"/>
              <a:gd name="connsiteX87" fmla="*/ 618565 w 1378084"/>
              <a:gd name="connsiteY87" fmla="*/ 25605 h 1790285"/>
              <a:gd name="connsiteX88" fmla="*/ 591671 w 1378084"/>
              <a:gd name="connsiteY88" fmla="*/ 7676 h 1790285"/>
              <a:gd name="connsiteX89" fmla="*/ 542906 w 1378084"/>
              <a:gd name="connsiteY89" fmla="*/ 15525 h 1790285"/>
              <a:gd name="connsiteX90" fmla="*/ 439561 w 1378084"/>
              <a:gd name="connsiteY90" fmla="*/ 65002 h 1790285"/>
              <a:gd name="connsiteX91" fmla="*/ 402619 w 1378084"/>
              <a:gd name="connsiteY91" fmla="*/ 94222 h 1790285"/>
              <a:gd name="connsiteX92" fmla="*/ 332186 w 1378084"/>
              <a:gd name="connsiteY92" fmla="*/ 145925 h 1790285"/>
              <a:gd name="connsiteX0" fmla="*/ 332186 w 1378084"/>
              <a:gd name="connsiteY0" fmla="*/ 145925 h 1790285"/>
              <a:gd name="connsiteX1" fmla="*/ 295735 w 1378084"/>
              <a:gd name="connsiteY1" fmla="*/ 187309 h 1790285"/>
              <a:gd name="connsiteX2" fmla="*/ 251995 w 1378084"/>
              <a:gd name="connsiteY2" fmla="*/ 233974 h 1790285"/>
              <a:gd name="connsiteX3" fmla="*/ 234065 w 1378084"/>
              <a:gd name="connsiteY3" fmla="*/ 251661 h 1790285"/>
              <a:gd name="connsiteX4" fmla="*/ 188158 w 1378084"/>
              <a:gd name="connsiteY4" fmla="*/ 303851 h 1790285"/>
              <a:gd name="connsiteX5" fmla="*/ 175253 w 1378084"/>
              <a:gd name="connsiteY5" fmla="*/ 332345 h 1790285"/>
              <a:gd name="connsiteX6" fmla="*/ 155650 w 1378084"/>
              <a:gd name="connsiteY6" fmla="*/ 348190 h 1790285"/>
              <a:gd name="connsiteX7" fmla="*/ 141660 w 1378084"/>
              <a:gd name="connsiteY7" fmla="*/ 373243 h 1790285"/>
              <a:gd name="connsiteX8" fmla="*/ 120382 w 1378084"/>
              <a:gd name="connsiteY8" fmla="*/ 396453 h 1790285"/>
              <a:gd name="connsiteX9" fmla="*/ 104718 w 1378084"/>
              <a:gd name="connsiteY9" fmla="*/ 425189 h 1790285"/>
              <a:gd name="connsiteX10" fmla="*/ 78907 w 1378084"/>
              <a:gd name="connsiteY10" fmla="*/ 482660 h 1790285"/>
              <a:gd name="connsiteX11" fmla="*/ 66002 w 1378084"/>
              <a:gd name="connsiteY11" fmla="*/ 507712 h 1790285"/>
              <a:gd name="connsiteX12" fmla="*/ 48071 w 1378084"/>
              <a:gd name="connsiteY12" fmla="*/ 532039 h 1790285"/>
              <a:gd name="connsiteX13" fmla="*/ 8965 w 1378084"/>
              <a:gd name="connsiteY13" fmla="*/ 572452 h 1790285"/>
              <a:gd name="connsiteX14" fmla="*/ 0 w 1378084"/>
              <a:gd name="connsiteY14" fmla="*/ 626241 h 1790285"/>
              <a:gd name="connsiteX15" fmla="*/ 8965 w 1378084"/>
              <a:gd name="connsiteY15" fmla="*/ 814499 h 1790285"/>
              <a:gd name="connsiteX16" fmla="*/ 16847 w 1378084"/>
              <a:gd name="connsiteY16" fmla="*/ 837954 h 1790285"/>
              <a:gd name="connsiteX17" fmla="*/ 27486 w 1378084"/>
              <a:gd name="connsiteY17" fmla="*/ 877495 h 1790285"/>
              <a:gd name="connsiteX18" fmla="*/ 38716 w 1378084"/>
              <a:gd name="connsiteY18" fmla="*/ 920719 h 1790285"/>
              <a:gd name="connsiteX19" fmla="*/ 49357 w 1378084"/>
              <a:gd name="connsiteY19" fmla="*/ 967142 h 1790285"/>
              <a:gd name="connsiteX20" fmla="*/ 67285 w 1378084"/>
              <a:gd name="connsiteY20" fmla="*/ 1031978 h 1790285"/>
              <a:gd name="connsiteX21" fmla="*/ 93588 w 1378084"/>
              <a:gd name="connsiteY21" fmla="*/ 1114259 h 1790285"/>
              <a:gd name="connsiteX22" fmla="*/ 100877 w 1378084"/>
              <a:gd name="connsiteY22" fmla="*/ 1141153 h 1790285"/>
              <a:gd name="connsiteX23" fmla="*/ 121074 w 1378084"/>
              <a:gd name="connsiteY23" fmla="*/ 1227360 h 1790285"/>
              <a:gd name="connsiteX24" fmla="*/ 137328 w 1378084"/>
              <a:gd name="connsiteY24" fmla="*/ 1290356 h 1790285"/>
              <a:gd name="connsiteX25" fmla="*/ 158607 w 1378084"/>
              <a:gd name="connsiteY25" fmla="*/ 1342061 h 1790285"/>
              <a:gd name="connsiteX26" fmla="*/ 197223 w 1378084"/>
              <a:gd name="connsiteY26" fmla="*/ 1442029 h 1790285"/>
              <a:gd name="connsiteX27" fmla="*/ 199489 w 1378084"/>
              <a:gd name="connsiteY27" fmla="*/ 1472606 h 1790285"/>
              <a:gd name="connsiteX28" fmla="*/ 207373 w 1378084"/>
              <a:gd name="connsiteY28" fmla="*/ 1501584 h 1790285"/>
              <a:gd name="connsiteX29" fmla="*/ 214662 w 1378084"/>
              <a:gd name="connsiteY29" fmla="*/ 1522954 h 1790285"/>
              <a:gd name="connsiteX30" fmla="*/ 225893 w 1378084"/>
              <a:gd name="connsiteY30" fmla="*/ 1548249 h 1790285"/>
              <a:gd name="connsiteX31" fmla="*/ 242148 w 1378084"/>
              <a:gd name="connsiteY31" fmla="*/ 1578826 h 1790285"/>
              <a:gd name="connsiteX32" fmla="*/ 261161 w 1378084"/>
              <a:gd name="connsiteY32" fmla="*/ 1614685 h 1790285"/>
              <a:gd name="connsiteX33" fmla="*/ 328446 w 1378084"/>
              <a:gd name="connsiteY33" fmla="*/ 1710340 h 1790285"/>
              <a:gd name="connsiteX34" fmla="*/ 353073 w 1378084"/>
              <a:gd name="connsiteY34" fmla="*/ 1741159 h 1790285"/>
              <a:gd name="connsiteX35" fmla="*/ 388340 w 1378084"/>
              <a:gd name="connsiteY35" fmla="*/ 1759331 h 1790285"/>
              <a:gd name="connsiteX36" fmla="*/ 459467 w 1378084"/>
              <a:gd name="connsiteY36" fmla="*/ 1775176 h 1790285"/>
              <a:gd name="connsiteX37" fmla="*/ 618565 w 1378084"/>
              <a:gd name="connsiteY37" fmla="*/ 1702005 h 1790285"/>
              <a:gd name="connsiteX38" fmla="*/ 645459 w 1378084"/>
              <a:gd name="connsiteY38" fmla="*/ 1693041 h 1790285"/>
              <a:gd name="connsiteX39" fmla="*/ 699247 w 1378084"/>
              <a:gd name="connsiteY39" fmla="*/ 1657182 h 1790285"/>
              <a:gd name="connsiteX40" fmla="*/ 735106 w 1378084"/>
              <a:gd name="connsiteY40" fmla="*/ 1621323 h 1790285"/>
              <a:gd name="connsiteX41" fmla="*/ 762000 w 1378084"/>
              <a:gd name="connsiteY41" fmla="*/ 1603394 h 1790285"/>
              <a:gd name="connsiteX42" fmla="*/ 797859 w 1378084"/>
              <a:gd name="connsiteY42" fmla="*/ 1567535 h 1790285"/>
              <a:gd name="connsiteX43" fmla="*/ 833718 w 1378084"/>
              <a:gd name="connsiteY43" fmla="*/ 1531676 h 1790285"/>
              <a:gd name="connsiteX44" fmla="*/ 851647 w 1378084"/>
              <a:gd name="connsiteY44" fmla="*/ 1513746 h 1790285"/>
              <a:gd name="connsiteX45" fmla="*/ 878541 w 1378084"/>
              <a:gd name="connsiteY45" fmla="*/ 1495817 h 1790285"/>
              <a:gd name="connsiteX46" fmla="*/ 896471 w 1378084"/>
              <a:gd name="connsiteY46" fmla="*/ 1477888 h 1790285"/>
              <a:gd name="connsiteX47" fmla="*/ 932329 w 1378084"/>
              <a:gd name="connsiteY47" fmla="*/ 1459958 h 1790285"/>
              <a:gd name="connsiteX48" fmla="*/ 950259 w 1378084"/>
              <a:gd name="connsiteY48" fmla="*/ 1442029 h 1790285"/>
              <a:gd name="connsiteX49" fmla="*/ 986118 w 1378084"/>
              <a:gd name="connsiteY49" fmla="*/ 1424099 h 1790285"/>
              <a:gd name="connsiteX50" fmla="*/ 1039906 w 1378084"/>
              <a:gd name="connsiteY50" fmla="*/ 1370311 h 1790285"/>
              <a:gd name="connsiteX51" fmla="*/ 1075765 w 1378084"/>
              <a:gd name="connsiteY51" fmla="*/ 1325488 h 1790285"/>
              <a:gd name="connsiteX52" fmla="*/ 1111623 w 1378084"/>
              <a:gd name="connsiteY52" fmla="*/ 1280664 h 1790285"/>
              <a:gd name="connsiteX53" fmla="*/ 1174376 w 1378084"/>
              <a:gd name="connsiteY53" fmla="*/ 1208946 h 1790285"/>
              <a:gd name="connsiteX54" fmla="*/ 1228165 w 1378084"/>
              <a:gd name="connsiteY54" fmla="*/ 1173088 h 1790285"/>
              <a:gd name="connsiteX55" fmla="*/ 1246094 w 1378084"/>
              <a:gd name="connsiteY55" fmla="*/ 1155158 h 1790285"/>
              <a:gd name="connsiteX56" fmla="*/ 1272988 w 1378084"/>
              <a:gd name="connsiteY56" fmla="*/ 1137229 h 1790285"/>
              <a:gd name="connsiteX57" fmla="*/ 1308847 w 1378084"/>
              <a:gd name="connsiteY57" fmla="*/ 1092405 h 1790285"/>
              <a:gd name="connsiteX58" fmla="*/ 1353671 w 1378084"/>
              <a:gd name="connsiteY58" fmla="*/ 1047582 h 1790285"/>
              <a:gd name="connsiteX59" fmla="*/ 1362635 w 1378084"/>
              <a:gd name="connsiteY59" fmla="*/ 1011723 h 1790285"/>
              <a:gd name="connsiteX60" fmla="*/ 1371600 w 1378084"/>
              <a:gd name="connsiteY60" fmla="*/ 984829 h 1790285"/>
              <a:gd name="connsiteX61" fmla="*/ 1342388 w 1378084"/>
              <a:gd name="connsiteY61" fmla="*/ 915703 h 1790285"/>
              <a:gd name="connsiteX62" fmla="*/ 1293818 w 1378084"/>
              <a:gd name="connsiteY62" fmla="*/ 809956 h 1790285"/>
              <a:gd name="connsiteX63" fmla="*/ 1255139 w 1378084"/>
              <a:gd name="connsiteY63" fmla="*/ 752386 h 1790285"/>
              <a:gd name="connsiteX64" fmla="*/ 1317812 w 1378084"/>
              <a:gd name="connsiteY64" fmla="*/ 635205 h 1790285"/>
              <a:gd name="connsiteX65" fmla="*/ 1308847 w 1378084"/>
              <a:gd name="connsiteY65" fmla="*/ 599346 h 1790285"/>
              <a:gd name="connsiteX66" fmla="*/ 1272988 w 1378084"/>
              <a:gd name="connsiteY66" fmla="*/ 545558 h 1790285"/>
              <a:gd name="connsiteX67" fmla="*/ 1255059 w 1378084"/>
              <a:gd name="connsiteY67" fmla="*/ 518664 h 1790285"/>
              <a:gd name="connsiteX68" fmla="*/ 1237129 w 1378084"/>
              <a:gd name="connsiteY68" fmla="*/ 500735 h 1790285"/>
              <a:gd name="connsiteX69" fmla="*/ 1201271 w 1378084"/>
              <a:gd name="connsiteY69" fmla="*/ 446946 h 1790285"/>
              <a:gd name="connsiteX70" fmla="*/ 1165412 w 1378084"/>
              <a:gd name="connsiteY70" fmla="*/ 402123 h 1790285"/>
              <a:gd name="connsiteX71" fmla="*/ 1111623 w 1378084"/>
              <a:gd name="connsiteY71" fmla="*/ 357299 h 1790285"/>
              <a:gd name="connsiteX72" fmla="*/ 1084729 w 1378084"/>
              <a:gd name="connsiteY72" fmla="*/ 330405 h 1790285"/>
              <a:gd name="connsiteX73" fmla="*/ 1057835 w 1378084"/>
              <a:gd name="connsiteY73" fmla="*/ 312476 h 1790285"/>
              <a:gd name="connsiteX74" fmla="*/ 1039906 w 1378084"/>
              <a:gd name="connsiteY74" fmla="*/ 294546 h 1790285"/>
              <a:gd name="connsiteX75" fmla="*/ 986118 w 1378084"/>
              <a:gd name="connsiteY75" fmla="*/ 258688 h 1790285"/>
              <a:gd name="connsiteX76" fmla="*/ 950259 w 1378084"/>
              <a:gd name="connsiteY76" fmla="*/ 231794 h 1790285"/>
              <a:gd name="connsiteX77" fmla="*/ 932329 w 1378084"/>
              <a:gd name="connsiteY77" fmla="*/ 213864 h 1790285"/>
              <a:gd name="connsiteX78" fmla="*/ 905435 w 1378084"/>
              <a:gd name="connsiteY78" fmla="*/ 204899 h 1790285"/>
              <a:gd name="connsiteX79" fmla="*/ 851647 w 1378084"/>
              <a:gd name="connsiteY79" fmla="*/ 169041 h 1790285"/>
              <a:gd name="connsiteX80" fmla="*/ 833718 w 1378084"/>
              <a:gd name="connsiteY80" fmla="*/ 151111 h 1790285"/>
              <a:gd name="connsiteX81" fmla="*/ 797859 w 1378084"/>
              <a:gd name="connsiteY81" fmla="*/ 142146 h 1790285"/>
              <a:gd name="connsiteX82" fmla="*/ 735106 w 1378084"/>
              <a:gd name="connsiteY82" fmla="*/ 115252 h 1790285"/>
              <a:gd name="connsiteX83" fmla="*/ 717176 w 1378084"/>
              <a:gd name="connsiteY83" fmla="*/ 97323 h 1790285"/>
              <a:gd name="connsiteX84" fmla="*/ 681318 w 1378084"/>
              <a:gd name="connsiteY84" fmla="*/ 79394 h 1790285"/>
              <a:gd name="connsiteX85" fmla="*/ 663388 w 1378084"/>
              <a:gd name="connsiteY85" fmla="*/ 61464 h 1790285"/>
              <a:gd name="connsiteX86" fmla="*/ 636494 w 1378084"/>
              <a:gd name="connsiteY86" fmla="*/ 43535 h 1790285"/>
              <a:gd name="connsiteX87" fmla="*/ 618565 w 1378084"/>
              <a:gd name="connsiteY87" fmla="*/ 25605 h 1790285"/>
              <a:gd name="connsiteX88" fmla="*/ 591671 w 1378084"/>
              <a:gd name="connsiteY88" fmla="*/ 7676 h 1790285"/>
              <a:gd name="connsiteX89" fmla="*/ 542906 w 1378084"/>
              <a:gd name="connsiteY89" fmla="*/ 15525 h 1790285"/>
              <a:gd name="connsiteX90" fmla="*/ 439561 w 1378084"/>
              <a:gd name="connsiteY90" fmla="*/ 65002 h 1790285"/>
              <a:gd name="connsiteX91" fmla="*/ 402619 w 1378084"/>
              <a:gd name="connsiteY91" fmla="*/ 94222 h 1790285"/>
              <a:gd name="connsiteX92" fmla="*/ 332186 w 1378084"/>
              <a:gd name="connsiteY92" fmla="*/ 145925 h 1790285"/>
              <a:gd name="connsiteX0" fmla="*/ 332186 w 1378084"/>
              <a:gd name="connsiteY0" fmla="*/ 145925 h 1790285"/>
              <a:gd name="connsiteX1" fmla="*/ 295735 w 1378084"/>
              <a:gd name="connsiteY1" fmla="*/ 187309 h 1790285"/>
              <a:gd name="connsiteX2" fmla="*/ 251995 w 1378084"/>
              <a:gd name="connsiteY2" fmla="*/ 233974 h 1790285"/>
              <a:gd name="connsiteX3" fmla="*/ 234065 w 1378084"/>
              <a:gd name="connsiteY3" fmla="*/ 251661 h 1790285"/>
              <a:gd name="connsiteX4" fmla="*/ 188158 w 1378084"/>
              <a:gd name="connsiteY4" fmla="*/ 303851 h 1790285"/>
              <a:gd name="connsiteX5" fmla="*/ 175253 w 1378084"/>
              <a:gd name="connsiteY5" fmla="*/ 332345 h 1790285"/>
              <a:gd name="connsiteX6" fmla="*/ 155650 w 1378084"/>
              <a:gd name="connsiteY6" fmla="*/ 348190 h 1790285"/>
              <a:gd name="connsiteX7" fmla="*/ 141660 w 1378084"/>
              <a:gd name="connsiteY7" fmla="*/ 373243 h 1790285"/>
              <a:gd name="connsiteX8" fmla="*/ 120382 w 1378084"/>
              <a:gd name="connsiteY8" fmla="*/ 396453 h 1790285"/>
              <a:gd name="connsiteX9" fmla="*/ 104718 w 1378084"/>
              <a:gd name="connsiteY9" fmla="*/ 425189 h 1790285"/>
              <a:gd name="connsiteX10" fmla="*/ 78907 w 1378084"/>
              <a:gd name="connsiteY10" fmla="*/ 482660 h 1790285"/>
              <a:gd name="connsiteX11" fmla="*/ 66002 w 1378084"/>
              <a:gd name="connsiteY11" fmla="*/ 507712 h 1790285"/>
              <a:gd name="connsiteX12" fmla="*/ 48071 w 1378084"/>
              <a:gd name="connsiteY12" fmla="*/ 532039 h 1790285"/>
              <a:gd name="connsiteX13" fmla="*/ 8965 w 1378084"/>
              <a:gd name="connsiteY13" fmla="*/ 572452 h 1790285"/>
              <a:gd name="connsiteX14" fmla="*/ 0 w 1378084"/>
              <a:gd name="connsiteY14" fmla="*/ 626241 h 1790285"/>
              <a:gd name="connsiteX15" fmla="*/ 8965 w 1378084"/>
              <a:gd name="connsiteY15" fmla="*/ 814499 h 1790285"/>
              <a:gd name="connsiteX16" fmla="*/ 16847 w 1378084"/>
              <a:gd name="connsiteY16" fmla="*/ 837954 h 1790285"/>
              <a:gd name="connsiteX17" fmla="*/ 27486 w 1378084"/>
              <a:gd name="connsiteY17" fmla="*/ 877495 h 1790285"/>
              <a:gd name="connsiteX18" fmla="*/ 38716 w 1378084"/>
              <a:gd name="connsiteY18" fmla="*/ 920719 h 1790285"/>
              <a:gd name="connsiteX19" fmla="*/ 49357 w 1378084"/>
              <a:gd name="connsiteY19" fmla="*/ 967142 h 1790285"/>
              <a:gd name="connsiteX20" fmla="*/ 67285 w 1378084"/>
              <a:gd name="connsiteY20" fmla="*/ 1031978 h 1790285"/>
              <a:gd name="connsiteX21" fmla="*/ 93588 w 1378084"/>
              <a:gd name="connsiteY21" fmla="*/ 1114259 h 1790285"/>
              <a:gd name="connsiteX22" fmla="*/ 100877 w 1378084"/>
              <a:gd name="connsiteY22" fmla="*/ 1141153 h 1790285"/>
              <a:gd name="connsiteX23" fmla="*/ 121074 w 1378084"/>
              <a:gd name="connsiteY23" fmla="*/ 1227360 h 1790285"/>
              <a:gd name="connsiteX24" fmla="*/ 137328 w 1378084"/>
              <a:gd name="connsiteY24" fmla="*/ 1290356 h 1790285"/>
              <a:gd name="connsiteX25" fmla="*/ 158607 w 1378084"/>
              <a:gd name="connsiteY25" fmla="*/ 1342061 h 1790285"/>
              <a:gd name="connsiteX26" fmla="*/ 197223 w 1378084"/>
              <a:gd name="connsiteY26" fmla="*/ 1442029 h 1790285"/>
              <a:gd name="connsiteX27" fmla="*/ 199489 w 1378084"/>
              <a:gd name="connsiteY27" fmla="*/ 1472606 h 1790285"/>
              <a:gd name="connsiteX28" fmla="*/ 207373 w 1378084"/>
              <a:gd name="connsiteY28" fmla="*/ 1501584 h 1790285"/>
              <a:gd name="connsiteX29" fmla="*/ 214662 w 1378084"/>
              <a:gd name="connsiteY29" fmla="*/ 1522954 h 1790285"/>
              <a:gd name="connsiteX30" fmla="*/ 225893 w 1378084"/>
              <a:gd name="connsiteY30" fmla="*/ 1548249 h 1790285"/>
              <a:gd name="connsiteX31" fmla="*/ 242148 w 1378084"/>
              <a:gd name="connsiteY31" fmla="*/ 1578826 h 1790285"/>
              <a:gd name="connsiteX32" fmla="*/ 261161 w 1378084"/>
              <a:gd name="connsiteY32" fmla="*/ 1614685 h 1790285"/>
              <a:gd name="connsiteX33" fmla="*/ 328446 w 1378084"/>
              <a:gd name="connsiteY33" fmla="*/ 1710340 h 1790285"/>
              <a:gd name="connsiteX34" fmla="*/ 353073 w 1378084"/>
              <a:gd name="connsiteY34" fmla="*/ 1741159 h 1790285"/>
              <a:gd name="connsiteX35" fmla="*/ 388340 w 1378084"/>
              <a:gd name="connsiteY35" fmla="*/ 1759331 h 1790285"/>
              <a:gd name="connsiteX36" fmla="*/ 459467 w 1378084"/>
              <a:gd name="connsiteY36" fmla="*/ 1775176 h 1790285"/>
              <a:gd name="connsiteX37" fmla="*/ 618565 w 1378084"/>
              <a:gd name="connsiteY37" fmla="*/ 1702005 h 1790285"/>
              <a:gd name="connsiteX38" fmla="*/ 645459 w 1378084"/>
              <a:gd name="connsiteY38" fmla="*/ 1693041 h 1790285"/>
              <a:gd name="connsiteX39" fmla="*/ 699247 w 1378084"/>
              <a:gd name="connsiteY39" fmla="*/ 1657182 h 1790285"/>
              <a:gd name="connsiteX40" fmla="*/ 735106 w 1378084"/>
              <a:gd name="connsiteY40" fmla="*/ 1621323 h 1790285"/>
              <a:gd name="connsiteX41" fmla="*/ 762000 w 1378084"/>
              <a:gd name="connsiteY41" fmla="*/ 1603394 h 1790285"/>
              <a:gd name="connsiteX42" fmla="*/ 797859 w 1378084"/>
              <a:gd name="connsiteY42" fmla="*/ 1567535 h 1790285"/>
              <a:gd name="connsiteX43" fmla="*/ 833718 w 1378084"/>
              <a:gd name="connsiteY43" fmla="*/ 1531676 h 1790285"/>
              <a:gd name="connsiteX44" fmla="*/ 851647 w 1378084"/>
              <a:gd name="connsiteY44" fmla="*/ 1513746 h 1790285"/>
              <a:gd name="connsiteX45" fmla="*/ 878541 w 1378084"/>
              <a:gd name="connsiteY45" fmla="*/ 1495817 h 1790285"/>
              <a:gd name="connsiteX46" fmla="*/ 896471 w 1378084"/>
              <a:gd name="connsiteY46" fmla="*/ 1477888 h 1790285"/>
              <a:gd name="connsiteX47" fmla="*/ 932329 w 1378084"/>
              <a:gd name="connsiteY47" fmla="*/ 1459958 h 1790285"/>
              <a:gd name="connsiteX48" fmla="*/ 950259 w 1378084"/>
              <a:gd name="connsiteY48" fmla="*/ 1442029 h 1790285"/>
              <a:gd name="connsiteX49" fmla="*/ 986118 w 1378084"/>
              <a:gd name="connsiteY49" fmla="*/ 1424099 h 1790285"/>
              <a:gd name="connsiteX50" fmla="*/ 1039906 w 1378084"/>
              <a:gd name="connsiteY50" fmla="*/ 1370311 h 1790285"/>
              <a:gd name="connsiteX51" fmla="*/ 1075765 w 1378084"/>
              <a:gd name="connsiteY51" fmla="*/ 1325488 h 1790285"/>
              <a:gd name="connsiteX52" fmla="*/ 1111623 w 1378084"/>
              <a:gd name="connsiteY52" fmla="*/ 1280664 h 1790285"/>
              <a:gd name="connsiteX53" fmla="*/ 1174376 w 1378084"/>
              <a:gd name="connsiteY53" fmla="*/ 1208946 h 1790285"/>
              <a:gd name="connsiteX54" fmla="*/ 1228165 w 1378084"/>
              <a:gd name="connsiteY54" fmla="*/ 1173088 h 1790285"/>
              <a:gd name="connsiteX55" fmla="*/ 1246094 w 1378084"/>
              <a:gd name="connsiteY55" fmla="*/ 1155158 h 1790285"/>
              <a:gd name="connsiteX56" fmla="*/ 1272988 w 1378084"/>
              <a:gd name="connsiteY56" fmla="*/ 1137229 h 1790285"/>
              <a:gd name="connsiteX57" fmla="*/ 1308847 w 1378084"/>
              <a:gd name="connsiteY57" fmla="*/ 1092405 h 1790285"/>
              <a:gd name="connsiteX58" fmla="*/ 1353671 w 1378084"/>
              <a:gd name="connsiteY58" fmla="*/ 1047582 h 1790285"/>
              <a:gd name="connsiteX59" fmla="*/ 1362635 w 1378084"/>
              <a:gd name="connsiteY59" fmla="*/ 1011723 h 1790285"/>
              <a:gd name="connsiteX60" fmla="*/ 1371600 w 1378084"/>
              <a:gd name="connsiteY60" fmla="*/ 984829 h 1790285"/>
              <a:gd name="connsiteX61" fmla="*/ 1342388 w 1378084"/>
              <a:gd name="connsiteY61" fmla="*/ 915703 h 1790285"/>
              <a:gd name="connsiteX62" fmla="*/ 1293818 w 1378084"/>
              <a:gd name="connsiteY62" fmla="*/ 809956 h 1790285"/>
              <a:gd name="connsiteX63" fmla="*/ 1255139 w 1378084"/>
              <a:gd name="connsiteY63" fmla="*/ 752386 h 1790285"/>
              <a:gd name="connsiteX64" fmla="*/ 1202317 w 1378084"/>
              <a:gd name="connsiteY64" fmla="*/ 681858 h 1790285"/>
              <a:gd name="connsiteX65" fmla="*/ 1308847 w 1378084"/>
              <a:gd name="connsiteY65" fmla="*/ 599346 h 1790285"/>
              <a:gd name="connsiteX66" fmla="*/ 1272988 w 1378084"/>
              <a:gd name="connsiteY66" fmla="*/ 545558 h 1790285"/>
              <a:gd name="connsiteX67" fmla="*/ 1255059 w 1378084"/>
              <a:gd name="connsiteY67" fmla="*/ 518664 h 1790285"/>
              <a:gd name="connsiteX68" fmla="*/ 1237129 w 1378084"/>
              <a:gd name="connsiteY68" fmla="*/ 500735 h 1790285"/>
              <a:gd name="connsiteX69" fmla="*/ 1201271 w 1378084"/>
              <a:gd name="connsiteY69" fmla="*/ 446946 h 1790285"/>
              <a:gd name="connsiteX70" fmla="*/ 1165412 w 1378084"/>
              <a:gd name="connsiteY70" fmla="*/ 402123 h 1790285"/>
              <a:gd name="connsiteX71" fmla="*/ 1111623 w 1378084"/>
              <a:gd name="connsiteY71" fmla="*/ 357299 h 1790285"/>
              <a:gd name="connsiteX72" fmla="*/ 1084729 w 1378084"/>
              <a:gd name="connsiteY72" fmla="*/ 330405 h 1790285"/>
              <a:gd name="connsiteX73" fmla="*/ 1057835 w 1378084"/>
              <a:gd name="connsiteY73" fmla="*/ 312476 h 1790285"/>
              <a:gd name="connsiteX74" fmla="*/ 1039906 w 1378084"/>
              <a:gd name="connsiteY74" fmla="*/ 294546 h 1790285"/>
              <a:gd name="connsiteX75" fmla="*/ 986118 w 1378084"/>
              <a:gd name="connsiteY75" fmla="*/ 258688 h 1790285"/>
              <a:gd name="connsiteX76" fmla="*/ 950259 w 1378084"/>
              <a:gd name="connsiteY76" fmla="*/ 231794 h 1790285"/>
              <a:gd name="connsiteX77" fmla="*/ 932329 w 1378084"/>
              <a:gd name="connsiteY77" fmla="*/ 213864 h 1790285"/>
              <a:gd name="connsiteX78" fmla="*/ 905435 w 1378084"/>
              <a:gd name="connsiteY78" fmla="*/ 204899 h 1790285"/>
              <a:gd name="connsiteX79" fmla="*/ 851647 w 1378084"/>
              <a:gd name="connsiteY79" fmla="*/ 169041 h 1790285"/>
              <a:gd name="connsiteX80" fmla="*/ 833718 w 1378084"/>
              <a:gd name="connsiteY80" fmla="*/ 151111 h 1790285"/>
              <a:gd name="connsiteX81" fmla="*/ 797859 w 1378084"/>
              <a:gd name="connsiteY81" fmla="*/ 142146 h 1790285"/>
              <a:gd name="connsiteX82" fmla="*/ 735106 w 1378084"/>
              <a:gd name="connsiteY82" fmla="*/ 115252 h 1790285"/>
              <a:gd name="connsiteX83" fmla="*/ 717176 w 1378084"/>
              <a:gd name="connsiteY83" fmla="*/ 97323 h 1790285"/>
              <a:gd name="connsiteX84" fmla="*/ 681318 w 1378084"/>
              <a:gd name="connsiteY84" fmla="*/ 79394 h 1790285"/>
              <a:gd name="connsiteX85" fmla="*/ 663388 w 1378084"/>
              <a:gd name="connsiteY85" fmla="*/ 61464 h 1790285"/>
              <a:gd name="connsiteX86" fmla="*/ 636494 w 1378084"/>
              <a:gd name="connsiteY86" fmla="*/ 43535 h 1790285"/>
              <a:gd name="connsiteX87" fmla="*/ 618565 w 1378084"/>
              <a:gd name="connsiteY87" fmla="*/ 25605 h 1790285"/>
              <a:gd name="connsiteX88" fmla="*/ 591671 w 1378084"/>
              <a:gd name="connsiteY88" fmla="*/ 7676 h 1790285"/>
              <a:gd name="connsiteX89" fmla="*/ 542906 w 1378084"/>
              <a:gd name="connsiteY89" fmla="*/ 15525 h 1790285"/>
              <a:gd name="connsiteX90" fmla="*/ 439561 w 1378084"/>
              <a:gd name="connsiteY90" fmla="*/ 65002 h 1790285"/>
              <a:gd name="connsiteX91" fmla="*/ 402619 w 1378084"/>
              <a:gd name="connsiteY91" fmla="*/ 94222 h 1790285"/>
              <a:gd name="connsiteX92" fmla="*/ 332186 w 1378084"/>
              <a:gd name="connsiteY92" fmla="*/ 145925 h 1790285"/>
              <a:gd name="connsiteX0" fmla="*/ 332186 w 1378084"/>
              <a:gd name="connsiteY0" fmla="*/ 145925 h 1790285"/>
              <a:gd name="connsiteX1" fmla="*/ 295735 w 1378084"/>
              <a:gd name="connsiteY1" fmla="*/ 187309 h 1790285"/>
              <a:gd name="connsiteX2" fmla="*/ 251995 w 1378084"/>
              <a:gd name="connsiteY2" fmla="*/ 233974 h 1790285"/>
              <a:gd name="connsiteX3" fmla="*/ 234065 w 1378084"/>
              <a:gd name="connsiteY3" fmla="*/ 251661 h 1790285"/>
              <a:gd name="connsiteX4" fmla="*/ 188158 w 1378084"/>
              <a:gd name="connsiteY4" fmla="*/ 303851 h 1790285"/>
              <a:gd name="connsiteX5" fmla="*/ 175253 w 1378084"/>
              <a:gd name="connsiteY5" fmla="*/ 332345 h 1790285"/>
              <a:gd name="connsiteX6" fmla="*/ 155650 w 1378084"/>
              <a:gd name="connsiteY6" fmla="*/ 348190 h 1790285"/>
              <a:gd name="connsiteX7" fmla="*/ 141660 w 1378084"/>
              <a:gd name="connsiteY7" fmla="*/ 373243 h 1790285"/>
              <a:gd name="connsiteX8" fmla="*/ 120382 w 1378084"/>
              <a:gd name="connsiteY8" fmla="*/ 396453 h 1790285"/>
              <a:gd name="connsiteX9" fmla="*/ 104718 w 1378084"/>
              <a:gd name="connsiteY9" fmla="*/ 425189 h 1790285"/>
              <a:gd name="connsiteX10" fmla="*/ 78907 w 1378084"/>
              <a:gd name="connsiteY10" fmla="*/ 482660 h 1790285"/>
              <a:gd name="connsiteX11" fmla="*/ 66002 w 1378084"/>
              <a:gd name="connsiteY11" fmla="*/ 507712 h 1790285"/>
              <a:gd name="connsiteX12" fmla="*/ 48071 w 1378084"/>
              <a:gd name="connsiteY12" fmla="*/ 532039 h 1790285"/>
              <a:gd name="connsiteX13" fmla="*/ 8965 w 1378084"/>
              <a:gd name="connsiteY13" fmla="*/ 572452 h 1790285"/>
              <a:gd name="connsiteX14" fmla="*/ 0 w 1378084"/>
              <a:gd name="connsiteY14" fmla="*/ 626241 h 1790285"/>
              <a:gd name="connsiteX15" fmla="*/ 8965 w 1378084"/>
              <a:gd name="connsiteY15" fmla="*/ 814499 h 1790285"/>
              <a:gd name="connsiteX16" fmla="*/ 16847 w 1378084"/>
              <a:gd name="connsiteY16" fmla="*/ 837954 h 1790285"/>
              <a:gd name="connsiteX17" fmla="*/ 27486 w 1378084"/>
              <a:gd name="connsiteY17" fmla="*/ 877495 h 1790285"/>
              <a:gd name="connsiteX18" fmla="*/ 38716 w 1378084"/>
              <a:gd name="connsiteY18" fmla="*/ 920719 h 1790285"/>
              <a:gd name="connsiteX19" fmla="*/ 49357 w 1378084"/>
              <a:gd name="connsiteY19" fmla="*/ 967142 h 1790285"/>
              <a:gd name="connsiteX20" fmla="*/ 67285 w 1378084"/>
              <a:gd name="connsiteY20" fmla="*/ 1031978 h 1790285"/>
              <a:gd name="connsiteX21" fmla="*/ 93588 w 1378084"/>
              <a:gd name="connsiteY21" fmla="*/ 1114259 h 1790285"/>
              <a:gd name="connsiteX22" fmla="*/ 100877 w 1378084"/>
              <a:gd name="connsiteY22" fmla="*/ 1141153 h 1790285"/>
              <a:gd name="connsiteX23" fmla="*/ 121074 w 1378084"/>
              <a:gd name="connsiteY23" fmla="*/ 1227360 h 1790285"/>
              <a:gd name="connsiteX24" fmla="*/ 137328 w 1378084"/>
              <a:gd name="connsiteY24" fmla="*/ 1290356 h 1790285"/>
              <a:gd name="connsiteX25" fmla="*/ 158607 w 1378084"/>
              <a:gd name="connsiteY25" fmla="*/ 1342061 h 1790285"/>
              <a:gd name="connsiteX26" fmla="*/ 197223 w 1378084"/>
              <a:gd name="connsiteY26" fmla="*/ 1442029 h 1790285"/>
              <a:gd name="connsiteX27" fmla="*/ 199489 w 1378084"/>
              <a:gd name="connsiteY27" fmla="*/ 1472606 h 1790285"/>
              <a:gd name="connsiteX28" fmla="*/ 207373 w 1378084"/>
              <a:gd name="connsiteY28" fmla="*/ 1501584 h 1790285"/>
              <a:gd name="connsiteX29" fmla="*/ 214662 w 1378084"/>
              <a:gd name="connsiteY29" fmla="*/ 1522954 h 1790285"/>
              <a:gd name="connsiteX30" fmla="*/ 225893 w 1378084"/>
              <a:gd name="connsiteY30" fmla="*/ 1548249 h 1790285"/>
              <a:gd name="connsiteX31" fmla="*/ 242148 w 1378084"/>
              <a:gd name="connsiteY31" fmla="*/ 1578826 h 1790285"/>
              <a:gd name="connsiteX32" fmla="*/ 261161 w 1378084"/>
              <a:gd name="connsiteY32" fmla="*/ 1614685 h 1790285"/>
              <a:gd name="connsiteX33" fmla="*/ 328446 w 1378084"/>
              <a:gd name="connsiteY33" fmla="*/ 1710340 h 1790285"/>
              <a:gd name="connsiteX34" fmla="*/ 353073 w 1378084"/>
              <a:gd name="connsiteY34" fmla="*/ 1741159 h 1790285"/>
              <a:gd name="connsiteX35" fmla="*/ 388340 w 1378084"/>
              <a:gd name="connsiteY35" fmla="*/ 1759331 h 1790285"/>
              <a:gd name="connsiteX36" fmla="*/ 459467 w 1378084"/>
              <a:gd name="connsiteY36" fmla="*/ 1775176 h 1790285"/>
              <a:gd name="connsiteX37" fmla="*/ 618565 w 1378084"/>
              <a:gd name="connsiteY37" fmla="*/ 1702005 h 1790285"/>
              <a:gd name="connsiteX38" fmla="*/ 645459 w 1378084"/>
              <a:gd name="connsiteY38" fmla="*/ 1693041 h 1790285"/>
              <a:gd name="connsiteX39" fmla="*/ 699247 w 1378084"/>
              <a:gd name="connsiteY39" fmla="*/ 1657182 h 1790285"/>
              <a:gd name="connsiteX40" fmla="*/ 735106 w 1378084"/>
              <a:gd name="connsiteY40" fmla="*/ 1621323 h 1790285"/>
              <a:gd name="connsiteX41" fmla="*/ 762000 w 1378084"/>
              <a:gd name="connsiteY41" fmla="*/ 1603394 h 1790285"/>
              <a:gd name="connsiteX42" fmla="*/ 797859 w 1378084"/>
              <a:gd name="connsiteY42" fmla="*/ 1567535 h 1790285"/>
              <a:gd name="connsiteX43" fmla="*/ 833718 w 1378084"/>
              <a:gd name="connsiteY43" fmla="*/ 1531676 h 1790285"/>
              <a:gd name="connsiteX44" fmla="*/ 851647 w 1378084"/>
              <a:gd name="connsiteY44" fmla="*/ 1513746 h 1790285"/>
              <a:gd name="connsiteX45" fmla="*/ 878541 w 1378084"/>
              <a:gd name="connsiteY45" fmla="*/ 1495817 h 1790285"/>
              <a:gd name="connsiteX46" fmla="*/ 896471 w 1378084"/>
              <a:gd name="connsiteY46" fmla="*/ 1477888 h 1790285"/>
              <a:gd name="connsiteX47" fmla="*/ 932329 w 1378084"/>
              <a:gd name="connsiteY47" fmla="*/ 1459958 h 1790285"/>
              <a:gd name="connsiteX48" fmla="*/ 950259 w 1378084"/>
              <a:gd name="connsiteY48" fmla="*/ 1442029 h 1790285"/>
              <a:gd name="connsiteX49" fmla="*/ 986118 w 1378084"/>
              <a:gd name="connsiteY49" fmla="*/ 1424099 h 1790285"/>
              <a:gd name="connsiteX50" fmla="*/ 1039906 w 1378084"/>
              <a:gd name="connsiteY50" fmla="*/ 1370311 h 1790285"/>
              <a:gd name="connsiteX51" fmla="*/ 1075765 w 1378084"/>
              <a:gd name="connsiteY51" fmla="*/ 1325488 h 1790285"/>
              <a:gd name="connsiteX52" fmla="*/ 1111623 w 1378084"/>
              <a:gd name="connsiteY52" fmla="*/ 1280664 h 1790285"/>
              <a:gd name="connsiteX53" fmla="*/ 1174376 w 1378084"/>
              <a:gd name="connsiteY53" fmla="*/ 1208946 h 1790285"/>
              <a:gd name="connsiteX54" fmla="*/ 1228165 w 1378084"/>
              <a:gd name="connsiteY54" fmla="*/ 1173088 h 1790285"/>
              <a:gd name="connsiteX55" fmla="*/ 1246094 w 1378084"/>
              <a:gd name="connsiteY55" fmla="*/ 1155158 h 1790285"/>
              <a:gd name="connsiteX56" fmla="*/ 1272988 w 1378084"/>
              <a:gd name="connsiteY56" fmla="*/ 1137229 h 1790285"/>
              <a:gd name="connsiteX57" fmla="*/ 1308847 w 1378084"/>
              <a:gd name="connsiteY57" fmla="*/ 1092405 h 1790285"/>
              <a:gd name="connsiteX58" fmla="*/ 1353671 w 1378084"/>
              <a:gd name="connsiteY58" fmla="*/ 1047582 h 1790285"/>
              <a:gd name="connsiteX59" fmla="*/ 1362635 w 1378084"/>
              <a:gd name="connsiteY59" fmla="*/ 1011723 h 1790285"/>
              <a:gd name="connsiteX60" fmla="*/ 1371600 w 1378084"/>
              <a:gd name="connsiteY60" fmla="*/ 984829 h 1790285"/>
              <a:gd name="connsiteX61" fmla="*/ 1342388 w 1378084"/>
              <a:gd name="connsiteY61" fmla="*/ 915703 h 1790285"/>
              <a:gd name="connsiteX62" fmla="*/ 1293818 w 1378084"/>
              <a:gd name="connsiteY62" fmla="*/ 809956 h 1790285"/>
              <a:gd name="connsiteX63" fmla="*/ 1255139 w 1378084"/>
              <a:gd name="connsiteY63" fmla="*/ 752386 h 1790285"/>
              <a:gd name="connsiteX64" fmla="*/ 1202317 w 1378084"/>
              <a:gd name="connsiteY64" fmla="*/ 681858 h 1790285"/>
              <a:gd name="connsiteX65" fmla="*/ 1193352 w 1378084"/>
              <a:gd name="connsiteY65" fmla="*/ 653774 h 1790285"/>
              <a:gd name="connsiteX66" fmla="*/ 1272988 w 1378084"/>
              <a:gd name="connsiteY66" fmla="*/ 545558 h 1790285"/>
              <a:gd name="connsiteX67" fmla="*/ 1255059 w 1378084"/>
              <a:gd name="connsiteY67" fmla="*/ 518664 h 1790285"/>
              <a:gd name="connsiteX68" fmla="*/ 1237129 w 1378084"/>
              <a:gd name="connsiteY68" fmla="*/ 500735 h 1790285"/>
              <a:gd name="connsiteX69" fmla="*/ 1201271 w 1378084"/>
              <a:gd name="connsiteY69" fmla="*/ 446946 h 1790285"/>
              <a:gd name="connsiteX70" fmla="*/ 1165412 w 1378084"/>
              <a:gd name="connsiteY70" fmla="*/ 402123 h 1790285"/>
              <a:gd name="connsiteX71" fmla="*/ 1111623 w 1378084"/>
              <a:gd name="connsiteY71" fmla="*/ 357299 h 1790285"/>
              <a:gd name="connsiteX72" fmla="*/ 1084729 w 1378084"/>
              <a:gd name="connsiteY72" fmla="*/ 330405 h 1790285"/>
              <a:gd name="connsiteX73" fmla="*/ 1057835 w 1378084"/>
              <a:gd name="connsiteY73" fmla="*/ 312476 h 1790285"/>
              <a:gd name="connsiteX74" fmla="*/ 1039906 w 1378084"/>
              <a:gd name="connsiteY74" fmla="*/ 294546 h 1790285"/>
              <a:gd name="connsiteX75" fmla="*/ 986118 w 1378084"/>
              <a:gd name="connsiteY75" fmla="*/ 258688 h 1790285"/>
              <a:gd name="connsiteX76" fmla="*/ 950259 w 1378084"/>
              <a:gd name="connsiteY76" fmla="*/ 231794 h 1790285"/>
              <a:gd name="connsiteX77" fmla="*/ 932329 w 1378084"/>
              <a:gd name="connsiteY77" fmla="*/ 213864 h 1790285"/>
              <a:gd name="connsiteX78" fmla="*/ 905435 w 1378084"/>
              <a:gd name="connsiteY78" fmla="*/ 204899 h 1790285"/>
              <a:gd name="connsiteX79" fmla="*/ 851647 w 1378084"/>
              <a:gd name="connsiteY79" fmla="*/ 169041 h 1790285"/>
              <a:gd name="connsiteX80" fmla="*/ 833718 w 1378084"/>
              <a:gd name="connsiteY80" fmla="*/ 151111 h 1790285"/>
              <a:gd name="connsiteX81" fmla="*/ 797859 w 1378084"/>
              <a:gd name="connsiteY81" fmla="*/ 142146 h 1790285"/>
              <a:gd name="connsiteX82" fmla="*/ 735106 w 1378084"/>
              <a:gd name="connsiteY82" fmla="*/ 115252 h 1790285"/>
              <a:gd name="connsiteX83" fmla="*/ 717176 w 1378084"/>
              <a:gd name="connsiteY83" fmla="*/ 97323 h 1790285"/>
              <a:gd name="connsiteX84" fmla="*/ 681318 w 1378084"/>
              <a:gd name="connsiteY84" fmla="*/ 79394 h 1790285"/>
              <a:gd name="connsiteX85" fmla="*/ 663388 w 1378084"/>
              <a:gd name="connsiteY85" fmla="*/ 61464 h 1790285"/>
              <a:gd name="connsiteX86" fmla="*/ 636494 w 1378084"/>
              <a:gd name="connsiteY86" fmla="*/ 43535 h 1790285"/>
              <a:gd name="connsiteX87" fmla="*/ 618565 w 1378084"/>
              <a:gd name="connsiteY87" fmla="*/ 25605 h 1790285"/>
              <a:gd name="connsiteX88" fmla="*/ 591671 w 1378084"/>
              <a:gd name="connsiteY88" fmla="*/ 7676 h 1790285"/>
              <a:gd name="connsiteX89" fmla="*/ 542906 w 1378084"/>
              <a:gd name="connsiteY89" fmla="*/ 15525 h 1790285"/>
              <a:gd name="connsiteX90" fmla="*/ 439561 w 1378084"/>
              <a:gd name="connsiteY90" fmla="*/ 65002 h 1790285"/>
              <a:gd name="connsiteX91" fmla="*/ 402619 w 1378084"/>
              <a:gd name="connsiteY91" fmla="*/ 94222 h 1790285"/>
              <a:gd name="connsiteX92" fmla="*/ 332186 w 1378084"/>
              <a:gd name="connsiteY92" fmla="*/ 145925 h 1790285"/>
              <a:gd name="connsiteX0" fmla="*/ 332186 w 1378084"/>
              <a:gd name="connsiteY0" fmla="*/ 145925 h 1790285"/>
              <a:gd name="connsiteX1" fmla="*/ 295735 w 1378084"/>
              <a:gd name="connsiteY1" fmla="*/ 187309 h 1790285"/>
              <a:gd name="connsiteX2" fmla="*/ 251995 w 1378084"/>
              <a:gd name="connsiteY2" fmla="*/ 233974 h 1790285"/>
              <a:gd name="connsiteX3" fmla="*/ 234065 w 1378084"/>
              <a:gd name="connsiteY3" fmla="*/ 251661 h 1790285"/>
              <a:gd name="connsiteX4" fmla="*/ 188158 w 1378084"/>
              <a:gd name="connsiteY4" fmla="*/ 303851 h 1790285"/>
              <a:gd name="connsiteX5" fmla="*/ 175253 w 1378084"/>
              <a:gd name="connsiteY5" fmla="*/ 332345 h 1790285"/>
              <a:gd name="connsiteX6" fmla="*/ 155650 w 1378084"/>
              <a:gd name="connsiteY6" fmla="*/ 348190 h 1790285"/>
              <a:gd name="connsiteX7" fmla="*/ 141660 w 1378084"/>
              <a:gd name="connsiteY7" fmla="*/ 373243 h 1790285"/>
              <a:gd name="connsiteX8" fmla="*/ 120382 w 1378084"/>
              <a:gd name="connsiteY8" fmla="*/ 396453 h 1790285"/>
              <a:gd name="connsiteX9" fmla="*/ 104718 w 1378084"/>
              <a:gd name="connsiteY9" fmla="*/ 425189 h 1790285"/>
              <a:gd name="connsiteX10" fmla="*/ 78907 w 1378084"/>
              <a:gd name="connsiteY10" fmla="*/ 482660 h 1790285"/>
              <a:gd name="connsiteX11" fmla="*/ 66002 w 1378084"/>
              <a:gd name="connsiteY11" fmla="*/ 507712 h 1790285"/>
              <a:gd name="connsiteX12" fmla="*/ 48071 w 1378084"/>
              <a:gd name="connsiteY12" fmla="*/ 532039 h 1790285"/>
              <a:gd name="connsiteX13" fmla="*/ 8965 w 1378084"/>
              <a:gd name="connsiteY13" fmla="*/ 572452 h 1790285"/>
              <a:gd name="connsiteX14" fmla="*/ 0 w 1378084"/>
              <a:gd name="connsiteY14" fmla="*/ 626241 h 1790285"/>
              <a:gd name="connsiteX15" fmla="*/ 8965 w 1378084"/>
              <a:gd name="connsiteY15" fmla="*/ 814499 h 1790285"/>
              <a:gd name="connsiteX16" fmla="*/ 16847 w 1378084"/>
              <a:gd name="connsiteY16" fmla="*/ 837954 h 1790285"/>
              <a:gd name="connsiteX17" fmla="*/ 27486 w 1378084"/>
              <a:gd name="connsiteY17" fmla="*/ 877495 h 1790285"/>
              <a:gd name="connsiteX18" fmla="*/ 38716 w 1378084"/>
              <a:gd name="connsiteY18" fmla="*/ 920719 h 1790285"/>
              <a:gd name="connsiteX19" fmla="*/ 49357 w 1378084"/>
              <a:gd name="connsiteY19" fmla="*/ 967142 h 1790285"/>
              <a:gd name="connsiteX20" fmla="*/ 67285 w 1378084"/>
              <a:gd name="connsiteY20" fmla="*/ 1031978 h 1790285"/>
              <a:gd name="connsiteX21" fmla="*/ 93588 w 1378084"/>
              <a:gd name="connsiteY21" fmla="*/ 1114259 h 1790285"/>
              <a:gd name="connsiteX22" fmla="*/ 100877 w 1378084"/>
              <a:gd name="connsiteY22" fmla="*/ 1141153 h 1790285"/>
              <a:gd name="connsiteX23" fmla="*/ 121074 w 1378084"/>
              <a:gd name="connsiteY23" fmla="*/ 1227360 h 1790285"/>
              <a:gd name="connsiteX24" fmla="*/ 137328 w 1378084"/>
              <a:gd name="connsiteY24" fmla="*/ 1290356 h 1790285"/>
              <a:gd name="connsiteX25" fmla="*/ 158607 w 1378084"/>
              <a:gd name="connsiteY25" fmla="*/ 1342061 h 1790285"/>
              <a:gd name="connsiteX26" fmla="*/ 197223 w 1378084"/>
              <a:gd name="connsiteY26" fmla="*/ 1442029 h 1790285"/>
              <a:gd name="connsiteX27" fmla="*/ 199489 w 1378084"/>
              <a:gd name="connsiteY27" fmla="*/ 1472606 h 1790285"/>
              <a:gd name="connsiteX28" fmla="*/ 207373 w 1378084"/>
              <a:gd name="connsiteY28" fmla="*/ 1501584 h 1790285"/>
              <a:gd name="connsiteX29" fmla="*/ 214662 w 1378084"/>
              <a:gd name="connsiteY29" fmla="*/ 1522954 h 1790285"/>
              <a:gd name="connsiteX30" fmla="*/ 225893 w 1378084"/>
              <a:gd name="connsiteY30" fmla="*/ 1548249 h 1790285"/>
              <a:gd name="connsiteX31" fmla="*/ 242148 w 1378084"/>
              <a:gd name="connsiteY31" fmla="*/ 1578826 h 1790285"/>
              <a:gd name="connsiteX32" fmla="*/ 261161 w 1378084"/>
              <a:gd name="connsiteY32" fmla="*/ 1614685 h 1790285"/>
              <a:gd name="connsiteX33" fmla="*/ 328446 w 1378084"/>
              <a:gd name="connsiteY33" fmla="*/ 1710340 h 1790285"/>
              <a:gd name="connsiteX34" fmla="*/ 353073 w 1378084"/>
              <a:gd name="connsiteY34" fmla="*/ 1741159 h 1790285"/>
              <a:gd name="connsiteX35" fmla="*/ 388340 w 1378084"/>
              <a:gd name="connsiteY35" fmla="*/ 1759331 h 1790285"/>
              <a:gd name="connsiteX36" fmla="*/ 459467 w 1378084"/>
              <a:gd name="connsiteY36" fmla="*/ 1775176 h 1790285"/>
              <a:gd name="connsiteX37" fmla="*/ 618565 w 1378084"/>
              <a:gd name="connsiteY37" fmla="*/ 1702005 h 1790285"/>
              <a:gd name="connsiteX38" fmla="*/ 645459 w 1378084"/>
              <a:gd name="connsiteY38" fmla="*/ 1693041 h 1790285"/>
              <a:gd name="connsiteX39" fmla="*/ 699247 w 1378084"/>
              <a:gd name="connsiteY39" fmla="*/ 1657182 h 1790285"/>
              <a:gd name="connsiteX40" fmla="*/ 735106 w 1378084"/>
              <a:gd name="connsiteY40" fmla="*/ 1621323 h 1790285"/>
              <a:gd name="connsiteX41" fmla="*/ 762000 w 1378084"/>
              <a:gd name="connsiteY41" fmla="*/ 1603394 h 1790285"/>
              <a:gd name="connsiteX42" fmla="*/ 797859 w 1378084"/>
              <a:gd name="connsiteY42" fmla="*/ 1567535 h 1790285"/>
              <a:gd name="connsiteX43" fmla="*/ 833718 w 1378084"/>
              <a:gd name="connsiteY43" fmla="*/ 1531676 h 1790285"/>
              <a:gd name="connsiteX44" fmla="*/ 851647 w 1378084"/>
              <a:gd name="connsiteY44" fmla="*/ 1513746 h 1790285"/>
              <a:gd name="connsiteX45" fmla="*/ 878541 w 1378084"/>
              <a:gd name="connsiteY45" fmla="*/ 1495817 h 1790285"/>
              <a:gd name="connsiteX46" fmla="*/ 896471 w 1378084"/>
              <a:gd name="connsiteY46" fmla="*/ 1477888 h 1790285"/>
              <a:gd name="connsiteX47" fmla="*/ 932329 w 1378084"/>
              <a:gd name="connsiteY47" fmla="*/ 1459958 h 1790285"/>
              <a:gd name="connsiteX48" fmla="*/ 950259 w 1378084"/>
              <a:gd name="connsiteY48" fmla="*/ 1442029 h 1790285"/>
              <a:gd name="connsiteX49" fmla="*/ 986118 w 1378084"/>
              <a:gd name="connsiteY49" fmla="*/ 1424099 h 1790285"/>
              <a:gd name="connsiteX50" fmla="*/ 1039906 w 1378084"/>
              <a:gd name="connsiteY50" fmla="*/ 1370311 h 1790285"/>
              <a:gd name="connsiteX51" fmla="*/ 1075765 w 1378084"/>
              <a:gd name="connsiteY51" fmla="*/ 1325488 h 1790285"/>
              <a:gd name="connsiteX52" fmla="*/ 1111623 w 1378084"/>
              <a:gd name="connsiteY52" fmla="*/ 1280664 h 1790285"/>
              <a:gd name="connsiteX53" fmla="*/ 1174376 w 1378084"/>
              <a:gd name="connsiteY53" fmla="*/ 1208946 h 1790285"/>
              <a:gd name="connsiteX54" fmla="*/ 1228165 w 1378084"/>
              <a:gd name="connsiteY54" fmla="*/ 1173088 h 1790285"/>
              <a:gd name="connsiteX55" fmla="*/ 1246094 w 1378084"/>
              <a:gd name="connsiteY55" fmla="*/ 1155158 h 1790285"/>
              <a:gd name="connsiteX56" fmla="*/ 1272988 w 1378084"/>
              <a:gd name="connsiteY56" fmla="*/ 1137229 h 1790285"/>
              <a:gd name="connsiteX57" fmla="*/ 1308847 w 1378084"/>
              <a:gd name="connsiteY57" fmla="*/ 1092405 h 1790285"/>
              <a:gd name="connsiteX58" fmla="*/ 1353671 w 1378084"/>
              <a:gd name="connsiteY58" fmla="*/ 1047582 h 1790285"/>
              <a:gd name="connsiteX59" fmla="*/ 1362635 w 1378084"/>
              <a:gd name="connsiteY59" fmla="*/ 1011723 h 1790285"/>
              <a:gd name="connsiteX60" fmla="*/ 1371600 w 1378084"/>
              <a:gd name="connsiteY60" fmla="*/ 984829 h 1790285"/>
              <a:gd name="connsiteX61" fmla="*/ 1342388 w 1378084"/>
              <a:gd name="connsiteY61" fmla="*/ 915703 h 1790285"/>
              <a:gd name="connsiteX62" fmla="*/ 1293818 w 1378084"/>
              <a:gd name="connsiteY62" fmla="*/ 809956 h 1790285"/>
              <a:gd name="connsiteX63" fmla="*/ 1255139 w 1378084"/>
              <a:gd name="connsiteY63" fmla="*/ 752386 h 1790285"/>
              <a:gd name="connsiteX64" fmla="*/ 1202317 w 1378084"/>
              <a:gd name="connsiteY64" fmla="*/ 681858 h 1790285"/>
              <a:gd name="connsiteX65" fmla="*/ 1193352 w 1378084"/>
              <a:gd name="connsiteY65" fmla="*/ 653774 h 1790285"/>
              <a:gd name="connsiteX66" fmla="*/ 1166921 w 1378084"/>
              <a:gd name="connsiteY66" fmla="*/ 631088 h 1790285"/>
              <a:gd name="connsiteX67" fmla="*/ 1255059 w 1378084"/>
              <a:gd name="connsiteY67" fmla="*/ 518664 h 1790285"/>
              <a:gd name="connsiteX68" fmla="*/ 1237129 w 1378084"/>
              <a:gd name="connsiteY68" fmla="*/ 500735 h 1790285"/>
              <a:gd name="connsiteX69" fmla="*/ 1201271 w 1378084"/>
              <a:gd name="connsiteY69" fmla="*/ 446946 h 1790285"/>
              <a:gd name="connsiteX70" fmla="*/ 1165412 w 1378084"/>
              <a:gd name="connsiteY70" fmla="*/ 402123 h 1790285"/>
              <a:gd name="connsiteX71" fmla="*/ 1111623 w 1378084"/>
              <a:gd name="connsiteY71" fmla="*/ 357299 h 1790285"/>
              <a:gd name="connsiteX72" fmla="*/ 1084729 w 1378084"/>
              <a:gd name="connsiteY72" fmla="*/ 330405 h 1790285"/>
              <a:gd name="connsiteX73" fmla="*/ 1057835 w 1378084"/>
              <a:gd name="connsiteY73" fmla="*/ 312476 h 1790285"/>
              <a:gd name="connsiteX74" fmla="*/ 1039906 w 1378084"/>
              <a:gd name="connsiteY74" fmla="*/ 294546 h 1790285"/>
              <a:gd name="connsiteX75" fmla="*/ 986118 w 1378084"/>
              <a:gd name="connsiteY75" fmla="*/ 258688 h 1790285"/>
              <a:gd name="connsiteX76" fmla="*/ 950259 w 1378084"/>
              <a:gd name="connsiteY76" fmla="*/ 231794 h 1790285"/>
              <a:gd name="connsiteX77" fmla="*/ 932329 w 1378084"/>
              <a:gd name="connsiteY77" fmla="*/ 213864 h 1790285"/>
              <a:gd name="connsiteX78" fmla="*/ 905435 w 1378084"/>
              <a:gd name="connsiteY78" fmla="*/ 204899 h 1790285"/>
              <a:gd name="connsiteX79" fmla="*/ 851647 w 1378084"/>
              <a:gd name="connsiteY79" fmla="*/ 169041 h 1790285"/>
              <a:gd name="connsiteX80" fmla="*/ 833718 w 1378084"/>
              <a:gd name="connsiteY80" fmla="*/ 151111 h 1790285"/>
              <a:gd name="connsiteX81" fmla="*/ 797859 w 1378084"/>
              <a:gd name="connsiteY81" fmla="*/ 142146 h 1790285"/>
              <a:gd name="connsiteX82" fmla="*/ 735106 w 1378084"/>
              <a:gd name="connsiteY82" fmla="*/ 115252 h 1790285"/>
              <a:gd name="connsiteX83" fmla="*/ 717176 w 1378084"/>
              <a:gd name="connsiteY83" fmla="*/ 97323 h 1790285"/>
              <a:gd name="connsiteX84" fmla="*/ 681318 w 1378084"/>
              <a:gd name="connsiteY84" fmla="*/ 79394 h 1790285"/>
              <a:gd name="connsiteX85" fmla="*/ 663388 w 1378084"/>
              <a:gd name="connsiteY85" fmla="*/ 61464 h 1790285"/>
              <a:gd name="connsiteX86" fmla="*/ 636494 w 1378084"/>
              <a:gd name="connsiteY86" fmla="*/ 43535 h 1790285"/>
              <a:gd name="connsiteX87" fmla="*/ 618565 w 1378084"/>
              <a:gd name="connsiteY87" fmla="*/ 25605 h 1790285"/>
              <a:gd name="connsiteX88" fmla="*/ 591671 w 1378084"/>
              <a:gd name="connsiteY88" fmla="*/ 7676 h 1790285"/>
              <a:gd name="connsiteX89" fmla="*/ 542906 w 1378084"/>
              <a:gd name="connsiteY89" fmla="*/ 15525 h 1790285"/>
              <a:gd name="connsiteX90" fmla="*/ 439561 w 1378084"/>
              <a:gd name="connsiteY90" fmla="*/ 65002 h 1790285"/>
              <a:gd name="connsiteX91" fmla="*/ 402619 w 1378084"/>
              <a:gd name="connsiteY91" fmla="*/ 94222 h 1790285"/>
              <a:gd name="connsiteX92" fmla="*/ 332186 w 1378084"/>
              <a:gd name="connsiteY92" fmla="*/ 145925 h 1790285"/>
              <a:gd name="connsiteX0" fmla="*/ 332186 w 1378084"/>
              <a:gd name="connsiteY0" fmla="*/ 145925 h 1790285"/>
              <a:gd name="connsiteX1" fmla="*/ 295735 w 1378084"/>
              <a:gd name="connsiteY1" fmla="*/ 187309 h 1790285"/>
              <a:gd name="connsiteX2" fmla="*/ 251995 w 1378084"/>
              <a:gd name="connsiteY2" fmla="*/ 233974 h 1790285"/>
              <a:gd name="connsiteX3" fmla="*/ 234065 w 1378084"/>
              <a:gd name="connsiteY3" fmla="*/ 251661 h 1790285"/>
              <a:gd name="connsiteX4" fmla="*/ 188158 w 1378084"/>
              <a:gd name="connsiteY4" fmla="*/ 303851 h 1790285"/>
              <a:gd name="connsiteX5" fmla="*/ 175253 w 1378084"/>
              <a:gd name="connsiteY5" fmla="*/ 332345 h 1790285"/>
              <a:gd name="connsiteX6" fmla="*/ 155650 w 1378084"/>
              <a:gd name="connsiteY6" fmla="*/ 348190 h 1790285"/>
              <a:gd name="connsiteX7" fmla="*/ 141660 w 1378084"/>
              <a:gd name="connsiteY7" fmla="*/ 373243 h 1790285"/>
              <a:gd name="connsiteX8" fmla="*/ 120382 w 1378084"/>
              <a:gd name="connsiteY8" fmla="*/ 396453 h 1790285"/>
              <a:gd name="connsiteX9" fmla="*/ 104718 w 1378084"/>
              <a:gd name="connsiteY9" fmla="*/ 425189 h 1790285"/>
              <a:gd name="connsiteX10" fmla="*/ 78907 w 1378084"/>
              <a:gd name="connsiteY10" fmla="*/ 482660 h 1790285"/>
              <a:gd name="connsiteX11" fmla="*/ 66002 w 1378084"/>
              <a:gd name="connsiteY11" fmla="*/ 507712 h 1790285"/>
              <a:gd name="connsiteX12" fmla="*/ 48071 w 1378084"/>
              <a:gd name="connsiteY12" fmla="*/ 532039 h 1790285"/>
              <a:gd name="connsiteX13" fmla="*/ 8965 w 1378084"/>
              <a:gd name="connsiteY13" fmla="*/ 572452 h 1790285"/>
              <a:gd name="connsiteX14" fmla="*/ 0 w 1378084"/>
              <a:gd name="connsiteY14" fmla="*/ 626241 h 1790285"/>
              <a:gd name="connsiteX15" fmla="*/ 8965 w 1378084"/>
              <a:gd name="connsiteY15" fmla="*/ 814499 h 1790285"/>
              <a:gd name="connsiteX16" fmla="*/ 16847 w 1378084"/>
              <a:gd name="connsiteY16" fmla="*/ 837954 h 1790285"/>
              <a:gd name="connsiteX17" fmla="*/ 27486 w 1378084"/>
              <a:gd name="connsiteY17" fmla="*/ 877495 h 1790285"/>
              <a:gd name="connsiteX18" fmla="*/ 38716 w 1378084"/>
              <a:gd name="connsiteY18" fmla="*/ 920719 h 1790285"/>
              <a:gd name="connsiteX19" fmla="*/ 49357 w 1378084"/>
              <a:gd name="connsiteY19" fmla="*/ 967142 h 1790285"/>
              <a:gd name="connsiteX20" fmla="*/ 67285 w 1378084"/>
              <a:gd name="connsiteY20" fmla="*/ 1031978 h 1790285"/>
              <a:gd name="connsiteX21" fmla="*/ 93588 w 1378084"/>
              <a:gd name="connsiteY21" fmla="*/ 1114259 h 1790285"/>
              <a:gd name="connsiteX22" fmla="*/ 100877 w 1378084"/>
              <a:gd name="connsiteY22" fmla="*/ 1141153 h 1790285"/>
              <a:gd name="connsiteX23" fmla="*/ 121074 w 1378084"/>
              <a:gd name="connsiteY23" fmla="*/ 1227360 h 1790285"/>
              <a:gd name="connsiteX24" fmla="*/ 137328 w 1378084"/>
              <a:gd name="connsiteY24" fmla="*/ 1290356 h 1790285"/>
              <a:gd name="connsiteX25" fmla="*/ 158607 w 1378084"/>
              <a:gd name="connsiteY25" fmla="*/ 1342061 h 1790285"/>
              <a:gd name="connsiteX26" fmla="*/ 197223 w 1378084"/>
              <a:gd name="connsiteY26" fmla="*/ 1442029 h 1790285"/>
              <a:gd name="connsiteX27" fmla="*/ 199489 w 1378084"/>
              <a:gd name="connsiteY27" fmla="*/ 1472606 h 1790285"/>
              <a:gd name="connsiteX28" fmla="*/ 207373 w 1378084"/>
              <a:gd name="connsiteY28" fmla="*/ 1501584 h 1790285"/>
              <a:gd name="connsiteX29" fmla="*/ 214662 w 1378084"/>
              <a:gd name="connsiteY29" fmla="*/ 1522954 h 1790285"/>
              <a:gd name="connsiteX30" fmla="*/ 225893 w 1378084"/>
              <a:gd name="connsiteY30" fmla="*/ 1548249 h 1790285"/>
              <a:gd name="connsiteX31" fmla="*/ 242148 w 1378084"/>
              <a:gd name="connsiteY31" fmla="*/ 1578826 h 1790285"/>
              <a:gd name="connsiteX32" fmla="*/ 261161 w 1378084"/>
              <a:gd name="connsiteY32" fmla="*/ 1614685 h 1790285"/>
              <a:gd name="connsiteX33" fmla="*/ 328446 w 1378084"/>
              <a:gd name="connsiteY33" fmla="*/ 1710340 h 1790285"/>
              <a:gd name="connsiteX34" fmla="*/ 353073 w 1378084"/>
              <a:gd name="connsiteY34" fmla="*/ 1741159 h 1790285"/>
              <a:gd name="connsiteX35" fmla="*/ 388340 w 1378084"/>
              <a:gd name="connsiteY35" fmla="*/ 1759331 h 1790285"/>
              <a:gd name="connsiteX36" fmla="*/ 459467 w 1378084"/>
              <a:gd name="connsiteY36" fmla="*/ 1775176 h 1790285"/>
              <a:gd name="connsiteX37" fmla="*/ 618565 w 1378084"/>
              <a:gd name="connsiteY37" fmla="*/ 1702005 h 1790285"/>
              <a:gd name="connsiteX38" fmla="*/ 645459 w 1378084"/>
              <a:gd name="connsiteY38" fmla="*/ 1693041 h 1790285"/>
              <a:gd name="connsiteX39" fmla="*/ 699247 w 1378084"/>
              <a:gd name="connsiteY39" fmla="*/ 1657182 h 1790285"/>
              <a:gd name="connsiteX40" fmla="*/ 735106 w 1378084"/>
              <a:gd name="connsiteY40" fmla="*/ 1621323 h 1790285"/>
              <a:gd name="connsiteX41" fmla="*/ 762000 w 1378084"/>
              <a:gd name="connsiteY41" fmla="*/ 1603394 h 1790285"/>
              <a:gd name="connsiteX42" fmla="*/ 797859 w 1378084"/>
              <a:gd name="connsiteY42" fmla="*/ 1567535 h 1790285"/>
              <a:gd name="connsiteX43" fmla="*/ 833718 w 1378084"/>
              <a:gd name="connsiteY43" fmla="*/ 1531676 h 1790285"/>
              <a:gd name="connsiteX44" fmla="*/ 851647 w 1378084"/>
              <a:gd name="connsiteY44" fmla="*/ 1513746 h 1790285"/>
              <a:gd name="connsiteX45" fmla="*/ 878541 w 1378084"/>
              <a:gd name="connsiteY45" fmla="*/ 1495817 h 1790285"/>
              <a:gd name="connsiteX46" fmla="*/ 896471 w 1378084"/>
              <a:gd name="connsiteY46" fmla="*/ 1477888 h 1790285"/>
              <a:gd name="connsiteX47" fmla="*/ 932329 w 1378084"/>
              <a:gd name="connsiteY47" fmla="*/ 1459958 h 1790285"/>
              <a:gd name="connsiteX48" fmla="*/ 950259 w 1378084"/>
              <a:gd name="connsiteY48" fmla="*/ 1442029 h 1790285"/>
              <a:gd name="connsiteX49" fmla="*/ 986118 w 1378084"/>
              <a:gd name="connsiteY49" fmla="*/ 1424099 h 1790285"/>
              <a:gd name="connsiteX50" fmla="*/ 1039906 w 1378084"/>
              <a:gd name="connsiteY50" fmla="*/ 1370311 h 1790285"/>
              <a:gd name="connsiteX51" fmla="*/ 1075765 w 1378084"/>
              <a:gd name="connsiteY51" fmla="*/ 1325488 h 1790285"/>
              <a:gd name="connsiteX52" fmla="*/ 1111623 w 1378084"/>
              <a:gd name="connsiteY52" fmla="*/ 1280664 h 1790285"/>
              <a:gd name="connsiteX53" fmla="*/ 1174376 w 1378084"/>
              <a:gd name="connsiteY53" fmla="*/ 1208946 h 1790285"/>
              <a:gd name="connsiteX54" fmla="*/ 1228165 w 1378084"/>
              <a:gd name="connsiteY54" fmla="*/ 1173088 h 1790285"/>
              <a:gd name="connsiteX55" fmla="*/ 1246094 w 1378084"/>
              <a:gd name="connsiteY55" fmla="*/ 1155158 h 1790285"/>
              <a:gd name="connsiteX56" fmla="*/ 1272988 w 1378084"/>
              <a:gd name="connsiteY56" fmla="*/ 1137229 h 1790285"/>
              <a:gd name="connsiteX57" fmla="*/ 1308847 w 1378084"/>
              <a:gd name="connsiteY57" fmla="*/ 1092405 h 1790285"/>
              <a:gd name="connsiteX58" fmla="*/ 1353671 w 1378084"/>
              <a:gd name="connsiteY58" fmla="*/ 1047582 h 1790285"/>
              <a:gd name="connsiteX59" fmla="*/ 1362635 w 1378084"/>
              <a:gd name="connsiteY59" fmla="*/ 1011723 h 1790285"/>
              <a:gd name="connsiteX60" fmla="*/ 1371600 w 1378084"/>
              <a:gd name="connsiteY60" fmla="*/ 984829 h 1790285"/>
              <a:gd name="connsiteX61" fmla="*/ 1342388 w 1378084"/>
              <a:gd name="connsiteY61" fmla="*/ 915703 h 1790285"/>
              <a:gd name="connsiteX62" fmla="*/ 1293818 w 1378084"/>
              <a:gd name="connsiteY62" fmla="*/ 809956 h 1790285"/>
              <a:gd name="connsiteX63" fmla="*/ 1255139 w 1378084"/>
              <a:gd name="connsiteY63" fmla="*/ 752386 h 1790285"/>
              <a:gd name="connsiteX64" fmla="*/ 1202317 w 1378084"/>
              <a:gd name="connsiteY64" fmla="*/ 681858 h 1790285"/>
              <a:gd name="connsiteX65" fmla="*/ 1193352 w 1378084"/>
              <a:gd name="connsiteY65" fmla="*/ 653774 h 1790285"/>
              <a:gd name="connsiteX66" fmla="*/ 1166921 w 1378084"/>
              <a:gd name="connsiteY66" fmla="*/ 631088 h 1790285"/>
              <a:gd name="connsiteX67" fmla="*/ 1139565 w 1378084"/>
              <a:gd name="connsiteY67" fmla="*/ 593827 h 1790285"/>
              <a:gd name="connsiteX68" fmla="*/ 1237129 w 1378084"/>
              <a:gd name="connsiteY68" fmla="*/ 500735 h 1790285"/>
              <a:gd name="connsiteX69" fmla="*/ 1201271 w 1378084"/>
              <a:gd name="connsiteY69" fmla="*/ 446946 h 1790285"/>
              <a:gd name="connsiteX70" fmla="*/ 1165412 w 1378084"/>
              <a:gd name="connsiteY70" fmla="*/ 402123 h 1790285"/>
              <a:gd name="connsiteX71" fmla="*/ 1111623 w 1378084"/>
              <a:gd name="connsiteY71" fmla="*/ 357299 h 1790285"/>
              <a:gd name="connsiteX72" fmla="*/ 1084729 w 1378084"/>
              <a:gd name="connsiteY72" fmla="*/ 330405 h 1790285"/>
              <a:gd name="connsiteX73" fmla="*/ 1057835 w 1378084"/>
              <a:gd name="connsiteY73" fmla="*/ 312476 h 1790285"/>
              <a:gd name="connsiteX74" fmla="*/ 1039906 w 1378084"/>
              <a:gd name="connsiteY74" fmla="*/ 294546 h 1790285"/>
              <a:gd name="connsiteX75" fmla="*/ 986118 w 1378084"/>
              <a:gd name="connsiteY75" fmla="*/ 258688 h 1790285"/>
              <a:gd name="connsiteX76" fmla="*/ 950259 w 1378084"/>
              <a:gd name="connsiteY76" fmla="*/ 231794 h 1790285"/>
              <a:gd name="connsiteX77" fmla="*/ 932329 w 1378084"/>
              <a:gd name="connsiteY77" fmla="*/ 213864 h 1790285"/>
              <a:gd name="connsiteX78" fmla="*/ 905435 w 1378084"/>
              <a:gd name="connsiteY78" fmla="*/ 204899 h 1790285"/>
              <a:gd name="connsiteX79" fmla="*/ 851647 w 1378084"/>
              <a:gd name="connsiteY79" fmla="*/ 169041 h 1790285"/>
              <a:gd name="connsiteX80" fmla="*/ 833718 w 1378084"/>
              <a:gd name="connsiteY80" fmla="*/ 151111 h 1790285"/>
              <a:gd name="connsiteX81" fmla="*/ 797859 w 1378084"/>
              <a:gd name="connsiteY81" fmla="*/ 142146 h 1790285"/>
              <a:gd name="connsiteX82" fmla="*/ 735106 w 1378084"/>
              <a:gd name="connsiteY82" fmla="*/ 115252 h 1790285"/>
              <a:gd name="connsiteX83" fmla="*/ 717176 w 1378084"/>
              <a:gd name="connsiteY83" fmla="*/ 97323 h 1790285"/>
              <a:gd name="connsiteX84" fmla="*/ 681318 w 1378084"/>
              <a:gd name="connsiteY84" fmla="*/ 79394 h 1790285"/>
              <a:gd name="connsiteX85" fmla="*/ 663388 w 1378084"/>
              <a:gd name="connsiteY85" fmla="*/ 61464 h 1790285"/>
              <a:gd name="connsiteX86" fmla="*/ 636494 w 1378084"/>
              <a:gd name="connsiteY86" fmla="*/ 43535 h 1790285"/>
              <a:gd name="connsiteX87" fmla="*/ 618565 w 1378084"/>
              <a:gd name="connsiteY87" fmla="*/ 25605 h 1790285"/>
              <a:gd name="connsiteX88" fmla="*/ 591671 w 1378084"/>
              <a:gd name="connsiteY88" fmla="*/ 7676 h 1790285"/>
              <a:gd name="connsiteX89" fmla="*/ 542906 w 1378084"/>
              <a:gd name="connsiteY89" fmla="*/ 15525 h 1790285"/>
              <a:gd name="connsiteX90" fmla="*/ 439561 w 1378084"/>
              <a:gd name="connsiteY90" fmla="*/ 65002 h 1790285"/>
              <a:gd name="connsiteX91" fmla="*/ 402619 w 1378084"/>
              <a:gd name="connsiteY91" fmla="*/ 94222 h 1790285"/>
              <a:gd name="connsiteX92" fmla="*/ 332186 w 1378084"/>
              <a:gd name="connsiteY92" fmla="*/ 145925 h 1790285"/>
              <a:gd name="connsiteX0" fmla="*/ 332186 w 1378084"/>
              <a:gd name="connsiteY0" fmla="*/ 145925 h 1790285"/>
              <a:gd name="connsiteX1" fmla="*/ 295735 w 1378084"/>
              <a:gd name="connsiteY1" fmla="*/ 187309 h 1790285"/>
              <a:gd name="connsiteX2" fmla="*/ 251995 w 1378084"/>
              <a:gd name="connsiteY2" fmla="*/ 233974 h 1790285"/>
              <a:gd name="connsiteX3" fmla="*/ 234065 w 1378084"/>
              <a:gd name="connsiteY3" fmla="*/ 251661 h 1790285"/>
              <a:gd name="connsiteX4" fmla="*/ 188158 w 1378084"/>
              <a:gd name="connsiteY4" fmla="*/ 303851 h 1790285"/>
              <a:gd name="connsiteX5" fmla="*/ 175253 w 1378084"/>
              <a:gd name="connsiteY5" fmla="*/ 332345 h 1790285"/>
              <a:gd name="connsiteX6" fmla="*/ 155650 w 1378084"/>
              <a:gd name="connsiteY6" fmla="*/ 348190 h 1790285"/>
              <a:gd name="connsiteX7" fmla="*/ 141660 w 1378084"/>
              <a:gd name="connsiteY7" fmla="*/ 373243 h 1790285"/>
              <a:gd name="connsiteX8" fmla="*/ 120382 w 1378084"/>
              <a:gd name="connsiteY8" fmla="*/ 396453 h 1790285"/>
              <a:gd name="connsiteX9" fmla="*/ 104718 w 1378084"/>
              <a:gd name="connsiteY9" fmla="*/ 425189 h 1790285"/>
              <a:gd name="connsiteX10" fmla="*/ 78907 w 1378084"/>
              <a:gd name="connsiteY10" fmla="*/ 482660 h 1790285"/>
              <a:gd name="connsiteX11" fmla="*/ 66002 w 1378084"/>
              <a:gd name="connsiteY11" fmla="*/ 507712 h 1790285"/>
              <a:gd name="connsiteX12" fmla="*/ 48071 w 1378084"/>
              <a:gd name="connsiteY12" fmla="*/ 532039 h 1790285"/>
              <a:gd name="connsiteX13" fmla="*/ 8965 w 1378084"/>
              <a:gd name="connsiteY13" fmla="*/ 572452 h 1790285"/>
              <a:gd name="connsiteX14" fmla="*/ 0 w 1378084"/>
              <a:gd name="connsiteY14" fmla="*/ 626241 h 1790285"/>
              <a:gd name="connsiteX15" fmla="*/ 8965 w 1378084"/>
              <a:gd name="connsiteY15" fmla="*/ 814499 h 1790285"/>
              <a:gd name="connsiteX16" fmla="*/ 16847 w 1378084"/>
              <a:gd name="connsiteY16" fmla="*/ 837954 h 1790285"/>
              <a:gd name="connsiteX17" fmla="*/ 27486 w 1378084"/>
              <a:gd name="connsiteY17" fmla="*/ 877495 h 1790285"/>
              <a:gd name="connsiteX18" fmla="*/ 38716 w 1378084"/>
              <a:gd name="connsiteY18" fmla="*/ 920719 h 1790285"/>
              <a:gd name="connsiteX19" fmla="*/ 49357 w 1378084"/>
              <a:gd name="connsiteY19" fmla="*/ 967142 h 1790285"/>
              <a:gd name="connsiteX20" fmla="*/ 67285 w 1378084"/>
              <a:gd name="connsiteY20" fmla="*/ 1031978 h 1790285"/>
              <a:gd name="connsiteX21" fmla="*/ 93588 w 1378084"/>
              <a:gd name="connsiteY21" fmla="*/ 1114259 h 1790285"/>
              <a:gd name="connsiteX22" fmla="*/ 100877 w 1378084"/>
              <a:gd name="connsiteY22" fmla="*/ 1141153 h 1790285"/>
              <a:gd name="connsiteX23" fmla="*/ 121074 w 1378084"/>
              <a:gd name="connsiteY23" fmla="*/ 1227360 h 1790285"/>
              <a:gd name="connsiteX24" fmla="*/ 137328 w 1378084"/>
              <a:gd name="connsiteY24" fmla="*/ 1290356 h 1790285"/>
              <a:gd name="connsiteX25" fmla="*/ 158607 w 1378084"/>
              <a:gd name="connsiteY25" fmla="*/ 1342061 h 1790285"/>
              <a:gd name="connsiteX26" fmla="*/ 197223 w 1378084"/>
              <a:gd name="connsiteY26" fmla="*/ 1442029 h 1790285"/>
              <a:gd name="connsiteX27" fmla="*/ 199489 w 1378084"/>
              <a:gd name="connsiteY27" fmla="*/ 1472606 h 1790285"/>
              <a:gd name="connsiteX28" fmla="*/ 207373 w 1378084"/>
              <a:gd name="connsiteY28" fmla="*/ 1501584 h 1790285"/>
              <a:gd name="connsiteX29" fmla="*/ 214662 w 1378084"/>
              <a:gd name="connsiteY29" fmla="*/ 1522954 h 1790285"/>
              <a:gd name="connsiteX30" fmla="*/ 225893 w 1378084"/>
              <a:gd name="connsiteY30" fmla="*/ 1548249 h 1790285"/>
              <a:gd name="connsiteX31" fmla="*/ 242148 w 1378084"/>
              <a:gd name="connsiteY31" fmla="*/ 1578826 h 1790285"/>
              <a:gd name="connsiteX32" fmla="*/ 261161 w 1378084"/>
              <a:gd name="connsiteY32" fmla="*/ 1614685 h 1790285"/>
              <a:gd name="connsiteX33" fmla="*/ 328446 w 1378084"/>
              <a:gd name="connsiteY33" fmla="*/ 1710340 h 1790285"/>
              <a:gd name="connsiteX34" fmla="*/ 353073 w 1378084"/>
              <a:gd name="connsiteY34" fmla="*/ 1741159 h 1790285"/>
              <a:gd name="connsiteX35" fmla="*/ 388340 w 1378084"/>
              <a:gd name="connsiteY35" fmla="*/ 1759331 h 1790285"/>
              <a:gd name="connsiteX36" fmla="*/ 459467 w 1378084"/>
              <a:gd name="connsiteY36" fmla="*/ 1775176 h 1790285"/>
              <a:gd name="connsiteX37" fmla="*/ 618565 w 1378084"/>
              <a:gd name="connsiteY37" fmla="*/ 1702005 h 1790285"/>
              <a:gd name="connsiteX38" fmla="*/ 645459 w 1378084"/>
              <a:gd name="connsiteY38" fmla="*/ 1693041 h 1790285"/>
              <a:gd name="connsiteX39" fmla="*/ 699247 w 1378084"/>
              <a:gd name="connsiteY39" fmla="*/ 1657182 h 1790285"/>
              <a:gd name="connsiteX40" fmla="*/ 735106 w 1378084"/>
              <a:gd name="connsiteY40" fmla="*/ 1621323 h 1790285"/>
              <a:gd name="connsiteX41" fmla="*/ 762000 w 1378084"/>
              <a:gd name="connsiteY41" fmla="*/ 1603394 h 1790285"/>
              <a:gd name="connsiteX42" fmla="*/ 797859 w 1378084"/>
              <a:gd name="connsiteY42" fmla="*/ 1567535 h 1790285"/>
              <a:gd name="connsiteX43" fmla="*/ 833718 w 1378084"/>
              <a:gd name="connsiteY43" fmla="*/ 1531676 h 1790285"/>
              <a:gd name="connsiteX44" fmla="*/ 851647 w 1378084"/>
              <a:gd name="connsiteY44" fmla="*/ 1513746 h 1790285"/>
              <a:gd name="connsiteX45" fmla="*/ 878541 w 1378084"/>
              <a:gd name="connsiteY45" fmla="*/ 1495817 h 1790285"/>
              <a:gd name="connsiteX46" fmla="*/ 896471 w 1378084"/>
              <a:gd name="connsiteY46" fmla="*/ 1477888 h 1790285"/>
              <a:gd name="connsiteX47" fmla="*/ 932329 w 1378084"/>
              <a:gd name="connsiteY47" fmla="*/ 1459958 h 1790285"/>
              <a:gd name="connsiteX48" fmla="*/ 950259 w 1378084"/>
              <a:gd name="connsiteY48" fmla="*/ 1442029 h 1790285"/>
              <a:gd name="connsiteX49" fmla="*/ 986118 w 1378084"/>
              <a:gd name="connsiteY49" fmla="*/ 1424099 h 1790285"/>
              <a:gd name="connsiteX50" fmla="*/ 1039906 w 1378084"/>
              <a:gd name="connsiteY50" fmla="*/ 1370311 h 1790285"/>
              <a:gd name="connsiteX51" fmla="*/ 1075765 w 1378084"/>
              <a:gd name="connsiteY51" fmla="*/ 1325488 h 1790285"/>
              <a:gd name="connsiteX52" fmla="*/ 1111623 w 1378084"/>
              <a:gd name="connsiteY52" fmla="*/ 1280664 h 1790285"/>
              <a:gd name="connsiteX53" fmla="*/ 1174376 w 1378084"/>
              <a:gd name="connsiteY53" fmla="*/ 1208946 h 1790285"/>
              <a:gd name="connsiteX54" fmla="*/ 1228165 w 1378084"/>
              <a:gd name="connsiteY54" fmla="*/ 1173088 h 1790285"/>
              <a:gd name="connsiteX55" fmla="*/ 1246094 w 1378084"/>
              <a:gd name="connsiteY55" fmla="*/ 1155158 h 1790285"/>
              <a:gd name="connsiteX56" fmla="*/ 1272988 w 1378084"/>
              <a:gd name="connsiteY56" fmla="*/ 1137229 h 1790285"/>
              <a:gd name="connsiteX57" fmla="*/ 1308847 w 1378084"/>
              <a:gd name="connsiteY57" fmla="*/ 1092405 h 1790285"/>
              <a:gd name="connsiteX58" fmla="*/ 1353671 w 1378084"/>
              <a:gd name="connsiteY58" fmla="*/ 1047582 h 1790285"/>
              <a:gd name="connsiteX59" fmla="*/ 1362635 w 1378084"/>
              <a:gd name="connsiteY59" fmla="*/ 1011723 h 1790285"/>
              <a:gd name="connsiteX60" fmla="*/ 1371600 w 1378084"/>
              <a:gd name="connsiteY60" fmla="*/ 984829 h 1790285"/>
              <a:gd name="connsiteX61" fmla="*/ 1342388 w 1378084"/>
              <a:gd name="connsiteY61" fmla="*/ 915703 h 1790285"/>
              <a:gd name="connsiteX62" fmla="*/ 1293818 w 1378084"/>
              <a:gd name="connsiteY62" fmla="*/ 809956 h 1790285"/>
              <a:gd name="connsiteX63" fmla="*/ 1255139 w 1378084"/>
              <a:gd name="connsiteY63" fmla="*/ 752386 h 1790285"/>
              <a:gd name="connsiteX64" fmla="*/ 1202317 w 1378084"/>
              <a:gd name="connsiteY64" fmla="*/ 681858 h 1790285"/>
              <a:gd name="connsiteX65" fmla="*/ 1193352 w 1378084"/>
              <a:gd name="connsiteY65" fmla="*/ 653774 h 1790285"/>
              <a:gd name="connsiteX66" fmla="*/ 1166921 w 1378084"/>
              <a:gd name="connsiteY66" fmla="*/ 631088 h 1790285"/>
              <a:gd name="connsiteX67" fmla="*/ 1139565 w 1378084"/>
              <a:gd name="connsiteY67" fmla="*/ 593827 h 1790285"/>
              <a:gd name="connsiteX68" fmla="*/ 1133420 w 1378084"/>
              <a:gd name="connsiteY68" fmla="*/ 578490 h 1790285"/>
              <a:gd name="connsiteX69" fmla="*/ 1201271 w 1378084"/>
              <a:gd name="connsiteY69" fmla="*/ 446946 h 1790285"/>
              <a:gd name="connsiteX70" fmla="*/ 1165412 w 1378084"/>
              <a:gd name="connsiteY70" fmla="*/ 402123 h 1790285"/>
              <a:gd name="connsiteX71" fmla="*/ 1111623 w 1378084"/>
              <a:gd name="connsiteY71" fmla="*/ 357299 h 1790285"/>
              <a:gd name="connsiteX72" fmla="*/ 1084729 w 1378084"/>
              <a:gd name="connsiteY72" fmla="*/ 330405 h 1790285"/>
              <a:gd name="connsiteX73" fmla="*/ 1057835 w 1378084"/>
              <a:gd name="connsiteY73" fmla="*/ 312476 h 1790285"/>
              <a:gd name="connsiteX74" fmla="*/ 1039906 w 1378084"/>
              <a:gd name="connsiteY74" fmla="*/ 294546 h 1790285"/>
              <a:gd name="connsiteX75" fmla="*/ 986118 w 1378084"/>
              <a:gd name="connsiteY75" fmla="*/ 258688 h 1790285"/>
              <a:gd name="connsiteX76" fmla="*/ 950259 w 1378084"/>
              <a:gd name="connsiteY76" fmla="*/ 231794 h 1790285"/>
              <a:gd name="connsiteX77" fmla="*/ 932329 w 1378084"/>
              <a:gd name="connsiteY77" fmla="*/ 213864 h 1790285"/>
              <a:gd name="connsiteX78" fmla="*/ 905435 w 1378084"/>
              <a:gd name="connsiteY78" fmla="*/ 204899 h 1790285"/>
              <a:gd name="connsiteX79" fmla="*/ 851647 w 1378084"/>
              <a:gd name="connsiteY79" fmla="*/ 169041 h 1790285"/>
              <a:gd name="connsiteX80" fmla="*/ 833718 w 1378084"/>
              <a:gd name="connsiteY80" fmla="*/ 151111 h 1790285"/>
              <a:gd name="connsiteX81" fmla="*/ 797859 w 1378084"/>
              <a:gd name="connsiteY81" fmla="*/ 142146 h 1790285"/>
              <a:gd name="connsiteX82" fmla="*/ 735106 w 1378084"/>
              <a:gd name="connsiteY82" fmla="*/ 115252 h 1790285"/>
              <a:gd name="connsiteX83" fmla="*/ 717176 w 1378084"/>
              <a:gd name="connsiteY83" fmla="*/ 97323 h 1790285"/>
              <a:gd name="connsiteX84" fmla="*/ 681318 w 1378084"/>
              <a:gd name="connsiteY84" fmla="*/ 79394 h 1790285"/>
              <a:gd name="connsiteX85" fmla="*/ 663388 w 1378084"/>
              <a:gd name="connsiteY85" fmla="*/ 61464 h 1790285"/>
              <a:gd name="connsiteX86" fmla="*/ 636494 w 1378084"/>
              <a:gd name="connsiteY86" fmla="*/ 43535 h 1790285"/>
              <a:gd name="connsiteX87" fmla="*/ 618565 w 1378084"/>
              <a:gd name="connsiteY87" fmla="*/ 25605 h 1790285"/>
              <a:gd name="connsiteX88" fmla="*/ 591671 w 1378084"/>
              <a:gd name="connsiteY88" fmla="*/ 7676 h 1790285"/>
              <a:gd name="connsiteX89" fmla="*/ 542906 w 1378084"/>
              <a:gd name="connsiteY89" fmla="*/ 15525 h 1790285"/>
              <a:gd name="connsiteX90" fmla="*/ 439561 w 1378084"/>
              <a:gd name="connsiteY90" fmla="*/ 65002 h 1790285"/>
              <a:gd name="connsiteX91" fmla="*/ 402619 w 1378084"/>
              <a:gd name="connsiteY91" fmla="*/ 94222 h 1790285"/>
              <a:gd name="connsiteX92" fmla="*/ 332186 w 1378084"/>
              <a:gd name="connsiteY92" fmla="*/ 145925 h 1790285"/>
              <a:gd name="connsiteX0" fmla="*/ 332186 w 1378084"/>
              <a:gd name="connsiteY0" fmla="*/ 145925 h 1790285"/>
              <a:gd name="connsiteX1" fmla="*/ 295735 w 1378084"/>
              <a:gd name="connsiteY1" fmla="*/ 187309 h 1790285"/>
              <a:gd name="connsiteX2" fmla="*/ 251995 w 1378084"/>
              <a:gd name="connsiteY2" fmla="*/ 233974 h 1790285"/>
              <a:gd name="connsiteX3" fmla="*/ 234065 w 1378084"/>
              <a:gd name="connsiteY3" fmla="*/ 251661 h 1790285"/>
              <a:gd name="connsiteX4" fmla="*/ 188158 w 1378084"/>
              <a:gd name="connsiteY4" fmla="*/ 303851 h 1790285"/>
              <a:gd name="connsiteX5" fmla="*/ 175253 w 1378084"/>
              <a:gd name="connsiteY5" fmla="*/ 332345 h 1790285"/>
              <a:gd name="connsiteX6" fmla="*/ 155650 w 1378084"/>
              <a:gd name="connsiteY6" fmla="*/ 348190 h 1790285"/>
              <a:gd name="connsiteX7" fmla="*/ 141660 w 1378084"/>
              <a:gd name="connsiteY7" fmla="*/ 373243 h 1790285"/>
              <a:gd name="connsiteX8" fmla="*/ 120382 w 1378084"/>
              <a:gd name="connsiteY8" fmla="*/ 396453 h 1790285"/>
              <a:gd name="connsiteX9" fmla="*/ 104718 w 1378084"/>
              <a:gd name="connsiteY9" fmla="*/ 425189 h 1790285"/>
              <a:gd name="connsiteX10" fmla="*/ 78907 w 1378084"/>
              <a:gd name="connsiteY10" fmla="*/ 482660 h 1790285"/>
              <a:gd name="connsiteX11" fmla="*/ 66002 w 1378084"/>
              <a:gd name="connsiteY11" fmla="*/ 507712 h 1790285"/>
              <a:gd name="connsiteX12" fmla="*/ 48071 w 1378084"/>
              <a:gd name="connsiteY12" fmla="*/ 532039 h 1790285"/>
              <a:gd name="connsiteX13" fmla="*/ 8965 w 1378084"/>
              <a:gd name="connsiteY13" fmla="*/ 572452 h 1790285"/>
              <a:gd name="connsiteX14" fmla="*/ 0 w 1378084"/>
              <a:gd name="connsiteY14" fmla="*/ 626241 h 1790285"/>
              <a:gd name="connsiteX15" fmla="*/ 8965 w 1378084"/>
              <a:gd name="connsiteY15" fmla="*/ 814499 h 1790285"/>
              <a:gd name="connsiteX16" fmla="*/ 16847 w 1378084"/>
              <a:gd name="connsiteY16" fmla="*/ 837954 h 1790285"/>
              <a:gd name="connsiteX17" fmla="*/ 27486 w 1378084"/>
              <a:gd name="connsiteY17" fmla="*/ 877495 h 1790285"/>
              <a:gd name="connsiteX18" fmla="*/ 38716 w 1378084"/>
              <a:gd name="connsiteY18" fmla="*/ 920719 h 1790285"/>
              <a:gd name="connsiteX19" fmla="*/ 49357 w 1378084"/>
              <a:gd name="connsiteY19" fmla="*/ 967142 h 1790285"/>
              <a:gd name="connsiteX20" fmla="*/ 67285 w 1378084"/>
              <a:gd name="connsiteY20" fmla="*/ 1031978 h 1790285"/>
              <a:gd name="connsiteX21" fmla="*/ 93588 w 1378084"/>
              <a:gd name="connsiteY21" fmla="*/ 1114259 h 1790285"/>
              <a:gd name="connsiteX22" fmla="*/ 100877 w 1378084"/>
              <a:gd name="connsiteY22" fmla="*/ 1141153 h 1790285"/>
              <a:gd name="connsiteX23" fmla="*/ 121074 w 1378084"/>
              <a:gd name="connsiteY23" fmla="*/ 1227360 h 1790285"/>
              <a:gd name="connsiteX24" fmla="*/ 137328 w 1378084"/>
              <a:gd name="connsiteY24" fmla="*/ 1290356 h 1790285"/>
              <a:gd name="connsiteX25" fmla="*/ 158607 w 1378084"/>
              <a:gd name="connsiteY25" fmla="*/ 1342061 h 1790285"/>
              <a:gd name="connsiteX26" fmla="*/ 197223 w 1378084"/>
              <a:gd name="connsiteY26" fmla="*/ 1442029 h 1790285"/>
              <a:gd name="connsiteX27" fmla="*/ 199489 w 1378084"/>
              <a:gd name="connsiteY27" fmla="*/ 1472606 h 1790285"/>
              <a:gd name="connsiteX28" fmla="*/ 207373 w 1378084"/>
              <a:gd name="connsiteY28" fmla="*/ 1501584 h 1790285"/>
              <a:gd name="connsiteX29" fmla="*/ 214662 w 1378084"/>
              <a:gd name="connsiteY29" fmla="*/ 1522954 h 1790285"/>
              <a:gd name="connsiteX30" fmla="*/ 225893 w 1378084"/>
              <a:gd name="connsiteY30" fmla="*/ 1548249 h 1790285"/>
              <a:gd name="connsiteX31" fmla="*/ 242148 w 1378084"/>
              <a:gd name="connsiteY31" fmla="*/ 1578826 h 1790285"/>
              <a:gd name="connsiteX32" fmla="*/ 261161 w 1378084"/>
              <a:gd name="connsiteY32" fmla="*/ 1614685 h 1790285"/>
              <a:gd name="connsiteX33" fmla="*/ 328446 w 1378084"/>
              <a:gd name="connsiteY33" fmla="*/ 1710340 h 1790285"/>
              <a:gd name="connsiteX34" fmla="*/ 353073 w 1378084"/>
              <a:gd name="connsiteY34" fmla="*/ 1741159 h 1790285"/>
              <a:gd name="connsiteX35" fmla="*/ 388340 w 1378084"/>
              <a:gd name="connsiteY35" fmla="*/ 1759331 h 1790285"/>
              <a:gd name="connsiteX36" fmla="*/ 459467 w 1378084"/>
              <a:gd name="connsiteY36" fmla="*/ 1775176 h 1790285"/>
              <a:gd name="connsiteX37" fmla="*/ 618565 w 1378084"/>
              <a:gd name="connsiteY37" fmla="*/ 1702005 h 1790285"/>
              <a:gd name="connsiteX38" fmla="*/ 645459 w 1378084"/>
              <a:gd name="connsiteY38" fmla="*/ 1693041 h 1790285"/>
              <a:gd name="connsiteX39" fmla="*/ 699247 w 1378084"/>
              <a:gd name="connsiteY39" fmla="*/ 1657182 h 1790285"/>
              <a:gd name="connsiteX40" fmla="*/ 735106 w 1378084"/>
              <a:gd name="connsiteY40" fmla="*/ 1621323 h 1790285"/>
              <a:gd name="connsiteX41" fmla="*/ 762000 w 1378084"/>
              <a:gd name="connsiteY41" fmla="*/ 1603394 h 1790285"/>
              <a:gd name="connsiteX42" fmla="*/ 797859 w 1378084"/>
              <a:gd name="connsiteY42" fmla="*/ 1567535 h 1790285"/>
              <a:gd name="connsiteX43" fmla="*/ 833718 w 1378084"/>
              <a:gd name="connsiteY43" fmla="*/ 1531676 h 1790285"/>
              <a:gd name="connsiteX44" fmla="*/ 851647 w 1378084"/>
              <a:gd name="connsiteY44" fmla="*/ 1513746 h 1790285"/>
              <a:gd name="connsiteX45" fmla="*/ 878541 w 1378084"/>
              <a:gd name="connsiteY45" fmla="*/ 1495817 h 1790285"/>
              <a:gd name="connsiteX46" fmla="*/ 896471 w 1378084"/>
              <a:gd name="connsiteY46" fmla="*/ 1477888 h 1790285"/>
              <a:gd name="connsiteX47" fmla="*/ 932329 w 1378084"/>
              <a:gd name="connsiteY47" fmla="*/ 1459958 h 1790285"/>
              <a:gd name="connsiteX48" fmla="*/ 950259 w 1378084"/>
              <a:gd name="connsiteY48" fmla="*/ 1442029 h 1790285"/>
              <a:gd name="connsiteX49" fmla="*/ 986118 w 1378084"/>
              <a:gd name="connsiteY49" fmla="*/ 1424099 h 1790285"/>
              <a:gd name="connsiteX50" fmla="*/ 1039906 w 1378084"/>
              <a:gd name="connsiteY50" fmla="*/ 1370311 h 1790285"/>
              <a:gd name="connsiteX51" fmla="*/ 1075765 w 1378084"/>
              <a:gd name="connsiteY51" fmla="*/ 1325488 h 1790285"/>
              <a:gd name="connsiteX52" fmla="*/ 1111623 w 1378084"/>
              <a:gd name="connsiteY52" fmla="*/ 1280664 h 1790285"/>
              <a:gd name="connsiteX53" fmla="*/ 1174376 w 1378084"/>
              <a:gd name="connsiteY53" fmla="*/ 1208946 h 1790285"/>
              <a:gd name="connsiteX54" fmla="*/ 1228165 w 1378084"/>
              <a:gd name="connsiteY54" fmla="*/ 1173088 h 1790285"/>
              <a:gd name="connsiteX55" fmla="*/ 1246094 w 1378084"/>
              <a:gd name="connsiteY55" fmla="*/ 1155158 h 1790285"/>
              <a:gd name="connsiteX56" fmla="*/ 1272988 w 1378084"/>
              <a:gd name="connsiteY56" fmla="*/ 1137229 h 1790285"/>
              <a:gd name="connsiteX57" fmla="*/ 1308847 w 1378084"/>
              <a:gd name="connsiteY57" fmla="*/ 1092405 h 1790285"/>
              <a:gd name="connsiteX58" fmla="*/ 1353671 w 1378084"/>
              <a:gd name="connsiteY58" fmla="*/ 1047582 h 1790285"/>
              <a:gd name="connsiteX59" fmla="*/ 1362635 w 1378084"/>
              <a:gd name="connsiteY59" fmla="*/ 1011723 h 1790285"/>
              <a:gd name="connsiteX60" fmla="*/ 1371600 w 1378084"/>
              <a:gd name="connsiteY60" fmla="*/ 984829 h 1790285"/>
              <a:gd name="connsiteX61" fmla="*/ 1342388 w 1378084"/>
              <a:gd name="connsiteY61" fmla="*/ 915703 h 1790285"/>
              <a:gd name="connsiteX62" fmla="*/ 1293818 w 1378084"/>
              <a:gd name="connsiteY62" fmla="*/ 809956 h 1790285"/>
              <a:gd name="connsiteX63" fmla="*/ 1255139 w 1378084"/>
              <a:gd name="connsiteY63" fmla="*/ 752386 h 1790285"/>
              <a:gd name="connsiteX64" fmla="*/ 1202317 w 1378084"/>
              <a:gd name="connsiteY64" fmla="*/ 681858 h 1790285"/>
              <a:gd name="connsiteX65" fmla="*/ 1193352 w 1378084"/>
              <a:gd name="connsiteY65" fmla="*/ 653774 h 1790285"/>
              <a:gd name="connsiteX66" fmla="*/ 1166921 w 1378084"/>
              <a:gd name="connsiteY66" fmla="*/ 631088 h 1790285"/>
              <a:gd name="connsiteX67" fmla="*/ 1139565 w 1378084"/>
              <a:gd name="connsiteY67" fmla="*/ 593827 h 1790285"/>
              <a:gd name="connsiteX68" fmla="*/ 1133420 w 1378084"/>
              <a:gd name="connsiteY68" fmla="*/ 578490 h 1790285"/>
              <a:gd name="connsiteX69" fmla="*/ 1109347 w 1378084"/>
              <a:gd name="connsiteY69" fmla="*/ 553211 h 1790285"/>
              <a:gd name="connsiteX70" fmla="*/ 1165412 w 1378084"/>
              <a:gd name="connsiteY70" fmla="*/ 402123 h 1790285"/>
              <a:gd name="connsiteX71" fmla="*/ 1111623 w 1378084"/>
              <a:gd name="connsiteY71" fmla="*/ 357299 h 1790285"/>
              <a:gd name="connsiteX72" fmla="*/ 1084729 w 1378084"/>
              <a:gd name="connsiteY72" fmla="*/ 330405 h 1790285"/>
              <a:gd name="connsiteX73" fmla="*/ 1057835 w 1378084"/>
              <a:gd name="connsiteY73" fmla="*/ 312476 h 1790285"/>
              <a:gd name="connsiteX74" fmla="*/ 1039906 w 1378084"/>
              <a:gd name="connsiteY74" fmla="*/ 294546 h 1790285"/>
              <a:gd name="connsiteX75" fmla="*/ 986118 w 1378084"/>
              <a:gd name="connsiteY75" fmla="*/ 258688 h 1790285"/>
              <a:gd name="connsiteX76" fmla="*/ 950259 w 1378084"/>
              <a:gd name="connsiteY76" fmla="*/ 231794 h 1790285"/>
              <a:gd name="connsiteX77" fmla="*/ 932329 w 1378084"/>
              <a:gd name="connsiteY77" fmla="*/ 213864 h 1790285"/>
              <a:gd name="connsiteX78" fmla="*/ 905435 w 1378084"/>
              <a:gd name="connsiteY78" fmla="*/ 204899 h 1790285"/>
              <a:gd name="connsiteX79" fmla="*/ 851647 w 1378084"/>
              <a:gd name="connsiteY79" fmla="*/ 169041 h 1790285"/>
              <a:gd name="connsiteX80" fmla="*/ 833718 w 1378084"/>
              <a:gd name="connsiteY80" fmla="*/ 151111 h 1790285"/>
              <a:gd name="connsiteX81" fmla="*/ 797859 w 1378084"/>
              <a:gd name="connsiteY81" fmla="*/ 142146 h 1790285"/>
              <a:gd name="connsiteX82" fmla="*/ 735106 w 1378084"/>
              <a:gd name="connsiteY82" fmla="*/ 115252 h 1790285"/>
              <a:gd name="connsiteX83" fmla="*/ 717176 w 1378084"/>
              <a:gd name="connsiteY83" fmla="*/ 97323 h 1790285"/>
              <a:gd name="connsiteX84" fmla="*/ 681318 w 1378084"/>
              <a:gd name="connsiteY84" fmla="*/ 79394 h 1790285"/>
              <a:gd name="connsiteX85" fmla="*/ 663388 w 1378084"/>
              <a:gd name="connsiteY85" fmla="*/ 61464 h 1790285"/>
              <a:gd name="connsiteX86" fmla="*/ 636494 w 1378084"/>
              <a:gd name="connsiteY86" fmla="*/ 43535 h 1790285"/>
              <a:gd name="connsiteX87" fmla="*/ 618565 w 1378084"/>
              <a:gd name="connsiteY87" fmla="*/ 25605 h 1790285"/>
              <a:gd name="connsiteX88" fmla="*/ 591671 w 1378084"/>
              <a:gd name="connsiteY88" fmla="*/ 7676 h 1790285"/>
              <a:gd name="connsiteX89" fmla="*/ 542906 w 1378084"/>
              <a:gd name="connsiteY89" fmla="*/ 15525 h 1790285"/>
              <a:gd name="connsiteX90" fmla="*/ 439561 w 1378084"/>
              <a:gd name="connsiteY90" fmla="*/ 65002 h 1790285"/>
              <a:gd name="connsiteX91" fmla="*/ 402619 w 1378084"/>
              <a:gd name="connsiteY91" fmla="*/ 94222 h 1790285"/>
              <a:gd name="connsiteX92" fmla="*/ 332186 w 1378084"/>
              <a:gd name="connsiteY92" fmla="*/ 145925 h 1790285"/>
              <a:gd name="connsiteX0" fmla="*/ 332186 w 1378084"/>
              <a:gd name="connsiteY0" fmla="*/ 145925 h 1790285"/>
              <a:gd name="connsiteX1" fmla="*/ 295735 w 1378084"/>
              <a:gd name="connsiteY1" fmla="*/ 187309 h 1790285"/>
              <a:gd name="connsiteX2" fmla="*/ 251995 w 1378084"/>
              <a:gd name="connsiteY2" fmla="*/ 233974 h 1790285"/>
              <a:gd name="connsiteX3" fmla="*/ 234065 w 1378084"/>
              <a:gd name="connsiteY3" fmla="*/ 251661 h 1790285"/>
              <a:gd name="connsiteX4" fmla="*/ 188158 w 1378084"/>
              <a:gd name="connsiteY4" fmla="*/ 303851 h 1790285"/>
              <a:gd name="connsiteX5" fmla="*/ 175253 w 1378084"/>
              <a:gd name="connsiteY5" fmla="*/ 332345 h 1790285"/>
              <a:gd name="connsiteX6" fmla="*/ 155650 w 1378084"/>
              <a:gd name="connsiteY6" fmla="*/ 348190 h 1790285"/>
              <a:gd name="connsiteX7" fmla="*/ 141660 w 1378084"/>
              <a:gd name="connsiteY7" fmla="*/ 373243 h 1790285"/>
              <a:gd name="connsiteX8" fmla="*/ 120382 w 1378084"/>
              <a:gd name="connsiteY8" fmla="*/ 396453 h 1790285"/>
              <a:gd name="connsiteX9" fmla="*/ 104718 w 1378084"/>
              <a:gd name="connsiteY9" fmla="*/ 425189 h 1790285"/>
              <a:gd name="connsiteX10" fmla="*/ 78907 w 1378084"/>
              <a:gd name="connsiteY10" fmla="*/ 482660 h 1790285"/>
              <a:gd name="connsiteX11" fmla="*/ 66002 w 1378084"/>
              <a:gd name="connsiteY11" fmla="*/ 507712 h 1790285"/>
              <a:gd name="connsiteX12" fmla="*/ 48071 w 1378084"/>
              <a:gd name="connsiteY12" fmla="*/ 532039 h 1790285"/>
              <a:gd name="connsiteX13" fmla="*/ 8965 w 1378084"/>
              <a:gd name="connsiteY13" fmla="*/ 572452 h 1790285"/>
              <a:gd name="connsiteX14" fmla="*/ 0 w 1378084"/>
              <a:gd name="connsiteY14" fmla="*/ 626241 h 1790285"/>
              <a:gd name="connsiteX15" fmla="*/ 8965 w 1378084"/>
              <a:gd name="connsiteY15" fmla="*/ 814499 h 1790285"/>
              <a:gd name="connsiteX16" fmla="*/ 16847 w 1378084"/>
              <a:gd name="connsiteY16" fmla="*/ 837954 h 1790285"/>
              <a:gd name="connsiteX17" fmla="*/ 27486 w 1378084"/>
              <a:gd name="connsiteY17" fmla="*/ 877495 h 1790285"/>
              <a:gd name="connsiteX18" fmla="*/ 38716 w 1378084"/>
              <a:gd name="connsiteY18" fmla="*/ 920719 h 1790285"/>
              <a:gd name="connsiteX19" fmla="*/ 49357 w 1378084"/>
              <a:gd name="connsiteY19" fmla="*/ 967142 h 1790285"/>
              <a:gd name="connsiteX20" fmla="*/ 67285 w 1378084"/>
              <a:gd name="connsiteY20" fmla="*/ 1031978 h 1790285"/>
              <a:gd name="connsiteX21" fmla="*/ 93588 w 1378084"/>
              <a:gd name="connsiteY21" fmla="*/ 1114259 h 1790285"/>
              <a:gd name="connsiteX22" fmla="*/ 100877 w 1378084"/>
              <a:gd name="connsiteY22" fmla="*/ 1141153 h 1790285"/>
              <a:gd name="connsiteX23" fmla="*/ 121074 w 1378084"/>
              <a:gd name="connsiteY23" fmla="*/ 1227360 h 1790285"/>
              <a:gd name="connsiteX24" fmla="*/ 137328 w 1378084"/>
              <a:gd name="connsiteY24" fmla="*/ 1290356 h 1790285"/>
              <a:gd name="connsiteX25" fmla="*/ 158607 w 1378084"/>
              <a:gd name="connsiteY25" fmla="*/ 1342061 h 1790285"/>
              <a:gd name="connsiteX26" fmla="*/ 197223 w 1378084"/>
              <a:gd name="connsiteY26" fmla="*/ 1442029 h 1790285"/>
              <a:gd name="connsiteX27" fmla="*/ 199489 w 1378084"/>
              <a:gd name="connsiteY27" fmla="*/ 1472606 h 1790285"/>
              <a:gd name="connsiteX28" fmla="*/ 207373 w 1378084"/>
              <a:gd name="connsiteY28" fmla="*/ 1501584 h 1790285"/>
              <a:gd name="connsiteX29" fmla="*/ 214662 w 1378084"/>
              <a:gd name="connsiteY29" fmla="*/ 1522954 h 1790285"/>
              <a:gd name="connsiteX30" fmla="*/ 225893 w 1378084"/>
              <a:gd name="connsiteY30" fmla="*/ 1548249 h 1790285"/>
              <a:gd name="connsiteX31" fmla="*/ 242148 w 1378084"/>
              <a:gd name="connsiteY31" fmla="*/ 1578826 h 1790285"/>
              <a:gd name="connsiteX32" fmla="*/ 261161 w 1378084"/>
              <a:gd name="connsiteY32" fmla="*/ 1614685 h 1790285"/>
              <a:gd name="connsiteX33" fmla="*/ 328446 w 1378084"/>
              <a:gd name="connsiteY33" fmla="*/ 1710340 h 1790285"/>
              <a:gd name="connsiteX34" fmla="*/ 353073 w 1378084"/>
              <a:gd name="connsiteY34" fmla="*/ 1741159 h 1790285"/>
              <a:gd name="connsiteX35" fmla="*/ 388340 w 1378084"/>
              <a:gd name="connsiteY35" fmla="*/ 1759331 h 1790285"/>
              <a:gd name="connsiteX36" fmla="*/ 459467 w 1378084"/>
              <a:gd name="connsiteY36" fmla="*/ 1775176 h 1790285"/>
              <a:gd name="connsiteX37" fmla="*/ 618565 w 1378084"/>
              <a:gd name="connsiteY37" fmla="*/ 1702005 h 1790285"/>
              <a:gd name="connsiteX38" fmla="*/ 645459 w 1378084"/>
              <a:gd name="connsiteY38" fmla="*/ 1693041 h 1790285"/>
              <a:gd name="connsiteX39" fmla="*/ 699247 w 1378084"/>
              <a:gd name="connsiteY39" fmla="*/ 1657182 h 1790285"/>
              <a:gd name="connsiteX40" fmla="*/ 735106 w 1378084"/>
              <a:gd name="connsiteY40" fmla="*/ 1621323 h 1790285"/>
              <a:gd name="connsiteX41" fmla="*/ 762000 w 1378084"/>
              <a:gd name="connsiteY41" fmla="*/ 1603394 h 1790285"/>
              <a:gd name="connsiteX42" fmla="*/ 797859 w 1378084"/>
              <a:gd name="connsiteY42" fmla="*/ 1567535 h 1790285"/>
              <a:gd name="connsiteX43" fmla="*/ 833718 w 1378084"/>
              <a:gd name="connsiteY43" fmla="*/ 1531676 h 1790285"/>
              <a:gd name="connsiteX44" fmla="*/ 851647 w 1378084"/>
              <a:gd name="connsiteY44" fmla="*/ 1513746 h 1790285"/>
              <a:gd name="connsiteX45" fmla="*/ 878541 w 1378084"/>
              <a:gd name="connsiteY45" fmla="*/ 1495817 h 1790285"/>
              <a:gd name="connsiteX46" fmla="*/ 896471 w 1378084"/>
              <a:gd name="connsiteY46" fmla="*/ 1477888 h 1790285"/>
              <a:gd name="connsiteX47" fmla="*/ 932329 w 1378084"/>
              <a:gd name="connsiteY47" fmla="*/ 1459958 h 1790285"/>
              <a:gd name="connsiteX48" fmla="*/ 950259 w 1378084"/>
              <a:gd name="connsiteY48" fmla="*/ 1442029 h 1790285"/>
              <a:gd name="connsiteX49" fmla="*/ 986118 w 1378084"/>
              <a:gd name="connsiteY49" fmla="*/ 1424099 h 1790285"/>
              <a:gd name="connsiteX50" fmla="*/ 1039906 w 1378084"/>
              <a:gd name="connsiteY50" fmla="*/ 1370311 h 1790285"/>
              <a:gd name="connsiteX51" fmla="*/ 1075765 w 1378084"/>
              <a:gd name="connsiteY51" fmla="*/ 1325488 h 1790285"/>
              <a:gd name="connsiteX52" fmla="*/ 1111623 w 1378084"/>
              <a:gd name="connsiteY52" fmla="*/ 1280664 h 1790285"/>
              <a:gd name="connsiteX53" fmla="*/ 1174376 w 1378084"/>
              <a:gd name="connsiteY53" fmla="*/ 1208946 h 1790285"/>
              <a:gd name="connsiteX54" fmla="*/ 1228165 w 1378084"/>
              <a:gd name="connsiteY54" fmla="*/ 1173088 h 1790285"/>
              <a:gd name="connsiteX55" fmla="*/ 1246094 w 1378084"/>
              <a:gd name="connsiteY55" fmla="*/ 1155158 h 1790285"/>
              <a:gd name="connsiteX56" fmla="*/ 1272988 w 1378084"/>
              <a:gd name="connsiteY56" fmla="*/ 1137229 h 1790285"/>
              <a:gd name="connsiteX57" fmla="*/ 1308847 w 1378084"/>
              <a:gd name="connsiteY57" fmla="*/ 1092405 h 1790285"/>
              <a:gd name="connsiteX58" fmla="*/ 1353671 w 1378084"/>
              <a:gd name="connsiteY58" fmla="*/ 1047582 h 1790285"/>
              <a:gd name="connsiteX59" fmla="*/ 1362635 w 1378084"/>
              <a:gd name="connsiteY59" fmla="*/ 1011723 h 1790285"/>
              <a:gd name="connsiteX60" fmla="*/ 1371600 w 1378084"/>
              <a:gd name="connsiteY60" fmla="*/ 984829 h 1790285"/>
              <a:gd name="connsiteX61" fmla="*/ 1342388 w 1378084"/>
              <a:gd name="connsiteY61" fmla="*/ 915703 h 1790285"/>
              <a:gd name="connsiteX62" fmla="*/ 1293818 w 1378084"/>
              <a:gd name="connsiteY62" fmla="*/ 809956 h 1790285"/>
              <a:gd name="connsiteX63" fmla="*/ 1255139 w 1378084"/>
              <a:gd name="connsiteY63" fmla="*/ 752386 h 1790285"/>
              <a:gd name="connsiteX64" fmla="*/ 1202317 w 1378084"/>
              <a:gd name="connsiteY64" fmla="*/ 681858 h 1790285"/>
              <a:gd name="connsiteX65" fmla="*/ 1193352 w 1378084"/>
              <a:gd name="connsiteY65" fmla="*/ 653774 h 1790285"/>
              <a:gd name="connsiteX66" fmla="*/ 1166921 w 1378084"/>
              <a:gd name="connsiteY66" fmla="*/ 631088 h 1790285"/>
              <a:gd name="connsiteX67" fmla="*/ 1139565 w 1378084"/>
              <a:gd name="connsiteY67" fmla="*/ 593827 h 1790285"/>
              <a:gd name="connsiteX68" fmla="*/ 1133420 w 1378084"/>
              <a:gd name="connsiteY68" fmla="*/ 578490 h 1790285"/>
              <a:gd name="connsiteX69" fmla="*/ 1109347 w 1378084"/>
              <a:gd name="connsiteY69" fmla="*/ 553211 h 1790285"/>
              <a:gd name="connsiteX70" fmla="*/ 1075846 w 1378084"/>
              <a:gd name="connsiteY70" fmla="*/ 516163 h 1790285"/>
              <a:gd name="connsiteX71" fmla="*/ 1111623 w 1378084"/>
              <a:gd name="connsiteY71" fmla="*/ 357299 h 1790285"/>
              <a:gd name="connsiteX72" fmla="*/ 1084729 w 1378084"/>
              <a:gd name="connsiteY72" fmla="*/ 330405 h 1790285"/>
              <a:gd name="connsiteX73" fmla="*/ 1057835 w 1378084"/>
              <a:gd name="connsiteY73" fmla="*/ 312476 h 1790285"/>
              <a:gd name="connsiteX74" fmla="*/ 1039906 w 1378084"/>
              <a:gd name="connsiteY74" fmla="*/ 294546 h 1790285"/>
              <a:gd name="connsiteX75" fmla="*/ 986118 w 1378084"/>
              <a:gd name="connsiteY75" fmla="*/ 258688 h 1790285"/>
              <a:gd name="connsiteX76" fmla="*/ 950259 w 1378084"/>
              <a:gd name="connsiteY76" fmla="*/ 231794 h 1790285"/>
              <a:gd name="connsiteX77" fmla="*/ 932329 w 1378084"/>
              <a:gd name="connsiteY77" fmla="*/ 213864 h 1790285"/>
              <a:gd name="connsiteX78" fmla="*/ 905435 w 1378084"/>
              <a:gd name="connsiteY78" fmla="*/ 204899 h 1790285"/>
              <a:gd name="connsiteX79" fmla="*/ 851647 w 1378084"/>
              <a:gd name="connsiteY79" fmla="*/ 169041 h 1790285"/>
              <a:gd name="connsiteX80" fmla="*/ 833718 w 1378084"/>
              <a:gd name="connsiteY80" fmla="*/ 151111 h 1790285"/>
              <a:gd name="connsiteX81" fmla="*/ 797859 w 1378084"/>
              <a:gd name="connsiteY81" fmla="*/ 142146 h 1790285"/>
              <a:gd name="connsiteX82" fmla="*/ 735106 w 1378084"/>
              <a:gd name="connsiteY82" fmla="*/ 115252 h 1790285"/>
              <a:gd name="connsiteX83" fmla="*/ 717176 w 1378084"/>
              <a:gd name="connsiteY83" fmla="*/ 97323 h 1790285"/>
              <a:gd name="connsiteX84" fmla="*/ 681318 w 1378084"/>
              <a:gd name="connsiteY84" fmla="*/ 79394 h 1790285"/>
              <a:gd name="connsiteX85" fmla="*/ 663388 w 1378084"/>
              <a:gd name="connsiteY85" fmla="*/ 61464 h 1790285"/>
              <a:gd name="connsiteX86" fmla="*/ 636494 w 1378084"/>
              <a:gd name="connsiteY86" fmla="*/ 43535 h 1790285"/>
              <a:gd name="connsiteX87" fmla="*/ 618565 w 1378084"/>
              <a:gd name="connsiteY87" fmla="*/ 25605 h 1790285"/>
              <a:gd name="connsiteX88" fmla="*/ 591671 w 1378084"/>
              <a:gd name="connsiteY88" fmla="*/ 7676 h 1790285"/>
              <a:gd name="connsiteX89" fmla="*/ 542906 w 1378084"/>
              <a:gd name="connsiteY89" fmla="*/ 15525 h 1790285"/>
              <a:gd name="connsiteX90" fmla="*/ 439561 w 1378084"/>
              <a:gd name="connsiteY90" fmla="*/ 65002 h 1790285"/>
              <a:gd name="connsiteX91" fmla="*/ 402619 w 1378084"/>
              <a:gd name="connsiteY91" fmla="*/ 94222 h 1790285"/>
              <a:gd name="connsiteX92" fmla="*/ 332186 w 1378084"/>
              <a:gd name="connsiteY92" fmla="*/ 145925 h 1790285"/>
              <a:gd name="connsiteX0" fmla="*/ 332186 w 1378084"/>
              <a:gd name="connsiteY0" fmla="*/ 145925 h 1790285"/>
              <a:gd name="connsiteX1" fmla="*/ 295735 w 1378084"/>
              <a:gd name="connsiteY1" fmla="*/ 187309 h 1790285"/>
              <a:gd name="connsiteX2" fmla="*/ 251995 w 1378084"/>
              <a:gd name="connsiteY2" fmla="*/ 233974 h 1790285"/>
              <a:gd name="connsiteX3" fmla="*/ 234065 w 1378084"/>
              <a:gd name="connsiteY3" fmla="*/ 251661 h 1790285"/>
              <a:gd name="connsiteX4" fmla="*/ 188158 w 1378084"/>
              <a:gd name="connsiteY4" fmla="*/ 303851 h 1790285"/>
              <a:gd name="connsiteX5" fmla="*/ 175253 w 1378084"/>
              <a:gd name="connsiteY5" fmla="*/ 332345 h 1790285"/>
              <a:gd name="connsiteX6" fmla="*/ 155650 w 1378084"/>
              <a:gd name="connsiteY6" fmla="*/ 348190 h 1790285"/>
              <a:gd name="connsiteX7" fmla="*/ 141660 w 1378084"/>
              <a:gd name="connsiteY7" fmla="*/ 373243 h 1790285"/>
              <a:gd name="connsiteX8" fmla="*/ 120382 w 1378084"/>
              <a:gd name="connsiteY8" fmla="*/ 396453 h 1790285"/>
              <a:gd name="connsiteX9" fmla="*/ 104718 w 1378084"/>
              <a:gd name="connsiteY9" fmla="*/ 425189 h 1790285"/>
              <a:gd name="connsiteX10" fmla="*/ 78907 w 1378084"/>
              <a:gd name="connsiteY10" fmla="*/ 482660 h 1790285"/>
              <a:gd name="connsiteX11" fmla="*/ 66002 w 1378084"/>
              <a:gd name="connsiteY11" fmla="*/ 507712 h 1790285"/>
              <a:gd name="connsiteX12" fmla="*/ 48071 w 1378084"/>
              <a:gd name="connsiteY12" fmla="*/ 532039 h 1790285"/>
              <a:gd name="connsiteX13" fmla="*/ 8965 w 1378084"/>
              <a:gd name="connsiteY13" fmla="*/ 572452 h 1790285"/>
              <a:gd name="connsiteX14" fmla="*/ 0 w 1378084"/>
              <a:gd name="connsiteY14" fmla="*/ 626241 h 1790285"/>
              <a:gd name="connsiteX15" fmla="*/ 8965 w 1378084"/>
              <a:gd name="connsiteY15" fmla="*/ 814499 h 1790285"/>
              <a:gd name="connsiteX16" fmla="*/ 16847 w 1378084"/>
              <a:gd name="connsiteY16" fmla="*/ 837954 h 1790285"/>
              <a:gd name="connsiteX17" fmla="*/ 27486 w 1378084"/>
              <a:gd name="connsiteY17" fmla="*/ 877495 h 1790285"/>
              <a:gd name="connsiteX18" fmla="*/ 38716 w 1378084"/>
              <a:gd name="connsiteY18" fmla="*/ 920719 h 1790285"/>
              <a:gd name="connsiteX19" fmla="*/ 49357 w 1378084"/>
              <a:gd name="connsiteY19" fmla="*/ 967142 h 1790285"/>
              <a:gd name="connsiteX20" fmla="*/ 67285 w 1378084"/>
              <a:gd name="connsiteY20" fmla="*/ 1031978 h 1790285"/>
              <a:gd name="connsiteX21" fmla="*/ 93588 w 1378084"/>
              <a:gd name="connsiteY21" fmla="*/ 1114259 h 1790285"/>
              <a:gd name="connsiteX22" fmla="*/ 100877 w 1378084"/>
              <a:gd name="connsiteY22" fmla="*/ 1141153 h 1790285"/>
              <a:gd name="connsiteX23" fmla="*/ 121074 w 1378084"/>
              <a:gd name="connsiteY23" fmla="*/ 1227360 h 1790285"/>
              <a:gd name="connsiteX24" fmla="*/ 137328 w 1378084"/>
              <a:gd name="connsiteY24" fmla="*/ 1290356 h 1790285"/>
              <a:gd name="connsiteX25" fmla="*/ 158607 w 1378084"/>
              <a:gd name="connsiteY25" fmla="*/ 1342061 h 1790285"/>
              <a:gd name="connsiteX26" fmla="*/ 197223 w 1378084"/>
              <a:gd name="connsiteY26" fmla="*/ 1442029 h 1790285"/>
              <a:gd name="connsiteX27" fmla="*/ 199489 w 1378084"/>
              <a:gd name="connsiteY27" fmla="*/ 1472606 h 1790285"/>
              <a:gd name="connsiteX28" fmla="*/ 207373 w 1378084"/>
              <a:gd name="connsiteY28" fmla="*/ 1501584 h 1790285"/>
              <a:gd name="connsiteX29" fmla="*/ 214662 w 1378084"/>
              <a:gd name="connsiteY29" fmla="*/ 1522954 h 1790285"/>
              <a:gd name="connsiteX30" fmla="*/ 225893 w 1378084"/>
              <a:gd name="connsiteY30" fmla="*/ 1548249 h 1790285"/>
              <a:gd name="connsiteX31" fmla="*/ 242148 w 1378084"/>
              <a:gd name="connsiteY31" fmla="*/ 1578826 h 1790285"/>
              <a:gd name="connsiteX32" fmla="*/ 261161 w 1378084"/>
              <a:gd name="connsiteY32" fmla="*/ 1614685 h 1790285"/>
              <a:gd name="connsiteX33" fmla="*/ 328446 w 1378084"/>
              <a:gd name="connsiteY33" fmla="*/ 1710340 h 1790285"/>
              <a:gd name="connsiteX34" fmla="*/ 353073 w 1378084"/>
              <a:gd name="connsiteY34" fmla="*/ 1741159 h 1790285"/>
              <a:gd name="connsiteX35" fmla="*/ 388340 w 1378084"/>
              <a:gd name="connsiteY35" fmla="*/ 1759331 h 1790285"/>
              <a:gd name="connsiteX36" fmla="*/ 459467 w 1378084"/>
              <a:gd name="connsiteY36" fmla="*/ 1775176 h 1790285"/>
              <a:gd name="connsiteX37" fmla="*/ 618565 w 1378084"/>
              <a:gd name="connsiteY37" fmla="*/ 1702005 h 1790285"/>
              <a:gd name="connsiteX38" fmla="*/ 645459 w 1378084"/>
              <a:gd name="connsiteY38" fmla="*/ 1693041 h 1790285"/>
              <a:gd name="connsiteX39" fmla="*/ 699247 w 1378084"/>
              <a:gd name="connsiteY39" fmla="*/ 1657182 h 1790285"/>
              <a:gd name="connsiteX40" fmla="*/ 735106 w 1378084"/>
              <a:gd name="connsiteY40" fmla="*/ 1621323 h 1790285"/>
              <a:gd name="connsiteX41" fmla="*/ 762000 w 1378084"/>
              <a:gd name="connsiteY41" fmla="*/ 1603394 h 1790285"/>
              <a:gd name="connsiteX42" fmla="*/ 797859 w 1378084"/>
              <a:gd name="connsiteY42" fmla="*/ 1567535 h 1790285"/>
              <a:gd name="connsiteX43" fmla="*/ 833718 w 1378084"/>
              <a:gd name="connsiteY43" fmla="*/ 1531676 h 1790285"/>
              <a:gd name="connsiteX44" fmla="*/ 851647 w 1378084"/>
              <a:gd name="connsiteY44" fmla="*/ 1513746 h 1790285"/>
              <a:gd name="connsiteX45" fmla="*/ 878541 w 1378084"/>
              <a:gd name="connsiteY45" fmla="*/ 1495817 h 1790285"/>
              <a:gd name="connsiteX46" fmla="*/ 896471 w 1378084"/>
              <a:gd name="connsiteY46" fmla="*/ 1477888 h 1790285"/>
              <a:gd name="connsiteX47" fmla="*/ 932329 w 1378084"/>
              <a:gd name="connsiteY47" fmla="*/ 1459958 h 1790285"/>
              <a:gd name="connsiteX48" fmla="*/ 950259 w 1378084"/>
              <a:gd name="connsiteY48" fmla="*/ 1442029 h 1790285"/>
              <a:gd name="connsiteX49" fmla="*/ 986118 w 1378084"/>
              <a:gd name="connsiteY49" fmla="*/ 1424099 h 1790285"/>
              <a:gd name="connsiteX50" fmla="*/ 1039906 w 1378084"/>
              <a:gd name="connsiteY50" fmla="*/ 1370311 h 1790285"/>
              <a:gd name="connsiteX51" fmla="*/ 1075765 w 1378084"/>
              <a:gd name="connsiteY51" fmla="*/ 1325488 h 1790285"/>
              <a:gd name="connsiteX52" fmla="*/ 1111623 w 1378084"/>
              <a:gd name="connsiteY52" fmla="*/ 1280664 h 1790285"/>
              <a:gd name="connsiteX53" fmla="*/ 1174376 w 1378084"/>
              <a:gd name="connsiteY53" fmla="*/ 1208946 h 1790285"/>
              <a:gd name="connsiteX54" fmla="*/ 1228165 w 1378084"/>
              <a:gd name="connsiteY54" fmla="*/ 1173088 h 1790285"/>
              <a:gd name="connsiteX55" fmla="*/ 1246094 w 1378084"/>
              <a:gd name="connsiteY55" fmla="*/ 1155158 h 1790285"/>
              <a:gd name="connsiteX56" fmla="*/ 1272988 w 1378084"/>
              <a:gd name="connsiteY56" fmla="*/ 1137229 h 1790285"/>
              <a:gd name="connsiteX57" fmla="*/ 1308847 w 1378084"/>
              <a:gd name="connsiteY57" fmla="*/ 1092405 h 1790285"/>
              <a:gd name="connsiteX58" fmla="*/ 1353671 w 1378084"/>
              <a:gd name="connsiteY58" fmla="*/ 1047582 h 1790285"/>
              <a:gd name="connsiteX59" fmla="*/ 1362635 w 1378084"/>
              <a:gd name="connsiteY59" fmla="*/ 1011723 h 1790285"/>
              <a:gd name="connsiteX60" fmla="*/ 1371600 w 1378084"/>
              <a:gd name="connsiteY60" fmla="*/ 984829 h 1790285"/>
              <a:gd name="connsiteX61" fmla="*/ 1342388 w 1378084"/>
              <a:gd name="connsiteY61" fmla="*/ 915703 h 1790285"/>
              <a:gd name="connsiteX62" fmla="*/ 1293818 w 1378084"/>
              <a:gd name="connsiteY62" fmla="*/ 809956 h 1790285"/>
              <a:gd name="connsiteX63" fmla="*/ 1255139 w 1378084"/>
              <a:gd name="connsiteY63" fmla="*/ 752386 h 1790285"/>
              <a:gd name="connsiteX64" fmla="*/ 1202317 w 1378084"/>
              <a:gd name="connsiteY64" fmla="*/ 681858 h 1790285"/>
              <a:gd name="connsiteX65" fmla="*/ 1193352 w 1378084"/>
              <a:gd name="connsiteY65" fmla="*/ 653774 h 1790285"/>
              <a:gd name="connsiteX66" fmla="*/ 1166921 w 1378084"/>
              <a:gd name="connsiteY66" fmla="*/ 631088 h 1790285"/>
              <a:gd name="connsiteX67" fmla="*/ 1139565 w 1378084"/>
              <a:gd name="connsiteY67" fmla="*/ 593827 h 1790285"/>
              <a:gd name="connsiteX68" fmla="*/ 1133420 w 1378084"/>
              <a:gd name="connsiteY68" fmla="*/ 578490 h 1790285"/>
              <a:gd name="connsiteX69" fmla="*/ 1109347 w 1378084"/>
              <a:gd name="connsiteY69" fmla="*/ 553211 h 1790285"/>
              <a:gd name="connsiteX70" fmla="*/ 1075846 w 1378084"/>
              <a:gd name="connsiteY70" fmla="*/ 516163 h 1790285"/>
              <a:gd name="connsiteX71" fmla="*/ 1036198 w 1378084"/>
              <a:gd name="connsiteY71" fmla="*/ 466156 h 1790285"/>
              <a:gd name="connsiteX72" fmla="*/ 1084729 w 1378084"/>
              <a:gd name="connsiteY72" fmla="*/ 330405 h 1790285"/>
              <a:gd name="connsiteX73" fmla="*/ 1057835 w 1378084"/>
              <a:gd name="connsiteY73" fmla="*/ 312476 h 1790285"/>
              <a:gd name="connsiteX74" fmla="*/ 1039906 w 1378084"/>
              <a:gd name="connsiteY74" fmla="*/ 294546 h 1790285"/>
              <a:gd name="connsiteX75" fmla="*/ 986118 w 1378084"/>
              <a:gd name="connsiteY75" fmla="*/ 258688 h 1790285"/>
              <a:gd name="connsiteX76" fmla="*/ 950259 w 1378084"/>
              <a:gd name="connsiteY76" fmla="*/ 231794 h 1790285"/>
              <a:gd name="connsiteX77" fmla="*/ 932329 w 1378084"/>
              <a:gd name="connsiteY77" fmla="*/ 213864 h 1790285"/>
              <a:gd name="connsiteX78" fmla="*/ 905435 w 1378084"/>
              <a:gd name="connsiteY78" fmla="*/ 204899 h 1790285"/>
              <a:gd name="connsiteX79" fmla="*/ 851647 w 1378084"/>
              <a:gd name="connsiteY79" fmla="*/ 169041 h 1790285"/>
              <a:gd name="connsiteX80" fmla="*/ 833718 w 1378084"/>
              <a:gd name="connsiteY80" fmla="*/ 151111 h 1790285"/>
              <a:gd name="connsiteX81" fmla="*/ 797859 w 1378084"/>
              <a:gd name="connsiteY81" fmla="*/ 142146 h 1790285"/>
              <a:gd name="connsiteX82" fmla="*/ 735106 w 1378084"/>
              <a:gd name="connsiteY82" fmla="*/ 115252 h 1790285"/>
              <a:gd name="connsiteX83" fmla="*/ 717176 w 1378084"/>
              <a:gd name="connsiteY83" fmla="*/ 97323 h 1790285"/>
              <a:gd name="connsiteX84" fmla="*/ 681318 w 1378084"/>
              <a:gd name="connsiteY84" fmla="*/ 79394 h 1790285"/>
              <a:gd name="connsiteX85" fmla="*/ 663388 w 1378084"/>
              <a:gd name="connsiteY85" fmla="*/ 61464 h 1790285"/>
              <a:gd name="connsiteX86" fmla="*/ 636494 w 1378084"/>
              <a:gd name="connsiteY86" fmla="*/ 43535 h 1790285"/>
              <a:gd name="connsiteX87" fmla="*/ 618565 w 1378084"/>
              <a:gd name="connsiteY87" fmla="*/ 25605 h 1790285"/>
              <a:gd name="connsiteX88" fmla="*/ 591671 w 1378084"/>
              <a:gd name="connsiteY88" fmla="*/ 7676 h 1790285"/>
              <a:gd name="connsiteX89" fmla="*/ 542906 w 1378084"/>
              <a:gd name="connsiteY89" fmla="*/ 15525 h 1790285"/>
              <a:gd name="connsiteX90" fmla="*/ 439561 w 1378084"/>
              <a:gd name="connsiteY90" fmla="*/ 65002 h 1790285"/>
              <a:gd name="connsiteX91" fmla="*/ 402619 w 1378084"/>
              <a:gd name="connsiteY91" fmla="*/ 94222 h 1790285"/>
              <a:gd name="connsiteX92" fmla="*/ 332186 w 1378084"/>
              <a:gd name="connsiteY92" fmla="*/ 145925 h 1790285"/>
              <a:gd name="connsiteX0" fmla="*/ 332186 w 1378084"/>
              <a:gd name="connsiteY0" fmla="*/ 145925 h 1790285"/>
              <a:gd name="connsiteX1" fmla="*/ 295735 w 1378084"/>
              <a:gd name="connsiteY1" fmla="*/ 187309 h 1790285"/>
              <a:gd name="connsiteX2" fmla="*/ 251995 w 1378084"/>
              <a:gd name="connsiteY2" fmla="*/ 233974 h 1790285"/>
              <a:gd name="connsiteX3" fmla="*/ 234065 w 1378084"/>
              <a:gd name="connsiteY3" fmla="*/ 251661 h 1790285"/>
              <a:gd name="connsiteX4" fmla="*/ 188158 w 1378084"/>
              <a:gd name="connsiteY4" fmla="*/ 303851 h 1790285"/>
              <a:gd name="connsiteX5" fmla="*/ 175253 w 1378084"/>
              <a:gd name="connsiteY5" fmla="*/ 332345 h 1790285"/>
              <a:gd name="connsiteX6" fmla="*/ 155650 w 1378084"/>
              <a:gd name="connsiteY6" fmla="*/ 348190 h 1790285"/>
              <a:gd name="connsiteX7" fmla="*/ 141660 w 1378084"/>
              <a:gd name="connsiteY7" fmla="*/ 373243 h 1790285"/>
              <a:gd name="connsiteX8" fmla="*/ 120382 w 1378084"/>
              <a:gd name="connsiteY8" fmla="*/ 396453 h 1790285"/>
              <a:gd name="connsiteX9" fmla="*/ 104718 w 1378084"/>
              <a:gd name="connsiteY9" fmla="*/ 425189 h 1790285"/>
              <a:gd name="connsiteX10" fmla="*/ 78907 w 1378084"/>
              <a:gd name="connsiteY10" fmla="*/ 482660 h 1790285"/>
              <a:gd name="connsiteX11" fmla="*/ 66002 w 1378084"/>
              <a:gd name="connsiteY11" fmla="*/ 507712 h 1790285"/>
              <a:gd name="connsiteX12" fmla="*/ 48071 w 1378084"/>
              <a:gd name="connsiteY12" fmla="*/ 532039 h 1790285"/>
              <a:gd name="connsiteX13" fmla="*/ 8965 w 1378084"/>
              <a:gd name="connsiteY13" fmla="*/ 572452 h 1790285"/>
              <a:gd name="connsiteX14" fmla="*/ 0 w 1378084"/>
              <a:gd name="connsiteY14" fmla="*/ 626241 h 1790285"/>
              <a:gd name="connsiteX15" fmla="*/ 8965 w 1378084"/>
              <a:gd name="connsiteY15" fmla="*/ 814499 h 1790285"/>
              <a:gd name="connsiteX16" fmla="*/ 16847 w 1378084"/>
              <a:gd name="connsiteY16" fmla="*/ 837954 h 1790285"/>
              <a:gd name="connsiteX17" fmla="*/ 27486 w 1378084"/>
              <a:gd name="connsiteY17" fmla="*/ 877495 h 1790285"/>
              <a:gd name="connsiteX18" fmla="*/ 38716 w 1378084"/>
              <a:gd name="connsiteY18" fmla="*/ 920719 h 1790285"/>
              <a:gd name="connsiteX19" fmla="*/ 49357 w 1378084"/>
              <a:gd name="connsiteY19" fmla="*/ 967142 h 1790285"/>
              <a:gd name="connsiteX20" fmla="*/ 67285 w 1378084"/>
              <a:gd name="connsiteY20" fmla="*/ 1031978 h 1790285"/>
              <a:gd name="connsiteX21" fmla="*/ 93588 w 1378084"/>
              <a:gd name="connsiteY21" fmla="*/ 1114259 h 1790285"/>
              <a:gd name="connsiteX22" fmla="*/ 100877 w 1378084"/>
              <a:gd name="connsiteY22" fmla="*/ 1141153 h 1790285"/>
              <a:gd name="connsiteX23" fmla="*/ 121074 w 1378084"/>
              <a:gd name="connsiteY23" fmla="*/ 1227360 h 1790285"/>
              <a:gd name="connsiteX24" fmla="*/ 137328 w 1378084"/>
              <a:gd name="connsiteY24" fmla="*/ 1290356 h 1790285"/>
              <a:gd name="connsiteX25" fmla="*/ 158607 w 1378084"/>
              <a:gd name="connsiteY25" fmla="*/ 1342061 h 1790285"/>
              <a:gd name="connsiteX26" fmla="*/ 197223 w 1378084"/>
              <a:gd name="connsiteY26" fmla="*/ 1442029 h 1790285"/>
              <a:gd name="connsiteX27" fmla="*/ 199489 w 1378084"/>
              <a:gd name="connsiteY27" fmla="*/ 1472606 h 1790285"/>
              <a:gd name="connsiteX28" fmla="*/ 207373 w 1378084"/>
              <a:gd name="connsiteY28" fmla="*/ 1501584 h 1790285"/>
              <a:gd name="connsiteX29" fmla="*/ 214662 w 1378084"/>
              <a:gd name="connsiteY29" fmla="*/ 1522954 h 1790285"/>
              <a:gd name="connsiteX30" fmla="*/ 225893 w 1378084"/>
              <a:gd name="connsiteY30" fmla="*/ 1548249 h 1790285"/>
              <a:gd name="connsiteX31" fmla="*/ 242148 w 1378084"/>
              <a:gd name="connsiteY31" fmla="*/ 1578826 h 1790285"/>
              <a:gd name="connsiteX32" fmla="*/ 261161 w 1378084"/>
              <a:gd name="connsiteY32" fmla="*/ 1614685 h 1790285"/>
              <a:gd name="connsiteX33" fmla="*/ 328446 w 1378084"/>
              <a:gd name="connsiteY33" fmla="*/ 1710340 h 1790285"/>
              <a:gd name="connsiteX34" fmla="*/ 353073 w 1378084"/>
              <a:gd name="connsiteY34" fmla="*/ 1741159 h 1790285"/>
              <a:gd name="connsiteX35" fmla="*/ 388340 w 1378084"/>
              <a:gd name="connsiteY35" fmla="*/ 1759331 h 1790285"/>
              <a:gd name="connsiteX36" fmla="*/ 459467 w 1378084"/>
              <a:gd name="connsiteY36" fmla="*/ 1775176 h 1790285"/>
              <a:gd name="connsiteX37" fmla="*/ 618565 w 1378084"/>
              <a:gd name="connsiteY37" fmla="*/ 1702005 h 1790285"/>
              <a:gd name="connsiteX38" fmla="*/ 645459 w 1378084"/>
              <a:gd name="connsiteY38" fmla="*/ 1693041 h 1790285"/>
              <a:gd name="connsiteX39" fmla="*/ 699247 w 1378084"/>
              <a:gd name="connsiteY39" fmla="*/ 1657182 h 1790285"/>
              <a:gd name="connsiteX40" fmla="*/ 735106 w 1378084"/>
              <a:gd name="connsiteY40" fmla="*/ 1621323 h 1790285"/>
              <a:gd name="connsiteX41" fmla="*/ 762000 w 1378084"/>
              <a:gd name="connsiteY41" fmla="*/ 1603394 h 1790285"/>
              <a:gd name="connsiteX42" fmla="*/ 797859 w 1378084"/>
              <a:gd name="connsiteY42" fmla="*/ 1567535 h 1790285"/>
              <a:gd name="connsiteX43" fmla="*/ 833718 w 1378084"/>
              <a:gd name="connsiteY43" fmla="*/ 1531676 h 1790285"/>
              <a:gd name="connsiteX44" fmla="*/ 851647 w 1378084"/>
              <a:gd name="connsiteY44" fmla="*/ 1513746 h 1790285"/>
              <a:gd name="connsiteX45" fmla="*/ 878541 w 1378084"/>
              <a:gd name="connsiteY45" fmla="*/ 1495817 h 1790285"/>
              <a:gd name="connsiteX46" fmla="*/ 896471 w 1378084"/>
              <a:gd name="connsiteY46" fmla="*/ 1477888 h 1790285"/>
              <a:gd name="connsiteX47" fmla="*/ 932329 w 1378084"/>
              <a:gd name="connsiteY47" fmla="*/ 1459958 h 1790285"/>
              <a:gd name="connsiteX48" fmla="*/ 950259 w 1378084"/>
              <a:gd name="connsiteY48" fmla="*/ 1442029 h 1790285"/>
              <a:gd name="connsiteX49" fmla="*/ 986118 w 1378084"/>
              <a:gd name="connsiteY49" fmla="*/ 1424099 h 1790285"/>
              <a:gd name="connsiteX50" fmla="*/ 1039906 w 1378084"/>
              <a:gd name="connsiteY50" fmla="*/ 1370311 h 1790285"/>
              <a:gd name="connsiteX51" fmla="*/ 1075765 w 1378084"/>
              <a:gd name="connsiteY51" fmla="*/ 1325488 h 1790285"/>
              <a:gd name="connsiteX52" fmla="*/ 1111623 w 1378084"/>
              <a:gd name="connsiteY52" fmla="*/ 1280664 h 1790285"/>
              <a:gd name="connsiteX53" fmla="*/ 1174376 w 1378084"/>
              <a:gd name="connsiteY53" fmla="*/ 1208946 h 1790285"/>
              <a:gd name="connsiteX54" fmla="*/ 1228165 w 1378084"/>
              <a:gd name="connsiteY54" fmla="*/ 1173088 h 1790285"/>
              <a:gd name="connsiteX55" fmla="*/ 1246094 w 1378084"/>
              <a:gd name="connsiteY55" fmla="*/ 1155158 h 1790285"/>
              <a:gd name="connsiteX56" fmla="*/ 1272988 w 1378084"/>
              <a:gd name="connsiteY56" fmla="*/ 1137229 h 1790285"/>
              <a:gd name="connsiteX57" fmla="*/ 1308847 w 1378084"/>
              <a:gd name="connsiteY57" fmla="*/ 1092405 h 1790285"/>
              <a:gd name="connsiteX58" fmla="*/ 1353671 w 1378084"/>
              <a:gd name="connsiteY58" fmla="*/ 1047582 h 1790285"/>
              <a:gd name="connsiteX59" fmla="*/ 1362635 w 1378084"/>
              <a:gd name="connsiteY59" fmla="*/ 1011723 h 1790285"/>
              <a:gd name="connsiteX60" fmla="*/ 1371600 w 1378084"/>
              <a:gd name="connsiteY60" fmla="*/ 984829 h 1790285"/>
              <a:gd name="connsiteX61" fmla="*/ 1342388 w 1378084"/>
              <a:gd name="connsiteY61" fmla="*/ 915703 h 1790285"/>
              <a:gd name="connsiteX62" fmla="*/ 1293818 w 1378084"/>
              <a:gd name="connsiteY62" fmla="*/ 809956 h 1790285"/>
              <a:gd name="connsiteX63" fmla="*/ 1255139 w 1378084"/>
              <a:gd name="connsiteY63" fmla="*/ 752386 h 1790285"/>
              <a:gd name="connsiteX64" fmla="*/ 1202317 w 1378084"/>
              <a:gd name="connsiteY64" fmla="*/ 681858 h 1790285"/>
              <a:gd name="connsiteX65" fmla="*/ 1193352 w 1378084"/>
              <a:gd name="connsiteY65" fmla="*/ 653774 h 1790285"/>
              <a:gd name="connsiteX66" fmla="*/ 1166921 w 1378084"/>
              <a:gd name="connsiteY66" fmla="*/ 631088 h 1790285"/>
              <a:gd name="connsiteX67" fmla="*/ 1139565 w 1378084"/>
              <a:gd name="connsiteY67" fmla="*/ 593827 h 1790285"/>
              <a:gd name="connsiteX68" fmla="*/ 1133420 w 1378084"/>
              <a:gd name="connsiteY68" fmla="*/ 578490 h 1790285"/>
              <a:gd name="connsiteX69" fmla="*/ 1109347 w 1378084"/>
              <a:gd name="connsiteY69" fmla="*/ 553211 h 1790285"/>
              <a:gd name="connsiteX70" fmla="*/ 1075846 w 1378084"/>
              <a:gd name="connsiteY70" fmla="*/ 516163 h 1790285"/>
              <a:gd name="connsiteX71" fmla="*/ 1036198 w 1378084"/>
              <a:gd name="connsiteY71" fmla="*/ 466156 h 1790285"/>
              <a:gd name="connsiteX72" fmla="*/ 999876 w 1378084"/>
              <a:gd name="connsiteY72" fmla="*/ 423711 h 1790285"/>
              <a:gd name="connsiteX73" fmla="*/ 1057835 w 1378084"/>
              <a:gd name="connsiteY73" fmla="*/ 312476 h 1790285"/>
              <a:gd name="connsiteX74" fmla="*/ 1039906 w 1378084"/>
              <a:gd name="connsiteY74" fmla="*/ 294546 h 1790285"/>
              <a:gd name="connsiteX75" fmla="*/ 986118 w 1378084"/>
              <a:gd name="connsiteY75" fmla="*/ 258688 h 1790285"/>
              <a:gd name="connsiteX76" fmla="*/ 950259 w 1378084"/>
              <a:gd name="connsiteY76" fmla="*/ 231794 h 1790285"/>
              <a:gd name="connsiteX77" fmla="*/ 932329 w 1378084"/>
              <a:gd name="connsiteY77" fmla="*/ 213864 h 1790285"/>
              <a:gd name="connsiteX78" fmla="*/ 905435 w 1378084"/>
              <a:gd name="connsiteY78" fmla="*/ 204899 h 1790285"/>
              <a:gd name="connsiteX79" fmla="*/ 851647 w 1378084"/>
              <a:gd name="connsiteY79" fmla="*/ 169041 h 1790285"/>
              <a:gd name="connsiteX80" fmla="*/ 833718 w 1378084"/>
              <a:gd name="connsiteY80" fmla="*/ 151111 h 1790285"/>
              <a:gd name="connsiteX81" fmla="*/ 797859 w 1378084"/>
              <a:gd name="connsiteY81" fmla="*/ 142146 h 1790285"/>
              <a:gd name="connsiteX82" fmla="*/ 735106 w 1378084"/>
              <a:gd name="connsiteY82" fmla="*/ 115252 h 1790285"/>
              <a:gd name="connsiteX83" fmla="*/ 717176 w 1378084"/>
              <a:gd name="connsiteY83" fmla="*/ 97323 h 1790285"/>
              <a:gd name="connsiteX84" fmla="*/ 681318 w 1378084"/>
              <a:gd name="connsiteY84" fmla="*/ 79394 h 1790285"/>
              <a:gd name="connsiteX85" fmla="*/ 663388 w 1378084"/>
              <a:gd name="connsiteY85" fmla="*/ 61464 h 1790285"/>
              <a:gd name="connsiteX86" fmla="*/ 636494 w 1378084"/>
              <a:gd name="connsiteY86" fmla="*/ 43535 h 1790285"/>
              <a:gd name="connsiteX87" fmla="*/ 618565 w 1378084"/>
              <a:gd name="connsiteY87" fmla="*/ 25605 h 1790285"/>
              <a:gd name="connsiteX88" fmla="*/ 591671 w 1378084"/>
              <a:gd name="connsiteY88" fmla="*/ 7676 h 1790285"/>
              <a:gd name="connsiteX89" fmla="*/ 542906 w 1378084"/>
              <a:gd name="connsiteY89" fmla="*/ 15525 h 1790285"/>
              <a:gd name="connsiteX90" fmla="*/ 439561 w 1378084"/>
              <a:gd name="connsiteY90" fmla="*/ 65002 h 1790285"/>
              <a:gd name="connsiteX91" fmla="*/ 402619 w 1378084"/>
              <a:gd name="connsiteY91" fmla="*/ 94222 h 1790285"/>
              <a:gd name="connsiteX92" fmla="*/ 332186 w 1378084"/>
              <a:gd name="connsiteY92" fmla="*/ 145925 h 1790285"/>
              <a:gd name="connsiteX0" fmla="*/ 332186 w 1378084"/>
              <a:gd name="connsiteY0" fmla="*/ 145925 h 1790285"/>
              <a:gd name="connsiteX1" fmla="*/ 295735 w 1378084"/>
              <a:gd name="connsiteY1" fmla="*/ 187309 h 1790285"/>
              <a:gd name="connsiteX2" fmla="*/ 251995 w 1378084"/>
              <a:gd name="connsiteY2" fmla="*/ 233974 h 1790285"/>
              <a:gd name="connsiteX3" fmla="*/ 234065 w 1378084"/>
              <a:gd name="connsiteY3" fmla="*/ 251661 h 1790285"/>
              <a:gd name="connsiteX4" fmla="*/ 188158 w 1378084"/>
              <a:gd name="connsiteY4" fmla="*/ 303851 h 1790285"/>
              <a:gd name="connsiteX5" fmla="*/ 175253 w 1378084"/>
              <a:gd name="connsiteY5" fmla="*/ 332345 h 1790285"/>
              <a:gd name="connsiteX6" fmla="*/ 155650 w 1378084"/>
              <a:gd name="connsiteY6" fmla="*/ 348190 h 1790285"/>
              <a:gd name="connsiteX7" fmla="*/ 141660 w 1378084"/>
              <a:gd name="connsiteY7" fmla="*/ 373243 h 1790285"/>
              <a:gd name="connsiteX8" fmla="*/ 120382 w 1378084"/>
              <a:gd name="connsiteY8" fmla="*/ 396453 h 1790285"/>
              <a:gd name="connsiteX9" fmla="*/ 104718 w 1378084"/>
              <a:gd name="connsiteY9" fmla="*/ 425189 h 1790285"/>
              <a:gd name="connsiteX10" fmla="*/ 78907 w 1378084"/>
              <a:gd name="connsiteY10" fmla="*/ 482660 h 1790285"/>
              <a:gd name="connsiteX11" fmla="*/ 66002 w 1378084"/>
              <a:gd name="connsiteY11" fmla="*/ 507712 h 1790285"/>
              <a:gd name="connsiteX12" fmla="*/ 48071 w 1378084"/>
              <a:gd name="connsiteY12" fmla="*/ 532039 h 1790285"/>
              <a:gd name="connsiteX13" fmla="*/ 8965 w 1378084"/>
              <a:gd name="connsiteY13" fmla="*/ 572452 h 1790285"/>
              <a:gd name="connsiteX14" fmla="*/ 0 w 1378084"/>
              <a:gd name="connsiteY14" fmla="*/ 626241 h 1790285"/>
              <a:gd name="connsiteX15" fmla="*/ 8965 w 1378084"/>
              <a:gd name="connsiteY15" fmla="*/ 814499 h 1790285"/>
              <a:gd name="connsiteX16" fmla="*/ 16847 w 1378084"/>
              <a:gd name="connsiteY16" fmla="*/ 837954 h 1790285"/>
              <a:gd name="connsiteX17" fmla="*/ 27486 w 1378084"/>
              <a:gd name="connsiteY17" fmla="*/ 877495 h 1790285"/>
              <a:gd name="connsiteX18" fmla="*/ 38716 w 1378084"/>
              <a:gd name="connsiteY18" fmla="*/ 920719 h 1790285"/>
              <a:gd name="connsiteX19" fmla="*/ 49357 w 1378084"/>
              <a:gd name="connsiteY19" fmla="*/ 967142 h 1790285"/>
              <a:gd name="connsiteX20" fmla="*/ 67285 w 1378084"/>
              <a:gd name="connsiteY20" fmla="*/ 1031978 h 1790285"/>
              <a:gd name="connsiteX21" fmla="*/ 93588 w 1378084"/>
              <a:gd name="connsiteY21" fmla="*/ 1114259 h 1790285"/>
              <a:gd name="connsiteX22" fmla="*/ 100877 w 1378084"/>
              <a:gd name="connsiteY22" fmla="*/ 1141153 h 1790285"/>
              <a:gd name="connsiteX23" fmla="*/ 121074 w 1378084"/>
              <a:gd name="connsiteY23" fmla="*/ 1227360 h 1790285"/>
              <a:gd name="connsiteX24" fmla="*/ 137328 w 1378084"/>
              <a:gd name="connsiteY24" fmla="*/ 1290356 h 1790285"/>
              <a:gd name="connsiteX25" fmla="*/ 158607 w 1378084"/>
              <a:gd name="connsiteY25" fmla="*/ 1342061 h 1790285"/>
              <a:gd name="connsiteX26" fmla="*/ 197223 w 1378084"/>
              <a:gd name="connsiteY26" fmla="*/ 1442029 h 1790285"/>
              <a:gd name="connsiteX27" fmla="*/ 199489 w 1378084"/>
              <a:gd name="connsiteY27" fmla="*/ 1472606 h 1790285"/>
              <a:gd name="connsiteX28" fmla="*/ 207373 w 1378084"/>
              <a:gd name="connsiteY28" fmla="*/ 1501584 h 1790285"/>
              <a:gd name="connsiteX29" fmla="*/ 214662 w 1378084"/>
              <a:gd name="connsiteY29" fmla="*/ 1522954 h 1790285"/>
              <a:gd name="connsiteX30" fmla="*/ 225893 w 1378084"/>
              <a:gd name="connsiteY30" fmla="*/ 1548249 h 1790285"/>
              <a:gd name="connsiteX31" fmla="*/ 242148 w 1378084"/>
              <a:gd name="connsiteY31" fmla="*/ 1578826 h 1790285"/>
              <a:gd name="connsiteX32" fmla="*/ 261161 w 1378084"/>
              <a:gd name="connsiteY32" fmla="*/ 1614685 h 1790285"/>
              <a:gd name="connsiteX33" fmla="*/ 328446 w 1378084"/>
              <a:gd name="connsiteY33" fmla="*/ 1710340 h 1790285"/>
              <a:gd name="connsiteX34" fmla="*/ 353073 w 1378084"/>
              <a:gd name="connsiteY34" fmla="*/ 1741159 h 1790285"/>
              <a:gd name="connsiteX35" fmla="*/ 388340 w 1378084"/>
              <a:gd name="connsiteY35" fmla="*/ 1759331 h 1790285"/>
              <a:gd name="connsiteX36" fmla="*/ 459467 w 1378084"/>
              <a:gd name="connsiteY36" fmla="*/ 1775176 h 1790285"/>
              <a:gd name="connsiteX37" fmla="*/ 618565 w 1378084"/>
              <a:gd name="connsiteY37" fmla="*/ 1702005 h 1790285"/>
              <a:gd name="connsiteX38" fmla="*/ 645459 w 1378084"/>
              <a:gd name="connsiteY38" fmla="*/ 1693041 h 1790285"/>
              <a:gd name="connsiteX39" fmla="*/ 699247 w 1378084"/>
              <a:gd name="connsiteY39" fmla="*/ 1657182 h 1790285"/>
              <a:gd name="connsiteX40" fmla="*/ 735106 w 1378084"/>
              <a:gd name="connsiteY40" fmla="*/ 1621323 h 1790285"/>
              <a:gd name="connsiteX41" fmla="*/ 762000 w 1378084"/>
              <a:gd name="connsiteY41" fmla="*/ 1603394 h 1790285"/>
              <a:gd name="connsiteX42" fmla="*/ 797859 w 1378084"/>
              <a:gd name="connsiteY42" fmla="*/ 1567535 h 1790285"/>
              <a:gd name="connsiteX43" fmla="*/ 833718 w 1378084"/>
              <a:gd name="connsiteY43" fmla="*/ 1531676 h 1790285"/>
              <a:gd name="connsiteX44" fmla="*/ 851647 w 1378084"/>
              <a:gd name="connsiteY44" fmla="*/ 1513746 h 1790285"/>
              <a:gd name="connsiteX45" fmla="*/ 878541 w 1378084"/>
              <a:gd name="connsiteY45" fmla="*/ 1495817 h 1790285"/>
              <a:gd name="connsiteX46" fmla="*/ 896471 w 1378084"/>
              <a:gd name="connsiteY46" fmla="*/ 1477888 h 1790285"/>
              <a:gd name="connsiteX47" fmla="*/ 932329 w 1378084"/>
              <a:gd name="connsiteY47" fmla="*/ 1459958 h 1790285"/>
              <a:gd name="connsiteX48" fmla="*/ 950259 w 1378084"/>
              <a:gd name="connsiteY48" fmla="*/ 1442029 h 1790285"/>
              <a:gd name="connsiteX49" fmla="*/ 986118 w 1378084"/>
              <a:gd name="connsiteY49" fmla="*/ 1424099 h 1790285"/>
              <a:gd name="connsiteX50" fmla="*/ 1039906 w 1378084"/>
              <a:gd name="connsiteY50" fmla="*/ 1370311 h 1790285"/>
              <a:gd name="connsiteX51" fmla="*/ 1075765 w 1378084"/>
              <a:gd name="connsiteY51" fmla="*/ 1325488 h 1790285"/>
              <a:gd name="connsiteX52" fmla="*/ 1111623 w 1378084"/>
              <a:gd name="connsiteY52" fmla="*/ 1280664 h 1790285"/>
              <a:gd name="connsiteX53" fmla="*/ 1174376 w 1378084"/>
              <a:gd name="connsiteY53" fmla="*/ 1208946 h 1790285"/>
              <a:gd name="connsiteX54" fmla="*/ 1228165 w 1378084"/>
              <a:gd name="connsiteY54" fmla="*/ 1173088 h 1790285"/>
              <a:gd name="connsiteX55" fmla="*/ 1246094 w 1378084"/>
              <a:gd name="connsiteY55" fmla="*/ 1155158 h 1790285"/>
              <a:gd name="connsiteX56" fmla="*/ 1272988 w 1378084"/>
              <a:gd name="connsiteY56" fmla="*/ 1137229 h 1790285"/>
              <a:gd name="connsiteX57" fmla="*/ 1308847 w 1378084"/>
              <a:gd name="connsiteY57" fmla="*/ 1092405 h 1790285"/>
              <a:gd name="connsiteX58" fmla="*/ 1353671 w 1378084"/>
              <a:gd name="connsiteY58" fmla="*/ 1047582 h 1790285"/>
              <a:gd name="connsiteX59" fmla="*/ 1362635 w 1378084"/>
              <a:gd name="connsiteY59" fmla="*/ 1011723 h 1790285"/>
              <a:gd name="connsiteX60" fmla="*/ 1371600 w 1378084"/>
              <a:gd name="connsiteY60" fmla="*/ 984829 h 1790285"/>
              <a:gd name="connsiteX61" fmla="*/ 1342388 w 1378084"/>
              <a:gd name="connsiteY61" fmla="*/ 915703 h 1790285"/>
              <a:gd name="connsiteX62" fmla="*/ 1293818 w 1378084"/>
              <a:gd name="connsiteY62" fmla="*/ 809956 h 1790285"/>
              <a:gd name="connsiteX63" fmla="*/ 1255139 w 1378084"/>
              <a:gd name="connsiteY63" fmla="*/ 752386 h 1790285"/>
              <a:gd name="connsiteX64" fmla="*/ 1202317 w 1378084"/>
              <a:gd name="connsiteY64" fmla="*/ 681858 h 1790285"/>
              <a:gd name="connsiteX65" fmla="*/ 1193352 w 1378084"/>
              <a:gd name="connsiteY65" fmla="*/ 653774 h 1790285"/>
              <a:gd name="connsiteX66" fmla="*/ 1166921 w 1378084"/>
              <a:gd name="connsiteY66" fmla="*/ 631088 h 1790285"/>
              <a:gd name="connsiteX67" fmla="*/ 1139565 w 1378084"/>
              <a:gd name="connsiteY67" fmla="*/ 593827 h 1790285"/>
              <a:gd name="connsiteX68" fmla="*/ 1133420 w 1378084"/>
              <a:gd name="connsiteY68" fmla="*/ 578490 h 1790285"/>
              <a:gd name="connsiteX69" fmla="*/ 1109347 w 1378084"/>
              <a:gd name="connsiteY69" fmla="*/ 553211 h 1790285"/>
              <a:gd name="connsiteX70" fmla="*/ 1075846 w 1378084"/>
              <a:gd name="connsiteY70" fmla="*/ 516163 h 1790285"/>
              <a:gd name="connsiteX71" fmla="*/ 1036198 w 1378084"/>
              <a:gd name="connsiteY71" fmla="*/ 466156 h 1790285"/>
              <a:gd name="connsiteX72" fmla="*/ 999876 w 1378084"/>
              <a:gd name="connsiteY72" fmla="*/ 423711 h 1790285"/>
              <a:gd name="connsiteX73" fmla="*/ 982410 w 1378084"/>
              <a:gd name="connsiteY73" fmla="*/ 403189 h 1790285"/>
              <a:gd name="connsiteX74" fmla="*/ 1039906 w 1378084"/>
              <a:gd name="connsiteY74" fmla="*/ 294546 h 1790285"/>
              <a:gd name="connsiteX75" fmla="*/ 986118 w 1378084"/>
              <a:gd name="connsiteY75" fmla="*/ 258688 h 1790285"/>
              <a:gd name="connsiteX76" fmla="*/ 950259 w 1378084"/>
              <a:gd name="connsiteY76" fmla="*/ 231794 h 1790285"/>
              <a:gd name="connsiteX77" fmla="*/ 932329 w 1378084"/>
              <a:gd name="connsiteY77" fmla="*/ 213864 h 1790285"/>
              <a:gd name="connsiteX78" fmla="*/ 905435 w 1378084"/>
              <a:gd name="connsiteY78" fmla="*/ 204899 h 1790285"/>
              <a:gd name="connsiteX79" fmla="*/ 851647 w 1378084"/>
              <a:gd name="connsiteY79" fmla="*/ 169041 h 1790285"/>
              <a:gd name="connsiteX80" fmla="*/ 833718 w 1378084"/>
              <a:gd name="connsiteY80" fmla="*/ 151111 h 1790285"/>
              <a:gd name="connsiteX81" fmla="*/ 797859 w 1378084"/>
              <a:gd name="connsiteY81" fmla="*/ 142146 h 1790285"/>
              <a:gd name="connsiteX82" fmla="*/ 735106 w 1378084"/>
              <a:gd name="connsiteY82" fmla="*/ 115252 h 1790285"/>
              <a:gd name="connsiteX83" fmla="*/ 717176 w 1378084"/>
              <a:gd name="connsiteY83" fmla="*/ 97323 h 1790285"/>
              <a:gd name="connsiteX84" fmla="*/ 681318 w 1378084"/>
              <a:gd name="connsiteY84" fmla="*/ 79394 h 1790285"/>
              <a:gd name="connsiteX85" fmla="*/ 663388 w 1378084"/>
              <a:gd name="connsiteY85" fmla="*/ 61464 h 1790285"/>
              <a:gd name="connsiteX86" fmla="*/ 636494 w 1378084"/>
              <a:gd name="connsiteY86" fmla="*/ 43535 h 1790285"/>
              <a:gd name="connsiteX87" fmla="*/ 618565 w 1378084"/>
              <a:gd name="connsiteY87" fmla="*/ 25605 h 1790285"/>
              <a:gd name="connsiteX88" fmla="*/ 591671 w 1378084"/>
              <a:gd name="connsiteY88" fmla="*/ 7676 h 1790285"/>
              <a:gd name="connsiteX89" fmla="*/ 542906 w 1378084"/>
              <a:gd name="connsiteY89" fmla="*/ 15525 h 1790285"/>
              <a:gd name="connsiteX90" fmla="*/ 439561 w 1378084"/>
              <a:gd name="connsiteY90" fmla="*/ 65002 h 1790285"/>
              <a:gd name="connsiteX91" fmla="*/ 402619 w 1378084"/>
              <a:gd name="connsiteY91" fmla="*/ 94222 h 1790285"/>
              <a:gd name="connsiteX92" fmla="*/ 332186 w 1378084"/>
              <a:gd name="connsiteY92" fmla="*/ 145925 h 1790285"/>
              <a:gd name="connsiteX0" fmla="*/ 332186 w 1378084"/>
              <a:gd name="connsiteY0" fmla="*/ 145925 h 1790285"/>
              <a:gd name="connsiteX1" fmla="*/ 295735 w 1378084"/>
              <a:gd name="connsiteY1" fmla="*/ 187309 h 1790285"/>
              <a:gd name="connsiteX2" fmla="*/ 251995 w 1378084"/>
              <a:gd name="connsiteY2" fmla="*/ 233974 h 1790285"/>
              <a:gd name="connsiteX3" fmla="*/ 234065 w 1378084"/>
              <a:gd name="connsiteY3" fmla="*/ 251661 h 1790285"/>
              <a:gd name="connsiteX4" fmla="*/ 188158 w 1378084"/>
              <a:gd name="connsiteY4" fmla="*/ 303851 h 1790285"/>
              <a:gd name="connsiteX5" fmla="*/ 175253 w 1378084"/>
              <a:gd name="connsiteY5" fmla="*/ 332345 h 1790285"/>
              <a:gd name="connsiteX6" fmla="*/ 155650 w 1378084"/>
              <a:gd name="connsiteY6" fmla="*/ 348190 h 1790285"/>
              <a:gd name="connsiteX7" fmla="*/ 141660 w 1378084"/>
              <a:gd name="connsiteY7" fmla="*/ 373243 h 1790285"/>
              <a:gd name="connsiteX8" fmla="*/ 120382 w 1378084"/>
              <a:gd name="connsiteY8" fmla="*/ 396453 h 1790285"/>
              <a:gd name="connsiteX9" fmla="*/ 104718 w 1378084"/>
              <a:gd name="connsiteY9" fmla="*/ 425189 h 1790285"/>
              <a:gd name="connsiteX10" fmla="*/ 78907 w 1378084"/>
              <a:gd name="connsiteY10" fmla="*/ 482660 h 1790285"/>
              <a:gd name="connsiteX11" fmla="*/ 66002 w 1378084"/>
              <a:gd name="connsiteY11" fmla="*/ 507712 h 1790285"/>
              <a:gd name="connsiteX12" fmla="*/ 48071 w 1378084"/>
              <a:gd name="connsiteY12" fmla="*/ 532039 h 1790285"/>
              <a:gd name="connsiteX13" fmla="*/ 8965 w 1378084"/>
              <a:gd name="connsiteY13" fmla="*/ 572452 h 1790285"/>
              <a:gd name="connsiteX14" fmla="*/ 0 w 1378084"/>
              <a:gd name="connsiteY14" fmla="*/ 626241 h 1790285"/>
              <a:gd name="connsiteX15" fmla="*/ 8965 w 1378084"/>
              <a:gd name="connsiteY15" fmla="*/ 814499 h 1790285"/>
              <a:gd name="connsiteX16" fmla="*/ 16847 w 1378084"/>
              <a:gd name="connsiteY16" fmla="*/ 837954 h 1790285"/>
              <a:gd name="connsiteX17" fmla="*/ 27486 w 1378084"/>
              <a:gd name="connsiteY17" fmla="*/ 877495 h 1790285"/>
              <a:gd name="connsiteX18" fmla="*/ 38716 w 1378084"/>
              <a:gd name="connsiteY18" fmla="*/ 920719 h 1790285"/>
              <a:gd name="connsiteX19" fmla="*/ 49357 w 1378084"/>
              <a:gd name="connsiteY19" fmla="*/ 967142 h 1790285"/>
              <a:gd name="connsiteX20" fmla="*/ 67285 w 1378084"/>
              <a:gd name="connsiteY20" fmla="*/ 1031978 h 1790285"/>
              <a:gd name="connsiteX21" fmla="*/ 93588 w 1378084"/>
              <a:gd name="connsiteY21" fmla="*/ 1114259 h 1790285"/>
              <a:gd name="connsiteX22" fmla="*/ 100877 w 1378084"/>
              <a:gd name="connsiteY22" fmla="*/ 1141153 h 1790285"/>
              <a:gd name="connsiteX23" fmla="*/ 121074 w 1378084"/>
              <a:gd name="connsiteY23" fmla="*/ 1227360 h 1790285"/>
              <a:gd name="connsiteX24" fmla="*/ 137328 w 1378084"/>
              <a:gd name="connsiteY24" fmla="*/ 1290356 h 1790285"/>
              <a:gd name="connsiteX25" fmla="*/ 158607 w 1378084"/>
              <a:gd name="connsiteY25" fmla="*/ 1342061 h 1790285"/>
              <a:gd name="connsiteX26" fmla="*/ 197223 w 1378084"/>
              <a:gd name="connsiteY26" fmla="*/ 1442029 h 1790285"/>
              <a:gd name="connsiteX27" fmla="*/ 199489 w 1378084"/>
              <a:gd name="connsiteY27" fmla="*/ 1472606 h 1790285"/>
              <a:gd name="connsiteX28" fmla="*/ 207373 w 1378084"/>
              <a:gd name="connsiteY28" fmla="*/ 1501584 h 1790285"/>
              <a:gd name="connsiteX29" fmla="*/ 214662 w 1378084"/>
              <a:gd name="connsiteY29" fmla="*/ 1522954 h 1790285"/>
              <a:gd name="connsiteX30" fmla="*/ 225893 w 1378084"/>
              <a:gd name="connsiteY30" fmla="*/ 1548249 h 1790285"/>
              <a:gd name="connsiteX31" fmla="*/ 242148 w 1378084"/>
              <a:gd name="connsiteY31" fmla="*/ 1578826 h 1790285"/>
              <a:gd name="connsiteX32" fmla="*/ 261161 w 1378084"/>
              <a:gd name="connsiteY32" fmla="*/ 1614685 h 1790285"/>
              <a:gd name="connsiteX33" fmla="*/ 328446 w 1378084"/>
              <a:gd name="connsiteY33" fmla="*/ 1710340 h 1790285"/>
              <a:gd name="connsiteX34" fmla="*/ 353073 w 1378084"/>
              <a:gd name="connsiteY34" fmla="*/ 1741159 h 1790285"/>
              <a:gd name="connsiteX35" fmla="*/ 388340 w 1378084"/>
              <a:gd name="connsiteY35" fmla="*/ 1759331 h 1790285"/>
              <a:gd name="connsiteX36" fmla="*/ 459467 w 1378084"/>
              <a:gd name="connsiteY36" fmla="*/ 1775176 h 1790285"/>
              <a:gd name="connsiteX37" fmla="*/ 618565 w 1378084"/>
              <a:gd name="connsiteY37" fmla="*/ 1702005 h 1790285"/>
              <a:gd name="connsiteX38" fmla="*/ 645459 w 1378084"/>
              <a:gd name="connsiteY38" fmla="*/ 1693041 h 1790285"/>
              <a:gd name="connsiteX39" fmla="*/ 699247 w 1378084"/>
              <a:gd name="connsiteY39" fmla="*/ 1657182 h 1790285"/>
              <a:gd name="connsiteX40" fmla="*/ 735106 w 1378084"/>
              <a:gd name="connsiteY40" fmla="*/ 1621323 h 1790285"/>
              <a:gd name="connsiteX41" fmla="*/ 762000 w 1378084"/>
              <a:gd name="connsiteY41" fmla="*/ 1603394 h 1790285"/>
              <a:gd name="connsiteX42" fmla="*/ 797859 w 1378084"/>
              <a:gd name="connsiteY42" fmla="*/ 1567535 h 1790285"/>
              <a:gd name="connsiteX43" fmla="*/ 833718 w 1378084"/>
              <a:gd name="connsiteY43" fmla="*/ 1531676 h 1790285"/>
              <a:gd name="connsiteX44" fmla="*/ 851647 w 1378084"/>
              <a:gd name="connsiteY44" fmla="*/ 1513746 h 1790285"/>
              <a:gd name="connsiteX45" fmla="*/ 878541 w 1378084"/>
              <a:gd name="connsiteY45" fmla="*/ 1495817 h 1790285"/>
              <a:gd name="connsiteX46" fmla="*/ 896471 w 1378084"/>
              <a:gd name="connsiteY46" fmla="*/ 1477888 h 1790285"/>
              <a:gd name="connsiteX47" fmla="*/ 932329 w 1378084"/>
              <a:gd name="connsiteY47" fmla="*/ 1459958 h 1790285"/>
              <a:gd name="connsiteX48" fmla="*/ 950259 w 1378084"/>
              <a:gd name="connsiteY48" fmla="*/ 1442029 h 1790285"/>
              <a:gd name="connsiteX49" fmla="*/ 986118 w 1378084"/>
              <a:gd name="connsiteY49" fmla="*/ 1424099 h 1790285"/>
              <a:gd name="connsiteX50" fmla="*/ 1039906 w 1378084"/>
              <a:gd name="connsiteY50" fmla="*/ 1370311 h 1790285"/>
              <a:gd name="connsiteX51" fmla="*/ 1075765 w 1378084"/>
              <a:gd name="connsiteY51" fmla="*/ 1325488 h 1790285"/>
              <a:gd name="connsiteX52" fmla="*/ 1111623 w 1378084"/>
              <a:gd name="connsiteY52" fmla="*/ 1280664 h 1790285"/>
              <a:gd name="connsiteX53" fmla="*/ 1174376 w 1378084"/>
              <a:gd name="connsiteY53" fmla="*/ 1208946 h 1790285"/>
              <a:gd name="connsiteX54" fmla="*/ 1228165 w 1378084"/>
              <a:gd name="connsiteY54" fmla="*/ 1173088 h 1790285"/>
              <a:gd name="connsiteX55" fmla="*/ 1246094 w 1378084"/>
              <a:gd name="connsiteY55" fmla="*/ 1155158 h 1790285"/>
              <a:gd name="connsiteX56" fmla="*/ 1272988 w 1378084"/>
              <a:gd name="connsiteY56" fmla="*/ 1137229 h 1790285"/>
              <a:gd name="connsiteX57" fmla="*/ 1308847 w 1378084"/>
              <a:gd name="connsiteY57" fmla="*/ 1092405 h 1790285"/>
              <a:gd name="connsiteX58" fmla="*/ 1353671 w 1378084"/>
              <a:gd name="connsiteY58" fmla="*/ 1047582 h 1790285"/>
              <a:gd name="connsiteX59" fmla="*/ 1362635 w 1378084"/>
              <a:gd name="connsiteY59" fmla="*/ 1011723 h 1790285"/>
              <a:gd name="connsiteX60" fmla="*/ 1371600 w 1378084"/>
              <a:gd name="connsiteY60" fmla="*/ 984829 h 1790285"/>
              <a:gd name="connsiteX61" fmla="*/ 1342388 w 1378084"/>
              <a:gd name="connsiteY61" fmla="*/ 915703 h 1790285"/>
              <a:gd name="connsiteX62" fmla="*/ 1293818 w 1378084"/>
              <a:gd name="connsiteY62" fmla="*/ 809956 h 1790285"/>
              <a:gd name="connsiteX63" fmla="*/ 1255139 w 1378084"/>
              <a:gd name="connsiteY63" fmla="*/ 752386 h 1790285"/>
              <a:gd name="connsiteX64" fmla="*/ 1202317 w 1378084"/>
              <a:gd name="connsiteY64" fmla="*/ 681858 h 1790285"/>
              <a:gd name="connsiteX65" fmla="*/ 1193352 w 1378084"/>
              <a:gd name="connsiteY65" fmla="*/ 653774 h 1790285"/>
              <a:gd name="connsiteX66" fmla="*/ 1166921 w 1378084"/>
              <a:gd name="connsiteY66" fmla="*/ 631088 h 1790285"/>
              <a:gd name="connsiteX67" fmla="*/ 1139565 w 1378084"/>
              <a:gd name="connsiteY67" fmla="*/ 593827 h 1790285"/>
              <a:gd name="connsiteX68" fmla="*/ 1133420 w 1378084"/>
              <a:gd name="connsiteY68" fmla="*/ 578490 h 1790285"/>
              <a:gd name="connsiteX69" fmla="*/ 1109347 w 1378084"/>
              <a:gd name="connsiteY69" fmla="*/ 553211 h 1790285"/>
              <a:gd name="connsiteX70" fmla="*/ 1075846 w 1378084"/>
              <a:gd name="connsiteY70" fmla="*/ 516163 h 1790285"/>
              <a:gd name="connsiteX71" fmla="*/ 1036198 w 1378084"/>
              <a:gd name="connsiteY71" fmla="*/ 466156 h 1790285"/>
              <a:gd name="connsiteX72" fmla="*/ 999876 w 1378084"/>
              <a:gd name="connsiteY72" fmla="*/ 423711 h 1790285"/>
              <a:gd name="connsiteX73" fmla="*/ 982410 w 1378084"/>
              <a:gd name="connsiteY73" fmla="*/ 403189 h 1790285"/>
              <a:gd name="connsiteX74" fmla="*/ 964481 w 1378084"/>
              <a:gd name="connsiteY74" fmla="*/ 382668 h 1790285"/>
              <a:gd name="connsiteX75" fmla="*/ 986118 w 1378084"/>
              <a:gd name="connsiteY75" fmla="*/ 258688 h 1790285"/>
              <a:gd name="connsiteX76" fmla="*/ 950259 w 1378084"/>
              <a:gd name="connsiteY76" fmla="*/ 231794 h 1790285"/>
              <a:gd name="connsiteX77" fmla="*/ 932329 w 1378084"/>
              <a:gd name="connsiteY77" fmla="*/ 213864 h 1790285"/>
              <a:gd name="connsiteX78" fmla="*/ 905435 w 1378084"/>
              <a:gd name="connsiteY78" fmla="*/ 204899 h 1790285"/>
              <a:gd name="connsiteX79" fmla="*/ 851647 w 1378084"/>
              <a:gd name="connsiteY79" fmla="*/ 169041 h 1790285"/>
              <a:gd name="connsiteX80" fmla="*/ 833718 w 1378084"/>
              <a:gd name="connsiteY80" fmla="*/ 151111 h 1790285"/>
              <a:gd name="connsiteX81" fmla="*/ 797859 w 1378084"/>
              <a:gd name="connsiteY81" fmla="*/ 142146 h 1790285"/>
              <a:gd name="connsiteX82" fmla="*/ 735106 w 1378084"/>
              <a:gd name="connsiteY82" fmla="*/ 115252 h 1790285"/>
              <a:gd name="connsiteX83" fmla="*/ 717176 w 1378084"/>
              <a:gd name="connsiteY83" fmla="*/ 97323 h 1790285"/>
              <a:gd name="connsiteX84" fmla="*/ 681318 w 1378084"/>
              <a:gd name="connsiteY84" fmla="*/ 79394 h 1790285"/>
              <a:gd name="connsiteX85" fmla="*/ 663388 w 1378084"/>
              <a:gd name="connsiteY85" fmla="*/ 61464 h 1790285"/>
              <a:gd name="connsiteX86" fmla="*/ 636494 w 1378084"/>
              <a:gd name="connsiteY86" fmla="*/ 43535 h 1790285"/>
              <a:gd name="connsiteX87" fmla="*/ 618565 w 1378084"/>
              <a:gd name="connsiteY87" fmla="*/ 25605 h 1790285"/>
              <a:gd name="connsiteX88" fmla="*/ 591671 w 1378084"/>
              <a:gd name="connsiteY88" fmla="*/ 7676 h 1790285"/>
              <a:gd name="connsiteX89" fmla="*/ 542906 w 1378084"/>
              <a:gd name="connsiteY89" fmla="*/ 15525 h 1790285"/>
              <a:gd name="connsiteX90" fmla="*/ 439561 w 1378084"/>
              <a:gd name="connsiteY90" fmla="*/ 65002 h 1790285"/>
              <a:gd name="connsiteX91" fmla="*/ 402619 w 1378084"/>
              <a:gd name="connsiteY91" fmla="*/ 94222 h 1790285"/>
              <a:gd name="connsiteX92" fmla="*/ 332186 w 1378084"/>
              <a:gd name="connsiteY92" fmla="*/ 145925 h 1790285"/>
              <a:gd name="connsiteX0" fmla="*/ 332186 w 1378084"/>
              <a:gd name="connsiteY0" fmla="*/ 145925 h 1790285"/>
              <a:gd name="connsiteX1" fmla="*/ 295735 w 1378084"/>
              <a:gd name="connsiteY1" fmla="*/ 187309 h 1790285"/>
              <a:gd name="connsiteX2" fmla="*/ 251995 w 1378084"/>
              <a:gd name="connsiteY2" fmla="*/ 233974 h 1790285"/>
              <a:gd name="connsiteX3" fmla="*/ 234065 w 1378084"/>
              <a:gd name="connsiteY3" fmla="*/ 251661 h 1790285"/>
              <a:gd name="connsiteX4" fmla="*/ 188158 w 1378084"/>
              <a:gd name="connsiteY4" fmla="*/ 303851 h 1790285"/>
              <a:gd name="connsiteX5" fmla="*/ 175253 w 1378084"/>
              <a:gd name="connsiteY5" fmla="*/ 332345 h 1790285"/>
              <a:gd name="connsiteX6" fmla="*/ 155650 w 1378084"/>
              <a:gd name="connsiteY6" fmla="*/ 348190 h 1790285"/>
              <a:gd name="connsiteX7" fmla="*/ 141660 w 1378084"/>
              <a:gd name="connsiteY7" fmla="*/ 373243 h 1790285"/>
              <a:gd name="connsiteX8" fmla="*/ 120382 w 1378084"/>
              <a:gd name="connsiteY8" fmla="*/ 396453 h 1790285"/>
              <a:gd name="connsiteX9" fmla="*/ 104718 w 1378084"/>
              <a:gd name="connsiteY9" fmla="*/ 425189 h 1790285"/>
              <a:gd name="connsiteX10" fmla="*/ 78907 w 1378084"/>
              <a:gd name="connsiteY10" fmla="*/ 482660 h 1790285"/>
              <a:gd name="connsiteX11" fmla="*/ 66002 w 1378084"/>
              <a:gd name="connsiteY11" fmla="*/ 507712 h 1790285"/>
              <a:gd name="connsiteX12" fmla="*/ 48071 w 1378084"/>
              <a:gd name="connsiteY12" fmla="*/ 532039 h 1790285"/>
              <a:gd name="connsiteX13" fmla="*/ 8965 w 1378084"/>
              <a:gd name="connsiteY13" fmla="*/ 572452 h 1790285"/>
              <a:gd name="connsiteX14" fmla="*/ 0 w 1378084"/>
              <a:gd name="connsiteY14" fmla="*/ 626241 h 1790285"/>
              <a:gd name="connsiteX15" fmla="*/ 8965 w 1378084"/>
              <a:gd name="connsiteY15" fmla="*/ 814499 h 1790285"/>
              <a:gd name="connsiteX16" fmla="*/ 16847 w 1378084"/>
              <a:gd name="connsiteY16" fmla="*/ 837954 h 1790285"/>
              <a:gd name="connsiteX17" fmla="*/ 27486 w 1378084"/>
              <a:gd name="connsiteY17" fmla="*/ 877495 h 1790285"/>
              <a:gd name="connsiteX18" fmla="*/ 38716 w 1378084"/>
              <a:gd name="connsiteY18" fmla="*/ 920719 h 1790285"/>
              <a:gd name="connsiteX19" fmla="*/ 49357 w 1378084"/>
              <a:gd name="connsiteY19" fmla="*/ 967142 h 1790285"/>
              <a:gd name="connsiteX20" fmla="*/ 67285 w 1378084"/>
              <a:gd name="connsiteY20" fmla="*/ 1031978 h 1790285"/>
              <a:gd name="connsiteX21" fmla="*/ 93588 w 1378084"/>
              <a:gd name="connsiteY21" fmla="*/ 1114259 h 1790285"/>
              <a:gd name="connsiteX22" fmla="*/ 100877 w 1378084"/>
              <a:gd name="connsiteY22" fmla="*/ 1141153 h 1790285"/>
              <a:gd name="connsiteX23" fmla="*/ 121074 w 1378084"/>
              <a:gd name="connsiteY23" fmla="*/ 1227360 h 1790285"/>
              <a:gd name="connsiteX24" fmla="*/ 137328 w 1378084"/>
              <a:gd name="connsiteY24" fmla="*/ 1290356 h 1790285"/>
              <a:gd name="connsiteX25" fmla="*/ 158607 w 1378084"/>
              <a:gd name="connsiteY25" fmla="*/ 1342061 h 1790285"/>
              <a:gd name="connsiteX26" fmla="*/ 197223 w 1378084"/>
              <a:gd name="connsiteY26" fmla="*/ 1442029 h 1790285"/>
              <a:gd name="connsiteX27" fmla="*/ 199489 w 1378084"/>
              <a:gd name="connsiteY27" fmla="*/ 1472606 h 1790285"/>
              <a:gd name="connsiteX28" fmla="*/ 207373 w 1378084"/>
              <a:gd name="connsiteY28" fmla="*/ 1501584 h 1790285"/>
              <a:gd name="connsiteX29" fmla="*/ 214662 w 1378084"/>
              <a:gd name="connsiteY29" fmla="*/ 1522954 h 1790285"/>
              <a:gd name="connsiteX30" fmla="*/ 225893 w 1378084"/>
              <a:gd name="connsiteY30" fmla="*/ 1548249 h 1790285"/>
              <a:gd name="connsiteX31" fmla="*/ 242148 w 1378084"/>
              <a:gd name="connsiteY31" fmla="*/ 1578826 h 1790285"/>
              <a:gd name="connsiteX32" fmla="*/ 261161 w 1378084"/>
              <a:gd name="connsiteY32" fmla="*/ 1614685 h 1790285"/>
              <a:gd name="connsiteX33" fmla="*/ 328446 w 1378084"/>
              <a:gd name="connsiteY33" fmla="*/ 1710340 h 1790285"/>
              <a:gd name="connsiteX34" fmla="*/ 353073 w 1378084"/>
              <a:gd name="connsiteY34" fmla="*/ 1741159 h 1790285"/>
              <a:gd name="connsiteX35" fmla="*/ 388340 w 1378084"/>
              <a:gd name="connsiteY35" fmla="*/ 1759331 h 1790285"/>
              <a:gd name="connsiteX36" fmla="*/ 459467 w 1378084"/>
              <a:gd name="connsiteY36" fmla="*/ 1775176 h 1790285"/>
              <a:gd name="connsiteX37" fmla="*/ 618565 w 1378084"/>
              <a:gd name="connsiteY37" fmla="*/ 1702005 h 1790285"/>
              <a:gd name="connsiteX38" fmla="*/ 645459 w 1378084"/>
              <a:gd name="connsiteY38" fmla="*/ 1693041 h 1790285"/>
              <a:gd name="connsiteX39" fmla="*/ 699247 w 1378084"/>
              <a:gd name="connsiteY39" fmla="*/ 1657182 h 1790285"/>
              <a:gd name="connsiteX40" fmla="*/ 735106 w 1378084"/>
              <a:gd name="connsiteY40" fmla="*/ 1621323 h 1790285"/>
              <a:gd name="connsiteX41" fmla="*/ 762000 w 1378084"/>
              <a:gd name="connsiteY41" fmla="*/ 1603394 h 1790285"/>
              <a:gd name="connsiteX42" fmla="*/ 797859 w 1378084"/>
              <a:gd name="connsiteY42" fmla="*/ 1567535 h 1790285"/>
              <a:gd name="connsiteX43" fmla="*/ 833718 w 1378084"/>
              <a:gd name="connsiteY43" fmla="*/ 1531676 h 1790285"/>
              <a:gd name="connsiteX44" fmla="*/ 851647 w 1378084"/>
              <a:gd name="connsiteY44" fmla="*/ 1513746 h 1790285"/>
              <a:gd name="connsiteX45" fmla="*/ 878541 w 1378084"/>
              <a:gd name="connsiteY45" fmla="*/ 1495817 h 1790285"/>
              <a:gd name="connsiteX46" fmla="*/ 896471 w 1378084"/>
              <a:gd name="connsiteY46" fmla="*/ 1477888 h 1790285"/>
              <a:gd name="connsiteX47" fmla="*/ 932329 w 1378084"/>
              <a:gd name="connsiteY47" fmla="*/ 1459958 h 1790285"/>
              <a:gd name="connsiteX48" fmla="*/ 950259 w 1378084"/>
              <a:gd name="connsiteY48" fmla="*/ 1442029 h 1790285"/>
              <a:gd name="connsiteX49" fmla="*/ 986118 w 1378084"/>
              <a:gd name="connsiteY49" fmla="*/ 1424099 h 1790285"/>
              <a:gd name="connsiteX50" fmla="*/ 1039906 w 1378084"/>
              <a:gd name="connsiteY50" fmla="*/ 1370311 h 1790285"/>
              <a:gd name="connsiteX51" fmla="*/ 1075765 w 1378084"/>
              <a:gd name="connsiteY51" fmla="*/ 1325488 h 1790285"/>
              <a:gd name="connsiteX52" fmla="*/ 1111623 w 1378084"/>
              <a:gd name="connsiteY52" fmla="*/ 1280664 h 1790285"/>
              <a:gd name="connsiteX53" fmla="*/ 1174376 w 1378084"/>
              <a:gd name="connsiteY53" fmla="*/ 1208946 h 1790285"/>
              <a:gd name="connsiteX54" fmla="*/ 1228165 w 1378084"/>
              <a:gd name="connsiteY54" fmla="*/ 1173088 h 1790285"/>
              <a:gd name="connsiteX55" fmla="*/ 1246094 w 1378084"/>
              <a:gd name="connsiteY55" fmla="*/ 1155158 h 1790285"/>
              <a:gd name="connsiteX56" fmla="*/ 1272988 w 1378084"/>
              <a:gd name="connsiteY56" fmla="*/ 1137229 h 1790285"/>
              <a:gd name="connsiteX57" fmla="*/ 1308847 w 1378084"/>
              <a:gd name="connsiteY57" fmla="*/ 1092405 h 1790285"/>
              <a:gd name="connsiteX58" fmla="*/ 1353671 w 1378084"/>
              <a:gd name="connsiteY58" fmla="*/ 1047582 h 1790285"/>
              <a:gd name="connsiteX59" fmla="*/ 1362635 w 1378084"/>
              <a:gd name="connsiteY59" fmla="*/ 1011723 h 1790285"/>
              <a:gd name="connsiteX60" fmla="*/ 1371600 w 1378084"/>
              <a:gd name="connsiteY60" fmla="*/ 984829 h 1790285"/>
              <a:gd name="connsiteX61" fmla="*/ 1342388 w 1378084"/>
              <a:gd name="connsiteY61" fmla="*/ 915703 h 1790285"/>
              <a:gd name="connsiteX62" fmla="*/ 1293818 w 1378084"/>
              <a:gd name="connsiteY62" fmla="*/ 809956 h 1790285"/>
              <a:gd name="connsiteX63" fmla="*/ 1255139 w 1378084"/>
              <a:gd name="connsiteY63" fmla="*/ 752386 h 1790285"/>
              <a:gd name="connsiteX64" fmla="*/ 1202317 w 1378084"/>
              <a:gd name="connsiteY64" fmla="*/ 681858 h 1790285"/>
              <a:gd name="connsiteX65" fmla="*/ 1193352 w 1378084"/>
              <a:gd name="connsiteY65" fmla="*/ 653774 h 1790285"/>
              <a:gd name="connsiteX66" fmla="*/ 1166921 w 1378084"/>
              <a:gd name="connsiteY66" fmla="*/ 631088 h 1790285"/>
              <a:gd name="connsiteX67" fmla="*/ 1139565 w 1378084"/>
              <a:gd name="connsiteY67" fmla="*/ 593827 h 1790285"/>
              <a:gd name="connsiteX68" fmla="*/ 1133420 w 1378084"/>
              <a:gd name="connsiteY68" fmla="*/ 578490 h 1790285"/>
              <a:gd name="connsiteX69" fmla="*/ 1109347 w 1378084"/>
              <a:gd name="connsiteY69" fmla="*/ 553211 h 1790285"/>
              <a:gd name="connsiteX70" fmla="*/ 1075846 w 1378084"/>
              <a:gd name="connsiteY70" fmla="*/ 516163 h 1790285"/>
              <a:gd name="connsiteX71" fmla="*/ 1036198 w 1378084"/>
              <a:gd name="connsiteY71" fmla="*/ 466156 h 1790285"/>
              <a:gd name="connsiteX72" fmla="*/ 999876 w 1378084"/>
              <a:gd name="connsiteY72" fmla="*/ 423711 h 1790285"/>
              <a:gd name="connsiteX73" fmla="*/ 982410 w 1378084"/>
              <a:gd name="connsiteY73" fmla="*/ 403189 h 1790285"/>
              <a:gd name="connsiteX74" fmla="*/ 964481 w 1378084"/>
              <a:gd name="connsiteY74" fmla="*/ 382668 h 1790285"/>
              <a:gd name="connsiteX75" fmla="*/ 924835 w 1378084"/>
              <a:gd name="connsiteY75" fmla="*/ 333850 h 1790285"/>
              <a:gd name="connsiteX76" fmla="*/ 950259 w 1378084"/>
              <a:gd name="connsiteY76" fmla="*/ 231794 h 1790285"/>
              <a:gd name="connsiteX77" fmla="*/ 932329 w 1378084"/>
              <a:gd name="connsiteY77" fmla="*/ 213864 h 1790285"/>
              <a:gd name="connsiteX78" fmla="*/ 905435 w 1378084"/>
              <a:gd name="connsiteY78" fmla="*/ 204899 h 1790285"/>
              <a:gd name="connsiteX79" fmla="*/ 851647 w 1378084"/>
              <a:gd name="connsiteY79" fmla="*/ 169041 h 1790285"/>
              <a:gd name="connsiteX80" fmla="*/ 833718 w 1378084"/>
              <a:gd name="connsiteY80" fmla="*/ 151111 h 1790285"/>
              <a:gd name="connsiteX81" fmla="*/ 797859 w 1378084"/>
              <a:gd name="connsiteY81" fmla="*/ 142146 h 1790285"/>
              <a:gd name="connsiteX82" fmla="*/ 735106 w 1378084"/>
              <a:gd name="connsiteY82" fmla="*/ 115252 h 1790285"/>
              <a:gd name="connsiteX83" fmla="*/ 717176 w 1378084"/>
              <a:gd name="connsiteY83" fmla="*/ 97323 h 1790285"/>
              <a:gd name="connsiteX84" fmla="*/ 681318 w 1378084"/>
              <a:gd name="connsiteY84" fmla="*/ 79394 h 1790285"/>
              <a:gd name="connsiteX85" fmla="*/ 663388 w 1378084"/>
              <a:gd name="connsiteY85" fmla="*/ 61464 h 1790285"/>
              <a:gd name="connsiteX86" fmla="*/ 636494 w 1378084"/>
              <a:gd name="connsiteY86" fmla="*/ 43535 h 1790285"/>
              <a:gd name="connsiteX87" fmla="*/ 618565 w 1378084"/>
              <a:gd name="connsiteY87" fmla="*/ 25605 h 1790285"/>
              <a:gd name="connsiteX88" fmla="*/ 591671 w 1378084"/>
              <a:gd name="connsiteY88" fmla="*/ 7676 h 1790285"/>
              <a:gd name="connsiteX89" fmla="*/ 542906 w 1378084"/>
              <a:gd name="connsiteY89" fmla="*/ 15525 h 1790285"/>
              <a:gd name="connsiteX90" fmla="*/ 439561 w 1378084"/>
              <a:gd name="connsiteY90" fmla="*/ 65002 h 1790285"/>
              <a:gd name="connsiteX91" fmla="*/ 402619 w 1378084"/>
              <a:gd name="connsiteY91" fmla="*/ 94222 h 1790285"/>
              <a:gd name="connsiteX92" fmla="*/ 332186 w 1378084"/>
              <a:gd name="connsiteY92" fmla="*/ 145925 h 1790285"/>
              <a:gd name="connsiteX0" fmla="*/ 332186 w 1378084"/>
              <a:gd name="connsiteY0" fmla="*/ 145925 h 1790285"/>
              <a:gd name="connsiteX1" fmla="*/ 295735 w 1378084"/>
              <a:gd name="connsiteY1" fmla="*/ 187309 h 1790285"/>
              <a:gd name="connsiteX2" fmla="*/ 251995 w 1378084"/>
              <a:gd name="connsiteY2" fmla="*/ 233974 h 1790285"/>
              <a:gd name="connsiteX3" fmla="*/ 234065 w 1378084"/>
              <a:gd name="connsiteY3" fmla="*/ 251661 h 1790285"/>
              <a:gd name="connsiteX4" fmla="*/ 188158 w 1378084"/>
              <a:gd name="connsiteY4" fmla="*/ 303851 h 1790285"/>
              <a:gd name="connsiteX5" fmla="*/ 175253 w 1378084"/>
              <a:gd name="connsiteY5" fmla="*/ 332345 h 1790285"/>
              <a:gd name="connsiteX6" fmla="*/ 155650 w 1378084"/>
              <a:gd name="connsiteY6" fmla="*/ 348190 h 1790285"/>
              <a:gd name="connsiteX7" fmla="*/ 141660 w 1378084"/>
              <a:gd name="connsiteY7" fmla="*/ 373243 h 1790285"/>
              <a:gd name="connsiteX8" fmla="*/ 120382 w 1378084"/>
              <a:gd name="connsiteY8" fmla="*/ 396453 h 1790285"/>
              <a:gd name="connsiteX9" fmla="*/ 104718 w 1378084"/>
              <a:gd name="connsiteY9" fmla="*/ 425189 h 1790285"/>
              <a:gd name="connsiteX10" fmla="*/ 78907 w 1378084"/>
              <a:gd name="connsiteY10" fmla="*/ 482660 h 1790285"/>
              <a:gd name="connsiteX11" fmla="*/ 66002 w 1378084"/>
              <a:gd name="connsiteY11" fmla="*/ 507712 h 1790285"/>
              <a:gd name="connsiteX12" fmla="*/ 48071 w 1378084"/>
              <a:gd name="connsiteY12" fmla="*/ 532039 h 1790285"/>
              <a:gd name="connsiteX13" fmla="*/ 8965 w 1378084"/>
              <a:gd name="connsiteY13" fmla="*/ 572452 h 1790285"/>
              <a:gd name="connsiteX14" fmla="*/ 0 w 1378084"/>
              <a:gd name="connsiteY14" fmla="*/ 626241 h 1790285"/>
              <a:gd name="connsiteX15" fmla="*/ 8965 w 1378084"/>
              <a:gd name="connsiteY15" fmla="*/ 814499 h 1790285"/>
              <a:gd name="connsiteX16" fmla="*/ 16847 w 1378084"/>
              <a:gd name="connsiteY16" fmla="*/ 837954 h 1790285"/>
              <a:gd name="connsiteX17" fmla="*/ 27486 w 1378084"/>
              <a:gd name="connsiteY17" fmla="*/ 877495 h 1790285"/>
              <a:gd name="connsiteX18" fmla="*/ 38716 w 1378084"/>
              <a:gd name="connsiteY18" fmla="*/ 920719 h 1790285"/>
              <a:gd name="connsiteX19" fmla="*/ 49357 w 1378084"/>
              <a:gd name="connsiteY19" fmla="*/ 967142 h 1790285"/>
              <a:gd name="connsiteX20" fmla="*/ 67285 w 1378084"/>
              <a:gd name="connsiteY20" fmla="*/ 1031978 h 1790285"/>
              <a:gd name="connsiteX21" fmla="*/ 93588 w 1378084"/>
              <a:gd name="connsiteY21" fmla="*/ 1114259 h 1790285"/>
              <a:gd name="connsiteX22" fmla="*/ 100877 w 1378084"/>
              <a:gd name="connsiteY22" fmla="*/ 1141153 h 1790285"/>
              <a:gd name="connsiteX23" fmla="*/ 121074 w 1378084"/>
              <a:gd name="connsiteY23" fmla="*/ 1227360 h 1790285"/>
              <a:gd name="connsiteX24" fmla="*/ 137328 w 1378084"/>
              <a:gd name="connsiteY24" fmla="*/ 1290356 h 1790285"/>
              <a:gd name="connsiteX25" fmla="*/ 158607 w 1378084"/>
              <a:gd name="connsiteY25" fmla="*/ 1342061 h 1790285"/>
              <a:gd name="connsiteX26" fmla="*/ 197223 w 1378084"/>
              <a:gd name="connsiteY26" fmla="*/ 1442029 h 1790285"/>
              <a:gd name="connsiteX27" fmla="*/ 199489 w 1378084"/>
              <a:gd name="connsiteY27" fmla="*/ 1472606 h 1790285"/>
              <a:gd name="connsiteX28" fmla="*/ 207373 w 1378084"/>
              <a:gd name="connsiteY28" fmla="*/ 1501584 h 1790285"/>
              <a:gd name="connsiteX29" fmla="*/ 214662 w 1378084"/>
              <a:gd name="connsiteY29" fmla="*/ 1522954 h 1790285"/>
              <a:gd name="connsiteX30" fmla="*/ 225893 w 1378084"/>
              <a:gd name="connsiteY30" fmla="*/ 1548249 h 1790285"/>
              <a:gd name="connsiteX31" fmla="*/ 242148 w 1378084"/>
              <a:gd name="connsiteY31" fmla="*/ 1578826 h 1790285"/>
              <a:gd name="connsiteX32" fmla="*/ 261161 w 1378084"/>
              <a:gd name="connsiteY32" fmla="*/ 1614685 h 1790285"/>
              <a:gd name="connsiteX33" fmla="*/ 328446 w 1378084"/>
              <a:gd name="connsiteY33" fmla="*/ 1710340 h 1790285"/>
              <a:gd name="connsiteX34" fmla="*/ 353073 w 1378084"/>
              <a:gd name="connsiteY34" fmla="*/ 1741159 h 1790285"/>
              <a:gd name="connsiteX35" fmla="*/ 388340 w 1378084"/>
              <a:gd name="connsiteY35" fmla="*/ 1759331 h 1790285"/>
              <a:gd name="connsiteX36" fmla="*/ 459467 w 1378084"/>
              <a:gd name="connsiteY36" fmla="*/ 1775176 h 1790285"/>
              <a:gd name="connsiteX37" fmla="*/ 618565 w 1378084"/>
              <a:gd name="connsiteY37" fmla="*/ 1702005 h 1790285"/>
              <a:gd name="connsiteX38" fmla="*/ 645459 w 1378084"/>
              <a:gd name="connsiteY38" fmla="*/ 1693041 h 1790285"/>
              <a:gd name="connsiteX39" fmla="*/ 699247 w 1378084"/>
              <a:gd name="connsiteY39" fmla="*/ 1657182 h 1790285"/>
              <a:gd name="connsiteX40" fmla="*/ 735106 w 1378084"/>
              <a:gd name="connsiteY40" fmla="*/ 1621323 h 1790285"/>
              <a:gd name="connsiteX41" fmla="*/ 762000 w 1378084"/>
              <a:gd name="connsiteY41" fmla="*/ 1603394 h 1790285"/>
              <a:gd name="connsiteX42" fmla="*/ 797859 w 1378084"/>
              <a:gd name="connsiteY42" fmla="*/ 1567535 h 1790285"/>
              <a:gd name="connsiteX43" fmla="*/ 833718 w 1378084"/>
              <a:gd name="connsiteY43" fmla="*/ 1531676 h 1790285"/>
              <a:gd name="connsiteX44" fmla="*/ 851647 w 1378084"/>
              <a:gd name="connsiteY44" fmla="*/ 1513746 h 1790285"/>
              <a:gd name="connsiteX45" fmla="*/ 878541 w 1378084"/>
              <a:gd name="connsiteY45" fmla="*/ 1495817 h 1790285"/>
              <a:gd name="connsiteX46" fmla="*/ 896471 w 1378084"/>
              <a:gd name="connsiteY46" fmla="*/ 1477888 h 1790285"/>
              <a:gd name="connsiteX47" fmla="*/ 932329 w 1378084"/>
              <a:gd name="connsiteY47" fmla="*/ 1459958 h 1790285"/>
              <a:gd name="connsiteX48" fmla="*/ 950259 w 1378084"/>
              <a:gd name="connsiteY48" fmla="*/ 1442029 h 1790285"/>
              <a:gd name="connsiteX49" fmla="*/ 986118 w 1378084"/>
              <a:gd name="connsiteY49" fmla="*/ 1424099 h 1790285"/>
              <a:gd name="connsiteX50" fmla="*/ 1039906 w 1378084"/>
              <a:gd name="connsiteY50" fmla="*/ 1370311 h 1790285"/>
              <a:gd name="connsiteX51" fmla="*/ 1075765 w 1378084"/>
              <a:gd name="connsiteY51" fmla="*/ 1325488 h 1790285"/>
              <a:gd name="connsiteX52" fmla="*/ 1111623 w 1378084"/>
              <a:gd name="connsiteY52" fmla="*/ 1280664 h 1790285"/>
              <a:gd name="connsiteX53" fmla="*/ 1174376 w 1378084"/>
              <a:gd name="connsiteY53" fmla="*/ 1208946 h 1790285"/>
              <a:gd name="connsiteX54" fmla="*/ 1228165 w 1378084"/>
              <a:gd name="connsiteY54" fmla="*/ 1173088 h 1790285"/>
              <a:gd name="connsiteX55" fmla="*/ 1246094 w 1378084"/>
              <a:gd name="connsiteY55" fmla="*/ 1155158 h 1790285"/>
              <a:gd name="connsiteX56" fmla="*/ 1272988 w 1378084"/>
              <a:gd name="connsiteY56" fmla="*/ 1137229 h 1790285"/>
              <a:gd name="connsiteX57" fmla="*/ 1308847 w 1378084"/>
              <a:gd name="connsiteY57" fmla="*/ 1092405 h 1790285"/>
              <a:gd name="connsiteX58" fmla="*/ 1353671 w 1378084"/>
              <a:gd name="connsiteY58" fmla="*/ 1047582 h 1790285"/>
              <a:gd name="connsiteX59" fmla="*/ 1362635 w 1378084"/>
              <a:gd name="connsiteY59" fmla="*/ 1011723 h 1790285"/>
              <a:gd name="connsiteX60" fmla="*/ 1371600 w 1378084"/>
              <a:gd name="connsiteY60" fmla="*/ 984829 h 1790285"/>
              <a:gd name="connsiteX61" fmla="*/ 1342388 w 1378084"/>
              <a:gd name="connsiteY61" fmla="*/ 915703 h 1790285"/>
              <a:gd name="connsiteX62" fmla="*/ 1293818 w 1378084"/>
              <a:gd name="connsiteY62" fmla="*/ 809956 h 1790285"/>
              <a:gd name="connsiteX63" fmla="*/ 1255139 w 1378084"/>
              <a:gd name="connsiteY63" fmla="*/ 752386 h 1790285"/>
              <a:gd name="connsiteX64" fmla="*/ 1202317 w 1378084"/>
              <a:gd name="connsiteY64" fmla="*/ 681858 h 1790285"/>
              <a:gd name="connsiteX65" fmla="*/ 1193352 w 1378084"/>
              <a:gd name="connsiteY65" fmla="*/ 653774 h 1790285"/>
              <a:gd name="connsiteX66" fmla="*/ 1166921 w 1378084"/>
              <a:gd name="connsiteY66" fmla="*/ 631088 h 1790285"/>
              <a:gd name="connsiteX67" fmla="*/ 1139565 w 1378084"/>
              <a:gd name="connsiteY67" fmla="*/ 593827 h 1790285"/>
              <a:gd name="connsiteX68" fmla="*/ 1133420 w 1378084"/>
              <a:gd name="connsiteY68" fmla="*/ 578490 h 1790285"/>
              <a:gd name="connsiteX69" fmla="*/ 1109347 w 1378084"/>
              <a:gd name="connsiteY69" fmla="*/ 553211 h 1790285"/>
              <a:gd name="connsiteX70" fmla="*/ 1075846 w 1378084"/>
              <a:gd name="connsiteY70" fmla="*/ 516163 h 1790285"/>
              <a:gd name="connsiteX71" fmla="*/ 1036198 w 1378084"/>
              <a:gd name="connsiteY71" fmla="*/ 466156 h 1790285"/>
              <a:gd name="connsiteX72" fmla="*/ 999876 w 1378084"/>
              <a:gd name="connsiteY72" fmla="*/ 423711 h 1790285"/>
              <a:gd name="connsiteX73" fmla="*/ 982410 w 1378084"/>
              <a:gd name="connsiteY73" fmla="*/ 403189 h 1790285"/>
              <a:gd name="connsiteX74" fmla="*/ 964481 w 1378084"/>
              <a:gd name="connsiteY74" fmla="*/ 382668 h 1790285"/>
              <a:gd name="connsiteX75" fmla="*/ 924835 w 1378084"/>
              <a:gd name="connsiteY75" fmla="*/ 333850 h 1790285"/>
              <a:gd name="connsiteX76" fmla="*/ 896048 w 1378084"/>
              <a:gd name="connsiteY76" fmla="*/ 299181 h 1790285"/>
              <a:gd name="connsiteX77" fmla="*/ 932329 w 1378084"/>
              <a:gd name="connsiteY77" fmla="*/ 213864 h 1790285"/>
              <a:gd name="connsiteX78" fmla="*/ 905435 w 1378084"/>
              <a:gd name="connsiteY78" fmla="*/ 204899 h 1790285"/>
              <a:gd name="connsiteX79" fmla="*/ 851647 w 1378084"/>
              <a:gd name="connsiteY79" fmla="*/ 169041 h 1790285"/>
              <a:gd name="connsiteX80" fmla="*/ 833718 w 1378084"/>
              <a:gd name="connsiteY80" fmla="*/ 151111 h 1790285"/>
              <a:gd name="connsiteX81" fmla="*/ 797859 w 1378084"/>
              <a:gd name="connsiteY81" fmla="*/ 142146 h 1790285"/>
              <a:gd name="connsiteX82" fmla="*/ 735106 w 1378084"/>
              <a:gd name="connsiteY82" fmla="*/ 115252 h 1790285"/>
              <a:gd name="connsiteX83" fmla="*/ 717176 w 1378084"/>
              <a:gd name="connsiteY83" fmla="*/ 97323 h 1790285"/>
              <a:gd name="connsiteX84" fmla="*/ 681318 w 1378084"/>
              <a:gd name="connsiteY84" fmla="*/ 79394 h 1790285"/>
              <a:gd name="connsiteX85" fmla="*/ 663388 w 1378084"/>
              <a:gd name="connsiteY85" fmla="*/ 61464 h 1790285"/>
              <a:gd name="connsiteX86" fmla="*/ 636494 w 1378084"/>
              <a:gd name="connsiteY86" fmla="*/ 43535 h 1790285"/>
              <a:gd name="connsiteX87" fmla="*/ 618565 w 1378084"/>
              <a:gd name="connsiteY87" fmla="*/ 25605 h 1790285"/>
              <a:gd name="connsiteX88" fmla="*/ 591671 w 1378084"/>
              <a:gd name="connsiteY88" fmla="*/ 7676 h 1790285"/>
              <a:gd name="connsiteX89" fmla="*/ 542906 w 1378084"/>
              <a:gd name="connsiteY89" fmla="*/ 15525 h 1790285"/>
              <a:gd name="connsiteX90" fmla="*/ 439561 w 1378084"/>
              <a:gd name="connsiteY90" fmla="*/ 65002 h 1790285"/>
              <a:gd name="connsiteX91" fmla="*/ 402619 w 1378084"/>
              <a:gd name="connsiteY91" fmla="*/ 94222 h 1790285"/>
              <a:gd name="connsiteX92" fmla="*/ 332186 w 1378084"/>
              <a:gd name="connsiteY92" fmla="*/ 145925 h 1790285"/>
              <a:gd name="connsiteX0" fmla="*/ 332186 w 1378084"/>
              <a:gd name="connsiteY0" fmla="*/ 145925 h 1790285"/>
              <a:gd name="connsiteX1" fmla="*/ 295735 w 1378084"/>
              <a:gd name="connsiteY1" fmla="*/ 187309 h 1790285"/>
              <a:gd name="connsiteX2" fmla="*/ 251995 w 1378084"/>
              <a:gd name="connsiteY2" fmla="*/ 233974 h 1790285"/>
              <a:gd name="connsiteX3" fmla="*/ 234065 w 1378084"/>
              <a:gd name="connsiteY3" fmla="*/ 251661 h 1790285"/>
              <a:gd name="connsiteX4" fmla="*/ 188158 w 1378084"/>
              <a:gd name="connsiteY4" fmla="*/ 303851 h 1790285"/>
              <a:gd name="connsiteX5" fmla="*/ 175253 w 1378084"/>
              <a:gd name="connsiteY5" fmla="*/ 332345 h 1790285"/>
              <a:gd name="connsiteX6" fmla="*/ 155650 w 1378084"/>
              <a:gd name="connsiteY6" fmla="*/ 348190 h 1790285"/>
              <a:gd name="connsiteX7" fmla="*/ 141660 w 1378084"/>
              <a:gd name="connsiteY7" fmla="*/ 373243 h 1790285"/>
              <a:gd name="connsiteX8" fmla="*/ 120382 w 1378084"/>
              <a:gd name="connsiteY8" fmla="*/ 396453 h 1790285"/>
              <a:gd name="connsiteX9" fmla="*/ 104718 w 1378084"/>
              <a:gd name="connsiteY9" fmla="*/ 425189 h 1790285"/>
              <a:gd name="connsiteX10" fmla="*/ 78907 w 1378084"/>
              <a:gd name="connsiteY10" fmla="*/ 482660 h 1790285"/>
              <a:gd name="connsiteX11" fmla="*/ 66002 w 1378084"/>
              <a:gd name="connsiteY11" fmla="*/ 507712 h 1790285"/>
              <a:gd name="connsiteX12" fmla="*/ 48071 w 1378084"/>
              <a:gd name="connsiteY12" fmla="*/ 532039 h 1790285"/>
              <a:gd name="connsiteX13" fmla="*/ 8965 w 1378084"/>
              <a:gd name="connsiteY13" fmla="*/ 572452 h 1790285"/>
              <a:gd name="connsiteX14" fmla="*/ 0 w 1378084"/>
              <a:gd name="connsiteY14" fmla="*/ 626241 h 1790285"/>
              <a:gd name="connsiteX15" fmla="*/ 8965 w 1378084"/>
              <a:gd name="connsiteY15" fmla="*/ 814499 h 1790285"/>
              <a:gd name="connsiteX16" fmla="*/ 16847 w 1378084"/>
              <a:gd name="connsiteY16" fmla="*/ 837954 h 1790285"/>
              <a:gd name="connsiteX17" fmla="*/ 27486 w 1378084"/>
              <a:gd name="connsiteY17" fmla="*/ 877495 h 1790285"/>
              <a:gd name="connsiteX18" fmla="*/ 38716 w 1378084"/>
              <a:gd name="connsiteY18" fmla="*/ 920719 h 1790285"/>
              <a:gd name="connsiteX19" fmla="*/ 49357 w 1378084"/>
              <a:gd name="connsiteY19" fmla="*/ 967142 h 1790285"/>
              <a:gd name="connsiteX20" fmla="*/ 67285 w 1378084"/>
              <a:gd name="connsiteY20" fmla="*/ 1031978 h 1790285"/>
              <a:gd name="connsiteX21" fmla="*/ 93588 w 1378084"/>
              <a:gd name="connsiteY21" fmla="*/ 1114259 h 1790285"/>
              <a:gd name="connsiteX22" fmla="*/ 100877 w 1378084"/>
              <a:gd name="connsiteY22" fmla="*/ 1141153 h 1790285"/>
              <a:gd name="connsiteX23" fmla="*/ 121074 w 1378084"/>
              <a:gd name="connsiteY23" fmla="*/ 1227360 h 1790285"/>
              <a:gd name="connsiteX24" fmla="*/ 137328 w 1378084"/>
              <a:gd name="connsiteY24" fmla="*/ 1290356 h 1790285"/>
              <a:gd name="connsiteX25" fmla="*/ 158607 w 1378084"/>
              <a:gd name="connsiteY25" fmla="*/ 1342061 h 1790285"/>
              <a:gd name="connsiteX26" fmla="*/ 197223 w 1378084"/>
              <a:gd name="connsiteY26" fmla="*/ 1442029 h 1790285"/>
              <a:gd name="connsiteX27" fmla="*/ 199489 w 1378084"/>
              <a:gd name="connsiteY27" fmla="*/ 1472606 h 1790285"/>
              <a:gd name="connsiteX28" fmla="*/ 207373 w 1378084"/>
              <a:gd name="connsiteY28" fmla="*/ 1501584 h 1790285"/>
              <a:gd name="connsiteX29" fmla="*/ 214662 w 1378084"/>
              <a:gd name="connsiteY29" fmla="*/ 1522954 h 1790285"/>
              <a:gd name="connsiteX30" fmla="*/ 225893 w 1378084"/>
              <a:gd name="connsiteY30" fmla="*/ 1548249 h 1790285"/>
              <a:gd name="connsiteX31" fmla="*/ 242148 w 1378084"/>
              <a:gd name="connsiteY31" fmla="*/ 1578826 h 1790285"/>
              <a:gd name="connsiteX32" fmla="*/ 261161 w 1378084"/>
              <a:gd name="connsiteY32" fmla="*/ 1614685 h 1790285"/>
              <a:gd name="connsiteX33" fmla="*/ 328446 w 1378084"/>
              <a:gd name="connsiteY33" fmla="*/ 1710340 h 1790285"/>
              <a:gd name="connsiteX34" fmla="*/ 353073 w 1378084"/>
              <a:gd name="connsiteY34" fmla="*/ 1741159 h 1790285"/>
              <a:gd name="connsiteX35" fmla="*/ 388340 w 1378084"/>
              <a:gd name="connsiteY35" fmla="*/ 1759331 h 1790285"/>
              <a:gd name="connsiteX36" fmla="*/ 459467 w 1378084"/>
              <a:gd name="connsiteY36" fmla="*/ 1775176 h 1790285"/>
              <a:gd name="connsiteX37" fmla="*/ 618565 w 1378084"/>
              <a:gd name="connsiteY37" fmla="*/ 1702005 h 1790285"/>
              <a:gd name="connsiteX38" fmla="*/ 645459 w 1378084"/>
              <a:gd name="connsiteY38" fmla="*/ 1693041 h 1790285"/>
              <a:gd name="connsiteX39" fmla="*/ 699247 w 1378084"/>
              <a:gd name="connsiteY39" fmla="*/ 1657182 h 1790285"/>
              <a:gd name="connsiteX40" fmla="*/ 735106 w 1378084"/>
              <a:gd name="connsiteY40" fmla="*/ 1621323 h 1790285"/>
              <a:gd name="connsiteX41" fmla="*/ 762000 w 1378084"/>
              <a:gd name="connsiteY41" fmla="*/ 1603394 h 1790285"/>
              <a:gd name="connsiteX42" fmla="*/ 797859 w 1378084"/>
              <a:gd name="connsiteY42" fmla="*/ 1567535 h 1790285"/>
              <a:gd name="connsiteX43" fmla="*/ 833718 w 1378084"/>
              <a:gd name="connsiteY43" fmla="*/ 1531676 h 1790285"/>
              <a:gd name="connsiteX44" fmla="*/ 851647 w 1378084"/>
              <a:gd name="connsiteY44" fmla="*/ 1513746 h 1790285"/>
              <a:gd name="connsiteX45" fmla="*/ 878541 w 1378084"/>
              <a:gd name="connsiteY45" fmla="*/ 1495817 h 1790285"/>
              <a:gd name="connsiteX46" fmla="*/ 896471 w 1378084"/>
              <a:gd name="connsiteY46" fmla="*/ 1477888 h 1790285"/>
              <a:gd name="connsiteX47" fmla="*/ 932329 w 1378084"/>
              <a:gd name="connsiteY47" fmla="*/ 1459958 h 1790285"/>
              <a:gd name="connsiteX48" fmla="*/ 950259 w 1378084"/>
              <a:gd name="connsiteY48" fmla="*/ 1442029 h 1790285"/>
              <a:gd name="connsiteX49" fmla="*/ 986118 w 1378084"/>
              <a:gd name="connsiteY49" fmla="*/ 1424099 h 1790285"/>
              <a:gd name="connsiteX50" fmla="*/ 1039906 w 1378084"/>
              <a:gd name="connsiteY50" fmla="*/ 1370311 h 1790285"/>
              <a:gd name="connsiteX51" fmla="*/ 1075765 w 1378084"/>
              <a:gd name="connsiteY51" fmla="*/ 1325488 h 1790285"/>
              <a:gd name="connsiteX52" fmla="*/ 1111623 w 1378084"/>
              <a:gd name="connsiteY52" fmla="*/ 1280664 h 1790285"/>
              <a:gd name="connsiteX53" fmla="*/ 1174376 w 1378084"/>
              <a:gd name="connsiteY53" fmla="*/ 1208946 h 1790285"/>
              <a:gd name="connsiteX54" fmla="*/ 1228165 w 1378084"/>
              <a:gd name="connsiteY54" fmla="*/ 1173088 h 1790285"/>
              <a:gd name="connsiteX55" fmla="*/ 1246094 w 1378084"/>
              <a:gd name="connsiteY55" fmla="*/ 1155158 h 1790285"/>
              <a:gd name="connsiteX56" fmla="*/ 1272988 w 1378084"/>
              <a:gd name="connsiteY56" fmla="*/ 1137229 h 1790285"/>
              <a:gd name="connsiteX57" fmla="*/ 1308847 w 1378084"/>
              <a:gd name="connsiteY57" fmla="*/ 1092405 h 1790285"/>
              <a:gd name="connsiteX58" fmla="*/ 1353671 w 1378084"/>
              <a:gd name="connsiteY58" fmla="*/ 1047582 h 1790285"/>
              <a:gd name="connsiteX59" fmla="*/ 1362635 w 1378084"/>
              <a:gd name="connsiteY59" fmla="*/ 1011723 h 1790285"/>
              <a:gd name="connsiteX60" fmla="*/ 1371600 w 1378084"/>
              <a:gd name="connsiteY60" fmla="*/ 984829 h 1790285"/>
              <a:gd name="connsiteX61" fmla="*/ 1342388 w 1378084"/>
              <a:gd name="connsiteY61" fmla="*/ 915703 h 1790285"/>
              <a:gd name="connsiteX62" fmla="*/ 1293818 w 1378084"/>
              <a:gd name="connsiteY62" fmla="*/ 809956 h 1790285"/>
              <a:gd name="connsiteX63" fmla="*/ 1255139 w 1378084"/>
              <a:gd name="connsiteY63" fmla="*/ 752386 h 1790285"/>
              <a:gd name="connsiteX64" fmla="*/ 1202317 w 1378084"/>
              <a:gd name="connsiteY64" fmla="*/ 681858 h 1790285"/>
              <a:gd name="connsiteX65" fmla="*/ 1193352 w 1378084"/>
              <a:gd name="connsiteY65" fmla="*/ 653774 h 1790285"/>
              <a:gd name="connsiteX66" fmla="*/ 1166921 w 1378084"/>
              <a:gd name="connsiteY66" fmla="*/ 631088 h 1790285"/>
              <a:gd name="connsiteX67" fmla="*/ 1139565 w 1378084"/>
              <a:gd name="connsiteY67" fmla="*/ 593827 h 1790285"/>
              <a:gd name="connsiteX68" fmla="*/ 1133420 w 1378084"/>
              <a:gd name="connsiteY68" fmla="*/ 578490 h 1790285"/>
              <a:gd name="connsiteX69" fmla="*/ 1109347 w 1378084"/>
              <a:gd name="connsiteY69" fmla="*/ 553211 h 1790285"/>
              <a:gd name="connsiteX70" fmla="*/ 1075846 w 1378084"/>
              <a:gd name="connsiteY70" fmla="*/ 516163 h 1790285"/>
              <a:gd name="connsiteX71" fmla="*/ 1036198 w 1378084"/>
              <a:gd name="connsiteY71" fmla="*/ 466156 h 1790285"/>
              <a:gd name="connsiteX72" fmla="*/ 999876 w 1378084"/>
              <a:gd name="connsiteY72" fmla="*/ 423711 h 1790285"/>
              <a:gd name="connsiteX73" fmla="*/ 982410 w 1378084"/>
              <a:gd name="connsiteY73" fmla="*/ 403189 h 1790285"/>
              <a:gd name="connsiteX74" fmla="*/ 964481 w 1378084"/>
              <a:gd name="connsiteY74" fmla="*/ 382668 h 1790285"/>
              <a:gd name="connsiteX75" fmla="*/ 924835 w 1378084"/>
              <a:gd name="connsiteY75" fmla="*/ 333850 h 1790285"/>
              <a:gd name="connsiteX76" fmla="*/ 896048 w 1378084"/>
              <a:gd name="connsiteY76" fmla="*/ 299181 h 1790285"/>
              <a:gd name="connsiteX77" fmla="*/ 871047 w 1378084"/>
              <a:gd name="connsiteY77" fmla="*/ 281251 h 1790285"/>
              <a:gd name="connsiteX78" fmla="*/ 905435 w 1378084"/>
              <a:gd name="connsiteY78" fmla="*/ 204899 h 1790285"/>
              <a:gd name="connsiteX79" fmla="*/ 851647 w 1378084"/>
              <a:gd name="connsiteY79" fmla="*/ 169041 h 1790285"/>
              <a:gd name="connsiteX80" fmla="*/ 833718 w 1378084"/>
              <a:gd name="connsiteY80" fmla="*/ 151111 h 1790285"/>
              <a:gd name="connsiteX81" fmla="*/ 797859 w 1378084"/>
              <a:gd name="connsiteY81" fmla="*/ 142146 h 1790285"/>
              <a:gd name="connsiteX82" fmla="*/ 735106 w 1378084"/>
              <a:gd name="connsiteY82" fmla="*/ 115252 h 1790285"/>
              <a:gd name="connsiteX83" fmla="*/ 717176 w 1378084"/>
              <a:gd name="connsiteY83" fmla="*/ 97323 h 1790285"/>
              <a:gd name="connsiteX84" fmla="*/ 681318 w 1378084"/>
              <a:gd name="connsiteY84" fmla="*/ 79394 h 1790285"/>
              <a:gd name="connsiteX85" fmla="*/ 663388 w 1378084"/>
              <a:gd name="connsiteY85" fmla="*/ 61464 h 1790285"/>
              <a:gd name="connsiteX86" fmla="*/ 636494 w 1378084"/>
              <a:gd name="connsiteY86" fmla="*/ 43535 h 1790285"/>
              <a:gd name="connsiteX87" fmla="*/ 618565 w 1378084"/>
              <a:gd name="connsiteY87" fmla="*/ 25605 h 1790285"/>
              <a:gd name="connsiteX88" fmla="*/ 591671 w 1378084"/>
              <a:gd name="connsiteY88" fmla="*/ 7676 h 1790285"/>
              <a:gd name="connsiteX89" fmla="*/ 542906 w 1378084"/>
              <a:gd name="connsiteY89" fmla="*/ 15525 h 1790285"/>
              <a:gd name="connsiteX90" fmla="*/ 439561 w 1378084"/>
              <a:gd name="connsiteY90" fmla="*/ 65002 h 1790285"/>
              <a:gd name="connsiteX91" fmla="*/ 402619 w 1378084"/>
              <a:gd name="connsiteY91" fmla="*/ 94222 h 1790285"/>
              <a:gd name="connsiteX92" fmla="*/ 332186 w 1378084"/>
              <a:gd name="connsiteY92" fmla="*/ 145925 h 1790285"/>
              <a:gd name="connsiteX0" fmla="*/ 332186 w 1378084"/>
              <a:gd name="connsiteY0" fmla="*/ 145925 h 1790285"/>
              <a:gd name="connsiteX1" fmla="*/ 295735 w 1378084"/>
              <a:gd name="connsiteY1" fmla="*/ 187309 h 1790285"/>
              <a:gd name="connsiteX2" fmla="*/ 251995 w 1378084"/>
              <a:gd name="connsiteY2" fmla="*/ 233974 h 1790285"/>
              <a:gd name="connsiteX3" fmla="*/ 234065 w 1378084"/>
              <a:gd name="connsiteY3" fmla="*/ 251661 h 1790285"/>
              <a:gd name="connsiteX4" fmla="*/ 188158 w 1378084"/>
              <a:gd name="connsiteY4" fmla="*/ 303851 h 1790285"/>
              <a:gd name="connsiteX5" fmla="*/ 175253 w 1378084"/>
              <a:gd name="connsiteY5" fmla="*/ 332345 h 1790285"/>
              <a:gd name="connsiteX6" fmla="*/ 155650 w 1378084"/>
              <a:gd name="connsiteY6" fmla="*/ 348190 h 1790285"/>
              <a:gd name="connsiteX7" fmla="*/ 141660 w 1378084"/>
              <a:gd name="connsiteY7" fmla="*/ 373243 h 1790285"/>
              <a:gd name="connsiteX8" fmla="*/ 120382 w 1378084"/>
              <a:gd name="connsiteY8" fmla="*/ 396453 h 1790285"/>
              <a:gd name="connsiteX9" fmla="*/ 104718 w 1378084"/>
              <a:gd name="connsiteY9" fmla="*/ 425189 h 1790285"/>
              <a:gd name="connsiteX10" fmla="*/ 78907 w 1378084"/>
              <a:gd name="connsiteY10" fmla="*/ 482660 h 1790285"/>
              <a:gd name="connsiteX11" fmla="*/ 66002 w 1378084"/>
              <a:gd name="connsiteY11" fmla="*/ 507712 h 1790285"/>
              <a:gd name="connsiteX12" fmla="*/ 48071 w 1378084"/>
              <a:gd name="connsiteY12" fmla="*/ 532039 h 1790285"/>
              <a:gd name="connsiteX13" fmla="*/ 8965 w 1378084"/>
              <a:gd name="connsiteY13" fmla="*/ 572452 h 1790285"/>
              <a:gd name="connsiteX14" fmla="*/ 0 w 1378084"/>
              <a:gd name="connsiteY14" fmla="*/ 626241 h 1790285"/>
              <a:gd name="connsiteX15" fmla="*/ 8965 w 1378084"/>
              <a:gd name="connsiteY15" fmla="*/ 814499 h 1790285"/>
              <a:gd name="connsiteX16" fmla="*/ 16847 w 1378084"/>
              <a:gd name="connsiteY16" fmla="*/ 837954 h 1790285"/>
              <a:gd name="connsiteX17" fmla="*/ 27486 w 1378084"/>
              <a:gd name="connsiteY17" fmla="*/ 877495 h 1790285"/>
              <a:gd name="connsiteX18" fmla="*/ 38716 w 1378084"/>
              <a:gd name="connsiteY18" fmla="*/ 920719 h 1790285"/>
              <a:gd name="connsiteX19" fmla="*/ 49357 w 1378084"/>
              <a:gd name="connsiteY19" fmla="*/ 967142 h 1790285"/>
              <a:gd name="connsiteX20" fmla="*/ 67285 w 1378084"/>
              <a:gd name="connsiteY20" fmla="*/ 1031978 h 1790285"/>
              <a:gd name="connsiteX21" fmla="*/ 93588 w 1378084"/>
              <a:gd name="connsiteY21" fmla="*/ 1114259 h 1790285"/>
              <a:gd name="connsiteX22" fmla="*/ 100877 w 1378084"/>
              <a:gd name="connsiteY22" fmla="*/ 1141153 h 1790285"/>
              <a:gd name="connsiteX23" fmla="*/ 121074 w 1378084"/>
              <a:gd name="connsiteY23" fmla="*/ 1227360 h 1790285"/>
              <a:gd name="connsiteX24" fmla="*/ 137328 w 1378084"/>
              <a:gd name="connsiteY24" fmla="*/ 1290356 h 1790285"/>
              <a:gd name="connsiteX25" fmla="*/ 158607 w 1378084"/>
              <a:gd name="connsiteY25" fmla="*/ 1342061 h 1790285"/>
              <a:gd name="connsiteX26" fmla="*/ 197223 w 1378084"/>
              <a:gd name="connsiteY26" fmla="*/ 1442029 h 1790285"/>
              <a:gd name="connsiteX27" fmla="*/ 199489 w 1378084"/>
              <a:gd name="connsiteY27" fmla="*/ 1472606 h 1790285"/>
              <a:gd name="connsiteX28" fmla="*/ 207373 w 1378084"/>
              <a:gd name="connsiteY28" fmla="*/ 1501584 h 1790285"/>
              <a:gd name="connsiteX29" fmla="*/ 214662 w 1378084"/>
              <a:gd name="connsiteY29" fmla="*/ 1522954 h 1790285"/>
              <a:gd name="connsiteX30" fmla="*/ 225893 w 1378084"/>
              <a:gd name="connsiteY30" fmla="*/ 1548249 h 1790285"/>
              <a:gd name="connsiteX31" fmla="*/ 242148 w 1378084"/>
              <a:gd name="connsiteY31" fmla="*/ 1578826 h 1790285"/>
              <a:gd name="connsiteX32" fmla="*/ 261161 w 1378084"/>
              <a:gd name="connsiteY32" fmla="*/ 1614685 h 1790285"/>
              <a:gd name="connsiteX33" fmla="*/ 328446 w 1378084"/>
              <a:gd name="connsiteY33" fmla="*/ 1710340 h 1790285"/>
              <a:gd name="connsiteX34" fmla="*/ 353073 w 1378084"/>
              <a:gd name="connsiteY34" fmla="*/ 1741159 h 1790285"/>
              <a:gd name="connsiteX35" fmla="*/ 388340 w 1378084"/>
              <a:gd name="connsiteY35" fmla="*/ 1759331 h 1790285"/>
              <a:gd name="connsiteX36" fmla="*/ 459467 w 1378084"/>
              <a:gd name="connsiteY36" fmla="*/ 1775176 h 1790285"/>
              <a:gd name="connsiteX37" fmla="*/ 618565 w 1378084"/>
              <a:gd name="connsiteY37" fmla="*/ 1702005 h 1790285"/>
              <a:gd name="connsiteX38" fmla="*/ 645459 w 1378084"/>
              <a:gd name="connsiteY38" fmla="*/ 1693041 h 1790285"/>
              <a:gd name="connsiteX39" fmla="*/ 699247 w 1378084"/>
              <a:gd name="connsiteY39" fmla="*/ 1657182 h 1790285"/>
              <a:gd name="connsiteX40" fmla="*/ 735106 w 1378084"/>
              <a:gd name="connsiteY40" fmla="*/ 1621323 h 1790285"/>
              <a:gd name="connsiteX41" fmla="*/ 762000 w 1378084"/>
              <a:gd name="connsiteY41" fmla="*/ 1603394 h 1790285"/>
              <a:gd name="connsiteX42" fmla="*/ 797859 w 1378084"/>
              <a:gd name="connsiteY42" fmla="*/ 1567535 h 1790285"/>
              <a:gd name="connsiteX43" fmla="*/ 833718 w 1378084"/>
              <a:gd name="connsiteY43" fmla="*/ 1531676 h 1790285"/>
              <a:gd name="connsiteX44" fmla="*/ 851647 w 1378084"/>
              <a:gd name="connsiteY44" fmla="*/ 1513746 h 1790285"/>
              <a:gd name="connsiteX45" fmla="*/ 878541 w 1378084"/>
              <a:gd name="connsiteY45" fmla="*/ 1495817 h 1790285"/>
              <a:gd name="connsiteX46" fmla="*/ 896471 w 1378084"/>
              <a:gd name="connsiteY46" fmla="*/ 1477888 h 1790285"/>
              <a:gd name="connsiteX47" fmla="*/ 932329 w 1378084"/>
              <a:gd name="connsiteY47" fmla="*/ 1459958 h 1790285"/>
              <a:gd name="connsiteX48" fmla="*/ 950259 w 1378084"/>
              <a:gd name="connsiteY48" fmla="*/ 1442029 h 1790285"/>
              <a:gd name="connsiteX49" fmla="*/ 986118 w 1378084"/>
              <a:gd name="connsiteY49" fmla="*/ 1424099 h 1790285"/>
              <a:gd name="connsiteX50" fmla="*/ 1039906 w 1378084"/>
              <a:gd name="connsiteY50" fmla="*/ 1370311 h 1790285"/>
              <a:gd name="connsiteX51" fmla="*/ 1075765 w 1378084"/>
              <a:gd name="connsiteY51" fmla="*/ 1325488 h 1790285"/>
              <a:gd name="connsiteX52" fmla="*/ 1111623 w 1378084"/>
              <a:gd name="connsiteY52" fmla="*/ 1280664 h 1790285"/>
              <a:gd name="connsiteX53" fmla="*/ 1174376 w 1378084"/>
              <a:gd name="connsiteY53" fmla="*/ 1208946 h 1790285"/>
              <a:gd name="connsiteX54" fmla="*/ 1228165 w 1378084"/>
              <a:gd name="connsiteY54" fmla="*/ 1173088 h 1790285"/>
              <a:gd name="connsiteX55" fmla="*/ 1246094 w 1378084"/>
              <a:gd name="connsiteY55" fmla="*/ 1155158 h 1790285"/>
              <a:gd name="connsiteX56" fmla="*/ 1272988 w 1378084"/>
              <a:gd name="connsiteY56" fmla="*/ 1137229 h 1790285"/>
              <a:gd name="connsiteX57" fmla="*/ 1308847 w 1378084"/>
              <a:gd name="connsiteY57" fmla="*/ 1092405 h 1790285"/>
              <a:gd name="connsiteX58" fmla="*/ 1353671 w 1378084"/>
              <a:gd name="connsiteY58" fmla="*/ 1047582 h 1790285"/>
              <a:gd name="connsiteX59" fmla="*/ 1362635 w 1378084"/>
              <a:gd name="connsiteY59" fmla="*/ 1011723 h 1790285"/>
              <a:gd name="connsiteX60" fmla="*/ 1371600 w 1378084"/>
              <a:gd name="connsiteY60" fmla="*/ 984829 h 1790285"/>
              <a:gd name="connsiteX61" fmla="*/ 1342388 w 1378084"/>
              <a:gd name="connsiteY61" fmla="*/ 915703 h 1790285"/>
              <a:gd name="connsiteX62" fmla="*/ 1293818 w 1378084"/>
              <a:gd name="connsiteY62" fmla="*/ 809956 h 1790285"/>
              <a:gd name="connsiteX63" fmla="*/ 1255139 w 1378084"/>
              <a:gd name="connsiteY63" fmla="*/ 752386 h 1790285"/>
              <a:gd name="connsiteX64" fmla="*/ 1202317 w 1378084"/>
              <a:gd name="connsiteY64" fmla="*/ 681858 h 1790285"/>
              <a:gd name="connsiteX65" fmla="*/ 1193352 w 1378084"/>
              <a:gd name="connsiteY65" fmla="*/ 653774 h 1790285"/>
              <a:gd name="connsiteX66" fmla="*/ 1166921 w 1378084"/>
              <a:gd name="connsiteY66" fmla="*/ 631088 h 1790285"/>
              <a:gd name="connsiteX67" fmla="*/ 1139565 w 1378084"/>
              <a:gd name="connsiteY67" fmla="*/ 593827 h 1790285"/>
              <a:gd name="connsiteX68" fmla="*/ 1133420 w 1378084"/>
              <a:gd name="connsiteY68" fmla="*/ 578490 h 1790285"/>
              <a:gd name="connsiteX69" fmla="*/ 1109347 w 1378084"/>
              <a:gd name="connsiteY69" fmla="*/ 553211 h 1790285"/>
              <a:gd name="connsiteX70" fmla="*/ 1075846 w 1378084"/>
              <a:gd name="connsiteY70" fmla="*/ 516163 h 1790285"/>
              <a:gd name="connsiteX71" fmla="*/ 1036198 w 1378084"/>
              <a:gd name="connsiteY71" fmla="*/ 466156 h 1790285"/>
              <a:gd name="connsiteX72" fmla="*/ 999876 w 1378084"/>
              <a:gd name="connsiteY72" fmla="*/ 423711 h 1790285"/>
              <a:gd name="connsiteX73" fmla="*/ 982410 w 1378084"/>
              <a:gd name="connsiteY73" fmla="*/ 403189 h 1790285"/>
              <a:gd name="connsiteX74" fmla="*/ 964481 w 1378084"/>
              <a:gd name="connsiteY74" fmla="*/ 382668 h 1790285"/>
              <a:gd name="connsiteX75" fmla="*/ 924835 w 1378084"/>
              <a:gd name="connsiteY75" fmla="*/ 333850 h 1790285"/>
              <a:gd name="connsiteX76" fmla="*/ 896048 w 1378084"/>
              <a:gd name="connsiteY76" fmla="*/ 299181 h 1790285"/>
              <a:gd name="connsiteX77" fmla="*/ 871047 w 1378084"/>
              <a:gd name="connsiteY77" fmla="*/ 281251 h 1790285"/>
              <a:gd name="connsiteX78" fmla="*/ 848866 w 1378084"/>
              <a:gd name="connsiteY78" fmla="*/ 259326 h 1790285"/>
              <a:gd name="connsiteX79" fmla="*/ 851647 w 1378084"/>
              <a:gd name="connsiteY79" fmla="*/ 169041 h 1790285"/>
              <a:gd name="connsiteX80" fmla="*/ 833718 w 1378084"/>
              <a:gd name="connsiteY80" fmla="*/ 151111 h 1790285"/>
              <a:gd name="connsiteX81" fmla="*/ 797859 w 1378084"/>
              <a:gd name="connsiteY81" fmla="*/ 142146 h 1790285"/>
              <a:gd name="connsiteX82" fmla="*/ 735106 w 1378084"/>
              <a:gd name="connsiteY82" fmla="*/ 115252 h 1790285"/>
              <a:gd name="connsiteX83" fmla="*/ 717176 w 1378084"/>
              <a:gd name="connsiteY83" fmla="*/ 97323 h 1790285"/>
              <a:gd name="connsiteX84" fmla="*/ 681318 w 1378084"/>
              <a:gd name="connsiteY84" fmla="*/ 79394 h 1790285"/>
              <a:gd name="connsiteX85" fmla="*/ 663388 w 1378084"/>
              <a:gd name="connsiteY85" fmla="*/ 61464 h 1790285"/>
              <a:gd name="connsiteX86" fmla="*/ 636494 w 1378084"/>
              <a:gd name="connsiteY86" fmla="*/ 43535 h 1790285"/>
              <a:gd name="connsiteX87" fmla="*/ 618565 w 1378084"/>
              <a:gd name="connsiteY87" fmla="*/ 25605 h 1790285"/>
              <a:gd name="connsiteX88" fmla="*/ 591671 w 1378084"/>
              <a:gd name="connsiteY88" fmla="*/ 7676 h 1790285"/>
              <a:gd name="connsiteX89" fmla="*/ 542906 w 1378084"/>
              <a:gd name="connsiteY89" fmla="*/ 15525 h 1790285"/>
              <a:gd name="connsiteX90" fmla="*/ 439561 w 1378084"/>
              <a:gd name="connsiteY90" fmla="*/ 65002 h 1790285"/>
              <a:gd name="connsiteX91" fmla="*/ 402619 w 1378084"/>
              <a:gd name="connsiteY91" fmla="*/ 94222 h 1790285"/>
              <a:gd name="connsiteX92" fmla="*/ 332186 w 1378084"/>
              <a:gd name="connsiteY92" fmla="*/ 145925 h 1790285"/>
              <a:gd name="connsiteX0" fmla="*/ 332186 w 1378084"/>
              <a:gd name="connsiteY0" fmla="*/ 145925 h 1790285"/>
              <a:gd name="connsiteX1" fmla="*/ 295735 w 1378084"/>
              <a:gd name="connsiteY1" fmla="*/ 187309 h 1790285"/>
              <a:gd name="connsiteX2" fmla="*/ 251995 w 1378084"/>
              <a:gd name="connsiteY2" fmla="*/ 233974 h 1790285"/>
              <a:gd name="connsiteX3" fmla="*/ 234065 w 1378084"/>
              <a:gd name="connsiteY3" fmla="*/ 251661 h 1790285"/>
              <a:gd name="connsiteX4" fmla="*/ 188158 w 1378084"/>
              <a:gd name="connsiteY4" fmla="*/ 303851 h 1790285"/>
              <a:gd name="connsiteX5" fmla="*/ 175253 w 1378084"/>
              <a:gd name="connsiteY5" fmla="*/ 332345 h 1790285"/>
              <a:gd name="connsiteX6" fmla="*/ 155650 w 1378084"/>
              <a:gd name="connsiteY6" fmla="*/ 348190 h 1790285"/>
              <a:gd name="connsiteX7" fmla="*/ 141660 w 1378084"/>
              <a:gd name="connsiteY7" fmla="*/ 373243 h 1790285"/>
              <a:gd name="connsiteX8" fmla="*/ 120382 w 1378084"/>
              <a:gd name="connsiteY8" fmla="*/ 396453 h 1790285"/>
              <a:gd name="connsiteX9" fmla="*/ 104718 w 1378084"/>
              <a:gd name="connsiteY9" fmla="*/ 425189 h 1790285"/>
              <a:gd name="connsiteX10" fmla="*/ 78907 w 1378084"/>
              <a:gd name="connsiteY10" fmla="*/ 482660 h 1790285"/>
              <a:gd name="connsiteX11" fmla="*/ 66002 w 1378084"/>
              <a:gd name="connsiteY11" fmla="*/ 507712 h 1790285"/>
              <a:gd name="connsiteX12" fmla="*/ 48071 w 1378084"/>
              <a:gd name="connsiteY12" fmla="*/ 532039 h 1790285"/>
              <a:gd name="connsiteX13" fmla="*/ 8965 w 1378084"/>
              <a:gd name="connsiteY13" fmla="*/ 572452 h 1790285"/>
              <a:gd name="connsiteX14" fmla="*/ 0 w 1378084"/>
              <a:gd name="connsiteY14" fmla="*/ 626241 h 1790285"/>
              <a:gd name="connsiteX15" fmla="*/ 8965 w 1378084"/>
              <a:gd name="connsiteY15" fmla="*/ 814499 h 1790285"/>
              <a:gd name="connsiteX16" fmla="*/ 16847 w 1378084"/>
              <a:gd name="connsiteY16" fmla="*/ 837954 h 1790285"/>
              <a:gd name="connsiteX17" fmla="*/ 27486 w 1378084"/>
              <a:gd name="connsiteY17" fmla="*/ 877495 h 1790285"/>
              <a:gd name="connsiteX18" fmla="*/ 38716 w 1378084"/>
              <a:gd name="connsiteY18" fmla="*/ 920719 h 1790285"/>
              <a:gd name="connsiteX19" fmla="*/ 49357 w 1378084"/>
              <a:gd name="connsiteY19" fmla="*/ 967142 h 1790285"/>
              <a:gd name="connsiteX20" fmla="*/ 67285 w 1378084"/>
              <a:gd name="connsiteY20" fmla="*/ 1031978 h 1790285"/>
              <a:gd name="connsiteX21" fmla="*/ 93588 w 1378084"/>
              <a:gd name="connsiteY21" fmla="*/ 1114259 h 1790285"/>
              <a:gd name="connsiteX22" fmla="*/ 100877 w 1378084"/>
              <a:gd name="connsiteY22" fmla="*/ 1141153 h 1790285"/>
              <a:gd name="connsiteX23" fmla="*/ 121074 w 1378084"/>
              <a:gd name="connsiteY23" fmla="*/ 1227360 h 1790285"/>
              <a:gd name="connsiteX24" fmla="*/ 137328 w 1378084"/>
              <a:gd name="connsiteY24" fmla="*/ 1290356 h 1790285"/>
              <a:gd name="connsiteX25" fmla="*/ 158607 w 1378084"/>
              <a:gd name="connsiteY25" fmla="*/ 1342061 h 1790285"/>
              <a:gd name="connsiteX26" fmla="*/ 197223 w 1378084"/>
              <a:gd name="connsiteY26" fmla="*/ 1442029 h 1790285"/>
              <a:gd name="connsiteX27" fmla="*/ 199489 w 1378084"/>
              <a:gd name="connsiteY27" fmla="*/ 1472606 h 1790285"/>
              <a:gd name="connsiteX28" fmla="*/ 207373 w 1378084"/>
              <a:gd name="connsiteY28" fmla="*/ 1501584 h 1790285"/>
              <a:gd name="connsiteX29" fmla="*/ 214662 w 1378084"/>
              <a:gd name="connsiteY29" fmla="*/ 1522954 h 1790285"/>
              <a:gd name="connsiteX30" fmla="*/ 225893 w 1378084"/>
              <a:gd name="connsiteY30" fmla="*/ 1548249 h 1790285"/>
              <a:gd name="connsiteX31" fmla="*/ 242148 w 1378084"/>
              <a:gd name="connsiteY31" fmla="*/ 1578826 h 1790285"/>
              <a:gd name="connsiteX32" fmla="*/ 261161 w 1378084"/>
              <a:gd name="connsiteY32" fmla="*/ 1614685 h 1790285"/>
              <a:gd name="connsiteX33" fmla="*/ 328446 w 1378084"/>
              <a:gd name="connsiteY33" fmla="*/ 1710340 h 1790285"/>
              <a:gd name="connsiteX34" fmla="*/ 353073 w 1378084"/>
              <a:gd name="connsiteY34" fmla="*/ 1741159 h 1790285"/>
              <a:gd name="connsiteX35" fmla="*/ 388340 w 1378084"/>
              <a:gd name="connsiteY35" fmla="*/ 1759331 h 1790285"/>
              <a:gd name="connsiteX36" fmla="*/ 459467 w 1378084"/>
              <a:gd name="connsiteY36" fmla="*/ 1775176 h 1790285"/>
              <a:gd name="connsiteX37" fmla="*/ 618565 w 1378084"/>
              <a:gd name="connsiteY37" fmla="*/ 1702005 h 1790285"/>
              <a:gd name="connsiteX38" fmla="*/ 645459 w 1378084"/>
              <a:gd name="connsiteY38" fmla="*/ 1693041 h 1790285"/>
              <a:gd name="connsiteX39" fmla="*/ 699247 w 1378084"/>
              <a:gd name="connsiteY39" fmla="*/ 1657182 h 1790285"/>
              <a:gd name="connsiteX40" fmla="*/ 735106 w 1378084"/>
              <a:gd name="connsiteY40" fmla="*/ 1621323 h 1790285"/>
              <a:gd name="connsiteX41" fmla="*/ 762000 w 1378084"/>
              <a:gd name="connsiteY41" fmla="*/ 1603394 h 1790285"/>
              <a:gd name="connsiteX42" fmla="*/ 797859 w 1378084"/>
              <a:gd name="connsiteY42" fmla="*/ 1567535 h 1790285"/>
              <a:gd name="connsiteX43" fmla="*/ 833718 w 1378084"/>
              <a:gd name="connsiteY43" fmla="*/ 1531676 h 1790285"/>
              <a:gd name="connsiteX44" fmla="*/ 851647 w 1378084"/>
              <a:gd name="connsiteY44" fmla="*/ 1513746 h 1790285"/>
              <a:gd name="connsiteX45" fmla="*/ 878541 w 1378084"/>
              <a:gd name="connsiteY45" fmla="*/ 1495817 h 1790285"/>
              <a:gd name="connsiteX46" fmla="*/ 896471 w 1378084"/>
              <a:gd name="connsiteY46" fmla="*/ 1477888 h 1790285"/>
              <a:gd name="connsiteX47" fmla="*/ 932329 w 1378084"/>
              <a:gd name="connsiteY47" fmla="*/ 1459958 h 1790285"/>
              <a:gd name="connsiteX48" fmla="*/ 950259 w 1378084"/>
              <a:gd name="connsiteY48" fmla="*/ 1442029 h 1790285"/>
              <a:gd name="connsiteX49" fmla="*/ 986118 w 1378084"/>
              <a:gd name="connsiteY49" fmla="*/ 1424099 h 1790285"/>
              <a:gd name="connsiteX50" fmla="*/ 1039906 w 1378084"/>
              <a:gd name="connsiteY50" fmla="*/ 1370311 h 1790285"/>
              <a:gd name="connsiteX51" fmla="*/ 1075765 w 1378084"/>
              <a:gd name="connsiteY51" fmla="*/ 1325488 h 1790285"/>
              <a:gd name="connsiteX52" fmla="*/ 1111623 w 1378084"/>
              <a:gd name="connsiteY52" fmla="*/ 1280664 h 1790285"/>
              <a:gd name="connsiteX53" fmla="*/ 1174376 w 1378084"/>
              <a:gd name="connsiteY53" fmla="*/ 1208946 h 1790285"/>
              <a:gd name="connsiteX54" fmla="*/ 1228165 w 1378084"/>
              <a:gd name="connsiteY54" fmla="*/ 1173088 h 1790285"/>
              <a:gd name="connsiteX55" fmla="*/ 1246094 w 1378084"/>
              <a:gd name="connsiteY55" fmla="*/ 1155158 h 1790285"/>
              <a:gd name="connsiteX56" fmla="*/ 1272988 w 1378084"/>
              <a:gd name="connsiteY56" fmla="*/ 1137229 h 1790285"/>
              <a:gd name="connsiteX57" fmla="*/ 1308847 w 1378084"/>
              <a:gd name="connsiteY57" fmla="*/ 1092405 h 1790285"/>
              <a:gd name="connsiteX58" fmla="*/ 1353671 w 1378084"/>
              <a:gd name="connsiteY58" fmla="*/ 1047582 h 1790285"/>
              <a:gd name="connsiteX59" fmla="*/ 1362635 w 1378084"/>
              <a:gd name="connsiteY59" fmla="*/ 1011723 h 1790285"/>
              <a:gd name="connsiteX60" fmla="*/ 1371600 w 1378084"/>
              <a:gd name="connsiteY60" fmla="*/ 984829 h 1790285"/>
              <a:gd name="connsiteX61" fmla="*/ 1342388 w 1378084"/>
              <a:gd name="connsiteY61" fmla="*/ 915703 h 1790285"/>
              <a:gd name="connsiteX62" fmla="*/ 1293818 w 1378084"/>
              <a:gd name="connsiteY62" fmla="*/ 809956 h 1790285"/>
              <a:gd name="connsiteX63" fmla="*/ 1255139 w 1378084"/>
              <a:gd name="connsiteY63" fmla="*/ 752386 h 1790285"/>
              <a:gd name="connsiteX64" fmla="*/ 1202317 w 1378084"/>
              <a:gd name="connsiteY64" fmla="*/ 681858 h 1790285"/>
              <a:gd name="connsiteX65" fmla="*/ 1193352 w 1378084"/>
              <a:gd name="connsiteY65" fmla="*/ 653774 h 1790285"/>
              <a:gd name="connsiteX66" fmla="*/ 1166921 w 1378084"/>
              <a:gd name="connsiteY66" fmla="*/ 631088 h 1790285"/>
              <a:gd name="connsiteX67" fmla="*/ 1139565 w 1378084"/>
              <a:gd name="connsiteY67" fmla="*/ 593827 h 1790285"/>
              <a:gd name="connsiteX68" fmla="*/ 1133420 w 1378084"/>
              <a:gd name="connsiteY68" fmla="*/ 578490 h 1790285"/>
              <a:gd name="connsiteX69" fmla="*/ 1109347 w 1378084"/>
              <a:gd name="connsiteY69" fmla="*/ 553211 h 1790285"/>
              <a:gd name="connsiteX70" fmla="*/ 1075846 w 1378084"/>
              <a:gd name="connsiteY70" fmla="*/ 516163 h 1790285"/>
              <a:gd name="connsiteX71" fmla="*/ 1036198 w 1378084"/>
              <a:gd name="connsiteY71" fmla="*/ 466156 h 1790285"/>
              <a:gd name="connsiteX72" fmla="*/ 999876 w 1378084"/>
              <a:gd name="connsiteY72" fmla="*/ 423711 h 1790285"/>
              <a:gd name="connsiteX73" fmla="*/ 982410 w 1378084"/>
              <a:gd name="connsiteY73" fmla="*/ 403189 h 1790285"/>
              <a:gd name="connsiteX74" fmla="*/ 964481 w 1378084"/>
              <a:gd name="connsiteY74" fmla="*/ 382668 h 1790285"/>
              <a:gd name="connsiteX75" fmla="*/ 924835 w 1378084"/>
              <a:gd name="connsiteY75" fmla="*/ 333850 h 1790285"/>
              <a:gd name="connsiteX76" fmla="*/ 896048 w 1378084"/>
              <a:gd name="connsiteY76" fmla="*/ 299181 h 1790285"/>
              <a:gd name="connsiteX77" fmla="*/ 871047 w 1378084"/>
              <a:gd name="connsiteY77" fmla="*/ 281251 h 1790285"/>
              <a:gd name="connsiteX78" fmla="*/ 848866 w 1378084"/>
              <a:gd name="connsiteY78" fmla="*/ 259326 h 1790285"/>
              <a:gd name="connsiteX79" fmla="*/ 802149 w 1378084"/>
              <a:gd name="connsiteY79" fmla="*/ 220877 h 1790285"/>
              <a:gd name="connsiteX80" fmla="*/ 833718 w 1378084"/>
              <a:gd name="connsiteY80" fmla="*/ 151111 h 1790285"/>
              <a:gd name="connsiteX81" fmla="*/ 797859 w 1378084"/>
              <a:gd name="connsiteY81" fmla="*/ 142146 h 1790285"/>
              <a:gd name="connsiteX82" fmla="*/ 735106 w 1378084"/>
              <a:gd name="connsiteY82" fmla="*/ 115252 h 1790285"/>
              <a:gd name="connsiteX83" fmla="*/ 717176 w 1378084"/>
              <a:gd name="connsiteY83" fmla="*/ 97323 h 1790285"/>
              <a:gd name="connsiteX84" fmla="*/ 681318 w 1378084"/>
              <a:gd name="connsiteY84" fmla="*/ 79394 h 1790285"/>
              <a:gd name="connsiteX85" fmla="*/ 663388 w 1378084"/>
              <a:gd name="connsiteY85" fmla="*/ 61464 h 1790285"/>
              <a:gd name="connsiteX86" fmla="*/ 636494 w 1378084"/>
              <a:gd name="connsiteY86" fmla="*/ 43535 h 1790285"/>
              <a:gd name="connsiteX87" fmla="*/ 618565 w 1378084"/>
              <a:gd name="connsiteY87" fmla="*/ 25605 h 1790285"/>
              <a:gd name="connsiteX88" fmla="*/ 591671 w 1378084"/>
              <a:gd name="connsiteY88" fmla="*/ 7676 h 1790285"/>
              <a:gd name="connsiteX89" fmla="*/ 542906 w 1378084"/>
              <a:gd name="connsiteY89" fmla="*/ 15525 h 1790285"/>
              <a:gd name="connsiteX90" fmla="*/ 439561 w 1378084"/>
              <a:gd name="connsiteY90" fmla="*/ 65002 h 1790285"/>
              <a:gd name="connsiteX91" fmla="*/ 402619 w 1378084"/>
              <a:gd name="connsiteY91" fmla="*/ 94222 h 1790285"/>
              <a:gd name="connsiteX92" fmla="*/ 332186 w 1378084"/>
              <a:gd name="connsiteY92" fmla="*/ 145925 h 1790285"/>
              <a:gd name="connsiteX0" fmla="*/ 332186 w 1378084"/>
              <a:gd name="connsiteY0" fmla="*/ 145925 h 1790285"/>
              <a:gd name="connsiteX1" fmla="*/ 295735 w 1378084"/>
              <a:gd name="connsiteY1" fmla="*/ 187309 h 1790285"/>
              <a:gd name="connsiteX2" fmla="*/ 251995 w 1378084"/>
              <a:gd name="connsiteY2" fmla="*/ 233974 h 1790285"/>
              <a:gd name="connsiteX3" fmla="*/ 234065 w 1378084"/>
              <a:gd name="connsiteY3" fmla="*/ 251661 h 1790285"/>
              <a:gd name="connsiteX4" fmla="*/ 188158 w 1378084"/>
              <a:gd name="connsiteY4" fmla="*/ 303851 h 1790285"/>
              <a:gd name="connsiteX5" fmla="*/ 175253 w 1378084"/>
              <a:gd name="connsiteY5" fmla="*/ 332345 h 1790285"/>
              <a:gd name="connsiteX6" fmla="*/ 155650 w 1378084"/>
              <a:gd name="connsiteY6" fmla="*/ 348190 h 1790285"/>
              <a:gd name="connsiteX7" fmla="*/ 141660 w 1378084"/>
              <a:gd name="connsiteY7" fmla="*/ 373243 h 1790285"/>
              <a:gd name="connsiteX8" fmla="*/ 120382 w 1378084"/>
              <a:gd name="connsiteY8" fmla="*/ 396453 h 1790285"/>
              <a:gd name="connsiteX9" fmla="*/ 104718 w 1378084"/>
              <a:gd name="connsiteY9" fmla="*/ 425189 h 1790285"/>
              <a:gd name="connsiteX10" fmla="*/ 78907 w 1378084"/>
              <a:gd name="connsiteY10" fmla="*/ 482660 h 1790285"/>
              <a:gd name="connsiteX11" fmla="*/ 66002 w 1378084"/>
              <a:gd name="connsiteY11" fmla="*/ 507712 h 1790285"/>
              <a:gd name="connsiteX12" fmla="*/ 48071 w 1378084"/>
              <a:gd name="connsiteY12" fmla="*/ 532039 h 1790285"/>
              <a:gd name="connsiteX13" fmla="*/ 8965 w 1378084"/>
              <a:gd name="connsiteY13" fmla="*/ 572452 h 1790285"/>
              <a:gd name="connsiteX14" fmla="*/ 0 w 1378084"/>
              <a:gd name="connsiteY14" fmla="*/ 626241 h 1790285"/>
              <a:gd name="connsiteX15" fmla="*/ 8965 w 1378084"/>
              <a:gd name="connsiteY15" fmla="*/ 814499 h 1790285"/>
              <a:gd name="connsiteX16" fmla="*/ 16847 w 1378084"/>
              <a:gd name="connsiteY16" fmla="*/ 837954 h 1790285"/>
              <a:gd name="connsiteX17" fmla="*/ 27486 w 1378084"/>
              <a:gd name="connsiteY17" fmla="*/ 877495 h 1790285"/>
              <a:gd name="connsiteX18" fmla="*/ 38716 w 1378084"/>
              <a:gd name="connsiteY18" fmla="*/ 920719 h 1790285"/>
              <a:gd name="connsiteX19" fmla="*/ 49357 w 1378084"/>
              <a:gd name="connsiteY19" fmla="*/ 967142 h 1790285"/>
              <a:gd name="connsiteX20" fmla="*/ 67285 w 1378084"/>
              <a:gd name="connsiteY20" fmla="*/ 1031978 h 1790285"/>
              <a:gd name="connsiteX21" fmla="*/ 93588 w 1378084"/>
              <a:gd name="connsiteY21" fmla="*/ 1114259 h 1790285"/>
              <a:gd name="connsiteX22" fmla="*/ 100877 w 1378084"/>
              <a:gd name="connsiteY22" fmla="*/ 1141153 h 1790285"/>
              <a:gd name="connsiteX23" fmla="*/ 121074 w 1378084"/>
              <a:gd name="connsiteY23" fmla="*/ 1227360 h 1790285"/>
              <a:gd name="connsiteX24" fmla="*/ 137328 w 1378084"/>
              <a:gd name="connsiteY24" fmla="*/ 1290356 h 1790285"/>
              <a:gd name="connsiteX25" fmla="*/ 158607 w 1378084"/>
              <a:gd name="connsiteY25" fmla="*/ 1342061 h 1790285"/>
              <a:gd name="connsiteX26" fmla="*/ 197223 w 1378084"/>
              <a:gd name="connsiteY26" fmla="*/ 1442029 h 1790285"/>
              <a:gd name="connsiteX27" fmla="*/ 199489 w 1378084"/>
              <a:gd name="connsiteY27" fmla="*/ 1472606 h 1790285"/>
              <a:gd name="connsiteX28" fmla="*/ 207373 w 1378084"/>
              <a:gd name="connsiteY28" fmla="*/ 1501584 h 1790285"/>
              <a:gd name="connsiteX29" fmla="*/ 214662 w 1378084"/>
              <a:gd name="connsiteY29" fmla="*/ 1522954 h 1790285"/>
              <a:gd name="connsiteX30" fmla="*/ 225893 w 1378084"/>
              <a:gd name="connsiteY30" fmla="*/ 1548249 h 1790285"/>
              <a:gd name="connsiteX31" fmla="*/ 242148 w 1378084"/>
              <a:gd name="connsiteY31" fmla="*/ 1578826 h 1790285"/>
              <a:gd name="connsiteX32" fmla="*/ 261161 w 1378084"/>
              <a:gd name="connsiteY32" fmla="*/ 1614685 h 1790285"/>
              <a:gd name="connsiteX33" fmla="*/ 328446 w 1378084"/>
              <a:gd name="connsiteY33" fmla="*/ 1710340 h 1790285"/>
              <a:gd name="connsiteX34" fmla="*/ 353073 w 1378084"/>
              <a:gd name="connsiteY34" fmla="*/ 1741159 h 1790285"/>
              <a:gd name="connsiteX35" fmla="*/ 388340 w 1378084"/>
              <a:gd name="connsiteY35" fmla="*/ 1759331 h 1790285"/>
              <a:gd name="connsiteX36" fmla="*/ 459467 w 1378084"/>
              <a:gd name="connsiteY36" fmla="*/ 1775176 h 1790285"/>
              <a:gd name="connsiteX37" fmla="*/ 618565 w 1378084"/>
              <a:gd name="connsiteY37" fmla="*/ 1702005 h 1790285"/>
              <a:gd name="connsiteX38" fmla="*/ 645459 w 1378084"/>
              <a:gd name="connsiteY38" fmla="*/ 1693041 h 1790285"/>
              <a:gd name="connsiteX39" fmla="*/ 699247 w 1378084"/>
              <a:gd name="connsiteY39" fmla="*/ 1657182 h 1790285"/>
              <a:gd name="connsiteX40" fmla="*/ 735106 w 1378084"/>
              <a:gd name="connsiteY40" fmla="*/ 1621323 h 1790285"/>
              <a:gd name="connsiteX41" fmla="*/ 762000 w 1378084"/>
              <a:gd name="connsiteY41" fmla="*/ 1603394 h 1790285"/>
              <a:gd name="connsiteX42" fmla="*/ 797859 w 1378084"/>
              <a:gd name="connsiteY42" fmla="*/ 1567535 h 1790285"/>
              <a:gd name="connsiteX43" fmla="*/ 833718 w 1378084"/>
              <a:gd name="connsiteY43" fmla="*/ 1531676 h 1790285"/>
              <a:gd name="connsiteX44" fmla="*/ 851647 w 1378084"/>
              <a:gd name="connsiteY44" fmla="*/ 1513746 h 1790285"/>
              <a:gd name="connsiteX45" fmla="*/ 878541 w 1378084"/>
              <a:gd name="connsiteY45" fmla="*/ 1495817 h 1790285"/>
              <a:gd name="connsiteX46" fmla="*/ 896471 w 1378084"/>
              <a:gd name="connsiteY46" fmla="*/ 1477888 h 1790285"/>
              <a:gd name="connsiteX47" fmla="*/ 932329 w 1378084"/>
              <a:gd name="connsiteY47" fmla="*/ 1459958 h 1790285"/>
              <a:gd name="connsiteX48" fmla="*/ 950259 w 1378084"/>
              <a:gd name="connsiteY48" fmla="*/ 1442029 h 1790285"/>
              <a:gd name="connsiteX49" fmla="*/ 986118 w 1378084"/>
              <a:gd name="connsiteY49" fmla="*/ 1424099 h 1790285"/>
              <a:gd name="connsiteX50" fmla="*/ 1039906 w 1378084"/>
              <a:gd name="connsiteY50" fmla="*/ 1370311 h 1790285"/>
              <a:gd name="connsiteX51" fmla="*/ 1075765 w 1378084"/>
              <a:gd name="connsiteY51" fmla="*/ 1325488 h 1790285"/>
              <a:gd name="connsiteX52" fmla="*/ 1111623 w 1378084"/>
              <a:gd name="connsiteY52" fmla="*/ 1280664 h 1790285"/>
              <a:gd name="connsiteX53" fmla="*/ 1174376 w 1378084"/>
              <a:gd name="connsiteY53" fmla="*/ 1208946 h 1790285"/>
              <a:gd name="connsiteX54" fmla="*/ 1228165 w 1378084"/>
              <a:gd name="connsiteY54" fmla="*/ 1173088 h 1790285"/>
              <a:gd name="connsiteX55" fmla="*/ 1246094 w 1378084"/>
              <a:gd name="connsiteY55" fmla="*/ 1155158 h 1790285"/>
              <a:gd name="connsiteX56" fmla="*/ 1272988 w 1378084"/>
              <a:gd name="connsiteY56" fmla="*/ 1137229 h 1790285"/>
              <a:gd name="connsiteX57" fmla="*/ 1308847 w 1378084"/>
              <a:gd name="connsiteY57" fmla="*/ 1092405 h 1790285"/>
              <a:gd name="connsiteX58" fmla="*/ 1353671 w 1378084"/>
              <a:gd name="connsiteY58" fmla="*/ 1047582 h 1790285"/>
              <a:gd name="connsiteX59" fmla="*/ 1362635 w 1378084"/>
              <a:gd name="connsiteY59" fmla="*/ 1011723 h 1790285"/>
              <a:gd name="connsiteX60" fmla="*/ 1371600 w 1378084"/>
              <a:gd name="connsiteY60" fmla="*/ 984829 h 1790285"/>
              <a:gd name="connsiteX61" fmla="*/ 1342388 w 1378084"/>
              <a:gd name="connsiteY61" fmla="*/ 915703 h 1790285"/>
              <a:gd name="connsiteX62" fmla="*/ 1293818 w 1378084"/>
              <a:gd name="connsiteY62" fmla="*/ 809956 h 1790285"/>
              <a:gd name="connsiteX63" fmla="*/ 1255139 w 1378084"/>
              <a:gd name="connsiteY63" fmla="*/ 752386 h 1790285"/>
              <a:gd name="connsiteX64" fmla="*/ 1202317 w 1378084"/>
              <a:gd name="connsiteY64" fmla="*/ 681858 h 1790285"/>
              <a:gd name="connsiteX65" fmla="*/ 1193352 w 1378084"/>
              <a:gd name="connsiteY65" fmla="*/ 653774 h 1790285"/>
              <a:gd name="connsiteX66" fmla="*/ 1166921 w 1378084"/>
              <a:gd name="connsiteY66" fmla="*/ 631088 h 1790285"/>
              <a:gd name="connsiteX67" fmla="*/ 1139565 w 1378084"/>
              <a:gd name="connsiteY67" fmla="*/ 593827 h 1790285"/>
              <a:gd name="connsiteX68" fmla="*/ 1133420 w 1378084"/>
              <a:gd name="connsiteY68" fmla="*/ 578490 h 1790285"/>
              <a:gd name="connsiteX69" fmla="*/ 1109347 w 1378084"/>
              <a:gd name="connsiteY69" fmla="*/ 553211 h 1790285"/>
              <a:gd name="connsiteX70" fmla="*/ 1075846 w 1378084"/>
              <a:gd name="connsiteY70" fmla="*/ 516163 h 1790285"/>
              <a:gd name="connsiteX71" fmla="*/ 1036198 w 1378084"/>
              <a:gd name="connsiteY71" fmla="*/ 466156 h 1790285"/>
              <a:gd name="connsiteX72" fmla="*/ 999876 w 1378084"/>
              <a:gd name="connsiteY72" fmla="*/ 423711 h 1790285"/>
              <a:gd name="connsiteX73" fmla="*/ 982410 w 1378084"/>
              <a:gd name="connsiteY73" fmla="*/ 403189 h 1790285"/>
              <a:gd name="connsiteX74" fmla="*/ 964481 w 1378084"/>
              <a:gd name="connsiteY74" fmla="*/ 382668 h 1790285"/>
              <a:gd name="connsiteX75" fmla="*/ 924835 w 1378084"/>
              <a:gd name="connsiteY75" fmla="*/ 333850 h 1790285"/>
              <a:gd name="connsiteX76" fmla="*/ 896048 w 1378084"/>
              <a:gd name="connsiteY76" fmla="*/ 299181 h 1790285"/>
              <a:gd name="connsiteX77" fmla="*/ 871047 w 1378084"/>
              <a:gd name="connsiteY77" fmla="*/ 281251 h 1790285"/>
              <a:gd name="connsiteX78" fmla="*/ 848866 w 1378084"/>
              <a:gd name="connsiteY78" fmla="*/ 259326 h 1790285"/>
              <a:gd name="connsiteX79" fmla="*/ 802149 w 1378084"/>
              <a:gd name="connsiteY79" fmla="*/ 220877 h 1790285"/>
              <a:gd name="connsiteX80" fmla="*/ 777149 w 1378084"/>
              <a:gd name="connsiteY80" fmla="*/ 200355 h 1790285"/>
              <a:gd name="connsiteX81" fmla="*/ 797859 w 1378084"/>
              <a:gd name="connsiteY81" fmla="*/ 142146 h 1790285"/>
              <a:gd name="connsiteX82" fmla="*/ 735106 w 1378084"/>
              <a:gd name="connsiteY82" fmla="*/ 115252 h 1790285"/>
              <a:gd name="connsiteX83" fmla="*/ 717176 w 1378084"/>
              <a:gd name="connsiteY83" fmla="*/ 97323 h 1790285"/>
              <a:gd name="connsiteX84" fmla="*/ 681318 w 1378084"/>
              <a:gd name="connsiteY84" fmla="*/ 79394 h 1790285"/>
              <a:gd name="connsiteX85" fmla="*/ 663388 w 1378084"/>
              <a:gd name="connsiteY85" fmla="*/ 61464 h 1790285"/>
              <a:gd name="connsiteX86" fmla="*/ 636494 w 1378084"/>
              <a:gd name="connsiteY86" fmla="*/ 43535 h 1790285"/>
              <a:gd name="connsiteX87" fmla="*/ 618565 w 1378084"/>
              <a:gd name="connsiteY87" fmla="*/ 25605 h 1790285"/>
              <a:gd name="connsiteX88" fmla="*/ 591671 w 1378084"/>
              <a:gd name="connsiteY88" fmla="*/ 7676 h 1790285"/>
              <a:gd name="connsiteX89" fmla="*/ 542906 w 1378084"/>
              <a:gd name="connsiteY89" fmla="*/ 15525 h 1790285"/>
              <a:gd name="connsiteX90" fmla="*/ 439561 w 1378084"/>
              <a:gd name="connsiteY90" fmla="*/ 65002 h 1790285"/>
              <a:gd name="connsiteX91" fmla="*/ 402619 w 1378084"/>
              <a:gd name="connsiteY91" fmla="*/ 94222 h 1790285"/>
              <a:gd name="connsiteX92" fmla="*/ 332186 w 1378084"/>
              <a:gd name="connsiteY92" fmla="*/ 145925 h 1790285"/>
              <a:gd name="connsiteX0" fmla="*/ 332186 w 1378084"/>
              <a:gd name="connsiteY0" fmla="*/ 145925 h 1790285"/>
              <a:gd name="connsiteX1" fmla="*/ 295735 w 1378084"/>
              <a:gd name="connsiteY1" fmla="*/ 187309 h 1790285"/>
              <a:gd name="connsiteX2" fmla="*/ 251995 w 1378084"/>
              <a:gd name="connsiteY2" fmla="*/ 233974 h 1790285"/>
              <a:gd name="connsiteX3" fmla="*/ 234065 w 1378084"/>
              <a:gd name="connsiteY3" fmla="*/ 251661 h 1790285"/>
              <a:gd name="connsiteX4" fmla="*/ 188158 w 1378084"/>
              <a:gd name="connsiteY4" fmla="*/ 303851 h 1790285"/>
              <a:gd name="connsiteX5" fmla="*/ 175253 w 1378084"/>
              <a:gd name="connsiteY5" fmla="*/ 332345 h 1790285"/>
              <a:gd name="connsiteX6" fmla="*/ 155650 w 1378084"/>
              <a:gd name="connsiteY6" fmla="*/ 348190 h 1790285"/>
              <a:gd name="connsiteX7" fmla="*/ 141660 w 1378084"/>
              <a:gd name="connsiteY7" fmla="*/ 373243 h 1790285"/>
              <a:gd name="connsiteX8" fmla="*/ 120382 w 1378084"/>
              <a:gd name="connsiteY8" fmla="*/ 396453 h 1790285"/>
              <a:gd name="connsiteX9" fmla="*/ 104718 w 1378084"/>
              <a:gd name="connsiteY9" fmla="*/ 425189 h 1790285"/>
              <a:gd name="connsiteX10" fmla="*/ 78907 w 1378084"/>
              <a:gd name="connsiteY10" fmla="*/ 482660 h 1790285"/>
              <a:gd name="connsiteX11" fmla="*/ 66002 w 1378084"/>
              <a:gd name="connsiteY11" fmla="*/ 507712 h 1790285"/>
              <a:gd name="connsiteX12" fmla="*/ 48071 w 1378084"/>
              <a:gd name="connsiteY12" fmla="*/ 532039 h 1790285"/>
              <a:gd name="connsiteX13" fmla="*/ 8965 w 1378084"/>
              <a:gd name="connsiteY13" fmla="*/ 572452 h 1790285"/>
              <a:gd name="connsiteX14" fmla="*/ 0 w 1378084"/>
              <a:gd name="connsiteY14" fmla="*/ 626241 h 1790285"/>
              <a:gd name="connsiteX15" fmla="*/ 8965 w 1378084"/>
              <a:gd name="connsiteY15" fmla="*/ 814499 h 1790285"/>
              <a:gd name="connsiteX16" fmla="*/ 16847 w 1378084"/>
              <a:gd name="connsiteY16" fmla="*/ 837954 h 1790285"/>
              <a:gd name="connsiteX17" fmla="*/ 27486 w 1378084"/>
              <a:gd name="connsiteY17" fmla="*/ 877495 h 1790285"/>
              <a:gd name="connsiteX18" fmla="*/ 38716 w 1378084"/>
              <a:gd name="connsiteY18" fmla="*/ 920719 h 1790285"/>
              <a:gd name="connsiteX19" fmla="*/ 49357 w 1378084"/>
              <a:gd name="connsiteY19" fmla="*/ 967142 h 1790285"/>
              <a:gd name="connsiteX20" fmla="*/ 67285 w 1378084"/>
              <a:gd name="connsiteY20" fmla="*/ 1031978 h 1790285"/>
              <a:gd name="connsiteX21" fmla="*/ 93588 w 1378084"/>
              <a:gd name="connsiteY21" fmla="*/ 1114259 h 1790285"/>
              <a:gd name="connsiteX22" fmla="*/ 100877 w 1378084"/>
              <a:gd name="connsiteY22" fmla="*/ 1141153 h 1790285"/>
              <a:gd name="connsiteX23" fmla="*/ 121074 w 1378084"/>
              <a:gd name="connsiteY23" fmla="*/ 1227360 h 1790285"/>
              <a:gd name="connsiteX24" fmla="*/ 137328 w 1378084"/>
              <a:gd name="connsiteY24" fmla="*/ 1290356 h 1790285"/>
              <a:gd name="connsiteX25" fmla="*/ 158607 w 1378084"/>
              <a:gd name="connsiteY25" fmla="*/ 1342061 h 1790285"/>
              <a:gd name="connsiteX26" fmla="*/ 197223 w 1378084"/>
              <a:gd name="connsiteY26" fmla="*/ 1442029 h 1790285"/>
              <a:gd name="connsiteX27" fmla="*/ 199489 w 1378084"/>
              <a:gd name="connsiteY27" fmla="*/ 1472606 h 1790285"/>
              <a:gd name="connsiteX28" fmla="*/ 207373 w 1378084"/>
              <a:gd name="connsiteY28" fmla="*/ 1501584 h 1790285"/>
              <a:gd name="connsiteX29" fmla="*/ 214662 w 1378084"/>
              <a:gd name="connsiteY29" fmla="*/ 1522954 h 1790285"/>
              <a:gd name="connsiteX30" fmla="*/ 225893 w 1378084"/>
              <a:gd name="connsiteY30" fmla="*/ 1548249 h 1790285"/>
              <a:gd name="connsiteX31" fmla="*/ 242148 w 1378084"/>
              <a:gd name="connsiteY31" fmla="*/ 1578826 h 1790285"/>
              <a:gd name="connsiteX32" fmla="*/ 261161 w 1378084"/>
              <a:gd name="connsiteY32" fmla="*/ 1614685 h 1790285"/>
              <a:gd name="connsiteX33" fmla="*/ 328446 w 1378084"/>
              <a:gd name="connsiteY33" fmla="*/ 1710340 h 1790285"/>
              <a:gd name="connsiteX34" fmla="*/ 353073 w 1378084"/>
              <a:gd name="connsiteY34" fmla="*/ 1741159 h 1790285"/>
              <a:gd name="connsiteX35" fmla="*/ 388340 w 1378084"/>
              <a:gd name="connsiteY35" fmla="*/ 1759331 h 1790285"/>
              <a:gd name="connsiteX36" fmla="*/ 459467 w 1378084"/>
              <a:gd name="connsiteY36" fmla="*/ 1775176 h 1790285"/>
              <a:gd name="connsiteX37" fmla="*/ 618565 w 1378084"/>
              <a:gd name="connsiteY37" fmla="*/ 1702005 h 1790285"/>
              <a:gd name="connsiteX38" fmla="*/ 645459 w 1378084"/>
              <a:gd name="connsiteY38" fmla="*/ 1693041 h 1790285"/>
              <a:gd name="connsiteX39" fmla="*/ 699247 w 1378084"/>
              <a:gd name="connsiteY39" fmla="*/ 1657182 h 1790285"/>
              <a:gd name="connsiteX40" fmla="*/ 735106 w 1378084"/>
              <a:gd name="connsiteY40" fmla="*/ 1621323 h 1790285"/>
              <a:gd name="connsiteX41" fmla="*/ 762000 w 1378084"/>
              <a:gd name="connsiteY41" fmla="*/ 1603394 h 1790285"/>
              <a:gd name="connsiteX42" fmla="*/ 797859 w 1378084"/>
              <a:gd name="connsiteY42" fmla="*/ 1567535 h 1790285"/>
              <a:gd name="connsiteX43" fmla="*/ 833718 w 1378084"/>
              <a:gd name="connsiteY43" fmla="*/ 1531676 h 1790285"/>
              <a:gd name="connsiteX44" fmla="*/ 851647 w 1378084"/>
              <a:gd name="connsiteY44" fmla="*/ 1513746 h 1790285"/>
              <a:gd name="connsiteX45" fmla="*/ 878541 w 1378084"/>
              <a:gd name="connsiteY45" fmla="*/ 1495817 h 1790285"/>
              <a:gd name="connsiteX46" fmla="*/ 896471 w 1378084"/>
              <a:gd name="connsiteY46" fmla="*/ 1477888 h 1790285"/>
              <a:gd name="connsiteX47" fmla="*/ 932329 w 1378084"/>
              <a:gd name="connsiteY47" fmla="*/ 1459958 h 1790285"/>
              <a:gd name="connsiteX48" fmla="*/ 950259 w 1378084"/>
              <a:gd name="connsiteY48" fmla="*/ 1442029 h 1790285"/>
              <a:gd name="connsiteX49" fmla="*/ 986118 w 1378084"/>
              <a:gd name="connsiteY49" fmla="*/ 1424099 h 1790285"/>
              <a:gd name="connsiteX50" fmla="*/ 1039906 w 1378084"/>
              <a:gd name="connsiteY50" fmla="*/ 1370311 h 1790285"/>
              <a:gd name="connsiteX51" fmla="*/ 1075765 w 1378084"/>
              <a:gd name="connsiteY51" fmla="*/ 1325488 h 1790285"/>
              <a:gd name="connsiteX52" fmla="*/ 1111623 w 1378084"/>
              <a:gd name="connsiteY52" fmla="*/ 1280664 h 1790285"/>
              <a:gd name="connsiteX53" fmla="*/ 1174376 w 1378084"/>
              <a:gd name="connsiteY53" fmla="*/ 1208946 h 1790285"/>
              <a:gd name="connsiteX54" fmla="*/ 1228165 w 1378084"/>
              <a:gd name="connsiteY54" fmla="*/ 1173088 h 1790285"/>
              <a:gd name="connsiteX55" fmla="*/ 1246094 w 1378084"/>
              <a:gd name="connsiteY55" fmla="*/ 1155158 h 1790285"/>
              <a:gd name="connsiteX56" fmla="*/ 1272988 w 1378084"/>
              <a:gd name="connsiteY56" fmla="*/ 1137229 h 1790285"/>
              <a:gd name="connsiteX57" fmla="*/ 1308847 w 1378084"/>
              <a:gd name="connsiteY57" fmla="*/ 1092405 h 1790285"/>
              <a:gd name="connsiteX58" fmla="*/ 1353671 w 1378084"/>
              <a:gd name="connsiteY58" fmla="*/ 1047582 h 1790285"/>
              <a:gd name="connsiteX59" fmla="*/ 1362635 w 1378084"/>
              <a:gd name="connsiteY59" fmla="*/ 1011723 h 1790285"/>
              <a:gd name="connsiteX60" fmla="*/ 1371600 w 1378084"/>
              <a:gd name="connsiteY60" fmla="*/ 984829 h 1790285"/>
              <a:gd name="connsiteX61" fmla="*/ 1342388 w 1378084"/>
              <a:gd name="connsiteY61" fmla="*/ 915703 h 1790285"/>
              <a:gd name="connsiteX62" fmla="*/ 1293818 w 1378084"/>
              <a:gd name="connsiteY62" fmla="*/ 809956 h 1790285"/>
              <a:gd name="connsiteX63" fmla="*/ 1255139 w 1378084"/>
              <a:gd name="connsiteY63" fmla="*/ 752386 h 1790285"/>
              <a:gd name="connsiteX64" fmla="*/ 1202317 w 1378084"/>
              <a:gd name="connsiteY64" fmla="*/ 681858 h 1790285"/>
              <a:gd name="connsiteX65" fmla="*/ 1193352 w 1378084"/>
              <a:gd name="connsiteY65" fmla="*/ 653774 h 1790285"/>
              <a:gd name="connsiteX66" fmla="*/ 1166921 w 1378084"/>
              <a:gd name="connsiteY66" fmla="*/ 631088 h 1790285"/>
              <a:gd name="connsiteX67" fmla="*/ 1139565 w 1378084"/>
              <a:gd name="connsiteY67" fmla="*/ 593827 h 1790285"/>
              <a:gd name="connsiteX68" fmla="*/ 1133420 w 1378084"/>
              <a:gd name="connsiteY68" fmla="*/ 578490 h 1790285"/>
              <a:gd name="connsiteX69" fmla="*/ 1109347 w 1378084"/>
              <a:gd name="connsiteY69" fmla="*/ 553211 h 1790285"/>
              <a:gd name="connsiteX70" fmla="*/ 1075846 w 1378084"/>
              <a:gd name="connsiteY70" fmla="*/ 516163 h 1790285"/>
              <a:gd name="connsiteX71" fmla="*/ 1036198 w 1378084"/>
              <a:gd name="connsiteY71" fmla="*/ 466156 h 1790285"/>
              <a:gd name="connsiteX72" fmla="*/ 999876 w 1378084"/>
              <a:gd name="connsiteY72" fmla="*/ 423711 h 1790285"/>
              <a:gd name="connsiteX73" fmla="*/ 982410 w 1378084"/>
              <a:gd name="connsiteY73" fmla="*/ 403189 h 1790285"/>
              <a:gd name="connsiteX74" fmla="*/ 964481 w 1378084"/>
              <a:gd name="connsiteY74" fmla="*/ 382668 h 1790285"/>
              <a:gd name="connsiteX75" fmla="*/ 924835 w 1378084"/>
              <a:gd name="connsiteY75" fmla="*/ 333850 h 1790285"/>
              <a:gd name="connsiteX76" fmla="*/ 896048 w 1378084"/>
              <a:gd name="connsiteY76" fmla="*/ 299181 h 1790285"/>
              <a:gd name="connsiteX77" fmla="*/ 871047 w 1378084"/>
              <a:gd name="connsiteY77" fmla="*/ 281251 h 1790285"/>
              <a:gd name="connsiteX78" fmla="*/ 848866 w 1378084"/>
              <a:gd name="connsiteY78" fmla="*/ 259326 h 1790285"/>
              <a:gd name="connsiteX79" fmla="*/ 802149 w 1378084"/>
              <a:gd name="connsiteY79" fmla="*/ 220877 h 1790285"/>
              <a:gd name="connsiteX80" fmla="*/ 777149 w 1378084"/>
              <a:gd name="connsiteY80" fmla="*/ 200355 h 1790285"/>
              <a:gd name="connsiteX81" fmla="*/ 762505 w 1378084"/>
              <a:gd name="connsiteY81" fmla="*/ 181023 h 1790285"/>
              <a:gd name="connsiteX82" fmla="*/ 735106 w 1378084"/>
              <a:gd name="connsiteY82" fmla="*/ 115252 h 1790285"/>
              <a:gd name="connsiteX83" fmla="*/ 717176 w 1378084"/>
              <a:gd name="connsiteY83" fmla="*/ 97323 h 1790285"/>
              <a:gd name="connsiteX84" fmla="*/ 681318 w 1378084"/>
              <a:gd name="connsiteY84" fmla="*/ 79394 h 1790285"/>
              <a:gd name="connsiteX85" fmla="*/ 663388 w 1378084"/>
              <a:gd name="connsiteY85" fmla="*/ 61464 h 1790285"/>
              <a:gd name="connsiteX86" fmla="*/ 636494 w 1378084"/>
              <a:gd name="connsiteY86" fmla="*/ 43535 h 1790285"/>
              <a:gd name="connsiteX87" fmla="*/ 618565 w 1378084"/>
              <a:gd name="connsiteY87" fmla="*/ 25605 h 1790285"/>
              <a:gd name="connsiteX88" fmla="*/ 591671 w 1378084"/>
              <a:gd name="connsiteY88" fmla="*/ 7676 h 1790285"/>
              <a:gd name="connsiteX89" fmla="*/ 542906 w 1378084"/>
              <a:gd name="connsiteY89" fmla="*/ 15525 h 1790285"/>
              <a:gd name="connsiteX90" fmla="*/ 439561 w 1378084"/>
              <a:gd name="connsiteY90" fmla="*/ 65002 h 1790285"/>
              <a:gd name="connsiteX91" fmla="*/ 402619 w 1378084"/>
              <a:gd name="connsiteY91" fmla="*/ 94222 h 1790285"/>
              <a:gd name="connsiteX92" fmla="*/ 332186 w 1378084"/>
              <a:gd name="connsiteY92" fmla="*/ 145925 h 1790285"/>
              <a:gd name="connsiteX0" fmla="*/ 332186 w 1378084"/>
              <a:gd name="connsiteY0" fmla="*/ 145925 h 1790285"/>
              <a:gd name="connsiteX1" fmla="*/ 295735 w 1378084"/>
              <a:gd name="connsiteY1" fmla="*/ 187309 h 1790285"/>
              <a:gd name="connsiteX2" fmla="*/ 251995 w 1378084"/>
              <a:gd name="connsiteY2" fmla="*/ 233974 h 1790285"/>
              <a:gd name="connsiteX3" fmla="*/ 234065 w 1378084"/>
              <a:gd name="connsiteY3" fmla="*/ 251661 h 1790285"/>
              <a:gd name="connsiteX4" fmla="*/ 188158 w 1378084"/>
              <a:gd name="connsiteY4" fmla="*/ 303851 h 1790285"/>
              <a:gd name="connsiteX5" fmla="*/ 175253 w 1378084"/>
              <a:gd name="connsiteY5" fmla="*/ 332345 h 1790285"/>
              <a:gd name="connsiteX6" fmla="*/ 155650 w 1378084"/>
              <a:gd name="connsiteY6" fmla="*/ 348190 h 1790285"/>
              <a:gd name="connsiteX7" fmla="*/ 141660 w 1378084"/>
              <a:gd name="connsiteY7" fmla="*/ 373243 h 1790285"/>
              <a:gd name="connsiteX8" fmla="*/ 120382 w 1378084"/>
              <a:gd name="connsiteY8" fmla="*/ 396453 h 1790285"/>
              <a:gd name="connsiteX9" fmla="*/ 104718 w 1378084"/>
              <a:gd name="connsiteY9" fmla="*/ 425189 h 1790285"/>
              <a:gd name="connsiteX10" fmla="*/ 78907 w 1378084"/>
              <a:gd name="connsiteY10" fmla="*/ 482660 h 1790285"/>
              <a:gd name="connsiteX11" fmla="*/ 66002 w 1378084"/>
              <a:gd name="connsiteY11" fmla="*/ 507712 h 1790285"/>
              <a:gd name="connsiteX12" fmla="*/ 48071 w 1378084"/>
              <a:gd name="connsiteY12" fmla="*/ 532039 h 1790285"/>
              <a:gd name="connsiteX13" fmla="*/ 8965 w 1378084"/>
              <a:gd name="connsiteY13" fmla="*/ 572452 h 1790285"/>
              <a:gd name="connsiteX14" fmla="*/ 0 w 1378084"/>
              <a:gd name="connsiteY14" fmla="*/ 626241 h 1790285"/>
              <a:gd name="connsiteX15" fmla="*/ 8965 w 1378084"/>
              <a:gd name="connsiteY15" fmla="*/ 814499 h 1790285"/>
              <a:gd name="connsiteX16" fmla="*/ 16847 w 1378084"/>
              <a:gd name="connsiteY16" fmla="*/ 837954 h 1790285"/>
              <a:gd name="connsiteX17" fmla="*/ 27486 w 1378084"/>
              <a:gd name="connsiteY17" fmla="*/ 877495 h 1790285"/>
              <a:gd name="connsiteX18" fmla="*/ 38716 w 1378084"/>
              <a:gd name="connsiteY18" fmla="*/ 920719 h 1790285"/>
              <a:gd name="connsiteX19" fmla="*/ 49357 w 1378084"/>
              <a:gd name="connsiteY19" fmla="*/ 967142 h 1790285"/>
              <a:gd name="connsiteX20" fmla="*/ 67285 w 1378084"/>
              <a:gd name="connsiteY20" fmla="*/ 1031978 h 1790285"/>
              <a:gd name="connsiteX21" fmla="*/ 93588 w 1378084"/>
              <a:gd name="connsiteY21" fmla="*/ 1114259 h 1790285"/>
              <a:gd name="connsiteX22" fmla="*/ 100877 w 1378084"/>
              <a:gd name="connsiteY22" fmla="*/ 1141153 h 1790285"/>
              <a:gd name="connsiteX23" fmla="*/ 121074 w 1378084"/>
              <a:gd name="connsiteY23" fmla="*/ 1227360 h 1790285"/>
              <a:gd name="connsiteX24" fmla="*/ 137328 w 1378084"/>
              <a:gd name="connsiteY24" fmla="*/ 1290356 h 1790285"/>
              <a:gd name="connsiteX25" fmla="*/ 158607 w 1378084"/>
              <a:gd name="connsiteY25" fmla="*/ 1342061 h 1790285"/>
              <a:gd name="connsiteX26" fmla="*/ 197223 w 1378084"/>
              <a:gd name="connsiteY26" fmla="*/ 1442029 h 1790285"/>
              <a:gd name="connsiteX27" fmla="*/ 199489 w 1378084"/>
              <a:gd name="connsiteY27" fmla="*/ 1472606 h 1790285"/>
              <a:gd name="connsiteX28" fmla="*/ 207373 w 1378084"/>
              <a:gd name="connsiteY28" fmla="*/ 1501584 h 1790285"/>
              <a:gd name="connsiteX29" fmla="*/ 214662 w 1378084"/>
              <a:gd name="connsiteY29" fmla="*/ 1522954 h 1790285"/>
              <a:gd name="connsiteX30" fmla="*/ 225893 w 1378084"/>
              <a:gd name="connsiteY30" fmla="*/ 1548249 h 1790285"/>
              <a:gd name="connsiteX31" fmla="*/ 242148 w 1378084"/>
              <a:gd name="connsiteY31" fmla="*/ 1578826 h 1790285"/>
              <a:gd name="connsiteX32" fmla="*/ 261161 w 1378084"/>
              <a:gd name="connsiteY32" fmla="*/ 1614685 h 1790285"/>
              <a:gd name="connsiteX33" fmla="*/ 328446 w 1378084"/>
              <a:gd name="connsiteY33" fmla="*/ 1710340 h 1790285"/>
              <a:gd name="connsiteX34" fmla="*/ 353073 w 1378084"/>
              <a:gd name="connsiteY34" fmla="*/ 1741159 h 1790285"/>
              <a:gd name="connsiteX35" fmla="*/ 388340 w 1378084"/>
              <a:gd name="connsiteY35" fmla="*/ 1759331 h 1790285"/>
              <a:gd name="connsiteX36" fmla="*/ 459467 w 1378084"/>
              <a:gd name="connsiteY36" fmla="*/ 1775176 h 1790285"/>
              <a:gd name="connsiteX37" fmla="*/ 618565 w 1378084"/>
              <a:gd name="connsiteY37" fmla="*/ 1702005 h 1790285"/>
              <a:gd name="connsiteX38" fmla="*/ 645459 w 1378084"/>
              <a:gd name="connsiteY38" fmla="*/ 1693041 h 1790285"/>
              <a:gd name="connsiteX39" fmla="*/ 699247 w 1378084"/>
              <a:gd name="connsiteY39" fmla="*/ 1657182 h 1790285"/>
              <a:gd name="connsiteX40" fmla="*/ 735106 w 1378084"/>
              <a:gd name="connsiteY40" fmla="*/ 1621323 h 1790285"/>
              <a:gd name="connsiteX41" fmla="*/ 762000 w 1378084"/>
              <a:gd name="connsiteY41" fmla="*/ 1603394 h 1790285"/>
              <a:gd name="connsiteX42" fmla="*/ 797859 w 1378084"/>
              <a:gd name="connsiteY42" fmla="*/ 1567535 h 1790285"/>
              <a:gd name="connsiteX43" fmla="*/ 833718 w 1378084"/>
              <a:gd name="connsiteY43" fmla="*/ 1531676 h 1790285"/>
              <a:gd name="connsiteX44" fmla="*/ 851647 w 1378084"/>
              <a:gd name="connsiteY44" fmla="*/ 1513746 h 1790285"/>
              <a:gd name="connsiteX45" fmla="*/ 878541 w 1378084"/>
              <a:gd name="connsiteY45" fmla="*/ 1495817 h 1790285"/>
              <a:gd name="connsiteX46" fmla="*/ 896471 w 1378084"/>
              <a:gd name="connsiteY46" fmla="*/ 1477888 h 1790285"/>
              <a:gd name="connsiteX47" fmla="*/ 932329 w 1378084"/>
              <a:gd name="connsiteY47" fmla="*/ 1459958 h 1790285"/>
              <a:gd name="connsiteX48" fmla="*/ 950259 w 1378084"/>
              <a:gd name="connsiteY48" fmla="*/ 1442029 h 1790285"/>
              <a:gd name="connsiteX49" fmla="*/ 986118 w 1378084"/>
              <a:gd name="connsiteY49" fmla="*/ 1424099 h 1790285"/>
              <a:gd name="connsiteX50" fmla="*/ 1039906 w 1378084"/>
              <a:gd name="connsiteY50" fmla="*/ 1370311 h 1790285"/>
              <a:gd name="connsiteX51" fmla="*/ 1075765 w 1378084"/>
              <a:gd name="connsiteY51" fmla="*/ 1325488 h 1790285"/>
              <a:gd name="connsiteX52" fmla="*/ 1111623 w 1378084"/>
              <a:gd name="connsiteY52" fmla="*/ 1280664 h 1790285"/>
              <a:gd name="connsiteX53" fmla="*/ 1174376 w 1378084"/>
              <a:gd name="connsiteY53" fmla="*/ 1208946 h 1790285"/>
              <a:gd name="connsiteX54" fmla="*/ 1228165 w 1378084"/>
              <a:gd name="connsiteY54" fmla="*/ 1173088 h 1790285"/>
              <a:gd name="connsiteX55" fmla="*/ 1246094 w 1378084"/>
              <a:gd name="connsiteY55" fmla="*/ 1155158 h 1790285"/>
              <a:gd name="connsiteX56" fmla="*/ 1272988 w 1378084"/>
              <a:gd name="connsiteY56" fmla="*/ 1137229 h 1790285"/>
              <a:gd name="connsiteX57" fmla="*/ 1308847 w 1378084"/>
              <a:gd name="connsiteY57" fmla="*/ 1092405 h 1790285"/>
              <a:gd name="connsiteX58" fmla="*/ 1353671 w 1378084"/>
              <a:gd name="connsiteY58" fmla="*/ 1047582 h 1790285"/>
              <a:gd name="connsiteX59" fmla="*/ 1362635 w 1378084"/>
              <a:gd name="connsiteY59" fmla="*/ 1011723 h 1790285"/>
              <a:gd name="connsiteX60" fmla="*/ 1371600 w 1378084"/>
              <a:gd name="connsiteY60" fmla="*/ 984829 h 1790285"/>
              <a:gd name="connsiteX61" fmla="*/ 1342388 w 1378084"/>
              <a:gd name="connsiteY61" fmla="*/ 915703 h 1790285"/>
              <a:gd name="connsiteX62" fmla="*/ 1293818 w 1378084"/>
              <a:gd name="connsiteY62" fmla="*/ 809956 h 1790285"/>
              <a:gd name="connsiteX63" fmla="*/ 1255139 w 1378084"/>
              <a:gd name="connsiteY63" fmla="*/ 752386 h 1790285"/>
              <a:gd name="connsiteX64" fmla="*/ 1202317 w 1378084"/>
              <a:gd name="connsiteY64" fmla="*/ 681858 h 1790285"/>
              <a:gd name="connsiteX65" fmla="*/ 1193352 w 1378084"/>
              <a:gd name="connsiteY65" fmla="*/ 653774 h 1790285"/>
              <a:gd name="connsiteX66" fmla="*/ 1166921 w 1378084"/>
              <a:gd name="connsiteY66" fmla="*/ 631088 h 1790285"/>
              <a:gd name="connsiteX67" fmla="*/ 1139565 w 1378084"/>
              <a:gd name="connsiteY67" fmla="*/ 593827 h 1790285"/>
              <a:gd name="connsiteX68" fmla="*/ 1133420 w 1378084"/>
              <a:gd name="connsiteY68" fmla="*/ 578490 h 1790285"/>
              <a:gd name="connsiteX69" fmla="*/ 1109347 w 1378084"/>
              <a:gd name="connsiteY69" fmla="*/ 553211 h 1790285"/>
              <a:gd name="connsiteX70" fmla="*/ 1075846 w 1378084"/>
              <a:gd name="connsiteY70" fmla="*/ 516163 h 1790285"/>
              <a:gd name="connsiteX71" fmla="*/ 1036198 w 1378084"/>
              <a:gd name="connsiteY71" fmla="*/ 466156 h 1790285"/>
              <a:gd name="connsiteX72" fmla="*/ 999876 w 1378084"/>
              <a:gd name="connsiteY72" fmla="*/ 423711 h 1790285"/>
              <a:gd name="connsiteX73" fmla="*/ 982410 w 1378084"/>
              <a:gd name="connsiteY73" fmla="*/ 403189 h 1790285"/>
              <a:gd name="connsiteX74" fmla="*/ 964481 w 1378084"/>
              <a:gd name="connsiteY74" fmla="*/ 382668 h 1790285"/>
              <a:gd name="connsiteX75" fmla="*/ 924835 w 1378084"/>
              <a:gd name="connsiteY75" fmla="*/ 333850 h 1790285"/>
              <a:gd name="connsiteX76" fmla="*/ 896048 w 1378084"/>
              <a:gd name="connsiteY76" fmla="*/ 299181 h 1790285"/>
              <a:gd name="connsiteX77" fmla="*/ 871047 w 1378084"/>
              <a:gd name="connsiteY77" fmla="*/ 281251 h 1790285"/>
              <a:gd name="connsiteX78" fmla="*/ 848866 w 1378084"/>
              <a:gd name="connsiteY78" fmla="*/ 259326 h 1790285"/>
              <a:gd name="connsiteX79" fmla="*/ 802149 w 1378084"/>
              <a:gd name="connsiteY79" fmla="*/ 220877 h 1790285"/>
              <a:gd name="connsiteX80" fmla="*/ 777149 w 1378084"/>
              <a:gd name="connsiteY80" fmla="*/ 200355 h 1790285"/>
              <a:gd name="connsiteX81" fmla="*/ 762505 w 1378084"/>
              <a:gd name="connsiteY81" fmla="*/ 181023 h 1790285"/>
              <a:gd name="connsiteX82" fmla="*/ 735106 w 1378084"/>
              <a:gd name="connsiteY82" fmla="*/ 115252 h 1790285"/>
              <a:gd name="connsiteX83" fmla="*/ 717176 w 1378084"/>
              <a:gd name="connsiteY83" fmla="*/ 97323 h 1790285"/>
              <a:gd name="connsiteX84" fmla="*/ 681318 w 1378084"/>
              <a:gd name="connsiteY84" fmla="*/ 79394 h 1790285"/>
              <a:gd name="connsiteX85" fmla="*/ 663388 w 1378084"/>
              <a:gd name="connsiteY85" fmla="*/ 61464 h 1790285"/>
              <a:gd name="connsiteX86" fmla="*/ 636494 w 1378084"/>
              <a:gd name="connsiteY86" fmla="*/ 43535 h 1790285"/>
              <a:gd name="connsiteX87" fmla="*/ 618565 w 1378084"/>
              <a:gd name="connsiteY87" fmla="*/ 25605 h 1790285"/>
              <a:gd name="connsiteX88" fmla="*/ 591671 w 1378084"/>
              <a:gd name="connsiteY88" fmla="*/ 7676 h 1790285"/>
              <a:gd name="connsiteX89" fmla="*/ 542906 w 1378084"/>
              <a:gd name="connsiteY89" fmla="*/ 15525 h 1790285"/>
              <a:gd name="connsiteX90" fmla="*/ 439561 w 1378084"/>
              <a:gd name="connsiteY90" fmla="*/ 65002 h 1790285"/>
              <a:gd name="connsiteX91" fmla="*/ 402619 w 1378084"/>
              <a:gd name="connsiteY91" fmla="*/ 94222 h 1790285"/>
              <a:gd name="connsiteX92" fmla="*/ 332186 w 1378084"/>
              <a:gd name="connsiteY92" fmla="*/ 145925 h 1790285"/>
              <a:gd name="connsiteX0" fmla="*/ 332186 w 1378084"/>
              <a:gd name="connsiteY0" fmla="*/ 145925 h 1790285"/>
              <a:gd name="connsiteX1" fmla="*/ 295735 w 1378084"/>
              <a:gd name="connsiteY1" fmla="*/ 187309 h 1790285"/>
              <a:gd name="connsiteX2" fmla="*/ 251995 w 1378084"/>
              <a:gd name="connsiteY2" fmla="*/ 233974 h 1790285"/>
              <a:gd name="connsiteX3" fmla="*/ 234065 w 1378084"/>
              <a:gd name="connsiteY3" fmla="*/ 251661 h 1790285"/>
              <a:gd name="connsiteX4" fmla="*/ 188158 w 1378084"/>
              <a:gd name="connsiteY4" fmla="*/ 303851 h 1790285"/>
              <a:gd name="connsiteX5" fmla="*/ 175253 w 1378084"/>
              <a:gd name="connsiteY5" fmla="*/ 332345 h 1790285"/>
              <a:gd name="connsiteX6" fmla="*/ 155650 w 1378084"/>
              <a:gd name="connsiteY6" fmla="*/ 348190 h 1790285"/>
              <a:gd name="connsiteX7" fmla="*/ 141660 w 1378084"/>
              <a:gd name="connsiteY7" fmla="*/ 373243 h 1790285"/>
              <a:gd name="connsiteX8" fmla="*/ 120382 w 1378084"/>
              <a:gd name="connsiteY8" fmla="*/ 396453 h 1790285"/>
              <a:gd name="connsiteX9" fmla="*/ 104718 w 1378084"/>
              <a:gd name="connsiteY9" fmla="*/ 425189 h 1790285"/>
              <a:gd name="connsiteX10" fmla="*/ 78907 w 1378084"/>
              <a:gd name="connsiteY10" fmla="*/ 482660 h 1790285"/>
              <a:gd name="connsiteX11" fmla="*/ 66002 w 1378084"/>
              <a:gd name="connsiteY11" fmla="*/ 507712 h 1790285"/>
              <a:gd name="connsiteX12" fmla="*/ 48071 w 1378084"/>
              <a:gd name="connsiteY12" fmla="*/ 532039 h 1790285"/>
              <a:gd name="connsiteX13" fmla="*/ 8965 w 1378084"/>
              <a:gd name="connsiteY13" fmla="*/ 572452 h 1790285"/>
              <a:gd name="connsiteX14" fmla="*/ 0 w 1378084"/>
              <a:gd name="connsiteY14" fmla="*/ 626241 h 1790285"/>
              <a:gd name="connsiteX15" fmla="*/ 8965 w 1378084"/>
              <a:gd name="connsiteY15" fmla="*/ 814499 h 1790285"/>
              <a:gd name="connsiteX16" fmla="*/ 16847 w 1378084"/>
              <a:gd name="connsiteY16" fmla="*/ 837954 h 1790285"/>
              <a:gd name="connsiteX17" fmla="*/ 27486 w 1378084"/>
              <a:gd name="connsiteY17" fmla="*/ 877495 h 1790285"/>
              <a:gd name="connsiteX18" fmla="*/ 38716 w 1378084"/>
              <a:gd name="connsiteY18" fmla="*/ 920719 h 1790285"/>
              <a:gd name="connsiteX19" fmla="*/ 49357 w 1378084"/>
              <a:gd name="connsiteY19" fmla="*/ 967142 h 1790285"/>
              <a:gd name="connsiteX20" fmla="*/ 67285 w 1378084"/>
              <a:gd name="connsiteY20" fmla="*/ 1031978 h 1790285"/>
              <a:gd name="connsiteX21" fmla="*/ 93588 w 1378084"/>
              <a:gd name="connsiteY21" fmla="*/ 1114259 h 1790285"/>
              <a:gd name="connsiteX22" fmla="*/ 100877 w 1378084"/>
              <a:gd name="connsiteY22" fmla="*/ 1141153 h 1790285"/>
              <a:gd name="connsiteX23" fmla="*/ 121074 w 1378084"/>
              <a:gd name="connsiteY23" fmla="*/ 1227360 h 1790285"/>
              <a:gd name="connsiteX24" fmla="*/ 137328 w 1378084"/>
              <a:gd name="connsiteY24" fmla="*/ 1290356 h 1790285"/>
              <a:gd name="connsiteX25" fmla="*/ 158607 w 1378084"/>
              <a:gd name="connsiteY25" fmla="*/ 1342061 h 1790285"/>
              <a:gd name="connsiteX26" fmla="*/ 197223 w 1378084"/>
              <a:gd name="connsiteY26" fmla="*/ 1442029 h 1790285"/>
              <a:gd name="connsiteX27" fmla="*/ 199489 w 1378084"/>
              <a:gd name="connsiteY27" fmla="*/ 1472606 h 1790285"/>
              <a:gd name="connsiteX28" fmla="*/ 207373 w 1378084"/>
              <a:gd name="connsiteY28" fmla="*/ 1501584 h 1790285"/>
              <a:gd name="connsiteX29" fmla="*/ 214662 w 1378084"/>
              <a:gd name="connsiteY29" fmla="*/ 1522954 h 1790285"/>
              <a:gd name="connsiteX30" fmla="*/ 225893 w 1378084"/>
              <a:gd name="connsiteY30" fmla="*/ 1548249 h 1790285"/>
              <a:gd name="connsiteX31" fmla="*/ 242148 w 1378084"/>
              <a:gd name="connsiteY31" fmla="*/ 1578826 h 1790285"/>
              <a:gd name="connsiteX32" fmla="*/ 261161 w 1378084"/>
              <a:gd name="connsiteY32" fmla="*/ 1614685 h 1790285"/>
              <a:gd name="connsiteX33" fmla="*/ 328446 w 1378084"/>
              <a:gd name="connsiteY33" fmla="*/ 1710340 h 1790285"/>
              <a:gd name="connsiteX34" fmla="*/ 353073 w 1378084"/>
              <a:gd name="connsiteY34" fmla="*/ 1741159 h 1790285"/>
              <a:gd name="connsiteX35" fmla="*/ 388340 w 1378084"/>
              <a:gd name="connsiteY35" fmla="*/ 1759331 h 1790285"/>
              <a:gd name="connsiteX36" fmla="*/ 459467 w 1378084"/>
              <a:gd name="connsiteY36" fmla="*/ 1775176 h 1790285"/>
              <a:gd name="connsiteX37" fmla="*/ 618565 w 1378084"/>
              <a:gd name="connsiteY37" fmla="*/ 1702005 h 1790285"/>
              <a:gd name="connsiteX38" fmla="*/ 645459 w 1378084"/>
              <a:gd name="connsiteY38" fmla="*/ 1693041 h 1790285"/>
              <a:gd name="connsiteX39" fmla="*/ 699247 w 1378084"/>
              <a:gd name="connsiteY39" fmla="*/ 1657182 h 1790285"/>
              <a:gd name="connsiteX40" fmla="*/ 735106 w 1378084"/>
              <a:gd name="connsiteY40" fmla="*/ 1621323 h 1790285"/>
              <a:gd name="connsiteX41" fmla="*/ 762000 w 1378084"/>
              <a:gd name="connsiteY41" fmla="*/ 1603394 h 1790285"/>
              <a:gd name="connsiteX42" fmla="*/ 797859 w 1378084"/>
              <a:gd name="connsiteY42" fmla="*/ 1567535 h 1790285"/>
              <a:gd name="connsiteX43" fmla="*/ 833718 w 1378084"/>
              <a:gd name="connsiteY43" fmla="*/ 1531676 h 1790285"/>
              <a:gd name="connsiteX44" fmla="*/ 851647 w 1378084"/>
              <a:gd name="connsiteY44" fmla="*/ 1513746 h 1790285"/>
              <a:gd name="connsiteX45" fmla="*/ 878541 w 1378084"/>
              <a:gd name="connsiteY45" fmla="*/ 1495817 h 1790285"/>
              <a:gd name="connsiteX46" fmla="*/ 896471 w 1378084"/>
              <a:gd name="connsiteY46" fmla="*/ 1477888 h 1790285"/>
              <a:gd name="connsiteX47" fmla="*/ 932329 w 1378084"/>
              <a:gd name="connsiteY47" fmla="*/ 1459958 h 1790285"/>
              <a:gd name="connsiteX48" fmla="*/ 950259 w 1378084"/>
              <a:gd name="connsiteY48" fmla="*/ 1442029 h 1790285"/>
              <a:gd name="connsiteX49" fmla="*/ 986118 w 1378084"/>
              <a:gd name="connsiteY49" fmla="*/ 1424099 h 1790285"/>
              <a:gd name="connsiteX50" fmla="*/ 1039906 w 1378084"/>
              <a:gd name="connsiteY50" fmla="*/ 1370311 h 1790285"/>
              <a:gd name="connsiteX51" fmla="*/ 1075765 w 1378084"/>
              <a:gd name="connsiteY51" fmla="*/ 1325488 h 1790285"/>
              <a:gd name="connsiteX52" fmla="*/ 1111623 w 1378084"/>
              <a:gd name="connsiteY52" fmla="*/ 1280664 h 1790285"/>
              <a:gd name="connsiteX53" fmla="*/ 1174376 w 1378084"/>
              <a:gd name="connsiteY53" fmla="*/ 1208946 h 1790285"/>
              <a:gd name="connsiteX54" fmla="*/ 1228165 w 1378084"/>
              <a:gd name="connsiteY54" fmla="*/ 1173088 h 1790285"/>
              <a:gd name="connsiteX55" fmla="*/ 1246094 w 1378084"/>
              <a:gd name="connsiteY55" fmla="*/ 1155158 h 1790285"/>
              <a:gd name="connsiteX56" fmla="*/ 1272988 w 1378084"/>
              <a:gd name="connsiteY56" fmla="*/ 1137229 h 1790285"/>
              <a:gd name="connsiteX57" fmla="*/ 1308847 w 1378084"/>
              <a:gd name="connsiteY57" fmla="*/ 1092405 h 1790285"/>
              <a:gd name="connsiteX58" fmla="*/ 1353671 w 1378084"/>
              <a:gd name="connsiteY58" fmla="*/ 1047582 h 1790285"/>
              <a:gd name="connsiteX59" fmla="*/ 1362635 w 1378084"/>
              <a:gd name="connsiteY59" fmla="*/ 1011723 h 1790285"/>
              <a:gd name="connsiteX60" fmla="*/ 1371600 w 1378084"/>
              <a:gd name="connsiteY60" fmla="*/ 984829 h 1790285"/>
              <a:gd name="connsiteX61" fmla="*/ 1342388 w 1378084"/>
              <a:gd name="connsiteY61" fmla="*/ 915703 h 1790285"/>
              <a:gd name="connsiteX62" fmla="*/ 1293818 w 1378084"/>
              <a:gd name="connsiteY62" fmla="*/ 809956 h 1790285"/>
              <a:gd name="connsiteX63" fmla="*/ 1255139 w 1378084"/>
              <a:gd name="connsiteY63" fmla="*/ 752386 h 1790285"/>
              <a:gd name="connsiteX64" fmla="*/ 1202317 w 1378084"/>
              <a:gd name="connsiteY64" fmla="*/ 681858 h 1790285"/>
              <a:gd name="connsiteX65" fmla="*/ 1193352 w 1378084"/>
              <a:gd name="connsiteY65" fmla="*/ 653774 h 1790285"/>
              <a:gd name="connsiteX66" fmla="*/ 1166921 w 1378084"/>
              <a:gd name="connsiteY66" fmla="*/ 631088 h 1790285"/>
              <a:gd name="connsiteX67" fmla="*/ 1139565 w 1378084"/>
              <a:gd name="connsiteY67" fmla="*/ 593827 h 1790285"/>
              <a:gd name="connsiteX68" fmla="*/ 1133420 w 1378084"/>
              <a:gd name="connsiteY68" fmla="*/ 578490 h 1790285"/>
              <a:gd name="connsiteX69" fmla="*/ 1109347 w 1378084"/>
              <a:gd name="connsiteY69" fmla="*/ 553211 h 1790285"/>
              <a:gd name="connsiteX70" fmla="*/ 1075846 w 1378084"/>
              <a:gd name="connsiteY70" fmla="*/ 516163 h 1790285"/>
              <a:gd name="connsiteX71" fmla="*/ 1036198 w 1378084"/>
              <a:gd name="connsiteY71" fmla="*/ 466156 h 1790285"/>
              <a:gd name="connsiteX72" fmla="*/ 999876 w 1378084"/>
              <a:gd name="connsiteY72" fmla="*/ 423711 h 1790285"/>
              <a:gd name="connsiteX73" fmla="*/ 982410 w 1378084"/>
              <a:gd name="connsiteY73" fmla="*/ 403189 h 1790285"/>
              <a:gd name="connsiteX74" fmla="*/ 964481 w 1378084"/>
              <a:gd name="connsiteY74" fmla="*/ 382668 h 1790285"/>
              <a:gd name="connsiteX75" fmla="*/ 924835 w 1378084"/>
              <a:gd name="connsiteY75" fmla="*/ 333850 h 1790285"/>
              <a:gd name="connsiteX76" fmla="*/ 896048 w 1378084"/>
              <a:gd name="connsiteY76" fmla="*/ 299181 h 1790285"/>
              <a:gd name="connsiteX77" fmla="*/ 871047 w 1378084"/>
              <a:gd name="connsiteY77" fmla="*/ 281251 h 1790285"/>
              <a:gd name="connsiteX78" fmla="*/ 848866 w 1378084"/>
              <a:gd name="connsiteY78" fmla="*/ 259326 h 1790285"/>
              <a:gd name="connsiteX79" fmla="*/ 802149 w 1378084"/>
              <a:gd name="connsiteY79" fmla="*/ 220877 h 1790285"/>
              <a:gd name="connsiteX80" fmla="*/ 777149 w 1378084"/>
              <a:gd name="connsiteY80" fmla="*/ 200355 h 1790285"/>
              <a:gd name="connsiteX81" fmla="*/ 762505 w 1378084"/>
              <a:gd name="connsiteY81" fmla="*/ 181023 h 1790285"/>
              <a:gd name="connsiteX82" fmla="*/ 735106 w 1378084"/>
              <a:gd name="connsiteY82" fmla="*/ 115252 h 1790285"/>
              <a:gd name="connsiteX83" fmla="*/ 717176 w 1378084"/>
              <a:gd name="connsiteY83" fmla="*/ 97323 h 1790285"/>
              <a:gd name="connsiteX84" fmla="*/ 681318 w 1378084"/>
              <a:gd name="connsiteY84" fmla="*/ 79394 h 1790285"/>
              <a:gd name="connsiteX85" fmla="*/ 663388 w 1378084"/>
              <a:gd name="connsiteY85" fmla="*/ 61464 h 1790285"/>
              <a:gd name="connsiteX86" fmla="*/ 636494 w 1378084"/>
              <a:gd name="connsiteY86" fmla="*/ 43535 h 1790285"/>
              <a:gd name="connsiteX87" fmla="*/ 618565 w 1378084"/>
              <a:gd name="connsiteY87" fmla="*/ 25605 h 1790285"/>
              <a:gd name="connsiteX88" fmla="*/ 591671 w 1378084"/>
              <a:gd name="connsiteY88" fmla="*/ 7676 h 1790285"/>
              <a:gd name="connsiteX89" fmla="*/ 542906 w 1378084"/>
              <a:gd name="connsiteY89" fmla="*/ 15525 h 1790285"/>
              <a:gd name="connsiteX90" fmla="*/ 439561 w 1378084"/>
              <a:gd name="connsiteY90" fmla="*/ 65002 h 1790285"/>
              <a:gd name="connsiteX91" fmla="*/ 402619 w 1378084"/>
              <a:gd name="connsiteY91" fmla="*/ 94222 h 1790285"/>
              <a:gd name="connsiteX92" fmla="*/ 332186 w 1378084"/>
              <a:gd name="connsiteY92" fmla="*/ 145925 h 1790285"/>
              <a:gd name="connsiteX0" fmla="*/ 332186 w 1378084"/>
              <a:gd name="connsiteY0" fmla="*/ 145925 h 1790285"/>
              <a:gd name="connsiteX1" fmla="*/ 295735 w 1378084"/>
              <a:gd name="connsiteY1" fmla="*/ 187309 h 1790285"/>
              <a:gd name="connsiteX2" fmla="*/ 251995 w 1378084"/>
              <a:gd name="connsiteY2" fmla="*/ 233974 h 1790285"/>
              <a:gd name="connsiteX3" fmla="*/ 234065 w 1378084"/>
              <a:gd name="connsiteY3" fmla="*/ 251661 h 1790285"/>
              <a:gd name="connsiteX4" fmla="*/ 188158 w 1378084"/>
              <a:gd name="connsiteY4" fmla="*/ 303851 h 1790285"/>
              <a:gd name="connsiteX5" fmla="*/ 175253 w 1378084"/>
              <a:gd name="connsiteY5" fmla="*/ 332345 h 1790285"/>
              <a:gd name="connsiteX6" fmla="*/ 155650 w 1378084"/>
              <a:gd name="connsiteY6" fmla="*/ 348190 h 1790285"/>
              <a:gd name="connsiteX7" fmla="*/ 141660 w 1378084"/>
              <a:gd name="connsiteY7" fmla="*/ 373243 h 1790285"/>
              <a:gd name="connsiteX8" fmla="*/ 120382 w 1378084"/>
              <a:gd name="connsiteY8" fmla="*/ 396453 h 1790285"/>
              <a:gd name="connsiteX9" fmla="*/ 104718 w 1378084"/>
              <a:gd name="connsiteY9" fmla="*/ 425189 h 1790285"/>
              <a:gd name="connsiteX10" fmla="*/ 78907 w 1378084"/>
              <a:gd name="connsiteY10" fmla="*/ 482660 h 1790285"/>
              <a:gd name="connsiteX11" fmla="*/ 66002 w 1378084"/>
              <a:gd name="connsiteY11" fmla="*/ 507712 h 1790285"/>
              <a:gd name="connsiteX12" fmla="*/ 48071 w 1378084"/>
              <a:gd name="connsiteY12" fmla="*/ 532039 h 1790285"/>
              <a:gd name="connsiteX13" fmla="*/ 8965 w 1378084"/>
              <a:gd name="connsiteY13" fmla="*/ 572452 h 1790285"/>
              <a:gd name="connsiteX14" fmla="*/ 0 w 1378084"/>
              <a:gd name="connsiteY14" fmla="*/ 626241 h 1790285"/>
              <a:gd name="connsiteX15" fmla="*/ 8965 w 1378084"/>
              <a:gd name="connsiteY15" fmla="*/ 814499 h 1790285"/>
              <a:gd name="connsiteX16" fmla="*/ 16847 w 1378084"/>
              <a:gd name="connsiteY16" fmla="*/ 837954 h 1790285"/>
              <a:gd name="connsiteX17" fmla="*/ 27486 w 1378084"/>
              <a:gd name="connsiteY17" fmla="*/ 877495 h 1790285"/>
              <a:gd name="connsiteX18" fmla="*/ 38716 w 1378084"/>
              <a:gd name="connsiteY18" fmla="*/ 920719 h 1790285"/>
              <a:gd name="connsiteX19" fmla="*/ 49357 w 1378084"/>
              <a:gd name="connsiteY19" fmla="*/ 967142 h 1790285"/>
              <a:gd name="connsiteX20" fmla="*/ 67285 w 1378084"/>
              <a:gd name="connsiteY20" fmla="*/ 1031978 h 1790285"/>
              <a:gd name="connsiteX21" fmla="*/ 93588 w 1378084"/>
              <a:gd name="connsiteY21" fmla="*/ 1114259 h 1790285"/>
              <a:gd name="connsiteX22" fmla="*/ 100877 w 1378084"/>
              <a:gd name="connsiteY22" fmla="*/ 1141153 h 1790285"/>
              <a:gd name="connsiteX23" fmla="*/ 121074 w 1378084"/>
              <a:gd name="connsiteY23" fmla="*/ 1227360 h 1790285"/>
              <a:gd name="connsiteX24" fmla="*/ 137328 w 1378084"/>
              <a:gd name="connsiteY24" fmla="*/ 1290356 h 1790285"/>
              <a:gd name="connsiteX25" fmla="*/ 158607 w 1378084"/>
              <a:gd name="connsiteY25" fmla="*/ 1342061 h 1790285"/>
              <a:gd name="connsiteX26" fmla="*/ 197223 w 1378084"/>
              <a:gd name="connsiteY26" fmla="*/ 1442029 h 1790285"/>
              <a:gd name="connsiteX27" fmla="*/ 199489 w 1378084"/>
              <a:gd name="connsiteY27" fmla="*/ 1472606 h 1790285"/>
              <a:gd name="connsiteX28" fmla="*/ 207373 w 1378084"/>
              <a:gd name="connsiteY28" fmla="*/ 1501584 h 1790285"/>
              <a:gd name="connsiteX29" fmla="*/ 214662 w 1378084"/>
              <a:gd name="connsiteY29" fmla="*/ 1522954 h 1790285"/>
              <a:gd name="connsiteX30" fmla="*/ 225893 w 1378084"/>
              <a:gd name="connsiteY30" fmla="*/ 1548249 h 1790285"/>
              <a:gd name="connsiteX31" fmla="*/ 242148 w 1378084"/>
              <a:gd name="connsiteY31" fmla="*/ 1578826 h 1790285"/>
              <a:gd name="connsiteX32" fmla="*/ 261161 w 1378084"/>
              <a:gd name="connsiteY32" fmla="*/ 1614685 h 1790285"/>
              <a:gd name="connsiteX33" fmla="*/ 328446 w 1378084"/>
              <a:gd name="connsiteY33" fmla="*/ 1710340 h 1790285"/>
              <a:gd name="connsiteX34" fmla="*/ 353073 w 1378084"/>
              <a:gd name="connsiteY34" fmla="*/ 1741159 h 1790285"/>
              <a:gd name="connsiteX35" fmla="*/ 388340 w 1378084"/>
              <a:gd name="connsiteY35" fmla="*/ 1759331 h 1790285"/>
              <a:gd name="connsiteX36" fmla="*/ 459467 w 1378084"/>
              <a:gd name="connsiteY36" fmla="*/ 1775176 h 1790285"/>
              <a:gd name="connsiteX37" fmla="*/ 618565 w 1378084"/>
              <a:gd name="connsiteY37" fmla="*/ 1702005 h 1790285"/>
              <a:gd name="connsiteX38" fmla="*/ 645459 w 1378084"/>
              <a:gd name="connsiteY38" fmla="*/ 1693041 h 1790285"/>
              <a:gd name="connsiteX39" fmla="*/ 699247 w 1378084"/>
              <a:gd name="connsiteY39" fmla="*/ 1657182 h 1790285"/>
              <a:gd name="connsiteX40" fmla="*/ 735106 w 1378084"/>
              <a:gd name="connsiteY40" fmla="*/ 1621323 h 1790285"/>
              <a:gd name="connsiteX41" fmla="*/ 762000 w 1378084"/>
              <a:gd name="connsiteY41" fmla="*/ 1603394 h 1790285"/>
              <a:gd name="connsiteX42" fmla="*/ 797859 w 1378084"/>
              <a:gd name="connsiteY42" fmla="*/ 1567535 h 1790285"/>
              <a:gd name="connsiteX43" fmla="*/ 833718 w 1378084"/>
              <a:gd name="connsiteY43" fmla="*/ 1531676 h 1790285"/>
              <a:gd name="connsiteX44" fmla="*/ 851647 w 1378084"/>
              <a:gd name="connsiteY44" fmla="*/ 1513746 h 1790285"/>
              <a:gd name="connsiteX45" fmla="*/ 878541 w 1378084"/>
              <a:gd name="connsiteY45" fmla="*/ 1495817 h 1790285"/>
              <a:gd name="connsiteX46" fmla="*/ 896471 w 1378084"/>
              <a:gd name="connsiteY46" fmla="*/ 1477888 h 1790285"/>
              <a:gd name="connsiteX47" fmla="*/ 932329 w 1378084"/>
              <a:gd name="connsiteY47" fmla="*/ 1459958 h 1790285"/>
              <a:gd name="connsiteX48" fmla="*/ 950259 w 1378084"/>
              <a:gd name="connsiteY48" fmla="*/ 1442029 h 1790285"/>
              <a:gd name="connsiteX49" fmla="*/ 986118 w 1378084"/>
              <a:gd name="connsiteY49" fmla="*/ 1424099 h 1790285"/>
              <a:gd name="connsiteX50" fmla="*/ 1039906 w 1378084"/>
              <a:gd name="connsiteY50" fmla="*/ 1370311 h 1790285"/>
              <a:gd name="connsiteX51" fmla="*/ 1075765 w 1378084"/>
              <a:gd name="connsiteY51" fmla="*/ 1325488 h 1790285"/>
              <a:gd name="connsiteX52" fmla="*/ 1111623 w 1378084"/>
              <a:gd name="connsiteY52" fmla="*/ 1280664 h 1790285"/>
              <a:gd name="connsiteX53" fmla="*/ 1174376 w 1378084"/>
              <a:gd name="connsiteY53" fmla="*/ 1208946 h 1790285"/>
              <a:gd name="connsiteX54" fmla="*/ 1228165 w 1378084"/>
              <a:gd name="connsiteY54" fmla="*/ 1173088 h 1790285"/>
              <a:gd name="connsiteX55" fmla="*/ 1246094 w 1378084"/>
              <a:gd name="connsiteY55" fmla="*/ 1155158 h 1790285"/>
              <a:gd name="connsiteX56" fmla="*/ 1272988 w 1378084"/>
              <a:gd name="connsiteY56" fmla="*/ 1137229 h 1790285"/>
              <a:gd name="connsiteX57" fmla="*/ 1308847 w 1378084"/>
              <a:gd name="connsiteY57" fmla="*/ 1092405 h 1790285"/>
              <a:gd name="connsiteX58" fmla="*/ 1353671 w 1378084"/>
              <a:gd name="connsiteY58" fmla="*/ 1047582 h 1790285"/>
              <a:gd name="connsiteX59" fmla="*/ 1362635 w 1378084"/>
              <a:gd name="connsiteY59" fmla="*/ 1011723 h 1790285"/>
              <a:gd name="connsiteX60" fmla="*/ 1371600 w 1378084"/>
              <a:gd name="connsiteY60" fmla="*/ 984829 h 1790285"/>
              <a:gd name="connsiteX61" fmla="*/ 1342388 w 1378084"/>
              <a:gd name="connsiteY61" fmla="*/ 915703 h 1790285"/>
              <a:gd name="connsiteX62" fmla="*/ 1293818 w 1378084"/>
              <a:gd name="connsiteY62" fmla="*/ 809956 h 1790285"/>
              <a:gd name="connsiteX63" fmla="*/ 1255139 w 1378084"/>
              <a:gd name="connsiteY63" fmla="*/ 752386 h 1790285"/>
              <a:gd name="connsiteX64" fmla="*/ 1202317 w 1378084"/>
              <a:gd name="connsiteY64" fmla="*/ 681858 h 1790285"/>
              <a:gd name="connsiteX65" fmla="*/ 1193352 w 1378084"/>
              <a:gd name="connsiteY65" fmla="*/ 653774 h 1790285"/>
              <a:gd name="connsiteX66" fmla="*/ 1166921 w 1378084"/>
              <a:gd name="connsiteY66" fmla="*/ 631088 h 1790285"/>
              <a:gd name="connsiteX67" fmla="*/ 1139565 w 1378084"/>
              <a:gd name="connsiteY67" fmla="*/ 593827 h 1790285"/>
              <a:gd name="connsiteX68" fmla="*/ 1133420 w 1378084"/>
              <a:gd name="connsiteY68" fmla="*/ 578490 h 1790285"/>
              <a:gd name="connsiteX69" fmla="*/ 1109347 w 1378084"/>
              <a:gd name="connsiteY69" fmla="*/ 553211 h 1790285"/>
              <a:gd name="connsiteX70" fmla="*/ 1075846 w 1378084"/>
              <a:gd name="connsiteY70" fmla="*/ 516163 h 1790285"/>
              <a:gd name="connsiteX71" fmla="*/ 1036198 w 1378084"/>
              <a:gd name="connsiteY71" fmla="*/ 466156 h 1790285"/>
              <a:gd name="connsiteX72" fmla="*/ 999876 w 1378084"/>
              <a:gd name="connsiteY72" fmla="*/ 423711 h 1790285"/>
              <a:gd name="connsiteX73" fmla="*/ 982410 w 1378084"/>
              <a:gd name="connsiteY73" fmla="*/ 403189 h 1790285"/>
              <a:gd name="connsiteX74" fmla="*/ 964481 w 1378084"/>
              <a:gd name="connsiteY74" fmla="*/ 382668 h 1790285"/>
              <a:gd name="connsiteX75" fmla="*/ 924835 w 1378084"/>
              <a:gd name="connsiteY75" fmla="*/ 333850 h 1790285"/>
              <a:gd name="connsiteX76" fmla="*/ 896048 w 1378084"/>
              <a:gd name="connsiteY76" fmla="*/ 299181 h 1790285"/>
              <a:gd name="connsiteX77" fmla="*/ 871047 w 1378084"/>
              <a:gd name="connsiteY77" fmla="*/ 281251 h 1790285"/>
              <a:gd name="connsiteX78" fmla="*/ 848866 w 1378084"/>
              <a:gd name="connsiteY78" fmla="*/ 259326 h 1790285"/>
              <a:gd name="connsiteX79" fmla="*/ 802149 w 1378084"/>
              <a:gd name="connsiteY79" fmla="*/ 220877 h 1790285"/>
              <a:gd name="connsiteX80" fmla="*/ 777149 w 1378084"/>
              <a:gd name="connsiteY80" fmla="*/ 200355 h 1790285"/>
              <a:gd name="connsiteX81" fmla="*/ 762505 w 1378084"/>
              <a:gd name="connsiteY81" fmla="*/ 181023 h 1790285"/>
              <a:gd name="connsiteX82" fmla="*/ 702107 w 1378084"/>
              <a:gd name="connsiteY82" fmla="*/ 135987 h 1790285"/>
              <a:gd name="connsiteX83" fmla="*/ 717176 w 1378084"/>
              <a:gd name="connsiteY83" fmla="*/ 97323 h 1790285"/>
              <a:gd name="connsiteX84" fmla="*/ 681318 w 1378084"/>
              <a:gd name="connsiteY84" fmla="*/ 79394 h 1790285"/>
              <a:gd name="connsiteX85" fmla="*/ 663388 w 1378084"/>
              <a:gd name="connsiteY85" fmla="*/ 61464 h 1790285"/>
              <a:gd name="connsiteX86" fmla="*/ 636494 w 1378084"/>
              <a:gd name="connsiteY86" fmla="*/ 43535 h 1790285"/>
              <a:gd name="connsiteX87" fmla="*/ 618565 w 1378084"/>
              <a:gd name="connsiteY87" fmla="*/ 25605 h 1790285"/>
              <a:gd name="connsiteX88" fmla="*/ 591671 w 1378084"/>
              <a:gd name="connsiteY88" fmla="*/ 7676 h 1790285"/>
              <a:gd name="connsiteX89" fmla="*/ 542906 w 1378084"/>
              <a:gd name="connsiteY89" fmla="*/ 15525 h 1790285"/>
              <a:gd name="connsiteX90" fmla="*/ 439561 w 1378084"/>
              <a:gd name="connsiteY90" fmla="*/ 65002 h 1790285"/>
              <a:gd name="connsiteX91" fmla="*/ 402619 w 1378084"/>
              <a:gd name="connsiteY91" fmla="*/ 94222 h 1790285"/>
              <a:gd name="connsiteX92" fmla="*/ 332186 w 1378084"/>
              <a:gd name="connsiteY92" fmla="*/ 145925 h 1790285"/>
              <a:gd name="connsiteX0" fmla="*/ 332186 w 1378084"/>
              <a:gd name="connsiteY0" fmla="*/ 145925 h 1790285"/>
              <a:gd name="connsiteX1" fmla="*/ 295735 w 1378084"/>
              <a:gd name="connsiteY1" fmla="*/ 187309 h 1790285"/>
              <a:gd name="connsiteX2" fmla="*/ 251995 w 1378084"/>
              <a:gd name="connsiteY2" fmla="*/ 233974 h 1790285"/>
              <a:gd name="connsiteX3" fmla="*/ 234065 w 1378084"/>
              <a:gd name="connsiteY3" fmla="*/ 251661 h 1790285"/>
              <a:gd name="connsiteX4" fmla="*/ 188158 w 1378084"/>
              <a:gd name="connsiteY4" fmla="*/ 303851 h 1790285"/>
              <a:gd name="connsiteX5" fmla="*/ 175253 w 1378084"/>
              <a:gd name="connsiteY5" fmla="*/ 332345 h 1790285"/>
              <a:gd name="connsiteX6" fmla="*/ 155650 w 1378084"/>
              <a:gd name="connsiteY6" fmla="*/ 348190 h 1790285"/>
              <a:gd name="connsiteX7" fmla="*/ 141660 w 1378084"/>
              <a:gd name="connsiteY7" fmla="*/ 373243 h 1790285"/>
              <a:gd name="connsiteX8" fmla="*/ 120382 w 1378084"/>
              <a:gd name="connsiteY8" fmla="*/ 396453 h 1790285"/>
              <a:gd name="connsiteX9" fmla="*/ 104718 w 1378084"/>
              <a:gd name="connsiteY9" fmla="*/ 425189 h 1790285"/>
              <a:gd name="connsiteX10" fmla="*/ 78907 w 1378084"/>
              <a:gd name="connsiteY10" fmla="*/ 482660 h 1790285"/>
              <a:gd name="connsiteX11" fmla="*/ 66002 w 1378084"/>
              <a:gd name="connsiteY11" fmla="*/ 507712 h 1790285"/>
              <a:gd name="connsiteX12" fmla="*/ 48071 w 1378084"/>
              <a:gd name="connsiteY12" fmla="*/ 532039 h 1790285"/>
              <a:gd name="connsiteX13" fmla="*/ 8965 w 1378084"/>
              <a:gd name="connsiteY13" fmla="*/ 572452 h 1790285"/>
              <a:gd name="connsiteX14" fmla="*/ 0 w 1378084"/>
              <a:gd name="connsiteY14" fmla="*/ 626241 h 1790285"/>
              <a:gd name="connsiteX15" fmla="*/ 8965 w 1378084"/>
              <a:gd name="connsiteY15" fmla="*/ 814499 h 1790285"/>
              <a:gd name="connsiteX16" fmla="*/ 16847 w 1378084"/>
              <a:gd name="connsiteY16" fmla="*/ 837954 h 1790285"/>
              <a:gd name="connsiteX17" fmla="*/ 27486 w 1378084"/>
              <a:gd name="connsiteY17" fmla="*/ 877495 h 1790285"/>
              <a:gd name="connsiteX18" fmla="*/ 38716 w 1378084"/>
              <a:gd name="connsiteY18" fmla="*/ 920719 h 1790285"/>
              <a:gd name="connsiteX19" fmla="*/ 49357 w 1378084"/>
              <a:gd name="connsiteY19" fmla="*/ 967142 h 1790285"/>
              <a:gd name="connsiteX20" fmla="*/ 67285 w 1378084"/>
              <a:gd name="connsiteY20" fmla="*/ 1031978 h 1790285"/>
              <a:gd name="connsiteX21" fmla="*/ 93588 w 1378084"/>
              <a:gd name="connsiteY21" fmla="*/ 1114259 h 1790285"/>
              <a:gd name="connsiteX22" fmla="*/ 100877 w 1378084"/>
              <a:gd name="connsiteY22" fmla="*/ 1141153 h 1790285"/>
              <a:gd name="connsiteX23" fmla="*/ 121074 w 1378084"/>
              <a:gd name="connsiteY23" fmla="*/ 1227360 h 1790285"/>
              <a:gd name="connsiteX24" fmla="*/ 137328 w 1378084"/>
              <a:gd name="connsiteY24" fmla="*/ 1290356 h 1790285"/>
              <a:gd name="connsiteX25" fmla="*/ 158607 w 1378084"/>
              <a:gd name="connsiteY25" fmla="*/ 1342061 h 1790285"/>
              <a:gd name="connsiteX26" fmla="*/ 197223 w 1378084"/>
              <a:gd name="connsiteY26" fmla="*/ 1442029 h 1790285"/>
              <a:gd name="connsiteX27" fmla="*/ 199489 w 1378084"/>
              <a:gd name="connsiteY27" fmla="*/ 1472606 h 1790285"/>
              <a:gd name="connsiteX28" fmla="*/ 207373 w 1378084"/>
              <a:gd name="connsiteY28" fmla="*/ 1501584 h 1790285"/>
              <a:gd name="connsiteX29" fmla="*/ 214662 w 1378084"/>
              <a:gd name="connsiteY29" fmla="*/ 1522954 h 1790285"/>
              <a:gd name="connsiteX30" fmla="*/ 225893 w 1378084"/>
              <a:gd name="connsiteY30" fmla="*/ 1548249 h 1790285"/>
              <a:gd name="connsiteX31" fmla="*/ 242148 w 1378084"/>
              <a:gd name="connsiteY31" fmla="*/ 1578826 h 1790285"/>
              <a:gd name="connsiteX32" fmla="*/ 261161 w 1378084"/>
              <a:gd name="connsiteY32" fmla="*/ 1614685 h 1790285"/>
              <a:gd name="connsiteX33" fmla="*/ 328446 w 1378084"/>
              <a:gd name="connsiteY33" fmla="*/ 1710340 h 1790285"/>
              <a:gd name="connsiteX34" fmla="*/ 353073 w 1378084"/>
              <a:gd name="connsiteY34" fmla="*/ 1741159 h 1790285"/>
              <a:gd name="connsiteX35" fmla="*/ 388340 w 1378084"/>
              <a:gd name="connsiteY35" fmla="*/ 1759331 h 1790285"/>
              <a:gd name="connsiteX36" fmla="*/ 459467 w 1378084"/>
              <a:gd name="connsiteY36" fmla="*/ 1775176 h 1790285"/>
              <a:gd name="connsiteX37" fmla="*/ 618565 w 1378084"/>
              <a:gd name="connsiteY37" fmla="*/ 1702005 h 1790285"/>
              <a:gd name="connsiteX38" fmla="*/ 645459 w 1378084"/>
              <a:gd name="connsiteY38" fmla="*/ 1693041 h 1790285"/>
              <a:gd name="connsiteX39" fmla="*/ 699247 w 1378084"/>
              <a:gd name="connsiteY39" fmla="*/ 1657182 h 1790285"/>
              <a:gd name="connsiteX40" fmla="*/ 735106 w 1378084"/>
              <a:gd name="connsiteY40" fmla="*/ 1621323 h 1790285"/>
              <a:gd name="connsiteX41" fmla="*/ 762000 w 1378084"/>
              <a:gd name="connsiteY41" fmla="*/ 1603394 h 1790285"/>
              <a:gd name="connsiteX42" fmla="*/ 797859 w 1378084"/>
              <a:gd name="connsiteY42" fmla="*/ 1567535 h 1790285"/>
              <a:gd name="connsiteX43" fmla="*/ 833718 w 1378084"/>
              <a:gd name="connsiteY43" fmla="*/ 1531676 h 1790285"/>
              <a:gd name="connsiteX44" fmla="*/ 851647 w 1378084"/>
              <a:gd name="connsiteY44" fmla="*/ 1513746 h 1790285"/>
              <a:gd name="connsiteX45" fmla="*/ 878541 w 1378084"/>
              <a:gd name="connsiteY45" fmla="*/ 1495817 h 1790285"/>
              <a:gd name="connsiteX46" fmla="*/ 896471 w 1378084"/>
              <a:gd name="connsiteY46" fmla="*/ 1477888 h 1790285"/>
              <a:gd name="connsiteX47" fmla="*/ 932329 w 1378084"/>
              <a:gd name="connsiteY47" fmla="*/ 1459958 h 1790285"/>
              <a:gd name="connsiteX48" fmla="*/ 950259 w 1378084"/>
              <a:gd name="connsiteY48" fmla="*/ 1442029 h 1790285"/>
              <a:gd name="connsiteX49" fmla="*/ 986118 w 1378084"/>
              <a:gd name="connsiteY49" fmla="*/ 1424099 h 1790285"/>
              <a:gd name="connsiteX50" fmla="*/ 1039906 w 1378084"/>
              <a:gd name="connsiteY50" fmla="*/ 1370311 h 1790285"/>
              <a:gd name="connsiteX51" fmla="*/ 1075765 w 1378084"/>
              <a:gd name="connsiteY51" fmla="*/ 1325488 h 1790285"/>
              <a:gd name="connsiteX52" fmla="*/ 1111623 w 1378084"/>
              <a:gd name="connsiteY52" fmla="*/ 1280664 h 1790285"/>
              <a:gd name="connsiteX53" fmla="*/ 1174376 w 1378084"/>
              <a:gd name="connsiteY53" fmla="*/ 1208946 h 1790285"/>
              <a:gd name="connsiteX54" fmla="*/ 1228165 w 1378084"/>
              <a:gd name="connsiteY54" fmla="*/ 1173088 h 1790285"/>
              <a:gd name="connsiteX55" fmla="*/ 1246094 w 1378084"/>
              <a:gd name="connsiteY55" fmla="*/ 1155158 h 1790285"/>
              <a:gd name="connsiteX56" fmla="*/ 1272988 w 1378084"/>
              <a:gd name="connsiteY56" fmla="*/ 1137229 h 1790285"/>
              <a:gd name="connsiteX57" fmla="*/ 1308847 w 1378084"/>
              <a:gd name="connsiteY57" fmla="*/ 1092405 h 1790285"/>
              <a:gd name="connsiteX58" fmla="*/ 1353671 w 1378084"/>
              <a:gd name="connsiteY58" fmla="*/ 1047582 h 1790285"/>
              <a:gd name="connsiteX59" fmla="*/ 1362635 w 1378084"/>
              <a:gd name="connsiteY59" fmla="*/ 1011723 h 1790285"/>
              <a:gd name="connsiteX60" fmla="*/ 1371600 w 1378084"/>
              <a:gd name="connsiteY60" fmla="*/ 984829 h 1790285"/>
              <a:gd name="connsiteX61" fmla="*/ 1342388 w 1378084"/>
              <a:gd name="connsiteY61" fmla="*/ 915703 h 1790285"/>
              <a:gd name="connsiteX62" fmla="*/ 1293818 w 1378084"/>
              <a:gd name="connsiteY62" fmla="*/ 809956 h 1790285"/>
              <a:gd name="connsiteX63" fmla="*/ 1255139 w 1378084"/>
              <a:gd name="connsiteY63" fmla="*/ 752386 h 1790285"/>
              <a:gd name="connsiteX64" fmla="*/ 1202317 w 1378084"/>
              <a:gd name="connsiteY64" fmla="*/ 681858 h 1790285"/>
              <a:gd name="connsiteX65" fmla="*/ 1193352 w 1378084"/>
              <a:gd name="connsiteY65" fmla="*/ 653774 h 1790285"/>
              <a:gd name="connsiteX66" fmla="*/ 1166921 w 1378084"/>
              <a:gd name="connsiteY66" fmla="*/ 631088 h 1790285"/>
              <a:gd name="connsiteX67" fmla="*/ 1139565 w 1378084"/>
              <a:gd name="connsiteY67" fmla="*/ 593827 h 1790285"/>
              <a:gd name="connsiteX68" fmla="*/ 1133420 w 1378084"/>
              <a:gd name="connsiteY68" fmla="*/ 578490 h 1790285"/>
              <a:gd name="connsiteX69" fmla="*/ 1109347 w 1378084"/>
              <a:gd name="connsiteY69" fmla="*/ 553211 h 1790285"/>
              <a:gd name="connsiteX70" fmla="*/ 1075846 w 1378084"/>
              <a:gd name="connsiteY70" fmla="*/ 516163 h 1790285"/>
              <a:gd name="connsiteX71" fmla="*/ 1036198 w 1378084"/>
              <a:gd name="connsiteY71" fmla="*/ 466156 h 1790285"/>
              <a:gd name="connsiteX72" fmla="*/ 999876 w 1378084"/>
              <a:gd name="connsiteY72" fmla="*/ 423711 h 1790285"/>
              <a:gd name="connsiteX73" fmla="*/ 982410 w 1378084"/>
              <a:gd name="connsiteY73" fmla="*/ 403189 h 1790285"/>
              <a:gd name="connsiteX74" fmla="*/ 964481 w 1378084"/>
              <a:gd name="connsiteY74" fmla="*/ 382668 h 1790285"/>
              <a:gd name="connsiteX75" fmla="*/ 924835 w 1378084"/>
              <a:gd name="connsiteY75" fmla="*/ 333850 h 1790285"/>
              <a:gd name="connsiteX76" fmla="*/ 896048 w 1378084"/>
              <a:gd name="connsiteY76" fmla="*/ 299181 h 1790285"/>
              <a:gd name="connsiteX77" fmla="*/ 871047 w 1378084"/>
              <a:gd name="connsiteY77" fmla="*/ 281251 h 1790285"/>
              <a:gd name="connsiteX78" fmla="*/ 848866 w 1378084"/>
              <a:gd name="connsiteY78" fmla="*/ 259326 h 1790285"/>
              <a:gd name="connsiteX79" fmla="*/ 802149 w 1378084"/>
              <a:gd name="connsiteY79" fmla="*/ 220877 h 1790285"/>
              <a:gd name="connsiteX80" fmla="*/ 777149 w 1378084"/>
              <a:gd name="connsiteY80" fmla="*/ 200355 h 1790285"/>
              <a:gd name="connsiteX81" fmla="*/ 762505 w 1378084"/>
              <a:gd name="connsiteY81" fmla="*/ 181023 h 1790285"/>
              <a:gd name="connsiteX82" fmla="*/ 702107 w 1378084"/>
              <a:gd name="connsiteY82" fmla="*/ 135987 h 1790285"/>
              <a:gd name="connsiteX83" fmla="*/ 717176 w 1378084"/>
              <a:gd name="connsiteY83" fmla="*/ 97323 h 1790285"/>
              <a:gd name="connsiteX84" fmla="*/ 681318 w 1378084"/>
              <a:gd name="connsiteY84" fmla="*/ 79394 h 1790285"/>
              <a:gd name="connsiteX85" fmla="*/ 663388 w 1378084"/>
              <a:gd name="connsiteY85" fmla="*/ 61464 h 1790285"/>
              <a:gd name="connsiteX86" fmla="*/ 636494 w 1378084"/>
              <a:gd name="connsiteY86" fmla="*/ 43535 h 1790285"/>
              <a:gd name="connsiteX87" fmla="*/ 618565 w 1378084"/>
              <a:gd name="connsiteY87" fmla="*/ 25605 h 1790285"/>
              <a:gd name="connsiteX88" fmla="*/ 591671 w 1378084"/>
              <a:gd name="connsiteY88" fmla="*/ 7676 h 1790285"/>
              <a:gd name="connsiteX89" fmla="*/ 542906 w 1378084"/>
              <a:gd name="connsiteY89" fmla="*/ 15525 h 1790285"/>
              <a:gd name="connsiteX90" fmla="*/ 439561 w 1378084"/>
              <a:gd name="connsiteY90" fmla="*/ 65002 h 1790285"/>
              <a:gd name="connsiteX91" fmla="*/ 402619 w 1378084"/>
              <a:gd name="connsiteY91" fmla="*/ 94222 h 1790285"/>
              <a:gd name="connsiteX92" fmla="*/ 332186 w 1378084"/>
              <a:gd name="connsiteY92" fmla="*/ 145925 h 1790285"/>
              <a:gd name="connsiteX0" fmla="*/ 332186 w 1378084"/>
              <a:gd name="connsiteY0" fmla="*/ 145925 h 1790285"/>
              <a:gd name="connsiteX1" fmla="*/ 295735 w 1378084"/>
              <a:gd name="connsiteY1" fmla="*/ 187309 h 1790285"/>
              <a:gd name="connsiteX2" fmla="*/ 251995 w 1378084"/>
              <a:gd name="connsiteY2" fmla="*/ 233974 h 1790285"/>
              <a:gd name="connsiteX3" fmla="*/ 234065 w 1378084"/>
              <a:gd name="connsiteY3" fmla="*/ 251661 h 1790285"/>
              <a:gd name="connsiteX4" fmla="*/ 188158 w 1378084"/>
              <a:gd name="connsiteY4" fmla="*/ 303851 h 1790285"/>
              <a:gd name="connsiteX5" fmla="*/ 175253 w 1378084"/>
              <a:gd name="connsiteY5" fmla="*/ 332345 h 1790285"/>
              <a:gd name="connsiteX6" fmla="*/ 155650 w 1378084"/>
              <a:gd name="connsiteY6" fmla="*/ 348190 h 1790285"/>
              <a:gd name="connsiteX7" fmla="*/ 141660 w 1378084"/>
              <a:gd name="connsiteY7" fmla="*/ 373243 h 1790285"/>
              <a:gd name="connsiteX8" fmla="*/ 120382 w 1378084"/>
              <a:gd name="connsiteY8" fmla="*/ 396453 h 1790285"/>
              <a:gd name="connsiteX9" fmla="*/ 104718 w 1378084"/>
              <a:gd name="connsiteY9" fmla="*/ 425189 h 1790285"/>
              <a:gd name="connsiteX10" fmla="*/ 78907 w 1378084"/>
              <a:gd name="connsiteY10" fmla="*/ 482660 h 1790285"/>
              <a:gd name="connsiteX11" fmla="*/ 66002 w 1378084"/>
              <a:gd name="connsiteY11" fmla="*/ 507712 h 1790285"/>
              <a:gd name="connsiteX12" fmla="*/ 48071 w 1378084"/>
              <a:gd name="connsiteY12" fmla="*/ 532039 h 1790285"/>
              <a:gd name="connsiteX13" fmla="*/ 8965 w 1378084"/>
              <a:gd name="connsiteY13" fmla="*/ 572452 h 1790285"/>
              <a:gd name="connsiteX14" fmla="*/ 0 w 1378084"/>
              <a:gd name="connsiteY14" fmla="*/ 626241 h 1790285"/>
              <a:gd name="connsiteX15" fmla="*/ 8965 w 1378084"/>
              <a:gd name="connsiteY15" fmla="*/ 814499 h 1790285"/>
              <a:gd name="connsiteX16" fmla="*/ 16847 w 1378084"/>
              <a:gd name="connsiteY16" fmla="*/ 837954 h 1790285"/>
              <a:gd name="connsiteX17" fmla="*/ 27486 w 1378084"/>
              <a:gd name="connsiteY17" fmla="*/ 877495 h 1790285"/>
              <a:gd name="connsiteX18" fmla="*/ 38716 w 1378084"/>
              <a:gd name="connsiteY18" fmla="*/ 920719 h 1790285"/>
              <a:gd name="connsiteX19" fmla="*/ 49357 w 1378084"/>
              <a:gd name="connsiteY19" fmla="*/ 967142 h 1790285"/>
              <a:gd name="connsiteX20" fmla="*/ 67285 w 1378084"/>
              <a:gd name="connsiteY20" fmla="*/ 1031978 h 1790285"/>
              <a:gd name="connsiteX21" fmla="*/ 93588 w 1378084"/>
              <a:gd name="connsiteY21" fmla="*/ 1114259 h 1790285"/>
              <a:gd name="connsiteX22" fmla="*/ 100877 w 1378084"/>
              <a:gd name="connsiteY22" fmla="*/ 1141153 h 1790285"/>
              <a:gd name="connsiteX23" fmla="*/ 121074 w 1378084"/>
              <a:gd name="connsiteY23" fmla="*/ 1227360 h 1790285"/>
              <a:gd name="connsiteX24" fmla="*/ 137328 w 1378084"/>
              <a:gd name="connsiteY24" fmla="*/ 1290356 h 1790285"/>
              <a:gd name="connsiteX25" fmla="*/ 158607 w 1378084"/>
              <a:gd name="connsiteY25" fmla="*/ 1342061 h 1790285"/>
              <a:gd name="connsiteX26" fmla="*/ 197223 w 1378084"/>
              <a:gd name="connsiteY26" fmla="*/ 1442029 h 1790285"/>
              <a:gd name="connsiteX27" fmla="*/ 199489 w 1378084"/>
              <a:gd name="connsiteY27" fmla="*/ 1472606 h 1790285"/>
              <a:gd name="connsiteX28" fmla="*/ 207373 w 1378084"/>
              <a:gd name="connsiteY28" fmla="*/ 1501584 h 1790285"/>
              <a:gd name="connsiteX29" fmla="*/ 214662 w 1378084"/>
              <a:gd name="connsiteY29" fmla="*/ 1522954 h 1790285"/>
              <a:gd name="connsiteX30" fmla="*/ 225893 w 1378084"/>
              <a:gd name="connsiteY30" fmla="*/ 1548249 h 1790285"/>
              <a:gd name="connsiteX31" fmla="*/ 242148 w 1378084"/>
              <a:gd name="connsiteY31" fmla="*/ 1578826 h 1790285"/>
              <a:gd name="connsiteX32" fmla="*/ 261161 w 1378084"/>
              <a:gd name="connsiteY32" fmla="*/ 1614685 h 1790285"/>
              <a:gd name="connsiteX33" fmla="*/ 328446 w 1378084"/>
              <a:gd name="connsiteY33" fmla="*/ 1710340 h 1790285"/>
              <a:gd name="connsiteX34" fmla="*/ 353073 w 1378084"/>
              <a:gd name="connsiteY34" fmla="*/ 1741159 h 1790285"/>
              <a:gd name="connsiteX35" fmla="*/ 388340 w 1378084"/>
              <a:gd name="connsiteY35" fmla="*/ 1759331 h 1790285"/>
              <a:gd name="connsiteX36" fmla="*/ 459467 w 1378084"/>
              <a:gd name="connsiteY36" fmla="*/ 1775176 h 1790285"/>
              <a:gd name="connsiteX37" fmla="*/ 618565 w 1378084"/>
              <a:gd name="connsiteY37" fmla="*/ 1702005 h 1790285"/>
              <a:gd name="connsiteX38" fmla="*/ 645459 w 1378084"/>
              <a:gd name="connsiteY38" fmla="*/ 1693041 h 1790285"/>
              <a:gd name="connsiteX39" fmla="*/ 699247 w 1378084"/>
              <a:gd name="connsiteY39" fmla="*/ 1657182 h 1790285"/>
              <a:gd name="connsiteX40" fmla="*/ 735106 w 1378084"/>
              <a:gd name="connsiteY40" fmla="*/ 1621323 h 1790285"/>
              <a:gd name="connsiteX41" fmla="*/ 762000 w 1378084"/>
              <a:gd name="connsiteY41" fmla="*/ 1603394 h 1790285"/>
              <a:gd name="connsiteX42" fmla="*/ 797859 w 1378084"/>
              <a:gd name="connsiteY42" fmla="*/ 1567535 h 1790285"/>
              <a:gd name="connsiteX43" fmla="*/ 833718 w 1378084"/>
              <a:gd name="connsiteY43" fmla="*/ 1531676 h 1790285"/>
              <a:gd name="connsiteX44" fmla="*/ 851647 w 1378084"/>
              <a:gd name="connsiteY44" fmla="*/ 1513746 h 1790285"/>
              <a:gd name="connsiteX45" fmla="*/ 878541 w 1378084"/>
              <a:gd name="connsiteY45" fmla="*/ 1495817 h 1790285"/>
              <a:gd name="connsiteX46" fmla="*/ 896471 w 1378084"/>
              <a:gd name="connsiteY46" fmla="*/ 1477888 h 1790285"/>
              <a:gd name="connsiteX47" fmla="*/ 932329 w 1378084"/>
              <a:gd name="connsiteY47" fmla="*/ 1459958 h 1790285"/>
              <a:gd name="connsiteX48" fmla="*/ 950259 w 1378084"/>
              <a:gd name="connsiteY48" fmla="*/ 1442029 h 1790285"/>
              <a:gd name="connsiteX49" fmla="*/ 986118 w 1378084"/>
              <a:gd name="connsiteY49" fmla="*/ 1424099 h 1790285"/>
              <a:gd name="connsiteX50" fmla="*/ 1039906 w 1378084"/>
              <a:gd name="connsiteY50" fmla="*/ 1370311 h 1790285"/>
              <a:gd name="connsiteX51" fmla="*/ 1075765 w 1378084"/>
              <a:gd name="connsiteY51" fmla="*/ 1325488 h 1790285"/>
              <a:gd name="connsiteX52" fmla="*/ 1111623 w 1378084"/>
              <a:gd name="connsiteY52" fmla="*/ 1280664 h 1790285"/>
              <a:gd name="connsiteX53" fmla="*/ 1174376 w 1378084"/>
              <a:gd name="connsiteY53" fmla="*/ 1208946 h 1790285"/>
              <a:gd name="connsiteX54" fmla="*/ 1228165 w 1378084"/>
              <a:gd name="connsiteY54" fmla="*/ 1173088 h 1790285"/>
              <a:gd name="connsiteX55" fmla="*/ 1246094 w 1378084"/>
              <a:gd name="connsiteY55" fmla="*/ 1155158 h 1790285"/>
              <a:gd name="connsiteX56" fmla="*/ 1272988 w 1378084"/>
              <a:gd name="connsiteY56" fmla="*/ 1137229 h 1790285"/>
              <a:gd name="connsiteX57" fmla="*/ 1308847 w 1378084"/>
              <a:gd name="connsiteY57" fmla="*/ 1092405 h 1790285"/>
              <a:gd name="connsiteX58" fmla="*/ 1353671 w 1378084"/>
              <a:gd name="connsiteY58" fmla="*/ 1047582 h 1790285"/>
              <a:gd name="connsiteX59" fmla="*/ 1362635 w 1378084"/>
              <a:gd name="connsiteY59" fmla="*/ 1011723 h 1790285"/>
              <a:gd name="connsiteX60" fmla="*/ 1371600 w 1378084"/>
              <a:gd name="connsiteY60" fmla="*/ 984829 h 1790285"/>
              <a:gd name="connsiteX61" fmla="*/ 1342388 w 1378084"/>
              <a:gd name="connsiteY61" fmla="*/ 915703 h 1790285"/>
              <a:gd name="connsiteX62" fmla="*/ 1293818 w 1378084"/>
              <a:gd name="connsiteY62" fmla="*/ 809956 h 1790285"/>
              <a:gd name="connsiteX63" fmla="*/ 1255139 w 1378084"/>
              <a:gd name="connsiteY63" fmla="*/ 752386 h 1790285"/>
              <a:gd name="connsiteX64" fmla="*/ 1202317 w 1378084"/>
              <a:gd name="connsiteY64" fmla="*/ 681858 h 1790285"/>
              <a:gd name="connsiteX65" fmla="*/ 1193352 w 1378084"/>
              <a:gd name="connsiteY65" fmla="*/ 653774 h 1790285"/>
              <a:gd name="connsiteX66" fmla="*/ 1166921 w 1378084"/>
              <a:gd name="connsiteY66" fmla="*/ 631088 h 1790285"/>
              <a:gd name="connsiteX67" fmla="*/ 1139565 w 1378084"/>
              <a:gd name="connsiteY67" fmla="*/ 593827 h 1790285"/>
              <a:gd name="connsiteX68" fmla="*/ 1133420 w 1378084"/>
              <a:gd name="connsiteY68" fmla="*/ 578490 h 1790285"/>
              <a:gd name="connsiteX69" fmla="*/ 1109347 w 1378084"/>
              <a:gd name="connsiteY69" fmla="*/ 553211 h 1790285"/>
              <a:gd name="connsiteX70" fmla="*/ 1075846 w 1378084"/>
              <a:gd name="connsiteY70" fmla="*/ 516163 h 1790285"/>
              <a:gd name="connsiteX71" fmla="*/ 1036198 w 1378084"/>
              <a:gd name="connsiteY71" fmla="*/ 466156 h 1790285"/>
              <a:gd name="connsiteX72" fmla="*/ 999876 w 1378084"/>
              <a:gd name="connsiteY72" fmla="*/ 423711 h 1790285"/>
              <a:gd name="connsiteX73" fmla="*/ 982410 w 1378084"/>
              <a:gd name="connsiteY73" fmla="*/ 403189 h 1790285"/>
              <a:gd name="connsiteX74" fmla="*/ 964481 w 1378084"/>
              <a:gd name="connsiteY74" fmla="*/ 382668 h 1790285"/>
              <a:gd name="connsiteX75" fmla="*/ 924835 w 1378084"/>
              <a:gd name="connsiteY75" fmla="*/ 333850 h 1790285"/>
              <a:gd name="connsiteX76" fmla="*/ 896048 w 1378084"/>
              <a:gd name="connsiteY76" fmla="*/ 299181 h 1790285"/>
              <a:gd name="connsiteX77" fmla="*/ 871047 w 1378084"/>
              <a:gd name="connsiteY77" fmla="*/ 281251 h 1790285"/>
              <a:gd name="connsiteX78" fmla="*/ 848866 w 1378084"/>
              <a:gd name="connsiteY78" fmla="*/ 259326 h 1790285"/>
              <a:gd name="connsiteX79" fmla="*/ 802149 w 1378084"/>
              <a:gd name="connsiteY79" fmla="*/ 220877 h 1790285"/>
              <a:gd name="connsiteX80" fmla="*/ 777149 w 1378084"/>
              <a:gd name="connsiteY80" fmla="*/ 200355 h 1790285"/>
              <a:gd name="connsiteX81" fmla="*/ 762505 w 1378084"/>
              <a:gd name="connsiteY81" fmla="*/ 181023 h 1790285"/>
              <a:gd name="connsiteX82" fmla="*/ 702107 w 1378084"/>
              <a:gd name="connsiteY82" fmla="*/ 135987 h 1790285"/>
              <a:gd name="connsiteX83" fmla="*/ 681821 w 1378084"/>
              <a:gd name="connsiteY83" fmla="*/ 118057 h 1790285"/>
              <a:gd name="connsiteX84" fmla="*/ 681318 w 1378084"/>
              <a:gd name="connsiteY84" fmla="*/ 79394 h 1790285"/>
              <a:gd name="connsiteX85" fmla="*/ 663388 w 1378084"/>
              <a:gd name="connsiteY85" fmla="*/ 61464 h 1790285"/>
              <a:gd name="connsiteX86" fmla="*/ 636494 w 1378084"/>
              <a:gd name="connsiteY86" fmla="*/ 43535 h 1790285"/>
              <a:gd name="connsiteX87" fmla="*/ 618565 w 1378084"/>
              <a:gd name="connsiteY87" fmla="*/ 25605 h 1790285"/>
              <a:gd name="connsiteX88" fmla="*/ 591671 w 1378084"/>
              <a:gd name="connsiteY88" fmla="*/ 7676 h 1790285"/>
              <a:gd name="connsiteX89" fmla="*/ 542906 w 1378084"/>
              <a:gd name="connsiteY89" fmla="*/ 15525 h 1790285"/>
              <a:gd name="connsiteX90" fmla="*/ 439561 w 1378084"/>
              <a:gd name="connsiteY90" fmla="*/ 65002 h 1790285"/>
              <a:gd name="connsiteX91" fmla="*/ 402619 w 1378084"/>
              <a:gd name="connsiteY91" fmla="*/ 94222 h 1790285"/>
              <a:gd name="connsiteX92" fmla="*/ 332186 w 1378084"/>
              <a:gd name="connsiteY92" fmla="*/ 145925 h 1790285"/>
              <a:gd name="connsiteX0" fmla="*/ 332186 w 1378084"/>
              <a:gd name="connsiteY0" fmla="*/ 145925 h 1790285"/>
              <a:gd name="connsiteX1" fmla="*/ 295735 w 1378084"/>
              <a:gd name="connsiteY1" fmla="*/ 187309 h 1790285"/>
              <a:gd name="connsiteX2" fmla="*/ 251995 w 1378084"/>
              <a:gd name="connsiteY2" fmla="*/ 233974 h 1790285"/>
              <a:gd name="connsiteX3" fmla="*/ 234065 w 1378084"/>
              <a:gd name="connsiteY3" fmla="*/ 251661 h 1790285"/>
              <a:gd name="connsiteX4" fmla="*/ 188158 w 1378084"/>
              <a:gd name="connsiteY4" fmla="*/ 303851 h 1790285"/>
              <a:gd name="connsiteX5" fmla="*/ 175253 w 1378084"/>
              <a:gd name="connsiteY5" fmla="*/ 332345 h 1790285"/>
              <a:gd name="connsiteX6" fmla="*/ 155650 w 1378084"/>
              <a:gd name="connsiteY6" fmla="*/ 348190 h 1790285"/>
              <a:gd name="connsiteX7" fmla="*/ 141660 w 1378084"/>
              <a:gd name="connsiteY7" fmla="*/ 373243 h 1790285"/>
              <a:gd name="connsiteX8" fmla="*/ 120382 w 1378084"/>
              <a:gd name="connsiteY8" fmla="*/ 396453 h 1790285"/>
              <a:gd name="connsiteX9" fmla="*/ 104718 w 1378084"/>
              <a:gd name="connsiteY9" fmla="*/ 425189 h 1790285"/>
              <a:gd name="connsiteX10" fmla="*/ 78907 w 1378084"/>
              <a:gd name="connsiteY10" fmla="*/ 482660 h 1790285"/>
              <a:gd name="connsiteX11" fmla="*/ 66002 w 1378084"/>
              <a:gd name="connsiteY11" fmla="*/ 507712 h 1790285"/>
              <a:gd name="connsiteX12" fmla="*/ 48071 w 1378084"/>
              <a:gd name="connsiteY12" fmla="*/ 532039 h 1790285"/>
              <a:gd name="connsiteX13" fmla="*/ 8965 w 1378084"/>
              <a:gd name="connsiteY13" fmla="*/ 572452 h 1790285"/>
              <a:gd name="connsiteX14" fmla="*/ 0 w 1378084"/>
              <a:gd name="connsiteY14" fmla="*/ 626241 h 1790285"/>
              <a:gd name="connsiteX15" fmla="*/ 8965 w 1378084"/>
              <a:gd name="connsiteY15" fmla="*/ 814499 h 1790285"/>
              <a:gd name="connsiteX16" fmla="*/ 16847 w 1378084"/>
              <a:gd name="connsiteY16" fmla="*/ 837954 h 1790285"/>
              <a:gd name="connsiteX17" fmla="*/ 27486 w 1378084"/>
              <a:gd name="connsiteY17" fmla="*/ 877495 h 1790285"/>
              <a:gd name="connsiteX18" fmla="*/ 38716 w 1378084"/>
              <a:gd name="connsiteY18" fmla="*/ 920719 h 1790285"/>
              <a:gd name="connsiteX19" fmla="*/ 49357 w 1378084"/>
              <a:gd name="connsiteY19" fmla="*/ 967142 h 1790285"/>
              <a:gd name="connsiteX20" fmla="*/ 67285 w 1378084"/>
              <a:gd name="connsiteY20" fmla="*/ 1031978 h 1790285"/>
              <a:gd name="connsiteX21" fmla="*/ 93588 w 1378084"/>
              <a:gd name="connsiteY21" fmla="*/ 1114259 h 1790285"/>
              <a:gd name="connsiteX22" fmla="*/ 100877 w 1378084"/>
              <a:gd name="connsiteY22" fmla="*/ 1141153 h 1790285"/>
              <a:gd name="connsiteX23" fmla="*/ 121074 w 1378084"/>
              <a:gd name="connsiteY23" fmla="*/ 1227360 h 1790285"/>
              <a:gd name="connsiteX24" fmla="*/ 137328 w 1378084"/>
              <a:gd name="connsiteY24" fmla="*/ 1290356 h 1790285"/>
              <a:gd name="connsiteX25" fmla="*/ 158607 w 1378084"/>
              <a:gd name="connsiteY25" fmla="*/ 1342061 h 1790285"/>
              <a:gd name="connsiteX26" fmla="*/ 197223 w 1378084"/>
              <a:gd name="connsiteY26" fmla="*/ 1442029 h 1790285"/>
              <a:gd name="connsiteX27" fmla="*/ 199489 w 1378084"/>
              <a:gd name="connsiteY27" fmla="*/ 1472606 h 1790285"/>
              <a:gd name="connsiteX28" fmla="*/ 207373 w 1378084"/>
              <a:gd name="connsiteY28" fmla="*/ 1501584 h 1790285"/>
              <a:gd name="connsiteX29" fmla="*/ 214662 w 1378084"/>
              <a:gd name="connsiteY29" fmla="*/ 1522954 h 1790285"/>
              <a:gd name="connsiteX30" fmla="*/ 225893 w 1378084"/>
              <a:gd name="connsiteY30" fmla="*/ 1548249 h 1790285"/>
              <a:gd name="connsiteX31" fmla="*/ 242148 w 1378084"/>
              <a:gd name="connsiteY31" fmla="*/ 1578826 h 1790285"/>
              <a:gd name="connsiteX32" fmla="*/ 261161 w 1378084"/>
              <a:gd name="connsiteY32" fmla="*/ 1614685 h 1790285"/>
              <a:gd name="connsiteX33" fmla="*/ 328446 w 1378084"/>
              <a:gd name="connsiteY33" fmla="*/ 1710340 h 1790285"/>
              <a:gd name="connsiteX34" fmla="*/ 353073 w 1378084"/>
              <a:gd name="connsiteY34" fmla="*/ 1741159 h 1790285"/>
              <a:gd name="connsiteX35" fmla="*/ 388340 w 1378084"/>
              <a:gd name="connsiteY35" fmla="*/ 1759331 h 1790285"/>
              <a:gd name="connsiteX36" fmla="*/ 459467 w 1378084"/>
              <a:gd name="connsiteY36" fmla="*/ 1775176 h 1790285"/>
              <a:gd name="connsiteX37" fmla="*/ 618565 w 1378084"/>
              <a:gd name="connsiteY37" fmla="*/ 1702005 h 1790285"/>
              <a:gd name="connsiteX38" fmla="*/ 645459 w 1378084"/>
              <a:gd name="connsiteY38" fmla="*/ 1693041 h 1790285"/>
              <a:gd name="connsiteX39" fmla="*/ 699247 w 1378084"/>
              <a:gd name="connsiteY39" fmla="*/ 1657182 h 1790285"/>
              <a:gd name="connsiteX40" fmla="*/ 735106 w 1378084"/>
              <a:gd name="connsiteY40" fmla="*/ 1621323 h 1790285"/>
              <a:gd name="connsiteX41" fmla="*/ 762000 w 1378084"/>
              <a:gd name="connsiteY41" fmla="*/ 1603394 h 1790285"/>
              <a:gd name="connsiteX42" fmla="*/ 797859 w 1378084"/>
              <a:gd name="connsiteY42" fmla="*/ 1567535 h 1790285"/>
              <a:gd name="connsiteX43" fmla="*/ 833718 w 1378084"/>
              <a:gd name="connsiteY43" fmla="*/ 1531676 h 1790285"/>
              <a:gd name="connsiteX44" fmla="*/ 851647 w 1378084"/>
              <a:gd name="connsiteY44" fmla="*/ 1513746 h 1790285"/>
              <a:gd name="connsiteX45" fmla="*/ 878541 w 1378084"/>
              <a:gd name="connsiteY45" fmla="*/ 1495817 h 1790285"/>
              <a:gd name="connsiteX46" fmla="*/ 896471 w 1378084"/>
              <a:gd name="connsiteY46" fmla="*/ 1477888 h 1790285"/>
              <a:gd name="connsiteX47" fmla="*/ 932329 w 1378084"/>
              <a:gd name="connsiteY47" fmla="*/ 1459958 h 1790285"/>
              <a:gd name="connsiteX48" fmla="*/ 950259 w 1378084"/>
              <a:gd name="connsiteY48" fmla="*/ 1442029 h 1790285"/>
              <a:gd name="connsiteX49" fmla="*/ 986118 w 1378084"/>
              <a:gd name="connsiteY49" fmla="*/ 1424099 h 1790285"/>
              <a:gd name="connsiteX50" fmla="*/ 1039906 w 1378084"/>
              <a:gd name="connsiteY50" fmla="*/ 1370311 h 1790285"/>
              <a:gd name="connsiteX51" fmla="*/ 1075765 w 1378084"/>
              <a:gd name="connsiteY51" fmla="*/ 1325488 h 1790285"/>
              <a:gd name="connsiteX52" fmla="*/ 1111623 w 1378084"/>
              <a:gd name="connsiteY52" fmla="*/ 1280664 h 1790285"/>
              <a:gd name="connsiteX53" fmla="*/ 1174376 w 1378084"/>
              <a:gd name="connsiteY53" fmla="*/ 1208946 h 1790285"/>
              <a:gd name="connsiteX54" fmla="*/ 1228165 w 1378084"/>
              <a:gd name="connsiteY54" fmla="*/ 1173088 h 1790285"/>
              <a:gd name="connsiteX55" fmla="*/ 1246094 w 1378084"/>
              <a:gd name="connsiteY55" fmla="*/ 1155158 h 1790285"/>
              <a:gd name="connsiteX56" fmla="*/ 1272988 w 1378084"/>
              <a:gd name="connsiteY56" fmla="*/ 1137229 h 1790285"/>
              <a:gd name="connsiteX57" fmla="*/ 1308847 w 1378084"/>
              <a:gd name="connsiteY57" fmla="*/ 1092405 h 1790285"/>
              <a:gd name="connsiteX58" fmla="*/ 1353671 w 1378084"/>
              <a:gd name="connsiteY58" fmla="*/ 1047582 h 1790285"/>
              <a:gd name="connsiteX59" fmla="*/ 1362635 w 1378084"/>
              <a:gd name="connsiteY59" fmla="*/ 1011723 h 1790285"/>
              <a:gd name="connsiteX60" fmla="*/ 1371600 w 1378084"/>
              <a:gd name="connsiteY60" fmla="*/ 984829 h 1790285"/>
              <a:gd name="connsiteX61" fmla="*/ 1342388 w 1378084"/>
              <a:gd name="connsiteY61" fmla="*/ 915703 h 1790285"/>
              <a:gd name="connsiteX62" fmla="*/ 1293818 w 1378084"/>
              <a:gd name="connsiteY62" fmla="*/ 809956 h 1790285"/>
              <a:gd name="connsiteX63" fmla="*/ 1255139 w 1378084"/>
              <a:gd name="connsiteY63" fmla="*/ 752386 h 1790285"/>
              <a:gd name="connsiteX64" fmla="*/ 1202317 w 1378084"/>
              <a:gd name="connsiteY64" fmla="*/ 681858 h 1790285"/>
              <a:gd name="connsiteX65" fmla="*/ 1193352 w 1378084"/>
              <a:gd name="connsiteY65" fmla="*/ 653774 h 1790285"/>
              <a:gd name="connsiteX66" fmla="*/ 1166921 w 1378084"/>
              <a:gd name="connsiteY66" fmla="*/ 631088 h 1790285"/>
              <a:gd name="connsiteX67" fmla="*/ 1139565 w 1378084"/>
              <a:gd name="connsiteY67" fmla="*/ 593827 h 1790285"/>
              <a:gd name="connsiteX68" fmla="*/ 1133420 w 1378084"/>
              <a:gd name="connsiteY68" fmla="*/ 578490 h 1790285"/>
              <a:gd name="connsiteX69" fmla="*/ 1109347 w 1378084"/>
              <a:gd name="connsiteY69" fmla="*/ 553211 h 1790285"/>
              <a:gd name="connsiteX70" fmla="*/ 1075846 w 1378084"/>
              <a:gd name="connsiteY70" fmla="*/ 516163 h 1790285"/>
              <a:gd name="connsiteX71" fmla="*/ 1036198 w 1378084"/>
              <a:gd name="connsiteY71" fmla="*/ 466156 h 1790285"/>
              <a:gd name="connsiteX72" fmla="*/ 999876 w 1378084"/>
              <a:gd name="connsiteY72" fmla="*/ 423711 h 1790285"/>
              <a:gd name="connsiteX73" fmla="*/ 982410 w 1378084"/>
              <a:gd name="connsiteY73" fmla="*/ 403189 h 1790285"/>
              <a:gd name="connsiteX74" fmla="*/ 964481 w 1378084"/>
              <a:gd name="connsiteY74" fmla="*/ 382668 h 1790285"/>
              <a:gd name="connsiteX75" fmla="*/ 924835 w 1378084"/>
              <a:gd name="connsiteY75" fmla="*/ 333850 h 1790285"/>
              <a:gd name="connsiteX76" fmla="*/ 896048 w 1378084"/>
              <a:gd name="connsiteY76" fmla="*/ 299181 h 1790285"/>
              <a:gd name="connsiteX77" fmla="*/ 871047 w 1378084"/>
              <a:gd name="connsiteY77" fmla="*/ 281251 h 1790285"/>
              <a:gd name="connsiteX78" fmla="*/ 848866 w 1378084"/>
              <a:gd name="connsiteY78" fmla="*/ 259326 h 1790285"/>
              <a:gd name="connsiteX79" fmla="*/ 802149 w 1378084"/>
              <a:gd name="connsiteY79" fmla="*/ 220877 h 1790285"/>
              <a:gd name="connsiteX80" fmla="*/ 777149 w 1378084"/>
              <a:gd name="connsiteY80" fmla="*/ 200355 h 1790285"/>
              <a:gd name="connsiteX81" fmla="*/ 762505 w 1378084"/>
              <a:gd name="connsiteY81" fmla="*/ 181023 h 1790285"/>
              <a:gd name="connsiteX82" fmla="*/ 702107 w 1378084"/>
              <a:gd name="connsiteY82" fmla="*/ 135987 h 1790285"/>
              <a:gd name="connsiteX83" fmla="*/ 681821 w 1378084"/>
              <a:gd name="connsiteY83" fmla="*/ 118057 h 1790285"/>
              <a:gd name="connsiteX84" fmla="*/ 660105 w 1378084"/>
              <a:gd name="connsiteY84" fmla="*/ 92353 h 1790285"/>
              <a:gd name="connsiteX85" fmla="*/ 663388 w 1378084"/>
              <a:gd name="connsiteY85" fmla="*/ 61464 h 1790285"/>
              <a:gd name="connsiteX86" fmla="*/ 636494 w 1378084"/>
              <a:gd name="connsiteY86" fmla="*/ 43535 h 1790285"/>
              <a:gd name="connsiteX87" fmla="*/ 618565 w 1378084"/>
              <a:gd name="connsiteY87" fmla="*/ 25605 h 1790285"/>
              <a:gd name="connsiteX88" fmla="*/ 591671 w 1378084"/>
              <a:gd name="connsiteY88" fmla="*/ 7676 h 1790285"/>
              <a:gd name="connsiteX89" fmla="*/ 542906 w 1378084"/>
              <a:gd name="connsiteY89" fmla="*/ 15525 h 1790285"/>
              <a:gd name="connsiteX90" fmla="*/ 439561 w 1378084"/>
              <a:gd name="connsiteY90" fmla="*/ 65002 h 1790285"/>
              <a:gd name="connsiteX91" fmla="*/ 402619 w 1378084"/>
              <a:gd name="connsiteY91" fmla="*/ 94222 h 1790285"/>
              <a:gd name="connsiteX92" fmla="*/ 332186 w 1378084"/>
              <a:gd name="connsiteY92" fmla="*/ 145925 h 1790285"/>
              <a:gd name="connsiteX0" fmla="*/ 332186 w 1378084"/>
              <a:gd name="connsiteY0" fmla="*/ 145925 h 1790285"/>
              <a:gd name="connsiteX1" fmla="*/ 295735 w 1378084"/>
              <a:gd name="connsiteY1" fmla="*/ 187309 h 1790285"/>
              <a:gd name="connsiteX2" fmla="*/ 251995 w 1378084"/>
              <a:gd name="connsiteY2" fmla="*/ 233974 h 1790285"/>
              <a:gd name="connsiteX3" fmla="*/ 234065 w 1378084"/>
              <a:gd name="connsiteY3" fmla="*/ 251661 h 1790285"/>
              <a:gd name="connsiteX4" fmla="*/ 188158 w 1378084"/>
              <a:gd name="connsiteY4" fmla="*/ 303851 h 1790285"/>
              <a:gd name="connsiteX5" fmla="*/ 175253 w 1378084"/>
              <a:gd name="connsiteY5" fmla="*/ 332345 h 1790285"/>
              <a:gd name="connsiteX6" fmla="*/ 155650 w 1378084"/>
              <a:gd name="connsiteY6" fmla="*/ 348190 h 1790285"/>
              <a:gd name="connsiteX7" fmla="*/ 141660 w 1378084"/>
              <a:gd name="connsiteY7" fmla="*/ 373243 h 1790285"/>
              <a:gd name="connsiteX8" fmla="*/ 120382 w 1378084"/>
              <a:gd name="connsiteY8" fmla="*/ 396453 h 1790285"/>
              <a:gd name="connsiteX9" fmla="*/ 104718 w 1378084"/>
              <a:gd name="connsiteY9" fmla="*/ 425189 h 1790285"/>
              <a:gd name="connsiteX10" fmla="*/ 78907 w 1378084"/>
              <a:gd name="connsiteY10" fmla="*/ 482660 h 1790285"/>
              <a:gd name="connsiteX11" fmla="*/ 66002 w 1378084"/>
              <a:gd name="connsiteY11" fmla="*/ 507712 h 1790285"/>
              <a:gd name="connsiteX12" fmla="*/ 48071 w 1378084"/>
              <a:gd name="connsiteY12" fmla="*/ 532039 h 1790285"/>
              <a:gd name="connsiteX13" fmla="*/ 8965 w 1378084"/>
              <a:gd name="connsiteY13" fmla="*/ 572452 h 1790285"/>
              <a:gd name="connsiteX14" fmla="*/ 0 w 1378084"/>
              <a:gd name="connsiteY14" fmla="*/ 626241 h 1790285"/>
              <a:gd name="connsiteX15" fmla="*/ 8965 w 1378084"/>
              <a:gd name="connsiteY15" fmla="*/ 814499 h 1790285"/>
              <a:gd name="connsiteX16" fmla="*/ 16847 w 1378084"/>
              <a:gd name="connsiteY16" fmla="*/ 837954 h 1790285"/>
              <a:gd name="connsiteX17" fmla="*/ 27486 w 1378084"/>
              <a:gd name="connsiteY17" fmla="*/ 877495 h 1790285"/>
              <a:gd name="connsiteX18" fmla="*/ 38716 w 1378084"/>
              <a:gd name="connsiteY18" fmla="*/ 920719 h 1790285"/>
              <a:gd name="connsiteX19" fmla="*/ 49357 w 1378084"/>
              <a:gd name="connsiteY19" fmla="*/ 967142 h 1790285"/>
              <a:gd name="connsiteX20" fmla="*/ 67285 w 1378084"/>
              <a:gd name="connsiteY20" fmla="*/ 1031978 h 1790285"/>
              <a:gd name="connsiteX21" fmla="*/ 93588 w 1378084"/>
              <a:gd name="connsiteY21" fmla="*/ 1114259 h 1790285"/>
              <a:gd name="connsiteX22" fmla="*/ 100877 w 1378084"/>
              <a:gd name="connsiteY22" fmla="*/ 1141153 h 1790285"/>
              <a:gd name="connsiteX23" fmla="*/ 121074 w 1378084"/>
              <a:gd name="connsiteY23" fmla="*/ 1227360 h 1790285"/>
              <a:gd name="connsiteX24" fmla="*/ 137328 w 1378084"/>
              <a:gd name="connsiteY24" fmla="*/ 1290356 h 1790285"/>
              <a:gd name="connsiteX25" fmla="*/ 158607 w 1378084"/>
              <a:gd name="connsiteY25" fmla="*/ 1342061 h 1790285"/>
              <a:gd name="connsiteX26" fmla="*/ 197223 w 1378084"/>
              <a:gd name="connsiteY26" fmla="*/ 1442029 h 1790285"/>
              <a:gd name="connsiteX27" fmla="*/ 199489 w 1378084"/>
              <a:gd name="connsiteY27" fmla="*/ 1472606 h 1790285"/>
              <a:gd name="connsiteX28" fmla="*/ 207373 w 1378084"/>
              <a:gd name="connsiteY28" fmla="*/ 1501584 h 1790285"/>
              <a:gd name="connsiteX29" fmla="*/ 214662 w 1378084"/>
              <a:gd name="connsiteY29" fmla="*/ 1522954 h 1790285"/>
              <a:gd name="connsiteX30" fmla="*/ 225893 w 1378084"/>
              <a:gd name="connsiteY30" fmla="*/ 1548249 h 1790285"/>
              <a:gd name="connsiteX31" fmla="*/ 242148 w 1378084"/>
              <a:gd name="connsiteY31" fmla="*/ 1578826 h 1790285"/>
              <a:gd name="connsiteX32" fmla="*/ 261161 w 1378084"/>
              <a:gd name="connsiteY32" fmla="*/ 1614685 h 1790285"/>
              <a:gd name="connsiteX33" fmla="*/ 328446 w 1378084"/>
              <a:gd name="connsiteY33" fmla="*/ 1710340 h 1790285"/>
              <a:gd name="connsiteX34" fmla="*/ 353073 w 1378084"/>
              <a:gd name="connsiteY34" fmla="*/ 1741159 h 1790285"/>
              <a:gd name="connsiteX35" fmla="*/ 388340 w 1378084"/>
              <a:gd name="connsiteY35" fmla="*/ 1759331 h 1790285"/>
              <a:gd name="connsiteX36" fmla="*/ 459467 w 1378084"/>
              <a:gd name="connsiteY36" fmla="*/ 1775176 h 1790285"/>
              <a:gd name="connsiteX37" fmla="*/ 618565 w 1378084"/>
              <a:gd name="connsiteY37" fmla="*/ 1702005 h 1790285"/>
              <a:gd name="connsiteX38" fmla="*/ 645459 w 1378084"/>
              <a:gd name="connsiteY38" fmla="*/ 1693041 h 1790285"/>
              <a:gd name="connsiteX39" fmla="*/ 699247 w 1378084"/>
              <a:gd name="connsiteY39" fmla="*/ 1657182 h 1790285"/>
              <a:gd name="connsiteX40" fmla="*/ 735106 w 1378084"/>
              <a:gd name="connsiteY40" fmla="*/ 1621323 h 1790285"/>
              <a:gd name="connsiteX41" fmla="*/ 762000 w 1378084"/>
              <a:gd name="connsiteY41" fmla="*/ 1603394 h 1790285"/>
              <a:gd name="connsiteX42" fmla="*/ 797859 w 1378084"/>
              <a:gd name="connsiteY42" fmla="*/ 1567535 h 1790285"/>
              <a:gd name="connsiteX43" fmla="*/ 833718 w 1378084"/>
              <a:gd name="connsiteY43" fmla="*/ 1531676 h 1790285"/>
              <a:gd name="connsiteX44" fmla="*/ 851647 w 1378084"/>
              <a:gd name="connsiteY44" fmla="*/ 1513746 h 1790285"/>
              <a:gd name="connsiteX45" fmla="*/ 878541 w 1378084"/>
              <a:gd name="connsiteY45" fmla="*/ 1495817 h 1790285"/>
              <a:gd name="connsiteX46" fmla="*/ 896471 w 1378084"/>
              <a:gd name="connsiteY46" fmla="*/ 1477888 h 1790285"/>
              <a:gd name="connsiteX47" fmla="*/ 932329 w 1378084"/>
              <a:gd name="connsiteY47" fmla="*/ 1459958 h 1790285"/>
              <a:gd name="connsiteX48" fmla="*/ 950259 w 1378084"/>
              <a:gd name="connsiteY48" fmla="*/ 1442029 h 1790285"/>
              <a:gd name="connsiteX49" fmla="*/ 986118 w 1378084"/>
              <a:gd name="connsiteY49" fmla="*/ 1424099 h 1790285"/>
              <a:gd name="connsiteX50" fmla="*/ 1039906 w 1378084"/>
              <a:gd name="connsiteY50" fmla="*/ 1370311 h 1790285"/>
              <a:gd name="connsiteX51" fmla="*/ 1075765 w 1378084"/>
              <a:gd name="connsiteY51" fmla="*/ 1325488 h 1790285"/>
              <a:gd name="connsiteX52" fmla="*/ 1111623 w 1378084"/>
              <a:gd name="connsiteY52" fmla="*/ 1280664 h 1790285"/>
              <a:gd name="connsiteX53" fmla="*/ 1174376 w 1378084"/>
              <a:gd name="connsiteY53" fmla="*/ 1208946 h 1790285"/>
              <a:gd name="connsiteX54" fmla="*/ 1228165 w 1378084"/>
              <a:gd name="connsiteY54" fmla="*/ 1173088 h 1790285"/>
              <a:gd name="connsiteX55" fmla="*/ 1246094 w 1378084"/>
              <a:gd name="connsiteY55" fmla="*/ 1155158 h 1790285"/>
              <a:gd name="connsiteX56" fmla="*/ 1272988 w 1378084"/>
              <a:gd name="connsiteY56" fmla="*/ 1137229 h 1790285"/>
              <a:gd name="connsiteX57" fmla="*/ 1308847 w 1378084"/>
              <a:gd name="connsiteY57" fmla="*/ 1092405 h 1790285"/>
              <a:gd name="connsiteX58" fmla="*/ 1353671 w 1378084"/>
              <a:gd name="connsiteY58" fmla="*/ 1047582 h 1790285"/>
              <a:gd name="connsiteX59" fmla="*/ 1362635 w 1378084"/>
              <a:gd name="connsiteY59" fmla="*/ 1011723 h 1790285"/>
              <a:gd name="connsiteX60" fmla="*/ 1371600 w 1378084"/>
              <a:gd name="connsiteY60" fmla="*/ 984829 h 1790285"/>
              <a:gd name="connsiteX61" fmla="*/ 1342388 w 1378084"/>
              <a:gd name="connsiteY61" fmla="*/ 915703 h 1790285"/>
              <a:gd name="connsiteX62" fmla="*/ 1293818 w 1378084"/>
              <a:gd name="connsiteY62" fmla="*/ 809956 h 1790285"/>
              <a:gd name="connsiteX63" fmla="*/ 1255139 w 1378084"/>
              <a:gd name="connsiteY63" fmla="*/ 752386 h 1790285"/>
              <a:gd name="connsiteX64" fmla="*/ 1202317 w 1378084"/>
              <a:gd name="connsiteY64" fmla="*/ 681858 h 1790285"/>
              <a:gd name="connsiteX65" fmla="*/ 1193352 w 1378084"/>
              <a:gd name="connsiteY65" fmla="*/ 653774 h 1790285"/>
              <a:gd name="connsiteX66" fmla="*/ 1166921 w 1378084"/>
              <a:gd name="connsiteY66" fmla="*/ 631088 h 1790285"/>
              <a:gd name="connsiteX67" fmla="*/ 1139565 w 1378084"/>
              <a:gd name="connsiteY67" fmla="*/ 593827 h 1790285"/>
              <a:gd name="connsiteX68" fmla="*/ 1133420 w 1378084"/>
              <a:gd name="connsiteY68" fmla="*/ 578490 h 1790285"/>
              <a:gd name="connsiteX69" fmla="*/ 1109347 w 1378084"/>
              <a:gd name="connsiteY69" fmla="*/ 553211 h 1790285"/>
              <a:gd name="connsiteX70" fmla="*/ 1075846 w 1378084"/>
              <a:gd name="connsiteY70" fmla="*/ 516163 h 1790285"/>
              <a:gd name="connsiteX71" fmla="*/ 1036198 w 1378084"/>
              <a:gd name="connsiteY71" fmla="*/ 466156 h 1790285"/>
              <a:gd name="connsiteX72" fmla="*/ 999876 w 1378084"/>
              <a:gd name="connsiteY72" fmla="*/ 423711 h 1790285"/>
              <a:gd name="connsiteX73" fmla="*/ 982410 w 1378084"/>
              <a:gd name="connsiteY73" fmla="*/ 403189 h 1790285"/>
              <a:gd name="connsiteX74" fmla="*/ 964481 w 1378084"/>
              <a:gd name="connsiteY74" fmla="*/ 382668 h 1790285"/>
              <a:gd name="connsiteX75" fmla="*/ 924835 w 1378084"/>
              <a:gd name="connsiteY75" fmla="*/ 333850 h 1790285"/>
              <a:gd name="connsiteX76" fmla="*/ 896048 w 1378084"/>
              <a:gd name="connsiteY76" fmla="*/ 299181 h 1790285"/>
              <a:gd name="connsiteX77" fmla="*/ 871047 w 1378084"/>
              <a:gd name="connsiteY77" fmla="*/ 281251 h 1790285"/>
              <a:gd name="connsiteX78" fmla="*/ 848866 w 1378084"/>
              <a:gd name="connsiteY78" fmla="*/ 259326 h 1790285"/>
              <a:gd name="connsiteX79" fmla="*/ 802149 w 1378084"/>
              <a:gd name="connsiteY79" fmla="*/ 220877 h 1790285"/>
              <a:gd name="connsiteX80" fmla="*/ 777149 w 1378084"/>
              <a:gd name="connsiteY80" fmla="*/ 200355 h 1790285"/>
              <a:gd name="connsiteX81" fmla="*/ 762505 w 1378084"/>
              <a:gd name="connsiteY81" fmla="*/ 181023 h 1790285"/>
              <a:gd name="connsiteX82" fmla="*/ 702107 w 1378084"/>
              <a:gd name="connsiteY82" fmla="*/ 135987 h 1790285"/>
              <a:gd name="connsiteX83" fmla="*/ 681821 w 1378084"/>
              <a:gd name="connsiteY83" fmla="*/ 118057 h 1790285"/>
              <a:gd name="connsiteX84" fmla="*/ 660105 w 1378084"/>
              <a:gd name="connsiteY84" fmla="*/ 92353 h 1790285"/>
              <a:gd name="connsiteX85" fmla="*/ 644532 w 1378084"/>
              <a:gd name="connsiteY85" fmla="*/ 74423 h 1790285"/>
              <a:gd name="connsiteX86" fmla="*/ 636494 w 1378084"/>
              <a:gd name="connsiteY86" fmla="*/ 43535 h 1790285"/>
              <a:gd name="connsiteX87" fmla="*/ 618565 w 1378084"/>
              <a:gd name="connsiteY87" fmla="*/ 25605 h 1790285"/>
              <a:gd name="connsiteX88" fmla="*/ 591671 w 1378084"/>
              <a:gd name="connsiteY88" fmla="*/ 7676 h 1790285"/>
              <a:gd name="connsiteX89" fmla="*/ 542906 w 1378084"/>
              <a:gd name="connsiteY89" fmla="*/ 15525 h 1790285"/>
              <a:gd name="connsiteX90" fmla="*/ 439561 w 1378084"/>
              <a:gd name="connsiteY90" fmla="*/ 65002 h 1790285"/>
              <a:gd name="connsiteX91" fmla="*/ 402619 w 1378084"/>
              <a:gd name="connsiteY91" fmla="*/ 94222 h 1790285"/>
              <a:gd name="connsiteX92" fmla="*/ 332186 w 1378084"/>
              <a:gd name="connsiteY92" fmla="*/ 145925 h 1790285"/>
              <a:gd name="connsiteX0" fmla="*/ 332186 w 1378084"/>
              <a:gd name="connsiteY0" fmla="*/ 145925 h 1790285"/>
              <a:gd name="connsiteX1" fmla="*/ 295735 w 1378084"/>
              <a:gd name="connsiteY1" fmla="*/ 187309 h 1790285"/>
              <a:gd name="connsiteX2" fmla="*/ 251995 w 1378084"/>
              <a:gd name="connsiteY2" fmla="*/ 233974 h 1790285"/>
              <a:gd name="connsiteX3" fmla="*/ 234065 w 1378084"/>
              <a:gd name="connsiteY3" fmla="*/ 251661 h 1790285"/>
              <a:gd name="connsiteX4" fmla="*/ 188158 w 1378084"/>
              <a:gd name="connsiteY4" fmla="*/ 303851 h 1790285"/>
              <a:gd name="connsiteX5" fmla="*/ 175253 w 1378084"/>
              <a:gd name="connsiteY5" fmla="*/ 332345 h 1790285"/>
              <a:gd name="connsiteX6" fmla="*/ 155650 w 1378084"/>
              <a:gd name="connsiteY6" fmla="*/ 348190 h 1790285"/>
              <a:gd name="connsiteX7" fmla="*/ 141660 w 1378084"/>
              <a:gd name="connsiteY7" fmla="*/ 373243 h 1790285"/>
              <a:gd name="connsiteX8" fmla="*/ 120382 w 1378084"/>
              <a:gd name="connsiteY8" fmla="*/ 396453 h 1790285"/>
              <a:gd name="connsiteX9" fmla="*/ 104718 w 1378084"/>
              <a:gd name="connsiteY9" fmla="*/ 425189 h 1790285"/>
              <a:gd name="connsiteX10" fmla="*/ 78907 w 1378084"/>
              <a:gd name="connsiteY10" fmla="*/ 482660 h 1790285"/>
              <a:gd name="connsiteX11" fmla="*/ 66002 w 1378084"/>
              <a:gd name="connsiteY11" fmla="*/ 507712 h 1790285"/>
              <a:gd name="connsiteX12" fmla="*/ 48071 w 1378084"/>
              <a:gd name="connsiteY12" fmla="*/ 532039 h 1790285"/>
              <a:gd name="connsiteX13" fmla="*/ 8965 w 1378084"/>
              <a:gd name="connsiteY13" fmla="*/ 572452 h 1790285"/>
              <a:gd name="connsiteX14" fmla="*/ 0 w 1378084"/>
              <a:gd name="connsiteY14" fmla="*/ 626241 h 1790285"/>
              <a:gd name="connsiteX15" fmla="*/ 8965 w 1378084"/>
              <a:gd name="connsiteY15" fmla="*/ 814499 h 1790285"/>
              <a:gd name="connsiteX16" fmla="*/ 16847 w 1378084"/>
              <a:gd name="connsiteY16" fmla="*/ 837954 h 1790285"/>
              <a:gd name="connsiteX17" fmla="*/ 27486 w 1378084"/>
              <a:gd name="connsiteY17" fmla="*/ 877495 h 1790285"/>
              <a:gd name="connsiteX18" fmla="*/ 38716 w 1378084"/>
              <a:gd name="connsiteY18" fmla="*/ 920719 h 1790285"/>
              <a:gd name="connsiteX19" fmla="*/ 49357 w 1378084"/>
              <a:gd name="connsiteY19" fmla="*/ 967142 h 1790285"/>
              <a:gd name="connsiteX20" fmla="*/ 67285 w 1378084"/>
              <a:gd name="connsiteY20" fmla="*/ 1031978 h 1790285"/>
              <a:gd name="connsiteX21" fmla="*/ 93588 w 1378084"/>
              <a:gd name="connsiteY21" fmla="*/ 1114259 h 1790285"/>
              <a:gd name="connsiteX22" fmla="*/ 100877 w 1378084"/>
              <a:gd name="connsiteY22" fmla="*/ 1141153 h 1790285"/>
              <a:gd name="connsiteX23" fmla="*/ 121074 w 1378084"/>
              <a:gd name="connsiteY23" fmla="*/ 1227360 h 1790285"/>
              <a:gd name="connsiteX24" fmla="*/ 137328 w 1378084"/>
              <a:gd name="connsiteY24" fmla="*/ 1290356 h 1790285"/>
              <a:gd name="connsiteX25" fmla="*/ 158607 w 1378084"/>
              <a:gd name="connsiteY25" fmla="*/ 1342061 h 1790285"/>
              <a:gd name="connsiteX26" fmla="*/ 197223 w 1378084"/>
              <a:gd name="connsiteY26" fmla="*/ 1442029 h 1790285"/>
              <a:gd name="connsiteX27" fmla="*/ 199489 w 1378084"/>
              <a:gd name="connsiteY27" fmla="*/ 1472606 h 1790285"/>
              <a:gd name="connsiteX28" fmla="*/ 207373 w 1378084"/>
              <a:gd name="connsiteY28" fmla="*/ 1501584 h 1790285"/>
              <a:gd name="connsiteX29" fmla="*/ 214662 w 1378084"/>
              <a:gd name="connsiteY29" fmla="*/ 1522954 h 1790285"/>
              <a:gd name="connsiteX30" fmla="*/ 225893 w 1378084"/>
              <a:gd name="connsiteY30" fmla="*/ 1548249 h 1790285"/>
              <a:gd name="connsiteX31" fmla="*/ 242148 w 1378084"/>
              <a:gd name="connsiteY31" fmla="*/ 1578826 h 1790285"/>
              <a:gd name="connsiteX32" fmla="*/ 261161 w 1378084"/>
              <a:gd name="connsiteY32" fmla="*/ 1614685 h 1790285"/>
              <a:gd name="connsiteX33" fmla="*/ 328446 w 1378084"/>
              <a:gd name="connsiteY33" fmla="*/ 1710340 h 1790285"/>
              <a:gd name="connsiteX34" fmla="*/ 353073 w 1378084"/>
              <a:gd name="connsiteY34" fmla="*/ 1741159 h 1790285"/>
              <a:gd name="connsiteX35" fmla="*/ 388340 w 1378084"/>
              <a:gd name="connsiteY35" fmla="*/ 1759331 h 1790285"/>
              <a:gd name="connsiteX36" fmla="*/ 459467 w 1378084"/>
              <a:gd name="connsiteY36" fmla="*/ 1775176 h 1790285"/>
              <a:gd name="connsiteX37" fmla="*/ 618565 w 1378084"/>
              <a:gd name="connsiteY37" fmla="*/ 1702005 h 1790285"/>
              <a:gd name="connsiteX38" fmla="*/ 645459 w 1378084"/>
              <a:gd name="connsiteY38" fmla="*/ 1693041 h 1790285"/>
              <a:gd name="connsiteX39" fmla="*/ 699247 w 1378084"/>
              <a:gd name="connsiteY39" fmla="*/ 1657182 h 1790285"/>
              <a:gd name="connsiteX40" fmla="*/ 735106 w 1378084"/>
              <a:gd name="connsiteY40" fmla="*/ 1621323 h 1790285"/>
              <a:gd name="connsiteX41" fmla="*/ 762000 w 1378084"/>
              <a:gd name="connsiteY41" fmla="*/ 1603394 h 1790285"/>
              <a:gd name="connsiteX42" fmla="*/ 797859 w 1378084"/>
              <a:gd name="connsiteY42" fmla="*/ 1567535 h 1790285"/>
              <a:gd name="connsiteX43" fmla="*/ 833718 w 1378084"/>
              <a:gd name="connsiteY43" fmla="*/ 1531676 h 1790285"/>
              <a:gd name="connsiteX44" fmla="*/ 851647 w 1378084"/>
              <a:gd name="connsiteY44" fmla="*/ 1513746 h 1790285"/>
              <a:gd name="connsiteX45" fmla="*/ 878541 w 1378084"/>
              <a:gd name="connsiteY45" fmla="*/ 1495817 h 1790285"/>
              <a:gd name="connsiteX46" fmla="*/ 896471 w 1378084"/>
              <a:gd name="connsiteY46" fmla="*/ 1477888 h 1790285"/>
              <a:gd name="connsiteX47" fmla="*/ 932329 w 1378084"/>
              <a:gd name="connsiteY47" fmla="*/ 1459958 h 1790285"/>
              <a:gd name="connsiteX48" fmla="*/ 950259 w 1378084"/>
              <a:gd name="connsiteY48" fmla="*/ 1442029 h 1790285"/>
              <a:gd name="connsiteX49" fmla="*/ 986118 w 1378084"/>
              <a:gd name="connsiteY49" fmla="*/ 1424099 h 1790285"/>
              <a:gd name="connsiteX50" fmla="*/ 1039906 w 1378084"/>
              <a:gd name="connsiteY50" fmla="*/ 1370311 h 1790285"/>
              <a:gd name="connsiteX51" fmla="*/ 1075765 w 1378084"/>
              <a:gd name="connsiteY51" fmla="*/ 1325488 h 1790285"/>
              <a:gd name="connsiteX52" fmla="*/ 1111623 w 1378084"/>
              <a:gd name="connsiteY52" fmla="*/ 1280664 h 1790285"/>
              <a:gd name="connsiteX53" fmla="*/ 1174376 w 1378084"/>
              <a:gd name="connsiteY53" fmla="*/ 1208946 h 1790285"/>
              <a:gd name="connsiteX54" fmla="*/ 1228165 w 1378084"/>
              <a:gd name="connsiteY54" fmla="*/ 1173088 h 1790285"/>
              <a:gd name="connsiteX55" fmla="*/ 1246094 w 1378084"/>
              <a:gd name="connsiteY55" fmla="*/ 1155158 h 1790285"/>
              <a:gd name="connsiteX56" fmla="*/ 1272988 w 1378084"/>
              <a:gd name="connsiteY56" fmla="*/ 1137229 h 1790285"/>
              <a:gd name="connsiteX57" fmla="*/ 1308847 w 1378084"/>
              <a:gd name="connsiteY57" fmla="*/ 1092405 h 1790285"/>
              <a:gd name="connsiteX58" fmla="*/ 1353671 w 1378084"/>
              <a:gd name="connsiteY58" fmla="*/ 1047582 h 1790285"/>
              <a:gd name="connsiteX59" fmla="*/ 1362635 w 1378084"/>
              <a:gd name="connsiteY59" fmla="*/ 1011723 h 1790285"/>
              <a:gd name="connsiteX60" fmla="*/ 1371600 w 1378084"/>
              <a:gd name="connsiteY60" fmla="*/ 984829 h 1790285"/>
              <a:gd name="connsiteX61" fmla="*/ 1342388 w 1378084"/>
              <a:gd name="connsiteY61" fmla="*/ 915703 h 1790285"/>
              <a:gd name="connsiteX62" fmla="*/ 1293818 w 1378084"/>
              <a:gd name="connsiteY62" fmla="*/ 809956 h 1790285"/>
              <a:gd name="connsiteX63" fmla="*/ 1255139 w 1378084"/>
              <a:gd name="connsiteY63" fmla="*/ 752386 h 1790285"/>
              <a:gd name="connsiteX64" fmla="*/ 1202317 w 1378084"/>
              <a:gd name="connsiteY64" fmla="*/ 681858 h 1790285"/>
              <a:gd name="connsiteX65" fmla="*/ 1193352 w 1378084"/>
              <a:gd name="connsiteY65" fmla="*/ 653774 h 1790285"/>
              <a:gd name="connsiteX66" fmla="*/ 1166921 w 1378084"/>
              <a:gd name="connsiteY66" fmla="*/ 631088 h 1790285"/>
              <a:gd name="connsiteX67" fmla="*/ 1139565 w 1378084"/>
              <a:gd name="connsiteY67" fmla="*/ 593827 h 1790285"/>
              <a:gd name="connsiteX68" fmla="*/ 1133420 w 1378084"/>
              <a:gd name="connsiteY68" fmla="*/ 578490 h 1790285"/>
              <a:gd name="connsiteX69" fmla="*/ 1109347 w 1378084"/>
              <a:gd name="connsiteY69" fmla="*/ 553211 h 1790285"/>
              <a:gd name="connsiteX70" fmla="*/ 1075846 w 1378084"/>
              <a:gd name="connsiteY70" fmla="*/ 516163 h 1790285"/>
              <a:gd name="connsiteX71" fmla="*/ 1036198 w 1378084"/>
              <a:gd name="connsiteY71" fmla="*/ 466156 h 1790285"/>
              <a:gd name="connsiteX72" fmla="*/ 999876 w 1378084"/>
              <a:gd name="connsiteY72" fmla="*/ 423711 h 1790285"/>
              <a:gd name="connsiteX73" fmla="*/ 982410 w 1378084"/>
              <a:gd name="connsiteY73" fmla="*/ 403189 h 1790285"/>
              <a:gd name="connsiteX74" fmla="*/ 964481 w 1378084"/>
              <a:gd name="connsiteY74" fmla="*/ 382668 h 1790285"/>
              <a:gd name="connsiteX75" fmla="*/ 924835 w 1378084"/>
              <a:gd name="connsiteY75" fmla="*/ 333850 h 1790285"/>
              <a:gd name="connsiteX76" fmla="*/ 896048 w 1378084"/>
              <a:gd name="connsiteY76" fmla="*/ 299181 h 1790285"/>
              <a:gd name="connsiteX77" fmla="*/ 871047 w 1378084"/>
              <a:gd name="connsiteY77" fmla="*/ 281251 h 1790285"/>
              <a:gd name="connsiteX78" fmla="*/ 848866 w 1378084"/>
              <a:gd name="connsiteY78" fmla="*/ 259326 h 1790285"/>
              <a:gd name="connsiteX79" fmla="*/ 802149 w 1378084"/>
              <a:gd name="connsiteY79" fmla="*/ 220877 h 1790285"/>
              <a:gd name="connsiteX80" fmla="*/ 777149 w 1378084"/>
              <a:gd name="connsiteY80" fmla="*/ 200355 h 1790285"/>
              <a:gd name="connsiteX81" fmla="*/ 762505 w 1378084"/>
              <a:gd name="connsiteY81" fmla="*/ 181023 h 1790285"/>
              <a:gd name="connsiteX82" fmla="*/ 702107 w 1378084"/>
              <a:gd name="connsiteY82" fmla="*/ 135987 h 1790285"/>
              <a:gd name="connsiteX83" fmla="*/ 681821 w 1378084"/>
              <a:gd name="connsiteY83" fmla="*/ 118057 h 1790285"/>
              <a:gd name="connsiteX84" fmla="*/ 660105 w 1378084"/>
              <a:gd name="connsiteY84" fmla="*/ 92353 h 1790285"/>
              <a:gd name="connsiteX85" fmla="*/ 644532 w 1378084"/>
              <a:gd name="connsiteY85" fmla="*/ 74423 h 1790285"/>
              <a:gd name="connsiteX86" fmla="*/ 615281 w 1378084"/>
              <a:gd name="connsiteY86" fmla="*/ 64269 h 1790285"/>
              <a:gd name="connsiteX87" fmla="*/ 618565 w 1378084"/>
              <a:gd name="connsiteY87" fmla="*/ 25605 h 1790285"/>
              <a:gd name="connsiteX88" fmla="*/ 591671 w 1378084"/>
              <a:gd name="connsiteY88" fmla="*/ 7676 h 1790285"/>
              <a:gd name="connsiteX89" fmla="*/ 542906 w 1378084"/>
              <a:gd name="connsiteY89" fmla="*/ 15525 h 1790285"/>
              <a:gd name="connsiteX90" fmla="*/ 439561 w 1378084"/>
              <a:gd name="connsiteY90" fmla="*/ 65002 h 1790285"/>
              <a:gd name="connsiteX91" fmla="*/ 402619 w 1378084"/>
              <a:gd name="connsiteY91" fmla="*/ 94222 h 1790285"/>
              <a:gd name="connsiteX92" fmla="*/ 332186 w 1378084"/>
              <a:gd name="connsiteY92" fmla="*/ 145925 h 1790285"/>
              <a:gd name="connsiteX0" fmla="*/ 332186 w 1378084"/>
              <a:gd name="connsiteY0" fmla="*/ 145925 h 1790285"/>
              <a:gd name="connsiteX1" fmla="*/ 295735 w 1378084"/>
              <a:gd name="connsiteY1" fmla="*/ 187309 h 1790285"/>
              <a:gd name="connsiteX2" fmla="*/ 251995 w 1378084"/>
              <a:gd name="connsiteY2" fmla="*/ 233974 h 1790285"/>
              <a:gd name="connsiteX3" fmla="*/ 234065 w 1378084"/>
              <a:gd name="connsiteY3" fmla="*/ 251661 h 1790285"/>
              <a:gd name="connsiteX4" fmla="*/ 188158 w 1378084"/>
              <a:gd name="connsiteY4" fmla="*/ 303851 h 1790285"/>
              <a:gd name="connsiteX5" fmla="*/ 175253 w 1378084"/>
              <a:gd name="connsiteY5" fmla="*/ 332345 h 1790285"/>
              <a:gd name="connsiteX6" fmla="*/ 155650 w 1378084"/>
              <a:gd name="connsiteY6" fmla="*/ 348190 h 1790285"/>
              <a:gd name="connsiteX7" fmla="*/ 141660 w 1378084"/>
              <a:gd name="connsiteY7" fmla="*/ 373243 h 1790285"/>
              <a:gd name="connsiteX8" fmla="*/ 120382 w 1378084"/>
              <a:gd name="connsiteY8" fmla="*/ 396453 h 1790285"/>
              <a:gd name="connsiteX9" fmla="*/ 104718 w 1378084"/>
              <a:gd name="connsiteY9" fmla="*/ 425189 h 1790285"/>
              <a:gd name="connsiteX10" fmla="*/ 78907 w 1378084"/>
              <a:gd name="connsiteY10" fmla="*/ 482660 h 1790285"/>
              <a:gd name="connsiteX11" fmla="*/ 66002 w 1378084"/>
              <a:gd name="connsiteY11" fmla="*/ 507712 h 1790285"/>
              <a:gd name="connsiteX12" fmla="*/ 48071 w 1378084"/>
              <a:gd name="connsiteY12" fmla="*/ 532039 h 1790285"/>
              <a:gd name="connsiteX13" fmla="*/ 8965 w 1378084"/>
              <a:gd name="connsiteY13" fmla="*/ 572452 h 1790285"/>
              <a:gd name="connsiteX14" fmla="*/ 0 w 1378084"/>
              <a:gd name="connsiteY14" fmla="*/ 626241 h 1790285"/>
              <a:gd name="connsiteX15" fmla="*/ 8965 w 1378084"/>
              <a:gd name="connsiteY15" fmla="*/ 814499 h 1790285"/>
              <a:gd name="connsiteX16" fmla="*/ 16847 w 1378084"/>
              <a:gd name="connsiteY16" fmla="*/ 837954 h 1790285"/>
              <a:gd name="connsiteX17" fmla="*/ 27486 w 1378084"/>
              <a:gd name="connsiteY17" fmla="*/ 877495 h 1790285"/>
              <a:gd name="connsiteX18" fmla="*/ 38716 w 1378084"/>
              <a:gd name="connsiteY18" fmla="*/ 920719 h 1790285"/>
              <a:gd name="connsiteX19" fmla="*/ 49357 w 1378084"/>
              <a:gd name="connsiteY19" fmla="*/ 967142 h 1790285"/>
              <a:gd name="connsiteX20" fmla="*/ 67285 w 1378084"/>
              <a:gd name="connsiteY20" fmla="*/ 1031978 h 1790285"/>
              <a:gd name="connsiteX21" fmla="*/ 93588 w 1378084"/>
              <a:gd name="connsiteY21" fmla="*/ 1114259 h 1790285"/>
              <a:gd name="connsiteX22" fmla="*/ 100877 w 1378084"/>
              <a:gd name="connsiteY22" fmla="*/ 1141153 h 1790285"/>
              <a:gd name="connsiteX23" fmla="*/ 121074 w 1378084"/>
              <a:gd name="connsiteY23" fmla="*/ 1227360 h 1790285"/>
              <a:gd name="connsiteX24" fmla="*/ 137328 w 1378084"/>
              <a:gd name="connsiteY24" fmla="*/ 1290356 h 1790285"/>
              <a:gd name="connsiteX25" fmla="*/ 158607 w 1378084"/>
              <a:gd name="connsiteY25" fmla="*/ 1342061 h 1790285"/>
              <a:gd name="connsiteX26" fmla="*/ 197223 w 1378084"/>
              <a:gd name="connsiteY26" fmla="*/ 1442029 h 1790285"/>
              <a:gd name="connsiteX27" fmla="*/ 199489 w 1378084"/>
              <a:gd name="connsiteY27" fmla="*/ 1472606 h 1790285"/>
              <a:gd name="connsiteX28" fmla="*/ 207373 w 1378084"/>
              <a:gd name="connsiteY28" fmla="*/ 1501584 h 1790285"/>
              <a:gd name="connsiteX29" fmla="*/ 214662 w 1378084"/>
              <a:gd name="connsiteY29" fmla="*/ 1522954 h 1790285"/>
              <a:gd name="connsiteX30" fmla="*/ 225893 w 1378084"/>
              <a:gd name="connsiteY30" fmla="*/ 1548249 h 1790285"/>
              <a:gd name="connsiteX31" fmla="*/ 242148 w 1378084"/>
              <a:gd name="connsiteY31" fmla="*/ 1578826 h 1790285"/>
              <a:gd name="connsiteX32" fmla="*/ 261161 w 1378084"/>
              <a:gd name="connsiteY32" fmla="*/ 1614685 h 1790285"/>
              <a:gd name="connsiteX33" fmla="*/ 328446 w 1378084"/>
              <a:gd name="connsiteY33" fmla="*/ 1710340 h 1790285"/>
              <a:gd name="connsiteX34" fmla="*/ 353073 w 1378084"/>
              <a:gd name="connsiteY34" fmla="*/ 1741159 h 1790285"/>
              <a:gd name="connsiteX35" fmla="*/ 388340 w 1378084"/>
              <a:gd name="connsiteY35" fmla="*/ 1759331 h 1790285"/>
              <a:gd name="connsiteX36" fmla="*/ 459467 w 1378084"/>
              <a:gd name="connsiteY36" fmla="*/ 1775176 h 1790285"/>
              <a:gd name="connsiteX37" fmla="*/ 618565 w 1378084"/>
              <a:gd name="connsiteY37" fmla="*/ 1702005 h 1790285"/>
              <a:gd name="connsiteX38" fmla="*/ 645459 w 1378084"/>
              <a:gd name="connsiteY38" fmla="*/ 1693041 h 1790285"/>
              <a:gd name="connsiteX39" fmla="*/ 699247 w 1378084"/>
              <a:gd name="connsiteY39" fmla="*/ 1657182 h 1790285"/>
              <a:gd name="connsiteX40" fmla="*/ 735106 w 1378084"/>
              <a:gd name="connsiteY40" fmla="*/ 1621323 h 1790285"/>
              <a:gd name="connsiteX41" fmla="*/ 762000 w 1378084"/>
              <a:gd name="connsiteY41" fmla="*/ 1603394 h 1790285"/>
              <a:gd name="connsiteX42" fmla="*/ 797859 w 1378084"/>
              <a:gd name="connsiteY42" fmla="*/ 1567535 h 1790285"/>
              <a:gd name="connsiteX43" fmla="*/ 833718 w 1378084"/>
              <a:gd name="connsiteY43" fmla="*/ 1531676 h 1790285"/>
              <a:gd name="connsiteX44" fmla="*/ 851647 w 1378084"/>
              <a:gd name="connsiteY44" fmla="*/ 1513746 h 1790285"/>
              <a:gd name="connsiteX45" fmla="*/ 878541 w 1378084"/>
              <a:gd name="connsiteY45" fmla="*/ 1495817 h 1790285"/>
              <a:gd name="connsiteX46" fmla="*/ 896471 w 1378084"/>
              <a:gd name="connsiteY46" fmla="*/ 1477888 h 1790285"/>
              <a:gd name="connsiteX47" fmla="*/ 932329 w 1378084"/>
              <a:gd name="connsiteY47" fmla="*/ 1459958 h 1790285"/>
              <a:gd name="connsiteX48" fmla="*/ 950259 w 1378084"/>
              <a:gd name="connsiteY48" fmla="*/ 1442029 h 1790285"/>
              <a:gd name="connsiteX49" fmla="*/ 986118 w 1378084"/>
              <a:gd name="connsiteY49" fmla="*/ 1424099 h 1790285"/>
              <a:gd name="connsiteX50" fmla="*/ 1039906 w 1378084"/>
              <a:gd name="connsiteY50" fmla="*/ 1370311 h 1790285"/>
              <a:gd name="connsiteX51" fmla="*/ 1075765 w 1378084"/>
              <a:gd name="connsiteY51" fmla="*/ 1325488 h 1790285"/>
              <a:gd name="connsiteX52" fmla="*/ 1111623 w 1378084"/>
              <a:gd name="connsiteY52" fmla="*/ 1280664 h 1790285"/>
              <a:gd name="connsiteX53" fmla="*/ 1174376 w 1378084"/>
              <a:gd name="connsiteY53" fmla="*/ 1208946 h 1790285"/>
              <a:gd name="connsiteX54" fmla="*/ 1228165 w 1378084"/>
              <a:gd name="connsiteY54" fmla="*/ 1173088 h 1790285"/>
              <a:gd name="connsiteX55" fmla="*/ 1246094 w 1378084"/>
              <a:gd name="connsiteY55" fmla="*/ 1155158 h 1790285"/>
              <a:gd name="connsiteX56" fmla="*/ 1272988 w 1378084"/>
              <a:gd name="connsiteY56" fmla="*/ 1137229 h 1790285"/>
              <a:gd name="connsiteX57" fmla="*/ 1308847 w 1378084"/>
              <a:gd name="connsiteY57" fmla="*/ 1092405 h 1790285"/>
              <a:gd name="connsiteX58" fmla="*/ 1353671 w 1378084"/>
              <a:gd name="connsiteY58" fmla="*/ 1047582 h 1790285"/>
              <a:gd name="connsiteX59" fmla="*/ 1362635 w 1378084"/>
              <a:gd name="connsiteY59" fmla="*/ 1011723 h 1790285"/>
              <a:gd name="connsiteX60" fmla="*/ 1371600 w 1378084"/>
              <a:gd name="connsiteY60" fmla="*/ 984829 h 1790285"/>
              <a:gd name="connsiteX61" fmla="*/ 1342388 w 1378084"/>
              <a:gd name="connsiteY61" fmla="*/ 915703 h 1790285"/>
              <a:gd name="connsiteX62" fmla="*/ 1293818 w 1378084"/>
              <a:gd name="connsiteY62" fmla="*/ 809956 h 1790285"/>
              <a:gd name="connsiteX63" fmla="*/ 1255139 w 1378084"/>
              <a:gd name="connsiteY63" fmla="*/ 752386 h 1790285"/>
              <a:gd name="connsiteX64" fmla="*/ 1202317 w 1378084"/>
              <a:gd name="connsiteY64" fmla="*/ 681858 h 1790285"/>
              <a:gd name="connsiteX65" fmla="*/ 1193352 w 1378084"/>
              <a:gd name="connsiteY65" fmla="*/ 653774 h 1790285"/>
              <a:gd name="connsiteX66" fmla="*/ 1166921 w 1378084"/>
              <a:gd name="connsiteY66" fmla="*/ 631088 h 1790285"/>
              <a:gd name="connsiteX67" fmla="*/ 1139565 w 1378084"/>
              <a:gd name="connsiteY67" fmla="*/ 593827 h 1790285"/>
              <a:gd name="connsiteX68" fmla="*/ 1133420 w 1378084"/>
              <a:gd name="connsiteY68" fmla="*/ 578490 h 1790285"/>
              <a:gd name="connsiteX69" fmla="*/ 1109347 w 1378084"/>
              <a:gd name="connsiteY69" fmla="*/ 553211 h 1790285"/>
              <a:gd name="connsiteX70" fmla="*/ 1075846 w 1378084"/>
              <a:gd name="connsiteY70" fmla="*/ 516163 h 1790285"/>
              <a:gd name="connsiteX71" fmla="*/ 1036198 w 1378084"/>
              <a:gd name="connsiteY71" fmla="*/ 466156 h 1790285"/>
              <a:gd name="connsiteX72" fmla="*/ 999876 w 1378084"/>
              <a:gd name="connsiteY72" fmla="*/ 423711 h 1790285"/>
              <a:gd name="connsiteX73" fmla="*/ 982410 w 1378084"/>
              <a:gd name="connsiteY73" fmla="*/ 403189 h 1790285"/>
              <a:gd name="connsiteX74" fmla="*/ 964481 w 1378084"/>
              <a:gd name="connsiteY74" fmla="*/ 382668 h 1790285"/>
              <a:gd name="connsiteX75" fmla="*/ 924835 w 1378084"/>
              <a:gd name="connsiteY75" fmla="*/ 333850 h 1790285"/>
              <a:gd name="connsiteX76" fmla="*/ 896048 w 1378084"/>
              <a:gd name="connsiteY76" fmla="*/ 299181 h 1790285"/>
              <a:gd name="connsiteX77" fmla="*/ 871047 w 1378084"/>
              <a:gd name="connsiteY77" fmla="*/ 281251 h 1790285"/>
              <a:gd name="connsiteX78" fmla="*/ 848866 w 1378084"/>
              <a:gd name="connsiteY78" fmla="*/ 259326 h 1790285"/>
              <a:gd name="connsiteX79" fmla="*/ 802149 w 1378084"/>
              <a:gd name="connsiteY79" fmla="*/ 220877 h 1790285"/>
              <a:gd name="connsiteX80" fmla="*/ 777149 w 1378084"/>
              <a:gd name="connsiteY80" fmla="*/ 200355 h 1790285"/>
              <a:gd name="connsiteX81" fmla="*/ 762505 w 1378084"/>
              <a:gd name="connsiteY81" fmla="*/ 181023 h 1790285"/>
              <a:gd name="connsiteX82" fmla="*/ 702107 w 1378084"/>
              <a:gd name="connsiteY82" fmla="*/ 135987 h 1790285"/>
              <a:gd name="connsiteX83" fmla="*/ 681821 w 1378084"/>
              <a:gd name="connsiteY83" fmla="*/ 118057 h 1790285"/>
              <a:gd name="connsiteX84" fmla="*/ 660105 w 1378084"/>
              <a:gd name="connsiteY84" fmla="*/ 92353 h 1790285"/>
              <a:gd name="connsiteX85" fmla="*/ 644532 w 1378084"/>
              <a:gd name="connsiteY85" fmla="*/ 74423 h 1790285"/>
              <a:gd name="connsiteX86" fmla="*/ 615281 w 1378084"/>
              <a:gd name="connsiteY86" fmla="*/ 64269 h 1790285"/>
              <a:gd name="connsiteX87" fmla="*/ 585566 w 1378084"/>
              <a:gd name="connsiteY87" fmla="*/ 61891 h 1790285"/>
              <a:gd name="connsiteX88" fmla="*/ 591671 w 1378084"/>
              <a:gd name="connsiteY88" fmla="*/ 7676 h 1790285"/>
              <a:gd name="connsiteX89" fmla="*/ 542906 w 1378084"/>
              <a:gd name="connsiteY89" fmla="*/ 15525 h 1790285"/>
              <a:gd name="connsiteX90" fmla="*/ 439561 w 1378084"/>
              <a:gd name="connsiteY90" fmla="*/ 65002 h 1790285"/>
              <a:gd name="connsiteX91" fmla="*/ 402619 w 1378084"/>
              <a:gd name="connsiteY91" fmla="*/ 94222 h 1790285"/>
              <a:gd name="connsiteX92" fmla="*/ 332186 w 1378084"/>
              <a:gd name="connsiteY92" fmla="*/ 145925 h 1790285"/>
              <a:gd name="connsiteX0" fmla="*/ 332186 w 1378084"/>
              <a:gd name="connsiteY0" fmla="*/ 130400 h 1774760"/>
              <a:gd name="connsiteX1" fmla="*/ 295735 w 1378084"/>
              <a:gd name="connsiteY1" fmla="*/ 171784 h 1774760"/>
              <a:gd name="connsiteX2" fmla="*/ 251995 w 1378084"/>
              <a:gd name="connsiteY2" fmla="*/ 218449 h 1774760"/>
              <a:gd name="connsiteX3" fmla="*/ 234065 w 1378084"/>
              <a:gd name="connsiteY3" fmla="*/ 236136 h 1774760"/>
              <a:gd name="connsiteX4" fmla="*/ 188158 w 1378084"/>
              <a:gd name="connsiteY4" fmla="*/ 288326 h 1774760"/>
              <a:gd name="connsiteX5" fmla="*/ 175253 w 1378084"/>
              <a:gd name="connsiteY5" fmla="*/ 316820 h 1774760"/>
              <a:gd name="connsiteX6" fmla="*/ 155650 w 1378084"/>
              <a:gd name="connsiteY6" fmla="*/ 332665 h 1774760"/>
              <a:gd name="connsiteX7" fmla="*/ 141660 w 1378084"/>
              <a:gd name="connsiteY7" fmla="*/ 357718 h 1774760"/>
              <a:gd name="connsiteX8" fmla="*/ 120382 w 1378084"/>
              <a:gd name="connsiteY8" fmla="*/ 380928 h 1774760"/>
              <a:gd name="connsiteX9" fmla="*/ 104718 w 1378084"/>
              <a:gd name="connsiteY9" fmla="*/ 409664 h 1774760"/>
              <a:gd name="connsiteX10" fmla="*/ 78907 w 1378084"/>
              <a:gd name="connsiteY10" fmla="*/ 467135 h 1774760"/>
              <a:gd name="connsiteX11" fmla="*/ 66002 w 1378084"/>
              <a:gd name="connsiteY11" fmla="*/ 492187 h 1774760"/>
              <a:gd name="connsiteX12" fmla="*/ 48071 w 1378084"/>
              <a:gd name="connsiteY12" fmla="*/ 516514 h 1774760"/>
              <a:gd name="connsiteX13" fmla="*/ 8965 w 1378084"/>
              <a:gd name="connsiteY13" fmla="*/ 556927 h 1774760"/>
              <a:gd name="connsiteX14" fmla="*/ 0 w 1378084"/>
              <a:gd name="connsiteY14" fmla="*/ 610716 h 1774760"/>
              <a:gd name="connsiteX15" fmla="*/ 8965 w 1378084"/>
              <a:gd name="connsiteY15" fmla="*/ 798974 h 1774760"/>
              <a:gd name="connsiteX16" fmla="*/ 16847 w 1378084"/>
              <a:gd name="connsiteY16" fmla="*/ 822429 h 1774760"/>
              <a:gd name="connsiteX17" fmla="*/ 27486 w 1378084"/>
              <a:gd name="connsiteY17" fmla="*/ 861970 h 1774760"/>
              <a:gd name="connsiteX18" fmla="*/ 38716 w 1378084"/>
              <a:gd name="connsiteY18" fmla="*/ 905194 h 1774760"/>
              <a:gd name="connsiteX19" fmla="*/ 49357 w 1378084"/>
              <a:gd name="connsiteY19" fmla="*/ 951617 h 1774760"/>
              <a:gd name="connsiteX20" fmla="*/ 67285 w 1378084"/>
              <a:gd name="connsiteY20" fmla="*/ 1016453 h 1774760"/>
              <a:gd name="connsiteX21" fmla="*/ 93588 w 1378084"/>
              <a:gd name="connsiteY21" fmla="*/ 1098734 h 1774760"/>
              <a:gd name="connsiteX22" fmla="*/ 100877 w 1378084"/>
              <a:gd name="connsiteY22" fmla="*/ 1125628 h 1774760"/>
              <a:gd name="connsiteX23" fmla="*/ 121074 w 1378084"/>
              <a:gd name="connsiteY23" fmla="*/ 1211835 h 1774760"/>
              <a:gd name="connsiteX24" fmla="*/ 137328 w 1378084"/>
              <a:gd name="connsiteY24" fmla="*/ 1274831 h 1774760"/>
              <a:gd name="connsiteX25" fmla="*/ 158607 w 1378084"/>
              <a:gd name="connsiteY25" fmla="*/ 1326536 h 1774760"/>
              <a:gd name="connsiteX26" fmla="*/ 197223 w 1378084"/>
              <a:gd name="connsiteY26" fmla="*/ 1426504 h 1774760"/>
              <a:gd name="connsiteX27" fmla="*/ 199489 w 1378084"/>
              <a:gd name="connsiteY27" fmla="*/ 1457081 h 1774760"/>
              <a:gd name="connsiteX28" fmla="*/ 207373 w 1378084"/>
              <a:gd name="connsiteY28" fmla="*/ 1486059 h 1774760"/>
              <a:gd name="connsiteX29" fmla="*/ 214662 w 1378084"/>
              <a:gd name="connsiteY29" fmla="*/ 1507429 h 1774760"/>
              <a:gd name="connsiteX30" fmla="*/ 225893 w 1378084"/>
              <a:gd name="connsiteY30" fmla="*/ 1532724 h 1774760"/>
              <a:gd name="connsiteX31" fmla="*/ 242148 w 1378084"/>
              <a:gd name="connsiteY31" fmla="*/ 1563301 h 1774760"/>
              <a:gd name="connsiteX32" fmla="*/ 261161 w 1378084"/>
              <a:gd name="connsiteY32" fmla="*/ 1599160 h 1774760"/>
              <a:gd name="connsiteX33" fmla="*/ 328446 w 1378084"/>
              <a:gd name="connsiteY33" fmla="*/ 1694815 h 1774760"/>
              <a:gd name="connsiteX34" fmla="*/ 353073 w 1378084"/>
              <a:gd name="connsiteY34" fmla="*/ 1725634 h 1774760"/>
              <a:gd name="connsiteX35" fmla="*/ 388340 w 1378084"/>
              <a:gd name="connsiteY35" fmla="*/ 1743806 h 1774760"/>
              <a:gd name="connsiteX36" fmla="*/ 459467 w 1378084"/>
              <a:gd name="connsiteY36" fmla="*/ 1759651 h 1774760"/>
              <a:gd name="connsiteX37" fmla="*/ 618565 w 1378084"/>
              <a:gd name="connsiteY37" fmla="*/ 1686480 h 1774760"/>
              <a:gd name="connsiteX38" fmla="*/ 645459 w 1378084"/>
              <a:gd name="connsiteY38" fmla="*/ 1677516 h 1774760"/>
              <a:gd name="connsiteX39" fmla="*/ 699247 w 1378084"/>
              <a:gd name="connsiteY39" fmla="*/ 1641657 h 1774760"/>
              <a:gd name="connsiteX40" fmla="*/ 735106 w 1378084"/>
              <a:gd name="connsiteY40" fmla="*/ 1605798 h 1774760"/>
              <a:gd name="connsiteX41" fmla="*/ 762000 w 1378084"/>
              <a:gd name="connsiteY41" fmla="*/ 1587869 h 1774760"/>
              <a:gd name="connsiteX42" fmla="*/ 797859 w 1378084"/>
              <a:gd name="connsiteY42" fmla="*/ 1552010 h 1774760"/>
              <a:gd name="connsiteX43" fmla="*/ 833718 w 1378084"/>
              <a:gd name="connsiteY43" fmla="*/ 1516151 h 1774760"/>
              <a:gd name="connsiteX44" fmla="*/ 851647 w 1378084"/>
              <a:gd name="connsiteY44" fmla="*/ 1498221 h 1774760"/>
              <a:gd name="connsiteX45" fmla="*/ 878541 w 1378084"/>
              <a:gd name="connsiteY45" fmla="*/ 1480292 h 1774760"/>
              <a:gd name="connsiteX46" fmla="*/ 896471 w 1378084"/>
              <a:gd name="connsiteY46" fmla="*/ 1462363 h 1774760"/>
              <a:gd name="connsiteX47" fmla="*/ 932329 w 1378084"/>
              <a:gd name="connsiteY47" fmla="*/ 1444433 h 1774760"/>
              <a:gd name="connsiteX48" fmla="*/ 950259 w 1378084"/>
              <a:gd name="connsiteY48" fmla="*/ 1426504 h 1774760"/>
              <a:gd name="connsiteX49" fmla="*/ 986118 w 1378084"/>
              <a:gd name="connsiteY49" fmla="*/ 1408574 h 1774760"/>
              <a:gd name="connsiteX50" fmla="*/ 1039906 w 1378084"/>
              <a:gd name="connsiteY50" fmla="*/ 1354786 h 1774760"/>
              <a:gd name="connsiteX51" fmla="*/ 1075765 w 1378084"/>
              <a:gd name="connsiteY51" fmla="*/ 1309963 h 1774760"/>
              <a:gd name="connsiteX52" fmla="*/ 1111623 w 1378084"/>
              <a:gd name="connsiteY52" fmla="*/ 1265139 h 1774760"/>
              <a:gd name="connsiteX53" fmla="*/ 1174376 w 1378084"/>
              <a:gd name="connsiteY53" fmla="*/ 1193421 h 1774760"/>
              <a:gd name="connsiteX54" fmla="*/ 1228165 w 1378084"/>
              <a:gd name="connsiteY54" fmla="*/ 1157563 h 1774760"/>
              <a:gd name="connsiteX55" fmla="*/ 1246094 w 1378084"/>
              <a:gd name="connsiteY55" fmla="*/ 1139633 h 1774760"/>
              <a:gd name="connsiteX56" fmla="*/ 1272988 w 1378084"/>
              <a:gd name="connsiteY56" fmla="*/ 1121704 h 1774760"/>
              <a:gd name="connsiteX57" fmla="*/ 1308847 w 1378084"/>
              <a:gd name="connsiteY57" fmla="*/ 1076880 h 1774760"/>
              <a:gd name="connsiteX58" fmla="*/ 1353671 w 1378084"/>
              <a:gd name="connsiteY58" fmla="*/ 1032057 h 1774760"/>
              <a:gd name="connsiteX59" fmla="*/ 1362635 w 1378084"/>
              <a:gd name="connsiteY59" fmla="*/ 996198 h 1774760"/>
              <a:gd name="connsiteX60" fmla="*/ 1371600 w 1378084"/>
              <a:gd name="connsiteY60" fmla="*/ 969304 h 1774760"/>
              <a:gd name="connsiteX61" fmla="*/ 1342388 w 1378084"/>
              <a:gd name="connsiteY61" fmla="*/ 900178 h 1774760"/>
              <a:gd name="connsiteX62" fmla="*/ 1293818 w 1378084"/>
              <a:gd name="connsiteY62" fmla="*/ 794431 h 1774760"/>
              <a:gd name="connsiteX63" fmla="*/ 1255139 w 1378084"/>
              <a:gd name="connsiteY63" fmla="*/ 736861 h 1774760"/>
              <a:gd name="connsiteX64" fmla="*/ 1202317 w 1378084"/>
              <a:gd name="connsiteY64" fmla="*/ 666333 h 1774760"/>
              <a:gd name="connsiteX65" fmla="*/ 1193352 w 1378084"/>
              <a:gd name="connsiteY65" fmla="*/ 638249 h 1774760"/>
              <a:gd name="connsiteX66" fmla="*/ 1166921 w 1378084"/>
              <a:gd name="connsiteY66" fmla="*/ 615563 h 1774760"/>
              <a:gd name="connsiteX67" fmla="*/ 1139565 w 1378084"/>
              <a:gd name="connsiteY67" fmla="*/ 578302 h 1774760"/>
              <a:gd name="connsiteX68" fmla="*/ 1133420 w 1378084"/>
              <a:gd name="connsiteY68" fmla="*/ 562965 h 1774760"/>
              <a:gd name="connsiteX69" fmla="*/ 1109347 w 1378084"/>
              <a:gd name="connsiteY69" fmla="*/ 537686 h 1774760"/>
              <a:gd name="connsiteX70" fmla="*/ 1075846 w 1378084"/>
              <a:gd name="connsiteY70" fmla="*/ 500638 h 1774760"/>
              <a:gd name="connsiteX71" fmla="*/ 1036198 w 1378084"/>
              <a:gd name="connsiteY71" fmla="*/ 450631 h 1774760"/>
              <a:gd name="connsiteX72" fmla="*/ 999876 w 1378084"/>
              <a:gd name="connsiteY72" fmla="*/ 408186 h 1774760"/>
              <a:gd name="connsiteX73" fmla="*/ 982410 w 1378084"/>
              <a:gd name="connsiteY73" fmla="*/ 387664 h 1774760"/>
              <a:gd name="connsiteX74" fmla="*/ 964481 w 1378084"/>
              <a:gd name="connsiteY74" fmla="*/ 367143 h 1774760"/>
              <a:gd name="connsiteX75" fmla="*/ 924835 w 1378084"/>
              <a:gd name="connsiteY75" fmla="*/ 318325 h 1774760"/>
              <a:gd name="connsiteX76" fmla="*/ 896048 w 1378084"/>
              <a:gd name="connsiteY76" fmla="*/ 283656 h 1774760"/>
              <a:gd name="connsiteX77" fmla="*/ 871047 w 1378084"/>
              <a:gd name="connsiteY77" fmla="*/ 265726 h 1774760"/>
              <a:gd name="connsiteX78" fmla="*/ 848866 w 1378084"/>
              <a:gd name="connsiteY78" fmla="*/ 243801 h 1774760"/>
              <a:gd name="connsiteX79" fmla="*/ 802149 w 1378084"/>
              <a:gd name="connsiteY79" fmla="*/ 205352 h 1774760"/>
              <a:gd name="connsiteX80" fmla="*/ 777149 w 1378084"/>
              <a:gd name="connsiteY80" fmla="*/ 184830 h 1774760"/>
              <a:gd name="connsiteX81" fmla="*/ 762505 w 1378084"/>
              <a:gd name="connsiteY81" fmla="*/ 165498 h 1774760"/>
              <a:gd name="connsiteX82" fmla="*/ 702107 w 1378084"/>
              <a:gd name="connsiteY82" fmla="*/ 120462 h 1774760"/>
              <a:gd name="connsiteX83" fmla="*/ 681821 w 1378084"/>
              <a:gd name="connsiteY83" fmla="*/ 102532 h 1774760"/>
              <a:gd name="connsiteX84" fmla="*/ 660105 w 1378084"/>
              <a:gd name="connsiteY84" fmla="*/ 76828 h 1774760"/>
              <a:gd name="connsiteX85" fmla="*/ 644532 w 1378084"/>
              <a:gd name="connsiteY85" fmla="*/ 58898 h 1774760"/>
              <a:gd name="connsiteX86" fmla="*/ 615281 w 1378084"/>
              <a:gd name="connsiteY86" fmla="*/ 48744 h 1774760"/>
              <a:gd name="connsiteX87" fmla="*/ 585566 w 1378084"/>
              <a:gd name="connsiteY87" fmla="*/ 46366 h 1774760"/>
              <a:gd name="connsiteX88" fmla="*/ 551602 w 1378084"/>
              <a:gd name="connsiteY88" fmla="*/ 46580 h 1774760"/>
              <a:gd name="connsiteX89" fmla="*/ 542906 w 1378084"/>
              <a:gd name="connsiteY89" fmla="*/ 0 h 1774760"/>
              <a:gd name="connsiteX90" fmla="*/ 439561 w 1378084"/>
              <a:gd name="connsiteY90" fmla="*/ 49477 h 1774760"/>
              <a:gd name="connsiteX91" fmla="*/ 402619 w 1378084"/>
              <a:gd name="connsiteY91" fmla="*/ 78697 h 1774760"/>
              <a:gd name="connsiteX92" fmla="*/ 332186 w 1378084"/>
              <a:gd name="connsiteY92" fmla="*/ 130400 h 1774760"/>
              <a:gd name="connsiteX0" fmla="*/ 332186 w 1378084"/>
              <a:gd name="connsiteY0" fmla="*/ 102643 h 1747003"/>
              <a:gd name="connsiteX1" fmla="*/ 295735 w 1378084"/>
              <a:gd name="connsiteY1" fmla="*/ 144027 h 1747003"/>
              <a:gd name="connsiteX2" fmla="*/ 251995 w 1378084"/>
              <a:gd name="connsiteY2" fmla="*/ 190692 h 1747003"/>
              <a:gd name="connsiteX3" fmla="*/ 234065 w 1378084"/>
              <a:gd name="connsiteY3" fmla="*/ 208379 h 1747003"/>
              <a:gd name="connsiteX4" fmla="*/ 188158 w 1378084"/>
              <a:gd name="connsiteY4" fmla="*/ 260569 h 1747003"/>
              <a:gd name="connsiteX5" fmla="*/ 175253 w 1378084"/>
              <a:gd name="connsiteY5" fmla="*/ 289063 h 1747003"/>
              <a:gd name="connsiteX6" fmla="*/ 155650 w 1378084"/>
              <a:gd name="connsiteY6" fmla="*/ 304908 h 1747003"/>
              <a:gd name="connsiteX7" fmla="*/ 141660 w 1378084"/>
              <a:gd name="connsiteY7" fmla="*/ 329961 h 1747003"/>
              <a:gd name="connsiteX8" fmla="*/ 120382 w 1378084"/>
              <a:gd name="connsiteY8" fmla="*/ 353171 h 1747003"/>
              <a:gd name="connsiteX9" fmla="*/ 104718 w 1378084"/>
              <a:gd name="connsiteY9" fmla="*/ 381907 h 1747003"/>
              <a:gd name="connsiteX10" fmla="*/ 78907 w 1378084"/>
              <a:gd name="connsiteY10" fmla="*/ 439378 h 1747003"/>
              <a:gd name="connsiteX11" fmla="*/ 66002 w 1378084"/>
              <a:gd name="connsiteY11" fmla="*/ 464430 h 1747003"/>
              <a:gd name="connsiteX12" fmla="*/ 48071 w 1378084"/>
              <a:gd name="connsiteY12" fmla="*/ 488757 h 1747003"/>
              <a:gd name="connsiteX13" fmla="*/ 8965 w 1378084"/>
              <a:gd name="connsiteY13" fmla="*/ 529170 h 1747003"/>
              <a:gd name="connsiteX14" fmla="*/ 0 w 1378084"/>
              <a:gd name="connsiteY14" fmla="*/ 582959 h 1747003"/>
              <a:gd name="connsiteX15" fmla="*/ 8965 w 1378084"/>
              <a:gd name="connsiteY15" fmla="*/ 771217 h 1747003"/>
              <a:gd name="connsiteX16" fmla="*/ 16847 w 1378084"/>
              <a:gd name="connsiteY16" fmla="*/ 794672 h 1747003"/>
              <a:gd name="connsiteX17" fmla="*/ 27486 w 1378084"/>
              <a:gd name="connsiteY17" fmla="*/ 834213 h 1747003"/>
              <a:gd name="connsiteX18" fmla="*/ 38716 w 1378084"/>
              <a:gd name="connsiteY18" fmla="*/ 877437 h 1747003"/>
              <a:gd name="connsiteX19" fmla="*/ 49357 w 1378084"/>
              <a:gd name="connsiteY19" fmla="*/ 923860 h 1747003"/>
              <a:gd name="connsiteX20" fmla="*/ 67285 w 1378084"/>
              <a:gd name="connsiteY20" fmla="*/ 988696 h 1747003"/>
              <a:gd name="connsiteX21" fmla="*/ 93588 w 1378084"/>
              <a:gd name="connsiteY21" fmla="*/ 1070977 h 1747003"/>
              <a:gd name="connsiteX22" fmla="*/ 100877 w 1378084"/>
              <a:gd name="connsiteY22" fmla="*/ 1097871 h 1747003"/>
              <a:gd name="connsiteX23" fmla="*/ 121074 w 1378084"/>
              <a:gd name="connsiteY23" fmla="*/ 1184078 h 1747003"/>
              <a:gd name="connsiteX24" fmla="*/ 137328 w 1378084"/>
              <a:gd name="connsiteY24" fmla="*/ 1247074 h 1747003"/>
              <a:gd name="connsiteX25" fmla="*/ 158607 w 1378084"/>
              <a:gd name="connsiteY25" fmla="*/ 1298779 h 1747003"/>
              <a:gd name="connsiteX26" fmla="*/ 197223 w 1378084"/>
              <a:gd name="connsiteY26" fmla="*/ 1398747 h 1747003"/>
              <a:gd name="connsiteX27" fmla="*/ 199489 w 1378084"/>
              <a:gd name="connsiteY27" fmla="*/ 1429324 h 1747003"/>
              <a:gd name="connsiteX28" fmla="*/ 207373 w 1378084"/>
              <a:gd name="connsiteY28" fmla="*/ 1458302 h 1747003"/>
              <a:gd name="connsiteX29" fmla="*/ 214662 w 1378084"/>
              <a:gd name="connsiteY29" fmla="*/ 1479672 h 1747003"/>
              <a:gd name="connsiteX30" fmla="*/ 225893 w 1378084"/>
              <a:gd name="connsiteY30" fmla="*/ 1504967 h 1747003"/>
              <a:gd name="connsiteX31" fmla="*/ 242148 w 1378084"/>
              <a:gd name="connsiteY31" fmla="*/ 1535544 h 1747003"/>
              <a:gd name="connsiteX32" fmla="*/ 261161 w 1378084"/>
              <a:gd name="connsiteY32" fmla="*/ 1571403 h 1747003"/>
              <a:gd name="connsiteX33" fmla="*/ 328446 w 1378084"/>
              <a:gd name="connsiteY33" fmla="*/ 1667058 h 1747003"/>
              <a:gd name="connsiteX34" fmla="*/ 353073 w 1378084"/>
              <a:gd name="connsiteY34" fmla="*/ 1697877 h 1747003"/>
              <a:gd name="connsiteX35" fmla="*/ 388340 w 1378084"/>
              <a:gd name="connsiteY35" fmla="*/ 1716049 h 1747003"/>
              <a:gd name="connsiteX36" fmla="*/ 459467 w 1378084"/>
              <a:gd name="connsiteY36" fmla="*/ 1731894 h 1747003"/>
              <a:gd name="connsiteX37" fmla="*/ 618565 w 1378084"/>
              <a:gd name="connsiteY37" fmla="*/ 1658723 h 1747003"/>
              <a:gd name="connsiteX38" fmla="*/ 645459 w 1378084"/>
              <a:gd name="connsiteY38" fmla="*/ 1649759 h 1747003"/>
              <a:gd name="connsiteX39" fmla="*/ 699247 w 1378084"/>
              <a:gd name="connsiteY39" fmla="*/ 1613900 h 1747003"/>
              <a:gd name="connsiteX40" fmla="*/ 735106 w 1378084"/>
              <a:gd name="connsiteY40" fmla="*/ 1578041 h 1747003"/>
              <a:gd name="connsiteX41" fmla="*/ 762000 w 1378084"/>
              <a:gd name="connsiteY41" fmla="*/ 1560112 h 1747003"/>
              <a:gd name="connsiteX42" fmla="*/ 797859 w 1378084"/>
              <a:gd name="connsiteY42" fmla="*/ 1524253 h 1747003"/>
              <a:gd name="connsiteX43" fmla="*/ 833718 w 1378084"/>
              <a:gd name="connsiteY43" fmla="*/ 1488394 h 1747003"/>
              <a:gd name="connsiteX44" fmla="*/ 851647 w 1378084"/>
              <a:gd name="connsiteY44" fmla="*/ 1470464 h 1747003"/>
              <a:gd name="connsiteX45" fmla="*/ 878541 w 1378084"/>
              <a:gd name="connsiteY45" fmla="*/ 1452535 h 1747003"/>
              <a:gd name="connsiteX46" fmla="*/ 896471 w 1378084"/>
              <a:gd name="connsiteY46" fmla="*/ 1434606 h 1747003"/>
              <a:gd name="connsiteX47" fmla="*/ 932329 w 1378084"/>
              <a:gd name="connsiteY47" fmla="*/ 1416676 h 1747003"/>
              <a:gd name="connsiteX48" fmla="*/ 950259 w 1378084"/>
              <a:gd name="connsiteY48" fmla="*/ 1398747 h 1747003"/>
              <a:gd name="connsiteX49" fmla="*/ 986118 w 1378084"/>
              <a:gd name="connsiteY49" fmla="*/ 1380817 h 1747003"/>
              <a:gd name="connsiteX50" fmla="*/ 1039906 w 1378084"/>
              <a:gd name="connsiteY50" fmla="*/ 1327029 h 1747003"/>
              <a:gd name="connsiteX51" fmla="*/ 1075765 w 1378084"/>
              <a:gd name="connsiteY51" fmla="*/ 1282206 h 1747003"/>
              <a:gd name="connsiteX52" fmla="*/ 1111623 w 1378084"/>
              <a:gd name="connsiteY52" fmla="*/ 1237382 h 1747003"/>
              <a:gd name="connsiteX53" fmla="*/ 1174376 w 1378084"/>
              <a:gd name="connsiteY53" fmla="*/ 1165664 h 1747003"/>
              <a:gd name="connsiteX54" fmla="*/ 1228165 w 1378084"/>
              <a:gd name="connsiteY54" fmla="*/ 1129806 h 1747003"/>
              <a:gd name="connsiteX55" fmla="*/ 1246094 w 1378084"/>
              <a:gd name="connsiteY55" fmla="*/ 1111876 h 1747003"/>
              <a:gd name="connsiteX56" fmla="*/ 1272988 w 1378084"/>
              <a:gd name="connsiteY56" fmla="*/ 1093947 h 1747003"/>
              <a:gd name="connsiteX57" fmla="*/ 1308847 w 1378084"/>
              <a:gd name="connsiteY57" fmla="*/ 1049123 h 1747003"/>
              <a:gd name="connsiteX58" fmla="*/ 1353671 w 1378084"/>
              <a:gd name="connsiteY58" fmla="*/ 1004300 h 1747003"/>
              <a:gd name="connsiteX59" fmla="*/ 1362635 w 1378084"/>
              <a:gd name="connsiteY59" fmla="*/ 968441 h 1747003"/>
              <a:gd name="connsiteX60" fmla="*/ 1371600 w 1378084"/>
              <a:gd name="connsiteY60" fmla="*/ 941547 h 1747003"/>
              <a:gd name="connsiteX61" fmla="*/ 1342388 w 1378084"/>
              <a:gd name="connsiteY61" fmla="*/ 872421 h 1747003"/>
              <a:gd name="connsiteX62" fmla="*/ 1293818 w 1378084"/>
              <a:gd name="connsiteY62" fmla="*/ 766674 h 1747003"/>
              <a:gd name="connsiteX63" fmla="*/ 1255139 w 1378084"/>
              <a:gd name="connsiteY63" fmla="*/ 709104 h 1747003"/>
              <a:gd name="connsiteX64" fmla="*/ 1202317 w 1378084"/>
              <a:gd name="connsiteY64" fmla="*/ 638576 h 1747003"/>
              <a:gd name="connsiteX65" fmla="*/ 1193352 w 1378084"/>
              <a:gd name="connsiteY65" fmla="*/ 610492 h 1747003"/>
              <a:gd name="connsiteX66" fmla="*/ 1166921 w 1378084"/>
              <a:gd name="connsiteY66" fmla="*/ 587806 h 1747003"/>
              <a:gd name="connsiteX67" fmla="*/ 1139565 w 1378084"/>
              <a:gd name="connsiteY67" fmla="*/ 550545 h 1747003"/>
              <a:gd name="connsiteX68" fmla="*/ 1133420 w 1378084"/>
              <a:gd name="connsiteY68" fmla="*/ 535208 h 1747003"/>
              <a:gd name="connsiteX69" fmla="*/ 1109347 w 1378084"/>
              <a:gd name="connsiteY69" fmla="*/ 509929 h 1747003"/>
              <a:gd name="connsiteX70" fmla="*/ 1075846 w 1378084"/>
              <a:gd name="connsiteY70" fmla="*/ 472881 h 1747003"/>
              <a:gd name="connsiteX71" fmla="*/ 1036198 w 1378084"/>
              <a:gd name="connsiteY71" fmla="*/ 422874 h 1747003"/>
              <a:gd name="connsiteX72" fmla="*/ 999876 w 1378084"/>
              <a:gd name="connsiteY72" fmla="*/ 380429 h 1747003"/>
              <a:gd name="connsiteX73" fmla="*/ 982410 w 1378084"/>
              <a:gd name="connsiteY73" fmla="*/ 359907 h 1747003"/>
              <a:gd name="connsiteX74" fmla="*/ 964481 w 1378084"/>
              <a:gd name="connsiteY74" fmla="*/ 339386 h 1747003"/>
              <a:gd name="connsiteX75" fmla="*/ 924835 w 1378084"/>
              <a:gd name="connsiteY75" fmla="*/ 290568 h 1747003"/>
              <a:gd name="connsiteX76" fmla="*/ 896048 w 1378084"/>
              <a:gd name="connsiteY76" fmla="*/ 255899 h 1747003"/>
              <a:gd name="connsiteX77" fmla="*/ 871047 w 1378084"/>
              <a:gd name="connsiteY77" fmla="*/ 237969 h 1747003"/>
              <a:gd name="connsiteX78" fmla="*/ 848866 w 1378084"/>
              <a:gd name="connsiteY78" fmla="*/ 216044 h 1747003"/>
              <a:gd name="connsiteX79" fmla="*/ 802149 w 1378084"/>
              <a:gd name="connsiteY79" fmla="*/ 177595 h 1747003"/>
              <a:gd name="connsiteX80" fmla="*/ 777149 w 1378084"/>
              <a:gd name="connsiteY80" fmla="*/ 157073 h 1747003"/>
              <a:gd name="connsiteX81" fmla="*/ 762505 w 1378084"/>
              <a:gd name="connsiteY81" fmla="*/ 137741 h 1747003"/>
              <a:gd name="connsiteX82" fmla="*/ 702107 w 1378084"/>
              <a:gd name="connsiteY82" fmla="*/ 92705 h 1747003"/>
              <a:gd name="connsiteX83" fmla="*/ 681821 w 1378084"/>
              <a:gd name="connsiteY83" fmla="*/ 74775 h 1747003"/>
              <a:gd name="connsiteX84" fmla="*/ 660105 w 1378084"/>
              <a:gd name="connsiteY84" fmla="*/ 49071 h 1747003"/>
              <a:gd name="connsiteX85" fmla="*/ 644532 w 1378084"/>
              <a:gd name="connsiteY85" fmla="*/ 31141 h 1747003"/>
              <a:gd name="connsiteX86" fmla="*/ 615281 w 1378084"/>
              <a:gd name="connsiteY86" fmla="*/ 20987 h 1747003"/>
              <a:gd name="connsiteX87" fmla="*/ 585566 w 1378084"/>
              <a:gd name="connsiteY87" fmla="*/ 18609 h 1747003"/>
              <a:gd name="connsiteX88" fmla="*/ 551602 w 1378084"/>
              <a:gd name="connsiteY88" fmla="*/ 18823 h 1747003"/>
              <a:gd name="connsiteX89" fmla="*/ 519336 w 1378084"/>
              <a:gd name="connsiteY89" fmla="*/ 5937 h 1747003"/>
              <a:gd name="connsiteX90" fmla="*/ 439561 w 1378084"/>
              <a:gd name="connsiteY90" fmla="*/ 21720 h 1747003"/>
              <a:gd name="connsiteX91" fmla="*/ 402619 w 1378084"/>
              <a:gd name="connsiteY91" fmla="*/ 50940 h 1747003"/>
              <a:gd name="connsiteX92" fmla="*/ 332186 w 1378084"/>
              <a:gd name="connsiteY92" fmla="*/ 102643 h 1747003"/>
              <a:gd name="connsiteX0" fmla="*/ 332186 w 1378084"/>
              <a:gd name="connsiteY0" fmla="*/ 96706 h 1741066"/>
              <a:gd name="connsiteX1" fmla="*/ 295735 w 1378084"/>
              <a:gd name="connsiteY1" fmla="*/ 138090 h 1741066"/>
              <a:gd name="connsiteX2" fmla="*/ 251995 w 1378084"/>
              <a:gd name="connsiteY2" fmla="*/ 184755 h 1741066"/>
              <a:gd name="connsiteX3" fmla="*/ 234065 w 1378084"/>
              <a:gd name="connsiteY3" fmla="*/ 202442 h 1741066"/>
              <a:gd name="connsiteX4" fmla="*/ 188158 w 1378084"/>
              <a:gd name="connsiteY4" fmla="*/ 254632 h 1741066"/>
              <a:gd name="connsiteX5" fmla="*/ 175253 w 1378084"/>
              <a:gd name="connsiteY5" fmla="*/ 283126 h 1741066"/>
              <a:gd name="connsiteX6" fmla="*/ 155650 w 1378084"/>
              <a:gd name="connsiteY6" fmla="*/ 298971 h 1741066"/>
              <a:gd name="connsiteX7" fmla="*/ 141660 w 1378084"/>
              <a:gd name="connsiteY7" fmla="*/ 324024 h 1741066"/>
              <a:gd name="connsiteX8" fmla="*/ 120382 w 1378084"/>
              <a:gd name="connsiteY8" fmla="*/ 347234 h 1741066"/>
              <a:gd name="connsiteX9" fmla="*/ 104718 w 1378084"/>
              <a:gd name="connsiteY9" fmla="*/ 375970 h 1741066"/>
              <a:gd name="connsiteX10" fmla="*/ 78907 w 1378084"/>
              <a:gd name="connsiteY10" fmla="*/ 433441 h 1741066"/>
              <a:gd name="connsiteX11" fmla="*/ 66002 w 1378084"/>
              <a:gd name="connsiteY11" fmla="*/ 458493 h 1741066"/>
              <a:gd name="connsiteX12" fmla="*/ 48071 w 1378084"/>
              <a:gd name="connsiteY12" fmla="*/ 482820 h 1741066"/>
              <a:gd name="connsiteX13" fmla="*/ 8965 w 1378084"/>
              <a:gd name="connsiteY13" fmla="*/ 523233 h 1741066"/>
              <a:gd name="connsiteX14" fmla="*/ 0 w 1378084"/>
              <a:gd name="connsiteY14" fmla="*/ 577022 h 1741066"/>
              <a:gd name="connsiteX15" fmla="*/ 8965 w 1378084"/>
              <a:gd name="connsiteY15" fmla="*/ 765280 h 1741066"/>
              <a:gd name="connsiteX16" fmla="*/ 16847 w 1378084"/>
              <a:gd name="connsiteY16" fmla="*/ 788735 h 1741066"/>
              <a:gd name="connsiteX17" fmla="*/ 27486 w 1378084"/>
              <a:gd name="connsiteY17" fmla="*/ 828276 h 1741066"/>
              <a:gd name="connsiteX18" fmla="*/ 38716 w 1378084"/>
              <a:gd name="connsiteY18" fmla="*/ 871500 h 1741066"/>
              <a:gd name="connsiteX19" fmla="*/ 49357 w 1378084"/>
              <a:gd name="connsiteY19" fmla="*/ 917923 h 1741066"/>
              <a:gd name="connsiteX20" fmla="*/ 67285 w 1378084"/>
              <a:gd name="connsiteY20" fmla="*/ 982759 h 1741066"/>
              <a:gd name="connsiteX21" fmla="*/ 93588 w 1378084"/>
              <a:gd name="connsiteY21" fmla="*/ 1065040 h 1741066"/>
              <a:gd name="connsiteX22" fmla="*/ 100877 w 1378084"/>
              <a:gd name="connsiteY22" fmla="*/ 1091934 h 1741066"/>
              <a:gd name="connsiteX23" fmla="*/ 121074 w 1378084"/>
              <a:gd name="connsiteY23" fmla="*/ 1178141 h 1741066"/>
              <a:gd name="connsiteX24" fmla="*/ 137328 w 1378084"/>
              <a:gd name="connsiteY24" fmla="*/ 1241137 h 1741066"/>
              <a:gd name="connsiteX25" fmla="*/ 158607 w 1378084"/>
              <a:gd name="connsiteY25" fmla="*/ 1292842 h 1741066"/>
              <a:gd name="connsiteX26" fmla="*/ 197223 w 1378084"/>
              <a:gd name="connsiteY26" fmla="*/ 1392810 h 1741066"/>
              <a:gd name="connsiteX27" fmla="*/ 199489 w 1378084"/>
              <a:gd name="connsiteY27" fmla="*/ 1423387 h 1741066"/>
              <a:gd name="connsiteX28" fmla="*/ 207373 w 1378084"/>
              <a:gd name="connsiteY28" fmla="*/ 1452365 h 1741066"/>
              <a:gd name="connsiteX29" fmla="*/ 214662 w 1378084"/>
              <a:gd name="connsiteY29" fmla="*/ 1473735 h 1741066"/>
              <a:gd name="connsiteX30" fmla="*/ 225893 w 1378084"/>
              <a:gd name="connsiteY30" fmla="*/ 1499030 h 1741066"/>
              <a:gd name="connsiteX31" fmla="*/ 242148 w 1378084"/>
              <a:gd name="connsiteY31" fmla="*/ 1529607 h 1741066"/>
              <a:gd name="connsiteX32" fmla="*/ 261161 w 1378084"/>
              <a:gd name="connsiteY32" fmla="*/ 1565466 h 1741066"/>
              <a:gd name="connsiteX33" fmla="*/ 328446 w 1378084"/>
              <a:gd name="connsiteY33" fmla="*/ 1661121 h 1741066"/>
              <a:gd name="connsiteX34" fmla="*/ 353073 w 1378084"/>
              <a:gd name="connsiteY34" fmla="*/ 1691940 h 1741066"/>
              <a:gd name="connsiteX35" fmla="*/ 388340 w 1378084"/>
              <a:gd name="connsiteY35" fmla="*/ 1710112 h 1741066"/>
              <a:gd name="connsiteX36" fmla="*/ 459467 w 1378084"/>
              <a:gd name="connsiteY36" fmla="*/ 1725957 h 1741066"/>
              <a:gd name="connsiteX37" fmla="*/ 618565 w 1378084"/>
              <a:gd name="connsiteY37" fmla="*/ 1652786 h 1741066"/>
              <a:gd name="connsiteX38" fmla="*/ 645459 w 1378084"/>
              <a:gd name="connsiteY38" fmla="*/ 1643822 h 1741066"/>
              <a:gd name="connsiteX39" fmla="*/ 699247 w 1378084"/>
              <a:gd name="connsiteY39" fmla="*/ 1607963 h 1741066"/>
              <a:gd name="connsiteX40" fmla="*/ 735106 w 1378084"/>
              <a:gd name="connsiteY40" fmla="*/ 1572104 h 1741066"/>
              <a:gd name="connsiteX41" fmla="*/ 762000 w 1378084"/>
              <a:gd name="connsiteY41" fmla="*/ 1554175 h 1741066"/>
              <a:gd name="connsiteX42" fmla="*/ 797859 w 1378084"/>
              <a:gd name="connsiteY42" fmla="*/ 1518316 h 1741066"/>
              <a:gd name="connsiteX43" fmla="*/ 833718 w 1378084"/>
              <a:gd name="connsiteY43" fmla="*/ 1482457 h 1741066"/>
              <a:gd name="connsiteX44" fmla="*/ 851647 w 1378084"/>
              <a:gd name="connsiteY44" fmla="*/ 1464527 h 1741066"/>
              <a:gd name="connsiteX45" fmla="*/ 878541 w 1378084"/>
              <a:gd name="connsiteY45" fmla="*/ 1446598 h 1741066"/>
              <a:gd name="connsiteX46" fmla="*/ 896471 w 1378084"/>
              <a:gd name="connsiteY46" fmla="*/ 1428669 h 1741066"/>
              <a:gd name="connsiteX47" fmla="*/ 932329 w 1378084"/>
              <a:gd name="connsiteY47" fmla="*/ 1410739 h 1741066"/>
              <a:gd name="connsiteX48" fmla="*/ 950259 w 1378084"/>
              <a:gd name="connsiteY48" fmla="*/ 1392810 h 1741066"/>
              <a:gd name="connsiteX49" fmla="*/ 986118 w 1378084"/>
              <a:gd name="connsiteY49" fmla="*/ 1374880 h 1741066"/>
              <a:gd name="connsiteX50" fmla="*/ 1039906 w 1378084"/>
              <a:gd name="connsiteY50" fmla="*/ 1321092 h 1741066"/>
              <a:gd name="connsiteX51" fmla="*/ 1075765 w 1378084"/>
              <a:gd name="connsiteY51" fmla="*/ 1276269 h 1741066"/>
              <a:gd name="connsiteX52" fmla="*/ 1111623 w 1378084"/>
              <a:gd name="connsiteY52" fmla="*/ 1231445 h 1741066"/>
              <a:gd name="connsiteX53" fmla="*/ 1174376 w 1378084"/>
              <a:gd name="connsiteY53" fmla="*/ 1159727 h 1741066"/>
              <a:gd name="connsiteX54" fmla="*/ 1228165 w 1378084"/>
              <a:gd name="connsiteY54" fmla="*/ 1123869 h 1741066"/>
              <a:gd name="connsiteX55" fmla="*/ 1246094 w 1378084"/>
              <a:gd name="connsiteY55" fmla="*/ 1105939 h 1741066"/>
              <a:gd name="connsiteX56" fmla="*/ 1272988 w 1378084"/>
              <a:gd name="connsiteY56" fmla="*/ 1088010 h 1741066"/>
              <a:gd name="connsiteX57" fmla="*/ 1308847 w 1378084"/>
              <a:gd name="connsiteY57" fmla="*/ 1043186 h 1741066"/>
              <a:gd name="connsiteX58" fmla="*/ 1353671 w 1378084"/>
              <a:gd name="connsiteY58" fmla="*/ 998363 h 1741066"/>
              <a:gd name="connsiteX59" fmla="*/ 1362635 w 1378084"/>
              <a:gd name="connsiteY59" fmla="*/ 962504 h 1741066"/>
              <a:gd name="connsiteX60" fmla="*/ 1371600 w 1378084"/>
              <a:gd name="connsiteY60" fmla="*/ 935610 h 1741066"/>
              <a:gd name="connsiteX61" fmla="*/ 1342388 w 1378084"/>
              <a:gd name="connsiteY61" fmla="*/ 866484 h 1741066"/>
              <a:gd name="connsiteX62" fmla="*/ 1293818 w 1378084"/>
              <a:gd name="connsiteY62" fmla="*/ 760737 h 1741066"/>
              <a:gd name="connsiteX63" fmla="*/ 1255139 w 1378084"/>
              <a:gd name="connsiteY63" fmla="*/ 703167 h 1741066"/>
              <a:gd name="connsiteX64" fmla="*/ 1202317 w 1378084"/>
              <a:gd name="connsiteY64" fmla="*/ 632639 h 1741066"/>
              <a:gd name="connsiteX65" fmla="*/ 1193352 w 1378084"/>
              <a:gd name="connsiteY65" fmla="*/ 604555 h 1741066"/>
              <a:gd name="connsiteX66" fmla="*/ 1166921 w 1378084"/>
              <a:gd name="connsiteY66" fmla="*/ 581869 h 1741066"/>
              <a:gd name="connsiteX67" fmla="*/ 1139565 w 1378084"/>
              <a:gd name="connsiteY67" fmla="*/ 544608 h 1741066"/>
              <a:gd name="connsiteX68" fmla="*/ 1133420 w 1378084"/>
              <a:gd name="connsiteY68" fmla="*/ 529271 h 1741066"/>
              <a:gd name="connsiteX69" fmla="*/ 1109347 w 1378084"/>
              <a:gd name="connsiteY69" fmla="*/ 503992 h 1741066"/>
              <a:gd name="connsiteX70" fmla="*/ 1075846 w 1378084"/>
              <a:gd name="connsiteY70" fmla="*/ 466944 h 1741066"/>
              <a:gd name="connsiteX71" fmla="*/ 1036198 w 1378084"/>
              <a:gd name="connsiteY71" fmla="*/ 416937 h 1741066"/>
              <a:gd name="connsiteX72" fmla="*/ 999876 w 1378084"/>
              <a:gd name="connsiteY72" fmla="*/ 374492 h 1741066"/>
              <a:gd name="connsiteX73" fmla="*/ 982410 w 1378084"/>
              <a:gd name="connsiteY73" fmla="*/ 353970 h 1741066"/>
              <a:gd name="connsiteX74" fmla="*/ 964481 w 1378084"/>
              <a:gd name="connsiteY74" fmla="*/ 333449 h 1741066"/>
              <a:gd name="connsiteX75" fmla="*/ 924835 w 1378084"/>
              <a:gd name="connsiteY75" fmla="*/ 284631 h 1741066"/>
              <a:gd name="connsiteX76" fmla="*/ 896048 w 1378084"/>
              <a:gd name="connsiteY76" fmla="*/ 249962 h 1741066"/>
              <a:gd name="connsiteX77" fmla="*/ 871047 w 1378084"/>
              <a:gd name="connsiteY77" fmla="*/ 232032 h 1741066"/>
              <a:gd name="connsiteX78" fmla="*/ 848866 w 1378084"/>
              <a:gd name="connsiteY78" fmla="*/ 210107 h 1741066"/>
              <a:gd name="connsiteX79" fmla="*/ 802149 w 1378084"/>
              <a:gd name="connsiteY79" fmla="*/ 171658 h 1741066"/>
              <a:gd name="connsiteX80" fmla="*/ 777149 w 1378084"/>
              <a:gd name="connsiteY80" fmla="*/ 151136 h 1741066"/>
              <a:gd name="connsiteX81" fmla="*/ 762505 w 1378084"/>
              <a:gd name="connsiteY81" fmla="*/ 131804 h 1741066"/>
              <a:gd name="connsiteX82" fmla="*/ 702107 w 1378084"/>
              <a:gd name="connsiteY82" fmla="*/ 86768 h 1741066"/>
              <a:gd name="connsiteX83" fmla="*/ 681821 w 1378084"/>
              <a:gd name="connsiteY83" fmla="*/ 68838 h 1741066"/>
              <a:gd name="connsiteX84" fmla="*/ 660105 w 1378084"/>
              <a:gd name="connsiteY84" fmla="*/ 43134 h 1741066"/>
              <a:gd name="connsiteX85" fmla="*/ 644532 w 1378084"/>
              <a:gd name="connsiteY85" fmla="*/ 25204 h 1741066"/>
              <a:gd name="connsiteX86" fmla="*/ 615281 w 1378084"/>
              <a:gd name="connsiteY86" fmla="*/ 15050 h 1741066"/>
              <a:gd name="connsiteX87" fmla="*/ 585566 w 1378084"/>
              <a:gd name="connsiteY87" fmla="*/ 12672 h 1741066"/>
              <a:gd name="connsiteX88" fmla="*/ 551602 w 1378084"/>
              <a:gd name="connsiteY88" fmla="*/ 12886 h 1741066"/>
              <a:gd name="connsiteX89" fmla="*/ 519336 w 1378084"/>
              <a:gd name="connsiteY89" fmla="*/ 0 h 1741066"/>
              <a:gd name="connsiteX90" fmla="*/ 441919 w 1378084"/>
              <a:gd name="connsiteY90" fmla="*/ 28742 h 1741066"/>
              <a:gd name="connsiteX91" fmla="*/ 402619 w 1378084"/>
              <a:gd name="connsiteY91" fmla="*/ 45003 h 1741066"/>
              <a:gd name="connsiteX92" fmla="*/ 332186 w 1378084"/>
              <a:gd name="connsiteY92" fmla="*/ 96706 h 17410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</a:cxnLst>
            <a:rect l="l" t="t" r="r" b="b"/>
            <a:pathLst>
              <a:path w="1378084" h="1741066">
                <a:moveTo>
                  <a:pt x="332186" y="96706"/>
                </a:moveTo>
                <a:cubicBezTo>
                  <a:pt x="314929" y="113449"/>
                  <a:pt x="359605" y="86995"/>
                  <a:pt x="295735" y="138090"/>
                </a:cubicBezTo>
                <a:cubicBezTo>
                  <a:pt x="260474" y="166298"/>
                  <a:pt x="283940" y="146422"/>
                  <a:pt x="251995" y="184755"/>
                </a:cubicBezTo>
                <a:cubicBezTo>
                  <a:pt x="245097" y="193032"/>
                  <a:pt x="240796" y="194029"/>
                  <a:pt x="234065" y="202442"/>
                </a:cubicBezTo>
                <a:cubicBezTo>
                  <a:pt x="204617" y="239253"/>
                  <a:pt x="215748" y="206349"/>
                  <a:pt x="188158" y="254632"/>
                </a:cubicBezTo>
                <a:cubicBezTo>
                  <a:pt x="181528" y="266235"/>
                  <a:pt x="181883" y="271523"/>
                  <a:pt x="175253" y="283126"/>
                </a:cubicBezTo>
                <a:cubicBezTo>
                  <a:pt x="169908" y="292481"/>
                  <a:pt x="160468" y="289334"/>
                  <a:pt x="155650" y="298971"/>
                </a:cubicBezTo>
                <a:cubicBezTo>
                  <a:pt x="151424" y="307423"/>
                  <a:pt x="145886" y="315572"/>
                  <a:pt x="141660" y="324024"/>
                </a:cubicBezTo>
                <a:cubicBezTo>
                  <a:pt x="136842" y="333661"/>
                  <a:pt x="125200" y="337597"/>
                  <a:pt x="120382" y="347234"/>
                </a:cubicBezTo>
                <a:cubicBezTo>
                  <a:pt x="116156" y="355686"/>
                  <a:pt x="109307" y="367710"/>
                  <a:pt x="104718" y="375970"/>
                </a:cubicBezTo>
                <a:cubicBezTo>
                  <a:pt x="94253" y="394807"/>
                  <a:pt x="90860" y="415512"/>
                  <a:pt x="78907" y="433441"/>
                </a:cubicBezTo>
                <a:cubicBezTo>
                  <a:pt x="72931" y="442406"/>
                  <a:pt x="69409" y="448272"/>
                  <a:pt x="66002" y="458493"/>
                </a:cubicBezTo>
                <a:lnTo>
                  <a:pt x="48071" y="482820"/>
                </a:lnTo>
                <a:cubicBezTo>
                  <a:pt x="45083" y="506726"/>
                  <a:pt x="12372" y="499383"/>
                  <a:pt x="8965" y="523233"/>
                </a:cubicBezTo>
                <a:cubicBezTo>
                  <a:pt x="6394" y="541227"/>
                  <a:pt x="0" y="558845"/>
                  <a:pt x="0" y="577022"/>
                </a:cubicBezTo>
                <a:cubicBezTo>
                  <a:pt x="0" y="639846"/>
                  <a:pt x="839" y="702984"/>
                  <a:pt x="8965" y="765280"/>
                </a:cubicBezTo>
                <a:cubicBezTo>
                  <a:pt x="10058" y="773661"/>
                  <a:pt x="10871" y="782758"/>
                  <a:pt x="16847" y="788735"/>
                </a:cubicBezTo>
                <a:cubicBezTo>
                  <a:pt x="19835" y="800688"/>
                  <a:pt x="23160" y="816740"/>
                  <a:pt x="27486" y="828276"/>
                </a:cubicBezTo>
                <a:cubicBezTo>
                  <a:pt x="32178" y="840789"/>
                  <a:pt x="34876" y="858700"/>
                  <a:pt x="38716" y="871500"/>
                </a:cubicBezTo>
                <a:cubicBezTo>
                  <a:pt x="43939" y="888910"/>
                  <a:pt x="44948" y="900289"/>
                  <a:pt x="49357" y="917923"/>
                </a:cubicBezTo>
                <a:cubicBezTo>
                  <a:pt x="53941" y="936258"/>
                  <a:pt x="64178" y="964117"/>
                  <a:pt x="67285" y="982759"/>
                </a:cubicBezTo>
                <a:cubicBezTo>
                  <a:pt x="74331" y="1025032"/>
                  <a:pt x="82888" y="1027591"/>
                  <a:pt x="93588" y="1065040"/>
                </a:cubicBezTo>
                <a:cubicBezTo>
                  <a:pt x="96184" y="1074126"/>
                  <a:pt x="98827" y="1082709"/>
                  <a:pt x="100877" y="1091934"/>
                </a:cubicBezTo>
                <a:cubicBezTo>
                  <a:pt x="116980" y="1164400"/>
                  <a:pt x="89880" y="1131352"/>
                  <a:pt x="121074" y="1178141"/>
                </a:cubicBezTo>
                <a:cubicBezTo>
                  <a:pt x="127050" y="1196071"/>
                  <a:pt x="132744" y="1222802"/>
                  <a:pt x="137328" y="1241137"/>
                </a:cubicBezTo>
                <a:cubicBezTo>
                  <a:pt x="148585" y="1286163"/>
                  <a:pt x="145747" y="1254259"/>
                  <a:pt x="158607" y="1292842"/>
                </a:cubicBezTo>
                <a:cubicBezTo>
                  <a:pt x="170244" y="1374301"/>
                  <a:pt x="172613" y="1318979"/>
                  <a:pt x="197223" y="1392810"/>
                </a:cubicBezTo>
                <a:cubicBezTo>
                  <a:pt x="200211" y="1401775"/>
                  <a:pt x="192807" y="1416705"/>
                  <a:pt x="199489" y="1423387"/>
                </a:cubicBezTo>
                <a:lnTo>
                  <a:pt x="207373" y="1452365"/>
                </a:lnTo>
                <a:cubicBezTo>
                  <a:pt x="210361" y="1461330"/>
                  <a:pt x="209800" y="1465632"/>
                  <a:pt x="214662" y="1473735"/>
                </a:cubicBezTo>
                <a:cubicBezTo>
                  <a:pt x="219011" y="1480983"/>
                  <a:pt x="220613" y="1492430"/>
                  <a:pt x="225893" y="1499030"/>
                </a:cubicBezTo>
                <a:cubicBezTo>
                  <a:pt x="232624" y="1507443"/>
                  <a:pt x="236172" y="1520642"/>
                  <a:pt x="242148" y="1529607"/>
                </a:cubicBezTo>
                <a:cubicBezTo>
                  <a:pt x="245136" y="1541560"/>
                  <a:pt x="254095" y="1555372"/>
                  <a:pt x="261161" y="1565466"/>
                </a:cubicBezTo>
                <a:cubicBezTo>
                  <a:pt x="304659" y="1627606"/>
                  <a:pt x="288064" y="1628816"/>
                  <a:pt x="328446" y="1661121"/>
                </a:cubicBezTo>
                <a:cubicBezTo>
                  <a:pt x="335046" y="1666401"/>
                  <a:pt x="345825" y="1687591"/>
                  <a:pt x="353073" y="1691940"/>
                </a:cubicBezTo>
                <a:cubicBezTo>
                  <a:pt x="361176" y="1696802"/>
                  <a:pt x="379888" y="1705886"/>
                  <a:pt x="388340" y="1710112"/>
                </a:cubicBezTo>
                <a:cubicBezTo>
                  <a:pt x="450248" y="1741066"/>
                  <a:pt x="384838" y="1707299"/>
                  <a:pt x="459467" y="1725957"/>
                </a:cubicBezTo>
                <a:cubicBezTo>
                  <a:pt x="525484" y="1720455"/>
                  <a:pt x="562485" y="1666806"/>
                  <a:pt x="618565" y="1652786"/>
                </a:cubicBezTo>
                <a:cubicBezTo>
                  <a:pt x="627732" y="1650494"/>
                  <a:pt x="636494" y="1646810"/>
                  <a:pt x="645459" y="1643822"/>
                </a:cubicBezTo>
                <a:cubicBezTo>
                  <a:pt x="663388" y="1631869"/>
                  <a:pt x="684010" y="1623200"/>
                  <a:pt x="699247" y="1607963"/>
                </a:cubicBezTo>
                <a:cubicBezTo>
                  <a:pt x="711200" y="1596010"/>
                  <a:pt x="721041" y="1581481"/>
                  <a:pt x="735106" y="1572104"/>
                </a:cubicBezTo>
                <a:cubicBezTo>
                  <a:pt x="744071" y="1566128"/>
                  <a:pt x="753820" y="1561187"/>
                  <a:pt x="762000" y="1554175"/>
                </a:cubicBezTo>
                <a:cubicBezTo>
                  <a:pt x="774835" y="1543174"/>
                  <a:pt x="785906" y="1530269"/>
                  <a:pt x="797859" y="1518316"/>
                </a:cubicBezTo>
                <a:lnTo>
                  <a:pt x="833718" y="1482457"/>
                </a:lnTo>
                <a:cubicBezTo>
                  <a:pt x="839695" y="1476480"/>
                  <a:pt x="844614" y="1469215"/>
                  <a:pt x="851647" y="1464527"/>
                </a:cubicBezTo>
                <a:cubicBezTo>
                  <a:pt x="860612" y="1458551"/>
                  <a:pt x="870128" y="1453328"/>
                  <a:pt x="878541" y="1446598"/>
                </a:cubicBezTo>
                <a:cubicBezTo>
                  <a:pt x="885141" y="1441318"/>
                  <a:pt x="889438" y="1433357"/>
                  <a:pt x="896471" y="1428669"/>
                </a:cubicBezTo>
                <a:cubicBezTo>
                  <a:pt x="907590" y="1421256"/>
                  <a:pt x="921210" y="1418152"/>
                  <a:pt x="932329" y="1410739"/>
                </a:cubicBezTo>
                <a:cubicBezTo>
                  <a:pt x="939362" y="1406051"/>
                  <a:pt x="943226" y="1397498"/>
                  <a:pt x="950259" y="1392810"/>
                </a:cubicBezTo>
                <a:cubicBezTo>
                  <a:pt x="961378" y="1385397"/>
                  <a:pt x="975683" y="1383228"/>
                  <a:pt x="986118" y="1374880"/>
                </a:cubicBezTo>
                <a:cubicBezTo>
                  <a:pt x="1005918" y="1359040"/>
                  <a:pt x="1025841" y="1342190"/>
                  <a:pt x="1039906" y="1321092"/>
                </a:cubicBezTo>
                <a:cubicBezTo>
                  <a:pt x="1062523" y="1287165"/>
                  <a:pt x="1050216" y="1301816"/>
                  <a:pt x="1075765" y="1276269"/>
                </a:cubicBezTo>
                <a:cubicBezTo>
                  <a:pt x="1093215" y="1223914"/>
                  <a:pt x="1071075" y="1271993"/>
                  <a:pt x="1111623" y="1231445"/>
                </a:cubicBezTo>
                <a:cubicBezTo>
                  <a:pt x="1159001" y="1184067"/>
                  <a:pt x="1087170" y="1217862"/>
                  <a:pt x="1174376" y="1159727"/>
                </a:cubicBezTo>
                <a:cubicBezTo>
                  <a:pt x="1192306" y="1147774"/>
                  <a:pt x="1212928" y="1139107"/>
                  <a:pt x="1228165" y="1123869"/>
                </a:cubicBezTo>
                <a:cubicBezTo>
                  <a:pt x="1234141" y="1117892"/>
                  <a:pt x="1239494" y="1111219"/>
                  <a:pt x="1246094" y="1105939"/>
                </a:cubicBezTo>
                <a:cubicBezTo>
                  <a:pt x="1254507" y="1099208"/>
                  <a:pt x="1264575" y="1094741"/>
                  <a:pt x="1272988" y="1088010"/>
                </a:cubicBezTo>
                <a:cubicBezTo>
                  <a:pt x="1302118" y="1064706"/>
                  <a:pt x="1281665" y="1074251"/>
                  <a:pt x="1308847" y="1043186"/>
                </a:cubicBezTo>
                <a:cubicBezTo>
                  <a:pt x="1322761" y="1027284"/>
                  <a:pt x="1353671" y="998363"/>
                  <a:pt x="1353671" y="998363"/>
                </a:cubicBezTo>
                <a:cubicBezTo>
                  <a:pt x="1356659" y="986410"/>
                  <a:pt x="1359250" y="974351"/>
                  <a:pt x="1362635" y="962504"/>
                </a:cubicBezTo>
                <a:cubicBezTo>
                  <a:pt x="1365231" y="953418"/>
                  <a:pt x="1369114" y="944727"/>
                  <a:pt x="1371600" y="935610"/>
                </a:cubicBezTo>
                <a:cubicBezTo>
                  <a:pt x="1378084" y="911837"/>
                  <a:pt x="1342388" y="866484"/>
                  <a:pt x="1342388" y="866484"/>
                </a:cubicBezTo>
                <a:cubicBezTo>
                  <a:pt x="1336888" y="800475"/>
                  <a:pt x="1307837" y="816813"/>
                  <a:pt x="1293818" y="760737"/>
                </a:cubicBezTo>
                <a:cubicBezTo>
                  <a:pt x="1282688" y="716218"/>
                  <a:pt x="1274379" y="754475"/>
                  <a:pt x="1255139" y="703167"/>
                </a:cubicBezTo>
                <a:cubicBezTo>
                  <a:pt x="1230330" y="637009"/>
                  <a:pt x="1238650" y="687140"/>
                  <a:pt x="1202317" y="632639"/>
                </a:cubicBezTo>
                <a:cubicBezTo>
                  <a:pt x="1199329" y="620686"/>
                  <a:pt x="1198862" y="615575"/>
                  <a:pt x="1193352" y="604555"/>
                </a:cubicBezTo>
                <a:cubicBezTo>
                  <a:pt x="1183715" y="585282"/>
                  <a:pt x="1178874" y="599798"/>
                  <a:pt x="1166921" y="581869"/>
                </a:cubicBezTo>
                <a:cubicBezTo>
                  <a:pt x="1160945" y="572904"/>
                  <a:pt x="1147184" y="552226"/>
                  <a:pt x="1139565" y="544608"/>
                </a:cubicBezTo>
                <a:cubicBezTo>
                  <a:pt x="1133588" y="538632"/>
                  <a:pt x="1138491" y="536033"/>
                  <a:pt x="1133420" y="529271"/>
                </a:cubicBezTo>
                <a:cubicBezTo>
                  <a:pt x="1120491" y="512032"/>
                  <a:pt x="1124585" y="519229"/>
                  <a:pt x="1109347" y="503992"/>
                </a:cubicBezTo>
                <a:cubicBezTo>
                  <a:pt x="1066055" y="460702"/>
                  <a:pt x="1121082" y="523488"/>
                  <a:pt x="1075846" y="466944"/>
                </a:cubicBezTo>
                <a:cubicBezTo>
                  <a:pt x="1058913" y="445778"/>
                  <a:pt x="1058379" y="435950"/>
                  <a:pt x="1036198" y="416937"/>
                </a:cubicBezTo>
                <a:cubicBezTo>
                  <a:pt x="1026572" y="408686"/>
                  <a:pt x="1009616" y="382608"/>
                  <a:pt x="999876" y="374492"/>
                </a:cubicBezTo>
                <a:cubicBezTo>
                  <a:pt x="991599" y="367595"/>
                  <a:pt x="990823" y="360701"/>
                  <a:pt x="982410" y="353970"/>
                </a:cubicBezTo>
                <a:cubicBezTo>
                  <a:pt x="975810" y="348690"/>
                  <a:pt x="971243" y="338520"/>
                  <a:pt x="964481" y="333449"/>
                </a:cubicBezTo>
                <a:cubicBezTo>
                  <a:pt x="947242" y="320520"/>
                  <a:pt x="942074" y="297560"/>
                  <a:pt x="924835" y="284631"/>
                </a:cubicBezTo>
                <a:cubicBezTo>
                  <a:pt x="912882" y="275666"/>
                  <a:pt x="907526" y="259527"/>
                  <a:pt x="896048" y="249962"/>
                </a:cubicBezTo>
                <a:cubicBezTo>
                  <a:pt x="889555" y="244551"/>
                  <a:pt x="878295" y="236381"/>
                  <a:pt x="871047" y="232032"/>
                </a:cubicBezTo>
                <a:cubicBezTo>
                  <a:pt x="862944" y="227170"/>
                  <a:pt x="857126" y="214696"/>
                  <a:pt x="848866" y="210107"/>
                </a:cubicBezTo>
                <a:cubicBezTo>
                  <a:pt x="830029" y="199642"/>
                  <a:pt x="817385" y="186895"/>
                  <a:pt x="802149" y="171658"/>
                </a:cubicBezTo>
                <a:cubicBezTo>
                  <a:pt x="796173" y="165681"/>
                  <a:pt x="784709" y="154916"/>
                  <a:pt x="777149" y="151136"/>
                </a:cubicBezTo>
                <a:cubicBezTo>
                  <a:pt x="766129" y="145626"/>
                  <a:pt x="774458" y="134792"/>
                  <a:pt x="762505" y="131804"/>
                </a:cubicBezTo>
                <a:cubicBezTo>
                  <a:pt x="740041" y="108016"/>
                  <a:pt x="751885" y="131696"/>
                  <a:pt x="702107" y="86768"/>
                </a:cubicBezTo>
                <a:cubicBezTo>
                  <a:pt x="694547" y="82988"/>
                  <a:pt x="688854" y="73526"/>
                  <a:pt x="681821" y="68838"/>
                </a:cubicBezTo>
                <a:cubicBezTo>
                  <a:pt x="670702" y="61425"/>
                  <a:pt x="671224" y="50547"/>
                  <a:pt x="660105" y="43134"/>
                </a:cubicBezTo>
                <a:cubicBezTo>
                  <a:pt x="653072" y="38445"/>
                  <a:pt x="651132" y="30484"/>
                  <a:pt x="644532" y="25204"/>
                </a:cubicBezTo>
                <a:cubicBezTo>
                  <a:pt x="636119" y="18473"/>
                  <a:pt x="623694" y="21781"/>
                  <a:pt x="615281" y="15050"/>
                </a:cubicBezTo>
                <a:cubicBezTo>
                  <a:pt x="608681" y="9770"/>
                  <a:pt x="592166" y="17952"/>
                  <a:pt x="585566" y="12672"/>
                </a:cubicBezTo>
                <a:cubicBezTo>
                  <a:pt x="577153" y="5941"/>
                  <a:pt x="561448" y="17262"/>
                  <a:pt x="551602" y="12886"/>
                </a:cubicBezTo>
                <a:cubicBezTo>
                  <a:pt x="534331" y="5210"/>
                  <a:pt x="519336" y="0"/>
                  <a:pt x="519336" y="0"/>
                </a:cubicBezTo>
                <a:cubicBezTo>
                  <a:pt x="470932" y="26925"/>
                  <a:pt x="493516" y="7022"/>
                  <a:pt x="441919" y="28742"/>
                </a:cubicBezTo>
                <a:cubicBezTo>
                  <a:pt x="432508" y="29598"/>
                  <a:pt x="410179" y="39333"/>
                  <a:pt x="402619" y="45003"/>
                </a:cubicBezTo>
                <a:cubicBezTo>
                  <a:pt x="303518" y="119328"/>
                  <a:pt x="354466" y="94695"/>
                  <a:pt x="332186" y="96706"/>
                </a:cubicBezTo>
                <a:close/>
              </a:path>
            </a:pathLst>
          </a:custGeom>
          <a:solidFill>
            <a:schemeClr val="accent5">
              <a:lumMod val="75000"/>
              <a:alpha val="52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Freeform 11"/>
          <p:cNvSpPr/>
          <p:nvPr/>
        </p:nvSpPr>
        <p:spPr>
          <a:xfrm>
            <a:off x="2971800" y="1538937"/>
            <a:ext cx="1404982" cy="2452038"/>
          </a:xfrm>
          <a:custGeom>
            <a:avLst/>
            <a:gdLst>
              <a:gd name="connsiteX0" fmla="*/ 0 w 1337249"/>
              <a:gd name="connsiteY0" fmla="*/ 2084796 h 2440396"/>
              <a:gd name="connsiteX1" fmla="*/ 25400 w 1337249"/>
              <a:gd name="connsiteY1" fmla="*/ 1974730 h 2440396"/>
              <a:gd name="connsiteX2" fmla="*/ 33867 w 1337249"/>
              <a:gd name="connsiteY2" fmla="*/ 1949330 h 2440396"/>
              <a:gd name="connsiteX3" fmla="*/ 50800 w 1337249"/>
              <a:gd name="connsiteY3" fmla="*/ 1932396 h 2440396"/>
              <a:gd name="connsiteX4" fmla="*/ 84667 w 1337249"/>
              <a:gd name="connsiteY4" fmla="*/ 1890063 h 2440396"/>
              <a:gd name="connsiteX5" fmla="*/ 93134 w 1337249"/>
              <a:gd name="connsiteY5" fmla="*/ 1856196 h 2440396"/>
              <a:gd name="connsiteX6" fmla="*/ 127000 w 1337249"/>
              <a:gd name="connsiteY6" fmla="*/ 1805396 h 2440396"/>
              <a:gd name="connsiteX7" fmla="*/ 143934 w 1337249"/>
              <a:gd name="connsiteY7" fmla="*/ 1779996 h 2440396"/>
              <a:gd name="connsiteX8" fmla="*/ 152400 w 1337249"/>
              <a:gd name="connsiteY8" fmla="*/ 1754596 h 2440396"/>
              <a:gd name="connsiteX9" fmla="*/ 169334 w 1337249"/>
              <a:gd name="connsiteY9" fmla="*/ 1737663 h 2440396"/>
              <a:gd name="connsiteX10" fmla="*/ 186267 w 1337249"/>
              <a:gd name="connsiteY10" fmla="*/ 1686863 h 2440396"/>
              <a:gd name="connsiteX11" fmla="*/ 194734 w 1337249"/>
              <a:gd name="connsiteY11" fmla="*/ 1661463 h 2440396"/>
              <a:gd name="connsiteX12" fmla="*/ 228600 w 1337249"/>
              <a:gd name="connsiteY12" fmla="*/ 1585263 h 2440396"/>
              <a:gd name="connsiteX13" fmla="*/ 237067 w 1337249"/>
              <a:gd name="connsiteY13" fmla="*/ 1534463 h 2440396"/>
              <a:gd name="connsiteX14" fmla="*/ 254000 w 1337249"/>
              <a:gd name="connsiteY14" fmla="*/ 1475196 h 2440396"/>
              <a:gd name="connsiteX15" fmla="*/ 262467 w 1337249"/>
              <a:gd name="connsiteY15" fmla="*/ 1407463 h 2440396"/>
              <a:gd name="connsiteX16" fmla="*/ 279400 w 1337249"/>
              <a:gd name="connsiteY16" fmla="*/ 1348196 h 2440396"/>
              <a:gd name="connsiteX17" fmla="*/ 296334 w 1337249"/>
              <a:gd name="connsiteY17" fmla="*/ 1280463 h 2440396"/>
              <a:gd name="connsiteX18" fmla="*/ 304800 w 1337249"/>
              <a:gd name="connsiteY18" fmla="*/ 1255063 h 2440396"/>
              <a:gd name="connsiteX19" fmla="*/ 313267 w 1337249"/>
              <a:gd name="connsiteY19" fmla="*/ 1221196 h 2440396"/>
              <a:gd name="connsiteX20" fmla="*/ 330200 w 1337249"/>
              <a:gd name="connsiteY20" fmla="*/ 1187330 h 2440396"/>
              <a:gd name="connsiteX21" fmla="*/ 347134 w 1337249"/>
              <a:gd name="connsiteY21" fmla="*/ 1111130 h 2440396"/>
              <a:gd name="connsiteX22" fmla="*/ 355600 w 1337249"/>
              <a:gd name="connsiteY22" fmla="*/ 1077263 h 2440396"/>
              <a:gd name="connsiteX23" fmla="*/ 372534 w 1337249"/>
              <a:gd name="connsiteY23" fmla="*/ 1043396 h 2440396"/>
              <a:gd name="connsiteX24" fmla="*/ 381000 w 1337249"/>
              <a:gd name="connsiteY24" fmla="*/ 1017996 h 2440396"/>
              <a:gd name="connsiteX25" fmla="*/ 389467 w 1337249"/>
              <a:gd name="connsiteY25" fmla="*/ 958730 h 2440396"/>
              <a:gd name="connsiteX26" fmla="*/ 397934 w 1337249"/>
              <a:gd name="connsiteY26" fmla="*/ 933330 h 2440396"/>
              <a:gd name="connsiteX27" fmla="*/ 389467 w 1337249"/>
              <a:gd name="connsiteY27" fmla="*/ 653930 h 2440396"/>
              <a:gd name="connsiteX28" fmla="*/ 372534 w 1337249"/>
              <a:gd name="connsiteY28" fmla="*/ 586196 h 2440396"/>
              <a:gd name="connsiteX29" fmla="*/ 338667 w 1337249"/>
              <a:gd name="connsiteY29" fmla="*/ 484596 h 2440396"/>
              <a:gd name="connsiteX30" fmla="*/ 330200 w 1337249"/>
              <a:gd name="connsiteY30" fmla="*/ 459196 h 2440396"/>
              <a:gd name="connsiteX31" fmla="*/ 304800 w 1337249"/>
              <a:gd name="connsiteY31" fmla="*/ 408396 h 2440396"/>
              <a:gd name="connsiteX32" fmla="*/ 287867 w 1337249"/>
              <a:gd name="connsiteY32" fmla="*/ 382996 h 2440396"/>
              <a:gd name="connsiteX33" fmla="*/ 279400 w 1337249"/>
              <a:gd name="connsiteY33" fmla="*/ 357596 h 2440396"/>
              <a:gd name="connsiteX34" fmla="*/ 262467 w 1337249"/>
              <a:gd name="connsiteY34" fmla="*/ 332196 h 2440396"/>
              <a:gd name="connsiteX35" fmla="*/ 237067 w 1337249"/>
              <a:gd name="connsiteY35" fmla="*/ 281396 h 2440396"/>
              <a:gd name="connsiteX36" fmla="*/ 211667 w 1337249"/>
              <a:gd name="connsiteY36" fmla="*/ 222130 h 2440396"/>
              <a:gd name="connsiteX37" fmla="*/ 203200 w 1337249"/>
              <a:gd name="connsiteY37" fmla="*/ 196730 h 2440396"/>
              <a:gd name="connsiteX38" fmla="*/ 186267 w 1337249"/>
              <a:gd name="connsiteY38" fmla="*/ 179796 h 2440396"/>
              <a:gd name="connsiteX39" fmla="*/ 152400 w 1337249"/>
              <a:gd name="connsiteY39" fmla="*/ 128996 h 2440396"/>
              <a:gd name="connsiteX40" fmla="*/ 101600 w 1337249"/>
              <a:gd name="connsiteY40" fmla="*/ 95130 h 2440396"/>
              <a:gd name="connsiteX41" fmla="*/ 93134 w 1337249"/>
              <a:gd name="connsiteY41" fmla="*/ 69730 h 2440396"/>
              <a:gd name="connsiteX42" fmla="*/ 152400 w 1337249"/>
              <a:gd name="connsiteY42" fmla="*/ 44330 h 2440396"/>
              <a:gd name="connsiteX43" fmla="*/ 186267 w 1337249"/>
              <a:gd name="connsiteY43" fmla="*/ 61263 h 2440396"/>
              <a:gd name="connsiteX44" fmla="*/ 220134 w 1337249"/>
              <a:gd name="connsiteY44" fmla="*/ 18930 h 2440396"/>
              <a:gd name="connsiteX45" fmla="*/ 245534 w 1337249"/>
              <a:gd name="connsiteY45" fmla="*/ 10463 h 2440396"/>
              <a:gd name="connsiteX46" fmla="*/ 254000 w 1337249"/>
              <a:gd name="connsiteY46" fmla="*/ 35863 h 2440396"/>
              <a:gd name="connsiteX47" fmla="*/ 270934 w 1337249"/>
              <a:gd name="connsiteY47" fmla="*/ 18930 h 2440396"/>
              <a:gd name="connsiteX48" fmla="*/ 296334 w 1337249"/>
              <a:gd name="connsiteY48" fmla="*/ 1996 h 2440396"/>
              <a:gd name="connsiteX49" fmla="*/ 304800 w 1337249"/>
              <a:gd name="connsiteY49" fmla="*/ 35863 h 2440396"/>
              <a:gd name="connsiteX50" fmla="*/ 347134 w 1337249"/>
              <a:gd name="connsiteY50" fmla="*/ 1996 h 2440396"/>
              <a:gd name="connsiteX51" fmla="*/ 381000 w 1337249"/>
              <a:gd name="connsiteY51" fmla="*/ 1996 h 2440396"/>
              <a:gd name="connsiteX52" fmla="*/ 406400 w 1337249"/>
              <a:gd name="connsiteY52" fmla="*/ 18930 h 2440396"/>
              <a:gd name="connsiteX53" fmla="*/ 414867 w 1337249"/>
              <a:gd name="connsiteY53" fmla="*/ 44330 h 2440396"/>
              <a:gd name="connsiteX54" fmla="*/ 448734 w 1337249"/>
              <a:gd name="connsiteY54" fmla="*/ 95130 h 2440396"/>
              <a:gd name="connsiteX55" fmla="*/ 465667 w 1337249"/>
              <a:gd name="connsiteY55" fmla="*/ 120530 h 2440396"/>
              <a:gd name="connsiteX56" fmla="*/ 499534 w 1337249"/>
              <a:gd name="connsiteY56" fmla="*/ 171330 h 2440396"/>
              <a:gd name="connsiteX57" fmla="*/ 524934 w 1337249"/>
              <a:gd name="connsiteY57" fmla="*/ 213663 h 2440396"/>
              <a:gd name="connsiteX58" fmla="*/ 533400 w 1337249"/>
              <a:gd name="connsiteY58" fmla="*/ 239063 h 2440396"/>
              <a:gd name="connsiteX59" fmla="*/ 567267 w 1337249"/>
              <a:gd name="connsiteY59" fmla="*/ 281396 h 2440396"/>
              <a:gd name="connsiteX60" fmla="*/ 601134 w 1337249"/>
              <a:gd name="connsiteY60" fmla="*/ 357596 h 2440396"/>
              <a:gd name="connsiteX61" fmla="*/ 618067 w 1337249"/>
              <a:gd name="connsiteY61" fmla="*/ 408396 h 2440396"/>
              <a:gd name="connsiteX62" fmla="*/ 626534 w 1337249"/>
              <a:gd name="connsiteY62" fmla="*/ 433796 h 2440396"/>
              <a:gd name="connsiteX63" fmla="*/ 643467 w 1337249"/>
              <a:gd name="connsiteY63" fmla="*/ 459196 h 2440396"/>
              <a:gd name="connsiteX64" fmla="*/ 651934 w 1337249"/>
              <a:gd name="connsiteY64" fmla="*/ 518463 h 2440396"/>
              <a:gd name="connsiteX65" fmla="*/ 668867 w 1337249"/>
              <a:gd name="connsiteY65" fmla="*/ 577730 h 2440396"/>
              <a:gd name="connsiteX66" fmla="*/ 660400 w 1337249"/>
              <a:gd name="connsiteY66" fmla="*/ 857130 h 2440396"/>
              <a:gd name="connsiteX67" fmla="*/ 677334 w 1337249"/>
              <a:gd name="connsiteY67" fmla="*/ 840196 h 2440396"/>
              <a:gd name="connsiteX68" fmla="*/ 702734 w 1337249"/>
              <a:gd name="connsiteY68" fmla="*/ 806330 h 2440396"/>
              <a:gd name="connsiteX69" fmla="*/ 736600 w 1337249"/>
              <a:gd name="connsiteY69" fmla="*/ 755530 h 2440396"/>
              <a:gd name="connsiteX70" fmla="*/ 753534 w 1337249"/>
              <a:gd name="connsiteY70" fmla="*/ 721663 h 2440396"/>
              <a:gd name="connsiteX71" fmla="*/ 762000 w 1337249"/>
              <a:gd name="connsiteY71" fmla="*/ 696263 h 2440396"/>
              <a:gd name="connsiteX72" fmla="*/ 778934 w 1337249"/>
              <a:gd name="connsiteY72" fmla="*/ 670863 h 2440396"/>
              <a:gd name="connsiteX73" fmla="*/ 795867 w 1337249"/>
              <a:gd name="connsiteY73" fmla="*/ 620063 h 2440396"/>
              <a:gd name="connsiteX74" fmla="*/ 804334 w 1337249"/>
              <a:gd name="connsiteY74" fmla="*/ 594663 h 2440396"/>
              <a:gd name="connsiteX75" fmla="*/ 812800 w 1337249"/>
              <a:gd name="connsiteY75" fmla="*/ 560796 h 2440396"/>
              <a:gd name="connsiteX76" fmla="*/ 829734 w 1337249"/>
              <a:gd name="connsiteY76" fmla="*/ 543863 h 2440396"/>
              <a:gd name="connsiteX77" fmla="*/ 855134 w 1337249"/>
              <a:gd name="connsiteY77" fmla="*/ 484596 h 2440396"/>
              <a:gd name="connsiteX78" fmla="*/ 863600 w 1337249"/>
              <a:gd name="connsiteY78" fmla="*/ 459196 h 2440396"/>
              <a:gd name="connsiteX79" fmla="*/ 914400 w 1337249"/>
              <a:gd name="connsiteY79" fmla="*/ 366063 h 2440396"/>
              <a:gd name="connsiteX80" fmla="*/ 956734 w 1337249"/>
              <a:gd name="connsiteY80" fmla="*/ 323730 h 2440396"/>
              <a:gd name="connsiteX81" fmla="*/ 973667 w 1337249"/>
              <a:gd name="connsiteY81" fmla="*/ 298330 h 2440396"/>
              <a:gd name="connsiteX82" fmla="*/ 990600 w 1337249"/>
              <a:gd name="connsiteY82" fmla="*/ 281396 h 2440396"/>
              <a:gd name="connsiteX83" fmla="*/ 1024467 w 1337249"/>
              <a:gd name="connsiteY83" fmla="*/ 230596 h 2440396"/>
              <a:gd name="connsiteX84" fmla="*/ 1041400 w 1337249"/>
              <a:gd name="connsiteY84" fmla="*/ 205196 h 2440396"/>
              <a:gd name="connsiteX85" fmla="*/ 1083734 w 1337249"/>
              <a:gd name="connsiteY85" fmla="*/ 162863 h 2440396"/>
              <a:gd name="connsiteX86" fmla="*/ 1109134 w 1337249"/>
              <a:gd name="connsiteY86" fmla="*/ 137463 h 2440396"/>
              <a:gd name="connsiteX87" fmla="*/ 1159934 w 1337249"/>
              <a:gd name="connsiteY87" fmla="*/ 95130 h 2440396"/>
              <a:gd name="connsiteX88" fmla="*/ 1185334 w 1337249"/>
              <a:gd name="connsiteY88" fmla="*/ 86663 h 2440396"/>
              <a:gd name="connsiteX89" fmla="*/ 1210734 w 1337249"/>
              <a:gd name="connsiteY89" fmla="*/ 69730 h 2440396"/>
              <a:gd name="connsiteX90" fmla="*/ 1261534 w 1337249"/>
              <a:gd name="connsiteY90" fmla="*/ 52796 h 2440396"/>
              <a:gd name="connsiteX91" fmla="*/ 1253067 w 1337249"/>
              <a:gd name="connsiteY91" fmla="*/ 78196 h 2440396"/>
              <a:gd name="connsiteX92" fmla="*/ 1295400 w 1337249"/>
              <a:gd name="connsiteY92" fmla="*/ 95130 h 2440396"/>
              <a:gd name="connsiteX93" fmla="*/ 1329267 w 1337249"/>
              <a:gd name="connsiteY93" fmla="*/ 120530 h 2440396"/>
              <a:gd name="connsiteX94" fmla="*/ 1320800 w 1337249"/>
              <a:gd name="connsiteY94" fmla="*/ 145930 h 2440396"/>
              <a:gd name="connsiteX95" fmla="*/ 1329267 w 1337249"/>
              <a:gd name="connsiteY95" fmla="*/ 171330 h 2440396"/>
              <a:gd name="connsiteX96" fmla="*/ 1312334 w 1337249"/>
              <a:gd name="connsiteY96" fmla="*/ 196730 h 2440396"/>
              <a:gd name="connsiteX97" fmla="*/ 1295400 w 1337249"/>
              <a:gd name="connsiteY97" fmla="*/ 213663 h 2440396"/>
              <a:gd name="connsiteX98" fmla="*/ 1303867 w 1337249"/>
              <a:gd name="connsiteY98" fmla="*/ 239063 h 2440396"/>
              <a:gd name="connsiteX99" fmla="*/ 1286934 w 1337249"/>
              <a:gd name="connsiteY99" fmla="*/ 298330 h 2440396"/>
              <a:gd name="connsiteX100" fmla="*/ 1278467 w 1337249"/>
              <a:gd name="connsiteY100" fmla="*/ 332196 h 2440396"/>
              <a:gd name="connsiteX101" fmla="*/ 1253067 w 1337249"/>
              <a:gd name="connsiteY101" fmla="*/ 340663 h 2440396"/>
              <a:gd name="connsiteX102" fmla="*/ 1244600 w 1337249"/>
              <a:gd name="connsiteY102" fmla="*/ 366063 h 2440396"/>
              <a:gd name="connsiteX103" fmla="*/ 1193800 w 1337249"/>
              <a:gd name="connsiteY103" fmla="*/ 433796 h 2440396"/>
              <a:gd name="connsiteX104" fmla="*/ 1159934 w 1337249"/>
              <a:gd name="connsiteY104" fmla="*/ 493063 h 2440396"/>
              <a:gd name="connsiteX105" fmla="*/ 1143000 w 1337249"/>
              <a:gd name="connsiteY105" fmla="*/ 509996 h 2440396"/>
              <a:gd name="connsiteX106" fmla="*/ 1117600 w 1337249"/>
              <a:gd name="connsiteY106" fmla="*/ 560796 h 2440396"/>
              <a:gd name="connsiteX107" fmla="*/ 1075267 w 1337249"/>
              <a:gd name="connsiteY107" fmla="*/ 603130 h 2440396"/>
              <a:gd name="connsiteX108" fmla="*/ 1058334 w 1337249"/>
              <a:gd name="connsiteY108" fmla="*/ 628530 h 2440396"/>
              <a:gd name="connsiteX109" fmla="*/ 1041400 w 1337249"/>
              <a:gd name="connsiteY109" fmla="*/ 645463 h 2440396"/>
              <a:gd name="connsiteX110" fmla="*/ 1016000 w 1337249"/>
              <a:gd name="connsiteY110" fmla="*/ 679330 h 2440396"/>
              <a:gd name="connsiteX111" fmla="*/ 999067 w 1337249"/>
              <a:gd name="connsiteY111" fmla="*/ 704730 h 2440396"/>
              <a:gd name="connsiteX112" fmla="*/ 990600 w 1337249"/>
              <a:gd name="connsiteY112" fmla="*/ 730130 h 2440396"/>
              <a:gd name="connsiteX113" fmla="*/ 965200 w 1337249"/>
              <a:gd name="connsiteY113" fmla="*/ 747063 h 2440396"/>
              <a:gd name="connsiteX114" fmla="*/ 931334 w 1337249"/>
              <a:gd name="connsiteY114" fmla="*/ 797863 h 2440396"/>
              <a:gd name="connsiteX115" fmla="*/ 889000 w 1337249"/>
              <a:gd name="connsiteY115" fmla="*/ 840196 h 2440396"/>
              <a:gd name="connsiteX116" fmla="*/ 863600 w 1337249"/>
              <a:gd name="connsiteY116" fmla="*/ 882530 h 2440396"/>
              <a:gd name="connsiteX117" fmla="*/ 821267 w 1337249"/>
              <a:gd name="connsiteY117" fmla="*/ 941796 h 2440396"/>
              <a:gd name="connsiteX118" fmla="*/ 778934 w 1337249"/>
              <a:gd name="connsiteY118" fmla="*/ 984130 h 2440396"/>
              <a:gd name="connsiteX119" fmla="*/ 753534 w 1337249"/>
              <a:gd name="connsiteY119" fmla="*/ 992596 h 2440396"/>
              <a:gd name="connsiteX120" fmla="*/ 719667 w 1337249"/>
              <a:gd name="connsiteY120" fmla="*/ 1043396 h 2440396"/>
              <a:gd name="connsiteX121" fmla="*/ 702734 w 1337249"/>
              <a:gd name="connsiteY121" fmla="*/ 1068796 h 2440396"/>
              <a:gd name="connsiteX122" fmla="*/ 677334 w 1337249"/>
              <a:gd name="connsiteY122" fmla="*/ 1085730 h 2440396"/>
              <a:gd name="connsiteX123" fmla="*/ 651934 w 1337249"/>
              <a:gd name="connsiteY123" fmla="*/ 1136530 h 2440396"/>
              <a:gd name="connsiteX124" fmla="*/ 635000 w 1337249"/>
              <a:gd name="connsiteY124" fmla="*/ 1170396 h 2440396"/>
              <a:gd name="connsiteX125" fmla="*/ 626534 w 1337249"/>
              <a:gd name="connsiteY125" fmla="*/ 1195796 h 2440396"/>
              <a:gd name="connsiteX126" fmla="*/ 609600 w 1337249"/>
              <a:gd name="connsiteY126" fmla="*/ 1212730 h 2440396"/>
              <a:gd name="connsiteX127" fmla="*/ 584200 w 1337249"/>
              <a:gd name="connsiteY127" fmla="*/ 1263530 h 2440396"/>
              <a:gd name="connsiteX128" fmla="*/ 567267 w 1337249"/>
              <a:gd name="connsiteY128" fmla="*/ 1314330 h 2440396"/>
              <a:gd name="connsiteX129" fmla="*/ 558800 w 1337249"/>
              <a:gd name="connsiteY129" fmla="*/ 1339730 h 2440396"/>
              <a:gd name="connsiteX130" fmla="*/ 533400 w 1337249"/>
              <a:gd name="connsiteY130" fmla="*/ 1415930 h 2440396"/>
              <a:gd name="connsiteX131" fmla="*/ 524934 w 1337249"/>
              <a:gd name="connsiteY131" fmla="*/ 1441330 h 2440396"/>
              <a:gd name="connsiteX132" fmla="*/ 516467 w 1337249"/>
              <a:gd name="connsiteY132" fmla="*/ 1475196 h 2440396"/>
              <a:gd name="connsiteX133" fmla="*/ 508000 w 1337249"/>
              <a:gd name="connsiteY133" fmla="*/ 1551396 h 2440396"/>
              <a:gd name="connsiteX134" fmla="*/ 499534 w 1337249"/>
              <a:gd name="connsiteY134" fmla="*/ 1576796 h 2440396"/>
              <a:gd name="connsiteX135" fmla="*/ 491067 w 1337249"/>
              <a:gd name="connsiteY135" fmla="*/ 1627596 h 2440396"/>
              <a:gd name="connsiteX136" fmla="*/ 482600 w 1337249"/>
              <a:gd name="connsiteY136" fmla="*/ 1703796 h 2440396"/>
              <a:gd name="connsiteX137" fmla="*/ 474134 w 1337249"/>
              <a:gd name="connsiteY137" fmla="*/ 1737663 h 2440396"/>
              <a:gd name="connsiteX138" fmla="*/ 465667 w 1337249"/>
              <a:gd name="connsiteY138" fmla="*/ 1779996 h 2440396"/>
              <a:gd name="connsiteX139" fmla="*/ 457200 w 1337249"/>
              <a:gd name="connsiteY139" fmla="*/ 1847730 h 2440396"/>
              <a:gd name="connsiteX140" fmla="*/ 465667 w 1337249"/>
              <a:gd name="connsiteY140" fmla="*/ 2084796 h 2440396"/>
              <a:gd name="connsiteX141" fmla="*/ 474134 w 1337249"/>
              <a:gd name="connsiteY141" fmla="*/ 2110196 h 2440396"/>
              <a:gd name="connsiteX142" fmla="*/ 482600 w 1337249"/>
              <a:gd name="connsiteY142" fmla="*/ 2330330 h 2440396"/>
              <a:gd name="connsiteX143" fmla="*/ 491067 w 1337249"/>
              <a:gd name="connsiteY143" fmla="*/ 2355730 h 2440396"/>
              <a:gd name="connsiteX144" fmla="*/ 499534 w 1337249"/>
              <a:gd name="connsiteY144" fmla="*/ 2398063 h 2440396"/>
              <a:gd name="connsiteX145" fmla="*/ 491067 w 1337249"/>
              <a:gd name="connsiteY145" fmla="*/ 2440396 h 2440396"/>
              <a:gd name="connsiteX0" fmla="*/ 0 w 1404982"/>
              <a:gd name="connsiteY0" fmla="*/ 2271063 h 2440396"/>
              <a:gd name="connsiteX1" fmla="*/ 93133 w 1404982"/>
              <a:gd name="connsiteY1" fmla="*/ 1974730 h 2440396"/>
              <a:gd name="connsiteX2" fmla="*/ 101600 w 1404982"/>
              <a:gd name="connsiteY2" fmla="*/ 1949330 h 2440396"/>
              <a:gd name="connsiteX3" fmla="*/ 118533 w 1404982"/>
              <a:gd name="connsiteY3" fmla="*/ 1932396 h 2440396"/>
              <a:gd name="connsiteX4" fmla="*/ 152400 w 1404982"/>
              <a:gd name="connsiteY4" fmla="*/ 1890063 h 2440396"/>
              <a:gd name="connsiteX5" fmla="*/ 160867 w 1404982"/>
              <a:gd name="connsiteY5" fmla="*/ 1856196 h 2440396"/>
              <a:gd name="connsiteX6" fmla="*/ 194733 w 1404982"/>
              <a:gd name="connsiteY6" fmla="*/ 1805396 h 2440396"/>
              <a:gd name="connsiteX7" fmla="*/ 211667 w 1404982"/>
              <a:gd name="connsiteY7" fmla="*/ 1779996 h 2440396"/>
              <a:gd name="connsiteX8" fmla="*/ 220133 w 1404982"/>
              <a:gd name="connsiteY8" fmla="*/ 1754596 h 2440396"/>
              <a:gd name="connsiteX9" fmla="*/ 237067 w 1404982"/>
              <a:gd name="connsiteY9" fmla="*/ 1737663 h 2440396"/>
              <a:gd name="connsiteX10" fmla="*/ 254000 w 1404982"/>
              <a:gd name="connsiteY10" fmla="*/ 1686863 h 2440396"/>
              <a:gd name="connsiteX11" fmla="*/ 262467 w 1404982"/>
              <a:gd name="connsiteY11" fmla="*/ 1661463 h 2440396"/>
              <a:gd name="connsiteX12" fmla="*/ 296333 w 1404982"/>
              <a:gd name="connsiteY12" fmla="*/ 1585263 h 2440396"/>
              <a:gd name="connsiteX13" fmla="*/ 304800 w 1404982"/>
              <a:gd name="connsiteY13" fmla="*/ 1534463 h 2440396"/>
              <a:gd name="connsiteX14" fmla="*/ 321733 w 1404982"/>
              <a:gd name="connsiteY14" fmla="*/ 1475196 h 2440396"/>
              <a:gd name="connsiteX15" fmla="*/ 330200 w 1404982"/>
              <a:gd name="connsiteY15" fmla="*/ 1407463 h 2440396"/>
              <a:gd name="connsiteX16" fmla="*/ 347133 w 1404982"/>
              <a:gd name="connsiteY16" fmla="*/ 1348196 h 2440396"/>
              <a:gd name="connsiteX17" fmla="*/ 364067 w 1404982"/>
              <a:gd name="connsiteY17" fmla="*/ 1280463 h 2440396"/>
              <a:gd name="connsiteX18" fmla="*/ 372533 w 1404982"/>
              <a:gd name="connsiteY18" fmla="*/ 1255063 h 2440396"/>
              <a:gd name="connsiteX19" fmla="*/ 381000 w 1404982"/>
              <a:gd name="connsiteY19" fmla="*/ 1221196 h 2440396"/>
              <a:gd name="connsiteX20" fmla="*/ 397933 w 1404982"/>
              <a:gd name="connsiteY20" fmla="*/ 1187330 h 2440396"/>
              <a:gd name="connsiteX21" fmla="*/ 414867 w 1404982"/>
              <a:gd name="connsiteY21" fmla="*/ 1111130 h 2440396"/>
              <a:gd name="connsiteX22" fmla="*/ 423333 w 1404982"/>
              <a:gd name="connsiteY22" fmla="*/ 1077263 h 2440396"/>
              <a:gd name="connsiteX23" fmla="*/ 440267 w 1404982"/>
              <a:gd name="connsiteY23" fmla="*/ 1043396 h 2440396"/>
              <a:gd name="connsiteX24" fmla="*/ 448733 w 1404982"/>
              <a:gd name="connsiteY24" fmla="*/ 1017996 h 2440396"/>
              <a:gd name="connsiteX25" fmla="*/ 457200 w 1404982"/>
              <a:gd name="connsiteY25" fmla="*/ 958730 h 2440396"/>
              <a:gd name="connsiteX26" fmla="*/ 465667 w 1404982"/>
              <a:gd name="connsiteY26" fmla="*/ 933330 h 2440396"/>
              <a:gd name="connsiteX27" fmla="*/ 457200 w 1404982"/>
              <a:gd name="connsiteY27" fmla="*/ 653930 h 2440396"/>
              <a:gd name="connsiteX28" fmla="*/ 440267 w 1404982"/>
              <a:gd name="connsiteY28" fmla="*/ 586196 h 2440396"/>
              <a:gd name="connsiteX29" fmla="*/ 406400 w 1404982"/>
              <a:gd name="connsiteY29" fmla="*/ 484596 h 2440396"/>
              <a:gd name="connsiteX30" fmla="*/ 397933 w 1404982"/>
              <a:gd name="connsiteY30" fmla="*/ 459196 h 2440396"/>
              <a:gd name="connsiteX31" fmla="*/ 372533 w 1404982"/>
              <a:gd name="connsiteY31" fmla="*/ 408396 h 2440396"/>
              <a:gd name="connsiteX32" fmla="*/ 355600 w 1404982"/>
              <a:gd name="connsiteY32" fmla="*/ 382996 h 2440396"/>
              <a:gd name="connsiteX33" fmla="*/ 347133 w 1404982"/>
              <a:gd name="connsiteY33" fmla="*/ 357596 h 2440396"/>
              <a:gd name="connsiteX34" fmla="*/ 330200 w 1404982"/>
              <a:gd name="connsiteY34" fmla="*/ 332196 h 2440396"/>
              <a:gd name="connsiteX35" fmla="*/ 304800 w 1404982"/>
              <a:gd name="connsiteY35" fmla="*/ 281396 h 2440396"/>
              <a:gd name="connsiteX36" fmla="*/ 279400 w 1404982"/>
              <a:gd name="connsiteY36" fmla="*/ 222130 h 2440396"/>
              <a:gd name="connsiteX37" fmla="*/ 270933 w 1404982"/>
              <a:gd name="connsiteY37" fmla="*/ 196730 h 2440396"/>
              <a:gd name="connsiteX38" fmla="*/ 254000 w 1404982"/>
              <a:gd name="connsiteY38" fmla="*/ 179796 h 2440396"/>
              <a:gd name="connsiteX39" fmla="*/ 220133 w 1404982"/>
              <a:gd name="connsiteY39" fmla="*/ 128996 h 2440396"/>
              <a:gd name="connsiteX40" fmla="*/ 169333 w 1404982"/>
              <a:gd name="connsiteY40" fmla="*/ 95130 h 2440396"/>
              <a:gd name="connsiteX41" fmla="*/ 160867 w 1404982"/>
              <a:gd name="connsiteY41" fmla="*/ 69730 h 2440396"/>
              <a:gd name="connsiteX42" fmla="*/ 220133 w 1404982"/>
              <a:gd name="connsiteY42" fmla="*/ 44330 h 2440396"/>
              <a:gd name="connsiteX43" fmla="*/ 254000 w 1404982"/>
              <a:gd name="connsiteY43" fmla="*/ 61263 h 2440396"/>
              <a:gd name="connsiteX44" fmla="*/ 287867 w 1404982"/>
              <a:gd name="connsiteY44" fmla="*/ 18930 h 2440396"/>
              <a:gd name="connsiteX45" fmla="*/ 313267 w 1404982"/>
              <a:gd name="connsiteY45" fmla="*/ 10463 h 2440396"/>
              <a:gd name="connsiteX46" fmla="*/ 321733 w 1404982"/>
              <a:gd name="connsiteY46" fmla="*/ 35863 h 2440396"/>
              <a:gd name="connsiteX47" fmla="*/ 338667 w 1404982"/>
              <a:gd name="connsiteY47" fmla="*/ 18930 h 2440396"/>
              <a:gd name="connsiteX48" fmla="*/ 364067 w 1404982"/>
              <a:gd name="connsiteY48" fmla="*/ 1996 h 2440396"/>
              <a:gd name="connsiteX49" fmla="*/ 372533 w 1404982"/>
              <a:gd name="connsiteY49" fmla="*/ 35863 h 2440396"/>
              <a:gd name="connsiteX50" fmla="*/ 414867 w 1404982"/>
              <a:gd name="connsiteY50" fmla="*/ 1996 h 2440396"/>
              <a:gd name="connsiteX51" fmla="*/ 448733 w 1404982"/>
              <a:gd name="connsiteY51" fmla="*/ 1996 h 2440396"/>
              <a:gd name="connsiteX52" fmla="*/ 474133 w 1404982"/>
              <a:gd name="connsiteY52" fmla="*/ 18930 h 2440396"/>
              <a:gd name="connsiteX53" fmla="*/ 482600 w 1404982"/>
              <a:gd name="connsiteY53" fmla="*/ 44330 h 2440396"/>
              <a:gd name="connsiteX54" fmla="*/ 516467 w 1404982"/>
              <a:gd name="connsiteY54" fmla="*/ 95130 h 2440396"/>
              <a:gd name="connsiteX55" fmla="*/ 533400 w 1404982"/>
              <a:gd name="connsiteY55" fmla="*/ 120530 h 2440396"/>
              <a:gd name="connsiteX56" fmla="*/ 567267 w 1404982"/>
              <a:gd name="connsiteY56" fmla="*/ 171330 h 2440396"/>
              <a:gd name="connsiteX57" fmla="*/ 592667 w 1404982"/>
              <a:gd name="connsiteY57" fmla="*/ 213663 h 2440396"/>
              <a:gd name="connsiteX58" fmla="*/ 601133 w 1404982"/>
              <a:gd name="connsiteY58" fmla="*/ 239063 h 2440396"/>
              <a:gd name="connsiteX59" fmla="*/ 635000 w 1404982"/>
              <a:gd name="connsiteY59" fmla="*/ 281396 h 2440396"/>
              <a:gd name="connsiteX60" fmla="*/ 668867 w 1404982"/>
              <a:gd name="connsiteY60" fmla="*/ 357596 h 2440396"/>
              <a:gd name="connsiteX61" fmla="*/ 685800 w 1404982"/>
              <a:gd name="connsiteY61" fmla="*/ 408396 h 2440396"/>
              <a:gd name="connsiteX62" fmla="*/ 694267 w 1404982"/>
              <a:gd name="connsiteY62" fmla="*/ 433796 h 2440396"/>
              <a:gd name="connsiteX63" fmla="*/ 711200 w 1404982"/>
              <a:gd name="connsiteY63" fmla="*/ 459196 h 2440396"/>
              <a:gd name="connsiteX64" fmla="*/ 719667 w 1404982"/>
              <a:gd name="connsiteY64" fmla="*/ 518463 h 2440396"/>
              <a:gd name="connsiteX65" fmla="*/ 736600 w 1404982"/>
              <a:gd name="connsiteY65" fmla="*/ 577730 h 2440396"/>
              <a:gd name="connsiteX66" fmla="*/ 728133 w 1404982"/>
              <a:gd name="connsiteY66" fmla="*/ 857130 h 2440396"/>
              <a:gd name="connsiteX67" fmla="*/ 745067 w 1404982"/>
              <a:gd name="connsiteY67" fmla="*/ 840196 h 2440396"/>
              <a:gd name="connsiteX68" fmla="*/ 770467 w 1404982"/>
              <a:gd name="connsiteY68" fmla="*/ 806330 h 2440396"/>
              <a:gd name="connsiteX69" fmla="*/ 804333 w 1404982"/>
              <a:gd name="connsiteY69" fmla="*/ 755530 h 2440396"/>
              <a:gd name="connsiteX70" fmla="*/ 821267 w 1404982"/>
              <a:gd name="connsiteY70" fmla="*/ 721663 h 2440396"/>
              <a:gd name="connsiteX71" fmla="*/ 829733 w 1404982"/>
              <a:gd name="connsiteY71" fmla="*/ 696263 h 2440396"/>
              <a:gd name="connsiteX72" fmla="*/ 846667 w 1404982"/>
              <a:gd name="connsiteY72" fmla="*/ 670863 h 2440396"/>
              <a:gd name="connsiteX73" fmla="*/ 863600 w 1404982"/>
              <a:gd name="connsiteY73" fmla="*/ 620063 h 2440396"/>
              <a:gd name="connsiteX74" fmla="*/ 872067 w 1404982"/>
              <a:gd name="connsiteY74" fmla="*/ 594663 h 2440396"/>
              <a:gd name="connsiteX75" fmla="*/ 880533 w 1404982"/>
              <a:gd name="connsiteY75" fmla="*/ 560796 h 2440396"/>
              <a:gd name="connsiteX76" fmla="*/ 897467 w 1404982"/>
              <a:gd name="connsiteY76" fmla="*/ 543863 h 2440396"/>
              <a:gd name="connsiteX77" fmla="*/ 922867 w 1404982"/>
              <a:gd name="connsiteY77" fmla="*/ 484596 h 2440396"/>
              <a:gd name="connsiteX78" fmla="*/ 931333 w 1404982"/>
              <a:gd name="connsiteY78" fmla="*/ 459196 h 2440396"/>
              <a:gd name="connsiteX79" fmla="*/ 982133 w 1404982"/>
              <a:gd name="connsiteY79" fmla="*/ 366063 h 2440396"/>
              <a:gd name="connsiteX80" fmla="*/ 1024467 w 1404982"/>
              <a:gd name="connsiteY80" fmla="*/ 323730 h 2440396"/>
              <a:gd name="connsiteX81" fmla="*/ 1041400 w 1404982"/>
              <a:gd name="connsiteY81" fmla="*/ 298330 h 2440396"/>
              <a:gd name="connsiteX82" fmla="*/ 1058333 w 1404982"/>
              <a:gd name="connsiteY82" fmla="*/ 281396 h 2440396"/>
              <a:gd name="connsiteX83" fmla="*/ 1092200 w 1404982"/>
              <a:gd name="connsiteY83" fmla="*/ 230596 h 2440396"/>
              <a:gd name="connsiteX84" fmla="*/ 1109133 w 1404982"/>
              <a:gd name="connsiteY84" fmla="*/ 205196 h 2440396"/>
              <a:gd name="connsiteX85" fmla="*/ 1151467 w 1404982"/>
              <a:gd name="connsiteY85" fmla="*/ 162863 h 2440396"/>
              <a:gd name="connsiteX86" fmla="*/ 1176867 w 1404982"/>
              <a:gd name="connsiteY86" fmla="*/ 137463 h 2440396"/>
              <a:gd name="connsiteX87" fmla="*/ 1227667 w 1404982"/>
              <a:gd name="connsiteY87" fmla="*/ 95130 h 2440396"/>
              <a:gd name="connsiteX88" fmla="*/ 1253067 w 1404982"/>
              <a:gd name="connsiteY88" fmla="*/ 86663 h 2440396"/>
              <a:gd name="connsiteX89" fmla="*/ 1278467 w 1404982"/>
              <a:gd name="connsiteY89" fmla="*/ 69730 h 2440396"/>
              <a:gd name="connsiteX90" fmla="*/ 1329267 w 1404982"/>
              <a:gd name="connsiteY90" fmla="*/ 52796 h 2440396"/>
              <a:gd name="connsiteX91" fmla="*/ 1320800 w 1404982"/>
              <a:gd name="connsiteY91" fmla="*/ 78196 h 2440396"/>
              <a:gd name="connsiteX92" fmla="*/ 1363133 w 1404982"/>
              <a:gd name="connsiteY92" fmla="*/ 95130 h 2440396"/>
              <a:gd name="connsiteX93" fmla="*/ 1397000 w 1404982"/>
              <a:gd name="connsiteY93" fmla="*/ 120530 h 2440396"/>
              <a:gd name="connsiteX94" fmla="*/ 1388533 w 1404982"/>
              <a:gd name="connsiteY94" fmla="*/ 145930 h 2440396"/>
              <a:gd name="connsiteX95" fmla="*/ 1397000 w 1404982"/>
              <a:gd name="connsiteY95" fmla="*/ 171330 h 2440396"/>
              <a:gd name="connsiteX96" fmla="*/ 1380067 w 1404982"/>
              <a:gd name="connsiteY96" fmla="*/ 196730 h 2440396"/>
              <a:gd name="connsiteX97" fmla="*/ 1363133 w 1404982"/>
              <a:gd name="connsiteY97" fmla="*/ 213663 h 2440396"/>
              <a:gd name="connsiteX98" fmla="*/ 1371600 w 1404982"/>
              <a:gd name="connsiteY98" fmla="*/ 239063 h 2440396"/>
              <a:gd name="connsiteX99" fmla="*/ 1354667 w 1404982"/>
              <a:gd name="connsiteY99" fmla="*/ 298330 h 2440396"/>
              <a:gd name="connsiteX100" fmla="*/ 1346200 w 1404982"/>
              <a:gd name="connsiteY100" fmla="*/ 332196 h 2440396"/>
              <a:gd name="connsiteX101" fmla="*/ 1320800 w 1404982"/>
              <a:gd name="connsiteY101" fmla="*/ 340663 h 2440396"/>
              <a:gd name="connsiteX102" fmla="*/ 1312333 w 1404982"/>
              <a:gd name="connsiteY102" fmla="*/ 366063 h 2440396"/>
              <a:gd name="connsiteX103" fmla="*/ 1261533 w 1404982"/>
              <a:gd name="connsiteY103" fmla="*/ 433796 h 2440396"/>
              <a:gd name="connsiteX104" fmla="*/ 1227667 w 1404982"/>
              <a:gd name="connsiteY104" fmla="*/ 493063 h 2440396"/>
              <a:gd name="connsiteX105" fmla="*/ 1210733 w 1404982"/>
              <a:gd name="connsiteY105" fmla="*/ 509996 h 2440396"/>
              <a:gd name="connsiteX106" fmla="*/ 1185333 w 1404982"/>
              <a:gd name="connsiteY106" fmla="*/ 560796 h 2440396"/>
              <a:gd name="connsiteX107" fmla="*/ 1143000 w 1404982"/>
              <a:gd name="connsiteY107" fmla="*/ 603130 h 2440396"/>
              <a:gd name="connsiteX108" fmla="*/ 1126067 w 1404982"/>
              <a:gd name="connsiteY108" fmla="*/ 628530 h 2440396"/>
              <a:gd name="connsiteX109" fmla="*/ 1109133 w 1404982"/>
              <a:gd name="connsiteY109" fmla="*/ 645463 h 2440396"/>
              <a:gd name="connsiteX110" fmla="*/ 1083733 w 1404982"/>
              <a:gd name="connsiteY110" fmla="*/ 679330 h 2440396"/>
              <a:gd name="connsiteX111" fmla="*/ 1066800 w 1404982"/>
              <a:gd name="connsiteY111" fmla="*/ 704730 h 2440396"/>
              <a:gd name="connsiteX112" fmla="*/ 1058333 w 1404982"/>
              <a:gd name="connsiteY112" fmla="*/ 730130 h 2440396"/>
              <a:gd name="connsiteX113" fmla="*/ 1032933 w 1404982"/>
              <a:gd name="connsiteY113" fmla="*/ 747063 h 2440396"/>
              <a:gd name="connsiteX114" fmla="*/ 999067 w 1404982"/>
              <a:gd name="connsiteY114" fmla="*/ 797863 h 2440396"/>
              <a:gd name="connsiteX115" fmla="*/ 956733 w 1404982"/>
              <a:gd name="connsiteY115" fmla="*/ 840196 h 2440396"/>
              <a:gd name="connsiteX116" fmla="*/ 931333 w 1404982"/>
              <a:gd name="connsiteY116" fmla="*/ 882530 h 2440396"/>
              <a:gd name="connsiteX117" fmla="*/ 889000 w 1404982"/>
              <a:gd name="connsiteY117" fmla="*/ 941796 h 2440396"/>
              <a:gd name="connsiteX118" fmla="*/ 846667 w 1404982"/>
              <a:gd name="connsiteY118" fmla="*/ 984130 h 2440396"/>
              <a:gd name="connsiteX119" fmla="*/ 821267 w 1404982"/>
              <a:gd name="connsiteY119" fmla="*/ 992596 h 2440396"/>
              <a:gd name="connsiteX120" fmla="*/ 787400 w 1404982"/>
              <a:gd name="connsiteY120" fmla="*/ 1043396 h 2440396"/>
              <a:gd name="connsiteX121" fmla="*/ 770467 w 1404982"/>
              <a:gd name="connsiteY121" fmla="*/ 1068796 h 2440396"/>
              <a:gd name="connsiteX122" fmla="*/ 745067 w 1404982"/>
              <a:gd name="connsiteY122" fmla="*/ 1085730 h 2440396"/>
              <a:gd name="connsiteX123" fmla="*/ 719667 w 1404982"/>
              <a:gd name="connsiteY123" fmla="*/ 1136530 h 2440396"/>
              <a:gd name="connsiteX124" fmla="*/ 702733 w 1404982"/>
              <a:gd name="connsiteY124" fmla="*/ 1170396 h 2440396"/>
              <a:gd name="connsiteX125" fmla="*/ 694267 w 1404982"/>
              <a:gd name="connsiteY125" fmla="*/ 1195796 h 2440396"/>
              <a:gd name="connsiteX126" fmla="*/ 677333 w 1404982"/>
              <a:gd name="connsiteY126" fmla="*/ 1212730 h 2440396"/>
              <a:gd name="connsiteX127" fmla="*/ 651933 w 1404982"/>
              <a:gd name="connsiteY127" fmla="*/ 1263530 h 2440396"/>
              <a:gd name="connsiteX128" fmla="*/ 635000 w 1404982"/>
              <a:gd name="connsiteY128" fmla="*/ 1314330 h 2440396"/>
              <a:gd name="connsiteX129" fmla="*/ 626533 w 1404982"/>
              <a:gd name="connsiteY129" fmla="*/ 1339730 h 2440396"/>
              <a:gd name="connsiteX130" fmla="*/ 601133 w 1404982"/>
              <a:gd name="connsiteY130" fmla="*/ 1415930 h 2440396"/>
              <a:gd name="connsiteX131" fmla="*/ 592667 w 1404982"/>
              <a:gd name="connsiteY131" fmla="*/ 1441330 h 2440396"/>
              <a:gd name="connsiteX132" fmla="*/ 584200 w 1404982"/>
              <a:gd name="connsiteY132" fmla="*/ 1475196 h 2440396"/>
              <a:gd name="connsiteX133" fmla="*/ 575733 w 1404982"/>
              <a:gd name="connsiteY133" fmla="*/ 1551396 h 2440396"/>
              <a:gd name="connsiteX134" fmla="*/ 567267 w 1404982"/>
              <a:gd name="connsiteY134" fmla="*/ 1576796 h 2440396"/>
              <a:gd name="connsiteX135" fmla="*/ 558800 w 1404982"/>
              <a:gd name="connsiteY135" fmla="*/ 1627596 h 2440396"/>
              <a:gd name="connsiteX136" fmla="*/ 550333 w 1404982"/>
              <a:gd name="connsiteY136" fmla="*/ 1703796 h 2440396"/>
              <a:gd name="connsiteX137" fmla="*/ 541867 w 1404982"/>
              <a:gd name="connsiteY137" fmla="*/ 1737663 h 2440396"/>
              <a:gd name="connsiteX138" fmla="*/ 533400 w 1404982"/>
              <a:gd name="connsiteY138" fmla="*/ 1779996 h 2440396"/>
              <a:gd name="connsiteX139" fmla="*/ 524933 w 1404982"/>
              <a:gd name="connsiteY139" fmla="*/ 1847730 h 2440396"/>
              <a:gd name="connsiteX140" fmla="*/ 533400 w 1404982"/>
              <a:gd name="connsiteY140" fmla="*/ 2084796 h 2440396"/>
              <a:gd name="connsiteX141" fmla="*/ 541867 w 1404982"/>
              <a:gd name="connsiteY141" fmla="*/ 2110196 h 2440396"/>
              <a:gd name="connsiteX142" fmla="*/ 550333 w 1404982"/>
              <a:gd name="connsiteY142" fmla="*/ 2330330 h 2440396"/>
              <a:gd name="connsiteX143" fmla="*/ 558800 w 1404982"/>
              <a:gd name="connsiteY143" fmla="*/ 2355730 h 2440396"/>
              <a:gd name="connsiteX144" fmla="*/ 567267 w 1404982"/>
              <a:gd name="connsiteY144" fmla="*/ 2398063 h 2440396"/>
              <a:gd name="connsiteX145" fmla="*/ 558800 w 1404982"/>
              <a:gd name="connsiteY145" fmla="*/ 2440396 h 2440396"/>
              <a:gd name="connsiteX0" fmla="*/ 0 w 1404982"/>
              <a:gd name="connsiteY0" fmla="*/ 2271063 h 2440396"/>
              <a:gd name="connsiteX1" fmla="*/ 93133 w 1404982"/>
              <a:gd name="connsiteY1" fmla="*/ 1974730 h 2440396"/>
              <a:gd name="connsiteX2" fmla="*/ 101600 w 1404982"/>
              <a:gd name="connsiteY2" fmla="*/ 1949330 h 2440396"/>
              <a:gd name="connsiteX3" fmla="*/ 118533 w 1404982"/>
              <a:gd name="connsiteY3" fmla="*/ 1932396 h 2440396"/>
              <a:gd name="connsiteX4" fmla="*/ 152400 w 1404982"/>
              <a:gd name="connsiteY4" fmla="*/ 1890063 h 2440396"/>
              <a:gd name="connsiteX5" fmla="*/ 160867 w 1404982"/>
              <a:gd name="connsiteY5" fmla="*/ 1856196 h 2440396"/>
              <a:gd name="connsiteX6" fmla="*/ 194733 w 1404982"/>
              <a:gd name="connsiteY6" fmla="*/ 1805396 h 2440396"/>
              <a:gd name="connsiteX7" fmla="*/ 211667 w 1404982"/>
              <a:gd name="connsiteY7" fmla="*/ 1779996 h 2440396"/>
              <a:gd name="connsiteX8" fmla="*/ 152400 w 1404982"/>
              <a:gd name="connsiteY8" fmla="*/ 1737663 h 2440396"/>
              <a:gd name="connsiteX9" fmla="*/ 237067 w 1404982"/>
              <a:gd name="connsiteY9" fmla="*/ 1737663 h 2440396"/>
              <a:gd name="connsiteX10" fmla="*/ 254000 w 1404982"/>
              <a:gd name="connsiteY10" fmla="*/ 1686863 h 2440396"/>
              <a:gd name="connsiteX11" fmla="*/ 262467 w 1404982"/>
              <a:gd name="connsiteY11" fmla="*/ 1661463 h 2440396"/>
              <a:gd name="connsiteX12" fmla="*/ 296333 w 1404982"/>
              <a:gd name="connsiteY12" fmla="*/ 1585263 h 2440396"/>
              <a:gd name="connsiteX13" fmla="*/ 304800 w 1404982"/>
              <a:gd name="connsiteY13" fmla="*/ 1534463 h 2440396"/>
              <a:gd name="connsiteX14" fmla="*/ 321733 w 1404982"/>
              <a:gd name="connsiteY14" fmla="*/ 1475196 h 2440396"/>
              <a:gd name="connsiteX15" fmla="*/ 330200 w 1404982"/>
              <a:gd name="connsiteY15" fmla="*/ 1407463 h 2440396"/>
              <a:gd name="connsiteX16" fmla="*/ 347133 w 1404982"/>
              <a:gd name="connsiteY16" fmla="*/ 1348196 h 2440396"/>
              <a:gd name="connsiteX17" fmla="*/ 364067 w 1404982"/>
              <a:gd name="connsiteY17" fmla="*/ 1280463 h 2440396"/>
              <a:gd name="connsiteX18" fmla="*/ 372533 w 1404982"/>
              <a:gd name="connsiteY18" fmla="*/ 1255063 h 2440396"/>
              <a:gd name="connsiteX19" fmla="*/ 381000 w 1404982"/>
              <a:gd name="connsiteY19" fmla="*/ 1221196 h 2440396"/>
              <a:gd name="connsiteX20" fmla="*/ 397933 w 1404982"/>
              <a:gd name="connsiteY20" fmla="*/ 1187330 h 2440396"/>
              <a:gd name="connsiteX21" fmla="*/ 414867 w 1404982"/>
              <a:gd name="connsiteY21" fmla="*/ 1111130 h 2440396"/>
              <a:gd name="connsiteX22" fmla="*/ 423333 w 1404982"/>
              <a:gd name="connsiteY22" fmla="*/ 1077263 h 2440396"/>
              <a:gd name="connsiteX23" fmla="*/ 440267 w 1404982"/>
              <a:gd name="connsiteY23" fmla="*/ 1043396 h 2440396"/>
              <a:gd name="connsiteX24" fmla="*/ 448733 w 1404982"/>
              <a:gd name="connsiteY24" fmla="*/ 1017996 h 2440396"/>
              <a:gd name="connsiteX25" fmla="*/ 457200 w 1404982"/>
              <a:gd name="connsiteY25" fmla="*/ 958730 h 2440396"/>
              <a:gd name="connsiteX26" fmla="*/ 465667 w 1404982"/>
              <a:gd name="connsiteY26" fmla="*/ 933330 h 2440396"/>
              <a:gd name="connsiteX27" fmla="*/ 457200 w 1404982"/>
              <a:gd name="connsiteY27" fmla="*/ 653930 h 2440396"/>
              <a:gd name="connsiteX28" fmla="*/ 440267 w 1404982"/>
              <a:gd name="connsiteY28" fmla="*/ 586196 h 2440396"/>
              <a:gd name="connsiteX29" fmla="*/ 406400 w 1404982"/>
              <a:gd name="connsiteY29" fmla="*/ 484596 h 2440396"/>
              <a:gd name="connsiteX30" fmla="*/ 397933 w 1404982"/>
              <a:gd name="connsiteY30" fmla="*/ 459196 h 2440396"/>
              <a:gd name="connsiteX31" fmla="*/ 372533 w 1404982"/>
              <a:gd name="connsiteY31" fmla="*/ 408396 h 2440396"/>
              <a:gd name="connsiteX32" fmla="*/ 355600 w 1404982"/>
              <a:gd name="connsiteY32" fmla="*/ 382996 h 2440396"/>
              <a:gd name="connsiteX33" fmla="*/ 347133 w 1404982"/>
              <a:gd name="connsiteY33" fmla="*/ 357596 h 2440396"/>
              <a:gd name="connsiteX34" fmla="*/ 330200 w 1404982"/>
              <a:gd name="connsiteY34" fmla="*/ 332196 h 2440396"/>
              <a:gd name="connsiteX35" fmla="*/ 304800 w 1404982"/>
              <a:gd name="connsiteY35" fmla="*/ 281396 h 2440396"/>
              <a:gd name="connsiteX36" fmla="*/ 279400 w 1404982"/>
              <a:gd name="connsiteY36" fmla="*/ 222130 h 2440396"/>
              <a:gd name="connsiteX37" fmla="*/ 270933 w 1404982"/>
              <a:gd name="connsiteY37" fmla="*/ 196730 h 2440396"/>
              <a:gd name="connsiteX38" fmla="*/ 254000 w 1404982"/>
              <a:gd name="connsiteY38" fmla="*/ 179796 h 2440396"/>
              <a:gd name="connsiteX39" fmla="*/ 220133 w 1404982"/>
              <a:gd name="connsiteY39" fmla="*/ 128996 h 2440396"/>
              <a:gd name="connsiteX40" fmla="*/ 169333 w 1404982"/>
              <a:gd name="connsiteY40" fmla="*/ 95130 h 2440396"/>
              <a:gd name="connsiteX41" fmla="*/ 160867 w 1404982"/>
              <a:gd name="connsiteY41" fmla="*/ 69730 h 2440396"/>
              <a:gd name="connsiteX42" fmla="*/ 220133 w 1404982"/>
              <a:gd name="connsiteY42" fmla="*/ 44330 h 2440396"/>
              <a:gd name="connsiteX43" fmla="*/ 254000 w 1404982"/>
              <a:gd name="connsiteY43" fmla="*/ 61263 h 2440396"/>
              <a:gd name="connsiteX44" fmla="*/ 287867 w 1404982"/>
              <a:gd name="connsiteY44" fmla="*/ 18930 h 2440396"/>
              <a:gd name="connsiteX45" fmla="*/ 313267 w 1404982"/>
              <a:gd name="connsiteY45" fmla="*/ 10463 h 2440396"/>
              <a:gd name="connsiteX46" fmla="*/ 321733 w 1404982"/>
              <a:gd name="connsiteY46" fmla="*/ 35863 h 2440396"/>
              <a:gd name="connsiteX47" fmla="*/ 338667 w 1404982"/>
              <a:gd name="connsiteY47" fmla="*/ 18930 h 2440396"/>
              <a:gd name="connsiteX48" fmla="*/ 364067 w 1404982"/>
              <a:gd name="connsiteY48" fmla="*/ 1996 h 2440396"/>
              <a:gd name="connsiteX49" fmla="*/ 372533 w 1404982"/>
              <a:gd name="connsiteY49" fmla="*/ 35863 h 2440396"/>
              <a:gd name="connsiteX50" fmla="*/ 414867 w 1404982"/>
              <a:gd name="connsiteY50" fmla="*/ 1996 h 2440396"/>
              <a:gd name="connsiteX51" fmla="*/ 448733 w 1404982"/>
              <a:gd name="connsiteY51" fmla="*/ 1996 h 2440396"/>
              <a:gd name="connsiteX52" fmla="*/ 474133 w 1404982"/>
              <a:gd name="connsiteY52" fmla="*/ 18930 h 2440396"/>
              <a:gd name="connsiteX53" fmla="*/ 482600 w 1404982"/>
              <a:gd name="connsiteY53" fmla="*/ 44330 h 2440396"/>
              <a:gd name="connsiteX54" fmla="*/ 516467 w 1404982"/>
              <a:gd name="connsiteY54" fmla="*/ 95130 h 2440396"/>
              <a:gd name="connsiteX55" fmla="*/ 533400 w 1404982"/>
              <a:gd name="connsiteY55" fmla="*/ 120530 h 2440396"/>
              <a:gd name="connsiteX56" fmla="*/ 567267 w 1404982"/>
              <a:gd name="connsiteY56" fmla="*/ 171330 h 2440396"/>
              <a:gd name="connsiteX57" fmla="*/ 592667 w 1404982"/>
              <a:gd name="connsiteY57" fmla="*/ 213663 h 2440396"/>
              <a:gd name="connsiteX58" fmla="*/ 601133 w 1404982"/>
              <a:gd name="connsiteY58" fmla="*/ 239063 h 2440396"/>
              <a:gd name="connsiteX59" fmla="*/ 635000 w 1404982"/>
              <a:gd name="connsiteY59" fmla="*/ 281396 h 2440396"/>
              <a:gd name="connsiteX60" fmla="*/ 668867 w 1404982"/>
              <a:gd name="connsiteY60" fmla="*/ 357596 h 2440396"/>
              <a:gd name="connsiteX61" fmla="*/ 685800 w 1404982"/>
              <a:gd name="connsiteY61" fmla="*/ 408396 h 2440396"/>
              <a:gd name="connsiteX62" fmla="*/ 694267 w 1404982"/>
              <a:gd name="connsiteY62" fmla="*/ 433796 h 2440396"/>
              <a:gd name="connsiteX63" fmla="*/ 711200 w 1404982"/>
              <a:gd name="connsiteY63" fmla="*/ 459196 h 2440396"/>
              <a:gd name="connsiteX64" fmla="*/ 719667 w 1404982"/>
              <a:gd name="connsiteY64" fmla="*/ 518463 h 2440396"/>
              <a:gd name="connsiteX65" fmla="*/ 736600 w 1404982"/>
              <a:gd name="connsiteY65" fmla="*/ 577730 h 2440396"/>
              <a:gd name="connsiteX66" fmla="*/ 728133 w 1404982"/>
              <a:gd name="connsiteY66" fmla="*/ 857130 h 2440396"/>
              <a:gd name="connsiteX67" fmla="*/ 745067 w 1404982"/>
              <a:gd name="connsiteY67" fmla="*/ 840196 h 2440396"/>
              <a:gd name="connsiteX68" fmla="*/ 770467 w 1404982"/>
              <a:gd name="connsiteY68" fmla="*/ 806330 h 2440396"/>
              <a:gd name="connsiteX69" fmla="*/ 804333 w 1404982"/>
              <a:gd name="connsiteY69" fmla="*/ 755530 h 2440396"/>
              <a:gd name="connsiteX70" fmla="*/ 821267 w 1404982"/>
              <a:gd name="connsiteY70" fmla="*/ 721663 h 2440396"/>
              <a:gd name="connsiteX71" fmla="*/ 829733 w 1404982"/>
              <a:gd name="connsiteY71" fmla="*/ 696263 h 2440396"/>
              <a:gd name="connsiteX72" fmla="*/ 846667 w 1404982"/>
              <a:gd name="connsiteY72" fmla="*/ 670863 h 2440396"/>
              <a:gd name="connsiteX73" fmla="*/ 863600 w 1404982"/>
              <a:gd name="connsiteY73" fmla="*/ 620063 h 2440396"/>
              <a:gd name="connsiteX74" fmla="*/ 872067 w 1404982"/>
              <a:gd name="connsiteY74" fmla="*/ 594663 h 2440396"/>
              <a:gd name="connsiteX75" fmla="*/ 880533 w 1404982"/>
              <a:gd name="connsiteY75" fmla="*/ 560796 h 2440396"/>
              <a:gd name="connsiteX76" fmla="*/ 897467 w 1404982"/>
              <a:gd name="connsiteY76" fmla="*/ 543863 h 2440396"/>
              <a:gd name="connsiteX77" fmla="*/ 922867 w 1404982"/>
              <a:gd name="connsiteY77" fmla="*/ 484596 h 2440396"/>
              <a:gd name="connsiteX78" fmla="*/ 931333 w 1404982"/>
              <a:gd name="connsiteY78" fmla="*/ 459196 h 2440396"/>
              <a:gd name="connsiteX79" fmla="*/ 982133 w 1404982"/>
              <a:gd name="connsiteY79" fmla="*/ 366063 h 2440396"/>
              <a:gd name="connsiteX80" fmla="*/ 1024467 w 1404982"/>
              <a:gd name="connsiteY80" fmla="*/ 323730 h 2440396"/>
              <a:gd name="connsiteX81" fmla="*/ 1041400 w 1404982"/>
              <a:gd name="connsiteY81" fmla="*/ 298330 h 2440396"/>
              <a:gd name="connsiteX82" fmla="*/ 1058333 w 1404982"/>
              <a:gd name="connsiteY82" fmla="*/ 281396 h 2440396"/>
              <a:gd name="connsiteX83" fmla="*/ 1092200 w 1404982"/>
              <a:gd name="connsiteY83" fmla="*/ 230596 h 2440396"/>
              <a:gd name="connsiteX84" fmla="*/ 1109133 w 1404982"/>
              <a:gd name="connsiteY84" fmla="*/ 205196 h 2440396"/>
              <a:gd name="connsiteX85" fmla="*/ 1151467 w 1404982"/>
              <a:gd name="connsiteY85" fmla="*/ 162863 h 2440396"/>
              <a:gd name="connsiteX86" fmla="*/ 1176867 w 1404982"/>
              <a:gd name="connsiteY86" fmla="*/ 137463 h 2440396"/>
              <a:gd name="connsiteX87" fmla="*/ 1227667 w 1404982"/>
              <a:gd name="connsiteY87" fmla="*/ 95130 h 2440396"/>
              <a:gd name="connsiteX88" fmla="*/ 1253067 w 1404982"/>
              <a:gd name="connsiteY88" fmla="*/ 86663 h 2440396"/>
              <a:gd name="connsiteX89" fmla="*/ 1278467 w 1404982"/>
              <a:gd name="connsiteY89" fmla="*/ 69730 h 2440396"/>
              <a:gd name="connsiteX90" fmla="*/ 1329267 w 1404982"/>
              <a:gd name="connsiteY90" fmla="*/ 52796 h 2440396"/>
              <a:gd name="connsiteX91" fmla="*/ 1320800 w 1404982"/>
              <a:gd name="connsiteY91" fmla="*/ 78196 h 2440396"/>
              <a:gd name="connsiteX92" fmla="*/ 1363133 w 1404982"/>
              <a:gd name="connsiteY92" fmla="*/ 95130 h 2440396"/>
              <a:gd name="connsiteX93" fmla="*/ 1397000 w 1404982"/>
              <a:gd name="connsiteY93" fmla="*/ 120530 h 2440396"/>
              <a:gd name="connsiteX94" fmla="*/ 1388533 w 1404982"/>
              <a:gd name="connsiteY94" fmla="*/ 145930 h 2440396"/>
              <a:gd name="connsiteX95" fmla="*/ 1397000 w 1404982"/>
              <a:gd name="connsiteY95" fmla="*/ 171330 h 2440396"/>
              <a:gd name="connsiteX96" fmla="*/ 1380067 w 1404982"/>
              <a:gd name="connsiteY96" fmla="*/ 196730 h 2440396"/>
              <a:gd name="connsiteX97" fmla="*/ 1363133 w 1404982"/>
              <a:gd name="connsiteY97" fmla="*/ 213663 h 2440396"/>
              <a:gd name="connsiteX98" fmla="*/ 1371600 w 1404982"/>
              <a:gd name="connsiteY98" fmla="*/ 239063 h 2440396"/>
              <a:gd name="connsiteX99" fmla="*/ 1354667 w 1404982"/>
              <a:gd name="connsiteY99" fmla="*/ 298330 h 2440396"/>
              <a:gd name="connsiteX100" fmla="*/ 1346200 w 1404982"/>
              <a:gd name="connsiteY100" fmla="*/ 332196 h 2440396"/>
              <a:gd name="connsiteX101" fmla="*/ 1320800 w 1404982"/>
              <a:gd name="connsiteY101" fmla="*/ 340663 h 2440396"/>
              <a:gd name="connsiteX102" fmla="*/ 1312333 w 1404982"/>
              <a:gd name="connsiteY102" fmla="*/ 366063 h 2440396"/>
              <a:gd name="connsiteX103" fmla="*/ 1261533 w 1404982"/>
              <a:gd name="connsiteY103" fmla="*/ 433796 h 2440396"/>
              <a:gd name="connsiteX104" fmla="*/ 1227667 w 1404982"/>
              <a:gd name="connsiteY104" fmla="*/ 493063 h 2440396"/>
              <a:gd name="connsiteX105" fmla="*/ 1210733 w 1404982"/>
              <a:gd name="connsiteY105" fmla="*/ 509996 h 2440396"/>
              <a:gd name="connsiteX106" fmla="*/ 1185333 w 1404982"/>
              <a:gd name="connsiteY106" fmla="*/ 560796 h 2440396"/>
              <a:gd name="connsiteX107" fmla="*/ 1143000 w 1404982"/>
              <a:gd name="connsiteY107" fmla="*/ 603130 h 2440396"/>
              <a:gd name="connsiteX108" fmla="*/ 1126067 w 1404982"/>
              <a:gd name="connsiteY108" fmla="*/ 628530 h 2440396"/>
              <a:gd name="connsiteX109" fmla="*/ 1109133 w 1404982"/>
              <a:gd name="connsiteY109" fmla="*/ 645463 h 2440396"/>
              <a:gd name="connsiteX110" fmla="*/ 1083733 w 1404982"/>
              <a:gd name="connsiteY110" fmla="*/ 679330 h 2440396"/>
              <a:gd name="connsiteX111" fmla="*/ 1066800 w 1404982"/>
              <a:gd name="connsiteY111" fmla="*/ 704730 h 2440396"/>
              <a:gd name="connsiteX112" fmla="*/ 1058333 w 1404982"/>
              <a:gd name="connsiteY112" fmla="*/ 730130 h 2440396"/>
              <a:gd name="connsiteX113" fmla="*/ 1032933 w 1404982"/>
              <a:gd name="connsiteY113" fmla="*/ 747063 h 2440396"/>
              <a:gd name="connsiteX114" fmla="*/ 999067 w 1404982"/>
              <a:gd name="connsiteY114" fmla="*/ 797863 h 2440396"/>
              <a:gd name="connsiteX115" fmla="*/ 956733 w 1404982"/>
              <a:gd name="connsiteY115" fmla="*/ 840196 h 2440396"/>
              <a:gd name="connsiteX116" fmla="*/ 931333 w 1404982"/>
              <a:gd name="connsiteY116" fmla="*/ 882530 h 2440396"/>
              <a:gd name="connsiteX117" fmla="*/ 889000 w 1404982"/>
              <a:gd name="connsiteY117" fmla="*/ 941796 h 2440396"/>
              <a:gd name="connsiteX118" fmla="*/ 846667 w 1404982"/>
              <a:gd name="connsiteY118" fmla="*/ 984130 h 2440396"/>
              <a:gd name="connsiteX119" fmla="*/ 821267 w 1404982"/>
              <a:gd name="connsiteY119" fmla="*/ 992596 h 2440396"/>
              <a:gd name="connsiteX120" fmla="*/ 787400 w 1404982"/>
              <a:gd name="connsiteY120" fmla="*/ 1043396 h 2440396"/>
              <a:gd name="connsiteX121" fmla="*/ 770467 w 1404982"/>
              <a:gd name="connsiteY121" fmla="*/ 1068796 h 2440396"/>
              <a:gd name="connsiteX122" fmla="*/ 745067 w 1404982"/>
              <a:gd name="connsiteY122" fmla="*/ 1085730 h 2440396"/>
              <a:gd name="connsiteX123" fmla="*/ 719667 w 1404982"/>
              <a:gd name="connsiteY123" fmla="*/ 1136530 h 2440396"/>
              <a:gd name="connsiteX124" fmla="*/ 702733 w 1404982"/>
              <a:gd name="connsiteY124" fmla="*/ 1170396 h 2440396"/>
              <a:gd name="connsiteX125" fmla="*/ 694267 w 1404982"/>
              <a:gd name="connsiteY125" fmla="*/ 1195796 h 2440396"/>
              <a:gd name="connsiteX126" fmla="*/ 677333 w 1404982"/>
              <a:gd name="connsiteY126" fmla="*/ 1212730 h 2440396"/>
              <a:gd name="connsiteX127" fmla="*/ 651933 w 1404982"/>
              <a:gd name="connsiteY127" fmla="*/ 1263530 h 2440396"/>
              <a:gd name="connsiteX128" fmla="*/ 635000 w 1404982"/>
              <a:gd name="connsiteY128" fmla="*/ 1314330 h 2440396"/>
              <a:gd name="connsiteX129" fmla="*/ 626533 w 1404982"/>
              <a:gd name="connsiteY129" fmla="*/ 1339730 h 2440396"/>
              <a:gd name="connsiteX130" fmla="*/ 601133 w 1404982"/>
              <a:gd name="connsiteY130" fmla="*/ 1415930 h 2440396"/>
              <a:gd name="connsiteX131" fmla="*/ 592667 w 1404982"/>
              <a:gd name="connsiteY131" fmla="*/ 1441330 h 2440396"/>
              <a:gd name="connsiteX132" fmla="*/ 584200 w 1404982"/>
              <a:gd name="connsiteY132" fmla="*/ 1475196 h 2440396"/>
              <a:gd name="connsiteX133" fmla="*/ 575733 w 1404982"/>
              <a:gd name="connsiteY133" fmla="*/ 1551396 h 2440396"/>
              <a:gd name="connsiteX134" fmla="*/ 567267 w 1404982"/>
              <a:gd name="connsiteY134" fmla="*/ 1576796 h 2440396"/>
              <a:gd name="connsiteX135" fmla="*/ 558800 w 1404982"/>
              <a:gd name="connsiteY135" fmla="*/ 1627596 h 2440396"/>
              <a:gd name="connsiteX136" fmla="*/ 550333 w 1404982"/>
              <a:gd name="connsiteY136" fmla="*/ 1703796 h 2440396"/>
              <a:gd name="connsiteX137" fmla="*/ 541867 w 1404982"/>
              <a:gd name="connsiteY137" fmla="*/ 1737663 h 2440396"/>
              <a:gd name="connsiteX138" fmla="*/ 533400 w 1404982"/>
              <a:gd name="connsiteY138" fmla="*/ 1779996 h 2440396"/>
              <a:gd name="connsiteX139" fmla="*/ 524933 w 1404982"/>
              <a:gd name="connsiteY139" fmla="*/ 1847730 h 2440396"/>
              <a:gd name="connsiteX140" fmla="*/ 533400 w 1404982"/>
              <a:gd name="connsiteY140" fmla="*/ 2084796 h 2440396"/>
              <a:gd name="connsiteX141" fmla="*/ 541867 w 1404982"/>
              <a:gd name="connsiteY141" fmla="*/ 2110196 h 2440396"/>
              <a:gd name="connsiteX142" fmla="*/ 550333 w 1404982"/>
              <a:gd name="connsiteY142" fmla="*/ 2330330 h 2440396"/>
              <a:gd name="connsiteX143" fmla="*/ 558800 w 1404982"/>
              <a:gd name="connsiteY143" fmla="*/ 2355730 h 2440396"/>
              <a:gd name="connsiteX144" fmla="*/ 567267 w 1404982"/>
              <a:gd name="connsiteY144" fmla="*/ 2398063 h 2440396"/>
              <a:gd name="connsiteX145" fmla="*/ 558800 w 1404982"/>
              <a:gd name="connsiteY145" fmla="*/ 2440396 h 2440396"/>
              <a:gd name="connsiteX0" fmla="*/ 0 w 1404982"/>
              <a:gd name="connsiteY0" fmla="*/ 2271063 h 2440396"/>
              <a:gd name="connsiteX1" fmla="*/ 93133 w 1404982"/>
              <a:gd name="connsiteY1" fmla="*/ 1974730 h 2440396"/>
              <a:gd name="connsiteX2" fmla="*/ 101600 w 1404982"/>
              <a:gd name="connsiteY2" fmla="*/ 1949330 h 2440396"/>
              <a:gd name="connsiteX3" fmla="*/ 118533 w 1404982"/>
              <a:gd name="connsiteY3" fmla="*/ 1932396 h 2440396"/>
              <a:gd name="connsiteX4" fmla="*/ 152400 w 1404982"/>
              <a:gd name="connsiteY4" fmla="*/ 1890063 h 2440396"/>
              <a:gd name="connsiteX5" fmla="*/ 160867 w 1404982"/>
              <a:gd name="connsiteY5" fmla="*/ 1856196 h 2440396"/>
              <a:gd name="connsiteX6" fmla="*/ 194733 w 1404982"/>
              <a:gd name="connsiteY6" fmla="*/ 1805396 h 2440396"/>
              <a:gd name="connsiteX7" fmla="*/ 152400 w 1404982"/>
              <a:gd name="connsiteY7" fmla="*/ 1737663 h 2440396"/>
              <a:gd name="connsiteX8" fmla="*/ 152400 w 1404982"/>
              <a:gd name="connsiteY8" fmla="*/ 1737663 h 2440396"/>
              <a:gd name="connsiteX9" fmla="*/ 237067 w 1404982"/>
              <a:gd name="connsiteY9" fmla="*/ 1737663 h 2440396"/>
              <a:gd name="connsiteX10" fmla="*/ 254000 w 1404982"/>
              <a:gd name="connsiteY10" fmla="*/ 1686863 h 2440396"/>
              <a:gd name="connsiteX11" fmla="*/ 262467 w 1404982"/>
              <a:gd name="connsiteY11" fmla="*/ 1661463 h 2440396"/>
              <a:gd name="connsiteX12" fmla="*/ 296333 w 1404982"/>
              <a:gd name="connsiteY12" fmla="*/ 1585263 h 2440396"/>
              <a:gd name="connsiteX13" fmla="*/ 304800 w 1404982"/>
              <a:gd name="connsiteY13" fmla="*/ 1534463 h 2440396"/>
              <a:gd name="connsiteX14" fmla="*/ 321733 w 1404982"/>
              <a:gd name="connsiteY14" fmla="*/ 1475196 h 2440396"/>
              <a:gd name="connsiteX15" fmla="*/ 330200 w 1404982"/>
              <a:gd name="connsiteY15" fmla="*/ 1407463 h 2440396"/>
              <a:gd name="connsiteX16" fmla="*/ 347133 w 1404982"/>
              <a:gd name="connsiteY16" fmla="*/ 1348196 h 2440396"/>
              <a:gd name="connsiteX17" fmla="*/ 364067 w 1404982"/>
              <a:gd name="connsiteY17" fmla="*/ 1280463 h 2440396"/>
              <a:gd name="connsiteX18" fmla="*/ 372533 w 1404982"/>
              <a:gd name="connsiteY18" fmla="*/ 1255063 h 2440396"/>
              <a:gd name="connsiteX19" fmla="*/ 381000 w 1404982"/>
              <a:gd name="connsiteY19" fmla="*/ 1221196 h 2440396"/>
              <a:gd name="connsiteX20" fmla="*/ 397933 w 1404982"/>
              <a:gd name="connsiteY20" fmla="*/ 1187330 h 2440396"/>
              <a:gd name="connsiteX21" fmla="*/ 414867 w 1404982"/>
              <a:gd name="connsiteY21" fmla="*/ 1111130 h 2440396"/>
              <a:gd name="connsiteX22" fmla="*/ 423333 w 1404982"/>
              <a:gd name="connsiteY22" fmla="*/ 1077263 h 2440396"/>
              <a:gd name="connsiteX23" fmla="*/ 440267 w 1404982"/>
              <a:gd name="connsiteY23" fmla="*/ 1043396 h 2440396"/>
              <a:gd name="connsiteX24" fmla="*/ 448733 w 1404982"/>
              <a:gd name="connsiteY24" fmla="*/ 1017996 h 2440396"/>
              <a:gd name="connsiteX25" fmla="*/ 457200 w 1404982"/>
              <a:gd name="connsiteY25" fmla="*/ 958730 h 2440396"/>
              <a:gd name="connsiteX26" fmla="*/ 465667 w 1404982"/>
              <a:gd name="connsiteY26" fmla="*/ 933330 h 2440396"/>
              <a:gd name="connsiteX27" fmla="*/ 457200 w 1404982"/>
              <a:gd name="connsiteY27" fmla="*/ 653930 h 2440396"/>
              <a:gd name="connsiteX28" fmla="*/ 440267 w 1404982"/>
              <a:gd name="connsiteY28" fmla="*/ 586196 h 2440396"/>
              <a:gd name="connsiteX29" fmla="*/ 406400 w 1404982"/>
              <a:gd name="connsiteY29" fmla="*/ 484596 h 2440396"/>
              <a:gd name="connsiteX30" fmla="*/ 397933 w 1404982"/>
              <a:gd name="connsiteY30" fmla="*/ 459196 h 2440396"/>
              <a:gd name="connsiteX31" fmla="*/ 372533 w 1404982"/>
              <a:gd name="connsiteY31" fmla="*/ 408396 h 2440396"/>
              <a:gd name="connsiteX32" fmla="*/ 355600 w 1404982"/>
              <a:gd name="connsiteY32" fmla="*/ 382996 h 2440396"/>
              <a:gd name="connsiteX33" fmla="*/ 347133 w 1404982"/>
              <a:gd name="connsiteY33" fmla="*/ 357596 h 2440396"/>
              <a:gd name="connsiteX34" fmla="*/ 330200 w 1404982"/>
              <a:gd name="connsiteY34" fmla="*/ 332196 h 2440396"/>
              <a:gd name="connsiteX35" fmla="*/ 304800 w 1404982"/>
              <a:gd name="connsiteY35" fmla="*/ 281396 h 2440396"/>
              <a:gd name="connsiteX36" fmla="*/ 279400 w 1404982"/>
              <a:gd name="connsiteY36" fmla="*/ 222130 h 2440396"/>
              <a:gd name="connsiteX37" fmla="*/ 270933 w 1404982"/>
              <a:gd name="connsiteY37" fmla="*/ 196730 h 2440396"/>
              <a:gd name="connsiteX38" fmla="*/ 254000 w 1404982"/>
              <a:gd name="connsiteY38" fmla="*/ 179796 h 2440396"/>
              <a:gd name="connsiteX39" fmla="*/ 220133 w 1404982"/>
              <a:gd name="connsiteY39" fmla="*/ 128996 h 2440396"/>
              <a:gd name="connsiteX40" fmla="*/ 169333 w 1404982"/>
              <a:gd name="connsiteY40" fmla="*/ 95130 h 2440396"/>
              <a:gd name="connsiteX41" fmla="*/ 160867 w 1404982"/>
              <a:gd name="connsiteY41" fmla="*/ 69730 h 2440396"/>
              <a:gd name="connsiteX42" fmla="*/ 220133 w 1404982"/>
              <a:gd name="connsiteY42" fmla="*/ 44330 h 2440396"/>
              <a:gd name="connsiteX43" fmla="*/ 254000 w 1404982"/>
              <a:gd name="connsiteY43" fmla="*/ 61263 h 2440396"/>
              <a:gd name="connsiteX44" fmla="*/ 287867 w 1404982"/>
              <a:gd name="connsiteY44" fmla="*/ 18930 h 2440396"/>
              <a:gd name="connsiteX45" fmla="*/ 313267 w 1404982"/>
              <a:gd name="connsiteY45" fmla="*/ 10463 h 2440396"/>
              <a:gd name="connsiteX46" fmla="*/ 321733 w 1404982"/>
              <a:gd name="connsiteY46" fmla="*/ 35863 h 2440396"/>
              <a:gd name="connsiteX47" fmla="*/ 338667 w 1404982"/>
              <a:gd name="connsiteY47" fmla="*/ 18930 h 2440396"/>
              <a:gd name="connsiteX48" fmla="*/ 364067 w 1404982"/>
              <a:gd name="connsiteY48" fmla="*/ 1996 h 2440396"/>
              <a:gd name="connsiteX49" fmla="*/ 372533 w 1404982"/>
              <a:gd name="connsiteY49" fmla="*/ 35863 h 2440396"/>
              <a:gd name="connsiteX50" fmla="*/ 414867 w 1404982"/>
              <a:gd name="connsiteY50" fmla="*/ 1996 h 2440396"/>
              <a:gd name="connsiteX51" fmla="*/ 448733 w 1404982"/>
              <a:gd name="connsiteY51" fmla="*/ 1996 h 2440396"/>
              <a:gd name="connsiteX52" fmla="*/ 474133 w 1404982"/>
              <a:gd name="connsiteY52" fmla="*/ 18930 h 2440396"/>
              <a:gd name="connsiteX53" fmla="*/ 482600 w 1404982"/>
              <a:gd name="connsiteY53" fmla="*/ 44330 h 2440396"/>
              <a:gd name="connsiteX54" fmla="*/ 516467 w 1404982"/>
              <a:gd name="connsiteY54" fmla="*/ 95130 h 2440396"/>
              <a:gd name="connsiteX55" fmla="*/ 533400 w 1404982"/>
              <a:gd name="connsiteY55" fmla="*/ 120530 h 2440396"/>
              <a:gd name="connsiteX56" fmla="*/ 567267 w 1404982"/>
              <a:gd name="connsiteY56" fmla="*/ 171330 h 2440396"/>
              <a:gd name="connsiteX57" fmla="*/ 592667 w 1404982"/>
              <a:gd name="connsiteY57" fmla="*/ 213663 h 2440396"/>
              <a:gd name="connsiteX58" fmla="*/ 601133 w 1404982"/>
              <a:gd name="connsiteY58" fmla="*/ 239063 h 2440396"/>
              <a:gd name="connsiteX59" fmla="*/ 635000 w 1404982"/>
              <a:gd name="connsiteY59" fmla="*/ 281396 h 2440396"/>
              <a:gd name="connsiteX60" fmla="*/ 668867 w 1404982"/>
              <a:gd name="connsiteY60" fmla="*/ 357596 h 2440396"/>
              <a:gd name="connsiteX61" fmla="*/ 685800 w 1404982"/>
              <a:gd name="connsiteY61" fmla="*/ 408396 h 2440396"/>
              <a:gd name="connsiteX62" fmla="*/ 694267 w 1404982"/>
              <a:gd name="connsiteY62" fmla="*/ 433796 h 2440396"/>
              <a:gd name="connsiteX63" fmla="*/ 711200 w 1404982"/>
              <a:gd name="connsiteY63" fmla="*/ 459196 h 2440396"/>
              <a:gd name="connsiteX64" fmla="*/ 719667 w 1404982"/>
              <a:gd name="connsiteY64" fmla="*/ 518463 h 2440396"/>
              <a:gd name="connsiteX65" fmla="*/ 736600 w 1404982"/>
              <a:gd name="connsiteY65" fmla="*/ 577730 h 2440396"/>
              <a:gd name="connsiteX66" fmla="*/ 728133 w 1404982"/>
              <a:gd name="connsiteY66" fmla="*/ 857130 h 2440396"/>
              <a:gd name="connsiteX67" fmla="*/ 745067 w 1404982"/>
              <a:gd name="connsiteY67" fmla="*/ 840196 h 2440396"/>
              <a:gd name="connsiteX68" fmla="*/ 770467 w 1404982"/>
              <a:gd name="connsiteY68" fmla="*/ 806330 h 2440396"/>
              <a:gd name="connsiteX69" fmla="*/ 804333 w 1404982"/>
              <a:gd name="connsiteY69" fmla="*/ 755530 h 2440396"/>
              <a:gd name="connsiteX70" fmla="*/ 821267 w 1404982"/>
              <a:gd name="connsiteY70" fmla="*/ 721663 h 2440396"/>
              <a:gd name="connsiteX71" fmla="*/ 829733 w 1404982"/>
              <a:gd name="connsiteY71" fmla="*/ 696263 h 2440396"/>
              <a:gd name="connsiteX72" fmla="*/ 846667 w 1404982"/>
              <a:gd name="connsiteY72" fmla="*/ 670863 h 2440396"/>
              <a:gd name="connsiteX73" fmla="*/ 863600 w 1404982"/>
              <a:gd name="connsiteY73" fmla="*/ 620063 h 2440396"/>
              <a:gd name="connsiteX74" fmla="*/ 872067 w 1404982"/>
              <a:gd name="connsiteY74" fmla="*/ 594663 h 2440396"/>
              <a:gd name="connsiteX75" fmla="*/ 880533 w 1404982"/>
              <a:gd name="connsiteY75" fmla="*/ 560796 h 2440396"/>
              <a:gd name="connsiteX76" fmla="*/ 897467 w 1404982"/>
              <a:gd name="connsiteY76" fmla="*/ 543863 h 2440396"/>
              <a:gd name="connsiteX77" fmla="*/ 922867 w 1404982"/>
              <a:gd name="connsiteY77" fmla="*/ 484596 h 2440396"/>
              <a:gd name="connsiteX78" fmla="*/ 931333 w 1404982"/>
              <a:gd name="connsiteY78" fmla="*/ 459196 h 2440396"/>
              <a:gd name="connsiteX79" fmla="*/ 982133 w 1404982"/>
              <a:gd name="connsiteY79" fmla="*/ 366063 h 2440396"/>
              <a:gd name="connsiteX80" fmla="*/ 1024467 w 1404982"/>
              <a:gd name="connsiteY80" fmla="*/ 323730 h 2440396"/>
              <a:gd name="connsiteX81" fmla="*/ 1041400 w 1404982"/>
              <a:gd name="connsiteY81" fmla="*/ 298330 h 2440396"/>
              <a:gd name="connsiteX82" fmla="*/ 1058333 w 1404982"/>
              <a:gd name="connsiteY82" fmla="*/ 281396 h 2440396"/>
              <a:gd name="connsiteX83" fmla="*/ 1092200 w 1404982"/>
              <a:gd name="connsiteY83" fmla="*/ 230596 h 2440396"/>
              <a:gd name="connsiteX84" fmla="*/ 1109133 w 1404982"/>
              <a:gd name="connsiteY84" fmla="*/ 205196 h 2440396"/>
              <a:gd name="connsiteX85" fmla="*/ 1151467 w 1404982"/>
              <a:gd name="connsiteY85" fmla="*/ 162863 h 2440396"/>
              <a:gd name="connsiteX86" fmla="*/ 1176867 w 1404982"/>
              <a:gd name="connsiteY86" fmla="*/ 137463 h 2440396"/>
              <a:gd name="connsiteX87" fmla="*/ 1227667 w 1404982"/>
              <a:gd name="connsiteY87" fmla="*/ 95130 h 2440396"/>
              <a:gd name="connsiteX88" fmla="*/ 1253067 w 1404982"/>
              <a:gd name="connsiteY88" fmla="*/ 86663 h 2440396"/>
              <a:gd name="connsiteX89" fmla="*/ 1278467 w 1404982"/>
              <a:gd name="connsiteY89" fmla="*/ 69730 h 2440396"/>
              <a:gd name="connsiteX90" fmla="*/ 1329267 w 1404982"/>
              <a:gd name="connsiteY90" fmla="*/ 52796 h 2440396"/>
              <a:gd name="connsiteX91" fmla="*/ 1320800 w 1404982"/>
              <a:gd name="connsiteY91" fmla="*/ 78196 h 2440396"/>
              <a:gd name="connsiteX92" fmla="*/ 1363133 w 1404982"/>
              <a:gd name="connsiteY92" fmla="*/ 95130 h 2440396"/>
              <a:gd name="connsiteX93" fmla="*/ 1397000 w 1404982"/>
              <a:gd name="connsiteY93" fmla="*/ 120530 h 2440396"/>
              <a:gd name="connsiteX94" fmla="*/ 1388533 w 1404982"/>
              <a:gd name="connsiteY94" fmla="*/ 145930 h 2440396"/>
              <a:gd name="connsiteX95" fmla="*/ 1397000 w 1404982"/>
              <a:gd name="connsiteY95" fmla="*/ 171330 h 2440396"/>
              <a:gd name="connsiteX96" fmla="*/ 1380067 w 1404982"/>
              <a:gd name="connsiteY96" fmla="*/ 196730 h 2440396"/>
              <a:gd name="connsiteX97" fmla="*/ 1363133 w 1404982"/>
              <a:gd name="connsiteY97" fmla="*/ 213663 h 2440396"/>
              <a:gd name="connsiteX98" fmla="*/ 1371600 w 1404982"/>
              <a:gd name="connsiteY98" fmla="*/ 239063 h 2440396"/>
              <a:gd name="connsiteX99" fmla="*/ 1354667 w 1404982"/>
              <a:gd name="connsiteY99" fmla="*/ 298330 h 2440396"/>
              <a:gd name="connsiteX100" fmla="*/ 1346200 w 1404982"/>
              <a:gd name="connsiteY100" fmla="*/ 332196 h 2440396"/>
              <a:gd name="connsiteX101" fmla="*/ 1320800 w 1404982"/>
              <a:gd name="connsiteY101" fmla="*/ 340663 h 2440396"/>
              <a:gd name="connsiteX102" fmla="*/ 1312333 w 1404982"/>
              <a:gd name="connsiteY102" fmla="*/ 366063 h 2440396"/>
              <a:gd name="connsiteX103" fmla="*/ 1261533 w 1404982"/>
              <a:gd name="connsiteY103" fmla="*/ 433796 h 2440396"/>
              <a:gd name="connsiteX104" fmla="*/ 1227667 w 1404982"/>
              <a:gd name="connsiteY104" fmla="*/ 493063 h 2440396"/>
              <a:gd name="connsiteX105" fmla="*/ 1210733 w 1404982"/>
              <a:gd name="connsiteY105" fmla="*/ 509996 h 2440396"/>
              <a:gd name="connsiteX106" fmla="*/ 1185333 w 1404982"/>
              <a:gd name="connsiteY106" fmla="*/ 560796 h 2440396"/>
              <a:gd name="connsiteX107" fmla="*/ 1143000 w 1404982"/>
              <a:gd name="connsiteY107" fmla="*/ 603130 h 2440396"/>
              <a:gd name="connsiteX108" fmla="*/ 1126067 w 1404982"/>
              <a:gd name="connsiteY108" fmla="*/ 628530 h 2440396"/>
              <a:gd name="connsiteX109" fmla="*/ 1109133 w 1404982"/>
              <a:gd name="connsiteY109" fmla="*/ 645463 h 2440396"/>
              <a:gd name="connsiteX110" fmla="*/ 1083733 w 1404982"/>
              <a:gd name="connsiteY110" fmla="*/ 679330 h 2440396"/>
              <a:gd name="connsiteX111" fmla="*/ 1066800 w 1404982"/>
              <a:gd name="connsiteY111" fmla="*/ 704730 h 2440396"/>
              <a:gd name="connsiteX112" fmla="*/ 1058333 w 1404982"/>
              <a:gd name="connsiteY112" fmla="*/ 730130 h 2440396"/>
              <a:gd name="connsiteX113" fmla="*/ 1032933 w 1404982"/>
              <a:gd name="connsiteY113" fmla="*/ 747063 h 2440396"/>
              <a:gd name="connsiteX114" fmla="*/ 999067 w 1404982"/>
              <a:gd name="connsiteY114" fmla="*/ 797863 h 2440396"/>
              <a:gd name="connsiteX115" fmla="*/ 956733 w 1404982"/>
              <a:gd name="connsiteY115" fmla="*/ 840196 h 2440396"/>
              <a:gd name="connsiteX116" fmla="*/ 931333 w 1404982"/>
              <a:gd name="connsiteY116" fmla="*/ 882530 h 2440396"/>
              <a:gd name="connsiteX117" fmla="*/ 889000 w 1404982"/>
              <a:gd name="connsiteY117" fmla="*/ 941796 h 2440396"/>
              <a:gd name="connsiteX118" fmla="*/ 846667 w 1404982"/>
              <a:gd name="connsiteY118" fmla="*/ 984130 h 2440396"/>
              <a:gd name="connsiteX119" fmla="*/ 821267 w 1404982"/>
              <a:gd name="connsiteY119" fmla="*/ 992596 h 2440396"/>
              <a:gd name="connsiteX120" fmla="*/ 787400 w 1404982"/>
              <a:gd name="connsiteY120" fmla="*/ 1043396 h 2440396"/>
              <a:gd name="connsiteX121" fmla="*/ 770467 w 1404982"/>
              <a:gd name="connsiteY121" fmla="*/ 1068796 h 2440396"/>
              <a:gd name="connsiteX122" fmla="*/ 745067 w 1404982"/>
              <a:gd name="connsiteY122" fmla="*/ 1085730 h 2440396"/>
              <a:gd name="connsiteX123" fmla="*/ 719667 w 1404982"/>
              <a:gd name="connsiteY123" fmla="*/ 1136530 h 2440396"/>
              <a:gd name="connsiteX124" fmla="*/ 702733 w 1404982"/>
              <a:gd name="connsiteY124" fmla="*/ 1170396 h 2440396"/>
              <a:gd name="connsiteX125" fmla="*/ 694267 w 1404982"/>
              <a:gd name="connsiteY125" fmla="*/ 1195796 h 2440396"/>
              <a:gd name="connsiteX126" fmla="*/ 677333 w 1404982"/>
              <a:gd name="connsiteY126" fmla="*/ 1212730 h 2440396"/>
              <a:gd name="connsiteX127" fmla="*/ 651933 w 1404982"/>
              <a:gd name="connsiteY127" fmla="*/ 1263530 h 2440396"/>
              <a:gd name="connsiteX128" fmla="*/ 635000 w 1404982"/>
              <a:gd name="connsiteY128" fmla="*/ 1314330 h 2440396"/>
              <a:gd name="connsiteX129" fmla="*/ 626533 w 1404982"/>
              <a:gd name="connsiteY129" fmla="*/ 1339730 h 2440396"/>
              <a:gd name="connsiteX130" fmla="*/ 601133 w 1404982"/>
              <a:gd name="connsiteY130" fmla="*/ 1415930 h 2440396"/>
              <a:gd name="connsiteX131" fmla="*/ 592667 w 1404982"/>
              <a:gd name="connsiteY131" fmla="*/ 1441330 h 2440396"/>
              <a:gd name="connsiteX132" fmla="*/ 584200 w 1404982"/>
              <a:gd name="connsiteY132" fmla="*/ 1475196 h 2440396"/>
              <a:gd name="connsiteX133" fmla="*/ 575733 w 1404982"/>
              <a:gd name="connsiteY133" fmla="*/ 1551396 h 2440396"/>
              <a:gd name="connsiteX134" fmla="*/ 567267 w 1404982"/>
              <a:gd name="connsiteY134" fmla="*/ 1576796 h 2440396"/>
              <a:gd name="connsiteX135" fmla="*/ 558800 w 1404982"/>
              <a:gd name="connsiteY135" fmla="*/ 1627596 h 2440396"/>
              <a:gd name="connsiteX136" fmla="*/ 550333 w 1404982"/>
              <a:gd name="connsiteY136" fmla="*/ 1703796 h 2440396"/>
              <a:gd name="connsiteX137" fmla="*/ 541867 w 1404982"/>
              <a:gd name="connsiteY137" fmla="*/ 1737663 h 2440396"/>
              <a:gd name="connsiteX138" fmla="*/ 533400 w 1404982"/>
              <a:gd name="connsiteY138" fmla="*/ 1779996 h 2440396"/>
              <a:gd name="connsiteX139" fmla="*/ 524933 w 1404982"/>
              <a:gd name="connsiteY139" fmla="*/ 1847730 h 2440396"/>
              <a:gd name="connsiteX140" fmla="*/ 533400 w 1404982"/>
              <a:gd name="connsiteY140" fmla="*/ 2084796 h 2440396"/>
              <a:gd name="connsiteX141" fmla="*/ 541867 w 1404982"/>
              <a:gd name="connsiteY141" fmla="*/ 2110196 h 2440396"/>
              <a:gd name="connsiteX142" fmla="*/ 550333 w 1404982"/>
              <a:gd name="connsiteY142" fmla="*/ 2330330 h 2440396"/>
              <a:gd name="connsiteX143" fmla="*/ 558800 w 1404982"/>
              <a:gd name="connsiteY143" fmla="*/ 2355730 h 2440396"/>
              <a:gd name="connsiteX144" fmla="*/ 567267 w 1404982"/>
              <a:gd name="connsiteY144" fmla="*/ 2398063 h 2440396"/>
              <a:gd name="connsiteX145" fmla="*/ 558800 w 1404982"/>
              <a:gd name="connsiteY145" fmla="*/ 2440396 h 2440396"/>
              <a:gd name="connsiteX0" fmla="*/ 0 w 1404982"/>
              <a:gd name="connsiteY0" fmla="*/ 2271063 h 2440396"/>
              <a:gd name="connsiteX1" fmla="*/ 93133 w 1404982"/>
              <a:gd name="connsiteY1" fmla="*/ 1974730 h 2440396"/>
              <a:gd name="connsiteX2" fmla="*/ 101600 w 1404982"/>
              <a:gd name="connsiteY2" fmla="*/ 1949330 h 2440396"/>
              <a:gd name="connsiteX3" fmla="*/ 118533 w 1404982"/>
              <a:gd name="connsiteY3" fmla="*/ 1932396 h 2440396"/>
              <a:gd name="connsiteX4" fmla="*/ 152400 w 1404982"/>
              <a:gd name="connsiteY4" fmla="*/ 1890063 h 2440396"/>
              <a:gd name="connsiteX5" fmla="*/ 160867 w 1404982"/>
              <a:gd name="connsiteY5" fmla="*/ 1856196 h 2440396"/>
              <a:gd name="connsiteX6" fmla="*/ 155443 w 1404982"/>
              <a:gd name="connsiteY6" fmla="*/ 1791109 h 2440396"/>
              <a:gd name="connsiteX7" fmla="*/ 152400 w 1404982"/>
              <a:gd name="connsiteY7" fmla="*/ 1737663 h 2440396"/>
              <a:gd name="connsiteX8" fmla="*/ 152400 w 1404982"/>
              <a:gd name="connsiteY8" fmla="*/ 1737663 h 2440396"/>
              <a:gd name="connsiteX9" fmla="*/ 237067 w 1404982"/>
              <a:gd name="connsiteY9" fmla="*/ 1737663 h 2440396"/>
              <a:gd name="connsiteX10" fmla="*/ 254000 w 1404982"/>
              <a:gd name="connsiteY10" fmla="*/ 1686863 h 2440396"/>
              <a:gd name="connsiteX11" fmla="*/ 262467 w 1404982"/>
              <a:gd name="connsiteY11" fmla="*/ 1661463 h 2440396"/>
              <a:gd name="connsiteX12" fmla="*/ 296333 w 1404982"/>
              <a:gd name="connsiteY12" fmla="*/ 1585263 h 2440396"/>
              <a:gd name="connsiteX13" fmla="*/ 304800 w 1404982"/>
              <a:gd name="connsiteY13" fmla="*/ 1534463 h 2440396"/>
              <a:gd name="connsiteX14" fmla="*/ 321733 w 1404982"/>
              <a:gd name="connsiteY14" fmla="*/ 1475196 h 2440396"/>
              <a:gd name="connsiteX15" fmla="*/ 330200 w 1404982"/>
              <a:gd name="connsiteY15" fmla="*/ 1407463 h 2440396"/>
              <a:gd name="connsiteX16" fmla="*/ 347133 w 1404982"/>
              <a:gd name="connsiteY16" fmla="*/ 1348196 h 2440396"/>
              <a:gd name="connsiteX17" fmla="*/ 364067 w 1404982"/>
              <a:gd name="connsiteY17" fmla="*/ 1280463 h 2440396"/>
              <a:gd name="connsiteX18" fmla="*/ 372533 w 1404982"/>
              <a:gd name="connsiteY18" fmla="*/ 1255063 h 2440396"/>
              <a:gd name="connsiteX19" fmla="*/ 381000 w 1404982"/>
              <a:gd name="connsiteY19" fmla="*/ 1221196 h 2440396"/>
              <a:gd name="connsiteX20" fmla="*/ 397933 w 1404982"/>
              <a:gd name="connsiteY20" fmla="*/ 1187330 h 2440396"/>
              <a:gd name="connsiteX21" fmla="*/ 414867 w 1404982"/>
              <a:gd name="connsiteY21" fmla="*/ 1111130 h 2440396"/>
              <a:gd name="connsiteX22" fmla="*/ 423333 w 1404982"/>
              <a:gd name="connsiteY22" fmla="*/ 1077263 h 2440396"/>
              <a:gd name="connsiteX23" fmla="*/ 440267 w 1404982"/>
              <a:gd name="connsiteY23" fmla="*/ 1043396 h 2440396"/>
              <a:gd name="connsiteX24" fmla="*/ 448733 w 1404982"/>
              <a:gd name="connsiteY24" fmla="*/ 1017996 h 2440396"/>
              <a:gd name="connsiteX25" fmla="*/ 457200 w 1404982"/>
              <a:gd name="connsiteY25" fmla="*/ 958730 h 2440396"/>
              <a:gd name="connsiteX26" fmla="*/ 465667 w 1404982"/>
              <a:gd name="connsiteY26" fmla="*/ 933330 h 2440396"/>
              <a:gd name="connsiteX27" fmla="*/ 457200 w 1404982"/>
              <a:gd name="connsiteY27" fmla="*/ 653930 h 2440396"/>
              <a:gd name="connsiteX28" fmla="*/ 440267 w 1404982"/>
              <a:gd name="connsiteY28" fmla="*/ 586196 h 2440396"/>
              <a:gd name="connsiteX29" fmla="*/ 406400 w 1404982"/>
              <a:gd name="connsiteY29" fmla="*/ 484596 h 2440396"/>
              <a:gd name="connsiteX30" fmla="*/ 397933 w 1404982"/>
              <a:gd name="connsiteY30" fmla="*/ 459196 h 2440396"/>
              <a:gd name="connsiteX31" fmla="*/ 372533 w 1404982"/>
              <a:gd name="connsiteY31" fmla="*/ 408396 h 2440396"/>
              <a:gd name="connsiteX32" fmla="*/ 355600 w 1404982"/>
              <a:gd name="connsiteY32" fmla="*/ 382996 h 2440396"/>
              <a:gd name="connsiteX33" fmla="*/ 347133 w 1404982"/>
              <a:gd name="connsiteY33" fmla="*/ 357596 h 2440396"/>
              <a:gd name="connsiteX34" fmla="*/ 330200 w 1404982"/>
              <a:gd name="connsiteY34" fmla="*/ 332196 h 2440396"/>
              <a:gd name="connsiteX35" fmla="*/ 304800 w 1404982"/>
              <a:gd name="connsiteY35" fmla="*/ 281396 h 2440396"/>
              <a:gd name="connsiteX36" fmla="*/ 279400 w 1404982"/>
              <a:gd name="connsiteY36" fmla="*/ 222130 h 2440396"/>
              <a:gd name="connsiteX37" fmla="*/ 270933 w 1404982"/>
              <a:gd name="connsiteY37" fmla="*/ 196730 h 2440396"/>
              <a:gd name="connsiteX38" fmla="*/ 254000 w 1404982"/>
              <a:gd name="connsiteY38" fmla="*/ 179796 h 2440396"/>
              <a:gd name="connsiteX39" fmla="*/ 220133 w 1404982"/>
              <a:gd name="connsiteY39" fmla="*/ 128996 h 2440396"/>
              <a:gd name="connsiteX40" fmla="*/ 169333 w 1404982"/>
              <a:gd name="connsiteY40" fmla="*/ 95130 h 2440396"/>
              <a:gd name="connsiteX41" fmla="*/ 160867 w 1404982"/>
              <a:gd name="connsiteY41" fmla="*/ 69730 h 2440396"/>
              <a:gd name="connsiteX42" fmla="*/ 220133 w 1404982"/>
              <a:gd name="connsiteY42" fmla="*/ 44330 h 2440396"/>
              <a:gd name="connsiteX43" fmla="*/ 254000 w 1404982"/>
              <a:gd name="connsiteY43" fmla="*/ 61263 h 2440396"/>
              <a:gd name="connsiteX44" fmla="*/ 287867 w 1404982"/>
              <a:gd name="connsiteY44" fmla="*/ 18930 h 2440396"/>
              <a:gd name="connsiteX45" fmla="*/ 313267 w 1404982"/>
              <a:gd name="connsiteY45" fmla="*/ 10463 h 2440396"/>
              <a:gd name="connsiteX46" fmla="*/ 321733 w 1404982"/>
              <a:gd name="connsiteY46" fmla="*/ 35863 h 2440396"/>
              <a:gd name="connsiteX47" fmla="*/ 338667 w 1404982"/>
              <a:gd name="connsiteY47" fmla="*/ 18930 h 2440396"/>
              <a:gd name="connsiteX48" fmla="*/ 364067 w 1404982"/>
              <a:gd name="connsiteY48" fmla="*/ 1996 h 2440396"/>
              <a:gd name="connsiteX49" fmla="*/ 372533 w 1404982"/>
              <a:gd name="connsiteY49" fmla="*/ 35863 h 2440396"/>
              <a:gd name="connsiteX50" fmla="*/ 414867 w 1404982"/>
              <a:gd name="connsiteY50" fmla="*/ 1996 h 2440396"/>
              <a:gd name="connsiteX51" fmla="*/ 448733 w 1404982"/>
              <a:gd name="connsiteY51" fmla="*/ 1996 h 2440396"/>
              <a:gd name="connsiteX52" fmla="*/ 474133 w 1404982"/>
              <a:gd name="connsiteY52" fmla="*/ 18930 h 2440396"/>
              <a:gd name="connsiteX53" fmla="*/ 482600 w 1404982"/>
              <a:gd name="connsiteY53" fmla="*/ 44330 h 2440396"/>
              <a:gd name="connsiteX54" fmla="*/ 516467 w 1404982"/>
              <a:gd name="connsiteY54" fmla="*/ 95130 h 2440396"/>
              <a:gd name="connsiteX55" fmla="*/ 533400 w 1404982"/>
              <a:gd name="connsiteY55" fmla="*/ 120530 h 2440396"/>
              <a:gd name="connsiteX56" fmla="*/ 567267 w 1404982"/>
              <a:gd name="connsiteY56" fmla="*/ 171330 h 2440396"/>
              <a:gd name="connsiteX57" fmla="*/ 592667 w 1404982"/>
              <a:gd name="connsiteY57" fmla="*/ 213663 h 2440396"/>
              <a:gd name="connsiteX58" fmla="*/ 601133 w 1404982"/>
              <a:gd name="connsiteY58" fmla="*/ 239063 h 2440396"/>
              <a:gd name="connsiteX59" fmla="*/ 635000 w 1404982"/>
              <a:gd name="connsiteY59" fmla="*/ 281396 h 2440396"/>
              <a:gd name="connsiteX60" fmla="*/ 668867 w 1404982"/>
              <a:gd name="connsiteY60" fmla="*/ 357596 h 2440396"/>
              <a:gd name="connsiteX61" fmla="*/ 685800 w 1404982"/>
              <a:gd name="connsiteY61" fmla="*/ 408396 h 2440396"/>
              <a:gd name="connsiteX62" fmla="*/ 694267 w 1404982"/>
              <a:gd name="connsiteY62" fmla="*/ 433796 h 2440396"/>
              <a:gd name="connsiteX63" fmla="*/ 711200 w 1404982"/>
              <a:gd name="connsiteY63" fmla="*/ 459196 h 2440396"/>
              <a:gd name="connsiteX64" fmla="*/ 719667 w 1404982"/>
              <a:gd name="connsiteY64" fmla="*/ 518463 h 2440396"/>
              <a:gd name="connsiteX65" fmla="*/ 736600 w 1404982"/>
              <a:gd name="connsiteY65" fmla="*/ 577730 h 2440396"/>
              <a:gd name="connsiteX66" fmla="*/ 728133 w 1404982"/>
              <a:gd name="connsiteY66" fmla="*/ 857130 h 2440396"/>
              <a:gd name="connsiteX67" fmla="*/ 745067 w 1404982"/>
              <a:gd name="connsiteY67" fmla="*/ 840196 h 2440396"/>
              <a:gd name="connsiteX68" fmla="*/ 770467 w 1404982"/>
              <a:gd name="connsiteY68" fmla="*/ 806330 h 2440396"/>
              <a:gd name="connsiteX69" fmla="*/ 804333 w 1404982"/>
              <a:gd name="connsiteY69" fmla="*/ 755530 h 2440396"/>
              <a:gd name="connsiteX70" fmla="*/ 821267 w 1404982"/>
              <a:gd name="connsiteY70" fmla="*/ 721663 h 2440396"/>
              <a:gd name="connsiteX71" fmla="*/ 829733 w 1404982"/>
              <a:gd name="connsiteY71" fmla="*/ 696263 h 2440396"/>
              <a:gd name="connsiteX72" fmla="*/ 846667 w 1404982"/>
              <a:gd name="connsiteY72" fmla="*/ 670863 h 2440396"/>
              <a:gd name="connsiteX73" fmla="*/ 863600 w 1404982"/>
              <a:gd name="connsiteY73" fmla="*/ 620063 h 2440396"/>
              <a:gd name="connsiteX74" fmla="*/ 872067 w 1404982"/>
              <a:gd name="connsiteY74" fmla="*/ 594663 h 2440396"/>
              <a:gd name="connsiteX75" fmla="*/ 880533 w 1404982"/>
              <a:gd name="connsiteY75" fmla="*/ 560796 h 2440396"/>
              <a:gd name="connsiteX76" fmla="*/ 897467 w 1404982"/>
              <a:gd name="connsiteY76" fmla="*/ 543863 h 2440396"/>
              <a:gd name="connsiteX77" fmla="*/ 922867 w 1404982"/>
              <a:gd name="connsiteY77" fmla="*/ 484596 h 2440396"/>
              <a:gd name="connsiteX78" fmla="*/ 931333 w 1404982"/>
              <a:gd name="connsiteY78" fmla="*/ 459196 h 2440396"/>
              <a:gd name="connsiteX79" fmla="*/ 982133 w 1404982"/>
              <a:gd name="connsiteY79" fmla="*/ 366063 h 2440396"/>
              <a:gd name="connsiteX80" fmla="*/ 1024467 w 1404982"/>
              <a:gd name="connsiteY80" fmla="*/ 323730 h 2440396"/>
              <a:gd name="connsiteX81" fmla="*/ 1041400 w 1404982"/>
              <a:gd name="connsiteY81" fmla="*/ 298330 h 2440396"/>
              <a:gd name="connsiteX82" fmla="*/ 1058333 w 1404982"/>
              <a:gd name="connsiteY82" fmla="*/ 281396 h 2440396"/>
              <a:gd name="connsiteX83" fmla="*/ 1092200 w 1404982"/>
              <a:gd name="connsiteY83" fmla="*/ 230596 h 2440396"/>
              <a:gd name="connsiteX84" fmla="*/ 1109133 w 1404982"/>
              <a:gd name="connsiteY84" fmla="*/ 205196 h 2440396"/>
              <a:gd name="connsiteX85" fmla="*/ 1151467 w 1404982"/>
              <a:gd name="connsiteY85" fmla="*/ 162863 h 2440396"/>
              <a:gd name="connsiteX86" fmla="*/ 1176867 w 1404982"/>
              <a:gd name="connsiteY86" fmla="*/ 137463 h 2440396"/>
              <a:gd name="connsiteX87" fmla="*/ 1227667 w 1404982"/>
              <a:gd name="connsiteY87" fmla="*/ 95130 h 2440396"/>
              <a:gd name="connsiteX88" fmla="*/ 1253067 w 1404982"/>
              <a:gd name="connsiteY88" fmla="*/ 86663 h 2440396"/>
              <a:gd name="connsiteX89" fmla="*/ 1278467 w 1404982"/>
              <a:gd name="connsiteY89" fmla="*/ 69730 h 2440396"/>
              <a:gd name="connsiteX90" fmla="*/ 1329267 w 1404982"/>
              <a:gd name="connsiteY90" fmla="*/ 52796 h 2440396"/>
              <a:gd name="connsiteX91" fmla="*/ 1320800 w 1404982"/>
              <a:gd name="connsiteY91" fmla="*/ 78196 h 2440396"/>
              <a:gd name="connsiteX92" fmla="*/ 1363133 w 1404982"/>
              <a:gd name="connsiteY92" fmla="*/ 95130 h 2440396"/>
              <a:gd name="connsiteX93" fmla="*/ 1397000 w 1404982"/>
              <a:gd name="connsiteY93" fmla="*/ 120530 h 2440396"/>
              <a:gd name="connsiteX94" fmla="*/ 1388533 w 1404982"/>
              <a:gd name="connsiteY94" fmla="*/ 145930 h 2440396"/>
              <a:gd name="connsiteX95" fmla="*/ 1397000 w 1404982"/>
              <a:gd name="connsiteY95" fmla="*/ 171330 h 2440396"/>
              <a:gd name="connsiteX96" fmla="*/ 1380067 w 1404982"/>
              <a:gd name="connsiteY96" fmla="*/ 196730 h 2440396"/>
              <a:gd name="connsiteX97" fmla="*/ 1363133 w 1404982"/>
              <a:gd name="connsiteY97" fmla="*/ 213663 h 2440396"/>
              <a:gd name="connsiteX98" fmla="*/ 1371600 w 1404982"/>
              <a:gd name="connsiteY98" fmla="*/ 239063 h 2440396"/>
              <a:gd name="connsiteX99" fmla="*/ 1354667 w 1404982"/>
              <a:gd name="connsiteY99" fmla="*/ 298330 h 2440396"/>
              <a:gd name="connsiteX100" fmla="*/ 1346200 w 1404982"/>
              <a:gd name="connsiteY100" fmla="*/ 332196 h 2440396"/>
              <a:gd name="connsiteX101" fmla="*/ 1320800 w 1404982"/>
              <a:gd name="connsiteY101" fmla="*/ 340663 h 2440396"/>
              <a:gd name="connsiteX102" fmla="*/ 1312333 w 1404982"/>
              <a:gd name="connsiteY102" fmla="*/ 366063 h 2440396"/>
              <a:gd name="connsiteX103" fmla="*/ 1261533 w 1404982"/>
              <a:gd name="connsiteY103" fmla="*/ 433796 h 2440396"/>
              <a:gd name="connsiteX104" fmla="*/ 1227667 w 1404982"/>
              <a:gd name="connsiteY104" fmla="*/ 493063 h 2440396"/>
              <a:gd name="connsiteX105" fmla="*/ 1210733 w 1404982"/>
              <a:gd name="connsiteY105" fmla="*/ 509996 h 2440396"/>
              <a:gd name="connsiteX106" fmla="*/ 1185333 w 1404982"/>
              <a:gd name="connsiteY106" fmla="*/ 560796 h 2440396"/>
              <a:gd name="connsiteX107" fmla="*/ 1143000 w 1404982"/>
              <a:gd name="connsiteY107" fmla="*/ 603130 h 2440396"/>
              <a:gd name="connsiteX108" fmla="*/ 1126067 w 1404982"/>
              <a:gd name="connsiteY108" fmla="*/ 628530 h 2440396"/>
              <a:gd name="connsiteX109" fmla="*/ 1109133 w 1404982"/>
              <a:gd name="connsiteY109" fmla="*/ 645463 h 2440396"/>
              <a:gd name="connsiteX110" fmla="*/ 1083733 w 1404982"/>
              <a:gd name="connsiteY110" fmla="*/ 679330 h 2440396"/>
              <a:gd name="connsiteX111" fmla="*/ 1066800 w 1404982"/>
              <a:gd name="connsiteY111" fmla="*/ 704730 h 2440396"/>
              <a:gd name="connsiteX112" fmla="*/ 1058333 w 1404982"/>
              <a:gd name="connsiteY112" fmla="*/ 730130 h 2440396"/>
              <a:gd name="connsiteX113" fmla="*/ 1032933 w 1404982"/>
              <a:gd name="connsiteY113" fmla="*/ 747063 h 2440396"/>
              <a:gd name="connsiteX114" fmla="*/ 999067 w 1404982"/>
              <a:gd name="connsiteY114" fmla="*/ 797863 h 2440396"/>
              <a:gd name="connsiteX115" fmla="*/ 956733 w 1404982"/>
              <a:gd name="connsiteY115" fmla="*/ 840196 h 2440396"/>
              <a:gd name="connsiteX116" fmla="*/ 931333 w 1404982"/>
              <a:gd name="connsiteY116" fmla="*/ 882530 h 2440396"/>
              <a:gd name="connsiteX117" fmla="*/ 889000 w 1404982"/>
              <a:gd name="connsiteY117" fmla="*/ 941796 h 2440396"/>
              <a:gd name="connsiteX118" fmla="*/ 846667 w 1404982"/>
              <a:gd name="connsiteY118" fmla="*/ 984130 h 2440396"/>
              <a:gd name="connsiteX119" fmla="*/ 821267 w 1404982"/>
              <a:gd name="connsiteY119" fmla="*/ 992596 h 2440396"/>
              <a:gd name="connsiteX120" fmla="*/ 787400 w 1404982"/>
              <a:gd name="connsiteY120" fmla="*/ 1043396 h 2440396"/>
              <a:gd name="connsiteX121" fmla="*/ 770467 w 1404982"/>
              <a:gd name="connsiteY121" fmla="*/ 1068796 h 2440396"/>
              <a:gd name="connsiteX122" fmla="*/ 745067 w 1404982"/>
              <a:gd name="connsiteY122" fmla="*/ 1085730 h 2440396"/>
              <a:gd name="connsiteX123" fmla="*/ 719667 w 1404982"/>
              <a:gd name="connsiteY123" fmla="*/ 1136530 h 2440396"/>
              <a:gd name="connsiteX124" fmla="*/ 702733 w 1404982"/>
              <a:gd name="connsiteY124" fmla="*/ 1170396 h 2440396"/>
              <a:gd name="connsiteX125" fmla="*/ 694267 w 1404982"/>
              <a:gd name="connsiteY125" fmla="*/ 1195796 h 2440396"/>
              <a:gd name="connsiteX126" fmla="*/ 677333 w 1404982"/>
              <a:gd name="connsiteY126" fmla="*/ 1212730 h 2440396"/>
              <a:gd name="connsiteX127" fmla="*/ 651933 w 1404982"/>
              <a:gd name="connsiteY127" fmla="*/ 1263530 h 2440396"/>
              <a:gd name="connsiteX128" fmla="*/ 635000 w 1404982"/>
              <a:gd name="connsiteY128" fmla="*/ 1314330 h 2440396"/>
              <a:gd name="connsiteX129" fmla="*/ 626533 w 1404982"/>
              <a:gd name="connsiteY129" fmla="*/ 1339730 h 2440396"/>
              <a:gd name="connsiteX130" fmla="*/ 601133 w 1404982"/>
              <a:gd name="connsiteY130" fmla="*/ 1415930 h 2440396"/>
              <a:gd name="connsiteX131" fmla="*/ 592667 w 1404982"/>
              <a:gd name="connsiteY131" fmla="*/ 1441330 h 2440396"/>
              <a:gd name="connsiteX132" fmla="*/ 584200 w 1404982"/>
              <a:gd name="connsiteY132" fmla="*/ 1475196 h 2440396"/>
              <a:gd name="connsiteX133" fmla="*/ 575733 w 1404982"/>
              <a:gd name="connsiteY133" fmla="*/ 1551396 h 2440396"/>
              <a:gd name="connsiteX134" fmla="*/ 567267 w 1404982"/>
              <a:gd name="connsiteY134" fmla="*/ 1576796 h 2440396"/>
              <a:gd name="connsiteX135" fmla="*/ 558800 w 1404982"/>
              <a:gd name="connsiteY135" fmla="*/ 1627596 h 2440396"/>
              <a:gd name="connsiteX136" fmla="*/ 550333 w 1404982"/>
              <a:gd name="connsiteY136" fmla="*/ 1703796 h 2440396"/>
              <a:gd name="connsiteX137" fmla="*/ 541867 w 1404982"/>
              <a:gd name="connsiteY137" fmla="*/ 1737663 h 2440396"/>
              <a:gd name="connsiteX138" fmla="*/ 533400 w 1404982"/>
              <a:gd name="connsiteY138" fmla="*/ 1779996 h 2440396"/>
              <a:gd name="connsiteX139" fmla="*/ 524933 w 1404982"/>
              <a:gd name="connsiteY139" fmla="*/ 1847730 h 2440396"/>
              <a:gd name="connsiteX140" fmla="*/ 533400 w 1404982"/>
              <a:gd name="connsiteY140" fmla="*/ 2084796 h 2440396"/>
              <a:gd name="connsiteX141" fmla="*/ 541867 w 1404982"/>
              <a:gd name="connsiteY141" fmla="*/ 2110196 h 2440396"/>
              <a:gd name="connsiteX142" fmla="*/ 550333 w 1404982"/>
              <a:gd name="connsiteY142" fmla="*/ 2330330 h 2440396"/>
              <a:gd name="connsiteX143" fmla="*/ 558800 w 1404982"/>
              <a:gd name="connsiteY143" fmla="*/ 2355730 h 2440396"/>
              <a:gd name="connsiteX144" fmla="*/ 567267 w 1404982"/>
              <a:gd name="connsiteY144" fmla="*/ 2398063 h 2440396"/>
              <a:gd name="connsiteX145" fmla="*/ 558800 w 1404982"/>
              <a:gd name="connsiteY145" fmla="*/ 2440396 h 2440396"/>
              <a:gd name="connsiteX0" fmla="*/ 0 w 1404982"/>
              <a:gd name="connsiteY0" fmla="*/ 2271063 h 2440396"/>
              <a:gd name="connsiteX1" fmla="*/ 93133 w 1404982"/>
              <a:gd name="connsiteY1" fmla="*/ 1974730 h 2440396"/>
              <a:gd name="connsiteX2" fmla="*/ 101600 w 1404982"/>
              <a:gd name="connsiteY2" fmla="*/ 1949330 h 2440396"/>
              <a:gd name="connsiteX3" fmla="*/ 118533 w 1404982"/>
              <a:gd name="connsiteY3" fmla="*/ 1932396 h 2440396"/>
              <a:gd name="connsiteX4" fmla="*/ 130968 w 1404982"/>
              <a:gd name="connsiteY4" fmla="*/ 1879348 h 2440396"/>
              <a:gd name="connsiteX5" fmla="*/ 160867 w 1404982"/>
              <a:gd name="connsiteY5" fmla="*/ 1856196 h 2440396"/>
              <a:gd name="connsiteX6" fmla="*/ 155443 w 1404982"/>
              <a:gd name="connsiteY6" fmla="*/ 1791109 h 2440396"/>
              <a:gd name="connsiteX7" fmla="*/ 152400 w 1404982"/>
              <a:gd name="connsiteY7" fmla="*/ 1737663 h 2440396"/>
              <a:gd name="connsiteX8" fmla="*/ 152400 w 1404982"/>
              <a:gd name="connsiteY8" fmla="*/ 1737663 h 2440396"/>
              <a:gd name="connsiteX9" fmla="*/ 237067 w 1404982"/>
              <a:gd name="connsiteY9" fmla="*/ 1737663 h 2440396"/>
              <a:gd name="connsiteX10" fmla="*/ 254000 w 1404982"/>
              <a:gd name="connsiteY10" fmla="*/ 1686863 h 2440396"/>
              <a:gd name="connsiteX11" fmla="*/ 262467 w 1404982"/>
              <a:gd name="connsiteY11" fmla="*/ 1661463 h 2440396"/>
              <a:gd name="connsiteX12" fmla="*/ 296333 w 1404982"/>
              <a:gd name="connsiteY12" fmla="*/ 1585263 h 2440396"/>
              <a:gd name="connsiteX13" fmla="*/ 304800 w 1404982"/>
              <a:gd name="connsiteY13" fmla="*/ 1534463 h 2440396"/>
              <a:gd name="connsiteX14" fmla="*/ 321733 w 1404982"/>
              <a:gd name="connsiteY14" fmla="*/ 1475196 h 2440396"/>
              <a:gd name="connsiteX15" fmla="*/ 330200 w 1404982"/>
              <a:gd name="connsiteY15" fmla="*/ 1407463 h 2440396"/>
              <a:gd name="connsiteX16" fmla="*/ 347133 w 1404982"/>
              <a:gd name="connsiteY16" fmla="*/ 1348196 h 2440396"/>
              <a:gd name="connsiteX17" fmla="*/ 364067 w 1404982"/>
              <a:gd name="connsiteY17" fmla="*/ 1280463 h 2440396"/>
              <a:gd name="connsiteX18" fmla="*/ 372533 w 1404982"/>
              <a:gd name="connsiteY18" fmla="*/ 1255063 h 2440396"/>
              <a:gd name="connsiteX19" fmla="*/ 381000 w 1404982"/>
              <a:gd name="connsiteY19" fmla="*/ 1221196 h 2440396"/>
              <a:gd name="connsiteX20" fmla="*/ 397933 w 1404982"/>
              <a:gd name="connsiteY20" fmla="*/ 1187330 h 2440396"/>
              <a:gd name="connsiteX21" fmla="*/ 414867 w 1404982"/>
              <a:gd name="connsiteY21" fmla="*/ 1111130 h 2440396"/>
              <a:gd name="connsiteX22" fmla="*/ 423333 w 1404982"/>
              <a:gd name="connsiteY22" fmla="*/ 1077263 h 2440396"/>
              <a:gd name="connsiteX23" fmla="*/ 440267 w 1404982"/>
              <a:gd name="connsiteY23" fmla="*/ 1043396 h 2440396"/>
              <a:gd name="connsiteX24" fmla="*/ 448733 w 1404982"/>
              <a:gd name="connsiteY24" fmla="*/ 1017996 h 2440396"/>
              <a:gd name="connsiteX25" fmla="*/ 457200 w 1404982"/>
              <a:gd name="connsiteY25" fmla="*/ 958730 h 2440396"/>
              <a:gd name="connsiteX26" fmla="*/ 465667 w 1404982"/>
              <a:gd name="connsiteY26" fmla="*/ 933330 h 2440396"/>
              <a:gd name="connsiteX27" fmla="*/ 457200 w 1404982"/>
              <a:gd name="connsiteY27" fmla="*/ 653930 h 2440396"/>
              <a:gd name="connsiteX28" fmla="*/ 440267 w 1404982"/>
              <a:gd name="connsiteY28" fmla="*/ 586196 h 2440396"/>
              <a:gd name="connsiteX29" fmla="*/ 406400 w 1404982"/>
              <a:gd name="connsiteY29" fmla="*/ 484596 h 2440396"/>
              <a:gd name="connsiteX30" fmla="*/ 397933 w 1404982"/>
              <a:gd name="connsiteY30" fmla="*/ 459196 h 2440396"/>
              <a:gd name="connsiteX31" fmla="*/ 372533 w 1404982"/>
              <a:gd name="connsiteY31" fmla="*/ 408396 h 2440396"/>
              <a:gd name="connsiteX32" fmla="*/ 355600 w 1404982"/>
              <a:gd name="connsiteY32" fmla="*/ 382996 h 2440396"/>
              <a:gd name="connsiteX33" fmla="*/ 347133 w 1404982"/>
              <a:gd name="connsiteY33" fmla="*/ 357596 h 2440396"/>
              <a:gd name="connsiteX34" fmla="*/ 330200 w 1404982"/>
              <a:gd name="connsiteY34" fmla="*/ 332196 h 2440396"/>
              <a:gd name="connsiteX35" fmla="*/ 304800 w 1404982"/>
              <a:gd name="connsiteY35" fmla="*/ 281396 h 2440396"/>
              <a:gd name="connsiteX36" fmla="*/ 279400 w 1404982"/>
              <a:gd name="connsiteY36" fmla="*/ 222130 h 2440396"/>
              <a:gd name="connsiteX37" fmla="*/ 270933 w 1404982"/>
              <a:gd name="connsiteY37" fmla="*/ 196730 h 2440396"/>
              <a:gd name="connsiteX38" fmla="*/ 254000 w 1404982"/>
              <a:gd name="connsiteY38" fmla="*/ 179796 h 2440396"/>
              <a:gd name="connsiteX39" fmla="*/ 220133 w 1404982"/>
              <a:gd name="connsiteY39" fmla="*/ 128996 h 2440396"/>
              <a:gd name="connsiteX40" fmla="*/ 169333 w 1404982"/>
              <a:gd name="connsiteY40" fmla="*/ 95130 h 2440396"/>
              <a:gd name="connsiteX41" fmla="*/ 160867 w 1404982"/>
              <a:gd name="connsiteY41" fmla="*/ 69730 h 2440396"/>
              <a:gd name="connsiteX42" fmla="*/ 220133 w 1404982"/>
              <a:gd name="connsiteY42" fmla="*/ 44330 h 2440396"/>
              <a:gd name="connsiteX43" fmla="*/ 254000 w 1404982"/>
              <a:gd name="connsiteY43" fmla="*/ 61263 h 2440396"/>
              <a:gd name="connsiteX44" fmla="*/ 287867 w 1404982"/>
              <a:gd name="connsiteY44" fmla="*/ 18930 h 2440396"/>
              <a:gd name="connsiteX45" fmla="*/ 313267 w 1404982"/>
              <a:gd name="connsiteY45" fmla="*/ 10463 h 2440396"/>
              <a:gd name="connsiteX46" fmla="*/ 321733 w 1404982"/>
              <a:gd name="connsiteY46" fmla="*/ 35863 h 2440396"/>
              <a:gd name="connsiteX47" fmla="*/ 338667 w 1404982"/>
              <a:gd name="connsiteY47" fmla="*/ 18930 h 2440396"/>
              <a:gd name="connsiteX48" fmla="*/ 364067 w 1404982"/>
              <a:gd name="connsiteY48" fmla="*/ 1996 h 2440396"/>
              <a:gd name="connsiteX49" fmla="*/ 372533 w 1404982"/>
              <a:gd name="connsiteY49" fmla="*/ 35863 h 2440396"/>
              <a:gd name="connsiteX50" fmla="*/ 414867 w 1404982"/>
              <a:gd name="connsiteY50" fmla="*/ 1996 h 2440396"/>
              <a:gd name="connsiteX51" fmla="*/ 448733 w 1404982"/>
              <a:gd name="connsiteY51" fmla="*/ 1996 h 2440396"/>
              <a:gd name="connsiteX52" fmla="*/ 474133 w 1404982"/>
              <a:gd name="connsiteY52" fmla="*/ 18930 h 2440396"/>
              <a:gd name="connsiteX53" fmla="*/ 482600 w 1404982"/>
              <a:gd name="connsiteY53" fmla="*/ 44330 h 2440396"/>
              <a:gd name="connsiteX54" fmla="*/ 516467 w 1404982"/>
              <a:gd name="connsiteY54" fmla="*/ 95130 h 2440396"/>
              <a:gd name="connsiteX55" fmla="*/ 533400 w 1404982"/>
              <a:gd name="connsiteY55" fmla="*/ 120530 h 2440396"/>
              <a:gd name="connsiteX56" fmla="*/ 567267 w 1404982"/>
              <a:gd name="connsiteY56" fmla="*/ 171330 h 2440396"/>
              <a:gd name="connsiteX57" fmla="*/ 592667 w 1404982"/>
              <a:gd name="connsiteY57" fmla="*/ 213663 h 2440396"/>
              <a:gd name="connsiteX58" fmla="*/ 601133 w 1404982"/>
              <a:gd name="connsiteY58" fmla="*/ 239063 h 2440396"/>
              <a:gd name="connsiteX59" fmla="*/ 635000 w 1404982"/>
              <a:gd name="connsiteY59" fmla="*/ 281396 h 2440396"/>
              <a:gd name="connsiteX60" fmla="*/ 668867 w 1404982"/>
              <a:gd name="connsiteY60" fmla="*/ 357596 h 2440396"/>
              <a:gd name="connsiteX61" fmla="*/ 685800 w 1404982"/>
              <a:gd name="connsiteY61" fmla="*/ 408396 h 2440396"/>
              <a:gd name="connsiteX62" fmla="*/ 694267 w 1404982"/>
              <a:gd name="connsiteY62" fmla="*/ 433796 h 2440396"/>
              <a:gd name="connsiteX63" fmla="*/ 711200 w 1404982"/>
              <a:gd name="connsiteY63" fmla="*/ 459196 h 2440396"/>
              <a:gd name="connsiteX64" fmla="*/ 719667 w 1404982"/>
              <a:gd name="connsiteY64" fmla="*/ 518463 h 2440396"/>
              <a:gd name="connsiteX65" fmla="*/ 736600 w 1404982"/>
              <a:gd name="connsiteY65" fmla="*/ 577730 h 2440396"/>
              <a:gd name="connsiteX66" fmla="*/ 728133 w 1404982"/>
              <a:gd name="connsiteY66" fmla="*/ 857130 h 2440396"/>
              <a:gd name="connsiteX67" fmla="*/ 745067 w 1404982"/>
              <a:gd name="connsiteY67" fmla="*/ 840196 h 2440396"/>
              <a:gd name="connsiteX68" fmla="*/ 770467 w 1404982"/>
              <a:gd name="connsiteY68" fmla="*/ 806330 h 2440396"/>
              <a:gd name="connsiteX69" fmla="*/ 804333 w 1404982"/>
              <a:gd name="connsiteY69" fmla="*/ 755530 h 2440396"/>
              <a:gd name="connsiteX70" fmla="*/ 821267 w 1404982"/>
              <a:gd name="connsiteY70" fmla="*/ 721663 h 2440396"/>
              <a:gd name="connsiteX71" fmla="*/ 829733 w 1404982"/>
              <a:gd name="connsiteY71" fmla="*/ 696263 h 2440396"/>
              <a:gd name="connsiteX72" fmla="*/ 846667 w 1404982"/>
              <a:gd name="connsiteY72" fmla="*/ 670863 h 2440396"/>
              <a:gd name="connsiteX73" fmla="*/ 863600 w 1404982"/>
              <a:gd name="connsiteY73" fmla="*/ 620063 h 2440396"/>
              <a:gd name="connsiteX74" fmla="*/ 872067 w 1404982"/>
              <a:gd name="connsiteY74" fmla="*/ 594663 h 2440396"/>
              <a:gd name="connsiteX75" fmla="*/ 880533 w 1404982"/>
              <a:gd name="connsiteY75" fmla="*/ 560796 h 2440396"/>
              <a:gd name="connsiteX76" fmla="*/ 897467 w 1404982"/>
              <a:gd name="connsiteY76" fmla="*/ 543863 h 2440396"/>
              <a:gd name="connsiteX77" fmla="*/ 922867 w 1404982"/>
              <a:gd name="connsiteY77" fmla="*/ 484596 h 2440396"/>
              <a:gd name="connsiteX78" fmla="*/ 931333 w 1404982"/>
              <a:gd name="connsiteY78" fmla="*/ 459196 h 2440396"/>
              <a:gd name="connsiteX79" fmla="*/ 982133 w 1404982"/>
              <a:gd name="connsiteY79" fmla="*/ 366063 h 2440396"/>
              <a:gd name="connsiteX80" fmla="*/ 1024467 w 1404982"/>
              <a:gd name="connsiteY80" fmla="*/ 323730 h 2440396"/>
              <a:gd name="connsiteX81" fmla="*/ 1041400 w 1404982"/>
              <a:gd name="connsiteY81" fmla="*/ 298330 h 2440396"/>
              <a:gd name="connsiteX82" fmla="*/ 1058333 w 1404982"/>
              <a:gd name="connsiteY82" fmla="*/ 281396 h 2440396"/>
              <a:gd name="connsiteX83" fmla="*/ 1092200 w 1404982"/>
              <a:gd name="connsiteY83" fmla="*/ 230596 h 2440396"/>
              <a:gd name="connsiteX84" fmla="*/ 1109133 w 1404982"/>
              <a:gd name="connsiteY84" fmla="*/ 205196 h 2440396"/>
              <a:gd name="connsiteX85" fmla="*/ 1151467 w 1404982"/>
              <a:gd name="connsiteY85" fmla="*/ 162863 h 2440396"/>
              <a:gd name="connsiteX86" fmla="*/ 1176867 w 1404982"/>
              <a:gd name="connsiteY86" fmla="*/ 137463 h 2440396"/>
              <a:gd name="connsiteX87" fmla="*/ 1227667 w 1404982"/>
              <a:gd name="connsiteY87" fmla="*/ 95130 h 2440396"/>
              <a:gd name="connsiteX88" fmla="*/ 1253067 w 1404982"/>
              <a:gd name="connsiteY88" fmla="*/ 86663 h 2440396"/>
              <a:gd name="connsiteX89" fmla="*/ 1278467 w 1404982"/>
              <a:gd name="connsiteY89" fmla="*/ 69730 h 2440396"/>
              <a:gd name="connsiteX90" fmla="*/ 1329267 w 1404982"/>
              <a:gd name="connsiteY90" fmla="*/ 52796 h 2440396"/>
              <a:gd name="connsiteX91" fmla="*/ 1320800 w 1404982"/>
              <a:gd name="connsiteY91" fmla="*/ 78196 h 2440396"/>
              <a:gd name="connsiteX92" fmla="*/ 1363133 w 1404982"/>
              <a:gd name="connsiteY92" fmla="*/ 95130 h 2440396"/>
              <a:gd name="connsiteX93" fmla="*/ 1397000 w 1404982"/>
              <a:gd name="connsiteY93" fmla="*/ 120530 h 2440396"/>
              <a:gd name="connsiteX94" fmla="*/ 1388533 w 1404982"/>
              <a:gd name="connsiteY94" fmla="*/ 145930 h 2440396"/>
              <a:gd name="connsiteX95" fmla="*/ 1397000 w 1404982"/>
              <a:gd name="connsiteY95" fmla="*/ 171330 h 2440396"/>
              <a:gd name="connsiteX96" fmla="*/ 1380067 w 1404982"/>
              <a:gd name="connsiteY96" fmla="*/ 196730 h 2440396"/>
              <a:gd name="connsiteX97" fmla="*/ 1363133 w 1404982"/>
              <a:gd name="connsiteY97" fmla="*/ 213663 h 2440396"/>
              <a:gd name="connsiteX98" fmla="*/ 1371600 w 1404982"/>
              <a:gd name="connsiteY98" fmla="*/ 239063 h 2440396"/>
              <a:gd name="connsiteX99" fmla="*/ 1354667 w 1404982"/>
              <a:gd name="connsiteY99" fmla="*/ 298330 h 2440396"/>
              <a:gd name="connsiteX100" fmla="*/ 1346200 w 1404982"/>
              <a:gd name="connsiteY100" fmla="*/ 332196 h 2440396"/>
              <a:gd name="connsiteX101" fmla="*/ 1320800 w 1404982"/>
              <a:gd name="connsiteY101" fmla="*/ 340663 h 2440396"/>
              <a:gd name="connsiteX102" fmla="*/ 1312333 w 1404982"/>
              <a:gd name="connsiteY102" fmla="*/ 366063 h 2440396"/>
              <a:gd name="connsiteX103" fmla="*/ 1261533 w 1404982"/>
              <a:gd name="connsiteY103" fmla="*/ 433796 h 2440396"/>
              <a:gd name="connsiteX104" fmla="*/ 1227667 w 1404982"/>
              <a:gd name="connsiteY104" fmla="*/ 493063 h 2440396"/>
              <a:gd name="connsiteX105" fmla="*/ 1210733 w 1404982"/>
              <a:gd name="connsiteY105" fmla="*/ 509996 h 2440396"/>
              <a:gd name="connsiteX106" fmla="*/ 1185333 w 1404982"/>
              <a:gd name="connsiteY106" fmla="*/ 560796 h 2440396"/>
              <a:gd name="connsiteX107" fmla="*/ 1143000 w 1404982"/>
              <a:gd name="connsiteY107" fmla="*/ 603130 h 2440396"/>
              <a:gd name="connsiteX108" fmla="*/ 1126067 w 1404982"/>
              <a:gd name="connsiteY108" fmla="*/ 628530 h 2440396"/>
              <a:gd name="connsiteX109" fmla="*/ 1109133 w 1404982"/>
              <a:gd name="connsiteY109" fmla="*/ 645463 h 2440396"/>
              <a:gd name="connsiteX110" fmla="*/ 1083733 w 1404982"/>
              <a:gd name="connsiteY110" fmla="*/ 679330 h 2440396"/>
              <a:gd name="connsiteX111" fmla="*/ 1066800 w 1404982"/>
              <a:gd name="connsiteY111" fmla="*/ 704730 h 2440396"/>
              <a:gd name="connsiteX112" fmla="*/ 1058333 w 1404982"/>
              <a:gd name="connsiteY112" fmla="*/ 730130 h 2440396"/>
              <a:gd name="connsiteX113" fmla="*/ 1032933 w 1404982"/>
              <a:gd name="connsiteY113" fmla="*/ 747063 h 2440396"/>
              <a:gd name="connsiteX114" fmla="*/ 999067 w 1404982"/>
              <a:gd name="connsiteY114" fmla="*/ 797863 h 2440396"/>
              <a:gd name="connsiteX115" fmla="*/ 956733 w 1404982"/>
              <a:gd name="connsiteY115" fmla="*/ 840196 h 2440396"/>
              <a:gd name="connsiteX116" fmla="*/ 931333 w 1404982"/>
              <a:gd name="connsiteY116" fmla="*/ 882530 h 2440396"/>
              <a:gd name="connsiteX117" fmla="*/ 889000 w 1404982"/>
              <a:gd name="connsiteY117" fmla="*/ 941796 h 2440396"/>
              <a:gd name="connsiteX118" fmla="*/ 846667 w 1404982"/>
              <a:gd name="connsiteY118" fmla="*/ 984130 h 2440396"/>
              <a:gd name="connsiteX119" fmla="*/ 821267 w 1404982"/>
              <a:gd name="connsiteY119" fmla="*/ 992596 h 2440396"/>
              <a:gd name="connsiteX120" fmla="*/ 787400 w 1404982"/>
              <a:gd name="connsiteY120" fmla="*/ 1043396 h 2440396"/>
              <a:gd name="connsiteX121" fmla="*/ 770467 w 1404982"/>
              <a:gd name="connsiteY121" fmla="*/ 1068796 h 2440396"/>
              <a:gd name="connsiteX122" fmla="*/ 745067 w 1404982"/>
              <a:gd name="connsiteY122" fmla="*/ 1085730 h 2440396"/>
              <a:gd name="connsiteX123" fmla="*/ 719667 w 1404982"/>
              <a:gd name="connsiteY123" fmla="*/ 1136530 h 2440396"/>
              <a:gd name="connsiteX124" fmla="*/ 702733 w 1404982"/>
              <a:gd name="connsiteY124" fmla="*/ 1170396 h 2440396"/>
              <a:gd name="connsiteX125" fmla="*/ 694267 w 1404982"/>
              <a:gd name="connsiteY125" fmla="*/ 1195796 h 2440396"/>
              <a:gd name="connsiteX126" fmla="*/ 677333 w 1404982"/>
              <a:gd name="connsiteY126" fmla="*/ 1212730 h 2440396"/>
              <a:gd name="connsiteX127" fmla="*/ 651933 w 1404982"/>
              <a:gd name="connsiteY127" fmla="*/ 1263530 h 2440396"/>
              <a:gd name="connsiteX128" fmla="*/ 635000 w 1404982"/>
              <a:gd name="connsiteY128" fmla="*/ 1314330 h 2440396"/>
              <a:gd name="connsiteX129" fmla="*/ 626533 w 1404982"/>
              <a:gd name="connsiteY129" fmla="*/ 1339730 h 2440396"/>
              <a:gd name="connsiteX130" fmla="*/ 601133 w 1404982"/>
              <a:gd name="connsiteY130" fmla="*/ 1415930 h 2440396"/>
              <a:gd name="connsiteX131" fmla="*/ 592667 w 1404982"/>
              <a:gd name="connsiteY131" fmla="*/ 1441330 h 2440396"/>
              <a:gd name="connsiteX132" fmla="*/ 584200 w 1404982"/>
              <a:gd name="connsiteY132" fmla="*/ 1475196 h 2440396"/>
              <a:gd name="connsiteX133" fmla="*/ 575733 w 1404982"/>
              <a:gd name="connsiteY133" fmla="*/ 1551396 h 2440396"/>
              <a:gd name="connsiteX134" fmla="*/ 567267 w 1404982"/>
              <a:gd name="connsiteY134" fmla="*/ 1576796 h 2440396"/>
              <a:gd name="connsiteX135" fmla="*/ 558800 w 1404982"/>
              <a:gd name="connsiteY135" fmla="*/ 1627596 h 2440396"/>
              <a:gd name="connsiteX136" fmla="*/ 550333 w 1404982"/>
              <a:gd name="connsiteY136" fmla="*/ 1703796 h 2440396"/>
              <a:gd name="connsiteX137" fmla="*/ 541867 w 1404982"/>
              <a:gd name="connsiteY137" fmla="*/ 1737663 h 2440396"/>
              <a:gd name="connsiteX138" fmla="*/ 533400 w 1404982"/>
              <a:gd name="connsiteY138" fmla="*/ 1779996 h 2440396"/>
              <a:gd name="connsiteX139" fmla="*/ 524933 w 1404982"/>
              <a:gd name="connsiteY139" fmla="*/ 1847730 h 2440396"/>
              <a:gd name="connsiteX140" fmla="*/ 533400 w 1404982"/>
              <a:gd name="connsiteY140" fmla="*/ 2084796 h 2440396"/>
              <a:gd name="connsiteX141" fmla="*/ 541867 w 1404982"/>
              <a:gd name="connsiteY141" fmla="*/ 2110196 h 2440396"/>
              <a:gd name="connsiteX142" fmla="*/ 550333 w 1404982"/>
              <a:gd name="connsiteY142" fmla="*/ 2330330 h 2440396"/>
              <a:gd name="connsiteX143" fmla="*/ 558800 w 1404982"/>
              <a:gd name="connsiteY143" fmla="*/ 2355730 h 2440396"/>
              <a:gd name="connsiteX144" fmla="*/ 567267 w 1404982"/>
              <a:gd name="connsiteY144" fmla="*/ 2398063 h 2440396"/>
              <a:gd name="connsiteX145" fmla="*/ 558800 w 1404982"/>
              <a:gd name="connsiteY145" fmla="*/ 2440396 h 2440396"/>
              <a:gd name="connsiteX0" fmla="*/ 0 w 1404982"/>
              <a:gd name="connsiteY0" fmla="*/ 2271063 h 2440396"/>
              <a:gd name="connsiteX1" fmla="*/ 93133 w 1404982"/>
              <a:gd name="connsiteY1" fmla="*/ 1974730 h 2440396"/>
              <a:gd name="connsiteX2" fmla="*/ 101600 w 1404982"/>
              <a:gd name="connsiteY2" fmla="*/ 1949330 h 2440396"/>
              <a:gd name="connsiteX3" fmla="*/ 118533 w 1404982"/>
              <a:gd name="connsiteY3" fmla="*/ 1932396 h 2440396"/>
              <a:gd name="connsiteX4" fmla="*/ 130968 w 1404982"/>
              <a:gd name="connsiteY4" fmla="*/ 1879348 h 2440396"/>
              <a:gd name="connsiteX5" fmla="*/ 150152 w 1404982"/>
              <a:gd name="connsiteY5" fmla="*/ 1845481 h 2440396"/>
              <a:gd name="connsiteX6" fmla="*/ 155443 w 1404982"/>
              <a:gd name="connsiteY6" fmla="*/ 1791109 h 2440396"/>
              <a:gd name="connsiteX7" fmla="*/ 152400 w 1404982"/>
              <a:gd name="connsiteY7" fmla="*/ 1737663 h 2440396"/>
              <a:gd name="connsiteX8" fmla="*/ 152400 w 1404982"/>
              <a:gd name="connsiteY8" fmla="*/ 1737663 h 2440396"/>
              <a:gd name="connsiteX9" fmla="*/ 237067 w 1404982"/>
              <a:gd name="connsiteY9" fmla="*/ 1737663 h 2440396"/>
              <a:gd name="connsiteX10" fmla="*/ 254000 w 1404982"/>
              <a:gd name="connsiteY10" fmla="*/ 1686863 h 2440396"/>
              <a:gd name="connsiteX11" fmla="*/ 262467 w 1404982"/>
              <a:gd name="connsiteY11" fmla="*/ 1661463 h 2440396"/>
              <a:gd name="connsiteX12" fmla="*/ 296333 w 1404982"/>
              <a:gd name="connsiteY12" fmla="*/ 1585263 h 2440396"/>
              <a:gd name="connsiteX13" fmla="*/ 304800 w 1404982"/>
              <a:gd name="connsiteY13" fmla="*/ 1534463 h 2440396"/>
              <a:gd name="connsiteX14" fmla="*/ 321733 w 1404982"/>
              <a:gd name="connsiteY14" fmla="*/ 1475196 h 2440396"/>
              <a:gd name="connsiteX15" fmla="*/ 330200 w 1404982"/>
              <a:gd name="connsiteY15" fmla="*/ 1407463 h 2440396"/>
              <a:gd name="connsiteX16" fmla="*/ 347133 w 1404982"/>
              <a:gd name="connsiteY16" fmla="*/ 1348196 h 2440396"/>
              <a:gd name="connsiteX17" fmla="*/ 364067 w 1404982"/>
              <a:gd name="connsiteY17" fmla="*/ 1280463 h 2440396"/>
              <a:gd name="connsiteX18" fmla="*/ 372533 w 1404982"/>
              <a:gd name="connsiteY18" fmla="*/ 1255063 h 2440396"/>
              <a:gd name="connsiteX19" fmla="*/ 381000 w 1404982"/>
              <a:gd name="connsiteY19" fmla="*/ 1221196 h 2440396"/>
              <a:gd name="connsiteX20" fmla="*/ 397933 w 1404982"/>
              <a:gd name="connsiteY20" fmla="*/ 1187330 h 2440396"/>
              <a:gd name="connsiteX21" fmla="*/ 414867 w 1404982"/>
              <a:gd name="connsiteY21" fmla="*/ 1111130 h 2440396"/>
              <a:gd name="connsiteX22" fmla="*/ 423333 w 1404982"/>
              <a:gd name="connsiteY22" fmla="*/ 1077263 h 2440396"/>
              <a:gd name="connsiteX23" fmla="*/ 440267 w 1404982"/>
              <a:gd name="connsiteY23" fmla="*/ 1043396 h 2440396"/>
              <a:gd name="connsiteX24" fmla="*/ 448733 w 1404982"/>
              <a:gd name="connsiteY24" fmla="*/ 1017996 h 2440396"/>
              <a:gd name="connsiteX25" fmla="*/ 457200 w 1404982"/>
              <a:gd name="connsiteY25" fmla="*/ 958730 h 2440396"/>
              <a:gd name="connsiteX26" fmla="*/ 465667 w 1404982"/>
              <a:gd name="connsiteY26" fmla="*/ 933330 h 2440396"/>
              <a:gd name="connsiteX27" fmla="*/ 457200 w 1404982"/>
              <a:gd name="connsiteY27" fmla="*/ 653930 h 2440396"/>
              <a:gd name="connsiteX28" fmla="*/ 440267 w 1404982"/>
              <a:gd name="connsiteY28" fmla="*/ 586196 h 2440396"/>
              <a:gd name="connsiteX29" fmla="*/ 406400 w 1404982"/>
              <a:gd name="connsiteY29" fmla="*/ 484596 h 2440396"/>
              <a:gd name="connsiteX30" fmla="*/ 397933 w 1404982"/>
              <a:gd name="connsiteY30" fmla="*/ 459196 h 2440396"/>
              <a:gd name="connsiteX31" fmla="*/ 372533 w 1404982"/>
              <a:gd name="connsiteY31" fmla="*/ 408396 h 2440396"/>
              <a:gd name="connsiteX32" fmla="*/ 355600 w 1404982"/>
              <a:gd name="connsiteY32" fmla="*/ 382996 h 2440396"/>
              <a:gd name="connsiteX33" fmla="*/ 347133 w 1404982"/>
              <a:gd name="connsiteY33" fmla="*/ 357596 h 2440396"/>
              <a:gd name="connsiteX34" fmla="*/ 330200 w 1404982"/>
              <a:gd name="connsiteY34" fmla="*/ 332196 h 2440396"/>
              <a:gd name="connsiteX35" fmla="*/ 304800 w 1404982"/>
              <a:gd name="connsiteY35" fmla="*/ 281396 h 2440396"/>
              <a:gd name="connsiteX36" fmla="*/ 279400 w 1404982"/>
              <a:gd name="connsiteY36" fmla="*/ 222130 h 2440396"/>
              <a:gd name="connsiteX37" fmla="*/ 270933 w 1404982"/>
              <a:gd name="connsiteY37" fmla="*/ 196730 h 2440396"/>
              <a:gd name="connsiteX38" fmla="*/ 254000 w 1404982"/>
              <a:gd name="connsiteY38" fmla="*/ 179796 h 2440396"/>
              <a:gd name="connsiteX39" fmla="*/ 220133 w 1404982"/>
              <a:gd name="connsiteY39" fmla="*/ 128996 h 2440396"/>
              <a:gd name="connsiteX40" fmla="*/ 169333 w 1404982"/>
              <a:gd name="connsiteY40" fmla="*/ 95130 h 2440396"/>
              <a:gd name="connsiteX41" fmla="*/ 160867 w 1404982"/>
              <a:gd name="connsiteY41" fmla="*/ 69730 h 2440396"/>
              <a:gd name="connsiteX42" fmla="*/ 220133 w 1404982"/>
              <a:gd name="connsiteY42" fmla="*/ 44330 h 2440396"/>
              <a:gd name="connsiteX43" fmla="*/ 254000 w 1404982"/>
              <a:gd name="connsiteY43" fmla="*/ 61263 h 2440396"/>
              <a:gd name="connsiteX44" fmla="*/ 287867 w 1404982"/>
              <a:gd name="connsiteY44" fmla="*/ 18930 h 2440396"/>
              <a:gd name="connsiteX45" fmla="*/ 313267 w 1404982"/>
              <a:gd name="connsiteY45" fmla="*/ 10463 h 2440396"/>
              <a:gd name="connsiteX46" fmla="*/ 321733 w 1404982"/>
              <a:gd name="connsiteY46" fmla="*/ 35863 h 2440396"/>
              <a:gd name="connsiteX47" fmla="*/ 338667 w 1404982"/>
              <a:gd name="connsiteY47" fmla="*/ 18930 h 2440396"/>
              <a:gd name="connsiteX48" fmla="*/ 364067 w 1404982"/>
              <a:gd name="connsiteY48" fmla="*/ 1996 h 2440396"/>
              <a:gd name="connsiteX49" fmla="*/ 372533 w 1404982"/>
              <a:gd name="connsiteY49" fmla="*/ 35863 h 2440396"/>
              <a:gd name="connsiteX50" fmla="*/ 414867 w 1404982"/>
              <a:gd name="connsiteY50" fmla="*/ 1996 h 2440396"/>
              <a:gd name="connsiteX51" fmla="*/ 448733 w 1404982"/>
              <a:gd name="connsiteY51" fmla="*/ 1996 h 2440396"/>
              <a:gd name="connsiteX52" fmla="*/ 474133 w 1404982"/>
              <a:gd name="connsiteY52" fmla="*/ 18930 h 2440396"/>
              <a:gd name="connsiteX53" fmla="*/ 482600 w 1404982"/>
              <a:gd name="connsiteY53" fmla="*/ 44330 h 2440396"/>
              <a:gd name="connsiteX54" fmla="*/ 516467 w 1404982"/>
              <a:gd name="connsiteY54" fmla="*/ 95130 h 2440396"/>
              <a:gd name="connsiteX55" fmla="*/ 533400 w 1404982"/>
              <a:gd name="connsiteY55" fmla="*/ 120530 h 2440396"/>
              <a:gd name="connsiteX56" fmla="*/ 567267 w 1404982"/>
              <a:gd name="connsiteY56" fmla="*/ 171330 h 2440396"/>
              <a:gd name="connsiteX57" fmla="*/ 592667 w 1404982"/>
              <a:gd name="connsiteY57" fmla="*/ 213663 h 2440396"/>
              <a:gd name="connsiteX58" fmla="*/ 601133 w 1404982"/>
              <a:gd name="connsiteY58" fmla="*/ 239063 h 2440396"/>
              <a:gd name="connsiteX59" fmla="*/ 635000 w 1404982"/>
              <a:gd name="connsiteY59" fmla="*/ 281396 h 2440396"/>
              <a:gd name="connsiteX60" fmla="*/ 668867 w 1404982"/>
              <a:gd name="connsiteY60" fmla="*/ 357596 h 2440396"/>
              <a:gd name="connsiteX61" fmla="*/ 685800 w 1404982"/>
              <a:gd name="connsiteY61" fmla="*/ 408396 h 2440396"/>
              <a:gd name="connsiteX62" fmla="*/ 694267 w 1404982"/>
              <a:gd name="connsiteY62" fmla="*/ 433796 h 2440396"/>
              <a:gd name="connsiteX63" fmla="*/ 711200 w 1404982"/>
              <a:gd name="connsiteY63" fmla="*/ 459196 h 2440396"/>
              <a:gd name="connsiteX64" fmla="*/ 719667 w 1404982"/>
              <a:gd name="connsiteY64" fmla="*/ 518463 h 2440396"/>
              <a:gd name="connsiteX65" fmla="*/ 736600 w 1404982"/>
              <a:gd name="connsiteY65" fmla="*/ 577730 h 2440396"/>
              <a:gd name="connsiteX66" fmla="*/ 728133 w 1404982"/>
              <a:gd name="connsiteY66" fmla="*/ 857130 h 2440396"/>
              <a:gd name="connsiteX67" fmla="*/ 745067 w 1404982"/>
              <a:gd name="connsiteY67" fmla="*/ 840196 h 2440396"/>
              <a:gd name="connsiteX68" fmla="*/ 770467 w 1404982"/>
              <a:gd name="connsiteY68" fmla="*/ 806330 h 2440396"/>
              <a:gd name="connsiteX69" fmla="*/ 804333 w 1404982"/>
              <a:gd name="connsiteY69" fmla="*/ 755530 h 2440396"/>
              <a:gd name="connsiteX70" fmla="*/ 821267 w 1404982"/>
              <a:gd name="connsiteY70" fmla="*/ 721663 h 2440396"/>
              <a:gd name="connsiteX71" fmla="*/ 829733 w 1404982"/>
              <a:gd name="connsiteY71" fmla="*/ 696263 h 2440396"/>
              <a:gd name="connsiteX72" fmla="*/ 846667 w 1404982"/>
              <a:gd name="connsiteY72" fmla="*/ 670863 h 2440396"/>
              <a:gd name="connsiteX73" fmla="*/ 863600 w 1404982"/>
              <a:gd name="connsiteY73" fmla="*/ 620063 h 2440396"/>
              <a:gd name="connsiteX74" fmla="*/ 872067 w 1404982"/>
              <a:gd name="connsiteY74" fmla="*/ 594663 h 2440396"/>
              <a:gd name="connsiteX75" fmla="*/ 880533 w 1404982"/>
              <a:gd name="connsiteY75" fmla="*/ 560796 h 2440396"/>
              <a:gd name="connsiteX76" fmla="*/ 897467 w 1404982"/>
              <a:gd name="connsiteY76" fmla="*/ 543863 h 2440396"/>
              <a:gd name="connsiteX77" fmla="*/ 922867 w 1404982"/>
              <a:gd name="connsiteY77" fmla="*/ 484596 h 2440396"/>
              <a:gd name="connsiteX78" fmla="*/ 931333 w 1404982"/>
              <a:gd name="connsiteY78" fmla="*/ 459196 h 2440396"/>
              <a:gd name="connsiteX79" fmla="*/ 982133 w 1404982"/>
              <a:gd name="connsiteY79" fmla="*/ 366063 h 2440396"/>
              <a:gd name="connsiteX80" fmla="*/ 1024467 w 1404982"/>
              <a:gd name="connsiteY80" fmla="*/ 323730 h 2440396"/>
              <a:gd name="connsiteX81" fmla="*/ 1041400 w 1404982"/>
              <a:gd name="connsiteY81" fmla="*/ 298330 h 2440396"/>
              <a:gd name="connsiteX82" fmla="*/ 1058333 w 1404982"/>
              <a:gd name="connsiteY82" fmla="*/ 281396 h 2440396"/>
              <a:gd name="connsiteX83" fmla="*/ 1092200 w 1404982"/>
              <a:gd name="connsiteY83" fmla="*/ 230596 h 2440396"/>
              <a:gd name="connsiteX84" fmla="*/ 1109133 w 1404982"/>
              <a:gd name="connsiteY84" fmla="*/ 205196 h 2440396"/>
              <a:gd name="connsiteX85" fmla="*/ 1151467 w 1404982"/>
              <a:gd name="connsiteY85" fmla="*/ 162863 h 2440396"/>
              <a:gd name="connsiteX86" fmla="*/ 1176867 w 1404982"/>
              <a:gd name="connsiteY86" fmla="*/ 137463 h 2440396"/>
              <a:gd name="connsiteX87" fmla="*/ 1227667 w 1404982"/>
              <a:gd name="connsiteY87" fmla="*/ 95130 h 2440396"/>
              <a:gd name="connsiteX88" fmla="*/ 1253067 w 1404982"/>
              <a:gd name="connsiteY88" fmla="*/ 86663 h 2440396"/>
              <a:gd name="connsiteX89" fmla="*/ 1278467 w 1404982"/>
              <a:gd name="connsiteY89" fmla="*/ 69730 h 2440396"/>
              <a:gd name="connsiteX90" fmla="*/ 1329267 w 1404982"/>
              <a:gd name="connsiteY90" fmla="*/ 52796 h 2440396"/>
              <a:gd name="connsiteX91" fmla="*/ 1320800 w 1404982"/>
              <a:gd name="connsiteY91" fmla="*/ 78196 h 2440396"/>
              <a:gd name="connsiteX92" fmla="*/ 1363133 w 1404982"/>
              <a:gd name="connsiteY92" fmla="*/ 95130 h 2440396"/>
              <a:gd name="connsiteX93" fmla="*/ 1397000 w 1404982"/>
              <a:gd name="connsiteY93" fmla="*/ 120530 h 2440396"/>
              <a:gd name="connsiteX94" fmla="*/ 1388533 w 1404982"/>
              <a:gd name="connsiteY94" fmla="*/ 145930 h 2440396"/>
              <a:gd name="connsiteX95" fmla="*/ 1397000 w 1404982"/>
              <a:gd name="connsiteY95" fmla="*/ 171330 h 2440396"/>
              <a:gd name="connsiteX96" fmla="*/ 1380067 w 1404982"/>
              <a:gd name="connsiteY96" fmla="*/ 196730 h 2440396"/>
              <a:gd name="connsiteX97" fmla="*/ 1363133 w 1404982"/>
              <a:gd name="connsiteY97" fmla="*/ 213663 h 2440396"/>
              <a:gd name="connsiteX98" fmla="*/ 1371600 w 1404982"/>
              <a:gd name="connsiteY98" fmla="*/ 239063 h 2440396"/>
              <a:gd name="connsiteX99" fmla="*/ 1354667 w 1404982"/>
              <a:gd name="connsiteY99" fmla="*/ 298330 h 2440396"/>
              <a:gd name="connsiteX100" fmla="*/ 1346200 w 1404982"/>
              <a:gd name="connsiteY100" fmla="*/ 332196 h 2440396"/>
              <a:gd name="connsiteX101" fmla="*/ 1320800 w 1404982"/>
              <a:gd name="connsiteY101" fmla="*/ 340663 h 2440396"/>
              <a:gd name="connsiteX102" fmla="*/ 1312333 w 1404982"/>
              <a:gd name="connsiteY102" fmla="*/ 366063 h 2440396"/>
              <a:gd name="connsiteX103" fmla="*/ 1261533 w 1404982"/>
              <a:gd name="connsiteY103" fmla="*/ 433796 h 2440396"/>
              <a:gd name="connsiteX104" fmla="*/ 1227667 w 1404982"/>
              <a:gd name="connsiteY104" fmla="*/ 493063 h 2440396"/>
              <a:gd name="connsiteX105" fmla="*/ 1210733 w 1404982"/>
              <a:gd name="connsiteY105" fmla="*/ 509996 h 2440396"/>
              <a:gd name="connsiteX106" fmla="*/ 1185333 w 1404982"/>
              <a:gd name="connsiteY106" fmla="*/ 560796 h 2440396"/>
              <a:gd name="connsiteX107" fmla="*/ 1143000 w 1404982"/>
              <a:gd name="connsiteY107" fmla="*/ 603130 h 2440396"/>
              <a:gd name="connsiteX108" fmla="*/ 1126067 w 1404982"/>
              <a:gd name="connsiteY108" fmla="*/ 628530 h 2440396"/>
              <a:gd name="connsiteX109" fmla="*/ 1109133 w 1404982"/>
              <a:gd name="connsiteY109" fmla="*/ 645463 h 2440396"/>
              <a:gd name="connsiteX110" fmla="*/ 1083733 w 1404982"/>
              <a:gd name="connsiteY110" fmla="*/ 679330 h 2440396"/>
              <a:gd name="connsiteX111" fmla="*/ 1066800 w 1404982"/>
              <a:gd name="connsiteY111" fmla="*/ 704730 h 2440396"/>
              <a:gd name="connsiteX112" fmla="*/ 1058333 w 1404982"/>
              <a:gd name="connsiteY112" fmla="*/ 730130 h 2440396"/>
              <a:gd name="connsiteX113" fmla="*/ 1032933 w 1404982"/>
              <a:gd name="connsiteY113" fmla="*/ 747063 h 2440396"/>
              <a:gd name="connsiteX114" fmla="*/ 999067 w 1404982"/>
              <a:gd name="connsiteY114" fmla="*/ 797863 h 2440396"/>
              <a:gd name="connsiteX115" fmla="*/ 956733 w 1404982"/>
              <a:gd name="connsiteY115" fmla="*/ 840196 h 2440396"/>
              <a:gd name="connsiteX116" fmla="*/ 931333 w 1404982"/>
              <a:gd name="connsiteY116" fmla="*/ 882530 h 2440396"/>
              <a:gd name="connsiteX117" fmla="*/ 889000 w 1404982"/>
              <a:gd name="connsiteY117" fmla="*/ 941796 h 2440396"/>
              <a:gd name="connsiteX118" fmla="*/ 846667 w 1404982"/>
              <a:gd name="connsiteY118" fmla="*/ 984130 h 2440396"/>
              <a:gd name="connsiteX119" fmla="*/ 821267 w 1404982"/>
              <a:gd name="connsiteY119" fmla="*/ 992596 h 2440396"/>
              <a:gd name="connsiteX120" fmla="*/ 787400 w 1404982"/>
              <a:gd name="connsiteY120" fmla="*/ 1043396 h 2440396"/>
              <a:gd name="connsiteX121" fmla="*/ 770467 w 1404982"/>
              <a:gd name="connsiteY121" fmla="*/ 1068796 h 2440396"/>
              <a:gd name="connsiteX122" fmla="*/ 745067 w 1404982"/>
              <a:gd name="connsiteY122" fmla="*/ 1085730 h 2440396"/>
              <a:gd name="connsiteX123" fmla="*/ 719667 w 1404982"/>
              <a:gd name="connsiteY123" fmla="*/ 1136530 h 2440396"/>
              <a:gd name="connsiteX124" fmla="*/ 702733 w 1404982"/>
              <a:gd name="connsiteY124" fmla="*/ 1170396 h 2440396"/>
              <a:gd name="connsiteX125" fmla="*/ 694267 w 1404982"/>
              <a:gd name="connsiteY125" fmla="*/ 1195796 h 2440396"/>
              <a:gd name="connsiteX126" fmla="*/ 677333 w 1404982"/>
              <a:gd name="connsiteY126" fmla="*/ 1212730 h 2440396"/>
              <a:gd name="connsiteX127" fmla="*/ 651933 w 1404982"/>
              <a:gd name="connsiteY127" fmla="*/ 1263530 h 2440396"/>
              <a:gd name="connsiteX128" fmla="*/ 635000 w 1404982"/>
              <a:gd name="connsiteY128" fmla="*/ 1314330 h 2440396"/>
              <a:gd name="connsiteX129" fmla="*/ 626533 w 1404982"/>
              <a:gd name="connsiteY129" fmla="*/ 1339730 h 2440396"/>
              <a:gd name="connsiteX130" fmla="*/ 601133 w 1404982"/>
              <a:gd name="connsiteY130" fmla="*/ 1415930 h 2440396"/>
              <a:gd name="connsiteX131" fmla="*/ 592667 w 1404982"/>
              <a:gd name="connsiteY131" fmla="*/ 1441330 h 2440396"/>
              <a:gd name="connsiteX132" fmla="*/ 584200 w 1404982"/>
              <a:gd name="connsiteY132" fmla="*/ 1475196 h 2440396"/>
              <a:gd name="connsiteX133" fmla="*/ 575733 w 1404982"/>
              <a:gd name="connsiteY133" fmla="*/ 1551396 h 2440396"/>
              <a:gd name="connsiteX134" fmla="*/ 567267 w 1404982"/>
              <a:gd name="connsiteY134" fmla="*/ 1576796 h 2440396"/>
              <a:gd name="connsiteX135" fmla="*/ 558800 w 1404982"/>
              <a:gd name="connsiteY135" fmla="*/ 1627596 h 2440396"/>
              <a:gd name="connsiteX136" fmla="*/ 550333 w 1404982"/>
              <a:gd name="connsiteY136" fmla="*/ 1703796 h 2440396"/>
              <a:gd name="connsiteX137" fmla="*/ 541867 w 1404982"/>
              <a:gd name="connsiteY137" fmla="*/ 1737663 h 2440396"/>
              <a:gd name="connsiteX138" fmla="*/ 533400 w 1404982"/>
              <a:gd name="connsiteY138" fmla="*/ 1779996 h 2440396"/>
              <a:gd name="connsiteX139" fmla="*/ 524933 w 1404982"/>
              <a:gd name="connsiteY139" fmla="*/ 1847730 h 2440396"/>
              <a:gd name="connsiteX140" fmla="*/ 533400 w 1404982"/>
              <a:gd name="connsiteY140" fmla="*/ 2084796 h 2440396"/>
              <a:gd name="connsiteX141" fmla="*/ 541867 w 1404982"/>
              <a:gd name="connsiteY141" fmla="*/ 2110196 h 2440396"/>
              <a:gd name="connsiteX142" fmla="*/ 550333 w 1404982"/>
              <a:gd name="connsiteY142" fmla="*/ 2330330 h 2440396"/>
              <a:gd name="connsiteX143" fmla="*/ 558800 w 1404982"/>
              <a:gd name="connsiteY143" fmla="*/ 2355730 h 2440396"/>
              <a:gd name="connsiteX144" fmla="*/ 567267 w 1404982"/>
              <a:gd name="connsiteY144" fmla="*/ 2398063 h 2440396"/>
              <a:gd name="connsiteX145" fmla="*/ 558800 w 1404982"/>
              <a:gd name="connsiteY145" fmla="*/ 2440396 h 2440396"/>
              <a:gd name="connsiteX0" fmla="*/ 0 w 1404982"/>
              <a:gd name="connsiteY0" fmla="*/ 2271063 h 2440396"/>
              <a:gd name="connsiteX1" fmla="*/ 93133 w 1404982"/>
              <a:gd name="connsiteY1" fmla="*/ 1974730 h 2440396"/>
              <a:gd name="connsiteX2" fmla="*/ 101600 w 1404982"/>
              <a:gd name="connsiteY2" fmla="*/ 1949330 h 2440396"/>
              <a:gd name="connsiteX3" fmla="*/ 118533 w 1404982"/>
              <a:gd name="connsiteY3" fmla="*/ 1932396 h 2440396"/>
              <a:gd name="connsiteX4" fmla="*/ 130968 w 1404982"/>
              <a:gd name="connsiteY4" fmla="*/ 1879348 h 2440396"/>
              <a:gd name="connsiteX5" fmla="*/ 150152 w 1404982"/>
              <a:gd name="connsiteY5" fmla="*/ 1845481 h 2440396"/>
              <a:gd name="connsiteX6" fmla="*/ 155443 w 1404982"/>
              <a:gd name="connsiteY6" fmla="*/ 1791109 h 2440396"/>
              <a:gd name="connsiteX7" fmla="*/ 152400 w 1404982"/>
              <a:gd name="connsiteY7" fmla="*/ 1737663 h 2440396"/>
              <a:gd name="connsiteX8" fmla="*/ 177403 w 1404982"/>
              <a:gd name="connsiteY8" fmla="*/ 1751951 h 2440396"/>
              <a:gd name="connsiteX9" fmla="*/ 237067 w 1404982"/>
              <a:gd name="connsiteY9" fmla="*/ 1737663 h 2440396"/>
              <a:gd name="connsiteX10" fmla="*/ 254000 w 1404982"/>
              <a:gd name="connsiteY10" fmla="*/ 1686863 h 2440396"/>
              <a:gd name="connsiteX11" fmla="*/ 262467 w 1404982"/>
              <a:gd name="connsiteY11" fmla="*/ 1661463 h 2440396"/>
              <a:gd name="connsiteX12" fmla="*/ 296333 w 1404982"/>
              <a:gd name="connsiteY12" fmla="*/ 1585263 h 2440396"/>
              <a:gd name="connsiteX13" fmla="*/ 304800 w 1404982"/>
              <a:gd name="connsiteY13" fmla="*/ 1534463 h 2440396"/>
              <a:gd name="connsiteX14" fmla="*/ 321733 w 1404982"/>
              <a:gd name="connsiteY14" fmla="*/ 1475196 h 2440396"/>
              <a:gd name="connsiteX15" fmla="*/ 330200 w 1404982"/>
              <a:gd name="connsiteY15" fmla="*/ 1407463 h 2440396"/>
              <a:gd name="connsiteX16" fmla="*/ 347133 w 1404982"/>
              <a:gd name="connsiteY16" fmla="*/ 1348196 h 2440396"/>
              <a:gd name="connsiteX17" fmla="*/ 364067 w 1404982"/>
              <a:gd name="connsiteY17" fmla="*/ 1280463 h 2440396"/>
              <a:gd name="connsiteX18" fmla="*/ 372533 w 1404982"/>
              <a:gd name="connsiteY18" fmla="*/ 1255063 h 2440396"/>
              <a:gd name="connsiteX19" fmla="*/ 381000 w 1404982"/>
              <a:gd name="connsiteY19" fmla="*/ 1221196 h 2440396"/>
              <a:gd name="connsiteX20" fmla="*/ 397933 w 1404982"/>
              <a:gd name="connsiteY20" fmla="*/ 1187330 h 2440396"/>
              <a:gd name="connsiteX21" fmla="*/ 414867 w 1404982"/>
              <a:gd name="connsiteY21" fmla="*/ 1111130 h 2440396"/>
              <a:gd name="connsiteX22" fmla="*/ 423333 w 1404982"/>
              <a:gd name="connsiteY22" fmla="*/ 1077263 h 2440396"/>
              <a:gd name="connsiteX23" fmla="*/ 440267 w 1404982"/>
              <a:gd name="connsiteY23" fmla="*/ 1043396 h 2440396"/>
              <a:gd name="connsiteX24" fmla="*/ 448733 w 1404982"/>
              <a:gd name="connsiteY24" fmla="*/ 1017996 h 2440396"/>
              <a:gd name="connsiteX25" fmla="*/ 457200 w 1404982"/>
              <a:gd name="connsiteY25" fmla="*/ 958730 h 2440396"/>
              <a:gd name="connsiteX26" fmla="*/ 465667 w 1404982"/>
              <a:gd name="connsiteY26" fmla="*/ 933330 h 2440396"/>
              <a:gd name="connsiteX27" fmla="*/ 457200 w 1404982"/>
              <a:gd name="connsiteY27" fmla="*/ 653930 h 2440396"/>
              <a:gd name="connsiteX28" fmla="*/ 440267 w 1404982"/>
              <a:gd name="connsiteY28" fmla="*/ 586196 h 2440396"/>
              <a:gd name="connsiteX29" fmla="*/ 406400 w 1404982"/>
              <a:gd name="connsiteY29" fmla="*/ 484596 h 2440396"/>
              <a:gd name="connsiteX30" fmla="*/ 397933 w 1404982"/>
              <a:gd name="connsiteY30" fmla="*/ 459196 h 2440396"/>
              <a:gd name="connsiteX31" fmla="*/ 372533 w 1404982"/>
              <a:gd name="connsiteY31" fmla="*/ 408396 h 2440396"/>
              <a:gd name="connsiteX32" fmla="*/ 355600 w 1404982"/>
              <a:gd name="connsiteY32" fmla="*/ 382996 h 2440396"/>
              <a:gd name="connsiteX33" fmla="*/ 347133 w 1404982"/>
              <a:gd name="connsiteY33" fmla="*/ 357596 h 2440396"/>
              <a:gd name="connsiteX34" fmla="*/ 330200 w 1404982"/>
              <a:gd name="connsiteY34" fmla="*/ 332196 h 2440396"/>
              <a:gd name="connsiteX35" fmla="*/ 304800 w 1404982"/>
              <a:gd name="connsiteY35" fmla="*/ 281396 h 2440396"/>
              <a:gd name="connsiteX36" fmla="*/ 279400 w 1404982"/>
              <a:gd name="connsiteY36" fmla="*/ 222130 h 2440396"/>
              <a:gd name="connsiteX37" fmla="*/ 270933 w 1404982"/>
              <a:gd name="connsiteY37" fmla="*/ 196730 h 2440396"/>
              <a:gd name="connsiteX38" fmla="*/ 254000 w 1404982"/>
              <a:gd name="connsiteY38" fmla="*/ 179796 h 2440396"/>
              <a:gd name="connsiteX39" fmla="*/ 220133 w 1404982"/>
              <a:gd name="connsiteY39" fmla="*/ 128996 h 2440396"/>
              <a:gd name="connsiteX40" fmla="*/ 169333 w 1404982"/>
              <a:gd name="connsiteY40" fmla="*/ 95130 h 2440396"/>
              <a:gd name="connsiteX41" fmla="*/ 160867 w 1404982"/>
              <a:gd name="connsiteY41" fmla="*/ 69730 h 2440396"/>
              <a:gd name="connsiteX42" fmla="*/ 220133 w 1404982"/>
              <a:gd name="connsiteY42" fmla="*/ 44330 h 2440396"/>
              <a:gd name="connsiteX43" fmla="*/ 254000 w 1404982"/>
              <a:gd name="connsiteY43" fmla="*/ 61263 h 2440396"/>
              <a:gd name="connsiteX44" fmla="*/ 287867 w 1404982"/>
              <a:gd name="connsiteY44" fmla="*/ 18930 h 2440396"/>
              <a:gd name="connsiteX45" fmla="*/ 313267 w 1404982"/>
              <a:gd name="connsiteY45" fmla="*/ 10463 h 2440396"/>
              <a:gd name="connsiteX46" fmla="*/ 321733 w 1404982"/>
              <a:gd name="connsiteY46" fmla="*/ 35863 h 2440396"/>
              <a:gd name="connsiteX47" fmla="*/ 338667 w 1404982"/>
              <a:gd name="connsiteY47" fmla="*/ 18930 h 2440396"/>
              <a:gd name="connsiteX48" fmla="*/ 364067 w 1404982"/>
              <a:gd name="connsiteY48" fmla="*/ 1996 h 2440396"/>
              <a:gd name="connsiteX49" fmla="*/ 372533 w 1404982"/>
              <a:gd name="connsiteY49" fmla="*/ 35863 h 2440396"/>
              <a:gd name="connsiteX50" fmla="*/ 414867 w 1404982"/>
              <a:gd name="connsiteY50" fmla="*/ 1996 h 2440396"/>
              <a:gd name="connsiteX51" fmla="*/ 448733 w 1404982"/>
              <a:gd name="connsiteY51" fmla="*/ 1996 h 2440396"/>
              <a:gd name="connsiteX52" fmla="*/ 474133 w 1404982"/>
              <a:gd name="connsiteY52" fmla="*/ 18930 h 2440396"/>
              <a:gd name="connsiteX53" fmla="*/ 482600 w 1404982"/>
              <a:gd name="connsiteY53" fmla="*/ 44330 h 2440396"/>
              <a:gd name="connsiteX54" fmla="*/ 516467 w 1404982"/>
              <a:gd name="connsiteY54" fmla="*/ 95130 h 2440396"/>
              <a:gd name="connsiteX55" fmla="*/ 533400 w 1404982"/>
              <a:gd name="connsiteY55" fmla="*/ 120530 h 2440396"/>
              <a:gd name="connsiteX56" fmla="*/ 567267 w 1404982"/>
              <a:gd name="connsiteY56" fmla="*/ 171330 h 2440396"/>
              <a:gd name="connsiteX57" fmla="*/ 592667 w 1404982"/>
              <a:gd name="connsiteY57" fmla="*/ 213663 h 2440396"/>
              <a:gd name="connsiteX58" fmla="*/ 601133 w 1404982"/>
              <a:gd name="connsiteY58" fmla="*/ 239063 h 2440396"/>
              <a:gd name="connsiteX59" fmla="*/ 635000 w 1404982"/>
              <a:gd name="connsiteY59" fmla="*/ 281396 h 2440396"/>
              <a:gd name="connsiteX60" fmla="*/ 668867 w 1404982"/>
              <a:gd name="connsiteY60" fmla="*/ 357596 h 2440396"/>
              <a:gd name="connsiteX61" fmla="*/ 685800 w 1404982"/>
              <a:gd name="connsiteY61" fmla="*/ 408396 h 2440396"/>
              <a:gd name="connsiteX62" fmla="*/ 694267 w 1404982"/>
              <a:gd name="connsiteY62" fmla="*/ 433796 h 2440396"/>
              <a:gd name="connsiteX63" fmla="*/ 711200 w 1404982"/>
              <a:gd name="connsiteY63" fmla="*/ 459196 h 2440396"/>
              <a:gd name="connsiteX64" fmla="*/ 719667 w 1404982"/>
              <a:gd name="connsiteY64" fmla="*/ 518463 h 2440396"/>
              <a:gd name="connsiteX65" fmla="*/ 736600 w 1404982"/>
              <a:gd name="connsiteY65" fmla="*/ 577730 h 2440396"/>
              <a:gd name="connsiteX66" fmla="*/ 728133 w 1404982"/>
              <a:gd name="connsiteY66" fmla="*/ 857130 h 2440396"/>
              <a:gd name="connsiteX67" fmla="*/ 745067 w 1404982"/>
              <a:gd name="connsiteY67" fmla="*/ 840196 h 2440396"/>
              <a:gd name="connsiteX68" fmla="*/ 770467 w 1404982"/>
              <a:gd name="connsiteY68" fmla="*/ 806330 h 2440396"/>
              <a:gd name="connsiteX69" fmla="*/ 804333 w 1404982"/>
              <a:gd name="connsiteY69" fmla="*/ 755530 h 2440396"/>
              <a:gd name="connsiteX70" fmla="*/ 821267 w 1404982"/>
              <a:gd name="connsiteY70" fmla="*/ 721663 h 2440396"/>
              <a:gd name="connsiteX71" fmla="*/ 829733 w 1404982"/>
              <a:gd name="connsiteY71" fmla="*/ 696263 h 2440396"/>
              <a:gd name="connsiteX72" fmla="*/ 846667 w 1404982"/>
              <a:gd name="connsiteY72" fmla="*/ 670863 h 2440396"/>
              <a:gd name="connsiteX73" fmla="*/ 863600 w 1404982"/>
              <a:gd name="connsiteY73" fmla="*/ 620063 h 2440396"/>
              <a:gd name="connsiteX74" fmla="*/ 872067 w 1404982"/>
              <a:gd name="connsiteY74" fmla="*/ 594663 h 2440396"/>
              <a:gd name="connsiteX75" fmla="*/ 880533 w 1404982"/>
              <a:gd name="connsiteY75" fmla="*/ 560796 h 2440396"/>
              <a:gd name="connsiteX76" fmla="*/ 897467 w 1404982"/>
              <a:gd name="connsiteY76" fmla="*/ 543863 h 2440396"/>
              <a:gd name="connsiteX77" fmla="*/ 922867 w 1404982"/>
              <a:gd name="connsiteY77" fmla="*/ 484596 h 2440396"/>
              <a:gd name="connsiteX78" fmla="*/ 931333 w 1404982"/>
              <a:gd name="connsiteY78" fmla="*/ 459196 h 2440396"/>
              <a:gd name="connsiteX79" fmla="*/ 982133 w 1404982"/>
              <a:gd name="connsiteY79" fmla="*/ 366063 h 2440396"/>
              <a:gd name="connsiteX80" fmla="*/ 1024467 w 1404982"/>
              <a:gd name="connsiteY80" fmla="*/ 323730 h 2440396"/>
              <a:gd name="connsiteX81" fmla="*/ 1041400 w 1404982"/>
              <a:gd name="connsiteY81" fmla="*/ 298330 h 2440396"/>
              <a:gd name="connsiteX82" fmla="*/ 1058333 w 1404982"/>
              <a:gd name="connsiteY82" fmla="*/ 281396 h 2440396"/>
              <a:gd name="connsiteX83" fmla="*/ 1092200 w 1404982"/>
              <a:gd name="connsiteY83" fmla="*/ 230596 h 2440396"/>
              <a:gd name="connsiteX84" fmla="*/ 1109133 w 1404982"/>
              <a:gd name="connsiteY84" fmla="*/ 205196 h 2440396"/>
              <a:gd name="connsiteX85" fmla="*/ 1151467 w 1404982"/>
              <a:gd name="connsiteY85" fmla="*/ 162863 h 2440396"/>
              <a:gd name="connsiteX86" fmla="*/ 1176867 w 1404982"/>
              <a:gd name="connsiteY86" fmla="*/ 137463 h 2440396"/>
              <a:gd name="connsiteX87" fmla="*/ 1227667 w 1404982"/>
              <a:gd name="connsiteY87" fmla="*/ 95130 h 2440396"/>
              <a:gd name="connsiteX88" fmla="*/ 1253067 w 1404982"/>
              <a:gd name="connsiteY88" fmla="*/ 86663 h 2440396"/>
              <a:gd name="connsiteX89" fmla="*/ 1278467 w 1404982"/>
              <a:gd name="connsiteY89" fmla="*/ 69730 h 2440396"/>
              <a:gd name="connsiteX90" fmla="*/ 1329267 w 1404982"/>
              <a:gd name="connsiteY90" fmla="*/ 52796 h 2440396"/>
              <a:gd name="connsiteX91" fmla="*/ 1320800 w 1404982"/>
              <a:gd name="connsiteY91" fmla="*/ 78196 h 2440396"/>
              <a:gd name="connsiteX92" fmla="*/ 1363133 w 1404982"/>
              <a:gd name="connsiteY92" fmla="*/ 95130 h 2440396"/>
              <a:gd name="connsiteX93" fmla="*/ 1397000 w 1404982"/>
              <a:gd name="connsiteY93" fmla="*/ 120530 h 2440396"/>
              <a:gd name="connsiteX94" fmla="*/ 1388533 w 1404982"/>
              <a:gd name="connsiteY94" fmla="*/ 145930 h 2440396"/>
              <a:gd name="connsiteX95" fmla="*/ 1397000 w 1404982"/>
              <a:gd name="connsiteY95" fmla="*/ 171330 h 2440396"/>
              <a:gd name="connsiteX96" fmla="*/ 1380067 w 1404982"/>
              <a:gd name="connsiteY96" fmla="*/ 196730 h 2440396"/>
              <a:gd name="connsiteX97" fmla="*/ 1363133 w 1404982"/>
              <a:gd name="connsiteY97" fmla="*/ 213663 h 2440396"/>
              <a:gd name="connsiteX98" fmla="*/ 1371600 w 1404982"/>
              <a:gd name="connsiteY98" fmla="*/ 239063 h 2440396"/>
              <a:gd name="connsiteX99" fmla="*/ 1354667 w 1404982"/>
              <a:gd name="connsiteY99" fmla="*/ 298330 h 2440396"/>
              <a:gd name="connsiteX100" fmla="*/ 1346200 w 1404982"/>
              <a:gd name="connsiteY100" fmla="*/ 332196 h 2440396"/>
              <a:gd name="connsiteX101" fmla="*/ 1320800 w 1404982"/>
              <a:gd name="connsiteY101" fmla="*/ 340663 h 2440396"/>
              <a:gd name="connsiteX102" fmla="*/ 1312333 w 1404982"/>
              <a:gd name="connsiteY102" fmla="*/ 366063 h 2440396"/>
              <a:gd name="connsiteX103" fmla="*/ 1261533 w 1404982"/>
              <a:gd name="connsiteY103" fmla="*/ 433796 h 2440396"/>
              <a:gd name="connsiteX104" fmla="*/ 1227667 w 1404982"/>
              <a:gd name="connsiteY104" fmla="*/ 493063 h 2440396"/>
              <a:gd name="connsiteX105" fmla="*/ 1210733 w 1404982"/>
              <a:gd name="connsiteY105" fmla="*/ 509996 h 2440396"/>
              <a:gd name="connsiteX106" fmla="*/ 1185333 w 1404982"/>
              <a:gd name="connsiteY106" fmla="*/ 560796 h 2440396"/>
              <a:gd name="connsiteX107" fmla="*/ 1143000 w 1404982"/>
              <a:gd name="connsiteY107" fmla="*/ 603130 h 2440396"/>
              <a:gd name="connsiteX108" fmla="*/ 1126067 w 1404982"/>
              <a:gd name="connsiteY108" fmla="*/ 628530 h 2440396"/>
              <a:gd name="connsiteX109" fmla="*/ 1109133 w 1404982"/>
              <a:gd name="connsiteY109" fmla="*/ 645463 h 2440396"/>
              <a:gd name="connsiteX110" fmla="*/ 1083733 w 1404982"/>
              <a:gd name="connsiteY110" fmla="*/ 679330 h 2440396"/>
              <a:gd name="connsiteX111" fmla="*/ 1066800 w 1404982"/>
              <a:gd name="connsiteY111" fmla="*/ 704730 h 2440396"/>
              <a:gd name="connsiteX112" fmla="*/ 1058333 w 1404982"/>
              <a:gd name="connsiteY112" fmla="*/ 730130 h 2440396"/>
              <a:gd name="connsiteX113" fmla="*/ 1032933 w 1404982"/>
              <a:gd name="connsiteY113" fmla="*/ 747063 h 2440396"/>
              <a:gd name="connsiteX114" fmla="*/ 999067 w 1404982"/>
              <a:gd name="connsiteY114" fmla="*/ 797863 h 2440396"/>
              <a:gd name="connsiteX115" fmla="*/ 956733 w 1404982"/>
              <a:gd name="connsiteY115" fmla="*/ 840196 h 2440396"/>
              <a:gd name="connsiteX116" fmla="*/ 931333 w 1404982"/>
              <a:gd name="connsiteY116" fmla="*/ 882530 h 2440396"/>
              <a:gd name="connsiteX117" fmla="*/ 889000 w 1404982"/>
              <a:gd name="connsiteY117" fmla="*/ 941796 h 2440396"/>
              <a:gd name="connsiteX118" fmla="*/ 846667 w 1404982"/>
              <a:gd name="connsiteY118" fmla="*/ 984130 h 2440396"/>
              <a:gd name="connsiteX119" fmla="*/ 821267 w 1404982"/>
              <a:gd name="connsiteY119" fmla="*/ 992596 h 2440396"/>
              <a:gd name="connsiteX120" fmla="*/ 787400 w 1404982"/>
              <a:gd name="connsiteY120" fmla="*/ 1043396 h 2440396"/>
              <a:gd name="connsiteX121" fmla="*/ 770467 w 1404982"/>
              <a:gd name="connsiteY121" fmla="*/ 1068796 h 2440396"/>
              <a:gd name="connsiteX122" fmla="*/ 745067 w 1404982"/>
              <a:gd name="connsiteY122" fmla="*/ 1085730 h 2440396"/>
              <a:gd name="connsiteX123" fmla="*/ 719667 w 1404982"/>
              <a:gd name="connsiteY123" fmla="*/ 1136530 h 2440396"/>
              <a:gd name="connsiteX124" fmla="*/ 702733 w 1404982"/>
              <a:gd name="connsiteY124" fmla="*/ 1170396 h 2440396"/>
              <a:gd name="connsiteX125" fmla="*/ 694267 w 1404982"/>
              <a:gd name="connsiteY125" fmla="*/ 1195796 h 2440396"/>
              <a:gd name="connsiteX126" fmla="*/ 677333 w 1404982"/>
              <a:gd name="connsiteY126" fmla="*/ 1212730 h 2440396"/>
              <a:gd name="connsiteX127" fmla="*/ 651933 w 1404982"/>
              <a:gd name="connsiteY127" fmla="*/ 1263530 h 2440396"/>
              <a:gd name="connsiteX128" fmla="*/ 635000 w 1404982"/>
              <a:gd name="connsiteY128" fmla="*/ 1314330 h 2440396"/>
              <a:gd name="connsiteX129" fmla="*/ 626533 w 1404982"/>
              <a:gd name="connsiteY129" fmla="*/ 1339730 h 2440396"/>
              <a:gd name="connsiteX130" fmla="*/ 601133 w 1404982"/>
              <a:gd name="connsiteY130" fmla="*/ 1415930 h 2440396"/>
              <a:gd name="connsiteX131" fmla="*/ 592667 w 1404982"/>
              <a:gd name="connsiteY131" fmla="*/ 1441330 h 2440396"/>
              <a:gd name="connsiteX132" fmla="*/ 584200 w 1404982"/>
              <a:gd name="connsiteY132" fmla="*/ 1475196 h 2440396"/>
              <a:gd name="connsiteX133" fmla="*/ 575733 w 1404982"/>
              <a:gd name="connsiteY133" fmla="*/ 1551396 h 2440396"/>
              <a:gd name="connsiteX134" fmla="*/ 567267 w 1404982"/>
              <a:gd name="connsiteY134" fmla="*/ 1576796 h 2440396"/>
              <a:gd name="connsiteX135" fmla="*/ 558800 w 1404982"/>
              <a:gd name="connsiteY135" fmla="*/ 1627596 h 2440396"/>
              <a:gd name="connsiteX136" fmla="*/ 550333 w 1404982"/>
              <a:gd name="connsiteY136" fmla="*/ 1703796 h 2440396"/>
              <a:gd name="connsiteX137" fmla="*/ 541867 w 1404982"/>
              <a:gd name="connsiteY137" fmla="*/ 1737663 h 2440396"/>
              <a:gd name="connsiteX138" fmla="*/ 533400 w 1404982"/>
              <a:gd name="connsiteY138" fmla="*/ 1779996 h 2440396"/>
              <a:gd name="connsiteX139" fmla="*/ 524933 w 1404982"/>
              <a:gd name="connsiteY139" fmla="*/ 1847730 h 2440396"/>
              <a:gd name="connsiteX140" fmla="*/ 533400 w 1404982"/>
              <a:gd name="connsiteY140" fmla="*/ 2084796 h 2440396"/>
              <a:gd name="connsiteX141" fmla="*/ 541867 w 1404982"/>
              <a:gd name="connsiteY141" fmla="*/ 2110196 h 2440396"/>
              <a:gd name="connsiteX142" fmla="*/ 550333 w 1404982"/>
              <a:gd name="connsiteY142" fmla="*/ 2330330 h 2440396"/>
              <a:gd name="connsiteX143" fmla="*/ 558800 w 1404982"/>
              <a:gd name="connsiteY143" fmla="*/ 2355730 h 2440396"/>
              <a:gd name="connsiteX144" fmla="*/ 567267 w 1404982"/>
              <a:gd name="connsiteY144" fmla="*/ 2398063 h 2440396"/>
              <a:gd name="connsiteX145" fmla="*/ 558800 w 1404982"/>
              <a:gd name="connsiteY145" fmla="*/ 2440396 h 2440396"/>
              <a:gd name="connsiteX0" fmla="*/ 0 w 1404982"/>
              <a:gd name="connsiteY0" fmla="*/ 2271063 h 2440396"/>
              <a:gd name="connsiteX1" fmla="*/ 93133 w 1404982"/>
              <a:gd name="connsiteY1" fmla="*/ 1974730 h 2440396"/>
              <a:gd name="connsiteX2" fmla="*/ 101600 w 1404982"/>
              <a:gd name="connsiteY2" fmla="*/ 1949330 h 2440396"/>
              <a:gd name="connsiteX3" fmla="*/ 118533 w 1404982"/>
              <a:gd name="connsiteY3" fmla="*/ 1932396 h 2440396"/>
              <a:gd name="connsiteX4" fmla="*/ 130968 w 1404982"/>
              <a:gd name="connsiteY4" fmla="*/ 1879348 h 2440396"/>
              <a:gd name="connsiteX5" fmla="*/ 150152 w 1404982"/>
              <a:gd name="connsiteY5" fmla="*/ 1845481 h 2440396"/>
              <a:gd name="connsiteX6" fmla="*/ 155443 w 1404982"/>
              <a:gd name="connsiteY6" fmla="*/ 1791109 h 2440396"/>
              <a:gd name="connsiteX7" fmla="*/ 209550 w 1404982"/>
              <a:gd name="connsiteY7" fmla="*/ 1755523 h 2440396"/>
              <a:gd name="connsiteX8" fmla="*/ 177403 w 1404982"/>
              <a:gd name="connsiteY8" fmla="*/ 1751951 h 2440396"/>
              <a:gd name="connsiteX9" fmla="*/ 237067 w 1404982"/>
              <a:gd name="connsiteY9" fmla="*/ 1737663 h 2440396"/>
              <a:gd name="connsiteX10" fmla="*/ 254000 w 1404982"/>
              <a:gd name="connsiteY10" fmla="*/ 1686863 h 2440396"/>
              <a:gd name="connsiteX11" fmla="*/ 262467 w 1404982"/>
              <a:gd name="connsiteY11" fmla="*/ 1661463 h 2440396"/>
              <a:gd name="connsiteX12" fmla="*/ 296333 w 1404982"/>
              <a:gd name="connsiteY12" fmla="*/ 1585263 h 2440396"/>
              <a:gd name="connsiteX13" fmla="*/ 304800 w 1404982"/>
              <a:gd name="connsiteY13" fmla="*/ 1534463 h 2440396"/>
              <a:gd name="connsiteX14" fmla="*/ 321733 w 1404982"/>
              <a:gd name="connsiteY14" fmla="*/ 1475196 h 2440396"/>
              <a:gd name="connsiteX15" fmla="*/ 330200 w 1404982"/>
              <a:gd name="connsiteY15" fmla="*/ 1407463 h 2440396"/>
              <a:gd name="connsiteX16" fmla="*/ 347133 w 1404982"/>
              <a:gd name="connsiteY16" fmla="*/ 1348196 h 2440396"/>
              <a:gd name="connsiteX17" fmla="*/ 364067 w 1404982"/>
              <a:gd name="connsiteY17" fmla="*/ 1280463 h 2440396"/>
              <a:gd name="connsiteX18" fmla="*/ 372533 w 1404982"/>
              <a:gd name="connsiteY18" fmla="*/ 1255063 h 2440396"/>
              <a:gd name="connsiteX19" fmla="*/ 381000 w 1404982"/>
              <a:gd name="connsiteY19" fmla="*/ 1221196 h 2440396"/>
              <a:gd name="connsiteX20" fmla="*/ 397933 w 1404982"/>
              <a:gd name="connsiteY20" fmla="*/ 1187330 h 2440396"/>
              <a:gd name="connsiteX21" fmla="*/ 414867 w 1404982"/>
              <a:gd name="connsiteY21" fmla="*/ 1111130 h 2440396"/>
              <a:gd name="connsiteX22" fmla="*/ 423333 w 1404982"/>
              <a:gd name="connsiteY22" fmla="*/ 1077263 h 2440396"/>
              <a:gd name="connsiteX23" fmla="*/ 440267 w 1404982"/>
              <a:gd name="connsiteY23" fmla="*/ 1043396 h 2440396"/>
              <a:gd name="connsiteX24" fmla="*/ 448733 w 1404982"/>
              <a:gd name="connsiteY24" fmla="*/ 1017996 h 2440396"/>
              <a:gd name="connsiteX25" fmla="*/ 457200 w 1404982"/>
              <a:gd name="connsiteY25" fmla="*/ 958730 h 2440396"/>
              <a:gd name="connsiteX26" fmla="*/ 465667 w 1404982"/>
              <a:gd name="connsiteY26" fmla="*/ 933330 h 2440396"/>
              <a:gd name="connsiteX27" fmla="*/ 457200 w 1404982"/>
              <a:gd name="connsiteY27" fmla="*/ 653930 h 2440396"/>
              <a:gd name="connsiteX28" fmla="*/ 440267 w 1404982"/>
              <a:gd name="connsiteY28" fmla="*/ 586196 h 2440396"/>
              <a:gd name="connsiteX29" fmla="*/ 406400 w 1404982"/>
              <a:gd name="connsiteY29" fmla="*/ 484596 h 2440396"/>
              <a:gd name="connsiteX30" fmla="*/ 397933 w 1404982"/>
              <a:gd name="connsiteY30" fmla="*/ 459196 h 2440396"/>
              <a:gd name="connsiteX31" fmla="*/ 372533 w 1404982"/>
              <a:gd name="connsiteY31" fmla="*/ 408396 h 2440396"/>
              <a:gd name="connsiteX32" fmla="*/ 355600 w 1404982"/>
              <a:gd name="connsiteY32" fmla="*/ 382996 h 2440396"/>
              <a:gd name="connsiteX33" fmla="*/ 347133 w 1404982"/>
              <a:gd name="connsiteY33" fmla="*/ 357596 h 2440396"/>
              <a:gd name="connsiteX34" fmla="*/ 330200 w 1404982"/>
              <a:gd name="connsiteY34" fmla="*/ 332196 h 2440396"/>
              <a:gd name="connsiteX35" fmla="*/ 304800 w 1404982"/>
              <a:gd name="connsiteY35" fmla="*/ 281396 h 2440396"/>
              <a:gd name="connsiteX36" fmla="*/ 279400 w 1404982"/>
              <a:gd name="connsiteY36" fmla="*/ 222130 h 2440396"/>
              <a:gd name="connsiteX37" fmla="*/ 270933 w 1404982"/>
              <a:gd name="connsiteY37" fmla="*/ 196730 h 2440396"/>
              <a:gd name="connsiteX38" fmla="*/ 254000 w 1404982"/>
              <a:gd name="connsiteY38" fmla="*/ 179796 h 2440396"/>
              <a:gd name="connsiteX39" fmla="*/ 220133 w 1404982"/>
              <a:gd name="connsiteY39" fmla="*/ 128996 h 2440396"/>
              <a:gd name="connsiteX40" fmla="*/ 169333 w 1404982"/>
              <a:gd name="connsiteY40" fmla="*/ 95130 h 2440396"/>
              <a:gd name="connsiteX41" fmla="*/ 160867 w 1404982"/>
              <a:gd name="connsiteY41" fmla="*/ 69730 h 2440396"/>
              <a:gd name="connsiteX42" fmla="*/ 220133 w 1404982"/>
              <a:gd name="connsiteY42" fmla="*/ 44330 h 2440396"/>
              <a:gd name="connsiteX43" fmla="*/ 254000 w 1404982"/>
              <a:gd name="connsiteY43" fmla="*/ 61263 h 2440396"/>
              <a:gd name="connsiteX44" fmla="*/ 287867 w 1404982"/>
              <a:gd name="connsiteY44" fmla="*/ 18930 h 2440396"/>
              <a:gd name="connsiteX45" fmla="*/ 313267 w 1404982"/>
              <a:gd name="connsiteY45" fmla="*/ 10463 h 2440396"/>
              <a:gd name="connsiteX46" fmla="*/ 321733 w 1404982"/>
              <a:gd name="connsiteY46" fmla="*/ 35863 h 2440396"/>
              <a:gd name="connsiteX47" fmla="*/ 338667 w 1404982"/>
              <a:gd name="connsiteY47" fmla="*/ 18930 h 2440396"/>
              <a:gd name="connsiteX48" fmla="*/ 364067 w 1404982"/>
              <a:gd name="connsiteY48" fmla="*/ 1996 h 2440396"/>
              <a:gd name="connsiteX49" fmla="*/ 372533 w 1404982"/>
              <a:gd name="connsiteY49" fmla="*/ 35863 h 2440396"/>
              <a:gd name="connsiteX50" fmla="*/ 414867 w 1404982"/>
              <a:gd name="connsiteY50" fmla="*/ 1996 h 2440396"/>
              <a:gd name="connsiteX51" fmla="*/ 448733 w 1404982"/>
              <a:gd name="connsiteY51" fmla="*/ 1996 h 2440396"/>
              <a:gd name="connsiteX52" fmla="*/ 474133 w 1404982"/>
              <a:gd name="connsiteY52" fmla="*/ 18930 h 2440396"/>
              <a:gd name="connsiteX53" fmla="*/ 482600 w 1404982"/>
              <a:gd name="connsiteY53" fmla="*/ 44330 h 2440396"/>
              <a:gd name="connsiteX54" fmla="*/ 516467 w 1404982"/>
              <a:gd name="connsiteY54" fmla="*/ 95130 h 2440396"/>
              <a:gd name="connsiteX55" fmla="*/ 533400 w 1404982"/>
              <a:gd name="connsiteY55" fmla="*/ 120530 h 2440396"/>
              <a:gd name="connsiteX56" fmla="*/ 567267 w 1404982"/>
              <a:gd name="connsiteY56" fmla="*/ 171330 h 2440396"/>
              <a:gd name="connsiteX57" fmla="*/ 592667 w 1404982"/>
              <a:gd name="connsiteY57" fmla="*/ 213663 h 2440396"/>
              <a:gd name="connsiteX58" fmla="*/ 601133 w 1404982"/>
              <a:gd name="connsiteY58" fmla="*/ 239063 h 2440396"/>
              <a:gd name="connsiteX59" fmla="*/ 635000 w 1404982"/>
              <a:gd name="connsiteY59" fmla="*/ 281396 h 2440396"/>
              <a:gd name="connsiteX60" fmla="*/ 668867 w 1404982"/>
              <a:gd name="connsiteY60" fmla="*/ 357596 h 2440396"/>
              <a:gd name="connsiteX61" fmla="*/ 685800 w 1404982"/>
              <a:gd name="connsiteY61" fmla="*/ 408396 h 2440396"/>
              <a:gd name="connsiteX62" fmla="*/ 694267 w 1404982"/>
              <a:gd name="connsiteY62" fmla="*/ 433796 h 2440396"/>
              <a:gd name="connsiteX63" fmla="*/ 711200 w 1404982"/>
              <a:gd name="connsiteY63" fmla="*/ 459196 h 2440396"/>
              <a:gd name="connsiteX64" fmla="*/ 719667 w 1404982"/>
              <a:gd name="connsiteY64" fmla="*/ 518463 h 2440396"/>
              <a:gd name="connsiteX65" fmla="*/ 736600 w 1404982"/>
              <a:gd name="connsiteY65" fmla="*/ 577730 h 2440396"/>
              <a:gd name="connsiteX66" fmla="*/ 728133 w 1404982"/>
              <a:gd name="connsiteY66" fmla="*/ 857130 h 2440396"/>
              <a:gd name="connsiteX67" fmla="*/ 745067 w 1404982"/>
              <a:gd name="connsiteY67" fmla="*/ 840196 h 2440396"/>
              <a:gd name="connsiteX68" fmla="*/ 770467 w 1404982"/>
              <a:gd name="connsiteY68" fmla="*/ 806330 h 2440396"/>
              <a:gd name="connsiteX69" fmla="*/ 804333 w 1404982"/>
              <a:gd name="connsiteY69" fmla="*/ 755530 h 2440396"/>
              <a:gd name="connsiteX70" fmla="*/ 821267 w 1404982"/>
              <a:gd name="connsiteY70" fmla="*/ 721663 h 2440396"/>
              <a:gd name="connsiteX71" fmla="*/ 829733 w 1404982"/>
              <a:gd name="connsiteY71" fmla="*/ 696263 h 2440396"/>
              <a:gd name="connsiteX72" fmla="*/ 846667 w 1404982"/>
              <a:gd name="connsiteY72" fmla="*/ 670863 h 2440396"/>
              <a:gd name="connsiteX73" fmla="*/ 863600 w 1404982"/>
              <a:gd name="connsiteY73" fmla="*/ 620063 h 2440396"/>
              <a:gd name="connsiteX74" fmla="*/ 872067 w 1404982"/>
              <a:gd name="connsiteY74" fmla="*/ 594663 h 2440396"/>
              <a:gd name="connsiteX75" fmla="*/ 880533 w 1404982"/>
              <a:gd name="connsiteY75" fmla="*/ 560796 h 2440396"/>
              <a:gd name="connsiteX76" fmla="*/ 897467 w 1404982"/>
              <a:gd name="connsiteY76" fmla="*/ 543863 h 2440396"/>
              <a:gd name="connsiteX77" fmla="*/ 922867 w 1404982"/>
              <a:gd name="connsiteY77" fmla="*/ 484596 h 2440396"/>
              <a:gd name="connsiteX78" fmla="*/ 931333 w 1404982"/>
              <a:gd name="connsiteY78" fmla="*/ 459196 h 2440396"/>
              <a:gd name="connsiteX79" fmla="*/ 982133 w 1404982"/>
              <a:gd name="connsiteY79" fmla="*/ 366063 h 2440396"/>
              <a:gd name="connsiteX80" fmla="*/ 1024467 w 1404982"/>
              <a:gd name="connsiteY80" fmla="*/ 323730 h 2440396"/>
              <a:gd name="connsiteX81" fmla="*/ 1041400 w 1404982"/>
              <a:gd name="connsiteY81" fmla="*/ 298330 h 2440396"/>
              <a:gd name="connsiteX82" fmla="*/ 1058333 w 1404982"/>
              <a:gd name="connsiteY82" fmla="*/ 281396 h 2440396"/>
              <a:gd name="connsiteX83" fmla="*/ 1092200 w 1404982"/>
              <a:gd name="connsiteY83" fmla="*/ 230596 h 2440396"/>
              <a:gd name="connsiteX84" fmla="*/ 1109133 w 1404982"/>
              <a:gd name="connsiteY84" fmla="*/ 205196 h 2440396"/>
              <a:gd name="connsiteX85" fmla="*/ 1151467 w 1404982"/>
              <a:gd name="connsiteY85" fmla="*/ 162863 h 2440396"/>
              <a:gd name="connsiteX86" fmla="*/ 1176867 w 1404982"/>
              <a:gd name="connsiteY86" fmla="*/ 137463 h 2440396"/>
              <a:gd name="connsiteX87" fmla="*/ 1227667 w 1404982"/>
              <a:gd name="connsiteY87" fmla="*/ 95130 h 2440396"/>
              <a:gd name="connsiteX88" fmla="*/ 1253067 w 1404982"/>
              <a:gd name="connsiteY88" fmla="*/ 86663 h 2440396"/>
              <a:gd name="connsiteX89" fmla="*/ 1278467 w 1404982"/>
              <a:gd name="connsiteY89" fmla="*/ 69730 h 2440396"/>
              <a:gd name="connsiteX90" fmla="*/ 1329267 w 1404982"/>
              <a:gd name="connsiteY90" fmla="*/ 52796 h 2440396"/>
              <a:gd name="connsiteX91" fmla="*/ 1320800 w 1404982"/>
              <a:gd name="connsiteY91" fmla="*/ 78196 h 2440396"/>
              <a:gd name="connsiteX92" fmla="*/ 1363133 w 1404982"/>
              <a:gd name="connsiteY92" fmla="*/ 95130 h 2440396"/>
              <a:gd name="connsiteX93" fmla="*/ 1397000 w 1404982"/>
              <a:gd name="connsiteY93" fmla="*/ 120530 h 2440396"/>
              <a:gd name="connsiteX94" fmla="*/ 1388533 w 1404982"/>
              <a:gd name="connsiteY94" fmla="*/ 145930 h 2440396"/>
              <a:gd name="connsiteX95" fmla="*/ 1397000 w 1404982"/>
              <a:gd name="connsiteY95" fmla="*/ 171330 h 2440396"/>
              <a:gd name="connsiteX96" fmla="*/ 1380067 w 1404982"/>
              <a:gd name="connsiteY96" fmla="*/ 196730 h 2440396"/>
              <a:gd name="connsiteX97" fmla="*/ 1363133 w 1404982"/>
              <a:gd name="connsiteY97" fmla="*/ 213663 h 2440396"/>
              <a:gd name="connsiteX98" fmla="*/ 1371600 w 1404982"/>
              <a:gd name="connsiteY98" fmla="*/ 239063 h 2440396"/>
              <a:gd name="connsiteX99" fmla="*/ 1354667 w 1404982"/>
              <a:gd name="connsiteY99" fmla="*/ 298330 h 2440396"/>
              <a:gd name="connsiteX100" fmla="*/ 1346200 w 1404982"/>
              <a:gd name="connsiteY100" fmla="*/ 332196 h 2440396"/>
              <a:gd name="connsiteX101" fmla="*/ 1320800 w 1404982"/>
              <a:gd name="connsiteY101" fmla="*/ 340663 h 2440396"/>
              <a:gd name="connsiteX102" fmla="*/ 1312333 w 1404982"/>
              <a:gd name="connsiteY102" fmla="*/ 366063 h 2440396"/>
              <a:gd name="connsiteX103" fmla="*/ 1261533 w 1404982"/>
              <a:gd name="connsiteY103" fmla="*/ 433796 h 2440396"/>
              <a:gd name="connsiteX104" fmla="*/ 1227667 w 1404982"/>
              <a:gd name="connsiteY104" fmla="*/ 493063 h 2440396"/>
              <a:gd name="connsiteX105" fmla="*/ 1210733 w 1404982"/>
              <a:gd name="connsiteY105" fmla="*/ 509996 h 2440396"/>
              <a:gd name="connsiteX106" fmla="*/ 1185333 w 1404982"/>
              <a:gd name="connsiteY106" fmla="*/ 560796 h 2440396"/>
              <a:gd name="connsiteX107" fmla="*/ 1143000 w 1404982"/>
              <a:gd name="connsiteY107" fmla="*/ 603130 h 2440396"/>
              <a:gd name="connsiteX108" fmla="*/ 1126067 w 1404982"/>
              <a:gd name="connsiteY108" fmla="*/ 628530 h 2440396"/>
              <a:gd name="connsiteX109" fmla="*/ 1109133 w 1404982"/>
              <a:gd name="connsiteY109" fmla="*/ 645463 h 2440396"/>
              <a:gd name="connsiteX110" fmla="*/ 1083733 w 1404982"/>
              <a:gd name="connsiteY110" fmla="*/ 679330 h 2440396"/>
              <a:gd name="connsiteX111" fmla="*/ 1066800 w 1404982"/>
              <a:gd name="connsiteY111" fmla="*/ 704730 h 2440396"/>
              <a:gd name="connsiteX112" fmla="*/ 1058333 w 1404982"/>
              <a:gd name="connsiteY112" fmla="*/ 730130 h 2440396"/>
              <a:gd name="connsiteX113" fmla="*/ 1032933 w 1404982"/>
              <a:gd name="connsiteY113" fmla="*/ 747063 h 2440396"/>
              <a:gd name="connsiteX114" fmla="*/ 999067 w 1404982"/>
              <a:gd name="connsiteY114" fmla="*/ 797863 h 2440396"/>
              <a:gd name="connsiteX115" fmla="*/ 956733 w 1404982"/>
              <a:gd name="connsiteY115" fmla="*/ 840196 h 2440396"/>
              <a:gd name="connsiteX116" fmla="*/ 931333 w 1404982"/>
              <a:gd name="connsiteY116" fmla="*/ 882530 h 2440396"/>
              <a:gd name="connsiteX117" fmla="*/ 889000 w 1404982"/>
              <a:gd name="connsiteY117" fmla="*/ 941796 h 2440396"/>
              <a:gd name="connsiteX118" fmla="*/ 846667 w 1404982"/>
              <a:gd name="connsiteY118" fmla="*/ 984130 h 2440396"/>
              <a:gd name="connsiteX119" fmla="*/ 821267 w 1404982"/>
              <a:gd name="connsiteY119" fmla="*/ 992596 h 2440396"/>
              <a:gd name="connsiteX120" fmla="*/ 787400 w 1404982"/>
              <a:gd name="connsiteY120" fmla="*/ 1043396 h 2440396"/>
              <a:gd name="connsiteX121" fmla="*/ 770467 w 1404982"/>
              <a:gd name="connsiteY121" fmla="*/ 1068796 h 2440396"/>
              <a:gd name="connsiteX122" fmla="*/ 745067 w 1404982"/>
              <a:gd name="connsiteY122" fmla="*/ 1085730 h 2440396"/>
              <a:gd name="connsiteX123" fmla="*/ 719667 w 1404982"/>
              <a:gd name="connsiteY123" fmla="*/ 1136530 h 2440396"/>
              <a:gd name="connsiteX124" fmla="*/ 702733 w 1404982"/>
              <a:gd name="connsiteY124" fmla="*/ 1170396 h 2440396"/>
              <a:gd name="connsiteX125" fmla="*/ 694267 w 1404982"/>
              <a:gd name="connsiteY125" fmla="*/ 1195796 h 2440396"/>
              <a:gd name="connsiteX126" fmla="*/ 677333 w 1404982"/>
              <a:gd name="connsiteY126" fmla="*/ 1212730 h 2440396"/>
              <a:gd name="connsiteX127" fmla="*/ 651933 w 1404982"/>
              <a:gd name="connsiteY127" fmla="*/ 1263530 h 2440396"/>
              <a:gd name="connsiteX128" fmla="*/ 635000 w 1404982"/>
              <a:gd name="connsiteY128" fmla="*/ 1314330 h 2440396"/>
              <a:gd name="connsiteX129" fmla="*/ 626533 w 1404982"/>
              <a:gd name="connsiteY129" fmla="*/ 1339730 h 2440396"/>
              <a:gd name="connsiteX130" fmla="*/ 601133 w 1404982"/>
              <a:gd name="connsiteY130" fmla="*/ 1415930 h 2440396"/>
              <a:gd name="connsiteX131" fmla="*/ 592667 w 1404982"/>
              <a:gd name="connsiteY131" fmla="*/ 1441330 h 2440396"/>
              <a:gd name="connsiteX132" fmla="*/ 584200 w 1404982"/>
              <a:gd name="connsiteY132" fmla="*/ 1475196 h 2440396"/>
              <a:gd name="connsiteX133" fmla="*/ 575733 w 1404982"/>
              <a:gd name="connsiteY133" fmla="*/ 1551396 h 2440396"/>
              <a:gd name="connsiteX134" fmla="*/ 567267 w 1404982"/>
              <a:gd name="connsiteY134" fmla="*/ 1576796 h 2440396"/>
              <a:gd name="connsiteX135" fmla="*/ 558800 w 1404982"/>
              <a:gd name="connsiteY135" fmla="*/ 1627596 h 2440396"/>
              <a:gd name="connsiteX136" fmla="*/ 550333 w 1404982"/>
              <a:gd name="connsiteY136" fmla="*/ 1703796 h 2440396"/>
              <a:gd name="connsiteX137" fmla="*/ 541867 w 1404982"/>
              <a:gd name="connsiteY137" fmla="*/ 1737663 h 2440396"/>
              <a:gd name="connsiteX138" fmla="*/ 533400 w 1404982"/>
              <a:gd name="connsiteY138" fmla="*/ 1779996 h 2440396"/>
              <a:gd name="connsiteX139" fmla="*/ 524933 w 1404982"/>
              <a:gd name="connsiteY139" fmla="*/ 1847730 h 2440396"/>
              <a:gd name="connsiteX140" fmla="*/ 533400 w 1404982"/>
              <a:gd name="connsiteY140" fmla="*/ 2084796 h 2440396"/>
              <a:gd name="connsiteX141" fmla="*/ 541867 w 1404982"/>
              <a:gd name="connsiteY141" fmla="*/ 2110196 h 2440396"/>
              <a:gd name="connsiteX142" fmla="*/ 550333 w 1404982"/>
              <a:gd name="connsiteY142" fmla="*/ 2330330 h 2440396"/>
              <a:gd name="connsiteX143" fmla="*/ 558800 w 1404982"/>
              <a:gd name="connsiteY143" fmla="*/ 2355730 h 2440396"/>
              <a:gd name="connsiteX144" fmla="*/ 567267 w 1404982"/>
              <a:gd name="connsiteY144" fmla="*/ 2398063 h 2440396"/>
              <a:gd name="connsiteX145" fmla="*/ 558800 w 1404982"/>
              <a:gd name="connsiteY145" fmla="*/ 2440396 h 2440396"/>
              <a:gd name="connsiteX0" fmla="*/ 0 w 1404982"/>
              <a:gd name="connsiteY0" fmla="*/ 2271063 h 2440396"/>
              <a:gd name="connsiteX1" fmla="*/ 93133 w 1404982"/>
              <a:gd name="connsiteY1" fmla="*/ 1974730 h 2440396"/>
              <a:gd name="connsiteX2" fmla="*/ 101600 w 1404982"/>
              <a:gd name="connsiteY2" fmla="*/ 1949330 h 2440396"/>
              <a:gd name="connsiteX3" fmla="*/ 118533 w 1404982"/>
              <a:gd name="connsiteY3" fmla="*/ 1932396 h 2440396"/>
              <a:gd name="connsiteX4" fmla="*/ 130968 w 1404982"/>
              <a:gd name="connsiteY4" fmla="*/ 1879348 h 2440396"/>
              <a:gd name="connsiteX5" fmla="*/ 150152 w 1404982"/>
              <a:gd name="connsiteY5" fmla="*/ 1845481 h 2440396"/>
              <a:gd name="connsiteX6" fmla="*/ 155443 w 1404982"/>
              <a:gd name="connsiteY6" fmla="*/ 1791109 h 2440396"/>
              <a:gd name="connsiteX7" fmla="*/ 177403 w 1404982"/>
              <a:gd name="connsiteY7" fmla="*/ 1751951 h 2440396"/>
              <a:gd name="connsiteX8" fmla="*/ 237067 w 1404982"/>
              <a:gd name="connsiteY8" fmla="*/ 1737663 h 2440396"/>
              <a:gd name="connsiteX9" fmla="*/ 254000 w 1404982"/>
              <a:gd name="connsiteY9" fmla="*/ 1686863 h 2440396"/>
              <a:gd name="connsiteX10" fmla="*/ 262467 w 1404982"/>
              <a:gd name="connsiteY10" fmla="*/ 1661463 h 2440396"/>
              <a:gd name="connsiteX11" fmla="*/ 296333 w 1404982"/>
              <a:gd name="connsiteY11" fmla="*/ 1585263 h 2440396"/>
              <a:gd name="connsiteX12" fmla="*/ 304800 w 1404982"/>
              <a:gd name="connsiteY12" fmla="*/ 1534463 h 2440396"/>
              <a:gd name="connsiteX13" fmla="*/ 321733 w 1404982"/>
              <a:gd name="connsiteY13" fmla="*/ 1475196 h 2440396"/>
              <a:gd name="connsiteX14" fmla="*/ 330200 w 1404982"/>
              <a:gd name="connsiteY14" fmla="*/ 1407463 h 2440396"/>
              <a:gd name="connsiteX15" fmla="*/ 347133 w 1404982"/>
              <a:gd name="connsiteY15" fmla="*/ 1348196 h 2440396"/>
              <a:gd name="connsiteX16" fmla="*/ 364067 w 1404982"/>
              <a:gd name="connsiteY16" fmla="*/ 1280463 h 2440396"/>
              <a:gd name="connsiteX17" fmla="*/ 372533 w 1404982"/>
              <a:gd name="connsiteY17" fmla="*/ 1255063 h 2440396"/>
              <a:gd name="connsiteX18" fmla="*/ 381000 w 1404982"/>
              <a:gd name="connsiteY18" fmla="*/ 1221196 h 2440396"/>
              <a:gd name="connsiteX19" fmla="*/ 397933 w 1404982"/>
              <a:gd name="connsiteY19" fmla="*/ 1187330 h 2440396"/>
              <a:gd name="connsiteX20" fmla="*/ 414867 w 1404982"/>
              <a:gd name="connsiteY20" fmla="*/ 1111130 h 2440396"/>
              <a:gd name="connsiteX21" fmla="*/ 423333 w 1404982"/>
              <a:gd name="connsiteY21" fmla="*/ 1077263 h 2440396"/>
              <a:gd name="connsiteX22" fmla="*/ 440267 w 1404982"/>
              <a:gd name="connsiteY22" fmla="*/ 1043396 h 2440396"/>
              <a:gd name="connsiteX23" fmla="*/ 448733 w 1404982"/>
              <a:gd name="connsiteY23" fmla="*/ 1017996 h 2440396"/>
              <a:gd name="connsiteX24" fmla="*/ 457200 w 1404982"/>
              <a:gd name="connsiteY24" fmla="*/ 958730 h 2440396"/>
              <a:gd name="connsiteX25" fmla="*/ 465667 w 1404982"/>
              <a:gd name="connsiteY25" fmla="*/ 933330 h 2440396"/>
              <a:gd name="connsiteX26" fmla="*/ 457200 w 1404982"/>
              <a:gd name="connsiteY26" fmla="*/ 653930 h 2440396"/>
              <a:gd name="connsiteX27" fmla="*/ 440267 w 1404982"/>
              <a:gd name="connsiteY27" fmla="*/ 586196 h 2440396"/>
              <a:gd name="connsiteX28" fmla="*/ 406400 w 1404982"/>
              <a:gd name="connsiteY28" fmla="*/ 484596 h 2440396"/>
              <a:gd name="connsiteX29" fmla="*/ 397933 w 1404982"/>
              <a:gd name="connsiteY29" fmla="*/ 459196 h 2440396"/>
              <a:gd name="connsiteX30" fmla="*/ 372533 w 1404982"/>
              <a:gd name="connsiteY30" fmla="*/ 408396 h 2440396"/>
              <a:gd name="connsiteX31" fmla="*/ 355600 w 1404982"/>
              <a:gd name="connsiteY31" fmla="*/ 382996 h 2440396"/>
              <a:gd name="connsiteX32" fmla="*/ 347133 w 1404982"/>
              <a:gd name="connsiteY32" fmla="*/ 357596 h 2440396"/>
              <a:gd name="connsiteX33" fmla="*/ 330200 w 1404982"/>
              <a:gd name="connsiteY33" fmla="*/ 332196 h 2440396"/>
              <a:gd name="connsiteX34" fmla="*/ 304800 w 1404982"/>
              <a:gd name="connsiteY34" fmla="*/ 281396 h 2440396"/>
              <a:gd name="connsiteX35" fmla="*/ 279400 w 1404982"/>
              <a:gd name="connsiteY35" fmla="*/ 222130 h 2440396"/>
              <a:gd name="connsiteX36" fmla="*/ 270933 w 1404982"/>
              <a:gd name="connsiteY36" fmla="*/ 196730 h 2440396"/>
              <a:gd name="connsiteX37" fmla="*/ 254000 w 1404982"/>
              <a:gd name="connsiteY37" fmla="*/ 179796 h 2440396"/>
              <a:gd name="connsiteX38" fmla="*/ 220133 w 1404982"/>
              <a:gd name="connsiteY38" fmla="*/ 128996 h 2440396"/>
              <a:gd name="connsiteX39" fmla="*/ 169333 w 1404982"/>
              <a:gd name="connsiteY39" fmla="*/ 95130 h 2440396"/>
              <a:gd name="connsiteX40" fmla="*/ 160867 w 1404982"/>
              <a:gd name="connsiteY40" fmla="*/ 69730 h 2440396"/>
              <a:gd name="connsiteX41" fmla="*/ 220133 w 1404982"/>
              <a:gd name="connsiteY41" fmla="*/ 44330 h 2440396"/>
              <a:gd name="connsiteX42" fmla="*/ 254000 w 1404982"/>
              <a:gd name="connsiteY42" fmla="*/ 61263 h 2440396"/>
              <a:gd name="connsiteX43" fmla="*/ 287867 w 1404982"/>
              <a:gd name="connsiteY43" fmla="*/ 18930 h 2440396"/>
              <a:gd name="connsiteX44" fmla="*/ 313267 w 1404982"/>
              <a:gd name="connsiteY44" fmla="*/ 10463 h 2440396"/>
              <a:gd name="connsiteX45" fmla="*/ 321733 w 1404982"/>
              <a:gd name="connsiteY45" fmla="*/ 35863 h 2440396"/>
              <a:gd name="connsiteX46" fmla="*/ 338667 w 1404982"/>
              <a:gd name="connsiteY46" fmla="*/ 18930 h 2440396"/>
              <a:gd name="connsiteX47" fmla="*/ 364067 w 1404982"/>
              <a:gd name="connsiteY47" fmla="*/ 1996 h 2440396"/>
              <a:gd name="connsiteX48" fmla="*/ 372533 w 1404982"/>
              <a:gd name="connsiteY48" fmla="*/ 35863 h 2440396"/>
              <a:gd name="connsiteX49" fmla="*/ 414867 w 1404982"/>
              <a:gd name="connsiteY49" fmla="*/ 1996 h 2440396"/>
              <a:gd name="connsiteX50" fmla="*/ 448733 w 1404982"/>
              <a:gd name="connsiteY50" fmla="*/ 1996 h 2440396"/>
              <a:gd name="connsiteX51" fmla="*/ 474133 w 1404982"/>
              <a:gd name="connsiteY51" fmla="*/ 18930 h 2440396"/>
              <a:gd name="connsiteX52" fmla="*/ 482600 w 1404982"/>
              <a:gd name="connsiteY52" fmla="*/ 44330 h 2440396"/>
              <a:gd name="connsiteX53" fmla="*/ 516467 w 1404982"/>
              <a:gd name="connsiteY53" fmla="*/ 95130 h 2440396"/>
              <a:gd name="connsiteX54" fmla="*/ 533400 w 1404982"/>
              <a:gd name="connsiteY54" fmla="*/ 120530 h 2440396"/>
              <a:gd name="connsiteX55" fmla="*/ 567267 w 1404982"/>
              <a:gd name="connsiteY55" fmla="*/ 171330 h 2440396"/>
              <a:gd name="connsiteX56" fmla="*/ 592667 w 1404982"/>
              <a:gd name="connsiteY56" fmla="*/ 213663 h 2440396"/>
              <a:gd name="connsiteX57" fmla="*/ 601133 w 1404982"/>
              <a:gd name="connsiteY57" fmla="*/ 239063 h 2440396"/>
              <a:gd name="connsiteX58" fmla="*/ 635000 w 1404982"/>
              <a:gd name="connsiteY58" fmla="*/ 281396 h 2440396"/>
              <a:gd name="connsiteX59" fmla="*/ 668867 w 1404982"/>
              <a:gd name="connsiteY59" fmla="*/ 357596 h 2440396"/>
              <a:gd name="connsiteX60" fmla="*/ 685800 w 1404982"/>
              <a:gd name="connsiteY60" fmla="*/ 408396 h 2440396"/>
              <a:gd name="connsiteX61" fmla="*/ 694267 w 1404982"/>
              <a:gd name="connsiteY61" fmla="*/ 433796 h 2440396"/>
              <a:gd name="connsiteX62" fmla="*/ 711200 w 1404982"/>
              <a:gd name="connsiteY62" fmla="*/ 459196 h 2440396"/>
              <a:gd name="connsiteX63" fmla="*/ 719667 w 1404982"/>
              <a:gd name="connsiteY63" fmla="*/ 518463 h 2440396"/>
              <a:gd name="connsiteX64" fmla="*/ 736600 w 1404982"/>
              <a:gd name="connsiteY64" fmla="*/ 577730 h 2440396"/>
              <a:gd name="connsiteX65" fmla="*/ 728133 w 1404982"/>
              <a:gd name="connsiteY65" fmla="*/ 857130 h 2440396"/>
              <a:gd name="connsiteX66" fmla="*/ 745067 w 1404982"/>
              <a:gd name="connsiteY66" fmla="*/ 840196 h 2440396"/>
              <a:gd name="connsiteX67" fmla="*/ 770467 w 1404982"/>
              <a:gd name="connsiteY67" fmla="*/ 806330 h 2440396"/>
              <a:gd name="connsiteX68" fmla="*/ 804333 w 1404982"/>
              <a:gd name="connsiteY68" fmla="*/ 755530 h 2440396"/>
              <a:gd name="connsiteX69" fmla="*/ 821267 w 1404982"/>
              <a:gd name="connsiteY69" fmla="*/ 721663 h 2440396"/>
              <a:gd name="connsiteX70" fmla="*/ 829733 w 1404982"/>
              <a:gd name="connsiteY70" fmla="*/ 696263 h 2440396"/>
              <a:gd name="connsiteX71" fmla="*/ 846667 w 1404982"/>
              <a:gd name="connsiteY71" fmla="*/ 670863 h 2440396"/>
              <a:gd name="connsiteX72" fmla="*/ 863600 w 1404982"/>
              <a:gd name="connsiteY72" fmla="*/ 620063 h 2440396"/>
              <a:gd name="connsiteX73" fmla="*/ 872067 w 1404982"/>
              <a:gd name="connsiteY73" fmla="*/ 594663 h 2440396"/>
              <a:gd name="connsiteX74" fmla="*/ 880533 w 1404982"/>
              <a:gd name="connsiteY74" fmla="*/ 560796 h 2440396"/>
              <a:gd name="connsiteX75" fmla="*/ 897467 w 1404982"/>
              <a:gd name="connsiteY75" fmla="*/ 543863 h 2440396"/>
              <a:gd name="connsiteX76" fmla="*/ 922867 w 1404982"/>
              <a:gd name="connsiteY76" fmla="*/ 484596 h 2440396"/>
              <a:gd name="connsiteX77" fmla="*/ 931333 w 1404982"/>
              <a:gd name="connsiteY77" fmla="*/ 459196 h 2440396"/>
              <a:gd name="connsiteX78" fmla="*/ 982133 w 1404982"/>
              <a:gd name="connsiteY78" fmla="*/ 366063 h 2440396"/>
              <a:gd name="connsiteX79" fmla="*/ 1024467 w 1404982"/>
              <a:gd name="connsiteY79" fmla="*/ 323730 h 2440396"/>
              <a:gd name="connsiteX80" fmla="*/ 1041400 w 1404982"/>
              <a:gd name="connsiteY80" fmla="*/ 298330 h 2440396"/>
              <a:gd name="connsiteX81" fmla="*/ 1058333 w 1404982"/>
              <a:gd name="connsiteY81" fmla="*/ 281396 h 2440396"/>
              <a:gd name="connsiteX82" fmla="*/ 1092200 w 1404982"/>
              <a:gd name="connsiteY82" fmla="*/ 230596 h 2440396"/>
              <a:gd name="connsiteX83" fmla="*/ 1109133 w 1404982"/>
              <a:gd name="connsiteY83" fmla="*/ 205196 h 2440396"/>
              <a:gd name="connsiteX84" fmla="*/ 1151467 w 1404982"/>
              <a:gd name="connsiteY84" fmla="*/ 162863 h 2440396"/>
              <a:gd name="connsiteX85" fmla="*/ 1176867 w 1404982"/>
              <a:gd name="connsiteY85" fmla="*/ 137463 h 2440396"/>
              <a:gd name="connsiteX86" fmla="*/ 1227667 w 1404982"/>
              <a:gd name="connsiteY86" fmla="*/ 95130 h 2440396"/>
              <a:gd name="connsiteX87" fmla="*/ 1253067 w 1404982"/>
              <a:gd name="connsiteY87" fmla="*/ 86663 h 2440396"/>
              <a:gd name="connsiteX88" fmla="*/ 1278467 w 1404982"/>
              <a:gd name="connsiteY88" fmla="*/ 69730 h 2440396"/>
              <a:gd name="connsiteX89" fmla="*/ 1329267 w 1404982"/>
              <a:gd name="connsiteY89" fmla="*/ 52796 h 2440396"/>
              <a:gd name="connsiteX90" fmla="*/ 1320800 w 1404982"/>
              <a:gd name="connsiteY90" fmla="*/ 78196 h 2440396"/>
              <a:gd name="connsiteX91" fmla="*/ 1363133 w 1404982"/>
              <a:gd name="connsiteY91" fmla="*/ 95130 h 2440396"/>
              <a:gd name="connsiteX92" fmla="*/ 1397000 w 1404982"/>
              <a:gd name="connsiteY92" fmla="*/ 120530 h 2440396"/>
              <a:gd name="connsiteX93" fmla="*/ 1388533 w 1404982"/>
              <a:gd name="connsiteY93" fmla="*/ 145930 h 2440396"/>
              <a:gd name="connsiteX94" fmla="*/ 1397000 w 1404982"/>
              <a:gd name="connsiteY94" fmla="*/ 171330 h 2440396"/>
              <a:gd name="connsiteX95" fmla="*/ 1380067 w 1404982"/>
              <a:gd name="connsiteY95" fmla="*/ 196730 h 2440396"/>
              <a:gd name="connsiteX96" fmla="*/ 1363133 w 1404982"/>
              <a:gd name="connsiteY96" fmla="*/ 213663 h 2440396"/>
              <a:gd name="connsiteX97" fmla="*/ 1371600 w 1404982"/>
              <a:gd name="connsiteY97" fmla="*/ 239063 h 2440396"/>
              <a:gd name="connsiteX98" fmla="*/ 1354667 w 1404982"/>
              <a:gd name="connsiteY98" fmla="*/ 298330 h 2440396"/>
              <a:gd name="connsiteX99" fmla="*/ 1346200 w 1404982"/>
              <a:gd name="connsiteY99" fmla="*/ 332196 h 2440396"/>
              <a:gd name="connsiteX100" fmla="*/ 1320800 w 1404982"/>
              <a:gd name="connsiteY100" fmla="*/ 340663 h 2440396"/>
              <a:gd name="connsiteX101" fmla="*/ 1312333 w 1404982"/>
              <a:gd name="connsiteY101" fmla="*/ 366063 h 2440396"/>
              <a:gd name="connsiteX102" fmla="*/ 1261533 w 1404982"/>
              <a:gd name="connsiteY102" fmla="*/ 433796 h 2440396"/>
              <a:gd name="connsiteX103" fmla="*/ 1227667 w 1404982"/>
              <a:gd name="connsiteY103" fmla="*/ 493063 h 2440396"/>
              <a:gd name="connsiteX104" fmla="*/ 1210733 w 1404982"/>
              <a:gd name="connsiteY104" fmla="*/ 509996 h 2440396"/>
              <a:gd name="connsiteX105" fmla="*/ 1185333 w 1404982"/>
              <a:gd name="connsiteY105" fmla="*/ 560796 h 2440396"/>
              <a:gd name="connsiteX106" fmla="*/ 1143000 w 1404982"/>
              <a:gd name="connsiteY106" fmla="*/ 603130 h 2440396"/>
              <a:gd name="connsiteX107" fmla="*/ 1126067 w 1404982"/>
              <a:gd name="connsiteY107" fmla="*/ 628530 h 2440396"/>
              <a:gd name="connsiteX108" fmla="*/ 1109133 w 1404982"/>
              <a:gd name="connsiteY108" fmla="*/ 645463 h 2440396"/>
              <a:gd name="connsiteX109" fmla="*/ 1083733 w 1404982"/>
              <a:gd name="connsiteY109" fmla="*/ 679330 h 2440396"/>
              <a:gd name="connsiteX110" fmla="*/ 1066800 w 1404982"/>
              <a:gd name="connsiteY110" fmla="*/ 704730 h 2440396"/>
              <a:gd name="connsiteX111" fmla="*/ 1058333 w 1404982"/>
              <a:gd name="connsiteY111" fmla="*/ 730130 h 2440396"/>
              <a:gd name="connsiteX112" fmla="*/ 1032933 w 1404982"/>
              <a:gd name="connsiteY112" fmla="*/ 747063 h 2440396"/>
              <a:gd name="connsiteX113" fmla="*/ 999067 w 1404982"/>
              <a:gd name="connsiteY113" fmla="*/ 797863 h 2440396"/>
              <a:gd name="connsiteX114" fmla="*/ 956733 w 1404982"/>
              <a:gd name="connsiteY114" fmla="*/ 840196 h 2440396"/>
              <a:gd name="connsiteX115" fmla="*/ 931333 w 1404982"/>
              <a:gd name="connsiteY115" fmla="*/ 882530 h 2440396"/>
              <a:gd name="connsiteX116" fmla="*/ 889000 w 1404982"/>
              <a:gd name="connsiteY116" fmla="*/ 941796 h 2440396"/>
              <a:gd name="connsiteX117" fmla="*/ 846667 w 1404982"/>
              <a:gd name="connsiteY117" fmla="*/ 984130 h 2440396"/>
              <a:gd name="connsiteX118" fmla="*/ 821267 w 1404982"/>
              <a:gd name="connsiteY118" fmla="*/ 992596 h 2440396"/>
              <a:gd name="connsiteX119" fmla="*/ 787400 w 1404982"/>
              <a:gd name="connsiteY119" fmla="*/ 1043396 h 2440396"/>
              <a:gd name="connsiteX120" fmla="*/ 770467 w 1404982"/>
              <a:gd name="connsiteY120" fmla="*/ 1068796 h 2440396"/>
              <a:gd name="connsiteX121" fmla="*/ 745067 w 1404982"/>
              <a:gd name="connsiteY121" fmla="*/ 1085730 h 2440396"/>
              <a:gd name="connsiteX122" fmla="*/ 719667 w 1404982"/>
              <a:gd name="connsiteY122" fmla="*/ 1136530 h 2440396"/>
              <a:gd name="connsiteX123" fmla="*/ 702733 w 1404982"/>
              <a:gd name="connsiteY123" fmla="*/ 1170396 h 2440396"/>
              <a:gd name="connsiteX124" fmla="*/ 694267 w 1404982"/>
              <a:gd name="connsiteY124" fmla="*/ 1195796 h 2440396"/>
              <a:gd name="connsiteX125" fmla="*/ 677333 w 1404982"/>
              <a:gd name="connsiteY125" fmla="*/ 1212730 h 2440396"/>
              <a:gd name="connsiteX126" fmla="*/ 651933 w 1404982"/>
              <a:gd name="connsiteY126" fmla="*/ 1263530 h 2440396"/>
              <a:gd name="connsiteX127" fmla="*/ 635000 w 1404982"/>
              <a:gd name="connsiteY127" fmla="*/ 1314330 h 2440396"/>
              <a:gd name="connsiteX128" fmla="*/ 626533 w 1404982"/>
              <a:gd name="connsiteY128" fmla="*/ 1339730 h 2440396"/>
              <a:gd name="connsiteX129" fmla="*/ 601133 w 1404982"/>
              <a:gd name="connsiteY129" fmla="*/ 1415930 h 2440396"/>
              <a:gd name="connsiteX130" fmla="*/ 592667 w 1404982"/>
              <a:gd name="connsiteY130" fmla="*/ 1441330 h 2440396"/>
              <a:gd name="connsiteX131" fmla="*/ 584200 w 1404982"/>
              <a:gd name="connsiteY131" fmla="*/ 1475196 h 2440396"/>
              <a:gd name="connsiteX132" fmla="*/ 575733 w 1404982"/>
              <a:gd name="connsiteY132" fmla="*/ 1551396 h 2440396"/>
              <a:gd name="connsiteX133" fmla="*/ 567267 w 1404982"/>
              <a:gd name="connsiteY133" fmla="*/ 1576796 h 2440396"/>
              <a:gd name="connsiteX134" fmla="*/ 558800 w 1404982"/>
              <a:gd name="connsiteY134" fmla="*/ 1627596 h 2440396"/>
              <a:gd name="connsiteX135" fmla="*/ 550333 w 1404982"/>
              <a:gd name="connsiteY135" fmla="*/ 1703796 h 2440396"/>
              <a:gd name="connsiteX136" fmla="*/ 541867 w 1404982"/>
              <a:gd name="connsiteY136" fmla="*/ 1737663 h 2440396"/>
              <a:gd name="connsiteX137" fmla="*/ 533400 w 1404982"/>
              <a:gd name="connsiteY137" fmla="*/ 1779996 h 2440396"/>
              <a:gd name="connsiteX138" fmla="*/ 524933 w 1404982"/>
              <a:gd name="connsiteY138" fmla="*/ 1847730 h 2440396"/>
              <a:gd name="connsiteX139" fmla="*/ 533400 w 1404982"/>
              <a:gd name="connsiteY139" fmla="*/ 2084796 h 2440396"/>
              <a:gd name="connsiteX140" fmla="*/ 541867 w 1404982"/>
              <a:gd name="connsiteY140" fmla="*/ 2110196 h 2440396"/>
              <a:gd name="connsiteX141" fmla="*/ 550333 w 1404982"/>
              <a:gd name="connsiteY141" fmla="*/ 2330330 h 2440396"/>
              <a:gd name="connsiteX142" fmla="*/ 558800 w 1404982"/>
              <a:gd name="connsiteY142" fmla="*/ 2355730 h 2440396"/>
              <a:gd name="connsiteX143" fmla="*/ 567267 w 1404982"/>
              <a:gd name="connsiteY143" fmla="*/ 2398063 h 2440396"/>
              <a:gd name="connsiteX144" fmla="*/ 558800 w 1404982"/>
              <a:gd name="connsiteY144" fmla="*/ 2440396 h 2440396"/>
              <a:gd name="connsiteX0" fmla="*/ 0 w 1404982"/>
              <a:gd name="connsiteY0" fmla="*/ 2271063 h 2440396"/>
              <a:gd name="connsiteX1" fmla="*/ 93133 w 1404982"/>
              <a:gd name="connsiteY1" fmla="*/ 1974730 h 2440396"/>
              <a:gd name="connsiteX2" fmla="*/ 101600 w 1404982"/>
              <a:gd name="connsiteY2" fmla="*/ 1949330 h 2440396"/>
              <a:gd name="connsiteX3" fmla="*/ 118533 w 1404982"/>
              <a:gd name="connsiteY3" fmla="*/ 1932396 h 2440396"/>
              <a:gd name="connsiteX4" fmla="*/ 130968 w 1404982"/>
              <a:gd name="connsiteY4" fmla="*/ 1879348 h 2440396"/>
              <a:gd name="connsiteX5" fmla="*/ 150152 w 1404982"/>
              <a:gd name="connsiteY5" fmla="*/ 1845481 h 2440396"/>
              <a:gd name="connsiteX6" fmla="*/ 155443 w 1404982"/>
              <a:gd name="connsiteY6" fmla="*/ 1791109 h 2440396"/>
              <a:gd name="connsiteX7" fmla="*/ 177403 w 1404982"/>
              <a:gd name="connsiteY7" fmla="*/ 1751951 h 2440396"/>
              <a:gd name="connsiteX8" fmla="*/ 226351 w 1404982"/>
              <a:gd name="connsiteY8" fmla="*/ 1730519 h 2440396"/>
              <a:gd name="connsiteX9" fmla="*/ 254000 w 1404982"/>
              <a:gd name="connsiteY9" fmla="*/ 1686863 h 2440396"/>
              <a:gd name="connsiteX10" fmla="*/ 262467 w 1404982"/>
              <a:gd name="connsiteY10" fmla="*/ 1661463 h 2440396"/>
              <a:gd name="connsiteX11" fmla="*/ 296333 w 1404982"/>
              <a:gd name="connsiteY11" fmla="*/ 1585263 h 2440396"/>
              <a:gd name="connsiteX12" fmla="*/ 304800 w 1404982"/>
              <a:gd name="connsiteY12" fmla="*/ 1534463 h 2440396"/>
              <a:gd name="connsiteX13" fmla="*/ 321733 w 1404982"/>
              <a:gd name="connsiteY13" fmla="*/ 1475196 h 2440396"/>
              <a:gd name="connsiteX14" fmla="*/ 330200 w 1404982"/>
              <a:gd name="connsiteY14" fmla="*/ 1407463 h 2440396"/>
              <a:gd name="connsiteX15" fmla="*/ 347133 w 1404982"/>
              <a:gd name="connsiteY15" fmla="*/ 1348196 h 2440396"/>
              <a:gd name="connsiteX16" fmla="*/ 364067 w 1404982"/>
              <a:gd name="connsiteY16" fmla="*/ 1280463 h 2440396"/>
              <a:gd name="connsiteX17" fmla="*/ 372533 w 1404982"/>
              <a:gd name="connsiteY17" fmla="*/ 1255063 h 2440396"/>
              <a:gd name="connsiteX18" fmla="*/ 381000 w 1404982"/>
              <a:gd name="connsiteY18" fmla="*/ 1221196 h 2440396"/>
              <a:gd name="connsiteX19" fmla="*/ 397933 w 1404982"/>
              <a:gd name="connsiteY19" fmla="*/ 1187330 h 2440396"/>
              <a:gd name="connsiteX20" fmla="*/ 414867 w 1404982"/>
              <a:gd name="connsiteY20" fmla="*/ 1111130 h 2440396"/>
              <a:gd name="connsiteX21" fmla="*/ 423333 w 1404982"/>
              <a:gd name="connsiteY21" fmla="*/ 1077263 h 2440396"/>
              <a:gd name="connsiteX22" fmla="*/ 440267 w 1404982"/>
              <a:gd name="connsiteY22" fmla="*/ 1043396 h 2440396"/>
              <a:gd name="connsiteX23" fmla="*/ 448733 w 1404982"/>
              <a:gd name="connsiteY23" fmla="*/ 1017996 h 2440396"/>
              <a:gd name="connsiteX24" fmla="*/ 457200 w 1404982"/>
              <a:gd name="connsiteY24" fmla="*/ 958730 h 2440396"/>
              <a:gd name="connsiteX25" fmla="*/ 465667 w 1404982"/>
              <a:gd name="connsiteY25" fmla="*/ 933330 h 2440396"/>
              <a:gd name="connsiteX26" fmla="*/ 457200 w 1404982"/>
              <a:gd name="connsiteY26" fmla="*/ 653930 h 2440396"/>
              <a:gd name="connsiteX27" fmla="*/ 440267 w 1404982"/>
              <a:gd name="connsiteY27" fmla="*/ 586196 h 2440396"/>
              <a:gd name="connsiteX28" fmla="*/ 406400 w 1404982"/>
              <a:gd name="connsiteY28" fmla="*/ 484596 h 2440396"/>
              <a:gd name="connsiteX29" fmla="*/ 397933 w 1404982"/>
              <a:gd name="connsiteY29" fmla="*/ 459196 h 2440396"/>
              <a:gd name="connsiteX30" fmla="*/ 372533 w 1404982"/>
              <a:gd name="connsiteY30" fmla="*/ 408396 h 2440396"/>
              <a:gd name="connsiteX31" fmla="*/ 355600 w 1404982"/>
              <a:gd name="connsiteY31" fmla="*/ 382996 h 2440396"/>
              <a:gd name="connsiteX32" fmla="*/ 347133 w 1404982"/>
              <a:gd name="connsiteY32" fmla="*/ 357596 h 2440396"/>
              <a:gd name="connsiteX33" fmla="*/ 330200 w 1404982"/>
              <a:gd name="connsiteY33" fmla="*/ 332196 h 2440396"/>
              <a:gd name="connsiteX34" fmla="*/ 304800 w 1404982"/>
              <a:gd name="connsiteY34" fmla="*/ 281396 h 2440396"/>
              <a:gd name="connsiteX35" fmla="*/ 279400 w 1404982"/>
              <a:gd name="connsiteY35" fmla="*/ 222130 h 2440396"/>
              <a:gd name="connsiteX36" fmla="*/ 270933 w 1404982"/>
              <a:gd name="connsiteY36" fmla="*/ 196730 h 2440396"/>
              <a:gd name="connsiteX37" fmla="*/ 254000 w 1404982"/>
              <a:gd name="connsiteY37" fmla="*/ 179796 h 2440396"/>
              <a:gd name="connsiteX38" fmla="*/ 220133 w 1404982"/>
              <a:gd name="connsiteY38" fmla="*/ 128996 h 2440396"/>
              <a:gd name="connsiteX39" fmla="*/ 169333 w 1404982"/>
              <a:gd name="connsiteY39" fmla="*/ 95130 h 2440396"/>
              <a:gd name="connsiteX40" fmla="*/ 160867 w 1404982"/>
              <a:gd name="connsiteY40" fmla="*/ 69730 h 2440396"/>
              <a:gd name="connsiteX41" fmla="*/ 220133 w 1404982"/>
              <a:gd name="connsiteY41" fmla="*/ 44330 h 2440396"/>
              <a:gd name="connsiteX42" fmla="*/ 254000 w 1404982"/>
              <a:gd name="connsiteY42" fmla="*/ 61263 h 2440396"/>
              <a:gd name="connsiteX43" fmla="*/ 287867 w 1404982"/>
              <a:gd name="connsiteY43" fmla="*/ 18930 h 2440396"/>
              <a:gd name="connsiteX44" fmla="*/ 313267 w 1404982"/>
              <a:gd name="connsiteY44" fmla="*/ 10463 h 2440396"/>
              <a:gd name="connsiteX45" fmla="*/ 321733 w 1404982"/>
              <a:gd name="connsiteY45" fmla="*/ 35863 h 2440396"/>
              <a:gd name="connsiteX46" fmla="*/ 338667 w 1404982"/>
              <a:gd name="connsiteY46" fmla="*/ 18930 h 2440396"/>
              <a:gd name="connsiteX47" fmla="*/ 364067 w 1404982"/>
              <a:gd name="connsiteY47" fmla="*/ 1996 h 2440396"/>
              <a:gd name="connsiteX48" fmla="*/ 372533 w 1404982"/>
              <a:gd name="connsiteY48" fmla="*/ 35863 h 2440396"/>
              <a:gd name="connsiteX49" fmla="*/ 414867 w 1404982"/>
              <a:gd name="connsiteY49" fmla="*/ 1996 h 2440396"/>
              <a:gd name="connsiteX50" fmla="*/ 448733 w 1404982"/>
              <a:gd name="connsiteY50" fmla="*/ 1996 h 2440396"/>
              <a:gd name="connsiteX51" fmla="*/ 474133 w 1404982"/>
              <a:gd name="connsiteY51" fmla="*/ 18930 h 2440396"/>
              <a:gd name="connsiteX52" fmla="*/ 482600 w 1404982"/>
              <a:gd name="connsiteY52" fmla="*/ 44330 h 2440396"/>
              <a:gd name="connsiteX53" fmla="*/ 516467 w 1404982"/>
              <a:gd name="connsiteY53" fmla="*/ 95130 h 2440396"/>
              <a:gd name="connsiteX54" fmla="*/ 533400 w 1404982"/>
              <a:gd name="connsiteY54" fmla="*/ 120530 h 2440396"/>
              <a:gd name="connsiteX55" fmla="*/ 567267 w 1404982"/>
              <a:gd name="connsiteY55" fmla="*/ 171330 h 2440396"/>
              <a:gd name="connsiteX56" fmla="*/ 592667 w 1404982"/>
              <a:gd name="connsiteY56" fmla="*/ 213663 h 2440396"/>
              <a:gd name="connsiteX57" fmla="*/ 601133 w 1404982"/>
              <a:gd name="connsiteY57" fmla="*/ 239063 h 2440396"/>
              <a:gd name="connsiteX58" fmla="*/ 635000 w 1404982"/>
              <a:gd name="connsiteY58" fmla="*/ 281396 h 2440396"/>
              <a:gd name="connsiteX59" fmla="*/ 668867 w 1404982"/>
              <a:gd name="connsiteY59" fmla="*/ 357596 h 2440396"/>
              <a:gd name="connsiteX60" fmla="*/ 685800 w 1404982"/>
              <a:gd name="connsiteY60" fmla="*/ 408396 h 2440396"/>
              <a:gd name="connsiteX61" fmla="*/ 694267 w 1404982"/>
              <a:gd name="connsiteY61" fmla="*/ 433796 h 2440396"/>
              <a:gd name="connsiteX62" fmla="*/ 711200 w 1404982"/>
              <a:gd name="connsiteY62" fmla="*/ 459196 h 2440396"/>
              <a:gd name="connsiteX63" fmla="*/ 719667 w 1404982"/>
              <a:gd name="connsiteY63" fmla="*/ 518463 h 2440396"/>
              <a:gd name="connsiteX64" fmla="*/ 736600 w 1404982"/>
              <a:gd name="connsiteY64" fmla="*/ 577730 h 2440396"/>
              <a:gd name="connsiteX65" fmla="*/ 728133 w 1404982"/>
              <a:gd name="connsiteY65" fmla="*/ 857130 h 2440396"/>
              <a:gd name="connsiteX66" fmla="*/ 745067 w 1404982"/>
              <a:gd name="connsiteY66" fmla="*/ 840196 h 2440396"/>
              <a:gd name="connsiteX67" fmla="*/ 770467 w 1404982"/>
              <a:gd name="connsiteY67" fmla="*/ 806330 h 2440396"/>
              <a:gd name="connsiteX68" fmla="*/ 804333 w 1404982"/>
              <a:gd name="connsiteY68" fmla="*/ 755530 h 2440396"/>
              <a:gd name="connsiteX69" fmla="*/ 821267 w 1404982"/>
              <a:gd name="connsiteY69" fmla="*/ 721663 h 2440396"/>
              <a:gd name="connsiteX70" fmla="*/ 829733 w 1404982"/>
              <a:gd name="connsiteY70" fmla="*/ 696263 h 2440396"/>
              <a:gd name="connsiteX71" fmla="*/ 846667 w 1404982"/>
              <a:gd name="connsiteY71" fmla="*/ 670863 h 2440396"/>
              <a:gd name="connsiteX72" fmla="*/ 863600 w 1404982"/>
              <a:gd name="connsiteY72" fmla="*/ 620063 h 2440396"/>
              <a:gd name="connsiteX73" fmla="*/ 872067 w 1404982"/>
              <a:gd name="connsiteY73" fmla="*/ 594663 h 2440396"/>
              <a:gd name="connsiteX74" fmla="*/ 880533 w 1404982"/>
              <a:gd name="connsiteY74" fmla="*/ 560796 h 2440396"/>
              <a:gd name="connsiteX75" fmla="*/ 897467 w 1404982"/>
              <a:gd name="connsiteY75" fmla="*/ 543863 h 2440396"/>
              <a:gd name="connsiteX76" fmla="*/ 922867 w 1404982"/>
              <a:gd name="connsiteY76" fmla="*/ 484596 h 2440396"/>
              <a:gd name="connsiteX77" fmla="*/ 931333 w 1404982"/>
              <a:gd name="connsiteY77" fmla="*/ 459196 h 2440396"/>
              <a:gd name="connsiteX78" fmla="*/ 982133 w 1404982"/>
              <a:gd name="connsiteY78" fmla="*/ 366063 h 2440396"/>
              <a:gd name="connsiteX79" fmla="*/ 1024467 w 1404982"/>
              <a:gd name="connsiteY79" fmla="*/ 323730 h 2440396"/>
              <a:gd name="connsiteX80" fmla="*/ 1041400 w 1404982"/>
              <a:gd name="connsiteY80" fmla="*/ 298330 h 2440396"/>
              <a:gd name="connsiteX81" fmla="*/ 1058333 w 1404982"/>
              <a:gd name="connsiteY81" fmla="*/ 281396 h 2440396"/>
              <a:gd name="connsiteX82" fmla="*/ 1092200 w 1404982"/>
              <a:gd name="connsiteY82" fmla="*/ 230596 h 2440396"/>
              <a:gd name="connsiteX83" fmla="*/ 1109133 w 1404982"/>
              <a:gd name="connsiteY83" fmla="*/ 205196 h 2440396"/>
              <a:gd name="connsiteX84" fmla="*/ 1151467 w 1404982"/>
              <a:gd name="connsiteY84" fmla="*/ 162863 h 2440396"/>
              <a:gd name="connsiteX85" fmla="*/ 1176867 w 1404982"/>
              <a:gd name="connsiteY85" fmla="*/ 137463 h 2440396"/>
              <a:gd name="connsiteX86" fmla="*/ 1227667 w 1404982"/>
              <a:gd name="connsiteY86" fmla="*/ 95130 h 2440396"/>
              <a:gd name="connsiteX87" fmla="*/ 1253067 w 1404982"/>
              <a:gd name="connsiteY87" fmla="*/ 86663 h 2440396"/>
              <a:gd name="connsiteX88" fmla="*/ 1278467 w 1404982"/>
              <a:gd name="connsiteY88" fmla="*/ 69730 h 2440396"/>
              <a:gd name="connsiteX89" fmla="*/ 1329267 w 1404982"/>
              <a:gd name="connsiteY89" fmla="*/ 52796 h 2440396"/>
              <a:gd name="connsiteX90" fmla="*/ 1320800 w 1404982"/>
              <a:gd name="connsiteY90" fmla="*/ 78196 h 2440396"/>
              <a:gd name="connsiteX91" fmla="*/ 1363133 w 1404982"/>
              <a:gd name="connsiteY91" fmla="*/ 95130 h 2440396"/>
              <a:gd name="connsiteX92" fmla="*/ 1397000 w 1404982"/>
              <a:gd name="connsiteY92" fmla="*/ 120530 h 2440396"/>
              <a:gd name="connsiteX93" fmla="*/ 1388533 w 1404982"/>
              <a:gd name="connsiteY93" fmla="*/ 145930 h 2440396"/>
              <a:gd name="connsiteX94" fmla="*/ 1397000 w 1404982"/>
              <a:gd name="connsiteY94" fmla="*/ 171330 h 2440396"/>
              <a:gd name="connsiteX95" fmla="*/ 1380067 w 1404982"/>
              <a:gd name="connsiteY95" fmla="*/ 196730 h 2440396"/>
              <a:gd name="connsiteX96" fmla="*/ 1363133 w 1404982"/>
              <a:gd name="connsiteY96" fmla="*/ 213663 h 2440396"/>
              <a:gd name="connsiteX97" fmla="*/ 1371600 w 1404982"/>
              <a:gd name="connsiteY97" fmla="*/ 239063 h 2440396"/>
              <a:gd name="connsiteX98" fmla="*/ 1354667 w 1404982"/>
              <a:gd name="connsiteY98" fmla="*/ 298330 h 2440396"/>
              <a:gd name="connsiteX99" fmla="*/ 1346200 w 1404982"/>
              <a:gd name="connsiteY99" fmla="*/ 332196 h 2440396"/>
              <a:gd name="connsiteX100" fmla="*/ 1320800 w 1404982"/>
              <a:gd name="connsiteY100" fmla="*/ 340663 h 2440396"/>
              <a:gd name="connsiteX101" fmla="*/ 1312333 w 1404982"/>
              <a:gd name="connsiteY101" fmla="*/ 366063 h 2440396"/>
              <a:gd name="connsiteX102" fmla="*/ 1261533 w 1404982"/>
              <a:gd name="connsiteY102" fmla="*/ 433796 h 2440396"/>
              <a:gd name="connsiteX103" fmla="*/ 1227667 w 1404982"/>
              <a:gd name="connsiteY103" fmla="*/ 493063 h 2440396"/>
              <a:gd name="connsiteX104" fmla="*/ 1210733 w 1404982"/>
              <a:gd name="connsiteY104" fmla="*/ 509996 h 2440396"/>
              <a:gd name="connsiteX105" fmla="*/ 1185333 w 1404982"/>
              <a:gd name="connsiteY105" fmla="*/ 560796 h 2440396"/>
              <a:gd name="connsiteX106" fmla="*/ 1143000 w 1404982"/>
              <a:gd name="connsiteY106" fmla="*/ 603130 h 2440396"/>
              <a:gd name="connsiteX107" fmla="*/ 1126067 w 1404982"/>
              <a:gd name="connsiteY107" fmla="*/ 628530 h 2440396"/>
              <a:gd name="connsiteX108" fmla="*/ 1109133 w 1404982"/>
              <a:gd name="connsiteY108" fmla="*/ 645463 h 2440396"/>
              <a:gd name="connsiteX109" fmla="*/ 1083733 w 1404982"/>
              <a:gd name="connsiteY109" fmla="*/ 679330 h 2440396"/>
              <a:gd name="connsiteX110" fmla="*/ 1066800 w 1404982"/>
              <a:gd name="connsiteY110" fmla="*/ 704730 h 2440396"/>
              <a:gd name="connsiteX111" fmla="*/ 1058333 w 1404982"/>
              <a:gd name="connsiteY111" fmla="*/ 730130 h 2440396"/>
              <a:gd name="connsiteX112" fmla="*/ 1032933 w 1404982"/>
              <a:gd name="connsiteY112" fmla="*/ 747063 h 2440396"/>
              <a:gd name="connsiteX113" fmla="*/ 999067 w 1404982"/>
              <a:gd name="connsiteY113" fmla="*/ 797863 h 2440396"/>
              <a:gd name="connsiteX114" fmla="*/ 956733 w 1404982"/>
              <a:gd name="connsiteY114" fmla="*/ 840196 h 2440396"/>
              <a:gd name="connsiteX115" fmla="*/ 931333 w 1404982"/>
              <a:gd name="connsiteY115" fmla="*/ 882530 h 2440396"/>
              <a:gd name="connsiteX116" fmla="*/ 889000 w 1404982"/>
              <a:gd name="connsiteY116" fmla="*/ 941796 h 2440396"/>
              <a:gd name="connsiteX117" fmla="*/ 846667 w 1404982"/>
              <a:gd name="connsiteY117" fmla="*/ 984130 h 2440396"/>
              <a:gd name="connsiteX118" fmla="*/ 821267 w 1404982"/>
              <a:gd name="connsiteY118" fmla="*/ 992596 h 2440396"/>
              <a:gd name="connsiteX119" fmla="*/ 787400 w 1404982"/>
              <a:gd name="connsiteY119" fmla="*/ 1043396 h 2440396"/>
              <a:gd name="connsiteX120" fmla="*/ 770467 w 1404982"/>
              <a:gd name="connsiteY120" fmla="*/ 1068796 h 2440396"/>
              <a:gd name="connsiteX121" fmla="*/ 745067 w 1404982"/>
              <a:gd name="connsiteY121" fmla="*/ 1085730 h 2440396"/>
              <a:gd name="connsiteX122" fmla="*/ 719667 w 1404982"/>
              <a:gd name="connsiteY122" fmla="*/ 1136530 h 2440396"/>
              <a:gd name="connsiteX123" fmla="*/ 702733 w 1404982"/>
              <a:gd name="connsiteY123" fmla="*/ 1170396 h 2440396"/>
              <a:gd name="connsiteX124" fmla="*/ 694267 w 1404982"/>
              <a:gd name="connsiteY124" fmla="*/ 1195796 h 2440396"/>
              <a:gd name="connsiteX125" fmla="*/ 677333 w 1404982"/>
              <a:gd name="connsiteY125" fmla="*/ 1212730 h 2440396"/>
              <a:gd name="connsiteX126" fmla="*/ 651933 w 1404982"/>
              <a:gd name="connsiteY126" fmla="*/ 1263530 h 2440396"/>
              <a:gd name="connsiteX127" fmla="*/ 635000 w 1404982"/>
              <a:gd name="connsiteY127" fmla="*/ 1314330 h 2440396"/>
              <a:gd name="connsiteX128" fmla="*/ 626533 w 1404982"/>
              <a:gd name="connsiteY128" fmla="*/ 1339730 h 2440396"/>
              <a:gd name="connsiteX129" fmla="*/ 601133 w 1404982"/>
              <a:gd name="connsiteY129" fmla="*/ 1415930 h 2440396"/>
              <a:gd name="connsiteX130" fmla="*/ 592667 w 1404982"/>
              <a:gd name="connsiteY130" fmla="*/ 1441330 h 2440396"/>
              <a:gd name="connsiteX131" fmla="*/ 584200 w 1404982"/>
              <a:gd name="connsiteY131" fmla="*/ 1475196 h 2440396"/>
              <a:gd name="connsiteX132" fmla="*/ 575733 w 1404982"/>
              <a:gd name="connsiteY132" fmla="*/ 1551396 h 2440396"/>
              <a:gd name="connsiteX133" fmla="*/ 567267 w 1404982"/>
              <a:gd name="connsiteY133" fmla="*/ 1576796 h 2440396"/>
              <a:gd name="connsiteX134" fmla="*/ 558800 w 1404982"/>
              <a:gd name="connsiteY134" fmla="*/ 1627596 h 2440396"/>
              <a:gd name="connsiteX135" fmla="*/ 550333 w 1404982"/>
              <a:gd name="connsiteY135" fmla="*/ 1703796 h 2440396"/>
              <a:gd name="connsiteX136" fmla="*/ 541867 w 1404982"/>
              <a:gd name="connsiteY136" fmla="*/ 1737663 h 2440396"/>
              <a:gd name="connsiteX137" fmla="*/ 533400 w 1404982"/>
              <a:gd name="connsiteY137" fmla="*/ 1779996 h 2440396"/>
              <a:gd name="connsiteX138" fmla="*/ 524933 w 1404982"/>
              <a:gd name="connsiteY138" fmla="*/ 1847730 h 2440396"/>
              <a:gd name="connsiteX139" fmla="*/ 533400 w 1404982"/>
              <a:gd name="connsiteY139" fmla="*/ 2084796 h 2440396"/>
              <a:gd name="connsiteX140" fmla="*/ 541867 w 1404982"/>
              <a:gd name="connsiteY140" fmla="*/ 2110196 h 2440396"/>
              <a:gd name="connsiteX141" fmla="*/ 550333 w 1404982"/>
              <a:gd name="connsiteY141" fmla="*/ 2330330 h 2440396"/>
              <a:gd name="connsiteX142" fmla="*/ 558800 w 1404982"/>
              <a:gd name="connsiteY142" fmla="*/ 2355730 h 2440396"/>
              <a:gd name="connsiteX143" fmla="*/ 567267 w 1404982"/>
              <a:gd name="connsiteY143" fmla="*/ 2398063 h 2440396"/>
              <a:gd name="connsiteX144" fmla="*/ 558800 w 1404982"/>
              <a:gd name="connsiteY144" fmla="*/ 2440396 h 2440396"/>
              <a:gd name="connsiteX0" fmla="*/ 0 w 1404982"/>
              <a:gd name="connsiteY0" fmla="*/ 2271063 h 2440396"/>
              <a:gd name="connsiteX1" fmla="*/ 93133 w 1404982"/>
              <a:gd name="connsiteY1" fmla="*/ 1974730 h 2440396"/>
              <a:gd name="connsiteX2" fmla="*/ 101600 w 1404982"/>
              <a:gd name="connsiteY2" fmla="*/ 1949330 h 2440396"/>
              <a:gd name="connsiteX3" fmla="*/ 118533 w 1404982"/>
              <a:gd name="connsiteY3" fmla="*/ 1932396 h 2440396"/>
              <a:gd name="connsiteX4" fmla="*/ 130968 w 1404982"/>
              <a:gd name="connsiteY4" fmla="*/ 1879348 h 2440396"/>
              <a:gd name="connsiteX5" fmla="*/ 150152 w 1404982"/>
              <a:gd name="connsiteY5" fmla="*/ 1845481 h 2440396"/>
              <a:gd name="connsiteX6" fmla="*/ 155443 w 1404982"/>
              <a:gd name="connsiteY6" fmla="*/ 1791109 h 2440396"/>
              <a:gd name="connsiteX7" fmla="*/ 198835 w 1404982"/>
              <a:gd name="connsiteY7" fmla="*/ 1766238 h 2440396"/>
              <a:gd name="connsiteX8" fmla="*/ 226351 w 1404982"/>
              <a:gd name="connsiteY8" fmla="*/ 1730519 h 2440396"/>
              <a:gd name="connsiteX9" fmla="*/ 254000 w 1404982"/>
              <a:gd name="connsiteY9" fmla="*/ 1686863 h 2440396"/>
              <a:gd name="connsiteX10" fmla="*/ 262467 w 1404982"/>
              <a:gd name="connsiteY10" fmla="*/ 1661463 h 2440396"/>
              <a:gd name="connsiteX11" fmla="*/ 296333 w 1404982"/>
              <a:gd name="connsiteY11" fmla="*/ 1585263 h 2440396"/>
              <a:gd name="connsiteX12" fmla="*/ 304800 w 1404982"/>
              <a:gd name="connsiteY12" fmla="*/ 1534463 h 2440396"/>
              <a:gd name="connsiteX13" fmla="*/ 321733 w 1404982"/>
              <a:gd name="connsiteY13" fmla="*/ 1475196 h 2440396"/>
              <a:gd name="connsiteX14" fmla="*/ 330200 w 1404982"/>
              <a:gd name="connsiteY14" fmla="*/ 1407463 h 2440396"/>
              <a:gd name="connsiteX15" fmla="*/ 347133 w 1404982"/>
              <a:gd name="connsiteY15" fmla="*/ 1348196 h 2440396"/>
              <a:gd name="connsiteX16" fmla="*/ 364067 w 1404982"/>
              <a:gd name="connsiteY16" fmla="*/ 1280463 h 2440396"/>
              <a:gd name="connsiteX17" fmla="*/ 372533 w 1404982"/>
              <a:gd name="connsiteY17" fmla="*/ 1255063 h 2440396"/>
              <a:gd name="connsiteX18" fmla="*/ 381000 w 1404982"/>
              <a:gd name="connsiteY18" fmla="*/ 1221196 h 2440396"/>
              <a:gd name="connsiteX19" fmla="*/ 397933 w 1404982"/>
              <a:gd name="connsiteY19" fmla="*/ 1187330 h 2440396"/>
              <a:gd name="connsiteX20" fmla="*/ 414867 w 1404982"/>
              <a:gd name="connsiteY20" fmla="*/ 1111130 h 2440396"/>
              <a:gd name="connsiteX21" fmla="*/ 423333 w 1404982"/>
              <a:gd name="connsiteY21" fmla="*/ 1077263 h 2440396"/>
              <a:gd name="connsiteX22" fmla="*/ 440267 w 1404982"/>
              <a:gd name="connsiteY22" fmla="*/ 1043396 h 2440396"/>
              <a:gd name="connsiteX23" fmla="*/ 448733 w 1404982"/>
              <a:gd name="connsiteY23" fmla="*/ 1017996 h 2440396"/>
              <a:gd name="connsiteX24" fmla="*/ 457200 w 1404982"/>
              <a:gd name="connsiteY24" fmla="*/ 958730 h 2440396"/>
              <a:gd name="connsiteX25" fmla="*/ 465667 w 1404982"/>
              <a:gd name="connsiteY25" fmla="*/ 933330 h 2440396"/>
              <a:gd name="connsiteX26" fmla="*/ 457200 w 1404982"/>
              <a:gd name="connsiteY26" fmla="*/ 653930 h 2440396"/>
              <a:gd name="connsiteX27" fmla="*/ 440267 w 1404982"/>
              <a:gd name="connsiteY27" fmla="*/ 586196 h 2440396"/>
              <a:gd name="connsiteX28" fmla="*/ 406400 w 1404982"/>
              <a:gd name="connsiteY28" fmla="*/ 484596 h 2440396"/>
              <a:gd name="connsiteX29" fmla="*/ 397933 w 1404982"/>
              <a:gd name="connsiteY29" fmla="*/ 459196 h 2440396"/>
              <a:gd name="connsiteX30" fmla="*/ 372533 w 1404982"/>
              <a:gd name="connsiteY30" fmla="*/ 408396 h 2440396"/>
              <a:gd name="connsiteX31" fmla="*/ 355600 w 1404982"/>
              <a:gd name="connsiteY31" fmla="*/ 382996 h 2440396"/>
              <a:gd name="connsiteX32" fmla="*/ 347133 w 1404982"/>
              <a:gd name="connsiteY32" fmla="*/ 357596 h 2440396"/>
              <a:gd name="connsiteX33" fmla="*/ 330200 w 1404982"/>
              <a:gd name="connsiteY33" fmla="*/ 332196 h 2440396"/>
              <a:gd name="connsiteX34" fmla="*/ 304800 w 1404982"/>
              <a:gd name="connsiteY34" fmla="*/ 281396 h 2440396"/>
              <a:gd name="connsiteX35" fmla="*/ 279400 w 1404982"/>
              <a:gd name="connsiteY35" fmla="*/ 222130 h 2440396"/>
              <a:gd name="connsiteX36" fmla="*/ 270933 w 1404982"/>
              <a:gd name="connsiteY36" fmla="*/ 196730 h 2440396"/>
              <a:gd name="connsiteX37" fmla="*/ 254000 w 1404982"/>
              <a:gd name="connsiteY37" fmla="*/ 179796 h 2440396"/>
              <a:gd name="connsiteX38" fmla="*/ 220133 w 1404982"/>
              <a:gd name="connsiteY38" fmla="*/ 128996 h 2440396"/>
              <a:gd name="connsiteX39" fmla="*/ 169333 w 1404982"/>
              <a:gd name="connsiteY39" fmla="*/ 95130 h 2440396"/>
              <a:gd name="connsiteX40" fmla="*/ 160867 w 1404982"/>
              <a:gd name="connsiteY40" fmla="*/ 69730 h 2440396"/>
              <a:gd name="connsiteX41" fmla="*/ 220133 w 1404982"/>
              <a:gd name="connsiteY41" fmla="*/ 44330 h 2440396"/>
              <a:gd name="connsiteX42" fmla="*/ 254000 w 1404982"/>
              <a:gd name="connsiteY42" fmla="*/ 61263 h 2440396"/>
              <a:gd name="connsiteX43" fmla="*/ 287867 w 1404982"/>
              <a:gd name="connsiteY43" fmla="*/ 18930 h 2440396"/>
              <a:gd name="connsiteX44" fmla="*/ 313267 w 1404982"/>
              <a:gd name="connsiteY44" fmla="*/ 10463 h 2440396"/>
              <a:gd name="connsiteX45" fmla="*/ 321733 w 1404982"/>
              <a:gd name="connsiteY45" fmla="*/ 35863 h 2440396"/>
              <a:gd name="connsiteX46" fmla="*/ 338667 w 1404982"/>
              <a:gd name="connsiteY46" fmla="*/ 18930 h 2440396"/>
              <a:gd name="connsiteX47" fmla="*/ 364067 w 1404982"/>
              <a:gd name="connsiteY47" fmla="*/ 1996 h 2440396"/>
              <a:gd name="connsiteX48" fmla="*/ 372533 w 1404982"/>
              <a:gd name="connsiteY48" fmla="*/ 35863 h 2440396"/>
              <a:gd name="connsiteX49" fmla="*/ 414867 w 1404982"/>
              <a:gd name="connsiteY49" fmla="*/ 1996 h 2440396"/>
              <a:gd name="connsiteX50" fmla="*/ 448733 w 1404982"/>
              <a:gd name="connsiteY50" fmla="*/ 1996 h 2440396"/>
              <a:gd name="connsiteX51" fmla="*/ 474133 w 1404982"/>
              <a:gd name="connsiteY51" fmla="*/ 18930 h 2440396"/>
              <a:gd name="connsiteX52" fmla="*/ 482600 w 1404982"/>
              <a:gd name="connsiteY52" fmla="*/ 44330 h 2440396"/>
              <a:gd name="connsiteX53" fmla="*/ 516467 w 1404982"/>
              <a:gd name="connsiteY53" fmla="*/ 95130 h 2440396"/>
              <a:gd name="connsiteX54" fmla="*/ 533400 w 1404982"/>
              <a:gd name="connsiteY54" fmla="*/ 120530 h 2440396"/>
              <a:gd name="connsiteX55" fmla="*/ 567267 w 1404982"/>
              <a:gd name="connsiteY55" fmla="*/ 171330 h 2440396"/>
              <a:gd name="connsiteX56" fmla="*/ 592667 w 1404982"/>
              <a:gd name="connsiteY56" fmla="*/ 213663 h 2440396"/>
              <a:gd name="connsiteX57" fmla="*/ 601133 w 1404982"/>
              <a:gd name="connsiteY57" fmla="*/ 239063 h 2440396"/>
              <a:gd name="connsiteX58" fmla="*/ 635000 w 1404982"/>
              <a:gd name="connsiteY58" fmla="*/ 281396 h 2440396"/>
              <a:gd name="connsiteX59" fmla="*/ 668867 w 1404982"/>
              <a:gd name="connsiteY59" fmla="*/ 357596 h 2440396"/>
              <a:gd name="connsiteX60" fmla="*/ 685800 w 1404982"/>
              <a:gd name="connsiteY60" fmla="*/ 408396 h 2440396"/>
              <a:gd name="connsiteX61" fmla="*/ 694267 w 1404982"/>
              <a:gd name="connsiteY61" fmla="*/ 433796 h 2440396"/>
              <a:gd name="connsiteX62" fmla="*/ 711200 w 1404982"/>
              <a:gd name="connsiteY62" fmla="*/ 459196 h 2440396"/>
              <a:gd name="connsiteX63" fmla="*/ 719667 w 1404982"/>
              <a:gd name="connsiteY63" fmla="*/ 518463 h 2440396"/>
              <a:gd name="connsiteX64" fmla="*/ 736600 w 1404982"/>
              <a:gd name="connsiteY64" fmla="*/ 577730 h 2440396"/>
              <a:gd name="connsiteX65" fmla="*/ 728133 w 1404982"/>
              <a:gd name="connsiteY65" fmla="*/ 857130 h 2440396"/>
              <a:gd name="connsiteX66" fmla="*/ 745067 w 1404982"/>
              <a:gd name="connsiteY66" fmla="*/ 840196 h 2440396"/>
              <a:gd name="connsiteX67" fmla="*/ 770467 w 1404982"/>
              <a:gd name="connsiteY67" fmla="*/ 806330 h 2440396"/>
              <a:gd name="connsiteX68" fmla="*/ 804333 w 1404982"/>
              <a:gd name="connsiteY68" fmla="*/ 755530 h 2440396"/>
              <a:gd name="connsiteX69" fmla="*/ 821267 w 1404982"/>
              <a:gd name="connsiteY69" fmla="*/ 721663 h 2440396"/>
              <a:gd name="connsiteX70" fmla="*/ 829733 w 1404982"/>
              <a:gd name="connsiteY70" fmla="*/ 696263 h 2440396"/>
              <a:gd name="connsiteX71" fmla="*/ 846667 w 1404982"/>
              <a:gd name="connsiteY71" fmla="*/ 670863 h 2440396"/>
              <a:gd name="connsiteX72" fmla="*/ 863600 w 1404982"/>
              <a:gd name="connsiteY72" fmla="*/ 620063 h 2440396"/>
              <a:gd name="connsiteX73" fmla="*/ 872067 w 1404982"/>
              <a:gd name="connsiteY73" fmla="*/ 594663 h 2440396"/>
              <a:gd name="connsiteX74" fmla="*/ 880533 w 1404982"/>
              <a:gd name="connsiteY74" fmla="*/ 560796 h 2440396"/>
              <a:gd name="connsiteX75" fmla="*/ 897467 w 1404982"/>
              <a:gd name="connsiteY75" fmla="*/ 543863 h 2440396"/>
              <a:gd name="connsiteX76" fmla="*/ 922867 w 1404982"/>
              <a:gd name="connsiteY76" fmla="*/ 484596 h 2440396"/>
              <a:gd name="connsiteX77" fmla="*/ 931333 w 1404982"/>
              <a:gd name="connsiteY77" fmla="*/ 459196 h 2440396"/>
              <a:gd name="connsiteX78" fmla="*/ 982133 w 1404982"/>
              <a:gd name="connsiteY78" fmla="*/ 366063 h 2440396"/>
              <a:gd name="connsiteX79" fmla="*/ 1024467 w 1404982"/>
              <a:gd name="connsiteY79" fmla="*/ 323730 h 2440396"/>
              <a:gd name="connsiteX80" fmla="*/ 1041400 w 1404982"/>
              <a:gd name="connsiteY80" fmla="*/ 298330 h 2440396"/>
              <a:gd name="connsiteX81" fmla="*/ 1058333 w 1404982"/>
              <a:gd name="connsiteY81" fmla="*/ 281396 h 2440396"/>
              <a:gd name="connsiteX82" fmla="*/ 1092200 w 1404982"/>
              <a:gd name="connsiteY82" fmla="*/ 230596 h 2440396"/>
              <a:gd name="connsiteX83" fmla="*/ 1109133 w 1404982"/>
              <a:gd name="connsiteY83" fmla="*/ 205196 h 2440396"/>
              <a:gd name="connsiteX84" fmla="*/ 1151467 w 1404982"/>
              <a:gd name="connsiteY84" fmla="*/ 162863 h 2440396"/>
              <a:gd name="connsiteX85" fmla="*/ 1176867 w 1404982"/>
              <a:gd name="connsiteY85" fmla="*/ 137463 h 2440396"/>
              <a:gd name="connsiteX86" fmla="*/ 1227667 w 1404982"/>
              <a:gd name="connsiteY86" fmla="*/ 95130 h 2440396"/>
              <a:gd name="connsiteX87" fmla="*/ 1253067 w 1404982"/>
              <a:gd name="connsiteY87" fmla="*/ 86663 h 2440396"/>
              <a:gd name="connsiteX88" fmla="*/ 1278467 w 1404982"/>
              <a:gd name="connsiteY88" fmla="*/ 69730 h 2440396"/>
              <a:gd name="connsiteX89" fmla="*/ 1329267 w 1404982"/>
              <a:gd name="connsiteY89" fmla="*/ 52796 h 2440396"/>
              <a:gd name="connsiteX90" fmla="*/ 1320800 w 1404982"/>
              <a:gd name="connsiteY90" fmla="*/ 78196 h 2440396"/>
              <a:gd name="connsiteX91" fmla="*/ 1363133 w 1404982"/>
              <a:gd name="connsiteY91" fmla="*/ 95130 h 2440396"/>
              <a:gd name="connsiteX92" fmla="*/ 1397000 w 1404982"/>
              <a:gd name="connsiteY92" fmla="*/ 120530 h 2440396"/>
              <a:gd name="connsiteX93" fmla="*/ 1388533 w 1404982"/>
              <a:gd name="connsiteY93" fmla="*/ 145930 h 2440396"/>
              <a:gd name="connsiteX94" fmla="*/ 1397000 w 1404982"/>
              <a:gd name="connsiteY94" fmla="*/ 171330 h 2440396"/>
              <a:gd name="connsiteX95" fmla="*/ 1380067 w 1404982"/>
              <a:gd name="connsiteY95" fmla="*/ 196730 h 2440396"/>
              <a:gd name="connsiteX96" fmla="*/ 1363133 w 1404982"/>
              <a:gd name="connsiteY96" fmla="*/ 213663 h 2440396"/>
              <a:gd name="connsiteX97" fmla="*/ 1371600 w 1404982"/>
              <a:gd name="connsiteY97" fmla="*/ 239063 h 2440396"/>
              <a:gd name="connsiteX98" fmla="*/ 1354667 w 1404982"/>
              <a:gd name="connsiteY98" fmla="*/ 298330 h 2440396"/>
              <a:gd name="connsiteX99" fmla="*/ 1346200 w 1404982"/>
              <a:gd name="connsiteY99" fmla="*/ 332196 h 2440396"/>
              <a:gd name="connsiteX100" fmla="*/ 1320800 w 1404982"/>
              <a:gd name="connsiteY100" fmla="*/ 340663 h 2440396"/>
              <a:gd name="connsiteX101" fmla="*/ 1312333 w 1404982"/>
              <a:gd name="connsiteY101" fmla="*/ 366063 h 2440396"/>
              <a:gd name="connsiteX102" fmla="*/ 1261533 w 1404982"/>
              <a:gd name="connsiteY102" fmla="*/ 433796 h 2440396"/>
              <a:gd name="connsiteX103" fmla="*/ 1227667 w 1404982"/>
              <a:gd name="connsiteY103" fmla="*/ 493063 h 2440396"/>
              <a:gd name="connsiteX104" fmla="*/ 1210733 w 1404982"/>
              <a:gd name="connsiteY104" fmla="*/ 509996 h 2440396"/>
              <a:gd name="connsiteX105" fmla="*/ 1185333 w 1404982"/>
              <a:gd name="connsiteY105" fmla="*/ 560796 h 2440396"/>
              <a:gd name="connsiteX106" fmla="*/ 1143000 w 1404982"/>
              <a:gd name="connsiteY106" fmla="*/ 603130 h 2440396"/>
              <a:gd name="connsiteX107" fmla="*/ 1126067 w 1404982"/>
              <a:gd name="connsiteY107" fmla="*/ 628530 h 2440396"/>
              <a:gd name="connsiteX108" fmla="*/ 1109133 w 1404982"/>
              <a:gd name="connsiteY108" fmla="*/ 645463 h 2440396"/>
              <a:gd name="connsiteX109" fmla="*/ 1083733 w 1404982"/>
              <a:gd name="connsiteY109" fmla="*/ 679330 h 2440396"/>
              <a:gd name="connsiteX110" fmla="*/ 1066800 w 1404982"/>
              <a:gd name="connsiteY110" fmla="*/ 704730 h 2440396"/>
              <a:gd name="connsiteX111" fmla="*/ 1058333 w 1404982"/>
              <a:gd name="connsiteY111" fmla="*/ 730130 h 2440396"/>
              <a:gd name="connsiteX112" fmla="*/ 1032933 w 1404982"/>
              <a:gd name="connsiteY112" fmla="*/ 747063 h 2440396"/>
              <a:gd name="connsiteX113" fmla="*/ 999067 w 1404982"/>
              <a:gd name="connsiteY113" fmla="*/ 797863 h 2440396"/>
              <a:gd name="connsiteX114" fmla="*/ 956733 w 1404982"/>
              <a:gd name="connsiteY114" fmla="*/ 840196 h 2440396"/>
              <a:gd name="connsiteX115" fmla="*/ 931333 w 1404982"/>
              <a:gd name="connsiteY115" fmla="*/ 882530 h 2440396"/>
              <a:gd name="connsiteX116" fmla="*/ 889000 w 1404982"/>
              <a:gd name="connsiteY116" fmla="*/ 941796 h 2440396"/>
              <a:gd name="connsiteX117" fmla="*/ 846667 w 1404982"/>
              <a:gd name="connsiteY117" fmla="*/ 984130 h 2440396"/>
              <a:gd name="connsiteX118" fmla="*/ 821267 w 1404982"/>
              <a:gd name="connsiteY118" fmla="*/ 992596 h 2440396"/>
              <a:gd name="connsiteX119" fmla="*/ 787400 w 1404982"/>
              <a:gd name="connsiteY119" fmla="*/ 1043396 h 2440396"/>
              <a:gd name="connsiteX120" fmla="*/ 770467 w 1404982"/>
              <a:gd name="connsiteY120" fmla="*/ 1068796 h 2440396"/>
              <a:gd name="connsiteX121" fmla="*/ 745067 w 1404982"/>
              <a:gd name="connsiteY121" fmla="*/ 1085730 h 2440396"/>
              <a:gd name="connsiteX122" fmla="*/ 719667 w 1404982"/>
              <a:gd name="connsiteY122" fmla="*/ 1136530 h 2440396"/>
              <a:gd name="connsiteX123" fmla="*/ 702733 w 1404982"/>
              <a:gd name="connsiteY123" fmla="*/ 1170396 h 2440396"/>
              <a:gd name="connsiteX124" fmla="*/ 694267 w 1404982"/>
              <a:gd name="connsiteY124" fmla="*/ 1195796 h 2440396"/>
              <a:gd name="connsiteX125" fmla="*/ 677333 w 1404982"/>
              <a:gd name="connsiteY125" fmla="*/ 1212730 h 2440396"/>
              <a:gd name="connsiteX126" fmla="*/ 651933 w 1404982"/>
              <a:gd name="connsiteY126" fmla="*/ 1263530 h 2440396"/>
              <a:gd name="connsiteX127" fmla="*/ 635000 w 1404982"/>
              <a:gd name="connsiteY127" fmla="*/ 1314330 h 2440396"/>
              <a:gd name="connsiteX128" fmla="*/ 626533 w 1404982"/>
              <a:gd name="connsiteY128" fmla="*/ 1339730 h 2440396"/>
              <a:gd name="connsiteX129" fmla="*/ 601133 w 1404982"/>
              <a:gd name="connsiteY129" fmla="*/ 1415930 h 2440396"/>
              <a:gd name="connsiteX130" fmla="*/ 592667 w 1404982"/>
              <a:gd name="connsiteY130" fmla="*/ 1441330 h 2440396"/>
              <a:gd name="connsiteX131" fmla="*/ 584200 w 1404982"/>
              <a:gd name="connsiteY131" fmla="*/ 1475196 h 2440396"/>
              <a:gd name="connsiteX132" fmla="*/ 575733 w 1404982"/>
              <a:gd name="connsiteY132" fmla="*/ 1551396 h 2440396"/>
              <a:gd name="connsiteX133" fmla="*/ 567267 w 1404982"/>
              <a:gd name="connsiteY133" fmla="*/ 1576796 h 2440396"/>
              <a:gd name="connsiteX134" fmla="*/ 558800 w 1404982"/>
              <a:gd name="connsiteY134" fmla="*/ 1627596 h 2440396"/>
              <a:gd name="connsiteX135" fmla="*/ 550333 w 1404982"/>
              <a:gd name="connsiteY135" fmla="*/ 1703796 h 2440396"/>
              <a:gd name="connsiteX136" fmla="*/ 541867 w 1404982"/>
              <a:gd name="connsiteY136" fmla="*/ 1737663 h 2440396"/>
              <a:gd name="connsiteX137" fmla="*/ 533400 w 1404982"/>
              <a:gd name="connsiteY137" fmla="*/ 1779996 h 2440396"/>
              <a:gd name="connsiteX138" fmla="*/ 524933 w 1404982"/>
              <a:gd name="connsiteY138" fmla="*/ 1847730 h 2440396"/>
              <a:gd name="connsiteX139" fmla="*/ 533400 w 1404982"/>
              <a:gd name="connsiteY139" fmla="*/ 2084796 h 2440396"/>
              <a:gd name="connsiteX140" fmla="*/ 541867 w 1404982"/>
              <a:gd name="connsiteY140" fmla="*/ 2110196 h 2440396"/>
              <a:gd name="connsiteX141" fmla="*/ 550333 w 1404982"/>
              <a:gd name="connsiteY141" fmla="*/ 2330330 h 2440396"/>
              <a:gd name="connsiteX142" fmla="*/ 558800 w 1404982"/>
              <a:gd name="connsiteY142" fmla="*/ 2355730 h 2440396"/>
              <a:gd name="connsiteX143" fmla="*/ 567267 w 1404982"/>
              <a:gd name="connsiteY143" fmla="*/ 2398063 h 2440396"/>
              <a:gd name="connsiteX144" fmla="*/ 558800 w 1404982"/>
              <a:gd name="connsiteY144" fmla="*/ 2440396 h 2440396"/>
              <a:gd name="connsiteX0" fmla="*/ 0 w 1404982"/>
              <a:gd name="connsiteY0" fmla="*/ 2271063 h 2440396"/>
              <a:gd name="connsiteX1" fmla="*/ 93133 w 1404982"/>
              <a:gd name="connsiteY1" fmla="*/ 1974730 h 2440396"/>
              <a:gd name="connsiteX2" fmla="*/ 101600 w 1404982"/>
              <a:gd name="connsiteY2" fmla="*/ 1949330 h 2440396"/>
              <a:gd name="connsiteX3" fmla="*/ 118533 w 1404982"/>
              <a:gd name="connsiteY3" fmla="*/ 1932396 h 2440396"/>
              <a:gd name="connsiteX4" fmla="*/ 130968 w 1404982"/>
              <a:gd name="connsiteY4" fmla="*/ 1879348 h 2440396"/>
              <a:gd name="connsiteX5" fmla="*/ 150152 w 1404982"/>
              <a:gd name="connsiteY5" fmla="*/ 1845481 h 2440396"/>
              <a:gd name="connsiteX6" fmla="*/ 173302 w 1404982"/>
              <a:gd name="connsiteY6" fmla="*/ 1798253 h 2440396"/>
              <a:gd name="connsiteX7" fmla="*/ 198835 w 1404982"/>
              <a:gd name="connsiteY7" fmla="*/ 1766238 h 2440396"/>
              <a:gd name="connsiteX8" fmla="*/ 226351 w 1404982"/>
              <a:gd name="connsiteY8" fmla="*/ 1730519 h 2440396"/>
              <a:gd name="connsiteX9" fmla="*/ 254000 w 1404982"/>
              <a:gd name="connsiteY9" fmla="*/ 1686863 h 2440396"/>
              <a:gd name="connsiteX10" fmla="*/ 262467 w 1404982"/>
              <a:gd name="connsiteY10" fmla="*/ 1661463 h 2440396"/>
              <a:gd name="connsiteX11" fmla="*/ 296333 w 1404982"/>
              <a:gd name="connsiteY11" fmla="*/ 1585263 h 2440396"/>
              <a:gd name="connsiteX12" fmla="*/ 304800 w 1404982"/>
              <a:gd name="connsiteY12" fmla="*/ 1534463 h 2440396"/>
              <a:gd name="connsiteX13" fmla="*/ 321733 w 1404982"/>
              <a:gd name="connsiteY13" fmla="*/ 1475196 h 2440396"/>
              <a:gd name="connsiteX14" fmla="*/ 330200 w 1404982"/>
              <a:gd name="connsiteY14" fmla="*/ 1407463 h 2440396"/>
              <a:gd name="connsiteX15" fmla="*/ 347133 w 1404982"/>
              <a:gd name="connsiteY15" fmla="*/ 1348196 h 2440396"/>
              <a:gd name="connsiteX16" fmla="*/ 364067 w 1404982"/>
              <a:gd name="connsiteY16" fmla="*/ 1280463 h 2440396"/>
              <a:gd name="connsiteX17" fmla="*/ 372533 w 1404982"/>
              <a:gd name="connsiteY17" fmla="*/ 1255063 h 2440396"/>
              <a:gd name="connsiteX18" fmla="*/ 381000 w 1404982"/>
              <a:gd name="connsiteY18" fmla="*/ 1221196 h 2440396"/>
              <a:gd name="connsiteX19" fmla="*/ 397933 w 1404982"/>
              <a:gd name="connsiteY19" fmla="*/ 1187330 h 2440396"/>
              <a:gd name="connsiteX20" fmla="*/ 414867 w 1404982"/>
              <a:gd name="connsiteY20" fmla="*/ 1111130 h 2440396"/>
              <a:gd name="connsiteX21" fmla="*/ 423333 w 1404982"/>
              <a:gd name="connsiteY21" fmla="*/ 1077263 h 2440396"/>
              <a:gd name="connsiteX22" fmla="*/ 440267 w 1404982"/>
              <a:gd name="connsiteY22" fmla="*/ 1043396 h 2440396"/>
              <a:gd name="connsiteX23" fmla="*/ 448733 w 1404982"/>
              <a:gd name="connsiteY23" fmla="*/ 1017996 h 2440396"/>
              <a:gd name="connsiteX24" fmla="*/ 457200 w 1404982"/>
              <a:gd name="connsiteY24" fmla="*/ 958730 h 2440396"/>
              <a:gd name="connsiteX25" fmla="*/ 465667 w 1404982"/>
              <a:gd name="connsiteY25" fmla="*/ 933330 h 2440396"/>
              <a:gd name="connsiteX26" fmla="*/ 457200 w 1404982"/>
              <a:gd name="connsiteY26" fmla="*/ 653930 h 2440396"/>
              <a:gd name="connsiteX27" fmla="*/ 440267 w 1404982"/>
              <a:gd name="connsiteY27" fmla="*/ 586196 h 2440396"/>
              <a:gd name="connsiteX28" fmla="*/ 406400 w 1404982"/>
              <a:gd name="connsiteY28" fmla="*/ 484596 h 2440396"/>
              <a:gd name="connsiteX29" fmla="*/ 397933 w 1404982"/>
              <a:gd name="connsiteY29" fmla="*/ 459196 h 2440396"/>
              <a:gd name="connsiteX30" fmla="*/ 372533 w 1404982"/>
              <a:gd name="connsiteY30" fmla="*/ 408396 h 2440396"/>
              <a:gd name="connsiteX31" fmla="*/ 355600 w 1404982"/>
              <a:gd name="connsiteY31" fmla="*/ 382996 h 2440396"/>
              <a:gd name="connsiteX32" fmla="*/ 347133 w 1404982"/>
              <a:gd name="connsiteY32" fmla="*/ 357596 h 2440396"/>
              <a:gd name="connsiteX33" fmla="*/ 330200 w 1404982"/>
              <a:gd name="connsiteY33" fmla="*/ 332196 h 2440396"/>
              <a:gd name="connsiteX34" fmla="*/ 304800 w 1404982"/>
              <a:gd name="connsiteY34" fmla="*/ 281396 h 2440396"/>
              <a:gd name="connsiteX35" fmla="*/ 279400 w 1404982"/>
              <a:gd name="connsiteY35" fmla="*/ 222130 h 2440396"/>
              <a:gd name="connsiteX36" fmla="*/ 270933 w 1404982"/>
              <a:gd name="connsiteY36" fmla="*/ 196730 h 2440396"/>
              <a:gd name="connsiteX37" fmla="*/ 254000 w 1404982"/>
              <a:gd name="connsiteY37" fmla="*/ 179796 h 2440396"/>
              <a:gd name="connsiteX38" fmla="*/ 220133 w 1404982"/>
              <a:gd name="connsiteY38" fmla="*/ 128996 h 2440396"/>
              <a:gd name="connsiteX39" fmla="*/ 169333 w 1404982"/>
              <a:gd name="connsiteY39" fmla="*/ 95130 h 2440396"/>
              <a:gd name="connsiteX40" fmla="*/ 160867 w 1404982"/>
              <a:gd name="connsiteY40" fmla="*/ 69730 h 2440396"/>
              <a:gd name="connsiteX41" fmla="*/ 220133 w 1404982"/>
              <a:gd name="connsiteY41" fmla="*/ 44330 h 2440396"/>
              <a:gd name="connsiteX42" fmla="*/ 254000 w 1404982"/>
              <a:gd name="connsiteY42" fmla="*/ 61263 h 2440396"/>
              <a:gd name="connsiteX43" fmla="*/ 287867 w 1404982"/>
              <a:gd name="connsiteY43" fmla="*/ 18930 h 2440396"/>
              <a:gd name="connsiteX44" fmla="*/ 313267 w 1404982"/>
              <a:gd name="connsiteY44" fmla="*/ 10463 h 2440396"/>
              <a:gd name="connsiteX45" fmla="*/ 321733 w 1404982"/>
              <a:gd name="connsiteY45" fmla="*/ 35863 h 2440396"/>
              <a:gd name="connsiteX46" fmla="*/ 338667 w 1404982"/>
              <a:gd name="connsiteY46" fmla="*/ 18930 h 2440396"/>
              <a:gd name="connsiteX47" fmla="*/ 364067 w 1404982"/>
              <a:gd name="connsiteY47" fmla="*/ 1996 h 2440396"/>
              <a:gd name="connsiteX48" fmla="*/ 372533 w 1404982"/>
              <a:gd name="connsiteY48" fmla="*/ 35863 h 2440396"/>
              <a:gd name="connsiteX49" fmla="*/ 414867 w 1404982"/>
              <a:gd name="connsiteY49" fmla="*/ 1996 h 2440396"/>
              <a:gd name="connsiteX50" fmla="*/ 448733 w 1404982"/>
              <a:gd name="connsiteY50" fmla="*/ 1996 h 2440396"/>
              <a:gd name="connsiteX51" fmla="*/ 474133 w 1404982"/>
              <a:gd name="connsiteY51" fmla="*/ 18930 h 2440396"/>
              <a:gd name="connsiteX52" fmla="*/ 482600 w 1404982"/>
              <a:gd name="connsiteY52" fmla="*/ 44330 h 2440396"/>
              <a:gd name="connsiteX53" fmla="*/ 516467 w 1404982"/>
              <a:gd name="connsiteY53" fmla="*/ 95130 h 2440396"/>
              <a:gd name="connsiteX54" fmla="*/ 533400 w 1404982"/>
              <a:gd name="connsiteY54" fmla="*/ 120530 h 2440396"/>
              <a:gd name="connsiteX55" fmla="*/ 567267 w 1404982"/>
              <a:gd name="connsiteY55" fmla="*/ 171330 h 2440396"/>
              <a:gd name="connsiteX56" fmla="*/ 592667 w 1404982"/>
              <a:gd name="connsiteY56" fmla="*/ 213663 h 2440396"/>
              <a:gd name="connsiteX57" fmla="*/ 601133 w 1404982"/>
              <a:gd name="connsiteY57" fmla="*/ 239063 h 2440396"/>
              <a:gd name="connsiteX58" fmla="*/ 635000 w 1404982"/>
              <a:gd name="connsiteY58" fmla="*/ 281396 h 2440396"/>
              <a:gd name="connsiteX59" fmla="*/ 668867 w 1404982"/>
              <a:gd name="connsiteY59" fmla="*/ 357596 h 2440396"/>
              <a:gd name="connsiteX60" fmla="*/ 685800 w 1404982"/>
              <a:gd name="connsiteY60" fmla="*/ 408396 h 2440396"/>
              <a:gd name="connsiteX61" fmla="*/ 694267 w 1404982"/>
              <a:gd name="connsiteY61" fmla="*/ 433796 h 2440396"/>
              <a:gd name="connsiteX62" fmla="*/ 711200 w 1404982"/>
              <a:gd name="connsiteY62" fmla="*/ 459196 h 2440396"/>
              <a:gd name="connsiteX63" fmla="*/ 719667 w 1404982"/>
              <a:gd name="connsiteY63" fmla="*/ 518463 h 2440396"/>
              <a:gd name="connsiteX64" fmla="*/ 736600 w 1404982"/>
              <a:gd name="connsiteY64" fmla="*/ 577730 h 2440396"/>
              <a:gd name="connsiteX65" fmla="*/ 728133 w 1404982"/>
              <a:gd name="connsiteY65" fmla="*/ 857130 h 2440396"/>
              <a:gd name="connsiteX66" fmla="*/ 745067 w 1404982"/>
              <a:gd name="connsiteY66" fmla="*/ 840196 h 2440396"/>
              <a:gd name="connsiteX67" fmla="*/ 770467 w 1404982"/>
              <a:gd name="connsiteY67" fmla="*/ 806330 h 2440396"/>
              <a:gd name="connsiteX68" fmla="*/ 804333 w 1404982"/>
              <a:gd name="connsiteY68" fmla="*/ 755530 h 2440396"/>
              <a:gd name="connsiteX69" fmla="*/ 821267 w 1404982"/>
              <a:gd name="connsiteY69" fmla="*/ 721663 h 2440396"/>
              <a:gd name="connsiteX70" fmla="*/ 829733 w 1404982"/>
              <a:gd name="connsiteY70" fmla="*/ 696263 h 2440396"/>
              <a:gd name="connsiteX71" fmla="*/ 846667 w 1404982"/>
              <a:gd name="connsiteY71" fmla="*/ 670863 h 2440396"/>
              <a:gd name="connsiteX72" fmla="*/ 863600 w 1404982"/>
              <a:gd name="connsiteY72" fmla="*/ 620063 h 2440396"/>
              <a:gd name="connsiteX73" fmla="*/ 872067 w 1404982"/>
              <a:gd name="connsiteY73" fmla="*/ 594663 h 2440396"/>
              <a:gd name="connsiteX74" fmla="*/ 880533 w 1404982"/>
              <a:gd name="connsiteY74" fmla="*/ 560796 h 2440396"/>
              <a:gd name="connsiteX75" fmla="*/ 897467 w 1404982"/>
              <a:gd name="connsiteY75" fmla="*/ 543863 h 2440396"/>
              <a:gd name="connsiteX76" fmla="*/ 922867 w 1404982"/>
              <a:gd name="connsiteY76" fmla="*/ 484596 h 2440396"/>
              <a:gd name="connsiteX77" fmla="*/ 931333 w 1404982"/>
              <a:gd name="connsiteY77" fmla="*/ 459196 h 2440396"/>
              <a:gd name="connsiteX78" fmla="*/ 982133 w 1404982"/>
              <a:gd name="connsiteY78" fmla="*/ 366063 h 2440396"/>
              <a:gd name="connsiteX79" fmla="*/ 1024467 w 1404982"/>
              <a:gd name="connsiteY79" fmla="*/ 323730 h 2440396"/>
              <a:gd name="connsiteX80" fmla="*/ 1041400 w 1404982"/>
              <a:gd name="connsiteY80" fmla="*/ 298330 h 2440396"/>
              <a:gd name="connsiteX81" fmla="*/ 1058333 w 1404982"/>
              <a:gd name="connsiteY81" fmla="*/ 281396 h 2440396"/>
              <a:gd name="connsiteX82" fmla="*/ 1092200 w 1404982"/>
              <a:gd name="connsiteY82" fmla="*/ 230596 h 2440396"/>
              <a:gd name="connsiteX83" fmla="*/ 1109133 w 1404982"/>
              <a:gd name="connsiteY83" fmla="*/ 205196 h 2440396"/>
              <a:gd name="connsiteX84" fmla="*/ 1151467 w 1404982"/>
              <a:gd name="connsiteY84" fmla="*/ 162863 h 2440396"/>
              <a:gd name="connsiteX85" fmla="*/ 1176867 w 1404982"/>
              <a:gd name="connsiteY85" fmla="*/ 137463 h 2440396"/>
              <a:gd name="connsiteX86" fmla="*/ 1227667 w 1404982"/>
              <a:gd name="connsiteY86" fmla="*/ 95130 h 2440396"/>
              <a:gd name="connsiteX87" fmla="*/ 1253067 w 1404982"/>
              <a:gd name="connsiteY87" fmla="*/ 86663 h 2440396"/>
              <a:gd name="connsiteX88" fmla="*/ 1278467 w 1404982"/>
              <a:gd name="connsiteY88" fmla="*/ 69730 h 2440396"/>
              <a:gd name="connsiteX89" fmla="*/ 1329267 w 1404982"/>
              <a:gd name="connsiteY89" fmla="*/ 52796 h 2440396"/>
              <a:gd name="connsiteX90" fmla="*/ 1320800 w 1404982"/>
              <a:gd name="connsiteY90" fmla="*/ 78196 h 2440396"/>
              <a:gd name="connsiteX91" fmla="*/ 1363133 w 1404982"/>
              <a:gd name="connsiteY91" fmla="*/ 95130 h 2440396"/>
              <a:gd name="connsiteX92" fmla="*/ 1397000 w 1404982"/>
              <a:gd name="connsiteY92" fmla="*/ 120530 h 2440396"/>
              <a:gd name="connsiteX93" fmla="*/ 1388533 w 1404982"/>
              <a:gd name="connsiteY93" fmla="*/ 145930 h 2440396"/>
              <a:gd name="connsiteX94" fmla="*/ 1397000 w 1404982"/>
              <a:gd name="connsiteY94" fmla="*/ 171330 h 2440396"/>
              <a:gd name="connsiteX95" fmla="*/ 1380067 w 1404982"/>
              <a:gd name="connsiteY95" fmla="*/ 196730 h 2440396"/>
              <a:gd name="connsiteX96" fmla="*/ 1363133 w 1404982"/>
              <a:gd name="connsiteY96" fmla="*/ 213663 h 2440396"/>
              <a:gd name="connsiteX97" fmla="*/ 1371600 w 1404982"/>
              <a:gd name="connsiteY97" fmla="*/ 239063 h 2440396"/>
              <a:gd name="connsiteX98" fmla="*/ 1354667 w 1404982"/>
              <a:gd name="connsiteY98" fmla="*/ 298330 h 2440396"/>
              <a:gd name="connsiteX99" fmla="*/ 1346200 w 1404982"/>
              <a:gd name="connsiteY99" fmla="*/ 332196 h 2440396"/>
              <a:gd name="connsiteX100" fmla="*/ 1320800 w 1404982"/>
              <a:gd name="connsiteY100" fmla="*/ 340663 h 2440396"/>
              <a:gd name="connsiteX101" fmla="*/ 1312333 w 1404982"/>
              <a:gd name="connsiteY101" fmla="*/ 366063 h 2440396"/>
              <a:gd name="connsiteX102" fmla="*/ 1261533 w 1404982"/>
              <a:gd name="connsiteY102" fmla="*/ 433796 h 2440396"/>
              <a:gd name="connsiteX103" fmla="*/ 1227667 w 1404982"/>
              <a:gd name="connsiteY103" fmla="*/ 493063 h 2440396"/>
              <a:gd name="connsiteX104" fmla="*/ 1210733 w 1404982"/>
              <a:gd name="connsiteY104" fmla="*/ 509996 h 2440396"/>
              <a:gd name="connsiteX105" fmla="*/ 1185333 w 1404982"/>
              <a:gd name="connsiteY105" fmla="*/ 560796 h 2440396"/>
              <a:gd name="connsiteX106" fmla="*/ 1143000 w 1404982"/>
              <a:gd name="connsiteY106" fmla="*/ 603130 h 2440396"/>
              <a:gd name="connsiteX107" fmla="*/ 1126067 w 1404982"/>
              <a:gd name="connsiteY107" fmla="*/ 628530 h 2440396"/>
              <a:gd name="connsiteX108" fmla="*/ 1109133 w 1404982"/>
              <a:gd name="connsiteY108" fmla="*/ 645463 h 2440396"/>
              <a:gd name="connsiteX109" fmla="*/ 1083733 w 1404982"/>
              <a:gd name="connsiteY109" fmla="*/ 679330 h 2440396"/>
              <a:gd name="connsiteX110" fmla="*/ 1066800 w 1404982"/>
              <a:gd name="connsiteY110" fmla="*/ 704730 h 2440396"/>
              <a:gd name="connsiteX111" fmla="*/ 1058333 w 1404982"/>
              <a:gd name="connsiteY111" fmla="*/ 730130 h 2440396"/>
              <a:gd name="connsiteX112" fmla="*/ 1032933 w 1404982"/>
              <a:gd name="connsiteY112" fmla="*/ 747063 h 2440396"/>
              <a:gd name="connsiteX113" fmla="*/ 999067 w 1404982"/>
              <a:gd name="connsiteY113" fmla="*/ 797863 h 2440396"/>
              <a:gd name="connsiteX114" fmla="*/ 956733 w 1404982"/>
              <a:gd name="connsiteY114" fmla="*/ 840196 h 2440396"/>
              <a:gd name="connsiteX115" fmla="*/ 931333 w 1404982"/>
              <a:gd name="connsiteY115" fmla="*/ 882530 h 2440396"/>
              <a:gd name="connsiteX116" fmla="*/ 889000 w 1404982"/>
              <a:gd name="connsiteY116" fmla="*/ 941796 h 2440396"/>
              <a:gd name="connsiteX117" fmla="*/ 846667 w 1404982"/>
              <a:gd name="connsiteY117" fmla="*/ 984130 h 2440396"/>
              <a:gd name="connsiteX118" fmla="*/ 821267 w 1404982"/>
              <a:gd name="connsiteY118" fmla="*/ 992596 h 2440396"/>
              <a:gd name="connsiteX119" fmla="*/ 787400 w 1404982"/>
              <a:gd name="connsiteY119" fmla="*/ 1043396 h 2440396"/>
              <a:gd name="connsiteX120" fmla="*/ 770467 w 1404982"/>
              <a:gd name="connsiteY120" fmla="*/ 1068796 h 2440396"/>
              <a:gd name="connsiteX121" fmla="*/ 745067 w 1404982"/>
              <a:gd name="connsiteY121" fmla="*/ 1085730 h 2440396"/>
              <a:gd name="connsiteX122" fmla="*/ 719667 w 1404982"/>
              <a:gd name="connsiteY122" fmla="*/ 1136530 h 2440396"/>
              <a:gd name="connsiteX123" fmla="*/ 702733 w 1404982"/>
              <a:gd name="connsiteY123" fmla="*/ 1170396 h 2440396"/>
              <a:gd name="connsiteX124" fmla="*/ 694267 w 1404982"/>
              <a:gd name="connsiteY124" fmla="*/ 1195796 h 2440396"/>
              <a:gd name="connsiteX125" fmla="*/ 677333 w 1404982"/>
              <a:gd name="connsiteY125" fmla="*/ 1212730 h 2440396"/>
              <a:gd name="connsiteX126" fmla="*/ 651933 w 1404982"/>
              <a:gd name="connsiteY126" fmla="*/ 1263530 h 2440396"/>
              <a:gd name="connsiteX127" fmla="*/ 635000 w 1404982"/>
              <a:gd name="connsiteY127" fmla="*/ 1314330 h 2440396"/>
              <a:gd name="connsiteX128" fmla="*/ 626533 w 1404982"/>
              <a:gd name="connsiteY128" fmla="*/ 1339730 h 2440396"/>
              <a:gd name="connsiteX129" fmla="*/ 601133 w 1404982"/>
              <a:gd name="connsiteY129" fmla="*/ 1415930 h 2440396"/>
              <a:gd name="connsiteX130" fmla="*/ 592667 w 1404982"/>
              <a:gd name="connsiteY130" fmla="*/ 1441330 h 2440396"/>
              <a:gd name="connsiteX131" fmla="*/ 584200 w 1404982"/>
              <a:gd name="connsiteY131" fmla="*/ 1475196 h 2440396"/>
              <a:gd name="connsiteX132" fmla="*/ 575733 w 1404982"/>
              <a:gd name="connsiteY132" fmla="*/ 1551396 h 2440396"/>
              <a:gd name="connsiteX133" fmla="*/ 567267 w 1404982"/>
              <a:gd name="connsiteY133" fmla="*/ 1576796 h 2440396"/>
              <a:gd name="connsiteX134" fmla="*/ 558800 w 1404982"/>
              <a:gd name="connsiteY134" fmla="*/ 1627596 h 2440396"/>
              <a:gd name="connsiteX135" fmla="*/ 550333 w 1404982"/>
              <a:gd name="connsiteY135" fmla="*/ 1703796 h 2440396"/>
              <a:gd name="connsiteX136" fmla="*/ 541867 w 1404982"/>
              <a:gd name="connsiteY136" fmla="*/ 1737663 h 2440396"/>
              <a:gd name="connsiteX137" fmla="*/ 533400 w 1404982"/>
              <a:gd name="connsiteY137" fmla="*/ 1779996 h 2440396"/>
              <a:gd name="connsiteX138" fmla="*/ 524933 w 1404982"/>
              <a:gd name="connsiteY138" fmla="*/ 1847730 h 2440396"/>
              <a:gd name="connsiteX139" fmla="*/ 533400 w 1404982"/>
              <a:gd name="connsiteY139" fmla="*/ 2084796 h 2440396"/>
              <a:gd name="connsiteX140" fmla="*/ 541867 w 1404982"/>
              <a:gd name="connsiteY140" fmla="*/ 2110196 h 2440396"/>
              <a:gd name="connsiteX141" fmla="*/ 550333 w 1404982"/>
              <a:gd name="connsiteY141" fmla="*/ 2330330 h 2440396"/>
              <a:gd name="connsiteX142" fmla="*/ 558800 w 1404982"/>
              <a:gd name="connsiteY142" fmla="*/ 2355730 h 2440396"/>
              <a:gd name="connsiteX143" fmla="*/ 567267 w 1404982"/>
              <a:gd name="connsiteY143" fmla="*/ 2398063 h 2440396"/>
              <a:gd name="connsiteX144" fmla="*/ 558800 w 1404982"/>
              <a:gd name="connsiteY144" fmla="*/ 2440396 h 2440396"/>
              <a:gd name="connsiteX0" fmla="*/ 0 w 1404982"/>
              <a:gd name="connsiteY0" fmla="*/ 2271063 h 2440396"/>
              <a:gd name="connsiteX1" fmla="*/ 93133 w 1404982"/>
              <a:gd name="connsiteY1" fmla="*/ 1974730 h 2440396"/>
              <a:gd name="connsiteX2" fmla="*/ 101600 w 1404982"/>
              <a:gd name="connsiteY2" fmla="*/ 1949330 h 2440396"/>
              <a:gd name="connsiteX3" fmla="*/ 118533 w 1404982"/>
              <a:gd name="connsiteY3" fmla="*/ 1932396 h 2440396"/>
              <a:gd name="connsiteX4" fmla="*/ 130968 w 1404982"/>
              <a:gd name="connsiteY4" fmla="*/ 1879348 h 2440396"/>
              <a:gd name="connsiteX5" fmla="*/ 150152 w 1404982"/>
              <a:gd name="connsiteY5" fmla="*/ 1845481 h 2440396"/>
              <a:gd name="connsiteX6" fmla="*/ 173302 w 1404982"/>
              <a:gd name="connsiteY6" fmla="*/ 1798253 h 2440396"/>
              <a:gd name="connsiteX7" fmla="*/ 198835 w 1404982"/>
              <a:gd name="connsiteY7" fmla="*/ 1766238 h 2440396"/>
              <a:gd name="connsiteX8" fmla="*/ 226351 w 1404982"/>
              <a:gd name="connsiteY8" fmla="*/ 1730519 h 2440396"/>
              <a:gd name="connsiteX9" fmla="*/ 254000 w 1404982"/>
              <a:gd name="connsiteY9" fmla="*/ 1686863 h 2440396"/>
              <a:gd name="connsiteX10" fmla="*/ 262467 w 1404982"/>
              <a:gd name="connsiteY10" fmla="*/ 1661463 h 2440396"/>
              <a:gd name="connsiteX11" fmla="*/ 296333 w 1404982"/>
              <a:gd name="connsiteY11" fmla="*/ 1585263 h 2440396"/>
              <a:gd name="connsiteX12" fmla="*/ 304800 w 1404982"/>
              <a:gd name="connsiteY12" fmla="*/ 1534463 h 2440396"/>
              <a:gd name="connsiteX13" fmla="*/ 321733 w 1404982"/>
              <a:gd name="connsiteY13" fmla="*/ 1475196 h 2440396"/>
              <a:gd name="connsiteX14" fmla="*/ 330200 w 1404982"/>
              <a:gd name="connsiteY14" fmla="*/ 1407463 h 2440396"/>
              <a:gd name="connsiteX15" fmla="*/ 347133 w 1404982"/>
              <a:gd name="connsiteY15" fmla="*/ 1348196 h 2440396"/>
              <a:gd name="connsiteX16" fmla="*/ 364067 w 1404982"/>
              <a:gd name="connsiteY16" fmla="*/ 1280463 h 2440396"/>
              <a:gd name="connsiteX17" fmla="*/ 372533 w 1404982"/>
              <a:gd name="connsiteY17" fmla="*/ 1255063 h 2440396"/>
              <a:gd name="connsiteX18" fmla="*/ 381000 w 1404982"/>
              <a:gd name="connsiteY18" fmla="*/ 1221196 h 2440396"/>
              <a:gd name="connsiteX19" fmla="*/ 397933 w 1404982"/>
              <a:gd name="connsiteY19" fmla="*/ 1187330 h 2440396"/>
              <a:gd name="connsiteX20" fmla="*/ 414867 w 1404982"/>
              <a:gd name="connsiteY20" fmla="*/ 1111130 h 2440396"/>
              <a:gd name="connsiteX21" fmla="*/ 423333 w 1404982"/>
              <a:gd name="connsiteY21" fmla="*/ 1077263 h 2440396"/>
              <a:gd name="connsiteX22" fmla="*/ 440267 w 1404982"/>
              <a:gd name="connsiteY22" fmla="*/ 1043396 h 2440396"/>
              <a:gd name="connsiteX23" fmla="*/ 448733 w 1404982"/>
              <a:gd name="connsiteY23" fmla="*/ 1017996 h 2440396"/>
              <a:gd name="connsiteX24" fmla="*/ 457200 w 1404982"/>
              <a:gd name="connsiteY24" fmla="*/ 958730 h 2440396"/>
              <a:gd name="connsiteX25" fmla="*/ 465667 w 1404982"/>
              <a:gd name="connsiteY25" fmla="*/ 933330 h 2440396"/>
              <a:gd name="connsiteX26" fmla="*/ 457200 w 1404982"/>
              <a:gd name="connsiteY26" fmla="*/ 653930 h 2440396"/>
              <a:gd name="connsiteX27" fmla="*/ 440267 w 1404982"/>
              <a:gd name="connsiteY27" fmla="*/ 586196 h 2440396"/>
              <a:gd name="connsiteX28" fmla="*/ 406400 w 1404982"/>
              <a:gd name="connsiteY28" fmla="*/ 484596 h 2440396"/>
              <a:gd name="connsiteX29" fmla="*/ 397933 w 1404982"/>
              <a:gd name="connsiteY29" fmla="*/ 459196 h 2440396"/>
              <a:gd name="connsiteX30" fmla="*/ 372533 w 1404982"/>
              <a:gd name="connsiteY30" fmla="*/ 408396 h 2440396"/>
              <a:gd name="connsiteX31" fmla="*/ 355600 w 1404982"/>
              <a:gd name="connsiteY31" fmla="*/ 382996 h 2440396"/>
              <a:gd name="connsiteX32" fmla="*/ 347133 w 1404982"/>
              <a:gd name="connsiteY32" fmla="*/ 357596 h 2440396"/>
              <a:gd name="connsiteX33" fmla="*/ 330200 w 1404982"/>
              <a:gd name="connsiteY33" fmla="*/ 332196 h 2440396"/>
              <a:gd name="connsiteX34" fmla="*/ 304800 w 1404982"/>
              <a:gd name="connsiteY34" fmla="*/ 281396 h 2440396"/>
              <a:gd name="connsiteX35" fmla="*/ 279400 w 1404982"/>
              <a:gd name="connsiteY35" fmla="*/ 222130 h 2440396"/>
              <a:gd name="connsiteX36" fmla="*/ 270933 w 1404982"/>
              <a:gd name="connsiteY36" fmla="*/ 196730 h 2440396"/>
              <a:gd name="connsiteX37" fmla="*/ 254000 w 1404982"/>
              <a:gd name="connsiteY37" fmla="*/ 179796 h 2440396"/>
              <a:gd name="connsiteX38" fmla="*/ 220133 w 1404982"/>
              <a:gd name="connsiteY38" fmla="*/ 128996 h 2440396"/>
              <a:gd name="connsiteX39" fmla="*/ 169333 w 1404982"/>
              <a:gd name="connsiteY39" fmla="*/ 95130 h 2440396"/>
              <a:gd name="connsiteX40" fmla="*/ 160867 w 1404982"/>
              <a:gd name="connsiteY40" fmla="*/ 69730 h 2440396"/>
              <a:gd name="connsiteX41" fmla="*/ 220133 w 1404982"/>
              <a:gd name="connsiteY41" fmla="*/ 44330 h 2440396"/>
              <a:gd name="connsiteX42" fmla="*/ 254000 w 1404982"/>
              <a:gd name="connsiteY42" fmla="*/ 61263 h 2440396"/>
              <a:gd name="connsiteX43" fmla="*/ 287867 w 1404982"/>
              <a:gd name="connsiteY43" fmla="*/ 18930 h 2440396"/>
              <a:gd name="connsiteX44" fmla="*/ 313267 w 1404982"/>
              <a:gd name="connsiteY44" fmla="*/ 10463 h 2440396"/>
              <a:gd name="connsiteX45" fmla="*/ 321733 w 1404982"/>
              <a:gd name="connsiteY45" fmla="*/ 35863 h 2440396"/>
              <a:gd name="connsiteX46" fmla="*/ 338667 w 1404982"/>
              <a:gd name="connsiteY46" fmla="*/ 18930 h 2440396"/>
              <a:gd name="connsiteX47" fmla="*/ 364067 w 1404982"/>
              <a:gd name="connsiteY47" fmla="*/ 1996 h 2440396"/>
              <a:gd name="connsiteX48" fmla="*/ 372533 w 1404982"/>
              <a:gd name="connsiteY48" fmla="*/ 35863 h 2440396"/>
              <a:gd name="connsiteX49" fmla="*/ 414867 w 1404982"/>
              <a:gd name="connsiteY49" fmla="*/ 1996 h 2440396"/>
              <a:gd name="connsiteX50" fmla="*/ 448733 w 1404982"/>
              <a:gd name="connsiteY50" fmla="*/ 1996 h 2440396"/>
              <a:gd name="connsiteX51" fmla="*/ 474133 w 1404982"/>
              <a:gd name="connsiteY51" fmla="*/ 18930 h 2440396"/>
              <a:gd name="connsiteX52" fmla="*/ 482600 w 1404982"/>
              <a:gd name="connsiteY52" fmla="*/ 44330 h 2440396"/>
              <a:gd name="connsiteX53" fmla="*/ 516467 w 1404982"/>
              <a:gd name="connsiteY53" fmla="*/ 95130 h 2440396"/>
              <a:gd name="connsiteX54" fmla="*/ 533400 w 1404982"/>
              <a:gd name="connsiteY54" fmla="*/ 120530 h 2440396"/>
              <a:gd name="connsiteX55" fmla="*/ 567267 w 1404982"/>
              <a:gd name="connsiteY55" fmla="*/ 171330 h 2440396"/>
              <a:gd name="connsiteX56" fmla="*/ 592667 w 1404982"/>
              <a:gd name="connsiteY56" fmla="*/ 213663 h 2440396"/>
              <a:gd name="connsiteX57" fmla="*/ 601133 w 1404982"/>
              <a:gd name="connsiteY57" fmla="*/ 239063 h 2440396"/>
              <a:gd name="connsiteX58" fmla="*/ 635000 w 1404982"/>
              <a:gd name="connsiteY58" fmla="*/ 281396 h 2440396"/>
              <a:gd name="connsiteX59" fmla="*/ 668867 w 1404982"/>
              <a:gd name="connsiteY59" fmla="*/ 357596 h 2440396"/>
              <a:gd name="connsiteX60" fmla="*/ 685800 w 1404982"/>
              <a:gd name="connsiteY60" fmla="*/ 408396 h 2440396"/>
              <a:gd name="connsiteX61" fmla="*/ 694267 w 1404982"/>
              <a:gd name="connsiteY61" fmla="*/ 433796 h 2440396"/>
              <a:gd name="connsiteX62" fmla="*/ 711200 w 1404982"/>
              <a:gd name="connsiteY62" fmla="*/ 459196 h 2440396"/>
              <a:gd name="connsiteX63" fmla="*/ 719667 w 1404982"/>
              <a:gd name="connsiteY63" fmla="*/ 518463 h 2440396"/>
              <a:gd name="connsiteX64" fmla="*/ 736600 w 1404982"/>
              <a:gd name="connsiteY64" fmla="*/ 577730 h 2440396"/>
              <a:gd name="connsiteX65" fmla="*/ 728133 w 1404982"/>
              <a:gd name="connsiteY65" fmla="*/ 857130 h 2440396"/>
              <a:gd name="connsiteX66" fmla="*/ 745067 w 1404982"/>
              <a:gd name="connsiteY66" fmla="*/ 840196 h 2440396"/>
              <a:gd name="connsiteX67" fmla="*/ 770467 w 1404982"/>
              <a:gd name="connsiteY67" fmla="*/ 806330 h 2440396"/>
              <a:gd name="connsiteX68" fmla="*/ 804333 w 1404982"/>
              <a:gd name="connsiteY68" fmla="*/ 755530 h 2440396"/>
              <a:gd name="connsiteX69" fmla="*/ 821267 w 1404982"/>
              <a:gd name="connsiteY69" fmla="*/ 721663 h 2440396"/>
              <a:gd name="connsiteX70" fmla="*/ 829733 w 1404982"/>
              <a:gd name="connsiteY70" fmla="*/ 696263 h 2440396"/>
              <a:gd name="connsiteX71" fmla="*/ 846667 w 1404982"/>
              <a:gd name="connsiteY71" fmla="*/ 670863 h 2440396"/>
              <a:gd name="connsiteX72" fmla="*/ 863600 w 1404982"/>
              <a:gd name="connsiteY72" fmla="*/ 620063 h 2440396"/>
              <a:gd name="connsiteX73" fmla="*/ 872067 w 1404982"/>
              <a:gd name="connsiteY73" fmla="*/ 594663 h 2440396"/>
              <a:gd name="connsiteX74" fmla="*/ 880533 w 1404982"/>
              <a:gd name="connsiteY74" fmla="*/ 560796 h 2440396"/>
              <a:gd name="connsiteX75" fmla="*/ 897467 w 1404982"/>
              <a:gd name="connsiteY75" fmla="*/ 543863 h 2440396"/>
              <a:gd name="connsiteX76" fmla="*/ 922867 w 1404982"/>
              <a:gd name="connsiteY76" fmla="*/ 484596 h 2440396"/>
              <a:gd name="connsiteX77" fmla="*/ 931333 w 1404982"/>
              <a:gd name="connsiteY77" fmla="*/ 459196 h 2440396"/>
              <a:gd name="connsiteX78" fmla="*/ 982133 w 1404982"/>
              <a:gd name="connsiteY78" fmla="*/ 366063 h 2440396"/>
              <a:gd name="connsiteX79" fmla="*/ 1024467 w 1404982"/>
              <a:gd name="connsiteY79" fmla="*/ 323730 h 2440396"/>
              <a:gd name="connsiteX80" fmla="*/ 1041400 w 1404982"/>
              <a:gd name="connsiteY80" fmla="*/ 298330 h 2440396"/>
              <a:gd name="connsiteX81" fmla="*/ 1058333 w 1404982"/>
              <a:gd name="connsiteY81" fmla="*/ 281396 h 2440396"/>
              <a:gd name="connsiteX82" fmla="*/ 1092200 w 1404982"/>
              <a:gd name="connsiteY82" fmla="*/ 230596 h 2440396"/>
              <a:gd name="connsiteX83" fmla="*/ 1109133 w 1404982"/>
              <a:gd name="connsiteY83" fmla="*/ 205196 h 2440396"/>
              <a:gd name="connsiteX84" fmla="*/ 1151467 w 1404982"/>
              <a:gd name="connsiteY84" fmla="*/ 162863 h 2440396"/>
              <a:gd name="connsiteX85" fmla="*/ 1176867 w 1404982"/>
              <a:gd name="connsiteY85" fmla="*/ 137463 h 2440396"/>
              <a:gd name="connsiteX86" fmla="*/ 1227667 w 1404982"/>
              <a:gd name="connsiteY86" fmla="*/ 95130 h 2440396"/>
              <a:gd name="connsiteX87" fmla="*/ 1253067 w 1404982"/>
              <a:gd name="connsiteY87" fmla="*/ 86663 h 2440396"/>
              <a:gd name="connsiteX88" fmla="*/ 1278467 w 1404982"/>
              <a:gd name="connsiteY88" fmla="*/ 69730 h 2440396"/>
              <a:gd name="connsiteX89" fmla="*/ 1329267 w 1404982"/>
              <a:gd name="connsiteY89" fmla="*/ 52796 h 2440396"/>
              <a:gd name="connsiteX90" fmla="*/ 1320800 w 1404982"/>
              <a:gd name="connsiteY90" fmla="*/ 78196 h 2440396"/>
              <a:gd name="connsiteX91" fmla="*/ 1363133 w 1404982"/>
              <a:gd name="connsiteY91" fmla="*/ 95130 h 2440396"/>
              <a:gd name="connsiteX92" fmla="*/ 1397000 w 1404982"/>
              <a:gd name="connsiteY92" fmla="*/ 120530 h 2440396"/>
              <a:gd name="connsiteX93" fmla="*/ 1388533 w 1404982"/>
              <a:gd name="connsiteY93" fmla="*/ 145930 h 2440396"/>
              <a:gd name="connsiteX94" fmla="*/ 1397000 w 1404982"/>
              <a:gd name="connsiteY94" fmla="*/ 171330 h 2440396"/>
              <a:gd name="connsiteX95" fmla="*/ 1380067 w 1404982"/>
              <a:gd name="connsiteY95" fmla="*/ 196730 h 2440396"/>
              <a:gd name="connsiteX96" fmla="*/ 1363133 w 1404982"/>
              <a:gd name="connsiteY96" fmla="*/ 213663 h 2440396"/>
              <a:gd name="connsiteX97" fmla="*/ 1371600 w 1404982"/>
              <a:gd name="connsiteY97" fmla="*/ 239063 h 2440396"/>
              <a:gd name="connsiteX98" fmla="*/ 1354667 w 1404982"/>
              <a:gd name="connsiteY98" fmla="*/ 298330 h 2440396"/>
              <a:gd name="connsiteX99" fmla="*/ 1346200 w 1404982"/>
              <a:gd name="connsiteY99" fmla="*/ 332196 h 2440396"/>
              <a:gd name="connsiteX100" fmla="*/ 1320800 w 1404982"/>
              <a:gd name="connsiteY100" fmla="*/ 340663 h 2440396"/>
              <a:gd name="connsiteX101" fmla="*/ 1312333 w 1404982"/>
              <a:gd name="connsiteY101" fmla="*/ 366063 h 2440396"/>
              <a:gd name="connsiteX102" fmla="*/ 1261533 w 1404982"/>
              <a:gd name="connsiteY102" fmla="*/ 433796 h 2440396"/>
              <a:gd name="connsiteX103" fmla="*/ 1227667 w 1404982"/>
              <a:gd name="connsiteY103" fmla="*/ 493063 h 2440396"/>
              <a:gd name="connsiteX104" fmla="*/ 1210733 w 1404982"/>
              <a:gd name="connsiteY104" fmla="*/ 509996 h 2440396"/>
              <a:gd name="connsiteX105" fmla="*/ 1185333 w 1404982"/>
              <a:gd name="connsiteY105" fmla="*/ 560796 h 2440396"/>
              <a:gd name="connsiteX106" fmla="*/ 1143000 w 1404982"/>
              <a:gd name="connsiteY106" fmla="*/ 603130 h 2440396"/>
              <a:gd name="connsiteX107" fmla="*/ 1126067 w 1404982"/>
              <a:gd name="connsiteY107" fmla="*/ 628530 h 2440396"/>
              <a:gd name="connsiteX108" fmla="*/ 1109133 w 1404982"/>
              <a:gd name="connsiteY108" fmla="*/ 645463 h 2440396"/>
              <a:gd name="connsiteX109" fmla="*/ 1083733 w 1404982"/>
              <a:gd name="connsiteY109" fmla="*/ 679330 h 2440396"/>
              <a:gd name="connsiteX110" fmla="*/ 1066800 w 1404982"/>
              <a:gd name="connsiteY110" fmla="*/ 704730 h 2440396"/>
              <a:gd name="connsiteX111" fmla="*/ 1058333 w 1404982"/>
              <a:gd name="connsiteY111" fmla="*/ 730130 h 2440396"/>
              <a:gd name="connsiteX112" fmla="*/ 1032933 w 1404982"/>
              <a:gd name="connsiteY112" fmla="*/ 747063 h 2440396"/>
              <a:gd name="connsiteX113" fmla="*/ 999067 w 1404982"/>
              <a:gd name="connsiteY113" fmla="*/ 797863 h 2440396"/>
              <a:gd name="connsiteX114" fmla="*/ 956733 w 1404982"/>
              <a:gd name="connsiteY114" fmla="*/ 840196 h 2440396"/>
              <a:gd name="connsiteX115" fmla="*/ 931333 w 1404982"/>
              <a:gd name="connsiteY115" fmla="*/ 882530 h 2440396"/>
              <a:gd name="connsiteX116" fmla="*/ 889000 w 1404982"/>
              <a:gd name="connsiteY116" fmla="*/ 941796 h 2440396"/>
              <a:gd name="connsiteX117" fmla="*/ 846667 w 1404982"/>
              <a:gd name="connsiteY117" fmla="*/ 984130 h 2440396"/>
              <a:gd name="connsiteX118" fmla="*/ 821267 w 1404982"/>
              <a:gd name="connsiteY118" fmla="*/ 992596 h 2440396"/>
              <a:gd name="connsiteX119" fmla="*/ 787400 w 1404982"/>
              <a:gd name="connsiteY119" fmla="*/ 1043396 h 2440396"/>
              <a:gd name="connsiteX120" fmla="*/ 770467 w 1404982"/>
              <a:gd name="connsiteY120" fmla="*/ 1068796 h 2440396"/>
              <a:gd name="connsiteX121" fmla="*/ 745067 w 1404982"/>
              <a:gd name="connsiteY121" fmla="*/ 1085730 h 2440396"/>
              <a:gd name="connsiteX122" fmla="*/ 719667 w 1404982"/>
              <a:gd name="connsiteY122" fmla="*/ 1136530 h 2440396"/>
              <a:gd name="connsiteX123" fmla="*/ 702733 w 1404982"/>
              <a:gd name="connsiteY123" fmla="*/ 1170396 h 2440396"/>
              <a:gd name="connsiteX124" fmla="*/ 694267 w 1404982"/>
              <a:gd name="connsiteY124" fmla="*/ 1195796 h 2440396"/>
              <a:gd name="connsiteX125" fmla="*/ 677333 w 1404982"/>
              <a:gd name="connsiteY125" fmla="*/ 1212730 h 2440396"/>
              <a:gd name="connsiteX126" fmla="*/ 651933 w 1404982"/>
              <a:gd name="connsiteY126" fmla="*/ 1263530 h 2440396"/>
              <a:gd name="connsiteX127" fmla="*/ 635000 w 1404982"/>
              <a:gd name="connsiteY127" fmla="*/ 1314330 h 2440396"/>
              <a:gd name="connsiteX128" fmla="*/ 626533 w 1404982"/>
              <a:gd name="connsiteY128" fmla="*/ 1339730 h 2440396"/>
              <a:gd name="connsiteX129" fmla="*/ 601133 w 1404982"/>
              <a:gd name="connsiteY129" fmla="*/ 1415930 h 2440396"/>
              <a:gd name="connsiteX130" fmla="*/ 592667 w 1404982"/>
              <a:gd name="connsiteY130" fmla="*/ 1441330 h 2440396"/>
              <a:gd name="connsiteX131" fmla="*/ 584200 w 1404982"/>
              <a:gd name="connsiteY131" fmla="*/ 1475196 h 2440396"/>
              <a:gd name="connsiteX132" fmla="*/ 575733 w 1404982"/>
              <a:gd name="connsiteY132" fmla="*/ 1551396 h 2440396"/>
              <a:gd name="connsiteX133" fmla="*/ 567267 w 1404982"/>
              <a:gd name="connsiteY133" fmla="*/ 1576796 h 2440396"/>
              <a:gd name="connsiteX134" fmla="*/ 558800 w 1404982"/>
              <a:gd name="connsiteY134" fmla="*/ 1627596 h 2440396"/>
              <a:gd name="connsiteX135" fmla="*/ 550333 w 1404982"/>
              <a:gd name="connsiteY135" fmla="*/ 1703796 h 2440396"/>
              <a:gd name="connsiteX136" fmla="*/ 541867 w 1404982"/>
              <a:gd name="connsiteY136" fmla="*/ 1737663 h 2440396"/>
              <a:gd name="connsiteX137" fmla="*/ 533400 w 1404982"/>
              <a:gd name="connsiteY137" fmla="*/ 1779996 h 2440396"/>
              <a:gd name="connsiteX138" fmla="*/ 574939 w 1404982"/>
              <a:gd name="connsiteY138" fmla="*/ 1851302 h 2440396"/>
              <a:gd name="connsiteX139" fmla="*/ 533400 w 1404982"/>
              <a:gd name="connsiteY139" fmla="*/ 2084796 h 2440396"/>
              <a:gd name="connsiteX140" fmla="*/ 541867 w 1404982"/>
              <a:gd name="connsiteY140" fmla="*/ 2110196 h 2440396"/>
              <a:gd name="connsiteX141" fmla="*/ 550333 w 1404982"/>
              <a:gd name="connsiteY141" fmla="*/ 2330330 h 2440396"/>
              <a:gd name="connsiteX142" fmla="*/ 558800 w 1404982"/>
              <a:gd name="connsiteY142" fmla="*/ 2355730 h 2440396"/>
              <a:gd name="connsiteX143" fmla="*/ 567267 w 1404982"/>
              <a:gd name="connsiteY143" fmla="*/ 2398063 h 2440396"/>
              <a:gd name="connsiteX144" fmla="*/ 558800 w 1404982"/>
              <a:gd name="connsiteY144" fmla="*/ 2440396 h 2440396"/>
              <a:gd name="connsiteX0" fmla="*/ 0 w 1404982"/>
              <a:gd name="connsiteY0" fmla="*/ 2271063 h 2440396"/>
              <a:gd name="connsiteX1" fmla="*/ 93133 w 1404982"/>
              <a:gd name="connsiteY1" fmla="*/ 1974730 h 2440396"/>
              <a:gd name="connsiteX2" fmla="*/ 101600 w 1404982"/>
              <a:gd name="connsiteY2" fmla="*/ 1949330 h 2440396"/>
              <a:gd name="connsiteX3" fmla="*/ 118533 w 1404982"/>
              <a:gd name="connsiteY3" fmla="*/ 1932396 h 2440396"/>
              <a:gd name="connsiteX4" fmla="*/ 130968 w 1404982"/>
              <a:gd name="connsiteY4" fmla="*/ 1879348 h 2440396"/>
              <a:gd name="connsiteX5" fmla="*/ 150152 w 1404982"/>
              <a:gd name="connsiteY5" fmla="*/ 1845481 h 2440396"/>
              <a:gd name="connsiteX6" fmla="*/ 173302 w 1404982"/>
              <a:gd name="connsiteY6" fmla="*/ 1798253 h 2440396"/>
              <a:gd name="connsiteX7" fmla="*/ 198835 w 1404982"/>
              <a:gd name="connsiteY7" fmla="*/ 1766238 h 2440396"/>
              <a:gd name="connsiteX8" fmla="*/ 226351 w 1404982"/>
              <a:gd name="connsiteY8" fmla="*/ 1730519 h 2440396"/>
              <a:gd name="connsiteX9" fmla="*/ 254000 w 1404982"/>
              <a:gd name="connsiteY9" fmla="*/ 1686863 h 2440396"/>
              <a:gd name="connsiteX10" fmla="*/ 262467 w 1404982"/>
              <a:gd name="connsiteY10" fmla="*/ 1661463 h 2440396"/>
              <a:gd name="connsiteX11" fmla="*/ 296333 w 1404982"/>
              <a:gd name="connsiteY11" fmla="*/ 1585263 h 2440396"/>
              <a:gd name="connsiteX12" fmla="*/ 304800 w 1404982"/>
              <a:gd name="connsiteY12" fmla="*/ 1534463 h 2440396"/>
              <a:gd name="connsiteX13" fmla="*/ 321733 w 1404982"/>
              <a:gd name="connsiteY13" fmla="*/ 1475196 h 2440396"/>
              <a:gd name="connsiteX14" fmla="*/ 330200 w 1404982"/>
              <a:gd name="connsiteY14" fmla="*/ 1407463 h 2440396"/>
              <a:gd name="connsiteX15" fmla="*/ 347133 w 1404982"/>
              <a:gd name="connsiteY15" fmla="*/ 1348196 h 2440396"/>
              <a:gd name="connsiteX16" fmla="*/ 364067 w 1404982"/>
              <a:gd name="connsiteY16" fmla="*/ 1280463 h 2440396"/>
              <a:gd name="connsiteX17" fmla="*/ 372533 w 1404982"/>
              <a:gd name="connsiteY17" fmla="*/ 1255063 h 2440396"/>
              <a:gd name="connsiteX18" fmla="*/ 381000 w 1404982"/>
              <a:gd name="connsiteY18" fmla="*/ 1221196 h 2440396"/>
              <a:gd name="connsiteX19" fmla="*/ 397933 w 1404982"/>
              <a:gd name="connsiteY19" fmla="*/ 1187330 h 2440396"/>
              <a:gd name="connsiteX20" fmla="*/ 414867 w 1404982"/>
              <a:gd name="connsiteY20" fmla="*/ 1111130 h 2440396"/>
              <a:gd name="connsiteX21" fmla="*/ 423333 w 1404982"/>
              <a:gd name="connsiteY21" fmla="*/ 1077263 h 2440396"/>
              <a:gd name="connsiteX22" fmla="*/ 440267 w 1404982"/>
              <a:gd name="connsiteY22" fmla="*/ 1043396 h 2440396"/>
              <a:gd name="connsiteX23" fmla="*/ 448733 w 1404982"/>
              <a:gd name="connsiteY23" fmla="*/ 1017996 h 2440396"/>
              <a:gd name="connsiteX24" fmla="*/ 457200 w 1404982"/>
              <a:gd name="connsiteY24" fmla="*/ 958730 h 2440396"/>
              <a:gd name="connsiteX25" fmla="*/ 465667 w 1404982"/>
              <a:gd name="connsiteY25" fmla="*/ 933330 h 2440396"/>
              <a:gd name="connsiteX26" fmla="*/ 457200 w 1404982"/>
              <a:gd name="connsiteY26" fmla="*/ 653930 h 2440396"/>
              <a:gd name="connsiteX27" fmla="*/ 440267 w 1404982"/>
              <a:gd name="connsiteY27" fmla="*/ 586196 h 2440396"/>
              <a:gd name="connsiteX28" fmla="*/ 406400 w 1404982"/>
              <a:gd name="connsiteY28" fmla="*/ 484596 h 2440396"/>
              <a:gd name="connsiteX29" fmla="*/ 397933 w 1404982"/>
              <a:gd name="connsiteY29" fmla="*/ 459196 h 2440396"/>
              <a:gd name="connsiteX30" fmla="*/ 372533 w 1404982"/>
              <a:gd name="connsiteY30" fmla="*/ 408396 h 2440396"/>
              <a:gd name="connsiteX31" fmla="*/ 355600 w 1404982"/>
              <a:gd name="connsiteY31" fmla="*/ 382996 h 2440396"/>
              <a:gd name="connsiteX32" fmla="*/ 347133 w 1404982"/>
              <a:gd name="connsiteY32" fmla="*/ 357596 h 2440396"/>
              <a:gd name="connsiteX33" fmla="*/ 330200 w 1404982"/>
              <a:gd name="connsiteY33" fmla="*/ 332196 h 2440396"/>
              <a:gd name="connsiteX34" fmla="*/ 304800 w 1404982"/>
              <a:gd name="connsiteY34" fmla="*/ 281396 h 2440396"/>
              <a:gd name="connsiteX35" fmla="*/ 279400 w 1404982"/>
              <a:gd name="connsiteY35" fmla="*/ 222130 h 2440396"/>
              <a:gd name="connsiteX36" fmla="*/ 270933 w 1404982"/>
              <a:gd name="connsiteY36" fmla="*/ 196730 h 2440396"/>
              <a:gd name="connsiteX37" fmla="*/ 254000 w 1404982"/>
              <a:gd name="connsiteY37" fmla="*/ 179796 h 2440396"/>
              <a:gd name="connsiteX38" fmla="*/ 220133 w 1404982"/>
              <a:gd name="connsiteY38" fmla="*/ 128996 h 2440396"/>
              <a:gd name="connsiteX39" fmla="*/ 169333 w 1404982"/>
              <a:gd name="connsiteY39" fmla="*/ 95130 h 2440396"/>
              <a:gd name="connsiteX40" fmla="*/ 160867 w 1404982"/>
              <a:gd name="connsiteY40" fmla="*/ 69730 h 2440396"/>
              <a:gd name="connsiteX41" fmla="*/ 220133 w 1404982"/>
              <a:gd name="connsiteY41" fmla="*/ 44330 h 2440396"/>
              <a:gd name="connsiteX42" fmla="*/ 254000 w 1404982"/>
              <a:gd name="connsiteY42" fmla="*/ 61263 h 2440396"/>
              <a:gd name="connsiteX43" fmla="*/ 287867 w 1404982"/>
              <a:gd name="connsiteY43" fmla="*/ 18930 h 2440396"/>
              <a:gd name="connsiteX44" fmla="*/ 313267 w 1404982"/>
              <a:gd name="connsiteY44" fmla="*/ 10463 h 2440396"/>
              <a:gd name="connsiteX45" fmla="*/ 321733 w 1404982"/>
              <a:gd name="connsiteY45" fmla="*/ 35863 h 2440396"/>
              <a:gd name="connsiteX46" fmla="*/ 338667 w 1404982"/>
              <a:gd name="connsiteY46" fmla="*/ 18930 h 2440396"/>
              <a:gd name="connsiteX47" fmla="*/ 364067 w 1404982"/>
              <a:gd name="connsiteY47" fmla="*/ 1996 h 2440396"/>
              <a:gd name="connsiteX48" fmla="*/ 372533 w 1404982"/>
              <a:gd name="connsiteY48" fmla="*/ 35863 h 2440396"/>
              <a:gd name="connsiteX49" fmla="*/ 414867 w 1404982"/>
              <a:gd name="connsiteY49" fmla="*/ 1996 h 2440396"/>
              <a:gd name="connsiteX50" fmla="*/ 448733 w 1404982"/>
              <a:gd name="connsiteY50" fmla="*/ 1996 h 2440396"/>
              <a:gd name="connsiteX51" fmla="*/ 474133 w 1404982"/>
              <a:gd name="connsiteY51" fmla="*/ 18930 h 2440396"/>
              <a:gd name="connsiteX52" fmla="*/ 482600 w 1404982"/>
              <a:gd name="connsiteY52" fmla="*/ 44330 h 2440396"/>
              <a:gd name="connsiteX53" fmla="*/ 516467 w 1404982"/>
              <a:gd name="connsiteY53" fmla="*/ 95130 h 2440396"/>
              <a:gd name="connsiteX54" fmla="*/ 533400 w 1404982"/>
              <a:gd name="connsiteY54" fmla="*/ 120530 h 2440396"/>
              <a:gd name="connsiteX55" fmla="*/ 567267 w 1404982"/>
              <a:gd name="connsiteY55" fmla="*/ 171330 h 2440396"/>
              <a:gd name="connsiteX56" fmla="*/ 592667 w 1404982"/>
              <a:gd name="connsiteY56" fmla="*/ 213663 h 2440396"/>
              <a:gd name="connsiteX57" fmla="*/ 601133 w 1404982"/>
              <a:gd name="connsiteY57" fmla="*/ 239063 h 2440396"/>
              <a:gd name="connsiteX58" fmla="*/ 635000 w 1404982"/>
              <a:gd name="connsiteY58" fmla="*/ 281396 h 2440396"/>
              <a:gd name="connsiteX59" fmla="*/ 668867 w 1404982"/>
              <a:gd name="connsiteY59" fmla="*/ 357596 h 2440396"/>
              <a:gd name="connsiteX60" fmla="*/ 685800 w 1404982"/>
              <a:gd name="connsiteY60" fmla="*/ 408396 h 2440396"/>
              <a:gd name="connsiteX61" fmla="*/ 694267 w 1404982"/>
              <a:gd name="connsiteY61" fmla="*/ 433796 h 2440396"/>
              <a:gd name="connsiteX62" fmla="*/ 711200 w 1404982"/>
              <a:gd name="connsiteY62" fmla="*/ 459196 h 2440396"/>
              <a:gd name="connsiteX63" fmla="*/ 719667 w 1404982"/>
              <a:gd name="connsiteY63" fmla="*/ 518463 h 2440396"/>
              <a:gd name="connsiteX64" fmla="*/ 736600 w 1404982"/>
              <a:gd name="connsiteY64" fmla="*/ 577730 h 2440396"/>
              <a:gd name="connsiteX65" fmla="*/ 728133 w 1404982"/>
              <a:gd name="connsiteY65" fmla="*/ 857130 h 2440396"/>
              <a:gd name="connsiteX66" fmla="*/ 745067 w 1404982"/>
              <a:gd name="connsiteY66" fmla="*/ 840196 h 2440396"/>
              <a:gd name="connsiteX67" fmla="*/ 770467 w 1404982"/>
              <a:gd name="connsiteY67" fmla="*/ 806330 h 2440396"/>
              <a:gd name="connsiteX68" fmla="*/ 804333 w 1404982"/>
              <a:gd name="connsiteY68" fmla="*/ 755530 h 2440396"/>
              <a:gd name="connsiteX69" fmla="*/ 821267 w 1404982"/>
              <a:gd name="connsiteY69" fmla="*/ 721663 h 2440396"/>
              <a:gd name="connsiteX70" fmla="*/ 829733 w 1404982"/>
              <a:gd name="connsiteY70" fmla="*/ 696263 h 2440396"/>
              <a:gd name="connsiteX71" fmla="*/ 846667 w 1404982"/>
              <a:gd name="connsiteY71" fmla="*/ 670863 h 2440396"/>
              <a:gd name="connsiteX72" fmla="*/ 863600 w 1404982"/>
              <a:gd name="connsiteY72" fmla="*/ 620063 h 2440396"/>
              <a:gd name="connsiteX73" fmla="*/ 872067 w 1404982"/>
              <a:gd name="connsiteY73" fmla="*/ 594663 h 2440396"/>
              <a:gd name="connsiteX74" fmla="*/ 880533 w 1404982"/>
              <a:gd name="connsiteY74" fmla="*/ 560796 h 2440396"/>
              <a:gd name="connsiteX75" fmla="*/ 897467 w 1404982"/>
              <a:gd name="connsiteY75" fmla="*/ 543863 h 2440396"/>
              <a:gd name="connsiteX76" fmla="*/ 922867 w 1404982"/>
              <a:gd name="connsiteY76" fmla="*/ 484596 h 2440396"/>
              <a:gd name="connsiteX77" fmla="*/ 931333 w 1404982"/>
              <a:gd name="connsiteY77" fmla="*/ 459196 h 2440396"/>
              <a:gd name="connsiteX78" fmla="*/ 982133 w 1404982"/>
              <a:gd name="connsiteY78" fmla="*/ 366063 h 2440396"/>
              <a:gd name="connsiteX79" fmla="*/ 1024467 w 1404982"/>
              <a:gd name="connsiteY79" fmla="*/ 323730 h 2440396"/>
              <a:gd name="connsiteX80" fmla="*/ 1041400 w 1404982"/>
              <a:gd name="connsiteY80" fmla="*/ 298330 h 2440396"/>
              <a:gd name="connsiteX81" fmla="*/ 1058333 w 1404982"/>
              <a:gd name="connsiteY81" fmla="*/ 281396 h 2440396"/>
              <a:gd name="connsiteX82" fmla="*/ 1092200 w 1404982"/>
              <a:gd name="connsiteY82" fmla="*/ 230596 h 2440396"/>
              <a:gd name="connsiteX83" fmla="*/ 1109133 w 1404982"/>
              <a:gd name="connsiteY83" fmla="*/ 205196 h 2440396"/>
              <a:gd name="connsiteX84" fmla="*/ 1151467 w 1404982"/>
              <a:gd name="connsiteY84" fmla="*/ 162863 h 2440396"/>
              <a:gd name="connsiteX85" fmla="*/ 1176867 w 1404982"/>
              <a:gd name="connsiteY85" fmla="*/ 137463 h 2440396"/>
              <a:gd name="connsiteX86" fmla="*/ 1227667 w 1404982"/>
              <a:gd name="connsiteY86" fmla="*/ 95130 h 2440396"/>
              <a:gd name="connsiteX87" fmla="*/ 1253067 w 1404982"/>
              <a:gd name="connsiteY87" fmla="*/ 86663 h 2440396"/>
              <a:gd name="connsiteX88" fmla="*/ 1278467 w 1404982"/>
              <a:gd name="connsiteY88" fmla="*/ 69730 h 2440396"/>
              <a:gd name="connsiteX89" fmla="*/ 1329267 w 1404982"/>
              <a:gd name="connsiteY89" fmla="*/ 52796 h 2440396"/>
              <a:gd name="connsiteX90" fmla="*/ 1320800 w 1404982"/>
              <a:gd name="connsiteY90" fmla="*/ 78196 h 2440396"/>
              <a:gd name="connsiteX91" fmla="*/ 1363133 w 1404982"/>
              <a:gd name="connsiteY91" fmla="*/ 95130 h 2440396"/>
              <a:gd name="connsiteX92" fmla="*/ 1397000 w 1404982"/>
              <a:gd name="connsiteY92" fmla="*/ 120530 h 2440396"/>
              <a:gd name="connsiteX93" fmla="*/ 1388533 w 1404982"/>
              <a:gd name="connsiteY93" fmla="*/ 145930 h 2440396"/>
              <a:gd name="connsiteX94" fmla="*/ 1397000 w 1404982"/>
              <a:gd name="connsiteY94" fmla="*/ 171330 h 2440396"/>
              <a:gd name="connsiteX95" fmla="*/ 1380067 w 1404982"/>
              <a:gd name="connsiteY95" fmla="*/ 196730 h 2440396"/>
              <a:gd name="connsiteX96" fmla="*/ 1363133 w 1404982"/>
              <a:gd name="connsiteY96" fmla="*/ 213663 h 2440396"/>
              <a:gd name="connsiteX97" fmla="*/ 1371600 w 1404982"/>
              <a:gd name="connsiteY97" fmla="*/ 239063 h 2440396"/>
              <a:gd name="connsiteX98" fmla="*/ 1354667 w 1404982"/>
              <a:gd name="connsiteY98" fmla="*/ 298330 h 2440396"/>
              <a:gd name="connsiteX99" fmla="*/ 1346200 w 1404982"/>
              <a:gd name="connsiteY99" fmla="*/ 332196 h 2440396"/>
              <a:gd name="connsiteX100" fmla="*/ 1320800 w 1404982"/>
              <a:gd name="connsiteY100" fmla="*/ 340663 h 2440396"/>
              <a:gd name="connsiteX101" fmla="*/ 1312333 w 1404982"/>
              <a:gd name="connsiteY101" fmla="*/ 366063 h 2440396"/>
              <a:gd name="connsiteX102" fmla="*/ 1261533 w 1404982"/>
              <a:gd name="connsiteY102" fmla="*/ 433796 h 2440396"/>
              <a:gd name="connsiteX103" fmla="*/ 1227667 w 1404982"/>
              <a:gd name="connsiteY103" fmla="*/ 493063 h 2440396"/>
              <a:gd name="connsiteX104" fmla="*/ 1210733 w 1404982"/>
              <a:gd name="connsiteY104" fmla="*/ 509996 h 2440396"/>
              <a:gd name="connsiteX105" fmla="*/ 1185333 w 1404982"/>
              <a:gd name="connsiteY105" fmla="*/ 560796 h 2440396"/>
              <a:gd name="connsiteX106" fmla="*/ 1143000 w 1404982"/>
              <a:gd name="connsiteY106" fmla="*/ 603130 h 2440396"/>
              <a:gd name="connsiteX107" fmla="*/ 1126067 w 1404982"/>
              <a:gd name="connsiteY107" fmla="*/ 628530 h 2440396"/>
              <a:gd name="connsiteX108" fmla="*/ 1109133 w 1404982"/>
              <a:gd name="connsiteY108" fmla="*/ 645463 h 2440396"/>
              <a:gd name="connsiteX109" fmla="*/ 1083733 w 1404982"/>
              <a:gd name="connsiteY109" fmla="*/ 679330 h 2440396"/>
              <a:gd name="connsiteX110" fmla="*/ 1066800 w 1404982"/>
              <a:gd name="connsiteY110" fmla="*/ 704730 h 2440396"/>
              <a:gd name="connsiteX111" fmla="*/ 1058333 w 1404982"/>
              <a:gd name="connsiteY111" fmla="*/ 730130 h 2440396"/>
              <a:gd name="connsiteX112" fmla="*/ 1032933 w 1404982"/>
              <a:gd name="connsiteY112" fmla="*/ 747063 h 2440396"/>
              <a:gd name="connsiteX113" fmla="*/ 999067 w 1404982"/>
              <a:gd name="connsiteY113" fmla="*/ 797863 h 2440396"/>
              <a:gd name="connsiteX114" fmla="*/ 956733 w 1404982"/>
              <a:gd name="connsiteY114" fmla="*/ 840196 h 2440396"/>
              <a:gd name="connsiteX115" fmla="*/ 931333 w 1404982"/>
              <a:gd name="connsiteY115" fmla="*/ 882530 h 2440396"/>
              <a:gd name="connsiteX116" fmla="*/ 889000 w 1404982"/>
              <a:gd name="connsiteY116" fmla="*/ 941796 h 2440396"/>
              <a:gd name="connsiteX117" fmla="*/ 846667 w 1404982"/>
              <a:gd name="connsiteY117" fmla="*/ 984130 h 2440396"/>
              <a:gd name="connsiteX118" fmla="*/ 821267 w 1404982"/>
              <a:gd name="connsiteY118" fmla="*/ 992596 h 2440396"/>
              <a:gd name="connsiteX119" fmla="*/ 787400 w 1404982"/>
              <a:gd name="connsiteY119" fmla="*/ 1043396 h 2440396"/>
              <a:gd name="connsiteX120" fmla="*/ 770467 w 1404982"/>
              <a:gd name="connsiteY120" fmla="*/ 1068796 h 2440396"/>
              <a:gd name="connsiteX121" fmla="*/ 745067 w 1404982"/>
              <a:gd name="connsiteY121" fmla="*/ 1085730 h 2440396"/>
              <a:gd name="connsiteX122" fmla="*/ 719667 w 1404982"/>
              <a:gd name="connsiteY122" fmla="*/ 1136530 h 2440396"/>
              <a:gd name="connsiteX123" fmla="*/ 702733 w 1404982"/>
              <a:gd name="connsiteY123" fmla="*/ 1170396 h 2440396"/>
              <a:gd name="connsiteX124" fmla="*/ 694267 w 1404982"/>
              <a:gd name="connsiteY124" fmla="*/ 1195796 h 2440396"/>
              <a:gd name="connsiteX125" fmla="*/ 677333 w 1404982"/>
              <a:gd name="connsiteY125" fmla="*/ 1212730 h 2440396"/>
              <a:gd name="connsiteX126" fmla="*/ 651933 w 1404982"/>
              <a:gd name="connsiteY126" fmla="*/ 1263530 h 2440396"/>
              <a:gd name="connsiteX127" fmla="*/ 635000 w 1404982"/>
              <a:gd name="connsiteY127" fmla="*/ 1314330 h 2440396"/>
              <a:gd name="connsiteX128" fmla="*/ 626533 w 1404982"/>
              <a:gd name="connsiteY128" fmla="*/ 1339730 h 2440396"/>
              <a:gd name="connsiteX129" fmla="*/ 601133 w 1404982"/>
              <a:gd name="connsiteY129" fmla="*/ 1415930 h 2440396"/>
              <a:gd name="connsiteX130" fmla="*/ 592667 w 1404982"/>
              <a:gd name="connsiteY130" fmla="*/ 1441330 h 2440396"/>
              <a:gd name="connsiteX131" fmla="*/ 584200 w 1404982"/>
              <a:gd name="connsiteY131" fmla="*/ 1475196 h 2440396"/>
              <a:gd name="connsiteX132" fmla="*/ 575733 w 1404982"/>
              <a:gd name="connsiteY132" fmla="*/ 1551396 h 2440396"/>
              <a:gd name="connsiteX133" fmla="*/ 567267 w 1404982"/>
              <a:gd name="connsiteY133" fmla="*/ 1576796 h 2440396"/>
              <a:gd name="connsiteX134" fmla="*/ 558800 w 1404982"/>
              <a:gd name="connsiteY134" fmla="*/ 1627596 h 2440396"/>
              <a:gd name="connsiteX135" fmla="*/ 550333 w 1404982"/>
              <a:gd name="connsiteY135" fmla="*/ 1703796 h 2440396"/>
              <a:gd name="connsiteX136" fmla="*/ 541867 w 1404982"/>
              <a:gd name="connsiteY136" fmla="*/ 1737663 h 2440396"/>
              <a:gd name="connsiteX137" fmla="*/ 533400 w 1404982"/>
              <a:gd name="connsiteY137" fmla="*/ 1779996 h 2440396"/>
              <a:gd name="connsiteX138" fmla="*/ 574939 w 1404982"/>
              <a:gd name="connsiteY138" fmla="*/ 1851302 h 2440396"/>
              <a:gd name="connsiteX139" fmla="*/ 565547 w 1404982"/>
              <a:gd name="connsiteY139" fmla="*/ 2070509 h 2440396"/>
              <a:gd name="connsiteX140" fmla="*/ 541867 w 1404982"/>
              <a:gd name="connsiteY140" fmla="*/ 2110196 h 2440396"/>
              <a:gd name="connsiteX141" fmla="*/ 550333 w 1404982"/>
              <a:gd name="connsiteY141" fmla="*/ 2330330 h 2440396"/>
              <a:gd name="connsiteX142" fmla="*/ 558800 w 1404982"/>
              <a:gd name="connsiteY142" fmla="*/ 2355730 h 2440396"/>
              <a:gd name="connsiteX143" fmla="*/ 567267 w 1404982"/>
              <a:gd name="connsiteY143" fmla="*/ 2398063 h 2440396"/>
              <a:gd name="connsiteX144" fmla="*/ 558800 w 1404982"/>
              <a:gd name="connsiteY144" fmla="*/ 2440396 h 2440396"/>
              <a:gd name="connsiteX0" fmla="*/ 0 w 1404982"/>
              <a:gd name="connsiteY0" fmla="*/ 2271063 h 2440396"/>
              <a:gd name="connsiteX1" fmla="*/ 93133 w 1404982"/>
              <a:gd name="connsiteY1" fmla="*/ 1974730 h 2440396"/>
              <a:gd name="connsiteX2" fmla="*/ 101600 w 1404982"/>
              <a:gd name="connsiteY2" fmla="*/ 1949330 h 2440396"/>
              <a:gd name="connsiteX3" fmla="*/ 118533 w 1404982"/>
              <a:gd name="connsiteY3" fmla="*/ 1932396 h 2440396"/>
              <a:gd name="connsiteX4" fmla="*/ 130968 w 1404982"/>
              <a:gd name="connsiteY4" fmla="*/ 1879348 h 2440396"/>
              <a:gd name="connsiteX5" fmla="*/ 150152 w 1404982"/>
              <a:gd name="connsiteY5" fmla="*/ 1845481 h 2440396"/>
              <a:gd name="connsiteX6" fmla="*/ 173302 w 1404982"/>
              <a:gd name="connsiteY6" fmla="*/ 1798253 h 2440396"/>
              <a:gd name="connsiteX7" fmla="*/ 198835 w 1404982"/>
              <a:gd name="connsiteY7" fmla="*/ 1766238 h 2440396"/>
              <a:gd name="connsiteX8" fmla="*/ 226351 w 1404982"/>
              <a:gd name="connsiteY8" fmla="*/ 1730519 h 2440396"/>
              <a:gd name="connsiteX9" fmla="*/ 254000 w 1404982"/>
              <a:gd name="connsiteY9" fmla="*/ 1686863 h 2440396"/>
              <a:gd name="connsiteX10" fmla="*/ 262467 w 1404982"/>
              <a:gd name="connsiteY10" fmla="*/ 1661463 h 2440396"/>
              <a:gd name="connsiteX11" fmla="*/ 296333 w 1404982"/>
              <a:gd name="connsiteY11" fmla="*/ 1585263 h 2440396"/>
              <a:gd name="connsiteX12" fmla="*/ 304800 w 1404982"/>
              <a:gd name="connsiteY12" fmla="*/ 1534463 h 2440396"/>
              <a:gd name="connsiteX13" fmla="*/ 321733 w 1404982"/>
              <a:gd name="connsiteY13" fmla="*/ 1475196 h 2440396"/>
              <a:gd name="connsiteX14" fmla="*/ 330200 w 1404982"/>
              <a:gd name="connsiteY14" fmla="*/ 1407463 h 2440396"/>
              <a:gd name="connsiteX15" fmla="*/ 347133 w 1404982"/>
              <a:gd name="connsiteY15" fmla="*/ 1348196 h 2440396"/>
              <a:gd name="connsiteX16" fmla="*/ 364067 w 1404982"/>
              <a:gd name="connsiteY16" fmla="*/ 1280463 h 2440396"/>
              <a:gd name="connsiteX17" fmla="*/ 372533 w 1404982"/>
              <a:gd name="connsiteY17" fmla="*/ 1255063 h 2440396"/>
              <a:gd name="connsiteX18" fmla="*/ 381000 w 1404982"/>
              <a:gd name="connsiteY18" fmla="*/ 1221196 h 2440396"/>
              <a:gd name="connsiteX19" fmla="*/ 397933 w 1404982"/>
              <a:gd name="connsiteY19" fmla="*/ 1187330 h 2440396"/>
              <a:gd name="connsiteX20" fmla="*/ 414867 w 1404982"/>
              <a:gd name="connsiteY20" fmla="*/ 1111130 h 2440396"/>
              <a:gd name="connsiteX21" fmla="*/ 423333 w 1404982"/>
              <a:gd name="connsiteY21" fmla="*/ 1077263 h 2440396"/>
              <a:gd name="connsiteX22" fmla="*/ 440267 w 1404982"/>
              <a:gd name="connsiteY22" fmla="*/ 1043396 h 2440396"/>
              <a:gd name="connsiteX23" fmla="*/ 448733 w 1404982"/>
              <a:gd name="connsiteY23" fmla="*/ 1017996 h 2440396"/>
              <a:gd name="connsiteX24" fmla="*/ 457200 w 1404982"/>
              <a:gd name="connsiteY24" fmla="*/ 958730 h 2440396"/>
              <a:gd name="connsiteX25" fmla="*/ 465667 w 1404982"/>
              <a:gd name="connsiteY25" fmla="*/ 933330 h 2440396"/>
              <a:gd name="connsiteX26" fmla="*/ 457200 w 1404982"/>
              <a:gd name="connsiteY26" fmla="*/ 653930 h 2440396"/>
              <a:gd name="connsiteX27" fmla="*/ 440267 w 1404982"/>
              <a:gd name="connsiteY27" fmla="*/ 586196 h 2440396"/>
              <a:gd name="connsiteX28" fmla="*/ 406400 w 1404982"/>
              <a:gd name="connsiteY28" fmla="*/ 484596 h 2440396"/>
              <a:gd name="connsiteX29" fmla="*/ 397933 w 1404982"/>
              <a:gd name="connsiteY29" fmla="*/ 459196 h 2440396"/>
              <a:gd name="connsiteX30" fmla="*/ 372533 w 1404982"/>
              <a:gd name="connsiteY30" fmla="*/ 408396 h 2440396"/>
              <a:gd name="connsiteX31" fmla="*/ 355600 w 1404982"/>
              <a:gd name="connsiteY31" fmla="*/ 382996 h 2440396"/>
              <a:gd name="connsiteX32" fmla="*/ 347133 w 1404982"/>
              <a:gd name="connsiteY32" fmla="*/ 357596 h 2440396"/>
              <a:gd name="connsiteX33" fmla="*/ 330200 w 1404982"/>
              <a:gd name="connsiteY33" fmla="*/ 332196 h 2440396"/>
              <a:gd name="connsiteX34" fmla="*/ 304800 w 1404982"/>
              <a:gd name="connsiteY34" fmla="*/ 281396 h 2440396"/>
              <a:gd name="connsiteX35" fmla="*/ 279400 w 1404982"/>
              <a:gd name="connsiteY35" fmla="*/ 222130 h 2440396"/>
              <a:gd name="connsiteX36" fmla="*/ 270933 w 1404982"/>
              <a:gd name="connsiteY36" fmla="*/ 196730 h 2440396"/>
              <a:gd name="connsiteX37" fmla="*/ 254000 w 1404982"/>
              <a:gd name="connsiteY37" fmla="*/ 179796 h 2440396"/>
              <a:gd name="connsiteX38" fmla="*/ 220133 w 1404982"/>
              <a:gd name="connsiteY38" fmla="*/ 128996 h 2440396"/>
              <a:gd name="connsiteX39" fmla="*/ 169333 w 1404982"/>
              <a:gd name="connsiteY39" fmla="*/ 95130 h 2440396"/>
              <a:gd name="connsiteX40" fmla="*/ 160867 w 1404982"/>
              <a:gd name="connsiteY40" fmla="*/ 69730 h 2440396"/>
              <a:gd name="connsiteX41" fmla="*/ 220133 w 1404982"/>
              <a:gd name="connsiteY41" fmla="*/ 44330 h 2440396"/>
              <a:gd name="connsiteX42" fmla="*/ 254000 w 1404982"/>
              <a:gd name="connsiteY42" fmla="*/ 61263 h 2440396"/>
              <a:gd name="connsiteX43" fmla="*/ 287867 w 1404982"/>
              <a:gd name="connsiteY43" fmla="*/ 18930 h 2440396"/>
              <a:gd name="connsiteX44" fmla="*/ 313267 w 1404982"/>
              <a:gd name="connsiteY44" fmla="*/ 10463 h 2440396"/>
              <a:gd name="connsiteX45" fmla="*/ 321733 w 1404982"/>
              <a:gd name="connsiteY45" fmla="*/ 35863 h 2440396"/>
              <a:gd name="connsiteX46" fmla="*/ 338667 w 1404982"/>
              <a:gd name="connsiteY46" fmla="*/ 18930 h 2440396"/>
              <a:gd name="connsiteX47" fmla="*/ 364067 w 1404982"/>
              <a:gd name="connsiteY47" fmla="*/ 1996 h 2440396"/>
              <a:gd name="connsiteX48" fmla="*/ 372533 w 1404982"/>
              <a:gd name="connsiteY48" fmla="*/ 35863 h 2440396"/>
              <a:gd name="connsiteX49" fmla="*/ 414867 w 1404982"/>
              <a:gd name="connsiteY49" fmla="*/ 1996 h 2440396"/>
              <a:gd name="connsiteX50" fmla="*/ 448733 w 1404982"/>
              <a:gd name="connsiteY50" fmla="*/ 1996 h 2440396"/>
              <a:gd name="connsiteX51" fmla="*/ 474133 w 1404982"/>
              <a:gd name="connsiteY51" fmla="*/ 18930 h 2440396"/>
              <a:gd name="connsiteX52" fmla="*/ 482600 w 1404982"/>
              <a:gd name="connsiteY52" fmla="*/ 44330 h 2440396"/>
              <a:gd name="connsiteX53" fmla="*/ 516467 w 1404982"/>
              <a:gd name="connsiteY53" fmla="*/ 95130 h 2440396"/>
              <a:gd name="connsiteX54" fmla="*/ 533400 w 1404982"/>
              <a:gd name="connsiteY54" fmla="*/ 120530 h 2440396"/>
              <a:gd name="connsiteX55" fmla="*/ 567267 w 1404982"/>
              <a:gd name="connsiteY55" fmla="*/ 171330 h 2440396"/>
              <a:gd name="connsiteX56" fmla="*/ 592667 w 1404982"/>
              <a:gd name="connsiteY56" fmla="*/ 213663 h 2440396"/>
              <a:gd name="connsiteX57" fmla="*/ 601133 w 1404982"/>
              <a:gd name="connsiteY57" fmla="*/ 239063 h 2440396"/>
              <a:gd name="connsiteX58" fmla="*/ 635000 w 1404982"/>
              <a:gd name="connsiteY58" fmla="*/ 281396 h 2440396"/>
              <a:gd name="connsiteX59" fmla="*/ 668867 w 1404982"/>
              <a:gd name="connsiteY59" fmla="*/ 357596 h 2440396"/>
              <a:gd name="connsiteX60" fmla="*/ 685800 w 1404982"/>
              <a:gd name="connsiteY60" fmla="*/ 408396 h 2440396"/>
              <a:gd name="connsiteX61" fmla="*/ 694267 w 1404982"/>
              <a:gd name="connsiteY61" fmla="*/ 433796 h 2440396"/>
              <a:gd name="connsiteX62" fmla="*/ 711200 w 1404982"/>
              <a:gd name="connsiteY62" fmla="*/ 459196 h 2440396"/>
              <a:gd name="connsiteX63" fmla="*/ 719667 w 1404982"/>
              <a:gd name="connsiteY63" fmla="*/ 518463 h 2440396"/>
              <a:gd name="connsiteX64" fmla="*/ 736600 w 1404982"/>
              <a:gd name="connsiteY64" fmla="*/ 577730 h 2440396"/>
              <a:gd name="connsiteX65" fmla="*/ 728133 w 1404982"/>
              <a:gd name="connsiteY65" fmla="*/ 857130 h 2440396"/>
              <a:gd name="connsiteX66" fmla="*/ 745067 w 1404982"/>
              <a:gd name="connsiteY66" fmla="*/ 840196 h 2440396"/>
              <a:gd name="connsiteX67" fmla="*/ 770467 w 1404982"/>
              <a:gd name="connsiteY67" fmla="*/ 806330 h 2440396"/>
              <a:gd name="connsiteX68" fmla="*/ 804333 w 1404982"/>
              <a:gd name="connsiteY68" fmla="*/ 755530 h 2440396"/>
              <a:gd name="connsiteX69" fmla="*/ 821267 w 1404982"/>
              <a:gd name="connsiteY69" fmla="*/ 721663 h 2440396"/>
              <a:gd name="connsiteX70" fmla="*/ 829733 w 1404982"/>
              <a:gd name="connsiteY70" fmla="*/ 696263 h 2440396"/>
              <a:gd name="connsiteX71" fmla="*/ 846667 w 1404982"/>
              <a:gd name="connsiteY71" fmla="*/ 670863 h 2440396"/>
              <a:gd name="connsiteX72" fmla="*/ 863600 w 1404982"/>
              <a:gd name="connsiteY72" fmla="*/ 620063 h 2440396"/>
              <a:gd name="connsiteX73" fmla="*/ 872067 w 1404982"/>
              <a:gd name="connsiteY73" fmla="*/ 594663 h 2440396"/>
              <a:gd name="connsiteX74" fmla="*/ 880533 w 1404982"/>
              <a:gd name="connsiteY74" fmla="*/ 560796 h 2440396"/>
              <a:gd name="connsiteX75" fmla="*/ 897467 w 1404982"/>
              <a:gd name="connsiteY75" fmla="*/ 543863 h 2440396"/>
              <a:gd name="connsiteX76" fmla="*/ 922867 w 1404982"/>
              <a:gd name="connsiteY76" fmla="*/ 484596 h 2440396"/>
              <a:gd name="connsiteX77" fmla="*/ 931333 w 1404982"/>
              <a:gd name="connsiteY77" fmla="*/ 459196 h 2440396"/>
              <a:gd name="connsiteX78" fmla="*/ 982133 w 1404982"/>
              <a:gd name="connsiteY78" fmla="*/ 366063 h 2440396"/>
              <a:gd name="connsiteX79" fmla="*/ 1024467 w 1404982"/>
              <a:gd name="connsiteY79" fmla="*/ 323730 h 2440396"/>
              <a:gd name="connsiteX80" fmla="*/ 1041400 w 1404982"/>
              <a:gd name="connsiteY80" fmla="*/ 298330 h 2440396"/>
              <a:gd name="connsiteX81" fmla="*/ 1058333 w 1404982"/>
              <a:gd name="connsiteY81" fmla="*/ 281396 h 2440396"/>
              <a:gd name="connsiteX82" fmla="*/ 1092200 w 1404982"/>
              <a:gd name="connsiteY82" fmla="*/ 230596 h 2440396"/>
              <a:gd name="connsiteX83" fmla="*/ 1109133 w 1404982"/>
              <a:gd name="connsiteY83" fmla="*/ 205196 h 2440396"/>
              <a:gd name="connsiteX84" fmla="*/ 1151467 w 1404982"/>
              <a:gd name="connsiteY84" fmla="*/ 162863 h 2440396"/>
              <a:gd name="connsiteX85" fmla="*/ 1176867 w 1404982"/>
              <a:gd name="connsiteY85" fmla="*/ 137463 h 2440396"/>
              <a:gd name="connsiteX86" fmla="*/ 1227667 w 1404982"/>
              <a:gd name="connsiteY86" fmla="*/ 95130 h 2440396"/>
              <a:gd name="connsiteX87" fmla="*/ 1253067 w 1404982"/>
              <a:gd name="connsiteY87" fmla="*/ 86663 h 2440396"/>
              <a:gd name="connsiteX88" fmla="*/ 1278467 w 1404982"/>
              <a:gd name="connsiteY88" fmla="*/ 69730 h 2440396"/>
              <a:gd name="connsiteX89" fmla="*/ 1329267 w 1404982"/>
              <a:gd name="connsiteY89" fmla="*/ 52796 h 2440396"/>
              <a:gd name="connsiteX90" fmla="*/ 1320800 w 1404982"/>
              <a:gd name="connsiteY90" fmla="*/ 78196 h 2440396"/>
              <a:gd name="connsiteX91" fmla="*/ 1363133 w 1404982"/>
              <a:gd name="connsiteY91" fmla="*/ 95130 h 2440396"/>
              <a:gd name="connsiteX92" fmla="*/ 1397000 w 1404982"/>
              <a:gd name="connsiteY92" fmla="*/ 120530 h 2440396"/>
              <a:gd name="connsiteX93" fmla="*/ 1388533 w 1404982"/>
              <a:gd name="connsiteY93" fmla="*/ 145930 h 2440396"/>
              <a:gd name="connsiteX94" fmla="*/ 1397000 w 1404982"/>
              <a:gd name="connsiteY94" fmla="*/ 171330 h 2440396"/>
              <a:gd name="connsiteX95" fmla="*/ 1380067 w 1404982"/>
              <a:gd name="connsiteY95" fmla="*/ 196730 h 2440396"/>
              <a:gd name="connsiteX96" fmla="*/ 1363133 w 1404982"/>
              <a:gd name="connsiteY96" fmla="*/ 213663 h 2440396"/>
              <a:gd name="connsiteX97" fmla="*/ 1371600 w 1404982"/>
              <a:gd name="connsiteY97" fmla="*/ 239063 h 2440396"/>
              <a:gd name="connsiteX98" fmla="*/ 1354667 w 1404982"/>
              <a:gd name="connsiteY98" fmla="*/ 298330 h 2440396"/>
              <a:gd name="connsiteX99" fmla="*/ 1346200 w 1404982"/>
              <a:gd name="connsiteY99" fmla="*/ 332196 h 2440396"/>
              <a:gd name="connsiteX100" fmla="*/ 1320800 w 1404982"/>
              <a:gd name="connsiteY100" fmla="*/ 340663 h 2440396"/>
              <a:gd name="connsiteX101" fmla="*/ 1312333 w 1404982"/>
              <a:gd name="connsiteY101" fmla="*/ 366063 h 2440396"/>
              <a:gd name="connsiteX102" fmla="*/ 1261533 w 1404982"/>
              <a:gd name="connsiteY102" fmla="*/ 433796 h 2440396"/>
              <a:gd name="connsiteX103" fmla="*/ 1227667 w 1404982"/>
              <a:gd name="connsiteY103" fmla="*/ 493063 h 2440396"/>
              <a:gd name="connsiteX104" fmla="*/ 1210733 w 1404982"/>
              <a:gd name="connsiteY104" fmla="*/ 509996 h 2440396"/>
              <a:gd name="connsiteX105" fmla="*/ 1185333 w 1404982"/>
              <a:gd name="connsiteY105" fmla="*/ 560796 h 2440396"/>
              <a:gd name="connsiteX106" fmla="*/ 1143000 w 1404982"/>
              <a:gd name="connsiteY106" fmla="*/ 603130 h 2440396"/>
              <a:gd name="connsiteX107" fmla="*/ 1126067 w 1404982"/>
              <a:gd name="connsiteY107" fmla="*/ 628530 h 2440396"/>
              <a:gd name="connsiteX108" fmla="*/ 1109133 w 1404982"/>
              <a:gd name="connsiteY108" fmla="*/ 645463 h 2440396"/>
              <a:gd name="connsiteX109" fmla="*/ 1083733 w 1404982"/>
              <a:gd name="connsiteY109" fmla="*/ 679330 h 2440396"/>
              <a:gd name="connsiteX110" fmla="*/ 1066800 w 1404982"/>
              <a:gd name="connsiteY110" fmla="*/ 704730 h 2440396"/>
              <a:gd name="connsiteX111" fmla="*/ 1058333 w 1404982"/>
              <a:gd name="connsiteY111" fmla="*/ 730130 h 2440396"/>
              <a:gd name="connsiteX112" fmla="*/ 1032933 w 1404982"/>
              <a:gd name="connsiteY112" fmla="*/ 747063 h 2440396"/>
              <a:gd name="connsiteX113" fmla="*/ 999067 w 1404982"/>
              <a:gd name="connsiteY113" fmla="*/ 797863 h 2440396"/>
              <a:gd name="connsiteX114" fmla="*/ 956733 w 1404982"/>
              <a:gd name="connsiteY114" fmla="*/ 840196 h 2440396"/>
              <a:gd name="connsiteX115" fmla="*/ 931333 w 1404982"/>
              <a:gd name="connsiteY115" fmla="*/ 882530 h 2440396"/>
              <a:gd name="connsiteX116" fmla="*/ 889000 w 1404982"/>
              <a:gd name="connsiteY116" fmla="*/ 941796 h 2440396"/>
              <a:gd name="connsiteX117" fmla="*/ 846667 w 1404982"/>
              <a:gd name="connsiteY117" fmla="*/ 984130 h 2440396"/>
              <a:gd name="connsiteX118" fmla="*/ 821267 w 1404982"/>
              <a:gd name="connsiteY118" fmla="*/ 992596 h 2440396"/>
              <a:gd name="connsiteX119" fmla="*/ 787400 w 1404982"/>
              <a:gd name="connsiteY119" fmla="*/ 1043396 h 2440396"/>
              <a:gd name="connsiteX120" fmla="*/ 770467 w 1404982"/>
              <a:gd name="connsiteY120" fmla="*/ 1068796 h 2440396"/>
              <a:gd name="connsiteX121" fmla="*/ 745067 w 1404982"/>
              <a:gd name="connsiteY121" fmla="*/ 1085730 h 2440396"/>
              <a:gd name="connsiteX122" fmla="*/ 719667 w 1404982"/>
              <a:gd name="connsiteY122" fmla="*/ 1136530 h 2440396"/>
              <a:gd name="connsiteX123" fmla="*/ 702733 w 1404982"/>
              <a:gd name="connsiteY123" fmla="*/ 1170396 h 2440396"/>
              <a:gd name="connsiteX124" fmla="*/ 694267 w 1404982"/>
              <a:gd name="connsiteY124" fmla="*/ 1195796 h 2440396"/>
              <a:gd name="connsiteX125" fmla="*/ 677333 w 1404982"/>
              <a:gd name="connsiteY125" fmla="*/ 1212730 h 2440396"/>
              <a:gd name="connsiteX126" fmla="*/ 651933 w 1404982"/>
              <a:gd name="connsiteY126" fmla="*/ 1263530 h 2440396"/>
              <a:gd name="connsiteX127" fmla="*/ 635000 w 1404982"/>
              <a:gd name="connsiteY127" fmla="*/ 1314330 h 2440396"/>
              <a:gd name="connsiteX128" fmla="*/ 626533 w 1404982"/>
              <a:gd name="connsiteY128" fmla="*/ 1339730 h 2440396"/>
              <a:gd name="connsiteX129" fmla="*/ 601133 w 1404982"/>
              <a:gd name="connsiteY129" fmla="*/ 1415930 h 2440396"/>
              <a:gd name="connsiteX130" fmla="*/ 592667 w 1404982"/>
              <a:gd name="connsiteY130" fmla="*/ 1441330 h 2440396"/>
              <a:gd name="connsiteX131" fmla="*/ 584200 w 1404982"/>
              <a:gd name="connsiteY131" fmla="*/ 1475196 h 2440396"/>
              <a:gd name="connsiteX132" fmla="*/ 575733 w 1404982"/>
              <a:gd name="connsiteY132" fmla="*/ 1551396 h 2440396"/>
              <a:gd name="connsiteX133" fmla="*/ 567267 w 1404982"/>
              <a:gd name="connsiteY133" fmla="*/ 1576796 h 2440396"/>
              <a:gd name="connsiteX134" fmla="*/ 558800 w 1404982"/>
              <a:gd name="connsiteY134" fmla="*/ 1627596 h 2440396"/>
              <a:gd name="connsiteX135" fmla="*/ 550333 w 1404982"/>
              <a:gd name="connsiteY135" fmla="*/ 1703796 h 2440396"/>
              <a:gd name="connsiteX136" fmla="*/ 541867 w 1404982"/>
              <a:gd name="connsiteY136" fmla="*/ 1737663 h 2440396"/>
              <a:gd name="connsiteX137" fmla="*/ 533400 w 1404982"/>
              <a:gd name="connsiteY137" fmla="*/ 1779996 h 2440396"/>
              <a:gd name="connsiteX138" fmla="*/ 574939 w 1404982"/>
              <a:gd name="connsiteY138" fmla="*/ 1851302 h 2440396"/>
              <a:gd name="connsiteX139" fmla="*/ 565547 w 1404982"/>
              <a:gd name="connsiteY139" fmla="*/ 2070509 h 2440396"/>
              <a:gd name="connsiteX140" fmla="*/ 559726 w 1404982"/>
              <a:gd name="connsiteY140" fmla="*/ 2092337 h 2440396"/>
              <a:gd name="connsiteX141" fmla="*/ 550333 w 1404982"/>
              <a:gd name="connsiteY141" fmla="*/ 2330330 h 2440396"/>
              <a:gd name="connsiteX142" fmla="*/ 558800 w 1404982"/>
              <a:gd name="connsiteY142" fmla="*/ 2355730 h 2440396"/>
              <a:gd name="connsiteX143" fmla="*/ 567267 w 1404982"/>
              <a:gd name="connsiteY143" fmla="*/ 2398063 h 2440396"/>
              <a:gd name="connsiteX144" fmla="*/ 558800 w 1404982"/>
              <a:gd name="connsiteY144" fmla="*/ 2440396 h 2440396"/>
              <a:gd name="connsiteX0" fmla="*/ 0 w 1404982"/>
              <a:gd name="connsiteY0" fmla="*/ 2271063 h 2440396"/>
              <a:gd name="connsiteX1" fmla="*/ 93133 w 1404982"/>
              <a:gd name="connsiteY1" fmla="*/ 1974730 h 2440396"/>
              <a:gd name="connsiteX2" fmla="*/ 101600 w 1404982"/>
              <a:gd name="connsiteY2" fmla="*/ 1949330 h 2440396"/>
              <a:gd name="connsiteX3" fmla="*/ 118533 w 1404982"/>
              <a:gd name="connsiteY3" fmla="*/ 1932396 h 2440396"/>
              <a:gd name="connsiteX4" fmla="*/ 130968 w 1404982"/>
              <a:gd name="connsiteY4" fmla="*/ 1879348 h 2440396"/>
              <a:gd name="connsiteX5" fmla="*/ 150152 w 1404982"/>
              <a:gd name="connsiteY5" fmla="*/ 1845481 h 2440396"/>
              <a:gd name="connsiteX6" fmla="*/ 173302 w 1404982"/>
              <a:gd name="connsiteY6" fmla="*/ 1798253 h 2440396"/>
              <a:gd name="connsiteX7" fmla="*/ 198835 w 1404982"/>
              <a:gd name="connsiteY7" fmla="*/ 1766238 h 2440396"/>
              <a:gd name="connsiteX8" fmla="*/ 226351 w 1404982"/>
              <a:gd name="connsiteY8" fmla="*/ 1730519 h 2440396"/>
              <a:gd name="connsiteX9" fmla="*/ 254000 w 1404982"/>
              <a:gd name="connsiteY9" fmla="*/ 1686863 h 2440396"/>
              <a:gd name="connsiteX10" fmla="*/ 262467 w 1404982"/>
              <a:gd name="connsiteY10" fmla="*/ 1661463 h 2440396"/>
              <a:gd name="connsiteX11" fmla="*/ 296333 w 1404982"/>
              <a:gd name="connsiteY11" fmla="*/ 1585263 h 2440396"/>
              <a:gd name="connsiteX12" fmla="*/ 304800 w 1404982"/>
              <a:gd name="connsiteY12" fmla="*/ 1534463 h 2440396"/>
              <a:gd name="connsiteX13" fmla="*/ 321733 w 1404982"/>
              <a:gd name="connsiteY13" fmla="*/ 1475196 h 2440396"/>
              <a:gd name="connsiteX14" fmla="*/ 330200 w 1404982"/>
              <a:gd name="connsiteY14" fmla="*/ 1407463 h 2440396"/>
              <a:gd name="connsiteX15" fmla="*/ 347133 w 1404982"/>
              <a:gd name="connsiteY15" fmla="*/ 1348196 h 2440396"/>
              <a:gd name="connsiteX16" fmla="*/ 364067 w 1404982"/>
              <a:gd name="connsiteY16" fmla="*/ 1280463 h 2440396"/>
              <a:gd name="connsiteX17" fmla="*/ 372533 w 1404982"/>
              <a:gd name="connsiteY17" fmla="*/ 1255063 h 2440396"/>
              <a:gd name="connsiteX18" fmla="*/ 381000 w 1404982"/>
              <a:gd name="connsiteY18" fmla="*/ 1221196 h 2440396"/>
              <a:gd name="connsiteX19" fmla="*/ 397933 w 1404982"/>
              <a:gd name="connsiteY19" fmla="*/ 1187330 h 2440396"/>
              <a:gd name="connsiteX20" fmla="*/ 414867 w 1404982"/>
              <a:gd name="connsiteY20" fmla="*/ 1111130 h 2440396"/>
              <a:gd name="connsiteX21" fmla="*/ 423333 w 1404982"/>
              <a:gd name="connsiteY21" fmla="*/ 1077263 h 2440396"/>
              <a:gd name="connsiteX22" fmla="*/ 440267 w 1404982"/>
              <a:gd name="connsiteY22" fmla="*/ 1043396 h 2440396"/>
              <a:gd name="connsiteX23" fmla="*/ 448733 w 1404982"/>
              <a:gd name="connsiteY23" fmla="*/ 1017996 h 2440396"/>
              <a:gd name="connsiteX24" fmla="*/ 457200 w 1404982"/>
              <a:gd name="connsiteY24" fmla="*/ 958730 h 2440396"/>
              <a:gd name="connsiteX25" fmla="*/ 465667 w 1404982"/>
              <a:gd name="connsiteY25" fmla="*/ 933330 h 2440396"/>
              <a:gd name="connsiteX26" fmla="*/ 457200 w 1404982"/>
              <a:gd name="connsiteY26" fmla="*/ 653930 h 2440396"/>
              <a:gd name="connsiteX27" fmla="*/ 440267 w 1404982"/>
              <a:gd name="connsiteY27" fmla="*/ 586196 h 2440396"/>
              <a:gd name="connsiteX28" fmla="*/ 406400 w 1404982"/>
              <a:gd name="connsiteY28" fmla="*/ 484596 h 2440396"/>
              <a:gd name="connsiteX29" fmla="*/ 397933 w 1404982"/>
              <a:gd name="connsiteY29" fmla="*/ 459196 h 2440396"/>
              <a:gd name="connsiteX30" fmla="*/ 372533 w 1404982"/>
              <a:gd name="connsiteY30" fmla="*/ 408396 h 2440396"/>
              <a:gd name="connsiteX31" fmla="*/ 355600 w 1404982"/>
              <a:gd name="connsiteY31" fmla="*/ 382996 h 2440396"/>
              <a:gd name="connsiteX32" fmla="*/ 347133 w 1404982"/>
              <a:gd name="connsiteY32" fmla="*/ 357596 h 2440396"/>
              <a:gd name="connsiteX33" fmla="*/ 330200 w 1404982"/>
              <a:gd name="connsiteY33" fmla="*/ 332196 h 2440396"/>
              <a:gd name="connsiteX34" fmla="*/ 304800 w 1404982"/>
              <a:gd name="connsiteY34" fmla="*/ 281396 h 2440396"/>
              <a:gd name="connsiteX35" fmla="*/ 279400 w 1404982"/>
              <a:gd name="connsiteY35" fmla="*/ 222130 h 2440396"/>
              <a:gd name="connsiteX36" fmla="*/ 270933 w 1404982"/>
              <a:gd name="connsiteY36" fmla="*/ 196730 h 2440396"/>
              <a:gd name="connsiteX37" fmla="*/ 254000 w 1404982"/>
              <a:gd name="connsiteY37" fmla="*/ 179796 h 2440396"/>
              <a:gd name="connsiteX38" fmla="*/ 220133 w 1404982"/>
              <a:gd name="connsiteY38" fmla="*/ 128996 h 2440396"/>
              <a:gd name="connsiteX39" fmla="*/ 169333 w 1404982"/>
              <a:gd name="connsiteY39" fmla="*/ 95130 h 2440396"/>
              <a:gd name="connsiteX40" fmla="*/ 160867 w 1404982"/>
              <a:gd name="connsiteY40" fmla="*/ 69730 h 2440396"/>
              <a:gd name="connsiteX41" fmla="*/ 220133 w 1404982"/>
              <a:gd name="connsiteY41" fmla="*/ 44330 h 2440396"/>
              <a:gd name="connsiteX42" fmla="*/ 254000 w 1404982"/>
              <a:gd name="connsiteY42" fmla="*/ 61263 h 2440396"/>
              <a:gd name="connsiteX43" fmla="*/ 287867 w 1404982"/>
              <a:gd name="connsiteY43" fmla="*/ 18930 h 2440396"/>
              <a:gd name="connsiteX44" fmla="*/ 313267 w 1404982"/>
              <a:gd name="connsiteY44" fmla="*/ 10463 h 2440396"/>
              <a:gd name="connsiteX45" fmla="*/ 321733 w 1404982"/>
              <a:gd name="connsiteY45" fmla="*/ 35863 h 2440396"/>
              <a:gd name="connsiteX46" fmla="*/ 338667 w 1404982"/>
              <a:gd name="connsiteY46" fmla="*/ 18930 h 2440396"/>
              <a:gd name="connsiteX47" fmla="*/ 364067 w 1404982"/>
              <a:gd name="connsiteY47" fmla="*/ 1996 h 2440396"/>
              <a:gd name="connsiteX48" fmla="*/ 372533 w 1404982"/>
              <a:gd name="connsiteY48" fmla="*/ 35863 h 2440396"/>
              <a:gd name="connsiteX49" fmla="*/ 414867 w 1404982"/>
              <a:gd name="connsiteY49" fmla="*/ 1996 h 2440396"/>
              <a:gd name="connsiteX50" fmla="*/ 448733 w 1404982"/>
              <a:gd name="connsiteY50" fmla="*/ 1996 h 2440396"/>
              <a:gd name="connsiteX51" fmla="*/ 474133 w 1404982"/>
              <a:gd name="connsiteY51" fmla="*/ 18930 h 2440396"/>
              <a:gd name="connsiteX52" fmla="*/ 482600 w 1404982"/>
              <a:gd name="connsiteY52" fmla="*/ 44330 h 2440396"/>
              <a:gd name="connsiteX53" fmla="*/ 516467 w 1404982"/>
              <a:gd name="connsiteY53" fmla="*/ 95130 h 2440396"/>
              <a:gd name="connsiteX54" fmla="*/ 533400 w 1404982"/>
              <a:gd name="connsiteY54" fmla="*/ 120530 h 2440396"/>
              <a:gd name="connsiteX55" fmla="*/ 567267 w 1404982"/>
              <a:gd name="connsiteY55" fmla="*/ 171330 h 2440396"/>
              <a:gd name="connsiteX56" fmla="*/ 592667 w 1404982"/>
              <a:gd name="connsiteY56" fmla="*/ 213663 h 2440396"/>
              <a:gd name="connsiteX57" fmla="*/ 601133 w 1404982"/>
              <a:gd name="connsiteY57" fmla="*/ 239063 h 2440396"/>
              <a:gd name="connsiteX58" fmla="*/ 635000 w 1404982"/>
              <a:gd name="connsiteY58" fmla="*/ 281396 h 2440396"/>
              <a:gd name="connsiteX59" fmla="*/ 668867 w 1404982"/>
              <a:gd name="connsiteY59" fmla="*/ 357596 h 2440396"/>
              <a:gd name="connsiteX60" fmla="*/ 685800 w 1404982"/>
              <a:gd name="connsiteY60" fmla="*/ 408396 h 2440396"/>
              <a:gd name="connsiteX61" fmla="*/ 694267 w 1404982"/>
              <a:gd name="connsiteY61" fmla="*/ 433796 h 2440396"/>
              <a:gd name="connsiteX62" fmla="*/ 711200 w 1404982"/>
              <a:gd name="connsiteY62" fmla="*/ 459196 h 2440396"/>
              <a:gd name="connsiteX63" fmla="*/ 719667 w 1404982"/>
              <a:gd name="connsiteY63" fmla="*/ 518463 h 2440396"/>
              <a:gd name="connsiteX64" fmla="*/ 736600 w 1404982"/>
              <a:gd name="connsiteY64" fmla="*/ 577730 h 2440396"/>
              <a:gd name="connsiteX65" fmla="*/ 728133 w 1404982"/>
              <a:gd name="connsiteY65" fmla="*/ 857130 h 2440396"/>
              <a:gd name="connsiteX66" fmla="*/ 745067 w 1404982"/>
              <a:gd name="connsiteY66" fmla="*/ 840196 h 2440396"/>
              <a:gd name="connsiteX67" fmla="*/ 770467 w 1404982"/>
              <a:gd name="connsiteY67" fmla="*/ 806330 h 2440396"/>
              <a:gd name="connsiteX68" fmla="*/ 804333 w 1404982"/>
              <a:gd name="connsiteY68" fmla="*/ 755530 h 2440396"/>
              <a:gd name="connsiteX69" fmla="*/ 821267 w 1404982"/>
              <a:gd name="connsiteY69" fmla="*/ 721663 h 2440396"/>
              <a:gd name="connsiteX70" fmla="*/ 829733 w 1404982"/>
              <a:gd name="connsiteY70" fmla="*/ 696263 h 2440396"/>
              <a:gd name="connsiteX71" fmla="*/ 846667 w 1404982"/>
              <a:gd name="connsiteY71" fmla="*/ 670863 h 2440396"/>
              <a:gd name="connsiteX72" fmla="*/ 863600 w 1404982"/>
              <a:gd name="connsiteY72" fmla="*/ 620063 h 2440396"/>
              <a:gd name="connsiteX73" fmla="*/ 872067 w 1404982"/>
              <a:gd name="connsiteY73" fmla="*/ 594663 h 2440396"/>
              <a:gd name="connsiteX74" fmla="*/ 880533 w 1404982"/>
              <a:gd name="connsiteY74" fmla="*/ 560796 h 2440396"/>
              <a:gd name="connsiteX75" fmla="*/ 897467 w 1404982"/>
              <a:gd name="connsiteY75" fmla="*/ 543863 h 2440396"/>
              <a:gd name="connsiteX76" fmla="*/ 922867 w 1404982"/>
              <a:gd name="connsiteY76" fmla="*/ 484596 h 2440396"/>
              <a:gd name="connsiteX77" fmla="*/ 931333 w 1404982"/>
              <a:gd name="connsiteY77" fmla="*/ 459196 h 2440396"/>
              <a:gd name="connsiteX78" fmla="*/ 982133 w 1404982"/>
              <a:gd name="connsiteY78" fmla="*/ 366063 h 2440396"/>
              <a:gd name="connsiteX79" fmla="*/ 1024467 w 1404982"/>
              <a:gd name="connsiteY79" fmla="*/ 323730 h 2440396"/>
              <a:gd name="connsiteX80" fmla="*/ 1041400 w 1404982"/>
              <a:gd name="connsiteY80" fmla="*/ 298330 h 2440396"/>
              <a:gd name="connsiteX81" fmla="*/ 1058333 w 1404982"/>
              <a:gd name="connsiteY81" fmla="*/ 281396 h 2440396"/>
              <a:gd name="connsiteX82" fmla="*/ 1092200 w 1404982"/>
              <a:gd name="connsiteY82" fmla="*/ 230596 h 2440396"/>
              <a:gd name="connsiteX83" fmla="*/ 1109133 w 1404982"/>
              <a:gd name="connsiteY83" fmla="*/ 205196 h 2440396"/>
              <a:gd name="connsiteX84" fmla="*/ 1151467 w 1404982"/>
              <a:gd name="connsiteY84" fmla="*/ 162863 h 2440396"/>
              <a:gd name="connsiteX85" fmla="*/ 1176867 w 1404982"/>
              <a:gd name="connsiteY85" fmla="*/ 137463 h 2440396"/>
              <a:gd name="connsiteX86" fmla="*/ 1227667 w 1404982"/>
              <a:gd name="connsiteY86" fmla="*/ 95130 h 2440396"/>
              <a:gd name="connsiteX87" fmla="*/ 1253067 w 1404982"/>
              <a:gd name="connsiteY87" fmla="*/ 86663 h 2440396"/>
              <a:gd name="connsiteX88" fmla="*/ 1278467 w 1404982"/>
              <a:gd name="connsiteY88" fmla="*/ 69730 h 2440396"/>
              <a:gd name="connsiteX89" fmla="*/ 1329267 w 1404982"/>
              <a:gd name="connsiteY89" fmla="*/ 52796 h 2440396"/>
              <a:gd name="connsiteX90" fmla="*/ 1320800 w 1404982"/>
              <a:gd name="connsiteY90" fmla="*/ 78196 h 2440396"/>
              <a:gd name="connsiteX91" fmla="*/ 1363133 w 1404982"/>
              <a:gd name="connsiteY91" fmla="*/ 95130 h 2440396"/>
              <a:gd name="connsiteX92" fmla="*/ 1397000 w 1404982"/>
              <a:gd name="connsiteY92" fmla="*/ 120530 h 2440396"/>
              <a:gd name="connsiteX93" fmla="*/ 1388533 w 1404982"/>
              <a:gd name="connsiteY93" fmla="*/ 145930 h 2440396"/>
              <a:gd name="connsiteX94" fmla="*/ 1397000 w 1404982"/>
              <a:gd name="connsiteY94" fmla="*/ 171330 h 2440396"/>
              <a:gd name="connsiteX95" fmla="*/ 1380067 w 1404982"/>
              <a:gd name="connsiteY95" fmla="*/ 196730 h 2440396"/>
              <a:gd name="connsiteX96" fmla="*/ 1363133 w 1404982"/>
              <a:gd name="connsiteY96" fmla="*/ 213663 h 2440396"/>
              <a:gd name="connsiteX97" fmla="*/ 1371600 w 1404982"/>
              <a:gd name="connsiteY97" fmla="*/ 239063 h 2440396"/>
              <a:gd name="connsiteX98" fmla="*/ 1354667 w 1404982"/>
              <a:gd name="connsiteY98" fmla="*/ 298330 h 2440396"/>
              <a:gd name="connsiteX99" fmla="*/ 1346200 w 1404982"/>
              <a:gd name="connsiteY99" fmla="*/ 332196 h 2440396"/>
              <a:gd name="connsiteX100" fmla="*/ 1320800 w 1404982"/>
              <a:gd name="connsiteY100" fmla="*/ 340663 h 2440396"/>
              <a:gd name="connsiteX101" fmla="*/ 1312333 w 1404982"/>
              <a:gd name="connsiteY101" fmla="*/ 366063 h 2440396"/>
              <a:gd name="connsiteX102" fmla="*/ 1261533 w 1404982"/>
              <a:gd name="connsiteY102" fmla="*/ 433796 h 2440396"/>
              <a:gd name="connsiteX103" fmla="*/ 1227667 w 1404982"/>
              <a:gd name="connsiteY103" fmla="*/ 493063 h 2440396"/>
              <a:gd name="connsiteX104" fmla="*/ 1210733 w 1404982"/>
              <a:gd name="connsiteY104" fmla="*/ 509996 h 2440396"/>
              <a:gd name="connsiteX105" fmla="*/ 1185333 w 1404982"/>
              <a:gd name="connsiteY105" fmla="*/ 560796 h 2440396"/>
              <a:gd name="connsiteX106" fmla="*/ 1143000 w 1404982"/>
              <a:gd name="connsiteY106" fmla="*/ 603130 h 2440396"/>
              <a:gd name="connsiteX107" fmla="*/ 1126067 w 1404982"/>
              <a:gd name="connsiteY107" fmla="*/ 628530 h 2440396"/>
              <a:gd name="connsiteX108" fmla="*/ 1109133 w 1404982"/>
              <a:gd name="connsiteY108" fmla="*/ 645463 h 2440396"/>
              <a:gd name="connsiteX109" fmla="*/ 1083733 w 1404982"/>
              <a:gd name="connsiteY109" fmla="*/ 679330 h 2440396"/>
              <a:gd name="connsiteX110" fmla="*/ 1066800 w 1404982"/>
              <a:gd name="connsiteY110" fmla="*/ 704730 h 2440396"/>
              <a:gd name="connsiteX111" fmla="*/ 1058333 w 1404982"/>
              <a:gd name="connsiteY111" fmla="*/ 730130 h 2440396"/>
              <a:gd name="connsiteX112" fmla="*/ 1032933 w 1404982"/>
              <a:gd name="connsiteY112" fmla="*/ 747063 h 2440396"/>
              <a:gd name="connsiteX113" fmla="*/ 999067 w 1404982"/>
              <a:gd name="connsiteY113" fmla="*/ 797863 h 2440396"/>
              <a:gd name="connsiteX114" fmla="*/ 956733 w 1404982"/>
              <a:gd name="connsiteY114" fmla="*/ 840196 h 2440396"/>
              <a:gd name="connsiteX115" fmla="*/ 931333 w 1404982"/>
              <a:gd name="connsiteY115" fmla="*/ 882530 h 2440396"/>
              <a:gd name="connsiteX116" fmla="*/ 889000 w 1404982"/>
              <a:gd name="connsiteY116" fmla="*/ 941796 h 2440396"/>
              <a:gd name="connsiteX117" fmla="*/ 846667 w 1404982"/>
              <a:gd name="connsiteY117" fmla="*/ 984130 h 2440396"/>
              <a:gd name="connsiteX118" fmla="*/ 821267 w 1404982"/>
              <a:gd name="connsiteY118" fmla="*/ 992596 h 2440396"/>
              <a:gd name="connsiteX119" fmla="*/ 787400 w 1404982"/>
              <a:gd name="connsiteY119" fmla="*/ 1043396 h 2440396"/>
              <a:gd name="connsiteX120" fmla="*/ 770467 w 1404982"/>
              <a:gd name="connsiteY120" fmla="*/ 1068796 h 2440396"/>
              <a:gd name="connsiteX121" fmla="*/ 745067 w 1404982"/>
              <a:gd name="connsiteY121" fmla="*/ 1085730 h 2440396"/>
              <a:gd name="connsiteX122" fmla="*/ 719667 w 1404982"/>
              <a:gd name="connsiteY122" fmla="*/ 1136530 h 2440396"/>
              <a:gd name="connsiteX123" fmla="*/ 702733 w 1404982"/>
              <a:gd name="connsiteY123" fmla="*/ 1170396 h 2440396"/>
              <a:gd name="connsiteX124" fmla="*/ 694267 w 1404982"/>
              <a:gd name="connsiteY124" fmla="*/ 1195796 h 2440396"/>
              <a:gd name="connsiteX125" fmla="*/ 677333 w 1404982"/>
              <a:gd name="connsiteY125" fmla="*/ 1212730 h 2440396"/>
              <a:gd name="connsiteX126" fmla="*/ 651933 w 1404982"/>
              <a:gd name="connsiteY126" fmla="*/ 1263530 h 2440396"/>
              <a:gd name="connsiteX127" fmla="*/ 635000 w 1404982"/>
              <a:gd name="connsiteY127" fmla="*/ 1314330 h 2440396"/>
              <a:gd name="connsiteX128" fmla="*/ 626533 w 1404982"/>
              <a:gd name="connsiteY128" fmla="*/ 1339730 h 2440396"/>
              <a:gd name="connsiteX129" fmla="*/ 601133 w 1404982"/>
              <a:gd name="connsiteY129" fmla="*/ 1415930 h 2440396"/>
              <a:gd name="connsiteX130" fmla="*/ 592667 w 1404982"/>
              <a:gd name="connsiteY130" fmla="*/ 1441330 h 2440396"/>
              <a:gd name="connsiteX131" fmla="*/ 584200 w 1404982"/>
              <a:gd name="connsiteY131" fmla="*/ 1475196 h 2440396"/>
              <a:gd name="connsiteX132" fmla="*/ 575733 w 1404982"/>
              <a:gd name="connsiteY132" fmla="*/ 1551396 h 2440396"/>
              <a:gd name="connsiteX133" fmla="*/ 567267 w 1404982"/>
              <a:gd name="connsiteY133" fmla="*/ 1576796 h 2440396"/>
              <a:gd name="connsiteX134" fmla="*/ 558800 w 1404982"/>
              <a:gd name="connsiteY134" fmla="*/ 1627596 h 2440396"/>
              <a:gd name="connsiteX135" fmla="*/ 550333 w 1404982"/>
              <a:gd name="connsiteY135" fmla="*/ 1703796 h 2440396"/>
              <a:gd name="connsiteX136" fmla="*/ 541867 w 1404982"/>
              <a:gd name="connsiteY136" fmla="*/ 1737663 h 2440396"/>
              <a:gd name="connsiteX137" fmla="*/ 597694 w 1404982"/>
              <a:gd name="connsiteY137" fmla="*/ 1747849 h 2440396"/>
              <a:gd name="connsiteX138" fmla="*/ 574939 w 1404982"/>
              <a:gd name="connsiteY138" fmla="*/ 1851302 h 2440396"/>
              <a:gd name="connsiteX139" fmla="*/ 565547 w 1404982"/>
              <a:gd name="connsiteY139" fmla="*/ 2070509 h 2440396"/>
              <a:gd name="connsiteX140" fmla="*/ 559726 w 1404982"/>
              <a:gd name="connsiteY140" fmla="*/ 2092337 h 2440396"/>
              <a:gd name="connsiteX141" fmla="*/ 550333 w 1404982"/>
              <a:gd name="connsiteY141" fmla="*/ 2330330 h 2440396"/>
              <a:gd name="connsiteX142" fmla="*/ 558800 w 1404982"/>
              <a:gd name="connsiteY142" fmla="*/ 2355730 h 2440396"/>
              <a:gd name="connsiteX143" fmla="*/ 567267 w 1404982"/>
              <a:gd name="connsiteY143" fmla="*/ 2398063 h 2440396"/>
              <a:gd name="connsiteX144" fmla="*/ 558800 w 1404982"/>
              <a:gd name="connsiteY144" fmla="*/ 2440396 h 2440396"/>
              <a:gd name="connsiteX0" fmla="*/ 0 w 1404982"/>
              <a:gd name="connsiteY0" fmla="*/ 2271063 h 2440396"/>
              <a:gd name="connsiteX1" fmla="*/ 93133 w 1404982"/>
              <a:gd name="connsiteY1" fmla="*/ 1974730 h 2440396"/>
              <a:gd name="connsiteX2" fmla="*/ 101600 w 1404982"/>
              <a:gd name="connsiteY2" fmla="*/ 1949330 h 2440396"/>
              <a:gd name="connsiteX3" fmla="*/ 118533 w 1404982"/>
              <a:gd name="connsiteY3" fmla="*/ 1932396 h 2440396"/>
              <a:gd name="connsiteX4" fmla="*/ 130968 w 1404982"/>
              <a:gd name="connsiteY4" fmla="*/ 1879348 h 2440396"/>
              <a:gd name="connsiteX5" fmla="*/ 150152 w 1404982"/>
              <a:gd name="connsiteY5" fmla="*/ 1845481 h 2440396"/>
              <a:gd name="connsiteX6" fmla="*/ 173302 w 1404982"/>
              <a:gd name="connsiteY6" fmla="*/ 1798253 h 2440396"/>
              <a:gd name="connsiteX7" fmla="*/ 198835 w 1404982"/>
              <a:gd name="connsiteY7" fmla="*/ 1766238 h 2440396"/>
              <a:gd name="connsiteX8" fmla="*/ 226351 w 1404982"/>
              <a:gd name="connsiteY8" fmla="*/ 1730519 h 2440396"/>
              <a:gd name="connsiteX9" fmla="*/ 254000 w 1404982"/>
              <a:gd name="connsiteY9" fmla="*/ 1686863 h 2440396"/>
              <a:gd name="connsiteX10" fmla="*/ 262467 w 1404982"/>
              <a:gd name="connsiteY10" fmla="*/ 1661463 h 2440396"/>
              <a:gd name="connsiteX11" fmla="*/ 296333 w 1404982"/>
              <a:gd name="connsiteY11" fmla="*/ 1585263 h 2440396"/>
              <a:gd name="connsiteX12" fmla="*/ 304800 w 1404982"/>
              <a:gd name="connsiteY12" fmla="*/ 1534463 h 2440396"/>
              <a:gd name="connsiteX13" fmla="*/ 321733 w 1404982"/>
              <a:gd name="connsiteY13" fmla="*/ 1475196 h 2440396"/>
              <a:gd name="connsiteX14" fmla="*/ 330200 w 1404982"/>
              <a:gd name="connsiteY14" fmla="*/ 1407463 h 2440396"/>
              <a:gd name="connsiteX15" fmla="*/ 347133 w 1404982"/>
              <a:gd name="connsiteY15" fmla="*/ 1348196 h 2440396"/>
              <a:gd name="connsiteX16" fmla="*/ 364067 w 1404982"/>
              <a:gd name="connsiteY16" fmla="*/ 1280463 h 2440396"/>
              <a:gd name="connsiteX17" fmla="*/ 372533 w 1404982"/>
              <a:gd name="connsiteY17" fmla="*/ 1255063 h 2440396"/>
              <a:gd name="connsiteX18" fmla="*/ 381000 w 1404982"/>
              <a:gd name="connsiteY18" fmla="*/ 1221196 h 2440396"/>
              <a:gd name="connsiteX19" fmla="*/ 397933 w 1404982"/>
              <a:gd name="connsiteY19" fmla="*/ 1187330 h 2440396"/>
              <a:gd name="connsiteX20" fmla="*/ 414867 w 1404982"/>
              <a:gd name="connsiteY20" fmla="*/ 1111130 h 2440396"/>
              <a:gd name="connsiteX21" fmla="*/ 423333 w 1404982"/>
              <a:gd name="connsiteY21" fmla="*/ 1077263 h 2440396"/>
              <a:gd name="connsiteX22" fmla="*/ 440267 w 1404982"/>
              <a:gd name="connsiteY22" fmla="*/ 1043396 h 2440396"/>
              <a:gd name="connsiteX23" fmla="*/ 448733 w 1404982"/>
              <a:gd name="connsiteY23" fmla="*/ 1017996 h 2440396"/>
              <a:gd name="connsiteX24" fmla="*/ 457200 w 1404982"/>
              <a:gd name="connsiteY24" fmla="*/ 958730 h 2440396"/>
              <a:gd name="connsiteX25" fmla="*/ 465667 w 1404982"/>
              <a:gd name="connsiteY25" fmla="*/ 933330 h 2440396"/>
              <a:gd name="connsiteX26" fmla="*/ 457200 w 1404982"/>
              <a:gd name="connsiteY26" fmla="*/ 653930 h 2440396"/>
              <a:gd name="connsiteX27" fmla="*/ 440267 w 1404982"/>
              <a:gd name="connsiteY27" fmla="*/ 586196 h 2440396"/>
              <a:gd name="connsiteX28" fmla="*/ 406400 w 1404982"/>
              <a:gd name="connsiteY28" fmla="*/ 484596 h 2440396"/>
              <a:gd name="connsiteX29" fmla="*/ 397933 w 1404982"/>
              <a:gd name="connsiteY29" fmla="*/ 459196 h 2440396"/>
              <a:gd name="connsiteX30" fmla="*/ 372533 w 1404982"/>
              <a:gd name="connsiteY30" fmla="*/ 408396 h 2440396"/>
              <a:gd name="connsiteX31" fmla="*/ 355600 w 1404982"/>
              <a:gd name="connsiteY31" fmla="*/ 382996 h 2440396"/>
              <a:gd name="connsiteX32" fmla="*/ 347133 w 1404982"/>
              <a:gd name="connsiteY32" fmla="*/ 357596 h 2440396"/>
              <a:gd name="connsiteX33" fmla="*/ 330200 w 1404982"/>
              <a:gd name="connsiteY33" fmla="*/ 332196 h 2440396"/>
              <a:gd name="connsiteX34" fmla="*/ 304800 w 1404982"/>
              <a:gd name="connsiteY34" fmla="*/ 281396 h 2440396"/>
              <a:gd name="connsiteX35" fmla="*/ 279400 w 1404982"/>
              <a:gd name="connsiteY35" fmla="*/ 222130 h 2440396"/>
              <a:gd name="connsiteX36" fmla="*/ 270933 w 1404982"/>
              <a:gd name="connsiteY36" fmla="*/ 196730 h 2440396"/>
              <a:gd name="connsiteX37" fmla="*/ 254000 w 1404982"/>
              <a:gd name="connsiteY37" fmla="*/ 179796 h 2440396"/>
              <a:gd name="connsiteX38" fmla="*/ 220133 w 1404982"/>
              <a:gd name="connsiteY38" fmla="*/ 128996 h 2440396"/>
              <a:gd name="connsiteX39" fmla="*/ 169333 w 1404982"/>
              <a:gd name="connsiteY39" fmla="*/ 95130 h 2440396"/>
              <a:gd name="connsiteX40" fmla="*/ 160867 w 1404982"/>
              <a:gd name="connsiteY40" fmla="*/ 69730 h 2440396"/>
              <a:gd name="connsiteX41" fmla="*/ 220133 w 1404982"/>
              <a:gd name="connsiteY41" fmla="*/ 44330 h 2440396"/>
              <a:gd name="connsiteX42" fmla="*/ 254000 w 1404982"/>
              <a:gd name="connsiteY42" fmla="*/ 61263 h 2440396"/>
              <a:gd name="connsiteX43" fmla="*/ 287867 w 1404982"/>
              <a:gd name="connsiteY43" fmla="*/ 18930 h 2440396"/>
              <a:gd name="connsiteX44" fmla="*/ 313267 w 1404982"/>
              <a:gd name="connsiteY44" fmla="*/ 10463 h 2440396"/>
              <a:gd name="connsiteX45" fmla="*/ 321733 w 1404982"/>
              <a:gd name="connsiteY45" fmla="*/ 35863 h 2440396"/>
              <a:gd name="connsiteX46" fmla="*/ 338667 w 1404982"/>
              <a:gd name="connsiteY46" fmla="*/ 18930 h 2440396"/>
              <a:gd name="connsiteX47" fmla="*/ 364067 w 1404982"/>
              <a:gd name="connsiteY47" fmla="*/ 1996 h 2440396"/>
              <a:gd name="connsiteX48" fmla="*/ 372533 w 1404982"/>
              <a:gd name="connsiteY48" fmla="*/ 35863 h 2440396"/>
              <a:gd name="connsiteX49" fmla="*/ 414867 w 1404982"/>
              <a:gd name="connsiteY49" fmla="*/ 1996 h 2440396"/>
              <a:gd name="connsiteX50" fmla="*/ 448733 w 1404982"/>
              <a:gd name="connsiteY50" fmla="*/ 1996 h 2440396"/>
              <a:gd name="connsiteX51" fmla="*/ 474133 w 1404982"/>
              <a:gd name="connsiteY51" fmla="*/ 18930 h 2440396"/>
              <a:gd name="connsiteX52" fmla="*/ 482600 w 1404982"/>
              <a:gd name="connsiteY52" fmla="*/ 44330 h 2440396"/>
              <a:gd name="connsiteX53" fmla="*/ 516467 w 1404982"/>
              <a:gd name="connsiteY53" fmla="*/ 95130 h 2440396"/>
              <a:gd name="connsiteX54" fmla="*/ 533400 w 1404982"/>
              <a:gd name="connsiteY54" fmla="*/ 120530 h 2440396"/>
              <a:gd name="connsiteX55" fmla="*/ 567267 w 1404982"/>
              <a:gd name="connsiteY55" fmla="*/ 171330 h 2440396"/>
              <a:gd name="connsiteX56" fmla="*/ 592667 w 1404982"/>
              <a:gd name="connsiteY56" fmla="*/ 213663 h 2440396"/>
              <a:gd name="connsiteX57" fmla="*/ 601133 w 1404982"/>
              <a:gd name="connsiteY57" fmla="*/ 239063 h 2440396"/>
              <a:gd name="connsiteX58" fmla="*/ 635000 w 1404982"/>
              <a:gd name="connsiteY58" fmla="*/ 281396 h 2440396"/>
              <a:gd name="connsiteX59" fmla="*/ 668867 w 1404982"/>
              <a:gd name="connsiteY59" fmla="*/ 357596 h 2440396"/>
              <a:gd name="connsiteX60" fmla="*/ 685800 w 1404982"/>
              <a:gd name="connsiteY60" fmla="*/ 408396 h 2440396"/>
              <a:gd name="connsiteX61" fmla="*/ 694267 w 1404982"/>
              <a:gd name="connsiteY61" fmla="*/ 433796 h 2440396"/>
              <a:gd name="connsiteX62" fmla="*/ 711200 w 1404982"/>
              <a:gd name="connsiteY62" fmla="*/ 459196 h 2440396"/>
              <a:gd name="connsiteX63" fmla="*/ 719667 w 1404982"/>
              <a:gd name="connsiteY63" fmla="*/ 518463 h 2440396"/>
              <a:gd name="connsiteX64" fmla="*/ 736600 w 1404982"/>
              <a:gd name="connsiteY64" fmla="*/ 577730 h 2440396"/>
              <a:gd name="connsiteX65" fmla="*/ 728133 w 1404982"/>
              <a:gd name="connsiteY65" fmla="*/ 857130 h 2440396"/>
              <a:gd name="connsiteX66" fmla="*/ 745067 w 1404982"/>
              <a:gd name="connsiteY66" fmla="*/ 840196 h 2440396"/>
              <a:gd name="connsiteX67" fmla="*/ 770467 w 1404982"/>
              <a:gd name="connsiteY67" fmla="*/ 806330 h 2440396"/>
              <a:gd name="connsiteX68" fmla="*/ 804333 w 1404982"/>
              <a:gd name="connsiteY68" fmla="*/ 755530 h 2440396"/>
              <a:gd name="connsiteX69" fmla="*/ 821267 w 1404982"/>
              <a:gd name="connsiteY69" fmla="*/ 721663 h 2440396"/>
              <a:gd name="connsiteX70" fmla="*/ 829733 w 1404982"/>
              <a:gd name="connsiteY70" fmla="*/ 696263 h 2440396"/>
              <a:gd name="connsiteX71" fmla="*/ 846667 w 1404982"/>
              <a:gd name="connsiteY71" fmla="*/ 670863 h 2440396"/>
              <a:gd name="connsiteX72" fmla="*/ 863600 w 1404982"/>
              <a:gd name="connsiteY72" fmla="*/ 620063 h 2440396"/>
              <a:gd name="connsiteX73" fmla="*/ 872067 w 1404982"/>
              <a:gd name="connsiteY73" fmla="*/ 594663 h 2440396"/>
              <a:gd name="connsiteX74" fmla="*/ 880533 w 1404982"/>
              <a:gd name="connsiteY74" fmla="*/ 560796 h 2440396"/>
              <a:gd name="connsiteX75" fmla="*/ 897467 w 1404982"/>
              <a:gd name="connsiteY75" fmla="*/ 543863 h 2440396"/>
              <a:gd name="connsiteX76" fmla="*/ 922867 w 1404982"/>
              <a:gd name="connsiteY76" fmla="*/ 484596 h 2440396"/>
              <a:gd name="connsiteX77" fmla="*/ 931333 w 1404982"/>
              <a:gd name="connsiteY77" fmla="*/ 459196 h 2440396"/>
              <a:gd name="connsiteX78" fmla="*/ 982133 w 1404982"/>
              <a:gd name="connsiteY78" fmla="*/ 366063 h 2440396"/>
              <a:gd name="connsiteX79" fmla="*/ 1024467 w 1404982"/>
              <a:gd name="connsiteY79" fmla="*/ 323730 h 2440396"/>
              <a:gd name="connsiteX80" fmla="*/ 1041400 w 1404982"/>
              <a:gd name="connsiteY80" fmla="*/ 298330 h 2440396"/>
              <a:gd name="connsiteX81" fmla="*/ 1058333 w 1404982"/>
              <a:gd name="connsiteY81" fmla="*/ 281396 h 2440396"/>
              <a:gd name="connsiteX82" fmla="*/ 1092200 w 1404982"/>
              <a:gd name="connsiteY82" fmla="*/ 230596 h 2440396"/>
              <a:gd name="connsiteX83" fmla="*/ 1109133 w 1404982"/>
              <a:gd name="connsiteY83" fmla="*/ 205196 h 2440396"/>
              <a:gd name="connsiteX84" fmla="*/ 1151467 w 1404982"/>
              <a:gd name="connsiteY84" fmla="*/ 162863 h 2440396"/>
              <a:gd name="connsiteX85" fmla="*/ 1176867 w 1404982"/>
              <a:gd name="connsiteY85" fmla="*/ 137463 h 2440396"/>
              <a:gd name="connsiteX86" fmla="*/ 1227667 w 1404982"/>
              <a:gd name="connsiteY86" fmla="*/ 95130 h 2440396"/>
              <a:gd name="connsiteX87" fmla="*/ 1253067 w 1404982"/>
              <a:gd name="connsiteY87" fmla="*/ 86663 h 2440396"/>
              <a:gd name="connsiteX88" fmla="*/ 1278467 w 1404982"/>
              <a:gd name="connsiteY88" fmla="*/ 69730 h 2440396"/>
              <a:gd name="connsiteX89" fmla="*/ 1329267 w 1404982"/>
              <a:gd name="connsiteY89" fmla="*/ 52796 h 2440396"/>
              <a:gd name="connsiteX90" fmla="*/ 1320800 w 1404982"/>
              <a:gd name="connsiteY90" fmla="*/ 78196 h 2440396"/>
              <a:gd name="connsiteX91" fmla="*/ 1363133 w 1404982"/>
              <a:gd name="connsiteY91" fmla="*/ 95130 h 2440396"/>
              <a:gd name="connsiteX92" fmla="*/ 1397000 w 1404982"/>
              <a:gd name="connsiteY92" fmla="*/ 120530 h 2440396"/>
              <a:gd name="connsiteX93" fmla="*/ 1388533 w 1404982"/>
              <a:gd name="connsiteY93" fmla="*/ 145930 h 2440396"/>
              <a:gd name="connsiteX94" fmla="*/ 1397000 w 1404982"/>
              <a:gd name="connsiteY94" fmla="*/ 171330 h 2440396"/>
              <a:gd name="connsiteX95" fmla="*/ 1380067 w 1404982"/>
              <a:gd name="connsiteY95" fmla="*/ 196730 h 2440396"/>
              <a:gd name="connsiteX96" fmla="*/ 1363133 w 1404982"/>
              <a:gd name="connsiteY96" fmla="*/ 213663 h 2440396"/>
              <a:gd name="connsiteX97" fmla="*/ 1371600 w 1404982"/>
              <a:gd name="connsiteY97" fmla="*/ 239063 h 2440396"/>
              <a:gd name="connsiteX98" fmla="*/ 1354667 w 1404982"/>
              <a:gd name="connsiteY98" fmla="*/ 298330 h 2440396"/>
              <a:gd name="connsiteX99" fmla="*/ 1346200 w 1404982"/>
              <a:gd name="connsiteY99" fmla="*/ 332196 h 2440396"/>
              <a:gd name="connsiteX100" fmla="*/ 1320800 w 1404982"/>
              <a:gd name="connsiteY100" fmla="*/ 340663 h 2440396"/>
              <a:gd name="connsiteX101" fmla="*/ 1312333 w 1404982"/>
              <a:gd name="connsiteY101" fmla="*/ 366063 h 2440396"/>
              <a:gd name="connsiteX102" fmla="*/ 1261533 w 1404982"/>
              <a:gd name="connsiteY102" fmla="*/ 433796 h 2440396"/>
              <a:gd name="connsiteX103" fmla="*/ 1227667 w 1404982"/>
              <a:gd name="connsiteY103" fmla="*/ 493063 h 2440396"/>
              <a:gd name="connsiteX104" fmla="*/ 1210733 w 1404982"/>
              <a:gd name="connsiteY104" fmla="*/ 509996 h 2440396"/>
              <a:gd name="connsiteX105" fmla="*/ 1185333 w 1404982"/>
              <a:gd name="connsiteY105" fmla="*/ 560796 h 2440396"/>
              <a:gd name="connsiteX106" fmla="*/ 1143000 w 1404982"/>
              <a:gd name="connsiteY106" fmla="*/ 603130 h 2440396"/>
              <a:gd name="connsiteX107" fmla="*/ 1126067 w 1404982"/>
              <a:gd name="connsiteY107" fmla="*/ 628530 h 2440396"/>
              <a:gd name="connsiteX108" fmla="*/ 1109133 w 1404982"/>
              <a:gd name="connsiteY108" fmla="*/ 645463 h 2440396"/>
              <a:gd name="connsiteX109" fmla="*/ 1083733 w 1404982"/>
              <a:gd name="connsiteY109" fmla="*/ 679330 h 2440396"/>
              <a:gd name="connsiteX110" fmla="*/ 1066800 w 1404982"/>
              <a:gd name="connsiteY110" fmla="*/ 704730 h 2440396"/>
              <a:gd name="connsiteX111" fmla="*/ 1058333 w 1404982"/>
              <a:gd name="connsiteY111" fmla="*/ 730130 h 2440396"/>
              <a:gd name="connsiteX112" fmla="*/ 1032933 w 1404982"/>
              <a:gd name="connsiteY112" fmla="*/ 747063 h 2440396"/>
              <a:gd name="connsiteX113" fmla="*/ 999067 w 1404982"/>
              <a:gd name="connsiteY113" fmla="*/ 797863 h 2440396"/>
              <a:gd name="connsiteX114" fmla="*/ 956733 w 1404982"/>
              <a:gd name="connsiteY114" fmla="*/ 840196 h 2440396"/>
              <a:gd name="connsiteX115" fmla="*/ 931333 w 1404982"/>
              <a:gd name="connsiteY115" fmla="*/ 882530 h 2440396"/>
              <a:gd name="connsiteX116" fmla="*/ 889000 w 1404982"/>
              <a:gd name="connsiteY116" fmla="*/ 941796 h 2440396"/>
              <a:gd name="connsiteX117" fmla="*/ 846667 w 1404982"/>
              <a:gd name="connsiteY117" fmla="*/ 984130 h 2440396"/>
              <a:gd name="connsiteX118" fmla="*/ 821267 w 1404982"/>
              <a:gd name="connsiteY118" fmla="*/ 992596 h 2440396"/>
              <a:gd name="connsiteX119" fmla="*/ 787400 w 1404982"/>
              <a:gd name="connsiteY119" fmla="*/ 1043396 h 2440396"/>
              <a:gd name="connsiteX120" fmla="*/ 770467 w 1404982"/>
              <a:gd name="connsiteY120" fmla="*/ 1068796 h 2440396"/>
              <a:gd name="connsiteX121" fmla="*/ 745067 w 1404982"/>
              <a:gd name="connsiteY121" fmla="*/ 1085730 h 2440396"/>
              <a:gd name="connsiteX122" fmla="*/ 719667 w 1404982"/>
              <a:gd name="connsiteY122" fmla="*/ 1136530 h 2440396"/>
              <a:gd name="connsiteX123" fmla="*/ 702733 w 1404982"/>
              <a:gd name="connsiteY123" fmla="*/ 1170396 h 2440396"/>
              <a:gd name="connsiteX124" fmla="*/ 694267 w 1404982"/>
              <a:gd name="connsiteY124" fmla="*/ 1195796 h 2440396"/>
              <a:gd name="connsiteX125" fmla="*/ 677333 w 1404982"/>
              <a:gd name="connsiteY125" fmla="*/ 1212730 h 2440396"/>
              <a:gd name="connsiteX126" fmla="*/ 651933 w 1404982"/>
              <a:gd name="connsiteY126" fmla="*/ 1263530 h 2440396"/>
              <a:gd name="connsiteX127" fmla="*/ 635000 w 1404982"/>
              <a:gd name="connsiteY127" fmla="*/ 1314330 h 2440396"/>
              <a:gd name="connsiteX128" fmla="*/ 626533 w 1404982"/>
              <a:gd name="connsiteY128" fmla="*/ 1339730 h 2440396"/>
              <a:gd name="connsiteX129" fmla="*/ 601133 w 1404982"/>
              <a:gd name="connsiteY129" fmla="*/ 1415930 h 2440396"/>
              <a:gd name="connsiteX130" fmla="*/ 592667 w 1404982"/>
              <a:gd name="connsiteY130" fmla="*/ 1441330 h 2440396"/>
              <a:gd name="connsiteX131" fmla="*/ 584200 w 1404982"/>
              <a:gd name="connsiteY131" fmla="*/ 1475196 h 2440396"/>
              <a:gd name="connsiteX132" fmla="*/ 575733 w 1404982"/>
              <a:gd name="connsiteY132" fmla="*/ 1551396 h 2440396"/>
              <a:gd name="connsiteX133" fmla="*/ 567267 w 1404982"/>
              <a:gd name="connsiteY133" fmla="*/ 1576796 h 2440396"/>
              <a:gd name="connsiteX134" fmla="*/ 558800 w 1404982"/>
              <a:gd name="connsiteY134" fmla="*/ 1627596 h 2440396"/>
              <a:gd name="connsiteX135" fmla="*/ 550333 w 1404982"/>
              <a:gd name="connsiteY135" fmla="*/ 1703796 h 2440396"/>
              <a:gd name="connsiteX136" fmla="*/ 613305 w 1404982"/>
              <a:gd name="connsiteY136" fmla="*/ 1709088 h 2440396"/>
              <a:gd name="connsiteX137" fmla="*/ 597694 w 1404982"/>
              <a:gd name="connsiteY137" fmla="*/ 1747849 h 2440396"/>
              <a:gd name="connsiteX138" fmla="*/ 574939 w 1404982"/>
              <a:gd name="connsiteY138" fmla="*/ 1851302 h 2440396"/>
              <a:gd name="connsiteX139" fmla="*/ 565547 w 1404982"/>
              <a:gd name="connsiteY139" fmla="*/ 2070509 h 2440396"/>
              <a:gd name="connsiteX140" fmla="*/ 559726 w 1404982"/>
              <a:gd name="connsiteY140" fmla="*/ 2092337 h 2440396"/>
              <a:gd name="connsiteX141" fmla="*/ 550333 w 1404982"/>
              <a:gd name="connsiteY141" fmla="*/ 2330330 h 2440396"/>
              <a:gd name="connsiteX142" fmla="*/ 558800 w 1404982"/>
              <a:gd name="connsiteY142" fmla="*/ 2355730 h 2440396"/>
              <a:gd name="connsiteX143" fmla="*/ 567267 w 1404982"/>
              <a:gd name="connsiteY143" fmla="*/ 2398063 h 2440396"/>
              <a:gd name="connsiteX144" fmla="*/ 558800 w 1404982"/>
              <a:gd name="connsiteY144" fmla="*/ 2440396 h 2440396"/>
              <a:gd name="connsiteX0" fmla="*/ 0 w 1404982"/>
              <a:gd name="connsiteY0" fmla="*/ 2271063 h 2440396"/>
              <a:gd name="connsiteX1" fmla="*/ 93133 w 1404982"/>
              <a:gd name="connsiteY1" fmla="*/ 1974730 h 2440396"/>
              <a:gd name="connsiteX2" fmla="*/ 101600 w 1404982"/>
              <a:gd name="connsiteY2" fmla="*/ 1949330 h 2440396"/>
              <a:gd name="connsiteX3" fmla="*/ 118533 w 1404982"/>
              <a:gd name="connsiteY3" fmla="*/ 1932396 h 2440396"/>
              <a:gd name="connsiteX4" fmla="*/ 130968 w 1404982"/>
              <a:gd name="connsiteY4" fmla="*/ 1879348 h 2440396"/>
              <a:gd name="connsiteX5" fmla="*/ 150152 w 1404982"/>
              <a:gd name="connsiteY5" fmla="*/ 1845481 h 2440396"/>
              <a:gd name="connsiteX6" fmla="*/ 173302 w 1404982"/>
              <a:gd name="connsiteY6" fmla="*/ 1798253 h 2440396"/>
              <a:gd name="connsiteX7" fmla="*/ 198835 w 1404982"/>
              <a:gd name="connsiteY7" fmla="*/ 1766238 h 2440396"/>
              <a:gd name="connsiteX8" fmla="*/ 226351 w 1404982"/>
              <a:gd name="connsiteY8" fmla="*/ 1730519 h 2440396"/>
              <a:gd name="connsiteX9" fmla="*/ 254000 w 1404982"/>
              <a:gd name="connsiteY9" fmla="*/ 1686863 h 2440396"/>
              <a:gd name="connsiteX10" fmla="*/ 262467 w 1404982"/>
              <a:gd name="connsiteY10" fmla="*/ 1661463 h 2440396"/>
              <a:gd name="connsiteX11" fmla="*/ 296333 w 1404982"/>
              <a:gd name="connsiteY11" fmla="*/ 1585263 h 2440396"/>
              <a:gd name="connsiteX12" fmla="*/ 304800 w 1404982"/>
              <a:gd name="connsiteY12" fmla="*/ 1534463 h 2440396"/>
              <a:gd name="connsiteX13" fmla="*/ 321733 w 1404982"/>
              <a:gd name="connsiteY13" fmla="*/ 1475196 h 2440396"/>
              <a:gd name="connsiteX14" fmla="*/ 330200 w 1404982"/>
              <a:gd name="connsiteY14" fmla="*/ 1407463 h 2440396"/>
              <a:gd name="connsiteX15" fmla="*/ 347133 w 1404982"/>
              <a:gd name="connsiteY15" fmla="*/ 1348196 h 2440396"/>
              <a:gd name="connsiteX16" fmla="*/ 364067 w 1404982"/>
              <a:gd name="connsiteY16" fmla="*/ 1280463 h 2440396"/>
              <a:gd name="connsiteX17" fmla="*/ 372533 w 1404982"/>
              <a:gd name="connsiteY17" fmla="*/ 1255063 h 2440396"/>
              <a:gd name="connsiteX18" fmla="*/ 381000 w 1404982"/>
              <a:gd name="connsiteY18" fmla="*/ 1221196 h 2440396"/>
              <a:gd name="connsiteX19" fmla="*/ 397933 w 1404982"/>
              <a:gd name="connsiteY19" fmla="*/ 1187330 h 2440396"/>
              <a:gd name="connsiteX20" fmla="*/ 414867 w 1404982"/>
              <a:gd name="connsiteY20" fmla="*/ 1111130 h 2440396"/>
              <a:gd name="connsiteX21" fmla="*/ 423333 w 1404982"/>
              <a:gd name="connsiteY21" fmla="*/ 1077263 h 2440396"/>
              <a:gd name="connsiteX22" fmla="*/ 440267 w 1404982"/>
              <a:gd name="connsiteY22" fmla="*/ 1043396 h 2440396"/>
              <a:gd name="connsiteX23" fmla="*/ 448733 w 1404982"/>
              <a:gd name="connsiteY23" fmla="*/ 1017996 h 2440396"/>
              <a:gd name="connsiteX24" fmla="*/ 457200 w 1404982"/>
              <a:gd name="connsiteY24" fmla="*/ 958730 h 2440396"/>
              <a:gd name="connsiteX25" fmla="*/ 465667 w 1404982"/>
              <a:gd name="connsiteY25" fmla="*/ 933330 h 2440396"/>
              <a:gd name="connsiteX26" fmla="*/ 457200 w 1404982"/>
              <a:gd name="connsiteY26" fmla="*/ 653930 h 2440396"/>
              <a:gd name="connsiteX27" fmla="*/ 440267 w 1404982"/>
              <a:gd name="connsiteY27" fmla="*/ 586196 h 2440396"/>
              <a:gd name="connsiteX28" fmla="*/ 406400 w 1404982"/>
              <a:gd name="connsiteY28" fmla="*/ 484596 h 2440396"/>
              <a:gd name="connsiteX29" fmla="*/ 397933 w 1404982"/>
              <a:gd name="connsiteY29" fmla="*/ 459196 h 2440396"/>
              <a:gd name="connsiteX30" fmla="*/ 372533 w 1404982"/>
              <a:gd name="connsiteY30" fmla="*/ 408396 h 2440396"/>
              <a:gd name="connsiteX31" fmla="*/ 355600 w 1404982"/>
              <a:gd name="connsiteY31" fmla="*/ 382996 h 2440396"/>
              <a:gd name="connsiteX32" fmla="*/ 347133 w 1404982"/>
              <a:gd name="connsiteY32" fmla="*/ 357596 h 2440396"/>
              <a:gd name="connsiteX33" fmla="*/ 330200 w 1404982"/>
              <a:gd name="connsiteY33" fmla="*/ 332196 h 2440396"/>
              <a:gd name="connsiteX34" fmla="*/ 304800 w 1404982"/>
              <a:gd name="connsiteY34" fmla="*/ 281396 h 2440396"/>
              <a:gd name="connsiteX35" fmla="*/ 279400 w 1404982"/>
              <a:gd name="connsiteY35" fmla="*/ 222130 h 2440396"/>
              <a:gd name="connsiteX36" fmla="*/ 270933 w 1404982"/>
              <a:gd name="connsiteY36" fmla="*/ 196730 h 2440396"/>
              <a:gd name="connsiteX37" fmla="*/ 254000 w 1404982"/>
              <a:gd name="connsiteY37" fmla="*/ 179796 h 2440396"/>
              <a:gd name="connsiteX38" fmla="*/ 220133 w 1404982"/>
              <a:gd name="connsiteY38" fmla="*/ 128996 h 2440396"/>
              <a:gd name="connsiteX39" fmla="*/ 169333 w 1404982"/>
              <a:gd name="connsiteY39" fmla="*/ 95130 h 2440396"/>
              <a:gd name="connsiteX40" fmla="*/ 160867 w 1404982"/>
              <a:gd name="connsiteY40" fmla="*/ 69730 h 2440396"/>
              <a:gd name="connsiteX41" fmla="*/ 220133 w 1404982"/>
              <a:gd name="connsiteY41" fmla="*/ 44330 h 2440396"/>
              <a:gd name="connsiteX42" fmla="*/ 254000 w 1404982"/>
              <a:gd name="connsiteY42" fmla="*/ 61263 h 2440396"/>
              <a:gd name="connsiteX43" fmla="*/ 287867 w 1404982"/>
              <a:gd name="connsiteY43" fmla="*/ 18930 h 2440396"/>
              <a:gd name="connsiteX44" fmla="*/ 313267 w 1404982"/>
              <a:gd name="connsiteY44" fmla="*/ 10463 h 2440396"/>
              <a:gd name="connsiteX45" fmla="*/ 321733 w 1404982"/>
              <a:gd name="connsiteY45" fmla="*/ 35863 h 2440396"/>
              <a:gd name="connsiteX46" fmla="*/ 338667 w 1404982"/>
              <a:gd name="connsiteY46" fmla="*/ 18930 h 2440396"/>
              <a:gd name="connsiteX47" fmla="*/ 364067 w 1404982"/>
              <a:gd name="connsiteY47" fmla="*/ 1996 h 2440396"/>
              <a:gd name="connsiteX48" fmla="*/ 372533 w 1404982"/>
              <a:gd name="connsiteY48" fmla="*/ 35863 h 2440396"/>
              <a:gd name="connsiteX49" fmla="*/ 414867 w 1404982"/>
              <a:gd name="connsiteY49" fmla="*/ 1996 h 2440396"/>
              <a:gd name="connsiteX50" fmla="*/ 448733 w 1404982"/>
              <a:gd name="connsiteY50" fmla="*/ 1996 h 2440396"/>
              <a:gd name="connsiteX51" fmla="*/ 474133 w 1404982"/>
              <a:gd name="connsiteY51" fmla="*/ 18930 h 2440396"/>
              <a:gd name="connsiteX52" fmla="*/ 482600 w 1404982"/>
              <a:gd name="connsiteY52" fmla="*/ 44330 h 2440396"/>
              <a:gd name="connsiteX53" fmla="*/ 516467 w 1404982"/>
              <a:gd name="connsiteY53" fmla="*/ 95130 h 2440396"/>
              <a:gd name="connsiteX54" fmla="*/ 533400 w 1404982"/>
              <a:gd name="connsiteY54" fmla="*/ 120530 h 2440396"/>
              <a:gd name="connsiteX55" fmla="*/ 567267 w 1404982"/>
              <a:gd name="connsiteY55" fmla="*/ 171330 h 2440396"/>
              <a:gd name="connsiteX56" fmla="*/ 592667 w 1404982"/>
              <a:gd name="connsiteY56" fmla="*/ 213663 h 2440396"/>
              <a:gd name="connsiteX57" fmla="*/ 601133 w 1404982"/>
              <a:gd name="connsiteY57" fmla="*/ 239063 h 2440396"/>
              <a:gd name="connsiteX58" fmla="*/ 635000 w 1404982"/>
              <a:gd name="connsiteY58" fmla="*/ 281396 h 2440396"/>
              <a:gd name="connsiteX59" fmla="*/ 668867 w 1404982"/>
              <a:gd name="connsiteY59" fmla="*/ 357596 h 2440396"/>
              <a:gd name="connsiteX60" fmla="*/ 685800 w 1404982"/>
              <a:gd name="connsiteY60" fmla="*/ 408396 h 2440396"/>
              <a:gd name="connsiteX61" fmla="*/ 694267 w 1404982"/>
              <a:gd name="connsiteY61" fmla="*/ 433796 h 2440396"/>
              <a:gd name="connsiteX62" fmla="*/ 711200 w 1404982"/>
              <a:gd name="connsiteY62" fmla="*/ 459196 h 2440396"/>
              <a:gd name="connsiteX63" fmla="*/ 719667 w 1404982"/>
              <a:gd name="connsiteY63" fmla="*/ 518463 h 2440396"/>
              <a:gd name="connsiteX64" fmla="*/ 736600 w 1404982"/>
              <a:gd name="connsiteY64" fmla="*/ 577730 h 2440396"/>
              <a:gd name="connsiteX65" fmla="*/ 728133 w 1404982"/>
              <a:gd name="connsiteY65" fmla="*/ 857130 h 2440396"/>
              <a:gd name="connsiteX66" fmla="*/ 745067 w 1404982"/>
              <a:gd name="connsiteY66" fmla="*/ 840196 h 2440396"/>
              <a:gd name="connsiteX67" fmla="*/ 770467 w 1404982"/>
              <a:gd name="connsiteY67" fmla="*/ 806330 h 2440396"/>
              <a:gd name="connsiteX68" fmla="*/ 804333 w 1404982"/>
              <a:gd name="connsiteY68" fmla="*/ 755530 h 2440396"/>
              <a:gd name="connsiteX69" fmla="*/ 821267 w 1404982"/>
              <a:gd name="connsiteY69" fmla="*/ 721663 h 2440396"/>
              <a:gd name="connsiteX70" fmla="*/ 829733 w 1404982"/>
              <a:gd name="connsiteY70" fmla="*/ 696263 h 2440396"/>
              <a:gd name="connsiteX71" fmla="*/ 846667 w 1404982"/>
              <a:gd name="connsiteY71" fmla="*/ 670863 h 2440396"/>
              <a:gd name="connsiteX72" fmla="*/ 863600 w 1404982"/>
              <a:gd name="connsiteY72" fmla="*/ 620063 h 2440396"/>
              <a:gd name="connsiteX73" fmla="*/ 872067 w 1404982"/>
              <a:gd name="connsiteY73" fmla="*/ 594663 h 2440396"/>
              <a:gd name="connsiteX74" fmla="*/ 880533 w 1404982"/>
              <a:gd name="connsiteY74" fmla="*/ 560796 h 2440396"/>
              <a:gd name="connsiteX75" fmla="*/ 897467 w 1404982"/>
              <a:gd name="connsiteY75" fmla="*/ 543863 h 2440396"/>
              <a:gd name="connsiteX76" fmla="*/ 922867 w 1404982"/>
              <a:gd name="connsiteY76" fmla="*/ 484596 h 2440396"/>
              <a:gd name="connsiteX77" fmla="*/ 931333 w 1404982"/>
              <a:gd name="connsiteY77" fmla="*/ 459196 h 2440396"/>
              <a:gd name="connsiteX78" fmla="*/ 982133 w 1404982"/>
              <a:gd name="connsiteY78" fmla="*/ 366063 h 2440396"/>
              <a:gd name="connsiteX79" fmla="*/ 1024467 w 1404982"/>
              <a:gd name="connsiteY79" fmla="*/ 323730 h 2440396"/>
              <a:gd name="connsiteX80" fmla="*/ 1041400 w 1404982"/>
              <a:gd name="connsiteY80" fmla="*/ 298330 h 2440396"/>
              <a:gd name="connsiteX81" fmla="*/ 1058333 w 1404982"/>
              <a:gd name="connsiteY81" fmla="*/ 281396 h 2440396"/>
              <a:gd name="connsiteX82" fmla="*/ 1092200 w 1404982"/>
              <a:gd name="connsiteY82" fmla="*/ 230596 h 2440396"/>
              <a:gd name="connsiteX83" fmla="*/ 1109133 w 1404982"/>
              <a:gd name="connsiteY83" fmla="*/ 205196 h 2440396"/>
              <a:gd name="connsiteX84" fmla="*/ 1151467 w 1404982"/>
              <a:gd name="connsiteY84" fmla="*/ 162863 h 2440396"/>
              <a:gd name="connsiteX85" fmla="*/ 1176867 w 1404982"/>
              <a:gd name="connsiteY85" fmla="*/ 137463 h 2440396"/>
              <a:gd name="connsiteX86" fmla="*/ 1227667 w 1404982"/>
              <a:gd name="connsiteY86" fmla="*/ 95130 h 2440396"/>
              <a:gd name="connsiteX87" fmla="*/ 1253067 w 1404982"/>
              <a:gd name="connsiteY87" fmla="*/ 86663 h 2440396"/>
              <a:gd name="connsiteX88" fmla="*/ 1278467 w 1404982"/>
              <a:gd name="connsiteY88" fmla="*/ 69730 h 2440396"/>
              <a:gd name="connsiteX89" fmla="*/ 1329267 w 1404982"/>
              <a:gd name="connsiteY89" fmla="*/ 52796 h 2440396"/>
              <a:gd name="connsiteX90" fmla="*/ 1320800 w 1404982"/>
              <a:gd name="connsiteY90" fmla="*/ 78196 h 2440396"/>
              <a:gd name="connsiteX91" fmla="*/ 1363133 w 1404982"/>
              <a:gd name="connsiteY91" fmla="*/ 95130 h 2440396"/>
              <a:gd name="connsiteX92" fmla="*/ 1397000 w 1404982"/>
              <a:gd name="connsiteY92" fmla="*/ 120530 h 2440396"/>
              <a:gd name="connsiteX93" fmla="*/ 1388533 w 1404982"/>
              <a:gd name="connsiteY93" fmla="*/ 145930 h 2440396"/>
              <a:gd name="connsiteX94" fmla="*/ 1397000 w 1404982"/>
              <a:gd name="connsiteY94" fmla="*/ 171330 h 2440396"/>
              <a:gd name="connsiteX95" fmla="*/ 1380067 w 1404982"/>
              <a:gd name="connsiteY95" fmla="*/ 196730 h 2440396"/>
              <a:gd name="connsiteX96" fmla="*/ 1363133 w 1404982"/>
              <a:gd name="connsiteY96" fmla="*/ 213663 h 2440396"/>
              <a:gd name="connsiteX97" fmla="*/ 1371600 w 1404982"/>
              <a:gd name="connsiteY97" fmla="*/ 239063 h 2440396"/>
              <a:gd name="connsiteX98" fmla="*/ 1354667 w 1404982"/>
              <a:gd name="connsiteY98" fmla="*/ 298330 h 2440396"/>
              <a:gd name="connsiteX99" fmla="*/ 1346200 w 1404982"/>
              <a:gd name="connsiteY99" fmla="*/ 332196 h 2440396"/>
              <a:gd name="connsiteX100" fmla="*/ 1320800 w 1404982"/>
              <a:gd name="connsiteY100" fmla="*/ 340663 h 2440396"/>
              <a:gd name="connsiteX101" fmla="*/ 1312333 w 1404982"/>
              <a:gd name="connsiteY101" fmla="*/ 366063 h 2440396"/>
              <a:gd name="connsiteX102" fmla="*/ 1261533 w 1404982"/>
              <a:gd name="connsiteY102" fmla="*/ 433796 h 2440396"/>
              <a:gd name="connsiteX103" fmla="*/ 1227667 w 1404982"/>
              <a:gd name="connsiteY103" fmla="*/ 493063 h 2440396"/>
              <a:gd name="connsiteX104" fmla="*/ 1210733 w 1404982"/>
              <a:gd name="connsiteY104" fmla="*/ 509996 h 2440396"/>
              <a:gd name="connsiteX105" fmla="*/ 1185333 w 1404982"/>
              <a:gd name="connsiteY105" fmla="*/ 560796 h 2440396"/>
              <a:gd name="connsiteX106" fmla="*/ 1143000 w 1404982"/>
              <a:gd name="connsiteY106" fmla="*/ 603130 h 2440396"/>
              <a:gd name="connsiteX107" fmla="*/ 1126067 w 1404982"/>
              <a:gd name="connsiteY107" fmla="*/ 628530 h 2440396"/>
              <a:gd name="connsiteX108" fmla="*/ 1109133 w 1404982"/>
              <a:gd name="connsiteY108" fmla="*/ 645463 h 2440396"/>
              <a:gd name="connsiteX109" fmla="*/ 1083733 w 1404982"/>
              <a:gd name="connsiteY109" fmla="*/ 679330 h 2440396"/>
              <a:gd name="connsiteX110" fmla="*/ 1066800 w 1404982"/>
              <a:gd name="connsiteY110" fmla="*/ 704730 h 2440396"/>
              <a:gd name="connsiteX111" fmla="*/ 1058333 w 1404982"/>
              <a:gd name="connsiteY111" fmla="*/ 730130 h 2440396"/>
              <a:gd name="connsiteX112" fmla="*/ 1032933 w 1404982"/>
              <a:gd name="connsiteY112" fmla="*/ 747063 h 2440396"/>
              <a:gd name="connsiteX113" fmla="*/ 999067 w 1404982"/>
              <a:gd name="connsiteY113" fmla="*/ 797863 h 2440396"/>
              <a:gd name="connsiteX114" fmla="*/ 956733 w 1404982"/>
              <a:gd name="connsiteY114" fmla="*/ 840196 h 2440396"/>
              <a:gd name="connsiteX115" fmla="*/ 931333 w 1404982"/>
              <a:gd name="connsiteY115" fmla="*/ 882530 h 2440396"/>
              <a:gd name="connsiteX116" fmla="*/ 889000 w 1404982"/>
              <a:gd name="connsiteY116" fmla="*/ 941796 h 2440396"/>
              <a:gd name="connsiteX117" fmla="*/ 846667 w 1404982"/>
              <a:gd name="connsiteY117" fmla="*/ 984130 h 2440396"/>
              <a:gd name="connsiteX118" fmla="*/ 821267 w 1404982"/>
              <a:gd name="connsiteY118" fmla="*/ 992596 h 2440396"/>
              <a:gd name="connsiteX119" fmla="*/ 787400 w 1404982"/>
              <a:gd name="connsiteY119" fmla="*/ 1043396 h 2440396"/>
              <a:gd name="connsiteX120" fmla="*/ 770467 w 1404982"/>
              <a:gd name="connsiteY120" fmla="*/ 1068796 h 2440396"/>
              <a:gd name="connsiteX121" fmla="*/ 745067 w 1404982"/>
              <a:gd name="connsiteY121" fmla="*/ 1085730 h 2440396"/>
              <a:gd name="connsiteX122" fmla="*/ 719667 w 1404982"/>
              <a:gd name="connsiteY122" fmla="*/ 1136530 h 2440396"/>
              <a:gd name="connsiteX123" fmla="*/ 702733 w 1404982"/>
              <a:gd name="connsiteY123" fmla="*/ 1170396 h 2440396"/>
              <a:gd name="connsiteX124" fmla="*/ 694267 w 1404982"/>
              <a:gd name="connsiteY124" fmla="*/ 1195796 h 2440396"/>
              <a:gd name="connsiteX125" fmla="*/ 677333 w 1404982"/>
              <a:gd name="connsiteY125" fmla="*/ 1212730 h 2440396"/>
              <a:gd name="connsiteX126" fmla="*/ 651933 w 1404982"/>
              <a:gd name="connsiteY126" fmla="*/ 1263530 h 2440396"/>
              <a:gd name="connsiteX127" fmla="*/ 635000 w 1404982"/>
              <a:gd name="connsiteY127" fmla="*/ 1314330 h 2440396"/>
              <a:gd name="connsiteX128" fmla="*/ 626533 w 1404982"/>
              <a:gd name="connsiteY128" fmla="*/ 1339730 h 2440396"/>
              <a:gd name="connsiteX129" fmla="*/ 601133 w 1404982"/>
              <a:gd name="connsiteY129" fmla="*/ 1415930 h 2440396"/>
              <a:gd name="connsiteX130" fmla="*/ 592667 w 1404982"/>
              <a:gd name="connsiteY130" fmla="*/ 1441330 h 2440396"/>
              <a:gd name="connsiteX131" fmla="*/ 584200 w 1404982"/>
              <a:gd name="connsiteY131" fmla="*/ 1475196 h 2440396"/>
              <a:gd name="connsiteX132" fmla="*/ 575733 w 1404982"/>
              <a:gd name="connsiteY132" fmla="*/ 1551396 h 2440396"/>
              <a:gd name="connsiteX133" fmla="*/ 567267 w 1404982"/>
              <a:gd name="connsiteY133" fmla="*/ 1576796 h 2440396"/>
              <a:gd name="connsiteX134" fmla="*/ 558800 w 1404982"/>
              <a:gd name="connsiteY134" fmla="*/ 1627596 h 2440396"/>
              <a:gd name="connsiteX135" fmla="*/ 621770 w 1404982"/>
              <a:gd name="connsiteY135" fmla="*/ 1678792 h 2440396"/>
              <a:gd name="connsiteX136" fmla="*/ 613305 w 1404982"/>
              <a:gd name="connsiteY136" fmla="*/ 1709088 h 2440396"/>
              <a:gd name="connsiteX137" fmla="*/ 597694 w 1404982"/>
              <a:gd name="connsiteY137" fmla="*/ 1747849 h 2440396"/>
              <a:gd name="connsiteX138" fmla="*/ 574939 w 1404982"/>
              <a:gd name="connsiteY138" fmla="*/ 1851302 h 2440396"/>
              <a:gd name="connsiteX139" fmla="*/ 565547 w 1404982"/>
              <a:gd name="connsiteY139" fmla="*/ 2070509 h 2440396"/>
              <a:gd name="connsiteX140" fmla="*/ 559726 w 1404982"/>
              <a:gd name="connsiteY140" fmla="*/ 2092337 h 2440396"/>
              <a:gd name="connsiteX141" fmla="*/ 550333 w 1404982"/>
              <a:gd name="connsiteY141" fmla="*/ 2330330 h 2440396"/>
              <a:gd name="connsiteX142" fmla="*/ 558800 w 1404982"/>
              <a:gd name="connsiteY142" fmla="*/ 2355730 h 2440396"/>
              <a:gd name="connsiteX143" fmla="*/ 567267 w 1404982"/>
              <a:gd name="connsiteY143" fmla="*/ 2398063 h 2440396"/>
              <a:gd name="connsiteX144" fmla="*/ 558800 w 1404982"/>
              <a:gd name="connsiteY144" fmla="*/ 2440396 h 2440396"/>
              <a:gd name="connsiteX0" fmla="*/ 0 w 1404982"/>
              <a:gd name="connsiteY0" fmla="*/ 2271063 h 2440396"/>
              <a:gd name="connsiteX1" fmla="*/ 93133 w 1404982"/>
              <a:gd name="connsiteY1" fmla="*/ 1974730 h 2440396"/>
              <a:gd name="connsiteX2" fmla="*/ 101600 w 1404982"/>
              <a:gd name="connsiteY2" fmla="*/ 1949330 h 2440396"/>
              <a:gd name="connsiteX3" fmla="*/ 118533 w 1404982"/>
              <a:gd name="connsiteY3" fmla="*/ 1932396 h 2440396"/>
              <a:gd name="connsiteX4" fmla="*/ 130968 w 1404982"/>
              <a:gd name="connsiteY4" fmla="*/ 1879348 h 2440396"/>
              <a:gd name="connsiteX5" fmla="*/ 150152 w 1404982"/>
              <a:gd name="connsiteY5" fmla="*/ 1845481 h 2440396"/>
              <a:gd name="connsiteX6" fmla="*/ 173302 w 1404982"/>
              <a:gd name="connsiteY6" fmla="*/ 1798253 h 2440396"/>
              <a:gd name="connsiteX7" fmla="*/ 198835 w 1404982"/>
              <a:gd name="connsiteY7" fmla="*/ 1766238 h 2440396"/>
              <a:gd name="connsiteX8" fmla="*/ 226351 w 1404982"/>
              <a:gd name="connsiteY8" fmla="*/ 1730519 h 2440396"/>
              <a:gd name="connsiteX9" fmla="*/ 254000 w 1404982"/>
              <a:gd name="connsiteY9" fmla="*/ 1686863 h 2440396"/>
              <a:gd name="connsiteX10" fmla="*/ 262467 w 1404982"/>
              <a:gd name="connsiteY10" fmla="*/ 1661463 h 2440396"/>
              <a:gd name="connsiteX11" fmla="*/ 296333 w 1404982"/>
              <a:gd name="connsiteY11" fmla="*/ 1585263 h 2440396"/>
              <a:gd name="connsiteX12" fmla="*/ 304800 w 1404982"/>
              <a:gd name="connsiteY12" fmla="*/ 1534463 h 2440396"/>
              <a:gd name="connsiteX13" fmla="*/ 321733 w 1404982"/>
              <a:gd name="connsiteY13" fmla="*/ 1475196 h 2440396"/>
              <a:gd name="connsiteX14" fmla="*/ 330200 w 1404982"/>
              <a:gd name="connsiteY14" fmla="*/ 1407463 h 2440396"/>
              <a:gd name="connsiteX15" fmla="*/ 347133 w 1404982"/>
              <a:gd name="connsiteY15" fmla="*/ 1348196 h 2440396"/>
              <a:gd name="connsiteX16" fmla="*/ 364067 w 1404982"/>
              <a:gd name="connsiteY16" fmla="*/ 1280463 h 2440396"/>
              <a:gd name="connsiteX17" fmla="*/ 372533 w 1404982"/>
              <a:gd name="connsiteY17" fmla="*/ 1255063 h 2440396"/>
              <a:gd name="connsiteX18" fmla="*/ 381000 w 1404982"/>
              <a:gd name="connsiteY18" fmla="*/ 1221196 h 2440396"/>
              <a:gd name="connsiteX19" fmla="*/ 397933 w 1404982"/>
              <a:gd name="connsiteY19" fmla="*/ 1187330 h 2440396"/>
              <a:gd name="connsiteX20" fmla="*/ 414867 w 1404982"/>
              <a:gd name="connsiteY20" fmla="*/ 1111130 h 2440396"/>
              <a:gd name="connsiteX21" fmla="*/ 423333 w 1404982"/>
              <a:gd name="connsiteY21" fmla="*/ 1077263 h 2440396"/>
              <a:gd name="connsiteX22" fmla="*/ 440267 w 1404982"/>
              <a:gd name="connsiteY22" fmla="*/ 1043396 h 2440396"/>
              <a:gd name="connsiteX23" fmla="*/ 448733 w 1404982"/>
              <a:gd name="connsiteY23" fmla="*/ 1017996 h 2440396"/>
              <a:gd name="connsiteX24" fmla="*/ 457200 w 1404982"/>
              <a:gd name="connsiteY24" fmla="*/ 958730 h 2440396"/>
              <a:gd name="connsiteX25" fmla="*/ 465667 w 1404982"/>
              <a:gd name="connsiteY25" fmla="*/ 933330 h 2440396"/>
              <a:gd name="connsiteX26" fmla="*/ 457200 w 1404982"/>
              <a:gd name="connsiteY26" fmla="*/ 653930 h 2440396"/>
              <a:gd name="connsiteX27" fmla="*/ 440267 w 1404982"/>
              <a:gd name="connsiteY27" fmla="*/ 586196 h 2440396"/>
              <a:gd name="connsiteX28" fmla="*/ 406400 w 1404982"/>
              <a:gd name="connsiteY28" fmla="*/ 484596 h 2440396"/>
              <a:gd name="connsiteX29" fmla="*/ 397933 w 1404982"/>
              <a:gd name="connsiteY29" fmla="*/ 459196 h 2440396"/>
              <a:gd name="connsiteX30" fmla="*/ 372533 w 1404982"/>
              <a:gd name="connsiteY30" fmla="*/ 408396 h 2440396"/>
              <a:gd name="connsiteX31" fmla="*/ 355600 w 1404982"/>
              <a:gd name="connsiteY31" fmla="*/ 382996 h 2440396"/>
              <a:gd name="connsiteX32" fmla="*/ 347133 w 1404982"/>
              <a:gd name="connsiteY32" fmla="*/ 357596 h 2440396"/>
              <a:gd name="connsiteX33" fmla="*/ 330200 w 1404982"/>
              <a:gd name="connsiteY33" fmla="*/ 332196 h 2440396"/>
              <a:gd name="connsiteX34" fmla="*/ 304800 w 1404982"/>
              <a:gd name="connsiteY34" fmla="*/ 281396 h 2440396"/>
              <a:gd name="connsiteX35" fmla="*/ 279400 w 1404982"/>
              <a:gd name="connsiteY35" fmla="*/ 222130 h 2440396"/>
              <a:gd name="connsiteX36" fmla="*/ 270933 w 1404982"/>
              <a:gd name="connsiteY36" fmla="*/ 196730 h 2440396"/>
              <a:gd name="connsiteX37" fmla="*/ 254000 w 1404982"/>
              <a:gd name="connsiteY37" fmla="*/ 179796 h 2440396"/>
              <a:gd name="connsiteX38" fmla="*/ 220133 w 1404982"/>
              <a:gd name="connsiteY38" fmla="*/ 128996 h 2440396"/>
              <a:gd name="connsiteX39" fmla="*/ 169333 w 1404982"/>
              <a:gd name="connsiteY39" fmla="*/ 95130 h 2440396"/>
              <a:gd name="connsiteX40" fmla="*/ 160867 w 1404982"/>
              <a:gd name="connsiteY40" fmla="*/ 69730 h 2440396"/>
              <a:gd name="connsiteX41" fmla="*/ 220133 w 1404982"/>
              <a:gd name="connsiteY41" fmla="*/ 44330 h 2440396"/>
              <a:gd name="connsiteX42" fmla="*/ 254000 w 1404982"/>
              <a:gd name="connsiteY42" fmla="*/ 61263 h 2440396"/>
              <a:gd name="connsiteX43" fmla="*/ 287867 w 1404982"/>
              <a:gd name="connsiteY43" fmla="*/ 18930 h 2440396"/>
              <a:gd name="connsiteX44" fmla="*/ 313267 w 1404982"/>
              <a:gd name="connsiteY44" fmla="*/ 10463 h 2440396"/>
              <a:gd name="connsiteX45" fmla="*/ 321733 w 1404982"/>
              <a:gd name="connsiteY45" fmla="*/ 35863 h 2440396"/>
              <a:gd name="connsiteX46" fmla="*/ 338667 w 1404982"/>
              <a:gd name="connsiteY46" fmla="*/ 18930 h 2440396"/>
              <a:gd name="connsiteX47" fmla="*/ 364067 w 1404982"/>
              <a:gd name="connsiteY47" fmla="*/ 1996 h 2440396"/>
              <a:gd name="connsiteX48" fmla="*/ 372533 w 1404982"/>
              <a:gd name="connsiteY48" fmla="*/ 35863 h 2440396"/>
              <a:gd name="connsiteX49" fmla="*/ 414867 w 1404982"/>
              <a:gd name="connsiteY49" fmla="*/ 1996 h 2440396"/>
              <a:gd name="connsiteX50" fmla="*/ 448733 w 1404982"/>
              <a:gd name="connsiteY50" fmla="*/ 1996 h 2440396"/>
              <a:gd name="connsiteX51" fmla="*/ 474133 w 1404982"/>
              <a:gd name="connsiteY51" fmla="*/ 18930 h 2440396"/>
              <a:gd name="connsiteX52" fmla="*/ 482600 w 1404982"/>
              <a:gd name="connsiteY52" fmla="*/ 44330 h 2440396"/>
              <a:gd name="connsiteX53" fmla="*/ 516467 w 1404982"/>
              <a:gd name="connsiteY53" fmla="*/ 95130 h 2440396"/>
              <a:gd name="connsiteX54" fmla="*/ 533400 w 1404982"/>
              <a:gd name="connsiteY54" fmla="*/ 120530 h 2440396"/>
              <a:gd name="connsiteX55" fmla="*/ 567267 w 1404982"/>
              <a:gd name="connsiteY55" fmla="*/ 171330 h 2440396"/>
              <a:gd name="connsiteX56" fmla="*/ 592667 w 1404982"/>
              <a:gd name="connsiteY56" fmla="*/ 213663 h 2440396"/>
              <a:gd name="connsiteX57" fmla="*/ 601133 w 1404982"/>
              <a:gd name="connsiteY57" fmla="*/ 239063 h 2440396"/>
              <a:gd name="connsiteX58" fmla="*/ 635000 w 1404982"/>
              <a:gd name="connsiteY58" fmla="*/ 281396 h 2440396"/>
              <a:gd name="connsiteX59" fmla="*/ 668867 w 1404982"/>
              <a:gd name="connsiteY59" fmla="*/ 357596 h 2440396"/>
              <a:gd name="connsiteX60" fmla="*/ 685800 w 1404982"/>
              <a:gd name="connsiteY60" fmla="*/ 408396 h 2440396"/>
              <a:gd name="connsiteX61" fmla="*/ 694267 w 1404982"/>
              <a:gd name="connsiteY61" fmla="*/ 433796 h 2440396"/>
              <a:gd name="connsiteX62" fmla="*/ 711200 w 1404982"/>
              <a:gd name="connsiteY62" fmla="*/ 459196 h 2440396"/>
              <a:gd name="connsiteX63" fmla="*/ 719667 w 1404982"/>
              <a:gd name="connsiteY63" fmla="*/ 518463 h 2440396"/>
              <a:gd name="connsiteX64" fmla="*/ 736600 w 1404982"/>
              <a:gd name="connsiteY64" fmla="*/ 577730 h 2440396"/>
              <a:gd name="connsiteX65" fmla="*/ 728133 w 1404982"/>
              <a:gd name="connsiteY65" fmla="*/ 857130 h 2440396"/>
              <a:gd name="connsiteX66" fmla="*/ 745067 w 1404982"/>
              <a:gd name="connsiteY66" fmla="*/ 840196 h 2440396"/>
              <a:gd name="connsiteX67" fmla="*/ 770467 w 1404982"/>
              <a:gd name="connsiteY67" fmla="*/ 806330 h 2440396"/>
              <a:gd name="connsiteX68" fmla="*/ 804333 w 1404982"/>
              <a:gd name="connsiteY68" fmla="*/ 755530 h 2440396"/>
              <a:gd name="connsiteX69" fmla="*/ 821267 w 1404982"/>
              <a:gd name="connsiteY69" fmla="*/ 721663 h 2440396"/>
              <a:gd name="connsiteX70" fmla="*/ 829733 w 1404982"/>
              <a:gd name="connsiteY70" fmla="*/ 696263 h 2440396"/>
              <a:gd name="connsiteX71" fmla="*/ 846667 w 1404982"/>
              <a:gd name="connsiteY71" fmla="*/ 670863 h 2440396"/>
              <a:gd name="connsiteX72" fmla="*/ 863600 w 1404982"/>
              <a:gd name="connsiteY72" fmla="*/ 620063 h 2440396"/>
              <a:gd name="connsiteX73" fmla="*/ 872067 w 1404982"/>
              <a:gd name="connsiteY73" fmla="*/ 594663 h 2440396"/>
              <a:gd name="connsiteX74" fmla="*/ 880533 w 1404982"/>
              <a:gd name="connsiteY74" fmla="*/ 560796 h 2440396"/>
              <a:gd name="connsiteX75" fmla="*/ 897467 w 1404982"/>
              <a:gd name="connsiteY75" fmla="*/ 543863 h 2440396"/>
              <a:gd name="connsiteX76" fmla="*/ 922867 w 1404982"/>
              <a:gd name="connsiteY76" fmla="*/ 484596 h 2440396"/>
              <a:gd name="connsiteX77" fmla="*/ 931333 w 1404982"/>
              <a:gd name="connsiteY77" fmla="*/ 459196 h 2440396"/>
              <a:gd name="connsiteX78" fmla="*/ 982133 w 1404982"/>
              <a:gd name="connsiteY78" fmla="*/ 366063 h 2440396"/>
              <a:gd name="connsiteX79" fmla="*/ 1024467 w 1404982"/>
              <a:gd name="connsiteY79" fmla="*/ 323730 h 2440396"/>
              <a:gd name="connsiteX80" fmla="*/ 1041400 w 1404982"/>
              <a:gd name="connsiteY80" fmla="*/ 298330 h 2440396"/>
              <a:gd name="connsiteX81" fmla="*/ 1058333 w 1404982"/>
              <a:gd name="connsiteY81" fmla="*/ 281396 h 2440396"/>
              <a:gd name="connsiteX82" fmla="*/ 1092200 w 1404982"/>
              <a:gd name="connsiteY82" fmla="*/ 230596 h 2440396"/>
              <a:gd name="connsiteX83" fmla="*/ 1109133 w 1404982"/>
              <a:gd name="connsiteY83" fmla="*/ 205196 h 2440396"/>
              <a:gd name="connsiteX84" fmla="*/ 1151467 w 1404982"/>
              <a:gd name="connsiteY84" fmla="*/ 162863 h 2440396"/>
              <a:gd name="connsiteX85" fmla="*/ 1176867 w 1404982"/>
              <a:gd name="connsiteY85" fmla="*/ 137463 h 2440396"/>
              <a:gd name="connsiteX86" fmla="*/ 1227667 w 1404982"/>
              <a:gd name="connsiteY86" fmla="*/ 95130 h 2440396"/>
              <a:gd name="connsiteX87" fmla="*/ 1253067 w 1404982"/>
              <a:gd name="connsiteY87" fmla="*/ 86663 h 2440396"/>
              <a:gd name="connsiteX88" fmla="*/ 1278467 w 1404982"/>
              <a:gd name="connsiteY88" fmla="*/ 69730 h 2440396"/>
              <a:gd name="connsiteX89" fmla="*/ 1329267 w 1404982"/>
              <a:gd name="connsiteY89" fmla="*/ 52796 h 2440396"/>
              <a:gd name="connsiteX90" fmla="*/ 1320800 w 1404982"/>
              <a:gd name="connsiteY90" fmla="*/ 78196 h 2440396"/>
              <a:gd name="connsiteX91" fmla="*/ 1363133 w 1404982"/>
              <a:gd name="connsiteY91" fmla="*/ 95130 h 2440396"/>
              <a:gd name="connsiteX92" fmla="*/ 1397000 w 1404982"/>
              <a:gd name="connsiteY92" fmla="*/ 120530 h 2440396"/>
              <a:gd name="connsiteX93" fmla="*/ 1388533 w 1404982"/>
              <a:gd name="connsiteY93" fmla="*/ 145930 h 2440396"/>
              <a:gd name="connsiteX94" fmla="*/ 1397000 w 1404982"/>
              <a:gd name="connsiteY94" fmla="*/ 171330 h 2440396"/>
              <a:gd name="connsiteX95" fmla="*/ 1380067 w 1404982"/>
              <a:gd name="connsiteY95" fmla="*/ 196730 h 2440396"/>
              <a:gd name="connsiteX96" fmla="*/ 1363133 w 1404982"/>
              <a:gd name="connsiteY96" fmla="*/ 213663 h 2440396"/>
              <a:gd name="connsiteX97" fmla="*/ 1371600 w 1404982"/>
              <a:gd name="connsiteY97" fmla="*/ 239063 h 2440396"/>
              <a:gd name="connsiteX98" fmla="*/ 1354667 w 1404982"/>
              <a:gd name="connsiteY98" fmla="*/ 298330 h 2440396"/>
              <a:gd name="connsiteX99" fmla="*/ 1346200 w 1404982"/>
              <a:gd name="connsiteY99" fmla="*/ 332196 h 2440396"/>
              <a:gd name="connsiteX100" fmla="*/ 1320800 w 1404982"/>
              <a:gd name="connsiteY100" fmla="*/ 340663 h 2440396"/>
              <a:gd name="connsiteX101" fmla="*/ 1312333 w 1404982"/>
              <a:gd name="connsiteY101" fmla="*/ 366063 h 2440396"/>
              <a:gd name="connsiteX102" fmla="*/ 1261533 w 1404982"/>
              <a:gd name="connsiteY102" fmla="*/ 433796 h 2440396"/>
              <a:gd name="connsiteX103" fmla="*/ 1227667 w 1404982"/>
              <a:gd name="connsiteY103" fmla="*/ 493063 h 2440396"/>
              <a:gd name="connsiteX104" fmla="*/ 1210733 w 1404982"/>
              <a:gd name="connsiteY104" fmla="*/ 509996 h 2440396"/>
              <a:gd name="connsiteX105" fmla="*/ 1185333 w 1404982"/>
              <a:gd name="connsiteY105" fmla="*/ 560796 h 2440396"/>
              <a:gd name="connsiteX106" fmla="*/ 1143000 w 1404982"/>
              <a:gd name="connsiteY106" fmla="*/ 603130 h 2440396"/>
              <a:gd name="connsiteX107" fmla="*/ 1126067 w 1404982"/>
              <a:gd name="connsiteY107" fmla="*/ 628530 h 2440396"/>
              <a:gd name="connsiteX108" fmla="*/ 1109133 w 1404982"/>
              <a:gd name="connsiteY108" fmla="*/ 645463 h 2440396"/>
              <a:gd name="connsiteX109" fmla="*/ 1083733 w 1404982"/>
              <a:gd name="connsiteY109" fmla="*/ 679330 h 2440396"/>
              <a:gd name="connsiteX110" fmla="*/ 1066800 w 1404982"/>
              <a:gd name="connsiteY110" fmla="*/ 704730 h 2440396"/>
              <a:gd name="connsiteX111" fmla="*/ 1058333 w 1404982"/>
              <a:gd name="connsiteY111" fmla="*/ 730130 h 2440396"/>
              <a:gd name="connsiteX112" fmla="*/ 1032933 w 1404982"/>
              <a:gd name="connsiteY112" fmla="*/ 747063 h 2440396"/>
              <a:gd name="connsiteX113" fmla="*/ 999067 w 1404982"/>
              <a:gd name="connsiteY113" fmla="*/ 797863 h 2440396"/>
              <a:gd name="connsiteX114" fmla="*/ 956733 w 1404982"/>
              <a:gd name="connsiteY114" fmla="*/ 840196 h 2440396"/>
              <a:gd name="connsiteX115" fmla="*/ 931333 w 1404982"/>
              <a:gd name="connsiteY115" fmla="*/ 882530 h 2440396"/>
              <a:gd name="connsiteX116" fmla="*/ 889000 w 1404982"/>
              <a:gd name="connsiteY116" fmla="*/ 941796 h 2440396"/>
              <a:gd name="connsiteX117" fmla="*/ 846667 w 1404982"/>
              <a:gd name="connsiteY117" fmla="*/ 984130 h 2440396"/>
              <a:gd name="connsiteX118" fmla="*/ 821267 w 1404982"/>
              <a:gd name="connsiteY118" fmla="*/ 992596 h 2440396"/>
              <a:gd name="connsiteX119" fmla="*/ 787400 w 1404982"/>
              <a:gd name="connsiteY119" fmla="*/ 1043396 h 2440396"/>
              <a:gd name="connsiteX120" fmla="*/ 770467 w 1404982"/>
              <a:gd name="connsiteY120" fmla="*/ 1068796 h 2440396"/>
              <a:gd name="connsiteX121" fmla="*/ 745067 w 1404982"/>
              <a:gd name="connsiteY121" fmla="*/ 1085730 h 2440396"/>
              <a:gd name="connsiteX122" fmla="*/ 719667 w 1404982"/>
              <a:gd name="connsiteY122" fmla="*/ 1136530 h 2440396"/>
              <a:gd name="connsiteX123" fmla="*/ 702733 w 1404982"/>
              <a:gd name="connsiteY123" fmla="*/ 1170396 h 2440396"/>
              <a:gd name="connsiteX124" fmla="*/ 694267 w 1404982"/>
              <a:gd name="connsiteY124" fmla="*/ 1195796 h 2440396"/>
              <a:gd name="connsiteX125" fmla="*/ 677333 w 1404982"/>
              <a:gd name="connsiteY125" fmla="*/ 1212730 h 2440396"/>
              <a:gd name="connsiteX126" fmla="*/ 651933 w 1404982"/>
              <a:gd name="connsiteY126" fmla="*/ 1263530 h 2440396"/>
              <a:gd name="connsiteX127" fmla="*/ 635000 w 1404982"/>
              <a:gd name="connsiteY127" fmla="*/ 1314330 h 2440396"/>
              <a:gd name="connsiteX128" fmla="*/ 626533 w 1404982"/>
              <a:gd name="connsiteY128" fmla="*/ 1339730 h 2440396"/>
              <a:gd name="connsiteX129" fmla="*/ 601133 w 1404982"/>
              <a:gd name="connsiteY129" fmla="*/ 1415930 h 2440396"/>
              <a:gd name="connsiteX130" fmla="*/ 592667 w 1404982"/>
              <a:gd name="connsiteY130" fmla="*/ 1441330 h 2440396"/>
              <a:gd name="connsiteX131" fmla="*/ 575733 w 1404982"/>
              <a:gd name="connsiteY131" fmla="*/ 1551396 h 2440396"/>
              <a:gd name="connsiteX132" fmla="*/ 567267 w 1404982"/>
              <a:gd name="connsiteY132" fmla="*/ 1576796 h 2440396"/>
              <a:gd name="connsiteX133" fmla="*/ 558800 w 1404982"/>
              <a:gd name="connsiteY133" fmla="*/ 1627596 h 2440396"/>
              <a:gd name="connsiteX134" fmla="*/ 621770 w 1404982"/>
              <a:gd name="connsiteY134" fmla="*/ 1678792 h 2440396"/>
              <a:gd name="connsiteX135" fmla="*/ 613305 w 1404982"/>
              <a:gd name="connsiteY135" fmla="*/ 1709088 h 2440396"/>
              <a:gd name="connsiteX136" fmla="*/ 597694 w 1404982"/>
              <a:gd name="connsiteY136" fmla="*/ 1747849 h 2440396"/>
              <a:gd name="connsiteX137" fmla="*/ 574939 w 1404982"/>
              <a:gd name="connsiteY137" fmla="*/ 1851302 h 2440396"/>
              <a:gd name="connsiteX138" fmla="*/ 565547 w 1404982"/>
              <a:gd name="connsiteY138" fmla="*/ 2070509 h 2440396"/>
              <a:gd name="connsiteX139" fmla="*/ 559726 w 1404982"/>
              <a:gd name="connsiteY139" fmla="*/ 2092337 h 2440396"/>
              <a:gd name="connsiteX140" fmla="*/ 550333 w 1404982"/>
              <a:gd name="connsiteY140" fmla="*/ 2330330 h 2440396"/>
              <a:gd name="connsiteX141" fmla="*/ 558800 w 1404982"/>
              <a:gd name="connsiteY141" fmla="*/ 2355730 h 2440396"/>
              <a:gd name="connsiteX142" fmla="*/ 567267 w 1404982"/>
              <a:gd name="connsiteY142" fmla="*/ 2398063 h 2440396"/>
              <a:gd name="connsiteX143" fmla="*/ 558800 w 1404982"/>
              <a:gd name="connsiteY143" fmla="*/ 2440396 h 2440396"/>
              <a:gd name="connsiteX0" fmla="*/ 0 w 1404982"/>
              <a:gd name="connsiteY0" fmla="*/ 2271063 h 2440396"/>
              <a:gd name="connsiteX1" fmla="*/ 93133 w 1404982"/>
              <a:gd name="connsiteY1" fmla="*/ 1974730 h 2440396"/>
              <a:gd name="connsiteX2" fmla="*/ 101600 w 1404982"/>
              <a:gd name="connsiteY2" fmla="*/ 1949330 h 2440396"/>
              <a:gd name="connsiteX3" fmla="*/ 118533 w 1404982"/>
              <a:gd name="connsiteY3" fmla="*/ 1932396 h 2440396"/>
              <a:gd name="connsiteX4" fmla="*/ 130968 w 1404982"/>
              <a:gd name="connsiteY4" fmla="*/ 1879348 h 2440396"/>
              <a:gd name="connsiteX5" fmla="*/ 150152 w 1404982"/>
              <a:gd name="connsiteY5" fmla="*/ 1845481 h 2440396"/>
              <a:gd name="connsiteX6" fmla="*/ 173302 w 1404982"/>
              <a:gd name="connsiteY6" fmla="*/ 1798253 h 2440396"/>
              <a:gd name="connsiteX7" fmla="*/ 198835 w 1404982"/>
              <a:gd name="connsiteY7" fmla="*/ 1766238 h 2440396"/>
              <a:gd name="connsiteX8" fmla="*/ 226351 w 1404982"/>
              <a:gd name="connsiteY8" fmla="*/ 1730519 h 2440396"/>
              <a:gd name="connsiteX9" fmla="*/ 254000 w 1404982"/>
              <a:gd name="connsiteY9" fmla="*/ 1686863 h 2440396"/>
              <a:gd name="connsiteX10" fmla="*/ 262467 w 1404982"/>
              <a:gd name="connsiteY10" fmla="*/ 1661463 h 2440396"/>
              <a:gd name="connsiteX11" fmla="*/ 296333 w 1404982"/>
              <a:gd name="connsiteY11" fmla="*/ 1585263 h 2440396"/>
              <a:gd name="connsiteX12" fmla="*/ 304800 w 1404982"/>
              <a:gd name="connsiteY12" fmla="*/ 1534463 h 2440396"/>
              <a:gd name="connsiteX13" fmla="*/ 321733 w 1404982"/>
              <a:gd name="connsiteY13" fmla="*/ 1475196 h 2440396"/>
              <a:gd name="connsiteX14" fmla="*/ 330200 w 1404982"/>
              <a:gd name="connsiteY14" fmla="*/ 1407463 h 2440396"/>
              <a:gd name="connsiteX15" fmla="*/ 347133 w 1404982"/>
              <a:gd name="connsiteY15" fmla="*/ 1348196 h 2440396"/>
              <a:gd name="connsiteX16" fmla="*/ 364067 w 1404982"/>
              <a:gd name="connsiteY16" fmla="*/ 1280463 h 2440396"/>
              <a:gd name="connsiteX17" fmla="*/ 372533 w 1404982"/>
              <a:gd name="connsiteY17" fmla="*/ 1255063 h 2440396"/>
              <a:gd name="connsiteX18" fmla="*/ 381000 w 1404982"/>
              <a:gd name="connsiteY18" fmla="*/ 1221196 h 2440396"/>
              <a:gd name="connsiteX19" fmla="*/ 397933 w 1404982"/>
              <a:gd name="connsiteY19" fmla="*/ 1187330 h 2440396"/>
              <a:gd name="connsiteX20" fmla="*/ 414867 w 1404982"/>
              <a:gd name="connsiteY20" fmla="*/ 1111130 h 2440396"/>
              <a:gd name="connsiteX21" fmla="*/ 423333 w 1404982"/>
              <a:gd name="connsiteY21" fmla="*/ 1077263 h 2440396"/>
              <a:gd name="connsiteX22" fmla="*/ 440267 w 1404982"/>
              <a:gd name="connsiteY22" fmla="*/ 1043396 h 2440396"/>
              <a:gd name="connsiteX23" fmla="*/ 448733 w 1404982"/>
              <a:gd name="connsiteY23" fmla="*/ 1017996 h 2440396"/>
              <a:gd name="connsiteX24" fmla="*/ 457200 w 1404982"/>
              <a:gd name="connsiteY24" fmla="*/ 958730 h 2440396"/>
              <a:gd name="connsiteX25" fmla="*/ 465667 w 1404982"/>
              <a:gd name="connsiteY25" fmla="*/ 933330 h 2440396"/>
              <a:gd name="connsiteX26" fmla="*/ 457200 w 1404982"/>
              <a:gd name="connsiteY26" fmla="*/ 653930 h 2440396"/>
              <a:gd name="connsiteX27" fmla="*/ 440267 w 1404982"/>
              <a:gd name="connsiteY27" fmla="*/ 586196 h 2440396"/>
              <a:gd name="connsiteX28" fmla="*/ 406400 w 1404982"/>
              <a:gd name="connsiteY28" fmla="*/ 484596 h 2440396"/>
              <a:gd name="connsiteX29" fmla="*/ 397933 w 1404982"/>
              <a:gd name="connsiteY29" fmla="*/ 459196 h 2440396"/>
              <a:gd name="connsiteX30" fmla="*/ 372533 w 1404982"/>
              <a:gd name="connsiteY30" fmla="*/ 408396 h 2440396"/>
              <a:gd name="connsiteX31" fmla="*/ 355600 w 1404982"/>
              <a:gd name="connsiteY31" fmla="*/ 382996 h 2440396"/>
              <a:gd name="connsiteX32" fmla="*/ 347133 w 1404982"/>
              <a:gd name="connsiteY32" fmla="*/ 357596 h 2440396"/>
              <a:gd name="connsiteX33" fmla="*/ 330200 w 1404982"/>
              <a:gd name="connsiteY33" fmla="*/ 332196 h 2440396"/>
              <a:gd name="connsiteX34" fmla="*/ 304800 w 1404982"/>
              <a:gd name="connsiteY34" fmla="*/ 281396 h 2440396"/>
              <a:gd name="connsiteX35" fmla="*/ 279400 w 1404982"/>
              <a:gd name="connsiteY35" fmla="*/ 222130 h 2440396"/>
              <a:gd name="connsiteX36" fmla="*/ 270933 w 1404982"/>
              <a:gd name="connsiteY36" fmla="*/ 196730 h 2440396"/>
              <a:gd name="connsiteX37" fmla="*/ 254000 w 1404982"/>
              <a:gd name="connsiteY37" fmla="*/ 179796 h 2440396"/>
              <a:gd name="connsiteX38" fmla="*/ 220133 w 1404982"/>
              <a:gd name="connsiteY38" fmla="*/ 128996 h 2440396"/>
              <a:gd name="connsiteX39" fmla="*/ 169333 w 1404982"/>
              <a:gd name="connsiteY39" fmla="*/ 95130 h 2440396"/>
              <a:gd name="connsiteX40" fmla="*/ 160867 w 1404982"/>
              <a:gd name="connsiteY40" fmla="*/ 69730 h 2440396"/>
              <a:gd name="connsiteX41" fmla="*/ 220133 w 1404982"/>
              <a:gd name="connsiteY41" fmla="*/ 44330 h 2440396"/>
              <a:gd name="connsiteX42" fmla="*/ 254000 w 1404982"/>
              <a:gd name="connsiteY42" fmla="*/ 61263 h 2440396"/>
              <a:gd name="connsiteX43" fmla="*/ 287867 w 1404982"/>
              <a:gd name="connsiteY43" fmla="*/ 18930 h 2440396"/>
              <a:gd name="connsiteX44" fmla="*/ 313267 w 1404982"/>
              <a:gd name="connsiteY44" fmla="*/ 10463 h 2440396"/>
              <a:gd name="connsiteX45" fmla="*/ 321733 w 1404982"/>
              <a:gd name="connsiteY45" fmla="*/ 35863 h 2440396"/>
              <a:gd name="connsiteX46" fmla="*/ 338667 w 1404982"/>
              <a:gd name="connsiteY46" fmla="*/ 18930 h 2440396"/>
              <a:gd name="connsiteX47" fmla="*/ 364067 w 1404982"/>
              <a:gd name="connsiteY47" fmla="*/ 1996 h 2440396"/>
              <a:gd name="connsiteX48" fmla="*/ 372533 w 1404982"/>
              <a:gd name="connsiteY48" fmla="*/ 35863 h 2440396"/>
              <a:gd name="connsiteX49" fmla="*/ 414867 w 1404982"/>
              <a:gd name="connsiteY49" fmla="*/ 1996 h 2440396"/>
              <a:gd name="connsiteX50" fmla="*/ 448733 w 1404982"/>
              <a:gd name="connsiteY50" fmla="*/ 1996 h 2440396"/>
              <a:gd name="connsiteX51" fmla="*/ 474133 w 1404982"/>
              <a:gd name="connsiteY51" fmla="*/ 18930 h 2440396"/>
              <a:gd name="connsiteX52" fmla="*/ 482600 w 1404982"/>
              <a:gd name="connsiteY52" fmla="*/ 44330 h 2440396"/>
              <a:gd name="connsiteX53" fmla="*/ 516467 w 1404982"/>
              <a:gd name="connsiteY53" fmla="*/ 95130 h 2440396"/>
              <a:gd name="connsiteX54" fmla="*/ 533400 w 1404982"/>
              <a:gd name="connsiteY54" fmla="*/ 120530 h 2440396"/>
              <a:gd name="connsiteX55" fmla="*/ 567267 w 1404982"/>
              <a:gd name="connsiteY55" fmla="*/ 171330 h 2440396"/>
              <a:gd name="connsiteX56" fmla="*/ 592667 w 1404982"/>
              <a:gd name="connsiteY56" fmla="*/ 213663 h 2440396"/>
              <a:gd name="connsiteX57" fmla="*/ 601133 w 1404982"/>
              <a:gd name="connsiteY57" fmla="*/ 239063 h 2440396"/>
              <a:gd name="connsiteX58" fmla="*/ 635000 w 1404982"/>
              <a:gd name="connsiteY58" fmla="*/ 281396 h 2440396"/>
              <a:gd name="connsiteX59" fmla="*/ 668867 w 1404982"/>
              <a:gd name="connsiteY59" fmla="*/ 357596 h 2440396"/>
              <a:gd name="connsiteX60" fmla="*/ 685800 w 1404982"/>
              <a:gd name="connsiteY60" fmla="*/ 408396 h 2440396"/>
              <a:gd name="connsiteX61" fmla="*/ 694267 w 1404982"/>
              <a:gd name="connsiteY61" fmla="*/ 433796 h 2440396"/>
              <a:gd name="connsiteX62" fmla="*/ 711200 w 1404982"/>
              <a:gd name="connsiteY62" fmla="*/ 459196 h 2440396"/>
              <a:gd name="connsiteX63" fmla="*/ 719667 w 1404982"/>
              <a:gd name="connsiteY63" fmla="*/ 518463 h 2440396"/>
              <a:gd name="connsiteX64" fmla="*/ 736600 w 1404982"/>
              <a:gd name="connsiteY64" fmla="*/ 577730 h 2440396"/>
              <a:gd name="connsiteX65" fmla="*/ 728133 w 1404982"/>
              <a:gd name="connsiteY65" fmla="*/ 857130 h 2440396"/>
              <a:gd name="connsiteX66" fmla="*/ 745067 w 1404982"/>
              <a:gd name="connsiteY66" fmla="*/ 840196 h 2440396"/>
              <a:gd name="connsiteX67" fmla="*/ 770467 w 1404982"/>
              <a:gd name="connsiteY67" fmla="*/ 806330 h 2440396"/>
              <a:gd name="connsiteX68" fmla="*/ 804333 w 1404982"/>
              <a:gd name="connsiteY68" fmla="*/ 755530 h 2440396"/>
              <a:gd name="connsiteX69" fmla="*/ 821267 w 1404982"/>
              <a:gd name="connsiteY69" fmla="*/ 721663 h 2440396"/>
              <a:gd name="connsiteX70" fmla="*/ 829733 w 1404982"/>
              <a:gd name="connsiteY70" fmla="*/ 696263 h 2440396"/>
              <a:gd name="connsiteX71" fmla="*/ 846667 w 1404982"/>
              <a:gd name="connsiteY71" fmla="*/ 670863 h 2440396"/>
              <a:gd name="connsiteX72" fmla="*/ 863600 w 1404982"/>
              <a:gd name="connsiteY72" fmla="*/ 620063 h 2440396"/>
              <a:gd name="connsiteX73" fmla="*/ 872067 w 1404982"/>
              <a:gd name="connsiteY73" fmla="*/ 594663 h 2440396"/>
              <a:gd name="connsiteX74" fmla="*/ 880533 w 1404982"/>
              <a:gd name="connsiteY74" fmla="*/ 560796 h 2440396"/>
              <a:gd name="connsiteX75" fmla="*/ 897467 w 1404982"/>
              <a:gd name="connsiteY75" fmla="*/ 543863 h 2440396"/>
              <a:gd name="connsiteX76" fmla="*/ 922867 w 1404982"/>
              <a:gd name="connsiteY76" fmla="*/ 484596 h 2440396"/>
              <a:gd name="connsiteX77" fmla="*/ 931333 w 1404982"/>
              <a:gd name="connsiteY77" fmla="*/ 459196 h 2440396"/>
              <a:gd name="connsiteX78" fmla="*/ 982133 w 1404982"/>
              <a:gd name="connsiteY78" fmla="*/ 366063 h 2440396"/>
              <a:gd name="connsiteX79" fmla="*/ 1024467 w 1404982"/>
              <a:gd name="connsiteY79" fmla="*/ 323730 h 2440396"/>
              <a:gd name="connsiteX80" fmla="*/ 1041400 w 1404982"/>
              <a:gd name="connsiteY80" fmla="*/ 298330 h 2440396"/>
              <a:gd name="connsiteX81" fmla="*/ 1058333 w 1404982"/>
              <a:gd name="connsiteY81" fmla="*/ 281396 h 2440396"/>
              <a:gd name="connsiteX82" fmla="*/ 1092200 w 1404982"/>
              <a:gd name="connsiteY82" fmla="*/ 230596 h 2440396"/>
              <a:gd name="connsiteX83" fmla="*/ 1109133 w 1404982"/>
              <a:gd name="connsiteY83" fmla="*/ 205196 h 2440396"/>
              <a:gd name="connsiteX84" fmla="*/ 1151467 w 1404982"/>
              <a:gd name="connsiteY84" fmla="*/ 162863 h 2440396"/>
              <a:gd name="connsiteX85" fmla="*/ 1176867 w 1404982"/>
              <a:gd name="connsiteY85" fmla="*/ 137463 h 2440396"/>
              <a:gd name="connsiteX86" fmla="*/ 1227667 w 1404982"/>
              <a:gd name="connsiteY86" fmla="*/ 95130 h 2440396"/>
              <a:gd name="connsiteX87" fmla="*/ 1253067 w 1404982"/>
              <a:gd name="connsiteY87" fmla="*/ 86663 h 2440396"/>
              <a:gd name="connsiteX88" fmla="*/ 1278467 w 1404982"/>
              <a:gd name="connsiteY88" fmla="*/ 69730 h 2440396"/>
              <a:gd name="connsiteX89" fmla="*/ 1329267 w 1404982"/>
              <a:gd name="connsiteY89" fmla="*/ 52796 h 2440396"/>
              <a:gd name="connsiteX90" fmla="*/ 1320800 w 1404982"/>
              <a:gd name="connsiteY90" fmla="*/ 78196 h 2440396"/>
              <a:gd name="connsiteX91" fmla="*/ 1363133 w 1404982"/>
              <a:gd name="connsiteY91" fmla="*/ 95130 h 2440396"/>
              <a:gd name="connsiteX92" fmla="*/ 1397000 w 1404982"/>
              <a:gd name="connsiteY92" fmla="*/ 120530 h 2440396"/>
              <a:gd name="connsiteX93" fmla="*/ 1388533 w 1404982"/>
              <a:gd name="connsiteY93" fmla="*/ 145930 h 2440396"/>
              <a:gd name="connsiteX94" fmla="*/ 1397000 w 1404982"/>
              <a:gd name="connsiteY94" fmla="*/ 171330 h 2440396"/>
              <a:gd name="connsiteX95" fmla="*/ 1380067 w 1404982"/>
              <a:gd name="connsiteY95" fmla="*/ 196730 h 2440396"/>
              <a:gd name="connsiteX96" fmla="*/ 1363133 w 1404982"/>
              <a:gd name="connsiteY96" fmla="*/ 213663 h 2440396"/>
              <a:gd name="connsiteX97" fmla="*/ 1371600 w 1404982"/>
              <a:gd name="connsiteY97" fmla="*/ 239063 h 2440396"/>
              <a:gd name="connsiteX98" fmla="*/ 1354667 w 1404982"/>
              <a:gd name="connsiteY98" fmla="*/ 298330 h 2440396"/>
              <a:gd name="connsiteX99" fmla="*/ 1346200 w 1404982"/>
              <a:gd name="connsiteY99" fmla="*/ 332196 h 2440396"/>
              <a:gd name="connsiteX100" fmla="*/ 1320800 w 1404982"/>
              <a:gd name="connsiteY100" fmla="*/ 340663 h 2440396"/>
              <a:gd name="connsiteX101" fmla="*/ 1312333 w 1404982"/>
              <a:gd name="connsiteY101" fmla="*/ 366063 h 2440396"/>
              <a:gd name="connsiteX102" fmla="*/ 1261533 w 1404982"/>
              <a:gd name="connsiteY102" fmla="*/ 433796 h 2440396"/>
              <a:gd name="connsiteX103" fmla="*/ 1227667 w 1404982"/>
              <a:gd name="connsiteY103" fmla="*/ 493063 h 2440396"/>
              <a:gd name="connsiteX104" fmla="*/ 1210733 w 1404982"/>
              <a:gd name="connsiteY104" fmla="*/ 509996 h 2440396"/>
              <a:gd name="connsiteX105" fmla="*/ 1185333 w 1404982"/>
              <a:gd name="connsiteY105" fmla="*/ 560796 h 2440396"/>
              <a:gd name="connsiteX106" fmla="*/ 1143000 w 1404982"/>
              <a:gd name="connsiteY106" fmla="*/ 603130 h 2440396"/>
              <a:gd name="connsiteX107" fmla="*/ 1126067 w 1404982"/>
              <a:gd name="connsiteY107" fmla="*/ 628530 h 2440396"/>
              <a:gd name="connsiteX108" fmla="*/ 1109133 w 1404982"/>
              <a:gd name="connsiteY108" fmla="*/ 645463 h 2440396"/>
              <a:gd name="connsiteX109" fmla="*/ 1083733 w 1404982"/>
              <a:gd name="connsiteY109" fmla="*/ 679330 h 2440396"/>
              <a:gd name="connsiteX110" fmla="*/ 1066800 w 1404982"/>
              <a:gd name="connsiteY110" fmla="*/ 704730 h 2440396"/>
              <a:gd name="connsiteX111" fmla="*/ 1058333 w 1404982"/>
              <a:gd name="connsiteY111" fmla="*/ 730130 h 2440396"/>
              <a:gd name="connsiteX112" fmla="*/ 1032933 w 1404982"/>
              <a:gd name="connsiteY112" fmla="*/ 747063 h 2440396"/>
              <a:gd name="connsiteX113" fmla="*/ 999067 w 1404982"/>
              <a:gd name="connsiteY113" fmla="*/ 797863 h 2440396"/>
              <a:gd name="connsiteX114" fmla="*/ 956733 w 1404982"/>
              <a:gd name="connsiteY114" fmla="*/ 840196 h 2440396"/>
              <a:gd name="connsiteX115" fmla="*/ 931333 w 1404982"/>
              <a:gd name="connsiteY115" fmla="*/ 882530 h 2440396"/>
              <a:gd name="connsiteX116" fmla="*/ 889000 w 1404982"/>
              <a:gd name="connsiteY116" fmla="*/ 941796 h 2440396"/>
              <a:gd name="connsiteX117" fmla="*/ 846667 w 1404982"/>
              <a:gd name="connsiteY117" fmla="*/ 984130 h 2440396"/>
              <a:gd name="connsiteX118" fmla="*/ 821267 w 1404982"/>
              <a:gd name="connsiteY118" fmla="*/ 992596 h 2440396"/>
              <a:gd name="connsiteX119" fmla="*/ 787400 w 1404982"/>
              <a:gd name="connsiteY119" fmla="*/ 1043396 h 2440396"/>
              <a:gd name="connsiteX120" fmla="*/ 770467 w 1404982"/>
              <a:gd name="connsiteY120" fmla="*/ 1068796 h 2440396"/>
              <a:gd name="connsiteX121" fmla="*/ 745067 w 1404982"/>
              <a:gd name="connsiteY121" fmla="*/ 1085730 h 2440396"/>
              <a:gd name="connsiteX122" fmla="*/ 719667 w 1404982"/>
              <a:gd name="connsiteY122" fmla="*/ 1136530 h 2440396"/>
              <a:gd name="connsiteX123" fmla="*/ 702733 w 1404982"/>
              <a:gd name="connsiteY123" fmla="*/ 1170396 h 2440396"/>
              <a:gd name="connsiteX124" fmla="*/ 694267 w 1404982"/>
              <a:gd name="connsiteY124" fmla="*/ 1195796 h 2440396"/>
              <a:gd name="connsiteX125" fmla="*/ 677333 w 1404982"/>
              <a:gd name="connsiteY125" fmla="*/ 1212730 h 2440396"/>
              <a:gd name="connsiteX126" fmla="*/ 651933 w 1404982"/>
              <a:gd name="connsiteY126" fmla="*/ 1263530 h 2440396"/>
              <a:gd name="connsiteX127" fmla="*/ 635000 w 1404982"/>
              <a:gd name="connsiteY127" fmla="*/ 1314330 h 2440396"/>
              <a:gd name="connsiteX128" fmla="*/ 626533 w 1404982"/>
              <a:gd name="connsiteY128" fmla="*/ 1339730 h 2440396"/>
              <a:gd name="connsiteX129" fmla="*/ 592667 w 1404982"/>
              <a:gd name="connsiteY129" fmla="*/ 1441330 h 2440396"/>
              <a:gd name="connsiteX130" fmla="*/ 575733 w 1404982"/>
              <a:gd name="connsiteY130" fmla="*/ 1551396 h 2440396"/>
              <a:gd name="connsiteX131" fmla="*/ 567267 w 1404982"/>
              <a:gd name="connsiteY131" fmla="*/ 1576796 h 2440396"/>
              <a:gd name="connsiteX132" fmla="*/ 558800 w 1404982"/>
              <a:gd name="connsiteY132" fmla="*/ 1627596 h 2440396"/>
              <a:gd name="connsiteX133" fmla="*/ 621770 w 1404982"/>
              <a:gd name="connsiteY133" fmla="*/ 1678792 h 2440396"/>
              <a:gd name="connsiteX134" fmla="*/ 613305 w 1404982"/>
              <a:gd name="connsiteY134" fmla="*/ 1709088 h 2440396"/>
              <a:gd name="connsiteX135" fmla="*/ 597694 w 1404982"/>
              <a:gd name="connsiteY135" fmla="*/ 1747849 h 2440396"/>
              <a:gd name="connsiteX136" fmla="*/ 574939 w 1404982"/>
              <a:gd name="connsiteY136" fmla="*/ 1851302 h 2440396"/>
              <a:gd name="connsiteX137" fmla="*/ 565547 w 1404982"/>
              <a:gd name="connsiteY137" fmla="*/ 2070509 h 2440396"/>
              <a:gd name="connsiteX138" fmla="*/ 559726 w 1404982"/>
              <a:gd name="connsiteY138" fmla="*/ 2092337 h 2440396"/>
              <a:gd name="connsiteX139" fmla="*/ 550333 w 1404982"/>
              <a:gd name="connsiteY139" fmla="*/ 2330330 h 2440396"/>
              <a:gd name="connsiteX140" fmla="*/ 558800 w 1404982"/>
              <a:gd name="connsiteY140" fmla="*/ 2355730 h 2440396"/>
              <a:gd name="connsiteX141" fmla="*/ 567267 w 1404982"/>
              <a:gd name="connsiteY141" fmla="*/ 2398063 h 2440396"/>
              <a:gd name="connsiteX142" fmla="*/ 558800 w 1404982"/>
              <a:gd name="connsiteY142" fmla="*/ 2440396 h 2440396"/>
              <a:gd name="connsiteX0" fmla="*/ 0 w 1404982"/>
              <a:gd name="connsiteY0" fmla="*/ 2271063 h 2440396"/>
              <a:gd name="connsiteX1" fmla="*/ 93133 w 1404982"/>
              <a:gd name="connsiteY1" fmla="*/ 1974730 h 2440396"/>
              <a:gd name="connsiteX2" fmla="*/ 101600 w 1404982"/>
              <a:gd name="connsiteY2" fmla="*/ 1949330 h 2440396"/>
              <a:gd name="connsiteX3" fmla="*/ 118533 w 1404982"/>
              <a:gd name="connsiteY3" fmla="*/ 1932396 h 2440396"/>
              <a:gd name="connsiteX4" fmla="*/ 130968 w 1404982"/>
              <a:gd name="connsiteY4" fmla="*/ 1879348 h 2440396"/>
              <a:gd name="connsiteX5" fmla="*/ 150152 w 1404982"/>
              <a:gd name="connsiteY5" fmla="*/ 1845481 h 2440396"/>
              <a:gd name="connsiteX6" fmla="*/ 173302 w 1404982"/>
              <a:gd name="connsiteY6" fmla="*/ 1798253 h 2440396"/>
              <a:gd name="connsiteX7" fmla="*/ 198835 w 1404982"/>
              <a:gd name="connsiteY7" fmla="*/ 1766238 h 2440396"/>
              <a:gd name="connsiteX8" fmla="*/ 226351 w 1404982"/>
              <a:gd name="connsiteY8" fmla="*/ 1730519 h 2440396"/>
              <a:gd name="connsiteX9" fmla="*/ 254000 w 1404982"/>
              <a:gd name="connsiteY9" fmla="*/ 1686863 h 2440396"/>
              <a:gd name="connsiteX10" fmla="*/ 262467 w 1404982"/>
              <a:gd name="connsiteY10" fmla="*/ 1661463 h 2440396"/>
              <a:gd name="connsiteX11" fmla="*/ 296333 w 1404982"/>
              <a:gd name="connsiteY11" fmla="*/ 1585263 h 2440396"/>
              <a:gd name="connsiteX12" fmla="*/ 304800 w 1404982"/>
              <a:gd name="connsiteY12" fmla="*/ 1534463 h 2440396"/>
              <a:gd name="connsiteX13" fmla="*/ 321733 w 1404982"/>
              <a:gd name="connsiteY13" fmla="*/ 1475196 h 2440396"/>
              <a:gd name="connsiteX14" fmla="*/ 330200 w 1404982"/>
              <a:gd name="connsiteY14" fmla="*/ 1407463 h 2440396"/>
              <a:gd name="connsiteX15" fmla="*/ 347133 w 1404982"/>
              <a:gd name="connsiteY15" fmla="*/ 1348196 h 2440396"/>
              <a:gd name="connsiteX16" fmla="*/ 364067 w 1404982"/>
              <a:gd name="connsiteY16" fmla="*/ 1280463 h 2440396"/>
              <a:gd name="connsiteX17" fmla="*/ 372533 w 1404982"/>
              <a:gd name="connsiteY17" fmla="*/ 1255063 h 2440396"/>
              <a:gd name="connsiteX18" fmla="*/ 381000 w 1404982"/>
              <a:gd name="connsiteY18" fmla="*/ 1221196 h 2440396"/>
              <a:gd name="connsiteX19" fmla="*/ 397933 w 1404982"/>
              <a:gd name="connsiteY19" fmla="*/ 1187330 h 2440396"/>
              <a:gd name="connsiteX20" fmla="*/ 414867 w 1404982"/>
              <a:gd name="connsiteY20" fmla="*/ 1111130 h 2440396"/>
              <a:gd name="connsiteX21" fmla="*/ 423333 w 1404982"/>
              <a:gd name="connsiteY21" fmla="*/ 1077263 h 2440396"/>
              <a:gd name="connsiteX22" fmla="*/ 440267 w 1404982"/>
              <a:gd name="connsiteY22" fmla="*/ 1043396 h 2440396"/>
              <a:gd name="connsiteX23" fmla="*/ 448733 w 1404982"/>
              <a:gd name="connsiteY23" fmla="*/ 1017996 h 2440396"/>
              <a:gd name="connsiteX24" fmla="*/ 457200 w 1404982"/>
              <a:gd name="connsiteY24" fmla="*/ 958730 h 2440396"/>
              <a:gd name="connsiteX25" fmla="*/ 465667 w 1404982"/>
              <a:gd name="connsiteY25" fmla="*/ 933330 h 2440396"/>
              <a:gd name="connsiteX26" fmla="*/ 457200 w 1404982"/>
              <a:gd name="connsiteY26" fmla="*/ 653930 h 2440396"/>
              <a:gd name="connsiteX27" fmla="*/ 440267 w 1404982"/>
              <a:gd name="connsiteY27" fmla="*/ 586196 h 2440396"/>
              <a:gd name="connsiteX28" fmla="*/ 406400 w 1404982"/>
              <a:gd name="connsiteY28" fmla="*/ 484596 h 2440396"/>
              <a:gd name="connsiteX29" fmla="*/ 397933 w 1404982"/>
              <a:gd name="connsiteY29" fmla="*/ 459196 h 2440396"/>
              <a:gd name="connsiteX30" fmla="*/ 372533 w 1404982"/>
              <a:gd name="connsiteY30" fmla="*/ 408396 h 2440396"/>
              <a:gd name="connsiteX31" fmla="*/ 355600 w 1404982"/>
              <a:gd name="connsiteY31" fmla="*/ 382996 h 2440396"/>
              <a:gd name="connsiteX32" fmla="*/ 347133 w 1404982"/>
              <a:gd name="connsiteY32" fmla="*/ 357596 h 2440396"/>
              <a:gd name="connsiteX33" fmla="*/ 330200 w 1404982"/>
              <a:gd name="connsiteY33" fmla="*/ 332196 h 2440396"/>
              <a:gd name="connsiteX34" fmla="*/ 304800 w 1404982"/>
              <a:gd name="connsiteY34" fmla="*/ 281396 h 2440396"/>
              <a:gd name="connsiteX35" fmla="*/ 279400 w 1404982"/>
              <a:gd name="connsiteY35" fmla="*/ 222130 h 2440396"/>
              <a:gd name="connsiteX36" fmla="*/ 270933 w 1404982"/>
              <a:gd name="connsiteY36" fmla="*/ 196730 h 2440396"/>
              <a:gd name="connsiteX37" fmla="*/ 254000 w 1404982"/>
              <a:gd name="connsiteY37" fmla="*/ 179796 h 2440396"/>
              <a:gd name="connsiteX38" fmla="*/ 220133 w 1404982"/>
              <a:gd name="connsiteY38" fmla="*/ 128996 h 2440396"/>
              <a:gd name="connsiteX39" fmla="*/ 169333 w 1404982"/>
              <a:gd name="connsiteY39" fmla="*/ 95130 h 2440396"/>
              <a:gd name="connsiteX40" fmla="*/ 160867 w 1404982"/>
              <a:gd name="connsiteY40" fmla="*/ 69730 h 2440396"/>
              <a:gd name="connsiteX41" fmla="*/ 220133 w 1404982"/>
              <a:gd name="connsiteY41" fmla="*/ 44330 h 2440396"/>
              <a:gd name="connsiteX42" fmla="*/ 254000 w 1404982"/>
              <a:gd name="connsiteY42" fmla="*/ 61263 h 2440396"/>
              <a:gd name="connsiteX43" fmla="*/ 287867 w 1404982"/>
              <a:gd name="connsiteY43" fmla="*/ 18930 h 2440396"/>
              <a:gd name="connsiteX44" fmla="*/ 313267 w 1404982"/>
              <a:gd name="connsiteY44" fmla="*/ 10463 h 2440396"/>
              <a:gd name="connsiteX45" fmla="*/ 321733 w 1404982"/>
              <a:gd name="connsiteY45" fmla="*/ 35863 h 2440396"/>
              <a:gd name="connsiteX46" fmla="*/ 338667 w 1404982"/>
              <a:gd name="connsiteY46" fmla="*/ 18930 h 2440396"/>
              <a:gd name="connsiteX47" fmla="*/ 364067 w 1404982"/>
              <a:gd name="connsiteY47" fmla="*/ 1996 h 2440396"/>
              <a:gd name="connsiteX48" fmla="*/ 372533 w 1404982"/>
              <a:gd name="connsiteY48" fmla="*/ 35863 h 2440396"/>
              <a:gd name="connsiteX49" fmla="*/ 414867 w 1404982"/>
              <a:gd name="connsiteY49" fmla="*/ 1996 h 2440396"/>
              <a:gd name="connsiteX50" fmla="*/ 448733 w 1404982"/>
              <a:gd name="connsiteY50" fmla="*/ 1996 h 2440396"/>
              <a:gd name="connsiteX51" fmla="*/ 474133 w 1404982"/>
              <a:gd name="connsiteY51" fmla="*/ 18930 h 2440396"/>
              <a:gd name="connsiteX52" fmla="*/ 482600 w 1404982"/>
              <a:gd name="connsiteY52" fmla="*/ 44330 h 2440396"/>
              <a:gd name="connsiteX53" fmla="*/ 516467 w 1404982"/>
              <a:gd name="connsiteY53" fmla="*/ 95130 h 2440396"/>
              <a:gd name="connsiteX54" fmla="*/ 533400 w 1404982"/>
              <a:gd name="connsiteY54" fmla="*/ 120530 h 2440396"/>
              <a:gd name="connsiteX55" fmla="*/ 567267 w 1404982"/>
              <a:gd name="connsiteY55" fmla="*/ 171330 h 2440396"/>
              <a:gd name="connsiteX56" fmla="*/ 592667 w 1404982"/>
              <a:gd name="connsiteY56" fmla="*/ 213663 h 2440396"/>
              <a:gd name="connsiteX57" fmla="*/ 601133 w 1404982"/>
              <a:gd name="connsiteY57" fmla="*/ 239063 h 2440396"/>
              <a:gd name="connsiteX58" fmla="*/ 635000 w 1404982"/>
              <a:gd name="connsiteY58" fmla="*/ 281396 h 2440396"/>
              <a:gd name="connsiteX59" fmla="*/ 668867 w 1404982"/>
              <a:gd name="connsiteY59" fmla="*/ 357596 h 2440396"/>
              <a:gd name="connsiteX60" fmla="*/ 685800 w 1404982"/>
              <a:gd name="connsiteY60" fmla="*/ 408396 h 2440396"/>
              <a:gd name="connsiteX61" fmla="*/ 694267 w 1404982"/>
              <a:gd name="connsiteY61" fmla="*/ 433796 h 2440396"/>
              <a:gd name="connsiteX62" fmla="*/ 711200 w 1404982"/>
              <a:gd name="connsiteY62" fmla="*/ 459196 h 2440396"/>
              <a:gd name="connsiteX63" fmla="*/ 719667 w 1404982"/>
              <a:gd name="connsiteY63" fmla="*/ 518463 h 2440396"/>
              <a:gd name="connsiteX64" fmla="*/ 736600 w 1404982"/>
              <a:gd name="connsiteY64" fmla="*/ 577730 h 2440396"/>
              <a:gd name="connsiteX65" fmla="*/ 728133 w 1404982"/>
              <a:gd name="connsiteY65" fmla="*/ 857130 h 2440396"/>
              <a:gd name="connsiteX66" fmla="*/ 745067 w 1404982"/>
              <a:gd name="connsiteY66" fmla="*/ 840196 h 2440396"/>
              <a:gd name="connsiteX67" fmla="*/ 770467 w 1404982"/>
              <a:gd name="connsiteY67" fmla="*/ 806330 h 2440396"/>
              <a:gd name="connsiteX68" fmla="*/ 804333 w 1404982"/>
              <a:gd name="connsiteY68" fmla="*/ 755530 h 2440396"/>
              <a:gd name="connsiteX69" fmla="*/ 821267 w 1404982"/>
              <a:gd name="connsiteY69" fmla="*/ 721663 h 2440396"/>
              <a:gd name="connsiteX70" fmla="*/ 829733 w 1404982"/>
              <a:gd name="connsiteY70" fmla="*/ 696263 h 2440396"/>
              <a:gd name="connsiteX71" fmla="*/ 846667 w 1404982"/>
              <a:gd name="connsiteY71" fmla="*/ 670863 h 2440396"/>
              <a:gd name="connsiteX72" fmla="*/ 863600 w 1404982"/>
              <a:gd name="connsiteY72" fmla="*/ 620063 h 2440396"/>
              <a:gd name="connsiteX73" fmla="*/ 872067 w 1404982"/>
              <a:gd name="connsiteY73" fmla="*/ 594663 h 2440396"/>
              <a:gd name="connsiteX74" fmla="*/ 880533 w 1404982"/>
              <a:gd name="connsiteY74" fmla="*/ 560796 h 2440396"/>
              <a:gd name="connsiteX75" fmla="*/ 897467 w 1404982"/>
              <a:gd name="connsiteY75" fmla="*/ 543863 h 2440396"/>
              <a:gd name="connsiteX76" fmla="*/ 922867 w 1404982"/>
              <a:gd name="connsiteY76" fmla="*/ 484596 h 2440396"/>
              <a:gd name="connsiteX77" fmla="*/ 931333 w 1404982"/>
              <a:gd name="connsiteY77" fmla="*/ 459196 h 2440396"/>
              <a:gd name="connsiteX78" fmla="*/ 982133 w 1404982"/>
              <a:gd name="connsiteY78" fmla="*/ 366063 h 2440396"/>
              <a:gd name="connsiteX79" fmla="*/ 1024467 w 1404982"/>
              <a:gd name="connsiteY79" fmla="*/ 323730 h 2440396"/>
              <a:gd name="connsiteX80" fmla="*/ 1041400 w 1404982"/>
              <a:gd name="connsiteY80" fmla="*/ 298330 h 2440396"/>
              <a:gd name="connsiteX81" fmla="*/ 1058333 w 1404982"/>
              <a:gd name="connsiteY81" fmla="*/ 281396 h 2440396"/>
              <a:gd name="connsiteX82" fmla="*/ 1092200 w 1404982"/>
              <a:gd name="connsiteY82" fmla="*/ 230596 h 2440396"/>
              <a:gd name="connsiteX83" fmla="*/ 1109133 w 1404982"/>
              <a:gd name="connsiteY83" fmla="*/ 205196 h 2440396"/>
              <a:gd name="connsiteX84" fmla="*/ 1151467 w 1404982"/>
              <a:gd name="connsiteY84" fmla="*/ 162863 h 2440396"/>
              <a:gd name="connsiteX85" fmla="*/ 1176867 w 1404982"/>
              <a:gd name="connsiteY85" fmla="*/ 137463 h 2440396"/>
              <a:gd name="connsiteX86" fmla="*/ 1227667 w 1404982"/>
              <a:gd name="connsiteY86" fmla="*/ 95130 h 2440396"/>
              <a:gd name="connsiteX87" fmla="*/ 1253067 w 1404982"/>
              <a:gd name="connsiteY87" fmla="*/ 86663 h 2440396"/>
              <a:gd name="connsiteX88" fmla="*/ 1278467 w 1404982"/>
              <a:gd name="connsiteY88" fmla="*/ 69730 h 2440396"/>
              <a:gd name="connsiteX89" fmla="*/ 1329267 w 1404982"/>
              <a:gd name="connsiteY89" fmla="*/ 52796 h 2440396"/>
              <a:gd name="connsiteX90" fmla="*/ 1320800 w 1404982"/>
              <a:gd name="connsiteY90" fmla="*/ 78196 h 2440396"/>
              <a:gd name="connsiteX91" fmla="*/ 1363133 w 1404982"/>
              <a:gd name="connsiteY91" fmla="*/ 95130 h 2440396"/>
              <a:gd name="connsiteX92" fmla="*/ 1397000 w 1404982"/>
              <a:gd name="connsiteY92" fmla="*/ 120530 h 2440396"/>
              <a:gd name="connsiteX93" fmla="*/ 1388533 w 1404982"/>
              <a:gd name="connsiteY93" fmla="*/ 145930 h 2440396"/>
              <a:gd name="connsiteX94" fmla="*/ 1397000 w 1404982"/>
              <a:gd name="connsiteY94" fmla="*/ 171330 h 2440396"/>
              <a:gd name="connsiteX95" fmla="*/ 1380067 w 1404982"/>
              <a:gd name="connsiteY95" fmla="*/ 196730 h 2440396"/>
              <a:gd name="connsiteX96" fmla="*/ 1363133 w 1404982"/>
              <a:gd name="connsiteY96" fmla="*/ 213663 h 2440396"/>
              <a:gd name="connsiteX97" fmla="*/ 1371600 w 1404982"/>
              <a:gd name="connsiteY97" fmla="*/ 239063 h 2440396"/>
              <a:gd name="connsiteX98" fmla="*/ 1354667 w 1404982"/>
              <a:gd name="connsiteY98" fmla="*/ 298330 h 2440396"/>
              <a:gd name="connsiteX99" fmla="*/ 1346200 w 1404982"/>
              <a:gd name="connsiteY99" fmla="*/ 332196 h 2440396"/>
              <a:gd name="connsiteX100" fmla="*/ 1320800 w 1404982"/>
              <a:gd name="connsiteY100" fmla="*/ 340663 h 2440396"/>
              <a:gd name="connsiteX101" fmla="*/ 1312333 w 1404982"/>
              <a:gd name="connsiteY101" fmla="*/ 366063 h 2440396"/>
              <a:gd name="connsiteX102" fmla="*/ 1261533 w 1404982"/>
              <a:gd name="connsiteY102" fmla="*/ 433796 h 2440396"/>
              <a:gd name="connsiteX103" fmla="*/ 1227667 w 1404982"/>
              <a:gd name="connsiteY103" fmla="*/ 493063 h 2440396"/>
              <a:gd name="connsiteX104" fmla="*/ 1210733 w 1404982"/>
              <a:gd name="connsiteY104" fmla="*/ 509996 h 2440396"/>
              <a:gd name="connsiteX105" fmla="*/ 1185333 w 1404982"/>
              <a:gd name="connsiteY105" fmla="*/ 560796 h 2440396"/>
              <a:gd name="connsiteX106" fmla="*/ 1143000 w 1404982"/>
              <a:gd name="connsiteY106" fmla="*/ 603130 h 2440396"/>
              <a:gd name="connsiteX107" fmla="*/ 1126067 w 1404982"/>
              <a:gd name="connsiteY107" fmla="*/ 628530 h 2440396"/>
              <a:gd name="connsiteX108" fmla="*/ 1109133 w 1404982"/>
              <a:gd name="connsiteY108" fmla="*/ 645463 h 2440396"/>
              <a:gd name="connsiteX109" fmla="*/ 1083733 w 1404982"/>
              <a:gd name="connsiteY109" fmla="*/ 679330 h 2440396"/>
              <a:gd name="connsiteX110" fmla="*/ 1066800 w 1404982"/>
              <a:gd name="connsiteY110" fmla="*/ 704730 h 2440396"/>
              <a:gd name="connsiteX111" fmla="*/ 1058333 w 1404982"/>
              <a:gd name="connsiteY111" fmla="*/ 730130 h 2440396"/>
              <a:gd name="connsiteX112" fmla="*/ 1032933 w 1404982"/>
              <a:gd name="connsiteY112" fmla="*/ 747063 h 2440396"/>
              <a:gd name="connsiteX113" fmla="*/ 999067 w 1404982"/>
              <a:gd name="connsiteY113" fmla="*/ 797863 h 2440396"/>
              <a:gd name="connsiteX114" fmla="*/ 956733 w 1404982"/>
              <a:gd name="connsiteY114" fmla="*/ 840196 h 2440396"/>
              <a:gd name="connsiteX115" fmla="*/ 931333 w 1404982"/>
              <a:gd name="connsiteY115" fmla="*/ 882530 h 2440396"/>
              <a:gd name="connsiteX116" fmla="*/ 889000 w 1404982"/>
              <a:gd name="connsiteY116" fmla="*/ 941796 h 2440396"/>
              <a:gd name="connsiteX117" fmla="*/ 846667 w 1404982"/>
              <a:gd name="connsiteY117" fmla="*/ 984130 h 2440396"/>
              <a:gd name="connsiteX118" fmla="*/ 821267 w 1404982"/>
              <a:gd name="connsiteY118" fmla="*/ 992596 h 2440396"/>
              <a:gd name="connsiteX119" fmla="*/ 787400 w 1404982"/>
              <a:gd name="connsiteY119" fmla="*/ 1043396 h 2440396"/>
              <a:gd name="connsiteX120" fmla="*/ 770467 w 1404982"/>
              <a:gd name="connsiteY120" fmla="*/ 1068796 h 2440396"/>
              <a:gd name="connsiteX121" fmla="*/ 745067 w 1404982"/>
              <a:gd name="connsiteY121" fmla="*/ 1085730 h 2440396"/>
              <a:gd name="connsiteX122" fmla="*/ 719667 w 1404982"/>
              <a:gd name="connsiteY122" fmla="*/ 1136530 h 2440396"/>
              <a:gd name="connsiteX123" fmla="*/ 702733 w 1404982"/>
              <a:gd name="connsiteY123" fmla="*/ 1170396 h 2440396"/>
              <a:gd name="connsiteX124" fmla="*/ 694267 w 1404982"/>
              <a:gd name="connsiteY124" fmla="*/ 1195796 h 2440396"/>
              <a:gd name="connsiteX125" fmla="*/ 677333 w 1404982"/>
              <a:gd name="connsiteY125" fmla="*/ 1212730 h 2440396"/>
              <a:gd name="connsiteX126" fmla="*/ 651933 w 1404982"/>
              <a:gd name="connsiteY126" fmla="*/ 1263530 h 2440396"/>
              <a:gd name="connsiteX127" fmla="*/ 626533 w 1404982"/>
              <a:gd name="connsiteY127" fmla="*/ 1339730 h 2440396"/>
              <a:gd name="connsiteX128" fmla="*/ 592667 w 1404982"/>
              <a:gd name="connsiteY128" fmla="*/ 1441330 h 2440396"/>
              <a:gd name="connsiteX129" fmla="*/ 575733 w 1404982"/>
              <a:gd name="connsiteY129" fmla="*/ 1551396 h 2440396"/>
              <a:gd name="connsiteX130" fmla="*/ 567267 w 1404982"/>
              <a:gd name="connsiteY130" fmla="*/ 1576796 h 2440396"/>
              <a:gd name="connsiteX131" fmla="*/ 558800 w 1404982"/>
              <a:gd name="connsiteY131" fmla="*/ 1627596 h 2440396"/>
              <a:gd name="connsiteX132" fmla="*/ 621770 w 1404982"/>
              <a:gd name="connsiteY132" fmla="*/ 1678792 h 2440396"/>
              <a:gd name="connsiteX133" fmla="*/ 613305 w 1404982"/>
              <a:gd name="connsiteY133" fmla="*/ 1709088 h 2440396"/>
              <a:gd name="connsiteX134" fmla="*/ 597694 w 1404982"/>
              <a:gd name="connsiteY134" fmla="*/ 1747849 h 2440396"/>
              <a:gd name="connsiteX135" fmla="*/ 574939 w 1404982"/>
              <a:gd name="connsiteY135" fmla="*/ 1851302 h 2440396"/>
              <a:gd name="connsiteX136" fmla="*/ 565547 w 1404982"/>
              <a:gd name="connsiteY136" fmla="*/ 2070509 h 2440396"/>
              <a:gd name="connsiteX137" fmla="*/ 559726 w 1404982"/>
              <a:gd name="connsiteY137" fmla="*/ 2092337 h 2440396"/>
              <a:gd name="connsiteX138" fmla="*/ 550333 w 1404982"/>
              <a:gd name="connsiteY138" fmla="*/ 2330330 h 2440396"/>
              <a:gd name="connsiteX139" fmla="*/ 558800 w 1404982"/>
              <a:gd name="connsiteY139" fmla="*/ 2355730 h 2440396"/>
              <a:gd name="connsiteX140" fmla="*/ 567267 w 1404982"/>
              <a:gd name="connsiteY140" fmla="*/ 2398063 h 2440396"/>
              <a:gd name="connsiteX141" fmla="*/ 558800 w 1404982"/>
              <a:gd name="connsiteY141" fmla="*/ 2440396 h 2440396"/>
              <a:gd name="connsiteX0" fmla="*/ 0 w 1404982"/>
              <a:gd name="connsiteY0" fmla="*/ 2271063 h 2440396"/>
              <a:gd name="connsiteX1" fmla="*/ 93133 w 1404982"/>
              <a:gd name="connsiteY1" fmla="*/ 1974730 h 2440396"/>
              <a:gd name="connsiteX2" fmla="*/ 101600 w 1404982"/>
              <a:gd name="connsiteY2" fmla="*/ 1949330 h 2440396"/>
              <a:gd name="connsiteX3" fmla="*/ 118533 w 1404982"/>
              <a:gd name="connsiteY3" fmla="*/ 1932396 h 2440396"/>
              <a:gd name="connsiteX4" fmla="*/ 130968 w 1404982"/>
              <a:gd name="connsiteY4" fmla="*/ 1879348 h 2440396"/>
              <a:gd name="connsiteX5" fmla="*/ 150152 w 1404982"/>
              <a:gd name="connsiteY5" fmla="*/ 1845481 h 2440396"/>
              <a:gd name="connsiteX6" fmla="*/ 173302 w 1404982"/>
              <a:gd name="connsiteY6" fmla="*/ 1798253 h 2440396"/>
              <a:gd name="connsiteX7" fmla="*/ 198835 w 1404982"/>
              <a:gd name="connsiteY7" fmla="*/ 1766238 h 2440396"/>
              <a:gd name="connsiteX8" fmla="*/ 226351 w 1404982"/>
              <a:gd name="connsiteY8" fmla="*/ 1730519 h 2440396"/>
              <a:gd name="connsiteX9" fmla="*/ 254000 w 1404982"/>
              <a:gd name="connsiteY9" fmla="*/ 1686863 h 2440396"/>
              <a:gd name="connsiteX10" fmla="*/ 262467 w 1404982"/>
              <a:gd name="connsiteY10" fmla="*/ 1661463 h 2440396"/>
              <a:gd name="connsiteX11" fmla="*/ 296333 w 1404982"/>
              <a:gd name="connsiteY11" fmla="*/ 1585263 h 2440396"/>
              <a:gd name="connsiteX12" fmla="*/ 304800 w 1404982"/>
              <a:gd name="connsiteY12" fmla="*/ 1534463 h 2440396"/>
              <a:gd name="connsiteX13" fmla="*/ 321733 w 1404982"/>
              <a:gd name="connsiteY13" fmla="*/ 1475196 h 2440396"/>
              <a:gd name="connsiteX14" fmla="*/ 330200 w 1404982"/>
              <a:gd name="connsiteY14" fmla="*/ 1407463 h 2440396"/>
              <a:gd name="connsiteX15" fmla="*/ 347133 w 1404982"/>
              <a:gd name="connsiteY15" fmla="*/ 1348196 h 2440396"/>
              <a:gd name="connsiteX16" fmla="*/ 364067 w 1404982"/>
              <a:gd name="connsiteY16" fmla="*/ 1280463 h 2440396"/>
              <a:gd name="connsiteX17" fmla="*/ 372533 w 1404982"/>
              <a:gd name="connsiteY17" fmla="*/ 1255063 h 2440396"/>
              <a:gd name="connsiteX18" fmla="*/ 381000 w 1404982"/>
              <a:gd name="connsiteY18" fmla="*/ 1221196 h 2440396"/>
              <a:gd name="connsiteX19" fmla="*/ 397933 w 1404982"/>
              <a:gd name="connsiteY19" fmla="*/ 1187330 h 2440396"/>
              <a:gd name="connsiteX20" fmla="*/ 414867 w 1404982"/>
              <a:gd name="connsiteY20" fmla="*/ 1111130 h 2440396"/>
              <a:gd name="connsiteX21" fmla="*/ 423333 w 1404982"/>
              <a:gd name="connsiteY21" fmla="*/ 1077263 h 2440396"/>
              <a:gd name="connsiteX22" fmla="*/ 440267 w 1404982"/>
              <a:gd name="connsiteY22" fmla="*/ 1043396 h 2440396"/>
              <a:gd name="connsiteX23" fmla="*/ 448733 w 1404982"/>
              <a:gd name="connsiteY23" fmla="*/ 1017996 h 2440396"/>
              <a:gd name="connsiteX24" fmla="*/ 457200 w 1404982"/>
              <a:gd name="connsiteY24" fmla="*/ 958730 h 2440396"/>
              <a:gd name="connsiteX25" fmla="*/ 465667 w 1404982"/>
              <a:gd name="connsiteY25" fmla="*/ 933330 h 2440396"/>
              <a:gd name="connsiteX26" fmla="*/ 457200 w 1404982"/>
              <a:gd name="connsiteY26" fmla="*/ 653930 h 2440396"/>
              <a:gd name="connsiteX27" fmla="*/ 440267 w 1404982"/>
              <a:gd name="connsiteY27" fmla="*/ 586196 h 2440396"/>
              <a:gd name="connsiteX28" fmla="*/ 406400 w 1404982"/>
              <a:gd name="connsiteY28" fmla="*/ 484596 h 2440396"/>
              <a:gd name="connsiteX29" fmla="*/ 397933 w 1404982"/>
              <a:gd name="connsiteY29" fmla="*/ 459196 h 2440396"/>
              <a:gd name="connsiteX30" fmla="*/ 372533 w 1404982"/>
              <a:gd name="connsiteY30" fmla="*/ 408396 h 2440396"/>
              <a:gd name="connsiteX31" fmla="*/ 355600 w 1404982"/>
              <a:gd name="connsiteY31" fmla="*/ 382996 h 2440396"/>
              <a:gd name="connsiteX32" fmla="*/ 347133 w 1404982"/>
              <a:gd name="connsiteY32" fmla="*/ 357596 h 2440396"/>
              <a:gd name="connsiteX33" fmla="*/ 330200 w 1404982"/>
              <a:gd name="connsiteY33" fmla="*/ 332196 h 2440396"/>
              <a:gd name="connsiteX34" fmla="*/ 304800 w 1404982"/>
              <a:gd name="connsiteY34" fmla="*/ 281396 h 2440396"/>
              <a:gd name="connsiteX35" fmla="*/ 279400 w 1404982"/>
              <a:gd name="connsiteY35" fmla="*/ 222130 h 2440396"/>
              <a:gd name="connsiteX36" fmla="*/ 270933 w 1404982"/>
              <a:gd name="connsiteY36" fmla="*/ 196730 h 2440396"/>
              <a:gd name="connsiteX37" fmla="*/ 254000 w 1404982"/>
              <a:gd name="connsiteY37" fmla="*/ 179796 h 2440396"/>
              <a:gd name="connsiteX38" fmla="*/ 220133 w 1404982"/>
              <a:gd name="connsiteY38" fmla="*/ 128996 h 2440396"/>
              <a:gd name="connsiteX39" fmla="*/ 169333 w 1404982"/>
              <a:gd name="connsiteY39" fmla="*/ 95130 h 2440396"/>
              <a:gd name="connsiteX40" fmla="*/ 160867 w 1404982"/>
              <a:gd name="connsiteY40" fmla="*/ 69730 h 2440396"/>
              <a:gd name="connsiteX41" fmla="*/ 220133 w 1404982"/>
              <a:gd name="connsiteY41" fmla="*/ 44330 h 2440396"/>
              <a:gd name="connsiteX42" fmla="*/ 254000 w 1404982"/>
              <a:gd name="connsiteY42" fmla="*/ 61263 h 2440396"/>
              <a:gd name="connsiteX43" fmla="*/ 287867 w 1404982"/>
              <a:gd name="connsiteY43" fmla="*/ 18930 h 2440396"/>
              <a:gd name="connsiteX44" fmla="*/ 313267 w 1404982"/>
              <a:gd name="connsiteY44" fmla="*/ 10463 h 2440396"/>
              <a:gd name="connsiteX45" fmla="*/ 321733 w 1404982"/>
              <a:gd name="connsiteY45" fmla="*/ 35863 h 2440396"/>
              <a:gd name="connsiteX46" fmla="*/ 338667 w 1404982"/>
              <a:gd name="connsiteY46" fmla="*/ 18930 h 2440396"/>
              <a:gd name="connsiteX47" fmla="*/ 364067 w 1404982"/>
              <a:gd name="connsiteY47" fmla="*/ 1996 h 2440396"/>
              <a:gd name="connsiteX48" fmla="*/ 372533 w 1404982"/>
              <a:gd name="connsiteY48" fmla="*/ 35863 h 2440396"/>
              <a:gd name="connsiteX49" fmla="*/ 414867 w 1404982"/>
              <a:gd name="connsiteY49" fmla="*/ 1996 h 2440396"/>
              <a:gd name="connsiteX50" fmla="*/ 448733 w 1404982"/>
              <a:gd name="connsiteY50" fmla="*/ 1996 h 2440396"/>
              <a:gd name="connsiteX51" fmla="*/ 474133 w 1404982"/>
              <a:gd name="connsiteY51" fmla="*/ 18930 h 2440396"/>
              <a:gd name="connsiteX52" fmla="*/ 482600 w 1404982"/>
              <a:gd name="connsiteY52" fmla="*/ 44330 h 2440396"/>
              <a:gd name="connsiteX53" fmla="*/ 516467 w 1404982"/>
              <a:gd name="connsiteY53" fmla="*/ 95130 h 2440396"/>
              <a:gd name="connsiteX54" fmla="*/ 533400 w 1404982"/>
              <a:gd name="connsiteY54" fmla="*/ 120530 h 2440396"/>
              <a:gd name="connsiteX55" fmla="*/ 567267 w 1404982"/>
              <a:gd name="connsiteY55" fmla="*/ 171330 h 2440396"/>
              <a:gd name="connsiteX56" fmla="*/ 592667 w 1404982"/>
              <a:gd name="connsiteY56" fmla="*/ 213663 h 2440396"/>
              <a:gd name="connsiteX57" fmla="*/ 601133 w 1404982"/>
              <a:gd name="connsiteY57" fmla="*/ 239063 h 2440396"/>
              <a:gd name="connsiteX58" fmla="*/ 635000 w 1404982"/>
              <a:gd name="connsiteY58" fmla="*/ 281396 h 2440396"/>
              <a:gd name="connsiteX59" fmla="*/ 668867 w 1404982"/>
              <a:gd name="connsiteY59" fmla="*/ 357596 h 2440396"/>
              <a:gd name="connsiteX60" fmla="*/ 685800 w 1404982"/>
              <a:gd name="connsiteY60" fmla="*/ 408396 h 2440396"/>
              <a:gd name="connsiteX61" fmla="*/ 694267 w 1404982"/>
              <a:gd name="connsiteY61" fmla="*/ 433796 h 2440396"/>
              <a:gd name="connsiteX62" fmla="*/ 711200 w 1404982"/>
              <a:gd name="connsiteY62" fmla="*/ 459196 h 2440396"/>
              <a:gd name="connsiteX63" fmla="*/ 719667 w 1404982"/>
              <a:gd name="connsiteY63" fmla="*/ 518463 h 2440396"/>
              <a:gd name="connsiteX64" fmla="*/ 736600 w 1404982"/>
              <a:gd name="connsiteY64" fmla="*/ 577730 h 2440396"/>
              <a:gd name="connsiteX65" fmla="*/ 728133 w 1404982"/>
              <a:gd name="connsiteY65" fmla="*/ 857130 h 2440396"/>
              <a:gd name="connsiteX66" fmla="*/ 745067 w 1404982"/>
              <a:gd name="connsiteY66" fmla="*/ 840196 h 2440396"/>
              <a:gd name="connsiteX67" fmla="*/ 770467 w 1404982"/>
              <a:gd name="connsiteY67" fmla="*/ 806330 h 2440396"/>
              <a:gd name="connsiteX68" fmla="*/ 804333 w 1404982"/>
              <a:gd name="connsiteY68" fmla="*/ 755530 h 2440396"/>
              <a:gd name="connsiteX69" fmla="*/ 821267 w 1404982"/>
              <a:gd name="connsiteY69" fmla="*/ 721663 h 2440396"/>
              <a:gd name="connsiteX70" fmla="*/ 829733 w 1404982"/>
              <a:gd name="connsiteY70" fmla="*/ 696263 h 2440396"/>
              <a:gd name="connsiteX71" fmla="*/ 846667 w 1404982"/>
              <a:gd name="connsiteY71" fmla="*/ 670863 h 2440396"/>
              <a:gd name="connsiteX72" fmla="*/ 863600 w 1404982"/>
              <a:gd name="connsiteY72" fmla="*/ 620063 h 2440396"/>
              <a:gd name="connsiteX73" fmla="*/ 872067 w 1404982"/>
              <a:gd name="connsiteY73" fmla="*/ 594663 h 2440396"/>
              <a:gd name="connsiteX74" fmla="*/ 880533 w 1404982"/>
              <a:gd name="connsiteY74" fmla="*/ 560796 h 2440396"/>
              <a:gd name="connsiteX75" fmla="*/ 897467 w 1404982"/>
              <a:gd name="connsiteY75" fmla="*/ 543863 h 2440396"/>
              <a:gd name="connsiteX76" fmla="*/ 922867 w 1404982"/>
              <a:gd name="connsiteY76" fmla="*/ 484596 h 2440396"/>
              <a:gd name="connsiteX77" fmla="*/ 931333 w 1404982"/>
              <a:gd name="connsiteY77" fmla="*/ 459196 h 2440396"/>
              <a:gd name="connsiteX78" fmla="*/ 982133 w 1404982"/>
              <a:gd name="connsiteY78" fmla="*/ 366063 h 2440396"/>
              <a:gd name="connsiteX79" fmla="*/ 1024467 w 1404982"/>
              <a:gd name="connsiteY79" fmla="*/ 323730 h 2440396"/>
              <a:gd name="connsiteX80" fmla="*/ 1041400 w 1404982"/>
              <a:gd name="connsiteY80" fmla="*/ 298330 h 2440396"/>
              <a:gd name="connsiteX81" fmla="*/ 1058333 w 1404982"/>
              <a:gd name="connsiteY81" fmla="*/ 281396 h 2440396"/>
              <a:gd name="connsiteX82" fmla="*/ 1092200 w 1404982"/>
              <a:gd name="connsiteY82" fmla="*/ 230596 h 2440396"/>
              <a:gd name="connsiteX83" fmla="*/ 1109133 w 1404982"/>
              <a:gd name="connsiteY83" fmla="*/ 205196 h 2440396"/>
              <a:gd name="connsiteX84" fmla="*/ 1151467 w 1404982"/>
              <a:gd name="connsiteY84" fmla="*/ 162863 h 2440396"/>
              <a:gd name="connsiteX85" fmla="*/ 1176867 w 1404982"/>
              <a:gd name="connsiteY85" fmla="*/ 137463 h 2440396"/>
              <a:gd name="connsiteX86" fmla="*/ 1227667 w 1404982"/>
              <a:gd name="connsiteY86" fmla="*/ 95130 h 2440396"/>
              <a:gd name="connsiteX87" fmla="*/ 1253067 w 1404982"/>
              <a:gd name="connsiteY87" fmla="*/ 86663 h 2440396"/>
              <a:gd name="connsiteX88" fmla="*/ 1278467 w 1404982"/>
              <a:gd name="connsiteY88" fmla="*/ 69730 h 2440396"/>
              <a:gd name="connsiteX89" fmla="*/ 1329267 w 1404982"/>
              <a:gd name="connsiteY89" fmla="*/ 52796 h 2440396"/>
              <a:gd name="connsiteX90" fmla="*/ 1320800 w 1404982"/>
              <a:gd name="connsiteY90" fmla="*/ 78196 h 2440396"/>
              <a:gd name="connsiteX91" fmla="*/ 1363133 w 1404982"/>
              <a:gd name="connsiteY91" fmla="*/ 95130 h 2440396"/>
              <a:gd name="connsiteX92" fmla="*/ 1397000 w 1404982"/>
              <a:gd name="connsiteY92" fmla="*/ 120530 h 2440396"/>
              <a:gd name="connsiteX93" fmla="*/ 1388533 w 1404982"/>
              <a:gd name="connsiteY93" fmla="*/ 145930 h 2440396"/>
              <a:gd name="connsiteX94" fmla="*/ 1397000 w 1404982"/>
              <a:gd name="connsiteY94" fmla="*/ 171330 h 2440396"/>
              <a:gd name="connsiteX95" fmla="*/ 1380067 w 1404982"/>
              <a:gd name="connsiteY95" fmla="*/ 196730 h 2440396"/>
              <a:gd name="connsiteX96" fmla="*/ 1363133 w 1404982"/>
              <a:gd name="connsiteY96" fmla="*/ 213663 h 2440396"/>
              <a:gd name="connsiteX97" fmla="*/ 1371600 w 1404982"/>
              <a:gd name="connsiteY97" fmla="*/ 239063 h 2440396"/>
              <a:gd name="connsiteX98" fmla="*/ 1354667 w 1404982"/>
              <a:gd name="connsiteY98" fmla="*/ 298330 h 2440396"/>
              <a:gd name="connsiteX99" fmla="*/ 1346200 w 1404982"/>
              <a:gd name="connsiteY99" fmla="*/ 332196 h 2440396"/>
              <a:gd name="connsiteX100" fmla="*/ 1320800 w 1404982"/>
              <a:gd name="connsiteY100" fmla="*/ 340663 h 2440396"/>
              <a:gd name="connsiteX101" fmla="*/ 1312333 w 1404982"/>
              <a:gd name="connsiteY101" fmla="*/ 366063 h 2440396"/>
              <a:gd name="connsiteX102" fmla="*/ 1261533 w 1404982"/>
              <a:gd name="connsiteY102" fmla="*/ 433796 h 2440396"/>
              <a:gd name="connsiteX103" fmla="*/ 1227667 w 1404982"/>
              <a:gd name="connsiteY103" fmla="*/ 493063 h 2440396"/>
              <a:gd name="connsiteX104" fmla="*/ 1210733 w 1404982"/>
              <a:gd name="connsiteY104" fmla="*/ 509996 h 2440396"/>
              <a:gd name="connsiteX105" fmla="*/ 1185333 w 1404982"/>
              <a:gd name="connsiteY105" fmla="*/ 560796 h 2440396"/>
              <a:gd name="connsiteX106" fmla="*/ 1143000 w 1404982"/>
              <a:gd name="connsiteY106" fmla="*/ 603130 h 2440396"/>
              <a:gd name="connsiteX107" fmla="*/ 1126067 w 1404982"/>
              <a:gd name="connsiteY107" fmla="*/ 628530 h 2440396"/>
              <a:gd name="connsiteX108" fmla="*/ 1109133 w 1404982"/>
              <a:gd name="connsiteY108" fmla="*/ 645463 h 2440396"/>
              <a:gd name="connsiteX109" fmla="*/ 1083733 w 1404982"/>
              <a:gd name="connsiteY109" fmla="*/ 679330 h 2440396"/>
              <a:gd name="connsiteX110" fmla="*/ 1066800 w 1404982"/>
              <a:gd name="connsiteY110" fmla="*/ 704730 h 2440396"/>
              <a:gd name="connsiteX111" fmla="*/ 1058333 w 1404982"/>
              <a:gd name="connsiteY111" fmla="*/ 730130 h 2440396"/>
              <a:gd name="connsiteX112" fmla="*/ 1032933 w 1404982"/>
              <a:gd name="connsiteY112" fmla="*/ 747063 h 2440396"/>
              <a:gd name="connsiteX113" fmla="*/ 999067 w 1404982"/>
              <a:gd name="connsiteY113" fmla="*/ 797863 h 2440396"/>
              <a:gd name="connsiteX114" fmla="*/ 956733 w 1404982"/>
              <a:gd name="connsiteY114" fmla="*/ 840196 h 2440396"/>
              <a:gd name="connsiteX115" fmla="*/ 931333 w 1404982"/>
              <a:gd name="connsiteY115" fmla="*/ 882530 h 2440396"/>
              <a:gd name="connsiteX116" fmla="*/ 889000 w 1404982"/>
              <a:gd name="connsiteY116" fmla="*/ 941796 h 2440396"/>
              <a:gd name="connsiteX117" fmla="*/ 846667 w 1404982"/>
              <a:gd name="connsiteY117" fmla="*/ 984130 h 2440396"/>
              <a:gd name="connsiteX118" fmla="*/ 821267 w 1404982"/>
              <a:gd name="connsiteY118" fmla="*/ 992596 h 2440396"/>
              <a:gd name="connsiteX119" fmla="*/ 787400 w 1404982"/>
              <a:gd name="connsiteY119" fmla="*/ 1043396 h 2440396"/>
              <a:gd name="connsiteX120" fmla="*/ 770467 w 1404982"/>
              <a:gd name="connsiteY120" fmla="*/ 1068796 h 2440396"/>
              <a:gd name="connsiteX121" fmla="*/ 745067 w 1404982"/>
              <a:gd name="connsiteY121" fmla="*/ 1085730 h 2440396"/>
              <a:gd name="connsiteX122" fmla="*/ 719667 w 1404982"/>
              <a:gd name="connsiteY122" fmla="*/ 1136530 h 2440396"/>
              <a:gd name="connsiteX123" fmla="*/ 702733 w 1404982"/>
              <a:gd name="connsiteY123" fmla="*/ 1170396 h 2440396"/>
              <a:gd name="connsiteX124" fmla="*/ 694267 w 1404982"/>
              <a:gd name="connsiteY124" fmla="*/ 1195796 h 2440396"/>
              <a:gd name="connsiteX125" fmla="*/ 651933 w 1404982"/>
              <a:gd name="connsiteY125" fmla="*/ 1263530 h 2440396"/>
              <a:gd name="connsiteX126" fmla="*/ 626533 w 1404982"/>
              <a:gd name="connsiteY126" fmla="*/ 1339730 h 2440396"/>
              <a:gd name="connsiteX127" fmla="*/ 592667 w 1404982"/>
              <a:gd name="connsiteY127" fmla="*/ 1441330 h 2440396"/>
              <a:gd name="connsiteX128" fmla="*/ 575733 w 1404982"/>
              <a:gd name="connsiteY128" fmla="*/ 1551396 h 2440396"/>
              <a:gd name="connsiteX129" fmla="*/ 567267 w 1404982"/>
              <a:gd name="connsiteY129" fmla="*/ 1576796 h 2440396"/>
              <a:gd name="connsiteX130" fmla="*/ 558800 w 1404982"/>
              <a:gd name="connsiteY130" fmla="*/ 1627596 h 2440396"/>
              <a:gd name="connsiteX131" fmla="*/ 621770 w 1404982"/>
              <a:gd name="connsiteY131" fmla="*/ 1678792 h 2440396"/>
              <a:gd name="connsiteX132" fmla="*/ 613305 w 1404982"/>
              <a:gd name="connsiteY132" fmla="*/ 1709088 h 2440396"/>
              <a:gd name="connsiteX133" fmla="*/ 597694 w 1404982"/>
              <a:gd name="connsiteY133" fmla="*/ 1747849 h 2440396"/>
              <a:gd name="connsiteX134" fmla="*/ 574939 w 1404982"/>
              <a:gd name="connsiteY134" fmla="*/ 1851302 h 2440396"/>
              <a:gd name="connsiteX135" fmla="*/ 565547 w 1404982"/>
              <a:gd name="connsiteY135" fmla="*/ 2070509 h 2440396"/>
              <a:gd name="connsiteX136" fmla="*/ 559726 w 1404982"/>
              <a:gd name="connsiteY136" fmla="*/ 2092337 h 2440396"/>
              <a:gd name="connsiteX137" fmla="*/ 550333 w 1404982"/>
              <a:gd name="connsiteY137" fmla="*/ 2330330 h 2440396"/>
              <a:gd name="connsiteX138" fmla="*/ 558800 w 1404982"/>
              <a:gd name="connsiteY138" fmla="*/ 2355730 h 2440396"/>
              <a:gd name="connsiteX139" fmla="*/ 567267 w 1404982"/>
              <a:gd name="connsiteY139" fmla="*/ 2398063 h 2440396"/>
              <a:gd name="connsiteX140" fmla="*/ 558800 w 1404982"/>
              <a:gd name="connsiteY140" fmla="*/ 2440396 h 2440396"/>
              <a:gd name="connsiteX0" fmla="*/ 0 w 1404982"/>
              <a:gd name="connsiteY0" fmla="*/ 2271063 h 2440396"/>
              <a:gd name="connsiteX1" fmla="*/ 93133 w 1404982"/>
              <a:gd name="connsiteY1" fmla="*/ 1974730 h 2440396"/>
              <a:gd name="connsiteX2" fmla="*/ 101600 w 1404982"/>
              <a:gd name="connsiteY2" fmla="*/ 1949330 h 2440396"/>
              <a:gd name="connsiteX3" fmla="*/ 118533 w 1404982"/>
              <a:gd name="connsiteY3" fmla="*/ 1932396 h 2440396"/>
              <a:gd name="connsiteX4" fmla="*/ 130968 w 1404982"/>
              <a:gd name="connsiteY4" fmla="*/ 1879348 h 2440396"/>
              <a:gd name="connsiteX5" fmla="*/ 150152 w 1404982"/>
              <a:gd name="connsiteY5" fmla="*/ 1845481 h 2440396"/>
              <a:gd name="connsiteX6" fmla="*/ 173302 w 1404982"/>
              <a:gd name="connsiteY6" fmla="*/ 1798253 h 2440396"/>
              <a:gd name="connsiteX7" fmla="*/ 198835 w 1404982"/>
              <a:gd name="connsiteY7" fmla="*/ 1766238 h 2440396"/>
              <a:gd name="connsiteX8" fmla="*/ 226351 w 1404982"/>
              <a:gd name="connsiteY8" fmla="*/ 1730519 h 2440396"/>
              <a:gd name="connsiteX9" fmla="*/ 254000 w 1404982"/>
              <a:gd name="connsiteY9" fmla="*/ 1686863 h 2440396"/>
              <a:gd name="connsiteX10" fmla="*/ 262467 w 1404982"/>
              <a:gd name="connsiteY10" fmla="*/ 1661463 h 2440396"/>
              <a:gd name="connsiteX11" fmla="*/ 296333 w 1404982"/>
              <a:gd name="connsiteY11" fmla="*/ 1585263 h 2440396"/>
              <a:gd name="connsiteX12" fmla="*/ 304800 w 1404982"/>
              <a:gd name="connsiteY12" fmla="*/ 1534463 h 2440396"/>
              <a:gd name="connsiteX13" fmla="*/ 321733 w 1404982"/>
              <a:gd name="connsiteY13" fmla="*/ 1475196 h 2440396"/>
              <a:gd name="connsiteX14" fmla="*/ 330200 w 1404982"/>
              <a:gd name="connsiteY14" fmla="*/ 1407463 h 2440396"/>
              <a:gd name="connsiteX15" fmla="*/ 347133 w 1404982"/>
              <a:gd name="connsiteY15" fmla="*/ 1348196 h 2440396"/>
              <a:gd name="connsiteX16" fmla="*/ 364067 w 1404982"/>
              <a:gd name="connsiteY16" fmla="*/ 1280463 h 2440396"/>
              <a:gd name="connsiteX17" fmla="*/ 372533 w 1404982"/>
              <a:gd name="connsiteY17" fmla="*/ 1255063 h 2440396"/>
              <a:gd name="connsiteX18" fmla="*/ 381000 w 1404982"/>
              <a:gd name="connsiteY18" fmla="*/ 1221196 h 2440396"/>
              <a:gd name="connsiteX19" fmla="*/ 397933 w 1404982"/>
              <a:gd name="connsiteY19" fmla="*/ 1187330 h 2440396"/>
              <a:gd name="connsiteX20" fmla="*/ 414867 w 1404982"/>
              <a:gd name="connsiteY20" fmla="*/ 1111130 h 2440396"/>
              <a:gd name="connsiteX21" fmla="*/ 423333 w 1404982"/>
              <a:gd name="connsiteY21" fmla="*/ 1077263 h 2440396"/>
              <a:gd name="connsiteX22" fmla="*/ 440267 w 1404982"/>
              <a:gd name="connsiteY22" fmla="*/ 1043396 h 2440396"/>
              <a:gd name="connsiteX23" fmla="*/ 448733 w 1404982"/>
              <a:gd name="connsiteY23" fmla="*/ 1017996 h 2440396"/>
              <a:gd name="connsiteX24" fmla="*/ 457200 w 1404982"/>
              <a:gd name="connsiteY24" fmla="*/ 958730 h 2440396"/>
              <a:gd name="connsiteX25" fmla="*/ 465667 w 1404982"/>
              <a:gd name="connsiteY25" fmla="*/ 933330 h 2440396"/>
              <a:gd name="connsiteX26" fmla="*/ 457200 w 1404982"/>
              <a:gd name="connsiteY26" fmla="*/ 653930 h 2440396"/>
              <a:gd name="connsiteX27" fmla="*/ 440267 w 1404982"/>
              <a:gd name="connsiteY27" fmla="*/ 586196 h 2440396"/>
              <a:gd name="connsiteX28" fmla="*/ 406400 w 1404982"/>
              <a:gd name="connsiteY28" fmla="*/ 484596 h 2440396"/>
              <a:gd name="connsiteX29" fmla="*/ 397933 w 1404982"/>
              <a:gd name="connsiteY29" fmla="*/ 459196 h 2440396"/>
              <a:gd name="connsiteX30" fmla="*/ 372533 w 1404982"/>
              <a:gd name="connsiteY30" fmla="*/ 408396 h 2440396"/>
              <a:gd name="connsiteX31" fmla="*/ 355600 w 1404982"/>
              <a:gd name="connsiteY31" fmla="*/ 382996 h 2440396"/>
              <a:gd name="connsiteX32" fmla="*/ 347133 w 1404982"/>
              <a:gd name="connsiteY32" fmla="*/ 357596 h 2440396"/>
              <a:gd name="connsiteX33" fmla="*/ 330200 w 1404982"/>
              <a:gd name="connsiteY33" fmla="*/ 332196 h 2440396"/>
              <a:gd name="connsiteX34" fmla="*/ 304800 w 1404982"/>
              <a:gd name="connsiteY34" fmla="*/ 281396 h 2440396"/>
              <a:gd name="connsiteX35" fmla="*/ 279400 w 1404982"/>
              <a:gd name="connsiteY35" fmla="*/ 222130 h 2440396"/>
              <a:gd name="connsiteX36" fmla="*/ 270933 w 1404982"/>
              <a:gd name="connsiteY36" fmla="*/ 196730 h 2440396"/>
              <a:gd name="connsiteX37" fmla="*/ 254000 w 1404982"/>
              <a:gd name="connsiteY37" fmla="*/ 179796 h 2440396"/>
              <a:gd name="connsiteX38" fmla="*/ 220133 w 1404982"/>
              <a:gd name="connsiteY38" fmla="*/ 128996 h 2440396"/>
              <a:gd name="connsiteX39" fmla="*/ 169333 w 1404982"/>
              <a:gd name="connsiteY39" fmla="*/ 95130 h 2440396"/>
              <a:gd name="connsiteX40" fmla="*/ 160867 w 1404982"/>
              <a:gd name="connsiteY40" fmla="*/ 69730 h 2440396"/>
              <a:gd name="connsiteX41" fmla="*/ 220133 w 1404982"/>
              <a:gd name="connsiteY41" fmla="*/ 44330 h 2440396"/>
              <a:gd name="connsiteX42" fmla="*/ 254000 w 1404982"/>
              <a:gd name="connsiteY42" fmla="*/ 61263 h 2440396"/>
              <a:gd name="connsiteX43" fmla="*/ 287867 w 1404982"/>
              <a:gd name="connsiteY43" fmla="*/ 18930 h 2440396"/>
              <a:gd name="connsiteX44" fmla="*/ 313267 w 1404982"/>
              <a:gd name="connsiteY44" fmla="*/ 10463 h 2440396"/>
              <a:gd name="connsiteX45" fmla="*/ 321733 w 1404982"/>
              <a:gd name="connsiteY45" fmla="*/ 35863 h 2440396"/>
              <a:gd name="connsiteX46" fmla="*/ 338667 w 1404982"/>
              <a:gd name="connsiteY46" fmla="*/ 18930 h 2440396"/>
              <a:gd name="connsiteX47" fmla="*/ 364067 w 1404982"/>
              <a:gd name="connsiteY47" fmla="*/ 1996 h 2440396"/>
              <a:gd name="connsiteX48" fmla="*/ 372533 w 1404982"/>
              <a:gd name="connsiteY48" fmla="*/ 35863 h 2440396"/>
              <a:gd name="connsiteX49" fmla="*/ 414867 w 1404982"/>
              <a:gd name="connsiteY49" fmla="*/ 1996 h 2440396"/>
              <a:gd name="connsiteX50" fmla="*/ 448733 w 1404982"/>
              <a:gd name="connsiteY50" fmla="*/ 1996 h 2440396"/>
              <a:gd name="connsiteX51" fmla="*/ 474133 w 1404982"/>
              <a:gd name="connsiteY51" fmla="*/ 18930 h 2440396"/>
              <a:gd name="connsiteX52" fmla="*/ 482600 w 1404982"/>
              <a:gd name="connsiteY52" fmla="*/ 44330 h 2440396"/>
              <a:gd name="connsiteX53" fmla="*/ 516467 w 1404982"/>
              <a:gd name="connsiteY53" fmla="*/ 95130 h 2440396"/>
              <a:gd name="connsiteX54" fmla="*/ 533400 w 1404982"/>
              <a:gd name="connsiteY54" fmla="*/ 120530 h 2440396"/>
              <a:gd name="connsiteX55" fmla="*/ 567267 w 1404982"/>
              <a:gd name="connsiteY55" fmla="*/ 171330 h 2440396"/>
              <a:gd name="connsiteX56" fmla="*/ 592667 w 1404982"/>
              <a:gd name="connsiteY56" fmla="*/ 213663 h 2440396"/>
              <a:gd name="connsiteX57" fmla="*/ 601133 w 1404982"/>
              <a:gd name="connsiteY57" fmla="*/ 239063 h 2440396"/>
              <a:gd name="connsiteX58" fmla="*/ 635000 w 1404982"/>
              <a:gd name="connsiteY58" fmla="*/ 281396 h 2440396"/>
              <a:gd name="connsiteX59" fmla="*/ 668867 w 1404982"/>
              <a:gd name="connsiteY59" fmla="*/ 357596 h 2440396"/>
              <a:gd name="connsiteX60" fmla="*/ 685800 w 1404982"/>
              <a:gd name="connsiteY60" fmla="*/ 408396 h 2440396"/>
              <a:gd name="connsiteX61" fmla="*/ 694267 w 1404982"/>
              <a:gd name="connsiteY61" fmla="*/ 433796 h 2440396"/>
              <a:gd name="connsiteX62" fmla="*/ 711200 w 1404982"/>
              <a:gd name="connsiteY62" fmla="*/ 459196 h 2440396"/>
              <a:gd name="connsiteX63" fmla="*/ 719667 w 1404982"/>
              <a:gd name="connsiteY63" fmla="*/ 518463 h 2440396"/>
              <a:gd name="connsiteX64" fmla="*/ 736600 w 1404982"/>
              <a:gd name="connsiteY64" fmla="*/ 577730 h 2440396"/>
              <a:gd name="connsiteX65" fmla="*/ 728133 w 1404982"/>
              <a:gd name="connsiteY65" fmla="*/ 857130 h 2440396"/>
              <a:gd name="connsiteX66" fmla="*/ 745067 w 1404982"/>
              <a:gd name="connsiteY66" fmla="*/ 840196 h 2440396"/>
              <a:gd name="connsiteX67" fmla="*/ 770467 w 1404982"/>
              <a:gd name="connsiteY67" fmla="*/ 806330 h 2440396"/>
              <a:gd name="connsiteX68" fmla="*/ 804333 w 1404982"/>
              <a:gd name="connsiteY68" fmla="*/ 755530 h 2440396"/>
              <a:gd name="connsiteX69" fmla="*/ 821267 w 1404982"/>
              <a:gd name="connsiteY69" fmla="*/ 721663 h 2440396"/>
              <a:gd name="connsiteX70" fmla="*/ 829733 w 1404982"/>
              <a:gd name="connsiteY70" fmla="*/ 696263 h 2440396"/>
              <a:gd name="connsiteX71" fmla="*/ 846667 w 1404982"/>
              <a:gd name="connsiteY71" fmla="*/ 670863 h 2440396"/>
              <a:gd name="connsiteX72" fmla="*/ 863600 w 1404982"/>
              <a:gd name="connsiteY72" fmla="*/ 620063 h 2440396"/>
              <a:gd name="connsiteX73" fmla="*/ 872067 w 1404982"/>
              <a:gd name="connsiteY73" fmla="*/ 594663 h 2440396"/>
              <a:gd name="connsiteX74" fmla="*/ 880533 w 1404982"/>
              <a:gd name="connsiteY74" fmla="*/ 560796 h 2440396"/>
              <a:gd name="connsiteX75" fmla="*/ 897467 w 1404982"/>
              <a:gd name="connsiteY75" fmla="*/ 543863 h 2440396"/>
              <a:gd name="connsiteX76" fmla="*/ 922867 w 1404982"/>
              <a:gd name="connsiteY76" fmla="*/ 484596 h 2440396"/>
              <a:gd name="connsiteX77" fmla="*/ 931333 w 1404982"/>
              <a:gd name="connsiteY77" fmla="*/ 459196 h 2440396"/>
              <a:gd name="connsiteX78" fmla="*/ 982133 w 1404982"/>
              <a:gd name="connsiteY78" fmla="*/ 366063 h 2440396"/>
              <a:gd name="connsiteX79" fmla="*/ 1024467 w 1404982"/>
              <a:gd name="connsiteY79" fmla="*/ 323730 h 2440396"/>
              <a:gd name="connsiteX80" fmla="*/ 1041400 w 1404982"/>
              <a:gd name="connsiteY80" fmla="*/ 298330 h 2440396"/>
              <a:gd name="connsiteX81" fmla="*/ 1058333 w 1404982"/>
              <a:gd name="connsiteY81" fmla="*/ 281396 h 2440396"/>
              <a:gd name="connsiteX82" fmla="*/ 1092200 w 1404982"/>
              <a:gd name="connsiteY82" fmla="*/ 230596 h 2440396"/>
              <a:gd name="connsiteX83" fmla="*/ 1109133 w 1404982"/>
              <a:gd name="connsiteY83" fmla="*/ 205196 h 2440396"/>
              <a:gd name="connsiteX84" fmla="*/ 1151467 w 1404982"/>
              <a:gd name="connsiteY84" fmla="*/ 162863 h 2440396"/>
              <a:gd name="connsiteX85" fmla="*/ 1176867 w 1404982"/>
              <a:gd name="connsiteY85" fmla="*/ 137463 h 2440396"/>
              <a:gd name="connsiteX86" fmla="*/ 1227667 w 1404982"/>
              <a:gd name="connsiteY86" fmla="*/ 95130 h 2440396"/>
              <a:gd name="connsiteX87" fmla="*/ 1253067 w 1404982"/>
              <a:gd name="connsiteY87" fmla="*/ 86663 h 2440396"/>
              <a:gd name="connsiteX88" fmla="*/ 1278467 w 1404982"/>
              <a:gd name="connsiteY88" fmla="*/ 69730 h 2440396"/>
              <a:gd name="connsiteX89" fmla="*/ 1329267 w 1404982"/>
              <a:gd name="connsiteY89" fmla="*/ 52796 h 2440396"/>
              <a:gd name="connsiteX90" fmla="*/ 1320800 w 1404982"/>
              <a:gd name="connsiteY90" fmla="*/ 78196 h 2440396"/>
              <a:gd name="connsiteX91" fmla="*/ 1363133 w 1404982"/>
              <a:gd name="connsiteY91" fmla="*/ 95130 h 2440396"/>
              <a:gd name="connsiteX92" fmla="*/ 1397000 w 1404982"/>
              <a:gd name="connsiteY92" fmla="*/ 120530 h 2440396"/>
              <a:gd name="connsiteX93" fmla="*/ 1388533 w 1404982"/>
              <a:gd name="connsiteY93" fmla="*/ 145930 h 2440396"/>
              <a:gd name="connsiteX94" fmla="*/ 1397000 w 1404982"/>
              <a:gd name="connsiteY94" fmla="*/ 171330 h 2440396"/>
              <a:gd name="connsiteX95" fmla="*/ 1380067 w 1404982"/>
              <a:gd name="connsiteY95" fmla="*/ 196730 h 2440396"/>
              <a:gd name="connsiteX96" fmla="*/ 1363133 w 1404982"/>
              <a:gd name="connsiteY96" fmla="*/ 213663 h 2440396"/>
              <a:gd name="connsiteX97" fmla="*/ 1371600 w 1404982"/>
              <a:gd name="connsiteY97" fmla="*/ 239063 h 2440396"/>
              <a:gd name="connsiteX98" fmla="*/ 1354667 w 1404982"/>
              <a:gd name="connsiteY98" fmla="*/ 298330 h 2440396"/>
              <a:gd name="connsiteX99" fmla="*/ 1346200 w 1404982"/>
              <a:gd name="connsiteY99" fmla="*/ 332196 h 2440396"/>
              <a:gd name="connsiteX100" fmla="*/ 1320800 w 1404982"/>
              <a:gd name="connsiteY100" fmla="*/ 340663 h 2440396"/>
              <a:gd name="connsiteX101" fmla="*/ 1312333 w 1404982"/>
              <a:gd name="connsiteY101" fmla="*/ 366063 h 2440396"/>
              <a:gd name="connsiteX102" fmla="*/ 1261533 w 1404982"/>
              <a:gd name="connsiteY102" fmla="*/ 433796 h 2440396"/>
              <a:gd name="connsiteX103" fmla="*/ 1227667 w 1404982"/>
              <a:gd name="connsiteY103" fmla="*/ 493063 h 2440396"/>
              <a:gd name="connsiteX104" fmla="*/ 1210733 w 1404982"/>
              <a:gd name="connsiteY104" fmla="*/ 509996 h 2440396"/>
              <a:gd name="connsiteX105" fmla="*/ 1185333 w 1404982"/>
              <a:gd name="connsiteY105" fmla="*/ 560796 h 2440396"/>
              <a:gd name="connsiteX106" fmla="*/ 1143000 w 1404982"/>
              <a:gd name="connsiteY106" fmla="*/ 603130 h 2440396"/>
              <a:gd name="connsiteX107" fmla="*/ 1126067 w 1404982"/>
              <a:gd name="connsiteY107" fmla="*/ 628530 h 2440396"/>
              <a:gd name="connsiteX108" fmla="*/ 1109133 w 1404982"/>
              <a:gd name="connsiteY108" fmla="*/ 645463 h 2440396"/>
              <a:gd name="connsiteX109" fmla="*/ 1083733 w 1404982"/>
              <a:gd name="connsiteY109" fmla="*/ 679330 h 2440396"/>
              <a:gd name="connsiteX110" fmla="*/ 1066800 w 1404982"/>
              <a:gd name="connsiteY110" fmla="*/ 704730 h 2440396"/>
              <a:gd name="connsiteX111" fmla="*/ 1058333 w 1404982"/>
              <a:gd name="connsiteY111" fmla="*/ 730130 h 2440396"/>
              <a:gd name="connsiteX112" fmla="*/ 1032933 w 1404982"/>
              <a:gd name="connsiteY112" fmla="*/ 747063 h 2440396"/>
              <a:gd name="connsiteX113" fmla="*/ 999067 w 1404982"/>
              <a:gd name="connsiteY113" fmla="*/ 797863 h 2440396"/>
              <a:gd name="connsiteX114" fmla="*/ 956733 w 1404982"/>
              <a:gd name="connsiteY114" fmla="*/ 840196 h 2440396"/>
              <a:gd name="connsiteX115" fmla="*/ 931333 w 1404982"/>
              <a:gd name="connsiteY115" fmla="*/ 882530 h 2440396"/>
              <a:gd name="connsiteX116" fmla="*/ 889000 w 1404982"/>
              <a:gd name="connsiteY116" fmla="*/ 941796 h 2440396"/>
              <a:gd name="connsiteX117" fmla="*/ 846667 w 1404982"/>
              <a:gd name="connsiteY117" fmla="*/ 984130 h 2440396"/>
              <a:gd name="connsiteX118" fmla="*/ 821267 w 1404982"/>
              <a:gd name="connsiteY118" fmla="*/ 992596 h 2440396"/>
              <a:gd name="connsiteX119" fmla="*/ 787400 w 1404982"/>
              <a:gd name="connsiteY119" fmla="*/ 1043396 h 2440396"/>
              <a:gd name="connsiteX120" fmla="*/ 770467 w 1404982"/>
              <a:gd name="connsiteY120" fmla="*/ 1068796 h 2440396"/>
              <a:gd name="connsiteX121" fmla="*/ 745067 w 1404982"/>
              <a:gd name="connsiteY121" fmla="*/ 1085730 h 2440396"/>
              <a:gd name="connsiteX122" fmla="*/ 702733 w 1404982"/>
              <a:gd name="connsiteY122" fmla="*/ 1170396 h 2440396"/>
              <a:gd name="connsiteX123" fmla="*/ 694267 w 1404982"/>
              <a:gd name="connsiteY123" fmla="*/ 1195796 h 2440396"/>
              <a:gd name="connsiteX124" fmla="*/ 651933 w 1404982"/>
              <a:gd name="connsiteY124" fmla="*/ 1263530 h 2440396"/>
              <a:gd name="connsiteX125" fmla="*/ 626533 w 1404982"/>
              <a:gd name="connsiteY125" fmla="*/ 1339730 h 2440396"/>
              <a:gd name="connsiteX126" fmla="*/ 592667 w 1404982"/>
              <a:gd name="connsiteY126" fmla="*/ 1441330 h 2440396"/>
              <a:gd name="connsiteX127" fmla="*/ 575733 w 1404982"/>
              <a:gd name="connsiteY127" fmla="*/ 1551396 h 2440396"/>
              <a:gd name="connsiteX128" fmla="*/ 567267 w 1404982"/>
              <a:gd name="connsiteY128" fmla="*/ 1576796 h 2440396"/>
              <a:gd name="connsiteX129" fmla="*/ 558800 w 1404982"/>
              <a:gd name="connsiteY129" fmla="*/ 1627596 h 2440396"/>
              <a:gd name="connsiteX130" fmla="*/ 621770 w 1404982"/>
              <a:gd name="connsiteY130" fmla="*/ 1678792 h 2440396"/>
              <a:gd name="connsiteX131" fmla="*/ 613305 w 1404982"/>
              <a:gd name="connsiteY131" fmla="*/ 1709088 h 2440396"/>
              <a:gd name="connsiteX132" fmla="*/ 597694 w 1404982"/>
              <a:gd name="connsiteY132" fmla="*/ 1747849 h 2440396"/>
              <a:gd name="connsiteX133" fmla="*/ 574939 w 1404982"/>
              <a:gd name="connsiteY133" fmla="*/ 1851302 h 2440396"/>
              <a:gd name="connsiteX134" fmla="*/ 565547 w 1404982"/>
              <a:gd name="connsiteY134" fmla="*/ 2070509 h 2440396"/>
              <a:gd name="connsiteX135" fmla="*/ 559726 w 1404982"/>
              <a:gd name="connsiteY135" fmla="*/ 2092337 h 2440396"/>
              <a:gd name="connsiteX136" fmla="*/ 550333 w 1404982"/>
              <a:gd name="connsiteY136" fmla="*/ 2330330 h 2440396"/>
              <a:gd name="connsiteX137" fmla="*/ 558800 w 1404982"/>
              <a:gd name="connsiteY137" fmla="*/ 2355730 h 2440396"/>
              <a:gd name="connsiteX138" fmla="*/ 567267 w 1404982"/>
              <a:gd name="connsiteY138" fmla="*/ 2398063 h 2440396"/>
              <a:gd name="connsiteX139" fmla="*/ 558800 w 1404982"/>
              <a:gd name="connsiteY139" fmla="*/ 2440396 h 2440396"/>
              <a:gd name="connsiteX0" fmla="*/ 0 w 1404982"/>
              <a:gd name="connsiteY0" fmla="*/ 2271063 h 2440396"/>
              <a:gd name="connsiteX1" fmla="*/ 93133 w 1404982"/>
              <a:gd name="connsiteY1" fmla="*/ 1974730 h 2440396"/>
              <a:gd name="connsiteX2" fmla="*/ 101600 w 1404982"/>
              <a:gd name="connsiteY2" fmla="*/ 1949330 h 2440396"/>
              <a:gd name="connsiteX3" fmla="*/ 118533 w 1404982"/>
              <a:gd name="connsiteY3" fmla="*/ 1932396 h 2440396"/>
              <a:gd name="connsiteX4" fmla="*/ 130968 w 1404982"/>
              <a:gd name="connsiteY4" fmla="*/ 1879348 h 2440396"/>
              <a:gd name="connsiteX5" fmla="*/ 150152 w 1404982"/>
              <a:gd name="connsiteY5" fmla="*/ 1845481 h 2440396"/>
              <a:gd name="connsiteX6" fmla="*/ 173302 w 1404982"/>
              <a:gd name="connsiteY6" fmla="*/ 1798253 h 2440396"/>
              <a:gd name="connsiteX7" fmla="*/ 198835 w 1404982"/>
              <a:gd name="connsiteY7" fmla="*/ 1766238 h 2440396"/>
              <a:gd name="connsiteX8" fmla="*/ 226351 w 1404982"/>
              <a:gd name="connsiteY8" fmla="*/ 1730519 h 2440396"/>
              <a:gd name="connsiteX9" fmla="*/ 254000 w 1404982"/>
              <a:gd name="connsiteY9" fmla="*/ 1686863 h 2440396"/>
              <a:gd name="connsiteX10" fmla="*/ 262467 w 1404982"/>
              <a:gd name="connsiteY10" fmla="*/ 1661463 h 2440396"/>
              <a:gd name="connsiteX11" fmla="*/ 296333 w 1404982"/>
              <a:gd name="connsiteY11" fmla="*/ 1585263 h 2440396"/>
              <a:gd name="connsiteX12" fmla="*/ 304800 w 1404982"/>
              <a:gd name="connsiteY12" fmla="*/ 1534463 h 2440396"/>
              <a:gd name="connsiteX13" fmla="*/ 321733 w 1404982"/>
              <a:gd name="connsiteY13" fmla="*/ 1475196 h 2440396"/>
              <a:gd name="connsiteX14" fmla="*/ 330200 w 1404982"/>
              <a:gd name="connsiteY14" fmla="*/ 1407463 h 2440396"/>
              <a:gd name="connsiteX15" fmla="*/ 347133 w 1404982"/>
              <a:gd name="connsiteY15" fmla="*/ 1348196 h 2440396"/>
              <a:gd name="connsiteX16" fmla="*/ 364067 w 1404982"/>
              <a:gd name="connsiteY16" fmla="*/ 1280463 h 2440396"/>
              <a:gd name="connsiteX17" fmla="*/ 372533 w 1404982"/>
              <a:gd name="connsiteY17" fmla="*/ 1255063 h 2440396"/>
              <a:gd name="connsiteX18" fmla="*/ 381000 w 1404982"/>
              <a:gd name="connsiteY18" fmla="*/ 1221196 h 2440396"/>
              <a:gd name="connsiteX19" fmla="*/ 397933 w 1404982"/>
              <a:gd name="connsiteY19" fmla="*/ 1187330 h 2440396"/>
              <a:gd name="connsiteX20" fmla="*/ 414867 w 1404982"/>
              <a:gd name="connsiteY20" fmla="*/ 1111130 h 2440396"/>
              <a:gd name="connsiteX21" fmla="*/ 423333 w 1404982"/>
              <a:gd name="connsiteY21" fmla="*/ 1077263 h 2440396"/>
              <a:gd name="connsiteX22" fmla="*/ 440267 w 1404982"/>
              <a:gd name="connsiteY22" fmla="*/ 1043396 h 2440396"/>
              <a:gd name="connsiteX23" fmla="*/ 448733 w 1404982"/>
              <a:gd name="connsiteY23" fmla="*/ 1017996 h 2440396"/>
              <a:gd name="connsiteX24" fmla="*/ 457200 w 1404982"/>
              <a:gd name="connsiteY24" fmla="*/ 958730 h 2440396"/>
              <a:gd name="connsiteX25" fmla="*/ 465667 w 1404982"/>
              <a:gd name="connsiteY25" fmla="*/ 933330 h 2440396"/>
              <a:gd name="connsiteX26" fmla="*/ 457200 w 1404982"/>
              <a:gd name="connsiteY26" fmla="*/ 653930 h 2440396"/>
              <a:gd name="connsiteX27" fmla="*/ 440267 w 1404982"/>
              <a:gd name="connsiteY27" fmla="*/ 586196 h 2440396"/>
              <a:gd name="connsiteX28" fmla="*/ 406400 w 1404982"/>
              <a:gd name="connsiteY28" fmla="*/ 484596 h 2440396"/>
              <a:gd name="connsiteX29" fmla="*/ 397933 w 1404982"/>
              <a:gd name="connsiteY29" fmla="*/ 459196 h 2440396"/>
              <a:gd name="connsiteX30" fmla="*/ 372533 w 1404982"/>
              <a:gd name="connsiteY30" fmla="*/ 408396 h 2440396"/>
              <a:gd name="connsiteX31" fmla="*/ 355600 w 1404982"/>
              <a:gd name="connsiteY31" fmla="*/ 382996 h 2440396"/>
              <a:gd name="connsiteX32" fmla="*/ 347133 w 1404982"/>
              <a:gd name="connsiteY32" fmla="*/ 357596 h 2440396"/>
              <a:gd name="connsiteX33" fmla="*/ 330200 w 1404982"/>
              <a:gd name="connsiteY33" fmla="*/ 332196 h 2440396"/>
              <a:gd name="connsiteX34" fmla="*/ 304800 w 1404982"/>
              <a:gd name="connsiteY34" fmla="*/ 281396 h 2440396"/>
              <a:gd name="connsiteX35" fmla="*/ 279400 w 1404982"/>
              <a:gd name="connsiteY35" fmla="*/ 222130 h 2440396"/>
              <a:gd name="connsiteX36" fmla="*/ 270933 w 1404982"/>
              <a:gd name="connsiteY36" fmla="*/ 196730 h 2440396"/>
              <a:gd name="connsiteX37" fmla="*/ 254000 w 1404982"/>
              <a:gd name="connsiteY37" fmla="*/ 179796 h 2440396"/>
              <a:gd name="connsiteX38" fmla="*/ 220133 w 1404982"/>
              <a:gd name="connsiteY38" fmla="*/ 128996 h 2440396"/>
              <a:gd name="connsiteX39" fmla="*/ 169333 w 1404982"/>
              <a:gd name="connsiteY39" fmla="*/ 95130 h 2440396"/>
              <a:gd name="connsiteX40" fmla="*/ 160867 w 1404982"/>
              <a:gd name="connsiteY40" fmla="*/ 69730 h 2440396"/>
              <a:gd name="connsiteX41" fmla="*/ 220133 w 1404982"/>
              <a:gd name="connsiteY41" fmla="*/ 44330 h 2440396"/>
              <a:gd name="connsiteX42" fmla="*/ 254000 w 1404982"/>
              <a:gd name="connsiteY42" fmla="*/ 61263 h 2440396"/>
              <a:gd name="connsiteX43" fmla="*/ 287867 w 1404982"/>
              <a:gd name="connsiteY43" fmla="*/ 18930 h 2440396"/>
              <a:gd name="connsiteX44" fmla="*/ 313267 w 1404982"/>
              <a:gd name="connsiteY44" fmla="*/ 10463 h 2440396"/>
              <a:gd name="connsiteX45" fmla="*/ 321733 w 1404982"/>
              <a:gd name="connsiteY45" fmla="*/ 35863 h 2440396"/>
              <a:gd name="connsiteX46" fmla="*/ 338667 w 1404982"/>
              <a:gd name="connsiteY46" fmla="*/ 18930 h 2440396"/>
              <a:gd name="connsiteX47" fmla="*/ 364067 w 1404982"/>
              <a:gd name="connsiteY47" fmla="*/ 1996 h 2440396"/>
              <a:gd name="connsiteX48" fmla="*/ 372533 w 1404982"/>
              <a:gd name="connsiteY48" fmla="*/ 35863 h 2440396"/>
              <a:gd name="connsiteX49" fmla="*/ 414867 w 1404982"/>
              <a:gd name="connsiteY49" fmla="*/ 1996 h 2440396"/>
              <a:gd name="connsiteX50" fmla="*/ 448733 w 1404982"/>
              <a:gd name="connsiteY50" fmla="*/ 1996 h 2440396"/>
              <a:gd name="connsiteX51" fmla="*/ 474133 w 1404982"/>
              <a:gd name="connsiteY51" fmla="*/ 18930 h 2440396"/>
              <a:gd name="connsiteX52" fmla="*/ 482600 w 1404982"/>
              <a:gd name="connsiteY52" fmla="*/ 44330 h 2440396"/>
              <a:gd name="connsiteX53" fmla="*/ 516467 w 1404982"/>
              <a:gd name="connsiteY53" fmla="*/ 95130 h 2440396"/>
              <a:gd name="connsiteX54" fmla="*/ 533400 w 1404982"/>
              <a:gd name="connsiteY54" fmla="*/ 120530 h 2440396"/>
              <a:gd name="connsiteX55" fmla="*/ 567267 w 1404982"/>
              <a:gd name="connsiteY55" fmla="*/ 171330 h 2440396"/>
              <a:gd name="connsiteX56" fmla="*/ 592667 w 1404982"/>
              <a:gd name="connsiteY56" fmla="*/ 213663 h 2440396"/>
              <a:gd name="connsiteX57" fmla="*/ 601133 w 1404982"/>
              <a:gd name="connsiteY57" fmla="*/ 239063 h 2440396"/>
              <a:gd name="connsiteX58" fmla="*/ 635000 w 1404982"/>
              <a:gd name="connsiteY58" fmla="*/ 281396 h 2440396"/>
              <a:gd name="connsiteX59" fmla="*/ 668867 w 1404982"/>
              <a:gd name="connsiteY59" fmla="*/ 357596 h 2440396"/>
              <a:gd name="connsiteX60" fmla="*/ 685800 w 1404982"/>
              <a:gd name="connsiteY60" fmla="*/ 408396 h 2440396"/>
              <a:gd name="connsiteX61" fmla="*/ 694267 w 1404982"/>
              <a:gd name="connsiteY61" fmla="*/ 433796 h 2440396"/>
              <a:gd name="connsiteX62" fmla="*/ 711200 w 1404982"/>
              <a:gd name="connsiteY62" fmla="*/ 459196 h 2440396"/>
              <a:gd name="connsiteX63" fmla="*/ 719667 w 1404982"/>
              <a:gd name="connsiteY63" fmla="*/ 518463 h 2440396"/>
              <a:gd name="connsiteX64" fmla="*/ 736600 w 1404982"/>
              <a:gd name="connsiteY64" fmla="*/ 577730 h 2440396"/>
              <a:gd name="connsiteX65" fmla="*/ 728133 w 1404982"/>
              <a:gd name="connsiteY65" fmla="*/ 857130 h 2440396"/>
              <a:gd name="connsiteX66" fmla="*/ 745067 w 1404982"/>
              <a:gd name="connsiteY66" fmla="*/ 840196 h 2440396"/>
              <a:gd name="connsiteX67" fmla="*/ 770467 w 1404982"/>
              <a:gd name="connsiteY67" fmla="*/ 806330 h 2440396"/>
              <a:gd name="connsiteX68" fmla="*/ 804333 w 1404982"/>
              <a:gd name="connsiteY68" fmla="*/ 755530 h 2440396"/>
              <a:gd name="connsiteX69" fmla="*/ 821267 w 1404982"/>
              <a:gd name="connsiteY69" fmla="*/ 721663 h 2440396"/>
              <a:gd name="connsiteX70" fmla="*/ 829733 w 1404982"/>
              <a:gd name="connsiteY70" fmla="*/ 696263 h 2440396"/>
              <a:gd name="connsiteX71" fmla="*/ 846667 w 1404982"/>
              <a:gd name="connsiteY71" fmla="*/ 670863 h 2440396"/>
              <a:gd name="connsiteX72" fmla="*/ 863600 w 1404982"/>
              <a:gd name="connsiteY72" fmla="*/ 620063 h 2440396"/>
              <a:gd name="connsiteX73" fmla="*/ 872067 w 1404982"/>
              <a:gd name="connsiteY73" fmla="*/ 594663 h 2440396"/>
              <a:gd name="connsiteX74" fmla="*/ 880533 w 1404982"/>
              <a:gd name="connsiteY74" fmla="*/ 560796 h 2440396"/>
              <a:gd name="connsiteX75" fmla="*/ 897467 w 1404982"/>
              <a:gd name="connsiteY75" fmla="*/ 543863 h 2440396"/>
              <a:gd name="connsiteX76" fmla="*/ 922867 w 1404982"/>
              <a:gd name="connsiteY76" fmla="*/ 484596 h 2440396"/>
              <a:gd name="connsiteX77" fmla="*/ 931333 w 1404982"/>
              <a:gd name="connsiteY77" fmla="*/ 459196 h 2440396"/>
              <a:gd name="connsiteX78" fmla="*/ 982133 w 1404982"/>
              <a:gd name="connsiteY78" fmla="*/ 366063 h 2440396"/>
              <a:gd name="connsiteX79" fmla="*/ 1024467 w 1404982"/>
              <a:gd name="connsiteY79" fmla="*/ 323730 h 2440396"/>
              <a:gd name="connsiteX80" fmla="*/ 1041400 w 1404982"/>
              <a:gd name="connsiteY80" fmla="*/ 298330 h 2440396"/>
              <a:gd name="connsiteX81" fmla="*/ 1058333 w 1404982"/>
              <a:gd name="connsiteY81" fmla="*/ 281396 h 2440396"/>
              <a:gd name="connsiteX82" fmla="*/ 1092200 w 1404982"/>
              <a:gd name="connsiteY82" fmla="*/ 230596 h 2440396"/>
              <a:gd name="connsiteX83" fmla="*/ 1109133 w 1404982"/>
              <a:gd name="connsiteY83" fmla="*/ 205196 h 2440396"/>
              <a:gd name="connsiteX84" fmla="*/ 1151467 w 1404982"/>
              <a:gd name="connsiteY84" fmla="*/ 162863 h 2440396"/>
              <a:gd name="connsiteX85" fmla="*/ 1176867 w 1404982"/>
              <a:gd name="connsiteY85" fmla="*/ 137463 h 2440396"/>
              <a:gd name="connsiteX86" fmla="*/ 1227667 w 1404982"/>
              <a:gd name="connsiteY86" fmla="*/ 95130 h 2440396"/>
              <a:gd name="connsiteX87" fmla="*/ 1253067 w 1404982"/>
              <a:gd name="connsiteY87" fmla="*/ 86663 h 2440396"/>
              <a:gd name="connsiteX88" fmla="*/ 1278467 w 1404982"/>
              <a:gd name="connsiteY88" fmla="*/ 69730 h 2440396"/>
              <a:gd name="connsiteX89" fmla="*/ 1329267 w 1404982"/>
              <a:gd name="connsiteY89" fmla="*/ 52796 h 2440396"/>
              <a:gd name="connsiteX90" fmla="*/ 1320800 w 1404982"/>
              <a:gd name="connsiteY90" fmla="*/ 78196 h 2440396"/>
              <a:gd name="connsiteX91" fmla="*/ 1363133 w 1404982"/>
              <a:gd name="connsiteY91" fmla="*/ 95130 h 2440396"/>
              <a:gd name="connsiteX92" fmla="*/ 1397000 w 1404982"/>
              <a:gd name="connsiteY92" fmla="*/ 120530 h 2440396"/>
              <a:gd name="connsiteX93" fmla="*/ 1388533 w 1404982"/>
              <a:gd name="connsiteY93" fmla="*/ 145930 h 2440396"/>
              <a:gd name="connsiteX94" fmla="*/ 1397000 w 1404982"/>
              <a:gd name="connsiteY94" fmla="*/ 171330 h 2440396"/>
              <a:gd name="connsiteX95" fmla="*/ 1380067 w 1404982"/>
              <a:gd name="connsiteY95" fmla="*/ 196730 h 2440396"/>
              <a:gd name="connsiteX96" fmla="*/ 1363133 w 1404982"/>
              <a:gd name="connsiteY96" fmla="*/ 213663 h 2440396"/>
              <a:gd name="connsiteX97" fmla="*/ 1371600 w 1404982"/>
              <a:gd name="connsiteY97" fmla="*/ 239063 h 2440396"/>
              <a:gd name="connsiteX98" fmla="*/ 1354667 w 1404982"/>
              <a:gd name="connsiteY98" fmla="*/ 298330 h 2440396"/>
              <a:gd name="connsiteX99" fmla="*/ 1346200 w 1404982"/>
              <a:gd name="connsiteY99" fmla="*/ 332196 h 2440396"/>
              <a:gd name="connsiteX100" fmla="*/ 1320800 w 1404982"/>
              <a:gd name="connsiteY100" fmla="*/ 340663 h 2440396"/>
              <a:gd name="connsiteX101" fmla="*/ 1312333 w 1404982"/>
              <a:gd name="connsiteY101" fmla="*/ 366063 h 2440396"/>
              <a:gd name="connsiteX102" fmla="*/ 1261533 w 1404982"/>
              <a:gd name="connsiteY102" fmla="*/ 433796 h 2440396"/>
              <a:gd name="connsiteX103" fmla="*/ 1227667 w 1404982"/>
              <a:gd name="connsiteY103" fmla="*/ 493063 h 2440396"/>
              <a:gd name="connsiteX104" fmla="*/ 1210733 w 1404982"/>
              <a:gd name="connsiteY104" fmla="*/ 509996 h 2440396"/>
              <a:gd name="connsiteX105" fmla="*/ 1185333 w 1404982"/>
              <a:gd name="connsiteY105" fmla="*/ 560796 h 2440396"/>
              <a:gd name="connsiteX106" fmla="*/ 1143000 w 1404982"/>
              <a:gd name="connsiteY106" fmla="*/ 603130 h 2440396"/>
              <a:gd name="connsiteX107" fmla="*/ 1126067 w 1404982"/>
              <a:gd name="connsiteY107" fmla="*/ 628530 h 2440396"/>
              <a:gd name="connsiteX108" fmla="*/ 1109133 w 1404982"/>
              <a:gd name="connsiteY108" fmla="*/ 645463 h 2440396"/>
              <a:gd name="connsiteX109" fmla="*/ 1083733 w 1404982"/>
              <a:gd name="connsiteY109" fmla="*/ 679330 h 2440396"/>
              <a:gd name="connsiteX110" fmla="*/ 1066800 w 1404982"/>
              <a:gd name="connsiteY110" fmla="*/ 704730 h 2440396"/>
              <a:gd name="connsiteX111" fmla="*/ 1058333 w 1404982"/>
              <a:gd name="connsiteY111" fmla="*/ 730130 h 2440396"/>
              <a:gd name="connsiteX112" fmla="*/ 1032933 w 1404982"/>
              <a:gd name="connsiteY112" fmla="*/ 747063 h 2440396"/>
              <a:gd name="connsiteX113" fmla="*/ 999067 w 1404982"/>
              <a:gd name="connsiteY113" fmla="*/ 797863 h 2440396"/>
              <a:gd name="connsiteX114" fmla="*/ 956733 w 1404982"/>
              <a:gd name="connsiteY114" fmla="*/ 840196 h 2440396"/>
              <a:gd name="connsiteX115" fmla="*/ 931333 w 1404982"/>
              <a:gd name="connsiteY115" fmla="*/ 882530 h 2440396"/>
              <a:gd name="connsiteX116" fmla="*/ 889000 w 1404982"/>
              <a:gd name="connsiteY116" fmla="*/ 941796 h 2440396"/>
              <a:gd name="connsiteX117" fmla="*/ 846667 w 1404982"/>
              <a:gd name="connsiteY117" fmla="*/ 984130 h 2440396"/>
              <a:gd name="connsiteX118" fmla="*/ 821267 w 1404982"/>
              <a:gd name="connsiteY118" fmla="*/ 992596 h 2440396"/>
              <a:gd name="connsiteX119" fmla="*/ 787400 w 1404982"/>
              <a:gd name="connsiteY119" fmla="*/ 1043396 h 2440396"/>
              <a:gd name="connsiteX120" fmla="*/ 770467 w 1404982"/>
              <a:gd name="connsiteY120" fmla="*/ 1068796 h 2440396"/>
              <a:gd name="connsiteX121" fmla="*/ 702733 w 1404982"/>
              <a:gd name="connsiteY121" fmla="*/ 1170396 h 2440396"/>
              <a:gd name="connsiteX122" fmla="*/ 694267 w 1404982"/>
              <a:gd name="connsiteY122" fmla="*/ 1195796 h 2440396"/>
              <a:gd name="connsiteX123" fmla="*/ 651933 w 1404982"/>
              <a:gd name="connsiteY123" fmla="*/ 1263530 h 2440396"/>
              <a:gd name="connsiteX124" fmla="*/ 626533 w 1404982"/>
              <a:gd name="connsiteY124" fmla="*/ 1339730 h 2440396"/>
              <a:gd name="connsiteX125" fmla="*/ 592667 w 1404982"/>
              <a:gd name="connsiteY125" fmla="*/ 1441330 h 2440396"/>
              <a:gd name="connsiteX126" fmla="*/ 575733 w 1404982"/>
              <a:gd name="connsiteY126" fmla="*/ 1551396 h 2440396"/>
              <a:gd name="connsiteX127" fmla="*/ 567267 w 1404982"/>
              <a:gd name="connsiteY127" fmla="*/ 1576796 h 2440396"/>
              <a:gd name="connsiteX128" fmla="*/ 558800 w 1404982"/>
              <a:gd name="connsiteY128" fmla="*/ 1627596 h 2440396"/>
              <a:gd name="connsiteX129" fmla="*/ 621770 w 1404982"/>
              <a:gd name="connsiteY129" fmla="*/ 1678792 h 2440396"/>
              <a:gd name="connsiteX130" fmla="*/ 613305 w 1404982"/>
              <a:gd name="connsiteY130" fmla="*/ 1709088 h 2440396"/>
              <a:gd name="connsiteX131" fmla="*/ 597694 w 1404982"/>
              <a:gd name="connsiteY131" fmla="*/ 1747849 h 2440396"/>
              <a:gd name="connsiteX132" fmla="*/ 574939 w 1404982"/>
              <a:gd name="connsiteY132" fmla="*/ 1851302 h 2440396"/>
              <a:gd name="connsiteX133" fmla="*/ 565547 w 1404982"/>
              <a:gd name="connsiteY133" fmla="*/ 2070509 h 2440396"/>
              <a:gd name="connsiteX134" fmla="*/ 559726 w 1404982"/>
              <a:gd name="connsiteY134" fmla="*/ 2092337 h 2440396"/>
              <a:gd name="connsiteX135" fmla="*/ 550333 w 1404982"/>
              <a:gd name="connsiteY135" fmla="*/ 2330330 h 2440396"/>
              <a:gd name="connsiteX136" fmla="*/ 558800 w 1404982"/>
              <a:gd name="connsiteY136" fmla="*/ 2355730 h 2440396"/>
              <a:gd name="connsiteX137" fmla="*/ 567267 w 1404982"/>
              <a:gd name="connsiteY137" fmla="*/ 2398063 h 2440396"/>
              <a:gd name="connsiteX138" fmla="*/ 558800 w 1404982"/>
              <a:gd name="connsiteY138" fmla="*/ 2440396 h 2440396"/>
              <a:gd name="connsiteX0" fmla="*/ 0 w 1404982"/>
              <a:gd name="connsiteY0" fmla="*/ 2271063 h 2440396"/>
              <a:gd name="connsiteX1" fmla="*/ 93133 w 1404982"/>
              <a:gd name="connsiteY1" fmla="*/ 1974730 h 2440396"/>
              <a:gd name="connsiteX2" fmla="*/ 101600 w 1404982"/>
              <a:gd name="connsiteY2" fmla="*/ 1949330 h 2440396"/>
              <a:gd name="connsiteX3" fmla="*/ 118533 w 1404982"/>
              <a:gd name="connsiteY3" fmla="*/ 1932396 h 2440396"/>
              <a:gd name="connsiteX4" fmla="*/ 130968 w 1404982"/>
              <a:gd name="connsiteY4" fmla="*/ 1879348 h 2440396"/>
              <a:gd name="connsiteX5" fmla="*/ 150152 w 1404982"/>
              <a:gd name="connsiteY5" fmla="*/ 1845481 h 2440396"/>
              <a:gd name="connsiteX6" fmla="*/ 173302 w 1404982"/>
              <a:gd name="connsiteY6" fmla="*/ 1798253 h 2440396"/>
              <a:gd name="connsiteX7" fmla="*/ 198835 w 1404982"/>
              <a:gd name="connsiteY7" fmla="*/ 1766238 h 2440396"/>
              <a:gd name="connsiteX8" fmla="*/ 226351 w 1404982"/>
              <a:gd name="connsiteY8" fmla="*/ 1730519 h 2440396"/>
              <a:gd name="connsiteX9" fmla="*/ 254000 w 1404982"/>
              <a:gd name="connsiteY9" fmla="*/ 1686863 h 2440396"/>
              <a:gd name="connsiteX10" fmla="*/ 262467 w 1404982"/>
              <a:gd name="connsiteY10" fmla="*/ 1661463 h 2440396"/>
              <a:gd name="connsiteX11" fmla="*/ 296333 w 1404982"/>
              <a:gd name="connsiteY11" fmla="*/ 1585263 h 2440396"/>
              <a:gd name="connsiteX12" fmla="*/ 304800 w 1404982"/>
              <a:gd name="connsiteY12" fmla="*/ 1534463 h 2440396"/>
              <a:gd name="connsiteX13" fmla="*/ 321733 w 1404982"/>
              <a:gd name="connsiteY13" fmla="*/ 1475196 h 2440396"/>
              <a:gd name="connsiteX14" fmla="*/ 330200 w 1404982"/>
              <a:gd name="connsiteY14" fmla="*/ 1407463 h 2440396"/>
              <a:gd name="connsiteX15" fmla="*/ 347133 w 1404982"/>
              <a:gd name="connsiteY15" fmla="*/ 1348196 h 2440396"/>
              <a:gd name="connsiteX16" fmla="*/ 364067 w 1404982"/>
              <a:gd name="connsiteY16" fmla="*/ 1280463 h 2440396"/>
              <a:gd name="connsiteX17" fmla="*/ 372533 w 1404982"/>
              <a:gd name="connsiteY17" fmla="*/ 1255063 h 2440396"/>
              <a:gd name="connsiteX18" fmla="*/ 381000 w 1404982"/>
              <a:gd name="connsiteY18" fmla="*/ 1221196 h 2440396"/>
              <a:gd name="connsiteX19" fmla="*/ 397933 w 1404982"/>
              <a:gd name="connsiteY19" fmla="*/ 1187330 h 2440396"/>
              <a:gd name="connsiteX20" fmla="*/ 414867 w 1404982"/>
              <a:gd name="connsiteY20" fmla="*/ 1111130 h 2440396"/>
              <a:gd name="connsiteX21" fmla="*/ 423333 w 1404982"/>
              <a:gd name="connsiteY21" fmla="*/ 1077263 h 2440396"/>
              <a:gd name="connsiteX22" fmla="*/ 440267 w 1404982"/>
              <a:gd name="connsiteY22" fmla="*/ 1043396 h 2440396"/>
              <a:gd name="connsiteX23" fmla="*/ 448733 w 1404982"/>
              <a:gd name="connsiteY23" fmla="*/ 1017996 h 2440396"/>
              <a:gd name="connsiteX24" fmla="*/ 457200 w 1404982"/>
              <a:gd name="connsiteY24" fmla="*/ 958730 h 2440396"/>
              <a:gd name="connsiteX25" fmla="*/ 465667 w 1404982"/>
              <a:gd name="connsiteY25" fmla="*/ 933330 h 2440396"/>
              <a:gd name="connsiteX26" fmla="*/ 457200 w 1404982"/>
              <a:gd name="connsiteY26" fmla="*/ 653930 h 2440396"/>
              <a:gd name="connsiteX27" fmla="*/ 440267 w 1404982"/>
              <a:gd name="connsiteY27" fmla="*/ 586196 h 2440396"/>
              <a:gd name="connsiteX28" fmla="*/ 406400 w 1404982"/>
              <a:gd name="connsiteY28" fmla="*/ 484596 h 2440396"/>
              <a:gd name="connsiteX29" fmla="*/ 397933 w 1404982"/>
              <a:gd name="connsiteY29" fmla="*/ 459196 h 2440396"/>
              <a:gd name="connsiteX30" fmla="*/ 372533 w 1404982"/>
              <a:gd name="connsiteY30" fmla="*/ 408396 h 2440396"/>
              <a:gd name="connsiteX31" fmla="*/ 355600 w 1404982"/>
              <a:gd name="connsiteY31" fmla="*/ 382996 h 2440396"/>
              <a:gd name="connsiteX32" fmla="*/ 347133 w 1404982"/>
              <a:gd name="connsiteY32" fmla="*/ 357596 h 2440396"/>
              <a:gd name="connsiteX33" fmla="*/ 330200 w 1404982"/>
              <a:gd name="connsiteY33" fmla="*/ 332196 h 2440396"/>
              <a:gd name="connsiteX34" fmla="*/ 304800 w 1404982"/>
              <a:gd name="connsiteY34" fmla="*/ 281396 h 2440396"/>
              <a:gd name="connsiteX35" fmla="*/ 279400 w 1404982"/>
              <a:gd name="connsiteY35" fmla="*/ 222130 h 2440396"/>
              <a:gd name="connsiteX36" fmla="*/ 270933 w 1404982"/>
              <a:gd name="connsiteY36" fmla="*/ 196730 h 2440396"/>
              <a:gd name="connsiteX37" fmla="*/ 254000 w 1404982"/>
              <a:gd name="connsiteY37" fmla="*/ 179796 h 2440396"/>
              <a:gd name="connsiteX38" fmla="*/ 220133 w 1404982"/>
              <a:gd name="connsiteY38" fmla="*/ 128996 h 2440396"/>
              <a:gd name="connsiteX39" fmla="*/ 169333 w 1404982"/>
              <a:gd name="connsiteY39" fmla="*/ 95130 h 2440396"/>
              <a:gd name="connsiteX40" fmla="*/ 160867 w 1404982"/>
              <a:gd name="connsiteY40" fmla="*/ 69730 h 2440396"/>
              <a:gd name="connsiteX41" fmla="*/ 220133 w 1404982"/>
              <a:gd name="connsiteY41" fmla="*/ 44330 h 2440396"/>
              <a:gd name="connsiteX42" fmla="*/ 254000 w 1404982"/>
              <a:gd name="connsiteY42" fmla="*/ 61263 h 2440396"/>
              <a:gd name="connsiteX43" fmla="*/ 287867 w 1404982"/>
              <a:gd name="connsiteY43" fmla="*/ 18930 h 2440396"/>
              <a:gd name="connsiteX44" fmla="*/ 313267 w 1404982"/>
              <a:gd name="connsiteY44" fmla="*/ 10463 h 2440396"/>
              <a:gd name="connsiteX45" fmla="*/ 321733 w 1404982"/>
              <a:gd name="connsiteY45" fmla="*/ 35863 h 2440396"/>
              <a:gd name="connsiteX46" fmla="*/ 338667 w 1404982"/>
              <a:gd name="connsiteY46" fmla="*/ 18930 h 2440396"/>
              <a:gd name="connsiteX47" fmla="*/ 364067 w 1404982"/>
              <a:gd name="connsiteY47" fmla="*/ 1996 h 2440396"/>
              <a:gd name="connsiteX48" fmla="*/ 372533 w 1404982"/>
              <a:gd name="connsiteY48" fmla="*/ 35863 h 2440396"/>
              <a:gd name="connsiteX49" fmla="*/ 414867 w 1404982"/>
              <a:gd name="connsiteY49" fmla="*/ 1996 h 2440396"/>
              <a:gd name="connsiteX50" fmla="*/ 448733 w 1404982"/>
              <a:gd name="connsiteY50" fmla="*/ 1996 h 2440396"/>
              <a:gd name="connsiteX51" fmla="*/ 474133 w 1404982"/>
              <a:gd name="connsiteY51" fmla="*/ 18930 h 2440396"/>
              <a:gd name="connsiteX52" fmla="*/ 482600 w 1404982"/>
              <a:gd name="connsiteY52" fmla="*/ 44330 h 2440396"/>
              <a:gd name="connsiteX53" fmla="*/ 516467 w 1404982"/>
              <a:gd name="connsiteY53" fmla="*/ 95130 h 2440396"/>
              <a:gd name="connsiteX54" fmla="*/ 533400 w 1404982"/>
              <a:gd name="connsiteY54" fmla="*/ 120530 h 2440396"/>
              <a:gd name="connsiteX55" fmla="*/ 567267 w 1404982"/>
              <a:gd name="connsiteY55" fmla="*/ 171330 h 2440396"/>
              <a:gd name="connsiteX56" fmla="*/ 592667 w 1404982"/>
              <a:gd name="connsiteY56" fmla="*/ 213663 h 2440396"/>
              <a:gd name="connsiteX57" fmla="*/ 601133 w 1404982"/>
              <a:gd name="connsiteY57" fmla="*/ 239063 h 2440396"/>
              <a:gd name="connsiteX58" fmla="*/ 635000 w 1404982"/>
              <a:gd name="connsiteY58" fmla="*/ 281396 h 2440396"/>
              <a:gd name="connsiteX59" fmla="*/ 668867 w 1404982"/>
              <a:gd name="connsiteY59" fmla="*/ 357596 h 2440396"/>
              <a:gd name="connsiteX60" fmla="*/ 685800 w 1404982"/>
              <a:gd name="connsiteY60" fmla="*/ 408396 h 2440396"/>
              <a:gd name="connsiteX61" fmla="*/ 694267 w 1404982"/>
              <a:gd name="connsiteY61" fmla="*/ 433796 h 2440396"/>
              <a:gd name="connsiteX62" fmla="*/ 711200 w 1404982"/>
              <a:gd name="connsiteY62" fmla="*/ 459196 h 2440396"/>
              <a:gd name="connsiteX63" fmla="*/ 719667 w 1404982"/>
              <a:gd name="connsiteY63" fmla="*/ 518463 h 2440396"/>
              <a:gd name="connsiteX64" fmla="*/ 736600 w 1404982"/>
              <a:gd name="connsiteY64" fmla="*/ 577730 h 2440396"/>
              <a:gd name="connsiteX65" fmla="*/ 728133 w 1404982"/>
              <a:gd name="connsiteY65" fmla="*/ 857130 h 2440396"/>
              <a:gd name="connsiteX66" fmla="*/ 745067 w 1404982"/>
              <a:gd name="connsiteY66" fmla="*/ 840196 h 2440396"/>
              <a:gd name="connsiteX67" fmla="*/ 770467 w 1404982"/>
              <a:gd name="connsiteY67" fmla="*/ 806330 h 2440396"/>
              <a:gd name="connsiteX68" fmla="*/ 804333 w 1404982"/>
              <a:gd name="connsiteY68" fmla="*/ 755530 h 2440396"/>
              <a:gd name="connsiteX69" fmla="*/ 821267 w 1404982"/>
              <a:gd name="connsiteY69" fmla="*/ 721663 h 2440396"/>
              <a:gd name="connsiteX70" fmla="*/ 829733 w 1404982"/>
              <a:gd name="connsiteY70" fmla="*/ 696263 h 2440396"/>
              <a:gd name="connsiteX71" fmla="*/ 846667 w 1404982"/>
              <a:gd name="connsiteY71" fmla="*/ 670863 h 2440396"/>
              <a:gd name="connsiteX72" fmla="*/ 863600 w 1404982"/>
              <a:gd name="connsiteY72" fmla="*/ 620063 h 2440396"/>
              <a:gd name="connsiteX73" fmla="*/ 872067 w 1404982"/>
              <a:gd name="connsiteY73" fmla="*/ 594663 h 2440396"/>
              <a:gd name="connsiteX74" fmla="*/ 880533 w 1404982"/>
              <a:gd name="connsiteY74" fmla="*/ 560796 h 2440396"/>
              <a:gd name="connsiteX75" fmla="*/ 897467 w 1404982"/>
              <a:gd name="connsiteY75" fmla="*/ 543863 h 2440396"/>
              <a:gd name="connsiteX76" fmla="*/ 922867 w 1404982"/>
              <a:gd name="connsiteY76" fmla="*/ 484596 h 2440396"/>
              <a:gd name="connsiteX77" fmla="*/ 931333 w 1404982"/>
              <a:gd name="connsiteY77" fmla="*/ 459196 h 2440396"/>
              <a:gd name="connsiteX78" fmla="*/ 982133 w 1404982"/>
              <a:gd name="connsiteY78" fmla="*/ 366063 h 2440396"/>
              <a:gd name="connsiteX79" fmla="*/ 1024467 w 1404982"/>
              <a:gd name="connsiteY79" fmla="*/ 323730 h 2440396"/>
              <a:gd name="connsiteX80" fmla="*/ 1041400 w 1404982"/>
              <a:gd name="connsiteY80" fmla="*/ 298330 h 2440396"/>
              <a:gd name="connsiteX81" fmla="*/ 1058333 w 1404982"/>
              <a:gd name="connsiteY81" fmla="*/ 281396 h 2440396"/>
              <a:gd name="connsiteX82" fmla="*/ 1092200 w 1404982"/>
              <a:gd name="connsiteY82" fmla="*/ 230596 h 2440396"/>
              <a:gd name="connsiteX83" fmla="*/ 1109133 w 1404982"/>
              <a:gd name="connsiteY83" fmla="*/ 205196 h 2440396"/>
              <a:gd name="connsiteX84" fmla="*/ 1151467 w 1404982"/>
              <a:gd name="connsiteY84" fmla="*/ 162863 h 2440396"/>
              <a:gd name="connsiteX85" fmla="*/ 1176867 w 1404982"/>
              <a:gd name="connsiteY85" fmla="*/ 137463 h 2440396"/>
              <a:gd name="connsiteX86" fmla="*/ 1227667 w 1404982"/>
              <a:gd name="connsiteY86" fmla="*/ 95130 h 2440396"/>
              <a:gd name="connsiteX87" fmla="*/ 1253067 w 1404982"/>
              <a:gd name="connsiteY87" fmla="*/ 86663 h 2440396"/>
              <a:gd name="connsiteX88" fmla="*/ 1278467 w 1404982"/>
              <a:gd name="connsiteY88" fmla="*/ 69730 h 2440396"/>
              <a:gd name="connsiteX89" fmla="*/ 1329267 w 1404982"/>
              <a:gd name="connsiteY89" fmla="*/ 52796 h 2440396"/>
              <a:gd name="connsiteX90" fmla="*/ 1320800 w 1404982"/>
              <a:gd name="connsiteY90" fmla="*/ 78196 h 2440396"/>
              <a:gd name="connsiteX91" fmla="*/ 1363133 w 1404982"/>
              <a:gd name="connsiteY91" fmla="*/ 95130 h 2440396"/>
              <a:gd name="connsiteX92" fmla="*/ 1397000 w 1404982"/>
              <a:gd name="connsiteY92" fmla="*/ 120530 h 2440396"/>
              <a:gd name="connsiteX93" fmla="*/ 1388533 w 1404982"/>
              <a:gd name="connsiteY93" fmla="*/ 145930 h 2440396"/>
              <a:gd name="connsiteX94" fmla="*/ 1397000 w 1404982"/>
              <a:gd name="connsiteY94" fmla="*/ 171330 h 2440396"/>
              <a:gd name="connsiteX95" fmla="*/ 1380067 w 1404982"/>
              <a:gd name="connsiteY95" fmla="*/ 196730 h 2440396"/>
              <a:gd name="connsiteX96" fmla="*/ 1363133 w 1404982"/>
              <a:gd name="connsiteY96" fmla="*/ 213663 h 2440396"/>
              <a:gd name="connsiteX97" fmla="*/ 1371600 w 1404982"/>
              <a:gd name="connsiteY97" fmla="*/ 239063 h 2440396"/>
              <a:gd name="connsiteX98" fmla="*/ 1354667 w 1404982"/>
              <a:gd name="connsiteY98" fmla="*/ 298330 h 2440396"/>
              <a:gd name="connsiteX99" fmla="*/ 1346200 w 1404982"/>
              <a:gd name="connsiteY99" fmla="*/ 332196 h 2440396"/>
              <a:gd name="connsiteX100" fmla="*/ 1320800 w 1404982"/>
              <a:gd name="connsiteY100" fmla="*/ 340663 h 2440396"/>
              <a:gd name="connsiteX101" fmla="*/ 1312333 w 1404982"/>
              <a:gd name="connsiteY101" fmla="*/ 366063 h 2440396"/>
              <a:gd name="connsiteX102" fmla="*/ 1261533 w 1404982"/>
              <a:gd name="connsiteY102" fmla="*/ 433796 h 2440396"/>
              <a:gd name="connsiteX103" fmla="*/ 1227667 w 1404982"/>
              <a:gd name="connsiteY103" fmla="*/ 493063 h 2440396"/>
              <a:gd name="connsiteX104" fmla="*/ 1210733 w 1404982"/>
              <a:gd name="connsiteY104" fmla="*/ 509996 h 2440396"/>
              <a:gd name="connsiteX105" fmla="*/ 1185333 w 1404982"/>
              <a:gd name="connsiteY105" fmla="*/ 560796 h 2440396"/>
              <a:gd name="connsiteX106" fmla="*/ 1143000 w 1404982"/>
              <a:gd name="connsiteY106" fmla="*/ 603130 h 2440396"/>
              <a:gd name="connsiteX107" fmla="*/ 1126067 w 1404982"/>
              <a:gd name="connsiteY107" fmla="*/ 628530 h 2440396"/>
              <a:gd name="connsiteX108" fmla="*/ 1109133 w 1404982"/>
              <a:gd name="connsiteY108" fmla="*/ 645463 h 2440396"/>
              <a:gd name="connsiteX109" fmla="*/ 1083733 w 1404982"/>
              <a:gd name="connsiteY109" fmla="*/ 679330 h 2440396"/>
              <a:gd name="connsiteX110" fmla="*/ 1066800 w 1404982"/>
              <a:gd name="connsiteY110" fmla="*/ 704730 h 2440396"/>
              <a:gd name="connsiteX111" fmla="*/ 1058333 w 1404982"/>
              <a:gd name="connsiteY111" fmla="*/ 730130 h 2440396"/>
              <a:gd name="connsiteX112" fmla="*/ 1032933 w 1404982"/>
              <a:gd name="connsiteY112" fmla="*/ 747063 h 2440396"/>
              <a:gd name="connsiteX113" fmla="*/ 999067 w 1404982"/>
              <a:gd name="connsiteY113" fmla="*/ 797863 h 2440396"/>
              <a:gd name="connsiteX114" fmla="*/ 956733 w 1404982"/>
              <a:gd name="connsiteY114" fmla="*/ 840196 h 2440396"/>
              <a:gd name="connsiteX115" fmla="*/ 931333 w 1404982"/>
              <a:gd name="connsiteY115" fmla="*/ 882530 h 2440396"/>
              <a:gd name="connsiteX116" fmla="*/ 889000 w 1404982"/>
              <a:gd name="connsiteY116" fmla="*/ 941796 h 2440396"/>
              <a:gd name="connsiteX117" fmla="*/ 846667 w 1404982"/>
              <a:gd name="connsiteY117" fmla="*/ 984130 h 2440396"/>
              <a:gd name="connsiteX118" fmla="*/ 821267 w 1404982"/>
              <a:gd name="connsiteY118" fmla="*/ 992596 h 2440396"/>
              <a:gd name="connsiteX119" fmla="*/ 770467 w 1404982"/>
              <a:gd name="connsiteY119" fmla="*/ 1068796 h 2440396"/>
              <a:gd name="connsiteX120" fmla="*/ 702733 w 1404982"/>
              <a:gd name="connsiteY120" fmla="*/ 1170396 h 2440396"/>
              <a:gd name="connsiteX121" fmla="*/ 694267 w 1404982"/>
              <a:gd name="connsiteY121" fmla="*/ 1195796 h 2440396"/>
              <a:gd name="connsiteX122" fmla="*/ 651933 w 1404982"/>
              <a:gd name="connsiteY122" fmla="*/ 1263530 h 2440396"/>
              <a:gd name="connsiteX123" fmla="*/ 626533 w 1404982"/>
              <a:gd name="connsiteY123" fmla="*/ 1339730 h 2440396"/>
              <a:gd name="connsiteX124" fmla="*/ 592667 w 1404982"/>
              <a:gd name="connsiteY124" fmla="*/ 1441330 h 2440396"/>
              <a:gd name="connsiteX125" fmla="*/ 575733 w 1404982"/>
              <a:gd name="connsiteY125" fmla="*/ 1551396 h 2440396"/>
              <a:gd name="connsiteX126" fmla="*/ 567267 w 1404982"/>
              <a:gd name="connsiteY126" fmla="*/ 1576796 h 2440396"/>
              <a:gd name="connsiteX127" fmla="*/ 558800 w 1404982"/>
              <a:gd name="connsiteY127" fmla="*/ 1627596 h 2440396"/>
              <a:gd name="connsiteX128" fmla="*/ 621770 w 1404982"/>
              <a:gd name="connsiteY128" fmla="*/ 1678792 h 2440396"/>
              <a:gd name="connsiteX129" fmla="*/ 613305 w 1404982"/>
              <a:gd name="connsiteY129" fmla="*/ 1709088 h 2440396"/>
              <a:gd name="connsiteX130" fmla="*/ 597694 w 1404982"/>
              <a:gd name="connsiteY130" fmla="*/ 1747849 h 2440396"/>
              <a:gd name="connsiteX131" fmla="*/ 574939 w 1404982"/>
              <a:gd name="connsiteY131" fmla="*/ 1851302 h 2440396"/>
              <a:gd name="connsiteX132" fmla="*/ 565547 w 1404982"/>
              <a:gd name="connsiteY132" fmla="*/ 2070509 h 2440396"/>
              <a:gd name="connsiteX133" fmla="*/ 559726 w 1404982"/>
              <a:gd name="connsiteY133" fmla="*/ 2092337 h 2440396"/>
              <a:gd name="connsiteX134" fmla="*/ 550333 w 1404982"/>
              <a:gd name="connsiteY134" fmla="*/ 2330330 h 2440396"/>
              <a:gd name="connsiteX135" fmla="*/ 558800 w 1404982"/>
              <a:gd name="connsiteY135" fmla="*/ 2355730 h 2440396"/>
              <a:gd name="connsiteX136" fmla="*/ 567267 w 1404982"/>
              <a:gd name="connsiteY136" fmla="*/ 2398063 h 2440396"/>
              <a:gd name="connsiteX137" fmla="*/ 558800 w 1404982"/>
              <a:gd name="connsiteY137" fmla="*/ 2440396 h 2440396"/>
              <a:gd name="connsiteX0" fmla="*/ 0 w 1404982"/>
              <a:gd name="connsiteY0" fmla="*/ 2271063 h 2440396"/>
              <a:gd name="connsiteX1" fmla="*/ 93133 w 1404982"/>
              <a:gd name="connsiteY1" fmla="*/ 1974730 h 2440396"/>
              <a:gd name="connsiteX2" fmla="*/ 101600 w 1404982"/>
              <a:gd name="connsiteY2" fmla="*/ 1949330 h 2440396"/>
              <a:gd name="connsiteX3" fmla="*/ 118533 w 1404982"/>
              <a:gd name="connsiteY3" fmla="*/ 1932396 h 2440396"/>
              <a:gd name="connsiteX4" fmla="*/ 130968 w 1404982"/>
              <a:gd name="connsiteY4" fmla="*/ 1879348 h 2440396"/>
              <a:gd name="connsiteX5" fmla="*/ 150152 w 1404982"/>
              <a:gd name="connsiteY5" fmla="*/ 1845481 h 2440396"/>
              <a:gd name="connsiteX6" fmla="*/ 173302 w 1404982"/>
              <a:gd name="connsiteY6" fmla="*/ 1798253 h 2440396"/>
              <a:gd name="connsiteX7" fmla="*/ 198835 w 1404982"/>
              <a:gd name="connsiteY7" fmla="*/ 1766238 h 2440396"/>
              <a:gd name="connsiteX8" fmla="*/ 226351 w 1404982"/>
              <a:gd name="connsiteY8" fmla="*/ 1730519 h 2440396"/>
              <a:gd name="connsiteX9" fmla="*/ 254000 w 1404982"/>
              <a:gd name="connsiteY9" fmla="*/ 1686863 h 2440396"/>
              <a:gd name="connsiteX10" fmla="*/ 262467 w 1404982"/>
              <a:gd name="connsiteY10" fmla="*/ 1661463 h 2440396"/>
              <a:gd name="connsiteX11" fmla="*/ 296333 w 1404982"/>
              <a:gd name="connsiteY11" fmla="*/ 1585263 h 2440396"/>
              <a:gd name="connsiteX12" fmla="*/ 304800 w 1404982"/>
              <a:gd name="connsiteY12" fmla="*/ 1534463 h 2440396"/>
              <a:gd name="connsiteX13" fmla="*/ 321733 w 1404982"/>
              <a:gd name="connsiteY13" fmla="*/ 1475196 h 2440396"/>
              <a:gd name="connsiteX14" fmla="*/ 330200 w 1404982"/>
              <a:gd name="connsiteY14" fmla="*/ 1407463 h 2440396"/>
              <a:gd name="connsiteX15" fmla="*/ 347133 w 1404982"/>
              <a:gd name="connsiteY15" fmla="*/ 1348196 h 2440396"/>
              <a:gd name="connsiteX16" fmla="*/ 364067 w 1404982"/>
              <a:gd name="connsiteY16" fmla="*/ 1280463 h 2440396"/>
              <a:gd name="connsiteX17" fmla="*/ 372533 w 1404982"/>
              <a:gd name="connsiteY17" fmla="*/ 1255063 h 2440396"/>
              <a:gd name="connsiteX18" fmla="*/ 381000 w 1404982"/>
              <a:gd name="connsiteY18" fmla="*/ 1221196 h 2440396"/>
              <a:gd name="connsiteX19" fmla="*/ 397933 w 1404982"/>
              <a:gd name="connsiteY19" fmla="*/ 1187330 h 2440396"/>
              <a:gd name="connsiteX20" fmla="*/ 414867 w 1404982"/>
              <a:gd name="connsiteY20" fmla="*/ 1111130 h 2440396"/>
              <a:gd name="connsiteX21" fmla="*/ 423333 w 1404982"/>
              <a:gd name="connsiteY21" fmla="*/ 1077263 h 2440396"/>
              <a:gd name="connsiteX22" fmla="*/ 440267 w 1404982"/>
              <a:gd name="connsiteY22" fmla="*/ 1043396 h 2440396"/>
              <a:gd name="connsiteX23" fmla="*/ 448733 w 1404982"/>
              <a:gd name="connsiteY23" fmla="*/ 1017996 h 2440396"/>
              <a:gd name="connsiteX24" fmla="*/ 457200 w 1404982"/>
              <a:gd name="connsiteY24" fmla="*/ 958730 h 2440396"/>
              <a:gd name="connsiteX25" fmla="*/ 465667 w 1404982"/>
              <a:gd name="connsiteY25" fmla="*/ 933330 h 2440396"/>
              <a:gd name="connsiteX26" fmla="*/ 457200 w 1404982"/>
              <a:gd name="connsiteY26" fmla="*/ 653930 h 2440396"/>
              <a:gd name="connsiteX27" fmla="*/ 440267 w 1404982"/>
              <a:gd name="connsiteY27" fmla="*/ 586196 h 2440396"/>
              <a:gd name="connsiteX28" fmla="*/ 406400 w 1404982"/>
              <a:gd name="connsiteY28" fmla="*/ 484596 h 2440396"/>
              <a:gd name="connsiteX29" fmla="*/ 397933 w 1404982"/>
              <a:gd name="connsiteY29" fmla="*/ 459196 h 2440396"/>
              <a:gd name="connsiteX30" fmla="*/ 372533 w 1404982"/>
              <a:gd name="connsiteY30" fmla="*/ 408396 h 2440396"/>
              <a:gd name="connsiteX31" fmla="*/ 355600 w 1404982"/>
              <a:gd name="connsiteY31" fmla="*/ 382996 h 2440396"/>
              <a:gd name="connsiteX32" fmla="*/ 347133 w 1404982"/>
              <a:gd name="connsiteY32" fmla="*/ 357596 h 2440396"/>
              <a:gd name="connsiteX33" fmla="*/ 330200 w 1404982"/>
              <a:gd name="connsiteY33" fmla="*/ 332196 h 2440396"/>
              <a:gd name="connsiteX34" fmla="*/ 304800 w 1404982"/>
              <a:gd name="connsiteY34" fmla="*/ 281396 h 2440396"/>
              <a:gd name="connsiteX35" fmla="*/ 279400 w 1404982"/>
              <a:gd name="connsiteY35" fmla="*/ 222130 h 2440396"/>
              <a:gd name="connsiteX36" fmla="*/ 270933 w 1404982"/>
              <a:gd name="connsiteY36" fmla="*/ 196730 h 2440396"/>
              <a:gd name="connsiteX37" fmla="*/ 254000 w 1404982"/>
              <a:gd name="connsiteY37" fmla="*/ 179796 h 2440396"/>
              <a:gd name="connsiteX38" fmla="*/ 220133 w 1404982"/>
              <a:gd name="connsiteY38" fmla="*/ 128996 h 2440396"/>
              <a:gd name="connsiteX39" fmla="*/ 169333 w 1404982"/>
              <a:gd name="connsiteY39" fmla="*/ 95130 h 2440396"/>
              <a:gd name="connsiteX40" fmla="*/ 160867 w 1404982"/>
              <a:gd name="connsiteY40" fmla="*/ 69730 h 2440396"/>
              <a:gd name="connsiteX41" fmla="*/ 220133 w 1404982"/>
              <a:gd name="connsiteY41" fmla="*/ 44330 h 2440396"/>
              <a:gd name="connsiteX42" fmla="*/ 254000 w 1404982"/>
              <a:gd name="connsiteY42" fmla="*/ 61263 h 2440396"/>
              <a:gd name="connsiteX43" fmla="*/ 287867 w 1404982"/>
              <a:gd name="connsiteY43" fmla="*/ 18930 h 2440396"/>
              <a:gd name="connsiteX44" fmla="*/ 313267 w 1404982"/>
              <a:gd name="connsiteY44" fmla="*/ 10463 h 2440396"/>
              <a:gd name="connsiteX45" fmla="*/ 321733 w 1404982"/>
              <a:gd name="connsiteY45" fmla="*/ 35863 h 2440396"/>
              <a:gd name="connsiteX46" fmla="*/ 338667 w 1404982"/>
              <a:gd name="connsiteY46" fmla="*/ 18930 h 2440396"/>
              <a:gd name="connsiteX47" fmla="*/ 364067 w 1404982"/>
              <a:gd name="connsiteY47" fmla="*/ 1996 h 2440396"/>
              <a:gd name="connsiteX48" fmla="*/ 372533 w 1404982"/>
              <a:gd name="connsiteY48" fmla="*/ 35863 h 2440396"/>
              <a:gd name="connsiteX49" fmla="*/ 414867 w 1404982"/>
              <a:gd name="connsiteY49" fmla="*/ 1996 h 2440396"/>
              <a:gd name="connsiteX50" fmla="*/ 448733 w 1404982"/>
              <a:gd name="connsiteY50" fmla="*/ 1996 h 2440396"/>
              <a:gd name="connsiteX51" fmla="*/ 474133 w 1404982"/>
              <a:gd name="connsiteY51" fmla="*/ 18930 h 2440396"/>
              <a:gd name="connsiteX52" fmla="*/ 482600 w 1404982"/>
              <a:gd name="connsiteY52" fmla="*/ 44330 h 2440396"/>
              <a:gd name="connsiteX53" fmla="*/ 516467 w 1404982"/>
              <a:gd name="connsiteY53" fmla="*/ 95130 h 2440396"/>
              <a:gd name="connsiteX54" fmla="*/ 533400 w 1404982"/>
              <a:gd name="connsiteY54" fmla="*/ 120530 h 2440396"/>
              <a:gd name="connsiteX55" fmla="*/ 567267 w 1404982"/>
              <a:gd name="connsiteY55" fmla="*/ 171330 h 2440396"/>
              <a:gd name="connsiteX56" fmla="*/ 592667 w 1404982"/>
              <a:gd name="connsiteY56" fmla="*/ 213663 h 2440396"/>
              <a:gd name="connsiteX57" fmla="*/ 601133 w 1404982"/>
              <a:gd name="connsiteY57" fmla="*/ 239063 h 2440396"/>
              <a:gd name="connsiteX58" fmla="*/ 635000 w 1404982"/>
              <a:gd name="connsiteY58" fmla="*/ 281396 h 2440396"/>
              <a:gd name="connsiteX59" fmla="*/ 668867 w 1404982"/>
              <a:gd name="connsiteY59" fmla="*/ 357596 h 2440396"/>
              <a:gd name="connsiteX60" fmla="*/ 685800 w 1404982"/>
              <a:gd name="connsiteY60" fmla="*/ 408396 h 2440396"/>
              <a:gd name="connsiteX61" fmla="*/ 694267 w 1404982"/>
              <a:gd name="connsiteY61" fmla="*/ 433796 h 2440396"/>
              <a:gd name="connsiteX62" fmla="*/ 711200 w 1404982"/>
              <a:gd name="connsiteY62" fmla="*/ 459196 h 2440396"/>
              <a:gd name="connsiteX63" fmla="*/ 719667 w 1404982"/>
              <a:gd name="connsiteY63" fmla="*/ 518463 h 2440396"/>
              <a:gd name="connsiteX64" fmla="*/ 736600 w 1404982"/>
              <a:gd name="connsiteY64" fmla="*/ 577730 h 2440396"/>
              <a:gd name="connsiteX65" fmla="*/ 728133 w 1404982"/>
              <a:gd name="connsiteY65" fmla="*/ 857130 h 2440396"/>
              <a:gd name="connsiteX66" fmla="*/ 745067 w 1404982"/>
              <a:gd name="connsiteY66" fmla="*/ 840196 h 2440396"/>
              <a:gd name="connsiteX67" fmla="*/ 770467 w 1404982"/>
              <a:gd name="connsiteY67" fmla="*/ 806330 h 2440396"/>
              <a:gd name="connsiteX68" fmla="*/ 804333 w 1404982"/>
              <a:gd name="connsiteY68" fmla="*/ 755530 h 2440396"/>
              <a:gd name="connsiteX69" fmla="*/ 821267 w 1404982"/>
              <a:gd name="connsiteY69" fmla="*/ 721663 h 2440396"/>
              <a:gd name="connsiteX70" fmla="*/ 829733 w 1404982"/>
              <a:gd name="connsiteY70" fmla="*/ 696263 h 2440396"/>
              <a:gd name="connsiteX71" fmla="*/ 846667 w 1404982"/>
              <a:gd name="connsiteY71" fmla="*/ 670863 h 2440396"/>
              <a:gd name="connsiteX72" fmla="*/ 863600 w 1404982"/>
              <a:gd name="connsiteY72" fmla="*/ 620063 h 2440396"/>
              <a:gd name="connsiteX73" fmla="*/ 872067 w 1404982"/>
              <a:gd name="connsiteY73" fmla="*/ 594663 h 2440396"/>
              <a:gd name="connsiteX74" fmla="*/ 880533 w 1404982"/>
              <a:gd name="connsiteY74" fmla="*/ 560796 h 2440396"/>
              <a:gd name="connsiteX75" fmla="*/ 897467 w 1404982"/>
              <a:gd name="connsiteY75" fmla="*/ 543863 h 2440396"/>
              <a:gd name="connsiteX76" fmla="*/ 922867 w 1404982"/>
              <a:gd name="connsiteY76" fmla="*/ 484596 h 2440396"/>
              <a:gd name="connsiteX77" fmla="*/ 931333 w 1404982"/>
              <a:gd name="connsiteY77" fmla="*/ 459196 h 2440396"/>
              <a:gd name="connsiteX78" fmla="*/ 982133 w 1404982"/>
              <a:gd name="connsiteY78" fmla="*/ 366063 h 2440396"/>
              <a:gd name="connsiteX79" fmla="*/ 1024467 w 1404982"/>
              <a:gd name="connsiteY79" fmla="*/ 323730 h 2440396"/>
              <a:gd name="connsiteX80" fmla="*/ 1041400 w 1404982"/>
              <a:gd name="connsiteY80" fmla="*/ 298330 h 2440396"/>
              <a:gd name="connsiteX81" fmla="*/ 1058333 w 1404982"/>
              <a:gd name="connsiteY81" fmla="*/ 281396 h 2440396"/>
              <a:gd name="connsiteX82" fmla="*/ 1092200 w 1404982"/>
              <a:gd name="connsiteY82" fmla="*/ 230596 h 2440396"/>
              <a:gd name="connsiteX83" fmla="*/ 1109133 w 1404982"/>
              <a:gd name="connsiteY83" fmla="*/ 205196 h 2440396"/>
              <a:gd name="connsiteX84" fmla="*/ 1151467 w 1404982"/>
              <a:gd name="connsiteY84" fmla="*/ 162863 h 2440396"/>
              <a:gd name="connsiteX85" fmla="*/ 1176867 w 1404982"/>
              <a:gd name="connsiteY85" fmla="*/ 137463 h 2440396"/>
              <a:gd name="connsiteX86" fmla="*/ 1227667 w 1404982"/>
              <a:gd name="connsiteY86" fmla="*/ 95130 h 2440396"/>
              <a:gd name="connsiteX87" fmla="*/ 1253067 w 1404982"/>
              <a:gd name="connsiteY87" fmla="*/ 86663 h 2440396"/>
              <a:gd name="connsiteX88" fmla="*/ 1278467 w 1404982"/>
              <a:gd name="connsiteY88" fmla="*/ 69730 h 2440396"/>
              <a:gd name="connsiteX89" fmla="*/ 1329267 w 1404982"/>
              <a:gd name="connsiteY89" fmla="*/ 52796 h 2440396"/>
              <a:gd name="connsiteX90" fmla="*/ 1320800 w 1404982"/>
              <a:gd name="connsiteY90" fmla="*/ 78196 h 2440396"/>
              <a:gd name="connsiteX91" fmla="*/ 1363133 w 1404982"/>
              <a:gd name="connsiteY91" fmla="*/ 95130 h 2440396"/>
              <a:gd name="connsiteX92" fmla="*/ 1397000 w 1404982"/>
              <a:gd name="connsiteY92" fmla="*/ 120530 h 2440396"/>
              <a:gd name="connsiteX93" fmla="*/ 1388533 w 1404982"/>
              <a:gd name="connsiteY93" fmla="*/ 145930 h 2440396"/>
              <a:gd name="connsiteX94" fmla="*/ 1397000 w 1404982"/>
              <a:gd name="connsiteY94" fmla="*/ 171330 h 2440396"/>
              <a:gd name="connsiteX95" fmla="*/ 1380067 w 1404982"/>
              <a:gd name="connsiteY95" fmla="*/ 196730 h 2440396"/>
              <a:gd name="connsiteX96" fmla="*/ 1363133 w 1404982"/>
              <a:gd name="connsiteY96" fmla="*/ 213663 h 2440396"/>
              <a:gd name="connsiteX97" fmla="*/ 1371600 w 1404982"/>
              <a:gd name="connsiteY97" fmla="*/ 239063 h 2440396"/>
              <a:gd name="connsiteX98" fmla="*/ 1354667 w 1404982"/>
              <a:gd name="connsiteY98" fmla="*/ 298330 h 2440396"/>
              <a:gd name="connsiteX99" fmla="*/ 1346200 w 1404982"/>
              <a:gd name="connsiteY99" fmla="*/ 332196 h 2440396"/>
              <a:gd name="connsiteX100" fmla="*/ 1320800 w 1404982"/>
              <a:gd name="connsiteY100" fmla="*/ 340663 h 2440396"/>
              <a:gd name="connsiteX101" fmla="*/ 1312333 w 1404982"/>
              <a:gd name="connsiteY101" fmla="*/ 366063 h 2440396"/>
              <a:gd name="connsiteX102" fmla="*/ 1261533 w 1404982"/>
              <a:gd name="connsiteY102" fmla="*/ 433796 h 2440396"/>
              <a:gd name="connsiteX103" fmla="*/ 1227667 w 1404982"/>
              <a:gd name="connsiteY103" fmla="*/ 493063 h 2440396"/>
              <a:gd name="connsiteX104" fmla="*/ 1210733 w 1404982"/>
              <a:gd name="connsiteY104" fmla="*/ 509996 h 2440396"/>
              <a:gd name="connsiteX105" fmla="*/ 1185333 w 1404982"/>
              <a:gd name="connsiteY105" fmla="*/ 560796 h 2440396"/>
              <a:gd name="connsiteX106" fmla="*/ 1143000 w 1404982"/>
              <a:gd name="connsiteY106" fmla="*/ 603130 h 2440396"/>
              <a:gd name="connsiteX107" fmla="*/ 1126067 w 1404982"/>
              <a:gd name="connsiteY107" fmla="*/ 628530 h 2440396"/>
              <a:gd name="connsiteX108" fmla="*/ 1109133 w 1404982"/>
              <a:gd name="connsiteY108" fmla="*/ 645463 h 2440396"/>
              <a:gd name="connsiteX109" fmla="*/ 1083733 w 1404982"/>
              <a:gd name="connsiteY109" fmla="*/ 679330 h 2440396"/>
              <a:gd name="connsiteX110" fmla="*/ 1066800 w 1404982"/>
              <a:gd name="connsiteY110" fmla="*/ 704730 h 2440396"/>
              <a:gd name="connsiteX111" fmla="*/ 1058333 w 1404982"/>
              <a:gd name="connsiteY111" fmla="*/ 730130 h 2440396"/>
              <a:gd name="connsiteX112" fmla="*/ 1032933 w 1404982"/>
              <a:gd name="connsiteY112" fmla="*/ 747063 h 2440396"/>
              <a:gd name="connsiteX113" fmla="*/ 999067 w 1404982"/>
              <a:gd name="connsiteY113" fmla="*/ 797863 h 2440396"/>
              <a:gd name="connsiteX114" fmla="*/ 956733 w 1404982"/>
              <a:gd name="connsiteY114" fmla="*/ 840196 h 2440396"/>
              <a:gd name="connsiteX115" fmla="*/ 931333 w 1404982"/>
              <a:gd name="connsiteY115" fmla="*/ 882530 h 2440396"/>
              <a:gd name="connsiteX116" fmla="*/ 889000 w 1404982"/>
              <a:gd name="connsiteY116" fmla="*/ 941796 h 2440396"/>
              <a:gd name="connsiteX117" fmla="*/ 846667 w 1404982"/>
              <a:gd name="connsiteY117" fmla="*/ 984130 h 2440396"/>
              <a:gd name="connsiteX118" fmla="*/ 770467 w 1404982"/>
              <a:gd name="connsiteY118" fmla="*/ 1068796 h 2440396"/>
              <a:gd name="connsiteX119" fmla="*/ 702733 w 1404982"/>
              <a:gd name="connsiteY119" fmla="*/ 1170396 h 2440396"/>
              <a:gd name="connsiteX120" fmla="*/ 694267 w 1404982"/>
              <a:gd name="connsiteY120" fmla="*/ 1195796 h 2440396"/>
              <a:gd name="connsiteX121" fmla="*/ 651933 w 1404982"/>
              <a:gd name="connsiteY121" fmla="*/ 1263530 h 2440396"/>
              <a:gd name="connsiteX122" fmla="*/ 626533 w 1404982"/>
              <a:gd name="connsiteY122" fmla="*/ 1339730 h 2440396"/>
              <a:gd name="connsiteX123" fmla="*/ 592667 w 1404982"/>
              <a:gd name="connsiteY123" fmla="*/ 1441330 h 2440396"/>
              <a:gd name="connsiteX124" fmla="*/ 575733 w 1404982"/>
              <a:gd name="connsiteY124" fmla="*/ 1551396 h 2440396"/>
              <a:gd name="connsiteX125" fmla="*/ 567267 w 1404982"/>
              <a:gd name="connsiteY125" fmla="*/ 1576796 h 2440396"/>
              <a:gd name="connsiteX126" fmla="*/ 558800 w 1404982"/>
              <a:gd name="connsiteY126" fmla="*/ 1627596 h 2440396"/>
              <a:gd name="connsiteX127" fmla="*/ 621770 w 1404982"/>
              <a:gd name="connsiteY127" fmla="*/ 1678792 h 2440396"/>
              <a:gd name="connsiteX128" fmla="*/ 613305 w 1404982"/>
              <a:gd name="connsiteY128" fmla="*/ 1709088 h 2440396"/>
              <a:gd name="connsiteX129" fmla="*/ 597694 w 1404982"/>
              <a:gd name="connsiteY129" fmla="*/ 1747849 h 2440396"/>
              <a:gd name="connsiteX130" fmla="*/ 574939 w 1404982"/>
              <a:gd name="connsiteY130" fmla="*/ 1851302 h 2440396"/>
              <a:gd name="connsiteX131" fmla="*/ 565547 w 1404982"/>
              <a:gd name="connsiteY131" fmla="*/ 2070509 h 2440396"/>
              <a:gd name="connsiteX132" fmla="*/ 559726 w 1404982"/>
              <a:gd name="connsiteY132" fmla="*/ 2092337 h 2440396"/>
              <a:gd name="connsiteX133" fmla="*/ 550333 w 1404982"/>
              <a:gd name="connsiteY133" fmla="*/ 2330330 h 2440396"/>
              <a:gd name="connsiteX134" fmla="*/ 558800 w 1404982"/>
              <a:gd name="connsiteY134" fmla="*/ 2355730 h 2440396"/>
              <a:gd name="connsiteX135" fmla="*/ 567267 w 1404982"/>
              <a:gd name="connsiteY135" fmla="*/ 2398063 h 2440396"/>
              <a:gd name="connsiteX136" fmla="*/ 558800 w 1404982"/>
              <a:gd name="connsiteY136" fmla="*/ 2440396 h 2440396"/>
              <a:gd name="connsiteX0" fmla="*/ 0 w 1404982"/>
              <a:gd name="connsiteY0" fmla="*/ 2271063 h 2440396"/>
              <a:gd name="connsiteX1" fmla="*/ 93133 w 1404982"/>
              <a:gd name="connsiteY1" fmla="*/ 1974730 h 2440396"/>
              <a:gd name="connsiteX2" fmla="*/ 101600 w 1404982"/>
              <a:gd name="connsiteY2" fmla="*/ 1949330 h 2440396"/>
              <a:gd name="connsiteX3" fmla="*/ 118533 w 1404982"/>
              <a:gd name="connsiteY3" fmla="*/ 1932396 h 2440396"/>
              <a:gd name="connsiteX4" fmla="*/ 130968 w 1404982"/>
              <a:gd name="connsiteY4" fmla="*/ 1879348 h 2440396"/>
              <a:gd name="connsiteX5" fmla="*/ 150152 w 1404982"/>
              <a:gd name="connsiteY5" fmla="*/ 1845481 h 2440396"/>
              <a:gd name="connsiteX6" fmla="*/ 173302 w 1404982"/>
              <a:gd name="connsiteY6" fmla="*/ 1798253 h 2440396"/>
              <a:gd name="connsiteX7" fmla="*/ 198835 w 1404982"/>
              <a:gd name="connsiteY7" fmla="*/ 1766238 h 2440396"/>
              <a:gd name="connsiteX8" fmla="*/ 226351 w 1404982"/>
              <a:gd name="connsiteY8" fmla="*/ 1730519 h 2440396"/>
              <a:gd name="connsiteX9" fmla="*/ 254000 w 1404982"/>
              <a:gd name="connsiteY9" fmla="*/ 1686863 h 2440396"/>
              <a:gd name="connsiteX10" fmla="*/ 262467 w 1404982"/>
              <a:gd name="connsiteY10" fmla="*/ 1661463 h 2440396"/>
              <a:gd name="connsiteX11" fmla="*/ 296333 w 1404982"/>
              <a:gd name="connsiteY11" fmla="*/ 1585263 h 2440396"/>
              <a:gd name="connsiteX12" fmla="*/ 304800 w 1404982"/>
              <a:gd name="connsiteY12" fmla="*/ 1534463 h 2440396"/>
              <a:gd name="connsiteX13" fmla="*/ 321733 w 1404982"/>
              <a:gd name="connsiteY13" fmla="*/ 1475196 h 2440396"/>
              <a:gd name="connsiteX14" fmla="*/ 330200 w 1404982"/>
              <a:gd name="connsiteY14" fmla="*/ 1407463 h 2440396"/>
              <a:gd name="connsiteX15" fmla="*/ 347133 w 1404982"/>
              <a:gd name="connsiteY15" fmla="*/ 1348196 h 2440396"/>
              <a:gd name="connsiteX16" fmla="*/ 364067 w 1404982"/>
              <a:gd name="connsiteY16" fmla="*/ 1280463 h 2440396"/>
              <a:gd name="connsiteX17" fmla="*/ 372533 w 1404982"/>
              <a:gd name="connsiteY17" fmla="*/ 1255063 h 2440396"/>
              <a:gd name="connsiteX18" fmla="*/ 381000 w 1404982"/>
              <a:gd name="connsiteY18" fmla="*/ 1221196 h 2440396"/>
              <a:gd name="connsiteX19" fmla="*/ 397933 w 1404982"/>
              <a:gd name="connsiteY19" fmla="*/ 1187330 h 2440396"/>
              <a:gd name="connsiteX20" fmla="*/ 414867 w 1404982"/>
              <a:gd name="connsiteY20" fmla="*/ 1111130 h 2440396"/>
              <a:gd name="connsiteX21" fmla="*/ 423333 w 1404982"/>
              <a:gd name="connsiteY21" fmla="*/ 1077263 h 2440396"/>
              <a:gd name="connsiteX22" fmla="*/ 440267 w 1404982"/>
              <a:gd name="connsiteY22" fmla="*/ 1043396 h 2440396"/>
              <a:gd name="connsiteX23" fmla="*/ 448733 w 1404982"/>
              <a:gd name="connsiteY23" fmla="*/ 1017996 h 2440396"/>
              <a:gd name="connsiteX24" fmla="*/ 457200 w 1404982"/>
              <a:gd name="connsiteY24" fmla="*/ 958730 h 2440396"/>
              <a:gd name="connsiteX25" fmla="*/ 465667 w 1404982"/>
              <a:gd name="connsiteY25" fmla="*/ 933330 h 2440396"/>
              <a:gd name="connsiteX26" fmla="*/ 457200 w 1404982"/>
              <a:gd name="connsiteY26" fmla="*/ 653930 h 2440396"/>
              <a:gd name="connsiteX27" fmla="*/ 440267 w 1404982"/>
              <a:gd name="connsiteY27" fmla="*/ 586196 h 2440396"/>
              <a:gd name="connsiteX28" fmla="*/ 406400 w 1404982"/>
              <a:gd name="connsiteY28" fmla="*/ 484596 h 2440396"/>
              <a:gd name="connsiteX29" fmla="*/ 397933 w 1404982"/>
              <a:gd name="connsiteY29" fmla="*/ 459196 h 2440396"/>
              <a:gd name="connsiteX30" fmla="*/ 372533 w 1404982"/>
              <a:gd name="connsiteY30" fmla="*/ 408396 h 2440396"/>
              <a:gd name="connsiteX31" fmla="*/ 355600 w 1404982"/>
              <a:gd name="connsiteY31" fmla="*/ 382996 h 2440396"/>
              <a:gd name="connsiteX32" fmla="*/ 347133 w 1404982"/>
              <a:gd name="connsiteY32" fmla="*/ 357596 h 2440396"/>
              <a:gd name="connsiteX33" fmla="*/ 330200 w 1404982"/>
              <a:gd name="connsiteY33" fmla="*/ 332196 h 2440396"/>
              <a:gd name="connsiteX34" fmla="*/ 304800 w 1404982"/>
              <a:gd name="connsiteY34" fmla="*/ 281396 h 2440396"/>
              <a:gd name="connsiteX35" fmla="*/ 279400 w 1404982"/>
              <a:gd name="connsiteY35" fmla="*/ 222130 h 2440396"/>
              <a:gd name="connsiteX36" fmla="*/ 270933 w 1404982"/>
              <a:gd name="connsiteY36" fmla="*/ 196730 h 2440396"/>
              <a:gd name="connsiteX37" fmla="*/ 254000 w 1404982"/>
              <a:gd name="connsiteY37" fmla="*/ 179796 h 2440396"/>
              <a:gd name="connsiteX38" fmla="*/ 220133 w 1404982"/>
              <a:gd name="connsiteY38" fmla="*/ 128996 h 2440396"/>
              <a:gd name="connsiteX39" fmla="*/ 169333 w 1404982"/>
              <a:gd name="connsiteY39" fmla="*/ 95130 h 2440396"/>
              <a:gd name="connsiteX40" fmla="*/ 160867 w 1404982"/>
              <a:gd name="connsiteY40" fmla="*/ 69730 h 2440396"/>
              <a:gd name="connsiteX41" fmla="*/ 220133 w 1404982"/>
              <a:gd name="connsiteY41" fmla="*/ 44330 h 2440396"/>
              <a:gd name="connsiteX42" fmla="*/ 254000 w 1404982"/>
              <a:gd name="connsiteY42" fmla="*/ 61263 h 2440396"/>
              <a:gd name="connsiteX43" fmla="*/ 287867 w 1404982"/>
              <a:gd name="connsiteY43" fmla="*/ 18930 h 2440396"/>
              <a:gd name="connsiteX44" fmla="*/ 313267 w 1404982"/>
              <a:gd name="connsiteY44" fmla="*/ 10463 h 2440396"/>
              <a:gd name="connsiteX45" fmla="*/ 321733 w 1404982"/>
              <a:gd name="connsiteY45" fmla="*/ 35863 h 2440396"/>
              <a:gd name="connsiteX46" fmla="*/ 338667 w 1404982"/>
              <a:gd name="connsiteY46" fmla="*/ 18930 h 2440396"/>
              <a:gd name="connsiteX47" fmla="*/ 364067 w 1404982"/>
              <a:gd name="connsiteY47" fmla="*/ 1996 h 2440396"/>
              <a:gd name="connsiteX48" fmla="*/ 372533 w 1404982"/>
              <a:gd name="connsiteY48" fmla="*/ 35863 h 2440396"/>
              <a:gd name="connsiteX49" fmla="*/ 414867 w 1404982"/>
              <a:gd name="connsiteY49" fmla="*/ 1996 h 2440396"/>
              <a:gd name="connsiteX50" fmla="*/ 448733 w 1404982"/>
              <a:gd name="connsiteY50" fmla="*/ 1996 h 2440396"/>
              <a:gd name="connsiteX51" fmla="*/ 474133 w 1404982"/>
              <a:gd name="connsiteY51" fmla="*/ 18930 h 2440396"/>
              <a:gd name="connsiteX52" fmla="*/ 482600 w 1404982"/>
              <a:gd name="connsiteY52" fmla="*/ 44330 h 2440396"/>
              <a:gd name="connsiteX53" fmla="*/ 516467 w 1404982"/>
              <a:gd name="connsiteY53" fmla="*/ 95130 h 2440396"/>
              <a:gd name="connsiteX54" fmla="*/ 533400 w 1404982"/>
              <a:gd name="connsiteY54" fmla="*/ 120530 h 2440396"/>
              <a:gd name="connsiteX55" fmla="*/ 567267 w 1404982"/>
              <a:gd name="connsiteY55" fmla="*/ 171330 h 2440396"/>
              <a:gd name="connsiteX56" fmla="*/ 592667 w 1404982"/>
              <a:gd name="connsiteY56" fmla="*/ 213663 h 2440396"/>
              <a:gd name="connsiteX57" fmla="*/ 601133 w 1404982"/>
              <a:gd name="connsiteY57" fmla="*/ 239063 h 2440396"/>
              <a:gd name="connsiteX58" fmla="*/ 635000 w 1404982"/>
              <a:gd name="connsiteY58" fmla="*/ 281396 h 2440396"/>
              <a:gd name="connsiteX59" fmla="*/ 668867 w 1404982"/>
              <a:gd name="connsiteY59" fmla="*/ 357596 h 2440396"/>
              <a:gd name="connsiteX60" fmla="*/ 685800 w 1404982"/>
              <a:gd name="connsiteY60" fmla="*/ 408396 h 2440396"/>
              <a:gd name="connsiteX61" fmla="*/ 694267 w 1404982"/>
              <a:gd name="connsiteY61" fmla="*/ 433796 h 2440396"/>
              <a:gd name="connsiteX62" fmla="*/ 711200 w 1404982"/>
              <a:gd name="connsiteY62" fmla="*/ 459196 h 2440396"/>
              <a:gd name="connsiteX63" fmla="*/ 719667 w 1404982"/>
              <a:gd name="connsiteY63" fmla="*/ 518463 h 2440396"/>
              <a:gd name="connsiteX64" fmla="*/ 736600 w 1404982"/>
              <a:gd name="connsiteY64" fmla="*/ 577730 h 2440396"/>
              <a:gd name="connsiteX65" fmla="*/ 728133 w 1404982"/>
              <a:gd name="connsiteY65" fmla="*/ 857130 h 2440396"/>
              <a:gd name="connsiteX66" fmla="*/ 745067 w 1404982"/>
              <a:gd name="connsiteY66" fmla="*/ 840196 h 2440396"/>
              <a:gd name="connsiteX67" fmla="*/ 770467 w 1404982"/>
              <a:gd name="connsiteY67" fmla="*/ 806330 h 2440396"/>
              <a:gd name="connsiteX68" fmla="*/ 804333 w 1404982"/>
              <a:gd name="connsiteY68" fmla="*/ 755530 h 2440396"/>
              <a:gd name="connsiteX69" fmla="*/ 821267 w 1404982"/>
              <a:gd name="connsiteY69" fmla="*/ 721663 h 2440396"/>
              <a:gd name="connsiteX70" fmla="*/ 829733 w 1404982"/>
              <a:gd name="connsiteY70" fmla="*/ 696263 h 2440396"/>
              <a:gd name="connsiteX71" fmla="*/ 846667 w 1404982"/>
              <a:gd name="connsiteY71" fmla="*/ 670863 h 2440396"/>
              <a:gd name="connsiteX72" fmla="*/ 863600 w 1404982"/>
              <a:gd name="connsiteY72" fmla="*/ 620063 h 2440396"/>
              <a:gd name="connsiteX73" fmla="*/ 872067 w 1404982"/>
              <a:gd name="connsiteY73" fmla="*/ 594663 h 2440396"/>
              <a:gd name="connsiteX74" fmla="*/ 880533 w 1404982"/>
              <a:gd name="connsiteY74" fmla="*/ 560796 h 2440396"/>
              <a:gd name="connsiteX75" fmla="*/ 897467 w 1404982"/>
              <a:gd name="connsiteY75" fmla="*/ 543863 h 2440396"/>
              <a:gd name="connsiteX76" fmla="*/ 922867 w 1404982"/>
              <a:gd name="connsiteY76" fmla="*/ 484596 h 2440396"/>
              <a:gd name="connsiteX77" fmla="*/ 931333 w 1404982"/>
              <a:gd name="connsiteY77" fmla="*/ 459196 h 2440396"/>
              <a:gd name="connsiteX78" fmla="*/ 982133 w 1404982"/>
              <a:gd name="connsiteY78" fmla="*/ 366063 h 2440396"/>
              <a:gd name="connsiteX79" fmla="*/ 1024467 w 1404982"/>
              <a:gd name="connsiteY79" fmla="*/ 323730 h 2440396"/>
              <a:gd name="connsiteX80" fmla="*/ 1041400 w 1404982"/>
              <a:gd name="connsiteY80" fmla="*/ 298330 h 2440396"/>
              <a:gd name="connsiteX81" fmla="*/ 1058333 w 1404982"/>
              <a:gd name="connsiteY81" fmla="*/ 281396 h 2440396"/>
              <a:gd name="connsiteX82" fmla="*/ 1092200 w 1404982"/>
              <a:gd name="connsiteY82" fmla="*/ 230596 h 2440396"/>
              <a:gd name="connsiteX83" fmla="*/ 1109133 w 1404982"/>
              <a:gd name="connsiteY83" fmla="*/ 205196 h 2440396"/>
              <a:gd name="connsiteX84" fmla="*/ 1151467 w 1404982"/>
              <a:gd name="connsiteY84" fmla="*/ 162863 h 2440396"/>
              <a:gd name="connsiteX85" fmla="*/ 1176867 w 1404982"/>
              <a:gd name="connsiteY85" fmla="*/ 137463 h 2440396"/>
              <a:gd name="connsiteX86" fmla="*/ 1227667 w 1404982"/>
              <a:gd name="connsiteY86" fmla="*/ 95130 h 2440396"/>
              <a:gd name="connsiteX87" fmla="*/ 1253067 w 1404982"/>
              <a:gd name="connsiteY87" fmla="*/ 86663 h 2440396"/>
              <a:gd name="connsiteX88" fmla="*/ 1278467 w 1404982"/>
              <a:gd name="connsiteY88" fmla="*/ 69730 h 2440396"/>
              <a:gd name="connsiteX89" fmla="*/ 1329267 w 1404982"/>
              <a:gd name="connsiteY89" fmla="*/ 52796 h 2440396"/>
              <a:gd name="connsiteX90" fmla="*/ 1320800 w 1404982"/>
              <a:gd name="connsiteY90" fmla="*/ 78196 h 2440396"/>
              <a:gd name="connsiteX91" fmla="*/ 1363133 w 1404982"/>
              <a:gd name="connsiteY91" fmla="*/ 95130 h 2440396"/>
              <a:gd name="connsiteX92" fmla="*/ 1397000 w 1404982"/>
              <a:gd name="connsiteY92" fmla="*/ 120530 h 2440396"/>
              <a:gd name="connsiteX93" fmla="*/ 1388533 w 1404982"/>
              <a:gd name="connsiteY93" fmla="*/ 145930 h 2440396"/>
              <a:gd name="connsiteX94" fmla="*/ 1397000 w 1404982"/>
              <a:gd name="connsiteY94" fmla="*/ 171330 h 2440396"/>
              <a:gd name="connsiteX95" fmla="*/ 1380067 w 1404982"/>
              <a:gd name="connsiteY95" fmla="*/ 196730 h 2440396"/>
              <a:gd name="connsiteX96" fmla="*/ 1363133 w 1404982"/>
              <a:gd name="connsiteY96" fmla="*/ 213663 h 2440396"/>
              <a:gd name="connsiteX97" fmla="*/ 1371600 w 1404982"/>
              <a:gd name="connsiteY97" fmla="*/ 239063 h 2440396"/>
              <a:gd name="connsiteX98" fmla="*/ 1354667 w 1404982"/>
              <a:gd name="connsiteY98" fmla="*/ 298330 h 2440396"/>
              <a:gd name="connsiteX99" fmla="*/ 1346200 w 1404982"/>
              <a:gd name="connsiteY99" fmla="*/ 332196 h 2440396"/>
              <a:gd name="connsiteX100" fmla="*/ 1320800 w 1404982"/>
              <a:gd name="connsiteY100" fmla="*/ 340663 h 2440396"/>
              <a:gd name="connsiteX101" fmla="*/ 1312333 w 1404982"/>
              <a:gd name="connsiteY101" fmla="*/ 366063 h 2440396"/>
              <a:gd name="connsiteX102" fmla="*/ 1261533 w 1404982"/>
              <a:gd name="connsiteY102" fmla="*/ 433796 h 2440396"/>
              <a:gd name="connsiteX103" fmla="*/ 1227667 w 1404982"/>
              <a:gd name="connsiteY103" fmla="*/ 493063 h 2440396"/>
              <a:gd name="connsiteX104" fmla="*/ 1210733 w 1404982"/>
              <a:gd name="connsiteY104" fmla="*/ 509996 h 2440396"/>
              <a:gd name="connsiteX105" fmla="*/ 1185333 w 1404982"/>
              <a:gd name="connsiteY105" fmla="*/ 560796 h 2440396"/>
              <a:gd name="connsiteX106" fmla="*/ 1143000 w 1404982"/>
              <a:gd name="connsiteY106" fmla="*/ 603130 h 2440396"/>
              <a:gd name="connsiteX107" fmla="*/ 1126067 w 1404982"/>
              <a:gd name="connsiteY107" fmla="*/ 628530 h 2440396"/>
              <a:gd name="connsiteX108" fmla="*/ 1109133 w 1404982"/>
              <a:gd name="connsiteY108" fmla="*/ 645463 h 2440396"/>
              <a:gd name="connsiteX109" fmla="*/ 1083733 w 1404982"/>
              <a:gd name="connsiteY109" fmla="*/ 679330 h 2440396"/>
              <a:gd name="connsiteX110" fmla="*/ 1066800 w 1404982"/>
              <a:gd name="connsiteY110" fmla="*/ 704730 h 2440396"/>
              <a:gd name="connsiteX111" fmla="*/ 1058333 w 1404982"/>
              <a:gd name="connsiteY111" fmla="*/ 730130 h 2440396"/>
              <a:gd name="connsiteX112" fmla="*/ 1032933 w 1404982"/>
              <a:gd name="connsiteY112" fmla="*/ 747063 h 2440396"/>
              <a:gd name="connsiteX113" fmla="*/ 999067 w 1404982"/>
              <a:gd name="connsiteY113" fmla="*/ 797863 h 2440396"/>
              <a:gd name="connsiteX114" fmla="*/ 956733 w 1404982"/>
              <a:gd name="connsiteY114" fmla="*/ 840196 h 2440396"/>
              <a:gd name="connsiteX115" fmla="*/ 931333 w 1404982"/>
              <a:gd name="connsiteY115" fmla="*/ 882530 h 2440396"/>
              <a:gd name="connsiteX116" fmla="*/ 889000 w 1404982"/>
              <a:gd name="connsiteY116" fmla="*/ 941796 h 2440396"/>
              <a:gd name="connsiteX117" fmla="*/ 846667 w 1404982"/>
              <a:gd name="connsiteY117" fmla="*/ 984130 h 2440396"/>
              <a:gd name="connsiteX118" fmla="*/ 770467 w 1404982"/>
              <a:gd name="connsiteY118" fmla="*/ 1068796 h 2440396"/>
              <a:gd name="connsiteX119" fmla="*/ 702733 w 1404982"/>
              <a:gd name="connsiteY119" fmla="*/ 1170396 h 2440396"/>
              <a:gd name="connsiteX120" fmla="*/ 694267 w 1404982"/>
              <a:gd name="connsiteY120" fmla="*/ 1195796 h 2440396"/>
              <a:gd name="connsiteX121" fmla="*/ 651933 w 1404982"/>
              <a:gd name="connsiteY121" fmla="*/ 1263530 h 2440396"/>
              <a:gd name="connsiteX122" fmla="*/ 626533 w 1404982"/>
              <a:gd name="connsiteY122" fmla="*/ 1339730 h 2440396"/>
              <a:gd name="connsiteX123" fmla="*/ 592667 w 1404982"/>
              <a:gd name="connsiteY123" fmla="*/ 1441330 h 2440396"/>
              <a:gd name="connsiteX124" fmla="*/ 575733 w 1404982"/>
              <a:gd name="connsiteY124" fmla="*/ 1551396 h 2440396"/>
              <a:gd name="connsiteX125" fmla="*/ 558800 w 1404982"/>
              <a:gd name="connsiteY125" fmla="*/ 1627596 h 2440396"/>
              <a:gd name="connsiteX126" fmla="*/ 621770 w 1404982"/>
              <a:gd name="connsiteY126" fmla="*/ 1678792 h 2440396"/>
              <a:gd name="connsiteX127" fmla="*/ 613305 w 1404982"/>
              <a:gd name="connsiteY127" fmla="*/ 1709088 h 2440396"/>
              <a:gd name="connsiteX128" fmla="*/ 597694 w 1404982"/>
              <a:gd name="connsiteY128" fmla="*/ 1747849 h 2440396"/>
              <a:gd name="connsiteX129" fmla="*/ 574939 w 1404982"/>
              <a:gd name="connsiteY129" fmla="*/ 1851302 h 2440396"/>
              <a:gd name="connsiteX130" fmla="*/ 565547 w 1404982"/>
              <a:gd name="connsiteY130" fmla="*/ 2070509 h 2440396"/>
              <a:gd name="connsiteX131" fmla="*/ 559726 w 1404982"/>
              <a:gd name="connsiteY131" fmla="*/ 2092337 h 2440396"/>
              <a:gd name="connsiteX132" fmla="*/ 550333 w 1404982"/>
              <a:gd name="connsiteY132" fmla="*/ 2330330 h 2440396"/>
              <a:gd name="connsiteX133" fmla="*/ 558800 w 1404982"/>
              <a:gd name="connsiteY133" fmla="*/ 2355730 h 2440396"/>
              <a:gd name="connsiteX134" fmla="*/ 567267 w 1404982"/>
              <a:gd name="connsiteY134" fmla="*/ 2398063 h 2440396"/>
              <a:gd name="connsiteX135" fmla="*/ 558800 w 1404982"/>
              <a:gd name="connsiteY135" fmla="*/ 2440396 h 2440396"/>
              <a:gd name="connsiteX0" fmla="*/ 0 w 1404982"/>
              <a:gd name="connsiteY0" fmla="*/ 2271063 h 2440396"/>
              <a:gd name="connsiteX1" fmla="*/ 93133 w 1404982"/>
              <a:gd name="connsiteY1" fmla="*/ 1974730 h 2440396"/>
              <a:gd name="connsiteX2" fmla="*/ 101600 w 1404982"/>
              <a:gd name="connsiteY2" fmla="*/ 1949330 h 2440396"/>
              <a:gd name="connsiteX3" fmla="*/ 118533 w 1404982"/>
              <a:gd name="connsiteY3" fmla="*/ 1932396 h 2440396"/>
              <a:gd name="connsiteX4" fmla="*/ 130968 w 1404982"/>
              <a:gd name="connsiteY4" fmla="*/ 1879348 h 2440396"/>
              <a:gd name="connsiteX5" fmla="*/ 150152 w 1404982"/>
              <a:gd name="connsiteY5" fmla="*/ 1845481 h 2440396"/>
              <a:gd name="connsiteX6" fmla="*/ 173302 w 1404982"/>
              <a:gd name="connsiteY6" fmla="*/ 1798253 h 2440396"/>
              <a:gd name="connsiteX7" fmla="*/ 198835 w 1404982"/>
              <a:gd name="connsiteY7" fmla="*/ 1766238 h 2440396"/>
              <a:gd name="connsiteX8" fmla="*/ 226351 w 1404982"/>
              <a:gd name="connsiteY8" fmla="*/ 1730519 h 2440396"/>
              <a:gd name="connsiteX9" fmla="*/ 254000 w 1404982"/>
              <a:gd name="connsiteY9" fmla="*/ 1686863 h 2440396"/>
              <a:gd name="connsiteX10" fmla="*/ 262467 w 1404982"/>
              <a:gd name="connsiteY10" fmla="*/ 1661463 h 2440396"/>
              <a:gd name="connsiteX11" fmla="*/ 296333 w 1404982"/>
              <a:gd name="connsiteY11" fmla="*/ 1585263 h 2440396"/>
              <a:gd name="connsiteX12" fmla="*/ 304800 w 1404982"/>
              <a:gd name="connsiteY12" fmla="*/ 1534463 h 2440396"/>
              <a:gd name="connsiteX13" fmla="*/ 321733 w 1404982"/>
              <a:gd name="connsiteY13" fmla="*/ 1475196 h 2440396"/>
              <a:gd name="connsiteX14" fmla="*/ 330200 w 1404982"/>
              <a:gd name="connsiteY14" fmla="*/ 1407463 h 2440396"/>
              <a:gd name="connsiteX15" fmla="*/ 347133 w 1404982"/>
              <a:gd name="connsiteY15" fmla="*/ 1348196 h 2440396"/>
              <a:gd name="connsiteX16" fmla="*/ 364067 w 1404982"/>
              <a:gd name="connsiteY16" fmla="*/ 1280463 h 2440396"/>
              <a:gd name="connsiteX17" fmla="*/ 372533 w 1404982"/>
              <a:gd name="connsiteY17" fmla="*/ 1255063 h 2440396"/>
              <a:gd name="connsiteX18" fmla="*/ 381000 w 1404982"/>
              <a:gd name="connsiteY18" fmla="*/ 1221196 h 2440396"/>
              <a:gd name="connsiteX19" fmla="*/ 397933 w 1404982"/>
              <a:gd name="connsiteY19" fmla="*/ 1187330 h 2440396"/>
              <a:gd name="connsiteX20" fmla="*/ 414867 w 1404982"/>
              <a:gd name="connsiteY20" fmla="*/ 1111130 h 2440396"/>
              <a:gd name="connsiteX21" fmla="*/ 423333 w 1404982"/>
              <a:gd name="connsiteY21" fmla="*/ 1077263 h 2440396"/>
              <a:gd name="connsiteX22" fmla="*/ 440267 w 1404982"/>
              <a:gd name="connsiteY22" fmla="*/ 1043396 h 2440396"/>
              <a:gd name="connsiteX23" fmla="*/ 448733 w 1404982"/>
              <a:gd name="connsiteY23" fmla="*/ 1017996 h 2440396"/>
              <a:gd name="connsiteX24" fmla="*/ 457200 w 1404982"/>
              <a:gd name="connsiteY24" fmla="*/ 958730 h 2440396"/>
              <a:gd name="connsiteX25" fmla="*/ 465667 w 1404982"/>
              <a:gd name="connsiteY25" fmla="*/ 933330 h 2440396"/>
              <a:gd name="connsiteX26" fmla="*/ 457200 w 1404982"/>
              <a:gd name="connsiteY26" fmla="*/ 653930 h 2440396"/>
              <a:gd name="connsiteX27" fmla="*/ 440267 w 1404982"/>
              <a:gd name="connsiteY27" fmla="*/ 586196 h 2440396"/>
              <a:gd name="connsiteX28" fmla="*/ 406400 w 1404982"/>
              <a:gd name="connsiteY28" fmla="*/ 484596 h 2440396"/>
              <a:gd name="connsiteX29" fmla="*/ 397933 w 1404982"/>
              <a:gd name="connsiteY29" fmla="*/ 459196 h 2440396"/>
              <a:gd name="connsiteX30" fmla="*/ 372533 w 1404982"/>
              <a:gd name="connsiteY30" fmla="*/ 408396 h 2440396"/>
              <a:gd name="connsiteX31" fmla="*/ 355600 w 1404982"/>
              <a:gd name="connsiteY31" fmla="*/ 382996 h 2440396"/>
              <a:gd name="connsiteX32" fmla="*/ 347133 w 1404982"/>
              <a:gd name="connsiteY32" fmla="*/ 357596 h 2440396"/>
              <a:gd name="connsiteX33" fmla="*/ 330200 w 1404982"/>
              <a:gd name="connsiteY33" fmla="*/ 332196 h 2440396"/>
              <a:gd name="connsiteX34" fmla="*/ 304800 w 1404982"/>
              <a:gd name="connsiteY34" fmla="*/ 281396 h 2440396"/>
              <a:gd name="connsiteX35" fmla="*/ 279400 w 1404982"/>
              <a:gd name="connsiteY35" fmla="*/ 222130 h 2440396"/>
              <a:gd name="connsiteX36" fmla="*/ 270933 w 1404982"/>
              <a:gd name="connsiteY36" fmla="*/ 196730 h 2440396"/>
              <a:gd name="connsiteX37" fmla="*/ 254000 w 1404982"/>
              <a:gd name="connsiteY37" fmla="*/ 179796 h 2440396"/>
              <a:gd name="connsiteX38" fmla="*/ 220133 w 1404982"/>
              <a:gd name="connsiteY38" fmla="*/ 128996 h 2440396"/>
              <a:gd name="connsiteX39" fmla="*/ 169333 w 1404982"/>
              <a:gd name="connsiteY39" fmla="*/ 95130 h 2440396"/>
              <a:gd name="connsiteX40" fmla="*/ 160867 w 1404982"/>
              <a:gd name="connsiteY40" fmla="*/ 69730 h 2440396"/>
              <a:gd name="connsiteX41" fmla="*/ 220133 w 1404982"/>
              <a:gd name="connsiteY41" fmla="*/ 44330 h 2440396"/>
              <a:gd name="connsiteX42" fmla="*/ 254000 w 1404982"/>
              <a:gd name="connsiteY42" fmla="*/ 61263 h 2440396"/>
              <a:gd name="connsiteX43" fmla="*/ 287867 w 1404982"/>
              <a:gd name="connsiteY43" fmla="*/ 18930 h 2440396"/>
              <a:gd name="connsiteX44" fmla="*/ 313267 w 1404982"/>
              <a:gd name="connsiteY44" fmla="*/ 10463 h 2440396"/>
              <a:gd name="connsiteX45" fmla="*/ 321733 w 1404982"/>
              <a:gd name="connsiteY45" fmla="*/ 35863 h 2440396"/>
              <a:gd name="connsiteX46" fmla="*/ 338667 w 1404982"/>
              <a:gd name="connsiteY46" fmla="*/ 18930 h 2440396"/>
              <a:gd name="connsiteX47" fmla="*/ 364067 w 1404982"/>
              <a:gd name="connsiteY47" fmla="*/ 1996 h 2440396"/>
              <a:gd name="connsiteX48" fmla="*/ 372533 w 1404982"/>
              <a:gd name="connsiteY48" fmla="*/ 35863 h 2440396"/>
              <a:gd name="connsiteX49" fmla="*/ 414867 w 1404982"/>
              <a:gd name="connsiteY49" fmla="*/ 1996 h 2440396"/>
              <a:gd name="connsiteX50" fmla="*/ 448733 w 1404982"/>
              <a:gd name="connsiteY50" fmla="*/ 1996 h 2440396"/>
              <a:gd name="connsiteX51" fmla="*/ 474133 w 1404982"/>
              <a:gd name="connsiteY51" fmla="*/ 18930 h 2440396"/>
              <a:gd name="connsiteX52" fmla="*/ 482600 w 1404982"/>
              <a:gd name="connsiteY52" fmla="*/ 44330 h 2440396"/>
              <a:gd name="connsiteX53" fmla="*/ 516467 w 1404982"/>
              <a:gd name="connsiteY53" fmla="*/ 95130 h 2440396"/>
              <a:gd name="connsiteX54" fmla="*/ 533400 w 1404982"/>
              <a:gd name="connsiteY54" fmla="*/ 120530 h 2440396"/>
              <a:gd name="connsiteX55" fmla="*/ 567267 w 1404982"/>
              <a:gd name="connsiteY55" fmla="*/ 171330 h 2440396"/>
              <a:gd name="connsiteX56" fmla="*/ 592667 w 1404982"/>
              <a:gd name="connsiteY56" fmla="*/ 213663 h 2440396"/>
              <a:gd name="connsiteX57" fmla="*/ 601133 w 1404982"/>
              <a:gd name="connsiteY57" fmla="*/ 239063 h 2440396"/>
              <a:gd name="connsiteX58" fmla="*/ 635000 w 1404982"/>
              <a:gd name="connsiteY58" fmla="*/ 281396 h 2440396"/>
              <a:gd name="connsiteX59" fmla="*/ 668867 w 1404982"/>
              <a:gd name="connsiteY59" fmla="*/ 357596 h 2440396"/>
              <a:gd name="connsiteX60" fmla="*/ 685800 w 1404982"/>
              <a:gd name="connsiteY60" fmla="*/ 408396 h 2440396"/>
              <a:gd name="connsiteX61" fmla="*/ 694267 w 1404982"/>
              <a:gd name="connsiteY61" fmla="*/ 433796 h 2440396"/>
              <a:gd name="connsiteX62" fmla="*/ 711200 w 1404982"/>
              <a:gd name="connsiteY62" fmla="*/ 459196 h 2440396"/>
              <a:gd name="connsiteX63" fmla="*/ 719667 w 1404982"/>
              <a:gd name="connsiteY63" fmla="*/ 518463 h 2440396"/>
              <a:gd name="connsiteX64" fmla="*/ 736600 w 1404982"/>
              <a:gd name="connsiteY64" fmla="*/ 577730 h 2440396"/>
              <a:gd name="connsiteX65" fmla="*/ 728133 w 1404982"/>
              <a:gd name="connsiteY65" fmla="*/ 857130 h 2440396"/>
              <a:gd name="connsiteX66" fmla="*/ 745067 w 1404982"/>
              <a:gd name="connsiteY66" fmla="*/ 840196 h 2440396"/>
              <a:gd name="connsiteX67" fmla="*/ 770467 w 1404982"/>
              <a:gd name="connsiteY67" fmla="*/ 806330 h 2440396"/>
              <a:gd name="connsiteX68" fmla="*/ 804333 w 1404982"/>
              <a:gd name="connsiteY68" fmla="*/ 755530 h 2440396"/>
              <a:gd name="connsiteX69" fmla="*/ 821267 w 1404982"/>
              <a:gd name="connsiteY69" fmla="*/ 721663 h 2440396"/>
              <a:gd name="connsiteX70" fmla="*/ 829733 w 1404982"/>
              <a:gd name="connsiteY70" fmla="*/ 696263 h 2440396"/>
              <a:gd name="connsiteX71" fmla="*/ 846667 w 1404982"/>
              <a:gd name="connsiteY71" fmla="*/ 670863 h 2440396"/>
              <a:gd name="connsiteX72" fmla="*/ 863600 w 1404982"/>
              <a:gd name="connsiteY72" fmla="*/ 620063 h 2440396"/>
              <a:gd name="connsiteX73" fmla="*/ 872067 w 1404982"/>
              <a:gd name="connsiteY73" fmla="*/ 594663 h 2440396"/>
              <a:gd name="connsiteX74" fmla="*/ 880533 w 1404982"/>
              <a:gd name="connsiteY74" fmla="*/ 560796 h 2440396"/>
              <a:gd name="connsiteX75" fmla="*/ 897467 w 1404982"/>
              <a:gd name="connsiteY75" fmla="*/ 543863 h 2440396"/>
              <a:gd name="connsiteX76" fmla="*/ 922867 w 1404982"/>
              <a:gd name="connsiteY76" fmla="*/ 484596 h 2440396"/>
              <a:gd name="connsiteX77" fmla="*/ 931333 w 1404982"/>
              <a:gd name="connsiteY77" fmla="*/ 459196 h 2440396"/>
              <a:gd name="connsiteX78" fmla="*/ 982133 w 1404982"/>
              <a:gd name="connsiteY78" fmla="*/ 366063 h 2440396"/>
              <a:gd name="connsiteX79" fmla="*/ 1024467 w 1404982"/>
              <a:gd name="connsiteY79" fmla="*/ 323730 h 2440396"/>
              <a:gd name="connsiteX80" fmla="*/ 1041400 w 1404982"/>
              <a:gd name="connsiteY80" fmla="*/ 298330 h 2440396"/>
              <a:gd name="connsiteX81" fmla="*/ 1058333 w 1404982"/>
              <a:gd name="connsiteY81" fmla="*/ 281396 h 2440396"/>
              <a:gd name="connsiteX82" fmla="*/ 1092200 w 1404982"/>
              <a:gd name="connsiteY82" fmla="*/ 230596 h 2440396"/>
              <a:gd name="connsiteX83" fmla="*/ 1109133 w 1404982"/>
              <a:gd name="connsiteY83" fmla="*/ 205196 h 2440396"/>
              <a:gd name="connsiteX84" fmla="*/ 1151467 w 1404982"/>
              <a:gd name="connsiteY84" fmla="*/ 162863 h 2440396"/>
              <a:gd name="connsiteX85" fmla="*/ 1176867 w 1404982"/>
              <a:gd name="connsiteY85" fmla="*/ 137463 h 2440396"/>
              <a:gd name="connsiteX86" fmla="*/ 1227667 w 1404982"/>
              <a:gd name="connsiteY86" fmla="*/ 95130 h 2440396"/>
              <a:gd name="connsiteX87" fmla="*/ 1253067 w 1404982"/>
              <a:gd name="connsiteY87" fmla="*/ 86663 h 2440396"/>
              <a:gd name="connsiteX88" fmla="*/ 1278467 w 1404982"/>
              <a:gd name="connsiteY88" fmla="*/ 69730 h 2440396"/>
              <a:gd name="connsiteX89" fmla="*/ 1329267 w 1404982"/>
              <a:gd name="connsiteY89" fmla="*/ 52796 h 2440396"/>
              <a:gd name="connsiteX90" fmla="*/ 1320800 w 1404982"/>
              <a:gd name="connsiteY90" fmla="*/ 78196 h 2440396"/>
              <a:gd name="connsiteX91" fmla="*/ 1363133 w 1404982"/>
              <a:gd name="connsiteY91" fmla="*/ 95130 h 2440396"/>
              <a:gd name="connsiteX92" fmla="*/ 1397000 w 1404982"/>
              <a:gd name="connsiteY92" fmla="*/ 120530 h 2440396"/>
              <a:gd name="connsiteX93" fmla="*/ 1388533 w 1404982"/>
              <a:gd name="connsiteY93" fmla="*/ 145930 h 2440396"/>
              <a:gd name="connsiteX94" fmla="*/ 1397000 w 1404982"/>
              <a:gd name="connsiteY94" fmla="*/ 171330 h 2440396"/>
              <a:gd name="connsiteX95" fmla="*/ 1380067 w 1404982"/>
              <a:gd name="connsiteY95" fmla="*/ 196730 h 2440396"/>
              <a:gd name="connsiteX96" fmla="*/ 1363133 w 1404982"/>
              <a:gd name="connsiteY96" fmla="*/ 213663 h 2440396"/>
              <a:gd name="connsiteX97" fmla="*/ 1371600 w 1404982"/>
              <a:gd name="connsiteY97" fmla="*/ 239063 h 2440396"/>
              <a:gd name="connsiteX98" fmla="*/ 1354667 w 1404982"/>
              <a:gd name="connsiteY98" fmla="*/ 298330 h 2440396"/>
              <a:gd name="connsiteX99" fmla="*/ 1346200 w 1404982"/>
              <a:gd name="connsiteY99" fmla="*/ 332196 h 2440396"/>
              <a:gd name="connsiteX100" fmla="*/ 1320800 w 1404982"/>
              <a:gd name="connsiteY100" fmla="*/ 340663 h 2440396"/>
              <a:gd name="connsiteX101" fmla="*/ 1312333 w 1404982"/>
              <a:gd name="connsiteY101" fmla="*/ 366063 h 2440396"/>
              <a:gd name="connsiteX102" fmla="*/ 1261533 w 1404982"/>
              <a:gd name="connsiteY102" fmla="*/ 433796 h 2440396"/>
              <a:gd name="connsiteX103" fmla="*/ 1227667 w 1404982"/>
              <a:gd name="connsiteY103" fmla="*/ 493063 h 2440396"/>
              <a:gd name="connsiteX104" fmla="*/ 1210733 w 1404982"/>
              <a:gd name="connsiteY104" fmla="*/ 509996 h 2440396"/>
              <a:gd name="connsiteX105" fmla="*/ 1185333 w 1404982"/>
              <a:gd name="connsiteY105" fmla="*/ 560796 h 2440396"/>
              <a:gd name="connsiteX106" fmla="*/ 1143000 w 1404982"/>
              <a:gd name="connsiteY106" fmla="*/ 603130 h 2440396"/>
              <a:gd name="connsiteX107" fmla="*/ 1126067 w 1404982"/>
              <a:gd name="connsiteY107" fmla="*/ 628530 h 2440396"/>
              <a:gd name="connsiteX108" fmla="*/ 1109133 w 1404982"/>
              <a:gd name="connsiteY108" fmla="*/ 645463 h 2440396"/>
              <a:gd name="connsiteX109" fmla="*/ 1083733 w 1404982"/>
              <a:gd name="connsiteY109" fmla="*/ 679330 h 2440396"/>
              <a:gd name="connsiteX110" fmla="*/ 1066800 w 1404982"/>
              <a:gd name="connsiteY110" fmla="*/ 704730 h 2440396"/>
              <a:gd name="connsiteX111" fmla="*/ 1058333 w 1404982"/>
              <a:gd name="connsiteY111" fmla="*/ 730130 h 2440396"/>
              <a:gd name="connsiteX112" fmla="*/ 1032933 w 1404982"/>
              <a:gd name="connsiteY112" fmla="*/ 747063 h 2440396"/>
              <a:gd name="connsiteX113" fmla="*/ 999067 w 1404982"/>
              <a:gd name="connsiteY113" fmla="*/ 797863 h 2440396"/>
              <a:gd name="connsiteX114" fmla="*/ 956733 w 1404982"/>
              <a:gd name="connsiteY114" fmla="*/ 840196 h 2440396"/>
              <a:gd name="connsiteX115" fmla="*/ 931333 w 1404982"/>
              <a:gd name="connsiteY115" fmla="*/ 882530 h 2440396"/>
              <a:gd name="connsiteX116" fmla="*/ 889000 w 1404982"/>
              <a:gd name="connsiteY116" fmla="*/ 941796 h 2440396"/>
              <a:gd name="connsiteX117" fmla="*/ 846667 w 1404982"/>
              <a:gd name="connsiteY117" fmla="*/ 984130 h 2440396"/>
              <a:gd name="connsiteX118" fmla="*/ 770467 w 1404982"/>
              <a:gd name="connsiteY118" fmla="*/ 1068796 h 2440396"/>
              <a:gd name="connsiteX119" fmla="*/ 702733 w 1404982"/>
              <a:gd name="connsiteY119" fmla="*/ 1170396 h 2440396"/>
              <a:gd name="connsiteX120" fmla="*/ 694267 w 1404982"/>
              <a:gd name="connsiteY120" fmla="*/ 1195796 h 2440396"/>
              <a:gd name="connsiteX121" fmla="*/ 651933 w 1404982"/>
              <a:gd name="connsiteY121" fmla="*/ 1263530 h 2440396"/>
              <a:gd name="connsiteX122" fmla="*/ 626533 w 1404982"/>
              <a:gd name="connsiteY122" fmla="*/ 1339730 h 2440396"/>
              <a:gd name="connsiteX123" fmla="*/ 592667 w 1404982"/>
              <a:gd name="connsiteY123" fmla="*/ 1441330 h 2440396"/>
              <a:gd name="connsiteX124" fmla="*/ 575733 w 1404982"/>
              <a:gd name="connsiteY124" fmla="*/ 1551396 h 2440396"/>
              <a:gd name="connsiteX125" fmla="*/ 637381 w 1404982"/>
              <a:gd name="connsiteY125" fmla="*/ 1602593 h 2440396"/>
              <a:gd name="connsiteX126" fmla="*/ 621770 w 1404982"/>
              <a:gd name="connsiteY126" fmla="*/ 1678792 h 2440396"/>
              <a:gd name="connsiteX127" fmla="*/ 613305 w 1404982"/>
              <a:gd name="connsiteY127" fmla="*/ 1709088 h 2440396"/>
              <a:gd name="connsiteX128" fmla="*/ 597694 w 1404982"/>
              <a:gd name="connsiteY128" fmla="*/ 1747849 h 2440396"/>
              <a:gd name="connsiteX129" fmla="*/ 574939 w 1404982"/>
              <a:gd name="connsiteY129" fmla="*/ 1851302 h 2440396"/>
              <a:gd name="connsiteX130" fmla="*/ 565547 w 1404982"/>
              <a:gd name="connsiteY130" fmla="*/ 2070509 h 2440396"/>
              <a:gd name="connsiteX131" fmla="*/ 559726 w 1404982"/>
              <a:gd name="connsiteY131" fmla="*/ 2092337 h 2440396"/>
              <a:gd name="connsiteX132" fmla="*/ 550333 w 1404982"/>
              <a:gd name="connsiteY132" fmla="*/ 2330330 h 2440396"/>
              <a:gd name="connsiteX133" fmla="*/ 558800 w 1404982"/>
              <a:gd name="connsiteY133" fmla="*/ 2355730 h 2440396"/>
              <a:gd name="connsiteX134" fmla="*/ 567267 w 1404982"/>
              <a:gd name="connsiteY134" fmla="*/ 2398063 h 2440396"/>
              <a:gd name="connsiteX135" fmla="*/ 558800 w 1404982"/>
              <a:gd name="connsiteY135" fmla="*/ 2440396 h 2440396"/>
              <a:gd name="connsiteX0" fmla="*/ 0 w 1404982"/>
              <a:gd name="connsiteY0" fmla="*/ 2271063 h 2440396"/>
              <a:gd name="connsiteX1" fmla="*/ 93133 w 1404982"/>
              <a:gd name="connsiteY1" fmla="*/ 1974730 h 2440396"/>
              <a:gd name="connsiteX2" fmla="*/ 101600 w 1404982"/>
              <a:gd name="connsiteY2" fmla="*/ 1949330 h 2440396"/>
              <a:gd name="connsiteX3" fmla="*/ 118533 w 1404982"/>
              <a:gd name="connsiteY3" fmla="*/ 1932396 h 2440396"/>
              <a:gd name="connsiteX4" fmla="*/ 130968 w 1404982"/>
              <a:gd name="connsiteY4" fmla="*/ 1879348 h 2440396"/>
              <a:gd name="connsiteX5" fmla="*/ 150152 w 1404982"/>
              <a:gd name="connsiteY5" fmla="*/ 1845481 h 2440396"/>
              <a:gd name="connsiteX6" fmla="*/ 173302 w 1404982"/>
              <a:gd name="connsiteY6" fmla="*/ 1798253 h 2440396"/>
              <a:gd name="connsiteX7" fmla="*/ 198835 w 1404982"/>
              <a:gd name="connsiteY7" fmla="*/ 1766238 h 2440396"/>
              <a:gd name="connsiteX8" fmla="*/ 226351 w 1404982"/>
              <a:gd name="connsiteY8" fmla="*/ 1730519 h 2440396"/>
              <a:gd name="connsiteX9" fmla="*/ 254000 w 1404982"/>
              <a:gd name="connsiteY9" fmla="*/ 1686863 h 2440396"/>
              <a:gd name="connsiteX10" fmla="*/ 262467 w 1404982"/>
              <a:gd name="connsiteY10" fmla="*/ 1661463 h 2440396"/>
              <a:gd name="connsiteX11" fmla="*/ 296333 w 1404982"/>
              <a:gd name="connsiteY11" fmla="*/ 1585263 h 2440396"/>
              <a:gd name="connsiteX12" fmla="*/ 304800 w 1404982"/>
              <a:gd name="connsiteY12" fmla="*/ 1534463 h 2440396"/>
              <a:gd name="connsiteX13" fmla="*/ 321733 w 1404982"/>
              <a:gd name="connsiteY13" fmla="*/ 1475196 h 2440396"/>
              <a:gd name="connsiteX14" fmla="*/ 330200 w 1404982"/>
              <a:gd name="connsiteY14" fmla="*/ 1407463 h 2440396"/>
              <a:gd name="connsiteX15" fmla="*/ 347133 w 1404982"/>
              <a:gd name="connsiteY15" fmla="*/ 1348196 h 2440396"/>
              <a:gd name="connsiteX16" fmla="*/ 364067 w 1404982"/>
              <a:gd name="connsiteY16" fmla="*/ 1280463 h 2440396"/>
              <a:gd name="connsiteX17" fmla="*/ 372533 w 1404982"/>
              <a:gd name="connsiteY17" fmla="*/ 1255063 h 2440396"/>
              <a:gd name="connsiteX18" fmla="*/ 381000 w 1404982"/>
              <a:gd name="connsiteY18" fmla="*/ 1221196 h 2440396"/>
              <a:gd name="connsiteX19" fmla="*/ 397933 w 1404982"/>
              <a:gd name="connsiteY19" fmla="*/ 1187330 h 2440396"/>
              <a:gd name="connsiteX20" fmla="*/ 414867 w 1404982"/>
              <a:gd name="connsiteY20" fmla="*/ 1111130 h 2440396"/>
              <a:gd name="connsiteX21" fmla="*/ 423333 w 1404982"/>
              <a:gd name="connsiteY21" fmla="*/ 1077263 h 2440396"/>
              <a:gd name="connsiteX22" fmla="*/ 440267 w 1404982"/>
              <a:gd name="connsiteY22" fmla="*/ 1043396 h 2440396"/>
              <a:gd name="connsiteX23" fmla="*/ 448733 w 1404982"/>
              <a:gd name="connsiteY23" fmla="*/ 1017996 h 2440396"/>
              <a:gd name="connsiteX24" fmla="*/ 457200 w 1404982"/>
              <a:gd name="connsiteY24" fmla="*/ 958730 h 2440396"/>
              <a:gd name="connsiteX25" fmla="*/ 465667 w 1404982"/>
              <a:gd name="connsiteY25" fmla="*/ 933330 h 2440396"/>
              <a:gd name="connsiteX26" fmla="*/ 457200 w 1404982"/>
              <a:gd name="connsiteY26" fmla="*/ 653930 h 2440396"/>
              <a:gd name="connsiteX27" fmla="*/ 440267 w 1404982"/>
              <a:gd name="connsiteY27" fmla="*/ 586196 h 2440396"/>
              <a:gd name="connsiteX28" fmla="*/ 406400 w 1404982"/>
              <a:gd name="connsiteY28" fmla="*/ 484596 h 2440396"/>
              <a:gd name="connsiteX29" fmla="*/ 397933 w 1404982"/>
              <a:gd name="connsiteY29" fmla="*/ 459196 h 2440396"/>
              <a:gd name="connsiteX30" fmla="*/ 372533 w 1404982"/>
              <a:gd name="connsiteY30" fmla="*/ 408396 h 2440396"/>
              <a:gd name="connsiteX31" fmla="*/ 355600 w 1404982"/>
              <a:gd name="connsiteY31" fmla="*/ 382996 h 2440396"/>
              <a:gd name="connsiteX32" fmla="*/ 347133 w 1404982"/>
              <a:gd name="connsiteY32" fmla="*/ 357596 h 2440396"/>
              <a:gd name="connsiteX33" fmla="*/ 330200 w 1404982"/>
              <a:gd name="connsiteY33" fmla="*/ 332196 h 2440396"/>
              <a:gd name="connsiteX34" fmla="*/ 304800 w 1404982"/>
              <a:gd name="connsiteY34" fmla="*/ 281396 h 2440396"/>
              <a:gd name="connsiteX35" fmla="*/ 279400 w 1404982"/>
              <a:gd name="connsiteY35" fmla="*/ 222130 h 2440396"/>
              <a:gd name="connsiteX36" fmla="*/ 270933 w 1404982"/>
              <a:gd name="connsiteY36" fmla="*/ 196730 h 2440396"/>
              <a:gd name="connsiteX37" fmla="*/ 254000 w 1404982"/>
              <a:gd name="connsiteY37" fmla="*/ 179796 h 2440396"/>
              <a:gd name="connsiteX38" fmla="*/ 220133 w 1404982"/>
              <a:gd name="connsiteY38" fmla="*/ 128996 h 2440396"/>
              <a:gd name="connsiteX39" fmla="*/ 169333 w 1404982"/>
              <a:gd name="connsiteY39" fmla="*/ 95130 h 2440396"/>
              <a:gd name="connsiteX40" fmla="*/ 160867 w 1404982"/>
              <a:gd name="connsiteY40" fmla="*/ 69730 h 2440396"/>
              <a:gd name="connsiteX41" fmla="*/ 220133 w 1404982"/>
              <a:gd name="connsiteY41" fmla="*/ 44330 h 2440396"/>
              <a:gd name="connsiteX42" fmla="*/ 254000 w 1404982"/>
              <a:gd name="connsiteY42" fmla="*/ 61263 h 2440396"/>
              <a:gd name="connsiteX43" fmla="*/ 287867 w 1404982"/>
              <a:gd name="connsiteY43" fmla="*/ 18930 h 2440396"/>
              <a:gd name="connsiteX44" fmla="*/ 313267 w 1404982"/>
              <a:gd name="connsiteY44" fmla="*/ 10463 h 2440396"/>
              <a:gd name="connsiteX45" fmla="*/ 321733 w 1404982"/>
              <a:gd name="connsiteY45" fmla="*/ 35863 h 2440396"/>
              <a:gd name="connsiteX46" fmla="*/ 338667 w 1404982"/>
              <a:gd name="connsiteY46" fmla="*/ 18930 h 2440396"/>
              <a:gd name="connsiteX47" fmla="*/ 364067 w 1404982"/>
              <a:gd name="connsiteY47" fmla="*/ 1996 h 2440396"/>
              <a:gd name="connsiteX48" fmla="*/ 372533 w 1404982"/>
              <a:gd name="connsiteY48" fmla="*/ 35863 h 2440396"/>
              <a:gd name="connsiteX49" fmla="*/ 414867 w 1404982"/>
              <a:gd name="connsiteY49" fmla="*/ 1996 h 2440396"/>
              <a:gd name="connsiteX50" fmla="*/ 448733 w 1404982"/>
              <a:gd name="connsiteY50" fmla="*/ 1996 h 2440396"/>
              <a:gd name="connsiteX51" fmla="*/ 474133 w 1404982"/>
              <a:gd name="connsiteY51" fmla="*/ 18930 h 2440396"/>
              <a:gd name="connsiteX52" fmla="*/ 482600 w 1404982"/>
              <a:gd name="connsiteY52" fmla="*/ 44330 h 2440396"/>
              <a:gd name="connsiteX53" fmla="*/ 516467 w 1404982"/>
              <a:gd name="connsiteY53" fmla="*/ 95130 h 2440396"/>
              <a:gd name="connsiteX54" fmla="*/ 533400 w 1404982"/>
              <a:gd name="connsiteY54" fmla="*/ 120530 h 2440396"/>
              <a:gd name="connsiteX55" fmla="*/ 567267 w 1404982"/>
              <a:gd name="connsiteY55" fmla="*/ 171330 h 2440396"/>
              <a:gd name="connsiteX56" fmla="*/ 592667 w 1404982"/>
              <a:gd name="connsiteY56" fmla="*/ 213663 h 2440396"/>
              <a:gd name="connsiteX57" fmla="*/ 601133 w 1404982"/>
              <a:gd name="connsiteY57" fmla="*/ 239063 h 2440396"/>
              <a:gd name="connsiteX58" fmla="*/ 635000 w 1404982"/>
              <a:gd name="connsiteY58" fmla="*/ 281396 h 2440396"/>
              <a:gd name="connsiteX59" fmla="*/ 668867 w 1404982"/>
              <a:gd name="connsiteY59" fmla="*/ 357596 h 2440396"/>
              <a:gd name="connsiteX60" fmla="*/ 685800 w 1404982"/>
              <a:gd name="connsiteY60" fmla="*/ 408396 h 2440396"/>
              <a:gd name="connsiteX61" fmla="*/ 694267 w 1404982"/>
              <a:gd name="connsiteY61" fmla="*/ 433796 h 2440396"/>
              <a:gd name="connsiteX62" fmla="*/ 711200 w 1404982"/>
              <a:gd name="connsiteY62" fmla="*/ 459196 h 2440396"/>
              <a:gd name="connsiteX63" fmla="*/ 719667 w 1404982"/>
              <a:gd name="connsiteY63" fmla="*/ 518463 h 2440396"/>
              <a:gd name="connsiteX64" fmla="*/ 736600 w 1404982"/>
              <a:gd name="connsiteY64" fmla="*/ 577730 h 2440396"/>
              <a:gd name="connsiteX65" fmla="*/ 728133 w 1404982"/>
              <a:gd name="connsiteY65" fmla="*/ 857130 h 2440396"/>
              <a:gd name="connsiteX66" fmla="*/ 745067 w 1404982"/>
              <a:gd name="connsiteY66" fmla="*/ 840196 h 2440396"/>
              <a:gd name="connsiteX67" fmla="*/ 770467 w 1404982"/>
              <a:gd name="connsiteY67" fmla="*/ 806330 h 2440396"/>
              <a:gd name="connsiteX68" fmla="*/ 804333 w 1404982"/>
              <a:gd name="connsiteY68" fmla="*/ 755530 h 2440396"/>
              <a:gd name="connsiteX69" fmla="*/ 821267 w 1404982"/>
              <a:gd name="connsiteY69" fmla="*/ 721663 h 2440396"/>
              <a:gd name="connsiteX70" fmla="*/ 829733 w 1404982"/>
              <a:gd name="connsiteY70" fmla="*/ 696263 h 2440396"/>
              <a:gd name="connsiteX71" fmla="*/ 846667 w 1404982"/>
              <a:gd name="connsiteY71" fmla="*/ 670863 h 2440396"/>
              <a:gd name="connsiteX72" fmla="*/ 863600 w 1404982"/>
              <a:gd name="connsiteY72" fmla="*/ 620063 h 2440396"/>
              <a:gd name="connsiteX73" fmla="*/ 872067 w 1404982"/>
              <a:gd name="connsiteY73" fmla="*/ 594663 h 2440396"/>
              <a:gd name="connsiteX74" fmla="*/ 880533 w 1404982"/>
              <a:gd name="connsiteY74" fmla="*/ 560796 h 2440396"/>
              <a:gd name="connsiteX75" fmla="*/ 897467 w 1404982"/>
              <a:gd name="connsiteY75" fmla="*/ 543863 h 2440396"/>
              <a:gd name="connsiteX76" fmla="*/ 922867 w 1404982"/>
              <a:gd name="connsiteY76" fmla="*/ 484596 h 2440396"/>
              <a:gd name="connsiteX77" fmla="*/ 931333 w 1404982"/>
              <a:gd name="connsiteY77" fmla="*/ 459196 h 2440396"/>
              <a:gd name="connsiteX78" fmla="*/ 982133 w 1404982"/>
              <a:gd name="connsiteY78" fmla="*/ 366063 h 2440396"/>
              <a:gd name="connsiteX79" fmla="*/ 1024467 w 1404982"/>
              <a:gd name="connsiteY79" fmla="*/ 323730 h 2440396"/>
              <a:gd name="connsiteX80" fmla="*/ 1041400 w 1404982"/>
              <a:gd name="connsiteY80" fmla="*/ 298330 h 2440396"/>
              <a:gd name="connsiteX81" fmla="*/ 1058333 w 1404982"/>
              <a:gd name="connsiteY81" fmla="*/ 281396 h 2440396"/>
              <a:gd name="connsiteX82" fmla="*/ 1092200 w 1404982"/>
              <a:gd name="connsiteY82" fmla="*/ 230596 h 2440396"/>
              <a:gd name="connsiteX83" fmla="*/ 1109133 w 1404982"/>
              <a:gd name="connsiteY83" fmla="*/ 205196 h 2440396"/>
              <a:gd name="connsiteX84" fmla="*/ 1151467 w 1404982"/>
              <a:gd name="connsiteY84" fmla="*/ 162863 h 2440396"/>
              <a:gd name="connsiteX85" fmla="*/ 1176867 w 1404982"/>
              <a:gd name="connsiteY85" fmla="*/ 137463 h 2440396"/>
              <a:gd name="connsiteX86" fmla="*/ 1227667 w 1404982"/>
              <a:gd name="connsiteY86" fmla="*/ 95130 h 2440396"/>
              <a:gd name="connsiteX87" fmla="*/ 1253067 w 1404982"/>
              <a:gd name="connsiteY87" fmla="*/ 86663 h 2440396"/>
              <a:gd name="connsiteX88" fmla="*/ 1278467 w 1404982"/>
              <a:gd name="connsiteY88" fmla="*/ 69730 h 2440396"/>
              <a:gd name="connsiteX89" fmla="*/ 1329267 w 1404982"/>
              <a:gd name="connsiteY89" fmla="*/ 52796 h 2440396"/>
              <a:gd name="connsiteX90" fmla="*/ 1320800 w 1404982"/>
              <a:gd name="connsiteY90" fmla="*/ 78196 h 2440396"/>
              <a:gd name="connsiteX91" fmla="*/ 1363133 w 1404982"/>
              <a:gd name="connsiteY91" fmla="*/ 95130 h 2440396"/>
              <a:gd name="connsiteX92" fmla="*/ 1397000 w 1404982"/>
              <a:gd name="connsiteY92" fmla="*/ 120530 h 2440396"/>
              <a:gd name="connsiteX93" fmla="*/ 1388533 w 1404982"/>
              <a:gd name="connsiteY93" fmla="*/ 145930 h 2440396"/>
              <a:gd name="connsiteX94" fmla="*/ 1397000 w 1404982"/>
              <a:gd name="connsiteY94" fmla="*/ 171330 h 2440396"/>
              <a:gd name="connsiteX95" fmla="*/ 1380067 w 1404982"/>
              <a:gd name="connsiteY95" fmla="*/ 196730 h 2440396"/>
              <a:gd name="connsiteX96" fmla="*/ 1363133 w 1404982"/>
              <a:gd name="connsiteY96" fmla="*/ 213663 h 2440396"/>
              <a:gd name="connsiteX97" fmla="*/ 1371600 w 1404982"/>
              <a:gd name="connsiteY97" fmla="*/ 239063 h 2440396"/>
              <a:gd name="connsiteX98" fmla="*/ 1354667 w 1404982"/>
              <a:gd name="connsiteY98" fmla="*/ 298330 h 2440396"/>
              <a:gd name="connsiteX99" fmla="*/ 1346200 w 1404982"/>
              <a:gd name="connsiteY99" fmla="*/ 332196 h 2440396"/>
              <a:gd name="connsiteX100" fmla="*/ 1320800 w 1404982"/>
              <a:gd name="connsiteY100" fmla="*/ 340663 h 2440396"/>
              <a:gd name="connsiteX101" fmla="*/ 1312333 w 1404982"/>
              <a:gd name="connsiteY101" fmla="*/ 366063 h 2440396"/>
              <a:gd name="connsiteX102" fmla="*/ 1261533 w 1404982"/>
              <a:gd name="connsiteY102" fmla="*/ 433796 h 2440396"/>
              <a:gd name="connsiteX103" fmla="*/ 1227667 w 1404982"/>
              <a:gd name="connsiteY103" fmla="*/ 493063 h 2440396"/>
              <a:gd name="connsiteX104" fmla="*/ 1210733 w 1404982"/>
              <a:gd name="connsiteY104" fmla="*/ 509996 h 2440396"/>
              <a:gd name="connsiteX105" fmla="*/ 1185333 w 1404982"/>
              <a:gd name="connsiteY105" fmla="*/ 560796 h 2440396"/>
              <a:gd name="connsiteX106" fmla="*/ 1143000 w 1404982"/>
              <a:gd name="connsiteY106" fmla="*/ 603130 h 2440396"/>
              <a:gd name="connsiteX107" fmla="*/ 1126067 w 1404982"/>
              <a:gd name="connsiteY107" fmla="*/ 628530 h 2440396"/>
              <a:gd name="connsiteX108" fmla="*/ 1109133 w 1404982"/>
              <a:gd name="connsiteY108" fmla="*/ 645463 h 2440396"/>
              <a:gd name="connsiteX109" fmla="*/ 1083733 w 1404982"/>
              <a:gd name="connsiteY109" fmla="*/ 679330 h 2440396"/>
              <a:gd name="connsiteX110" fmla="*/ 1066800 w 1404982"/>
              <a:gd name="connsiteY110" fmla="*/ 704730 h 2440396"/>
              <a:gd name="connsiteX111" fmla="*/ 1058333 w 1404982"/>
              <a:gd name="connsiteY111" fmla="*/ 730130 h 2440396"/>
              <a:gd name="connsiteX112" fmla="*/ 1032933 w 1404982"/>
              <a:gd name="connsiteY112" fmla="*/ 747063 h 2440396"/>
              <a:gd name="connsiteX113" fmla="*/ 999067 w 1404982"/>
              <a:gd name="connsiteY113" fmla="*/ 797863 h 2440396"/>
              <a:gd name="connsiteX114" fmla="*/ 956733 w 1404982"/>
              <a:gd name="connsiteY114" fmla="*/ 840196 h 2440396"/>
              <a:gd name="connsiteX115" fmla="*/ 931333 w 1404982"/>
              <a:gd name="connsiteY115" fmla="*/ 882530 h 2440396"/>
              <a:gd name="connsiteX116" fmla="*/ 889000 w 1404982"/>
              <a:gd name="connsiteY116" fmla="*/ 941796 h 2440396"/>
              <a:gd name="connsiteX117" fmla="*/ 846667 w 1404982"/>
              <a:gd name="connsiteY117" fmla="*/ 984130 h 2440396"/>
              <a:gd name="connsiteX118" fmla="*/ 770467 w 1404982"/>
              <a:gd name="connsiteY118" fmla="*/ 1068796 h 2440396"/>
              <a:gd name="connsiteX119" fmla="*/ 702733 w 1404982"/>
              <a:gd name="connsiteY119" fmla="*/ 1170396 h 2440396"/>
              <a:gd name="connsiteX120" fmla="*/ 694267 w 1404982"/>
              <a:gd name="connsiteY120" fmla="*/ 1195796 h 2440396"/>
              <a:gd name="connsiteX121" fmla="*/ 651933 w 1404982"/>
              <a:gd name="connsiteY121" fmla="*/ 1263530 h 2440396"/>
              <a:gd name="connsiteX122" fmla="*/ 626533 w 1404982"/>
              <a:gd name="connsiteY122" fmla="*/ 1339730 h 2440396"/>
              <a:gd name="connsiteX123" fmla="*/ 592667 w 1404982"/>
              <a:gd name="connsiteY123" fmla="*/ 1441330 h 2440396"/>
              <a:gd name="connsiteX124" fmla="*/ 640026 w 1404982"/>
              <a:gd name="connsiteY124" fmla="*/ 1519249 h 2440396"/>
              <a:gd name="connsiteX125" fmla="*/ 637381 w 1404982"/>
              <a:gd name="connsiteY125" fmla="*/ 1602593 h 2440396"/>
              <a:gd name="connsiteX126" fmla="*/ 621770 w 1404982"/>
              <a:gd name="connsiteY126" fmla="*/ 1678792 h 2440396"/>
              <a:gd name="connsiteX127" fmla="*/ 613305 w 1404982"/>
              <a:gd name="connsiteY127" fmla="*/ 1709088 h 2440396"/>
              <a:gd name="connsiteX128" fmla="*/ 597694 w 1404982"/>
              <a:gd name="connsiteY128" fmla="*/ 1747849 h 2440396"/>
              <a:gd name="connsiteX129" fmla="*/ 574939 w 1404982"/>
              <a:gd name="connsiteY129" fmla="*/ 1851302 h 2440396"/>
              <a:gd name="connsiteX130" fmla="*/ 565547 w 1404982"/>
              <a:gd name="connsiteY130" fmla="*/ 2070509 h 2440396"/>
              <a:gd name="connsiteX131" fmla="*/ 559726 w 1404982"/>
              <a:gd name="connsiteY131" fmla="*/ 2092337 h 2440396"/>
              <a:gd name="connsiteX132" fmla="*/ 550333 w 1404982"/>
              <a:gd name="connsiteY132" fmla="*/ 2330330 h 2440396"/>
              <a:gd name="connsiteX133" fmla="*/ 558800 w 1404982"/>
              <a:gd name="connsiteY133" fmla="*/ 2355730 h 2440396"/>
              <a:gd name="connsiteX134" fmla="*/ 567267 w 1404982"/>
              <a:gd name="connsiteY134" fmla="*/ 2398063 h 2440396"/>
              <a:gd name="connsiteX135" fmla="*/ 558800 w 1404982"/>
              <a:gd name="connsiteY135" fmla="*/ 2440396 h 2440396"/>
              <a:gd name="connsiteX0" fmla="*/ 0 w 1404982"/>
              <a:gd name="connsiteY0" fmla="*/ 2271063 h 2440396"/>
              <a:gd name="connsiteX1" fmla="*/ 93133 w 1404982"/>
              <a:gd name="connsiteY1" fmla="*/ 1974730 h 2440396"/>
              <a:gd name="connsiteX2" fmla="*/ 101600 w 1404982"/>
              <a:gd name="connsiteY2" fmla="*/ 1949330 h 2440396"/>
              <a:gd name="connsiteX3" fmla="*/ 118533 w 1404982"/>
              <a:gd name="connsiteY3" fmla="*/ 1932396 h 2440396"/>
              <a:gd name="connsiteX4" fmla="*/ 130968 w 1404982"/>
              <a:gd name="connsiteY4" fmla="*/ 1879348 h 2440396"/>
              <a:gd name="connsiteX5" fmla="*/ 150152 w 1404982"/>
              <a:gd name="connsiteY5" fmla="*/ 1845481 h 2440396"/>
              <a:gd name="connsiteX6" fmla="*/ 173302 w 1404982"/>
              <a:gd name="connsiteY6" fmla="*/ 1798253 h 2440396"/>
              <a:gd name="connsiteX7" fmla="*/ 198835 w 1404982"/>
              <a:gd name="connsiteY7" fmla="*/ 1766238 h 2440396"/>
              <a:gd name="connsiteX8" fmla="*/ 226351 w 1404982"/>
              <a:gd name="connsiteY8" fmla="*/ 1730519 h 2440396"/>
              <a:gd name="connsiteX9" fmla="*/ 254000 w 1404982"/>
              <a:gd name="connsiteY9" fmla="*/ 1686863 h 2440396"/>
              <a:gd name="connsiteX10" fmla="*/ 262467 w 1404982"/>
              <a:gd name="connsiteY10" fmla="*/ 1661463 h 2440396"/>
              <a:gd name="connsiteX11" fmla="*/ 296333 w 1404982"/>
              <a:gd name="connsiteY11" fmla="*/ 1585263 h 2440396"/>
              <a:gd name="connsiteX12" fmla="*/ 304800 w 1404982"/>
              <a:gd name="connsiteY12" fmla="*/ 1534463 h 2440396"/>
              <a:gd name="connsiteX13" fmla="*/ 321733 w 1404982"/>
              <a:gd name="connsiteY13" fmla="*/ 1475196 h 2440396"/>
              <a:gd name="connsiteX14" fmla="*/ 330200 w 1404982"/>
              <a:gd name="connsiteY14" fmla="*/ 1407463 h 2440396"/>
              <a:gd name="connsiteX15" fmla="*/ 347133 w 1404982"/>
              <a:gd name="connsiteY15" fmla="*/ 1348196 h 2440396"/>
              <a:gd name="connsiteX16" fmla="*/ 364067 w 1404982"/>
              <a:gd name="connsiteY16" fmla="*/ 1280463 h 2440396"/>
              <a:gd name="connsiteX17" fmla="*/ 372533 w 1404982"/>
              <a:gd name="connsiteY17" fmla="*/ 1255063 h 2440396"/>
              <a:gd name="connsiteX18" fmla="*/ 381000 w 1404982"/>
              <a:gd name="connsiteY18" fmla="*/ 1221196 h 2440396"/>
              <a:gd name="connsiteX19" fmla="*/ 397933 w 1404982"/>
              <a:gd name="connsiteY19" fmla="*/ 1187330 h 2440396"/>
              <a:gd name="connsiteX20" fmla="*/ 414867 w 1404982"/>
              <a:gd name="connsiteY20" fmla="*/ 1111130 h 2440396"/>
              <a:gd name="connsiteX21" fmla="*/ 423333 w 1404982"/>
              <a:gd name="connsiteY21" fmla="*/ 1077263 h 2440396"/>
              <a:gd name="connsiteX22" fmla="*/ 440267 w 1404982"/>
              <a:gd name="connsiteY22" fmla="*/ 1043396 h 2440396"/>
              <a:gd name="connsiteX23" fmla="*/ 448733 w 1404982"/>
              <a:gd name="connsiteY23" fmla="*/ 1017996 h 2440396"/>
              <a:gd name="connsiteX24" fmla="*/ 457200 w 1404982"/>
              <a:gd name="connsiteY24" fmla="*/ 958730 h 2440396"/>
              <a:gd name="connsiteX25" fmla="*/ 465667 w 1404982"/>
              <a:gd name="connsiteY25" fmla="*/ 933330 h 2440396"/>
              <a:gd name="connsiteX26" fmla="*/ 457200 w 1404982"/>
              <a:gd name="connsiteY26" fmla="*/ 653930 h 2440396"/>
              <a:gd name="connsiteX27" fmla="*/ 440267 w 1404982"/>
              <a:gd name="connsiteY27" fmla="*/ 586196 h 2440396"/>
              <a:gd name="connsiteX28" fmla="*/ 406400 w 1404982"/>
              <a:gd name="connsiteY28" fmla="*/ 484596 h 2440396"/>
              <a:gd name="connsiteX29" fmla="*/ 397933 w 1404982"/>
              <a:gd name="connsiteY29" fmla="*/ 459196 h 2440396"/>
              <a:gd name="connsiteX30" fmla="*/ 372533 w 1404982"/>
              <a:gd name="connsiteY30" fmla="*/ 408396 h 2440396"/>
              <a:gd name="connsiteX31" fmla="*/ 355600 w 1404982"/>
              <a:gd name="connsiteY31" fmla="*/ 382996 h 2440396"/>
              <a:gd name="connsiteX32" fmla="*/ 347133 w 1404982"/>
              <a:gd name="connsiteY32" fmla="*/ 357596 h 2440396"/>
              <a:gd name="connsiteX33" fmla="*/ 330200 w 1404982"/>
              <a:gd name="connsiteY33" fmla="*/ 332196 h 2440396"/>
              <a:gd name="connsiteX34" fmla="*/ 304800 w 1404982"/>
              <a:gd name="connsiteY34" fmla="*/ 281396 h 2440396"/>
              <a:gd name="connsiteX35" fmla="*/ 279400 w 1404982"/>
              <a:gd name="connsiteY35" fmla="*/ 222130 h 2440396"/>
              <a:gd name="connsiteX36" fmla="*/ 270933 w 1404982"/>
              <a:gd name="connsiteY36" fmla="*/ 196730 h 2440396"/>
              <a:gd name="connsiteX37" fmla="*/ 254000 w 1404982"/>
              <a:gd name="connsiteY37" fmla="*/ 179796 h 2440396"/>
              <a:gd name="connsiteX38" fmla="*/ 220133 w 1404982"/>
              <a:gd name="connsiteY38" fmla="*/ 128996 h 2440396"/>
              <a:gd name="connsiteX39" fmla="*/ 169333 w 1404982"/>
              <a:gd name="connsiteY39" fmla="*/ 95130 h 2440396"/>
              <a:gd name="connsiteX40" fmla="*/ 160867 w 1404982"/>
              <a:gd name="connsiteY40" fmla="*/ 69730 h 2440396"/>
              <a:gd name="connsiteX41" fmla="*/ 220133 w 1404982"/>
              <a:gd name="connsiteY41" fmla="*/ 44330 h 2440396"/>
              <a:gd name="connsiteX42" fmla="*/ 254000 w 1404982"/>
              <a:gd name="connsiteY42" fmla="*/ 61263 h 2440396"/>
              <a:gd name="connsiteX43" fmla="*/ 287867 w 1404982"/>
              <a:gd name="connsiteY43" fmla="*/ 18930 h 2440396"/>
              <a:gd name="connsiteX44" fmla="*/ 313267 w 1404982"/>
              <a:gd name="connsiteY44" fmla="*/ 10463 h 2440396"/>
              <a:gd name="connsiteX45" fmla="*/ 321733 w 1404982"/>
              <a:gd name="connsiteY45" fmla="*/ 35863 h 2440396"/>
              <a:gd name="connsiteX46" fmla="*/ 338667 w 1404982"/>
              <a:gd name="connsiteY46" fmla="*/ 18930 h 2440396"/>
              <a:gd name="connsiteX47" fmla="*/ 364067 w 1404982"/>
              <a:gd name="connsiteY47" fmla="*/ 1996 h 2440396"/>
              <a:gd name="connsiteX48" fmla="*/ 372533 w 1404982"/>
              <a:gd name="connsiteY48" fmla="*/ 35863 h 2440396"/>
              <a:gd name="connsiteX49" fmla="*/ 414867 w 1404982"/>
              <a:gd name="connsiteY49" fmla="*/ 1996 h 2440396"/>
              <a:gd name="connsiteX50" fmla="*/ 448733 w 1404982"/>
              <a:gd name="connsiteY50" fmla="*/ 1996 h 2440396"/>
              <a:gd name="connsiteX51" fmla="*/ 474133 w 1404982"/>
              <a:gd name="connsiteY51" fmla="*/ 18930 h 2440396"/>
              <a:gd name="connsiteX52" fmla="*/ 482600 w 1404982"/>
              <a:gd name="connsiteY52" fmla="*/ 44330 h 2440396"/>
              <a:gd name="connsiteX53" fmla="*/ 516467 w 1404982"/>
              <a:gd name="connsiteY53" fmla="*/ 95130 h 2440396"/>
              <a:gd name="connsiteX54" fmla="*/ 533400 w 1404982"/>
              <a:gd name="connsiteY54" fmla="*/ 120530 h 2440396"/>
              <a:gd name="connsiteX55" fmla="*/ 567267 w 1404982"/>
              <a:gd name="connsiteY55" fmla="*/ 171330 h 2440396"/>
              <a:gd name="connsiteX56" fmla="*/ 592667 w 1404982"/>
              <a:gd name="connsiteY56" fmla="*/ 213663 h 2440396"/>
              <a:gd name="connsiteX57" fmla="*/ 601133 w 1404982"/>
              <a:gd name="connsiteY57" fmla="*/ 239063 h 2440396"/>
              <a:gd name="connsiteX58" fmla="*/ 635000 w 1404982"/>
              <a:gd name="connsiteY58" fmla="*/ 281396 h 2440396"/>
              <a:gd name="connsiteX59" fmla="*/ 668867 w 1404982"/>
              <a:gd name="connsiteY59" fmla="*/ 357596 h 2440396"/>
              <a:gd name="connsiteX60" fmla="*/ 685800 w 1404982"/>
              <a:gd name="connsiteY60" fmla="*/ 408396 h 2440396"/>
              <a:gd name="connsiteX61" fmla="*/ 694267 w 1404982"/>
              <a:gd name="connsiteY61" fmla="*/ 433796 h 2440396"/>
              <a:gd name="connsiteX62" fmla="*/ 711200 w 1404982"/>
              <a:gd name="connsiteY62" fmla="*/ 459196 h 2440396"/>
              <a:gd name="connsiteX63" fmla="*/ 719667 w 1404982"/>
              <a:gd name="connsiteY63" fmla="*/ 518463 h 2440396"/>
              <a:gd name="connsiteX64" fmla="*/ 736600 w 1404982"/>
              <a:gd name="connsiteY64" fmla="*/ 577730 h 2440396"/>
              <a:gd name="connsiteX65" fmla="*/ 728133 w 1404982"/>
              <a:gd name="connsiteY65" fmla="*/ 857130 h 2440396"/>
              <a:gd name="connsiteX66" fmla="*/ 745067 w 1404982"/>
              <a:gd name="connsiteY66" fmla="*/ 840196 h 2440396"/>
              <a:gd name="connsiteX67" fmla="*/ 770467 w 1404982"/>
              <a:gd name="connsiteY67" fmla="*/ 806330 h 2440396"/>
              <a:gd name="connsiteX68" fmla="*/ 804333 w 1404982"/>
              <a:gd name="connsiteY68" fmla="*/ 755530 h 2440396"/>
              <a:gd name="connsiteX69" fmla="*/ 821267 w 1404982"/>
              <a:gd name="connsiteY69" fmla="*/ 721663 h 2440396"/>
              <a:gd name="connsiteX70" fmla="*/ 829733 w 1404982"/>
              <a:gd name="connsiteY70" fmla="*/ 696263 h 2440396"/>
              <a:gd name="connsiteX71" fmla="*/ 846667 w 1404982"/>
              <a:gd name="connsiteY71" fmla="*/ 670863 h 2440396"/>
              <a:gd name="connsiteX72" fmla="*/ 863600 w 1404982"/>
              <a:gd name="connsiteY72" fmla="*/ 620063 h 2440396"/>
              <a:gd name="connsiteX73" fmla="*/ 872067 w 1404982"/>
              <a:gd name="connsiteY73" fmla="*/ 594663 h 2440396"/>
              <a:gd name="connsiteX74" fmla="*/ 880533 w 1404982"/>
              <a:gd name="connsiteY74" fmla="*/ 560796 h 2440396"/>
              <a:gd name="connsiteX75" fmla="*/ 897467 w 1404982"/>
              <a:gd name="connsiteY75" fmla="*/ 543863 h 2440396"/>
              <a:gd name="connsiteX76" fmla="*/ 922867 w 1404982"/>
              <a:gd name="connsiteY76" fmla="*/ 484596 h 2440396"/>
              <a:gd name="connsiteX77" fmla="*/ 931333 w 1404982"/>
              <a:gd name="connsiteY77" fmla="*/ 459196 h 2440396"/>
              <a:gd name="connsiteX78" fmla="*/ 982133 w 1404982"/>
              <a:gd name="connsiteY78" fmla="*/ 366063 h 2440396"/>
              <a:gd name="connsiteX79" fmla="*/ 1024467 w 1404982"/>
              <a:gd name="connsiteY79" fmla="*/ 323730 h 2440396"/>
              <a:gd name="connsiteX80" fmla="*/ 1041400 w 1404982"/>
              <a:gd name="connsiteY80" fmla="*/ 298330 h 2440396"/>
              <a:gd name="connsiteX81" fmla="*/ 1058333 w 1404982"/>
              <a:gd name="connsiteY81" fmla="*/ 281396 h 2440396"/>
              <a:gd name="connsiteX82" fmla="*/ 1092200 w 1404982"/>
              <a:gd name="connsiteY82" fmla="*/ 230596 h 2440396"/>
              <a:gd name="connsiteX83" fmla="*/ 1109133 w 1404982"/>
              <a:gd name="connsiteY83" fmla="*/ 205196 h 2440396"/>
              <a:gd name="connsiteX84" fmla="*/ 1151467 w 1404982"/>
              <a:gd name="connsiteY84" fmla="*/ 162863 h 2440396"/>
              <a:gd name="connsiteX85" fmla="*/ 1176867 w 1404982"/>
              <a:gd name="connsiteY85" fmla="*/ 137463 h 2440396"/>
              <a:gd name="connsiteX86" fmla="*/ 1227667 w 1404982"/>
              <a:gd name="connsiteY86" fmla="*/ 95130 h 2440396"/>
              <a:gd name="connsiteX87" fmla="*/ 1253067 w 1404982"/>
              <a:gd name="connsiteY87" fmla="*/ 86663 h 2440396"/>
              <a:gd name="connsiteX88" fmla="*/ 1278467 w 1404982"/>
              <a:gd name="connsiteY88" fmla="*/ 69730 h 2440396"/>
              <a:gd name="connsiteX89" fmla="*/ 1329267 w 1404982"/>
              <a:gd name="connsiteY89" fmla="*/ 52796 h 2440396"/>
              <a:gd name="connsiteX90" fmla="*/ 1320800 w 1404982"/>
              <a:gd name="connsiteY90" fmla="*/ 78196 h 2440396"/>
              <a:gd name="connsiteX91" fmla="*/ 1363133 w 1404982"/>
              <a:gd name="connsiteY91" fmla="*/ 95130 h 2440396"/>
              <a:gd name="connsiteX92" fmla="*/ 1397000 w 1404982"/>
              <a:gd name="connsiteY92" fmla="*/ 120530 h 2440396"/>
              <a:gd name="connsiteX93" fmla="*/ 1388533 w 1404982"/>
              <a:gd name="connsiteY93" fmla="*/ 145930 h 2440396"/>
              <a:gd name="connsiteX94" fmla="*/ 1397000 w 1404982"/>
              <a:gd name="connsiteY94" fmla="*/ 171330 h 2440396"/>
              <a:gd name="connsiteX95" fmla="*/ 1380067 w 1404982"/>
              <a:gd name="connsiteY95" fmla="*/ 196730 h 2440396"/>
              <a:gd name="connsiteX96" fmla="*/ 1363133 w 1404982"/>
              <a:gd name="connsiteY96" fmla="*/ 213663 h 2440396"/>
              <a:gd name="connsiteX97" fmla="*/ 1371600 w 1404982"/>
              <a:gd name="connsiteY97" fmla="*/ 239063 h 2440396"/>
              <a:gd name="connsiteX98" fmla="*/ 1354667 w 1404982"/>
              <a:gd name="connsiteY98" fmla="*/ 298330 h 2440396"/>
              <a:gd name="connsiteX99" fmla="*/ 1346200 w 1404982"/>
              <a:gd name="connsiteY99" fmla="*/ 332196 h 2440396"/>
              <a:gd name="connsiteX100" fmla="*/ 1320800 w 1404982"/>
              <a:gd name="connsiteY100" fmla="*/ 340663 h 2440396"/>
              <a:gd name="connsiteX101" fmla="*/ 1312333 w 1404982"/>
              <a:gd name="connsiteY101" fmla="*/ 366063 h 2440396"/>
              <a:gd name="connsiteX102" fmla="*/ 1261533 w 1404982"/>
              <a:gd name="connsiteY102" fmla="*/ 433796 h 2440396"/>
              <a:gd name="connsiteX103" fmla="*/ 1227667 w 1404982"/>
              <a:gd name="connsiteY103" fmla="*/ 493063 h 2440396"/>
              <a:gd name="connsiteX104" fmla="*/ 1210733 w 1404982"/>
              <a:gd name="connsiteY104" fmla="*/ 509996 h 2440396"/>
              <a:gd name="connsiteX105" fmla="*/ 1185333 w 1404982"/>
              <a:gd name="connsiteY105" fmla="*/ 560796 h 2440396"/>
              <a:gd name="connsiteX106" fmla="*/ 1143000 w 1404982"/>
              <a:gd name="connsiteY106" fmla="*/ 603130 h 2440396"/>
              <a:gd name="connsiteX107" fmla="*/ 1126067 w 1404982"/>
              <a:gd name="connsiteY107" fmla="*/ 628530 h 2440396"/>
              <a:gd name="connsiteX108" fmla="*/ 1109133 w 1404982"/>
              <a:gd name="connsiteY108" fmla="*/ 645463 h 2440396"/>
              <a:gd name="connsiteX109" fmla="*/ 1083733 w 1404982"/>
              <a:gd name="connsiteY109" fmla="*/ 679330 h 2440396"/>
              <a:gd name="connsiteX110" fmla="*/ 1066800 w 1404982"/>
              <a:gd name="connsiteY110" fmla="*/ 704730 h 2440396"/>
              <a:gd name="connsiteX111" fmla="*/ 1058333 w 1404982"/>
              <a:gd name="connsiteY111" fmla="*/ 730130 h 2440396"/>
              <a:gd name="connsiteX112" fmla="*/ 1032933 w 1404982"/>
              <a:gd name="connsiteY112" fmla="*/ 747063 h 2440396"/>
              <a:gd name="connsiteX113" fmla="*/ 999067 w 1404982"/>
              <a:gd name="connsiteY113" fmla="*/ 797863 h 2440396"/>
              <a:gd name="connsiteX114" fmla="*/ 956733 w 1404982"/>
              <a:gd name="connsiteY114" fmla="*/ 840196 h 2440396"/>
              <a:gd name="connsiteX115" fmla="*/ 931333 w 1404982"/>
              <a:gd name="connsiteY115" fmla="*/ 882530 h 2440396"/>
              <a:gd name="connsiteX116" fmla="*/ 889000 w 1404982"/>
              <a:gd name="connsiteY116" fmla="*/ 941796 h 2440396"/>
              <a:gd name="connsiteX117" fmla="*/ 846667 w 1404982"/>
              <a:gd name="connsiteY117" fmla="*/ 984130 h 2440396"/>
              <a:gd name="connsiteX118" fmla="*/ 770467 w 1404982"/>
              <a:gd name="connsiteY118" fmla="*/ 1068796 h 2440396"/>
              <a:gd name="connsiteX119" fmla="*/ 702733 w 1404982"/>
              <a:gd name="connsiteY119" fmla="*/ 1170396 h 2440396"/>
              <a:gd name="connsiteX120" fmla="*/ 694267 w 1404982"/>
              <a:gd name="connsiteY120" fmla="*/ 1195796 h 2440396"/>
              <a:gd name="connsiteX121" fmla="*/ 651933 w 1404982"/>
              <a:gd name="connsiteY121" fmla="*/ 1263530 h 2440396"/>
              <a:gd name="connsiteX122" fmla="*/ 626533 w 1404982"/>
              <a:gd name="connsiteY122" fmla="*/ 1339730 h 2440396"/>
              <a:gd name="connsiteX123" fmla="*/ 671248 w 1404982"/>
              <a:gd name="connsiteY123" fmla="*/ 1409183 h 2440396"/>
              <a:gd name="connsiteX124" fmla="*/ 640026 w 1404982"/>
              <a:gd name="connsiteY124" fmla="*/ 1519249 h 2440396"/>
              <a:gd name="connsiteX125" fmla="*/ 637381 w 1404982"/>
              <a:gd name="connsiteY125" fmla="*/ 1602593 h 2440396"/>
              <a:gd name="connsiteX126" fmla="*/ 621770 w 1404982"/>
              <a:gd name="connsiteY126" fmla="*/ 1678792 h 2440396"/>
              <a:gd name="connsiteX127" fmla="*/ 613305 w 1404982"/>
              <a:gd name="connsiteY127" fmla="*/ 1709088 h 2440396"/>
              <a:gd name="connsiteX128" fmla="*/ 597694 w 1404982"/>
              <a:gd name="connsiteY128" fmla="*/ 1747849 h 2440396"/>
              <a:gd name="connsiteX129" fmla="*/ 574939 w 1404982"/>
              <a:gd name="connsiteY129" fmla="*/ 1851302 h 2440396"/>
              <a:gd name="connsiteX130" fmla="*/ 565547 w 1404982"/>
              <a:gd name="connsiteY130" fmla="*/ 2070509 h 2440396"/>
              <a:gd name="connsiteX131" fmla="*/ 559726 w 1404982"/>
              <a:gd name="connsiteY131" fmla="*/ 2092337 h 2440396"/>
              <a:gd name="connsiteX132" fmla="*/ 550333 w 1404982"/>
              <a:gd name="connsiteY132" fmla="*/ 2330330 h 2440396"/>
              <a:gd name="connsiteX133" fmla="*/ 558800 w 1404982"/>
              <a:gd name="connsiteY133" fmla="*/ 2355730 h 2440396"/>
              <a:gd name="connsiteX134" fmla="*/ 567267 w 1404982"/>
              <a:gd name="connsiteY134" fmla="*/ 2398063 h 2440396"/>
              <a:gd name="connsiteX135" fmla="*/ 558800 w 1404982"/>
              <a:gd name="connsiteY135" fmla="*/ 2440396 h 2440396"/>
              <a:gd name="connsiteX0" fmla="*/ 0 w 1404982"/>
              <a:gd name="connsiteY0" fmla="*/ 2271063 h 2440396"/>
              <a:gd name="connsiteX1" fmla="*/ 93133 w 1404982"/>
              <a:gd name="connsiteY1" fmla="*/ 1974730 h 2440396"/>
              <a:gd name="connsiteX2" fmla="*/ 101600 w 1404982"/>
              <a:gd name="connsiteY2" fmla="*/ 1949330 h 2440396"/>
              <a:gd name="connsiteX3" fmla="*/ 118533 w 1404982"/>
              <a:gd name="connsiteY3" fmla="*/ 1932396 h 2440396"/>
              <a:gd name="connsiteX4" fmla="*/ 130968 w 1404982"/>
              <a:gd name="connsiteY4" fmla="*/ 1879348 h 2440396"/>
              <a:gd name="connsiteX5" fmla="*/ 150152 w 1404982"/>
              <a:gd name="connsiteY5" fmla="*/ 1845481 h 2440396"/>
              <a:gd name="connsiteX6" fmla="*/ 173302 w 1404982"/>
              <a:gd name="connsiteY6" fmla="*/ 1798253 h 2440396"/>
              <a:gd name="connsiteX7" fmla="*/ 198835 w 1404982"/>
              <a:gd name="connsiteY7" fmla="*/ 1766238 h 2440396"/>
              <a:gd name="connsiteX8" fmla="*/ 226351 w 1404982"/>
              <a:gd name="connsiteY8" fmla="*/ 1730519 h 2440396"/>
              <a:gd name="connsiteX9" fmla="*/ 254000 w 1404982"/>
              <a:gd name="connsiteY9" fmla="*/ 1686863 h 2440396"/>
              <a:gd name="connsiteX10" fmla="*/ 262467 w 1404982"/>
              <a:gd name="connsiteY10" fmla="*/ 1661463 h 2440396"/>
              <a:gd name="connsiteX11" fmla="*/ 296333 w 1404982"/>
              <a:gd name="connsiteY11" fmla="*/ 1585263 h 2440396"/>
              <a:gd name="connsiteX12" fmla="*/ 304800 w 1404982"/>
              <a:gd name="connsiteY12" fmla="*/ 1534463 h 2440396"/>
              <a:gd name="connsiteX13" fmla="*/ 321733 w 1404982"/>
              <a:gd name="connsiteY13" fmla="*/ 1475196 h 2440396"/>
              <a:gd name="connsiteX14" fmla="*/ 330200 w 1404982"/>
              <a:gd name="connsiteY14" fmla="*/ 1407463 h 2440396"/>
              <a:gd name="connsiteX15" fmla="*/ 347133 w 1404982"/>
              <a:gd name="connsiteY15" fmla="*/ 1348196 h 2440396"/>
              <a:gd name="connsiteX16" fmla="*/ 364067 w 1404982"/>
              <a:gd name="connsiteY16" fmla="*/ 1280463 h 2440396"/>
              <a:gd name="connsiteX17" fmla="*/ 372533 w 1404982"/>
              <a:gd name="connsiteY17" fmla="*/ 1255063 h 2440396"/>
              <a:gd name="connsiteX18" fmla="*/ 381000 w 1404982"/>
              <a:gd name="connsiteY18" fmla="*/ 1221196 h 2440396"/>
              <a:gd name="connsiteX19" fmla="*/ 397933 w 1404982"/>
              <a:gd name="connsiteY19" fmla="*/ 1187330 h 2440396"/>
              <a:gd name="connsiteX20" fmla="*/ 414867 w 1404982"/>
              <a:gd name="connsiteY20" fmla="*/ 1111130 h 2440396"/>
              <a:gd name="connsiteX21" fmla="*/ 423333 w 1404982"/>
              <a:gd name="connsiteY21" fmla="*/ 1077263 h 2440396"/>
              <a:gd name="connsiteX22" fmla="*/ 440267 w 1404982"/>
              <a:gd name="connsiteY22" fmla="*/ 1043396 h 2440396"/>
              <a:gd name="connsiteX23" fmla="*/ 448733 w 1404982"/>
              <a:gd name="connsiteY23" fmla="*/ 1017996 h 2440396"/>
              <a:gd name="connsiteX24" fmla="*/ 457200 w 1404982"/>
              <a:gd name="connsiteY24" fmla="*/ 958730 h 2440396"/>
              <a:gd name="connsiteX25" fmla="*/ 465667 w 1404982"/>
              <a:gd name="connsiteY25" fmla="*/ 933330 h 2440396"/>
              <a:gd name="connsiteX26" fmla="*/ 457200 w 1404982"/>
              <a:gd name="connsiteY26" fmla="*/ 653930 h 2440396"/>
              <a:gd name="connsiteX27" fmla="*/ 440267 w 1404982"/>
              <a:gd name="connsiteY27" fmla="*/ 586196 h 2440396"/>
              <a:gd name="connsiteX28" fmla="*/ 406400 w 1404982"/>
              <a:gd name="connsiteY28" fmla="*/ 484596 h 2440396"/>
              <a:gd name="connsiteX29" fmla="*/ 397933 w 1404982"/>
              <a:gd name="connsiteY29" fmla="*/ 459196 h 2440396"/>
              <a:gd name="connsiteX30" fmla="*/ 372533 w 1404982"/>
              <a:gd name="connsiteY30" fmla="*/ 408396 h 2440396"/>
              <a:gd name="connsiteX31" fmla="*/ 355600 w 1404982"/>
              <a:gd name="connsiteY31" fmla="*/ 382996 h 2440396"/>
              <a:gd name="connsiteX32" fmla="*/ 347133 w 1404982"/>
              <a:gd name="connsiteY32" fmla="*/ 357596 h 2440396"/>
              <a:gd name="connsiteX33" fmla="*/ 330200 w 1404982"/>
              <a:gd name="connsiteY33" fmla="*/ 332196 h 2440396"/>
              <a:gd name="connsiteX34" fmla="*/ 304800 w 1404982"/>
              <a:gd name="connsiteY34" fmla="*/ 281396 h 2440396"/>
              <a:gd name="connsiteX35" fmla="*/ 279400 w 1404982"/>
              <a:gd name="connsiteY35" fmla="*/ 222130 h 2440396"/>
              <a:gd name="connsiteX36" fmla="*/ 270933 w 1404982"/>
              <a:gd name="connsiteY36" fmla="*/ 196730 h 2440396"/>
              <a:gd name="connsiteX37" fmla="*/ 254000 w 1404982"/>
              <a:gd name="connsiteY37" fmla="*/ 179796 h 2440396"/>
              <a:gd name="connsiteX38" fmla="*/ 220133 w 1404982"/>
              <a:gd name="connsiteY38" fmla="*/ 128996 h 2440396"/>
              <a:gd name="connsiteX39" fmla="*/ 169333 w 1404982"/>
              <a:gd name="connsiteY39" fmla="*/ 95130 h 2440396"/>
              <a:gd name="connsiteX40" fmla="*/ 160867 w 1404982"/>
              <a:gd name="connsiteY40" fmla="*/ 69730 h 2440396"/>
              <a:gd name="connsiteX41" fmla="*/ 220133 w 1404982"/>
              <a:gd name="connsiteY41" fmla="*/ 44330 h 2440396"/>
              <a:gd name="connsiteX42" fmla="*/ 254000 w 1404982"/>
              <a:gd name="connsiteY42" fmla="*/ 61263 h 2440396"/>
              <a:gd name="connsiteX43" fmla="*/ 287867 w 1404982"/>
              <a:gd name="connsiteY43" fmla="*/ 18930 h 2440396"/>
              <a:gd name="connsiteX44" fmla="*/ 313267 w 1404982"/>
              <a:gd name="connsiteY44" fmla="*/ 10463 h 2440396"/>
              <a:gd name="connsiteX45" fmla="*/ 321733 w 1404982"/>
              <a:gd name="connsiteY45" fmla="*/ 35863 h 2440396"/>
              <a:gd name="connsiteX46" fmla="*/ 338667 w 1404982"/>
              <a:gd name="connsiteY46" fmla="*/ 18930 h 2440396"/>
              <a:gd name="connsiteX47" fmla="*/ 364067 w 1404982"/>
              <a:gd name="connsiteY47" fmla="*/ 1996 h 2440396"/>
              <a:gd name="connsiteX48" fmla="*/ 372533 w 1404982"/>
              <a:gd name="connsiteY48" fmla="*/ 35863 h 2440396"/>
              <a:gd name="connsiteX49" fmla="*/ 414867 w 1404982"/>
              <a:gd name="connsiteY49" fmla="*/ 1996 h 2440396"/>
              <a:gd name="connsiteX50" fmla="*/ 448733 w 1404982"/>
              <a:gd name="connsiteY50" fmla="*/ 1996 h 2440396"/>
              <a:gd name="connsiteX51" fmla="*/ 474133 w 1404982"/>
              <a:gd name="connsiteY51" fmla="*/ 18930 h 2440396"/>
              <a:gd name="connsiteX52" fmla="*/ 482600 w 1404982"/>
              <a:gd name="connsiteY52" fmla="*/ 44330 h 2440396"/>
              <a:gd name="connsiteX53" fmla="*/ 516467 w 1404982"/>
              <a:gd name="connsiteY53" fmla="*/ 95130 h 2440396"/>
              <a:gd name="connsiteX54" fmla="*/ 533400 w 1404982"/>
              <a:gd name="connsiteY54" fmla="*/ 120530 h 2440396"/>
              <a:gd name="connsiteX55" fmla="*/ 567267 w 1404982"/>
              <a:gd name="connsiteY55" fmla="*/ 171330 h 2440396"/>
              <a:gd name="connsiteX56" fmla="*/ 592667 w 1404982"/>
              <a:gd name="connsiteY56" fmla="*/ 213663 h 2440396"/>
              <a:gd name="connsiteX57" fmla="*/ 601133 w 1404982"/>
              <a:gd name="connsiteY57" fmla="*/ 239063 h 2440396"/>
              <a:gd name="connsiteX58" fmla="*/ 635000 w 1404982"/>
              <a:gd name="connsiteY58" fmla="*/ 281396 h 2440396"/>
              <a:gd name="connsiteX59" fmla="*/ 668867 w 1404982"/>
              <a:gd name="connsiteY59" fmla="*/ 357596 h 2440396"/>
              <a:gd name="connsiteX60" fmla="*/ 685800 w 1404982"/>
              <a:gd name="connsiteY60" fmla="*/ 408396 h 2440396"/>
              <a:gd name="connsiteX61" fmla="*/ 694267 w 1404982"/>
              <a:gd name="connsiteY61" fmla="*/ 433796 h 2440396"/>
              <a:gd name="connsiteX62" fmla="*/ 711200 w 1404982"/>
              <a:gd name="connsiteY62" fmla="*/ 459196 h 2440396"/>
              <a:gd name="connsiteX63" fmla="*/ 719667 w 1404982"/>
              <a:gd name="connsiteY63" fmla="*/ 518463 h 2440396"/>
              <a:gd name="connsiteX64" fmla="*/ 736600 w 1404982"/>
              <a:gd name="connsiteY64" fmla="*/ 577730 h 2440396"/>
              <a:gd name="connsiteX65" fmla="*/ 728133 w 1404982"/>
              <a:gd name="connsiteY65" fmla="*/ 857130 h 2440396"/>
              <a:gd name="connsiteX66" fmla="*/ 745067 w 1404982"/>
              <a:gd name="connsiteY66" fmla="*/ 840196 h 2440396"/>
              <a:gd name="connsiteX67" fmla="*/ 770467 w 1404982"/>
              <a:gd name="connsiteY67" fmla="*/ 806330 h 2440396"/>
              <a:gd name="connsiteX68" fmla="*/ 804333 w 1404982"/>
              <a:gd name="connsiteY68" fmla="*/ 755530 h 2440396"/>
              <a:gd name="connsiteX69" fmla="*/ 821267 w 1404982"/>
              <a:gd name="connsiteY69" fmla="*/ 721663 h 2440396"/>
              <a:gd name="connsiteX70" fmla="*/ 829733 w 1404982"/>
              <a:gd name="connsiteY70" fmla="*/ 696263 h 2440396"/>
              <a:gd name="connsiteX71" fmla="*/ 846667 w 1404982"/>
              <a:gd name="connsiteY71" fmla="*/ 670863 h 2440396"/>
              <a:gd name="connsiteX72" fmla="*/ 863600 w 1404982"/>
              <a:gd name="connsiteY72" fmla="*/ 620063 h 2440396"/>
              <a:gd name="connsiteX73" fmla="*/ 872067 w 1404982"/>
              <a:gd name="connsiteY73" fmla="*/ 594663 h 2440396"/>
              <a:gd name="connsiteX74" fmla="*/ 880533 w 1404982"/>
              <a:gd name="connsiteY74" fmla="*/ 560796 h 2440396"/>
              <a:gd name="connsiteX75" fmla="*/ 897467 w 1404982"/>
              <a:gd name="connsiteY75" fmla="*/ 543863 h 2440396"/>
              <a:gd name="connsiteX76" fmla="*/ 922867 w 1404982"/>
              <a:gd name="connsiteY76" fmla="*/ 484596 h 2440396"/>
              <a:gd name="connsiteX77" fmla="*/ 931333 w 1404982"/>
              <a:gd name="connsiteY77" fmla="*/ 459196 h 2440396"/>
              <a:gd name="connsiteX78" fmla="*/ 982133 w 1404982"/>
              <a:gd name="connsiteY78" fmla="*/ 366063 h 2440396"/>
              <a:gd name="connsiteX79" fmla="*/ 1024467 w 1404982"/>
              <a:gd name="connsiteY79" fmla="*/ 323730 h 2440396"/>
              <a:gd name="connsiteX80" fmla="*/ 1041400 w 1404982"/>
              <a:gd name="connsiteY80" fmla="*/ 298330 h 2440396"/>
              <a:gd name="connsiteX81" fmla="*/ 1058333 w 1404982"/>
              <a:gd name="connsiteY81" fmla="*/ 281396 h 2440396"/>
              <a:gd name="connsiteX82" fmla="*/ 1092200 w 1404982"/>
              <a:gd name="connsiteY82" fmla="*/ 230596 h 2440396"/>
              <a:gd name="connsiteX83" fmla="*/ 1109133 w 1404982"/>
              <a:gd name="connsiteY83" fmla="*/ 205196 h 2440396"/>
              <a:gd name="connsiteX84" fmla="*/ 1151467 w 1404982"/>
              <a:gd name="connsiteY84" fmla="*/ 162863 h 2440396"/>
              <a:gd name="connsiteX85" fmla="*/ 1176867 w 1404982"/>
              <a:gd name="connsiteY85" fmla="*/ 137463 h 2440396"/>
              <a:gd name="connsiteX86" fmla="*/ 1227667 w 1404982"/>
              <a:gd name="connsiteY86" fmla="*/ 95130 h 2440396"/>
              <a:gd name="connsiteX87" fmla="*/ 1253067 w 1404982"/>
              <a:gd name="connsiteY87" fmla="*/ 86663 h 2440396"/>
              <a:gd name="connsiteX88" fmla="*/ 1278467 w 1404982"/>
              <a:gd name="connsiteY88" fmla="*/ 69730 h 2440396"/>
              <a:gd name="connsiteX89" fmla="*/ 1329267 w 1404982"/>
              <a:gd name="connsiteY89" fmla="*/ 52796 h 2440396"/>
              <a:gd name="connsiteX90" fmla="*/ 1320800 w 1404982"/>
              <a:gd name="connsiteY90" fmla="*/ 78196 h 2440396"/>
              <a:gd name="connsiteX91" fmla="*/ 1363133 w 1404982"/>
              <a:gd name="connsiteY91" fmla="*/ 95130 h 2440396"/>
              <a:gd name="connsiteX92" fmla="*/ 1397000 w 1404982"/>
              <a:gd name="connsiteY92" fmla="*/ 120530 h 2440396"/>
              <a:gd name="connsiteX93" fmla="*/ 1388533 w 1404982"/>
              <a:gd name="connsiteY93" fmla="*/ 145930 h 2440396"/>
              <a:gd name="connsiteX94" fmla="*/ 1397000 w 1404982"/>
              <a:gd name="connsiteY94" fmla="*/ 171330 h 2440396"/>
              <a:gd name="connsiteX95" fmla="*/ 1380067 w 1404982"/>
              <a:gd name="connsiteY95" fmla="*/ 196730 h 2440396"/>
              <a:gd name="connsiteX96" fmla="*/ 1363133 w 1404982"/>
              <a:gd name="connsiteY96" fmla="*/ 213663 h 2440396"/>
              <a:gd name="connsiteX97" fmla="*/ 1371600 w 1404982"/>
              <a:gd name="connsiteY97" fmla="*/ 239063 h 2440396"/>
              <a:gd name="connsiteX98" fmla="*/ 1354667 w 1404982"/>
              <a:gd name="connsiteY98" fmla="*/ 298330 h 2440396"/>
              <a:gd name="connsiteX99" fmla="*/ 1346200 w 1404982"/>
              <a:gd name="connsiteY99" fmla="*/ 332196 h 2440396"/>
              <a:gd name="connsiteX100" fmla="*/ 1320800 w 1404982"/>
              <a:gd name="connsiteY100" fmla="*/ 340663 h 2440396"/>
              <a:gd name="connsiteX101" fmla="*/ 1312333 w 1404982"/>
              <a:gd name="connsiteY101" fmla="*/ 366063 h 2440396"/>
              <a:gd name="connsiteX102" fmla="*/ 1261533 w 1404982"/>
              <a:gd name="connsiteY102" fmla="*/ 433796 h 2440396"/>
              <a:gd name="connsiteX103" fmla="*/ 1227667 w 1404982"/>
              <a:gd name="connsiteY103" fmla="*/ 493063 h 2440396"/>
              <a:gd name="connsiteX104" fmla="*/ 1210733 w 1404982"/>
              <a:gd name="connsiteY104" fmla="*/ 509996 h 2440396"/>
              <a:gd name="connsiteX105" fmla="*/ 1185333 w 1404982"/>
              <a:gd name="connsiteY105" fmla="*/ 560796 h 2440396"/>
              <a:gd name="connsiteX106" fmla="*/ 1143000 w 1404982"/>
              <a:gd name="connsiteY106" fmla="*/ 603130 h 2440396"/>
              <a:gd name="connsiteX107" fmla="*/ 1126067 w 1404982"/>
              <a:gd name="connsiteY107" fmla="*/ 628530 h 2440396"/>
              <a:gd name="connsiteX108" fmla="*/ 1109133 w 1404982"/>
              <a:gd name="connsiteY108" fmla="*/ 645463 h 2440396"/>
              <a:gd name="connsiteX109" fmla="*/ 1083733 w 1404982"/>
              <a:gd name="connsiteY109" fmla="*/ 679330 h 2440396"/>
              <a:gd name="connsiteX110" fmla="*/ 1066800 w 1404982"/>
              <a:gd name="connsiteY110" fmla="*/ 704730 h 2440396"/>
              <a:gd name="connsiteX111" fmla="*/ 1058333 w 1404982"/>
              <a:gd name="connsiteY111" fmla="*/ 730130 h 2440396"/>
              <a:gd name="connsiteX112" fmla="*/ 1032933 w 1404982"/>
              <a:gd name="connsiteY112" fmla="*/ 747063 h 2440396"/>
              <a:gd name="connsiteX113" fmla="*/ 999067 w 1404982"/>
              <a:gd name="connsiteY113" fmla="*/ 797863 h 2440396"/>
              <a:gd name="connsiteX114" fmla="*/ 956733 w 1404982"/>
              <a:gd name="connsiteY114" fmla="*/ 840196 h 2440396"/>
              <a:gd name="connsiteX115" fmla="*/ 931333 w 1404982"/>
              <a:gd name="connsiteY115" fmla="*/ 882530 h 2440396"/>
              <a:gd name="connsiteX116" fmla="*/ 889000 w 1404982"/>
              <a:gd name="connsiteY116" fmla="*/ 941796 h 2440396"/>
              <a:gd name="connsiteX117" fmla="*/ 846667 w 1404982"/>
              <a:gd name="connsiteY117" fmla="*/ 984130 h 2440396"/>
              <a:gd name="connsiteX118" fmla="*/ 770467 w 1404982"/>
              <a:gd name="connsiteY118" fmla="*/ 1068796 h 2440396"/>
              <a:gd name="connsiteX119" fmla="*/ 702733 w 1404982"/>
              <a:gd name="connsiteY119" fmla="*/ 1170396 h 2440396"/>
              <a:gd name="connsiteX120" fmla="*/ 694267 w 1404982"/>
              <a:gd name="connsiteY120" fmla="*/ 1195796 h 2440396"/>
              <a:gd name="connsiteX121" fmla="*/ 651933 w 1404982"/>
              <a:gd name="connsiteY121" fmla="*/ 1263530 h 2440396"/>
              <a:gd name="connsiteX122" fmla="*/ 683683 w 1404982"/>
              <a:gd name="connsiteY122" fmla="*/ 1321870 h 2440396"/>
              <a:gd name="connsiteX123" fmla="*/ 671248 w 1404982"/>
              <a:gd name="connsiteY123" fmla="*/ 1409183 h 2440396"/>
              <a:gd name="connsiteX124" fmla="*/ 640026 w 1404982"/>
              <a:gd name="connsiteY124" fmla="*/ 1519249 h 2440396"/>
              <a:gd name="connsiteX125" fmla="*/ 637381 w 1404982"/>
              <a:gd name="connsiteY125" fmla="*/ 1602593 h 2440396"/>
              <a:gd name="connsiteX126" fmla="*/ 621770 w 1404982"/>
              <a:gd name="connsiteY126" fmla="*/ 1678792 h 2440396"/>
              <a:gd name="connsiteX127" fmla="*/ 613305 w 1404982"/>
              <a:gd name="connsiteY127" fmla="*/ 1709088 h 2440396"/>
              <a:gd name="connsiteX128" fmla="*/ 597694 w 1404982"/>
              <a:gd name="connsiteY128" fmla="*/ 1747849 h 2440396"/>
              <a:gd name="connsiteX129" fmla="*/ 574939 w 1404982"/>
              <a:gd name="connsiteY129" fmla="*/ 1851302 h 2440396"/>
              <a:gd name="connsiteX130" fmla="*/ 565547 w 1404982"/>
              <a:gd name="connsiteY130" fmla="*/ 2070509 h 2440396"/>
              <a:gd name="connsiteX131" fmla="*/ 559726 w 1404982"/>
              <a:gd name="connsiteY131" fmla="*/ 2092337 h 2440396"/>
              <a:gd name="connsiteX132" fmla="*/ 550333 w 1404982"/>
              <a:gd name="connsiteY132" fmla="*/ 2330330 h 2440396"/>
              <a:gd name="connsiteX133" fmla="*/ 558800 w 1404982"/>
              <a:gd name="connsiteY133" fmla="*/ 2355730 h 2440396"/>
              <a:gd name="connsiteX134" fmla="*/ 567267 w 1404982"/>
              <a:gd name="connsiteY134" fmla="*/ 2398063 h 2440396"/>
              <a:gd name="connsiteX135" fmla="*/ 558800 w 1404982"/>
              <a:gd name="connsiteY135" fmla="*/ 2440396 h 2440396"/>
              <a:gd name="connsiteX0" fmla="*/ 0 w 1404982"/>
              <a:gd name="connsiteY0" fmla="*/ 2271063 h 2440396"/>
              <a:gd name="connsiteX1" fmla="*/ 93133 w 1404982"/>
              <a:gd name="connsiteY1" fmla="*/ 1974730 h 2440396"/>
              <a:gd name="connsiteX2" fmla="*/ 101600 w 1404982"/>
              <a:gd name="connsiteY2" fmla="*/ 1949330 h 2440396"/>
              <a:gd name="connsiteX3" fmla="*/ 118533 w 1404982"/>
              <a:gd name="connsiteY3" fmla="*/ 1932396 h 2440396"/>
              <a:gd name="connsiteX4" fmla="*/ 130968 w 1404982"/>
              <a:gd name="connsiteY4" fmla="*/ 1879348 h 2440396"/>
              <a:gd name="connsiteX5" fmla="*/ 150152 w 1404982"/>
              <a:gd name="connsiteY5" fmla="*/ 1845481 h 2440396"/>
              <a:gd name="connsiteX6" fmla="*/ 173302 w 1404982"/>
              <a:gd name="connsiteY6" fmla="*/ 1798253 h 2440396"/>
              <a:gd name="connsiteX7" fmla="*/ 198835 w 1404982"/>
              <a:gd name="connsiteY7" fmla="*/ 1766238 h 2440396"/>
              <a:gd name="connsiteX8" fmla="*/ 226351 w 1404982"/>
              <a:gd name="connsiteY8" fmla="*/ 1730519 h 2440396"/>
              <a:gd name="connsiteX9" fmla="*/ 254000 w 1404982"/>
              <a:gd name="connsiteY9" fmla="*/ 1686863 h 2440396"/>
              <a:gd name="connsiteX10" fmla="*/ 262467 w 1404982"/>
              <a:gd name="connsiteY10" fmla="*/ 1661463 h 2440396"/>
              <a:gd name="connsiteX11" fmla="*/ 296333 w 1404982"/>
              <a:gd name="connsiteY11" fmla="*/ 1585263 h 2440396"/>
              <a:gd name="connsiteX12" fmla="*/ 304800 w 1404982"/>
              <a:gd name="connsiteY12" fmla="*/ 1534463 h 2440396"/>
              <a:gd name="connsiteX13" fmla="*/ 321733 w 1404982"/>
              <a:gd name="connsiteY13" fmla="*/ 1475196 h 2440396"/>
              <a:gd name="connsiteX14" fmla="*/ 330200 w 1404982"/>
              <a:gd name="connsiteY14" fmla="*/ 1407463 h 2440396"/>
              <a:gd name="connsiteX15" fmla="*/ 347133 w 1404982"/>
              <a:gd name="connsiteY15" fmla="*/ 1348196 h 2440396"/>
              <a:gd name="connsiteX16" fmla="*/ 364067 w 1404982"/>
              <a:gd name="connsiteY16" fmla="*/ 1280463 h 2440396"/>
              <a:gd name="connsiteX17" fmla="*/ 372533 w 1404982"/>
              <a:gd name="connsiteY17" fmla="*/ 1255063 h 2440396"/>
              <a:gd name="connsiteX18" fmla="*/ 381000 w 1404982"/>
              <a:gd name="connsiteY18" fmla="*/ 1221196 h 2440396"/>
              <a:gd name="connsiteX19" fmla="*/ 397933 w 1404982"/>
              <a:gd name="connsiteY19" fmla="*/ 1187330 h 2440396"/>
              <a:gd name="connsiteX20" fmla="*/ 414867 w 1404982"/>
              <a:gd name="connsiteY20" fmla="*/ 1111130 h 2440396"/>
              <a:gd name="connsiteX21" fmla="*/ 423333 w 1404982"/>
              <a:gd name="connsiteY21" fmla="*/ 1077263 h 2440396"/>
              <a:gd name="connsiteX22" fmla="*/ 440267 w 1404982"/>
              <a:gd name="connsiteY22" fmla="*/ 1043396 h 2440396"/>
              <a:gd name="connsiteX23" fmla="*/ 448733 w 1404982"/>
              <a:gd name="connsiteY23" fmla="*/ 1017996 h 2440396"/>
              <a:gd name="connsiteX24" fmla="*/ 457200 w 1404982"/>
              <a:gd name="connsiteY24" fmla="*/ 958730 h 2440396"/>
              <a:gd name="connsiteX25" fmla="*/ 465667 w 1404982"/>
              <a:gd name="connsiteY25" fmla="*/ 933330 h 2440396"/>
              <a:gd name="connsiteX26" fmla="*/ 457200 w 1404982"/>
              <a:gd name="connsiteY26" fmla="*/ 653930 h 2440396"/>
              <a:gd name="connsiteX27" fmla="*/ 440267 w 1404982"/>
              <a:gd name="connsiteY27" fmla="*/ 586196 h 2440396"/>
              <a:gd name="connsiteX28" fmla="*/ 406400 w 1404982"/>
              <a:gd name="connsiteY28" fmla="*/ 484596 h 2440396"/>
              <a:gd name="connsiteX29" fmla="*/ 397933 w 1404982"/>
              <a:gd name="connsiteY29" fmla="*/ 459196 h 2440396"/>
              <a:gd name="connsiteX30" fmla="*/ 372533 w 1404982"/>
              <a:gd name="connsiteY30" fmla="*/ 408396 h 2440396"/>
              <a:gd name="connsiteX31" fmla="*/ 355600 w 1404982"/>
              <a:gd name="connsiteY31" fmla="*/ 382996 h 2440396"/>
              <a:gd name="connsiteX32" fmla="*/ 347133 w 1404982"/>
              <a:gd name="connsiteY32" fmla="*/ 357596 h 2440396"/>
              <a:gd name="connsiteX33" fmla="*/ 330200 w 1404982"/>
              <a:gd name="connsiteY33" fmla="*/ 332196 h 2440396"/>
              <a:gd name="connsiteX34" fmla="*/ 304800 w 1404982"/>
              <a:gd name="connsiteY34" fmla="*/ 281396 h 2440396"/>
              <a:gd name="connsiteX35" fmla="*/ 279400 w 1404982"/>
              <a:gd name="connsiteY35" fmla="*/ 222130 h 2440396"/>
              <a:gd name="connsiteX36" fmla="*/ 270933 w 1404982"/>
              <a:gd name="connsiteY36" fmla="*/ 196730 h 2440396"/>
              <a:gd name="connsiteX37" fmla="*/ 254000 w 1404982"/>
              <a:gd name="connsiteY37" fmla="*/ 179796 h 2440396"/>
              <a:gd name="connsiteX38" fmla="*/ 220133 w 1404982"/>
              <a:gd name="connsiteY38" fmla="*/ 128996 h 2440396"/>
              <a:gd name="connsiteX39" fmla="*/ 169333 w 1404982"/>
              <a:gd name="connsiteY39" fmla="*/ 95130 h 2440396"/>
              <a:gd name="connsiteX40" fmla="*/ 160867 w 1404982"/>
              <a:gd name="connsiteY40" fmla="*/ 69730 h 2440396"/>
              <a:gd name="connsiteX41" fmla="*/ 220133 w 1404982"/>
              <a:gd name="connsiteY41" fmla="*/ 44330 h 2440396"/>
              <a:gd name="connsiteX42" fmla="*/ 254000 w 1404982"/>
              <a:gd name="connsiteY42" fmla="*/ 61263 h 2440396"/>
              <a:gd name="connsiteX43" fmla="*/ 287867 w 1404982"/>
              <a:gd name="connsiteY43" fmla="*/ 18930 h 2440396"/>
              <a:gd name="connsiteX44" fmla="*/ 313267 w 1404982"/>
              <a:gd name="connsiteY44" fmla="*/ 10463 h 2440396"/>
              <a:gd name="connsiteX45" fmla="*/ 321733 w 1404982"/>
              <a:gd name="connsiteY45" fmla="*/ 35863 h 2440396"/>
              <a:gd name="connsiteX46" fmla="*/ 338667 w 1404982"/>
              <a:gd name="connsiteY46" fmla="*/ 18930 h 2440396"/>
              <a:gd name="connsiteX47" fmla="*/ 364067 w 1404982"/>
              <a:gd name="connsiteY47" fmla="*/ 1996 h 2440396"/>
              <a:gd name="connsiteX48" fmla="*/ 372533 w 1404982"/>
              <a:gd name="connsiteY48" fmla="*/ 35863 h 2440396"/>
              <a:gd name="connsiteX49" fmla="*/ 414867 w 1404982"/>
              <a:gd name="connsiteY49" fmla="*/ 1996 h 2440396"/>
              <a:gd name="connsiteX50" fmla="*/ 448733 w 1404982"/>
              <a:gd name="connsiteY50" fmla="*/ 1996 h 2440396"/>
              <a:gd name="connsiteX51" fmla="*/ 474133 w 1404982"/>
              <a:gd name="connsiteY51" fmla="*/ 18930 h 2440396"/>
              <a:gd name="connsiteX52" fmla="*/ 482600 w 1404982"/>
              <a:gd name="connsiteY52" fmla="*/ 44330 h 2440396"/>
              <a:gd name="connsiteX53" fmla="*/ 516467 w 1404982"/>
              <a:gd name="connsiteY53" fmla="*/ 95130 h 2440396"/>
              <a:gd name="connsiteX54" fmla="*/ 533400 w 1404982"/>
              <a:gd name="connsiteY54" fmla="*/ 120530 h 2440396"/>
              <a:gd name="connsiteX55" fmla="*/ 567267 w 1404982"/>
              <a:gd name="connsiteY55" fmla="*/ 171330 h 2440396"/>
              <a:gd name="connsiteX56" fmla="*/ 592667 w 1404982"/>
              <a:gd name="connsiteY56" fmla="*/ 213663 h 2440396"/>
              <a:gd name="connsiteX57" fmla="*/ 601133 w 1404982"/>
              <a:gd name="connsiteY57" fmla="*/ 239063 h 2440396"/>
              <a:gd name="connsiteX58" fmla="*/ 635000 w 1404982"/>
              <a:gd name="connsiteY58" fmla="*/ 281396 h 2440396"/>
              <a:gd name="connsiteX59" fmla="*/ 668867 w 1404982"/>
              <a:gd name="connsiteY59" fmla="*/ 357596 h 2440396"/>
              <a:gd name="connsiteX60" fmla="*/ 685800 w 1404982"/>
              <a:gd name="connsiteY60" fmla="*/ 408396 h 2440396"/>
              <a:gd name="connsiteX61" fmla="*/ 694267 w 1404982"/>
              <a:gd name="connsiteY61" fmla="*/ 433796 h 2440396"/>
              <a:gd name="connsiteX62" fmla="*/ 711200 w 1404982"/>
              <a:gd name="connsiteY62" fmla="*/ 459196 h 2440396"/>
              <a:gd name="connsiteX63" fmla="*/ 719667 w 1404982"/>
              <a:gd name="connsiteY63" fmla="*/ 518463 h 2440396"/>
              <a:gd name="connsiteX64" fmla="*/ 736600 w 1404982"/>
              <a:gd name="connsiteY64" fmla="*/ 577730 h 2440396"/>
              <a:gd name="connsiteX65" fmla="*/ 728133 w 1404982"/>
              <a:gd name="connsiteY65" fmla="*/ 857130 h 2440396"/>
              <a:gd name="connsiteX66" fmla="*/ 745067 w 1404982"/>
              <a:gd name="connsiteY66" fmla="*/ 840196 h 2440396"/>
              <a:gd name="connsiteX67" fmla="*/ 770467 w 1404982"/>
              <a:gd name="connsiteY67" fmla="*/ 806330 h 2440396"/>
              <a:gd name="connsiteX68" fmla="*/ 804333 w 1404982"/>
              <a:gd name="connsiteY68" fmla="*/ 755530 h 2440396"/>
              <a:gd name="connsiteX69" fmla="*/ 821267 w 1404982"/>
              <a:gd name="connsiteY69" fmla="*/ 721663 h 2440396"/>
              <a:gd name="connsiteX70" fmla="*/ 829733 w 1404982"/>
              <a:gd name="connsiteY70" fmla="*/ 696263 h 2440396"/>
              <a:gd name="connsiteX71" fmla="*/ 846667 w 1404982"/>
              <a:gd name="connsiteY71" fmla="*/ 670863 h 2440396"/>
              <a:gd name="connsiteX72" fmla="*/ 863600 w 1404982"/>
              <a:gd name="connsiteY72" fmla="*/ 620063 h 2440396"/>
              <a:gd name="connsiteX73" fmla="*/ 872067 w 1404982"/>
              <a:gd name="connsiteY73" fmla="*/ 594663 h 2440396"/>
              <a:gd name="connsiteX74" fmla="*/ 880533 w 1404982"/>
              <a:gd name="connsiteY74" fmla="*/ 560796 h 2440396"/>
              <a:gd name="connsiteX75" fmla="*/ 897467 w 1404982"/>
              <a:gd name="connsiteY75" fmla="*/ 543863 h 2440396"/>
              <a:gd name="connsiteX76" fmla="*/ 922867 w 1404982"/>
              <a:gd name="connsiteY76" fmla="*/ 484596 h 2440396"/>
              <a:gd name="connsiteX77" fmla="*/ 931333 w 1404982"/>
              <a:gd name="connsiteY77" fmla="*/ 459196 h 2440396"/>
              <a:gd name="connsiteX78" fmla="*/ 982133 w 1404982"/>
              <a:gd name="connsiteY78" fmla="*/ 366063 h 2440396"/>
              <a:gd name="connsiteX79" fmla="*/ 1024467 w 1404982"/>
              <a:gd name="connsiteY79" fmla="*/ 323730 h 2440396"/>
              <a:gd name="connsiteX80" fmla="*/ 1041400 w 1404982"/>
              <a:gd name="connsiteY80" fmla="*/ 298330 h 2440396"/>
              <a:gd name="connsiteX81" fmla="*/ 1058333 w 1404982"/>
              <a:gd name="connsiteY81" fmla="*/ 281396 h 2440396"/>
              <a:gd name="connsiteX82" fmla="*/ 1092200 w 1404982"/>
              <a:gd name="connsiteY82" fmla="*/ 230596 h 2440396"/>
              <a:gd name="connsiteX83" fmla="*/ 1109133 w 1404982"/>
              <a:gd name="connsiteY83" fmla="*/ 205196 h 2440396"/>
              <a:gd name="connsiteX84" fmla="*/ 1151467 w 1404982"/>
              <a:gd name="connsiteY84" fmla="*/ 162863 h 2440396"/>
              <a:gd name="connsiteX85" fmla="*/ 1176867 w 1404982"/>
              <a:gd name="connsiteY85" fmla="*/ 137463 h 2440396"/>
              <a:gd name="connsiteX86" fmla="*/ 1227667 w 1404982"/>
              <a:gd name="connsiteY86" fmla="*/ 95130 h 2440396"/>
              <a:gd name="connsiteX87" fmla="*/ 1253067 w 1404982"/>
              <a:gd name="connsiteY87" fmla="*/ 86663 h 2440396"/>
              <a:gd name="connsiteX88" fmla="*/ 1278467 w 1404982"/>
              <a:gd name="connsiteY88" fmla="*/ 69730 h 2440396"/>
              <a:gd name="connsiteX89" fmla="*/ 1329267 w 1404982"/>
              <a:gd name="connsiteY89" fmla="*/ 52796 h 2440396"/>
              <a:gd name="connsiteX90" fmla="*/ 1320800 w 1404982"/>
              <a:gd name="connsiteY90" fmla="*/ 78196 h 2440396"/>
              <a:gd name="connsiteX91" fmla="*/ 1363133 w 1404982"/>
              <a:gd name="connsiteY91" fmla="*/ 95130 h 2440396"/>
              <a:gd name="connsiteX92" fmla="*/ 1397000 w 1404982"/>
              <a:gd name="connsiteY92" fmla="*/ 120530 h 2440396"/>
              <a:gd name="connsiteX93" fmla="*/ 1388533 w 1404982"/>
              <a:gd name="connsiteY93" fmla="*/ 145930 h 2440396"/>
              <a:gd name="connsiteX94" fmla="*/ 1397000 w 1404982"/>
              <a:gd name="connsiteY94" fmla="*/ 171330 h 2440396"/>
              <a:gd name="connsiteX95" fmla="*/ 1380067 w 1404982"/>
              <a:gd name="connsiteY95" fmla="*/ 196730 h 2440396"/>
              <a:gd name="connsiteX96" fmla="*/ 1363133 w 1404982"/>
              <a:gd name="connsiteY96" fmla="*/ 213663 h 2440396"/>
              <a:gd name="connsiteX97" fmla="*/ 1371600 w 1404982"/>
              <a:gd name="connsiteY97" fmla="*/ 239063 h 2440396"/>
              <a:gd name="connsiteX98" fmla="*/ 1354667 w 1404982"/>
              <a:gd name="connsiteY98" fmla="*/ 298330 h 2440396"/>
              <a:gd name="connsiteX99" fmla="*/ 1346200 w 1404982"/>
              <a:gd name="connsiteY99" fmla="*/ 332196 h 2440396"/>
              <a:gd name="connsiteX100" fmla="*/ 1320800 w 1404982"/>
              <a:gd name="connsiteY100" fmla="*/ 340663 h 2440396"/>
              <a:gd name="connsiteX101" fmla="*/ 1312333 w 1404982"/>
              <a:gd name="connsiteY101" fmla="*/ 366063 h 2440396"/>
              <a:gd name="connsiteX102" fmla="*/ 1261533 w 1404982"/>
              <a:gd name="connsiteY102" fmla="*/ 433796 h 2440396"/>
              <a:gd name="connsiteX103" fmla="*/ 1227667 w 1404982"/>
              <a:gd name="connsiteY103" fmla="*/ 493063 h 2440396"/>
              <a:gd name="connsiteX104" fmla="*/ 1210733 w 1404982"/>
              <a:gd name="connsiteY104" fmla="*/ 509996 h 2440396"/>
              <a:gd name="connsiteX105" fmla="*/ 1185333 w 1404982"/>
              <a:gd name="connsiteY105" fmla="*/ 560796 h 2440396"/>
              <a:gd name="connsiteX106" fmla="*/ 1143000 w 1404982"/>
              <a:gd name="connsiteY106" fmla="*/ 603130 h 2440396"/>
              <a:gd name="connsiteX107" fmla="*/ 1126067 w 1404982"/>
              <a:gd name="connsiteY107" fmla="*/ 628530 h 2440396"/>
              <a:gd name="connsiteX108" fmla="*/ 1109133 w 1404982"/>
              <a:gd name="connsiteY108" fmla="*/ 645463 h 2440396"/>
              <a:gd name="connsiteX109" fmla="*/ 1083733 w 1404982"/>
              <a:gd name="connsiteY109" fmla="*/ 679330 h 2440396"/>
              <a:gd name="connsiteX110" fmla="*/ 1066800 w 1404982"/>
              <a:gd name="connsiteY110" fmla="*/ 704730 h 2440396"/>
              <a:gd name="connsiteX111" fmla="*/ 1058333 w 1404982"/>
              <a:gd name="connsiteY111" fmla="*/ 730130 h 2440396"/>
              <a:gd name="connsiteX112" fmla="*/ 1032933 w 1404982"/>
              <a:gd name="connsiteY112" fmla="*/ 747063 h 2440396"/>
              <a:gd name="connsiteX113" fmla="*/ 999067 w 1404982"/>
              <a:gd name="connsiteY113" fmla="*/ 797863 h 2440396"/>
              <a:gd name="connsiteX114" fmla="*/ 956733 w 1404982"/>
              <a:gd name="connsiteY114" fmla="*/ 840196 h 2440396"/>
              <a:gd name="connsiteX115" fmla="*/ 931333 w 1404982"/>
              <a:gd name="connsiteY115" fmla="*/ 882530 h 2440396"/>
              <a:gd name="connsiteX116" fmla="*/ 889000 w 1404982"/>
              <a:gd name="connsiteY116" fmla="*/ 941796 h 2440396"/>
              <a:gd name="connsiteX117" fmla="*/ 846667 w 1404982"/>
              <a:gd name="connsiteY117" fmla="*/ 984130 h 2440396"/>
              <a:gd name="connsiteX118" fmla="*/ 770467 w 1404982"/>
              <a:gd name="connsiteY118" fmla="*/ 1068796 h 2440396"/>
              <a:gd name="connsiteX119" fmla="*/ 702733 w 1404982"/>
              <a:gd name="connsiteY119" fmla="*/ 1170396 h 2440396"/>
              <a:gd name="connsiteX120" fmla="*/ 694267 w 1404982"/>
              <a:gd name="connsiteY120" fmla="*/ 1195796 h 2440396"/>
              <a:gd name="connsiteX121" fmla="*/ 698367 w 1404982"/>
              <a:gd name="connsiteY121" fmla="*/ 1245671 h 2440396"/>
              <a:gd name="connsiteX122" fmla="*/ 683683 w 1404982"/>
              <a:gd name="connsiteY122" fmla="*/ 1321870 h 2440396"/>
              <a:gd name="connsiteX123" fmla="*/ 671248 w 1404982"/>
              <a:gd name="connsiteY123" fmla="*/ 1409183 h 2440396"/>
              <a:gd name="connsiteX124" fmla="*/ 640026 w 1404982"/>
              <a:gd name="connsiteY124" fmla="*/ 1519249 h 2440396"/>
              <a:gd name="connsiteX125" fmla="*/ 637381 w 1404982"/>
              <a:gd name="connsiteY125" fmla="*/ 1602593 h 2440396"/>
              <a:gd name="connsiteX126" fmla="*/ 621770 w 1404982"/>
              <a:gd name="connsiteY126" fmla="*/ 1678792 h 2440396"/>
              <a:gd name="connsiteX127" fmla="*/ 613305 w 1404982"/>
              <a:gd name="connsiteY127" fmla="*/ 1709088 h 2440396"/>
              <a:gd name="connsiteX128" fmla="*/ 597694 w 1404982"/>
              <a:gd name="connsiteY128" fmla="*/ 1747849 h 2440396"/>
              <a:gd name="connsiteX129" fmla="*/ 574939 w 1404982"/>
              <a:gd name="connsiteY129" fmla="*/ 1851302 h 2440396"/>
              <a:gd name="connsiteX130" fmla="*/ 565547 w 1404982"/>
              <a:gd name="connsiteY130" fmla="*/ 2070509 h 2440396"/>
              <a:gd name="connsiteX131" fmla="*/ 559726 w 1404982"/>
              <a:gd name="connsiteY131" fmla="*/ 2092337 h 2440396"/>
              <a:gd name="connsiteX132" fmla="*/ 550333 w 1404982"/>
              <a:gd name="connsiteY132" fmla="*/ 2330330 h 2440396"/>
              <a:gd name="connsiteX133" fmla="*/ 558800 w 1404982"/>
              <a:gd name="connsiteY133" fmla="*/ 2355730 h 2440396"/>
              <a:gd name="connsiteX134" fmla="*/ 567267 w 1404982"/>
              <a:gd name="connsiteY134" fmla="*/ 2398063 h 2440396"/>
              <a:gd name="connsiteX135" fmla="*/ 558800 w 1404982"/>
              <a:gd name="connsiteY135" fmla="*/ 2440396 h 2440396"/>
              <a:gd name="connsiteX0" fmla="*/ 0 w 1404982"/>
              <a:gd name="connsiteY0" fmla="*/ 2271063 h 2440396"/>
              <a:gd name="connsiteX1" fmla="*/ 93133 w 1404982"/>
              <a:gd name="connsiteY1" fmla="*/ 1974730 h 2440396"/>
              <a:gd name="connsiteX2" fmla="*/ 101600 w 1404982"/>
              <a:gd name="connsiteY2" fmla="*/ 1949330 h 2440396"/>
              <a:gd name="connsiteX3" fmla="*/ 118533 w 1404982"/>
              <a:gd name="connsiteY3" fmla="*/ 1932396 h 2440396"/>
              <a:gd name="connsiteX4" fmla="*/ 130968 w 1404982"/>
              <a:gd name="connsiteY4" fmla="*/ 1879348 h 2440396"/>
              <a:gd name="connsiteX5" fmla="*/ 150152 w 1404982"/>
              <a:gd name="connsiteY5" fmla="*/ 1845481 h 2440396"/>
              <a:gd name="connsiteX6" fmla="*/ 173302 w 1404982"/>
              <a:gd name="connsiteY6" fmla="*/ 1798253 h 2440396"/>
              <a:gd name="connsiteX7" fmla="*/ 198835 w 1404982"/>
              <a:gd name="connsiteY7" fmla="*/ 1766238 h 2440396"/>
              <a:gd name="connsiteX8" fmla="*/ 226351 w 1404982"/>
              <a:gd name="connsiteY8" fmla="*/ 1730519 h 2440396"/>
              <a:gd name="connsiteX9" fmla="*/ 254000 w 1404982"/>
              <a:gd name="connsiteY9" fmla="*/ 1686863 h 2440396"/>
              <a:gd name="connsiteX10" fmla="*/ 262467 w 1404982"/>
              <a:gd name="connsiteY10" fmla="*/ 1661463 h 2440396"/>
              <a:gd name="connsiteX11" fmla="*/ 296333 w 1404982"/>
              <a:gd name="connsiteY11" fmla="*/ 1585263 h 2440396"/>
              <a:gd name="connsiteX12" fmla="*/ 304800 w 1404982"/>
              <a:gd name="connsiteY12" fmla="*/ 1534463 h 2440396"/>
              <a:gd name="connsiteX13" fmla="*/ 321733 w 1404982"/>
              <a:gd name="connsiteY13" fmla="*/ 1475196 h 2440396"/>
              <a:gd name="connsiteX14" fmla="*/ 330200 w 1404982"/>
              <a:gd name="connsiteY14" fmla="*/ 1407463 h 2440396"/>
              <a:gd name="connsiteX15" fmla="*/ 347133 w 1404982"/>
              <a:gd name="connsiteY15" fmla="*/ 1348196 h 2440396"/>
              <a:gd name="connsiteX16" fmla="*/ 364067 w 1404982"/>
              <a:gd name="connsiteY16" fmla="*/ 1280463 h 2440396"/>
              <a:gd name="connsiteX17" fmla="*/ 372533 w 1404982"/>
              <a:gd name="connsiteY17" fmla="*/ 1255063 h 2440396"/>
              <a:gd name="connsiteX18" fmla="*/ 381000 w 1404982"/>
              <a:gd name="connsiteY18" fmla="*/ 1221196 h 2440396"/>
              <a:gd name="connsiteX19" fmla="*/ 397933 w 1404982"/>
              <a:gd name="connsiteY19" fmla="*/ 1187330 h 2440396"/>
              <a:gd name="connsiteX20" fmla="*/ 414867 w 1404982"/>
              <a:gd name="connsiteY20" fmla="*/ 1111130 h 2440396"/>
              <a:gd name="connsiteX21" fmla="*/ 423333 w 1404982"/>
              <a:gd name="connsiteY21" fmla="*/ 1077263 h 2440396"/>
              <a:gd name="connsiteX22" fmla="*/ 440267 w 1404982"/>
              <a:gd name="connsiteY22" fmla="*/ 1043396 h 2440396"/>
              <a:gd name="connsiteX23" fmla="*/ 448733 w 1404982"/>
              <a:gd name="connsiteY23" fmla="*/ 1017996 h 2440396"/>
              <a:gd name="connsiteX24" fmla="*/ 457200 w 1404982"/>
              <a:gd name="connsiteY24" fmla="*/ 958730 h 2440396"/>
              <a:gd name="connsiteX25" fmla="*/ 465667 w 1404982"/>
              <a:gd name="connsiteY25" fmla="*/ 933330 h 2440396"/>
              <a:gd name="connsiteX26" fmla="*/ 457200 w 1404982"/>
              <a:gd name="connsiteY26" fmla="*/ 653930 h 2440396"/>
              <a:gd name="connsiteX27" fmla="*/ 440267 w 1404982"/>
              <a:gd name="connsiteY27" fmla="*/ 586196 h 2440396"/>
              <a:gd name="connsiteX28" fmla="*/ 406400 w 1404982"/>
              <a:gd name="connsiteY28" fmla="*/ 484596 h 2440396"/>
              <a:gd name="connsiteX29" fmla="*/ 397933 w 1404982"/>
              <a:gd name="connsiteY29" fmla="*/ 459196 h 2440396"/>
              <a:gd name="connsiteX30" fmla="*/ 372533 w 1404982"/>
              <a:gd name="connsiteY30" fmla="*/ 408396 h 2440396"/>
              <a:gd name="connsiteX31" fmla="*/ 355600 w 1404982"/>
              <a:gd name="connsiteY31" fmla="*/ 382996 h 2440396"/>
              <a:gd name="connsiteX32" fmla="*/ 347133 w 1404982"/>
              <a:gd name="connsiteY32" fmla="*/ 357596 h 2440396"/>
              <a:gd name="connsiteX33" fmla="*/ 330200 w 1404982"/>
              <a:gd name="connsiteY33" fmla="*/ 332196 h 2440396"/>
              <a:gd name="connsiteX34" fmla="*/ 304800 w 1404982"/>
              <a:gd name="connsiteY34" fmla="*/ 281396 h 2440396"/>
              <a:gd name="connsiteX35" fmla="*/ 279400 w 1404982"/>
              <a:gd name="connsiteY35" fmla="*/ 222130 h 2440396"/>
              <a:gd name="connsiteX36" fmla="*/ 270933 w 1404982"/>
              <a:gd name="connsiteY36" fmla="*/ 196730 h 2440396"/>
              <a:gd name="connsiteX37" fmla="*/ 254000 w 1404982"/>
              <a:gd name="connsiteY37" fmla="*/ 179796 h 2440396"/>
              <a:gd name="connsiteX38" fmla="*/ 220133 w 1404982"/>
              <a:gd name="connsiteY38" fmla="*/ 128996 h 2440396"/>
              <a:gd name="connsiteX39" fmla="*/ 169333 w 1404982"/>
              <a:gd name="connsiteY39" fmla="*/ 95130 h 2440396"/>
              <a:gd name="connsiteX40" fmla="*/ 160867 w 1404982"/>
              <a:gd name="connsiteY40" fmla="*/ 69730 h 2440396"/>
              <a:gd name="connsiteX41" fmla="*/ 220133 w 1404982"/>
              <a:gd name="connsiteY41" fmla="*/ 44330 h 2440396"/>
              <a:gd name="connsiteX42" fmla="*/ 254000 w 1404982"/>
              <a:gd name="connsiteY42" fmla="*/ 61263 h 2440396"/>
              <a:gd name="connsiteX43" fmla="*/ 287867 w 1404982"/>
              <a:gd name="connsiteY43" fmla="*/ 18930 h 2440396"/>
              <a:gd name="connsiteX44" fmla="*/ 313267 w 1404982"/>
              <a:gd name="connsiteY44" fmla="*/ 10463 h 2440396"/>
              <a:gd name="connsiteX45" fmla="*/ 321733 w 1404982"/>
              <a:gd name="connsiteY45" fmla="*/ 35863 h 2440396"/>
              <a:gd name="connsiteX46" fmla="*/ 338667 w 1404982"/>
              <a:gd name="connsiteY46" fmla="*/ 18930 h 2440396"/>
              <a:gd name="connsiteX47" fmla="*/ 364067 w 1404982"/>
              <a:gd name="connsiteY47" fmla="*/ 1996 h 2440396"/>
              <a:gd name="connsiteX48" fmla="*/ 372533 w 1404982"/>
              <a:gd name="connsiteY48" fmla="*/ 35863 h 2440396"/>
              <a:gd name="connsiteX49" fmla="*/ 414867 w 1404982"/>
              <a:gd name="connsiteY49" fmla="*/ 1996 h 2440396"/>
              <a:gd name="connsiteX50" fmla="*/ 448733 w 1404982"/>
              <a:gd name="connsiteY50" fmla="*/ 1996 h 2440396"/>
              <a:gd name="connsiteX51" fmla="*/ 474133 w 1404982"/>
              <a:gd name="connsiteY51" fmla="*/ 18930 h 2440396"/>
              <a:gd name="connsiteX52" fmla="*/ 482600 w 1404982"/>
              <a:gd name="connsiteY52" fmla="*/ 44330 h 2440396"/>
              <a:gd name="connsiteX53" fmla="*/ 516467 w 1404982"/>
              <a:gd name="connsiteY53" fmla="*/ 95130 h 2440396"/>
              <a:gd name="connsiteX54" fmla="*/ 533400 w 1404982"/>
              <a:gd name="connsiteY54" fmla="*/ 120530 h 2440396"/>
              <a:gd name="connsiteX55" fmla="*/ 567267 w 1404982"/>
              <a:gd name="connsiteY55" fmla="*/ 171330 h 2440396"/>
              <a:gd name="connsiteX56" fmla="*/ 592667 w 1404982"/>
              <a:gd name="connsiteY56" fmla="*/ 213663 h 2440396"/>
              <a:gd name="connsiteX57" fmla="*/ 601133 w 1404982"/>
              <a:gd name="connsiteY57" fmla="*/ 239063 h 2440396"/>
              <a:gd name="connsiteX58" fmla="*/ 635000 w 1404982"/>
              <a:gd name="connsiteY58" fmla="*/ 281396 h 2440396"/>
              <a:gd name="connsiteX59" fmla="*/ 668867 w 1404982"/>
              <a:gd name="connsiteY59" fmla="*/ 357596 h 2440396"/>
              <a:gd name="connsiteX60" fmla="*/ 685800 w 1404982"/>
              <a:gd name="connsiteY60" fmla="*/ 408396 h 2440396"/>
              <a:gd name="connsiteX61" fmla="*/ 694267 w 1404982"/>
              <a:gd name="connsiteY61" fmla="*/ 433796 h 2440396"/>
              <a:gd name="connsiteX62" fmla="*/ 711200 w 1404982"/>
              <a:gd name="connsiteY62" fmla="*/ 459196 h 2440396"/>
              <a:gd name="connsiteX63" fmla="*/ 719667 w 1404982"/>
              <a:gd name="connsiteY63" fmla="*/ 518463 h 2440396"/>
              <a:gd name="connsiteX64" fmla="*/ 736600 w 1404982"/>
              <a:gd name="connsiteY64" fmla="*/ 577730 h 2440396"/>
              <a:gd name="connsiteX65" fmla="*/ 728133 w 1404982"/>
              <a:gd name="connsiteY65" fmla="*/ 857130 h 2440396"/>
              <a:gd name="connsiteX66" fmla="*/ 745067 w 1404982"/>
              <a:gd name="connsiteY66" fmla="*/ 840196 h 2440396"/>
              <a:gd name="connsiteX67" fmla="*/ 770467 w 1404982"/>
              <a:gd name="connsiteY67" fmla="*/ 806330 h 2440396"/>
              <a:gd name="connsiteX68" fmla="*/ 804333 w 1404982"/>
              <a:gd name="connsiteY68" fmla="*/ 755530 h 2440396"/>
              <a:gd name="connsiteX69" fmla="*/ 821267 w 1404982"/>
              <a:gd name="connsiteY69" fmla="*/ 721663 h 2440396"/>
              <a:gd name="connsiteX70" fmla="*/ 829733 w 1404982"/>
              <a:gd name="connsiteY70" fmla="*/ 696263 h 2440396"/>
              <a:gd name="connsiteX71" fmla="*/ 846667 w 1404982"/>
              <a:gd name="connsiteY71" fmla="*/ 670863 h 2440396"/>
              <a:gd name="connsiteX72" fmla="*/ 863600 w 1404982"/>
              <a:gd name="connsiteY72" fmla="*/ 620063 h 2440396"/>
              <a:gd name="connsiteX73" fmla="*/ 872067 w 1404982"/>
              <a:gd name="connsiteY73" fmla="*/ 594663 h 2440396"/>
              <a:gd name="connsiteX74" fmla="*/ 880533 w 1404982"/>
              <a:gd name="connsiteY74" fmla="*/ 560796 h 2440396"/>
              <a:gd name="connsiteX75" fmla="*/ 897467 w 1404982"/>
              <a:gd name="connsiteY75" fmla="*/ 543863 h 2440396"/>
              <a:gd name="connsiteX76" fmla="*/ 922867 w 1404982"/>
              <a:gd name="connsiteY76" fmla="*/ 484596 h 2440396"/>
              <a:gd name="connsiteX77" fmla="*/ 931333 w 1404982"/>
              <a:gd name="connsiteY77" fmla="*/ 459196 h 2440396"/>
              <a:gd name="connsiteX78" fmla="*/ 982133 w 1404982"/>
              <a:gd name="connsiteY78" fmla="*/ 366063 h 2440396"/>
              <a:gd name="connsiteX79" fmla="*/ 1024467 w 1404982"/>
              <a:gd name="connsiteY79" fmla="*/ 323730 h 2440396"/>
              <a:gd name="connsiteX80" fmla="*/ 1041400 w 1404982"/>
              <a:gd name="connsiteY80" fmla="*/ 298330 h 2440396"/>
              <a:gd name="connsiteX81" fmla="*/ 1058333 w 1404982"/>
              <a:gd name="connsiteY81" fmla="*/ 281396 h 2440396"/>
              <a:gd name="connsiteX82" fmla="*/ 1092200 w 1404982"/>
              <a:gd name="connsiteY82" fmla="*/ 230596 h 2440396"/>
              <a:gd name="connsiteX83" fmla="*/ 1109133 w 1404982"/>
              <a:gd name="connsiteY83" fmla="*/ 205196 h 2440396"/>
              <a:gd name="connsiteX84" fmla="*/ 1151467 w 1404982"/>
              <a:gd name="connsiteY84" fmla="*/ 162863 h 2440396"/>
              <a:gd name="connsiteX85" fmla="*/ 1176867 w 1404982"/>
              <a:gd name="connsiteY85" fmla="*/ 137463 h 2440396"/>
              <a:gd name="connsiteX86" fmla="*/ 1227667 w 1404982"/>
              <a:gd name="connsiteY86" fmla="*/ 95130 h 2440396"/>
              <a:gd name="connsiteX87" fmla="*/ 1253067 w 1404982"/>
              <a:gd name="connsiteY87" fmla="*/ 86663 h 2440396"/>
              <a:gd name="connsiteX88" fmla="*/ 1278467 w 1404982"/>
              <a:gd name="connsiteY88" fmla="*/ 69730 h 2440396"/>
              <a:gd name="connsiteX89" fmla="*/ 1329267 w 1404982"/>
              <a:gd name="connsiteY89" fmla="*/ 52796 h 2440396"/>
              <a:gd name="connsiteX90" fmla="*/ 1320800 w 1404982"/>
              <a:gd name="connsiteY90" fmla="*/ 78196 h 2440396"/>
              <a:gd name="connsiteX91" fmla="*/ 1363133 w 1404982"/>
              <a:gd name="connsiteY91" fmla="*/ 95130 h 2440396"/>
              <a:gd name="connsiteX92" fmla="*/ 1397000 w 1404982"/>
              <a:gd name="connsiteY92" fmla="*/ 120530 h 2440396"/>
              <a:gd name="connsiteX93" fmla="*/ 1388533 w 1404982"/>
              <a:gd name="connsiteY93" fmla="*/ 145930 h 2440396"/>
              <a:gd name="connsiteX94" fmla="*/ 1397000 w 1404982"/>
              <a:gd name="connsiteY94" fmla="*/ 171330 h 2440396"/>
              <a:gd name="connsiteX95" fmla="*/ 1380067 w 1404982"/>
              <a:gd name="connsiteY95" fmla="*/ 196730 h 2440396"/>
              <a:gd name="connsiteX96" fmla="*/ 1363133 w 1404982"/>
              <a:gd name="connsiteY96" fmla="*/ 213663 h 2440396"/>
              <a:gd name="connsiteX97" fmla="*/ 1371600 w 1404982"/>
              <a:gd name="connsiteY97" fmla="*/ 239063 h 2440396"/>
              <a:gd name="connsiteX98" fmla="*/ 1354667 w 1404982"/>
              <a:gd name="connsiteY98" fmla="*/ 298330 h 2440396"/>
              <a:gd name="connsiteX99" fmla="*/ 1346200 w 1404982"/>
              <a:gd name="connsiteY99" fmla="*/ 332196 h 2440396"/>
              <a:gd name="connsiteX100" fmla="*/ 1320800 w 1404982"/>
              <a:gd name="connsiteY100" fmla="*/ 340663 h 2440396"/>
              <a:gd name="connsiteX101" fmla="*/ 1312333 w 1404982"/>
              <a:gd name="connsiteY101" fmla="*/ 366063 h 2440396"/>
              <a:gd name="connsiteX102" fmla="*/ 1261533 w 1404982"/>
              <a:gd name="connsiteY102" fmla="*/ 433796 h 2440396"/>
              <a:gd name="connsiteX103" fmla="*/ 1227667 w 1404982"/>
              <a:gd name="connsiteY103" fmla="*/ 493063 h 2440396"/>
              <a:gd name="connsiteX104" fmla="*/ 1210733 w 1404982"/>
              <a:gd name="connsiteY104" fmla="*/ 509996 h 2440396"/>
              <a:gd name="connsiteX105" fmla="*/ 1185333 w 1404982"/>
              <a:gd name="connsiteY105" fmla="*/ 560796 h 2440396"/>
              <a:gd name="connsiteX106" fmla="*/ 1143000 w 1404982"/>
              <a:gd name="connsiteY106" fmla="*/ 603130 h 2440396"/>
              <a:gd name="connsiteX107" fmla="*/ 1126067 w 1404982"/>
              <a:gd name="connsiteY107" fmla="*/ 628530 h 2440396"/>
              <a:gd name="connsiteX108" fmla="*/ 1109133 w 1404982"/>
              <a:gd name="connsiteY108" fmla="*/ 645463 h 2440396"/>
              <a:gd name="connsiteX109" fmla="*/ 1083733 w 1404982"/>
              <a:gd name="connsiteY109" fmla="*/ 679330 h 2440396"/>
              <a:gd name="connsiteX110" fmla="*/ 1066800 w 1404982"/>
              <a:gd name="connsiteY110" fmla="*/ 704730 h 2440396"/>
              <a:gd name="connsiteX111" fmla="*/ 1058333 w 1404982"/>
              <a:gd name="connsiteY111" fmla="*/ 730130 h 2440396"/>
              <a:gd name="connsiteX112" fmla="*/ 1032933 w 1404982"/>
              <a:gd name="connsiteY112" fmla="*/ 747063 h 2440396"/>
              <a:gd name="connsiteX113" fmla="*/ 999067 w 1404982"/>
              <a:gd name="connsiteY113" fmla="*/ 797863 h 2440396"/>
              <a:gd name="connsiteX114" fmla="*/ 956733 w 1404982"/>
              <a:gd name="connsiteY114" fmla="*/ 840196 h 2440396"/>
              <a:gd name="connsiteX115" fmla="*/ 931333 w 1404982"/>
              <a:gd name="connsiteY115" fmla="*/ 882530 h 2440396"/>
              <a:gd name="connsiteX116" fmla="*/ 889000 w 1404982"/>
              <a:gd name="connsiteY116" fmla="*/ 941796 h 2440396"/>
              <a:gd name="connsiteX117" fmla="*/ 846667 w 1404982"/>
              <a:gd name="connsiteY117" fmla="*/ 984130 h 2440396"/>
              <a:gd name="connsiteX118" fmla="*/ 770467 w 1404982"/>
              <a:gd name="connsiteY118" fmla="*/ 1068796 h 2440396"/>
              <a:gd name="connsiteX119" fmla="*/ 702733 w 1404982"/>
              <a:gd name="connsiteY119" fmla="*/ 1170396 h 2440396"/>
              <a:gd name="connsiteX120" fmla="*/ 715699 w 1404982"/>
              <a:gd name="connsiteY120" fmla="*/ 1188653 h 2440396"/>
              <a:gd name="connsiteX121" fmla="*/ 698367 w 1404982"/>
              <a:gd name="connsiteY121" fmla="*/ 1245671 h 2440396"/>
              <a:gd name="connsiteX122" fmla="*/ 683683 w 1404982"/>
              <a:gd name="connsiteY122" fmla="*/ 1321870 h 2440396"/>
              <a:gd name="connsiteX123" fmla="*/ 671248 w 1404982"/>
              <a:gd name="connsiteY123" fmla="*/ 1409183 h 2440396"/>
              <a:gd name="connsiteX124" fmla="*/ 640026 w 1404982"/>
              <a:gd name="connsiteY124" fmla="*/ 1519249 h 2440396"/>
              <a:gd name="connsiteX125" fmla="*/ 637381 w 1404982"/>
              <a:gd name="connsiteY125" fmla="*/ 1602593 h 2440396"/>
              <a:gd name="connsiteX126" fmla="*/ 621770 w 1404982"/>
              <a:gd name="connsiteY126" fmla="*/ 1678792 h 2440396"/>
              <a:gd name="connsiteX127" fmla="*/ 613305 w 1404982"/>
              <a:gd name="connsiteY127" fmla="*/ 1709088 h 2440396"/>
              <a:gd name="connsiteX128" fmla="*/ 597694 w 1404982"/>
              <a:gd name="connsiteY128" fmla="*/ 1747849 h 2440396"/>
              <a:gd name="connsiteX129" fmla="*/ 574939 w 1404982"/>
              <a:gd name="connsiteY129" fmla="*/ 1851302 h 2440396"/>
              <a:gd name="connsiteX130" fmla="*/ 565547 w 1404982"/>
              <a:gd name="connsiteY130" fmla="*/ 2070509 h 2440396"/>
              <a:gd name="connsiteX131" fmla="*/ 559726 w 1404982"/>
              <a:gd name="connsiteY131" fmla="*/ 2092337 h 2440396"/>
              <a:gd name="connsiteX132" fmla="*/ 550333 w 1404982"/>
              <a:gd name="connsiteY132" fmla="*/ 2330330 h 2440396"/>
              <a:gd name="connsiteX133" fmla="*/ 558800 w 1404982"/>
              <a:gd name="connsiteY133" fmla="*/ 2355730 h 2440396"/>
              <a:gd name="connsiteX134" fmla="*/ 567267 w 1404982"/>
              <a:gd name="connsiteY134" fmla="*/ 2398063 h 2440396"/>
              <a:gd name="connsiteX135" fmla="*/ 558800 w 1404982"/>
              <a:gd name="connsiteY135" fmla="*/ 2440396 h 2440396"/>
              <a:gd name="connsiteX0" fmla="*/ 0 w 1404982"/>
              <a:gd name="connsiteY0" fmla="*/ 2271063 h 2440396"/>
              <a:gd name="connsiteX1" fmla="*/ 93133 w 1404982"/>
              <a:gd name="connsiteY1" fmla="*/ 1974730 h 2440396"/>
              <a:gd name="connsiteX2" fmla="*/ 101600 w 1404982"/>
              <a:gd name="connsiteY2" fmla="*/ 1949330 h 2440396"/>
              <a:gd name="connsiteX3" fmla="*/ 118533 w 1404982"/>
              <a:gd name="connsiteY3" fmla="*/ 1932396 h 2440396"/>
              <a:gd name="connsiteX4" fmla="*/ 130968 w 1404982"/>
              <a:gd name="connsiteY4" fmla="*/ 1879348 h 2440396"/>
              <a:gd name="connsiteX5" fmla="*/ 150152 w 1404982"/>
              <a:gd name="connsiteY5" fmla="*/ 1845481 h 2440396"/>
              <a:gd name="connsiteX6" fmla="*/ 173302 w 1404982"/>
              <a:gd name="connsiteY6" fmla="*/ 1798253 h 2440396"/>
              <a:gd name="connsiteX7" fmla="*/ 198835 w 1404982"/>
              <a:gd name="connsiteY7" fmla="*/ 1766238 h 2440396"/>
              <a:gd name="connsiteX8" fmla="*/ 226351 w 1404982"/>
              <a:gd name="connsiteY8" fmla="*/ 1730519 h 2440396"/>
              <a:gd name="connsiteX9" fmla="*/ 254000 w 1404982"/>
              <a:gd name="connsiteY9" fmla="*/ 1686863 h 2440396"/>
              <a:gd name="connsiteX10" fmla="*/ 262467 w 1404982"/>
              <a:gd name="connsiteY10" fmla="*/ 1661463 h 2440396"/>
              <a:gd name="connsiteX11" fmla="*/ 296333 w 1404982"/>
              <a:gd name="connsiteY11" fmla="*/ 1585263 h 2440396"/>
              <a:gd name="connsiteX12" fmla="*/ 304800 w 1404982"/>
              <a:gd name="connsiteY12" fmla="*/ 1534463 h 2440396"/>
              <a:gd name="connsiteX13" fmla="*/ 321733 w 1404982"/>
              <a:gd name="connsiteY13" fmla="*/ 1475196 h 2440396"/>
              <a:gd name="connsiteX14" fmla="*/ 330200 w 1404982"/>
              <a:gd name="connsiteY14" fmla="*/ 1407463 h 2440396"/>
              <a:gd name="connsiteX15" fmla="*/ 347133 w 1404982"/>
              <a:gd name="connsiteY15" fmla="*/ 1348196 h 2440396"/>
              <a:gd name="connsiteX16" fmla="*/ 364067 w 1404982"/>
              <a:gd name="connsiteY16" fmla="*/ 1280463 h 2440396"/>
              <a:gd name="connsiteX17" fmla="*/ 372533 w 1404982"/>
              <a:gd name="connsiteY17" fmla="*/ 1255063 h 2440396"/>
              <a:gd name="connsiteX18" fmla="*/ 381000 w 1404982"/>
              <a:gd name="connsiteY18" fmla="*/ 1221196 h 2440396"/>
              <a:gd name="connsiteX19" fmla="*/ 397933 w 1404982"/>
              <a:gd name="connsiteY19" fmla="*/ 1187330 h 2440396"/>
              <a:gd name="connsiteX20" fmla="*/ 414867 w 1404982"/>
              <a:gd name="connsiteY20" fmla="*/ 1111130 h 2440396"/>
              <a:gd name="connsiteX21" fmla="*/ 423333 w 1404982"/>
              <a:gd name="connsiteY21" fmla="*/ 1077263 h 2440396"/>
              <a:gd name="connsiteX22" fmla="*/ 440267 w 1404982"/>
              <a:gd name="connsiteY22" fmla="*/ 1043396 h 2440396"/>
              <a:gd name="connsiteX23" fmla="*/ 448733 w 1404982"/>
              <a:gd name="connsiteY23" fmla="*/ 1017996 h 2440396"/>
              <a:gd name="connsiteX24" fmla="*/ 457200 w 1404982"/>
              <a:gd name="connsiteY24" fmla="*/ 958730 h 2440396"/>
              <a:gd name="connsiteX25" fmla="*/ 465667 w 1404982"/>
              <a:gd name="connsiteY25" fmla="*/ 933330 h 2440396"/>
              <a:gd name="connsiteX26" fmla="*/ 457200 w 1404982"/>
              <a:gd name="connsiteY26" fmla="*/ 653930 h 2440396"/>
              <a:gd name="connsiteX27" fmla="*/ 440267 w 1404982"/>
              <a:gd name="connsiteY27" fmla="*/ 586196 h 2440396"/>
              <a:gd name="connsiteX28" fmla="*/ 406400 w 1404982"/>
              <a:gd name="connsiteY28" fmla="*/ 484596 h 2440396"/>
              <a:gd name="connsiteX29" fmla="*/ 397933 w 1404982"/>
              <a:gd name="connsiteY29" fmla="*/ 459196 h 2440396"/>
              <a:gd name="connsiteX30" fmla="*/ 372533 w 1404982"/>
              <a:gd name="connsiteY30" fmla="*/ 408396 h 2440396"/>
              <a:gd name="connsiteX31" fmla="*/ 355600 w 1404982"/>
              <a:gd name="connsiteY31" fmla="*/ 382996 h 2440396"/>
              <a:gd name="connsiteX32" fmla="*/ 347133 w 1404982"/>
              <a:gd name="connsiteY32" fmla="*/ 357596 h 2440396"/>
              <a:gd name="connsiteX33" fmla="*/ 330200 w 1404982"/>
              <a:gd name="connsiteY33" fmla="*/ 332196 h 2440396"/>
              <a:gd name="connsiteX34" fmla="*/ 304800 w 1404982"/>
              <a:gd name="connsiteY34" fmla="*/ 281396 h 2440396"/>
              <a:gd name="connsiteX35" fmla="*/ 279400 w 1404982"/>
              <a:gd name="connsiteY35" fmla="*/ 222130 h 2440396"/>
              <a:gd name="connsiteX36" fmla="*/ 270933 w 1404982"/>
              <a:gd name="connsiteY36" fmla="*/ 196730 h 2440396"/>
              <a:gd name="connsiteX37" fmla="*/ 254000 w 1404982"/>
              <a:gd name="connsiteY37" fmla="*/ 179796 h 2440396"/>
              <a:gd name="connsiteX38" fmla="*/ 220133 w 1404982"/>
              <a:gd name="connsiteY38" fmla="*/ 128996 h 2440396"/>
              <a:gd name="connsiteX39" fmla="*/ 169333 w 1404982"/>
              <a:gd name="connsiteY39" fmla="*/ 95130 h 2440396"/>
              <a:gd name="connsiteX40" fmla="*/ 160867 w 1404982"/>
              <a:gd name="connsiteY40" fmla="*/ 69730 h 2440396"/>
              <a:gd name="connsiteX41" fmla="*/ 220133 w 1404982"/>
              <a:gd name="connsiteY41" fmla="*/ 44330 h 2440396"/>
              <a:gd name="connsiteX42" fmla="*/ 254000 w 1404982"/>
              <a:gd name="connsiteY42" fmla="*/ 61263 h 2440396"/>
              <a:gd name="connsiteX43" fmla="*/ 287867 w 1404982"/>
              <a:gd name="connsiteY43" fmla="*/ 18930 h 2440396"/>
              <a:gd name="connsiteX44" fmla="*/ 313267 w 1404982"/>
              <a:gd name="connsiteY44" fmla="*/ 10463 h 2440396"/>
              <a:gd name="connsiteX45" fmla="*/ 321733 w 1404982"/>
              <a:gd name="connsiteY45" fmla="*/ 35863 h 2440396"/>
              <a:gd name="connsiteX46" fmla="*/ 338667 w 1404982"/>
              <a:gd name="connsiteY46" fmla="*/ 18930 h 2440396"/>
              <a:gd name="connsiteX47" fmla="*/ 364067 w 1404982"/>
              <a:gd name="connsiteY47" fmla="*/ 1996 h 2440396"/>
              <a:gd name="connsiteX48" fmla="*/ 372533 w 1404982"/>
              <a:gd name="connsiteY48" fmla="*/ 35863 h 2440396"/>
              <a:gd name="connsiteX49" fmla="*/ 414867 w 1404982"/>
              <a:gd name="connsiteY49" fmla="*/ 1996 h 2440396"/>
              <a:gd name="connsiteX50" fmla="*/ 448733 w 1404982"/>
              <a:gd name="connsiteY50" fmla="*/ 1996 h 2440396"/>
              <a:gd name="connsiteX51" fmla="*/ 474133 w 1404982"/>
              <a:gd name="connsiteY51" fmla="*/ 18930 h 2440396"/>
              <a:gd name="connsiteX52" fmla="*/ 482600 w 1404982"/>
              <a:gd name="connsiteY52" fmla="*/ 44330 h 2440396"/>
              <a:gd name="connsiteX53" fmla="*/ 516467 w 1404982"/>
              <a:gd name="connsiteY53" fmla="*/ 95130 h 2440396"/>
              <a:gd name="connsiteX54" fmla="*/ 533400 w 1404982"/>
              <a:gd name="connsiteY54" fmla="*/ 120530 h 2440396"/>
              <a:gd name="connsiteX55" fmla="*/ 567267 w 1404982"/>
              <a:gd name="connsiteY55" fmla="*/ 171330 h 2440396"/>
              <a:gd name="connsiteX56" fmla="*/ 592667 w 1404982"/>
              <a:gd name="connsiteY56" fmla="*/ 213663 h 2440396"/>
              <a:gd name="connsiteX57" fmla="*/ 601133 w 1404982"/>
              <a:gd name="connsiteY57" fmla="*/ 239063 h 2440396"/>
              <a:gd name="connsiteX58" fmla="*/ 635000 w 1404982"/>
              <a:gd name="connsiteY58" fmla="*/ 281396 h 2440396"/>
              <a:gd name="connsiteX59" fmla="*/ 668867 w 1404982"/>
              <a:gd name="connsiteY59" fmla="*/ 357596 h 2440396"/>
              <a:gd name="connsiteX60" fmla="*/ 685800 w 1404982"/>
              <a:gd name="connsiteY60" fmla="*/ 408396 h 2440396"/>
              <a:gd name="connsiteX61" fmla="*/ 694267 w 1404982"/>
              <a:gd name="connsiteY61" fmla="*/ 433796 h 2440396"/>
              <a:gd name="connsiteX62" fmla="*/ 711200 w 1404982"/>
              <a:gd name="connsiteY62" fmla="*/ 459196 h 2440396"/>
              <a:gd name="connsiteX63" fmla="*/ 719667 w 1404982"/>
              <a:gd name="connsiteY63" fmla="*/ 518463 h 2440396"/>
              <a:gd name="connsiteX64" fmla="*/ 736600 w 1404982"/>
              <a:gd name="connsiteY64" fmla="*/ 577730 h 2440396"/>
              <a:gd name="connsiteX65" fmla="*/ 728133 w 1404982"/>
              <a:gd name="connsiteY65" fmla="*/ 857130 h 2440396"/>
              <a:gd name="connsiteX66" fmla="*/ 745067 w 1404982"/>
              <a:gd name="connsiteY66" fmla="*/ 840196 h 2440396"/>
              <a:gd name="connsiteX67" fmla="*/ 770467 w 1404982"/>
              <a:gd name="connsiteY67" fmla="*/ 806330 h 2440396"/>
              <a:gd name="connsiteX68" fmla="*/ 804333 w 1404982"/>
              <a:gd name="connsiteY68" fmla="*/ 755530 h 2440396"/>
              <a:gd name="connsiteX69" fmla="*/ 821267 w 1404982"/>
              <a:gd name="connsiteY69" fmla="*/ 721663 h 2440396"/>
              <a:gd name="connsiteX70" fmla="*/ 829733 w 1404982"/>
              <a:gd name="connsiteY70" fmla="*/ 696263 h 2440396"/>
              <a:gd name="connsiteX71" fmla="*/ 846667 w 1404982"/>
              <a:gd name="connsiteY71" fmla="*/ 670863 h 2440396"/>
              <a:gd name="connsiteX72" fmla="*/ 863600 w 1404982"/>
              <a:gd name="connsiteY72" fmla="*/ 620063 h 2440396"/>
              <a:gd name="connsiteX73" fmla="*/ 872067 w 1404982"/>
              <a:gd name="connsiteY73" fmla="*/ 594663 h 2440396"/>
              <a:gd name="connsiteX74" fmla="*/ 880533 w 1404982"/>
              <a:gd name="connsiteY74" fmla="*/ 560796 h 2440396"/>
              <a:gd name="connsiteX75" fmla="*/ 897467 w 1404982"/>
              <a:gd name="connsiteY75" fmla="*/ 543863 h 2440396"/>
              <a:gd name="connsiteX76" fmla="*/ 922867 w 1404982"/>
              <a:gd name="connsiteY76" fmla="*/ 484596 h 2440396"/>
              <a:gd name="connsiteX77" fmla="*/ 931333 w 1404982"/>
              <a:gd name="connsiteY77" fmla="*/ 459196 h 2440396"/>
              <a:gd name="connsiteX78" fmla="*/ 982133 w 1404982"/>
              <a:gd name="connsiteY78" fmla="*/ 366063 h 2440396"/>
              <a:gd name="connsiteX79" fmla="*/ 1024467 w 1404982"/>
              <a:gd name="connsiteY79" fmla="*/ 323730 h 2440396"/>
              <a:gd name="connsiteX80" fmla="*/ 1041400 w 1404982"/>
              <a:gd name="connsiteY80" fmla="*/ 298330 h 2440396"/>
              <a:gd name="connsiteX81" fmla="*/ 1058333 w 1404982"/>
              <a:gd name="connsiteY81" fmla="*/ 281396 h 2440396"/>
              <a:gd name="connsiteX82" fmla="*/ 1092200 w 1404982"/>
              <a:gd name="connsiteY82" fmla="*/ 230596 h 2440396"/>
              <a:gd name="connsiteX83" fmla="*/ 1109133 w 1404982"/>
              <a:gd name="connsiteY83" fmla="*/ 205196 h 2440396"/>
              <a:gd name="connsiteX84" fmla="*/ 1151467 w 1404982"/>
              <a:gd name="connsiteY84" fmla="*/ 162863 h 2440396"/>
              <a:gd name="connsiteX85" fmla="*/ 1176867 w 1404982"/>
              <a:gd name="connsiteY85" fmla="*/ 137463 h 2440396"/>
              <a:gd name="connsiteX86" fmla="*/ 1227667 w 1404982"/>
              <a:gd name="connsiteY86" fmla="*/ 95130 h 2440396"/>
              <a:gd name="connsiteX87" fmla="*/ 1253067 w 1404982"/>
              <a:gd name="connsiteY87" fmla="*/ 86663 h 2440396"/>
              <a:gd name="connsiteX88" fmla="*/ 1278467 w 1404982"/>
              <a:gd name="connsiteY88" fmla="*/ 69730 h 2440396"/>
              <a:gd name="connsiteX89" fmla="*/ 1329267 w 1404982"/>
              <a:gd name="connsiteY89" fmla="*/ 52796 h 2440396"/>
              <a:gd name="connsiteX90" fmla="*/ 1320800 w 1404982"/>
              <a:gd name="connsiteY90" fmla="*/ 78196 h 2440396"/>
              <a:gd name="connsiteX91" fmla="*/ 1363133 w 1404982"/>
              <a:gd name="connsiteY91" fmla="*/ 95130 h 2440396"/>
              <a:gd name="connsiteX92" fmla="*/ 1397000 w 1404982"/>
              <a:gd name="connsiteY92" fmla="*/ 120530 h 2440396"/>
              <a:gd name="connsiteX93" fmla="*/ 1388533 w 1404982"/>
              <a:gd name="connsiteY93" fmla="*/ 145930 h 2440396"/>
              <a:gd name="connsiteX94" fmla="*/ 1397000 w 1404982"/>
              <a:gd name="connsiteY94" fmla="*/ 171330 h 2440396"/>
              <a:gd name="connsiteX95" fmla="*/ 1380067 w 1404982"/>
              <a:gd name="connsiteY95" fmla="*/ 196730 h 2440396"/>
              <a:gd name="connsiteX96" fmla="*/ 1363133 w 1404982"/>
              <a:gd name="connsiteY96" fmla="*/ 213663 h 2440396"/>
              <a:gd name="connsiteX97" fmla="*/ 1371600 w 1404982"/>
              <a:gd name="connsiteY97" fmla="*/ 239063 h 2440396"/>
              <a:gd name="connsiteX98" fmla="*/ 1354667 w 1404982"/>
              <a:gd name="connsiteY98" fmla="*/ 298330 h 2440396"/>
              <a:gd name="connsiteX99" fmla="*/ 1346200 w 1404982"/>
              <a:gd name="connsiteY99" fmla="*/ 332196 h 2440396"/>
              <a:gd name="connsiteX100" fmla="*/ 1320800 w 1404982"/>
              <a:gd name="connsiteY100" fmla="*/ 340663 h 2440396"/>
              <a:gd name="connsiteX101" fmla="*/ 1312333 w 1404982"/>
              <a:gd name="connsiteY101" fmla="*/ 366063 h 2440396"/>
              <a:gd name="connsiteX102" fmla="*/ 1261533 w 1404982"/>
              <a:gd name="connsiteY102" fmla="*/ 433796 h 2440396"/>
              <a:gd name="connsiteX103" fmla="*/ 1227667 w 1404982"/>
              <a:gd name="connsiteY103" fmla="*/ 493063 h 2440396"/>
              <a:gd name="connsiteX104" fmla="*/ 1210733 w 1404982"/>
              <a:gd name="connsiteY104" fmla="*/ 509996 h 2440396"/>
              <a:gd name="connsiteX105" fmla="*/ 1185333 w 1404982"/>
              <a:gd name="connsiteY105" fmla="*/ 560796 h 2440396"/>
              <a:gd name="connsiteX106" fmla="*/ 1143000 w 1404982"/>
              <a:gd name="connsiteY106" fmla="*/ 603130 h 2440396"/>
              <a:gd name="connsiteX107" fmla="*/ 1126067 w 1404982"/>
              <a:gd name="connsiteY107" fmla="*/ 628530 h 2440396"/>
              <a:gd name="connsiteX108" fmla="*/ 1109133 w 1404982"/>
              <a:gd name="connsiteY108" fmla="*/ 645463 h 2440396"/>
              <a:gd name="connsiteX109" fmla="*/ 1083733 w 1404982"/>
              <a:gd name="connsiteY109" fmla="*/ 679330 h 2440396"/>
              <a:gd name="connsiteX110" fmla="*/ 1066800 w 1404982"/>
              <a:gd name="connsiteY110" fmla="*/ 704730 h 2440396"/>
              <a:gd name="connsiteX111" fmla="*/ 1058333 w 1404982"/>
              <a:gd name="connsiteY111" fmla="*/ 730130 h 2440396"/>
              <a:gd name="connsiteX112" fmla="*/ 1032933 w 1404982"/>
              <a:gd name="connsiteY112" fmla="*/ 747063 h 2440396"/>
              <a:gd name="connsiteX113" fmla="*/ 999067 w 1404982"/>
              <a:gd name="connsiteY113" fmla="*/ 797863 h 2440396"/>
              <a:gd name="connsiteX114" fmla="*/ 956733 w 1404982"/>
              <a:gd name="connsiteY114" fmla="*/ 840196 h 2440396"/>
              <a:gd name="connsiteX115" fmla="*/ 931333 w 1404982"/>
              <a:gd name="connsiteY115" fmla="*/ 882530 h 2440396"/>
              <a:gd name="connsiteX116" fmla="*/ 889000 w 1404982"/>
              <a:gd name="connsiteY116" fmla="*/ 941796 h 2440396"/>
              <a:gd name="connsiteX117" fmla="*/ 846667 w 1404982"/>
              <a:gd name="connsiteY117" fmla="*/ 984130 h 2440396"/>
              <a:gd name="connsiteX118" fmla="*/ 770467 w 1404982"/>
              <a:gd name="connsiteY118" fmla="*/ 1068796 h 2440396"/>
              <a:gd name="connsiteX119" fmla="*/ 738452 w 1404982"/>
              <a:gd name="connsiteY119" fmla="*/ 1141821 h 2440396"/>
              <a:gd name="connsiteX120" fmla="*/ 715699 w 1404982"/>
              <a:gd name="connsiteY120" fmla="*/ 1188653 h 2440396"/>
              <a:gd name="connsiteX121" fmla="*/ 698367 w 1404982"/>
              <a:gd name="connsiteY121" fmla="*/ 1245671 h 2440396"/>
              <a:gd name="connsiteX122" fmla="*/ 683683 w 1404982"/>
              <a:gd name="connsiteY122" fmla="*/ 1321870 h 2440396"/>
              <a:gd name="connsiteX123" fmla="*/ 671248 w 1404982"/>
              <a:gd name="connsiteY123" fmla="*/ 1409183 h 2440396"/>
              <a:gd name="connsiteX124" fmla="*/ 640026 w 1404982"/>
              <a:gd name="connsiteY124" fmla="*/ 1519249 h 2440396"/>
              <a:gd name="connsiteX125" fmla="*/ 637381 w 1404982"/>
              <a:gd name="connsiteY125" fmla="*/ 1602593 h 2440396"/>
              <a:gd name="connsiteX126" fmla="*/ 621770 w 1404982"/>
              <a:gd name="connsiteY126" fmla="*/ 1678792 h 2440396"/>
              <a:gd name="connsiteX127" fmla="*/ 613305 w 1404982"/>
              <a:gd name="connsiteY127" fmla="*/ 1709088 h 2440396"/>
              <a:gd name="connsiteX128" fmla="*/ 597694 w 1404982"/>
              <a:gd name="connsiteY128" fmla="*/ 1747849 h 2440396"/>
              <a:gd name="connsiteX129" fmla="*/ 574939 w 1404982"/>
              <a:gd name="connsiteY129" fmla="*/ 1851302 h 2440396"/>
              <a:gd name="connsiteX130" fmla="*/ 565547 w 1404982"/>
              <a:gd name="connsiteY130" fmla="*/ 2070509 h 2440396"/>
              <a:gd name="connsiteX131" fmla="*/ 559726 w 1404982"/>
              <a:gd name="connsiteY131" fmla="*/ 2092337 h 2440396"/>
              <a:gd name="connsiteX132" fmla="*/ 550333 w 1404982"/>
              <a:gd name="connsiteY132" fmla="*/ 2330330 h 2440396"/>
              <a:gd name="connsiteX133" fmla="*/ 558800 w 1404982"/>
              <a:gd name="connsiteY133" fmla="*/ 2355730 h 2440396"/>
              <a:gd name="connsiteX134" fmla="*/ 567267 w 1404982"/>
              <a:gd name="connsiteY134" fmla="*/ 2398063 h 2440396"/>
              <a:gd name="connsiteX135" fmla="*/ 558800 w 1404982"/>
              <a:gd name="connsiteY135" fmla="*/ 2440396 h 2440396"/>
              <a:gd name="connsiteX0" fmla="*/ 0 w 1404982"/>
              <a:gd name="connsiteY0" fmla="*/ 2271063 h 2440396"/>
              <a:gd name="connsiteX1" fmla="*/ 93133 w 1404982"/>
              <a:gd name="connsiteY1" fmla="*/ 1974730 h 2440396"/>
              <a:gd name="connsiteX2" fmla="*/ 101600 w 1404982"/>
              <a:gd name="connsiteY2" fmla="*/ 1949330 h 2440396"/>
              <a:gd name="connsiteX3" fmla="*/ 118533 w 1404982"/>
              <a:gd name="connsiteY3" fmla="*/ 1932396 h 2440396"/>
              <a:gd name="connsiteX4" fmla="*/ 130968 w 1404982"/>
              <a:gd name="connsiteY4" fmla="*/ 1879348 h 2440396"/>
              <a:gd name="connsiteX5" fmla="*/ 150152 w 1404982"/>
              <a:gd name="connsiteY5" fmla="*/ 1845481 h 2440396"/>
              <a:gd name="connsiteX6" fmla="*/ 173302 w 1404982"/>
              <a:gd name="connsiteY6" fmla="*/ 1798253 h 2440396"/>
              <a:gd name="connsiteX7" fmla="*/ 198835 w 1404982"/>
              <a:gd name="connsiteY7" fmla="*/ 1766238 h 2440396"/>
              <a:gd name="connsiteX8" fmla="*/ 226351 w 1404982"/>
              <a:gd name="connsiteY8" fmla="*/ 1730519 h 2440396"/>
              <a:gd name="connsiteX9" fmla="*/ 254000 w 1404982"/>
              <a:gd name="connsiteY9" fmla="*/ 1686863 h 2440396"/>
              <a:gd name="connsiteX10" fmla="*/ 262467 w 1404982"/>
              <a:gd name="connsiteY10" fmla="*/ 1661463 h 2440396"/>
              <a:gd name="connsiteX11" fmla="*/ 296333 w 1404982"/>
              <a:gd name="connsiteY11" fmla="*/ 1585263 h 2440396"/>
              <a:gd name="connsiteX12" fmla="*/ 304800 w 1404982"/>
              <a:gd name="connsiteY12" fmla="*/ 1534463 h 2440396"/>
              <a:gd name="connsiteX13" fmla="*/ 321733 w 1404982"/>
              <a:gd name="connsiteY13" fmla="*/ 1475196 h 2440396"/>
              <a:gd name="connsiteX14" fmla="*/ 330200 w 1404982"/>
              <a:gd name="connsiteY14" fmla="*/ 1407463 h 2440396"/>
              <a:gd name="connsiteX15" fmla="*/ 347133 w 1404982"/>
              <a:gd name="connsiteY15" fmla="*/ 1348196 h 2440396"/>
              <a:gd name="connsiteX16" fmla="*/ 364067 w 1404982"/>
              <a:gd name="connsiteY16" fmla="*/ 1280463 h 2440396"/>
              <a:gd name="connsiteX17" fmla="*/ 372533 w 1404982"/>
              <a:gd name="connsiteY17" fmla="*/ 1255063 h 2440396"/>
              <a:gd name="connsiteX18" fmla="*/ 381000 w 1404982"/>
              <a:gd name="connsiteY18" fmla="*/ 1221196 h 2440396"/>
              <a:gd name="connsiteX19" fmla="*/ 397933 w 1404982"/>
              <a:gd name="connsiteY19" fmla="*/ 1187330 h 2440396"/>
              <a:gd name="connsiteX20" fmla="*/ 414867 w 1404982"/>
              <a:gd name="connsiteY20" fmla="*/ 1111130 h 2440396"/>
              <a:gd name="connsiteX21" fmla="*/ 423333 w 1404982"/>
              <a:gd name="connsiteY21" fmla="*/ 1077263 h 2440396"/>
              <a:gd name="connsiteX22" fmla="*/ 440267 w 1404982"/>
              <a:gd name="connsiteY22" fmla="*/ 1043396 h 2440396"/>
              <a:gd name="connsiteX23" fmla="*/ 448733 w 1404982"/>
              <a:gd name="connsiteY23" fmla="*/ 1017996 h 2440396"/>
              <a:gd name="connsiteX24" fmla="*/ 457200 w 1404982"/>
              <a:gd name="connsiteY24" fmla="*/ 958730 h 2440396"/>
              <a:gd name="connsiteX25" fmla="*/ 465667 w 1404982"/>
              <a:gd name="connsiteY25" fmla="*/ 933330 h 2440396"/>
              <a:gd name="connsiteX26" fmla="*/ 457200 w 1404982"/>
              <a:gd name="connsiteY26" fmla="*/ 653930 h 2440396"/>
              <a:gd name="connsiteX27" fmla="*/ 440267 w 1404982"/>
              <a:gd name="connsiteY27" fmla="*/ 586196 h 2440396"/>
              <a:gd name="connsiteX28" fmla="*/ 406400 w 1404982"/>
              <a:gd name="connsiteY28" fmla="*/ 484596 h 2440396"/>
              <a:gd name="connsiteX29" fmla="*/ 397933 w 1404982"/>
              <a:gd name="connsiteY29" fmla="*/ 459196 h 2440396"/>
              <a:gd name="connsiteX30" fmla="*/ 372533 w 1404982"/>
              <a:gd name="connsiteY30" fmla="*/ 408396 h 2440396"/>
              <a:gd name="connsiteX31" fmla="*/ 355600 w 1404982"/>
              <a:gd name="connsiteY31" fmla="*/ 382996 h 2440396"/>
              <a:gd name="connsiteX32" fmla="*/ 347133 w 1404982"/>
              <a:gd name="connsiteY32" fmla="*/ 357596 h 2440396"/>
              <a:gd name="connsiteX33" fmla="*/ 330200 w 1404982"/>
              <a:gd name="connsiteY33" fmla="*/ 332196 h 2440396"/>
              <a:gd name="connsiteX34" fmla="*/ 304800 w 1404982"/>
              <a:gd name="connsiteY34" fmla="*/ 281396 h 2440396"/>
              <a:gd name="connsiteX35" fmla="*/ 279400 w 1404982"/>
              <a:gd name="connsiteY35" fmla="*/ 222130 h 2440396"/>
              <a:gd name="connsiteX36" fmla="*/ 270933 w 1404982"/>
              <a:gd name="connsiteY36" fmla="*/ 196730 h 2440396"/>
              <a:gd name="connsiteX37" fmla="*/ 254000 w 1404982"/>
              <a:gd name="connsiteY37" fmla="*/ 179796 h 2440396"/>
              <a:gd name="connsiteX38" fmla="*/ 220133 w 1404982"/>
              <a:gd name="connsiteY38" fmla="*/ 128996 h 2440396"/>
              <a:gd name="connsiteX39" fmla="*/ 169333 w 1404982"/>
              <a:gd name="connsiteY39" fmla="*/ 95130 h 2440396"/>
              <a:gd name="connsiteX40" fmla="*/ 160867 w 1404982"/>
              <a:gd name="connsiteY40" fmla="*/ 69730 h 2440396"/>
              <a:gd name="connsiteX41" fmla="*/ 220133 w 1404982"/>
              <a:gd name="connsiteY41" fmla="*/ 44330 h 2440396"/>
              <a:gd name="connsiteX42" fmla="*/ 254000 w 1404982"/>
              <a:gd name="connsiteY42" fmla="*/ 61263 h 2440396"/>
              <a:gd name="connsiteX43" fmla="*/ 287867 w 1404982"/>
              <a:gd name="connsiteY43" fmla="*/ 18930 h 2440396"/>
              <a:gd name="connsiteX44" fmla="*/ 313267 w 1404982"/>
              <a:gd name="connsiteY44" fmla="*/ 10463 h 2440396"/>
              <a:gd name="connsiteX45" fmla="*/ 321733 w 1404982"/>
              <a:gd name="connsiteY45" fmla="*/ 35863 h 2440396"/>
              <a:gd name="connsiteX46" fmla="*/ 338667 w 1404982"/>
              <a:gd name="connsiteY46" fmla="*/ 18930 h 2440396"/>
              <a:gd name="connsiteX47" fmla="*/ 364067 w 1404982"/>
              <a:gd name="connsiteY47" fmla="*/ 1996 h 2440396"/>
              <a:gd name="connsiteX48" fmla="*/ 372533 w 1404982"/>
              <a:gd name="connsiteY48" fmla="*/ 35863 h 2440396"/>
              <a:gd name="connsiteX49" fmla="*/ 414867 w 1404982"/>
              <a:gd name="connsiteY49" fmla="*/ 1996 h 2440396"/>
              <a:gd name="connsiteX50" fmla="*/ 448733 w 1404982"/>
              <a:gd name="connsiteY50" fmla="*/ 1996 h 2440396"/>
              <a:gd name="connsiteX51" fmla="*/ 474133 w 1404982"/>
              <a:gd name="connsiteY51" fmla="*/ 18930 h 2440396"/>
              <a:gd name="connsiteX52" fmla="*/ 482600 w 1404982"/>
              <a:gd name="connsiteY52" fmla="*/ 44330 h 2440396"/>
              <a:gd name="connsiteX53" fmla="*/ 516467 w 1404982"/>
              <a:gd name="connsiteY53" fmla="*/ 95130 h 2440396"/>
              <a:gd name="connsiteX54" fmla="*/ 533400 w 1404982"/>
              <a:gd name="connsiteY54" fmla="*/ 120530 h 2440396"/>
              <a:gd name="connsiteX55" fmla="*/ 567267 w 1404982"/>
              <a:gd name="connsiteY55" fmla="*/ 171330 h 2440396"/>
              <a:gd name="connsiteX56" fmla="*/ 592667 w 1404982"/>
              <a:gd name="connsiteY56" fmla="*/ 213663 h 2440396"/>
              <a:gd name="connsiteX57" fmla="*/ 601133 w 1404982"/>
              <a:gd name="connsiteY57" fmla="*/ 239063 h 2440396"/>
              <a:gd name="connsiteX58" fmla="*/ 635000 w 1404982"/>
              <a:gd name="connsiteY58" fmla="*/ 281396 h 2440396"/>
              <a:gd name="connsiteX59" fmla="*/ 668867 w 1404982"/>
              <a:gd name="connsiteY59" fmla="*/ 357596 h 2440396"/>
              <a:gd name="connsiteX60" fmla="*/ 685800 w 1404982"/>
              <a:gd name="connsiteY60" fmla="*/ 408396 h 2440396"/>
              <a:gd name="connsiteX61" fmla="*/ 694267 w 1404982"/>
              <a:gd name="connsiteY61" fmla="*/ 433796 h 2440396"/>
              <a:gd name="connsiteX62" fmla="*/ 711200 w 1404982"/>
              <a:gd name="connsiteY62" fmla="*/ 459196 h 2440396"/>
              <a:gd name="connsiteX63" fmla="*/ 719667 w 1404982"/>
              <a:gd name="connsiteY63" fmla="*/ 518463 h 2440396"/>
              <a:gd name="connsiteX64" fmla="*/ 736600 w 1404982"/>
              <a:gd name="connsiteY64" fmla="*/ 577730 h 2440396"/>
              <a:gd name="connsiteX65" fmla="*/ 728133 w 1404982"/>
              <a:gd name="connsiteY65" fmla="*/ 857130 h 2440396"/>
              <a:gd name="connsiteX66" fmla="*/ 745067 w 1404982"/>
              <a:gd name="connsiteY66" fmla="*/ 840196 h 2440396"/>
              <a:gd name="connsiteX67" fmla="*/ 804333 w 1404982"/>
              <a:gd name="connsiteY67" fmla="*/ 755530 h 2440396"/>
              <a:gd name="connsiteX68" fmla="*/ 821267 w 1404982"/>
              <a:gd name="connsiteY68" fmla="*/ 721663 h 2440396"/>
              <a:gd name="connsiteX69" fmla="*/ 829733 w 1404982"/>
              <a:gd name="connsiteY69" fmla="*/ 696263 h 2440396"/>
              <a:gd name="connsiteX70" fmla="*/ 846667 w 1404982"/>
              <a:gd name="connsiteY70" fmla="*/ 670863 h 2440396"/>
              <a:gd name="connsiteX71" fmla="*/ 863600 w 1404982"/>
              <a:gd name="connsiteY71" fmla="*/ 620063 h 2440396"/>
              <a:gd name="connsiteX72" fmla="*/ 872067 w 1404982"/>
              <a:gd name="connsiteY72" fmla="*/ 594663 h 2440396"/>
              <a:gd name="connsiteX73" fmla="*/ 880533 w 1404982"/>
              <a:gd name="connsiteY73" fmla="*/ 560796 h 2440396"/>
              <a:gd name="connsiteX74" fmla="*/ 897467 w 1404982"/>
              <a:gd name="connsiteY74" fmla="*/ 543863 h 2440396"/>
              <a:gd name="connsiteX75" fmla="*/ 922867 w 1404982"/>
              <a:gd name="connsiteY75" fmla="*/ 484596 h 2440396"/>
              <a:gd name="connsiteX76" fmla="*/ 931333 w 1404982"/>
              <a:gd name="connsiteY76" fmla="*/ 459196 h 2440396"/>
              <a:gd name="connsiteX77" fmla="*/ 982133 w 1404982"/>
              <a:gd name="connsiteY77" fmla="*/ 366063 h 2440396"/>
              <a:gd name="connsiteX78" fmla="*/ 1024467 w 1404982"/>
              <a:gd name="connsiteY78" fmla="*/ 323730 h 2440396"/>
              <a:gd name="connsiteX79" fmla="*/ 1041400 w 1404982"/>
              <a:gd name="connsiteY79" fmla="*/ 298330 h 2440396"/>
              <a:gd name="connsiteX80" fmla="*/ 1058333 w 1404982"/>
              <a:gd name="connsiteY80" fmla="*/ 281396 h 2440396"/>
              <a:gd name="connsiteX81" fmla="*/ 1092200 w 1404982"/>
              <a:gd name="connsiteY81" fmla="*/ 230596 h 2440396"/>
              <a:gd name="connsiteX82" fmla="*/ 1109133 w 1404982"/>
              <a:gd name="connsiteY82" fmla="*/ 205196 h 2440396"/>
              <a:gd name="connsiteX83" fmla="*/ 1151467 w 1404982"/>
              <a:gd name="connsiteY83" fmla="*/ 162863 h 2440396"/>
              <a:gd name="connsiteX84" fmla="*/ 1176867 w 1404982"/>
              <a:gd name="connsiteY84" fmla="*/ 137463 h 2440396"/>
              <a:gd name="connsiteX85" fmla="*/ 1227667 w 1404982"/>
              <a:gd name="connsiteY85" fmla="*/ 95130 h 2440396"/>
              <a:gd name="connsiteX86" fmla="*/ 1253067 w 1404982"/>
              <a:gd name="connsiteY86" fmla="*/ 86663 h 2440396"/>
              <a:gd name="connsiteX87" fmla="*/ 1278467 w 1404982"/>
              <a:gd name="connsiteY87" fmla="*/ 69730 h 2440396"/>
              <a:gd name="connsiteX88" fmla="*/ 1329267 w 1404982"/>
              <a:gd name="connsiteY88" fmla="*/ 52796 h 2440396"/>
              <a:gd name="connsiteX89" fmla="*/ 1320800 w 1404982"/>
              <a:gd name="connsiteY89" fmla="*/ 78196 h 2440396"/>
              <a:gd name="connsiteX90" fmla="*/ 1363133 w 1404982"/>
              <a:gd name="connsiteY90" fmla="*/ 95130 h 2440396"/>
              <a:gd name="connsiteX91" fmla="*/ 1397000 w 1404982"/>
              <a:gd name="connsiteY91" fmla="*/ 120530 h 2440396"/>
              <a:gd name="connsiteX92" fmla="*/ 1388533 w 1404982"/>
              <a:gd name="connsiteY92" fmla="*/ 145930 h 2440396"/>
              <a:gd name="connsiteX93" fmla="*/ 1397000 w 1404982"/>
              <a:gd name="connsiteY93" fmla="*/ 171330 h 2440396"/>
              <a:gd name="connsiteX94" fmla="*/ 1380067 w 1404982"/>
              <a:gd name="connsiteY94" fmla="*/ 196730 h 2440396"/>
              <a:gd name="connsiteX95" fmla="*/ 1363133 w 1404982"/>
              <a:gd name="connsiteY95" fmla="*/ 213663 h 2440396"/>
              <a:gd name="connsiteX96" fmla="*/ 1371600 w 1404982"/>
              <a:gd name="connsiteY96" fmla="*/ 239063 h 2440396"/>
              <a:gd name="connsiteX97" fmla="*/ 1354667 w 1404982"/>
              <a:gd name="connsiteY97" fmla="*/ 298330 h 2440396"/>
              <a:gd name="connsiteX98" fmla="*/ 1346200 w 1404982"/>
              <a:gd name="connsiteY98" fmla="*/ 332196 h 2440396"/>
              <a:gd name="connsiteX99" fmla="*/ 1320800 w 1404982"/>
              <a:gd name="connsiteY99" fmla="*/ 340663 h 2440396"/>
              <a:gd name="connsiteX100" fmla="*/ 1312333 w 1404982"/>
              <a:gd name="connsiteY100" fmla="*/ 366063 h 2440396"/>
              <a:gd name="connsiteX101" fmla="*/ 1261533 w 1404982"/>
              <a:gd name="connsiteY101" fmla="*/ 433796 h 2440396"/>
              <a:gd name="connsiteX102" fmla="*/ 1227667 w 1404982"/>
              <a:gd name="connsiteY102" fmla="*/ 493063 h 2440396"/>
              <a:gd name="connsiteX103" fmla="*/ 1210733 w 1404982"/>
              <a:gd name="connsiteY103" fmla="*/ 509996 h 2440396"/>
              <a:gd name="connsiteX104" fmla="*/ 1185333 w 1404982"/>
              <a:gd name="connsiteY104" fmla="*/ 560796 h 2440396"/>
              <a:gd name="connsiteX105" fmla="*/ 1143000 w 1404982"/>
              <a:gd name="connsiteY105" fmla="*/ 603130 h 2440396"/>
              <a:gd name="connsiteX106" fmla="*/ 1126067 w 1404982"/>
              <a:gd name="connsiteY106" fmla="*/ 628530 h 2440396"/>
              <a:gd name="connsiteX107" fmla="*/ 1109133 w 1404982"/>
              <a:gd name="connsiteY107" fmla="*/ 645463 h 2440396"/>
              <a:gd name="connsiteX108" fmla="*/ 1083733 w 1404982"/>
              <a:gd name="connsiteY108" fmla="*/ 679330 h 2440396"/>
              <a:gd name="connsiteX109" fmla="*/ 1066800 w 1404982"/>
              <a:gd name="connsiteY109" fmla="*/ 704730 h 2440396"/>
              <a:gd name="connsiteX110" fmla="*/ 1058333 w 1404982"/>
              <a:gd name="connsiteY110" fmla="*/ 730130 h 2440396"/>
              <a:gd name="connsiteX111" fmla="*/ 1032933 w 1404982"/>
              <a:gd name="connsiteY111" fmla="*/ 747063 h 2440396"/>
              <a:gd name="connsiteX112" fmla="*/ 999067 w 1404982"/>
              <a:gd name="connsiteY112" fmla="*/ 797863 h 2440396"/>
              <a:gd name="connsiteX113" fmla="*/ 956733 w 1404982"/>
              <a:gd name="connsiteY113" fmla="*/ 840196 h 2440396"/>
              <a:gd name="connsiteX114" fmla="*/ 931333 w 1404982"/>
              <a:gd name="connsiteY114" fmla="*/ 882530 h 2440396"/>
              <a:gd name="connsiteX115" fmla="*/ 889000 w 1404982"/>
              <a:gd name="connsiteY115" fmla="*/ 941796 h 2440396"/>
              <a:gd name="connsiteX116" fmla="*/ 846667 w 1404982"/>
              <a:gd name="connsiteY116" fmla="*/ 984130 h 2440396"/>
              <a:gd name="connsiteX117" fmla="*/ 770467 w 1404982"/>
              <a:gd name="connsiteY117" fmla="*/ 1068796 h 2440396"/>
              <a:gd name="connsiteX118" fmla="*/ 738452 w 1404982"/>
              <a:gd name="connsiteY118" fmla="*/ 1141821 h 2440396"/>
              <a:gd name="connsiteX119" fmla="*/ 715699 w 1404982"/>
              <a:gd name="connsiteY119" fmla="*/ 1188653 h 2440396"/>
              <a:gd name="connsiteX120" fmla="*/ 698367 w 1404982"/>
              <a:gd name="connsiteY120" fmla="*/ 1245671 h 2440396"/>
              <a:gd name="connsiteX121" fmla="*/ 683683 w 1404982"/>
              <a:gd name="connsiteY121" fmla="*/ 1321870 h 2440396"/>
              <a:gd name="connsiteX122" fmla="*/ 671248 w 1404982"/>
              <a:gd name="connsiteY122" fmla="*/ 1409183 h 2440396"/>
              <a:gd name="connsiteX123" fmla="*/ 640026 w 1404982"/>
              <a:gd name="connsiteY123" fmla="*/ 1519249 h 2440396"/>
              <a:gd name="connsiteX124" fmla="*/ 637381 w 1404982"/>
              <a:gd name="connsiteY124" fmla="*/ 1602593 h 2440396"/>
              <a:gd name="connsiteX125" fmla="*/ 621770 w 1404982"/>
              <a:gd name="connsiteY125" fmla="*/ 1678792 h 2440396"/>
              <a:gd name="connsiteX126" fmla="*/ 613305 w 1404982"/>
              <a:gd name="connsiteY126" fmla="*/ 1709088 h 2440396"/>
              <a:gd name="connsiteX127" fmla="*/ 597694 w 1404982"/>
              <a:gd name="connsiteY127" fmla="*/ 1747849 h 2440396"/>
              <a:gd name="connsiteX128" fmla="*/ 574939 w 1404982"/>
              <a:gd name="connsiteY128" fmla="*/ 1851302 h 2440396"/>
              <a:gd name="connsiteX129" fmla="*/ 565547 w 1404982"/>
              <a:gd name="connsiteY129" fmla="*/ 2070509 h 2440396"/>
              <a:gd name="connsiteX130" fmla="*/ 559726 w 1404982"/>
              <a:gd name="connsiteY130" fmla="*/ 2092337 h 2440396"/>
              <a:gd name="connsiteX131" fmla="*/ 550333 w 1404982"/>
              <a:gd name="connsiteY131" fmla="*/ 2330330 h 2440396"/>
              <a:gd name="connsiteX132" fmla="*/ 558800 w 1404982"/>
              <a:gd name="connsiteY132" fmla="*/ 2355730 h 2440396"/>
              <a:gd name="connsiteX133" fmla="*/ 567267 w 1404982"/>
              <a:gd name="connsiteY133" fmla="*/ 2398063 h 2440396"/>
              <a:gd name="connsiteX134" fmla="*/ 558800 w 1404982"/>
              <a:gd name="connsiteY134" fmla="*/ 2440396 h 2440396"/>
              <a:gd name="connsiteX0" fmla="*/ 0 w 1404982"/>
              <a:gd name="connsiteY0" fmla="*/ 2271063 h 2440396"/>
              <a:gd name="connsiteX1" fmla="*/ 93133 w 1404982"/>
              <a:gd name="connsiteY1" fmla="*/ 1974730 h 2440396"/>
              <a:gd name="connsiteX2" fmla="*/ 101600 w 1404982"/>
              <a:gd name="connsiteY2" fmla="*/ 1949330 h 2440396"/>
              <a:gd name="connsiteX3" fmla="*/ 118533 w 1404982"/>
              <a:gd name="connsiteY3" fmla="*/ 1932396 h 2440396"/>
              <a:gd name="connsiteX4" fmla="*/ 130968 w 1404982"/>
              <a:gd name="connsiteY4" fmla="*/ 1879348 h 2440396"/>
              <a:gd name="connsiteX5" fmla="*/ 150152 w 1404982"/>
              <a:gd name="connsiteY5" fmla="*/ 1845481 h 2440396"/>
              <a:gd name="connsiteX6" fmla="*/ 173302 w 1404982"/>
              <a:gd name="connsiteY6" fmla="*/ 1798253 h 2440396"/>
              <a:gd name="connsiteX7" fmla="*/ 198835 w 1404982"/>
              <a:gd name="connsiteY7" fmla="*/ 1766238 h 2440396"/>
              <a:gd name="connsiteX8" fmla="*/ 226351 w 1404982"/>
              <a:gd name="connsiteY8" fmla="*/ 1730519 h 2440396"/>
              <a:gd name="connsiteX9" fmla="*/ 254000 w 1404982"/>
              <a:gd name="connsiteY9" fmla="*/ 1686863 h 2440396"/>
              <a:gd name="connsiteX10" fmla="*/ 262467 w 1404982"/>
              <a:gd name="connsiteY10" fmla="*/ 1661463 h 2440396"/>
              <a:gd name="connsiteX11" fmla="*/ 296333 w 1404982"/>
              <a:gd name="connsiteY11" fmla="*/ 1585263 h 2440396"/>
              <a:gd name="connsiteX12" fmla="*/ 304800 w 1404982"/>
              <a:gd name="connsiteY12" fmla="*/ 1534463 h 2440396"/>
              <a:gd name="connsiteX13" fmla="*/ 321733 w 1404982"/>
              <a:gd name="connsiteY13" fmla="*/ 1475196 h 2440396"/>
              <a:gd name="connsiteX14" fmla="*/ 330200 w 1404982"/>
              <a:gd name="connsiteY14" fmla="*/ 1407463 h 2440396"/>
              <a:gd name="connsiteX15" fmla="*/ 347133 w 1404982"/>
              <a:gd name="connsiteY15" fmla="*/ 1348196 h 2440396"/>
              <a:gd name="connsiteX16" fmla="*/ 364067 w 1404982"/>
              <a:gd name="connsiteY16" fmla="*/ 1280463 h 2440396"/>
              <a:gd name="connsiteX17" fmla="*/ 372533 w 1404982"/>
              <a:gd name="connsiteY17" fmla="*/ 1255063 h 2440396"/>
              <a:gd name="connsiteX18" fmla="*/ 381000 w 1404982"/>
              <a:gd name="connsiteY18" fmla="*/ 1221196 h 2440396"/>
              <a:gd name="connsiteX19" fmla="*/ 397933 w 1404982"/>
              <a:gd name="connsiteY19" fmla="*/ 1187330 h 2440396"/>
              <a:gd name="connsiteX20" fmla="*/ 414867 w 1404982"/>
              <a:gd name="connsiteY20" fmla="*/ 1111130 h 2440396"/>
              <a:gd name="connsiteX21" fmla="*/ 423333 w 1404982"/>
              <a:gd name="connsiteY21" fmla="*/ 1077263 h 2440396"/>
              <a:gd name="connsiteX22" fmla="*/ 440267 w 1404982"/>
              <a:gd name="connsiteY22" fmla="*/ 1043396 h 2440396"/>
              <a:gd name="connsiteX23" fmla="*/ 448733 w 1404982"/>
              <a:gd name="connsiteY23" fmla="*/ 1017996 h 2440396"/>
              <a:gd name="connsiteX24" fmla="*/ 457200 w 1404982"/>
              <a:gd name="connsiteY24" fmla="*/ 958730 h 2440396"/>
              <a:gd name="connsiteX25" fmla="*/ 465667 w 1404982"/>
              <a:gd name="connsiteY25" fmla="*/ 933330 h 2440396"/>
              <a:gd name="connsiteX26" fmla="*/ 457200 w 1404982"/>
              <a:gd name="connsiteY26" fmla="*/ 653930 h 2440396"/>
              <a:gd name="connsiteX27" fmla="*/ 440267 w 1404982"/>
              <a:gd name="connsiteY27" fmla="*/ 586196 h 2440396"/>
              <a:gd name="connsiteX28" fmla="*/ 406400 w 1404982"/>
              <a:gd name="connsiteY28" fmla="*/ 484596 h 2440396"/>
              <a:gd name="connsiteX29" fmla="*/ 397933 w 1404982"/>
              <a:gd name="connsiteY29" fmla="*/ 459196 h 2440396"/>
              <a:gd name="connsiteX30" fmla="*/ 372533 w 1404982"/>
              <a:gd name="connsiteY30" fmla="*/ 408396 h 2440396"/>
              <a:gd name="connsiteX31" fmla="*/ 355600 w 1404982"/>
              <a:gd name="connsiteY31" fmla="*/ 382996 h 2440396"/>
              <a:gd name="connsiteX32" fmla="*/ 347133 w 1404982"/>
              <a:gd name="connsiteY32" fmla="*/ 357596 h 2440396"/>
              <a:gd name="connsiteX33" fmla="*/ 330200 w 1404982"/>
              <a:gd name="connsiteY33" fmla="*/ 332196 h 2440396"/>
              <a:gd name="connsiteX34" fmla="*/ 304800 w 1404982"/>
              <a:gd name="connsiteY34" fmla="*/ 281396 h 2440396"/>
              <a:gd name="connsiteX35" fmla="*/ 279400 w 1404982"/>
              <a:gd name="connsiteY35" fmla="*/ 222130 h 2440396"/>
              <a:gd name="connsiteX36" fmla="*/ 270933 w 1404982"/>
              <a:gd name="connsiteY36" fmla="*/ 196730 h 2440396"/>
              <a:gd name="connsiteX37" fmla="*/ 254000 w 1404982"/>
              <a:gd name="connsiteY37" fmla="*/ 179796 h 2440396"/>
              <a:gd name="connsiteX38" fmla="*/ 220133 w 1404982"/>
              <a:gd name="connsiteY38" fmla="*/ 128996 h 2440396"/>
              <a:gd name="connsiteX39" fmla="*/ 169333 w 1404982"/>
              <a:gd name="connsiteY39" fmla="*/ 95130 h 2440396"/>
              <a:gd name="connsiteX40" fmla="*/ 160867 w 1404982"/>
              <a:gd name="connsiteY40" fmla="*/ 69730 h 2440396"/>
              <a:gd name="connsiteX41" fmla="*/ 220133 w 1404982"/>
              <a:gd name="connsiteY41" fmla="*/ 44330 h 2440396"/>
              <a:gd name="connsiteX42" fmla="*/ 254000 w 1404982"/>
              <a:gd name="connsiteY42" fmla="*/ 61263 h 2440396"/>
              <a:gd name="connsiteX43" fmla="*/ 287867 w 1404982"/>
              <a:gd name="connsiteY43" fmla="*/ 18930 h 2440396"/>
              <a:gd name="connsiteX44" fmla="*/ 313267 w 1404982"/>
              <a:gd name="connsiteY44" fmla="*/ 10463 h 2440396"/>
              <a:gd name="connsiteX45" fmla="*/ 321733 w 1404982"/>
              <a:gd name="connsiteY45" fmla="*/ 35863 h 2440396"/>
              <a:gd name="connsiteX46" fmla="*/ 338667 w 1404982"/>
              <a:gd name="connsiteY46" fmla="*/ 18930 h 2440396"/>
              <a:gd name="connsiteX47" fmla="*/ 364067 w 1404982"/>
              <a:gd name="connsiteY47" fmla="*/ 1996 h 2440396"/>
              <a:gd name="connsiteX48" fmla="*/ 372533 w 1404982"/>
              <a:gd name="connsiteY48" fmla="*/ 35863 h 2440396"/>
              <a:gd name="connsiteX49" fmla="*/ 414867 w 1404982"/>
              <a:gd name="connsiteY49" fmla="*/ 1996 h 2440396"/>
              <a:gd name="connsiteX50" fmla="*/ 448733 w 1404982"/>
              <a:gd name="connsiteY50" fmla="*/ 1996 h 2440396"/>
              <a:gd name="connsiteX51" fmla="*/ 474133 w 1404982"/>
              <a:gd name="connsiteY51" fmla="*/ 18930 h 2440396"/>
              <a:gd name="connsiteX52" fmla="*/ 482600 w 1404982"/>
              <a:gd name="connsiteY52" fmla="*/ 44330 h 2440396"/>
              <a:gd name="connsiteX53" fmla="*/ 516467 w 1404982"/>
              <a:gd name="connsiteY53" fmla="*/ 95130 h 2440396"/>
              <a:gd name="connsiteX54" fmla="*/ 533400 w 1404982"/>
              <a:gd name="connsiteY54" fmla="*/ 120530 h 2440396"/>
              <a:gd name="connsiteX55" fmla="*/ 567267 w 1404982"/>
              <a:gd name="connsiteY55" fmla="*/ 171330 h 2440396"/>
              <a:gd name="connsiteX56" fmla="*/ 592667 w 1404982"/>
              <a:gd name="connsiteY56" fmla="*/ 213663 h 2440396"/>
              <a:gd name="connsiteX57" fmla="*/ 601133 w 1404982"/>
              <a:gd name="connsiteY57" fmla="*/ 239063 h 2440396"/>
              <a:gd name="connsiteX58" fmla="*/ 635000 w 1404982"/>
              <a:gd name="connsiteY58" fmla="*/ 281396 h 2440396"/>
              <a:gd name="connsiteX59" fmla="*/ 668867 w 1404982"/>
              <a:gd name="connsiteY59" fmla="*/ 357596 h 2440396"/>
              <a:gd name="connsiteX60" fmla="*/ 685800 w 1404982"/>
              <a:gd name="connsiteY60" fmla="*/ 408396 h 2440396"/>
              <a:gd name="connsiteX61" fmla="*/ 694267 w 1404982"/>
              <a:gd name="connsiteY61" fmla="*/ 433796 h 2440396"/>
              <a:gd name="connsiteX62" fmla="*/ 711200 w 1404982"/>
              <a:gd name="connsiteY62" fmla="*/ 459196 h 2440396"/>
              <a:gd name="connsiteX63" fmla="*/ 719667 w 1404982"/>
              <a:gd name="connsiteY63" fmla="*/ 518463 h 2440396"/>
              <a:gd name="connsiteX64" fmla="*/ 736600 w 1404982"/>
              <a:gd name="connsiteY64" fmla="*/ 577730 h 2440396"/>
              <a:gd name="connsiteX65" fmla="*/ 728133 w 1404982"/>
              <a:gd name="connsiteY65" fmla="*/ 857130 h 2440396"/>
              <a:gd name="connsiteX66" fmla="*/ 745067 w 1404982"/>
              <a:gd name="connsiteY66" fmla="*/ 840196 h 2440396"/>
              <a:gd name="connsiteX67" fmla="*/ 804333 w 1404982"/>
              <a:gd name="connsiteY67" fmla="*/ 755530 h 2440396"/>
              <a:gd name="connsiteX68" fmla="*/ 821267 w 1404982"/>
              <a:gd name="connsiteY68" fmla="*/ 721663 h 2440396"/>
              <a:gd name="connsiteX69" fmla="*/ 846667 w 1404982"/>
              <a:gd name="connsiteY69" fmla="*/ 670863 h 2440396"/>
              <a:gd name="connsiteX70" fmla="*/ 863600 w 1404982"/>
              <a:gd name="connsiteY70" fmla="*/ 620063 h 2440396"/>
              <a:gd name="connsiteX71" fmla="*/ 872067 w 1404982"/>
              <a:gd name="connsiteY71" fmla="*/ 594663 h 2440396"/>
              <a:gd name="connsiteX72" fmla="*/ 880533 w 1404982"/>
              <a:gd name="connsiteY72" fmla="*/ 560796 h 2440396"/>
              <a:gd name="connsiteX73" fmla="*/ 897467 w 1404982"/>
              <a:gd name="connsiteY73" fmla="*/ 543863 h 2440396"/>
              <a:gd name="connsiteX74" fmla="*/ 922867 w 1404982"/>
              <a:gd name="connsiteY74" fmla="*/ 484596 h 2440396"/>
              <a:gd name="connsiteX75" fmla="*/ 931333 w 1404982"/>
              <a:gd name="connsiteY75" fmla="*/ 459196 h 2440396"/>
              <a:gd name="connsiteX76" fmla="*/ 982133 w 1404982"/>
              <a:gd name="connsiteY76" fmla="*/ 366063 h 2440396"/>
              <a:gd name="connsiteX77" fmla="*/ 1024467 w 1404982"/>
              <a:gd name="connsiteY77" fmla="*/ 323730 h 2440396"/>
              <a:gd name="connsiteX78" fmla="*/ 1041400 w 1404982"/>
              <a:gd name="connsiteY78" fmla="*/ 298330 h 2440396"/>
              <a:gd name="connsiteX79" fmla="*/ 1058333 w 1404982"/>
              <a:gd name="connsiteY79" fmla="*/ 281396 h 2440396"/>
              <a:gd name="connsiteX80" fmla="*/ 1092200 w 1404982"/>
              <a:gd name="connsiteY80" fmla="*/ 230596 h 2440396"/>
              <a:gd name="connsiteX81" fmla="*/ 1109133 w 1404982"/>
              <a:gd name="connsiteY81" fmla="*/ 205196 h 2440396"/>
              <a:gd name="connsiteX82" fmla="*/ 1151467 w 1404982"/>
              <a:gd name="connsiteY82" fmla="*/ 162863 h 2440396"/>
              <a:gd name="connsiteX83" fmla="*/ 1176867 w 1404982"/>
              <a:gd name="connsiteY83" fmla="*/ 137463 h 2440396"/>
              <a:gd name="connsiteX84" fmla="*/ 1227667 w 1404982"/>
              <a:gd name="connsiteY84" fmla="*/ 95130 h 2440396"/>
              <a:gd name="connsiteX85" fmla="*/ 1253067 w 1404982"/>
              <a:gd name="connsiteY85" fmla="*/ 86663 h 2440396"/>
              <a:gd name="connsiteX86" fmla="*/ 1278467 w 1404982"/>
              <a:gd name="connsiteY86" fmla="*/ 69730 h 2440396"/>
              <a:gd name="connsiteX87" fmla="*/ 1329267 w 1404982"/>
              <a:gd name="connsiteY87" fmla="*/ 52796 h 2440396"/>
              <a:gd name="connsiteX88" fmla="*/ 1320800 w 1404982"/>
              <a:gd name="connsiteY88" fmla="*/ 78196 h 2440396"/>
              <a:gd name="connsiteX89" fmla="*/ 1363133 w 1404982"/>
              <a:gd name="connsiteY89" fmla="*/ 95130 h 2440396"/>
              <a:gd name="connsiteX90" fmla="*/ 1397000 w 1404982"/>
              <a:gd name="connsiteY90" fmla="*/ 120530 h 2440396"/>
              <a:gd name="connsiteX91" fmla="*/ 1388533 w 1404982"/>
              <a:gd name="connsiteY91" fmla="*/ 145930 h 2440396"/>
              <a:gd name="connsiteX92" fmla="*/ 1397000 w 1404982"/>
              <a:gd name="connsiteY92" fmla="*/ 171330 h 2440396"/>
              <a:gd name="connsiteX93" fmla="*/ 1380067 w 1404982"/>
              <a:gd name="connsiteY93" fmla="*/ 196730 h 2440396"/>
              <a:gd name="connsiteX94" fmla="*/ 1363133 w 1404982"/>
              <a:gd name="connsiteY94" fmla="*/ 213663 h 2440396"/>
              <a:gd name="connsiteX95" fmla="*/ 1371600 w 1404982"/>
              <a:gd name="connsiteY95" fmla="*/ 239063 h 2440396"/>
              <a:gd name="connsiteX96" fmla="*/ 1354667 w 1404982"/>
              <a:gd name="connsiteY96" fmla="*/ 298330 h 2440396"/>
              <a:gd name="connsiteX97" fmla="*/ 1346200 w 1404982"/>
              <a:gd name="connsiteY97" fmla="*/ 332196 h 2440396"/>
              <a:gd name="connsiteX98" fmla="*/ 1320800 w 1404982"/>
              <a:gd name="connsiteY98" fmla="*/ 340663 h 2440396"/>
              <a:gd name="connsiteX99" fmla="*/ 1312333 w 1404982"/>
              <a:gd name="connsiteY99" fmla="*/ 366063 h 2440396"/>
              <a:gd name="connsiteX100" fmla="*/ 1261533 w 1404982"/>
              <a:gd name="connsiteY100" fmla="*/ 433796 h 2440396"/>
              <a:gd name="connsiteX101" fmla="*/ 1227667 w 1404982"/>
              <a:gd name="connsiteY101" fmla="*/ 493063 h 2440396"/>
              <a:gd name="connsiteX102" fmla="*/ 1210733 w 1404982"/>
              <a:gd name="connsiteY102" fmla="*/ 509996 h 2440396"/>
              <a:gd name="connsiteX103" fmla="*/ 1185333 w 1404982"/>
              <a:gd name="connsiteY103" fmla="*/ 560796 h 2440396"/>
              <a:gd name="connsiteX104" fmla="*/ 1143000 w 1404982"/>
              <a:gd name="connsiteY104" fmla="*/ 603130 h 2440396"/>
              <a:gd name="connsiteX105" fmla="*/ 1126067 w 1404982"/>
              <a:gd name="connsiteY105" fmla="*/ 628530 h 2440396"/>
              <a:gd name="connsiteX106" fmla="*/ 1109133 w 1404982"/>
              <a:gd name="connsiteY106" fmla="*/ 645463 h 2440396"/>
              <a:gd name="connsiteX107" fmla="*/ 1083733 w 1404982"/>
              <a:gd name="connsiteY107" fmla="*/ 679330 h 2440396"/>
              <a:gd name="connsiteX108" fmla="*/ 1066800 w 1404982"/>
              <a:gd name="connsiteY108" fmla="*/ 704730 h 2440396"/>
              <a:gd name="connsiteX109" fmla="*/ 1058333 w 1404982"/>
              <a:gd name="connsiteY109" fmla="*/ 730130 h 2440396"/>
              <a:gd name="connsiteX110" fmla="*/ 1032933 w 1404982"/>
              <a:gd name="connsiteY110" fmla="*/ 747063 h 2440396"/>
              <a:gd name="connsiteX111" fmla="*/ 999067 w 1404982"/>
              <a:gd name="connsiteY111" fmla="*/ 797863 h 2440396"/>
              <a:gd name="connsiteX112" fmla="*/ 956733 w 1404982"/>
              <a:gd name="connsiteY112" fmla="*/ 840196 h 2440396"/>
              <a:gd name="connsiteX113" fmla="*/ 931333 w 1404982"/>
              <a:gd name="connsiteY113" fmla="*/ 882530 h 2440396"/>
              <a:gd name="connsiteX114" fmla="*/ 889000 w 1404982"/>
              <a:gd name="connsiteY114" fmla="*/ 941796 h 2440396"/>
              <a:gd name="connsiteX115" fmla="*/ 846667 w 1404982"/>
              <a:gd name="connsiteY115" fmla="*/ 984130 h 2440396"/>
              <a:gd name="connsiteX116" fmla="*/ 770467 w 1404982"/>
              <a:gd name="connsiteY116" fmla="*/ 1068796 h 2440396"/>
              <a:gd name="connsiteX117" fmla="*/ 738452 w 1404982"/>
              <a:gd name="connsiteY117" fmla="*/ 1141821 h 2440396"/>
              <a:gd name="connsiteX118" fmla="*/ 715699 w 1404982"/>
              <a:gd name="connsiteY118" fmla="*/ 1188653 h 2440396"/>
              <a:gd name="connsiteX119" fmla="*/ 698367 w 1404982"/>
              <a:gd name="connsiteY119" fmla="*/ 1245671 h 2440396"/>
              <a:gd name="connsiteX120" fmla="*/ 683683 w 1404982"/>
              <a:gd name="connsiteY120" fmla="*/ 1321870 h 2440396"/>
              <a:gd name="connsiteX121" fmla="*/ 671248 w 1404982"/>
              <a:gd name="connsiteY121" fmla="*/ 1409183 h 2440396"/>
              <a:gd name="connsiteX122" fmla="*/ 640026 w 1404982"/>
              <a:gd name="connsiteY122" fmla="*/ 1519249 h 2440396"/>
              <a:gd name="connsiteX123" fmla="*/ 637381 w 1404982"/>
              <a:gd name="connsiteY123" fmla="*/ 1602593 h 2440396"/>
              <a:gd name="connsiteX124" fmla="*/ 621770 w 1404982"/>
              <a:gd name="connsiteY124" fmla="*/ 1678792 h 2440396"/>
              <a:gd name="connsiteX125" fmla="*/ 613305 w 1404982"/>
              <a:gd name="connsiteY125" fmla="*/ 1709088 h 2440396"/>
              <a:gd name="connsiteX126" fmla="*/ 597694 w 1404982"/>
              <a:gd name="connsiteY126" fmla="*/ 1747849 h 2440396"/>
              <a:gd name="connsiteX127" fmla="*/ 574939 w 1404982"/>
              <a:gd name="connsiteY127" fmla="*/ 1851302 h 2440396"/>
              <a:gd name="connsiteX128" fmla="*/ 565547 w 1404982"/>
              <a:gd name="connsiteY128" fmla="*/ 2070509 h 2440396"/>
              <a:gd name="connsiteX129" fmla="*/ 559726 w 1404982"/>
              <a:gd name="connsiteY129" fmla="*/ 2092337 h 2440396"/>
              <a:gd name="connsiteX130" fmla="*/ 550333 w 1404982"/>
              <a:gd name="connsiteY130" fmla="*/ 2330330 h 2440396"/>
              <a:gd name="connsiteX131" fmla="*/ 558800 w 1404982"/>
              <a:gd name="connsiteY131" fmla="*/ 2355730 h 2440396"/>
              <a:gd name="connsiteX132" fmla="*/ 567267 w 1404982"/>
              <a:gd name="connsiteY132" fmla="*/ 2398063 h 2440396"/>
              <a:gd name="connsiteX133" fmla="*/ 558800 w 1404982"/>
              <a:gd name="connsiteY133" fmla="*/ 2440396 h 2440396"/>
              <a:gd name="connsiteX0" fmla="*/ 0 w 1404982"/>
              <a:gd name="connsiteY0" fmla="*/ 2271063 h 2440396"/>
              <a:gd name="connsiteX1" fmla="*/ 93133 w 1404982"/>
              <a:gd name="connsiteY1" fmla="*/ 1974730 h 2440396"/>
              <a:gd name="connsiteX2" fmla="*/ 101600 w 1404982"/>
              <a:gd name="connsiteY2" fmla="*/ 1949330 h 2440396"/>
              <a:gd name="connsiteX3" fmla="*/ 118533 w 1404982"/>
              <a:gd name="connsiteY3" fmla="*/ 1932396 h 2440396"/>
              <a:gd name="connsiteX4" fmla="*/ 130968 w 1404982"/>
              <a:gd name="connsiteY4" fmla="*/ 1879348 h 2440396"/>
              <a:gd name="connsiteX5" fmla="*/ 150152 w 1404982"/>
              <a:gd name="connsiteY5" fmla="*/ 1845481 h 2440396"/>
              <a:gd name="connsiteX6" fmla="*/ 173302 w 1404982"/>
              <a:gd name="connsiteY6" fmla="*/ 1798253 h 2440396"/>
              <a:gd name="connsiteX7" fmla="*/ 198835 w 1404982"/>
              <a:gd name="connsiteY7" fmla="*/ 1766238 h 2440396"/>
              <a:gd name="connsiteX8" fmla="*/ 226351 w 1404982"/>
              <a:gd name="connsiteY8" fmla="*/ 1730519 h 2440396"/>
              <a:gd name="connsiteX9" fmla="*/ 254000 w 1404982"/>
              <a:gd name="connsiteY9" fmla="*/ 1686863 h 2440396"/>
              <a:gd name="connsiteX10" fmla="*/ 262467 w 1404982"/>
              <a:gd name="connsiteY10" fmla="*/ 1661463 h 2440396"/>
              <a:gd name="connsiteX11" fmla="*/ 296333 w 1404982"/>
              <a:gd name="connsiteY11" fmla="*/ 1585263 h 2440396"/>
              <a:gd name="connsiteX12" fmla="*/ 304800 w 1404982"/>
              <a:gd name="connsiteY12" fmla="*/ 1534463 h 2440396"/>
              <a:gd name="connsiteX13" fmla="*/ 321733 w 1404982"/>
              <a:gd name="connsiteY13" fmla="*/ 1475196 h 2440396"/>
              <a:gd name="connsiteX14" fmla="*/ 330200 w 1404982"/>
              <a:gd name="connsiteY14" fmla="*/ 1407463 h 2440396"/>
              <a:gd name="connsiteX15" fmla="*/ 347133 w 1404982"/>
              <a:gd name="connsiteY15" fmla="*/ 1348196 h 2440396"/>
              <a:gd name="connsiteX16" fmla="*/ 364067 w 1404982"/>
              <a:gd name="connsiteY16" fmla="*/ 1280463 h 2440396"/>
              <a:gd name="connsiteX17" fmla="*/ 372533 w 1404982"/>
              <a:gd name="connsiteY17" fmla="*/ 1255063 h 2440396"/>
              <a:gd name="connsiteX18" fmla="*/ 381000 w 1404982"/>
              <a:gd name="connsiteY18" fmla="*/ 1221196 h 2440396"/>
              <a:gd name="connsiteX19" fmla="*/ 397933 w 1404982"/>
              <a:gd name="connsiteY19" fmla="*/ 1187330 h 2440396"/>
              <a:gd name="connsiteX20" fmla="*/ 414867 w 1404982"/>
              <a:gd name="connsiteY20" fmla="*/ 1111130 h 2440396"/>
              <a:gd name="connsiteX21" fmla="*/ 423333 w 1404982"/>
              <a:gd name="connsiteY21" fmla="*/ 1077263 h 2440396"/>
              <a:gd name="connsiteX22" fmla="*/ 440267 w 1404982"/>
              <a:gd name="connsiteY22" fmla="*/ 1043396 h 2440396"/>
              <a:gd name="connsiteX23" fmla="*/ 448733 w 1404982"/>
              <a:gd name="connsiteY23" fmla="*/ 1017996 h 2440396"/>
              <a:gd name="connsiteX24" fmla="*/ 457200 w 1404982"/>
              <a:gd name="connsiteY24" fmla="*/ 958730 h 2440396"/>
              <a:gd name="connsiteX25" fmla="*/ 465667 w 1404982"/>
              <a:gd name="connsiteY25" fmla="*/ 933330 h 2440396"/>
              <a:gd name="connsiteX26" fmla="*/ 457200 w 1404982"/>
              <a:gd name="connsiteY26" fmla="*/ 653930 h 2440396"/>
              <a:gd name="connsiteX27" fmla="*/ 440267 w 1404982"/>
              <a:gd name="connsiteY27" fmla="*/ 586196 h 2440396"/>
              <a:gd name="connsiteX28" fmla="*/ 406400 w 1404982"/>
              <a:gd name="connsiteY28" fmla="*/ 484596 h 2440396"/>
              <a:gd name="connsiteX29" fmla="*/ 397933 w 1404982"/>
              <a:gd name="connsiteY29" fmla="*/ 459196 h 2440396"/>
              <a:gd name="connsiteX30" fmla="*/ 372533 w 1404982"/>
              <a:gd name="connsiteY30" fmla="*/ 408396 h 2440396"/>
              <a:gd name="connsiteX31" fmla="*/ 355600 w 1404982"/>
              <a:gd name="connsiteY31" fmla="*/ 382996 h 2440396"/>
              <a:gd name="connsiteX32" fmla="*/ 347133 w 1404982"/>
              <a:gd name="connsiteY32" fmla="*/ 357596 h 2440396"/>
              <a:gd name="connsiteX33" fmla="*/ 330200 w 1404982"/>
              <a:gd name="connsiteY33" fmla="*/ 332196 h 2440396"/>
              <a:gd name="connsiteX34" fmla="*/ 304800 w 1404982"/>
              <a:gd name="connsiteY34" fmla="*/ 281396 h 2440396"/>
              <a:gd name="connsiteX35" fmla="*/ 279400 w 1404982"/>
              <a:gd name="connsiteY35" fmla="*/ 222130 h 2440396"/>
              <a:gd name="connsiteX36" fmla="*/ 270933 w 1404982"/>
              <a:gd name="connsiteY36" fmla="*/ 196730 h 2440396"/>
              <a:gd name="connsiteX37" fmla="*/ 254000 w 1404982"/>
              <a:gd name="connsiteY37" fmla="*/ 179796 h 2440396"/>
              <a:gd name="connsiteX38" fmla="*/ 220133 w 1404982"/>
              <a:gd name="connsiteY38" fmla="*/ 128996 h 2440396"/>
              <a:gd name="connsiteX39" fmla="*/ 169333 w 1404982"/>
              <a:gd name="connsiteY39" fmla="*/ 95130 h 2440396"/>
              <a:gd name="connsiteX40" fmla="*/ 160867 w 1404982"/>
              <a:gd name="connsiteY40" fmla="*/ 69730 h 2440396"/>
              <a:gd name="connsiteX41" fmla="*/ 220133 w 1404982"/>
              <a:gd name="connsiteY41" fmla="*/ 44330 h 2440396"/>
              <a:gd name="connsiteX42" fmla="*/ 254000 w 1404982"/>
              <a:gd name="connsiteY42" fmla="*/ 61263 h 2440396"/>
              <a:gd name="connsiteX43" fmla="*/ 287867 w 1404982"/>
              <a:gd name="connsiteY43" fmla="*/ 18930 h 2440396"/>
              <a:gd name="connsiteX44" fmla="*/ 313267 w 1404982"/>
              <a:gd name="connsiteY44" fmla="*/ 10463 h 2440396"/>
              <a:gd name="connsiteX45" fmla="*/ 321733 w 1404982"/>
              <a:gd name="connsiteY45" fmla="*/ 35863 h 2440396"/>
              <a:gd name="connsiteX46" fmla="*/ 338667 w 1404982"/>
              <a:gd name="connsiteY46" fmla="*/ 18930 h 2440396"/>
              <a:gd name="connsiteX47" fmla="*/ 364067 w 1404982"/>
              <a:gd name="connsiteY47" fmla="*/ 1996 h 2440396"/>
              <a:gd name="connsiteX48" fmla="*/ 372533 w 1404982"/>
              <a:gd name="connsiteY48" fmla="*/ 35863 h 2440396"/>
              <a:gd name="connsiteX49" fmla="*/ 414867 w 1404982"/>
              <a:gd name="connsiteY49" fmla="*/ 1996 h 2440396"/>
              <a:gd name="connsiteX50" fmla="*/ 448733 w 1404982"/>
              <a:gd name="connsiteY50" fmla="*/ 1996 h 2440396"/>
              <a:gd name="connsiteX51" fmla="*/ 474133 w 1404982"/>
              <a:gd name="connsiteY51" fmla="*/ 18930 h 2440396"/>
              <a:gd name="connsiteX52" fmla="*/ 482600 w 1404982"/>
              <a:gd name="connsiteY52" fmla="*/ 44330 h 2440396"/>
              <a:gd name="connsiteX53" fmla="*/ 516467 w 1404982"/>
              <a:gd name="connsiteY53" fmla="*/ 95130 h 2440396"/>
              <a:gd name="connsiteX54" fmla="*/ 533400 w 1404982"/>
              <a:gd name="connsiteY54" fmla="*/ 120530 h 2440396"/>
              <a:gd name="connsiteX55" fmla="*/ 567267 w 1404982"/>
              <a:gd name="connsiteY55" fmla="*/ 171330 h 2440396"/>
              <a:gd name="connsiteX56" fmla="*/ 592667 w 1404982"/>
              <a:gd name="connsiteY56" fmla="*/ 213663 h 2440396"/>
              <a:gd name="connsiteX57" fmla="*/ 601133 w 1404982"/>
              <a:gd name="connsiteY57" fmla="*/ 239063 h 2440396"/>
              <a:gd name="connsiteX58" fmla="*/ 635000 w 1404982"/>
              <a:gd name="connsiteY58" fmla="*/ 281396 h 2440396"/>
              <a:gd name="connsiteX59" fmla="*/ 668867 w 1404982"/>
              <a:gd name="connsiteY59" fmla="*/ 357596 h 2440396"/>
              <a:gd name="connsiteX60" fmla="*/ 685800 w 1404982"/>
              <a:gd name="connsiteY60" fmla="*/ 408396 h 2440396"/>
              <a:gd name="connsiteX61" fmla="*/ 694267 w 1404982"/>
              <a:gd name="connsiteY61" fmla="*/ 433796 h 2440396"/>
              <a:gd name="connsiteX62" fmla="*/ 711200 w 1404982"/>
              <a:gd name="connsiteY62" fmla="*/ 459196 h 2440396"/>
              <a:gd name="connsiteX63" fmla="*/ 719667 w 1404982"/>
              <a:gd name="connsiteY63" fmla="*/ 518463 h 2440396"/>
              <a:gd name="connsiteX64" fmla="*/ 736600 w 1404982"/>
              <a:gd name="connsiteY64" fmla="*/ 577730 h 2440396"/>
              <a:gd name="connsiteX65" fmla="*/ 728133 w 1404982"/>
              <a:gd name="connsiteY65" fmla="*/ 857130 h 2440396"/>
              <a:gd name="connsiteX66" fmla="*/ 745067 w 1404982"/>
              <a:gd name="connsiteY66" fmla="*/ 840196 h 2440396"/>
              <a:gd name="connsiteX67" fmla="*/ 804333 w 1404982"/>
              <a:gd name="connsiteY67" fmla="*/ 755530 h 2440396"/>
              <a:gd name="connsiteX68" fmla="*/ 821267 w 1404982"/>
              <a:gd name="connsiteY68" fmla="*/ 721663 h 2440396"/>
              <a:gd name="connsiteX69" fmla="*/ 863600 w 1404982"/>
              <a:gd name="connsiteY69" fmla="*/ 620063 h 2440396"/>
              <a:gd name="connsiteX70" fmla="*/ 872067 w 1404982"/>
              <a:gd name="connsiteY70" fmla="*/ 594663 h 2440396"/>
              <a:gd name="connsiteX71" fmla="*/ 880533 w 1404982"/>
              <a:gd name="connsiteY71" fmla="*/ 560796 h 2440396"/>
              <a:gd name="connsiteX72" fmla="*/ 897467 w 1404982"/>
              <a:gd name="connsiteY72" fmla="*/ 543863 h 2440396"/>
              <a:gd name="connsiteX73" fmla="*/ 922867 w 1404982"/>
              <a:gd name="connsiteY73" fmla="*/ 484596 h 2440396"/>
              <a:gd name="connsiteX74" fmla="*/ 931333 w 1404982"/>
              <a:gd name="connsiteY74" fmla="*/ 459196 h 2440396"/>
              <a:gd name="connsiteX75" fmla="*/ 982133 w 1404982"/>
              <a:gd name="connsiteY75" fmla="*/ 366063 h 2440396"/>
              <a:gd name="connsiteX76" fmla="*/ 1024467 w 1404982"/>
              <a:gd name="connsiteY76" fmla="*/ 323730 h 2440396"/>
              <a:gd name="connsiteX77" fmla="*/ 1041400 w 1404982"/>
              <a:gd name="connsiteY77" fmla="*/ 298330 h 2440396"/>
              <a:gd name="connsiteX78" fmla="*/ 1058333 w 1404982"/>
              <a:gd name="connsiteY78" fmla="*/ 281396 h 2440396"/>
              <a:gd name="connsiteX79" fmla="*/ 1092200 w 1404982"/>
              <a:gd name="connsiteY79" fmla="*/ 230596 h 2440396"/>
              <a:gd name="connsiteX80" fmla="*/ 1109133 w 1404982"/>
              <a:gd name="connsiteY80" fmla="*/ 205196 h 2440396"/>
              <a:gd name="connsiteX81" fmla="*/ 1151467 w 1404982"/>
              <a:gd name="connsiteY81" fmla="*/ 162863 h 2440396"/>
              <a:gd name="connsiteX82" fmla="*/ 1176867 w 1404982"/>
              <a:gd name="connsiteY82" fmla="*/ 137463 h 2440396"/>
              <a:gd name="connsiteX83" fmla="*/ 1227667 w 1404982"/>
              <a:gd name="connsiteY83" fmla="*/ 95130 h 2440396"/>
              <a:gd name="connsiteX84" fmla="*/ 1253067 w 1404982"/>
              <a:gd name="connsiteY84" fmla="*/ 86663 h 2440396"/>
              <a:gd name="connsiteX85" fmla="*/ 1278467 w 1404982"/>
              <a:gd name="connsiteY85" fmla="*/ 69730 h 2440396"/>
              <a:gd name="connsiteX86" fmla="*/ 1329267 w 1404982"/>
              <a:gd name="connsiteY86" fmla="*/ 52796 h 2440396"/>
              <a:gd name="connsiteX87" fmla="*/ 1320800 w 1404982"/>
              <a:gd name="connsiteY87" fmla="*/ 78196 h 2440396"/>
              <a:gd name="connsiteX88" fmla="*/ 1363133 w 1404982"/>
              <a:gd name="connsiteY88" fmla="*/ 95130 h 2440396"/>
              <a:gd name="connsiteX89" fmla="*/ 1397000 w 1404982"/>
              <a:gd name="connsiteY89" fmla="*/ 120530 h 2440396"/>
              <a:gd name="connsiteX90" fmla="*/ 1388533 w 1404982"/>
              <a:gd name="connsiteY90" fmla="*/ 145930 h 2440396"/>
              <a:gd name="connsiteX91" fmla="*/ 1397000 w 1404982"/>
              <a:gd name="connsiteY91" fmla="*/ 171330 h 2440396"/>
              <a:gd name="connsiteX92" fmla="*/ 1380067 w 1404982"/>
              <a:gd name="connsiteY92" fmla="*/ 196730 h 2440396"/>
              <a:gd name="connsiteX93" fmla="*/ 1363133 w 1404982"/>
              <a:gd name="connsiteY93" fmla="*/ 213663 h 2440396"/>
              <a:gd name="connsiteX94" fmla="*/ 1371600 w 1404982"/>
              <a:gd name="connsiteY94" fmla="*/ 239063 h 2440396"/>
              <a:gd name="connsiteX95" fmla="*/ 1354667 w 1404982"/>
              <a:gd name="connsiteY95" fmla="*/ 298330 h 2440396"/>
              <a:gd name="connsiteX96" fmla="*/ 1346200 w 1404982"/>
              <a:gd name="connsiteY96" fmla="*/ 332196 h 2440396"/>
              <a:gd name="connsiteX97" fmla="*/ 1320800 w 1404982"/>
              <a:gd name="connsiteY97" fmla="*/ 340663 h 2440396"/>
              <a:gd name="connsiteX98" fmla="*/ 1312333 w 1404982"/>
              <a:gd name="connsiteY98" fmla="*/ 366063 h 2440396"/>
              <a:gd name="connsiteX99" fmla="*/ 1261533 w 1404982"/>
              <a:gd name="connsiteY99" fmla="*/ 433796 h 2440396"/>
              <a:gd name="connsiteX100" fmla="*/ 1227667 w 1404982"/>
              <a:gd name="connsiteY100" fmla="*/ 493063 h 2440396"/>
              <a:gd name="connsiteX101" fmla="*/ 1210733 w 1404982"/>
              <a:gd name="connsiteY101" fmla="*/ 509996 h 2440396"/>
              <a:gd name="connsiteX102" fmla="*/ 1185333 w 1404982"/>
              <a:gd name="connsiteY102" fmla="*/ 560796 h 2440396"/>
              <a:gd name="connsiteX103" fmla="*/ 1143000 w 1404982"/>
              <a:gd name="connsiteY103" fmla="*/ 603130 h 2440396"/>
              <a:gd name="connsiteX104" fmla="*/ 1126067 w 1404982"/>
              <a:gd name="connsiteY104" fmla="*/ 628530 h 2440396"/>
              <a:gd name="connsiteX105" fmla="*/ 1109133 w 1404982"/>
              <a:gd name="connsiteY105" fmla="*/ 645463 h 2440396"/>
              <a:gd name="connsiteX106" fmla="*/ 1083733 w 1404982"/>
              <a:gd name="connsiteY106" fmla="*/ 679330 h 2440396"/>
              <a:gd name="connsiteX107" fmla="*/ 1066800 w 1404982"/>
              <a:gd name="connsiteY107" fmla="*/ 704730 h 2440396"/>
              <a:gd name="connsiteX108" fmla="*/ 1058333 w 1404982"/>
              <a:gd name="connsiteY108" fmla="*/ 730130 h 2440396"/>
              <a:gd name="connsiteX109" fmla="*/ 1032933 w 1404982"/>
              <a:gd name="connsiteY109" fmla="*/ 747063 h 2440396"/>
              <a:gd name="connsiteX110" fmla="*/ 999067 w 1404982"/>
              <a:gd name="connsiteY110" fmla="*/ 797863 h 2440396"/>
              <a:gd name="connsiteX111" fmla="*/ 956733 w 1404982"/>
              <a:gd name="connsiteY111" fmla="*/ 840196 h 2440396"/>
              <a:gd name="connsiteX112" fmla="*/ 931333 w 1404982"/>
              <a:gd name="connsiteY112" fmla="*/ 882530 h 2440396"/>
              <a:gd name="connsiteX113" fmla="*/ 889000 w 1404982"/>
              <a:gd name="connsiteY113" fmla="*/ 941796 h 2440396"/>
              <a:gd name="connsiteX114" fmla="*/ 846667 w 1404982"/>
              <a:gd name="connsiteY114" fmla="*/ 984130 h 2440396"/>
              <a:gd name="connsiteX115" fmla="*/ 770467 w 1404982"/>
              <a:gd name="connsiteY115" fmla="*/ 1068796 h 2440396"/>
              <a:gd name="connsiteX116" fmla="*/ 738452 w 1404982"/>
              <a:gd name="connsiteY116" fmla="*/ 1141821 h 2440396"/>
              <a:gd name="connsiteX117" fmla="*/ 715699 w 1404982"/>
              <a:gd name="connsiteY117" fmla="*/ 1188653 h 2440396"/>
              <a:gd name="connsiteX118" fmla="*/ 698367 w 1404982"/>
              <a:gd name="connsiteY118" fmla="*/ 1245671 h 2440396"/>
              <a:gd name="connsiteX119" fmla="*/ 683683 w 1404982"/>
              <a:gd name="connsiteY119" fmla="*/ 1321870 h 2440396"/>
              <a:gd name="connsiteX120" fmla="*/ 671248 w 1404982"/>
              <a:gd name="connsiteY120" fmla="*/ 1409183 h 2440396"/>
              <a:gd name="connsiteX121" fmla="*/ 640026 w 1404982"/>
              <a:gd name="connsiteY121" fmla="*/ 1519249 h 2440396"/>
              <a:gd name="connsiteX122" fmla="*/ 637381 w 1404982"/>
              <a:gd name="connsiteY122" fmla="*/ 1602593 h 2440396"/>
              <a:gd name="connsiteX123" fmla="*/ 621770 w 1404982"/>
              <a:gd name="connsiteY123" fmla="*/ 1678792 h 2440396"/>
              <a:gd name="connsiteX124" fmla="*/ 613305 w 1404982"/>
              <a:gd name="connsiteY124" fmla="*/ 1709088 h 2440396"/>
              <a:gd name="connsiteX125" fmla="*/ 597694 w 1404982"/>
              <a:gd name="connsiteY125" fmla="*/ 1747849 h 2440396"/>
              <a:gd name="connsiteX126" fmla="*/ 574939 w 1404982"/>
              <a:gd name="connsiteY126" fmla="*/ 1851302 h 2440396"/>
              <a:gd name="connsiteX127" fmla="*/ 565547 w 1404982"/>
              <a:gd name="connsiteY127" fmla="*/ 2070509 h 2440396"/>
              <a:gd name="connsiteX128" fmla="*/ 559726 w 1404982"/>
              <a:gd name="connsiteY128" fmla="*/ 2092337 h 2440396"/>
              <a:gd name="connsiteX129" fmla="*/ 550333 w 1404982"/>
              <a:gd name="connsiteY129" fmla="*/ 2330330 h 2440396"/>
              <a:gd name="connsiteX130" fmla="*/ 558800 w 1404982"/>
              <a:gd name="connsiteY130" fmla="*/ 2355730 h 2440396"/>
              <a:gd name="connsiteX131" fmla="*/ 567267 w 1404982"/>
              <a:gd name="connsiteY131" fmla="*/ 2398063 h 2440396"/>
              <a:gd name="connsiteX132" fmla="*/ 558800 w 1404982"/>
              <a:gd name="connsiteY132" fmla="*/ 2440396 h 2440396"/>
              <a:gd name="connsiteX0" fmla="*/ 0 w 1404982"/>
              <a:gd name="connsiteY0" fmla="*/ 2271063 h 2440396"/>
              <a:gd name="connsiteX1" fmla="*/ 93133 w 1404982"/>
              <a:gd name="connsiteY1" fmla="*/ 1974730 h 2440396"/>
              <a:gd name="connsiteX2" fmla="*/ 101600 w 1404982"/>
              <a:gd name="connsiteY2" fmla="*/ 1949330 h 2440396"/>
              <a:gd name="connsiteX3" fmla="*/ 118533 w 1404982"/>
              <a:gd name="connsiteY3" fmla="*/ 1932396 h 2440396"/>
              <a:gd name="connsiteX4" fmla="*/ 130968 w 1404982"/>
              <a:gd name="connsiteY4" fmla="*/ 1879348 h 2440396"/>
              <a:gd name="connsiteX5" fmla="*/ 150152 w 1404982"/>
              <a:gd name="connsiteY5" fmla="*/ 1845481 h 2440396"/>
              <a:gd name="connsiteX6" fmla="*/ 173302 w 1404982"/>
              <a:gd name="connsiteY6" fmla="*/ 1798253 h 2440396"/>
              <a:gd name="connsiteX7" fmla="*/ 198835 w 1404982"/>
              <a:gd name="connsiteY7" fmla="*/ 1766238 h 2440396"/>
              <a:gd name="connsiteX8" fmla="*/ 226351 w 1404982"/>
              <a:gd name="connsiteY8" fmla="*/ 1730519 h 2440396"/>
              <a:gd name="connsiteX9" fmla="*/ 254000 w 1404982"/>
              <a:gd name="connsiteY9" fmla="*/ 1686863 h 2440396"/>
              <a:gd name="connsiteX10" fmla="*/ 262467 w 1404982"/>
              <a:gd name="connsiteY10" fmla="*/ 1661463 h 2440396"/>
              <a:gd name="connsiteX11" fmla="*/ 296333 w 1404982"/>
              <a:gd name="connsiteY11" fmla="*/ 1585263 h 2440396"/>
              <a:gd name="connsiteX12" fmla="*/ 304800 w 1404982"/>
              <a:gd name="connsiteY12" fmla="*/ 1534463 h 2440396"/>
              <a:gd name="connsiteX13" fmla="*/ 321733 w 1404982"/>
              <a:gd name="connsiteY13" fmla="*/ 1475196 h 2440396"/>
              <a:gd name="connsiteX14" fmla="*/ 330200 w 1404982"/>
              <a:gd name="connsiteY14" fmla="*/ 1407463 h 2440396"/>
              <a:gd name="connsiteX15" fmla="*/ 347133 w 1404982"/>
              <a:gd name="connsiteY15" fmla="*/ 1348196 h 2440396"/>
              <a:gd name="connsiteX16" fmla="*/ 364067 w 1404982"/>
              <a:gd name="connsiteY16" fmla="*/ 1280463 h 2440396"/>
              <a:gd name="connsiteX17" fmla="*/ 372533 w 1404982"/>
              <a:gd name="connsiteY17" fmla="*/ 1255063 h 2440396"/>
              <a:gd name="connsiteX18" fmla="*/ 381000 w 1404982"/>
              <a:gd name="connsiteY18" fmla="*/ 1221196 h 2440396"/>
              <a:gd name="connsiteX19" fmla="*/ 397933 w 1404982"/>
              <a:gd name="connsiteY19" fmla="*/ 1187330 h 2440396"/>
              <a:gd name="connsiteX20" fmla="*/ 414867 w 1404982"/>
              <a:gd name="connsiteY20" fmla="*/ 1111130 h 2440396"/>
              <a:gd name="connsiteX21" fmla="*/ 423333 w 1404982"/>
              <a:gd name="connsiteY21" fmla="*/ 1077263 h 2440396"/>
              <a:gd name="connsiteX22" fmla="*/ 440267 w 1404982"/>
              <a:gd name="connsiteY22" fmla="*/ 1043396 h 2440396"/>
              <a:gd name="connsiteX23" fmla="*/ 448733 w 1404982"/>
              <a:gd name="connsiteY23" fmla="*/ 1017996 h 2440396"/>
              <a:gd name="connsiteX24" fmla="*/ 457200 w 1404982"/>
              <a:gd name="connsiteY24" fmla="*/ 958730 h 2440396"/>
              <a:gd name="connsiteX25" fmla="*/ 465667 w 1404982"/>
              <a:gd name="connsiteY25" fmla="*/ 933330 h 2440396"/>
              <a:gd name="connsiteX26" fmla="*/ 457200 w 1404982"/>
              <a:gd name="connsiteY26" fmla="*/ 653930 h 2440396"/>
              <a:gd name="connsiteX27" fmla="*/ 440267 w 1404982"/>
              <a:gd name="connsiteY27" fmla="*/ 586196 h 2440396"/>
              <a:gd name="connsiteX28" fmla="*/ 406400 w 1404982"/>
              <a:gd name="connsiteY28" fmla="*/ 484596 h 2440396"/>
              <a:gd name="connsiteX29" fmla="*/ 397933 w 1404982"/>
              <a:gd name="connsiteY29" fmla="*/ 459196 h 2440396"/>
              <a:gd name="connsiteX30" fmla="*/ 372533 w 1404982"/>
              <a:gd name="connsiteY30" fmla="*/ 408396 h 2440396"/>
              <a:gd name="connsiteX31" fmla="*/ 355600 w 1404982"/>
              <a:gd name="connsiteY31" fmla="*/ 382996 h 2440396"/>
              <a:gd name="connsiteX32" fmla="*/ 347133 w 1404982"/>
              <a:gd name="connsiteY32" fmla="*/ 357596 h 2440396"/>
              <a:gd name="connsiteX33" fmla="*/ 330200 w 1404982"/>
              <a:gd name="connsiteY33" fmla="*/ 332196 h 2440396"/>
              <a:gd name="connsiteX34" fmla="*/ 304800 w 1404982"/>
              <a:gd name="connsiteY34" fmla="*/ 281396 h 2440396"/>
              <a:gd name="connsiteX35" fmla="*/ 279400 w 1404982"/>
              <a:gd name="connsiteY35" fmla="*/ 222130 h 2440396"/>
              <a:gd name="connsiteX36" fmla="*/ 270933 w 1404982"/>
              <a:gd name="connsiteY36" fmla="*/ 196730 h 2440396"/>
              <a:gd name="connsiteX37" fmla="*/ 254000 w 1404982"/>
              <a:gd name="connsiteY37" fmla="*/ 179796 h 2440396"/>
              <a:gd name="connsiteX38" fmla="*/ 220133 w 1404982"/>
              <a:gd name="connsiteY38" fmla="*/ 128996 h 2440396"/>
              <a:gd name="connsiteX39" fmla="*/ 169333 w 1404982"/>
              <a:gd name="connsiteY39" fmla="*/ 95130 h 2440396"/>
              <a:gd name="connsiteX40" fmla="*/ 160867 w 1404982"/>
              <a:gd name="connsiteY40" fmla="*/ 69730 h 2440396"/>
              <a:gd name="connsiteX41" fmla="*/ 220133 w 1404982"/>
              <a:gd name="connsiteY41" fmla="*/ 44330 h 2440396"/>
              <a:gd name="connsiteX42" fmla="*/ 254000 w 1404982"/>
              <a:gd name="connsiteY42" fmla="*/ 61263 h 2440396"/>
              <a:gd name="connsiteX43" fmla="*/ 287867 w 1404982"/>
              <a:gd name="connsiteY43" fmla="*/ 18930 h 2440396"/>
              <a:gd name="connsiteX44" fmla="*/ 313267 w 1404982"/>
              <a:gd name="connsiteY44" fmla="*/ 10463 h 2440396"/>
              <a:gd name="connsiteX45" fmla="*/ 321733 w 1404982"/>
              <a:gd name="connsiteY45" fmla="*/ 35863 h 2440396"/>
              <a:gd name="connsiteX46" fmla="*/ 338667 w 1404982"/>
              <a:gd name="connsiteY46" fmla="*/ 18930 h 2440396"/>
              <a:gd name="connsiteX47" fmla="*/ 364067 w 1404982"/>
              <a:gd name="connsiteY47" fmla="*/ 1996 h 2440396"/>
              <a:gd name="connsiteX48" fmla="*/ 372533 w 1404982"/>
              <a:gd name="connsiteY48" fmla="*/ 35863 h 2440396"/>
              <a:gd name="connsiteX49" fmla="*/ 414867 w 1404982"/>
              <a:gd name="connsiteY49" fmla="*/ 1996 h 2440396"/>
              <a:gd name="connsiteX50" fmla="*/ 448733 w 1404982"/>
              <a:gd name="connsiteY50" fmla="*/ 1996 h 2440396"/>
              <a:gd name="connsiteX51" fmla="*/ 474133 w 1404982"/>
              <a:gd name="connsiteY51" fmla="*/ 18930 h 2440396"/>
              <a:gd name="connsiteX52" fmla="*/ 482600 w 1404982"/>
              <a:gd name="connsiteY52" fmla="*/ 44330 h 2440396"/>
              <a:gd name="connsiteX53" fmla="*/ 516467 w 1404982"/>
              <a:gd name="connsiteY53" fmla="*/ 95130 h 2440396"/>
              <a:gd name="connsiteX54" fmla="*/ 533400 w 1404982"/>
              <a:gd name="connsiteY54" fmla="*/ 120530 h 2440396"/>
              <a:gd name="connsiteX55" fmla="*/ 567267 w 1404982"/>
              <a:gd name="connsiteY55" fmla="*/ 171330 h 2440396"/>
              <a:gd name="connsiteX56" fmla="*/ 592667 w 1404982"/>
              <a:gd name="connsiteY56" fmla="*/ 213663 h 2440396"/>
              <a:gd name="connsiteX57" fmla="*/ 601133 w 1404982"/>
              <a:gd name="connsiteY57" fmla="*/ 239063 h 2440396"/>
              <a:gd name="connsiteX58" fmla="*/ 635000 w 1404982"/>
              <a:gd name="connsiteY58" fmla="*/ 281396 h 2440396"/>
              <a:gd name="connsiteX59" fmla="*/ 668867 w 1404982"/>
              <a:gd name="connsiteY59" fmla="*/ 357596 h 2440396"/>
              <a:gd name="connsiteX60" fmla="*/ 685800 w 1404982"/>
              <a:gd name="connsiteY60" fmla="*/ 408396 h 2440396"/>
              <a:gd name="connsiteX61" fmla="*/ 694267 w 1404982"/>
              <a:gd name="connsiteY61" fmla="*/ 433796 h 2440396"/>
              <a:gd name="connsiteX62" fmla="*/ 711200 w 1404982"/>
              <a:gd name="connsiteY62" fmla="*/ 459196 h 2440396"/>
              <a:gd name="connsiteX63" fmla="*/ 719667 w 1404982"/>
              <a:gd name="connsiteY63" fmla="*/ 518463 h 2440396"/>
              <a:gd name="connsiteX64" fmla="*/ 736600 w 1404982"/>
              <a:gd name="connsiteY64" fmla="*/ 577730 h 2440396"/>
              <a:gd name="connsiteX65" fmla="*/ 728133 w 1404982"/>
              <a:gd name="connsiteY65" fmla="*/ 857130 h 2440396"/>
              <a:gd name="connsiteX66" fmla="*/ 745067 w 1404982"/>
              <a:gd name="connsiteY66" fmla="*/ 840196 h 2440396"/>
              <a:gd name="connsiteX67" fmla="*/ 804333 w 1404982"/>
              <a:gd name="connsiteY67" fmla="*/ 755530 h 2440396"/>
              <a:gd name="connsiteX68" fmla="*/ 821267 w 1404982"/>
              <a:gd name="connsiteY68" fmla="*/ 721663 h 2440396"/>
              <a:gd name="connsiteX69" fmla="*/ 863600 w 1404982"/>
              <a:gd name="connsiteY69" fmla="*/ 620063 h 2440396"/>
              <a:gd name="connsiteX70" fmla="*/ 880533 w 1404982"/>
              <a:gd name="connsiteY70" fmla="*/ 560796 h 2440396"/>
              <a:gd name="connsiteX71" fmla="*/ 897467 w 1404982"/>
              <a:gd name="connsiteY71" fmla="*/ 543863 h 2440396"/>
              <a:gd name="connsiteX72" fmla="*/ 922867 w 1404982"/>
              <a:gd name="connsiteY72" fmla="*/ 484596 h 2440396"/>
              <a:gd name="connsiteX73" fmla="*/ 931333 w 1404982"/>
              <a:gd name="connsiteY73" fmla="*/ 459196 h 2440396"/>
              <a:gd name="connsiteX74" fmla="*/ 982133 w 1404982"/>
              <a:gd name="connsiteY74" fmla="*/ 366063 h 2440396"/>
              <a:gd name="connsiteX75" fmla="*/ 1024467 w 1404982"/>
              <a:gd name="connsiteY75" fmla="*/ 323730 h 2440396"/>
              <a:gd name="connsiteX76" fmla="*/ 1041400 w 1404982"/>
              <a:gd name="connsiteY76" fmla="*/ 298330 h 2440396"/>
              <a:gd name="connsiteX77" fmla="*/ 1058333 w 1404982"/>
              <a:gd name="connsiteY77" fmla="*/ 281396 h 2440396"/>
              <a:gd name="connsiteX78" fmla="*/ 1092200 w 1404982"/>
              <a:gd name="connsiteY78" fmla="*/ 230596 h 2440396"/>
              <a:gd name="connsiteX79" fmla="*/ 1109133 w 1404982"/>
              <a:gd name="connsiteY79" fmla="*/ 205196 h 2440396"/>
              <a:gd name="connsiteX80" fmla="*/ 1151467 w 1404982"/>
              <a:gd name="connsiteY80" fmla="*/ 162863 h 2440396"/>
              <a:gd name="connsiteX81" fmla="*/ 1176867 w 1404982"/>
              <a:gd name="connsiteY81" fmla="*/ 137463 h 2440396"/>
              <a:gd name="connsiteX82" fmla="*/ 1227667 w 1404982"/>
              <a:gd name="connsiteY82" fmla="*/ 95130 h 2440396"/>
              <a:gd name="connsiteX83" fmla="*/ 1253067 w 1404982"/>
              <a:gd name="connsiteY83" fmla="*/ 86663 h 2440396"/>
              <a:gd name="connsiteX84" fmla="*/ 1278467 w 1404982"/>
              <a:gd name="connsiteY84" fmla="*/ 69730 h 2440396"/>
              <a:gd name="connsiteX85" fmla="*/ 1329267 w 1404982"/>
              <a:gd name="connsiteY85" fmla="*/ 52796 h 2440396"/>
              <a:gd name="connsiteX86" fmla="*/ 1320800 w 1404982"/>
              <a:gd name="connsiteY86" fmla="*/ 78196 h 2440396"/>
              <a:gd name="connsiteX87" fmla="*/ 1363133 w 1404982"/>
              <a:gd name="connsiteY87" fmla="*/ 95130 h 2440396"/>
              <a:gd name="connsiteX88" fmla="*/ 1397000 w 1404982"/>
              <a:gd name="connsiteY88" fmla="*/ 120530 h 2440396"/>
              <a:gd name="connsiteX89" fmla="*/ 1388533 w 1404982"/>
              <a:gd name="connsiteY89" fmla="*/ 145930 h 2440396"/>
              <a:gd name="connsiteX90" fmla="*/ 1397000 w 1404982"/>
              <a:gd name="connsiteY90" fmla="*/ 171330 h 2440396"/>
              <a:gd name="connsiteX91" fmla="*/ 1380067 w 1404982"/>
              <a:gd name="connsiteY91" fmla="*/ 196730 h 2440396"/>
              <a:gd name="connsiteX92" fmla="*/ 1363133 w 1404982"/>
              <a:gd name="connsiteY92" fmla="*/ 213663 h 2440396"/>
              <a:gd name="connsiteX93" fmla="*/ 1371600 w 1404982"/>
              <a:gd name="connsiteY93" fmla="*/ 239063 h 2440396"/>
              <a:gd name="connsiteX94" fmla="*/ 1354667 w 1404982"/>
              <a:gd name="connsiteY94" fmla="*/ 298330 h 2440396"/>
              <a:gd name="connsiteX95" fmla="*/ 1346200 w 1404982"/>
              <a:gd name="connsiteY95" fmla="*/ 332196 h 2440396"/>
              <a:gd name="connsiteX96" fmla="*/ 1320800 w 1404982"/>
              <a:gd name="connsiteY96" fmla="*/ 340663 h 2440396"/>
              <a:gd name="connsiteX97" fmla="*/ 1312333 w 1404982"/>
              <a:gd name="connsiteY97" fmla="*/ 366063 h 2440396"/>
              <a:gd name="connsiteX98" fmla="*/ 1261533 w 1404982"/>
              <a:gd name="connsiteY98" fmla="*/ 433796 h 2440396"/>
              <a:gd name="connsiteX99" fmla="*/ 1227667 w 1404982"/>
              <a:gd name="connsiteY99" fmla="*/ 493063 h 2440396"/>
              <a:gd name="connsiteX100" fmla="*/ 1210733 w 1404982"/>
              <a:gd name="connsiteY100" fmla="*/ 509996 h 2440396"/>
              <a:gd name="connsiteX101" fmla="*/ 1185333 w 1404982"/>
              <a:gd name="connsiteY101" fmla="*/ 560796 h 2440396"/>
              <a:gd name="connsiteX102" fmla="*/ 1143000 w 1404982"/>
              <a:gd name="connsiteY102" fmla="*/ 603130 h 2440396"/>
              <a:gd name="connsiteX103" fmla="*/ 1126067 w 1404982"/>
              <a:gd name="connsiteY103" fmla="*/ 628530 h 2440396"/>
              <a:gd name="connsiteX104" fmla="*/ 1109133 w 1404982"/>
              <a:gd name="connsiteY104" fmla="*/ 645463 h 2440396"/>
              <a:gd name="connsiteX105" fmla="*/ 1083733 w 1404982"/>
              <a:gd name="connsiteY105" fmla="*/ 679330 h 2440396"/>
              <a:gd name="connsiteX106" fmla="*/ 1066800 w 1404982"/>
              <a:gd name="connsiteY106" fmla="*/ 704730 h 2440396"/>
              <a:gd name="connsiteX107" fmla="*/ 1058333 w 1404982"/>
              <a:gd name="connsiteY107" fmla="*/ 730130 h 2440396"/>
              <a:gd name="connsiteX108" fmla="*/ 1032933 w 1404982"/>
              <a:gd name="connsiteY108" fmla="*/ 747063 h 2440396"/>
              <a:gd name="connsiteX109" fmla="*/ 999067 w 1404982"/>
              <a:gd name="connsiteY109" fmla="*/ 797863 h 2440396"/>
              <a:gd name="connsiteX110" fmla="*/ 956733 w 1404982"/>
              <a:gd name="connsiteY110" fmla="*/ 840196 h 2440396"/>
              <a:gd name="connsiteX111" fmla="*/ 931333 w 1404982"/>
              <a:gd name="connsiteY111" fmla="*/ 882530 h 2440396"/>
              <a:gd name="connsiteX112" fmla="*/ 889000 w 1404982"/>
              <a:gd name="connsiteY112" fmla="*/ 941796 h 2440396"/>
              <a:gd name="connsiteX113" fmla="*/ 846667 w 1404982"/>
              <a:gd name="connsiteY113" fmla="*/ 984130 h 2440396"/>
              <a:gd name="connsiteX114" fmla="*/ 770467 w 1404982"/>
              <a:gd name="connsiteY114" fmla="*/ 1068796 h 2440396"/>
              <a:gd name="connsiteX115" fmla="*/ 738452 w 1404982"/>
              <a:gd name="connsiteY115" fmla="*/ 1141821 h 2440396"/>
              <a:gd name="connsiteX116" fmla="*/ 715699 w 1404982"/>
              <a:gd name="connsiteY116" fmla="*/ 1188653 h 2440396"/>
              <a:gd name="connsiteX117" fmla="*/ 698367 w 1404982"/>
              <a:gd name="connsiteY117" fmla="*/ 1245671 h 2440396"/>
              <a:gd name="connsiteX118" fmla="*/ 683683 w 1404982"/>
              <a:gd name="connsiteY118" fmla="*/ 1321870 h 2440396"/>
              <a:gd name="connsiteX119" fmla="*/ 671248 w 1404982"/>
              <a:gd name="connsiteY119" fmla="*/ 1409183 h 2440396"/>
              <a:gd name="connsiteX120" fmla="*/ 640026 w 1404982"/>
              <a:gd name="connsiteY120" fmla="*/ 1519249 h 2440396"/>
              <a:gd name="connsiteX121" fmla="*/ 637381 w 1404982"/>
              <a:gd name="connsiteY121" fmla="*/ 1602593 h 2440396"/>
              <a:gd name="connsiteX122" fmla="*/ 621770 w 1404982"/>
              <a:gd name="connsiteY122" fmla="*/ 1678792 h 2440396"/>
              <a:gd name="connsiteX123" fmla="*/ 613305 w 1404982"/>
              <a:gd name="connsiteY123" fmla="*/ 1709088 h 2440396"/>
              <a:gd name="connsiteX124" fmla="*/ 597694 w 1404982"/>
              <a:gd name="connsiteY124" fmla="*/ 1747849 h 2440396"/>
              <a:gd name="connsiteX125" fmla="*/ 574939 w 1404982"/>
              <a:gd name="connsiteY125" fmla="*/ 1851302 h 2440396"/>
              <a:gd name="connsiteX126" fmla="*/ 565547 w 1404982"/>
              <a:gd name="connsiteY126" fmla="*/ 2070509 h 2440396"/>
              <a:gd name="connsiteX127" fmla="*/ 559726 w 1404982"/>
              <a:gd name="connsiteY127" fmla="*/ 2092337 h 2440396"/>
              <a:gd name="connsiteX128" fmla="*/ 550333 w 1404982"/>
              <a:gd name="connsiteY128" fmla="*/ 2330330 h 2440396"/>
              <a:gd name="connsiteX129" fmla="*/ 558800 w 1404982"/>
              <a:gd name="connsiteY129" fmla="*/ 2355730 h 2440396"/>
              <a:gd name="connsiteX130" fmla="*/ 567267 w 1404982"/>
              <a:gd name="connsiteY130" fmla="*/ 2398063 h 2440396"/>
              <a:gd name="connsiteX131" fmla="*/ 558800 w 1404982"/>
              <a:gd name="connsiteY131" fmla="*/ 2440396 h 2440396"/>
              <a:gd name="connsiteX0" fmla="*/ 0 w 1404982"/>
              <a:gd name="connsiteY0" fmla="*/ 2271063 h 2440396"/>
              <a:gd name="connsiteX1" fmla="*/ 93133 w 1404982"/>
              <a:gd name="connsiteY1" fmla="*/ 1974730 h 2440396"/>
              <a:gd name="connsiteX2" fmla="*/ 101600 w 1404982"/>
              <a:gd name="connsiteY2" fmla="*/ 1949330 h 2440396"/>
              <a:gd name="connsiteX3" fmla="*/ 118533 w 1404982"/>
              <a:gd name="connsiteY3" fmla="*/ 1932396 h 2440396"/>
              <a:gd name="connsiteX4" fmla="*/ 130968 w 1404982"/>
              <a:gd name="connsiteY4" fmla="*/ 1879348 h 2440396"/>
              <a:gd name="connsiteX5" fmla="*/ 150152 w 1404982"/>
              <a:gd name="connsiteY5" fmla="*/ 1845481 h 2440396"/>
              <a:gd name="connsiteX6" fmla="*/ 173302 w 1404982"/>
              <a:gd name="connsiteY6" fmla="*/ 1798253 h 2440396"/>
              <a:gd name="connsiteX7" fmla="*/ 198835 w 1404982"/>
              <a:gd name="connsiteY7" fmla="*/ 1766238 h 2440396"/>
              <a:gd name="connsiteX8" fmla="*/ 226351 w 1404982"/>
              <a:gd name="connsiteY8" fmla="*/ 1730519 h 2440396"/>
              <a:gd name="connsiteX9" fmla="*/ 254000 w 1404982"/>
              <a:gd name="connsiteY9" fmla="*/ 1686863 h 2440396"/>
              <a:gd name="connsiteX10" fmla="*/ 262467 w 1404982"/>
              <a:gd name="connsiteY10" fmla="*/ 1661463 h 2440396"/>
              <a:gd name="connsiteX11" fmla="*/ 296333 w 1404982"/>
              <a:gd name="connsiteY11" fmla="*/ 1585263 h 2440396"/>
              <a:gd name="connsiteX12" fmla="*/ 304800 w 1404982"/>
              <a:gd name="connsiteY12" fmla="*/ 1534463 h 2440396"/>
              <a:gd name="connsiteX13" fmla="*/ 321733 w 1404982"/>
              <a:gd name="connsiteY13" fmla="*/ 1475196 h 2440396"/>
              <a:gd name="connsiteX14" fmla="*/ 330200 w 1404982"/>
              <a:gd name="connsiteY14" fmla="*/ 1407463 h 2440396"/>
              <a:gd name="connsiteX15" fmla="*/ 347133 w 1404982"/>
              <a:gd name="connsiteY15" fmla="*/ 1348196 h 2440396"/>
              <a:gd name="connsiteX16" fmla="*/ 364067 w 1404982"/>
              <a:gd name="connsiteY16" fmla="*/ 1280463 h 2440396"/>
              <a:gd name="connsiteX17" fmla="*/ 372533 w 1404982"/>
              <a:gd name="connsiteY17" fmla="*/ 1255063 h 2440396"/>
              <a:gd name="connsiteX18" fmla="*/ 381000 w 1404982"/>
              <a:gd name="connsiteY18" fmla="*/ 1221196 h 2440396"/>
              <a:gd name="connsiteX19" fmla="*/ 397933 w 1404982"/>
              <a:gd name="connsiteY19" fmla="*/ 1187330 h 2440396"/>
              <a:gd name="connsiteX20" fmla="*/ 414867 w 1404982"/>
              <a:gd name="connsiteY20" fmla="*/ 1111130 h 2440396"/>
              <a:gd name="connsiteX21" fmla="*/ 423333 w 1404982"/>
              <a:gd name="connsiteY21" fmla="*/ 1077263 h 2440396"/>
              <a:gd name="connsiteX22" fmla="*/ 440267 w 1404982"/>
              <a:gd name="connsiteY22" fmla="*/ 1043396 h 2440396"/>
              <a:gd name="connsiteX23" fmla="*/ 448733 w 1404982"/>
              <a:gd name="connsiteY23" fmla="*/ 1017996 h 2440396"/>
              <a:gd name="connsiteX24" fmla="*/ 457200 w 1404982"/>
              <a:gd name="connsiteY24" fmla="*/ 958730 h 2440396"/>
              <a:gd name="connsiteX25" fmla="*/ 465667 w 1404982"/>
              <a:gd name="connsiteY25" fmla="*/ 933330 h 2440396"/>
              <a:gd name="connsiteX26" fmla="*/ 457200 w 1404982"/>
              <a:gd name="connsiteY26" fmla="*/ 653930 h 2440396"/>
              <a:gd name="connsiteX27" fmla="*/ 440267 w 1404982"/>
              <a:gd name="connsiteY27" fmla="*/ 586196 h 2440396"/>
              <a:gd name="connsiteX28" fmla="*/ 406400 w 1404982"/>
              <a:gd name="connsiteY28" fmla="*/ 484596 h 2440396"/>
              <a:gd name="connsiteX29" fmla="*/ 397933 w 1404982"/>
              <a:gd name="connsiteY29" fmla="*/ 459196 h 2440396"/>
              <a:gd name="connsiteX30" fmla="*/ 372533 w 1404982"/>
              <a:gd name="connsiteY30" fmla="*/ 408396 h 2440396"/>
              <a:gd name="connsiteX31" fmla="*/ 355600 w 1404982"/>
              <a:gd name="connsiteY31" fmla="*/ 382996 h 2440396"/>
              <a:gd name="connsiteX32" fmla="*/ 347133 w 1404982"/>
              <a:gd name="connsiteY32" fmla="*/ 357596 h 2440396"/>
              <a:gd name="connsiteX33" fmla="*/ 330200 w 1404982"/>
              <a:gd name="connsiteY33" fmla="*/ 332196 h 2440396"/>
              <a:gd name="connsiteX34" fmla="*/ 304800 w 1404982"/>
              <a:gd name="connsiteY34" fmla="*/ 281396 h 2440396"/>
              <a:gd name="connsiteX35" fmla="*/ 279400 w 1404982"/>
              <a:gd name="connsiteY35" fmla="*/ 222130 h 2440396"/>
              <a:gd name="connsiteX36" fmla="*/ 270933 w 1404982"/>
              <a:gd name="connsiteY36" fmla="*/ 196730 h 2440396"/>
              <a:gd name="connsiteX37" fmla="*/ 254000 w 1404982"/>
              <a:gd name="connsiteY37" fmla="*/ 179796 h 2440396"/>
              <a:gd name="connsiteX38" fmla="*/ 220133 w 1404982"/>
              <a:gd name="connsiteY38" fmla="*/ 128996 h 2440396"/>
              <a:gd name="connsiteX39" fmla="*/ 169333 w 1404982"/>
              <a:gd name="connsiteY39" fmla="*/ 95130 h 2440396"/>
              <a:gd name="connsiteX40" fmla="*/ 160867 w 1404982"/>
              <a:gd name="connsiteY40" fmla="*/ 69730 h 2440396"/>
              <a:gd name="connsiteX41" fmla="*/ 220133 w 1404982"/>
              <a:gd name="connsiteY41" fmla="*/ 44330 h 2440396"/>
              <a:gd name="connsiteX42" fmla="*/ 254000 w 1404982"/>
              <a:gd name="connsiteY42" fmla="*/ 61263 h 2440396"/>
              <a:gd name="connsiteX43" fmla="*/ 287867 w 1404982"/>
              <a:gd name="connsiteY43" fmla="*/ 18930 h 2440396"/>
              <a:gd name="connsiteX44" fmla="*/ 313267 w 1404982"/>
              <a:gd name="connsiteY44" fmla="*/ 10463 h 2440396"/>
              <a:gd name="connsiteX45" fmla="*/ 321733 w 1404982"/>
              <a:gd name="connsiteY45" fmla="*/ 35863 h 2440396"/>
              <a:gd name="connsiteX46" fmla="*/ 338667 w 1404982"/>
              <a:gd name="connsiteY46" fmla="*/ 18930 h 2440396"/>
              <a:gd name="connsiteX47" fmla="*/ 364067 w 1404982"/>
              <a:gd name="connsiteY47" fmla="*/ 1996 h 2440396"/>
              <a:gd name="connsiteX48" fmla="*/ 372533 w 1404982"/>
              <a:gd name="connsiteY48" fmla="*/ 35863 h 2440396"/>
              <a:gd name="connsiteX49" fmla="*/ 414867 w 1404982"/>
              <a:gd name="connsiteY49" fmla="*/ 1996 h 2440396"/>
              <a:gd name="connsiteX50" fmla="*/ 448733 w 1404982"/>
              <a:gd name="connsiteY50" fmla="*/ 1996 h 2440396"/>
              <a:gd name="connsiteX51" fmla="*/ 474133 w 1404982"/>
              <a:gd name="connsiteY51" fmla="*/ 18930 h 2440396"/>
              <a:gd name="connsiteX52" fmla="*/ 482600 w 1404982"/>
              <a:gd name="connsiteY52" fmla="*/ 44330 h 2440396"/>
              <a:gd name="connsiteX53" fmla="*/ 516467 w 1404982"/>
              <a:gd name="connsiteY53" fmla="*/ 95130 h 2440396"/>
              <a:gd name="connsiteX54" fmla="*/ 533400 w 1404982"/>
              <a:gd name="connsiteY54" fmla="*/ 120530 h 2440396"/>
              <a:gd name="connsiteX55" fmla="*/ 567267 w 1404982"/>
              <a:gd name="connsiteY55" fmla="*/ 171330 h 2440396"/>
              <a:gd name="connsiteX56" fmla="*/ 592667 w 1404982"/>
              <a:gd name="connsiteY56" fmla="*/ 213663 h 2440396"/>
              <a:gd name="connsiteX57" fmla="*/ 601133 w 1404982"/>
              <a:gd name="connsiteY57" fmla="*/ 239063 h 2440396"/>
              <a:gd name="connsiteX58" fmla="*/ 635000 w 1404982"/>
              <a:gd name="connsiteY58" fmla="*/ 281396 h 2440396"/>
              <a:gd name="connsiteX59" fmla="*/ 668867 w 1404982"/>
              <a:gd name="connsiteY59" fmla="*/ 357596 h 2440396"/>
              <a:gd name="connsiteX60" fmla="*/ 685800 w 1404982"/>
              <a:gd name="connsiteY60" fmla="*/ 408396 h 2440396"/>
              <a:gd name="connsiteX61" fmla="*/ 694267 w 1404982"/>
              <a:gd name="connsiteY61" fmla="*/ 433796 h 2440396"/>
              <a:gd name="connsiteX62" fmla="*/ 711200 w 1404982"/>
              <a:gd name="connsiteY62" fmla="*/ 459196 h 2440396"/>
              <a:gd name="connsiteX63" fmla="*/ 719667 w 1404982"/>
              <a:gd name="connsiteY63" fmla="*/ 518463 h 2440396"/>
              <a:gd name="connsiteX64" fmla="*/ 736600 w 1404982"/>
              <a:gd name="connsiteY64" fmla="*/ 577730 h 2440396"/>
              <a:gd name="connsiteX65" fmla="*/ 728133 w 1404982"/>
              <a:gd name="connsiteY65" fmla="*/ 857130 h 2440396"/>
              <a:gd name="connsiteX66" fmla="*/ 745067 w 1404982"/>
              <a:gd name="connsiteY66" fmla="*/ 840196 h 2440396"/>
              <a:gd name="connsiteX67" fmla="*/ 804333 w 1404982"/>
              <a:gd name="connsiteY67" fmla="*/ 755530 h 2440396"/>
              <a:gd name="connsiteX68" fmla="*/ 821267 w 1404982"/>
              <a:gd name="connsiteY68" fmla="*/ 721663 h 2440396"/>
              <a:gd name="connsiteX69" fmla="*/ 863600 w 1404982"/>
              <a:gd name="connsiteY69" fmla="*/ 620063 h 2440396"/>
              <a:gd name="connsiteX70" fmla="*/ 880533 w 1404982"/>
              <a:gd name="connsiteY70" fmla="*/ 560796 h 2440396"/>
              <a:gd name="connsiteX71" fmla="*/ 922867 w 1404982"/>
              <a:gd name="connsiteY71" fmla="*/ 484596 h 2440396"/>
              <a:gd name="connsiteX72" fmla="*/ 931333 w 1404982"/>
              <a:gd name="connsiteY72" fmla="*/ 459196 h 2440396"/>
              <a:gd name="connsiteX73" fmla="*/ 982133 w 1404982"/>
              <a:gd name="connsiteY73" fmla="*/ 366063 h 2440396"/>
              <a:gd name="connsiteX74" fmla="*/ 1024467 w 1404982"/>
              <a:gd name="connsiteY74" fmla="*/ 323730 h 2440396"/>
              <a:gd name="connsiteX75" fmla="*/ 1041400 w 1404982"/>
              <a:gd name="connsiteY75" fmla="*/ 298330 h 2440396"/>
              <a:gd name="connsiteX76" fmla="*/ 1058333 w 1404982"/>
              <a:gd name="connsiteY76" fmla="*/ 281396 h 2440396"/>
              <a:gd name="connsiteX77" fmla="*/ 1092200 w 1404982"/>
              <a:gd name="connsiteY77" fmla="*/ 230596 h 2440396"/>
              <a:gd name="connsiteX78" fmla="*/ 1109133 w 1404982"/>
              <a:gd name="connsiteY78" fmla="*/ 205196 h 2440396"/>
              <a:gd name="connsiteX79" fmla="*/ 1151467 w 1404982"/>
              <a:gd name="connsiteY79" fmla="*/ 162863 h 2440396"/>
              <a:gd name="connsiteX80" fmla="*/ 1176867 w 1404982"/>
              <a:gd name="connsiteY80" fmla="*/ 137463 h 2440396"/>
              <a:gd name="connsiteX81" fmla="*/ 1227667 w 1404982"/>
              <a:gd name="connsiteY81" fmla="*/ 95130 h 2440396"/>
              <a:gd name="connsiteX82" fmla="*/ 1253067 w 1404982"/>
              <a:gd name="connsiteY82" fmla="*/ 86663 h 2440396"/>
              <a:gd name="connsiteX83" fmla="*/ 1278467 w 1404982"/>
              <a:gd name="connsiteY83" fmla="*/ 69730 h 2440396"/>
              <a:gd name="connsiteX84" fmla="*/ 1329267 w 1404982"/>
              <a:gd name="connsiteY84" fmla="*/ 52796 h 2440396"/>
              <a:gd name="connsiteX85" fmla="*/ 1320800 w 1404982"/>
              <a:gd name="connsiteY85" fmla="*/ 78196 h 2440396"/>
              <a:gd name="connsiteX86" fmla="*/ 1363133 w 1404982"/>
              <a:gd name="connsiteY86" fmla="*/ 95130 h 2440396"/>
              <a:gd name="connsiteX87" fmla="*/ 1397000 w 1404982"/>
              <a:gd name="connsiteY87" fmla="*/ 120530 h 2440396"/>
              <a:gd name="connsiteX88" fmla="*/ 1388533 w 1404982"/>
              <a:gd name="connsiteY88" fmla="*/ 145930 h 2440396"/>
              <a:gd name="connsiteX89" fmla="*/ 1397000 w 1404982"/>
              <a:gd name="connsiteY89" fmla="*/ 171330 h 2440396"/>
              <a:gd name="connsiteX90" fmla="*/ 1380067 w 1404982"/>
              <a:gd name="connsiteY90" fmla="*/ 196730 h 2440396"/>
              <a:gd name="connsiteX91" fmla="*/ 1363133 w 1404982"/>
              <a:gd name="connsiteY91" fmla="*/ 213663 h 2440396"/>
              <a:gd name="connsiteX92" fmla="*/ 1371600 w 1404982"/>
              <a:gd name="connsiteY92" fmla="*/ 239063 h 2440396"/>
              <a:gd name="connsiteX93" fmla="*/ 1354667 w 1404982"/>
              <a:gd name="connsiteY93" fmla="*/ 298330 h 2440396"/>
              <a:gd name="connsiteX94" fmla="*/ 1346200 w 1404982"/>
              <a:gd name="connsiteY94" fmla="*/ 332196 h 2440396"/>
              <a:gd name="connsiteX95" fmla="*/ 1320800 w 1404982"/>
              <a:gd name="connsiteY95" fmla="*/ 340663 h 2440396"/>
              <a:gd name="connsiteX96" fmla="*/ 1312333 w 1404982"/>
              <a:gd name="connsiteY96" fmla="*/ 366063 h 2440396"/>
              <a:gd name="connsiteX97" fmla="*/ 1261533 w 1404982"/>
              <a:gd name="connsiteY97" fmla="*/ 433796 h 2440396"/>
              <a:gd name="connsiteX98" fmla="*/ 1227667 w 1404982"/>
              <a:gd name="connsiteY98" fmla="*/ 493063 h 2440396"/>
              <a:gd name="connsiteX99" fmla="*/ 1210733 w 1404982"/>
              <a:gd name="connsiteY99" fmla="*/ 509996 h 2440396"/>
              <a:gd name="connsiteX100" fmla="*/ 1185333 w 1404982"/>
              <a:gd name="connsiteY100" fmla="*/ 560796 h 2440396"/>
              <a:gd name="connsiteX101" fmla="*/ 1143000 w 1404982"/>
              <a:gd name="connsiteY101" fmla="*/ 603130 h 2440396"/>
              <a:gd name="connsiteX102" fmla="*/ 1126067 w 1404982"/>
              <a:gd name="connsiteY102" fmla="*/ 628530 h 2440396"/>
              <a:gd name="connsiteX103" fmla="*/ 1109133 w 1404982"/>
              <a:gd name="connsiteY103" fmla="*/ 645463 h 2440396"/>
              <a:gd name="connsiteX104" fmla="*/ 1083733 w 1404982"/>
              <a:gd name="connsiteY104" fmla="*/ 679330 h 2440396"/>
              <a:gd name="connsiteX105" fmla="*/ 1066800 w 1404982"/>
              <a:gd name="connsiteY105" fmla="*/ 704730 h 2440396"/>
              <a:gd name="connsiteX106" fmla="*/ 1058333 w 1404982"/>
              <a:gd name="connsiteY106" fmla="*/ 730130 h 2440396"/>
              <a:gd name="connsiteX107" fmla="*/ 1032933 w 1404982"/>
              <a:gd name="connsiteY107" fmla="*/ 747063 h 2440396"/>
              <a:gd name="connsiteX108" fmla="*/ 999067 w 1404982"/>
              <a:gd name="connsiteY108" fmla="*/ 797863 h 2440396"/>
              <a:gd name="connsiteX109" fmla="*/ 956733 w 1404982"/>
              <a:gd name="connsiteY109" fmla="*/ 840196 h 2440396"/>
              <a:gd name="connsiteX110" fmla="*/ 931333 w 1404982"/>
              <a:gd name="connsiteY110" fmla="*/ 882530 h 2440396"/>
              <a:gd name="connsiteX111" fmla="*/ 889000 w 1404982"/>
              <a:gd name="connsiteY111" fmla="*/ 941796 h 2440396"/>
              <a:gd name="connsiteX112" fmla="*/ 846667 w 1404982"/>
              <a:gd name="connsiteY112" fmla="*/ 984130 h 2440396"/>
              <a:gd name="connsiteX113" fmla="*/ 770467 w 1404982"/>
              <a:gd name="connsiteY113" fmla="*/ 1068796 h 2440396"/>
              <a:gd name="connsiteX114" fmla="*/ 738452 w 1404982"/>
              <a:gd name="connsiteY114" fmla="*/ 1141821 h 2440396"/>
              <a:gd name="connsiteX115" fmla="*/ 715699 w 1404982"/>
              <a:gd name="connsiteY115" fmla="*/ 1188653 h 2440396"/>
              <a:gd name="connsiteX116" fmla="*/ 698367 w 1404982"/>
              <a:gd name="connsiteY116" fmla="*/ 1245671 h 2440396"/>
              <a:gd name="connsiteX117" fmla="*/ 683683 w 1404982"/>
              <a:gd name="connsiteY117" fmla="*/ 1321870 h 2440396"/>
              <a:gd name="connsiteX118" fmla="*/ 671248 w 1404982"/>
              <a:gd name="connsiteY118" fmla="*/ 1409183 h 2440396"/>
              <a:gd name="connsiteX119" fmla="*/ 640026 w 1404982"/>
              <a:gd name="connsiteY119" fmla="*/ 1519249 h 2440396"/>
              <a:gd name="connsiteX120" fmla="*/ 637381 w 1404982"/>
              <a:gd name="connsiteY120" fmla="*/ 1602593 h 2440396"/>
              <a:gd name="connsiteX121" fmla="*/ 621770 w 1404982"/>
              <a:gd name="connsiteY121" fmla="*/ 1678792 h 2440396"/>
              <a:gd name="connsiteX122" fmla="*/ 613305 w 1404982"/>
              <a:gd name="connsiteY122" fmla="*/ 1709088 h 2440396"/>
              <a:gd name="connsiteX123" fmla="*/ 597694 w 1404982"/>
              <a:gd name="connsiteY123" fmla="*/ 1747849 h 2440396"/>
              <a:gd name="connsiteX124" fmla="*/ 574939 w 1404982"/>
              <a:gd name="connsiteY124" fmla="*/ 1851302 h 2440396"/>
              <a:gd name="connsiteX125" fmla="*/ 565547 w 1404982"/>
              <a:gd name="connsiteY125" fmla="*/ 2070509 h 2440396"/>
              <a:gd name="connsiteX126" fmla="*/ 559726 w 1404982"/>
              <a:gd name="connsiteY126" fmla="*/ 2092337 h 2440396"/>
              <a:gd name="connsiteX127" fmla="*/ 550333 w 1404982"/>
              <a:gd name="connsiteY127" fmla="*/ 2330330 h 2440396"/>
              <a:gd name="connsiteX128" fmla="*/ 558800 w 1404982"/>
              <a:gd name="connsiteY128" fmla="*/ 2355730 h 2440396"/>
              <a:gd name="connsiteX129" fmla="*/ 567267 w 1404982"/>
              <a:gd name="connsiteY129" fmla="*/ 2398063 h 2440396"/>
              <a:gd name="connsiteX130" fmla="*/ 558800 w 1404982"/>
              <a:gd name="connsiteY130" fmla="*/ 2440396 h 2440396"/>
              <a:gd name="connsiteX0" fmla="*/ 0 w 1404982"/>
              <a:gd name="connsiteY0" fmla="*/ 2271063 h 2440396"/>
              <a:gd name="connsiteX1" fmla="*/ 93133 w 1404982"/>
              <a:gd name="connsiteY1" fmla="*/ 1974730 h 2440396"/>
              <a:gd name="connsiteX2" fmla="*/ 101600 w 1404982"/>
              <a:gd name="connsiteY2" fmla="*/ 1949330 h 2440396"/>
              <a:gd name="connsiteX3" fmla="*/ 118533 w 1404982"/>
              <a:gd name="connsiteY3" fmla="*/ 1932396 h 2440396"/>
              <a:gd name="connsiteX4" fmla="*/ 130968 w 1404982"/>
              <a:gd name="connsiteY4" fmla="*/ 1879348 h 2440396"/>
              <a:gd name="connsiteX5" fmla="*/ 150152 w 1404982"/>
              <a:gd name="connsiteY5" fmla="*/ 1845481 h 2440396"/>
              <a:gd name="connsiteX6" fmla="*/ 173302 w 1404982"/>
              <a:gd name="connsiteY6" fmla="*/ 1798253 h 2440396"/>
              <a:gd name="connsiteX7" fmla="*/ 198835 w 1404982"/>
              <a:gd name="connsiteY7" fmla="*/ 1766238 h 2440396"/>
              <a:gd name="connsiteX8" fmla="*/ 226351 w 1404982"/>
              <a:gd name="connsiteY8" fmla="*/ 1730519 h 2440396"/>
              <a:gd name="connsiteX9" fmla="*/ 254000 w 1404982"/>
              <a:gd name="connsiteY9" fmla="*/ 1686863 h 2440396"/>
              <a:gd name="connsiteX10" fmla="*/ 262467 w 1404982"/>
              <a:gd name="connsiteY10" fmla="*/ 1661463 h 2440396"/>
              <a:gd name="connsiteX11" fmla="*/ 296333 w 1404982"/>
              <a:gd name="connsiteY11" fmla="*/ 1585263 h 2440396"/>
              <a:gd name="connsiteX12" fmla="*/ 304800 w 1404982"/>
              <a:gd name="connsiteY12" fmla="*/ 1534463 h 2440396"/>
              <a:gd name="connsiteX13" fmla="*/ 321733 w 1404982"/>
              <a:gd name="connsiteY13" fmla="*/ 1475196 h 2440396"/>
              <a:gd name="connsiteX14" fmla="*/ 330200 w 1404982"/>
              <a:gd name="connsiteY14" fmla="*/ 1407463 h 2440396"/>
              <a:gd name="connsiteX15" fmla="*/ 347133 w 1404982"/>
              <a:gd name="connsiteY15" fmla="*/ 1348196 h 2440396"/>
              <a:gd name="connsiteX16" fmla="*/ 364067 w 1404982"/>
              <a:gd name="connsiteY16" fmla="*/ 1280463 h 2440396"/>
              <a:gd name="connsiteX17" fmla="*/ 372533 w 1404982"/>
              <a:gd name="connsiteY17" fmla="*/ 1255063 h 2440396"/>
              <a:gd name="connsiteX18" fmla="*/ 381000 w 1404982"/>
              <a:gd name="connsiteY18" fmla="*/ 1221196 h 2440396"/>
              <a:gd name="connsiteX19" fmla="*/ 397933 w 1404982"/>
              <a:gd name="connsiteY19" fmla="*/ 1187330 h 2440396"/>
              <a:gd name="connsiteX20" fmla="*/ 414867 w 1404982"/>
              <a:gd name="connsiteY20" fmla="*/ 1111130 h 2440396"/>
              <a:gd name="connsiteX21" fmla="*/ 423333 w 1404982"/>
              <a:gd name="connsiteY21" fmla="*/ 1077263 h 2440396"/>
              <a:gd name="connsiteX22" fmla="*/ 440267 w 1404982"/>
              <a:gd name="connsiteY22" fmla="*/ 1043396 h 2440396"/>
              <a:gd name="connsiteX23" fmla="*/ 448733 w 1404982"/>
              <a:gd name="connsiteY23" fmla="*/ 1017996 h 2440396"/>
              <a:gd name="connsiteX24" fmla="*/ 457200 w 1404982"/>
              <a:gd name="connsiteY24" fmla="*/ 958730 h 2440396"/>
              <a:gd name="connsiteX25" fmla="*/ 465667 w 1404982"/>
              <a:gd name="connsiteY25" fmla="*/ 933330 h 2440396"/>
              <a:gd name="connsiteX26" fmla="*/ 457200 w 1404982"/>
              <a:gd name="connsiteY26" fmla="*/ 653930 h 2440396"/>
              <a:gd name="connsiteX27" fmla="*/ 440267 w 1404982"/>
              <a:gd name="connsiteY27" fmla="*/ 586196 h 2440396"/>
              <a:gd name="connsiteX28" fmla="*/ 406400 w 1404982"/>
              <a:gd name="connsiteY28" fmla="*/ 484596 h 2440396"/>
              <a:gd name="connsiteX29" fmla="*/ 397933 w 1404982"/>
              <a:gd name="connsiteY29" fmla="*/ 459196 h 2440396"/>
              <a:gd name="connsiteX30" fmla="*/ 372533 w 1404982"/>
              <a:gd name="connsiteY30" fmla="*/ 408396 h 2440396"/>
              <a:gd name="connsiteX31" fmla="*/ 355600 w 1404982"/>
              <a:gd name="connsiteY31" fmla="*/ 382996 h 2440396"/>
              <a:gd name="connsiteX32" fmla="*/ 347133 w 1404982"/>
              <a:gd name="connsiteY32" fmla="*/ 357596 h 2440396"/>
              <a:gd name="connsiteX33" fmla="*/ 330200 w 1404982"/>
              <a:gd name="connsiteY33" fmla="*/ 332196 h 2440396"/>
              <a:gd name="connsiteX34" fmla="*/ 304800 w 1404982"/>
              <a:gd name="connsiteY34" fmla="*/ 281396 h 2440396"/>
              <a:gd name="connsiteX35" fmla="*/ 279400 w 1404982"/>
              <a:gd name="connsiteY35" fmla="*/ 222130 h 2440396"/>
              <a:gd name="connsiteX36" fmla="*/ 270933 w 1404982"/>
              <a:gd name="connsiteY36" fmla="*/ 196730 h 2440396"/>
              <a:gd name="connsiteX37" fmla="*/ 254000 w 1404982"/>
              <a:gd name="connsiteY37" fmla="*/ 179796 h 2440396"/>
              <a:gd name="connsiteX38" fmla="*/ 220133 w 1404982"/>
              <a:gd name="connsiteY38" fmla="*/ 128996 h 2440396"/>
              <a:gd name="connsiteX39" fmla="*/ 169333 w 1404982"/>
              <a:gd name="connsiteY39" fmla="*/ 95130 h 2440396"/>
              <a:gd name="connsiteX40" fmla="*/ 160867 w 1404982"/>
              <a:gd name="connsiteY40" fmla="*/ 69730 h 2440396"/>
              <a:gd name="connsiteX41" fmla="*/ 220133 w 1404982"/>
              <a:gd name="connsiteY41" fmla="*/ 44330 h 2440396"/>
              <a:gd name="connsiteX42" fmla="*/ 254000 w 1404982"/>
              <a:gd name="connsiteY42" fmla="*/ 61263 h 2440396"/>
              <a:gd name="connsiteX43" fmla="*/ 287867 w 1404982"/>
              <a:gd name="connsiteY43" fmla="*/ 18930 h 2440396"/>
              <a:gd name="connsiteX44" fmla="*/ 313267 w 1404982"/>
              <a:gd name="connsiteY44" fmla="*/ 10463 h 2440396"/>
              <a:gd name="connsiteX45" fmla="*/ 321733 w 1404982"/>
              <a:gd name="connsiteY45" fmla="*/ 35863 h 2440396"/>
              <a:gd name="connsiteX46" fmla="*/ 338667 w 1404982"/>
              <a:gd name="connsiteY46" fmla="*/ 18930 h 2440396"/>
              <a:gd name="connsiteX47" fmla="*/ 364067 w 1404982"/>
              <a:gd name="connsiteY47" fmla="*/ 1996 h 2440396"/>
              <a:gd name="connsiteX48" fmla="*/ 372533 w 1404982"/>
              <a:gd name="connsiteY48" fmla="*/ 35863 h 2440396"/>
              <a:gd name="connsiteX49" fmla="*/ 414867 w 1404982"/>
              <a:gd name="connsiteY49" fmla="*/ 1996 h 2440396"/>
              <a:gd name="connsiteX50" fmla="*/ 448733 w 1404982"/>
              <a:gd name="connsiteY50" fmla="*/ 1996 h 2440396"/>
              <a:gd name="connsiteX51" fmla="*/ 474133 w 1404982"/>
              <a:gd name="connsiteY51" fmla="*/ 18930 h 2440396"/>
              <a:gd name="connsiteX52" fmla="*/ 482600 w 1404982"/>
              <a:gd name="connsiteY52" fmla="*/ 44330 h 2440396"/>
              <a:gd name="connsiteX53" fmla="*/ 516467 w 1404982"/>
              <a:gd name="connsiteY53" fmla="*/ 95130 h 2440396"/>
              <a:gd name="connsiteX54" fmla="*/ 533400 w 1404982"/>
              <a:gd name="connsiteY54" fmla="*/ 120530 h 2440396"/>
              <a:gd name="connsiteX55" fmla="*/ 567267 w 1404982"/>
              <a:gd name="connsiteY55" fmla="*/ 171330 h 2440396"/>
              <a:gd name="connsiteX56" fmla="*/ 592667 w 1404982"/>
              <a:gd name="connsiteY56" fmla="*/ 213663 h 2440396"/>
              <a:gd name="connsiteX57" fmla="*/ 601133 w 1404982"/>
              <a:gd name="connsiteY57" fmla="*/ 239063 h 2440396"/>
              <a:gd name="connsiteX58" fmla="*/ 635000 w 1404982"/>
              <a:gd name="connsiteY58" fmla="*/ 281396 h 2440396"/>
              <a:gd name="connsiteX59" fmla="*/ 668867 w 1404982"/>
              <a:gd name="connsiteY59" fmla="*/ 357596 h 2440396"/>
              <a:gd name="connsiteX60" fmla="*/ 685800 w 1404982"/>
              <a:gd name="connsiteY60" fmla="*/ 408396 h 2440396"/>
              <a:gd name="connsiteX61" fmla="*/ 694267 w 1404982"/>
              <a:gd name="connsiteY61" fmla="*/ 433796 h 2440396"/>
              <a:gd name="connsiteX62" fmla="*/ 711200 w 1404982"/>
              <a:gd name="connsiteY62" fmla="*/ 459196 h 2440396"/>
              <a:gd name="connsiteX63" fmla="*/ 719667 w 1404982"/>
              <a:gd name="connsiteY63" fmla="*/ 518463 h 2440396"/>
              <a:gd name="connsiteX64" fmla="*/ 736600 w 1404982"/>
              <a:gd name="connsiteY64" fmla="*/ 577730 h 2440396"/>
              <a:gd name="connsiteX65" fmla="*/ 728133 w 1404982"/>
              <a:gd name="connsiteY65" fmla="*/ 857130 h 2440396"/>
              <a:gd name="connsiteX66" fmla="*/ 745067 w 1404982"/>
              <a:gd name="connsiteY66" fmla="*/ 840196 h 2440396"/>
              <a:gd name="connsiteX67" fmla="*/ 821267 w 1404982"/>
              <a:gd name="connsiteY67" fmla="*/ 721663 h 2440396"/>
              <a:gd name="connsiteX68" fmla="*/ 863600 w 1404982"/>
              <a:gd name="connsiteY68" fmla="*/ 620063 h 2440396"/>
              <a:gd name="connsiteX69" fmla="*/ 880533 w 1404982"/>
              <a:gd name="connsiteY69" fmla="*/ 560796 h 2440396"/>
              <a:gd name="connsiteX70" fmla="*/ 922867 w 1404982"/>
              <a:gd name="connsiteY70" fmla="*/ 484596 h 2440396"/>
              <a:gd name="connsiteX71" fmla="*/ 931333 w 1404982"/>
              <a:gd name="connsiteY71" fmla="*/ 459196 h 2440396"/>
              <a:gd name="connsiteX72" fmla="*/ 982133 w 1404982"/>
              <a:gd name="connsiteY72" fmla="*/ 366063 h 2440396"/>
              <a:gd name="connsiteX73" fmla="*/ 1024467 w 1404982"/>
              <a:gd name="connsiteY73" fmla="*/ 323730 h 2440396"/>
              <a:gd name="connsiteX74" fmla="*/ 1041400 w 1404982"/>
              <a:gd name="connsiteY74" fmla="*/ 298330 h 2440396"/>
              <a:gd name="connsiteX75" fmla="*/ 1058333 w 1404982"/>
              <a:gd name="connsiteY75" fmla="*/ 281396 h 2440396"/>
              <a:gd name="connsiteX76" fmla="*/ 1092200 w 1404982"/>
              <a:gd name="connsiteY76" fmla="*/ 230596 h 2440396"/>
              <a:gd name="connsiteX77" fmla="*/ 1109133 w 1404982"/>
              <a:gd name="connsiteY77" fmla="*/ 205196 h 2440396"/>
              <a:gd name="connsiteX78" fmla="*/ 1151467 w 1404982"/>
              <a:gd name="connsiteY78" fmla="*/ 162863 h 2440396"/>
              <a:gd name="connsiteX79" fmla="*/ 1176867 w 1404982"/>
              <a:gd name="connsiteY79" fmla="*/ 137463 h 2440396"/>
              <a:gd name="connsiteX80" fmla="*/ 1227667 w 1404982"/>
              <a:gd name="connsiteY80" fmla="*/ 95130 h 2440396"/>
              <a:gd name="connsiteX81" fmla="*/ 1253067 w 1404982"/>
              <a:gd name="connsiteY81" fmla="*/ 86663 h 2440396"/>
              <a:gd name="connsiteX82" fmla="*/ 1278467 w 1404982"/>
              <a:gd name="connsiteY82" fmla="*/ 69730 h 2440396"/>
              <a:gd name="connsiteX83" fmla="*/ 1329267 w 1404982"/>
              <a:gd name="connsiteY83" fmla="*/ 52796 h 2440396"/>
              <a:gd name="connsiteX84" fmla="*/ 1320800 w 1404982"/>
              <a:gd name="connsiteY84" fmla="*/ 78196 h 2440396"/>
              <a:gd name="connsiteX85" fmla="*/ 1363133 w 1404982"/>
              <a:gd name="connsiteY85" fmla="*/ 95130 h 2440396"/>
              <a:gd name="connsiteX86" fmla="*/ 1397000 w 1404982"/>
              <a:gd name="connsiteY86" fmla="*/ 120530 h 2440396"/>
              <a:gd name="connsiteX87" fmla="*/ 1388533 w 1404982"/>
              <a:gd name="connsiteY87" fmla="*/ 145930 h 2440396"/>
              <a:gd name="connsiteX88" fmla="*/ 1397000 w 1404982"/>
              <a:gd name="connsiteY88" fmla="*/ 171330 h 2440396"/>
              <a:gd name="connsiteX89" fmla="*/ 1380067 w 1404982"/>
              <a:gd name="connsiteY89" fmla="*/ 196730 h 2440396"/>
              <a:gd name="connsiteX90" fmla="*/ 1363133 w 1404982"/>
              <a:gd name="connsiteY90" fmla="*/ 213663 h 2440396"/>
              <a:gd name="connsiteX91" fmla="*/ 1371600 w 1404982"/>
              <a:gd name="connsiteY91" fmla="*/ 239063 h 2440396"/>
              <a:gd name="connsiteX92" fmla="*/ 1354667 w 1404982"/>
              <a:gd name="connsiteY92" fmla="*/ 298330 h 2440396"/>
              <a:gd name="connsiteX93" fmla="*/ 1346200 w 1404982"/>
              <a:gd name="connsiteY93" fmla="*/ 332196 h 2440396"/>
              <a:gd name="connsiteX94" fmla="*/ 1320800 w 1404982"/>
              <a:gd name="connsiteY94" fmla="*/ 340663 h 2440396"/>
              <a:gd name="connsiteX95" fmla="*/ 1312333 w 1404982"/>
              <a:gd name="connsiteY95" fmla="*/ 366063 h 2440396"/>
              <a:gd name="connsiteX96" fmla="*/ 1261533 w 1404982"/>
              <a:gd name="connsiteY96" fmla="*/ 433796 h 2440396"/>
              <a:gd name="connsiteX97" fmla="*/ 1227667 w 1404982"/>
              <a:gd name="connsiteY97" fmla="*/ 493063 h 2440396"/>
              <a:gd name="connsiteX98" fmla="*/ 1210733 w 1404982"/>
              <a:gd name="connsiteY98" fmla="*/ 509996 h 2440396"/>
              <a:gd name="connsiteX99" fmla="*/ 1185333 w 1404982"/>
              <a:gd name="connsiteY99" fmla="*/ 560796 h 2440396"/>
              <a:gd name="connsiteX100" fmla="*/ 1143000 w 1404982"/>
              <a:gd name="connsiteY100" fmla="*/ 603130 h 2440396"/>
              <a:gd name="connsiteX101" fmla="*/ 1126067 w 1404982"/>
              <a:gd name="connsiteY101" fmla="*/ 628530 h 2440396"/>
              <a:gd name="connsiteX102" fmla="*/ 1109133 w 1404982"/>
              <a:gd name="connsiteY102" fmla="*/ 645463 h 2440396"/>
              <a:gd name="connsiteX103" fmla="*/ 1083733 w 1404982"/>
              <a:gd name="connsiteY103" fmla="*/ 679330 h 2440396"/>
              <a:gd name="connsiteX104" fmla="*/ 1066800 w 1404982"/>
              <a:gd name="connsiteY104" fmla="*/ 704730 h 2440396"/>
              <a:gd name="connsiteX105" fmla="*/ 1058333 w 1404982"/>
              <a:gd name="connsiteY105" fmla="*/ 730130 h 2440396"/>
              <a:gd name="connsiteX106" fmla="*/ 1032933 w 1404982"/>
              <a:gd name="connsiteY106" fmla="*/ 747063 h 2440396"/>
              <a:gd name="connsiteX107" fmla="*/ 999067 w 1404982"/>
              <a:gd name="connsiteY107" fmla="*/ 797863 h 2440396"/>
              <a:gd name="connsiteX108" fmla="*/ 956733 w 1404982"/>
              <a:gd name="connsiteY108" fmla="*/ 840196 h 2440396"/>
              <a:gd name="connsiteX109" fmla="*/ 931333 w 1404982"/>
              <a:gd name="connsiteY109" fmla="*/ 882530 h 2440396"/>
              <a:gd name="connsiteX110" fmla="*/ 889000 w 1404982"/>
              <a:gd name="connsiteY110" fmla="*/ 941796 h 2440396"/>
              <a:gd name="connsiteX111" fmla="*/ 846667 w 1404982"/>
              <a:gd name="connsiteY111" fmla="*/ 984130 h 2440396"/>
              <a:gd name="connsiteX112" fmla="*/ 770467 w 1404982"/>
              <a:gd name="connsiteY112" fmla="*/ 1068796 h 2440396"/>
              <a:gd name="connsiteX113" fmla="*/ 738452 w 1404982"/>
              <a:gd name="connsiteY113" fmla="*/ 1141821 h 2440396"/>
              <a:gd name="connsiteX114" fmla="*/ 715699 w 1404982"/>
              <a:gd name="connsiteY114" fmla="*/ 1188653 h 2440396"/>
              <a:gd name="connsiteX115" fmla="*/ 698367 w 1404982"/>
              <a:gd name="connsiteY115" fmla="*/ 1245671 h 2440396"/>
              <a:gd name="connsiteX116" fmla="*/ 683683 w 1404982"/>
              <a:gd name="connsiteY116" fmla="*/ 1321870 h 2440396"/>
              <a:gd name="connsiteX117" fmla="*/ 671248 w 1404982"/>
              <a:gd name="connsiteY117" fmla="*/ 1409183 h 2440396"/>
              <a:gd name="connsiteX118" fmla="*/ 640026 w 1404982"/>
              <a:gd name="connsiteY118" fmla="*/ 1519249 h 2440396"/>
              <a:gd name="connsiteX119" fmla="*/ 637381 w 1404982"/>
              <a:gd name="connsiteY119" fmla="*/ 1602593 h 2440396"/>
              <a:gd name="connsiteX120" fmla="*/ 621770 w 1404982"/>
              <a:gd name="connsiteY120" fmla="*/ 1678792 h 2440396"/>
              <a:gd name="connsiteX121" fmla="*/ 613305 w 1404982"/>
              <a:gd name="connsiteY121" fmla="*/ 1709088 h 2440396"/>
              <a:gd name="connsiteX122" fmla="*/ 597694 w 1404982"/>
              <a:gd name="connsiteY122" fmla="*/ 1747849 h 2440396"/>
              <a:gd name="connsiteX123" fmla="*/ 574939 w 1404982"/>
              <a:gd name="connsiteY123" fmla="*/ 1851302 h 2440396"/>
              <a:gd name="connsiteX124" fmla="*/ 565547 w 1404982"/>
              <a:gd name="connsiteY124" fmla="*/ 2070509 h 2440396"/>
              <a:gd name="connsiteX125" fmla="*/ 559726 w 1404982"/>
              <a:gd name="connsiteY125" fmla="*/ 2092337 h 2440396"/>
              <a:gd name="connsiteX126" fmla="*/ 550333 w 1404982"/>
              <a:gd name="connsiteY126" fmla="*/ 2330330 h 2440396"/>
              <a:gd name="connsiteX127" fmla="*/ 558800 w 1404982"/>
              <a:gd name="connsiteY127" fmla="*/ 2355730 h 2440396"/>
              <a:gd name="connsiteX128" fmla="*/ 567267 w 1404982"/>
              <a:gd name="connsiteY128" fmla="*/ 2398063 h 2440396"/>
              <a:gd name="connsiteX129" fmla="*/ 558800 w 1404982"/>
              <a:gd name="connsiteY129" fmla="*/ 2440396 h 2440396"/>
              <a:gd name="connsiteX0" fmla="*/ 0 w 1404982"/>
              <a:gd name="connsiteY0" fmla="*/ 2271063 h 2440396"/>
              <a:gd name="connsiteX1" fmla="*/ 93133 w 1404982"/>
              <a:gd name="connsiteY1" fmla="*/ 1974730 h 2440396"/>
              <a:gd name="connsiteX2" fmla="*/ 101600 w 1404982"/>
              <a:gd name="connsiteY2" fmla="*/ 1949330 h 2440396"/>
              <a:gd name="connsiteX3" fmla="*/ 118533 w 1404982"/>
              <a:gd name="connsiteY3" fmla="*/ 1932396 h 2440396"/>
              <a:gd name="connsiteX4" fmla="*/ 130968 w 1404982"/>
              <a:gd name="connsiteY4" fmla="*/ 1879348 h 2440396"/>
              <a:gd name="connsiteX5" fmla="*/ 150152 w 1404982"/>
              <a:gd name="connsiteY5" fmla="*/ 1845481 h 2440396"/>
              <a:gd name="connsiteX6" fmla="*/ 173302 w 1404982"/>
              <a:gd name="connsiteY6" fmla="*/ 1798253 h 2440396"/>
              <a:gd name="connsiteX7" fmla="*/ 198835 w 1404982"/>
              <a:gd name="connsiteY7" fmla="*/ 1766238 h 2440396"/>
              <a:gd name="connsiteX8" fmla="*/ 226351 w 1404982"/>
              <a:gd name="connsiteY8" fmla="*/ 1730519 h 2440396"/>
              <a:gd name="connsiteX9" fmla="*/ 254000 w 1404982"/>
              <a:gd name="connsiteY9" fmla="*/ 1686863 h 2440396"/>
              <a:gd name="connsiteX10" fmla="*/ 262467 w 1404982"/>
              <a:gd name="connsiteY10" fmla="*/ 1661463 h 2440396"/>
              <a:gd name="connsiteX11" fmla="*/ 296333 w 1404982"/>
              <a:gd name="connsiteY11" fmla="*/ 1585263 h 2440396"/>
              <a:gd name="connsiteX12" fmla="*/ 304800 w 1404982"/>
              <a:gd name="connsiteY12" fmla="*/ 1534463 h 2440396"/>
              <a:gd name="connsiteX13" fmla="*/ 321733 w 1404982"/>
              <a:gd name="connsiteY13" fmla="*/ 1475196 h 2440396"/>
              <a:gd name="connsiteX14" fmla="*/ 330200 w 1404982"/>
              <a:gd name="connsiteY14" fmla="*/ 1407463 h 2440396"/>
              <a:gd name="connsiteX15" fmla="*/ 347133 w 1404982"/>
              <a:gd name="connsiteY15" fmla="*/ 1348196 h 2440396"/>
              <a:gd name="connsiteX16" fmla="*/ 364067 w 1404982"/>
              <a:gd name="connsiteY16" fmla="*/ 1280463 h 2440396"/>
              <a:gd name="connsiteX17" fmla="*/ 372533 w 1404982"/>
              <a:gd name="connsiteY17" fmla="*/ 1255063 h 2440396"/>
              <a:gd name="connsiteX18" fmla="*/ 381000 w 1404982"/>
              <a:gd name="connsiteY18" fmla="*/ 1221196 h 2440396"/>
              <a:gd name="connsiteX19" fmla="*/ 397933 w 1404982"/>
              <a:gd name="connsiteY19" fmla="*/ 1187330 h 2440396"/>
              <a:gd name="connsiteX20" fmla="*/ 414867 w 1404982"/>
              <a:gd name="connsiteY20" fmla="*/ 1111130 h 2440396"/>
              <a:gd name="connsiteX21" fmla="*/ 423333 w 1404982"/>
              <a:gd name="connsiteY21" fmla="*/ 1077263 h 2440396"/>
              <a:gd name="connsiteX22" fmla="*/ 440267 w 1404982"/>
              <a:gd name="connsiteY22" fmla="*/ 1043396 h 2440396"/>
              <a:gd name="connsiteX23" fmla="*/ 448733 w 1404982"/>
              <a:gd name="connsiteY23" fmla="*/ 1017996 h 2440396"/>
              <a:gd name="connsiteX24" fmla="*/ 457200 w 1404982"/>
              <a:gd name="connsiteY24" fmla="*/ 958730 h 2440396"/>
              <a:gd name="connsiteX25" fmla="*/ 465667 w 1404982"/>
              <a:gd name="connsiteY25" fmla="*/ 933330 h 2440396"/>
              <a:gd name="connsiteX26" fmla="*/ 457200 w 1404982"/>
              <a:gd name="connsiteY26" fmla="*/ 653930 h 2440396"/>
              <a:gd name="connsiteX27" fmla="*/ 440267 w 1404982"/>
              <a:gd name="connsiteY27" fmla="*/ 586196 h 2440396"/>
              <a:gd name="connsiteX28" fmla="*/ 406400 w 1404982"/>
              <a:gd name="connsiteY28" fmla="*/ 484596 h 2440396"/>
              <a:gd name="connsiteX29" fmla="*/ 397933 w 1404982"/>
              <a:gd name="connsiteY29" fmla="*/ 459196 h 2440396"/>
              <a:gd name="connsiteX30" fmla="*/ 372533 w 1404982"/>
              <a:gd name="connsiteY30" fmla="*/ 408396 h 2440396"/>
              <a:gd name="connsiteX31" fmla="*/ 355600 w 1404982"/>
              <a:gd name="connsiteY31" fmla="*/ 382996 h 2440396"/>
              <a:gd name="connsiteX32" fmla="*/ 347133 w 1404982"/>
              <a:gd name="connsiteY32" fmla="*/ 357596 h 2440396"/>
              <a:gd name="connsiteX33" fmla="*/ 330200 w 1404982"/>
              <a:gd name="connsiteY33" fmla="*/ 332196 h 2440396"/>
              <a:gd name="connsiteX34" fmla="*/ 304800 w 1404982"/>
              <a:gd name="connsiteY34" fmla="*/ 281396 h 2440396"/>
              <a:gd name="connsiteX35" fmla="*/ 279400 w 1404982"/>
              <a:gd name="connsiteY35" fmla="*/ 222130 h 2440396"/>
              <a:gd name="connsiteX36" fmla="*/ 270933 w 1404982"/>
              <a:gd name="connsiteY36" fmla="*/ 196730 h 2440396"/>
              <a:gd name="connsiteX37" fmla="*/ 254000 w 1404982"/>
              <a:gd name="connsiteY37" fmla="*/ 179796 h 2440396"/>
              <a:gd name="connsiteX38" fmla="*/ 220133 w 1404982"/>
              <a:gd name="connsiteY38" fmla="*/ 128996 h 2440396"/>
              <a:gd name="connsiteX39" fmla="*/ 169333 w 1404982"/>
              <a:gd name="connsiteY39" fmla="*/ 95130 h 2440396"/>
              <a:gd name="connsiteX40" fmla="*/ 160867 w 1404982"/>
              <a:gd name="connsiteY40" fmla="*/ 69730 h 2440396"/>
              <a:gd name="connsiteX41" fmla="*/ 220133 w 1404982"/>
              <a:gd name="connsiteY41" fmla="*/ 44330 h 2440396"/>
              <a:gd name="connsiteX42" fmla="*/ 254000 w 1404982"/>
              <a:gd name="connsiteY42" fmla="*/ 61263 h 2440396"/>
              <a:gd name="connsiteX43" fmla="*/ 287867 w 1404982"/>
              <a:gd name="connsiteY43" fmla="*/ 18930 h 2440396"/>
              <a:gd name="connsiteX44" fmla="*/ 313267 w 1404982"/>
              <a:gd name="connsiteY44" fmla="*/ 10463 h 2440396"/>
              <a:gd name="connsiteX45" fmla="*/ 321733 w 1404982"/>
              <a:gd name="connsiteY45" fmla="*/ 35863 h 2440396"/>
              <a:gd name="connsiteX46" fmla="*/ 338667 w 1404982"/>
              <a:gd name="connsiteY46" fmla="*/ 18930 h 2440396"/>
              <a:gd name="connsiteX47" fmla="*/ 364067 w 1404982"/>
              <a:gd name="connsiteY47" fmla="*/ 1996 h 2440396"/>
              <a:gd name="connsiteX48" fmla="*/ 372533 w 1404982"/>
              <a:gd name="connsiteY48" fmla="*/ 35863 h 2440396"/>
              <a:gd name="connsiteX49" fmla="*/ 414867 w 1404982"/>
              <a:gd name="connsiteY49" fmla="*/ 1996 h 2440396"/>
              <a:gd name="connsiteX50" fmla="*/ 448733 w 1404982"/>
              <a:gd name="connsiteY50" fmla="*/ 1996 h 2440396"/>
              <a:gd name="connsiteX51" fmla="*/ 474133 w 1404982"/>
              <a:gd name="connsiteY51" fmla="*/ 18930 h 2440396"/>
              <a:gd name="connsiteX52" fmla="*/ 482600 w 1404982"/>
              <a:gd name="connsiteY52" fmla="*/ 44330 h 2440396"/>
              <a:gd name="connsiteX53" fmla="*/ 516467 w 1404982"/>
              <a:gd name="connsiteY53" fmla="*/ 95130 h 2440396"/>
              <a:gd name="connsiteX54" fmla="*/ 533400 w 1404982"/>
              <a:gd name="connsiteY54" fmla="*/ 120530 h 2440396"/>
              <a:gd name="connsiteX55" fmla="*/ 567267 w 1404982"/>
              <a:gd name="connsiteY55" fmla="*/ 171330 h 2440396"/>
              <a:gd name="connsiteX56" fmla="*/ 592667 w 1404982"/>
              <a:gd name="connsiteY56" fmla="*/ 213663 h 2440396"/>
              <a:gd name="connsiteX57" fmla="*/ 601133 w 1404982"/>
              <a:gd name="connsiteY57" fmla="*/ 239063 h 2440396"/>
              <a:gd name="connsiteX58" fmla="*/ 635000 w 1404982"/>
              <a:gd name="connsiteY58" fmla="*/ 281396 h 2440396"/>
              <a:gd name="connsiteX59" fmla="*/ 668867 w 1404982"/>
              <a:gd name="connsiteY59" fmla="*/ 357596 h 2440396"/>
              <a:gd name="connsiteX60" fmla="*/ 685800 w 1404982"/>
              <a:gd name="connsiteY60" fmla="*/ 408396 h 2440396"/>
              <a:gd name="connsiteX61" fmla="*/ 694267 w 1404982"/>
              <a:gd name="connsiteY61" fmla="*/ 433796 h 2440396"/>
              <a:gd name="connsiteX62" fmla="*/ 711200 w 1404982"/>
              <a:gd name="connsiteY62" fmla="*/ 459196 h 2440396"/>
              <a:gd name="connsiteX63" fmla="*/ 719667 w 1404982"/>
              <a:gd name="connsiteY63" fmla="*/ 518463 h 2440396"/>
              <a:gd name="connsiteX64" fmla="*/ 736600 w 1404982"/>
              <a:gd name="connsiteY64" fmla="*/ 577730 h 2440396"/>
              <a:gd name="connsiteX65" fmla="*/ 728133 w 1404982"/>
              <a:gd name="connsiteY65" fmla="*/ 857130 h 2440396"/>
              <a:gd name="connsiteX66" fmla="*/ 745067 w 1404982"/>
              <a:gd name="connsiteY66" fmla="*/ 840196 h 2440396"/>
              <a:gd name="connsiteX67" fmla="*/ 806980 w 1404982"/>
              <a:gd name="connsiteY67" fmla="*/ 693088 h 2440396"/>
              <a:gd name="connsiteX68" fmla="*/ 863600 w 1404982"/>
              <a:gd name="connsiteY68" fmla="*/ 620063 h 2440396"/>
              <a:gd name="connsiteX69" fmla="*/ 880533 w 1404982"/>
              <a:gd name="connsiteY69" fmla="*/ 560796 h 2440396"/>
              <a:gd name="connsiteX70" fmla="*/ 922867 w 1404982"/>
              <a:gd name="connsiteY70" fmla="*/ 484596 h 2440396"/>
              <a:gd name="connsiteX71" fmla="*/ 931333 w 1404982"/>
              <a:gd name="connsiteY71" fmla="*/ 459196 h 2440396"/>
              <a:gd name="connsiteX72" fmla="*/ 982133 w 1404982"/>
              <a:gd name="connsiteY72" fmla="*/ 366063 h 2440396"/>
              <a:gd name="connsiteX73" fmla="*/ 1024467 w 1404982"/>
              <a:gd name="connsiteY73" fmla="*/ 323730 h 2440396"/>
              <a:gd name="connsiteX74" fmla="*/ 1041400 w 1404982"/>
              <a:gd name="connsiteY74" fmla="*/ 298330 h 2440396"/>
              <a:gd name="connsiteX75" fmla="*/ 1058333 w 1404982"/>
              <a:gd name="connsiteY75" fmla="*/ 281396 h 2440396"/>
              <a:gd name="connsiteX76" fmla="*/ 1092200 w 1404982"/>
              <a:gd name="connsiteY76" fmla="*/ 230596 h 2440396"/>
              <a:gd name="connsiteX77" fmla="*/ 1109133 w 1404982"/>
              <a:gd name="connsiteY77" fmla="*/ 205196 h 2440396"/>
              <a:gd name="connsiteX78" fmla="*/ 1151467 w 1404982"/>
              <a:gd name="connsiteY78" fmla="*/ 162863 h 2440396"/>
              <a:gd name="connsiteX79" fmla="*/ 1176867 w 1404982"/>
              <a:gd name="connsiteY79" fmla="*/ 137463 h 2440396"/>
              <a:gd name="connsiteX80" fmla="*/ 1227667 w 1404982"/>
              <a:gd name="connsiteY80" fmla="*/ 95130 h 2440396"/>
              <a:gd name="connsiteX81" fmla="*/ 1253067 w 1404982"/>
              <a:gd name="connsiteY81" fmla="*/ 86663 h 2440396"/>
              <a:gd name="connsiteX82" fmla="*/ 1278467 w 1404982"/>
              <a:gd name="connsiteY82" fmla="*/ 69730 h 2440396"/>
              <a:gd name="connsiteX83" fmla="*/ 1329267 w 1404982"/>
              <a:gd name="connsiteY83" fmla="*/ 52796 h 2440396"/>
              <a:gd name="connsiteX84" fmla="*/ 1320800 w 1404982"/>
              <a:gd name="connsiteY84" fmla="*/ 78196 h 2440396"/>
              <a:gd name="connsiteX85" fmla="*/ 1363133 w 1404982"/>
              <a:gd name="connsiteY85" fmla="*/ 95130 h 2440396"/>
              <a:gd name="connsiteX86" fmla="*/ 1397000 w 1404982"/>
              <a:gd name="connsiteY86" fmla="*/ 120530 h 2440396"/>
              <a:gd name="connsiteX87" fmla="*/ 1388533 w 1404982"/>
              <a:gd name="connsiteY87" fmla="*/ 145930 h 2440396"/>
              <a:gd name="connsiteX88" fmla="*/ 1397000 w 1404982"/>
              <a:gd name="connsiteY88" fmla="*/ 171330 h 2440396"/>
              <a:gd name="connsiteX89" fmla="*/ 1380067 w 1404982"/>
              <a:gd name="connsiteY89" fmla="*/ 196730 h 2440396"/>
              <a:gd name="connsiteX90" fmla="*/ 1363133 w 1404982"/>
              <a:gd name="connsiteY90" fmla="*/ 213663 h 2440396"/>
              <a:gd name="connsiteX91" fmla="*/ 1371600 w 1404982"/>
              <a:gd name="connsiteY91" fmla="*/ 239063 h 2440396"/>
              <a:gd name="connsiteX92" fmla="*/ 1354667 w 1404982"/>
              <a:gd name="connsiteY92" fmla="*/ 298330 h 2440396"/>
              <a:gd name="connsiteX93" fmla="*/ 1346200 w 1404982"/>
              <a:gd name="connsiteY93" fmla="*/ 332196 h 2440396"/>
              <a:gd name="connsiteX94" fmla="*/ 1320800 w 1404982"/>
              <a:gd name="connsiteY94" fmla="*/ 340663 h 2440396"/>
              <a:gd name="connsiteX95" fmla="*/ 1312333 w 1404982"/>
              <a:gd name="connsiteY95" fmla="*/ 366063 h 2440396"/>
              <a:gd name="connsiteX96" fmla="*/ 1261533 w 1404982"/>
              <a:gd name="connsiteY96" fmla="*/ 433796 h 2440396"/>
              <a:gd name="connsiteX97" fmla="*/ 1227667 w 1404982"/>
              <a:gd name="connsiteY97" fmla="*/ 493063 h 2440396"/>
              <a:gd name="connsiteX98" fmla="*/ 1210733 w 1404982"/>
              <a:gd name="connsiteY98" fmla="*/ 509996 h 2440396"/>
              <a:gd name="connsiteX99" fmla="*/ 1185333 w 1404982"/>
              <a:gd name="connsiteY99" fmla="*/ 560796 h 2440396"/>
              <a:gd name="connsiteX100" fmla="*/ 1143000 w 1404982"/>
              <a:gd name="connsiteY100" fmla="*/ 603130 h 2440396"/>
              <a:gd name="connsiteX101" fmla="*/ 1126067 w 1404982"/>
              <a:gd name="connsiteY101" fmla="*/ 628530 h 2440396"/>
              <a:gd name="connsiteX102" fmla="*/ 1109133 w 1404982"/>
              <a:gd name="connsiteY102" fmla="*/ 645463 h 2440396"/>
              <a:gd name="connsiteX103" fmla="*/ 1083733 w 1404982"/>
              <a:gd name="connsiteY103" fmla="*/ 679330 h 2440396"/>
              <a:gd name="connsiteX104" fmla="*/ 1066800 w 1404982"/>
              <a:gd name="connsiteY104" fmla="*/ 704730 h 2440396"/>
              <a:gd name="connsiteX105" fmla="*/ 1058333 w 1404982"/>
              <a:gd name="connsiteY105" fmla="*/ 730130 h 2440396"/>
              <a:gd name="connsiteX106" fmla="*/ 1032933 w 1404982"/>
              <a:gd name="connsiteY106" fmla="*/ 747063 h 2440396"/>
              <a:gd name="connsiteX107" fmla="*/ 999067 w 1404982"/>
              <a:gd name="connsiteY107" fmla="*/ 797863 h 2440396"/>
              <a:gd name="connsiteX108" fmla="*/ 956733 w 1404982"/>
              <a:gd name="connsiteY108" fmla="*/ 840196 h 2440396"/>
              <a:gd name="connsiteX109" fmla="*/ 931333 w 1404982"/>
              <a:gd name="connsiteY109" fmla="*/ 882530 h 2440396"/>
              <a:gd name="connsiteX110" fmla="*/ 889000 w 1404982"/>
              <a:gd name="connsiteY110" fmla="*/ 941796 h 2440396"/>
              <a:gd name="connsiteX111" fmla="*/ 846667 w 1404982"/>
              <a:gd name="connsiteY111" fmla="*/ 984130 h 2440396"/>
              <a:gd name="connsiteX112" fmla="*/ 770467 w 1404982"/>
              <a:gd name="connsiteY112" fmla="*/ 1068796 h 2440396"/>
              <a:gd name="connsiteX113" fmla="*/ 738452 w 1404982"/>
              <a:gd name="connsiteY113" fmla="*/ 1141821 h 2440396"/>
              <a:gd name="connsiteX114" fmla="*/ 715699 w 1404982"/>
              <a:gd name="connsiteY114" fmla="*/ 1188653 h 2440396"/>
              <a:gd name="connsiteX115" fmla="*/ 698367 w 1404982"/>
              <a:gd name="connsiteY115" fmla="*/ 1245671 h 2440396"/>
              <a:gd name="connsiteX116" fmla="*/ 683683 w 1404982"/>
              <a:gd name="connsiteY116" fmla="*/ 1321870 h 2440396"/>
              <a:gd name="connsiteX117" fmla="*/ 671248 w 1404982"/>
              <a:gd name="connsiteY117" fmla="*/ 1409183 h 2440396"/>
              <a:gd name="connsiteX118" fmla="*/ 640026 w 1404982"/>
              <a:gd name="connsiteY118" fmla="*/ 1519249 h 2440396"/>
              <a:gd name="connsiteX119" fmla="*/ 637381 w 1404982"/>
              <a:gd name="connsiteY119" fmla="*/ 1602593 h 2440396"/>
              <a:gd name="connsiteX120" fmla="*/ 621770 w 1404982"/>
              <a:gd name="connsiteY120" fmla="*/ 1678792 h 2440396"/>
              <a:gd name="connsiteX121" fmla="*/ 613305 w 1404982"/>
              <a:gd name="connsiteY121" fmla="*/ 1709088 h 2440396"/>
              <a:gd name="connsiteX122" fmla="*/ 597694 w 1404982"/>
              <a:gd name="connsiteY122" fmla="*/ 1747849 h 2440396"/>
              <a:gd name="connsiteX123" fmla="*/ 574939 w 1404982"/>
              <a:gd name="connsiteY123" fmla="*/ 1851302 h 2440396"/>
              <a:gd name="connsiteX124" fmla="*/ 565547 w 1404982"/>
              <a:gd name="connsiteY124" fmla="*/ 2070509 h 2440396"/>
              <a:gd name="connsiteX125" fmla="*/ 559726 w 1404982"/>
              <a:gd name="connsiteY125" fmla="*/ 2092337 h 2440396"/>
              <a:gd name="connsiteX126" fmla="*/ 550333 w 1404982"/>
              <a:gd name="connsiteY126" fmla="*/ 2330330 h 2440396"/>
              <a:gd name="connsiteX127" fmla="*/ 558800 w 1404982"/>
              <a:gd name="connsiteY127" fmla="*/ 2355730 h 2440396"/>
              <a:gd name="connsiteX128" fmla="*/ 567267 w 1404982"/>
              <a:gd name="connsiteY128" fmla="*/ 2398063 h 2440396"/>
              <a:gd name="connsiteX129" fmla="*/ 558800 w 1404982"/>
              <a:gd name="connsiteY129" fmla="*/ 2440396 h 2440396"/>
              <a:gd name="connsiteX0" fmla="*/ 0 w 1404982"/>
              <a:gd name="connsiteY0" fmla="*/ 2271063 h 2440396"/>
              <a:gd name="connsiteX1" fmla="*/ 93133 w 1404982"/>
              <a:gd name="connsiteY1" fmla="*/ 1974730 h 2440396"/>
              <a:gd name="connsiteX2" fmla="*/ 101600 w 1404982"/>
              <a:gd name="connsiteY2" fmla="*/ 1949330 h 2440396"/>
              <a:gd name="connsiteX3" fmla="*/ 118533 w 1404982"/>
              <a:gd name="connsiteY3" fmla="*/ 1932396 h 2440396"/>
              <a:gd name="connsiteX4" fmla="*/ 130968 w 1404982"/>
              <a:gd name="connsiteY4" fmla="*/ 1879348 h 2440396"/>
              <a:gd name="connsiteX5" fmla="*/ 150152 w 1404982"/>
              <a:gd name="connsiteY5" fmla="*/ 1845481 h 2440396"/>
              <a:gd name="connsiteX6" fmla="*/ 173302 w 1404982"/>
              <a:gd name="connsiteY6" fmla="*/ 1798253 h 2440396"/>
              <a:gd name="connsiteX7" fmla="*/ 198835 w 1404982"/>
              <a:gd name="connsiteY7" fmla="*/ 1766238 h 2440396"/>
              <a:gd name="connsiteX8" fmla="*/ 226351 w 1404982"/>
              <a:gd name="connsiteY8" fmla="*/ 1730519 h 2440396"/>
              <a:gd name="connsiteX9" fmla="*/ 254000 w 1404982"/>
              <a:gd name="connsiteY9" fmla="*/ 1686863 h 2440396"/>
              <a:gd name="connsiteX10" fmla="*/ 262467 w 1404982"/>
              <a:gd name="connsiteY10" fmla="*/ 1661463 h 2440396"/>
              <a:gd name="connsiteX11" fmla="*/ 296333 w 1404982"/>
              <a:gd name="connsiteY11" fmla="*/ 1585263 h 2440396"/>
              <a:gd name="connsiteX12" fmla="*/ 304800 w 1404982"/>
              <a:gd name="connsiteY12" fmla="*/ 1534463 h 2440396"/>
              <a:gd name="connsiteX13" fmla="*/ 321733 w 1404982"/>
              <a:gd name="connsiteY13" fmla="*/ 1475196 h 2440396"/>
              <a:gd name="connsiteX14" fmla="*/ 330200 w 1404982"/>
              <a:gd name="connsiteY14" fmla="*/ 1407463 h 2440396"/>
              <a:gd name="connsiteX15" fmla="*/ 347133 w 1404982"/>
              <a:gd name="connsiteY15" fmla="*/ 1348196 h 2440396"/>
              <a:gd name="connsiteX16" fmla="*/ 364067 w 1404982"/>
              <a:gd name="connsiteY16" fmla="*/ 1280463 h 2440396"/>
              <a:gd name="connsiteX17" fmla="*/ 372533 w 1404982"/>
              <a:gd name="connsiteY17" fmla="*/ 1255063 h 2440396"/>
              <a:gd name="connsiteX18" fmla="*/ 381000 w 1404982"/>
              <a:gd name="connsiteY18" fmla="*/ 1221196 h 2440396"/>
              <a:gd name="connsiteX19" fmla="*/ 397933 w 1404982"/>
              <a:gd name="connsiteY19" fmla="*/ 1187330 h 2440396"/>
              <a:gd name="connsiteX20" fmla="*/ 414867 w 1404982"/>
              <a:gd name="connsiteY20" fmla="*/ 1111130 h 2440396"/>
              <a:gd name="connsiteX21" fmla="*/ 423333 w 1404982"/>
              <a:gd name="connsiteY21" fmla="*/ 1077263 h 2440396"/>
              <a:gd name="connsiteX22" fmla="*/ 440267 w 1404982"/>
              <a:gd name="connsiteY22" fmla="*/ 1043396 h 2440396"/>
              <a:gd name="connsiteX23" fmla="*/ 448733 w 1404982"/>
              <a:gd name="connsiteY23" fmla="*/ 1017996 h 2440396"/>
              <a:gd name="connsiteX24" fmla="*/ 457200 w 1404982"/>
              <a:gd name="connsiteY24" fmla="*/ 958730 h 2440396"/>
              <a:gd name="connsiteX25" fmla="*/ 465667 w 1404982"/>
              <a:gd name="connsiteY25" fmla="*/ 933330 h 2440396"/>
              <a:gd name="connsiteX26" fmla="*/ 457200 w 1404982"/>
              <a:gd name="connsiteY26" fmla="*/ 653930 h 2440396"/>
              <a:gd name="connsiteX27" fmla="*/ 440267 w 1404982"/>
              <a:gd name="connsiteY27" fmla="*/ 586196 h 2440396"/>
              <a:gd name="connsiteX28" fmla="*/ 406400 w 1404982"/>
              <a:gd name="connsiteY28" fmla="*/ 484596 h 2440396"/>
              <a:gd name="connsiteX29" fmla="*/ 397933 w 1404982"/>
              <a:gd name="connsiteY29" fmla="*/ 459196 h 2440396"/>
              <a:gd name="connsiteX30" fmla="*/ 372533 w 1404982"/>
              <a:gd name="connsiteY30" fmla="*/ 408396 h 2440396"/>
              <a:gd name="connsiteX31" fmla="*/ 355600 w 1404982"/>
              <a:gd name="connsiteY31" fmla="*/ 382996 h 2440396"/>
              <a:gd name="connsiteX32" fmla="*/ 347133 w 1404982"/>
              <a:gd name="connsiteY32" fmla="*/ 357596 h 2440396"/>
              <a:gd name="connsiteX33" fmla="*/ 330200 w 1404982"/>
              <a:gd name="connsiteY33" fmla="*/ 332196 h 2440396"/>
              <a:gd name="connsiteX34" fmla="*/ 304800 w 1404982"/>
              <a:gd name="connsiteY34" fmla="*/ 281396 h 2440396"/>
              <a:gd name="connsiteX35" fmla="*/ 279400 w 1404982"/>
              <a:gd name="connsiteY35" fmla="*/ 222130 h 2440396"/>
              <a:gd name="connsiteX36" fmla="*/ 270933 w 1404982"/>
              <a:gd name="connsiteY36" fmla="*/ 196730 h 2440396"/>
              <a:gd name="connsiteX37" fmla="*/ 254000 w 1404982"/>
              <a:gd name="connsiteY37" fmla="*/ 179796 h 2440396"/>
              <a:gd name="connsiteX38" fmla="*/ 220133 w 1404982"/>
              <a:gd name="connsiteY38" fmla="*/ 128996 h 2440396"/>
              <a:gd name="connsiteX39" fmla="*/ 169333 w 1404982"/>
              <a:gd name="connsiteY39" fmla="*/ 95130 h 2440396"/>
              <a:gd name="connsiteX40" fmla="*/ 160867 w 1404982"/>
              <a:gd name="connsiteY40" fmla="*/ 69730 h 2440396"/>
              <a:gd name="connsiteX41" fmla="*/ 220133 w 1404982"/>
              <a:gd name="connsiteY41" fmla="*/ 44330 h 2440396"/>
              <a:gd name="connsiteX42" fmla="*/ 254000 w 1404982"/>
              <a:gd name="connsiteY42" fmla="*/ 61263 h 2440396"/>
              <a:gd name="connsiteX43" fmla="*/ 287867 w 1404982"/>
              <a:gd name="connsiteY43" fmla="*/ 18930 h 2440396"/>
              <a:gd name="connsiteX44" fmla="*/ 313267 w 1404982"/>
              <a:gd name="connsiteY44" fmla="*/ 10463 h 2440396"/>
              <a:gd name="connsiteX45" fmla="*/ 321733 w 1404982"/>
              <a:gd name="connsiteY45" fmla="*/ 35863 h 2440396"/>
              <a:gd name="connsiteX46" fmla="*/ 338667 w 1404982"/>
              <a:gd name="connsiteY46" fmla="*/ 18930 h 2440396"/>
              <a:gd name="connsiteX47" fmla="*/ 364067 w 1404982"/>
              <a:gd name="connsiteY47" fmla="*/ 1996 h 2440396"/>
              <a:gd name="connsiteX48" fmla="*/ 372533 w 1404982"/>
              <a:gd name="connsiteY48" fmla="*/ 35863 h 2440396"/>
              <a:gd name="connsiteX49" fmla="*/ 414867 w 1404982"/>
              <a:gd name="connsiteY49" fmla="*/ 1996 h 2440396"/>
              <a:gd name="connsiteX50" fmla="*/ 448733 w 1404982"/>
              <a:gd name="connsiteY50" fmla="*/ 1996 h 2440396"/>
              <a:gd name="connsiteX51" fmla="*/ 474133 w 1404982"/>
              <a:gd name="connsiteY51" fmla="*/ 18930 h 2440396"/>
              <a:gd name="connsiteX52" fmla="*/ 482600 w 1404982"/>
              <a:gd name="connsiteY52" fmla="*/ 44330 h 2440396"/>
              <a:gd name="connsiteX53" fmla="*/ 516467 w 1404982"/>
              <a:gd name="connsiteY53" fmla="*/ 95130 h 2440396"/>
              <a:gd name="connsiteX54" fmla="*/ 533400 w 1404982"/>
              <a:gd name="connsiteY54" fmla="*/ 120530 h 2440396"/>
              <a:gd name="connsiteX55" fmla="*/ 567267 w 1404982"/>
              <a:gd name="connsiteY55" fmla="*/ 171330 h 2440396"/>
              <a:gd name="connsiteX56" fmla="*/ 592667 w 1404982"/>
              <a:gd name="connsiteY56" fmla="*/ 213663 h 2440396"/>
              <a:gd name="connsiteX57" fmla="*/ 601133 w 1404982"/>
              <a:gd name="connsiteY57" fmla="*/ 239063 h 2440396"/>
              <a:gd name="connsiteX58" fmla="*/ 635000 w 1404982"/>
              <a:gd name="connsiteY58" fmla="*/ 281396 h 2440396"/>
              <a:gd name="connsiteX59" fmla="*/ 668867 w 1404982"/>
              <a:gd name="connsiteY59" fmla="*/ 357596 h 2440396"/>
              <a:gd name="connsiteX60" fmla="*/ 685800 w 1404982"/>
              <a:gd name="connsiteY60" fmla="*/ 408396 h 2440396"/>
              <a:gd name="connsiteX61" fmla="*/ 694267 w 1404982"/>
              <a:gd name="connsiteY61" fmla="*/ 433796 h 2440396"/>
              <a:gd name="connsiteX62" fmla="*/ 711200 w 1404982"/>
              <a:gd name="connsiteY62" fmla="*/ 459196 h 2440396"/>
              <a:gd name="connsiteX63" fmla="*/ 719667 w 1404982"/>
              <a:gd name="connsiteY63" fmla="*/ 518463 h 2440396"/>
              <a:gd name="connsiteX64" fmla="*/ 736600 w 1404982"/>
              <a:gd name="connsiteY64" fmla="*/ 577730 h 2440396"/>
              <a:gd name="connsiteX65" fmla="*/ 728133 w 1404982"/>
              <a:gd name="connsiteY65" fmla="*/ 857130 h 2440396"/>
              <a:gd name="connsiteX66" fmla="*/ 755783 w 1404982"/>
              <a:gd name="connsiteY66" fmla="*/ 800905 h 2440396"/>
              <a:gd name="connsiteX67" fmla="*/ 806980 w 1404982"/>
              <a:gd name="connsiteY67" fmla="*/ 693088 h 2440396"/>
              <a:gd name="connsiteX68" fmla="*/ 863600 w 1404982"/>
              <a:gd name="connsiteY68" fmla="*/ 620063 h 2440396"/>
              <a:gd name="connsiteX69" fmla="*/ 880533 w 1404982"/>
              <a:gd name="connsiteY69" fmla="*/ 560796 h 2440396"/>
              <a:gd name="connsiteX70" fmla="*/ 922867 w 1404982"/>
              <a:gd name="connsiteY70" fmla="*/ 484596 h 2440396"/>
              <a:gd name="connsiteX71" fmla="*/ 931333 w 1404982"/>
              <a:gd name="connsiteY71" fmla="*/ 459196 h 2440396"/>
              <a:gd name="connsiteX72" fmla="*/ 982133 w 1404982"/>
              <a:gd name="connsiteY72" fmla="*/ 366063 h 2440396"/>
              <a:gd name="connsiteX73" fmla="*/ 1024467 w 1404982"/>
              <a:gd name="connsiteY73" fmla="*/ 323730 h 2440396"/>
              <a:gd name="connsiteX74" fmla="*/ 1041400 w 1404982"/>
              <a:gd name="connsiteY74" fmla="*/ 298330 h 2440396"/>
              <a:gd name="connsiteX75" fmla="*/ 1058333 w 1404982"/>
              <a:gd name="connsiteY75" fmla="*/ 281396 h 2440396"/>
              <a:gd name="connsiteX76" fmla="*/ 1092200 w 1404982"/>
              <a:gd name="connsiteY76" fmla="*/ 230596 h 2440396"/>
              <a:gd name="connsiteX77" fmla="*/ 1109133 w 1404982"/>
              <a:gd name="connsiteY77" fmla="*/ 205196 h 2440396"/>
              <a:gd name="connsiteX78" fmla="*/ 1151467 w 1404982"/>
              <a:gd name="connsiteY78" fmla="*/ 162863 h 2440396"/>
              <a:gd name="connsiteX79" fmla="*/ 1176867 w 1404982"/>
              <a:gd name="connsiteY79" fmla="*/ 137463 h 2440396"/>
              <a:gd name="connsiteX80" fmla="*/ 1227667 w 1404982"/>
              <a:gd name="connsiteY80" fmla="*/ 95130 h 2440396"/>
              <a:gd name="connsiteX81" fmla="*/ 1253067 w 1404982"/>
              <a:gd name="connsiteY81" fmla="*/ 86663 h 2440396"/>
              <a:gd name="connsiteX82" fmla="*/ 1278467 w 1404982"/>
              <a:gd name="connsiteY82" fmla="*/ 69730 h 2440396"/>
              <a:gd name="connsiteX83" fmla="*/ 1329267 w 1404982"/>
              <a:gd name="connsiteY83" fmla="*/ 52796 h 2440396"/>
              <a:gd name="connsiteX84" fmla="*/ 1320800 w 1404982"/>
              <a:gd name="connsiteY84" fmla="*/ 78196 h 2440396"/>
              <a:gd name="connsiteX85" fmla="*/ 1363133 w 1404982"/>
              <a:gd name="connsiteY85" fmla="*/ 95130 h 2440396"/>
              <a:gd name="connsiteX86" fmla="*/ 1397000 w 1404982"/>
              <a:gd name="connsiteY86" fmla="*/ 120530 h 2440396"/>
              <a:gd name="connsiteX87" fmla="*/ 1388533 w 1404982"/>
              <a:gd name="connsiteY87" fmla="*/ 145930 h 2440396"/>
              <a:gd name="connsiteX88" fmla="*/ 1397000 w 1404982"/>
              <a:gd name="connsiteY88" fmla="*/ 171330 h 2440396"/>
              <a:gd name="connsiteX89" fmla="*/ 1380067 w 1404982"/>
              <a:gd name="connsiteY89" fmla="*/ 196730 h 2440396"/>
              <a:gd name="connsiteX90" fmla="*/ 1363133 w 1404982"/>
              <a:gd name="connsiteY90" fmla="*/ 213663 h 2440396"/>
              <a:gd name="connsiteX91" fmla="*/ 1371600 w 1404982"/>
              <a:gd name="connsiteY91" fmla="*/ 239063 h 2440396"/>
              <a:gd name="connsiteX92" fmla="*/ 1354667 w 1404982"/>
              <a:gd name="connsiteY92" fmla="*/ 298330 h 2440396"/>
              <a:gd name="connsiteX93" fmla="*/ 1346200 w 1404982"/>
              <a:gd name="connsiteY93" fmla="*/ 332196 h 2440396"/>
              <a:gd name="connsiteX94" fmla="*/ 1320800 w 1404982"/>
              <a:gd name="connsiteY94" fmla="*/ 340663 h 2440396"/>
              <a:gd name="connsiteX95" fmla="*/ 1312333 w 1404982"/>
              <a:gd name="connsiteY95" fmla="*/ 366063 h 2440396"/>
              <a:gd name="connsiteX96" fmla="*/ 1261533 w 1404982"/>
              <a:gd name="connsiteY96" fmla="*/ 433796 h 2440396"/>
              <a:gd name="connsiteX97" fmla="*/ 1227667 w 1404982"/>
              <a:gd name="connsiteY97" fmla="*/ 493063 h 2440396"/>
              <a:gd name="connsiteX98" fmla="*/ 1210733 w 1404982"/>
              <a:gd name="connsiteY98" fmla="*/ 509996 h 2440396"/>
              <a:gd name="connsiteX99" fmla="*/ 1185333 w 1404982"/>
              <a:gd name="connsiteY99" fmla="*/ 560796 h 2440396"/>
              <a:gd name="connsiteX100" fmla="*/ 1143000 w 1404982"/>
              <a:gd name="connsiteY100" fmla="*/ 603130 h 2440396"/>
              <a:gd name="connsiteX101" fmla="*/ 1126067 w 1404982"/>
              <a:gd name="connsiteY101" fmla="*/ 628530 h 2440396"/>
              <a:gd name="connsiteX102" fmla="*/ 1109133 w 1404982"/>
              <a:gd name="connsiteY102" fmla="*/ 645463 h 2440396"/>
              <a:gd name="connsiteX103" fmla="*/ 1083733 w 1404982"/>
              <a:gd name="connsiteY103" fmla="*/ 679330 h 2440396"/>
              <a:gd name="connsiteX104" fmla="*/ 1066800 w 1404982"/>
              <a:gd name="connsiteY104" fmla="*/ 704730 h 2440396"/>
              <a:gd name="connsiteX105" fmla="*/ 1058333 w 1404982"/>
              <a:gd name="connsiteY105" fmla="*/ 730130 h 2440396"/>
              <a:gd name="connsiteX106" fmla="*/ 1032933 w 1404982"/>
              <a:gd name="connsiteY106" fmla="*/ 747063 h 2440396"/>
              <a:gd name="connsiteX107" fmla="*/ 999067 w 1404982"/>
              <a:gd name="connsiteY107" fmla="*/ 797863 h 2440396"/>
              <a:gd name="connsiteX108" fmla="*/ 956733 w 1404982"/>
              <a:gd name="connsiteY108" fmla="*/ 840196 h 2440396"/>
              <a:gd name="connsiteX109" fmla="*/ 931333 w 1404982"/>
              <a:gd name="connsiteY109" fmla="*/ 882530 h 2440396"/>
              <a:gd name="connsiteX110" fmla="*/ 889000 w 1404982"/>
              <a:gd name="connsiteY110" fmla="*/ 941796 h 2440396"/>
              <a:gd name="connsiteX111" fmla="*/ 846667 w 1404982"/>
              <a:gd name="connsiteY111" fmla="*/ 984130 h 2440396"/>
              <a:gd name="connsiteX112" fmla="*/ 770467 w 1404982"/>
              <a:gd name="connsiteY112" fmla="*/ 1068796 h 2440396"/>
              <a:gd name="connsiteX113" fmla="*/ 738452 w 1404982"/>
              <a:gd name="connsiteY113" fmla="*/ 1141821 h 2440396"/>
              <a:gd name="connsiteX114" fmla="*/ 715699 w 1404982"/>
              <a:gd name="connsiteY114" fmla="*/ 1188653 h 2440396"/>
              <a:gd name="connsiteX115" fmla="*/ 698367 w 1404982"/>
              <a:gd name="connsiteY115" fmla="*/ 1245671 h 2440396"/>
              <a:gd name="connsiteX116" fmla="*/ 683683 w 1404982"/>
              <a:gd name="connsiteY116" fmla="*/ 1321870 h 2440396"/>
              <a:gd name="connsiteX117" fmla="*/ 671248 w 1404982"/>
              <a:gd name="connsiteY117" fmla="*/ 1409183 h 2440396"/>
              <a:gd name="connsiteX118" fmla="*/ 640026 w 1404982"/>
              <a:gd name="connsiteY118" fmla="*/ 1519249 h 2440396"/>
              <a:gd name="connsiteX119" fmla="*/ 637381 w 1404982"/>
              <a:gd name="connsiteY119" fmla="*/ 1602593 h 2440396"/>
              <a:gd name="connsiteX120" fmla="*/ 621770 w 1404982"/>
              <a:gd name="connsiteY120" fmla="*/ 1678792 h 2440396"/>
              <a:gd name="connsiteX121" fmla="*/ 613305 w 1404982"/>
              <a:gd name="connsiteY121" fmla="*/ 1709088 h 2440396"/>
              <a:gd name="connsiteX122" fmla="*/ 597694 w 1404982"/>
              <a:gd name="connsiteY122" fmla="*/ 1747849 h 2440396"/>
              <a:gd name="connsiteX123" fmla="*/ 574939 w 1404982"/>
              <a:gd name="connsiteY123" fmla="*/ 1851302 h 2440396"/>
              <a:gd name="connsiteX124" fmla="*/ 565547 w 1404982"/>
              <a:gd name="connsiteY124" fmla="*/ 2070509 h 2440396"/>
              <a:gd name="connsiteX125" fmla="*/ 559726 w 1404982"/>
              <a:gd name="connsiteY125" fmla="*/ 2092337 h 2440396"/>
              <a:gd name="connsiteX126" fmla="*/ 550333 w 1404982"/>
              <a:gd name="connsiteY126" fmla="*/ 2330330 h 2440396"/>
              <a:gd name="connsiteX127" fmla="*/ 558800 w 1404982"/>
              <a:gd name="connsiteY127" fmla="*/ 2355730 h 2440396"/>
              <a:gd name="connsiteX128" fmla="*/ 567267 w 1404982"/>
              <a:gd name="connsiteY128" fmla="*/ 2398063 h 2440396"/>
              <a:gd name="connsiteX129" fmla="*/ 558800 w 1404982"/>
              <a:gd name="connsiteY129" fmla="*/ 2440396 h 2440396"/>
              <a:gd name="connsiteX0" fmla="*/ 0 w 1404982"/>
              <a:gd name="connsiteY0" fmla="*/ 2271063 h 2440396"/>
              <a:gd name="connsiteX1" fmla="*/ 93133 w 1404982"/>
              <a:gd name="connsiteY1" fmla="*/ 1974730 h 2440396"/>
              <a:gd name="connsiteX2" fmla="*/ 101600 w 1404982"/>
              <a:gd name="connsiteY2" fmla="*/ 1949330 h 2440396"/>
              <a:gd name="connsiteX3" fmla="*/ 118533 w 1404982"/>
              <a:gd name="connsiteY3" fmla="*/ 1932396 h 2440396"/>
              <a:gd name="connsiteX4" fmla="*/ 130968 w 1404982"/>
              <a:gd name="connsiteY4" fmla="*/ 1879348 h 2440396"/>
              <a:gd name="connsiteX5" fmla="*/ 150152 w 1404982"/>
              <a:gd name="connsiteY5" fmla="*/ 1845481 h 2440396"/>
              <a:gd name="connsiteX6" fmla="*/ 173302 w 1404982"/>
              <a:gd name="connsiteY6" fmla="*/ 1798253 h 2440396"/>
              <a:gd name="connsiteX7" fmla="*/ 198835 w 1404982"/>
              <a:gd name="connsiteY7" fmla="*/ 1766238 h 2440396"/>
              <a:gd name="connsiteX8" fmla="*/ 226351 w 1404982"/>
              <a:gd name="connsiteY8" fmla="*/ 1730519 h 2440396"/>
              <a:gd name="connsiteX9" fmla="*/ 254000 w 1404982"/>
              <a:gd name="connsiteY9" fmla="*/ 1686863 h 2440396"/>
              <a:gd name="connsiteX10" fmla="*/ 262467 w 1404982"/>
              <a:gd name="connsiteY10" fmla="*/ 1661463 h 2440396"/>
              <a:gd name="connsiteX11" fmla="*/ 296333 w 1404982"/>
              <a:gd name="connsiteY11" fmla="*/ 1585263 h 2440396"/>
              <a:gd name="connsiteX12" fmla="*/ 304800 w 1404982"/>
              <a:gd name="connsiteY12" fmla="*/ 1534463 h 2440396"/>
              <a:gd name="connsiteX13" fmla="*/ 321733 w 1404982"/>
              <a:gd name="connsiteY13" fmla="*/ 1475196 h 2440396"/>
              <a:gd name="connsiteX14" fmla="*/ 330200 w 1404982"/>
              <a:gd name="connsiteY14" fmla="*/ 1407463 h 2440396"/>
              <a:gd name="connsiteX15" fmla="*/ 347133 w 1404982"/>
              <a:gd name="connsiteY15" fmla="*/ 1348196 h 2440396"/>
              <a:gd name="connsiteX16" fmla="*/ 364067 w 1404982"/>
              <a:gd name="connsiteY16" fmla="*/ 1280463 h 2440396"/>
              <a:gd name="connsiteX17" fmla="*/ 372533 w 1404982"/>
              <a:gd name="connsiteY17" fmla="*/ 1255063 h 2440396"/>
              <a:gd name="connsiteX18" fmla="*/ 381000 w 1404982"/>
              <a:gd name="connsiteY18" fmla="*/ 1221196 h 2440396"/>
              <a:gd name="connsiteX19" fmla="*/ 397933 w 1404982"/>
              <a:gd name="connsiteY19" fmla="*/ 1187330 h 2440396"/>
              <a:gd name="connsiteX20" fmla="*/ 414867 w 1404982"/>
              <a:gd name="connsiteY20" fmla="*/ 1111130 h 2440396"/>
              <a:gd name="connsiteX21" fmla="*/ 423333 w 1404982"/>
              <a:gd name="connsiteY21" fmla="*/ 1077263 h 2440396"/>
              <a:gd name="connsiteX22" fmla="*/ 440267 w 1404982"/>
              <a:gd name="connsiteY22" fmla="*/ 1043396 h 2440396"/>
              <a:gd name="connsiteX23" fmla="*/ 448733 w 1404982"/>
              <a:gd name="connsiteY23" fmla="*/ 1017996 h 2440396"/>
              <a:gd name="connsiteX24" fmla="*/ 457200 w 1404982"/>
              <a:gd name="connsiteY24" fmla="*/ 958730 h 2440396"/>
              <a:gd name="connsiteX25" fmla="*/ 465667 w 1404982"/>
              <a:gd name="connsiteY25" fmla="*/ 933330 h 2440396"/>
              <a:gd name="connsiteX26" fmla="*/ 457200 w 1404982"/>
              <a:gd name="connsiteY26" fmla="*/ 653930 h 2440396"/>
              <a:gd name="connsiteX27" fmla="*/ 440267 w 1404982"/>
              <a:gd name="connsiteY27" fmla="*/ 586196 h 2440396"/>
              <a:gd name="connsiteX28" fmla="*/ 406400 w 1404982"/>
              <a:gd name="connsiteY28" fmla="*/ 484596 h 2440396"/>
              <a:gd name="connsiteX29" fmla="*/ 397933 w 1404982"/>
              <a:gd name="connsiteY29" fmla="*/ 459196 h 2440396"/>
              <a:gd name="connsiteX30" fmla="*/ 372533 w 1404982"/>
              <a:gd name="connsiteY30" fmla="*/ 408396 h 2440396"/>
              <a:gd name="connsiteX31" fmla="*/ 355600 w 1404982"/>
              <a:gd name="connsiteY31" fmla="*/ 382996 h 2440396"/>
              <a:gd name="connsiteX32" fmla="*/ 347133 w 1404982"/>
              <a:gd name="connsiteY32" fmla="*/ 357596 h 2440396"/>
              <a:gd name="connsiteX33" fmla="*/ 330200 w 1404982"/>
              <a:gd name="connsiteY33" fmla="*/ 332196 h 2440396"/>
              <a:gd name="connsiteX34" fmla="*/ 304800 w 1404982"/>
              <a:gd name="connsiteY34" fmla="*/ 281396 h 2440396"/>
              <a:gd name="connsiteX35" fmla="*/ 279400 w 1404982"/>
              <a:gd name="connsiteY35" fmla="*/ 222130 h 2440396"/>
              <a:gd name="connsiteX36" fmla="*/ 270933 w 1404982"/>
              <a:gd name="connsiteY36" fmla="*/ 196730 h 2440396"/>
              <a:gd name="connsiteX37" fmla="*/ 254000 w 1404982"/>
              <a:gd name="connsiteY37" fmla="*/ 179796 h 2440396"/>
              <a:gd name="connsiteX38" fmla="*/ 220133 w 1404982"/>
              <a:gd name="connsiteY38" fmla="*/ 128996 h 2440396"/>
              <a:gd name="connsiteX39" fmla="*/ 169333 w 1404982"/>
              <a:gd name="connsiteY39" fmla="*/ 95130 h 2440396"/>
              <a:gd name="connsiteX40" fmla="*/ 160867 w 1404982"/>
              <a:gd name="connsiteY40" fmla="*/ 69730 h 2440396"/>
              <a:gd name="connsiteX41" fmla="*/ 220133 w 1404982"/>
              <a:gd name="connsiteY41" fmla="*/ 44330 h 2440396"/>
              <a:gd name="connsiteX42" fmla="*/ 254000 w 1404982"/>
              <a:gd name="connsiteY42" fmla="*/ 61263 h 2440396"/>
              <a:gd name="connsiteX43" fmla="*/ 287867 w 1404982"/>
              <a:gd name="connsiteY43" fmla="*/ 18930 h 2440396"/>
              <a:gd name="connsiteX44" fmla="*/ 313267 w 1404982"/>
              <a:gd name="connsiteY44" fmla="*/ 10463 h 2440396"/>
              <a:gd name="connsiteX45" fmla="*/ 321733 w 1404982"/>
              <a:gd name="connsiteY45" fmla="*/ 35863 h 2440396"/>
              <a:gd name="connsiteX46" fmla="*/ 338667 w 1404982"/>
              <a:gd name="connsiteY46" fmla="*/ 18930 h 2440396"/>
              <a:gd name="connsiteX47" fmla="*/ 364067 w 1404982"/>
              <a:gd name="connsiteY47" fmla="*/ 1996 h 2440396"/>
              <a:gd name="connsiteX48" fmla="*/ 372533 w 1404982"/>
              <a:gd name="connsiteY48" fmla="*/ 35863 h 2440396"/>
              <a:gd name="connsiteX49" fmla="*/ 414867 w 1404982"/>
              <a:gd name="connsiteY49" fmla="*/ 1996 h 2440396"/>
              <a:gd name="connsiteX50" fmla="*/ 448733 w 1404982"/>
              <a:gd name="connsiteY50" fmla="*/ 1996 h 2440396"/>
              <a:gd name="connsiteX51" fmla="*/ 474133 w 1404982"/>
              <a:gd name="connsiteY51" fmla="*/ 18930 h 2440396"/>
              <a:gd name="connsiteX52" fmla="*/ 482600 w 1404982"/>
              <a:gd name="connsiteY52" fmla="*/ 44330 h 2440396"/>
              <a:gd name="connsiteX53" fmla="*/ 516467 w 1404982"/>
              <a:gd name="connsiteY53" fmla="*/ 95130 h 2440396"/>
              <a:gd name="connsiteX54" fmla="*/ 533400 w 1404982"/>
              <a:gd name="connsiteY54" fmla="*/ 120530 h 2440396"/>
              <a:gd name="connsiteX55" fmla="*/ 567267 w 1404982"/>
              <a:gd name="connsiteY55" fmla="*/ 171330 h 2440396"/>
              <a:gd name="connsiteX56" fmla="*/ 592667 w 1404982"/>
              <a:gd name="connsiteY56" fmla="*/ 213663 h 2440396"/>
              <a:gd name="connsiteX57" fmla="*/ 601133 w 1404982"/>
              <a:gd name="connsiteY57" fmla="*/ 239063 h 2440396"/>
              <a:gd name="connsiteX58" fmla="*/ 635000 w 1404982"/>
              <a:gd name="connsiteY58" fmla="*/ 281396 h 2440396"/>
              <a:gd name="connsiteX59" fmla="*/ 668867 w 1404982"/>
              <a:gd name="connsiteY59" fmla="*/ 357596 h 2440396"/>
              <a:gd name="connsiteX60" fmla="*/ 685800 w 1404982"/>
              <a:gd name="connsiteY60" fmla="*/ 408396 h 2440396"/>
              <a:gd name="connsiteX61" fmla="*/ 694267 w 1404982"/>
              <a:gd name="connsiteY61" fmla="*/ 433796 h 2440396"/>
              <a:gd name="connsiteX62" fmla="*/ 711200 w 1404982"/>
              <a:gd name="connsiteY62" fmla="*/ 459196 h 2440396"/>
              <a:gd name="connsiteX63" fmla="*/ 719667 w 1404982"/>
              <a:gd name="connsiteY63" fmla="*/ 518463 h 2440396"/>
              <a:gd name="connsiteX64" fmla="*/ 736600 w 1404982"/>
              <a:gd name="connsiteY64" fmla="*/ 577730 h 2440396"/>
              <a:gd name="connsiteX65" fmla="*/ 724561 w 1404982"/>
              <a:gd name="connsiteY65" fmla="*/ 821411 h 2440396"/>
              <a:gd name="connsiteX66" fmla="*/ 755783 w 1404982"/>
              <a:gd name="connsiteY66" fmla="*/ 800905 h 2440396"/>
              <a:gd name="connsiteX67" fmla="*/ 806980 w 1404982"/>
              <a:gd name="connsiteY67" fmla="*/ 693088 h 2440396"/>
              <a:gd name="connsiteX68" fmla="*/ 863600 w 1404982"/>
              <a:gd name="connsiteY68" fmla="*/ 620063 h 2440396"/>
              <a:gd name="connsiteX69" fmla="*/ 880533 w 1404982"/>
              <a:gd name="connsiteY69" fmla="*/ 560796 h 2440396"/>
              <a:gd name="connsiteX70" fmla="*/ 922867 w 1404982"/>
              <a:gd name="connsiteY70" fmla="*/ 484596 h 2440396"/>
              <a:gd name="connsiteX71" fmla="*/ 931333 w 1404982"/>
              <a:gd name="connsiteY71" fmla="*/ 459196 h 2440396"/>
              <a:gd name="connsiteX72" fmla="*/ 982133 w 1404982"/>
              <a:gd name="connsiteY72" fmla="*/ 366063 h 2440396"/>
              <a:gd name="connsiteX73" fmla="*/ 1024467 w 1404982"/>
              <a:gd name="connsiteY73" fmla="*/ 323730 h 2440396"/>
              <a:gd name="connsiteX74" fmla="*/ 1041400 w 1404982"/>
              <a:gd name="connsiteY74" fmla="*/ 298330 h 2440396"/>
              <a:gd name="connsiteX75" fmla="*/ 1058333 w 1404982"/>
              <a:gd name="connsiteY75" fmla="*/ 281396 h 2440396"/>
              <a:gd name="connsiteX76" fmla="*/ 1092200 w 1404982"/>
              <a:gd name="connsiteY76" fmla="*/ 230596 h 2440396"/>
              <a:gd name="connsiteX77" fmla="*/ 1109133 w 1404982"/>
              <a:gd name="connsiteY77" fmla="*/ 205196 h 2440396"/>
              <a:gd name="connsiteX78" fmla="*/ 1151467 w 1404982"/>
              <a:gd name="connsiteY78" fmla="*/ 162863 h 2440396"/>
              <a:gd name="connsiteX79" fmla="*/ 1176867 w 1404982"/>
              <a:gd name="connsiteY79" fmla="*/ 137463 h 2440396"/>
              <a:gd name="connsiteX80" fmla="*/ 1227667 w 1404982"/>
              <a:gd name="connsiteY80" fmla="*/ 95130 h 2440396"/>
              <a:gd name="connsiteX81" fmla="*/ 1253067 w 1404982"/>
              <a:gd name="connsiteY81" fmla="*/ 86663 h 2440396"/>
              <a:gd name="connsiteX82" fmla="*/ 1278467 w 1404982"/>
              <a:gd name="connsiteY82" fmla="*/ 69730 h 2440396"/>
              <a:gd name="connsiteX83" fmla="*/ 1329267 w 1404982"/>
              <a:gd name="connsiteY83" fmla="*/ 52796 h 2440396"/>
              <a:gd name="connsiteX84" fmla="*/ 1320800 w 1404982"/>
              <a:gd name="connsiteY84" fmla="*/ 78196 h 2440396"/>
              <a:gd name="connsiteX85" fmla="*/ 1363133 w 1404982"/>
              <a:gd name="connsiteY85" fmla="*/ 95130 h 2440396"/>
              <a:gd name="connsiteX86" fmla="*/ 1397000 w 1404982"/>
              <a:gd name="connsiteY86" fmla="*/ 120530 h 2440396"/>
              <a:gd name="connsiteX87" fmla="*/ 1388533 w 1404982"/>
              <a:gd name="connsiteY87" fmla="*/ 145930 h 2440396"/>
              <a:gd name="connsiteX88" fmla="*/ 1397000 w 1404982"/>
              <a:gd name="connsiteY88" fmla="*/ 171330 h 2440396"/>
              <a:gd name="connsiteX89" fmla="*/ 1380067 w 1404982"/>
              <a:gd name="connsiteY89" fmla="*/ 196730 h 2440396"/>
              <a:gd name="connsiteX90" fmla="*/ 1363133 w 1404982"/>
              <a:gd name="connsiteY90" fmla="*/ 213663 h 2440396"/>
              <a:gd name="connsiteX91" fmla="*/ 1371600 w 1404982"/>
              <a:gd name="connsiteY91" fmla="*/ 239063 h 2440396"/>
              <a:gd name="connsiteX92" fmla="*/ 1354667 w 1404982"/>
              <a:gd name="connsiteY92" fmla="*/ 298330 h 2440396"/>
              <a:gd name="connsiteX93" fmla="*/ 1346200 w 1404982"/>
              <a:gd name="connsiteY93" fmla="*/ 332196 h 2440396"/>
              <a:gd name="connsiteX94" fmla="*/ 1320800 w 1404982"/>
              <a:gd name="connsiteY94" fmla="*/ 340663 h 2440396"/>
              <a:gd name="connsiteX95" fmla="*/ 1312333 w 1404982"/>
              <a:gd name="connsiteY95" fmla="*/ 366063 h 2440396"/>
              <a:gd name="connsiteX96" fmla="*/ 1261533 w 1404982"/>
              <a:gd name="connsiteY96" fmla="*/ 433796 h 2440396"/>
              <a:gd name="connsiteX97" fmla="*/ 1227667 w 1404982"/>
              <a:gd name="connsiteY97" fmla="*/ 493063 h 2440396"/>
              <a:gd name="connsiteX98" fmla="*/ 1210733 w 1404982"/>
              <a:gd name="connsiteY98" fmla="*/ 509996 h 2440396"/>
              <a:gd name="connsiteX99" fmla="*/ 1185333 w 1404982"/>
              <a:gd name="connsiteY99" fmla="*/ 560796 h 2440396"/>
              <a:gd name="connsiteX100" fmla="*/ 1143000 w 1404982"/>
              <a:gd name="connsiteY100" fmla="*/ 603130 h 2440396"/>
              <a:gd name="connsiteX101" fmla="*/ 1126067 w 1404982"/>
              <a:gd name="connsiteY101" fmla="*/ 628530 h 2440396"/>
              <a:gd name="connsiteX102" fmla="*/ 1109133 w 1404982"/>
              <a:gd name="connsiteY102" fmla="*/ 645463 h 2440396"/>
              <a:gd name="connsiteX103" fmla="*/ 1083733 w 1404982"/>
              <a:gd name="connsiteY103" fmla="*/ 679330 h 2440396"/>
              <a:gd name="connsiteX104" fmla="*/ 1066800 w 1404982"/>
              <a:gd name="connsiteY104" fmla="*/ 704730 h 2440396"/>
              <a:gd name="connsiteX105" fmla="*/ 1058333 w 1404982"/>
              <a:gd name="connsiteY105" fmla="*/ 730130 h 2440396"/>
              <a:gd name="connsiteX106" fmla="*/ 1032933 w 1404982"/>
              <a:gd name="connsiteY106" fmla="*/ 747063 h 2440396"/>
              <a:gd name="connsiteX107" fmla="*/ 999067 w 1404982"/>
              <a:gd name="connsiteY107" fmla="*/ 797863 h 2440396"/>
              <a:gd name="connsiteX108" fmla="*/ 956733 w 1404982"/>
              <a:gd name="connsiteY108" fmla="*/ 840196 h 2440396"/>
              <a:gd name="connsiteX109" fmla="*/ 931333 w 1404982"/>
              <a:gd name="connsiteY109" fmla="*/ 882530 h 2440396"/>
              <a:gd name="connsiteX110" fmla="*/ 889000 w 1404982"/>
              <a:gd name="connsiteY110" fmla="*/ 941796 h 2440396"/>
              <a:gd name="connsiteX111" fmla="*/ 846667 w 1404982"/>
              <a:gd name="connsiteY111" fmla="*/ 984130 h 2440396"/>
              <a:gd name="connsiteX112" fmla="*/ 770467 w 1404982"/>
              <a:gd name="connsiteY112" fmla="*/ 1068796 h 2440396"/>
              <a:gd name="connsiteX113" fmla="*/ 738452 w 1404982"/>
              <a:gd name="connsiteY113" fmla="*/ 1141821 h 2440396"/>
              <a:gd name="connsiteX114" fmla="*/ 715699 w 1404982"/>
              <a:gd name="connsiteY114" fmla="*/ 1188653 h 2440396"/>
              <a:gd name="connsiteX115" fmla="*/ 698367 w 1404982"/>
              <a:gd name="connsiteY115" fmla="*/ 1245671 h 2440396"/>
              <a:gd name="connsiteX116" fmla="*/ 683683 w 1404982"/>
              <a:gd name="connsiteY116" fmla="*/ 1321870 h 2440396"/>
              <a:gd name="connsiteX117" fmla="*/ 671248 w 1404982"/>
              <a:gd name="connsiteY117" fmla="*/ 1409183 h 2440396"/>
              <a:gd name="connsiteX118" fmla="*/ 640026 w 1404982"/>
              <a:gd name="connsiteY118" fmla="*/ 1519249 h 2440396"/>
              <a:gd name="connsiteX119" fmla="*/ 637381 w 1404982"/>
              <a:gd name="connsiteY119" fmla="*/ 1602593 h 2440396"/>
              <a:gd name="connsiteX120" fmla="*/ 621770 w 1404982"/>
              <a:gd name="connsiteY120" fmla="*/ 1678792 h 2440396"/>
              <a:gd name="connsiteX121" fmla="*/ 613305 w 1404982"/>
              <a:gd name="connsiteY121" fmla="*/ 1709088 h 2440396"/>
              <a:gd name="connsiteX122" fmla="*/ 597694 w 1404982"/>
              <a:gd name="connsiteY122" fmla="*/ 1747849 h 2440396"/>
              <a:gd name="connsiteX123" fmla="*/ 574939 w 1404982"/>
              <a:gd name="connsiteY123" fmla="*/ 1851302 h 2440396"/>
              <a:gd name="connsiteX124" fmla="*/ 565547 w 1404982"/>
              <a:gd name="connsiteY124" fmla="*/ 2070509 h 2440396"/>
              <a:gd name="connsiteX125" fmla="*/ 559726 w 1404982"/>
              <a:gd name="connsiteY125" fmla="*/ 2092337 h 2440396"/>
              <a:gd name="connsiteX126" fmla="*/ 550333 w 1404982"/>
              <a:gd name="connsiteY126" fmla="*/ 2330330 h 2440396"/>
              <a:gd name="connsiteX127" fmla="*/ 558800 w 1404982"/>
              <a:gd name="connsiteY127" fmla="*/ 2355730 h 2440396"/>
              <a:gd name="connsiteX128" fmla="*/ 567267 w 1404982"/>
              <a:gd name="connsiteY128" fmla="*/ 2398063 h 2440396"/>
              <a:gd name="connsiteX129" fmla="*/ 558800 w 1404982"/>
              <a:gd name="connsiteY129" fmla="*/ 2440396 h 2440396"/>
              <a:gd name="connsiteX0" fmla="*/ 0 w 1404982"/>
              <a:gd name="connsiteY0" fmla="*/ 2271063 h 2440396"/>
              <a:gd name="connsiteX1" fmla="*/ 93133 w 1404982"/>
              <a:gd name="connsiteY1" fmla="*/ 1974730 h 2440396"/>
              <a:gd name="connsiteX2" fmla="*/ 101600 w 1404982"/>
              <a:gd name="connsiteY2" fmla="*/ 1949330 h 2440396"/>
              <a:gd name="connsiteX3" fmla="*/ 118533 w 1404982"/>
              <a:gd name="connsiteY3" fmla="*/ 1932396 h 2440396"/>
              <a:gd name="connsiteX4" fmla="*/ 130968 w 1404982"/>
              <a:gd name="connsiteY4" fmla="*/ 1879348 h 2440396"/>
              <a:gd name="connsiteX5" fmla="*/ 150152 w 1404982"/>
              <a:gd name="connsiteY5" fmla="*/ 1845481 h 2440396"/>
              <a:gd name="connsiteX6" fmla="*/ 173302 w 1404982"/>
              <a:gd name="connsiteY6" fmla="*/ 1798253 h 2440396"/>
              <a:gd name="connsiteX7" fmla="*/ 198835 w 1404982"/>
              <a:gd name="connsiteY7" fmla="*/ 1766238 h 2440396"/>
              <a:gd name="connsiteX8" fmla="*/ 226351 w 1404982"/>
              <a:gd name="connsiteY8" fmla="*/ 1730519 h 2440396"/>
              <a:gd name="connsiteX9" fmla="*/ 254000 w 1404982"/>
              <a:gd name="connsiteY9" fmla="*/ 1686863 h 2440396"/>
              <a:gd name="connsiteX10" fmla="*/ 262467 w 1404982"/>
              <a:gd name="connsiteY10" fmla="*/ 1661463 h 2440396"/>
              <a:gd name="connsiteX11" fmla="*/ 296333 w 1404982"/>
              <a:gd name="connsiteY11" fmla="*/ 1585263 h 2440396"/>
              <a:gd name="connsiteX12" fmla="*/ 304800 w 1404982"/>
              <a:gd name="connsiteY12" fmla="*/ 1534463 h 2440396"/>
              <a:gd name="connsiteX13" fmla="*/ 321733 w 1404982"/>
              <a:gd name="connsiteY13" fmla="*/ 1475196 h 2440396"/>
              <a:gd name="connsiteX14" fmla="*/ 330200 w 1404982"/>
              <a:gd name="connsiteY14" fmla="*/ 1407463 h 2440396"/>
              <a:gd name="connsiteX15" fmla="*/ 347133 w 1404982"/>
              <a:gd name="connsiteY15" fmla="*/ 1348196 h 2440396"/>
              <a:gd name="connsiteX16" fmla="*/ 364067 w 1404982"/>
              <a:gd name="connsiteY16" fmla="*/ 1280463 h 2440396"/>
              <a:gd name="connsiteX17" fmla="*/ 372533 w 1404982"/>
              <a:gd name="connsiteY17" fmla="*/ 1255063 h 2440396"/>
              <a:gd name="connsiteX18" fmla="*/ 381000 w 1404982"/>
              <a:gd name="connsiteY18" fmla="*/ 1221196 h 2440396"/>
              <a:gd name="connsiteX19" fmla="*/ 397933 w 1404982"/>
              <a:gd name="connsiteY19" fmla="*/ 1187330 h 2440396"/>
              <a:gd name="connsiteX20" fmla="*/ 414867 w 1404982"/>
              <a:gd name="connsiteY20" fmla="*/ 1111130 h 2440396"/>
              <a:gd name="connsiteX21" fmla="*/ 423333 w 1404982"/>
              <a:gd name="connsiteY21" fmla="*/ 1077263 h 2440396"/>
              <a:gd name="connsiteX22" fmla="*/ 440267 w 1404982"/>
              <a:gd name="connsiteY22" fmla="*/ 1043396 h 2440396"/>
              <a:gd name="connsiteX23" fmla="*/ 448733 w 1404982"/>
              <a:gd name="connsiteY23" fmla="*/ 1017996 h 2440396"/>
              <a:gd name="connsiteX24" fmla="*/ 457200 w 1404982"/>
              <a:gd name="connsiteY24" fmla="*/ 958730 h 2440396"/>
              <a:gd name="connsiteX25" fmla="*/ 465667 w 1404982"/>
              <a:gd name="connsiteY25" fmla="*/ 933330 h 2440396"/>
              <a:gd name="connsiteX26" fmla="*/ 457200 w 1404982"/>
              <a:gd name="connsiteY26" fmla="*/ 653930 h 2440396"/>
              <a:gd name="connsiteX27" fmla="*/ 440267 w 1404982"/>
              <a:gd name="connsiteY27" fmla="*/ 586196 h 2440396"/>
              <a:gd name="connsiteX28" fmla="*/ 406400 w 1404982"/>
              <a:gd name="connsiteY28" fmla="*/ 484596 h 2440396"/>
              <a:gd name="connsiteX29" fmla="*/ 397933 w 1404982"/>
              <a:gd name="connsiteY29" fmla="*/ 459196 h 2440396"/>
              <a:gd name="connsiteX30" fmla="*/ 372533 w 1404982"/>
              <a:gd name="connsiteY30" fmla="*/ 408396 h 2440396"/>
              <a:gd name="connsiteX31" fmla="*/ 355600 w 1404982"/>
              <a:gd name="connsiteY31" fmla="*/ 382996 h 2440396"/>
              <a:gd name="connsiteX32" fmla="*/ 347133 w 1404982"/>
              <a:gd name="connsiteY32" fmla="*/ 357596 h 2440396"/>
              <a:gd name="connsiteX33" fmla="*/ 330200 w 1404982"/>
              <a:gd name="connsiteY33" fmla="*/ 332196 h 2440396"/>
              <a:gd name="connsiteX34" fmla="*/ 304800 w 1404982"/>
              <a:gd name="connsiteY34" fmla="*/ 281396 h 2440396"/>
              <a:gd name="connsiteX35" fmla="*/ 279400 w 1404982"/>
              <a:gd name="connsiteY35" fmla="*/ 222130 h 2440396"/>
              <a:gd name="connsiteX36" fmla="*/ 270933 w 1404982"/>
              <a:gd name="connsiteY36" fmla="*/ 196730 h 2440396"/>
              <a:gd name="connsiteX37" fmla="*/ 254000 w 1404982"/>
              <a:gd name="connsiteY37" fmla="*/ 179796 h 2440396"/>
              <a:gd name="connsiteX38" fmla="*/ 220133 w 1404982"/>
              <a:gd name="connsiteY38" fmla="*/ 128996 h 2440396"/>
              <a:gd name="connsiteX39" fmla="*/ 169333 w 1404982"/>
              <a:gd name="connsiteY39" fmla="*/ 95130 h 2440396"/>
              <a:gd name="connsiteX40" fmla="*/ 160867 w 1404982"/>
              <a:gd name="connsiteY40" fmla="*/ 69730 h 2440396"/>
              <a:gd name="connsiteX41" fmla="*/ 220133 w 1404982"/>
              <a:gd name="connsiteY41" fmla="*/ 44330 h 2440396"/>
              <a:gd name="connsiteX42" fmla="*/ 254000 w 1404982"/>
              <a:gd name="connsiteY42" fmla="*/ 61263 h 2440396"/>
              <a:gd name="connsiteX43" fmla="*/ 287867 w 1404982"/>
              <a:gd name="connsiteY43" fmla="*/ 18930 h 2440396"/>
              <a:gd name="connsiteX44" fmla="*/ 313267 w 1404982"/>
              <a:gd name="connsiteY44" fmla="*/ 10463 h 2440396"/>
              <a:gd name="connsiteX45" fmla="*/ 321733 w 1404982"/>
              <a:gd name="connsiteY45" fmla="*/ 35863 h 2440396"/>
              <a:gd name="connsiteX46" fmla="*/ 338667 w 1404982"/>
              <a:gd name="connsiteY46" fmla="*/ 18930 h 2440396"/>
              <a:gd name="connsiteX47" fmla="*/ 364067 w 1404982"/>
              <a:gd name="connsiteY47" fmla="*/ 1996 h 2440396"/>
              <a:gd name="connsiteX48" fmla="*/ 372533 w 1404982"/>
              <a:gd name="connsiteY48" fmla="*/ 35863 h 2440396"/>
              <a:gd name="connsiteX49" fmla="*/ 414867 w 1404982"/>
              <a:gd name="connsiteY49" fmla="*/ 1996 h 2440396"/>
              <a:gd name="connsiteX50" fmla="*/ 448733 w 1404982"/>
              <a:gd name="connsiteY50" fmla="*/ 1996 h 2440396"/>
              <a:gd name="connsiteX51" fmla="*/ 474133 w 1404982"/>
              <a:gd name="connsiteY51" fmla="*/ 18930 h 2440396"/>
              <a:gd name="connsiteX52" fmla="*/ 482600 w 1404982"/>
              <a:gd name="connsiteY52" fmla="*/ 44330 h 2440396"/>
              <a:gd name="connsiteX53" fmla="*/ 516467 w 1404982"/>
              <a:gd name="connsiteY53" fmla="*/ 95130 h 2440396"/>
              <a:gd name="connsiteX54" fmla="*/ 533400 w 1404982"/>
              <a:gd name="connsiteY54" fmla="*/ 120530 h 2440396"/>
              <a:gd name="connsiteX55" fmla="*/ 567267 w 1404982"/>
              <a:gd name="connsiteY55" fmla="*/ 171330 h 2440396"/>
              <a:gd name="connsiteX56" fmla="*/ 592667 w 1404982"/>
              <a:gd name="connsiteY56" fmla="*/ 213663 h 2440396"/>
              <a:gd name="connsiteX57" fmla="*/ 601133 w 1404982"/>
              <a:gd name="connsiteY57" fmla="*/ 239063 h 2440396"/>
              <a:gd name="connsiteX58" fmla="*/ 635000 w 1404982"/>
              <a:gd name="connsiteY58" fmla="*/ 281396 h 2440396"/>
              <a:gd name="connsiteX59" fmla="*/ 668867 w 1404982"/>
              <a:gd name="connsiteY59" fmla="*/ 357596 h 2440396"/>
              <a:gd name="connsiteX60" fmla="*/ 685800 w 1404982"/>
              <a:gd name="connsiteY60" fmla="*/ 408396 h 2440396"/>
              <a:gd name="connsiteX61" fmla="*/ 694267 w 1404982"/>
              <a:gd name="connsiteY61" fmla="*/ 433796 h 2440396"/>
              <a:gd name="connsiteX62" fmla="*/ 711200 w 1404982"/>
              <a:gd name="connsiteY62" fmla="*/ 459196 h 2440396"/>
              <a:gd name="connsiteX63" fmla="*/ 719667 w 1404982"/>
              <a:gd name="connsiteY63" fmla="*/ 518463 h 2440396"/>
              <a:gd name="connsiteX64" fmla="*/ 736600 w 1404982"/>
              <a:gd name="connsiteY64" fmla="*/ 577730 h 2440396"/>
              <a:gd name="connsiteX65" fmla="*/ 724561 w 1404982"/>
              <a:gd name="connsiteY65" fmla="*/ 821411 h 2440396"/>
              <a:gd name="connsiteX66" fmla="*/ 755783 w 1404982"/>
              <a:gd name="connsiteY66" fmla="*/ 768759 h 2440396"/>
              <a:gd name="connsiteX67" fmla="*/ 806980 w 1404982"/>
              <a:gd name="connsiteY67" fmla="*/ 693088 h 2440396"/>
              <a:gd name="connsiteX68" fmla="*/ 863600 w 1404982"/>
              <a:gd name="connsiteY68" fmla="*/ 620063 h 2440396"/>
              <a:gd name="connsiteX69" fmla="*/ 880533 w 1404982"/>
              <a:gd name="connsiteY69" fmla="*/ 560796 h 2440396"/>
              <a:gd name="connsiteX70" fmla="*/ 922867 w 1404982"/>
              <a:gd name="connsiteY70" fmla="*/ 484596 h 2440396"/>
              <a:gd name="connsiteX71" fmla="*/ 931333 w 1404982"/>
              <a:gd name="connsiteY71" fmla="*/ 459196 h 2440396"/>
              <a:gd name="connsiteX72" fmla="*/ 982133 w 1404982"/>
              <a:gd name="connsiteY72" fmla="*/ 366063 h 2440396"/>
              <a:gd name="connsiteX73" fmla="*/ 1024467 w 1404982"/>
              <a:gd name="connsiteY73" fmla="*/ 323730 h 2440396"/>
              <a:gd name="connsiteX74" fmla="*/ 1041400 w 1404982"/>
              <a:gd name="connsiteY74" fmla="*/ 298330 h 2440396"/>
              <a:gd name="connsiteX75" fmla="*/ 1058333 w 1404982"/>
              <a:gd name="connsiteY75" fmla="*/ 281396 h 2440396"/>
              <a:gd name="connsiteX76" fmla="*/ 1092200 w 1404982"/>
              <a:gd name="connsiteY76" fmla="*/ 230596 h 2440396"/>
              <a:gd name="connsiteX77" fmla="*/ 1109133 w 1404982"/>
              <a:gd name="connsiteY77" fmla="*/ 205196 h 2440396"/>
              <a:gd name="connsiteX78" fmla="*/ 1151467 w 1404982"/>
              <a:gd name="connsiteY78" fmla="*/ 162863 h 2440396"/>
              <a:gd name="connsiteX79" fmla="*/ 1176867 w 1404982"/>
              <a:gd name="connsiteY79" fmla="*/ 137463 h 2440396"/>
              <a:gd name="connsiteX80" fmla="*/ 1227667 w 1404982"/>
              <a:gd name="connsiteY80" fmla="*/ 95130 h 2440396"/>
              <a:gd name="connsiteX81" fmla="*/ 1253067 w 1404982"/>
              <a:gd name="connsiteY81" fmla="*/ 86663 h 2440396"/>
              <a:gd name="connsiteX82" fmla="*/ 1278467 w 1404982"/>
              <a:gd name="connsiteY82" fmla="*/ 69730 h 2440396"/>
              <a:gd name="connsiteX83" fmla="*/ 1329267 w 1404982"/>
              <a:gd name="connsiteY83" fmla="*/ 52796 h 2440396"/>
              <a:gd name="connsiteX84" fmla="*/ 1320800 w 1404982"/>
              <a:gd name="connsiteY84" fmla="*/ 78196 h 2440396"/>
              <a:gd name="connsiteX85" fmla="*/ 1363133 w 1404982"/>
              <a:gd name="connsiteY85" fmla="*/ 95130 h 2440396"/>
              <a:gd name="connsiteX86" fmla="*/ 1397000 w 1404982"/>
              <a:gd name="connsiteY86" fmla="*/ 120530 h 2440396"/>
              <a:gd name="connsiteX87" fmla="*/ 1388533 w 1404982"/>
              <a:gd name="connsiteY87" fmla="*/ 145930 h 2440396"/>
              <a:gd name="connsiteX88" fmla="*/ 1397000 w 1404982"/>
              <a:gd name="connsiteY88" fmla="*/ 171330 h 2440396"/>
              <a:gd name="connsiteX89" fmla="*/ 1380067 w 1404982"/>
              <a:gd name="connsiteY89" fmla="*/ 196730 h 2440396"/>
              <a:gd name="connsiteX90" fmla="*/ 1363133 w 1404982"/>
              <a:gd name="connsiteY90" fmla="*/ 213663 h 2440396"/>
              <a:gd name="connsiteX91" fmla="*/ 1371600 w 1404982"/>
              <a:gd name="connsiteY91" fmla="*/ 239063 h 2440396"/>
              <a:gd name="connsiteX92" fmla="*/ 1354667 w 1404982"/>
              <a:gd name="connsiteY92" fmla="*/ 298330 h 2440396"/>
              <a:gd name="connsiteX93" fmla="*/ 1346200 w 1404982"/>
              <a:gd name="connsiteY93" fmla="*/ 332196 h 2440396"/>
              <a:gd name="connsiteX94" fmla="*/ 1320800 w 1404982"/>
              <a:gd name="connsiteY94" fmla="*/ 340663 h 2440396"/>
              <a:gd name="connsiteX95" fmla="*/ 1312333 w 1404982"/>
              <a:gd name="connsiteY95" fmla="*/ 366063 h 2440396"/>
              <a:gd name="connsiteX96" fmla="*/ 1261533 w 1404982"/>
              <a:gd name="connsiteY96" fmla="*/ 433796 h 2440396"/>
              <a:gd name="connsiteX97" fmla="*/ 1227667 w 1404982"/>
              <a:gd name="connsiteY97" fmla="*/ 493063 h 2440396"/>
              <a:gd name="connsiteX98" fmla="*/ 1210733 w 1404982"/>
              <a:gd name="connsiteY98" fmla="*/ 509996 h 2440396"/>
              <a:gd name="connsiteX99" fmla="*/ 1185333 w 1404982"/>
              <a:gd name="connsiteY99" fmla="*/ 560796 h 2440396"/>
              <a:gd name="connsiteX100" fmla="*/ 1143000 w 1404982"/>
              <a:gd name="connsiteY100" fmla="*/ 603130 h 2440396"/>
              <a:gd name="connsiteX101" fmla="*/ 1126067 w 1404982"/>
              <a:gd name="connsiteY101" fmla="*/ 628530 h 2440396"/>
              <a:gd name="connsiteX102" fmla="*/ 1109133 w 1404982"/>
              <a:gd name="connsiteY102" fmla="*/ 645463 h 2440396"/>
              <a:gd name="connsiteX103" fmla="*/ 1083733 w 1404982"/>
              <a:gd name="connsiteY103" fmla="*/ 679330 h 2440396"/>
              <a:gd name="connsiteX104" fmla="*/ 1066800 w 1404982"/>
              <a:gd name="connsiteY104" fmla="*/ 704730 h 2440396"/>
              <a:gd name="connsiteX105" fmla="*/ 1058333 w 1404982"/>
              <a:gd name="connsiteY105" fmla="*/ 730130 h 2440396"/>
              <a:gd name="connsiteX106" fmla="*/ 1032933 w 1404982"/>
              <a:gd name="connsiteY106" fmla="*/ 747063 h 2440396"/>
              <a:gd name="connsiteX107" fmla="*/ 999067 w 1404982"/>
              <a:gd name="connsiteY107" fmla="*/ 797863 h 2440396"/>
              <a:gd name="connsiteX108" fmla="*/ 956733 w 1404982"/>
              <a:gd name="connsiteY108" fmla="*/ 840196 h 2440396"/>
              <a:gd name="connsiteX109" fmla="*/ 931333 w 1404982"/>
              <a:gd name="connsiteY109" fmla="*/ 882530 h 2440396"/>
              <a:gd name="connsiteX110" fmla="*/ 889000 w 1404982"/>
              <a:gd name="connsiteY110" fmla="*/ 941796 h 2440396"/>
              <a:gd name="connsiteX111" fmla="*/ 846667 w 1404982"/>
              <a:gd name="connsiteY111" fmla="*/ 984130 h 2440396"/>
              <a:gd name="connsiteX112" fmla="*/ 770467 w 1404982"/>
              <a:gd name="connsiteY112" fmla="*/ 1068796 h 2440396"/>
              <a:gd name="connsiteX113" fmla="*/ 738452 w 1404982"/>
              <a:gd name="connsiteY113" fmla="*/ 1141821 h 2440396"/>
              <a:gd name="connsiteX114" fmla="*/ 715699 w 1404982"/>
              <a:gd name="connsiteY114" fmla="*/ 1188653 h 2440396"/>
              <a:gd name="connsiteX115" fmla="*/ 698367 w 1404982"/>
              <a:gd name="connsiteY115" fmla="*/ 1245671 h 2440396"/>
              <a:gd name="connsiteX116" fmla="*/ 683683 w 1404982"/>
              <a:gd name="connsiteY116" fmla="*/ 1321870 h 2440396"/>
              <a:gd name="connsiteX117" fmla="*/ 671248 w 1404982"/>
              <a:gd name="connsiteY117" fmla="*/ 1409183 h 2440396"/>
              <a:gd name="connsiteX118" fmla="*/ 640026 w 1404982"/>
              <a:gd name="connsiteY118" fmla="*/ 1519249 h 2440396"/>
              <a:gd name="connsiteX119" fmla="*/ 637381 w 1404982"/>
              <a:gd name="connsiteY119" fmla="*/ 1602593 h 2440396"/>
              <a:gd name="connsiteX120" fmla="*/ 621770 w 1404982"/>
              <a:gd name="connsiteY120" fmla="*/ 1678792 h 2440396"/>
              <a:gd name="connsiteX121" fmla="*/ 613305 w 1404982"/>
              <a:gd name="connsiteY121" fmla="*/ 1709088 h 2440396"/>
              <a:gd name="connsiteX122" fmla="*/ 597694 w 1404982"/>
              <a:gd name="connsiteY122" fmla="*/ 1747849 h 2440396"/>
              <a:gd name="connsiteX123" fmla="*/ 574939 w 1404982"/>
              <a:gd name="connsiteY123" fmla="*/ 1851302 h 2440396"/>
              <a:gd name="connsiteX124" fmla="*/ 565547 w 1404982"/>
              <a:gd name="connsiteY124" fmla="*/ 2070509 h 2440396"/>
              <a:gd name="connsiteX125" fmla="*/ 559726 w 1404982"/>
              <a:gd name="connsiteY125" fmla="*/ 2092337 h 2440396"/>
              <a:gd name="connsiteX126" fmla="*/ 550333 w 1404982"/>
              <a:gd name="connsiteY126" fmla="*/ 2330330 h 2440396"/>
              <a:gd name="connsiteX127" fmla="*/ 558800 w 1404982"/>
              <a:gd name="connsiteY127" fmla="*/ 2355730 h 2440396"/>
              <a:gd name="connsiteX128" fmla="*/ 567267 w 1404982"/>
              <a:gd name="connsiteY128" fmla="*/ 2398063 h 2440396"/>
              <a:gd name="connsiteX129" fmla="*/ 558800 w 1404982"/>
              <a:gd name="connsiteY129" fmla="*/ 2440396 h 2440396"/>
              <a:gd name="connsiteX0" fmla="*/ 0 w 1404982"/>
              <a:gd name="connsiteY0" fmla="*/ 2271063 h 2440396"/>
              <a:gd name="connsiteX1" fmla="*/ 93133 w 1404982"/>
              <a:gd name="connsiteY1" fmla="*/ 1974730 h 2440396"/>
              <a:gd name="connsiteX2" fmla="*/ 101600 w 1404982"/>
              <a:gd name="connsiteY2" fmla="*/ 1949330 h 2440396"/>
              <a:gd name="connsiteX3" fmla="*/ 118533 w 1404982"/>
              <a:gd name="connsiteY3" fmla="*/ 1932396 h 2440396"/>
              <a:gd name="connsiteX4" fmla="*/ 130968 w 1404982"/>
              <a:gd name="connsiteY4" fmla="*/ 1879348 h 2440396"/>
              <a:gd name="connsiteX5" fmla="*/ 150152 w 1404982"/>
              <a:gd name="connsiteY5" fmla="*/ 1845481 h 2440396"/>
              <a:gd name="connsiteX6" fmla="*/ 173302 w 1404982"/>
              <a:gd name="connsiteY6" fmla="*/ 1798253 h 2440396"/>
              <a:gd name="connsiteX7" fmla="*/ 198835 w 1404982"/>
              <a:gd name="connsiteY7" fmla="*/ 1766238 h 2440396"/>
              <a:gd name="connsiteX8" fmla="*/ 226351 w 1404982"/>
              <a:gd name="connsiteY8" fmla="*/ 1730519 h 2440396"/>
              <a:gd name="connsiteX9" fmla="*/ 254000 w 1404982"/>
              <a:gd name="connsiteY9" fmla="*/ 1686863 h 2440396"/>
              <a:gd name="connsiteX10" fmla="*/ 262467 w 1404982"/>
              <a:gd name="connsiteY10" fmla="*/ 1661463 h 2440396"/>
              <a:gd name="connsiteX11" fmla="*/ 296333 w 1404982"/>
              <a:gd name="connsiteY11" fmla="*/ 1585263 h 2440396"/>
              <a:gd name="connsiteX12" fmla="*/ 304800 w 1404982"/>
              <a:gd name="connsiteY12" fmla="*/ 1534463 h 2440396"/>
              <a:gd name="connsiteX13" fmla="*/ 321733 w 1404982"/>
              <a:gd name="connsiteY13" fmla="*/ 1475196 h 2440396"/>
              <a:gd name="connsiteX14" fmla="*/ 330200 w 1404982"/>
              <a:gd name="connsiteY14" fmla="*/ 1407463 h 2440396"/>
              <a:gd name="connsiteX15" fmla="*/ 347133 w 1404982"/>
              <a:gd name="connsiteY15" fmla="*/ 1348196 h 2440396"/>
              <a:gd name="connsiteX16" fmla="*/ 364067 w 1404982"/>
              <a:gd name="connsiteY16" fmla="*/ 1280463 h 2440396"/>
              <a:gd name="connsiteX17" fmla="*/ 372533 w 1404982"/>
              <a:gd name="connsiteY17" fmla="*/ 1255063 h 2440396"/>
              <a:gd name="connsiteX18" fmla="*/ 381000 w 1404982"/>
              <a:gd name="connsiteY18" fmla="*/ 1221196 h 2440396"/>
              <a:gd name="connsiteX19" fmla="*/ 397933 w 1404982"/>
              <a:gd name="connsiteY19" fmla="*/ 1187330 h 2440396"/>
              <a:gd name="connsiteX20" fmla="*/ 414867 w 1404982"/>
              <a:gd name="connsiteY20" fmla="*/ 1111130 h 2440396"/>
              <a:gd name="connsiteX21" fmla="*/ 423333 w 1404982"/>
              <a:gd name="connsiteY21" fmla="*/ 1077263 h 2440396"/>
              <a:gd name="connsiteX22" fmla="*/ 440267 w 1404982"/>
              <a:gd name="connsiteY22" fmla="*/ 1043396 h 2440396"/>
              <a:gd name="connsiteX23" fmla="*/ 448733 w 1404982"/>
              <a:gd name="connsiteY23" fmla="*/ 1017996 h 2440396"/>
              <a:gd name="connsiteX24" fmla="*/ 457200 w 1404982"/>
              <a:gd name="connsiteY24" fmla="*/ 958730 h 2440396"/>
              <a:gd name="connsiteX25" fmla="*/ 465667 w 1404982"/>
              <a:gd name="connsiteY25" fmla="*/ 933330 h 2440396"/>
              <a:gd name="connsiteX26" fmla="*/ 457200 w 1404982"/>
              <a:gd name="connsiteY26" fmla="*/ 653930 h 2440396"/>
              <a:gd name="connsiteX27" fmla="*/ 440267 w 1404982"/>
              <a:gd name="connsiteY27" fmla="*/ 586196 h 2440396"/>
              <a:gd name="connsiteX28" fmla="*/ 406400 w 1404982"/>
              <a:gd name="connsiteY28" fmla="*/ 484596 h 2440396"/>
              <a:gd name="connsiteX29" fmla="*/ 397933 w 1404982"/>
              <a:gd name="connsiteY29" fmla="*/ 459196 h 2440396"/>
              <a:gd name="connsiteX30" fmla="*/ 372533 w 1404982"/>
              <a:gd name="connsiteY30" fmla="*/ 408396 h 2440396"/>
              <a:gd name="connsiteX31" fmla="*/ 355600 w 1404982"/>
              <a:gd name="connsiteY31" fmla="*/ 382996 h 2440396"/>
              <a:gd name="connsiteX32" fmla="*/ 347133 w 1404982"/>
              <a:gd name="connsiteY32" fmla="*/ 357596 h 2440396"/>
              <a:gd name="connsiteX33" fmla="*/ 330200 w 1404982"/>
              <a:gd name="connsiteY33" fmla="*/ 332196 h 2440396"/>
              <a:gd name="connsiteX34" fmla="*/ 304800 w 1404982"/>
              <a:gd name="connsiteY34" fmla="*/ 281396 h 2440396"/>
              <a:gd name="connsiteX35" fmla="*/ 279400 w 1404982"/>
              <a:gd name="connsiteY35" fmla="*/ 222130 h 2440396"/>
              <a:gd name="connsiteX36" fmla="*/ 270933 w 1404982"/>
              <a:gd name="connsiteY36" fmla="*/ 196730 h 2440396"/>
              <a:gd name="connsiteX37" fmla="*/ 254000 w 1404982"/>
              <a:gd name="connsiteY37" fmla="*/ 179796 h 2440396"/>
              <a:gd name="connsiteX38" fmla="*/ 220133 w 1404982"/>
              <a:gd name="connsiteY38" fmla="*/ 128996 h 2440396"/>
              <a:gd name="connsiteX39" fmla="*/ 169333 w 1404982"/>
              <a:gd name="connsiteY39" fmla="*/ 95130 h 2440396"/>
              <a:gd name="connsiteX40" fmla="*/ 160867 w 1404982"/>
              <a:gd name="connsiteY40" fmla="*/ 69730 h 2440396"/>
              <a:gd name="connsiteX41" fmla="*/ 220133 w 1404982"/>
              <a:gd name="connsiteY41" fmla="*/ 44330 h 2440396"/>
              <a:gd name="connsiteX42" fmla="*/ 254000 w 1404982"/>
              <a:gd name="connsiteY42" fmla="*/ 61263 h 2440396"/>
              <a:gd name="connsiteX43" fmla="*/ 287867 w 1404982"/>
              <a:gd name="connsiteY43" fmla="*/ 18930 h 2440396"/>
              <a:gd name="connsiteX44" fmla="*/ 313267 w 1404982"/>
              <a:gd name="connsiteY44" fmla="*/ 10463 h 2440396"/>
              <a:gd name="connsiteX45" fmla="*/ 321733 w 1404982"/>
              <a:gd name="connsiteY45" fmla="*/ 35863 h 2440396"/>
              <a:gd name="connsiteX46" fmla="*/ 338667 w 1404982"/>
              <a:gd name="connsiteY46" fmla="*/ 18930 h 2440396"/>
              <a:gd name="connsiteX47" fmla="*/ 364067 w 1404982"/>
              <a:gd name="connsiteY47" fmla="*/ 1996 h 2440396"/>
              <a:gd name="connsiteX48" fmla="*/ 372533 w 1404982"/>
              <a:gd name="connsiteY48" fmla="*/ 35863 h 2440396"/>
              <a:gd name="connsiteX49" fmla="*/ 414867 w 1404982"/>
              <a:gd name="connsiteY49" fmla="*/ 1996 h 2440396"/>
              <a:gd name="connsiteX50" fmla="*/ 448733 w 1404982"/>
              <a:gd name="connsiteY50" fmla="*/ 1996 h 2440396"/>
              <a:gd name="connsiteX51" fmla="*/ 474133 w 1404982"/>
              <a:gd name="connsiteY51" fmla="*/ 18930 h 2440396"/>
              <a:gd name="connsiteX52" fmla="*/ 482600 w 1404982"/>
              <a:gd name="connsiteY52" fmla="*/ 44330 h 2440396"/>
              <a:gd name="connsiteX53" fmla="*/ 516467 w 1404982"/>
              <a:gd name="connsiteY53" fmla="*/ 95130 h 2440396"/>
              <a:gd name="connsiteX54" fmla="*/ 533400 w 1404982"/>
              <a:gd name="connsiteY54" fmla="*/ 120530 h 2440396"/>
              <a:gd name="connsiteX55" fmla="*/ 567267 w 1404982"/>
              <a:gd name="connsiteY55" fmla="*/ 171330 h 2440396"/>
              <a:gd name="connsiteX56" fmla="*/ 592667 w 1404982"/>
              <a:gd name="connsiteY56" fmla="*/ 213663 h 2440396"/>
              <a:gd name="connsiteX57" fmla="*/ 601133 w 1404982"/>
              <a:gd name="connsiteY57" fmla="*/ 239063 h 2440396"/>
              <a:gd name="connsiteX58" fmla="*/ 635000 w 1404982"/>
              <a:gd name="connsiteY58" fmla="*/ 281396 h 2440396"/>
              <a:gd name="connsiteX59" fmla="*/ 668867 w 1404982"/>
              <a:gd name="connsiteY59" fmla="*/ 357596 h 2440396"/>
              <a:gd name="connsiteX60" fmla="*/ 685800 w 1404982"/>
              <a:gd name="connsiteY60" fmla="*/ 408396 h 2440396"/>
              <a:gd name="connsiteX61" fmla="*/ 694267 w 1404982"/>
              <a:gd name="connsiteY61" fmla="*/ 433796 h 2440396"/>
              <a:gd name="connsiteX62" fmla="*/ 711200 w 1404982"/>
              <a:gd name="connsiteY62" fmla="*/ 459196 h 2440396"/>
              <a:gd name="connsiteX63" fmla="*/ 719667 w 1404982"/>
              <a:gd name="connsiteY63" fmla="*/ 518463 h 2440396"/>
              <a:gd name="connsiteX64" fmla="*/ 736600 w 1404982"/>
              <a:gd name="connsiteY64" fmla="*/ 577730 h 2440396"/>
              <a:gd name="connsiteX65" fmla="*/ 717417 w 1404982"/>
              <a:gd name="connsiteY65" fmla="*/ 799980 h 2440396"/>
              <a:gd name="connsiteX66" fmla="*/ 755783 w 1404982"/>
              <a:gd name="connsiteY66" fmla="*/ 768759 h 2440396"/>
              <a:gd name="connsiteX67" fmla="*/ 806980 w 1404982"/>
              <a:gd name="connsiteY67" fmla="*/ 693088 h 2440396"/>
              <a:gd name="connsiteX68" fmla="*/ 863600 w 1404982"/>
              <a:gd name="connsiteY68" fmla="*/ 620063 h 2440396"/>
              <a:gd name="connsiteX69" fmla="*/ 880533 w 1404982"/>
              <a:gd name="connsiteY69" fmla="*/ 560796 h 2440396"/>
              <a:gd name="connsiteX70" fmla="*/ 922867 w 1404982"/>
              <a:gd name="connsiteY70" fmla="*/ 484596 h 2440396"/>
              <a:gd name="connsiteX71" fmla="*/ 931333 w 1404982"/>
              <a:gd name="connsiteY71" fmla="*/ 459196 h 2440396"/>
              <a:gd name="connsiteX72" fmla="*/ 982133 w 1404982"/>
              <a:gd name="connsiteY72" fmla="*/ 366063 h 2440396"/>
              <a:gd name="connsiteX73" fmla="*/ 1024467 w 1404982"/>
              <a:gd name="connsiteY73" fmla="*/ 323730 h 2440396"/>
              <a:gd name="connsiteX74" fmla="*/ 1041400 w 1404982"/>
              <a:gd name="connsiteY74" fmla="*/ 298330 h 2440396"/>
              <a:gd name="connsiteX75" fmla="*/ 1058333 w 1404982"/>
              <a:gd name="connsiteY75" fmla="*/ 281396 h 2440396"/>
              <a:gd name="connsiteX76" fmla="*/ 1092200 w 1404982"/>
              <a:gd name="connsiteY76" fmla="*/ 230596 h 2440396"/>
              <a:gd name="connsiteX77" fmla="*/ 1109133 w 1404982"/>
              <a:gd name="connsiteY77" fmla="*/ 205196 h 2440396"/>
              <a:gd name="connsiteX78" fmla="*/ 1151467 w 1404982"/>
              <a:gd name="connsiteY78" fmla="*/ 162863 h 2440396"/>
              <a:gd name="connsiteX79" fmla="*/ 1176867 w 1404982"/>
              <a:gd name="connsiteY79" fmla="*/ 137463 h 2440396"/>
              <a:gd name="connsiteX80" fmla="*/ 1227667 w 1404982"/>
              <a:gd name="connsiteY80" fmla="*/ 95130 h 2440396"/>
              <a:gd name="connsiteX81" fmla="*/ 1253067 w 1404982"/>
              <a:gd name="connsiteY81" fmla="*/ 86663 h 2440396"/>
              <a:gd name="connsiteX82" fmla="*/ 1278467 w 1404982"/>
              <a:gd name="connsiteY82" fmla="*/ 69730 h 2440396"/>
              <a:gd name="connsiteX83" fmla="*/ 1329267 w 1404982"/>
              <a:gd name="connsiteY83" fmla="*/ 52796 h 2440396"/>
              <a:gd name="connsiteX84" fmla="*/ 1320800 w 1404982"/>
              <a:gd name="connsiteY84" fmla="*/ 78196 h 2440396"/>
              <a:gd name="connsiteX85" fmla="*/ 1363133 w 1404982"/>
              <a:gd name="connsiteY85" fmla="*/ 95130 h 2440396"/>
              <a:gd name="connsiteX86" fmla="*/ 1397000 w 1404982"/>
              <a:gd name="connsiteY86" fmla="*/ 120530 h 2440396"/>
              <a:gd name="connsiteX87" fmla="*/ 1388533 w 1404982"/>
              <a:gd name="connsiteY87" fmla="*/ 145930 h 2440396"/>
              <a:gd name="connsiteX88" fmla="*/ 1397000 w 1404982"/>
              <a:gd name="connsiteY88" fmla="*/ 171330 h 2440396"/>
              <a:gd name="connsiteX89" fmla="*/ 1380067 w 1404982"/>
              <a:gd name="connsiteY89" fmla="*/ 196730 h 2440396"/>
              <a:gd name="connsiteX90" fmla="*/ 1363133 w 1404982"/>
              <a:gd name="connsiteY90" fmla="*/ 213663 h 2440396"/>
              <a:gd name="connsiteX91" fmla="*/ 1371600 w 1404982"/>
              <a:gd name="connsiteY91" fmla="*/ 239063 h 2440396"/>
              <a:gd name="connsiteX92" fmla="*/ 1354667 w 1404982"/>
              <a:gd name="connsiteY92" fmla="*/ 298330 h 2440396"/>
              <a:gd name="connsiteX93" fmla="*/ 1346200 w 1404982"/>
              <a:gd name="connsiteY93" fmla="*/ 332196 h 2440396"/>
              <a:gd name="connsiteX94" fmla="*/ 1320800 w 1404982"/>
              <a:gd name="connsiteY94" fmla="*/ 340663 h 2440396"/>
              <a:gd name="connsiteX95" fmla="*/ 1312333 w 1404982"/>
              <a:gd name="connsiteY95" fmla="*/ 366063 h 2440396"/>
              <a:gd name="connsiteX96" fmla="*/ 1261533 w 1404982"/>
              <a:gd name="connsiteY96" fmla="*/ 433796 h 2440396"/>
              <a:gd name="connsiteX97" fmla="*/ 1227667 w 1404982"/>
              <a:gd name="connsiteY97" fmla="*/ 493063 h 2440396"/>
              <a:gd name="connsiteX98" fmla="*/ 1210733 w 1404982"/>
              <a:gd name="connsiteY98" fmla="*/ 509996 h 2440396"/>
              <a:gd name="connsiteX99" fmla="*/ 1185333 w 1404982"/>
              <a:gd name="connsiteY99" fmla="*/ 560796 h 2440396"/>
              <a:gd name="connsiteX100" fmla="*/ 1143000 w 1404982"/>
              <a:gd name="connsiteY100" fmla="*/ 603130 h 2440396"/>
              <a:gd name="connsiteX101" fmla="*/ 1126067 w 1404982"/>
              <a:gd name="connsiteY101" fmla="*/ 628530 h 2440396"/>
              <a:gd name="connsiteX102" fmla="*/ 1109133 w 1404982"/>
              <a:gd name="connsiteY102" fmla="*/ 645463 h 2440396"/>
              <a:gd name="connsiteX103" fmla="*/ 1083733 w 1404982"/>
              <a:gd name="connsiteY103" fmla="*/ 679330 h 2440396"/>
              <a:gd name="connsiteX104" fmla="*/ 1066800 w 1404982"/>
              <a:gd name="connsiteY104" fmla="*/ 704730 h 2440396"/>
              <a:gd name="connsiteX105" fmla="*/ 1058333 w 1404982"/>
              <a:gd name="connsiteY105" fmla="*/ 730130 h 2440396"/>
              <a:gd name="connsiteX106" fmla="*/ 1032933 w 1404982"/>
              <a:gd name="connsiteY106" fmla="*/ 747063 h 2440396"/>
              <a:gd name="connsiteX107" fmla="*/ 999067 w 1404982"/>
              <a:gd name="connsiteY107" fmla="*/ 797863 h 2440396"/>
              <a:gd name="connsiteX108" fmla="*/ 956733 w 1404982"/>
              <a:gd name="connsiteY108" fmla="*/ 840196 h 2440396"/>
              <a:gd name="connsiteX109" fmla="*/ 931333 w 1404982"/>
              <a:gd name="connsiteY109" fmla="*/ 882530 h 2440396"/>
              <a:gd name="connsiteX110" fmla="*/ 889000 w 1404982"/>
              <a:gd name="connsiteY110" fmla="*/ 941796 h 2440396"/>
              <a:gd name="connsiteX111" fmla="*/ 846667 w 1404982"/>
              <a:gd name="connsiteY111" fmla="*/ 984130 h 2440396"/>
              <a:gd name="connsiteX112" fmla="*/ 770467 w 1404982"/>
              <a:gd name="connsiteY112" fmla="*/ 1068796 h 2440396"/>
              <a:gd name="connsiteX113" fmla="*/ 738452 w 1404982"/>
              <a:gd name="connsiteY113" fmla="*/ 1141821 h 2440396"/>
              <a:gd name="connsiteX114" fmla="*/ 715699 w 1404982"/>
              <a:gd name="connsiteY114" fmla="*/ 1188653 h 2440396"/>
              <a:gd name="connsiteX115" fmla="*/ 698367 w 1404982"/>
              <a:gd name="connsiteY115" fmla="*/ 1245671 h 2440396"/>
              <a:gd name="connsiteX116" fmla="*/ 683683 w 1404982"/>
              <a:gd name="connsiteY116" fmla="*/ 1321870 h 2440396"/>
              <a:gd name="connsiteX117" fmla="*/ 671248 w 1404982"/>
              <a:gd name="connsiteY117" fmla="*/ 1409183 h 2440396"/>
              <a:gd name="connsiteX118" fmla="*/ 640026 w 1404982"/>
              <a:gd name="connsiteY118" fmla="*/ 1519249 h 2440396"/>
              <a:gd name="connsiteX119" fmla="*/ 637381 w 1404982"/>
              <a:gd name="connsiteY119" fmla="*/ 1602593 h 2440396"/>
              <a:gd name="connsiteX120" fmla="*/ 621770 w 1404982"/>
              <a:gd name="connsiteY120" fmla="*/ 1678792 h 2440396"/>
              <a:gd name="connsiteX121" fmla="*/ 613305 w 1404982"/>
              <a:gd name="connsiteY121" fmla="*/ 1709088 h 2440396"/>
              <a:gd name="connsiteX122" fmla="*/ 597694 w 1404982"/>
              <a:gd name="connsiteY122" fmla="*/ 1747849 h 2440396"/>
              <a:gd name="connsiteX123" fmla="*/ 574939 w 1404982"/>
              <a:gd name="connsiteY123" fmla="*/ 1851302 h 2440396"/>
              <a:gd name="connsiteX124" fmla="*/ 565547 w 1404982"/>
              <a:gd name="connsiteY124" fmla="*/ 2070509 h 2440396"/>
              <a:gd name="connsiteX125" fmla="*/ 559726 w 1404982"/>
              <a:gd name="connsiteY125" fmla="*/ 2092337 h 2440396"/>
              <a:gd name="connsiteX126" fmla="*/ 550333 w 1404982"/>
              <a:gd name="connsiteY126" fmla="*/ 2330330 h 2440396"/>
              <a:gd name="connsiteX127" fmla="*/ 558800 w 1404982"/>
              <a:gd name="connsiteY127" fmla="*/ 2355730 h 2440396"/>
              <a:gd name="connsiteX128" fmla="*/ 567267 w 1404982"/>
              <a:gd name="connsiteY128" fmla="*/ 2398063 h 2440396"/>
              <a:gd name="connsiteX129" fmla="*/ 558800 w 1404982"/>
              <a:gd name="connsiteY129" fmla="*/ 2440396 h 2440396"/>
              <a:gd name="connsiteX0" fmla="*/ 0 w 1404982"/>
              <a:gd name="connsiteY0" fmla="*/ 2271063 h 2440396"/>
              <a:gd name="connsiteX1" fmla="*/ 93133 w 1404982"/>
              <a:gd name="connsiteY1" fmla="*/ 1974730 h 2440396"/>
              <a:gd name="connsiteX2" fmla="*/ 101600 w 1404982"/>
              <a:gd name="connsiteY2" fmla="*/ 1949330 h 2440396"/>
              <a:gd name="connsiteX3" fmla="*/ 118533 w 1404982"/>
              <a:gd name="connsiteY3" fmla="*/ 1932396 h 2440396"/>
              <a:gd name="connsiteX4" fmla="*/ 130968 w 1404982"/>
              <a:gd name="connsiteY4" fmla="*/ 1879348 h 2440396"/>
              <a:gd name="connsiteX5" fmla="*/ 150152 w 1404982"/>
              <a:gd name="connsiteY5" fmla="*/ 1845481 h 2440396"/>
              <a:gd name="connsiteX6" fmla="*/ 173302 w 1404982"/>
              <a:gd name="connsiteY6" fmla="*/ 1798253 h 2440396"/>
              <a:gd name="connsiteX7" fmla="*/ 198835 w 1404982"/>
              <a:gd name="connsiteY7" fmla="*/ 1766238 h 2440396"/>
              <a:gd name="connsiteX8" fmla="*/ 226351 w 1404982"/>
              <a:gd name="connsiteY8" fmla="*/ 1730519 h 2440396"/>
              <a:gd name="connsiteX9" fmla="*/ 254000 w 1404982"/>
              <a:gd name="connsiteY9" fmla="*/ 1686863 h 2440396"/>
              <a:gd name="connsiteX10" fmla="*/ 262467 w 1404982"/>
              <a:gd name="connsiteY10" fmla="*/ 1661463 h 2440396"/>
              <a:gd name="connsiteX11" fmla="*/ 296333 w 1404982"/>
              <a:gd name="connsiteY11" fmla="*/ 1585263 h 2440396"/>
              <a:gd name="connsiteX12" fmla="*/ 304800 w 1404982"/>
              <a:gd name="connsiteY12" fmla="*/ 1534463 h 2440396"/>
              <a:gd name="connsiteX13" fmla="*/ 321733 w 1404982"/>
              <a:gd name="connsiteY13" fmla="*/ 1475196 h 2440396"/>
              <a:gd name="connsiteX14" fmla="*/ 330200 w 1404982"/>
              <a:gd name="connsiteY14" fmla="*/ 1407463 h 2440396"/>
              <a:gd name="connsiteX15" fmla="*/ 347133 w 1404982"/>
              <a:gd name="connsiteY15" fmla="*/ 1348196 h 2440396"/>
              <a:gd name="connsiteX16" fmla="*/ 364067 w 1404982"/>
              <a:gd name="connsiteY16" fmla="*/ 1280463 h 2440396"/>
              <a:gd name="connsiteX17" fmla="*/ 372533 w 1404982"/>
              <a:gd name="connsiteY17" fmla="*/ 1255063 h 2440396"/>
              <a:gd name="connsiteX18" fmla="*/ 381000 w 1404982"/>
              <a:gd name="connsiteY18" fmla="*/ 1221196 h 2440396"/>
              <a:gd name="connsiteX19" fmla="*/ 397933 w 1404982"/>
              <a:gd name="connsiteY19" fmla="*/ 1187330 h 2440396"/>
              <a:gd name="connsiteX20" fmla="*/ 414867 w 1404982"/>
              <a:gd name="connsiteY20" fmla="*/ 1111130 h 2440396"/>
              <a:gd name="connsiteX21" fmla="*/ 423333 w 1404982"/>
              <a:gd name="connsiteY21" fmla="*/ 1077263 h 2440396"/>
              <a:gd name="connsiteX22" fmla="*/ 440267 w 1404982"/>
              <a:gd name="connsiteY22" fmla="*/ 1043396 h 2440396"/>
              <a:gd name="connsiteX23" fmla="*/ 448733 w 1404982"/>
              <a:gd name="connsiteY23" fmla="*/ 1017996 h 2440396"/>
              <a:gd name="connsiteX24" fmla="*/ 457200 w 1404982"/>
              <a:gd name="connsiteY24" fmla="*/ 958730 h 2440396"/>
              <a:gd name="connsiteX25" fmla="*/ 465667 w 1404982"/>
              <a:gd name="connsiteY25" fmla="*/ 933330 h 2440396"/>
              <a:gd name="connsiteX26" fmla="*/ 457200 w 1404982"/>
              <a:gd name="connsiteY26" fmla="*/ 653930 h 2440396"/>
              <a:gd name="connsiteX27" fmla="*/ 440267 w 1404982"/>
              <a:gd name="connsiteY27" fmla="*/ 586196 h 2440396"/>
              <a:gd name="connsiteX28" fmla="*/ 406400 w 1404982"/>
              <a:gd name="connsiteY28" fmla="*/ 484596 h 2440396"/>
              <a:gd name="connsiteX29" fmla="*/ 397933 w 1404982"/>
              <a:gd name="connsiteY29" fmla="*/ 459196 h 2440396"/>
              <a:gd name="connsiteX30" fmla="*/ 372533 w 1404982"/>
              <a:gd name="connsiteY30" fmla="*/ 408396 h 2440396"/>
              <a:gd name="connsiteX31" fmla="*/ 355600 w 1404982"/>
              <a:gd name="connsiteY31" fmla="*/ 382996 h 2440396"/>
              <a:gd name="connsiteX32" fmla="*/ 347133 w 1404982"/>
              <a:gd name="connsiteY32" fmla="*/ 357596 h 2440396"/>
              <a:gd name="connsiteX33" fmla="*/ 330200 w 1404982"/>
              <a:gd name="connsiteY33" fmla="*/ 332196 h 2440396"/>
              <a:gd name="connsiteX34" fmla="*/ 304800 w 1404982"/>
              <a:gd name="connsiteY34" fmla="*/ 281396 h 2440396"/>
              <a:gd name="connsiteX35" fmla="*/ 279400 w 1404982"/>
              <a:gd name="connsiteY35" fmla="*/ 222130 h 2440396"/>
              <a:gd name="connsiteX36" fmla="*/ 270933 w 1404982"/>
              <a:gd name="connsiteY36" fmla="*/ 196730 h 2440396"/>
              <a:gd name="connsiteX37" fmla="*/ 254000 w 1404982"/>
              <a:gd name="connsiteY37" fmla="*/ 179796 h 2440396"/>
              <a:gd name="connsiteX38" fmla="*/ 220133 w 1404982"/>
              <a:gd name="connsiteY38" fmla="*/ 128996 h 2440396"/>
              <a:gd name="connsiteX39" fmla="*/ 169333 w 1404982"/>
              <a:gd name="connsiteY39" fmla="*/ 95130 h 2440396"/>
              <a:gd name="connsiteX40" fmla="*/ 160867 w 1404982"/>
              <a:gd name="connsiteY40" fmla="*/ 69730 h 2440396"/>
              <a:gd name="connsiteX41" fmla="*/ 220133 w 1404982"/>
              <a:gd name="connsiteY41" fmla="*/ 44330 h 2440396"/>
              <a:gd name="connsiteX42" fmla="*/ 254000 w 1404982"/>
              <a:gd name="connsiteY42" fmla="*/ 61263 h 2440396"/>
              <a:gd name="connsiteX43" fmla="*/ 287867 w 1404982"/>
              <a:gd name="connsiteY43" fmla="*/ 18930 h 2440396"/>
              <a:gd name="connsiteX44" fmla="*/ 313267 w 1404982"/>
              <a:gd name="connsiteY44" fmla="*/ 10463 h 2440396"/>
              <a:gd name="connsiteX45" fmla="*/ 321733 w 1404982"/>
              <a:gd name="connsiteY45" fmla="*/ 35863 h 2440396"/>
              <a:gd name="connsiteX46" fmla="*/ 338667 w 1404982"/>
              <a:gd name="connsiteY46" fmla="*/ 18930 h 2440396"/>
              <a:gd name="connsiteX47" fmla="*/ 364067 w 1404982"/>
              <a:gd name="connsiteY47" fmla="*/ 1996 h 2440396"/>
              <a:gd name="connsiteX48" fmla="*/ 372533 w 1404982"/>
              <a:gd name="connsiteY48" fmla="*/ 35863 h 2440396"/>
              <a:gd name="connsiteX49" fmla="*/ 414867 w 1404982"/>
              <a:gd name="connsiteY49" fmla="*/ 1996 h 2440396"/>
              <a:gd name="connsiteX50" fmla="*/ 448733 w 1404982"/>
              <a:gd name="connsiteY50" fmla="*/ 1996 h 2440396"/>
              <a:gd name="connsiteX51" fmla="*/ 474133 w 1404982"/>
              <a:gd name="connsiteY51" fmla="*/ 18930 h 2440396"/>
              <a:gd name="connsiteX52" fmla="*/ 482600 w 1404982"/>
              <a:gd name="connsiteY52" fmla="*/ 44330 h 2440396"/>
              <a:gd name="connsiteX53" fmla="*/ 516467 w 1404982"/>
              <a:gd name="connsiteY53" fmla="*/ 95130 h 2440396"/>
              <a:gd name="connsiteX54" fmla="*/ 533400 w 1404982"/>
              <a:gd name="connsiteY54" fmla="*/ 120530 h 2440396"/>
              <a:gd name="connsiteX55" fmla="*/ 567267 w 1404982"/>
              <a:gd name="connsiteY55" fmla="*/ 171330 h 2440396"/>
              <a:gd name="connsiteX56" fmla="*/ 592667 w 1404982"/>
              <a:gd name="connsiteY56" fmla="*/ 213663 h 2440396"/>
              <a:gd name="connsiteX57" fmla="*/ 601133 w 1404982"/>
              <a:gd name="connsiteY57" fmla="*/ 239063 h 2440396"/>
              <a:gd name="connsiteX58" fmla="*/ 635000 w 1404982"/>
              <a:gd name="connsiteY58" fmla="*/ 281396 h 2440396"/>
              <a:gd name="connsiteX59" fmla="*/ 668867 w 1404982"/>
              <a:gd name="connsiteY59" fmla="*/ 357596 h 2440396"/>
              <a:gd name="connsiteX60" fmla="*/ 685800 w 1404982"/>
              <a:gd name="connsiteY60" fmla="*/ 408396 h 2440396"/>
              <a:gd name="connsiteX61" fmla="*/ 694267 w 1404982"/>
              <a:gd name="connsiteY61" fmla="*/ 433796 h 2440396"/>
              <a:gd name="connsiteX62" fmla="*/ 711200 w 1404982"/>
              <a:gd name="connsiteY62" fmla="*/ 459196 h 2440396"/>
              <a:gd name="connsiteX63" fmla="*/ 719667 w 1404982"/>
              <a:gd name="connsiteY63" fmla="*/ 518463 h 2440396"/>
              <a:gd name="connsiteX64" fmla="*/ 736600 w 1404982"/>
              <a:gd name="connsiteY64" fmla="*/ 577730 h 2440396"/>
              <a:gd name="connsiteX65" fmla="*/ 717417 w 1404982"/>
              <a:gd name="connsiteY65" fmla="*/ 799980 h 2440396"/>
              <a:gd name="connsiteX66" fmla="*/ 755783 w 1404982"/>
              <a:gd name="connsiteY66" fmla="*/ 768759 h 2440396"/>
              <a:gd name="connsiteX67" fmla="*/ 806980 w 1404982"/>
              <a:gd name="connsiteY67" fmla="*/ 693088 h 2440396"/>
              <a:gd name="connsiteX68" fmla="*/ 863600 w 1404982"/>
              <a:gd name="connsiteY68" fmla="*/ 620063 h 2440396"/>
              <a:gd name="connsiteX69" fmla="*/ 905537 w 1404982"/>
              <a:gd name="connsiteY69" fmla="*/ 567940 h 2440396"/>
              <a:gd name="connsiteX70" fmla="*/ 922867 w 1404982"/>
              <a:gd name="connsiteY70" fmla="*/ 484596 h 2440396"/>
              <a:gd name="connsiteX71" fmla="*/ 931333 w 1404982"/>
              <a:gd name="connsiteY71" fmla="*/ 459196 h 2440396"/>
              <a:gd name="connsiteX72" fmla="*/ 982133 w 1404982"/>
              <a:gd name="connsiteY72" fmla="*/ 366063 h 2440396"/>
              <a:gd name="connsiteX73" fmla="*/ 1024467 w 1404982"/>
              <a:gd name="connsiteY73" fmla="*/ 323730 h 2440396"/>
              <a:gd name="connsiteX74" fmla="*/ 1041400 w 1404982"/>
              <a:gd name="connsiteY74" fmla="*/ 298330 h 2440396"/>
              <a:gd name="connsiteX75" fmla="*/ 1058333 w 1404982"/>
              <a:gd name="connsiteY75" fmla="*/ 281396 h 2440396"/>
              <a:gd name="connsiteX76" fmla="*/ 1092200 w 1404982"/>
              <a:gd name="connsiteY76" fmla="*/ 230596 h 2440396"/>
              <a:gd name="connsiteX77" fmla="*/ 1109133 w 1404982"/>
              <a:gd name="connsiteY77" fmla="*/ 205196 h 2440396"/>
              <a:gd name="connsiteX78" fmla="*/ 1151467 w 1404982"/>
              <a:gd name="connsiteY78" fmla="*/ 162863 h 2440396"/>
              <a:gd name="connsiteX79" fmla="*/ 1176867 w 1404982"/>
              <a:gd name="connsiteY79" fmla="*/ 137463 h 2440396"/>
              <a:gd name="connsiteX80" fmla="*/ 1227667 w 1404982"/>
              <a:gd name="connsiteY80" fmla="*/ 95130 h 2440396"/>
              <a:gd name="connsiteX81" fmla="*/ 1253067 w 1404982"/>
              <a:gd name="connsiteY81" fmla="*/ 86663 h 2440396"/>
              <a:gd name="connsiteX82" fmla="*/ 1278467 w 1404982"/>
              <a:gd name="connsiteY82" fmla="*/ 69730 h 2440396"/>
              <a:gd name="connsiteX83" fmla="*/ 1329267 w 1404982"/>
              <a:gd name="connsiteY83" fmla="*/ 52796 h 2440396"/>
              <a:gd name="connsiteX84" fmla="*/ 1320800 w 1404982"/>
              <a:gd name="connsiteY84" fmla="*/ 78196 h 2440396"/>
              <a:gd name="connsiteX85" fmla="*/ 1363133 w 1404982"/>
              <a:gd name="connsiteY85" fmla="*/ 95130 h 2440396"/>
              <a:gd name="connsiteX86" fmla="*/ 1397000 w 1404982"/>
              <a:gd name="connsiteY86" fmla="*/ 120530 h 2440396"/>
              <a:gd name="connsiteX87" fmla="*/ 1388533 w 1404982"/>
              <a:gd name="connsiteY87" fmla="*/ 145930 h 2440396"/>
              <a:gd name="connsiteX88" fmla="*/ 1397000 w 1404982"/>
              <a:gd name="connsiteY88" fmla="*/ 171330 h 2440396"/>
              <a:gd name="connsiteX89" fmla="*/ 1380067 w 1404982"/>
              <a:gd name="connsiteY89" fmla="*/ 196730 h 2440396"/>
              <a:gd name="connsiteX90" fmla="*/ 1363133 w 1404982"/>
              <a:gd name="connsiteY90" fmla="*/ 213663 h 2440396"/>
              <a:gd name="connsiteX91" fmla="*/ 1371600 w 1404982"/>
              <a:gd name="connsiteY91" fmla="*/ 239063 h 2440396"/>
              <a:gd name="connsiteX92" fmla="*/ 1354667 w 1404982"/>
              <a:gd name="connsiteY92" fmla="*/ 298330 h 2440396"/>
              <a:gd name="connsiteX93" fmla="*/ 1346200 w 1404982"/>
              <a:gd name="connsiteY93" fmla="*/ 332196 h 2440396"/>
              <a:gd name="connsiteX94" fmla="*/ 1320800 w 1404982"/>
              <a:gd name="connsiteY94" fmla="*/ 340663 h 2440396"/>
              <a:gd name="connsiteX95" fmla="*/ 1312333 w 1404982"/>
              <a:gd name="connsiteY95" fmla="*/ 366063 h 2440396"/>
              <a:gd name="connsiteX96" fmla="*/ 1261533 w 1404982"/>
              <a:gd name="connsiteY96" fmla="*/ 433796 h 2440396"/>
              <a:gd name="connsiteX97" fmla="*/ 1227667 w 1404982"/>
              <a:gd name="connsiteY97" fmla="*/ 493063 h 2440396"/>
              <a:gd name="connsiteX98" fmla="*/ 1210733 w 1404982"/>
              <a:gd name="connsiteY98" fmla="*/ 509996 h 2440396"/>
              <a:gd name="connsiteX99" fmla="*/ 1185333 w 1404982"/>
              <a:gd name="connsiteY99" fmla="*/ 560796 h 2440396"/>
              <a:gd name="connsiteX100" fmla="*/ 1143000 w 1404982"/>
              <a:gd name="connsiteY100" fmla="*/ 603130 h 2440396"/>
              <a:gd name="connsiteX101" fmla="*/ 1126067 w 1404982"/>
              <a:gd name="connsiteY101" fmla="*/ 628530 h 2440396"/>
              <a:gd name="connsiteX102" fmla="*/ 1109133 w 1404982"/>
              <a:gd name="connsiteY102" fmla="*/ 645463 h 2440396"/>
              <a:gd name="connsiteX103" fmla="*/ 1083733 w 1404982"/>
              <a:gd name="connsiteY103" fmla="*/ 679330 h 2440396"/>
              <a:gd name="connsiteX104" fmla="*/ 1066800 w 1404982"/>
              <a:gd name="connsiteY104" fmla="*/ 704730 h 2440396"/>
              <a:gd name="connsiteX105" fmla="*/ 1058333 w 1404982"/>
              <a:gd name="connsiteY105" fmla="*/ 730130 h 2440396"/>
              <a:gd name="connsiteX106" fmla="*/ 1032933 w 1404982"/>
              <a:gd name="connsiteY106" fmla="*/ 747063 h 2440396"/>
              <a:gd name="connsiteX107" fmla="*/ 999067 w 1404982"/>
              <a:gd name="connsiteY107" fmla="*/ 797863 h 2440396"/>
              <a:gd name="connsiteX108" fmla="*/ 956733 w 1404982"/>
              <a:gd name="connsiteY108" fmla="*/ 840196 h 2440396"/>
              <a:gd name="connsiteX109" fmla="*/ 931333 w 1404982"/>
              <a:gd name="connsiteY109" fmla="*/ 882530 h 2440396"/>
              <a:gd name="connsiteX110" fmla="*/ 889000 w 1404982"/>
              <a:gd name="connsiteY110" fmla="*/ 941796 h 2440396"/>
              <a:gd name="connsiteX111" fmla="*/ 846667 w 1404982"/>
              <a:gd name="connsiteY111" fmla="*/ 984130 h 2440396"/>
              <a:gd name="connsiteX112" fmla="*/ 770467 w 1404982"/>
              <a:gd name="connsiteY112" fmla="*/ 1068796 h 2440396"/>
              <a:gd name="connsiteX113" fmla="*/ 738452 w 1404982"/>
              <a:gd name="connsiteY113" fmla="*/ 1141821 h 2440396"/>
              <a:gd name="connsiteX114" fmla="*/ 715699 w 1404982"/>
              <a:gd name="connsiteY114" fmla="*/ 1188653 h 2440396"/>
              <a:gd name="connsiteX115" fmla="*/ 698367 w 1404982"/>
              <a:gd name="connsiteY115" fmla="*/ 1245671 h 2440396"/>
              <a:gd name="connsiteX116" fmla="*/ 683683 w 1404982"/>
              <a:gd name="connsiteY116" fmla="*/ 1321870 h 2440396"/>
              <a:gd name="connsiteX117" fmla="*/ 671248 w 1404982"/>
              <a:gd name="connsiteY117" fmla="*/ 1409183 h 2440396"/>
              <a:gd name="connsiteX118" fmla="*/ 640026 w 1404982"/>
              <a:gd name="connsiteY118" fmla="*/ 1519249 h 2440396"/>
              <a:gd name="connsiteX119" fmla="*/ 637381 w 1404982"/>
              <a:gd name="connsiteY119" fmla="*/ 1602593 h 2440396"/>
              <a:gd name="connsiteX120" fmla="*/ 621770 w 1404982"/>
              <a:gd name="connsiteY120" fmla="*/ 1678792 h 2440396"/>
              <a:gd name="connsiteX121" fmla="*/ 613305 w 1404982"/>
              <a:gd name="connsiteY121" fmla="*/ 1709088 h 2440396"/>
              <a:gd name="connsiteX122" fmla="*/ 597694 w 1404982"/>
              <a:gd name="connsiteY122" fmla="*/ 1747849 h 2440396"/>
              <a:gd name="connsiteX123" fmla="*/ 574939 w 1404982"/>
              <a:gd name="connsiteY123" fmla="*/ 1851302 h 2440396"/>
              <a:gd name="connsiteX124" fmla="*/ 565547 w 1404982"/>
              <a:gd name="connsiteY124" fmla="*/ 2070509 h 2440396"/>
              <a:gd name="connsiteX125" fmla="*/ 559726 w 1404982"/>
              <a:gd name="connsiteY125" fmla="*/ 2092337 h 2440396"/>
              <a:gd name="connsiteX126" fmla="*/ 550333 w 1404982"/>
              <a:gd name="connsiteY126" fmla="*/ 2330330 h 2440396"/>
              <a:gd name="connsiteX127" fmla="*/ 558800 w 1404982"/>
              <a:gd name="connsiteY127" fmla="*/ 2355730 h 2440396"/>
              <a:gd name="connsiteX128" fmla="*/ 567267 w 1404982"/>
              <a:gd name="connsiteY128" fmla="*/ 2398063 h 2440396"/>
              <a:gd name="connsiteX129" fmla="*/ 558800 w 1404982"/>
              <a:gd name="connsiteY129" fmla="*/ 2440396 h 2440396"/>
              <a:gd name="connsiteX0" fmla="*/ 0 w 1404982"/>
              <a:gd name="connsiteY0" fmla="*/ 2271063 h 2440396"/>
              <a:gd name="connsiteX1" fmla="*/ 93133 w 1404982"/>
              <a:gd name="connsiteY1" fmla="*/ 1974730 h 2440396"/>
              <a:gd name="connsiteX2" fmla="*/ 101600 w 1404982"/>
              <a:gd name="connsiteY2" fmla="*/ 1949330 h 2440396"/>
              <a:gd name="connsiteX3" fmla="*/ 118533 w 1404982"/>
              <a:gd name="connsiteY3" fmla="*/ 1932396 h 2440396"/>
              <a:gd name="connsiteX4" fmla="*/ 130968 w 1404982"/>
              <a:gd name="connsiteY4" fmla="*/ 1879348 h 2440396"/>
              <a:gd name="connsiteX5" fmla="*/ 150152 w 1404982"/>
              <a:gd name="connsiteY5" fmla="*/ 1845481 h 2440396"/>
              <a:gd name="connsiteX6" fmla="*/ 173302 w 1404982"/>
              <a:gd name="connsiteY6" fmla="*/ 1798253 h 2440396"/>
              <a:gd name="connsiteX7" fmla="*/ 198835 w 1404982"/>
              <a:gd name="connsiteY7" fmla="*/ 1766238 h 2440396"/>
              <a:gd name="connsiteX8" fmla="*/ 226351 w 1404982"/>
              <a:gd name="connsiteY8" fmla="*/ 1730519 h 2440396"/>
              <a:gd name="connsiteX9" fmla="*/ 254000 w 1404982"/>
              <a:gd name="connsiteY9" fmla="*/ 1686863 h 2440396"/>
              <a:gd name="connsiteX10" fmla="*/ 262467 w 1404982"/>
              <a:gd name="connsiteY10" fmla="*/ 1661463 h 2440396"/>
              <a:gd name="connsiteX11" fmla="*/ 296333 w 1404982"/>
              <a:gd name="connsiteY11" fmla="*/ 1585263 h 2440396"/>
              <a:gd name="connsiteX12" fmla="*/ 304800 w 1404982"/>
              <a:gd name="connsiteY12" fmla="*/ 1534463 h 2440396"/>
              <a:gd name="connsiteX13" fmla="*/ 321733 w 1404982"/>
              <a:gd name="connsiteY13" fmla="*/ 1475196 h 2440396"/>
              <a:gd name="connsiteX14" fmla="*/ 330200 w 1404982"/>
              <a:gd name="connsiteY14" fmla="*/ 1407463 h 2440396"/>
              <a:gd name="connsiteX15" fmla="*/ 347133 w 1404982"/>
              <a:gd name="connsiteY15" fmla="*/ 1348196 h 2440396"/>
              <a:gd name="connsiteX16" fmla="*/ 364067 w 1404982"/>
              <a:gd name="connsiteY16" fmla="*/ 1280463 h 2440396"/>
              <a:gd name="connsiteX17" fmla="*/ 372533 w 1404982"/>
              <a:gd name="connsiteY17" fmla="*/ 1255063 h 2440396"/>
              <a:gd name="connsiteX18" fmla="*/ 381000 w 1404982"/>
              <a:gd name="connsiteY18" fmla="*/ 1221196 h 2440396"/>
              <a:gd name="connsiteX19" fmla="*/ 397933 w 1404982"/>
              <a:gd name="connsiteY19" fmla="*/ 1187330 h 2440396"/>
              <a:gd name="connsiteX20" fmla="*/ 414867 w 1404982"/>
              <a:gd name="connsiteY20" fmla="*/ 1111130 h 2440396"/>
              <a:gd name="connsiteX21" fmla="*/ 423333 w 1404982"/>
              <a:gd name="connsiteY21" fmla="*/ 1077263 h 2440396"/>
              <a:gd name="connsiteX22" fmla="*/ 440267 w 1404982"/>
              <a:gd name="connsiteY22" fmla="*/ 1043396 h 2440396"/>
              <a:gd name="connsiteX23" fmla="*/ 448733 w 1404982"/>
              <a:gd name="connsiteY23" fmla="*/ 1017996 h 2440396"/>
              <a:gd name="connsiteX24" fmla="*/ 457200 w 1404982"/>
              <a:gd name="connsiteY24" fmla="*/ 958730 h 2440396"/>
              <a:gd name="connsiteX25" fmla="*/ 465667 w 1404982"/>
              <a:gd name="connsiteY25" fmla="*/ 933330 h 2440396"/>
              <a:gd name="connsiteX26" fmla="*/ 457200 w 1404982"/>
              <a:gd name="connsiteY26" fmla="*/ 653930 h 2440396"/>
              <a:gd name="connsiteX27" fmla="*/ 440267 w 1404982"/>
              <a:gd name="connsiteY27" fmla="*/ 586196 h 2440396"/>
              <a:gd name="connsiteX28" fmla="*/ 406400 w 1404982"/>
              <a:gd name="connsiteY28" fmla="*/ 484596 h 2440396"/>
              <a:gd name="connsiteX29" fmla="*/ 397933 w 1404982"/>
              <a:gd name="connsiteY29" fmla="*/ 459196 h 2440396"/>
              <a:gd name="connsiteX30" fmla="*/ 372533 w 1404982"/>
              <a:gd name="connsiteY30" fmla="*/ 408396 h 2440396"/>
              <a:gd name="connsiteX31" fmla="*/ 355600 w 1404982"/>
              <a:gd name="connsiteY31" fmla="*/ 382996 h 2440396"/>
              <a:gd name="connsiteX32" fmla="*/ 347133 w 1404982"/>
              <a:gd name="connsiteY32" fmla="*/ 357596 h 2440396"/>
              <a:gd name="connsiteX33" fmla="*/ 330200 w 1404982"/>
              <a:gd name="connsiteY33" fmla="*/ 332196 h 2440396"/>
              <a:gd name="connsiteX34" fmla="*/ 304800 w 1404982"/>
              <a:gd name="connsiteY34" fmla="*/ 281396 h 2440396"/>
              <a:gd name="connsiteX35" fmla="*/ 279400 w 1404982"/>
              <a:gd name="connsiteY35" fmla="*/ 222130 h 2440396"/>
              <a:gd name="connsiteX36" fmla="*/ 270933 w 1404982"/>
              <a:gd name="connsiteY36" fmla="*/ 196730 h 2440396"/>
              <a:gd name="connsiteX37" fmla="*/ 254000 w 1404982"/>
              <a:gd name="connsiteY37" fmla="*/ 179796 h 2440396"/>
              <a:gd name="connsiteX38" fmla="*/ 220133 w 1404982"/>
              <a:gd name="connsiteY38" fmla="*/ 128996 h 2440396"/>
              <a:gd name="connsiteX39" fmla="*/ 169333 w 1404982"/>
              <a:gd name="connsiteY39" fmla="*/ 95130 h 2440396"/>
              <a:gd name="connsiteX40" fmla="*/ 160867 w 1404982"/>
              <a:gd name="connsiteY40" fmla="*/ 69730 h 2440396"/>
              <a:gd name="connsiteX41" fmla="*/ 220133 w 1404982"/>
              <a:gd name="connsiteY41" fmla="*/ 44330 h 2440396"/>
              <a:gd name="connsiteX42" fmla="*/ 254000 w 1404982"/>
              <a:gd name="connsiteY42" fmla="*/ 61263 h 2440396"/>
              <a:gd name="connsiteX43" fmla="*/ 287867 w 1404982"/>
              <a:gd name="connsiteY43" fmla="*/ 18930 h 2440396"/>
              <a:gd name="connsiteX44" fmla="*/ 313267 w 1404982"/>
              <a:gd name="connsiteY44" fmla="*/ 10463 h 2440396"/>
              <a:gd name="connsiteX45" fmla="*/ 321733 w 1404982"/>
              <a:gd name="connsiteY45" fmla="*/ 35863 h 2440396"/>
              <a:gd name="connsiteX46" fmla="*/ 338667 w 1404982"/>
              <a:gd name="connsiteY46" fmla="*/ 18930 h 2440396"/>
              <a:gd name="connsiteX47" fmla="*/ 364067 w 1404982"/>
              <a:gd name="connsiteY47" fmla="*/ 1996 h 2440396"/>
              <a:gd name="connsiteX48" fmla="*/ 372533 w 1404982"/>
              <a:gd name="connsiteY48" fmla="*/ 35863 h 2440396"/>
              <a:gd name="connsiteX49" fmla="*/ 414867 w 1404982"/>
              <a:gd name="connsiteY49" fmla="*/ 1996 h 2440396"/>
              <a:gd name="connsiteX50" fmla="*/ 448733 w 1404982"/>
              <a:gd name="connsiteY50" fmla="*/ 1996 h 2440396"/>
              <a:gd name="connsiteX51" fmla="*/ 474133 w 1404982"/>
              <a:gd name="connsiteY51" fmla="*/ 18930 h 2440396"/>
              <a:gd name="connsiteX52" fmla="*/ 482600 w 1404982"/>
              <a:gd name="connsiteY52" fmla="*/ 44330 h 2440396"/>
              <a:gd name="connsiteX53" fmla="*/ 516467 w 1404982"/>
              <a:gd name="connsiteY53" fmla="*/ 95130 h 2440396"/>
              <a:gd name="connsiteX54" fmla="*/ 533400 w 1404982"/>
              <a:gd name="connsiteY54" fmla="*/ 120530 h 2440396"/>
              <a:gd name="connsiteX55" fmla="*/ 567267 w 1404982"/>
              <a:gd name="connsiteY55" fmla="*/ 171330 h 2440396"/>
              <a:gd name="connsiteX56" fmla="*/ 592667 w 1404982"/>
              <a:gd name="connsiteY56" fmla="*/ 213663 h 2440396"/>
              <a:gd name="connsiteX57" fmla="*/ 601133 w 1404982"/>
              <a:gd name="connsiteY57" fmla="*/ 239063 h 2440396"/>
              <a:gd name="connsiteX58" fmla="*/ 635000 w 1404982"/>
              <a:gd name="connsiteY58" fmla="*/ 281396 h 2440396"/>
              <a:gd name="connsiteX59" fmla="*/ 668867 w 1404982"/>
              <a:gd name="connsiteY59" fmla="*/ 357596 h 2440396"/>
              <a:gd name="connsiteX60" fmla="*/ 685800 w 1404982"/>
              <a:gd name="connsiteY60" fmla="*/ 408396 h 2440396"/>
              <a:gd name="connsiteX61" fmla="*/ 694267 w 1404982"/>
              <a:gd name="connsiteY61" fmla="*/ 433796 h 2440396"/>
              <a:gd name="connsiteX62" fmla="*/ 711200 w 1404982"/>
              <a:gd name="connsiteY62" fmla="*/ 459196 h 2440396"/>
              <a:gd name="connsiteX63" fmla="*/ 719667 w 1404982"/>
              <a:gd name="connsiteY63" fmla="*/ 518463 h 2440396"/>
              <a:gd name="connsiteX64" fmla="*/ 736600 w 1404982"/>
              <a:gd name="connsiteY64" fmla="*/ 577730 h 2440396"/>
              <a:gd name="connsiteX65" fmla="*/ 717417 w 1404982"/>
              <a:gd name="connsiteY65" fmla="*/ 799980 h 2440396"/>
              <a:gd name="connsiteX66" fmla="*/ 755783 w 1404982"/>
              <a:gd name="connsiteY66" fmla="*/ 768759 h 2440396"/>
              <a:gd name="connsiteX67" fmla="*/ 806980 w 1404982"/>
              <a:gd name="connsiteY67" fmla="*/ 693088 h 2440396"/>
              <a:gd name="connsiteX68" fmla="*/ 863600 w 1404982"/>
              <a:gd name="connsiteY68" fmla="*/ 620063 h 2440396"/>
              <a:gd name="connsiteX69" fmla="*/ 905537 w 1404982"/>
              <a:gd name="connsiteY69" fmla="*/ 567940 h 2440396"/>
              <a:gd name="connsiteX70" fmla="*/ 922867 w 1404982"/>
              <a:gd name="connsiteY70" fmla="*/ 484596 h 2440396"/>
              <a:gd name="connsiteX71" fmla="*/ 963480 w 1404982"/>
              <a:gd name="connsiteY71" fmla="*/ 459196 h 2440396"/>
              <a:gd name="connsiteX72" fmla="*/ 982133 w 1404982"/>
              <a:gd name="connsiteY72" fmla="*/ 366063 h 2440396"/>
              <a:gd name="connsiteX73" fmla="*/ 1024467 w 1404982"/>
              <a:gd name="connsiteY73" fmla="*/ 323730 h 2440396"/>
              <a:gd name="connsiteX74" fmla="*/ 1041400 w 1404982"/>
              <a:gd name="connsiteY74" fmla="*/ 298330 h 2440396"/>
              <a:gd name="connsiteX75" fmla="*/ 1058333 w 1404982"/>
              <a:gd name="connsiteY75" fmla="*/ 281396 h 2440396"/>
              <a:gd name="connsiteX76" fmla="*/ 1092200 w 1404982"/>
              <a:gd name="connsiteY76" fmla="*/ 230596 h 2440396"/>
              <a:gd name="connsiteX77" fmla="*/ 1109133 w 1404982"/>
              <a:gd name="connsiteY77" fmla="*/ 205196 h 2440396"/>
              <a:gd name="connsiteX78" fmla="*/ 1151467 w 1404982"/>
              <a:gd name="connsiteY78" fmla="*/ 162863 h 2440396"/>
              <a:gd name="connsiteX79" fmla="*/ 1176867 w 1404982"/>
              <a:gd name="connsiteY79" fmla="*/ 137463 h 2440396"/>
              <a:gd name="connsiteX80" fmla="*/ 1227667 w 1404982"/>
              <a:gd name="connsiteY80" fmla="*/ 95130 h 2440396"/>
              <a:gd name="connsiteX81" fmla="*/ 1253067 w 1404982"/>
              <a:gd name="connsiteY81" fmla="*/ 86663 h 2440396"/>
              <a:gd name="connsiteX82" fmla="*/ 1278467 w 1404982"/>
              <a:gd name="connsiteY82" fmla="*/ 69730 h 2440396"/>
              <a:gd name="connsiteX83" fmla="*/ 1329267 w 1404982"/>
              <a:gd name="connsiteY83" fmla="*/ 52796 h 2440396"/>
              <a:gd name="connsiteX84" fmla="*/ 1320800 w 1404982"/>
              <a:gd name="connsiteY84" fmla="*/ 78196 h 2440396"/>
              <a:gd name="connsiteX85" fmla="*/ 1363133 w 1404982"/>
              <a:gd name="connsiteY85" fmla="*/ 95130 h 2440396"/>
              <a:gd name="connsiteX86" fmla="*/ 1397000 w 1404982"/>
              <a:gd name="connsiteY86" fmla="*/ 120530 h 2440396"/>
              <a:gd name="connsiteX87" fmla="*/ 1388533 w 1404982"/>
              <a:gd name="connsiteY87" fmla="*/ 145930 h 2440396"/>
              <a:gd name="connsiteX88" fmla="*/ 1397000 w 1404982"/>
              <a:gd name="connsiteY88" fmla="*/ 171330 h 2440396"/>
              <a:gd name="connsiteX89" fmla="*/ 1380067 w 1404982"/>
              <a:gd name="connsiteY89" fmla="*/ 196730 h 2440396"/>
              <a:gd name="connsiteX90" fmla="*/ 1363133 w 1404982"/>
              <a:gd name="connsiteY90" fmla="*/ 213663 h 2440396"/>
              <a:gd name="connsiteX91" fmla="*/ 1371600 w 1404982"/>
              <a:gd name="connsiteY91" fmla="*/ 239063 h 2440396"/>
              <a:gd name="connsiteX92" fmla="*/ 1354667 w 1404982"/>
              <a:gd name="connsiteY92" fmla="*/ 298330 h 2440396"/>
              <a:gd name="connsiteX93" fmla="*/ 1346200 w 1404982"/>
              <a:gd name="connsiteY93" fmla="*/ 332196 h 2440396"/>
              <a:gd name="connsiteX94" fmla="*/ 1320800 w 1404982"/>
              <a:gd name="connsiteY94" fmla="*/ 340663 h 2440396"/>
              <a:gd name="connsiteX95" fmla="*/ 1312333 w 1404982"/>
              <a:gd name="connsiteY95" fmla="*/ 366063 h 2440396"/>
              <a:gd name="connsiteX96" fmla="*/ 1261533 w 1404982"/>
              <a:gd name="connsiteY96" fmla="*/ 433796 h 2440396"/>
              <a:gd name="connsiteX97" fmla="*/ 1227667 w 1404982"/>
              <a:gd name="connsiteY97" fmla="*/ 493063 h 2440396"/>
              <a:gd name="connsiteX98" fmla="*/ 1210733 w 1404982"/>
              <a:gd name="connsiteY98" fmla="*/ 509996 h 2440396"/>
              <a:gd name="connsiteX99" fmla="*/ 1185333 w 1404982"/>
              <a:gd name="connsiteY99" fmla="*/ 560796 h 2440396"/>
              <a:gd name="connsiteX100" fmla="*/ 1143000 w 1404982"/>
              <a:gd name="connsiteY100" fmla="*/ 603130 h 2440396"/>
              <a:gd name="connsiteX101" fmla="*/ 1126067 w 1404982"/>
              <a:gd name="connsiteY101" fmla="*/ 628530 h 2440396"/>
              <a:gd name="connsiteX102" fmla="*/ 1109133 w 1404982"/>
              <a:gd name="connsiteY102" fmla="*/ 645463 h 2440396"/>
              <a:gd name="connsiteX103" fmla="*/ 1083733 w 1404982"/>
              <a:gd name="connsiteY103" fmla="*/ 679330 h 2440396"/>
              <a:gd name="connsiteX104" fmla="*/ 1066800 w 1404982"/>
              <a:gd name="connsiteY104" fmla="*/ 704730 h 2440396"/>
              <a:gd name="connsiteX105" fmla="*/ 1058333 w 1404982"/>
              <a:gd name="connsiteY105" fmla="*/ 730130 h 2440396"/>
              <a:gd name="connsiteX106" fmla="*/ 1032933 w 1404982"/>
              <a:gd name="connsiteY106" fmla="*/ 747063 h 2440396"/>
              <a:gd name="connsiteX107" fmla="*/ 999067 w 1404982"/>
              <a:gd name="connsiteY107" fmla="*/ 797863 h 2440396"/>
              <a:gd name="connsiteX108" fmla="*/ 956733 w 1404982"/>
              <a:gd name="connsiteY108" fmla="*/ 840196 h 2440396"/>
              <a:gd name="connsiteX109" fmla="*/ 931333 w 1404982"/>
              <a:gd name="connsiteY109" fmla="*/ 882530 h 2440396"/>
              <a:gd name="connsiteX110" fmla="*/ 889000 w 1404982"/>
              <a:gd name="connsiteY110" fmla="*/ 941796 h 2440396"/>
              <a:gd name="connsiteX111" fmla="*/ 846667 w 1404982"/>
              <a:gd name="connsiteY111" fmla="*/ 984130 h 2440396"/>
              <a:gd name="connsiteX112" fmla="*/ 770467 w 1404982"/>
              <a:gd name="connsiteY112" fmla="*/ 1068796 h 2440396"/>
              <a:gd name="connsiteX113" fmla="*/ 738452 w 1404982"/>
              <a:gd name="connsiteY113" fmla="*/ 1141821 h 2440396"/>
              <a:gd name="connsiteX114" fmla="*/ 715699 w 1404982"/>
              <a:gd name="connsiteY114" fmla="*/ 1188653 h 2440396"/>
              <a:gd name="connsiteX115" fmla="*/ 698367 w 1404982"/>
              <a:gd name="connsiteY115" fmla="*/ 1245671 h 2440396"/>
              <a:gd name="connsiteX116" fmla="*/ 683683 w 1404982"/>
              <a:gd name="connsiteY116" fmla="*/ 1321870 h 2440396"/>
              <a:gd name="connsiteX117" fmla="*/ 671248 w 1404982"/>
              <a:gd name="connsiteY117" fmla="*/ 1409183 h 2440396"/>
              <a:gd name="connsiteX118" fmla="*/ 640026 w 1404982"/>
              <a:gd name="connsiteY118" fmla="*/ 1519249 h 2440396"/>
              <a:gd name="connsiteX119" fmla="*/ 637381 w 1404982"/>
              <a:gd name="connsiteY119" fmla="*/ 1602593 h 2440396"/>
              <a:gd name="connsiteX120" fmla="*/ 621770 w 1404982"/>
              <a:gd name="connsiteY120" fmla="*/ 1678792 h 2440396"/>
              <a:gd name="connsiteX121" fmla="*/ 613305 w 1404982"/>
              <a:gd name="connsiteY121" fmla="*/ 1709088 h 2440396"/>
              <a:gd name="connsiteX122" fmla="*/ 597694 w 1404982"/>
              <a:gd name="connsiteY122" fmla="*/ 1747849 h 2440396"/>
              <a:gd name="connsiteX123" fmla="*/ 574939 w 1404982"/>
              <a:gd name="connsiteY123" fmla="*/ 1851302 h 2440396"/>
              <a:gd name="connsiteX124" fmla="*/ 565547 w 1404982"/>
              <a:gd name="connsiteY124" fmla="*/ 2070509 h 2440396"/>
              <a:gd name="connsiteX125" fmla="*/ 559726 w 1404982"/>
              <a:gd name="connsiteY125" fmla="*/ 2092337 h 2440396"/>
              <a:gd name="connsiteX126" fmla="*/ 550333 w 1404982"/>
              <a:gd name="connsiteY126" fmla="*/ 2330330 h 2440396"/>
              <a:gd name="connsiteX127" fmla="*/ 558800 w 1404982"/>
              <a:gd name="connsiteY127" fmla="*/ 2355730 h 2440396"/>
              <a:gd name="connsiteX128" fmla="*/ 567267 w 1404982"/>
              <a:gd name="connsiteY128" fmla="*/ 2398063 h 2440396"/>
              <a:gd name="connsiteX129" fmla="*/ 558800 w 1404982"/>
              <a:gd name="connsiteY129" fmla="*/ 2440396 h 2440396"/>
              <a:gd name="connsiteX0" fmla="*/ 0 w 1404982"/>
              <a:gd name="connsiteY0" fmla="*/ 2271063 h 2440396"/>
              <a:gd name="connsiteX1" fmla="*/ 93133 w 1404982"/>
              <a:gd name="connsiteY1" fmla="*/ 1974730 h 2440396"/>
              <a:gd name="connsiteX2" fmla="*/ 101600 w 1404982"/>
              <a:gd name="connsiteY2" fmla="*/ 1949330 h 2440396"/>
              <a:gd name="connsiteX3" fmla="*/ 118533 w 1404982"/>
              <a:gd name="connsiteY3" fmla="*/ 1932396 h 2440396"/>
              <a:gd name="connsiteX4" fmla="*/ 130968 w 1404982"/>
              <a:gd name="connsiteY4" fmla="*/ 1879348 h 2440396"/>
              <a:gd name="connsiteX5" fmla="*/ 150152 w 1404982"/>
              <a:gd name="connsiteY5" fmla="*/ 1845481 h 2440396"/>
              <a:gd name="connsiteX6" fmla="*/ 173302 w 1404982"/>
              <a:gd name="connsiteY6" fmla="*/ 1798253 h 2440396"/>
              <a:gd name="connsiteX7" fmla="*/ 198835 w 1404982"/>
              <a:gd name="connsiteY7" fmla="*/ 1766238 h 2440396"/>
              <a:gd name="connsiteX8" fmla="*/ 226351 w 1404982"/>
              <a:gd name="connsiteY8" fmla="*/ 1730519 h 2440396"/>
              <a:gd name="connsiteX9" fmla="*/ 254000 w 1404982"/>
              <a:gd name="connsiteY9" fmla="*/ 1686863 h 2440396"/>
              <a:gd name="connsiteX10" fmla="*/ 262467 w 1404982"/>
              <a:gd name="connsiteY10" fmla="*/ 1661463 h 2440396"/>
              <a:gd name="connsiteX11" fmla="*/ 296333 w 1404982"/>
              <a:gd name="connsiteY11" fmla="*/ 1585263 h 2440396"/>
              <a:gd name="connsiteX12" fmla="*/ 304800 w 1404982"/>
              <a:gd name="connsiteY12" fmla="*/ 1534463 h 2440396"/>
              <a:gd name="connsiteX13" fmla="*/ 321733 w 1404982"/>
              <a:gd name="connsiteY13" fmla="*/ 1475196 h 2440396"/>
              <a:gd name="connsiteX14" fmla="*/ 330200 w 1404982"/>
              <a:gd name="connsiteY14" fmla="*/ 1407463 h 2440396"/>
              <a:gd name="connsiteX15" fmla="*/ 347133 w 1404982"/>
              <a:gd name="connsiteY15" fmla="*/ 1348196 h 2440396"/>
              <a:gd name="connsiteX16" fmla="*/ 364067 w 1404982"/>
              <a:gd name="connsiteY16" fmla="*/ 1280463 h 2440396"/>
              <a:gd name="connsiteX17" fmla="*/ 372533 w 1404982"/>
              <a:gd name="connsiteY17" fmla="*/ 1255063 h 2440396"/>
              <a:gd name="connsiteX18" fmla="*/ 381000 w 1404982"/>
              <a:gd name="connsiteY18" fmla="*/ 1221196 h 2440396"/>
              <a:gd name="connsiteX19" fmla="*/ 397933 w 1404982"/>
              <a:gd name="connsiteY19" fmla="*/ 1187330 h 2440396"/>
              <a:gd name="connsiteX20" fmla="*/ 414867 w 1404982"/>
              <a:gd name="connsiteY20" fmla="*/ 1111130 h 2440396"/>
              <a:gd name="connsiteX21" fmla="*/ 423333 w 1404982"/>
              <a:gd name="connsiteY21" fmla="*/ 1077263 h 2440396"/>
              <a:gd name="connsiteX22" fmla="*/ 440267 w 1404982"/>
              <a:gd name="connsiteY22" fmla="*/ 1043396 h 2440396"/>
              <a:gd name="connsiteX23" fmla="*/ 448733 w 1404982"/>
              <a:gd name="connsiteY23" fmla="*/ 1017996 h 2440396"/>
              <a:gd name="connsiteX24" fmla="*/ 457200 w 1404982"/>
              <a:gd name="connsiteY24" fmla="*/ 958730 h 2440396"/>
              <a:gd name="connsiteX25" fmla="*/ 465667 w 1404982"/>
              <a:gd name="connsiteY25" fmla="*/ 933330 h 2440396"/>
              <a:gd name="connsiteX26" fmla="*/ 457200 w 1404982"/>
              <a:gd name="connsiteY26" fmla="*/ 653930 h 2440396"/>
              <a:gd name="connsiteX27" fmla="*/ 440267 w 1404982"/>
              <a:gd name="connsiteY27" fmla="*/ 586196 h 2440396"/>
              <a:gd name="connsiteX28" fmla="*/ 406400 w 1404982"/>
              <a:gd name="connsiteY28" fmla="*/ 484596 h 2440396"/>
              <a:gd name="connsiteX29" fmla="*/ 397933 w 1404982"/>
              <a:gd name="connsiteY29" fmla="*/ 459196 h 2440396"/>
              <a:gd name="connsiteX30" fmla="*/ 372533 w 1404982"/>
              <a:gd name="connsiteY30" fmla="*/ 408396 h 2440396"/>
              <a:gd name="connsiteX31" fmla="*/ 355600 w 1404982"/>
              <a:gd name="connsiteY31" fmla="*/ 382996 h 2440396"/>
              <a:gd name="connsiteX32" fmla="*/ 347133 w 1404982"/>
              <a:gd name="connsiteY32" fmla="*/ 357596 h 2440396"/>
              <a:gd name="connsiteX33" fmla="*/ 330200 w 1404982"/>
              <a:gd name="connsiteY33" fmla="*/ 332196 h 2440396"/>
              <a:gd name="connsiteX34" fmla="*/ 304800 w 1404982"/>
              <a:gd name="connsiteY34" fmla="*/ 281396 h 2440396"/>
              <a:gd name="connsiteX35" fmla="*/ 279400 w 1404982"/>
              <a:gd name="connsiteY35" fmla="*/ 222130 h 2440396"/>
              <a:gd name="connsiteX36" fmla="*/ 270933 w 1404982"/>
              <a:gd name="connsiteY36" fmla="*/ 196730 h 2440396"/>
              <a:gd name="connsiteX37" fmla="*/ 254000 w 1404982"/>
              <a:gd name="connsiteY37" fmla="*/ 179796 h 2440396"/>
              <a:gd name="connsiteX38" fmla="*/ 220133 w 1404982"/>
              <a:gd name="connsiteY38" fmla="*/ 128996 h 2440396"/>
              <a:gd name="connsiteX39" fmla="*/ 169333 w 1404982"/>
              <a:gd name="connsiteY39" fmla="*/ 95130 h 2440396"/>
              <a:gd name="connsiteX40" fmla="*/ 160867 w 1404982"/>
              <a:gd name="connsiteY40" fmla="*/ 69730 h 2440396"/>
              <a:gd name="connsiteX41" fmla="*/ 220133 w 1404982"/>
              <a:gd name="connsiteY41" fmla="*/ 44330 h 2440396"/>
              <a:gd name="connsiteX42" fmla="*/ 254000 w 1404982"/>
              <a:gd name="connsiteY42" fmla="*/ 61263 h 2440396"/>
              <a:gd name="connsiteX43" fmla="*/ 287867 w 1404982"/>
              <a:gd name="connsiteY43" fmla="*/ 18930 h 2440396"/>
              <a:gd name="connsiteX44" fmla="*/ 313267 w 1404982"/>
              <a:gd name="connsiteY44" fmla="*/ 10463 h 2440396"/>
              <a:gd name="connsiteX45" fmla="*/ 321733 w 1404982"/>
              <a:gd name="connsiteY45" fmla="*/ 35863 h 2440396"/>
              <a:gd name="connsiteX46" fmla="*/ 338667 w 1404982"/>
              <a:gd name="connsiteY46" fmla="*/ 18930 h 2440396"/>
              <a:gd name="connsiteX47" fmla="*/ 364067 w 1404982"/>
              <a:gd name="connsiteY47" fmla="*/ 1996 h 2440396"/>
              <a:gd name="connsiteX48" fmla="*/ 372533 w 1404982"/>
              <a:gd name="connsiteY48" fmla="*/ 35863 h 2440396"/>
              <a:gd name="connsiteX49" fmla="*/ 414867 w 1404982"/>
              <a:gd name="connsiteY49" fmla="*/ 1996 h 2440396"/>
              <a:gd name="connsiteX50" fmla="*/ 448733 w 1404982"/>
              <a:gd name="connsiteY50" fmla="*/ 1996 h 2440396"/>
              <a:gd name="connsiteX51" fmla="*/ 474133 w 1404982"/>
              <a:gd name="connsiteY51" fmla="*/ 18930 h 2440396"/>
              <a:gd name="connsiteX52" fmla="*/ 482600 w 1404982"/>
              <a:gd name="connsiteY52" fmla="*/ 44330 h 2440396"/>
              <a:gd name="connsiteX53" fmla="*/ 516467 w 1404982"/>
              <a:gd name="connsiteY53" fmla="*/ 95130 h 2440396"/>
              <a:gd name="connsiteX54" fmla="*/ 533400 w 1404982"/>
              <a:gd name="connsiteY54" fmla="*/ 120530 h 2440396"/>
              <a:gd name="connsiteX55" fmla="*/ 567267 w 1404982"/>
              <a:gd name="connsiteY55" fmla="*/ 171330 h 2440396"/>
              <a:gd name="connsiteX56" fmla="*/ 592667 w 1404982"/>
              <a:gd name="connsiteY56" fmla="*/ 213663 h 2440396"/>
              <a:gd name="connsiteX57" fmla="*/ 601133 w 1404982"/>
              <a:gd name="connsiteY57" fmla="*/ 239063 h 2440396"/>
              <a:gd name="connsiteX58" fmla="*/ 635000 w 1404982"/>
              <a:gd name="connsiteY58" fmla="*/ 281396 h 2440396"/>
              <a:gd name="connsiteX59" fmla="*/ 668867 w 1404982"/>
              <a:gd name="connsiteY59" fmla="*/ 357596 h 2440396"/>
              <a:gd name="connsiteX60" fmla="*/ 685800 w 1404982"/>
              <a:gd name="connsiteY60" fmla="*/ 408396 h 2440396"/>
              <a:gd name="connsiteX61" fmla="*/ 694267 w 1404982"/>
              <a:gd name="connsiteY61" fmla="*/ 433796 h 2440396"/>
              <a:gd name="connsiteX62" fmla="*/ 711200 w 1404982"/>
              <a:gd name="connsiteY62" fmla="*/ 459196 h 2440396"/>
              <a:gd name="connsiteX63" fmla="*/ 719667 w 1404982"/>
              <a:gd name="connsiteY63" fmla="*/ 518463 h 2440396"/>
              <a:gd name="connsiteX64" fmla="*/ 736600 w 1404982"/>
              <a:gd name="connsiteY64" fmla="*/ 577730 h 2440396"/>
              <a:gd name="connsiteX65" fmla="*/ 717417 w 1404982"/>
              <a:gd name="connsiteY65" fmla="*/ 799980 h 2440396"/>
              <a:gd name="connsiteX66" fmla="*/ 755783 w 1404982"/>
              <a:gd name="connsiteY66" fmla="*/ 768759 h 2440396"/>
              <a:gd name="connsiteX67" fmla="*/ 806980 w 1404982"/>
              <a:gd name="connsiteY67" fmla="*/ 693088 h 2440396"/>
              <a:gd name="connsiteX68" fmla="*/ 863600 w 1404982"/>
              <a:gd name="connsiteY68" fmla="*/ 620063 h 2440396"/>
              <a:gd name="connsiteX69" fmla="*/ 905537 w 1404982"/>
              <a:gd name="connsiteY69" fmla="*/ 567940 h 2440396"/>
              <a:gd name="connsiteX70" fmla="*/ 922867 w 1404982"/>
              <a:gd name="connsiteY70" fmla="*/ 484596 h 2440396"/>
              <a:gd name="connsiteX71" fmla="*/ 963480 w 1404982"/>
              <a:gd name="connsiteY71" fmla="*/ 459196 h 2440396"/>
              <a:gd name="connsiteX72" fmla="*/ 1010708 w 1404982"/>
              <a:gd name="connsiteY72" fmla="*/ 366063 h 2440396"/>
              <a:gd name="connsiteX73" fmla="*/ 1024467 w 1404982"/>
              <a:gd name="connsiteY73" fmla="*/ 323730 h 2440396"/>
              <a:gd name="connsiteX74" fmla="*/ 1041400 w 1404982"/>
              <a:gd name="connsiteY74" fmla="*/ 298330 h 2440396"/>
              <a:gd name="connsiteX75" fmla="*/ 1058333 w 1404982"/>
              <a:gd name="connsiteY75" fmla="*/ 281396 h 2440396"/>
              <a:gd name="connsiteX76" fmla="*/ 1092200 w 1404982"/>
              <a:gd name="connsiteY76" fmla="*/ 230596 h 2440396"/>
              <a:gd name="connsiteX77" fmla="*/ 1109133 w 1404982"/>
              <a:gd name="connsiteY77" fmla="*/ 205196 h 2440396"/>
              <a:gd name="connsiteX78" fmla="*/ 1151467 w 1404982"/>
              <a:gd name="connsiteY78" fmla="*/ 162863 h 2440396"/>
              <a:gd name="connsiteX79" fmla="*/ 1176867 w 1404982"/>
              <a:gd name="connsiteY79" fmla="*/ 137463 h 2440396"/>
              <a:gd name="connsiteX80" fmla="*/ 1227667 w 1404982"/>
              <a:gd name="connsiteY80" fmla="*/ 95130 h 2440396"/>
              <a:gd name="connsiteX81" fmla="*/ 1253067 w 1404982"/>
              <a:gd name="connsiteY81" fmla="*/ 86663 h 2440396"/>
              <a:gd name="connsiteX82" fmla="*/ 1278467 w 1404982"/>
              <a:gd name="connsiteY82" fmla="*/ 69730 h 2440396"/>
              <a:gd name="connsiteX83" fmla="*/ 1329267 w 1404982"/>
              <a:gd name="connsiteY83" fmla="*/ 52796 h 2440396"/>
              <a:gd name="connsiteX84" fmla="*/ 1320800 w 1404982"/>
              <a:gd name="connsiteY84" fmla="*/ 78196 h 2440396"/>
              <a:gd name="connsiteX85" fmla="*/ 1363133 w 1404982"/>
              <a:gd name="connsiteY85" fmla="*/ 95130 h 2440396"/>
              <a:gd name="connsiteX86" fmla="*/ 1397000 w 1404982"/>
              <a:gd name="connsiteY86" fmla="*/ 120530 h 2440396"/>
              <a:gd name="connsiteX87" fmla="*/ 1388533 w 1404982"/>
              <a:gd name="connsiteY87" fmla="*/ 145930 h 2440396"/>
              <a:gd name="connsiteX88" fmla="*/ 1397000 w 1404982"/>
              <a:gd name="connsiteY88" fmla="*/ 171330 h 2440396"/>
              <a:gd name="connsiteX89" fmla="*/ 1380067 w 1404982"/>
              <a:gd name="connsiteY89" fmla="*/ 196730 h 2440396"/>
              <a:gd name="connsiteX90" fmla="*/ 1363133 w 1404982"/>
              <a:gd name="connsiteY90" fmla="*/ 213663 h 2440396"/>
              <a:gd name="connsiteX91" fmla="*/ 1371600 w 1404982"/>
              <a:gd name="connsiteY91" fmla="*/ 239063 h 2440396"/>
              <a:gd name="connsiteX92" fmla="*/ 1354667 w 1404982"/>
              <a:gd name="connsiteY92" fmla="*/ 298330 h 2440396"/>
              <a:gd name="connsiteX93" fmla="*/ 1346200 w 1404982"/>
              <a:gd name="connsiteY93" fmla="*/ 332196 h 2440396"/>
              <a:gd name="connsiteX94" fmla="*/ 1320800 w 1404982"/>
              <a:gd name="connsiteY94" fmla="*/ 340663 h 2440396"/>
              <a:gd name="connsiteX95" fmla="*/ 1312333 w 1404982"/>
              <a:gd name="connsiteY95" fmla="*/ 366063 h 2440396"/>
              <a:gd name="connsiteX96" fmla="*/ 1261533 w 1404982"/>
              <a:gd name="connsiteY96" fmla="*/ 433796 h 2440396"/>
              <a:gd name="connsiteX97" fmla="*/ 1227667 w 1404982"/>
              <a:gd name="connsiteY97" fmla="*/ 493063 h 2440396"/>
              <a:gd name="connsiteX98" fmla="*/ 1210733 w 1404982"/>
              <a:gd name="connsiteY98" fmla="*/ 509996 h 2440396"/>
              <a:gd name="connsiteX99" fmla="*/ 1185333 w 1404982"/>
              <a:gd name="connsiteY99" fmla="*/ 560796 h 2440396"/>
              <a:gd name="connsiteX100" fmla="*/ 1143000 w 1404982"/>
              <a:gd name="connsiteY100" fmla="*/ 603130 h 2440396"/>
              <a:gd name="connsiteX101" fmla="*/ 1126067 w 1404982"/>
              <a:gd name="connsiteY101" fmla="*/ 628530 h 2440396"/>
              <a:gd name="connsiteX102" fmla="*/ 1109133 w 1404982"/>
              <a:gd name="connsiteY102" fmla="*/ 645463 h 2440396"/>
              <a:gd name="connsiteX103" fmla="*/ 1083733 w 1404982"/>
              <a:gd name="connsiteY103" fmla="*/ 679330 h 2440396"/>
              <a:gd name="connsiteX104" fmla="*/ 1066800 w 1404982"/>
              <a:gd name="connsiteY104" fmla="*/ 704730 h 2440396"/>
              <a:gd name="connsiteX105" fmla="*/ 1058333 w 1404982"/>
              <a:gd name="connsiteY105" fmla="*/ 730130 h 2440396"/>
              <a:gd name="connsiteX106" fmla="*/ 1032933 w 1404982"/>
              <a:gd name="connsiteY106" fmla="*/ 747063 h 2440396"/>
              <a:gd name="connsiteX107" fmla="*/ 999067 w 1404982"/>
              <a:gd name="connsiteY107" fmla="*/ 797863 h 2440396"/>
              <a:gd name="connsiteX108" fmla="*/ 956733 w 1404982"/>
              <a:gd name="connsiteY108" fmla="*/ 840196 h 2440396"/>
              <a:gd name="connsiteX109" fmla="*/ 931333 w 1404982"/>
              <a:gd name="connsiteY109" fmla="*/ 882530 h 2440396"/>
              <a:gd name="connsiteX110" fmla="*/ 889000 w 1404982"/>
              <a:gd name="connsiteY110" fmla="*/ 941796 h 2440396"/>
              <a:gd name="connsiteX111" fmla="*/ 846667 w 1404982"/>
              <a:gd name="connsiteY111" fmla="*/ 984130 h 2440396"/>
              <a:gd name="connsiteX112" fmla="*/ 770467 w 1404982"/>
              <a:gd name="connsiteY112" fmla="*/ 1068796 h 2440396"/>
              <a:gd name="connsiteX113" fmla="*/ 738452 w 1404982"/>
              <a:gd name="connsiteY113" fmla="*/ 1141821 h 2440396"/>
              <a:gd name="connsiteX114" fmla="*/ 715699 w 1404982"/>
              <a:gd name="connsiteY114" fmla="*/ 1188653 h 2440396"/>
              <a:gd name="connsiteX115" fmla="*/ 698367 w 1404982"/>
              <a:gd name="connsiteY115" fmla="*/ 1245671 h 2440396"/>
              <a:gd name="connsiteX116" fmla="*/ 683683 w 1404982"/>
              <a:gd name="connsiteY116" fmla="*/ 1321870 h 2440396"/>
              <a:gd name="connsiteX117" fmla="*/ 671248 w 1404982"/>
              <a:gd name="connsiteY117" fmla="*/ 1409183 h 2440396"/>
              <a:gd name="connsiteX118" fmla="*/ 640026 w 1404982"/>
              <a:gd name="connsiteY118" fmla="*/ 1519249 h 2440396"/>
              <a:gd name="connsiteX119" fmla="*/ 637381 w 1404982"/>
              <a:gd name="connsiteY119" fmla="*/ 1602593 h 2440396"/>
              <a:gd name="connsiteX120" fmla="*/ 621770 w 1404982"/>
              <a:gd name="connsiteY120" fmla="*/ 1678792 h 2440396"/>
              <a:gd name="connsiteX121" fmla="*/ 613305 w 1404982"/>
              <a:gd name="connsiteY121" fmla="*/ 1709088 h 2440396"/>
              <a:gd name="connsiteX122" fmla="*/ 597694 w 1404982"/>
              <a:gd name="connsiteY122" fmla="*/ 1747849 h 2440396"/>
              <a:gd name="connsiteX123" fmla="*/ 574939 w 1404982"/>
              <a:gd name="connsiteY123" fmla="*/ 1851302 h 2440396"/>
              <a:gd name="connsiteX124" fmla="*/ 565547 w 1404982"/>
              <a:gd name="connsiteY124" fmla="*/ 2070509 h 2440396"/>
              <a:gd name="connsiteX125" fmla="*/ 559726 w 1404982"/>
              <a:gd name="connsiteY125" fmla="*/ 2092337 h 2440396"/>
              <a:gd name="connsiteX126" fmla="*/ 550333 w 1404982"/>
              <a:gd name="connsiteY126" fmla="*/ 2330330 h 2440396"/>
              <a:gd name="connsiteX127" fmla="*/ 558800 w 1404982"/>
              <a:gd name="connsiteY127" fmla="*/ 2355730 h 2440396"/>
              <a:gd name="connsiteX128" fmla="*/ 567267 w 1404982"/>
              <a:gd name="connsiteY128" fmla="*/ 2398063 h 2440396"/>
              <a:gd name="connsiteX129" fmla="*/ 558800 w 1404982"/>
              <a:gd name="connsiteY129" fmla="*/ 2440396 h 2440396"/>
              <a:gd name="connsiteX0" fmla="*/ 0 w 1404982"/>
              <a:gd name="connsiteY0" fmla="*/ 2271063 h 2440396"/>
              <a:gd name="connsiteX1" fmla="*/ 93133 w 1404982"/>
              <a:gd name="connsiteY1" fmla="*/ 1974730 h 2440396"/>
              <a:gd name="connsiteX2" fmla="*/ 101600 w 1404982"/>
              <a:gd name="connsiteY2" fmla="*/ 1949330 h 2440396"/>
              <a:gd name="connsiteX3" fmla="*/ 118533 w 1404982"/>
              <a:gd name="connsiteY3" fmla="*/ 1932396 h 2440396"/>
              <a:gd name="connsiteX4" fmla="*/ 130968 w 1404982"/>
              <a:gd name="connsiteY4" fmla="*/ 1879348 h 2440396"/>
              <a:gd name="connsiteX5" fmla="*/ 150152 w 1404982"/>
              <a:gd name="connsiteY5" fmla="*/ 1845481 h 2440396"/>
              <a:gd name="connsiteX6" fmla="*/ 173302 w 1404982"/>
              <a:gd name="connsiteY6" fmla="*/ 1798253 h 2440396"/>
              <a:gd name="connsiteX7" fmla="*/ 198835 w 1404982"/>
              <a:gd name="connsiteY7" fmla="*/ 1766238 h 2440396"/>
              <a:gd name="connsiteX8" fmla="*/ 226351 w 1404982"/>
              <a:gd name="connsiteY8" fmla="*/ 1730519 h 2440396"/>
              <a:gd name="connsiteX9" fmla="*/ 254000 w 1404982"/>
              <a:gd name="connsiteY9" fmla="*/ 1686863 h 2440396"/>
              <a:gd name="connsiteX10" fmla="*/ 262467 w 1404982"/>
              <a:gd name="connsiteY10" fmla="*/ 1661463 h 2440396"/>
              <a:gd name="connsiteX11" fmla="*/ 296333 w 1404982"/>
              <a:gd name="connsiteY11" fmla="*/ 1585263 h 2440396"/>
              <a:gd name="connsiteX12" fmla="*/ 304800 w 1404982"/>
              <a:gd name="connsiteY12" fmla="*/ 1534463 h 2440396"/>
              <a:gd name="connsiteX13" fmla="*/ 321733 w 1404982"/>
              <a:gd name="connsiteY13" fmla="*/ 1475196 h 2440396"/>
              <a:gd name="connsiteX14" fmla="*/ 330200 w 1404982"/>
              <a:gd name="connsiteY14" fmla="*/ 1407463 h 2440396"/>
              <a:gd name="connsiteX15" fmla="*/ 347133 w 1404982"/>
              <a:gd name="connsiteY15" fmla="*/ 1348196 h 2440396"/>
              <a:gd name="connsiteX16" fmla="*/ 364067 w 1404982"/>
              <a:gd name="connsiteY16" fmla="*/ 1280463 h 2440396"/>
              <a:gd name="connsiteX17" fmla="*/ 372533 w 1404982"/>
              <a:gd name="connsiteY17" fmla="*/ 1255063 h 2440396"/>
              <a:gd name="connsiteX18" fmla="*/ 381000 w 1404982"/>
              <a:gd name="connsiteY18" fmla="*/ 1221196 h 2440396"/>
              <a:gd name="connsiteX19" fmla="*/ 397933 w 1404982"/>
              <a:gd name="connsiteY19" fmla="*/ 1187330 h 2440396"/>
              <a:gd name="connsiteX20" fmla="*/ 414867 w 1404982"/>
              <a:gd name="connsiteY20" fmla="*/ 1111130 h 2440396"/>
              <a:gd name="connsiteX21" fmla="*/ 423333 w 1404982"/>
              <a:gd name="connsiteY21" fmla="*/ 1077263 h 2440396"/>
              <a:gd name="connsiteX22" fmla="*/ 440267 w 1404982"/>
              <a:gd name="connsiteY22" fmla="*/ 1043396 h 2440396"/>
              <a:gd name="connsiteX23" fmla="*/ 448733 w 1404982"/>
              <a:gd name="connsiteY23" fmla="*/ 1017996 h 2440396"/>
              <a:gd name="connsiteX24" fmla="*/ 457200 w 1404982"/>
              <a:gd name="connsiteY24" fmla="*/ 958730 h 2440396"/>
              <a:gd name="connsiteX25" fmla="*/ 465667 w 1404982"/>
              <a:gd name="connsiteY25" fmla="*/ 933330 h 2440396"/>
              <a:gd name="connsiteX26" fmla="*/ 457200 w 1404982"/>
              <a:gd name="connsiteY26" fmla="*/ 653930 h 2440396"/>
              <a:gd name="connsiteX27" fmla="*/ 440267 w 1404982"/>
              <a:gd name="connsiteY27" fmla="*/ 586196 h 2440396"/>
              <a:gd name="connsiteX28" fmla="*/ 406400 w 1404982"/>
              <a:gd name="connsiteY28" fmla="*/ 484596 h 2440396"/>
              <a:gd name="connsiteX29" fmla="*/ 397933 w 1404982"/>
              <a:gd name="connsiteY29" fmla="*/ 459196 h 2440396"/>
              <a:gd name="connsiteX30" fmla="*/ 372533 w 1404982"/>
              <a:gd name="connsiteY30" fmla="*/ 408396 h 2440396"/>
              <a:gd name="connsiteX31" fmla="*/ 355600 w 1404982"/>
              <a:gd name="connsiteY31" fmla="*/ 382996 h 2440396"/>
              <a:gd name="connsiteX32" fmla="*/ 347133 w 1404982"/>
              <a:gd name="connsiteY32" fmla="*/ 357596 h 2440396"/>
              <a:gd name="connsiteX33" fmla="*/ 330200 w 1404982"/>
              <a:gd name="connsiteY33" fmla="*/ 332196 h 2440396"/>
              <a:gd name="connsiteX34" fmla="*/ 304800 w 1404982"/>
              <a:gd name="connsiteY34" fmla="*/ 281396 h 2440396"/>
              <a:gd name="connsiteX35" fmla="*/ 279400 w 1404982"/>
              <a:gd name="connsiteY35" fmla="*/ 222130 h 2440396"/>
              <a:gd name="connsiteX36" fmla="*/ 270933 w 1404982"/>
              <a:gd name="connsiteY36" fmla="*/ 196730 h 2440396"/>
              <a:gd name="connsiteX37" fmla="*/ 254000 w 1404982"/>
              <a:gd name="connsiteY37" fmla="*/ 179796 h 2440396"/>
              <a:gd name="connsiteX38" fmla="*/ 220133 w 1404982"/>
              <a:gd name="connsiteY38" fmla="*/ 128996 h 2440396"/>
              <a:gd name="connsiteX39" fmla="*/ 169333 w 1404982"/>
              <a:gd name="connsiteY39" fmla="*/ 95130 h 2440396"/>
              <a:gd name="connsiteX40" fmla="*/ 160867 w 1404982"/>
              <a:gd name="connsiteY40" fmla="*/ 69730 h 2440396"/>
              <a:gd name="connsiteX41" fmla="*/ 220133 w 1404982"/>
              <a:gd name="connsiteY41" fmla="*/ 44330 h 2440396"/>
              <a:gd name="connsiteX42" fmla="*/ 254000 w 1404982"/>
              <a:gd name="connsiteY42" fmla="*/ 61263 h 2440396"/>
              <a:gd name="connsiteX43" fmla="*/ 287867 w 1404982"/>
              <a:gd name="connsiteY43" fmla="*/ 18930 h 2440396"/>
              <a:gd name="connsiteX44" fmla="*/ 313267 w 1404982"/>
              <a:gd name="connsiteY44" fmla="*/ 10463 h 2440396"/>
              <a:gd name="connsiteX45" fmla="*/ 321733 w 1404982"/>
              <a:gd name="connsiteY45" fmla="*/ 35863 h 2440396"/>
              <a:gd name="connsiteX46" fmla="*/ 338667 w 1404982"/>
              <a:gd name="connsiteY46" fmla="*/ 18930 h 2440396"/>
              <a:gd name="connsiteX47" fmla="*/ 364067 w 1404982"/>
              <a:gd name="connsiteY47" fmla="*/ 1996 h 2440396"/>
              <a:gd name="connsiteX48" fmla="*/ 372533 w 1404982"/>
              <a:gd name="connsiteY48" fmla="*/ 35863 h 2440396"/>
              <a:gd name="connsiteX49" fmla="*/ 414867 w 1404982"/>
              <a:gd name="connsiteY49" fmla="*/ 1996 h 2440396"/>
              <a:gd name="connsiteX50" fmla="*/ 448733 w 1404982"/>
              <a:gd name="connsiteY50" fmla="*/ 1996 h 2440396"/>
              <a:gd name="connsiteX51" fmla="*/ 474133 w 1404982"/>
              <a:gd name="connsiteY51" fmla="*/ 18930 h 2440396"/>
              <a:gd name="connsiteX52" fmla="*/ 482600 w 1404982"/>
              <a:gd name="connsiteY52" fmla="*/ 44330 h 2440396"/>
              <a:gd name="connsiteX53" fmla="*/ 516467 w 1404982"/>
              <a:gd name="connsiteY53" fmla="*/ 95130 h 2440396"/>
              <a:gd name="connsiteX54" fmla="*/ 533400 w 1404982"/>
              <a:gd name="connsiteY54" fmla="*/ 120530 h 2440396"/>
              <a:gd name="connsiteX55" fmla="*/ 567267 w 1404982"/>
              <a:gd name="connsiteY55" fmla="*/ 171330 h 2440396"/>
              <a:gd name="connsiteX56" fmla="*/ 592667 w 1404982"/>
              <a:gd name="connsiteY56" fmla="*/ 213663 h 2440396"/>
              <a:gd name="connsiteX57" fmla="*/ 601133 w 1404982"/>
              <a:gd name="connsiteY57" fmla="*/ 239063 h 2440396"/>
              <a:gd name="connsiteX58" fmla="*/ 635000 w 1404982"/>
              <a:gd name="connsiteY58" fmla="*/ 281396 h 2440396"/>
              <a:gd name="connsiteX59" fmla="*/ 668867 w 1404982"/>
              <a:gd name="connsiteY59" fmla="*/ 357596 h 2440396"/>
              <a:gd name="connsiteX60" fmla="*/ 685800 w 1404982"/>
              <a:gd name="connsiteY60" fmla="*/ 408396 h 2440396"/>
              <a:gd name="connsiteX61" fmla="*/ 694267 w 1404982"/>
              <a:gd name="connsiteY61" fmla="*/ 433796 h 2440396"/>
              <a:gd name="connsiteX62" fmla="*/ 711200 w 1404982"/>
              <a:gd name="connsiteY62" fmla="*/ 459196 h 2440396"/>
              <a:gd name="connsiteX63" fmla="*/ 719667 w 1404982"/>
              <a:gd name="connsiteY63" fmla="*/ 518463 h 2440396"/>
              <a:gd name="connsiteX64" fmla="*/ 736600 w 1404982"/>
              <a:gd name="connsiteY64" fmla="*/ 577730 h 2440396"/>
              <a:gd name="connsiteX65" fmla="*/ 717417 w 1404982"/>
              <a:gd name="connsiteY65" fmla="*/ 799980 h 2440396"/>
              <a:gd name="connsiteX66" fmla="*/ 755783 w 1404982"/>
              <a:gd name="connsiteY66" fmla="*/ 768759 h 2440396"/>
              <a:gd name="connsiteX67" fmla="*/ 806980 w 1404982"/>
              <a:gd name="connsiteY67" fmla="*/ 693088 h 2440396"/>
              <a:gd name="connsiteX68" fmla="*/ 863600 w 1404982"/>
              <a:gd name="connsiteY68" fmla="*/ 620063 h 2440396"/>
              <a:gd name="connsiteX69" fmla="*/ 905537 w 1404982"/>
              <a:gd name="connsiteY69" fmla="*/ 567940 h 2440396"/>
              <a:gd name="connsiteX70" fmla="*/ 940726 w 1404982"/>
              <a:gd name="connsiteY70" fmla="*/ 495311 h 2440396"/>
              <a:gd name="connsiteX71" fmla="*/ 963480 w 1404982"/>
              <a:gd name="connsiteY71" fmla="*/ 459196 h 2440396"/>
              <a:gd name="connsiteX72" fmla="*/ 1010708 w 1404982"/>
              <a:gd name="connsiteY72" fmla="*/ 366063 h 2440396"/>
              <a:gd name="connsiteX73" fmla="*/ 1024467 w 1404982"/>
              <a:gd name="connsiteY73" fmla="*/ 323730 h 2440396"/>
              <a:gd name="connsiteX74" fmla="*/ 1041400 w 1404982"/>
              <a:gd name="connsiteY74" fmla="*/ 298330 h 2440396"/>
              <a:gd name="connsiteX75" fmla="*/ 1058333 w 1404982"/>
              <a:gd name="connsiteY75" fmla="*/ 281396 h 2440396"/>
              <a:gd name="connsiteX76" fmla="*/ 1092200 w 1404982"/>
              <a:gd name="connsiteY76" fmla="*/ 230596 h 2440396"/>
              <a:gd name="connsiteX77" fmla="*/ 1109133 w 1404982"/>
              <a:gd name="connsiteY77" fmla="*/ 205196 h 2440396"/>
              <a:gd name="connsiteX78" fmla="*/ 1151467 w 1404982"/>
              <a:gd name="connsiteY78" fmla="*/ 162863 h 2440396"/>
              <a:gd name="connsiteX79" fmla="*/ 1176867 w 1404982"/>
              <a:gd name="connsiteY79" fmla="*/ 137463 h 2440396"/>
              <a:gd name="connsiteX80" fmla="*/ 1227667 w 1404982"/>
              <a:gd name="connsiteY80" fmla="*/ 95130 h 2440396"/>
              <a:gd name="connsiteX81" fmla="*/ 1253067 w 1404982"/>
              <a:gd name="connsiteY81" fmla="*/ 86663 h 2440396"/>
              <a:gd name="connsiteX82" fmla="*/ 1278467 w 1404982"/>
              <a:gd name="connsiteY82" fmla="*/ 69730 h 2440396"/>
              <a:gd name="connsiteX83" fmla="*/ 1329267 w 1404982"/>
              <a:gd name="connsiteY83" fmla="*/ 52796 h 2440396"/>
              <a:gd name="connsiteX84" fmla="*/ 1320800 w 1404982"/>
              <a:gd name="connsiteY84" fmla="*/ 78196 h 2440396"/>
              <a:gd name="connsiteX85" fmla="*/ 1363133 w 1404982"/>
              <a:gd name="connsiteY85" fmla="*/ 95130 h 2440396"/>
              <a:gd name="connsiteX86" fmla="*/ 1397000 w 1404982"/>
              <a:gd name="connsiteY86" fmla="*/ 120530 h 2440396"/>
              <a:gd name="connsiteX87" fmla="*/ 1388533 w 1404982"/>
              <a:gd name="connsiteY87" fmla="*/ 145930 h 2440396"/>
              <a:gd name="connsiteX88" fmla="*/ 1397000 w 1404982"/>
              <a:gd name="connsiteY88" fmla="*/ 171330 h 2440396"/>
              <a:gd name="connsiteX89" fmla="*/ 1380067 w 1404982"/>
              <a:gd name="connsiteY89" fmla="*/ 196730 h 2440396"/>
              <a:gd name="connsiteX90" fmla="*/ 1363133 w 1404982"/>
              <a:gd name="connsiteY90" fmla="*/ 213663 h 2440396"/>
              <a:gd name="connsiteX91" fmla="*/ 1371600 w 1404982"/>
              <a:gd name="connsiteY91" fmla="*/ 239063 h 2440396"/>
              <a:gd name="connsiteX92" fmla="*/ 1354667 w 1404982"/>
              <a:gd name="connsiteY92" fmla="*/ 298330 h 2440396"/>
              <a:gd name="connsiteX93" fmla="*/ 1346200 w 1404982"/>
              <a:gd name="connsiteY93" fmla="*/ 332196 h 2440396"/>
              <a:gd name="connsiteX94" fmla="*/ 1320800 w 1404982"/>
              <a:gd name="connsiteY94" fmla="*/ 340663 h 2440396"/>
              <a:gd name="connsiteX95" fmla="*/ 1312333 w 1404982"/>
              <a:gd name="connsiteY95" fmla="*/ 366063 h 2440396"/>
              <a:gd name="connsiteX96" fmla="*/ 1261533 w 1404982"/>
              <a:gd name="connsiteY96" fmla="*/ 433796 h 2440396"/>
              <a:gd name="connsiteX97" fmla="*/ 1227667 w 1404982"/>
              <a:gd name="connsiteY97" fmla="*/ 493063 h 2440396"/>
              <a:gd name="connsiteX98" fmla="*/ 1210733 w 1404982"/>
              <a:gd name="connsiteY98" fmla="*/ 509996 h 2440396"/>
              <a:gd name="connsiteX99" fmla="*/ 1185333 w 1404982"/>
              <a:gd name="connsiteY99" fmla="*/ 560796 h 2440396"/>
              <a:gd name="connsiteX100" fmla="*/ 1143000 w 1404982"/>
              <a:gd name="connsiteY100" fmla="*/ 603130 h 2440396"/>
              <a:gd name="connsiteX101" fmla="*/ 1126067 w 1404982"/>
              <a:gd name="connsiteY101" fmla="*/ 628530 h 2440396"/>
              <a:gd name="connsiteX102" fmla="*/ 1109133 w 1404982"/>
              <a:gd name="connsiteY102" fmla="*/ 645463 h 2440396"/>
              <a:gd name="connsiteX103" fmla="*/ 1083733 w 1404982"/>
              <a:gd name="connsiteY103" fmla="*/ 679330 h 2440396"/>
              <a:gd name="connsiteX104" fmla="*/ 1066800 w 1404982"/>
              <a:gd name="connsiteY104" fmla="*/ 704730 h 2440396"/>
              <a:gd name="connsiteX105" fmla="*/ 1058333 w 1404982"/>
              <a:gd name="connsiteY105" fmla="*/ 730130 h 2440396"/>
              <a:gd name="connsiteX106" fmla="*/ 1032933 w 1404982"/>
              <a:gd name="connsiteY106" fmla="*/ 747063 h 2440396"/>
              <a:gd name="connsiteX107" fmla="*/ 999067 w 1404982"/>
              <a:gd name="connsiteY107" fmla="*/ 797863 h 2440396"/>
              <a:gd name="connsiteX108" fmla="*/ 956733 w 1404982"/>
              <a:gd name="connsiteY108" fmla="*/ 840196 h 2440396"/>
              <a:gd name="connsiteX109" fmla="*/ 931333 w 1404982"/>
              <a:gd name="connsiteY109" fmla="*/ 882530 h 2440396"/>
              <a:gd name="connsiteX110" fmla="*/ 889000 w 1404982"/>
              <a:gd name="connsiteY110" fmla="*/ 941796 h 2440396"/>
              <a:gd name="connsiteX111" fmla="*/ 846667 w 1404982"/>
              <a:gd name="connsiteY111" fmla="*/ 984130 h 2440396"/>
              <a:gd name="connsiteX112" fmla="*/ 770467 w 1404982"/>
              <a:gd name="connsiteY112" fmla="*/ 1068796 h 2440396"/>
              <a:gd name="connsiteX113" fmla="*/ 738452 w 1404982"/>
              <a:gd name="connsiteY113" fmla="*/ 1141821 h 2440396"/>
              <a:gd name="connsiteX114" fmla="*/ 715699 w 1404982"/>
              <a:gd name="connsiteY114" fmla="*/ 1188653 h 2440396"/>
              <a:gd name="connsiteX115" fmla="*/ 698367 w 1404982"/>
              <a:gd name="connsiteY115" fmla="*/ 1245671 h 2440396"/>
              <a:gd name="connsiteX116" fmla="*/ 683683 w 1404982"/>
              <a:gd name="connsiteY116" fmla="*/ 1321870 h 2440396"/>
              <a:gd name="connsiteX117" fmla="*/ 671248 w 1404982"/>
              <a:gd name="connsiteY117" fmla="*/ 1409183 h 2440396"/>
              <a:gd name="connsiteX118" fmla="*/ 640026 w 1404982"/>
              <a:gd name="connsiteY118" fmla="*/ 1519249 h 2440396"/>
              <a:gd name="connsiteX119" fmla="*/ 637381 w 1404982"/>
              <a:gd name="connsiteY119" fmla="*/ 1602593 h 2440396"/>
              <a:gd name="connsiteX120" fmla="*/ 621770 w 1404982"/>
              <a:gd name="connsiteY120" fmla="*/ 1678792 h 2440396"/>
              <a:gd name="connsiteX121" fmla="*/ 613305 w 1404982"/>
              <a:gd name="connsiteY121" fmla="*/ 1709088 h 2440396"/>
              <a:gd name="connsiteX122" fmla="*/ 597694 w 1404982"/>
              <a:gd name="connsiteY122" fmla="*/ 1747849 h 2440396"/>
              <a:gd name="connsiteX123" fmla="*/ 574939 w 1404982"/>
              <a:gd name="connsiteY123" fmla="*/ 1851302 h 2440396"/>
              <a:gd name="connsiteX124" fmla="*/ 565547 w 1404982"/>
              <a:gd name="connsiteY124" fmla="*/ 2070509 h 2440396"/>
              <a:gd name="connsiteX125" fmla="*/ 559726 w 1404982"/>
              <a:gd name="connsiteY125" fmla="*/ 2092337 h 2440396"/>
              <a:gd name="connsiteX126" fmla="*/ 550333 w 1404982"/>
              <a:gd name="connsiteY126" fmla="*/ 2330330 h 2440396"/>
              <a:gd name="connsiteX127" fmla="*/ 558800 w 1404982"/>
              <a:gd name="connsiteY127" fmla="*/ 2355730 h 2440396"/>
              <a:gd name="connsiteX128" fmla="*/ 567267 w 1404982"/>
              <a:gd name="connsiteY128" fmla="*/ 2398063 h 2440396"/>
              <a:gd name="connsiteX129" fmla="*/ 558800 w 1404982"/>
              <a:gd name="connsiteY129" fmla="*/ 2440396 h 2440396"/>
              <a:gd name="connsiteX0" fmla="*/ 0 w 1404982"/>
              <a:gd name="connsiteY0" fmla="*/ 2271063 h 2440396"/>
              <a:gd name="connsiteX1" fmla="*/ 93133 w 1404982"/>
              <a:gd name="connsiteY1" fmla="*/ 1974730 h 2440396"/>
              <a:gd name="connsiteX2" fmla="*/ 101600 w 1404982"/>
              <a:gd name="connsiteY2" fmla="*/ 1949330 h 2440396"/>
              <a:gd name="connsiteX3" fmla="*/ 118533 w 1404982"/>
              <a:gd name="connsiteY3" fmla="*/ 1932396 h 2440396"/>
              <a:gd name="connsiteX4" fmla="*/ 130968 w 1404982"/>
              <a:gd name="connsiteY4" fmla="*/ 1879348 h 2440396"/>
              <a:gd name="connsiteX5" fmla="*/ 150152 w 1404982"/>
              <a:gd name="connsiteY5" fmla="*/ 1845481 h 2440396"/>
              <a:gd name="connsiteX6" fmla="*/ 173302 w 1404982"/>
              <a:gd name="connsiteY6" fmla="*/ 1798253 h 2440396"/>
              <a:gd name="connsiteX7" fmla="*/ 198835 w 1404982"/>
              <a:gd name="connsiteY7" fmla="*/ 1766238 h 2440396"/>
              <a:gd name="connsiteX8" fmla="*/ 226351 w 1404982"/>
              <a:gd name="connsiteY8" fmla="*/ 1730519 h 2440396"/>
              <a:gd name="connsiteX9" fmla="*/ 254000 w 1404982"/>
              <a:gd name="connsiteY9" fmla="*/ 1686863 h 2440396"/>
              <a:gd name="connsiteX10" fmla="*/ 262467 w 1404982"/>
              <a:gd name="connsiteY10" fmla="*/ 1661463 h 2440396"/>
              <a:gd name="connsiteX11" fmla="*/ 296333 w 1404982"/>
              <a:gd name="connsiteY11" fmla="*/ 1585263 h 2440396"/>
              <a:gd name="connsiteX12" fmla="*/ 304800 w 1404982"/>
              <a:gd name="connsiteY12" fmla="*/ 1534463 h 2440396"/>
              <a:gd name="connsiteX13" fmla="*/ 321733 w 1404982"/>
              <a:gd name="connsiteY13" fmla="*/ 1475196 h 2440396"/>
              <a:gd name="connsiteX14" fmla="*/ 330200 w 1404982"/>
              <a:gd name="connsiteY14" fmla="*/ 1407463 h 2440396"/>
              <a:gd name="connsiteX15" fmla="*/ 347133 w 1404982"/>
              <a:gd name="connsiteY15" fmla="*/ 1348196 h 2440396"/>
              <a:gd name="connsiteX16" fmla="*/ 364067 w 1404982"/>
              <a:gd name="connsiteY16" fmla="*/ 1280463 h 2440396"/>
              <a:gd name="connsiteX17" fmla="*/ 372533 w 1404982"/>
              <a:gd name="connsiteY17" fmla="*/ 1255063 h 2440396"/>
              <a:gd name="connsiteX18" fmla="*/ 381000 w 1404982"/>
              <a:gd name="connsiteY18" fmla="*/ 1221196 h 2440396"/>
              <a:gd name="connsiteX19" fmla="*/ 397933 w 1404982"/>
              <a:gd name="connsiteY19" fmla="*/ 1187330 h 2440396"/>
              <a:gd name="connsiteX20" fmla="*/ 414867 w 1404982"/>
              <a:gd name="connsiteY20" fmla="*/ 1111130 h 2440396"/>
              <a:gd name="connsiteX21" fmla="*/ 423333 w 1404982"/>
              <a:gd name="connsiteY21" fmla="*/ 1077263 h 2440396"/>
              <a:gd name="connsiteX22" fmla="*/ 440267 w 1404982"/>
              <a:gd name="connsiteY22" fmla="*/ 1043396 h 2440396"/>
              <a:gd name="connsiteX23" fmla="*/ 448733 w 1404982"/>
              <a:gd name="connsiteY23" fmla="*/ 1017996 h 2440396"/>
              <a:gd name="connsiteX24" fmla="*/ 457200 w 1404982"/>
              <a:gd name="connsiteY24" fmla="*/ 958730 h 2440396"/>
              <a:gd name="connsiteX25" fmla="*/ 465667 w 1404982"/>
              <a:gd name="connsiteY25" fmla="*/ 933330 h 2440396"/>
              <a:gd name="connsiteX26" fmla="*/ 457200 w 1404982"/>
              <a:gd name="connsiteY26" fmla="*/ 653930 h 2440396"/>
              <a:gd name="connsiteX27" fmla="*/ 440267 w 1404982"/>
              <a:gd name="connsiteY27" fmla="*/ 586196 h 2440396"/>
              <a:gd name="connsiteX28" fmla="*/ 406400 w 1404982"/>
              <a:gd name="connsiteY28" fmla="*/ 484596 h 2440396"/>
              <a:gd name="connsiteX29" fmla="*/ 397933 w 1404982"/>
              <a:gd name="connsiteY29" fmla="*/ 459196 h 2440396"/>
              <a:gd name="connsiteX30" fmla="*/ 372533 w 1404982"/>
              <a:gd name="connsiteY30" fmla="*/ 408396 h 2440396"/>
              <a:gd name="connsiteX31" fmla="*/ 355600 w 1404982"/>
              <a:gd name="connsiteY31" fmla="*/ 382996 h 2440396"/>
              <a:gd name="connsiteX32" fmla="*/ 347133 w 1404982"/>
              <a:gd name="connsiteY32" fmla="*/ 357596 h 2440396"/>
              <a:gd name="connsiteX33" fmla="*/ 330200 w 1404982"/>
              <a:gd name="connsiteY33" fmla="*/ 332196 h 2440396"/>
              <a:gd name="connsiteX34" fmla="*/ 304800 w 1404982"/>
              <a:gd name="connsiteY34" fmla="*/ 281396 h 2440396"/>
              <a:gd name="connsiteX35" fmla="*/ 279400 w 1404982"/>
              <a:gd name="connsiteY35" fmla="*/ 222130 h 2440396"/>
              <a:gd name="connsiteX36" fmla="*/ 270933 w 1404982"/>
              <a:gd name="connsiteY36" fmla="*/ 196730 h 2440396"/>
              <a:gd name="connsiteX37" fmla="*/ 254000 w 1404982"/>
              <a:gd name="connsiteY37" fmla="*/ 179796 h 2440396"/>
              <a:gd name="connsiteX38" fmla="*/ 220133 w 1404982"/>
              <a:gd name="connsiteY38" fmla="*/ 128996 h 2440396"/>
              <a:gd name="connsiteX39" fmla="*/ 169333 w 1404982"/>
              <a:gd name="connsiteY39" fmla="*/ 95130 h 2440396"/>
              <a:gd name="connsiteX40" fmla="*/ 160867 w 1404982"/>
              <a:gd name="connsiteY40" fmla="*/ 69730 h 2440396"/>
              <a:gd name="connsiteX41" fmla="*/ 220133 w 1404982"/>
              <a:gd name="connsiteY41" fmla="*/ 44330 h 2440396"/>
              <a:gd name="connsiteX42" fmla="*/ 254000 w 1404982"/>
              <a:gd name="connsiteY42" fmla="*/ 61263 h 2440396"/>
              <a:gd name="connsiteX43" fmla="*/ 287867 w 1404982"/>
              <a:gd name="connsiteY43" fmla="*/ 18930 h 2440396"/>
              <a:gd name="connsiteX44" fmla="*/ 313267 w 1404982"/>
              <a:gd name="connsiteY44" fmla="*/ 10463 h 2440396"/>
              <a:gd name="connsiteX45" fmla="*/ 321733 w 1404982"/>
              <a:gd name="connsiteY45" fmla="*/ 35863 h 2440396"/>
              <a:gd name="connsiteX46" fmla="*/ 338667 w 1404982"/>
              <a:gd name="connsiteY46" fmla="*/ 18930 h 2440396"/>
              <a:gd name="connsiteX47" fmla="*/ 364067 w 1404982"/>
              <a:gd name="connsiteY47" fmla="*/ 1996 h 2440396"/>
              <a:gd name="connsiteX48" fmla="*/ 372533 w 1404982"/>
              <a:gd name="connsiteY48" fmla="*/ 35863 h 2440396"/>
              <a:gd name="connsiteX49" fmla="*/ 414867 w 1404982"/>
              <a:gd name="connsiteY49" fmla="*/ 1996 h 2440396"/>
              <a:gd name="connsiteX50" fmla="*/ 448733 w 1404982"/>
              <a:gd name="connsiteY50" fmla="*/ 1996 h 2440396"/>
              <a:gd name="connsiteX51" fmla="*/ 474133 w 1404982"/>
              <a:gd name="connsiteY51" fmla="*/ 18930 h 2440396"/>
              <a:gd name="connsiteX52" fmla="*/ 482600 w 1404982"/>
              <a:gd name="connsiteY52" fmla="*/ 44330 h 2440396"/>
              <a:gd name="connsiteX53" fmla="*/ 516467 w 1404982"/>
              <a:gd name="connsiteY53" fmla="*/ 95130 h 2440396"/>
              <a:gd name="connsiteX54" fmla="*/ 533400 w 1404982"/>
              <a:gd name="connsiteY54" fmla="*/ 120530 h 2440396"/>
              <a:gd name="connsiteX55" fmla="*/ 567267 w 1404982"/>
              <a:gd name="connsiteY55" fmla="*/ 171330 h 2440396"/>
              <a:gd name="connsiteX56" fmla="*/ 592667 w 1404982"/>
              <a:gd name="connsiteY56" fmla="*/ 213663 h 2440396"/>
              <a:gd name="connsiteX57" fmla="*/ 601133 w 1404982"/>
              <a:gd name="connsiteY57" fmla="*/ 239063 h 2440396"/>
              <a:gd name="connsiteX58" fmla="*/ 635000 w 1404982"/>
              <a:gd name="connsiteY58" fmla="*/ 281396 h 2440396"/>
              <a:gd name="connsiteX59" fmla="*/ 668867 w 1404982"/>
              <a:gd name="connsiteY59" fmla="*/ 357596 h 2440396"/>
              <a:gd name="connsiteX60" fmla="*/ 685800 w 1404982"/>
              <a:gd name="connsiteY60" fmla="*/ 408396 h 2440396"/>
              <a:gd name="connsiteX61" fmla="*/ 694267 w 1404982"/>
              <a:gd name="connsiteY61" fmla="*/ 433796 h 2440396"/>
              <a:gd name="connsiteX62" fmla="*/ 711200 w 1404982"/>
              <a:gd name="connsiteY62" fmla="*/ 459196 h 2440396"/>
              <a:gd name="connsiteX63" fmla="*/ 719667 w 1404982"/>
              <a:gd name="connsiteY63" fmla="*/ 518463 h 2440396"/>
              <a:gd name="connsiteX64" fmla="*/ 736600 w 1404982"/>
              <a:gd name="connsiteY64" fmla="*/ 577730 h 2440396"/>
              <a:gd name="connsiteX65" fmla="*/ 717417 w 1404982"/>
              <a:gd name="connsiteY65" fmla="*/ 799980 h 2440396"/>
              <a:gd name="connsiteX66" fmla="*/ 755783 w 1404982"/>
              <a:gd name="connsiteY66" fmla="*/ 768759 h 2440396"/>
              <a:gd name="connsiteX67" fmla="*/ 806980 w 1404982"/>
              <a:gd name="connsiteY67" fmla="*/ 693088 h 2440396"/>
              <a:gd name="connsiteX68" fmla="*/ 863600 w 1404982"/>
              <a:gd name="connsiteY68" fmla="*/ 620063 h 2440396"/>
              <a:gd name="connsiteX69" fmla="*/ 905537 w 1404982"/>
              <a:gd name="connsiteY69" fmla="*/ 567940 h 2440396"/>
              <a:gd name="connsiteX70" fmla="*/ 940726 w 1404982"/>
              <a:gd name="connsiteY70" fmla="*/ 495311 h 2440396"/>
              <a:gd name="connsiteX71" fmla="*/ 963480 w 1404982"/>
              <a:gd name="connsiteY71" fmla="*/ 459196 h 2440396"/>
              <a:gd name="connsiteX72" fmla="*/ 1010708 w 1404982"/>
              <a:gd name="connsiteY72" fmla="*/ 366063 h 2440396"/>
              <a:gd name="connsiteX73" fmla="*/ 1024467 w 1404982"/>
              <a:gd name="connsiteY73" fmla="*/ 323730 h 2440396"/>
              <a:gd name="connsiteX74" fmla="*/ 1058333 w 1404982"/>
              <a:gd name="connsiteY74" fmla="*/ 281396 h 2440396"/>
              <a:gd name="connsiteX75" fmla="*/ 1092200 w 1404982"/>
              <a:gd name="connsiteY75" fmla="*/ 230596 h 2440396"/>
              <a:gd name="connsiteX76" fmla="*/ 1109133 w 1404982"/>
              <a:gd name="connsiteY76" fmla="*/ 205196 h 2440396"/>
              <a:gd name="connsiteX77" fmla="*/ 1151467 w 1404982"/>
              <a:gd name="connsiteY77" fmla="*/ 162863 h 2440396"/>
              <a:gd name="connsiteX78" fmla="*/ 1176867 w 1404982"/>
              <a:gd name="connsiteY78" fmla="*/ 137463 h 2440396"/>
              <a:gd name="connsiteX79" fmla="*/ 1227667 w 1404982"/>
              <a:gd name="connsiteY79" fmla="*/ 95130 h 2440396"/>
              <a:gd name="connsiteX80" fmla="*/ 1253067 w 1404982"/>
              <a:gd name="connsiteY80" fmla="*/ 86663 h 2440396"/>
              <a:gd name="connsiteX81" fmla="*/ 1278467 w 1404982"/>
              <a:gd name="connsiteY81" fmla="*/ 69730 h 2440396"/>
              <a:gd name="connsiteX82" fmla="*/ 1329267 w 1404982"/>
              <a:gd name="connsiteY82" fmla="*/ 52796 h 2440396"/>
              <a:gd name="connsiteX83" fmla="*/ 1320800 w 1404982"/>
              <a:gd name="connsiteY83" fmla="*/ 78196 h 2440396"/>
              <a:gd name="connsiteX84" fmla="*/ 1363133 w 1404982"/>
              <a:gd name="connsiteY84" fmla="*/ 95130 h 2440396"/>
              <a:gd name="connsiteX85" fmla="*/ 1397000 w 1404982"/>
              <a:gd name="connsiteY85" fmla="*/ 120530 h 2440396"/>
              <a:gd name="connsiteX86" fmla="*/ 1388533 w 1404982"/>
              <a:gd name="connsiteY86" fmla="*/ 145930 h 2440396"/>
              <a:gd name="connsiteX87" fmla="*/ 1397000 w 1404982"/>
              <a:gd name="connsiteY87" fmla="*/ 171330 h 2440396"/>
              <a:gd name="connsiteX88" fmla="*/ 1380067 w 1404982"/>
              <a:gd name="connsiteY88" fmla="*/ 196730 h 2440396"/>
              <a:gd name="connsiteX89" fmla="*/ 1363133 w 1404982"/>
              <a:gd name="connsiteY89" fmla="*/ 213663 h 2440396"/>
              <a:gd name="connsiteX90" fmla="*/ 1371600 w 1404982"/>
              <a:gd name="connsiteY90" fmla="*/ 239063 h 2440396"/>
              <a:gd name="connsiteX91" fmla="*/ 1354667 w 1404982"/>
              <a:gd name="connsiteY91" fmla="*/ 298330 h 2440396"/>
              <a:gd name="connsiteX92" fmla="*/ 1346200 w 1404982"/>
              <a:gd name="connsiteY92" fmla="*/ 332196 h 2440396"/>
              <a:gd name="connsiteX93" fmla="*/ 1320800 w 1404982"/>
              <a:gd name="connsiteY93" fmla="*/ 340663 h 2440396"/>
              <a:gd name="connsiteX94" fmla="*/ 1312333 w 1404982"/>
              <a:gd name="connsiteY94" fmla="*/ 366063 h 2440396"/>
              <a:gd name="connsiteX95" fmla="*/ 1261533 w 1404982"/>
              <a:gd name="connsiteY95" fmla="*/ 433796 h 2440396"/>
              <a:gd name="connsiteX96" fmla="*/ 1227667 w 1404982"/>
              <a:gd name="connsiteY96" fmla="*/ 493063 h 2440396"/>
              <a:gd name="connsiteX97" fmla="*/ 1210733 w 1404982"/>
              <a:gd name="connsiteY97" fmla="*/ 509996 h 2440396"/>
              <a:gd name="connsiteX98" fmla="*/ 1185333 w 1404982"/>
              <a:gd name="connsiteY98" fmla="*/ 560796 h 2440396"/>
              <a:gd name="connsiteX99" fmla="*/ 1143000 w 1404982"/>
              <a:gd name="connsiteY99" fmla="*/ 603130 h 2440396"/>
              <a:gd name="connsiteX100" fmla="*/ 1126067 w 1404982"/>
              <a:gd name="connsiteY100" fmla="*/ 628530 h 2440396"/>
              <a:gd name="connsiteX101" fmla="*/ 1109133 w 1404982"/>
              <a:gd name="connsiteY101" fmla="*/ 645463 h 2440396"/>
              <a:gd name="connsiteX102" fmla="*/ 1083733 w 1404982"/>
              <a:gd name="connsiteY102" fmla="*/ 679330 h 2440396"/>
              <a:gd name="connsiteX103" fmla="*/ 1066800 w 1404982"/>
              <a:gd name="connsiteY103" fmla="*/ 704730 h 2440396"/>
              <a:gd name="connsiteX104" fmla="*/ 1058333 w 1404982"/>
              <a:gd name="connsiteY104" fmla="*/ 730130 h 2440396"/>
              <a:gd name="connsiteX105" fmla="*/ 1032933 w 1404982"/>
              <a:gd name="connsiteY105" fmla="*/ 747063 h 2440396"/>
              <a:gd name="connsiteX106" fmla="*/ 999067 w 1404982"/>
              <a:gd name="connsiteY106" fmla="*/ 797863 h 2440396"/>
              <a:gd name="connsiteX107" fmla="*/ 956733 w 1404982"/>
              <a:gd name="connsiteY107" fmla="*/ 840196 h 2440396"/>
              <a:gd name="connsiteX108" fmla="*/ 931333 w 1404982"/>
              <a:gd name="connsiteY108" fmla="*/ 882530 h 2440396"/>
              <a:gd name="connsiteX109" fmla="*/ 889000 w 1404982"/>
              <a:gd name="connsiteY109" fmla="*/ 941796 h 2440396"/>
              <a:gd name="connsiteX110" fmla="*/ 846667 w 1404982"/>
              <a:gd name="connsiteY110" fmla="*/ 984130 h 2440396"/>
              <a:gd name="connsiteX111" fmla="*/ 770467 w 1404982"/>
              <a:gd name="connsiteY111" fmla="*/ 1068796 h 2440396"/>
              <a:gd name="connsiteX112" fmla="*/ 738452 w 1404982"/>
              <a:gd name="connsiteY112" fmla="*/ 1141821 h 2440396"/>
              <a:gd name="connsiteX113" fmla="*/ 715699 w 1404982"/>
              <a:gd name="connsiteY113" fmla="*/ 1188653 h 2440396"/>
              <a:gd name="connsiteX114" fmla="*/ 698367 w 1404982"/>
              <a:gd name="connsiteY114" fmla="*/ 1245671 h 2440396"/>
              <a:gd name="connsiteX115" fmla="*/ 683683 w 1404982"/>
              <a:gd name="connsiteY115" fmla="*/ 1321870 h 2440396"/>
              <a:gd name="connsiteX116" fmla="*/ 671248 w 1404982"/>
              <a:gd name="connsiteY116" fmla="*/ 1409183 h 2440396"/>
              <a:gd name="connsiteX117" fmla="*/ 640026 w 1404982"/>
              <a:gd name="connsiteY117" fmla="*/ 1519249 h 2440396"/>
              <a:gd name="connsiteX118" fmla="*/ 637381 w 1404982"/>
              <a:gd name="connsiteY118" fmla="*/ 1602593 h 2440396"/>
              <a:gd name="connsiteX119" fmla="*/ 621770 w 1404982"/>
              <a:gd name="connsiteY119" fmla="*/ 1678792 h 2440396"/>
              <a:gd name="connsiteX120" fmla="*/ 613305 w 1404982"/>
              <a:gd name="connsiteY120" fmla="*/ 1709088 h 2440396"/>
              <a:gd name="connsiteX121" fmla="*/ 597694 w 1404982"/>
              <a:gd name="connsiteY121" fmla="*/ 1747849 h 2440396"/>
              <a:gd name="connsiteX122" fmla="*/ 574939 w 1404982"/>
              <a:gd name="connsiteY122" fmla="*/ 1851302 h 2440396"/>
              <a:gd name="connsiteX123" fmla="*/ 565547 w 1404982"/>
              <a:gd name="connsiteY123" fmla="*/ 2070509 h 2440396"/>
              <a:gd name="connsiteX124" fmla="*/ 559726 w 1404982"/>
              <a:gd name="connsiteY124" fmla="*/ 2092337 h 2440396"/>
              <a:gd name="connsiteX125" fmla="*/ 550333 w 1404982"/>
              <a:gd name="connsiteY125" fmla="*/ 2330330 h 2440396"/>
              <a:gd name="connsiteX126" fmla="*/ 558800 w 1404982"/>
              <a:gd name="connsiteY126" fmla="*/ 2355730 h 2440396"/>
              <a:gd name="connsiteX127" fmla="*/ 567267 w 1404982"/>
              <a:gd name="connsiteY127" fmla="*/ 2398063 h 2440396"/>
              <a:gd name="connsiteX128" fmla="*/ 558800 w 1404982"/>
              <a:gd name="connsiteY128" fmla="*/ 2440396 h 2440396"/>
              <a:gd name="connsiteX0" fmla="*/ 0 w 1404982"/>
              <a:gd name="connsiteY0" fmla="*/ 2271063 h 2440396"/>
              <a:gd name="connsiteX1" fmla="*/ 93133 w 1404982"/>
              <a:gd name="connsiteY1" fmla="*/ 1974730 h 2440396"/>
              <a:gd name="connsiteX2" fmla="*/ 101600 w 1404982"/>
              <a:gd name="connsiteY2" fmla="*/ 1949330 h 2440396"/>
              <a:gd name="connsiteX3" fmla="*/ 118533 w 1404982"/>
              <a:gd name="connsiteY3" fmla="*/ 1932396 h 2440396"/>
              <a:gd name="connsiteX4" fmla="*/ 130968 w 1404982"/>
              <a:gd name="connsiteY4" fmla="*/ 1879348 h 2440396"/>
              <a:gd name="connsiteX5" fmla="*/ 150152 w 1404982"/>
              <a:gd name="connsiteY5" fmla="*/ 1845481 h 2440396"/>
              <a:gd name="connsiteX6" fmla="*/ 173302 w 1404982"/>
              <a:gd name="connsiteY6" fmla="*/ 1798253 h 2440396"/>
              <a:gd name="connsiteX7" fmla="*/ 198835 w 1404982"/>
              <a:gd name="connsiteY7" fmla="*/ 1766238 h 2440396"/>
              <a:gd name="connsiteX8" fmla="*/ 226351 w 1404982"/>
              <a:gd name="connsiteY8" fmla="*/ 1730519 h 2440396"/>
              <a:gd name="connsiteX9" fmla="*/ 254000 w 1404982"/>
              <a:gd name="connsiteY9" fmla="*/ 1686863 h 2440396"/>
              <a:gd name="connsiteX10" fmla="*/ 262467 w 1404982"/>
              <a:gd name="connsiteY10" fmla="*/ 1661463 h 2440396"/>
              <a:gd name="connsiteX11" fmla="*/ 296333 w 1404982"/>
              <a:gd name="connsiteY11" fmla="*/ 1585263 h 2440396"/>
              <a:gd name="connsiteX12" fmla="*/ 304800 w 1404982"/>
              <a:gd name="connsiteY12" fmla="*/ 1534463 h 2440396"/>
              <a:gd name="connsiteX13" fmla="*/ 321733 w 1404982"/>
              <a:gd name="connsiteY13" fmla="*/ 1475196 h 2440396"/>
              <a:gd name="connsiteX14" fmla="*/ 330200 w 1404982"/>
              <a:gd name="connsiteY14" fmla="*/ 1407463 h 2440396"/>
              <a:gd name="connsiteX15" fmla="*/ 347133 w 1404982"/>
              <a:gd name="connsiteY15" fmla="*/ 1348196 h 2440396"/>
              <a:gd name="connsiteX16" fmla="*/ 364067 w 1404982"/>
              <a:gd name="connsiteY16" fmla="*/ 1280463 h 2440396"/>
              <a:gd name="connsiteX17" fmla="*/ 372533 w 1404982"/>
              <a:gd name="connsiteY17" fmla="*/ 1255063 h 2440396"/>
              <a:gd name="connsiteX18" fmla="*/ 381000 w 1404982"/>
              <a:gd name="connsiteY18" fmla="*/ 1221196 h 2440396"/>
              <a:gd name="connsiteX19" fmla="*/ 397933 w 1404982"/>
              <a:gd name="connsiteY19" fmla="*/ 1187330 h 2440396"/>
              <a:gd name="connsiteX20" fmla="*/ 414867 w 1404982"/>
              <a:gd name="connsiteY20" fmla="*/ 1111130 h 2440396"/>
              <a:gd name="connsiteX21" fmla="*/ 423333 w 1404982"/>
              <a:gd name="connsiteY21" fmla="*/ 1077263 h 2440396"/>
              <a:gd name="connsiteX22" fmla="*/ 440267 w 1404982"/>
              <a:gd name="connsiteY22" fmla="*/ 1043396 h 2440396"/>
              <a:gd name="connsiteX23" fmla="*/ 448733 w 1404982"/>
              <a:gd name="connsiteY23" fmla="*/ 1017996 h 2440396"/>
              <a:gd name="connsiteX24" fmla="*/ 457200 w 1404982"/>
              <a:gd name="connsiteY24" fmla="*/ 958730 h 2440396"/>
              <a:gd name="connsiteX25" fmla="*/ 465667 w 1404982"/>
              <a:gd name="connsiteY25" fmla="*/ 933330 h 2440396"/>
              <a:gd name="connsiteX26" fmla="*/ 457200 w 1404982"/>
              <a:gd name="connsiteY26" fmla="*/ 653930 h 2440396"/>
              <a:gd name="connsiteX27" fmla="*/ 440267 w 1404982"/>
              <a:gd name="connsiteY27" fmla="*/ 586196 h 2440396"/>
              <a:gd name="connsiteX28" fmla="*/ 406400 w 1404982"/>
              <a:gd name="connsiteY28" fmla="*/ 484596 h 2440396"/>
              <a:gd name="connsiteX29" fmla="*/ 397933 w 1404982"/>
              <a:gd name="connsiteY29" fmla="*/ 459196 h 2440396"/>
              <a:gd name="connsiteX30" fmla="*/ 372533 w 1404982"/>
              <a:gd name="connsiteY30" fmla="*/ 408396 h 2440396"/>
              <a:gd name="connsiteX31" fmla="*/ 355600 w 1404982"/>
              <a:gd name="connsiteY31" fmla="*/ 382996 h 2440396"/>
              <a:gd name="connsiteX32" fmla="*/ 347133 w 1404982"/>
              <a:gd name="connsiteY32" fmla="*/ 357596 h 2440396"/>
              <a:gd name="connsiteX33" fmla="*/ 330200 w 1404982"/>
              <a:gd name="connsiteY33" fmla="*/ 332196 h 2440396"/>
              <a:gd name="connsiteX34" fmla="*/ 304800 w 1404982"/>
              <a:gd name="connsiteY34" fmla="*/ 281396 h 2440396"/>
              <a:gd name="connsiteX35" fmla="*/ 279400 w 1404982"/>
              <a:gd name="connsiteY35" fmla="*/ 222130 h 2440396"/>
              <a:gd name="connsiteX36" fmla="*/ 270933 w 1404982"/>
              <a:gd name="connsiteY36" fmla="*/ 196730 h 2440396"/>
              <a:gd name="connsiteX37" fmla="*/ 254000 w 1404982"/>
              <a:gd name="connsiteY37" fmla="*/ 179796 h 2440396"/>
              <a:gd name="connsiteX38" fmla="*/ 220133 w 1404982"/>
              <a:gd name="connsiteY38" fmla="*/ 128996 h 2440396"/>
              <a:gd name="connsiteX39" fmla="*/ 169333 w 1404982"/>
              <a:gd name="connsiteY39" fmla="*/ 95130 h 2440396"/>
              <a:gd name="connsiteX40" fmla="*/ 160867 w 1404982"/>
              <a:gd name="connsiteY40" fmla="*/ 69730 h 2440396"/>
              <a:gd name="connsiteX41" fmla="*/ 220133 w 1404982"/>
              <a:gd name="connsiteY41" fmla="*/ 44330 h 2440396"/>
              <a:gd name="connsiteX42" fmla="*/ 254000 w 1404982"/>
              <a:gd name="connsiteY42" fmla="*/ 61263 h 2440396"/>
              <a:gd name="connsiteX43" fmla="*/ 287867 w 1404982"/>
              <a:gd name="connsiteY43" fmla="*/ 18930 h 2440396"/>
              <a:gd name="connsiteX44" fmla="*/ 313267 w 1404982"/>
              <a:gd name="connsiteY44" fmla="*/ 10463 h 2440396"/>
              <a:gd name="connsiteX45" fmla="*/ 321733 w 1404982"/>
              <a:gd name="connsiteY45" fmla="*/ 35863 h 2440396"/>
              <a:gd name="connsiteX46" fmla="*/ 338667 w 1404982"/>
              <a:gd name="connsiteY46" fmla="*/ 18930 h 2440396"/>
              <a:gd name="connsiteX47" fmla="*/ 364067 w 1404982"/>
              <a:gd name="connsiteY47" fmla="*/ 1996 h 2440396"/>
              <a:gd name="connsiteX48" fmla="*/ 372533 w 1404982"/>
              <a:gd name="connsiteY48" fmla="*/ 35863 h 2440396"/>
              <a:gd name="connsiteX49" fmla="*/ 414867 w 1404982"/>
              <a:gd name="connsiteY49" fmla="*/ 1996 h 2440396"/>
              <a:gd name="connsiteX50" fmla="*/ 448733 w 1404982"/>
              <a:gd name="connsiteY50" fmla="*/ 1996 h 2440396"/>
              <a:gd name="connsiteX51" fmla="*/ 474133 w 1404982"/>
              <a:gd name="connsiteY51" fmla="*/ 18930 h 2440396"/>
              <a:gd name="connsiteX52" fmla="*/ 482600 w 1404982"/>
              <a:gd name="connsiteY52" fmla="*/ 44330 h 2440396"/>
              <a:gd name="connsiteX53" fmla="*/ 516467 w 1404982"/>
              <a:gd name="connsiteY53" fmla="*/ 95130 h 2440396"/>
              <a:gd name="connsiteX54" fmla="*/ 533400 w 1404982"/>
              <a:gd name="connsiteY54" fmla="*/ 120530 h 2440396"/>
              <a:gd name="connsiteX55" fmla="*/ 567267 w 1404982"/>
              <a:gd name="connsiteY55" fmla="*/ 171330 h 2440396"/>
              <a:gd name="connsiteX56" fmla="*/ 592667 w 1404982"/>
              <a:gd name="connsiteY56" fmla="*/ 213663 h 2440396"/>
              <a:gd name="connsiteX57" fmla="*/ 601133 w 1404982"/>
              <a:gd name="connsiteY57" fmla="*/ 239063 h 2440396"/>
              <a:gd name="connsiteX58" fmla="*/ 635000 w 1404982"/>
              <a:gd name="connsiteY58" fmla="*/ 281396 h 2440396"/>
              <a:gd name="connsiteX59" fmla="*/ 668867 w 1404982"/>
              <a:gd name="connsiteY59" fmla="*/ 357596 h 2440396"/>
              <a:gd name="connsiteX60" fmla="*/ 685800 w 1404982"/>
              <a:gd name="connsiteY60" fmla="*/ 408396 h 2440396"/>
              <a:gd name="connsiteX61" fmla="*/ 694267 w 1404982"/>
              <a:gd name="connsiteY61" fmla="*/ 433796 h 2440396"/>
              <a:gd name="connsiteX62" fmla="*/ 711200 w 1404982"/>
              <a:gd name="connsiteY62" fmla="*/ 459196 h 2440396"/>
              <a:gd name="connsiteX63" fmla="*/ 719667 w 1404982"/>
              <a:gd name="connsiteY63" fmla="*/ 518463 h 2440396"/>
              <a:gd name="connsiteX64" fmla="*/ 736600 w 1404982"/>
              <a:gd name="connsiteY64" fmla="*/ 577730 h 2440396"/>
              <a:gd name="connsiteX65" fmla="*/ 717417 w 1404982"/>
              <a:gd name="connsiteY65" fmla="*/ 799980 h 2440396"/>
              <a:gd name="connsiteX66" fmla="*/ 755783 w 1404982"/>
              <a:gd name="connsiteY66" fmla="*/ 768759 h 2440396"/>
              <a:gd name="connsiteX67" fmla="*/ 806980 w 1404982"/>
              <a:gd name="connsiteY67" fmla="*/ 693088 h 2440396"/>
              <a:gd name="connsiteX68" fmla="*/ 863600 w 1404982"/>
              <a:gd name="connsiteY68" fmla="*/ 620063 h 2440396"/>
              <a:gd name="connsiteX69" fmla="*/ 905537 w 1404982"/>
              <a:gd name="connsiteY69" fmla="*/ 567940 h 2440396"/>
              <a:gd name="connsiteX70" fmla="*/ 940726 w 1404982"/>
              <a:gd name="connsiteY70" fmla="*/ 495311 h 2440396"/>
              <a:gd name="connsiteX71" fmla="*/ 963480 w 1404982"/>
              <a:gd name="connsiteY71" fmla="*/ 459196 h 2440396"/>
              <a:gd name="connsiteX72" fmla="*/ 1010708 w 1404982"/>
              <a:gd name="connsiteY72" fmla="*/ 366063 h 2440396"/>
              <a:gd name="connsiteX73" fmla="*/ 1024467 w 1404982"/>
              <a:gd name="connsiteY73" fmla="*/ 323730 h 2440396"/>
              <a:gd name="connsiteX74" fmla="*/ 1092200 w 1404982"/>
              <a:gd name="connsiteY74" fmla="*/ 230596 h 2440396"/>
              <a:gd name="connsiteX75" fmla="*/ 1109133 w 1404982"/>
              <a:gd name="connsiteY75" fmla="*/ 205196 h 2440396"/>
              <a:gd name="connsiteX76" fmla="*/ 1151467 w 1404982"/>
              <a:gd name="connsiteY76" fmla="*/ 162863 h 2440396"/>
              <a:gd name="connsiteX77" fmla="*/ 1176867 w 1404982"/>
              <a:gd name="connsiteY77" fmla="*/ 137463 h 2440396"/>
              <a:gd name="connsiteX78" fmla="*/ 1227667 w 1404982"/>
              <a:gd name="connsiteY78" fmla="*/ 95130 h 2440396"/>
              <a:gd name="connsiteX79" fmla="*/ 1253067 w 1404982"/>
              <a:gd name="connsiteY79" fmla="*/ 86663 h 2440396"/>
              <a:gd name="connsiteX80" fmla="*/ 1278467 w 1404982"/>
              <a:gd name="connsiteY80" fmla="*/ 69730 h 2440396"/>
              <a:gd name="connsiteX81" fmla="*/ 1329267 w 1404982"/>
              <a:gd name="connsiteY81" fmla="*/ 52796 h 2440396"/>
              <a:gd name="connsiteX82" fmla="*/ 1320800 w 1404982"/>
              <a:gd name="connsiteY82" fmla="*/ 78196 h 2440396"/>
              <a:gd name="connsiteX83" fmla="*/ 1363133 w 1404982"/>
              <a:gd name="connsiteY83" fmla="*/ 95130 h 2440396"/>
              <a:gd name="connsiteX84" fmla="*/ 1397000 w 1404982"/>
              <a:gd name="connsiteY84" fmla="*/ 120530 h 2440396"/>
              <a:gd name="connsiteX85" fmla="*/ 1388533 w 1404982"/>
              <a:gd name="connsiteY85" fmla="*/ 145930 h 2440396"/>
              <a:gd name="connsiteX86" fmla="*/ 1397000 w 1404982"/>
              <a:gd name="connsiteY86" fmla="*/ 171330 h 2440396"/>
              <a:gd name="connsiteX87" fmla="*/ 1380067 w 1404982"/>
              <a:gd name="connsiteY87" fmla="*/ 196730 h 2440396"/>
              <a:gd name="connsiteX88" fmla="*/ 1363133 w 1404982"/>
              <a:gd name="connsiteY88" fmla="*/ 213663 h 2440396"/>
              <a:gd name="connsiteX89" fmla="*/ 1371600 w 1404982"/>
              <a:gd name="connsiteY89" fmla="*/ 239063 h 2440396"/>
              <a:gd name="connsiteX90" fmla="*/ 1354667 w 1404982"/>
              <a:gd name="connsiteY90" fmla="*/ 298330 h 2440396"/>
              <a:gd name="connsiteX91" fmla="*/ 1346200 w 1404982"/>
              <a:gd name="connsiteY91" fmla="*/ 332196 h 2440396"/>
              <a:gd name="connsiteX92" fmla="*/ 1320800 w 1404982"/>
              <a:gd name="connsiteY92" fmla="*/ 340663 h 2440396"/>
              <a:gd name="connsiteX93" fmla="*/ 1312333 w 1404982"/>
              <a:gd name="connsiteY93" fmla="*/ 366063 h 2440396"/>
              <a:gd name="connsiteX94" fmla="*/ 1261533 w 1404982"/>
              <a:gd name="connsiteY94" fmla="*/ 433796 h 2440396"/>
              <a:gd name="connsiteX95" fmla="*/ 1227667 w 1404982"/>
              <a:gd name="connsiteY95" fmla="*/ 493063 h 2440396"/>
              <a:gd name="connsiteX96" fmla="*/ 1210733 w 1404982"/>
              <a:gd name="connsiteY96" fmla="*/ 509996 h 2440396"/>
              <a:gd name="connsiteX97" fmla="*/ 1185333 w 1404982"/>
              <a:gd name="connsiteY97" fmla="*/ 560796 h 2440396"/>
              <a:gd name="connsiteX98" fmla="*/ 1143000 w 1404982"/>
              <a:gd name="connsiteY98" fmla="*/ 603130 h 2440396"/>
              <a:gd name="connsiteX99" fmla="*/ 1126067 w 1404982"/>
              <a:gd name="connsiteY99" fmla="*/ 628530 h 2440396"/>
              <a:gd name="connsiteX100" fmla="*/ 1109133 w 1404982"/>
              <a:gd name="connsiteY100" fmla="*/ 645463 h 2440396"/>
              <a:gd name="connsiteX101" fmla="*/ 1083733 w 1404982"/>
              <a:gd name="connsiteY101" fmla="*/ 679330 h 2440396"/>
              <a:gd name="connsiteX102" fmla="*/ 1066800 w 1404982"/>
              <a:gd name="connsiteY102" fmla="*/ 704730 h 2440396"/>
              <a:gd name="connsiteX103" fmla="*/ 1058333 w 1404982"/>
              <a:gd name="connsiteY103" fmla="*/ 730130 h 2440396"/>
              <a:gd name="connsiteX104" fmla="*/ 1032933 w 1404982"/>
              <a:gd name="connsiteY104" fmla="*/ 747063 h 2440396"/>
              <a:gd name="connsiteX105" fmla="*/ 999067 w 1404982"/>
              <a:gd name="connsiteY105" fmla="*/ 797863 h 2440396"/>
              <a:gd name="connsiteX106" fmla="*/ 956733 w 1404982"/>
              <a:gd name="connsiteY106" fmla="*/ 840196 h 2440396"/>
              <a:gd name="connsiteX107" fmla="*/ 931333 w 1404982"/>
              <a:gd name="connsiteY107" fmla="*/ 882530 h 2440396"/>
              <a:gd name="connsiteX108" fmla="*/ 889000 w 1404982"/>
              <a:gd name="connsiteY108" fmla="*/ 941796 h 2440396"/>
              <a:gd name="connsiteX109" fmla="*/ 846667 w 1404982"/>
              <a:gd name="connsiteY109" fmla="*/ 984130 h 2440396"/>
              <a:gd name="connsiteX110" fmla="*/ 770467 w 1404982"/>
              <a:gd name="connsiteY110" fmla="*/ 1068796 h 2440396"/>
              <a:gd name="connsiteX111" fmla="*/ 738452 w 1404982"/>
              <a:gd name="connsiteY111" fmla="*/ 1141821 h 2440396"/>
              <a:gd name="connsiteX112" fmla="*/ 715699 w 1404982"/>
              <a:gd name="connsiteY112" fmla="*/ 1188653 h 2440396"/>
              <a:gd name="connsiteX113" fmla="*/ 698367 w 1404982"/>
              <a:gd name="connsiteY113" fmla="*/ 1245671 h 2440396"/>
              <a:gd name="connsiteX114" fmla="*/ 683683 w 1404982"/>
              <a:gd name="connsiteY114" fmla="*/ 1321870 h 2440396"/>
              <a:gd name="connsiteX115" fmla="*/ 671248 w 1404982"/>
              <a:gd name="connsiteY115" fmla="*/ 1409183 h 2440396"/>
              <a:gd name="connsiteX116" fmla="*/ 640026 w 1404982"/>
              <a:gd name="connsiteY116" fmla="*/ 1519249 h 2440396"/>
              <a:gd name="connsiteX117" fmla="*/ 637381 w 1404982"/>
              <a:gd name="connsiteY117" fmla="*/ 1602593 h 2440396"/>
              <a:gd name="connsiteX118" fmla="*/ 621770 w 1404982"/>
              <a:gd name="connsiteY118" fmla="*/ 1678792 h 2440396"/>
              <a:gd name="connsiteX119" fmla="*/ 613305 w 1404982"/>
              <a:gd name="connsiteY119" fmla="*/ 1709088 h 2440396"/>
              <a:gd name="connsiteX120" fmla="*/ 597694 w 1404982"/>
              <a:gd name="connsiteY120" fmla="*/ 1747849 h 2440396"/>
              <a:gd name="connsiteX121" fmla="*/ 574939 w 1404982"/>
              <a:gd name="connsiteY121" fmla="*/ 1851302 h 2440396"/>
              <a:gd name="connsiteX122" fmla="*/ 565547 w 1404982"/>
              <a:gd name="connsiteY122" fmla="*/ 2070509 h 2440396"/>
              <a:gd name="connsiteX123" fmla="*/ 559726 w 1404982"/>
              <a:gd name="connsiteY123" fmla="*/ 2092337 h 2440396"/>
              <a:gd name="connsiteX124" fmla="*/ 550333 w 1404982"/>
              <a:gd name="connsiteY124" fmla="*/ 2330330 h 2440396"/>
              <a:gd name="connsiteX125" fmla="*/ 558800 w 1404982"/>
              <a:gd name="connsiteY125" fmla="*/ 2355730 h 2440396"/>
              <a:gd name="connsiteX126" fmla="*/ 567267 w 1404982"/>
              <a:gd name="connsiteY126" fmla="*/ 2398063 h 2440396"/>
              <a:gd name="connsiteX127" fmla="*/ 558800 w 1404982"/>
              <a:gd name="connsiteY127" fmla="*/ 2440396 h 2440396"/>
              <a:gd name="connsiteX0" fmla="*/ 0 w 1404982"/>
              <a:gd name="connsiteY0" fmla="*/ 2271063 h 2440396"/>
              <a:gd name="connsiteX1" fmla="*/ 93133 w 1404982"/>
              <a:gd name="connsiteY1" fmla="*/ 1974730 h 2440396"/>
              <a:gd name="connsiteX2" fmla="*/ 101600 w 1404982"/>
              <a:gd name="connsiteY2" fmla="*/ 1949330 h 2440396"/>
              <a:gd name="connsiteX3" fmla="*/ 118533 w 1404982"/>
              <a:gd name="connsiteY3" fmla="*/ 1932396 h 2440396"/>
              <a:gd name="connsiteX4" fmla="*/ 130968 w 1404982"/>
              <a:gd name="connsiteY4" fmla="*/ 1879348 h 2440396"/>
              <a:gd name="connsiteX5" fmla="*/ 150152 w 1404982"/>
              <a:gd name="connsiteY5" fmla="*/ 1845481 h 2440396"/>
              <a:gd name="connsiteX6" fmla="*/ 173302 w 1404982"/>
              <a:gd name="connsiteY6" fmla="*/ 1798253 h 2440396"/>
              <a:gd name="connsiteX7" fmla="*/ 198835 w 1404982"/>
              <a:gd name="connsiteY7" fmla="*/ 1766238 h 2440396"/>
              <a:gd name="connsiteX8" fmla="*/ 226351 w 1404982"/>
              <a:gd name="connsiteY8" fmla="*/ 1730519 h 2440396"/>
              <a:gd name="connsiteX9" fmla="*/ 254000 w 1404982"/>
              <a:gd name="connsiteY9" fmla="*/ 1686863 h 2440396"/>
              <a:gd name="connsiteX10" fmla="*/ 262467 w 1404982"/>
              <a:gd name="connsiteY10" fmla="*/ 1661463 h 2440396"/>
              <a:gd name="connsiteX11" fmla="*/ 296333 w 1404982"/>
              <a:gd name="connsiteY11" fmla="*/ 1585263 h 2440396"/>
              <a:gd name="connsiteX12" fmla="*/ 304800 w 1404982"/>
              <a:gd name="connsiteY12" fmla="*/ 1534463 h 2440396"/>
              <a:gd name="connsiteX13" fmla="*/ 321733 w 1404982"/>
              <a:gd name="connsiteY13" fmla="*/ 1475196 h 2440396"/>
              <a:gd name="connsiteX14" fmla="*/ 330200 w 1404982"/>
              <a:gd name="connsiteY14" fmla="*/ 1407463 h 2440396"/>
              <a:gd name="connsiteX15" fmla="*/ 347133 w 1404982"/>
              <a:gd name="connsiteY15" fmla="*/ 1348196 h 2440396"/>
              <a:gd name="connsiteX16" fmla="*/ 364067 w 1404982"/>
              <a:gd name="connsiteY16" fmla="*/ 1280463 h 2440396"/>
              <a:gd name="connsiteX17" fmla="*/ 372533 w 1404982"/>
              <a:gd name="connsiteY17" fmla="*/ 1255063 h 2440396"/>
              <a:gd name="connsiteX18" fmla="*/ 381000 w 1404982"/>
              <a:gd name="connsiteY18" fmla="*/ 1221196 h 2440396"/>
              <a:gd name="connsiteX19" fmla="*/ 397933 w 1404982"/>
              <a:gd name="connsiteY19" fmla="*/ 1187330 h 2440396"/>
              <a:gd name="connsiteX20" fmla="*/ 414867 w 1404982"/>
              <a:gd name="connsiteY20" fmla="*/ 1111130 h 2440396"/>
              <a:gd name="connsiteX21" fmla="*/ 423333 w 1404982"/>
              <a:gd name="connsiteY21" fmla="*/ 1077263 h 2440396"/>
              <a:gd name="connsiteX22" fmla="*/ 440267 w 1404982"/>
              <a:gd name="connsiteY22" fmla="*/ 1043396 h 2440396"/>
              <a:gd name="connsiteX23" fmla="*/ 448733 w 1404982"/>
              <a:gd name="connsiteY23" fmla="*/ 1017996 h 2440396"/>
              <a:gd name="connsiteX24" fmla="*/ 457200 w 1404982"/>
              <a:gd name="connsiteY24" fmla="*/ 958730 h 2440396"/>
              <a:gd name="connsiteX25" fmla="*/ 465667 w 1404982"/>
              <a:gd name="connsiteY25" fmla="*/ 933330 h 2440396"/>
              <a:gd name="connsiteX26" fmla="*/ 457200 w 1404982"/>
              <a:gd name="connsiteY26" fmla="*/ 653930 h 2440396"/>
              <a:gd name="connsiteX27" fmla="*/ 440267 w 1404982"/>
              <a:gd name="connsiteY27" fmla="*/ 586196 h 2440396"/>
              <a:gd name="connsiteX28" fmla="*/ 406400 w 1404982"/>
              <a:gd name="connsiteY28" fmla="*/ 484596 h 2440396"/>
              <a:gd name="connsiteX29" fmla="*/ 397933 w 1404982"/>
              <a:gd name="connsiteY29" fmla="*/ 459196 h 2440396"/>
              <a:gd name="connsiteX30" fmla="*/ 372533 w 1404982"/>
              <a:gd name="connsiteY30" fmla="*/ 408396 h 2440396"/>
              <a:gd name="connsiteX31" fmla="*/ 355600 w 1404982"/>
              <a:gd name="connsiteY31" fmla="*/ 382996 h 2440396"/>
              <a:gd name="connsiteX32" fmla="*/ 347133 w 1404982"/>
              <a:gd name="connsiteY32" fmla="*/ 357596 h 2440396"/>
              <a:gd name="connsiteX33" fmla="*/ 330200 w 1404982"/>
              <a:gd name="connsiteY33" fmla="*/ 332196 h 2440396"/>
              <a:gd name="connsiteX34" fmla="*/ 304800 w 1404982"/>
              <a:gd name="connsiteY34" fmla="*/ 281396 h 2440396"/>
              <a:gd name="connsiteX35" fmla="*/ 279400 w 1404982"/>
              <a:gd name="connsiteY35" fmla="*/ 222130 h 2440396"/>
              <a:gd name="connsiteX36" fmla="*/ 270933 w 1404982"/>
              <a:gd name="connsiteY36" fmla="*/ 196730 h 2440396"/>
              <a:gd name="connsiteX37" fmla="*/ 254000 w 1404982"/>
              <a:gd name="connsiteY37" fmla="*/ 179796 h 2440396"/>
              <a:gd name="connsiteX38" fmla="*/ 220133 w 1404982"/>
              <a:gd name="connsiteY38" fmla="*/ 128996 h 2440396"/>
              <a:gd name="connsiteX39" fmla="*/ 169333 w 1404982"/>
              <a:gd name="connsiteY39" fmla="*/ 95130 h 2440396"/>
              <a:gd name="connsiteX40" fmla="*/ 160867 w 1404982"/>
              <a:gd name="connsiteY40" fmla="*/ 69730 h 2440396"/>
              <a:gd name="connsiteX41" fmla="*/ 220133 w 1404982"/>
              <a:gd name="connsiteY41" fmla="*/ 44330 h 2440396"/>
              <a:gd name="connsiteX42" fmla="*/ 254000 w 1404982"/>
              <a:gd name="connsiteY42" fmla="*/ 61263 h 2440396"/>
              <a:gd name="connsiteX43" fmla="*/ 287867 w 1404982"/>
              <a:gd name="connsiteY43" fmla="*/ 18930 h 2440396"/>
              <a:gd name="connsiteX44" fmla="*/ 313267 w 1404982"/>
              <a:gd name="connsiteY44" fmla="*/ 10463 h 2440396"/>
              <a:gd name="connsiteX45" fmla="*/ 321733 w 1404982"/>
              <a:gd name="connsiteY45" fmla="*/ 35863 h 2440396"/>
              <a:gd name="connsiteX46" fmla="*/ 338667 w 1404982"/>
              <a:gd name="connsiteY46" fmla="*/ 18930 h 2440396"/>
              <a:gd name="connsiteX47" fmla="*/ 364067 w 1404982"/>
              <a:gd name="connsiteY47" fmla="*/ 1996 h 2440396"/>
              <a:gd name="connsiteX48" fmla="*/ 372533 w 1404982"/>
              <a:gd name="connsiteY48" fmla="*/ 35863 h 2440396"/>
              <a:gd name="connsiteX49" fmla="*/ 414867 w 1404982"/>
              <a:gd name="connsiteY49" fmla="*/ 1996 h 2440396"/>
              <a:gd name="connsiteX50" fmla="*/ 448733 w 1404982"/>
              <a:gd name="connsiteY50" fmla="*/ 1996 h 2440396"/>
              <a:gd name="connsiteX51" fmla="*/ 474133 w 1404982"/>
              <a:gd name="connsiteY51" fmla="*/ 18930 h 2440396"/>
              <a:gd name="connsiteX52" fmla="*/ 482600 w 1404982"/>
              <a:gd name="connsiteY52" fmla="*/ 44330 h 2440396"/>
              <a:gd name="connsiteX53" fmla="*/ 516467 w 1404982"/>
              <a:gd name="connsiteY53" fmla="*/ 95130 h 2440396"/>
              <a:gd name="connsiteX54" fmla="*/ 533400 w 1404982"/>
              <a:gd name="connsiteY54" fmla="*/ 120530 h 2440396"/>
              <a:gd name="connsiteX55" fmla="*/ 567267 w 1404982"/>
              <a:gd name="connsiteY55" fmla="*/ 171330 h 2440396"/>
              <a:gd name="connsiteX56" fmla="*/ 592667 w 1404982"/>
              <a:gd name="connsiteY56" fmla="*/ 213663 h 2440396"/>
              <a:gd name="connsiteX57" fmla="*/ 601133 w 1404982"/>
              <a:gd name="connsiteY57" fmla="*/ 239063 h 2440396"/>
              <a:gd name="connsiteX58" fmla="*/ 635000 w 1404982"/>
              <a:gd name="connsiteY58" fmla="*/ 281396 h 2440396"/>
              <a:gd name="connsiteX59" fmla="*/ 668867 w 1404982"/>
              <a:gd name="connsiteY59" fmla="*/ 357596 h 2440396"/>
              <a:gd name="connsiteX60" fmla="*/ 685800 w 1404982"/>
              <a:gd name="connsiteY60" fmla="*/ 408396 h 2440396"/>
              <a:gd name="connsiteX61" fmla="*/ 694267 w 1404982"/>
              <a:gd name="connsiteY61" fmla="*/ 433796 h 2440396"/>
              <a:gd name="connsiteX62" fmla="*/ 711200 w 1404982"/>
              <a:gd name="connsiteY62" fmla="*/ 459196 h 2440396"/>
              <a:gd name="connsiteX63" fmla="*/ 719667 w 1404982"/>
              <a:gd name="connsiteY63" fmla="*/ 518463 h 2440396"/>
              <a:gd name="connsiteX64" fmla="*/ 736600 w 1404982"/>
              <a:gd name="connsiteY64" fmla="*/ 577730 h 2440396"/>
              <a:gd name="connsiteX65" fmla="*/ 717417 w 1404982"/>
              <a:gd name="connsiteY65" fmla="*/ 799980 h 2440396"/>
              <a:gd name="connsiteX66" fmla="*/ 755783 w 1404982"/>
              <a:gd name="connsiteY66" fmla="*/ 768759 h 2440396"/>
              <a:gd name="connsiteX67" fmla="*/ 806980 w 1404982"/>
              <a:gd name="connsiteY67" fmla="*/ 693088 h 2440396"/>
              <a:gd name="connsiteX68" fmla="*/ 863600 w 1404982"/>
              <a:gd name="connsiteY68" fmla="*/ 620063 h 2440396"/>
              <a:gd name="connsiteX69" fmla="*/ 905537 w 1404982"/>
              <a:gd name="connsiteY69" fmla="*/ 567940 h 2440396"/>
              <a:gd name="connsiteX70" fmla="*/ 940726 w 1404982"/>
              <a:gd name="connsiteY70" fmla="*/ 495311 h 2440396"/>
              <a:gd name="connsiteX71" fmla="*/ 963480 w 1404982"/>
              <a:gd name="connsiteY71" fmla="*/ 459196 h 2440396"/>
              <a:gd name="connsiteX72" fmla="*/ 1010708 w 1404982"/>
              <a:gd name="connsiteY72" fmla="*/ 366063 h 2440396"/>
              <a:gd name="connsiteX73" fmla="*/ 1024467 w 1404982"/>
              <a:gd name="connsiteY73" fmla="*/ 323730 h 2440396"/>
              <a:gd name="connsiteX74" fmla="*/ 1092200 w 1404982"/>
              <a:gd name="connsiteY74" fmla="*/ 230596 h 2440396"/>
              <a:gd name="connsiteX75" fmla="*/ 1151467 w 1404982"/>
              <a:gd name="connsiteY75" fmla="*/ 162863 h 2440396"/>
              <a:gd name="connsiteX76" fmla="*/ 1176867 w 1404982"/>
              <a:gd name="connsiteY76" fmla="*/ 137463 h 2440396"/>
              <a:gd name="connsiteX77" fmla="*/ 1227667 w 1404982"/>
              <a:gd name="connsiteY77" fmla="*/ 95130 h 2440396"/>
              <a:gd name="connsiteX78" fmla="*/ 1253067 w 1404982"/>
              <a:gd name="connsiteY78" fmla="*/ 86663 h 2440396"/>
              <a:gd name="connsiteX79" fmla="*/ 1278467 w 1404982"/>
              <a:gd name="connsiteY79" fmla="*/ 69730 h 2440396"/>
              <a:gd name="connsiteX80" fmla="*/ 1329267 w 1404982"/>
              <a:gd name="connsiteY80" fmla="*/ 52796 h 2440396"/>
              <a:gd name="connsiteX81" fmla="*/ 1320800 w 1404982"/>
              <a:gd name="connsiteY81" fmla="*/ 78196 h 2440396"/>
              <a:gd name="connsiteX82" fmla="*/ 1363133 w 1404982"/>
              <a:gd name="connsiteY82" fmla="*/ 95130 h 2440396"/>
              <a:gd name="connsiteX83" fmla="*/ 1397000 w 1404982"/>
              <a:gd name="connsiteY83" fmla="*/ 120530 h 2440396"/>
              <a:gd name="connsiteX84" fmla="*/ 1388533 w 1404982"/>
              <a:gd name="connsiteY84" fmla="*/ 145930 h 2440396"/>
              <a:gd name="connsiteX85" fmla="*/ 1397000 w 1404982"/>
              <a:gd name="connsiteY85" fmla="*/ 171330 h 2440396"/>
              <a:gd name="connsiteX86" fmla="*/ 1380067 w 1404982"/>
              <a:gd name="connsiteY86" fmla="*/ 196730 h 2440396"/>
              <a:gd name="connsiteX87" fmla="*/ 1363133 w 1404982"/>
              <a:gd name="connsiteY87" fmla="*/ 213663 h 2440396"/>
              <a:gd name="connsiteX88" fmla="*/ 1371600 w 1404982"/>
              <a:gd name="connsiteY88" fmla="*/ 239063 h 2440396"/>
              <a:gd name="connsiteX89" fmla="*/ 1354667 w 1404982"/>
              <a:gd name="connsiteY89" fmla="*/ 298330 h 2440396"/>
              <a:gd name="connsiteX90" fmla="*/ 1346200 w 1404982"/>
              <a:gd name="connsiteY90" fmla="*/ 332196 h 2440396"/>
              <a:gd name="connsiteX91" fmla="*/ 1320800 w 1404982"/>
              <a:gd name="connsiteY91" fmla="*/ 340663 h 2440396"/>
              <a:gd name="connsiteX92" fmla="*/ 1312333 w 1404982"/>
              <a:gd name="connsiteY92" fmla="*/ 366063 h 2440396"/>
              <a:gd name="connsiteX93" fmla="*/ 1261533 w 1404982"/>
              <a:gd name="connsiteY93" fmla="*/ 433796 h 2440396"/>
              <a:gd name="connsiteX94" fmla="*/ 1227667 w 1404982"/>
              <a:gd name="connsiteY94" fmla="*/ 493063 h 2440396"/>
              <a:gd name="connsiteX95" fmla="*/ 1210733 w 1404982"/>
              <a:gd name="connsiteY95" fmla="*/ 509996 h 2440396"/>
              <a:gd name="connsiteX96" fmla="*/ 1185333 w 1404982"/>
              <a:gd name="connsiteY96" fmla="*/ 560796 h 2440396"/>
              <a:gd name="connsiteX97" fmla="*/ 1143000 w 1404982"/>
              <a:gd name="connsiteY97" fmla="*/ 603130 h 2440396"/>
              <a:gd name="connsiteX98" fmla="*/ 1126067 w 1404982"/>
              <a:gd name="connsiteY98" fmla="*/ 628530 h 2440396"/>
              <a:gd name="connsiteX99" fmla="*/ 1109133 w 1404982"/>
              <a:gd name="connsiteY99" fmla="*/ 645463 h 2440396"/>
              <a:gd name="connsiteX100" fmla="*/ 1083733 w 1404982"/>
              <a:gd name="connsiteY100" fmla="*/ 679330 h 2440396"/>
              <a:gd name="connsiteX101" fmla="*/ 1066800 w 1404982"/>
              <a:gd name="connsiteY101" fmla="*/ 704730 h 2440396"/>
              <a:gd name="connsiteX102" fmla="*/ 1058333 w 1404982"/>
              <a:gd name="connsiteY102" fmla="*/ 730130 h 2440396"/>
              <a:gd name="connsiteX103" fmla="*/ 1032933 w 1404982"/>
              <a:gd name="connsiteY103" fmla="*/ 747063 h 2440396"/>
              <a:gd name="connsiteX104" fmla="*/ 999067 w 1404982"/>
              <a:gd name="connsiteY104" fmla="*/ 797863 h 2440396"/>
              <a:gd name="connsiteX105" fmla="*/ 956733 w 1404982"/>
              <a:gd name="connsiteY105" fmla="*/ 840196 h 2440396"/>
              <a:gd name="connsiteX106" fmla="*/ 931333 w 1404982"/>
              <a:gd name="connsiteY106" fmla="*/ 882530 h 2440396"/>
              <a:gd name="connsiteX107" fmla="*/ 889000 w 1404982"/>
              <a:gd name="connsiteY107" fmla="*/ 941796 h 2440396"/>
              <a:gd name="connsiteX108" fmla="*/ 846667 w 1404982"/>
              <a:gd name="connsiteY108" fmla="*/ 984130 h 2440396"/>
              <a:gd name="connsiteX109" fmla="*/ 770467 w 1404982"/>
              <a:gd name="connsiteY109" fmla="*/ 1068796 h 2440396"/>
              <a:gd name="connsiteX110" fmla="*/ 738452 w 1404982"/>
              <a:gd name="connsiteY110" fmla="*/ 1141821 h 2440396"/>
              <a:gd name="connsiteX111" fmla="*/ 715699 w 1404982"/>
              <a:gd name="connsiteY111" fmla="*/ 1188653 h 2440396"/>
              <a:gd name="connsiteX112" fmla="*/ 698367 w 1404982"/>
              <a:gd name="connsiteY112" fmla="*/ 1245671 h 2440396"/>
              <a:gd name="connsiteX113" fmla="*/ 683683 w 1404982"/>
              <a:gd name="connsiteY113" fmla="*/ 1321870 h 2440396"/>
              <a:gd name="connsiteX114" fmla="*/ 671248 w 1404982"/>
              <a:gd name="connsiteY114" fmla="*/ 1409183 h 2440396"/>
              <a:gd name="connsiteX115" fmla="*/ 640026 w 1404982"/>
              <a:gd name="connsiteY115" fmla="*/ 1519249 h 2440396"/>
              <a:gd name="connsiteX116" fmla="*/ 637381 w 1404982"/>
              <a:gd name="connsiteY116" fmla="*/ 1602593 h 2440396"/>
              <a:gd name="connsiteX117" fmla="*/ 621770 w 1404982"/>
              <a:gd name="connsiteY117" fmla="*/ 1678792 h 2440396"/>
              <a:gd name="connsiteX118" fmla="*/ 613305 w 1404982"/>
              <a:gd name="connsiteY118" fmla="*/ 1709088 h 2440396"/>
              <a:gd name="connsiteX119" fmla="*/ 597694 w 1404982"/>
              <a:gd name="connsiteY119" fmla="*/ 1747849 h 2440396"/>
              <a:gd name="connsiteX120" fmla="*/ 574939 w 1404982"/>
              <a:gd name="connsiteY120" fmla="*/ 1851302 h 2440396"/>
              <a:gd name="connsiteX121" fmla="*/ 565547 w 1404982"/>
              <a:gd name="connsiteY121" fmla="*/ 2070509 h 2440396"/>
              <a:gd name="connsiteX122" fmla="*/ 559726 w 1404982"/>
              <a:gd name="connsiteY122" fmla="*/ 2092337 h 2440396"/>
              <a:gd name="connsiteX123" fmla="*/ 550333 w 1404982"/>
              <a:gd name="connsiteY123" fmla="*/ 2330330 h 2440396"/>
              <a:gd name="connsiteX124" fmla="*/ 558800 w 1404982"/>
              <a:gd name="connsiteY124" fmla="*/ 2355730 h 2440396"/>
              <a:gd name="connsiteX125" fmla="*/ 567267 w 1404982"/>
              <a:gd name="connsiteY125" fmla="*/ 2398063 h 2440396"/>
              <a:gd name="connsiteX126" fmla="*/ 558800 w 1404982"/>
              <a:gd name="connsiteY126" fmla="*/ 2440396 h 2440396"/>
              <a:gd name="connsiteX0" fmla="*/ 0 w 1404982"/>
              <a:gd name="connsiteY0" fmla="*/ 2271063 h 2440396"/>
              <a:gd name="connsiteX1" fmla="*/ 93133 w 1404982"/>
              <a:gd name="connsiteY1" fmla="*/ 1974730 h 2440396"/>
              <a:gd name="connsiteX2" fmla="*/ 101600 w 1404982"/>
              <a:gd name="connsiteY2" fmla="*/ 1949330 h 2440396"/>
              <a:gd name="connsiteX3" fmla="*/ 118533 w 1404982"/>
              <a:gd name="connsiteY3" fmla="*/ 1932396 h 2440396"/>
              <a:gd name="connsiteX4" fmla="*/ 130968 w 1404982"/>
              <a:gd name="connsiteY4" fmla="*/ 1879348 h 2440396"/>
              <a:gd name="connsiteX5" fmla="*/ 150152 w 1404982"/>
              <a:gd name="connsiteY5" fmla="*/ 1845481 h 2440396"/>
              <a:gd name="connsiteX6" fmla="*/ 173302 w 1404982"/>
              <a:gd name="connsiteY6" fmla="*/ 1798253 h 2440396"/>
              <a:gd name="connsiteX7" fmla="*/ 198835 w 1404982"/>
              <a:gd name="connsiteY7" fmla="*/ 1766238 h 2440396"/>
              <a:gd name="connsiteX8" fmla="*/ 226351 w 1404982"/>
              <a:gd name="connsiteY8" fmla="*/ 1730519 h 2440396"/>
              <a:gd name="connsiteX9" fmla="*/ 254000 w 1404982"/>
              <a:gd name="connsiteY9" fmla="*/ 1686863 h 2440396"/>
              <a:gd name="connsiteX10" fmla="*/ 262467 w 1404982"/>
              <a:gd name="connsiteY10" fmla="*/ 1661463 h 2440396"/>
              <a:gd name="connsiteX11" fmla="*/ 296333 w 1404982"/>
              <a:gd name="connsiteY11" fmla="*/ 1585263 h 2440396"/>
              <a:gd name="connsiteX12" fmla="*/ 304800 w 1404982"/>
              <a:gd name="connsiteY12" fmla="*/ 1534463 h 2440396"/>
              <a:gd name="connsiteX13" fmla="*/ 321733 w 1404982"/>
              <a:gd name="connsiteY13" fmla="*/ 1475196 h 2440396"/>
              <a:gd name="connsiteX14" fmla="*/ 330200 w 1404982"/>
              <a:gd name="connsiteY14" fmla="*/ 1407463 h 2440396"/>
              <a:gd name="connsiteX15" fmla="*/ 347133 w 1404982"/>
              <a:gd name="connsiteY15" fmla="*/ 1348196 h 2440396"/>
              <a:gd name="connsiteX16" fmla="*/ 364067 w 1404982"/>
              <a:gd name="connsiteY16" fmla="*/ 1280463 h 2440396"/>
              <a:gd name="connsiteX17" fmla="*/ 372533 w 1404982"/>
              <a:gd name="connsiteY17" fmla="*/ 1255063 h 2440396"/>
              <a:gd name="connsiteX18" fmla="*/ 381000 w 1404982"/>
              <a:gd name="connsiteY18" fmla="*/ 1221196 h 2440396"/>
              <a:gd name="connsiteX19" fmla="*/ 397933 w 1404982"/>
              <a:gd name="connsiteY19" fmla="*/ 1187330 h 2440396"/>
              <a:gd name="connsiteX20" fmla="*/ 414867 w 1404982"/>
              <a:gd name="connsiteY20" fmla="*/ 1111130 h 2440396"/>
              <a:gd name="connsiteX21" fmla="*/ 423333 w 1404982"/>
              <a:gd name="connsiteY21" fmla="*/ 1077263 h 2440396"/>
              <a:gd name="connsiteX22" fmla="*/ 440267 w 1404982"/>
              <a:gd name="connsiteY22" fmla="*/ 1043396 h 2440396"/>
              <a:gd name="connsiteX23" fmla="*/ 448733 w 1404982"/>
              <a:gd name="connsiteY23" fmla="*/ 1017996 h 2440396"/>
              <a:gd name="connsiteX24" fmla="*/ 457200 w 1404982"/>
              <a:gd name="connsiteY24" fmla="*/ 958730 h 2440396"/>
              <a:gd name="connsiteX25" fmla="*/ 465667 w 1404982"/>
              <a:gd name="connsiteY25" fmla="*/ 933330 h 2440396"/>
              <a:gd name="connsiteX26" fmla="*/ 457200 w 1404982"/>
              <a:gd name="connsiteY26" fmla="*/ 653930 h 2440396"/>
              <a:gd name="connsiteX27" fmla="*/ 440267 w 1404982"/>
              <a:gd name="connsiteY27" fmla="*/ 586196 h 2440396"/>
              <a:gd name="connsiteX28" fmla="*/ 406400 w 1404982"/>
              <a:gd name="connsiteY28" fmla="*/ 484596 h 2440396"/>
              <a:gd name="connsiteX29" fmla="*/ 397933 w 1404982"/>
              <a:gd name="connsiteY29" fmla="*/ 459196 h 2440396"/>
              <a:gd name="connsiteX30" fmla="*/ 372533 w 1404982"/>
              <a:gd name="connsiteY30" fmla="*/ 408396 h 2440396"/>
              <a:gd name="connsiteX31" fmla="*/ 355600 w 1404982"/>
              <a:gd name="connsiteY31" fmla="*/ 382996 h 2440396"/>
              <a:gd name="connsiteX32" fmla="*/ 347133 w 1404982"/>
              <a:gd name="connsiteY32" fmla="*/ 357596 h 2440396"/>
              <a:gd name="connsiteX33" fmla="*/ 330200 w 1404982"/>
              <a:gd name="connsiteY33" fmla="*/ 332196 h 2440396"/>
              <a:gd name="connsiteX34" fmla="*/ 304800 w 1404982"/>
              <a:gd name="connsiteY34" fmla="*/ 281396 h 2440396"/>
              <a:gd name="connsiteX35" fmla="*/ 279400 w 1404982"/>
              <a:gd name="connsiteY35" fmla="*/ 222130 h 2440396"/>
              <a:gd name="connsiteX36" fmla="*/ 270933 w 1404982"/>
              <a:gd name="connsiteY36" fmla="*/ 196730 h 2440396"/>
              <a:gd name="connsiteX37" fmla="*/ 254000 w 1404982"/>
              <a:gd name="connsiteY37" fmla="*/ 179796 h 2440396"/>
              <a:gd name="connsiteX38" fmla="*/ 220133 w 1404982"/>
              <a:gd name="connsiteY38" fmla="*/ 128996 h 2440396"/>
              <a:gd name="connsiteX39" fmla="*/ 169333 w 1404982"/>
              <a:gd name="connsiteY39" fmla="*/ 95130 h 2440396"/>
              <a:gd name="connsiteX40" fmla="*/ 160867 w 1404982"/>
              <a:gd name="connsiteY40" fmla="*/ 69730 h 2440396"/>
              <a:gd name="connsiteX41" fmla="*/ 220133 w 1404982"/>
              <a:gd name="connsiteY41" fmla="*/ 44330 h 2440396"/>
              <a:gd name="connsiteX42" fmla="*/ 254000 w 1404982"/>
              <a:gd name="connsiteY42" fmla="*/ 61263 h 2440396"/>
              <a:gd name="connsiteX43" fmla="*/ 287867 w 1404982"/>
              <a:gd name="connsiteY43" fmla="*/ 18930 h 2440396"/>
              <a:gd name="connsiteX44" fmla="*/ 313267 w 1404982"/>
              <a:gd name="connsiteY44" fmla="*/ 10463 h 2440396"/>
              <a:gd name="connsiteX45" fmla="*/ 321733 w 1404982"/>
              <a:gd name="connsiteY45" fmla="*/ 35863 h 2440396"/>
              <a:gd name="connsiteX46" fmla="*/ 338667 w 1404982"/>
              <a:gd name="connsiteY46" fmla="*/ 18930 h 2440396"/>
              <a:gd name="connsiteX47" fmla="*/ 364067 w 1404982"/>
              <a:gd name="connsiteY47" fmla="*/ 1996 h 2440396"/>
              <a:gd name="connsiteX48" fmla="*/ 372533 w 1404982"/>
              <a:gd name="connsiteY48" fmla="*/ 35863 h 2440396"/>
              <a:gd name="connsiteX49" fmla="*/ 414867 w 1404982"/>
              <a:gd name="connsiteY49" fmla="*/ 1996 h 2440396"/>
              <a:gd name="connsiteX50" fmla="*/ 448733 w 1404982"/>
              <a:gd name="connsiteY50" fmla="*/ 1996 h 2440396"/>
              <a:gd name="connsiteX51" fmla="*/ 474133 w 1404982"/>
              <a:gd name="connsiteY51" fmla="*/ 18930 h 2440396"/>
              <a:gd name="connsiteX52" fmla="*/ 482600 w 1404982"/>
              <a:gd name="connsiteY52" fmla="*/ 44330 h 2440396"/>
              <a:gd name="connsiteX53" fmla="*/ 516467 w 1404982"/>
              <a:gd name="connsiteY53" fmla="*/ 95130 h 2440396"/>
              <a:gd name="connsiteX54" fmla="*/ 533400 w 1404982"/>
              <a:gd name="connsiteY54" fmla="*/ 120530 h 2440396"/>
              <a:gd name="connsiteX55" fmla="*/ 567267 w 1404982"/>
              <a:gd name="connsiteY55" fmla="*/ 171330 h 2440396"/>
              <a:gd name="connsiteX56" fmla="*/ 592667 w 1404982"/>
              <a:gd name="connsiteY56" fmla="*/ 213663 h 2440396"/>
              <a:gd name="connsiteX57" fmla="*/ 601133 w 1404982"/>
              <a:gd name="connsiteY57" fmla="*/ 239063 h 2440396"/>
              <a:gd name="connsiteX58" fmla="*/ 635000 w 1404982"/>
              <a:gd name="connsiteY58" fmla="*/ 281396 h 2440396"/>
              <a:gd name="connsiteX59" fmla="*/ 668867 w 1404982"/>
              <a:gd name="connsiteY59" fmla="*/ 357596 h 2440396"/>
              <a:gd name="connsiteX60" fmla="*/ 685800 w 1404982"/>
              <a:gd name="connsiteY60" fmla="*/ 408396 h 2440396"/>
              <a:gd name="connsiteX61" fmla="*/ 694267 w 1404982"/>
              <a:gd name="connsiteY61" fmla="*/ 433796 h 2440396"/>
              <a:gd name="connsiteX62" fmla="*/ 711200 w 1404982"/>
              <a:gd name="connsiteY62" fmla="*/ 459196 h 2440396"/>
              <a:gd name="connsiteX63" fmla="*/ 719667 w 1404982"/>
              <a:gd name="connsiteY63" fmla="*/ 518463 h 2440396"/>
              <a:gd name="connsiteX64" fmla="*/ 736600 w 1404982"/>
              <a:gd name="connsiteY64" fmla="*/ 577730 h 2440396"/>
              <a:gd name="connsiteX65" fmla="*/ 717417 w 1404982"/>
              <a:gd name="connsiteY65" fmla="*/ 799980 h 2440396"/>
              <a:gd name="connsiteX66" fmla="*/ 755783 w 1404982"/>
              <a:gd name="connsiteY66" fmla="*/ 768759 h 2440396"/>
              <a:gd name="connsiteX67" fmla="*/ 806980 w 1404982"/>
              <a:gd name="connsiteY67" fmla="*/ 693088 h 2440396"/>
              <a:gd name="connsiteX68" fmla="*/ 863600 w 1404982"/>
              <a:gd name="connsiteY68" fmla="*/ 620063 h 2440396"/>
              <a:gd name="connsiteX69" fmla="*/ 905537 w 1404982"/>
              <a:gd name="connsiteY69" fmla="*/ 567940 h 2440396"/>
              <a:gd name="connsiteX70" fmla="*/ 940726 w 1404982"/>
              <a:gd name="connsiteY70" fmla="*/ 495311 h 2440396"/>
              <a:gd name="connsiteX71" fmla="*/ 963480 w 1404982"/>
              <a:gd name="connsiteY71" fmla="*/ 459196 h 2440396"/>
              <a:gd name="connsiteX72" fmla="*/ 1010708 w 1404982"/>
              <a:gd name="connsiteY72" fmla="*/ 366063 h 2440396"/>
              <a:gd name="connsiteX73" fmla="*/ 1024467 w 1404982"/>
              <a:gd name="connsiteY73" fmla="*/ 323730 h 2440396"/>
              <a:gd name="connsiteX74" fmla="*/ 1092200 w 1404982"/>
              <a:gd name="connsiteY74" fmla="*/ 230596 h 2440396"/>
              <a:gd name="connsiteX75" fmla="*/ 1151467 w 1404982"/>
              <a:gd name="connsiteY75" fmla="*/ 162863 h 2440396"/>
              <a:gd name="connsiteX76" fmla="*/ 1176867 w 1404982"/>
              <a:gd name="connsiteY76" fmla="*/ 137463 h 2440396"/>
              <a:gd name="connsiteX77" fmla="*/ 1227667 w 1404982"/>
              <a:gd name="connsiteY77" fmla="*/ 95130 h 2440396"/>
              <a:gd name="connsiteX78" fmla="*/ 1253067 w 1404982"/>
              <a:gd name="connsiteY78" fmla="*/ 86663 h 2440396"/>
              <a:gd name="connsiteX79" fmla="*/ 1278467 w 1404982"/>
              <a:gd name="connsiteY79" fmla="*/ 69730 h 2440396"/>
              <a:gd name="connsiteX80" fmla="*/ 1329267 w 1404982"/>
              <a:gd name="connsiteY80" fmla="*/ 52796 h 2440396"/>
              <a:gd name="connsiteX81" fmla="*/ 1320800 w 1404982"/>
              <a:gd name="connsiteY81" fmla="*/ 78196 h 2440396"/>
              <a:gd name="connsiteX82" fmla="*/ 1363133 w 1404982"/>
              <a:gd name="connsiteY82" fmla="*/ 95130 h 2440396"/>
              <a:gd name="connsiteX83" fmla="*/ 1397000 w 1404982"/>
              <a:gd name="connsiteY83" fmla="*/ 120530 h 2440396"/>
              <a:gd name="connsiteX84" fmla="*/ 1388533 w 1404982"/>
              <a:gd name="connsiteY84" fmla="*/ 145930 h 2440396"/>
              <a:gd name="connsiteX85" fmla="*/ 1397000 w 1404982"/>
              <a:gd name="connsiteY85" fmla="*/ 171330 h 2440396"/>
              <a:gd name="connsiteX86" fmla="*/ 1380067 w 1404982"/>
              <a:gd name="connsiteY86" fmla="*/ 196730 h 2440396"/>
              <a:gd name="connsiteX87" fmla="*/ 1363133 w 1404982"/>
              <a:gd name="connsiteY87" fmla="*/ 213663 h 2440396"/>
              <a:gd name="connsiteX88" fmla="*/ 1371600 w 1404982"/>
              <a:gd name="connsiteY88" fmla="*/ 239063 h 2440396"/>
              <a:gd name="connsiteX89" fmla="*/ 1354667 w 1404982"/>
              <a:gd name="connsiteY89" fmla="*/ 298330 h 2440396"/>
              <a:gd name="connsiteX90" fmla="*/ 1346200 w 1404982"/>
              <a:gd name="connsiteY90" fmla="*/ 332196 h 2440396"/>
              <a:gd name="connsiteX91" fmla="*/ 1320800 w 1404982"/>
              <a:gd name="connsiteY91" fmla="*/ 340663 h 2440396"/>
              <a:gd name="connsiteX92" fmla="*/ 1312333 w 1404982"/>
              <a:gd name="connsiteY92" fmla="*/ 366063 h 2440396"/>
              <a:gd name="connsiteX93" fmla="*/ 1261533 w 1404982"/>
              <a:gd name="connsiteY93" fmla="*/ 433796 h 2440396"/>
              <a:gd name="connsiteX94" fmla="*/ 1227667 w 1404982"/>
              <a:gd name="connsiteY94" fmla="*/ 493063 h 2440396"/>
              <a:gd name="connsiteX95" fmla="*/ 1210733 w 1404982"/>
              <a:gd name="connsiteY95" fmla="*/ 509996 h 2440396"/>
              <a:gd name="connsiteX96" fmla="*/ 1185333 w 1404982"/>
              <a:gd name="connsiteY96" fmla="*/ 560796 h 2440396"/>
              <a:gd name="connsiteX97" fmla="*/ 1143000 w 1404982"/>
              <a:gd name="connsiteY97" fmla="*/ 603130 h 2440396"/>
              <a:gd name="connsiteX98" fmla="*/ 1126067 w 1404982"/>
              <a:gd name="connsiteY98" fmla="*/ 628530 h 2440396"/>
              <a:gd name="connsiteX99" fmla="*/ 1109133 w 1404982"/>
              <a:gd name="connsiteY99" fmla="*/ 645463 h 2440396"/>
              <a:gd name="connsiteX100" fmla="*/ 1083733 w 1404982"/>
              <a:gd name="connsiteY100" fmla="*/ 679330 h 2440396"/>
              <a:gd name="connsiteX101" fmla="*/ 1058333 w 1404982"/>
              <a:gd name="connsiteY101" fmla="*/ 730130 h 2440396"/>
              <a:gd name="connsiteX102" fmla="*/ 1032933 w 1404982"/>
              <a:gd name="connsiteY102" fmla="*/ 747063 h 2440396"/>
              <a:gd name="connsiteX103" fmla="*/ 999067 w 1404982"/>
              <a:gd name="connsiteY103" fmla="*/ 797863 h 2440396"/>
              <a:gd name="connsiteX104" fmla="*/ 956733 w 1404982"/>
              <a:gd name="connsiteY104" fmla="*/ 840196 h 2440396"/>
              <a:gd name="connsiteX105" fmla="*/ 931333 w 1404982"/>
              <a:gd name="connsiteY105" fmla="*/ 882530 h 2440396"/>
              <a:gd name="connsiteX106" fmla="*/ 889000 w 1404982"/>
              <a:gd name="connsiteY106" fmla="*/ 941796 h 2440396"/>
              <a:gd name="connsiteX107" fmla="*/ 846667 w 1404982"/>
              <a:gd name="connsiteY107" fmla="*/ 984130 h 2440396"/>
              <a:gd name="connsiteX108" fmla="*/ 770467 w 1404982"/>
              <a:gd name="connsiteY108" fmla="*/ 1068796 h 2440396"/>
              <a:gd name="connsiteX109" fmla="*/ 738452 w 1404982"/>
              <a:gd name="connsiteY109" fmla="*/ 1141821 h 2440396"/>
              <a:gd name="connsiteX110" fmla="*/ 715699 w 1404982"/>
              <a:gd name="connsiteY110" fmla="*/ 1188653 h 2440396"/>
              <a:gd name="connsiteX111" fmla="*/ 698367 w 1404982"/>
              <a:gd name="connsiteY111" fmla="*/ 1245671 h 2440396"/>
              <a:gd name="connsiteX112" fmla="*/ 683683 w 1404982"/>
              <a:gd name="connsiteY112" fmla="*/ 1321870 h 2440396"/>
              <a:gd name="connsiteX113" fmla="*/ 671248 w 1404982"/>
              <a:gd name="connsiteY113" fmla="*/ 1409183 h 2440396"/>
              <a:gd name="connsiteX114" fmla="*/ 640026 w 1404982"/>
              <a:gd name="connsiteY114" fmla="*/ 1519249 h 2440396"/>
              <a:gd name="connsiteX115" fmla="*/ 637381 w 1404982"/>
              <a:gd name="connsiteY115" fmla="*/ 1602593 h 2440396"/>
              <a:gd name="connsiteX116" fmla="*/ 621770 w 1404982"/>
              <a:gd name="connsiteY116" fmla="*/ 1678792 h 2440396"/>
              <a:gd name="connsiteX117" fmla="*/ 613305 w 1404982"/>
              <a:gd name="connsiteY117" fmla="*/ 1709088 h 2440396"/>
              <a:gd name="connsiteX118" fmla="*/ 597694 w 1404982"/>
              <a:gd name="connsiteY118" fmla="*/ 1747849 h 2440396"/>
              <a:gd name="connsiteX119" fmla="*/ 574939 w 1404982"/>
              <a:gd name="connsiteY119" fmla="*/ 1851302 h 2440396"/>
              <a:gd name="connsiteX120" fmla="*/ 565547 w 1404982"/>
              <a:gd name="connsiteY120" fmla="*/ 2070509 h 2440396"/>
              <a:gd name="connsiteX121" fmla="*/ 559726 w 1404982"/>
              <a:gd name="connsiteY121" fmla="*/ 2092337 h 2440396"/>
              <a:gd name="connsiteX122" fmla="*/ 550333 w 1404982"/>
              <a:gd name="connsiteY122" fmla="*/ 2330330 h 2440396"/>
              <a:gd name="connsiteX123" fmla="*/ 558800 w 1404982"/>
              <a:gd name="connsiteY123" fmla="*/ 2355730 h 2440396"/>
              <a:gd name="connsiteX124" fmla="*/ 567267 w 1404982"/>
              <a:gd name="connsiteY124" fmla="*/ 2398063 h 2440396"/>
              <a:gd name="connsiteX125" fmla="*/ 558800 w 1404982"/>
              <a:gd name="connsiteY125" fmla="*/ 2440396 h 2440396"/>
              <a:gd name="connsiteX0" fmla="*/ 0 w 1404982"/>
              <a:gd name="connsiteY0" fmla="*/ 2271063 h 2440396"/>
              <a:gd name="connsiteX1" fmla="*/ 93133 w 1404982"/>
              <a:gd name="connsiteY1" fmla="*/ 1974730 h 2440396"/>
              <a:gd name="connsiteX2" fmla="*/ 101600 w 1404982"/>
              <a:gd name="connsiteY2" fmla="*/ 1949330 h 2440396"/>
              <a:gd name="connsiteX3" fmla="*/ 118533 w 1404982"/>
              <a:gd name="connsiteY3" fmla="*/ 1932396 h 2440396"/>
              <a:gd name="connsiteX4" fmla="*/ 130968 w 1404982"/>
              <a:gd name="connsiteY4" fmla="*/ 1879348 h 2440396"/>
              <a:gd name="connsiteX5" fmla="*/ 150152 w 1404982"/>
              <a:gd name="connsiteY5" fmla="*/ 1845481 h 2440396"/>
              <a:gd name="connsiteX6" fmla="*/ 173302 w 1404982"/>
              <a:gd name="connsiteY6" fmla="*/ 1798253 h 2440396"/>
              <a:gd name="connsiteX7" fmla="*/ 198835 w 1404982"/>
              <a:gd name="connsiteY7" fmla="*/ 1766238 h 2440396"/>
              <a:gd name="connsiteX8" fmla="*/ 226351 w 1404982"/>
              <a:gd name="connsiteY8" fmla="*/ 1730519 h 2440396"/>
              <a:gd name="connsiteX9" fmla="*/ 254000 w 1404982"/>
              <a:gd name="connsiteY9" fmla="*/ 1686863 h 2440396"/>
              <a:gd name="connsiteX10" fmla="*/ 262467 w 1404982"/>
              <a:gd name="connsiteY10" fmla="*/ 1661463 h 2440396"/>
              <a:gd name="connsiteX11" fmla="*/ 296333 w 1404982"/>
              <a:gd name="connsiteY11" fmla="*/ 1585263 h 2440396"/>
              <a:gd name="connsiteX12" fmla="*/ 304800 w 1404982"/>
              <a:gd name="connsiteY12" fmla="*/ 1534463 h 2440396"/>
              <a:gd name="connsiteX13" fmla="*/ 321733 w 1404982"/>
              <a:gd name="connsiteY13" fmla="*/ 1475196 h 2440396"/>
              <a:gd name="connsiteX14" fmla="*/ 330200 w 1404982"/>
              <a:gd name="connsiteY14" fmla="*/ 1407463 h 2440396"/>
              <a:gd name="connsiteX15" fmla="*/ 347133 w 1404982"/>
              <a:gd name="connsiteY15" fmla="*/ 1348196 h 2440396"/>
              <a:gd name="connsiteX16" fmla="*/ 364067 w 1404982"/>
              <a:gd name="connsiteY16" fmla="*/ 1280463 h 2440396"/>
              <a:gd name="connsiteX17" fmla="*/ 372533 w 1404982"/>
              <a:gd name="connsiteY17" fmla="*/ 1255063 h 2440396"/>
              <a:gd name="connsiteX18" fmla="*/ 381000 w 1404982"/>
              <a:gd name="connsiteY18" fmla="*/ 1221196 h 2440396"/>
              <a:gd name="connsiteX19" fmla="*/ 397933 w 1404982"/>
              <a:gd name="connsiteY19" fmla="*/ 1187330 h 2440396"/>
              <a:gd name="connsiteX20" fmla="*/ 414867 w 1404982"/>
              <a:gd name="connsiteY20" fmla="*/ 1111130 h 2440396"/>
              <a:gd name="connsiteX21" fmla="*/ 423333 w 1404982"/>
              <a:gd name="connsiteY21" fmla="*/ 1077263 h 2440396"/>
              <a:gd name="connsiteX22" fmla="*/ 440267 w 1404982"/>
              <a:gd name="connsiteY22" fmla="*/ 1043396 h 2440396"/>
              <a:gd name="connsiteX23" fmla="*/ 448733 w 1404982"/>
              <a:gd name="connsiteY23" fmla="*/ 1017996 h 2440396"/>
              <a:gd name="connsiteX24" fmla="*/ 457200 w 1404982"/>
              <a:gd name="connsiteY24" fmla="*/ 958730 h 2440396"/>
              <a:gd name="connsiteX25" fmla="*/ 465667 w 1404982"/>
              <a:gd name="connsiteY25" fmla="*/ 933330 h 2440396"/>
              <a:gd name="connsiteX26" fmla="*/ 457200 w 1404982"/>
              <a:gd name="connsiteY26" fmla="*/ 653930 h 2440396"/>
              <a:gd name="connsiteX27" fmla="*/ 440267 w 1404982"/>
              <a:gd name="connsiteY27" fmla="*/ 586196 h 2440396"/>
              <a:gd name="connsiteX28" fmla="*/ 406400 w 1404982"/>
              <a:gd name="connsiteY28" fmla="*/ 484596 h 2440396"/>
              <a:gd name="connsiteX29" fmla="*/ 397933 w 1404982"/>
              <a:gd name="connsiteY29" fmla="*/ 459196 h 2440396"/>
              <a:gd name="connsiteX30" fmla="*/ 372533 w 1404982"/>
              <a:gd name="connsiteY30" fmla="*/ 408396 h 2440396"/>
              <a:gd name="connsiteX31" fmla="*/ 355600 w 1404982"/>
              <a:gd name="connsiteY31" fmla="*/ 382996 h 2440396"/>
              <a:gd name="connsiteX32" fmla="*/ 347133 w 1404982"/>
              <a:gd name="connsiteY32" fmla="*/ 357596 h 2440396"/>
              <a:gd name="connsiteX33" fmla="*/ 330200 w 1404982"/>
              <a:gd name="connsiteY33" fmla="*/ 332196 h 2440396"/>
              <a:gd name="connsiteX34" fmla="*/ 304800 w 1404982"/>
              <a:gd name="connsiteY34" fmla="*/ 281396 h 2440396"/>
              <a:gd name="connsiteX35" fmla="*/ 279400 w 1404982"/>
              <a:gd name="connsiteY35" fmla="*/ 222130 h 2440396"/>
              <a:gd name="connsiteX36" fmla="*/ 270933 w 1404982"/>
              <a:gd name="connsiteY36" fmla="*/ 196730 h 2440396"/>
              <a:gd name="connsiteX37" fmla="*/ 254000 w 1404982"/>
              <a:gd name="connsiteY37" fmla="*/ 179796 h 2440396"/>
              <a:gd name="connsiteX38" fmla="*/ 220133 w 1404982"/>
              <a:gd name="connsiteY38" fmla="*/ 128996 h 2440396"/>
              <a:gd name="connsiteX39" fmla="*/ 169333 w 1404982"/>
              <a:gd name="connsiteY39" fmla="*/ 95130 h 2440396"/>
              <a:gd name="connsiteX40" fmla="*/ 160867 w 1404982"/>
              <a:gd name="connsiteY40" fmla="*/ 69730 h 2440396"/>
              <a:gd name="connsiteX41" fmla="*/ 220133 w 1404982"/>
              <a:gd name="connsiteY41" fmla="*/ 44330 h 2440396"/>
              <a:gd name="connsiteX42" fmla="*/ 254000 w 1404982"/>
              <a:gd name="connsiteY42" fmla="*/ 61263 h 2440396"/>
              <a:gd name="connsiteX43" fmla="*/ 287867 w 1404982"/>
              <a:gd name="connsiteY43" fmla="*/ 18930 h 2440396"/>
              <a:gd name="connsiteX44" fmla="*/ 313267 w 1404982"/>
              <a:gd name="connsiteY44" fmla="*/ 10463 h 2440396"/>
              <a:gd name="connsiteX45" fmla="*/ 321733 w 1404982"/>
              <a:gd name="connsiteY45" fmla="*/ 35863 h 2440396"/>
              <a:gd name="connsiteX46" fmla="*/ 338667 w 1404982"/>
              <a:gd name="connsiteY46" fmla="*/ 18930 h 2440396"/>
              <a:gd name="connsiteX47" fmla="*/ 364067 w 1404982"/>
              <a:gd name="connsiteY47" fmla="*/ 1996 h 2440396"/>
              <a:gd name="connsiteX48" fmla="*/ 372533 w 1404982"/>
              <a:gd name="connsiteY48" fmla="*/ 35863 h 2440396"/>
              <a:gd name="connsiteX49" fmla="*/ 414867 w 1404982"/>
              <a:gd name="connsiteY49" fmla="*/ 1996 h 2440396"/>
              <a:gd name="connsiteX50" fmla="*/ 448733 w 1404982"/>
              <a:gd name="connsiteY50" fmla="*/ 1996 h 2440396"/>
              <a:gd name="connsiteX51" fmla="*/ 474133 w 1404982"/>
              <a:gd name="connsiteY51" fmla="*/ 18930 h 2440396"/>
              <a:gd name="connsiteX52" fmla="*/ 482600 w 1404982"/>
              <a:gd name="connsiteY52" fmla="*/ 44330 h 2440396"/>
              <a:gd name="connsiteX53" fmla="*/ 516467 w 1404982"/>
              <a:gd name="connsiteY53" fmla="*/ 95130 h 2440396"/>
              <a:gd name="connsiteX54" fmla="*/ 533400 w 1404982"/>
              <a:gd name="connsiteY54" fmla="*/ 120530 h 2440396"/>
              <a:gd name="connsiteX55" fmla="*/ 567267 w 1404982"/>
              <a:gd name="connsiteY55" fmla="*/ 171330 h 2440396"/>
              <a:gd name="connsiteX56" fmla="*/ 592667 w 1404982"/>
              <a:gd name="connsiteY56" fmla="*/ 213663 h 2440396"/>
              <a:gd name="connsiteX57" fmla="*/ 601133 w 1404982"/>
              <a:gd name="connsiteY57" fmla="*/ 239063 h 2440396"/>
              <a:gd name="connsiteX58" fmla="*/ 635000 w 1404982"/>
              <a:gd name="connsiteY58" fmla="*/ 281396 h 2440396"/>
              <a:gd name="connsiteX59" fmla="*/ 668867 w 1404982"/>
              <a:gd name="connsiteY59" fmla="*/ 357596 h 2440396"/>
              <a:gd name="connsiteX60" fmla="*/ 685800 w 1404982"/>
              <a:gd name="connsiteY60" fmla="*/ 408396 h 2440396"/>
              <a:gd name="connsiteX61" fmla="*/ 694267 w 1404982"/>
              <a:gd name="connsiteY61" fmla="*/ 433796 h 2440396"/>
              <a:gd name="connsiteX62" fmla="*/ 711200 w 1404982"/>
              <a:gd name="connsiteY62" fmla="*/ 459196 h 2440396"/>
              <a:gd name="connsiteX63" fmla="*/ 719667 w 1404982"/>
              <a:gd name="connsiteY63" fmla="*/ 518463 h 2440396"/>
              <a:gd name="connsiteX64" fmla="*/ 736600 w 1404982"/>
              <a:gd name="connsiteY64" fmla="*/ 577730 h 2440396"/>
              <a:gd name="connsiteX65" fmla="*/ 717417 w 1404982"/>
              <a:gd name="connsiteY65" fmla="*/ 799980 h 2440396"/>
              <a:gd name="connsiteX66" fmla="*/ 755783 w 1404982"/>
              <a:gd name="connsiteY66" fmla="*/ 768759 h 2440396"/>
              <a:gd name="connsiteX67" fmla="*/ 806980 w 1404982"/>
              <a:gd name="connsiteY67" fmla="*/ 693088 h 2440396"/>
              <a:gd name="connsiteX68" fmla="*/ 863600 w 1404982"/>
              <a:gd name="connsiteY68" fmla="*/ 620063 h 2440396"/>
              <a:gd name="connsiteX69" fmla="*/ 905537 w 1404982"/>
              <a:gd name="connsiteY69" fmla="*/ 567940 h 2440396"/>
              <a:gd name="connsiteX70" fmla="*/ 940726 w 1404982"/>
              <a:gd name="connsiteY70" fmla="*/ 495311 h 2440396"/>
              <a:gd name="connsiteX71" fmla="*/ 963480 w 1404982"/>
              <a:gd name="connsiteY71" fmla="*/ 459196 h 2440396"/>
              <a:gd name="connsiteX72" fmla="*/ 1010708 w 1404982"/>
              <a:gd name="connsiteY72" fmla="*/ 366063 h 2440396"/>
              <a:gd name="connsiteX73" fmla="*/ 1024467 w 1404982"/>
              <a:gd name="connsiteY73" fmla="*/ 323730 h 2440396"/>
              <a:gd name="connsiteX74" fmla="*/ 1092200 w 1404982"/>
              <a:gd name="connsiteY74" fmla="*/ 230596 h 2440396"/>
              <a:gd name="connsiteX75" fmla="*/ 1151467 w 1404982"/>
              <a:gd name="connsiteY75" fmla="*/ 162863 h 2440396"/>
              <a:gd name="connsiteX76" fmla="*/ 1176867 w 1404982"/>
              <a:gd name="connsiteY76" fmla="*/ 137463 h 2440396"/>
              <a:gd name="connsiteX77" fmla="*/ 1227667 w 1404982"/>
              <a:gd name="connsiteY77" fmla="*/ 95130 h 2440396"/>
              <a:gd name="connsiteX78" fmla="*/ 1253067 w 1404982"/>
              <a:gd name="connsiteY78" fmla="*/ 86663 h 2440396"/>
              <a:gd name="connsiteX79" fmla="*/ 1278467 w 1404982"/>
              <a:gd name="connsiteY79" fmla="*/ 69730 h 2440396"/>
              <a:gd name="connsiteX80" fmla="*/ 1329267 w 1404982"/>
              <a:gd name="connsiteY80" fmla="*/ 52796 h 2440396"/>
              <a:gd name="connsiteX81" fmla="*/ 1320800 w 1404982"/>
              <a:gd name="connsiteY81" fmla="*/ 78196 h 2440396"/>
              <a:gd name="connsiteX82" fmla="*/ 1363133 w 1404982"/>
              <a:gd name="connsiteY82" fmla="*/ 95130 h 2440396"/>
              <a:gd name="connsiteX83" fmla="*/ 1397000 w 1404982"/>
              <a:gd name="connsiteY83" fmla="*/ 120530 h 2440396"/>
              <a:gd name="connsiteX84" fmla="*/ 1388533 w 1404982"/>
              <a:gd name="connsiteY84" fmla="*/ 145930 h 2440396"/>
              <a:gd name="connsiteX85" fmla="*/ 1397000 w 1404982"/>
              <a:gd name="connsiteY85" fmla="*/ 171330 h 2440396"/>
              <a:gd name="connsiteX86" fmla="*/ 1380067 w 1404982"/>
              <a:gd name="connsiteY86" fmla="*/ 196730 h 2440396"/>
              <a:gd name="connsiteX87" fmla="*/ 1363133 w 1404982"/>
              <a:gd name="connsiteY87" fmla="*/ 213663 h 2440396"/>
              <a:gd name="connsiteX88" fmla="*/ 1371600 w 1404982"/>
              <a:gd name="connsiteY88" fmla="*/ 239063 h 2440396"/>
              <a:gd name="connsiteX89" fmla="*/ 1354667 w 1404982"/>
              <a:gd name="connsiteY89" fmla="*/ 298330 h 2440396"/>
              <a:gd name="connsiteX90" fmla="*/ 1346200 w 1404982"/>
              <a:gd name="connsiteY90" fmla="*/ 332196 h 2440396"/>
              <a:gd name="connsiteX91" fmla="*/ 1320800 w 1404982"/>
              <a:gd name="connsiteY91" fmla="*/ 340663 h 2440396"/>
              <a:gd name="connsiteX92" fmla="*/ 1312333 w 1404982"/>
              <a:gd name="connsiteY92" fmla="*/ 366063 h 2440396"/>
              <a:gd name="connsiteX93" fmla="*/ 1261533 w 1404982"/>
              <a:gd name="connsiteY93" fmla="*/ 433796 h 2440396"/>
              <a:gd name="connsiteX94" fmla="*/ 1227667 w 1404982"/>
              <a:gd name="connsiteY94" fmla="*/ 493063 h 2440396"/>
              <a:gd name="connsiteX95" fmla="*/ 1210733 w 1404982"/>
              <a:gd name="connsiteY95" fmla="*/ 509996 h 2440396"/>
              <a:gd name="connsiteX96" fmla="*/ 1185333 w 1404982"/>
              <a:gd name="connsiteY96" fmla="*/ 560796 h 2440396"/>
              <a:gd name="connsiteX97" fmla="*/ 1143000 w 1404982"/>
              <a:gd name="connsiteY97" fmla="*/ 603130 h 2440396"/>
              <a:gd name="connsiteX98" fmla="*/ 1126067 w 1404982"/>
              <a:gd name="connsiteY98" fmla="*/ 628530 h 2440396"/>
              <a:gd name="connsiteX99" fmla="*/ 1109133 w 1404982"/>
              <a:gd name="connsiteY99" fmla="*/ 645463 h 2440396"/>
              <a:gd name="connsiteX100" fmla="*/ 1083733 w 1404982"/>
              <a:gd name="connsiteY100" fmla="*/ 679330 h 2440396"/>
              <a:gd name="connsiteX101" fmla="*/ 1058333 w 1404982"/>
              <a:gd name="connsiteY101" fmla="*/ 730130 h 2440396"/>
              <a:gd name="connsiteX102" fmla="*/ 999067 w 1404982"/>
              <a:gd name="connsiteY102" fmla="*/ 797863 h 2440396"/>
              <a:gd name="connsiteX103" fmla="*/ 956733 w 1404982"/>
              <a:gd name="connsiteY103" fmla="*/ 840196 h 2440396"/>
              <a:gd name="connsiteX104" fmla="*/ 931333 w 1404982"/>
              <a:gd name="connsiteY104" fmla="*/ 882530 h 2440396"/>
              <a:gd name="connsiteX105" fmla="*/ 889000 w 1404982"/>
              <a:gd name="connsiteY105" fmla="*/ 941796 h 2440396"/>
              <a:gd name="connsiteX106" fmla="*/ 846667 w 1404982"/>
              <a:gd name="connsiteY106" fmla="*/ 984130 h 2440396"/>
              <a:gd name="connsiteX107" fmla="*/ 770467 w 1404982"/>
              <a:gd name="connsiteY107" fmla="*/ 1068796 h 2440396"/>
              <a:gd name="connsiteX108" fmla="*/ 738452 w 1404982"/>
              <a:gd name="connsiteY108" fmla="*/ 1141821 h 2440396"/>
              <a:gd name="connsiteX109" fmla="*/ 715699 w 1404982"/>
              <a:gd name="connsiteY109" fmla="*/ 1188653 h 2440396"/>
              <a:gd name="connsiteX110" fmla="*/ 698367 w 1404982"/>
              <a:gd name="connsiteY110" fmla="*/ 1245671 h 2440396"/>
              <a:gd name="connsiteX111" fmla="*/ 683683 w 1404982"/>
              <a:gd name="connsiteY111" fmla="*/ 1321870 h 2440396"/>
              <a:gd name="connsiteX112" fmla="*/ 671248 w 1404982"/>
              <a:gd name="connsiteY112" fmla="*/ 1409183 h 2440396"/>
              <a:gd name="connsiteX113" fmla="*/ 640026 w 1404982"/>
              <a:gd name="connsiteY113" fmla="*/ 1519249 h 2440396"/>
              <a:gd name="connsiteX114" fmla="*/ 637381 w 1404982"/>
              <a:gd name="connsiteY114" fmla="*/ 1602593 h 2440396"/>
              <a:gd name="connsiteX115" fmla="*/ 621770 w 1404982"/>
              <a:gd name="connsiteY115" fmla="*/ 1678792 h 2440396"/>
              <a:gd name="connsiteX116" fmla="*/ 613305 w 1404982"/>
              <a:gd name="connsiteY116" fmla="*/ 1709088 h 2440396"/>
              <a:gd name="connsiteX117" fmla="*/ 597694 w 1404982"/>
              <a:gd name="connsiteY117" fmla="*/ 1747849 h 2440396"/>
              <a:gd name="connsiteX118" fmla="*/ 574939 w 1404982"/>
              <a:gd name="connsiteY118" fmla="*/ 1851302 h 2440396"/>
              <a:gd name="connsiteX119" fmla="*/ 565547 w 1404982"/>
              <a:gd name="connsiteY119" fmla="*/ 2070509 h 2440396"/>
              <a:gd name="connsiteX120" fmla="*/ 559726 w 1404982"/>
              <a:gd name="connsiteY120" fmla="*/ 2092337 h 2440396"/>
              <a:gd name="connsiteX121" fmla="*/ 550333 w 1404982"/>
              <a:gd name="connsiteY121" fmla="*/ 2330330 h 2440396"/>
              <a:gd name="connsiteX122" fmla="*/ 558800 w 1404982"/>
              <a:gd name="connsiteY122" fmla="*/ 2355730 h 2440396"/>
              <a:gd name="connsiteX123" fmla="*/ 567267 w 1404982"/>
              <a:gd name="connsiteY123" fmla="*/ 2398063 h 2440396"/>
              <a:gd name="connsiteX124" fmla="*/ 558800 w 1404982"/>
              <a:gd name="connsiteY124" fmla="*/ 2440396 h 2440396"/>
              <a:gd name="connsiteX0" fmla="*/ 0 w 1404982"/>
              <a:gd name="connsiteY0" fmla="*/ 2271063 h 2440396"/>
              <a:gd name="connsiteX1" fmla="*/ 93133 w 1404982"/>
              <a:gd name="connsiteY1" fmla="*/ 1974730 h 2440396"/>
              <a:gd name="connsiteX2" fmla="*/ 101600 w 1404982"/>
              <a:gd name="connsiteY2" fmla="*/ 1949330 h 2440396"/>
              <a:gd name="connsiteX3" fmla="*/ 118533 w 1404982"/>
              <a:gd name="connsiteY3" fmla="*/ 1932396 h 2440396"/>
              <a:gd name="connsiteX4" fmla="*/ 130968 w 1404982"/>
              <a:gd name="connsiteY4" fmla="*/ 1879348 h 2440396"/>
              <a:gd name="connsiteX5" fmla="*/ 150152 w 1404982"/>
              <a:gd name="connsiteY5" fmla="*/ 1845481 h 2440396"/>
              <a:gd name="connsiteX6" fmla="*/ 173302 w 1404982"/>
              <a:gd name="connsiteY6" fmla="*/ 1798253 h 2440396"/>
              <a:gd name="connsiteX7" fmla="*/ 198835 w 1404982"/>
              <a:gd name="connsiteY7" fmla="*/ 1766238 h 2440396"/>
              <a:gd name="connsiteX8" fmla="*/ 226351 w 1404982"/>
              <a:gd name="connsiteY8" fmla="*/ 1730519 h 2440396"/>
              <a:gd name="connsiteX9" fmla="*/ 254000 w 1404982"/>
              <a:gd name="connsiteY9" fmla="*/ 1686863 h 2440396"/>
              <a:gd name="connsiteX10" fmla="*/ 262467 w 1404982"/>
              <a:gd name="connsiteY10" fmla="*/ 1661463 h 2440396"/>
              <a:gd name="connsiteX11" fmla="*/ 296333 w 1404982"/>
              <a:gd name="connsiteY11" fmla="*/ 1585263 h 2440396"/>
              <a:gd name="connsiteX12" fmla="*/ 304800 w 1404982"/>
              <a:gd name="connsiteY12" fmla="*/ 1534463 h 2440396"/>
              <a:gd name="connsiteX13" fmla="*/ 321733 w 1404982"/>
              <a:gd name="connsiteY13" fmla="*/ 1475196 h 2440396"/>
              <a:gd name="connsiteX14" fmla="*/ 330200 w 1404982"/>
              <a:gd name="connsiteY14" fmla="*/ 1407463 h 2440396"/>
              <a:gd name="connsiteX15" fmla="*/ 347133 w 1404982"/>
              <a:gd name="connsiteY15" fmla="*/ 1348196 h 2440396"/>
              <a:gd name="connsiteX16" fmla="*/ 364067 w 1404982"/>
              <a:gd name="connsiteY16" fmla="*/ 1280463 h 2440396"/>
              <a:gd name="connsiteX17" fmla="*/ 372533 w 1404982"/>
              <a:gd name="connsiteY17" fmla="*/ 1255063 h 2440396"/>
              <a:gd name="connsiteX18" fmla="*/ 381000 w 1404982"/>
              <a:gd name="connsiteY18" fmla="*/ 1221196 h 2440396"/>
              <a:gd name="connsiteX19" fmla="*/ 397933 w 1404982"/>
              <a:gd name="connsiteY19" fmla="*/ 1187330 h 2440396"/>
              <a:gd name="connsiteX20" fmla="*/ 414867 w 1404982"/>
              <a:gd name="connsiteY20" fmla="*/ 1111130 h 2440396"/>
              <a:gd name="connsiteX21" fmla="*/ 423333 w 1404982"/>
              <a:gd name="connsiteY21" fmla="*/ 1077263 h 2440396"/>
              <a:gd name="connsiteX22" fmla="*/ 440267 w 1404982"/>
              <a:gd name="connsiteY22" fmla="*/ 1043396 h 2440396"/>
              <a:gd name="connsiteX23" fmla="*/ 448733 w 1404982"/>
              <a:gd name="connsiteY23" fmla="*/ 1017996 h 2440396"/>
              <a:gd name="connsiteX24" fmla="*/ 457200 w 1404982"/>
              <a:gd name="connsiteY24" fmla="*/ 958730 h 2440396"/>
              <a:gd name="connsiteX25" fmla="*/ 465667 w 1404982"/>
              <a:gd name="connsiteY25" fmla="*/ 933330 h 2440396"/>
              <a:gd name="connsiteX26" fmla="*/ 457200 w 1404982"/>
              <a:gd name="connsiteY26" fmla="*/ 653930 h 2440396"/>
              <a:gd name="connsiteX27" fmla="*/ 440267 w 1404982"/>
              <a:gd name="connsiteY27" fmla="*/ 586196 h 2440396"/>
              <a:gd name="connsiteX28" fmla="*/ 406400 w 1404982"/>
              <a:gd name="connsiteY28" fmla="*/ 484596 h 2440396"/>
              <a:gd name="connsiteX29" fmla="*/ 397933 w 1404982"/>
              <a:gd name="connsiteY29" fmla="*/ 459196 h 2440396"/>
              <a:gd name="connsiteX30" fmla="*/ 372533 w 1404982"/>
              <a:gd name="connsiteY30" fmla="*/ 408396 h 2440396"/>
              <a:gd name="connsiteX31" fmla="*/ 355600 w 1404982"/>
              <a:gd name="connsiteY31" fmla="*/ 382996 h 2440396"/>
              <a:gd name="connsiteX32" fmla="*/ 347133 w 1404982"/>
              <a:gd name="connsiteY32" fmla="*/ 357596 h 2440396"/>
              <a:gd name="connsiteX33" fmla="*/ 330200 w 1404982"/>
              <a:gd name="connsiteY33" fmla="*/ 332196 h 2440396"/>
              <a:gd name="connsiteX34" fmla="*/ 304800 w 1404982"/>
              <a:gd name="connsiteY34" fmla="*/ 281396 h 2440396"/>
              <a:gd name="connsiteX35" fmla="*/ 279400 w 1404982"/>
              <a:gd name="connsiteY35" fmla="*/ 222130 h 2440396"/>
              <a:gd name="connsiteX36" fmla="*/ 270933 w 1404982"/>
              <a:gd name="connsiteY36" fmla="*/ 196730 h 2440396"/>
              <a:gd name="connsiteX37" fmla="*/ 254000 w 1404982"/>
              <a:gd name="connsiteY37" fmla="*/ 179796 h 2440396"/>
              <a:gd name="connsiteX38" fmla="*/ 220133 w 1404982"/>
              <a:gd name="connsiteY38" fmla="*/ 128996 h 2440396"/>
              <a:gd name="connsiteX39" fmla="*/ 169333 w 1404982"/>
              <a:gd name="connsiteY39" fmla="*/ 95130 h 2440396"/>
              <a:gd name="connsiteX40" fmla="*/ 160867 w 1404982"/>
              <a:gd name="connsiteY40" fmla="*/ 69730 h 2440396"/>
              <a:gd name="connsiteX41" fmla="*/ 220133 w 1404982"/>
              <a:gd name="connsiteY41" fmla="*/ 44330 h 2440396"/>
              <a:gd name="connsiteX42" fmla="*/ 254000 w 1404982"/>
              <a:gd name="connsiteY42" fmla="*/ 61263 h 2440396"/>
              <a:gd name="connsiteX43" fmla="*/ 287867 w 1404982"/>
              <a:gd name="connsiteY43" fmla="*/ 18930 h 2440396"/>
              <a:gd name="connsiteX44" fmla="*/ 313267 w 1404982"/>
              <a:gd name="connsiteY44" fmla="*/ 10463 h 2440396"/>
              <a:gd name="connsiteX45" fmla="*/ 321733 w 1404982"/>
              <a:gd name="connsiteY45" fmla="*/ 35863 h 2440396"/>
              <a:gd name="connsiteX46" fmla="*/ 338667 w 1404982"/>
              <a:gd name="connsiteY46" fmla="*/ 18930 h 2440396"/>
              <a:gd name="connsiteX47" fmla="*/ 364067 w 1404982"/>
              <a:gd name="connsiteY47" fmla="*/ 1996 h 2440396"/>
              <a:gd name="connsiteX48" fmla="*/ 372533 w 1404982"/>
              <a:gd name="connsiteY48" fmla="*/ 35863 h 2440396"/>
              <a:gd name="connsiteX49" fmla="*/ 414867 w 1404982"/>
              <a:gd name="connsiteY49" fmla="*/ 1996 h 2440396"/>
              <a:gd name="connsiteX50" fmla="*/ 448733 w 1404982"/>
              <a:gd name="connsiteY50" fmla="*/ 1996 h 2440396"/>
              <a:gd name="connsiteX51" fmla="*/ 474133 w 1404982"/>
              <a:gd name="connsiteY51" fmla="*/ 18930 h 2440396"/>
              <a:gd name="connsiteX52" fmla="*/ 482600 w 1404982"/>
              <a:gd name="connsiteY52" fmla="*/ 44330 h 2440396"/>
              <a:gd name="connsiteX53" fmla="*/ 516467 w 1404982"/>
              <a:gd name="connsiteY53" fmla="*/ 95130 h 2440396"/>
              <a:gd name="connsiteX54" fmla="*/ 533400 w 1404982"/>
              <a:gd name="connsiteY54" fmla="*/ 120530 h 2440396"/>
              <a:gd name="connsiteX55" fmla="*/ 567267 w 1404982"/>
              <a:gd name="connsiteY55" fmla="*/ 171330 h 2440396"/>
              <a:gd name="connsiteX56" fmla="*/ 592667 w 1404982"/>
              <a:gd name="connsiteY56" fmla="*/ 213663 h 2440396"/>
              <a:gd name="connsiteX57" fmla="*/ 601133 w 1404982"/>
              <a:gd name="connsiteY57" fmla="*/ 239063 h 2440396"/>
              <a:gd name="connsiteX58" fmla="*/ 635000 w 1404982"/>
              <a:gd name="connsiteY58" fmla="*/ 281396 h 2440396"/>
              <a:gd name="connsiteX59" fmla="*/ 668867 w 1404982"/>
              <a:gd name="connsiteY59" fmla="*/ 357596 h 2440396"/>
              <a:gd name="connsiteX60" fmla="*/ 685800 w 1404982"/>
              <a:gd name="connsiteY60" fmla="*/ 408396 h 2440396"/>
              <a:gd name="connsiteX61" fmla="*/ 694267 w 1404982"/>
              <a:gd name="connsiteY61" fmla="*/ 433796 h 2440396"/>
              <a:gd name="connsiteX62" fmla="*/ 711200 w 1404982"/>
              <a:gd name="connsiteY62" fmla="*/ 459196 h 2440396"/>
              <a:gd name="connsiteX63" fmla="*/ 719667 w 1404982"/>
              <a:gd name="connsiteY63" fmla="*/ 518463 h 2440396"/>
              <a:gd name="connsiteX64" fmla="*/ 736600 w 1404982"/>
              <a:gd name="connsiteY64" fmla="*/ 577730 h 2440396"/>
              <a:gd name="connsiteX65" fmla="*/ 717417 w 1404982"/>
              <a:gd name="connsiteY65" fmla="*/ 799980 h 2440396"/>
              <a:gd name="connsiteX66" fmla="*/ 755783 w 1404982"/>
              <a:gd name="connsiteY66" fmla="*/ 768759 h 2440396"/>
              <a:gd name="connsiteX67" fmla="*/ 806980 w 1404982"/>
              <a:gd name="connsiteY67" fmla="*/ 693088 h 2440396"/>
              <a:gd name="connsiteX68" fmla="*/ 863600 w 1404982"/>
              <a:gd name="connsiteY68" fmla="*/ 620063 h 2440396"/>
              <a:gd name="connsiteX69" fmla="*/ 905537 w 1404982"/>
              <a:gd name="connsiteY69" fmla="*/ 567940 h 2440396"/>
              <a:gd name="connsiteX70" fmla="*/ 940726 w 1404982"/>
              <a:gd name="connsiteY70" fmla="*/ 495311 h 2440396"/>
              <a:gd name="connsiteX71" fmla="*/ 963480 w 1404982"/>
              <a:gd name="connsiteY71" fmla="*/ 459196 h 2440396"/>
              <a:gd name="connsiteX72" fmla="*/ 1010708 w 1404982"/>
              <a:gd name="connsiteY72" fmla="*/ 366063 h 2440396"/>
              <a:gd name="connsiteX73" fmla="*/ 1024467 w 1404982"/>
              <a:gd name="connsiteY73" fmla="*/ 323730 h 2440396"/>
              <a:gd name="connsiteX74" fmla="*/ 1092200 w 1404982"/>
              <a:gd name="connsiteY74" fmla="*/ 230596 h 2440396"/>
              <a:gd name="connsiteX75" fmla="*/ 1151467 w 1404982"/>
              <a:gd name="connsiteY75" fmla="*/ 162863 h 2440396"/>
              <a:gd name="connsiteX76" fmla="*/ 1176867 w 1404982"/>
              <a:gd name="connsiteY76" fmla="*/ 137463 h 2440396"/>
              <a:gd name="connsiteX77" fmla="*/ 1227667 w 1404982"/>
              <a:gd name="connsiteY77" fmla="*/ 95130 h 2440396"/>
              <a:gd name="connsiteX78" fmla="*/ 1253067 w 1404982"/>
              <a:gd name="connsiteY78" fmla="*/ 86663 h 2440396"/>
              <a:gd name="connsiteX79" fmla="*/ 1278467 w 1404982"/>
              <a:gd name="connsiteY79" fmla="*/ 69730 h 2440396"/>
              <a:gd name="connsiteX80" fmla="*/ 1329267 w 1404982"/>
              <a:gd name="connsiteY80" fmla="*/ 52796 h 2440396"/>
              <a:gd name="connsiteX81" fmla="*/ 1320800 w 1404982"/>
              <a:gd name="connsiteY81" fmla="*/ 78196 h 2440396"/>
              <a:gd name="connsiteX82" fmla="*/ 1363133 w 1404982"/>
              <a:gd name="connsiteY82" fmla="*/ 95130 h 2440396"/>
              <a:gd name="connsiteX83" fmla="*/ 1397000 w 1404982"/>
              <a:gd name="connsiteY83" fmla="*/ 120530 h 2440396"/>
              <a:gd name="connsiteX84" fmla="*/ 1388533 w 1404982"/>
              <a:gd name="connsiteY84" fmla="*/ 145930 h 2440396"/>
              <a:gd name="connsiteX85" fmla="*/ 1397000 w 1404982"/>
              <a:gd name="connsiteY85" fmla="*/ 171330 h 2440396"/>
              <a:gd name="connsiteX86" fmla="*/ 1380067 w 1404982"/>
              <a:gd name="connsiteY86" fmla="*/ 196730 h 2440396"/>
              <a:gd name="connsiteX87" fmla="*/ 1363133 w 1404982"/>
              <a:gd name="connsiteY87" fmla="*/ 213663 h 2440396"/>
              <a:gd name="connsiteX88" fmla="*/ 1371600 w 1404982"/>
              <a:gd name="connsiteY88" fmla="*/ 239063 h 2440396"/>
              <a:gd name="connsiteX89" fmla="*/ 1354667 w 1404982"/>
              <a:gd name="connsiteY89" fmla="*/ 298330 h 2440396"/>
              <a:gd name="connsiteX90" fmla="*/ 1346200 w 1404982"/>
              <a:gd name="connsiteY90" fmla="*/ 332196 h 2440396"/>
              <a:gd name="connsiteX91" fmla="*/ 1320800 w 1404982"/>
              <a:gd name="connsiteY91" fmla="*/ 340663 h 2440396"/>
              <a:gd name="connsiteX92" fmla="*/ 1312333 w 1404982"/>
              <a:gd name="connsiteY92" fmla="*/ 366063 h 2440396"/>
              <a:gd name="connsiteX93" fmla="*/ 1261533 w 1404982"/>
              <a:gd name="connsiteY93" fmla="*/ 433796 h 2440396"/>
              <a:gd name="connsiteX94" fmla="*/ 1227667 w 1404982"/>
              <a:gd name="connsiteY94" fmla="*/ 493063 h 2440396"/>
              <a:gd name="connsiteX95" fmla="*/ 1210733 w 1404982"/>
              <a:gd name="connsiteY95" fmla="*/ 509996 h 2440396"/>
              <a:gd name="connsiteX96" fmla="*/ 1185333 w 1404982"/>
              <a:gd name="connsiteY96" fmla="*/ 560796 h 2440396"/>
              <a:gd name="connsiteX97" fmla="*/ 1143000 w 1404982"/>
              <a:gd name="connsiteY97" fmla="*/ 603130 h 2440396"/>
              <a:gd name="connsiteX98" fmla="*/ 1126067 w 1404982"/>
              <a:gd name="connsiteY98" fmla="*/ 628530 h 2440396"/>
              <a:gd name="connsiteX99" fmla="*/ 1083733 w 1404982"/>
              <a:gd name="connsiteY99" fmla="*/ 679330 h 2440396"/>
              <a:gd name="connsiteX100" fmla="*/ 1058333 w 1404982"/>
              <a:gd name="connsiteY100" fmla="*/ 730130 h 2440396"/>
              <a:gd name="connsiteX101" fmla="*/ 999067 w 1404982"/>
              <a:gd name="connsiteY101" fmla="*/ 797863 h 2440396"/>
              <a:gd name="connsiteX102" fmla="*/ 956733 w 1404982"/>
              <a:gd name="connsiteY102" fmla="*/ 840196 h 2440396"/>
              <a:gd name="connsiteX103" fmla="*/ 931333 w 1404982"/>
              <a:gd name="connsiteY103" fmla="*/ 882530 h 2440396"/>
              <a:gd name="connsiteX104" fmla="*/ 889000 w 1404982"/>
              <a:gd name="connsiteY104" fmla="*/ 941796 h 2440396"/>
              <a:gd name="connsiteX105" fmla="*/ 846667 w 1404982"/>
              <a:gd name="connsiteY105" fmla="*/ 984130 h 2440396"/>
              <a:gd name="connsiteX106" fmla="*/ 770467 w 1404982"/>
              <a:gd name="connsiteY106" fmla="*/ 1068796 h 2440396"/>
              <a:gd name="connsiteX107" fmla="*/ 738452 w 1404982"/>
              <a:gd name="connsiteY107" fmla="*/ 1141821 h 2440396"/>
              <a:gd name="connsiteX108" fmla="*/ 715699 w 1404982"/>
              <a:gd name="connsiteY108" fmla="*/ 1188653 h 2440396"/>
              <a:gd name="connsiteX109" fmla="*/ 698367 w 1404982"/>
              <a:gd name="connsiteY109" fmla="*/ 1245671 h 2440396"/>
              <a:gd name="connsiteX110" fmla="*/ 683683 w 1404982"/>
              <a:gd name="connsiteY110" fmla="*/ 1321870 h 2440396"/>
              <a:gd name="connsiteX111" fmla="*/ 671248 w 1404982"/>
              <a:gd name="connsiteY111" fmla="*/ 1409183 h 2440396"/>
              <a:gd name="connsiteX112" fmla="*/ 640026 w 1404982"/>
              <a:gd name="connsiteY112" fmla="*/ 1519249 h 2440396"/>
              <a:gd name="connsiteX113" fmla="*/ 637381 w 1404982"/>
              <a:gd name="connsiteY113" fmla="*/ 1602593 h 2440396"/>
              <a:gd name="connsiteX114" fmla="*/ 621770 w 1404982"/>
              <a:gd name="connsiteY114" fmla="*/ 1678792 h 2440396"/>
              <a:gd name="connsiteX115" fmla="*/ 613305 w 1404982"/>
              <a:gd name="connsiteY115" fmla="*/ 1709088 h 2440396"/>
              <a:gd name="connsiteX116" fmla="*/ 597694 w 1404982"/>
              <a:gd name="connsiteY116" fmla="*/ 1747849 h 2440396"/>
              <a:gd name="connsiteX117" fmla="*/ 574939 w 1404982"/>
              <a:gd name="connsiteY117" fmla="*/ 1851302 h 2440396"/>
              <a:gd name="connsiteX118" fmla="*/ 565547 w 1404982"/>
              <a:gd name="connsiteY118" fmla="*/ 2070509 h 2440396"/>
              <a:gd name="connsiteX119" fmla="*/ 559726 w 1404982"/>
              <a:gd name="connsiteY119" fmla="*/ 2092337 h 2440396"/>
              <a:gd name="connsiteX120" fmla="*/ 550333 w 1404982"/>
              <a:gd name="connsiteY120" fmla="*/ 2330330 h 2440396"/>
              <a:gd name="connsiteX121" fmla="*/ 558800 w 1404982"/>
              <a:gd name="connsiteY121" fmla="*/ 2355730 h 2440396"/>
              <a:gd name="connsiteX122" fmla="*/ 567267 w 1404982"/>
              <a:gd name="connsiteY122" fmla="*/ 2398063 h 2440396"/>
              <a:gd name="connsiteX123" fmla="*/ 558800 w 1404982"/>
              <a:gd name="connsiteY123" fmla="*/ 2440396 h 2440396"/>
              <a:gd name="connsiteX0" fmla="*/ 0 w 1404982"/>
              <a:gd name="connsiteY0" fmla="*/ 2271063 h 2440396"/>
              <a:gd name="connsiteX1" fmla="*/ 93133 w 1404982"/>
              <a:gd name="connsiteY1" fmla="*/ 1974730 h 2440396"/>
              <a:gd name="connsiteX2" fmla="*/ 101600 w 1404982"/>
              <a:gd name="connsiteY2" fmla="*/ 1949330 h 2440396"/>
              <a:gd name="connsiteX3" fmla="*/ 118533 w 1404982"/>
              <a:gd name="connsiteY3" fmla="*/ 1932396 h 2440396"/>
              <a:gd name="connsiteX4" fmla="*/ 130968 w 1404982"/>
              <a:gd name="connsiteY4" fmla="*/ 1879348 h 2440396"/>
              <a:gd name="connsiteX5" fmla="*/ 150152 w 1404982"/>
              <a:gd name="connsiteY5" fmla="*/ 1845481 h 2440396"/>
              <a:gd name="connsiteX6" fmla="*/ 173302 w 1404982"/>
              <a:gd name="connsiteY6" fmla="*/ 1798253 h 2440396"/>
              <a:gd name="connsiteX7" fmla="*/ 198835 w 1404982"/>
              <a:gd name="connsiteY7" fmla="*/ 1766238 h 2440396"/>
              <a:gd name="connsiteX8" fmla="*/ 226351 w 1404982"/>
              <a:gd name="connsiteY8" fmla="*/ 1730519 h 2440396"/>
              <a:gd name="connsiteX9" fmla="*/ 254000 w 1404982"/>
              <a:gd name="connsiteY9" fmla="*/ 1686863 h 2440396"/>
              <a:gd name="connsiteX10" fmla="*/ 262467 w 1404982"/>
              <a:gd name="connsiteY10" fmla="*/ 1661463 h 2440396"/>
              <a:gd name="connsiteX11" fmla="*/ 296333 w 1404982"/>
              <a:gd name="connsiteY11" fmla="*/ 1585263 h 2440396"/>
              <a:gd name="connsiteX12" fmla="*/ 304800 w 1404982"/>
              <a:gd name="connsiteY12" fmla="*/ 1534463 h 2440396"/>
              <a:gd name="connsiteX13" fmla="*/ 321733 w 1404982"/>
              <a:gd name="connsiteY13" fmla="*/ 1475196 h 2440396"/>
              <a:gd name="connsiteX14" fmla="*/ 330200 w 1404982"/>
              <a:gd name="connsiteY14" fmla="*/ 1407463 h 2440396"/>
              <a:gd name="connsiteX15" fmla="*/ 347133 w 1404982"/>
              <a:gd name="connsiteY15" fmla="*/ 1348196 h 2440396"/>
              <a:gd name="connsiteX16" fmla="*/ 364067 w 1404982"/>
              <a:gd name="connsiteY16" fmla="*/ 1280463 h 2440396"/>
              <a:gd name="connsiteX17" fmla="*/ 372533 w 1404982"/>
              <a:gd name="connsiteY17" fmla="*/ 1255063 h 2440396"/>
              <a:gd name="connsiteX18" fmla="*/ 381000 w 1404982"/>
              <a:gd name="connsiteY18" fmla="*/ 1221196 h 2440396"/>
              <a:gd name="connsiteX19" fmla="*/ 397933 w 1404982"/>
              <a:gd name="connsiteY19" fmla="*/ 1187330 h 2440396"/>
              <a:gd name="connsiteX20" fmla="*/ 414867 w 1404982"/>
              <a:gd name="connsiteY20" fmla="*/ 1111130 h 2440396"/>
              <a:gd name="connsiteX21" fmla="*/ 423333 w 1404982"/>
              <a:gd name="connsiteY21" fmla="*/ 1077263 h 2440396"/>
              <a:gd name="connsiteX22" fmla="*/ 440267 w 1404982"/>
              <a:gd name="connsiteY22" fmla="*/ 1043396 h 2440396"/>
              <a:gd name="connsiteX23" fmla="*/ 448733 w 1404982"/>
              <a:gd name="connsiteY23" fmla="*/ 1017996 h 2440396"/>
              <a:gd name="connsiteX24" fmla="*/ 457200 w 1404982"/>
              <a:gd name="connsiteY24" fmla="*/ 958730 h 2440396"/>
              <a:gd name="connsiteX25" fmla="*/ 465667 w 1404982"/>
              <a:gd name="connsiteY25" fmla="*/ 933330 h 2440396"/>
              <a:gd name="connsiteX26" fmla="*/ 457200 w 1404982"/>
              <a:gd name="connsiteY26" fmla="*/ 653930 h 2440396"/>
              <a:gd name="connsiteX27" fmla="*/ 440267 w 1404982"/>
              <a:gd name="connsiteY27" fmla="*/ 586196 h 2440396"/>
              <a:gd name="connsiteX28" fmla="*/ 406400 w 1404982"/>
              <a:gd name="connsiteY28" fmla="*/ 484596 h 2440396"/>
              <a:gd name="connsiteX29" fmla="*/ 397933 w 1404982"/>
              <a:gd name="connsiteY29" fmla="*/ 459196 h 2440396"/>
              <a:gd name="connsiteX30" fmla="*/ 372533 w 1404982"/>
              <a:gd name="connsiteY30" fmla="*/ 408396 h 2440396"/>
              <a:gd name="connsiteX31" fmla="*/ 355600 w 1404982"/>
              <a:gd name="connsiteY31" fmla="*/ 382996 h 2440396"/>
              <a:gd name="connsiteX32" fmla="*/ 347133 w 1404982"/>
              <a:gd name="connsiteY32" fmla="*/ 357596 h 2440396"/>
              <a:gd name="connsiteX33" fmla="*/ 330200 w 1404982"/>
              <a:gd name="connsiteY33" fmla="*/ 332196 h 2440396"/>
              <a:gd name="connsiteX34" fmla="*/ 304800 w 1404982"/>
              <a:gd name="connsiteY34" fmla="*/ 281396 h 2440396"/>
              <a:gd name="connsiteX35" fmla="*/ 279400 w 1404982"/>
              <a:gd name="connsiteY35" fmla="*/ 222130 h 2440396"/>
              <a:gd name="connsiteX36" fmla="*/ 270933 w 1404982"/>
              <a:gd name="connsiteY36" fmla="*/ 196730 h 2440396"/>
              <a:gd name="connsiteX37" fmla="*/ 254000 w 1404982"/>
              <a:gd name="connsiteY37" fmla="*/ 179796 h 2440396"/>
              <a:gd name="connsiteX38" fmla="*/ 220133 w 1404982"/>
              <a:gd name="connsiteY38" fmla="*/ 128996 h 2440396"/>
              <a:gd name="connsiteX39" fmla="*/ 169333 w 1404982"/>
              <a:gd name="connsiteY39" fmla="*/ 95130 h 2440396"/>
              <a:gd name="connsiteX40" fmla="*/ 160867 w 1404982"/>
              <a:gd name="connsiteY40" fmla="*/ 69730 h 2440396"/>
              <a:gd name="connsiteX41" fmla="*/ 220133 w 1404982"/>
              <a:gd name="connsiteY41" fmla="*/ 44330 h 2440396"/>
              <a:gd name="connsiteX42" fmla="*/ 254000 w 1404982"/>
              <a:gd name="connsiteY42" fmla="*/ 61263 h 2440396"/>
              <a:gd name="connsiteX43" fmla="*/ 287867 w 1404982"/>
              <a:gd name="connsiteY43" fmla="*/ 18930 h 2440396"/>
              <a:gd name="connsiteX44" fmla="*/ 313267 w 1404982"/>
              <a:gd name="connsiteY44" fmla="*/ 10463 h 2440396"/>
              <a:gd name="connsiteX45" fmla="*/ 321733 w 1404982"/>
              <a:gd name="connsiteY45" fmla="*/ 35863 h 2440396"/>
              <a:gd name="connsiteX46" fmla="*/ 338667 w 1404982"/>
              <a:gd name="connsiteY46" fmla="*/ 18930 h 2440396"/>
              <a:gd name="connsiteX47" fmla="*/ 364067 w 1404982"/>
              <a:gd name="connsiteY47" fmla="*/ 1996 h 2440396"/>
              <a:gd name="connsiteX48" fmla="*/ 372533 w 1404982"/>
              <a:gd name="connsiteY48" fmla="*/ 35863 h 2440396"/>
              <a:gd name="connsiteX49" fmla="*/ 414867 w 1404982"/>
              <a:gd name="connsiteY49" fmla="*/ 1996 h 2440396"/>
              <a:gd name="connsiteX50" fmla="*/ 448733 w 1404982"/>
              <a:gd name="connsiteY50" fmla="*/ 1996 h 2440396"/>
              <a:gd name="connsiteX51" fmla="*/ 474133 w 1404982"/>
              <a:gd name="connsiteY51" fmla="*/ 18930 h 2440396"/>
              <a:gd name="connsiteX52" fmla="*/ 482600 w 1404982"/>
              <a:gd name="connsiteY52" fmla="*/ 44330 h 2440396"/>
              <a:gd name="connsiteX53" fmla="*/ 516467 w 1404982"/>
              <a:gd name="connsiteY53" fmla="*/ 95130 h 2440396"/>
              <a:gd name="connsiteX54" fmla="*/ 533400 w 1404982"/>
              <a:gd name="connsiteY54" fmla="*/ 120530 h 2440396"/>
              <a:gd name="connsiteX55" fmla="*/ 567267 w 1404982"/>
              <a:gd name="connsiteY55" fmla="*/ 171330 h 2440396"/>
              <a:gd name="connsiteX56" fmla="*/ 592667 w 1404982"/>
              <a:gd name="connsiteY56" fmla="*/ 213663 h 2440396"/>
              <a:gd name="connsiteX57" fmla="*/ 601133 w 1404982"/>
              <a:gd name="connsiteY57" fmla="*/ 239063 h 2440396"/>
              <a:gd name="connsiteX58" fmla="*/ 635000 w 1404982"/>
              <a:gd name="connsiteY58" fmla="*/ 281396 h 2440396"/>
              <a:gd name="connsiteX59" fmla="*/ 668867 w 1404982"/>
              <a:gd name="connsiteY59" fmla="*/ 357596 h 2440396"/>
              <a:gd name="connsiteX60" fmla="*/ 685800 w 1404982"/>
              <a:gd name="connsiteY60" fmla="*/ 408396 h 2440396"/>
              <a:gd name="connsiteX61" fmla="*/ 694267 w 1404982"/>
              <a:gd name="connsiteY61" fmla="*/ 433796 h 2440396"/>
              <a:gd name="connsiteX62" fmla="*/ 711200 w 1404982"/>
              <a:gd name="connsiteY62" fmla="*/ 459196 h 2440396"/>
              <a:gd name="connsiteX63" fmla="*/ 719667 w 1404982"/>
              <a:gd name="connsiteY63" fmla="*/ 518463 h 2440396"/>
              <a:gd name="connsiteX64" fmla="*/ 736600 w 1404982"/>
              <a:gd name="connsiteY64" fmla="*/ 577730 h 2440396"/>
              <a:gd name="connsiteX65" fmla="*/ 717417 w 1404982"/>
              <a:gd name="connsiteY65" fmla="*/ 799980 h 2440396"/>
              <a:gd name="connsiteX66" fmla="*/ 755783 w 1404982"/>
              <a:gd name="connsiteY66" fmla="*/ 768759 h 2440396"/>
              <a:gd name="connsiteX67" fmla="*/ 806980 w 1404982"/>
              <a:gd name="connsiteY67" fmla="*/ 693088 h 2440396"/>
              <a:gd name="connsiteX68" fmla="*/ 863600 w 1404982"/>
              <a:gd name="connsiteY68" fmla="*/ 620063 h 2440396"/>
              <a:gd name="connsiteX69" fmla="*/ 905537 w 1404982"/>
              <a:gd name="connsiteY69" fmla="*/ 567940 h 2440396"/>
              <a:gd name="connsiteX70" fmla="*/ 940726 w 1404982"/>
              <a:gd name="connsiteY70" fmla="*/ 495311 h 2440396"/>
              <a:gd name="connsiteX71" fmla="*/ 963480 w 1404982"/>
              <a:gd name="connsiteY71" fmla="*/ 459196 h 2440396"/>
              <a:gd name="connsiteX72" fmla="*/ 1010708 w 1404982"/>
              <a:gd name="connsiteY72" fmla="*/ 366063 h 2440396"/>
              <a:gd name="connsiteX73" fmla="*/ 1024467 w 1404982"/>
              <a:gd name="connsiteY73" fmla="*/ 323730 h 2440396"/>
              <a:gd name="connsiteX74" fmla="*/ 1092200 w 1404982"/>
              <a:gd name="connsiteY74" fmla="*/ 230596 h 2440396"/>
              <a:gd name="connsiteX75" fmla="*/ 1151467 w 1404982"/>
              <a:gd name="connsiteY75" fmla="*/ 162863 h 2440396"/>
              <a:gd name="connsiteX76" fmla="*/ 1176867 w 1404982"/>
              <a:gd name="connsiteY76" fmla="*/ 137463 h 2440396"/>
              <a:gd name="connsiteX77" fmla="*/ 1227667 w 1404982"/>
              <a:gd name="connsiteY77" fmla="*/ 95130 h 2440396"/>
              <a:gd name="connsiteX78" fmla="*/ 1253067 w 1404982"/>
              <a:gd name="connsiteY78" fmla="*/ 86663 h 2440396"/>
              <a:gd name="connsiteX79" fmla="*/ 1278467 w 1404982"/>
              <a:gd name="connsiteY79" fmla="*/ 69730 h 2440396"/>
              <a:gd name="connsiteX80" fmla="*/ 1329267 w 1404982"/>
              <a:gd name="connsiteY80" fmla="*/ 52796 h 2440396"/>
              <a:gd name="connsiteX81" fmla="*/ 1320800 w 1404982"/>
              <a:gd name="connsiteY81" fmla="*/ 78196 h 2440396"/>
              <a:gd name="connsiteX82" fmla="*/ 1363133 w 1404982"/>
              <a:gd name="connsiteY82" fmla="*/ 95130 h 2440396"/>
              <a:gd name="connsiteX83" fmla="*/ 1397000 w 1404982"/>
              <a:gd name="connsiteY83" fmla="*/ 120530 h 2440396"/>
              <a:gd name="connsiteX84" fmla="*/ 1388533 w 1404982"/>
              <a:gd name="connsiteY84" fmla="*/ 145930 h 2440396"/>
              <a:gd name="connsiteX85" fmla="*/ 1397000 w 1404982"/>
              <a:gd name="connsiteY85" fmla="*/ 171330 h 2440396"/>
              <a:gd name="connsiteX86" fmla="*/ 1380067 w 1404982"/>
              <a:gd name="connsiteY86" fmla="*/ 196730 h 2440396"/>
              <a:gd name="connsiteX87" fmla="*/ 1363133 w 1404982"/>
              <a:gd name="connsiteY87" fmla="*/ 213663 h 2440396"/>
              <a:gd name="connsiteX88" fmla="*/ 1371600 w 1404982"/>
              <a:gd name="connsiteY88" fmla="*/ 239063 h 2440396"/>
              <a:gd name="connsiteX89" fmla="*/ 1354667 w 1404982"/>
              <a:gd name="connsiteY89" fmla="*/ 298330 h 2440396"/>
              <a:gd name="connsiteX90" fmla="*/ 1346200 w 1404982"/>
              <a:gd name="connsiteY90" fmla="*/ 332196 h 2440396"/>
              <a:gd name="connsiteX91" fmla="*/ 1320800 w 1404982"/>
              <a:gd name="connsiteY91" fmla="*/ 340663 h 2440396"/>
              <a:gd name="connsiteX92" fmla="*/ 1312333 w 1404982"/>
              <a:gd name="connsiteY92" fmla="*/ 366063 h 2440396"/>
              <a:gd name="connsiteX93" fmla="*/ 1261533 w 1404982"/>
              <a:gd name="connsiteY93" fmla="*/ 433796 h 2440396"/>
              <a:gd name="connsiteX94" fmla="*/ 1227667 w 1404982"/>
              <a:gd name="connsiteY94" fmla="*/ 493063 h 2440396"/>
              <a:gd name="connsiteX95" fmla="*/ 1210733 w 1404982"/>
              <a:gd name="connsiteY95" fmla="*/ 509996 h 2440396"/>
              <a:gd name="connsiteX96" fmla="*/ 1185333 w 1404982"/>
              <a:gd name="connsiteY96" fmla="*/ 560796 h 2440396"/>
              <a:gd name="connsiteX97" fmla="*/ 1126067 w 1404982"/>
              <a:gd name="connsiteY97" fmla="*/ 628530 h 2440396"/>
              <a:gd name="connsiteX98" fmla="*/ 1083733 w 1404982"/>
              <a:gd name="connsiteY98" fmla="*/ 679330 h 2440396"/>
              <a:gd name="connsiteX99" fmla="*/ 1058333 w 1404982"/>
              <a:gd name="connsiteY99" fmla="*/ 730130 h 2440396"/>
              <a:gd name="connsiteX100" fmla="*/ 999067 w 1404982"/>
              <a:gd name="connsiteY100" fmla="*/ 797863 h 2440396"/>
              <a:gd name="connsiteX101" fmla="*/ 956733 w 1404982"/>
              <a:gd name="connsiteY101" fmla="*/ 840196 h 2440396"/>
              <a:gd name="connsiteX102" fmla="*/ 931333 w 1404982"/>
              <a:gd name="connsiteY102" fmla="*/ 882530 h 2440396"/>
              <a:gd name="connsiteX103" fmla="*/ 889000 w 1404982"/>
              <a:gd name="connsiteY103" fmla="*/ 941796 h 2440396"/>
              <a:gd name="connsiteX104" fmla="*/ 846667 w 1404982"/>
              <a:gd name="connsiteY104" fmla="*/ 984130 h 2440396"/>
              <a:gd name="connsiteX105" fmla="*/ 770467 w 1404982"/>
              <a:gd name="connsiteY105" fmla="*/ 1068796 h 2440396"/>
              <a:gd name="connsiteX106" fmla="*/ 738452 w 1404982"/>
              <a:gd name="connsiteY106" fmla="*/ 1141821 h 2440396"/>
              <a:gd name="connsiteX107" fmla="*/ 715699 w 1404982"/>
              <a:gd name="connsiteY107" fmla="*/ 1188653 h 2440396"/>
              <a:gd name="connsiteX108" fmla="*/ 698367 w 1404982"/>
              <a:gd name="connsiteY108" fmla="*/ 1245671 h 2440396"/>
              <a:gd name="connsiteX109" fmla="*/ 683683 w 1404982"/>
              <a:gd name="connsiteY109" fmla="*/ 1321870 h 2440396"/>
              <a:gd name="connsiteX110" fmla="*/ 671248 w 1404982"/>
              <a:gd name="connsiteY110" fmla="*/ 1409183 h 2440396"/>
              <a:gd name="connsiteX111" fmla="*/ 640026 w 1404982"/>
              <a:gd name="connsiteY111" fmla="*/ 1519249 h 2440396"/>
              <a:gd name="connsiteX112" fmla="*/ 637381 w 1404982"/>
              <a:gd name="connsiteY112" fmla="*/ 1602593 h 2440396"/>
              <a:gd name="connsiteX113" fmla="*/ 621770 w 1404982"/>
              <a:gd name="connsiteY113" fmla="*/ 1678792 h 2440396"/>
              <a:gd name="connsiteX114" fmla="*/ 613305 w 1404982"/>
              <a:gd name="connsiteY114" fmla="*/ 1709088 h 2440396"/>
              <a:gd name="connsiteX115" fmla="*/ 597694 w 1404982"/>
              <a:gd name="connsiteY115" fmla="*/ 1747849 h 2440396"/>
              <a:gd name="connsiteX116" fmla="*/ 574939 w 1404982"/>
              <a:gd name="connsiteY116" fmla="*/ 1851302 h 2440396"/>
              <a:gd name="connsiteX117" fmla="*/ 565547 w 1404982"/>
              <a:gd name="connsiteY117" fmla="*/ 2070509 h 2440396"/>
              <a:gd name="connsiteX118" fmla="*/ 559726 w 1404982"/>
              <a:gd name="connsiteY118" fmla="*/ 2092337 h 2440396"/>
              <a:gd name="connsiteX119" fmla="*/ 550333 w 1404982"/>
              <a:gd name="connsiteY119" fmla="*/ 2330330 h 2440396"/>
              <a:gd name="connsiteX120" fmla="*/ 558800 w 1404982"/>
              <a:gd name="connsiteY120" fmla="*/ 2355730 h 2440396"/>
              <a:gd name="connsiteX121" fmla="*/ 567267 w 1404982"/>
              <a:gd name="connsiteY121" fmla="*/ 2398063 h 2440396"/>
              <a:gd name="connsiteX122" fmla="*/ 558800 w 1404982"/>
              <a:gd name="connsiteY122" fmla="*/ 2440396 h 2440396"/>
              <a:gd name="connsiteX0" fmla="*/ 0 w 1404982"/>
              <a:gd name="connsiteY0" fmla="*/ 2271063 h 2440396"/>
              <a:gd name="connsiteX1" fmla="*/ 93133 w 1404982"/>
              <a:gd name="connsiteY1" fmla="*/ 1974730 h 2440396"/>
              <a:gd name="connsiteX2" fmla="*/ 101600 w 1404982"/>
              <a:gd name="connsiteY2" fmla="*/ 1949330 h 2440396"/>
              <a:gd name="connsiteX3" fmla="*/ 118533 w 1404982"/>
              <a:gd name="connsiteY3" fmla="*/ 1932396 h 2440396"/>
              <a:gd name="connsiteX4" fmla="*/ 130968 w 1404982"/>
              <a:gd name="connsiteY4" fmla="*/ 1879348 h 2440396"/>
              <a:gd name="connsiteX5" fmla="*/ 150152 w 1404982"/>
              <a:gd name="connsiteY5" fmla="*/ 1845481 h 2440396"/>
              <a:gd name="connsiteX6" fmla="*/ 173302 w 1404982"/>
              <a:gd name="connsiteY6" fmla="*/ 1798253 h 2440396"/>
              <a:gd name="connsiteX7" fmla="*/ 198835 w 1404982"/>
              <a:gd name="connsiteY7" fmla="*/ 1766238 h 2440396"/>
              <a:gd name="connsiteX8" fmla="*/ 226351 w 1404982"/>
              <a:gd name="connsiteY8" fmla="*/ 1730519 h 2440396"/>
              <a:gd name="connsiteX9" fmla="*/ 254000 w 1404982"/>
              <a:gd name="connsiteY9" fmla="*/ 1686863 h 2440396"/>
              <a:gd name="connsiteX10" fmla="*/ 262467 w 1404982"/>
              <a:gd name="connsiteY10" fmla="*/ 1661463 h 2440396"/>
              <a:gd name="connsiteX11" fmla="*/ 296333 w 1404982"/>
              <a:gd name="connsiteY11" fmla="*/ 1585263 h 2440396"/>
              <a:gd name="connsiteX12" fmla="*/ 304800 w 1404982"/>
              <a:gd name="connsiteY12" fmla="*/ 1534463 h 2440396"/>
              <a:gd name="connsiteX13" fmla="*/ 321733 w 1404982"/>
              <a:gd name="connsiteY13" fmla="*/ 1475196 h 2440396"/>
              <a:gd name="connsiteX14" fmla="*/ 330200 w 1404982"/>
              <a:gd name="connsiteY14" fmla="*/ 1407463 h 2440396"/>
              <a:gd name="connsiteX15" fmla="*/ 347133 w 1404982"/>
              <a:gd name="connsiteY15" fmla="*/ 1348196 h 2440396"/>
              <a:gd name="connsiteX16" fmla="*/ 364067 w 1404982"/>
              <a:gd name="connsiteY16" fmla="*/ 1280463 h 2440396"/>
              <a:gd name="connsiteX17" fmla="*/ 372533 w 1404982"/>
              <a:gd name="connsiteY17" fmla="*/ 1255063 h 2440396"/>
              <a:gd name="connsiteX18" fmla="*/ 381000 w 1404982"/>
              <a:gd name="connsiteY18" fmla="*/ 1221196 h 2440396"/>
              <a:gd name="connsiteX19" fmla="*/ 397933 w 1404982"/>
              <a:gd name="connsiteY19" fmla="*/ 1187330 h 2440396"/>
              <a:gd name="connsiteX20" fmla="*/ 414867 w 1404982"/>
              <a:gd name="connsiteY20" fmla="*/ 1111130 h 2440396"/>
              <a:gd name="connsiteX21" fmla="*/ 423333 w 1404982"/>
              <a:gd name="connsiteY21" fmla="*/ 1077263 h 2440396"/>
              <a:gd name="connsiteX22" fmla="*/ 440267 w 1404982"/>
              <a:gd name="connsiteY22" fmla="*/ 1043396 h 2440396"/>
              <a:gd name="connsiteX23" fmla="*/ 448733 w 1404982"/>
              <a:gd name="connsiteY23" fmla="*/ 1017996 h 2440396"/>
              <a:gd name="connsiteX24" fmla="*/ 457200 w 1404982"/>
              <a:gd name="connsiteY24" fmla="*/ 958730 h 2440396"/>
              <a:gd name="connsiteX25" fmla="*/ 465667 w 1404982"/>
              <a:gd name="connsiteY25" fmla="*/ 933330 h 2440396"/>
              <a:gd name="connsiteX26" fmla="*/ 457200 w 1404982"/>
              <a:gd name="connsiteY26" fmla="*/ 653930 h 2440396"/>
              <a:gd name="connsiteX27" fmla="*/ 440267 w 1404982"/>
              <a:gd name="connsiteY27" fmla="*/ 586196 h 2440396"/>
              <a:gd name="connsiteX28" fmla="*/ 406400 w 1404982"/>
              <a:gd name="connsiteY28" fmla="*/ 484596 h 2440396"/>
              <a:gd name="connsiteX29" fmla="*/ 397933 w 1404982"/>
              <a:gd name="connsiteY29" fmla="*/ 459196 h 2440396"/>
              <a:gd name="connsiteX30" fmla="*/ 372533 w 1404982"/>
              <a:gd name="connsiteY30" fmla="*/ 408396 h 2440396"/>
              <a:gd name="connsiteX31" fmla="*/ 355600 w 1404982"/>
              <a:gd name="connsiteY31" fmla="*/ 382996 h 2440396"/>
              <a:gd name="connsiteX32" fmla="*/ 347133 w 1404982"/>
              <a:gd name="connsiteY32" fmla="*/ 357596 h 2440396"/>
              <a:gd name="connsiteX33" fmla="*/ 330200 w 1404982"/>
              <a:gd name="connsiteY33" fmla="*/ 332196 h 2440396"/>
              <a:gd name="connsiteX34" fmla="*/ 304800 w 1404982"/>
              <a:gd name="connsiteY34" fmla="*/ 281396 h 2440396"/>
              <a:gd name="connsiteX35" fmla="*/ 279400 w 1404982"/>
              <a:gd name="connsiteY35" fmla="*/ 222130 h 2440396"/>
              <a:gd name="connsiteX36" fmla="*/ 270933 w 1404982"/>
              <a:gd name="connsiteY36" fmla="*/ 196730 h 2440396"/>
              <a:gd name="connsiteX37" fmla="*/ 254000 w 1404982"/>
              <a:gd name="connsiteY37" fmla="*/ 179796 h 2440396"/>
              <a:gd name="connsiteX38" fmla="*/ 220133 w 1404982"/>
              <a:gd name="connsiteY38" fmla="*/ 128996 h 2440396"/>
              <a:gd name="connsiteX39" fmla="*/ 169333 w 1404982"/>
              <a:gd name="connsiteY39" fmla="*/ 95130 h 2440396"/>
              <a:gd name="connsiteX40" fmla="*/ 160867 w 1404982"/>
              <a:gd name="connsiteY40" fmla="*/ 69730 h 2440396"/>
              <a:gd name="connsiteX41" fmla="*/ 220133 w 1404982"/>
              <a:gd name="connsiteY41" fmla="*/ 44330 h 2440396"/>
              <a:gd name="connsiteX42" fmla="*/ 254000 w 1404982"/>
              <a:gd name="connsiteY42" fmla="*/ 61263 h 2440396"/>
              <a:gd name="connsiteX43" fmla="*/ 287867 w 1404982"/>
              <a:gd name="connsiteY43" fmla="*/ 18930 h 2440396"/>
              <a:gd name="connsiteX44" fmla="*/ 313267 w 1404982"/>
              <a:gd name="connsiteY44" fmla="*/ 10463 h 2440396"/>
              <a:gd name="connsiteX45" fmla="*/ 321733 w 1404982"/>
              <a:gd name="connsiteY45" fmla="*/ 35863 h 2440396"/>
              <a:gd name="connsiteX46" fmla="*/ 338667 w 1404982"/>
              <a:gd name="connsiteY46" fmla="*/ 18930 h 2440396"/>
              <a:gd name="connsiteX47" fmla="*/ 364067 w 1404982"/>
              <a:gd name="connsiteY47" fmla="*/ 1996 h 2440396"/>
              <a:gd name="connsiteX48" fmla="*/ 372533 w 1404982"/>
              <a:gd name="connsiteY48" fmla="*/ 35863 h 2440396"/>
              <a:gd name="connsiteX49" fmla="*/ 414867 w 1404982"/>
              <a:gd name="connsiteY49" fmla="*/ 1996 h 2440396"/>
              <a:gd name="connsiteX50" fmla="*/ 448733 w 1404982"/>
              <a:gd name="connsiteY50" fmla="*/ 1996 h 2440396"/>
              <a:gd name="connsiteX51" fmla="*/ 474133 w 1404982"/>
              <a:gd name="connsiteY51" fmla="*/ 18930 h 2440396"/>
              <a:gd name="connsiteX52" fmla="*/ 482600 w 1404982"/>
              <a:gd name="connsiteY52" fmla="*/ 44330 h 2440396"/>
              <a:gd name="connsiteX53" fmla="*/ 516467 w 1404982"/>
              <a:gd name="connsiteY53" fmla="*/ 95130 h 2440396"/>
              <a:gd name="connsiteX54" fmla="*/ 533400 w 1404982"/>
              <a:gd name="connsiteY54" fmla="*/ 120530 h 2440396"/>
              <a:gd name="connsiteX55" fmla="*/ 567267 w 1404982"/>
              <a:gd name="connsiteY55" fmla="*/ 171330 h 2440396"/>
              <a:gd name="connsiteX56" fmla="*/ 592667 w 1404982"/>
              <a:gd name="connsiteY56" fmla="*/ 213663 h 2440396"/>
              <a:gd name="connsiteX57" fmla="*/ 601133 w 1404982"/>
              <a:gd name="connsiteY57" fmla="*/ 239063 h 2440396"/>
              <a:gd name="connsiteX58" fmla="*/ 635000 w 1404982"/>
              <a:gd name="connsiteY58" fmla="*/ 281396 h 2440396"/>
              <a:gd name="connsiteX59" fmla="*/ 668867 w 1404982"/>
              <a:gd name="connsiteY59" fmla="*/ 357596 h 2440396"/>
              <a:gd name="connsiteX60" fmla="*/ 685800 w 1404982"/>
              <a:gd name="connsiteY60" fmla="*/ 408396 h 2440396"/>
              <a:gd name="connsiteX61" fmla="*/ 694267 w 1404982"/>
              <a:gd name="connsiteY61" fmla="*/ 433796 h 2440396"/>
              <a:gd name="connsiteX62" fmla="*/ 711200 w 1404982"/>
              <a:gd name="connsiteY62" fmla="*/ 459196 h 2440396"/>
              <a:gd name="connsiteX63" fmla="*/ 719667 w 1404982"/>
              <a:gd name="connsiteY63" fmla="*/ 518463 h 2440396"/>
              <a:gd name="connsiteX64" fmla="*/ 736600 w 1404982"/>
              <a:gd name="connsiteY64" fmla="*/ 577730 h 2440396"/>
              <a:gd name="connsiteX65" fmla="*/ 717417 w 1404982"/>
              <a:gd name="connsiteY65" fmla="*/ 799980 h 2440396"/>
              <a:gd name="connsiteX66" fmla="*/ 755783 w 1404982"/>
              <a:gd name="connsiteY66" fmla="*/ 768759 h 2440396"/>
              <a:gd name="connsiteX67" fmla="*/ 806980 w 1404982"/>
              <a:gd name="connsiteY67" fmla="*/ 693088 h 2440396"/>
              <a:gd name="connsiteX68" fmla="*/ 863600 w 1404982"/>
              <a:gd name="connsiteY68" fmla="*/ 620063 h 2440396"/>
              <a:gd name="connsiteX69" fmla="*/ 905537 w 1404982"/>
              <a:gd name="connsiteY69" fmla="*/ 567940 h 2440396"/>
              <a:gd name="connsiteX70" fmla="*/ 940726 w 1404982"/>
              <a:gd name="connsiteY70" fmla="*/ 495311 h 2440396"/>
              <a:gd name="connsiteX71" fmla="*/ 963480 w 1404982"/>
              <a:gd name="connsiteY71" fmla="*/ 459196 h 2440396"/>
              <a:gd name="connsiteX72" fmla="*/ 1010708 w 1404982"/>
              <a:gd name="connsiteY72" fmla="*/ 366063 h 2440396"/>
              <a:gd name="connsiteX73" fmla="*/ 1024467 w 1404982"/>
              <a:gd name="connsiteY73" fmla="*/ 323730 h 2440396"/>
              <a:gd name="connsiteX74" fmla="*/ 1092200 w 1404982"/>
              <a:gd name="connsiteY74" fmla="*/ 230596 h 2440396"/>
              <a:gd name="connsiteX75" fmla="*/ 1151467 w 1404982"/>
              <a:gd name="connsiteY75" fmla="*/ 162863 h 2440396"/>
              <a:gd name="connsiteX76" fmla="*/ 1176867 w 1404982"/>
              <a:gd name="connsiteY76" fmla="*/ 137463 h 2440396"/>
              <a:gd name="connsiteX77" fmla="*/ 1227667 w 1404982"/>
              <a:gd name="connsiteY77" fmla="*/ 95130 h 2440396"/>
              <a:gd name="connsiteX78" fmla="*/ 1253067 w 1404982"/>
              <a:gd name="connsiteY78" fmla="*/ 86663 h 2440396"/>
              <a:gd name="connsiteX79" fmla="*/ 1278467 w 1404982"/>
              <a:gd name="connsiteY79" fmla="*/ 69730 h 2440396"/>
              <a:gd name="connsiteX80" fmla="*/ 1329267 w 1404982"/>
              <a:gd name="connsiteY80" fmla="*/ 52796 h 2440396"/>
              <a:gd name="connsiteX81" fmla="*/ 1320800 w 1404982"/>
              <a:gd name="connsiteY81" fmla="*/ 78196 h 2440396"/>
              <a:gd name="connsiteX82" fmla="*/ 1363133 w 1404982"/>
              <a:gd name="connsiteY82" fmla="*/ 95130 h 2440396"/>
              <a:gd name="connsiteX83" fmla="*/ 1397000 w 1404982"/>
              <a:gd name="connsiteY83" fmla="*/ 120530 h 2440396"/>
              <a:gd name="connsiteX84" fmla="*/ 1388533 w 1404982"/>
              <a:gd name="connsiteY84" fmla="*/ 145930 h 2440396"/>
              <a:gd name="connsiteX85" fmla="*/ 1397000 w 1404982"/>
              <a:gd name="connsiteY85" fmla="*/ 171330 h 2440396"/>
              <a:gd name="connsiteX86" fmla="*/ 1380067 w 1404982"/>
              <a:gd name="connsiteY86" fmla="*/ 196730 h 2440396"/>
              <a:gd name="connsiteX87" fmla="*/ 1363133 w 1404982"/>
              <a:gd name="connsiteY87" fmla="*/ 213663 h 2440396"/>
              <a:gd name="connsiteX88" fmla="*/ 1371600 w 1404982"/>
              <a:gd name="connsiteY88" fmla="*/ 239063 h 2440396"/>
              <a:gd name="connsiteX89" fmla="*/ 1354667 w 1404982"/>
              <a:gd name="connsiteY89" fmla="*/ 298330 h 2440396"/>
              <a:gd name="connsiteX90" fmla="*/ 1346200 w 1404982"/>
              <a:gd name="connsiteY90" fmla="*/ 332196 h 2440396"/>
              <a:gd name="connsiteX91" fmla="*/ 1320800 w 1404982"/>
              <a:gd name="connsiteY91" fmla="*/ 340663 h 2440396"/>
              <a:gd name="connsiteX92" fmla="*/ 1312333 w 1404982"/>
              <a:gd name="connsiteY92" fmla="*/ 366063 h 2440396"/>
              <a:gd name="connsiteX93" fmla="*/ 1261533 w 1404982"/>
              <a:gd name="connsiteY93" fmla="*/ 433796 h 2440396"/>
              <a:gd name="connsiteX94" fmla="*/ 1210733 w 1404982"/>
              <a:gd name="connsiteY94" fmla="*/ 509996 h 2440396"/>
              <a:gd name="connsiteX95" fmla="*/ 1185333 w 1404982"/>
              <a:gd name="connsiteY95" fmla="*/ 560796 h 2440396"/>
              <a:gd name="connsiteX96" fmla="*/ 1126067 w 1404982"/>
              <a:gd name="connsiteY96" fmla="*/ 628530 h 2440396"/>
              <a:gd name="connsiteX97" fmla="*/ 1083733 w 1404982"/>
              <a:gd name="connsiteY97" fmla="*/ 679330 h 2440396"/>
              <a:gd name="connsiteX98" fmla="*/ 1058333 w 1404982"/>
              <a:gd name="connsiteY98" fmla="*/ 730130 h 2440396"/>
              <a:gd name="connsiteX99" fmla="*/ 999067 w 1404982"/>
              <a:gd name="connsiteY99" fmla="*/ 797863 h 2440396"/>
              <a:gd name="connsiteX100" fmla="*/ 956733 w 1404982"/>
              <a:gd name="connsiteY100" fmla="*/ 840196 h 2440396"/>
              <a:gd name="connsiteX101" fmla="*/ 931333 w 1404982"/>
              <a:gd name="connsiteY101" fmla="*/ 882530 h 2440396"/>
              <a:gd name="connsiteX102" fmla="*/ 889000 w 1404982"/>
              <a:gd name="connsiteY102" fmla="*/ 941796 h 2440396"/>
              <a:gd name="connsiteX103" fmla="*/ 846667 w 1404982"/>
              <a:gd name="connsiteY103" fmla="*/ 984130 h 2440396"/>
              <a:gd name="connsiteX104" fmla="*/ 770467 w 1404982"/>
              <a:gd name="connsiteY104" fmla="*/ 1068796 h 2440396"/>
              <a:gd name="connsiteX105" fmla="*/ 738452 w 1404982"/>
              <a:gd name="connsiteY105" fmla="*/ 1141821 h 2440396"/>
              <a:gd name="connsiteX106" fmla="*/ 715699 w 1404982"/>
              <a:gd name="connsiteY106" fmla="*/ 1188653 h 2440396"/>
              <a:gd name="connsiteX107" fmla="*/ 698367 w 1404982"/>
              <a:gd name="connsiteY107" fmla="*/ 1245671 h 2440396"/>
              <a:gd name="connsiteX108" fmla="*/ 683683 w 1404982"/>
              <a:gd name="connsiteY108" fmla="*/ 1321870 h 2440396"/>
              <a:gd name="connsiteX109" fmla="*/ 671248 w 1404982"/>
              <a:gd name="connsiteY109" fmla="*/ 1409183 h 2440396"/>
              <a:gd name="connsiteX110" fmla="*/ 640026 w 1404982"/>
              <a:gd name="connsiteY110" fmla="*/ 1519249 h 2440396"/>
              <a:gd name="connsiteX111" fmla="*/ 637381 w 1404982"/>
              <a:gd name="connsiteY111" fmla="*/ 1602593 h 2440396"/>
              <a:gd name="connsiteX112" fmla="*/ 621770 w 1404982"/>
              <a:gd name="connsiteY112" fmla="*/ 1678792 h 2440396"/>
              <a:gd name="connsiteX113" fmla="*/ 613305 w 1404982"/>
              <a:gd name="connsiteY113" fmla="*/ 1709088 h 2440396"/>
              <a:gd name="connsiteX114" fmla="*/ 597694 w 1404982"/>
              <a:gd name="connsiteY114" fmla="*/ 1747849 h 2440396"/>
              <a:gd name="connsiteX115" fmla="*/ 574939 w 1404982"/>
              <a:gd name="connsiteY115" fmla="*/ 1851302 h 2440396"/>
              <a:gd name="connsiteX116" fmla="*/ 565547 w 1404982"/>
              <a:gd name="connsiteY116" fmla="*/ 2070509 h 2440396"/>
              <a:gd name="connsiteX117" fmla="*/ 559726 w 1404982"/>
              <a:gd name="connsiteY117" fmla="*/ 2092337 h 2440396"/>
              <a:gd name="connsiteX118" fmla="*/ 550333 w 1404982"/>
              <a:gd name="connsiteY118" fmla="*/ 2330330 h 2440396"/>
              <a:gd name="connsiteX119" fmla="*/ 558800 w 1404982"/>
              <a:gd name="connsiteY119" fmla="*/ 2355730 h 2440396"/>
              <a:gd name="connsiteX120" fmla="*/ 567267 w 1404982"/>
              <a:gd name="connsiteY120" fmla="*/ 2398063 h 2440396"/>
              <a:gd name="connsiteX121" fmla="*/ 558800 w 1404982"/>
              <a:gd name="connsiteY121" fmla="*/ 2440396 h 2440396"/>
              <a:gd name="connsiteX0" fmla="*/ 0 w 1404982"/>
              <a:gd name="connsiteY0" fmla="*/ 2271063 h 2440396"/>
              <a:gd name="connsiteX1" fmla="*/ 93133 w 1404982"/>
              <a:gd name="connsiteY1" fmla="*/ 1974730 h 2440396"/>
              <a:gd name="connsiteX2" fmla="*/ 101600 w 1404982"/>
              <a:gd name="connsiteY2" fmla="*/ 1949330 h 2440396"/>
              <a:gd name="connsiteX3" fmla="*/ 118533 w 1404982"/>
              <a:gd name="connsiteY3" fmla="*/ 1932396 h 2440396"/>
              <a:gd name="connsiteX4" fmla="*/ 130968 w 1404982"/>
              <a:gd name="connsiteY4" fmla="*/ 1879348 h 2440396"/>
              <a:gd name="connsiteX5" fmla="*/ 150152 w 1404982"/>
              <a:gd name="connsiteY5" fmla="*/ 1845481 h 2440396"/>
              <a:gd name="connsiteX6" fmla="*/ 173302 w 1404982"/>
              <a:gd name="connsiteY6" fmla="*/ 1798253 h 2440396"/>
              <a:gd name="connsiteX7" fmla="*/ 198835 w 1404982"/>
              <a:gd name="connsiteY7" fmla="*/ 1766238 h 2440396"/>
              <a:gd name="connsiteX8" fmla="*/ 226351 w 1404982"/>
              <a:gd name="connsiteY8" fmla="*/ 1730519 h 2440396"/>
              <a:gd name="connsiteX9" fmla="*/ 254000 w 1404982"/>
              <a:gd name="connsiteY9" fmla="*/ 1686863 h 2440396"/>
              <a:gd name="connsiteX10" fmla="*/ 262467 w 1404982"/>
              <a:gd name="connsiteY10" fmla="*/ 1661463 h 2440396"/>
              <a:gd name="connsiteX11" fmla="*/ 296333 w 1404982"/>
              <a:gd name="connsiteY11" fmla="*/ 1585263 h 2440396"/>
              <a:gd name="connsiteX12" fmla="*/ 304800 w 1404982"/>
              <a:gd name="connsiteY12" fmla="*/ 1534463 h 2440396"/>
              <a:gd name="connsiteX13" fmla="*/ 321733 w 1404982"/>
              <a:gd name="connsiteY13" fmla="*/ 1475196 h 2440396"/>
              <a:gd name="connsiteX14" fmla="*/ 330200 w 1404982"/>
              <a:gd name="connsiteY14" fmla="*/ 1407463 h 2440396"/>
              <a:gd name="connsiteX15" fmla="*/ 347133 w 1404982"/>
              <a:gd name="connsiteY15" fmla="*/ 1348196 h 2440396"/>
              <a:gd name="connsiteX16" fmla="*/ 364067 w 1404982"/>
              <a:gd name="connsiteY16" fmla="*/ 1280463 h 2440396"/>
              <a:gd name="connsiteX17" fmla="*/ 372533 w 1404982"/>
              <a:gd name="connsiteY17" fmla="*/ 1255063 h 2440396"/>
              <a:gd name="connsiteX18" fmla="*/ 381000 w 1404982"/>
              <a:gd name="connsiteY18" fmla="*/ 1221196 h 2440396"/>
              <a:gd name="connsiteX19" fmla="*/ 397933 w 1404982"/>
              <a:gd name="connsiteY19" fmla="*/ 1187330 h 2440396"/>
              <a:gd name="connsiteX20" fmla="*/ 414867 w 1404982"/>
              <a:gd name="connsiteY20" fmla="*/ 1111130 h 2440396"/>
              <a:gd name="connsiteX21" fmla="*/ 423333 w 1404982"/>
              <a:gd name="connsiteY21" fmla="*/ 1077263 h 2440396"/>
              <a:gd name="connsiteX22" fmla="*/ 440267 w 1404982"/>
              <a:gd name="connsiteY22" fmla="*/ 1043396 h 2440396"/>
              <a:gd name="connsiteX23" fmla="*/ 448733 w 1404982"/>
              <a:gd name="connsiteY23" fmla="*/ 1017996 h 2440396"/>
              <a:gd name="connsiteX24" fmla="*/ 457200 w 1404982"/>
              <a:gd name="connsiteY24" fmla="*/ 958730 h 2440396"/>
              <a:gd name="connsiteX25" fmla="*/ 465667 w 1404982"/>
              <a:gd name="connsiteY25" fmla="*/ 933330 h 2440396"/>
              <a:gd name="connsiteX26" fmla="*/ 457200 w 1404982"/>
              <a:gd name="connsiteY26" fmla="*/ 653930 h 2440396"/>
              <a:gd name="connsiteX27" fmla="*/ 440267 w 1404982"/>
              <a:gd name="connsiteY27" fmla="*/ 586196 h 2440396"/>
              <a:gd name="connsiteX28" fmla="*/ 406400 w 1404982"/>
              <a:gd name="connsiteY28" fmla="*/ 484596 h 2440396"/>
              <a:gd name="connsiteX29" fmla="*/ 397933 w 1404982"/>
              <a:gd name="connsiteY29" fmla="*/ 459196 h 2440396"/>
              <a:gd name="connsiteX30" fmla="*/ 372533 w 1404982"/>
              <a:gd name="connsiteY30" fmla="*/ 408396 h 2440396"/>
              <a:gd name="connsiteX31" fmla="*/ 355600 w 1404982"/>
              <a:gd name="connsiteY31" fmla="*/ 382996 h 2440396"/>
              <a:gd name="connsiteX32" fmla="*/ 347133 w 1404982"/>
              <a:gd name="connsiteY32" fmla="*/ 357596 h 2440396"/>
              <a:gd name="connsiteX33" fmla="*/ 330200 w 1404982"/>
              <a:gd name="connsiteY33" fmla="*/ 332196 h 2440396"/>
              <a:gd name="connsiteX34" fmla="*/ 304800 w 1404982"/>
              <a:gd name="connsiteY34" fmla="*/ 281396 h 2440396"/>
              <a:gd name="connsiteX35" fmla="*/ 279400 w 1404982"/>
              <a:gd name="connsiteY35" fmla="*/ 222130 h 2440396"/>
              <a:gd name="connsiteX36" fmla="*/ 270933 w 1404982"/>
              <a:gd name="connsiteY36" fmla="*/ 196730 h 2440396"/>
              <a:gd name="connsiteX37" fmla="*/ 254000 w 1404982"/>
              <a:gd name="connsiteY37" fmla="*/ 179796 h 2440396"/>
              <a:gd name="connsiteX38" fmla="*/ 220133 w 1404982"/>
              <a:gd name="connsiteY38" fmla="*/ 128996 h 2440396"/>
              <a:gd name="connsiteX39" fmla="*/ 169333 w 1404982"/>
              <a:gd name="connsiteY39" fmla="*/ 95130 h 2440396"/>
              <a:gd name="connsiteX40" fmla="*/ 160867 w 1404982"/>
              <a:gd name="connsiteY40" fmla="*/ 69730 h 2440396"/>
              <a:gd name="connsiteX41" fmla="*/ 220133 w 1404982"/>
              <a:gd name="connsiteY41" fmla="*/ 44330 h 2440396"/>
              <a:gd name="connsiteX42" fmla="*/ 254000 w 1404982"/>
              <a:gd name="connsiteY42" fmla="*/ 61263 h 2440396"/>
              <a:gd name="connsiteX43" fmla="*/ 287867 w 1404982"/>
              <a:gd name="connsiteY43" fmla="*/ 18930 h 2440396"/>
              <a:gd name="connsiteX44" fmla="*/ 313267 w 1404982"/>
              <a:gd name="connsiteY44" fmla="*/ 10463 h 2440396"/>
              <a:gd name="connsiteX45" fmla="*/ 321733 w 1404982"/>
              <a:gd name="connsiteY45" fmla="*/ 35863 h 2440396"/>
              <a:gd name="connsiteX46" fmla="*/ 338667 w 1404982"/>
              <a:gd name="connsiteY46" fmla="*/ 18930 h 2440396"/>
              <a:gd name="connsiteX47" fmla="*/ 364067 w 1404982"/>
              <a:gd name="connsiteY47" fmla="*/ 1996 h 2440396"/>
              <a:gd name="connsiteX48" fmla="*/ 372533 w 1404982"/>
              <a:gd name="connsiteY48" fmla="*/ 35863 h 2440396"/>
              <a:gd name="connsiteX49" fmla="*/ 414867 w 1404982"/>
              <a:gd name="connsiteY49" fmla="*/ 1996 h 2440396"/>
              <a:gd name="connsiteX50" fmla="*/ 448733 w 1404982"/>
              <a:gd name="connsiteY50" fmla="*/ 1996 h 2440396"/>
              <a:gd name="connsiteX51" fmla="*/ 474133 w 1404982"/>
              <a:gd name="connsiteY51" fmla="*/ 18930 h 2440396"/>
              <a:gd name="connsiteX52" fmla="*/ 482600 w 1404982"/>
              <a:gd name="connsiteY52" fmla="*/ 44330 h 2440396"/>
              <a:gd name="connsiteX53" fmla="*/ 516467 w 1404982"/>
              <a:gd name="connsiteY53" fmla="*/ 95130 h 2440396"/>
              <a:gd name="connsiteX54" fmla="*/ 533400 w 1404982"/>
              <a:gd name="connsiteY54" fmla="*/ 120530 h 2440396"/>
              <a:gd name="connsiteX55" fmla="*/ 567267 w 1404982"/>
              <a:gd name="connsiteY55" fmla="*/ 171330 h 2440396"/>
              <a:gd name="connsiteX56" fmla="*/ 592667 w 1404982"/>
              <a:gd name="connsiteY56" fmla="*/ 213663 h 2440396"/>
              <a:gd name="connsiteX57" fmla="*/ 601133 w 1404982"/>
              <a:gd name="connsiteY57" fmla="*/ 239063 h 2440396"/>
              <a:gd name="connsiteX58" fmla="*/ 635000 w 1404982"/>
              <a:gd name="connsiteY58" fmla="*/ 281396 h 2440396"/>
              <a:gd name="connsiteX59" fmla="*/ 668867 w 1404982"/>
              <a:gd name="connsiteY59" fmla="*/ 357596 h 2440396"/>
              <a:gd name="connsiteX60" fmla="*/ 685800 w 1404982"/>
              <a:gd name="connsiteY60" fmla="*/ 408396 h 2440396"/>
              <a:gd name="connsiteX61" fmla="*/ 694267 w 1404982"/>
              <a:gd name="connsiteY61" fmla="*/ 433796 h 2440396"/>
              <a:gd name="connsiteX62" fmla="*/ 711200 w 1404982"/>
              <a:gd name="connsiteY62" fmla="*/ 459196 h 2440396"/>
              <a:gd name="connsiteX63" fmla="*/ 719667 w 1404982"/>
              <a:gd name="connsiteY63" fmla="*/ 518463 h 2440396"/>
              <a:gd name="connsiteX64" fmla="*/ 736600 w 1404982"/>
              <a:gd name="connsiteY64" fmla="*/ 577730 h 2440396"/>
              <a:gd name="connsiteX65" fmla="*/ 717417 w 1404982"/>
              <a:gd name="connsiteY65" fmla="*/ 799980 h 2440396"/>
              <a:gd name="connsiteX66" fmla="*/ 755783 w 1404982"/>
              <a:gd name="connsiteY66" fmla="*/ 768759 h 2440396"/>
              <a:gd name="connsiteX67" fmla="*/ 806980 w 1404982"/>
              <a:gd name="connsiteY67" fmla="*/ 693088 h 2440396"/>
              <a:gd name="connsiteX68" fmla="*/ 863600 w 1404982"/>
              <a:gd name="connsiteY68" fmla="*/ 620063 h 2440396"/>
              <a:gd name="connsiteX69" fmla="*/ 905537 w 1404982"/>
              <a:gd name="connsiteY69" fmla="*/ 567940 h 2440396"/>
              <a:gd name="connsiteX70" fmla="*/ 940726 w 1404982"/>
              <a:gd name="connsiteY70" fmla="*/ 495311 h 2440396"/>
              <a:gd name="connsiteX71" fmla="*/ 963480 w 1404982"/>
              <a:gd name="connsiteY71" fmla="*/ 459196 h 2440396"/>
              <a:gd name="connsiteX72" fmla="*/ 1010708 w 1404982"/>
              <a:gd name="connsiteY72" fmla="*/ 366063 h 2440396"/>
              <a:gd name="connsiteX73" fmla="*/ 1024467 w 1404982"/>
              <a:gd name="connsiteY73" fmla="*/ 323730 h 2440396"/>
              <a:gd name="connsiteX74" fmla="*/ 1092200 w 1404982"/>
              <a:gd name="connsiteY74" fmla="*/ 230596 h 2440396"/>
              <a:gd name="connsiteX75" fmla="*/ 1151467 w 1404982"/>
              <a:gd name="connsiteY75" fmla="*/ 162863 h 2440396"/>
              <a:gd name="connsiteX76" fmla="*/ 1176867 w 1404982"/>
              <a:gd name="connsiteY76" fmla="*/ 137463 h 2440396"/>
              <a:gd name="connsiteX77" fmla="*/ 1227667 w 1404982"/>
              <a:gd name="connsiteY77" fmla="*/ 95130 h 2440396"/>
              <a:gd name="connsiteX78" fmla="*/ 1253067 w 1404982"/>
              <a:gd name="connsiteY78" fmla="*/ 86663 h 2440396"/>
              <a:gd name="connsiteX79" fmla="*/ 1278467 w 1404982"/>
              <a:gd name="connsiteY79" fmla="*/ 69730 h 2440396"/>
              <a:gd name="connsiteX80" fmla="*/ 1329267 w 1404982"/>
              <a:gd name="connsiteY80" fmla="*/ 52796 h 2440396"/>
              <a:gd name="connsiteX81" fmla="*/ 1320800 w 1404982"/>
              <a:gd name="connsiteY81" fmla="*/ 78196 h 2440396"/>
              <a:gd name="connsiteX82" fmla="*/ 1363133 w 1404982"/>
              <a:gd name="connsiteY82" fmla="*/ 95130 h 2440396"/>
              <a:gd name="connsiteX83" fmla="*/ 1397000 w 1404982"/>
              <a:gd name="connsiteY83" fmla="*/ 120530 h 2440396"/>
              <a:gd name="connsiteX84" fmla="*/ 1388533 w 1404982"/>
              <a:gd name="connsiteY84" fmla="*/ 145930 h 2440396"/>
              <a:gd name="connsiteX85" fmla="*/ 1397000 w 1404982"/>
              <a:gd name="connsiteY85" fmla="*/ 171330 h 2440396"/>
              <a:gd name="connsiteX86" fmla="*/ 1380067 w 1404982"/>
              <a:gd name="connsiteY86" fmla="*/ 196730 h 2440396"/>
              <a:gd name="connsiteX87" fmla="*/ 1363133 w 1404982"/>
              <a:gd name="connsiteY87" fmla="*/ 213663 h 2440396"/>
              <a:gd name="connsiteX88" fmla="*/ 1371600 w 1404982"/>
              <a:gd name="connsiteY88" fmla="*/ 239063 h 2440396"/>
              <a:gd name="connsiteX89" fmla="*/ 1354667 w 1404982"/>
              <a:gd name="connsiteY89" fmla="*/ 298330 h 2440396"/>
              <a:gd name="connsiteX90" fmla="*/ 1346200 w 1404982"/>
              <a:gd name="connsiteY90" fmla="*/ 332196 h 2440396"/>
              <a:gd name="connsiteX91" fmla="*/ 1320800 w 1404982"/>
              <a:gd name="connsiteY91" fmla="*/ 340663 h 2440396"/>
              <a:gd name="connsiteX92" fmla="*/ 1312333 w 1404982"/>
              <a:gd name="connsiteY92" fmla="*/ 366063 h 2440396"/>
              <a:gd name="connsiteX93" fmla="*/ 1261533 w 1404982"/>
              <a:gd name="connsiteY93" fmla="*/ 433796 h 2440396"/>
              <a:gd name="connsiteX94" fmla="*/ 1210733 w 1404982"/>
              <a:gd name="connsiteY94" fmla="*/ 509996 h 2440396"/>
              <a:gd name="connsiteX95" fmla="*/ 1185333 w 1404982"/>
              <a:gd name="connsiteY95" fmla="*/ 560796 h 2440396"/>
              <a:gd name="connsiteX96" fmla="*/ 1126067 w 1404982"/>
              <a:gd name="connsiteY96" fmla="*/ 628530 h 2440396"/>
              <a:gd name="connsiteX97" fmla="*/ 1083733 w 1404982"/>
              <a:gd name="connsiteY97" fmla="*/ 679330 h 2440396"/>
              <a:gd name="connsiteX98" fmla="*/ 1061905 w 1404982"/>
              <a:gd name="connsiteY98" fmla="*/ 705127 h 2440396"/>
              <a:gd name="connsiteX99" fmla="*/ 999067 w 1404982"/>
              <a:gd name="connsiteY99" fmla="*/ 797863 h 2440396"/>
              <a:gd name="connsiteX100" fmla="*/ 956733 w 1404982"/>
              <a:gd name="connsiteY100" fmla="*/ 840196 h 2440396"/>
              <a:gd name="connsiteX101" fmla="*/ 931333 w 1404982"/>
              <a:gd name="connsiteY101" fmla="*/ 882530 h 2440396"/>
              <a:gd name="connsiteX102" fmla="*/ 889000 w 1404982"/>
              <a:gd name="connsiteY102" fmla="*/ 941796 h 2440396"/>
              <a:gd name="connsiteX103" fmla="*/ 846667 w 1404982"/>
              <a:gd name="connsiteY103" fmla="*/ 984130 h 2440396"/>
              <a:gd name="connsiteX104" fmla="*/ 770467 w 1404982"/>
              <a:gd name="connsiteY104" fmla="*/ 1068796 h 2440396"/>
              <a:gd name="connsiteX105" fmla="*/ 738452 w 1404982"/>
              <a:gd name="connsiteY105" fmla="*/ 1141821 h 2440396"/>
              <a:gd name="connsiteX106" fmla="*/ 715699 w 1404982"/>
              <a:gd name="connsiteY106" fmla="*/ 1188653 h 2440396"/>
              <a:gd name="connsiteX107" fmla="*/ 698367 w 1404982"/>
              <a:gd name="connsiteY107" fmla="*/ 1245671 h 2440396"/>
              <a:gd name="connsiteX108" fmla="*/ 683683 w 1404982"/>
              <a:gd name="connsiteY108" fmla="*/ 1321870 h 2440396"/>
              <a:gd name="connsiteX109" fmla="*/ 671248 w 1404982"/>
              <a:gd name="connsiteY109" fmla="*/ 1409183 h 2440396"/>
              <a:gd name="connsiteX110" fmla="*/ 640026 w 1404982"/>
              <a:gd name="connsiteY110" fmla="*/ 1519249 h 2440396"/>
              <a:gd name="connsiteX111" fmla="*/ 637381 w 1404982"/>
              <a:gd name="connsiteY111" fmla="*/ 1602593 h 2440396"/>
              <a:gd name="connsiteX112" fmla="*/ 621770 w 1404982"/>
              <a:gd name="connsiteY112" fmla="*/ 1678792 h 2440396"/>
              <a:gd name="connsiteX113" fmla="*/ 613305 w 1404982"/>
              <a:gd name="connsiteY113" fmla="*/ 1709088 h 2440396"/>
              <a:gd name="connsiteX114" fmla="*/ 597694 w 1404982"/>
              <a:gd name="connsiteY114" fmla="*/ 1747849 h 2440396"/>
              <a:gd name="connsiteX115" fmla="*/ 574939 w 1404982"/>
              <a:gd name="connsiteY115" fmla="*/ 1851302 h 2440396"/>
              <a:gd name="connsiteX116" fmla="*/ 565547 w 1404982"/>
              <a:gd name="connsiteY116" fmla="*/ 2070509 h 2440396"/>
              <a:gd name="connsiteX117" fmla="*/ 559726 w 1404982"/>
              <a:gd name="connsiteY117" fmla="*/ 2092337 h 2440396"/>
              <a:gd name="connsiteX118" fmla="*/ 550333 w 1404982"/>
              <a:gd name="connsiteY118" fmla="*/ 2330330 h 2440396"/>
              <a:gd name="connsiteX119" fmla="*/ 558800 w 1404982"/>
              <a:gd name="connsiteY119" fmla="*/ 2355730 h 2440396"/>
              <a:gd name="connsiteX120" fmla="*/ 567267 w 1404982"/>
              <a:gd name="connsiteY120" fmla="*/ 2398063 h 2440396"/>
              <a:gd name="connsiteX121" fmla="*/ 558800 w 1404982"/>
              <a:gd name="connsiteY121" fmla="*/ 2440396 h 2440396"/>
              <a:gd name="connsiteX0" fmla="*/ 0 w 1404982"/>
              <a:gd name="connsiteY0" fmla="*/ 2271063 h 2440396"/>
              <a:gd name="connsiteX1" fmla="*/ 93133 w 1404982"/>
              <a:gd name="connsiteY1" fmla="*/ 1974730 h 2440396"/>
              <a:gd name="connsiteX2" fmla="*/ 101600 w 1404982"/>
              <a:gd name="connsiteY2" fmla="*/ 1949330 h 2440396"/>
              <a:gd name="connsiteX3" fmla="*/ 118533 w 1404982"/>
              <a:gd name="connsiteY3" fmla="*/ 1932396 h 2440396"/>
              <a:gd name="connsiteX4" fmla="*/ 130968 w 1404982"/>
              <a:gd name="connsiteY4" fmla="*/ 1879348 h 2440396"/>
              <a:gd name="connsiteX5" fmla="*/ 150152 w 1404982"/>
              <a:gd name="connsiteY5" fmla="*/ 1845481 h 2440396"/>
              <a:gd name="connsiteX6" fmla="*/ 173302 w 1404982"/>
              <a:gd name="connsiteY6" fmla="*/ 1798253 h 2440396"/>
              <a:gd name="connsiteX7" fmla="*/ 198835 w 1404982"/>
              <a:gd name="connsiteY7" fmla="*/ 1766238 h 2440396"/>
              <a:gd name="connsiteX8" fmla="*/ 226351 w 1404982"/>
              <a:gd name="connsiteY8" fmla="*/ 1730519 h 2440396"/>
              <a:gd name="connsiteX9" fmla="*/ 254000 w 1404982"/>
              <a:gd name="connsiteY9" fmla="*/ 1686863 h 2440396"/>
              <a:gd name="connsiteX10" fmla="*/ 262467 w 1404982"/>
              <a:gd name="connsiteY10" fmla="*/ 1661463 h 2440396"/>
              <a:gd name="connsiteX11" fmla="*/ 296333 w 1404982"/>
              <a:gd name="connsiteY11" fmla="*/ 1585263 h 2440396"/>
              <a:gd name="connsiteX12" fmla="*/ 304800 w 1404982"/>
              <a:gd name="connsiteY12" fmla="*/ 1534463 h 2440396"/>
              <a:gd name="connsiteX13" fmla="*/ 321733 w 1404982"/>
              <a:gd name="connsiteY13" fmla="*/ 1475196 h 2440396"/>
              <a:gd name="connsiteX14" fmla="*/ 330200 w 1404982"/>
              <a:gd name="connsiteY14" fmla="*/ 1407463 h 2440396"/>
              <a:gd name="connsiteX15" fmla="*/ 347133 w 1404982"/>
              <a:gd name="connsiteY15" fmla="*/ 1348196 h 2440396"/>
              <a:gd name="connsiteX16" fmla="*/ 364067 w 1404982"/>
              <a:gd name="connsiteY16" fmla="*/ 1280463 h 2440396"/>
              <a:gd name="connsiteX17" fmla="*/ 372533 w 1404982"/>
              <a:gd name="connsiteY17" fmla="*/ 1255063 h 2440396"/>
              <a:gd name="connsiteX18" fmla="*/ 381000 w 1404982"/>
              <a:gd name="connsiteY18" fmla="*/ 1221196 h 2440396"/>
              <a:gd name="connsiteX19" fmla="*/ 397933 w 1404982"/>
              <a:gd name="connsiteY19" fmla="*/ 1187330 h 2440396"/>
              <a:gd name="connsiteX20" fmla="*/ 414867 w 1404982"/>
              <a:gd name="connsiteY20" fmla="*/ 1111130 h 2440396"/>
              <a:gd name="connsiteX21" fmla="*/ 423333 w 1404982"/>
              <a:gd name="connsiteY21" fmla="*/ 1077263 h 2440396"/>
              <a:gd name="connsiteX22" fmla="*/ 440267 w 1404982"/>
              <a:gd name="connsiteY22" fmla="*/ 1043396 h 2440396"/>
              <a:gd name="connsiteX23" fmla="*/ 448733 w 1404982"/>
              <a:gd name="connsiteY23" fmla="*/ 1017996 h 2440396"/>
              <a:gd name="connsiteX24" fmla="*/ 457200 w 1404982"/>
              <a:gd name="connsiteY24" fmla="*/ 958730 h 2440396"/>
              <a:gd name="connsiteX25" fmla="*/ 465667 w 1404982"/>
              <a:gd name="connsiteY25" fmla="*/ 933330 h 2440396"/>
              <a:gd name="connsiteX26" fmla="*/ 457200 w 1404982"/>
              <a:gd name="connsiteY26" fmla="*/ 653930 h 2440396"/>
              <a:gd name="connsiteX27" fmla="*/ 440267 w 1404982"/>
              <a:gd name="connsiteY27" fmla="*/ 586196 h 2440396"/>
              <a:gd name="connsiteX28" fmla="*/ 406400 w 1404982"/>
              <a:gd name="connsiteY28" fmla="*/ 484596 h 2440396"/>
              <a:gd name="connsiteX29" fmla="*/ 397933 w 1404982"/>
              <a:gd name="connsiteY29" fmla="*/ 459196 h 2440396"/>
              <a:gd name="connsiteX30" fmla="*/ 372533 w 1404982"/>
              <a:gd name="connsiteY30" fmla="*/ 408396 h 2440396"/>
              <a:gd name="connsiteX31" fmla="*/ 355600 w 1404982"/>
              <a:gd name="connsiteY31" fmla="*/ 382996 h 2440396"/>
              <a:gd name="connsiteX32" fmla="*/ 347133 w 1404982"/>
              <a:gd name="connsiteY32" fmla="*/ 357596 h 2440396"/>
              <a:gd name="connsiteX33" fmla="*/ 330200 w 1404982"/>
              <a:gd name="connsiteY33" fmla="*/ 332196 h 2440396"/>
              <a:gd name="connsiteX34" fmla="*/ 304800 w 1404982"/>
              <a:gd name="connsiteY34" fmla="*/ 281396 h 2440396"/>
              <a:gd name="connsiteX35" fmla="*/ 279400 w 1404982"/>
              <a:gd name="connsiteY35" fmla="*/ 222130 h 2440396"/>
              <a:gd name="connsiteX36" fmla="*/ 270933 w 1404982"/>
              <a:gd name="connsiteY36" fmla="*/ 196730 h 2440396"/>
              <a:gd name="connsiteX37" fmla="*/ 254000 w 1404982"/>
              <a:gd name="connsiteY37" fmla="*/ 179796 h 2440396"/>
              <a:gd name="connsiteX38" fmla="*/ 220133 w 1404982"/>
              <a:gd name="connsiteY38" fmla="*/ 128996 h 2440396"/>
              <a:gd name="connsiteX39" fmla="*/ 169333 w 1404982"/>
              <a:gd name="connsiteY39" fmla="*/ 95130 h 2440396"/>
              <a:gd name="connsiteX40" fmla="*/ 160867 w 1404982"/>
              <a:gd name="connsiteY40" fmla="*/ 69730 h 2440396"/>
              <a:gd name="connsiteX41" fmla="*/ 220133 w 1404982"/>
              <a:gd name="connsiteY41" fmla="*/ 44330 h 2440396"/>
              <a:gd name="connsiteX42" fmla="*/ 254000 w 1404982"/>
              <a:gd name="connsiteY42" fmla="*/ 61263 h 2440396"/>
              <a:gd name="connsiteX43" fmla="*/ 287867 w 1404982"/>
              <a:gd name="connsiteY43" fmla="*/ 18930 h 2440396"/>
              <a:gd name="connsiteX44" fmla="*/ 313267 w 1404982"/>
              <a:gd name="connsiteY44" fmla="*/ 10463 h 2440396"/>
              <a:gd name="connsiteX45" fmla="*/ 321733 w 1404982"/>
              <a:gd name="connsiteY45" fmla="*/ 35863 h 2440396"/>
              <a:gd name="connsiteX46" fmla="*/ 338667 w 1404982"/>
              <a:gd name="connsiteY46" fmla="*/ 18930 h 2440396"/>
              <a:gd name="connsiteX47" fmla="*/ 364067 w 1404982"/>
              <a:gd name="connsiteY47" fmla="*/ 1996 h 2440396"/>
              <a:gd name="connsiteX48" fmla="*/ 372533 w 1404982"/>
              <a:gd name="connsiteY48" fmla="*/ 35863 h 2440396"/>
              <a:gd name="connsiteX49" fmla="*/ 414867 w 1404982"/>
              <a:gd name="connsiteY49" fmla="*/ 1996 h 2440396"/>
              <a:gd name="connsiteX50" fmla="*/ 448733 w 1404982"/>
              <a:gd name="connsiteY50" fmla="*/ 1996 h 2440396"/>
              <a:gd name="connsiteX51" fmla="*/ 474133 w 1404982"/>
              <a:gd name="connsiteY51" fmla="*/ 18930 h 2440396"/>
              <a:gd name="connsiteX52" fmla="*/ 482600 w 1404982"/>
              <a:gd name="connsiteY52" fmla="*/ 44330 h 2440396"/>
              <a:gd name="connsiteX53" fmla="*/ 516467 w 1404982"/>
              <a:gd name="connsiteY53" fmla="*/ 95130 h 2440396"/>
              <a:gd name="connsiteX54" fmla="*/ 533400 w 1404982"/>
              <a:gd name="connsiteY54" fmla="*/ 120530 h 2440396"/>
              <a:gd name="connsiteX55" fmla="*/ 567267 w 1404982"/>
              <a:gd name="connsiteY55" fmla="*/ 171330 h 2440396"/>
              <a:gd name="connsiteX56" fmla="*/ 592667 w 1404982"/>
              <a:gd name="connsiteY56" fmla="*/ 213663 h 2440396"/>
              <a:gd name="connsiteX57" fmla="*/ 601133 w 1404982"/>
              <a:gd name="connsiteY57" fmla="*/ 239063 h 2440396"/>
              <a:gd name="connsiteX58" fmla="*/ 635000 w 1404982"/>
              <a:gd name="connsiteY58" fmla="*/ 281396 h 2440396"/>
              <a:gd name="connsiteX59" fmla="*/ 668867 w 1404982"/>
              <a:gd name="connsiteY59" fmla="*/ 357596 h 2440396"/>
              <a:gd name="connsiteX60" fmla="*/ 685800 w 1404982"/>
              <a:gd name="connsiteY60" fmla="*/ 408396 h 2440396"/>
              <a:gd name="connsiteX61" fmla="*/ 694267 w 1404982"/>
              <a:gd name="connsiteY61" fmla="*/ 433796 h 2440396"/>
              <a:gd name="connsiteX62" fmla="*/ 711200 w 1404982"/>
              <a:gd name="connsiteY62" fmla="*/ 459196 h 2440396"/>
              <a:gd name="connsiteX63" fmla="*/ 719667 w 1404982"/>
              <a:gd name="connsiteY63" fmla="*/ 518463 h 2440396"/>
              <a:gd name="connsiteX64" fmla="*/ 736600 w 1404982"/>
              <a:gd name="connsiteY64" fmla="*/ 577730 h 2440396"/>
              <a:gd name="connsiteX65" fmla="*/ 717417 w 1404982"/>
              <a:gd name="connsiteY65" fmla="*/ 799980 h 2440396"/>
              <a:gd name="connsiteX66" fmla="*/ 755783 w 1404982"/>
              <a:gd name="connsiteY66" fmla="*/ 768759 h 2440396"/>
              <a:gd name="connsiteX67" fmla="*/ 806980 w 1404982"/>
              <a:gd name="connsiteY67" fmla="*/ 693088 h 2440396"/>
              <a:gd name="connsiteX68" fmla="*/ 863600 w 1404982"/>
              <a:gd name="connsiteY68" fmla="*/ 620063 h 2440396"/>
              <a:gd name="connsiteX69" fmla="*/ 905537 w 1404982"/>
              <a:gd name="connsiteY69" fmla="*/ 567940 h 2440396"/>
              <a:gd name="connsiteX70" fmla="*/ 940726 w 1404982"/>
              <a:gd name="connsiteY70" fmla="*/ 495311 h 2440396"/>
              <a:gd name="connsiteX71" fmla="*/ 963480 w 1404982"/>
              <a:gd name="connsiteY71" fmla="*/ 459196 h 2440396"/>
              <a:gd name="connsiteX72" fmla="*/ 1010708 w 1404982"/>
              <a:gd name="connsiteY72" fmla="*/ 366063 h 2440396"/>
              <a:gd name="connsiteX73" fmla="*/ 1024467 w 1404982"/>
              <a:gd name="connsiteY73" fmla="*/ 323730 h 2440396"/>
              <a:gd name="connsiteX74" fmla="*/ 1092200 w 1404982"/>
              <a:gd name="connsiteY74" fmla="*/ 230596 h 2440396"/>
              <a:gd name="connsiteX75" fmla="*/ 1151467 w 1404982"/>
              <a:gd name="connsiteY75" fmla="*/ 162863 h 2440396"/>
              <a:gd name="connsiteX76" fmla="*/ 1176867 w 1404982"/>
              <a:gd name="connsiteY76" fmla="*/ 137463 h 2440396"/>
              <a:gd name="connsiteX77" fmla="*/ 1227667 w 1404982"/>
              <a:gd name="connsiteY77" fmla="*/ 95130 h 2440396"/>
              <a:gd name="connsiteX78" fmla="*/ 1253067 w 1404982"/>
              <a:gd name="connsiteY78" fmla="*/ 86663 h 2440396"/>
              <a:gd name="connsiteX79" fmla="*/ 1278467 w 1404982"/>
              <a:gd name="connsiteY79" fmla="*/ 69730 h 2440396"/>
              <a:gd name="connsiteX80" fmla="*/ 1329267 w 1404982"/>
              <a:gd name="connsiteY80" fmla="*/ 52796 h 2440396"/>
              <a:gd name="connsiteX81" fmla="*/ 1320800 w 1404982"/>
              <a:gd name="connsiteY81" fmla="*/ 78196 h 2440396"/>
              <a:gd name="connsiteX82" fmla="*/ 1363133 w 1404982"/>
              <a:gd name="connsiteY82" fmla="*/ 95130 h 2440396"/>
              <a:gd name="connsiteX83" fmla="*/ 1397000 w 1404982"/>
              <a:gd name="connsiteY83" fmla="*/ 120530 h 2440396"/>
              <a:gd name="connsiteX84" fmla="*/ 1388533 w 1404982"/>
              <a:gd name="connsiteY84" fmla="*/ 145930 h 2440396"/>
              <a:gd name="connsiteX85" fmla="*/ 1397000 w 1404982"/>
              <a:gd name="connsiteY85" fmla="*/ 171330 h 2440396"/>
              <a:gd name="connsiteX86" fmla="*/ 1380067 w 1404982"/>
              <a:gd name="connsiteY86" fmla="*/ 196730 h 2440396"/>
              <a:gd name="connsiteX87" fmla="*/ 1363133 w 1404982"/>
              <a:gd name="connsiteY87" fmla="*/ 213663 h 2440396"/>
              <a:gd name="connsiteX88" fmla="*/ 1371600 w 1404982"/>
              <a:gd name="connsiteY88" fmla="*/ 239063 h 2440396"/>
              <a:gd name="connsiteX89" fmla="*/ 1354667 w 1404982"/>
              <a:gd name="connsiteY89" fmla="*/ 298330 h 2440396"/>
              <a:gd name="connsiteX90" fmla="*/ 1346200 w 1404982"/>
              <a:gd name="connsiteY90" fmla="*/ 332196 h 2440396"/>
              <a:gd name="connsiteX91" fmla="*/ 1320800 w 1404982"/>
              <a:gd name="connsiteY91" fmla="*/ 340663 h 2440396"/>
              <a:gd name="connsiteX92" fmla="*/ 1312333 w 1404982"/>
              <a:gd name="connsiteY92" fmla="*/ 366063 h 2440396"/>
              <a:gd name="connsiteX93" fmla="*/ 1261533 w 1404982"/>
              <a:gd name="connsiteY93" fmla="*/ 433796 h 2440396"/>
              <a:gd name="connsiteX94" fmla="*/ 1210733 w 1404982"/>
              <a:gd name="connsiteY94" fmla="*/ 509996 h 2440396"/>
              <a:gd name="connsiteX95" fmla="*/ 1185333 w 1404982"/>
              <a:gd name="connsiteY95" fmla="*/ 560796 h 2440396"/>
              <a:gd name="connsiteX96" fmla="*/ 1126067 w 1404982"/>
              <a:gd name="connsiteY96" fmla="*/ 628530 h 2440396"/>
              <a:gd name="connsiteX97" fmla="*/ 1083733 w 1404982"/>
              <a:gd name="connsiteY97" fmla="*/ 679330 h 2440396"/>
              <a:gd name="connsiteX98" fmla="*/ 1061905 w 1404982"/>
              <a:gd name="connsiteY98" fmla="*/ 705127 h 2440396"/>
              <a:gd name="connsiteX99" fmla="*/ 1002639 w 1404982"/>
              <a:gd name="connsiteY99" fmla="*/ 769288 h 2440396"/>
              <a:gd name="connsiteX100" fmla="*/ 956733 w 1404982"/>
              <a:gd name="connsiteY100" fmla="*/ 840196 h 2440396"/>
              <a:gd name="connsiteX101" fmla="*/ 931333 w 1404982"/>
              <a:gd name="connsiteY101" fmla="*/ 882530 h 2440396"/>
              <a:gd name="connsiteX102" fmla="*/ 889000 w 1404982"/>
              <a:gd name="connsiteY102" fmla="*/ 941796 h 2440396"/>
              <a:gd name="connsiteX103" fmla="*/ 846667 w 1404982"/>
              <a:gd name="connsiteY103" fmla="*/ 984130 h 2440396"/>
              <a:gd name="connsiteX104" fmla="*/ 770467 w 1404982"/>
              <a:gd name="connsiteY104" fmla="*/ 1068796 h 2440396"/>
              <a:gd name="connsiteX105" fmla="*/ 738452 w 1404982"/>
              <a:gd name="connsiteY105" fmla="*/ 1141821 h 2440396"/>
              <a:gd name="connsiteX106" fmla="*/ 715699 w 1404982"/>
              <a:gd name="connsiteY106" fmla="*/ 1188653 h 2440396"/>
              <a:gd name="connsiteX107" fmla="*/ 698367 w 1404982"/>
              <a:gd name="connsiteY107" fmla="*/ 1245671 h 2440396"/>
              <a:gd name="connsiteX108" fmla="*/ 683683 w 1404982"/>
              <a:gd name="connsiteY108" fmla="*/ 1321870 h 2440396"/>
              <a:gd name="connsiteX109" fmla="*/ 671248 w 1404982"/>
              <a:gd name="connsiteY109" fmla="*/ 1409183 h 2440396"/>
              <a:gd name="connsiteX110" fmla="*/ 640026 w 1404982"/>
              <a:gd name="connsiteY110" fmla="*/ 1519249 h 2440396"/>
              <a:gd name="connsiteX111" fmla="*/ 637381 w 1404982"/>
              <a:gd name="connsiteY111" fmla="*/ 1602593 h 2440396"/>
              <a:gd name="connsiteX112" fmla="*/ 621770 w 1404982"/>
              <a:gd name="connsiteY112" fmla="*/ 1678792 h 2440396"/>
              <a:gd name="connsiteX113" fmla="*/ 613305 w 1404982"/>
              <a:gd name="connsiteY113" fmla="*/ 1709088 h 2440396"/>
              <a:gd name="connsiteX114" fmla="*/ 597694 w 1404982"/>
              <a:gd name="connsiteY114" fmla="*/ 1747849 h 2440396"/>
              <a:gd name="connsiteX115" fmla="*/ 574939 w 1404982"/>
              <a:gd name="connsiteY115" fmla="*/ 1851302 h 2440396"/>
              <a:gd name="connsiteX116" fmla="*/ 565547 w 1404982"/>
              <a:gd name="connsiteY116" fmla="*/ 2070509 h 2440396"/>
              <a:gd name="connsiteX117" fmla="*/ 559726 w 1404982"/>
              <a:gd name="connsiteY117" fmla="*/ 2092337 h 2440396"/>
              <a:gd name="connsiteX118" fmla="*/ 550333 w 1404982"/>
              <a:gd name="connsiteY118" fmla="*/ 2330330 h 2440396"/>
              <a:gd name="connsiteX119" fmla="*/ 558800 w 1404982"/>
              <a:gd name="connsiteY119" fmla="*/ 2355730 h 2440396"/>
              <a:gd name="connsiteX120" fmla="*/ 567267 w 1404982"/>
              <a:gd name="connsiteY120" fmla="*/ 2398063 h 2440396"/>
              <a:gd name="connsiteX121" fmla="*/ 558800 w 1404982"/>
              <a:gd name="connsiteY121" fmla="*/ 2440396 h 2440396"/>
              <a:gd name="connsiteX0" fmla="*/ 0 w 1404982"/>
              <a:gd name="connsiteY0" fmla="*/ 2271063 h 2440396"/>
              <a:gd name="connsiteX1" fmla="*/ 93133 w 1404982"/>
              <a:gd name="connsiteY1" fmla="*/ 1974730 h 2440396"/>
              <a:gd name="connsiteX2" fmla="*/ 101600 w 1404982"/>
              <a:gd name="connsiteY2" fmla="*/ 1949330 h 2440396"/>
              <a:gd name="connsiteX3" fmla="*/ 118533 w 1404982"/>
              <a:gd name="connsiteY3" fmla="*/ 1932396 h 2440396"/>
              <a:gd name="connsiteX4" fmla="*/ 130968 w 1404982"/>
              <a:gd name="connsiteY4" fmla="*/ 1879348 h 2440396"/>
              <a:gd name="connsiteX5" fmla="*/ 150152 w 1404982"/>
              <a:gd name="connsiteY5" fmla="*/ 1845481 h 2440396"/>
              <a:gd name="connsiteX6" fmla="*/ 173302 w 1404982"/>
              <a:gd name="connsiteY6" fmla="*/ 1798253 h 2440396"/>
              <a:gd name="connsiteX7" fmla="*/ 198835 w 1404982"/>
              <a:gd name="connsiteY7" fmla="*/ 1766238 h 2440396"/>
              <a:gd name="connsiteX8" fmla="*/ 226351 w 1404982"/>
              <a:gd name="connsiteY8" fmla="*/ 1730519 h 2440396"/>
              <a:gd name="connsiteX9" fmla="*/ 254000 w 1404982"/>
              <a:gd name="connsiteY9" fmla="*/ 1686863 h 2440396"/>
              <a:gd name="connsiteX10" fmla="*/ 262467 w 1404982"/>
              <a:gd name="connsiteY10" fmla="*/ 1661463 h 2440396"/>
              <a:gd name="connsiteX11" fmla="*/ 296333 w 1404982"/>
              <a:gd name="connsiteY11" fmla="*/ 1585263 h 2440396"/>
              <a:gd name="connsiteX12" fmla="*/ 304800 w 1404982"/>
              <a:gd name="connsiteY12" fmla="*/ 1534463 h 2440396"/>
              <a:gd name="connsiteX13" fmla="*/ 321733 w 1404982"/>
              <a:gd name="connsiteY13" fmla="*/ 1475196 h 2440396"/>
              <a:gd name="connsiteX14" fmla="*/ 330200 w 1404982"/>
              <a:gd name="connsiteY14" fmla="*/ 1407463 h 2440396"/>
              <a:gd name="connsiteX15" fmla="*/ 347133 w 1404982"/>
              <a:gd name="connsiteY15" fmla="*/ 1348196 h 2440396"/>
              <a:gd name="connsiteX16" fmla="*/ 364067 w 1404982"/>
              <a:gd name="connsiteY16" fmla="*/ 1280463 h 2440396"/>
              <a:gd name="connsiteX17" fmla="*/ 372533 w 1404982"/>
              <a:gd name="connsiteY17" fmla="*/ 1255063 h 2440396"/>
              <a:gd name="connsiteX18" fmla="*/ 381000 w 1404982"/>
              <a:gd name="connsiteY18" fmla="*/ 1221196 h 2440396"/>
              <a:gd name="connsiteX19" fmla="*/ 397933 w 1404982"/>
              <a:gd name="connsiteY19" fmla="*/ 1187330 h 2440396"/>
              <a:gd name="connsiteX20" fmla="*/ 414867 w 1404982"/>
              <a:gd name="connsiteY20" fmla="*/ 1111130 h 2440396"/>
              <a:gd name="connsiteX21" fmla="*/ 423333 w 1404982"/>
              <a:gd name="connsiteY21" fmla="*/ 1077263 h 2440396"/>
              <a:gd name="connsiteX22" fmla="*/ 440267 w 1404982"/>
              <a:gd name="connsiteY22" fmla="*/ 1043396 h 2440396"/>
              <a:gd name="connsiteX23" fmla="*/ 448733 w 1404982"/>
              <a:gd name="connsiteY23" fmla="*/ 1017996 h 2440396"/>
              <a:gd name="connsiteX24" fmla="*/ 457200 w 1404982"/>
              <a:gd name="connsiteY24" fmla="*/ 958730 h 2440396"/>
              <a:gd name="connsiteX25" fmla="*/ 465667 w 1404982"/>
              <a:gd name="connsiteY25" fmla="*/ 933330 h 2440396"/>
              <a:gd name="connsiteX26" fmla="*/ 457200 w 1404982"/>
              <a:gd name="connsiteY26" fmla="*/ 653930 h 2440396"/>
              <a:gd name="connsiteX27" fmla="*/ 440267 w 1404982"/>
              <a:gd name="connsiteY27" fmla="*/ 586196 h 2440396"/>
              <a:gd name="connsiteX28" fmla="*/ 406400 w 1404982"/>
              <a:gd name="connsiteY28" fmla="*/ 484596 h 2440396"/>
              <a:gd name="connsiteX29" fmla="*/ 397933 w 1404982"/>
              <a:gd name="connsiteY29" fmla="*/ 459196 h 2440396"/>
              <a:gd name="connsiteX30" fmla="*/ 372533 w 1404982"/>
              <a:gd name="connsiteY30" fmla="*/ 408396 h 2440396"/>
              <a:gd name="connsiteX31" fmla="*/ 355600 w 1404982"/>
              <a:gd name="connsiteY31" fmla="*/ 382996 h 2440396"/>
              <a:gd name="connsiteX32" fmla="*/ 347133 w 1404982"/>
              <a:gd name="connsiteY32" fmla="*/ 357596 h 2440396"/>
              <a:gd name="connsiteX33" fmla="*/ 330200 w 1404982"/>
              <a:gd name="connsiteY33" fmla="*/ 332196 h 2440396"/>
              <a:gd name="connsiteX34" fmla="*/ 304800 w 1404982"/>
              <a:gd name="connsiteY34" fmla="*/ 281396 h 2440396"/>
              <a:gd name="connsiteX35" fmla="*/ 279400 w 1404982"/>
              <a:gd name="connsiteY35" fmla="*/ 222130 h 2440396"/>
              <a:gd name="connsiteX36" fmla="*/ 270933 w 1404982"/>
              <a:gd name="connsiteY36" fmla="*/ 196730 h 2440396"/>
              <a:gd name="connsiteX37" fmla="*/ 254000 w 1404982"/>
              <a:gd name="connsiteY37" fmla="*/ 179796 h 2440396"/>
              <a:gd name="connsiteX38" fmla="*/ 220133 w 1404982"/>
              <a:gd name="connsiteY38" fmla="*/ 128996 h 2440396"/>
              <a:gd name="connsiteX39" fmla="*/ 169333 w 1404982"/>
              <a:gd name="connsiteY39" fmla="*/ 95130 h 2440396"/>
              <a:gd name="connsiteX40" fmla="*/ 160867 w 1404982"/>
              <a:gd name="connsiteY40" fmla="*/ 69730 h 2440396"/>
              <a:gd name="connsiteX41" fmla="*/ 220133 w 1404982"/>
              <a:gd name="connsiteY41" fmla="*/ 44330 h 2440396"/>
              <a:gd name="connsiteX42" fmla="*/ 254000 w 1404982"/>
              <a:gd name="connsiteY42" fmla="*/ 61263 h 2440396"/>
              <a:gd name="connsiteX43" fmla="*/ 287867 w 1404982"/>
              <a:gd name="connsiteY43" fmla="*/ 18930 h 2440396"/>
              <a:gd name="connsiteX44" fmla="*/ 313267 w 1404982"/>
              <a:gd name="connsiteY44" fmla="*/ 10463 h 2440396"/>
              <a:gd name="connsiteX45" fmla="*/ 321733 w 1404982"/>
              <a:gd name="connsiteY45" fmla="*/ 35863 h 2440396"/>
              <a:gd name="connsiteX46" fmla="*/ 338667 w 1404982"/>
              <a:gd name="connsiteY46" fmla="*/ 18930 h 2440396"/>
              <a:gd name="connsiteX47" fmla="*/ 364067 w 1404982"/>
              <a:gd name="connsiteY47" fmla="*/ 1996 h 2440396"/>
              <a:gd name="connsiteX48" fmla="*/ 372533 w 1404982"/>
              <a:gd name="connsiteY48" fmla="*/ 35863 h 2440396"/>
              <a:gd name="connsiteX49" fmla="*/ 414867 w 1404982"/>
              <a:gd name="connsiteY49" fmla="*/ 1996 h 2440396"/>
              <a:gd name="connsiteX50" fmla="*/ 448733 w 1404982"/>
              <a:gd name="connsiteY50" fmla="*/ 1996 h 2440396"/>
              <a:gd name="connsiteX51" fmla="*/ 474133 w 1404982"/>
              <a:gd name="connsiteY51" fmla="*/ 18930 h 2440396"/>
              <a:gd name="connsiteX52" fmla="*/ 482600 w 1404982"/>
              <a:gd name="connsiteY52" fmla="*/ 44330 h 2440396"/>
              <a:gd name="connsiteX53" fmla="*/ 516467 w 1404982"/>
              <a:gd name="connsiteY53" fmla="*/ 95130 h 2440396"/>
              <a:gd name="connsiteX54" fmla="*/ 533400 w 1404982"/>
              <a:gd name="connsiteY54" fmla="*/ 120530 h 2440396"/>
              <a:gd name="connsiteX55" fmla="*/ 567267 w 1404982"/>
              <a:gd name="connsiteY55" fmla="*/ 171330 h 2440396"/>
              <a:gd name="connsiteX56" fmla="*/ 592667 w 1404982"/>
              <a:gd name="connsiteY56" fmla="*/ 213663 h 2440396"/>
              <a:gd name="connsiteX57" fmla="*/ 601133 w 1404982"/>
              <a:gd name="connsiteY57" fmla="*/ 239063 h 2440396"/>
              <a:gd name="connsiteX58" fmla="*/ 635000 w 1404982"/>
              <a:gd name="connsiteY58" fmla="*/ 281396 h 2440396"/>
              <a:gd name="connsiteX59" fmla="*/ 668867 w 1404982"/>
              <a:gd name="connsiteY59" fmla="*/ 357596 h 2440396"/>
              <a:gd name="connsiteX60" fmla="*/ 685800 w 1404982"/>
              <a:gd name="connsiteY60" fmla="*/ 408396 h 2440396"/>
              <a:gd name="connsiteX61" fmla="*/ 694267 w 1404982"/>
              <a:gd name="connsiteY61" fmla="*/ 433796 h 2440396"/>
              <a:gd name="connsiteX62" fmla="*/ 711200 w 1404982"/>
              <a:gd name="connsiteY62" fmla="*/ 459196 h 2440396"/>
              <a:gd name="connsiteX63" fmla="*/ 719667 w 1404982"/>
              <a:gd name="connsiteY63" fmla="*/ 518463 h 2440396"/>
              <a:gd name="connsiteX64" fmla="*/ 736600 w 1404982"/>
              <a:gd name="connsiteY64" fmla="*/ 577730 h 2440396"/>
              <a:gd name="connsiteX65" fmla="*/ 717417 w 1404982"/>
              <a:gd name="connsiteY65" fmla="*/ 799980 h 2440396"/>
              <a:gd name="connsiteX66" fmla="*/ 755783 w 1404982"/>
              <a:gd name="connsiteY66" fmla="*/ 768759 h 2440396"/>
              <a:gd name="connsiteX67" fmla="*/ 806980 w 1404982"/>
              <a:gd name="connsiteY67" fmla="*/ 693088 h 2440396"/>
              <a:gd name="connsiteX68" fmla="*/ 863600 w 1404982"/>
              <a:gd name="connsiteY68" fmla="*/ 620063 h 2440396"/>
              <a:gd name="connsiteX69" fmla="*/ 905537 w 1404982"/>
              <a:gd name="connsiteY69" fmla="*/ 567940 h 2440396"/>
              <a:gd name="connsiteX70" fmla="*/ 940726 w 1404982"/>
              <a:gd name="connsiteY70" fmla="*/ 495311 h 2440396"/>
              <a:gd name="connsiteX71" fmla="*/ 963480 w 1404982"/>
              <a:gd name="connsiteY71" fmla="*/ 459196 h 2440396"/>
              <a:gd name="connsiteX72" fmla="*/ 1010708 w 1404982"/>
              <a:gd name="connsiteY72" fmla="*/ 366063 h 2440396"/>
              <a:gd name="connsiteX73" fmla="*/ 1024467 w 1404982"/>
              <a:gd name="connsiteY73" fmla="*/ 323730 h 2440396"/>
              <a:gd name="connsiteX74" fmla="*/ 1092200 w 1404982"/>
              <a:gd name="connsiteY74" fmla="*/ 230596 h 2440396"/>
              <a:gd name="connsiteX75" fmla="*/ 1151467 w 1404982"/>
              <a:gd name="connsiteY75" fmla="*/ 162863 h 2440396"/>
              <a:gd name="connsiteX76" fmla="*/ 1176867 w 1404982"/>
              <a:gd name="connsiteY76" fmla="*/ 137463 h 2440396"/>
              <a:gd name="connsiteX77" fmla="*/ 1227667 w 1404982"/>
              <a:gd name="connsiteY77" fmla="*/ 95130 h 2440396"/>
              <a:gd name="connsiteX78" fmla="*/ 1253067 w 1404982"/>
              <a:gd name="connsiteY78" fmla="*/ 86663 h 2440396"/>
              <a:gd name="connsiteX79" fmla="*/ 1278467 w 1404982"/>
              <a:gd name="connsiteY79" fmla="*/ 69730 h 2440396"/>
              <a:gd name="connsiteX80" fmla="*/ 1329267 w 1404982"/>
              <a:gd name="connsiteY80" fmla="*/ 52796 h 2440396"/>
              <a:gd name="connsiteX81" fmla="*/ 1320800 w 1404982"/>
              <a:gd name="connsiteY81" fmla="*/ 78196 h 2440396"/>
              <a:gd name="connsiteX82" fmla="*/ 1363133 w 1404982"/>
              <a:gd name="connsiteY82" fmla="*/ 95130 h 2440396"/>
              <a:gd name="connsiteX83" fmla="*/ 1397000 w 1404982"/>
              <a:gd name="connsiteY83" fmla="*/ 120530 h 2440396"/>
              <a:gd name="connsiteX84" fmla="*/ 1388533 w 1404982"/>
              <a:gd name="connsiteY84" fmla="*/ 145930 h 2440396"/>
              <a:gd name="connsiteX85" fmla="*/ 1397000 w 1404982"/>
              <a:gd name="connsiteY85" fmla="*/ 171330 h 2440396"/>
              <a:gd name="connsiteX86" fmla="*/ 1380067 w 1404982"/>
              <a:gd name="connsiteY86" fmla="*/ 196730 h 2440396"/>
              <a:gd name="connsiteX87" fmla="*/ 1363133 w 1404982"/>
              <a:gd name="connsiteY87" fmla="*/ 213663 h 2440396"/>
              <a:gd name="connsiteX88" fmla="*/ 1371600 w 1404982"/>
              <a:gd name="connsiteY88" fmla="*/ 239063 h 2440396"/>
              <a:gd name="connsiteX89" fmla="*/ 1354667 w 1404982"/>
              <a:gd name="connsiteY89" fmla="*/ 298330 h 2440396"/>
              <a:gd name="connsiteX90" fmla="*/ 1346200 w 1404982"/>
              <a:gd name="connsiteY90" fmla="*/ 332196 h 2440396"/>
              <a:gd name="connsiteX91" fmla="*/ 1320800 w 1404982"/>
              <a:gd name="connsiteY91" fmla="*/ 340663 h 2440396"/>
              <a:gd name="connsiteX92" fmla="*/ 1312333 w 1404982"/>
              <a:gd name="connsiteY92" fmla="*/ 366063 h 2440396"/>
              <a:gd name="connsiteX93" fmla="*/ 1261533 w 1404982"/>
              <a:gd name="connsiteY93" fmla="*/ 433796 h 2440396"/>
              <a:gd name="connsiteX94" fmla="*/ 1210733 w 1404982"/>
              <a:gd name="connsiteY94" fmla="*/ 509996 h 2440396"/>
              <a:gd name="connsiteX95" fmla="*/ 1185333 w 1404982"/>
              <a:gd name="connsiteY95" fmla="*/ 560796 h 2440396"/>
              <a:gd name="connsiteX96" fmla="*/ 1126067 w 1404982"/>
              <a:gd name="connsiteY96" fmla="*/ 628530 h 2440396"/>
              <a:gd name="connsiteX97" fmla="*/ 1083733 w 1404982"/>
              <a:gd name="connsiteY97" fmla="*/ 679330 h 2440396"/>
              <a:gd name="connsiteX98" fmla="*/ 1061905 w 1404982"/>
              <a:gd name="connsiteY98" fmla="*/ 705127 h 2440396"/>
              <a:gd name="connsiteX99" fmla="*/ 1002639 w 1404982"/>
              <a:gd name="connsiteY99" fmla="*/ 769288 h 2440396"/>
              <a:gd name="connsiteX100" fmla="*/ 953161 w 1404982"/>
              <a:gd name="connsiteY100" fmla="*/ 797334 h 2440396"/>
              <a:gd name="connsiteX101" fmla="*/ 931333 w 1404982"/>
              <a:gd name="connsiteY101" fmla="*/ 882530 h 2440396"/>
              <a:gd name="connsiteX102" fmla="*/ 889000 w 1404982"/>
              <a:gd name="connsiteY102" fmla="*/ 941796 h 2440396"/>
              <a:gd name="connsiteX103" fmla="*/ 846667 w 1404982"/>
              <a:gd name="connsiteY103" fmla="*/ 984130 h 2440396"/>
              <a:gd name="connsiteX104" fmla="*/ 770467 w 1404982"/>
              <a:gd name="connsiteY104" fmla="*/ 1068796 h 2440396"/>
              <a:gd name="connsiteX105" fmla="*/ 738452 w 1404982"/>
              <a:gd name="connsiteY105" fmla="*/ 1141821 h 2440396"/>
              <a:gd name="connsiteX106" fmla="*/ 715699 w 1404982"/>
              <a:gd name="connsiteY106" fmla="*/ 1188653 h 2440396"/>
              <a:gd name="connsiteX107" fmla="*/ 698367 w 1404982"/>
              <a:gd name="connsiteY107" fmla="*/ 1245671 h 2440396"/>
              <a:gd name="connsiteX108" fmla="*/ 683683 w 1404982"/>
              <a:gd name="connsiteY108" fmla="*/ 1321870 h 2440396"/>
              <a:gd name="connsiteX109" fmla="*/ 671248 w 1404982"/>
              <a:gd name="connsiteY109" fmla="*/ 1409183 h 2440396"/>
              <a:gd name="connsiteX110" fmla="*/ 640026 w 1404982"/>
              <a:gd name="connsiteY110" fmla="*/ 1519249 h 2440396"/>
              <a:gd name="connsiteX111" fmla="*/ 637381 w 1404982"/>
              <a:gd name="connsiteY111" fmla="*/ 1602593 h 2440396"/>
              <a:gd name="connsiteX112" fmla="*/ 621770 w 1404982"/>
              <a:gd name="connsiteY112" fmla="*/ 1678792 h 2440396"/>
              <a:gd name="connsiteX113" fmla="*/ 613305 w 1404982"/>
              <a:gd name="connsiteY113" fmla="*/ 1709088 h 2440396"/>
              <a:gd name="connsiteX114" fmla="*/ 597694 w 1404982"/>
              <a:gd name="connsiteY114" fmla="*/ 1747849 h 2440396"/>
              <a:gd name="connsiteX115" fmla="*/ 574939 w 1404982"/>
              <a:gd name="connsiteY115" fmla="*/ 1851302 h 2440396"/>
              <a:gd name="connsiteX116" fmla="*/ 565547 w 1404982"/>
              <a:gd name="connsiteY116" fmla="*/ 2070509 h 2440396"/>
              <a:gd name="connsiteX117" fmla="*/ 559726 w 1404982"/>
              <a:gd name="connsiteY117" fmla="*/ 2092337 h 2440396"/>
              <a:gd name="connsiteX118" fmla="*/ 550333 w 1404982"/>
              <a:gd name="connsiteY118" fmla="*/ 2330330 h 2440396"/>
              <a:gd name="connsiteX119" fmla="*/ 558800 w 1404982"/>
              <a:gd name="connsiteY119" fmla="*/ 2355730 h 2440396"/>
              <a:gd name="connsiteX120" fmla="*/ 567267 w 1404982"/>
              <a:gd name="connsiteY120" fmla="*/ 2398063 h 2440396"/>
              <a:gd name="connsiteX121" fmla="*/ 558800 w 1404982"/>
              <a:gd name="connsiteY121" fmla="*/ 2440396 h 2440396"/>
              <a:gd name="connsiteX0" fmla="*/ 0 w 1404982"/>
              <a:gd name="connsiteY0" fmla="*/ 2271063 h 2440396"/>
              <a:gd name="connsiteX1" fmla="*/ 93133 w 1404982"/>
              <a:gd name="connsiteY1" fmla="*/ 1974730 h 2440396"/>
              <a:gd name="connsiteX2" fmla="*/ 101600 w 1404982"/>
              <a:gd name="connsiteY2" fmla="*/ 1949330 h 2440396"/>
              <a:gd name="connsiteX3" fmla="*/ 118533 w 1404982"/>
              <a:gd name="connsiteY3" fmla="*/ 1932396 h 2440396"/>
              <a:gd name="connsiteX4" fmla="*/ 130968 w 1404982"/>
              <a:gd name="connsiteY4" fmla="*/ 1879348 h 2440396"/>
              <a:gd name="connsiteX5" fmla="*/ 150152 w 1404982"/>
              <a:gd name="connsiteY5" fmla="*/ 1845481 h 2440396"/>
              <a:gd name="connsiteX6" fmla="*/ 173302 w 1404982"/>
              <a:gd name="connsiteY6" fmla="*/ 1798253 h 2440396"/>
              <a:gd name="connsiteX7" fmla="*/ 198835 w 1404982"/>
              <a:gd name="connsiteY7" fmla="*/ 1766238 h 2440396"/>
              <a:gd name="connsiteX8" fmla="*/ 226351 w 1404982"/>
              <a:gd name="connsiteY8" fmla="*/ 1730519 h 2440396"/>
              <a:gd name="connsiteX9" fmla="*/ 254000 w 1404982"/>
              <a:gd name="connsiteY9" fmla="*/ 1686863 h 2440396"/>
              <a:gd name="connsiteX10" fmla="*/ 262467 w 1404982"/>
              <a:gd name="connsiteY10" fmla="*/ 1661463 h 2440396"/>
              <a:gd name="connsiteX11" fmla="*/ 296333 w 1404982"/>
              <a:gd name="connsiteY11" fmla="*/ 1585263 h 2440396"/>
              <a:gd name="connsiteX12" fmla="*/ 304800 w 1404982"/>
              <a:gd name="connsiteY12" fmla="*/ 1534463 h 2440396"/>
              <a:gd name="connsiteX13" fmla="*/ 321733 w 1404982"/>
              <a:gd name="connsiteY13" fmla="*/ 1475196 h 2440396"/>
              <a:gd name="connsiteX14" fmla="*/ 330200 w 1404982"/>
              <a:gd name="connsiteY14" fmla="*/ 1407463 h 2440396"/>
              <a:gd name="connsiteX15" fmla="*/ 347133 w 1404982"/>
              <a:gd name="connsiteY15" fmla="*/ 1348196 h 2440396"/>
              <a:gd name="connsiteX16" fmla="*/ 364067 w 1404982"/>
              <a:gd name="connsiteY16" fmla="*/ 1280463 h 2440396"/>
              <a:gd name="connsiteX17" fmla="*/ 372533 w 1404982"/>
              <a:gd name="connsiteY17" fmla="*/ 1255063 h 2440396"/>
              <a:gd name="connsiteX18" fmla="*/ 381000 w 1404982"/>
              <a:gd name="connsiteY18" fmla="*/ 1221196 h 2440396"/>
              <a:gd name="connsiteX19" fmla="*/ 397933 w 1404982"/>
              <a:gd name="connsiteY19" fmla="*/ 1187330 h 2440396"/>
              <a:gd name="connsiteX20" fmla="*/ 414867 w 1404982"/>
              <a:gd name="connsiteY20" fmla="*/ 1111130 h 2440396"/>
              <a:gd name="connsiteX21" fmla="*/ 423333 w 1404982"/>
              <a:gd name="connsiteY21" fmla="*/ 1077263 h 2440396"/>
              <a:gd name="connsiteX22" fmla="*/ 440267 w 1404982"/>
              <a:gd name="connsiteY22" fmla="*/ 1043396 h 2440396"/>
              <a:gd name="connsiteX23" fmla="*/ 448733 w 1404982"/>
              <a:gd name="connsiteY23" fmla="*/ 1017996 h 2440396"/>
              <a:gd name="connsiteX24" fmla="*/ 457200 w 1404982"/>
              <a:gd name="connsiteY24" fmla="*/ 958730 h 2440396"/>
              <a:gd name="connsiteX25" fmla="*/ 465667 w 1404982"/>
              <a:gd name="connsiteY25" fmla="*/ 933330 h 2440396"/>
              <a:gd name="connsiteX26" fmla="*/ 457200 w 1404982"/>
              <a:gd name="connsiteY26" fmla="*/ 653930 h 2440396"/>
              <a:gd name="connsiteX27" fmla="*/ 440267 w 1404982"/>
              <a:gd name="connsiteY27" fmla="*/ 586196 h 2440396"/>
              <a:gd name="connsiteX28" fmla="*/ 406400 w 1404982"/>
              <a:gd name="connsiteY28" fmla="*/ 484596 h 2440396"/>
              <a:gd name="connsiteX29" fmla="*/ 397933 w 1404982"/>
              <a:gd name="connsiteY29" fmla="*/ 459196 h 2440396"/>
              <a:gd name="connsiteX30" fmla="*/ 372533 w 1404982"/>
              <a:gd name="connsiteY30" fmla="*/ 408396 h 2440396"/>
              <a:gd name="connsiteX31" fmla="*/ 355600 w 1404982"/>
              <a:gd name="connsiteY31" fmla="*/ 382996 h 2440396"/>
              <a:gd name="connsiteX32" fmla="*/ 347133 w 1404982"/>
              <a:gd name="connsiteY32" fmla="*/ 357596 h 2440396"/>
              <a:gd name="connsiteX33" fmla="*/ 330200 w 1404982"/>
              <a:gd name="connsiteY33" fmla="*/ 332196 h 2440396"/>
              <a:gd name="connsiteX34" fmla="*/ 304800 w 1404982"/>
              <a:gd name="connsiteY34" fmla="*/ 281396 h 2440396"/>
              <a:gd name="connsiteX35" fmla="*/ 279400 w 1404982"/>
              <a:gd name="connsiteY35" fmla="*/ 222130 h 2440396"/>
              <a:gd name="connsiteX36" fmla="*/ 270933 w 1404982"/>
              <a:gd name="connsiteY36" fmla="*/ 196730 h 2440396"/>
              <a:gd name="connsiteX37" fmla="*/ 254000 w 1404982"/>
              <a:gd name="connsiteY37" fmla="*/ 179796 h 2440396"/>
              <a:gd name="connsiteX38" fmla="*/ 220133 w 1404982"/>
              <a:gd name="connsiteY38" fmla="*/ 128996 h 2440396"/>
              <a:gd name="connsiteX39" fmla="*/ 169333 w 1404982"/>
              <a:gd name="connsiteY39" fmla="*/ 95130 h 2440396"/>
              <a:gd name="connsiteX40" fmla="*/ 160867 w 1404982"/>
              <a:gd name="connsiteY40" fmla="*/ 69730 h 2440396"/>
              <a:gd name="connsiteX41" fmla="*/ 220133 w 1404982"/>
              <a:gd name="connsiteY41" fmla="*/ 44330 h 2440396"/>
              <a:gd name="connsiteX42" fmla="*/ 254000 w 1404982"/>
              <a:gd name="connsiteY42" fmla="*/ 61263 h 2440396"/>
              <a:gd name="connsiteX43" fmla="*/ 287867 w 1404982"/>
              <a:gd name="connsiteY43" fmla="*/ 18930 h 2440396"/>
              <a:gd name="connsiteX44" fmla="*/ 313267 w 1404982"/>
              <a:gd name="connsiteY44" fmla="*/ 10463 h 2440396"/>
              <a:gd name="connsiteX45" fmla="*/ 321733 w 1404982"/>
              <a:gd name="connsiteY45" fmla="*/ 35863 h 2440396"/>
              <a:gd name="connsiteX46" fmla="*/ 338667 w 1404982"/>
              <a:gd name="connsiteY46" fmla="*/ 18930 h 2440396"/>
              <a:gd name="connsiteX47" fmla="*/ 364067 w 1404982"/>
              <a:gd name="connsiteY47" fmla="*/ 1996 h 2440396"/>
              <a:gd name="connsiteX48" fmla="*/ 372533 w 1404982"/>
              <a:gd name="connsiteY48" fmla="*/ 35863 h 2440396"/>
              <a:gd name="connsiteX49" fmla="*/ 414867 w 1404982"/>
              <a:gd name="connsiteY49" fmla="*/ 1996 h 2440396"/>
              <a:gd name="connsiteX50" fmla="*/ 448733 w 1404982"/>
              <a:gd name="connsiteY50" fmla="*/ 1996 h 2440396"/>
              <a:gd name="connsiteX51" fmla="*/ 474133 w 1404982"/>
              <a:gd name="connsiteY51" fmla="*/ 18930 h 2440396"/>
              <a:gd name="connsiteX52" fmla="*/ 482600 w 1404982"/>
              <a:gd name="connsiteY52" fmla="*/ 44330 h 2440396"/>
              <a:gd name="connsiteX53" fmla="*/ 516467 w 1404982"/>
              <a:gd name="connsiteY53" fmla="*/ 95130 h 2440396"/>
              <a:gd name="connsiteX54" fmla="*/ 533400 w 1404982"/>
              <a:gd name="connsiteY54" fmla="*/ 120530 h 2440396"/>
              <a:gd name="connsiteX55" fmla="*/ 567267 w 1404982"/>
              <a:gd name="connsiteY55" fmla="*/ 171330 h 2440396"/>
              <a:gd name="connsiteX56" fmla="*/ 592667 w 1404982"/>
              <a:gd name="connsiteY56" fmla="*/ 213663 h 2440396"/>
              <a:gd name="connsiteX57" fmla="*/ 601133 w 1404982"/>
              <a:gd name="connsiteY57" fmla="*/ 239063 h 2440396"/>
              <a:gd name="connsiteX58" fmla="*/ 635000 w 1404982"/>
              <a:gd name="connsiteY58" fmla="*/ 281396 h 2440396"/>
              <a:gd name="connsiteX59" fmla="*/ 668867 w 1404982"/>
              <a:gd name="connsiteY59" fmla="*/ 357596 h 2440396"/>
              <a:gd name="connsiteX60" fmla="*/ 685800 w 1404982"/>
              <a:gd name="connsiteY60" fmla="*/ 408396 h 2440396"/>
              <a:gd name="connsiteX61" fmla="*/ 694267 w 1404982"/>
              <a:gd name="connsiteY61" fmla="*/ 433796 h 2440396"/>
              <a:gd name="connsiteX62" fmla="*/ 711200 w 1404982"/>
              <a:gd name="connsiteY62" fmla="*/ 459196 h 2440396"/>
              <a:gd name="connsiteX63" fmla="*/ 719667 w 1404982"/>
              <a:gd name="connsiteY63" fmla="*/ 518463 h 2440396"/>
              <a:gd name="connsiteX64" fmla="*/ 736600 w 1404982"/>
              <a:gd name="connsiteY64" fmla="*/ 577730 h 2440396"/>
              <a:gd name="connsiteX65" fmla="*/ 717417 w 1404982"/>
              <a:gd name="connsiteY65" fmla="*/ 799980 h 2440396"/>
              <a:gd name="connsiteX66" fmla="*/ 755783 w 1404982"/>
              <a:gd name="connsiteY66" fmla="*/ 768759 h 2440396"/>
              <a:gd name="connsiteX67" fmla="*/ 806980 w 1404982"/>
              <a:gd name="connsiteY67" fmla="*/ 693088 h 2440396"/>
              <a:gd name="connsiteX68" fmla="*/ 863600 w 1404982"/>
              <a:gd name="connsiteY68" fmla="*/ 620063 h 2440396"/>
              <a:gd name="connsiteX69" fmla="*/ 905537 w 1404982"/>
              <a:gd name="connsiteY69" fmla="*/ 567940 h 2440396"/>
              <a:gd name="connsiteX70" fmla="*/ 940726 w 1404982"/>
              <a:gd name="connsiteY70" fmla="*/ 495311 h 2440396"/>
              <a:gd name="connsiteX71" fmla="*/ 963480 w 1404982"/>
              <a:gd name="connsiteY71" fmla="*/ 459196 h 2440396"/>
              <a:gd name="connsiteX72" fmla="*/ 1010708 w 1404982"/>
              <a:gd name="connsiteY72" fmla="*/ 366063 h 2440396"/>
              <a:gd name="connsiteX73" fmla="*/ 1024467 w 1404982"/>
              <a:gd name="connsiteY73" fmla="*/ 323730 h 2440396"/>
              <a:gd name="connsiteX74" fmla="*/ 1092200 w 1404982"/>
              <a:gd name="connsiteY74" fmla="*/ 230596 h 2440396"/>
              <a:gd name="connsiteX75" fmla="*/ 1151467 w 1404982"/>
              <a:gd name="connsiteY75" fmla="*/ 162863 h 2440396"/>
              <a:gd name="connsiteX76" fmla="*/ 1176867 w 1404982"/>
              <a:gd name="connsiteY76" fmla="*/ 137463 h 2440396"/>
              <a:gd name="connsiteX77" fmla="*/ 1227667 w 1404982"/>
              <a:gd name="connsiteY77" fmla="*/ 95130 h 2440396"/>
              <a:gd name="connsiteX78" fmla="*/ 1253067 w 1404982"/>
              <a:gd name="connsiteY78" fmla="*/ 86663 h 2440396"/>
              <a:gd name="connsiteX79" fmla="*/ 1278467 w 1404982"/>
              <a:gd name="connsiteY79" fmla="*/ 69730 h 2440396"/>
              <a:gd name="connsiteX80" fmla="*/ 1329267 w 1404982"/>
              <a:gd name="connsiteY80" fmla="*/ 52796 h 2440396"/>
              <a:gd name="connsiteX81" fmla="*/ 1320800 w 1404982"/>
              <a:gd name="connsiteY81" fmla="*/ 78196 h 2440396"/>
              <a:gd name="connsiteX82" fmla="*/ 1363133 w 1404982"/>
              <a:gd name="connsiteY82" fmla="*/ 95130 h 2440396"/>
              <a:gd name="connsiteX83" fmla="*/ 1397000 w 1404982"/>
              <a:gd name="connsiteY83" fmla="*/ 120530 h 2440396"/>
              <a:gd name="connsiteX84" fmla="*/ 1388533 w 1404982"/>
              <a:gd name="connsiteY84" fmla="*/ 145930 h 2440396"/>
              <a:gd name="connsiteX85" fmla="*/ 1397000 w 1404982"/>
              <a:gd name="connsiteY85" fmla="*/ 171330 h 2440396"/>
              <a:gd name="connsiteX86" fmla="*/ 1380067 w 1404982"/>
              <a:gd name="connsiteY86" fmla="*/ 196730 h 2440396"/>
              <a:gd name="connsiteX87" fmla="*/ 1363133 w 1404982"/>
              <a:gd name="connsiteY87" fmla="*/ 213663 h 2440396"/>
              <a:gd name="connsiteX88" fmla="*/ 1371600 w 1404982"/>
              <a:gd name="connsiteY88" fmla="*/ 239063 h 2440396"/>
              <a:gd name="connsiteX89" fmla="*/ 1354667 w 1404982"/>
              <a:gd name="connsiteY89" fmla="*/ 298330 h 2440396"/>
              <a:gd name="connsiteX90" fmla="*/ 1346200 w 1404982"/>
              <a:gd name="connsiteY90" fmla="*/ 332196 h 2440396"/>
              <a:gd name="connsiteX91" fmla="*/ 1320800 w 1404982"/>
              <a:gd name="connsiteY91" fmla="*/ 340663 h 2440396"/>
              <a:gd name="connsiteX92" fmla="*/ 1312333 w 1404982"/>
              <a:gd name="connsiteY92" fmla="*/ 366063 h 2440396"/>
              <a:gd name="connsiteX93" fmla="*/ 1261533 w 1404982"/>
              <a:gd name="connsiteY93" fmla="*/ 433796 h 2440396"/>
              <a:gd name="connsiteX94" fmla="*/ 1210733 w 1404982"/>
              <a:gd name="connsiteY94" fmla="*/ 509996 h 2440396"/>
              <a:gd name="connsiteX95" fmla="*/ 1185333 w 1404982"/>
              <a:gd name="connsiteY95" fmla="*/ 560796 h 2440396"/>
              <a:gd name="connsiteX96" fmla="*/ 1126067 w 1404982"/>
              <a:gd name="connsiteY96" fmla="*/ 628530 h 2440396"/>
              <a:gd name="connsiteX97" fmla="*/ 1083733 w 1404982"/>
              <a:gd name="connsiteY97" fmla="*/ 679330 h 2440396"/>
              <a:gd name="connsiteX98" fmla="*/ 1061905 w 1404982"/>
              <a:gd name="connsiteY98" fmla="*/ 705127 h 2440396"/>
              <a:gd name="connsiteX99" fmla="*/ 1002639 w 1404982"/>
              <a:gd name="connsiteY99" fmla="*/ 769288 h 2440396"/>
              <a:gd name="connsiteX100" fmla="*/ 953161 w 1404982"/>
              <a:gd name="connsiteY100" fmla="*/ 797334 h 2440396"/>
              <a:gd name="connsiteX101" fmla="*/ 934905 w 1404982"/>
              <a:gd name="connsiteY101" fmla="*/ 839668 h 2440396"/>
              <a:gd name="connsiteX102" fmla="*/ 889000 w 1404982"/>
              <a:gd name="connsiteY102" fmla="*/ 941796 h 2440396"/>
              <a:gd name="connsiteX103" fmla="*/ 846667 w 1404982"/>
              <a:gd name="connsiteY103" fmla="*/ 984130 h 2440396"/>
              <a:gd name="connsiteX104" fmla="*/ 770467 w 1404982"/>
              <a:gd name="connsiteY104" fmla="*/ 1068796 h 2440396"/>
              <a:gd name="connsiteX105" fmla="*/ 738452 w 1404982"/>
              <a:gd name="connsiteY105" fmla="*/ 1141821 h 2440396"/>
              <a:gd name="connsiteX106" fmla="*/ 715699 w 1404982"/>
              <a:gd name="connsiteY106" fmla="*/ 1188653 h 2440396"/>
              <a:gd name="connsiteX107" fmla="*/ 698367 w 1404982"/>
              <a:gd name="connsiteY107" fmla="*/ 1245671 h 2440396"/>
              <a:gd name="connsiteX108" fmla="*/ 683683 w 1404982"/>
              <a:gd name="connsiteY108" fmla="*/ 1321870 h 2440396"/>
              <a:gd name="connsiteX109" fmla="*/ 671248 w 1404982"/>
              <a:gd name="connsiteY109" fmla="*/ 1409183 h 2440396"/>
              <a:gd name="connsiteX110" fmla="*/ 640026 w 1404982"/>
              <a:gd name="connsiteY110" fmla="*/ 1519249 h 2440396"/>
              <a:gd name="connsiteX111" fmla="*/ 637381 w 1404982"/>
              <a:gd name="connsiteY111" fmla="*/ 1602593 h 2440396"/>
              <a:gd name="connsiteX112" fmla="*/ 621770 w 1404982"/>
              <a:gd name="connsiteY112" fmla="*/ 1678792 h 2440396"/>
              <a:gd name="connsiteX113" fmla="*/ 613305 w 1404982"/>
              <a:gd name="connsiteY113" fmla="*/ 1709088 h 2440396"/>
              <a:gd name="connsiteX114" fmla="*/ 597694 w 1404982"/>
              <a:gd name="connsiteY114" fmla="*/ 1747849 h 2440396"/>
              <a:gd name="connsiteX115" fmla="*/ 574939 w 1404982"/>
              <a:gd name="connsiteY115" fmla="*/ 1851302 h 2440396"/>
              <a:gd name="connsiteX116" fmla="*/ 565547 w 1404982"/>
              <a:gd name="connsiteY116" fmla="*/ 2070509 h 2440396"/>
              <a:gd name="connsiteX117" fmla="*/ 559726 w 1404982"/>
              <a:gd name="connsiteY117" fmla="*/ 2092337 h 2440396"/>
              <a:gd name="connsiteX118" fmla="*/ 550333 w 1404982"/>
              <a:gd name="connsiteY118" fmla="*/ 2330330 h 2440396"/>
              <a:gd name="connsiteX119" fmla="*/ 558800 w 1404982"/>
              <a:gd name="connsiteY119" fmla="*/ 2355730 h 2440396"/>
              <a:gd name="connsiteX120" fmla="*/ 567267 w 1404982"/>
              <a:gd name="connsiteY120" fmla="*/ 2398063 h 2440396"/>
              <a:gd name="connsiteX121" fmla="*/ 558800 w 1404982"/>
              <a:gd name="connsiteY121" fmla="*/ 2440396 h 2440396"/>
              <a:gd name="connsiteX0" fmla="*/ 0 w 1404982"/>
              <a:gd name="connsiteY0" fmla="*/ 2271063 h 2440396"/>
              <a:gd name="connsiteX1" fmla="*/ 93133 w 1404982"/>
              <a:gd name="connsiteY1" fmla="*/ 1974730 h 2440396"/>
              <a:gd name="connsiteX2" fmla="*/ 101600 w 1404982"/>
              <a:gd name="connsiteY2" fmla="*/ 1949330 h 2440396"/>
              <a:gd name="connsiteX3" fmla="*/ 118533 w 1404982"/>
              <a:gd name="connsiteY3" fmla="*/ 1932396 h 2440396"/>
              <a:gd name="connsiteX4" fmla="*/ 130968 w 1404982"/>
              <a:gd name="connsiteY4" fmla="*/ 1879348 h 2440396"/>
              <a:gd name="connsiteX5" fmla="*/ 150152 w 1404982"/>
              <a:gd name="connsiteY5" fmla="*/ 1845481 h 2440396"/>
              <a:gd name="connsiteX6" fmla="*/ 173302 w 1404982"/>
              <a:gd name="connsiteY6" fmla="*/ 1798253 h 2440396"/>
              <a:gd name="connsiteX7" fmla="*/ 198835 w 1404982"/>
              <a:gd name="connsiteY7" fmla="*/ 1766238 h 2440396"/>
              <a:gd name="connsiteX8" fmla="*/ 226351 w 1404982"/>
              <a:gd name="connsiteY8" fmla="*/ 1730519 h 2440396"/>
              <a:gd name="connsiteX9" fmla="*/ 254000 w 1404982"/>
              <a:gd name="connsiteY9" fmla="*/ 1686863 h 2440396"/>
              <a:gd name="connsiteX10" fmla="*/ 262467 w 1404982"/>
              <a:gd name="connsiteY10" fmla="*/ 1661463 h 2440396"/>
              <a:gd name="connsiteX11" fmla="*/ 296333 w 1404982"/>
              <a:gd name="connsiteY11" fmla="*/ 1585263 h 2440396"/>
              <a:gd name="connsiteX12" fmla="*/ 304800 w 1404982"/>
              <a:gd name="connsiteY12" fmla="*/ 1534463 h 2440396"/>
              <a:gd name="connsiteX13" fmla="*/ 321733 w 1404982"/>
              <a:gd name="connsiteY13" fmla="*/ 1475196 h 2440396"/>
              <a:gd name="connsiteX14" fmla="*/ 330200 w 1404982"/>
              <a:gd name="connsiteY14" fmla="*/ 1407463 h 2440396"/>
              <a:gd name="connsiteX15" fmla="*/ 347133 w 1404982"/>
              <a:gd name="connsiteY15" fmla="*/ 1348196 h 2440396"/>
              <a:gd name="connsiteX16" fmla="*/ 364067 w 1404982"/>
              <a:gd name="connsiteY16" fmla="*/ 1280463 h 2440396"/>
              <a:gd name="connsiteX17" fmla="*/ 372533 w 1404982"/>
              <a:gd name="connsiteY17" fmla="*/ 1255063 h 2440396"/>
              <a:gd name="connsiteX18" fmla="*/ 381000 w 1404982"/>
              <a:gd name="connsiteY18" fmla="*/ 1221196 h 2440396"/>
              <a:gd name="connsiteX19" fmla="*/ 397933 w 1404982"/>
              <a:gd name="connsiteY19" fmla="*/ 1187330 h 2440396"/>
              <a:gd name="connsiteX20" fmla="*/ 414867 w 1404982"/>
              <a:gd name="connsiteY20" fmla="*/ 1111130 h 2440396"/>
              <a:gd name="connsiteX21" fmla="*/ 423333 w 1404982"/>
              <a:gd name="connsiteY21" fmla="*/ 1077263 h 2440396"/>
              <a:gd name="connsiteX22" fmla="*/ 440267 w 1404982"/>
              <a:gd name="connsiteY22" fmla="*/ 1043396 h 2440396"/>
              <a:gd name="connsiteX23" fmla="*/ 448733 w 1404982"/>
              <a:gd name="connsiteY23" fmla="*/ 1017996 h 2440396"/>
              <a:gd name="connsiteX24" fmla="*/ 457200 w 1404982"/>
              <a:gd name="connsiteY24" fmla="*/ 958730 h 2440396"/>
              <a:gd name="connsiteX25" fmla="*/ 465667 w 1404982"/>
              <a:gd name="connsiteY25" fmla="*/ 933330 h 2440396"/>
              <a:gd name="connsiteX26" fmla="*/ 457200 w 1404982"/>
              <a:gd name="connsiteY26" fmla="*/ 653930 h 2440396"/>
              <a:gd name="connsiteX27" fmla="*/ 440267 w 1404982"/>
              <a:gd name="connsiteY27" fmla="*/ 586196 h 2440396"/>
              <a:gd name="connsiteX28" fmla="*/ 406400 w 1404982"/>
              <a:gd name="connsiteY28" fmla="*/ 484596 h 2440396"/>
              <a:gd name="connsiteX29" fmla="*/ 397933 w 1404982"/>
              <a:gd name="connsiteY29" fmla="*/ 459196 h 2440396"/>
              <a:gd name="connsiteX30" fmla="*/ 372533 w 1404982"/>
              <a:gd name="connsiteY30" fmla="*/ 408396 h 2440396"/>
              <a:gd name="connsiteX31" fmla="*/ 355600 w 1404982"/>
              <a:gd name="connsiteY31" fmla="*/ 382996 h 2440396"/>
              <a:gd name="connsiteX32" fmla="*/ 347133 w 1404982"/>
              <a:gd name="connsiteY32" fmla="*/ 357596 h 2440396"/>
              <a:gd name="connsiteX33" fmla="*/ 330200 w 1404982"/>
              <a:gd name="connsiteY33" fmla="*/ 332196 h 2440396"/>
              <a:gd name="connsiteX34" fmla="*/ 304800 w 1404982"/>
              <a:gd name="connsiteY34" fmla="*/ 281396 h 2440396"/>
              <a:gd name="connsiteX35" fmla="*/ 279400 w 1404982"/>
              <a:gd name="connsiteY35" fmla="*/ 222130 h 2440396"/>
              <a:gd name="connsiteX36" fmla="*/ 270933 w 1404982"/>
              <a:gd name="connsiteY36" fmla="*/ 196730 h 2440396"/>
              <a:gd name="connsiteX37" fmla="*/ 254000 w 1404982"/>
              <a:gd name="connsiteY37" fmla="*/ 179796 h 2440396"/>
              <a:gd name="connsiteX38" fmla="*/ 220133 w 1404982"/>
              <a:gd name="connsiteY38" fmla="*/ 128996 h 2440396"/>
              <a:gd name="connsiteX39" fmla="*/ 169333 w 1404982"/>
              <a:gd name="connsiteY39" fmla="*/ 95130 h 2440396"/>
              <a:gd name="connsiteX40" fmla="*/ 160867 w 1404982"/>
              <a:gd name="connsiteY40" fmla="*/ 69730 h 2440396"/>
              <a:gd name="connsiteX41" fmla="*/ 220133 w 1404982"/>
              <a:gd name="connsiteY41" fmla="*/ 44330 h 2440396"/>
              <a:gd name="connsiteX42" fmla="*/ 254000 w 1404982"/>
              <a:gd name="connsiteY42" fmla="*/ 61263 h 2440396"/>
              <a:gd name="connsiteX43" fmla="*/ 287867 w 1404982"/>
              <a:gd name="connsiteY43" fmla="*/ 18930 h 2440396"/>
              <a:gd name="connsiteX44" fmla="*/ 313267 w 1404982"/>
              <a:gd name="connsiteY44" fmla="*/ 10463 h 2440396"/>
              <a:gd name="connsiteX45" fmla="*/ 321733 w 1404982"/>
              <a:gd name="connsiteY45" fmla="*/ 35863 h 2440396"/>
              <a:gd name="connsiteX46" fmla="*/ 338667 w 1404982"/>
              <a:gd name="connsiteY46" fmla="*/ 18930 h 2440396"/>
              <a:gd name="connsiteX47" fmla="*/ 364067 w 1404982"/>
              <a:gd name="connsiteY47" fmla="*/ 1996 h 2440396"/>
              <a:gd name="connsiteX48" fmla="*/ 372533 w 1404982"/>
              <a:gd name="connsiteY48" fmla="*/ 35863 h 2440396"/>
              <a:gd name="connsiteX49" fmla="*/ 414867 w 1404982"/>
              <a:gd name="connsiteY49" fmla="*/ 1996 h 2440396"/>
              <a:gd name="connsiteX50" fmla="*/ 448733 w 1404982"/>
              <a:gd name="connsiteY50" fmla="*/ 1996 h 2440396"/>
              <a:gd name="connsiteX51" fmla="*/ 474133 w 1404982"/>
              <a:gd name="connsiteY51" fmla="*/ 18930 h 2440396"/>
              <a:gd name="connsiteX52" fmla="*/ 482600 w 1404982"/>
              <a:gd name="connsiteY52" fmla="*/ 44330 h 2440396"/>
              <a:gd name="connsiteX53" fmla="*/ 516467 w 1404982"/>
              <a:gd name="connsiteY53" fmla="*/ 95130 h 2440396"/>
              <a:gd name="connsiteX54" fmla="*/ 533400 w 1404982"/>
              <a:gd name="connsiteY54" fmla="*/ 120530 h 2440396"/>
              <a:gd name="connsiteX55" fmla="*/ 567267 w 1404982"/>
              <a:gd name="connsiteY55" fmla="*/ 171330 h 2440396"/>
              <a:gd name="connsiteX56" fmla="*/ 592667 w 1404982"/>
              <a:gd name="connsiteY56" fmla="*/ 213663 h 2440396"/>
              <a:gd name="connsiteX57" fmla="*/ 601133 w 1404982"/>
              <a:gd name="connsiteY57" fmla="*/ 239063 h 2440396"/>
              <a:gd name="connsiteX58" fmla="*/ 635000 w 1404982"/>
              <a:gd name="connsiteY58" fmla="*/ 281396 h 2440396"/>
              <a:gd name="connsiteX59" fmla="*/ 668867 w 1404982"/>
              <a:gd name="connsiteY59" fmla="*/ 357596 h 2440396"/>
              <a:gd name="connsiteX60" fmla="*/ 685800 w 1404982"/>
              <a:gd name="connsiteY60" fmla="*/ 408396 h 2440396"/>
              <a:gd name="connsiteX61" fmla="*/ 694267 w 1404982"/>
              <a:gd name="connsiteY61" fmla="*/ 433796 h 2440396"/>
              <a:gd name="connsiteX62" fmla="*/ 711200 w 1404982"/>
              <a:gd name="connsiteY62" fmla="*/ 459196 h 2440396"/>
              <a:gd name="connsiteX63" fmla="*/ 719667 w 1404982"/>
              <a:gd name="connsiteY63" fmla="*/ 518463 h 2440396"/>
              <a:gd name="connsiteX64" fmla="*/ 736600 w 1404982"/>
              <a:gd name="connsiteY64" fmla="*/ 577730 h 2440396"/>
              <a:gd name="connsiteX65" fmla="*/ 717417 w 1404982"/>
              <a:gd name="connsiteY65" fmla="*/ 799980 h 2440396"/>
              <a:gd name="connsiteX66" fmla="*/ 755783 w 1404982"/>
              <a:gd name="connsiteY66" fmla="*/ 768759 h 2440396"/>
              <a:gd name="connsiteX67" fmla="*/ 806980 w 1404982"/>
              <a:gd name="connsiteY67" fmla="*/ 693088 h 2440396"/>
              <a:gd name="connsiteX68" fmla="*/ 863600 w 1404982"/>
              <a:gd name="connsiteY68" fmla="*/ 620063 h 2440396"/>
              <a:gd name="connsiteX69" fmla="*/ 905537 w 1404982"/>
              <a:gd name="connsiteY69" fmla="*/ 567940 h 2440396"/>
              <a:gd name="connsiteX70" fmla="*/ 940726 w 1404982"/>
              <a:gd name="connsiteY70" fmla="*/ 495311 h 2440396"/>
              <a:gd name="connsiteX71" fmla="*/ 963480 w 1404982"/>
              <a:gd name="connsiteY71" fmla="*/ 459196 h 2440396"/>
              <a:gd name="connsiteX72" fmla="*/ 1010708 w 1404982"/>
              <a:gd name="connsiteY72" fmla="*/ 366063 h 2440396"/>
              <a:gd name="connsiteX73" fmla="*/ 1024467 w 1404982"/>
              <a:gd name="connsiteY73" fmla="*/ 323730 h 2440396"/>
              <a:gd name="connsiteX74" fmla="*/ 1092200 w 1404982"/>
              <a:gd name="connsiteY74" fmla="*/ 230596 h 2440396"/>
              <a:gd name="connsiteX75" fmla="*/ 1151467 w 1404982"/>
              <a:gd name="connsiteY75" fmla="*/ 162863 h 2440396"/>
              <a:gd name="connsiteX76" fmla="*/ 1176867 w 1404982"/>
              <a:gd name="connsiteY76" fmla="*/ 137463 h 2440396"/>
              <a:gd name="connsiteX77" fmla="*/ 1227667 w 1404982"/>
              <a:gd name="connsiteY77" fmla="*/ 95130 h 2440396"/>
              <a:gd name="connsiteX78" fmla="*/ 1253067 w 1404982"/>
              <a:gd name="connsiteY78" fmla="*/ 86663 h 2440396"/>
              <a:gd name="connsiteX79" fmla="*/ 1278467 w 1404982"/>
              <a:gd name="connsiteY79" fmla="*/ 69730 h 2440396"/>
              <a:gd name="connsiteX80" fmla="*/ 1329267 w 1404982"/>
              <a:gd name="connsiteY80" fmla="*/ 52796 h 2440396"/>
              <a:gd name="connsiteX81" fmla="*/ 1320800 w 1404982"/>
              <a:gd name="connsiteY81" fmla="*/ 78196 h 2440396"/>
              <a:gd name="connsiteX82" fmla="*/ 1363133 w 1404982"/>
              <a:gd name="connsiteY82" fmla="*/ 95130 h 2440396"/>
              <a:gd name="connsiteX83" fmla="*/ 1397000 w 1404982"/>
              <a:gd name="connsiteY83" fmla="*/ 120530 h 2440396"/>
              <a:gd name="connsiteX84" fmla="*/ 1388533 w 1404982"/>
              <a:gd name="connsiteY84" fmla="*/ 145930 h 2440396"/>
              <a:gd name="connsiteX85" fmla="*/ 1397000 w 1404982"/>
              <a:gd name="connsiteY85" fmla="*/ 171330 h 2440396"/>
              <a:gd name="connsiteX86" fmla="*/ 1380067 w 1404982"/>
              <a:gd name="connsiteY86" fmla="*/ 196730 h 2440396"/>
              <a:gd name="connsiteX87" fmla="*/ 1363133 w 1404982"/>
              <a:gd name="connsiteY87" fmla="*/ 213663 h 2440396"/>
              <a:gd name="connsiteX88" fmla="*/ 1371600 w 1404982"/>
              <a:gd name="connsiteY88" fmla="*/ 239063 h 2440396"/>
              <a:gd name="connsiteX89" fmla="*/ 1354667 w 1404982"/>
              <a:gd name="connsiteY89" fmla="*/ 298330 h 2440396"/>
              <a:gd name="connsiteX90" fmla="*/ 1346200 w 1404982"/>
              <a:gd name="connsiteY90" fmla="*/ 332196 h 2440396"/>
              <a:gd name="connsiteX91" fmla="*/ 1320800 w 1404982"/>
              <a:gd name="connsiteY91" fmla="*/ 340663 h 2440396"/>
              <a:gd name="connsiteX92" fmla="*/ 1312333 w 1404982"/>
              <a:gd name="connsiteY92" fmla="*/ 366063 h 2440396"/>
              <a:gd name="connsiteX93" fmla="*/ 1261533 w 1404982"/>
              <a:gd name="connsiteY93" fmla="*/ 433796 h 2440396"/>
              <a:gd name="connsiteX94" fmla="*/ 1210733 w 1404982"/>
              <a:gd name="connsiteY94" fmla="*/ 509996 h 2440396"/>
              <a:gd name="connsiteX95" fmla="*/ 1185333 w 1404982"/>
              <a:gd name="connsiteY95" fmla="*/ 560796 h 2440396"/>
              <a:gd name="connsiteX96" fmla="*/ 1126067 w 1404982"/>
              <a:gd name="connsiteY96" fmla="*/ 628530 h 2440396"/>
              <a:gd name="connsiteX97" fmla="*/ 1083733 w 1404982"/>
              <a:gd name="connsiteY97" fmla="*/ 679330 h 2440396"/>
              <a:gd name="connsiteX98" fmla="*/ 1061905 w 1404982"/>
              <a:gd name="connsiteY98" fmla="*/ 705127 h 2440396"/>
              <a:gd name="connsiteX99" fmla="*/ 1002639 w 1404982"/>
              <a:gd name="connsiteY99" fmla="*/ 769288 h 2440396"/>
              <a:gd name="connsiteX100" fmla="*/ 953161 w 1404982"/>
              <a:gd name="connsiteY100" fmla="*/ 797334 h 2440396"/>
              <a:gd name="connsiteX101" fmla="*/ 934905 w 1404982"/>
              <a:gd name="connsiteY101" fmla="*/ 839668 h 2440396"/>
              <a:gd name="connsiteX102" fmla="*/ 885428 w 1404982"/>
              <a:gd name="connsiteY102" fmla="*/ 895362 h 2440396"/>
              <a:gd name="connsiteX103" fmla="*/ 846667 w 1404982"/>
              <a:gd name="connsiteY103" fmla="*/ 984130 h 2440396"/>
              <a:gd name="connsiteX104" fmla="*/ 770467 w 1404982"/>
              <a:gd name="connsiteY104" fmla="*/ 1068796 h 2440396"/>
              <a:gd name="connsiteX105" fmla="*/ 738452 w 1404982"/>
              <a:gd name="connsiteY105" fmla="*/ 1141821 h 2440396"/>
              <a:gd name="connsiteX106" fmla="*/ 715699 w 1404982"/>
              <a:gd name="connsiteY106" fmla="*/ 1188653 h 2440396"/>
              <a:gd name="connsiteX107" fmla="*/ 698367 w 1404982"/>
              <a:gd name="connsiteY107" fmla="*/ 1245671 h 2440396"/>
              <a:gd name="connsiteX108" fmla="*/ 683683 w 1404982"/>
              <a:gd name="connsiteY108" fmla="*/ 1321870 h 2440396"/>
              <a:gd name="connsiteX109" fmla="*/ 671248 w 1404982"/>
              <a:gd name="connsiteY109" fmla="*/ 1409183 h 2440396"/>
              <a:gd name="connsiteX110" fmla="*/ 640026 w 1404982"/>
              <a:gd name="connsiteY110" fmla="*/ 1519249 h 2440396"/>
              <a:gd name="connsiteX111" fmla="*/ 637381 w 1404982"/>
              <a:gd name="connsiteY111" fmla="*/ 1602593 h 2440396"/>
              <a:gd name="connsiteX112" fmla="*/ 621770 w 1404982"/>
              <a:gd name="connsiteY112" fmla="*/ 1678792 h 2440396"/>
              <a:gd name="connsiteX113" fmla="*/ 613305 w 1404982"/>
              <a:gd name="connsiteY113" fmla="*/ 1709088 h 2440396"/>
              <a:gd name="connsiteX114" fmla="*/ 597694 w 1404982"/>
              <a:gd name="connsiteY114" fmla="*/ 1747849 h 2440396"/>
              <a:gd name="connsiteX115" fmla="*/ 574939 w 1404982"/>
              <a:gd name="connsiteY115" fmla="*/ 1851302 h 2440396"/>
              <a:gd name="connsiteX116" fmla="*/ 565547 w 1404982"/>
              <a:gd name="connsiteY116" fmla="*/ 2070509 h 2440396"/>
              <a:gd name="connsiteX117" fmla="*/ 559726 w 1404982"/>
              <a:gd name="connsiteY117" fmla="*/ 2092337 h 2440396"/>
              <a:gd name="connsiteX118" fmla="*/ 550333 w 1404982"/>
              <a:gd name="connsiteY118" fmla="*/ 2330330 h 2440396"/>
              <a:gd name="connsiteX119" fmla="*/ 558800 w 1404982"/>
              <a:gd name="connsiteY119" fmla="*/ 2355730 h 2440396"/>
              <a:gd name="connsiteX120" fmla="*/ 567267 w 1404982"/>
              <a:gd name="connsiteY120" fmla="*/ 2398063 h 2440396"/>
              <a:gd name="connsiteX121" fmla="*/ 558800 w 1404982"/>
              <a:gd name="connsiteY121" fmla="*/ 2440396 h 2440396"/>
              <a:gd name="connsiteX0" fmla="*/ 0 w 1404982"/>
              <a:gd name="connsiteY0" fmla="*/ 2271063 h 2440396"/>
              <a:gd name="connsiteX1" fmla="*/ 93133 w 1404982"/>
              <a:gd name="connsiteY1" fmla="*/ 1974730 h 2440396"/>
              <a:gd name="connsiteX2" fmla="*/ 101600 w 1404982"/>
              <a:gd name="connsiteY2" fmla="*/ 1949330 h 2440396"/>
              <a:gd name="connsiteX3" fmla="*/ 118533 w 1404982"/>
              <a:gd name="connsiteY3" fmla="*/ 1932396 h 2440396"/>
              <a:gd name="connsiteX4" fmla="*/ 130968 w 1404982"/>
              <a:gd name="connsiteY4" fmla="*/ 1879348 h 2440396"/>
              <a:gd name="connsiteX5" fmla="*/ 150152 w 1404982"/>
              <a:gd name="connsiteY5" fmla="*/ 1845481 h 2440396"/>
              <a:gd name="connsiteX6" fmla="*/ 173302 w 1404982"/>
              <a:gd name="connsiteY6" fmla="*/ 1798253 h 2440396"/>
              <a:gd name="connsiteX7" fmla="*/ 198835 w 1404982"/>
              <a:gd name="connsiteY7" fmla="*/ 1766238 h 2440396"/>
              <a:gd name="connsiteX8" fmla="*/ 226351 w 1404982"/>
              <a:gd name="connsiteY8" fmla="*/ 1730519 h 2440396"/>
              <a:gd name="connsiteX9" fmla="*/ 254000 w 1404982"/>
              <a:gd name="connsiteY9" fmla="*/ 1686863 h 2440396"/>
              <a:gd name="connsiteX10" fmla="*/ 262467 w 1404982"/>
              <a:gd name="connsiteY10" fmla="*/ 1661463 h 2440396"/>
              <a:gd name="connsiteX11" fmla="*/ 296333 w 1404982"/>
              <a:gd name="connsiteY11" fmla="*/ 1585263 h 2440396"/>
              <a:gd name="connsiteX12" fmla="*/ 304800 w 1404982"/>
              <a:gd name="connsiteY12" fmla="*/ 1534463 h 2440396"/>
              <a:gd name="connsiteX13" fmla="*/ 321733 w 1404982"/>
              <a:gd name="connsiteY13" fmla="*/ 1475196 h 2440396"/>
              <a:gd name="connsiteX14" fmla="*/ 330200 w 1404982"/>
              <a:gd name="connsiteY14" fmla="*/ 1407463 h 2440396"/>
              <a:gd name="connsiteX15" fmla="*/ 347133 w 1404982"/>
              <a:gd name="connsiteY15" fmla="*/ 1348196 h 2440396"/>
              <a:gd name="connsiteX16" fmla="*/ 364067 w 1404982"/>
              <a:gd name="connsiteY16" fmla="*/ 1280463 h 2440396"/>
              <a:gd name="connsiteX17" fmla="*/ 372533 w 1404982"/>
              <a:gd name="connsiteY17" fmla="*/ 1255063 h 2440396"/>
              <a:gd name="connsiteX18" fmla="*/ 381000 w 1404982"/>
              <a:gd name="connsiteY18" fmla="*/ 1221196 h 2440396"/>
              <a:gd name="connsiteX19" fmla="*/ 397933 w 1404982"/>
              <a:gd name="connsiteY19" fmla="*/ 1187330 h 2440396"/>
              <a:gd name="connsiteX20" fmla="*/ 414867 w 1404982"/>
              <a:gd name="connsiteY20" fmla="*/ 1111130 h 2440396"/>
              <a:gd name="connsiteX21" fmla="*/ 423333 w 1404982"/>
              <a:gd name="connsiteY21" fmla="*/ 1077263 h 2440396"/>
              <a:gd name="connsiteX22" fmla="*/ 440267 w 1404982"/>
              <a:gd name="connsiteY22" fmla="*/ 1043396 h 2440396"/>
              <a:gd name="connsiteX23" fmla="*/ 448733 w 1404982"/>
              <a:gd name="connsiteY23" fmla="*/ 1017996 h 2440396"/>
              <a:gd name="connsiteX24" fmla="*/ 457200 w 1404982"/>
              <a:gd name="connsiteY24" fmla="*/ 958730 h 2440396"/>
              <a:gd name="connsiteX25" fmla="*/ 465667 w 1404982"/>
              <a:gd name="connsiteY25" fmla="*/ 933330 h 2440396"/>
              <a:gd name="connsiteX26" fmla="*/ 457200 w 1404982"/>
              <a:gd name="connsiteY26" fmla="*/ 653930 h 2440396"/>
              <a:gd name="connsiteX27" fmla="*/ 440267 w 1404982"/>
              <a:gd name="connsiteY27" fmla="*/ 586196 h 2440396"/>
              <a:gd name="connsiteX28" fmla="*/ 406400 w 1404982"/>
              <a:gd name="connsiteY28" fmla="*/ 484596 h 2440396"/>
              <a:gd name="connsiteX29" fmla="*/ 397933 w 1404982"/>
              <a:gd name="connsiteY29" fmla="*/ 459196 h 2440396"/>
              <a:gd name="connsiteX30" fmla="*/ 372533 w 1404982"/>
              <a:gd name="connsiteY30" fmla="*/ 408396 h 2440396"/>
              <a:gd name="connsiteX31" fmla="*/ 355600 w 1404982"/>
              <a:gd name="connsiteY31" fmla="*/ 382996 h 2440396"/>
              <a:gd name="connsiteX32" fmla="*/ 347133 w 1404982"/>
              <a:gd name="connsiteY32" fmla="*/ 357596 h 2440396"/>
              <a:gd name="connsiteX33" fmla="*/ 330200 w 1404982"/>
              <a:gd name="connsiteY33" fmla="*/ 332196 h 2440396"/>
              <a:gd name="connsiteX34" fmla="*/ 304800 w 1404982"/>
              <a:gd name="connsiteY34" fmla="*/ 281396 h 2440396"/>
              <a:gd name="connsiteX35" fmla="*/ 279400 w 1404982"/>
              <a:gd name="connsiteY35" fmla="*/ 222130 h 2440396"/>
              <a:gd name="connsiteX36" fmla="*/ 270933 w 1404982"/>
              <a:gd name="connsiteY36" fmla="*/ 196730 h 2440396"/>
              <a:gd name="connsiteX37" fmla="*/ 254000 w 1404982"/>
              <a:gd name="connsiteY37" fmla="*/ 179796 h 2440396"/>
              <a:gd name="connsiteX38" fmla="*/ 220133 w 1404982"/>
              <a:gd name="connsiteY38" fmla="*/ 128996 h 2440396"/>
              <a:gd name="connsiteX39" fmla="*/ 169333 w 1404982"/>
              <a:gd name="connsiteY39" fmla="*/ 95130 h 2440396"/>
              <a:gd name="connsiteX40" fmla="*/ 160867 w 1404982"/>
              <a:gd name="connsiteY40" fmla="*/ 69730 h 2440396"/>
              <a:gd name="connsiteX41" fmla="*/ 220133 w 1404982"/>
              <a:gd name="connsiteY41" fmla="*/ 44330 h 2440396"/>
              <a:gd name="connsiteX42" fmla="*/ 254000 w 1404982"/>
              <a:gd name="connsiteY42" fmla="*/ 61263 h 2440396"/>
              <a:gd name="connsiteX43" fmla="*/ 287867 w 1404982"/>
              <a:gd name="connsiteY43" fmla="*/ 18930 h 2440396"/>
              <a:gd name="connsiteX44" fmla="*/ 313267 w 1404982"/>
              <a:gd name="connsiteY44" fmla="*/ 10463 h 2440396"/>
              <a:gd name="connsiteX45" fmla="*/ 321733 w 1404982"/>
              <a:gd name="connsiteY45" fmla="*/ 35863 h 2440396"/>
              <a:gd name="connsiteX46" fmla="*/ 338667 w 1404982"/>
              <a:gd name="connsiteY46" fmla="*/ 18930 h 2440396"/>
              <a:gd name="connsiteX47" fmla="*/ 364067 w 1404982"/>
              <a:gd name="connsiteY47" fmla="*/ 1996 h 2440396"/>
              <a:gd name="connsiteX48" fmla="*/ 372533 w 1404982"/>
              <a:gd name="connsiteY48" fmla="*/ 35863 h 2440396"/>
              <a:gd name="connsiteX49" fmla="*/ 414867 w 1404982"/>
              <a:gd name="connsiteY49" fmla="*/ 1996 h 2440396"/>
              <a:gd name="connsiteX50" fmla="*/ 448733 w 1404982"/>
              <a:gd name="connsiteY50" fmla="*/ 1996 h 2440396"/>
              <a:gd name="connsiteX51" fmla="*/ 474133 w 1404982"/>
              <a:gd name="connsiteY51" fmla="*/ 18930 h 2440396"/>
              <a:gd name="connsiteX52" fmla="*/ 482600 w 1404982"/>
              <a:gd name="connsiteY52" fmla="*/ 44330 h 2440396"/>
              <a:gd name="connsiteX53" fmla="*/ 516467 w 1404982"/>
              <a:gd name="connsiteY53" fmla="*/ 95130 h 2440396"/>
              <a:gd name="connsiteX54" fmla="*/ 533400 w 1404982"/>
              <a:gd name="connsiteY54" fmla="*/ 120530 h 2440396"/>
              <a:gd name="connsiteX55" fmla="*/ 567267 w 1404982"/>
              <a:gd name="connsiteY55" fmla="*/ 171330 h 2440396"/>
              <a:gd name="connsiteX56" fmla="*/ 592667 w 1404982"/>
              <a:gd name="connsiteY56" fmla="*/ 213663 h 2440396"/>
              <a:gd name="connsiteX57" fmla="*/ 601133 w 1404982"/>
              <a:gd name="connsiteY57" fmla="*/ 239063 h 2440396"/>
              <a:gd name="connsiteX58" fmla="*/ 635000 w 1404982"/>
              <a:gd name="connsiteY58" fmla="*/ 281396 h 2440396"/>
              <a:gd name="connsiteX59" fmla="*/ 668867 w 1404982"/>
              <a:gd name="connsiteY59" fmla="*/ 357596 h 2440396"/>
              <a:gd name="connsiteX60" fmla="*/ 685800 w 1404982"/>
              <a:gd name="connsiteY60" fmla="*/ 408396 h 2440396"/>
              <a:gd name="connsiteX61" fmla="*/ 694267 w 1404982"/>
              <a:gd name="connsiteY61" fmla="*/ 433796 h 2440396"/>
              <a:gd name="connsiteX62" fmla="*/ 711200 w 1404982"/>
              <a:gd name="connsiteY62" fmla="*/ 459196 h 2440396"/>
              <a:gd name="connsiteX63" fmla="*/ 719667 w 1404982"/>
              <a:gd name="connsiteY63" fmla="*/ 518463 h 2440396"/>
              <a:gd name="connsiteX64" fmla="*/ 736600 w 1404982"/>
              <a:gd name="connsiteY64" fmla="*/ 577730 h 2440396"/>
              <a:gd name="connsiteX65" fmla="*/ 717417 w 1404982"/>
              <a:gd name="connsiteY65" fmla="*/ 799980 h 2440396"/>
              <a:gd name="connsiteX66" fmla="*/ 755783 w 1404982"/>
              <a:gd name="connsiteY66" fmla="*/ 768759 h 2440396"/>
              <a:gd name="connsiteX67" fmla="*/ 806980 w 1404982"/>
              <a:gd name="connsiteY67" fmla="*/ 693088 h 2440396"/>
              <a:gd name="connsiteX68" fmla="*/ 863600 w 1404982"/>
              <a:gd name="connsiteY68" fmla="*/ 620063 h 2440396"/>
              <a:gd name="connsiteX69" fmla="*/ 905537 w 1404982"/>
              <a:gd name="connsiteY69" fmla="*/ 567940 h 2440396"/>
              <a:gd name="connsiteX70" fmla="*/ 940726 w 1404982"/>
              <a:gd name="connsiteY70" fmla="*/ 495311 h 2440396"/>
              <a:gd name="connsiteX71" fmla="*/ 963480 w 1404982"/>
              <a:gd name="connsiteY71" fmla="*/ 459196 h 2440396"/>
              <a:gd name="connsiteX72" fmla="*/ 1010708 w 1404982"/>
              <a:gd name="connsiteY72" fmla="*/ 366063 h 2440396"/>
              <a:gd name="connsiteX73" fmla="*/ 1024467 w 1404982"/>
              <a:gd name="connsiteY73" fmla="*/ 323730 h 2440396"/>
              <a:gd name="connsiteX74" fmla="*/ 1092200 w 1404982"/>
              <a:gd name="connsiteY74" fmla="*/ 230596 h 2440396"/>
              <a:gd name="connsiteX75" fmla="*/ 1151467 w 1404982"/>
              <a:gd name="connsiteY75" fmla="*/ 162863 h 2440396"/>
              <a:gd name="connsiteX76" fmla="*/ 1176867 w 1404982"/>
              <a:gd name="connsiteY76" fmla="*/ 137463 h 2440396"/>
              <a:gd name="connsiteX77" fmla="*/ 1227667 w 1404982"/>
              <a:gd name="connsiteY77" fmla="*/ 95130 h 2440396"/>
              <a:gd name="connsiteX78" fmla="*/ 1253067 w 1404982"/>
              <a:gd name="connsiteY78" fmla="*/ 86663 h 2440396"/>
              <a:gd name="connsiteX79" fmla="*/ 1278467 w 1404982"/>
              <a:gd name="connsiteY79" fmla="*/ 69730 h 2440396"/>
              <a:gd name="connsiteX80" fmla="*/ 1329267 w 1404982"/>
              <a:gd name="connsiteY80" fmla="*/ 52796 h 2440396"/>
              <a:gd name="connsiteX81" fmla="*/ 1320800 w 1404982"/>
              <a:gd name="connsiteY81" fmla="*/ 78196 h 2440396"/>
              <a:gd name="connsiteX82" fmla="*/ 1363133 w 1404982"/>
              <a:gd name="connsiteY82" fmla="*/ 95130 h 2440396"/>
              <a:gd name="connsiteX83" fmla="*/ 1397000 w 1404982"/>
              <a:gd name="connsiteY83" fmla="*/ 120530 h 2440396"/>
              <a:gd name="connsiteX84" fmla="*/ 1388533 w 1404982"/>
              <a:gd name="connsiteY84" fmla="*/ 145930 h 2440396"/>
              <a:gd name="connsiteX85" fmla="*/ 1397000 w 1404982"/>
              <a:gd name="connsiteY85" fmla="*/ 171330 h 2440396"/>
              <a:gd name="connsiteX86" fmla="*/ 1380067 w 1404982"/>
              <a:gd name="connsiteY86" fmla="*/ 196730 h 2440396"/>
              <a:gd name="connsiteX87" fmla="*/ 1363133 w 1404982"/>
              <a:gd name="connsiteY87" fmla="*/ 213663 h 2440396"/>
              <a:gd name="connsiteX88" fmla="*/ 1371600 w 1404982"/>
              <a:gd name="connsiteY88" fmla="*/ 239063 h 2440396"/>
              <a:gd name="connsiteX89" fmla="*/ 1354667 w 1404982"/>
              <a:gd name="connsiteY89" fmla="*/ 298330 h 2440396"/>
              <a:gd name="connsiteX90" fmla="*/ 1346200 w 1404982"/>
              <a:gd name="connsiteY90" fmla="*/ 332196 h 2440396"/>
              <a:gd name="connsiteX91" fmla="*/ 1320800 w 1404982"/>
              <a:gd name="connsiteY91" fmla="*/ 340663 h 2440396"/>
              <a:gd name="connsiteX92" fmla="*/ 1312333 w 1404982"/>
              <a:gd name="connsiteY92" fmla="*/ 366063 h 2440396"/>
              <a:gd name="connsiteX93" fmla="*/ 1261533 w 1404982"/>
              <a:gd name="connsiteY93" fmla="*/ 433796 h 2440396"/>
              <a:gd name="connsiteX94" fmla="*/ 1210733 w 1404982"/>
              <a:gd name="connsiteY94" fmla="*/ 509996 h 2440396"/>
              <a:gd name="connsiteX95" fmla="*/ 1185333 w 1404982"/>
              <a:gd name="connsiteY95" fmla="*/ 560796 h 2440396"/>
              <a:gd name="connsiteX96" fmla="*/ 1126067 w 1404982"/>
              <a:gd name="connsiteY96" fmla="*/ 628530 h 2440396"/>
              <a:gd name="connsiteX97" fmla="*/ 1083733 w 1404982"/>
              <a:gd name="connsiteY97" fmla="*/ 679330 h 2440396"/>
              <a:gd name="connsiteX98" fmla="*/ 1061905 w 1404982"/>
              <a:gd name="connsiteY98" fmla="*/ 705127 h 2440396"/>
              <a:gd name="connsiteX99" fmla="*/ 1002639 w 1404982"/>
              <a:gd name="connsiteY99" fmla="*/ 769288 h 2440396"/>
              <a:gd name="connsiteX100" fmla="*/ 953161 w 1404982"/>
              <a:gd name="connsiteY100" fmla="*/ 797334 h 2440396"/>
              <a:gd name="connsiteX101" fmla="*/ 934905 w 1404982"/>
              <a:gd name="connsiteY101" fmla="*/ 839668 h 2440396"/>
              <a:gd name="connsiteX102" fmla="*/ 885428 w 1404982"/>
              <a:gd name="connsiteY102" fmla="*/ 895362 h 2440396"/>
              <a:gd name="connsiteX103" fmla="*/ 835951 w 1404982"/>
              <a:gd name="connsiteY103" fmla="*/ 962699 h 2440396"/>
              <a:gd name="connsiteX104" fmla="*/ 770467 w 1404982"/>
              <a:gd name="connsiteY104" fmla="*/ 1068796 h 2440396"/>
              <a:gd name="connsiteX105" fmla="*/ 738452 w 1404982"/>
              <a:gd name="connsiteY105" fmla="*/ 1141821 h 2440396"/>
              <a:gd name="connsiteX106" fmla="*/ 715699 w 1404982"/>
              <a:gd name="connsiteY106" fmla="*/ 1188653 h 2440396"/>
              <a:gd name="connsiteX107" fmla="*/ 698367 w 1404982"/>
              <a:gd name="connsiteY107" fmla="*/ 1245671 h 2440396"/>
              <a:gd name="connsiteX108" fmla="*/ 683683 w 1404982"/>
              <a:gd name="connsiteY108" fmla="*/ 1321870 h 2440396"/>
              <a:gd name="connsiteX109" fmla="*/ 671248 w 1404982"/>
              <a:gd name="connsiteY109" fmla="*/ 1409183 h 2440396"/>
              <a:gd name="connsiteX110" fmla="*/ 640026 w 1404982"/>
              <a:gd name="connsiteY110" fmla="*/ 1519249 h 2440396"/>
              <a:gd name="connsiteX111" fmla="*/ 637381 w 1404982"/>
              <a:gd name="connsiteY111" fmla="*/ 1602593 h 2440396"/>
              <a:gd name="connsiteX112" fmla="*/ 621770 w 1404982"/>
              <a:gd name="connsiteY112" fmla="*/ 1678792 h 2440396"/>
              <a:gd name="connsiteX113" fmla="*/ 613305 w 1404982"/>
              <a:gd name="connsiteY113" fmla="*/ 1709088 h 2440396"/>
              <a:gd name="connsiteX114" fmla="*/ 597694 w 1404982"/>
              <a:gd name="connsiteY114" fmla="*/ 1747849 h 2440396"/>
              <a:gd name="connsiteX115" fmla="*/ 574939 w 1404982"/>
              <a:gd name="connsiteY115" fmla="*/ 1851302 h 2440396"/>
              <a:gd name="connsiteX116" fmla="*/ 565547 w 1404982"/>
              <a:gd name="connsiteY116" fmla="*/ 2070509 h 2440396"/>
              <a:gd name="connsiteX117" fmla="*/ 559726 w 1404982"/>
              <a:gd name="connsiteY117" fmla="*/ 2092337 h 2440396"/>
              <a:gd name="connsiteX118" fmla="*/ 550333 w 1404982"/>
              <a:gd name="connsiteY118" fmla="*/ 2330330 h 2440396"/>
              <a:gd name="connsiteX119" fmla="*/ 558800 w 1404982"/>
              <a:gd name="connsiteY119" fmla="*/ 2355730 h 2440396"/>
              <a:gd name="connsiteX120" fmla="*/ 567267 w 1404982"/>
              <a:gd name="connsiteY120" fmla="*/ 2398063 h 2440396"/>
              <a:gd name="connsiteX121" fmla="*/ 558800 w 1404982"/>
              <a:gd name="connsiteY121" fmla="*/ 2440396 h 2440396"/>
              <a:gd name="connsiteX0" fmla="*/ 0 w 1404982"/>
              <a:gd name="connsiteY0" fmla="*/ 2271063 h 2440396"/>
              <a:gd name="connsiteX1" fmla="*/ 93133 w 1404982"/>
              <a:gd name="connsiteY1" fmla="*/ 1974730 h 2440396"/>
              <a:gd name="connsiteX2" fmla="*/ 101600 w 1404982"/>
              <a:gd name="connsiteY2" fmla="*/ 1949330 h 2440396"/>
              <a:gd name="connsiteX3" fmla="*/ 118533 w 1404982"/>
              <a:gd name="connsiteY3" fmla="*/ 1932396 h 2440396"/>
              <a:gd name="connsiteX4" fmla="*/ 130968 w 1404982"/>
              <a:gd name="connsiteY4" fmla="*/ 1879348 h 2440396"/>
              <a:gd name="connsiteX5" fmla="*/ 150152 w 1404982"/>
              <a:gd name="connsiteY5" fmla="*/ 1845481 h 2440396"/>
              <a:gd name="connsiteX6" fmla="*/ 173302 w 1404982"/>
              <a:gd name="connsiteY6" fmla="*/ 1798253 h 2440396"/>
              <a:gd name="connsiteX7" fmla="*/ 198835 w 1404982"/>
              <a:gd name="connsiteY7" fmla="*/ 1766238 h 2440396"/>
              <a:gd name="connsiteX8" fmla="*/ 226351 w 1404982"/>
              <a:gd name="connsiteY8" fmla="*/ 1730519 h 2440396"/>
              <a:gd name="connsiteX9" fmla="*/ 254000 w 1404982"/>
              <a:gd name="connsiteY9" fmla="*/ 1686863 h 2440396"/>
              <a:gd name="connsiteX10" fmla="*/ 262467 w 1404982"/>
              <a:gd name="connsiteY10" fmla="*/ 1661463 h 2440396"/>
              <a:gd name="connsiteX11" fmla="*/ 296333 w 1404982"/>
              <a:gd name="connsiteY11" fmla="*/ 1585263 h 2440396"/>
              <a:gd name="connsiteX12" fmla="*/ 304800 w 1404982"/>
              <a:gd name="connsiteY12" fmla="*/ 1534463 h 2440396"/>
              <a:gd name="connsiteX13" fmla="*/ 321733 w 1404982"/>
              <a:gd name="connsiteY13" fmla="*/ 1475196 h 2440396"/>
              <a:gd name="connsiteX14" fmla="*/ 330200 w 1404982"/>
              <a:gd name="connsiteY14" fmla="*/ 1407463 h 2440396"/>
              <a:gd name="connsiteX15" fmla="*/ 347133 w 1404982"/>
              <a:gd name="connsiteY15" fmla="*/ 1348196 h 2440396"/>
              <a:gd name="connsiteX16" fmla="*/ 364067 w 1404982"/>
              <a:gd name="connsiteY16" fmla="*/ 1280463 h 2440396"/>
              <a:gd name="connsiteX17" fmla="*/ 372533 w 1404982"/>
              <a:gd name="connsiteY17" fmla="*/ 1255063 h 2440396"/>
              <a:gd name="connsiteX18" fmla="*/ 381000 w 1404982"/>
              <a:gd name="connsiteY18" fmla="*/ 1221196 h 2440396"/>
              <a:gd name="connsiteX19" fmla="*/ 397933 w 1404982"/>
              <a:gd name="connsiteY19" fmla="*/ 1187330 h 2440396"/>
              <a:gd name="connsiteX20" fmla="*/ 414867 w 1404982"/>
              <a:gd name="connsiteY20" fmla="*/ 1111130 h 2440396"/>
              <a:gd name="connsiteX21" fmla="*/ 423333 w 1404982"/>
              <a:gd name="connsiteY21" fmla="*/ 1077263 h 2440396"/>
              <a:gd name="connsiteX22" fmla="*/ 440267 w 1404982"/>
              <a:gd name="connsiteY22" fmla="*/ 1043396 h 2440396"/>
              <a:gd name="connsiteX23" fmla="*/ 448733 w 1404982"/>
              <a:gd name="connsiteY23" fmla="*/ 1017996 h 2440396"/>
              <a:gd name="connsiteX24" fmla="*/ 457200 w 1404982"/>
              <a:gd name="connsiteY24" fmla="*/ 958730 h 2440396"/>
              <a:gd name="connsiteX25" fmla="*/ 465667 w 1404982"/>
              <a:gd name="connsiteY25" fmla="*/ 933330 h 2440396"/>
              <a:gd name="connsiteX26" fmla="*/ 457200 w 1404982"/>
              <a:gd name="connsiteY26" fmla="*/ 653930 h 2440396"/>
              <a:gd name="connsiteX27" fmla="*/ 440267 w 1404982"/>
              <a:gd name="connsiteY27" fmla="*/ 586196 h 2440396"/>
              <a:gd name="connsiteX28" fmla="*/ 406400 w 1404982"/>
              <a:gd name="connsiteY28" fmla="*/ 484596 h 2440396"/>
              <a:gd name="connsiteX29" fmla="*/ 397933 w 1404982"/>
              <a:gd name="connsiteY29" fmla="*/ 459196 h 2440396"/>
              <a:gd name="connsiteX30" fmla="*/ 372533 w 1404982"/>
              <a:gd name="connsiteY30" fmla="*/ 408396 h 2440396"/>
              <a:gd name="connsiteX31" fmla="*/ 355600 w 1404982"/>
              <a:gd name="connsiteY31" fmla="*/ 382996 h 2440396"/>
              <a:gd name="connsiteX32" fmla="*/ 347133 w 1404982"/>
              <a:gd name="connsiteY32" fmla="*/ 357596 h 2440396"/>
              <a:gd name="connsiteX33" fmla="*/ 330200 w 1404982"/>
              <a:gd name="connsiteY33" fmla="*/ 332196 h 2440396"/>
              <a:gd name="connsiteX34" fmla="*/ 304800 w 1404982"/>
              <a:gd name="connsiteY34" fmla="*/ 281396 h 2440396"/>
              <a:gd name="connsiteX35" fmla="*/ 279400 w 1404982"/>
              <a:gd name="connsiteY35" fmla="*/ 222130 h 2440396"/>
              <a:gd name="connsiteX36" fmla="*/ 270933 w 1404982"/>
              <a:gd name="connsiteY36" fmla="*/ 196730 h 2440396"/>
              <a:gd name="connsiteX37" fmla="*/ 254000 w 1404982"/>
              <a:gd name="connsiteY37" fmla="*/ 179796 h 2440396"/>
              <a:gd name="connsiteX38" fmla="*/ 220133 w 1404982"/>
              <a:gd name="connsiteY38" fmla="*/ 128996 h 2440396"/>
              <a:gd name="connsiteX39" fmla="*/ 169333 w 1404982"/>
              <a:gd name="connsiteY39" fmla="*/ 95130 h 2440396"/>
              <a:gd name="connsiteX40" fmla="*/ 160867 w 1404982"/>
              <a:gd name="connsiteY40" fmla="*/ 69730 h 2440396"/>
              <a:gd name="connsiteX41" fmla="*/ 220133 w 1404982"/>
              <a:gd name="connsiteY41" fmla="*/ 44330 h 2440396"/>
              <a:gd name="connsiteX42" fmla="*/ 304800 w 1404982"/>
              <a:gd name="connsiteY42" fmla="*/ 61263 h 2440396"/>
              <a:gd name="connsiteX43" fmla="*/ 287867 w 1404982"/>
              <a:gd name="connsiteY43" fmla="*/ 18930 h 2440396"/>
              <a:gd name="connsiteX44" fmla="*/ 313267 w 1404982"/>
              <a:gd name="connsiteY44" fmla="*/ 10463 h 2440396"/>
              <a:gd name="connsiteX45" fmla="*/ 321733 w 1404982"/>
              <a:gd name="connsiteY45" fmla="*/ 35863 h 2440396"/>
              <a:gd name="connsiteX46" fmla="*/ 338667 w 1404982"/>
              <a:gd name="connsiteY46" fmla="*/ 18930 h 2440396"/>
              <a:gd name="connsiteX47" fmla="*/ 364067 w 1404982"/>
              <a:gd name="connsiteY47" fmla="*/ 1996 h 2440396"/>
              <a:gd name="connsiteX48" fmla="*/ 372533 w 1404982"/>
              <a:gd name="connsiteY48" fmla="*/ 35863 h 2440396"/>
              <a:gd name="connsiteX49" fmla="*/ 414867 w 1404982"/>
              <a:gd name="connsiteY49" fmla="*/ 1996 h 2440396"/>
              <a:gd name="connsiteX50" fmla="*/ 448733 w 1404982"/>
              <a:gd name="connsiteY50" fmla="*/ 1996 h 2440396"/>
              <a:gd name="connsiteX51" fmla="*/ 474133 w 1404982"/>
              <a:gd name="connsiteY51" fmla="*/ 18930 h 2440396"/>
              <a:gd name="connsiteX52" fmla="*/ 482600 w 1404982"/>
              <a:gd name="connsiteY52" fmla="*/ 44330 h 2440396"/>
              <a:gd name="connsiteX53" fmla="*/ 516467 w 1404982"/>
              <a:gd name="connsiteY53" fmla="*/ 95130 h 2440396"/>
              <a:gd name="connsiteX54" fmla="*/ 533400 w 1404982"/>
              <a:gd name="connsiteY54" fmla="*/ 120530 h 2440396"/>
              <a:gd name="connsiteX55" fmla="*/ 567267 w 1404982"/>
              <a:gd name="connsiteY55" fmla="*/ 171330 h 2440396"/>
              <a:gd name="connsiteX56" fmla="*/ 592667 w 1404982"/>
              <a:gd name="connsiteY56" fmla="*/ 213663 h 2440396"/>
              <a:gd name="connsiteX57" fmla="*/ 601133 w 1404982"/>
              <a:gd name="connsiteY57" fmla="*/ 239063 h 2440396"/>
              <a:gd name="connsiteX58" fmla="*/ 635000 w 1404982"/>
              <a:gd name="connsiteY58" fmla="*/ 281396 h 2440396"/>
              <a:gd name="connsiteX59" fmla="*/ 668867 w 1404982"/>
              <a:gd name="connsiteY59" fmla="*/ 357596 h 2440396"/>
              <a:gd name="connsiteX60" fmla="*/ 685800 w 1404982"/>
              <a:gd name="connsiteY60" fmla="*/ 408396 h 2440396"/>
              <a:gd name="connsiteX61" fmla="*/ 694267 w 1404982"/>
              <a:gd name="connsiteY61" fmla="*/ 433796 h 2440396"/>
              <a:gd name="connsiteX62" fmla="*/ 711200 w 1404982"/>
              <a:gd name="connsiteY62" fmla="*/ 459196 h 2440396"/>
              <a:gd name="connsiteX63" fmla="*/ 719667 w 1404982"/>
              <a:gd name="connsiteY63" fmla="*/ 518463 h 2440396"/>
              <a:gd name="connsiteX64" fmla="*/ 736600 w 1404982"/>
              <a:gd name="connsiteY64" fmla="*/ 577730 h 2440396"/>
              <a:gd name="connsiteX65" fmla="*/ 717417 w 1404982"/>
              <a:gd name="connsiteY65" fmla="*/ 799980 h 2440396"/>
              <a:gd name="connsiteX66" fmla="*/ 755783 w 1404982"/>
              <a:gd name="connsiteY66" fmla="*/ 768759 h 2440396"/>
              <a:gd name="connsiteX67" fmla="*/ 806980 w 1404982"/>
              <a:gd name="connsiteY67" fmla="*/ 693088 h 2440396"/>
              <a:gd name="connsiteX68" fmla="*/ 863600 w 1404982"/>
              <a:gd name="connsiteY68" fmla="*/ 620063 h 2440396"/>
              <a:gd name="connsiteX69" fmla="*/ 905537 w 1404982"/>
              <a:gd name="connsiteY69" fmla="*/ 567940 h 2440396"/>
              <a:gd name="connsiteX70" fmla="*/ 940726 w 1404982"/>
              <a:gd name="connsiteY70" fmla="*/ 495311 h 2440396"/>
              <a:gd name="connsiteX71" fmla="*/ 963480 w 1404982"/>
              <a:gd name="connsiteY71" fmla="*/ 459196 h 2440396"/>
              <a:gd name="connsiteX72" fmla="*/ 1010708 w 1404982"/>
              <a:gd name="connsiteY72" fmla="*/ 366063 h 2440396"/>
              <a:gd name="connsiteX73" fmla="*/ 1024467 w 1404982"/>
              <a:gd name="connsiteY73" fmla="*/ 323730 h 2440396"/>
              <a:gd name="connsiteX74" fmla="*/ 1092200 w 1404982"/>
              <a:gd name="connsiteY74" fmla="*/ 230596 h 2440396"/>
              <a:gd name="connsiteX75" fmla="*/ 1151467 w 1404982"/>
              <a:gd name="connsiteY75" fmla="*/ 162863 h 2440396"/>
              <a:gd name="connsiteX76" fmla="*/ 1176867 w 1404982"/>
              <a:gd name="connsiteY76" fmla="*/ 137463 h 2440396"/>
              <a:gd name="connsiteX77" fmla="*/ 1227667 w 1404982"/>
              <a:gd name="connsiteY77" fmla="*/ 95130 h 2440396"/>
              <a:gd name="connsiteX78" fmla="*/ 1253067 w 1404982"/>
              <a:gd name="connsiteY78" fmla="*/ 86663 h 2440396"/>
              <a:gd name="connsiteX79" fmla="*/ 1278467 w 1404982"/>
              <a:gd name="connsiteY79" fmla="*/ 69730 h 2440396"/>
              <a:gd name="connsiteX80" fmla="*/ 1329267 w 1404982"/>
              <a:gd name="connsiteY80" fmla="*/ 52796 h 2440396"/>
              <a:gd name="connsiteX81" fmla="*/ 1320800 w 1404982"/>
              <a:gd name="connsiteY81" fmla="*/ 78196 h 2440396"/>
              <a:gd name="connsiteX82" fmla="*/ 1363133 w 1404982"/>
              <a:gd name="connsiteY82" fmla="*/ 95130 h 2440396"/>
              <a:gd name="connsiteX83" fmla="*/ 1397000 w 1404982"/>
              <a:gd name="connsiteY83" fmla="*/ 120530 h 2440396"/>
              <a:gd name="connsiteX84" fmla="*/ 1388533 w 1404982"/>
              <a:gd name="connsiteY84" fmla="*/ 145930 h 2440396"/>
              <a:gd name="connsiteX85" fmla="*/ 1397000 w 1404982"/>
              <a:gd name="connsiteY85" fmla="*/ 171330 h 2440396"/>
              <a:gd name="connsiteX86" fmla="*/ 1380067 w 1404982"/>
              <a:gd name="connsiteY86" fmla="*/ 196730 h 2440396"/>
              <a:gd name="connsiteX87" fmla="*/ 1363133 w 1404982"/>
              <a:gd name="connsiteY87" fmla="*/ 213663 h 2440396"/>
              <a:gd name="connsiteX88" fmla="*/ 1371600 w 1404982"/>
              <a:gd name="connsiteY88" fmla="*/ 239063 h 2440396"/>
              <a:gd name="connsiteX89" fmla="*/ 1354667 w 1404982"/>
              <a:gd name="connsiteY89" fmla="*/ 298330 h 2440396"/>
              <a:gd name="connsiteX90" fmla="*/ 1346200 w 1404982"/>
              <a:gd name="connsiteY90" fmla="*/ 332196 h 2440396"/>
              <a:gd name="connsiteX91" fmla="*/ 1320800 w 1404982"/>
              <a:gd name="connsiteY91" fmla="*/ 340663 h 2440396"/>
              <a:gd name="connsiteX92" fmla="*/ 1312333 w 1404982"/>
              <a:gd name="connsiteY92" fmla="*/ 366063 h 2440396"/>
              <a:gd name="connsiteX93" fmla="*/ 1261533 w 1404982"/>
              <a:gd name="connsiteY93" fmla="*/ 433796 h 2440396"/>
              <a:gd name="connsiteX94" fmla="*/ 1210733 w 1404982"/>
              <a:gd name="connsiteY94" fmla="*/ 509996 h 2440396"/>
              <a:gd name="connsiteX95" fmla="*/ 1185333 w 1404982"/>
              <a:gd name="connsiteY95" fmla="*/ 560796 h 2440396"/>
              <a:gd name="connsiteX96" fmla="*/ 1126067 w 1404982"/>
              <a:gd name="connsiteY96" fmla="*/ 628530 h 2440396"/>
              <a:gd name="connsiteX97" fmla="*/ 1083733 w 1404982"/>
              <a:gd name="connsiteY97" fmla="*/ 679330 h 2440396"/>
              <a:gd name="connsiteX98" fmla="*/ 1061905 w 1404982"/>
              <a:gd name="connsiteY98" fmla="*/ 705127 h 2440396"/>
              <a:gd name="connsiteX99" fmla="*/ 1002639 w 1404982"/>
              <a:gd name="connsiteY99" fmla="*/ 769288 h 2440396"/>
              <a:gd name="connsiteX100" fmla="*/ 953161 w 1404982"/>
              <a:gd name="connsiteY100" fmla="*/ 797334 h 2440396"/>
              <a:gd name="connsiteX101" fmla="*/ 934905 w 1404982"/>
              <a:gd name="connsiteY101" fmla="*/ 839668 h 2440396"/>
              <a:gd name="connsiteX102" fmla="*/ 885428 w 1404982"/>
              <a:gd name="connsiteY102" fmla="*/ 895362 h 2440396"/>
              <a:gd name="connsiteX103" fmla="*/ 835951 w 1404982"/>
              <a:gd name="connsiteY103" fmla="*/ 962699 h 2440396"/>
              <a:gd name="connsiteX104" fmla="*/ 770467 w 1404982"/>
              <a:gd name="connsiteY104" fmla="*/ 1068796 h 2440396"/>
              <a:gd name="connsiteX105" fmla="*/ 738452 w 1404982"/>
              <a:gd name="connsiteY105" fmla="*/ 1141821 h 2440396"/>
              <a:gd name="connsiteX106" fmla="*/ 715699 w 1404982"/>
              <a:gd name="connsiteY106" fmla="*/ 1188653 h 2440396"/>
              <a:gd name="connsiteX107" fmla="*/ 698367 w 1404982"/>
              <a:gd name="connsiteY107" fmla="*/ 1245671 h 2440396"/>
              <a:gd name="connsiteX108" fmla="*/ 683683 w 1404982"/>
              <a:gd name="connsiteY108" fmla="*/ 1321870 h 2440396"/>
              <a:gd name="connsiteX109" fmla="*/ 671248 w 1404982"/>
              <a:gd name="connsiteY109" fmla="*/ 1409183 h 2440396"/>
              <a:gd name="connsiteX110" fmla="*/ 640026 w 1404982"/>
              <a:gd name="connsiteY110" fmla="*/ 1519249 h 2440396"/>
              <a:gd name="connsiteX111" fmla="*/ 637381 w 1404982"/>
              <a:gd name="connsiteY111" fmla="*/ 1602593 h 2440396"/>
              <a:gd name="connsiteX112" fmla="*/ 621770 w 1404982"/>
              <a:gd name="connsiteY112" fmla="*/ 1678792 h 2440396"/>
              <a:gd name="connsiteX113" fmla="*/ 613305 w 1404982"/>
              <a:gd name="connsiteY113" fmla="*/ 1709088 h 2440396"/>
              <a:gd name="connsiteX114" fmla="*/ 597694 w 1404982"/>
              <a:gd name="connsiteY114" fmla="*/ 1747849 h 2440396"/>
              <a:gd name="connsiteX115" fmla="*/ 574939 w 1404982"/>
              <a:gd name="connsiteY115" fmla="*/ 1851302 h 2440396"/>
              <a:gd name="connsiteX116" fmla="*/ 565547 w 1404982"/>
              <a:gd name="connsiteY116" fmla="*/ 2070509 h 2440396"/>
              <a:gd name="connsiteX117" fmla="*/ 559726 w 1404982"/>
              <a:gd name="connsiteY117" fmla="*/ 2092337 h 2440396"/>
              <a:gd name="connsiteX118" fmla="*/ 550333 w 1404982"/>
              <a:gd name="connsiteY118" fmla="*/ 2330330 h 2440396"/>
              <a:gd name="connsiteX119" fmla="*/ 558800 w 1404982"/>
              <a:gd name="connsiteY119" fmla="*/ 2355730 h 2440396"/>
              <a:gd name="connsiteX120" fmla="*/ 567267 w 1404982"/>
              <a:gd name="connsiteY120" fmla="*/ 2398063 h 2440396"/>
              <a:gd name="connsiteX121" fmla="*/ 558800 w 1404982"/>
              <a:gd name="connsiteY121" fmla="*/ 2440396 h 2440396"/>
              <a:gd name="connsiteX0" fmla="*/ 0 w 1404982"/>
              <a:gd name="connsiteY0" fmla="*/ 2271063 h 2440396"/>
              <a:gd name="connsiteX1" fmla="*/ 93133 w 1404982"/>
              <a:gd name="connsiteY1" fmla="*/ 1974730 h 2440396"/>
              <a:gd name="connsiteX2" fmla="*/ 101600 w 1404982"/>
              <a:gd name="connsiteY2" fmla="*/ 1949330 h 2440396"/>
              <a:gd name="connsiteX3" fmla="*/ 118533 w 1404982"/>
              <a:gd name="connsiteY3" fmla="*/ 1932396 h 2440396"/>
              <a:gd name="connsiteX4" fmla="*/ 130968 w 1404982"/>
              <a:gd name="connsiteY4" fmla="*/ 1879348 h 2440396"/>
              <a:gd name="connsiteX5" fmla="*/ 150152 w 1404982"/>
              <a:gd name="connsiteY5" fmla="*/ 1845481 h 2440396"/>
              <a:gd name="connsiteX6" fmla="*/ 173302 w 1404982"/>
              <a:gd name="connsiteY6" fmla="*/ 1798253 h 2440396"/>
              <a:gd name="connsiteX7" fmla="*/ 198835 w 1404982"/>
              <a:gd name="connsiteY7" fmla="*/ 1766238 h 2440396"/>
              <a:gd name="connsiteX8" fmla="*/ 226351 w 1404982"/>
              <a:gd name="connsiteY8" fmla="*/ 1730519 h 2440396"/>
              <a:gd name="connsiteX9" fmla="*/ 254000 w 1404982"/>
              <a:gd name="connsiteY9" fmla="*/ 1686863 h 2440396"/>
              <a:gd name="connsiteX10" fmla="*/ 262467 w 1404982"/>
              <a:gd name="connsiteY10" fmla="*/ 1661463 h 2440396"/>
              <a:gd name="connsiteX11" fmla="*/ 296333 w 1404982"/>
              <a:gd name="connsiteY11" fmla="*/ 1585263 h 2440396"/>
              <a:gd name="connsiteX12" fmla="*/ 304800 w 1404982"/>
              <a:gd name="connsiteY12" fmla="*/ 1534463 h 2440396"/>
              <a:gd name="connsiteX13" fmla="*/ 321733 w 1404982"/>
              <a:gd name="connsiteY13" fmla="*/ 1475196 h 2440396"/>
              <a:gd name="connsiteX14" fmla="*/ 330200 w 1404982"/>
              <a:gd name="connsiteY14" fmla="*/ 1407463 h 2440396"/>
              <a:gd name="connsiteX15" fmla="*/ 347133 w 1404982"/>
              <a:gd name="connsiteY15" fmla="*/ 1348196 h 2440396"/>
              <a:gd name="connsiteX16" fmla="*/ 364067 w 1404982"/>
              <a:gd name="connsiteY16" fmla="*/ 1280463 h 2440396"/>
              <a:gd name="connsiteX17" fmla="*/ 372533 w 1404982"/>
              <a:gd name="connsiteY17" fmla="*/ 1255063 h 2440396"/>
              <a:gd name="connsiteX18" fmla="*/ 381000 w 1404982"/>
              <a:gd name="connsiteY18" fmla="*/ 1221196 h 2440396"/>
              <a:gd name="connsiteX19" fmla="*/ 397933 w 1404982"/>
              <a:gd name="connsiteY19" fmla="*/ 1187330 h 2440396"/>
              <a:gd name="connsiteX20" fmla="*/ 414867 w 1404982"/>
              <a:gd name="connsiteY20" fmla="*/ 1111130 h 2440396"/>
              <a:gd name="connsiteX21" fmla="*/ 423333 w 1404982"/>
              <a:gd name="connsiteY21" fmla="*/ 1077263 h 2440396"/>
              <a:gd name="connsiteX22" fmla="*/ 440267 w 1404982"/>
              <a:gd name="connsiteY22" fmla="*/ 1043396 h 2440396"/>
              <a:gd name="connsiteX23" fmla="*/ 448733 w 1404982"/>
              <a:gd name="connsiteY23" fmla="*/ 1017996 h 2440396"/>
              <a:gd name="connsiteX24" fmla="*/ 457200 w 1404982"/>
              <a:gd name="connsiteY24" fmla="*/ 958730 h 2440396"/>
              <a:gd name="connsiteX25" fmla="*/ 465667 w 1404982"/>
              <a:gd name="connsiteY25" fmla="*/ 933330 h 2440396"/>
              <a:gd name="connsiteX26" fmla="*/ 457200 w 1404982"/>
              <a:gd name="connsiteY26" fmla="*/ 653930 h 2440396"/>
              <a:gd name="connsiteX27" fmla="*/ 440267 w 1404982"/>
              <a:gd name="connsiteY27" fmla="*/ 586196 h 2440396"/>
              <a:gd name="connsiteX28" fmla="*/ 406400 w 1404982"/>
              <a:gd name="connsiteY28" fmla="*/ 484596 h 2440396"/>
              <a:gd name="connsiteX29" fmla="*/ 397933 w 1404982"/>
              <a:gd name="connsiteY29" fmla="*/ 459196 h 2440396"/>
              <a:gd name="connsiteX30" fmla="*/ 372533 w 1404982"/>
              <a:gd name="connsiteY30" fmla="*/ 408396 h 2440396"/>
              <a:gd name="connsiteX31" fmla="*/ 355600 w 1404982"/>
              <a:gd name="connsiteY31" fmla="*/ 382996 h 2440396"/>
              <a:gd name="connsiteX32" fmla="*/ 347133 w 1404982"/>
              <a:gd name="connsiteY32" fmla="*/ 357596 h 2440396"/>
              <a:gd name="connsiteX33" fmla="*/ 330200 w 1404982"/>
              <a:gd name="connsiteY33" fmla="*/ 332196 h 2440396"/>
              <a:gd name="connsiteX34" fmla="*/ 304800 w 1404982"/>
              <a:gd name="connsiteY34" fmla="*/ 281396 h 2440396"/>
              <a:gd name="connsiteX35" fmla="*/ 279400 w 1404982"/>
              <a:gd name="connsiteY35" fmla="*/ 222130 h 2440396"/>
              <a:gd name="connsiteX36" fmla="*/ 270933 w 1404982"/>
              <a:gd name="connsiteY36" fmla="*/ 196730 h 2440396"/>
              <a:gd name="connsiteX37" fmla="*/ 254000 w 1404982"/>
              <a:gd name="connsiteY37" fmla="*/ 179796 h 2440396"/>
              <a:gd name="connsiteX38" fmla="*/ 220133 w 1404982"/>
              <a:gd name="connsiteY38" fmla="*/ 128996 h 2440396"/>
              <a:gd name="connsiteX39" fmla="*/ 169333 w 1404982"/>
              <a:gd name="connsiteY39" fmla="*/ 95130 h 2440396"/>
              <a:gd name="connsiteX40" fmla="*/ 160867 w 1404982"/>
              <a:gd name="connsiteY40" fmla="*/ 69730 h 2440396"/>
              <a:gd name="connsiteX41" fmla="*/ 220133 w 1404982"/>
              <a:gd name="connsiteY41" fmla="*/ 44330 h 2440396"/>
              <a:gd name="connsiteX42" fmla="*/ 304800 w 1404982"/>
              <a:gd name="connsiteY42" fmla="*/ 61263 h 2440396"/>
              <a:gd name="connsiteX43" fmla="*/ 287867 w 1404982"/>
              <a:gd name="connsiteY43" fmla="*/ 18930 h 2440396"/>
              <a:gd name="connsiteX44" fmla="*/ 313267 w 1404982"/>
              <a:gd name="connsiteY44" fmla="*/ 10463 h 2440396"/>
              <a:gd name="connsiteX45" fmla="*/ 321733 w 1404982"/>
              <a:gd name="connsiteY45" fmla="*/ 35863 h 2440396"/>
              <a:gd name="connsiteX46" fmla="*/ 338667 w 1404982"/>
              <a:gd name="connsiteY46" fmla="*/ 18930 h 2440396"/>
              <a:gd name="connsiteX47" fmla="*/ 364067 w 1404982"/>
              <a:gd name="connsiteY47" fmla="*/ 1996 h 2440396"/>
              <a:gd name="connsiteX48" fmla="*/ 372533 w 1404982"/>
              <a:gd name="connsiteY48" fmla="*/ 35863 h 2440396"/>
              <a:gd name="connsiteX49" fmla="*/ 414867 w 1404982"/>
              <a:gd name="connsiteY49" fmla="*/ 1996 h 2440396"/>
              <a:gd name="connsiteX50" fmla="*/ 448733 w 1404982"/>
              <a:gd name="connsiteY50" fmla="*/ 1996 h 2440396"/>
              <a:gd name="connsiteX51" fmla="*/ 474133 w 1404982"/>
              <a:gd name="connsiteY51" fmla="*/ 18930 h 2440396"/>
              <a:gd name="connsiteX52" fmla="*/ 482600 w 1404982"/>
              <a:gd name="connsiteY52" fmla="*/ 44330 h 2440396"/>
              <a:gd name="connsiteX53" fmla="*/ 516467 w 1404982"/>
              <a:gd name="connsiteY53" fmla="*/ 95130 h 2440396"/>
              <a:gd name="connsiteX54" fmla="*/ 533400 w 1404982"/>
              <a:gd name="connsiteY54" fmla="*/ 120530 h 2440396"/>
              <a:gd name="connsiteX55" fmla="*/ 567267 w 1404982"/>
              <a:gd name="connsiteY55" fmla="*/ 171330 h 2440396"/>
              <a:gd name="connsiteX56" fmla="*/ 592667 w 1404982"/>
              <a:gd name="connsiteY56" fmla="*/ 213663 h 2440396"/>
              <a:gd name="connsiteX57" fmla="*/ 601133 w 1404982"/>
              <a:gd name="connsiteY57" fmla="*/ 239063 h 2440396"/>
              <a:gd name="connsiteX58" fmla="*/ 635000 w 1404982"/>
              <a:gd name="connsiteY58" fmla="*/ 281396 h 2440396"/>
              <a:gd name="connsiteX59" fmla="*/ 668867 w 1404982"/>
              <a:gd name="connsiteY59" fmla="*/ 357596 h 2440396"/>
              <a:gd name="connsiteX60" fmla="*/ 685800 w 1404982"/>
              <a:gd name="connsiteY60" fmla="*/ 408396 h 2440396"/>
              <a:gd name="connsiteX61" fmla="*/ 694267 w 1404982"/>
              <a:gd name="connsiteY61" fmla="*/ 433796 h 2440396"/>
              <a:gd name="connsiteX62" fmla="*/ 711200 w 1404982"/>
              <a:gd name="connsiteY62" fmla="*/ 459196 h 2440396"/>
              <a:gd name="connsiteX63" fmla="*/ 719667 w 1404982"/>
              <a:gd name="connsiteY63" fmla="*/ 518463 h 2440396"/>
              <a:gd name="connsiteX64" fmla="*/ 736600 w 1404982"/>
              <a:gd name="connsiteY64" fmla="*/ 577730 h 2440396"/>
              <a:gd name="connsiteX65" fmla="*/ 717417 w 1404982"/>
              <a:gd name="connsiteY65" fmla="*/ 799980 h 2440396"/>
              <a:gd name="connsiteX66" fmla="*/ 755783 w 1404982"/>
              <a:gd name="connsiteY66" fmla="*/ 768759 h 2440396"/>
              <a:gd name="connsiteX67" fmla="*/ 806980 w 1404982"/>
              <a:gd name="connsiteY67" fmla="*/ 693088 h 2440396"/>
              <a:gd name="connsiteX68" fmla="*/ 863600 w 1404982"/>
              <a:gd name="connsiteY68" fmla="*/ 620063 h 2440396"/>
              <a:gd name="connsiteX69" fmla="*/ 905537 w 1404982"/>
              <a:gd name="connsiteY69" fmla="*/ 567940 h 2440396"/>
              <a:gd name="connsiteX70" fmla="*/ 940726 w 1404982"/>
              <a:gd name="connsiteY70" fmla="*/ 495311 h 2440396"/>
              <a:gd name="connsiteX71" fmla="*/ 963480 w 1404982"/>
              <a:gd name="connsiteY71" fmla="*/ 459196 h 2440396"/>
              <a:gd name="connsiteX72" fmla="*/ 1010708 w 1404982"/>
              <a:gd name="connsiteY72" fmla="*/ 366063 h 2440396"/>
              <a:gd name="connsiteX73" fmla="*/ 1024467 w 1404982"/>
              <a:gd name="connsiteY73" fmla="*/ 323730 h 2440396"/>
              <a:gd name="connsiteX74" fmla="*/ 1092200 w 1404982"/>
              <a:gd name="connsiteY74" fmla="*/ 230596 h 2440396"/>
              <a:gd name="connsiteX75" fmla="*/ 1151467 w 1404982"/>
              <a:gd name="connsiteY75" fmla="*/ 162863 h 2440396"/>
              <a:gd name="connsiteX76" fmla="*/ 1176867 w 1404982"/>
              <a:gd name="connsiteY76" fmla="*/ 137463 h 2440396"/>
              <a:gd name="connsiteX77" fmla="*/ 1227667 w 1404982"/>
              <a:gd name="connsiteY77" fmla="*/ 95130 h 2440396"/>
              <a:gd name="connsiteX78" fmla="*/ 1253067 w 1404982"/>
              <a:gd name="connsiteY78" fmla="*/ 86663 h 2440396"/>
              <a:gd name="connsiteX79" fmla="*/ 1278467 w 1404982"/>
              <a:gd name="connsiteY79" fmla="*/ 69730 h 2440396"/>
              <a:gd name="connsiteX80" fmla="*/ 1329267 w 1404982"/>
              <a:gd name="connsiteY80" fmla="*/ 52796 h 2440396"/>
              <a:gd name="connsiteX81" fmla="*/ 1320800 w 1404982"/>
              <a:gd name="connsiteY81" fmla="*/ 78196 h 2440396"/>
              <a:gd name="connsiteX82" fmla="*/ 1363133 w 1404982"/>
              <a:gd name="connsiteY82" fmla="*/ 95130 h 2440396"/>
              <a:gd name="connsiteX83" fmla="*/ 1397000 w 1404982"/>
              <a:gd name="connsiteY83" fmla="*/ 120530 h 2440396"/>
              <a:gd name="connsiteX84" fmla="*/ 1388533 w 1404982"/>
              <a:gd name="connsiteY84" fmla="*/ 145930 h 2440396"/>
              <a:gd name="connsiteX85" fmla="*/ 1397000 w 1404982"/>
              <a:gd name="connsiteY85" fmla="*/ 171330 h 2440396"/>
              <a:gd name="connsiteX86" fmla="*/ 1380067 w 1404982"/>
              <a:gd name="connsiteY86" fmla="*/ 196730 h 2440396"/>
              <a:gd name="connsiteX87" fmla="*/ 1363133 w 1404982"/>
              <a:gd name="connsiteY87" fmla="*/ 213663 h 2440396"/>
              <a:gd name="connsiteX88" fmla="*/ 1371600 w 1404982"/>
              <a:gd name="connsiteY88" fmla="*/ 239063 h 2440396"/>
              <a:gd name="connsiteX89" fmla="*/ 1354667 w 1404982"/>
              <a:gd name="connsiteY89" fmla="*/ 298330 h 2440396"/>
              <a:gd name="connsiteX90" fmla="*/ 1346200 w 1404982"/>
              <a:gd name="connsiteY90" fmla="*/ 332196 h 2440396"/>
              <a:gd name="connsiteX91" fmla="*/ 1320800 w 1404982"/>
              <a:gd name="connsiteY91" fmla="*/ 340663 h 2440396"/>
              <a:gd name="connsiteX92" fmla="*/ 1312333 w 1404982"/>
              <a:gd name="connsiteY92" fmla="*/ 366063 h 2440396"/>
              <a:gd name="connsiteX93" fmla="*/ 1261533 w 1404982"/>
              <a:gd name="connsiteY93" fmla="*/ 433796 h 2440396"/>
              <a:gd name="connsiteX94" fmla="*/ 1210733 w 1404982"/>
              <a:gd name="connsiteY94" fmla="*/ 509996 h 2440396"/>
              <a:gd name="connsiteX95" fmla="*/ 1185333 w 1404982"/>
              <a:gd name="connsiteY95" fmla="*/ 560796 h 2440396"/>
              <a:gd name="connsiteX96" fmla="*/ 1126067 w 1404982"/>
              <a:gd name="connsiteY96" fmla="*/ 628530 h 2440396"/>
              <a:gd name="connsiteX97" fmla="*/ 1083733 w 1404982"/>
              <a:gd name="connsiteY97" fmla="*/ 679330 h 2440396"/>
              <a:gd name="connsiteX98" fmla="*/ 1061905 w 1404982"/>
              <a:gd name="connsiteY98" fmla="*/ 705127 h 2440396"/>
              <a:gd name="connsiteX99" fmla="*/ 1002639 w 1404982"/>
              <a:gd name="connsiteY99" fmla="*/ 769288 h 2440396"/>
              <a:gd name="connsiteX100" fmla="*/ 953161 w 1404982"/>
              <a:gd name="connsiteY100" fmla="*/ 797334 h 2440396"/>
              <a:gd name="connsiteX101" fmla="*/ 934905 w 1404982"/>
              <a:gd name="connsiteY101" fmla="*/ 839668 h 2440396"/>
              <a:gd name="connsiteX102" fmla="*/ 885428 w 1404982"/>
              <a:gd name="connsiteY102" fmla="*/ 895362 h 2440396"/>
              <a:gd name="connsiteX103" fmla="*/ 835951 w 1404982"/>
              <a:gd name="connsiteY103" fmla="*/ 962699 h 2440396"/>
              <a:gd name="connsiteX104" fmla="*/ 770467 w 1404982"/>
              <a:gd name="connsiteY104" fmla="*/ 1068796 h 2440396"/>
              <a:gd name="connsiteX105" fmla="*/ 738452 w 1404982"/>
              <a:gd name="connsiteY105" fmla="*/ 1141821 h 2440396"/>
              <a:gd name="connsiteX106" fmla="*/ 715699 w 1404982"/>
              <a:gd name="connsiteY106" fmla="*/ 1188653 h 2440396"/>
              <a:gd name="connsiteX107" fmla="*/ 698367 w 1404982"/>
              <a:gd name="connsiteY107" fmla="*/ 1245671 h 2440396"/>
              <a:gd name="connsiteX108" fmla="*/ 683683 w 1404982"/>
              <a:gd name="connsiteY108" fmla="*/ 1321870 h 2440396"/>
              <a:gd name="connsiteX109" fmla="*/ 671248 w 1404982"/>
              <a:gd name="connsiteY109" fmla="*/ 1409183 h 2440396"/>
              <a:gd name="connsiteX110" fmla="*/ 640026 w 1404982"/>
              <a:gd name="connsiteY110" fmla="*/ 1519249 h 2440396"/>
              <a:gd name="connsiteX111" fmla="*/ 637381 w 1404982"/>
              <a:gd name="connsiteY111" fmla="*/ 1602593 h 2440396"/>
              <a:gd name="connsiteX112" fmla="*/ 621770 w 1404982"/>
              <a:gd name="connsiteY112" fmla="*/ 1678792 h 2440396"/>
              <a:gd name="connsiteX113" fmla="*/ 613305 w 1404982"/>
              <a:gd name="connsiteY113" fmla="*/ 1709088 h 2440396"/>
              <a:gd name="connsiteX114" fmla="*/ 597694 w 1404982"/>
              <a:gd name="connsiteY114" fmla="*/ 1747849 h 2440396"/>
              <a:gd name="connsiteX115" fmla="*/ 574939 w 1404982"/>
              <a:gd name="connsiteY115" fmla="*/ 1851302 h 2440396"/>
              <a:gd name="connsiteX116" fmla="*/ 565547 w 1404982"/>
              <a:gd name="connsiteY116" fmla="*/ 2070509 h 2440396"/>
              <a:gd name="connsiteX117" fmla="*/ 559726 w 1404982"/>
              <a:gd name="connsiteY117" fmla="*/ 2092337 h 2440396"/>
              <a:gd name="connsiteX118" fmla="*/ 550333 w 1404982"/>
              <a:gd name="connsiteY118" fmla="*/ 2330330 h 2440396"/>
              <a:gd name="connsiteX119" fmla="*/ 558800 w 1404982"/>
              <a:gd name="connsiteY119" fmla="*/ 2355730 h 2440396"/>
              <a:gd name="connsiteX120" fmla="*/ 567267 w 1404982"/>
              <a:gd name="connsiteY120" fmla="*/ 2398063 h 2440396"/>
              <a:gd name="connsiteX121" fmla="*/ 558800 w 1404982"/>
              <a:gd name="connsiteY121" fmla="*/ 2440396 h 2440396"/>
              <a:gd name="connsiteX0" fmla="*/ 0 w 1404982"/>
              <a:gd name="connsiteY0" fmla="*/ 2271063 h 2440396"/>
              <a:gd name="connsiteX1" fmla="*/ 93133 w 1404982"/>
              <a:gd name="connsiteY1" fmla="*/ 1974730 h 2440396"/>
              <a:gd name="connsiteX2" fmla="*/ 101600 w 1404982"/>
              <a:gd name="connsiteY2" fmla="*/ 1949330 h 2440396"/>
              <a:gd name="connsiteX3" fmla="*/ 118533 w 1404982"/>
              <a:gd name="connsiteY3" fmla="*/ 1932396 h 2440396"/>
              <a:gd name="connsiteX4" fmla="*/ 130968 w 1404982"/>
              <a:gd name="connsiteY4" fmla="*/ 1879348 h 2440396"/>
              <a:gd name="connsiteX5" fmla="*/ 150152 w 1404982"/>
              <a:gd name="connsiteY5" fmla="*/ 1845481 h 2440396"/>
              <a:gd name="connsiteX6" fmla="*/ 173302 w 1404982"/>
              <a:gd name="connsiteY6" fmla="*/ 1798253 h 2440396"/>
              <a:gd name="connsiteX7" fmla="*/ 198835 w 1404982"/>
              <a:gd name="connsiteY7" fmla="*/ 1766238 h 2440396"/>
              <a:gd name="connsiteX8" fmla="*/ 226351 w 1404982"/>
              <a:gd name="connsiteY8" fmla="*/ 1730519 h 2440396"/>
              <a:gd name="connsiteX9" fmla="*/ 254000 w 1404982"/>
              <a:gd name="connsiteY9" fmla="*/ 1686863 h 2440396"/>
              <a:gd name="connsiteX10" fmla="*/ 262467 w 1404982"/>
              <a:gd name="connsiteY10" fmla="*/ 1661463 h 2440396"/>
              <a:gd name="connsiteX11" fmla="*/ 296333 w 1404982"/>
              <a:gd name="connsiteY11" fmla="*/ 1585263 h 2440396"/>
              <a:gd name="connsiteX12" fmla="*/ 304800 w 1404982"/>
              <a:gd name="connsiteY12" fmla="*/ 1534463 h 2440396"/>
              <a:gd name="connsiteX13" fmla="*/ 321733 w 1404982"/>
              <a:gd name="connsiteY13" fmla="*/ 1475196 h 2440396"/>
              <a:gd name="connsiteX14" fmla="*/ 330200 w 1404982"/>
              <a:gd name="connsiteY14" fmla="*/ 1407463 h 2440396"/>
              <a:gd name="connsiteX15" fmla="*/ 347133 w 1404982"/>
              <a:gd name="connsiteY15" fmla="*/ 1348196 h 2440396"/>
              <a:gd name="connsiteX16" fmla="*/ 364067 w 1404982"/>
              <a:gd name="connsiteY16" fmla="*/ 1280463 h 2440396"/>
              <a:gd name="connsiteX17" fmla="*/ 372533 w 1404982"/>
              <a:gd name="connsiteY17" fmla="*/ 1255063 h 2440396"/>
              <a:gd name="connsiteX18" fmla="*/ 381000 w 1404982"/>
              <a:gd name="connsiteY18" fmla="*/ 1221196 h 2440396"/>
              <a:gd name="connsiteX19" fmla="*/ 397933 w 1404982"/>
              <a:gd name="connsiteY19" fmla="*/ 1187330 h 2440396"/>
              <a:gd name="connsiteX20" fmla="*/ 414867 w 1404982"/>
              <a:gd name="connsiteY20" fmla="*/ 1111130 h 2440396"/>
              <a:gd name="connsiteX21" fmla="*/ 423333 w 1404982"/>
              <a:gd name="connsiteY21" fmla="*/ 1077263 h 2440396"/>
              <a:gd name="connsiteX22" fmla="*/ 440267 w 1404982"/>
              <a:gd name="connsiteY22" fmla="*/ 1043396 h 2440396"/>
              <a:gd name="connsiteX23" fmla="*/ 448733 w 1404982"/>
              <a:gd name="connsiteY23" fmla="*/ 1017996 h 2440396"/>
              <a:gd name="connsiteX24" fmla="*/ 457200 w 1404982"/>
              <a:gd name="connsiteY24" fmla="*/ 958730 h 2440396"/>
              <a:gd name="connsiteX25" fmla="*/ 465667 w 1404982"/>
              <a:gd name="connsiteY25" fmla="*/ 933330 h 2440396"/>
              <a:gd name="connsiteX26" fmla="*/ 457200 w 1404982"/>
              <a:gd name="connsiteY26" fmla="*/ 653930 h 2440396"/>
              <a:gd name="connsiteX27" fmla="*/ 440267 w 1404982"/>
              <a:gd name="connsiteY27" fmla="*/ 586196 h 2440396"/>
              <a:gd name="connsiteX28" fmla="*/ 406400 w 1404982"/>
              <a:gd name="connsiteY28" fmla="*/ 484596 h 2440396"/>
              <a:gd name="connsiteX29" fmla="*/ 397933 w 1404982"/>
              <a:gd name="connsiteY29" fmla="*/ 459196 h 2440396"/>
              <a:gd name="connsiteX30" fmla="*/ 372533 w 1404982"/>
              <a:gd name="connsiteY30" fmla="*/ 408396 h 2440396"/>
              <a:gd name="connsiteX31" fmla="*/ 355600 w 1404982"/>
              <a:gd name="connsiteY31" fmla="*/ 382996 h 2440396"/>
              <a:gd name="connsiteX32" fmla="*/ 347133 w 1404982"/>
              <a:gd name="connsiteY32" fmla="*/ 357596 h 2440396"/>
              <a:gd name="connsiteX33" fmla="*/ 330200 w 1404982"/>
              <a:gd name="connsiteY33" fmla="*/ 332196 h 2440396"/>
              <a:gd name="connsiteX34" fmla="*/ 304800 w 1404982"/>
              <a:gd name="connsiteY34" fmla="*/ 281396 h 2440396"/>
              <a:gd name="connsiteX35" fmla="*/ 279400 w 1404982"/>
              <a:gd name="connsiteY35" fmla="*/ 222130 h 2440396"/>
              <a:gd name="connsiteX36" fmla="*/ 270933 w 1404982"/>
              <a:gd name="connsiteY36" fmla="*/ 196730 h 2440396"/>
              <a:gd name="connsiteX37" fmla="*/ 254000 w 1404982"/>
              <a:gd name="connsiteY37" fmla="*/ 179796 h 2440396"/>
              <a:gd name="connsiteX38" fmla="*/ 220133 w 1404982"/>
              <a:gd name="connsiteY38" fmla="*/ 128996 h 2440396"/>
              <a:gd name="connsiteX39" fmla="*/ 169333 w 1404982"/>
              <a:gd name="connsiteY39" fmla="*/ 95130 h 2440396"/>
              <a:gd name="connsiteX40" fmla="*/ 160867 w 1404982"/>
              <a:gd name="connsiteY40" fmla="*/ 69730 h 2440396"/>
              <a:gd name="connsiteX41" fmla="*/ 220133 w 1404982"/>
              <a:gd name="connsiteY41" fmla="*/ 44330 h 2440396"/>
              <a:gd name="connsiteX42" fmla="*/ 276225 w 1404982"/>
              <a:gd name="connsiteY42" fmla="*/ 93410 h 2440396"/>
              <a:gd name="connsiteX43" fmla="*/ 287867 w 1404982"/>
              <a:gd name="connsiteY43" fmla="*/ 18930 h 2440396"/>
              <a:gd name="connsiteX44" fmla="*/ 313267 w 1404982"/>
              <a:gd name="connsiteY44" fmla="*/ 10463 h 2440396"/>
              <a:gd name="connsiteX45" fmla="*/ 321733 w 1404982"/>
              <a:gd name="connsiteY45" fmla="*/ 35863 h 2440396"/>
              <a:gd name="connsiteX46" fmla="*/ 338667 w 1404982"/>
              <a:gd name="connsiteY46" fmla="*/ 18930 h 2440396"/>
              <a:gd name="connsiteX47" fmla="*/ 364067 w 1404982"/>
              <a:gd name="connsiteY47" fmla="*/ 1996 h 2440396"/>
              <a:gd name="connsiteX48" fmla="*/ 372533 w 1404982"/>
              <a:gd name="connsiteY48" fmla="*/ 35863 h 2440396"/>
              <a:gd name="connsiteX49" fmla="*/ 414867 w 1404982"/>
              <a:gd name="connsiteY49" fmla="*/ 1996 h 2440396"/>
              <a:gd name="connsiteX50" fmla="*/ 448733 w 1404982"/>
              <a:gd name="connsiteY50" fmla="*/ 1996 h 2440396"/>
              <a:gd name="connsiteX51" fmla="*/ 474133 w 1404982"/>
              <a:gd name="connsiteY51" fmla="*/ 18930 h 2440396"/>
              <a:gd name="connsiteX52" fmla="*/ 482600 w 1404982"/>
              <a:gd name="connsiteY52" fmla="*/ 44330 h 2440396"/>
              <a:gd name="connsiteX53" fmla="*/ 516467 w 1404982"/>
              <a:gd name="connsiteY53" fmla="*/ 95130 h 2440396"/>
              <a:gd name="connsiteX54" fmla="*/ 533400 w 1404982"/>
              <a:gd name="connsiteY54" fmla="*/ 120530 h 2440396"/>
              <a:gd name="connsiteX55" fmla="*/ 567267 w 1404982"/>
              <a:gd name="connsiteY55" fmla="*/ 171330 h 2440396"/>
              <a:gd name="connsiteX56" fmla="*/ 592667 w 1404982"/>
              <a:gd name="connsiteY56" fmla="*/ 213663 h 2440396"/>
              <a:gd name="connsiteX57" fmla="*/ 601133 w 1404982"/>
              <a:gd name="connsiteY57" fmla="*/ 239063 h 2440396"/>
              <a:gd name="connsiteX58" fmla="*/ 635000 w 1404982"/>
              <a:gd name="connsiteY58" fmla="*/ 281396 h 2440396"/>
              <a:gd name="connsiteX59" fmla="*/ 668867 w 1404982"/>
              <a:gd name="connsiteY59" fmla="*/ 357596 h 2440396"/>
              <a:gd name="connsiteX60" fmla="*/ 685800 w 1404982"/>
              <a:gd name="connsiteY60" fmla="*/ 408396 h 2440396"/>
              <a:gd name="connsiteX61" fmla="*/ 694267 w 1404982"/>
              <a:gd name="connsiteY61" fmla="*/ 433796 h 2440396"/>
              <a:gd name="connsiteX62" fmla="*/ 711200 w 1404982"/>
              <a:gd name="connsiteY62" fmla="*/ 459196 h 2440396"/>
              <a:gd name="connsiteX63" fmla="*/ 719667 w 1404982"/>
              <a:gd name="connsiteY63" fmla="*/ 518463 h 2440396"/>
              <a:gd name="connsiteX64" fmla="*/ 736600 w 1404982"/>
              <a:gd name="connsiteY64" fmla="*/ 577730 h 2440396"/>
              <a:gd name="connsiteX65" fmla="*/ 717417 w 1404982"/>
              <a:gd name="connsiteY65" fmla="*/ 799980 h 2440396"/>
              <a:gd name="connsiteX66" fmla="*/ 755783 w 1404982"/>
              <a:gd name="connsiteY66" fmla="*/ 768759 h 2440396"/>
              <a:gd name="connsiteX67" fmla="*/ 806980 w 1404982"/>
              <a:gd name="connsiteY67" fmla="*/ 693088 h 2440396"/>
              <a:gd name="connsiteX68" fmla="*/ 863600 w 1404982"/>
              <a:gd name="connsiteY68" fmla="*/ 620063 h 2440396"/>
              <a:gd name="connsiteX69" fmla="*/ 905537 w 1404982"/>
              <a:gd name="connsiteY69" fmla="*/ 567940 h 2440396"/>
              <a:gd name="connsiteX70" fmla="*/ 940726 w 1404982"/>
              <a:gd name="connsiteY70" fmla="*/ 495311 h 2440396"/>
              <a:gd name="connsiteX71" fmla="*/ 963480 w 1404982"/>
              <a:gd name="connsiteY71" fmla="*/ 459196 h 2440396"/>
              <a:gd name="connsiteX72" fmla="*/ 1010708 w 1404982"/>
              <a:gd name="connsiteY72" fmla="*/ 366063 h 2440396"/>
              <a:gd name="connsiteX73" fmla="*/ 1024467 w 1404982"/>
              <a:gd name="connsiteY73" fmla="*/ 323730 h 2440396"/>
              <a:gd name="connsiteX74" fmla="*/ 1092200 w 1404982"/>
              <a:gd name="connsiteY74" fmla="*/ 230596 h 2440396"/>
              <a:gd name="connsiteX75" fmla="*/ 1151467 w 1404982"/>
              <a:gd name="connsiteY75" fmla="*/ 162863 h 2440396"/>
              <a:gd name="connsiteX76" fmla="*/ 1176867 w 1404982"/>
              <a:gd name="connsiteY76" fmla="*/ 137463 h 2440396"/>
              <a:gd name="connsiteX77" fmla="*/ 1227667 w 1404982"/>
              <a:gd name="connsiteY77" fmla="*/ 95130 h 2440396"/>
              <a:gd name="connsiteX78" fmla="*/ 1253067 w 1404982"/>
              <a:gd name="connsiteY78" fmla="*/ 86663 h 2440396"/>
              <a:gd name="connsiteX79" fmla="*/ 1278467 w 1404982"/>
              <a:gd name="connsiteY79" fmla="*/ 69730 h 2440396"/>
              <a:gd name="connsiteX80" fmla="*/ 1329267 w 1404982"/>
              <a:gd name="connsiteY80" fmla="*/ 52796 h 2440396"/>
              <a:gd name="connsiteX81" fmla="*/ 1320800 w 1404982"/>
              <a:gd name="connsiteY81" fmla="*/ 78196 h 2440396"/>
              <a:gd name="connsiteX82" fmla="*/ 1363133 w 1404982"/>
              <a:gd name="connsiteY82" fmla="*/ 95130 h 2440396"/>
              <a:gd name="connsiteX83" fmla="*/ 1397000 w 1404982"/>
              <a:gd name="connsiteY83" fmla="*/ 120530 h 2440396"/>
              <a:gd name="connsiteX84" fmla="*/ 1388533 w 1404982"/>
              <a:gd name="connsiteY84" fmla="*/ 145930 h 2440396"/>
              <a:gd name="connsiteX85" fmla="*/ 1397000 w 1404982"/>
              <a:gd name="connsiteY85" fmla="*/ 171330 h 2440396"/>
              <a:gd name="connsiteX86" fmla="*/ 1380067 w 1404982"/>
              <a:gd name="connsiteY86" fmla="*/ 196730 h 2440396"/>
              <a:gd name="connsiteX87" fmla="*/ 1363133 w 1404982"/>
              <a:gd name="connsiteY87" fmla="*/ 213663 h 2440396"/>
              <a:gd name="connsiteX88" fmla="*/ 1371600 w 1404982"/>
              <a:gd name="connsiteY88" fmla="*/ 239063 h 2440396"/>
              <a:gd name="connsiteX89" fmla="*/ 1354667 w 1404982"/>
              <a:gd name="connsiteY89" fmla="*/ 298330 h 2440396"/>
              <a:gd name="connsiteX90" fmla="*/ 1346200 w 1404982"/>
              <a:gd name="connsiteY90" fmla="*/ 332196 h 2440396"/>
              <a:gd name="connsiteX91" fmla="*/ 1320800 w 1404982"/>
              <a:gd name="connsiteY91" fmla="*/ 340663 h 2440396"/>
              <a:gd name="connsiteX92" fmla="*/ 1312333 w 1404982"/>
              <a:gd name="connsiteY92" fmla="*/ 366063 h 2440396"/>
              <a:gd name="connsiteX93" fmla="*/ 1261533 w 1404982"/>
              <a:gd name="connsiteY93" fmla="*/ 433796 h 2440396"/>
              <a:gd name="connsiteX94" fmla="*/ 1210733 w 1404982"/>
              <a:gd name="connsiteY94" fmla="*/ 509996 h 2440396"/>
              <a:gd name="connsiteX95" fmla="*/ 1185333 w 1404982"/>
              <a:gd name="connsiteY95" fmla="*/ 560796 h 2440396"/>
              <a:gd name="connsiteX96" fmla="*/ 1126067 w 1404982"/>
              <a:gd name="connsiteY96" fmla="*/ 628530 h 2440396"/>
              <a:gd name="connsiteX97" fmla="*/ 1083733 w 1404982"/>
              <a:gd name="connsiteY97" fmla="*/ 679330 h 2440396"/>
              <a:gd name="connsiteX98" fmla="*/ 1061905 w 1404982"/>
              <a:gd name="connsiteY98" fmla="*/ 705127 h 2440396"/>
              <a:gd name="connsiteX99" fmla="*/ 1002639 w 1404982"/>
              <a:gd name="connsiteY99" fmla="*/ 769288 h 2440396"/>
              <a:gd name="connsiteX100" fmla="*/ 953161 w 1404982"/>
              <a:gd name="connsiteY100" fmla="*/ 797334 h 2440396"/>
              <a:gd name="connsiteX101" fmla="*/ 934905 w 1404982"/>
              <a:gd name="connsiteY101" fmla="*/ 839668 h 2440396"/>
              <a:gd name="connsiteX102" fmla="*/ 885428 w 1404982"/>
              <a:gd name="connsiteY102" fmla="*/ 895362 h 2440396"/>
              <a:gd name="connsiteX103" fmla="*/ 835951 w 1404982"/>
              <a:gd name="connsiteY103" fmla="*/ 962699 h 2440396"/>
              <a:gd name="connsiteX104" fmla="*/ 770467 w 1404982"/>
              <a:gd name="connsiteY104" fmla="*/ 1068796 h 2440396"/>
              <a:gd name="connsiteX105" fmla="*/ 738452 w 1404982"/>
              <a:gd name="connsiteY105" fmla="*/ 1141821 h 2440396"/>
              <a:gd name="connsiteX106" fmla="*/ 715699 w 1404982"/>
              <a:gd name="connsiteY106" fmla="*/ 1188653 h 2440396"/>
              <a:gd name="connsiteX107" fmla="*/ 698367 w 1404982"/>
              <a:gd name="connsiteY107" fmla="*/ 1245671 h 2440396"/>
              <a:gd name="connsiteX108" fmla="*/ 683683 w 1404982"/>
              <a:gd name="connsiteY108" fmla="*/ 1321870 h 2440396"/>
              <a:gd name="connsiteX109" fmla="*/ 671248 w 1404982"/>
              <a:gd name="connsiteY109" fmla="*/ 1409183 h 2440396"/>
              <a:gd name="connsiteX110" fmla="*/ 640026 w 1404982"/>
              <a:gd name="connsiteY110" fmla="*/ 1519249 h 2440396"/>
              <a:gd name="connsiteX111" fmla="*/ 637381 w 1404982"/>
              <a:gd name="connsiteY111" fmla="*/ 1602593 h 2440396"/>
              <a:gd name="connsiteX112" fmla="*/ 621770 w 1404982"/>
              <a:gd name="connsiteY112" fmla="*/ 1678792 h 2440396"/>
              <a:gd name="connsiteX113" fmla="*/ 613305 w 1404982"/>
              <a:gd name="connsiteY113" fmla="*/ 1709088 h 2440396"/>
              <a:gd name="connsiteX114" fmla="*/ 597694 w 1404982"/>
              <a:gd name="connsiteY114" fmla="*/ 1747849 h 2440396"/>
              <a:gd name="connsiteX115" fmla="*/ 574939 w 1404982"/>
              <a:gd name="connsiteY115" fmla="*/ 1851302 h 2440396"/>
              <a:gd name="connsiteX116" fmla="*/ 565547 w 1404982"/>
              <a:gd name="connsiteY116" fmla="*/ 2070509 h 2440396"/>
              <a:gd name="connsiteX117" fmla="*/ 559726 w 1404982"/>
              <a:gd name="connsiteY117" fmla="*/ 2092337 h 2440396"/>
              <a:gd name="connsiteX118" fmla="*/ 550333 w 1404982"/>
              <a:gd name="connsiteY118" fmla="*/ 2330330 h 2440396"/>
              <a:gd name="connsiteX119" fmla="*/ 558800 w 1404982"/>
              <a:gd name="connsiteY119" fmla="*/ 2355730 h 2440396"/>
              <a:gd name="connsiteX120" fmla="*/ 567267 w 1404982"/>
              <a:gd name="connsiteY120" fmla="*/ 2398063 h 2440396"/>
              <a:gd name="connsiteX121" fmla="*/ 558800 w 1404982"/>
              <a:gd name="connsiteY121" fmla="*/ 2440396 h 2440396"/>
              <a:gd name="connsiteX0" fmla="*/ 0 w 1404982"/>
              <a:gd name="connsiteY0" fmla="*/ 2271063 h 2440396"/>
              <a:gd name="connsiteX1" fmla="*/ 93133 w 1404982"/>
              <a:gd name="connsiteY1" fmla="*/ 1974730 h 2440396"/>
              <a:gd name="connsiteX2" fmla="*/ 101600 w 1404982"/>
              <a:gd name="connsiteY2" fmla="*/ 1949330 h 2440396"/>
              <a:gd name="connsiteX3" fmla="*/ 118533 w 1404982"/>
              <a:gd name="connsiteY3" fmla="*/ 1932396 h 2440396"/>
              <a:gd name="connsiteX4" fmla="*/ 130968 w 1404982"/>
              <a:gd name="connsiteY4" fmla="*/ 1879348 h 2440396"/>
              <a:gd name="connsiteX5" fmla="*/ 150152 w 1404982"/>
              <a:gd name="connsiteY5" fmla="*/ 1845481 h 2440396"/>
              <a:gd name="connsiteX6" fmla="*/ 173302 w 1404982"/>
              <a:gd name="connsiteY6" fmla="*/ 1798253 h 2440396"/>
              <a:gd name="connsiteX7" fmla="*/ 198835 w 1404982"/>
              <a:gd name="connsiteY7" fmla="*/ 1766238 h 2440396"/>
              <a:gd name="connsiteX8" fmla="*/ 226351 w 1404982"/>
              <a:gd name="connsiteY8" fmla="*/ 1730519 h 2440396"/>
              <a:gd name="connsiteX9" fmla="*/ 254000 w 1404982"/>
              <a:gd name="connsiteY9" fmla="*/ 1686863 h 2440396"/>
              <a:gd name="connsiteX10" fmla="*/ 262467 w 1404982"/>
              <a:gd name="connsiteY10" fmla="*/ 1661463 h 2440396"/>
              <a:gd name="connsiteX11" fmla="*/ 296333 w 1404982"/>
              <a:gd name="connsiteY11" fmla="*/ 1585263 h 2440396"/>
              <a:gd name="connsiteX12" fmla="*/ 304800 w 1404982"/>
              <a:gd name="connsiteY12" fmla="*/ 1534463 h 2440396"/>
              <a:gd name="connsiteX13" fmla="*/ 321733 w 1404982"/>
              <a:gd name="connsiteY13" fmla="*/ 1475196 h 2440396"/>
              <a:gd name="connsiteX14" fmla="*/ 330200 w 1404982"/>
              <a:gd name="connsiteY14" fmla="*/ 1407463 h 2440396"/>
              <a:gd name="connsiteX15" fmla="*/ 347133 w 1404982"/>
              <a:gd name="connsiteY15" fmla="*/ 1348196 h 2440396"/>
              <a:gd name="connsiteX16" fmla="*/ 364067 w 1404982"/>
              <a:gd name="connsiteY16" fmla="*/ 1280463 h 2440396"/>
              <a:gd name="connsiteX17" fmla="*/ 372533 w 1404982"/>
              <a:gd name="connsiteY17" fmla="*/ 1255063 h 2440396"/>
              <a:gd name="connsiteX18" fmla="*/ 381000 w 1404982"/>
              <a:gd name="connsiteY18" fmla="*/ 1221196 h 2440396"/>
              <a:gd name="connsiteX19" fmla="*/ 397933 w 1404982"/>
              <a:gd name="connsiteY19" fmla="*/ 1187330 h 2440396"/>
              <a:gd name="connsiteX20" fmla="*/ 414867 w 1404982"/>
              <a:gd name="connsiteY20" fmla="*/ 1111130 h 2440396"/>
              <a:gd name="connsiteX21" fmla="*/ 423333 w 1404982"/>
              <a:gd name="connsiteY21" fmla="*/ 1077263 h 2440396"/>
              <a:gd name="connsiteX22" fmla="*/ 440267 w 1404982"/>
              <a:gd name="connsiteY22" fmla="*/ 1043396 h 2440396"/>
              <a:gd name="connsiteX23" fmla="*/ 448733 w 1404982"/>
              <a:gd name="connsiteY23" fmla="*/ 1017996 h 2440396"/>
              <a:gd name="connsiteX24" fmla="*/ 457200 w 1404982"/>
              <a:gd name="connsiteY24" fmla="*/ 958730 h 2440396"/>
              <a:gd name="connsiteX25" fmla="*/ 465667 w 1404982"/>
              <a:gd name="connsiteY25" fmla="*/ 933330 h 2440396"/>
              <a:gd name="connsiteX26" fmla="*/ 457200 w 1404982"/>
              <a:gd name="connsiteY26" fmla="*/ 653930 h 2440396"/>
              <a:gd name="connsiteX27" fmla="*/ 440267 w 1404982"/>
              <a:gd name="connsiteY27" fmla="*/ 586196 h 2440396"/>
              <a:gd name="connsiteX28" fmla="*/ 406400 w 1404982"/>
              <a:gd name="connsiteY28" fmla="*/ 484596 h 2440396"/>
              <a:gd name="connsiteX29" fmla="*/ 397933 w 1404982"/>
              <a:gd name="connsiteY29" fmla="*/ 459196 h 2440396"/>
              <a:gd name="connsiteX30" fmla="*/ 372533 w 1404982"/>
              <a:gd name="connsiteY30" fmla="*/ 408396 h 2440396"/>
              <a:gd name="connsiteX31" fmla="*/ 355600 w 1404982"/>
              <a:gd name="connsiteY31" fmla="*/ 382996 h 2440396"/>
              <a:gd name="connsiteX32" fmla="*/ 347133 w 1404982"/>
              <a:gd name="connsiteY32" fmla="*/ 357596 h 2440396"/>
              <a:gd name="connsiteX33" fmla="*/ 330200 w 1404982"/>
              <a:gd name="connsiteY33" fmla="*/ 332196 h 2440396"/>
              <a:gd name="connsiteX34" fmla="*/ 304800 w 1404982"/>
              <a:gd name="connsiteY34" fmla="*/ 281396 h 2440396"/>
              <a:gd name="connsiteX35" fmla="*/ 279400 w 1404982"/>
              <a:gd name="connsiteY35" fmla="*/ 222130 h 2440396"/>
              <a:gd name="connsiteX36" fmla="*/ 270933 w 1404982"/>
              <a:gd name="connsiteY36" fmla="*/ 196730 h 2440396"/>
              <a:gd name="connsiteX37" fmla="*/ 254000 w 1404982"/>
              <a:gd name="connsiteY37" fmla="*/ 179796 h 2440396"/>
              <a:gd name="connsiteX38" fmla="*/ 220133 w 1404982"/>
              <a:gd name="connsiteY38" fmla="*/ 128996 h 2440396"/>
              <a:gd name="connsiteX39" fmla="*/ 169333 w 1404982"/>
              <a:gd name="connsiteY39" fmla="*/ 95130 h 2440396"/>
              <a:gd name="connsiteX40" fmla="*/ 160867 w 1404982"/>
              <a:gd name="connsiteY40" fmla="*/ 69730 h 2440396"/>
              <a:gd name="connsiteX41" fmla="*/ 220133 w 1404982"/>
              <a:gd name="connsiteY41" fmla="*/ 44330 h 2440396"/>
              <a:gd name="connsiteX42" fmla="*/ 276225 w 1404982"/>
              <a:gd name="connsiteY42" fmla="*/ 93410 h 2440396"/>
              <a:gd name="connsiteX43" fmla="*/ 287867 w 1404982"/>
              <a:gd name="connsiteY43" fmla="*/ 18930 h 2440396"/>
              <a:gd name="connsiteX44" fmla="*/ 313267 w 1404982"/>
              <a:gd name="connsiteY44" fmla="*/ 10463 h 2440396"/>
              <a:gd name="connsiteX45" fmla="*/ 346736 w 1404982"/>
              <a:gd name="connsiteY45" fmla="*/ 71581 h 2440396"/>
              <a:gd name="connsiteX46" fmla="*/ 338667 w 1404982"/>
              <a:gd name="connsiteY46" fmla="*/ 18930 h 2440396"/>
              <a:gd name="connsiteX47" fmla="*/ 364067 w 1404982"/>
              <a:gd name="connsiteY47" fmla="*/ 1996 h 2440396"/>
              <a:gd name="connsiteX48" fmla="*/ 372533 w 1404982"/>
              <a:gd name="connsiteY48" fmla="*/ 35863 h 2440396"/>
              <a:gd name="connsiteX49" fmla="*/ 414867 w 1404982"/>
              <a:gd name="connsiteY49" fmla="*/ 1996 h 2440396"/>
              <a:gd name="connsiteX50" fmla="*/ 448733 w 1404982"/>
              <a:gd name="connsiteY50" fmla="*/ 1996 h 2440396"/>
              <a:gd name="connsiteX51" fmla="*/ 474133 w 1404982"/>
              <a:gd name="connsiteY51" fmla="*/ 18930 h 2440396"/>
              <a:gd name="connsiteX52" fmla="*/ 482600 w 1404982"/>
              <a:gd name="connsiteY52" fmla="*/ 44330 h 2440396"/>
              <a:gd name="connsiteX53" fmla="*/ 516467 w 1404982"/>
              <a:gd name="connsiteY53" fmla="*/ 95130 h 2440396"/>
              <a:gd name="connsiteX54" fmla="*/ 533400 w 1404982"/>
              <a:gd name="connsiteY54" fmla="*/ 120530 h 2440396"/>
              <a:gd name="connsiteX55" fmla="*/ 567267 w 1404982"/>
              <a:gd name="connsiteY55" fmla="*/ 171330 h 2440396"/>
              <a:gd name="connsiteX56" fmla="*/ 592667 w 1404982"/>
              <a:gd name="connsiteY56" fmla="*/ 213663 h 2440396"/>
              <a:gd name="connsiteX57" fmla="*/ 601133 w 1404982"/>
              <a:gd name="connsiteY57" fmla="*/ 239063 h 2440396"/>
              <a:gd name="connsiteX58" fmla="*/ 635000 w 1404982"/>
              <a:gd name="connsiteY58" fmla="*/ 281396 h 2440396"/>
              <a:gd name="connsiteX59" fmla="*/ 668867 w 1404982"/>
              <a:gd name="connsiteY59" fmla="*/ 357596 h 2440396"/>
              <a:gd name="connsiteX60" fmla="*/ 685800 w 1404982"/>
              <a:gd name="connsiteY60" fmla="*/ 408396 h 2440396"/>
              <a:gd name="connsiteX61" fmla="*/ 694267 w 1404982"/>
              <a:gd name="connsiteY61" fmla="*/ 433796 h 2440396"/>
              <a:gd name="connsiteX62" fmla="*/ 711200 w 1404982"/>
              <a:gd name="connsiteY62" fmla="*/ 459196 h 2440396"/>
              <a:gd name="connsiteX63" fmla="*/ 719667 w 1404982"/>
              <a:gd name="connsiteY63" fmla="*/ 518463 h 2440396"/>
              <a:gd name="connsiteX64" fmla="*/ 736600 w 1404982"/>
              <a:gd name="connsiteY64" fmla="*/ 577730 h 2440396"/>
              <a:gd name="connsiteX65" fmla="*/ 717417 w 1404982"/>
              <a:gd name="connsiteY65" fmla="*/ 799980 h 2440396"/>
              <a:gd name="connsiteX66" fmla="*/ 755783 w 1404982"/>
              <a:gd name="connsiteY66" fmla="*/ 768759 h 2440396"/>
              <a:gd name="connsiteX67" fmla="*/ 806980 w 1404982"/>
              <a:gd name="connsiteY67" fmla="*/ 693088 h 2440396"/>
              <a:gd name="connsiteX68" fmla="*/ 863600 w 1404982"/>
              <a:gd name="connsiteY68" fmla="*/ 620063 h 2440396"/>
              <a:gd name="connsiteX69" fmla="*/ 905537 w 1404982"/>
              <a:gd name="connsiteY69" fmla="*/ 567940 h 2440396"/>
              <a:gd name="connsiteX70" fmla="*/ 940726 w 1404982"/>
              <a:gd name="connsiteY70" fmla="*/ 495311 h 2440396"/>
              <a:gd name="connsiteX71" fmla="*/ 963480 w 1404982"/>
              <a:gd name="connsiteY71" fmla="*/ 459196 h 2440396"/>
              <a:gd name="connsiteX72" fmla="*/ 1010708 w 1404982"/>
              <a:gd name="connsiteY72" fmla="*/ 366063 h 2440396"/>
              <a:gd name="connsiteX73" fmla="*/ 1024467 w 1404982"/>
              <a:gd name="connsiteY73" fmla="*/ 323730 h 2440396"/>
              <a:gd name="connsiteX74" fmla="*/ 1092200 w 1404982"/>
              <a:gd name="connsiteY74" fmla="*/ 230596 h 2440396"/>
              <a:gd name="connsiteX75" fmla="*/ 1151467 w 1404982"/>
              <a:gd name="connsiteY75" fmla="*/ 162863 h 2440396"/>
              <a:gd name="connsiteX76" fmla="*/ 1176867 w 1404982"/>
              <a:gd name="connsiteY76" fmla="*/ 137463 h 2440396"/>
              <a:gd name="connsiteX77" fmla="*/ 1227667 w 1404982"/>
              <a:gd name="connsiteY77" fmla="*/ 95130 h 2440396"/>
              <a:gd name="connsiteX78" fmla="*/ 1253067 w 1404982"/>
              <a:gd name="connsiteY78" fmla="*/ 86663 h 2440396"/>
              <a:gd name="connsiteX79" fmla="*/ 1278467 w 1404982"/>
              <a:gd name="connsiteY79" fmla="*/ 69730 h 2440396"/>
              <a:gd name="connsiteX80" fmla="*/ 1329267 w 1404982"/>
              <a:gd name="connsiteY80" fmla="*/ 52796 h 2440396"/>
              <a:gd name="connsiteX81" fmla="*/ 1320800 w 1404982"/>
              <a:gd name="connsiteY81" fmla="*/ 78196 h 2440396"/>
              <a:gd name="connsiteX82" fmla="*/ 1363133 w 1404982"/>
              <a:gd name="connsiteY82" fmla="*/ 95130 h 2440396"/>
              <a:gd name="connsiteX83" fmla="*/ 1397000 w 1404982"/>
              <a:gd name="connsiteY83" fmla="*/ 120530 h 2440396"/>
              <a:gd name="connsiteX84" fmla="*/ 1388533 w 1404982"/>
              <a:gd name="connsiteY84" fmla="*/ 145930 h 2440396"/>
              <a:gd name="connsiteX85" fmla="*/ 1397000 w 1404982"/>
              <a:gd name="connsiteY85" fmla="*/ 171330 h 2440396"/>
              <a:gd name="connsiteX86" fmla="*/ 1380067 w 1404982"/>
              <a:gd name="connsiteY86" fmla="*/ 196730 h 2440396"/>
              <a:gd name="connsiteX87" fmla="*/ 1363133 w 1404982"/>
              <a:gd name="connsiteY87" fmla="*/ 213663 h 2440396"/>
              <a:gd name="connsiteX88" fmla="*/ 1371600 w 1404982"/>
              <a:gd name="connsiteY88" fmla="*/ 239063 h 2440396"/>
              <a:gd name="connsiteX89" fmla="*/ 1354667 w 1404982"/>
              <a:gd name="connsiteY89" fmla="*/ 298330 h 2440396"/>
              <a:gd name="connsiteX90" fmla="*/ 1346200 w 1404982"/>
              <a:gd name="connsiteY90" fmla="*/ 332196 h 2440396"/>
              <a:gd name="connsiteX91" fmla="*/ 1320800 w 1404982"/>
              <a:gd name="connsiteY91" fmla="*/ 340663 h 2440396"/>
              <a:gd name="connsiteX92" fmla="*/ 1312333 w 1404982"/>
              <a:gd name="connsiteY92" fmla="*/ 366063 h 2440396"/>
              <a:gd name="connsiteX93" fmla="*/ 1261533 w 1404982"/>
              <a:gd name="connsiteY93" fmla="*/ 433796 h 2440396"/>
              <a:gd name="connsiteX94" fmla="*/ 1210733 w 1404982"/>
              <a:gd name="connsiteY94" fmla="*/ 509996 h 2440396"/>
              <a:gd name="connsiteX95" fmla="*/ 1185333 w 1404982"/>
              <a:gd name="connsiteY95" fmla="*/ 560796 h 2440396"/>
              <a:gd name="connsiteX96" fmla="*/ 1126067 w 1404982"/>
              <a:gd name="connsiteY96" fmla="*/ 628530 h 2440396"/>
              <a:gd name="connsiteX97" fmla="*/ 1083733 w 1404982"/>
              <a:gd name="connsiteY97" fmla="*/ 679330 h 2440396"/>
              <a:gd name="connsiteX98" fmla="*/ 1061905 w 1404982"/>
              <a:gd name="connsiteY98" fmla="*/ 705127 h 2440396"/>
              <a:gd name="connsiteX99" fmla="*/ 1002639 w 1404982"/>
              <a:gd name="connsiteY99" fmla="*/ 769288 h 2440396"/>
              <a:gd name="connsiteX100" fmla="*/ 953161 w 1404982"/>
              <a:gd name="connsiteY100" fmla="*/ 797334 h 2440396"/>
              <a:gd name="connsiteX101" fmla="*/ 934905 w 1404982"/>
              <a:gd name="connsiteY101" fmla="*/ 839668 h 2440396"/>
              <a:gd name="connsiteX102" fmla="*/ 885428 w 1404982"/>
              <a:gd name="connsiteY102" fmla="*/ 895362 h 2440396"/>
              <a:gd name="connsiteX103" fmla="*/ 835951 w 1404982"/>
              <a:gd name="connsiteY103" fmla="*/ 962699 h 2440396"/>
              <a:gd name="connsiteX104" fmla="*/ 770467 w 1404982"/>
              <a:gd name="connsiteY104" fmla="*/ 1068796 h 2440396"/>
              <a:gd name="connsiteX105" fmla="*/ 738452 w 1404982"/>
              <a:gd name="connsiteY105" fmla="*/ 1141821 h 2440396"/>
              <a:gd name="connsiteX106" fmla="*/ 715699 w 1404982"/>
              <a:gd name="connsiteY106" fmla="*/ 1188653 h 2440396"/>
              <a:gd name="connsiteX107" fmla="*/ 698367 w 1404982"/>
              <a:gd name="connsiteY107" fmla="*/ 1245671 h 2440396"/>
              <a:gd name="connsiteX108" fmla="*/ 683683 w 1404982"/>
              <a:gd name="connsiteY108" fmla="*/ 1321870 h 2440396"/>
              <a:gd name="connsiteX109" fmla="*/ 671248 w 1404982"/>
              <a:gd name="connsiteY109" fmla="*/ 1409183 h 2440396"/>
              <a:gd name="connsiteX110" fmla="*/ 640026 w 1404982"/>
              <a:gd name="connsiteY110" fmla="*/ 1519249 h 2440396"/>
              <a:gd name="connsiteX111" fmla="*/ 637381 w 1404982"/>
              <a:gd name="connsiteY111" fmla="*/ 1602593 h 2440396"/>
              <a:gd name="connsiteX112" fmla="*/ 621770 w 1404982"/>
              <a:gd name="connsiteY112" fmla="*/ 1678792 h 2440396"/>
              <a:gd name="connsiteX113" fmla="*/ 613305 w 1404982"/>
              <a:gd name="connsiteY113" fmla="*/ 1709088 h 2440396"/>
              <a:gd name="connsiteX114" fmla="*/ 597694 w 1404982"/>
              <a:gd name="connsiteY114" fmla="*/ 1747849 h 2440396"/>
              <a:gd name="connsiteX115" fmla="*/ 574939 w 1404982"/>
              <a:gd name="connsiteY115" fmla="*/ 1851302 h 2440396"/>
              <a:gd name="connsiteX116" fmla="*/ 565547 w 1404982"/>
              <a:gd name="connsiteY116" fmla="*/ 2070509 h 2440396"/>
              <a:gd name="connsiteX117" fmla="*/ 559726 w 1404982"/>
              <a:gd name="connsiteY117" fmla="*/ 2092337 h 2440396"/>
              <a:gd name="connsiteX118" fmla="*/ 550333 w 1404982"/>
              <a:gd name="connsiteY118" fmla="*/ 2330330 h 2440396"/>
              <a:gd name="connsiteX119" fmla="*/ 558800 w 1404982"/>
              <a:gd name="connsiteY119" fmla="*/ 2355730 h 2440396"/>
              <a:gd name="connsiteX120" fmla="*/ 567267 w 1404982"/>
              <a:gd name="connsiteY120" fmla="*/ 2398063 h 2440396"/>
              <a:gd name="connsiteX121" fmla="*/ 558800 w 1404982"/>
              <a:gd name="connsiteY121" fmla="*/ 2440396 h 2440396"/>
              <a:gd name="connsiteX0" fmla="*/ 0 w 1404982"/>
              <a:gd name="connsiteY0" fmla="*/ 2271063 h 2440396"/>
              <a:gd name="connsiteX1" fmla="*/ 93133 w 1404982"/>
              <a:gd name="connsiteY1" fmla="*/ 1974730 h 2440396"/>
              <a:gd name="connsiteX2" fmla="*/ 101600 w 1404982"/>
              <a:gd name="connsiteY2" fmla="*/ 1949330 h 2440396"/>
              <a:gd name="connsiteX3" fmla="*/ 118533 w 1404982"/>
              <a:gd name="connsiteY3" fmla="*/ 1932396 h 2440396"/>
              <a:gd name="connsiteX4" fmla="*/ 130968 w 1404982"/>
              <a:gd name="connsiteY4" fmla="*/ 1879348 h 2440396"/>
              <a:gd name="connsiteX5" fmla="*/ 150152 w 1404982"/>
              <a:gd name="connsiteY5" fmla="*/ 1845481 h 2440396"/>
              <a:gd name="connsiteX6" fmla="*/ 173302 w 1404982"/>
              <a:gd name="connsiteY6" fmla="*/ 1798253 h 2440396"/>
              <a:gd name="connsiteX7" fmla="*/ 198835 w 1404982"/>
              <a:gd name="connsiteY7" fmla="*/ 1766238 h 2440396"/>
              <a:gd name="connsiteX8" fmla="*/ 226351 w 1404982"/>
              <a:gd name="connsiteY8" fmla="*/ 1730519 h 2440396"/>
              <a:gd name="connsiteX9" fmla="*/ 254000 w 1404982"/>
              <a:gd name="connsiteY9" fmla="*/ 1686863 h 2440396"/>
              <a:gd name="connsiteX10" fmla="*/ 262467 w 1404982"/>
              <a:gd name="connsiteY10" fmla="*/ 1661463 h 2440396"/>
              <a:gd name="connsiteX11" fmla="*/ 296333 w 1404982"/>
              <a:gd name="connsiteY11" fmla="*/ 1585263 h 2440396"/>
              <a:gd name="connsiteX12" fmla="*/ 304800 w 1404982"/>
              <a:gd name="connsiteY12" fmla="*/ 1534463 h 2440396"/>
              <a:gd name="connsiteX13" fmla="*/ 321733 w 1404982"/>
              <a:gd name="connsiteY13" fmla="*/ 1475196 h 2440396"/>
              <a:gd name="connsiteX14" fmla="*/ 330200 w 1404982"/>
              <a:gd name="connsiteY14" fmla="*/ 1407463 h 2440396"/>
              <a:gd name="connsiteX15" fmla="*/ 347133 w 1404982"/>
              <a:gd name="connsiteY15" fmla="*/ 1348196 h 2440396"/>
              <a:gd name="connsiteX16" fmla="*/ 364067 w 1404982"/>
              <a:gd name="connsiteY16" fmla="*/ 1280463 h 2440396"/>
              <a:gd name="connsiteX17" fmla="*/ 372533 w 1404982"/>
              <a:gd name="connsiteY17" fmla="*/ 1255063 h 2440396"/>
              <a:gd name="connsiteX18" fmla="*/ 381000 w 1404982"/>
              <a:gd name="connsiteY18" fmla="*/ 1221196 h 2440396"/>
              <a:gd name="connsiteX19" fmla="*/ 397933 w 1404982"/>
              <a:gd name="connsiteY19" fmla="*/ 1187330 h 2440396"/>
              <a:gd name="connsiteX20" fmla="*/ 414867 w 1404982"/>
              <a:gd name="connsiteY20" fmla="*/ 1111130 h 2440396"/>
              <a:gd name="connsiteX21" fmla="*/ 423333 w 1404982"/>
              <a:gd name="connsiteY21" fmla="*/ 1077263 h 2440396"/>
              <a:gd name="connsiteX22" fmla="*/ 440267 w 1404982"/>
              <a:gd name="connsiteY22" fmla="*/ 1043396 h 2440396"/>
              <a:gd name="connsiteX23" fmla="*/ 448733 w 1404982"/>
              <a:gd name="connsiteY23" fmla="*/ 1017996 h 2440396"/>
              <a:gd name="connsiteX24" fmla="*/ 457200 w 1404982"/>
              <a:gd name="connsiteY24" fmla="*/ 958730 h 2440396"/>
              <a:gd name="connsiteX25" fmla="*/ 465667 w 1404982"/>
              <a:gd name="connsiteY25" fmla="*/ 933330 h 2440396"/>
              <a:gd name="connsiteX26" fmla="*/ 457200 w 1404982"/>
              <a:gd name="connsiteY26" fmla="*/ 653930 h 2440396"/>
              <a:gd name="connsiteX27" fmla="*/ 440267 w 1404982"/>
              <a:gd name="connsiteY27" fmla="*/ 586196 h 2440396"/>
              <a:gd name="connsiteX28" fmla="*/ 406400 w 1404982"/>
              <a:gd name="connsiteY28" fmla="*/ 484596 h 2440396"/>
              <a:gd name="connsiteX29" fmla="*/ 397933 w 1404982"/>
              <a:gd name="connsiteY29" fmla="*/ 459196 h 2440396"/>
              <a:gd name="connsiteX30" fmla="*/ 372533 w 1404982"/>
              <a:gd name="connsiteY30" fmla="*/ 408396 h 2440396"/>
              <a:gd name="connsiteX31" fmla="*/ 355600 w 1404982"/>
              <a:gd name="connsiteY31" fmla="*/ 382996 h 2440396"/>
              <a:gd name="connsiteX32" fmla="*/ 347133 w 1404982"/>
              <a:gd name="connsiteY32" fmla="*/ 357596 h 2440396"/>
              <a:gd name="connsiteX33" fmla="*/ 330200 w 1404982"/>
              <a:gd name="connsiteY33" fmla="*/ 332196 h 2440396"/>
              <a:gd name="connsiteX34" fmla="*/ 304800 w 1404982"/>
              <a:gd name="connsiteY34" fmla="*/ 281396 h 2440396"/>
              <a:gd name="connsiteX35" fmla="*/ 279400 w 1404982"/>
              <a:gd name="connsiteY35" fmla="*/ 222130 h 2440396"/>
              <a:gd name="connsiteX36" fmla="*/ 270933 w 1404982"/>
              <a:gd name="connsiteY36" fmla="*/ 196730 h 2440396"/>
              <a:gd name="connsiteX37" fmla="*/ 254000 w 1404982"/>
              <a:gd name="connsiteY37" fmla="*/ 179796 h 2440396"/>
              <a:gd name="connsiteX38" fmla="*/ 220133 w 1404982"/>
              <a:gd name="connsiteY38" fmla="*/ 128996 h 2440396"/>
              <a:gd name="connsiteX39" fmla="*/ 169333 w 1404982"/>
              <a:gd name="connsiteY39" fmla="*/ 95130 h 2440396"/>
              <a:gd name="connsiteX40" fmla="*/ 160867 w 1404982"/>
              <a:gd name="connsiteY40" fmla="*/ 69730 h 2440396"/>
              <a:gd name="connsiteX41" fmla="*/ 220133 w 1404982"/>
              <a:gd name="connsiteY41" fmla="*/ 44330 h 2440396"/>
              <a:gd name="connsiteX42" fmla="*/ 276225 w 1404982"/>
              <a:gd name="connsiteY42" fmla="*/ 93410 h 2440396"/>
              <a:gd name="connsiteX43" fmla="*/ 287867 w 1404982"/>
              <a:gd name="connsiteY43" fmla="*/ 18930 h 2440396"/>
              <a:gd name="connsiteX44" fmla="*/ 313267 w 1404982"/>
              <a:gd name="connsiteY44" fmla="*/ 10463 h 2440396"/>
              <a:gd name="connsiteX45" fmla="*/ 346736 w 1404982"/>
              <a:gd name="connsiteY45" fmla="*/ 71581 h 2440396"/>
              <a:gd name="connsiteX46" fmla="*/ 338667 w 1404982"/>
              <a:gd name="connsiteY46" fmla="*/ 18930 h 2440396"/>
              <a:gd name="connsiteX47" fmla="*/ 364067 w 1404982"/>
              <a:gd name="connsiteY47" fmla="*/ 1996 h 2440396"/>
              <a:gd name="connsiteX48" fmla="*/ 393964 w 1404982"/>
              <a:gd name="connsiteY48" fmla="*/ 53723 h 2440396"/>
              <a:gd name="connsiteX49" fmla="*/ 414867 w 1404982"/>
              <a:gd name="connsiteY49" fmla="*/ 1996 h 2440396"/>
              <a:gd name="connsiteX50" fmla="*/ 448733 w 1404982"/>
              <a:gd name="connsiteY50" fmla="*/ 1996 h 2440396"/>
              <a:gd name="connsiteX51" fmla="*/ 474133 w 1404982"/>
              <a:gd name="connsiteY51" fmla="*/ 18930 h 2440396"/>
              <a:gd name="connsiteX52" fmla="*/ 482600 w 1404982"/>
              <a:gd name="connsiteY52" fmla="*/ 44330 h 2440396"/>
              <a:gd name="connsiteX53" fmla="*/ 516467 w 1404982"/>
              <a:gd name="connsiteY53" fmla="*/ 95130 h 2440396"/>
              <a:gd name="connsiteX54" fmla="*/ 533400 w 1404982"/>
              <a:gd name="connsiteY54" fmla="*/ 120530 h 2440396"/>
              <a:gd name="connsiteX55" fmla="*/ 567267 w 1404982"/>
              <a:gd name="connsiteY55" fmla="*/ 171330 h 2440396"/>
              <a:gd name="connsiteX56" fmla="*/ 592667 w 1404982"/>
              <a:gd name="connsiteY56" fmla="*/ 213663 h 2440396"/>
              <a:gd name="connsiteX57" fmla="*/ 601133 w 1404982"/>
              <a:gd name="connsiteY57" fmla="*/ 239063 h 2440396"/>
              <a:gd name="connsiteX58" fmla="*/ 635000 w 1404982"/>
              <a:gd name="connsiteY58" fmla="*/ 281396 h 2440396"/>
              <a:gd name="connsiteX59" fmla="*/ 668867 w 1404982"/>
              <a:gd name="connsiteY59" fmla="*/ 357596 h 2440396"/>
              <a:gd name="connsiteX60" fmla="*/ 685800 w 1404982"/>
              <a:gd name="connsiteY60" fmla="*/ 408396 h 2440396"/>
              <a:gd name="connsiteX61" fmla="*/ 694267 w 1404982"/>
              <a:gd name="connsiteY61" fmla="*/ 433796 h 2440396"/>
              <a:gd name="connsiteX62" fmla="*/ 711200 w 1404982"/>
              <a:gd name="connsiteY62" fmla="*/ 459196 h 2440396"/>
              <a:gd name="connsiteX63" fmla="*/ 719667 w 1404982"/>
              <a:gd name="connsiteY63" fmla="*/ 518463 h 2440396"/>
              <a:gd name="connsiteX64" fmla="*/ 736600 w 1404982"/>
              <a:gd name="connsiteY64" fmla="*/ 577730 h 2440396"/>
              <a:gd name="connsiteX65" fmla="*/ 717417 w 1404982"/>
              <a:gd name="connsiteY65" fmla="*/ 799980 h 2440396"/>
              <a:gd name="connsiteX66" fmla="*/ 755783 w 1404982"/>
              <a:gd name="connsiteY66" fmla="*/ 768759 h 2440396"/>
              <a:gd name="connsiteX67" fmla="*/ 806980 w 1404982"/>
              <a:gd name="connsiteY67" fmla="*/ 693088 h 2440396"/>
              <a:gd name="connsiteX68" fmla="*/ 863600 w 1404982"/>
              <a:gd name="connsiteY68" fmla="*/ 620063 h 2440396"/>
              <a:gd name="connsiteX69" fmla="*/ 905537 w 1404982"/>
              <a:gd name="connsiteY69" fmla="*/ 567940 h 2440396"/>
              <a:gd name="connsiteX70" fmla="*/ 940726 w 1404982"/>
              <a:gd name="connsiteY70" fmla="*/ 495311 h 2440396"/>
              <a:gd name="connsiteX71" fmla="*/ 963480 w 1404982"/>
              <a:gd name="connsiteY71" fmla="*/ 459196 h 2440396"/>
              <a:gd name="connsiteX72" fmla="*/ 1010708 w 1404982"/>
              <a:gd name="connsiteY72" fmla="*/ 366063 h 2440396"/>
              <a:gd name="connsiteX73" fmla="*/ 1024467 w 1404982"/>
              <a:gd name="connsiteY73" fmla="*/ 323730 h 2440396"/>
              <a:gd name="connsiteX74" fmla="*/ 1092200 w 1404982"/>
              <a:gd name="connsiteY74" fmla="*/ 230596 h 2440396"/>
              <a:gd name="connsiteX75" fmla="*/ 1151467 w 1404982"/>
              <a:gd name="connsiteY75" fmla="*/ 162863 h 2440396"/>
              <a:gd name="connsiteX76" fmla="*/ 1176867 w 1404982"/>
              <a:gd name="connsiteY76" fmla="*/ 137463 h 2440396"/>
              <a:gd name="connsiteX77" fmla="*/ 1227667 w 1404982"/>
              <a:gd name="connsiteY77" fmla="*/ 95130 h 2440396"/>
              <a:gd name="connsiteX78" fmla="*/ 1253067 w 1404982"/>
              <a:gd name="connsiteY78" fmla="*/ 86663 h 2440396"/>
              <a:gd name="connsiteX79" fmla="*/ 1278467 w 1404982"/>
              <a:gd name="connsiteY79" fmla="*/ 69730 h 2440396"/>
              <a:gd name="connsiteX80" fmla="*/ 1329267 w 1404982"/>
              <a:gd name="connsiteY80" fmla="*/ 52796 h 2440396"/>
              <a:gd name="connsiteX81" fmla="*/ 1320800 w 1404982"/>
              <a:gd name="connsiteY81" fmla="*/ 78196 h 2440396"/>
              <a:gd name="connsiteX82" fmla="*/ 1363133 w 1404982"/>
              <a:gd name="connsiteY82" fmla="*/ 95130 h 2440396"/>
              <a:gd name="connsiteX83" fmla="*/ 1397000 w 1404982"/>
              <a:gd name="connsiteY83" fmla="*/ 120530 h 2440396"/>
              <a:gd name="connsiteX84" fmla="*/ 1388533 w 1404982"/>
              <a:gd name="connsiteY84" fmla="*/ 145930 h 2440396"/>
              <a:gd name="connsiteX85" fmla="*/ 1397000 w 1404982"/>
              <a:gd name="connsiteY85" fmla="*/ 171330 h 2440396"/>
              <a:gd name="connsiteX86" fmla="*/ 1380067 w 1404982"/>
              <a:gd name="connsiteY86" fmla="*/ 196730 h 2440396"/>
              <a:gd name="connsiteX87" fmla="*/ 1363133 w 1404982"/>
              <a:gd name="connsiteY87" fmla="*/ 213663 h 2440396"/>
              <a:gd name="connsiteX88" fmla="*/ 1371600 w 1404982"/>
              <a:gd name="connsiteY88" fmla="*/ 239063 h 2440396"/>
              <a:gd name="connsiteX89" fmla="*/ 1354667 w 1404982"/>
              <a:gd name="connsiteY89" fmla="*/ 298330 h 2440396"/>
              <a:gd name="connsiteX90" fmla="*/ 1346200 w 1404982"/>
              <a:gd name="connsiteY90" fmla="*/ 332196 h 2440396"/>
              <a:gd name="connsiteX91" fmla="*/ 1320800 w 1404982"/>
              <a:gd name="connsiteY91" fmla="*/ 340663 h 2440396"/>
              <a:gd name="connsiteX92" fmla="*/ 1312333 w 1404982"/>
              <a:gd name="connsiteY92" fmla="*/ 366063 h 2440396"/>
              <a:gd name="connsiteX93" fmla="*/ 1261533 w 1404982"/>
              <a:gd name="connsiteY93" fmla="*/ 433796 h 2440396"/>
              <a:gd name="connsiteX94" fmla="*/ 1210733 w 1404982"/>
              <a:gd name="connsiteY94" fmla="*/ 509996 h 2440396"/>
              <a:gd name="connsiteX95" fmla="*/ 1185333 w 1404982"/>
              <a:gd name="connsiteY95" fmla="*/ 560796 h 2440396"/>
              <a:gd name="connsiteX96" fmla="*/ 1126067 w 1404982"/>
              <a:gd name="connsiteY96" fmla="*/ 628530 h 2440396"/>
              <a:gd name="connsiteX97" fmla="*/ 1083733 w 1404982"/>
              <a:gd name="connsiteY97" fmla="*/ 679330 h 2440396"/>
              <a:gd name="connsiteX98" fmla="*/ 1061905 w 1404982"/>
              <a:gd name="connsiteY98" fmla="*/ 705127 h 2440396"/>
              <a:gd name="connsiteX99" fmla="*/ 1002639 w 1404982"/>
              <a:gd name="connsiteY99" fmla="*/ 769288 h 2440396"/>
              <a:gd name="connsiteX100" fmla="*/ 953161 w 1404982"/>
              <a:gd name="connsiteY100" fmla="*/ 797334 h 2440396"/>
              <a:gd name="connsiteX101" fmla="*/ 934905 w 1404982"/>
              <a:gd name="connsiteY101" fmla="*/ 839668 h 2440396"/>
              <a:gd name="connsiteX102" fmla="*/ 885428 w 1404982"/>
              <a:gd name="connsiteY102" fmla="*/ 895362 h 2440396"/>
              <a:gd name="connsiteX103" fmla="*/ 835951 w 1404982"/>
              <a:gd name="connsiteY103" fmla="*/ 962699 h 2440396"/>
              <a:gd name="connsiteX104" fmla="*/ 770467 w 1404982"/>
              <a:gd name="connsiteY104" fmla="*/ 1068796 h 2440396"/>
              <a:gd name="connsiteX105" fmla="*/ 738452 w 1404982"/>
              <a:gd name="connsiteY105" fmla="*/ 1141821 h 2440396"/>
              <a:gd name="connsiteX106" fmla="*/ 715699 w 1404982"/>
              <a:gd name="connsiteY106" fmla="*/ 1188653 h 2440396"/>
              <a:gd name="connsiteX107" fmla="*/ 698367 w 1404982"/>
              <a:gd name="connsiteY107" fmla="*/ 1245671 h 2440396"/>
              <a:gd name="connsiteX108" fmla="*/ 683683 w 1404982"/>
              <a:gd name="connsiteY108" fmla="*/ 1321870 h 2440396"/>
              <a:gd name="connsiteX109" fmla="*/ 671248 w 1404982"/>
              <a:gd name="connsiteY109" fmla="*/ 1409183 h 2440396"/>
              <a:gd name="connsiteX110" fmla="*/ 640026 w 1404982"/>
              <a:gd name="connsiteY110" fmla="*/ 1519249 h 2440396"/>
              <a:gd name="connsiteX111" fmla="*/ 637381 w 1404982"/>
              <a:gd name="connsiteY111" fmla="*/ 1602593 h 2440396"/>
              <a:gd name="connsiteX112" fmla="*/ 621770 w 1404982"/>
              <a:gd name="connsiteY112" fmla="*/ 1678792 h 2440396"/>
              <a:gd name="connsiteX113" fmla="*/ 613305 w 1404982"/>
              <a:gd name="connsiteY113" fmla="*/ 1709088 h 2440396"/>
              <a:gd name="connsiteX114" fmla="*/ 597694 w 1404982"/>
              <a:gd name="connsiteY114" fmla="*/ 1747849 h 2440396"/>
              <a:gd name="connsiteX115" fmla="*/ 574939 w 1404982"/>
              <a:gd name="connsiteY115" fmla="*/ 1851302 h 2440396"/>
              <a:gd name="connsiteX116" fmla="*/ 565547 w 1404982"/>
              <a:gd name="connsiteY116" fmla="*/ 2070509 h 2440396"/>
              <a:gd name="connsiteX117" fmla="*/ 559726 w 1404982"/>
              <a:gd name="connsiteY117" fmla="*/ 2092337 h 2440396"/>
              <a:gd name="connsiteX118" fmla="*/ 550333 w 1404982"/>
              <a:gd name="connsiteY118" fmla="*/ 2330330 h 2440396"/>
              <a:gd name="connsiteX119" fmla="*/ 558800 w 1404982"/>
              <a:gd name="connsiteY119" fmla="*/ 2355730 h 2440396"/>
              <a:gd name="connsiteX120" fmla="*/ 567267 w 1404982"/>
              <a:gd name="connsiteY120" fmla="*/ 2398063 h 2440396"/>
              <a:gd name="connsiteX121" fmla="*/ 558800 w 1404982"/>
              <a:gd name="connsiteY121" fmla="*/ 2440396 h 2440396"/>
              <a:gd name="connsiteX0" fmla="*/ 0 w 1404982"/>
              <a:gd name="connsiteY0" fmla="*/ 2271063 h 2440396"/>
              <a:gd name="connsiteX1" fmla="*/ 93133 w 1404982"/>
              <a:gd name="connsiteY1" fmla="*/ 1974730 h 2440396"/>
              <a:gd name="connsiteX2" fmla="*/ 101600 w 1404982"/>
              <a:gd name="connsiteY2" fmla="*/ 1949330 h 2440396"/>
              <a:gd name="connsiteX3" fmla="*/ 118533 w 1404982"/>
              <a:gd name="connsiteY3" fmla="*/ 1932396 h 2440396"/>
              <a:gd name="connsiteX4" fmla="*/ 130968 w 1404982"/>
              <a:gd name="connsiteY4" fmla="*/ 1879348 h 2440396"/>
              <a:gd name="connsiteX5" fmla="*/ 150152 w 1404982"/>
              <a:gd name="connsiteY5" fmla="*/ 1845481 h 2440396"/>
              <a:gd name="connsiteX6" fmla="*/ 173302 w 1404982"/>
              <a:gd name="connsiteY6" fmla="*/ 1798253 h 2440396"/>
              <a:gd name="connsiteX7" fmla="*/ 198835 w 1404982"/>
              <a:gd name="connsiteY7" fmla="*/ 1766238 h 2440396"/>
              <a:gd name="connsiteX8" fmla="*/ 226351 w 1404982"/>
              <a:gd name="connsiteY8" fmla="*/ 1730519 h 2440396"/>
              <a:gd name="connsiteX9" fmla="*/ 254000 w 1404982"/>
              <a:gd name="connsiteY9" fmla="*/ 1686863 h 2440396"/>
              <a:gd name="connsiteX10" fmla="*/ 262467 w 1404982"/>
              <a:gd name="connsiteY10" fmla="*/ 1661463 h 2440396"/>
              <a:gd name="connsiteX11" fmla="*/ 296333 w 1404982"/>
              <a:gd name="connsiteY11" fmla="*/ 1585263 h 2440396"/>
              <a:gd name="connsiteX12" fmla="*/ 304800 w 1404982"/>
              <a:gd name="connsiteY12" fmla="*/ 1534463 h 2440396"/>
              <a:gd name="connsiteX13" fmla="*/ 321733 w 1404982"/>
              <a:gd name="connsiteY13" fmla="*/ 1475196 h 2440396"/>
              <a:gd name="connsiteX14" fmla="*/ 330200 w 1404982"/>
              <a:gd name="connsiteY14" fmla="*/ 1407463 h 2440396"/>
              <a:gd name="connsiteX15" fmla="*/ 347133 w 1404982"/>
              <a:gd name="connsiteY15" fmla="*/ 1348196 h 2440396"/>
              <a:gd name="connsiteX16" fmla="*/ 364067 w 1404982"/>
              <a:gd name="connsiteY16" fmla="*/ 1280463 h 2440396"/>
              <a:gd name="connsiteX17" fmla="*/ 372533 w 1404982"/>
              <a:gd name="connsiteY17" fmla="*/ 1255063 h 2440396"/>
              <a:gd name="connsiteX18" fmla="*/ 381000 w 1404982"/>
              <a:gd name="connsiteY18" fmla="*/ 1221196 h 2440396"/>
              <a:gd name="connsiteX19" fmla="*/ 397933 w 1404982"/>
              <a:gd name="connsiteY19" fmla="*/ 1187330 h 2440396"/>
              <a:gd name="connsiteX20" fmla="*/ 414867 w 1404982"/>
              <a:gd name="connsiteY20" fmla="*/ 1111130 h 2440396"/>
              <a:gd name="connsiteX21" fmla="*/ 423333 w 1404982"/>
              <a:gd name="connsiteY21" fmla="*/ 1077263 h 2440396"/>
              <a:gd name="connsiteX22" fmla="*/ 440267 w 1404982"/>
              <a:gd name="connsiteY22" fmla="*/ 1043396 h 2440396"/>
              <a:gd name="connsiteX23" fmla="*/ 448733 w 1404982"/>
              <a:gd name="connsiteY23" fmla="*/ 1017996 h 2440396"/>
              <a:gd name="connsiteX24" fmla="*/ 457200 w 1404982"/>
              <a:gd name="connsiteY24" fmla="*/ 958730 h 2440396"/>
              <a:gd name="connsiteX25" fmla="*/ 465667 w 1404982"/>
              <a:gd name="connsiteY25" fmla="*/ 933330 h 2440396"/>
              <a:gd name="connsiteX26" fmla="*/ 457200 w 1404982"/>
              <a:gd name="connsiteY26" fmla="*/ 653930 h 2440396"/>
              <a:gd name="connsiteX27" fmla="*/ 440267 w 1404982"/>
              <a:gd name="connsiteY27" fmla="*/ 586196 h 2440396"/>
              <a:gd name="connsiteX28" fmla="*/ 406400 w 1404982"/>
              <a:gd name="connsiteY28" fmla="*/ 484596 h 2440396"/>
              <a:gd name="connsiteX29" fmla="*/ 397933 w 1404982"/>
              <a:gd name="connsiteY29" fmla="*/ 459196 h 2440396"/>
              <a:gd name="connsiteX30" fmla="*/ 372533 w 1404982"/>
              <a:gd name="connsiteY30" fmla="*/ 408396 h 2440396"/>
              <a:gd name="connsiteX31" fmla="*/ 355600 w 1404982"/>
              <a:gd name="connsiteY31" fmla="*/ 382996 h 2440396"/>
              <a:gd name="connsiteX32" fmla="*/ 347133 w 1404982"/>
              <a:gd name="connsiteY32" fmla="*/ 357596 h 2440396"/>
              <a:gd name="connsiteX33" fmla="*/ 330200 w 1404982"/>
              <a:gd name="connsiteY33" fmla="*/ 332196 h 2440396"/>
              <a:gd name="connsiteX34" fmla="*/ 304800 w 1404982"/>
              <a:gd name="connsiteY34" fmla="*/ 281396 h 2440396"/>
              <a:gd name="connsiteX35" fmla="*/ 279400 w 1404982"/>
              <a:gd name="connsiteY35" fmla="*/ 222130 h 2440396"/>
              <a:gd name="connsiteX36" fmla="*/ 270933 w 1404982"/>
              <a:gd name="connsiteY36" fmla="*/ 196730 h 2440396"/>
              <a:gd name="connsiteX37" fmla="*/ 254000 w 1404982"/>
              <a:gd name="connsiteY37" fmla="*/ 179796 h 2440396"/>
              <a:gd name="connsiteX38" fmla="*/ 220133 w 1404982"/>
              <a:gd name="connsiteY38" fmla="*/ 128996 h 2440396"/>
              <a:gd name="connsiteX39" fmla="*/ 169333 w 1404982"/>
              <a:gd name="connsiteY39" fmla="*/ 95130 h 2440396"/>
              <a:gd name="connsiteX40" fmla="*/ 160867 w 1404982"/>
              <a:gd name="connsiteY40" fmla="*/ 69730 h 2440396"/>
              <a:gd name="connsiteX41" fmla="*/ 220133 w 1404982"/>
              <a:gd name="connsiteY41" fmla="*/ 44330 h 2440396"/>
              <a:gd name="connsiteX42" fmla="*/ 276225 w 1404982"/>
              <a:gd name="connsiteY42" fmla="*/ 93410 h 2440396"/>
              <a:gd name="connsiteX43" fmla="*/ 287867 w 1404982"/>
              <a:gd name="connsiteY43" fmla="*/ 18930 h 2440396"/>
              <a:gd name="connsiteX44" fmla="*/ 313267 w 1404982"/>
              <a:gd name="connsiteY44" fmla="*/ 10463 h 2440396"/>
              <a:gd name="connsiteX45" fmla="*/ 346736 w 1404982"/>
              <a:gd name="connsiteY45" fmla="*/ 71581 h 2440396"/>
              <a:gd name="connsiteX46" fmla="*/ 338667 w 1404982"/>
              <a:gd name="connsiteY46" fmla="*/ 18930 h 2440396"/>
              <a:gd name="connsiteX47" fmla="*/ 364067 w 1404982"/>
              <a:gd name="connsiteY47" fmla="*/ 1996 h 2440396"/>
              <a:gd name="connsiteX48" fmla="*/ 393964 w 1404982"/>
              <a:gd name="connsiteY48" fmla="*/ 53723 h 2440396"/>
              <a:gd name="connsiteX49" fmla="*/ 414867 w 1404982"/>
              <a:gd name="connsiteY49" fmla="*/ 1996 h 2440396"/>
              <a:gd name="connsiteX50" fmla="*/ 448733 w 1404982"/>
              <a:gd name="connsiteY50" fmla="*/ 1996 h 2440396"/>
              <a:gd name="connsiteX51" fmla="*/ 474133 w 1404982"/>
              <a:gd name="connsiteY51" fmla="*/ 18930 h 2440396"/>
              <a:gd name="connsiteX52" fmla="*/ 482600 w 1404982"/>
              <a:gd name="connsiteY52" fmla="*/ 44330 h 2440396"/>
              <a:gd name="connsiteX53" fmla="*/ 516467 w 1404982"/>
              <a:gd name="connsiteY53" fmla="*/ 95130 h 2440396"/>
              <a:gd name="connsiteX54" fmla="*/ 533400 w 1404982"/>
              <a:gd name="connsiteY54" fmla="*/ 120530 h 2440396"/>
              <a:gd name="connsiteX55" fmla="*/ 567267 w 1404982"/>
              <a:gd name="connsiteY55" fmla="*/ 171330 h 2440396"/>
              <a:gd name="connsiteX56" fmla="*/ 592667 w 1404982"/>
              <a:gd name="connsiteY56" fmla="*/ 213663 h 2440396"/>
              <a:gd name="connsiteX57" fmla="*/ 601133 w 1404982"/>
              <a:gd name="connsiteY57" fmla="*/ 239063 h 2440396"/>
              <a:gd name="connsiteX58" fmla="*/ 635000 w 1404982"/>
              <a:gd name="connsiteY58" fmla="*/ 281396 h 2440396"/>
              <a:gd name="connsiteX59" fmla="*/ 668867 w 1404982"/>
              <a:gd name="connsiteY59" fmla="*/ 357596 h 2440396"/>
              <a:gd name="connsiteX60" fmla="*/ 685800 w 1404982"/>
              <a:gd name="connsiteY60" fmla="*/ 408396 h 2440396"/>
              <a:gd name="connsiteX61" fmla="*/ 694267 w 1404982"/>
              <a:gd name="connsiteY61" fmla="*/ 433796 h 2440396"/>
              <a:gd name="connsiteX62" fmla="*/ 711200 w 1404982"/>
              <a:gd name="connsiteY62" fmla="*/ 459196 h 2440396"/>
              <a:gd name="connsiteX63" fmla="*/ 719667 w 1404982"/>
              <a:gd name="connsiteY63" fmla="*/ 518463 h 2440396"/>
              <a:gd name="connsiteX64" fmla="*/ 736600 w 1404982"/>
              <a:gd name="connsiteY64" fmla="*/ 577730 h 2440396"/>
              <a:gd name="connsiteX65" fmla="*/ 717417 w 1404982"/>
              <a:gd name="connsiteY65" fmla="*/ 799980 h 2440396"/>
              <a:gd name="connsiteX66" fmla="*/ 755783 w 1404982"/>
              <a:gd name="connsiteY66" fmla="*/ 768759 h 2440396"/>
              <a:gd name="connsiteX67" fmla="*/ 806980 w 1404982"/>
              <a:gd name="connsiteY67" fmla="*/ 693088 h 2440396"/>
              <a:gd name="connsiteX68" fmla="*/ 863600 w 1404982"/>
              <a:gd name="connsiteY68" fmla="*/ 620063 h 2440396"/>
              <a:gd name="connsiteX69" fmla="*/ 905537 w 1404982"/>
              <a:gd name="connsiteY69" fmla="*/ 567940 h 2440396"/>
              <a:gd name="connsiteX70" fmla="*/ 940726 w 1404982"/>
              <a:gd name="connsiteY70" fmla="*/ 495311 h 2440396"/>
              <a:gd name="connsiteX71" fmla="*/ 963480 w 1404982"/>
              <a:gd name="connsiteY71" fmla="*/ 459196 h 2440396"/>
              <a:gd name="connsiteX72" fmla="*/ 1010708 w 1404982"/>
              <a:gd name="connsiteY72" fmla="*/ 366063 h 2440396"/>
              <a:gd name="connsiteX73" fmla="*/ 1024467 w 1404982"/>
              <a:gd name="connsiteY73" fmla="*/ 323730 h 2440396"/>
              <a:gd name="connsiteX74" fmla="*/ 1092200 w 1404982"/>
              <a:gd name="connsiteY74" fmla="*/ 230596 h 2440396"/>
              <a:gd name="connsiteX75" fmla="*/ 1151467 w 1404982"/>
              <a:gd name="connsiteY75" fmla="*/ 162863 h 2440396"/>
              <a:gd name="connsiteX76" fmla="*/ 1176867 w 1404982"/>
              <a:gd name="connsiteY76" fmla="*/ 137463 h 2440396"/>
              <a:gd name="connsiteX77" fmla="*/ 1227667 w 1404982"/>
              <a:gd name="connsiteY77" fmla="*/ 95130 h 2440396"/>
              <a:gd name="connsiteX78" fmla="*/ 1253067 w 1404982"/>
              <a:gd name="connsiteY78" fmla="*/ 86663 h 2440396"/>
              <a:gd name="connsiteX79" fmla="*/ 1278467 w 1404982"/>
              <a:gd name="connsiteY79" fmla="*/ 69730 h 2440396"/>
              <a:gd name="connsiteX80" fmla="*/ 1329267 w 1404982"/>
              <a:gd name="connsiteY80" fmla="*/ 52796 h 2440396"/>
              <a:gd name="connsiteX81" fmla="*/ 1320800 w 1404982"/>
              <a:gd name="connsiteY81" fmla="*/ 78196 h 2440396"/>
              <a:gd name="connsiteX82" fmla="*/ 1275159 w 1404982"/>
              <a:gd name="connsiteY82" fmla="*/ 146988 h 2440396"/>
              <a:gd name="connsiteX83" fmla="*/ 1363133 w 1404982"/>
              <a:gd name="connsiteY83" fmla="*/ 95130 h 2440396"/>
              <a:gd name="connsiteX84" fmla="*/ 1397000 w 1404982"/>
              <a:gd name="connsiteY84" fmla="*/ 120530 h 2440396"/>
              <a:gd name="connsiteX85" fmla="*/ 1388533 w 1404982"/>
              <a:gd name="connsiteY85" fmla="*/ 145930 h 2440396"/>
              <a:gd name="connsiteX86" fmla="*/ 1397000 w 1404982"/>
              <a:gd name="connsiteY86" fmla="*/ 171330 h 2440396"/>
              <a:gd name="connsiteX87" fmla="*/ 1380067 w 1404982"/>
              <a:gd name="connsiteY87" fmla="*/ 196730 h 2440396"/>
              <a:gd name="connsiteX88" fmla="*/ 1363133 w 1404982"/>
              <a:gd name="connsiteY88" fmla="*/ 213663 h 2440396"/>
              <a:gd name="connsiteX89" fmla="*/ 1371600 w 1404982"/>
              <a:gd name="connsiteY89" fmla="*/ 239063 h 2440396"/>
              <a:gd name="connsiteX90" fmla="*/ 1354667 w 1404982"/>
              <a:gd name="connsiteY90" fmla="*/ 298330 h 2440396"/>
              <a:gd name="connsiteX91" fmla="*/ 1346200 w 1404982"/>
              <a:gd name="connsiteY91" fmla="*/ 332196 h 2440396"/>
              <a:gd name="connsiteX92" fmla="*/ 1320800 w 1404982"/>
              <a:gd name="connsiteY92" fmla="*/ 340663 h 2440396"/>
              <a:gd name="connsiteX93" fmla="*/ 1312333 w 1404982"/>
              <a:gd name="connsiteY93" fmla="*/ 366063 h 2440396"/>
              <a:gd name="connsiteX94" fmla="*/ 1261533 w 1404982"/>
              <a:gd name="connsiteY94" fmla="*/ 433796 h 2440396"/>
              <a:gd name="connsiteX95" fmla="*/ 1210733 w 1404982"/>
              <a:gd name="connsiteY95" fmla="*/ 509996 h 2440396"/>
              <a:gd name="connsiteX96" fmla="*/ 1185333 w 1404982"/>
              <a:gd name="connsiteY96" fmla="*/ 560796 h 2440396"/>
              <a:gd name="connsiteX97" fmla="*/ 1126067 w 1404982"/>
              <a:gd name="connsiteY97" fmla="*/ 628530 h 2440396"/>
              <a:gd name="connsiteX98" fmla="*/ 1083733 w 1404982"/>
              <a:gd name="connsiteY98" fmla="*/ 679330 h 2440396"/>
              <a:gd name="connsiteX99" fmla="*/ 1061905 w 1404982"/>
              <a:gd name="connsiteY99" fmla="*/ 705127 h 2440396"/>
              <a:gd name="connsiteX100" fmla="*/ 1002639 w 1404982"/>
              <a:gd name="connsiteY100" fmla="*/ 769288 h 2440396"/>
              <a:gd name="connsiteX101" fmla="*/ 953161 w 1404982"/>
              <a:gd name="connsiteY101" fmla="*/ 797334 h 2440396"/>
              <a:gd name="connsiteX102" fmla="*/ 934905 w 1404982"/>
              <a:gd name="connsiteY102" fmla="*/ 839668 h 2440396"/>
              <a:gd name="connsiteX103" fmla="*/ 885428 w 1404982"/>
              <a:gd name="connsiteY103" fmla="*/ 895362 h 2440396"/>
              <a:gd name="connsiteX104" fmla="*/ 835951 w 1404982"/>
              <a:gd name="connsiteY104" fmla="*/ 962699 h 2440396"/>
              <a:gd name="connsiteX105" fmla="*/ 770467 w 1404982"/>
              <a:gd name="connsiteY105" fmla="*/ 1068796 h 2440396"/>
              <a:gd name="connsiteX106" fmla="*/ 738452 w 1404982"/>
              <a:gd name="connsiteY106" fmla="*/ 1141821 h 2440396"/>
              <a:gd name="connsiteX107" fmla="*/ 715699 w 1404982"/>
              <a:gd name="connsiteY107" fmla="*/ 1188653 h 2440396"/>
              <a:gd name="connsiteX108" fmla="*/ 698367 w 1404982"/>
              <a:gd name="connsiteY108" fmla="*/ 1245671 h 2440396"/>
              <a:gd name="connsiteX109" fmla="*/ 683683 w 1404982"/>
              <a:gd name="connsiteY109" fmla="*/ 1321870 h 2440396"/>
              <a:gd name="connsiteX110" fmla="*/ 671248 w 1404982"/>
              <a:gd name="connsiteY110" fmla="*/ 1409183 h 2440396"/>
              <a:gd name="connsiteX111" fmla="*/ 640026 w 1404982"/>
              <a:gd name="connsiteY111" fmla="*/ 1519249 h 2440396"/>
              <a:gd name="connsiteX112" fmla="*/ 637381 w 1404982"/>
              <a:gd name="connsiteY112" fmla="*/ 1602593 h 2440396"/>
              <a:gd name="connsiteX113" fmla="*/ 621770 w 1404982"/>
              <a:gd name="connsiteY113" fmla="*/ 1678792 h 2440396"/>
              <a:gd name="connsiteX114" fmla="*/ 613305 w 1404982"/>
              <a:gd name="connsiteY114" fmla="*/ 1709088 h 2440396"/>
              <a:gd name="connsiteX115" fmla="*/ 597694 w 1404982"/>
              <a:gd name="connsiteY115" fmla="*/ 1747849 h 2440396"/>
              <a:gd name="connsiteX116" fmla="*/ 574939 w 1404982"/>
              <a:gd name="connsiteY116" fmla="*/ 1851302 h 2440396"/>
              <a:gd name="connsiteX117" fmla="*/ 565547 w 1404982"/>
              <a:gd name="connsiteY117" fmla="*/ 2070509 h 2440396"/>
              <a:gd name="connsiteX118" fmla="*/ 559726 w 1404982"/>
              <a:gd name="connsiteY118" fmla="*/ 2092337 h 2440396"/>
              <a:gd name="connsiteX119" fmla="*/ 550333 w 1404982"/>
              <a:gd name="connsiteY119" fmla="*/ 2330330 h 2440396"/>
              <a:gd name="connsiteX120" fmla="*/ 558800 w 1404982"/>
              <a:gd name="connsiteY120" fmla="*/ 2355730 h 2440396"/>
              <a:gd name="connsiteX121" fmla="*/ 567267 w 1404982"/>
              <a:gd name="connsiteY121" fmla="*/ 2398063 h 2440396"/>
              <a:gd name="connsiteX122" fmla="*/ 558800 w 1404982"/>
              <a:gd name="connsiteY122" fmla="*/ 2440396 h 2440396"/>
              <a:gd name="connsiteX0" fmla="*/ 0 w 1404982"/>
              <a:gd name="connsiteY0" fmla="*/ 2271063 h 2440396"/>
              <a:gd name="connsiteX1" fmla="*/ 93133 w 1404982"/>
              <a:gd name="connsiteY1" fmla="*/ 1974730 h 2440396"/>
              <a:gd name="connsiteX2" fmla="*/ 101600 w 1404982"/>
              <a:gd name="connsiteY2" fmla="*/ 1949330 h 2440396"/>
              <a:gd name="connsiteX3" fmla="*/ 118533 w 1404982"/>
              <a:gd name="connsiteY3" fmla="*/ 1932396 h 2440396"/>
              <a:gd name="connsiteX4" fmla="*/ 130968 w 1404982"/>
              <a:gd name="connsiteY4" fmla="*/ 1879348 h 2440396"/>
              <a:gd name="connsiteX5" fmla="*/ 150152 w 1404982"/>
              <a:gd name="connsiteY5" fmla="*/ 1845481 h 2440396"/>
              <a:gd name="connsiteX6" fmla="*/ 173302 w 1404982"/>
              <a:gd name="connsiteY6" fmla="*/ 1798253 h 2440396"/>
              <a:gd name="connsiteX7" fmla="*/ 198835 w 1404982"/>
              <a:gd name="connsiteY7" fmla="*/ 1766238 h 2440396"/>
              <a:gd name="connsiteX8" fmla="*/ 226351 w 1404982"/>
              <a:gd name="connsiteY8" fmla="*/ 1730519 h 2440396"/>
              <a:gd name="connsiteX9" fmla="*/ 254000 w 1404982"/>
              <a:gd name="connsiteY9" fmla="*/ 1686863 h 2440396"/>
              <a:gd name="connsiteX10" fmla="*/ 262467 w 1404982"/>
              <a:gd name="connsiteY10" fmla="*/ 1661463 h 2440396"/>
              <a:gd name="connsiteX11" fmla="*/ 296333 w 1404982"/>
              <a:gd name="connsiteY11" fmla="*/ 1585263 h 2440396"/>
              <a:gd name="connsiteX12" fmla="*/ 304800 w 1404982"/>
              <a:gd name="connsiteY12" fmla="*/ 1534463 h 2440396"/>
              <a:gd name="connsiteX13" fmla="*/ 321733 w 1404982"/>
              <a:gd name="connsiteY13" fmla="*/ 1475196 h 2440396"/>
              <a:gd name="connsiteX14" fmla="*/ 330200 w 1404982"/>
              <a:gd name="connsiteY14" fmla="*/ 1407463 h 2440396"/>
              <a:gd name="connsiteX15" fmla="*/ 347133 w 1404982"/>
              <a:gd name="connsiteY15" fmla="*/ 1348196 h 2440396"/>
              <a:gd name="connsiteX16" fmla="*/ 364067 w 1404982"/>
              <a:gd name="connsiteY16" fmla="*/ 1280463 h 2440396"/>
              <a:gd name="connsiteX17" fmla="*/ 372533 w 1404982"/>
              <a:gd name="connsiteY17" fmla="*/ 1255063 h 2440396"/>
              <a:gd name="connsiteX18" fmla="*/ 381000 w 1404982"/>
              <a:gd name="connsiteY18" fmla="*/ 1221196 h 2440396"/>
              <a:gd name="connsiteX19" fmla="*/ 397933 w 1404982"/>
              <a:gd name="connsiteY19" fmla="*/ 1187330 h 2440396"/>
              <a:gd name="connsiteX20" fmla="*/ 414867 w 1404982"/>
              <a:gd name="connsiteY20" fmla="*/ 1111130 h 2440396"/>
              <a:gd name="connsiteX21" fmla="*/ 423333 w 1404982"/>
              <a:gd name="connsiteY21" fmla="*/ 1077263 h 2440396"/>
              <a:gd name="connsiteX22" fmla="*/ 440267 w 1404982"/>
              <a:gd name="connsiteY22" fmla="*/ 1043396 h 2440396"/>
              <a:gd name="connsiteX23" fmla="*/ 448733 w 1404982"/>
              <a:gd name="connsiteY23" fmla="*/ 1017996 h 2440396"/>
              <a:gd name="connsiteX24" fmla="*/ 457200 w 1404982"/>
              <a:gd name="connsiteY24" fmla="*/ 958730 h 2440396"/>
              <a:gd name="connsiteX25" fmla="*/ 465667 w 1404982"/>
              <a:gd name="connsiteY25" fmla="*/ 933330 h 2440396"/>
              <a:gd name="connsiteX26" fmla="*/ 457200 w 1404982"/>
              <a:gd name="connsiteY26" fmla="*/ 653930 h 2440396"/>
              <a:gd name="connsiteX27" fmla="*/ 440267 w 1404982"/>
              <a:gd name="connsiteY27" fmla="*/ 586196 h 2440396"/>
              <a:gd name="connsiteX28" fmla="*/ 406400 w 1404982"/>
              <a:gd name="connsiteY28" fmla="*/ 484596 h 2440396"/>
              <a:gd name="connsiteX29" fmla="*/ 397933 w 1404982"/>
              <a:gd name="connsiteY29" fmla="*/ 459196 h 2440396"/>
              <a:gd name="connsiteX30" fmla="*/ 372533 w 1404982"/>
              <a:gd name="connsiteY30" fmla="*/ 408396 h 2440396"/>
              <a:gd name="connsiteX31" fmla="*/ 355600 w 1404982"/>
              <a:gd name="connsiteY31" fmla="*/ 382996 h 2440396"/>
              <a:gd name="connsiteX32" fmla="*/ 347133 w 1404982"/>
              <a:gd name="connsiteY32" fmla="*/ 357596 h 2440396"/>
              <a:gd name="connsiteX33" fmla="*/ 330200 w 1404982"/>
              <a:gd name="connsiteY33" fmla="*/ 332196 h 2440396"/>
              <a:gd name="connsiteX34" fmla="*/ 304800 w 1404982"/>
              <a:gd name="connsiteY34" fmla="*/ 281396 h 2440396"/>
              <a:gd name="connsiteX35" fmla="*/ 279400 w 1404982"/>
              <a:gd name="connsiteY35" fmla="*/ 222130 h 2440396"/>
              <a:gd name="connsiteX36" fmla="*/ 270933 w 1404982"/>
              <a:gd name="connsiteY36" fmla="*/ 196730 h 2440396"/>
              <a:gd name="connsiteX37" fmla="*/ 254000 w 1404982"/>
              <a:gd name="connsiteY37" fmla="*/ 179796 h 2440396"/>
              <a:gd name="connsiteX38" fmla="*/ 220133 w 1404982"/>
              <a:gd name="connsiteY38" fmla="*/ 128996 h 2440396"/>
              <a:gd name="connsiteX39" fmla="*/ 169333 w 1404982"/>
              <a:gd name="connsiteY39" fmla="*/ 95130 h 2440396"/>
              <a:gd name="connsiteX40" fmla="*/ 160867 w 1404982"/>
              <a:gd name="connsiteY40" fmla="*/ 69730 h 2440396"/>
              <a:gd name="connsiteX41" fmla="*/ 220133 w 1404982"/>
              <a:gd name="connsiteY41" fmla="*/ 44330 h 2440396"/>
              <a:gd name="connsiteX42" fmla="*/ 276225 w 1404982"/>
              <a:gd name="connsiteY42" fmla="*/ 93410 h 2440396"/>
              <a:gd name="connsiteX43" fmla="*/ 287867 w 1404982"/>
              <a:gd name="connsiteY43" fmla="*/ 18930 h 2440396"/>
              <a:gd name="connsiteX44" fmla="*/ 313267 w 1404982"/>
              <a:gd name="connsiteY44" fmla="*/ 10463 h 2440396"/>
              <a:gd name="connsiteX45" fmla="*/ 346736 w 1404982"/>
              <a:gd name="connsiteY45" fmla="*/ 71581 h 2440396"/>
              <a:gd name="connsiteX46" fmla="*/ 338667 w 1404982"/>
              <a:gd name="connsiteY46" fmla="*/ 18930 h 2440396"/>
              <a:gd name="connsiteX47" fmla="*/ 364067 w 1404982"/>
              <a:gd name="connsiteY47" fmla="*/ 1996 h 2440396"/>
              <a:gd name="connsiteX48" fmla="*/ 393964 w 1404982"/>
              <a:gd name="connsiteY48" fmla="*/ 53723 h 2440396"/>
              <a:gd name="connsiteX49" fmla="*/ 414867 w 1404982"/>
              <a:gd name="connsiteY49" fmla="*/ 1996 h 2440396"/>
              <a:gd name="connsiteX50" fmla="*/ 448733 w 1404982"/>
              <a:gd name="connsiteY50" fmla="*/ 1996 h 2440396"/>
              <a:gd name="connsiteX51" fmla="*/ 474133 w 1404982"/>
              <a:gd name="connsiteY51" fmla="*/ 18930 h 2440396"/>
              <a:gd name="connsiteX52" fmla="*/ 482600 w 1404982"/>
              <a:gd name="connsiteY52" fmla="*/ 44330 h 2440396"/>
              <a:gd name="connsiteX53" fmla="*/ 516467 w 1404982"/>
              <a:gd name="connsiteY53" fmla="*/ 95130 h 2440396"/>
              <a:gd name="connsiteX54" fmla="*/ 533400 w 1404982"/>
              <a:gd name="connsiteY54" fmla="*/ 120530 h 2440396"/>
              <a:gd name="connsiteX55" fmla="*/ 567267 w 1404982"/>
              <a:gd name="connsiteY55" fmla="*/ 171330 h 2440396"/>
              <a:gd name="connsiteX56" fmla="*/ 592667 w 1404982"/>
              <a:gd name="connsiteY56" fmla="*/ 213663 h 2440396"/>
              <a:gd name="connsiteX57" fmla="*/ 601133 w 1404982"/>
              <a:gd name="connsiteY57" fmla="*/ 239063 h 2440396"/>
              <a:gd name="connsiteX58" fmla="*/ 635000 w 1404982"/>
              <a:gd name="connsiteY58" fmla="*/ 281396 h 2440396"/>
              <a:gd name="connsiteX59" fmla="*/ 668867 w 1404982"/>
              <a:gd name="connsiteY59" fmla="*/ 357596 h 2440396"/>
              <a:gd name="connsiteX60" fmla="*/ 685800 w 1404982"/>
              <a:gd name="connsiteY60" fmla="*/ 408396 h 2440396"/>
              <a:gd name="connsiteX61" fmla="*/ 694267 w 1404982"/>
              <a:gd name="connsiteY61" fmla="*/ 433796 h 2440396"/>
              <a:gd name="connsiteX62" fmla="*/ 711200 w 1404982"/>
              <a:gd name="connsiteY62" fmla="*/ 459196 h 2440396"/>
              <a:gd name="connsiteX63" fmla="*/ 719667 w 1404982"/>
              <a:gd name="connsiteY63" fmla="*/ 518463 h 2440396"/>
              <a:gd name="connsiteX64" fmla="*/ 736600 w 1404982"/>
              <a:gd name="connsiteY64" fmla="*/ 577730 h 2440396"/>
              <a:gd name="connsiteX65" fmla="*/ 717417 w 1404982"/>
              <a:gd name="connsiteY65" fmla="*/ 799980 h 2440396"/>
              <a:gd name="connsiteX66" fmla="*/ 755783 w 1404982"/>
              <a:gd name="connsiteY66" fmla="*/ 768759 h 2440396"/>
              <a:gd name="connsiteX67" fmla="*/ 806980 w 1404982"/>
              <a:gd name="connsiteY67" fmla="*/ 693088 h 2440396"/>
              <a:gd name="connsiteX68" fmla="*/ 863600 w 1404982"/>
              <a:gd name="connsiteY68" fmla="*/ 620063 h 2440396"/>
              <a:gd name="connsiteX69" fmla="*/ 905537 w 1404982"/>
              <a:gd name="connsiteY69" fmla="*/ 567940 h 2440396"/>
              <a:gd name="connsiteX70" fmla="*/ 940726 w 1404982"/>
              <a:gd name="connsiteY70" fmla="*/ 495311 h 2440396"/>
              <a:gd name="connsiteX71" fmla="*/ 963480 w 1404982"/>
              <a:gd name="connsiteY71" fmla="*/ 459196 h 2440396"/>
              <a:gd name="connsiteX72" fmla="*/ 1010708 w 1404982"/>
              <a:gd name="connsiteY72" fmla="*/ 366063 h 2440396"/>
              <a:gd name="connsiteX73" fmla="*/ 1024467 w 1404982"/>
              <a:gd name="connsiteY73" fmla="*/ 323730 h 2440396"/>
              <a:gd name="connsiteX74" fmla="*/ 1092200 w 1404982"/>
              <a:gd name="connsiteY74" fmla="*/ 230596 h 2440396"/>
              <a:gd name="connsiteX75" fmla="*/ 1151467 w 1404982"/>
              <a:gd name="connsiteY75" fmla="*/ 162863 h 2440396"/>
              <a:gd name="connsiteX76" fmla="*/ 1176867 w 1404982"/>
              <a:gd name="connsiteY76" fmla="*/ 137463 h 2440396"/>
              <a:gd name="connsiteX77" fmla="*/ 1227667 w 1404982"/>
              <a:gd name="connsiteY77" fmla="*/ 95130 h 2440396"/>
              <a:gd name="connsiteX78" fmla="*/ 1253067 w 1404982"/>
              <a:gd name="connsiteY78" fmla="*/ 86663 h 2440396"/>
              <a:gd name="connsiteX79" fmla="*/ 1278467 w 1404982"/>
              <a:gd name="connsiteY79" fmla="*/ 69730 h 2440396"/>
              <a:gd name="connsiteX80" fmla="*/ 1329267 w 1404982"/>
              <a:gd name="connsiteY80" fmla="*/ 52796 h 2440396"/>
              <a:gd name="connsiteX81" fmla="*/ 1320800 w 1404982"/>
              <a:gd name="connsiteY81" fmla="*/ 78196 h 2440396"/>
              <a:gd name="connsiteX82" fmla="*/ 1275159 w 1404982"/>
              <a:gd name="connsiteY82" fmla="*/ 146988 h 2440396"/>
              <a:gd name="connsiteX83" fmla="*/ 1341702 w 1404982"/>
              <a:gd name="connsiteY83" fmla="*/ 152280 h 2440396"/>
              <a:gd name="connsiteX84" fmla="*/ 1397000 w 1404982"/>
              <a:gd name="connsiteY84" fmla="*/ 120530 h 2440396"/>
              <a:gd name="connsiteX85" fmla="*/ 1388533 w 1404982"/>
              <a:gd name="connsiteY85" fmla="*/ 145930 h 2440396"/>
              <a:gd name="connsiteX86" fmla="*/ 1397000 w 1404982"/>
              <a:gd name="connsiteY86" fmla="*/ 171330 h 2440396"/>
              <a:gd name="connsiteX87" fmla="*/ 1380067 w 1404982"/>
              <a:gd name="connsiteY87" fmla="*/ 196730 h 2440396"/>
              <a:gd name="connsiteX88" fmla="*/ 1363133 w 1404982"/>
              <a:gd name="connsiteY88" fmla="*/ 213663 h 2440396"/>
              <a:gd name="connsiteX89" fmla="*/ 1371600 w 1404982"/>
              <a:gd name="connsiteY89" fmla="*/ 239063 h 2440396"/>
              <a:gd name="connsiteX90" fmla="*/ 1354667 w 1404982"/>
              <a:gd name="connsiteY90" fmla="*/ 298330 h 2440396"/>
              <a:gd name="connsiteX91" fmla="*/ 1346200 w 1404982"/>
              <a:gd name="connsiteY91" fmla="*/ 332196 h 2440396"/>
              <a:gd name="connsiteX92" fmla="*/ 1320800 w 1404982"/>
              <a:gd name="connsiteY92" fmla="*/ 340663 h 2440396"/>
              <a:gd name="connsiteX93" fmla="*/ 1312333 w 1404982"/>
              <a:gd name="connsiteY93" fmla="*/ 366063 h 2440396"/>
              <a:gd name="connsiteX94" fmla="*/ 1261533 w 1404982"/>
              <a:gd name="connsiteY94" fmla="*/ 433796 h 2440396"/>
              <a:gd name="connsiteX95" fmla="*/ 1210733 w 1404982"/>
              <a:gd name="connsiteY95" fmla="*/ 509996 h 2440396"/>
              <a:gd name="connsiteX96" fmla="*/ 1185333 w 1404982"/>
              <a:gd name="connsiteY96" fmla="*/ 560796 h 2440396"/>
              <a:gd name="connsiteX97" fmla="*/ 1126067 w 1404982"/>
              <a:gd name="connsiteY97" fmla="*/ 628530 h 2440396"/>
              <a:gd name="connsiteX98" fmla="*/ 1083733 w 1404982"/>
              <a:gd name="connsiteY98" fmla="*/ 679330 h 2440396"/>
              <a:gd name="connsiteX99" fmla="*/ 1061905 w 1404982"/>
              <a:gd name="connsiteY99" fmla="*/ 705127 h 2440396"/>
              <a:gd name="connsiteX100" fmla="*/ 1002639 w 1404982"/>
              <a:gd name="connsiteY100" fmla="*/ 769288 h 2440396"/>
              <a:gd name="connsiteX101" fmla="*/ 953161 w 1404982"/>
              <a:gd name="connsiteY101" fmla="*/ 797334 h 2440396"/>
              <a:gd name="connsiteX102" fmla="*/ 934905 w 1404982"/>
              <a:gd name="connsiteY102" fmla="*/ 839668 h 2440396"/>
              <a:gd name="connsiteX103" fmla="*/ 885428 w 1404982"/>
              <a:gd name="connsiteY103" fmla="*/ 895362 h 2440396"/>
              <a:gd name="connsiteX104" fmla="*/ 835951 w 1404982"/>
              <a:gd name="connsiteY104" fmla="*/ 962699 h 2440396"/>
              <a:gd name="connsiteX105" fmla="*/ 770467 w 1404982"/>
              <a:gd name="connsiteY105" fmla="*/ 1068796 h 2440396"/>
              <a:gd name="connsiteX106" fmla="*/ 738452 w 1404982"/>
              <a:gd name="connsiteY106" fmla="*/ 1141821 h 2440396"/>
              <a:gd name="connsiteX107" fmla="*/ 715699 w 1404982"/>
              <a:gd name="connsiteY107" fmla="*/ 1188653 h 2440396"/>
              <a:gd name="connsiteX108" fmla="*/ 698367 w 1404982"/>
              <a:gd name="connsiteY108" fmla="*/ 1245671 h 2440396"/>
              <a:gd name="connsiteX109" fmla="*/ 683683 w 1404982"/>
              <a:gd name="connsiteY109" fmla="*/ 1321870 h 2440396"/>
              <a:gd name="connsiteX110" fmla="*/ 671248 w 1404982"/>
              <a:gd name="connsiteY110" fmla="*/ 1409183 h 2440396"/>
              <a:gd name="connsiteX111" fmla="*/ 640026 w 1404982"/>
              <a:gd name="connsiteY111" fmla="*/ 1519249 h 2440396"/>
              <a:gd name="connsiteX112" fmla="*/ 637381 w 1404982"/>
              <a:gd name="connsiteY112" fmla="*/ 1602593 h 2440396"/>
              <a:gd name="connsiteX113" fmla="*/ 621770 w 1404982"/>
              <a:gd name="connsiteY113" fmla="*/ 1678792 h 2440396"/>
              <a:gd name="connsiteX114" fmla="*/ 613305 w 1404982"/>
              <a:gd name="connsiteY114" fmla="*/ 1709088 h 2440396"/>
              <a:gd name="connsiteX115" fmla="*/ 597694 w 1404982"/>
              <a:gd name="connsiteY115" fmla="*/ 1747849 h 2440396"/>
              <a:gd name="connsiteX116" fmla="*/ 574939 w 1404982"/>
              <a:gd name="connsiteY116" fmla="*/ 1851302 h 2440396"/>
              <a:gd name="connsiteX117" fmla="*/ 565547 w 1404982"/>
              <a:gd name="connsiteY117" fmla="*/ 2070509 h 2440396"/>
              <a:gd name="connsiteX118" fmla="*/ 559726 w 1404982"/>
              <a:gd name="connsiteY118" fmla="*/ 2092337 h 2440396"/>
              <a:gd name="connsiteX119" fmla="*/ 550333 w 1404982"/>
              <a:gd name="connsiteY119" fmla="*/ 2330330 h 2440396"/>
              <a:gd name="connsiteX120" fmla="*/ 558800 w 1404982"/>
              <a:gd name="connsiteY120" fmla="*/ 2355730 h 2440396"/>
              <a:gd name="connsiteX121" fmla="*/ 567267 w 1404982"/>
              <a:gd name="connsiteY121" fmla="*/ 2398063 h 2440396"/>
              <a:gd name="connsiteX122" fmla="*/ 558800 w 1404982"/>
              <a:gd name="connsiteY122" fmla="*/ 2440396 h 2440396"/>
              <a:gd name="connsiteX0" fmla="*/ 0 w 1404982"/>
              <a:gd name="connsiteY0" fmla="*/ 2271063 h 2440396"/>
              <a:gd name="connsiteX1" fmla="*/ 93133 w 1404982"/>
              <a:gd name="connsiteY1" fmla="*/ 1974730 h 2440396"/>
              <a:gd name="connsiteX2" fmla="*/ 101600 w 1404982"/>
              <a:gd name="connsiteY2" fmla="*/ 1949330 h 2440396"/>
              <a:gd name="connsiteX3" fmla="*/ 118533 w 1404982"/>
              <a:gd name="connsiteY3" fmla="*/ 1932396 h 2440396"/>
              <a:gd name="connsiteX4" fmla="*/ 130968 w 1404982"/>
              <a:gd name="connsiteY4" fmla="*/ 1879348 h 2440396"/>
              <a:gd name="connsiteX5" fmla="*/ 150152 w 1404982"/>
              <a:gd name="connsiteY5" fmla="*/ 1845481 h 2440396"/>
              <a:gd name="connsiteX6" fmla="*/ 173302 w 1404982"/>
              <a:gd name="connsiteY6" fmla="*/ 1798253 h 2440396"/>
              <a:gd name="connsiteX7" fmla="*/ 198835 w 1404982"/>
              <a:gd name="connsiteY7" fmla="*/ 1766238 h 2440396"/>
              <a:gd name="connsiteX8" fmla="*/ 226351 w 1404982"/>
              <a:gd name="connsiteY8" fmla="*/ 1730519 h 2440396"/>
              <a:gd name="connsiteX9" fmla="*/ 254000 w 1404982"/>
              <a:gd name="connsiteY9" fmla="*/ 1686863 h 2440396"/>
              <a:gd name="connsiteX10" fmla="*/ 262467 w 1404982"/>
              <a:gd name="connsiteY10" fmla="*/ 1661463 h 2440396"/>
              <a:gd name="connsiteX11" fmla="*/ 296333 w 1404982"/>
              <a:gd name="connsiteY11" fmla="*/ 1585263 h 2440396"/>
              <a:gd name="connsiteX12" fmla="*/ 304800 w 1404982"/>
              <a:gd name="connsiteY12" fmla="*/ 1534463 h 2440396"/>
              <a:gd name="connsiteX13" fmla="*/ 321733 w 1404982"/>
              <a:gd name="connsiteY13" fmla="*/ 1475196 h 2440396"/>
              <a:gd name="connsiteX14" fmla="*/ 330200 w 1404982"/>
              <a:gd name="connsiteY14" fmla="*/ 1407463 h 2440396"/>
              <a:gd name="connsiteX15" fmla="*/ 347133 w 1404982"/>
              <a:gd name="connsiteY15" fmla="*/ 1348196 h 2440396"/>
              <a:gd name="connsiteX16" fmla="*/ 364067 w 1404982"/>
              <a:gd name="connsiteY16" fmla="*/ 1280463 h 2440396"/>
              <a:gd name="connsiteX17" fmla="*/ 372533 w 1404982"/>
              <a:gd name="connsiteY17" fmla="*/ 1255063 h 2440396"/>
              <a:gd name="connsiteX18" fmla="*/ 381000 w 1404982"/>
              <a:gd name="connsiteY18" fmla="*/ 1221196 h 2440396"/>
              <a:gd name="connsiteX19" fmla="*/ 397933 w 1404982"/>
              <a:gd name="connsiteY19" fmla="*/ 1187330 h 2440396"/>
              <a:gd name="connsiteX20" fmla="*/ 414867 w 1404982"/>
              <a:gd name="connsiteY20" fmla="*/ 1111130 h 2440396"/>
              <a:gd name="connsiteX21" fmla="*/ 423333 w 1404982"/>
              <a:gd name="connsiteY21" fmla="*/ 1077263 h 2440396"/>
              <a:gd name="connsiteX22" fmla="*/ 440267 w 1404982"/>
              <a:gd name="connsiteY22" fmla="*/ 1043396 h 2440396"/>
              <a:gd name="connsiteX23" fmla="*/ 448733 w 1404982"/>
              <a:gd name="connsiteY23" fmla="*/ 1017996 h 2440396"/>
              <a:gd name="connsiteX24" fmla="*/ 457200 w 1404982"/>
              <a:gd name="connsiteY24" fmla="*/ 958730 h 2440396"/>
              <a:gd name="connsiteX25" fmla="*/ 465667 w 1404982"/>
              <a:gd name="connsiteY25" fmla="*/ 933330 h 2440396"/>
              <a:gd name="connsiteX26" fmla="*/ 457200 w 1404982"/>
              <a:gd name="connsiteY26" fmla="*/ 653930 h 2440396"/>
              <a:gd name="connsiteX27" fmla="*/ 440267 w 1404982"/>
              <a:gd name="connsiteY27" fmla="*/ 586196 h 2440396"/>
              <a:gd name="connsiteX28" fmla="*/ 406400 w 1404982"/>
              <a:gd name="connsiteY28" fmla="*/ 484596 h 2440396"/>
              <a:gd name="connsiteX29" fmla="*/ 397933 w 1404982"/>
              <a:gd name="connsiteY29" fmla="*/ 459196 h 2440396"/>
              <a:gd name="connsiteX30" fmla="*/ 372533 w 1404982"/>
              <a:gd name="connsiteY30" fmla="*/ 408396 h 2440396"/>
              <a:gd name="connsiteX31" fmla="*/ 355600 w 1404982"/>
              <a:gd name="connsiteY31" fmla="*/ 382996 h 2440396"/>
              <a:gd name="connsiteX32" fmla="*/ 347133 w 1404982"/>
              <a:gd name="connsiteY32" fmla="*/ 357596 h 2440396"/>
              <a:gd name="connsiteX33" fmla="*/ 330200 w 1404982"/>
              <a:gd name="connsiteY33" fmla="*/ 332196 h 2440396"/>
              <a:gd name="connsiteX34" fmla="*/ 304800 w 1404982"/>
              <a:gd name="connsiteY34" fmla="*/ 281396 h 2440396"/>
              <a:gd name="connsiteX35" fmla="*/ 279400 w 1404982"/>
              <a:gd name="connsiteY35" fmla="*/ 222130 h 2440396"/>
              <a:gd name="connsiteX36" fmla="*/ 270933 w 1404982"/>
              <a:gd name="connsiteY36" fmla="*/ 196730 h 2440396"/>
              <a:gd name="connsiteX37" fmla="*/ 254000 w 1404982"/>
              <a:gd name="connsiteY37" fmla="*/ 179796 h 2440396"/>
              <a:gd name="connsiteX38" fmla="*/ 220133 w 1404982"/>
              <a:gd name="connsiteY38" fmla="*/ 128996 h 2440396"/>
              <a:gd name="connsiteX39" fmla="*/ 169333 w 1404982"/>
              <a:gd name="connsiteY39" fmla="*/ 95130 h 2440396"/>
              <a:gd name="connsiteX40" fmla="*/ 160867 w 1404982"/>
              <a:gd name="connsiteY40" fmla="*/ 69730 h 2440396"/>
              <a:gd name="connsiteX41" fmla="*/ 220133 w 1404982"/>
              <a:gd name="connsiteY41" fmla="*/ 44330 h 2440396"/>
              <a:gd name="connsiteX42" fmla="*/ 276225 w 1404982"/>
              <a:gd name="connsiteY42" fmla="*/ 93410 h 2440396"/>
              <a:gd name="connsiteX43" fmla="*/ 287867 w 1404982"/>
              <a:gd name="connsiteY43" fmla="*/ 18930 h 2440396"/>
              <a:gd name="connsiteX44" fmla="*/ 313267 w 1404982"/>
              <a:gd name="connsiteY44" fmla="*/ 10463 h 2440396"/>
              <a:gd name="connsiteX45" fmla="*/ 346736 w 1404982"/>
              <a:gd name="connsiteY45" fmla="*/ 71581 h 2440396"/>
              <a:gd name="connsiteX46" fmla="*/ 338667 w 1404982"/>
              <a:gd name="connsiteY46" fmla="*/ 18930 h 2440396"/>
              <a:gd name="connsiteX47" fmla="*/ 364067 w 1404982"/>
              <a:gd name="connsiteY47" fmla="*/ 1996 h 2440396"/>
              <a:gd name="connsiteX48" fmla="*/ 393964 w 1404982"/>
              <a:gd name="connsiteY48" fmla="*/ 53723 h 2440396"/>
              <a:gd name="connsiteX49" fmla="*/ 414867 w 1404982"/>
              <a:gd name="connsiteY49" fmla="*/ 1996 h 2440396"/>
              <a:gd name="connsiteX50" fmla="*/ 448733 w 1404982"/>
              <a:gd name="connsiteY50" fmla="*/ 1996 h 2440396"/>
              <a:gd name="connsiteX51" fmla="*/ 474133 w 1404982"/>
              <a:gd name="connsiteY51" fmla="*/ 18930 h 2440396"/>
              <a:gd name="connsiteX52" fmla="*/ 482600 w 1404982"/>
              <a:gd name="connsiteY52" fmla="*/ 44330 h 2440396"/>
              <a:gd name="connsiteX53" fmla="*/ 516467 w 1404982"/>
              <a:gd name="connsiteY53" fmla="*/ 95130 h 2440396"/>
              <a:gd name="connsiteX54" fmla="*/ 533400 w 1404982"/>
              <a:gd name="connsiteY54" fmla="*/ 120530 h 2440396"/>
              <a:gd name="connsiteX55" fmla="*/ 567267 w 1404982"/>
              <a:gd name="connsiteY55" fmla="*/ 171330 h 2440396"/>
              <a:gd name="connsiteX56" fmla="*/ 592667 w 1404982"/>
              <a:gd name="connsiteY56" fmla="*/ 213663 h 2440396"/>
              <a:gd name="connsiteX57" fmla="*/ 601133 w 1404982"/>
              <a:gd name="connsiteY57" fmla="*/ 239063 h 2440396"/>
              <a:gd name="connsiteX58" fmla="*/ 635000 w 1404982"/>
              <a:gd name="connsiteY58" fmla="*/ 281396 h 2440396"/>
              <a:gd name="connsiteX59" fmla="*/ 668867 w 1404982"/>
              <a:gd name="connsiteY59" fmla="*/ 357596 h 2440396"/>
              <a:gd name="connsiteX60" fmla="*/ 685800 w 1404982"/>
              <a:gd name="connsiteY60" fmla="*/ 408396 h 2440396"/>
              <a:gd name="connsiteX61" fmla="*/ 694267 w 1404982"/>
              <a:gd name="connsiteY61" fmla="*/ 433796 h 2440396"/>
              <a:gd name="connsiteX62" fmla="*/ 711200 w 1404982"/>
              <a:gd name="connsiteY62" fmla="*/ 459196 h 2440396"/>
              <a:gd name="connsiteX63" fmla="*/ 719667 w 1404982"/>
              <a:gd name="connsiteY63" fmla="*/ 518463 h 2440396"/>
              <a:gd name="connsiteX64" fmla="*/ 736600 w 1404982"/>
              <a:gd name="connsiteY64" fmla="*/ 577730 h 2440396"/>
              <a:gd name="connsiteX65" fmla="*/ 717417 w 1404982"/>
              <a:gd name="connsiteY65" fmla="*/ 799980 h 2440396"/>
              <a:gd name="connsiteX66" fmla="*/ 755783 w 1404982"/>
              <a:gd name="connsiteY66" fmla="*/ 768759 h 2440396"/>
              <a:gd name="connsiteX67" fmla="*/ 806980 w 1404982"/>
              <a:gd name="connsiteY67" fmla="*/ 693088 h 2440396"/>
              <a:gd name="connsiteX68" fmla="*/ 863600 w 1404982"/>
              <a:gd name="connsiteY68" fmla="*/ 620063 h 2440396"/>
              <a:gd name="connsiteX69" fmla="*/ 905537 w 1404982"/>
              <a:gd name="connsiteY69" fmla="*/ 567940 h 2440396"/>
              <a:gd name="connsiteX70" fmla="*/ 940726 w 1404982"/>
              <a:gd name="connsiteY70" fmla="*/ 495311 h 2440396"/>
              <a:gd name="connsiteX71" fmla="*/ 963480 w 1404982"/>
              <a:gd name="connsiteY71" fmla="*/ 459196 h 2440396"/>
              <a:gd name="connsiteX72" fmla="*/ 1010708 w 1404982"/>
              <a:gd name="connsiteY72" fmla="*/ 366063 h 2440396"/>
              <a:gd name="connsiteX73" fmla="*/ 1024467 w 1404982"/>
              <a:gd name="connsiteY73" fmla="*/ 323730 h 2440396"/>
              <a:gd name="connsiteX74" fmla="*/ 1092200 w 1404982"/>
              <a:gd name="connsiteY74" fmla="*/ 230596 h 2440396"/>
              <a:gd name="connsiteX75" fmla="*/ 1151467 w 1404982"/>
              <a:gd name="connsiteY75" fmla="*/ 162863 h 2440396"/>
              <a:gd name="connsiteX76" fmla="*/ 1176867 w 1404982"/>
              <a:gd name="connsiteY76" fmla="*/ 137463 h 2440396"/>
              <a:gd name="connsiteX77" fmla="*/ 1227667 w 1404982"/>
              <a:gd name="connsiteY77" fmla="*/ 95130 h 2440396"/>
              <a:gd name="connsiteX78" fmla="*/ 1253067 w 1404982"/>
              <a:gd name="connsiteY78" fmla="*/ 86663 h 2440396"/>
              <a:gd name="connsiteX79" fmla="*/ 1278467 w 1404982"/>
              <a:gd name="connsiteY79" fmla="*/ 69730 h 2440396"/>
              <a:gd name="connsiteX80" fmla="*/ 1329267 w 1404982"/>
              <a:gd name="connsiteY80" fmla="*/ 52796 h 2440396"/>
              <a:gd name="connsiteX81" fmla="*/ 1320800 w 1404982"/>
              <a:gd name="connsiteY81" fmla="*/ 78196 h 2440396"/>
              <a:gd name="connsiteX82" fmla="*/ 1275159 w 1404982"/>
              <a:gd name="connsiteY82" fmla="*/ 146988 h 2440396"/>
              <a:gd name="connsiteX83" fmla="*/ 1345274 w 1404982"/>
              <a:gd name="connsiteY83" fmla="*/ 102274 h 2440396"/>
              <a:gd name="connsiteX84" fmla="*/ 1397000 w 1404982"/>
              <a:gd name="connsiteY84" fmla="*/ 120530 h 2440396"/>
              <a:gd name="connsiteX85" fmla="*/ 1388533 w 1404982"/>
              <a:gd name="connsiteY85" fmla="*/ 145930 h 2440396"/>
              <a:gd name="connsiteX86" fmla="*/ 1397000 w 1404982"/>
              <a:gd name="connsiteY86" fmla="*/ 171330 h 2440396"/>
              <a:gd name="connsiteX87" fmla="*/ 1380067 w 1404982"/>
              <a:gd name="connsiteY87" fmla="*/ 196730 h 2440396"/>
              <a:gd name="connsiteX88" fmla="*/ 1363133 w 1404982"/>
              <a:gd name="connsiteY88" fmla="*/ 213663 h 2440396"/>
              <a:gd name="connsiteX89" fmla="*/ 1371600 w 1404982"/>
              <a:gd name="connsiteY89" fmla="*/ 239063 h 2440396"/>
              <a:gd name="connsiteX90" fmla="*/ 1354667 w 1404982"/>
              <a:gd name="connsiteY90" fmla="*/ 298330 h 2440396"/>
              <a:gd name="connsiteX91" fmla="*/ 1346200 w 1404982"/>
              <a:gd name="connsiteY91" fmla="*/ 332196 h 2440396"/>
              <a:gd name="connsiteX92" fmla="*/ 1320800 w 1404982"/>
              <a:gd name="connsiteY92" fmla="*/ 340663 h 2440396"/>
              <a:gd name="connsiteX93" fmla="*/ 1312333 w 1404982"/>
              <a:gd name="connsiteY93" fmla="*/ 366063 h 2440396"/>
              <a:gd name="connsiteX94" fmla="*/ 1261533 w 1404982"/>
              <a:gd name="connsiteY94" fmla="*/ 433796 h 2440396"/>
              <a:gd name="connsiteX95" fmla="*/ 1210733 w 1404982"/>
              <a:gd name="connsiteY95" fmla="*/ 509996 h 2440396"/>
              <a:gd name="connsiteX96" fmla="*/ 1185333 w 1404982"/>
              <a:gd name="connsiteY96" fmla="*/ 560796 h 2440396"/>
              <a:gd name="connsiteX97" fmla="*/ 1126067 w 1404982"/>
              <a:gd name="connsiteY97" fmla="*/ 628530 h 2440396"/>
              <a:gd name="connsiteX98" fmla="*/ 1083733 w 1404982"/>
              <a:gd name="connsiteY98" fmla="*/ 679330 h 2440396"/>
              <a:gd name="connsiteX99" fmla="*/ 1061905 w 1404982"/>
              <a:gd name="connsiteY99" fmla="*/ 705127 h 2440396"/>
              <a:gd name="connsiteX100" fmla="*/ 1002639 w 1404982"/>
              <a:gd name="connsiteY100" fmla="*/ 769288 h 2440396"/>
              <a:gd name="connsiteX101" fmla="*/ 953161 w 1404982"/>
              <a:gd name="connsiteY101" fmla="*/ 797334 h 2440396"/>
              <a:gd name="connsiteX102" fmla="*/ 934905 w 1404982"/>
              <a:gd name="connsiteY102" fmla="*/ 839668 h 2440396"/>
              <a:gd name="connsiteX103" fmla="*/ 885428 w 1404982"/>
              <a:gd name="connsiteY103" fmla="*/ 895362 h 2440396"/>
              <a:gd name="connsiteX104" fmla="*/ 835951 w 1404982"/>
              <a:gd name="connsiteY104" fmla="*/ 962699 h 2440396"/>
              <a:gd name="connsiteX105" fmla="*/ 770467 w 1404982"/>
              <a:gd name="connsiteY105" fmla="*/ 1068796 h 2440396"/>
              <a:gd name="connsiteX106" fmla="*/ 738452 w 1404982"/>
              <a:gd name="connsiteY106" fmla="*/ 1141821 h 2440396"/>
              <a:gd name="connsiteX107" fmla="*/ 715699 w 1404982"/>
              <a:gd name="connsiteY107" fmla="*/ 1188653 h 2440396"/>
              <a:gd name="connsiteX108" fmla="*/ 698367 w 1404982"/>
              <a:gd name="connsiteY108" fmla="*/ 1245671 h 2440396"/>
              <a:gd name="connsiteX109" fmla="*/ 683683 w 1404982"/>
              <a:gd name="connsiteY109" fmla="*/ 1321870 h 2440396"/>
              <a:gd name="connsiteX110" fmla="*/ 671248 w 1404982"/>
              <a:gd name="connsiteY110" fmla="*/ 1409183 h 2440396"/>
              <a:gd name="connsiteX111" fmla="*/ 640026 w 1404982"/>
              <a:gd name="connsiteY111" fmla="*/ 1519249 h 2440396"/>
              <a:gd name="connsiteX112" fmla="*/ 637381 w 1404982"/>
              <a:gd name="connsiteY112" fmla="*/ 1602593 h 2440396"/>
              <a:gd name="connsiteX113" fmla="*/ 621770 w 1404982"/>
              <a:gd name="connsiteY113" fmla="*/ 1678792 h 2440396"/>
              <a:gd name="connsiteX114" fmla="*/ 613305 w 1404982"/>
              <a:gd name="connsiteY114" fmla="*/ 1709088 h 2440396"/>
              <a:gd name="connsiteX115" fmla="*/ 597694 w 1404982"/>
              <a:gd name="connsiteY115" fmla="*/ 1747849 h 2440396"/>
              <a:gd name="connsiteX116" fmla="*/ 574939 w 1404982"/>
              <a:gd name="connsiteY116" fmla="*/ 1851302 h 2440396"/>
              <a:gd name="connsiteX117" fmla="*/ 565547 w 1404982"/>
              <a:gd name="connsiteY117" fmla="*/ 2070509 h 2440396"/>
              <a:gd name="connsiteX118" fmla="*/ 559726 w 1404982"/>
              <a:gd name="connsiteY118" fmla="*/ 2092337 h 2440396"/>
              <a:gd name="connsiteX119" fmla="*/ 550333 w 1404982"/>
              <a:gd name="connsiteY119" fmla="*/ 2330330 h 2440396"/>
              <a:gd name="connsiteX120" fmla="*/ 558800 w 1404982"/>
              <a:gd name="connsiteY120" fmla="*/ 2355730 h 2440396"/>
              <a:gd name="connsiteX121" fmla="*/ 567267 w 1404982"/>
              <a:gd name="connsiteY121" fmla="*/ 2398063 h 2440396"/>
              <a:gd name="connsiteX122" fmla="*/ 558800 w 1404982"/>
              <a:gd name="connsiteY122" fmla="*/ 2440396 h 2440396"/>
              <a:gd name="connsiteX0" fmla="*/ 0 w 1404982"/>
              <a:gd name="connsiteY0" fmla="*/ 2271063 h 2440396"/>
              <a:gd name="connsiteX1" fmla="*/ 93133 w 1404982"/>
              <a:gd name="connsiteY1" fmla="*/ 1974730 h 2440396"/>
              <a:gd name="connsiteX2" fmla="*/ 101600 w 1404982"/>
              <a:gd name="connsiteY2" fmla="*/ 1949330 h 2440396"/>
              <a:gd name="connsiteX3" fmla="*/ 118533 w 1404982"/>
              <a:gd name="connsiteY3" fmla="*/ 1932396 h 2440396"/>
              <a:gd name="connsiteX4" fmla="*/ 130968 w 1404982"/>
              <a:gd name="connsiteY4" fmla="*/ 1879348 h 2440396"/>
              <a:gd name="connsiteX5" fmla="*/ 150152 w 1404982"/>
              <a:gd name="connsiteY5" fmla="*/ 1845481 h 2440396"/>
              <a:gd name="connsiteX6" fmla="*/ 173302 w 1404982"/>
              <a:gd name="connsiteY6" fmla="*/ 1798253 h 2440396"/>
              <a:gd name="connsiteX7" fmla="*/ 198835 w 1404982"/>
              <a:gd name="connsiteY7" fmla="*/ 1766238 h 2440396"/>
              <a:gd name="connsiteX8" fmla="*/ 226351 w 1404982"/>
              <a:gd name="connsiteY8" fmla="*/ 1730519 h 2440396"/>
              <a:gd name="connsiteX9" fmla="*/ 254000 w 1404982"/>
              <a:gd name="connsiteY9" fmla="*/ 1686863 h 2440396"/>
              <a:gd name="connsiteX10" fmla="*/ 262467 w 1404982"/>
              <a:gd name="connsiteY10" fmla="*/ 1661463 h 2440396"/>
              <a:gd name="connsiteX11" fmla="*/ 296333 w 1404982"/>
              <a:gd name="connsiteY11" fmla="*/ 1585263 h 2440396"/>
              <a:gd name="connsiteX12" fmla="*/ 304800 w 1404982"/>
              <a:gd name="connsiteY12" fmla="*/ 1534463 h 2440396"/>
              <a:gd name="connsiteX13" fmla="*/ 321733 w 1404982"/>
              <a:gd name="connsiteY13" fmla="*/ 1475196 h 2440396"/>
              <a:gd name="connsiteX14" fmla="*/ 330200 w 1404982"/>
              <a:gd name="connsiteY14" fmla="*/ 1407463 h 2440396"/>
              <a:gd name="connsiteX15" fmla="*/ 347133 w 1404982"/>
              <a:gd name="connsiteY15" fmla="*/ 1348196 h 2440396"/>
              <a:gd name="connsiteX16" fmla="*/ 364067 w 1404982"/>
              <a:gd name="connsiteY16" fmla="*/ 1280463 h 2440396"/>
              <a:gd name="connsiteX17" fmla="*/ 372533 w 1404982"/>
              <a:gd name="connsiteY17" fmla="*/ 1255063 h 2440396"/>
              <a:gd name="connsiteX18" fmla="*/ 381000 w 1404982"/>
              <a:gd name="connsiteY18" fmla="*/ 1221196 h 2440396"/>
              <a:gd name="connsiteX19" fmla="*/ 397933 w 1404982"/>
              <a:gd name="connsiteY19" fmla="*/ 1187330 h 2440396"/>
              <a:gd name="connsiteX20" fmla="*/ 414867 w 1404982"/>
              <a:gd name="connsiteY20" fmla="*/ 1111130 h 2440396"/>
              <a:gd name="connsiteX21" fmla="*/ 423333 w 1404982"/>
              <a:gd name="connsiteY21" fmla="*/ 1077263 h 2440396"/>
              <a:gd name="connsiteX22" fmla="*/ 440267 w 1404982"/>
              <a:gd name="connsiteY22" fmla="*/ 1043396 h 2440396"/>
              <a:gd name="connsiteX23" fmla="*/ 448733 w 1404982"/>
              <a:gd name="connsiteY23" fmla="*/ 1017996 h 2440396"/>
              <a:gd name="connsiteX24" fmla="*/ 457200 w 1404982"/>
              <a:gd name="connsiteY24" fmla="*/ 958730 h 2440396"/>
              <a:gd name="connsiteX25" fmla="*/ 465667 w 1404982"/>
              <a:gd name="connsiteY25" fmla="*/ 933330 h 2440396"/>
              <a:gd name="connsiteX26" fmla="*/ 457200 w 1404982"/>
              <a:gd name="connsiteY26" fmla="*/ 653930 h 2440396"/>
              <a:gd name="connsiteX27" fmla="*/ 440267 w 1404982"/>
              <a:gd name="connsiteY27" fmla="*/ 586196 h 2440396"/>
              <a:gd name="connsiteX28" fmla="*/ 406400 w 1404982"/>
              <a:gd name="connsiteY28" fmla="*/ 484596 h 2440396"/>
              <a:gd name="connsiteX29" fmla="*/ 397933 w 1404982"/>
              <a:gd name="connsiteY29" fmla="*/ 459196 h 2440396"/>
              <a:gd name="connsiteX30" fmla="*/ 372533 w 1404982"/>
              <a:gd name="connsiteY30" fmla="*/ 408396 h 2440396"/>
              <a:gd name="connsiteX31" fmla="*/ 355600 w 1404982"/>
              <a:gd name="connsiteY31" fmla="*/ 382996 h 2440396"/>
              <a:gd name="connsiteX32" fmla="*/ 347133 w 1404982"/>
              <a:gd name="connsiteY32" fmla="*/ 357596 h 2440396"/>
              <a:gd name="connsiteX33" fmla="*/ 330200 w 1404982"/>
              <a:gd name="connsiteY33" fmla="*/ 332196 h 2440396"/>
              <a:gd name="connsiteX34" fmla="*/ 304800 w 1404982"/>
              <a:gd name="connsiteY34" fmla="*/ 281396 h 2440396"/>
              <a:gd name="connsiteX35" fmla="*/ 279400 w 1404982"/>
              <a:gd name="connsiteY35" fmla="*/ 222130 h 2440396"/>
              <a:gd name="connsiteX36" fmla="*/ 270933 w 1404982"/>
              <a:gd name="connsiteY36" fmla="*/ 196730 h 2440396"/>
              <a:gd name="connsiteX37" fmla="*/ 254000 w 1404982"/>
              <a:gd name="connsiteY37" fmla="*/ 179796 h 2440396"/>
              <a:gd name="connsiteX38" fmla="*/ 220133 w 1404982"/>
              <a:gd name="connsiteY38" fmla="*/ 128996 h 2440396"/>
              <a:gd name="connsiteX39" fmla="*/ 169333 w 1404982"/>
              <a:gd name="connsiteY39" fmla="*/ 95130 h 2440396"/>
              <a:gd name="connsiteX40" fmla="*/ 160867 w 1404982"/>
              <a:gd name="connsiteY40" fmla="*/ 69730 h 2440396"/>
              <a:gd name="connsiteX41" fmla="*/ 220133 w 1404982"/>
              <a:gd name="connsiteY41" fmla="*/ 44330 h 2440396"/>
              <a:gd name="connsiteX42" fmla="*/ 276225 w 1404982"/>
              <a:gd name="connsiteY42" fmla="*/ 93410 h 2440396"/>
              <a:gd name="connsiteX43" fmla="*/ 287867 w 1404982"/>
              <a:gd name="connsiteY43" fmla="*/ 18930 h 2440396"/>
              <a:gd name="connsiteX44" fmla="*/ 313267 w 1404982"/>
              <a:gd name="connsiteY44" fmla="*/ 10463 h 2440396"/>
              <a:gd name="connsiteX45" fmla="*/ 346736 w 1404982"/>
              <a:gd name="connsiteY45" fmla="*/ 71581 h 2440396"/>
              <a:gd name="connsiteX46" fmla="*/ 338667 w 1404982"/>
              <a:gd name="connsiteY46" fmla="*/ 18930 h 2440396"/>
              <a:gd name="connsiteX47" fmla="*/ 364067 w 1404982"/>
              <a:gd name="connsiteY47" fmla="*/ 1996 h 2440396"/>
              <a:gd name="connsiteX48" fmla="*/ 393964 w 1404982"/>
              <a:gd name="connsiteY48" fmla="*/ 53723 h 2440396"/>
              <a:gd name="connsiteX49" fmla="*/ 414867 w 1404982"/>
              <a:gd name="connsiteY49" fmla="*/ 1996 h 2440396"/>
              <a:gd name="connsiteX50" fmla="*/ 448733 w 1404982"/>
              <a:gd name="connsiteY50" fmla="*/ 1996 h 2440396"/>
              <a:gd name="connsiteX51" fmla="*/ 474133 w 1404982"/>
              <a:gd name="connsiteY51" fmla="*/ 18930 h 2440396"/>
              <a:gd name="connsiteX52" fmla="*/ 482600 w 1404982"/>
              <a:gd name="connsiteY52" fmla="*/ 44330 h 2440396"/>
              <a:gd name="connsiteX53" fmla="*/ 516467 w 1404982"/>
              <a:gd name="connsiteY53" fmla="*/ 95130 h 2440396"/>
              <a:gd name="connsiteX54" fmla="*/ 533400 w 1404982"/>
              <a:gd name="connsiteY54" fmla="*/ 120530 h 2440396"/>
              <a:gd name="connsiteX55" fmla="*/ 567267 w 1404982"/>
              <a:gd name="connsiteY55" fmla="*/ 171330 h 2440396"/>
              <a:gd name="connsiteX56" fmla="*/ 592667 w 1404982"/>
              <a:gd name="connsiteY56" fmla="*/ 213663 h 2440396"/>
              <a:gd name="connsiteX57" fmla="*/ 601133 w 1404982"/>
              <a:gd name="connsiteY57" fmla="*/ 239063 h 2440396"/>
              <a:gd name="connsiteX58" fmla="*/ 635000 w 1404982"/>
              <a:gd name="connsiteY58" fmla="*/ 281396 h 2440396"/>
              <a:gd name="connsiteX59" fmla="*/ 668867 w 1404982"/>
              <a:gd name="connsiteY59" fmla="*/ 357596 h 2440396"/>
              <a:gd name="connsiteX60" fmla="*/ 685800 w 1404982"/>
              <a:gd name="connsiteY60" fmla="*/ 408396 h 2440396"/>
              <a:gd name="connsiteX61" fmla="*/ 694267 w 1404982"/>
              <a:gd name="connsiteY61" fmla="*/ 433796 h 2440396"/>
              <a:gd name="connsiteX62" fmla="*/ 711200 w 1404982"/>
              <a:gd name="connsiteY62" fmla="*/ 459196 h 2440396"/>
              <a:gd name="connsiteX63" fmla="*/ 719667 w 1404982"/>
              <a:gd name="connsiteY63" fmla="*/ 518463 h 2440396"/>
              <a:gd name="connsiteX64" fmla="*/ 736600 w 1404982"/>
              <a:gd name="connsiteY64" fmla="*/ 577730 h 2440396"/>
              <a:gd name="connsiteX65" fmla="*/ 717417 w 1404982"/>
              <a:gd name="connsiteY65" fmla="*/ 799980 h 2440396"/>
              <a:gd name="connsiteX66" fmla="*/ 755783 w 1404982"/>
              <a:gd name="connsiteY66" fmla="*/ 768759 h 2440396"/>
              <a:gd name="connsiteX67" fmla="*/ 806980 w 1404982"/>
              <a:gd name="connsiteY67" fmla="*/ 693088 h 2440396"/>
              <a:gd name="connsiteX68" fmla="*/ 863600 w 1404982"/>
              <a:gd name="connsiteY68" fmla="*/ 620063 h 2440396"/>
              <a:gd name="connsiteX69" fmla="*/ 905537 w 1404982"/>
              <a:gd name="connsiteY69" fmla="*/ 567940 h 2440396"/>
              <a:gd name="connsiteX70" fmla="*/ 940726 w 1404982"/>
              <a:gd name="connsiteY70" fmla="*/ 495311 h 2440396"/>
              <a:gd name="connsiteX71" fmla="*/ 963480 w 1404982"/>
              <a:gd name="connsiteY71" fmla="*/ 459196 h 2440396"/>
              <a:gd name="connsiteX72" fmla="*/ 1010708 w 1404982"/>
              <a:gd name="connsiteY72" fmla="*/ 366063 h 2440396"/>
              <a:gd name="connsiteX73" fmla="*/ 1024467 w 1404982"/>
              <a:gd name="connsiteY73" fmla="*/ 323730 h 2440396"/>
              <a:gd name="connsiteX74" fmla="*/ 1092200 w 1404982"/>
              <a:gd name="connsiteY74" fmla="*/ 230596 h 2440396"/>
              <a:gd name="connsiteX75" fmla="*/ 1151467 w 1404982"/>
              <a:gd name="connsiteY75" fmla="*/ 162863 h 2440396"/>
              <a:gd name="connsiteX76" fmla="*/ 1176867 w 1404982"/>
              <a:gd name="connsiteY76" fmla="*/ 137463 h 2440396"/>
              <a:gd name="connsiteX77" fmla="*/ 1227667 w 1404982"/>
              <a:gd name="connsiteY77" fmla="*/ 95130 h 2440396"/>
              <a:gd name="connsiteX78" fmla="*/ 1253067 w 1404982"/>
              <a:gd name="connsiteY78" fmla="*/ 86663 h 2440396"/>
              <a:gd name="connsiteX79" fmla="*/ 1278467 w 1404982"/>
              <a:gd name="connsiteY79" fmla="*/ 69730 h 2440396"/>
              <a:gd name="connsiteX80" fmla="*/ 1329267 w 1404982"/>
              <a:gd name="connsiteY80" fmla="*/ 52796 h 2440396"/>
              <a:gd name="connsiteX81" fmla="*/ 1320800 w 1404982"/>
              <a:gd name="connsiteY81" fmla="*/ 78196 h 2440396"/>
              <a:gd name="connsiteX82" fmla="*/ 1275159 w 1404982"/>
              <a:gd name="connsiteY82" fmla="*/ 146988 h 2440396"/>
              <a:gd name="connsiteX83" fmla="*/ 1345274 w 1404982"/>
              <a:gd name="connsiteY83" fmla="*/ 102274 h 2440396"/>
              <a:gd name="connsiteX84" fmla="*/ 1397000 w 1404982"/>
              <a:gd name="connsiteY84" fmla="*/ 120530 h 2440396"/>
              <a:gd name="connsiteX85" fmla="*/ 1349242 w 1404982"/>
              <a:gd name="connsiteY85" fmla="*/ 181649 h 2440396"/>
              <a:gd name="connsiteX86" fmla="*/ 1397000 w 1404982"/>
              <a:gd name="connsiteY86" fmla="*/ 171330 h 2440396"/>
              <a:gd name="connsiteX87" fmla="*/ 1380067 w 1404982"/>
              <a:gd name="connsiteY87" fmla="*/ 196730 h 2440396"/>
              <a:gd name="connsiteX88" fmla="*/ 1363133 w 1404982"/>
              <a:gd name="connsiteY88" fmla="*/ 213663 h 2440396"/>
              <a:gd name="connsiteX89" fmla="*/ 1371600 w 1404982"/>
              <a:gd name="connsiteY89" fmla="*/ 239063 h 2440396"/>
              <a:gd name="connsiteX90" fmla="*/ 1354667 w 1404982"/>
              <a:gd name="connsiteY90" fmla="*/ 298330 h 2440396"/>
              <a:gd name="connsiteX91" fmla="*/ 1346200 w 1404982"/>
              <a:gd name="connsiteY91" fmla="*/ 332196 h 2440396"/>
              <a:gd name="connsiteX92" fmla="*/ 1320800 w 1404982"/>
              <a:gd name="connsiteY92" fmla="*/ 340663 h 2440396"/>
              <a:gd name="connsiteX93" fmla="*/ 1312333 w 1404982"/>
              <a:gd name="connsiteY93" fmla="*/ 366063 h 2440396"/>
              <a:gd name="connsiteX94" fmla="*/ 1261533 w 1404982"/>
              <a:gd name="connsiteY94" fmla="*/ 433796 h 2440396"/>
              <a:gd name="connsiteX95" fmla="*/ 1210733 w 1404982"/>
              <a:gd name="connsiteY95" fmla="*/ 509996 h 2440396"/>
              <a:gd name="connsiteX96" fmla="*/ 1185333 w 1404982"/>
              <a:gd name="connsiteY96" fmla="*/ 560796 h 2440396"/>
              <a:gd name="connsiteX97" fmla="*/ 1126067 w 1404982"/>
              <a:gd name="connsiteY97" fmla="*/ 628530 h 2440396"/>
              <a:gd name="connsiteX98" fmla="*/ 1083733 w 1404982"/>
              <a:gd name="connsiteY98" fmla="*/ 679330 h 2440396"/>
              <a:gd name="connsiteX99" fmla="*/ 1061905 w 1404982"/>
              <a:gd name="connsiteY99" fmla="*/ 705127 h 2440396"/>
              <a:gd name="connsiteX100" fmla="*/ 1002639 w 1404982"/>
              <a:gd name="connsiteY100" fmla="*/ 769288 h 2440396"/>
              <a:gd name="connsiteX101" fmla="*/ 953161 w 1404982"/>
              <a:gd name="connsiteY101" fmla="*/ 797334 h 2440396"/>
              <a:gd name="connsiteX102" fmla="*/ 934905 w 1404982"/>
              <a:gd name="connsiteY102" fmla="*/ 839668 h 2440396"/>
              <a:gd name="connsiteX103" fmla="*/ 885428 w 1404982"/>
              <a:gd name="connsiteY103" fmla="*/ 895362 h 2440396"/>
              <a:gd name="connsiteX104" fmla="*/ 835951 w 1404982"/>
              <a:gd name="connsiteY104" fmla="*/ 962699 h 2440396"/>
              <a:gd name="connsiteX105" fmla="*/ 770467 w 1404982"/>
              <a:gd name="connsiteY105" fmla="*/ 1068796 h 2440396"/>
              <a:gd name="connsiteX106" fmla="*/ 738452 w 1404982"/>
              <a:gd name="connsiteY106" fmla="*/ 1141821 h 2440396"/>
              <a:gd name="connsiteX107" fmla="*/ 715699 w 1404982"/>
              <a:gd name="connsiteY107" fmla="*/ 1188653 h 2440396"/>
              <a:gd name="connsiteX108" fmla="*/ 698367 w 1404982"/>
              <a:gd name="connsiteY108" fmla="*/ 1245671 h 2440396"/>
              <a:gd name="connsiteX109" fmla="*/ 683683 w 1404982"/>
              <a:gd name="connsiteY109" fmla="*/ 1321870 h 2440396"/>
              <a:gd name="connsiteX110" fmla="*/ 671248 w 1404982"/>
              <a:gd name="connsiteY110" fmla="*/ 1409183 h 2440396"/>
              <a:gd name="connsiteX111" fmla="*/ 640026 w 1404982"/>
              <a:gd name="connsiteY111" fmla="*/ 1519249 h 2440396"/>
              <a:gd name="connsiteX112" fmla="*/ 637381 w 1404982"/>
              <a:gd name="connsiteY112" fmla="*/ 1602593 h 2440396"/>
              <a:gd name="connsiteX113" fmla="*/ 621770 w 1404982"/>
              <a:gd name="connsiteY113" fmla="*/ 1678792 h 2440396"/>
              <a:gd name="connsiteX114" fmla="*/ 613305 w 1404982"/>
              <a:gd name="connsiteY114" fmla="*/ 1709088 h 2440396"/>
              <a:gd name="connsiteX115" fmla="*/ 597694 w 1404982"/>
              <a:gd name="connsiteY115" fmla="*/ 1747849 h 2440396"/>
              <a:gd name="connsiteX116" fmla="*/ 574939 w 1404982"/>
              <a:gd name="connsiteY116" fmla="*/ 1851302 h 2440396"/>
              <a:gd name="connsiteX117" fmla="*/ 565547 w 1404982"/>
              <a:gd name="connsiteY117" fmla="*/ 2070509 h 2440396"/>
              <a:gd name="connsiteX118" fmla="*/ 559726 w 1404982"/>
              <a:gd name="connsiteY118" fmla="*/ 2092337 h 2440396"/>
              <a:gd name="connsiteX119" fmla="*/ 550333 w 1404982"/>
              <a:gd name="connsiteY119" fmla="*/ 2330330 h 2440396"/>
              <a:gd name="connsiteX120" fmla="*/ 558800 w 1404982"/>
              <a:gd name="connsiteY120" fmla="*/ 2355730 h 2440396"/>
              <a:gd name="connsiteX121" fmla="*/ 567267 w 1404982"/>
              <a:gd name="connsiteY121" fmla="*/ 2398063 h 2440396"/>
              <a:gd name="connsiteX122" fmla="*/ 558800 w 1404982"/>
              <a:gd name="connsiteY122" fmla="*/ 2440396 h 2440396"/>
              <a:gd name="connsiteX0" fmla="*/ 0 w 1404982"/>
              <a:gd name="connsiteY0" fmla="*/ 2271063 h 2440396"/>
              <a:gd name="connsiteX1" fmla="*/ 93133 w 1404982"/>
              <a:gd name="connsiteY1" fmla="*/ 1974730 h 2440396"/>
              <a:gd name="connsiteX2" fmla="*/ 101600 w 1404982"/>
              <a:gd name="connsiteY2" fmla="*/ 1949330 h 2440396"/>
              <a:gd name="connsiteX3" fmla="*/ 118533 w 1404982"/>
              <a:gd name="connsiteY3" fmla="*/ 1932396 h 2440396"/>
              <a:gd name="connsiteX4" fmla="*/ 130968 w 1404982"/>
              <a:gd name="connsiteY4" fmla="*/ 1879348 h 2440396"/>
              <a:gd name="connsiteX5" fmla="*/ 150152 w 1404982"/>
              <a:gd name="connsiteY5" fmla="*/ 1845481 h 2440396"/>
              <a:gd name="connsiteX6" fmla="*/ 173302 w 1404982"/>
              <a:gd name="connsiteY6" fmla="*/ 1798253 h 2440396"/>
              <a:gd name="connsiteX7" fmla="*/ 198835 w 1404982"/>
              <a:gd name="connsiteY7" fmla="*/ 1766238 h 2440396"/>
              <a:gd name="connsiteX8" fmla="*/ 226351 w 1404982"/>
              <a:gd name="connsiteY8" fmla="*/ 1730519 h 2440396"/>
              <a:gd name="connsiteX9" fmla="*/ 254000 w 1404982"/>
              <a:gd name="connsiteY9" fmla="*/ 1686863 h 2440396"/>
              <a:gd name="connsiteX10" fmla="*/ 262467 w 1404982"/>
              <a:gd name="connsiteY10" fmla="*/ 1661463 h 2440396"/>
              <a:gd name="connsiteX11" fmla="*/ 296333 w 1404982"/>
              <a:gd name="connsiteY11" fmla="*/ 1585263 h 2440396"/>
              <a:gd name="connsiteX12" fmla="*/ 304800 w 1404982"/>
              <a:gd name="connsiteY12" fmla="*/ 1534463 h 2440396"/>
              <a:gd name="connsiteX13" fmla="*/ 321733 w 1404982"/>
              <a:gd name="connsiteY13" fmla="*/ 1475196 h 2440396"/>
              <a:gd name="connsiteX14" fmla="*/ 330200 w 1404982"/>
              <a:gd name="connsiteY14" fmla="*/ 1407463 h 2440396"/>
              <a:gd name="connsiteX15" fmla="*/ 347133 w 1404982"/>
              <a:gd name="connsiteY15" fmla="*/ 1348196 h 2440396"/>
              <a:gd name="connsiteX16" fmla="*/ 364067 w 1404982"/>
              <a:gd name="connsiteY16" fmla="*/ 1280463 h 2440396"/>
              <a:gd name="connsiteX17" fmla="*/ 372533 w 1404982"/>
              <a:gd name="connsiteY17" fmla="*/ 1255063 h 2440396"/>
              <a:gd name="connsiteX18" fmla="*/ 381000 w 1404982"/>
              <a:gd name="connsiteY18" fmla="*/ 1221196 h 2440396"/>
              <a:gd name="connsiteX19" fmla="*/ 397933 w 1404982"/>
              <a:gd name="connsiteY19" fmla="*/ 1187330 h 2440396"/>
              <a:gd name="connsiteX20" fmla="*/ 414867 w 1404982"/>
              <a:gd name="connsiteY20" fmla="*/ 1111130 h 2440396"/>
              <a:gd name="connsiteX21" fmla="*/ 423333 w 1404982"/>
              <a:gd name="connsiteY21" fmla="*/ 1077263 h 2440396"/>
              <a:gd name="connsiteX22" fmla="*/ 440267 w 1404982"/>
              <a:gd name="connsiteY22" fmla="*/ 1043396 h 2440396"/>
              <a:gd name="connsiteX23" fmla="*/ 448733 w 1404982"/>
              <a:gd name="connsiteY23" fmla="*/ 1017996 h 2440396"/>
              <a:gd name="connsiteX24" fmla="*/ 457200 w 1404982"/>
              <a:gd name="connsiteY24" fmla="*/ 958730 h 2440396"/>
              <a:gd name="connsiteX25" fmla="*/ 465667 w 1404982"/>
              <a:gd name="connsiteY25" fmla="*/ 933330 h 2440396"/>
              <a:gd name="connsiteX26" fmla="*/ 457200 w 1404982"/>
              <a:gd name="connsiteY26" fmla="*/ 653930 h 2440396"/>
              <a:gd name="connsiteX27" fmla="*/ 440267 w 1404982"/>
              <a:gd name="connsiteY27" fmla="*/ 586196 h 2440396"/>
              <a:gd name="connsiteX28" fmla="*/ 406400 w 1404982"/>
              <a:gd name="connsiteY28" fmla="*/ 484596 h 2440396"/>
              <a:gd name="connsiteX29" fmla="*/ 397933 w 1404982"/>
              <a:gd name="connsiteY29" fmla="*/ 459196 h 2440396"/>
              <a:gd name="connsiteX30" fmla="*/ 372533 w 1404982"/>
              <a:gd name="connsiteY30" fmla="*/ 408396 h 2440396"/>
              <a:gd name="connsiteX31" fmla="*/ 355600 w 1404982"/>
              <a:gd name="connsiteY31" fmla="*/ 382996 h 2440396"/>
              <a:gd name="connsiteX32" fmla="*/ 347133 w 1404982"/>
              <a:gd name="connsiteY32" fmla="*/ 357596 h 2440396"/>
              <a:gd name="connsiteX33" fmla="*/ 330200 w 1404982"/>
              <a:gd name="connsiteY33" fmla="*/ 332196 h 2440396"/>
              <a:gd name="connsiteX34" fmla="*/ 304800 w 1404982"/>
              <a:gd name="connsiteY34" fmla="*/ 281396 h 2440396"/>
              <a:gd name="connsiteX35" fmla="*/ 279400 w 1404982"/>
              <a:gd name="connsiteY35" fmla="*/ 222130 h 2440396"/>
              <a:gd name="connsiteX36" fmla="*/ 270933 w 1404982"/>
              <a:gd name="connsiteY36" fmla="*/ 196730 h 2440396"/>
              <a:gd name="connsiteX37" fmla="*/ 254000 w 1404982"/>
              <a:gd name="connsiteY37" fmla="*/ 179796 h 2440396"/>
              <a:gd name="connsiteX38" fmla="*/ 220133 w 1404982"/>
              <a:gd name="connsiteY38" fmla="*/ 128996 h 2440396"/>
              <a:gd name="connsiteX39" fmla="*/ 169333 w 1404982"/>
              <a:gd name="connsiteY39" fmla="*/ 95130 h 2440396"/>
              <a:gd name="connsiteX40" fmla="*/ 160867 w 1404982"/>
              <a:gd name="connsiteY40" fmla="*/ 69730 h 2440396"/>
              <a:gd name="connsiteX41" fmla="*/ 220133 w 1404982"/>
              <a:gd name="connsiteY41" fmla="*/ 44330 h 2440396"/>
              <a:gd name="connsiteX42" fmla="*/ 276225 w 1404982"/>
              <a:gd name="connsiteY42" fmla="*/ 93410 h 2440396"/>
              <a:gd name="connsiteX43" fmla="*/ 287867 w 1404982"/>
              <a:gd name="connsiteY43" fmla="*/ 18930 h 2440396"/>
              <a:gd name="connsiteX44" fmla="*/ 313267 w 1404982"/>
              <a:gd name="connsiteY44" fmla="*/ 10463 h 2440396"/>
              <a:gd name="connsiteX45" fmla="*/ 346736 w 1404982"/>
              <a:gd name="connsiteY45" fmla="*/ 71581 h 2440396"/>
              <a:gd name="connsiteX46" fmla="*/ 338667 w 1404982"/>
              <a:gd name="connsiteY46" fmla="*/ 18930 h 2440396"/>
              <a:gd name="connsiteX47" fmla="*/ 364067 w 1404982"/>
              <a:gd name="connsiteY47" fmla="*/ 1996 h 2440396"/>
              <a:gd name="connsiteX48" fmla="*/ 393964 w 1404982"/>
              <a:gd name="connsiteY48" fmla="*/ 53723 h 2440396"/>
              <a:gd name="connsiteX49" fmla="*/ 414867 w 1404982"/>
              <a:gd name="connsiteY49" fmla="*/ 1996 h 2440396"/>
              <a:gd name="connsiteX50" fmla="*/ 448733 w 1404982"/>
              <a:gd name="connsiteY50" fmla="*/ 1996 h 2440396"/>
              <a:gd name="connsiteX51" fmla="*/ 474133 w 1404982"/>
              <a:gd name="connsiteY51" fmla="*/ 18930 h 2440396"/>
              <a:gd name="connsiteX52" fmla="*/ 482600 w 1404982"/>
              <a:gd name="connsiteY52" fmla="*/ 44330 h 2440396"/>
              <a:gd name="connsiteX53" fmla="*/ 516467 w 1404982"/>
              <a:gd name="connsiteY53" fmla="*/ 95130 h 2440396"/>
              <a:gd name="connsiteX54" fmla="*/ 533400 w 1404982"/>
              <a:gd name="connsiteY54" fmla="*/ 120530 h 2440396"/>
              <a:gd name="connsiteX55" fmla="*/ 567267 w 1404982"/>
              <a:gd name="connsiteY55" fmla="*/ 171330 h 2440396"/>
              <a:gd name="connsiteX56" fmla="*/ 592667 w 1404982"/>
              <a:gd name="connsiteY56" fmla="*/ 213663 h 2440396"/>
              <a:gd name="connsiteX57" fmla="*/ 601133 w 1404982"/>
              <a:gd name="connsiteY57" fmla="*/ 239063 h 2440396"/>
              <a:gd name="connsiteX58" fmla="*/ 635000 w 1404982"/>
              <a:gd name="connsiteY58" fmla="*/ 281396 h 2440396"/>
              <a:gd name="connsiteX59" fmla="*/ 668867 w 1404982"/>
              <a:gd name="connsiteY59" fmla="*/ 357596 h 2440396"/>
              <a:gd name="connsiteX60" fmla="*/ 685800 w 1404982"/>
              <a:gd name="connsiteY60" fmla="*/ 408396 h 2440396"/>
              <a:gd name="connsiteX61" fmla="*/ 694267 w 1404982"/>
              <a:gd name="connsiteY61" fmla="*/ 433796 h 2440396"/>
              <a:gd name="connsiteX62" fmla="*/ 711200 w 1404982"/>
              <a:gd name="connsiteY62" fmla="*/ 459196 h 2440396"/>
              <a:gd name="connsiteX63" fmla="*/ 719667 w 1404982"/>
              <a:gd name="connsiteY63" fmla="*/ 518463 h 2440396"/>
              <a:gd name="connsiteX64" fmla="*/ 736600 w 1404982"/>
              <a:gd name="connsiteY64" fmla="*/ 577730 h 2440396"/>
              <a:gd name="connsiteX65" fmla="*/ 717417 w 1404982"/>
              <a:gd name="connsiteY65" fmla="*/ 799980 h 2440396"/>
              <a:gd name="connsiteX66" fmla="*/ 755783 w 1404982"/>
              <a:gd name="connsiteY66" fmla="*/ 768759 h 2440396"/>
              <a:gd name="connsiteX67" fmla="*/ 806980 w 1404982"/>
              <a:gd name="connsiteY67" fmla="*/ 693088 h 2440396"/>
              <a:gd name="connsiteX68" fmla="*/ 863600 w 1404982"/>
              <a:gd name="connsiteY68" fmla="*/ 620063 h 2440396"/>
              <a:gd name="connsiteX69" fmla="*/ 905537 w 1404982"/>
              <a:gd name="connsiteY69" fmla="*/ 567940 h 2440396"/>
              <a:gd name="connsiteX70" fmla="*/ 940726 w 1404982"/>
              <a:gd name="connsiteY70" fmla="*/ 495311 h 2440396"/>
              <a:gd name="connsiteX71" fmla="*/ 963480 w 1404982"/>
              <a:gd name="connsiteY71" fmla="*/ 459196 h 2440396"/>
              <a:gd name="connsiteX72" fmla="*/ 1010708 w 1404982"/>
              <a:gd name="connsiteY72" fmla="*/ 366063 h 2440396"/>
              <a:gd name="connsiteX73" fmla="*/ 1081617 w 1404982"/>
              <a:gd name="connsiteY73" fmla="*/ 316586 h 2440396"/>
              <a:gd name="connsiteX74" fmla="*/ 1092200 w 1404982"/>
              <a:gd name="connsiteY74" fmla="*/ 230596 h 2440396"/>
              <a:gd name="connsiteX75" fmla="*/ 1151467 w 1404982"/>
              <a:gd name="connsiteY75" fmla="*/ 162863 h 2440396"/>
              <a:gd name="connsiteX76" fmla="*/ 1176867 w 1404982"/>
              <a:gd name="connsiteY76" fmla="*/ 137463 h 2440396"/>
              <a:gd name="connsiteX77" fmla="*/ 1227667 w 1404982"/>
              <a:gd name="connsiteY77" fmla="*/ 95130 h 2440396"/>
              <a:gd name="connsiteX78" fmla="*/ 1253067 w 1404982"/>
              <a:gd name="connsiteY78" fmla="*/ 86663 h 2440396"/>
              <a:gd name="connsiteX79" fmla="*/ 1278467 w 1404982"/>
              <a:gd name="connsiteY79" fmla="*/ 69730 h 2440396"/>
              <a:gd name="connsiteX80" fmla="*/ 1329267 w 1404982"/>
              <a:gd name="connsiteY80" fmla="*/ 52796 h 2440396"/>
              <a:gd name="connsiteX81" fmla="*/ 1320800 w 1404982"/>
              <a:gd name="connsiteY81" fmla="*/ 78196 h 2440396"/>
              <a:gd name="connsiteX82" fmla="*/ 1275159 w 1404982"/>
              <a:gd name="connsiteY82" fmla="*/ 146988 h 2440396"/>
              <a:gd name="connsiteX83" fmla="*/ 1345274 w 1404982"/>
              <a:gd name="connsiteY83" fmla="*/ 102274 h 2440396"/>
              <a:gd name="connsiteX84" fmla="*/ 1397000 w 1404982"/>
              <a:gd name="connsiteY84" fmla="*/ 120530 h 2440396"/>
              <a:gd name="connsiteX85" fmla="*/ 1349242 w 1404982"/>
              <a:gd name="connsiteY85" fmla="*/ 181649 h 2440396"/>
              <a:gd name="connsiteX86" fmla="*/ 1397000 w 1404982"/>
              <a:gd name="connsiteY86" fmla="*/ 171330 h 2440396"/>
              <a:gd name="connsiteX87" fmla="*/ 1380067 w 1404982"/>
              <a:gd name="connsiteY87" fmla="*/ 196730 h 2440396"/>
              <a:gd name="connsiteX88" fmla="*/ 1363133 w 1404982"/>
              <a:gd name="connsiteY88" fmla="*/ 213663 h 2440396"/>
              <a:gd name="connsiteX89" fmla="*/ 1371600 w 1404982"/>
              <a:gd name="connsiteY89" fmla="*/ 239063 h 2440396"/>
              <a:gd name="connsiteX90" fmla="*/ 1354667 w 1404982"/>
              <a:gd name="connsiteY90" fmla="*/ 298330 h 2440396"/>
              <a:gd name="connsiteX91" fmla="*/ 1346200 w 1404982"/>
              <a:gd name="connsiteY91" fmla="*/ 332196 h 2440396"/>
              <a:gd name="connsiteX92" fmla="*/ 1320800 w 1404982"/>
              <a:gd name="connsiteY92" fmla="*/ 340663 h 2440396"/>
              <a:gd name="connsiteX93" fmla="*/ 1312333 w 1404982"/>
              <a:gd name="connsiteY93" fmla="*/ 366063 h 2440396"/>
              <a:gd name="connsiteX94" fmla="*/ 1261533 w 1404982"/>
              <a:gd name="connsiteY94" fmla="*/ 433796 h 2440396"/>
              <a:gd name="connsiteX95" fmla="*/ 1210733 w 1404982"/>
              <a:gd name="connsiteY95" fmla="*/ 509996 h 2440396"/>
              <a:gd name="connsiteX96" fmla="*/ 1185333 w 1404982"/>
              <a:gd name="connsiteY96" fmla="*/ 560796 h 2440396"/>
              <a:gd name="connsiteX97" fmla="*/ 1126067 w 1404982"/>
              <a:gd name="connsiteY97" fmla="*/ 628530 h 2440396"/>
              <a:gd name="connsiteX98" fmla="*/ 1083733 w 1404982"/>
              <a:gd name="connsiteY98" fmla="*/ 679330 h 2440396"/>
              <a:gd name="connsiteX99" fmla="*/ 1061905 w 1404982"/>
              <a:gd name="connsiteY99" fmla="*/ 705127 h 2440396"/>
              <a:gd name="connsiteX100" fmla="*/ 1002639 w 1404982"/>
              <a:gd name="connsiteY100" fmla="*/ 769288 h 2440396"/>
              <a:gd name="connsiteX101" fmla="*/ 953161 w 1404982"/>
              <a:gd name="connsiteY101" fmla="*/ 797334 h 2440396"/>
              <a:gd name="connsiteX102" fmla="*/ 934905 w 1404982"/>
              <a:gd name="connsiteY102" fmla="*/ 839668 h 2440396"/>
              <a:gd name="connsiteX103" fmla="*/ 885428 w 1404982"/>
              <a:gd name="connsiteY103" fmla="*/ 895362 h 2440396"/>
              <a:gd name="connsiteX104" fmla="*/ 835951 w 1404982"/>
              <a:gd name="connsiteY104" fmla="*/ 962699 h 2440396"/>
              <a:gd name="connsiteX105" fmla="*/ 770467 w 1404982"/>
              <a:gd name="connsiteY105" fmla="*/ 1068796 h 2440396"/>
              <a:gd name="connsiteX106" fmla="*/ 738452 w 1404982"/>
              <a:gd name="connsiteY106" fmla="*/ 1141821 h 2440396"/>
              <a:gd name="connsiteX107" fmla="*/ 715699 w 1404982"/>
              <a:gd name="connsiteY107" fmla="*/ 1188653 h 2440396"/>
              <a:gd name="connsiteX108" fmla="*/ 698367 w 1404982"/>
              <a:gd name="connsiteY108" fmla="*/ 1245671 h 2440396"/>
              <a:gd name="connsiteX109" fmla="*/ 683683 w 1404982"/>
              <a:gd name="connsiteY109" fmla="*/ 1321870 h 2440396"/>
              <a:gd name="connsiteX110" fmla="*/ 671248 w 1404982"/>
              <a:gd name="connsiteY110" fmla="*/ 1409183 h 2440396"/>
              <a:gd name="connsiteX111" fmla="*/ 640026 w 1404982"/>
              <a:gd name="connsiteY111" fmla="*/ 1519249 h 2440396"/>
              <a:gd name="connsiteX112" fmla="*/ 637381 w 1404982"/>
              <a:gd name="connsiteY112" fmla="*/ 1602593 h 2440396"/>
              <a:gd name="connsiteX113" fmla="*/ 621770 w 1404982"/>
              <a:gd name="connsiteY113" fmla="*/ 1678792 h 2440396"/>
              <a:gd name="connsiteX114" fmla="*/ 613305 w 1404982"/>
              <a:gd name="connsiteY114" fmla="*/ 1709088 h 2440396"/>
              <a:gd name="connsiteX115" fmla="*/ 597694 w 1404982"/>
              <a:gd name="connsiteY115" fmla="*/ 1747849 h 2440396"/>
              <a:gd name="connsiteX116" fmla="*/ 574939 w 1404982"/>
              <a:gd name="connsiteY116" fmla="*/ 1851302 h 2440396"/>
              <a:gd name="connsiteX117" fmla="*/ 565547 w 1404982"/>
              <a:gd name="connsiteY117" fmla="*/ 2070509 h 2440396"/>
              <a:gd name="connsiteX118" fmla="*/ 559726 w 1404982"/>
              <a:gd name="connsiteY118" fmla="*/ 2092337 h 2440396"/>
              <a:gd name="connsiteX119" fmla="*/ 550333 w 1404982"/>
              <a:gd name="connsiteY119" fmla="*/ 2330330 h 2440396"/>
              <a:gd name="connsiteX120" fmla="*/ 558800 w 1404982"/>
              <a:gd name="connsiteY120" fmla="*/ 2355730 h 2440396"/>
              <a:gd name="connsiteX121" fmla="*/ 567267 w 1404982"/>
              <a:gd name="connsiteY121" fmla="*/ 2398063 h 2440396"/>
              <a:gd name="connsiteX122" fmla="*/ 558800 w 1404982"/>
              <a:gd name="connsiteY122" fmla="*/ 2440396 h 2440396"/>
              <a:gd name="connsiteX0" fmla="*/ 0 w 1404982"/>
              <a:gd name="connsiteY0" fmla="*/ 2271063 h 2440396"/>
              <a:gd name="connsiteX1" fmla="*/ 93133 w 1404982"/>
              <a:gd name="connsiteY1" fmla="*/ 1974730 h 2440396"/>
              <a:gd name="connsiteX2" fmla="*/ 101600 w 1404982"/>
              <a:gd name="connsiteY2" fmla="*/ 1949330 h 2440396"/>
              <a:gd name="connsiteX3" fmla="*/ 118533 w 1404982"/>
              <a:gd name="connsiteY3" fmla="*/ 1932396 h 2440396"/>
              <a:gd name="connsiteX4" fmla="*/ 130968 w 1404982"/>
              <a:gd name="connsiteY4" fmla="*/ 1879348 h 2440396"/>
              <a:gd name="connsiteX5" fmla="*/ 150152 w 1404982"/>
              <a:gd name="connsiteY5" fmla="*/ 1845481 h 2440396"/>
              <a:gd name="connsiteX6" fmla="*/ 173302 w 1404982"/>
              <a:gd name="connsiteY6" fmla="*/ 1798253 h 2440396"/>
              <a:gd name="connsiteX7" fmla="*/ 198835 w 1404982"/>
              <a:gd name="connsiteY7" fmla="*/ 1766238 h 2440396"/>
              <a:gd name="connsiteX8" fmla="*/ 226351 w 1404982"/>
              <a:gd name="connsiteY8" fmla="*/ 1730519 h 2440396"/>
              <a:gd name="connsiteX9" fmla="*/ 254000 w 1404982"/>
              <a:gd name="connsiteY9" fmla="*/ 1686863 h 2440396"/>
              <a:gd name="connsiteX10" fmla="*/ 262467 w 1404982"/>
              <a:gd name="connsiteY10" fmla="*/ 1661463 h 2440396"/>
              <a:gd name="connsiteX11" fmla="*/ 296333 w 1404982"/>
              <a:gd name="connsiteY11" fmla="*/ 1585263 h 2440396"/>
              <a:gd name="connsiteX12" fmla="*/ 304800 w 1404982"/>
              <a:gd name="connsiteY12" fmla="*/ 1534463 h 2440396"/>
              <a:gd name="connsiteX13" fmla="*/ 321733 w 1404982"/>
              <a:gd name="connsiteY13" fmla="*/ 1475196 h 2440396"/>
              <a:gd name="connsiteX14" fmla="*/ 330200 w 1404982"/>
              <a:gd name="connsiteY14" fmla="*/ 1407463 h 2440396"/>
              <a:gd name="connsiteX15" fmla="*/ 347133 w 1404982"/>
              <a:gd name="connsiteY15" fmla="*/ 1348196 h 2440396"/>
              <a:gd name="connsiteX16" fmla="*/ 364067 w 1404982"/>
              <a:gd name="connsiteY16" fmla="*/ 1280463 h 2440396"/>
              <a:gd name="connsiteX17" fmla="*/ 372533 w 1404982"/>
              <a:gd name="connsiteY17" fmla="*/ 1255063 h 2440396"/>
              <a:gd name="connsiteX18" fmla="*/ 381000 w 1404982"/>
              <a:gd name="connsiteY18" fmla="*/ 1221196 h 2440396"/>
              <a:gd name="connsiteX19" fmla="*/ 397933 w 1404982"/>
              <a:gd name="connsiteY19" fmla="*/ 1187330 h 2440396"/>
              <a:gd name="connsiteX20" fmla="*/ 414867 w 1404982"/>
              <a:gd name="connsiteY20" fmla="*/ 1111130 h 2440396"/>
              <a:gd name="connsiteX21" fmla="*/ 423333 w 1404982"/>
              <a:gd name="connsiteY21" fmla="*/ 1077263 h 2440396"/>
              <a:gd name="connsiteX22" fmla="*/ 440267 w 1404982"/>
              <a:gd name="connsiteY22" fmla="*/ 1043396 h 2440396"/>
              <a:gd name="connsiteX23" fmla="*/ 448733 w 1404982"/>
              <a:gd name="connsiteY23" fmla="*/ 1017996 h 2440396"/>
              <a:gd name="connsiteX24" fmla="*/ 457200 w 1404982"/>
              <a:gd name="connsiteY24" fmla="*/ 958730 h 2440396"/>
              <a:gd name="connsiteX25" fmla="*/ 465667 w 1404982"/>
              <a:gd name="connsiteY25" fmla="*/ 933330 h 2440396"/>
              <a:gd name="connsiteX26" fmla="*/ 457200 w 1404982"/>
              <a:gd name="connsiteY26" fmla="*/ 653930 h 2440396"/>
              <a:gd name="connsiteX27" fmla="*/ 440267 w 1404982"/>
              <a:gd name="connsiteY27" fmla="*/ 586196 h 2440396"/>
              <a:gd name="connsiteX28" fmla="*/ 406400 w 1404982"/>
              <a:gd name="connsiteY28" fmla="*/ 484596 h 2440396"/>
              <a:gd name="connsiteX29" fmla="*/ 397933 w 1404982"/>
              <a:gd name="connsiteY29" fmla="*/ 459196 h 2440396"/>
              <a:gd name="connsiteX30" fmla="*/ 372533 w 1404982"/>
              <a:gd name="connsiteY30" fmla="*/ 408396 h 2440396"/>
              <a:gd name="connsiteX31" fmla="*/ 355600 w 1404982"/>
              <a:gd name="connsiteY31" fmla="*/ 382996 h 2440396"/>
              <a:gd name="connsiteX32" fmla="*/ 347133 w 1404982"/>
              <a:gd name="connsiteY32" fmla="*/ 357596 h 2440396"/>
              <a:gd name="connsiteX33" fmla="*/ 330200 w 1404982"/>
              <a:gd name="connsiteY33" fmla="*/ 332196 h 2440396"/>
              <a:gd name="connsiteX34" fmla="*/ 304800 w 1404982"/>
              <a:gd name="connsiteY34" fmla="*/ 281396 h 2440396"/>
              <a:gd name="connsiteX35" fmla="*/ 279400 w 1404982"/>
              <a:gd name="connsiteY35" fmla="*/ 222130 h 2440396"/>
              <a:gd name="connsiteX36" fmla="*/ 270933 w 1404982"/>
              <a:gd name="connsiteY36" fmla="*/ 196730 h 2440396"/>
              <a:gd name="connsiteX37" fmla="*/ 254000 w 1404982"/>
              <a:gd name="connsiteY37" fmla="*/ 179796 h 2440396"/>
              <a:gd name="connsiteX38" fmla="*/ 220133 w 1404982"/>
              <a:gd name="connsiteY38" fmla="*/ 128996 h 2440396"/>
              <a:gd name="connsiteX39" fmla="*/ 169333 w 1404982"/>
              <a:gd name="connsiteY39" fmla="*/ 95130 h 2440396"/>
              <a:gd name="connsiteX40" fmla="*/ 160867 w 1404982"/>
              <a:gd name="connsiteY40" fmla="*/ 69730 h 2440396"/>
              <a:gd name="connsiteX41" fmla="*/ 220133 w 1404982"/>
              <a:gd name="connsiteY41" fmla="*/ 44330 h 2440396"/>
              <a:gd name="connsiteX42" fmla="*/ 276225 w 1404982"/>
              <a:gd name="connsiteY42" fmla="*/ 93410 h 2440396"/>
              <a:gd name="connsiteX43" fmla="*/ 287867 w 1404982"/>
              <a:gd name="connsiteY43" fmla="*/ 18930 h 2440396"/>
              <a:gd name="connsiteX44" fmla="*/ 313267 w 1404982"/>
              <a:gd name="connsiteY44" fmla="*/ 10463 h 2440396"/>
              <a:gd name="connsiteX45" fmla="*/ 346736 w 1404982"/>
              <a:gd name="connsiteY45" fmla="*/ 71581 h 2440396"/>
              <a:gd name="connsiteX46" fmla="*/ 338667 w 1404982"/>
              <a:gd name="connsiteY46" fmla="*/ 18930 h 2440396"/>
              <a:gd name="connsiteX47" fmla="*/ 364067 w 1404982"/>
              <a:gd name="connsiteY47" fmla="*/ 1996 h 2440396"/>
              <a:gd name="connsiteX48" fmla="*/ 393964 w 1404982"/>
              <a:gd name="connsiteY48" fmla="*/ 53723 h 2440396"/>
              <a:gd name="connsiteX49" fmla="*/ 414867 w 1404982"/>
              <a:gd name="connsiteY49" fmla="*/ 1996 h 2440396"/>
              <a:gd name="connsiteX50" fmla="*/ 448733 w 1404982"/>
              <a:gd name="connsiteY50" fmla="*/ 1996 h 2440396"/>
              <a:gd name="connsiteX51" fmla="*/ 474133 w 1404982"/>
              <a:gd name="connsiteY51" fmla="*/ 18930 h 2440396"/>
              <a:gd name="connsiteX52" fmla="*/ 482600 w 1404982"/>
              <a:gd name="connsiteY52" fmla="*/ 44330 h 2440396"/>
              <a:gd name="connsiteX53" fmla="*/ 516467 w 1404982"/>
              <a:gd name="connsiteY53" fmla="*/ 95130 h 2440396"/>
              <a:gd name="connsiteX54" fmla="*/ 533400 w 1404982"/>
              <a:gd name="connsiteY54" fmla="*/ 120530 h 2440396"/>
              <a:gd name="connsiteX55" fmla="*/ 567267 w 1404982"/>
              <a:gd name="connsiteY55" fmla="*/ 171330 h 2440396"/>
              <a:gd name="connsiteX56" fmla="*/ 592667 w 1404982"/>
              <a:gd name="connsiteY56" fmla="*/ 213663 h 2440396"/>
              <a:gd name="connsiteX57" fmla="*/ 601133 w 1404982"/>
              <a:gd name="connsiteY57" fmla="*/ 239063 h 2440396"/>
              <a:gd name="connsiteX58" fmla="*/ 635000 w 1404982"/>
              <a:gd name="connsiteY58" fmla="*/ 281396 h 2440396"/>
              <a:gd name="connsiteX59" fmla="*/ 668867 w 1404982"/>
              <a:gd name="connsiteY59" fmla="*/ 357596 h 2440396"/>
              <a:gd name="connsiteX60" fmla="*/ 685800 w 1404982"/>
              <a:gd name="connsiteY60" fmla="*/ 408396 h 2440396"/>
              <a:gd name="connsiteX61" fmla="*/ 694267 w 1404982"/>
              <a:gd name="connsiteY61" fmla="*/ 433796 h 2440396"/>
              <a:gd name="connsiteX62" fmla="*/ 711200 w 1404982"/>
              <a:gd name="connsiteY62" fmla="*/ 459196 h 2440396"/>
              <a:gd name="connsiteX63" fmla="*/ 719667 w 1404982"/>
              <a:gd name="connsiteY63" fmla="*/ 518463 h 2440396"/>
              <a:gd name="connsiteX64" fmla="*/ 736600 w 1404982"/>
              <a:gd name="connsiteY64" fmla="*/ 577730 h 2440396"/>
              <a:gd name="connsiteX65" fmla="*/ 717417 w 1404982"/>
              <a:gd name="connsiteY65" fmla="*/ 799980 h 2440396"/>
              <a:gd name="connsiteX66" fmla="*/ 755783 w 1404982"/>
              <a:gd name="connsiteY66" fmla="*/ 768759 h 2440396"/>
              <a:gd name="connsiteX67" fmla="*/ 806980 w 1404982"/>
              <a:gd name="connsiteY67" fmla="*/ 693088 h 2440396"/>
              <a:gd name="connsiteX68" fmla="*/ 863600 w 1404982"/>
              <a:gd name="connsiteY68" fmla="*/ 620063 h 2440396"/>
              <a:gd name="connsiteX69" fmla="*/ 905537 w 1404982"/>
              <a:gd name="connsiteY69" fmla="*/ 567940 h 2440396"/>
              <a:gd name="connsiteX70" fmla="*/ 940726 w 1404982"/>
              <a:gd name="connsiteY70" fmla="*/ 495311 h 2440396"/>
              <a:gd name="connsiteX71" fmla="*/ 963480 w 1404982"/>
              <a:gd name="connsiteY71" fmla="*/ 459196 h 2440396"/>
              <a:gd name="connsiteX72" fmla="*/ 1053570 w 1404982"/>
              <a:gd name="connsiteY72" fmla="*/ 358919 h 2440396"/>
              <a:gd name="connsiteX73" fmla="*/ 1081617 w 1404982"/>
              <a:gd name="connsiteY73" fmla="*/ 316586 h 2440396"/>
              <a:gd name="connsiteX74" fmla="*/ 1092200 w 1404982"/>
              <a:gd name="connsiteY74" fmla="*/ 230596 h 2440396"/>
              <a:gd name="connsiteX75" fmla="*/ 1151467 w 1404982"/>
              <a:gd name="connsiteY75" fmla="*/ 162863 h 2440396"/>
              <a:gd name="connsiteX76" fmla="*/ 1176867 w 1404982"/>
              <a:gd name="connsiteY76" fmla="*/ 137463 h 2440396"/>
              <a:gd name="connsiteX77" fmla="*/ 1227667 w 1404982"/>
              <a:gd name="connsiteY77" fmla="*/ 95130 h 2440396"/>
              <a:gd name="connsiteX78" fmla="*/ 1253067 w 1404982"/>
              <a:gd name="connsiteY78" fmla="*/ 86663 h 2440396"/>
              <a:gd name="connsiteX79" fmla="*/ 1278467 w 1404982"/>
              <a:gd name="connsiteY79" fmla="*/ 69730 h 2440396"/>
              <a:gd name="connsiteX80" fmla="*/ 1329267 w 1404982"/>
              <a:gd name="connsiteY80" fmla="*/ 52796 h 2440396"/>
              <a:gd name="connsiteX81" fmla="*/ 1320800 w 1404982"/>
              <a:gd name="connsiteY81" fmla="*/ 78196 h 2440396"/>
              <a:gd name="connsiteX82" fmla="*/ 1275159 w 1404982"/>
              <a:gd name="connsiteY82" fmla="*/ 146988 h 2440396"/>
              <a:gd name="connsiteX83" fmla="*/ 1345274 w 1404982"/>
              <a:gd name="connsiteY83" fmla="*/ 102274 h 2440396"/>
              <a:gd name="connsiteX84" fmla="*/ 1397000 w 1404982"/>
              <a:gd name="connsiteY84" fmla="*/ 120530 h 2440396"/>
              <a:gd name="connsiteX85" fmla="*/ 1349242 w 1404982"/>
              <a:gd name="connsiteY85" fmla="*/ 181649 h 2440396"/>
              <a:gd name="connsiteX86" fmla="*/ 1397000 w 1404982"/>
              <a:gd name="connsiteY86" fmla="*/ 171330 h 2440396"/>
              <a:gd name="connsiteX87" fmla="*/ 1380067 w 1404982"/>
              <a:gd name="connsiteY87" fmla="*/ 196730 h 2440396"/>
              <a:gd name="connsiteX88" fmla="*/ 1363133 w 1404982"/>
              <a:gd name="connsiteY88" fmla="*/ 213663 h 2440396"/>
              <a:gd name="connsiteX89" fmla="*/ 1371600 w 1404982"/>
              <a:gd name="connsiteY89" fmla="*/ 239063 h 2440396"/>
              <a:gd name="connsiteX90" fmla="*/ 1354667 w 1404982"/>
              <a:gd name="connsiteY90" fmla="*/ 298330 h 2440396"/>
              <a:gd name="connsiteX91" fmla="*/ 1346200 w 1404982"/>
              <a:gd name="connsiteY91" fmla="*/ 332196 h 2440396"/>
              <a:gd name="connsiteX92" fmla="*/ 1320800 w 1404982"/>
              <a:gd name="connsiteY92" fmla="*/ 340663 h 2440396"/>
              <a:gd name="connsiteX93" fmla="*/ 1312333 w 1404982"/>
              <a:gd name="connsiteY93" fmla="*/ 366063 h 2440396"/>
              <a:gd name="connsiteX94" fmla="*/ 1261533 w 1404982"/>
              <a:gd name="connsiteY94" fmla="*/ 433796 h 2440396"/>
              <a:gd name="connsiteX95" fmla="*/ 1210733 w 1404982"/>
              <a:gd name="connsiteY95" fmla="*/ 509996 h 2440396"/>
              <a:gd name="connsiteX96" fmla="*/ 1185333 w 1404982"/>
              <a:gd name="connsiteY96" fmla="*/ 560796 h 2440396"/>
              <a:gd name="connsiteX97" fmla="*/ 1126067 w 1404982"/>
              <a:gd name="connsiteY97" fmla="*/ 628530 h 2440396"/>
              <a:gd name="connsiteX98" fmla="*/ 1083733 w 1404982"/>
              <a:gd name="connsiteY98" fmla="*/ 679330 h 2440396"/>
              <a:gd name="connsiteX99" fmla="*/ 1061905 w 1404982"/>
              <a:gd name="connsiteY99" fmla="*/ 705127 h 2440396"/>
              <a:gd name="connsiteX100" fmla="*/ 1002639 w 1404982"/>
              <a:gd name="connsiteY100" fmla="*/ 769288 h 2440396"/>
              <a:gd name="connsiteX101" fmla="*/ 953161 w 1404982"/>
              <a:gd name="connsiteY101" fmla="*/ 797334 h 2440396"/>
              <a:gd name="connsiteX102" fmla="*/ 934905 w 1404982"/>
              <a:gd name="connsiteY102" fmla="*/ 839668 h 2440396"/>
              <a:gd name="connsiteX103" fmla="*/ 885428 w 1404982"/>
              <a:gd name="connsiteY103" fmla="*/ 895362 h 2440396"/>
              <a:gd name="connsiteX104" fmla="*/ 835951 w 1404982"/>
              <a:gd name="connsiteY104" fmla="*/ 962699 h 2440396"/>
              <a:gd name="connsiteX105" fmla="*/ 770467 w 1404982"/>
              <a:gd name="connsiteY105" fmla="*/ 1068796 h 2440396"/>
              <a:gd name="connsiteX106" fmla="*/ 738452 w 1404982"/>
              <a:gd name="connsiteY106" fmla="*/ 1141821 h 2440396"/>
              <a:gd name="connsiteX107" fmla="*/ 715699 w 1404982"/>
              <a:gd name="connsiteY107" fmla="*/ 1188653 h 2440396"/>
              <a:gd name="connsiteX108" fmla="*/ 698367 w 1404982"/>
              <a:gd name="connsiteY108" fmla="*/ 1245671 h 2440396"/>
              <a:gd name="connsiteX109" fmla="*/ 683683 w 1404982"/>
              <a:gd name="connsiteY109" fmla="*/ 1321870 h 2440396"/>
              <a:gd name="connsiteX110" fmla="*/ 671248 w 1404982"/>
              <a:gd name="connsiteY110" fmla="*/ 1409183 h 2440396"/>
              <a:gd name="connsiteX111" fmla="*/ 640026 w 1404982"/>
              <a:gd name="connsiteY111" fmla="*/ 1519249 h 2440396"/>
              <a:gd name="connsiteX112" fmla="*/ 637381 w 1404982"/>
              <a:gd name="connsiteY112" fmla="*/ 1602593 h 2440396"/>
              <a:gd name="connsiteX113" fmla="*/ 621770 w 1404982"/>
              <a:gd name="connsiteY113" fmla="*/ 1678792 h 2440396"/>
              <a:gd name="connsiteX114" fmla="*/ 613305 w 1404982"/>
              <a:gd name="connsiteY114" fmla="*/ 1709088 h 2440396"/>
              <a:gd name="connsiteX115" fmla="*/ 597694 w 1404982"/>
              <a:gd name="connsiteY115" fmla="*/ 1747849 h 2440396"/>
              <a:gd name="connsiteX116" fmla="*/ 574939 w 1404982"/>
              <a:gd name="connsiteY116" fmla="*/ 1851302 h 2440396"/>
              <a:gd name="connsiteX117" fmla="*/ 565547 w 1404982"/>
              <a:gd name="connsiteY117" fmla="*/ 2070509 h 2440396"/>
              <a:gd name="connsiteX118" fmla="*/ 559726 w 1404982"/>
              <a:gd name="connsiteY118" fmla="*/ 2092337 h 2440396"/>
              <a:gd name="connsiteX119" fmla="*/ 550333 w 1404982"/>
              <a:gd name="connsiteY119" fmla="*/ 2330330 h 2440396"/>
              <a:gd name="connsiteX120" fmla="*/ 558800 w 1404982"/>
              <a:gd name="connsiteY120" fmla="*/ 2355730 h 2440396"/>
              <a:gd name="connsiteX121" fmla="*/ 567267 w 1404982"/>
              <a:gd name="connsiteY121" fmla="*/ 2398063 h 2440396"/>
              <a:gd name="connsiteX122" fmla="*/ 558800 w 1404982"/>
              <a:gd name="connsiteY122" fmla="*/ 2440396 h 2440396"/>
              <a:gd name="connsiteX0" fmla="*/ 0 w 1404982"/>
              <a:gd name="connsiteY0" fmla="*/ 2271063 h 2440396"/>
              <a:gd name="connsiteX1" fmla="*/ 93133 w 1404982"/>
              <a:gd name="connsiteY1" fmla="*/ 1974730 h 2440396"/>
              <a:gd name="connsiteX2" fmla="*/ 101600 w 1404982"/>
              <a:gd name="connsiteY2" fmla="*/ 1949330 h 2440396"/>
              <a:gd name="connsiteX3" fmla="*/ 118533 w 1404982"/>
              <a:gd name="connsiteY3" fmla="*/ 1932396 h 2440396"/>
              <a:gd name="connsiteX4" fmla="*/ 130968 w 1404982"/>
              <a:gd name="connsiteY4" fmla="*/ 1879348 h 2440396"/>
              <a:gd name="connsiteX5" fmla="*/ 150152 w 1404982"/>
              <a:gd name="connsiteY5" fmla="*/ 1845481 h 2440396"/>
              <a:gd name="connsiteX6" fmla="*/ 173302 w 1404982"/>
              <a:gd name="connsiteY6" fmla="*/ 1798253 h 2440396"/>
              <a:gd name="connsiteX7" fmla="*/ 198835 w 1404982"/>
              <a:gd name="connsiteY7" fmla="*/ 1766238 h 2440396"/>
              <a:gd name="connsiteX8" fmla="*/ 226351 w 1404982"/>
              <a:gd name="connsiteY8" fmla="*/ 1730519 h 2440396"/>
              <a:gd name="connsiteX9" fmla="*/ 254000 w 1404982"/>
              <a:gd name="connsiteY9" fmla="*/ 1686863 h 2440396"/>
              <a:gd name="connsiteX10" fmla="*/ 262467 w 1404982"/>
              <a:gd name="connsiteY10" fmla="*/ 1661463 h 2440396"/>
              <a:gd name="connsiteX11" fmla="*/ 296333 w 1404982"/>
              <a:gd name="connsiteY11" fmla="*/ 1585263 h 2440396"/>
              <a:gd name="connsiteX12" fmla="*/ 304800 w 1404982"/>
              <a:gd name="connsiteY12" fmla="*/ 1534463 h 2440396"/>
              <a:gd name="connsiteX13" fmla="*/ 321733 w 1404982"/>
              <a:gd name="connsiteY13" fmla="*/ 1475196 h 2440396"/>
              <a:gd name="connsiteX14" fmla="*/ 330200 w 1404982"/>
              <a:gd name="connsiteY14" fmla="*/ 1407463 h 2440396"/>
              <a:gd name="connsiteX15" fmla="*/ 347133 w 1404982"/>
              <a:gd name="connsiteY15" fmla="*/ 1348196 h 2440396"/>
              <a:gd name="connsiteX16" fmla="*/ 364067 w 1404982"/>
              <a:gd name="connsiteY16" fmla="*/ 1280463 h 2440396"/>
              <a:gd name="connsiteX17" fmla="*/ 372533 w 1404982"/>
              <a:gd name="connsiteY17" fmla="*/ 1255063 h 2440396"/>
              <a:gd name="connsiteX18" fmla="*/ 381000 w 1404982"/>
              <a:gd name="connsiteY18" fmla="*/ 1221196 h 2440396"/>
              <a:gd name="connsiteX19" fmla="*/ 397933 w 1404982"/>
              <a:gd name="connsiteY19" fmla="*/ 1187330 h 2440396"/>
              <a:gd name="connsiteX20" fmla="*/ 414867 w 1404982"/>
              <a:gd name="connsiteY20" fmla="*/ 1111130 h 2440396"/>
              <a:gd name="connsiteX21" fmla="*/ 423333 w 1404982"/>
              <a:gd name="connsiteY21" fmla="*/ 1077263 h 2440396"/>
              <a:gd name="connsiteX22" fmla="*/ 440267 w 1404982"/>
              <a:gd name="connsiteY22" fmla="*/ 1043396 h 2440396"/>
              <a:gd name="connsiteX23" fmla="*/ 448733 w 1404982"/>
              <a:gd name="connsiteY23" fmla="*/ 1017996 h 2440396"/>
              <a:gd name="connsiteX24" fmla="*/ 457200 w 1404982"/>
              <a:gd name="connsiteY24" fmla="*/ 958730 h 2440396"/>
              <a:gd name="connsiteX25" fmla="*/ 465667 w 1404982"/>
              <a:gd name="connsiteY25" fmla="*/ 933330 h 2440396"/>
              <a:gd name="connsiteX26" fmla="*/ 457200 w 1404982"/>
              <a:gd name="connsiteY26" fmla="*/ 653930 h 2440396"/>
              <a:gd name="connsiteX27" fmla="*/ 440267 w 1404982"/>
              <a:gd name="connsiteY27" fmla="*/ 586196 h 2440396"/>
              <a:gd name="connsiteX28" fmla="*/ 406400 w 1404982"/>
              <a:gd name="connsiteY28" fmla="*/ 484596 h 2440396"/>
              <a:gd name="connsiteX29" fmla="*/ 397933 w 1404982"/>
              <a:gd name="connsiteY29" fmla="*/ 459196 h 2440396"/>
              <a:gd name="connsiteX30" fmla="*/ 372533 w 1404982"/>
              <a:gd name="connsiteY30" fmla="*/ 408396 h 2440396"/>
              <a:gd name="connsiteX31" fmla="*/ 355600 w 1404982"/>
              <a:gd name="connsiteY31" fmla="*/ 382996 h 2440396"/>
              <a:gd name="connsiteX32" fmla="*/ 347133 w 1404982"/>
              <a:gd name="connsiteY32" fmla="*/ 357596 h 2440396"/>
              <a:gd name="connsiteX33" fmla="*/ 330200 w 1404982"/>
              <a:gd name="connsiteY33" fmla="*/ 332196 h 2440396"/>
              <a:gd name="connsiteX34" fmla="*/ 304800 w 1404982"/>
              <a:gd name="connsiteY34" fmla="*/ 281396 h 2440396"/>
              <a:gd name="connsiteX35" fmla="*/ 279400 w 1404982"/>
              <a:gd name="connsiteY35" fmla="*/ 222130 h 2440396"/>
              <a:gd name="connsiteX36" fmla="*/ 270933 w 1404982"/>
              <a:gd name="connsiteY36" fmla="*/ 196730 h 2440396"/>
              <a:gd name="connsiteX37" fmla="*/ 254000 w 1404982"/>
              <a:gd name="connsiteY37" fmla="*/ 179796 h 2440396"/>
              <a:gd name="connsiteX38" fmla="*/ 220133 w 1404982"/>
              <a:gd name="connsiteY38" fmla="*/ 128996 h 2440396"/>
              <a:gd name="connsiteX39" fmla="*/ 169333 w 1404982"/>
              <a:gd name="connsiteY39" fmla="*/ 95130 h 2440396"/>
              <a:gd name="connsiteX40" fmla="*/ 160867 w 1404982"/>
              <a:gd name="connsiteY40" fmla="*/ 69730 h 2440396"/>
              <a:gd name="connsiteX41" fmla="*/ 220133 w 1404982"/>
              <a:gd name="connsiteY41" fmla="*/ 44330 h 2440396"/>
              <a:gd name="connsiteX42" fmla="*/ 276225 w 1404982"/>
              <a:gd name="connsiteY42" fmla="*/ 93410 h 2440396"/>
              <a:gd name="connsiteX43" fmla="*/ 287867 w 1404982"/>
              <a:gd name="connsiteY43" fmla="*/ 18930 h 2440396"/>
              <a:gd name="connsiteX44" fmla="*/ 313267 w 1404982"/>
              <a:gd name="connsiteY44" fmla="*/ 10463 h 2440396"/>
              <a:gd name="connsiteX45" fmla="*/ 346736 w 1404982"/>
              <a:gd name="connsiteY45" fmla="*/ 71581 h 2440396"/>
              <a:gd name="connsiteX46" fmla="*/ 338667 w 1404982"/>
              <a:gd name="connsiteY46" fmla="*/ 18930 h 2440396"/>
              <a:gd name="connsiteX47" fmla="*/ 364067 w 1404982"/>
              <a:gd name="connsiteY47" fmla="*/ 1996 h 2440396"/>
              <a:gd name="connsiteX48" fmla="*/ 393964 w 1404982"/>
              <a:gd name="connsiteY48" fmla="*/ 53723 h 2440396"/>
              <a:gd name="connsiteX49" fmla="*/ 414867 w 1404982"/>
              <a:gd name="connsiteY49" fmla="*/ 1996 h 2440396"/>
              <a:gd name="connsiteX50" fmla="*/ 448733 w 1404982"/>
              <a:gd name="connsiteY50" fmla="*/ 1996 h 2440396"/>
              <a:gd name="connsiteX51" fmla="*/ 474133 w 1404982"/>
              <a:gd name="connsiteY51" fmla="*/ 18930 h 2440396"/>
              <a:gd name="connsiteX52" fmla="*/ 482600 w 1404982"/>
              <a:gd name="connsiteY52" fmla="*/ 44330 h 2440396"/>
              <a:gd name="connsiteX53" fmla="*/ 516467 w 1404982"/>
              <a:gd name="connsiteY53" fmla="*/ 95130 h 2440396"/>
              <a:gd name="connsiteX54" fmla="*/ 533400 w 1404982"/>
              <a:gd name="connsiteY54" fmla="*/ 120530 h 2440396"/>
              <a:gd name="connsiteX55" fmla="*/ 567267 w 1404982"/>
              <a:gd name="connsiteY55" fmla="*/ 171330 h 2440396"/>
              <a:gd name="connsiteX56" fmla="*/ 592667 w 1404982"/>
              <a:gd name="connsiteY56" fmla="*/ 213663 h 2440396"/>
              <a:gd name="connsiteX57" fmla="*/ 601133 w 1404982"/>
              <a:gd name="connsiteY57" fmla="*/ 239063 h 2440396"/>
              <a:gd name="connsiteX58" fmla="*/ 635000 w 1404982"/>
              <a:gd name="connsiteY58" fmla="*/ 281396 h 2440396"/>
              <a:gd name="connsiteX59" fmla="*/ 668867 w 1404982"/>
              <a:gd name="connsiteY59" fmla="*/ 357596 h 2440396"/>
              <a:gd name="connsiteX60" fmla="*/ 685800 w 1404982"/>
              <a:gd name="connsiteY60" fmla="*/ 408396 h 2440396"/>
              <a:gd name="connsiteX61" fmla="*/ 694267 w 1404982"/>
              <a:gd name="connsiteY61" fmla="*/ 433796 h 2440396"/>
              <a:gd name="connsiteX62" fmla="*/ 711200 w 1404982"/>
              <a:gd name="connsiteY62" fmla="*/ 459196 h 2440396"/>
              <a:gd name="connsiteX63" fmla="*/ 719667 w 1404982"/>
              <a:gd name="connsiteY63" fmla="*/ 518463 h 2440396"/>
              <a:gd name="connsiteX64" fmla="*/ 736600 w 1404982"/>
              <a:gd name="connsiteY64" fmla="*/ 577730 h 2440396"/>
              <a:gd name="connsiteX65" fmla="*/ 717417 w 1404982"/>
              <a:gd name="connsiteY65" fmla="*/ 799980 h 2440396"/>
              <a:gd name="connsiteX66" fmla="*/ 755783 w 1404982"/>
              <a:gd name="connsiteY66" fmla="*/ 768759 h 2440396"/>
              <a:gd name="connsiteX67" fmla="*/ 806980 w 1404982"/>
              <a:gd name="connsiteY67" fmla="*/ 693088 h 2440396"/>
              <a:gd name="connsiteX68" fmla="*/ 863600 w 1404982"/>
              <a:gd name="connsiteY68" fmla="*/ 620063 h 2440396"/>
              <a:gd name="connsiteX69" fmla="*/ 905537 w 1404982"/>
              <a:gd name="connsiteY69" fmla="*/ 567940 h 2440396"/>
              <a:gd name="connsiteX70" fmla="*/ 940726 w 1404982"/>
              <a:gd name="connsiteY70" fmla="*/ 495311 h 2440396"/>
              <a:gd name="connsiteX71" fmla="*/ 1002770 w 1404982"/>
              <a:gd name="connsiteY71" fmla="*/ 444908 h 2440396"/>
              <a:gd name="connsiteX72" fmla="*/ 1053570 w 1404982"/>
              <a:gd name="connsiteY72" fmla="*/ 358919 h 2440396"/>
              <a:gd name="connsiteX73" fmla="*/ 1081617 w 1404982"/>
              <a:gd name="connsiteY73" fmla="*/ 316586 h 2440396"/>
              <a:gd name="connsiteX74" fmla="*/ 1092200 w 1404982"/>
              <a:gd name="connsiteY74" fmla="*/ 230596 h 2440396"/>
              <a:gd name="connsiteX75" fmla="*/ 1151467 w 1404982"/>
              <a:gd name="connsiteY75" fmla="*/ 162863 h 2440396"/>
              <a:gd name="connsiteX76" fmla="*/ 1176867 w 1404982"/>
              <a:gd name="connsiteY76" fmla="*/ 137463 h 2440396"/>
              <a:gd name="connsiteX77" fmla="*/ 1227667 w 1404982"/>
              <a:gd name="connsiteY77" fmla="*/ 95130 h 2440396"/>
              <a:gd name="connsiteX78" fmla="*/ 1253067 w 1404982"/>
              <a:gd name="connsiteY78" fmla="*/ 86663 h 2440396"/>
              <a:gd name="connsiteX79" fmla="*/ 1278467 w 1404982"/>
              <a:gd name="connsiteY79" fmla="*/ 69730 h 2440396"/>
              <a:gd name="connsiteX80" fmla="*/ 1329267 w 1404982"/>
              <a:gd name="connsiteY80" fmla="*/ 52796 h 2440396"/>
              <a:gd name="connsiteX81" fmla="*/ 1320800 w 1404982"/>
              <a:gd name="connsiteY81" fmla="*/ 78196 h 2440396"/>
              <a:gd name="connsiteX82" fmla="*/ 1275159 w 1404982"/>
              <a:gd name="connsiteY82" fmla="*/ 146988 h 2440396"/>
              <a:gd name="connsiteX83" fmla="*/ 1345274 w 1404982"/>
              <a:gd name="connsiteY83" fmla="*/ 102274 h 2440396"/>
              <a:gd name="connsiteX84" fmla="*/ 1397000 w 1404982"/>
              <a:gd name="connsiteY84" fmla="*/ 120530 h 2440396"/>
              <a:gd name="connsiteX85" fmla="*/ 1349242 w 1404982"/>
              <a:gd name="connsiteY85" fmla="*/ 181649 h 2440396"/>
              <a:gd name="connsiteX86" fmla="*/ 1397000 w 1404982"/>
              <a:gd name="connsiteY86" fmla="*/ 171330 h 2440396"/>
              <a:gd name="connsiteX87" fmla="*/ 1380067 w 1404982"/>
              <a:gd name="connsiteY87" fmla="*/ 196730 h 2440396"/>
              <a:gd name="connsiteX88" fmla="*/ 1363133 w 1404982"/>
              <a:gd name="connsiteY88" fmla="*/ 213663 h 2440396"/>
              <a:gd name="connsiteX89" fmla="*/ 1371600 w 1404982"/>
              <a:gd name="connsiteY89" fmla="*/ 239063 h 2440396"/>
              <a:gd name="connsiteX90" fmla="*/ 1354667 w 1404982"/>
              <a:gd name="connsiteY90" fmla="*/ 298330 h 2440396"/>
              <a:gd name="connsiteX91" fmla="*/ 1346200 w 1404982"/>
              <a:gd name="connsiteY91" fmla="*/ 332196 h 2440396"/>
              <a:gd name="connsiteX92" fmla="*/ 1320800 w 1404982"/>
              <a:gd name="connsiteY92" fmla="*/ 340663 h 2440396"/>
              <a:gd name="connsiteX93" fmla="*/ 1312333 w 1404982"/>
              <a:gd name="connsiteY93" fmla="*/ 366063 h 2440396"/>
              <a:gd name="connsiteX94" fmla="*/ 1261533 w 1404982"/>
              <a:gd name="connsiteY94" fmla="*/ 433796 h 2440396"/>
              <a:gd name="connsiteX95" fmla="*/ 1210733 w 1404982"/>
              <a:gd name="connsiteY95" fmla="*/ 509996 h 2440396"/>
              <a:gd name="connsiteX96" fmla="*/ 1185333 w 1404982"/>
              <a:gd name="connsiteY96" fmla="*/ 560796 h 2440396"/>
              <a:gd name="connsiteX97" fmla="*/ 1126067 w 1404982"/>
              <a:gd name="connsiteY97" fmla="*/ 628530 h 2440396"/>
              <a:gd name="connsiteX98" fmla="*/ 1083733 w 1404982"/>
              <a:gd name="connsiteY98" fmla="*/ 679330 h 2440396"/>
              <a:gd name="connsiteX99" fmla="*/ 1061905 w 1404982"/>
              <a:gd name="connsiteY99" fmla="*/ 705127 h 2440396"/>
              <a:gd name="connsiteX100" fmla="*/ 1002639 w 1404982"/>
              <a:gd name="connsiteY100" fmla="*/ 769288 h 2440396"/>
              <a:gd name="connsiteX101" fmla="*/ 953161 w 1404982"/>
              <a:gd name="connsiteY101" fmla="*/ 797334 h 2440396"/>
              <a:gd name="connsiteX102" fmla="*/ 934905 w 1404982"/>
              <a:gd name="connsiteY102" fmla="*/ 839668 h 2440396"/>
              <a:gd name="connsiteX103" fmla="*/ 885428 w 1404982"/>
              <a:gd name="connsiteY103" fmla="*/ 895362 h 2440396"/>
              <a:gd name="connsiteX104" fmla="*/ 835951 w 1404982"/>
              <a:gd name="connsiteY104" fmla="*/ 962699 h 2440396"/>
              <a:gd name="connsiteX105" fmla="*/ 770467 w 1404982"/>
              <a:gd name="connsiteY105" fmla="*/ 1068796 h 2440396"/>
              <a:gd name="connsiteX106" fmla="*/ 738452 w 1404982"/>
              <a:gd name="connsiteY106" fmla="*/ 1141821 h 2440396"/>
              <a:gd name="connsiteX107" fmla="*/ 715699 w 1404982"/>
              <a:gd name="connsiteY107" fmla="*/ 1188653 h 2440396"/>
              <a:gd name="connsiteX108" fmla="*/ 698367 w 1404982"/>
              <a:gd name="connsiteY108" fmla="*/ 1245671 h 2440396"/>
              <a:gd name="connsiteX109" fmla="*/ 683683 w 1404982"/>
              <a:gd name="connsiteY109" fmla="*/ 1321870 h 2440396"/>
              <a:gd name="connsiteX110" fmla="*/ 671248 w 1404982"/>
              <a:gd name="connsiteY110" fmla="*/ 1409183 h 2440396"/>
              <a:gd name="connsiteX111" fmla="*/ 640026 w 1404982"/>
              <a:gd name="connsiteY111" fmla="*/ 1519249 h 2440396"/>
              <a:gd name="connsiteX112" fmla="*/ 637381 w 1404982"/>
              <a:gd name="connsiteY112" fmla="*/ 1602593 h 2440396"/>
              <a:gd name="connsiteX113" fmla="*/ 621770 w 1404982"/>
              <a:gd name="connsiteY113" fmla="*/ 1678792 h 2440396"/>
              <a:gd name="connsiteX114" fmla="*/ 613305 w 1404982"/>
              <a:gd name="connsiteY114" fmla="*/ 1709088 h 2440396"/>
              <a:gd name="connsiteX115" fmla="*/ 597694 w 1404982"/>
              <a:gd name="connsiteY115" fmla="*/ 1747849 h 2440396"/>
              <a:gd name="connsiteX116" fmla="*/ 574939 w 1404982"/>
              <a:gd name="connsiteY116" fmla="*/ 1851302 h 2440396"/>
              <a:gd name="connsiteX117" fmla="*/ 565547 w 1404982"/>
              <a:gd name="connsiteY117" fmla="*/ 2070509 h 2440396"/>
              <a:gd name="connsiteX118" fmla="*/ 559726 w 1404982"/>
              <a:gd name="connsiteY118" fmla="*/ 2092337 h 2440396"/>
              <a:gd name="connsiteX119" fmla="*/ 550333 w 1404982"/>
              <a:gd name="connsiteY119" fmla="*/ 2330330 h 2440396"/>
              <a:gd name="connsiteX120" fmla="*/ 558800 w 1404982"/>
              <a:gd name="connsiteY120" fmla="*/ 2355730 h 2440396"/>
              <a:gd name="connsiteX121" fmla="*/ 567267 w 1404982"/>
              <a:gd name="connsiteY121" fmla="*/ 2398063 h 2440396"/>
              <a:gd name="connsiteX122" fmla="*/ 558800 w 1404982"/>
              <a:gd name="connsiteY122" fmla="*/ 2440396 h 2440396"/>
              <a:gd name="connsiteX0" fmla="*/ 0 w 1404982"/>
              <a:gd name="connsiteY0" fmla="*/ 2271063 h 2440396"/>
              <a:gd name="connsiteX1" fmla="*/ 93133 w 1404982"/>
              <a:gd name="connsiteY1" fmla="*/ 1974730 h 2440396"/>
              <a:gd name="connsiteX2" fmla="*/ 101600 w 1404982"/>
              <a:gd name="connsiteY2" fmla="*/ 1949330 h 2440396"/>
              <a:gd name="connsiteX3" fmla="*/ 118533 w 1404982"/>
              <a:gd name="connsiteY3" fmla="*/ 1932396 h 2440396"/>
              <a:gd name="connsiteX4" fmla="*/ 130968 w 1404982"/>
              <a:gd name="connsiteY4" fmla="*/ 1879348 h 2440396"/>
              <a:gd name="connsiteX5" fmla="*/ 150152 w 1404982"/>
              <a:gd name="connsiteY5" fmla="*/ 1845481 h 2440396"/>
              <a:gd name="connsiteX6" fmla="*/ 173302 w 1404982"/>
              <a:gd name="connsiteY6" fmla="*/ 1798253 h 2440396"/>
              <a:gd name="connsiteX7" fmla="*/ 198835 w 1404982"/>
              <a:gd name="connsiteY7" fmla="*/ 1766238 h 2440396"/>
              <a:gd name="connsiteX8" fmla="*/ 226351 w 1404982"/>
              <a:gd name="connsiteY8" fmla="*/ 1730519 h 2440396"/>
              <a:gd name="connsiteX9" fmla="*/ 254000 w 1404982"/>
              <a:gd name="connsiteY9" fmla="*/ 1686863 h 2440396"/>
              <a:gd name="connsiteX10" fmla="*/ 262467 w 1404982"/>
              <a:gd name="connsiteY10" fmla="*/ 1661463 h 2440396"/>
              <a:gd name="connsiteX11" fmla="*/ 296333 w 1404982"/>
              <a:gd name="connsiteY11" fmla="*/ 1585263 h 2440396"/>
              <a:gd name="connsiteX12" fmla="*/ 304800 w 1404982"/>
              <a:gd name="connsiteY12" fmla="*/ 1534463 h 2440396"/>
              <a:gd name="connsiteX13" fmla="*/ 321733 w 1404982"/>
              <a:gd name="connsiteY13" fmla="*/ 1475196 h 2440396"/>
              <a:gd name="connsiteX14" fmla="*/ 330200 w 1404982"/>
              <a:gd name="connsiteY14" fmla="*/ 1407463 h 2440396"/>
              <a:gd name="connsiteX15" fmla="*/ 347133 w 1404982"/>
              <a:gd name="connsiteY15" fmla="*/ 1348196 h 2440396"/>
              <a:gd name="connsiteX16" fmla="*/ 364067 w 1404982"/>
              <a:gd name="connsiteY16" fmla="*/ 1280463 h 2440396"/>
              <a:gd name="connsiteX17" fmla="*/ 372533 w 1404982"/>
              <a:gd name="connsiteY17" fmla="*/ 1255063 h 2440396"/>
              <a:gd name="connsiteX18" fmla="*/ 381000 w 1404982"/>
              <a:gd name="connsiteY18" fmla="*/ 1221196 h 2440396"/>
              <a:gd name="connsiteX19" fmla="*/ 397933 w 1404982"/>
              <a:gd name="connsiteY19" fmla="*/ 1187330 h 2440396"/>
              <a:gd name="connsiteX20" fmla="*/ 414867 w 1404982"/>
              <a:gd name="connsiteY20" fmla="*/ 1111130 h 2440396"/>
              <a:gd name="connsiteX21" fmla="*/ 423333 w 1404982"/>
              <a:gd name="connsiteY21" fmla="*/ 1077263 h 2440396"/>
              <a:gd name="connsiteX22" fmla="*/ 440267 w 1404982"/>
              <a:gd name="connsiteY22" fmla="*/ 1043396 h 2440396"/>
              <a:gd name="connsiteX23" fmla="*/ 448733 w 1404982"/>
              <a:gd name="connsiteY23" fmla="*/ 1017996 h 2440396"/>
              <a:gd name="connsiteX24" fmla="*/ 457200 w 1404982"/>
              <a:gd name="connsiteY24" fmla="*/ 958730 h 2440396"/>
              <a:gd name="connsiteX25" fmla="*/ 465667 w 1404982"/>
              <a:gd name="connsiteY25" fmla="*/ 933330 h 2440396"/>
              <a:gd name="connsiteX26" fmla="*/ 457200 w 1404982"/>
              <a:gd name="connsiteY26" fmla="*/ 653930 h 2440396"/>
              <a:gd name="connsiteX27" fmla="*/ 440267 w 1404982"/>
              <a:gd name="connsiteY27" fmla="*/ 586196 h 2440396"/>
              <a:gd name="connsiteX28" fmla="*/ 406400 w 1404982"/>
              <a:gd name="connsiteY28" fmla="*/ 484596 h 2440396"/>
              <a:gd name="connsiteX29" fmla="*/ 397933 w 1404982"/>
              <a:gd name="connsiteY29" fmla="*/ 459196 h 2440396"/>
              <a:gd name="connsiteX30" fmla="*/ 372533 w 1404982"/>
              <a:gd name="connsiteY30" fmla="*/ 408396 h 2440396"/>
              <a:gd name="connsiteX31" fmla="*/ 355600 w 1404982"/>
              <a:gd name="connsiteY31" fmla="*/ 382996 h 2440396"/>
              <a:gd name="connsiteX32" fmla="*/ 347133 w 1404982"/>
              <a:gd name="connsiteY32" fmla="*/ 357596 h 2440396"/>
              <a:gd name="connsiteX33" fmla="*/ 330200 w 1404982"/>
              <a:gd name="connsiteY33" fmla="*/ 332196 h 2440396"/>
              <a:gd name="connsiteX34" fmla="*/ 304800 w 1404982"/>
              <a:gd name="connsiteY34" fmla="*/ 281396 h 2440396"/>
              <a:gd name="connsiteX35" fmla="*/ 279400 w 1404982"/>
              <a:gd name="connsiteY35" fmla="*/ 222130 h 2440396"/>
              <a:gd name="connsiteX36" fmla="*/ 270933 w 1404982"/>
              <a:gd name="connsiteY36" fmla="*/ 196730 h 2440396"/>
              <a:gd name="connsiteX37" fmla="*/ 254000 w 1404982"/>
              <a:gd name="connsiteY37" fmla="*/ 179796 h 2440396"/>
              <a:gd name="connsiteX38" fmla="*/ 220133 w 1404982"/>
              <a:gd name="connsiteY38" fmla="*/ 128996 h 2440396"/>
              <a:gd name="connsiteX39" fmla="*/ 169333 w 1404982"/>
              <a:gd name="connsiteY39" fmla="*/ 95130 h 2440396"/>
              <a:gd name="connsiteX40" fmla="*/ 160867 w 1404982"/>
              <a:gd name="connsiteY40" fmla="*/ 69730 h 2440396"/>
              <a:gd name="connsiteX41" fmla="*/ 220133 w 1404982"/>
              <a:gd name="connsiteY41" fmla="*/ 44330 h 2440396"/>
              <a:gd name="connsiteX42" fmla="*/ 276225 w 1404982"/>
              <a:gd name="connsiteY42" fmla="*/ 93410 h 2440396"/>
              <a:gd name="connsiteX43" fmla="*/ 287867 w 1404982"/>
              <a:gd name="connsiteY43" fmla="*/ 18930 h 2440396"/>
              <a:gd name="connsiteX44" fmla="*/ 313267 w 1404982"/>
              <a:gd name="connsiteY44" fmla="*/ 10463 h 2440396"/>
              <a:gd name="connsiteX45" fmla="*/ 346736 w 1404982"/>
              <a:gd name="connsiteY45" fmla="*/ 71581 h 2440396"/>
              <a:gd name="connsiteX46" fmla="*/ 338667 w 1404982"/>
              <a:gd name="connsiteY46" fmla="*/ 18930 h 2440396"/>
              <a:gd name="connsiteX47" fmla="*/ 364067 w 1404982"/>
              <a:gd name="connsiteY47" fmla="*/ 1996 h 2440396"/>
              <a:gd name="connsiteX48" fmla="*/ 393964 w 1404982"/>
              <a:gd name="connsiteY48" fmla="*/ 53723 h 2440396"/>
              <a:gd name="connsiteX49" fmla="*/ 414867 w 1404982"/>
              <a:gd name="connsiteY49" fmla="*/ 1996 h 2440396"/>
              <a:gd name="connsiteX50" fmla="*/ 448733 w 1404982"/>
              <a:gd name="connsiteY50" fmla="*/ 1996 h 2440396"/>
              <a:gd name="connsiteX51" fmla="*/ 474133 w 1404982"/>
              <a:gd name="connsiteY51" fmla="*/ 18930 h 2440396"/>
              <a:gd name="connsiteX52" fmla="*/ 482600 w 1404982"/>
              <a:gd name="connsiteY52" fmla="*/ 44330 h 2440396"/>
              <a:gd name="connsiteX53" fmla="*/ 516467 w 1404982"/>
              <a:gd name="connsiteY53" fmla="*/ 95130 h 2440396"/>
              <a:gd name="connsiteX54" fmla="*/ 533400 w 1404982"/>
              <a:gd name="connsiteY54" fmla="*/ 120530 h 2440396"/>
              <a:gd name="connsiteX55" fmla="*/ 567267 w 1404982"/>
              <a:gd name="connsiteY55" fmla="*/ 171330 h 2440396"/>
              <a:gd name="connsiteX56" fmla="*/ 592667 w 1404982"/>
              <a:gd name="connsiteY56" fmla="*/ 213663 h 2440396"/>
              <a:gd name="connsiteX57" fmla="*/ 601133 w 1404982"/>
              <a:gd name="connsiteY57" fmla="*/ 239063 h 2440396"/>
              <a:gd name="connsiteX58" fmla="*/ 635000 w 1404982"/>
              <a:gd name="connsiteY58" fmla="*/ 281396 h 2440396"/>
              <a:gd name="connsiteX59" fmla="*/ 668867 w 1404982"/>
              <a:gd name="connsiteY59" fmla="*/ 357596 h 2440396"/>
              <a:gd name="connsiteX60" fmla="*/ 685800 w 1404982"/>
              <a:gd name="connsiteY60" fmla="*/ 408396 h 2440396"/>
              <a:gd name="connsiteX61" fmla="*/ 694267 w 1404982"/>
              <a:gd name="connsiteY61" fmla="*/ 433796 h 2440396"/>
              <a:gd name="connsiteX62" fmla="*/ 711200 w 1404982"/>
              <a:gd name="connsiteY62" fmla="*/ 459196 h 2440396"/>
              <a:gd name="connsiteX63" fmla="*/ 719667 w 1404982"/>
              <a:gd name="connsiteY63" fmla="*/ 518463 h 2440396"/>
              <a:gd name="connsiteX64" fmla="*/ 736600 w 1404982"/>
              <a:gd name="connsiteY64" fmla="*/ 577730 h 2440396"/>
              <a:gd name="connsiteX65" fmla="*/ 717417 w 1404982"/>
              <a:gd name="connsiteY65" fmla="*/ 799980 h 2440396"/>
              <a:gd name="connsiteX66" fmla="*/ 755783 w 1404982"/>
              <a:gd name="connsiteY66" fmla="*/ 768759 h 2440396"/>
              <a:gd name="connsiteX67" fmla="*/ 806980 w 1404982"/>
              <a:gd name="connsiteY67" fmla="*/ 693088 h 2440396"/>
              <a:gd name="connsiteX68" fmla="*/ 863600 w 1404982"/>
              <a:gd name="connsiteY68" fmla="*/ 620063 h 2440396"/>
              <a:gd name="connsiteX69" fmla="*/ 905537 w 1404982"/>
              <a:gd name="connsiteY69" fmla="*/ 567940 h 2440396"/>
              <a:gd name="connsiteX70" fmla="*/ 969301 w 1404982"/>
              <a:gd name="connsiteY70" fmla="*/ 491739 h 2440396"/>
              <a:gd name="connsiteX71" fmla="*/ 1002770 w 1404982"/>
              <a:gd name="connsiteY71" fmla="*/ 444908 h 2440396"/>
              <a:gd name="connsiteX72" fmla="*/ 1053570 w 1404982"/>
              <a:gd name="connsiteY72" fmla="*/ 358919 h 2440396"/>
              <a:gd name="connsiteX73" fmla="*/ 1081617 w 1404982"/>
              <a:gd name="connsiteY73" fmla="*/ 316586 h 2440396"/>
              <a:gd name="connsiteX74" fmla="*/ 1092200 w 1404982"/>
              <a:gd name="connsiteY74" fmla="*/ 230596 h 2440396"/>
              <a:gd name="connsiteX75" fmla="*/ 1151467 w 1404982"/>
              <a:gd name="connsiteY75" fmla="*/ 162863 h 2440396"/>
              <a:gd name="connsiteX76" fmla="*/ 1176867 w 1404982"/>
              <a:gd name="connsiteY76" fmla="*/ 137463 h 2440396"/>
              <a:gd name="connsiteX77" fmla="*/ 1227667 w 1404982"/>
              <a:gd name="connsiteY77" fmla="*/ 95130 h 2440396"/>
              <a:gd name="connsiteX78" fmla="*/ 1253067 w 1404982"/>
              <a:gd name="connsiteY78" fmla="*/ 86663 h 2440396"/>
              <a:gd name="connsiteX79" fmla="*/ 1278467 w 1404982"/>
              <a:gd name="connsiteY79" fmla="*/ 69730 h 2440396"/>
              <a:gd name="connsiteX80" fmla="*/ 1329267 w 1404982"/>
              <a:gd name="connsiteY80" fmla="*/ 52796 h 2440396"/>
              <a:gd name="connsiteX81" fmla="*/ 1320800 w 1404982"/>
              <a:gd name="connsiteY81" fmla="*/ 78196 h 2440396"/>
              <a:gd name="connsiteX82" fmla="*/ 1275159 w 1404982"/>
              <a:gd name="connsiteY82" fmla="*/ 146988 h 2440396"/>
              <a:gd name="connsiteX83" fmla="*/ 1345274 w 1404982"/>
              <a:gd name="connsiteY83" fmla="*/ 102274 h 2440396"/>
              <a:gd name="connsiteX84" fmla="*/ 1397000 w 1404982"/>
              <a:gd name="connsiteY84" fmla="*/ 120530 h 2440396"/>
              <a:gd name="connsiteX85" fmla="*/ 1349242 w 1404982"/>
              <a:gd name="connsiteY85" fmla="*/ 181649 h 2440396"/>
              <a:gd name="connsiteX86" fmla="*/ 1397000 w 1404982"/>
              <a:gd name="connsiteY86" fmla="*/ 171330 h 2440396"/>
              <a:gd name="connsiteX87" fmla="*/ 1380067 w 1404982"/>
              <a:gd name="connsiteY87" fmla="*/ 196730 h 2440396"/>
              <a:gd name="connsiteX88" fmla="*/ 1363133 w 1404982"/>
              <a:gd name="connsiteY88" fmla="*/ 213663 h 2440396"/>
              <a:gd name="connsiteX89" fmla="*/ 1371600 w 1404982"/>
              <a:gd name="connsiteY89" fmla="*/ 239063 h 2440396"/>
              <a:gd name="connsiteX90" fmla="*/ 1354667 w 1404982"/>
              <a:gd name="connsiteY90" fmla="*/ 298330 h 2440396"/>
              <a:gd name="connsiteX91" fmla="*/ 1346200 w 1404982"/>
              <a:gd name="connsiteY91" fmla="*/ 332196 h 2440396"/>
              <a:gd name="connsiteX92" fmla="*/ 1320800 w 1404982"/>
              <a:gd name="connsiteY92" fmla="*/ 340663 h 2440396"/>
              <a:gd name="connsiteX93" fmla="*/ 1312333 w 1404982"/>
              <a:gd name="connsiteY93" fmla="*/ 366063 h 2440396"/>
              <a:gd name="connsiteX94" fmla="*/ 1261533 w 1404982"/>
              <a:gd name="connsiteY94" fmla="*/ 433796 h 2440396"/>
              <a:gd name="connsiteX95" fmla="*/ 1210733 w 1404982"/>
              <a:gd name="connsiteY95" fmla="*/ 509996 h 2440396"/>
              <a:gd name="connsiteX96" fmla="*/ 1185333 w 1404982"/>
              <a:gd name="connsiteY96" fmla="*/ 560796 h 2440396"/>
              <a:gd name="connsiteX97" fmla="*/ 1126067 w 1404982"/>
              <a:gd name="connsiteY97" fmla="*/ 628530 h 2440396"/>
              <a:gd name="connsiteX98" fmla="*/ 1083733 w 1404982"/>
              <a:gd name="connsiteY98" fmla="*/ 679330 h 2440396"/>
              <a:gd name="connsiteX99" fmla="*/ 1061905 w 1404982"/>
              <a:gd name="connsiteY99" fmla="*/ 705127 h 2440396"/>
              <a:gd name="connsiteX100" fmla="*/ 1002639 w 1404982"/>
              <a:gd name="connsiteY100" fmla="*/ 769288 h 2440396"/>
              <a:gd name="connsiteX101" fmla="*/ 953161 w 1404982"/>
              <a:gd name="connsiteY101" fmla="*/ 797334 h 2440396"/>
              <a:gd name="connsiteX102" fmla="*/ 934905 w 1404982"/>
              <a:gd name="connsiteY102" fmla="*/ 839668 h 2440396"/>
              <a:gd name="connsiteX103" fmla="*/ 885428 w 1404982"/>
              <a:gd name="connsiteY103" fmla="*/ 895362 h 2440396"/>
              <a:gd name="connsiteX104" fmla="*/ 835951 w 1404982"/>
              <a:gd name="connsiteY104" fmla="*/ 962699 h 2440396"/>
              <a:gd name="connsiteX105" fmla="*/ 770467 w 1404982"/>
              <a:gd name="connsiteY105" fmla="*/ 1068796 h 2440396"/>
              <a:gd name="connsiteX106" fmla="*/ 738452 w 1404982"/>
              <a:gd name="connsiteY106" fmla="*/ 1141821 h 2440396"/>
              <a:gd name="connsiteX107" fmla="*/ 715699 w 1404982"/>
              <a:gd name="connsiteY107" fmla="*/ 1188653 h 2440396"/>
              <a:gd name="connsiteX108" fmla="*/ 698367 w 1404982"/>
              <a:gd name="connsiteY108" fmla="*/ 1245671 h 2440396"/>
              <a:gd name="connsiteX109" fmla="*/ 683683 w 1404982"/>
              <a:gd name="connsiteY109" fmla="*/ 1321870 h 2440396"/>
              <a:gd name="connsiteX110" fmla="*/ 671248 w 1404982"/>
              <a:gd name="connsiteY110" fmla="*/ 1409183 h 2440396"/>
              <a:gd name="connsiteX111" fmla="*/ 640026 w 1404982"/>
              <a:gd name="connsiteY111" fmla="*/ 1519249 h 2440396"/>
              <a:gd name="connsiteX112" fmla="*/ 637381 w 1404982"/>
              <a:gd name="connsiteY112" fmla="*/ 1602593 h 2440396"/>
              <a:gd name="connsiteX113" fmla="*/ 621770 w 1404982"/>
              <a:gd name="connsiteY113" fmla="*/ 1678792 h 2440396"/>
              <a:gd name="connsiteX114" fmla="*/ 613305 w 1404982"/>
              <a:gd name="connsiteY114" fmla="*/ 1709088 h 2440396"/>
              <a:gd name="connsiteX115" fmla="*/ 597694 w 1404982"/>
              <a:gd name="connsiteY115" fmla="*/ 1747849 h 2440396"/>
              <a:gd name="connsiteX116" fmla="*/ 574939 w 1404982"/>
              <a:gd name="connsiteY116" fmla="*/ 1851302 h 2440396"/>
              <a:gd name="connsiteX117" fmla="*/ 565547 w 1404982"/>
              <a:gd name="connsiteY117" fmla="*/ 2070509 h 2440396"/>
              <a:gd name="connsiteX118" fmla="*/ 559726 w 1404982"/>
              <a:gd name="connsiteY118" fmla="*/ 2092337 h 2440396"/>
              <a:gd name="connsiteX119" fmla="*/ 550333 w 1404982"/>
              <a:gd name="connsiteY119" fmla="*/ 2330330 h 2440396"/>
              <a:gd name="connsiteX120" fmla="*/ 558800 w 1404982"/>
              <a:gd name="connsiteY120" fmla="*/ 2355730 h 2440396"/>
              <a:gd name="connsiteX121" fmla="*/ 567267 w 1404982"/>
              <a:gd name="connsiteY121" fmla="*/ 2398063 h 2440396"/>
              <a:gd name="connsiteX122" fmla="*/ 558800 w 1404982"/>
              <a:gd name="connsiteY122" fmla="*/ 2440396 h 2440396"/>
              <a:gd name="connsiteX0" fmla="*/ 0 w 1404982"/>
              <a:gd name="connsiteY0" fmla="*/ 2271063 h 2440396"/>
              <a:gd name="connsiteX1" fmla="*/ 93133 w 1404982"/>
              <a:gd name="connsiteY1" fmla="*/ 1974730 h 2440396"/>
              <a:gd name="connsiteX2" fmla="*/ 101600 w 1404982"/>
              <a:gd name="connsiteY2" fmla="*/ 1949330 h 2440396"/>
              <a:gd name="connsiteX3" fmla="*/ 118533 w 1404982"/>
              <a:gd name="connsiteY3" fmla="*/ 1932396 h 2440396"/>
              <a:gd name="connsiteX4" fmla="*/ 130968 w 1404982"/>
              <a:gd name="connsiteY4" fmla="*/ 1879348 h 2440396"/>
              <a:gd name="connsiteX5" fmla="*/ 150152 w 1404982"/>
              <a:gd name="connsiteY5" fmla="*/ 1845481 h 2440396"/>
              <a:gd name="connsiteX6" fmla="*/ 173302 w 1404982"/>
              <a:gd name="connsiteY6" fmla="*/ 1798253 h 2440396"/>
              <a:gd name="connsiteX7" fmla="*/ 198835 w 1404982"/>
              <a:gd name="connsiteY7" fmla="*/ 1766238 h 2440396"/>
              <a:gd name="connsiteX8" fmla="*/ 226351 w 1404982"/>
              <a:gd name="connsiteY8" fmla="*/ 1730519 h 2440396"/>
              <a:gd name="connsiteX9" fmla="*/ 254000 w 1404982"/>
              <a:gd name="connsiteY9" fmla="*/ 1686863 h 2440396"/>
              <a:gd name="connsiteX10" fmla="*/ 262467 w 1404982"/>
              <a:gd name="connsiteY10" fmla="*/ 1661463 h 2440396"/>
              <a:gd name="connsiteX11" fmla="*/ 296333 w 1404982"/>
              <a:gd name="connsiteY11" fmla="*/ 1585263 h 2440396"/>
              <a:gd name="connsiteX12" fmla="*/ 304800 w 1404982"/>
              <a:gd name="connsiteY12" fmla="*/ 1534463 h 2440396"/>
              <a:gd name="connsiteX13" fmla="*/ 321733 w 1404982"/>
              <a:gd name="connsiteY13" fmla="*/ 1475196 h 2440396"/>
              <a:gd name="connsiteX14" fmla="*/ 330200 w 1404982"/>
              <a:gd name="connsiteY14" fmla="*/ 1407463 h 2440396"/>
              <a:gd name="connsiteX15" fmla="*/ 347133 w 1404982"/>
              <a:gd name="connsiteY15" fmla="*/ 1348196 h 2440396"/>
              <a:gd name="connsiteX16" fmla="*/ 364067 w 1404982"/>
              <a:gd name="connsiteY16" fmla="*/ 1280463 h 2440396"/>
              <a:gd name="connsiteX17" fmla="*/ 372533 w 1404982"/>
              <a:gd name="connsiteY17" fmla="*/ 1255063 h 2440396"/>
              <a:gd name="connsiteX18" fmla="*/ 381000 w 1404982"/>
              <a:gd name="connsiteY18" fmla="*/ 1221196 h 2440396"/>
              <a:gd name="connsiteX19" fmla="*/ 397933 w 1404982"/>
              <a:gd name="connsiteY19" fmla="*/ 1187330 h 2440396"/>
              <a:gd name="connsiteX20" fmla="*/ 414867 w 1404982"/>
              <a:gd name="connsiteY20" fmla="*/ 1111130 h 2440396"/>
              <a:gd name="connsiteX21" fmla="*/ 423333 w 1404982"/>
              <a:gd name="connsiteY21" fmla="*/ 1077263 h 2440396"/>
              <a:gd name="connsiteX22" fmla="*/ 440267 w 1404982"/>
              <a:gd name="connsiteY22" fmla="*/ 1043396 h 2440396"/>
              <a:gd name="connsiteX23" fmla="*/ 448733 w 1404982"/>
              <a:gd name="connsiteY23" fmla="*/ 1017996 h 2440396"/>
              <a:gd name="connsiteX24" fmla="*/ 457200 w 1404982"/>
              <a:gd name="connsiteY24" fmla="*/ 958730 h 2440396"/>
              <a:gd name="connsiteX25" fmla="*/ 465667 w 1404982"/>
              <a:gd name="connsiteY25" fmla="*/ 933330 h 2440396"/>
              <a:gd name="connsiteX26" fmla="*/ 457200 w 1404982"/>
              <a:gd name="connsiteY26" fmla="*/ 653930 h 2440396"/>
              <a:gd name="connsiteX27" fmla="*/ 440267 w 1404982"/>
              <a:gd name="connsiteY27" fmla="*/ 586196 h 2440396"/>
              <a:gd name="connsiteX28" fmla="*/ 406400 w 1404982"/>
              <a:gd name="connsiteY28" fmla="*/ 484596 h 2440396"/>
              <a:gd name="connsiteX29" fmla="*/ 397933 w 1404982"/>
              <a:gd name="connsiteY29" fmla="*/ 459196 h 2440396"/>
              <a:gd name="connsiteX30" fmla="*/ 372533 w 1404982"/>
              <a:gd name="connsiteY30" fmla="*/ 408396 h 2440396"/>
              <a:gd name="connsiteX31" fmla="*/ 355600 w 1404982"/>
              <a:gd name="connsiteY31" fmla="*/ 382996 h 2440396"/>
              <a:gd name="connsiteX32" fmla="*/ 347133 w 1404982"/>
              <a:gd name="connsiteY32" fmla="*/ 357596 h 2440396"/>
              <a:gd name="connsiteX33" fmla="*/ 330200 w 1404982"/>
              <a:gd name="connsiteY33" fmla="*/ 332196 h 2440396"/>
              <a:gd name="connsiteX34" fmla="*/ 304800 w 1404982"/>
              <a:gd name="connsiteY34" fmla="*/ 281396 h 2440396"/>
              <a:gd name="connsiteX35" fmla="*/ 279400 w 1404982"/>
              <a:gd name="connsiteY35" fmla="*/ 222130 h 2440396"/>
              <a:gd name="connsiteX36" fmla="*/ 270933 w 1404982"/>
              <a:gd name="connsiteY36" fmla="*/ 196730 h 2440396"/>
              <a:gd name="connsiteX37" fmla="*/ 254000 w 1404982"/>
              <a:gd name="connsiteY37" fmla="*/ 179796 h 2440396"/>
              <a:gd name="connsiteX38" fmla="*/ 220133 w 1404982"/>
              <a:gd name="connsiteY38" fmla="*/ 128996 h 2440396"/>
              <a:gd name="connsiteX39" fmla="*/ 169333 w 1404982"/>
              <a:gd name="connsiteY39" fmla="*/ 95130 h 2440396"/>
              <a:gd name="connsiteX40" fmla="*/ 160867 w 1404982"/>
              <a:gd name="connsiteY40" fmla="*/ 69730 h 2440396"/>
              <a:gd name="connsiteX41" fmla="*/ 220133 w 1404982"/>
              <a:gd name="connsiteY41" fmla="*/ 44330 h 2440396"/>
              <a:gd name="connsiteX42" fmla="*/ 276225 w 1404982"/>
              <a:gd name="connsiteY42" fmla="*/ 93410 h 2440396"/>
              <a:gd name="connsiteX43" fmla="*/ 287867 w 1404982"/>
              <a:gd name="connsiteY43" fmla="*/ 18930 h 2440396"/>
              <a:gd name="connsiteX44" fmla="*/ 313267 w 1404982"/>
              <a:gd name="connsiteY44" fmla="*/ 10463 h 2440396"/>
              <a:gd name="connsiteX45" fmla="*/ 346736 w 1404982"/>
              <a:gd name="connsiteY45" fmla="*/ 71581 h 2440396"/>
              <a:gd name="connsiteX46" fmla="*/ 338667 w 1404982"/>
              <a:gd name="connsiteY46" fmla="*/ 18930 h 2440396"/>
              <a:gd name="connsiteX47" fmla="*/ 364067 w 1404982"/>
              <a:gd name="connsiteY47" fmla="*/ 1996 h 2440396"/>
              <a:gd name="connsiteX48" fmla="*/ 393964 w 1404982"/>
              <a:gd name="connsiteY48" fmla="*/ 53723 h 2440396"/>
              <a:gd name="connsiteX49" fmla="*/ 414867 w 1404982"/>
              <a:gd name="connsiteY49" fmla="*/ 1996 h 2440396"/>
              <a:gd name="connsiteX50" fmla="*/ 448733 w 1404982"/>
              <a:gd name="connsiteY50" fmla="*/ 1996 h 2440396"/>
              <a:gd name="connsiteX51" fmla="*/ 474133 w 1404982"/>
              <a:gd name="connsiteY51" fmla="*/ 18930 h 2440396"/>
              <a:gd name="connsiteX52" fmla="*/ 482600 w 1404982"/>
              <a:gd name="connsiteY52" fmla="*/ 44330 h 2440396"/>
              <a:gd name="connsiteX53" fmla="*/ 516467 w 1404982"/>
              <a:gd name="connsiteY53" fmla="*/ 95130 h 2440396"/>
              <a:gd name="connsiteX54" fmla="*/ 533400 w 1404982"/>
              <a:gd name="connsiteY54" fmla="*/ 120530 h 2440396"/>
              <a:gd name="connsiteX55" fmla="*/ 567267 w 1404982"/>
              <a:gd name="connsiteY55" fmla="*/ 171330 h 2440396"/>
              <a:gd name="connsiteX56" fmla="*/ 592667 w 1404982"/>
              <a:gd name="connsiteY56" fmla="*/ 213663 h 2440396"/>
              <a:gd name="connsiteX57" fmla="*/ 601133 w 1404982"/>
              <a:gd name="connsiteY57" fmla="*/ 239063 h 2440396"/>
              <a:gd name="connsiteX58" fmla="*/ 635000 w 1404982"/>
              <a:gd name="connsiteY58" fmla="*/ 281396 h 2440396"/>
              <a:gd name="connsiteX59" fmla="*/ 668867 w 1404982"/>
              <a:gd name="connsiteY59" fmla="*/ 357596 h 2440396"/>
              <a:gd name="connsiteX60" fmla="*/ 685800 w 1404982"/>
              <a:gd name="connsiteY60" fmla="*/ 408396 h 2440396"/>
              <a:gd name="connsiteX61" fmla="*/ 694267 w 1404982"/>
              <a:gd name="connsiteY61" fmla="*/ 433796 h 2440396"/>
              <a:gd name="connsiteX62" fmla="*/ 711200 w 1404982"/>
              <a:gd name="connsiteY62" fmla="*/ 459196 h 2440396"/>
              <a:gd name="connsiteX63" fmla="*/ 719667 w 1404982"/>
              <a:gd name="connsiteY63" fmla="*/ 518463 h 2440396"/>
              <a:gd name="connsiteX64" fmla="*/ 736600 w 1404982"/>
              <a:gd name="connsiteY64" fmla="*/ 577730 h 2440396"/>
              <a:gd name="connsiteX65" fmla="*/ 717417 w 1404982"/>
              <a:gd name="connsiteY65" fmla="*/ 799980 h 2440396"/>
              <a:gd name="connsiteX66" fmla="*/ 755783 w 1404982"/>
              <a:gd name="connsiteY66" fmla="*/ 768759 h 2440396"/>
              <a:gd name="connsiteX67" fmla="*/ 806980 w 1404982"/>
              <a:gd name="connsiteY67" fmla="*/ 693088 h 2440396"/>
              <a:gd name="connsiteX68" fmla="*/ 863600 w 1404982"/>
              <a:gd name="connsiteY68" fmla="*/ 620063 h 2440396"/>
              <a:gd name="connsiteX69" fmla="*/ 905537 w 1404982"/>
              <a:gd name="connsiteY69" fmla="*/ 567940 h 2440396"/>
              <a:gd name="connsiteX70" fmla="*/ 969301 w 1404982"/>
              <a:gd name="connsiteY70" fmla="*/ 491739 h 2440396"/>
              <a:gd name="connsiteX71" fmla="*/ 1002770 w 1404982"/>
              <a:gd name="connsiteY71" fmla="*/ 444908 h 2440396"/>
              <a:gd name="connsiteX72" fmla="*/ 1053570 w 1404982"/>
              <a:gd name="connsiteY72" fmla="*/ 358919 h 2440396"/>
              <a:gd name="connsiteX73" fmla="*/ 1081617 w 1404982"/>
              <a:gd name="connsiteY73" fmla="*/ 316586 h 2440396"/>
              <a:gd name="connsiteX74" fmla="*/ 1124346 w 1404982"/>
              <a:gd name="connsiteY74" fmla="*/ 219880 h 2440396"/>
              <a:gd name="connsiteX75" fmla="*/ 1151467 w 1404982"/>
              <a:gd name="connsiteY75" fmla="*/ 162863 h 2440396"/>
              <a:gd name="connsiteX76" fmla="*/ 1176867 w 1404982"/>
              <a:gd name="connsiteY76" fmla="*/ 137463 h 2440396"/>
              <a:gd name="connsiteX77" fmla="*/ 1227667 w 1404982"/>
              <a:gd name="connsiteY77" fmla="*/ 95130 h 2440396"/>
              <a:gd name="connsiteX78" fmla="*/ 1253067 w 1404982"/>
              <a:gd name="connsiteY78" fmla="*/ 86663 h 2440396"/>
              <a:gd name="connsiteX79" fmla="*/ 1278467 w 1404982"/>
              <a:gd name="connsiteY79" fmla="*/ 69730 h 2440396"/>
              <a:gd name="connsiteX80" fmla="*/ 1329267 w 1404982"/>
              <a:gd name="connsiteY80" fmla="*/ 52796 h 2440396"/>
              <a:gd name="connsiteX81" fmla="*/ 1320800 w 1404982"/>
              <a:gd name="connsiteY81" fmla="*/ 78196 h 2440396"/>
              <a:gd name="connsiteX82" fmla="*/ 1275159 w 1404982"/>
              <a:gd name="connsiteY82" fmla="*/ 146988 h 2440396"/>
              <a:gd name="connsiteX83" fmla="*/ 1345274 w 1404982"/>
              <a:gd name="connsiteY83" fmla="*/ 102274 h 2440396"/>
              <a:gd name="connsiteX84" fmla="*/ 1397000 w 1404982"/>
              <a:gd name="connsiteY84" fmla="*/ 120530 h 2440396"/>
              <a:gd name="connsiteX85" fmla="*/ 1349242 w 1404982"/>
              <a:gd name="connsiteY85" fmla="*/ 181649 h 2440396"/>
              <a:gd name="connsiteX86" fmla="*/ 1397000 w 1404982"/>
              <a:gd name="connsiteY86" fmla="*/ 171330 h 2440396"/>
              <a:gd name="connsiteX87" fmla="*/ 1380067 w 1404982"/>
              <a:gd name="connsiteY87" fmla="*/ 196730 h 2440396"/>
              <a:gd name="connsiteX88" fmla="*/ 1363133 w 1404982"/>
              <a:gd name="connsiteY88" fmla="*/ 213663 h 2440396"/>
              <a:gd name="connsiteX89" fmla="*/ 1371600 w 1404982"/>
              <a:gd name="connsiteY89" fmla="*/ 239063 h 2440396"/>
              <a:gd name="connsiteX90" fmla="*/ 1354667 w 1404982"/>
              <a:gd name="connsiteY90" fmla="*/ 298330 h 2440396"/>
              <a:gd name="connsiteX91" fmla="*/ 1346200 w 1404982"/>
              <a:gd name="connsiteY91" fmla="*/ 332196 h 2440396"/>
              <a:gd name="connsiteX92" fmla="*/ 1320800 w 1404982"/>
              <a:gd name="connsiteY92" fmla="*/ 340663 h 2440396"/>
              <a:gd name="connsiteX93" fmla="*/ 1312333 w 1404982"/>
              <a:gd name="connsiteY93" fmla="*/ 366063 h 2440396"/>
              <a:gd name="connsiteX94" fmla="*/ 1261533 w 1404982"/>
              <a:gd name="connsiteY94" fmla="*/ 433796 h 2440396"/>
              <a:gd name="connsiteX95" fmla="*/ 1210733 w 1404982"/>
              <a:gd name="connsiteY95" fmla="*/ 509996 h 2440396"/>
              <a:gd name="connsiteX96" fmla="*/ 1185333 w 1404982"/>
              <a:gd name="connsiteY96" fmla="*/ 560796 h 2440396"/>
              <a:gd name="connsiteX97" fmla="*/ 1126067 w 1404982"/>
              <a:gd name="connsiteY97" fmla="*/ 628530 h 2440396"/>
              <a:gd name="connsiteX98" fmla="*/ 1083733 w 1404982"/>
              <a:gd name="connsiteY98" fmla="*/ 679330 h 2440396"/>
              <a:gd name="connsiteX99" fmla="*/ 1061905 w 1404982"/>
              <a:gd name="connsiteY99" fmla="*/ 705127 h 2440396"/>
              <a:gd name="connsiteX100" fmla="*/ 1002639 w 1404982"/>
              <a:gd name="connsiteY100" fmla="*/ 769288 h 2440396"/>
              <a:gd name="connsiteX101" fmla="*/ 953161 w 1404982"/>
              <a:gd name="connsiteY101" fmla="*/ 797334 h 2440396"/>
              <a:gd name="connsiteX102" fmla="*/ 934905 w 1404982"/>
              <a:gd name="connsiteY102" fmla="*/ 839668 h 2440396"/>
              <a:gd name="connsiteX103" fmla="*/ 885428 w 1404982"/>
              <a:gd name="connsiteY103" fmla="*/ 895362 h 2440396"/>
              <a:gd name="connsiteX104" fmla="*/ 835951 w 1404982"/>
              <a:gd name="connsiteY104" fmla="*/ 962699 h 2440396"/>
              <a:gd name="connsiteX105" fmla="*/ 770467 w 1404982"/>
              <a:gd name="connsiteY105" fmla="*/ 1068796 h 2440396"/>
              <a:gd name="connsiteX106" fmla="*/ 738452 w 1404982"/>
              <a:gd name="connsiteY106" fmla="*/ 1141821 h 2440396"/>
              <a:gd name="connsiteX107" fmla="*/ 715699 w 1404982"/>
              <a:gd name="connsiteY107" fmla="*/ 1188653 h 2440396"/>
              <a:gd name="connsiteX108" fmla="*/ 698367 w 1404982"/>
              <a:gd name="connsiteY108" fmla="*/ 1245671 h 2440396"/>
              <a:gd name="connsiteX109" fmla="*/ 683683 w 1404982"/>
              <a:gd name="connsiteY109" fmla="*/ 1321870 h 2440396"/>
              <a:gd name="connsiteX110" fmla="*/ 671248 w 1404982"/>
              <a:gd name="connsiteY110" fmla="*/ 1409183 h 2440396"/>
              <a:gd name="connsiteX111" fmla="*/ 640026 w 1404982"/>
              <a:gd name="connsiteY111" fmla="*/ 1519249 h 2440396"/>
              <a:gd name="connsiteX112" fmla="*/ 637381 w 1404982"/>
              <a:gd name="connsiteY112" fmla="*/ 1602593 h 2440396"/>
              <a:gd name="connsiteX113" fmla="*/ 621770 w 1404982"/>
              <a:gd name="connsiteY113" fmla="*/ 1678792 h 2440396"/>
              <a:gd name="connsiteX114" fmla="*/ 613305 w 1404982"/>
              <a:gd name="connsiteY114" fmla="*/ 1709088 h 2440396"/>
              <a:gd name="connsiteX115" fmla="*/ 597694 w 1404982"/>
              <a:gd name="connsiteY115" fmla="*/ 1747849 h 2440396"/>
              <a:gd name="connsiteX116" fmla="*/ 574939 w 1404982"/>
              <a:gd name="connsiteY116" fmla="*/ 1851302 h 2440396"/>
              <a:gd name="connsiteX117" fmla="*/ 565547 w 1404982"/>
              <a:gd name="connsiteY117" fmla="*/ 2070509 h 2440396"/>
              <a:gd name="connsiteX118" fmla="*/ 559726 w 1404982"/>
              <a:gd name="connsiteY118" fmla="*/ 2092337 h 2440396"/>
              <a:gd name="connsiteX119" fmla="*/ 550333 w 1404982"/>
              <a:gd name="connsiteY119" fmla="*/ 2330330 h 2440396"/>
              <a:gd name="connsiteX120" fmla="*/ 558800 w 1404982"/>
              <a:gd name="connsiteY120" fmla="*/ 2355730 h 2440396"/>
              <a:gd name="connsiteX121" fmla="*/ 567267 w 1404982"/>
              <a:gd name="connsiteY121" fmla="*/ 2398063 h 2440396"/>
              <a:gd name="connsiteX122" fmla="*/ 558800 w 1404982"/>
              <a:gd name="connsiteY122" fmla="*/ 2440396 h 2440396"/>
              <a:gd name="connsiteX0" fmla="*/ 0 w 1404982"/>
              <a:gd name="connsiteY0" fmla="*/ 2271063 h 2440396"/>
              <a:gd name="connsiteX1" fmla="*/ 93133 w 1404982"/>
              <a:gd name="connsiteY1" fmla="*/ 1974730 h 2440396"/>
              <a:gd name="connsiteX2" fmla="*/ 101600 w 1404982"/>
              <a:gd name="connsiteY2" fmla="*/ 1949330 h 2440396"/>
              <a:gd name="connsiteX3" fmla="*/ 118533 w 1404982"/>
              <a:gd name="connsiteY3" fmla="*/ 1932396 h 2440396"/>
              <a:gd name="connsiteX4" fmla="*/ 130968 w 1404982"/>
              <a:gd name="connsiteY4" fmla="*/ 1879348 h 2440396"/>
              <a:gd name="connsiteX5" fmla="*/ 150152 w 1404982"/>
              <a:gd name="connsiteY5" fmla="*/ 1845481 h 2440396"/>
              <a:gd name="connsiteX6" fmla="*/ 173302 w 1404982"/>
              <a:gd name="connsiteY6" fmla="*/ 1798253 h 2440396"/>
              <a:gd name="connsiteX7" fmla="*/ 198835 w 1404982"/>
              <a:gd name="connsiteY7" fmla="*/ 1766238 h 2440396"/>
              <a:gd name="connsiteX8" fmla="*/ 226351 w 1404982"/>
              <a:gd name="connsiteY8" fmla="*/ 1730519 h 2440396"/>
              <a:gd name="connsiteX9" fmla="*/ 254000 w 1404982"/>
              <a:gd name="connsiteY9" fmla="*/ 1686863 h 2440396"/>
              <a:gd name="connsiteX10" fmla="*/ 262467 w 1404982"/>
              <a:gd name="connsiteY10" fmla="*/ 1661463 h 2440396"/>
              <a:gd name="connsiteX11" fmla="*/ 296333 w 1404982"/>
              <a:gd name="connsiteY11" fmla="*/ 1585263 h 2440396"/>
              <a:gd name="connsiteX12" fmla="*/ 304800 w 1404982"/>
              <a:gd name="connsiteY12" fmla="*/ 1534463 h 2440396"/>
              <a:gd name="connsiteX13" fmla="*/ 321733 w 1404982"/>
              <a:gd name="connsiteY13" fmla="*/ 1475196 h 2440396"/>
              <a:gd name="connsiteX14" fmla="*/ 330200 w 1404982"/>
              <a:gd name="connsiteY14" fmla="*/ 1407463 h 2440396"/>
              <a:gd name="connsiteX15" fmla="*/ 347133 w 1404982"/>
              <a:gd name="connsiteY15" fmla="*/ 1348196 h 2440396"/>
              <a:gd name="connsiteX16" fmla="*/ 364067 w 1404982"/>
              <a:gd name="connsiteY16" fmla="*/ 1280463 h 2440396"/>
              <a:gd name="connsiteX17" fmla="*/ 372533 w 1404982"/>
              <a:gd name="connsiteY17" fmla="*/ 1255063 h 2440396"/>
              <a:gd name="connsiteX18" fmla="*/ 381000 w 1404982"/>
              <a:gd name="connsiteY18" fmla="*/ 1221196 h 2440396"/>
              <a:gd name="connsiteX19" fmla="*/ 397933 w 1404982"/>
              <a:gd name="connsiteY19" fmla="*/ 1187330 h 2440396"/>
              <a:gd name="connsiteX20" fmla="*/ 414867 w 1404982"/>
              <a:gd name="connsiteY20" fmla="*/ 1111130 h 2440396"/>
              <a:gd name="connsiteX21" fmla="*/ 423333 w 1404982"/>
              <a:gd name="connsiteY21" fmla="*/ 1077263 h 2440396"/>
              <a:gd name="connsiteX22" fmla="*/ 440267 w 1404982"/>
              <a:gd name="connsiteY22" fmla="*/ 1043396 h 2440396"/>
              <a:gd name="connsiteX23" fmla="*/ 448733 w 1404982"/>
              <a:gd name="connsiteY23" fmla="*/ 1017996 h 2440396"/>
              <a:gd name="connsiteX24" fmla="*/ 457200 w 1404982"/>
              <a:gd name="connsiteY24" fmla="*/ 958730 h 2440396"/>
              <a:gd name="connsiteX25" fmla="*/ 465667 w 1404982"/>
              <a:gd name="connsiteY25" fmla="*/ 933330 h 2440396"/>
              <a:gd name="connsiteX26" fmla="*/ 457200 w 1404982"/>
              <a:gd name="connsiteY26" fmla="*/ 653930 h 2440396"/>
              <a:gd name="connsiteX27" fmla="*/ 440267 w 1404982"/>
              <a:gd name="connsiteY27" fmla="*/ 586196 h 2440396"/>
              <a:gd name="connsiteX28" fmla="*/ 406400 w 1404982"/>
              <a:gd name="connsiteY28" fmla="*/ 484596 h 2440396"/>
              <a:gd name="connsiteX29" fmla="*/ 397933 w 1404982"/>
              <a:gd name="connsiteY29" fmla="*/ 459196 h 2440396"/>
              <a:gd name="connsiteX30" fmla="*/ 372533 w 1404982"/>
              <a:gd name="connsiteY30" fmla="*/ 408396 h 2440396"/>
              <a:gd name="connsiteX31" fmla="*/ 355600 w 1404982"/>
              <a:gd name="connsiteY31" fmla="*/ 382996 h 2440396"/>
              <a:gd name="connsiteX32" fmla="*/ 347133 w 1404982"/>
              <a:gd name="connsiteY32" fmla="*/ 357596 h 2440396"/>
              <a:gd name="connsiteX33" fmla="*/ 330200 w 1404982"/>
              <a:gd name="connsiteY33" fmla="*/ 332196 h 2440396"/>
              <a:gd name="connsiteX34" fmla="*/ 304800 w 1404982"/>
              <a:gd name="connsiteY34" fmla="*/ 281396 h 2440396"/>
              <a:gd name="connsiteX35" fmla="*/ 279400 w 1404982"/>
              <a:gd name="connsiteY35" fmla="*/ 222130 h 2440396"/>
              <a:gd name="connsiteX36" fmla="*/ 270933 w 1404982"/>
              <a:gd name="connsiteY36" fmla="*/ 196730 h 2440396"/>
              <a:gd name="connsiteX37" fmla="*/ 254000 w 1404982"/>
              <a:gd name="connsiteY37" fmla="*/ 179796 h 2440396"/>
              <a:gd name="connsiteX38" fmla="*/ 220133 w 1404982"/>
              <a:gd name="connsiteY38" fmla="*/ 128996 h 2440396"/>
              <a:gd name="connsiteX39" fmla="*/ 169333 w 1404982"/>
              <a:gd name="connsiteY39" fmla="*/ 95130 h 2440396"/>
              <a:gd name="connsiteX40" fmla="*/ 160867 w 1404982"/>
              <a:gd name="connsiteY40" fmla="*/ 69730 h 2440396"/>
              <a:gd name="connsiteX41" fmla="*/ 220133 w 1404982"/>
              <a:gd name="connsiteY41" fmla="*/ 44330 h 2440396"/>
              <a:gd name="connsiteX42" fmla="*/ 276225 w 1404982"/>
              <a:gd name="connsiteY42" fmla="*/ 93410 h 2440396"/>
              <a:gd name="connsiteX43" fmla="*/ 287867 w 1404982"/>
              <a:gd name="connsiteY43" fmla="*/ 18930 h 2440396"/>
              <a:gd name="connsiteX44" fmla="*/ 313267 w 1404982"/>
              <a:gd name="connsiteY44" fmla="*/ 10463 h 2440396"/>
              <a:gd name="connsiteX45" fmla="*/ 346736 w 1404982"/>
              <a:gd name="connsiteY45" fmla="*/ 71581 h 2440396"/>
              <a:gd name="connsiteX46" fmla="*/ 338667 w 1404982"/>
              <a:gd name="connsiteY46" fmla="*/ 18930 h 2440396"/>
              <a:gd name="connsiteX47" fmla="*/ 364067 w 1404982"/>
              <a:gd name="connsiteY47" fmla="*/ 1996 h 2440396"/>
              <a:gd name="connsiteX48" fmla="*/ 393964 w 1404982"/>
              <a:gd name="connsiteY48" fmla="*/ 53723 h 2440396"/>
              <a:gd name="connsiteX49" fmla="*/ 414867 w 1404982"/>
              <a:gd name="connsiteY49" fmla="*/ 1996 h 2440396"/>
              <a:gd name="connsiteX50" fmla="*/ 448733 w 1404982"/>
              <a:gd name="connsiteY50" fmla="*/ 1996 h 2440396"/>
              <a:gd name="connsiteX51" fmla="*/ 474133 w 1404982"/>
              <a:gd name="connsiteY51" fmla="*/ 18930 h 2440396"/>
              <a:gd name="connsiteX52" fmla="*/ 482600 w 1404982"/>
              <a:gd name="connsiteY52" fmla="*/ 44330 h 2440396"/>
              <a:gd name="connsiteX53" fmla="*/ 516467 w 1404982"/>
              <a:gd name="connsiteY53" fmla="*/ 95130 h 2440396"/>
              <a:gd name="connsiteX54" fmla="*/ 533400 w 1404982"/>
              <a:gd name="connsiteY54" fmla="*/ 120530 h 2440396"/>
              <a:gd name="connsiteX55" fmla="*/ 567267 w 1404982"/>
              <a:gd name="connsiteY55" fmla="*/ 171330 h 2440396"/>
              <a:gd name="connsiteX56" fmla="*/ 592667 w 1404982"/>
              <a:gd name="connsiteY56" fmla="*/ 213663 h 2440396"/>
              <a:gd name="connsiteX57" fmla="*/ 601133 w 1404982"/>
              <a:gd name="connsiteY57" fmla="*/ 239063 h 2440396"/>
              <a:gd name="connsiteX58" fmla="*/ 635000 w 1404982"/>
              <a:gd name="connsiteY58" fmla="*/ 281396 h 2440396"/>
              <a:gd name="connsiteX59" fmla="*/ 668867 w 1404982"/>
              <a:gd name="connsiteY59" fmla="*/ 357596 h 2440396"/>
              <a:gd name="connsiteX60" fmla="*/ 685800 w 1404982"/>
              <a:gd name="connsiteY60" fmla="*/ 408396 h 2440396"/>
              <a:gd name="connsiteX61" fmla="*/ 694267 w 1404982"/>
              <a:gd name="connsiteY61" fmla="*/ 433796 h 2440396"/>
              <a:gd name="connsiteX62" fmla="*/ 711200 w 1404982"/>
              <a:gd name="connsiteY62" fmla="*/ 459196 h 2440396"/>
              <a:gd name="connsiteX63" fmla="*/ 719667 w 1404982"/>
              <a:gd name="connsiteY63" fmla="*/ 518463 h 2440396"/>
              <a:gd name="connsiteX64" fmla="*/ 736600 w 1404982"/>
              <a:gd name="connsiteY64" fmla="*/ 577730 h 2440396"/>
              <a:gd name="connsiteX65" fmla="*/ 717417 w 1404982"/>
              <a:gd name="connsiteY65" fmla="*/ 799980 h 2440396"/>
              <a:gd name="connsiteX66" fmla="*/ 755783 w 1404982"/>
              <a:gd name="connsiteY66" fmla="*/ 768759 h 2440396"/>
              <a:gd name="connsiteX67" fmla="*/ 806980 w 1404982"/>
              <a:gd name="connsiteY67" fmla="*/ 693088 h 2440396"/>
              <a:gd name="connsiteX68" fmla="*/ 863600 w 1404982"/>
              <a:gd name="connsiteY68" fmla="*/ 620063 h 2440396"/>
              <a:gd name="connsiteX69" fmla="*/ 905537 w 1404982"/>
              <a:gd name="connsiteY69" fmla="*/ 567940 h 2440396"/>
              <a:gd name="connsiteX70" fmla="*/ 969301 w 1404982"/>
              <a:gd name="connsiteY70" fmla="*/ 491739 h 2440396"/>
              <a:gd name="connsiteX71" fmla="*/ 1002770 w 1404982"/>
              <a:gd name="connsiteY71" fmla="*/ 444908 h 2440396"/>
              <a:gd name="connsiteX72" fmla="*/ 1053570 w 1404982"/>
              <a:gd name="connsiteY72" fmla="*/ 358919 h 2440396"/>
              <a:gd name="connsiteX73" fmla="*/ 1081617 w 1404982"/>
              <a:gd name="connsiteY73" fmla="*/ 316586 h 2440396"/>
              <a:gd name="connsiteX74" fmla="*/ 1152921 w 1404982"/>
              <a:gd name="connsiteY74" fmla="*/ 216309 h 2440396"/>
              <a:gd name="connsiteX75" fmla="*/ 1151467 w 1404982"/>
              <a:gd name="connsiteY75" fmla="*/ 162863 h 2440396"/>
              <a:gd name="connsiteX76" fmla="*/ 1176867 w 1404982"/>
              <a:gd name="connsiteY76" fmla="*/ 137463 h 2440396"/>
              <a:gd name="connsiteX77" fmla="*/ 1227667 w 1404982"/>
              <a:gd name="connsiteY77" fmla="*/ 95130 h 2440396"/>
              <a:gd name="connsiteX78" fmla="*/ 1253067 w 1404982"/>
              <a:gd name="connsiteY78" fmla="*/ 86663 h 2440396"/>
              <a:gd name="connsiteX79" fmla="*/ 1278467 w 1404982"/>
              <a:gd name="connsiteY79" fmla="*/ 69730 h 2440396"/>
              <a:gd name="connsiteX80" fmla="*/ 1329267 w 1404982"/>
              <a:gd name="connsiteY80" fmla="*/ 52796 h 2440396"/>
              <a:gd name="connsiteX81" fmla="*/ 1320800 w 1404982"/>
              <a:gd name="connsiteY81" fmla="*/ 78196 h 2440396"/>
              <a:gd name="connsiteX82" fmla="*/ 1275159 w 1404982"/>
              <a:gd name="connsiteY82" fmla="*/ 146988 h 2440396"/>
              <a:gd name="connsiteX83" fmla="*/ 1345274 w 1404982"/>
              <a:gd name="connsiteY83" fmla="*/ 102274 h 2440396"/>
              <a:gd name="connsiteX84" fmla="*/ 1397000 w 1404982"/>
              <a:gd name="connsiteY84" fmla="*/ 120530 h 2440396"/>
              <a:gd name="connsiteX85" fmla="*/ 1349242 w 1404982"/>
              <a:gd name="connsiteY85" fmla="*/ 181649 h 2440396"/>
              <a:gd name="connsiteX86" fmla="*/ 1397000 w 1404982"/>
              <a:gd name="connsiteY86" fmla="*/ 171330 h 2440396"/>
              <a:gd name="connsiteX87" fmla="*/ 1380067 w 1404982"/>
              <a:gd name="connsiteY87" fmla="*/ 196730 h 2440396"/>
              <a:gd name="connsiteX88" fmla="*/ 1363133 w 1404982"/>
              <a:gd name="connsiteY88" fmla="*/ 213663 h 2440396"/>
              <a:gd name="connsiteX89" fmla="*/ 1371600 w 1404982"/>
              <a:gd name="connsiteY89" fmla="*/ 239063 h 2440396"/>
              <a:gd name="connsiteX90" fmla="*/ 1354667 w 1404982"/>
              <a:gd name="connsiteY90" fmla="*/ 298330 h 2440396"/>
              <a:gd name="connsiteX91" fmla="*/ 1346200 w 1404982"/>
              <a:gd name="connsiteY91" fmla="*/ 332196 h 2440396"/>
              <a:gd name="connsiteX92" fmla="*/ 1320800 w 1404982"/>
              <a:gd name="connsiteY92" fmla="*/ 340663 h 2440396"/>
              <a:gd name="connsiteX93" fmla="*/ 1312333 w 1404982"/>
              <a:gd name="connsiteY93" fmla="*/ 366063 h 2440396"/>
              <a:gd name="connsiteX94" fmla="*/ 1261533 w 1404982"/>
              <a:gd name="connsiteY94" fmla="*/ 433796 h 2440396"/>
              <a:gd name="connsiteX95" fmla="*/ 1210733 w 1404982"/>
              <a:gd name="connsiteY95" fmla="*/ 509996 h 2440396"/>
              <a:gd name="connsiteX96" fmla="*/ 1185333 w 1404982"/>
              <a:gd name="connsiteY96" fmla="*/ 560796 h 2440396"/>
              <a:gd name="connsiteX97" fmla="*/ 1126067 w 1404982"/>
              <a:gd name="connsiteY97" fmla="*/ 628530 h 2440396"/>
              <a:gd name="connsiteX98" fmla="*/ 1083733 w 1404982"/>
              <a:gd name="connsiteY98" fmla="*/ 679330 h 2440396"/>
              <a:gd name="connsiteX99" fmla="*/ 1061905 w 1404982"/>
              <a:gd name="connsiteY99" fmla="*/ 705127 h 2440396"/>
              <a:gd name="connsiteX100" fmla="*/ 1002639 w 1404982"/>
              <a:gd name="connsiteY100" fmla="*/ 769288 h 2440396"/>
              <a:gd name="connsiteX101" fmla="*/ 953161 w 1404982"/>
              <a:gd name="connsiteY101" fmla="*/ 797334 h 2440396"/>
              <a:gd name="connsiteX102" fmla="*/ 934905 w 1404982"/>
              <a:gd name="connsiteY102" fmla="*/ 839668 h 2440396"/>
              <a:gd name="connsiteX103" fmla="*/ 885428 w 1404982"/>
              <a:gd name="connsiteY103" fmla="*/ 895362 h 2440396"/>
              <a:gd name="connsiteX104" fmla="*/ 835951 w 1404982"/>
              <a:gd name="connsiteY104" fmla="*/ 962699 h 2440396"/>
              <a:gd name="connsiteX105" fmla="*/ 770467 w 1404982"/>
              <a:gd name="connsiteY105" fmla="*/ 1068796 h 2440396"/>
              <a:gd name="connsiteX106" fmla="*/ 738452 w 1404982"/>
              <a:gd name="connsiteY106" fmla="*/ 1141821 h 2440396"/>
              <a:gd name="connsiteX107" fmla="*/ 715699 w 1404982"/>
              <a:gd name="connsiteY107" fmla="*/ 1188653 h 2440396"/>
              <a:gd name="connsiteX108" fmla="*/ 698367 w 1404982"/>
              <a:gd name="connsiteY108" fmla="*/ 1245671 h 2440396"/>
              <a:gd name="connsiteX109" fmla="*/ 683683 w 1404982"/>
              <a:gd name="connsiteY109" fmla="*/ 1321870 h 2440396"/>
              <a:gd name="connsiteX110" fmla="*/ 671248 w 1404982"/>
              <a:gd name="connsiteY110" fmla="*/ 1409183 h 2440396"/>
              <a:gd name="connsiteX111" fmla="*/ 640026 w 1404982"/>
              <a:gd name="connsiteY111" fmla="*/ 1519249 h 2440396"/>
              <a:gd name="connsiteX112" fmla="*/ 637381 w 1404982"/>
              <a:gd name="connsiteY112" fmla="*/ 1602593 h 2440396"/>
              <a:gd name="connsiteX113" fmla="*/ 621770 w 1404982"/>
              <a:gd name="connsiteY113" fmla="*/ 1678792 h 2440396"/>
              <a:gd name="connsiteX114" fmla="*/ 613305 w 1404982"/>
              <a:gd name="connsiteY114" fmla="*/ 1709088 h 2440396"/>
              <a:gd name="connsiteX115" fmla="*/ 597694 w 1404982"/>
              <a:gd name="connsiteY115" fmla="*/ 1747849 h 2440396"/>
              <a:gd name="connsiteX116" fmla="*/ 574939 w 1404982"/>
              <a:gd name="connsiteY116" fmla="*/ 1851302 h 2440396"/>
              <a:gd name="connsiteX117" fmla="*/ 565547 w 1404982"/>
              <a:gd name="connsiteY117" fmla="*/ 2070509 h 2440396"/>
              <a:gd name="connsiteX118" fmla="*/ 559726 w 1404982"/>
              <a:gd name="connsiteY118" fmla="*/ 2092337 h 2440396"/>
              <a:gd name="connsiteX119" fmla="*/ 550333 w 1404982"/>
              <a:gd name="connsiteY119" fmla="*/ 2330330 h 2440396"/>
              <a:gd name="connsiteX120" fmla="*/ 558800 w 1404982"/>
              <a:gd name="connsiteY120" fmla="*/ 2355730 h 2440396"/>
              <a:gd name="connsiteX121" fmla="*/ 567267 w 1404982"/>
              <a:gd name="connsiteY121" fmla="*/ 2398063 h 2440396"/>
              <a:gd name="connsiteX122" fmla="*/ 558800 w 1404982"/>
              <a:gd name="connsiteY122" fmla="*/ 2440396 h 2440396"/>
              <a:gd name="connsiteX0" fmla="*/ 0 w 1404982"/>
              <a:gd name="connsiteY0" fmla="*/ 2271063 h 2440396"/>
              <a:gd name="connsiteX1" fmla="*/ 93133 w 1404982"/>
              <a:gd name="connsiteY1" fmla="*/ 1974730 h 2440396"/>
              <a:gd name="connsiteX2" fmla="*/ 101600 w 1404982"/>
              <a:gd name="connsiteY2" fmla="*/ 1949330 h 2440396"/>
              <a:gd name="connsiteX3" fmla="*/ 118533 w 1404982"/>
              <a:gd name="connsiteY3" fmla="*/ 1932396 h 2440396"/>
              <a:gd name="connsiteX4" fmla="*/ 130968 w 1404982"/>
              <a:gd name="connsiteY4" fmla="*/ 1879348 h 2440396"/>
              <a:gd name="connsiteX5" fmla="*/ 150152 w 1404982"/>
              <a:gd name="connsiteY5" fmla="*/ 1845481 h 2440396"/>
              <a:gd name="connsiteX6" fmla="*/ 173302 w 1404982"/>
              <a:gd name="connsiteY6" fmla="*/ 1798253 h 2440396"/>
              <a:gd name="connsiteX7" fmla="*/ 198835 w 1404982"/>
              <a:gd name="connsiteY7" fmla="*/ 1766238 h 2440396"/>
              <a:gd name="connsiteX8" fmla="*/ 226351 w 1404982"/>
              <a:gd name="connsiteY8" fmla="*/ 1730519 h 2440396"/>
              <a:gd name="connsiteX9" fmla="*/ 254000 w 1404982"/>
              <a:gd name="connsiteY9" fmla="*/ 1686863 h 2440396"/>
              <a:gd name="connsiteX10" fmla="*/ 262467 w 1404982"/>
              <a:gd name="connsiteY10" fmla="*/ 1661463 h 2440396"/>
              <a:gd name="connsiteX11" fmla="*/ 296333 w 1404982"/>
              <a:gd name="connsiteY11" fmla="*/ 1585263 h 2440396"/>
              <a:gd name="connsiteX12" fmla="*/ 304800 w 1404982"/>
              <a:gd name="connsiteY12" fmla="*/ 1534463 h 2440396"/>
              <a:gd name="connsiteX13" fmla="*/ 321733 w 1404982"/>
              <a:gd name="connsiteY13" fmla="*/ 1475196 h 2440396"/>
              <a:gd name="connsiteX14" fmla="*/ 330200 w 1404982"/>
              <a:gd name="connsiteY14" fmla="*/ 1407463 h 2440396"/>
              <a:gd name="connsiteX15" fmla="*/ 347133 w 1404982"/>
              <a:gd name="connsiteY15" fmla="*/ 1348196 h 2440396"/>
              <a:gd name="connsiteX16" fmla="*/ 364067 w 1404982"/>
              <a:gd name="connsiteY16" fmla="*/ 1280463 h 2440396"/>
              <a:gd name="connsiteX17" fmla="*/ 372533 w 1404982"/>
              <a:gd name="connsiteY17" fmla="*/ 1255063 h 2440396"/>
              <a:gd name="connsiteX18" fmla="*/ 381000 w 1404982"/>
              <a:gd name="connsiteY18" fmla="*/ 1221196 h 2440396"/>
              <a:gd name="connsiteX19" fmla="*/ 397933 w 1404982"/>
              <a:gd name="connsiteY19" fmla="*/ 1187330 h 2440396"/>
              <a:gd name="connsiteX20" fmla="*/ 414867 w 1404982"/>
              <a:gd name="connsiteY20" fmla="*/ 1111130 h 2440396"/>
              <a:gd name="connsiteX21" fmla="*/ 423333 w 1404982"/>
              <a:gd name="connsiteY21" fmla="*/ 1077263 h 2440396"/>
              <a:gd name="connsiteX22" fmla="*/ 440267 w 1404982"/>
              <a:gd name="connsiteY22" fmla="*/ 1043396 h 2440396"/>
              <a:gd name="connsiteX23" fmla="*/ 448733 w 1404982"/>
              <a:gd name="connsiteY23" fmla="*/ 1017996 h 2440396"/>
              <a:gd name="connsiteX24" fmla="*/ 457200 w 1404982"/>
              <a:gd name="connsiteY24" fmla="*/ 958730 h 2440396"/>
              <a:gd name="connsiteX25" fmla="*/ 465667 w 1404982"/>
              <a:gd name="connsiteY25" fmla="*/ 933330 h 2440396"/>
              <a:gd name="connsiteX26" fmla="*/ 457200 w 1404982"/>
              <a:gd name="connsiteY26" fmla="*/ 653930 h 2440396"/>
              <a:gd name="connsiteX27" fmla="*/ 440267 w 1404982"/>
              <a:gd name="connsiteY27" fmla="*/ 586196 h 2440396"/>
              <a:gd name="connsiteX28" fmla="*/ 406400 w 1404982"/>
              <a:gd name="connsiteY28" fmla="*/ 484596 h 2440396"/>
              <a:gd name="connsiteX29" fmla="*/ 397933 w 1404982"/>
              <a:gd name="connsiteY29" fmla="*/ 459196 h 2440396"/>
              <a:gd name="connsiteX30" fmla="*/ 372533 w 1404982"/>
              <a:gd name="connsiteY30" fmla="*/ 408396 h 2440396"/>
              <a:gd name="connsiteX31" fmla="*/ 355600 w 1404982"/>
              <a:gd name="connsiteY31" fmla="*/ 382996 h 2440396"/>
              <a:gd name="connsiteX32" fmla="*/ 347133 w 1404982"/>
              <a:gd name="connsiteY32" fmla="*/ 357596 h 2440396"/>
              <a:gd name="connsiteX33" fmla="*/ 330200 w 1404982"/>
              <a:gd name="connsiteY33" fmla="*/ 332196 h 2440396"/>
              <a:gd name="connsiteX34" fmla="*/ 304800 w 1404982"/>
              <a:gd name="connsiteY34" fmla="*/ 281396 h 2440396"/>
              <a:gd name="connsiteX35" fmla="*/ 279400 w 1404982"/>
              <a:gd name="connsiteY35" fmla="*/ 222130 h 2440396"/>
              <a:gd name="connsiteX36" fmla="*/ 270933 w 1404982"/>
              <a:gd name="connsiteY36" fmla="*/ 196730 h 2440396"/>
              <a:gd name="connsiteX37" fmla="*/ 254000 w 1404982"/>
              <a:gd name="connsiteY37" fmla="*/ 179796 h 2440396"/>
              <a:gd name="connsiteX38" fmla="*/ 220133 w 1404982"/>
              <a:gd name="connsiteY38" fmla="*/ 128996 h 2440396"/>
              <a:gd name="connsiteX39" fmla="*/ 169333 w 1404982"/>
              <a:gd name="connsiteY39" fmla="*/ 95130 h 2440396"/>
              <a:gd name="connsiteX40" fmla="*/ 160867 w 1404982"/>
              <a:gd name="connsiteY40" fmla="*/ 69730 h 2440396"/>
              <a:gd name="connsiteX41" fmla="*/ 220133 w 1404982"/>
              <a:gd name="connsiteY41" fmla="*/ 44330 h 2440396"/>
              <a:gd name="connsiteX42" fmla="*/ 276225 w 1404982"/>
              <a:gd name="connsiteY42" fmla="*/ 93410 h 2440396"/>
              <a:gd name="connsiteX43" fmla="*/ 287867 w 1404982"/>
              <a:gd name="connsiteY43" fmla="*/ 18930 h 2440396"/>
              <a:gd name="connsiteX44" fmla="*/ 313267 w 1404982"/>
              <a:gd name="connsiteY44" fmla="*/ 10463 h 2440396"/>
              <a:gd name="connsiteX45" fmla="*/ 346736 w 1404982"/>
              <a:gd name="connsiteY45" fmla="*/ 71581 h 2440396"/>
              <a:gd name="connsiteX46" fmla="*/ 338667 w 1404982"/>
              <a:gd name="connsiteY46" fmla="*/ 18930 h 2440396"/>
              <a:gd name="connsiteX47" fmla="*/ 364067 w 1404982"/>
              <a:gd name="connsiteY47" fmla="*/ 1996 h 2440396"/>
              <a:gd name="connsiteX48" fmla="*/ 393964 w 1404982"/>
              <a:gd name="connsiteY48" fmla="*/ 53723 h 2440396"/>
              <a:gd name="connsiteX49" fmla="*/ 414867 w 1404982"/>
              <a:gd name="connsiteY49" fmla="*/ 1996 h 2440396"/>
              <a:gd name="connsiteX50" fmla="*/ 448733 w 1404982"/>
              <a:gd name="connsiteY50" fmla="*/ 1996 h 2440396"/>
              <a:gd name="connsiteX51" fmla="*/ 474133 w 1404982"/>
              <a:gd name="connsiteY51" fmla="*/ 18930 h 2440396"/>
              <a:gd name="connsiteX52" fmla="*/ 482600 w 1404982"/>
              <a:gd name="connsiteY52" fmla="*/ 44330 h 2440396"/>
              <a:gd name="connsiteX53" fmla="*/ 516467 w 1404982"/>
              <a:gd name="connsiteY53" fmla="*/ 95130 h 2440396"/>
              <a:gd name="connsiteX54" fmla="*/ 533400 w 1404982"/>
              <a:gd name="connsiteY54" fmla="*/ 120530 h 2440396"/>
              <a:gd name="connsiteX55" fmla="*/ 567267 w 1404982"/>
              <a:gd name="connsiteY55" fmla="*/ 171330 h 2440396"/>
              <a:gd name="connsiteX56" fmla="*/ 592667 w 1404982"/>
              <a:gd name="connsiteY56" fmla="*/ 213663 h 2440396"/>
              <a:gd name="connsiteX57" fmla="*/ 601133 w 1404982"/>
              <a:gd name="connsiteY57" fmla="*/ 239063 h 2440396"/>
              <a:gd name="connsiteX58" fmla="*/ 635000 w 1404982"/>
              <a:gd name="connsiteY58" fmla="*/ 281396 h 2440396"/>
              <a:gd name="connsiteX59" fmla="*/ 668867 w 1404982"/>
              <a:gd name="connsiteY59" fmla="*/ 357596 h 2440396"/>
              <a:gd name="connsiteX60" fmla="*/ 685800 w 1404982"/>
              <a:gd name="connsiteY60" fmla="*/ 408396 h 2440396"/>
              <a:gd name="connsiteX61" fmla="*/ 694267 w 1404982"/>
              <a:gd name="connsiteY61" fmla="*/ 433796 h 2440396"/>
              <a:gd name="connsiteX62" fmla="*/ 711200 w 1404982"/>
              <a:gd name="connsiteY62" fmla="*/ 459196 h 2440396"/>
              <a:gd name="connsiteX63" fmla="*/ 719667 w 1404982"/>
              <a:gd name="connsiteY63" fmla="*/ 518463 h 2440396"/>
              <a:gd name="connsiteX64" fmla="*/ 736600 w 1404982"/>
              <a:gd name="connsiteY64" fmla="*/ 577730 h 2440396"/>
              <a:gd name="connsiteX65" fmla="*/ 717417 w 1404982"/>
              <a:gd name="connsiteY65" fmla="*/ 799980 h 2440396"/>
              <a:gd name="connsiteX66" fmla="*/ 755783 w 1404982"/>
              <a:gd name="connsiteY66" fmla="*/ 768759 h 2440396"/>
              <a:gd name="connsiteX67" fmla="*/ 806980 w 1404982"/>
              <a:gd name="connsiteY67" fmla="*/ 693088 h 2440396"/>
              <a:gd name="connsiteX68" fmla="*/ 863600 w 1404982"/>
              <a:gd name="connsiteY68" fmla="*/ 620063 h 2440396"/>
              <a:gd name="connsiteX69" fmla="*/ 905537 w 1404982"/>
              <a:gd name="connsiteY69" fmla="*/ 567940 h 2440396"/>
              <a:gd name="connsiteX70" fmla="*/ 969301 w 1404982"/>
              <a:gd name="connsiteY70" fmla="*/ 491739 h 2440396"/>
              <a:gd name="connsiteX71" fmla="*/ 1002770 w 1404982"/>
              <a:gd name="connsiteY71" fmla="*/ 444908 h 2440396"/>
              <a:gd name="connsiteX72" fmla="*/ 1053570 w 1404982"/>
              <a:gd name="connsiteY72" fmla="*/ 358919 h 2440396"/>
              <a:gd name="connsiteX73" fmla="*/ 1081617 w 1404982"/>
              <a:gd name="connsiteY73" fmla="*/ 316586 h 2440396"/>
              <a:gd name="connsiteX74" fmla="*/ 1152921 w 1404982"/>
              <a:gd name="connsiteY74" fmla="*/ 216309 h 2440396"/>
              <a:gd name="connsiteX75" fmla="*/ 1201473 w 1404982"/>
              <a:gd name="connsiteY75" fmla="*/ 155720 h 2440396"/>
              <a:gd name="connsiteX76" fmla="*/ 1176867 w 1404982"/>
              <a:gd name="connsiteY76" fmla="*/ 137463 h 2440396"/>
              <a:gd name="connsiteX77" fmla="*/ 1227667 w 1404982"/>
              <a:gd name="connsiteY77" fmla="*/ 95130 h 2440396"/>
              <a:gd name="connsiteX78" fmla="*/ 1253067 w 1404982"/>
              <a:gd name="connsiteY78" fmla="*/ 86663 h 2440396"/>
              <a:gd name="connsiteX79" fmla="*/ 1278467 w 1404982"/>
              <a:gd name="connsiteY79" fmla="*/ 69730 h 2440396"/>
              <a:gd name="connsiteX80" fmla="*/ 1329267 w 1404982"/>
              <a:gd name="connsiteY80" fmla="*/ 52796 h 2440396"/>
              <a:gd name="connsiteX81" fmla="*/ 1320800 w 1404982"/>
              <a:gd name="connsiteY81" fmla="*/ 78196 h 2440396"/>
              <a:gd name="connsiteX82" fmla="*/ 1275159 w 1404982"/>
              <a:gd name="connsiteY82" fmla="*/ 146988 h 2440396"/>
              <a:gd name="connsiteX83" fmla="*/ 1345274 w 1404982"/>
              <a:gd name="connsiteY83" fmla="*/ 102274 h 2440396"/>
              <a:gd name="connsiteX84" fmla="*/ 1397000 w 1404982"/>
              <a:gd name="connsiteY84" fmla="*/ 120530 h 2440396"/>
              <a:gd name="connsiteX85" fmla="*/ 1349242 w 1404982"/>
              <a:gd name="connsiteY85" fmla="*/ 181649 h 2440396"/>
              <a:gd name="connsiteX86" fmla="*/ 1397000 w 1404982"/>
              <a:gd name="connsiteY86" fmla="*/ 171330 h 2440396"/>
              <a:gd name="connsiteX87" fmla="*/ 1380067 w 1404982"/>
              <a:gd name="connsiteY87" fmla="*/ 196730 h 2440396"/>
              <a:gd name="connsiteX88" fmla="*/ 1363133 w 1404982"/>
              <a:gd name="connsiteY88" fmla="*/ 213663 h 2440396"/>
              <a:gd name="connsiteX89" fmla="*/ 1371600 w 1404982"/>
              <a:gd name="connsiteY89" fmla="*/ 239063 h 2440396"/>
              <a:gd name="connsiteX90" fmla="*/ 1354667 w 1404982"/>
              <a:gd name="connsiteY90" fmla="*/ 298330 h 2440396"/>
              <a:gd name="connsiteX91" fmla="*/ 1346200 w 1404982"/>
              <a:gd name="connsiteY91" fmla="*/ 332196 h 2440396"/>
              <a:gd name="connsiteX92" fmla="*/ 1320800 w 1404982"/>
              <a:gd name="connsiteY92" fmla="*/ 340663 h 2440396"/>
              <a:gd name="connsiteX93" fmla="*/ 1312333 w 1404982"/>
              <a:gd name="connsiteY93" fmla="*/ 366063 h 2440396"/>
              <a:gd name="connsiteX94" fmla="*/ 1261533 w 1404982"/>
              <a:gd name="connsiteY94" fmla="*/ 433796 h 2440396"/>
              <a:gd name="connsiteX95" fmla="*/ 1210733 w 1404982"/>
              <a:gd name="connsiteY95" fmla="*/ 509996 h 2440396"/>
              <a:gd name="connsiteX96" fmla="*/ 1185333 w 1404982"/>
              <a:gd name="connsiteY96" fmla="*/ 560796 h 2440396"/>
              <a:gd name="connsiteX97" fmla="*/ 1126067 w 1404982"/>
              <a:gd name="connsiteY97" fmla="*/ 628530 h 2440396"/>
              <a:gd name="connsiteX98" fmla="*/ 1083733 w 1404982"/>
              <a:gd name="connsiteY98" fmla="*/ 679330 h 2440396"/>
              <a:gd name="connsiteX99" fmla="*/ 1061905 w 1404982"/>
              <a:gd name="connsiteY99" fmla="*/ 705127 h 2440396"/>
              <a:gd name="connsiteX100" fmla="*/ 1002639 w 1404982"/>
              <a:gd name="connsiteY100" fmla="*/ 769288 h 2440396"/>
              <a:gd name="connsiteX101" fmla="*/ 953161 w 1404982"/>
              <a:gd name="connsiteY101" fmla="*/ 797334 h 2440396"/>
              <a:gd name="connsiteX102" fmla="*/ 934905 w 1404982"/>
              <a:gd name="connsiteY102" fmla="*/ 839668 h 2440396"/>
              <a:gd name="connsiteX103" fmla="*/ 885428 w 1404982"/>
              <a:gd name="connsiteY103" fmla="*/ 895362 h 2440396"/>
              <a:gd name="connsiteX104" fmla="*/ 835951 w 1404982"/>
              <a:gd name="connsiteY104" fmla="*/ 962699 h 2440396"/>
              <a:gd name="connsiteX105" fmla="*/ 770467 w 1404982"/>
              <a:gd name="connsiteY105" fmla="*/ 1068796 h 2440396"/>
              <a:gd name="connsiteX106" fmla="*/ 738452 w 1404982"/>
              <a:gd name="connsiteY106" fmla="*/ 1141821 h 2440396"/>
              <a:gd name="connsiteX107" fmla="*/ 715699 w 1404982"/>
              <a:gd name="connsiteY107" fmla="*/ 1188653 h 2440396"/>
              <a:gd name="connsiteX108" fmla="*/ 698367 w 1404982"/>
              <a:gd name="connsiteY108" fmla="*/ 1245671 h 2440396"/>
              <a:gd name="connsiteX109" fmla="*/ 683683 w 1404982"/>
              <a:gd name="connsiteY109" fmla="*/ 1321870 h 2440396"/>
              <a:gd name="connsiteX110" fmla="*/ 671248 w 1404982"/>
              <a:gd name="connsiteY110" fmla="*/ 1409183 h 2440396"/>
              <a:gd name="connsiteX111" fmla="*/ 640026 w 1404982"/>
              <a:gd name="connsiteY111" fmla="*/ 1519249 h 2440396"/>
              <a:gd name="connsiteX112" fmla="*/ 637381 w 1404982"/>
              <a:gd name="connsiteY112" fmla="*/ 1602593 h 2440396"/>
              <a:gd name="connsiteX113" fmla="*/ 621770 w 1404982"/>
              <a:gd name="connsiteY113" fmla="*/ 1678792 h 2440396"/>
              <a:gd name="connsiteX114" fmla="*/ 613305 w 1404982"/>
              <a:gd name="connsiteY114" fmla="*/ 1709088 h 2440396"/>
              <a:gd name="connsiteX115" fmla="*/ 597694 w 1404982"/>
              <a:gd name="connsiteY115" fmla="*/ 1747849 h 2440396"/>
              <a:gd name="connsiteX116" fmla="*/ 574939 w 1404982"/>
              <a:gd name="connsiteY116" fmla="*/ 1851302 h 2440396"/>
              <a:gd name="connsiteX117" fmla="*/ 565547 w 1404982"/>
              <a:gd name="connsiteY117" fmla="*/ 2070509 h 2440396"/>
              <a:gd name="connsiteX118" fmla="*/ 559726 w 1404982"/>
              <a:gd name="connsiteY118" fmla="*/ 2092337 h 2440396"/>
              <a:gd name="connsiteX119" fmla="*/ 550333 w 1404982"/>
              <a:gd name="connsiteY119" fmla="*/ 2330330 h 2440396"/>
              <a:gd name="connsiteX120" fmla="*/ 558800 w 1404982"/>
              <a:gd name="connsiteY120" fmla="*/ 2355730 h 2440396"/>
              <a:gd name="connsiteX121" fmla="*/ 567267 w 1404982"/>
              <a:gd name="connsiteY121" fmla="*/ 2398063 h 2440396"/>
              <a:gd name="connsiteX122" fmla="*/ 558800 w 1404982"/>
              <a:gd name="connsiteY122" fmla="*/ 2440396 h 2440396"/>
              <a:gd name="connsiteX0" fmla="*/ 0 w 1404982"/>
              <a:gd name="connsiteY0" fmla="*/ 2271063 h 2440396"/>
              <a:gd name="connsiteX1" fmla="*/ 93133 w 1404982"/>
              <a:gd name="connsiteY1" fmla="*/ 1974730 h 2440396"/>
              <a:gd name="connsiteX2" fmla="*/ 101600 w 1404982"/>
              <a:gd name="connsiteY2" fmla="*/ 1949330 h 2440396"/>
              <a:gd name="connsiteX3" fmla="*/ 118533 w 1404982"/>
              <a:gd name="connsiteY3" fmla="*/ 1932396 h 2440396"/>
              <a:gd name="connsiteX4" fmla="*/ 130968 w 1404982"/>
              <a:gd name="connsiteY4" fmla="*/ 1879348 h 2440396"/>
              <a:gd name="connsiteX5" fmla="*/ 150152 w 1404982"/>
              <a:gd name="connsiteY5" fmla="*/ 1845481 h 2440396"/>
              <a:gd name="connsiteX6" fmla="*/ 173302 w 1404982"/>
              <a:gd name="connsiteY6" fmla="*/ 1798253 h 2440396"/>
              <a:gd name="connsiteX7" fmla="*/ 198835 w 1404982"/>
              <a:gd name="connsiteY7" fmla="*/ 1766238 h 2440396"/>
              <a:gd name="connsiteX8" fmla="*/ 226351 w 1404982"/>
              <a:gd name="connsiteY8" fmla="*/ 1730519 h 2440396"/>
              <a:gd name="connsiteX9" fmla="*/ 254000 w 1404982"/>
              <a:gd name="connsiteY9" fmla="*/ 1686863 h 2440396"/>
              <a:gd name="connsiteX10" fmla="*/ 262467 w 1404982"/>
              <a:gd name="connsiteY10" fmla="*/ 1661463 h 2440396"/>
              <a:gd name="connsiteX11" fmla="*/ 296333 w 1404982"/>
              <a:gd name="connsiteY11" fmla="*/ 1585263 h 2440396"/>
              <a:gd name="connsiteX12" fmla="*/ 304800 w 1404982"/>
              <a:gd name="connsiteY12" fmla="*/ 1534463 h 2440396"/>
              <a:gd name="connsiteX13" fmla="*/ 321733 w 1404982"/>
              <a:gd name="connsiteY13" fmla="*/ 1475196 h 2440396"/>
              <a:gd name="connsiteX14" fmla="*/ 330200 w 1404982"/>
              <a:gd name="connsiteY14" fmla="*/ 1407463 h 2440396"/>
              <a:gd name="connsiteX15" fmla="*/ 347133 w 1404982"/>
              <a:gd name="connsiteY15" fmla="*/ 1348196 h 2440396"/>
              <a:gd name="connsiteX16" fmla="*/ 364067 w 1404982"/>
              <a:gd name="connsiteY16" fmla="*/ 1280463 h 2440396"/>
              <a:gd name="connsiteX17" fmla="*/ 372533 w 1404982"/>
              <a:gd name="connsiteY17" fmla="*/ 1255063 h 2440396"/>
              <a:gd name="connsiteX18" fmla="*/ 381000 w 1404982"/>
              <a:gd name="connsiteY18" fmla="*/ 1221196 h 2440396"/>
              <a:gd name="connsiteX19" fmla="*/ 397933 w 1404982"/>
              <a:gd name="connsiteY19" fmla="*/ 1187330 h 2440396"/>
              <a:gd name="connsiteX20" fmla="*/ 414867 w 1404982"/>
              <a:gd name="connsiteY20" fmla="*/ 1111130 h 2440396"/>
              <a:gd name="connsiteX21" fmla="*/ 423333 w 1404982"/>
              <a:gd name="connsiteY21" fmla="*/ 1077263 h 2440396"/>
              <a:gd name="connsiteX22" fmla="*/ 440267 w 1404982"/>
              <a:gd name="connsiteY22" fmla="*/ 1043396 h 2440396"/>
              <a:gd name="connsiteX23" fmla="*/ 448733 w 1404982"/>
              <a:gd name="connsiteY23" fmla="*/ 1017996 h 2440396"/>
              <a:gd name="connsiteX24" fmla="*/ 457200 w 1404982"/>
              <a:gd name="connsiteY24" fmla="*/ 958730 h 2440396"/>
              <a:gd name="connsiteX25" fmla="*/ 465667 w 1404982"/>
              <a:gd name="connsiteY25" fmla="*/ 933330 h 2440396"/>
              <a:gd name="connsiteX26" fmla="*/ 457200 w 1404982"/>
              <a:gd name="connsiteY26" fmla="*/ 653930 h 2440396"/>
              <a:gd name="connsiteX27" fmla="*/ 440267 w 1404982"/>
              <a:gd name="connsiteY27" fmla="*/ 586196 h 2440396"/>
              <a:gd name="connsiteX28" fmla="*/ 406400 w 1404982"/>
              <a:gd name="connsiteY28" fmla="*/ 484596 h 2440396"/>
              <a:gd name="connsiteX29" fmla="*/ 397933 w 1404982"/>
              <a:gd name="connsiteY29" fmla="*/ 459196 h 2440396"/>
              <a:gd name="connsiteX30" fmla="*/ 372533 w 1404982"/>
              <a:gd name="connsiteY30" fmla="*/ 408396 h 2440396"/>
              <a:gd name="connsiteX31" fmla="*/ 355600 w 1404982"/>
              <a:gd name="connsiteY31" fmla="*/ 382996 h 2440396"/>
              <a:gd name="connsiteX32" fmla="*/ 347133 w 1404982"/>
              <a:gd name="connsiteY32" fmla="*/ 357596 h 2440396"/>
              <a:gd name="connsiteX33" fmla="*/ 330200 w 1404982"/>
              <a:gd name="connsiteY33" fmla="*/ 332196 h 2440396"/>
              <a:gd name="connsiteX34" fmla="*/ 304800 w 1404982"/>
              <a:gd name="connsiteY34" fmla="*/ 281396 h 2440396"/>
              <a:gd name="connsiteX35" fmla="*/ 279400 w 1404982"/>
              <a:gd name="connsiteY35" fmla="*/ 222130 h 2440396"/>
              <a:gd name="connsiteX36" fmla="*/ 270933 w 1404982"/>
              <a:gd name="connsiteY36" fmla="*/ 196730 h 2440396"/>
              <a:gd name="connsiteX37" fmla="*/ 254000 w 1404982"/>
              <a:gd name="connsiteY37" fmla="*/ 179796 h 2440396"/>
              <a:gd name="connsiteX38" fmla="*/ 220133 w 1404982"/>
              <a:gd name="connsiteY38" fmla="*/ 128996 h 2440396"/>
              <a:gd name="connsiteX39" fmla="*/ 169333 w 1404982"/>
              <a:gd name="connsiteY39" fmla="*/ 95130 h 2440396"/>
              <a:gd name="connsiteX40" fmla="*/ 160867 w 1404982"/>
              <a:gd name="connsiteY40" fmla="*/ 69730 h 2440396"/>
              <a:gd name="connsiteX41" fmla="*/ 220133 w 1404982"/>
              <a:gd name="connsiteY41" fmla="*/ 44330 h 2440396"/>
              <a:gd name="connsiteX42" fmla="*/ 276225 w 1404982"/>
              <a:gd name="connsiteY42" fmla="*/ 93410 h 2440396"/>
              <a:gd name="connsiteX43" fmla="*/ 287867 w 1404982"/>
              <a:gd name="connsiteY43" fmla="*/ 18930 h 2440396"/>
              <a:gd name="connsiteX44" fmla="*/ 313267 w 1404982"/>
              <a:gd name="connsiteY44" fmla="*/ 10463 h 2440396"/>
              <a:gd name="connsiteX45" fmla="*/ 346736 w 1404982"/>
              <a:gd name="connsiteY45" fmla="*/ 71581 h 2440396"/>
              <a:gd name="connsiteX46" fmla="*/ 338667 w 1404982"/>
              <a:gd name="connsiteY46" fmla="*/ 18930 h 2440396"/>
              <a:gd name="connsiteX47" fmla="*/ 364067 w 1404982"/>
              <a:gd name="connsiteY47" fmla="*/ 1996 h 2440396"/>
              <a:gd name="connsiteX48" fmla="*/ 393964 w 1404982"/>
              <a:gd name="connsiteY48" fmla="*/ 53723 h 2440396"/>
              <a:gd name="connsiteX49" fmla="*/ 414867 w 1404982"/>
              <a:gd name="connsiteY49" fmla="*/ 1996 h 2440396"/>
              <a:gd name="connsiteX50" fmla="*/ 448733 w 1404982"/>
              <a:gd name="connsiteY50" fmla="*/ 1996 h 2440396"/>
              <a:gd name="connsiteX51" fmla="*/ 474133 w 1404982"/>
              <a:gd name="connsiteY51" fmla="*/ 18930 h 2440396"/>
              <a:gd name="connsiteX52" fmla="*/ 482600 w 1404982"/>
              <a:gd name="connsiteY52" fmla="*/ 44330 h 2440396"/>
              <a:gd name="connsiteX53" fmla="*/ 516467 w 1404982"/>
              <a:gd name="connsiteY53" fmla="*/ 95130 h 2440396"/>
              <a:gd name="connsiteX54" fmla="*/ 533400 w 1404982"/>
              <a:gd name="connsiteY54" fmla="*/ 120530 h 2440396"/>
              <a:gd name="connsiteX55" fmla="*/ 567267 w 1404982"/>
              <a:gd name="connsiteY55" fmla="*/ 171330 h 2440396"/>
              <a:gd name="connsiteX56" fmla="*/ 592667 w 1404982"/>
              <a:gd name="connsiteY56" fmla="*/ 213663 h 2440396"/>
              <a:gd name="connsiteX57" fmla="*/ 601133 w 1404982"/>
              <a:gd name="connsiteY57" fmla="*/ 239063 h 2440396"/>
              <a:gd name="connsiteX58" fmla="*/ 635000 w 1404982"/>
              <a:gd name="connsiteY58" fmla="*/ 281396 h 2440396"/>
              <a:gd name="connsiteX59" fmla="*/ 668867 w 1404982"/>
              <a:gd name="connsiteY59" fmla="*/ 357596 h 2440396"/>
              <a:gd name="connsiteX60" fmla="*/ 685800 w 1404982"/>
              <a:gd name="connsiteY60" fmla="*/ 408396 h 2440396"/>
              <a:gd name="connsiteX61" fmla="*/ 694267 w 1404982"/>
              <a:gd name="connsiteY61" fmla="*/ 433796 h 2440396"/>
              <a:gd name="connsiteX62" fmla="*/ 711200 w 1404982"/>
              <a:gd name="connsiteY62" fmla="*/ 459196 h 2440396"/>
              <a:gd name="connsiteX63" fmla="*/ 719667 w 1404982"/>
              <a:gd name="connsiteY63" fmla="*/ 518463 h 2440396"/>
              <a:gd name="connsiteX64" fmla="*/ 736600 w 1404982"/>
              <a:gd name="connsiteY64" fmla="*/ 577730 h 2440396"/>
              <a:gd name="connsiteX65" fmla="*/ 717417 w 1404982"/>
              <a:gd name="connsiteY65" fmla="*/ 799980 h 2440396"/>
              <a:gd name="connsiteX66" fmla="*/ 755783 w 1404982"/>
              <a:gd name="connsiteY66" fmla="*/ 768759 h 2440396"/>
              <a:gd name="connsiteX67" fmla="*/ 806980 w 1404982"/>
              <a:gd name="connsiteY67" fmla="*/ 693088 h 2440396"/>
              <a:gd name="connsiteX68" fmla="*/ 863600 w 1404982"/>
              <a:gd name="connsiteY68" fmla="*/ 620063 h 2440396"/>
              <a:gd name="connsiteX69" fmla="*/ 905537 w 1404982"/>
              <a:gd name="connsiteY69" fmla="*/ 567940 h 2440396"/>
              <a:gd name="connsiteX70" fmla="*/ 969301 w 1404982"/>
              <a:gd name="connsiteY70" fmla="*/ 491739 h 2440396"/>
              <a:gd name="connsiteX71" fmla="*/ 1002770 w 1404982"/>
              <a:gd name="connsiteY71" fmla="*/ 444908 h 2440396"/>
              <a:gd name="connsiteX72" fmla="*/ 1053570 w 1404982"/>
              <a:gd name="connsiteY72" fmla="*/ 358919 h 2440396"/>
              <a:gd name="connsiteX73" fmla="*/ 1081617 w 1404982"/>
              <a:gd name="connsiteY73" fmla="*/ 316586 h 2440396"/>
              <a:gd name="connsiteX74" fmla="*/ 1152921 w 1404982"/>
              <a:gd name="connsiteY74" fmla="*/ 216309 h 2440396"/>
              <a:gd name="connsiteX75" fmla="*/ 1201473 w 1404982"/>
              <a:gd name="connsiteY75" fmla="*/ 155720 h 2440396"/>
              <a:gd name="connsiteX76" fmla="*/ 1212585 w 1404982"/>
              <a:gd name="connsiteY76" fmla="*/ 119604 h 2440396"/>
              <a:gd name="connsiteX77" fmla="*/ 1227667 w 1404982"/>
              <a:gd name="connsiteY77" fmla="*/ 95130 h 2440396"/>
              <a:gd name="connsiteX78" fmla="*/ 1253067 w 1404982"/>
              <a:gd name="connsiteY78" fmla="*/ 86663 h 2440396"/>
              <a:gd name="connsiteX79" fmla="*/ 1278467 w 1404982"/>
              <a:gd name="connsiteY79" fmla="*/ 69730 h 2440396"/>
              <a:gd name="connsiteX80" fmla="*/ 1329267 w 1404982"/>
              <a:gd name="connsiteY80" fmla="*/ 52796 h 2440396"/>
              <a:gd name="connsiteX81" fmla="*/ 1320800 w 1404982"/>
              <a:gd name="connsiteY81" fmla="*/ 78196 h 2440396"/>
              <a:gd name="connsiteX82" fmla="*/ 1275159 w 1404982"/>
              <a:gd name="connsiteY82" fmla="*/ 146988 h 2440396"/>
              <a:gd name="connsiteX83" fmla="*/ 1345274 w 1404982"/>
              <a:gd name="connsiteY83" fmla="*/ 102274 h 2440396"/>
              <a:gd name="connsiteX84" fmla="*/ 1397000 w 1404982"/>
              <a:gd name="connsiteY84" fmla="*/ 120530 h 2440396"/>
              <a:gd name="connsiteX85" fmla="*/ 1349242 w 1404982"/>
              <a:gd name="connsiteY85" fmla="*/ 181649 h 2440396"/>
              <a:gd name="connsiteX86" fmla="*/ 1397000 w 1404982"/>
              <a:gd name="connsiteY86" fmla="*/ 171330 h 2440396"/>
              <a:gd name="connsiteX87" fmla="*/ 1380067 w 1404982"/>
              <a:gd name="connsiteY87" fmla="*/ 196730 h 2440396"/>
              <a:gd name="connsiteX88" fmla="*/ 1363133 w 1404982"/>
              <a:gd name="connsiteY88" fmla="*/ 213663 h 2440396"/>
              <a:gd name="connsiteX89" fmla="*/ 1371600 w 1404982"/>
              <a:gd name="connsiteY89" fmla="*/ 239063 h 2440396"/>
              <a:gd name="connsiteX90" fmla="*/ 1354667 w 1404982"/>
              <a:gd name="connsiteY90" fmla="*/ 298330 h 2440396"/>
              <a:gd name="connsiteX91" fmla="*/ 1346200 w 1404982"/>
              <a:gd name="connsiteY91" fmla="*/ 332196 h 2440396"/>
              <a:gd name="connsiteX92" fmla="*/ 1320800 w 1404982"/>
              <a:gd name="connsiteY92" fmla="*/ 340663 h 2440396"/>
              <a:gd name="connsiteX93" fmla="*/ 1312333 w 1404982"/>
              <a:gd name="connsiteY93" fmla="*/ 366063 h 2440396"/>
              <a:gd name="connsiteX94" fmla="*/ 1261533 w 1404982"/>
              <a:gd name="connsiteY94" fmla="*/ 433796 h 2440396"/>
              <a:gd name="connsiteX95" fmla="*/ 1210733 w 1404982"/>
              <a:gd name="connsiteY95" fmla="*/ 509996 h 2440396"/>
              <a:gd name="connsiteX96" fmla="*/ 1185333 w 1404982"/>
              <a:gd name="connsiteY96" fmla="*/ 560796 h 2440396"/>
              <a:gd name="connsiteX97" fmla="*/ 1126067 w 1404982"/>
              <a:gd name="connsiteY97" fmla="*/ 628530 h 2440396"/>
              <a:gd name="connsiteX98" fmla="*/ 1083733 w 1404982"/>
              <a:gd name="connsiteY98" fmla="*/ 679330 h 2440396"/>
              <a:gd name="connsiteX99" fmla="*/ 1061905 w 1404982"/>
              <a:gd name="connsiteY99" fmla="*/ 705127 h 2440396"/>
              <a:gd name="connsiteX100" fmla="*/ 1002639 w 1404982"/>
              <a:gd name="connsiteY100" fmla="*/ 769288 h 2440396"/>
              <a:gd name="connsiteX101" fmla="*/ 953161 w 1404982"/>
              <a:gd name="connsiteY101" fmla="*/ 797334 h 2440396"/>
              <a:gd name="connsiteX102" fmla="*/ 934905 w 1404982"/>
              <a:gd name="connsiteY102" fmla="*/ 839668 h 2440396"/>
              <a:gd name="connsiteX103" fmla="*/ 885428 w 1404982"/>
              <a:gd name="connsiteY103" fmla="*/ 895362 h 2440396"/>
              <a:gd name="connsiteX104" fmla="*/ 835951 w 1404982"/>
              <a:gd name="connsiteY104" fmla="*/ 962699 h 2440396"/>
              <a:gd name="connsiteX105" fmla="*/ 770467 w 1404982"/>
              <a:gd name="connsiteY105" fmla="*/ 1068796 h 2440396"/>
              <a:gd name="connsiteX106" fmla="*/ 738452 w 1404982"/>
              <a:gd name="connsiteY106" fmla="*/ 1141821 h 2440396"/>
              <a:gd name="connsiteX107" fmla="*/ 715699 w 1404982"/>
              <a:gd name="connsiteY107" fmla="*/ 1188653 h 2440396"/>
              <a:gd name="connsiteX108" fmla="*/ 698367 w 1404982"/>
              <a:gd name="connsiteY108" fmla="*/ 1245671 h 2440396"/>
              <a:gd name="connsiteX109" fmla="*/ 683683 w 1404982"/>
              <a:gd name="connsiteY109" fmla="*/ 1321870 h 2440396"/>
              <a:gd name="connsiteX110" fmla="*/ 671248 w 1404982"/>
              <a:gd name="connsiteY110" fmla="*/ 1409183 h 2440396"/>
              <a:gd name="connsiteX111" fmla="*/ 640026 w 1404982"/>
              <a:gd name="connsiteY111" fmla="*/ 1519249 h 2440396"/>
              <a:gd name="connsiteX112" fmla="*/ 637381 w 1404982"/>
              <a:gd name="connsiteY112" fmla="*/ 1602593 h 2440396"/>
              <a:gd name="connsiteX113" fmla="*/ 621770 w 1404982"/>
              <a:gd name="connsiteY113" fmla="*/ 1678792 h 2440396"/>
              <a:gd name="connsiteX114" fmla="*/ 613305 w 1404982"/>
              <a:gd name="connsiteY114" fmla="*/ 1709088 h 2440396"/>
              <a:gd name="connsiteX115" fmla="*/ 597694 w 1404982"/>
              <a:gd name="connsiteY115" fmla="*/ 1747849 h 2440396"/>
              <a:gd name="connsiteX116" fmla="*/ 574939 w 1404982"/>
              <a:gd name="connsiteY116" fmla="*/ 1851302 h 2440396"/>
              <a:gd name="connsiteX117" fmla="*/ 565547 w 1404982"/>
              <a:gd name="connsiteY117" fmla="*/ 2070509 h 2440396"/>
              <a:gd name="connsiteX118" fmla="*/ 559726 w 1404982"/>
              <a:gd name="connsiteY118" fmla="*/ 2092337 h 2440396"/>
              <a:gd name="connsiteX119" fmla="*/ 550333 w 1404982"/>
              <a:gd name="connsiteY119" fmla="*/ 2330330 h 2440396"/>
              <a:gd name="connsiteX120" fmla="*/ 558800 w 1404982"/>
              <a:gd name="connsiteY120" fmla="*/ 2355730 h 2440396"/>
              <a:gd name="connsiteX121" fmla="*/ 567267 w 1404982"/>
              <a:gd name="connsiteY121" fmla="*/ 2398063 h 2440396"/>
              <a:gd name="connsiteX122" fmla="*/ 558800 w 1404982"/>
              <a:gd name="connsiteY122" fmla="*/ 2440396 h 2440396"/>
              <a:gd name="connsiteX0" fmla="*/ 0 w 1404982"/>
              <a:gd name="connsiteY0" fmla="*/ 2271063 h 2440396"/>
              <a:gd name="connsiteX1" fmla="*/ 93133 w 1404982"/>
              <a:gd name="connsiteY1" fmla="*/ 1974730 h 2440396"/>
              <a:gd name="connsiteX2" fmla="*/ 101600 w 1404982"/>
              <a:gd name="connsiteY2" fmla="*/ 1949330 h 2440396"/>
              <a:gd name="connsiteX3" fmla="*/ 118533 w 1404982"/>
              <a:gd name="connsiteY3" fmla="*/ 1932396 h 2440396"/>
              <a:gd name="connsiteX4" fmla="*/ 130968 w 1404982"/>
              <a:gd name="connsiteY4" fmla="*/ 1879348 h 2440396"/>
              <a:gd name="connsiteX5" fmla="*/ 150152 w 1404982"/>
              <a:gd name="connsiteY5" fmla="*/ 1845481 h 2440396"/>
              <a:gd name="connsiteX6" fmla="*/ 173302 w 1404982"/>
              <a:gd name="connsiteY6" fmla="*/ 1798253 h 2440396"/>
              <a:gd name="connsiteX7" fmla="*/ 198835 w 1404982"/>
              <a:gd name="connsiteY7" fmla="*/ 1766238 h 2440396"/>
              <a:gd name="connsiteX8" fmla="*/ 226351 w 1404982"/>
              <a:gd name="connsiteY8" fmla="*/ 1730519 h 2440396"/>
              <a:gd name="connsiteX9" fmla="*/ 254000 w 1404982"/>
              <a:gd name="connsiteY9" fmla="*/ 1686863 h 2440396"/>
              <a:gd name="connsiteX10" fmla="*/ 262467 w 1404982"/>
              <a:gd name="connsiteY10" fmla="*/ 1661463 h 2440396"/>
              <a:gd name="connsiteX11" fmla="*/ 296333 w 1404982"/>
              <a:gd name="connsiteY11" fmla="*/ 1585263 h 2440396"/>
              <a:gd name="connsiteX12" fmla="*/ 304800 w 1404982"/>
              <a:gd name="connsiteY12" fmla="*/ 1534463 h 2440396"/>
              <a:gd name="connsiteX13" fmla="*/ 321733 w 1404982"/>
              <a:gd name="connsiteY13" fmla="*/ 1475196 h 2440396"/>
              <a:gd name="connsiteX14" fmla="*/ 330200 w 1404982"/>
              <a:gd name="connsiteY14" fmla="*/ 1407463 h 2440396"/>
              <a:gd name="connsiteX15" fmla="*/ 347133 w 1404982"/>
              <a:gd name="connsiteY15" fmla="*/ 1348196 h 2440396"/>
              <a:gd name="connsiteX16" fmla="*/ 364067 w 1404982"/>
              <a:gd name="connsiteY16" fmla="*/ 1280463 h 2440396"/>
              <a:gd name="connsiteX17" fmla="*/ 372533 w 1404982"/>
              <a:gd name="connsiteY17" fmla="*/ 1255063 h 2440396"/>
              <a:gd name="connsiteX18" fmla="*/ 381000 w 1404982"/>
              <a:gd name="connsiteY18" fmla="*/ 1221196 h 2440396"/>
              <a:gd name="connsiteX19" fmla="*/ 397933 w 1404982"/>
              <a:gd name="connsiteY19" fmla="*/ 1187330 h 2440396"/>
              <a:gd name="connsiteX20" fmla="*/ 414867 w 1404982"/>
              <a:gd name="connsiteY20" fmla="*/ 1111130 h 2440396"/>
              <a:gd name="connsiteX21" fmla="*/ 423333 w 1404982"/>
              <a:gd name="connsiteY21" fmla="*/ 1077263 h 2440396"/>
              <a:gd name="connsiteX22" fmla="*/ 440267 w 1404982"/>
              <a:gd name="connsiteY22" fmla="*/ 1043396 h 2440396"/>
              <a:gd name="connsiteX23" fmla="*/ 448733 w 1404982"/>
              <a:gd name="connsiteY23" fmla="*/ 1017996 h 2440396"/>
              <a:gd name="connsiteX24" fmla="*/ 457200 w 1404982"/>
              <a:gd name="connsiteY24" fmla="*/ 958730 h 2440396"/>
              <a:gd name="connsiteX25" fmla="*/ 465667 w 1404982"/>
              <a:gd name="connsiteY25" fmla="*/ 933330 h 2440396"/>
              <a:gd name="connsiteX26" fmla="*/ 457200 w 1404982"/>
              <a:gd name="connsiteY26" fmla="*/ 653930 h 2440396"/>
              <a:gd name="connsiteX27" fmla="*/ 440267 w 1404982"/>
              <a:gd name="connsiteY27" fmla="*/ 586196 h 2440396"/>
              <a:gd name="connsiteX28" fmla="*/ 406400 w 1404982"/>
              <a:gd name="connsiteY28" fmla="*/ 484596 h 2440396"/>
              <a:gd name="connsiteX29" fmla="*/ 397933 w 1404982"/>
              <a:gd name="connsiteY29" fmla="*/ 459196 h 2440396"/>
              <a:gd name="connsiteX30" fmla="*/ 372533 w 1404982"/>
              <a:gd name="connsiteY30" fmla="*/ 408396 h 2440396"/>
              <a:gd name="connsiteX31" fmla="*/ 355600 w 1404982"/>
              <a:gd name="connsiteY31" fmla="*/ 382996 h 2440396"/>
              <a:gd name="connsiteX32" fmla="*/ 347133 w 1404982"/>
              <a:gd name="connsiteY32" fmla="*/ 357596 h 2440396"/>
              <a:gd name="connsiteX33" fmla="*/ 330200 w 1404982"/>
              <a:gd name="connsiteY33" fmla="*/ 332196 h 2440396"/>
              <a:gd name="connsiteX34" fmla="*/ 304800 w 1404982"/>
              <a:gd name="connsiteY34" fmla="*/ 281396 h 2440396"/>
              <a:gd name="connsiteX35" fmla="*/ 279400 w 1404982"/>
              <a:gd name="connsiteY35" fmla="*/ 222130 h 2440396"/>
              <a:gd name="connsiteX36" fmla="*/ 270933 w 1404982"/>
              <a:gd name="connsiteY36" fmla="*/ 196730 h 2440396"/>
              <a:gd name="connsiteX37" fmla="*/ 254000 w 1404982"/>
              <a:gd name="connsiteY37" fmla="*/ 179796 h 2440396"/>
              <a:gd name="connsiteX38" fmla="*/ 220133 w 1404982"/>
              <a:gd name="connsiteY38" fmla="*/ 128996 h 2440396"/>
              <a:gd name="connsiteX39" fmla="*/ 169333 w 1404982"/>
              <a:gd name="connsiteY39" fmla="*/ 95130 h 2440396"/>
              <a:gd name="connsiteX40" fmla="*/ 160867 w 1404982"/>
              <a:gd name="connsiteY40" fmla="*/ 69730 h 2440396"/>
              <a:gd name="connsiteX41" fmla="*/ 220133 w 1404982"/>
              <a:gd name="connsiteY41" fmla="*/ 44330 h 2440396"/>
              <a:gd name="connsiteX42" fmla="*/ 276225 w 1404982"/>
              <a:gd name="connsiteY42" fmla="*/ 93410 h 2440396"/>
              <a:gd name="connsiteX43" fmla="*/ 287867 w 1404982"/>
              <a:gd name="connsiteY43" fmla="*/ 18930 h 2440396"/>
              <a:gd name="connsiteX44" fmla="*/ 313267 w 1404982"/>
              <a:gd name="connsiteY44" fmla="*/ 10463 h 2440396"/>
              <a:gd name="connsiteX45" fmla="*/ 346736 w 1404982"/>
              <a:gd name="connsiteY45" fmla="*/ 71581 h 2440396"/>
              <a:gd name="connsiteX46" fmla="*/ 338667 w 1404982"/>
              <a:gd name="connsiteY46" fmla="*/ 18930 h 2440396"/>
              <a:gd name="connsiteX47" fmla="*/ 364067 w 1404982"/>
              <a:gd name="connsiteY47" fmla="*/ 1996 h 2440396"/>
              <a:gd name="connsiteX48" fmla="*/ 393964 w 1404982"/>
              <a:gd name="connsiteY48" fmla="*/ 53723 h 2440396"/>
              <a:gd name="connsiteX49" fmla="*/ 414867 w 1404982"/>
              <a:gd name="connsiteY49" fmla="*/ 1996 h 2440396"/>
              <a:gd name="connsiteX50" fmla="*/ 448733 w 1404982"/>
              <a:gd name="connsiteY50" fmla="*/ 1996 h 2440396"/>
              <a:gd name="connsiteX51" fmla="*/ 474133 w 1404982"/>
              <a:gd name="connsiteY51" fmla="*/ 18930 h 2440396"/>
              <a:gd name="connsiteX52" fmla="*/ 482600 w 1404982"/>
              <a:gd name="connsiteY52" fmla="*/ 44330 h 2440396"/>
              <a:gd name="connsiteX53" fmla="*/ 516467 w 1404982"/>
              <a:gd name="connsiteY53" fmla="*/ 95130 h 2440396"/>
              <a:gd name="connsiteX54" fmla="*/ 533400 w 1404982"/>
              <a:gd name="connsiteY54" fmla="*/ 120530 h 2440396"/>
              <a:gd name="connsiteX55" fmla="*/ 567267 w 1404982"/>
              <a:gd name="connsiteY55" fmla="*/ 171330 h 2440396"/>
              <a:gd name="connsiteX56" fmla="*/ 592667 w 1404982"/>
              <a:gd name="connsiteY56" fmla="*/ 213663 h 2440396"/>
              <a:gd name="connsiteX57" fmla="*/ 601133 w 1404982"/>
              <a:gd name="connsiteY57" fmla="*/ 239063 h 2440396"/>
              <a:gd name="connsiteX58" fmla="*/ 635000 w 1404982"/>
              <a:gd name="connsiteY58" fmla="*/ 281396 h 2440396"/>
              <a:gd name="connsiteX59" fmla="*/ 668867 w 1404982"/>
              <a:gd name="connsiteY59" fmla="*/ 357596 h 2440396"/>
              <a:gd name="connsiteX60" fmla="*/ 685800 w 1404982"/>
              <a:gd name="connsiteY60" fmla="*/ 408396 h 2440396"/>
              <a:gd name="connsiteX61" fmla="*/ 694267 w 1404982"/>
              <a:gd name="connsiteY61" fmla="*/ 433796 h 2440396"/>
              <a:gd name="connsiteX62" fmla="*/ 711200 w 1404982"/>
              <a:gd name="connsiteY62" fmla="*/ 459196 h 2440396"/>
              <a:gd name="connsiteX63" fmla="*/ 719667 w 1404982"/>
              <a:gd name="connsiteY63" fmla="*/ 518463 h 2440396"/>
              <a:gd name="connsiteX64" fmla="*/ 736600 w 1404982"/>
              <a:gd name="connsiteY64" fmla="*/ 577730 h 2440396"/>
              <a:gd name="connsiteX65" fmla="*/ 717417 w 1404982"/>
              <a:gd name="connsiteY65" fmla="*/ 799980 h 2440396"/>
              <a:gd name="connsiteX66" fmla="*/ 755783 w 1404982"/>
              <a:gd name="connsiteY66" fmla="*/ 768759 h 2440396"/>
              <a:gd name="connsiteX67" fmla="*/ 806980 w 1404982"/>
              <a:gd name="connsiteY67" fmla="*/ 693088 h 2440396"/>
              <a:gd name="connsiteX68" fmla="*/ 863600 w 1404982"/>
              <a:gd name="connsiteY68" fmla="*/ 620063 h 2440396"/>
              <a:gd name="connsiteX69" fmla="*/ 905537 w 1404982"/>
              <a:gd name="connsiteY69" fmla="*/ 567940 h 2440396"/>
              <a:gd name="connsiteX70" fmla="*/ 969301 w 1404982"/>
              <a:gd name="connsiteY70" fmla="*/ 491739 h 2440396"/>
              <a:gd name="connsiteX71" fmla="*/ 1002770 w 1404982"/>
              <a:gd name="connsiteY71" fmla="*/ 444908 h 2440396"/>
              <a:gd name="connsiteX72" fmla="*/ 1053570 w 1404982"/>
              <a:gd name="connsiteY72" fmla="*/ 358919 h 2440396"/>
              <a:gd name="connsiteX73" fmla="*/ 1081617 w 1404982"/>
              <a:gd name="connsiteY73" fmla="*/ 316586 h 2440396"/>
              <a:gd name="connsiteX74" fmla="*/ 1152921 w 1404982"/>
              <a:gd name="connsiteY74" fmla="*/ 216309 h 2440396"/>
              <a:gd name="connsiteX75" fmla="*/ 1201473 w 1404982"/>
              <a:gd name="connsiteY75" fmla="*/ 155720 h 2440396"/>
              <a:gd name="connsiteX76" fmla="*/ 1212585 w 1404982"/>
              <a:gd name="connsiteY76" fmla="*/ 119604 h 2440396"/>
              <a:gd name="connsiteX77" fmla="*/ 1227667 w 1404982"/>
              <a:gd name="connsiteY77" fmla="*/ 95130 h 2440396"/>
              <a:gd name="connsiteX78" fmla="*/ 1267354 w 1404982"/>
              <a:gd name="connsiteY78" fmla="*/ 79519 h 2440396"/>
              <a:gd name="connsiteX79" fmla="*/ 1278467 w 1404982"/>
              <a:gd name="connsiteY79" fmla="*/ 69730 h 2440396"/>
              <a:gd name="connsiteX80" fmla="*/ 1329267 w 1404982"/>
              <a:gd name="connsiteY80" fmla="*/ 52796 h 2440396"/>
              <a:gd name="connsiteX81" fmla="*/ 1320800 w 1404982"/>
              <a:gd name="connsiteY81" fmla="*/ 78196 h 2440396"/>
              <a:gd name="connsiteX82" fmla="*/ 1275159 w 1404982"/>
              <a:gd name="connsiteY82" fmla="*/ 146988 h 2440396"/>
              <a:gd name="connsiteX83" fmla="*/ 1345274 w 1404982"/>
              <a:gd name="connsiteY83" fmla="*/ 102274 h 2440396"/>
              <a:gd name="connsiteX84" fmla="*/ 1397000 w 1404982"/>
              <a:gd name="connsiteY84" fmla="*/ 120530 h 2440396"/>
              <a:gd name="connsiteX85" fmla="*/ 1349242 w 1404982"/>
              <a:gd name="connsiteY85" fmla="*/ 181649 h 2440396"/>
              <a:gd name="connsiteX86" fmla="*/ 1397000 w 1404982"/>
              <a:gd name="connsiteY86" fmla="*/ 171330 h 2440396"/>
              <a:gd name="connsiteX87" fmla="*/ 1380067 w 1404982"/>
              <a:gd name="connsiteY87" fmla="*/ 196730 h 2440396"/>
              <a:gd name="connsiteX88" fmla="*/ 1363133 w 1404982"/>
              <a:gd name="connsiteY88" fmla="*/ 213663 h 2440396"/>
              <a:gd name="connsiteX89" fmla="*/ 1371600 w 1404982"/>
              <a:gd name="connsiteY89" fmla="*/ 239063 h 2440396"/>
              <a:gd name="connsiteX90" fmla="*/ 1354667 w 1404982"/>
              <a:gd name="connsiteY90" fmla="*/ 298330 h 2440396"/>
              <a:gd name="connsiteX91" fmla="*/ 1346200 w 1404982"/>
              <a:gd name="connsiteY91" fmla="*/ 332196 h 2440396"/>
              <a:gd name="connsiteX92" fmla="*/ 1320800 w 1404982"/>
              <a:gd name="connsiteY92" fmla="*/ 340663 h 2440396"/>
              <a:gd name="connsiteX93" fmla="*/ 1312333 w 1404982"/>
              <a:gd name="connsiteY93" fmla="*/ 366063 h 2440396"/>
              <a:gd name="connsiteX94" fmla="*/ 1261533 w 1404982"/>
              <a:gd name="connsiteY94" fmla="*/ 433796 h 2440396"/>
              <a:gd name="connsiteX95" fmla="*/ 1210733 w 1404982"/>
              <a:gd name="connsiteY95" fmla="*/ 509996 h 2440396"/>
              <a:gd name="connsiteX96" fmla="*/ 1185333 w 1404982"/>
              <a:gd name="connsiteY96" fmla="*/ 560796 h 2440396"/>
              <a:gd name="connsiteX97" fmla="*/ 1126067 w 1404982"/>
              <a:gd name="connsiteY97" fmla="*/ 628530 h 2440396"/>
              <a:gd name="connsiteX98" fmla="*/ 1083733 w 1404982"/>
              <a:gd name="connsiteY98" fmla="*/ 679330 h 2440396"/>
              <a:gd name="connsiteX99" fmla="*/ 1061905 w 1404982"/>
              <a:gd name="connsiteY99" fmla="*/ 705127 h 2440396"/>
              <a:gd name="connsiteX100" fmla="*/ 1002639 w 1404982"/>
              <a:gd name="connsiteY100" fmla="*/ 769288 h 2440396"/>
              <a:gd name="connsiteX101" fmla="*/ 953161 w 1404982"/>
              <a:gd name="connsiteY101" fmla="*/ 797334 h 2440396"/>
              <a:gd name="connsiteX102" fmla="*/ 934905 w 1404982"/>
              <a:gd name="connsiteY102" fmla="*/ 839668 h 2440396"/>
              <a:gd name="connsiteX103" fmla="*/ 885428 w 1404982"/>
              <a:gd name="connsiteY103" fmla="*/ 895362 h 2440396"/>
              <a:gd name="connsiteX104" fmla="*/ 835951 w 1404982"/>
              <a:gd name="connsiteY104" fmla="*/ 962699 h 2440396"/>
              <a:gd name="connsiteX105" fmla="*/ 770467 w 1404982"/>
              <a:gd name="connsiteY105" fmla="*/ 1068796 h 2440396"/>
              <a:gd name="connsiteX106" fmla="*/ 738452 w 1404982"/>
              <a:gd name="connsiteY106" fmla="*/ 1141821 h 2440396"/>
              <a:gd name="connsiteX107" fmla="*/ 715699 w 1404982"/>
              <a:gd name="connsiteY107" fmla="*/ 1188653 h 2440396"/>
              <a:gd name="connsiteX108" fmla="*/ 698367 w 1404982"/>
              <a:gd name="connsiteY108" fmla="*/ 1245671 h 2440396"/>
              <a:gd name="connsiteX109" fmla="*/ 683683 w 1404982"/>
              <a:gd name="connsiteY109" fmla="*/ 1321870 h 2440396"/>
              <a:gd name="connsiteX110" fmla="*/ 671248 w 1404982"/>
              <a:gd name="connsiteY110" fmla="*/ 1409183 h 2440396"/>
              <a:gd name="connsiteX111" fmla="*/ 640026 w 1404982"/>
              <a:gd name="connsiteY111" fmla="*/ 1519249 h 2440396"/>
              <a:gd name="connsiteX112" fmla="*/ 637381 w 1404982"/>
              <a:gd name="connsiteY112" fmla="*/ 1602593 h 2440396"/>
              <a:gd name="connsiteX113" fmla="*/ 621770 w 1404982"/>
              <a:gd name="connsiteY113" fmla="*/ 1678792 h 2440396"/>
              <a:gd name="connsiteX114" fmla="*/ 613305 w 1404982"/>
              <a:gd name="connsiteY114" fmla="*/ 1709088 h 2440396"/>
              <a:gd name="connsiteX115" fmla="*/ 597694 w 1404982"/>
              <a:gd name="connsiteY115" fmla="*/ 1747849 h 2440396"/>
              <a:gd name="connsiteX116" fmla="*/ 574939 w 1404982"/>
              <a:gd name="connsiteY116" fmla="*/ 1851302 h 2440396"/>
              <a:gd name="connsiteX117" fmla="*/ 565547 w 1404982"/>
              <a:gd name="connsiteY117" fmla="*/ 2070509 h 2440396"/>
              <a:gd name="connsiteX118" fmla="*/ 559726 w 1404982"/>
              <a:gd name="connsiteY118" fmla="*/ 2092337 h 2440396"/>
              <a:gd name="connsiteX119" fmla="*/ 550333 w 1404982"/>
              <a:gd name="connsiteY119" fmla="*/ 2330330 h 2440396"/>
              <a:gd name="connsiteX120" fmla="*/ 558800 w 1404982"/>
              <a:gd name="connsiteY120" fmla="*/ 2355730 h 2440396"/>
              <a:gd name="connsiteX121" fmla="*/ 567267 w 1404982"/>
              <a:gd name="connsiteY121" fmla="*/ 2398063 h 2440396"/>
              <a:gd name="connsiteX122" fmla="*/ 558800 w 1404982"/>
              <a:gd name="connsiteY122" fmla="*/ 2440396 h 2440396"/>
              <a:gd name="connsiteX0" fmla="*/ 0 w 1404982"/>
              <a:gd name="connsiteY0" fmla="*/ 2271063 h 2440396"/>
              <a:gd name="connsiteX1" fmla="*/ 93133 w 1404982"/>
              <a:gd name="connsiteY1" fmla="*/ 1974730 h 2440396"/>
              <a:gd name="connsiteX2" fmla="*/ 101600 w 1404982"/>
              <a:gd name="connsiteY2" fmla="*/ 1949330 h 2440396"/>
              <a:gd name="connsiteX3" fmla="*/ 118533 w 1404982"/>
              <a:gd name="connsiteY3" fmla="*/ 1932396 h 2440396"/>
              <a:gd name="connsiteX4" fmla="*/ 130968 w 1404982"/>
              <a:gd name="connsiteY4" fmla="*/ 1879348 h 2440396"/>
              <a:gd name="connsiteX5" fmla="*/ 150152 w 1404982"/>
              <a:gd name="connsiteY5" fmla="*/ 1845481 h 2440396"/>
              <a:gd name="connsiteX6" fmla="*/ 173302 w 1404982"/>
              <a:gd name="connsiteY6" fmla="*/ 1798253 h 2440396"/>
              <a:gd name="connsiteX7" fmla="*/ 198835 w 1404982"/>
              <a:gd name="connsiteY7" fmla="*/ 1766238 h 2440396"/>
              <a:gd name="connsiteX8" fmla="*/ 226351 w 1404982"/>
              <a:gd name="connsiteY8" fmla="*/ 1730519 h 2440396"/>
              <a:gd name="connsiteX9" fmla="*/ 254000 w 1404982"/>
              <a:gd name="connsiteY9" fmla="*/ 1686863 h 2440396"/>
              <a:gd name="connsiteX10" fmla="*/ 262467 w 1404982"/>
              <a:gd name="connsiteY10" fmla="*/ 1661463 h 2440396"/>
              <a:gd name="connsiteX11" fmla="*/ 296333 w 1404982"/>
              <a:gd name="connsiteY11" fmla="*/ 1585263 h 2440396"/>
              <a:gd name="connsiteX12" fmla="*/ 304800 w 1404982"/>
              <a:gd name="connsiteY12" fmla="*/ 1534463 h 2440396"/>
              <a:gd name="connsiteX13" fmla="*/ 321733 w 1404982"/>
              <a:gd name="connsiteY13" fmla="*/ 1475196 h 2440396"/>
              <a:gd name="connsiteX14" fmla="*/ 330200 w 1404982"/>
              <a:gd name="connsiteY14" fmla="*/ 1407463 h 2440396"/>
              <a:gd name="connsiteX15" fmla="*/ 347133 w 1404982"/>
              <a:gd name="connsiteY15" fmla="*/ 1348196 h 2440396"/>
              <a:gd name="connsiteX16" fmla="*/ 364067 w 1404982"/>
              <a:gd name="connsiteY16" fmla="*/ 1280463 h 2440396"/>
              <a:gd name="connsiteX17" fmla="*/ 372533 w 1404982"/>
              <a:gd name="connsiteY17" fmla="*/ 1255063 h 2440396"/>
              <a:gd name="connsiteX18" fmla="*/ 381000 w 1404982"/>
              <a:gd name="connsiteY18" fmla="*/ 1221196 h 2440396"/>
              <a:gd name="connsiteX19" fmla="*/ 397933 w 1404982"/>
              <a:gd name="connsiteY19" fmla="*/ 1187330 h 2440396"/>
              <a:gd name="connsiteX20" fmla="*/ 414867 w 1404982"/>
              <a:gd name="connsiteY20" fmla="*/ 1111130 h 2440396"/>
              <a:gd name="connsiteX21" fmla="*/ 423333 w 1404982"/>
              <a:gd name="connsiteY21" fmla="*/ 1077263 h 2440396"/>
              <a:gd name="connsiteX22" fmla="*/ 440267 w 1404982"/>
              <a:gd name="connsiteY22" fmla="*/ 1043396 h 2440396"/>
              <a:gd name="connsiteX23" fmla="*/ 448733 w 1404982"/>
              <a:gd name="connsiteY23" fmla="*/ 1017996 h 2440396"/>
              <a:gd name="connsiteX24" fmla="*/ 457200 w 1404982"/>
              <a:gd name="connsiteY24" fmla="*/ 958730 h 2440396"/>
              <a:gd name="connsiteX25" fmla="*/ 465667 w 1404982"/>
              <a:gd name="connsiteY25" fmla="*/ 933330 h 2440396"/>
              <a:gd name="connsiteX26" fmla="*/ 457200 w 1404982"/>
              <a:gd name="connsiteY26" fmla="*/ 653930 h 2440396"/>
              <a:gd name="connsiteX27" fmla="*/ 440267 w 1404982"/>
              <a:gd name="connsiteY27" fmla="*/ 586196 h 2440396"/>
              <a:gd name="connsiteX28" fmla="*/ 406400 w 1404982"/>
              <a:gd name="connsiteY28" fmla="*/ 484596 h 2440396"/>
              <a:gd name="connsiteX29" fmla="*/ 397933 w 1404982"/>
              <a:gd name="connsiteY29" fmla="*/ 459196 h 2440396"/>
              <a:gd name="connsiteX30" fmla="*/ 372533 w 1404982"/>
              <a:gd name="connsiteY30" fmla="*/ 408396 h 2440396"/>
              <a:gd name="connsiteX31" fmla="*/ 355600 w 1404982"/>
              <a:gd name="connsiteY31" fmla="*/ 382996 h 2440396"/>
              <a:gd name="connsiteX32" fmla="*/ 347133 w 1404982"/>
              <a:gd name="connsiteY32" fmla="*/ 357596 h 2440396"/>
              <a:gd name="connsiteX33" fmla="*/ 330200 w 1404982"/>
              <a:gd name="connsiteY33" fmla="*/ 332196 h 2440396"/>
              <a:gd name="connsiteX34" fmla="*/ 304800 w 1404982"/>
              <a:gd name="connsiteY34" fmla="*/ 281396 h 2440396"/>
              <a:gd name="connsiteX35" fmla="*/ 279400 w 1404982"/>
              <a:gd name="connsiteY35" fmla="*/ 222130 h 2440396"/>
              <a:gd name="connsiteX36" fmla="*/ 270933 w 1404982"/>
              <a:gd name="connsiteY36" fmla="*/ 196730 h 2440396"/>
              <a:gd name="connsiteX37" fmla="*/ 254000 w 1404982"/>
              <a:gd name="connsiteY37" fmla="*/ 179796 h 2440396"/>
              <a:gd name="connsiteX38" fmla="*/ 220133 w 1404982"/>
              <a:gd name="connsiteY38" fmla="*/ 128996 h 2440396"/>
              <a:gd name="connsiteX39" fmla="*/ 169333 w 1404982"/>
              <a:gd name="connsiteY39" fmla="*/ 95130 h 2440396"/>
              <a:gd name="connsiteX40" fmla="*/ 160867 w 1404982"/>
              <a:gd name="connsiteY40" fmla="*/ 69730 h 2440396"/>
              <a:gd name="connsiteX41" fmla="*/ 220133 w 1404982"/>
              <a:gd name="connsiteY41" fmla="*/ 44330 h 2440396"/>
              <a:gd name="connsiteX42" fmla="*/ 276225 w 1404982"/>
              <a:gd name="connsiteY42" fmla="*/ 93410 h 2440396"/>
              <a:gd name="connsiteX43" fmla="*/ 287867 w 1404982"/>
              <a:gd name="connsiteY43" fmla="*/ 18930 h 2440396"/>
              <a:gd name="connsiteX44" fmla="*/ 313267 w 1404982"/>
              <a:gd name="connsiteY44" fmla="*/ 10463 h 2440396"/>
              <a:gd name="connsiteX45" fmla="*/ 346736 w 1404982"/>
              <a:gd name="connsiteY45" fmla="*/ 71581 h 2440396"/>
              <a:gd name="connsiteX46" fmla="*/ 338667 w 1404982"/>
              <a:gd name="connsiteY46" fmla="*/ 18930 h 2440396"/>
              <a:gd name="connsiteX47" fmla="*/ 364067 w 1404982"/>
              <a:gd name="connsiteY47" fmla="*/ 1996 h 2440396"/>
              <a:gd name="connsiteX48" fmla="*/ 393964 w 1404982"/>
              <a:gd name="connsiteY48" fmla="*/ 53723 h 2440396"/>
              <a:gd name="connsiteX49" fmla="*/ 414867 w 1404982"/>
              <a:gd name="connsiteY49" fmla="*/ 1996 h 2440396"/>
              <a:gd name="connsiteX50" fmla="*/ 448733 w 1404982"/>
              <a:gd name="connsiteY50" fmla="*/ 1996 h 2440396"/>
              <a:gd name="connsiteX51" fmla="*/ 474133 w 1404982"/>
              <a:gd name="connsiteY51" fmla="*/ 18930 h 2440396"/>
              <a:gd name="connsiteX52" fmla="*/ 482600 w 1404982"/>
              <a:gd name="connsiteY52" fmla="*/ 44330 h 2440396"/>
              <a:gd name="connsiteX53" fmla="*/ 516467 w 1404982"/>
              <a:gd name="connsiteY53" fmla="*/ 95130 h 2440396"/>
              <a:gd name="connsiteX54" fmla="*/ 533400 w 1404982"/>
              <a:gd name="connsiteY54" fmla="*/ 120530 h 2440396"/>
              <a:gd name="connsiteX55" fmla="*/ 567267 w 1404982"/>
              <a:gd name="connsiteY55" fmla="*/ 171330 h 2440396"/>
              <a:gd name="connsiteX56" fmla="*/ 592667 w 1404982"/>
              <a:gd name="connsiteY56" fmla="*/ 213663 h 2440396"/>
              <a:gd name="connsiteX57" fmla="*/ 601133 w 1404982"/>
              <a:gd name="connsiteY57" fmla="*/ 239063 h 2440396"/>
              <a:gd name="connsiteX58" fmla="*/ 635000 w 1404982"/>
              <a:gd name="connsiteY58" fmla="*/ 281396 h 2440396"/>
              <a:gd name="connsiteX59" fmla="*/ 668867 w 1404982"/>
              <a:gd name="connsiteY59" fmla="*/ 357596 h 2440396"/>
              <a:gd name="connsiteX60" fmla="*/ 685800 w 1404982"/>
              <a:gd name="connsiteY60" fmla="*/ 408396 h 2440396"/>
              <a:gd name="connsiteX61" fmla="*/ 694267 w 1404982"/>
              <a:gd name="connsiteY61" fmla="*/ 433796 h 2440396"/>
              <a:gd name="connsiteX62" fmla="*/ 711200 w 1404982"/>
              <a:gd name="connsiteY62" fmla="*/ 459196 h 2440396"/>
              <a:gd name="connsiteX63" fmla="*/ 719667 w 1404982"/>
              <a:gd name="connsiteY63" fmla="*/ 518463 h 2440396"/>
              <a:gd name="connsiteX64" fmla="*/ 736600 w 1404982"/>
              <a:gd name="connsiteY64" fmla="*/ 577730 h 2440396"/>
              <a:gd name="connsiteX65" fmla="*/ 717417 w 1404982"/>
              <a:gd name="connsiteY65" fmla="*/ 799980 h 2440396"/>
              <a:gd name="connsiteX66" fmla="*/ 755783 w 1404982"/>
              <a:gd name="connsiteY66" fmla="*/ 768759 h 2440396"/>
              <a:gd name="connsiteX67" fmla="*/ 806980 w 1404982"/>
              <a:gd name="connsiteY67" fmla="*/ 693088 h 2440396"/>
              <a:gd name="connsiteX68" fmla="*/ 863600 w 1404982"/>
              <a:gd name="connsiteY68" fmla="*/ 620063 h 2440396"/>
              <a:gd name="connsiteX69" fmla="*/ 905537 w 1404982"/>
              <a:gd name="connsiteY69" fmla="*/ 567940 h 2440396"/>
              <a:gd name="connsiteX70" fmla="*/ 969301 w 1404982"/>
              <a:gd name="connsiteY70" fmla="*/ 491739 h 2440396"/>
              <a:gd name="connsiteX71" fmla="*/ 1002770 w 1404982"/>
              <a:gd name="connsiteY71" fmla="*/ 444908 h 2440396"/>
              <a:gd name="connsiteX72" fmla="*/ 1053570 w 1404982"/>
              <a:gd name="connsiteY72" fmla="*/ 358919 h 2440396"/>
              <a:gd name="connsiteX73" fmla="*/ 1081617 w 1404982"/>
              <a:gd name="connsiteY73" fmla="*/ 316586 h 2440396"/>
              <a:gd name="connsiteX74" fmla="*/ 1152921 w 1404982"/>
              <a:gd name="connsiteY74" fmla="*/ 216309 h 2440396"/>
              <a:gd name="connsiteX75" fmla="*/ 1201473 w 1404982"/>
              <a:gd name="connsiteY75" fmla="*/ 155720 h 2440396"/>
              <a:gd name="connsiteX76" fmla="*/ 1212585 w 1404982"/>
              <a:gd name="connsiteY76" fmla="*/ 119604 h 2440396"/>
              <a:gd name="connsiteX77" fmla="*/ 1227667 w 1404982"/>
              <a:gd name="connsiteY77" fmla="*/ 95130 h 2440396"/>
              <a:gd name="connsiteX78" fmla="*/ 1267354 w 1404982"/>
              <a:gd name="connsiteY78" fmla="*/ 79519 h 2440396"/>
              <a:gd name="connsiteX79" fmla="*/ 1278467 w 1404982"/>
              <a:gd name="connsiteY79" fmla="*/ 69730 h 2440396"/>
              <a:gd name="connsiteX80" fmla="*/ 1329267 w 1404982"/>
              <a:gd name="connsiteY80" fmla="*/ 52796 h 2440396"/>
              <a:gd name="connsiteX81" fmla="*/ 1320800 w 1404982"/>
              <a:gd name="connsiteY81" fmla="*/ 78196 h 2440396"/>
              <a:gd name="connsiteX82" fmla="*/ 1275159 w 1404982"/>
              <a:gd name="connsiteY82" fmla="*/ 146988 h 2440396"/>
              <a:gd name="connsiteX83" fmla="*/ 1345274 w 1404982"/>
              <a:gd name="connsiteY83" fmla="*/ 102274 h 2440396"/>
              <a:gd name="connsiteX84" fmla="*/ 1397000 w 1404982"/>
              <a:gd name="connsiteY84" fmla="*/ 120530 h 2440396"/>
              <a:gd name="connsiteX85" fmla="*/ 1349242 w 1404982"/>
              <a:gd name="connsiteY85" fmla="*/ 181649 h 2440396"/>
              <a:gd name="connsiteX86" fmla="*/ 1397000 w 1404982"/>
              <a:gd name="connsiteY86" fmla="*/ 171330 h 2440396"/>
              <a:gd name="connsiteX87" fmla="*/ 1380067 w 1404982"/>
              <a:gd name="connsiteY87" fmla="*/ 196730 h 2440396"/>
              <a:gd name="connsiteX88" fmla="*/ 1363133 w 1404982"/>
              <a:gd name="connsiteY88" fmla="*/ 213663 h 2440396"/>
              <a:gd name="connsiteX89" fmla="*/ 1371600 w 1404982"/>
              <a:gd name="connsiteY89" fmla="*/ 239063 h 2440396"/>
              <a:gd name="connsiteX90" fmla="*/ 1354667 w 1404982"/>
              <a:gd name="connsiteY90" fmla="*/ 298330 h 2440396"/>
              <a:gd name="connsiteX91" fmla="*/ 1346200 w 1404982"/>
              <a:gd name="connsiteY91" fmla="*/ 332196 h 2440396"/>
              <a:gd name="connsiteX92" fmla="*/ 1320800 w 1404982"/>
              <a:gd name="connsiteY92" fmla="*/ 340663 h 2440396"/>
              <a:gd name="connsiteX93" fmla="*/ 1312333 w 1404982"/>
              <a:gd name="connsiteY93" fmla="*/ 366063 h 2440396"/>
              <a:gd name="connsiteX94" fmla="*/ 1261533 w 1404982"/>
              <a:gd name="connsiteY94" fmla="*/ 433796 h 2440396"/>
              <a:gd name="connsiteX95" fmla="*/ 1210733 w 1404982"/>
              <a:gd name="connsiteY95" fmla="*/ 509996 h 2440396"/>
              <a:gd name="connsiteX96" fmla="*/ 1178189 w 1404982"/>
              <a:gd name="connsiteY96" fmla="*/ 514361 h 2440396"/>
              <a:gd name="connsiteX97" fmla="*/ 1126067 w 1404982"/>
              <a:gd name="connsiteY97" fmla="*/ 628530 h 2440396"/>
              <a:gd name="connsiteX98" fmla="*/ 1083733 w 1404982"/>
              <a:gd name="connsiteY98" fmla="*/ 679330 h 2440396"/>
              <a:gd name="connsiteX99" fmla="*/ 1061905 w 1404982"/>
              <a:gd name="connsiteY99" fmla="*/ 705127 h 2440396"/>
              <a:gd name="connsiteX100" fmla="*/ 1002639 w 1404982"/>
              <a:gd name="connsiteY100" fmla="*/ 769288 h 2440396"/>
              <a:gd name="connsiteX101" fmla="*/ 953161 w 1404982"/>
              <a:gd name="connsiteY101" fmla="*/ 797334 h 2440396"/>
              <a:gd name="connsiteX102" fmla="*/ 934905 w 1404982"/>
              <a:gd name="connsiteY102" fmla="*/ 839668 h 2440396"/>
              <a:gd name="connsiteX103" fmla="*/ 885428 w 1404982"/>
              <a:gd name="connsiteY103" fmla="*/ 895362 h 2440396"/>
              <a:gd name="connsiteX104" fmla="*/ 835951 w 1404982"/>
              <a:gd name="connsiteY104" fmla="*/ 962699 h 2440396"/>
              <a:gd name="connsiteX105" fmla="*/ 770467 w 1404982"/>
              <a:gd name="connsiteY105" fmla="*/ 1068796 h 2440396"/>
              <a:gd name="connsiteX106" fmla="*/ 738452 w 1404982"/>
              <a:gd name="connsiteY106" fmla="*/ 1141821 h 2440396"/>
              <a:gd name="connsiteX107" fmla="*/ 715699 w 1404982"/>
              <a:gd name="connsiteY107" fmla="*/ 1188653 h 2440396"/>
              <a:gd name="connsiteX108" fmla="*/ 698367 w 1404982"/>
              <a:gd name="connsiteY108" fmla="*/ 1245671 h 2440396"/>
              <a:gd name="connsiteX109" fmla="*/ 683683 w 1404982"/>
              <a:gd name="connsiteY109" fmla="*/ 1321870 h 2440396"/>
              <a:gd name="connsiteX110" fmla="*/ 671248 w 1404982"/>
              <a:gd name="connsiteY110" fmla="*/ 1409183 h 2440396"/>
              <a:gd name="connsiteX111" fmla="*/ 640026 w 1404982"/>
              <a:gd name="connsiteY111" fmla="*/ 1519249 h 2440396"/>
              <a:gd name="connsiteX112" fmla="*/ 637381 w 1404982"/>
              <a:gd name="connsiteY112" fmla="*/ 1602593 h 2440396"/>
              <a:gd name="connsiteX113" fmla="*/ 621770 w 1404982"/>
              <a:gd name="connsiteY113" fmla="*/ 1678792 h 2440396"/>
              <a:gd name="connsiteX114" fmla="*/ 613305 w 1404982"/>
              <a:gd name="connsiteY114" fmla="*/ 1709088 h 2440396"/>
              <a:gd name="connsiteX115" fmla="*/ 597694 w 1404982"/>
              <a:gd name="connsiteY115" fmla="*/ 1747849 h 2440396"/>
              <a:gd name="connsiteX116" fmla="*/ 574939 w 1404982"/>
              <a:gd name="connsiteY116" fmla="*/ 1851302 h 2440396"/>
              <a:gd name="connsiteX117" fmla="*/ 565547 w 1404982"/>
              <a:gd name="connsiteY117" fmla="*/ 2070509 h 2440396"/>
              <a:gd name="connsiteX118" fmla="*/ 559726 w 1404982"/>
              <a:gd name="connsiteY118" fmla="*/ 2092337 h 2440396"/>
              <a:gd name="connsiteX119" fmla="*/ 550333 w 1404982"/>
              <a:gd name="connsiteY119" fmla="*/ 2330330 h 2440396"/>
              <a:gd name="connsiteX120" fmla="*/ 558800 w 1404982"/>
              <a:gd name="connsiteY120" fmla="*/ 2355730 h 2440396"/>
              <a:gd name="connsiteX121" fmla="*/ 567267 w 1404982"/>
              <a:gd name="connsiteY121" fmla="*/ 2398063 h 2440396"/>
              <a:gd name="connsiteX122" fmla="*/ 558800 w 1404982"/>
              <a:gd name="connsiteY122" fmla="*/ 2440396 h 2440396"/>
              <a:gd name="connsiteX0" fmla="*/ 0 w 1404982"/>
              <a:gd name="connsiteY0" fmla="*/ 2271063 h 2440396"/>
              <a:gd name="connsiteX1" fmla="*/ 93133 w 1404982"/>
              <a:gd name="connsiteY1" fmla="*/ 1974730 h 2440396"/>
              <a:gd name="connsiteX2" fmla="*/ 101600 w 1404982"/>
              <a:gd name="connsiteY2" fmla="*/ 1949330 h 2440396"/>
              <a:gd name="connsiteX3" fmla="*/ 118533 w 1404982"/>
              <a:gd name="connsiteY3" fmla="*/ 1932396 h 2440396"/>
              <a:gd name="connsiteX4" fmla="*/ 130968 w 1404982"/>
              <a:gd name="connsiteY4" fmla="*/ 1879348 h 2440396"/>
              <a:gd name="connsiteX5" fmla="*/ 150152 w 1404982"/>
              <a:gd name="connsiteY5" fmla="*/ 1845481 h 2440396"/>
              <a:gd name="connsiteX6" fmla="*/ 173302 w 1404982"/>
              <a:gd name="connsiteY6" fmla="*/ 1798253 h 2440396"/>
              <a:gd name="connsiteX7" fmla="*/ 198835 w 1404982"/>
              <a:gd name="connsiteY7" fmla="*/ 1766238 h 2440396"/>
              <a:gd name="connsiteX8" fmla="*/ 226351 w 1404982"/>
              <a:gd name="connsiteY8" fmla="*/ 1730519 h 2440396"/>
              <a:gd name="connsiteX9" fmla="*/ 254000 w 1404982"/>
              <a:gd name="connsiteY9" fmla="*/ 1686863 h 2440396"/>
              <a:gd name="connsiteX10" fmla="*/ 262467 w 1404982"/>
              <a:gd name="connsiteY10" fmla="*/ 1661463 h 2440396"/>
              <a:gd name="connsiteX11" fmla="*/ 296333 w 1404982"/>
              <a:gd name="connsiteY11" fmla="*/ 1585263 h 2440396"/>
              <a:gd name="connsiteX12" fmla="*/ 304800 w 1404982"/>
              <a:gd name="connsiteY12" fmla="*/ 1534463 h 2440396"/>
              <a:gd name="connsiteX13" fmla="*/ 321733 w 1404982"/>
              <a:gd name="connsiteY13" fmla="*/ 1475196 h 2440396"/>
              <a:gd name="connsiteX14" fmla="*/ 330200 w 1404982"/>
              <a:gd name="connsiteY14" fmla="*/ 1407463 h 2440396"/>
              <a:gd name="connsiteX15" fmla="*/ 347133 w 1404982"/>
              <a:gd name="connsiteY15" fmla="*/ 1348196 h 2440396"/>
              <a:gd name="connsiteX16" fmla="*/ 364067 w 1404982"/>
              <a:gd name="connsiteY16" fmla="*/ 1280463 h 2440396"/>
              <a:gd name="connsiteX17" fmla="*/ 372533 w 1404982"/>
              <a:gd name="connsiteY17" fmla="*/ 1255063 h 2440396"/>
              <a:gd name="connsiteX18" fmla="*/ 381000 w 1404982"/>
              <a:gd name="connsiteY18" fmla="*/ 1221196 h 2440396"/>
              <a:gd name="connsiteX19" fmla="*/ 397933 w 1404982"/>
              <a:gd name="connsiteY19" fmla="*/ 1187330 h 2440396"/>
              <a:gd name="connsiteX20" fmla="*/ 414867 w 1404982"/>
              <a:gd name="connsiteY20" fmla="*/ 1111130 h 2440396"/>
              <a:gd name="connsiteX21" fmla="*/ 423333 w 1404982"/>
              <a:gd name="connsiteY21" fmla="*/ 1077263 h 2440396"/>
              <a:gd name="connsiteX22" fmla="*/ 440267 w 1404982"/>
              <a:gd name="connsiteY22" fmla="*/ 1043396 h 2440396"/>
              <a:gd name="connsiteX23" fmla="*/ 448733 w 1404982"/>
              <a:gd name="connsiteY23" fmla="*/ 1017996 h 2440396"/>
              <a:gd name="connsiteX24" fmla="*/ 457200 w 1404982"/>
              <a:gd name="connsiteY24" fmla="*/ 958730 h 2440396"/>
              <a:gd name="connsiteX25" fmla="*/ 465667 w 1404982"/>
              <a:gd name="connsiteY25" fmla="*/ 933330 h 2440396"/>
              <a:gd name="connsiteX26" fmla="*/ 457200 w 1404982"/>
              <a:gd name="connsiteY26" fmla="*/ 653930 h 2440396"/>
              <a:gd name="connsiteX27" fmla="*/ 440267 w 1404982"/>
              <a:gd name="connsiteY27" fmla="*/ 586196 h 2440396"/>
              <a:gd name="connsiteX28" fmla="*/ 406400 w 1404982"/>
              <a:gd name="connsiteY28" fmla="*/ 484596 h 2440396"/>
              <a:gd name="connsiteX29" fmla="*/ 397933 w 1404982"/>
              <a:gd name="connsiteY29" fmla="*/ 459196 h 2440396"/>
              <a:gd name="connsiteX30" fmla="*/ 372533 w 1404982"/>
              <a:gd name="connsiteY30" fmla="*/ 408396 h 2440396"/>
              <a:gd name="connsiteX31" fmla="*/ 355600 w 1404982"/>
              <a:gd name="connsiteY31" fmla="*/ 382996 h 2440396"/>
              <a:gd name="connsiteX32" fmla="*/ 347133 w 1404982"/>
              <a:gd name="connsiteY32" fmla="*/ 357596 h 2440396"/>
              <a:gd name="connsiteX33" fmla="*/ 330200 w 1404982"/>
              <a:gd name="connsiteY33" fmla="*/ 332196 h 2440396"/>
              <a:gd name="connsiteX34" fmla="*/ 304800 w 1404982"/>
              <a:gd name="connsiteY34" fmla="*/ 281396 h 2440396"/>
              <a:gd name="connsiteX35" fmla="*/ 279400 w 1404982"/>
              <a:gd name="connsiteY35" fmla="*/ 222130 h 2440396"/>
              <a:gd name="connsiteX36" fmla="*/ 270933 w 1404982"/>
              <a:gd name="connsiteY36" fmla="*/ 196730 h 2440396"/>
              <a:gd name="connsiteX37" fmla="*/ 254000 w 1404982"/>
              <a:gd name="connsiteY37" fmla="*/ 179796 h 2440396"/>
              <a:gd name="connsiteX38" fmla="*/ 220133 w 1404982"/>
              <a:gd name="connsiteY38" fmla="*/ 128996 h 2440396"/>
              <a:gd name="connsiteX39" fmla="*/ 169333 w 1404982"/>
              <a:gd name="connsiteY39" fmla="*/ 95130 h 2440396"/>
              <a:gd name="connsiteX40" fmla="*/ 160867 w 1404982"/>
              <a:gd name="connsiteY40" fmla="*/ 69730 h 2440396"/>
              <a:gd name="connsiteX41" fmla="*/ 220133 w 1404982"/>
              <a:gd name="connsiteY41" fmla="*/ 44330 h 2440396"/>
              <a:gd name="connsiteX42" fmla="*/ 276225 w 1404982"/>
              <a:gd name="connsiteY42" fmla="*/ 93410 h 2440396"/>
              <a:gd name="connsiteX43" fmla="*/ 287867 w 1404982"/>
              <a:gd name="connsiteY43" fmla="*/ 18930 h 2440396"/>
              <a:gd name="connsiteX44" fmla="*/ 313267 w 1404982"/>
              <a:gd name="connsiteY44" fmla="*/ 10463 h 2440396"/>
              <a:gd name="connsiteX45" fmla="*/ 346736 w 1404982"/>
              <a:gd name="connsiteY45" fmla="*/ 71581 h 2440396"/>
              <a:gd name="connsiteX46" fmla="*/ 338667 w 1404982"/>
              <a:gd name="connsiteY46" fmla="*/ 18930 h 2440396"/>
              <a:gd name="connsiteX47" fmla="*/ 364067 w 1404982"/>
              <a:gd name="connsiteY47" fmla="*/ 1996 h 2440396"/>
              <a:gd name="connsiteX48" fmla="*/ 393964 w 1404982"/>
              <a:gd name="connsiteY48" fmla="*/ 53723 h 2440396"/>
              <a:gd name="connsiteX49" fmla="*/ 414867 w 1404982"/>
              <a:gd name="connsiteY49" fmla="*/ 1996 h 2440396"/>
              <a:gd name="connsiteX50" fmla="*/ 448733 w 1404982"/>
              <a:gd name="connsiteY50" fmla="*/ 1996 h 2440396"/>
              <a:gd name="connsiteX51" fmla="*/ 474133 w 1404982"/>
              <a:gd name="connsiteY51" fmla="*/ 18930 h 2440396"/>
              <a:gd name="connsiteX52" fmla="*/ 482600 w 1404982"/>
              <a:gd name="connsiteY52" fmla="*/ 44330 h 2440396"/>
              <a:gd name="connsiteX53" fmla="*/ 516467 w 1404982"/>
              <a:gd name="connsiteY53" fmla="*/ 95130 h 2440396"/>
              <a:gd name="connsiteX54" fmla="*/ 533400 w 1404982"/>
              <a:gd name="connsiteY54" fmla="*/ 120530 h 2440396"/>
              <a:gd name="connsiteX55" fmla="*/ 567267 w 1404982"/>
              <a:gd name="connsiteY55" fmla="*/ 171330 h 2440396"/>
              <a:gd name="connsiteX56" fmla="*/ 592667 w 1404982"/>
              <a:gd name="connsiteY56" fmla="*/ 213663 h 2440396"/>
              <a:gd name="connsiteX57" fmla="*/ 601133 w 1404982"/>
              <a:gd name="connsiteY57" fmla="*/ 239063 h 2440396"/>
              <a:gd name="connsiteX58" fmla="*/ 635000 w 1404982"/>
              <a:gd name="connsiteY58" fmla="*/ 281396 h 2440396"/>
              <a:gd name="connsiteX59" fmla="*/ 668867 w 1404982"/>
              <a:gd name="connsiteY59" fmla="*/ 357596 h 2440396"/>
              <a:gd name="connsiteX60" fmla="*/ 685800 w 1404982"/>
              <a:gd name="connsiteY60" fmla="*/ 408396 h 2440396"/>
              <a:gd name="connsiteX61" fmla="*/ 694267 w 1404982"/>
              <a:gd name="connsiteY61" fmla="*/ 433796 h 2440396"/>
              <a:gd name="connsiteX62" fmla="*/ 711200 w 1404982"/>
              <a:gd name="connsiteY62" fmla="*/ 459196 h 2440396"/>
              <a:gd name="connsiteX63" fmla="*/ 719667 w 1404982"/>
              <a:gd name="connsiteY63" fmla="*/ 518463 h 2440396"/>
              <a:gd name="connsiteX64" fmla="*/ 736600 w 1404982"/>
              <a:gd name="connsiteY64" fmla="*/ 577730 h 2440396"/>
              <a:gd name="connsiteX65" fmla="*/ 717417 w 1404982"/>
              <a:gd name="connsiteY65" fmla="*/ 799980 h 2440396"/>
              <a:gd name="connsiteX66" fmla="*/ 755783 w 1404982"/>
              <a:gd name="connsiteY66" fmla="*/ 768759 h 2440396"/>
              <a:gd name="connsiteX67" fmla="*/ 806980 w 1404982"/>
              <a:gd name="connsiteY67" fmla="*/ 693088 h 2440396"/>
              <a:gd name="connsiteX68" fmla="*/ 863600 w 1404982"/>
              <a:gd name="connsiteY68" fmla="*/ 620063 h 2440396"/>
              <a:gd name="connsiteX69" fmla="*/ 905537 w 1404982"/>
              <a:gd name="connsiteY69" fmla="*/ 567940 h 2440396"/>
              <a:gd name="connsiteX70" fmla="*/ 969301 w 1404982"/>
              <a:gd name="connsiteY70" fmla="*/ 491739 h 2440396"/>
              <a:gd name="connsiteX71" fmla="*/ 1002770 w 1404982"/>
              <a:gd name="connsiteY71" fmla="*/ 444908 h 2440396"/>
              <a:gd name="connsiteX72" fmla="*/ 1053570 w 1404982"/>
              <a:gd name="connsiteY72" fmla="*/ 358919 h 2440396"/>
              <a:gd name="connsiteX73" fmla="*/ 1081617 w 1404982"/>
              <a:gd name="connsiteY73" fmla="*/ 316586 h 2440396"/>
              <a:gd name="connsiteX74" fmla="*/ 1152921 w 1404982"/>
              <a:gd name="connsiteY74" fmla="*/ 216309 h 2440396"/>
              <a:gd name="connsiteX75" fmla="*/ 1201473 w 1404982"/>
              <a:gd name="connsiteY75" fmla="*/ 155720 h 2440396"/>
              <a:gd name="connsiteX76" fmla="*/ 1212585 w 1404982"/>
              <a:gd name="connsiteY76" fmla="*/ 119604 h 2440396"/>
              <a:gd name="connsiteX77" fmla="*/ 1227667 w 1404982"/>
              <a:gd name="connsiteY77" fmla="*/ 95130 h 2440396"/>
              <a:gd name="connsiteX78" fmla="*/ 1267354 w 1404982"/>
              <a:gd name="connsiteY78" fmla="*/ 79519 h 2440396"/>
              <a:gd name="connsiteX79" fmla="*/ 1278467 w 1404982"/>
              <a:gd name="connsiteY79" fmla="*/ 69730 h 2440396"/>
              <a:gd name="connsiteX80" fmla="*/ 1329267 w 1404982"/>
              <a:gd name="connsiteY80" fmla="*/ 52796 h 2440396"/>
              <a:gd name="connsiteX81" fmla="*/ 1320800 w 1404982"/>
              <a:gd name="connsiteY81" fmla="*/ 78196 h 2440396"/>
              <a:gd name="connsiteX82" fmla="*/ 1275159 w 1404982"/>
              <a:gd name="connsiteY82" fmla="*/ 146988 h 2440396"/>
              <a:gd name="connsiteX83" fmla="*/ 1345274 w 1404982"/>
              <a:gd name="connsiteY83" fmla="*/ 102274 h 2440396"/>
              <a:gd name="connsiteX84" fmla="*/ 1397000 w 1404982"/>
              <a:gd name="connsiteY84" fmla="*/ 120530 h 2440396"/>
              <a:gd name="connsiteX85" fmla="*/ 1349242 w 1404982"/>
              <a:gd name="connsiteY85" fmla="*/ 181649 h 2440396"/>
              <a:gd name="connsiteX86" fmla="*/ 1397000 w 1404982"/>
              <a:gd name="connsiteY86" fmla="*/ 171330 h 2440396"/>
              <a:gd name="connsiteX87" fmla="*/ 1380067 w 1404982"/>
              <a:gd name="connsiteY87" fmla="*/ 196730 h 2440396"/>
              <a:gd name="connsiteX88" fmla="*/ 1363133 w 1404982"/>
              <a:gd name="connsiteY88" fmla="*/ 213663 h 2440396"/>
              <a:gd name="connsiteX89" fmla="*/ 1371600 w 1404982"/>
              <a:gd name="connsiteY89" fmla="*/ 239063 h 2440396"/>
              <a:gd name="connsiteX90" fmla="*/ 1354667 w 1404982"/>
              <a:gd name="connsiteY90" fmla="*/ 298330 h 2440396"/>
              <a:gd name="connsiteX91" fmla="*/ 1346200 w 1404982"/>
              <a:gd name="connsiteY91" fmla="*/ 332196 h 2440396"/>
              <a:gd name="connsiteX92" fmla="*/ 1320800 w 1404982"/>
              <a:gd name="connsiteY92" fmla="*/ 340663 h 2440396"/>
              <a:gd name="connsiteX93" fmla="*/ 1312333 w 1404982"/>
              <a:gd name="connsiteY93" fmla="*/ 366063 h 2440396"/>
              <a:gd name="connsiteX94" fmla="*/ 1261533 w 1404982"/>
              <a:gd name="connsiteY94" fmla="*/ 433796 h 2440396"/>
              <a:gd name="connsiteX95" fmla="*/ 1210733 w 1404982"/>
              <a:gd name="connsiteY95" fmla="*/ 509996 h 2440396"/>
              <a:gd name="connsiteX96" fmla="*/ 1178189 w 1404982"/>
              <a:gd name="connsiteY96" fmla="*/ 514361 h 2440396"/>
              <a:gd name="connsiteX97" fmla="*/ 1122496 w 1404982"/>
              <a:gd name="connsiteY97" fmla="*/ 599955 h 2440396"/>
              <a:gd name="connsiteX98" fmla="*/ 1083733 w 1404982"/>
              <a:gd name="connsiteY98" fmla="*/ 679330 h 2440396"/>
              <a:gd name="connsiteX99" fmla="*/ 1061905 w 1404982"/>
              <a:gd name="connsiteY99" fmla="*/ 705127 h 2440396"/>
              <a:gd name="connsiteX100" fmla="*/ 1002639 w 1404982"/>
              <a:gd name="connsiteY100" fmla="*/ 769288 h 2440396"/>
              <a:gd name="connsiteX101" fmla="*/ 953161 w 1404982"/>
              <a:gd name="connsiteY101" fmla="*/ 797334 h 2440396"/>
              <a:gd name="connsiteX102" fmla="*/ 934905 w 1404982"/>
              <a:gd name="connsiteY102" fmla="*/ 839668 h 2440396"/>
              <a:gd name="connsiteX103" fmla="*/ 885428 w 1404982"/>
              <a:gd name="connsiteY103" fmla="*/ 895362 h 2440396"/>
              <a:gd name="connsiteX104" fmla="*/ 835951 w 1404982"/>
              <a:gd name="connsiteY104" fmla="*/ 962699 h 2440396"/>
              <a:gd name="connsiteX105" fmla="*/ 770467 w 1404982"/>
              <a:gd name="connsiteY105" fmla="*/ 1068796 h 2440396"/>
              <a:gd name="connsiteX106" fmla="*/ 738452 w 1404982"/>
              <a:gd name="connsiteY106" fmla="*/ 1141821 h 2440396"/>
              <a:gd name="connsiteX107" fmla="*/ 715699 w 1404982"/>
              <a:gd name="connsiteY107" fmla="*/ 1188653 h 2440396"/>
              <a:gd name="connsiteX108" fmla="*/ 698367 w 1404982"/>
              <a:gd name="connsiteY108" fmla="*/ 1245671 h 2440396"/>
              <a:gd name="connsiteX109" fmla="*/ 683683 w 1404982"/>
              <a:gd name="connsiteY109" fmla="*/ 1321870 h 2440396"/>
              <a:gd name="connsiteX110" fmla="*/ 671248 w 1404982"/>
              <a:gd name="connsiteY110" fmla="*/ 1409183 h 2440396"/>
              <a:gd name="connsiteX111" fmla="*/ 640026 w 1404982"/>
              <a:gd name="connsiteY111" fmla="*/ 1519249 h 2440396"/>
              <a:gd name="connsiteX112" fmla="*/ 637381 w 1404982"/>
              <a:gd name="connsiteY112" fmla="*/ 1602593 h 2440396"/>
              <a:gd name="connsiteX113" fmla="*/ 621770 w 1404982"/>
              <a:gd name="connsiteY113" fmla="*/ 1678792 h 2440396"/>
              <a:gd name="connsiteX114" fmla="*/ 613305 w 1404982"/>
              <a:gd name="connsiteY114" fmla="*/ 1709088 h 2440396"/>
              <a:gd name="connsiteX115" fmla="*/ 597694 w 1404982"/>
              <a:gd name="connsiteY115" fmla="*/ 1747849 h 2440396"/>
              <a:gd name="connsiteX116" fmla="*/ 574939 w 1404982"/>
              <a:gd name="connsiteY116" fmla="*/ 1851302 h 2440396"/>
              <a:gd name="connsiteX117" fmla="*/ 565547 w 1404982"/>
              <a:gd name="connsiteY117" fmla="*/ 2070509 h 2440396"/>
              <a:gd name="connsiteX118" fmla="*/ 559726 w 1404982"/>
              <a:gd name="connsiteY118" fmla="*/ 2092337 h 2440396"/>
              <a:gd name="connsiteX119" fmla="*/ 550333 w 1404982"/>
              <a:gd name="connsiteY119" fmla="*/ 2330330 h 2440396"/>
              <a:gd name="connsiteX120" fmla="*/ 558800 w 1404982"/>
              <a:gd name="connsiteY120" fmla="*/ 2355730 h 2440396"/>
              <a:gd name="connsiteX121" fmla="*/ 567267 w 1404982"/>
              <a:gd name="connsiteY121" fmla="*/ 2398063 h 2440396"/>
              <a:gd name="connsiteX122" fmla="*/ 558800 w 1404982"/>
              <a:gd name="connsiteY122" fmla="*/ 2440396 h 2440396"/>
              <a:gd name="connsiteX0" fmla="*/ 0 w 1404982"/>
              <a:gd name="connsiteY0" fmla="*/ 2271063 h 2440396"/>
              <a:gd name="connsiteX1" fmla="*/ 93133 w 1404982"/>
              <a:gd name="connsiteY1" fmla="*/ 1974730 h 2440396"/>
              <a:gd name="connsiteX2" fmla="*/ 101600 w 1404982"/>
              <a:gd name="connsiteY2" fmla="*/ 1949330 h 2440396"/>
              <a:gd name="connsiteX3" fmla="*/ 118533 w 1404982"/>
              <a:gd name="connsiteY3" fmla="*/ 1932396 h 2440396"/>
              <a:gd name="connsiteX4" fmla="*/ 130968 w 1404982"/>
              <a:gd name="connsiteY4" fmla="*/ 1879348 h 2440396"/>
              <a:gd name="connsiteX5" fmla="*/ 150152 w 1404982"/>
              <a:gd name="connsiteY5" fmla="*/ 1845481 h 2440396"/>
              <a:gd name="connsiteX6" fmla="*/ 173302 w 1404982"/>
              <a:gd name="connsiteY6" fmla="*/ 1798253 h 2440396"/>
              <a:gd name="connsiteX7" fmla="*/ 198835 w 1404982"/>
              <a:gd name="connsiteY7" fmla="*/ 1766238 h 2440396"/>
              <a:gd name="connsiteX8" fmla="*/ 226351 w 1404982"/>
              <a:gd name="connsiteY8" fmla="*/ 1730519 h 2440396"/>
              <a:gd name="connsiteX9" fmla="*/ 254000 w 1404982"/>
              <a:gd name="connsiteY9" fmla="*/ 1686863 h 2440396"/>
              <a:gd name="connsiteX10" fmla="*/ 262467 w 1404982"/>
              <a:gd name="connsiteY10" fmla="*/ 1661463 h 2440396"/>
              <a:gd name="connsiteX11" fmla="*/ 296333 w 1404982"/>
              <a:gd name="connsiteY11" fmla="*/ 1585263 h 2440396"/>
              <a:gd name="connsiteX12" fmla="*/ 304800 w 1404982"/>
              <a:gd name="connsiteY12" fmla="*/ 1534463 h 2440396"/>
              <a:gd name="connsiteX13" fmla="*/ 321733 w 1404982"/>
              <a:gd name="connsiteY13" fmla="*/ 1475196 h 2440396"/>
              <a:gd name="connsiteX14" fmla="*/ 330200 w 1404982"/>
              <a:gd name="connsiteY14" fmla="*/ 1407463 h 2440396"/>
              <a:gd name="connsiteX15" fmla="*/ 347133 w 1404982"/>
              <a:gd name="connsiteY15" fmla="*/ 1348196 h 2440396"/>
              <a:gd name="connsiteX16" fmla="*/ 364067 w 1404982"/>
              <a:gd name="connsiteY16" fmla="*/ 1280463 h 2440396"/>
              <a:gd name="connsiteX17" fmla="*/ 372533 w 1404982"/>
              <a:gd name="connsiteY17" fmla="*/ 1255063 h 2440396"/>
              <a:gd name="connsiteX18" fmla="*/ 381000 w 1404982"/>
              <a:gd name="connsiteY18" fmla="*/ 1221196 h 2440396"/>
              <a:gd name="connsiteX19" fmla="*/ 397933 w 1404982"/>
              <a:gd name="connsiteY19" fmla="*/ 1187330 h 2440396"/>
              <a:gd name="connsiteX20" fmla="*/ 414867 w 1404982"/>
              <a:gd name="connsiteY20" fmla="*/ 1111130 h 2440396"/>
              <a:gd name="connsiteX21" fmla="*/ 423333 w 1404982"/>
              <a:gd name="connsiteY21" fmla="*/ 1077263 h 2440396"/>
              <a:gd name="connsiteX22" fmla="*/ 440267 w 1404982"/>
              <a:gd name="connsiteY22" fmla="*/ 1043396 h 2440396"/>
              <a:gd name="connsiteX23" fmla="*/ 448733 w 1404982"/>
              <a:gd name="connsiteY23" fmla="*/ 1017996 h 2440396"/>
              <a:gd name="connsiteX24" fmla="*/ 457200 w 1404982"/>
              <a:gd name="connsiteY24" fmla="*/ 958730 h 2440396"/>
              <a:gd name="connsiteX25" fmla="*/ 465667 w 1404982"/>
              <a:gd name="connsiteY25" fmla="*/ 933330 h 2440396"/>
              <a:gd name="connsiteX26" fmla="*/ 457200 w 1404982"/>
              <a:gd name="connsiteY26" fmla="*/ 653930 h 2440396"/>
              <a:gd name="connsiteX27" fmla="*/ 440267 w 1404982"/>
              <a:gd name="connsiteY27" fmla="*/ 586196 h 2440396"/>
              <a:gd name="connsiteX28" fmla="*/ 406400 w 1404982"/>
              <a:gd name="connsiteY28" fmla="*/ 484596 h 2440396"/>
              <a:gd name="connsiteX29" fmla="*/ 397933 w 1404982"/>
              <a:gd name="connsiteY29" fmla="*/ 459196 h 2440396"/>
              <a:gd name="connsiteX30" fmla="*/ 372533 w 1404982"/>
              <a:gd name="connsiteY30" fmla="*/ 408396 h 2440396"/>
              <a:gd name="connsiteX31" fmla="*/ 355600 w 1404982"/>
              <a:gd name="connsiteY31" fmla="*/ 382996 h 2440396"/>
              <a:gd name="connsiteX32" fmla="*/ 347133 w 1404982"/>
              <a:gd name="connsiteY32" fmla="*/ 357596 h 2440396"/>
              <a:gd name="connsiteX33" fmla="*/ 330200 w 1404982"/>
              <a:gd name="connsiteY33" fmla="*/ 332196 h 2440396"/>
              <a:gd name="connsiteX34" fmla="*/ 304800 w 1404982"/>
              <a:gd name="connsiteY34" fmla="*/ 281396 h 2440396"/>
              <a:gd name="connsiteX35" fmla="*/ 279400 w 1404982"/>
              <a:gd name="connsiteY35" fmla="*/ 222130 h 2440396"/>
              <a:gd name="connsiteX36" fmla="*/ 270933 w 1404982"/>
              <a:gd name="connsiteY36" fmla="*/ 196730 h 2440396"/>
              <a:gd name="connsiteX37" fmla="*/ 254000 w 1404982"/>
              <a:gd name="connsiteY37" fmla="*/ 179796 h 2440396"/>
              <a:gd name="connsiteX38" fmla="*/ 220133 w 1404982"/>
              <a:gd name="connsiteY38" fmla="*/ 128996 h 2440396"/>
              <a:gd name="connsiteX39" fmla="*/ 169333 w 1404982"/>
              <a:gd name="connsiteY39" fmla="*/ 95130 h 2440396"/>
              <a:gd name="connsiteX40" fmla="*/ 160867 w 1404982"/>
              <a:gd name="connsiteY40" fmla="*/ 69730 h 2440396"/>
              <a:gd name="connsiteX41" fmla="*/ 220133 w 1404982"/>
              <a:gd name="connsiteY41" fmla="*/ 44330 h 2440396"/>
              <a:gd name="connsiteX42" fmla="*/ 276225 w 1404982"/>
              <a:gd name="connsiteY42" fmla="*/ 93410 h 2440396"/>
              <a:gd name="connsiteX43" fmla="*/ 287867 w 1404982"/>
              <a:gd name="connsiteY43" fmla="*/ 18930 h 2440396"/>
              <a:gd name="connsiteX44" fmla="*/ 313267 w 1404982"/>
              <a:gd name="connsiteY44" fmla="*/ 10463 h 2440396"/>
              <a:gd name="connsiteX45" fmla="*/ 346736 w 1404982"/>
              <a:gd name="connsiteY45" fmla="*/ 71581 h 2440396"/>
              <a:gd name="connsiteX46" fmla="*/ 338667 w 1404982"/>
              <a:gd name="connsiteY46" fmla="*/ 18930 h 2440396"/>
              <a:gd name="connsiteX47" fmla="*/ 364067 w 1404982"/>
              <a:gd name="connsiteY47" fmla="*/ 1996 h 2440396"/>
              <a:gd name="connsiteX48" fmla="*/ 393964 w 1404982"/>
              <a:gd name="connsiteY48" fmla="*/ 53723 h 2440396"/>
              <a:gd name="connsiteX49" fmla="*/ 414867 w 1404982"/>
              <a:gd name="connsiteY49" fmla="*/ 1996 h 2440396"/>
              <a:gd name="connsiteX50" fmla="*/ 448733 w 1404982"/>
              <a:gd name="connsiteY50" fmla="*/ 1996 h 2440396"/>
              <a:gd name="connsiteX51" fmla="*/ 474133 w 1404982"/>
              <a:gd name="connsiteY51" fmla="*/ 18930 h 2440396"/>
              <a:gd name="connsiteX52" fmla="*/ 482600 w 1404982"/>
              <a:gd name="connsiteY52" fmla="*/ 44330 h 2440396"/>
              <a:gd name="connsiteX53" fmla="*/ 516467 w 1404982"/>
              <a:gd name="connsiteY53" fmla="*/ 95130 h 2440396"/>
              <a:gd name="connsiteX54" fmla="*/ 533400 w 1404982"/>
              <a:gd name="connsiteY54" fmla="*/ 120530 h 2440396"/>
              <a:gd name="connsiteX55" fmla="*/ 567267 w 1404982"/>
              <a:gd name="connsiteY55" fmla="*/ 171330 h 2440396"/>
              <a:gd name="connsiteX56" fmla="*/ 592667 w 1404982"/>
              <a:gd name="connsiteY56" fmla="*/ 213663 h 2440396"/>
              <a:gd name="connsiteX57" fmla="*/ 601133 w 1404982"/>
              <a:gd name="connsiteY57" fmla="*/ 239063 h 2440396"/>
              <a:gd name="connsiteX58" fmla="*/ 635000 w 1404982"/>
              <a:gd name="connsiteY58" fmla="*/ 281396 h 2440396"/>
              <a:gd name="connsiteX59" fmla="*/ 668867 w 1404982"/>
              <a:gd name="connsiteY59" fmla="*/ 357596 h 2440396"/>
              <a:gd name="connsiteX60" fmla="*/ 685800 w 1404982"/>
              <a:gd name="connsiteY60" fmla="*/ 408396 h 2440396"/>
              <a:gd name="connsiteX61" fmla="*/ 694267 w 1404982"/>
              <a:gd name="connsiteY61" fmla="*/ 433796 h 2440396"/>
              <a:gd name="connsiteX62" fmla="*/ 711200 w 1404982"/>
              <a:gd name="connsiteY62" fmla="*/ 459196 h 2440396"/>
              <a:gd name="connsiteX63" fmla="*/ 719667 w 1404982"/>
              <a:gd name="connsiteY63" fmla="*/ 518463 h 2440396"/>
              <a:gd name="connsiteX64" fmla="*/ 736600 w 1404982"/>
              <a:gd name="connsiteY64" fmla="*/ 577730 h 2440396"/>
              <a:gd name="connsiteX65" fmla="*/ 717417 w 1404982"/>
              <a:gd name="connsiteY65" fmla="*/ 799980 h 2440396"/>
              <a:gd name="connsiteX66" fmla="*/ 755783 w 1404982"/>
              <a:gd name="connsiteY66" fmla="*/ 768759 h 2440396"/>
              <a:gd name="connsiteX67" fmla="*/ 806980 w 1404982"/>
              <a:gd name="connsiteY67" fmla="*/ 693088 h 2440396"/>
              <a:gd name="connsiteX68" fmla="*/ 863600 w 1404982"/>
              <a:gd name="connsiteY68" fmla="*/ 620063 h 2440396"/>
              <a:gd name="connsiteX69" fmla="*/ 905537 w 1404982"/>
              <a:gd name="connsiteY69" fmla="*/ 567940 h 2440396"/>
              <a:gd name="connsiteX70" fmla="*/ 969301 w 1404982"/>
              <a:gd name="connsiteY70" fmla="*/ 491739 h 2440396"/>
              <a:gd name="connsiteX71" fmla="*/ 1002770 w 1404982"/>
              <a:gd name="connsiteY71" fmla="*/ 444908 h 2440396"/>
              <a:gd name="connsiteX72" fmla="*/ 1053570 w 1404982"/>
              <a:gd name="connsiteY72" fmla="*/ 358919 h 2440396"/>
              <a:gd name="connsiteX73" fmla="*/ 1081617 w 1404982"/>
              <a:gd name="connsiteY73" fmla="*/ 316586 h 2440396"/>
              <a:gd name="connsiteX74" fmla="*/ 1152921 w 1404982"/>
              <a:gd name="connsiteY74" fmla="*/ 216309 h 2440396"/>
              <a:gd name="connsiteX75" fmla="*/ 1201473 w 1404982"/>
              <a:gd name="connsiteY75" fmla="*/ 155720 h 2440396"/>
              <a:gd name="connsiteX76" fmla="*/ 1212585 w 1404982"/>
              <a:gd name="connsiteY76" fmla="*/ 119604 h 2440396"/>
              <a:gd name="connsiteX77" fmla="*/ 1227667 w 1404982"/>
              <a:gd name="connsiteY77" fmla="*/ 95130 h 2440396"/>
              <a:gd name="connsiteX78" fmla="*/ 1267354 w 1404982"/>
              <a:gd name="connsiteY78" fmla="*/ 79519 h 2440396"/>
              <a:gd name="connsiteX79" fmla="*/ 1278467 w 1404982"/>
              <a:gd name="connsiteY79" fmla="*/ 69730 h 2440396"/>
              <a:gd name="connsiteX80" fmla="*/ 1329267 w 1404982"/>
              <a:gd name="connsiteY80" fmla="*/ 52796 h 2440396"/>
              <a:gd name="connsiteX81" fmla="*/ 1320800 w 1404982"/>
              <a:gd name="connsiteY81" fmla="*/ 78196 h 2440396"/>
              <a:gd name="connsiteX82" fmla="*/ 1275159 w 1404982"/>
              <a:gd name="connsiteY82" fmla="*/ 146988 h 2440396"/>
              <a:gd name="connsiteX83" fmla="*/ 1345274 w 1404982"/>
              <a:gd name="connsiteY83" fmla="*/ 102274 h 2440396"/>
              <a:gd name="connsiteX84" fmla="*/ 1397000 w 1404982"/>
              <a:gd name="connsiteY84" fmla="*/ 120530 h 2440396"/>
              <a:gd name="connsiteX85" fmla="*/ 1349242 w 1404982"/>
              <a:gd name="connsiteY85" fmla="*/ 181649 h 2440396"/>
              <a:gd name="connsiteX86" fmla="*/ 1397000 w 1404982"/>
              <a:gd name="connsiteY86" fmla="*/ 171330 h 2440396"/>
              <a:gd name="connsiteX87" fmla="*/ 1380067 w 1404982"/>
              <a:gd name="connsiteY87" fmla="*/ 196730 h 2440396"/>
              <a:gd name="connsiteX88" fmla="*/ 1363133 w 1404982"/>
              <a:gd name="connsiteY88" fmla="*/ 213663 h 2440396"/>
              <a:gd name="connsiteX89" fmla="*/ 1371600 w 1404982"/>
              <a:gd name="connsiteY89" fmla="*/ 239063 h 2440396"/>
              <a:gd name="connsiteX90" fmla="*/ 1354667 w 1404982"/>
              <a:gd name="connsiteY90" fmla="*/ 298330 h 2440396"/>
              <a:gd name="connsiteX91" fmla="*/ 1346200 w 1404982"/>
              <a:gd name="connsiteY91" fmla="*/ 332196 h 2440396"/>
              <a:gd name="connsiteX92" fmla="*/ 1320800 w 1404982"/>
              <a:gd name="connsiteY92" fmla="*/ 340663 h 2440396"/>
              <a:gd name="connsiteX93" fmla="*/ 1312333 w 1404982"/>
              <a:gd name="connsiteY93" fmla="*/ 366063 h 2440396"/>
              <a:gd name="connsiteX94" fmla="*/ 1261533 w 1404982"/>
              <a:gd name="connsiteY94" fmla="*/ 433796 h 2440396"/>
              <a:gd name="connsiteX95" fmla="*/ 1210733 w 1404982"/>
              <a:gd name="connsiteY95" fmla="*/ 509996 h 2440396"/>
              <a:gd name="connsiteX96" fmla="*/ 1178189 w 1404982"/>
              <a:gd name="connsiteY96" fmla="*/ 514361 h 2440396"/>
              <a:gd name="connsiteX97" fmla="*/ 1122496 w 1404982"/>
              <a:gd name="connsiteY97" fmla="*/ 599955 h 2440396"/>
              <a:gd name="connsiteX98" fmla="*/ 1083733 w 1404982"/>
              <a:gd name="connsiteY98" fmla="*/ 647183 h 2440396"/>
              <a:gd name="connsiteX99" fmla="*/ 1061905 w 1404982"/>
              <a:gd name="connsiteY99" fmla="*/ 705127 h 2440396"/>
              <a:gd name="connsiteX100" fmla="*/ 1002639 w 1404982"/>
              <a:gd name="connsiteY100" fmla="*/ 769288 h 2440396"/>
              <a:gd name="connsiteX101" fmla="*/ 953161 w 1404982"/>
              <a:gd name="connsiteY101" fmla="*/ 797334 h 2440396"/>
              <a:gd name="connsiteX102" fmla="*/ 934905 w 1404982"/>
              <a:gd name="connsiteY102" fmla="*/ 839668 h 2440396"/>
              <a:gd name="connsiteX103" fmla="*/ 885428 w 1404982"/>
              <a:gd name="connsiteY103" fmla="*/ 895362 h 2440396"/>
              <a:gd name="connsiteX104" fmla="*/ 835951 w 1404982"/>
              <a:gd name="connsiteY104" fmla="*/ 962699 h 2440396"/>
              <a:gd name="connsiteX105" fmla="*/ 770467 w 1404982"/>
              <a:gd name="connsiteY105" fmla="*/ 1068796 h 2440396"/>
              <a:gd name="connsiteX106" fmla="*/ 738452 w 1404982"/>
              <a:gd name="connsiteY106" fmla="*/ 1141821 h 2440396"/>
              <a:gd name="connsiteX107" fmla="*/ 715699 w 1404982"/>
              <a:gd name="connsiteY107" fmla="*/ 1188653 h 2440396"/>
              <a:gd name="connsiteX108" fmla="*/ 698367 w 1404982"/>
              <a:gd name="connsiteY108" fmla="*/ 1245671 h 2440396"/>
              <a:gd name="connsiteX109" fmla="*/ 683683 w 1404982"/>
              <a:gd name="connsiteY109" fmla="*/ 1321870 h 2440396"/>
              <a:gd name="connsiteX110" fmla="*/ 671248 w 1404982"/>
              <a:gd name="connsiteY110" fmla="*/ 1409183 h 2440396"/>
              <a:gd name="connsiteX111" fmla="*/ 640026 w 1404982"/>
              <a:gd name="connsiteY111" fmla="*/ 1519249 h 2440396"/>
              <a:gd name="connsiteX112" fmla="*/ 637381 w 1404982"/>
              <a:gd name="connsiteY112" fmla="*/ 1602593 h 2440396"/>
              <a:gd name="connsiteX113" fmla="*/ 621770 w 1404982"/>
              <a:gd name="connsiteY113" fmla="*/ 1678792 h 2440396"/>
              <a:gd name="connsiteX114" fmla="*/ 613305 w 1404982"/>
              <a:gd name="connsiteY114" fmla="*/ 1709088 h 2440396"/>
              <a:gd name="connsiteX115" fmla="*/ 597694 w 1404982"/>
              <a:gd name="connsiteY115" fmla="*/ 1747849 h 2440396"/>
              <a:gd name="connsiteX116" fmla="*/ 574939 w 1404982"/>
              <a:gd name="connsiteY116" fmla="*/ 1851302 h 2440396"/>
              <a:gd name="connsiteX117" fmla="*/ 565547 w 1404982"/>
              <a:gd name="connsiteY117" fmla="*/ 2070509 h 2440396"/>
              <a:gd name="connsiteX118" fmla="*/ 559726 w 1404982"/>
              <a:gd name="connsiteY118" fmla="*/ 2092337 h 2440396"/>
              <a:gd name="connsiteX119" fmla="*/ 550333 w 1404982"/>
              <a:gd name="connsiteY119" fmla="*/ 2330330 h 2440396"/>
              <a:gd name="connsiteX120" fmla="*/ 558800 w 1404982"/>
              <a:gd name="connsiteY120" fmla="*/ 2355730 h 2440396"/>
              <a:gd name="connsiteX121" fmla="*/ 567267 w 1404982"/>
              <a:gd name="connsiteY121" fmla="*/ 2398063 h 2440396"/>
              <a:gd name="connsiteX122" fmla="*/ 558800 w 1404982"/>
              <a:gd name="connsiteY122" fmla="*/ 2440396 h 2440396"/>
              <a:gd name="connsiteX0" fmla="*/ 0 w 1404982"/>
              <a:gd name="connsiteY0" fmla="*/ 2271063 h 2440396"/>
              <a:gd name="connsiteX1" fmla="*/ 93133 w 1404982"/>
              <a:gd name="connsiteY1" fmla="*/ 1974730 h 2440396"/>
              <a:gd name="connsiteX2" fmla="*/ 101600 w 1404982"/>
              <a:gd name="connsiteY2" fmla="*/ 1949330 h 2440396"/>
              <a:gd name="connsiteX3" fmla="*/ 118533 w 1404982"/>
              <a:gd name="connsiteY3" fmla="*/ 1932396 h 2440396"/>
              <a:gd name="connsiteX4" fmla="*/ 130968 w 1404982"/>
              <a:gd name="connsiteY4" fmla="*/ 1879348 h 2440396"/>
              <a:gd name="connsiteX5" fmla="*/ 150152 w 1404982"/>
              <a:gd name="connsiteY5" fmla="*/ 1845481 h 2440396"/>
              <a:gd name="connsiteX6" fmla="*/ 173302 w 1404982"/>
              <a:gd name="connsiteY6" fmla="*/ 1798253 h 2440396"/>
              <a:gd name="connsiteX7" fmla="*/ 198835 w 1404982"/>
              <a:gd name="connsiteY7" fmla="*/ 1766238 h 2440396"/>
              <a:gd name="connsiteX8" fmla="*/ 226351 w 1404982"/>
              <a:gd name="connsiteY8" fmla="*/ 1730519 h 2440396"/>
              <a:gd name="connsiteX9" fmla="*/ 254000 w 1404982"/>
              <a:gd name="connsiteY9" fmla="*/ 1686863 h 2440396"/>
              <a:gd name="connsiteX10" fmla="*/ 262467 w 1404982"/>
              <a:gd name="connsiteY10" fmla="*/ 1661463 h 2440396"/>
              <a:gd name="connsiteX11" fmla="*/ 296333 w 1404982"/>
              <a:gd name="connsiteY11" fmla="*/ 1585263 h 2440396"/>
              <a:gd name="connsiteX12" fmla="*/ 304800 w 1404982"/>
              <a:gd name="connsiteY12" fmla="*/ 1534463 h 2440396"/>
              <a:gd name="connsiteX13" fmla="*/ 321733 w 1404982"/>
              <a:gd name="connsiteY13" fmla="*/ 1475196 h 2440396"/>
              <a:gd name="connsiteX14" fmla="*/ 330200 w 1404982"/>
              <a:gd name="connsiteY14" fmla="*/ 1407463 h 2440396"/>
              <a:gd name="connsiteX15" fmla="*/ 347133 w 1404982"/>
              <a:gd name="connsiteY15" fmla="*/ 1348196 h 2440396"/>
              <a:gd name="connsiteX16" fmla="*/ 364067 w 1404982"/>
              <a:gd name="connsiteY16" fmla="*/ 1280463 h 2440396"/>
              <a:gd name="connsiteX17" fmla="*/ 372533 w 1404982"/>
              <a:gd name="connsiteY17" fmla="*/ 1255063 h 2440396"/>
              <a:gd name="connsiteX18" fmla="*/ 381000 w 1404982"/>
              <a:gd name="connsiteY18" fmla="*/ 1221196 h 2440396"/>
              <a:gd name="connsiteX19" fmla="*/ 397933 w 1404982"/>
              <a:gd name="connsiteY19" fmla="*/ 1187330 h 2440396"/>
              <a:gd name="connsiteX20" fmla="*/ 414867 w 1404982"/>
              <a:gd name="connsiteY20" fmla="*/ 1111130 h 2440396"/>
              <a:gd name="connsiteX21" fmla="*/ 423333 w 1404982"/>
              <a:gd name="connsiteY21" fmla="*/ 1077263 h 2440396"/>
              <a:gd name="connsiteX22" fmla="*/ 440267 w 1404982"/>
              <a:gd name="connsiteY22" fmla="*/ 1043396 h 2440396"/>
              <a:gd name="connsiteX23" fmla="*/ 448733 w 1404982"/>
              <a:gd name="connsiteY23" fmla="*/ 1017996 h 2440396"/>
              <a:gd name="connsiteX24" fmla="*/ 457200 w 1404982"/>
              <a:gd name="connsiteY24" fmla="*/ 958730 h 2440396"/>
              <a:gd name="connsiteX25" fmla="*/ 465667 w 1404982"/>
              <a:gd name="connsiteY25" fmla="*/ 933330 h 2440396"/>
              <a:gd name="connsiteX26" fmla="*/ 457200 w 1404982"/>
              <a:gd name="connsiteY26" fmla="*/ 653930 h 2440396"/>
              <a:gd name="connsiteX27" fmla="*/ 440267 w 1404982"/>
              <a:gd name="connsiteY27" fmla="*/ 586196 h 2440396"/>
              <a:gd name="connsiteX28" fmla="*/ 406400 w 1404982"/>
              <a:gd name="connsiteY28" fmla="*/ 484596 h 2440396"/>
              <a:gd name="connsiteX29" fmla="*/ 397933 w 1404982"/>
              <a:gd name="connsiteY29" fmla="*/ 459196 h 2440396"/>
              <a:gd name="connsiteX30" fmla="*/ 372533 w 1404982"/>
              <a:gd name="connsiteY30" fmla="*/ 408396 h 2440396"/>
              <a:gd name="connsiteX31" fmla="*/ 355600 w 1404982"/>
              <a:gd name="connsiteY31" fmla="*/ 382996 h 2440396"/>
              <a:gd name="connsiteX32" fmla="*/ 347133 w 1404982"/>
              <a:gd name="connsiteY32" fmla="*/ 357596 h 2440396"/>
              <a:gd name="connsiteX33" fmla="*/ 330200 w 1404982"/>
              <a:gd name="connsiteY33" fmla="*/ 332196 h 2440396"/>
              <a:gd name="connsiteX34" fmla="*/ 304800 w 1404982"/>
              <a:gd name="connsiteY34" fmla="*/ 281396 h 2440396"/>
              <a:gd name="connsiteX35" fmla="*/ 279400 w 1404982"/>
              <a:gd name="connsiteY35" fmla="*/ 222130 h 2440396"/>
              <a:gd name="connsiteX36" fmla="*/ 270933 w 1404982"/>
              <a:gd name="connsiteY36" fmla="*/ 196730 h 2440396"/>
              <a:gd name="connsiteX37" fmla="*/ 254000 w 1404982"/>
              <a:gd name="connsiteY37" fmla="*/ 179796 h 2440396"/>
              <a:gd name="connsiteX38" fmla="*/ 220133 w 1404982"/>
              <a:gd name="connsiteY38" fmla="*/ 128996 h 2440396"/>
              <a:gd name="connsiteX39" fmla="*/ 169333 w 1404982"/>
              <a:gd name="connsiteY39" fmla="*/ 95130 h 2440396"/>
              <a:gd name="connsiteX40" fmla="*/ 160867 w 1404982"/>
              <a:gd name="connsiteY40" fmla="*/ 69730 h 2440396"/>
              <a:gd name="connsiteX41" fmla="*/ 220133 w 1404982"/>
              <a:gd name="connsiteY41" fmla="*/ 44330 h 2440396"/>
              <a:gd name="connsiteX42" fmla="*/ 276225 w 1404982"/>
              <a:gd name="connsiteY42" fmla="*/ 93410 h 2440396"/>
              <a:gd name="connsiteX43" fmla="*/ 287867 w 1404982"/>
              <a:gd name="connsiteY43" fmla="*/ 18930 h 2440396"/>
              <a:gd name="connsiteX44" fmla="*/ 313267 w 1404982"/>
              <a:gd name="connsiteY44" fmla="*/ 10463 h 2440396"/>
              <a:gd name="connsiteX45" fmla="*/ 346736 w 1404982"/>
              <a:gd name="connsiteY45" fmla="*/ 71581 h 2440396"/>
              <a:gd name="connsiteX46" fmla="*/ 338667 w 1404982"/>
              <a:gd name="connsiteY46" fmla="*/ 18930 h 2440396"/>
              <a:gd name="connsiteX47" fmla="*/ 364067 w 1404982"/>
              <a:gd name="connsiteY47" fmla="*/ 1996 h 2440396"/>
              <a:gd name="connsiteX48" fmla="*/ 393964 w 1404982"/>
              <a:gd name="connsiteY48" fmla="*/ 53723 h 2440396"/>
              <a:gd name="connsiteX49" fmla="*/ 414867 w 1404982"/>
              <a:gd name="connsiteY49" fmla="*/ 1996 h 2440396"/>
              <a:gd name="connsiteX50" fmla="*/ 448733 w 1404982"/>
              <a:gd name="connsiteY50" fmla="*/ 1996 h 2440396"/>
              <a:gd name="connsiteX51" fmla="*/ 474133 w 1404982"/>
              <a:gd name="connsiteY51" fmla="*/ 18930 h 2440396"/>
              <a:gd name="connsiteX52" fmla="*/ 482600 w 1404982"/>
              <a:gd name="connsiteY52" fmla="*/ 44330 h 2440396"/>
              <a:gd name="connsiteX53" fmla="*/ 516467 w 1404982"/>
              <a:gd name="connsiteY53" fmla="*/ 95130 h 2440396"/>
              <a:gd name="connsiteX54" fmla="*/ 533400 w 1404982"/>
              <a:gd name="connsiteY54" fmla="*/ 120530 h 2440396"/>
              <a:gd name="connsiteX55" fmla="*/ 567267 w 1404982"/>
              <a:gd name="connsiteY55" fmla="*/ 171330 h 2440396"/>
              <a:gd name="connsiteX56" fmla="*/ 592667 w 1404982"/>
              <a:gd name="connsiteY56" fmla="*/ 213663 h 2440396"/>
              <a:gd name="connsiteX57" fmla="*/ 601133 w 1404982"/>
              <a:gd name="connsiteY57" fmla="*/ 239063 h 2440396"/>
              <a:gd name="connsiteX58" fmla="*/ 635000 w 1404982"/>
              <a:gd name="connsiteY58" fmla="*/ 281396 h 2440396"/>
              <a:gd name="connsiteX59" fmla="*/ 668867 w 1404982"/>
              <a:gd name="connsiteY59" fmla="*/ 357596 h 2440396"/>
              <a:gd name="connsiteX60" fmla="*/ 685800 w 1404982"/>
              <a:gd name="connsiteY60" fmla="*/ 408396 h 2440396"/>
              <a:gd name="connsiteX61" fmla="*/ 694267 w 1404982"/>
              <a:gd name="connsiteY61" fmla="*/ 433796 h 2440396"/>
              <a:gd name="connsiteX62" fmla="*/ 711200 w 1404982"/>
              <a:gd name="connsiteY62" fmla="*/ 459196 h 2440396"/>
              <a:gd name="connsiteX63" fmla="*/ 719667 w 1404982"/>
              <a:gd name="connsiteY63" fmla="*/ 518463 h 2440396"/>
              <a:gd name="connsiteX64" fmla="*/ 736600 w 1404982"/>
              <a:gd name="connsiteY64" fmla="*/ 577730 h 2440396"/>
              <a:gd name="connsiteX65" fmla="*/ 717417 w 1404982"/>
              <a:gd name="connsiteY65" fmla="*/ 799980 h 2440396"/>
              <a:gd name="connsiteX66" fmla="*/ 755783 w 1404982"/>
              <a:gd name="connsiteY66" fmla="*/ 768759 h 2440396"/>
              <a:gd name="connsiteX67" fmla="*/ 806980 w 1404982"/>
              <a:gd name="connsiteY67" fmla="*/ 693088 h 2440396"/>
              <a:gd name="connsiteX68" fmla="*/ 863600 w 1404982"/>
              <a:gd name="connsiteY68" fmla="*/ 620063 h 2440396"/>
              <a:gd name="connsiteX69" fmla="*/ 905537 w 1404982"/>
              <a:gd name="connsiteY69" fmla="*/ 567940 h 2440396"/>
              <a:gd name="connsiteX70" fmla="*/ 969301 w 1404982"/>
              <a:gd name="connsiteY70" fmla="*/ 491739 h 2440396"/>
              <a:gd name="connsiteX71" fmla="*/ 1002770 w 1404982"/>
              <a:gd name="connsiteY71" fmla="*/ 444908 h 2440396"/>
              <a:gd name="connsiteX72" fmla="*/ 1053570 w 1404982"/>
              <a:gd name="connsiteY72" fmla="*/ 358919 h 2440396"/>
              <a:gd name="connsiteX73" fmla="*/ 1081617 w 1404982"/>
              <a:gd name="connsiteY73" fmla="*/ 316586 h 2440396"/>
              <a:gd name="connsiteX74" fmla="*/ 1152921 w 1404982"/>
              <a:gd name="connsiteY74" fmla="*/ 216309 h 2440396"/>
              <a:gd name="connsiteX75" fmla="*/ 1201473 w 1404982"/>
              <a:gd name="connsiteY75" fmla="*/ 155720 h 2440396"/>
              <a:gd name="connsiteX76" fmla="*/ 1212585 w 1404982"/>
              <a:gd name="connsiteY76" fmla="*/ 119604 h 2440396"/>
              <a:gd name="connsiteX77" fmla="*/ 1227667 w 1404982"/>
              <a:gd name="connsiteY77" fmla="*/ 95130 h 2440396"/>
              <a:gd name="connsiteX78" fmla="*/ 1267354 w 1404982"/>
              <a:gd name="connsiteY78" fmla="*/ 79519 h 2440396"/>
              <a:gd name="connsiteX79" fmla="*/ 1278467 w 1404982"/>
              <a:gd name="connsiteY79" fmla="*/ 69730 h 2440396"/>
              <a:gd name="connsiteX80" fmla="*/ 1329267 w 1404982"/>
              <a:gd name="connsiteY80" fmla="*/ 52796 h 2440396"/>
              <a:gd name="connsiteX81" fmla="*/ 1320800 w 1404982"/>
              <a:gd name="connsiteY81" fmla="*/ 78196 h 2440396"/>
              <a:gd name="connsiteX82" fmla="*/ 1275159 w 1404982"/>
              <a:gd name="connsiteY82" fmla="*/ 146988 h 2440396"/>
              <a:gd name="connsiteX83" fmla="*/ 1345274 w 1404982"/>
              <a:gd name="connsiteY83" fmla="*/ 102274 h 2440396"/>
              <a:gd name="connsiteX84" fmla="*/ 1397000 w 1404982"/>
              <a:gd name="connsiteY84" fmla="*/ 120530 h 2440396"/>
              <a:gd name="connsiteX85" fmla="*/ 1349242 w 1404982"/>
              <a:gd name="connsiteY85" fmla="*/ 181649 h 2440396"/>
              <a:gd name="connsiteX86" fmla="*/ 1397000 w 1404982"/>
              <a:gd name="connsiteY86" fmla="*/ 171330 h 2440396"/>
              <a:gd name="connsiteX87" fmla="*/ 1380067 w 1404982"/>
              <a:gd name="connsiteY87" fmla="*/ 196730 h 2440396"/>
              <a:gd name="connsiteX88" fmla="*/ 1363133 w 1404982"/>
              <a:gd name="connsiteY88" fmla="*/ 213663 h 2440396"/>
              <a:gd name="connsiteX89" fmla="*/ 1371600 w 1404982"/>
              <a:gd name="connsiteY89" fmla="*/ 239063 h 2440396"/>
              <a:gd name="connsiteX90" fmla="*/ 1354667 w 1404982"/>
              <a:gd name="connsiteY90" fmla="*/ 298330 h 2440396"/>
              <a:gd name="connsiteX91" fmla="*/ 1346200 w 1404982"/>
              <a:gd name="connsiteY91" fmla="*/ 332196 h 2440396"/>
              <a:gd name="connsiteX92" fmla="*/ 1320800 w 1404982"/>
              <a:gd name="connsiteY92" fmla="*/ 340663 h 2440396"/>
              <a:gd name="connsiteX93" fmla="*/ 1312333 w 1404982"/>
              <a:gd name="connsiteY93" fmla="*/ 366063 h 2440396"/>
              <a:gd name="connsiteX94" fmla="*/ 1261533 w 1404982"/>
              <a:gd name="connsiteY94" fmla="*/ 433796 h 2440396"/>
              <a:gd name="connsiteX95" fmla="*/ 1210733 w 1404982"/>
              <a:gd name="connsiteY95" fmla="*/ 509996 h 2440396"/>
              <a:gd name="connsiteX96" fmla="*/ 1178189 w 1404982"/>
              <a:gd name="connsiteY96" fmla="*/ 514361 h 2440396"/>
              <a:gd name="connsiteX97" fmla="*/ 1122496 w 1404982"/>
              <a:gd name="connsiteY97" fmla="*/ 599955 h 2440396"/>
              <a:gd name="connsiteX98" fmla="*/ 1083733 w 1404982"/>
              <a:gd name="connsiteY98" fmla="*/ 647183 h 2440396"/>
              <a:gd name="connsiteX99" fmla="*/ 1054761 w 1404982"/>
              <a:gd name="connsiteY99" fmla="*/ 676552 h 2440396"/>
              <a:gd name="connsiteX100" fmla="*/ 1002639 w 1404982"/>
              <a:gd name="connsiteY100" fmla="*/ 769288 h 2440396"/>
              <a:gd name="connsiteX101" fmla="*/ 953161 w 1404982"/>
              <a:gd name="connsiteY101" fmla="*/ 797334 h 2440396"/>
              <a:gd name="connsiteX102" fmla="*/ 934905 w 1404982"/>
              <a:gd name="connsiteY102" fmla="*/ 839668 h 2440396"/>
              <a:gd name="connsiteX103" fmla="*/ 885428 w 1404982"/>
              <a:gd name="connsiteY103" fmla="*/ 895362 h 2440396"/>
              <a:gd name="connsiteX104" fmla="*/ 835951 w 1404982"/>
              <a:gd name="connsiteY104" fmla="*/ 962699 h 2440396"/>
              <a:gd name="connsiteX105" fmla="*/ 770467 w 1404982"/>
              <a:gd name="connsiteY105" fmla="*/ 1068796 h 2440396"/>
              <a:gd name="connsiteX106" fmla="*/ 738452 w 1404982"/>
              <a:gd name="connsiteY106" fmla="*/ 1141821 h 2440396"/>
              <a:gd name="connsiteX107" fmla="*/ 715699 w 1404982"/>
              <a:gd name="connsiteY107" fmla="*/ 1188653 h 2440396"/>
              <a:gd name="connsiteX108" fmla="*/ 698367 w 1404982"/>
              <a:gd name="connsiteY108" fmla="*/ 1245671 h 2440396"/>
              <a:gd name="connsiteX109" fmla="*/ 683683 w 1404982"/>
              <a:gd name="connsiteY109" fmla="*/ 1321870 h 2440396"/>
              <a:gd name="connsiteX110" fmla="*/ 671248 w 1404982"/>
              <a:gd name="connsiteY110" fmla="*/ 1409183 h 2440396"/>
              <a:gd name="connsiteX111" fmla="*/ 640026 w 1404982"/>
              <a:gd name="connsiteY111" fmla="*/ 1519249 h 2440396"/>
              <a:gd name="connsiteX112" fmla="*/ 637381 w 1404982"/>
              <a:gd name="connsiteY112" fmla="*/ 1602593 h 2440396"/>
              <a:gd name="connsiteX113" fmla="*/ 621770 w 1404982"/>
              <a:gd name="connsiteY113" fmla="*/ 1678792 h 2440396"/>
              <a:gd name="connsiteX114" fmla="*/ 613305 w 1404982"/>
              <a:gd name="connsiteY114" fmla="*/ 1709088 h 2440396"/>
              <a:gd name="connsiteX115" fmla="*/ 597694 w 1404982"/>
              <a:gd name="connsiteY115" fmla="*/ 1747849 h 2440396"/>
              <a:gd name="connsiteX116" fmla="*/ 574939 w 1404982"/>
              <a:gd name="connsiteY116" fmla="*/ 1851302 h 2440396"/>
              <a:gd name="connsiteX117" fmla="*/ 565547 w 1404982"/>
              <a:gd name="connsiteY117" fmla="*/ 2070509 h 2440396"/>
              <a:gd name="connsiteX118" fmla="*/ 559726 w 1404982"/>
              <a:gd name="connsiteY118" fmla="*/ 2092337 h 2440396"/>
              <a:gd name="connsiteX119" fmla="*/ 550333 w 1404982"/>
              <a:gd name="connsiteY119" fmla="*/ 2330330 h 2440396"/>
              <a:gd name="connsiteX120" fmla="*/ 558800 w 1404982"/>
              <a:gd name="connsiteY120" fmla="*/ 2355730 h 2440396"/>
              <a:gd name="connsiteX121" fmla="*/ 567267 w 1404982"/>
              <a:gd name="connsiteY121" fmla="*/ 2398063 h 2440396"/>
              <a:gd name="connsiteX122" fmla="*/ 558800 w 1404982"/>
              <a:gd name="connsiteY122" fmla="*/ 2440396 h 2440396"/>
              <a:gd name="connsiteX0" fmla="*/ 0 w 1404982"/>
              <a:gd name="connsiteY0" fmla="*/ 2271063 h 2440396"/>
              <a:gd name="connsiteX1" fmla="*/ 93133 w 1404982"/>
              <a:gd name="connsiteY1" fmla="*/ 1974730 h 2440396"/>
              <a:gd name="connsiteX2" fmla="*/ 101600 w 1404982"/>
              <a:gd name="connsiteY2" fmla="*/ 1949330 h 2440396"/>
              <a:gd name="connsiteX3" fmla="*/ 118533 w 1404982"/>
              <a:gd name="connsiteY3" fmla="*/ 1932396 h 2440396"/>
              <a:gd name="connsiteX4" fmla="*/ 130968 w 1404982"/>
              <a:gd name="connsiteY4" fmla="*/ 1879348 h 2440396"/>
              <a:gd name="connsiteX5" fmla="*/ 150152 w 1404982"/>
              <a:gd name="connsiteY5" fmla="*/ 1845481 h 2440396"/>
              <a:gd name="connsiteX6" fmla="*/ 173302 w 1404982"/>
              <a:gd name="connsiteY6" fmla="*/ 1798253 h 2440396"/>
              <a:gd name="connsiteX7" fmla="*/ 198835 w 1404982"/>
              <a:gd name="connsiteY7" fmla="*/ 1766238 h 2440396"/>
              <a:gd name="connsiteX8" fmla="*/ 226351 w 1404982"/>
              <a:gd name="connsiteY8" fmla="*/ 1730519 h 2440396"/>
              <a:gd name="connsiteX9" fmla="*/ 254000 w 1404982"/>
              <a:gd name="connsiteY9" fmla="*/ 1686863 h 2440396"/>
              <a:gd name="connsiteX10" fmla="*/ 262467 w 1404982"/>
              <a:gd name="connsiteY10" fmla="*/ 1661463 h 2440396"/>
              <a:gd name="connsiteX11" fmla="*/ 296333 w 1404982"/>
              <a:gd name="connsiteY11" fmla="*/ 1585263 h 2440396"/>
              <a:gd name="connsiteX12" fmla="*/ 304800 w 1404982"/>
              <a:gd name="connsiteY12" fmla="*/ 1534463 h 2440396"/>
              <a:gd name="connsiteX13" fmla="*/ 321733 w 1404982"/>
              <a:gd name="connsiteY13" fmla="*/ 1475196 h 2440396"/>
              <a:gd name="connsiteX14" fmla="*/ 330200 w 1404982"/>
              <a:gd name="connsiteY14" fmla="*/ 1407463 h 2440396"/>
              <a:gd name="connsiteX15" fmla="*/ 347133 w 1404982"/>
              <a:gd name="connsiteY15" fmla="*/ 1348196 h 2440396"/>
              <a:gd name="connsiteX16" fmla="*/ 364067 w 1404982"/>
              <a:gd name="connsiteY16" fmla="*/ 1280463 h 2440396"/>
              <a:gd name="connsiteX17" fmla="*/ 372533 w 1404982"/>
              <a:gd name="connsiteY17" fmla="*/ 1255063 h 2440396"/>
              <a:gd name="connsiteX18" fmla="*/ 381000 w 1404982"/>
              <a:gd name="connsiteY18" fmla="*/ 1221196 h 2440396"/>
              <a:gd name="connsiteX19" fmla="*/ 397933 w 1404982"/>
              <a:gd name="connsiteY19" fmla="*/ 1187330 h 2440396"/>
              <a:gd name="connsiteX20" fmla="*/ 414867 w 1404982"/>
              <a:gd name="connsiteY20" fmla="*/ 1111130 h 2440396"/>
              <a:gd name="connsiteX21" fmla="*/ 423333 w 1404982"/>
              <a:gd name="connsiteY21" fmla="*/ 1077263 h 2440396"/>
              <a:gd name="connsiteX22" fmla="*/ 440267 w 1404982"/>
              <a:gd name="connsiteY22" fmla="*/ 1043396 h 2440396"/>
              <a:gd name="connsiteX23" fmla="*/ 448733 w 1404982"/>
              <a:gd name="connsiteY23" fmla="*/ 1017996 h 2440396"/>
              <a:gd name="connsiteX24" fmla="*/ 457200 w 1404982"/>
              <a:gd name="connsiteY24" fmla="*/ 958730 h 2440396"/>
              <a:gd name="connsiteX25" fmla="*/ 465667 w 1404982"/>
              <a:gd name="connsiteY25" fmla="*/ 933330 h 2440396"/>
              <a:gd name="connsiteX26" fmla="*/ 457200 w 1404982"/>
              <a:gd name="connsiteY26" fmla="*/ 653930 h 2440396"/>
              <a:gd name="connsiteX27" fmla="*/ 440267 w 1404982"/>
              <a:gd name="connsiteY27" fmla="*/ 586196 h 2440396"/>
              <a:gd name="connsiteX28" fmla="*/ 406400 w 1404982"/>
              <a:gd name="connsiteY28" fmla="*/ 484596 h 2440396"/>
              <a:gd name="connsiteX29" fmla="*/ 397933 w 1404982"/>
              <a:gd name="connsiteY29" fmla="*/ 459196 h 2440396"/>
              <a:gd name="connsiteX30" fmla="*/ 372533 w 1404982"/>
              <a:gd name="connsiteY30" fmla="*/ 408396 h 2440396"/>
              <a:gd name="connsiteX31" fmla="*/ 355600 w 1404982"/>
              <a:gd name="connsiteY31" fmla="*/ 382996 h 2440396"/>
              <a:gd name="connsiteX32" fmla="*/ 347133 w 1404982"/>
              <a:gd name="connsiteY32" fmla="*/ 357596 h 2440396"/>
              <a:gd name="connsiteX33" fmla="*/ 330200 w 1404982"/>
              <a:gd name="connsiteY33" fmla="*/ 332196 h 2440396"/>
              <a:gd name="connsiteX34" fmla="*/ 304800 w 1404982"/>
              <a:gd name="connsiteY34" fmla="*/ 281396 h 2440396"/>
              <a:gd name="connsiteX35" fmla="*/ 279400 w 1404982"/>
              <a:gd name="connsiteY35" fmla="*/ 222130 h 2440396"/>
              <a:gd name="connsiteX36" fmla="*/ 270933 w 1404982"/>
              <a:gd name="connsiteY36" fmla="*/ 196730 h 2440396"/>
              <a:gd name="connsiteX37" fmla="*/ 254000 w 1404982"/>
              <a:gd name="connsiteY37" fmla="*/ 179796 h 2440396"/>
              <a:gd name="connsiteX38" fmla="*/ 220133 w 1404982"/>
              <a:gd name="connsiteY38" fmla="*/ 128996 h 2440396"/>
              <a:gd name="connsiteX39" fmla="*/ 169333 w 1404982"/>
              <a:gd name="connsiteY39" fmla="*/ 95130 h 2440396"/>
              <a:gd name="connsiteX40" fmla="*/ 160867 w 1404982"/>
              <a:gd name="connsiteY40" fmla="*/ 69730 h 2440396"/>
              <a:gd name="connsiteX41" fmla="*/ 220133 w 1404982"/>
              <a:gd name="connsiteY41" fmla="*/ 44330 h 2440396"/>
              <a:gd name="connsiteX42" fmla="*/ 276225 w 1404982"/>
              <a:gd name="connsiteY42" fmla="*/ 93410 h 2440396"/>
              <a:gd name="connsiteX43" fmla="*/ 287867 w 1404982"/>
              <a:gd name="connsiteY43" fmla="*/ 18930 h 2440396"/>
              <a:gd name="connsiteX44" fmla="*/ 313267 w 1404982"/>
              <a:gd name="connsiteY44" fmla="*/ 10463 h 2440396"/>
              <a:gd name="connsiteX45" fmla="*/ 346736 w 1404982"/>
              <a:gd name="connsiteY45" fmla="*/ 71581 h 2440396"/>
              <a:gd name="connsiteX46" fmla="*/ 338667 w 1404982"/>
              <a:gd name="connsiteY46" fmla="*/ 18930 h 2440396"/>
              <a:gd name="connsiteX47" fmla="*/ 364067 w 1404982"/>
              <a:gd name="connsiteY47" fmla="*/ 1996 h 2440396"/>
              <a:gd name="connsiteX48" fmla="*/ 393964 w 1404982"/>
              <a:gd name="connsiteY48" fmla="*/ 53723 h 2440396"/>
              <a:gd name="connsiteX49" fmla="*/ 414867 w 1404982"/>
              <a:gd name="connsiteY49" fmla="*/ 1996 h 2440396"/>
              <a:gd name="connsiteX50" fmla="*/ 448733 w 1404982"/>
              <a:gd name="connsiteY50" fmla="*/ 1996 h 2440396"/>
              <a:gd name="connsiteX51" fmla="*/ 474133 w 1404982"/>
              <a:gd name="connsiteY51" fmla="*/ 18930 h 2440396"/>
              <a:gd name="connsiteX52" fmla="*/ 482600 w 1404982"/>
              <a:gd name="connsiteY52" fmla="*/ 44330 h 2440396"/>
              <a:gd name="connsiteX53" fmla="*/ 516467 w 1404982"/>
              <a:gd name="connsiteY53" fmla="*/ 95130 h 2440396"/>
              <a:gd name="connsiteX54" fmla="*/ 533400 w 1404982"/>
              <a:gd name="connsiteY54" fmla="*/ 120530 h 2440396"/>
              <a:gd name="connsiteX55" fmla="*/ 567267 w 1404982"/>
              <a:gd name="connsiteY55" fmla="*/ 171330 h 2440396"/>
              <a:gd name="connsiteX56" fmla="*/ 592667 w 1404982"/>
              <a:gd name="connsiteY56" fmla="*/ 213663 h 2440396"/>
              <a:gd name="connsiteX57" fmla="*/ 601133 w 1404982"/>
              <a:gd name="connsiteY57" fmla="*/ 239063 h 2440396"/>
              <a:gd name="connsiteX58" fmla="*/ 635000 w 1404982"/>
              <a:gd name="connsiteY58" fmla="*/ 281396 h 2440396"/>
              <a:gd name="connsiteX59" fmla="*/ 668867 w 1404982"/>
              <a:gd name="connsiteY59" fmla="*/ 357596 h 2440396"/>
              <a:gd name="connsiteX60" fmla="*/ 685800 w 1404982"/>
              <a:gd name="connsiteY60" fmla="*/ 408396 h 2440396"/>
              <a:gd name="connsiteX61" fmla="*/ 694267 w 1404982"/>
              <a:gd name="connsiteY61" fmla="*/ 433796 h 2440396"/>
              <a:gd name="connsiteX62" fmla="*/ 711200 w 1404982"/>
              <a:gd name="connsiteY62" fmla="*/ 459196 h 2440396"/>
              <a:gd name="connsiteX63" fmla="*/ 719667 w 1404982"/>
              <a:gd name="connsiteY63" fmla="*/ 518463 h 2440396"/>
              <a:gd name="connsiteX64" fmla="*/ 736600 w 1404982"/>
              <a:gd name="connsiteY64" fmla="*/ 577730 h 2440396"/>
              <a:gd name="connsiteX65" fmla="*/ 717417 w 1404982"/>
              <a:gd name="connsiteY65" fmla="*/ 799980 h 2440396"/>
              <a:gd name="connsiteX66" fmla="*/ 755783 w 1404982"/>
              <a:gd name="connsiteY66" fmla="*/ 768759 h 2440396"/>
              <a:gd name="connsiteX67" fmla="*/ 806980 w 1404982"/>
              <a:gd name="connsiteY67" fmla="*/ 693088 h 2440396"/>
              <a:gd name="connsiteX68" fmla="*/ 863600 w 1404982"/>
              <a:gd name="connsiteY68" fmla="*/ 620063 h 2440396"/>
              <a:gd name="connsiteX69" fmla="*/ 905537 w 1404982"/>
              <a:gd name="connsiteY69" fmla="*/ 567940 h 2440396"/>
              <a:gd name="connsiteX70" fmla="*/ 969301 w 1404982"/>
              <a:gd name="connsiteY70" fmla="*/ 491739 h 2440396"/>
              <a:gd name="connsiteX71" fmla="*/ 1002770 w 1404982"/>
              <a:gd name="connsiteY71" fmla="*/ 444908 h 2440396"/>
              <a:gd name="connsiteX72" fmla="*/ 1053570 w 1404982"/>
              <a:gd name="connsiteY72" fmla="*/ 358919 h 2440396"/>
              <a:gd name="connsiteX73" fmla="*/ 1081617 w 1404982"/>
              <a:gd name="connsiteY73" fmla="*/ 316586 h 2440396"/>
              <a:gd name="connsiteX74" fmla="*/ 1152921 w 1404982"/>
              <a:gd name="connsiteY74" fmla="*/ 216309 h 2440396"/>
              <a:gd name="connsiteX75" fmla="*/ 1201473 w 1404982"/>
              <a:gd name="connsiteY75" fmla="*/ 155720 h 2440396"/>
              <a:gd name="connsiteX76" fmla="*/ 1212585 w 1404982"/>
              <a:gd name="connsiteY76" fmla="*/ 119604 h 2440396"/>
              <a:gd name="connsiteX77" fmla="*/ 1227667 w 1404982"/>
              <a:gd name="connsiteY77" fmla="*/ 95130 h 2440396"/>
              <a:gd name="connsiteX78" fmla="*/ 1267354 w 1404982"/>
              <a:gd name="connsiteY78" fmla="*/ 79519 h 2440396"/>
              <a:gd name="connsiteX79" fmla="*/ 1278467 w 1404982"/>
              <a:gd name="connsiteY79" fmla="*/ 69730 h 2440396"/>
              <a:gd name="connsiteX80" fmla="*/ 1329267 w 1404982"/>
              <a:gd name="connsiteY80" fmla="*/ 52796 h 2440396"/>
              <a:gd name="connsiteX81" fmla="*/ 1320800 w 1404982"/>
              <a:gd name="connsiteY81" fmla="*/ 78196 h 2440396"/>
              <a:gd name="connsiteX82" fmla="*/ 1275159 w 1404982"/>
              <a:gd name="connsiteY82" fmla="*/ 146988 h 2440396"/>
              <a:gd name="connsiteX83" fmla="*/ 1345274 w 1404982"/>
              <a:gd name="connsiteY83" fmla="*/ 102274 h 2440396"/>
              <a:gd name="connsiteX84" fmla="*/ 1397000 w 1404982"/>
              <a:gd name="connsiteY84" fmla="*/ 120530 h 2440396"/>
              <a:gd name="connsiteX85" fmla="*/ 1349242 w 1404982"/>
              <a:gd name="connsiteY85" fmla="*/ 181649 h 2440396"/>
              <a:gd name="connsiteX86" fmla="*/ 1397000 w 1404982"/>
              <a:gd name="connsiteY86" fmla="*/ 171330 h 2440396"/>
              <a:gd name="connsiteX87" fmla="*/ 1380067 w 1404982"/>
              <a:gd name="connsiteY87" fmla="*/ 196730 h 2440396"/>
              <a:gd name="connsiteX88" fmla="*/ 1363133 w 1404982"/>
              <a:gd name="connsiteY88" fmla="*/ 213663 h 2440396"/>
              <a:gd name="connsiteX89" fmla="*/ 1371600 w 1404982"/>
              <a:gd name="connsiteY89" fmla="*/ 239063 h 2440396"/>
              <a:gd name="connsiteX90" fmla="*/ 1354667 w 1404982"/>
              <a:gd name="connsiteY90" fmla="*/ 298330 h 2440396"/>
              <a:gd name="connsiteX91" fmla="*/ 1346200 w 1404982"/>
              <a:gd name="connsiteY91" fmla="*/ 332196 h 2440396"/>
              <a:gd name="connsiteX92" fmla="*/ 1320800 w 1404982"/>
              <a:gd name="connsiteY92" fmla="*/ 340663 h 2440396"/>
              <a:gd name="connsiteX93" fmla="*/ 1312333 w 1404982"/>
              <a:gd name="connsiteY93" fmla="*/ 366063 h 2440396"/>
              <a:gd name="connsiteX94" fmla="*/ 1261533 w 1404982"/>
              <a:gd name="connsiteY94" fmla="*/ 433796 h 2440396"/>
              <a:gd name="connsiteX95" fmla="*/ 1210733 w 1404982"/>
              <a:gd name="connsiteY95" fmla="*/ 509996 h 2440396"/>
              <a:gd name="connsiteX96" fmla="*/ 1178189 w 1404982"/>
              <a:gd name="connsiteY96" fmla="*/ 514361 h 2440396"/>
              <a:gd name="connsiteX97" fmla="*/ 1122496 w 1404982"/>
              <a:gd name="connsiteY97" fmla="*/ 599955 h 2440396"/>
              <a:gd name="connsiteX98" fmla="*/ 1083733 w 1404982"/>
              <a:gd name="connsiteY98" fmla="*/ 647183 h 2440396"/>
              <a:gd name="connsiteX99" fmla="*/ 1054761 w 1404982"/>
              <a:gd name="connsiteY99" fmla="*/ 676552 h 2440396"/>
              <a:gd name="connsiteX100" fmla="*/ 1002639 w 1404982"/>
              <a:gd name="connsiteY100" fmla="*/ 733570 h 2440396"/>
              <a:gd name="connsiteX101" fmla="*/ 953161 w 1404982"/>
              <a:gd name="connsiteY101" fmla="*/ 797334 h 2440396"/>
              <a:gd name="connsiteX102" fmla="*/ 934905 w 1404982"/>
              <a:gd name="connsiteY102" fmla="*/ 839668 h 2440396"/>
              <a:gd name="connsiteX103" fmla="*/ 885428 w 1404982"/>
              <a:gd name="connsiteY103" fmla="*/ 895362 h 2440396"/>
              <a:gd name="connsiteX104" fmla="*/ 835951 w 1404982"/>
              <a:gd name="connsiteY104" fmla="*/ 962699 h 2440396"/>
              <a:gd name="connsiteX105" fmla="*/ 770467 w 1404982"/>
              <a:gd name="connsiteY105" fmla="*/ 1068796 h 2440396"/>
              <a:gd name="connsiteX106" fmla="*/ 738452 w 1404982"/>
              <a:gd name="connsiteY106" fmla="*/ 1141821 h 2440396"/>
              <a:gd name="connsiteX107" fmla="*/ 715699 w 1404982"/>
              <a:gd name="connsiteY107" fmla="*/ 1188653 h 2440396"/>
              <a:gd name="connsiteX108" fmla="*/ 698367 w 1404982"/>
              <a:gd name="connsiteY108" fmla="*/ 1245671 h 2440396"/>
              <a:gd name="connsiteX109" fmla="*/ 683683 w 1404982"/>
              <a:gd name="connsiteY109" fmla="*/ 1321870 h 2440396"/>
              <a:gd name="connsiteX110" fmla="*/ 671248 w 1404982"/>
              <a:gd name="connsiteY110" fmla="*/ 1409183 h 2440396"/>
              <a:gd name="connsiteX111" fmla="*/ 640026 w 1404982"/>
              <a:gd name="connsiteY111" fmla="*/ 1519249 h 2440396"/>
              <a:gd name="connsiteX112" fmla="*/ 637381 w 1404982"/>
              <a:gd name="connsiteY112" fmla="*/ 1602593 h 2440396"/>
              <a:gd name="connsiteX113" fmla="*/ 621770 w 1404982"/>
              <a:gd name="connsiteY113" fmla="*/ 1678792 h 2440396"/>
              <a:gd name="connsiteX114" fmla="*/ 613305 w 1404982"/>
              <a:gd name="connsiteY114" fmla="*/ 1709088 h 2440396"/>
              <a:gd name="connsiteX115" fmla="*/ 597694 w 1404982"/>
              <a:gd name="connsiteY115" fmla="*/ 1747849 h 2440396"/>
              <a:gd name="connsiteX116" fmla="*/ 574939 w 1404982"/>
              <a:gd name="connsiteY116" fmla="*/ 1851302 h 2440396"/>
              <a:gd name="connsiteX117" fmla="*/ 565547 w 1404982"/>
              <a:gd name="connsiteY117" fmla="*/ 2070509 h 2440396"/>
              <a:gd name="connsiteX118" fmla="*/ 559726 w 1404982"/>
              <a:gd name="connsiteY118" fmla="*/ 2092337 h 2440396"/>
              <a:gd name="connsiteX119" fmla="*/ 550333 w 1404982"/>
              <a:gd name="connsiteY119" fmla="*/ 2330330 h 2440396"/>
              <a:gd name="connsiteX120" fmla="*/ 558800 w 1404982"/>
              <a:gd name="connsiteY120" fmla="*/ 2355730 h 2440396"/>
              <a:gd name="connsiteX121" fmla="*/ 567267 w 1404982"/>
              <a:gd name="connsiteY121" fmla="*/ 2398063 h 2440396"/>
              <a:gd name="connsiteX122" fmla="*/ 558800 w 1404982"/>
              <a:gd name="connsiteY122" fmla="*/ 2440396 h 2440396"/>
              <a:gd name="connsiteX0" fmla="*/ 0 w 1404982"/>
              <a:gd name="connsiteY0" fmla="*/ 2271063 h 2440396"/>
              <a:gd name="connsiteX1" fmla="*/ 93133 w 1404982"/>
              <a:gd name="connsiteY1" fmla="*/ 1974730 h 2440396"/>
              <a:gd name="connsiteX2" fmla="*/ 101600 w 1404982"/>
              <a:gd name="connsiteY2" fmla="*/ 1949330 h 2440396"/>
              <a:gd name="connsiteX3" fmla="*/ 118533 w 1404982"/>
              <a:gd name="connsiteY3" fmla="*/ 1932396 h 2440396"/>
              <a:gd name="connsiteX4" fmla="*/ 130968 w 1404982"/>
              <a:gd name="connsiteY4" fmla="*/ 1879348 h 2440396"/>
              <a:gd name="connsiteX5" fmla="*/ 150152 w 1404982"/>
              <a:gd name="connsiteY5" fmla="*/ 1845481 h 2440396"/>
              <a:gd name="connsiteX6" fmla="*/ 173302 w 1404982"/>
              <a:gd name="connsiteY6" fmla="*/ 1798253 h 2440396"/>
              <a:gd name="connsiteX7" fmla="*/ 198835 w 1404982"/>
              <a:gd name="connsiteY7" fmla="*/ 1766238 h 2440396"/>
              <a:gd name="connsiteX8" fmla="*/ 226351 w 1404982"/>
              <a:gd name="connsiteY8" fmla="*/ 1730519 h 2440396"/>
              <a:gd name="connsiteX9" fmla="*/ 254000 w 1404982"/>
              <a:gd name="connsiteY9" fmla="*/ 1686863 h 2440396"/>
              <a:gd name="connsiteX10" fmla="*/ 262467 w 1404982"/>
              <a:gd name="connsiteY10" fmla="*/ 1661463 h 2440396"/>
              <a:gd name="connsiteX11" fmla="*/ 296333 w 1404982"/>
              <a:gd name="connsiteY11" fmla="*/ 1585263 h 2440396"/>
              <a:gd name="connsiteX12" fmla="*/ 304800 w 1404982"/>
              <a:gd name="connsiteY12" fmla="*/ 1534463 h 2440396"/>
              <a:gd name="connsiteX13" fmla="*/ 321733 w 1404982"/>
              <a:gd name="connsiteY13" fmla="*/ 1475196 h 2440396"/>
              <a:gd name="connsiteX14" fmla="*/ 330200 w 1404982"/>
              <a:gd name="connsiteY14" fmla="*/ 1407463 h 2440396"/>
              <a:gd name="connsiteX15" fmla="*/ 347133 w 1404982"/>
              <a:gd name="connsiteY15" fmla="*/ 1348196 h 2440396"/>
              <a:gd name="connsiteX16" fmla="*/ 364067 w 1404982"/>
              <a:gd name="connsiteY16" fmla="*/ 1280463 h 2440396"/>
              <a:gd name="connsiteX17" fmla="*/ 372533 w 1404982"/>
              <a:gd name="connsiteY17" fmla="*/ 1255063 h 2440396"/>
              <a:gd name="connsiteX18" fmla="*/ 381000 w 1404982"/>
              <a:gd name="connsiteY18" fmla="*/ 1221196 h 2440396"/>
              <a:gd name="connsiteX19" fmla="*/ 397933 w 1404982"/>
              <a:gd name="connsiteY19" fmla="*/ 1187330 h 2440396"/>
              <a:gd name="connsiteX20" fmla="*/ 414867 w 1404982"/>
              <a:gd name="connsiteY20" fmla="*/ 1111130 h 2440396"/>
              <a:gd name="connsiteX21" fmla="*/ 423333 w 1404982"/>
              <a:gd name="connsiteY21" fmla="*/ 1077263 h 2440396"/>
              <a:gd name="connsiteX22" fmla="*/ 440267 w 1404982"/>
              <a:gd name="connsiteY22" fmla="*/ 1043396 h 2440396"/>
              <a:gd name="connsiteX23" fmla="*/ 448733 w 1404982"/>
              <a:gd name="connsiteY23" fmla="*/ 1017996 h 2440396"/>
              <a:gd name="connsiteX24" fmla="*/ 457200 w 1404982"/>
              <a:gd name="connsiteY24" fmla="*/ 958730 h 2440396"/>
              <a:gd name="connsiteX25" fmla="*/ 465667 w 1404982"/>
              <a:gd name="connsiteY25" fmla="*/ 933330 h 2440396"/>
              <a:gd name="connsiteX26" fmla="*/ 457200 w 1404982"/>
              <a:gd name="connsiteY26" fmla="*/ 653930 h 2440396"/>
              <a:gd name="connsiteX27" fmla="*/ 440267 w 1404982"/>
              <a:gd name="connsiteY27" fmla="*/ 586196 h 2440396"/>
              <a:gd name="connsiteX28" fmla="*/ 406400 w 1404982"/>
              <a:gd name="connsiteY28" fmla="*/ 484596 h 2440396"/>
              <a:gd name="connsiteX29" fmla="*/ 397933 w 1404982"/>
              <a:gd name="connsiteY29" fmla="*/ 459196 h 2440396"/>
              <a:gd name="connsiteX30" fmla="*/ 372533 w 1404982"/>
              <a:gd name="connsiteY30" fmla="*/ 408396 h 2440396"/>
              <a:gd name="connsiteX31" fmla="*/ 355600 w 1404982"/>
              <a:gd name="connsiteY31" fmla="*/ 382996 h 2440396"/>
              <a:gd name="connsiteX32" fmla="*/ 347133 w 1404982"/>
              <a:gd name="connsiteY32" fmla="*/ 357596 h 2440396"/>
              <a:gd name="connsiteX33" fmla="*/ 330200 w 1404982"/>
              <a:gd name="connsiteY33" fmla="*/ 332196 h 2440396"/>
              <a:gd name="connsiteX34" fmla="*/ 304800 w 1404982"/>
              <a:gd name="connsiteY34" fmla="*/ 281396 h 2440396"/>
              <a:gd name="connsiteX35" fmla="*/ 279400 w 1404982"/>
              <a:gd name="connsiteY35" fmla="*/ 222130 h 2440396"/>
              <a:gd name="connsiteX36" fmla="*/ 270933 w 1404982"/>
              <a:gd name="connsiteY36" fmla="*/ 196730 h 2440396"/>
              <a:gd name="connsiteX37" fmla="*/ 254000 w 1404982"/>
              <a:gd name="connsiteY37" fmla="*/ 179796 h 2440396"/>
              <a:gd name="connsiteX38" fmla="*/ 220133 w 1404982"/>
              <a:gd name="connsiteY38" fmla="*/ 128996 h 2440396"/>
              <a:gd name="connsiteX39" fmla="*/ 169333 w 1404982"/>
              <a:gd name="connsiteY39" fmla="*/ 95130 h 2440396"/>
              <a:gd name="connsiteX40" fmla="*/ 160867 w 1404982"/>
              <a:gd name="connsiteY40" fmla="*/ 69730 h 2440396"/>
              <a:gd name="connsiteX41" fmla="*/ 220133 w 1404982"/>
              <a:gd name="connsiteY41" fmla="*/ 44330 h 2440396"/>
              <a:gd name="connsiteX42" fmla="*/ 276225 w 1404982"/>
              <a:gd name="connsiteY42" fmla="*/ 93410 h 2440396"/>
              <a:gd name="connsiteX43" fmla="*/ 287867 w 1404982"/>
              <a:gd name="connsiteY43" fmla="*/ 18930 h 2440396"/>
              <a:gd name="connsiteX44" fmla="*/ 313267 w 1404982"/>
              <a:gd name="connsiteY44" fmla="*/ 10463 h 2440396"/>
              <a:gd name="connsiteX45" fmla="*/ 346736 w 1404982"/>
              <a:gd name="connsiteY45" fmla="*/ 71581 h 2440396"/>
              <a:gd name="connsiteX46" fmla="*/ 338667 w 1404982"/>
              <a:gd name="connsiteY46" fmla="*/ 18930 h 2440396"/>
              <a:gd name="connsiteX47" fmla="*/ 364067 w 1404982"/>
              <a:gd name="connsiteY47" fmla="*/ 1996 h 2440396"/>
              <a:gd name="connsiteX48" fmla="*/ 393964 w 1404982"/>
              <a:gd name="connsiteY48" fmla="*/ 53723 h 2440396"/>
              <a:gd name="connsiteX49" fmla="*/ 414867 w 1404982"/>
              <a:gd name="connsiteY49" fmla="*/ 1996 h 2440396"/>
              <a:gd name="connsiteX50" fmla="*/ 448733 w 1404982"/>
              <a:gd name="connsiteY50" fmla="*/ 1996 h 2440396"/>
              <a:gd name="connsiteX51" fmla="*/ 474133 w 1404982"/>
              <a:gd name="connsiteY51" fmla="*/ 18930 h 2440396"/>
              <a:gd name="connsiteX52" fmla="*/ 482600 w 1404982"/>
              <a:gd name="connsiteY52" fmla="*/ 44330 h 2440396"/>
              <a:gd name="connsiteX53" fmla="*/ 516467 w 1404982"/>
              <a:gd name="connsiteY53" fmla="*/ 95130 h 2440396"/>
              <a:gd name="connsiteX54" fmla="*/ 533400 w 1404982"/>
              <a:gd name="connsiteY54" fmla="*/ 120530 h 2440396"/>
              <a:gd name="connsiteX55" fmla="*/ 567267 w 1404982"/>
              <a:gd name="connsiteY55" fmla="*/ 171330 h 2440396"/>
              <a:gd name="connsiteX56" fmla="*/ 592667 w 1404982"/>
              <a:gd name="connsiteY56" fmla="*/ 213663 h 2440396"/>
              <a:gd name="connsiteX57" fmla="*/ 601133 w 1404982"/>
              <a:gd name="connsiteY57" fmla="*/ 239063 h 2440396"/>
              <a:gd name="connsiteX58" fmla="*/ 635000 w 1404982"/>
              <a:gd name="connsiteY58" fmla="*/ 281396 h 2440396"/>
              <a:gd name="connsiteX59" fmla="*/ 668867 w 1404982"/>
              <a:gd name="connsiteY59" fmla="*/ 357596 h 2440396"/>
              <a:gd name="connsiteX60" fmla="*/ 685800 w 1404982"/>
              <a:gd name="connsiteY60" fmla="*/ 408396 h 2440396"/>
              <a:gd name="connsiteX61" fmla="*/ 694267 w 1404982"/>
              <a:gd name="connsiteY61" fmla="*/ 433796 h 2440396"/>
              <a:gd name="connsiteX62" fmla="*/ 711200 w 1404982"/>
              <a:gd name="connsiteY62" fmla="*/ 459196 h 2440396"/>
              <a:gd name="connsiteX63" fmla="*/ 719667 w 1404982"/>
              <a:gd name="connsiteY63" fmla="*/ 518463 h 2440396"/>
              <a:gd name="connsiteX64" fmla="*/ 736600 w 1404982"/>
              <a:gd name="connsiteY64" fmla="*/ 577730 h 2440396"/>
              <a:gd name="connsiteX65" fmla="*/ 717417 w 1404982"/>
              <a:gd name="connsiteY65" fmla="*/ 799980 h 2440396"/>
              <a:gd name="connsiteX66" fmla="*/ 755783 w 1404982"/>
              <a:gd name="connsiteY66" fmla="*/ 768759 h 2440396"/>
              <a:gd name="connsiteX67" fmla="*/ 806980 w 1404982"/>
              <a:gd name="connsiteY67" fmla="*/ 693088 h 2440396"/>
              <a:gd name="connsiteX68" fmla="*/ 863600 w 1404982"/>
              <a:gd name="connsiteY68" fmla="*/ 620063 h 2440396"/>
              <a:gd name="connsiteX69" fmla="*/ 905537 w 1404982"/>
              <a:gd name="connsiteY69" fmla="*/ 567940 h 2440396"/>
              <a:gd name="connsiteX70" fmla="*/ 969301 w 1404982"/>
              <a:gd name="connsiteY70" fmla="*/ 491739 h 2440396"/>
              <a:gd name="connsiteX71" fmla="*/ 1002770 w 1404982"/>
              <a:gd name="connsiteY71" fmla="*/ 444908 h 2440396"/>
              <a:gd name="connsiteX72" fmla="*/ 1053570 w 1404982"/>
              <a:gd name="connsiteY72" fmla="*/ 358919 h 2440396"/>
              <a:gd name="connsiteX73" fmla="*/ 1081617 w 1404982"/>
              <a:gd name="connsiteY73" fmla="*/ 316586 h 2440396"/>
              <a:gd name="connsiteX74" fmla="*/ 1152921 w 1404982"/>
              <a:gd name="connsiteY74" fmla="*/ 216309 h 2440396"/>
              <a:gd name="connsiteX75" fmla="*/ 1201473 w 1404982"/>
              <a:gd name="connsiteY75" fmla="*/ 155720 h 2440396"/>
              <a:gd name="connsiteX76" fmla="*/ 1212585 w 1404982"/>
              <a:gd name="connsiteY76" fmla="*/ 119604 h 2440396"/>
              <a:gd name="connsiteX77" fmla="*/ 1227667 w 1404982"/>
              <a:gd name="connsiteY77" fmla="*/ 95130 h 2440396"/>
              <a:gd name="connsiteX78" fmla="*/ 1267354 w 1404982"/>
              <a:gd name="connsiteY78" fmla="*/ 79519 h 2440396"/>
              <a:gd name="connsiteX79" fmla="*/ 1278467 w 1404982"/>
              <a:gd name="connsiteY79" fmla="*/ 69730 h 2440396"/>
              <a:gd name="connsiteX80" fmla="*/ 1329267 w 1404982"/>
              <a:gd name="connsiteY80" fmla="*/ 52796 h 2440396"/>
              <a:gd name="connsiteX81" fmla="*/ 1320800 w 1404982"/>
              <a:gd name="connsiteY81" fmla="*/ 78196 h 2440396"/>
              <a:gd name="connsiteX82" fmla="*/ 1275159 w 1404982"/>
              <a:gd name="connsiteY82" fmla="*/ 146988 h 2440396"/>
              <a:gd name="connsiteX83" fmla="*/ 1345274 w 1404982"/>
              <a:gd name="connsiteY83" fmla="*/ 102274 h 2440396"/>
              <a:gd name="connsiteX84" fmla="*/ 1397000 w 1404982"/>
              <a:gd name="connsiteY84" fmla="*/ 120530 h 2440396"/>
              <a:gd name="connsiteX85" fmla="*/ 1349242 w 1404982"/>
              <a:gd name="connsiteY85" fmla="*/ 181649 h 2440396"/>
              <a:gd name="connsiteX86" fmla="*/ 1397000 w 1404982"/>
              <a:gd name="connsiteY86" fmla="*/ 171330 h 2440396"/>
              <a:gd name="connsiteX87" fmla="*/ 1380067 w 1404982"/>
              <a:gd name="connsiteY87" fmla="*/ 196730 h 2440396"/>
              <a:gd name="connsiteX88" fmla="*/ 1363133 w 1404982"/>
              <a:gd name="connsiteY88" fmla="*/ 213663 h 2440396"/>
              <a:gd name="connsiteX89" fmla="*/ 1371600 w 1404982"/>
              <a:gd name="connsiteY89" fmla="*/ 239063 h 2440396"/>
              <a:gd name="connsiteX90" fmla="*/ 1354667 w 1404982"/>
              <a:gd name="connsiteY90" fmla="*/ 298330 h 2440396"/>
              <a:gd name="connsiteX91" fmla="*/ 1346200 w 1404982"/>
              <a:gd name="connsiteY91" fmla="*/ 332196 h 2440396"/>
              <a:gd name="connsiteX92" fmla="*/ 1320800 w 1404982"/>
              <a:gd name="connsiteY92" fmla="*/ 340663 h 2440396"/>
              <a:gd name="connsiteX93" fmla="*/ 1312333 w 1404982"/>
              <a:gd name="connsiteY93" fmla="*/ 366063 h 2440396"/>
              <a:gd name="connsiteX94" fmla="*/ 1261533 w 1404982"/>
              <a:gd name="connsiteY94" fmla="*/ 433796 h 2440396"/>
              <a:gd name="connsiteX95" fmla="*/ 1214304 w 1404982"/>
              <a:gd name="connsiteY95" fmla="*/ 470705 h 2440396"/>
              <a:gd name="connsiteX96" fmla="*/ 1178189 w 1404982"/>
              <a:gd name="connsiteY96" fmla="*/ 514361 h 2440396"/>
              <a:gd name="connsiteX97" fmla="*/ 1122496 w 1404982"/>
              <a:gd name="connsiteY97" fmla="*/ 599955 h 2440396"/>
              <a:gd name="connsiteX98" fmla="*/ 1083733 w 1404982"/>
              <a:gd name="connsiteY98" fmla="*/ 647183 h 2440396"/>
              <a:gd name="connsiteX99" fmla="*/ 1054761 w 1404982"/>
              <a:gd name="connsiteY99" fmla="*/ 676552 h 2440396"/>
              <a:gd name="connsiteX100" fmla="*/ 1002639 w 1404982"/>
              <a:gd name="connsiteY100" fmla="*/ 733570 h 2440396"/>
              <a:gd name="connsiteX101" fmla="*/ 953161 w 1404982"/>
              <a:gd name="connsiteY101" fmla="*/ 797334 h 2440396"/>
              <a:gd name="connsiteX102" fmla="*/ 934905 w 1404982"/>
              <a:gd name="connsiteY102" fmla="*/ 839668 h 2440396"/>
              <a:gd name="connsiteX103" fmla="*/ 885428 w 1404982"/>
              <a:gd name="connsiteY103" fmla="*/ 895362 h 2440396"/>
              <a:gd name="connsiteX104" fmla="*/ 835951 w 1404982"/>
              <a:gd name="connsiteY104" fmla="*/ 962699 h 2440396"/>
              <a:gd name="connsiteX105" fmla="*/ 770467 w 1404982"/>
              <a:gd name="connsiteY105" fmla="*/ 1068796 h 2440396"/>
              <a:gd name="connsiteX106" fmla="*/ 738452 w 1404982"/>
              <a:gd name="connsiteY106" fmla="*/ 1141821 h 2440396"/>
              <a:gd name="connsiteX107" fmla="*/ 715699 w 1404982"/>
              <a:gd name="connsiteY107" fmla="*/ 1188653 h 2440396"/>
              <a:gd name="connsiteX108" fmla="*/ 698367 w 1404982"/>
              <a:gd name="connsiteY108" fmla="*/ 1245671 h 2440396"/>
              <a:gd name="connsiteX109" fmla="*/ 683683 w 1404982"/>
              <a:gd name="connsiteY109" fmla="*/ 1321870 h 2440396"/>
              <a:gd name="connsiteX110" fmla="*/ 671248 w 1404982"/>
              <a:gd name="connsiteY110" fmla="*/ 1409183 h 2440396"/>
              <a:gd name="connsiteX111" fmla="*/ 640026 w 1404982"/>
              <a:gd name="connsiteY111" fmla="*/ 1519249 h 2440396"/>
              <a:gd name="connsiteX112" fmla="*/ 637381 w 1404982"/>
              <a:gd name="connsiteY112" fmla="*/ 1602593 h 2440396"/>
              <a:gd name="connsiteX113" fmla="*/ 621770 w 1404982"/>
              <a:gd name="connsiteY113" fmla="*/ 1678792 h 2440396"/>
              <a:gd name="connsiteX114" fmla="*/ 613305 w 1404982"/>
              <a:gd name="connsiteY114" fmla="*/ 1709088 h 2440396"/>
              <a:gd name="connsiteX115" fmla="*/ 597694 w 1404982"/>
              <a:gd name="connsiteY115" fmla="*/ 1747849 h 2440396"/>
              <a:gd name="connsiteX116" fmla="*/ 574939 w 1404982"/>
              <a:gd name="connsiteY116" fmla="*/ 1851302 h 2440396"/>
              <a:gd name="connsiteX117" fmla="*/ 565547 w 1404982"/>
              <a:gd name="connsiteY117" fmla="*/ 2070509 h 2440396"/>
              <a:gd name="connsiteX118" fmla="*/ 559726 w 1404982"/>
              <a:gd name="connsiteY118" fmla="*/ 2092337 h 2440396"/>
              <a:gd name="connsiteX119" fmla="*/ 550333 w 1404982"/>
              <a:gd name="connsiteY119" fmla="*/ 2330330 h 2440396"/>
              <a:gd name="connsiteX120" fmla="*/ 558800 w 1404982"/>
              <a:gd name="connsiteY120" fmla="*/ 2355730 h 2440396"/>
              <a:gd name="connsiteX121" fmla="*/ 567267 w 1404982"/>
              <a:gd name="connsiteY121" fmla="*/ 2398063 h 2440396"/>
              <a:gd name="connsiteX122" fmla="*/ 558800 w 1404982"/>
              <a:gd name="connsiteY122" fmla="*/ 2440396 h 2440396"/>
              <a:gd name="connsiteX0" fmla="*/ 0 w 1404982"/>
              <a:gd name="connsiteY0" fmla="*/ 2271063 h 2440396"/>
              <a:gd name="connsiteX1" fmla="*/ 93133 w 1404982"/>
              <a:gd name="connsiteY1" fmla="*/ 1974730 h 2440396"/>
              <a:gd name="connsiteX2" fmla="*/ 101600 w 1404982"/>
              <a:gd name="connsiteY2" fmla="*/ 1949330 h 2440396"/>
              <a:gd name="connsiteX3" fmla="*/ 118533 w 1404982"/>
              <a:gd name="connsiteY3" fmla="*/ 1932396 h 2440396"/>
              <a:gd name="connsiteX4" fmla="*/ 130968 w 1404982"/>
              <a:gd name="connsiteY4" fmla="*/ 1879348 h 2440396"/>
              <a:gd name="connsiteX5" fmla="*/ 150152 w 1404982"/>
              <a:gd name="connsiteY5" fmla="*/ 1845481 h 2440396"/>
              <a:gd name="connsiteX6" fmla="*/ 173302 w 1404982"/>
              <a:gd name="connsiteY6" fmla="*/ 1798253 h 2440396"/>
              <a:gd name="connsiteX7" fmla="*/ 198835 w 1404982"/>
              <a:gd name="connsiteY7" fmla="*/ 1766238 h 2440396"/>
              <a:gd name="connsiteX8" fmla="*/ 226351 w 1404982"/>
              <a:gd name="connsiteY8" fmla="*/ 1730519 h 2440396"/>
              <a:gd name="connsiteX9" fmla="*/ 254000 w 1404982"/>
              <a:gd name="connsiteY9" fmla="*/ 1686863 h 2440396"/>
              <a:gd name="connsiteX10" fmla="*/ 262467 w 1404982"/>
              <a:gd name="connsiteY10" fmla="*/ 1661463 h 2440396"/>
              <a:gd name="connsiteX11" fmla="*/ 296333 w 1404982"/>
              <a:gd name="connsiteY11" fmla="*/ 1585263 h 2440396"/>
              <a:gd name="connsiteX12" fmla="*/ 304800 w 1404982"/>
              <a:gd name="connsiteY12" fmla="*/ 1534463 h 2440396"/>
              <a:gd name="connsiteX13" fmla="*/ 321733 w 1404982"/>
              <a:gd name="connsiteY13" fmla="*/ 1475196 h 2440396"/>
              <a:gd name="connsiteX14" fmla="*/ 330200 w 1404982"/>
              <a:gd name="connsiteY14" fmla="*/ 1407463 h 2440396"/>
              <a:gd name="connsiteX15" fmla="*/ 347133 w 1404982"/>
              <a:gd name="connsiteY15" fmla="*/ 1348196 h 2440396"/>
              <a:gd name="connsiteX16" fmla="*/ 364067 w 1404982"/>
              <a:gd name="connsiteY16" fmla="*/ 1280463 h 2440396"/>
              <a:gd name="connsiteX17" fmla="*/ 372533 w 1404982"/>
              <a:gd name="connsiteY17" fmla="*/ 1255063 h 2440396"/>
              <a:gd name="connsiteX18" fmla="*/ 381000 w 1404982"/>
              <a:gd name="connsiteY18" fmla="*/ 1221196 h 2440396"/>
              <a:gd name="connsiteX19" fmla="*/ 397933 w 1404982"/>
              <a:gd name="connsiteY19" fmla="*/ 1187330 h 2440396"/>
              <a:gd name="connsiteX20" fmla="*/ 414867 w 1404982"/>
              <a:gd name="connsiteY20" fmla="*/ 1111130 h 2440396"/>
              <a:gd name="connsiteX21" fmla="*/ 423333 w 1404982"/>
              <a:gd name="connsiteY21" fmla="*/ 1077263 h 2440396"/>
              <a:gd name="connsiteX22" fmla="*/ 440267 w 1404982"/>
              <a:gd name="connsiteY22" fmla="*/ 1043396 h 2440396"/>
              <a:gd name="connsiteX23" fmla="*/ 448733 w 1404982"/>
              <a:gd name="connsiteY23" fmla="*/ 1017996 h 2440396"/>
              <a:gd name="connsiteX24" fmla="*/ 457200 w 1404982"/>
              <a:gd name="connsiteY24" fmla="*/ 958730 h 2440396"/>
              <a:gd name="connsiteX25" fmla="*/ 465667 w 1404982"/>
              <a:gd name="connsiteY25" fmla="*/ 933330 h 2440396"/>
              <a:gd name="connsiteX26" fmla="*/ 457200 w 1404982"/>
              <a:gd name="connsiteY26" fmla="*/ 653930 h 2440396"/>
              <a:gd name="connsiteX27" fmla="*/ 440267 w 1404982"/>
              <a:gd name="connsiteY27" fmla="*/ 586196 h 2440396"/>
              <a:gd name="connsiteX28" fmla="*/ 406400 w 1404982"/>
              <a:gd name="connsiteY28" fmla="*/ 484596 h 2440396"/>
              <a:gd name="connsiteX29" fmla="*/ 397933 w 1404982"/>
              <a:gd name="connsiteY29" fmla="*/ 459196 h 2440396"/>
              <a:gd name="connsiteX30" fmla="*/ 372533 w 1404982"/>
              <a:gd name="connsiteY30" fmla="*/ 408396 h 2440396"/>
              <a:gd name="connsiteX31" fmla="*/ 355600 w 1404982"/>
              <a:gd name="connsiteY31" fmla="*/ 382996 h 2440396"/>
              <a:gd name="connsiteX32" fmla="*/ 347133 w 1404982"/>
              <a:gd name="connsiteY32" fmla="*/ 357596 h 2440396"/>
              <a:gd name="connsiteX33" fmla="*/ 330200 w 1404982"/>
              <a:gd name="connsiteY33" fmla="*/ 332196 h 2440396"/>
              <a:gd name="connsiteX34" fmla="*/ 304800 w 1404982"/>
              <a:gd name="connsiteY34" fmla="*/ 281396 h 2440396"/>
              <a:gd name="connsiteX35" fmla="*/ 279400 w 1404982"/>
              <a:gd name="connsiteY35" fmla="*/ 222130 h 2440396"/>
              <a:gd name="connsiteX36" fmla="*/ 270933 w 1404982"/>
              <a:gd name="connsiteY36" fmla="*/ 196730 h 2440396"/>
              <a:gd name="connsiteX37" fmla="*/ 254000 w 1404982"/>
              <a:gd name="connsiteY37" fmla="*/ 179796 h 2440396"/>
              <a:gd name="connsiteX38" fmla="*/ 220133 w 1404982"/>
              <a:gd name="connsiteY38" fmla="*/ 128996 h 2440396"/>
              <a:gd name="connsiteX39" fmla="*/ 169333 w 1404982"/>
              <a:gd name="connsiteY39" fmla="*/ 95130 h 2440396"/>
              <a:gd name="connsiteX40" fmla="*/ 160867 w 1404982"/>
              <a:gd name="connsiteY40" fmla="*/ 69730 h 2440396"/>
              <a:gd name="connsiteX41" fmla="*/ 220133 w 1404982"/>
              <a:gd name="connsiteY41" fmla="*/ 44330 h 2440396"/>
              <a:gd name="connsiteX42" fmla="*/ 276225 w 1404982"/>
              <a:gd name="connsiteY42" fmla="*/ 93410 h 2440396"/>
              <a:gd name="connsiteX43" fmla="*/ 287867 w 1404982"/>
              <a:gd name="connsiteY43" fmla="*/ 18930 h 2440396"/>
              <a:gd name="connsiteX44" fmla="*/ 313267 w 1404982"/>
              <a:gd name="connsiteY44" fmla="*/ 10463 h 2440396"/>
              <a:gd name="connsiteX45" fmla="*/ 346736 w 1404982"/>
              <a:gd name="connsiteY45" fmla="*/ 71581 h 2440396"/>
              <a:gd name="connsiteX46" fmla="*/ 338667 w 1404982"/>
              <a:gd name="connsiteY46" fmla="*/ 18930 h 2440396"/>
              <a:gd name="connsiteX47" fmla="*/ 364067 w 1404982"/>
              <a:gd name="connsiteY47" fmla="*/ 1996 h 2440396"/>
              <a:gd name="connsiteX48" fmla="*/ 393964 w 1404982"/>
              <a:gd name="connsiteY48" fmla="*/ 53723 h 2440396"/>
              <a:gd name="connsiteX49" fmla="*/ 414867 w 1404982"/>
              <a:gd name="connsiteY49" fmla="*/ 1996 h 2440396"/>
              <a:gd name="connsiteX50" fmla="*/ 448733 w 1404982"/>
              <a:gd name="connsiteY50" fmla="*/ 1996 h 2440396"/>
              <a:gd name="connsiteX51" fmla="*/ 474133 w 1404982"/>
              <a:gd name="connsiteY51" fmla="*/ 18930 h 2440396"/>
              <a:gd name="connsiteX52" fmla="*/ 482600 w 1404982"/>
              <a:gd name="connsiteY52" fmla="*/ 44330 h 2440396"/>
              <a:gd name="connsiteX53" fmla="*/ 516467 w 1404982"/>
              <a:gd name="connsiteY53" fmla="*/ 95130 h 2440396"/>
              <a:gd name="connsiteX54" fmla="*/ 533400 w 1404982"/>
              <a:gd name="connsiteY54" fmla="*/ 120530 h 2440396"/>
              <a:gd name="connsiteX55" fmla="*/ 567267 w 1404982"/>
              <a:gd name="connsiteY55" fmla="*/ 171330 h 2440396"/>
              <a:gd name="connsiteX56" fmla="*/ 592667 w 1404982"/>
              <a:gd name="connsiteY56" fmla="*/ 213663 h 2440396"/>
              <a:gd name="connsiteX57" fmla="*/ 601133 w 1404982"/>
              <a:gd name="connsiteY57" fmla="*/ 239063 h 2440396"/>
              <a:gd name="connsiteX58" fmla="*/ 635000 w 1404982"/>
              <a:gd name="connsiteY58" fmla="*/ 281396 h 2440396"/>
              <a:gd name="connsiteX59" fmla="*/ 668867 w 1404982"/>
              <a:gd name="connsiteY59" fmla="*/ 357596 h 2440396"/>
              <a:gd name="connsiteX60" fmla="*/ 685800 w 1404982"/>
              <a:gd name="connsiteY60" fmla="*/ 408396 h 2440396"/>
              <a:gd name="connsiteX61" fmla="*/ 694267 w 1404982"/>
              <a:gd name="connsiteY61" fmla="*/ 433796 h 2440396"/>
              <a:gd name="connsiteX62" fmla="*/ 711200 w 1404982"/>
              <a:gd name="connsiteY62" fmla="*/ 459196 h 2440396"/>
              <a:gd name="connsiteX63" fmla="*/ 719667 w 1404982"/>
              <a:gd name="connsiteY63" fmla="*/ 518463 h 2440396"/>
              <a:gd name="connsiteX64" fmla="*/ 736600 w 1404982"/>
              <a:gd name="connsiteY64" fmla="*/ 577730 h 2440396"/>
              <a:gd name="connsiteX65" fmla="*/ 717417 w 1404982"/>
              <a:gd name="connsiteY65" fmla="*/ 799980 h 2440396"/>
              <a:gd name="connsiteX66" fmla="*/ 755783 w 1404982"/>
              <a:gd name="connsiteY66" fmla="*/ 768759 h 2440396"/>
              <a:gd name="connsiteX67" fmla="*/ 806980 w 1404982"/>
              <a:gd name="connsiteY67" fmla="*/ 693088 h 2440396"/>
              <a:gd name="connsiteX68" fmla="*/ 863600 w 1404982"/>
              <a:gd name="connsiteY68" fmla="*/ 620063 h 2440396"/>
              <a:gd name="connsiteX69" fmla="*/ 905537 w 1404982"/>
              <a:gd name="connsiteY69" fmla="*/ 567940 h 2440396"/>
              <a:gd name="connsiteX70" fmla="*/ 969301 w 1404982"/>
              <a:gd name="connsiteY70" fmla="*/ 491739 h 2440396"/>
              <a:gd name="connsiteX71" fmla="*/ 1002770 w 1404982"/>
              <a:gd name="connsiteY71" fmla="*/ 444908 h 2440396"/>
              <a:gd name="connsiteX72" fmla="*/ 1053570 w 1404982"/>
              <a:gd name="connsiteY72" fmla="*/ 358919 h 2440396"/>
              <a:gd name="connsiteX73" fmla="*/ 1081617 w 1404982"/>
              <a:gd name="connsiteY73" fmla="*/ 316586 h 2440396"/>
              <a:gd name="connsiteX74" fmla="*/ 1152921 w 1404982"/>
              <a:gd name="connsiteY74" fmla="*/ 216309 h 2440396"/>
              <a:gd name="connsiteX75" fmla="*/ 1201473 w 1404982"/>
              <a:gd name="connsiteY75" fmla="*/ 155720 h 2440396"/>
              <a:gd name="connsiteX76" fmla="*/ 1212585 w 1404982"/>
              <a:gd name="connsiteY76" fmla="*/ 119604 h 2440396"/>
              <a:gd name="connsiteX77" fmla="*/ 1227667 w 1404982"/>
              <a:gd name="connsiteY77" fmla="*/ 95130 h 2440396"/>
              <a:gd name="connsiteX78" fmla="*/ 1267354 w 1404982"/>
              <a:gd name="connsiteY78" fmla="*/ 79519 h 2440396"/>
              <a:gd name="connsiteX79" fmla="*/ 1278467 w 1404982"/>
              <a:gd name="connsiteY79" fmla="*/ 69730 h 2440396"/>
              <a:gd name="connsiteX80" fmla="*/ 1329267 w 1404982"/>
              <a:gd name="connsiteY80" fmla="*/ 52796 h 2440396"/>
              <a:gd name="connsiteX81" fmla="*/ 1320800 w 1404982"/>
              <a:gd name="connsiteY81" fmla="*/ 78196 h 2440396"/>
              <a:gd name="connsiteX82" fmla="*/ 1275159 w 1404982"/>
              <a:gd name="connsiteY82" fmla="*/ 146988 h 2440396"/>
              <a:gd name="connsiteX83" fmla="*/ 1345274 w 1404982"/>
              <a:gd name="connsiteY83" fmla="*/ 102274 h 2440396"/>
              <a:gd name="connsiteX84" fmla="*/ 1397000 w 1404982"/>
              <a:gd name="connsiteY84" fmla="*/ 120530 h 2440396"/>
              <a:gd name="connsiteX85" fmla="*/ 1349242 w 1404982"/>
              <a:gd name="connsiteY85" fmla="*/ 181649 h 2440396"/>
              <a:gd name="connsiteX86" fmla="*/ 1397000 w 1404982"/>
              <a:gd name="connsiteY86" fmla="*/ 171330 h 2440396"/>
              <a:gd name="connsiteX87" fmla="*/ 1380067 w 1404982"/>
              <a:gd name="connsiteY87" fmla="*/ 196730 h 2440396"/>
              <a:gd name="connsiteX88" fmla="*/ 1363133 w 1404982"/>
              <a:gd name="connsiteY88" fmla="*/ 213663 h 2440396"/>
              <a:gd name="connsiteX89" fmla="*/ 1371600 w 1404982"/>
              <a:gd name="connsiteY89" fmla="*/ 239063 h 2440396"/>
              <a:gd name="connsiteX90" fmla="*/ 1354667 w 1404982"/>
              <a:gd name="connsiteY90" fmla="*/ 298330 h 2440396"/>
              <a:gd name="connsiteX91" fmla="*/ 1346200 w 1404982"/>
              <a:gd name="connsiteY91" fmla="*/ 332196 h 2440396"/>
              <a:gd name="connsiteX92" fmla="*/ 1320800 w 1404982"/>
              <a:gd name="connsiteY92" fmla="*/ 340663 h 2440396"/>
              <a:gd name="connsiteX93" fmla="*/ 1312333 w 1404982"/>
              <a:gd name="connsiteY93" fmla="*/ 366063 h 2440396"/>
              <a:gd name="connsiteX94" fmla="*/ 1261533 w 1404982"/>
              <a:gd name="connsiteY94" fmla="*/ 390933 h 2440396"/>
              <a:gd name="connsiteX95" fmla="*/ 1214304 w 1404982"/>
              <a:gd name="connsiteY95" fmla="*/ 470705 h 2440396"/>
              <a:gd name="connsiteX96" fmla="*/ 1178189 w 1404982"/>
              <a:gd name="connsiteY96" fmla="*/ 514361 h 2440396"/>
              <a:gd name="connsiteX97" fmla="*/ 1122496 w 1404982"/>
              <a:gd name="connsiteY97" fmla="*/ 599955 h 2440396"/>
              <a:gd name="connsiteX98" fmla="*/ 1083733 w 1404982"/>
              <a:gd name="connsiteY98" fmla="*/ 647183 h 2440396"/>
              <a:gd name="connsiteX99" fmla="*/ 1054761 w 1404982"/>
              <a:gd name="connsiteY99" fmla="*/ 676552 h 2440396"/>
              <a:gd name="connsiteX100" fmla="*/ 1002639 w 1404982"/>
              <a:gd name="connsiteY100" fmla="*/ 733570 h 2440396"/>
              <a:gd name="connsiteX101" fmla="*/ 953161 w 1404982"/>
              <a:gd name="connsiteY101" fmla="*/ 797334 h 2440396"/>
              <a:gd name="connsiteX102" fmla="*/ 934905 w 1404982"/>
              <a:gd name="connsiteY102" fmla="*/ 839668 h 2440396"/>
              <a:gd name="connsiteX103" fmla="*/ 885428 w 1404982"/>
              <a:gd name="connsiteY103" fmla="*/ 895362 h 2440396"/>
              <a:gd name="connsiteX104" fmla="*/ 835951 w 1404982"/>
              <a:gd name="connsiteY104" fmla="*/ 962699 h 2440396"/>
              <a:gd name="connsiteX105" fmla="*/ 770467 w 1404982"/>
              <a:gd name="connsiteY105" fmla="*/ 1068796 h 2440396"/>
              <a:gd name="connsiteX106" fmla="*/ 738452 w 1404982"/>
              <a:gd name="connsiteY106" fmla="*/ 1141821 h 2440396"/>
              <a:gd name="connsiteX107" fmla="*/ 715699 w 1404982"/>
              <a:gd name="connsiteY107" fmla="*/ 1188653 h 2440396"/>
              <a:gd name="connsiteX108" fmla="*/ 698367 w 1404982"/>
              <a:gd name="connsiteY108" fmla="*/ 1245671 h 2440396"/>
              <a:gd name="connsiteX109" fmla="*/ 683683 w 1404982"/>
              <a:gd name="connsiteY109" fmla="*/ 1321870 h 2440396"/>
              <a:gd name="connsiteX110" fmla="*/ 671248 w 1404982"/>
              <a:gd name="connsiteY110" fmla="*/ 1409183 h 2440396"/>
              <a:gd name="connsiteX111" fmla="*/ 640026 w 1404982"/>
              <a:gd name="connsiteY111" fmla="*/ 1519249 h 2440396"/>
              <a:gd name="connsiteX112" fmla="*/ 637381 w 1404982"/>
              <a:gd name="connsiteY112" fmla="*/ 1602593 h 2440396"/>
              <a:gd name="connsiteX113" fmla="*/ 621770 w 1404982"/>
              <a:gd name="connsiteY113" fmla="*/ 1678792 h 2440396"/>
              <a:gd name="connsiteX114" fmla="*/ 613305 w 1404982"/>
              <a:gd name="connsiteY114" fmla="*/ 1709088 h 2440396"/>
              <a:gd name="connsiteX115" fmla="*/ 597694 w 1404982"/>
              <a:gd name="connsiteY115" fmla="*/ 1747849 h 2440396"/>
              <a:gd name="connsiteX116" fmla="*/ 574939 w 1404982"/>
              <a:gd name="connsiteY116" fmla="*/ 1851302 h 2440396"/>
              <a:gd name="connsiteX117" fmla="*/ 565547 w 1404982"/>
              <a:gd name="connsiteY117" fmla="*/ 2070509 h 2440396"/>
              <a:gd name="connsiteX118" fmla="*/ 559726 w 1404982"/>
              <a:gd name="connsiteY118" fmla="*/ 2092337 h 2440396"/>
              <a:gd name="connsiteX119" fmla="*/ 550333 w 1404982"/>
              <a:gd name="connsiteY119" fmla="*/ 2330330 h 2440396"/>
              <a:gd name="connsiteX120" fmla="*/ 558800 w 1404982"/>
              <a:gd name="connsiteY120" fmla="*/ 2355730 h 2440396"/>
              <a:gd name="connsiteX121" fmla="*/ 567267 w 1404982"/>
              <a:gd name="connsiteY121" fmla="*/ 2398063 h 2440396"/>
              <a:gd name="connsiteX122" fmla="*/ 558800 w 1404982"/>
              <a:gd name="connsiteY122" fmla="*/ 2440396 h 2440396"/>
              <a:gd name="connsiteX0" fmla="*/ 0 w 1404982"/>
              <a:gd name="connsiteY0" fmla="*/ 2271063 h 2440396"/>
              <a:gd name="connsiteX1" fmla="*/ 93133 w 1404982"/>
              <a:gd name="connsiteY1" fmla="*/ 1974730 h 2440396"/>
              <a:gd name="connsiteX2" fmla="*/ 101600 w 1404982"/>
              <a:gd name="connsiteY2" fmla="*/ 1949330 h 2440396"/>
              <a:gd name="connsiteX3" fmla="*/ 118533 w 1404982"/>
              <a:gd name="connsiteY3" fmla="*/ 1932396 h 2440396"/>
              <a:gd name="connsiteX4" fmla="*/ 130968 w 1404982"/>
              <a:gd name="connsiteY4" fmla="*/ 1879348 h 2440396"/>
              <a:gd name="connsiteX5" fmla="*/ 150152 w 1404982"/>
              <a:gd name="connsiteY5" fmla="*/ 1845481 h 2440396"/>
              <a:gd name="connsiteX6" fmla="*/ 173302 w 1404982"/>
              <a:gd name="connsiteY6" fmla="*/ 1798253 h 2440396"/>
              <a:gd name="connsiteX7" fmla="*/ 198835 w 1404982"/>
              <a:gd name="connsiteY7" fmla="*/ 1766238 h 2440396"/>
              <a:gd name="connsiteX8" fmla="*/ 226351 w 1404982"/>
              <a:gd name="connsiteY8" fmla="*/ 1730519 h 2440396"/>
              <a:gd name="connsiteX9" fmla="*/ 254000 w 1404982"/>
              <a:gd name="connsiteY9" fmla="*/ 1686863 h 2440396"/>
              <a:gd name="connsiteX10" fmla="*/ 262467 w 1404982"/>
              <a:gd name="connsiteY10" fmla="*/ 1661463 h 2440396"/>
              <a:gd name="connsiteX11" fmla="*/ 296333 w 1404982"/>
              <a:gd name="connsiteY11" fmla="*/ 1585263 h 2440396"/>
              <a:gd name="connsiteX12" fmla="*/ 304800 w 1404982"/>
              <a:gd name="connsiteY12" fmla="*/ 1534463 h 2440396"/>
              <a:gd name="connsiteX13" fmla="*/ 321733 w 1404982"/>
              <a:gd name="connsiteY13" fmla="*/ 1475196 h 2440396"/>
              <a:gd name="connsiteX14" fmla="*/ 330200 w 1404982"/>
              <a:gd name="connsiteY14" fmla="*/ 1407463 h 2440396"/>
              <a:gd name="connsiteX15" fmla="*/ 347133 w 1404982"/>
              <a:gd name="connsiteY15" fmla="*/ 1348196 h 2440396"/>
              <a:gd name="connsiteX16" fmla="*/ 364067 w 1404982"/>
              <a:gd name="connsiteY16" fmla="*/ 1280463 h 2440396"/>
              <a:gd name="connsiteX17" fmla="*/ 372533 w 1404982"/>
              <a:gd name="connsiteY17" fmla="*/ 1255063 h 2440396"/>
              <a:gd name="connsiteX18" fmla="*/ 381000 w 1404982"/>
              <a:gd name="connsiteY18" fmla="*/ 1221196 h 2440396"/>
              <a:gd name="connsiteX19" fmla="*/ 397933 w 1404982"/>
              <a:gd name="connsiteY19" fmla="*/ 1187330 h 2440396"/>
              <a:gd name="connsiteX20" fmla="*/ 414867 w 1404982"/>
              <a:gd name="connsiteY20" fmla="*/ 1111130 h 2440396"/>
              <a:gd name="connsiteX21" fmla="*/ 423333 w 1404982"/>
              <a:gd name="connsiteY21" fmla="*/ 1077263 h 2440396"/>
              <a:gd name="connsiteX22" fmla="*/ 440267 w 1404982"/>
              <a:gd name="connsiteY22" fmla="*/ 1043396 h 2440396"/>
              <a:gd name="connsiteX23" fmla="*/ 448733 w 1404982"/>
              <a:gd name="connsiteY23" fmla="*/ 1017996 h 2440396"/>
              <a:gd name="connsiteX24" fmla="*/ 457200 w 1404982"/>
              <a:gd name="connsiteY24" fmla="*/ 958730 h 2440396"/>
              <a:gd name="connsiteX25" fmla="*/ 465667 w 1404982"/>
              <a:gd name="connsiteY25" fmla="*/ 933330 h 2440396"/>
              <a:gd name="connsiteX26" fmla="*/ 457200 w 1404982"/>
              <a:gd name="connsiteY26" fmla="*/ 653930 h 2440396"/>
              <a:gd name="connsiteX27" fmla="*/ 440267 w 1404982"/>
              <a:gd name="connsiteY27" fmla="*/ 586196 h 2440396"/>
              <a:gd name="connsiteX28" fmla="*/ 406400 w 1404982"/>
              <a:gd name="connsiteY28" fmla="*/ 484596 h 2440396"/>
              <a:gd name="connsiteX29" fmla="*/ 397933 w 1404982"/>
              <a:gd name="connsiteY29" fmla="*/ 459196 h 2440396"/>
              <a:gd name="connsiteX30" fmla="*/ 372533 w 1404982"/>
              <a:gd name="connsiteY30" fmla="*/ 408396 h 2440396"/>
              <a:gd name="connsiteX31" fmla="*/ 355600 w 1404982"/>
              <a:gd name="connsiteY31" fmla="*/ 382996 h 2440396"/>
              <a:gd name="connsiteX32" fmla="*/ 347133 w 1404982"/>
              <a:gd name="connsiteY32" fmla="*/ 357596 h 2440396"/>
              <a:gd name="connsiteX33" fmla="*/ 330200 w 1404982"/>
              <a:gd name="connsiteY33" fmla="*/ 332196 h 2440396"/>
              <a:gd name="connsiteX34" fmla="*/ 304800 w 1404982"/>
              <a:gd name="connsiteY34" fmla="*/ 281396 h 2440396"/>
              <a:gd name="connsiteX35" fmla="*/ 279400 w 1404982"/>
              <a:gd name="connsiteY35" fmla="*/ 222130 h 2440396"/>
              <a:gd name="connsiteX36" fmla="*/ 270933 w 1404982"/>
              <a:gd name="connsiteY36" fmla="*/ 196730 h 2440396"/>
              <a:gd name="connsiteX37" fmla="*/ 254000 w 1404982"/>
              <a:gd name="connsiteY37" fmla="*/ 179796 h 2440396"/>
              <a:gd name="connsiteX38" fmla="*/ 220133 w 1404982"/>
              <a:gd name="connsiteY38" fmla="*/ 128996 h 2440396"/>
              <a:gd name="connsiteX39" fmla="*/ 169333 w 1404982"/>
              <a:gd name="connsiteY39" fmla="*/ 95130 h 2440396"/>
              <a:gd name="connsiteX40" fmla="*/ 160867 w 1404982"/>
              <a:gd name="connsiteY40" fmla="*/ 69730 h 2440396"/>
              <a:gd name="connsiteX41" fmla="*/ 220133 w 1404982"/>
              <a:gd name="connsiteY41" fmla="*/ 44330 h 2440396"/>
              <a:gd name="connsiteX42" fmla="*/ 276225 w 1404982"/>
              <a:gd name="connsiteY42" fmla="*/ 93410 h 2440396"/>
              <a:gd name="connsiteX43" fmla="*/ 287867 w 1404982"/>
              <a:gd name="connsiteY43" fmla="*/ 18930 h 2440396"/>
              <a:gd name="connsiteX44" fmla="*/ 313267 w 1404982"/>
              <a:gd name="connsiteY44" fmla="*/ 10463 h 2440396"/>
              <a:gd name="connsiteX45" fmla="*/ 346736 w 1404982"/>
              <a:gd name="connsiteY45" fmla="*/ 71581 h 2440396"/>
              <a:gd name="connsiteX46" fmla="*/ 338667 w 1404982"/>
              <a:gd name="connsiteY46" fmla="*/ 18930 h 2440396"/>
              <a:gd name="connsiteX47" fmla="*/ 364067 w 1404982"/>
              <a:gd name="connsiteY47" fmla="*/ 1996 h 2440396"/>
              <a:gd name="connsiteX48" fmla="*/ 393964 w 1404982"/>
              <a:gd name="connsiteY48" fmla="*/ 53723 h 2440396"/>
              <a:gd name="connsiteX49" fmla="*/ 414867 w 1404982"/>
              <a:gd name="connsiteY49" fmla="*/ 1996 h 2440396"/>
              <a:gd name="connsiteX50" fmla="*/ 448733 w 1404982"/>
              <a:gd name="connsiteY50" fmla="*/ 1996 h 2440396"/>
              <a:gd name="connsiteX51" fmla="*/ 474133 w 1404982"/>
              <a:gd name="connsiteY51" fmla="*/ 18930 h 2440396"/>
              <a:gd name="connsiteX52" fmla="*/ 482600 w 1404982"/>
              <a:gd name="connsiteY52" fmla="*/ 44330 h 2440396"/>
              <a:gd name="connsiteX53" fmla="*/ 516467 w 1404982"/>
              <a:gd name="connsiteY53" fmla="*/ 95130 h 2440396"/>
              <a:gd name="connsiteX54" fmla="*/ 533400 w 1404982"/>
              <a:gd name="connsiteY54" fmla="*/ 120530 h 2440396"/>
              <a:gd name="connsiteX55" fmla="*/ 567267 w 1404982"/>
              <a:gd name="connsiteY55" fmla="*/ 171330 h 2440396"/>
              <a:gd name="connsiteX56" fmla="*/ 592667 w 1404982"/>
              <a:gd name="connsiteY56" fmla="*/ 213663 h 2440396"/>
              <a:gd name="connsiteX57" fmla="*/ 601133 w 1404982"/>
              <a:gd name="connsiteY57" fmla="*/ 239063 h 2440396"/>
              <a:gd name="connsiteX58" fmla="*/ 635000 w 1404982"/>
              <a:gd name="connsiteY58" fmla="*/ 281396 h 2440396"/>
              <a:gd name="connsiteX59" fmla="*/ 668867 w 1404982"/>
              <a:gd name="connsiteY59" fmla="*/ 357596 h 2440396"/>
              <a:gd name="connsiteX60" fmla="*/ 685800 w 1404982"/>
              <a:gd name="connsiteY60" fmla="*/ 408396 h 2440396"/>
              <a:gd name="connsiteX61" fmla="*/ 694267 w 1404982"/>
              <a:gd name="connsiteY61" fmla="*/ 433796 h 2440396"/>
              <a:gd name="connsiteX62" fmla="*/ 711200 w 1404982"/>
              <a:gd name="connsiteY62" fmla="*/ 459196 h 2440396"/>
              <a:gd name="connsiteX63" fmla="*/ 719667 w 1404982"/>
              <a:gd name="connsiteY63" fmla="*/ 518463 h 2440396"/>
              <a:gd name="connsiteX64" fmla="*/ 736600 w 1404982"/>
              <a:gd name="connsiteY64" fmla="*/ 577730 h 2440396"/>
              <a:gd name="connsiteX65" fmla="*/ 717417 w 1404982"/>
              <a:gd name="connsiteY65" fmla="*/ 799980 h 2440396"/>
              <a:gd name="connsiteX66" fmla="*/ 755783 w 1404982"/>
              <a:gd name="connsiteY66" fmla="*/ 768759 h 2440396"/>
              <a:gd name="connsiteX67" fmla="*/ 806980 w 1404982"/>
              <a:gd name="connsiteY67" fmla="*/ 693088 h 2440396"/>
              <a:gd name="connsiteX68" fmla="*/ 863600 w 1404982"/>
              <a:gd name="connsiteY68" fmla="*/ 620063 h 2440396"/>
              <a:gd name="connsiteX69" fmla="*/ 905537 w 1404982"/>
              <a:gd name="connsiteY69" fmla="*/ 567940 h 2440396"/>
              <a:gd name="connsiteX70" fmla="*/ 969301 w 1404982"/>
              <a:gd name="connsiteY70" fmla="*/ 491739 h 2440396"/>
              <a:gd name="connsiteX71" fmla="*/ 1002770 w 1404982"/>
              <a:gd name="connsiteY71" fmla="*/ 444908 h 2440396"/>
              <a:gd name="connsiteX72" fmla="*/ 1053570 w 1404982"/>
              <a:gd name="connsiteY72" fmla="*/ 358919 h 2440396"/>
              <a:gd name="connsiteX73" fmla="*/ 1081617 w 1404982"/>
              <a:gd name="connsiteY73" fmla="*/ 316586 h 2440396"/>
              <a:gd name="connsiteX74" fmla="*/ 1152921 w 1404982"/>
              <a:gd name="connsiteY74" fmla="*/ 216309 h 2440396"/>
              <a:gd name="connsiteX75" fmla="*/ 1201473 w 1404982"/>
              <a:gd name="connsiteY75" fmla="*/ 155720 h 2440396"/>
              <a:gd name="connsiteX76" fmla="*/ 1212585 w 1404982"/>
              <a:gd name="connsiteY76" fmla="*/ 119604 h 2440396"/>
              <a:gd name="connsiteX77" fmla="*/ 1227667 w 1404982"/>
              <a:gd name="connsiteY77" fmla="*/ 95130 h 2440396"/>
              <a:gd name="connsiteX78" fmla="*/ 1267354 w 1404982"/>
              <a:gd name="connsiteY78" fmla="*/ 79519 h 2440396"/>
              <a:gd name="connsiteX79" fmla="*/ 1278467 w 1404982"/>
              <a:gd name="connsiteY79" fmla="*/ 69730 h 2440396"/>
              <a:gd name="connsiteX80" fmla="*/ 1329267 w 1404982"/>
              <a:gd name="connsiteY80" fmla="*/ 52796 h 2440396"/>
              <a:gd name="connsiteX81" fmla="*/ 1320800 w 1404982"/>
              <a:gd name="connsiteY81" fmla="*/ 78196 h 2440396"/>
              <a:gd name="connsiteX82" fmla="*/ 1275159 w 1404982"/>
              <a:gd name="connsiteY82" fmla="*/ 146988 h 2440396"/>
              <a:gd name="connsiteX83" fmla="*/ 1345274 w 1404982"/>
              <a:gd name="connsiteY83" fmla="*/ 102274 h 2440396"/>
              <a:gd name="connsiteX84" fmla="*/ 1397000 w 1404982"/>
              <a:gd name="connsiteY84" fmla="*/ 120530 h 2440396"/>
              <a:gd name="connsiteX85" fmla="*/ 1349242 w 1404982"/>
              <a:gd name="connsiteY85" fmla="*/ 181649 h 2440396"/>
              <a:gd name="connsiteX86" fmla="*/ 1397000 w 1404982"/>
              <a:gd name="connsiteY86" fmla="*/ 171330 h 2440396"/>
              <a:gd name="connsiteX87" fmla="*/ 1380067 w 1404982"/>
              <a:gd name="connsiteY87" fmla="*/ 196730 h 2440396"/>
              <a:gd name="connsiteX88" fmla="*/ 1363133 w 1404982"/>
              <a:gd name="connsiteY88" fmla="*/ 213663 h 2440396"/>
              <a:gd name="connsiteX89" fmla="*/ 1371600 w 1404982"/>
              <a:gd name="connsiteY89" fmla="*/ 239063 h 2440396"/>
              <a:gd name="connsiteX90" fmla="*/ 1354667 w 1404982"/>
              <a:gd name="connsiteY90" fmla="*/ 298330 h 2440396"/>
              <a:gd name="connsiteX91" fmla="*/ 1346200 w 1404982"/>
              <a:gd name="connsiteY91" fmla="*/ 332196 h 2440396"/>
              <a:gd name="connsiteX92" fmla="*/ 1320800 w 1404982"/>
              <a:gd name="connsiteY92" fmla="*/ 340663 h 2440396"/>
              <a:gd name="connsiteX93" fmla="*/ 1312333 w 1404982"/>
              <a:gd name="connsiteY93" fmla="*/ 333916 h 2440396"/>
              <a:gd name="connsiteX94" fmla="*/ 1261533 w 1404982"/>
              <a:gd name="connsiteY94" fmla="*/ 390933 h 2440396"/>
              <a:gd name="connsiteX95" fmla="*/ 1214304 w 1404982"/>
              <a:gd name="connsiteY95" fmla="*/ 470705 h 2440396"/>
              <a:gd name="connsiteX96" fmla="*/ 1178189 w 1404982"/>
              <a:gd name="connsiteY96" fmla="*/ 514361 h 2440396"/>
              <a:gd name="connsiteX97" fmla="*/ 1122496 w 1404982"/>
              <a:gd name="connsiteY97" fmla="*/ 599955 h 2440396"/>
              <a:gd name="connsiteX98" fmla="*/ 1083733 w 1404982"/>
              <a:gd name="connsiteY98" fmla="*/ 647183 h 2440396"/>
              <a:gd name="connsiteX99" fmla="*/ 1054761 w 1404982"/>
              <a:gd name="connsiteY99" fmla="*/ 676552 h 2440396"/>
              <a:gd name="connsiteX100" fmla="*/ 1002639 w 1404982"/>
              <a:gd name="connsiteY100" fmla="*/ 733570 h 2440396"/>
              <a:gd name="connsiteX101" fmla="*/ 953161 w 1404982"/>
              <a:gd name="connsiteY101" fmla="*/ 797334 h 2440396"/>
              <a:gd name="connsiteX102" fmla="*/ 934905 w 1404982"/>
              <a:gd name="connsiteY102" fmla="*/ 839668 h 2440396"/>
              <a:gd name="connsiteX103" fmla="*/ 885428 w 1404982"/>
              <a:gd name="connsiteY103" fmla="*/ 895362 h 2440396"/>
              <a:gd name="connsiteX104" fmla="*/ 835951 w 1404982"/>
              <a:gd name="connsiteY104" fmla="*/ 962699 h 2440396"/>
              <a:gd name="connsiteX105" fmla="*/ 770467 w 1404982"/>
              <a:gd name="connsiteY105" fmla="*/ 1068796 h 2440396"/>
              <a:gd name="connsiteX106" fmla="*/ 738452 w 1404982"/>
              <a:gd name="connsiteY106" fmla="*/ 1141821 h 2440396"/>
              <a:gd name="connsiteX107" fmla="*/ 715699 w 1404982"/>
              <a:gd name="connsiteY107" fmla="*/ 1188653 h 2440396"/>
              <a:gd name="connsiteX108" fmla="*/ 698367 w 1404982"/>
              <a:gd name="connsiteY108" fmla="*/ 1245671 h 2440396"/>
              <a:gd name="connsiteX109" fmla="*/ 683683 w 1404982"/>
              <a:gd name="connsiteY109" fmla="*/ 1321870 h 2440396"/>
              <a:gd name="connsiteX110" fmla="*/ 671248 w 1404982"/>
              <a:gd name="connsiteY110" fmla="*/ 1409183 h 2440396"/>
              <a:gd name="connsiteX111" fmla="*/ 640026 w 1404982"/>
              <a:gd name="connsiteY111" fmla="*/ 1519249 h 2440396"/>
              <a:gd name="connsiteX112" fmla="*/ 637381 w 1404982"/>
              <a:gd name="connsiteY112" fmla="*/ 1602593 h 2440396"/>
              <a:gd name="connsiteX113" fmla="*/ 621770 w 1404982"/>
              <a:gd name="connsiteY113" fmla="*/ 1678792 h 2440396"/>
              <a:gd name="connsiteX114" fmla="*/ 613305 w 1404982"/>
              <a:gd name="connsiteY114" fmla="*/ 1709088 h 2440396"/>
              <a:gd name="connsiteX115" fmla="*/ 597694 w 1404982"/>
              <a:gd name="connsiteY115" fmla="*/ 1747849 h 2440396"/>
              <a:gd name="connsiteX116" fmla="*/ 574939 w 1404982"/>
              <a:gd name="connsiteY116" fmla="*/ 1851302 h 2440396"/>
              <a:gd name="connsiteX117" fmla="*/ 565547 w 1404982"/>
              <a:gd name="connsiteY117" fmla="*/ 2070509 h 2440396"/>
              <a:gd name="connsiteX118" fmla="*/ 559726 w 1404982"/>
              <a:gd name="connsiteY118" fmla="*/ 2092337 h 2440396"/>
              <a:gd name="connsiteX119" fmla="*/ 550333 w 1404982"/>
              <a:gd name="connsiteY119" fmla="*/ 2330330 h 2440396"/>
              <a:gd name="connsiteX120" fmla="*/ 558800 w 1404982"/>
              <a:gd name="connsiteY120" fmla="*/ 2355730 h 2440396"/>
              <a:gd name="connsiteX121" fmla="*/ 567267 w 1404982"/>
              <a:gd name="connsiteY121" fmla="*/ 2398063 h 2440396"/>
              <a:gd name="connsiteX122" fmla="*/ 558800 w 1404982"/>
              <a:gd name="connsiteY122" fmla="*/ 2440396 h 2440396"/>
              <a:gd name="connsiteX0" fmla="*/ 0 w 1404982"/>
              <a:gd name="connsiteY0" fmla="*/ 2271063 h 2440396"/>
              <a:gd name="connsiteX1" fmla="*/ 93133 w 1404982"/>
              <a:gd name="connsiteY1" fmla="*/ 1974730 h 2440396"/>
              <a:gd name="connsiteX2" fmla="*/ 101600 w 1404982"/>
              <a:gd name="connsiteY2" fmla="*/ 1949330 h 2440396"/>
              <a:gd name="connsiteX3" fmla="*/ 118533 w 1404982"/>
              <a:gd name="connsiteY3" fmla="*/ 1932396 h 2440396"/>
              <a:gd name="connsiteX4" fmla="*/ 130968 w 1404982"/>
              <a:gd name="connsiteY4" fmla="*/ 1879348 h 2440396"/>
              <a:gd name="connsiteX5" fmla="*/ 150152 w 1404982"/>
              <a:gd name="connsiteY5" fmla="*/ 1845481 h 2440396"/>
              <a:gd name="connsiteX6" fmla="*/ 173302 w 1404982"/>
              <a:gd name="connsiteY6" fmla="*/ 1798253 h 2440396"/>
              <a:gd name="connsiteX7" fmla="*/ 198835 w 1404982"/>
              <a:gd name="connsiteY7" fmla="*/ 1766238 h 2440396"/>
              <a:gd name="connsiteX8" fmla="*/ 226351 w 1404982"/>
              <a:gd name="connsiteY8" fmla="*/ 1730519 h 2440396"/>
              <a:gd name="connsiteX9" fmla="*/ 254000 w 1404982"/>
              <a:gd name="connsiteY9" fmla="*/ 1686863 h 2440396"/>
              <a:gd name="connsiteX10" fmla="*/ 262467 w 1404982"/>
              <a:gd name="connsiteY10" fmla="*/ 1661463 h 2440396"/>
              <a:gd name="connsiteX11" fmla="*/ 296333 w 1404982"/>
              <a:gd name="connsiteY11" fmla="*/ 1585263 h 2440396"/>
              <a:gd name="connsiteX12" fmla="*/ 304800 w 1404982"/>
              <a:gd name="connsiteY12" fmla="*/ 1534463 h 2440396"/>
              <a:gd name="connsiteX13" fmla="*/ 321733 w 1404982"/>
              <a:gd name="connsiteY13" fmla="*/ 1475196 h 2440396"/>
              <a:gd name="connsiteX14" fmla="*/ 330200 w 1404982"/>
              <a:gd name="connsiteY14" fmla="*/ 1407463 h 2440396"/>
              <a:gd name="connsiteX15" fmla="*/ 347133 w 1404982"/>
              <a:gd name="connsiteY15" fmla="*/ 1348196 h 2440396"/>
              <a:gd name="connsiteX16" fmla="*/ 364067 w 1404982"/>
              <a:gd name="connsiteY16" fmla="*/ 1280463 h 2440396"/>
              <a:gd name="connsiteX17" fmla="*/ 372533 w 1404982"/>
              <a:gd name="connsiteY17" fmla="*/ 1255063 h 2440396"/>
              <a:gd name="connsiteX18" fmla="*/ 381000 w 1404982"/>
              <a:gd name="connsiteY18" fmla="*/ 1221196 h 2440396"/>
              <a:gd name="connsiteX19" fmla="*/ 397933 w 1404982"/>
              <a:gd name="connsiteY19" fmla="*/ 1187330 h 2440396"/>
              <a:gd name="connsiteX20" fmla="*/ 414867 w 1404982"/>
              <a:gd name="connsiteY20" fmla="*/ 1111130 h 2440396"/>
              <a:gd name="connsiteX21" fmla="*/ 423333 w 1404982"/>
              <a:gd name="connsiteY21" fmla="*/ 1077263 h 2440396"/>
              <a:gd name="connsiteX22" fmla="*/ 440267 w 1404982"/>
              <a:gd name="connsiteY22" fmla="*/ 1043396 h 2440396"/>
              <a:gd name="connsiteX23" fmla="*/ 448733 w 1404982"/>
              <a:gd name="connsiteY23" fmla="*/ 1017996 h 2440396"/>
              <a:gd name="connsiteX24" fmla="*/ 457200 w 1404982"/>
              <a:gd name="connsiteY24" fmla="*/ 958730 h 2440396"/>
              <a:gd name="connsiteX25" fmla="*/ 465667 w 1404982"/>
              <a:gd name="connsiteY25" fmla="*/ 933330 h 2440396"/>
              <a:gd name="connsiteX26" fmla="*/ 457200 w 1404982"/>
              <a:gd name="connsiteY26" fmla="*/ 653930 h 2440396"/>
              <a:gd name="connsiteX27" fmla="*/ 440267 w 1404982"/>
              <a:gd name="connsiteY27" fmla="*/ 586196 h 2440396"/>
              <a:gd name="connsiteX28" fmla="*/ 406400 w 1404982"/>
              <a:gd name="connsiteY28" fmla="*/ 484596 h 2440396"/>
              <a:gd name="connsiteX29" fmla="*/ 397933 w 1404982"/>
              <a:gd name="connsiteY29" fmla="*/ 459196 h 2440396"/>
              <a:gd name="connsiteX30" fmla="*/ 372533 w 1404982"/>
              <a:gd name="connsiteY30" fmla="*/ 408396 h 2440396"/>
              <a:gd name="connsiteX31" fmla="*/ 355600 w 1404982"/>
              <a:gd name="connsiteY31" fmla="*/ 382996 h 2440396"/>
              <a:gd name="connsiteX32" fmla="*/ 347133 w 1404982"/>
              <a:gd name="connsiteY32" fmla="*/ 357596 h 2440396"/>
              <a:gd name="connsiteX33" fmla="*/ 330200 w 1404982"/>
              <a:gd name="connsiteY33" fmla="*/ 332196 h 2440396"/>
              <a:gd name="connsiteX34" fmla="*/ 304800 w 1404982"/>
              <a:gd name="connsiteY34" fmla="*/ 281396 h 2440396"/>
              <a:gd name="connsiteX35" fmla="*/ 279400 w 1404982"/>
              <a:gd name="connsiteY35" fmla="*/ 222130 h 2440396"/>
              <a:gd name="connsiteX36" fmla="*/ 270933 w 1404982"/>
              <a:gd name="connsiteY36" fmla="*/ 196730 h 2440396"/>
              <a:gd name="connsiteX37" fmla="*/ 254000 w 1404982"/>
              <a:gd name="connsiteY37" fmla="*/ 179796 h 2440396"/>
              <a:gd name="connsiteX38" fmla="*/ 220133 w 1404982"/>
              <a:gd name="connsiteY38" fmla="*/ 128996 h 2440396"/>
              <a:gd name="connsiteX39" fmla="*/ 169333 w 1404982"/>
              <a:gd name="connsiteY39" fmla="*/ 95130 h 2440396"/>
              <a:gd name="connsiteX40" fmla="*/ 160867 w 1404982"/>
              <a:gd name="connsiteY40" fmla="*/ 69730 h 2440396"/>
              <a:gd name="connsiteX41" fmla="*/ 220133 w 1404982"/>
              <a:gd name="connsiteY41" fmla="*/ 44330 h 2440396"/>
              <a:gd name="connsiteX42" fmla="*/ 276225 w 1404982"/>
              <a:gd name="connsiteY42" fmla="*/ 93410 h 2440396"/>
              <a:gd name="connsiteX43" fmla="*/ 287867 w 1404982"/>
              <a:gd name="connsiteY43" fmla="*/ 18930 h 2440396"/>
              <a:gd name="connsiteX44" fmla="*/ 313267 w 1404982"/>
              <a:gd name="connsiteY44" fmla="*/ 10463 h 2440396"/>
              <a:gd name="connsiteX45" fmla="*/ 346736 w 1404982"/>
              <a:gd name="connsiteY45" fmla="*/ 71581 h 2440396"/>
              <a:gd name="connsiteX46" fmla="*/ 338667 w 1404982"/>
              <a:gd name="connsiteY46" fmla="*/ 18930 h 2440396"/>
              <a:gd name="connsiteX47" fmla="*/ 364067 w 1404982"/>
              <a:gd name="connsiteY47" fmla="*/ 1996 h 2440396"/>
              <a:gd name="connsiteX48" fmla="*/ 393964 w 1404982"/>
              <a:gd name="connsiteY48" fmla="*/ 53723 h 2440396"/>
              <a:gd name="connsiteX49" fmla="*/ 414867 w 1404982"/>
              <a:gd name="connsiteY49" fmla="*/ 1996 h 2440396"/>
              <a:gd name="connsiteX50" fmla="*/ 448733 w 1404982"/>
              <a:gd name="connsiteY50" fmla="*/ 1996 h 2440396"/>
              <a:gd name="connsiteX51" fmla="*/ 474133 w 1404982"/>
              <a:gd name="connsiteY51" fmla="*/ 18930 h 2440396"/>
              <a:gd name="connsiteX52" fmla="*/ 482600 w 1404982"/>
              <a:gd name="connsiteY52" fmla="*/ 44330 h 2440396"/>
              <a:gd name="connsiteX53" fmla="*/ 516467 w 1404982"/>
              <a:gd name="connsiteY53" fmla="*/ 95130 h 2440396"/>
              <a:gd name="connsiteX54" fmla="*/ 533400 w 1404982"/>
              <a:gd name="connsiteY54" fmla="*/ 120530 h 2440396"/>
              <a:gd name="connsiteX55" fmla="*/ 567267 w 1404982"/>
              <a:gd name="connsiteY55" fmla="*/ 171330 h 2440396"/>
              <a:gd name="connsiteX56" fmla="*/ 592667 w 1404982"/>
              <a:gd name="connsiteY56" fmla="*/ 213663 h 2440396"/>
              <a:gd name="connsiteX57" fmla="*/ 601133 w 1404982"/>
              <a:gd name="connsiteY57" fmla="*/ 239063 h 2440396"/>
              <a:gd name="connsiteX58" fmla="*/ 635000 w 1404982"/>
              <a:gd name="connsiteY58" fmla="*/ 281396 h 2440396"/>
              <a:gd name="connsiteX59" fmla="*/ 668867 w 1404982"/>
              <a:gd name="connsiteY59" fmla="*/ 357596 h 2440396"/>
              <a:gd name="connsiteX60" fmla="*/ 685800 w 1404982"/>
              <a:gd name="connsiteY60" fmla="*/ 408396 h 2440396"/>
              <a:gd name="connsiteX61" fmla="*/ 694267 w 1404982"/>
              <a:gd name="connsiteY61" fmla="*/ 433796 h 2440396"/>
              <a:gd name="connsiteX62" fmla="*/ 711200 w 1404982"/>
              <a:gd name="connsiteY62" fmla="*/ 459196 h 2440396"/>
              <a:gd name="connsiteX63" fmla="*/ 719667 w 1404982"/>
              <a:gd name="connsiteY63" fmla="*/ 518463 h 2440396"/>
              <a:gd name="connsiteX64" fmla="*/ 736600 w 1404982"/>
              <a:gd name="connsiteY64" fmla="*/ 577730 h 2440396"/>
              <a:gd name="connsiteX65" fmla="*/ 717417 w 1404982"/>
              <a:gd name="connsiteY65" fmla="*/ 799980 h 2440396"/>
              <a:gd name="connsiteX66" fmla="*/ 755783 w 1404982"/>
              <a:gd name="connsiteY66" fmla="*/ 768759 h 2440396"/>
              <a:gd name="connsiteX67" fmla="*/ 806980 w 1404982"/>
              <a:gd name="connsiteY67" fmla="*/ 693088 h 2440396"/>
              <a:gd name="connsiteX68" fmla="*/ 863600 w 1404982"/>
              <a:gd name="connsiteY68" fmla="*/ 620063 h 2440396"/>
              <a:gd name="connsiteX69" fmla="*/ 905537 w 1404982"/>
              <a:gd name="connsiteY69" fmla="*/ 567940 h 2440396"/>
              <a:gd name="connsiteX70" fmla="*/ 969301 w 1404982"/>
              <a:gd name="connsiteY70" fmla="*/ 491739 h 2440396"/>
              <a:gd name="connsiteX71" fmla="*/ 1002770 w 1404982"/>
              <a:gd name="connsiteY71" fmla="*/ 444908 h 2440396"/>
              <a:gd name="connsiteX72" fmla="*/ 1053570 w 1404982"/>
              <a:gd name="connsiteY72" fmla="*/ 358919 h 2440396"/>
              <a:gd name="connsiteX73" fmla="*/ 1081617 w 1404982"/>
              <a:gd name="connsiteY73" fmla="*/ 316586 h 2440396"/>
              <a:gd name="connsiteX74" fmla="*/ 1152921 w 1404982"/>
              <a:gd name="connsiteY74" fmla="*/ 216309 h 2440396"/>
              <a:gd name="connsiteX75" fmla="*/ 1201473 w 1404982"/>
              <a:gd name="connsiteY75" fmla="*/ 155720 h 2440396"/>
              <a:gd name="connsiteX76" fmla="*/ 1212585 w 1404982"/>
              <a:gd name="connsiteY76" fmla="*/ 119604 h 2440396"/>
              <a:gd name="connsiteX77" fmla="*/ 1227667 w 1404982"/>
              <a:gd name="connsiteY77" fmla="*/ 95130 h 2440396"/>
              <a:gd name="connsiteX78" fmla="*/ 1267354 w 1404982"/>
              <a:gd name="connsiteY78" fmla="*/ 79519 h 2440396"/>
              <a:gd name="connsiteX79" fmla="*/ 1278467 w 1404982"/>
              <a:gd name="connsiteY79" fmla="*/ 69730 h 2440396"/>
              <a:gd name="connsiteX80" fmla="*/ 1329267 w 1404982"/>
              <a:gd name="connsiteY80" fmla="*/ 52796 h 2440396"/>
              <a:gd name="connsiteX81" fmla="*/ 1320800 w 1404982"/>
              <a:gd name="connsiteY81" fmla="*/ 78196 h 2440396"/>
              <a:gd name="connsiteX82" fmla="*/ 1275159 w 1404982"/>
              <a:gd name="connsiteY82" fmla="*/ 146988 h 2440396"/>
              <a:gd name="connsiteX83" fmla="*/ 1345274 w 1404982"/>
              <a:gd name="connsiteY83" fmla="*/ 102274 h 2440396"/>
              <a:gd name="connsiteX84" fmla="*/ 1397000 w 1404982"/>
              <a:gd name="connsiteY84" fmla="*/ 120530 h 2440396"/>
              <a:gd name="connsiteX85" fmla="*/ 1349242 w 1404982"/>
              <a:gd name="connsiteY85" fmla="*/ 181649 h 2440396"/>
              <a:gd name="connsiteX86" fmla="*/ 1397000 w 1404982"/>
              <a:gd name="connsiteY86" fmla="*/ 171330 h 2440396"/>
              <a:gd name="connsiteX87" fmla="*/ 1380067 w 1404982"/>
              <a:gd name="connsiteY87" fmla="*/ 196730 h 2440396"/>
              <a:gd name="connsiteX88" fmla="*/ 1363133 w 1404982"/>
              <a:gd name="connsiteY88" fmla="*/ 213663 h 2440396"/>
              <a:gd name="connsiteX89" fmla="*/ 1371600 w 1404982"/>
              <a:gd name="connsiteY89" fmla="*/ 239063 h 2440396"/>
              <a:gd name="connsiteX90" fmla="*/ 1354667 w 1404982"/>
              <a:gd name="connsiteY90" fmla="*/ 298330 h 2440396"/>
              <a:gd name="connsiteX91" fmla="*/ 1346200 w 1404982"/>
              <a:gd name="connsiteY91" fmla="*/ 332196 h 2440396"/>
              <a:gd name="connsiteX92" fmla="*/ 1324372 w 1404982"/>
              <a:gd name="connsiteY92" fmla="*/ 319232 h 2440396"/>
              <a:gd name="connsiteX93" fmla="*/ 1312333 w 1404982"/>
              <a:gd name="connsiteY93" fmla="*/ 333916 h 2440396"/>
              <a:gd name="connsiteX94" fmla="*/ 1261533 w 1404982"/>
              <a:gd name="connsiteY94" fmla="*/ 390933 h 2440396"/>
              <a:gd name="connsiteX95" fmla="*/ 1214304 w 1404982"/>
              <a:gd name="connsiteY95" fmla="*/ 470705 h 2440396"/>
              <a:gd name="connsiteX96" fmla="*/ 1178189 w 1404982"/>
              <a:gd name="connsiteY96" fmla="*/ 514361 h 2440396"/>
              <a:gd name="connsiteX97" fmla="*/ 1122496 w 1404982"/>
              <a:gd name="connsiteY97" fmla="*/ 599955 h 2440396"/>
              <a:gd name="connsiteX98" fmla="*/ 1083733 w 1404982"/>
              <a:gd name="connsiteY98" fmla="*/ 647183 h 2440396"/>
              <a:gd name="connsiteX99" fmla="*/ 1054761 w 1404982"/>
              <a:gd name="connsiteY99" fmla="*/ 676552 h 2440396"/>
              <a:gd name="connsiteX100" fmla="*/ 1002639 w 1404982"/>
              <a:gd name="connsiteY100" fmla="*/ 733570 h 2440396"/>
              <a:gd name="connsiteX101" fmla="*/ 953161 w 1404982"/>
              <a:gd name="connsiteY101" fmla="*/ 797334 h 2440396"/>
              <a:gd name="connsiteX102" fmla="*/ 934905 w 1404982"/>
              <a:gd name="connsiteY102" fmla="*/ 839668 h 2440396"/>
              <a:gd name="connsiteX103" fmla="*/ 885428 w 1404982"/>
              <a:gd name="connsiteY103" fmla="*/ 895362 h 2440396"/>
              <a:gd name="connsiteX104" fmla="*/ 835951 w 1404982"/>
              <a:gd name="connsiteY104" fmla="*/ 962699 h 2440396"/>
              <a:gd name="connsiteX105" fmla="*/ 770467 w 1404982"/>
              <a:gd name="connsiteY105" fmla="*/ 1068796 h 2440396"/>
              <a:gd name="connsiteX106" fmla="*/ 738452 w 1404982"/>
              <a:gd name="connsiteY106" fmla="*/ 1141821 h 2440396"/>
              <a:gd name="connsiteX107" fmla="*/ 715699 w 1404982"/>
              <a:gd name="connsiteY107" fmla="*/ 1188653 h 2440396"/>
              <a:gd name="connsiteX108" fmla="*/ 698367 w 1404982"/>
              <a:gd name="connsiteY108" fmla="*/ 1245671 h 2440396"/>
              <a:gd name="connsiteX109" fmla="*/ 683683 w 1404982"/>
              <a:gd name="connsiteY109" fmla="*/ 1321870 h 2440396"/>
              <a:gd name="connsiteX110" fmla="*/ 671248 w 1404982"/>
              <a:gd name="connsiteY110" fmla="*/ 1409183 h 2440396"/>
              <a:gd name="connsiteX111" fmla="*/ 640026 w 1404982"/>
              <a:gd name="connsiteY111" fmla="*/ 1519249 h 2440396"/>
              <a:gd name="connsiteX112" fmla="*/ 637381 w 1404982"/>
              <a:gd name="connsiteY112" fmla="*/ 1602593 h 2440396"/>
              <a:gd name="connsiteX113" fmla="*/ 621770 w 1404982"/>
              <a:gd name="connsiteY113" fmla="*/ 1678792 h 2440396"/>
              <a:gd name="connsiteX114" fmla="*/ 613305 w 1404982"/>
              <a:gd name="connsiteY114" fmla="*/ 1709088 h 2440396"/>
              <a:gd name="connsiteX115" fmla="*/ 597694 w 1404982"/>
              <a:gd name="connsiteY115" fmla="*/ 1747849 h 2440396"/>
              <a:gd name="connsiteX116" fmla="*/ 574939 w 1404982"/>
              <a:gd name="connsiteY116" fmla="*/ 1851302 h 2440396"/>
              <a:gd name="connsiteX117" fmla="*/ 565547 w 1404982"/>
              <a:gd name="connsiteY117" fmla="*/ 2070509 h 2440396"/>
              <a:gd name="connsiteX118" fmla="*/ 559726 w 1404982"/>
              <a:gd name="connsiteY118" fmla="*/ 2092337 h 2440396"/>
              <a:gd name="connsiteX119" fmla="*/ 550333 w 1404982"/>
              <a:gd name="connsiteY119" fmla="*/ 2330330 h 2440396"/>
              <a:gd name="connsiteX120" fmla="*/ 558800 w 1404982"/>
              <a:gd name="connsiteY120" fmla="*/ 2355730 h 2440396"/>
              <a:gd name="connsiteX121" fmla="*/ 567267 w 1404982"/>
              <a:gd name="connsiteY121" fmla="*/ 2398063 h 2440396"/>
              <a:gd name="connsiteX122" fmla="*/ 558800 w 1404982"/>
              <a:gd name="connsiteY122" fmla="*/ 2440396 h 2440396"/>
              <a:gd name="connsiteX0" fmla="*/ 0 w 1404982"/>
              <a:gd name="connsiteY0" fmla="*/ 2271063 h 2440396"/>
              <a:gd name="connsiteX1" fmla="*/ 93133 w 1404982"/>
              <a:gd name="connsiteY1" fmla="*/ 1974730 h 2440396"/>
              <a:gd name="connsiteX2" fmla="*/ 101600 w 1404982"/>
              <a:gd name="connsiteY2" fmla="*/ 1949330 h 2440396"/>
              <a:gd name="connsiteX3" fmla="*/ 118533 w 1404982"/>
              <a:gd name="connsiteY3" fmla="*/ 1932396 h 2440396"/>
              <a:gd name="connsiteX4" fmla="*/ 130968 w 1404982"/>
              <a:gd name="connsiteY4" fmla="*/ 1879348 h 2440396"/>
              <a:gd name="connsiteX5" fmla="*/ 150152 w 1404982"/>
              <a:gd name="connsiteY5" fmla="*/ 1845481 h 2440396"/>
              <a:gd name="connsiteX6" fmla="*/ 173302 w 1404982"/>
              <a:gd name="connsiteY6" fmla="*/ 1798253 h 2440396"/>
              <a:gd name="connsiteX7" fmla="*/ 198835 w 1404982"/>
              <a:gd name="connsiteY7" fmla="*/ 1766238 h 2440396"/>
              <a:gd name="connsiteX8" fmla="*/ 226351 w 1404982"/>
              <a:gd name="connsiteY8" fmla="*/ 1730519 h 2440396"/>
              <a:gd name="connsiteX9" fmla="*/ 254000 w 1404982"/>
              <a:gd name="connsiteY9" fmla="*/ 1686863 h 2440396"/>
              <a:gd name="connsiteX10" fmla="*/ 262467 w 1404982"/>
              <a:gd name="connsiteY10" fmla="*/ 1661463 h 2440396"/>
              <a:gd name="connsiteX11" fmla="*/ 296333 w 1404982"/>
              <a:gd name="connsiteY11" fmla="*/ 1585263 h 2440396"/>
              <a:gd name="connsiteX12" fmla="*/ 304800 w 1404982"/>
              <a:gd name="connsiteY12" fmla="*/ 1534463 h 2440396"/>
              <a:gd name="connsiteX13" fmla="*/ 321733 w 1404982"/>
              <a:gd name="connsiteY13" fmla="*/ 1475196 h 2440396"/>
              <a:gd name="connsiteX14" fmla="*/ 330200 w 1404982"/>
              <a:gd name="connsiteY14" fmla="*/ 1407463 h 2440396"/>
              <a:gd name="connsiteX15" fmla="*/ 347133 w 1404982"/>
              <a:gd name="connsiteY15" fmla="*/ 1348196 h 2440396"/>
              <a:gd name="connsiteX16" fmla="*/ 364067 w 1404982"/>
              <a:gd name="connsiteY16" fmla="*/ 1280463 h 2440396"/>
              <a:gd name="connsiteX17" fmla="*/ 372533 w 1404982"/>
              <a:gd name="connsiteY17" fmla="*/ 1255063 h 2440396"/>
              <a:gd name="connsiteX18" fmla="*/ 381000 w 1404982"/>
              <a:gd name="connsiteY18" fmla="*/ 1221196 h 2440396"/>
              <a:gd name="connsiteX19" fmla="*/ 397933 w 1404982"/>
              <a:gd name="connsiteY19" fmla="*/ 1187330 h 2440396"/>
              <a:gd name="connsiteX20" fmla="*/ 414867 w 1404982"/>
              <a:gd name="connsiteY20" fmla="*/ 1111130 h 2440396"/>
              <a:gd name="connsiteX21" fmla="*/ 423333 w 1404982"/>
              <a:gd name="connsiteY21" fmla="*/ 1077263 h 2440396"/>
              <a:gd name="connsiteX22" fmla="*/ 440267 w 1404982"/>
              <a:gd name="connsiteY22" fmla="*/ 1043396 h 2440396"/>
              <a:gd name="connsiteX23" fmla="*/ 448733 w 1404982"/>
              <a:gd name="connsiteY23" fmla="*/ 1017996 h 2440396"/>
              <a:gd name="connsiteX24" fmla="*/ 457200 w 1404982"/>
              <a:gd name="connsiteY24" fmla="*/ 958730 h 2440396"/>
              <a:gd name="connsiteX25" fmla="*/ 465667 w 1404982"/>
              <a:gd name="connsiteY25" fmla="*/ 933330 h 2440396"/>
              <a:gd name="connsiteX26" fmla="*/ 457200 w 1404982"/>
              <a:gd name="connsiteY26" fmla="*/ 653930 h 2440396"/>
              <a:gd name="connsiteX27" fmla="*/ 440267 w 1404982"/>
              <a:gd name="connsiteY27" fmla="*/ 586196 h 2440396"/>
              <a:gd name="connsiteX28" fmla="*/ 406400 w 1404982"/>
              <a:gd name="connsiteY28" fmla="*/ 484596 h 2440396"/>
              <a:gd name="connsiteX29" fmla="*/ 397933 w 1404982"/>
              <a:gd name="connsiteY29" fmla="*/ 459196 h 2440396"/>
              <a:gd name="connsiteX30" fmla="*/ 372533 w 1404982"/>
              <a:gd name="connsiteY30" fmla="*/ 408396 h 2440396"/>
              <a:gd name="connsiteX31" fmla="*/ 355600 w 1404982"/>
              <a:gd name="connsiteY31" fmla="*/ 382996 h 2440396"/>
              <a:gd name="connsiteX32" fmla="*/ 347133 w 1404982"/>
              <a:gd name="connsiteY32" fmla="*/ 357596 h 2440396"/>
              <a:gd name="connsiteX33" fmla="*/ 330200 w 1404982"/>
              <a:gd name="connsiteY33" fmla="*/ 332196 h 2440396"/>
              <a:gd name="connsiteX34" fmla="*/ 304800 w 1404982"/>
              <a:gd name="connsiteY34" fmla="*/ 281396 h 2440396"/>
              <a:gd name="connsiteX35" fmla="*/ 279400 w 1404982"/>
              <a:gd name="connsiteY35" fmla="*/ 222130 h 2440396"/>
              <a:gd name="connsiteX36" fmla="*/ 270933 w 1404982"/>
              <a:gd name="connsiteY36" fmla="*/ 196730 h 2440396"/>
              <a:gd name="connsiteX37" fmla="*/ 254000 w 1404982"/>
              <a:gd name="connsiteY37" fmla="*/ 179796 h 2440396"/>
              <a:gd name="connsiteX38" fmla="*/ 220133 w 1404982"/>
              <a:gd name="connsiteY38" fmla="*/ 128996 h 2440396"/>
              <a:gd name="connsiteX39" fmla="*/ 169333 w 1404982"/>
              <a:gd name="connsiteY39" fmla="*/ 95130 h 2440396"/>
              <a:gd name="connsiteX40" fmla="*/ 160867 w 1404982"/>
              <a:gd name="connsiteY40" fmla="*/ 69730 h 2440396"/>
              <a:gd name="connsiteX41" fmla="*/ 220133 w 1404982"/>
              <a:gd name="connsiteY41" fmla="*/ 44330 h 2440396"/>
              <a:gd name="connsiteX42" fmla="*/ 276225 w 1404982"/>
              <a:gd name="connsiteY42" fmla="*/ 93410 h 2440396"/>
              <a:gd name="connsiteX43" fmla="*/ 287867 w 1404982"/>
              <a:gd name="connsiteY43" fmla="*/ 18930 h 2440396"/>
              <a:gd name="connsiteX44" fmla="*/ 313267 w 1404982"/>
              <a:gd name="connsiteY44" fmla="*/ 10463 h 2440396"/>
              <a:gd name="connsiteX45" fmla="*/ 346736 w 1404982"/>
              <a:gd name="connsiteY45" fmla="*/ 71581 h 2440396"/>
              <a:gd name="connsiteX46" fmla="*/ 338667 w 1404982"/>
              <a:gd name="connsiteY46" fmla="*/ 18930 h 2440396"/>
              <a:gd name="connsiteX47" fmla="*/ 364067 w 1404982"/>
              <a:gd name="connsiteY47" fmla="*/ 1996 h 2440396"/>
              <a:gd name="connsiteX48" fmla="*/ 393964 w 1404982"/>
              <a:gd name="connsiteY48" fmla="*/ 53723 h 2440396"/>
              <a:gd name="connsiteX49" fmla="*/ 414867 w 1404982"/>
              <a:gd name="connsiteY49" fmla="*/ 1996 h 2440396"/>
              <a:gd name="connsiteX50" fmla="*/ 448733 w 1404982"/>
              <a:gd name="connsiteY50" fmla="*/ 1996 h 2440396"/>
              <a:gd name="connsiteX51" fmla="*/ 474133 w 1404982"/>
              <a:gd name="connsiteY51" fmla="*/ 18930 h 2440396"/>
              <a:gd name="connsiteX52" fmla="*/ 482600 w 1404982"/>
              <a:gd name="connsiteY52" fmla="*/ 44330 h 2440396"/>
              <a:gd name="connsiteX53" fmla="*/ 516467 w 1404982"/>
              <a:gd name="connsiteY53" fmla="*/ 95130 h 2440396"/>
              <a:gd name="connsiteX54" fmla="*/ 533400 w 1404982"/>
              <a:gd name="connsiteY54" fmla="*/ 120530 h 2440396"/>
              <a:gd name="connsiteX55" fmla="*/ 567267 w 1404982"/>
              <a:gd name="connsiteY55" fmla="*/ 171330 h 2440396"/>
              <a:gd name="connsiteX56" fmla="*/ 592667 w 1404982"/>
              <a:gd name="connsiteY56" fmla="*/ 213663 h 2440396"/>
              <a:gd name="connsiteX57" fmla="*/ 601133 w 1404982"/>
              <a:gd name="connsiteY57" fmla="*/ 239063 h 2440396"/>
              <a:gd name="connsiteX58" fmla="*/ 635000 w 1404982"/>
              <a:gd name="connsiteY58" fmla="*/ 281396 h 2440396"/>
              <a:gd name="connsiteX59" fmla="*/ 668867 w 1404982"/>
              <a:gd name="connsiteY59" fmla="*/ 357596 h 2440396"/>
              <a:gd name="connsiteX60" fmla="*/ 685800 w 1404982"/>
              <a:gd name="connsiteY60" fmla="*/ 408396 h 2440396"/>
              <a:gd name="connsiteX61" fmla="*/ 694267 w 1404982"/>
              <a:gd name="connsiteY61" fmla="*/ 433796 h 2440396"/>
              <a:gd name="connsiteX62" fmla="*/ 711200 w 1404982"/>
              <a:gd name="connsiteY62" fmla="*/ 459196 h 2440396"/>
              <a:gd name="connsiteX63" fmla="*/ 719667 w 1404982"/>
              <a:gd name="connsiteY63" fmla="*/ 518463 h 2440396"/>
              <a:gd name="connsiteX64" fmla="*/ 736600 w 1404982"/>
              <a:gd name="connsiteY64" fmla="*/ 577730 h 2440396"/>
              <a:gd name="connsiteX65" fmla="*/ 717417 w 1404982"/>
              <a:gd name="connsiteY65" fmla="*/ 799980 h 2440396"/>
              <a:gd name="connsiteX66" fmla="*/ 755783 w 1404982"/>
              <a:gd name="connsiteY66" fmla="*/ 768759 h 2440396"/>
              <a:gd name="connsiteX67" fmla="*/ 806980 w 1404982"/>
              <a:gd name="connsiteY67" fmla="*/ 693088 h 2440396"/>
              <a:gd name="connsiteX68" fmla="*/ 863600 w 1404982"/>
              <a:gd name="connsiteY68" fmla="*/ 620063 h 2440396"/>
              <a:gd name="connsiteX69" fmla="*/ 905537 w 1404982"/>
              <a:gd name="connsiteY69" fmla="*/ 567940 h 2440396"/>
              <a:gd name="connsiteX70" fmla="*/ 969301 w 1404982"/>
              <a:gd name="connsiteY70" fmla="*/ 491739 h 2440396"/>
              <a:gd name="connsiteX71" fmla="*/ 1002770 w 1404982"/>
              <a:gd name="connsiteY71" fmla="*/ 444908 h 2440396"/>
              <a:gd name="connsiteX72" fmla="*/ 1053570 w 1404982"/>
              <a:gd name="connsiteY72" fmla="*/ 358919 h 2440396"/>
              <a:gd name="connsiteX73" fmla="*/ 1081617 w 1404982"/>
              <a:gd name="connsiteY73" fmla="*/ 316586 h 2440396"/>
              <a:gd name="connsiteX74" fmla="*/ 1152921 w 1404982"/>
              <a:gd name="connsiteY74" fmla="*/ 216309 h 2440396"/>
              <a:gd name="connsiteX75" fmla="*/ 1201473 w 1404982"/>
              <a:gd name="connsiteY75" fmla="*/ 155720 h 2440396"/>
              <a:gd name="connsiteX76" fmla="*/ 1212585 w 1404982"/>
              <a:gd name="connsiteY76" fmla="*/ 119604 h 2440396"/>
              <a:gd name="connsiteX77" fmla="*/ 1227667 w 1404982"/>
              <a:gd name="connsiteY77" fmla="*/ 95130 h 2440396"/>
              <a:gd name="connsiteX78" fmla="*/ 1267354 w 1404982"/>
              <a:gd name="connsiteY78" fmla="*/ 79519 h 2440396"/>
              <a:gd name="connsiteX79" fmla="*/ 1278467 w 1404982"/>
              <a:gd name="connsiteY79" fmla="*/ 69730 h 2440396"/>
              <a:gd name="connsiteX80" fmla="*/ 1329267 w 1404982"/>
              <a:gd name="connsiteY80" fmla="*/ 52796 h 2440396"/>
              <a:gd name="connsiteX81" fmla="*/ 1320800 w 1404982"/>
              <a:gd name="connsiteY81" fmla="*/ 78196 h 2440396"/>
              <a:gd name="connsiteX82" fmla="*/ 1275159 w 1404982"/>
              <a:gd name="connsiteY82" fmla="*/ 146988 h 2440396"/>
              <a:gd name="connsiteX83" fmla="*/ 1345274 w 1404982"/>
              <a:gd name="connsiteY83" fmla="*/ 102274 h 2440396"/>
              <a:gd name="connsiteX84" fmla="*/ 1397000 w 1404982"/>
              <a:gd name="connsiteY84" fmla="*/ 120530 h 2440396"/>
              <a:gd name="connsiteX85" fmla="*/ 1349242 w 1404982"/>
              <a:gd name="connsiteY85" fmla="*/ 181649 h 2440396"/>
              <a:gd name="connsiteX86" fmla="*/ 1397000 w 1404982"/>
              <a:gd name="connsiteY86" fmla="*/ 171330 h 2440396"/>
              <a:gd name="connsiteX87" fmla="*/ 1380067 w 1404982"/>
              <a:gd name="connsiteY87" fmla="*/ 196730 h 2440396"/>
              <a:gd name="connsiteX88" fmla="*/ 1363133 w 1404982"/>
              <a:gd name="connsiteY88" fmla="*/ 213663 h 2440396"/>
              <a:gd name="connsiteX89" fmla="*/ 1371600 w 1404982"/>
              <a:gd name="connsiteY89" fmla="*/ 239063 h 2440396"/>
              <a:gd name="connsiteX90" fmla="*/ 1354667 w 1404982"/>
              <a:gd name="connsiteY90" fmla="*/ 298330 h 2440396"/>
              <a:gd name="connsiteX91" fmla="*/ 1335484 w 1404982"/>
              <a:gd name="connsiteY91" fmla="*/ 310765 h 2440396"/>
              <a:gd name="connsiteX92" fmla="*/ 1324372 w 1404982"/>
              <a:gd name="connsiteY92" fmla="*/ 319232 h 2440396"/>
              <a:gd name="connsiteX93" fmla="*/ 1312333 w 1404982"/>
              <a:gd name="connsiteY93" fmla="*/ 333916 h 2440396"/>
              <a:gd name="connsiteX94" fmla="*/ 1261533 w 1404982"/>
              <a:gd name="connsiteY94" fmla="*/ 390933 h 2440396"/>
              <a:gd name="connsiteX95" fmla="*/ 1214304 w 1404982"/>
              <a:gd name="connsiteY95" fmla="*/ 470705 h 2440396"/>
              <a:gd name="connsiteX96" fmla="*/ 1178189 w 1404982"/>
              <a:gd name="connsiteY96" fmla="*/ 514361 h 2440396"/>
              <a:gd name="connsiteX97" fmla="*/ 1122496 w 1404982"/>
              <a:gd name="connsiteY97" fmla="*/ 599955 h 2440396"/>
              <a:gd name="connsiteX98" fmla="*/ 1083733 w 1404982"/>
              <a:gd name="connsiteY98" fmla="*/ 647183 h 2440396"/>
              <a:gd name="connsiteX99" fmla="*/ 1054761 w 1404982"/>
              <a:gd name="connsiteY99" fmla="*/ 676552 h 2440396"/>
              <a:gd name="connsiteX100" fmla="*/ 1002639 w 1404982"/>
              <a:gd name="connsiteY100" fmla="*/ 733570 h 2440396"/>
              <a:gd name="connsiteX101" fmla="*/ 953161 w 1404982"/>
              <a:gd name="connsiteY101" fmla="*/ 797334 h 2440396"/>
              <a:gd name="connsiteX102" fmla="*/ 934905 w 1404982"/>
              <a:gd name="connsiteY102" fmla="*/ 839668 h 2440396"/>
              <a:gd name="connsiteX103" fmla="*/ 885428 w 1404982"/>
              <a:gd name="connsiteY103" fmla="*/ 895362 h 2440396"/>
              <a:gd name="connsiteX104" fmla="*/ 835951 w 1404982"/>
              <a:gd name="connsiteY104" fmla="*/ 962699 h 2440396"/>
              <a:gd name="connsiteX105" fmla="*/ 770467 w 1404982"/>
              <a:gd name="connsiteY105" fmla="*/ 1068796 h 2440396"/>
              <a:gd name="connsiteX106" fmla="*/ 738452 w 1404982"/>
              <a:gd name="connsiteY106" fmla="*/ 1141821 h 2440396"/>
              <a:gd name="connsiteX107" fmla="*/ 715699 w 1404982"/>
              <a:gd name="connsiteY107" fmla="*/ 1188653 h 2440396"/>
              <a:gd name="connsiteX108" fmla="*/ 698367 w 1404982"/>
              <a:gd name="connsiteY108" fmla="*/ 1245671 h 2440396"/>
              <a:gd name="connsiteX109" fmla="*/ 683683 w 1404982"/>
              <a:gd name="connsiteY109" fmla="*/ 1321870 h 2440396"/>
              <a:gd name="connsiteX110" fmla="*/ 671248 w 1404982"/>
              <a:gd name="connsiteY110" fmla="*/ 1409183 h 2440396"/>
              <a:gd name="connsiteX111" fmla="*/ 640026 w 1404982"/>
              <a:gd name="connsiteY111" fmla="*/ 1519249 h 2440396"/>
              <a:gd name="connsiteX112" fmla="*/ 637381 w 1404982"/>
              <a:gd name="connsiteY112" fmla="*/ 1602593 h 2440396"/>
              <a:gd name="connsiteX113" fmla="*/ 621770 w 1404982"/>
              <a:gd name="connsiteY113" fmla="*/ 1678792 h 2440396"/>
              <a:gd name="connsiteX114" fmla="*/ 613305 w 1404982"/>
              <a:gd name="connsiteY114" fmla="*/ 1709088 h 2440396"/>
              <a:gd name="connsiteX115" fmla="*/ 597694 w 1404982"/>
              <a:gd name="connsiteY115" fmla="*/ 1747849 h 2440396"/>
              <a:gd name="connsiteX116" fmla="*/ 574939 w 1404982"/>
              <a:gd name="connsiteY116" fmla="*/ 1851302 h 2440396"/>
              <a:gd name="connsiteX117" fmla="*/ 565547 w 1404982"/>
              <a:gd name="connsiteY117" fmla="*/ 2070509 h 2440396"/>
              <a:gd name="connsiteX118" fmla="*/ 559726 w 1404982"/>
              <a:gd name="connsiteY118" fmla="*/ 2092337 h 2440396"/>
              <a:gd name="connsiteX119" fmla="*/ 550333 w 1404982"/>
              <a:gd name="connsiteY119" fmla="*/ 2330330 h 2440396"/>
              <a:gd name="connsiteX120" fmla="*/ 558800 w 1404982"/>
              <a:gd name="connsiteY120" fmla="*/ 2355730 h 2440396"/>
              <a:gd name="connsiteX121" fmla="*/ 567267 w 1404982"/>
              <a:gd name="connsiteY121" fmla="*/ 2398063 h 2440396"/>
              <a:gd name="connsiteX122" fmla="*/ 558800 w 1404982"/>
              <a:gd name="connsiteY122" fmla="*/ 2440396 h 2440396"/>
              <a:gd name="connsiteX0" fmla="*/ 0 w 1404982"/>
              <a:gd name="connsiteY0" fmla="*/ 2271063 h 2440396"/>
              <a:gd name="connsiteX1" fmla="*/ 93133 w 1404982"/>
              <a:gd name="connsiteY1" fmla="*/ 1974730 h 2440396"/>
              <a:gd name="connsiteX2" fmla="*/ 101600 w 1404982"/>
              <a:gd name="connsiteY2" fmla="*/ 1949330 h 2440396"/>
              <a:gd name="connsiteX3" fmla="*/ 118533 w 1404982"/>
              <a:gd name="connsiteY3" fmla="*/ 1932396 h 2440396"/>
              <a:gd name="connsiteX4" fmla="*/ 130968 w 1404982"/>
              <a:gd name="connsiteY4" fmla="*/ 1879348 h 2440396"/>
              <a:gd name="connsiteX5" fmla="*/ 150152 w 1404982"/>
              <a:gd name="connsiteY5" fmla="*/ 1845481 h 2440396"/>
              <a:gd name="connsiteX6" fmla="*/ 173302 w 1404982"/>
              <a:gd name="connsiteY6" fmla="*/ 1798253 h 2440396"/>
              <a:gd name="connsiteX7" fmla="*/ 198835 w 1404982"/>
              <a:gd name="connsiteY7" fmla="*/ 1766238 h 2440396"/>
              <a:gd name="connsiteX8" fmla="*/ 226351 w 1404982"/>
              <a:gd name="connsiteY8" fmla="*/ 1730519 h 2440396"/>
              <a:gd name="connsiteX9" fmla="*/ 254000 w 1404982"/>
              <a:gd name="connsiteY9" fmla="*/ 1686863 h 2440396"/>
              <a:gd name="connsiteX10" fmla="*/ 262467 w 1404982"/>
              <a:gd name="connsiteY10" fmla="*/ 1661463 h 2440396"/>
              <a:gd name="connsiteX11" fmla="*/ 296333 w 1404982"/>
              <a:gd name="connsiteY11" fmla="*/ 1585263 h 2440396"/>
              <a:gd name="connsiteX12" fmla="*/ 304800 w 1404982"/>
              <a:gd name="connsiteY12" fmla="*/ 1534463 h 2440396"/>
              <a:gd name="connsiteX13" fmla="*/ 321733 w 1404982"/>
              <a:gd name="connsiteY13" fmla="*/ 1475196 h 2440396"/>
              <a:gd name="connsiteX14" fmla="*/ 330200 w 1404982"/>
              <a:gd name="connsiteY14" fmla="*/ 1407463 h 2440396"/>
              <a:gd name="connsiteX15" fmla="*/ 347133 w 1404982"/>
              <a:gd name="connsiteY15" fmla="*/ 1348196 h 2440396"/>
              <a:gd name="connsiteX16" fmla="*/ 364067 w 1404982"/>
              <a:gd name="connsiteY16" fmla="*/ 1280463 h 2440396"/>
              <a:gd name="connsiteX17" fmla="*/ 372533 w 1404982"/>
              <a:gd name="connsiteY17" fmla="*/ 1255063 h 2440396"/>
              <a:gd name="connsiteX18" fmla="*/ 381000 w 1404982"/>
              <a:gd name="connsiteY18" fmla="*/ 1221196 h 2440396"/>
              <a:gd name="connsiteX19" fmla="*/ 397933 w 1404982"/>
              <a:gd name="connsiteY19" fmla="*/ 1187330 h 2440396"/>
              <a:gd name="connsiteX20" fmla="*/ 414867 w 1404982"/>
              <a:gd name="connsiteY20" fmla="*/ 1111130 h 2440396"/>
              <a:gd name="connsiteX21" fmla="*/ 423333 w 1404982"/>
              <a:gd name="connsiteY21" fmla="*/ 1077263 h 2440396"/>
              <a:gd name="connsiteX22" fmla="*/ 440267 w 1404982"/>
              <a:gd name="connsiteY22" fmla="*/ 1043396 h 2440396"/>
              <a:gd name="connsiteX23" fmla="*/ 448733 w 1404982"/>
              <a:gd name="connsiteY23" fmla="*/ 1017996 h 2440396"/>
              <a:gd name="connsiteX24" fmla="*/ 457200 w 1404982"/>
              <a:gd name="connsiteY24" fmla="*/ 958730 h 2440396"/>
              <a:gd name="connsiteX25" fmla="*/ 465667 w 1404982"/>
              <a:gd name="connsiteY25" fmla="*/ 933330 h 2440396"/>
              <a:gd name="connsiteX26" fmla="*/ 457200 w 1404982"/>
              <a:gd name="connsiteY26" fmla="*/ 653930 h 2440396"/>
              <a:gd name="connsiteX27" fmla="*/ 440267 w 1404982"/>
              <a:gd name="connsiteY27" fmla="*/ 586196 h 2440396"/>
              <a:gd name="connsiteX28" fmla="*/ 406400 w 1404982"/>
              <a:gd name="connsiteY28" fmla="*/ 484596 h 2440396"/>
              <a:gd name="connsiteX29" fmla="*/ 397933 w 1404982"/>
              <a:gd name="connsiteY29" fmla="*/ 459196 h 2440396"/>
              <a:gd name="connsiteX30" fmla="*/ 372533 w 1404982"/>
              <a:gd name="connsiteY30" fmla="*/ 408396 h 2440396"/>
              <a:gd name="connsiteX31" fmla="*/ 355600 w 1404982"/>
              <a:gd name="connsiteY31" fmla="*/ 382996 h 2440396"/>
              <a:gd name="connsiteX32" fmla="*/ 347133 w 1404982"/>
              <a:gd name="connsiteY32" fmla="*/ 357596 h 2440396"/>
              <a:gd name="connsiteX33" fmla="*/ 330200 w 1404982"/>
              <a:gd name="connsiteY33" fmla="*/ 332196 h 2440396"/>
              <a:gd name="connsiteX34" fmla="*/ 304800 w 1404982"/>
              <a:gd name="connsiteY34" fmla="*/ 281396 h 2440396"/>
              <a:gd name="connsiteX35" fmla="*/ 279400 w 1404982"/>
              <a:gd name="connsiteY35" fmla="*/ 222130 h 2440396"/>
              <a:gd name="connsiteX36" fmla="*/ 270933 w 1404982"/>
              <a:gd name="connsiteY36" fmla="*/ 196730 h 2440396"/>
              <a:gd name="connsiteX37" fmla="*/ 254000 w 1404982"/>
              <a:gd name="connsiteY37" fmla="*/ 179796 h 2440396"/>
              <a:gd name="connsiteX38" fmla="*/ 220133 w 1404982"/>
              <a:gd name="connsiteY38" fmla="*/ 128996 h 2440396"/>
              <a:gd name="connsiteX39" fmla="*/ 169333 w 1404982"/>
              <a:gd name="connsiteY39" fmla="*/ 95130 h 2440396"/>
              <a:gd name="connsiteX40" fmla="*/ 160867 w 1404982"/>
              <a:gd name="connsiteY40" fmla="*/ 69730 h 2440396"/>
              <a:gd name="connsiteX41" fmla="*/ 220133 w 1404982"/>
              <a:gd name="connsiteY41" fmla="*/ 44330 h 2440396"/>
              <a:gd name="connsiteX42" fmla="*/ 276225 w 1404982"/>
              <a:gd name="connsiteY42" fmla="*/ 93410 h 2440396"/>
              <a:gd name="connsiteX43" fmla="*/ 287867 w 1404982"/>
              <a:gd name="connsiteY43" fmla="*/ 18930 h 2440396"/>
              <a:gd name="connsiteX44" fmla="*/ 313267 w 1404982"/>
              <a:gd name="connsiteY44" fmla="*/ 10463 h 2440396"/>
              <a:gd name="connsiteX45" fmla="*/ 346736 w 1404982"/>
              <a:gd name="connsiteY45" fmla="*/ 71581 h 2440396"/>
              <a:gd name="connsiteX46" fmla="*/ 338667 w 1404982"/>
              <a:gd name="connsiteY46" fmla="*/ 18930 h 2440396"/>
              <a:gd name="connsiteX47" fmla="*/ 364067 w 1404982"/>
              <a:gd name="connsiteY47" fmla="*/ 1996 h 2440396"/>
              <a:gd name="connsiteX48" fmla="*/ 393964 w 1404982"/>
              <a:gd name="connsiteY48" fmla="*/ 53723 h 2440396"/>
              <a:gd name="connsiteX49" fmla="*/ 414867 w 1404982"/>
              <a:gd name="connsiteY49" fmla="*/ 1996 h 2440396"/>
              <a:gd name="connsiteX50" fmla="*/ 448733 w 1404982"/>
              <a:gd name="connsiteY50" fmla="*/ 1996 h 2440396"/>
              <a:gd name="connsiteX51" fmla="*/ 474133 w 1404982"/>
              <a:gd name="connsiteY51" fmla="*/ 18930 h 2440396"/>
              <a:gd name="connsiteX52" fmla="*/ 482600 w 1404982"/>
              <a:gd name="connsiteY52" fmla="*/ 44330 h 2440396"/>
              <a:gd name="connsiteX53" fmla="*/ 516467 w 1404982"/>
              <a:gd name="connsiteY53" fmla="*/ 95130 h 2440396"/>
              <a:gd name="connsiteX54" fmla="*/ 533400 w 1404982"/>
              <a:gd name="connsiteY54" fmla="*/ 120530 h 2440396"/>
              <a:gd name="connsiteX55" fmla="*/ 567267 w 1404982"/>
              <a:gd name="connsiteY55" fmla="*/ 171330 h 2440396"/>
              <a:gd name="connsiteX56" fmla="*/ 592667 w 1404982"/>
              <a:gd name="connsiteY56" fmla="*/ 213663 h 2440396"/>
              <a:gd name="connsiteX57" fmla="*/ 601133 w 1404982"/>
              <a:gd name="connsiteY57" fmla="*/ 239063 h 2440396"/>
              <a:gd name="connsiteX58" fmla="*/ 635000 w 1404982"/>
              <a:gd name="connsiteY58" fmla="*/ 281396 h 2440396"/>
              <a:gd name="connsiteX59" fmla="*/ 668867 w 1404982"/>
              <a:gd name="connsiteY59" fmla="*/ 357596 h 2440396"/>
              <a:gd name="connsiteX60" fmla="*/ 685800 w 1404982"/>
              <a:gd name="connsiteY60" fmla="*/ 408396 h 2440396"/>
              <a:gd name="connsiteX61" fmla="*/ 694267 w 1404982"/>
              <a:gd name="connsiteY61" fmla="*/ 433796 h 2440396"/>
              <a:gd name="connsiteX62" fmla="*/ 711200 w 1404982"/>
              <a:gd name="connsiteY62" fmla="*/ 459196 h 2440396"/>
              <a:gd name="connsiteX63" fmla="*/ 719667 w 1404982"/>
              <a:gd name="connsiteY63" fmla="*/ 518463 h 2440396"/>
              <a:gd name="connsiteX64" fmla="*/ 736600 w 1404982"/>
              <a:gd name="connsiteY64" fmla="*/ 577730 h 2440396"/>
              <a:gd name="connsiteX65" fmla="*/ 717417 w 1404982"/>
              <a:gd name="connsiteY65" fmla="*/ 799980 h 2440396"/>
              <a:gd name="connsiteX66" fmla="*/ 755783 w 1404982"/>
              <a:gd name="connsiteY66" fmla="*/ 768759 h 2440396"/>
              <a:gd name="connsiteX67" fmla="*/ 806980 w 1404982"/>
              <a:gd name="connsiteY67" fmla="*/ 693088 h 2440396"/>
              <a:gd name="connsiteX68" fmla="*/ 863600 w 1404982"/>
              <a:gd name="connsiteY68" fmla="*/ 620063 h 2440396"/>
              <a:gd name="connsiteX69" fmla="*/ 905537 w 1404982"/>
              <a:gd name="connsiteY69" fmla="*/ 567940 h 2440396"/>
              <a:gd name="connsiteX70" fmla="*/ 969301 w 1404982"/>
              <a:gd name="connsiteY70" fmla="*/ 491739 h 2440396"/>
              <a:gd name="connsiteX71" fmla="*/ 1002770 w 1404982"/>
              <a:gd name="connsiteY71" fmla="*/ 444908 h 2440396"/>
              <a:gd name="connsiteX72" fmla="*/ 1053570 w 1404982"/>
              <a:gd name="connsiteY72" fmla="*/ 358919 h 2440396"/>
              <a:gd name="connsiteX73" fmla="*/ 1081617 w 1404982"/>
              <a:gd name="connsiteY73" fmla="*/ 316586 h 2440396"/>
              <a:gd name="connsiteX74" fmla="*/ 1152921 w 1404982"/>
              <a:gd name="connsiteY74" fmla="*/ 216309 h 2440396"/>
              <a:gd name="connsiteX75" fmla="*/ 1201473 w 1404982"/>
              <a:gd name="connsiteY75" fmla="*/ 155720 h 2440396"/>
              <a:gd name="connsiteX76" fmla="*/ 1212585 w 1404982"/>
              <a:gd name="connsiteY76" fmla="*/ 119604 h 2440396"/>
              <a:gd name="connsiteX77" fmla="*/ 1227667 w 1404982"/>
              <a:gd name="connsiteY77" fmla="*/ 95130 h 2440396"/>
              <a:gd name="connsiteX78" fmla="*/ 1267354 w 1404982"/>
              <a:gd name="connsiteY78" fmla="*/ 79519 h 2440396"/>
              <a:gd name="connsiteX79" fmla="*/ 1278467 w 1404982"/>
              <a:gd name="connsiteY79" fmla="*/ 69730 h 2440396"/>
              <a:gd name="connsiteX80" fmla="*/ 1329267 w 1404982"/>
              <a:gd name="connsiteY80" fmla="*/ 52796 h 2440396"/>
              <a:gd name="connsiteX81" fmla="*/ 1320800 w 1404982"/>
              <a:gd name="connsiteY81" fmla="*/ 78196 h 2440396"/>
              <a:gd name="connsiteX82" fmla="*/ 1275159 w 1404982"/>
              <a:gd name="connsiteY82" fmla="*/ 146988 h 2440396"/>
              <a:gd name="connsiteX83" fmla="*/ 1345274 w 1404982"/>
              <a:gd name="connsiteY83" fmla="*/ 102274 h 2440396"/>
              <a:gd name="connsiteX84" fmla="*/ 1397000 w 1404982"/>
              <a:gd name="connsiteY84" fmla="*/ 120530 h 2440396"/>
              <a:gd name="connsiteX85" fmla="*/ 1349242 w 1404982"/>
              <a:gd name="connsiteY85" fmla="*/ 181649 h 2440396"/>
              <a:gd name="connsiteX86" fmla="*/ 1397000 w 1404982"/>
              <a:gd name="connsiteY86" fmla="*/ 171330 h 2440396"/>
              <a:gd name="connsiteX87" fmla="*/ 1380067 w 1404982"/>
              <a:gd name="connsiteY87" fmla="*/ 196730 h 2440396"/>
              <a:gd name="connsiteX88" fmla="*/ 1363133 w 1404982"/>
              <a:gd name="connsiteY88" fmla="*/ 213663 h 2440396"/>
              <a:gd name="connsiteX89" fmla="*/ 1371600 w 1404982"/>
              <a:gd name="connsiteY89" fmla="*/ 239063 h 2440396"/>
              <a:gd name="connsiteX90" fmla="*/ 1354667 w 1404982"/>
              <a:gd name="connsiteY90" fmla="*/ 298330 h 2440396"/>
              <a:gd name="connsiteX91" fmla="*/ 1324372 w 1404982"/>
              <a:gd name="connsiteY91" fmla="*/ 319232 h 2440396"/>
              <a:gd name="connsiteX92" fmla="*/ 1312333 w 1404982"/>
              <a:gd name="connsiteY92" fmla="*/ 333916 h 2440396"/>
              <a:gd name="connsiteX93" fmla="*/ 1261533 w 1404982"/>
              <a:gd name="connsiteY93" fmla="*/ 390933 h 2440396"/>
              <a:gd name="connsiteX94" fmla="*/ 1214304 w 1404982"/>
              <a:gd name="connsiteY94" fmla="*/ 470705 h 2440396"/>
              <a:gd name="connsiteX95" fmla="*/ 1178189 w 1404982"/>
              <a:gd name="connsiteY95" fmla="*/ 514361 h 2440396"/>
              <a:gd name="connsiteX96" fmla="*/ 1122496 w 1404982"/>
              <a:gd name="connsiteY96" fmla="*/ 599955 h 2440396"/>
              <a:gd name="connsiteX97" fmla="*/ 1083733 w 1404982"/>
              <a:gd name="connsiteY97" fmla="*/ 647183 h 2440396"/>
              <a:gd name="connsiteX98" fmla="*/ 1054761 w 1404982"/>
              <a:gd name="connsiteY98" fmla="*/ 676552 h 2440396"/>
              <a:gd name="connsiteX99" fmla="*/ 1002639 w 1404982"/>
              <a:gd name="connsiteY99" fmla="*/ 733570 h 2440396"/>
              <a:gd name="connsiteX100" fmla="*/ 953161 w 1404982"/>
              <a:gd name="connsiteY100" fmla="*/ 797334 h 2440396"/>
              <a:gd name="connsiteX101" fmla="*/ 934905 w 1404982"/>
              <a:gd name="connsiteY101" fmla="*/ 839668 h 2440396"/>
              <a:gd name="connsiteX102" fmla="*/ 885428 w 1404982"/>
              <a:gd name="connsiteY102" fmla="*/ 895362 h 2440396"/>
              <a:gd name="connsiteX103" fmla="*/ 835951 w 1404982"/>
              <a:gd name="connsiteY103" fmla="*/ 962699 h 2440396"/>
              <a:gd name="connsiteX104" fmla="*/ 770467 w 1404982"/>
              <a:gd name="connsiteY104" fmla="*/ 1068796 h 2440396"/>
              <a:gd name="connsiteX105" fmla="*/ 738452 w 1404982"/>
              <a:gd name="connsiteY105" fmla="*/ 1141821 h 2440396"/>
              <a:gd name="connsiteX106" fmla="*/ 715699 w 1404982"/>
              <a:gd name="connsiteY106" fmla="*/ 1188653 h 2440396"/>
              <a:gd name="connsiteX107" fmla="*/ 698367 w 1404982"/>
              <a:gd name="connsiteY107" fmla="*/ 1245671 h 2440396"/>
              <a:gd name="connsiteX108" fmla="*/ 683683 w 1404982"/>
              <a:gd name="connsiteY108" fmla="*/ 1321870 h 2440396"/>
              <a:gd name="connsiteX109" fmla="*/ 671248 w 1404982"/>
              <a:gd name="connsiteY109" fmla="*/ 1409183 h 2440396"/>
              <a:gd name="connsiteX110" fmla="*/ 640026 w 1404982"/>
              <a:gd name="connsiteY110" fmla="*/ 1519249 h 2440396"/>
              <a:gd name="connsiteX111" fmla="*/ 637381 w 1404982"/>
              <a:gd name="connsiteY111" fmla="*/ 1602593 h 2440396"/>
              <a:gd name="connsiteX112" fmla="*/ 621770 w 1404982"/>
              <a:gd name="connsiteY112" fmla="*/ 1678792 h 2440396"/>
              <a:gd name="connsiteX113" fmla="*/ 613305 w 1404982"/>
              <a:gd name="connsiteY113" fmla="*/ 1709088 h 2440396"/>
              <a:gd name="connsiteX114" fmla="*/ 597694 w 1404982"/>
              <a:gd name="connsiteY114" fmla="*/ 1747849 h 2440396"/>
              <a:gd name="connsiteX115" fmla="*/ 574939 w 1404982"/>
              <a:gd name="connsiteY115" fmla="*/ 1851302 h 2440396"/>
              <a:gd name="connsiteX116" fmla="*/ 565547 w 1404982"/>
              <a:gd name="connsiteY116" fmla="*/ 2070509 h 2440396"/>
              <a:gd name="connsiteX117" fmla="*/ 559726 w 1404982"/>
              <a:gd name="connsiteY117" fmla="*/ 2092337 h 2440396"/>
              <a:gd name="connsiteX118" fmla="*/ 550333 w 1404982"/>
              <a:gd name="connsiteY118" fmla="*/ 2330330 h 2440396"/>
              <a:gd name="connsiteX119" fmla="*/ 558800 w 1404982"/>
              <a:gd name="connsiteY119" fmla="*/ 2355730 h 2440396"/>
              <a:gd name="connsiteX120" fmla="*/ 567267 w 1404982"/>
              <a:gd name="connsiteY120" fmla="*/ 2398063 h 2440396"/>
              <a:gd name="connsiteX121" fmla="*/ 558800 w 1404982"/>
              <a:gd name="connsiteY121" fmla="*/ 2440396 h 2440396"/>
              <a:gd name="connsiteX0" fmla="*/ 0 w 1404982"/>
              <a:gd name="connsiteY0" fmla="*/ 2271063 h 2440396"/>
              <a:gd name="connsiteX1" fmla="*/ 93133 w 1404982"/>
              <a:gd name="connsiteY1" fmla="*/ 1974730 h 2440396"/>
              <a:gd name="connsiteX2" fmla="*/ 101600 w 1404982"/>
              <a:gd name="connsiteY2" fmla="*/ 1949330 h 2440396"/>
              <a:gd name="connsiteX3" fmla="*/ 118533 w 1404982"/>
              <a:gd name="connsiteY3" fmla="*/ 1932396 h 2440396"/>
              <a:gd name="connsiteX4" fmla="*/ 130968 w 1404982"/>
              <a:gd name="connsiteY4" fmla="*/ 1879348 h 2440396"/>
              <a:gd name="connsiteX5" fmla="*/ 150152 w 1404982"/>
              <a:gd name="connsiteY5" fmla="*/ 1845481 h 2440396"/>
              <a:gd name="connsiteX6" fmla="*/ 173302 w 1404982"/>
              <a:gd name="connsiteY6" fmla="*/ 1798253 h 2440396"/>
              <a:gd name="connsiteX7" fmla="*/ 198835 w 1404982"/>
              <a:gd name="connsiteY7" fmla="*/ 1766238 h 2440396"/>
              <a:gd name="connsiteX8" fmla="*/ 226351 w 1404982"/>
              <a:gd name="connsiteY8" fmla="*/ 1730519 h 2440396"/>
              <a:gd name="connsiteX9" fmla="*/ 254000 w 1404982"/>
              <a:gd name="connsiteY9" fmla="*/ 1686863 h 2440396"/>
              <a:gd name="connsiteX10" fmla="*/ 262467 w 1404982"/>
              <a:gd name="connsiteY10" fmla="*/ 1661463 h 2440396"/>
              <a:gd name="connsiteX11" fmla="*/ 296333 w 1404982"/>
              <a:gd name="connsiteY11" fmla="*/ 1585263 h 2440396"/>
              <a:gd name="connsiteX12" fmla="*/ 304800 w 1404982"/>
              <a:gd name="connsiteY12" fmla="*/ 1534463 h 2440396"/>
              <a:gd name="connsiteX13" fmla="*/ 321733 w 1404982"/>
              <a:gd name="connsiteY13" fmla="*/ 1475196 h 2440396"/>
              <a:gd name="connsiteX14" fmla="*/ 330200 w 1404982"/>
              <a:gd name="connsiteY14" fmla="*/ 1407463 h 2440396"/>
              <a:gd name="connsiteX15" fmla="*/ 347133 w 1404982"/>
              <a:gd name="connsiteY15" fmla="*/ 1348196 h 2440396"/>
              <a:gd name="connsiteX16" fmla="*/ 364067 w 1404982"/>
              <a:gd name="connsiteY16" fmla="*/ 1280463 h 2440396"/>
              <a:gd name="connsiteX17" fmla="*/ 372533 w 1404982"/>
              <a:gd name="connsiteY17" fmla="*/ 1255063 h 2440396"/>
              <a:gd name="connsiteX18" fmla="*/ 381000 w 1404982"/>
              <a:gd name="connsiteY18" fmla="*/ 1221196 h 2440396"/>
              <a:gd name="connsiteX19" fmla="*/ 397933 w 1404982"/>
              <a:gd name="connsiteY19" fmla="*/ 1187330 h 2440396"/>
              <a:gd name="connsiteX20" fmla="*/ 414867 w 1404982"/>
              <a:gd name="connsiteY20" fmla="*/ 1111130 h 2440396"/>
              <a:gd name="connsiteX21" fmla="*/ 423333 w 1404982"/>
              <a:gd name="connsiteY21" fmla="*/ 1077263 h 2440396"/>
              <a:gd name="connsiteX22" fmla="*/ 440267 w 1404982"/>
              <a:gd name="connsiteY22" fmla="*/ 1043396 h 2440396"/>
              <a:gd name="connsiteX23" fmla="*/ 448733 w 1404982"/>
              <a:gd name="connsiteY23" fmla="*/ 1017996 h 2440396"/>
              <a:gd name="connsiteX24" fmla="*/ 457200 w 1404982"/>
              <a:gd name="connsiteY24" fmla="*/ 958730 h 2440396"/>
              <a:gd name="connsiteX25" fmla="*/ 465667 w 1404982"/>
              <a:gd name="connsiteY25" fmla="*/ 933330 h 2440396"/>
              <a:gd name="connsiteX26" fmla="*/ 457200 w 1404982"/>
              <a:gd name="connsiteY26" fmla="*/ 653930 h 2440396"/>
              <a:gd name="connsiteX27" fmla="*/ 440267 w 1404982"/>
              <a:gd name="connsiteY27" fmla="*/ 586196 h 2440396"/>
              <a:gd name="connsiteX28" fmla="*/ 406400 w 1404982"/>
              <a:gd name="connsiteY28" fmla="*/ 484596 h 2440396"/>
              <a:gd name="connsiteX29" fmla="*/ 397933 w 1404982"/>
              <a:gd name="connsiteY29" fmla="*/ 459196 h 2440396"/>
              <a:gd name="connsiteX30" fmla="*/ 372533 w 1404982"/>
              <a:gd name="connsiteY30" fmla="*/ 408396 h 2440396"/>
              <a:gd name="connsiteX31" fmla="*/ 355600 w 1404982"/>
              <a:gd name="connsiteY31" fmla="*/ 382996 h 2440396"/>
              <a:gd name="connsiteX32" fmla="*/ 347133 w 1404982"/>
              <a:gd name="connsiteY32" fmla="*/ 357596 h 2440396"/>
              <a:gd name="connsiteX33" fmla="*/ 330200 w 1404982"/>
              <a:gd name="connsiteY33" fmla="*/ 332196 h 2440396"/>
              <a:gd name="connsiteX34" fmla="*/ 304800 w 1404982"/>
              <a:gd name="connsiteY34" fmla="*/ 281396 h 2440396"/>
              <a:gd name="connsiteX35" fmla="*/ 279400 w 1404982"/>
              <a:gd name="connsiteY35" fmla="*/ 222130 h 2440396"/>
              <a:gd name="connsiteX36" fmla="*/ 270933 w 1404982"/>
              <a:gd name="connsiteY36" fmla="*/ 196730 h 2440396"/>
              <a:gd name="connsiteX37" fmla="*/ 254000 w 1404982"/>
              <a:gd name="connsiteY37" fmla="*/ 179796 h 2440396"/>
              <a:gd name="connsiteX38" fmla="*/ 220133 w 1404982"/>
              <a:gd name="connsiteY38" fmla="*/ 128996 h 2440396"/>
              <a:gd name="connsiteX39" fmla="*/ 169333 w 1404982"/>
              <a:gd name="connsiteY39" fmla="*/ 95130 h 2440396"/>
              <a:gd name="connsiteX40" fmla="*/ 160867 w 1404982"/>
              <a:gd name="connsiteY40" fmla="*/ 69730 h 2440396"/>
              <a:gd name="connsiteX41" fmla="*/ 220133 w 1404982"/>
              <a:gd name="connsiteY41" fmla="*/ 44330 h 2440396"/>
              <a:gd name="connsiteX42" fmla="*/ 276225 w 1404982"/>
              <a:gd name="connsiteY42" fmla="*/ 93410 h 2440396"/>
              <a:gd name="connsiteX43" fmla="*/ 287867 w 1404982"/>
              <a:gd name="connsiteY43" fmla="*/ 18930 h 2440396"/>
              <a:gd name="connsiteX44" fmla="*/ 313267 w 1404982"/>
              <a:gd name="connsiteY44" fmla="*/ 10463 h 2440396"/>
              <a:gd name="connsiteX45" fmla="*/ 346736 w 1404982"/>
              <a:gd name="connsiteY45" fmla="*/ 71581 h 2440396"/>
              <a:gd name="connsiteX46" fmla="*/ 338667 w 1404982"/>
              <a:gd name="connsiteY46" fmla="*/ 18930 h 2440396"/>
              <a:gd name="connsiteX47" fmla="*/ 364067 w 1404982"/>
              <a:gd name="connsiteY47" fmla="*/ 1996 h 2440396"/>
              <a:gd name="connsiteX48" fmla="*/ 393964 w 1404982"/>
              <a:gd name="connsiteY48" fmla="*/ 53723 h 2440396"/>
              <a:gd name="connsiteX49" fmla="*/ 414867 w 1404982"/>
              <a:gd name="connsiteY49" fmla="*/ 1996 h 2440396"/>
              <a:gd name="connsiteX50" fmla="*/ 448733 w 1404982"/>
              <a:gd name="connsiteY50" fmla="*/ 1996 h 2440396"/>
              <a:gd name="connsiteX51" fmla="*/ 474133 w 1404982"/>
              <a:gd name="connsiteY51" fmla="*/ 18930 h 2440396"/>
              <a:gd name="connsiteX52" fmla="*/ 482600 w 1404982"/>
              <a:gd name="connsiteY52" fmla="*/ 44330 h 2440396"/>
              <a:gd name="connsiteX53" fmla="*/ 516467 w 1404982"/>
              <a:gd name="connsiteY53" fmla="*/ 95130 h 2440396"/>
              <a:gd name="connsiteX54" fmla="*/ 533400 w 1404982"/>
              <a:gd name="connsiteY54" fmla="*/ 120530 h 2440396"/>
              <a:gd name="connsiteX55" fmla="*/ 567267 w 1404982"/>
              <a:gd name="connsiteY55" fmla="*/ 171330 h 2440396"/>
              <a:gd name="connsiteX56" fmla="*/ 592667 w 1404982"/>
              <a:gd name="connsiteY56" fmla="*/ 213663 h 2440396"/>
              <a:gd name="connsiteX57" fmla="*/ 601133 w 1404982"/>
              <a:gd name="connsiteY57" fmla="*/ 239063 h 2440396"/>
              <a:gd name="connsiteX58" fmla="*/ 635000 w 1404982"/>
              <a:gd name="connsiteY58" fmla="*/ 281396 h 2440396"/>
              <a:gd name="connsiteX59" fmla="*/ 668867 w 1404982"/>
              <a:gd name="connsiteY59" fmla="*/ 357596 h 2440396"/>
              <a:gd name="connsiteX60" fmla="*/ 685800 w 1404982"/>
              <a:gd name="connsiteY60" fmla="*/ 408396 h 2440396"/>
              <a:gd name="connsiteX61" fmla="*/ 694267 w 1404982"/>
              <a:gd name="connsiteY61" fmla="*/ 433796 h 2440396"/>
              <a:gd name="connsiteX62" fmla="*/ 711200 w 1404982"/>
              <a:gd name="connsiteY62" fmla="*/ 459196 h 2440396"/>
              <a:gd name="connsiteX63" fmla="*/ 719667 w 1404982"/>
              <a:gd name="connsiteY63" fmla="*/ 518463 h 2440396"/>
              <a:gd name="connsiteX64" fmla="*/ 736600 w 1404982"/>
              <a:gd name="connsiteY64" fmla="*/ 577730 h 2440396"/>
              <a:gd name="connsiteX65" fmla="*/ 717417 w 1404982"/>
              <a:gd name="connsiteY65" fmla="*/ 799980 h 2440396"/>
              <a:gd name="connsiteX66" fmla="*/ 755783 w 1404982"/>
              <a:gd name="connsiteY66" fmla="*/ 768759 h 2440396"/>
              <a:gd name="connsiteX67" fmla="*/ 806980 w 1404982"/>
              <a:gd name="connsiteY67" fmla="*/ 693088 h 2440396"/>
              <a:gd name="connsiteX68" fmla="*/ 863600 w 1404982"/>
              <a:gd name="connsiteY68" fmla="*/ 620063 h 2440396"/>
              <a:gd name="connsiteX69" fmla="*/ 905537 w 1404982"/>
              <a:gd name="connsiteY69" fmla="*/ 567940 h 2440396"/>
              <a:gd name="connsiteX70" fmla="*/ 969301 w 1404982"/>
              <a:gd name="connsiteY70" fmla="*/ 491739 h 2440396"/>
              <a:gd name="connsiteX71" fmla="*/ 1002770 w 1404982"/>
              <a:gd name="connsiteY71" fmla="*/ 444908 h 2440396"/>
              <a:gd name="connsiteX72" fmla="*/ 1053570 w 1404982"/>
              <a:gd name="connsiteY72" fmla="*/ 358919 h 2440396"/>
              <a:gd name="connsiteX73" fmla="*/ 1081617 w 1404982"/>
              <a:gd name="connsiteY73" fmla="*/ 316586 h 2440396"/>
              <a:gd name="connsiteX74" fmla="*/ 1152921 w 1404982"/>
              <a:gd name="connsiteY74" fmla="*/ 216309 h 2440396"/>
              <a:gd name="connsiteX75" fmla="*/ 1201473 w 1404982"/>
              <a:gd name="connsiteY75" fmla="*/ 155720 h 2440396"/>
              <a:gd name="connsiteX76" fmla="*/ 1212585 w 1404982"/>
              <a:gd name="connsiteY76" fmla="*/ 119604 h 2440396"/>
              <a:gd name="connsiteX77" fmla="*/ 1227667 w 1404982"/>
              <a:gd name="connsiteY77" fmla="*/ 95130 h 2440396"/>
              <a:gd name="connsiteX78" fmla="*/ 1267354 w 1404982"/>
              <a:gd name="connsiteY78" fmla="*/ 79519 h 2440396"/>
              <a:gd name="connsiteX79" fmla="*/ 1278467 w 1404982"/>
              <a:gd name="connsiteY79" fmla="*/ 69730 h 2440396"/>
              <a:gd name="connsiteX80" fmla="*/ 1329267 w 1404982"/>
              <a:gd name="connsiteY80" fmla="*/ 52796 h 2440396"/>
              <a:gd name="connsiteX81" fmla="*/ 1320800 w 1404982"/>
              <a:gd name="connsiteY81" fmla="*/ 78196 h 2440396"/>
              <a:gd name="connsiteX82" fmla="*/ 1275159 w 1404982"/>
              <a:gd name="connsiteY82" fmla="*/ 146988 h 2440396"/>
              <a:gd name="connsiteX83" fmla="*/ 1345274 w 1404982"/>
              <a:gd name="connsiteY83" fmla="*/ 102274 h 2440396"/>
              <a:gd name="connsiteX84" fmla="*/ 1397000 w 1404982"/>
              <a:gd name="connsiteY84" fmla="*/ 120530 h 2440396"/>
              <a:gd name="connsiteX85" fmla="*/ 1349242 w 1404982"/>
              <a:gd name="connsiteY85" fmla="*/ 181649 h 2440396"/>
              <a:gd name="connsiteX86" fmla="*/ 1397000 w 1404982"/>
              <a:gd name="connsiteY86" fmla="*/ 171330 h 2440396"/>
              <a:gd name="connsiteX87" fmla="*/ 1380067 w 1404982"/>
              <a:gd name="connsiteY87" fmla="*/ 196730 h 2440396"/>
              <a:gd name="connsiteX88" fmla="*/ 1363133 w 1404982"/>
              <a:gd name="connsiteY88" fmla="*/ 213663 h 2440396"/>
              <a:gd name="connsiteX89" fmla="*/ 1371600 w 1404982"/>
              <a:gd name="connsiteY89" fmla="*/ 239063 h 2440396"/>
              <a:gd name="connsiteX90" fmla="*/ 1354667 w 1404982"/>
              <a:gd name="connsiteY90" fmla="*/ 298330 h 2440396"/>
              <a:gd name="connsiteX91" fmla="*/ 1312333 w 1404982"/>
              <a:gd name="connsiteY91" fmla="*/ 333916 h 2440396"/>
              <a:gd name="connsiteX92" fmla="*/ 1261533 w 1404982"/>
              <a:gd name="connsiteY92" fmla="*/ 390933 h 2440396"/>
              <a:gd name="connsiteX93" fmla="*/ 1214304 w 1404982"/>
              <a:gd name="connsiteY93" fmla="*/ 470705 h 2440396"/>
              <a:gd name="connsiteX94" fmla="*/ 1178189 w 1404982"/>
              <a:gd name="connsiteY94" fmla="*/ 514361 h 2440396"/>
              <a:gd name="connsiteX95" fmla="*/ 1122496 w 1404982"/>
              <a:gd name="connsiteY95" fmla="*/ 599955 h 2440396"/>
              <a:gd name="connsiteX96" fmla="*/ 1083733 w 1404982"/>
              <a:gd name="connsiteY96" fmla="*/ 647183 h 2440396"/>
              <a:gd name="connsiteX97" fmla="*/ 1054761 w 1404982"/>
              <a:gd name="connsiteY97" fmla="*/ 676552 h 2440396"/>
              <a:gd name="connsiteX98" fmla="*/ 1002639 w 1404982"/>
              <a:gd name="connsiteY98" fmla="*/ 733570 h 2440396"/>
              <a:gd name="connsiteX99" fmla="*/ 953161 w 1404982"/>
              <a:gd name="connsiteY99" fmla="*/ 797334 h 2440396"/>
              <a:gd name="connsiteX100" fmla="*/ 934905 w 1404982"/>
              <a:gd name="connsiteY100" fmla="*/ 839668 h 2440396"/>
              <a:gd name="connsiteX101" fmla="*/ 885428 w 1404982"/>
              <a:gd name="connsiteY101" fmla="*/ 895362 h 2440396"/>
              <a:gd name="connsiteX102" fmla="*/ 835951 w 1404982"/>
              <a:gd name="connsiteY102" fmla="*/ 962699 h 2440396"/>
              <a:gd name="connsiteX103" fmla="*/ 770467 w 1404982"/>
              <a:gd name="connsiteY103" fmla="*/ 1068796 h 2440396"/>
              <a:gd name="connsiteX104" fmla="*/ 738452 w 1404982"/>
              <a:gd name="connsiteY104" fmla="*/ 1141821 h 2440396"/>
              <a:gd name="connsiteX105" fmla="*/ 715699 w 1404982"/>
              <a:gd name="connsiteY105" fmla="*/ 1188653 h 2440396"/>
              <a:gd name="connsiteX106" fmla="*/ 698367 w 1404982"/>
              <a:gd name="connsiteY106" fmla="*/ 1245671 h 2440396"/>
              <a:gd name="connsiteX107" fmla="*/ 683683 w 1404982"/>
              <a:gd name="connsiteY107" fmla="*/ 1321870 h 2440396"/>
              <a:gd name="connsiteX108" fmla="*/ 671248 w 1404982"/>
              <a:gd name="connsiteY108" fmla="*/ 1409183 h 2440396"/>
              <a:gd name="connsiteX109" fmla="*/ 640026 w 1404982"/>
              <a:gd name="connsiteY109" fmla="*/ 1519249 h 2440396"/>
              <a:gd name="connsiteX110" fmla="*/ 637381 w 1404982"/>
              <a:gd name="connsiteY110" fmla="*/ 1602593 h 2440396"/>
              <a:gd name="connsiteX111" fmla="*/ 621770 w 1404982"/>
              <a:gd name="connsiteY111" fmla="*/ 1678792 h 2440396"/>
              <a:gd name="connsiteX112" fmla="*/ 613305 w 1404982"/>
              <a:gd name="connsiteY112" fmla="*/ 1709088 h 2440396"/>
              <a:gd name="connsiteX113" fmla="*/ 597694 w 1404982"/>
              <a:gd name="connsiteY113" fmla="*/ 1747849 h 2440396"/>
              <a:gd name="connsiteX114" fmla="*/ 574939 w 1404982"/>
              <a:gd name="connsiteY114" fmla="*/ 1851302 h 2440396"/>
              <a:gd name="connsiteX115" fmla="*/ 565547 w 1404982"/>
              <a:gd name="connsiteY115" fmla="*/ 2070509 h 2440396"/>
              <a:gd name="connsiteX116" fmla="*/ 559726 w 1404982"/>
              <a:gd name="connsiteY116" fmla="*/ 2092337 h 2440396"/>
              <a:gd name="connsiteX117" fmla="*/ 550333 w 1404982"/>
              <a:gd name="connsiteY117" fmla="*/ 2330330 h 2440396"/>
              <a:gd name="connsiteX118" fmla="*/ 558800 w 1404982"/>
              <a:gd name="connsiteY118" fmla="*/ 2355730 h 2440396"/>
              <a:gd name="connsiteX119" fmla="*/ 567267 w 1404982"/>
              <a:gd name="connsiteY119" fmla="*/ 2398063 h 2440396"/>
              <a:gd name="connsiteX120" fmla="*/ 558800 w 1404982"/>
              <a:gd name="connsiteY120" fmla="*/ 2440396 h 2440396"/>
              <a:gd name="connsiteX0" fmla="*/ 0 w 1404982"/>
              <a:gd name="connsiteY0" fmla="*/ 2271063 h 2440396"/>
              <a:gd name="connsiteX1" fmla="*/ 93133 w 1404982"/>
              <a:gd name="connsiteY1" fmla="*/ 1974730 h 2440396"/>
              <a:gd name="connsiteX2" fmla="*/ 101600 w 1404982"/>
              <a:gd name="connsiteY2" fmla="*/ 1949330 h 2440396"/>
              <a:gd name="connsiteX3" fmla="*/ 118533 w 1404982"/>
              <a:gd name="connsiteY3" fmla="*/ 1932396 h 2440396"/>
              <a:gd name="connsiteX4" fmla="*/ 130968 w 1404982"/>
              <a:gd name="connsiteY4" fmla="*/ 1879348 h 2440396"/>
              <a:gd name="connsiteX5" fmla="*/ 150152 w 1404982"/>
              <a:gd name="connsiteY5" fmla="*/ 1845481 h 2440396"/>
              <a:gd name="connsiteX6" fmla="*/ 173302 w 1404982"/>
              <a:gd name="connsiteY6" fmla="*/ 1798253 h 2440396"/>
              <a:gd name="connsiteX7" fmla="*/ 198835 w 1404982"/>
              <a:gd name="connsiteY7" fmla="*/ 1766238 h 2440396"/>
              <a:gd name="connsiteX8" fmla="*/ 226351 w 1404982"/>
              <a:gd name="connsiteY8" fmla="*/ 1730519 h 2440396"/>
              <a:gd name="connsiteX9" fmla="*/ 254000 w 1404982"/>
              <a:gd name="connsiteY9" fmla="*/ 1686863 h 2440396"/>
              <a:gd name="connsiteX10" fmla="*/ 262467 w 1404982"/>
              <a:gd name="connsiteY10" fmla="*/ 1661463 h 2440396"/>
              <a:gd name="connsiteX11" fmla="*/ 296333 w 1404982"/>
              <a:gd name="connsiteY11" fmla="*/ 1585263 h 2440396"/>
              <a:gd name="connsiteX12" fmla="*/ 304800 w 1404982"/>
              <a:gd name="connsiteY12" fmla="*/ 1534463 h 2440396"/>
              <a:gd name="connsiteX13" fmla="*/ 321733 w 1404982"/>
              <a:gd name="connsiteY13" fmla="*/ 1475196 h 2440396"/>
              <a:gd name="connsiteX14" fmla="*/ 330200 w 1404982"/>
              <a:gd name="connsiteY14" fmla="*/ 1407463 h 2440396"/>
              <a:gd name="connsiteX15" fmla="*/ 347133 w 1404982"/>
              <a:gd name="connsiteY15" fmla="*/ 1348196 h 2440396"/>
              <a:gd name="connsiteX16" fmla="*/ 364067 w 1404982"/>
              <a:gd name="connsiteY16" fmla="*/ 1280463 h 2440396"/>
              <a:gd name="connsiteX17" fmla="*/ 372533 w 1404982"/>
              <a:gd name="connsiteY17" fmla="*/ 1255063 h 2440396"/>
              <a:gd name="connsiteX18" fmla="*/ 381000 w 1404982"/>
              <a:gd name="connsiteY18" fmla="*/ 1221196 h 2440396"/>
              <a:gd name="connsiteX19" fmla="*/ 397933 w 1404982"/>
              <a:gd name="connsiteY19" fmla="*/ 1187330 h 2440396"/>
              <a:gd name="connsiteX20" fmla="*/ 414867 w 1404982"/>
              <a:gd name="connsiteY20" fmla="*/ 1111130 h 2440396"/>
              <a:gd name="connsiteX21" fmla="*/ 423333 w 1404982"/>
              <a:gd name="connsiteY21" fmla="*/ 1077263 h 2440396"/>
              <a:gd name="connsiteX22" fmla="*/ 440267 w 1404982"/>
              <a:gd name="connsiteY22" fmla="*/ 1043396 h 2440396"/>
              <a:gd name="connsiteX23" fmla="*/ 448733 w 1404982"/>
              <a:gd name="connsiteY23" fmla="*/ 1017996 h 2440396"/>
              <a:gd name="connsiteX24" fmla="*/ 457200 w 1404982"/>
              <a:gd name="connsiteY24" fmla="*/ 958730 h 2440396"/>
              <a:gd name="connsiteX25" fmla="*/ 465667 w 1404982"/>
              <a:gd name="connsiteY25" fmla="*/ 933330 h 2440396"/>
              <a:gd name="connsiteX26" fmla="*/ 457200 w 1404982"/>
              <a:gd name="connsiteY26" fmla="*/ 653930 h 2440396"/>
              <a:gd name="connsiteX27" fmla="*/ 440267 w 1404982"/>
              <a:gd name="connsiteY27" fmla="*/ 586196 h 2440396"/>
              <a:gd name="connsiteX28" fmla="*/ 406400 w 1404982"/>
              <a:gd name="connsiteY28" fmla="*/ 484596 h 2440396"/>
              <a:gd name="connsiteX29" fmla="*/ 397933 w 1404982"/>
              <a:gd name="connsiteY29" fmla="*/ 459196 h 2440396"/>
              <a:gd name="connsiteX30" fmla="*/ 372533 w 1404982"/>
              <a:gd name="connsiteY30" fmla="*/ 408396 h 2440396"/>
              <a:gd name="connsiteX31" fmla="*/ 355600 w 1404982"/>
              <a:gd name="connsiteY31" fmla="*/ 382996 h 2440396"/>
              <a:gd name="connsiteX32" fmla="*/ 347133 w 1404982"/>
              <a:gd name="connsiteY32" fmla="*/ 357596 h 2440396"/>
              <a:gd name="connsiteX33" fmla="*/ 330200 w 1404982"/>
              <a:gd name="connsiteY33" fmla="*/ 332196 h 2440396"/>
              <a:gd name="connsiteX34" fmla="*/ 304800 w 1404982"/>
              <a:gd name="connsiteY34" fmla="*/ 281396 h 2440396"/>
              <a:gd name="connsiteX35" fmla="*/ 279400 w 1404982"/>
              <a:gd name="connsiteY35" fmla="*/ 222130 h 2440396"/>
              <a:gd name="connsiteX36" fmla="*/ 270933 w 1404982"/>
              <a:gd name="connsiteY36" fmla="*/ 196730 h 2440396"/>
              <a:gd name="connsiteX37" fmla="*/ 254000 w 1404982"/>
              <a:gd name="connsiteY37" fmla="*/ 179796 h 2440396"/>
              <a:gd name="connsiteX38" fmla="*/ 220133 w 1404982"/>
              <a:gd name="connsiteY38" fmla="*/ 128996 h 2440396"/>
              <a:gd name="connsiteX39" fmla="*/ 169333 w 1404982"/>
              <a:gd name="connsiteY39" fmla="*/ 95130 h 2440396"/>
              <a:gd name="connsiteX40" fmla="*/ 160867 w 1404982"/>
              <a:gd name="connsiteY40" fmla="*/ 69730 h 2440396"/>
              <a:gd name="connsiteX41" fmla="*/ 220133 w 1404982"/>
              <a:gd name="connsiteY41" fmla="*/ 44330 h 2440396"/>
              <a:gd name="connsiteX42" fmla="*/ 276225 w 1404982"/>
              <a:gd name="connsiteY42" fmla="*/ 93410 h 2440396"/>
              <a:gd name="connsiteX43" fmla="*/ 287867 w 1404982"/>
              <a:gd name="connsiteY43" fmla="*/ 18930 h 2440396"/>
              <a:gd name="connsiteX44" fmla="*/ 313267 w 1404982"/>
              <a:gd name="connsiteY44" fmla="*/ 10463 h 2440396"/>
              <a:gd name="connsiteX45" fmla="*/ 346736 w 1404982"/>
              <a:gd name="connsiteY45" fmla="*/ 71581 h 2440396"/>
              <a:gd name="connsiteX46" fmla="*/ 338667 w 1404982"/>
              <a:gd name="connsiteY46" fmla="*/ 18930 h 2440396"/>
              <a:gd name="connsiteX47" fmla="*/ 364067 w 1404982"/>
              <a:gd name="connsiteY47" fmla="*/ 1996 h 2440396"/>
              <a:gd name="connsiteX48" fmla="*/ 393964 w 1404982"/>
              <a:gd name="connsiteY48" fmla="*/ 53723 h 2440396"/>
              <a:gd name="connsiteX49" fmla="*/ 414867 w 1404982"/>
              <a:gd name="connsiteY49" fmla="*/ 1996 h 2440396"/>
              <a:gd name="connsiteX50" fmla="*/ 448733 w 1404982"/>
              <a:gd name="connsiteY50" fmla="*/ 1996 h 2440396"/>
              <a:gd name="connsiteX51" fmla="*/ 474133 w 1404982"/>
              <a:gd name="connsiteY51" fmla="*/ 18930 h 2440396"/>
              <a:gd name="connsiteX52" fmla="*/ 482600 w 1404982"/>
              <a:gd name="connsiteY52" fmla="*/ 44330 h 2440396"/>
              <a:gd name="connsiteX53" fmla="*/ 516467 w 1404982"/>
              <a:gd name="connsiteY53" fmla="*/ 95130 h 2440396"/>
              <a:gd name="connsiteX54" fmla="*/ 533400 w 1404982"/>
              <a:gd name="connsiteY54" fmla="*/ 120530 h 2440396"/>
              <a:gd name="connsiteX55" fmla="*/ 567267 w 1404982"/>
              <a:gd name="connsiteY55" fmla="*/ 171330 h 2440396"/>
              <a:gd name="connsiteX56" fmla="*/ 592667 w 1404982"/>
              <a:gd name="connsiteY56" fmla="*/ 213663 h 2440396"/>
              <a:gd name="connsiteX57" fmla="*/ 601133 w 1404982"/>
              <a:gd name="connsiteY57" fmla="*/ 239063 h 2440396"/>
              <a:gd name="connsiteX58" fmla="*/ 635000 w 1404982"/>
              <a:gd name="connsiteY58" fmla="*/ 281396 h 2440396"/>
              <a:gd name="connsiteX59" fmla="*/ 668867 w 1404982"/>
              <a:gd name="connsiteY59" fmla="*/ 357596 h 2440396"/>
              <a:gd name="connsiteX60" fmla="*/ 685800 w 1404982"/>
              <a:gd name="connsiteY60" fmla="*/ 408396 h 2440396"/>
              <a:gd name="connsiteX61" fmla="*/ 694267 w 1404982"/>
              <a:gd name="connsiteY61" fmla="*/ 433796 h 2440396"/>
              <a:gd name="connsiteX62" fmla="*/ 711200 w 1404982"/>
              <a:gd name="connsiteY62" fmla="*/ 459196 h 2440396"/>
              <a:gd name="connsiteX63" fmla="*/ 719667 w 1404982"/>
              <a:gd name="connsiteY63" fmla="*/ 518463 h 2440396"/>
              <a:gd name="connsiteX64" fmla="*/ 715169 w 1404982"/>
              <a:gd name="connsiteY64" fmla="*/ 602733 h 2440396"/>
              <a:gd name="connsiteX65" fmla="*/ 717417 w 1404982"/>
              <a:gd name="connsiteY65" fmla="*/ 799980 h 2440396"/>
              <a:gd name="connsiteX66" fmla="*/ 755783 w 1404982"/>
              <a:gd name="connsiteY66" fmla="*/ 768759 h 2440396"/>
              <a:gd name="connsiteX67" fmla="*/ 806980 w 1404982"/>
              <a:gd name="connsiteY67" fmla="*/ 693088 h 2440396"/>
              <a:gd name="connsiteX68" fmla="*/ 863600 w 1404982"/>
              <a:gd name="connsiteY68" fmla="*/ 620063 h 2440396"/>
              <a:gd name="connsiteX69" fmla="*/ 905537 w 1404982"/>
              <a:gd name="connsiteY69" fmla="*/ 567940 h 2440396"/>
              <a:gd name="connsiteX70" fmla="*/ 969301 w 1404982"/>
              <a:gd name="connsiteY70" fmla="*/ 491739 h 2440396"/>
              <a:gd name="connsiteX71" fmla="*/ 1002770 w 1404982"/>
              <a:gd name="connsiteY71" fmla="*/ 444908 h 2440396"/>
              <a:gd name="connsiteX72" fmla="*/ 1053570 w 1404982"/>
              <a:gd name="connsiteY72" fmla="*/ 358919 h 2440396"/>
              <a:gd name="connsiteX73" fmla="*/ 1081617 w 1404982"/>
              <a:gd name="connsiteY73" fmla="*/ 316586 h 2440396"/>
              <a:gd name="connsiteX74" fmla="*/ 1152921 w 1404982"/>
              <a:gd name="connsiteY74" fmla="*/ 216309 h 2440396"/>
              <a:gd name="connsiteX75" fmla="*/ 1201473 w 1404982"/>
              <a:gd name="connsiteY75" fmla="*/ 155720 h 2440396"/>
              <a:gd name="connsiteX76" fmla="*/ 1212585 w 1404982"/>
              <a:gd name="connsiteY76" fmla="*/ 119604 h 2440396"/>
              <a:gd name="connsiteX77" fmla="*/ 1227667 w 1404982"/>
              <a:gd name="connsiteY77" fmla="*/ 95130 h 2440396"/>
              <a:gd name="connsiteX78" fmla="*/ 1267354 w 1404982"/>
              <a:gd name="connsiteY78" fmla="*/ 79519 h 2440396"/>
              <a:gd name="connsiteX79" fmla="*/ 1278467 w 1404982"/>
              <a:gd name="connsiteY79" fmla="*/ 69730 h 2440396"/>
              <a:gd name="connsiteX80" fmla="*/ 1329267 w 1404982"/>
              <a:gd name="connsiteY80" fmla="*/ 52796 h 2440396"/>
              <a:gd name="connsiteX81" fmla="*/ 1320800 w 1404982"/>
              <a:gd name="connsiteY81" fmla="*/ 78196 h 2440396"/>
              <a:gd name="connsiteX82" fmla="*/ 1275159 w 1404982"/>
              <a:gd name="connsiteY82" fmla="*/ 146988 h 2440396"/>
              <a:gd name="connsiteX83" fmla="*/ 1345274 w 1404982"/>
              <a:gd name="connsiteY83" fmla="*/ 102274 h 2440396"/>
              <a:gd name="connsiteX84" fmla="*/ 1397000 w 1404982"/>
              <a:gd name="connsiteY84" fmla="*/ 120530 h 2440396"/>
              <a:gd name="connsiteX85" fmla="*/ 1349242 w 1404982"/>
              <a:gd name="connsiteY85" fmla="*/ 181649 h 2440396"/>
              <a:gd name="connsiteX86" fmla="*/ 1397000 w 1404982"/>
              <a:gd name="connsiteY86" fmla="*/ 171330 h 2440396"/>
              <a:gd name="connsiteX87" fmla="*/ 1380067 w 1404982"/>
              <a:gd name="connsiteY87" fmla="*/ 196730 h 2440396"/>
              <a:gd name="connsiteX88" fmla="*/ 1363133 w 1404982"/>
              <a:gd name="connsiteY88" fmla="*/ 213663 h 2440396"/>
              <a:gd name="connsiteX89" fmla="*/ 1371600 w 1404982"/>
              <a:gd name="connsiteY89" fmla="*/ 239063 h 2440396"/>
              <a:gd name="connsiteX90" fmla="*/ 1354667 w 1404982"/>
              <a:gd name="connsiteY90" fmla="*/ 298330 h 2440396"/>
              <a:gd name="connsiteX91" fmla="*/ 1312333 w 1404982"/>
              <a:gd name="connsiteY91" fmla="*/ 333916 h 2440396"/>
              <a:gd name="connsiteX92" fmla="*/ 1261533 w 1404982"/>
              <a:gd name="connsiteY92" fmla="*/ 390933 h 2440396"/>
              <a:gd name="connsiteX93" fmla="*/ 1214304 w 1404982"/>
              <a:gd name="connsiteY93" fmla="*/ 470705 h 2440396"/>
              <a:gd name="connsiteX94" fmla="*/ 1178189 w 1404982"/>
              <a:gd name="connsiteY94" fmla="*/ 514361 h 2440396"/>
              <a:gd name="connsiteX95" fmla="*/ 1122496 w 1404982"/>
              <a:gd name="connsiteY95" fmla="*/ 599955 h 2440396"/>
              <a:gd name="connsiteX96" fmla="*/ 1083733 w 1404982"/>
              <a:gd name="connsiteY96" fmla="*/ 647183 h 2440396"/>
              <a:gd name="connsiteX97" fmla="*/ 1054761 w 1404982"/>
              <a:gd name="connsiteY97" fmla="*/ 676552 h 2440396"/>
              <a:gd name="connsiteX98" fmla="*/ 1002639 w 1404982"/>
              <a:gd name="connsiteY98" fmla="*/ 733570 h 2440396"/>
              <a:gd name="connsiteX99" fmla="*/ 953161 w 1404982"/>
              <a:gd name="connsiteY99" fmla="*/ 797334 h 2440396"/>
              <a:gd name="connsiteX100" fmla="*/ 934905 w 1404982"/>
              <a:gd name="connsiteY100" fmla="*/ 839668 h 2440396"/>
              <a:gd name="connsiteX101" fmla="*/ 885428 w 1404982"/>
              <a:gd name="connsiteY101" fmla="*/ 895362 h 2440396"/>
              <a:gd name="connsiteX102" fmla="*/ 835951 w 1404982"/>
              <a:gd name="connsiteY102" fmla="*/ 962699 h 2440396"/>
              <a:gd name="connsiteX103" fmla="*/ 770467 w 1404982"/>
              <a:gd name="connsiteY103" fmla="*/ 1068796 h 2440396"/>
              <a:gd name="connsiteX104" fmla="*/ 738452 w 1404982"/>
              <a:gd name="connsiteY104" fmla="*/ 1141821 h 2440396"/>
              <a:gd name="connsiteX105" fmla="*/ 715699 w 1404982"/>
              <a:gd name="connsiteY105" fmla="*/ 1188653 h 2440396"/>
              <a:gd name="connsiteX106" fmla="*/ 698367 w 1404982"/>
              <a:gd name="connsiteY106" fmla="*/ 1245671 h 2440396"/>
              <a:gd name="connsiteX107" fmla="*/ 683683 w 1404982"/>
              <a:gd name="connsiteY107" fmla="*/ 1321870 h 2440396"/>
              <a:gd name="connsiteX108" fmla="*/ 671248 w 1404982"/>
              <a:gd name="connsiteY108" fmla="*/ 1409183 h 2440396"/>
              <a:gd name="connsiteX109" fmla="*/ 640026 w 1404982"/>
              <a:gd name="connsiteY109" fmla="*/ 1519249 h 2440396"/>
              <a:gd name="connsiteX110" fmla="*/ 637381 w 1404982"/>
              <a:gd name="connsiteY110" fmla="*/ 1602593 h 2440396"/>
              <a:gd name="connsiteX111" fmla="*/ 621770 w 1404982"/>
              <a:gd name="connsiteY111" fmla="*/ 1678792 h 2440396"/>
              <a:gd name="connsiteX112" fmla="*/ 613305 w 1404982"/>
              <a:gd name="connsiteY112" fmla="*/ 1709088 h 2440396"/>
              <a:gd name="connsiteX113" fmla="*/ 597694 w 1404982"/>
              <a:gd name="connsiteY113" fmla="*/ 1747849 h 2440396"/>
              <a:gd name="connsiteX114" fmla="*/ 574939 w 1404982"/>
              <a:gd name="connsiteY114" fmla="*/ 1851302 h 2440396"/>
              <a:gd name="connsiteX115" fmla="*/ 565547 w 1404982"/>
              <a:gd name="connsiteY115" fmla="*/ 2070509 h 2440396"/>
              <a:gd name="connsiteX116" fmla="*/ 559726 w 1404982"/>
              <a:gd name="connsiteY116" fmla="*/ 2092337 h 2440396"/>
              <a:gd name="connsiteX117" fmla="*/ 550333 w 1404982"/>
              <a:gd name="connsiteY117" fmla="*/ 2330330 h 2440396"/>
              <a:gd name="connsiteX118" fmla="*/ 558800 w 1404982"/>
              <a:gd name="connsiteY118" fmla="*/ 2355730 h 2440396"/>
              <a:gd name="connsiteX119" fmla="*/ 567267 w 1404982"/>
              <a:gd name="connsiteY119" fmla="*/ 2398063 h 2440396"/>
              <a:gd name="connsiteX120" fmla="*/ 558800 w 1404982"/>
              <a:gd name="connsiteY120" fmla="*/ 2440396 h 2440396"/>
              <a:gd name="connsiteX0" fmla="*/ 0 w 1404982"/>
              <a:gd name="connsiteY0" fmla="*/ 2271063 h 2440396"/>
              <a:gd name="connsiteX1" fmla="*/ 93133 w 1404982"/>
              <a:gd name="connsiteY1" fmla="*/ 1974730 h 2440396"/>
              <a:gd name="connsiteX2" fmla="*/ 101600 w 1404982"/>
              <a:gd name="connsiteY2" fmla="*/ 1949330 h 2440396"/>
              <a:gd name="connsiteX3" fmla="*/ 118533 w 1404982"/>
              <a:gd name="connsiteY3" fmla="*/ 1932396 h 2440396"/>
              <a:gd name="connsiteX4" fmla="*/ 130968 w 1404982"/>
              <a:gd name="connsiteY4" fmla="*/ 1879348 h 2440396"/>
              <a:gd name="connsiteX5" fmla="*/ 150152 w 1404982"/>
              <a:gd name="connsiteY5" fmla="*/ 1845481 h 2440396"/>
              <a:gd name="connsiteX6" fmla="*/ 173302 w 1404982"/>
              <a:gd name="connsiteY6" fmla="*/ 1798253 h 2440396"/>
              <a:gd name="connsiteX7" fmla="*/ 198835 w 1404982"/>
              <a:gd name="connsiteY7" fmla="*/ 1766238 h 2440396"/>
              <a:gd name="connsiteX8" fmla="*/ 226351 w 1404982"/>
              <a:gd name="connsiteY8" fmla="*/ 1730519 h 2440396"/>
              <a:gd name="connsiteX9" fmla="*/ 254000 w 1404982"/>
              <a:gd name="connsiteY9" fmla="*/ 1686863 h 2440396"/>
              <a:gd name="connsiteX10" fmla="*/ 262467 w 1404982"/>
              <a:gd name="connsiteY10" fmla="*/ 1661463 h 2440396"/>
              <a:gd name="connsiteX11" fmla="*/ 296333 w 1404982"/>
              <a:gd name="connsiteY11" fmla="*/ 1585263 h 2440396"/>
              <a:gd name="connsiteX12" fmla="*/ 304800 w 1404982"/>
              <a:gd name="connsiteY12" fmla="*/ 1534463 h 2440396"/>
              <a:gd name="connsiteX13" fmla="*/ 321733 w 1404982"/>
              <a:gd name="connsiteY13" fmla="*/ 1475196 h 2440396"/>
              <a:gd name="connsiteX14" fmla="*/ 330200 w 1404982"/>
              <a:gd name="connsiteY14" fmla="*/ 1407463 h 2440396"/>
              <a:gd name="connsiteX15" fmla="*/ 347133 w 1404982"/>
              <a:gd name="connsiteY15" fmla="*/ 1348196 h 2440396"/>
              <a:gd name="connsiteX16" fmla="*/ 364067 w 1404982"/>
              <a:gd name="connsiteY16" fmla="*/ 1280463 h 2440396"/>
              <a:gd name="connsiteX17" fmla="*/ 372533 w 1404982"/>
              <a:gd name="connsiteY17" fmla="*/ 1255063 h 2440396"/>
              <a:gd name="connsiteX18" fmla="*/ 381000 w 1404982"/>
              <a:gd name="connsiteY18" fmla="*/ 1221196 h 2440396"/>
              <a:gd name="connsiteX19" fmla="*/ 397933 w 1404982"/>
              <a:gd name="connsiteY19" fmla="*/ 1187330 h 2440396"/>
              <a:gd name="connsiteX20" fmla="*/ 414867 w 1404982"/>
              <a:gd name="connsiteY20" fmla="*/ 1111130 h 2440396"/>
              <a:gd name="connsiteX21" fmla="*/ 423333 w 1404982"/>
              <a:gd name="connsiteY21" fmla="*/ 1077263 h 2440396"/>
              <a:gd name="connsiteX22" fmla="*/ 440267 w 1404982"/>
              <a:gd name="connsiteY22" fmla="*/ 1043396 h 2440396"/>
              <a:gd name="connsiteX23" fmla="*/ 448733 w 1404982"/>
              <a:gd name="connsiteY23" fmla="*/ 1017996 h 2440396"/>
              <a:gd name="connsiteX24" fmla="*/ 457200 w 1404982"/>
              <a:gd name="connsiteY24" fmla="*/ 958730 h 2440396"/>
              <a:gd name="connsiteX25" fmla="*/ 465667 w 1404982"/>
              <a:gd name="connsiteY25" fmla="*/ 933330 h 2440396"/>
              <a:gd name="connsiteX26" fmla="*/ 457200 w 1404982"/>
              <a:gd name="connsiteY26" fmla="*/ 653930 h 2440396"/>
              <a:gd name="connsiteX27" fmla="*/ 440267 w 1404982"/>
              <a:gd name="connsiteY27" fmla="*/ 586196 h 2440396"/>
              <a:gd name="connsiteX28" fmla="*/ 406400 w 1404982"/>
              <a:gd name="connsiteY28" fmla="*/ 484596 h 2440396"/>
              <a:gd name="connsiteX29" fmla="*/ 397933 w 1404982"/>
              <a:gd name="connsiteY29" fmla="*/ 459196 h 2440396"/>
              <a:gd name="connsiteX30" fmla="*/ 372533 w 1404982"/>
              <a:gd name="connsiteY30" fmla="*/ 408396 h 2440396"/>
              <a:gd name="connsiteX31" fmla="*/ 355600 w 1404982"/>
              <a:gd name="connsiteY31" fmla="*/ 382996 h 2440396"/>
              <a:gd name="connsiteX32" fmla="*/ 347133 w 1404982"/>
              <a:gd name="connsiteY32" fmla="*/ 357596 h 2440396"/>
              <a:gd name="connsiteX33" fmla="*/ 330200 w 1404982"/>
              <a:gd name="connsiteY33" fmla="*/ 332196 h 2440396"/>
              <a:gd name="connsiteX34" fmla="*/ 304800 w 1404982"/>
              <a:gd name="connsiteY34" fmla="*/ 281396 h 2440396"/>
              <a:gd name="connsiteX35" fmla="*/ 279400 w 1404982"/>
              <a:gd name="connsiteY35" fmla="*/ 222130 h 2440396"/>
              <a:gd name="connsiteX36" fmla="*/ 270933 w 1404982"/>
              <a:gd name="connsiteY36" fmla="*/ 196730 h 2440396"/>
              <a:gd name="connsiteX37" fmla="*/ 254000 w 1404982"/>
              <a:gd name="connsiteY37" fmla="*/ 179796 h 2440396"/>
              <a:gd name="connsiteX38" fmla="*/ 220133 w 1404982"/>
              <a:gd name="connsiteY38" fmla="*/ 128996 h 2440396"/>
              <a:gd name="connsiteX39" fmla="*/ 169333 w 1404982"/>
              <a:gd name="connsiteY39" fmla="*/ 95130 h 2440396"/>
              <a:gd name="connsiteX40" fmla="*/ 160867 w 1404982"/>
              <a:gd name="connsiteY40" fmla="*/ 69730 h 2440396"/>
              <a:gd name="connsiteX41" fmla="*/ 220133 w 1404982"/>
              <a:gd name="connsiteY41" fmla="*/ 44330 h 2440396"/>
              <a:gd name="connsiteX42" fmla="*/ 276225 w 1404982"/>
              <a:gd name="connsiteY42" fmla="*/ 93410 h 2440396"/>
              <a:gd name="connsiteX43" fmla="*/ 287867 w 1404982"/>
              <a:gd name="connsiteY43" fmla="*/ 18930 h 2440396"/>
              <a:gd name="connsiteX44" fmla="*/ 313267 w 1404982"/>
              <a:gd name="connsiteY44" fmla="*/ 10463 h 2440396"/>
              <a:gd name="connsiteX45" fmla="*/ 346736 w 1404982"/>
              <a:gd name="connsiteY45" fmla="*/ 71581 h 2440396"/>
              <a:gd name="connsiteX46" fmla="*/ 338667 w 1404982"/>
              <a:gd name="connsiteY46" fmla="*/ 18930 h 2440396"/>
              <a:gd name="connsiteX47" fmla="*/ 364067 w 1404982"/>
              <a:gd name="connsiteY47" fmla="*/ 1996 h 2440396"/>
              <a:gd name="connsiteX48" fmla="*/ 393964 w 1404982"/>
              <a:gd name="connsiteY48" fmla="*/ 53723 h 2440396"/>
              <a:gd name="connsiteX49" fmla="*/ 414867 w 1404982"/>
              <a:gd name="connsiteY49" fmla="*/ 1996 h 2440396"/>
              <a:gd name="connsiteX50" fmla="*/ 448733 w 1404982"/>
              <a:gd name="connsiteY50" fmla="*/ 1996 h 2440396"/>
              <a:gd name="connsiteX51" fmla="*/ 474133 w 1404982"/>
              <a:gd name="connsiteY51" fmla="*/ 18930 h 2440396"/>
              <a:gd name="connsiteX52" fmla="*/ 482600 w 1404982"/>
              <a:gd name="connsiteY52" fmla="*/ 44330 h 2440396"/>
              <a:gd name="connsiteX53" fmla="*/ 516467 w 1404982"/>
              <a:gd name="connsiteY53" fmla="*/ 95130 h 2440396"/>
              <a:gd name="connsiteX54" fmla="*/ 533400 w 1404982"/>
              <a:gd name="connsiteY54" fmla="*/ 120530 h 2440396"/>
              <a:gd name="connsiteX55" fmla="*/ 567267 w 1404982"/>
              <a:gd name="connsiteY55" fmla="*/ 171330 h 2440396"/>
              <a:gd name="connsiteX56" fmla="*/ 592667 w 1404982"/>
              <a:gd name="connsiteY56" fmla="*/ 213663 h 2440396"/>
              <a:gd name="connsiteX57" fmla="*/ 601133 w 1404982"/>
              <a:gd name="connsiteY57" fmla="*/ 239063 h 2440396"/>
              <a:gd name="connsiteX58" fmla="*/ 635000 w 1404982"/>
              <a:gd name="connsiteY58" fmla="*/ 281396 h 2440396"/>
              <a:gd name="connsiteX59" fmla="*/ 668867 w 1404982"/>
              <a:gd name="connsiteY59" fmla="*/ 357596 h 2440396"/>
              <a:gd name="connsiteX60" fmla="*/ 685800 w 1404982"/>
              <a:gd name="connsiteY60" fmla="*/ 408396 h 2440396"/>
              <a:gd name="connsiteX61" fmla="*/ 694267 w 1404982"/>
              <a:gd name="connsiteY61" fmla="*/ 433796 h 2440396"/>
              <a:gd name="connsiteX62" fmla="*/ 711200 w 1404982"/>
              <a:gd name="connsiteY62" fmla="*/ 459196 h 2440396"/>
              <a:gd name="connsiteX63" fmla="*/ 694664 w 1404982"/>
              <a:gd name="connsiteY63" fmla="*/ 532751 h 2440396"/>
              <a:gd name="connsiteX64" fmla="*/ 715169 w 1404982"/>
              <a:gd name="connsiteY64" fmla="*/ 602733 h 2440396"/>
              <a:gd name="connsiteX65" fmla="*/ 717417 w 1404982"/>
              <a:gd name="connsiteY65" fmla="*/ 799980 h 2440396"/>
              <a:gd name="connsiteX66" fmla="*/ 755783 w 1404982"/>
              <a:gd name="connsiteY66" fmla="*/ 768759 h 2440396"/>
              <a:gd name="connsiteX67" fmla="*/ 806980 w 1404982"/>
              <a:gd name="connsiteY67" fmla="*/ 693088 h 2440396"/>
              <a:gd name="connsiteX68" fmla="*/ 863600 w 1404982"/>
              <a:gd name="connsiteY68" fmla="*/ 620063 h 2440396"/>
              <a:gd name="connsiteX69" fmla="*/ 905537 w 1404982"/>
              <a:gd name="connsiteY69" fmla="*/ 567940 h 2440396"/>
              <a:gd name="connsiteX70" fmla="*/ 969301 w 1404982"/>
              <a:gd name="connsiteY70" fmla="*/ 491739 h 2440396"/>
              <a:gd name="connsiteX71" fmla="*/ 1002770 w 1404982"/>
              <a:gd name="connsiteY71" fmla="*/ 444908 h 2440396"/>
              <a:gd name="connsiteX72" fmla="*/ 1053570 w 1404982"/>
              <a:gd name="connsiteY72" fmla="*/ 358919 h 2440396"/>
              <a:gd name="connsiteX73" fmla="*/ 1081617 w 1404982"/>
              <a:gd name="connsiteY73" fmla="*/ 316586 h 2440396"/>
              <a:gd name="connsiteX74" fmla="*/ 1152921 w 1404982"/>
              <a:gd name="connsiteY74" fmla="*/ 216309 h 2440396"/>
              <a:gd name="connsiteX75" fmla="*/ 1201473 w 1404982"/>
              <a:gd name="connsiteY75" fmla="*/ 155720 h 2440396"/>
              <a:gd name="connsiteX76" fmla="*/ 1212585 w 1404982"/>
              <a:gd name="connsiteY76" fmla="*/ 119604 h 2440396"/>
              <a:gd name="connsiteX77" fmla="*/ 1227667 w 1404982"/>
              <a:gd name="connsiteY77" fmla="*/ 95130 h 2440396"/>
              <a:gd name="connsiteX78" fmla="*/ 1267354 w 1404982"/>
              <a:gd name="connsiteY78" fmla="*/ 79519 h 2440396"/>
              <a:gd name="connsiteX79" fmla="*/ 1278467 w 1404982"/>
              <a:gd name="connsiteY79" fmla="*/ 69730 h 2440396"/>
              <a:gd name="connsiteX80" fmla="*/ 1329267 w 1404982"/>
              <a:gd name="connsiteY80" fmla="*/ 52796 h 2440396"/>
              <a:gd name="connsiteX81" fmla="*/ 1320800 w 1404982"/>
              <a:gd name="connsiteY81" fmla="*/ 78196 h 2440396"/>
              <a:gd name="connsiteX82" fmla="*/ 1275159 w 1404982"/>
              <a:gd name="connsiteY82" fmla="*/ 146988 h 2440396"/>
              <a:gd name="connsiteX83" fmla="*/ 1345274 w 1404982"/>
              <a:gd name="connsiteY83" fmla="*/ 102274 h 2440396"/>
              <a:gd name="connsiteX84" fmla="*/ 1397000 w 1404982"/>
              <a:gd name="connsiteY84" fmla="*/ 120530 h 2440396"/>
              <a:gd name="connsiteX85" fmla="*/ 1349242 w 1404982"/>
              <a:gd name="connsiteY85" fmla="*/ 181649 h 2440396"/>
              <a:gd name="connsiteX86" fmla="*/ 1397000 w 1404982"/>
              <a:gd name="connsiteY86" fmla="*/ 171330 h 2440396"/>
              <a:gd name="connsiteX87" fmla="*/ 1380067 w 1404982"/>
              <a:gd name="connsiteY87" fmla="*/ 196730 h 2440396"/>
              <a:gd name="connsiteX88" fmla="*/ 1363133 w 1404982"/>
              <a:gd name="connsiteY88" fmla="*/ 213663 h 2440396"/>
              <a:gd name="connsiteX89" fmla="*/ 1371600 w 1404982"/>
              <a:gd name="connsiteY89" fmla="*/ 239063 h 2440396"/>
              <a:gd name="connsiteX90" fmla="*/ 1354667 w 1404982"/>
              <a:gd name="connsiteY90" fmla="*/ 298330 h 2440396"/>
              <a:gd name="connsiteX91" fmla="*/ 1312333 w 1404982"/>
              <a:gd name="connsiteY91" fmla="*/ 333916 h 2440396"/>
              <a:gd name="connsiteX92" fmla="*/ 1261533 w 1404982"/>
              <a:gd name="connsiteY92" fmla="*/ 390933 h 2440396"/>
              <a:gd name="connsiteX93" fmla="*/ 1214304 w 1404982"/>
              <a:gd name="connsiteY93" fmla="*/ 470705 h 2440396"/>
              <a:gd name="connsiteX94" fmla="*/ 1178189 w 1404982"/>
              <a:gd name="connsiteY94" fmla="*/ 514361 h 2440396"/>
              <a:gd name="connsiteX95" fmla="*/ 1122496 w 1404982"/>
              <a:gd name="connsiteY95" fmla="*/ 599955 h 2440396"/>
              <a:gd name="connsiteX96" fmla="*/ 1083733 w 1404982"/>
              <a:gd name="connsiteY96" fmla="*/ 647183 h 2440396"/>
              <a:gd name="connsiteX97" fmla="*/ 1054761 w 1404982"/>
              <a:gd name="connsiteY97" fmla="*/ 676552 h 2440396"/>
              <a:gd name="connsiteX98" fmla="*/ 1002639 w 1404982"/>
              <a:gd name="connsiteY98" fmla="*/ 733570 h 2440396"/>
              <a:gd name="connsiteX99" fmla="*/ 953161 w 1404982"/>
              <a:gd name="connsiteY99" fmla="*/ 797334 h 2440396"/>
              <a:gd name="connsiteX100" fmla="*/ 934905 w 1404982"/>
              <a:gd name="connsiteY100" fmla="*/ 839668 h 2440396"/>
              <a:gd name="connsiteX101" fmla="*/ 885428 w 1404982"/>
              <a:gd name="connsiteY101" fmla="*/ 895362 h 2440396"/>
              <a:gd name="connsiteX102" fmla="*/ 835951 w 1404982"/>
              <a:gd name="connsiteY102" fmla="*/ 962699 h 2440396"/>
              <a:gd name="connsiteX103" fmla="*/ 770467 w 1404982"/>
              <a:gd name="connsiteY103" fmla="*/ 1068796 h 2440396"/>
              <a:gd name="connsiteX104" fmla="*/ 738452 w 1404982"/>
              <a:gd name="connsiteY104" fmla="*/ 1141821 h 2440396"/>
              <a:gd name="connsiteX105" fmla="*/ 715699 w 1404982"/>
              <a:gd name="connsiteY105" fmla="*/ 1188653 h 2440396"/>
              <a:gd name="connsiteX106" fmla="*/ 698367 w 1404982"/>
              <a:gd name="connsiteY106" fmla="*/ 1245671 h 2440396"/>
              <a:gd name="connsiteX107" fmla="*/ 683683 w 1404982"/>
              <a:gd name="connsiteY107" fmla="*/ 1321870 h 2440396"/>
              <a:gd name="connsiteX108" fmla="*/ 671248 w 1404982"/>
              <a:gd name="connsiteY108" fmla="*/ 1409183 h 2440396"/>
              <a:gd name="connsiteX109" fmla="*/ 640026 w 1404982"/>
              <a:gd name="connsiteY109" fmla="*/ 1519249 h 2440396"/>
              <a:gd name="connsiteX110" fmla="*/ 637381 w 1404982"/>
              <a:gd name="connsiteY110" fmla="*/ 1602593 h 2440396"/>
              <a:gd name="connsiteX111" fmla="*/ 621770 w 1404982"/>
              <a:gd name="connsiteY111" fmla="*/ 1678792 h 2440396"/>
              <a:gd name="connsiteX112" fmla="*/ 613305 w 1404982"/>
              <a:gd name="connsiteY112" fmla="*/ 1709088 h 2440396"/>
              <a:gd name="connsiteX113" fmla="*/ 597694 w 1404982"/>
              <a:gd name="connsiteY113" fmla="*/ 1747849 h 2440396"/>
              <a:gd name="connsiteX114" fmla="*/ 574939 w 1404982"/>
              <a:gd name="connsiteY114" fmla="*/ 1851302 h 2440396"/>
              <a:gd name="connsiteX115" fmla="*/ 565547 w 1404982"/>
              <a:gd name="connsiteY115" fmla="*/ 2070509 h 2440396"/>
              <a:gd name="connsiteX116" fmla="*/ 559726 w 1404982"/>
              <a:gd name="connsiteY116" fmla="*/ 2092337 h 2440396"/>
              <a:gd name="connsiteX117" fmla="*/ 550333 w 1404982"/>
              <a:gd name="connsiteY117" fmla="*/ 2330330 h 2440396"/>
              <a:gd name="connsiteX118" fmla="*/ 558800 w 1404982"/>
              <a:gd name="connsiteY118" fmla="*/ 2355730 h 2440396"/>
              <a:gd name="connsiteX119" fmla="*/ 567267 w 1404982"/>
              <a:gd name="connsiteY119" fmla="*/ 2398063 h 2440396"/>
              <a:gd name="connsiteX120" fmla="*/ 558800 w 1404982"/>
              <a:gd name="connsiteY120" fmla="*/ 2440396 h 2440396"/>
              <a:gd name="connsiteX0" fmla="*/ 0 w 1404982"/>
              <a:gd name="connsiteY0" fmla="*/ 2271063 h 2440396"/>
              <a:gd name="connsiteX1" fmla="*/ 93133 w 1404982"/>
              <a:gd name="connsiteY1" fmla="*/ 1974730 h 2440396"/>
              <a:gd name="connsiteX2" fmla="*/ 101600 w 1404982"/>
              <a:gd name="connsiteY2" fmla="*/ 1949330 h 2440396"/>
              <a:gd name="connsiteX3" fmla="*/ 118533 w 1404982"/>
              <a:gd name="connsiteY3" fmla="*/ 1932396 h 2440396"/>
              <a:gd name="connsiteX4" fmla="*/ 130968 w 1404982"/>
              <a:gd name="connsiteY4" fmla="*/ 1879348 h 2440396"/>
              <a:gd name="connsiteX5" fmla="*/ 150152 w 1404982"/>
              <a:gd name="connsiteY5" fmla="*/ 1845481 h 2440396"/>
              <a:gd name="connsiteX6" fmla="*/ 173302 w 1404982"/>
              <a:gd name="connsiteY6" fmla="*/ 1798253 h 2440396"/>
              <a:gd name="connsiteX7" fmla="*/ 198835 w 1404982"/>
              <a:gd name="connsiteY7" fmla="*/ 1766238 h 2440396"/>
              <a:gd name="connsiteX8" fmla="*/ 226351 w 1404982"/>
              <a:gd name="connsiteY8" fmla="*/ 1730519 h 2440396"/>
              <a:gd name="connsiteX9" fmla="*/ 254000 w 1404982"/>
              <a:gd name="connsiteY9" fmla="*/ 1686863 h 2440396"/>
              <a:gd name="connsiteX10" fmla="*/ 262467 w 1404982"/>
              <a:gd name="connsiteY10" fmla="*/ 1661463 h 2440396"/>
              <a:gd name="connsiteX11" fmla="*/ 296333 w 1404982"/>
              <a:gd name="connsiteY11" fmla="*/ 1585263 h 2440396"/>
              <a:gd name="connsiteX12" fmla="*/ 304800 w 1404982"/>
              <a:gd name="connsiteY12" fmla="*/ 1534463 h 2440396"/>
              <a:gd name="connsiteX13" fmla="*/ 321733 w 1404982"/>
              <a:gd name="connsiteY13" fmla="*/ 1475196 h 2440396"/>
              <a:gd name="connsiteX14" fmla="*/ 330200 w 1404982"/>
              <a:gd name="connsiteY14" fmla="*/ 1407463 h 2440396"/>
              <a:gd name="connsiteX15" fmla="*/ 347133 w 1404982"/>
              <a:gd name="connsiteY15" fmla="*/ 1348196 h 2440396"/>
              <a:gd name="connsiteX16" fmla="*/ 364067 w 1404982"/>
              <a:gd name="connsiteY16" fmla="*/ 1280463 h 2440396"/>
              <a:gd name="connsiteX17" fmla="*/ 372533 w 1404982"/>
              <a:gd name="connsiteY17" fmla="*/ 1255063 h 2440396"/>
              <a:gd name="connsiteX18" fmla="*/ 381000 w 1404982"/>
              <a:gd name="connsiteY18" fmla="*/ 1221196 h 2440396"/>
              <a:gd name="connsiteX19" fmla="*/ 397933 w 1404982"/>
              <a:gd name="connsiteY19" fmla="*/ 1187330 h 2440396"/>
              <a:gd name="connsiteX20" fmla="*/ 414867 w 1404982"/>
              <a:gd name="connsiteY20" fmla="*/ 1111130 h 2440396"/>
              <a:gd name="connsiteX21" fmla="*/ 423333 w 1404982"/>
              <a:gd name="connsiteY21" fmla="*/ 1077263 h 2440396"/>
              <a:gd name="connsiteX22" fmla="*/ 440267 w 1404982"/>
              <a:gd name="connsiteY22" fmla="*/ 1043396 h 2440396"/>
              <a:gd name="connsiteX23" fmla="*/ 448733 w 1404982"/>
              <a:gd name="connsiteY23" fmla="*/ 1017996 h 2440396"/>
              <a:gd name="connsiteX24" fmla="*/ 457200 w 1404982"/>
              <a:gd name="connsiteY24" fmla="*/ 958730 h 2440396"/>
              <a:gd name="connsiteX25" fmla="*/ 465667 w 1404982"/>
              <a:gd name="connsiteY25" fmla="*/ 933330 h 2440396"/>
              <a:gd name="connsiteX26" fmla="*/ 457200 w 1404982"/>
              <a:gd name="connsiteY26" fmla="*/ 653930 h 2440396"/>
              <a:gd name="connsiteX27" fmla="*/ 440267 w 1404982"/>
              <a:gd name="connsiteY27" fmla="*/ 586196 h 2440396"/>
              <a:gd name="connsiteX28" fmla="*/ 406400 w 1404982"/>
              <a:gd name="connsiteY28" fmla="*/ 484596 h 2440396"/>
              <a:gd name="connsiteX29" fmla="*/ 397933 w 1404982"/>
              <a:gd name="connsiteY29" fmla="*/ 459196 h 2440396"/>
              <a:gd name="connsiteX30" fmla="*/ 372533 w 1404982"/>
              <a:gd name="connsiteY30" fmla="*/ 408396 h 2440396"/>
              <a:gd name="connsiteX31" fmla="*/ 355600 w 1404982"/>
              <a:gd name="connsiteY31" fmla="*/ 382996 h 2440396"/>
              <a:gd name="connsiteX32" fmla="*/ 347133 w 1404982"/>
              <a:gd name="connsiteY32" fmla="*/ 357596 h 2440396"/>
              <a:gd name="connsiteX33" fmla="*/ 330200 w 1404982"/>
              <a:gd name="connsiteY33" fmla="*/ 332196 h 2440396"/>
              <a:gd name="connsiteX34" fmla="*/ 304800 w 1404982"/>
              <a:gd name="connsiteY34" fmla="*/ 281396 h 2440396"/>
              <a:gd name="connsiteX35" fmla="*/ 279400 w 1404982"/>
              <a:gd name="connsiteY35" fmla="*/ 222130 h 2440396"/>
              <a:gd name="connsiteX36" fmla="*/ 270933 w 1404982"/>
              <a:gd name="connsiteY36" fmla="*/ 196730 h 2440396"/>
              <a:gd name="connsiteX37" fmla="*/ 254000 w 1404982"/>
              <a:gd name="connsiteY37" fmla="*/ 179796 h 2440396"/>
              <a:gd name="connsiteX38" fmla="*/ 220133 w 1404982"/>
              <a:gd name="connsiteY38" fmla="*/ 128996 h 2440396"/>
              <a:gd name="connsiteX39" fmla="*/ 169333 w 1404982"/>
              <a:gd name="connsiteY39" fmla="*/ 95130 h 2440396"/>
              <a:gd name="connsiteX40" fmla="*/ 160867 w 1404982"/>
              <a:gd name="connsiteY40" fmla="*/ 69730 h 2440396"/>
              <a:gd name="connsiteX41" fmla="*/ 220133 w 1404982"/>
              <a:gd name="connsiteY41" fmla="*/ 44330 h 2440396"/>
              <a:gd name="connsiteX42" fmla="*/ 276225 w 1404982"/>
              <a:gd name="connsiteY42" fmla="*/ 93410 h 2440396"/>
              <a:gd name="connsiteX43" fmla="*/ 287867 w 1404982"/>
              <a:gd name="connsiteY43" fmla="*/ 18930 h 2440396"/>
              <a:gd name="connsiteX44" fmla="*/ 313267 w 1404982"/>
              <a:gd name="connsiteY44" fmla="*/ 10463 h 2440396"/>
              <a:gd name="connsiteX45" fmla="*/ 346736 w 1404982"/>
              <a:gd name="connsiteY45" fmla="*/ 71581 h 2440396"/>
              <a:gd name="connsiteX46" fmla="*/ 338667 w 1404982"/>
              <a:gd name="connsiteY46" fmla="*/ 18930 h 2440396"/>
              <a:gd name="connsiteX47" fmla="*/ 364067 w 1404982"/>
              <a:gd name="connsiteY47" fmla="*/ 1996 h 2440396"/>
              <a:gd name="connsiteX48" fmla="*/ 393964 w 1404982"/>
              <a:gd name="connsiteY48" fmla="*/ 53723 h 2440396"/>
              <a:gd name="connsiteX49" fmla="*/ 414867 w 1404982"/>
              <a:gd name="connsiteY49" fmla="*/ 1996 h 2440396"/>
              <a:gd name="connsiteX50" fmla="*/ 448733 w 1404982"/>
              <a:gd name="connsiteY50" fmla="*/ 1996 h 2440396"/>
              <a:gd name="connsiteX51" fmla="*/ 474133 w 1404982"/>
              <a:gd name="connsiteY51" fmla="*/ 18930 h 2440396"/>
              <a:gd name="connsiteX52" fmla="*/ 482600 w 1404982"/>
              <a:gd name="connsiteY52" fmla="*/ 44330 h 2440396"/>
              <a:gd name="connsiteX53" fmla="*/ 516467 w 1404982"/>
              <a:gd name="connsiteY53" fmla="*/ 95130 h 2440396"/>
              <a:gd name="connsiteX54" fmla="*/ 533400 w 1404982"/>
              <a:gd name="connsiteY54" fmla="*/ 120530 h 2440396"/>
              <a:gd name="connsiteX55" fmla="*/ 567267 w 1404982"/>
              <a:gd name="connsiteY55" fmla="*/ 171330 h 2440396"/>
              <a:gd name="connsiteX56" fmla="*/ 592667 w 1404982"/>
              <a:gd name="connsiteY56" fmla="*/ 213663 h 2440396"/>
              <a:gd name="connsiteX57" fmla="*/ 601133 w 1404982"/>
              <a:gd name="connsiteY57" fmla="*/ 239063 h 2440396"/>
              <a:gd name="connsiteX58" fmla="*/ 635000 w 1404982"/>
              <a:gd name="connsiteY58" fmla="*/ 281396 h 2440396"/>
              <a:gd name="connsiteX59" fmla="*/ 668867 w 1404982"/>
              <a:gd name="connsiteY59" fmla="*/ 357596 h 2440396"/>
              <a:gd name="connsiteX60" fmla="*/ 685800 w 1404982"/>
              <a:gd name="connsiteY60" fmla="*/ 408396 h 2440396"/>
              <a:gd name="connsiteX61" fmla="*/ 694267 w 1404982"/>
              <a:gd name="connsiteY61" fmla="*/ 433796 h 2440396"/>
              <a:gd name="connsiteX62" fmla="*/ 689769 w 1404982"/>
              <a:gd name="connsiteY62" fmla="*/ 462768 h 2440396"/>
              <a:gd name="connsiteX63" fmla="*/ 694664 w 1404982"/>
              <a:gd name="connsiteY63" fmla="*/ 532751 h 2440396"/>
              <a:gd name="connsiteX64" fmla="*/ 715169 w 1404982"/>
              <a:gd name="connsiteY64" fmla="*/ 602733 h 2440396"/>
              <a:gd name="connsiteX65" fmla="*/ 717417 w 1404982"/>
              <a:gd name="connsiteY65" fmla="*/ 799980 h 2440396"/>
              <a:gd name="connsiteX66" fmla="*/ 755783 w 1404982"/>
              <a:gd name="connsiteY66" fmla="*/ 768759 h 2440396"/>
              <a:gd name="connsiteX67" fmla="*/ 806980 w 1404982"/>
              <a:gd name="connsiteY67" fmla="*/ 693088 h 2440396"/>
              <a:gd name="connsiteX68" fmla="*/ 863600 w 1404982"/>
              <a:gd name="connsiteY68" fmla="*/ 620063 h 2440396"/>
              <a:gd name="connsiteX69" fmla="*/ 905537 w 1404982"/>
              <a:gd name="connsiteY69" fmla="*/ 567940 h 2440396"/>
              <a:gd name="connsiteX70" fmla="*/ 969301 w 1404982"/>
              <a:gd name="connsiteY70" fmla="*/ 491739 h 2440396"/>
              <a:gd name="connsiteX71" fmla="*/ 1002770 w 1404982"/>
              <a:gd name="connsiteY71" fmla="*/ 444908 h 2440396"/>
              <a:gd name="connsiteX72" fmla="*/ 1053570 w 1404982"/>
              <a:gd name="connsiteY72" fmla="*/ 358919 h 2440396"/>
              <a:gd name="connsiteX73" fmla="*/ 1081617 w 1404982"/>
              <a:gd name="connsiteY73" fmla="*/ 316586 h 2440396"/>
              <a:gd name="connsiteX74" fmla="*/ 1152921 w 1404982"/>
              <a:gd name="connsiteY74" fmla="*/ 216309 h 2440396"/>
              <a:gd name="connsiteX75" fmla="*/ 1201473 w 1404982"/>
              <a:gd name="connsiteY75" fmla="*/ 155720 h 2440396"/>
              <a:gd name="connsiteX76" fmla="*/ 1212585 w 1404982"/>
              <a:gd name="connsiteY76" fmla="*/ 119604 h 2440396"/>
              <a:gd name="connsiteX77" fmla="*/ 1227667 w 1404982"/>
              <a:gd name="connsiteY77" fmla="*/ 95130 h 2440396"/>
              <a:gd name="connsiteX78" fmla="*/ 1267354 w 1404982"/>
              <a:gd name="connsiteY78" fmla="*/ 79519 h 2440396"/>
              <a:gd name="connsiteX79" fmla="*/ 1278467 w 1404982"/>
              <a:gd name="connsiteY79" fmla="*/ 69730 h 2440396"/>
              <a:gd name="connsiteX80" fmla="*/ 1329267 w 1404982"/>
              <a:gd name="connsiteY80" fmla="*/ 52796 h 2440396"/>
              <a:gd name="connsiteX81" fmla="*/ 1320800 w 1404982"/>
              <a:gd name="connsiteY81" fmla="*/ 78196 h 2440396"/>
              <a:gd name="connsiteX82" fmla="*/ 1275159 w 1404982"/>
              <a:gd name="connsiteY82" fmla="*/ 146988 h 2440396"/>
              <a:gd name="connsiteX83" fmla="*/ 1345274 w 1404982"/>
              <a:gd name="connsiteY83" fmla="*/ 102274 h 2440396"/>
              <a:gd name="connsiteX84" fmla="*/ 1397000 w 1404982"/>
              <a:gd name="connsiteY84" fmla="*/ 120530 h 2440396"/>
              <a:gd name="connsiteX85" fmla="*/ 1349242 w 1404982"/>
              <a:gd name="connsiteY85" fmla="*/ 181649 h 2440396"/>
              <a:gd name="connsiteX86" fmla="*/ 1397000 w 1404982"/>
              <a:gd name="connsiteY86" fmla="*/ 171330 h 2440396"/>
              <a:gd name="connsiteX87" fmla="*/ 1380067 w 1404982"/>
              <a:gd name="connsiteY87" fmla="*/ 196730 h 2440396"/>
              <a:gd name="connsiteX88" fmla="*/ 1363133 w 1404982"/>
              <a:gd name="connsiteY88" fmla="*/ 213663 h 2440396"/>
              <a:gd name="connsiteX89" fmla="*/ 1371600 w 1404982"/>
              <a:gd name="connsiteY89" fmla="*/ 239063 h 2440396"/>
              <a:gd name="connsiteX90" fmla="*/ 1354667 w 1404982"/>
              <a:gd name="connsiteY90" fmla="*/ 298330 h 2440396"/>
              <a:gd name="connsiteX91" fmla="*/ 1312333 w 1404982"/>
              <a:gd name="connsiteY91" fmla="*/ 333916 h 2440396"/>
              <a:gd name="connsiteX92" fmla="*/ 1261533 w 1404982"/>
              <a:gd name="connsiteY92" fmla="*/ 390933 h 2440396"/>
              <a:gd name="connsiteX93" fmla="*/ 1214304 w 1404982"/>
              <a:gd name="connsiteY93" fmla="*/ 470705 h 2440396"/>
              <a:gd name="connsiteX94" fmla="*/ 1178189 w 1404982"/>
              <a:gd name="connsiteY94" fmla="*/ 514361 h 2440396"/>
              <a:gd name="connsiteX95" fmla="*/ 1122496 w 1404982"/>
              <a:gd name="connsiteY95" fmla="*/ 599955 h 2440396"/>
              <a:gd name="connsiteX96" fmla="*/ 1083733 w 1404982"/>
              <a:gd name="connsiteY96" fmla="*/ 647183 h 2440396"/>
              <a:gd name="connsiteX97" fmla="*/ 1054761 w 1404982"/>
              <a:gd name="connsiteY97" fmla="*/ 676552 h 2440396"/>
              <a:gd name="connsiteX98" fmla="*/ 1002639 w 1404982"/>
              <a:gd name="connsiteY98" fmla="*/ 733570 h 2440396"/>
              <a:gd name="connsiteX99" fmla="*/ 953161 w 1404982"/>
              <a:gd name="connsiteY99" fmla="*/ 797334 h 2440396"/>
              <a:gd name="connsiteX100" fmla="*/ 934905 w 1404982"/>
              <a:gd name="connsiteY100" fmla="*/ 839668 h 2440396"/>
              <a:gd name="connsiteX101" fmla="*/ 885428 w 1404982"/>
              <a:gd name="connsiteY101" fmla="*/ 895362 h 2440396"/>
              <a:gd name="connsiteX102" fmla="*/ 835951 w 1404982"/>
              <a:gd name="connsiteY102" fmla="*/ 962699 h 2440396"/>
              <a:gd name="connsiteX103" fmla="*/ 770467 w 1404982"/>
              <a:gd name="connsiteY103" fmla="*/ 1068796 h 2440396"/>
              <a:gd name="connsiteX104" fmla="*/ 738452 w 1404982"/>
              <a:gd name="connsiteY104" fmla="*/ 1141821 h 2440396"/>
              <a:gd name="connsiteX105" fmla="*/ 715699 w 1404982"/>
              <a:gd name="connsiteY105" fmla="*/ 1188653 h 2440396"/>
              <a:gd name="connsiteX106" fmla="*/ 698367 w 1404982"/>
              <a:gd name="connsiteY106" fmla="*/ 1245671 h 2440396"/>
              <a:gd name="connsiteX107" fmla="*/ 683683 w 1404982"/>
              <a:gd name="connsiteY107" fmla="*/ 1321870 h 2440396"/>
              <a:gd name="connsiteX108" fmla="*/ 671248 w 1404982"/>
              <a:gd name="connsiteY108" fmla="*/ 1409183 h 2440396"/>
              <a:gd name="connsiteX109" fmla="*/ 640026 w 1404982"/>
              <a:gd name="connsiteY109" fmla="*/ 1519249 h 2440396"/>
              <a:gd name="connsiteX110" fmla="*/ 637381 w 1404982"/>
              <a:gd name="connsiteY110" fmla="*/ 1602593 h 2440396"/>
              <a:gd name="connsiteX111" fmla="*/ 621770 w 1404982"/>
              <a:gd name="connsiteY111" fmla="*/ 1678792 h 2440396"/>
              <a:gd name="connsiteX112" fmla="*/ 613305 w 1404982"/>
              <a:gd name="connsiteY112" fmla="*/ 1709088 h 2440396"/>
              <a:gd name="connsiteX113" fmla="*/ 597694 w 1404982"/>
              <a:gd name="connsiteY113" fmla="*/ 1747849 h 2440396"/>
              <a:gd name="connsiteX114" fmla="*/ 574939 w 1404982"/>
              <a:gd name="connsiteY114" fmla="*/ 1851302 h 2440396"/>
              <a:gd name="connsiteX115" fmla="*/ 565547 w 1404982"/>
              <a:gd name="connsiteY115" fmla="*/ 2070509 h 2440396"/>
              <a:gd name="connsiteX116" fmla="*/ 559726 w 1404982"/>
              <a:gd name="connsiteY116" fmla="*/ 2092337 h 2440396"/>
              <a:gd name="connsiteX117" fmla="*/ 550333 w 1404982"/>
              <a:gd name="connsiteY117" fmla="*/ 2330330 h 2440396"/>
              <a:gd name="connsiteX118" fmla="*/ 558800 w 1404982"/>
              <a:gd name="connsiteY118" fmla="*/ 2355730 h 2440396"/>
              <a:gd name="connsiteX119" fmla="*/ 567267 w 1404982"/>
              <a:gd name="connsiteY119" fmla="*/ 2398063 h 2440396"/>
              <a:gd name="connsiteX120" fmla="*/ 558800 w 1404982"/>
              <a:gd name="connsiteY120" fmla="*/ 2440396 h 2440396"/>
              <a:gd name="connsiteX0" fmla="*/ 0 w 1404982"/>
              <a:gd name="connsiteY0" fmla="*/ 2271063 h 2440396"/>
              <a:gd name="connsiteX1" fmla="*/ 93133 w 1404982"/>
              <a:gd name="connsiteY1" fmla="*/ 1974730 h 2440396"/>
              <a:gd name="connsiteX2" fmla="*/ 101600 w 1404982"/>
              <a:gd name="connsiteY2" fmla="*/ 1949330 h 2440396"/>
              <a:gd name="connsiteX3" fmla="*/ 118533 w 1404982"/>
              <a:gd name="connsiteY3" fmla="*/ 1932396 h 2440396"/>
              <a:gd name="connsiteX4" fmla="*/ 130968 w 1404982"/>
              <a:gd name="connsiteY4" fmla="*/ 1879348 h 2440396"/>
              <a:gd name="connsiteX5" fmla="*/ 150152 w 1404982"/>
              <a:gd name="connsiteY5" fmla="*/ 1845481 h 2440396"/>
              <a:gd name="connsiteX6" fmla="*/ 173302 w 1404982"/>
              <a:gd name="connsiteY6" fmla="*/ 1798253 h 2440396"/>
              <a:gd name="connsiteX7" fmla="*/ 198835 w 1404982"/>
              <a:gd name="connsiteY7" fmla="*/ 1766238 h 2440396"/>
              <a:gd name="connsiteX8" fmla="*/ 226351 w 1404982"/>
              <a:gd name="connsiteY8" fmla="*/ 1730519 h 2440396"/>
              <a:gd name="connsiteX9" fmla="*/ 254000 w 1404982"/>
              <a:gd name="connsiteY9" fmla="*/ 1686863 h 2440396"/>
              <a:gd name="connsiteX10" fmla="*/ 262467 w 1404982"/>
              <a:gd name="connsiteY10" fmla="*/ 1661463 h 2440396"/>
              <a:gd name="connsiteX11" fmla="*/ 296333 w 1404982"/>
              <a:gd name="connsiteY11" fmla="*/ 1585263 h 2440396"/>
              <a:gd name="connsiteX12" fmla="*/ 304800 w 1404982"/>
              <a:gd name="connsiteY12" fmla="*/ 1534463 h 2440396"/>
              <a:gd name="connsiteX13" fmla="*/ 321733 w 1404982"/>
              <a:gd name="connsiteY13" fmla="*/ 1475196 h 2440396"/>
              <a:gd name="connsiteX14" fmla="*/ 330200 w 1404982"/>
              <a:gd name="connsiteY14" fmla="*/ 1407463 h 2440396"/>
              <a:gd name="connsiteX15" fmla="*/ 347133 w 1404982"/>
              <a:gd name="connsiteY15" fmla="*/ 1348196 h 2440396"/>
              <a:gd name="connsiteX16" fmla="*/ 364067 w 1404982"/>
              <a:gd name="connsiteY16" fmla="*/ 1280463 h 2440396"/>
              <a:gd name="connsiteX17" fmla="*/ 372533 w 1404982"/>
              <a:gd name="connsiteY17" fmla="*/ 1255063 h 2440396"/>
              <a:gd name="connsiteX18" fmla="*/ 381000 w 1404982"/>
              <a:gd name="connsiteY18" fmla="*/ 1221196 h 2440396"/>
              <a:gd name="connsiteX19" fmla="*/ 397933 w 1404982"/>
              <a:gd name="connsiteY19" fmla="*/ 1187330 h 2440396"/>
              <a:gd name="connsiteX20" fmla="*/ 414867 w 1404982"/>
              <a:gd name="connsiteY20" fmla="*/ 1111130 h 2440396"/>
              <a:gd name="connsiteX21" fmla="*/ 423333 w 1404982"/>
              <a:gd name="connsiteY21" fmla="*/ 1077263 h 2440396"/>
              <a:gd name="connsiteX22" fmla="*/ 440267 w 1404982"/>
              <a:gd name="connsiteY22" fmla="*/ 1043396 h 2440396"/>
              <a:gd name="connsiteX23" fmla="*/ 448733 w 1404982"/>
              <a:gd name="connsiteY23" fmla="*/ 1017996 h 2440396"/>
              <a:gd name="connsiteX24" fmla="*/ 457200 w 1404982"/>
              <a:gd name="connsiteY24" fmla="*/ 958730 h 2440396"/>
              <a:gd name="connsiteX25" fmla="*/ 465667 w 1404982"/>
              <a:gd name="connsiteY25" fmla="*/ 933330 h 2440396"/>
              <a:gd name="connsiteX26" fmla="*/ 457200 w 1404982"/>
              <a:gd name="connsiteY26" fmla="*/ 653930 h 2440396"/>
              <a:gd name="connsiteX27" fmla="*/ 440267 w 1404982"/>
              <a:gd name="connsiteY27" fmla="*/ 586196 h 2440396"/>
              <a:gd name="connsiteX28" fmla="*/ 406400 w 1404982"/>
              <a:gd name="connsiteY28" fmla="*/ 484596 h 2440396"/>
              <a:gd name="connsiteX29" fmla="*/ 397933 w 1404982"/>
              <a:gd name="connsiteY29" fmla="*/ 459196 h 2440396"/>
              <a:gd name="connsiteX30" fmla="*/ 372533 w 1404982"/>
              <a:gd name="connsiteY30" fmla="*/ 408396 h 2440396"/>
              <a:gd name="connsiteX31" fmla="*/ 355600 w 1404982"/>
              <a:gd name="connsiteY31" fmla="*/ 382996 h 2440396"/>
              <a:gd name="connsiteX32" fmla="*/ 347133 w 1404982"/>
              <a:gd name="connsiteY32" fmla="*/ 357596 h 2440396"/>
              <a:gd name="connsiteX33" fmla="*/ 330200 w 1404982"/>
              <a:gd name="connsiteY33" fmla="*/ 332196 h 2440396"/>
              <a:gd name="connsiteX34" fmla="*/ 304800 w 1404982"/>
              <a:gd name="connsiteY34" fmla="*/ 281396 h 2440396"/>
              <a:gd name="connsiteX35" fmla="*/ 279400 w 1404982"/>
              <a:gd name="connsiteY35" fmla="*/ 222130 h 2440396"/>
              <a:gd name="connsiteX36" fmla="*/ 270933 w 1404982"/>
              <a:gd name="connsiteY36" fmla="*/ 196730 h 2440396"/>
              <a:gd name="connsiteX37" fmla="*/ 254000 w 1404982"/>
              <a:gd name="connsiteY37" fmla="*/ 179796 h 2440396"/>
              <a:gd name="connsiteX38" fmla="*/ 220133 w 1404982"/>
              <a:gd name="connsiteY38" fmla="*/ 128996 h 2440396"/>
              <a:gd name="connsiteX39" fmla="*/ 169333 w 1404982"/>
              <a:gd name="connsiteY39" fmla="*/ 95130 h 2440396"/>
              <a:gd name="connsiteX40" fmla="*/ 160867 w 1404982"/>
              <a:gd name="connsiteY40" fmla="*/ 69730 h 2440396"/>
              <a:gd name="connsiteX41" fmla="*/ 220133 w 1404982"/>
              <a:gd name="connsiteY41" fmla="*/ 44330 h 2440396"/>
              <a:gd name="connsiteX42" fmla="*/ 276225 w 1404982"/>
              <a:gd name="connsiteY42" fmla="*/ 93410 h 2440396"/>
              <a:gd name="connsiteX43" fmla="*/ 287867 w 1404982"/>
              <a:gd name="connsiteY43" fmla="*/ 18930 h 2440396"/>
              <a:gd name="connsiteX44" fmla="*/ 313267 w 1404982"/>
              <a:gd name="connsiteY44" fmla="*/ 10463 h 2440396"/>
              <a:gd name="connsiteX45" fmla="*/ 346736 w 1404982"/>
              <a:gd name="connsiteY45" fmla="*/ 71581 h 2440396"/>
              <a:gd name="connsiteX46" fmla="*/ 338667 w 1404982"/>
              <a:gd name="connsiteY46" fmla="*/ 18930 h 2440396"/>
              <a:gd name="connsiteX47" fmla="*/ 364067 w 1404982"/>
              <a:gd name="connsiteY47" fmla="*/ 1996 h 2440396"/>
              <a:gd name="connsiteX48" fmla="*/ 393964 w 1404982"/>
              <a:gd name="connsiteY48" fmla="*/ 53723 h 2440396"/>
              <a:gd name="connsiteX49" fmla="*/ 414867 w 1404982"/>
              <a:gd name="connsiteY49" fmla="*/ 1996 h 2440396"/>
              <a:gd name="connsiteX50" fmla="*/ 448733 w 1404982"/>
              <a:gd name="connsiteY50" fmla="*/ 1996 h 2440396"/>
              <a:gd name="connsiteX51" fmla="*/ 474133 w 1404982"/>
              <a:gd name="connsiteY51" fmla="*/ 18930 h 2440396"/>
              <a:gd name="connsiteX52" fmla="*/ 482600 w 1404982"/>
              <a:gd name="connsiteY52" fmla="*/ 44330 h 2440396"/>
              <a:gd name="connsiteX53" fmla="*/ 516467 w 1404982"/>
              <a:gd name="connsiteY53" fmla="*/ 95130 h 2440396"/>
              <a:gd name="connsiteX54" fmla="*/ 533400 w 1404982"/>
              <a:gd name="connsiteY54" fmla="*/ 120530 h 2440396"/>
              <a:gd name="connsiteX55" fmla="*/ 567267 w 1404982"/>
              <a:gd name="connsiteY55" fmla="*/ 171330 h 2440396"/>
              <a:gd name="connsiteX56" fmla="*/ 592667 w 1404982"/>
              <a:gd name="connsiteY56" fmla="*/ 213663 h 2440396"/>
              <a:gd name="connsiteX57" fmla="*/ 601133 w 1404982"/>
              <a:gd name="connsiteY57" fmla="*/ 239063 h 2440396"/>
              <a:gd name="connsiteX58" fmla="*/ 635000 w 1404982"/>
              <a:gd name="connsiteY58" fmla="*/ 281396 h 2440396"/>
              <a:gd name="connsiteX59" fmla="*/ 668867 w 1404982"/>
              <a:gd name="connsiteY59" fmla="*/ 357596 h 2440396"/>
              <a:gd name="connsiteX60" fmla="*/ 685800 w 1404982"/>
              <a:gd name="connsiteY60" fmla="*/ 408396 h 2440396"/>
              <a:gd name="connsiteX61" fmla="*/ 679979 w 1404982"/>
              <a:gd name="connsiteY61" fmla="*/ 430224 h 2440396"/>
              <a:gd name="connsiteX62" fmla="*/ 689769 w 1404982"/>
              <a:gd name="connsiteY62" fmla="*/ 462768 h 2440396"/>
              <a:gd name="connsiteX63" fmla="*/ 694664 w 1404982"/>
              <a:gd name="connsiteY63" fmla="*/ 532751 h 2440396"/>
              <a:gd name="connsiteX64" fmla="*/ 715169 w 1404982"/>
              <a:gd name="connsiteY64" fmla="*/ 602733 h 2440396"/>
              <a:gd name="connsiteX65" fmla="*/ 717417 w 1404982"/>
              <a:gd name="connsiteY65" fmla="*/ 799980 h 2440396"/>
              <a:gd name="connsiteX66" fmla="*/ 755783 w 1404982"/>
              <a:gd name="connsiteY66" fmla="*/ 768759 h 2440396"/>
              <a:gd name="connsiteX67" fmla="*/ 806980 w 1404982"/>
              <a:gd name="connsiteY67" fmla="*/ 693088 h 2440396"/>
              <a:gd name="connsiteX68" fmla="*/ 863600 w 1404982"/>
              <a:gd name="connsiteY68" fmla="*/ 620063 h 2440396"/>
              <a:gd name="connsiteX69" fmla="*/ 905537 w 1404982"/>
              <a:gd name="connsiteY69" fmla="*/ 567940 h 2440396"/>
              <a:gd name="connsiteX70" fmla="*/ 969301 w 1404982"/>
              <a:gd name="connsiteY70" fmla="*/ 491739 h 2440396"/>
              <a:gd name="connsiteX71" fmla="*/ 1002770 w 1404982"/>
              <a:gd name="connsiteY71" fmla="*/ 444908 h 2440396"/>
              <a:gd name="connsiteX72" fmla="*/ 1053570 w 1404982"/>
              <a:gd name="connsiteY72" fmla="*/ 358919 h 2440396"/>
              <a:gd name="connsiteX73" fmla="*/ 1081617 w 1404982"/>
              <a:gd name="connsiteY73" fmla="*/ 316586 h 2440396"/>
              <a:gd name="connsiteX74" fmla="*/ 1152921 w 1404982"/>
              <a:gd name="connsiteY74" fmla="*/ 216309 h 2440396"/>
              <a:gd name="connsiteX75" fmla="*/ 1201473 w 1404982"/>
              <a:gd name="connsiteY75" fmla="*/ 155720 h 2440396"/>
              <a:gd name="connsiteX76" fmla="*/ 1212585 w 1404982"/>
              <a:gd name="connsiteY76" fmla="*/ 119604 h 2440396"/>
              <a:gd name="connsiteX77" fmla="*/ 1227667 w 1404982"/>
              <a:gd name="connsiteY77" fmla="*/ 95130 h 2440396"/>
              <a:gd name="connsiteX78" fmla="*/ 1267354 w 1404982"/>
              <a:gd name="connsiteY78" fmla="*/ 79519 h 2440396"/>
              <a:gd name="connsiteX79" fmla="*/ 1278467 w 1404982"/>
              <a:gd name="connsiteY79" fmla="*/ 69730 h 2440396"/>
              <a:gd name="connsiteX80" fmla="*/ 1329267 w 1404982"/>
              <a:gd name="connsiteY80" fmla="*/ 52796 h 2440396"/>
              <a:gd name="connsiteX81" fmla="*/ 1320800 w 1404982"/>
              <a:gd name="connsiteY81" fmla="*/ 78196 h 2440396"/>
              <a:gd name="connsiteX82" fmla="*/ 1275159 w 1404982"/>
              <a:gd name="connsiteY82" fmla="*/ 146988 h 2440396"/>
              <a:gd name="connsiteX83" fmla="*/ 1345274 w 1404982"/>
              <a:gd name="connsiteY83" fmla="*/ 102274 h 2440396"/>
              <a:gd name="connsiteX84" fmla="*/ 1397000 w 1404982"/>
              <a:gd name="connsiteY84" fmla="*/ 120530 h 2440396"/>
              <a:gd name="connsiteX85" fmla="*/ 1349242 w 1404982"/>
              <a:gd name="connsiteY85" fmla="*/ 181649 h 2440396"/>
              <a:gd name="connsiteX86" fmla="*/ 1397000 w 1404982"/>
              <a:gd name="connsiteY86" fmla="*/ 171330 h 2440396"/>
              <a:gd name="connsiteX87" fmla="*/ 1380067 w 1404982"/>
              <a:gd name="connsiteY87" fmla="*/ 196730 h 2440396"/>
              <a:gd name="connsiteX88" fmla="*/ 1363133 w 1404982"/>
              <a:gd name="connsiteY88" fmla="*/ 213663 h 2440396"/>
              <a:gd name="connsiteX89" fmla="*/ 1371600 w 1404982"/>
              <a:gd name="connsiteY89" fmla="*/ 239063 h 2440396"/>
              <a:gd name="connsiteX90" fmla="*/ 1354667 w 1404982"/>
              <a:gd name="connsiteY90" fmla="*/ 298330 h 2440396"/>
              <a:gd name="connsiteX91" fmla="*/ 1312333 w 1404982"/>
              <a:gd name="connsiteY91" fmla="*/ 333916 h 2440396"/>
              <a:gd name="connsiteX92" fmla="*/ 1261533 w 1404982"/>
              <a:gd name="connsiteY92" fmla="*/ 390933 h 2440396"/>
              <a:gd name="connsiteX93" fmla="*/ 1214304 w 1404982"/>
              <a:gd name="connsiteY93" fmla="*/ 470705 h 2440396"/>
              <a:gd name="connsiteX94" fmla="*/ 1178189 w 1404982"/>
              <a:gd name="connsiteY94" fmla="*/ 514361 h 2440396"/>
              <a:gd name="connsiteX95" fmla="*/ 1122496 w 1404982"/>
              <a:gd name="connsiteY95" fmla="*/ 599955 h 2440396"/>
              <a:gd name="connsiteX96" fmla="*/ 1083733 w 1404982"/>
              <a:gd name="connsiteY96" fmla="*/ 647183 h 2440396"/>
              <a:gd name="connsiteX97" fmla="*/ 1054761 w 1404982"/>
              <a:gd name="connsiteY97" fmla="*/ 676552 h 2440396"/>
              <a:gd name="connsiteX98" fmla="*/ 1002639 w 1404982"/>
              <a:gd name="connsiteY98" fmla="*/ 733570 h 2440396"/>
              <a:gd name="connsiteX99" fmla="*/ 953161 w 1404982"/>
              <a:gd name="connsiteY99" fmla="*/ 797334 h 2440396"/>
              <a:gd name="connsiteX100" fmla="*/ 934905 w 1404982"/>
              <a:gd name="connsiteY100" fmla="*/ 839668 h 2440396"/>
              <a:gd name="connsiteX101" fmla="*/ 885428 w 1404982"/>
              <a:gd name="connsiteY101" fmla="*/ 895362 h 2440396"/>
              <a:gd name="connsiteX102" fmla="*/ 835951 w 1404982"/>
              <a:gd name="connsiteY102" fmla="*/ 962699 h 2440396"/>
              <a:gd name="connsiteX103" fmla="*/ 770467 w 1404982"/>
              <a:gd name="connsiteY103" fmla="*/ 1068796 h 2440396"/>
              <a:gd name="connsiteX104" fmla="*/ 738452 w 1404982"/>
              <a:gd name="connsiteY104" fmla="*/ 1141821 h 2440396"/>
              <a:gd name="connsiteX105" fmla="*/ 715699 w 1404982"/>
              <a:gd name="connsiteY105" fmla="*/ 1188653 h 2440396"/>
              <a:gd name="connsiteX106" fmla="*/ 698367 w 1404982"/>
              <a:gd name="connsiteY106" fmla="*/ 1245671 h 2440396"/>
              <a:gd name="connsiteX107" fmla="*/ 683683 w 1404982"/>
              <a:gd name="connsiteY107" fmla="*/ 1321870 h 2440396"/>
              <a:gd name="connsiteX108" fmla="*/ 671248 w 1404982"/>
              <a:gd name="connsiteY108" fmla="*/ 1409183 h 2440396"/>
              <a:gd name="connsiteX109" fmla="*/ 640026 w 1404982"/>
              <a:gd name="connsiteY109" fmla="*/ 1519249 h 2440396"/>
              <a:gd name="connsiteX110" fmla="*/ 637381 w 1404982"/>
              <a:gd name="connsiteY110" fmla="*/ 1602593 h 2440396"/>
              <a:gd name="connsiteX111" fmla="*/ 621770 w 1404982"/>
              <a:gd name="connsiteY111" fmla="*/ 1678792 h 2440396"/>
              <a:gd name="connsiteX112" fmla="*/ 613305 w 1404982"/>
              <a:gd name="connsiteY112" fmla="*/ 1709088 h 2440396"/>
              <a:gd name="connsiteX113" fmla="*/ 597694 w 1404982"/>
              <a:gd name="connsiteY113" fmla="*/ 1747849 h 2440396"/>
              <a:gd name="connsiteX114" fmla="*/ 574939 w 1404982"/>
              <a:gd name="connsiteY114" fmla="*/ 1851302 h 2440396"/>
              <a:gd name="connsiteX115" fmla="*/ 565547 w 1404982"/>
              <a:gd name="connsiteY115" fmla="*/ 2070509 h 2440396"/>
              <a:gd name="connsiteX116" fmla="*/ 559726 w 1404982"/>
              <a:gd name="connsiteY116" fmla="*/ 2092337 h 2440396"/>
              <a:gd name="connsiteX117" fmla="*/ 550333 w 1404982"/>
              <a:gd name="connsiteY117" fmla="*/ 2330330 h 2440396"/>
              <a:gd name="connsiteX118" fmla="*/ 558800 w 1404982"/>
              <a:gd name="connsiteY118" fmla="*/ 2355730 h 2440396"/>
              <a:gd name="connsiteX119" fmla="*/ 567267 w 1404982"/>
              <a:gd name="connsiteY119" fmla="*/ 2398063 h 2440396"/>
              <a:gd name="connsiteX120" fmla="*/ 558800 w 1404982"/>
              <a:gd name="connsiteY120" fmla="*/ 2440396 h 2440396"/>
              <a:gd name="connsiteX0" fmla="*/ 0 w 1404982"/>
              <a:gd name="connsiteY0" fmla="*/ 2271063 h 2440396"/>
              <a:gd name="connsiteX1" fmla="*/ 93133 w 1404982"/>
              <a:gd name="connsiteY1" fmla="*/ 1974730 h 2440396"/>
              <a:gd name="connsiteX2" fmla="*/ 101600 w 1404982"/>
              <a:gd name="connsiteY2" fmla="*/ 1949330 h 2440396"/>
              <a:gd name="connsiteX3" fmla="*/ 118533 w 1404982"/>
              <a:gd name="connsiteY3" fmla="*/ 1932396 h 2440396"/>
              <a:gd name="connsiteX4" fmla="*/ 130968 w 1404982"/>
              <a:gd name="connsiteY4" fmla="*/ 1879348 h 2440396"/>
              <a:gd name="connsiteX5" fmla="*/ 150152 w 1404982"/>
              <a:gd name="connsiteY5" fmla="*/ 1845481 h 2440396"/>
              <a:gd name="connsiteX6" fmla="*/ 173302 w 1404982"/>
              <a:gd name="connsiteY6" fmla="*/ 1798253 h 2440396"/>
              <a:gd name="connsiteX7" fmla="*/ 198835 w 1404982"/>
              <a:gd name="connsiteY7" fmla="*/ 1766238 h 2440396"/>
              <a:gd name="connsiteX8" fmla="*/ 226351 w 1404982"/>
              <a:gd name="connsiteY8" fmla="*/ 1730519 h 2440396"/>
              <a:gd name="connsiteX9" fmla="*/ 254000 w 1404982"/>
              <a:gd name="connsiteY9" fmla="*/ 1686863 h 2440396"/>
              <a:gd name="connsiteX10" fmla="*/ 262467 w 1404982"/>
              <a:gd name="connsiteY10" fmla="*/ 1661463 h 2440396"/>
              <a:gd name="connsiteX11" fmla="*/ 296333 w 1404982"/>
              <a:gd name="connsiteY11" fmla="*/ 1585263 h 2440396"/>
              <a:gd name="connsiteX12" fmla="*/ 304800 w 1404982"/>
              <a:gd name="connsiteY12" fmla="*/ 1534463 h 2440396"/>
              <a:gd name="connsiteX13" fmla="*/ 321733 w 1404982"/>
              <a:gd name="connsiteY13" fmla="*/ 1475196 h 2440396"/>
              <a:gd name="connsiteX14" fmla="*/ 330200 w 1404982"/>
              <a:gd name="connsiteY14" fmla="*/ 1407463 h 2440396"/>
              <a:gd name="connsiteX15" fmla="*/ 347133 w 1404982"/>
              <a:gd name="connsiteY15" fmla="*/ 1348196 h 2440396"/>
              <a:gd name="connsiteX16" fmla="*/ 364067 w 1404982"/>
              <a:gd name="connsiteY16" fmla="*/ 1280463 h 2440396"/>
              <a:gd name="connsiteX17" fmla="*/ 372533 w 1404982"/>
              <a:gd name="connsiteY17" fmla="*/ 1255063 h 2440396"/>
              <a:gd name="connsiteX18" fmla="*/ 381000 w 1404982"/>
              <a:gd name="connsiteY18" fmla="*/ 1221196 h 2440396"/>
              <a:gd name="connsiteX19" fmla="*/ 397933 w 1404982"/>
              <a:gd name="connsiteY19" fmla="*/ 1187330 h 2440396"/>
              <a:gd name="connsiteX20" fmla="*/ 414867 w 1404982"/>
              <a:gd name="connsiteY20" fmla="*/ 1111130 h 2440396"/>
              <a:gd name="connsiteX21" fmla="*/ 423333 w 1404982"/>
              <a:gd name="connsiteY21" fmla="*/ 1077263 h 2440396"/>
              <a:gd name="connsiteX22" fmla="*/ 440267 w 1404982"/>
              <a:gd name="connsiteY22" fmla="*/ 1043396 h 2440396"/>
              <a:gd name="connsiteX23" fmla="*/ 448733 w 1404982"/>
              <a:gd name="connsiteY23" fmla="*/ 1017996 h 2440396"/>
              <a:gd name="connsiteX24" fmla="*/ 457200 w 1404982"/>
              <a:gd name="connsiteY24" fmla="*/ 958730 h 2440396"/>
              <a:gd name="connsiteX25" fmla="*/ 465667 w 1404982"/>
              <a:gd name="connsiteY25" fmla="*/ 933330 h 2440396"/>
              <a:gd name="connsiteX26" fmla="*/ 457200 w 1404982"/>
              <a:gd name="connsiteY26" fmla="*/ 653930 h 2440396"/>
              <a:gd name="connsiteX27" fmla="*/ 440267 w 1404982"/>
              <a:gd name="connsiteY27" fmla="*/ 586196 h 2440396"/>
              <a:gd name="connsiteX28" fmla="*/ 406400 w 1404982"/>
              <a:gd name="connsiteY28" fmla="*/ 484596 h 2440396"/>
              <a:gd name="connsiteX29" fmla="*/ 397933 w 1404982"/>
              <a:gd name="connsiteY29" fmla="*/ 459196 h 2440396"/>
              <a:gd name="connsiteX30" fmla="*/ 372533 w 1404982"/>
              <a:gd name="connsiteY30" fmla="*/ 408396 h 2440396"/>
              <a:gd name="connsiteX31" fmla="*/ 355600 w 1404982"/>
              <a:gd name="connsiteY31" fmla="*/ 382996 h 2440396"/>
              <a:gd name="connsiteX32" fmla="*/ 347133 w 1404982"/>
              <a:gd name="connsiteY32" fmla="*/ 357596 h 2440396"/>
              <a:gd name="connsiteX33" fmla="*/ 330200 w 1404982"/>
              <a:gd name="connsiteY33" fmla="*/ 332196 h 2440396"/>
              <a:gd name="connsiteX34" fmla="*/ 304800 w 1404982"/>
              <a:gd name="connsiteY34" fmla="*/ 281396 h 2440396"/>
              <a:gd name="connsiteX35" fmla="*/ 279400 w 1404982"/>
              <a:gd name="connsiteY35" fmla="*/ 222130 h 2440396"/>
              <a:gd name="connsiteX36" fmla="*/ 270933 w 1404982"/>
              <a:gd name="connsiteY36" fmla="*/ 196730 h 2440396"/>
              <a:gd name="connsiteX37" fmla="*/ 254000 w 1404982"/>
              <a:gd name="connsiteY37" fmla="*/ 179796 h 2440396"/>
              <a:gd name="connsiteX38" fmla="*/ 220133 w 1404982"/>
              <a:gd name="connsiteY38" fmla="*/ 128996 h 2440396"/>
              <a:gd name="connsiteX39" fmla="*/ 169333 w 1404982"/>
              <a:gd name="connsiteY39" fmla="*/ 95130 h 2440396"/>
              <a:gd name="connsiteX40" fmla="*/ 160867 w 1404982"/>
              <a:gd name="connsiteY40" fmla="*/ 69730 h 2440396"/>
              <a:gd name="connsiteX41" fmla="*/ 220133 w 1404982"/>
              <a:gd name="connsiteY41" fmla="*/ 44330 h 2440396"/>
              <a:gd name="connsiteX42" fmla="*/ 276225 w 1404982"/>
              <a:gd name="connsiteY42" fmla="*/ 93410 h 2440396"/>
              <a:gd name="connsiteX43" fmla="*/ 287867 w 1404982"/>
              <a:gd name="connsiteY43" fmla="*/ 18930 h 2440396"/>
              <a:gd name="connsiteX44" fmla="*/ 313267 w 1404982"/>
              <a:gd name="connsiteY44" fmla="*/ 10463 h 2440396"/>
              <a:gd name="connsiteX45" fmla="*/ 346736 w 1404982"/>
              <a:gd name="connsiteY45" fmla="*/ 71581 h 2440396"/>
              <a:gd name="connsiteX46" fmla="*/ 338667 w 1404982"/>
              <a:gd name="connsiteY46" fmla="*/ 18930 h 2440396"/>
              <a:gd name="connsiteX47" fmla="*/ 364067 w 1404982"/>
              <a:gd name="connsiteY47" fmla="*/ 1996 h 2440396"/>
              <a:gd name="connsiteX48" fmla="*/ 393964 w 1404982"/>
              <a:gd name="connsiteY48" fmla="*/ 53723 h 2440396"/>
              <a:gd name="connsiteX49" fmla="*/ 414867 w 1404982"/>
              <a:gd name="connsiteY49" fmla="*/ 1996 h 2440396"/>
              <a:gd name="connsiteX50" fmla="*/ 448733 w 1404982"/>
              <a:gd name="connsiteY50" fmla="*/ 1996 h 2440396"/>
              <a:gd name="connsiteX51" fmla="*/ 474133 w 1404982"/>
              <a:gd name="connsiteY51" fmla="*/ 18930 h 2440396"/>
              <a:gd name="connsiteX52" fmla="*/ 482600 w 1404982"/>
              <a:gd name="connsiteY52" fmla="*/ 44330 h 2440396"/>
              <a:gd name="connsiteX53" fmla="*/ 516467 w 1404982"/>
              <a:gd name="connsiteY53" fmla="*/ 95130 h 2440396"/>
              <a:gd name="connsiteX54" fmla="*/ 533400 w 1404982"/>
              <a:gd name="connsiteY54" fmla="*/ 120530 h 2440396"/>
              <a:gd name="connsiteX55" fmla="*/ 567267 w 1404982"/>
              <a:gd name="connsiteY55" fmla="*/ 171330 h 2440396"/>
              <a:gd name="connsiteX56" fmla="*/ 592667 w 1404982"/>
              <a:gd name="connsiteY56" fmla="*/ 213663 h 2440396"/>
              <a:gd name="connsiteX57" fmla="*/ 601133 w 1404982"/>
              <a:gd name="connsiteY57" fmla="*/ 239063 h 2440396"/>
              <a:gd name="connsiteX58" fmla="*/ 635000 w 1404982"/>
              <a:gd name="connsiteY58" fmla="*/ 281396 h 2440396"/>
              <a:gd name="connsiteX59" fmla="*/ 668867 w 1404982"/>
              <a:gd name="connsiteY59" fmla="*/ 357596 h 2440396"/>
              <a:gd name="connsiteX60" fmla="*/ 660797 w 1404982"/>
              <a:gd name="connsiteY60" fmla="*/ 401252 h 2440396"/>
              <a:gd name="connsiteX61" fmla="*/ 679979 w 1404982"/>
              <a:gd name="connsiteY61" fmla="*/ 430224 h 2440396"/>
              <a:gd name="connsiteX62" fmla="*/ 689769 w 1404982"/>
              <a:gd name="connsiteY62" fmla="*/ 462768 h 2440396"/>
              <a:gd name="connsiteX63" fmla="*/ 694664 w 1404982"/>
              <a:gd name="connsiteY63" fmla="*/ 532751 h 2440396"/>
              <a:gd name="connsiteX64" fmla="*/ 715169 w 1404982"/>
              <a:gd name="connsiteY64" fmla="*/ 602733 h 2440396"/>
              <a:gd name="connsiteX65" fmla="*/ 717417 w 1404982"/>
              <a:gd name="connsiteY65" fmla="*/ 799980 h 2440396"/>
              <a:gd name="connsiteX66" fmla="*/ 755783 w 1404982"/>
              <a:gd name="connsiteY66" fmla="*/ 768759 h 2440396"/>
              <a:gd name="connsiteX67" fmla="*/ 806980 w 1404982"/>
              <a:gd name="connsiteY67" fmla="*/ 693088 h 2440396"/>
              <a:gd name="connsiteX68" fmla="*/ 863600 w 1404982"/>
              <a:gd name="connsiteY68" fmla="*/ 620063 h 2440396"/>
              <a:gd name="connsiteX69" fmla="*/ 905537 w 1404982"/>
              <a:gd name="connsiteY69" fmla="*/ 567940 h 2440396"/>
              <a:gd name="connsiteX70" fmla="*/ 969301 w 1404982"/>
              <a:gd name="connsiteY70" fmla="*/ 491739 h 2440396"/>
              <a:gd name="connsiteX71" fmla="*/ 1002770 w 1404982"/>
              <a:gd name="connsiteY71" fmla="*/ 444908 h 2440396"/>
              <a:gd name="connsiteX72" fmla="*/ 1053570 w 1404982"/>
              <a:gd name="connsiteY72" fmla="*/ 358919 h 2440396"/>
              <a:gd name="connsiteX73" fmla="*/ 1081617 w 1404982"/>
              <a:gd name="connsiteY73" fmla="*/ 316586 h 2440396"/>
              <a:gd name="connsiteX74" fmla="*/ 1152921 w 1404982"/>
              <a:gd name="connsiteY74" fmla="*/ 216309 h 2440396"/>
              <a:gd name="connsiteX75" fmla="*/ 1201473 w 1404982"/>
              <a:gd name="connsiteY75" fmla="*/ 155720 h 2440396"/>
              <a:gd name="connsiteX76" fmla="*/ 1212585 w 1404982"/>
              <a:gd name="connsiteY76" fmla="*/ 119604 h 2440396"/>
              <a:gd name="connsiteX77" fmla="*/ 1227667 w 1404982"/>
              <a:gd name="connsiteY77" fmla="*/ 95130 h 2440396"/>
              <a:gd name="connsiteX78" fmla="*/ 1267354 w 1404982"/>
              <a:gd name="connsiteY78" fmla="*/ 79519 h 2440396"/>
              <a:gd name="connsiteX79" fmla="*/ 1278467 w 1404982"/>
              <a:gd name="connsiteY79" fmla="*/ 69730 h 2440396"/>
              <a:gd name="connsiteX80" fmla="*/ 1329267 w 1404982"/>
              <a:gd name="connsiteY80" fmla="*/ 52796 h 2440396"/>
              <a:gd name="connsiteX81" fmla="*/ 1320800 w 1404982"/>
              <a:gd name="connsiteY81" fmla="*/ 78196 h 2440396"/>
              <a:gd name="connsiteX82" fmla="*/ 1275159 w 1404982"/>
              <a:gd name="connsiteY82" fmla="*/ 146988 h 2440396"/>
              <a:gd name="connsiteX83" fmla="*/ 1345274 w 1404982"/>
              <a:gd name="connsiteY83" fmla="*/ 102274 h 2440396"/>
              <a:gd name="connsiteX84" fmla="*/ 1397000 w 1404982"/>
              <a:gd name="connsiteY84" fmla="*/ 120530 h 2440396"/>
              <a:gd name="connsiteX85" fmla="*/ 1349242 w 1404982"/>
              <a:gd name="connsiteY85" fmla="*/ 181649 h 2440396"/>
              <a:gd name="connsiteX86" fmla="*/ 1397000 w 1404982"/>
              <a:gd name="connsiteY86" fmla="*/ 171330 h 2440396"/>
              <a:gd name="connsiteX87" fmla="*/ 1380067 w 1404982"/>
              <a:gd name="connsiteY87" fmla="*/ 196730 h 2440396"/>
              <a:gd name="connsiteX88" fmla="*/ 1363133 w 1404982"/>
              <a:gd name="connsiteY88" fmla="*/ 213663 h 2440396"/>
              <a:gd name="connsiteX89" fmla="*/ 1371600 w 1404982"/>
              <a:gd name="connsiteY89" fmla="*/ 239063 h 2440396"/>
              <a:gd name="connsiteX90" fmla="*/ 1354667 w 1404982"/>
              <a:gd name="connsiteY90" fmla="*/ 298330 h 2440396"/>
              <a:gd name="connsiteX91" fmla="*/ 1312333 w 1404982"/>
              <a:gd name="connsiteY91" fmla="*/ 333916 h 2440396"/>
              <a:gd name="connsiteX92" fmla="*/ 1261533 w 1404982"/>
              <a:gd name="connsiteY92" fmla="*/ 390933 h 2440396"/>
              <a:gd name="connsiteX93" fmla="*/ 1214304 w 1404982"/>
              <a:gd name="connsiteY93" fmla="*/ 470705 h 2440396"/>
              <a:gd name="connsiteX94" fmla="*/ 1178189 w 1404982"/>
              <a:gd name="connsiteY94" fmla="*/ 514361 h 2440396"/>
              <a:gd name="connsiteX95" fmla="*/ 1122496 w 1404982"/>
              <a:gd name="connsiteY95" fmla="*/ 599955 h 2440396"/>
              <a:gd name="connsiteX96" fmla="*/ 1083733 w 1404982"/>
              <a:gd name="connsiteY96" fmla="*/ 647183 h 2440396"/>
              <a:gd name="connsiteX97" fmla="*/ 1054761 w 1404982"/>
              <a:gd name="connsiteY97" fmla="*/ 676552 h 2440396"/>
              <a:gd name="connsiteX98" fmla="*/ 1002639 w 1404982"/>
              <a:gd name="connsiteY98" fmla="*/ 733570 h 2440396"/>
              <a:gd name="connsiteX99" fmla="*/ 953161 w 1404982"/>
              <a:gd name="connsiteY99" fmla="*/ 797334 h 2440396"/>
              <a:gd name="connsiteX100" fmla="*/ 934905 w 1404982"/>
              <a:gd name="connsiteY100" fmla="*/ 839668 h 2440396"/>
              <a:gd name="connsiteX101" fmla="*/ 885428 w 1404982"/>
              <a:gd name="connsiteY101" fmla="*/ 895362 h 2440396"/>
              <a:gd name="connsiteX102" fmla="*/ 835951 w 1404982"/>
              <a:gd name="connsiteY102" fmla="*/ 962699 h 2440396"/>
              <a:gd name="connsiteX103" fmla="*/ 770467 w 1404982"/>
              <a:gd name="connsiteY103" fmla="*/ 1068796 h 2440396"/>
              <a:gd name="connsiteX104" fmla="*/ 738452 w 1404982"/>
              <a:gd name="connsiteY104" fmla="*/ 1141821 h 2440396"/>
              <a:gd name="connsiteX105" fmla="*/ 715699 w 1404982"/>
              <a:gd name="connsiteY105" fmla="*/ 1188653 h 2440396"/>
              <a:gd name="connsiteX106" fmla="*/ 698367 w 1404982"/>
              <a:gd name="connsiteY106" fmla="*/ 1245671 h 2440396"/>
              <a:gd name="connsiteX107" fmla="*/ 683683 w 1404982"/>
              <a:gd name="connsiteY107" fmla="*/ 1321870 h 2440396"/>
              <a:gd name="connsiteX108" fmla="*/ 671248 w 1404982"/>
              <a:gd name="connsiteY108" fmla="*/ 1409183 h 2440396"/>
              <a:gd name="connsiteX109" fmla="*/ 640026 w 1404982"/>
              <a:gd name="connsiteY109" fmla="*/ 1519249 h 2440396"/>
              <a:gd name="connsiteX110" fmla="*/ 637381 w 1404982"/>
              <a:gd name="connsiteY110" fmla="*/ 1602593 h 2440396"/>
              <a:gd name="connsiteX111" fmla="*/ 621770 w 1404982"/>
              <a:gd name="connsiteY111" fmla="*/ 1678792 h 2440396"/>
              <a:gd name="connsiteX112" fmla="*/ 613305 w 1404982"/>
              <a:gd name="connsiteY112" fmla="*/ 1709088 h 2440396"/>
              <a:gd name="connsiteX113" fmla="*/ 597694 w 1404982"/>
              <a:gd name="connsiteY113" fmla="*/ 1747849 h 2440396"/>
              <a:gd name="connsiteX114" fmla="*/ 574939 w 1404982"/>
              <a:gd name="connsiteY114" fmla="*/ 1851302 h 2440396"/>
              <a:gd name="connsiteX115" fmla="*/ 565547 w 1404982"/>
              <a:gd name="connsiteY115" fmla="*/ 2070509 h 2440396"/>
              <a:gd name="connsiteX116" fmla="*/ 559726 w 1404982"/>
              <a:gd name="connsiteY116" fmla="*/ 2092337 h 2440396"/>
              <a:gd name="connsiteX117" fmla="*/ 550333 w 1404982"/>
              <a:gd name="connsiteY117" fmla="*/ 2330330 h 2440396"/>
              <a:gd name="connsiteX118" fmla="*/ 558800 w 1404982"/>
              <a:gd name="connsiteY118" fmla="*/ 2355730 h 2440396"/>
              <a:gd name="connsiteX119" fmla="*/ 567267 w 1404982"/>
              <a:gd name="connsiteY119" fmla="*/ 2398063 h 2440396"/>
              <a:gd name="connsiteX120" fmla="*/ 558800 w 1404982"/>
              <a:gd name="connsiteY120" fmla="*/ 2440396 h 2440396"/>
              <a:gd name="connsiteX0" fmla="*/ 0 w 1404982"/>
              <a:gd name="connsiteY0" fmla="*/ 2271063 h 2440396"/>
              <a:gd name="connsiteX1" fmla="*/ 93133 w 1404982"/>
              <a:gd name="connsiteY1" fmla="*/ 1974730 h 2440396"/>
              <a:gd name="connsiteX2" fmla="*/ 101600 w 1404982"/>
              <a:gd name="connsiteY2" fmla="*/ 1949330 h 2440396"/>
              <a:gd name="connsiteX3" fmla="*/ 118533 w 1404982"/>
              <a:gd name="connsiteY3" fmla="*/ 1932396 h 2440396"/>
              <a:gd name="connsiteX4" fmla="*/ 130968 w 1404982"/>
              <a:gd name="connsiteY4" fmla="*/ 1879348 h 2440396"/>
              <a:gd name="connsiteX5" fmla="*/ 150152 w 1404982"/>
              <a:gd name="connsiteY5" fmla="*/ 1845481 h 2440396"/>
              <a:gd name="connsiteX6" fmla="*/ 173302 w 1404982"/>
              <a:gd name="connsiteY6" fmla="*/ 1798253 h 2440396"/>
              <a:gd name="connsiteX7" fmla="*/ 198835 w 1404982"/>
              <a:gd name="connsiteY7" fmla="*/ 1766238 h 2440396"/>
              <a:gd name="connsiteX8" fmla="*/ 226351 w 1404982"/>
              <a:gd name="connsiteY8" fmla="*/ 1730519 h 2440396"/>
              <a:gd name="connsiteX9" fmla="*/ 254000 w 1404982"/>
              <a:gd name="connsiteY9" fmla="*/ 1686863 h 2440396"/>
              <a:gd name="connsiteX10" fmla="*/ 262467 w 1404982"/>
              <a:gd name="connsiteY10" fmla="*/ 1661463 h 2440396"/>
              <a:gd name="connsiteX11" fmla="*/ 296333 w 1404982"/>
              <a:gd name="connsiteY11" fmla="*/ 1585263 h 2440396"/>
              <a:gd name="connsiteX12" fmla="*/ 304800 w 1404982"/>
              <a:gd name="connsiteY12" fmla="*/ 1534463 h 2440396"/>
              <a:gd name="connsiteX13" fmla="*/ 321733 w 1404982"/>
              <a:gd name="connsiteY13" fmla="*/ 1475196 h 2440396"/>
              <a:gd name="connsiteX14" fmla="*/ 330200 w 1404982"/>
              <a:gd name="connsiteY14" fmla="*/ 1407463 h 2440396"/>
              <a:gd name="connsiteX15" fmla="*/ 347133 w 1404982"/>
              <a:gd name="connsiteY15" fmla="*/ 1348196 h 2440396"/>
              <a:gd name="connsiteX16" fmla="*/ 364067 w 1404982"/>
              <a:gd name="connsiteY16" fmla="*/ 1280463 h 2440396"/>
              <a:gd name="connsiteX17" fmla="*/ 372533 w 1404982"/>
              <a:gd name="connsiteY17" fmla="*/ 1255063 h 2440396"/>
              <a:gd name="connsiteX18" fmla="*/ 381000 w 1404982"/>
              <a:gd name="connsiteY18" fmla="*/ 1221196 h 2440396"/>
              <a:gd name="connsiteX19" fmla="*/ 397933 w 1404982"/>
              <a:gd name="connsiteY19" fmla="*/ 1187330 h 2440396"/>
              <a:gd name="connsiteX20" fmla="*/ 414867 w 1404982"/>
              <a:gd name="connsiteY20" fmla="*/ 1111130 h 2440396"/>
              <a:gd name="connsiteX21" fmla="*/ 423333 w 1404982"/>
              <a:gd name="connsiteY21" fmla="*/ 1077263 h 2440396"/>
              <a:gd name="connsiteX22" fmla="*/ 440267 w 1404982"/>
              <a:gd name="connsiteY22" fmla="*/ 1043396 h 2440396"/>
              <a:gd name="connsiteX23" fmla="*/ 448733 w 1404982"/>
              <a:gd name="connsiteY23" fmla="*/ 1017996 h 2440396"/>
              <a:gd name="connsiteX24" fmla="*/ 457200 w 1404982"/>
              <a:gd name="connsiteY24" fmla="*/ 958730 h 2440396"/>
              <a:gd name="connsiteX25" fmla="*/ 465667 w 1404982"/>
              <a:gd name="connsiteY25" fmla="*/ 933330 h 2440396"/>
              <a:gd name="connsiteX26" fmla="*/ 457200 w 1404982"/>
              <a:gd name="connsiteY26" fmla="*/ 653930 h 2440396"/>
              <a:gd name="connsiteX27" fmla="*/ 440267 w 1404982"/>
              <a:gd name="connsiteY27" fmla="*/ 586196 h 2440396"/>
              <a:gd name="connsiteX28" fmla="*/ 406400 w 1404982"/>
              <a:gd name="connsiteY28" fmla="*/ 484596 h 2440396"/>
              <a:gd name="connsiteX29" fmla="*/ 397933 w 1404982"/>
              <a:gd name="connsiteY29" fmla="*/ 459196 h 2440396"/>
              <a:gd name="connsiteX30" fmla="*/ 372533 w 1404982"/>
              <a:gd name="connsiteY30" fmla="*/ 408396 h 2440396"/>
              <a:gd name="connsiteX31" fmla="*/ 355600 w 1404982"/>
              <a:gd name="connsiteY31" fmla="*/ 382996 h 2440396"/>
              <a:gd name="connsiteX32" fmla="*/ 347133 w 1404982"/>
              <a:gd name="connsiteY32" fmla="*/ 357596 h 2440396"/>
              <a:gd name="connsiteX33" fmla="*/ 330200 w 1404982"/>
              <a:gd name="connsiteY33" fmla="*/ 332196 h 2440396"/>
              <a:gd name="connsiteX34" fmla="*/ 304800 w 1404982"/>
              <a:gd name="connsiteY34" fmla="*/ 281396 h 2440396"/>
              <a:gd name="connsiteX35" fmla="*/ 279400 w 1404982"/>
              <a:gd name="connsiteY35" fmla="*/ 222130 h 2440396"/>
              <a:gd name="connsiteX36" fmla="*/ 270933 w 1404982"/>
              <a:gd name="connsiteY36" fmla="*/ 196730 h 2440396"/>
              <a:gd name="connsiteX37" fmla="*/ 254000 w 1404982"/>
              <a:gd name="connsiteY37" fmla="*/ 179796 h 2440396"/>
              <a:gd name="connsiteX38" fmla="*/ 220133 w 1404982"/>
              <a:gd name="connsiteY38" fmla="*/ 128996 h 2440396"/>
              <a:gd name="connsiteX39" fmla="*/ 169333 w 1404982"/>
              <a:gd name="connsiteY39" fmla="*/ 95130 h 2440396"/>
              <a:gd name="connsiteX40" fmla="*/ 160867 w 1404982"/>
              <a:gd name="connsiteY40" fmla="*/ 69730 h 2440396"/>
              <a:gd name="connsiteX41" fmla="*/ 220133 w 1404982"/>
              <a:gd name="connsiteY41" fmla="*/ 44330 h 2440396"/>
              <a:gd name="connsiteX42" fmla="*/ 276225 w 1404982"/>
              <a:gd name="connsiteY42" fmla="*/ 93410 h 2440396"/>
              <a:gd name="connsiteX43" fmla="*/ 287867 w 1404982"/>
              <a:gd name="connsiteY43" fmla="*/ 18930 h 2440396"/>
              <a:gd name="connsiteX44" fmla="*/ 313267 w 1404982"/>
              <a:gd name="connsiteY44" fmla="*/ 10463 h 2440396"/>
              <a:gd name="connsiteX45" fmla="*/ 346736 w 1404982"/>
              <a:gd name="connsiteY45" fmla="*/ 71581 h 2440396"/>
              <a:gd name="connsiteX46" fmla="*/ 338667 w 1404982"/>
              <a:gd name="connsiteY46" fmla="*/ 18930 h 2440396"/>
              <a:gd name="connsiteX47" fmla="*/ 364067 w 1404982"/>
              <a:gd name="connsiteY47" fmla="*/ 1996 h 2440396"/>
              <a:gd name="connsiteX48" fmla="*/ 393964 w 1404982"/>
              <a:gd name="connsiteY48" fmla="*/ 53723 h 2440396"/>
              <a:gd name="connsiteX49" fmla="*/ 414867 w 1404982"/>
              <a:gd name="connsiteY49" fmla="*/ 1996 h 2440396"/>
              <a:gd name="connsiteX50" fmla="*/ 448733 w 1404982"/>
              <a:gd name="connsiteY50" fmla="*/ 1996 h 2440396"/>
              <a:gd name="connsiteX51" fmla="*/ 474133 w 1404982"/>
              <a:gd name="connsiteY51" fmla="*/ 18930 h 2440396"/>
              <a:gd name="connsiteX52" fmla="*/ 482600 w 1404982"/>
              <a:gd name="connsiteY52" fmla="*/ 44330 h 2440396"/>
              <a:gd name="connsiteX53" fmla="*/ 516467 w 1404982"/>
              <a:gd name="connsiteY53" fmla="*/ 95130 h 2440396"/>
              <a:gd name="connsiteX54" fmla="*/ 533400 w 1404982"/>
              <a:gd name="connsiteY54" fmla="*/ 120530 h 2440396"/>
              <a:gd name="connsiteX55" fmla="*/ 567267 w 1404982"/>
              <a:gd name="connsiteY55" fmla="*/ 171330 h 2440396"/>
              <a:gd name="connsiteX56" fmla="*/ 592667 w 1404982"/>
              <a:gd name="connsiteY56" fmla="*/ 213663 h 2440396"/>
              <a:gd name="connsiteX57" fmla="*/ 601133 w 1404982"/>
              <a:gd name="connsiteY57" fmla="*/ 239063 h 2440396"/>
              <a:gd name="connsiteX58" fmla="*/ 635000 w 1404982"/>
              <a:gd name="connsiteY58" fmla="*/ 281396 h 2440396"/>
              <a:gd name="connsiteX59" fmla="*/ 643864 w 1404982"/>
              <a:gd name="connsiteY59" fmla="*/ 346880 h 2440396"/>
              <a:gd name="connsiteX60" fmla="*/ 660797 w 1404982"/>
              <a:gd name="connsiteY60" fmla="*/ 401252 h 2440396"/>
              <a:gd name="connsiteX61" fmla="*/ 679979 w 1404982"/>
              <a:gd name="connsiteY61" fmla="*/ 430224 h 2440396"/>
              <a:gd name="connsiteX62" fmla="*/ 689769 w 1404982"/>
              <a:gd name="connsiteY62" fmla="*/ 462768 h 2440396"/>
              <a:gd name="connsiteX63" fmla="*/ 694664 w 1404982"/>
              <a:gd name="connsiteY63" fmla="*/ 532751 h 2440396"/>
              <a:gd name="connsiteX64" fmla="*/ 715169 w 1404982"/>
              <a:gd name="connsiteY64" fmla="*/ 602733 h 2440396"/>
              <a:gd name="connsiteX65" fmla="*/ 717417 w 1404982"/>
              <a:gd name="connsiteY65" fmla="*/ 799980 h 2440396"/>
              <a:gd name="connsiteX66" fmla="*/ 755783 w 1404982"/>
              <a:gd name="connsiteY66" fmla="*/ 768759 h 2440396"/>
              <a:gd name="connsiteX67" fmla="*/ 806980 w 1404982"/>
              <a:gd name="connsiteY67" fmla="*/ 693088 h 2440396"/>
              <a:gd name="connsiteX68" fmla="*/ 863600 w 1404982"/>
              <a:gd name="connsiteY68" fmla="*/ 620063 h 2440396"/>
              <a:gd name="connsiteX69" fmla="*/ 905537 w 1404982"/>
              <a:gd name="connsiteY69" fmla="*/ 567940 h 2440396"/>
              <a:gd name="connsiteX70" fmla="*/ 969301 w 1404982"/>
              <a:gd name="connsiteY70" fmla="*/ 491739 h 2440396"/>
              <a:gd name="connsiteX71" fmla="*/ 1002770 w 1404982"/>
              <a:gd name="connsiteY71" fmla="*/ 444908 h 2440396"/>
              <a:gd name="connsiteX72" fmla="*/ 1053570 w 1404982"/>
              <a:gd name="connsiteY72" fmla="*/ 358919 h 2440396"/>
              <a:gd name="connsiteX73" fmla="*/ 1081617 w 1404982"/>
              <a:gd name="connsiteY73" fmla="*/ 316586 h 2440396"/>
              <a:gd name="connsiteX74" fmla="*/ 1152921 w 1404982"/>
              <a:gd name="connsiteY74" fmla="*/ 216309 h 2440396"/>
              <a:gd name="connsiteX75" fmla="*/ 1201473 w 1404982"/>
              <a:gd name="connsiteY75" fmla="*/ 155720 h 2440396"/>
              <a:gd name="connsiteX76" fmla="*/ 1212585 w 1404982"/>
              <a:gd name="connsiteY76" fmla="*/ 119604 h 2440396"/>
              <a:gd name="connsiteX77" fmla="*/ 1227667 w 1404982"/>
              <a:gd name="connsiteY77" fmla="*/ 95130 h 2440396"/>
              <a:gd name="connsiteX78" fmla="*/ 1267354 w 1404982"/>
              <a:gd name="connsiteY78" fmla="*/ 79519 h 2440396"/>
              <a:gd name="connsiteX79" fmla="*/ 1278467 w 1404982"/>
              <a:gd name="connsiteY79" fmla="*/ 69730 h 2440396"/>
              <a:gd name="connsiteX80" fmla="*/ 1329267 w 1404982"/>
              <a:gd name="connsiteY80" fmla="*/ 52796 h 2440396"/>
              <a:gd name="connsiteX81" fmla="*/ 1320800 w 1404982"/>
              <a:gd name="connsiteY81" fmla="*/ 78196 h 2440396"/>
              <a:gd name="connsiteX82" fmla="*/ 1275159 w 1404982"/>
              <a:gd name="connsiteY82" fmla="*/ 146988 h 2440396"/>
              <a:gd name="connsiteX83" fmla="*/ 1345274 w 1404982"/>
              <a:gd name="connsiteY83" fmla="*/ 102274 h 2440396"/>
              <a:gd name="connsiteX84" fmla="*/ 1397000 w 1404982"/>
              <a:gd name="connsiteY84" fmla="*/ 120530 h 2440396"/>
              <a:gd name="connsiteX85" fmla="*/ 1349242 w 1404982"/>
              <a:gd name="connsiteY85" fmla="*/ 181649 h 2440396"/>
              <a:gd name="connsiteX86" fmla="*/ 1397000 w 1404982"/>
              <a:gd name="connsiteY86" fmla="*/ 171330 h 2440396"/>
              <a:gd name="connsiteX87" fmla="*/ 1380067 w 1404982"/>
              <a:gd name="connsiteY87" fmla="*/ 196730 h 2440396"/>
              <a:gd name="connsiteX88" fmla="*/ 1363133 w 1404982"/>
              <a:gd name="connsiteY88" fmla="*/ 213663 h 2440396"/>
              <a:gd name="connsiteX89" fmla="*/ 1371600 w 1404982"/>
              <a:gd name="connsiteY89" fmla="*/ 239063 h 2440396"/>
              <a:gd name="connsiteX90" fmla="*/ 1354667 w 1404982"/>
              <a:gd name="connsiteY90" fmla="*/ 298330 h 2440396"/>
              <a:gd name="connsiteX91" fmla="*/ 1312333 w 1404982"/>
              <a:gd name="connsiteY91" fmla="*/ 333916 h 2440396"/>
              <a:gd name="connsiteX92" fmla="*/ 1261533 w 1404982"/>
              <a:gd name="connsiteY92" fmla="*/ 390933 h 2440396"/>
              <a:gd name="connsiteX93" fmla="*/ 1214304 w 1404982"/>
              <a:gd name="connsiteY93" fmla="*/ 470705 h 2440396"/>
              <a:gd name="connsiteX94" fmla="*/ 1178189 w 1404982"/>
              <a:gd name="connsiteY94" fmla="*/ 514361 h 2440396"/>
              <a:gd name="connsiteX95" fmla="*/ 1122496 w 1404982"/>
              <a:gd name="connsiteY95" fmla="*/ 599955 h 2440396"/>
              <a:gd name="connsiteX96" fmla="*/ 1083733 w 1404982"/>
              <a:gd name="connsiteY96" fmla="*/ 647183 h 2440396"/>
              <a:gd name="connsiteX97" fmla="*/ 1054761 w 1404982"/>
              <a:gd name="connsiteY97" fmla="*/ 676552 h 2440396"/>
              <a:gd name="connsiteX98" fmla="*/ 1002639 w 1404982"/>
              <a:gd name="connsiteY98" fmla="*/ 733570 h 2440396"/>
              <a:gd name="connsiteX99" fmla="*/ 953161 w 1404982"/>
              <a:gd name="connsiteY99" fmla="*/ 797334 h 2440396"/>
              <a:gd name="connsiteX100" fmla="*/ 934905 w 1404982"/>
              <a:gd name="connsiteY100" fmla="*/ 839668 h 2440396"/>
              <a:gd name="connsiteX101" fmla="*/ 885428 w 1404982"/>
              <a:gd name="connsiteY101" fmla="*/ 895362 h 2440396"/>
              <a:gd name="connsiteX102" fmla="*/ 835951 w 1404982"/>
              <a:gd name="connsiteY102" fmla="*/ 962699 h 2440396"/>
              <a:gd name="connsiteX103" fmla="*/ 770467 w 1404982"/>
              <a:gd name="connsiteY103" fmla="*/ 1068796 h 2440396"/>
              <a:gd name="connsiteX104" fmla="*/ 738452 w 1404982"/>
              <a:gd name="connsiteY104" fmla="*/ 1141821 h 2440396"/>
              <a:gd name="connsiteX105" fmla="*/ 715699 w 1404982"/>
              <a:gd name="connsiteY105" fmla="*/ 1188653 h 2440396"/>
              <a:gd name="connsiteX106" fmla="*/ 698367 w 1404982"/>
              <a:gd name="connsiteY106" fmla="*/ 1245671 h 2440396"/>
              <a:gd name="connsiteX107" fmla="*/ 683683 w 1404982"/>
              <a:gd name="connsiteY107" fmla="*/ 1321870 h 2440396"/>
              <a:gd name="connsiteX108" fmla="*/ 671248 w 1404982"/>
              <a:gd name="connsiteY108" fmla="*/ 1409183 h 2440396"/>
              <a:gd name="connsiteX109" fmla="*/ 640026 w 1404982"/>
              <a:gd name="connsiteY109" fmla="*/ 1519249 h 2440396"/>
              <a:gd name="connsiteX110" fmla="*/ 637381 w 1404982"/>
              <a:gd name="connsiteY110" fmla="*/ 1602593 h 2440396"/>
              <a:gd name="connsiteX111" fmla="*/ 621770 w 1404982"/>
              <a:gd name="connsiteY111" fmla="*/ 1678792 h 2440396"/>
              <a:gd name="connsiteX112" fmla="*/ 613305 w 1404982"/>
              <a:gd name="connsiteY112" fmla="*/ 1709088 h 2440396"/>
              <a:gd name="connsiteX113" fmla="*/ 597694 w 1404982"/>
              <a:gd name="connsiteY113" fmla="*/ 1747849 h 2440396"/>
              <a:gd name="connsiteX114" fmla="*/ 574939 w 1404982"/>
              <a:gd name="connsiteY114" fmla="*/ 1851302 h 2440396"/>
              <a:gd name="connsiteX115" fmla="*/ 565547 w 1404982"/>
              <a:gd name="connsiteY115" fmla="*/ 2070509 h 2440396"/>
              <a:gd name="connsiteX116" fmla="*/ 559726 w 1404982"/>
              <a:gd name="connsiteY116" fmla="*/ 2092337 h 2440396"/>
              <a:gd name="connsiteX117" fmla="*/ 550333 w 1404982"/>
              <a:gd name="connsiteY117" fmla="*/ 2330330 h 2440396"/>
              <a:gd name="connsiteX118" fmla="*/ 558800 w 1404982"/>
              <a:gd name="connsiteY118" fmla="*/ 2355730 h 2440396"/>
              <a:gd name="connsiteX119" fmla="*/ 567267 w 1404982"/>
              <a:gd name="connsiteY119" fmla="*/ 2398063 h 2440396"/>
              <a:gd name="connsiteX120" fmla="*/ 558800 w 1404982"/>
              <a:gd name="connsiteY120" fmla="*/ 2440396 h 2440396"/>
              <a:gd name="connsiteX0" fmla="*/ 0 w 1404982"/>
              <a:gd name="connsiteY0" fmla="*/ 2271063 h 2440396"/>
              <a:gd name="connsiteX1" fmla="*/ 93133 w 1404982"/>
              <a:gd name="connsiteY1" fmla="*/ 1974730 h 2440396"/>
              <a:gd name="connsiteX2" fmla="*/ 101600 w 1404982"/>
              <a:gd name="connsiteY2" fmla="*/ 1949330 h 2440396"/>
              <a:gd name="connsiteX3" fmla="*/ 118533 w 1404982"/>
              <a:gd name="connsiteY3" fmla="*/ 1932396 h 2440396"/>
              <a:gd name="connsiteX4" fmla="*/ 130968 w 1404982"/>
              <a:gd name="connsiteY4" fmla="*/ 1879348 h 2440396"/>
              <a:gd name="connsiteX5" fmla="*/ 150152 w 1404982"/>
              <a:gd name="connsiteY5" fmla="*/ 1845481 h 2440396"/>
              <a:gd name="connsiteX6" fmla="*/ 173302 w 1404982"/>
              <a:gd name="connsiteY6" fmla="*/ 1798253 h 2440396"/>
              <a:gd name="connsiteX7" fmla="*/ 198835 w 1404982"/>
              <a:gd name="connsiteY7" fmla="*/ 1766238 h 2440396"/>
              <a:gd name="connsiteX8" fmla="*/ 226351 w 1404982"/>
              <a:gd name="connsiteY8" fmla="*/ 1730519 h 2440396"/>
              <a:gd name="connsiteX9" fmla="*/ 254000 w 1404982"/>
              <a:gd name="connsiteY9" fmla="*/ 1686863 h 2440396"/>
              <a:gd name="connsiteX10" fmla="*/ 262467 w 1404982"/>
              <a:gd name="connsiteY10" fmla="*/ 1661463 h 2440396"/>
              <a:gd name="connsiteX11" fmla="*/ 296333 w 1404982"/>
              <a:gd name="connsiteY11" fmla="*/ 1585263 h 2440396"/>
              <a:gd name="connsiteX12" fmla="*/ 304800 w 1404982"/>
              <a:gd name="connsiteY12" fmla="*/ 1534463 h 2440396"/>
              <a:gd name="connsiteX13" fmla="*/ 321733 w 1404982"/>
              <a:gd name="connsiteY13" fmla="*/ 1475196 h 2440396"/>
              <a:gd name="connsiteX14" fmla="*/ 330200 w 1404982"/>
              <a:gd name="connsiteY14" fmla="*/ 1407463 h 2440396"/>
              <a:gd name="connsiteX15" fmla="*/ 347133 w 1404982"/>
              <a:gd name="connsiteY15" fmla="*/ 1348196 h 2440396"/>
              <a:gd name="connsiteX16" fmla="*/ 364067 w 1404982"/>
              <a:gd name="connsiteY16" fmla="*/ 1280463 h 2440396"/>
              <a:gd name="connsiteX17" fmla="*/ 372533 w 1404982"/>
              <a:gd name="connsiteY17" fmla="*/ 1255063 h 2440396"/>
              <a:gd name="connsiteX18" fmla="*/ 381000 w 1404982"/>
              <a:gd name="connsiteY18" fmla="*/ 1221196 h 2440396"/>
              <a:gd name="connsiteX19" fmla="*/ 397933 w 1404982"/>
              <a:gd name="connsiteY19" fmla="*/ 1187330 h 2440396"/>
              <a:gd name="connsiteX20" fmla="*/ 414867 w 1404982"/>
              <a:gd name="connsiteY20" fmla="*/ 1111130 h 2440396"/>
              <a:gd name="connsiteX21" fmla="*/ 423333 w 1404982"/>
              <a:gd name="connsiteY21" fmla="*/ 1077263 h 2440396"/>
              <a:gd name="connsiteX22" fmla="*/ 440267 w 1404982"/>
              <a:gd name="connsiteY22" fmla="*/ 1043396 h 2440396"/>
              <a:gd name="connsiteX23" fmla="*/ 448733 w 1404982"/>
              <a:gd name="connsiteY23" fmla="*/ 1017996 h 2440396"/>
              <a:gd name="connsiteX24" fmla="*/ 457200 w 1404982"/>
              <a:gd name="connsiteY24" fmla="*/ 958730 h 2440396"/>
              <a:gd name="connsiteX25" fmla="*/ 465667 w 1404982"/>
              <a:gd name="connsiteY25" fmla="*/ 933330 h 2440396"/>
              <a:gd name="connsiteX26" fmla="*/ 457200 w 1404982"/>
              <a:gd name="connsiteY26" fmla="*/ 653930 h 2440396"/>
              <a:gd name="connsiteX27" fmla="*/ 440267 w 1404982"/>
              <a:gd name="connsiteY27" fmla="*/ 586196 h 2440396"/>
              <a:gd name="connsiteX28" fmla="*/ 406400 w 1404982"/>
              <a:gd name="connsiteY28" fmla="*/ 484596 h 2440396"/>
              <a:gd name="connsiteX29" fmla="*/ 397933 w 1404982"/>
              <a:gd name="connsiteY29" fmla="*/ 459196 h 2440396"/>
              <a:gd name="connsiteX30" fmla="*/ 372533 w 1404982"/>
              <a:gd name="connsiteY30" fmla="*/ 408396 h 2440396"/>
              <a:gd name="connsiteX31" fmla="*/ 355600 w 1404982"/>
              <a:gd name="connsiteY31" fmla="*/ 382996 h 2440396"/>
              <a:gd name="connsiteX32" fmla="*/ 347133 w 1404982"/>
              <a:gd name="connsiteY32" fmla="*/ 357596 h 2440396"/>
              <a:gd name="connsiteX33" fmla="*/ 330200 w 1404982"/>
              <a:gd name="connsiteY33" fmla="*/ 332196 h 2440396"/>
              <a:gd name="connsiteX34" fmla="*/ 304800 w 1404982"/>
              <a:gd name="connsiteY34" fmla="*/ 281396 h 2440396"/>
              <a:gd name="connsiteX35" fmla="*/ 279400 w 1404982"/>
              <a:gd name="connsiteY35" fmla="*/ 222130 h 2440396"/>
              <a:gd name="connsiteX36" fmla="*/ 270933 w 1404982"/>
              <a:gd name="connsiteY36" fmla="*/ 196730 h 2440396"/>
              <a:gd name="connsiteX37" fmla="*/ 254000 w 1404982"/>
              <a:gd name="connsiteY37" fmla="*/ 179796 h 2440396"/>
              <a:gd name="connsiteX38" fmla="*/ 220133 w 1404982"/>
              <a:gd name="connsiteY38" fmla="*/ 128996 h 2440396"/>
              <a:gd name="connsiteX39" fmla="*/ 169333 w 1404982"/>
              <a:gd name="connsiteY39" fmla="*/ 95130 h 2440396"/>
              <a:gd name="connsiteX40" fmla="*/ 160867 w 1404982"/>
              <a:gd name="connsiteY40" fmla="*/ 69730 h 2440396"/>
              <a:gd name="connsiteX41" fmla="*/ 220133 w 1404982"/>
              <a:gd name="connsiteY41" fmla="*/ 44330 h 2440396"/>
              <a:gd name="connsiteX42" fmla="*/ 276225 w 1404982"/>
              <a:gd name="connsiteY42" fmla="*/ 93410 h 2440396"/>
              <a:gd name="connsiteX43" fmla="*/ 287867 w 1404982"/>
              <a:gd name="connsiteY43" fmla="*/ 18930 h 2440396"/>
              <a:gd name="connsiteX44" fmla="*/ 313267 w 1404982"/>
              <a:gd name="connsiteY44" fmla="*/ 10463 h 2440396"/>
              <a:gd name="connsiteX45" fmla="*/ 346736 w 1404982"/>
              <a:gd name="connsiteY45" fmla="*/ 71581 h 2440396"/>
              <a:gd name="connsiteX46" fmla="*/ 338667 w 1404982"/>
              <a:gd name="connsiteY46" fmla="*/ 18930 h 2440396"/>
              <a:gd name="connsiteX47" fmla="*/ 364067 w 1404982"/>
              <a:gd name="connsiteY47" fmla="*/ 1996 h 2440396"/>
              <a:gd name="connsiteX48" fmla="*/ 393964 w 1404982"/>
              <a:gd name="connsiteY48" fmla="*/ 53723 h 2440396"/>
              <a:gd name="connsiteX49" fmla="*/ 414867 w 1404982"/>
              <a:gd name="connsiteY49" fmla="*/ 1996 h 2440396"/>
              <a:gd name="connsiteX50" fmla="*/ 448733 w 1404982"/>
              <a:gd name="connsiteY50" fmla="*/ 1996 h 2440396"/>
              <a:gd name="connsiteX51" fmla="*/ 474133 w 1404982"/>
              <a:gd name="connsiteY51" fmla="*/ 18930 h 2440396"/>
              <a:gd name="connsiteX52" fmla="*/ 482600 w 1404982"/>
              <a:gd name="connsiteY52" fmla="*/ 44330 h 2440396"/>
              <a:gd name="connsiteX53" fmla="*/ 516467 w 1404982"/>
              <a:gd name="connsiteY53" fmla="*/ 95130 h 2440396"/>
              <a:gd name="connsiteX54" fmla="*/ 533400 w 1404982"/>
              <a:gd name="connsiteY54" fmla="*/ 120530 h 2440396"/>
              <a:gd name="connsiteX55" fmla="*/ 567267 w 1404982"/>
              <a:gd name="connsiteY55" fmla="*/ 171330 h 2440396"/>
              <a:gd name="connsiteX56" fmla="*/ 592667 w 1404982"/>
              <a:gd name="connsiteY56" fmla="*/ 213663 h 2440396"/>
              <a:gd name="connsiteX57" fmla="*/ 601133 w 1404982"/>
              <a:gd name="connsiteY57" fmla="*/ 239063 h 2440396"/>
              <a:gd name="connsiteX58" fmla="*/ 620712 w 1404982"/>
              <a:gd name="connsiteY58" fmla="*/ 281396 h 2440396"/>
              <a:gd name="connsiteX59" fmla="*/ 643864 w 1404982"/>
              <a:gd name="connsiteY59" fmla="*/ 346880 h 2440396"/>
              <a:gd name="connsiteX60" fmla="*/ 660797 w 1404982"/>
              <a:gd name="connsiteY60" fmla="*/ 401252 h 2440396"/>
              <a:gd name="connsiteX61" fmla="*/ 679979 w 1404982"/>
              <a:gd name="connsiteY61" fmla="*/ 430224 h 2440396"/>
              <a:gd name="connsiteX62" fmla="*/ 689769 w 1404982"/>
              <a:gd name="connsiteY62" fmla="*/ 462768 h 2440396"/>
              <a:gd name="connsiteX63" fmla="*/ 694664 w 1404982"/>
              <a:gd name="connsiteY63" fmla="*/ 532751 h 2440396"/>
              <a:gd name="connsiteX64" fmla="*/ 715169 w 1404982"/>
              <a:gd name="connsiteY64" fmla="*/ 602733 h 2440396"/>
              <a:gd name="connsiteX65" fmla="*/ 717417 w 1404982"/>
              <a:gd name="connsiteY65" fmla="*/ 799980 h 2440396"/>
              <a:gd name="connsiteX66" fmla="*/ 755783 w 1404982"/>
              <a:gd name="connsiteY66" fmla="*/ 768759 h 2440396"/>
              <a:gd name="connsiteX67" fmla="*/ 806980 w 1404982"/>
              <a:gd name="connsiteY67" fmla="*/ 693088 h 2440396"/>
              <a:gd name="connsiteX68" fmla="*/ 863600 w 1404982"/>
              <a:gd name="connsiteY68" fmla="*/ 620063 h 2440396"/>
              <a:gd name="connsiteX69" fmla="*/ 905537 w 1404982"/>
              <a:gd name="connsiteY69" fmla="*/ 567940 h 2440396"/>
              <a:gd name="connsiteX70" fmla="*/ 969301 w 1404982"/>
              <a:gd name="connsiteY70" fmla="*/ 491739 h 2440396"/>
              <a:gd name="connsiteX71" fmla="*/ 1002770 w 1404982"/>
              <a:gd name="connsiteY71" fmla="*/ 444908 h 2440396"/>
              <a:gd name="connsiteX72" fmla="*/ 1053570 w 1404982"/>
              <a:gd name="connsiteY72" fmla="*/ 358919 h 2440396"/>
              <a:gd name="connsiteX73" fmla="*/ 1081617 w 1404982"/>
              <a:gd name="connsiteY73" fmla="*/ 316586 h 2440396"/>
              <a:gd name="connsiteX74" fmla="*/ 1152921 w 1404982"/>
              <a:gd name="connsiteY74" fmla="*/ 216309 h 2440396"/>
              <a:gd name="connsiteX75" fmla="*/ 1201473 w 1404982"/>
              <a:gd name="connsiteY75" fmla="*/ 155720 h 2440396"/>
              <a:gd name="connsiteX76" fmla="*/ 1212585 w 1404982"/>
              <a:gd name="connsiteY76" fmla="*/ 119604 h 2440396"/>
              <a:gd name="connsiteX77" fmla="*/ 1227667 w 1404982"/>
              <a:gd name="connsiteY77" fmla="*/ 95130 h 2440396"/>
              <a:gd name="connsiteX78" fmla="*/ 1267354 w 1404982"/>
              <a:gd name="connsiteY78" fmla="*/ 79519 h 2440396"/>
              <a:gd name="connsiteX79" fmla="*/ 1278467 w 1404982"/>
              <a:gd name="connsiteY79" fmla="*/ 69730 h 2440396"/>
              <a:gd name="connsiteX80" fmla="*/ 1329267 w 1404982"/>
              <a:gd name="connsiteY80" fmla="*/ 52796 h 2440396"/>
              <a:gd name="connsiteX81" fmla="*/ 1320800 w 1404982"/>
              <a:gd name="connsiteY81" fmla="*/ 78196 h 2440396"/>
              <a:gd name="connsiteX82" fmla="*/ 1275159 w 1404982"/>
              <a:gd name="connsiteY82" fmla="*/ 146988 h 2440396"/>
              <a:gd name="connsiteX83" fmla="*/ 1345274 w 1404982"/>
              <a:gd name="connsiteY83" fmla="*/ 102274 h 2440396"/>
              <a:gd name="connsiteX84" fmla="*/ 1397000 w 1404982"/>
              <a:gd name="connsiteY84" fmla="*/ 120530 h 2440396"/>
              <a:gd name="connsiteX85" fmla="*/ 1349242 w 1404982"/>
              <a:gd name="connsiteY85" fmla="*/ 181649 h 2440396"/>
              <a:gd name="connsiteX86" fmla="*/ 1397000 w 1404982"/>
              <a:gd name="connsiteY86" fmla="*/ 171330 h 2440396"/>
              <a:gd name="connsiteX87" fmla="*/ 1380067 w 1404982"/>
              <a:gd name="connsiteY87" fmla="*/ 196730 h 2440396"/>
              <a:gd name="connsiteX88" fmla="*/ 1363133 w 1404982"/>
              <a:gd name="connsiteY88" fmla="*/ 213663 h 2440396"/>
              <a:gd name="connsiteX89" fmla="*/ 1371600 w 1404982"/>
              <a:gd name="connsiteY89" fmla="*/ 239063 h 2440396"/>
              <a:gd name="connsiteX90" fmla="*/ 1354667 w 1404982"/>
              <a:gd name="connsiteY90" fmla="*/ 298330 h 2440396"/>
              <a:gd name="connsiteX91" fmla="*/ 1312333 w 1404982"/>
              <a:gd name="connsiteY91" fmla="*/ 333916 h 2440396"/>
              <a:gd name="connsiteX92" fmla="*/ 1261533 w 1404982"/>
              <a:gd name="connsiteY92" fmla="*/ 390933 h 2440396"/>
              <a:gd name="connsiteX93" fmla="*/ 1214304 w 1404982"/>
              <a:gd name="connsiteY93" fmla="*/ 470705 h 2440396"/>
              <a:gd name="connsiteX94" fmla="*/ 1178189 w 1404982"/>
              <a:gd name="connsiteY94" fmla="*/ 514361 h 2440396"/>
              <a:gd name="connsiteX95" fmla="*/ 1122496 w 1404982"/>
              <a:gd name="connsiteY95" fmla="*/ 599955 h 2440396"/>
              <a:gd name="connsiteX96" fmla="*/ 1083733 w 1404982"/>
              <a:gd name="connsiteY96" fmla="*/ 647183 h 2440396"/>
              <a:gd name="connsiteX97" fmla="*/ 1054761 w 1404982"/>
              <a:gd name="connsiteY97" fmla="*/ 676552 h 2440396"/>
              <a:gd name="connsiteX98" fmla="*/ 1002639 w 1404982"/>
              <a:gd name="connsiteY98" fmla="*/ 733570 h 2440396"/>
              <a:gd name="connsiteX99" fmla="*/ 953161 w 1404982"/>
              <a:gd name="connsiteY99" fmla="*/ 797334 h 2440396"/>
              <a:gd name="connsiteX100" fmla="*/ 934905 w 1404982"/>
              <a:gd name="connsiteY100" fmla="*/ 839668 h 2440396"/>
              <a:gd name="connsiteX101" fmla="*/ 885428 w 1404982"/>
              <a:gd name="connsiteY101" fmla="*/ 895362 h 2440396"/>
              <a:gd name="connsiteX102" fmla="*/ 835951 w 1404982"/>
              <a:gd name="connsiteY102" fmla="*/ 962699 h 2440396"/>
              <a:gd name="connsiteX103" fmla="*/ 770467 w 1404982"/>
              <a:gd name="connsiteY103" fmla="*/ 1068796 h 2440396"/>
              <a:gd name="connsiteX104" fmla="*/ 738452 w 1404982"/>
              <a:gd name="connsiteY104" fmla="*/ 1141821 h 2440396"/>
              <a:gd name="connsiteX105" fmla="*/ 715699 w 1404982"/>
              <a:gd name="connsiteY105" fmla="*/ 1188653 h 2440396"/>
              <a:gd name="connsiteX106" fmla="*/ 698367 w 1404982"/>
              <a:gd name="connsiteY106" fmla="*/ 1245671 h 2440396"/>
              <a:gd name="connsiteX107" fmla="*/ 683683 w 1404982"/>
              <a:gd name="connsiteY107" fmla="*/ 1321870 h 2440396"/>
              <a:gd name="connsiteX108" fmla="*/ 671248 w 1404982"/>
              <a:gd name="connsiteY108" fmla="*/ 1409183 h 2440396"/>
              <a:gd name="connsiteX109" fmla="*/ 640026 w 1404982"/>
              <a:gd name="connsiteY109" fmla="*/ 1519249 h 2440396"/>
              <a:gd name="connsiteX110" fmla="*/ 637381 w 1404982"/>
              <a:gd name="connsiteY110" fmla="*/ 1602593 h 2440396"/>
              <a:gd name="connsiteX111" fmla="*/ 621770 w 1404982"/>
              <a:gd name="connsiteY111" fmla="*/ 1678792 h 2440396"/>
              <a:gd name="connsiteX112" fmla="*/ 613305 w 1404982"/>
              <a:gd name="connsiteY112" fmla="*/ 1709088 h 2440396"/>
              <a:gd name="connsiteX113" fmla="*/ 597694 w 1404982"/>
              <a:gd name="connsiteY113" fmla="*/ 1747849 h 2440396"/>
              <a:gd name="connsiteX114" fmla="*/ 574939 w 1404982"/>
              <a:gd name="connsiteY114" fmla="*/ 1851302 h 2440396"/>
              <a:gd name="connsiteX115" fmla="*/ 565547 w 1404982"/>
              <a:gd name="connsiteY115" fmla="*/ 2070509 h 2440396"/>
              <a:gd name="connsiteX116" fmla="*/ 559726 w 1404982"/>
              <a:gd name="connsiteY116" fmla="*/ 2092337 h 2440396"/>
              <a:gd name="connsiteX117" fmla="*/ 550333 w 1404982"/>
              <a:gd name="connsiteY117" fmla="*/ 2330330 h 2440396"/>
              <a:gd name="connsiteX118" fmla="*/ 558800 w 1404982"/>
              <a:gd name="connsiteY118" fmla="*/ 2355730 h 2440396"/>
              <a:gd name="connsiteX119" fmla="*/ 567267 w 1404982"/>
              <a:gd name="connsiteY119" fmla="*/ 2398063 h 2440396"/>
              <a:gd name="connsiteX120" fmla="*/ 558800 w 1404982"/>
              <a:gd name="connsiteY120" fmla="*/ 2440396 h 2440396"/>
              <a:gd name="connsiteX0" fmla="*/ 0 w 1404982"/>
              <a:gd name="connsiteY0" fmla="*/ 2271063 h 2440396"/>
              <a:gd name="connsiteX1" fmla="*/ 93133 w 1404982"/>
              <a:gd name="connsiteY1" fmla="*/ 1974730 h 2440396"/>
              <a:gd name="connsiteX2" fmla="*/ 101600 w 1404982"/>
              <a:gd name="connsiteY2" fmla="*/ 1949330 h 2440396"/>
              <a:gd name="connsiteX3" fmla="*/ 118533 w 1404982"/>
              <a:gd name="connsiteY3" fmla="*/ 1932396 h 2440396"/>
              <a:gd name="connsiteX4" fmla="*/ 130968 w 1404982"/>
              <a:gd name="connsiteY4" fmla="*/ 1879348 h 2440396"/>
              <a:gd name="connsiteX5" fmla="*/ 150152 w 1404982"/>
              <a:gd name="connsiteY5" fmla="*/ 1845481 h 2440396"/>
              <a:gd name="connsiteX6" fmla="*/ 173302 w 1404982"/>
              <a:gd name="connsiteY6" fmla="*/ 1798253 h 2440396"/>
              <a:gd name="connsiteX7" fmla="*/ 198835 w 1404982"/>
              <a:gd name="connsiteY7" fmla="*/ 1766238 h 2440396"/>
              <a:gd name="connsiteX8" fmla="*/ 226351 w 1404982"/>
              <a:gd name="connsiteY8" fmla="*/ 1730519 h 2440396"/>
              <a:gd name="connsiteX9" fmla="*/ 254000 w 1404982"/>
              <a:gd name="connsiteY9" fmla="*/ 1686863 h 2440396"/>
              <a:gd name="connsiteX10" fmla="*/ 262467 w 1404982"/>
              <a:gd name="connsiteY10" fmla="*/ 1661463 h 2440396"/>
              <a:gd name="connsiteX11" fmla="*/ 296333 w 1404982"/>
              <a:gd name="connsiteY11" fmla="*/ 1585263 h 2440396"/>
              <a:gd name="connsiteX12" fmla="*/ 304800 w 1404982"/>
              <a:gd name="connsiteY12" fmla="*/ 1534463 h 2440396"/>
              <a:gd name="connsiteX13" fmla="*/ 321733 w 1404982"/>
              <a:gd name="connsiteY13" fmla="*/ 1475196 h 2440396"/>
              <a:gd name="connsiteX14" fmla="*/ 330200 w 1404982"/>
              <a:gd name="connsiteY14" fmla="*/ 1407463 h 2440396"/>
              <a:gd name="connsiteX15" fmla="*/ 347133 w 1404982"/>
              <a:gd name="connsiteY15" fmla="*/ 1348196 h 2440396"/>
              <a:gd name="connsiteX16" fmla="*/ 364067 w 1404982"/>
              <a:gd name="connsiteY16" fmla="*/ 1280463 h 2440396"/>
              <a:gd name="connsiteX17" fmla="*/ 372533 w 1404982"/>
              <a:gd name="connsiteY17" fmla="*/ 1255063 h 2440396"/>
              <a:gd name="connsiteX18" fmla="*/ 381000 w 1404982"/>
              <a:gd name="connsiteY18" fmla="*/ 1221196 h 2440396"/>
              <a:gd name="connsiteX19" fmla="*/ 397933 w 1404982"/>
              <a:gd name="connsiteY19" fmla="*/ 1187330 h 2440396"/>
              <a:gd name="connsiteX20" fmla="*/ 414867 w 1404982"/>
              <a:gd name="connsiteY20" fmla="*/ 1111130 h 2440396"/>
              <a:gd name="connsiteX21" fmla="*/ 423333 w 1404982"/>
              <a:gd name="connsiteY21" fmla="*/ 1077263 h 2440396"/>
              <a:gd name="connsiteX22" fmla="*/ 440267 w 1404982"/>
              <a:gd name="connsiteY22" fmla="*/ 1043396 h 2440396"/>
              <a:gd name="connsiteX23" fmla="*/ 448733 w 1404982"/>
              <a:gd name="connsiteY23" fmla="*/ 1017996 h 2440396"/>
              <a:gd name="connsiteX24" fmla="*/ 457200 w 1404982"/>
              <a:gd name="connsiteY24" fmla="*/ 958730 h 2440396"/>
              <a:gd name="connsiteX25" fmla="*/ 465667 w 1404982"/>
              <a:gd name="connsiteY25" fmla="*/ 933330 h 2440396"/>
              <a:gd name="connsiteX26" fmla="*/ 457200 w 1404982"/>
              <a:gd name="connsiteY26" fmla="*/ 653930 h 2440396"/>
              <a:gd name="connsiteX27" fmla="*/ 440267 w 1404982"/>
              <a:gd name="connsiteY27" fmla="*/ 586196 h 2440396"/>
              <a:gd name="connsiteX28" fmla="*/ 406400 w 1404982"/>
              <a:gd name="connsiteY28" fmla="*/ 484596 h 2440396"/>
              <a:gd name="connsiteX29" fmla="*/ 397933 w 1404982"/>
              <a:gd name="connsiteY29" fmla="*/ 459196 h 2440396"/>
              <a:gd name="connsiteX30" fmla="*/ 372533 w 1404982"/>
              <a:gd name="connsiteY30" fmla="*/ 408396 h 2440396"/>
              <a:gd name="connsiteX31" fmla="*/ 355600 w 1404982"/>
              <a:gd name="connsiteY31" fmla="*/ 382996 h 2440396"/>
              <a:gd name="connsiteX32" fmla="*/ 347133 w 1404982"/>
              <a:gd name="connsiteY32" fmla="*/ 357596 h 2440396"/>
              <a:gd name="connsiteX33" fmla="*/ 330200 w 1404982"/>
              <a:gd name="connsiteY33" fmla="*/ 332196 h 2440396"/>
              <a:gd name="connsiteX34" fmla="*/ 304800 w 1404982"/>
              <a:gd name="connsiteY34" fmla="*/ 281396 h 2440396"/>
              <a:gd name="connsiteX35" fmla="*/ 279400 w 1404982"/>
              <a:gd name="connsiteY35" fmla="*/ 222130 h 2440396"/>
              <a:gd name="connsiteX36" fmla="*/ 270933 w 1404982"/>
              <a:gd name="connsiteY36" fmla="*/ 196730 h 2440396"/>
              <a:gd name="connsiteX37" fmla="*/ 254000 w 1404982"/>
              <a:gd name="connsiteY37" fmla="*/ 179796 h 2440396"/>
              <a:gd name="connsiteX38" fmla="*/ 220133 w 1404982"/>
              <a:gd name="connsiteY38" fmla="*/ 128996 h 2440396"/>
              <a:gd name="connsiteX39" fmla="*/ 169333 w 1404982"/>
              <a:gd name="connsiteY39" fmla="*/ 95130 h 2440396"/>
              <a:gd name="connsiteX40" fmla="*/ 160867 w 1404982"/>
              <a:gd name="connsiteY40" fmla="*/ 69730 h 2440396"/>
              <a:gd name="connsiteX41" fmla="*/ 220133 w 1404982"/>
              <a:gd name="connsiteY41" fmla="*/ 44330 h 2440396"/>
              <a:gd name="connsiteX42" fmla="*/ 276225 w 1404982"/>
              <a:gd name="connsiteY42" fmla="*/ 93410 h 2440396"/>
              <a:gd name="connsiteX43" fmla="*/ 287867 w 1404982"/>
              <a:gd name="connsiteY43" fmla="*/ 18930 h 2440396"/>
              <a:gd name="connsiteX44" fmla="*/ 313267 w 1404982"/>
              <a:gd name="connsiteY44" fmla="*/ 10463 h 2440396"/>
              <a:gd name="connsiteX45" fmla="*/ 346736 w 1404982"/>
              <a:gd name="connsiteY45" fmla="*/ 71581 h 2440396"/>
              <a:gd name="connsiteX46" fmla="*/ 338667 w 1404982"/>
              <a:gd name="connsiteY46" fmla="*/ 18930 h 2440396"/>
              <a:gd name="connsiteX47" fmla="*/ 364067 w 1404982"/>
              <a:gd name="connsiteY47" fmla="*/ 1996 h 2440396"/>
              <a:gd name="connsiteX48" fmla="*/ 393964 w 1404982"/>
              <a:gd name="connsiteY48" fmla="*/ 53723 h 2440396"/>
              <a:gd name="connsiteX49" fmla="*/ 414867 w 1404982"/>
              <a:gd name="connsiteY49" fmla="*/ 1996 h 2440396"/>
              <a:gd name="connsiteX50" fmla="*/ 448733 w 1404982"/>
              <a:gd name="connsiteY50" fmla="*/ 1996 h 2440396"/>
              <a:gd name="connsiteX51" fmla="*/ 474133 w 1404982"/>
              <a:gd name="connsiteY51" fmla="*/ 18930 h 2440396"/>
              <a:gd name="connsiteX52" fmla="*/ 482600 w 1404982"/>
              <a:gd name="connsiteY52" fmla="*/ 44330 h 2440396"/>
              <a:gd name="connsiteX53" fmla="*/ 516467 w 1404982"/>
              <a:gd name="connsiteY53" fmla="*/ 95130 h 2440396"/>
              <a:gd name="connsiteX54" fmla="*/ 533400 w 1404982"/>
              <a:gd name="connsiteY54" fmla="*/ 120530 h 2440396"/>
              <a:gd name="connsiteX55" fmla="*/ 567267 w 1404982"/>
              <a:gd name="connsiteY55" fmla="*/ 171330 h 2440396"/>
              <a:gd name="connsiteX56" fmla="*/ 592667 w 1404982"/>
              <a:gd name="connsiteY56" fmla="*/ 213663 h 2440396"/>
              <a:gd name="connsiteX57" fmla="*/ 601133 w 1404982"/>
              <a:gd name="connsiteY57" fmla="*/ 239063 h 2440396"/>
              <a:gd name="connsiteX58" fmla="*/ 602853 w 1404982"/>
              <a:gd name="connsiteY58" fmla="*/ 281396 h 2440396"/>
              <a:gd name="connsiteX59" fmla="*/ 643864 w 1404982"/>
              <a:gd name="connsiteY59" fmla="*/ 346880 h 2440396"/>
              <a:gd name="connsiteX60" fmla="*/ 660797 w 1404982"/>
              <a:gd name="connsiteY60" fmla="*/ 401252 h 2440396"/>
              <a:gd name="connsiteX61" fmla="*/ 679979 w 1404982"/>
              <a:gd name="connsiteY61" fmla="*/ 430224 h 2440396"/>
              <a:gd name="connsiteX62" fmla="*/ 689769 w 1404982"/>
              <a:gd name="connsiteY62" fmla="*/ 462768 h 2440396"/>
              <a:gd name="connsiteX63" fmla="*/ 694664 w 1404982"/>
              <a:gd name="connsiteY63" fmla="*/ 532751 h 2440396"/>
              <a:gd name="connsiteX64" fmla="*/ 715169 w 1404982"/>
              <a:gd name="connsiteY64" fmla="*/ 602733 h 2440396"/>
              <a:gd name="connsiteX65" fmla="*/ 717417 w 1404982"/>
              <a:gd name="connsiteY65" fmla="*/ 799980 h 2440396"/>
              <a:gd name="connsiteX66" fmla="*/ 755783 w 1404982"/>
              <a:gd name="connsiteY66" fmla="*/ 768759 h 2440396"/>
              <a:gd name="connsiteX67" fmla="*/ 806980 w 1404982"/>
              <a:gd name="connsiteY67" fmla="*/ 693088 h 2440396"/>
              <a:gd name="connsiteX68" fmla="*/ 863600 w 1404982"/>
              <a:gd name="connsiteY68" fmla="*/ 620063 h 2440396"/>
              <a:gd name="connsiteX69" fmla="*/ 905537 w 1404982"/>
              <a:gd name="connsiteY69" fmla="*/ 567940 h 2440396"/>
              <a:gd name="connsiteX70" fmla="*/ 969301 w 1404982"/>
              <a:gd name="connsiteY70" fmla="*/ 491739 h 2440396"/>
              <a:gd name="connsiteX71" fmla="*/ 1002770 w 1404982"/>
              <a:gd name="connsiteY71" fmla="*/ 444908 h 2440396"/>
              <a:gd name="connsiteX72" fmla="*/ 1053570 w 1404982"/>
              <a:gd name="connsiteY72" fmla="*/ 358919 h 2440396"/>
              <a:gd name="connsiteX73" fmla="*/ 1081617 w 1404982"/>
              <a:gd name="connsiteY73" fmla="*/ 316586 h 2440396"/>
              <a:gd name="connsiteX74" fmla="*/ 1152921 w 1404982"/>
              <a:gd name="connsiteY74" fmla="*/ 216309 h 2440396"/>
              <a:gd name="connsiteX75" fmla="*/ 1201473 w 1404982"/>
              <a:gd name="connsiteY75" fmla="*/ 155720 h 2440396"/>
              <a:gd name="connsiteX76" fmla="*/ 1212585 w 1404982"/>
              <a:gd name="connsiteY76" fmla="*/ 119604 h 2440396"/>
              <a:gd name="connsiteX77" fmla="*/ 1227667 w 1404982"/>
              <a:gd name="connsiteY77" fmla="*/ 95130 h 2440396"/>
              <a:gd name="connsiteX78" fmla="*/ 1267354 w 1404982"/>
              <a:gd name="connsiteY78" fmla="*/ 79519 h 2440396"/>
              <a:gd name="connsiteX79" fmla="*/ 1278467 w 1404982"/>
              <a:gd name="connsiteY79" fmla="*/ 69730 h 2440396"/>
              <a:gd name="connsiteX80" fmla="*/ 1329267 w 1404982"/>
              <a:gd name="connsiteY80" fmla="*/ 52796 h 2440396"/>
              <a:gd name="connsiteX81" fmla="*/ 1320800 w 1404982"/>
              <a:gd name="connsiteY81" fmla="*/ 78196 h 2440396"/>
              <a:gd name="connsiteX82" fmla="*/ 1275159 w 1404982"/>
              <a:gd name="connsiteY82" fmla="*/ 146988 h 2440396"/>
              <a:gd name="connsiteX83" fmla="*/ 1345274 w 1404982"/>
              <a:gd name="connsiteY83" fmla="*/ 102274 h 2440396"/>
              <a:gd name="connsiteX84" fmla="*/ 1397000 w 1404982"/>
              <a:gd name="connsiteY84" fmla="*/ 120530 h 2440396"/>
              <a:gd name="connsiteX85" fmla="*/ 1349242 w 1404982"/>
              <a:gd name="connsiteY85" fmla="*/ 181649 h 2440396"/>
              <a:gd name="connsiteX86" fmla="*/ 1397000 w 1404982"/>
              <a:gd name="connsiteY86" fmla="*/ 171330 h 2440396"/>
              <a:gd name="connsiteX87" fmla="*/ 1380067 w 1404982"/>
              <a:gd name="connsiteY87" fmla="*/ 196730 h 2440396"/>
              <a:gd name="connsiteX88" fmla="*/ 1363133 w 1404982"/>
              <a:gd name="connsiteY88" fmla="*/ 213663 h 2440396"/>
              <a:gd name="connsiteX89" fmla="*/ 1371600 w 1404982"/>
              <a:gd name="connsiteY89" fmla="*/ 239063 h 2440396"/>
              <a:gd name="connsiteX90" fmla="*/ 1354667 w 1404982"/>
              <a:gd name="connsiteY90" fmla="*/ 298330 h 2440396"/>
              <a:gd name="connsiteX91" fmla="*/ 1312333 w 1404982"/>
              <a:gd name="connsiteY91" fmla="*/ 333916 h 2440396"/>
              <a:gd name="connsiteX92" fmla="*/ 1261533 w 1404982"/>
              <a:gd name="connsiteY92" fmla="*/ 390933 h 2440396"/>
              <a:gd name="connsiteX93" fmla="*/ 1214304 w 1404982"/>
              <a:gd name="connsiteY93" fmla="*/ 470705 h 2440396"/>
              <a:gd name="connsiteX94" fmla="*/ 1178189 w 1404982"/>
              <a:gd name="connsiteY94" fmla="*/ 514361 h 2440396"/>
              <a:gd name="connsiteX95" fmla="*/ 1122496 w 1404982"/>
              <a:gd name="connsiteY95" fmla="*/ 599955 h 2440396"/>
              <a:gd name="connsiteX96" fmla="*/ 1083733 w 1404982"/>
              <a:gd name="connsiteY96" fmla="*/ 647183 h 2440396"/>
              <a:gd name="connsiteX97" fmla="*/ 1054761 w 1404982"/>
              <a:gd name="connsiteY97" fmla="*/ 676552 h 2440396"/>
              <a:gd name="connsiteX98" fmla="*/ 1002639 w 1404982"/>
              <a:gd name="connsiteY98" fmla="*/ 733570 h 2440396"/>
              <a:gd name="connsiteX99" fmla="*/ 953161 w 1404982"/>
              <a:gd name="connsiteY99" fmla="*/ 797334 h 2440396"/>
              <a:gd name="connsiteX100" fmla="*/ 934905 w 1404982"/>
              <a:gd name="connsiteY100" fmla="*/ 839668 h 2440396"/>
              <a:gd name="connsiteX101" fmla="*/ 885428 w 1404982"/>
              <a:gd name="connsiteY101" fmla="*/ 895362 h 2440396"/>
              <a:gd name="connsiteX102" fmla="*/ 835951 w 1404982"/>
              <a:gd name="connsiteY102" fmla="*/ 962699 h 2440396"/>
              <a:gd name="connsiteX103" fmla="*/ 770467 w 1404982"/>
              <a:gd name="connsiteY103" fmla="*/ 1068796 h 2440396"/>
              <a:gd name="connsiteX104" fmla="*/ 738452 w 1404982"/>
              <a:gd name="connsiteY104" fmla="*/ 1141821 h 2440396"/>
              <a:gd name="connsiteX105" fmla="*/ 715699 w 1404982"/>
              <a:gd name="connsiteY105" fmla="*/ 1188653 h 2440396"/>
              <a:gd name="connsiteX106" fmla="*/ 698367 w 1404982"/>
              <a:gd name="connsiteY106" fmla="*/ 1245671 h 2440396"/>
              <a:gd name="connsiteX107" fmla="*/ 683683 w 1404982"/>
              <a:gd name="connsiteY107" fmla="*/ 1321870 h 2440396"/>
              <a:gd name="connsiteX108" fmla="*/ 671248 w 1404982"/>
              <a:gd name="connsiteY108" fmla="*/ 1409183 h 2440396"/>
              <a:gd name="connsiteX109" fmla="*/ 640026 w 1404982"/>
              <a:gd name="connsiteY109" fmla="*/ 1519249 h 2440396"/>
              <a:gd name="connsiteX110" fmla="*/ 637381 w 1404982"/>
              <a:gd name="connsiteY110" fmla="*/ 1602593 h 2440396"/>
              <a:gd name="connsiteX111" fmla="*/ 621770 w 1404982"/>
              <a:gd name="connsiteY111" fmla="*/ 1678792 h 2440396"/>
              <a:gd name="connsiteX112" fmla="*/ 613305 w 1404982"/>
              <a:gd name="connsiteY112" fmla="*/ 1709088 h 2440396"/>
              <a:gd name="connsiteX113" fmla="*/ 597694 w 1404982"/>
              <a:gd name="connsiteY113" fmla="*/ 1747849 h 2440396"/>
              <a:gd name="connsiteX114" fmla="*/ 574939 w 1404982"/>
              <a:gd name="connsiteY114" fmla="*/ 1851302 h 2440396"/>
              <a:gd name="connsiteX115" fmla="*/ 565547 w 1404982"/>
              <a:gd name="connsiteY115" fmla="*/ 2070509 h 2440396"/>
              <a:gd name="connsiteX116" fmla="*/ 559726 w 1404982"/>
              <a:gd name="connsiteY116" fmla="*/ 2092337 h 2440396"/>
              <a:gd name="connsiteX117" fmla="*/ 550333 w 1404982"/>
              <a:gd name="connsiteY117" fmla="*/ 2330330 h 2440396"/>
              <a:gd name="connsiteX118" fmla="*/ 558800 w 1404982"/>
              <a:gd name="connsiteY118" fmla="*/ 2355730 h 2440396"/>
              <a:gd name="connsiteX119" fmla="*/ 567267 w 1404982"/>
              <a:gd name="connsiteY119" fmla="*/ 2398063 h 2440396"/>
              <a:gd name="connsiteX120" fmla="*/ 558800 w 1404982"/>
              <a:gd name="connsiteY120" fmla="*/ 2440396 h 2440396"/>
              <a:gd name="connsiteX0" fmla="*/ 0 w 1404982"/>
              <a:gd name="connsiteY0" fmla="*/ 2271063 h 2440396"/>
              <a:gd name="connsiteX1" fmla="*/ 93133 w 1404982"/>
              <a:gd name="connsiteY1" fmla="*/ 1974730 h 2440396"/>
              <a:gd name="connsiteX2" fmla="*/ 101600 w 1404982"/>
              <a:gd name="connsiteY2" fmla="*/ 1949330 h 2440396"/>
              <a:gd name="connsiteX3" fmla="*/ 118533 w 1404982"/>
              <a:gd name="connsiteY3" fmla="*/ 1932396 h 2440396"/>
              <a:gd name="connsiteX4" fmla="*/ 130968 w 1404982"/>
              <a:gd name="connsiteY4" fmla="*/ 1879348 h 2440396"/>
              <a:gd name="connsiteX5" fmla="*/ 150152 w 1404982"/>
              <a:gd name="connsiteY5" fmla="*/ 1845481 h 2440396"/>
              <a:gd name="connsiteX6" fmla="*/ 173302 w 1404982"/>
              <a:gd name="connsiteY6" fmla="*/ 1798253 h 2440396"/>
              <a:gd name="connsiteX7" fmla="*/ 198835 w 1404982"/>
              <a:gd name="connsiteY7" fmla="*/ 1766238 h 2440396"/>
              <a:gd name="connsiteX8" fmla="*/ 226351 w 1404982"/>
              <a:gd name="connsiteY8" fmla="*/ 1730519 h 2440396"/>
              <a:gd name="connsiteX9" fmla="*/ 254000 w 1404982"/>
              <a:gd name="connsiteY9" fmla="*/ 1686863 h 2440396"/>
              <a:gd name="connsiteX10" fmla="*/ 262467 w 1404982"/>
              <a:gd name="connsiteY10" fmla="*/ 1661463 h 2440396"/>
              <a:gd name="connsiteX11" fmla="*/ 296333 w 1404982"/>
              <a:gd name="connsiteY11" fmla="*/ 1585263 h 2440396"/>
              <a:gd name="connsiteX12" fmla="*/ 304800 w 1404982"/>
              <a:gd name="connsiteY12" fmla="*/ 1534463 h 2440396"/>
              <a:gd name="connsiteX13" fmla="*/ 321733 w 1404982"/>
              <a:gd name="connsiteY13" fmla="*/ 1475196 h 2440396"/>
              <a:gd name="connsiteX14" fmla="*/ 330200 w 1404982"/>
              <a:gd name="connsiteY14" fmla="*/ 1407463 h 2440396"/>
              <a:gd name="connsiteX15" fmla="*/ 347133 w 1404982"/>
              <a:gd name="connsiteY15" fmla="*/ 1348196 h 2440396"/>
              <a:gd name="connsiteX16" fmla="*/ 364067 w 1404982"/>
              <a:gd name="connsiteY16" fmla="*/ 1280463 h 2440396"/>
              <a:gd name="connsiteX17" fmla="*/ 372533 w 1404982"/>
              <a:gd name="connsiteY17" fmla="*/ 1255063 h 2440396"/>
              <a:gd name="connsiteX18" fmla="*/ 381000 w 1404982"/>
              <a:gd name="connsiteY18" fmla="*/ 1221196 h 2440396"/>
              <a:gd name="connsiteX19" fmla="*/ 397933 w 1404982"/>
              <a:gd name="connsiteY19" fmla="*/ 1187330 h 2440396"/>
              <a:gd name="connsiteX20" fmla="*/ 414867 w 1404982"/>
              <a:gd name="connsiteY20" fmla="*/ 1111130 h 2440396"/>
              <a:gd name="connsiteX21" fmla="*/ 423333 w 1404982"/>
              <a:gd name="connsiteY21" fmla="*/ 1077263 h 2440396"/>
              <a:gd name="connsiteX22" fmla="*/ 440267 w 1404982"/>
              <a:gd name="connsiteY22" fmla="*/ 1043396 h 2440396"/>
              <a:gd name="connsiteX23" fmla="*/ 448733 w 1404982"/>
              <a:gd name="connsiteY23" fmla="*/ 1017996 h 2440396"/>
              <a:gd name="connsiteX24" fmla="*/ 457200 w 1404982"/>
              <a:gd name="connsiteY24" fmla="*/ 958730 h 2440396"/>
              <a:gd name="connsiteX25" fmla="*/ 465667 w 1404982"/>
              <a:gd name="connsiteY25" fmla="*/ 933330 h 2440396"/>
              <a:gd name="connsiteX26" fmla="*/ 457200 w 1404982"/>
              <a:gd name="connsiteY26" fmla="*/ 653930 h 2440396"/>
              <a:gd name="connsiteX27" fmla="*/ 440267 w 1404982"/>
              <a:gd name="connsiteY27" fmla="*/ 586196 h 2440396"/>
              <a:gd name="connsiteX28" fmla="*/ 406400 w 1404982"/>
              <a:gd name="connsiteY28" fmla="*/ 484596 h 2440396"/>
              <a:gd name="connsiteX29" fmla="*/ 397933 w 1404982"/>
              <a:gd name="connsiteY29" fmla="*/ 459196 h 2440396"/>
              <a:gd name="connsiteX30" fmla="*/ 372533 w 1404982"/>
              <a:gd name="connsiteY30" fmla="*/ 408396 h 2440396"/>
              <a:gd name="connsiteX31" fmla="*/ 355600 w 1404982"/>
              <a:gd name="connsiteY31" fmla="*/ 382996 h 2440396"/>
              <a:gd name="connsiteX32" fmla="*/ 347133 w 1404982"/>
              <a:gd name="connsiteY32" fmla="*/ 357596 h 2440396"/>
              <a:gd name="connsiteX33" fmla="*/ 330200 w 1404982"/>
              <a:gd name="connsiteY33" fmla="*/ 332196 h 2440396"/>
              <a:gd name="connsiteX34" fmla="*/ 304800 w 1404982"/>
              <a:gd name="connsiteY34" fmla="*/ 281396 h 2440396"/>
              <a:gd name="connsiteX35" fmla="*/ 279400 w 1404982"/>
              <a:gd name="connsiteY35" fmla="*/ 222130 h 2440396"/>
              <a:gd name="connsiteX36" fmla="*/ 270933 w 1404982"/>
              <a:gd name="connsiteY36" fmla="*/ 196730 h 2440396"/>
              <a:gd name="connsiteX37" fmla="*/ 254000 w 1404982"/>
              <a:gd name="connsiteY37" fmla="*/ 179796 h 2440396"/>
              <a:gd name="connsiteX38" fmla="*/ 220133 w 1404982"/>
              <a:gd name="connsiteY38" fmla="*/ 128996 h 2440396"/>
              <a:gd name="connsiteX39" fmla="*/ 169333 w 1404982"/>
              <a:gd name="connsiteY39" fmla="*/ 95130 h 2440396"/>
              <a:gd name="connsiteX40" fmla="*/ 160867 w 1404982"/>
              <a:gd name="connsiteY40" fmla="*/ 69730 h 2440396"/>
              <a:gd name="connsiteX41" fmla="*/ 220133 w 1404982"/>
              <a:gd name="connsiteY41" fmla="*/ 44330 h 2440396"/>
              <a:gd name="connsiteX42" fmla="*/ 276225 w 1404982"/>
              <a:gd name="connsiteY42" fmla="*/ 93410 h 2440396"/>
              <a:gd name="connsiteX43" fmla="*/ 287867 w 1404982"/>
              <a:gd name="connsiteY43" fmla="*/ 18930 h 2440396"/>
              <a:gd name="connsiteX44" fmla="*/ 313267 w 1404982"/>
              <a:gd name="connsiteY44" fmla="*/ 10463 h 2440396"/>
              <a:gd name="connsiteX45" fmla="*/ 346736 w 1404982"/>
              <a:gd name="connsiteY45" fmla="*/ 71581 h 2440396"/>
              <a:gd name="connsiteX46" fmla="*/ 338667 w 1404982"/>
              <a:gd name="connsiteY46" fmla="*/ 18930 h 2440396"/>
              <a:gd name="connsiteX47" fmla="*/ 364067 w 1404982"/>
              <a:gd name="connsiteY47" fmla="*/ 1996 h 2440396"/>
              <a:gd name="connsiteX48" fmla="*/ 393964 w 1404982"/>
              <a:gd name="connsiteY48" fmla="*/ 53723 h 2440396"/>
              <a:gd name="connsiteX49" fmla="*/ 414867 w 1404982"/>
              <a:gd name="connsiteY49" fmla="*/ 1996 h 2440396"/>
              <a:gd name="connsiteX50" fmla="*/ 448733 w 1404982"/>
              <a:gd name="connsiteY50" fmla="*/ 1996 h 2440396"/>
              <a:gd name="connsiteX51" fmla="*/ 474133 w 1404982"/>
              <a:gd name="connsiteY51" fmla="*/ 18930 h 2440396"/>
              <a:gd name="connsiteX52" fmla="*/ 482600 w 1404982"/>
              <a:gd name="connsiteY52" fmla="*/ 44330 h 2440396"/>
              <a:gd name="connsiteX53" fmla="*/ 516467 w 1404982"/>
              <a:gd name="connsiteY53" fmla="*/ 95130 h 2440396"/>
              <a:gd name="connsiteX54" fmla="*/ 533400 w 1404982"/>
              <a:gd name="connsiteY54" fmla="*/ 120530 h 2440396"/>
              <a:gd name="connsiteX55" fmla="*/ 567267 w 1404982"/>
              <a:gd name="connsiteY55" fmla="*/ 171330 h 2440396"/>
              <a:gd name="connsiteX56" fmla="*/ 592667 w 1404982"/>
              <a:gd name="connsiteY56" fmla="*/ 213663 h 2440396"/>
              <a:gd name="connsiteX57" fmla="*/ 601133 w 1404982"/>
              <a:gd name="connsiteY57" fmla="*/ 239063 h 2440396"/>
              <a:gd name="connsiteX58" fmla="*/ 643864 w 1404982"/>
              <a:gd name="connsiteY58" fmla="*/ 346880 h 2440396"/>
              <a:gd name="connsiteX59" fmla="*/ 660797 w 1404982"/>
              <a:gd name="connsiteY59" fmla="*/ 401252 h 2440396"/>
              <a:gd name="connsiteX60" fmla="*/ 679979 w 1404982"/>
              <a:gd name="connsiteY60" fmla="*/ 430224 h 2440396"/>
              <a:gd name="connsiteX61" fmla="*/ 689769 w 1404982"/>
              <a:gd name="connsiteY61" fmla="*/ 462768 h 2440396"/>
              <a:gd name="connsiteX62" fmla="*/ 694664 w 1404982"/>
              <a:gd name="connsiteY62" fmla="*/ 532751 h 2440396"/>
              <a:gd name="connsiteX63" fmla="*/ 715169 w 1404982"/>
              <a:gd name="connsiteY63" fmla="*/ 602733 h 2440396"/>
              <a:gd name="connsiteX64" fmla="*/ 717417 w 1404982"/>
              <a:gd name="connsiteY64" fmla="*/ 799980 h 2440396"/>
              <a:gd name="connsiteX65" fmla="*/ 755783 w 1404982"/>
              <a:gd name="connsiteY65" fmla="*/ 768759 h 2440396"/>
              <a:gd name="connsiteX66" fmla="*/ 806980 w 1404982"/>
              <a:gd name="connsiteY66" fmla="*/ 693088 h 2440396"/>
              <a:gd name="connsiteX67" fmla="*/ 863600 w 1404982"/>
              <a:gd name="connsiteY67" fmla="*/ 620063 h 2440396"/>
              <a:gd name="connsiteX68" fmla="*/ 905537 w 1404982"/>
              <a:gd name="connsiteY68" fmla="*/ 567940 h 2440396"/>
              <a:gd name="connsiteX69" fmla="*/ 969301 w 1404982"/>
              <a:gd name="connsiteY69" fmla="*/ 491739 h 2440396"/>
              <a:gd name="connsiteX70" fmla="*/ 1002770 w 1404982"/>
              <a:gd name="connsiteY70" fmla="*/ 444908 h 2440396"/>
              <a:gd name="connsiteX71" fmla="*/ 1053570 w 1404982"/>
              <a:gd name="connsiteY71" fmla="*/ 358919 h 2440396"/>
              <a:gd name="connsiteX72" fmla="*/ 1081617 w 1404982"/>
              <a:gd name="connsiteY72" fmla="*/ 316586 h 2440396"/>
              <a:gd name="connsiteX73" fmla="*/ 1152921 w 1404982"/>
              <a:gd name="connsiteY73" fmla="*/ 216309 h 2440396"/>
              <a:gd name="connsiteX74" fmla="*/ 1201473 w 1404982"/>
              <a:gd name="connsiteY74" fmla="*/ 155720 h 2440396"/>
              <a:gd name="connsiteX75" fmla="*/ 1212585 w 1404982"/>
              <a:gd name="connsiteY75" fmla="*/ 119604 h 2440396"/>
              <a:gd name="connsiteX76" fmla="*/ 1227667 w 1404982"/>
              <a:gd name="connsiteY76" fmla="*/ 95130 h 2440396"/>
              <a:gd name="connsiteX77" fmla="*/ 1267354 w 1404982"/>
              <a:gd name="connsiteY77" fmla="*/ 79519 h 2440396"/>
              <a:gd name="connsiteX78" fmla="*/ 1278467 w 1404982"/>
              <a:gd name="connsiteY78" fmla="*/ 69730 h 2440396"/>
              <a:gd name="connsiteX79" fmla="*/ 1329267 w 1404982"/>
              <a:gd name="connsiteY79" fmla="*/ 52796 h 2440396"/>
              <a:gd name="connsiteX80" fmla="*/ 1320800 w 1404982"/>
              <a:gd name="connsiteY80" fmla="*/ 78196 h 2440396"/>
              <a:gd name="connsiteX81" fmla="*/ 1275159 w 1404982"/>
              <a:gd name="connsiteY81" fmla="*/ 146988 h 2440396"/>
              <a:gd name="connsiteX82" fmla="*/ 1345274 w 1404982"/>
              <a:gd name="connsiteY82" fmla="*/ 102274 h 2440396"/>
              <a:gd name="connsiteX83" fmla="*/ 1397000 w 1404982"/>
              <a:gd name="connsiteY83" fmla="*/ 120530 h 2440396"/>
              <a:gd name="connsiteX84" fmla="*/ 1349242 w 1404982"/>
              <a:gd name="connsiteY84" fmla="*/ 181649 h 2440396"/>
              <a:gd name="connsiteX85" fmla="*/ 1397000 w 1404982"/>
              <a:gd name="connsiteY85" fmla="*/ 171330 h 2440396"/>
              <a:gd name="connsiteX86" fmla="*/ 1380067 w 1404982"/>
              <a:gd name="connsiteY86" fmla="*/ 196730 h 2440396"/>
              <a:gd name="connsiteX87" fmla="*/ 1363133 w 1404982"/>
              <a:gd name="connsiteY87" fmla="*/ 213663 h 2440396"/>
              <a:gd name="connsiteX88" fmla="*/ 1371600 w 1404982"/>
              <a:gd name="connsiteY88" fmla="*/ 239063 h 2440396"/>
              <a:gd name="connsiteX89" fmla="*/ 1354667 w 1404982"/>
              <a:gd name="connsiteY89" fmla="*/ 298330 h 2440396"/>
              <a:gd name="connsiteX90" fmla="*/ 1312333 w 1404982"/>
              <a:gd name="connsiteY90" fmla="*/ 333916 h 2440396"/>
              <a:gd name="connsiteX91" fmla="*/ 1261533 w 1404982"/>
              <a:gd name="connsiteY91" fmla="*/ 390933 h 2440396"/>
              <a:gd name="connsiteX92" fmla="*/ 1214304 w 1404982"/>
              <a:gd name="connsiteY92" fmla="*/ 470705 h 2440396"/>
              <a:gd name="connsiteX93" fmla="*/ 1178189 w 1404982"/>
              <a:gd name="connsiteY93" fmla="*/ 514361 h 2440396"/>
              <a:gd name="connsiteX94" fmla="*/ 1122496 w 1404982"/>
              <a:gd name="connsiteY94" fmla="*/ 599955 h 2440396"/>
              <a:gd name="connsiteX95" fmla="*/ 1083733 w 1404982"/>
              <a:gd name="connsiteY95" fmla="*/ 647183 h 2440396"/>
              <a:gd name="connsiteX96" fmla="*/ 1054761 w 1404982"/>
              <a:gd name="connsiteY96" fmla="*/ 676552 h 2440396"/>
              <a:gd name="connsiteX97" fmla="*/ 1002639 w 1404982"/>
              <a:gd name="connsiteY97" fmla="*/ 733570 h 2440396"/>
              <a:gd name="connsiteX98" fmla="*/ 953161 w 1404982"/>
              <a:gd name="connsiteY98" fmla="*/ 797334 h 2440396"/>
              <a:gd name="connsiteX99" fmla="*/ 934905 w 1404982"/>
              <a:gd name="connsiteY99" fmla="*/ 839668 h 2440396"/>
              <a:gd name="connsiteX100" fmla="*/ 885428 w 1404982"/>
              <a:gd name="connsiteY100" fmla="*/ 895362 h 2440396"/>
              <a:gd name="connsiteX101" fmla="*/ 835951 w 1404982"/>
              <a:gd name="connsiteY101" fmla="*/ 962699 h 2440396"/>
              <a:gd name="connsiteX102" fmla="*/ 770467 w 1404982"/>
              <a:gd name="connsiteY102" fmla="*/ 1068796 h 2440396"/>
              <a:gd name="connsiteX103" fmla="*/ 738452 w 1404982"/>
              <a:gd name="connsiteY103" fmla="*/ 1141821 h 2440396"/>
              <a:gd name="connsiteX104" fmla="*/ 715699 w 1404982"/>
              <a:gd name="connsiteY104" fmla="*/ 1188653 h 2440396"/>
              <a:gd name="connsiteX105" fmla="*/ 698367 w 1404982"/>
              <a:gd name="connsiteY105" fmla="*/ 1245671 h 2440396"/>
              <a:gd name="connsiteX106" fmla="*/ 683683 w 1404982"/>
              <a:gd name="connsiteY106" fmla="*/ 1321870 h 2440396"/>
              <a:gd name="connsiteX107" fmla="*/ 671248 w 1404982"/>
              <a:gd name="connsiteY107" fmla="*/ 1409183 h 2440396"/>
              <a:gd name="connsiteX108" fmla="*/ 640026 w 1404982"/>
              <a:gd name="connsiteY108" fmla="*/ 1519249 h 2440396"/>
              <a:gd name="connsiteX109" fmla="*/ 637381 w 1404982"/>
              <a:gd name="connsiteY109" fmla="*/ 1602593 h 2440396"/>
              <a:gd name="connsiteX110" fmla="*/ 621770 w 1404982"/>
              <a:gd name="connsiteY110" fmla="*/ 1678792 h 2440396"/>
              <a:gd name="connsiteX111" fmla="*/ 613305 w 1404982"/>
              <a:gd name="connsiteY111" fmla="*/ 1709088 h 2440396"/>
              <a:gd name="connsiteX112" fmla="*/ 597694 w 1404982"/>
              <a:gd name="connsiteY112" fmla="*/ 1747849 h 2440396"/>
              <a:gd name="connsiteX113" fmla="*/ 574939 w 1404982"/>
              <a:gd name="connsiteY113" fmla="*/ 1851302 h 2440396"/>
              <a:gd name="connsiteX114" fmla="*/ 565547 w 1404982"/>
              <a:gd name="connsiteY114" fmla="*/ 2070509 h 2440396"/>
              <a:gd name="connsiteX115" fmla="*/ 559726 w 1404982"/>
              <a:gd name="connsiteY115" fmla="*/ 2092337 h 2440396"/>
              <a:gd name="connsiteX116" fmla="*/ 550333 w 1404982"/>
              <a:gd name="connsiteY116" fmla="*/ 2330330 h 2440396"/>
              <a:gd name="connsiteX117" fmla="*/ 558800 w 1404982"/>
              <a:gd name="connsiteY117" fmla="*/ 2355730 h 2440396"/>
              <a:gd name="connsiteX118" fmla="*/ 567267 w 1404982"/>
              <a:gd name="connsiteY118" fmla="*/ 2398063 h 2440396"/>
              <a:gd name="connsiteX119" fmla="*/ 558800 w 1404982"/>
              <a:gd name="connsiteY119" fmla="*/ 2440396 h 2440396"/>
              <a:gd name="connsiteX0" fmla="*/ 0 w 1404982"/>
              <a:gd name="connsiteY0" fmla="*/ 2271063 h 2440396"/>
              <a:gd name="connsiteX1" fmla="*/ 93133 w 1404982"/>
              <a:gd name="connsiteY1" fmla="*/ 1974730 h 2440396"/>
              <a:gd name="connsiteX2" fmla="*/ 101600 w 1404982"/>
              <a:gd name="connsiteY2" fmla="*/ 1949330 h 2440396"/>
              <a:gd name="connsiteX3" fmla="*/ 118533 w 1404982"/>
              <a:gd name="connsiteY3" fmla="*/ 1932396 h 2440396"/>
              <a:gd name="connsiteX4" fmla="*/ 130968 w 1404982"/>
              <a:gd name="connsiteY4" fmla="*/ 1879348 h 2440396"/>
              <a:gd name="connsiteX5" fmla="*/ 150152 w 1404982"/>
              <a:gd name="connsiteY5" fmla="*/ 1845481 h 2440396"/>
              <a:gd name="connsiteX6" fmla="*/ 173302 w 1404982"/>
              <a:gd name="connsiteY6" fmla="*/ 1798253 h 2440396"/>
              <a:gd name="connsiteX7" fmla="*/ 198835 w 1404982"/>
              <a:gd name="connsiteY7" fmla="*/ 1766238 h 2440396"/>
              <a:gd name="connsiteX8" fmla="*/ 226351 w 1404982"/>
              <a:gd name="connsiteY8" fmla="*/ 1730519 h 2440396"/>
              <a:gd name="connsiteX9" fmla="*/ 254000 w 1404982"/>
              <a:gd name="connsiteY9" fmla="*/ 1686863 h 2440396"/>
              <a:gd name="connsiteX10" fmla="*/ 262467 w 1404982"/>
              <a:gd name="connsiteY10" fmla="*/ 1661463 h 2440396"/>
              <a:gd name="connsiteX11" fmla="*/ 296333 w 1404982"/>
              <a:gd name="connsiteY11" fmla="*/ 1585263 h 2440396"/>
              <a:gd name="connsiteX12" fmla="*/ 304800 w 1404982"/>
              <a:gd name="connsiteY12" fmla="*/ 1534463 h 2440396"/>
              <a:gd name="connsiteX13" fmla="*/ 321733 w 1404982"/>
              <a:gd name="connsiteY13" fmla="*/ 1475196 h 2440396"/>
              <a:gd name="connsiteX14" fmla="*/ 330200 w 1404982"/>
              <a:gd name="connsiteY14" fmla="*/ 1407463 h 2440396"/>
              <a:gd name="connsiteX15" fmla="*/ 347133 w 1404982"/>
              <a:gd name="connsiteY15" fmla="*/ 1348196 h 2440396"/>
              <a:gd name="connsiteX16" fmla="*/ 364067 w 1404982"/>
              <a:gd name="connsiteY16" fmla="*/ 1280463 h 2440396"/>
              <a:gd name="connsiteX17" fmla="*/ 372533 w 1404982"/>
              <a:gd name="connsiteY17" fmla="*/ 1255063 h 2440396"/>
              <a:gd name="connsiteX18" fmla="*/ 381000 w 1404982"/>
              <a:gd name="connsiteY18" fmla="*/ 1221196 h 2440396"/>
              <a:gd name="connsiteX19" fmla="*/ 397933 w 1404982"/>
              <a:gd name="connsiteY19" fmla="*/ 1187330 h 2440396"/>
              <a:gd name="connsiteX20" fmla="*/ 414867 w 1404982"/>
              <a:gd name="connsiteY20" fmla="*/ 1111130 h 2440396"/>
              <a:gd name="connsiteX21" fmla="*/ 423333 w 1404982"/>
              <a:gd name="connsiteY21" fmla="*/ 1077263 h 2440396"/>
              <a:gd name="connsiteX22" fmla="*/ 440267 w 1404982"/>
              <a:gd name="connsiteY22" fmla="*/ 1043396 h 2440396"/>
              <a:gd name="connsiteX23" fmla="*/ 448733 w 1404982"/>
              <a:gd name="connsiteY23" fmla="*/ 1017996 h 2440396"/>
              <a:gd name="connsiteX24" fmla="*/ 457200 w 1404982"/>
              <a:gd name="connsiteY24" fmla="*/ 958730 h 2440396"/>
              <a:gd name="connsiteX25" fmla="*/ 465667 w 1404982"/>
              <a:gd name="connsiteY25" fmla="*/ 933330 h 2440396"/>
              <a:gd name="connsiteX26" fmla="*/ 457200 w 1404982"/>
              <a:gd name="connsiteY26" fmla="*/ 653930 h 2440396"/>
              <a:gd name="connsiteX27" fmla="*/ 440267 w 1404982"/>
              <a:gd name="connsiteY27" fmla="*/ 586196 h 2440396"/>
              <a:gd name="connsiteX28" fmla="*/ 406400 w 1404982"/>
              <a:gd name="connsiteY28" fmla="*/ 484596 h 2440396"/>
              <a:gd name="connsiteX29" fmla="*/ 397933 w 1404982"/>
              <a:gd name="connsiteY29" fmla="*/ 459196 h 2440396"/>
              <a:gd name="connsiteX30" fmla="*/ 372533 w 1404982"/>
              <a:gd name="connsiteY30" fmla="*/ 408396 h 2440396"/>
              <a:gd name="connsiteX31" fmla="*/ 355600 w 1404982"/>
              <a:gd name="connsiteY31" fmla="*/ 382996 h 2440396"/>
              <a:gd name="connsiteX32" fmla="*/ 347133 w 1404982"/>
              <a:gd name="connsiteY32" fmla="*/ 357596 h 2440396"/>
              <a:gd name="connsiteX33" fmla="*/ 330200 w 1404982"/>
              <a:gd name="connsiteY33" fmla="*/ 332196 h 2440396"/>
              <a:gd name="connsiteX34" fmla="*/ 304800 w 1404982"/>
              <a:gd name="connsiteY34" fmla="*/ 281396 h 2440396"/>
              <a:gd name="connsiteX35" fmla="*/ 279400 w 1404982"/>
              <a:gd name="connsiteY35" fmla="*/ 222130 h 2440396"/>
              <a:gd name="connsiteX36" fmla="*/ 270933 w 1404982"/>
              <a:gd name="connsiteY36" fmla="*/ 196730 h 2440396"/>
              <a:gd name="connsiteX37" fmla="*/ 254000 w 1404982"/>
              <a:gd name="connsiteY37" fmla="*/ 179796 h 2440396"/>
              <a:gd name="connsiteX38" fmla="*/ 220133 w 1404982"/>
              <a:gd name="connsiteY38" fmla="*/ 128996 h 2440396"/>
              <a:gd name="connsiteX39" fmla="*/ 169333 w 1404982"/>
              <a:gd name="connsiteY39" fmla="*/ 95130 h 2440396"/>
              <a:gd name="connsiteX40" fmla="*/ 160867 w 1404982"/>
              <a:gd name="connsiteY40" fmla="*/ 69730 h 2440396"/>
              <a:gd name="connsiteX41" fmla="*/ 220133 w 1404982"/>
              <a:gd name="connsiteY41" fmla="*/ 44330 h 2440396"/>
              <a:gd name="connsiteX42" fmla="*/ 276225 w 1404982"/>
              <a:gd name="connsiteY42" fmla="*/ 93410 h 2440396"/>
              <a:gd name="connsiteX43" fmla="*/ 287867 w 1404982"/>
              <a:gd name="connsiteY43" fmla="*/ 18930 h 2440396"/>
              <a:gd name="connsiteX44" fmla="*/ 313267 w 1404982"/>
              <a:gd name="connsiteY44" fmla="*/ 10463 h 2440396"/>
              <a:gd name="connsiteX45" fmla="*/ 346736 w 1404982"/>
              <a:gd name="connsiteY45" fmla="*/ 71581 h 2440396"/>
              <a:gd name="connsiteX46" fmla="*/ 338667 w 1404982"/>
              <a:gd name="connsiteY46" fmla="*/ 18930 h 2440396"/>
              <a:gd name="connsiteX47" fmla="*/ 364067 w 1404982"/>
              <a:gd name="connsiteY47" fmla="*/ 1996 h 2440396"/>
              <a:gd name="connsiteX48" fmla="*/ 393964 w 1404982"/>
              <a:gd name="connsiteY48" fmla="*/ 53723 h 2440396"/>
              <a:gd name="connsiteX49" fmla="*/ 414867 w 1404982"/>
              <a:gd name="connsiteY49" fmla="*/ 1996 h 2440396"/>
              <a:gd name="connsiteX50" fmla="*/ 448733 w 1404982"/>
              <a:gd name="connsiteY50" fmla="*/ 1996 h 2440396"/>
              <a:gd name="connsiteX51" fmla="*/ 474133 w 1404982"/>
              <a:gd name="connsiteY51" fmla="*/ 18930 h 2440396"/>
              <a:gd name="connsiteX52" fmla="*/ 482600 w 1404982"/>
              <a:gd name="connsiteY52" fmla="*/ 44330 h 2440396"/>
              <a:gd name="connsiteX53" fmla="*/ 516467 w 1404982"/>
              <a:gd name="connsiteY53" fmla="*/ 95130 h 2440396"/>
              <a:gd name="connsiteX54" fmla="*/ 533400 w 1404982"/>
              <a:gd name="connsiteY54" fmla="*/ 120530 h 2440396"/>
              <a:gd name="connsiteX55" fmla="*/ 567267 w 1404982"/>
              <a:gd name="connsiteY55" fmla="*/ 171330 h 2440396"/>
              <a:gd name="connsiteX56" fmla="*/ 601133 w 1404982"/>
              <a:gd name="connsiteY56" fmla="*/ 239063 h 2440396"/>
              <a:gd name="connsiteX57" fmla="*/ 643864 w 1404982"/>
              <a:gd name="connsiteY57" fmla="*/ 346880 h 2440396"/>
              <a:gd name="connsiteX58" fmla="*/ 660797 w 1404982"/>
              <a:gd name="connsiteY58" fmla="*/ 401252 h 2440396"/>
              <a:gd name="connsiteX59" fmla="*/ 679979 w 1404982"/>
              <a:gd name="connsiteY59" fmla="*/ 430224 h 2440396"/>
              <a:gd name="connsiteX60" fmla="*/ 689769 w 1404982"/>
              <a:gd name="connsiteY60" fmla="*/ 462768 h 2440396"/>
              <a:gd name="connsiteX61" fmla="*/ 694664 w 1404982"/>
              <a:gd name="connsiteY61" fmla="*/ 532751 h 2440396"/>
              <a:gd name="connsiteX62" fmla="*/ 715169 w 1404982"/>
              <a:gd name="connsiteY62" fmla="*/ 602733 h 2440396"/>
              <a:gd name="connsiteX63" fmla="*/ 717417 w 1404982"/>
              <a:gd name="connsiteY63" fmla="*/ 799980 h 2440396"/>
              <a:gd name="connsiteX64" fmla="*/ 755783 w 1404982"/>
              <a:gd name="connsiteY64" fmla="*/ 768759 h 2440396"/>
              <a:gd name="connsiteX65" fmla="*/ 806980 w 1404982"/>
              <a:gd name="connsiteY65" fmla="*/ 693088 h 2440396"/>
              <a:gd name="connsiteX66" fmla="*/ 863600 w 1404982"/>
              <a:gd name="connsiteY66" fmla="*/ 620063 h 2440396"/>
              <a:gd name="connsiteX67" fmla="*/ 905537 w 1404982"/>
              <a:gd name="connsiteY67" fmla="*/ 567940 h 2440396"/>
              <a:gd name="connsiteX68" fmla="*/ 969301 w 1404982"/>
              <a:gd name="connsiteY68" fmla="*/ 491739 h 2440396"/>
              <a:gd name="connsiteX69" fmla="*/ 1002770 w 1404982"/>
              <a:gd name="connsiteY69" fmla="*/ 444908 h 2440396"/>
              <a:gd name="connsiteX70" fmla="*/ 1053570 w 1404982"/>
              <a:gd name="connsiteY70" fmla="*/ 358919 h 2440396"/>
              <a:gd name="connsiteX71" fmla="*/ 1081617 w 1404982"/>
              <a:gd name="connsiteY71" fmla="*/ 316586 h 2440396"/>
              <a:gd name="connsiteX72" fmla="*/ 1152921 w 1404982"/>
              <a:gd name="connsiteY72" fmla="*/ 216309 h 2440396"/>
              <a:gd name="connsiteX73" fmla="*/ 1201473 w 1404982"/>
              <a:gd name="connsiteY73" fmla="*/ 155720 h 2440396"/>
              <a:gd name="connsiteX74" fmla="*/ 1212585 w 1404982"/>
              <a:gd name="connsiteY74" fmla="*/ 119604 h 2440396"/>
              <a:gd name="connsiteX75" fmla="*/ 1227667 w 1404982"/>
              <a:gd name="connsiteY75" fmla="*/ 95130 h 2440396"/>
              <a:gd name="connsiteX76" fmla="*/ 1267354 w 1404982"/>
              <a:gd name="connsiteY76" fmla="*/ 79519 h 2440396"/>
              <a:gd name="connsiteX77" fmla="*/ 1278467 w 1404982"/>
              <a:gd name="connsiteY77" fmla="*/ 69730 h 2440396"/>
              <a:gd name="connsiteX78" fmla="*/ 1329267 w 1404982"/>
              <a:gd name="connsiteY78" fmla="*/ 52796 h 2440396"/>
              <a:gd name="connsiteX79" fmla="*/ 1320800 w 1404982"/>
              <a:gd name="connsiteY79" fmla="*/ 78196 h 2440396"/>
              <a:gd name="connsiteX80" fmla="*/ 1275159 w 1404982"/>
              <a:gd name="connsiteY80" fmla="*/ 146988 h 2440396"/>
              <a:gd name="connsiteX81" fmla="*/ 1345274 w 1404982"/>
              <a:gd name="connsiteY81" fmla="*/ 102274 h 2440396"/>
              <a:gd name="connsiteX82" fmla="*/ 1397000 w 1404982"/>
              <a:gd name="connsiteY82" fmla="*/ 120530 h 2440396"/>
              <a:gd name="connsiteX83" fmla="*/ 1349242 w 1404982"/>
              <a:gd name="connsiteY83" fmla="*/ 181649 h 2440396"/>
              <a:gd name="connsiteX84" fmla="*/ 1397000 w 1404982"/>
              <a:gd name="connsiteY84" fmla="*/ 171330 h 2440396"/>
              <a:gd name="connsiteX85" fmla="*/ 1380067 w 1404982"/>
              <a:gd name="connsiteY85" fmla="*/ 196730 h 2440396"/>
              <a:gd name="connsiteX86" fmla="*/ 1363133 w 1404982"/>
              <a:gd name="connsiteY86" fmla="*/ 213663 h 2440396"/>
              <a:gd name="connsiteX87" fmla="*/ 1371600 w 1404982"/>
              <a:gd name="connsiteY87" fmla="*/ 239063 h 2440396"/>
              <a:gd name="connsiteX88" fmla="*/ 1354667 w 1404982"/>
              <a:gd name="connsiteY88" fmla="*/ 298330 h 2440396"/>
              <a:gd name="connsiteX89" fmla="*/ 1312333 w 1404982"/>
              <a:gd name="connsiteY89" fmla="*/ 333916 h 2440396"/>
              <a:gd name="connsiteX90" fmla="*/ 1261533 w 1404982"/>
              <a:gd name="connsiteY90" fmla="*/ 390933 h 2440396"/>
              <a:gd name="connsiteX91" fmla="*/ 1214304 w 1404982"/>
              <a:gd name="connsiteY91" fmla="*/ 470705 h 2440396"/>
              <a:gd name="connsiteX92" fmla="*/ 1178189 w 1404982"/>
              <a:gd name="connsiteY92" fmla="*/ 514361 h 2440396"/>
              <a:gd name="connsiteX93" fmla="*/ 1122496 w 1404982"/>
              <a:gd name="connsiteY93" fmla="*/ 599955 h 2440396"/>
              <a:gd name="connsiteX94" fmla="*/ 1083733 w 1404982"/>
              <a:gd name="connsiteY94" fmla="*/ 647183 h 2440396"/>
              <a:gd name="connsiteX95" fmla="*/ 1054761 w 1404982"/>
              <a:gd name="connsiteY95" fmla="*/ 676552 h 2440396"/>
              <a:gd name="connsiteX96" fmla="*/ 1002639 w 1404982"/>
              <a:gd name="connsiteY96" fmla="*/ 733570 h 2440396"/>
              <a:gd name="connsiteX97" fmla="*/ 953161 w 1404982"/>
              <a:gd name="connsiteY97" fmla="*/ 797334 h 2440396"/>
              <a:gd name="connsiteX98" fmla="*/ 934905 w 1404982"/>
              <a:gd name="connsiteY98" fmla="*/ 839668 h 2440396"/>
              <a:gd name="connsiteX99" fmla="*/ 885428 w 1404982"/>
              <a:gd name="connsiteY99" fmla="*/ 895362 h 2440396"/>
              <a:gd name="connsiteX100" fmla="*/ 835951 w 1404982"/>
              <a:gd name="connsiteY100" fmla="*/ 962699 h 2440396"/>
              <a:gd name="connsiteX101" fmla="*/ 770467 w 1404982"/>
              <a:gd name="connsiteY101" fmla="*/ 1068796 h 2440396"/>
              <a:gd name="connsiteX102" fmla="*/ 738452 w 1404982"/>
              <a:gd name="connsiteY102" fmla="*/ 1141821 h 2440396"/>
              <a:gd name="connsiteX103" fmla="*/ 715699 w 1404982"/>
              <a:gd name="connsiteY103" fmla="*/ 1188653 h 2440396"/>
              <a:gd name="connsiteX104" fmla="*/ 698367 w 1404982"/>
              <a:gd name="connsiteY104" fmla="*/ 1245671 h 2440396"/>
              <a:gd name="connsiteX105" fmla="*/ 683683 w 1404982"/>
              <a:gd name="connsiteY105" fmla="*/ 1321870 h 2440396"/>
              <a:gd name="connsiteX106" fmla="*/ 671248 w 1404982"/>
              <a:gd name="connsiteY106" fmla="*/ 1409183 h 2440396"/>
              <a:gd name="connsiteX107" fmla="*/ 640026 w 1404982"/>
              <a:gd name="connsiteY107" fmla="*/ 1519249 h 2440396"/>
              <a:gd name="connsiteX108" fmla="*/ 637381 w 1404982"/>
              <a:gd name="connsiteY108" fmla="*/ 1602593 h 2440396"/>
              <a:gd name="connsiteX109" fmla="*/ 621770 w 1404982"/>
              <a:gd name="connsiteY109" fmla="*/ 1678792 h 2440396"/>
              <a:gd name="connsiteX110" fmla="*/ 613305 w 1404982"/>
              <a:gd name="connsiteY110" fmla="*/ 1709088 h 2440396"/>
              <a:gd name="connsiteX111" fmla="*/ 597694 w 1404982"/>
              <a:gd name="connsiteY111" fmla="*/ 1747849 h 2440396"/>
              <a:gd name="connsiteX112" fmla="*/ 574939 w 1404982"/>
              <a:gd name="connsiteY112" fmla="*/ 1851302 h 2440396"/>
              <a:gd name="connsiteX113" fmla="*/ 565547 w 1404982"/>
              <a:gd name="connsiteY113" fmla="*/ 2070509 h 2440396"/>
              <a:gd name="connsiteX114" fmla="*/ 559726 w 1404982"/>
              <a:gd name="connsiteY114" fmla="*/ 2092337 h 2440396"/>
              <a:gd name="connsiteX115" fmla="*/ 550333 w 1404982"/>
              <a:gd name="connsiteY115" fmla="*/ 2330330 h 2440396"/>
              <a:gd name="connsiteX116" fmla="*/ 558800 w 1404982"/>
              <a:gd name="connsiteY116" fmla="*/ 2355730 h 2440396"/>
              <a:gd name="connsiteX117" fmla="*/ 567267 w 1404982"/>
              <a:gd name="connsiteY117" fmla="*/ 2398063 h 2440396"/>
              <a:gd name="connsiteX118" fmla="*/ 558800 w 1404982"/>
              <a:gd name="connsiteY118" fmla="*/ 2440396 h 2440396"/>
              <a:gd name="connsiteX0" fmla="*/ 0 w 1404982"/>
              <a:gd name="connsiteY0" fmla="*/ 2271063 h 2440396"/>
              <a:gd name="connsiteX1" fmla="*/ 93133 w 1404982"/>
              <a:gd name="connsiteY1" fmla="*/ 1974730 h 2440396"/>
              <a:gd name="connsiteX2" fmla="*/ 101600 w 1404982"/>
              <a:gd name="connsiteY2" fmla="*/ 1949330 h 2440396"/>
              <a:gd name="connsiteX3" fmla="*/ 118533 w 1404982"/>
              <a:gd name="connsiteY3" fmla="*/ 1932396 h 2440396"/>
              <a:gd name="connsiteX4" fmla="*/ 130968 w 1404982"/>
              <a:gd name="connsiteY4" fmla="*/ 1879348 h 2440396"/>
              <a:gd name="connsiteX5" fmla="*/ 150152 w 1404982"/>
              <a:gd name="connsiteY5" fmla="*/ 1845481 h 2440396"/>
              <a:gd name="connsiteX6" fmla="*/ 173302 w 1404982"/>
              <a:gd name="connsiteY6" fmla="*/ 1798253 h 2440396"/>
              <a:gd name="connsiteX7" fmla="*/ 198835 w 1404982"/>
              <a:gd name="connsiteY7" fmla="*/ 1766238 h 2440396"/>
              <a:gd name="connsiteX8" fmla="*/ 226351 w 1404982"/>
              <a:gd name="connsiteY8" fmla="*/ 1730519 h 2440396"/>
              <a:gd name="connsiteX9" fmla="*/ 254000 w 1404982"/>
              <a:gd name="connsiteY9" fmla="*/ 1686863 h 2440396"/>
              <a:gd name="connsiteX10" fmla="*/ 262467 w 1404982"/>
              <a:gd name="connsiteY10" fmla="*/ 1661463 h 2440396"/>
              <a:gd name="connsiteX11" fmla="*/ 296333 w 1404982"/>
              <a:gd name="connsiteY11" fmla="*/ 1585263 h 2440396"/>
              <a:gd name="connsiteX12" fmla="*/ 304800 w 1404982"/>
              <a:gd name="connsiteY12" fmla="*/ 1534463 h 2440396"/>
              <a:gd name="connsiteX13" fmla="*/ 321733 w 1404982"/>
              <a:gd name="connsiteY13" fmla="*/ 1475196 h 2440396"/>
              <a:gd name="connsiteX14" fmla="*/ 330200 w 1404982"/>
              <a:gd name="connsiteY14" fmla="*/ 1407463 h 2440396"/>
              <a:gd name="connsiteX15" fmla="*/ 347133 w 1404982"/>
              <a:gd name="connsiteY15" fmla="*/ 1348196 h 2440396"/>
              <a:gd name="connsiteX16" fmla="*/ 364067 w 1404982"/>
              <a:gd name="connsiteY16" fmla="*/ 1280463 h 2440396"/>
              <a:gd name="connsiteX17" fmla="*/ 372533 w 1404982"/>
              <a:gd name="connsiteY17" fmla="*/ 1255063 h 2440396"/>
              <a:gd name="connsiteX18" fmla="*/ 381000 w 1404982"/>
              <a:gd name="connsiteY18" fmla="*/ 1221196 h 2440396"/>
              <a:gd name="connsiteX19" fmla="*/ 397933 w 1404982"/>
              <a:gd name="connsiteY19" fmla="*/ 1187330 h 2440396"/>
              <a:gd name="connsiteX20" fmla="*/ 414867 w 1404982"/>
              <a:gd name="connsiteY20" fmla="*/ 1111130 h 2440396"/>
              <a:gd name="connsiteX21" fmla="*/ 423333 w 1404982"/>
              <a:gd name="connsiteY21" fmla="*/ 1077263 h 2440396"/>
              <a:gd name="connsiteX22" fmla="*/ 440267 w 1404982"/>
              <a:gd name="connsiteY22" fmla="*/ 1043396 h 2440396"/>
              <a:gd name="connsiteX23" fmla="*/ 448733 w 1404982"/>
              <a:gd name="connsiteY23" fmla="*/ 1017996 h 2440396"/>
              <a:gd name="connsiteX24" fmla="*/ 457200 w 1404982"/>
              <a:gd name="connsiteY24" fmla="*/ 958730 h 2440396"/>
              <a:gd name="connsiteX25" fmla="*/ 465667 w 1404982"/>
              <a:gd name="connsiteY25" fmla="*/ 933330 h 2440396"/>
              <a:gd name="connsiteX26" fmla="*/ 457200 w 1404982"/>
              <a:gd name="connsiteY26" fmla="*/ 653930 h 2440396"/>
              <a:gd name="connsiteX27" fmla="*/ 440267 w 1404982"/>
              <a:gd name="connsiteY27" fmla="*/ 586196 h 2440396"/>
              <a:gd name="connsiteX28" fmla="*/ 406400 w 1404982"/>
              <a:gd name="connsiteY28" fmla="*/ 484596 h 2440396"/>
              <a:gd name="connsiteX29" fmla="*/ 397933 w 1404982"/>
              <a:gd name="connsiteY29" fmla="*/ 459196 h 2440396"/>
              <a:gd name="connsiteX30" fmla="*/ 372533 w 1404982"/>
              <a:gd name="connsiteY30" fmla="*/ 408396 h 2440396"/>
              <a:gd name="connsiteX31" fmla="*/ 355600 w 1404982"/>
              <a:gd name="connsiteY31" fmla="*/ 382996 h 2440396"/>
              <a:gd name="connsiteX32" fmla="*/ 347133 w 1404982"/>
              <a:gd name="connsiteY32" fmla="*/ 357596 h 2440396"/>
              <a:gd name="connsiteX33" fmla="*/ 330200 w 1404982"/>
              <a:gd name="connsiteY33" fmla="*/ 332196 h 2440396"/>
              <a:gd name="connsiteX34" fmla="*/ 304800 w 1404982"/>
              <a:gd name="connsiteY34" fmla="*/ 281396 h 2440396"/>
              <a:gd name="connsiteX35" fmla="*/ 279400 w 1404982"/>
              <a:gd name="connsiteY35" fmla="*/ 222130 h 2440396"/>
              <a:gd name="connsiteX36" fmla="*/ 270933 w 1404982"/>
              <a:gd name="connsiteY36" fmla="*/ 196730 h 2440396"/>
              <a:gd name="connsiteX37" fmla="*/ 254000 w 1404982"/>
              <a:gd name="connsiteY37" fmla="*/ 179796 h 2440396"/>
              <a:gd name="connsiteX38" fmla="*/ 220133 w 1404982"/>
              <a:gd name="connsiteY38" fmla="*/ 128996 h 2440396"/>
              <a:gd name="connsiteX39" fmla="*/ 169333 w 1404982"/>
              <a:gd name="connsiteY39" fmla="*/ 95130 h 2440396"/>
              <a:gd name="connsiteX40" fmla="*/ 160867 w 1404982"/>
              <a:gd name="connsiteY40" fmla="*/ 69730 h 2440396"/>
              <a:gd name="connsiteX41" fmla="*/ 220133 w 1404982"/>
              <a:gd name="connsiteY41" fmla="*/ 44330 h 2440396"/>
              <a:gd name="connsiteX42" fmla="*/ 276225 w 1404982"/>
              <a:gd name="connsiteY42" fmla="*/ 93410 h 2440396"/>
              <a:gd name="connsiteX43" fmla="*/ 287867 w 1404982"/>
              <a:gd name="connsiteY43" fmla="*/ 18930 h 2440396"/>
              <a:gd name="connsiteX44" fmla="*/ 313267 w 1404982"/>
              <a:gd name="connsiteY44" fmla="*/ 10463 h 2440396"/>
              <a:gd name="connsiteX45" fmla="*/ 346736 w 1404982"/>
              <a:gd name="connsiteY45" fmla="*/ 71581 h 2440396"/>
              <a:gd name="connsiteX46" fmla="*/ 338667 w 1404982"/>
              <a:gd name="connsiteY46" fmla="*/ 18930 h 2440396"/>
              <a:gd name="connsiteX47" fmla="*/ 364067 w 1404982"/>
              <a:gd name="connsiteY47" fmla="*/ 1996 h 2440396"/>
              <a:gd name="connsiteX48" fmla="*/ 393964 w 1404982"/>
              <a:gd name="connsiteY48" fmla="*/ 53723 h 2440396"/>
              <a:gd name="connsiteX49" fmla="*/ 414867 w 1404982"/>
              <a:gd name="connsiteY49" fmla="*/ 1996 h 2440396"/>
              <a:gd name="connsiteX50" fmla="*/ 448733 w 1404982"/>
              <a:gd name="connsiteY50" fmla="*/ 1996 h 2440396"/>
              <a:gd name="connsiteX51" fmla="*/ 474133 w 1404982"/>
              <a:gd name="connsiteY51" fmla="*/ 18930 h 2440396"/>
              <a:gd name="connsiteX52" fmla="*/ 482600 w 1404982"/>
              <a:gd name="connsiteY52" fmla="*/ 44330 h 2440396"/>
              <a:gd name="connsiteX53" fmla="*/ 516467 w 1404982"/>
              <a:gd name="connsiteY53" fmla="*/ 95130 h 2440396"/>
              <a:gd name="connsiteX54" fmla="*/ 533400 w 1404982"/>
              <a:gd name="connsiteY54" fmla="*/ 120530 h 2440396"/>
              <a:gd name="connsiteX55" fmla="*/ 567267 w 1404982"/>
              <a:gd name="connsiteY55" fmla="*/ 171330 h 2440396"/>
              <a:gd name="connsiteX56" fmla="*/ 601133 w 1404982"/>
              <a:gd name="connsiteY56" fmla="*/ 239063 h 2440396"/>
              <a:gd name="connsiteX57" fmla="*/ 643864 w 1404982"/>
              <a:gd name="connsiteY57" fmla="*/ 346880 h 2440396"/>
              <a:gd name="connsiteX58" fmla="*/ 660797 w 1404982"/>
              <a:gd name="connsiteY58" fmla="*/ 401252 h 2440396"/>
              <a:gd name="connsiteX59" fmla="*/ 689769 w 1404982"/>
              <a:gd name="connsiteY59" fmla="*/ 462768 h 2440396"/>
              <a:gd name="connsiteX60" fmla="*/ 694664 w 1404982"/>
              <a:gd name="connsiteY60" fmla="*/ 532751 h 2440396"/>
              <a:gd name="connsiteX61" fmla="*/ 715169 w 1404982"/>
              <a:gd name="connsiteY61" fmla="*/ 602733 h 2440396"/>
              <a:gd name="connsiteX62" fmla="*/ 717417 w 1404982"/>
              <a:gd name="connsiteY62" fmla="*/ 799980 h 2440396"/>
              <a:gd name="connsiteX63" fmla="*/ 755783 w 1404982"/>
              <a:gd name="connsiteY63" fmla="*/ 768759 h 2440396"/>
              <a:gd name="connsiteX64" fmla="*/ 806980 w 1404982"/>
              <a:gd name="connsiteY64" fmla="*/ 693088 h 2440396"/>
              <a:gd name="connsiteX65" fmla="*/ 863600 w 1404982"/>
              <a:gd name="connsiteY65" fmla="*/ 620063 h 2440396"/>
              <a:gd name="connsiteX66" fmla="*/ 905537 w 1404982"/>
              <a:gd name="connsiteY66" fmla="*/ 567940 h 2440396"/>
              <a:gd name="connsiteX67" fmla="*/ 969301 w 1404982"/>
              <a:gd name="connsiteY67" fmla="*/ 491739 h 2440396"/>
              <a:gd name="connsiteX68" fmla="*/ 1002770 w 1404982"/>
              <a:gd name="connsiteY68" fmla="*/ 444908 h 2440396"/>
              <a:gd name="connsiteX69" fmla="*/ 1053570 w 1404982"/>
              <a:gd name="connsiteY69" fmla="*/ 358919 h 2440396"/>
              <a:gd name="connsiteX70" fmla="*/ 1081617 w 1404982"/>
              <a:gd name="connsiteY70" fmla="*/ 316586 h 2440396"/>
              <a:gd name="connsiteX71" fmla="*/ 1152921 w 1404982"/>
              <a:gd name="connsiteY71" fmla="*/ 216309 h 2440396"/>
              <a:gd name="connsiteX72" fmla="*/ 1201473 w 1404982"/>
              <a:gd name="connsiteY72" fmla="*/ 155720 h 2440396"/>
              <a:gd name="connsiteX73" fmla="*/ 1212585 w 1404982"/>
              <a:gd name="connsiteY73" fmla="*/ 119604 h 2440396"/>
              <a:gd name="connsiteX74" fmla="*/ 1227667 w 1404982"/>
              <a:gd name="connsiteY74" fmla="*/ 95130 h 2440396"/>
              <a:gd name="connsiteX75" fmla="*/ 1267354 w 1404982"/>
              <a:gd name="connsiteY75" fmla="*/ 79519 h 2440396"/>
              <a:gd name="connsiteX76" fmla="*/ 1278467 w 1404982"/>
              <a:gd name="connsiteY76" fmla="*/ 69730 h 2440396"/>
              <a:gd name="connsiteX77" fmla="*/ 1329267 w 1404982"/>
              <a:gd name="connsiteY77" fmla="*/ 52796 h 2440396"/>
              <a:gd name="connsiteX78" fmla="*/ 1320800 w 1404982"/>
              <a:gd name="connsiteY78" fmla="*/ 78196 h 2440396"/>
              <a:gd name="connsiteX79" fmla="*/ 1275159 w 1404982"/>
              <a:gd name="connsiteY79" fmla="*/ 146988 h 2440396"/>
              <a:gd name="connsiteX80" fmla="*/ 1345274 w 1404982"/>
              <a:gd name="connsiteY80" fmla="*/ 102274 h 2440396"/>
              <a:gd name="connsiteX81" fmla="*/ 1397000 w 1404982"/>
              <a:gd name="connsiteY81" fmla="*/ 120530 h 2440396"/>
              <a:gd name="connsiteX82" fmla="*/ 1349242 w 1404982"/>
              <a:gd name="connsiteY82" fmla="*/ 181649 h 2440396"/>
              <a:gd name="connsiteX83" fmla="*/ 1397000 w 1404982"/>
              <a:gd name="connsiteY83" fmla="*/ 171330 h 2440396"/>
              <a:gd name="connsiteX84" fmla="*/ 1380067 w 1404982"/>
              <a:gd name="connsiteY84" fmla="*/ 196730 h 2440396"/>
              <a:gd name="connsiteX85" fmla="*/ 1363133 w 1404982"/>
              <a:gd name="connsiteY85" fmla="*/ 213663 h 2440396"/>
              <a:gd name="connsiteX86" fmla="*/ 1371600 w 1404982"/>
              <a:gd name="connsiteY86" fmla="*/ 239063 h 2440396"/>
              <a:gd name="connsiteX87" fmla="*/ 1354667 w 1404982"/>
              <a:gd name="connsiteY87" fmla="*/ 298330 h 2440396"/>
              <a:gd name="connsiteX88" fmla="*/ 1312333 w 1404982"/>
              <a:gd name="connsiteY88" fmla="*/ 333916 h 2440396"/>
              <a:gd name="connsiteX89" fmla="*/ 1261533 w 1404982"/>
              <a:gd name="connsiteY89" fmla="*/ 390933 h 2440396"/>
              <a:gd name="connsiteX90" fmla="*/ 1214304 w 1404982"/>
              <a:gd name="connsiteY90" fmla="*/ 470705 h 2440396"/>
              <a:gd name="connsiteX91" fmla="*/ 1178189 w 1404982"/>
              <a:gd name="connsiteY91" fmla="*/ 514361 h 2440396"/>
              <a:gd name="connsiteX92" fmla="*/ 1122496 w 1404982"/>
              <a:gd name="connsiteY92" fmla="*/ 599955 h 2440396"/>
              <a:gd name="connsiteX93" fmla="*/ 1083733 w 1404982"/>
              <a:gd name="connsiteY93" fmla="*/ 647183 h 2440396"/>
              <a:gd name="connsiteX94" fmla="*/ 1054761 w 1404982"/>
              <a:gd name="connsiteY94" fmla="*/ 676552 h 2440396"/>
              <a:gd name="connsiteX95" fmla="*/ 1002639 w 1404982"/>
              <a:gd name="connsiteY95" fmla="*/ 733570 h 2440396"/>
              <a:gd name="connsiteX96" fmla="*/ 953161 w 1404982"/>
              <a:gd name="connsiteY96" fmla="*/ 797334 h 2440396"/>
              <a:gd name="connsiteX97" fmla="*/ 934905 w 1404982"/>
              <a:gd name="connsiteY97" fmla="*/ 839668 h 2440396"/>
              <a:gd name="connsiteX98" fmla="*/ 885428 w 1404982"/>
              <a:gd name="connsiteY98" fmla="*/ 895362 h 2440396"/>
              <a:gd name="connsiteX99" fmla="*/ 835951 w 1404982"/>
              <a:gd name="connsiteY99" fmla="*/ 962699 h 2440396"/>
              <a:gd name="connsiteX100" fmla="*/ 770467 w 1404982"/>
              <a:gd name="connsiteY100" fmla="*/ 1068796 h 2440396"/>
              <a:gd name="connsiteX101" fmla="*/ 738452 w 1404982"/>
              <a:gd name="connsiteY101" fmla="*/ 1141821 h 2440396"/>
              <a:gd name="connsiteX102" fmla="*/ 715699 w 1404982"/>
              <a:gd name="connsiteY102" fmla="*/ 1188653 h 2440396"/>
              <a:gd name="connsiteX103" fmla="*/ 698367 w 1404982"/>
              <a:gd name="connsiteY103" fmla="*/ 1245671 h 2440396"/>
              <a:gd name="connsiteX104" fmla="*/ 683683 w 1404982"/>
              <a:gd name="connsiteY104" fmla="*/ 1321870 h 2440396"/>
              <a:gd name="connsiteX105" fmla="*/ 671248 w 1404982"/>
              <a:gd name="connsiteY105" fmla="*/ 1409183 h 2440396"/>
              <a:gd name="connsiteX106" fmla="*/ 640026 w 1404982"/>
              <a:gd name="connsiteY106" fmla="*/ 1519249 h 2440396"/>
              <a:gd name="connsiteX107" fmla="*/ 637381 w 1404982"/>
              <a:gd name="connsiteY107" fmla="*/ 1602593 h 2440396"/>
              <a:gd name="connsiteX108" fmla="*/ 621770 w 1404982"/>
              <a:gd name="connsiteY108" fmla="*/ 1678792 h 2440396"/>
              <a:gd name="connsiteX109" fmla="*/ 613305 w 1404982"/>
              <a:gd name="connsiteY109" fmla="*/ 1709088 h 2440396"/>
              <a:gd name="connsiteX110" fmla="*/ 597694 w 1404982"/>
              <a:gd name="connsiteY110" fmla="*/ 1747849 h 2440396"/>
              <a:gd name="connsiteX111" fmla="*/ 574939 w 1404982"/>
              <a:gd name="connsiteY111" fmla="*/ 1851302 h 2440396"/>
              <a:gd name="connsiteX112" fmla="*/ 565547 w 1404982"/>
              <a:gd name="connsiteY112" fmla="*/ 2070509 h 2440396"/>
              <a:gd name="connsiteX113" fmla="*/ 559726 w 1404982"/>
              <a:gd name="connsiteY113" fmla="*/ 2092337 h 2440396"/>
              <a:gd name="connsiteX114" fmla="*/ 550333 w 1404982"/>
              <a:gd name="connsiteY114" fmla="*/ 2330330 h 2440396"/>
              <a:gd name="connsiteX115" fmla="*/ 558800 w 1404982"/>
              <a:gd name="connsiteY115" fmla="*/ 2355730 h 2440396"/>
              <a:gd name="connsiteX116" fmla="*/ 567267 w 1404982"/>
              <a:gd name="connsiteY116" fmla="*/ 2398063 h 2440396"/>
              <a:gd name="connsiteX117" fmla="*/ 558800 w 1404982"/>
              <a:gd name="connsiteY117" fmla="*/ 2440396 h 2440396"/>
              <a:gd name="connsiteX0" fmla="*/ 0 w 1404982"/>
              <a:gd name="connsiteY0" fmla="*/ 2271063 h 2440396"/>
              <a:gd name="connsiteX1" fmla="*/ 93133 w 1404982"/>
              <a:gd name="connsiteY1" fmla="*/ 1974730 h 2440396"/>
              <a:gd name="connsiteX2" fmla="*/ 101600 w 1404982"/>
              <a:gd name="connsiteY2" fmla="*/ 1949330 h 2440396"/>
              <a:gd name="connsiteX3" fmla="*/ 118533 w 1404982"/>
              <a:gd name="connsiteY3" fmla="*/ 1932396 h 2440396"/>
              <a:gd name="connsiteX4" fmla="*/ 130968 w 1404982"/>
              <a:gd name="connsiteY4" fmla="*/ 1879348 h 2440396"/>
              <a:gd name="connsiteX5" fmla="*/ 150152 w 1404982"/>
              <a:gd name="connsiteY5" fmla="*/ 1845481 h 2440396"/>
              <a:gd name="connsiteX6" fmla="*/ 173302 w 1404982"/>
              <a:gd name="connsiteY6" fmla="*/ 1798253 h 2440396"/>
              <a:gd name="connsiteX7" fmla="*/ 198835 w 1404982"/>
              <a:gd name="connsiteY7" fmla="*/ 1766238 h 2440396"/>
              <a:gd name="connsiteX8" fmla="*/ 226351 w 1404982"/>
              <a:gd name="connsiteY8" fmla="*/ 1730519 h 2440396"/>
              <a:gd name="connsiteX9" fmla="*/ 254000 w 1404982"/>
              <a:gd name="connsiteY9" fmla="*/ 1686863 h 2440396"/>
              <a:gd name="connsiteX10" fmla="*/ 262467 w 1404982"/>
              <a:gd name="connsiteY10" fmla="*/ 1661463 h 2440396"/>
              <a:gd name="connsiteX11" fmla="*/ 296333 w 1404982"/>
              <a:gd name="connsiteY11" fmla="*/ 1585263 h 2440396"/>
              <a:gd name="connsiteX12" fmla="*/ 304800 w 1404982"/>
              <a:gd name="connsiteY12" fmla="*/ 1534463 h 2440396"/>
              <a:gd name="connsiteX13" fmla="*/ 321733 w 1404982"/>
              <a:gd name="connsiteY13" fmla="*/ 1475196 h 2440396"/>
              <a:gd name="connsiteX14" fmla="*/ 330200 w 1404982"/>
              <a:gd name="connsiteY14" fmla="*/ 1407463 h 2440396"/>
              <a:gd name="connsiteX15" fmla="*/ 347133 w 1404982"/>
              <a:gd name="connsiteY15" fmla="*/ 1348196 h 2440396"/>
              <a:gd name="connsiteX16" fmla="*/ 364067 w 1404982"/>
              <a:gd name="connsiteY16" fmla="*/ 1280463 h 2440396"/>
              <a:gd name="connsiteX17" fmla="*/ 372533 w 1404982"/>
              <a:gd name="connsiteY17" fmla="*/ 1255063 h 2440396"/>
              <a:gd name="connsiteX18" fmla="*/ 381000 w 1404982"/>
              <a:gd name="connsiteY18" fmla="*/ 1221196 h 2440396"/>
              <a:gd name="connsiteX19" fmla="*/ 397933 w 1404982"/>
              <a:gd name="connsiteY19" fmla="*/ 1187330 h 2440396"/>
              <a:gd name="connsiteX20" fmla="*/ 414867 w 1404982"/>
              <a:gd name="connsiteY20" fmla="*/ 1111130 h 2440396"/>
              <a:gd name="connsiteX21" fmla="*/ 423333 w 1404982"/>
              <a:gd name="connsiteY21" fmla="*/ 1077263 h 2440396"/>
              <a:gd name="connsiteX22" fmla="*/ 440267 w 1404982"/>
              <a:gd name="connsiteY22" fmla="*/ 1043396 h 2440396"/>
              <a:gd name="connsiteX23" fmla="*/ 448733 w 1404982"/>
              <a:gd name="connsiteY23" fmla="*/ 1017996 h 2440396"/>
              <a:gd name="connsiteX24" fmla="*/ 457200 w 1404982"/>
              <a:gd name="connsiteY24" fmla="*/ 958730 h 2440396"/>
              <a:gd name="connsiteX25" fmla="*/ 465667 w 1404982"/>
              <a:gd name="connsiteY25" fmla="*/ 933330 h 2440396"/>
              <a:gd name="connsiteX26" fmla="*/ 457200 w 1404982"/>
              <a:gd name="connsiteY26" fmla="*/ 653930 h 2440396"/>
              <a:gd name="connsiteX27" fmla="*/ 440267 w 1404982"/>
              <a:gd name="connsiteY27" fmla="*/ 586196 h 2440396"/>
              <a:gd name="connsiteX28" fmla="*/ 406400 w 1404982"/>
              <a:gd name="connsiteY28" fmla="*/ 484596 h 2440396"/>
              <a:gd name="connsiteX29" fmla="*/ 397933 w 1404982"/>
              <a:gd name="connsiteY29" fmla="*/ 459196 h 2440396"/>
              <a:gd name="connsiteX30" fmla="*/ 372533 w 1404982"/>
              <a:gd name="connsiteY30" fmla="*/ 408396 h 2440396"/>
              <a:gd name="connsiteX31" fmla="*/ 355600 w 1404982"/>
              <a:gd name="connsiteY31" fmla="*/ 382996 h 2440396"/>
              <a:gd name="connsiteX32" fmla="*/ 347133 w 1404982"/>
              <a:gd name="connsiteY32" fmla="*/ 357596 h 2440396"/>
              <a:gd name="connsiteX33" fmla="*/ 330200 w 1404982"/>
              <a:gd name="connsiteY33" fmla="*/ 332196 h 2440396"/>
              <a:gd name="connsiteX34" fmla="*/ 304800 w 1404982"/>
              <a:gd name="connsiteY34" fmla="*/ 281396 h 2440396"/>
              <a:gd name="connsiteX35" fmla="*/ 279400 w 1404982"/>
              <a:gd name="connsiteY35" fmla="*/ 222130 h 2440396"/>
              <a:gd name="connsiteX36" fmla="*/ 270933 w 1404982"/>
              <a:gd name="connsiteY36" fmla="*/ 196730 h 2440396"/>
              <a:gd name="connsiteX37" fmla="*/ 254000 w 1404982"/>
              <a:gd name="connsiteY37" fmla="*/ 179796 h 2440396"/>
              <a:gd name="connsiteX38" fmla="*/ 220133 w 1404982"/>
              <a:gd name="connsiteY38" fmla="*/ 128996 h 2440396"/>
              <a:gd name="connsiteX39" fmla="*/ 169333 w 1404982"/>
              <a:gd name="connsiteY39" fmla="*/ 95130 h 2440396"/>
              <a:gd name="connsiteX40" fmla="*/ 160867 w 1404982"/>
              <a:gd name="connsiteY40" fmla="*/ 69730 h 2440396"/>
              <a:gd name="connsiteX41" fmla="*/ 220133 w 1404982"/>
              <a:gd name="connsiteY41" fmla="*/ 44330 h 2440396"/>
              <a:gd name="connsiteX42" fmla="*/ 276225 w 1404982"/>
              <a:gd name="connsiteY42" fmla="*/ 93410 h 2440396"/>
              <a:gd name="connsiteX43" fmla="*/ 287867 w 1404982"/>
              <a:gd name="connsiteY43" fmla="*/ 18930 h 2440396"/>
              <a:gd name="connsiteX44" fmla="*/ 313267 w 1404982"/>
              <a:gd name="connsiteY44" fmla="*/ 10463 h 2440396"/>
              <a:gd name="connsiteX45" fmla="*/ 346736 w 1404982"/>
              <a:gd name="connsiteY45" fmla="*/ 71581 h 2440396"/>
              <a:gd name="connsiteX46" fmla="*/ 338667 w 1404982"/>
              <a:gd name="connsiteY46" fmla="*/ 18930 h 2440396"/>
              <a:gd name="connsiteX47" fmla="*/ 364067 w 1404982"/>
              <a:gd name="connsiteY47" fmla="*/ 1996 h 2440396"/>
              <a:gd name="connsiteX48" fmla="*/ 393964 w 1404982"/>
              <a:gd name="connsiteY48" fmla="*/ 53723 h 2440396"/>
              <a:gd name="connsiteX49" fmla="*/ 414867 w 1404982"/>
              <a:gd name="connsiteY49" fmla="*/ 1996 h 2440396"/>
              <a:gd name="connsiteX50" fmla="*/ 448733 w 1404982"/>
              <a:gd name="connsiteY50" fmla="*/ 1996 h 2440396"/>
              <a:gd name="connsiteX51" fmla="*/ 474133 w 1404982"/>
              <a:gd name="connsiteY51" fmla="*/ 18930 h 2440396"/>
              <a:gd name="connsiteX52" fmla="*/ 482600 w 1404982"/>
              <a:gd name="connsiteY52" fmla="*/ 44330 h 2440396"/>
              <a:gd name="connsiteX53" fmla="*/ 516467 w 1404982"/>
              <a:gd name="connsiteY53" fmla="*/ 95130 h 2440396"/>
              <a:gd name="connsiteX54" fmla="*/ 533400 w 1404982"/>
              <a:gd name="connsiteY54" fmla="*/ 120530 h 2440396"/>
              <a:gd name="connsiteX55" fmla="*/ 567267 w 1404982"/>
              <a:gd name="connsiteY55" fmla="*/ 171330 h 2440396"/>
              <a:gd name="connsiteX56" fmla="*/ 601133 w 1404982"/>
              <a:gd name="connsiteY56" fmla="*/ 239063 h 2440396"/>
              <a:gd name="connsiteX57" fmla="*/ 643864 w 1404982"/>
              <a:gd name="connsiteY57" fmla="*/ 346880 h 2440396"/>
              <a:gd name="connsiteX58" fmla="*/ 660797 w 1404982"/>
              <a:gd name="connsiteY58" fmla="*/ 401252 h 2440396"/>
              <a:gd name="connsiteX59" fmla="*/ 694664 w 1404982"/>
              <a:gd name="connsiteY59" fmla="*/ 532751 h 2440396"/>
              <a:gd name="connsiteX60" fmla="*/ 715169 w 1404982"/>
              <a:gd name="connsiteY60" fmla="*/ 602733 h 2440396"/>
              <a:gd name="connsiteX61" fmla="*/ 717417 w 1404982"/>
              <a:gd name="connsiteY61" fmla="*/ 799980 h 2440396"/>
              <a:gd name="connsiteX62" fmla="*/ 755783 w 1404982"/>
              <a:gd name="connsiteY62" fmla="*/ 768759 h 2440396"/>
              <a:gd name="connsiteX63" fmla="*/ 806980 w 1404982"/>
              <a:gd name="connsiteY63" fmla="*/ 693088 h 2440396"/>
              <a:gd name="connsiteX64" fmla="*/ 863600 w 1404982"/>
              <a:gd name="connsiteY64" fmla="*/ 620063 h 2440396"/>
              <a:gd name="connsiteX65" fmla="*/ 905537 w 1404982"/>
              <a:gd name="connsiteY65" fmla="*/ 567940 h 2440396"/>
              <a:gd name="connsiteX66" fmla="*/ 969301 w 1404982"/>
              <a:gd name="connsiteY66" fmla="*/ 491739 h 2440396"/>
              <a:gd name="connsiteX67" fmla="*/ 1002770 w 1404982"/>
              <a:gd name="connsiteY67" fmla="*/ 444908 h 2440396"/>
              <a:gd name="connsiteX68" fmla="*/ 1053570 w 1404982"/>
              <a:gd name="connsiteY68" fmla="*/ 358919 h 2440396"/>
              <a:gd name="connsiteX69" fmla="*/ 1081617 w 1404982"/>
              <a:gd name="connsiteY69" fmla="*/ 316586 h 2440396"/>
              <a:gd name="connsiteX70" fmla="*/ 1152921 w 1404982"/>
              <a:gd name="connsiteY70" fmla="*/ 216309 h 2440396"/>
              <a:gd name="connsiteX71" fmla="*/ 1201473 w 1404982"/>
              <a:gd name="connsiteY71" fmla="*/ 155720 h 2440396"/>
              <a:gd name="connsiteX72" fmla="*/ 1212585 w 1404982"/>
              <a:gd name="connsiteY72" fmla="*/ 119604 h 2440396"/>
              <a:gd name="connsiteX73" fmla="*/ 1227667 w 1404982"/>
              <a:gd name="connsiteY73" fmla="*/ 95130 h 2440396"/>
              <a:gd name="connsiteX74" fmla="*/ 1267354 w 1404982"/>
              <a:gd name="connsiteY74" fmla="*/ 79519 h 2440396"/>
              <a:gd name="connsiteX75" fmla="*/ 1278467 w 1404982"/>
              <a:gd name="connsiteY75" fmla="*/ 69730 h 2440396"/>
              <a:gd name="connsiteX76" fmla="*/ 1329267 w 1404982"/>
              <a:gd name="connsiteY76" fmla="*/ 52796 h 2440396"/>
              <a:gd name="connsiteX77" fmla="*/ 1320800 w 1404982"/>
              <a:gd name="connsiteY77" fmla="*/ 78196 h 2440396"/>
              <a:gd name="connsiteX78" fmla="*/ 1275159 w 1404982"/>
              <a:gd name="connsiteY78" fmla="*/ 146988 h 2440396"/>
              <a:gd name="connsiteX79" fmla="*/ 1345274 w 1404982"/>
              <a:gd name="connsiteY79" fmla="*/ 102274 h 2440396"/>
              <a:gd name="connsiteX80" fmla="*/ 1397000 w 1404982"/>
              <a:gd name="connsiteY80" fmla="*/ 120530 h 2440396"/>
              <a:gd name="connsiteX81" fmla="*/ 1349242 w 1404982"/>
              <a:gd name="connsiteY81" fmla="*/ 181649 h 2440396"/>
              <a:gd name="connsiteX82" fmla="*/ 1397000 w 1404982"/>
              <a:gd name="connsiteY82" fmla="*/ 171330 h 2440396"/>
              <a:gd name="connsiteX83" fmla="*/ 1380067 w 1404982"/>
              <a:gd name="connsiteY83" fmla="*/ 196730 h 2440396"/>
              <a:gd name="connsiteX84" fmla="*/ 1363133 w 1404982"/>
              <a:gd name="connsiteY84" fmla="*/ 213663 h 2440396"/>
              <a:gd name="connsiteX85" fmla="*/ 1371600 w 1404982"/>
              <a:gd name="connsiteY85" fmla="*/ 239063 h 2440396"/>
              <a:gd name="connsiteX86" fmla="*/ 1354667 w 1404982"/>
              <a:gd name="connsiteY86" fmla="*/ 298330 h 2440396"/>
              <a:gd name="connsiteX87" fmla="*/ 1312333 w 1404982"/>
              <a:gd name="connsiteY87" fmla="*/ 333916 h 2440396"/>
              <a:gd name="connsiteX88" fmla="*/ 1261533 w 1404982"/>
              <a:gd name="connsiteY88" fmla="*/ 390933 h 2440396"/>
              <a:gd name="connsiteX89" fmla="*/ 1214304 w 1404982"/>
              <a:gd name="connsiteY89" fmla="*/ 470705 h 2440396"/>
              <a:gd name="connsiteX90" fmla="*/ 1178189 w 1404982"/>
              <a:gd name="connsiteY90" fmla="*/ 514361 h 2440396"/>
              <a:gd name="connsiteX91" fmla="*/ 1122496 w 1404982"/>
              <a:gd name="connsiteY91" fmla="*/ 599955 h 2440396"/>
              <a:gd name="connsiteX92" fmla="*/ 1083733 w 1404982"/>
              <a:gd name="connsiteY92" fmla="*/ 647183 h 2440396"/>
              <a:gd name="connsiteX93" fmla="*/ 1054761 w 1404982"/>
              <a:gd name="connsiteY93" fmla="*/ 676552 h 2440396"/>
              <a:gd name="connsiteX94" fmla="*/ 1002639 w 1404982"/>
              <a:gd name="connsiteY94" fmla="*/ 733570 h 2440396"/>
              <a:gd name="connsiteX95" fmla="*/ 953161 w 1404982"/>
              <a:gd name="connsiteY95" fmla="*/ 797334 h 2440396"/>
              <a:gd name="connsiteX96" fmla="*/ 934905 w 1404982"/>
              <a:gd name="connsiteY96" fmla="*/ 839668 h 2440396"/>
              <a:gd name="connsiteX97" fmla="*/ 885428 w 1404982"/>
              <a:gd name="connsiteY97" fmla="*/ 895362 h 2440396"/>
              <a:gd name="connsiteX98" fmla="*/ 835951 w 1404982"/>
              <a:gd name="connsiteY98" fmla="*/ 962699 h 2440396"/>
              <a:gd name="connsiteX99" fmla="*/ 770467 w 1404982"/>
              <a:gd name="connsiteY99" fmla="*/ 1068796 h 2440396"/>
              <a:gd name="connsiteX100" fmla="*/ 738452 w 1404982"/>
              <a:gd name="connsiteY100" fmla="*/ 1141821 h 2440396"/>
              <a:gd name="connsiteX101" fmla="*/ 715699 w 1404982"/>
              <a:gd name="connsiteY101" fmla="*/ 1188653 h 2440396"/>
              <a:gd name="connsiteX102" fmla="*/ 698367 w 1404982"/>
              <a:gd name="connsiteY102" fmla="*/ 1245671 h 2440396"/>
              <a:gd name="connsiteX103" fmla="*/ 683683 w 1404982"/>
              <a:gd name="connsiteY103" fmla="*/ 1321870 h 2440396"/>
              <a:gd name="connsiteX104" fmla="*/ 671248 w 1404982"/>
              <a:gd name="connsiteY104" fmla="*/ 1409183 h 2440396"/>
              <a:gd name="connsiteX105" fmla="*/ 640026 w 1404982"/>
              <a:gd name="connsiteY105" fmla="*/ 1519249 h 2440396"/>
              <a:gd name="connsiteX106" fmla="*/ 637381 w 1404982"/>
              <a:gd name="connsiteY106" fmla="*/ 1602593 h 2440396"/>
              <a:gd name="connsiteX107" fmla="*/ 621770 w 1404982"/>
              <a:gd name="connsiteY107" fmla="*/ 1678792 h 2440396"/>
              <a:gd name="connsiteX108" fmla="*/ 613305 w 1404982"/>
              <a:gd name="connsiteY108" fmla="*/ 1709088 h 2440396"/>
              <a:gd name="connsiteX109" fmla="*/ 597694 w 1404982"/>
              <a:gd name="connsiteY109" fmla="*/ 1747849 h 2440396"/>
              <a:gd name="connsiteX110" fmla="*/ 574939 w 1404982"/>
              <a:gd name="connsiteY110" fmla="*/ 1851302 h 2440396"/>
              <a:gd name="connsiteX111" fmla="*/ 565547 w 1404982"/>
              <a:gd name="connsiteY111" fmla="*/ 2070509 h 2440396"/>
              <a:gd name="connsiteX112" fmla="*/ 559726 w 1404982"/>
              <a:gd name="connsiteY112" fmla="*/ 2092337 h 2440396"/>
              <a:gd name="connsiteX113" fmla="*/ 550333 w 1404982"/>
              <a:gd name="connsiteY113" fmla="*/ 2330330 h 2440396"/>
              <a:gd name="connsiteX114" fmla="*/ 558800 w 1404982"/>
              <a:gd name="connsiteY114" fmla="*/ 2355730 h 2440396"/>
              <a:gd name="connsiteX115" fmla="*/ 567267 w 1404982"/>
              <a:gd name="connsiteY115" fmla="*/ 2398063 h 2440396"/>
              <a:gd name="connsiteX116" fmla="*/ 558800 w 1404982"/>
              <a:gd name="connsiteY116" fmla="*/ 2440396 h 2440396"/>
              <a:gd name="connsiteX0" fmla="*/ 0 w 1404982"/>
              <a:gd name="connsiteY0" fmla="*/ 2271063 h 2440396"/>
              <a:gd name="connsiteX1" fmla="*/ 93133 w 1404982"/>
              <a:gd name="connsiteY1" fmla="*/ 1974730 h 2440396"/>
              <a:gd name="connsiteX2" fmla="*/ 101600 w 1404982"/>
              <a:gd name="connsiteY2" fmla="*/ 1949330 h 2440396"/>
              <a:gd name="connsiteX3" fmla="*/ 118533 w 1404982"/>
              <a:gd name="connsiteY3" fmla="*/ 1932396 h 2440396"/>
              <a:gd name="connsiteX4" fmla="*/ 130968 w 1404982"/>
              <a:gd name="connsiteY4" fmla="*/ 1879348 h 2440396"/>
              <a:gd name="connsiteX5" fmla="*/ 150152 w 1404982"/>
              <a:gd name="connsiteY5" fmla="*/ 1845481 h 2440396"/>
              <a:gd name="connsiteX6" fmla="*/ 173302 w 1404982"/>
              <a:gd name="connsiteY6" fmla="*/ 1798253 h 2440396"/>
              <a:gd name="connsiteX7" fmla="*/ 198835 w 1404982"/>
              <a:gd name="connsiteY7" fmla="*/ 1766238 h 2440396"/>
              <a:gd name="connsiteX8" fmla="*/ 226351 w 1404982"/>
              <a:gd name="connsiteY8" fmla="*/ 1730519 h 2440396"/>
              <a:gd name="connsiteX9" fmla="*/ 254000 w 1404982"/>
              <a:gd name="connsiteY9" fmla="*/ 1686863 h 2440396"/>
              <a:gd name="connsiteX10" fmla="*/ 262467 w 1404982"/>
              <a:gd name="connsiteY10" fmla="*/ 1661463 h 2440396"/>
              <a:gd name="connsiteX11" fmla="*/ 296333 w 1404982"/>
              <a:gd name="connsiteY11" fmla="*/ 1585263 h 2440396"/>
              <a:gd name="connsiteX12" fmla="*/ 304800 w 1404982"/>
              <a:gd name="connsiteY12" fmla="*/ 1534463 h 2440396"/>
              <a:gd name="connsiteX13" fmla="*/ 321733 w 1404982"/>
              <a:gd name="connsiteY13" fmla="*/ 1475196 h 2440396"/>
              <a:gd name="connsiteX14" fmla="*/ 330200 w 1404982"/>
              <a:gd name="connsiteY14" fmla="*/ 1407463 h 2440396"/>
              <a:gd name="connsiteX15" fmla="*/ 347133 w 1404982"/>
              <a:gd name="connsiteY15" fmla="*/ 1348196 h 2440396"/>
              <a:gd name="connsiteX16" fmla="*/ 364067 w 1404982"/>
              <a:gd name="connsiteY16" fmla="*/ 1280463 h 2440396"/>
              <a:gd name="connsiteX17" fmla="*/ 372533 w 1404982"/>
              <a:gd name="connsiteY17" fmla="*/ 1255063 h 2440396"/>
              <a:gd name="connsiteX18" fmla="*/ 381000 w 1404982"/>
              <a:gd name="connsiteY18" fmla="*/ 1221196 h 2440396"/>
              <a:gd name="connsiteX19" fmla="*/ 397933 w 1404982"/>
              <a:gd name="connsiteY19" fmla="*/ 1187330 h 2440396"/>
              <a:gd name="connsiteX20" fmla="*/ 414867 w 1404982"/>
              <a:gd name="connsiteY20" fmla="*/ 1111130 h 2440396"/>
              <a:gd name="connsiteX21" fmla="*/ 423333 w 1404982"/>
              <a:gd name="connsiteY21" fmla="*/ 1077263 h 2440396"/>
              <a:gd name="connsiteX22" fmla="*/ 440267 w 1404982"/>
              <a:gd name="connsiteY22" fmla="*/ 1043396 h 2440396"/>
              <a:gd name="connsiteX23" fmla="*/ 448733 w 1404982"/>
              <a:gd name="connsiteY23" fmla="*/ 1017996 h 2440396"/>
              <a:gd name="connsiteX24" fmla="*/ 457200 w 1404982"/>
              <a:gd name="connsiteY24" fmla="*/ 958730 h 2440396"/>
              <a:gd name="connsiteX25" fmla="*/ 465667 w 1404982"/>
              <a:gd name="connsiteY25" fmla="*/ 933330 h 2440396"/>
              <a:gd name="connsiteX26" fmla="*/ 457200 w 1404982"/>
              <a:gd name="connsiteY26" fmla="*/ 653930 h 2440396"/>
              <a:gd name="connsiteX27" fmla="*/ 440267 w 1404982"/>
              <a:gd name="connsiteY27" fmla="*/ 586196 h 2440396"/>
              <a:gd name="connsiteX28" fmla="*/ 406400 w 1404982"/>
              <a:gd name="connsiteY28" fmla="*/ 484596 h 2440396"/>
              <a:gd name="connsiteX29" fmla="*/ 397933 w 1404982"/>
              <a:gd name="connsiteY29" fmla="*/ 459196 h 2440396"/>
              <a:gd name="connsiteX30" fmla="*/ 372533 w 1404982"/>
              <a:gd name="connsiteY30" fmla="*/ 408396 h 2440396"/>
              <a:gd name="connsiteX31" fmla="*/ 355600 w 1404982"/>
              <a:gd name="connsiteY31" fmla="*/ 382996 h 2440396"/>
              <a:gd name="connsiteX32" fmla="*/ 347133 w 1404982"/>
              <a:gd name="connsiteY32" fmla="*/ 357596 h 2440396"/>
              <a:gd name="connsiteX33" fmla="*/ 330200 w 1404982"/>
              <a:gd name="connsiteY33" fmla="*/ 332196 h 2440396"/>
              <a:gd name="connsiteX34" fmla="*/ 304800 w 1404982"/>
              <a:gd name="connsiteY34" fmla="*/ 281396 h 2440396"/>
              <a:gd name="connsiteX35" fmla="*/ 279400 w 1404982"/>
              <a:gd name="connsiteY35" fmla="*/ 222130 h 2440396"/>
              <a:gd name="connsiteX36" fmla="*/ 270933 w 1404982"/>
              <a:gd name="connsiteY36" fmla="*/ 196730 h 2440396"/>
              <a:gd name="connsiteX37" fmla="*/ 254000 w 1404982"/>
              <a:gd name="connsiteY37" fmla="*/ 179796 h 2440396"/>
              <a:gd name="connsiteX38" fmla="*/ 220133 w 1404982"/>
              <a:gd name="connsiteY38" fmla="*/ 128996 h 2440396"/>
              <a:gd name="connsiteX39" fmla="*/ 169333 w 1404982"/>
              <a:gd name="connsiteY39" fmla="*/ 95130 h 2440396"/>
              <a:gd name="connsiteX40" fmla="*/ 160867 w 1404982"/>
              <a:gd name="connsiteY40" fmla="*/ 69730 h 2440396"/>
              <a:gd name="connsiteX41" fmla="*/ 220133 w 1404982"/>
              <a:gd name="connsiteY41" fmla="*/ 44330 h 2440396"/>
              <a:gd name="connsiteX42" fmla="*/ 276225 w 1404982"/>
              <a:gd name="connsiteY42" fmla="*/ 93410 h 2440396"/>
              <a:gd name="connsiteX43" fmla="*/ 287867 w 1404982"/>
              <a:gd name="connsiteY43" fmla="*/ 18930 h 2440396"/>
              <a:gd name="connsiteX44" fmla="*/ 313267 w 1404982"/>
              <a:gd name="connsiteY44" fmla="*/ 10463 h 2440396"/>
              <a:gd name="connsiteX45" fmla="*/ 346736 w 1404982"/>
              <a:gd name="connsiteY45" fmla="*/ 71581 h 2440396"/>
              <a:gd name="connsiteX46" fmla="*/ 338667 w 1404982"/>
              <a:gd name="connsiteY46" fmla="*/ 18930 h 2440396"/>
              <a:gd name="connsiteX47" fmla="*/ 364067 w 1404982"/>
              <a:gd name="connsiteY47" fmla="*/ 1996 h 2440396"/>
              <a:gd name="connsiteX48" fmla="*/ 393964 w 1404982"/>
              <a:gd name="connsiteY48" fmla="*/ 53723 h 2440396"/>
              <a:gd name="connsiteX49" fmla="*/ 414867 w 1404982"/>
              <a:gd name="connsiteY49" fmla="*/ 1996 h 2440396"/>
              <a:gd name="connsiteX50" fmla="*/ 448733 w 1404982"/>
              <a:gd name="connsiteY50" fmla="*/ 1996 h 2440396"/>
              <a:gd name="connsiteX51" fmla="*/ 474133 w 1404982"/>
              <a:gd name="connsiteY51" fmla="*/ 18930 h 2440396"/>
              <a:gd name="connsiteX52" fmla="*/ 482600 w 1404982"/>
              <a:gd name="connsiteY52" fmla="*/ 44330 h 2440396"/>
              <a:gd name="connsiteX53" fmla="*/ 516467 w 1404982"/>
              <a:gd name="connsiteY53" fmla="*/ 95130 h 2440396"/>
              <a:gd name="connsiteX54" fmla="*/ 533400 w 1404982"/>
              <a:gd name="connsiteY54" fmla="*/ 120530 h 2440396"/>
              <a:gd name="connsiteX55" fmla="*/ 567267 w 1404982"/>
              <a:gd name="connsiteY55" fmla="*/ 171330 h 2440396"/>
              <a:gd name="connsiteX56" fmla="*/ 601133 w 1404982"/>
              <a:gd name="connsiteY56" fmla="*/ 239063 h 2440396"/>
              <a:gd name="connsiteX57" fmla="*/ 643864 w 1404982"/>
              <a:gd name="connsiteY57" fmla="*/ 346880 h 2440396"/>
              <a:gd name="connsiteX58" fmla="*/ 660797 w 1404982"/>
              <a:gd name="connsiteY58" fmla="*/ 401252 h 2440396"/>
              <a:gd name="connsiteX59" fmla="*/ 694664 w 1404982"/>
              <a:gd name="connsiteY59" fmla="*/ 532751 h 2440396"/>
              <a:gd name="connsiteX60" fmla="*/ 715169 w 1404982"/>
              <a:gd name="connsiteY60" fmla="*/ 602733 h 2440396"/>
              <a:gd name="connsiteX61" fmla="*/ 723767 w 1404982"/>
              <a:gd name="connsiteY61" fmla="*/ 653930 h 2440396"/>
              <a:gd name="connsiteX62" fmla="*/ 755783 w 1404982"/>
              <a:gd name="connsiteY62" fmla="*/ 768759 h 2440396"/>
              <a:gd name="connsiteX63" fmla="*/ 806980 w 1404982"/>
              <a:gd name="connsiteY63" fmla="*/ 693088 h 2440396"/>
              <a:gd name="connsiteX64" fmla="*/ 863600 w 1404982"/>
              <a:gd name="connsiteY64" fmla="*/ 620063 h 2440396"/>
              <a:gd name="connsiteX65" fmla="*/ 905537 w 1404982"/>
              <a:gd name="connsiteY65" fmla="*/ 567940 h 2440396"/>
              <a:gd name="connsiteX66" fmla="*/ 969301 w 1404982"/>
              <a:gd name="connsiteY66" fmla="*/ 491739 h 2440396"/>
              <a:gd name="connsiteX67" fmla="*/ 1002770 w 1404982"/>
              <a:gd name="connsiteY67" fmla="*/ 444908 h 2440396"/>
              <a:gd name="connsiteX68" fmla="*/ 1053570 w 1404982"/>
              <a:gd name="connsiteY68" fmla="*/ 358919 h 2440396"/>
              <a:gd name="connsiteX69" fmla="*/ 1081617 w 1404982"/>
              <a:gd name="connsiteY69" fmla="*/ 316586 h 2440396"/>
              <a:gd name="connsiteX70" fmla="*/ 1152921 w 1404982"/>
              <a:gd name="connsiteY70" fmla="*/ 216309 h 2440396"/>
              <a:gd name="connsiteX71" fmla="*/ 1201473 w 1404982"/>
              <a:gd name="connsiteY71" fmla="*/ 155720 h 2440396"/>
              <a:gd name="connsiteX72" fmla="*/ 1212585 w 1404982"/>
              <a:gd name="connsiteY72" fmla="*/ 119604 h 2440396"/>
              <a:gd name="connsiteX73" fmla="*/ 1227667 w 1404982"/>
              <a:gd name="connsiteY73" fmla="*/ 95130 h 2440396"/>
              <a:gd name="connsiteX74" fmla="*/ 1267354 w 1404982"/>
              <a:gd name="connsiteY74" fmla="*/ 79519 h 2440396"/>
              <a:gd name="connsiteX75" fmla="*/ 1278467 w 1404982"/>
              <a:gd name="connsiteY75" fmla="*/ 69730 h 2440396"/>
              <a:gd name="connsiteX76" fmla="*/ 1329267 w 1404982"/>
              <a:gd name="connsiteY76" fmla="*/ 52796 h 2440396"/>
              <a:gd name="connsiteX77" fmla="*/ 1320800 w 1404982"/>
              <a:gd name="connsiteY77" fmla="*/ 78196 h 2440396"/>
              <a:gd name="connsiteX78" fmla="*/ 1275159 w 1404982"/>
              <a:gd name="connsiteY78" fmla="*/ 146988 h 2440396"/>
              <a:gd name="connsiteX79" fmla="*/ 1345274 w 1404982"/>
              <a:gd name="connsiteY79" fmla="*/ 102274 h 2440396"/>
              <a:gd name="connsiteX80" fmla="*/ 1397000 w 1404982"/>
              <a:gd name="connsiteY80" fmla="*/ 120530 h 2440396"/>
              <a:gd name="connsiteX81" fmla="*/ 1349242 w 1404982"/>
              <a:gd name="connsiteY81" fmla="*/ 181649 h 2440396"/>
              <a:gd name="connsiteX82" fmla="*/ 1397000 w 1404982"/>
              <a:gd name="connsiteY82" fmla="*/ 171330 h 2440396"/>
              <a:gd name="connsiteX83" fmla="*/ 1380067 w 1404982"/>
              <a:gd name="connsiteY83" fmla="*/ 196730 h 2440396"/>
              <a:gd name="connsiteX84" fmla="*/ 1363133 w 1404982"/>
              <a:gd name="connsiteY84" fmla="*/ 213663 h 2440396"/>
              <a:gd name="connsiteX85" fmla="*/ 1371600 w 1404982"/>
              <a:gd name="connsiteY85" fmla="*/ 239063 h 2440396"/>
              <a:gd name="connsiteX86" fmla="*/ 1354667 w 1404982"/>
              <a:gd name="connsiteY86" fmla="*/ 298330 h 2440396"/>
              <a:gd name="connsiteX87" fmla="*/ 1312333 w 1404982"/>
              <a:gd name="connsiteY87" fmla="*/ 333916 h 2440396"/>
              <a:gd name="connsiteX88" fmla="*/ 1261533 w 1404982"/>
              <a:gd name="connsiteY88" fmla="*/ 390933 h 2440396"/>
              <a:gd name="connsiteX89" fmla="*/ 1214304 w 1404982"/>
              <a:gd name="connsiteY89" fmla="*/ 470705 h 2440396"/>
              <a:gd name="connsiteX90" fmla="*/ 1178189 w 1404982"/>
              <a:gd name="connsiteY90" fmla="*/ 514361 h 2440396"/>
              <a:gd name="connsiteX91" fmla="*/ 1122496 w 1404982"/>
              <a:gd name="connsiteY91" fmla="*/ 599955 h 2440396"/>
              <a:gd name="connsiteX92" fmla="*/ 1083733 w 1404982"/>
              <a:gd name="connsiteY92" fmla="*/ 647183 h 2440396"/>
              <a:gd name="connsiteX93" fmla="*/ 1054761 w 1404982"/>
              <a:gd name="connsiteY93" fmla="*/ 676552 h 2440396"/>
              <a:gd name="connsiteX94" fmla="*/ 1002639 w 1404982"/>
              <a:gd name="connsiteY94" fmla="*/ 733570 h 2440396"/>
              <a:gd name="connsiteX95" fmla="*/ 953161 w 1404982"/>
              <a:gd name="connsiteY95" fmla="*/ 797334 h 2440396"/>
              <a:gd name="connsiteX96" fmla="*/ 934905 w 1404982"/>
              <a:gd name="connsiteY96" fmla="*/ 839668 h 2440396"/>
              <a:gd name="connsiteX97" fmla="*/ 885428 w 1404982"/>
              <a:gd name="connsiteY97" fmla="*/ 895362 h 2440396"/>
              <a:gd name="connsiteX98" fmla="*/ 835951 w 1404982"/>
              <a:gd name="connsiteY98" fmla="*/ 962699 h 2440396"/>
              <a:gd name="connsiteX99" fmla="*/ 770467 w 1404982"/>
              <a:gd name="connsiteY99" fmla="*/ 1068796 h 2440396"/>
              <a:gd name="connsiteX100" fmla="*/ 738452 w 1404982"/>
              <a:gd name="connsiteY100" fmla="*/ 1141821 h 2440396"/>
              <a:gd name="connsiteX101" fmla="*/ 715699 w 1404982"/>
              <a:gd name="connsiteY101" fmla="*/ 1188653 h 2440396"/>
              <a:gd name="connsiteX102" fmla="*/ 698367 w 1404982"/>
              <a:gd name="connsiteY102" fmla="*/ 1245671 h 2440396"/>
              <a:gd name="connsiteX103" fmla="*/ 683683 w 1404982"/>
              <a:gd name="connsiteY103" fmla="*/ 1321870 h 2440396"/>
              <a:gd name="connsiteX104" fmla="*/ 671248 w 1404982"/>
              <a:gd name="connsiteY104" fmla="*/ 1409183 h 2440396"/>
              <a:gd name="connsiteX105" fmla="*/ 640026 w 1404982"/>
              <a:gd name="connsiteY105" fmla="*/ 1519249 h 2440396"/>
              <a:gd name="connsiteX106" fmla="*/ 637381 w 1404982"/>
              <a:gd name="connsiteY106" fmla="*/ 1602593 h 2440396"/>
              <a:gd name="connsiteX107" fmla="*/ 621770 w 1404982"/>
              <a:gd name="connsiteY107" fmla="*/ 1678792 h 2440396"/>
              <a:gd name="connsiteX108" fmla="*/ 613305 w 1404982"/>
              <a:gd name="connsiteY108" fmla="*/ 1709088 h 2440396"/>
              <a:gd name="connsiteX109" fmla="*/ 597694 w 1404982"/>
              <a:gd name="connsiteY109" fmla="*/ 1747849 h 2440396"/>
              <a:gd name="connsiteX110" fmla="*/ 574939 w 1404982"/>
              <a:gd name="connsiteY110" fmla="*/ 1851302 h 2440396"/>
              <a:gd name="connsiteX111" fmla="*/ 565547 w 1404982"/>
              <a:gd name="connsiteY111" fmla="*/ 2070509 h 2440396"/>
              <a:gd name="connsiteX112" fmla="*/ 559726 w 1404982"/>
              <a:gd name="connsiteY112" fmla="*/ 2092337 h 2440396"/>
              <a:gd name="connsiteX113" fmla="*/ 550333 w 1404982"/>
              <a:gd name="connsiteY113" fmla="*/ 2330330 h 2440396"/>
              <a:gd name="connsiteX114" fmla="*/ 558800 w 1404982"/>
              <a:gd name="connsiteY114" fmla="*/ 2355730 h 2440396"/>
              <a:gd name="connsiteX115" fmla="*/ 567267 w 1404982"/>
              <a:gd name="connsiteY115" fmla="*/ 2398063 h 2440396"/>
              <a:gd name="connsiteX116" fmla="*/ 558800 w 1404982"/>
              <a:gd name="connsiteY116" fmla="*/ 2440396 h 2440396"/>
              <a:gd name="connsiteX0" fmla="*/ 0 w 1404982"/>
              <a:gd name="connsiteY0" fmla="*/ 2271063 h 2440396"/>
              <a:gd name="connsiteX1" fmla="*/ 93133 w 1404982"/>
              <a:gd name="connsiteY1" fmla="*/ 1974730 h 2440396"/>
              <a:gd name="connsiteX2" fmla="*/ 101600 w 1404982"/>
              <a:gd name="connsiteY2" fmla="*/ 1949330 h 2440396"/>
              <a:gd name="connsiteX3" fmla="*/ 118533 w 1404982"/>
              <a:gd name="connsiteY3" fmla="*/ 1932396 h 2440396"/>
              <a:gd name="connsiteX4" fmla="*/ 130968 w 1404982"/>
              <a:gd name="connsiteY4" fmla="*/ 1879348 h 2440396"/>
              <a:gd name="connsiteX5" fmla="*/ 150152 w 1404982"/>
              <a:gd name="connsiteY5" fmla="*/ 1845481 h 2440396"/>
              <a:gd name="connsiteX6" fmla="*/ 173302 w 1404982"/>
              <a:gd name="connsiteY6" fmla="*/ 1798253 h 2440396"/>
              <a:gd name="connsiteX7" fmla="*/ 198835 w 1404982"/>
              <a:gd name="connsiteY7" fmla="*/ 1766238 h 2440396"/>
              <a:gd name="connsiteX8" fmla="*/ 226351 w 1404982"/>
              <a:gd name="connsiteY8" fmla="*/ 1730519 h 2440396"/>
              <a:gd name="connsiteX9" fmla="*/ 254000 w 1404982"/>
              <a:gd name="connsiteY9" fmla="*/ 1686863 h 2440396"/>
              <a:gd name="connsiteX10" fmla="*/ 262467 w 1404982"/>
              <a:gd name="connsiteY10" fmla="*/ 1661463 h 2440396"/>
              <a:gd name="connsiteX11" fmla="*/ 296333 w 1404982"/>
              <a:gd name="connsiteY11" fmla="*/ 1585263 h 2440396"/>
              <a:gd name="connsiteX12" fmla="*/ 304800 w 1404982"/>
              <a:gd name="connsiteY12" fmla="*/ 1534463 h 2440396"/>
              <a:gd name="connsiteX13" fmla="*/ 321733 w 1404982"/>
              <a:gd name="connsiteY13" fmla="*/ 1475196 h 2440396"/>
              <a:gd name="connsiteX14" fmla="*/ 330200 w 1404982"/>
              <a:gd name="connsiteY14" fmla="*/ 1407463 h 2440396"/>
              <a:gd name="connsiteX15" fmla="*/ 347133 w 1404982"/>
              <a:gd name="connsiteY15" fmla="*/ 1348196 h 2440396"/>
              <a:gd name="connsiteX16" fmla="*/ 364067 w 1404982"/>
              <a:gd name="connsiteY16" fmla="*/ 1280463 h 2440396"/>
              <a:gd name="connsiteX17" fmla="*/ 372533 w 1404982"/>
              <a:gd name="connsiteY17" fmla="*/ 1255063 h 2440396"/>
              <a:gd name="connsiteX18" fmla="*/ 381000 w 1404982"/>
              <a:gd name="connsiteY18" fmla="*/ 1221196 h 2440396"/>
              <a:gd name="connsiteX19" fmla="*/ 397933 w 1404982"/>
              <a:gd name="connsiteY19" fmla="*/ 1187330 h 2440396"/>
              <a:gd name="connsiteX20" fmla="*/ 414867 w 1404982"/>
              <a:gd name="connsiteY20" fmla="*/ 1111130 h 2440396"/>
              <a:gd name="connsiteX21" fmla="*/ 423333 w 1404982"/>
              <a:gd name="connsiteY21" fmla="*/ 1077263 h 2440396"/>
              <a:gd name="connsiteX22" fmla="*/ 440267 w 1404982"/>
              <a:gd name="connsiteY22" fmla="*/ 1043396 h 2440396"/>
              <a:gd name="connsiteX23" fmla="*/ 448733 w 1404982"/>
              <a:gd name="connsiteY23" fmla="*/ 1017996 h 2440396"/>
              <a:gd name="connsiteX24" fmla="*/ 457200 w 1404982"/>
              <a:gd name="connsiteY24" fmla="*/ 958730 h 2440396"/>
              <a:gd name="connsiteX25" fmla="*/ 465667 w 1404982"/>
              <a:gd name="connsiteY25" fmla="*/ 933330 h 2440396"/>
              <a:gd name="connsiteX26" fmla="*/ 457200 w 1404982"/>
              <a:gd name="connsiteY26" fmla="*/ 653930 h 2440396"/>
              <a:gd name="connsiteX27" fmla="*/ 440267 w 1404982"/>
              <a:gd name="connsiteY27" fmla="*/ 586196 h 2440396"/>
              <a:gd name="connsiteX28" fmla="*/ 406400 w 1404982"/>
              <a:gd name="connsiteY28" fmla="*/ 484596 h 2440396"/>
              <a:gd name="connsiteX29" fmla="*/ 397933 w 1404982"/>
              <a:gd name="connsiteY29" fmla="*/ 459196 h 2440396"/>
              <a:gd name="connsiteX30" fmla="*/ 372533 w 1404982"/>
              <a:gd name="connsiteY30" fmla="*/ 408396 h 2440396"/>
              <a:gd name="connsiteX31" fmla="*/ 355600 w 1404982"/>
              <a:gd name="connsiteY31" fmla="*/ 382996 h 2440396"/>
              <a:gd name="connsiteX32" fmla="*/ 347133 w 1404982"/>
              <a:gd name="connsiteY32" fmla="*/ 357596 h 2440396"/>
              <a:gd name="connsiteX33" fmla="*/ 330200 w 1404982"/>
              <a:gd name="connsiteY33" fmla="*/ 332196 h 2440396"/>
              <a:gd name="connsiteX34" fmla="*/ 304800 w 1404982"/>
              <a:gd name="connsiteY34" fmla="*/ 281396 h 2440396"/>
              <a:gd name="connsiteX35" fmla="*/ 279400 w 1404982"/>
              <a:gd name="connsiteY35" fmla="*/ 222130 h 2440396"/>
              <a:gd name="connsiteX36" fmla="*/ 270933 w 1404982"/>
              <a:gd name="connsiteY36" fmla="*/ 196730 h 2440396"/>
              <a:gd name="connsiteX37" fmla="*/ 254000 w 1404982"/>
              <a:gd name="connsiteY37" fmla="*/ 179796 h 2440396"/>
              <a:gd name="connsiteX38" fmla="*/ 220133 w 1404982"/>
              <a:gd name="connsiteY38" fmla="*/ 128996 h 2440396"/>
              <a:gd name="connsiteX39" fmla="*/ 169333 w 1404982"/>
              <a:gd name="connsiteY39" fmla="*/ 95130 h 2440396"/>
              <a:gd name="connsiteX40" fmla="*/ 160867 w 1404982"/>
              <a:gd name="connsiteY40" fmla="*/ 69730 h 2440396"/>
              <a:gd name="connsiteX41" fmla="*/ 220133 w 1404982"/>
              <a:gd name="connsiteY41" fmla="*/ 44330 h 2440396"/>
              <a:gd name="connsiteX42" fmla="*/ 276225 w 1404982"/>
              <a:gd name="connsiteY42" fmla="*/ 93410 h 2440396"/>
              <a:gd name="connsiteX43" fmla="*/ 287867 w 1404982"/>
              <a:gd name="connsiteY43" fmla="*/ 18930 h 2440396"/>
              <a:gd name="connsiteX44" fmla="*/ 313267 w 1404982"/>
              <a:gd name="connsiteY44" fmla="*/ 10463 h 2440396"/>
              <a:gd name="connsiteX45" fmla="*/ 346736 w 1404982"/>
              <a:gd name="connsiteY45" fmla="*/ 71581 h 2440396"/>
              <a:gd name="connsiteX46" fmla="*/ 338667 w 1404982"/>
              <a:gd name="connsiteY46" fmla="*/ 18930 h 2440396"/>
              <a:gd name="connsiteX47" fmla="*/ 364067 w 1404982"/>
              <a:gd name="connsiteY47" fmla="*/ 1996 h 2440396"/>
              <a:gd name="connsiteX48" fmla="*/ 393964 w 1404982"/>
              <a:gd name="connsiteY48" fmla="*/ 53723 h 2440396"/>
              <a:gd name="connsiteX49" fmla="*/ 414867 w 1404982"/>
              <a:gd name="connsiteY49" fmla="*/ 1996 h 2440396"/>
              <a:gd name="connsiteX50" fmla="*/ 448733 w 1404982"/>
              <a:gd name="connsiteY50" fmla="*/ 1996 h 2440396"/>
              <a:gd name="connsiteX51" fmla="*/ 474133 w 1404982"/>
              <a:gd name="connsiteY51" fmla="*/ 18930 h 2440396"/>
              <a:gd name="connsiteX52" fmla="*/ 482600 w 1404982"/>
              <a:gd name="connsiteY52" fmla="*/ 44330 h 2440396"/>
              <a:gd name="connsiteX53" fmla="*/ 516467 w 1404982"/>
              <a:gd name="connsiteY53" fmla="*/ 95130 h 2440396"/>
              <a:gd name="connsiteX54" fmla="*/ 533400 w 1404982"/>
              <a:gd name="connsiteY54" fmla="*/ 120530 h 2440396"/>
              <a:gd name="connsiteX55" fmla="*/ 567267 w 1404982"/>
              <a:gd name="connsiteY55" fmla="*/ 171330 h 2440396"/>
              <a:gd name="connsiteX56" fmla="*/ 601133 w 1404982"/>
              <a:gd name="connsiteY56" fmla="*/ 239063 h 2440396"/>
              <a:gd name="connsiteX57" fmla="*/ 643864 w 1404982"/>
              <a:gd name="connsiteY57" fmla="*/ 346880 h 2440396"/>
              <a:gd name="connsiteX58" fmla="*/ 660797 w 1404982"/>
              <a:gd name="connsiteY58" fmla="*/ 401252 h 2440396"/>
              <a:gd name="connsiteX59" fmla="*/ 681964 w 1404982"/>
              <a:gd name="connsiteY59" fmla="*/ 462901 h 2440396"/>
              <a:gd name="connsiteX60" fmla="*/ 715169 w 1404982"/>
              <a:gd name="connsiteY60" fmla="*/ 602733 h 2440396"/>
              <a:gd name="connsiteX61" fmla="*/ 723767 w 1404982"/>
              <a:gd name="connsiteY61" fmla="*/ 653930 h 2440396"/>
              <a:gd name="connsiteX62" fmla="*/ 755783 w 1404982"/>
              <a:gd name="connsiteY62" fmla="*/ 768759 h 2440396"/>
              <a:gd name="connsiteX63" fmla="*/ 806980 w 1404982"/>
              <a:gd name="connsiteY63" fmla="*/ 693088 h 2440396"/>
              <a:gd name="connsiteX64" fmla="*/ 863600 w 1404982"/>
              <a:gd name="connsiteY64" fmla="*/ 620063 h 2440396"/>
              <a:gd name="connsiteX65" fmla="*/ 905537 w 1404982"/>
              <a:gd name="connsiteY65" fmla="*/ 567940 h 2440396"/>
              <a:gd name="connsiteX66" fmla="*/ 969301 w 1404982"/>
              <a:gd name="connsiteY66" fmla="*/ 491739 h 2440396"/>
              <a:gd name="connsiteX67" fmla="*/ 1002770 w 1404982"/>
              <a:gd name="connsiteY67" fmla="*/ 444908 h 2440396"/>
              <a:gd name="connsiteX68" fmla="*/ 1053570 w 1404982"/>
              <a:gd name="connsiteY68" fmla="*/ 358919 h 2440396"/>
              <a:gd name="connsiteX69" fmla="*/ 1081617 w 1404982"/>
              <a:gd name="connsiteY69" fmla="*/ 316586 h 2440396"/>
              <a:gd name="connsiteX70" fmla="*/ 1152921 w 1404982"/>
              <a:gd name="connsiteY70" fmla="*/ 216309 h 2440396"/>
              <a:gd name="connsiteX71" fmla="*/ 1201473 w 1404982"/>
              <a:gd name="connsiteY71" fmla="*/ 155720 h 2440396"/>
              <a:gd name="connsiteX72" fmla="*/ 1212585 w 1404982"/>
              <a:gd name="connsiteY72" fmla="*/ 119604 h 2440396"/>
              <a:gd name="connsiteX73" fmla="*/ 1227667 w 1404982"/>
              <a:gd name="connsiteY73" fmla="*/ 95130 h 2440396"/>
              <a:gd name="connsiteX74" fmla="*/ 1267354 w 1404982"/>
              <a:gd name="connsiteY74" fmla="*/ 79519 h 2440396"/>
              <a:gd name="connsiteX75" fmla="*/ 1278467 w 1404982"/>
              <a:gd name="connsiteY75" fmla="*/ 69730 h 2440396"/>
              <a:gd name="connsiteX76" fmla="*/ 1329267 w 1404982"/>
              <a:gd name="connsiteY76" fmla="*/ 52796 h 2440396"/>
              <a:gd name="connsiteX77" fmla="*/ 1320800 w 1404982"/>
              <a:gd name="connsiteY77" fmla="*/ 78196 h 2440396"/>
              <a:gd name="connsiteX78" fmla="*/ 1275159 w 1404982"/>
              <a:gd name="connsiteY78" fmla="*/ 146988 h 2440396"/>
              <a:gd name="connsiteX79" fmla="*/ 1345274 w 1404982"/>
              <a:gd name="connsiteY79" fmla="*/ 102274 h 2440396"/>
              <a:gd name="connsiteX80" fmla="*/ 1397000 w 1404982"/>
              <a:gd name="connsiteY80" fmla="*/ 120530 h 2440396"/>
              <a:gd name="connsiteX81" fmla="*/ 1349242 w 1404982"/>
              <a:gd name="connsiteY81" fmla="*/ 181649 h 2440396"/>
              <a:gd name="connsiteX82" fmla="*/ 1397000 w 1404982"/>
              <a:gd name="connsiteY82" fmla="*/ 171330 h 2440396"/>
              <a:gd name="connsiteX83" fmla="*/ 1380067 w 1404982"/>
              <a:gd name="connsiteY83" fmla="*/ 196730 h 2440396"/>
              <a:gd name="connsiteX84" fmla="*/ 1363133 w 1404982"/>
              <a:gd name="connsiteY84" fmla="*/ 213663 h 2440396"/>
              <a:gd name="connsiteX85" fmla="*/ 1371600 w 1404982"/>
              <a:gd name="connsiteY85" fmla="*/ 239063 h 2440396"/>
              <a:gd name="connsiteX86" fmla="*/ 1354667 w 1404982"/>
              <a:gd name="connsiteY86" fmla="*/ 298330 h 2440396"/>
              <a:gd name="connsiteX87" fmla="*/ 1312333 w 1404982"/>
              <a:gd name="connsiteY87" fmla="*/ 333916 h 2440396"/>
              <a:gd name="connsiteX88" fmla="*/ 1261533 w 1404982"/>
              <a:gd name="connsiteY88" fmla="*/ 390933 h 2440396"/>
              <a:gd name="connsiteX89" fmla="*/ 1214304 w 1404982"/>
              <a:gd name="connsiteY89" fmla="*/ 470705 h 2440396"/>
              <a:gd name="connsiteX90" fmla="*/ 1178189 w 1404982"/>
              <a:gd name="connsiteY90" fmla="*/ 514361 h 2440396"/>
              <a:gd name="connsiteX91" fmla="*/ 1122496 w 1404982"/>
              <a:gd name="connsiteY91" fmla="*/ 599955 h 2440396"/>
              <a:gd name="connsiteX92" fmla="*/ 1083733 w 1404982"/>
              <a:gd name="connsiteY92" fmla="*/ 647183 h 2440396"/>
              <a:gd name="connsiteX93" fmla="*/ 1054761 w 1404982"/>
              <a:gd name="connsiteY93" fmla="*/ 676552 h 2440396"/>
              <a:gd name="connsiteX94" fmla="*/ 1002639 w 1404982"/>
              <a:gd name="connsiteY94" fmla="*/ 733570 h 2440396"/>
              <a:gd name="connsiteX95" fmla="*/ 953161 w 1404982"/>
              <a:gd name="connsiteY95" fmla="*/ 797334 h 2440396"/>
              <a:gd name="connsiteX96" fmla="*/ 934905 w 1404982"/>
              <a:gd name="connsiteY96" fmla="*/ 839668 h 2440396"/>
              <a:gd name="connsiteX97" fmla="*/ 885428 w 1404982"/>
              <a:gd name="connsiteY97" fmla="*/ 895362 h 2440396"/>
              <a:gd name="connsiteX98" fmla="*/ 835951 w 1404982"/>
              <a:gd name="connsiteY98" fmla="*/ 962699 h 2440396"/>
              <a:gd name="connsiteX99" fmla="*/ 770467 w 1404982"/>
              <a:gd name="connsiteY99" fmla="*/ 1068796 h 2440396"/>
              <a:gd name="connsiteX100" fmla="*/ 738452 w 1404982"/>
              <a:gd name="connsiteY100" fmla="*/ 1141821 h 2440396"/>
              <a:gd name="connsiteX101" fmla="*/ 715699 w 1404982"/>
              <a:gd name="connsiteY101" fmla="*/ 1188653 h 2440396"/>
              <a:gd name="connsiteX102" fmla="*/ 698367 w 1404982"/>
              <a:gd name="connsiteY102" fmla="*/ 1245671 h 2440396"/>
              <a:gd name="connsiteX103" fmla="*/ 683683 w 1404982"/>
              <a:gd name="connsiteY103" fmla="*/ 1321870 h 2440396"/>
              <a:gd name="connsiteX104" fmla="*/ 671248 w 1404982"/>
              <a:gd name="connsiteY104" fmla="*/ 1409183 h 2440396"/>
              <a:gd name="connsiteX105" fmla="*/ 640026 w 1404982"/>
              <a:gd name="connsiteY105" fmla="*/ 1519249 h 2440396"/>
              <a:gd name="connsiteX106" fmla="*/ 637381 w 1404982"/>
              <a:gd name="connsiteY106" fmla="*/ 1602593 h 2440396"/>
              <a:gd name="connsiteX107" fmla="*/ 621770 w 1404982"/>
              <a:gd name="connsiteY107" fmla="*/ 1678792 h 2440396"/>
              <a:gd name="connsiteX108" fmla="*/ 613305 w 1404982"/>
              <a:gd name="connsiteY108" fmla="*/ 1709088 h 2440396"/>
              <a:gd name="connsiteX109" fmla="*/ 597694 w 1404982"/>
              <a:gd name="connsiteY109" fmla="*/ 1747849 h 2440396"/>
              <a:gd name="connsiteX110" fmla="*/ 574939 w 1404982"/>
              <a:gd name="connsiteY110" fmla="*/ 1851302 h 2440396"/>
              <a:gd name="connsiteX111" fmla="*/ 565547 w 1404982"/>
              <a:gd name="connsiteY111" fmla="*/ 2070509 h 2440396"/>
              <a:gd name="connsiteX112" fmla="*/ 559726 w 1404982"/>
              <a:gd name="connsiteY112" fmla="*/ 2092337 h 2440396"/>
              <a:gd name="connsiteX113" fmla="*/ 550333 w 1404982"/>
              <a:gd name="connsiteY113" fmla="*/ 2330330 h 2440396"/>
              <a:gd name="connsiteX114" fmla="*/ 558800 w 1404982"/>
              <a:gd name="connsiteY114" fmla="*/ 2355730 h 2440396"/>
              <a:gd name="connsiteX115" fmla="*/ 567267 w 1404982"/>
              <a:gd name="connsiteY115" fmla="*/ 2398063 h 2440396"/>
              <a:gd name="connsiteX116" fmla="*/ 558800 w 1404982"/>
              <a:gd name="connsiteY116" fmla="*/ 2440396 h 2440396"/>
              <a:gd name="connsiteX0" fmla="*/ 0 w 1404982"/>
              <a:gd name="connsiteY0" fmla="*/ 2271063 h 2440396"/>
              <a:gd name="connsiteX1" fmla="*/ 93133 w 1404982"/>
              <a:gd name="connsiteY1" fmla="*/ 1974730 h 2440396"/>
              <a:gd name="connsiteX2" fmla="*/ 101600 w 1404982"/>
              <a:gd name="connsiteY2" fmla="*/ 1949330 h 2440396"/>
              <a:gd name="connsiteX3" fmla="*/ 118533 w 1404982"/>
              <a:gd name="connsiteY3" fmla="*/ 1932396 h 2440396"/>
              <a:gd name="connsiteX4" fmla="*/ 130968 w 1404982"/>
              <a:gd name="connsiteY4" fmla="*/ 1879348 h 2440396"/>
              <a:gd name="connsiteX5" fmla="*/ 150152 w 1404982"/>
              <a:gd name="connsiteY5" fmla="*/ 1845481 h 2440396"/>
              <a:gd name="connsiteX6" fmla="*/ 173302 w 1404982"/>
              <a:gd name="connsiteY6" fmla="*/ 1798253 h 2440396"/>
              <a:gd name="connsiteX7" fmla="*/ 198835 w 1404982"/>
              <a:gd name="connsiteY7" fmla="*/ 1766238 h 2440396"/>
              <a:gd name="connsiteX8" fmla="*/ 226351 w 1404982"/>
              <a:gd name="connsiteY8" fmla="*/ 1730519 h 2440396"/>
              <a:gd name="connsiteX9" fmla="*/ 254000 w 1404982"/>
              <a:gd name="connsiteY9" fmla="*/ 1686863 h 2440396"/>
              <a:gd name="connsiteX10" fmla="*/ 262467 w 1404982"/>
              <a:gd name="connsiteY10" fmla="*/ 1661463 h 2440396"/>
              <a:gd name="connsiteX11" fmla="*/ 296333 w 1404982"/>
              <a:gd name="connsiteY11" fmla="*/ 1585263 h 2440396"/>
              <a:gd name="connsiteX12" fmla="*/ 304800 w 1404982"/>
              <a:gd name="connsiteY12" fmla="*/ 1534463 h 2440396"/>
              <a:gd name="connsiteX13" fmla="*/ 321733 w 1404982"/>
              <a:gd name="connsiteY13" fmla="*/ 1475196 h 2440396"/>
              <a:gd name="connsiteX14" fmla="*/ 330200 w 1404982"/>
              <a:gd name="connsiteY14" fmla="*/ 1407463 h 2440396"/>
              <a:gd name="connsiteX15" fmla="*/ 347133 w 1404982"/>
              <a:gd name="connsiteY15" fmla="*/ 1348196 h 2440396"/>
              <a:gd name="connsiteX16" fmla="*/ 364067 w 1404982"/>
              <a:gd name="connsiteY16" fmla="*/ 1280463 h 2440396"/>
              <a:gd name="connsiteX17" fmla="*/ 372533 w 1404982"/>
              <a:gd name="connsiteY17" fmla="*/ 1255063 h 2440396"/>
              <a:gd name="connsiteX18" fmla="*/ 381000 w 1404982"/>
              <a:gd name="connsiteY18" fmla="*/ 1221196 h 2440396"/>
              <a:gd name="connsiteX19" fmla="*/ 397933 w 1404982"/>
              <a:gd name="connsiteY19" fmla="*/ 1187330 h 2440396"/>
              <a:gd name="connsiteX20" fmla="*/ 414867 w 1404982"/>
              <a:gd name="connsiteY20" fmla="*/ 1111130 h 2440396"/>
              <a:gd name="connsiteX21" fmla="*/ 423333 w 1404982"/>
              <a:gd name="connsiteY21" fmla="*/ 1077263 h 2440396"/>
              <a:gd name="connsiteX22" fmla="*/ 440267 w 1404982"/>
              <a:gd name="connsiteY22" fmla="*/ 1043396 h 2440396"/>
              <a:gd name="connsiteX23" fmla="*/ 448733 w 1404982"/>
              <a:gd name="connsiteY23" fmla="*/ 1017996 h 2440396"/>
              <a:gd name="connsiteX24" fmla="*/ 457200 w 1404982"/>
              <a:gd name="connsiteY24" fmla="*/ 958730 h 2440396"/>
              <a:gd name="connsiteX25" fmla="*/ 465667 w 1404982"/>
              <a:gd name="connsiteY25" fmla="*/ 933330 h 2440396"/>
              <a:gd name="connsiteX26" fmla="*/ 457200 w 1404982"/>
              <a:gd name="connsiteY26" fmla="*/ 653930 h 2440396"/>
              <a:gd name="connsiteX27" fmla="*/ 440267 w 1404982"/>
              <a:gd name="connsiteY27" fmla="*/ 586196 h 2440396"/>
              <a:gd name="connsiteX28" fmla="*/ 406400 w 1404982"/>
              <a:gd name="connsiteY28" fmla="*/ 484596 h 2440396"/>
              <a:gd name="connsiteX29" fmla="*/ 397933 w 1404982"/>
              <a:gd name="connsiteY29" fmla="*/ 459196 h 2440396"/>
              <a:gd name="connsiteX30" fmla="*/ 372533 w 1404982"/>
              <a:gd name="connsiteY30" fmla="*/ 408396 h 2440396"/>
              <a:gd name="connsiteX31" fmla="*/ 355600 w 1404982"/>
              <a:gd name="connsiteY31" fmla="*/ 382996 h 2440396"/>
              <a:gd name="connsiteX32" fmla="*/ 347133 w 1404982"/>
              <a:gd name="connsiteY32" fmla="*/ 357596 h 2440396"/>
              <a:gd name="connsiteX33" fmla="*/ 330200 w 1404982"/>
              <a:gd name="connsiteY33" fmla="*/ 332196 h 2440396"/>
              <a:gd name="connsiteX34" fmla="*/ 304800 w 1404982"/>
              <a:gd name="connsiteY34" fmla="*/ 281396 h 2440396"/>
              <a:gd name="connsiteX35" fmla="*/ 279400 w 1404982"/>
              <a:gd name="connsiteY35" fmla="*/ 222130 h 2440396"/>
              <a:gd name="connsiteX36" fmla="*/ 270933 w 1404982"/>
              <a:gd name="connsiteY36" fmla="*/ 196730 h 2440396"/>
              <a:gd name="connsiteX37" fmla="*/ 254000 w 1404982"/>
              <a:gd name="connsiteY37" fmla="*/ 179796 h 2440396"/>
              <a:gd name="connsiteX38" fmla="*/ 220133 w 1404982"/>
              <a:gd name="connsiteY38" fmla="*/ 128996 h 2440396"/>
              <a:gd name="connsiteX39" fmla="*/ 169333 w 1404982"/>
              <a:gd name="connsiteY39" fmla="*/ 95130 h 2440396"/>
              <a:gd name="connsiteX40" fmla="*/ 160867 w 1404982"/>
              <a:gd name="connsiteY40" fmla="*/ 69730 h 2440396"/>
              <a:gd name="connsiteX41" fmla="*/ 220133 w 1404982"/>
              <a:gd name="connsiteY41" fmla="*/ 44330 h 2440396"/>
              <a:gd name="connsiteX42" fmla="*/ 276225 w 1404982"/>
              <a:gd name="connsiteY42" fmla="*/ 93410 h 2440396"/>
              <a:gd name="connsiteX43" fmla="*/ 287867 w 1404982"/>
              <a:gd name="connsiteY43" fmla="*/ 18930 h 2440396"/>
              <a:gd name="connsiteX44" fmla="*/ 313267 w 1404982"/>
              <a:gd name="connsiteY44" fmla="*/ 10463 h 2440396"/>
              <a:gd name="connsiteX45" fmla="*/ 346736 w 1404982"/>
              <a:gd name="connsiteY45" fmla="*/ 71581 h 2440396"/>
              <a:gd name="connsiteX46" fmla="*/ 338667 w 1404982"/>
              <a:gd name="connsiteY46" fmla="*/ 18930 h 2440396"/>
              <a:gd name="connsiteX47" fmla="*/ 364067 w 1404982"/>
              <a:gd name="connsiteY47" fmla="*/ 1996 h 2440396"/>
              <a:gd name="connsiteX48" fmla="*/ 393964 w 1404982"/>
              <a:gd name="connsiteY48" fmla="*/ 53723 h 2440396"/>
              <a:gd name="connsiteX49" fmla="*/ 414867 w 1404982"/>
              <a:gd name="connsiteY49" fmla="*/ 1996 h 2440396"/>
              <a:gd name="connsiteX50" fmla="*/ 448733 w 1404982"/>
              <a:gd name="connsiteY50" fmla="*/ 1996 h 2440396"/>
              <a:gd name="connsiteX51" fmla="*/ 474133 w 1404982"/>
              <a:gd name="connsiteY51" fmla="*/ 18930 h 2440396"/>
              <a:gd name="connsiteX52" fmla="*/ 482600 w 1404982"/>
              <a:gd name="connsiteY52" fmla="*/ 44330 h 2440396"/>
              <a:gd name="connsiteX53" fmla="*/ 516467 w 1404982"/>
              <a:gd name="connsiteY53" fmla="*/ 95130 h 2440396"/>
              <a:gd name="connsiteX54" fmla="*/ 533400 w 1404982"/>
              <a:gd name="connsiteY54" fmla="*/ 120530 h 2440396"/>
              <a:gd name="connsiteX55" fmla="*/ 567267 w 1404982"/>
              <a:gd name="connsiteY55" fmla="*/ 171330 h 2440396"/>
              <a:gd name="connsiteX56" fmla="*/ 601133 w 1404982"/>
              <a:gd name="connsiteY56" fmla="*/ 239063 h 2440396"/>
              <a:gd name="connsiteX57" fmla="*/ 643864 w 1404982"/>
              <a:gd name="connsiteY57" fmla="*/ 346880 h 2440396"/>
              <a:gd name="connsiteX58" fmla="*/ 660797 w 1404982"/>
              <a:gd name="connsiteY58" fmla="*/ 401252 h 2440396"/>
              <a:gd name="connsiteX59" fmla="*/ 681964 w 1404982"/>
              <a:gd name="connsiteY59" fmla="*/ 462901 h 2440396"/>
              <a:gd name="connsiteX60" fmla="*/ 696119 w 1404982"/>
              <a:gd name="connsiteY60" fmla="*/ 545583 h 2440396"/>
              <a:gd name="connsiteX61" fmla="*/ 723767 w 1404982"/>
              <a:gd name="connsiteY61" fmla="*/ 653930 h 2440396"/>
              <a:gd name="connsiteX62" fmla="*/ 755783 w 1404982"/>
              <a:gd name="connsiteY62" fmla="*/ 768759 h 2440396"/>
              <a:gd name="connsiteX63" fmla="*/ 806980 w 1404982"/>
              <a:gd name="connsiteY63" fmla="*/ 693088 h 2440396"/>
              <a:gd name="connsiteX64" fmla="*/ 863600 w 1404982"/>
              <a:gd name="connsiteY64" fmla="*/ 620063 h 2440396"/>
              <a:gd name="connsiteX65" fmla="*/ 905537 w 1404982"/>
              <a:gd name="connsiteY65" fmla="*/ 567940 h 2440396"/>
              <a:gd name="connsiteX66" fmla="*/ 969301 w 1404982"/>
              <a:gd name="connsiteY66" fmla="*/ 491739 h 2440396"/>
              <a:gd name="connsiteX67" fmla="*/ 1002770 w 1404982"/>
              <a:gd name="connsiteY67" fmla="*/ 444908 h 2440396"/>
              <a:gd name="connsiteX68" fmla="*/ 1053570 w 1404982"/>
              <a:gd name="connsiteY68" fmla="*/ 358919 h 2440396"/>
              <a:gd name="connsiteX69" fmla="*/ 1081617 w 1404982"/>
              <a:gd name="connsiteY69" fmla="*/ 316586 h 2440396"/>
              <a:gd name="connsiteX70" fmla="*/ 1152921 w 1404982"/>
              <a:gd name="connsiteY70" fmla="*/ 216309 h 2440396"/>
              <a:gd name="connsiteX71" fmla="*/ 1201473 w 1404982"/>
              <a:gd name="connsiteY71" fmla="*/ 155720 h 2440396"/>
              <a:gd name="connsiteX72" fmla="*/ 1212585 w 1404982"/>
              <a:gd name="connsiteY72" fmla="*/ 119604 h 2440396"/>
              <a:gd name="connsiteX73" fmla="*/ 1227667 w 1404982"/>
              <a:gd name="connsiteY73" fmla="*/ 95130 h 2440396"/>
              <a:gd name="connsiteX74" fmla="*/ 1267354 w 1404982"/>
              <a:gd name="connsiteY74" fmla="*/ 79519 h 2440396"/>
              <a:gd name="connsiteX75" fmla="*/ 1278467 w 1404982"/>
              <a:gd name="connsiteY75" fmla="*/ 69730 h 2440396"/>
              <a:gd name="connsiteX76" fmla="*/ 1329267 w 1404982"/>
              <a:gd name="connsiteY76" fmla="*/ 52796 h 2440396"/>
              <a:gd name="connsiteX77" fmla="*/ 1320800 w 1404982"/>
              <a:gd name="connsiteY77" fmla="*/ 78196 h 2440396"/>
              <a:gd name="connsiteX78" fmla="*/ 1275159 w 1404982"/>
              <a:gd name="connsiteY78" fmla="*/ 146988 h 2440396"/>
              <a:gd name="connsiteX79" fmla="*/ 1345274 w 1404982"/>
              <a:gd name="connsiteY79" fmla="*/ 102274 h 2440396"/>
              <a:gd name="connsiteX80" fmla="*/ 1397000 w 1404982"/>
              <a:gd name="connsiteY80" fmla="*/ 120530 h 2440396"/>
              <a:gd name="connsiteX81" fmla="*/ 1349242 w 1404982"/>
              <a:gd name="connsiteY81" fmla="*/ 181649 h 2440396"/>
              <a:gd name="connsiteX82" fmla="*/ 1397000 w 1404982"/>
              <a:gd name="connsiteY82" fmla="*/ 171330 h 2440396"/>
              <a:gd name="connsiteX83" fmla="*/ 1380067 w 1404982"/>
              <a:gd name="connsiteY83" fmla="*/ 196730 h 2440396"/>
              <a:gd name="connsiteX84" fmla="*/ 1363133 w 1404982"/>
              <a:gd name="connsiteY84" fmla="*/ 213663 h 2440396"/>
              <a:gd name="connsiteX85" fmla="*/ 1371600 w 1404982"/>
              <a:gd name="connsiteY85" fmla="*/ 239063 h 2440396"/>
              <a:gd name="connsiteX86" fmla="*/ 1354667 w 1404982"/>
              <a:gd name="connsiteY86" fmla="*/ 298330 h 2440396"/>
              <a:gd name="connsiteX87" fmla="*/ 1312333 w 1404982"/>
              <a:gd name="connsiteY87" fmla="*/ 333916 h 2440396"/>
              <a:gd name="connsiteX88" fmla="*/ 1261533 w 1404982"/>
              <a:gd name="connsiteY88" fmla="*/ 390933 h 2440396"/>
              <a:gd name="connsiteX89" fmla="*/ 1214304 w 1404982"/>
              <a:gd name="connsiteY89" fmla="*/ 470705 h 2440396"/>
              <a:gd name="connsiteX90" fmla="*/ 1178189 w 1404982"/>
              <a:gd name="connsiteY90" fmla="*/ 514361 h 2440396"/>
              <a:gd name="connsiteX91" fmla="*/ 1122496 w 1404982"/>
              <a:gd name="connsiteY91" fmla="*/ 599955 h 2440396"/>
              <a:gd name="connsiteX92" fmla="*/ 1083733 w 1404982"/>
              <a:gd name="connsiteY92" fmla="*/ 647183 h 2440396"/>
              <a:gd name="connsiteX93" fmla="*/ 1054761 w 1404982"/>
              <a:gd name="connsiteY93" fmla="*/ 676552 h 2440396"/>
              <a:gd name="connsiteX94" fmla="*/ 1002639 w 1404982"/>
              <a:gd name="connsiteY94" fmla="*/ 733570 h 2440396"/>
              <a:gd name="connsiteX95" fmla="*/ 953161 w 1404982"/>
              <a:gd name="connsiteY95" fmla="*/ 797334 h 2440396"/>
              <a:gd name="connsiteX96" fmla="*/ 934905 w 1404982"/>
              <a:gd name="connsiteY96" fmla="*/ 839668 h 2440396"/>
              <a:gd name="connsiteX97" fmla="*/ 885428 w 1404982"/>
              <a:gd name="connsiteY97" fmla="*/ 895362 h 2440396"/>
              <a:gd name="connsiteX98" fmla="*/ 835951 w 1404982"/>
              <a:gd name="connsiteY98" fmla="*/ 962699 h 2440396"/>
              <a:gd name="connsiteX99" fmla="*/ 770467 w 1404982"/>
              <a:gd name="connsiteY99" fmla="*/ 1068796 h 2440396"/>
              <a:gd name="connsiteX100" fmla="*/ 738452 w 1404982"/>
              <a:gd name="connsiteY100" fmla="*/ 1141821 h 2440396"/>
              <a:gd name="connsiteX101" fmla="*/ 715699 w 1404982"/>
              <a:gd name="connsiteY101" fmla="*/ 1188653 h 2440396"/>
              <a:gd name="connsiteX102" fmla="*/ 698367 w 1404982"/>
              <a:gd name="connsiteY102" fmla="*/ 1245671 h 2440396"/>
              <a:gd name="connsiteX103" fmla="*/ 683683 w 1404982"/>
              <a:gd name="connsiteY103" fmla="*/ 1321870 h 2440396"/>
              <a:gd name="connsiteX104" fmla="*/ 671248 w 1404982"/>
              <a:gd name="connsiteY104" fmla="*/ 1409183 h 2440396"/>
              <a:gd name="connsiteX105" fmla="*/ 640026 w 1404982"/>
              <a:gd name="connsiteY105" fmla="*/ 1519249 h 2440396"/>
              <a:gd name="connsiteX106" fmla="*/ 637381 w 1404982"/>
              <a:gd name="connsiteY106" fmla="*/ 1602593 h 2440396"/>
              <a:gd name="connsiteX107" fmla="*/ 621770 w 1404982"/>
              <a:gd name="connsiteY107" fmla="*/ 1678792 h 2440396"/>
              <a:gd name="connsiteX108" fmla="*/ 613305 w 1404982"/>
              <a:gd name="connsiteY108" fmla="*/ 1709088 h 2440396"/>
              <a:gd name="connsiteX109" fmla="*/ 597694 w 1404982"/>
              <a:gd name="connsiteY109" fmla="*/ 1747849 h 2440396"/>
              <a:gd name="connsiteX110" fmla="*/ 574939 w 1404982"/>
              <a:gd name="connsiteY110" fmla="*/ 1851302 h 2440396"/>
              <a:gd name="connsiteX111" fmla="*/ 565547 w 1404982"/>
              <a:gd name="connsiteY111" fmla="*/ 2070509 h 2440396"/>
              <a:gd name="connsiteX112" fmla="*/ 559726 w 1404982"/>
              <a:gd name="connsiteY112" fmla="*/ 2092337 h 2440396"/>
              <a:gd name="connsiteX113" fmla="*/ 550333 w 1404982"/>
              <a:gd name="connsiteY113" fmla="*/ 2330330 h 2440396"/>
              <a:gd name="connsiteX114" fmla="*/ 558800 w 1404982"/>
              <a:gd name="connsiteY114" fmla="*/ 2355730 h 2440396"/>
              <a:gd name="connsiteX115" fmla="*/ 567267 w 1404982"/>
              <a:gd name="connsiteY115" fmla="*/ 2398063 h 2440396"/>
              <a:gd name="connsiteX116" fmla="*/ 558800 w 1404982"/>
              <a:gd name="connsiteY116" fmla="*/ 2440396 h 2440396"/>
              <a:gd name="connsiteX0" fmla="*/ 0 w 1404982"/>
              <a:gd name="connsiteY0" fmla="*/ 2271063 h 2440396"/>
              <a:gd name="connsiteX1" fmla="*/ 93133 w 1404982"/>
              <a:gd name="connsiteY1" fmla="*/ 1974730 h 2440396"/>
              <a:gd name="connsiteX2" fmla="*/ 101600 w 1404982"/>
              <a:gd name="connsiteY2" fmla="*/ 1949330 h 2440396"/>
              <a:gd name="connsiteX3" fmla="*/ 118533 w 1404982"/>
              <a:gd name="connsiteY3" fmla="*/ 1932396 h 2440396"/>
              <a:gd name="connsiteX4" fmla="*/ 130968 w 1404982"/>
              <a:gd name="connsiteY4" fmla="*/ 1879348 h 2440396"/>
              <a:gd name="connsiteX5" fmla="*/ 150152 w 1404982"/>
              <a:gd name="connsiteY5" fmla="*/ 1845481 h 2440396"/>
              <a:gd name="connsiteX6" fmla="*/ 173302 w 1404982"/>
              <a:gd name="connsiteY6" fmla="*/ 1798253 h 2440396"/>
              <a:gd name="connsiteX7" fmla="*/ 198835 w 1404982"/>
              <a:gd name="connsiteY7" fmla="*/ 1766238 h 2440396"/>
              <a:gd name="connsiteX8" fmla="*/ 226351 w 1404982"/>
              <a:gd name="connsiteY8" fmla="*/ 1730519 h 2440396"/>
              <a:gd name="connsiteX9" fmla="*/ 254000 w 1404982"/>
              <a:gd name="connsiteY9" fmla="*/ 1686863 h 2440396"/>
              <a:gd name="connsiteX10" fmla="*/ 262467 w 1404982"/>
              <a:gd name="connsiteY10" fmla="*/ 1661463 h 2440396"/>
              <a:gd name="connsiteX11" fmla="*/ 296333 w 1404982"/>
              <a:gd name="connsiteY11" fmla="*/ 1585263 h 2440396"/>
              <a:gd name="connsiteX12" fmla="*/ 304800 w 1404982"/>
              <a:gd name="connsiteY12" fmla="*/ 1534463 h 2440396"/>
              <a:gd name="connsiteX13" fmla="*/ 321733 w 1404982"/>
              <a:gd name="connsiteY13" fmla="*/ 1475196 h 2440396"/>
              <a:gd name="connsiteX14" fmla="*/ 330200 w 1404982"/>
              <a:gd name="connsiteY14" fmla="*/ 1407463 h 2440396"/>
              <a:gd name="connsiteX15" fmla="*/ 347133 w 1404982"/>
              <a:gd name="connsiteY15" fmla="*/ 1348196 h 2440396"/>
              <a:gd name="connsiteX16" fmla="*/ 364067 w 1404982"/>
              <a:gd name="connsiteY16" fmla="*/ 1280463 h 2440396"/>
              <a:gd name="connsiteX17" fmla="*/ 372533 w 1404982"/>
              <a:gd name="connsiteY17" fmla="*/ 1255063 h 2440396"/>
              <a:gd name="connsiteX18" fmla="*/ 381000 w 1404982"/>
              <a:gd name="connsiteY18" fmla="*/ 1221196 h 2440396"/>
              <a:gd name="connsiteX19" fmla="*/ 397933 w 1404982"/>
              <a:gd name="connsiteY19" fmla="*/ 1187330 h 2440396"/>
              <a:gd name="connsiteX20" fmla="*/ 414867 w 1404982"/>
              <a:gd name="connsiteY20" fmla="*/ 1111130 h 2440396"/>
              <a:gd name="connsiteX21" fmla="*/ 423333 w 1404982"/>
              <a:gd name="connsiteY21" fmla="*/ 1077263 h 2440396"/>
              <a:gd name="connsiteX22" fmla="*/ 440267 w 1404982"/>
              <a:gd name="connsiteY22" fmla="*/ 1043396 h 2440396"/>
              <a:gd name="connsiteX23" fmla="*/ 448733 w 1404982"/>
              <a:gd name="connsiteY23" fmla="*/ 1017996 h 2440396"/>
              <a:gd name="connsiteX24" fmla="*/ 457200 w 1404982"/>
              <a:gd name="connsiteY24" fmla="*/ 958730 h 2440396"/>
              <a:gd name="connsiteX25" fmla="*/ 465667 w 1404982"/>
              <a:gd name="connsiteY25" fmla="*/ 933330 h 2440396"/>
              <a:gd name="connsiteX26" fmla="*/ 457200 w 1404982"/>
              <a:gd name="connsiteY26" fmla="*/ 653930 h 2440396"/>
              <a:gd name="connsiteX27" fmla="*/ 440267 w 1404982"/>
              <a:gd name="connsiteY27" fmla="*/ 586196 h 2440396"/>
              <a:gd name="connsiteX28" fmla="*/ 406400 w 1404982"/>
              <a:gd name="connsiteY28" fmla="*/ 484596 h 2440396"/>
              <a:gd name="connsiteX29" fmla="*/ 397933 w 1404982"/>
              <a:gd name="connsiteY29" fmla="*/ 459196 h 2440396"/>
              <a:gd name="connsiteX30" fmla="*/ 372533 w 1404982"/>
              <a:gd name="connsiteY30" fmla="*/ 408396 h 2440396"/>
              <a:gd name="connsiteX31" fmla="*/ 355600 w 1404982"/>
              <a:gd name="connsiteY31" fmla="*/ 382996 h 2440396"/>
              <a:gd name="connsiteX32" fmla="*/ 347133 w 1404982"/>
              <a:gd name="connsiteY32" fmla="*/ 357596 h 2440396"/>
              <a:gd name="connsiteX33" fmla="*/ 330200 w 1404982"/>
              <a:gd name="connsiteY33" fmla="*/ 332196 h 2440396"/>
              <a:gd name="connsiteX34" fmla="*/ 304800 w 1404982"/>
              <a:gd name="connsiteY34" fmla="*/ 281396 h 2440396"/>
              <a:gd name="connsiteX35" fmla="*/ 279400 w 1404982"/>
              <a:gd name="connsiteY35" fmla="*/ 222130 h 2440396"/>
              <a:gd name="connsiteX36" fmla="*/ 270933 w 1404982"/>
              <a:gd name="connsiteY36" fmla="*/ 196730 h 2440396"/>
              <a:gd name="connsiteX37" fmla="*/ 254000 w 1404982"/>
              <a:gd name="connsiteY37" fmla="*/ 179796 h 2440396"/>
              <a:gd name="connsiteX38" fmla="*/ 220133 w 1404982"/>
              <a:gd name="connsiteY38" fmla="*/ 128996 h 2440396"/>
              <a:gd name="connsiteX39" fmla="*/ 169333 w 1404982"/>
              <a:gd name="connsiteY39" fmla="*/ 95130 h 2440396"/>
              <a:gd name="connsiteX40" fmla="*/ 160867 w 1404982"/>
              <a:gd name="connsiteY40" fmla="*/ 69730 h 2440396"/>
              <a:gd name="connsiteX41" fmla="*/ 220133 w 1404982"/>
              <a:gd name="connsiteY41" fmla="*/ 44330 h 2440396"/>
              <a:gd name="connsiteX42" fmla="*/ 276225 w 1404982"/>
              <a:gd name="connsiteY42" fmla="*/ 93410 h 2440396"/>
              <a:gd name="connsiteX43" fmla="*/ 287867 w 1404982"/>
              <a:gd name="connsiteY43" fmla="*/ 18930 h 2440396"/>
              <a:gd name="connsiteX44" fmla="*/ 313267 w 1404982"/>
              <a:gd name="connsiteY44" fmla="*/ 10463 h 2440396"/>
              <a:gd name="connsiteX45" fmla="*/ 346736 w 1404982"/>
              <a:gd name="connsiteY45" fmla="*/ 71581 h 2440396"/>
              <a:gd name="connsiteX46" fmla="*/ 338667 w 1404982"/>
              <a:gd name="connsiteY46" fmla="*/ 18930 h 2440396"/>
              <a:gd name="connsiteX47" fmla="*/ 364067 w 1404982"/>
              <a:gd name="connsiteY47" fmla="*/ 1996 h 2440396"/>
              <a:gd name="connsiteX48" fmla="*/ 393964 w 1404982"/>
              <a:gd name="connsiteY48" fmla="*/ 53723 h 2440396"/>
              <a:gd name="connsiteX49" fmla="*/ 414867 w 1404982"/>
              <a:gd name="connsiteY49" fmla="*/ 1996 h 2440396"/>
              <a:gd name="connsiteX50" fmla="*/ 448733 w 1404982"/>
              <a:gd name="connsiteY50" fmla="*/ 1996 h 2440396"/>
              <a:gd name="connsiteX51" fmla="*/ 474133 w 1404982"/>
              <a:gd name="connsiteY51" fmla="*/ 18930 h 2440396"/>
              <a:gd name="connsiteX52" fmla="*/ 482600 w 1404982"/>
              <a:gd name="connsiteY52" fmla="*/ 44330 h 2440396"/>
              <a:gd name="connsiteX53" fmla="*/ 516467 w 1404982"/>
              <a:gd name="connsiteY53" fmla="*/ 95130 h 2440396"/>
              <a:gd name="connsiteX54" fmla="*/ 533400 w 1404982"/>
              <a:gd name="connsiteY54" fmla="*/ 120530 h 2440396"/>
              <a:gd name="connsiteX55" fmla="*/ 567267 w 1404982"/>
              <a:gd name="connsiteY55" fmla="*/ 171330 h 2440396"/>
              <a:gd name="connsiteX56" fmla="*/ 601133 w 1404982"/>
              <a:gd name="connsiteY56" fmla="*/ 239063 h 2440396"/>
              <a:gd name="connsiteX57" fmla="*/ 643864 w 1404982"/>
              <a:gd name="connsiteY57" fmla="*/ 346880 h 2440396"/>
              <a:gd name="connsiteX58" fmla="*/ 660797 w 1404982"/>
              <a:gd name="connsiteY58" fmla="*/ 401252 h 2440396"/>
              <a:gd name="connsiteX59" fmla="*/ 681964 w 1404982"/>
              <a:gd name="connsiteY59" fmla="*/ 462901 h 2440396"/>
              <a:gd name="connsiteX60" fmla="*/ 705644 w 1404982"/>
              <a:gd name="connsiteY60" fmla="*/ 526533 h 2440396"/>
              <a:gd name="connsiteX61" fmla="*/ 723767 w 1404982"/>
              <a:gd name="connsiteY61" fmla="*/ 653930 h 2440396"/>
              <a:gd name="connsiteX62" fmla="*/ 755783 w 1404982"/>
              <a:gd name="connsiteY62" fmla="*/ 768759 h 2440396"/>
              <a:gd name="connsiteX63" fmla="*/ 806980 w 1404982"/>
              <a:gd name="connsiteY63" fmla="*/ 693088 h 2440396"/>
              <a:gd name="connsiteX64" fmla="*/ 863600 w 1404982"/>
              <a:gd name="connsiteY64" fmla="*/ 620063 h 2440396"/>
              <a:gd name="connsiteX65" fmla="*/ 905537 w 1404982"/>
              <a:gd name="connsiteY65" fmla="*/ 567940 h 2440396"/>
              <a:gd name="connsiteX66" fmla="*/ 969301 w 1404982"/>
              <a:gd name="connsiteY66" fmla="*/ 491739 h 2440396"/>
              <a:gd name="connsiteX67" fmla="*/ 1002770 w 1404982"/>
              <a:gd name="connsiteY67" fmla="*/ 444908 h 2440396"/>
              <a:gd name="connsiteX68" fmla="*/ 1053570 w 1404982"/>
              <a:gd name="connsiteY68" fmla="*/ 358919 h 2440396"/>
              <a:gd name="connsiteX69" fmla="*/ 1081617 w 1404982"/>
              <a:gd name="connsiteY69" fmla="*/ 316586 h 2440396"/>
              <a:gd name="connsiteX70" fmla="*/ 1152921 w 1404982"/>
              <a:gd name="connsiteY70" fmla="*/ 216309 h 2440396"/>
              <a:gd name="connsiteX71" fmla="*/ 1201473 w 1404982"/>
              <a:gd name="connsiteY71" fmla="*/ 155720 h 2440396"/>
              <a:gd name="connsiteX72" fmla="*/ 1212585 w 1404982"/>
              <a:gd name="connsiteY72" fmla="*/ 119604 h 2440396"/>
              <a:gd name="connsiteX73" fmla="*/ 1227667 w 1404982"/>
              <a:gd name="connsiteY73" fmla="*/ 95130 h 2440396"/>
              <a:gd name="connsiteX74" fmla="*/ 1267354 w 1404982"/>
              <a:gd name="connsiteY74" fmla="*/ 79519 h 2440396"/>
              <a:gd name="connsiteX75" fmla="*/ 1278467 w 1404982"/>
              <a:gd name="connsiteY75" fmla="*/ 69730 h 2440396"/>
              <a:gd name="connsiteX76" fmla="*/ 1329267 w 1404982"/>
              <a:gd name="connsiteY76" fmla="*/ 52796 h 2440396"/>
              <a:gd name="connsiteX77" fmla="*/ 1320800 w 1404982"/>
              <a:gd name="connsiteY77" fmla="*/ 78196 h 2440396"/>
              <a:gd name="connsiteX78" fmla="*/ 1275159 w 1404982"/>
              <a:gd name="connsiteY78" fmla="*/ 146988 h 2440396"/>
              <a:gd name="connsiteX79" fmla="*/ 1345274 w 1404982"/>
              <a:gd name="connsiteY79" fmla="*/ 102274 h 2440396"/>
              <a:gd name="connsiteX80" fmla="*/ 1397000 w 1404982"/>
              <a:gd name="connsiteY80" fmla="*/ 120530 h 2440396"/>
              <a:gd name="connsiteX81" fmla="*/ 1349242 w 1404982"/>
              <a:gd name="connsiteY81" fmla="*/ 181649 h 2440396"/>
              <a:gd name="connsiteX82" fmla="*/ 1397000 w 1404982"/>
              <a:gd name="connsiteY82" fmla="*/ 171330 h 2440396"/>
              <a:gd name="connsiteX83" fmla="*/ 1380067 w 1404982"/>
              <a:gd name="connsiteY83" fmla="*/ 196730 h 2440396"/>
              <a:gd name="connsiteX84" fmla="*/ 1363133 w 1404982"/>
              <a:gd name="connsiteY84" fmla="*/ 213663 h 2440396"/>
              <a:gd name="connsiteX85" fmla="*/ 1371600 w 1404982"/>
              <a:gd name="connsiteY85" fmla="*/ 239063 h 2440396"/>
              <a:gd name="connsiteX86" fmla="*/ 1354667 w 1404982"/>
              <a:gd name="connsiteY86" fmla="*/ 298330 h 2440396"/>
              <a:gd name="connsiteX87" fmla="*/ 1312333 w 1404982"/>
              <a:gd name="connsiteY87" fmla="*/ 333916 h 2440396"/>
              <a:gd name="connsiteX88" fmla="*/ 1261533 w 1404982"/>
              <a:gd name="connsiteY88" fmla="*/ 390933 h 2440396"/>
              <a:gd name="connsiteX89" fmla="*/ 1214304 w 1404982"/>
              <a:gd name="connsiteY89" fmla="*/ 470705 h 2440396"/>
              <a:gd name="connsiteX90" fmla="*/ 1178189 w 1404982"/>
              <a:gd name="connsiteY90" fmla="*/ 514361 h 2440396"/>
              <a:gd name="connsiteX91" fmla="*/ 1122496 w 1404982"/>
              <a:gd name="connsiteY91" fmla="*/ 599955 h 2440396"/>
              <a:gd name="connsiteX92" fmla="*/ 1083733 w 1404982"/>
              <a:gd name="connsiteY92" fmla="*/ 647183 h 2440396"/>
              <a:gd name="connsiteX93" fmla="*/ 1054761 w 1404982"/>
              <a:gd name="connsiteY93" fmla="*/ 676552 h 2440396"/>
              <a:gd name="connsiteX94" fmla="*/ 1002639 w 1404982"/>
              <a:gd name="connsiteY94" fmla="*/ 733570 h 2440396"/>
              <a:gd name="connsiteX95" fmla="*/ 953161 w 1404982"/>
              <a:gd name="connsiteY95" fmla="*/ 797334 h 2440396"/>
              <a:gd name="connsiteX96" fmla="*/ 934905 w 1404982"/>
              <a:gd name="connsiteY96" fmla="*/ 839668 h 2440396"/>
              <a:gd name="connsiteX97" fmla="*/ 885428 w 1404982"/>
              <a:gd name="connsiteY97" fmla="*/ 895362 h 2440396"/>
              <a:gd name="connsiteX98" fmla="*/ 835951 w 1404982"/>
              <a:gd name="connsiteY98" fmla="*/ 962699 h 2440396"/>
              <a:gd name="connsiteX99" fmla="*/ 770467 w 1404982"/>
              <a:gd name="connsiteY99" fmla="*/ 1068796 h 2440396"/>
              <a:gd name="connsiteX100" fmla="*/ 738452 w 1404982"/>
              <a:gd name="connsiteY100" fmla="*/ 1141821 h 2440396"/>
              <a:gd name="connsiteX101" fmla="*/ 715699 w 1404982"/>
              <a:gd name="connsiteY101" fmla="*/ 1188653 h 2440396"/>
              <a:gd name="connsiteX102" fmla="*/ 698367 w 1404982"/>
              <a:gd name="connsiteY102" fmla="*/ 1245671 h 2440396"/>
              <a:gd name="connsiteX103" fmla="*/ 683683 w 1404982"/>
              <a:gd name="connsiteY103" fmla="*/ 1321870 h 2440396"/>
              <a:gd name="connsiteX104" fmla="*/ 671248 w 1404982"/>
              <a:gd name="connsiteY104" fmla="*/ 1409183 h 2440396"/>
              <a:gd name="connsiteX105" fmla="*/ 640026 w 1404982"/>
              <a:gd name="connsiteY105" fmla="*/ 1519249 h 2440396"/>
              <a:gd name="connsiteX106" fmla="*/ 637381 w 1404982"/>
              <a:gd name="connsiteY106" fmla="*/ 1602593 h 2440396"/>
              <a:gd name="connsiteX107" fmla="*/ 621770 w 1404982"/>
              <a:gd name="connsiteY107" fmla="*/ 1678792 h 2440396"/>
              <a:gd name="connsiteX108" fmla="*/ 613305 w 1404982"/>
              <a:gd name="connsiteY108" fmla="*/ 1709088 h 2440396"/>
              <a:gd name="connsiteX109" fmla="*/ 597694 w 1404982"/>
              <a:gd name="connsiteY109" fmla="*/ 1747849 h 2440396"/>
              <a:gd name="connsiteX110" fmla="*/ 574939 w 1404982"/>
              <a:gd name="connsiteY110" fmla="*/ 1851302 h 2440396"/>
              <a:gd name="connsiteX111" fmla="*/ 565547 w 1404982"/>
              <a:gd name="connsiteY111" fmla="*/ 2070509 h 2440396"/>
              <a:gd name="connsiteX112" fmla="*/ 559726 w 1404982"/>
              <a:gd name="connsiteY112" fmla="*/ 2092337 h 2440396"/>
              <a:gd name="connsiteX113" fmla="*/ 550333 w 1404982"/>
              <a:gd name="connsiteY113" fmla="*/ 2330330 h 2440396"/>
              <a:gd name="connsiteX114" fmla="*/ 558800 w 1404982"/>
              <a:gd name="connsiteY114" fmla="*/ 2355730 h 2440396"/>
              <a:gd name="connsiteX115" fmla="*/ 567267 w 1404982"/>
              <a:gd name="connsiteY115" fmla="*/ 2398063 h 2440396"/>
              <a:gd name="connsiteX116" fmla="*/ 558800 w 1404982"/>
              <a:gd name="connsiteY116" fmla="*/ 2440396 h 2440396"/>
              <a:gd name="connsiteX0" fmla="*/ 0 w 1404982"/>
              <a:gd name="connsiteY0" fmla="*/ 2271063 h 2440396"/>
              <a:gd name="connsiteX1" fmla="*/ 93133 w 1404982"/>
              <a:gd name="connsiteY1" fmla="*/ 1974730 h 2440396"/>
              <a:gd name="connsiteX2" fmla="*/ 101600 w 1404982"/>
              <a:gd name="connsiteY2" fmla="*/ 1949330 h 2440396"/>
              <a:gd name="connsiteX3" fmla="*/ 118533 w 1404982"/>
              <a:gd name="connsiteY3" fmla="*/ 1932396 h 2440396"/>
              <a:gd name="connsiteX4" fmla="*/ 130968 w 1404982"/>
              <a:gd name="connsiteY4" fmla="*/ 1879348 h 2440396"/>
              <a:gd name="connsiteX5" fmla="*/ 150152 w 1404982"/>
              <a:gd name="connsiteY5" fmla="*/ 1845481 h 2440396"/>
              <a:gd name="connsiteX6" fmla="*/ 173302 w 1404982"/>
              <a:gd name="connsiteY6" fmla="*/ 1798253 h 2440396"/>
              <a:gd name="connsiteX7" fmla="*/ 198835 w 1404982"/>
              <a:gd name="connsiteY7" fmla="*/ 1766238 h 2440396"/>
              <a:gd name="connsiteX8" fmla="*/ 226351 w 1404982"/>
              <a:gd name="connsiteY8" fmla="*/ 1730519 h 2440396"/>
              <a:gd name="connsiteX9" fmla="*/ 254000 w 1404982"/>
              <a:gd name="connsiteY9" fmla="*/ 1686863 h 2440396"/>
              <a:gd name="connsiteX10" fmla="*/ 262467 w 1404982"/>
              <a:gd name="connsiteY10" fmla="*/ 1661463 h 2440396"/>
              <a:gd name="connsiteX11" fmla="*/ 296333 w 1404982"/>
              <a:gd name="connsiteY11" fmla="*/ 1585263 h 2440396"/>
              <a:gd name="connsiteX12" fmla="*/ 304800 w 1404982"/>
              <a:gd name="connsiteY12" fmla="*/ 1534463 h 2440396"/>
              <a:gd name="connsiteX13" fmla="*/ 321733 w 1404982"/>
              <a:gd name="connsiteY13" fmla="*/ 1475196 h 2440396"/>
              <a:gd name="connsiteX14" fmla="*/ 330200 w 1404982"/>
              <a:gd name="connsiteY14" fmla="*/ 1407463 h 2440396"/>
              <a:gd name="connsiteX15" fmla="*/ 347133 w 1404982"/>
              <a:gd name="connsiteY15" fmla="*/ 1348196 h 2440396"/>
              <a:gd name="connsiteX16" fmla="*/ 364067 w 1404982"/>
              <a:gd name="connsiteY16" fmla="*/ 1280463 h 2440396"/>
              <a:gd name="connsiteX17" fmla="*/ 372533 w 1404982"/>
              <a:gd name="connsiteY17" fmla="*/ 1255063 h 2440396"/>
              <a:gd name="connsiteX18" fmla="*/ 381000 w 1404982"/>
              <a:gd name="connsiteY18" fmla="*/ 1221196 h 2440396"/>
              <a:gd name="connsiteX19" fmla="*/ 397933 w 1404982"/>
              <a:gd name="connsiteY19" fmla="*/ 1187330 h 2440396"/>
              <a:gd name="connsiteX20" fmla="*/ 414867 w 1404982"/>
              <a:gd name="connsiteY20" fmla="*/ 1111130 h 2440396"/>
              <a:gd name="connsiteX21" fmla="*/ 423333 w 1404982"/>
              <a:gd name="connsiteY21" fmla="*/ 1077263 h 2440396"/>
              <a:gd name="connsiteX22" fmla="*/ 440267 w 1404982"/>
              <a:gd name="connsiteY22" fmla="*/ 1043396 h 2440396"/>
              <a:gd name="connsiteX23" fmla="*/ 448733 w 1404982"/>
              <a:gd name="connsiteY23" fmla="*/ 1017996 h 2440396"/>
              <a:gd name="connsiteX24" fmla="*/ 457200 w 1404982"/>
              <a:gd name="connsiteY24" fmla="*/ 958730 h 2440396"/>
              <a:gd name="connsiteX25" fmla="*/ 465667 w 1404982"/>
              <a:gd name="connsiteY25" fmla="*/ 933330 h 2440396"/>
              <a:gd name="connsiteX26" fmla="*/ 457200 w 1404982"/>
              <a:gd name="connsiteY26" fmla="*/ 653930 h 2440396"/>
              <a:gd name="connsiteX27" fmla="*/ 440267 w 1404982"/>
              <a:gd name="connsiteY27" fmla="*/ 586196 h 2440396"/>
              <a:gd name="connsiteX28" fmla="*/ 406400 w 1404982"/>
              <a:gd name="connsiteY28" fmla="*/ 484596 h 2440396"/>
              <a:gd name="connsiteX29" fmla="*/ 397933 w 1404982"/>
              <a:gd name="connsiteY29" fmla="*/ 459196 h 2440396"/>
              <a:gd name="connsiteX30" fmla="*/ 372533 w 1404982"/>
              <a:gd name="connsiteY30" fmla="*/ 408396 h 2440396"/>
              <a:gd name="connsiteX31" fmla="*/ 355600 w 1404982"/>
              <a:gd name="connsiteY31" fmla="*/ 382996 h 2440396"/>
              <a:gd name="connsiteX32" fmla="*/ 347133 w 1404982"/>
              <a:gd name="connsiteY32" fmla="*/ 357596 h 2440396"/>
              <a:gd name="connsiteX33" fmla="*/ 330200 w 1404982"/>
              <a:gd name="connsiteY33" fmla="*/ 332196 h 2440396"/>
              <a:gd name="connsiteX34" fmla="*/ 304800 w 1404982"/>
              <a:gd name="connsiteY34" fmla="*/ 281396 h 2440396"/>
              <a:gd name="connsiteX35" fmla="*/ 279400 w 1404982"/>
              <a:gd name="connsiteY35" fmla="*/ 222130 h 2440396"/>
              <a:gd name="connsiteX36" fmla="*/ 270933 w 1404982"/>
              <a:gd name="connsiteY36" fmla="*/ 196730 h 2440396"/>
              <a:gd name="connsiteX37" fmla="*/ 254000 w 1404982"/>
              <a:gd name="connsiteY37" fmla="*/ 179796 h 2440396"/>
              <a:gd name="connsiteX38" fmla="*/ 220133 w 1404982"/>
              <a:gd name="connsiteY38" fmla="*/ 128996 h 2440396"/>
              <a:gd name="connsiteX39" fmla="*/ 169333 w 1404982"/>
              <a:gd name="connsiteY39" fmla="*/ 95130 h 2440396"/>
              <a:gd name="connsiteX40" fmla="*/ 160867 w 1404982"/>
              <a:gd name="connsiteY40" fmla="*/ 69730 h 2440396"/>
              <a:gd name="connsiteX41" fmla="*/ 220133 w 1404982"/>
              <a:gd name="connsiteY41" fmla="*/ 44330 h 2440396"/>
              <a:gd name="connsiteX42" fmla="*/ 276225 w 1404982"/>
              <a:gd name="connsiteY42" fmla="*/ 93410 h 2440396"/>
              <a:gd name="connsiteX43" fmla="*/ 287867 w 1404982"/>
              <a:gd name="connsiteY43" fmla="*/ 18930 h 2440396"/>
              <a:gd name="connsiteX44" fmla="*/ 313267 w 1404982"/>
              <a:gd name="connsiteY44" fmla="*/ 10463 h 2440396"/>
              <a:gd name="connsiteX45" fmla="*/ 346736 w 1404982"/>
              <a:gd name="connsiteY45" fmla="*/ 71581 h 2440396"/>
              <a:gd name="connsiteX46" fmla="*/ 338667 w 1404982"/>
              <a:gd name="connsiteY46" fmla="*/ 18930 h 2440396"/>
              <a:gd name="connsiteX47" fmla="*/ 364067 w 1404982"/>
              <a:gd name="connsiteY47" fmla="*/ 1996 h 2440396"/>
              <a:gd name="connsiteX48" fmla="*/ 393964 w 1404982"/>
              <a:gd name="connsiteY48" fmla="*/ 53723 h 2440396"/>
              <a:gd name="connsiteX49" fmla="*/ 414867 w 1404982"/>
              <a:gd name="connsiteY49" fmla="*/ 1996 h 2440396"/>
              <a:gd name="connsiteX50" fmla="*/ 448733 w 1404982"/>
              <a:gd name="connsiteY50" fmla="*/ 1996 h 2440396"/>
              <a:gd name="connsiteX51" fmla="*/ 474133 w 1404982"/>
              <a:gd name="connsiteY51" fmla="*/ 18930 h 2440396"/>
              <a:gd name="connsiteX52" fmla="*/ 482600 w 1404982"/>
              <a:gd name="connsiteY52" fmla="*/ 44330 h 2440396"/>
              <a:gd name="connsiteX53" fmla="*/ 516467 w 1404982"/>
              <a:gd name="connsiteY53" fmla="*/ 95130 h 2440396"/>
              <a:gd name="connsiteX54" fmla="*/ 533400 w 1404982"/>
              <a:gd name="connsiteY54" fmla="*/ 120530 h 2440396"/>
              <a:gd name="connsiteX55" fmla="*/ 567267 w 1404982"/>
              <a:gd name="connsiteY55" fmla="*/ 171330 h 2440396"/>
              <a:gd name="connsiteX56" fmla="*/ 601133 w 1404982"/>
              <a:gd name="connsiteY56" fmla="*/ 239063 h 2440396"/>
              <a:gd name="connsiteX57" fmla="*/ 643864 w 1404982"/>
              <a:gd name="connsiteY57" fmla="*/ 346880 h 2440396"/>
              <a:gd name="connsiteX58" fmla="*/ 660797 w 1404982"/>
              <a:gd name="connsiteY58" fmla="*/ 401252 h 2440396"/>
              <a:gd name="connsiteX59" fmla="*/ 681964 w 1404982"/>
              <a:gd name="connsiteY59" fmla="*/ 462901 h 2440396"/>
              <a:gd name="connsiteX60" fmla="*/ 705644 w 1404982"/>
              <a:gd name="connsiteY60" fmla="*/ 526533 h 2440396"/>
              <a:gd name="connsiteX61" fmla="*/ 723767 w 1404982"/>
              <a:gd name="connsiteY61" fmla="*/ 653930 h 2440396"/>
              <a:gd name="connsiteX62" fmla="*/ 730383 w 1404982"/>
              <a:gd name="connsiteY62" fmla="*/ 695734 h 2440396"/>
              <a:gd name="connsiteX63" fmla="*/ 806980 w 1404982"/>
              <a:gd name="connsiteY63" fmla="*/ 693088 h 2440396"/>
              <a:gd name="connsiteX64" fmla="*/ 863600 w 1404982"/>
              <a:gd name="connsiteY64" fmla="*/ 620063 h 2440396"/>
              <a:gd name="connsiteX65" fmla="*/ 905537 w 1404982"/>
              <a:gd name="connsiteY65" fmla="*/ 567940 h 2440396"/>
              <a:gd name="connsiteX66" fmla="*/ 969301 w 1404982"/>
              <a:gd name="connsiteY66" fmla="*/ 491739 h 2440396"/>
              <a:gd name="connsiteX67" fmla="*/ 1002770 w 1404982"/>
              <a:gd name="connsiteY67" fmla="*/ 444908 h 2440396"/>
              <a:gd name="connsiteX68" fmla="*/ 1053570 w 1404982"/>
              <a:gd name="connsiteY68" fmla="*/ 358919 h 2440396"/>
              <a:gd name="connsiteX69" fmla="*/ 1081617 w 1404982"/>
              <a:gd name="connsiteY69" fmla="*/ 316586 h 2440396"/>
              <a:gd name="connsiteX70" fmla="*/ 1152921 w 1404982"/>
              <a:gd name="connsiteY70" fmla="*/ 216309 h 2440396"/>
              <a:gd name="connsiteX71" fmla="*/ 1201473 w 1404982"/>
              <a:gd name="connsiteY71" fmla="*/ 155720 h 2440396"/>
              <a:gd name="connsiteX72" fmla="*/ 1212585 w 1404982"/>
              <a:gd name="connsiteY72" fmla="*/ 119604 h 2440396"/>
              <a:gd name="connsiteX73" fmla="*/ 1227667 w 1404982"/>
              <a:gd name="connsiteY73" fmla="*/ 95130 h 2440396"/>
              <a:gd name="connsiteX74" fmla="*/ 1267354 w 1404982"/>
              <a:gd name="connsiteY74" fmla="*/ 79519 h 2440396"/>
              <a:gd name="connsiteX75" fmla="*/ 1278467 w 1404982"/>
              <a:gd name="connsiteY75" fmla="*/ 69730 h 2440396"/>
              <a:gd name="connsiteX76" fmla="*/ 1329267 w 1404982"/>
              <a:gd name="connsiteY76" fmla="*/ 52796 h 2440396"/>
              <a:gd name="connsiteX77" fmla="*/ 1320800 w 1404982"/>
              <a:gd name="connsiteY77" fmla="*/ 78196 h 2440396"/>
              <a:gd name="connsiteX78" fmla="*/ 1275159 w 1404982"/>
              <a:gd name="connsiteY78" fmla="*/ 146988 h 2440396"/>
              <a:gd name="connsiteX79" fmla="*/ 1345274 w 1404982"/>
              <a:gd name="connsiteY79" fmla="*/ 102274 h 2440396"/>
              <a:gd name="connsiteX80" fmla="*/ 1397000 w 1404982"/>
              <a:gd name="connsiteY80" fmla="*/ 120530 h 2440396"/>
              <a:gd name="connsiteX81" fmla="*/ 1349242 w 1404982"/>
              <a:gd name="connsiteY81" fmla="*/ 181649 h 2440396"/>
              <a:gd name="connsiteX82" fmla="*/ 1397000 w 1404982"/>
              <a:gd name="connsiteY82" fmla="*/ 171330 h 2440396"/>
              <a:gd name="connsiteX83" fmla="*/ 1380067 w 1404982"/>
              <a:gd name="connsiteY83" fmla="*/ 196730 h 2440396"/>
              <a:gd name="connsiteX84" fmla="*/ 1363133 w 1404982"/>
              <a:gd name="connsiteY84" fmla="*/ 213663 h 2440396"/>
              <a:gd name="connsiteX85" fmla="*/ 1371600 w 1404982"/>
              <a:gd name="connsiteY85" fmla="*/ 239063 h 2440396"/>
              <a:gd name="connsiteX86" fmla="*/ 1354667 w 1404982"/>
              <a:gd name="connsiteY86" fmla="*/ 298330 h 2440396"/>
              <a:gd name="connsiteX87" fmla="*/ 1312333 w 1404982"/>
              <a:gd name="connsiteY87" fmla="*/ 333916 h 2440396"/>
              <a:gd name="connsiteX88" fmla="*/ 1261533 w 1404982"/>
              <a:gd name="connsiteY88" fmla="*/ 390933 h 2440396"/>
              <a:gd name="connsiteX89" fmla="*/ 1214304 w 1404982"/>
              <a:gd name="connsiteY89" fmla="*/ 470705 h 2440396"/>
              <a:gd name="connsiteX90" fmla="*/ 1178189 w 1404982"/>
              <a:gd name="connsiteY90" fmla="*/ 514361 h 2440396"/>
              <a:gd name="connsiteX91" fmla="*/ 1122496 w 1404982"/>
              <a:gd name="connsiteY91" fmla="*/ 599955 h 2440396"/>
              <a:gd name="connsiteX92" fmla="*/ 1083733 w 1404982"/>
              <a:gd name="connsiteY92" fmla="*/ 647183 h 2440396"/>
              <a:gd name="connsiteX93" fmla="*/ 1054761 w 1404982"/>
              <a:gd name="connsiteY93" fmla="*/ 676552 h 2440396"/>
              <a:gd name="connsiteX94" fmla="*/ 1002639 w 1404982"/>
              <a:gd name="connsiteY94" fmla="*/ 733570 h 2440396"/>
              <a:gd name="connsiteX95" fmla="*/ 953161 w 1404982"/>
              <a:gd name="connsiteY95" fmla="*/ 797334 h 2440396"/>
              <a:gd name="connsiteX96" fmla="*/ 934905 w 1404982"/>
              <a:gd name="connsiteY96" fmla="*/ 839668 h 2440396"/>
              <a:gd name="connsiteX97" fmla="*/ 885428 w 1404982"/>
              <a:gd name="connsiteY97" fmla="*/ 895362 h 2440396"/>
              <a:gd name="connsiteX98" fmla="*/ 835951 w 1404982"/>
              <a:gd name="connsiteY98" fmla="*/ 962699 h 2440396"/>
              <a:gd name="connsiteX99" fmla="*/ 770467 w 1404982"/>
              <a:gd name="connsiteY99" fmla="*/ 1068796 h 2440396"/>
              <a:gd name="connsiteX100" fmla="*/ 738452 w 1404982"/>
              <a:gd name="connsiteY100" fmla="*/ 1141821 h 2440396"/>
              <a:gd name="connsiteX101" fmla="*/ 715699 w 1404982"/>
              <a:gd name="connsiteY101" fmla="*/ 1188653 h 2440396"/>
              <a:gd name="connsiteX102" fmla="*/ 698367 w 1404982"/>
              <a:gd name="connsiteY102" fmla="*/ 1245671 h 2440396"/>
              <a:gd name="connsiteX103" fmla="*/ 683683 w 1404982"/>
              <a:gd name="connsiteY103" fmla="*/ 1321870 h 2440396"/>
              <a:gd name="connsiteX104" fmla="*/ 671248 w 1404982"/>
              <a:gd name="connsiteY104" fmla="*/ 1409183 h 2440396"/>
              <a:gd name="connsiteX105" fmla="*/ 640026 w 1404982"/>
              <a:gd name="connsiteY105" fmla="*/ 1519249 h 2440396"/>
              <a:gd name="connsiteX106" fmla="*/ 637381 w 1404982"/>
              <a:gd name="connsiteY106" fmla="*/ 1602593 h 2440396"/>
              <a:gd name="connsiteX107" fmla="*/ 621770 w 1404982"/>
              <a:gd name="connsiteY107" fmla="*/ 1678792 h 2440396"/>
              <a:gd name="connsiteX108" fmla="*/ 613305 w 1404982"/>
              <a:gd name="connsiteY108" fmla="*/ 1709088 h 2440396"/>
              <a:gd name="connsiteX109" fmla="*/ 597694 w 1404982"/>
              <a:gd name="connsiteY109" fmla="*/ 1747849 h 2440396"/>
              <a:gd name="connsiteX110" fmla="*/ 574939 w 1404982"/>
              <a:gd name="connsiteY110" fmla="*/ 1851302 h 2440396"/>
              <a:gd name="connsiteX111" fmla="*/ 565547 w 1404982"/>
              <a:gd name="connsiteY111" fmla="*/ 2070509 h 2440396"/>
              <a:gd name="connsiteX112" fmla="*/ 559726 w 1404982"/>
              <a:gd name="connsiteY112" fmla="*/ 2092337 h 2440396"/>
              <a:gd name="connsiteX113" fmla="*/ 550333 w 1404982"/>
              <a:gd name="connsiteY113" fmla="*/ 2330330 h 2440396"/>
              <a:gd name="connsiteX114" fmla="*/ 558800 w 1404982"/>
              <a:gd name="connsiteY114" fmla="*/ 2355730 h 2440396"/>
              <a:gd name="connsiteX115" fmla="*/ 567267 w 1404982"/>
              <a:gd name="connsiteY115" fmla="*/ 2398063 h 2440396"/>
              <a:gd name="connsiteX116" fmla="*/ 558800 w 1404982"/>
              <a:gd name="connsiteY116" fmla="*/ 2440396 h 2440396"/>
              <a:gd name="connsiteX0" fmla="*/ 0 w 1404982"/>
              <a:gd name="connsiteY0" fmla="*/ 2271063 h 2440396"/>
              <a:gd name="connsiteX1" fmla="*/ 93133 w 1404982"/>
              <a:gd name="connsiteY1" fmla="*/ 1974730 h 2440396"/>
              <a:gd name="connsiteX2" fmla="*/ 101600 w 1404982"/>
              <a:gd name="connsiteY2" fmla="*/ 1949330 h 2440396"/>
              <a:gd name="connsiteX3" fmla="*/ 118533 w 1404982"/>
              <a:gd name="connsiteY3" fmla="*/ 1932396 h 2440396"/>
              <a:gd name="connsiteX4" fmla="*/ 130968 w 1404982"/>
              <a:gd name="connsiteY4" fmla="*/ 1879348 h 2440396"/>
              <a:gd name="connsiteX5" fmla="*/ 150152 w 1404982"/>
              <a:gd name="connsiteY5" fmla="*/ 1845481 h 2440396"/>
              <a:gd name="connsiteX6" fmla="*/ 173302 w 1404982"/>
              <a:gd name="connsiteY6" fmla="*/ 1798253 h 2440396"/>
              <a:gd name="connsiteX7" fmla="*/ 198835 w 1404982"/>
              <a:gd name="connsiteY7" fmla="*/ 1766238 h 2440396"/>
              <a:gd name="connsiteX8" fmla="*/ 226351 w 1404982"/>
              <a:gd name="connsiteY8" fmla="*/ 1730519 h 2440396"/>
              <a:gd name="connsiteX9" fmla="*/ 254000 w 1404982"/>
              <a:gd name="connsiteY9" fmla="*/ 1686863 h 2440396"/>
              <a:gd name="connsiteX10" fmla="*/ 262467 w 1404982"/>
              <a:gd name="connsiteY10" fmla="*/ 1661463 h 2440396"/>
              <a:gd name="connsiteX11" fmla="*/ 296333 w 1404982"/>
              <a:gd name="connsiteY11" fmla="*/ 1585263 h 2440396"/>
              <a:gd name="connsiteX12" fmla="*/ 304800 w 1404982"/>
              <a:gd name="connsiteY12" fmla="*/ 1534463 h 2440396"/>
              <a:gd name="connsiteX13" fmla="*/ 321733 w 1404982"/>
              <a:gd name="connsiteY13" fmla="*/ 1475196 h 2440396"/>
              <a:gd name="connsiteX14" fmla="*/ 330200 w 1404982"/>
              <a:gd name="connsiteY14" fmla="*/ 1407463 h 2440396"/>
              <a:gd name="connsiteX15" fmla="*/ 347133 w 1404982"/>
              <a:gd name="connsiteY15" fmla="*/ 1348196 h 2440396"/>
              <a:gd name="connsiteX16" fmla="*/ 364067 w 1404982"/>
              <a:gd name="connsiteY16" fmla="*/ 1280463 h 2440396"/>
              <a:gd name="connsiteX17" fmla="*/ 372533 w 1404982"/>
              <a:gd name="connsiteY17" fmla="*/ 1255063 h 2440396"/>
              <a:gd name="connsiteX18" fmla="*/ 381000 w 1404982"/>
              <a:gd name="connsiteY18" fmla="*/ 1221196 h 2440396"/>
              <a:gd name="connsiteX19" fmla="*/ 397933 w 1404982"/>
              <a:gd name="connsiteY19" fmla="*/ 1187330 h 2440396"/>
              <a:gd name="connsiteX20" fmla="*/ 414867 w 1404982"/>
              <a:gd name="connsiteY20" fmla="*/ 1111130 h 2440396"/>
              <a:gd name="connsiteX21" fmla="*/ 423333 w 1404982"/>
              <a:gd name="connsiteY21" fmla="*/ 1077263 h 2440396"/>
              <a:gd name="connsiteX22" fmla="*/ 440267 w 1404982"/>
              <a:gd name="connsiteY22" fmla="*/ 1043396 h 2440396"/>
              <a:gd name="connsiteX23" fmla="*/ 448733 w 1404982"/>
              <a:gd name="connsiteY23" fmla="*/ 1017996 h 2440396"/>
              <a:gd name="connsiteX24" fmla="*/ 457200 w 1404982"/>
              <a:gd name="connsiteY24" fmla="*/ 958730 h 2440396"/>
              <a:gd name="connsiteX25" fmla="*/ 465667 w 1404982"/>
              <a:gd name="connsiteY25" fmla="*/ 933330 h 2440396"/>
              <a:gd name="connsiteX26" fmla="*/ 457200 w 1404982"/>
              <a:gd name="connsiteY26" fmla="*/ 653930 h 2440396"/>
              <a:gd name="connsiteX27" fmla="*/ 440267 w 1404982"/>
              <a:gd name="connsiteY27" fmla="*/ 586196 h 2440396"/>
              <a:gd name="connsiteX28" fmla="*/ 406400 w 1404982"/>
              <a:gd name="connsiteY28" fmla="*/ 484596 h 2440396"/>
              <a:gd name="connsiteX29" fmla="*/ 397933 w 1404982"/>
              <a:gd name="connsiteY29" fmla="*/ 459196 h 2440396"/>
              <a:gd name="connsiteX30" fmla="*/ 372533 w 1404982"/>
              <a:gd name="connsiteY30" fmla="*/ 408396 h 2440396"/>
              <a:gd name="connsiteX31" fmla="*/ 355600 w 1404982"/>
              <a:gd name="connsiteY31" fmla="*/ 382996 h 2440396"/>
              <a:gd name="connsiteX32" fmla="*/ 347133 w 1404982"/>
              <a:gd name="connsiteY32" fmla="*/ 357596 h 2440396"/>
              <a:gd name="connsiteX33" fmla="*/ 330200 w 1404982"/>
              <a:gd name="connsiteY33" fmla="*/ 332196 h 2440396"/>
              <a:gd name="connsiteX34" fmla="*/ 304800 w 1404982"/>
              <a:gd name="connsiteY34" fmla="*/ 281396 h 2440396"/>
              <a:gd name="connsiteX35" fmla="*/ 279400 w 1404982"/>
              <a:gd name="connsiteY35" fmla="*/ 222130 h 2440396"/>
              <a:gd name="connsiteX36" fmla="*/ 270933 w 1404982"/>
              <a:gd name="connsiteY36" fmla="*/ 196730 h 2440396"/>
              <a:gd name="connsiteX37" fmla="*/ 254000 w 1404982"/>
              <a:gd name="connsiteY37" fmla="*/ 179796 h 2440396"/>
              <a:gd name="connsiteX38" fmla="*/ 220133 w 1404982"/>
              <a:gd name="connsiteY38" fmla="*/ 128996 h 2440396"/>
              <a:gd name="connsiteX39" fmla="*/ 169333 w 1404982"/>
              <a:gd name="connsiteY39" fmla="*/ 95130 h 2440396"/>
              <a:gd name="connsiteX40" fmla="*/ 160867 w 1404982"/>
              <a:gd name="connsiteY40" fmla="*/ 69730 h 2440396"/>
              <a:gd name="connsiteX41" fmla="*/ 220133 w 1404982"/>
              <a:gd name="connsiteY41" fmla="*/ 44330 h 2440396"/>
              <a:gd name="connsiteX42" fmla="*/ 276225 w 1404982"/>
              <a:gd name="connsiteY42" fmla="*/ 93410 h 2440396"/>
              <a:gd name="connsiteX43" fmla="*/ 287867 w 1404982"/>
              <a:gd name="connsiteY43" fmla="*/ 18930 h 2440396"/>
              <a:gd name="connsiteX44" fmla="*/ 313267 w 1404982"/>
              <a:gd name="connsiteY44" fmla="*/ 10463 h 2440396"/>
              <a:gd name="connsiteX45" fmla="*/ 346736 w 1404982"/>
              <a:gd name="connsiteY45" fmla="*/ 71581 h 2440396"/>
              <a:gd name="connsiteX46" fmla="*/ 338667 w 1404982"/>
              <a:gd name="connsiteY46" fmla="*/ 18930 h 2440396"/>
              <a:gd name="connsiteX47" fmla="*/ 364067 w 1404982"/>
              <a:gd name="connsiteY47" fmla="*/ 1996 h 2440396"/>
              <a:gd name="connsiteX48" fmla="*/ 393964 w 1404982"/>
              <a:gd name="connsiteY48" fmla="*/ 53723 h 2440396"/>
              <a:gd name="connsiteX49" fmla="*/ 414867 w 1404982"/>
              <a:gd name="connsiteY49" fmla="*/ 1996 h 2440396"/>
              <a:gd name="connsiteX50" fmla="*/ 448733 w 1404982"/>
              <a:gd name="connsiteY50" fmla="*/ 1996 h 2440396"/>
              <a:gd name="connsiteX51" fmla="*/ 474133 w 1404982"/>
              <a:gd name="connsiteY51" fmla="*/ 18930 h 2440396"/>
              <a:gd name="connsiteX52" fmla="*/ 482600 w 1404982"/>
              <a:gd name="connsiteY52" fmla="*/ 44330 h 2440396"/>
              <a:gd name="connsiteX53" fmla="*/ 516467 w 1404982"/>
              <a:gd name="connsiteY53" fmla="*/ 95130 h 2440396"/>
              <a:gd name="connsiteX54" fmla="*/ 533400 w 1404982"/>
              <a:gd name="connsiteY54" fmla="*/ 120530 h 2440396"/>
              <a:gd name="connsiteX55" fmla="*/ 567267 w 1404982"/>
              <a:gd name="connsiteY55" fmla="*/ 171330 h 2440396"/>
              <a:gd name="connsiteX56" fmla="*/ 601133 w 1404982"/>
              <a:gd name="connsiteY56" fmla="*/ 239063 h 2440396"/>
              <a:gd name="connsiteX57" fmla="*/ 643864 w 1404982"/>
              <a:gd name="connsiteY57" fmla="*/ 346880 h 2440396"/>
              <a:gd name="connsiteX58" fmla="*/ 660797 w 1404982"/>
              <a:gd name="connsiteY58" fmla="*/ 401252 h 2440396"/>
              <a:gd name="connsiteX59" fmla="*/ 681964 w 1404982"/>
              <a:gd name="connsiteY59" fmla="*/ 462901 h 2440396"/>
              <a:gd name="connsiteX60" fmla="*/ 705644 w 1404982"/>
              <a:gd name="connsiteY60" fmla="*/ 526533 h 2440396"/>
              <a:gd name="connsiteX61" fmla="*/ 723767 w 1404982"/>
              <a:gd name="connsiteY61" fmla="*/ 653930 h 2440396"/>
              <a:gd name="connsiteX62" fmla="*/ 730383 w 1404982"/>
              <a:gd name="connsiteY62" fmla="*/ 695734 h 2440396"/>
              <a:gd name="connsiteX63" fmla="*/ 797455 w 1404982"/>
              <a:gd name="connsiteY63" fmla="*/ 632763 h 2440396"/>
              <a:gd name="connsiteX64" fmla="*/ 863600 w 1404982"/>
              <a:gd name="connsiteY64" fmla="*/ 620063 h 2440396"/>
              <a:gd name="connsiteX65" fmla="*/ 905537 w 1404982"/>
              <a:gd name="connsiteY65" fmla="*/ 567940 h 2440396"/>
              <a:gd name="connsiteX66" fmla="*/ 969301 w 1404982"/>
              <a:gd name="connsiteY66" fmla="*/ 491739 h 2440396"/>
              <a:gd name="connsiteX67" fmla="*/ 1002770 w 1404982"/>
              <a:gd name="connsiteY67" fmla="*/ 444908 h 2440396"/>
              <a:gd name="connsiteX68" fmla="*/ 1053570 w 1404982"/>
              <a:gd name="connsiteY68" fmla="*/ 358919 h 2440396"/>
              <a:gd name="connsiteX69" fmla="*/ 1081617 w 1404982"/>
              <a:gd name="connsiteY69" fmla="*/ 316586 h 2440396"/>
              <a:gd name="connsiteX70" fmla="*/ 1152921 w 1404982"/>
              <a:gd name="connsiteY70" fmla="*/ 216309 h 2440396"/>
              <a:gd name="connsiteX71" fmla="*/ 1201473 w 1404982"/>
              <a:gd name="connsiteY71" fmla="*/ 155720 h 2440396"/>
              <a:gd name="connsiteX72" fmla="*/ 1212585 w 1404982"/>
              <a:gd name="connsiteY72" fmla="*/ 119604 h 2440396"/>
              <a:gd name="connsiteX73" fmla="*/ 1227667 w 1404982"/>
              <a:gd name="connsiteY73" fmla="*/ 95130 h 2440396"/>
              <a:gd name="connsiteX74" fmla="*/ 1267354 w 1404982"/>
              <a:gd name="connsiteY74" fmla="*/ 79519 h 2440396"/>
              <a:gd name="connsiteX75" fmla="*/ 1278467 w 1404982"/>
              <a:gd name="connsiteY75" fmla="*/ 69730 h 2440396"/>
              <a:gd name="connsiteX76" fmla="*/ 1329267 w 1404982"/>
              <a:gd name="connsiteY76" fmla="*/ 52796 h 2440396"/>
              <a:gd name="connsiteX77" fmla="*/ 1320800 w 1404982"/>
              <a:gd name="connsiteY77" fmla="*/ 78196 h 2440396"/>
              <a:gd name="connsiteX78" fmla="*/ 1275159 w 1404982"/>
              <a:gd name="connsiteY78" fmla="*/ 146988 h 2440396"/>
              <a:gd name="connsiteX79" fmla="*/ 1345274 w 1404982"/>
              <a:gd name="connsiteY79" fmla="*/ 102274 h 2440396"/>
              <a:gd name="connsiteX80" fmla="*/ 1397000 w 1404982"/>
              <a:gd name="connsiteY80" fmla="*/ 120530 h 2440396"/>
              <a:gd name="connsiteX81" fmla="*/ 1349242 w 1404982"/>
              <a:gd name="connsiteY81" fmla="*/ 181649 h 2440396"/>
              <a:gd name="connsiteX82" fmla="*/ 1397000 w 1404982"/>
              <a:gd name="connsiteY82" fmla="*/ 171330 h 2440396"/>
              <a:gd name="connsiteX83" fmla="*/ 1380067 w 1404982"/>
              <a:gd name="connsiteY83" fmla="*/ 196730 h 2440396"/>
              <a:gd name="connsiteX84" fmla="*/ 1363133 w 1404982"/>
              <a:gd name="connsiteY84" fmla="*/ 213663 h 2440396"/>
              <a:gd name="connsiteX85" fmla="*/ 1371600 w 1404982"/>
              <a:gd name="connsiteY85" fmla="*/ 239063 h 2440396"/>
              <a:gd name="connsiteX86" fmla="*/ 1354667 w 1404982"/>
              <a:gd name="connsiteY86" fmla="*/ 298330 h 2440396"/>
              <a:gd name="connsiteX87" fmla="*/ 1312333 w 1404982"/>
              <a:gd name="connsiteY87" fmla="*/ 333916 h 2440396"/>
              <a:gd name="connsiteX88" fmla="*/ 1261533 w 1404982"/>
              <a:gd name="connsiteY88" fmla="*/ 390933 h 2440396"/>
              <a:gd name="connsiteX89" fmla="*/ 1214304 w 1404982"/>
              <a:gd name="connsiteY89" fmla="*/ 470705 h 2440396"/>
              <a:gd name="connsiteX90" fmla="*/ 1178189 w 1404982"/>
              <a:gd name="connsiteY90" fmla="*/ 514361 h 2440396"/>
              <a:gd name="connsiteX91" fmla="*/ 1122496 w 1404982"/>
              <a:gd name="connsiteY91" fmla="*/ 599955 h 2440396"/>
              <a:gd name="connsiteX92" fmla="*/ 1083733 w 1404982"/>
              <a:gd name="connsiteY92" fmla="*/ 647183 h 2440396"/>
              <a:gd name="connsiteX93" fmla="*/ 1054761 w 1404982"/>
              <a:gd name="connsiteY93" fmla="*/ 676552 h 2440396"/>
              <a:gd name="connsiteX94" fmla="*/ 1002639 w 1404982"/>
              <a:gd name="connsiteY94" fmla="*/ 733570 h 2440396"/>
              <a:gd name="connsiteX95" fmla="*/ 953161 w 1404982"/>
              <a:gd name="connsiteY95" fmla="*/ 797334 h 2440396"/>
              <a:gd name="connsiteX96" fmla="*/ 934905 w 1404982"/>
              <a:gd name="connsiteY96" fmla="*/ 839668 h 2440396"/>
              <a:gd name="connsiteX97" fmla="*/ 885428 w 1404982"/>
              <a:gd name="connsiteY97" fmla="*/ 895362 h 2440396"/>
              <a:gd name="connsiteX98" fmla="*/ 835951 w 1404982"/>
              <a:gd name="connsiteY98" fmla="*/ 962699 h 2440396"/>
              <a:gd name="connsiteX99" fmla="*/ 770467 w 1404982"/>
              <a:gd name="connsiteY99" fmla="*/ 1068796 h 2440396"/>
              <a:gd name="connsiteX100" fmla="*/ 738452 w 1404982"/>
              <a:gd name="connsiteY100" fmla="*/ 1141821 h 2440396"/>
              <a:gd name="connsiteX101" fmla="*/ 715699 w 1404982"/>
              <a:gd name="connsiteY101" fmla="*/ 1188653 h 2440396"/>
              <a:gd name="connsiteX102" fmla="*/ 698367 w 1404982"/>
              <a:gd name="connsiteY102" fmla="*/ 1245671 h 2440396"/>
              <a:gd name="connsiteX103" fmla="*/ 683683 w 1404982"/>
              <a:gd name="connsiteY103" fmla="*/ 1321870 h 2440396"/>
              <a:gd name="connsiteX104" fmla="*/ 671248 w 1404982"/>
              <a:gd name="connsiteY104" fmla="*/ 1409183 h 2440396"/>
              <a:gd name="connsiteX105" fmla="*/ 640026 w 1404982"/>
              <a:gd name="connsiteY105" fmla="*/ 1519249 h 2440396"/>
              <a:gd name="connsiteX106" fmla="*/ 637381 w 1404982"/>
              <a:gd name="connsiteY106" fmla="*/ 1602593 h 2440396"/>
              <a:gd name="connsiteX107" fmla="*/ 621770 w 1404982"/>
              <a:gd name="connsiteY107" fmla="*/ 1678792 h 2440396"/>
              <a:gd name="connsiteX108" fmla="*/ 613305 w 1404982"/>
              <a:gd name="connsiteY108" fmla="*/ 1709088 h 2440396"/>
              <a:gd name="connsiteX109" fmla="*/ 597694 w 1404982"/>
              <a:gd name="connsiteY109" fmla="*/ 1747849 h 2440396"/>
              <a:gd name="connsiteX110" fmla="*/ 574939 w 1404982"/>
              <a:gd name="connsiteY110" fmla="*/ 1851302 h 2440396"/>
              <a:gd name="connsiteX111" fmla="*/ 565547 w 1404982"/>
              <a:gd name="connsiteY111" fmla="*/ 2070509 h 2440396"/>
              <a:gd name="connsiteX112" fmla="*/ 559726 w 1404982"/>
              <a:gd name="connsiteY112" fmla="*/ 2092337 h 2440396"/>
              <a:gd name="connsiteX113" fmla="*/ 550333 w 1404982"/>
              <a:gd name="connsiteY113" fmla="*/ 2330330 h 2440396"/>
              <a:gd name="connsiteX114" fmla="*/ 558800 w 1404982"/>
              <a:gd name="connsiteY114" fmla="*/ 2355730 h 2440396"/>
              <a:gd name="connsiteX115" fmla="*/ 567267 w 1404982"/>
              <a:gd name="connsiteY115" fmla="*/ 2398063 h 2440396"/>
              <a:gd name="connsiteX116" fmla="*/ 558800 w 1404982"/>
              <a:gd name="connsiteY116" fmla="*/ 2440396 h 2440396"/>
              <a:gd name="connsiteX0" fmla="*/ 0 w 1404982"/>
              <a:gd name="connsiteY0" fmla="*/ 2271063 h 2440396"/>
              <a:gd name="connsiteX1" fmla="*/ 93133 w 1404982"/>
              <a:gd name="connsiteY1" fmla="*/ 1974730 h 2440396"/>
              <a:gd name="connsiteX2" fmla="*/ 101600 w 1404982"/>
              <a:gd name="connsiteY2" fmla="*/ 1949330 h 2440396"/>
              <a:gd name="connsiteX3" fmla="*/ 118533 w 1404982"/>
              <a:gd name="connsiteY3" fmla="*/ 1932396 h 2440396"/>
              <a:gd name="connsiteX4" fmla="*/ 130968 w 1404982"/>
              <a:gd name="connsiteY4" fmla="*/ 1879348 h 2440396"/>
              <a:gd name="connsiteX5" fmla="*/ 150152 w 1404982"/>
              <a:gd name="connsiteY5" fmla="*/ 1845481 h 2440396"/>
              <a:gd name="connsiteX6" fmla="*/ 173302 w 1404982"/>
              <a:gd name="connsiteY6" fmla="*/ 1798253 h 2440396"/>
              <a:gd name="connsiteX7" fmla="*/ 198835 w 1404982"/>
              <a:gd name="connsiteY7" fmla="*/ 1766238 h 2440396"/>
              <a:gd name="connsiteX8" fmla="*/ 226351 w 1404982"/>
              <a:gd name="connsiteY8" fmla="*/ 1730519 h 2440396"/>
              <a:gd name="connsiteX9" fmla="*/ 254000 w 1404982"/>
              <a:gd name="connsiteY9" fmla="*/ 1686863 h 2440396"/>
              <a:gd name="connsiteX10" fmla="*/ 262467 w 1404982"/>
              <a:gd name="connsiteY10" fmla="*/ 1661463 h 2440396"/>
              <a:gd name="connsiteX11" fmla="*/ 296333 w 1404982"/>
              <a:gd name="connsiteY11" fmla="*/ 1585263 h 2440396"/>
              <a:gd name="connsiteX12" fmla="*/ 304800 w 1404982"/>
              <a:gd name="connsiteY12" fmla="*/ 1534463 h 2440396"/>
              <a:gd name="connsiteX13" fmla="*/ 321733 w 1404982"/>
              <a:gd name="connsiteY13" fmla="*/ 1475196 h 2440396"/>
              <a:gd name="connsiteX14" fmla="*/ 330200 w 1404982"/>
              <a:gd name="connsiteY14" fmla="*/ 1407463 h 2440396"/>
              <a:gd name="connsiteX15" fmla="*/ 347133 w 1404982"/>
              <a:gd name="connsiteY15" fmla="*/ 1348196 h 2440396"/>
              <a:gd name="connsiteX16" fmla="*/ 364067 w 1404982"/>
              <a:gd name="connsiteY16" fmla="*/ 1280463 h 2440396"/>
              <a:gd name="connsiteX17" fmla="*/ 372533 w 1404982"/>
              <a:gd name="connsiteY17" fmla="*/ 1255063 h 2440396"/>
              <a:gd name="connsiteX18" fmla="*/ 381000 w 1404982"/>
              <a:gd name="connsiteY18" fmla="*/ 1221196 h 2440396"/>
              <a:gd name="connsiteX19" fmla="*/ 397933 w 1404982"/>
              <a:gd name="connsiteY19" fmla="*/ 1187330 h 2440396"/>
              <a:gd name="connsiteX20" fmla="*/ 414867 w 1404982"/>
              <a:gd name="connsiteY20" fmla="*/ 1111130 h 2440396"/>
              <a:gd name="connsiteX21" fmla="*/ 423333 w 1404982"/>
              <a:gd name="connsiteY21" fmla="*/ 1077263 h 2440396"/>
              <a:gd name="connsiteX22" fmla="*/ 440267 w 1404982"/>
              <a:gd name="connsiteY22" fmla="*/ 1043396 h 2440396"/>
              <a:gd name="connsiteX23" fmla="*/ 448733 w 1404982"/>
              <a:gd name="connsiteY23" fmla="*/ 1017996 h 2440396"/>
              <a:gd name="connsiteX24" fmla="*/ 457200 w 1404982"/>
              <a:gd name="connsiteY24" fmla="*/ 958730 h 2440396"/>
              <a:gd name="connsiteX25" fmla="*/ 465667 w 1404982"/>
              <a:gd name="connsiteY25" fmla="*/ 933330 h 2440396"/>
              <a:gd name="connsiteX26" fmla="*/ 457200 w 1404982"/>
              <a:gd name="connsiteY26" fmla="*/ 653930 h 2440396"/>
              <a:gd name="connsiteX27" fmla="*/ 440267 w 1404982"/>
              <a:gd name="connsiteY27" fmla="*/ 586196 h 2440396"/>
              <a:gd name="connsiteX28" fmla="*/ 406400 w 1404982"/>
              <a:gd name="connsiteY28" fmla="*/ 484596 h 2440396"/>
              <a:gd name="connsiteX29" fmla="*/ 397933 w 1404982"/>
              <a:gd name="connsiteY29" fmla="*/ 459196 h 2440396"/>
              <a:gd name="connsiteX30" fmla="*/ 372533 w 1404982"/>
              <a:gd name="connsiteY30" fmla="*/ 408396 h 2440396"/>
              <a:gd name="connsiteX31" fmla="*/ 355600 w 1404982"/>
              <a:gd name="connsiteY31" fmla="*/ 382996 h 2440396"/>
              <a:gd name="connsiteX32" fmla="*/ 347133 w 1404982"/>
              <a:gd name="connsiteY32" fmla="*/ 357596 h 2440396"/>
              <a:gd name="connsiteX33" fmla="*/ 330200 w 1404982"/>
              <a:gd name="connsiteY33" fmla="*/ 332196 h 2440396"/>
              <a:gd name="connsiteX34" fmla="*/ 304800 w 1404982"/>
              <a:gd name="connsiteY34" fmla="*/ 281396 h 2440396"/>
              <a:gd name="connsiteX35" fmla="*/ 279400 w 1404982"/>
              <a:gd name="connsiteY35" fmla="*/ 222130 h 2440396"/>
              <a:gd name="connsiteX36" fmla="*/ 270933 w 1404982"/>
              <a:gd name="connsiteY36" fmla="*/ 196730 h 2440396"/>
              <a:gd name="connsiteX37" fmla="*/ 254000 w 1404982"/>
              <a:gd name="connsiteY37" fmla="*/ 179796 h 2440396"/>
              <a:gd name="connsiteX38" fmla="*/ 220133 w 1404982"/>
              <a:gd name="connsiteY38" fmla="*/ 128996 h 2440396"/>
              <a:gd name="connsiteX39" fmla="*/ 169333 w 1404982"/>
              <a:gd name="connsiteY39" fmla="*/ 95130 h 2440396"/>
              <a:gd name="connsiteX40" fmla="*/ 160867 w 1404982"/>
              <a:gd name="connsiteY40" fmla="*/ 69730 h 2440396"/>
              <a:gd name="connsiteX41" fmla="*/ 220133 w 1404982"/>
              <a:gd name="connsiteY41" fmla="*/ 44330 h 2440396"/>
              <a:gd name="connsiteX42" fmla="*/ 276225 w 1404982"/>
              <a:gd name="connsiteY42" fmla="*/ 93410 h 2440396"/>
              <a:gd name="connsiteX43" fmla="*/ 287867 w 1404982"/>
              <a:gd name="connsiteY43" fmla="*/ 18930 h 2440396"/>
              <a:gd name="connsiteX44" fmla="*/ 313267 w 1404982"/>
              <a:gd name="connsiteY44" fmla="*/ 10463 h 2440396"/>
              <a:gd name="connsiteX45" fmla="*/ 346736 w 1404982"/>
              <a:gd name="connsiteY45" fmla="*/ 71581 h 2440396"/>
              <a:gd name="connsiteX46" fmla="*/ 338667 w 1404982"/>
              <a:gd name="connsiteY46" fmla="*/ 18930 h 2440396"/>
              <a:gd name="connsiteX47" fmla="*/ 364067 w 1404982"/>
              <a:gd name="connsiteY47" fmla="*/ 1996 h 2440396"/>
              <a:gd name="connsiteX48" fmla="*/ 393964 w 1404982"/>
              <a:gd name="connsiteY48" fmla="*/ 53723 h 2440396"/>
              <a:gd name="connsiteX49" fmla="*/ 414867 w 1404982"/>
              <a:gd name="connsiteY49" fmla="*/ 1996 h 2440396"/>
              <a:gd name="connsiteX50" fmla="*/ 448733 w 1404982"/>
              <a:gd name="connsiteY50" fmla="*/ 1996 h 2440396"/>
              <a:gd name="connsiteX51" fmla="*/ 474133 w 1404982"/>
              <a:gd name="connsiteY51" fmla="*/ 18930 h 2440396"/>
              <a:gd name="connsiteX52" fmla="*/ 482600 w 1404982"/>
              <a:gd name="connsiteY52" fmla="*/ 44330 h 2440396"/>
              <a:gd name="connsiteX53" fmla="*/ 516467 w 1404982"/>
              <a:gd name="connsiteY53" fmla="*/ 95130 h 2440396"/>
              <a:gd name="connsiteX54" fmla="*/ 533400 w 1404982"/>
              <a:gd name="connsiteY54" fmla="*/ 120530 h 2440396"/>
              <a:gd name="connsiteX55" fmla="*/ 567267 w 1404982"/>
              <a:gd name="connsiteY55" fmla="*/ 171330 h 2440396"/>
              <a:gd name="connsiteX56" fmla="*/ 601133 w 1404982"/>
              <a:gd name="connsiteY56" fmla="*/ 239063 h 2440396"/>
              <a:gd name="connsiteX57" fmla="*/ 643864 w 1404982"/>
              <a:gd name="connsiteY57" fmla="*/ 346880 h 2440396"/>
              <a:gd name="connsiteX58" fmla="*/ 660797 w 1404982"/>
              <a:gd name="connsiteY58" fmla="*/ 401252 h 2440396"/>
              <a:gd name="connsiteX59" fmla="*/ 681964 w 1404982"/>
              <a:gd name="connsiteY59" fmla="*/ 462901 h 2440396"/>
              <a:gd name="connsiteX60" fmla="*/ 705644 w 1404982"/>
              <a:gd name="connsiteY60" fmla="*/ 526533 h 2440396"/>
              <a:gd name="connsiteX61" fmla="*/ 723767 w 1404982"/>
              <a:gd name="connsiteY61" fmla="*/ 653930 h 2440396"/>
              <a:gd name="connsiteX62" fmla="*/ 730383 w 1404982"/>
              <a:gd name="connsiteY62" fmla="*/ 695734 h 2440396"/>
              <a:gd name="connsiteX63" fmla="*/ 797455 w 1404982"/>
              <a:gd name="connsiteY63" fmla="*/ 632763 h 2440396"/>
              <a:gd name="connsiteX64" fmla="*/ 854075 w 1404982"/>
              <a:gd name="connsiteY64" fmla="*/ 562913 h 2440396"/>
              <a:gd name="connsiteX65" fmla="*/ 905537 w 1404982"/>
              <a:gd name="connsiteY65" fmla="*/ 567940 h 2440396"/>
              <a:gd name="connsiteX66" fmla="*/ 969301 w 1404982"/>
              <a:gd name="connsiteY66" fmla="*/ 491739 h 2440396"/>
              <a:gd name="connsiteX67" fmla="*/ 1002770 w 1404982"/>
              <a:gd name="connsiteY67" fmla="*/ 444908 h 2440396"/>
              <a:gd name="connsiteX68" fmla="*/ 1053570 w 1404982"/>
              <a:gd name="connsiteY68" fmla="*/ 358919 h 2440396"/>
              <a:gd name="connsiteX69" fmla="*/ 1081617 w 1404982"/>
              <a:gd name="connsiteY69" fmla="*/ 316586 h 2440396"/>
              <a:gd name="connsiteX70" fmla="*/ 1152921 w 1404982"/>
              <a:gd name="connsiteY70" fmla="*/ 216309 h 2440396"/>
              <a:gd name="connsiteX71" fmla="*/ 1201473 w 1404982"/>
              <a:gd name="connsiteY71" fmla="*/ 155720 h 2440396"/>
              <a:gd name="connsiteX72" fmla="*/ 1212585 w 1404982"/>
              <a:gd name="connsiteY72" fmla="*/ 119604 h 2440396"/>
              <a:gd name="connsiteX73" fmla="*/ 1227667 w 1404982"/>
              <a:gd name="connsiteY73" fmla="*/ 95130 h 2440396"/>
              <a:gd name="connsiteX74" fmla="*/ 1267354 w 1404982"/>
              <a:gd name="connsiteY74" fmla="*/ 79519 h 2440396"/>
              <a:gd name="connsiteX75" fmla="*/ 1278467 w 1404982"/>
              <a:gd name="connsiteY75" fmla="*/ 69730 h 2440396"/>
              <a:gd name="connsiteX76" fmla="*/ 1329267 w 1404982"/>
              <a:gd name="connsiteY76" fmla="*/ 52796 h 2440396"/>
              <a:gd name="connsiteX77" fmla="*/ 1320800 w 1404982"/>
              <a:gd name="connsiteY77" fmla="*/ 78196 h 2440396"/>
              <a:gd name="connsiteX78" fmla="*/ 1275159 w 1404982"/>
              <a:gd name="connsiteY78" fmla="*/ 146988 h 2440396"/>
              <a:gd name="connsiteX79" fmla="*/ 1345274 w 1404982"/>
              <a:gd name="connsiteY79" fmla="*/ 102274 h 2440396"/>
              <a:gd name="connsiteX80" fmla="*/ 1397000 w 1404982"/>
              <a:gd name="connsiteY80" fmla="*/ 120530 h 2440396"/>
              <a:gd name="connsiteX81" fmla="*/ 1349242 w 1404982"/>
              <a:gd name="connsiteY81" fmla="*/ 181649 h 2440396"/>
              <a:gd name="connsiteX82" fmla="*/ 1397000 w 1404982"/>
              <a:gd name="connsiteY82" fmla="*/ 171330 h 2440396"/>
              <a:gd name="connsiteX83" fmla="*/ 1380067 w 1404982"/>
              <a:gd name="connsiteY83" fmla="*/ 196730 h 2440396"/>
              <a:gd name="connsiteX84" fmla="*/ 1363133 w 1404982"/>
              <a:gd name="connsiteY84" fmla="*/ 213663 h 2440396"/>
              <a:gd name="connsiteX85" fmla="*/ 1371600 w 1404982"/>
              <a:gd name="connsiteY85" fmla="*/ 239063 h 2440396"/>
              <a:gd name="connsiteX86" fmla="*/ 1354667 w 1404982"/>
              <a:gd name="connsiteY86" fmla="*/ 298330 h 2440396"/>
              <a:gd name="connsiteX87" fmla="*/ 1312333 w 1404982"/>
              <a:gd name="connsiteY87" fmla="*/ 333916 h 2440396"/>
              <a:gd name="connsiteX88" fmla="*/ 1261533 w 1404982"/>
              <a:gd name="connsiteY88" fmla="*/ 390933 h 2440396"/>
              <a:gd name="connsiteX89" fmla="*/ 1214304 w 1404982"/>
              <a:gd name="connsiteY89" fmla="*/ 470705 h 2440396"/>
              <a:gd name="connsiteX90" fmla="*/ 1178189 w 1404982"/>
              <a:gd name="connsiteY90" fmla="*/ 514361 h 2440396"/>
              <a:gd name="connsiteX91" fmla="*/ 1122496 w 1404982"/>
              <a:gd name="connsiteY91" fmla="*/ 599955 h 2440396"/>
              <a:gd name="connsiteX92" fmla="*/ 1083733 w 1404982"/>
              <a:gd name="connsiteY92" fmla="*/ 647183 h 2440396"/>
              <a:gd name="connsiteX93" fmla="*/ 1054761 w 1404982"/>
              <a:gd name="connsiteY93" fmla="*/ 676552 h 2440396"/>
              <a:gd name="connsiteX94" fmla="*/ 1002639 w 1404982"/>
              <a:gd name="connsiteY94" fmla="*/ 733570 h 2440396"/>
              <a:gd name="connsiteX95" fmla="*/ 953161 w 1404982"/>
              <a:gd name="connsiteY95" fmla="*/ 797334 h 2440396"/>
              <a:gd name="connsiteX96" fmla="*/ 934905 w 1404982"/>
              <a:gd name="connsiteY96" fmla="*/ 839668 h 2440396"/>
              <a:gd name="connsiteX97" fmla="*/ 885428 w 1404982"/>
              <a:gd name="connsiteY97" fmla="*/ 895362 h 2440396"/>
              <a:gd name="connsiteX98" fmla="*/ 835951 w 1404982"/>
              <a:gd name="connsiteY98" fmla="*/ 962699 h 2440396"/>
              <a:gd name="connsiteX99" fmla="*/ 770467 w 1404982"/>
              <a:gd name="connsiteY99" fmla="*/ 1068796 h 2440396"/>
              <a:gd name="connsiteX100" fmla="*/ 738452 w 1404982"/>
              <a:gd name="connsiteY100" fmla="*/ 1141821 h 2440396"/>
              <a:gd name="connsiteX101" fmla="*/ 715699 w 1404982"/>
              <a:gd name="connsiteY101" fmla="*/ 1188653 h 2440396"/>
              <a:gd name="connsiteX102" fmla="*/ 698367 w 1404982"/>
              <a:gd name="connsiteY102" fmla="*/ 1245671 h 2440396"/>
              <a:gd name="connsiteX103" fmla="*/ 683683 w 1404982"/>
              <a:gd name="connsiteY103" fmla="*/ 1321870 h 2440396"/>
              <a:gd name="connsiteX104" fmla="*/ 671248 w 1404982"/>
              <a:gd name="connsiteY104" fmla="*/ 1409183 h 2440396"/>
              <a:gd name="connsiteX105" fmla="*/ 640026 w 1404982"/>
              <a:gd name="connsiteY105" fmla="*/ 1519249 h 2440396"/>
              <a:gd name="connsiteX106" fmla="*/ 637381 w 1404982"/>
              <a:gd name="connsiteY106" fmla="*/ 1602593 h 2440396"/>
              <a:gd name="connsiteX107" fmla="*/ 621770 w 1404982"/>
              <a:gd name="connsiteY107" fmla="*/ 1678792 h 2440396"/>
              <a:gd name="connsiteX108" fmla="*/ 613305 w 1404982"/>
              <a:gd name="connsiteY108" fmla="*/ 1709088 h 2440396"/>
              <a:gd name="connsiteX109" fmla="*/ 597694 w 1404982"/>
              <a:gd name="connsiteY109" fmla="*/ 1747849 h 2440396"/>
              <a:gd name="connsiteX110" fmla="*/ 574939 w 1404982"/>
              <a:gd name="connsiteY110" fmla="*/ 1851302 h 2440396"/>
              <a:gd name="connsiteX111" fmla="*/ 565547 w 1404982"/>
              <a:gd name="connsiteY111" fmla="*/ 2070509 h 2440396"/>
              <a:gd name="connsiteX112" fmla="*/ 559726 w 1404982"/>
              <a:gd name="connsiteY112" fmla="*/ 2092337 h 2440396"/>
              <a:gd name="connsiteX113" fmla="*/ 550333 w 1404982"/>
              <a:gd name="connsiteY113" fmla="*/ 2330330 h 2440396"/>
              <a:gd name="connsiteX114" fmla="*/ 558800 w 1404982"/>
              <a:gd name="connsiteY114" fmla="*/ 2355730 h 2440396"/>
              <a:gd name="connsiteX115" fmla="*/ 567267 w 1404982"/>
              <a:gd name="connsiteY115" fmla="*/ 2398063 h 2440396"/>
              <a:gd name="connsiteX116" fmla="*/ 558800 w 1404982"/>
              <a:gd name="connsiteY116" fmla="*/ 2440396 h 2440396"/>
              <a:gd name="connsiteX0" fmla="*/ 0 w 1404982"/>
              <a:gd name="connsiteY0" fmla="*/ 2271063 h 2440396"/>
              <a:gd name="connsiteX1" fmla="*/ 93133 w 1404982"/>
              <a:gd name="connsiteY1" fmla="*/ 1974730 h 2440396"/>
              <a:gd name="connsiteX2" fmla="*/ 101600 w 1404982"/>
              <a:gd name="connsiteY2" fmla="*/ 1949330 h 2440396"/>
              <a:gd name="connsiteX3" fmla="*/ 118533 w 1404982"/>
              <a:gd name="connsiteY3" fmla="*/ 1932396 h 2440396"/>
              <a:gd name="connsiteX4" fmla="*/ 130968 w 1404982"/>
              <a:gd name="connsiteY4" fmla="*/ 1879348 h 2440396"/>
              <a:gd name="connsiteX5" fmla="*/ 150152 w 1404982"/>
              <a:gd name="connsiteY5" fmla="*/ 1845481 h 2440396"/>
              <a:gd name="connsiteX6" fmla="*/ 173302 w 1404982"/>
              <a:gd name="connsiteY6" fmla="*/ 1798253 h 2440396"/>
              <a:gd name="connsiteX7" fmla="*/ 198835 w 1404982"/>
              <a:gd name="connsiteY7" fmla="*/ 1766238 h 2440396"/>
              <a:gd name="connsiteX8" fmla="*/ 226351 w 1404982"/>
              <a:gd name="connsiteY8" fmla="*/ 1730519 h 2440396"/>
              <a:gd name="connsiteX9" fmla="*/ 254000 w 1404982"/>
              <a:gd name="connsiteY9" fmla="*/ 1686863 h 2440396"/>
              <a:gd name="connsiteX10" fmla="*/ 262467 w 1404982"/>
              <a:gd name="connsiteY10" fmla="*/ 1661463 h 2440396"/>
              <a:gd name="connsiteX11" fmla="*/ 296333 w 1404982"/>
              <a:gd name="connsiteY11" fmla="*/ 1585263 h 2440396"/>
              <a:gd name="connsiteX12" fmla="*/ 304800 w 1404982"/>
              <a:gd name="connsiteY12" fmla="*/ 1534463 h 2440396"/>
              <a:gd name="connsiteX13" fmla="*/ 321733 w 1404982"/>
              <a:gd name="connsiteY13" fmla="*/ 1475196 h 2440396"/>
              <a:gd name="connsiteX14" fmla="*/ 330200 w 1404982"/>
              <a:gd name="connsiteY14" fmla="*/ 1407463 h 2440396"/>
              <a:gd name="connsiteX15" fmla="*/ 347133 w 1404982"/>
              <a:gd name="connsiteY15" fmla="*/ 1348196 h 2440396"/>
              <a:gd name="connsiteX16" fmla="*/ 364067 w 1404982"/>
              <a:gd name="connsiteY16" fmla="*/ 1280463 h 2440396"/>
              <a:gd name="connsiteX17" fmla="*/ 372533 w 1404982"/>
              <a:gd name="connsiteY17" fmla="*/ 1255063 h 2440396"/>
              <a:gd name="connsiteX18" fmla="*/ 381000 w 1404982"/>
              <a:gd name="connsiteY18" fmla="*/ 1221196 h 2440396"/>
              <a:gd name="connsiteX19" fmla="*/ 397933 w 1404982"/>
              <a:gd name="connsiteY19" fmla="*/ 1187330 h 2440396"/>
              <a:gd name="connsiteX20" fmla="*/ 414867 w 1404982"/>
              <a:gd name="connsiteY20" fmla="*/ 1111130 h 2440396"/>
              <a:gd name="connsiteX21" fmla="*/ 423333 w 1404982"/>
              <a:gd name="connsiteY21" fmla="*/ 1077263 h 2440396"/>
              <a:gd name="connsiteX22" fmla="*/ 440267 w 1404982"/>
              <a:gd name="connsiteY22" fmla="*/ 1043396 h 2440396"/>
              <a:gd name="connsiteX23" fmla="*/ 448733 w 1404982"/>
              <a:gd name="connsiteY23" fmla="*/ 1017996 h 2440396"/>
              <a:gd name="connsiteX24" fmla="*/ 457200 w 1404982"/>
              <a:gd name="connsiteY24" fmla="*/ 958730 h 2440396"/>
              <a:gd name="connsiteX25" fmla="*/ 465667 w 1404982"/>
              <a:gd name="connsiteY25" fmla="*/ 933330 h 2440396"/>
              <a:gd name="connsiteX26" fmla="*/ 457200 w 1404982"/>
              <a:gd name="connsiteY26" fmla="*/ 653930 h 2440396"/>
              <a:gd name="connsiteX27" fmla="*/ 440267 w 1404982"/>
              <a:gd name="connsiteY27" fmla="*/ 586196 h 2440396"/>
              <a:gd name="connsiteX28" fmla="*/ 406400 w 1404982"/>
              <a:gd name="connsiteY28" fmla="*/ 484596 h 2440396"/>
              <a:gd name="connsiteX29" fmla="*/ 397933 w 1404982"/>
              <a:gd name="connsiteY29" fmla="*/ 459196 h 2440396"/>
              <a:gd name="connsiteX30" fmla="*/ 372533 w 1404982"/>
              <a:gd name="connsiteY30" fmla="*/ 408396 h 2440396"/>
              <a:gd name="connsiteX31" fmla="*/ 355600 w 1404982"/>
              <a:gd name="connsiteY31" fmla="*/ 382996 h 2440396"/>
              <a:gd name="connsiteX32" fmla="*/ 347133 w 1404982"/>
              <a:gd name="connsiteY32" fmla="*/ 357596 h 2440396"/>
              <a:gd name="connsiteX33" fmla="*/ 330200 w 1404982"/>
              <a:gd name="connsiteY33" fmla="*/ 332196 h 2440396"/>
              <a:gd name="connsiteX34" fmla="*/ 304800 w 1404982"/>
              <a:gd name="connsiteY34" fmla="*/ 281396 h 2440396"/>
              <a:gd name="connsiteX35" fmla="*/ 279400 w 1404982"/>
              <a:gd name="connsiteY35" fmla="*/ 222130 h 2440396"/>
              <a:gd name="connsiteX36" fmla="*/ 270933 w 1404982"/>
              <a:gd name="connsiteY36" fmla="*/ 196730 h 2440396"/>
              <a:gd name="connsiteX37" fmla="*/ 254000 w 1404982"/>
              <a:gd name="connsiteY37" fmla="*/ 179796 h 2440396"/>
              <a:gd name="connsiteX38" fmla="*/ 220133 w 1404982"/>
              <a:gd name="connsiteY38" fmla="*/ 128996 h 2440396"/>
              <a:gd name="connsiteX39" fmla="*/ 169333 w 1404982"/>
              <a:gd name="connsiteY39" fmla="*/ 95130 h 2440396"/>
              <a:gd name="connsiteX40" fmla="*/ 160867 w 1404982"/>
              <a:gd name="connsiteY40" fmla="*/ 69730 h 2440396"/>
              <a:gd name="connsiteX41" fmla="*/ 220133 w 1404982"/>
              <a:gd name="connsiteY41" fmla="*/ 44330 h 2440396"/>
              <a:gd name="connsiteX42" fmla="*/ 276225 w 1404982"/>
              <a:gd name="connsiteY42" fmla="*/ 93410 h 2440396"/>
              <a:gd name="connsiteX43" fmla="*/ 287867 w 1404982"/>
              <a:gd name="connsiteY43" fmla="*/ 18930 h 2440396"/>
              <a:gd name="connsiteX44" fmla="*/ 313267 w 1404982"/>
              <a:gd name="connsiteY44" fmla="*/ 10463 h 2440396"/>
              <a:gd name="connsiteX45" fmla="*/ 346736 w 1404982"/>
              <a:gd name="connsiteY45" fmla="*/ 71581 h 2440396"/>
              <a:gd name="connsiteX46" fmla="*/ 338667 w 1404982"/>
              <a:gd name="connsiteY46" fmla="*/ 18930 h 2440396"/>
              <a:gd name="connsiteX47" fmla="*/ 364067 w 1404982"/>
              <a:gd name="connsiteY47" fmla="*/ 1996 h 2440396"/>
              <a:gd name="connsiteX48" fmla="*/ 393964 w 1404982"/>
              <a:gd name="connsiteY48" fmla="*/ 53723 h 2440396"/>
              <a:gd name="connsiteX49" fmla="*/ 414867 w 1404982"/>
              <a:gd name="connsiteY49" fmla="*/ 1996 h 2440396"/>
              <a:gd name="connsiteX50" fmla="*/ 448733 w 1404982"/>
              <a:gd name="connsiteY50" fmla="*/ 1996 h 2440396"/>
              <a:gd name="connsiteX51" fmla="*/ 474133 w 1404982"/>
              <a:gd name="connsiteY51" fmla="*/ 18930 h 2440396"/>
              <a:gd name="connsiteX52" fmla="*/ 482600 w 1404982"/>
              <a:gd name="connsiteY52" fmla="*/ 44330 h 2440396"/>
              <a:gd name="connsiteX53" fmla="*/ 516467 w 1404982"/>
              <a:gd name="connsiteY53" fmla="*/ 95130 h 2440396"/>
              <a:gd name="connsiteX54" fmla="*/ 533400 w 1404982"/>
              <a:gd name="connsiteY54" fmla="*/ 120530 h 2440396"/>
              <a:gd name="connsiteX55" fmla="*/ 567267 w 1404982"/>
              <a:gd name="connsiteY55" fmla="*/ 171330 h 2440396"/>
              <a:gd name="connsiteX56" fmla="*/ 601133 w 1404982"/>
              <a:gd name="connsiteY56" fmla="*/ 239063 h 2440396"/>
              <a:gd name="connsiteX57" fmla="*/ 643864 w 1404982"/>
              <a:gd name="connsiteY57" fmla="*/ 346880 h 2440396"/>
              <a:gd name="connsiteX58" fmla="*/ 660797 w 1404982"/>
              <a:gd name="connsiteY58" fmla="*/ 401252 h 2440396"/>
              <a:gd name="connsiteX59" fmla="*/ 681964 w 1404982"/>
              <a:gd name="connsiteY59" fmla="*/ 462901 h 2440396"/>
              <a:gd name="connsiteX60" fmla="*/ 705644 w 1404982"/>
              <a:gd name="connsiteY60" fmla="*/ 526533 h 2440396"/>
              <a:gd name="connsiteX61" fmla="*/ 723767 w 1404982"/>
              <a:gd name="connsiteY61" fmla="*/ 653930 h 2440396"/>
              <a:gd name="connsiteX62" fmla="*/ 730383 w 1404982"/>
              <a:gd name="connsiteY62" fmla="*/ 695734 h 2440396"/>
              <a:gd name="connsiteX63" fmla="*/ 797455 w 1404982"/>
              <a:gd name="connsiteY63" fmla="*/ 632763 h 2440396"/>
              <a:gd name="connsiteX64" fmla="*/ 854075 w 1404982"/>
              <a:gd name="connsiteY64" fmla="*/ 562913 h 2440396"/>
              <a:gd name="connsiteX65" fmla="*/ 889662 w 1404982"/>
              <a:gd name="connsiteY65" fmla="*/ 510790 h 2440396"/>
              <a:gd name="connsiteX66" fmla="*/ 969301 w 1404982"/>
              <a:gd name="connsiteY66" fmla="*/ 491739 h 2440396"/>
              <a:gd name="connsiteX67" fmla="*/ 1002770 w 1404982"/>
              <a:gd name="connsiteY67" fmla="*/ 444908 h 2440396"/>
              <a:gd name="connsiteX68" fmla="*/ 1053570 w 1404982"/>
              <a:gd name="connsiteY68" fmla="*/ 358919 h 2440396"/>
              <a:gd name="connsiteX69" fmla="*/ 1081617 w 1404982"/>
              <a:gd name="connsiteY69" fmla="*/ 316586 h 2440396"/>
              <a:gd name="connsiteX70" fmla="*/ 1152921 w 1404982"/>
              <a:gd name="connsiteY70" fmla="*/ 216309 h 2440396"/>
              <a:gd name="connsiteX71" fmla="*/ 1201473 w 1404982"/>
              <a:gd name="connsiteY71" fmla="*/ 155720 h 2440396"/>
              <a:gd name="connsiteX72" fmla="*/ 1212585 w 1404982"/>
              <a:gd name="connsiteY72" fmla="*/ 119604 h 2440396"/>
              <a:gd name="connsiteX73" fmla="*/ 1227667 w 1404982"/>
              <a:gd name="connsiteY73" fmla="*/ 95130 h 2440396"/>
              <a:gd name="connsiteX74" fmla="*/ 1267354 w 1404982"/>
              <a:gd name="connsiteY74" fmla="*/ 79519 h 2440396"/>
              <a:gd name="connsiteX75" fmla="*/ 1278467 w 1404982"/>
              <a:gd name="connsiteY75" fmla="*/ 69730 h 2440396"/>
              <a:gd name="connsiteX76" fmla="*/ 1329267 w 1404982"/>
              <a:gd name="connsiteY76" fmla="*/ 52796 h 2440396"/>
              <a:gd name="connsiteX77" fmla="*/ 1320800 w 1404982"/>
              <a:gd name="connsiteY77" fmla="*/ 78196 h 2440396"/>
              <a:gd name="connsiteX78" fmla="*/ 1275159 w 1404982"/>
              <a:gd name="connsiteY78" fmla="*/ 146988 h 2440396"/>
              <a:gd name="connsiteX79" fmla="*/ 1345274 w 1404982"/>
              <a:gd name="connsiteY79" fmla="*/ 102274 h 2440396"/>
              <a:gd name="connsiteX80" fmla="*/ 1397000 w 1404982"/>
              <a:gd name="connsiteY80" fmla="*/ 120530 h 2440396"/>
              <a:gd name="connsiteX81" fmla="*/ 1349242 w 1404982"/>
              <a:gd name="connsiteY81" fmla="*/ 181649 h 2440396"/>
              <a:gd name="connsiteX82" fmla="*/ 1397000 w 1404982"/>
              <a:gd name="connsiteY82" fmla="*/ 171330 h 2440396"/>
              <a:gd name="connsiteX83" fmla="*/ 1380067 w 1404982"/>
              <a:gd name="connsiteY83" fmla="*/ 196730 h 2440396"/>
              <a:gd name="connsiteX84" fmla="*/ 1363133 w 1404982"/>
              <a:gd name="connsiteY84" fmla="*/ 213663 h 2440396"/>
              <a:gd name="connsiteX85" fmla="*/ 1371600 w 1404982"/>
              <a:gd name="connsiteY85" fmla="*/ 239063 h 2440396"/>
              <a:gd name="connsiteX86" fmla="*/ 1354667 w 1404982"/>
              <a:gd name="connsiteY86" fmla="*/ 298330 h 2440396"/>
              <a:gd name="connsiteX87" fmla="*/ 1312333 w 1404982"/>
              <a:gd name="connsiteY87" fmla="*/ 333916 h 2440396"/>
              <a:gd name="connsiteX88" fmla="*/ 1261533 w 1404982"/>
              <a:gd name="connsiteY88" fmla="*/ 390933 h 2440396"/>
              <a:gd name="connsiteX89" fmla="*/ 1214304 w 1404982"/>
              <a:gd name="connsiteY89" fmla="*/ 470705 h 2440396"/>
              <a:gd name="connsiteX90" fmla="*/ 1178189 w 1404982"/>
              <a:gd name="connsiteY90" fmla="*/ 514361 h 2440396"/>
              <a:gd name="connsiteX91" fmla="*/ 1122496 w 1404982"/>
              <a:gd name="connsiteY91" fmla="*/ 599955 h 2440396"/>
              <a:gd name="connsiteX92" fmla="*/ 1083733 w 1404982"/>
              <a:gd name="connsiteY92" fmla="*/ 647183 h 2440396"/>
              <a:gd name="connsiteX93" fmla="*/ 1054761 w 1404982"/>
              <a:gd name="connsiteY93" fmla="*/ 676552 h 2440396"/>
              <a:gd name="connsiteX94" fmla="*/ 1002639 w 1404982"/>
              <a:gd name="connsiteY94" fmla="*/ 733570 h 2440396"/>
              <a:gd name="connsiteX95" fmla="*/ 953161 w 1404982"/>
              <a:gd name="connsiteY95" fmla="*/ 797334 h 2440396"/>
              <a:gd name="connsiteX96" fmla="*/ 934905 w 1404982"/>
              <a:gd name="connsiteY96" fmla="*/ 839668 h 2440396"/>
              <a:gd name="connsiteX97" fmla="*/ 885428 w 1404982"/>
              <a:gd name="connsiteY97" fmla="*/ 895362 h 2440396"/>
              <a:gd name="connsiteX98" fmla="*/ 835951 w 1404982"/>
              <a:gd name="connsiteY98" fmla="*/ 962699 h 2440396"/>
              <a:gd name="connsiteX99" fmla="*/ 770467 w 1404982"/>
              <a:gd name="connsiteY99" fmla="*/ 1068796 h 2440396"/>
              <a:gd name="connsiteX100" fmla="*/ 738452 w 1404982"/>
              <a:gd name="connsiteY100" fmla="*/ 1141821 h 2440396"/>
              <a:gd name="connsiteX101" fmla="*/ 715699 w 1404982"/>
              <a:gd name="connsiteY101" fmla="*/ 1188653 h 2440396"/>
              <a:gd name="connsiteX102" fmla="*/ 698367 w 1404982"/>
              <a:gd name="connsiteY102" fmla="*/ 1245671 h 2440396"/>
              <a:gd name="connsiteX103" fmla="*/ 683683 w 1404982"/>
              <a:gd name="connsiteY103" fmla="*/ 1321870 h 2440396"/>
              <a:gd name="connsiteX104" fmla="*/ 671248 w 1404982"/>
              <a:gd name="connsiteY104" fmla="*/ 1409183 h 2440396"/>
              <a:gd name="connsiteX105" fmla="*/ 640026 w 1404982"/>
              <a:gd name="connsiteY105" fmla="*/ 1519249 h 2440396"/>
              <a:gd name="connsiteX106" fmla="*/ 637381 w 1404982"/>
              <a:gd name="connsiteY106" fmla="*/ 1602593 h 2440396"/>
              <a:gd name="connsiteX107" fmla="*/ 621770 w 1404982"/>
              <a:gd name="connsiteY107" fmla="*/ 1678792 h 2440396"/>
              <a:gd name="connsiteX108" fmla="*/ 613305 w 1404982"/>
              <a:gd name="connsiteY108" fmla="*/ 1709088 h 2440396"/>
              <a:gd name="connsiteX109" fmla="*/ 597694 w 1404982"/>
              <a:gd name="connsiteY109" fmla="*/ 1747849 h 2440396"/>
              <a:gd name="connsiteX110" fmla="*/ 574939 w 1404982"/>
              <a:gd name="connsiteY110" fmla="*/ 1851302 h 2440396"/>
              <a:gd name="connsiteX111" fmla="*/ 565547 w 1404982"/>
              <a:gd name="connsiteY111" fmla="*/ 2070509 h 2440396"/>
              <a:gd name="connsiteX112" fmla="*/ 559726 w 1404982"/>
              <a:gd name="connsiteY112" fmla="*/ 2092337 h 2440396"/>
              <a:gd name="connsiteX113" fmla="*/ 550333 w 1404982"/>
              <a:gd name="connsiteY113" fmla="*/ 2330330 h 2440396"/>
              <a:gd name="connsiteX114" fmla="*/ 558800 w 1404982"/>
              <a:gd name="connsiteY114" fmla="*/ 2355730 h 2440396"/>
              <a:gd name="connsiteX115" fmla="*/ 567267 w 1404982"/>
              <a:gd name="connsiteY115" fmla="*/ 2398063 h 2440396"/>
              <a:gd name="connsiteX116" fmla="*/ 558800 w 1404982"/>
              <a:gd name="connsiteY116" fmla="*/ 2440396 h 2440396"/>
              <a:gd name="connsiteX0" fmla="*/ 0 w 1404982"/>
              <a:gd name="connsiteY0" fmla="*/ 2271063 h 2440396"/>
              <a:gd name="connsiteX1" fmla="*/ 93133 w 1404982"/>
              <a:gd name="connsiteY1" fmla="*/ 1974730 h 2440396"/>
              <a:gd name="connsiteX2" fmla="*/ 101600 w 1404982"/>
              <a:gd name="connsiteY2" fmla="*/ 1949330 h 2440396"/>
              <a:gd name="connsiteX3" fmla="*/ 118533 w 1404982"/>
              <a:gd name="connsiteY3" fmla="*/ 1932396 h 2440396"/>
              <a:gd name="connsiteX4" fmla="*/ 130968 w 1404982"/>
              <a:gd name="connsiteY4" fmla="*/ 1879348 h 2440396"/>
              <a:gd name="connsiteX5" fmla="*/ 150152 w 1404982"/>
              <a:gd name="connsiteY5" fmla="*/ 1845481 h 2440396"/>
              <a:gd name="connsiteX6" fmla="*/ 173302 w 1404982"/>
              <a:gd name="connsiteY6" fmla="*/ 1798253 h 2440396"/>
              <a:gd name="connsiteX7" fmla="*/ 198835 w 1404982"/>
              <a:gd name="connsiteY7" fmla="*/ 1766238 h 2440396"/>
              <a:gd name="connsiteX8" fmla="*/ 226351 w 1404982"/>
              <a:gd name="connsiteY8" fmla="*/ 1730519 h 2440396"/>
              <a:gd name="connsiteX9" fmla="*/ 254000 w 1404982"/>
              <a:gd name="connsiteY9" fmla="*/ 1686863 h 2440396"/>
              <a:gd name="connsiteX10" fmla="*/ 262467 w 1404982"/>
              <a:gd name="connsiteY10" fmla="*/ 1661463 h 2440396"/>
              <a:gd name="connsiteX11" fmla="*/ 296333 w 1404982"/>
              <a:gd name="connsiteY11" fmla="*/ 1585263 h 2440396"/>
              <a:gd name="connsiteX12" fmla="*/ 304800 w 1404982"/>
              <a:gd name="connsiteY12" fmla="*/ 1534463 h 2440396"/>
              <a:gd name="connsiteX13" fmla="*/ 321733 w 1404982"/>
              <a:gd name="connsiteY13" fmla="*/ 1475196 h 2440396"/>
              <a:gd name="connsiteX14" fmla="*/ 330200 w 1404982"/>
              <a:gd name="connsiteY14" fmla="*/ 1407463 h 2440396"/>
              <a:gd name="connsiteX15" fmla="*/ 347133 w 1404982"/>
              <a:gd name="connsiteY15" fmla="*/ 1348196 h 2440396"/>
              <a:gd name="connsiteX16" fmla="*/ 364067 w 1404982"/>
              <a:gd name="connsiteY16" fmla="*/ 1280463 h 2440396"/>
              <a:gd name="connsiteX17" fmla="*/ 372533 w 1404982"/>
              <a:gd name="connsiteY17" fmla="*/ 1255063 h 2440396"/>
              <a:gd name="connsiteX18" fmla="*/ 381000 w 1404982"/>
              <a:gd name="connsiteY18" fmla="*/ 1221196 h 2440396"/>
              <a:gd name="connsiteX19" fmla="*/ 397933 w 1404982"/>
              <a:gd name="connsiteY19" fmla="*/ 1187330 h 2440396"/>
              <a:gd name="connsiteX20" fmla="*/ 414867 w 1404982"/>
              <a:gd name="connsiteY20" fmla="*/ 1111130 h 2440396"/>
              <a:gd name="connsiteX21" fmla="*/ 423333 w 1404982"/>
              <a:gd name="connsiteY21" fmla="*/ 1077263 h 2440396"/>
              <a:gd name="connsiteX22" fmla="*/ 440267 w 1404982"/>
              <a:gd name="connsiteY22" fmla="*/ 1043396 h 2440396"/>
              <a:gd name="connsiteX23" fmla="*/ 448733 w 1404982"/>
              <a:gd name="connsiteY23" fmla="*/ 1017996 h 2440396"/>
              <a:gd name="connsiteX24" fmla="*/ 457200 w 1404982"/>
              <a:gd name="connsiteY24" fmla="*/ 958730 h 2440396"/>
              <a:gd name="connsiteX25" fmla="*/ 465667 w 1404982"/>
              <a:gd name="connsiteY25" fmla="*/ 933330 h 2440396"/>
              <a:gd name="connsiteX26" fmla="*/ 457200 w 1404982"/>
              <a:gd name="connsiteY26" fmla="*/ 653930 h 2440396"/>
              <a:gd name="connsiteX27" fmla="*/ 440267 w 1404982"/>
              <a:gd name="connsiteY27" fmla="*/ 586196 h 2440396"/>
              <a:gd name="connsiteX28" fmla="*/ 406400 w 1404982"/>
              <a:gd name="connsiteY28" fmla="*/ 484596 h 2440396"/>
              <a:gd name="connsiteX29" fmla="*/ 397933 w 1404982"/>
              <a:gd name="connsiteY29" fmla="*/ 459196 h 2440396"/>
              <a:gd name="connsiteX30" fmla="*/ 372533 w 1404982"/>
              <a:gd name="connsiteY30" fmla="*/ 408396 h 2440396"/>
              <a:gd name="connsiteX31" fmla="*/ 355600 w 1404982"/>
              <a:gd name="connsiteY31" fmla="*/ 382996 h 2440396"/>
              <a:gd name="connsiteX32" fmla="*/ 347133 w 1404982"/>
              <a:gd name="connsiteY32" fmla="*/ 357596 h 2440396"/>
              <a:gd name="connsiteX33" fmla="*/ 330200 w 1404982"/>
              <a:gd name="connsiteY33" fmla="*/ 332196 h 2440396"/>
              <a:gd name="connsiteX34" fmla="*/ 304800 w 1404982"/>
              <a:gd name="connsiteY34" fmla="*/ 281396 h 2440396"/>
              <a:gd name="connsiteX35" fmla="*/ 279400 w 1404982"/>
              <a:gd name="connsiteY35" fmla="*/ 222130 h 2440396"/>
              <a:gd name="connsiteX36" fmla="*/ 270933 w 1404982"/>
              <a:gd name="connsiteY36" fmla="*/ 196730 h 2440396"/>
              <a:gd name="connsiteX37" fmla="*/ 254000 w 1404982"/>
              <a:gd name="connsiteY37" fmla="*/ 179796 h 2440396"/>
              <a:gd name="connsiteX38" fmla="*/ 220133 w 1404982"/>
              <a:gd name="connsiteY38" fmla="*/ 128996 h 2440396"/>
              <a:gd name="connsiteX39" fmla="*/ 169333 w 1404982"/>
              <a:gd name="connsiteY39" fmla="*/ 95130 h 2440396"/>
              <a:gd name="connsiteX40" fmla="*/ 160867 w 1404982"/>
              <a:gd name="connsiteY40" fmla="*/ 69730 h 2440396"/>
              <a:gd name="connsiteX41" fmla="*/ 220133 w 1404982"/>
              <a:gd name="connsiteY41" fmla="*/ 44330 h 2440396"/>
              <a:gd name="connsiteX42" fmla="*/ 276225 w 1404982"/>
              <a:gd name="connsiteY42" fmla="*/ 93410 h 2440396"/>
              <a:gd name="connsiteX43" fmla="*/ 287867 w 1404982"/>
              <a:gd name="connsiteY43" fmla="*/ 18930 h 2440396"/>
              <a:gd name="connsiteX44" fmla="*/ 313267 w 1404982"/>
              <a:gd name="connsiteY44" fmla="*/ 10463 h 2440396"/>
              <a:gd name="connsiteX45" fmla="*/ 346736 w 1404982"/>
              <a:gd name="connsiteY45" fmla="*/ 71581 h 2440396"/>
              <a:gd name="connsiteX46" fmla="*/ 338667 w 1404982"/>
              <a:gd name="connsiteY46" fmla="*/ 18930 h 2440396"/>
              <a:gd name="connsiteX47" fmla="*/ 364067 w 1404982"/>
              <a:gd name="connsiteY47" fmla="*/ 1996 h 2440396"/>
              <a:gd name="connsiteX48" fmla="*/ 393964 w 1404982"/>
              <a:gd name="connsiteY48" fmla="*/ 53723 h 2440396"/>
              <a:gd name="connsiteX49" fmla="*/ 414867 w 1404982"/>
              <a:gd name="connsiteY49" fmla="*/ 1996 h 2440396"/>
              <a:gd name="connsiteX50" fmla="*/ 448733 w 1404982"/>
              <a:gd name="connsiteY50" fmla="*/ 1996 h 2440396"/>
              <a:gd name="connsiteX51" fmla="*/ 474133 w 1404982"/>
              <a:gd name="connsiteY51" fmla="*/ 18930 h 2440396"/>
              <a:gd name="connsiteX52" fmla="*/ 482600 w 1404982"/>
              <a:gd name="connsiteY52" fmla="*/ 44330 h 2440396"/>
              <a:gd name="connsiteX53" fmla="*/ 516467 w 1404982"/>
              <a:gd name="connsiteY53" fmla="*/ 95130 h 2440396"/>
              <a:gd name="connsiteX54" fmla="*/ 533400 w 1404982"/>
              <a:gd name="connsiteY54" fmla="*/ 120530 h 2440396"/>
              <a:gd name="connsiteX55" fmla="*/ 567267 w 1404982"/>
              <a:gd name="connsiteY55" fmla="*/ 171330 h 2440396"/>
              <a:gd name="connsiteX56" fmla="*/ 601133 w 1404982"/>
              <a:gd name="connsiteY56" fmla="*/ 239063 h 2440396"/>
              <a:gd name="connsiteX57" fmla="*/ 643864 w 1404982"/>
              <a:gd name="connsiteY57" fmla="*/ 346880 h 2440396"/>
              <a:gd name="connsiteX58" fmla="*/ 660797 w 1404982"/>
              <a:gd name="connsiteY58" fmla="*/ 401252 h 2440396"/>
              <a:gd name="connsiteX59" fmla="*/ 681964 w 1404982"/>
              <a:gd name="connsiteY59" fmla="*/ 462901 h 2440396"/>
              <a:gd name="connsiteX60" fmla="*/ 705644 w 1404982"/>
              <a:gd name="connsiteY60" fmla="*/ 526533 h 2440396"/>
              <a:gd name="connsiteX61" fmla="*/ 723767 w 1404982"/>
              <a:gd name="connsiteY61" fmla="*/ 653930 h 2440396"/>
              <a:gd name="connsiteX62" fmla="*/ 730383 w 1404982"/>
              <a:gd name="connsiteY62" fmla="*/ 695734 h 2440396"/>
              <a:gd name="connsiteX63" fmla="*/ 797455 w 1404982"/>
              <a:gd name="connsiteY63" fmla="*/ 632763 h 2440396"/>
              <a:gd name="connsiteX64" fmla="*/ 854075 w 1404982"/>
              <a:gd name="connsiteY64" fmla="*/ 562913 h 2440396"/>
              <a:gd name="connsiteX65" fmla="*/ 889662 w 1404982"/>
              <a:gd name="connsiteY65" fmla="*/ 510790 h 2440396"/>
              <a:gd name="connsiteX66" fmla="*/ 966126 w 1404982"/>
              <a:gd name="connsiteY66" fmla="*/ 456814 h 2440396"/>
              <a:gd name="connsiteX67" fmla="*/ 1002770 w 1404982"/>
              <a:gd name="connsiteY67" fmla="*/ 444908 h 2440396"/>
              <a:gd name="connsiteX68" fmla="*/ 1053570 w 1404982"/>
              <a:gd name="connsiteY68" fmla="*/ 358919 h 2440396"/>
              <a:gd name="connsiteX69" fmla="*/ 1081617 w 1404982"/>
              <a:gd name="connsiteY69" fmla="*/ 316586 h 2440396"/>
              <a:gd name="connsiteX70" fmla="*/ 1152921 w 1404982"/>
              <a:gd name="connsiteY70" fmla="*/ 216309 h 2440396"/>
              <a:gd name="connsiteX71" fmla="*/ 1201473 w 1404982"/>
              <a:gd name="connsiteY71" fmla="*/ 155720 h 2440396"/>
              <a:gd name="connsiteX72" fmla="*/ 1212585 w 1404982"/>
              <a:gd name="connsiteY72" fmla="*/ 119604 h 2440396"/>
              <a:gd name="connsiteX73" fmla="*/ 1227667 w 1404982"/>
              <a:gd name="connsiteY73" fmla="*/ 95130 h 2440396"/>
              <a:gd name="connsiteX74" fmla="*/ 1267354 w 1404982"/>
              <a:gd name="connsiteY74" fmla="*/ 79519 h 2440396"/>
              <a:gd name="connsiteX75" fmla="*/ 1278467 w 1404982"/>
              <a:gd name="connsiteY75" fmla="*/ 69730 h 2440396"/>
              <a:gd name="connsiteX76" fmla="*/ 1329267 w 1404982"/>
              <a:gd name="connsiteY76" fmla="*/ 52796 h 2440396"/>
              <a:gd name="connsiteX77" fmla="*/ 1320800 w 1404982"/>
              <a:gd name="connsiteY77" fmla="*/ 78196 h 2440396"/>
              <a:gd name="connsiteX78" fmla="*/ 1275159 w 1404982"/>
              <a:gd name="connsiteY78" fmla="*/ 146988 h 2440396"/>
              <a:gd name="connsiteX79" fmla="*/ 1345274 w 1404982"/>
              <a:gd name="connsiteY79" fmla="*/ 102274 h 2440396"/>
              <a:gd name="connsiteX80" fmla="*/ 1397000 w 1404982"/>
              <a:gd name="connsiteY80" fmla="*/ 120530 h 2440396"/>
              <a:gd name="connsiteX81" fmla="*/ 1349242 w 1404982"/>
              <a:gd name="connsiteY81" fmla="*/ 181649 h 2440396"/>
              <a:gd name="connsiteX82" fmla="*/ 1397000 w 1404982"/>
              <a:gd name="connsiteY82" fmla="*/ 171330 h 2440396"/>
              <a:gd name="connsiteX83" fmla="*/ 1380067 w 1404982"/>
              <a:gd name="connsiteY83" fmla="*/ 196730 h 2440396"/>
              <a:gd name="connsiteX84" fmla="*/ 1363133 w 1404982"/>
              <a:gd name="connsiteY84" fmla="*/ 213663 h 2440396"/>
              <a:gd name="connsiteX85" fmla="*/ 1371600 w 1404982"/>
              <a:gd name="connsiteY85" fmla="*/ 239063 h 2440396"/>
              <a:gd name="connsiteX86" fmla="*/ 1354667 w 1404982"/>
              <a:gd name="connsiteY86" fmla="*/ 298330 h 2440396"/>
              <a:gd name="connsiteX87" fmla="*/ 1312333 w 1404982"/>
              <a:gd name="connsiteY87" fmla="*/ 333916 h 2440396"/>
              <a:gd name="connsiteX88" fmla="*/ 1261533 w 1404982"/>
              <a:gd name="connsiteY88" fmla="*/ 390933 h 2440396"/>
              <a:gd name="connsiteX89" fmla="*/ 1214304 w 1404982"/>
              <a:gd name="connsiteY89" fmla="*/ 470705 h 2440396"/>
              <a:gd name="connsiteX90" fmla="*/ 1178189 w 1404982"/>
              <a:gd name="connsiteY90" fmla="*/ 514361 h 2440396"/>
              <a:gd name="connsiteX91" fmla="*/ 1122496 w 1404982"/>
              <a:gd name="connsiteY91" fmla="*/ 599955 h 2440396"/>
              <a:gd name="connsiteX92" fmla="*/ 1083733 w 1404982"/>
              <a:gd name="connsiteY92" fmla="*/ 647183 h 2440396"/>
              <a:gd name="connsiteX93" fmla="*/ 1054761 w 1404982"/>
              <a:gd name="connsiteY93" fmla="*/ 676552 h 2440396"/>
              <a:gd name="connsiteX94" fmla="*/ 1002639 w 1404982"/>
              <a:gd name="connsiteY94" fmla="*/ 733570 h 2440396"/>
              <a:gd name="connsiteX95" fmla="*/ 953161 w 1404982"/>
              <a:gd name="connsiteY95" fmla="*/ 797334 h 2440396"/>
              <a:gd name="connsiteX96" fmla="*/ 934905 w 1404982"/>
              <a:gd name="connsiteY96" fmla="*/ 839668 h 2440396"/>
              <a:gd name="connsiteX97" fmla="*/ 885428 w 1404982"/>
              <a:gd name="connsiteY97" fmla="*/ 895362 h 2440396"/>
              <a:gd name="connsiteX98" fmla="*/ 835951 w 1404982"/>
              <a:gd name="connsiteY98" fmla="*/ 962699 h 2440396"/>
              <a:gd name="connsiteX99" fmla="*/ 770467 w 1404982"/>
              <a:gd name="connsiteY99" fmla="*/ 1068796 h 2440396"/>
              <a:gd name="connsiteX100" fmla="*/ 738452 w 1404982"/>
              <a:gd name="connsiteY100" fmla="*/ 1141821 h 2440396"/>
              <a:gd name="connsiteX101" fmla="*/ 715699 w 1404982"/>
              <a:gd name="connsiteY101" fmla="*/ 1188653 h 2440396"/>
              <a:gd name="connsiteX102" fmla="*/ 698367 w 1404982"/>
              <a:gd name="connsiteY102" fmla="*/ 1245671 h 2440396"/>
              <a:gd name="connsiteX103" fmla="*/ 683683 w 1404982"/>
              <a:gd name="connsiteY103" fmla="*/ 1321870 h 2440396"/>
              <a:gd name="connsiteX104" fmla="*/ 671248 w 1404982"/>
              <a:gd name="connsiteY104" fmla="*/ 1409183 h 2440396"/>
              <a:gd name="connsiteX105" fmla="*/ 640026 w 1404982"/>
              <a:gd name="connsiteY105" fmla="*/ 1519249 h 2440396"/>
              <a:gd name="connsiteX106" fmla="*/ 637381 w 1404982"/>
              <a:gd name="connsiteY106" fmla="*/ 1602593 h 2440396"/>
              <a:gd name="connsiteX107" fmla="*/ 621770 w 1404982"/>
              <a:gd name="connsiteY107" fmla="*/ 1678792 h 2440396"/>
              <a:gd name="connsiteX108" fmla="*/ 613305 w 1404982"/>
              <a:gd name="connsiteY108" fmla="*/ 1709088 h 2440396"/>
              <a:gd name="connsiteX109" fmla="*/ 597694 w 1404982"/>
              <a:gd name="connsiteY109" fmla="*/ 1747849 h 2440396"/>
              <a:gd name="connsiteX110" fmla="*/ 574939 w 1404982"/>
              <a:gd name="connsiteY110" fmla="*/ 1851302 h 2440396"/>
              <a:gd name="connsiteX111" fmla="*/ 565547 w 1404982"/>
              <a:gd name="connsiteY111" fmla="*/ 2070509 h 2440396"/>
              <a:gd name="connsiteX112" fmla="*/ 559726 w 1404982"/>
              <a:gd name="connsiteY112" fmla="*/ 2092337 h 2440396"/>
              <a:gd name="connsiteX113" fmla="*/ 550333 w 1404982"/>
              <a:gd name="connsiteY113" fmla="*/ 2330330 h 2440396"/>
              <a:gd name="connsiteX114" fmla="*/ 558800 w 1404982"/>
              <a:gd name="connsiteY114" fmla="*/ 2355730 h 2440396"/>
              <a:gd name="connsiteX115" fmla="*/ 567267 w 1404982"/>
              <a:gd name="connsiteY115" fmla="*/ 2398063 h 2440396"/>
              <a:gd name="connsiteX116" fmla="*/ 558800 w 1404982"/>
              <a:gd name="connsiteY116" fmla="*/ 2440396 h 2440396"/>
              <a:gd name="connsiteX0" fmla="*/ 0 w 1404982"/>
              <a:gd name="connsiteY0" fmla="*/ 2271063 h 2440396"/>
              <a:gd name="connsiteX1" fmla="*/ 93133 w 1404982"/>
              <a:gd name="connsiteY1" fmla="*/ 1974730 h 2440396"/>
              <a:gd name="connsiteX2" fmla="*/ 101600 w 1404982"/>
              <a:gd name="connsiteY2" fmla="*/ 1949330 h 2440396"/>
              <a:gd name="connsiteX3" fmla="*/ 118533 w 1404982"/>
              <a:gd name="connsiteY3" fmla="*/ 1932396 h 2440396"/>
              <a:gd name="connsiteX4" fmla="*/ 130968 w 1404982"/>
              <a:gd name="connsiteY4" fmla="*/ 1879348 h 2440396"/>
              <a:gd name="connsiteX5" fmla="*/ 150152 w 1404982"/>
              <a:gd name="connsiteY5" fmla="*/ 1845481 h 2440396"/>
              <a:gd name="connsiteX6" fmla="*/ 173302 w 1404982"/>
              <a:gd name="connsiteY6" fmla="*/ 1798253 h 2440396"/>
              <a:gd name="connsiteX7" fmla="*/ 198835 w 1404982"/>
              <a:gd name="connsiteY7" fmla="*/ 1766238 h 2440396"/>
              <a:gd name="connsiteX8" fmla="*/ 226351 w 1404982"/>
              <a:gd name="connsiteY8" fmla="*/ 1730519 h 2440396"/>
              <a:gd name="connsiteX9" fmla="*/ 254000 w 1404982"/>
              <a:gd name="connsiteY9" fmla="*/ 1686863 h 2440396"/>
              <a:gd name="connsiteX10" fmla="*/ 262467 w 1404982"/>
              <a:gd name="connsiteY10" fmla="*/ 1661463 h 2440396"/>
              <a:gd name="connsiteX11" fmla="*/ 296333 w 1404982"/>
              <a:gd name="connsiteY11" fmla="*/ 1585263 h 2440396"/>
              <a:gd name="connsiteX12" fmla="*/ 304800 w 1404982"/>
              <a:gd name="connsiteY12" fmla="*/ 1534463 h 2440396"/>
              <a:gd name="connsiteX13" fmla="*/ 321733 w 1404982"/>
              <a:gd name="connsiteY13" fmla="*/ 1475196 h 2440396"/>
              <a:gd name="connsiteX14" fmla="*/ 330200 w 1404982"/>
              <a:gd name="connsiteY14" fmla="*/ 1407463 h 2440396"/>
              <a:gd name="connsiteX15" fmla="*/ 347133 w 1404982"/>
              <a:gd name="connsiteY15" fmla="*/ 1348196 h 2440396"/>
              <a:gd name="connsiteX16" fmla="*/ 364067 w 1404982"/>
              <a:gd name="connsiteY16" fmla="*/ 1280463 h 2440396"/>
              <a:gd name="connsiteX17" fmla="*/ 372533 w 1404982"/>
              <a:gd name="connsiteY17" fmla="*/ 1255063 h 2440396"/>
              <a:gd name="connsiteX18" fmla="*/ 381000 w 1404982"/>
              <a:gd name="connsiteY18" fmla="*/ 1221196 h 2440396"/>
              <a:gd name="connsiteX19" fmla="*/ 397933 w 1404982"/>
              <a:gd name="connsiteY19" fmla="*/ 1187330 h 2440396"/>
              <a:gd name="connsiteX20" fmla="*/ 414867 w 1404982"/>
              <a:gd name="connsiteY20" fmla="*/ 1111130 h 2440396"/>
              <a:gd name="connsiteX21" fmla="*/ 423333 w 1404982"/>
              <a:gd name="connsiteY21" fmla="*/ 1077263 h 2440396"/>
              <a:gd name="connsiteX22" fmla="*/ 440267 w 1404982"/>
              <a:gd name="connsiteY22" fmla="*/ 1043396 h 2440396"/>
              <a:gd name="connsiteX23" fmla="*/ 448733 w 1404982"/>
              <a:gd name="connsiteY23" fmla="*/ 1017996 h 2440396"/>
              <a:gd name="connsiteX24" fmla="*/ 457200 w 1404982"/>
              <a:gd name="connsiteY24" fmla="*/ 958730 h 2440396"/>
              <a:gd name="connsiteX25" fmla="*/ 465667 w 1404982"/>
              <a:gd name="connsiteY25" fmla="*/ 933330 h 2440396"/>
              <a:gd name="connsiteX26" fmla="*/ 457200 w 1404982"/>
              <a:gd name="connsiteY26" fmla="*/ 653930 h 2440396"/>
              <a:gd name="connsiteX27" fmla="*/ 440267 w 1404982"/>
              <a:gd name="connsiteY27" fmla="*/ 586196 h 2440396"/>
              <a:gd name="connsiteX28" fmla="*/ 406400 w 1404982"/>
              <a:gd name="connsiteY28" fmla="*/ 484596 h 2440396"/>
              <a:gd name="connsiteX29" fmla="*/ 397933 w 1404982"/>
              <a:gd name="connsiteY29" fmla="*/ 459196 h 2440396"/>
              <a:gd name="connsiteX30" fmla="*/ 372533 w 1404982"/>
              <a:gd name="connsiteY30" fmla="*/ 408396 h 2440396"/>
              <a:gd name="connsiteX31" fmla="*/ 355600 w 1404982"/>
              <a:gd name="connsiteY31" fmla="*/ 382996 h 2440396"/>
              <a:gd name="connsiteX32" fmla="*/ 347133 w 1404982"/>
              <a:gd name="connsiteY32" fmla="*/ 357596 h 2440396"/>
              <a:gd name="connsiteX33" fmla="*/ 330200 w 1404982"/>
              <a:gd name="connsiteY33" fmla="*/ 332196 h 2440396"/>
              <a:gd name="connsiteX34" fmla="*/ 304800 w 1404982"/>
              <a:gd name="connsiteY34" fmla="*/ 281396 h 2440396"/>
              <a:gd name="connsiteX35" fmla="*/ 279400 w 1404982"/>
              <a:gd name="connsiteY35" fmla="*/ 222130 h 2440396"/>
              <a:gd name="connsiteX36" fmla="*/ 270933 w 1404982"/>
              <a:gd name="connsiteY36" fmla="*/ 196730 h 2440396"/>
              <a:gd name="connsiteX37" fmla="*/ 254000 w 1404982"/>
              <a:gd name="connsiteY37" fmla="*/ 179796 h 2440396"/>
              <a:gd name="connsiteX38" fmla="*/ 220133 w 1404982"/>
              <a:gd name="connsiteY38" fmla="*/ 128996 h 2440396"/>
              <a:gd name="connsiteX39" fmla="*/ 169333 w 1404982"/>
              <a:gd name="connsiteY39" fmla="*/ 95130 h 2440396"/>
              <a:gd name="connsiteX40" fmla="*/ 160867 w 1404982"/>
              <a:gd name="connsiteY40" fmla="*/ 69730 h 2440396"/>
              <a:gd name="connsiteX41" fmla="*/ 220133 w 1404982"/>
              <a:gd name="connsiteY41" fmla="*/ 44330 h 2440396"/>
              <a:gd name="connsiteX42" fmla="*/ 276225 w 1404982"/>
              <a:gd name="connsiteY42" fmla="*/ 93410 h 2440396"/>
              <a:gd name="connsiteX43" fmla="*/ 287867 w 1404982"/>
              <a:gd name="connsiteY43" fmla="*/ 18930 h 2440396"/>
              <a:gd name="connsiteX44" fmla="*/ 313267 w 1404982"/>
              <a:gd name="connsiteY44" fmla="*/ 10463 h 2440396"/>
              <a:gd name="connsiteX45" fmla="*/ 346736 w 1404982"/>
              <a:gd name="connsiteY45" fmla="*/ 71581 h 2440396"/>
              <a:gd name="connsiteX46" fmla="*/ 338667 w 1404982"/>
              <a:gd name="connsiteY46" fmla="*/ 18930 h 2440396"/>
              <a:gd name="connsiteX47" fmla="*/ 364067 w 1404982"/>
              <a:gd name="connsiteY47" fmla="*/ 1996 h 2440396"/>
              <a:gd name="connsiteX48" fmla="*/ 393964 w 1404982"/>
              <a:gd name="connsiteY48" fmla="*/ 53723 h 2440396"/>
              <a:gd name="connsiteX49" fmla="*/ 414867 w 1404982"/>
              <a:gd name="connsiteY49" fmla="*/ 1996 h 2440396"/>
              <a:gd name="connsiteX50" fmla="*/ 448733 w 1404982"/>
              <a:gd name="connsiteY50" fmla="*/ 1996 h 2440396"/>
              <a:gd name="connsiteX51" fmla="*/ 474133 w 1404982"/>
              <a:gd name="connsiteY51" fmla="*/ 18930 h 2440396"/>
              <a:gd name="connsiteX52" fmla="*/ 482600 w 1404982"/>
              <a:gd name="connsiteY52" fmla="*/ 44330 h 2440396"/>
              <a:gd name="connsiteX53" fmla="*/ 516467 w 1404982"/>
              <a:gd name="connsiteY53" fmla="*/ 95130 h 2440396"/>
              <a:gd name="connsiteX54" fmla="*/ 533400 w 1404982"/>
              <a:gd name="connsiteY54" fmla="*/ 120530 h 2440396"/>
              <a:gd name="connsiteX55" fmla="*/ 567267 w 1404982"/>
              <a:gd name="connsiteY55" fmla="*/ 171330 h 2440396"/>
              <a:gd name="connsiteX56" fmla="*/ 601133 w 1404982"/>
              <a:gd name="connsiteY56" fmla="*/ 239063 h 2440396"/>
              <a:gd name="connsiteX57" fmla="*/ 643864 w 1404982"/>
              <a:gd name="connsiteY57" fmla="*/ 346880 h 2440396"/>
              <a:gd name="connsiteX58" fmla="*/ 660797 w 1404982"/>
              <a:gd name="connsiteY58" fmla="*/ 401252 h 2440396"/>
              <a:gd name="connsiteX59" fmla="*/ 681964 w 1404982"/>
              <a:gd name="connsiteY59" fmla="*/ 462901 h 2440396"/>
              <a:gd name="connsiteX60" fmla="*/ 705644 w 1404982"/>
              <a:gd name="connsiteY60" fmla="*/ 526533 h 2440396"/>
              <a:gd name="connsiteX61" fmla="*/ 714242 w 1404982"/>
              <a:gd name="connsiteY61" fmla="*/ 584080 h 2440396"/>
              <a:gd name="connsiteX62" fmla="*/ 730383 w 1404982"/>
              <a:gd name="connsiteY62" fmla="*/ 695734 h 2440396"/>
              <a:gd name="connsiteX63" fmla="*/ 797455 w 1404982"/>
              <a:gd name="connsiteY63" fmla="*/ 632763 h 2440396"/>
              <a:gd name="connsiteX64" fmla="*/ 854075 w 1404982"/>
              <a:gd name="connsiteY64" fmla="*/ 562913 h 2440396"/>
              <a:gd name="connsiteX65" fmla="*/ 889662 w 1404982"/>
              <a:gd name="connsiteY65" fmla="*/ 510790 h 2440396"/>
              <a:gd name="connsiteX66" fmla="*/ 966126 w 1404982"/>
              <a:gd name="connsiteY66" fmla="*/ 456814 h 2440396"/>
              <a:gd name="connsiteX67" fmla="*/ 1002770 w 1404982"/>
              <a:gd name="connsiteY67" fmla="*/ 444908 h 2440396"/>
              <a:gd name="connsiteX68" fmla="*/ 1053570 w 1404982"/>
              <a:gd name="connsiteY68" fmla="*/ 358919 h 2440396"/>
              <a:gd name="connsiteX69" fmla="*/ 1081617 w 1404982"/>
              <a:gd name="connsiteY69" fmla="*/ 316586 h 2440396"/>
              <a:gd name="connsiteX70" fmla="*/ 1152921 w 1404982"/>
              <a:gd name="connsiteY70" fmla="*/ 216309 h 2440396"/>
              <a:gd name="connsiteX71" fmla="*/ 1201473 w 1404982"/>
              <a:gd name="connsiteY71" fmla="*/ 155720 h 2440396"/>
              <a:gd name="connsiteX72" fmla="*/ 1212585 w 1404982"/>
              <a:gd name="connsiteY72" fmla="*/ 119604 h 2440396"/>
              <a:gd name="connsiteX73" fmla="*/ 1227667 w 1404982"/>
              <a:gd name="connsiteY73" fmla="*/ 95130 h 2440396"/>
              <a:gd name="connsiteX74" fmla="*/ 1267354 w 1404982"/>
              <a:gd name="connsiteY74" fmla="*/ 79519 h 2440396"/>
              <a:gd name="connsiteX75" fmla="*/ 1278467 w 1404982"/>
              <a:gd name="connsiteY75" fmla="*/ 69730 h 2440396"/>
              <a:gd name="connsiteX76" fmla="*/ 1329267 w 1404982"/>
              <a:gd name="connsiteY76" fmla="*/ 52796 h 2440396"/>
              <a:gd name="connsiteX77" fmla="*/ 1320800 w 1404982"/>
              <a:gd name="connsiteY77" fmla="*/ 78196 h 2440396"/>
              <a:gd name="connsiteX78" fmla="*/ 1275159 w 1404982"/>
              <a:gd name="connsiteY78" fmla="*/ 146988 h 2440396"/>
              <a:gd name="connsiteX79" fmla="*/ 1345274 w 1404982"/>
              <a:gd name="connsiteY79" fmla="*/ 102274 h 2440396"/>
              <a:gd name="connsiteX80" fmla="*/ 1397000 w 1404982"/>
              <a:gd name="connsiteY80" fmla="*/ 120530 h 2440396"/>
              <a:gd name="connsiteX81" fmla="*/ 1349242 w 1404982"/>
              <a:gd name="connsiteY81" fmla="*/ 181649 h 2440396"/>
              <a:gd name="connsiteX82" fmla="*/ 1397000 w 1404982"/>
              <a:gd name="connsiteY82" fmla="*/ 171330 h 2440396"/>
              <a:gd name="connsiteX83" fmla="*/ 1380067 w 1404982"/>
              <a:gd name="connsiteY83" fmla="*/ 196730 h 2440396"/>
              <a:gd name="connsiteX84" fmla="*/ 1363133 w 1404982"/>
              <a:gd name="connsiteY84" fmla="*/ 213663 h 2440396"/>
              <a:gd name="connsiteX85" fmla="*/ 1371600 w 1404982"/>
              <a:gd name="connsiteY85" fmla="*/ 239063 h 2440396"/>
              <a:gd name="connsiteX86" fmla="*/ 1354667 w 1404982"/>
              <a:gd name="connsiteY86" fmla="*/ 298330 h 2440396"/>
              <a:gd name="connsiteX87" fmla="*/ 1312333 w 1404982"/>
              <a:gd name="connsiteY87" fmla="*/ 333916 h 2440396"/>
              <a:gd name="connsiteX88" fmla="*/ 1261533 w 1404982"/>
              <a:gd name="connsiteY88" fmla="*/ 390933 h 2440396"/>
              <a:gd name="connsiteX89" fmla="*/ 1214304 w 1404982"/>
              <a:gd name="connsiteY89" fmla="*/ 470705 h 2440396"/>
              <a:gd name="connsiteX90" fmla="*/ 1178189 w 1404982"/>
              <a:gd name="connsiteY90" fmla="*/ 514361 h 2440396"/>
              <a:gd name="connsiteX91" fmla="*/ 1122496 w 1404982"/>
              <a:gd name="connsiteY91" fmla="*/ 599955 h 2440396"/>
              <a:gd name="connsiteX92" fmla="*/ 1083733 w 1404982"/>
              <a:gd name="connsiteY92" fmla="*/ 647183 h 2440396"/>
              <a:gd name="connsiteX93" fmla="*/ 1054761 w 1404982"/>
              <a:gd name="connsiteY93" fmla="*/ 676552 h 2440396"/>
              <a:gd name="connsiteX94" fmla="*/ 1002639 w 1404982"/>
              <a:gd name="connsiteY94" fmla="*/ 733570 h 2440396"/>
              <a:gd name="connsiteX95" fmla="*/ 953161 w 1404982"/>
              <a:gd name="connsiteY95" fmla="*/ 797334 h 2440396"/>
              <a:gd name="connsiteX96" fmla="*/ 934905 w 1404982"/>
              <a:gd name="connsiteY96" fmla="*/ 839668 h 2440396"/>
              <a:gd name="connsiteX97" fmla="*/ 885428 w 1404982"/>
              <a:gd name="connsiteY97" fmla="*/ 895362 h 2440396"/>
              <a:gd name="connsiteX98" fmla="*/ 835951 w 1404982"/>
              <a:gd name="connsiteY98" fmla="*/ 962699 h 2440396"/>
              <a:gd name="connsiteX99" fmla="*/ 770467 w 1404982"/>
              <a:gd name="connsiteY99" fmla="*/ 1068796 h 2440396"/>
              <a:gd name="connsiteX100" fmla="*/ 738452 w 1404982"/>
              <a:gd name="connsiteY100" fmla="*/ 1141821 h 2440396"/>
              <a:gd name="connsiteX101" fmla="*/ 715699 w 1404982"/>
              <a:gd name="connsiteY101" fmla="*/ 1188653 h 2440396"/>
              <a:gd name="connsiteX102" fmla="*/ 698367 w 1404982"/>
              <a:gd name="connsiteY102" fmla="*/ 1245671 h 2440396"/>
              <a:gd name="connsiteX103" fmla="*/ 683683 w 1404982"/>
              <a:gd name="connsiteY103" fmla="*/ 1321870 h 2440396"/>
              <a:gd name="connsiteX104" fmla="*/ 671248 w 1404982"/>
              <a:gd name="connsiteY104" fmla="*/ 1409183 h 2440396"/>
              <a:gd name="connsiteX105" fmla="*/ 640026 w 1404982"/>
              <a:gd name="connsiteY105" fmla="*/ 1519249 h 2440396"/>
              <a:gd name="connsiteX106" fmla="*/ 637381 w 1404982"/>
              <a:gd name="connsiteY106" fmla="*/ 1602593 h 2440396"/>
              <a:gd name="connsiteX107" fmla="*/ 621770 w 1404982"/>
              <a:gd name="connsiteY107" fmla="*/ 1678792 h 2440396"/>
              <a:gd name="connsiteX108" fmla="*/ 613305 w 1404982"/>
              <a:gd name="connsiteY108" fmla="*/ 1709088 h 2440396"/>
              <a:gd name="connsiteX109" fmla="*/ 597694 w 1404982"/>
              <a:gd name="connsiteY109" fmla="*/ 1747849 h 2440396"/>
              <a:gd name="connsiteX110" fmla="*/ 574939 w 1404982"/>
              <a:gd name="connsiteY110" fmla="*/ 1851302 h 2440396"/>
              <a:gd name="connsiteX111" fmla="*/ 565547 w 1404982"/>
              <a:gd name="connsiteY111" fmla="*/ 2070509 h 2440396"/>
              <a:gd name="connsiteX112" fmla="*/ 559726 w 1404982"/>
              <a:gd name="connsiteY112" fmla="*/ 2092337 h 2440396"/>
              <a:gd name="connsiteX113" fmla="*/ 550333 w 1404982"/>
              <a:gd name="connsiteY113" fmla="*/ 2330330 h 2440396"/>
              <a:gd name="connsiteX114" fmla="*/ 558800 w 1404982"/>
              <a:gd name="connsiteY114" fmla="*/ 2355730 h 2440396"/>
              <a:gd name="connsiteX115" fmla="*/ 567267 w 1404982"/>
              <a:gd name="connsiteY115" fmla="*/ 2398063 h 2440396"/>
              <a:gd name="connsiteX116" fmla="*/ 558800 w 1404982"/>
              <a:gd name="connsiteY116" fmla="*/ 2440396 h 2440396"/>
              <a:gd name="connsiteX0" fmla="*/ 0 w 1404982"/>
              <a:gd name="connsiteY0" fmla="*/ 2271063 h 2440396"/>
              <a:gd name="connsiteX1" fmla="*/ 93133 w 1404982"/>
              <a:gd name="connsiteY1" fmla="*/ 1974730 h 2440396"/>
              <a:gd name="connsiteX2" fmla="*/ 101600 w 1404982"/>
              <a:gd name="connsiteY2" fmla="*/ 1949330 h 2440396"/>
              <a:gd name="connsiteX3" fmla="*/ 118533 w 1404982"/>
              <a:gd name="connsiteY3" fmla="*/ 1932396 h 2440396"/>
              <a:gd name="connsiteX4" fmla="*/ 130968 w 1404982"/>
              <a:gd name="connsiteY4" fmla="*/ 1879348 h 2440396"/>
              <a:gd name="connsiteX5" fmla="*/ 150152 w 1404982"/>
              <a:gd name="connsiteY5" fmla="*/ 1845481 h 2440396"/>
              <a:gd name="connsiteX6" fmla="*/ 173302 w 1404982"/>
              <a:gd name="connsiteY6" fmla="*/ 1798253 h 2440396"/>
              <a:gd name="connsiteX7" fmla="*/ 198835 w 1404982"/>
              <a:gd name="connsiteY7" fmla="*/ 1766238 h 2440396"/>
              <a:gd name="connsiteX8" fmla="*/ 226351 w 1404982"/>
              <a:gd name="connsiteY8" fmla="*/ 1730519 h 2440396"/>
              <a:gd name="connsiteX9" fmla="*/ 254000 w 1404982"/>
              <a:gd name="connsiteY9" fmla="*/ 1686863 h 2440396"/>
              <a:gd name="connsiteX10" fmla="*/ 262467 w 1404982"/>
              <a:gd name="connsiteY10" fmla="*/ 1661463 h 2440396"/>
              <a:gd name="connsiteX11" fmla="*/ 296333 w 1404982"/>
              <a:gd name="connsiteY11" fmla="*/ 1585263 h 2440396"/>
              <a:gd name="connsiteX12" fmla="*/ 304800 w 1404982"/>
              <a:gd name="connsiteY12" fmla="*/ 1534463 h 2440396"/>
              <a:gd name="connsiteX13" fmla="*/ 321733 w 1404982"/>
              <a:gd name="connsiteY13" fmla="*/ 1475196 h 2440396"/>
              <a:gd name="connsiteX14" fmla="*/ 330200 w 1404982"/>
              <a:gd name="connsiteY14" fmla="*/ 1407463 h 2440396"/>
              <a:gd name="connsiteX15" fmla="*/ 347133 w 1404982"/>
              <a:gd name="connsiteY15" fmla="*/ 1348196 h 2440396"/>
              <a:gd name="connsiteX16" fmla="*/ 364067 w 1404982"/>
              <a:gd name="connsiteY16" fmla="*/ 1280463 h 2440396"/>
              <a:gd name="connsiteX17" fmla="*/ 372533 w 1404982"/>
              <a:gd name="connsiteY17" fmla="*/ 1255063 h 2440396"/>
              <a:gd name="connsiteX18" fmla="*/ 381000 w 1404982"/>
              <a:gd name="connsiteY18" fmla="*/ 1221196 h 2440396"/>
              <a:gd name="connsiteX19" fmla="*/ 397933 w 1404982"/>
              <a:gd name="connsiteY19" fmla="*/ 1187330 h 2440396"/>
              <a:gd name="connsiteX20" fmla="*/ 414867 w 1404982"/>
              <a:gd name="connsiteY20" fmla="*/ 1111130 h 2440396"/>
              <a:gd name="connsiteX21" fmla="*/ 423333 w 1404982"/>
              <a:gd name="connsiteY21" fmla="*/ 1077263 h 2440396"/>
              <a:gd name="connsiteX22" fmla="*/ 440267 w 1404982"/>
              <a:gd name="connsiteY22" fmla="*/ 1043396 h 2440396"/>
              <a:gd name="connsiteX23" fmla="*/ 448733 w 1404982"/>
              <a:gd name="connsiteY23" fmla="*/ 1017996 h 2440396"/>
              <a:gd name="connsiteX24" fmla="*/ 457200 w 1404982"/>
              <a:gd name="connsiteY24" fmla="*/ 958730 h 2440396"/>
              <a:gd name="connsiteX25" fmla="*/ 465667 w 1404982"/>
              <a:gd name="connsiteY25" fmla="*/ 933330 h 2440396"/>
              <a:gd name="connsiteX26" fmla="*/ 457200 w 1404982"/>
              <a:gd name="connsiteY26" fmla="*/ 653930 h 2440396"/>
              <a:gd name="connsiteX27" fmla="*/ 440267 w 1404982"/>
              <a:gd name="connsiteY27" fmla="*/ 586196 h 2440396"/>
              <a:gd name="connsiteX28" fmla="*/ 406400 w 1404982"/>
              <a:gd name="connsiteY28" fmla="*/ 484596 h 2440396"/>
              <a:gd name="connsiteX29" fmla="*/ 397933 w 1404982"/>
              <a:gd name="connsiteY29" fmla="*/ 459196 h 2440396"/>
              <a:gd name="connsiteX30" fmla="*/ 372533 w 1404982"/>
              <a:gd name="connsiteY30" fmla="*/ 408396 h 2440396"/>
              <a:gd name="connsiteX31" fmla="*/ 355600 w 1404982"/>
              <a:gd name="connsiteY31" fmla="*/ 382996 h 2440396"/>
              <a:gd name="connsiteX32" fmla="*/ 347133 w 1404982"/>
              <a:gd name="connsiteY32" fmla="*/ 357596 h 2440396"/>
              <a:gd name="connsiteX33" fmla="*/ 330200 w 1404982"/>
              <a:gd name="connsiteY33" fmla="*/ 332196 h 2440396"/>
              <a:gd name="connsiteX34" fmla="*/ 304800 w 1404982"/>
              <a:gd name="connsiteY34" fmla="*/ 281396 h 2440396"/>
              <a:gd name="connsiteX35" fmla="*/ 279400 w 1404982"/>
              <a:gd name="connsiteY35" fmla="*/ 222130 h 2440396"/>
              <a:gd name="connsiteX36" fmla="*/ 270933 w 1404982"/>
              <a:gd name="connsiteY36" fmla="*/ 196730 h 2440396"/>
              <a:gd name="connsiteX37" fmla="*/ 254000 w 1404982"/>
              <a:gd name="connsiteY37" fmla="*/ 179796 h 2440396"/>
              <a:gd name="connsiteX38" fmla="*/ 220133 w 1404982"/>
              <a:gd name="connsiteY38" fmla="*/ 128996 h 2440396"/>
              <a:gd name="connsiteX39" fmla="*/ 169333 w 1404982"/>
              <a:gd name="connsiteY39" fmla="*/ 95130 h 2440396"/>
              <a:gd name="connsiteX40" fmla="*/ 160867 w 1404982"/>
              <a:gd name="connsiteY40" fmla="*/ 69730 h 2440396"/>
              <a:gd name="connsiteX41" fmla="*/ 220133 w 1404982"/>
              <a:gd name="connsiteY41" fmla="*/ 44330 h 2440396"/>
              <a:gd name="connsiteX42" fmla="*/ 276225 w 1404982"/>
              <a:gd name="connsiteY42" fmla="*/ 93410 h 2440396"/>
              <a:gd name="connsiteX43" fmla="*/ 287867 w 1404982"/>
              <a:gd name="connsiteY43" fmla="*/ 18930 h 2440396"/>
              <a:gd name="connsiteX44" fmla="*/ 313267 w 1404982"/>
              <a:gd name="connsiteY44" fmla="*/ 10463 h 2440396"/>
              <a:gd name="connsiteX45" fmla="*/ 346736 w 1404982"/>
              <a:gd name="connsiteY45" fmla="*/ 71581 h 2440396"/>
              <a:gd name="connsiteX46" fmla="*/ 338667 w 1404982"/>
              <a:gd name="connsiteY46" fmla="*/ 18930 h 2440396"/>
              <a:gd name="connsiteX47" fmla="*/ 364067 w 1404982"/>
              <a:gd name="connsiteY47" fmla="*/ 1996 h 2440396"/>
              <a:gd name="connsiteX48" fmla="*/ 393964 w 1404982"/>
              <a:gd name="connsiteY48" fmla="*/ 53723 h 2440396"/>
              <a:gd name="connsiteX49" fmla="*/ 414867 w 1404982"/>
              <a:gd name="connsiteY49" fmla="*/ 1996 h 2440396"/>
              <a:gd name="connsiteX50" fmla="*/ 448733 w 1404982"/>
              <a:gd name="connsiteY50" fmla="*/ 1996 h 2440396"/>
              <a:gd name="connsiteX51" fmla="*/ 474133 w 1404982"/>
              <a:gd name="connsiteY51" fmla="*/ 18930 h 2440396"/>
              <a:gd name="connsiteX52" fmla="*/ 482600 w 1404982"/>
              <a:gd name="connsiteY52" fmla="*/ 44330 h 2440396"/>
              <a:gd name="connsiteX53" fmla="*/ 516467 w 1404982"/>
              <a:gd name="connsiteY53" fmla="*/ 95130 h 2440396"/>
              <a:gd name="connsiteX54" fmla="*/ 533400 w 1404982"/>
              <a:gd name="connsiteY54" fmla="*/ 120530 h 2440396"/>
              <a:gd name="connsiteX55" fmla="*/ 567267 w 1404982"/>
              <a:gd name="connsiteY55" fmla="*/ 171330 h 2440396"/>
              <a:gd name="connsiteX56" fmla="*/ 601133 w 1404982"/>
              <a:gd name="connsiteY56" fmla="*/ 239063 h 2440396"/>
              <a:gd name="connsiteX57" fmla="*/ 643864 w 1404982"/>
              <a:gd name="connsiteY57" fmla="*/ 346880 h 2440396"/>
              <a:gd name="connsiteX58" fmla="*/ 660797 w 1404982"/>
              <a:gd name="connsiteY58" fmla="*/ 401252 h 2440396"/>
              <a:gd name="connsiteX59" fmla="*/ 681964 w 1404982"/>
              <a:gd name="connsiteY59" fmla="*/ 462901 h 2440396"/>
              <a:gd name="connsiteX60" fmla="*/ 705644 w 1404982"/>
              <a:gd name="connsiteY60" fmla="*/ 526533 h 2440396"/>
              <a:gd name="connsiteX61" fmla="*/ 714242 w 1404982"/>
              <a:gd name="connsiteY61" fmla="*/ 584080 h 2440396"/>
              <a:gd name="connsiteX62" fmla="*/ 717683 w 1404982"/>
              <a:gd name="connsiteY62" fmla="*/ 638584 h 2440396"/>
              <a:gd name="connsiteX63" fmla="*/ 797455 w 1404982"/>
              <a:gd name="connsiteY63" fmla="*/ 632763 h 2440396"/>
              <a:gd name="connsiteX64" fmla="*/ 854075 w 1404982"/>
              <a:gd name="connsiteY64" fmla="*/ 562913 h 2440396"/>
              <a:gd name="connsiteX65" fmla="*/ 889662 w 1404982"/>
              <a:gd name="connsiteY65" fmla="*/ 510790 h 2440396"/>
              <a:gd name="connsiteX66" fmla="*/ 966126 w 1404982"/>
              <a:gd name="connsiteY66" fmla="*/ 456814 h 2440396"/>
              <a:gd name="connsiteX67" fmla="*/ 1002770 w 1404982"/>
              <a:gd name="connsiteY67" fmla="*/ 444908 h 2440396"/>
              <a:gd name="connsiteX68" fmla="*/ 1053570 w 1404982"/>
              <a:gd name="connsiteY68" fmla="*/ 358919 h 2440396"/>
              <a:gd name="connsiteX69" fmla="*/ 1081617 w 1404982"/>
              <a:gd name="connsiteY69" fmla="*/ 316586 h 2440396"/>
              <a:gd name="connsiteX70" fmla="*/ 1152921 w 1404982"/>
              <a:gd name="connsiteY70" fmla="*/ 216309 h 2440396"/>
              <a:gd name="connsiteX71" fmla="*/ 1201473 w 1404982"/>
              <a:gd name="connsiteY71" fmla="*/ 155720 h 2440396"/>
              <a:gd name="connsiteX72" fmla="*/ 1212585 w 1404982"/>
              <a:gd name="connsiteY72" fmla="*/ 119604 h 2440396"/>
              <a:gd name="connsiteX73" fmla="*/ 1227667 w 1404982"/>
              <a:gd name="connsiteY73" fmla="*/ 95130 h 2440396"/>
              <a:gd name="connsiteX74" fmla="*/ 1267354 w 1404982"/>
              <a:gd name="connsiteY74" fmla="*/ 79519 h 2440396"/>
              <a:gd name="connsiteX75" fmla="*/ 1278467 w 1404982"/>
              <a:gd name="connsiteY75" fmla="*/ 69730 h 2440396"/>
              <a:gd name="connsiteX76" fmla="*/ 1329267 w 1404982"/>
              <a:gd name="connsiteY76" fmla="*/ 52796 h 2440396"/>
              <a:gd name="connsiteX77" fmla="*/ 1320800 w 1404982"/>
              <a:gd name="connsiteY77" fmla="*/ 78196 h 2440396"/>
              <a:gd name="connsiteX78" fmla="*/ 1275159 w 1404982"/>
              <a:gd name="connsiteY78" fmla="*/ 146988 h 2440396"/>
              <a:gd name="connsiteX79" fmla="*/ 1345274 w 1404982"/>
              <a:gd name="connsiteY79" fmla="*/ 102274 h 2440396"/>
              <a:gd name="connsiteX80" fmla="*/ 1397000 w 1404982"/>
              <a:gd name="connsiteY80" fmla="*/ 120530 h 2440396"/>
              <a:gd name="connsiteX81" fmla="*/ 1349242 w 1404982"/>
              <a:gd name="connsiteY81" fmla="*/ 181649 h 2440396"/>
              <a:gd name="connsiteX82" fmla="*/ 1397000 w 1404982"/>
              <a:gd name="connsiteY82" fmla="*/ 171330 h 2440396"/>
              <a:gd name="connsiteX83" fmla="*/ 1380067 w 1404982"/>
              <a:gd name="connsiteY83" fmla="*/ 196730 h 2440396"/>
              <a:gd name="connsiteX84" fmla="*/ 1363133 w 1404982"/>
              <a:gd name="connsiteY84" fmla="*/ 213663 h 2440396"/>
              <a:gd name="connsiteX85" fmla="*/ 1371600 w 1404982"/>
              <a:gd name="connsiteY85" fmla="*/ 239063 h 2440396"/>
              <a:gd name="connsiteX86" fmla="*/ 1354667 w 1404982"/>
              <a:gd name="connsiteY86" fmla="*/ 298330 h 2440396"/>
              <a:gd name="connsiteX87" fmla="*/ 1312333 w 1404982"/>
              <a:gd name="connsiteY87" fmla="*/ 333916 h 2440396"/>
              <a:gd name="connsiteX88" fmla="*/ 1261533 w 1404982"/>
              <a:gd name="connsiteY88" fmla="*/ 390933 h 2440396"/>
              <a:gd name="connsiteX89" fmla="*/ 1214304 w 1404982"/>
              <a:gd name="connsiteY89" fmla="*/ 470705 h 2440396"/>
              <a:gd name="connsiteX90" fmla="*/ 1178189 w 1404982"/>
              <a:gd name="connsiteY90" fmla="*/ 514361 h 2440396"/>
              <a:gd name="connsiteX91" fmla="*/ 1122496 w 1404982"/>
              <a:gd name="connsiteY91" fmla="*/ 599955 h 2440396"/>
              <a:gd name="connsiteX92" fmla="*/ 1083733 w 1404982"/>
              <a:gd name="connsiteY92" fmla="*/ 647183 h 2440396"/>
              <a:gd name="connsiteX93" fmla="*/ 1054761 w 1404982"/>
              <a:gd name="connsiteY93" fmla="*/ 676552 h 2440396"/>
              <a:gd name="connsiteX94" fmla="*/ 1002639 w 1404982"/>
              <a:gd name="connsiteY94" fmla="*/ 733570 h 2440396"/>
              <a:gd name="connsiteX95" fmla="*/ 953161 w 1404982"/>
              <a:gd name="connsiteY95" fmla="*/ 797334 h 2440396"/>
              <a:gd name="connsiteX96" fmla="*/ 934905 w 1404982"/>
              <a:gd name="connsiteY96" fmla="*/ 839668 h 2440396"/>
              <a:gd name="connsiteX97" fmla="*/ 885428 w 1404982"/>
              <a:gd name="connsiteY97" fmla="*/ 895362 h 2440396"/>
              <a:gd name="connsiteX98" fmla="*/ 835951 w 1404982"/>
              <a:gd name="connsiteY98" fmla="*/ 962699 h 2440396"/>
              <a:gd name="connsiteX99" fmla="*/ 770467 w 1404982"/>
              <a:gd name="connsiteY99" fmla="*/ 1068796 h 2440396"/>
              <a:gd name="connsiteX100" fmla="*/ 738452 w 1404982"/>
              <a:gd name="connsiteY100" fmla="*/ 1141821 h 2440396"/>
              <a:gd name="connsiteX101" fmla="*/ 715699 w 1404982"/>
              <a:gd name="connsiteY101" fmla="*/ 1188653 h 2440396"/>
              <a:gd name="connsiteX102" fmla="*/ 698367 w 1404982"/>
              <a:gd name="connsiteY102" fmla="*/ 1245671 h 2440396"/>
              <a:gd name="connsiteX103" fmla="*/ 683683 w 1404982"/>
              <a:gd name="connsiteY103" fmla="*/ 1321870 h 2440396"/>
              <a:gd name="connsiteX104" fmla="*/ 671248 w 1404982"/>
              <a:gd name="connsiteY104" fmla="*/ 1409183 h 2440396"/>
              <a:gd name="connsiteX105" fmla="*/ 640026 w 1404982"/>
              <a:gd name="connsiteY105" fmla="*/ 1519249 h 2440396"/>
              <a:gd name="connsiteX106" fmla="*/ 637381 w 1404982"/>
              <a:gd name="connsiteY106" fmla="*/ 1602593 h 2440396"/>
              <a:gd name="connsiteX107" fmla="*/ 621770 w 1404982"/>
              <a:gd name="connsiteY107" fmla="*/ 1678792 h 2440396"/>
              <a:gd name="connsiteX108" fmla="*/ 613305 w 1404982"/>
              <a:gd name="connsiteY108" fmla="*/ 1709088 h 2440396"/>
              <a:gd name="connsiteX109" fmla="*/ 597694 w 1404982"/>
              <a:gd name="connsiteY109" fmla="*/ 1747849 h 2440396"/>
              <a:gd name="connsiteX110" fmla="*/ 574939 w 1404982"/>
              <a:gd name="connsiteY110" fmla="*/ 1851302 h 2440396"/>
              <a:gd name="connsiteX111" fmla="*/ 565547 w 1404982"/>
              <a:gd name="connsiteY111" fmla="*/ 2070509 h 2440396"/>
              <a:gd name="connsiteX112" fmla="*/ 559726 w 1404982"/>
              <a:gd name="connsiteY112" fmla="*/ 2092337 h 2440396"/>
              <a:gd name="connsiteX113" fmla="*/ 550333 w 1404982"/>
              <a:gd name="connsiteY113" fmla="*/ 2330330 h 2440396"/>
              <a:gd name="connsiteX114" fmla="*/ 558800 w 1404982"/>
              <a:gd name="connsiteY114" fmla="*/ 2355730 h 2440396"/>
              <a:gd name="connsiteX115" fmla="*/ 567267 w 1404982"/>
              <a:gd name="connsiteY115" fmla="*/ 2398063 h 2440396"/>
              <a:gd name="connsiteX116" fmla="*/ 558800 w 1404982"/>
              <a:gd name="connsiteY116" fmla="*/ 2440396 h 2440396"/>
              <a:gd name="connsiteX0" fmla="*/ 0 w 1404982"/>
              <a:gd name="connsiteY0" fmla="*/ 2271063 h 2440396"/>
              <a:gd name="connsiteX1" fmla="*/ 93133 w 1404982"/>
              <a:gd name="connsiteY1" fmla="*/ 1974730 h 2440396"/>
              <a:gd name="connsiteX2" fmla="*/ 101600 w 1404982"/>
              <a:gd name="connsiteY2" fmla="*/ 1949330 h 2440396"/>
              <a:gd name="connsiteX3" fmla="*/ 118533 w 1404982"/>
              <a:gd name="connsiteY3" fmla="*/ 1932396 h 2440396"/>
              <a:gd name="connsiteX4" fmla="*/ 130968 w 1404982"/>
              <a:gd name="connsiteY4" fmla="*/ 1879348 h 2440396"/>
              <a:gd name="connsiteX5" fmla="*/ 150152 w 1404982"/>
              <a:gd name="connsiteY5" fmla="*/ 1845481 h 2440396"/>
              <a:gd name="connsiteX6" fmla="*/ 173302 w 1404982"/>
              <a:gd name="connsiteY6" fmla="*/ 1798253 h 2440396"/>
              <a:gd name="connsiteX7" fmla="*/ 198835 w 1404982"/>
              <a:gd name="connsiteY7" fmla="*/ 1766238 h 2440396"/>
              <a:gd name="connsiteX8" fmla="*/ 226351 w 1404982"/>
              <a:gd name="connsiteY8" fmla="*/ 1730519 h 2440396"/>
              <a:gd name="connsiteX9" fmla="*/ 254000 w 1404982"/>
              <a:gd name="connsiteY9" fmla="*/ 1686863 h 2440396"/>
              <a:gd name="connsiteX10" fmla="*/ 262467 w 1404982"/>
              <a:gd name="connsiteY10" fmla="*/ 1661463 h 2440396"/>
              <a:gd name="connsiteX11" fmla="*/ 296333 w 1404982"/>
              <a:gd name="connsiteY11" fmla="*/ 1585263 h 2440396"/>
              <a:gd name="connsiteX12" fmla="*/ 304800 w 1404982"/>
              <a:gd name="connsiteY12" fmla="*/ 1534463 h 2440396"/>
              <a:gd name="connsiteX13" fmla="*/ 321733 w 1404982"/>
              <a:gd name="connsiteY13" fmla="*/ 1475196 h 2440396"/>
              <a:gd name="connsiteX14" fmla="*/ 330200 w 1404982"/>
              <a:gd name="connsiteY14" fmla="*/ 1407463 h 2440396"/>
              <a:gd name="connsiteX15" fmla="*/ 347133 w 1404982"/>
              <a:gd name="connsiteY15" fmla="*/ 1348196 h 2440396"/>
              <a:gd name="connsiteX16" fmla="*/ 364067 w 1404982"/>
              <a:gd name="connsiteY16" fmla="*/ 1280463 h 2440396"/>
              <a:gd name="connsiteX17" fmla="*/ 372533 w 1404982"/>
              <a:gd name="connsiteY17" fmla="*/ 1255063 h 2440396"/>
              <a:gd name="connsiteX18" fmla="*/ 381000 w 1404982"/>
              <a:gd name="connsiteY18" fmla="*/ 1221196 h 2440396"/>
              <a:gd name="connsiteX19" fmla="*/ 397933 w 1404982"/>
              <a:gd name="connsiteY19" fmla="*/ 1187330 h 2440396"/>
              <a:gd name="connsiteX20" fmla="*/ 414867 w 1404982"/>
              <a:gd name="connsiteY20" fmla="*/ 1111130 h 2440396"/>
              <a:gd name="connsiteX21" fmla="*/ 423333 w 1404982"/>
              <a:gd name="connsiteY21" fmla="*/ 1077263 h 2440396"/>
              <a:gd name="connsiteX22" fmla="*/ 440267 w 1404982"/>
              <a:gd name="connsiteY22" fmla="*/ 1043396 h 2440396"/>
              <a:gd name="connsiteX23" fmla="*/ 448733 w 1404982"/>
              <a:gd name="connsiteY23" fmla="*/ 1017996 h 2440396"/>
              <a:gd name="connsiteX24" fmla="*/ 457200 w 1404982"/>
              <a:gd name="connsiteY24" fmla="*/ 958730 h 2440396"/>
              <a:gd name="connsiteX25" fmla="*/ 465667 w 1404982"/>
              <a:gd name="connsiteY25" fmla="*/ 933330 h 2440396"/>
              <a:gd name="connsiteX26" fmla="*/ 457200 w 1404982"/>
              <a:gd name="connsiteY26" fmla="*/ 653930 h 2440396"/>
              <a:gd name="connsiteX27" fmla="*/ 440267 w 1404982"/>
              <a:gd name="connsiteY27" fmla="*/ 586196 h 2440396"/>
              <a:gd name="connsiteX28" fmla="*/ 406400 w 1404982"/>
              <a:gd name="connsiteY28" fmla="*/ 484596 h 2440396"/>
              <a:gd name="connsiteX29" fmla="*/ 397933 w 1404982"/>
              <a:gd name="connsiteY29" fmla="*/ 459196 h 2440396"/>
              <a:gd name="connsiteX30" fmla="*/ 372533 w 1404982"/>
              <a:gd name="connsiteY30" fmla="*/ 408396 h 2440396"/>
              <a:gd name="connsiteX31" fmla="*/ 355600 w 1404982"/>
              <a:gd name="connsiteY31" fmla="*/ 382996 h 2440396"/>
              <a:gd name="connsiteX32" fmla="*/ 347133 w 1404982"/>
              <a:gd name="connsiteY32" fmla="*/ 357596 h 2440396"/>
              <a:gd name="connsiteX33" fmla="*/ 330200 w 1404982"/>
              <a:gd name="connsiteY33" fmla="*/ 332196 h 2440396"/>
              <a:gd name="connsiteX34" fmla="*/ 304800 w 1404982"/>
              <a:gd name="connsiteY34" fmla="*/ 281396 h 2440396"/>
              <a:gd name="connsiteX35" fmla="*/ 279400 w 1404982"/>
              <a:gd name="connsiteY35" fmla="*/ 222130 h 2440396"/>
              <a:gd name="connsiteX36" fmla="*/ 270933 w 1404982"/>
              <a:gd name="connsiteY36" fmla="*/ 196730 h 2440396"/>
              <a:gd name="connsiteX37" fmla="*/ 254000 w 1404982"/>
              <a:gd name="connsiteY37" fmla="*/ 179796 h 2440396"/>
              <a:gd name="connsiteX38" fmla="*/ 220133 w 1404982"/>
              <a:gd name="connsiteY38" fmla="*/ 128996 h 2440396"/>
              <a:gd name="connsiteX39" fmla="*/ 169333 w 1404982"/>
              <a:gd name="connsiteY39" fmla="*/ 95130 h 2440396"/>
              <a:gd name="connsiteX40" fmla="*/ 160867 w 1404982"/>
              <a:gd name="connsiteY40" fmla="*/ 69730 h 2440396"/>
              <a:gd name="connsiteX41" fmla="*/ 220133 w 1404982"/>
              <a:gd name="connsiteY41" fmla="*/ 44330 h 2440396"/>
              <a:gd name="connsiteX42" fmla="*/ 276225 w 1404982"/>
              <a:gd name="connsiteY42" fmla="*/ 93410 h 2440396"/>
              <a:gd name="connsiteX43" fmla="*/ 287867 w 1404982"/>
              <a:gd name="connsiteY43" fmla="*/ 18930 h 2440396"/>
              <a:gd name="connsiteX44" fmla="*/ 313267 w 1404982"/>
              <a:gd name="connsiteY44" fmla="*/ 10463 h 2440396"/>
              <a:gd name="connsiteX45" fmla="*/ 346736 w 1404982"/>
              <a:gd name="connsiteY45" fmla="*/ 71581 h 2440396"/>
              <a:gd name="connsiteX46" fmla="*/ 338667 w 1404982"/>
              <a:gd name="connsiteY46" fmla="*/ 18930 h 2440396"/>
              <a:gd name="connsiteX47" fmla="*/ 364067 w 1404982"/>
              <a:gd name="connsiteY47" fmla="*/ 1996 h 2440396"/>
              <a:gd name="connsiteX48" fmla="*/ 393964 w 1404982"/>
              <a:gd name="connsiteY48" fmla="*/ 53723 h 2440396"/>
              <a:gd name="connsiteX49" fmla="*/ 414867 w 1404982"/>
              <a:gd name="connsiteY49" fmla="*/ 1996 h 2440396"/>
              <a:gd name="connsiteX50" fmla="*/ 448733 w 1404982"/>
              <a:gd name="connsiteY50" fmla="*/ 1996 h 2440396"/>
              <a:gd name="connsiteX51" fmla="*/ 474133 w 1404982"/>
              <a:gd name="connsiteY51" fmla="*/ 18930 h 2440396"/>
              <a:gd name="connsiteX52" fmla="*/ 482600 w 1404982"/>
              <a:gd name="connsiteY52" fmla="*/ 44330 h 2440396"/>
              <a:gd name="connsiteX53" fmla="*/ 516467 w 1404982"/>
              <a:gd name="connsiteY53" fmla="*/ 95130 h 2440396"/>
              <a:gd name="connsiteX54" fmla="*/ 533400 w 1404982"/>
              <a:gd name="connsiteY54" fmla="*/ 120530 h 2440396"/>
              <a:gd name="connsiteX55" fmla="*/ 567267 w 1404982"/>
              <a:gd name="connsiteY55" fmla="*/ 171330 h 2440396"/>
              <a:gd name="connsiteX56" fmla="*/ 601133 w 1404982"/>
              <a:gd name="connsiteY56" fmla="*/ 239063 h 2440396"/>
              <a:gd name="connsiteX57" fmla="*/ 643864 w 1404982"/>
              <a:gd name="connsiteY57" fmla="*/ 346880 h 2440396"/>
              <a:gd name="connsiteX58" fmla="*/ 660797 w 1404982"/>
              <a:gd name="connsiteY58" fmla="*/ 401252 h 2440396"/>
              <a:gd name="connsiteX59" fmla="*/ 681964 w 1404982"/>
              <a:gd name="connsiteY59" fmla="*/ 462901 h 2440396"/>
              <a:gd name="connsiteX60" fmla="*/ 705644 w 1404982"/>
              <a:gd name="connsiteY60" fmla="*/ 526533 h 2440396"/>
              <a:gd name="connsiteX61" fmla="*/ 714242 w 1404982"/>
              <a:gd name="connsiteY61" fmla="*/ 584080 h 2440396"/>
              <a:gd name="connsiteX62" fmla="*/ 717683 w 1404982"/>
              <a:gd name="connsiteY62" fmla="*/ 638584 h 2440396"/>
              <a:gd name="connsiteX63" fmla="*/ 794280 w 1404982"/>
              <a:gd name="connsiteY63" fmla="*/ 581963 h 2440396"/>
              <a:gd name="connsiteX64" fmla="*/ 854075 w 1404982"/>
              <a:gd name="connsiteY64" fmla="*/ 562913 h 2440396"/>
              <a:gd name="connsiteX65" fmla="*/ 889662 w 1404982"/>
              <a:gd name="connsiteY65" fmla="*/ 510790 h 2440396"/>
              <a:gd name="connsiteX66" fmla="*/ 966126 w 1404982"/>
              <a:gd name="connsiteY66" fmla="*/ 456814 h 2440396"/>
              <a:gd name="connsiteX67" fmla="*/ 1002770 w 1404982"/>
              <a:gd name="connsiteY67" fmla="*/ 444908 h 2440396"/>
              <a:gd name="connsiteX68" fmla="*/ 1053570 w 1404982"/>
              <a:gd name="connsiteY68" fmla="*/ 358919 h 2440396"/>
              <a:gd name="connsiteX69" fmla="*/ 1081617 w 1404982"/>
              <a:gd name="connsiteY69" fmla="*/ 316586 h 2440396"/>
              <a:gd name="connsiteX70" fmla="*/ 1152921 w 1404982"/>
              <a:gd name="connsiteY70" fmla="*/ 216309 h 2440396"/>
              <a:gd name="connsiteX71" fmla="*/ 1201473 w 1404982"/>
              <a:gd name="connsiteY71" fmla="*/ 155720 h 2440396"/>
              <a:gd name="connsiteX72" fmla="*/ 1212585 w 1404982"/>
              <a:gd name="connsiteY72" fmla="*/ 119604 h 2440396"/>
              <a:gd name="connsiteX73" fmla="*/ 1227667 w 1404982"/>
              <a:gd name="connsiteY73" fmla="*/ 95130 h 2440396"/>
              <a:gd name="connsiteX74" fmla="*/ 1267354 w 1404982"/>
              <a:gd name="connsiteY74" fmla="*/ 79519 h 2440396"/>
              <a:gd name="connsiteX75" fmla="*/ 1278467 w 1404982"/>
              <a:gd name="connsiteY75" fmla="*/ 69730 h 2440396"/>
              <a:gd name="connsiteX76" fmla="*/ 1329267 w 1404982"/>
              <a:gd name="connsiteY76" fmla="*/ 52796 h 2440396"/>
              <a:gd name="connsiteX77" fmla="*/ 1320800 w 1404982"/>
              <a:gd name="connsiteY77" fmla="*/ 78196 h 2440396"/>
              <a:gd name="connsiteX78" fmla="*/ 1275159 w 1404982"/>
              <a:gd name="connsiteY78" fmla="*/ 146988 h 2440396"/>
              <a:gd name="connsiteX79" fmla="*/ 1345274 w 1404982"/>
              <a:gd name="connsiteY79" fmla="*/ 102274 h 2440396"/>
              <a:gd name="connsiteX80" fmla="*/ 1397000 w 1404982"/>
              <a:gd name="connsiteY80" fmla="*/ 120530 h 2440396"/>
              <a:gd name="connsiteX81" fmla="*/ 1349242 w 1404982"/>
              <a:gd name="connsiteY81" fmla="*/ 181649 h 2440396"/>
              <a:gd name="connsiteX82" fmla="*/ 1397000 w 1404982"/>
              <a:gd name="connsiteY82" fmla="*/ 171330 h 2440396"/>
              <a:gd name="connsiteX83" fmla="*/ 1380067 w 1404982"/>
              <a:gd name="connsiteY83" fmla="*/ 196730 h 2440396"/>
              <a:gd name="connsiteX84" fmla="*/ 1363133 w 1404982"/>
              <a:gd name="connsiteY84" fmla="*/ 213663 h 2440396"/>
              <a:gd name="connsiteX85" fmla="*/ 1371600 w 1404982"/>
              <a:gd name="connsiteY85" fmla="*/ 239063 h 2440396"/>
              <a:gd name="connsiteX86" fmla="*/ 1354667 w 1404982"/>
              <a:gd name="connsiteY86" fmla="*/ 298330 h 2440396"/>
              <a:gd name="connsiteX87" fmla="*/ 1312333 w 1404982"/>
              <a:gd name="connsiteY87" fmla="*/ 333916 h 2440396"/>
              <a:gd name="connsiteX88" fmla="*/ 1261533 w 1404982"/>
              <a:gd name="connsiteY88" fmla="*/ 390933 h 2440396"/>
              <a:gd name="connsiteX89" fmla="*/ 1214304 w 1404982"/>
              <a:gd name="connsiteY89" fmla="*/ 470705 h 2440396"/>
              <a:gd name="connsiteX90" fmla="*/ 1178189 w 1404982"/>
              <a:gd name="connsiteY90" fmla="*/ 514361 h 2440396"/>
              <a:gd name="connsiteX91" fmla="*/ 1122496 w 1404982"/>
              <a:gd name="connsiteY91" fmla="*/ 599955 h 2440396"/>
              <a:gd name="connsiteX92" fmla="*/ 1083733 w 1404982"/>
              <a:gd name="connsiteY92" fmla="*/ 647183 h 2440396"/>
              <a:gd name="connsiteX93" fmla="*/ 1054761 w 1404982"/>
              <a:gd name="connsiteY93" fmla="*/ 676552 h 2440396"/>
              <a:gd name="connsiteX94" fmla="*/ 1002639 w 1404982"/>
              <a:gd name="connsiteY94" fmla="*/ 733570 h 2440396"/>
              <a:gd name="connsiteX95" fmla="*/ 953161 w 1404982"/>
              <a:gd name="connsiteY95" fmla="*/ 797334 h 2440396"/>
              <a:gd name="connsiteX96" fmla="*/ 934905 w 1404982"/>
              <a:gd name="connsiteY96" fmla="*/ 839668 h 2440396"/>
              <a:gd name="connsiteX97" fmla="*/ 885428 w 1404982"/>
              <a:gd name="connsiteY97" fmla="*/ 895362 h 2440396"/>
              <a:gd name="connsiteX98" fmla="*/ 835951 w 1404982"/>
              <a:gd name="connsiteY98" fmla="*/ 962699 h 2440396"/>
              <a:gd name="connsiteX99" fmla="*/ 770467 w 1404982"/>
              <a:gd name="connsiteY99" fmla="*/ 1068796 h 2440396"/>
              <a:gd name="connsiteX100" fmla="*/ 738452 w 1404982"/>
              <a:gd name="connsiteY100" fmla="*/ 1141821 h 2440396"/>
              <a:gd name="connsiteX101" fmla="*/ 715699 w 1404982"/>
              <a:gd name="connsiteY101" fmla="*/ 1188653 h 2440396"/>
              <a:gd name="connsiteX102" fmla="*/ 698367 w 1404982"/>
              <a:gd name="connsiteY102" fmla="*/ 1245671 h 2440396"/>
              <a:gd name="connsiteX103" fmla="*/ 683683 w 1404982"/>
              <a:gd name="connsiteY103" fmla="*/ 1321870 h 2440396"/>
              <a:gd name="connsiteX104" fmla="*/ 671248 w 1404982"/>
              <a:gd name="connsiteY104" fmla="*/ 1409183 h 2440396"/>
              <a:gd name="connsiteX105" fmla="*/ 640026 w 1404982"/>
              <a:gd name="connsiteY105" fmla="*/ 1519249 h 2440396"/>
              <a:gd name="connsiteX106" fmla="*/ 637381 w 1404982"/>
              <a:gd name="connsiteY106" fmla="*/ 1602593 h 2440396"/>
              <a:gd name="connsiteX107" fmla="*/ 621770 w 1404982"/>
              <a:gd name="connsiteY107" fmla="*/ 1678792 h 2440396"/>
              <a:gd name="connsiteX108" fmla="*/ 613305 w 1404982"/>
              <a:gd name="connsiteY108" fmla="*/ 1709088 h 2440396"/>
              <a:gd name="connsiteX109" fmla="*/ 597694 w 1404982"/>
              <a:gd name="connsiteY109" fmla="*/ 1747849 h 2440396"/>
              <a:gd name="connsiteX110" fmla="*/ 574939 w 1404982"/>
              <a:gd name="connsiteY110" fmla="*/ 1851302 h 2440396"/>
              <a:gd name="connsiteX111" fmla="*/ 565547 w 1404982"/>
              <a:gd name="connsiteY111" fmla="*/ 2070509 h 2440396"/>
              <a:gd name="connsiteX112" fmla="*/ 559726 w 1404982"/>
              <a:gd name="connsiteY112" fmla="*/ 2092337 h 2440396"/>
              <a:gd name="connsiteX113" fmla="*/ 550333 w 1404982"/>
              <a:gd name="connsiteY113" fmla="*/ 2330330 h 2440396"/>
              <a:gd name="connsiteX114" fmla="*/ 558800 w 1404982"/>
              <a:gd name="connsiteY114" fmla="*/ 2355730 h 2440396"/>
              <a:gd name="connsiteX115" fmla="*/ 567267 w 1404982"/>
              <a:gd name="connsiteY115" fmla="*/ 2398063 h 2440396"/>
              <a:gd name="connsiteX116" fmla="*/ 558800 w 1404982"/>
              <a:gd name="connsiteY116" fmla="*/ 2440396 h 2440396"/>
              <a:gd name="connsiteX0" fmla="*/ 0 w 1404982"/>
              <a:gd name="connsiteY0" fmla="*/ 2271063 h 2440396"/>
              <a:gd name="connsiteX1" fmla="*/ 93133 w 1404982"/>
              <a:gd name="connsiteY1" fmla="*/ 1974730 h 2440396"/>
              <a:gd name="connsiteX2" fmla="*/ 101600 w 1404982"/>
              <a:gd name="connsiteY2" fmla="*/ 1949330 h 2440396"/>
              <a:gd name="connsiteX3" fmla="*/ 118533 w 1404982"/>
              <a:gd name="connsiteY3" fmla="*/ 1932396 h 2440396"/>
              <a:gd name="connsiteX4" fmla="*/ 130968 w 1404982"/>
              <a:gd name="connsiteY4" fmla="*/ 1879348 h 2440396"/>
              <a:gd name="connsiteX5" fmla="*/ 150152 w 1404982"/>
              <a:gd name="connsiteY5" fmla="*/ 1845481 h 2440396"/>
              <a:gd name="connsiteX6" fmla="*/ 173302 w 1404982"/>
              <a:gd name="connsiteY6" fmla="*/ 1798253 h 2440396"/>
              <a:gd name="connsiteX7" fmla="*/ 198835 w 1404982"/>
              <a:gd name="connsiteY7" fmla="*/ 1766238 h 2440396"/>
              <a:gd name="connsiteX8" fmla="*/ 226351 w 1404982"/>
              <a:gd name="connsiteY8" fmla="*/ 1730519 h 2440396"/>
              <a:gd name="connsiteX9" fmla="*/ 254000 w 1404982"/>
              <a:gd name="connsiteY9" fmla="*/ 1686863 h 2440396"/>
              <a:gd name="connsiteX10" fmla="*/ 262467 w 1404982"/>
              <a:gd name="connsiteY10" fmla="*/ 1661463 h 2440396"/>
              <a:gd name="connsiteX11" fmla="*/ 296333 w 1404982"/>
              <a:gd name="connsiteY11" fmla="*/ 1585263 h 2440396"/>
              <a:gd name="connsiteX12" fmla="*/ 304800 w 1404982"/>
              <a:gd name="connsiteY12" fmla="*/ 1534463 h 2440396"/>
              <a:gd name="connsiteX13" fmla="*/ 321733 w 1404982"/>
              <a:gd name="connsiteY13" fmla="*/ 1475196 h 2440396"/>
              <a:gd name="connsiteX14" fmla="*/ 330200 w 1404982"/>
              <a:gd name="connsiteY14" fmla="*/ 1407463 h 2440396"/>
              <a:gd name="connsiteX15" fmla="*/ 347133 w 1404982"/>
              <a:gd name="connsiteY15" fmla="*/ 1348196 h 2440396"/>
              <a:gd name="connsiteX16" fmla="*/ 364067 w 1404982"/>
              <a:gd name="connsiteY16" fmla="*/ 1280463 h 2440396"/>
              <a:gd name="connsiteX17" fmla="*/ 372533 w 1404982"/>
              <a:gd name="connsiteY17" fmla="*/ 1255063 h 2440396"/>
              <a:gd name="connsiteX18" fmla="*/ 381000 w 1404982"/>
              <a:gd name="connsiteY18" fmla="*/ 1221196 h 2440396"/>
              <a:gd name="connsiteX19" fmla="*/ 397933 w 1404982"/>
              <a:gd name="connsiteY19" fmla="*/ 1187330 h 2440396"/>
              <a:gd name="connsiteX20" fmla="*/ 414867 w 1404982"/>
              <a:gd name="connsiteY20" fmla="*/ 1111130 h 2440396"/>
              <a:gd name="connsiteX21" fmla="*/ 423333 w 1404982"/>
              <a:gd name="connsiteY21" fmla="*/ 1077263 h 2440396"/>
              <a:gd name="connsiteX22" fmla="*/ 440267 w 1404982"/>
              <a:gd name="connsiteY22" fmla="*/ 1043396 h 2440396"/>
              <a:gd name="connsiteX23" fmla="*/ 448733 w 1404982"/>
              <a:gd name="connsiteY23" fmla="*/ 1017996 h 2440396"/>
              <a:gd name="connsiteX24" fmla="*/ 457200 w 1404982"/>
              <a:gd name="connsiteY24" fmla="*/ 958730 h 2440396"/>
              <a:gd name="connsiteX25" fmla="*/ 465667 w 1404982"/>
              <a:gd name="connsiteY25" fmla="*/ 933330 h 2440396"/>
              <a:gd name="connsiteX26" fmla="*/ 457200 w 1404982"/>
              <a:gd name="connsiteY26" fmla="*/ 653930 h 2440396"/>
              <a:gd name="connsiteX27" fmla="*/ 440267 w 1404982"/>
              <a:gd name="connsiteY27" fmla="*/ 586196 h 2440396"/>
              <a:gd name="connsiteX28" fmla="*/ 406400 w 1404982"/>
              <a:gd name="connsiteY28" fmla="*/ 484596 h 2440396"/>
              <a:gd name="connsiteX29" fmla="*/ 397933 w 1404982"/>
              <a:gd name="connsiteY29" fmla="*/ 459196 h 2440396"/>
              <a:gd name="connsiteX30" fmla="*/ 372533 w 1404982"/>
              <a:gd name="connsiteY30" fmla="*/ 408396 h 2440396"/>
              <a:gd name="connsiteX31" fmla="*/ 355600 w 1404982"/>
              <a:gd name="connsiteY31" fmla="*/ 382996 h 2440396"/>
              <a:gd name="connsiteX32" fmla="*/ 347133 w 1404982"/>
              <a:gd name="connsiteY32" fmla="*/ 357596 h 2440396"/>
              <a:gd name="connsiteX33" fmla="*/ 330200 w 1404982"/>
              <a:gd name="connsiteY33" fmla="*/ 332196 h 2440396"/>
              <a:gd name="connsiteX34" fmla="*/ 304800 w 1404982"/>
              <a:gd name="connsiteY34" fmla="*/ 281396 h 2440396"/>
              <a:gd name="connsiteX35" fmla="*/ 279400 w 1404982"/>
              <a:gd name="connsiteY35" fmla="*/ 222130 h 2440396"/>
              <a:gd name="connsiteX36" fmla="*/ 270933 w 1404982"/>
              <a:gd name="connsiteY36" fmla="*/ 196730 h 2440396"/>
              <a:gd name="connsiteX37" fmla="*/ 254000 w 1404982"/>
              <a:gd name="connsiteY37" fmla="*/ 179796 h 2440396"/>
              <a:gd name="connsiteX38" fmla="*/ 220133 w 1404982"/>
              <a:gd name="connsiteY38" fmla="*/ 128996 h 2440396"/>
              <a:gd name="connsiteX39" fmla="*/ 169333 w 1404982"/>
              <a:gd name="connsiteY39" fmla="*/ 95130 h 2440396"/>
              <a:gd name="connsiteX40" fmla="*/ 160867 w 1404982"/>
              <a:gd name="connsiteY40" fmla="*/ 69730 h 2440396"/>
              <a:gd name="connsiteX41" fmla="*/ 220133 w 1404982"/>
              <a:gd name="connsiteY41" fmla="*/ 44330 h 2440396"/>
              <a:gd name="connsiteX42" fmla="*/ 276225 w 1404982"/>
              <a:gd name="connsiteY42" fmla="*/ 93410 h 2440396"/>
              <a:gd name="connsiteX43" fmla="*/ 287867 w 1404982"/>
              <a:gd name="connsiteY43" fmla="*/ 18930 h 2440396"/>
              <a:gd name="connsiteX44" fmla="*/ 313267 w 1404982"/>
              <a:gd name="connsiteY44" fmla="*/ 10463 h 2440396"/>
              <a:gd name="connsiteX45" fmla="*/ 346736 w 1404982"/>
              <a:gd name="connsiteY45" fmla="*/ 71581 h 2440396"/>
              <a:gd name="connsiteX46" fmla="*/ 338667 w 1404982"/>
              <a:gd name="connsiteY46" fmla="*/ 18930 h 2440396"/>
              <a:gd name="connsiteX47" fmla="*/ 364067 w 1404982"/>
              <a:gd name="connsiteY47" fmla="*/ 1996 h 2440396"/>
              <a:gd name="connsiteX48" fmla="*/ 393964 w 1404982"/>
              <a:gd name="connsiteY48" fmla="*/ 53723 h 2440396"/>
              <a:gd name="connsiteX49" fmla="*/ 414867 w 1404982"/>
              <a:gd name="connsiteY49" fmla="*/ 1996 h 2440396"/>
              <a:gd name="connsiteX50" fmla="*/ 448733 w 1404982"/>
              <a:gd name="connsiteY50" fmla="*/ 1996 h 2440396"/>
              <a:gd name="connsiteX51" fmla="*/ 474133 w 1404982"/>
              <a:gd name="connsiteY51" fmla="*/ 18930 h 2440396"/>
              <a:gd name="connsiteX52" fmla="*/ 482600 w 1404982"/>
              <a:gd name="connsiteY52" fmla="*/ 44330 h 2440396"/>
              <a:gd name="connsiteX53" fmla="*/ 516467 w 1404982"/>
              <a:gd name="connsiteY53" fmla="*/ 95130 h 2440396"/>
              <a:gd name="connsiteX54" fmla="*/ 533400 w 1404982"/>
              <a:gd name="connsiteY54" fmla="*/ 120530 h 2440396"/>
              <a:gd name="connsiteX55" fmla="*/ 567267 w 1404982"/>
              <a:gd name="connsiteY55" fmla="*/ 171330 h 2440396"/>
              <a:gd name="connsiteX56" fmla="*/ 601133 w 1404982"/>
              <a:gd name="connsiteY56" fmla="*/ 239063 h 2440396"/>
              <a:gd name="connsiteX57" fmla="*/ 643864 w 1404982"/>
              <a:gd name="connsiteY57" fmla="*/ 346880 h 2440396"/>
              <a:gd name="connsiteX58" fmla="*/ 660797 w 1404982"/>
              <a:gd name="connsiteY58" fmla="*/ 401252 h 2440396"/>
              <a:gd name="connsiteX59" fmla="*/ 681964 w 1404982"/>
              <a:gd name="connsiteY59" fmla="*/ 462901 h 2440396"/>
              <a:gd name="connsiteX60" fmla="*/ 705644 w 1404982"/>
              <a:gd name="connsiteY60" fmla="*/ 526533 h 2440396"/>
              <a:gd name="connsiteX61" fmla="*/ 714242 w 1404982"/>
              <a:gd name="connsiteY61" fmla="*/ 584080 h 2440396"/>
              <a:gd name="connsiteX62" fmla="*/ 717683 w 1404982"/>
              <a:gd name="connsiteY62" fmla="*/ 638584 h 2440396"/>
              <a:gd name="connsiteX63" fmla="*/ 794280 w 1404982"/>
              <a:gd name="connsiteY63" fmla="*/ 581963 h 2440396"/>
              <a:gd name="connsiteX64" fmla="*/ 854075 w 1404982"/>
              <a:gd name="connsiteY64" fmla="*/ 562913 h 2440396"/>
              <a:gd name="connsiteX65" fmla="*/ 889662 w 1404982"/>
              <a:gd name="connsiteY65" fmla="*/ 510790 h 2440396"/>
              <a:gd name="connsiteX66" fmla="*/ 966126 w 1404982"/>
              <a:gd name="connsiteY66" fmla="*/ 456814 h 2440396"/>
              <a:gd name="connsiteX67" fmla="*/ 1002770 w 1404982"/>
              <a:gd name="connsiteY67" fmla="*/ 444908 h 2440396"/>
              <a:gd name="connsiteX68" fmla="*/ 1053570 w 1404982"/>
              <a:gd name="connsiteY68" fmla="*/ 358919 h 2440396"/>
              <a:gd name="connsiteX69" fmla="*/ 1081617 w 1404982"/>
              <a:gd name="connsiteY69" fmla="*/ 316586 h 2440396"/>
              <a:gd name="connsiteX70" fmla="*/ 1152921 w 1404982"/>
              <a:gd name="connsiteY70" fmla="*/ 216309 h 2440396"/>
              <a:gd name="connsiteX71" fmla="*/ 1201473 w 1404982"/>
              <a:gd name="connsiteY71" fmla="*/ 155720 h 2440396"/>
              <a:gd name="connsiteX72" fmla="*/ 1212585 w 1404982"/>
              <a:gd name="connsiteY72" fmla="*/ 119604 h 2440396"/>
              <a:gd name="connsiteX73" fmla="*/ 1227667 w 1404982"/>
              <a:gd name="connsiteY73" fmla="*/ 95130 h 2440396"/>
              <a:gd name="connsiteX74" fmla="*/ 1267354 w 1404982"/>
              <a:gd name="connsiteY74" fmla="*/ 79519 h 2440396"/>
              <a:gd name="connsiteX75" fmla="*/ 1278467 w 1404982"/>
              <a:gd name="connsiteY75" fmla="*/ 69730 h 2440396"/>
              <a:gd name="connsiteX76" fmla="*/ 1329267 w 1404982"/>
              <a:gd name="connsiteY76" fmla="*/ 52796 h 2440396"/>
              <a:gd name="connsiteX77" fmla="*/ 1320800 w 1404982"/>
              <a:gd name="connsiteY77" fmla="*/ 78196 h 2440396"/>
              <a:gd name="connsiteX78" fmla="*/ 1275159 w 1404982"/>
              <a:gd name="connsiteY78" fmla="*/ 146988 h 2440396"/>
              <a:gd name="connsiteX79" fmla="*/ 1345274 w 1404982"/>
              <a:gd name="connsiteY79" fmla="*/ 102274 h 2440396"/>
              <a:gd name="connsiteX80" fmla="*/ 1397000 w 1404982"/>
              <a:gd name="connsiteY80" fmla="*/ 120530 h 2440396"/>
              <a:gd name="connsiteX81" fmla="*/ 1349242 w 1404982"/>
              <a:gd name="connsiteY81" fmla="*/ 181649 h 2440396"/>
              <a:gd name="connsiteX82" fmla="*/ 1397000 w 1404982"/>
              <a:gd name="connsiteY82" fmla="*/ 171330 h 2440396"/>
              <a:gd name="connsiteX83" fmla="*/ 1380067 w 1404982"/>
              <a:gd name="connsiteY83" fmla="*/ 196730 h 2440396"/>
              <a:gd name="connsiteX84" fmla="*/ 1363133 w 1404982"/>
              <a:gd name="connsiteY84" fmla="*/ 213663 h 2440396"/>
              <a:gd name="connsiteX85" fmla="*/ 1371600 w 1404982"/>
              <a:gd name="connsiteY85" fmla="*/ 239063 h 2440396"/>
              <a:gd name="connsiteX86" fmla="*/ 1354667 w 1404982"/>
              <a:gd name="connsiteY86" fmla="*/ 298330 h 2440396"/>
              <a:gd name="connsiteX87" fmla="*/ 1312333 w 1404982"/>
              <a:gd name="connsiteY87" fmla="*/ 333916 h 2440396"/>
              <a:gd name="connsiteX88" fmla="*/ 1261533 w 1404982"/>
              <a:gd name="connsiteY88" fmla="*/ 390933 h 2440396"/>
              <a:gd name="connsiteX89" fmla="*/ 1214304 w 1404982"/>
              <a:gd name="connsiteY89" fmla="*/ 470705 h 2440396"/>
              <a:gd name="connsiteX90" fmla="*/ 1178189 w 1404982"/>
              <a:gd name="connsiteY90" fmla="*/ 514361 h 2440396"/>
              <a:gd name="connsiteX91" fmla="*/ 1122496 w 1404982"/>
              <a:gd name="connsiteY91" fmla="*/ 599955 h 2440396"/>
              <a:gd name="connsiteX92" fmla="*/ 1083733 w 1404982"/>
              <a:gd name="connsiteY92" fmla="*/ 647183 h 2440396"/>
              <a:gd name="connsiteX93" fmla="*/ 1054761 w 1404982"/>
              <a:gd name="connsiteY93" fmla="*/ 676552 h 2440396"/>
              <a:gd name="connsiteX94" fmla="*/ 1002639 w 1404982"/>
              <a:gd name="connsiteY94" fmla="*/ 733570 h 2440396"/>
              <a:gd name="connsiteX95" fmla="*/ 953161 w 1404982"/>
              <a:gd name="connsiteY95" fmla="*/ 797334 h 2440396"/>
              <a:gd name="connsiteX96" fmla="*/ 934905 w 1404982"/>
              <a:gd name="connsiteY96" fmla="*/ 839668 h 2440396"/>
              <a:gd name="connsiteX97" fmla="*/ 885428 w 1404982"/>
              <a:gd name="connsiteY97" fmla="*/ 895362 h 2440396"/>
              <a:gd name="connsiteX98" fmla="*/ 823251 w 1404982"/>
              <a:gd name="connsiteY98" fmla="*/ 896024 h 2440396"/>
              <a:gd name="connsiteX99" fmla="*/ 770467 w 1404982"/>
              <a:gd name="connsiteY99" fmla="*/ 1068796 h 2440396"/>
              <a:gd name="connsiteX100" fmla="*/ 738452 w 1404982"/>
              <a:gd name="connsiteY100" fmla="*/ 1141821 h 2440396"/>
              <a:gd name="connsiteX101" fmla="*/ 715699 w 1404982"/>
              <a:gd name="connsiteY101" fmla="*/ 1188653 h 2440396"/>
              <a:gd name="connsiteX102" fmla="*/ 698367 w 1404982"/>
              <a:gd name="connsiteY102" fmla="*/ 1245671 h 2440396"/>
              <a:gd name="connsiteX103" fmla="*/ 683683 w 1404982"/>
              <a:gd name="connsiteY103" fmla="*/ 1321870 h 2440396"/>
              <a:gd name="connsiteX104" fmla="*/ 671248 w 1404982"/>
              <a:gd name="connsiteY104" fmla="*/ 1409183 h 2440396"/>
              <a:gd name="connsiteX105" fmla="*/ 640026 w 1404982"/>
              <a:gd name="connsiteY105" fmla="*/ 1519249 h 2440396"/>
              <a:gd name="connsiteX106" fmla="*/ 637381 w 1404982"/>
              <a:gd name="connsiteY106" fmla="*/ 1602593 h 2440396"/>
              <a:gd name="connsiteX107" fmla="*/ 621770 w 1404982"/>
              <a:gd name="connsiteY107" fmla="*/ 1678792 h 2440396"/>
              <a:gd name="connsiteX108" fmla="*/ 613305 w 1404982"/>
              <a:gd name="connsiteY108" fmla="*/ 1709088 h 2440396"/>
              <a:gd name="connsiteX109" fmla="*/ 597694 w 1404982"/>
              <a:gd name="connsiteY109" fmla="*/ 1747849 h 2440396"/>
              <a:gd name="connsiteX110" fmla="*/ 574939 w 1404982"/>
              <a:gd name="connsiteY110" fmla="*/ 1851302 h 2440396"/>
              <a:gd name="connsiteX111" fmla="*/ 565547 w 1404982"/>
              <a:gd name="connsiteY111" fmla="*/ 2070509 h 2440396"/>
              <a:gd name="connsiteX112" fmla="*/ 559726 w 1404982"/>
              <a:gd name="connsiteY112" fmla="*/ 2092337 h 2440396"/>
              <a:gd name="connsiteX113" fmla="*/ 550333 w 1404982"/>
              <a:gd name="connsiteY113" fmla="*/ 2330330 h 2440396"/>
              <a:gd name="connsiteX114" fmla="*/ 558800 w 1404982"/>
              <a:gd name="connsiteY114" fmla="*/ 2355730 h 2440396"/>
              <a:gd name="connsiteX115" fmla="*/ 567267 w 1404982"/>
              <a:gd name="connsiteY115" fmla="*/ 2398063 h 2440396"/>
              <a:gd name="connsiteX116" fmla="*/ 558800 w 1404982"/>
              <a:gd name="connsiteY116" fmla="*/ 2440396 h 2440396"/>
              <a:gd name="connsiteX0" fmla="*/ 0 w 1404982"/>
              <a:gd name="connsiteY0" fmla="*/ 2271063 h 2440396"/>
              <a:gd name="connsiteX1" fmla="*/ 93133 w 1404982"/>
              <a:gd name="connsiteY1" fmla="*/ 1974730 h 2440396"/>
              <a:gd name="connsiteX2" fmla="*/ 101600 w 1404982"/>
              <a:gd name="connsiteY2" fmla="*/ 1949330 h 2440396"/>
              <a:gd name="connsiteX3" fmla="*/ 118533 w 1404982"/>
              <a:gd name="connsiteY3" fmla="*/ 1932396 h 2440396"/>
              <a:gd name="connsiteX4" fmla="*/ 130968 w 1404982"/>
              <a:gd name="connsiteY4" fmla="*/ 1879348 h 2440396"/>
              <a:gd name="connsiteX5" fmla="*/ 150152 w 1404982"/>
              <a:gd name="connsiteY5" fmla="*/ 1845481 h 2440396"/>
              <a:gd name="connsiteX6" fmla="*/ 173302 w 1404982"/>
              <a:gd name="connsiteY6" fmla="*/ 1798253 h 2440396"/>
              <a:gd name="connsiteX7" fmla="*/ 198835 w 1404982"/>
              <a:gd name="connsiteY7" fmla="*/ 1766238 h 2440396"/>
              <a:gd name="connsiteX8" fmla="*/ 226351 w 1404982"/>
              <a:gd name="connsiteY8" fmla="*/ 1730519 h 2440396"/>
              <a:gd name="connsiteX9" fmla="*/ 254000 w 1404982"/>
              <a:gd name="connsiteY9" fmla="*/ 1686863 h 2440396"/>
              <a:gd name="connsiteX10" fmla="*/ 262467 w 1404982"/>
              <a:gd name="connsiteY10" fmla="*/ 1661463 h 2440396"/>
              <a:gd name="connsiteX11" fmla="*/ 296333 w 1404982"/>
              <a:gd name="connsiteY11" fmla="*/ 1585263 h 2440396"/>
              <a:gd name="connsiteX12" fmla="*/ 304800 w 1404982"/>
              <a:gd name="connsiteY12" fmla="*/ 1534463 h 2440396"/>
              <a:gd name="connsiteX13" fmla="*/ 321733 w 1404982"/>
              <a:gd name="connsiteY13" fmla="*/ 1475196 h 2440396"/>
              <a:gd name="connsiteX14" fmla="*/ 330200 w 1404982"/>
              <a:gd name="connsiteY14" fmla="*/ 1407463 h 2440396"/>
              <a:gd name="connsiteX15" fmla="*/ 347133 w 1404982"/>
              <a:gd name="connsiteY15" fmla="*/ 1348196 h 2440396"/>
              <a:gd name="connsiteX16" fmla="*/ 364067 w 1404982"/>
              <a:gd name="connsiteY16" fmla="*/ 1280463 h 2440396"/>
              <a:gd name="connsiteX17" fmla="*/ 372533 w 1404982"/>
              <a:gd name="connsiteY17" fmla="*/ 1255063 h 2440396"/>
              <a:gd name="connsiteX18" fmla="*/ 381000 w 1404982"/>
              <a:gd name="connsiteY18" fmla="*/ 1221196 h 2440396"/>
              <a:gd name="connsiteX19" fmla="*/ 397933 w 1404982"/>
              <a:gd name="connsiteY19" fmla="*/ 1187330 h 2440396"/>
              <a:gd name="connsiteX20" fmla="*/ 414867 w 1404982"/>
              <a:gd name="connsiteY20" fmla="*/ 1111130 h 2440396"/>
              <a:gd name="connsiteX21" fmla="*/ 423333 w 1404982"/>
              <a:gd name="connsiteY21" fmla="*/ 1077263 h 2440396"/>
              <a:gd name="connsiteX22" fmla="*/ 440267 w 1404982"/>
              <a:gd name="connsiteY22" fmla="*/ 1043396 h 2440396"/>
              <a:gd name="connsiteX23" fmla="*/ 448733 w 1404982"/>
              <a:gd name="connsiteY23" fmla="*/ 1017996 h 2440396"/>
              <a:gd name="connsiteX24" fmla="*/ 457200 w 1404982"/>
              <a:gd name="connsiteY24" fmla="*/ 958730 h 2440396"/>
              <a:gd name="connsiteX25" fmla="*/ 465667 w 1404982"/>
              <a:gd name="connsiteY25" fmla="*/ 933330 h 2440396"/>
              <a:gd name="connsiteX26" fmla="*/ 457200 w 1404982"/>
              <a:gd name="connsiteY26" fmla="*/ 653930 h 2440396"/>
              <a:gd name="connsiteX27" fmla="*/ 440267 w 1404982"/>
              <a:gd name="connsiteY27" fmla="*/ 586196 h 2440396"/>
              <a:gd name="connsiteX28" fmla="*/ 406400 w 1404982"/>
              <a:gd name="connsiteY28" fmla="*/ 484596 h 2440396"/>
              <a:gd name="connsiteX29" fmla="*/ 397933 w 1404982"/>
              <a:gd name="connsiteY29" fmla="*/ 459196 h 2440396"/>
              <a:gd name="connsiteX30" fmla="*/ 372533 w 1404982"/>
              <a:gd name="connsiteY30" fmla="*/ 408396 h 2440396"/>
              <a:gd name="connsiteX31" fmla="*/ 355600 w 1404982"/>
              <a:gd name="connsiteY31" fmla="*/ 382996 h 2440396"/>
              <a:gd name="connsiteX32" fmla="*/ 347133 w 1404982"/>
              <a:gd name="connsiteY32" fmla="*/ 357596 h 2440396"/>
              <a:gd name="connsiteX33" fmla="*/ 330200 w 1404982"/>
              <a:gd name="connsiteY33" fmla="*/ 332196 h 2440396"/>
              <a:gd name="connsiteX34" fmla="*/ 304800 w 1404982"/>
              <a:gd name="connsiteY34" fmla="*/ 281396 h 2440396"/>
              <a:gd name="connsiteX35" fmla="*/ 279400 w 1404982"/>
              <a:gd name="connsiteY35" fmla="*/ 222130 h 2440396"/>
              <a:gd name="connsiteX36" fmla="*/ 270933 w 1404982"/>
              <a:gd name="connsiteY36" fmla="*/ 196730 h 2440396"/>
              <a:gd name="connsiteX37" fmla="*/ 254000 w 1404982"/>
              <a:gd name="connsiteY37" fmla="*/ 179796 h 2440396"/>
              <a:gd name="connsiteX38" fmla="*/ 220133 w 1404982"/>
              <a:gd name="connsiteY38" fmla="*/ 128996 h 2440396"/>
              <a:gd name="connsiteX39" fmla="*/ 169333 w 1404982"/>
              <a:gd name="connsiteY39" fmla="*/ 95130 h 2440396"/>
              <a:gd name="connsiteX40" fmla="*/ 160867 w 1404982"/>
              <a:gd name="connsiteY40" fmla="*/ 69730 h 2440396"/>
              <a:gd name="connsiteX41" fmla="*/ 220133 w 1404982"/>
              <a:gd name="connsiteY41" fmla="*/ 44330 h 2440396"/>
              <a:gd name="connsiteX42" fmla="*/ 276225 w 1404982"/>
              <a:gd name="connsiteY42" fmla="*/ 93410 h 2440396"/>
              <a:gd name="connsiteX43" fmla="*/ 287867 w 1404982"/>
              <a:gd name="connsiteY43" fmla="*/ 18930 h 2440396"/>
              <a:gd name="connsiteX44" fmla="*/ 313267 w 1404982"/>
              <a:gd name="connsiteY44" fmla="*/ 10463 h 2440396"/>
              <a:gd name="connsiteX45" fmla="*/ 346736 w 1404982"/>
              <a:gd name="connsiteY45" fmla="*/ 71581 h 2440396"/>
              <a:gd name="connsiteX46" fmla="*/ 338667 w 1404982"/>
              <a:gd name="connsiteY46" fmla="*/ 18930 h 2440396"/>
              <a:gd name="connsiteX47" fmla="*/ 364067 w 1404982"/>
              <a:gd name="connsiteY47" fmla="*/ 1996 h 2440396"/>
              <a:gd name="connsiteX48" fmla="*/ 393964 w 1404982"/>
              <a:gd name="connsiteY48" fmla="*/ 53723 h 2440396"/>
              <a:gd name="connsiteX49" fmla="*/ 414867 w 1404982"/>
              <a:gd name="connsiteY49" fmla="*/ 1996 h 2440396"/>
              <a:gd name="connsiteX50" fmla="*/ 448733 w 1404982"/>
              <a:gd name="connsiteY50" fmla="*/ 1996 h 2440396"/>
              <a:gd name="connsiteX51" fmla="*/ 474133 w 1404982"/>
              <a:gd name="connsiteY51" fmla="*/ 18930 h 2440396"/>
              <a:gd name="connsiteX52" fmla="*/ 482600 w 1404982"/>
              <a:gd name="connsiteY52" fmla="*/ 44330 h 2440396"/>
              <a:gd name="connsiteX53" fmla="*/ 516467 w 1404982"/>
              <a:gd name="connsiteY53" fmla="*/ 95130 h 2440396"/>
              <a:gd name="connsiteX54" fmla="*/ 533400 w 1404982"/>
              <a:gd name="connsiteY54" fmla="*/ 120530 h 2440396"/>
              <a:gd name="connsiteX55" fmla="*/ 567267 w 1404982"/>
              <a:gd name="connsiteY55" fmla="*/ 171330 h 2440396"/>
              <a:gd name="connsiteX56" fmla="*/ 601133 w 1404982"/>
              <a:gd name="connsiteY56" fmla="*/ 239063 h 2440396"/>
              <a:gd name="connsiteX57" fmla="*/ 643864 w 1404982"/>
              <a:gd name="connsiteY57" fmla="*/ 346880 h 2440396"/>
              <a:gd name="connsiteX58" fmla="*/ 660797 w 1404982"/>
              <a:gd name="connsiteY58" fmla="*/ 401252 h 2440396"/>
              <a:gd name="connsiteX59" fmla="*/ 681964 w 1404982"/>
              <a:gd name="connsiteY59" fmla="*/ 462901 h 2440396"/>
              <a:gd name="connsiteX60" fmla="*/ 705644 w 1404982"/>
              <a:gd name="connsiteY60" fmla="*/ 526533 h 2440396"/>
              <a:gd name="connsiteX61" fmla="*/ 714242 w 1404982"/>
              <a:gd name="connsiteY61" fmla="*/ 584080 h 2440396"/>
              <a:gd name="connsiteX62" fmla="*/ 717683 w 1404982"/>
              <a:gd name="connsiteY62" fmla="*/ 638584 h 2440396"/>
              <a:gd name="connsiteX63" fmla="*/ 794280 w 1404982"/>
              <a:gd name="connsiteY63" fmla="*/ 581963 h 2440396"/>
              <a:gd name="connsiteX64" fmla="*/ 854075 w 1404982"/>
              <a:gd name="connsiteY64" fmla="*/ 562913 h 2440396"/>
              <a:gd name="connsiteX65" fmla="*/ 889662 w 1404982"/>
              <a:gd name="connsiteY65" fmla="*/ 510790 h 2440396"/>
              <a:gd name="connsiteX66" fmla="*/ 966126 w 1404982"/>
              <a:gd name="connsiteY66" fmla="*/ 456814 h 2440396"/>
              <a:gd name="connsiteX67" fmla="*/ 1002770 w 1404982"/>
              <a:gd name="connsiteY67" fmla="*/ 444908 h 2440396"/>
              <a:gd name="connsiteX68" fmla="*/ 1053570 w 1404982"/>
              <a:gd name="connsiteY68" fmla="*/ 358919 h 2440396"/>
              <a:gd name="connsiteX69" fmla="*/ 1081617 w 1404982"/>
              <a:gd name="connsiteY69" fmla="*/ 316586 h 2440396"/>
              <a:gd name="connsiteX70" fmla="*/ 1152921 w 1404982"/>
              <a:gd name="connsiteY70" fmla="*/ 216309 h 2440396"/>
              <a:gd name="connsiteX71" fmla="*/ 1201473 w 1404982"/>
              <a:gd name="connsiteY71" fmla="*/ 155720 h 2440396"/>
              <a:gd name="connsiteX72" fmla="*/ 1212585 w 1404982"/>
              <a:gd name="connsiteY72" fmla="*/ 119604 h 2440396"/>
              <a:gd name="connsiteX73" fmla="*/ 1227667 w 1404982"/>
              <a:gd name="connsiteY73" fmla="*/ 95130 h 2440396"/>
              <a:gd name="connsiteX74" fmla="*/ 1267354 w 1404982"/>
              <a:gd name="connsiteY74" fmla="*/ 79519 h 2440396"/>
              <a:gd name="connsiteX75" fmla="*/ 1278467 w 1404982"/>
              <a:gd name="connsiteY75" fmla="*/ 69730 h 2440396"/>
              <a:gd name="connsiteX76" fmla="*/ 1329267 w 1404982"/>
              <a:gd name="connsiteY76" fmla="*/ 52796 h 2440396"/>
              <a:gd name="connsiteX77" fmla="*/ 1320800 w 1404982"/>
              <a:gd name="connsiteY77" fmla="*/ 78196 h 2440396"/>
              <a:gd name="connsiteX78" fmla="*/ 1275159 w 1404982"/>
              <a:gd name="connsiteY78" fmla="*/ 146988 h 2440396"/>
              <a:gd name="connsiteX79" fmla="*/ 1345274 w 1404982"/>
              <a:gd name="connsiteY79" fmla="*/ 102274 h 2440396"/>
              <a:gd name="connsiteX80" fmla="*/ 1397000 w 1404982"/>
              <a:gd name="connsiteY80" fmla="*/ 120530 h 2440396"/>
              <a:gd name="connsiteX81" fmla="*/ 1349242 w 1404982"/>
              <a:gd name="connsiteY81" fmla="*/ 181649 h 2440396"/>
              <a:gd name="connsiteX82" fmla="*/ 1397000 w 1404982"/>
              <a:gd name="connsiteY82" fmla="*/ 171330 h 2440396"/>
              <a:gd name="connsiteX83" fmla="*/ 1380067 w 1404982"/>
              <a:gd name="connsiteY83" fmla="*/ 196730 h 2440396"/>
              <a:gd name="connsiteX84" fmla="*/ 1363133 w 1404982"/>
              <a:gd name="connsiteY84" fmla="*/ 213663 h 2440396"/>
              <a:gd name="connsiteX85" fmla="*/ 1371600 w 1404982"/>
              <a:gd name="connsiteY85" fmla="*/ 239063 h 2440396"/>
              <a:gd name="connsiteX86" fmla="*/ 1354667 w 1404982"/>
              <a:gd name="connsiteY86" fmla="*/ 298330 h 2440396"/>
              <a:gd name="connsiteX87" fmla="*/ 1312333 w 1404982"/>
              <a:gd name="connsiteY87" fmla="*/ 333916 h 2440396"/>
              <a:gd name="connsiteX88" fmla="*/ 1261533 w 1404982"/>
              <a:gd name="connsiteY88" fmla="*/ 390933 h 2440396"/>
              <a:gd name="connsiteX89" fmla="*/ 1214304 w 1404982"/>
              <a:gd name="connsiteY89" fmla="*/ 470705 h 2440396"/>
              <a:gd name="connsiteX90" fmla="*/ 1178189 w 1404982"/>
              <a:gd name="connsiteY90" fmla="*/ 514361 h 2440396"/>
              <a:gd name="connsiteX91" fmla="*/ 1122496 w 1404982"/>
              <a:gd name="connsiteY91" fmla="*/ 599955 h 2440396"/>
              <a:gd name="connsiteX92" fmla="*/ 1083733 w 1404982"/>
              <a:gd name="connsiteY92" fmla="*/ 647183 h 2440396"/>
              <a:gd name="connsiteX93" fmla="*/ 1054761 w 1404982"/>
              <a:gd name="connsiteY93" fmla="*/ 676552 h 2440396"/>
              <a:gd name="connsiteX94" fmla="*/ 1002639 w 1404982"/>
              <a:gd name="connsiteY94" fmla="*/ 733570 h 2440396"/>
              <a:gd name="connsiteX95" fmla="*/ 953161 w 1404982"/>
              <a:gd name="connsiteY95" fmla="*/ 797334 h 2440396"/>
              <a:gd name="connsiteX96" fmla="*/ 934905 w 1404982"/>
              <a:gd name="connsiteY96" fmla="*/ 839668 h 2440396"/>
              <a:gd name="connsiteX97" fmla="*/ 866378 w 1404982"/>
              <a:gd name="connsiteY97" fmla="*/ 828687 h 2440396"/>
              <a:gd name="connsiteX98" fmla="*/ 823251 w 1404982"/>
              <a:gd name="connsiteY98" fmla="*/ 896024 h 2440396"/>
              <a:gd name="connsiteX99" fmla="*/ 770467 w 1404982"/>
              <a:gd name="connsiteY99" fmla="*/ 1068796 h 2440396"/>
              <a:gd name="connsiteX100" fmla="*/ 738452 w 1404982"/>
              <a:gd name="connsiteY100" fmla="*/ 1141821 h 2440396"/>
              <a:gd name="connsiteX101" fmla="*/ 715699 w 1404982"/>
              <a:gd name="connsiteY101" fmla="*/ 1188653 h 2440396"/>
              <a:gd name="connsiteX102" fmla="*/ 698367 w 1404982"/>
              <a:gd name="connsiteY102" fmla="*/ 1245671 h 2440396"/>
              <a:gd name="connsiteX103" fmla="*/ 683683 w 1404982"/>
              <a:gd name="connsiteY103" fmla="*/ 1321870 h 2440396"/>
              <a:gd name="connsiteX104" fmla="*/ 671248 w 1404982"/>
              <a:gd name="connsiteY104" fmla="*/ 1409183 h 2440396"/>
              <a:gd name="connsiteX105" fmla="*/ 640026 w 1404982"/>
              <a:gd name="connsiteY105" fmla="*/ 1519249 h 2440396"/>
              <a:gd name="connsiteX106" fmla="*/ 637381 w 1404982"/>
              <a:gd name="connsiteY106" fmla="*/ 1602593 h 2440396"/>
              <a:gd name="connsiteX107" fmla="*/ 621770 w 1404982"/>
              <a:gd name="connsiteY107" fmla="*/ 1678792 h 2440396"/>
              <a:gd name="connsiteX108" fmla="*/ 613305 w 1404982"/>
              <a:gd name="connsiteY108" fmla="*/ 1709088 h 2440396"/>
              <a:gd name="connsiteX109" fmla="*/ 597694 w 1404982"/>
              <a:gd name="connsiteY109" fmla="*/ 1747849 h 2440396"/>
              <a:gd name="connsiteX110" fmla="*/ 574939 w 1404982"/>
              <a:gd name="connsiteY110" fmla="*/ 1851302 h 2440396"/>
              <a:gd name="connsiteX111" fmla="*/ 565547 w 1404982"/>
              <a:gd name="connsiteY111" fmla="*/ 2070509 h 2440396"/>
              <a:gd name="connsiteX112" fmla="*/ 559726 w 1404982"/>
              <a:gd name="connsiteY112" fmla="*/ 2092337 h 2440396"/>
              <a:gd name="connsiteX113" fmla="*/ 550333 w 1404982"/>
              <a:gd name="connsiteY113" fmla="*/ 2330330 h 2440396"/>
              <a:gd name="connsiteX114" fmla="*/ 558800 w 1404982"/>
              <a:gd name="connsiteY114" fmla="*/ 2355730 h 2440396"/>
              <a:gd name="connsiteX115" fmla="*/ 567267 w 1404982"/>
              <a:gd name="connsiteY115" fmla="*/ 2398063 h 2440396"/>
              <a:gd name="connsiteX116" fmla="*/ 558800 w 1404982"/>
              <a:gd name="connsiteY116" fmla="*/ 2440396 h 2440396"/>
              <a:gd name="connsiteX0" fmla="*/ 0 w 1404982"/>
              <a:gd name="connsiteY0" fmla="*/ 2271063 h 2440396"/>
              <a:gd name="connsiteX1" fmla="*/ 93133 w 1404982"/>
              <a:gd name="connsiteY1" fmla="*/ 1974730 h 2440396"/>
              <a:gd name="connsiteX2" fmla="*/ 101600 w 1404982"/>
              <a:gd name="connsiteY2" fmla="*/ 1949330 h 2440396"/>
              <a:gd name="connsiteX3" fmla="*/ 118533 w 1404982"/>
              <a:gd name="connsiteY3" fmla="*/ 1932396 h 2440396"/>
              <a:gd name="connsiteX4" fmla="*/ 130968 w 1404982"/>
              <a:gd name="connsiteY4" fmla="*/ 1879348 h 2440396"/>
              <a:gd name="connsiteX5" fmla="*/ 150152 w 1404982"/>
              <a:gd name="connsiteY5" fmla="*/ 1845481 h 2440396"/>
              <a:gd name="connsiteX6" fmla="*/ 173302 w 1404982"/>
              <a:gd name="connsiteY6" fmla="*/ 1798253 h 2440396"/>
              <a:gd name="connsiteX7" fmla="*/ 198835 w 1404982"/>
              <a:gd name="connsiteY7" fmla="*/ 1766238 h 2440396"/>
              <a:gd name="connsiteX8" fmla="*/ 226351 w 1404982"/>
              <a:gd name="connsiteY8" fmla="*/ 1730519 h 2440396"/>
              <a:gd name="connsiteX9" fmla="*/ 254000 w 1404982"/>
              <a:gd name="connsiteY9" fmla="*/ 1686863 h 2440396"/>
              <a:gd name="connsiteX10" fmla="*/ 262467 w 1404982"/>
              <a:gd name="connsiteY10" fmla="*/ 1661463 h 2440396"/>
              <a:gd name="connsiteX11" fmla="*/ 296333 w 1404982"/>
              <a:gd name="connsiteY11" fmla="*/ 1585263 h 2440396"/>
              <a:gd name="connsiteX12" fmla="*/ 304800 w 1404982"/>
              <a:gd name="connsiteY12" fmla="*/ 1534463 h 2440396"/>
              <a:gd name="connsiteX13" fmla="*/ 321733 w 1404982"/>
              <a:gd name="connsiteY13" fmla="*/ 1475196 h 2440396"/>
              <a:gd name="connsiteX14" fmla="*/ 330200 w 1404982"/>
              <a:gd name="connsiteY14" fmla="*/ 1407463 h 2440396"/>
              <a:gd name="connsiteX15" fmla="*/ 347133 w 1404982"/>
              <a:gd name="connsiteY15" fmla="*/ 1348196 h 2440396"/>
              <a:gd name="connsiteX16" fmla="*/ 364067 w 1404982"/>
              <a:gd name="connsiteY16" fmla="*/ 1280463 h 2440396"/>
              <a:gd name="connsiteX17" fmla="*/ 372533 w 1404982"/>
              <a:gd name="connsiteY17" fmla="*/ 1255063 h 2440396"/>
              <a:gd name="connsiteX18" fmla="*/ 381000 w 1404982"/>
              <a:gd name="connsiteY18" fmla="*/ 1221196 h 2440396"/>
              <a:gd name="connsiteX19" fmla="*/ 397933 w 1404982"/>
              <a:gd name="connsiteY19" fmla="*/ 1187330 h 2440396"/>
              <a:gd name="connsiteX20" fmla="*/ 414867 w 1404982"/>
              <a:gd name="connsiteY20" fmla="*/ 1111130 h 2440396"/>
              <a:gd name="connsiteX21" fmla="*/ 423333 w 1404982"/>
              <a:gd name="connsiteY21" fmla="*/ 1077263 h 2440396"/>
              <a:gd name="connsiteX22" fmla="*/ 440267 w 1404982"/>
              <a:gd name="connsiteY22" fmla="*/ 1043396 h 2440396"/>
              <a:gd name="connsiteX23" fmla="*/ 448733 w 1404982"/>
              <a:gd name="connsiteY23" fmla="*/ 1017996 h 2440396"/>
              <a:gd name="connsiteX24" fmla="*/ 457200 w 1404982"/>
              <a:gd name="connsiteY24" fmla="*/ 958730 h 2440396"/>
              <a:gd name="connsiteX25" fmla="*/ 465667 w 1404982"/>
              <a:gd name="connsiteY25" fmla="*/ 933330 h 2440396"/>
              <a:gd name="connsiteX26" fmla="*/ 457200 w 1404982"/>
              <a:gd name="connsiteY26" fmla="*/ 653930 h 2440396"/>
              <a:gd name="connsiteX27" fmla="*/ 440267 w 1404982"/>
              <a:gd name="connsiteY27" fmla="*/ 586196 h 2440396"/>
              <a:gd name="connsiteX28" fmla="*/ 406400 w 1404982"/>
              <a:gd name="connsiteY28" fmla="*/ 484596 h 2440396"/>
              <a:gd name="connsiteX29" fmla="*/ 397933 w 1404982"/>
              <a:gd name="connsiteY29" fmla="*/ 459196 h 2440396"/>
              <a:gd name="connsiteX30" fmla="*/ 372533 w 1404982"/>
              <a:gd name="connsiteY30" fmla="*/ 408396 h 2440396"/>
              <a:gd name="connsiteX31" fmla="*/ 355600 w 1404982"/>
              <a:gd name="connsiteY31" fmla="*/ 382996 h 2440396"/>
              <a:gd name="connsiteX32" fmla="*/ 347133 w 1404982"/>
              <a:gd name="connsiteY32" fmla="*/ 357596 h 2440396"/>
              <a:gd name="connsiteX33" fmla="*/ 330200 w 1404982"/>
              <a:gd name="connsiteY33" fmla="*/ 332196 h 2440396"/>
              <a:gd name="connsiteX34" fmla="*/ 304800 w 1404982"/>
              <a:gd name="connsiteY34" fmla="*/ 281396 h 2440396"/>
              <a:gd name="connsiteX35" fmla="*/ 279400 w 1404982"/>
              <a:gd name="connsiteY35" fmla="*/ 222130 h 2440396"/>
              <a:gd name="connsiteX36" fmla="*/ 270933 w 1404982"/>
              <a:gd name="connsiteY36" fmla="*/ 196730 h 2440396"/>
              <a:gd name="connsiteX37" fmla="*/ 254000 w 1404982"/>
              <a:gd name="connsiteY37" fmla="*/ 179796 h 2440396"/>
              <a:gd name="connsiteX38" fmla="*/ 220133 w 1404982"/>
              <a:gd name="connsiteY38" fmla="*/ 128996 h 2440396"/>
              <a:gd name="connsiteX39" fmla="*/ 169333 w 1404982"/>
              <a:gd name="connsiteY39" fmla="*/ 95130 h 2440396"/>
              <a:gd name="connsiteX40" fmla="*/ 160867 w 1404982"/>
              <a:gd name="connsiteY40" fmla="*/ 69730 h 2440396"/>
              <a:gd name="connsiteX41" fmla="*/ 220133 w 1404982"/>
              <a:gd name="connsiteY41" fmla="*/ 44330 h 2440396"/>
              <a:gd name="connsiteX42" fmla="*/ 276225 w 1404982"/>
              <a:gd name="connsiteY42" fmla="*/ 93410 h 2440396"/>
              <a:gd name="connsiteX43" fmla="*/ 287867 w 1404982"/>
              <a:gd name="connsiteY43" fmla="*/ 18930 h 2440396"/>
              <a:gd name="connsiteX44" fmla="*/ 313267 w 1404982"/>
              <a:gd name="connsiteY44" fmla="*/ 10463 h 2440396"/>
              <a:gd name="connsiteX45" fmla="*/ 346736 w 1404982"/>
              <a:gd name="connsiteY45" fmla="*/ 71581 h 2440396"/>
              <a:gd name="connsiteX46" fmla="*/ 338667 w 1404982"/>
              <a:gd name="connsiteY46" fmla="*/ 18930 h 2440396"/>
              <a:gd name="connsiteX47" fmla="*/ 364067 w 1404982"/>
              <a:gd name="connsiteY47" fmla="*/ 1996 h 2440396"/>
              <a:gd name="connsiteX48" fmla="*/ 393964 w 1404982"/>
              <a:gd name="connsiteY48" fmla="*/ 53723 h 2440396"/>
              <a:gd name="connsiteX49" fmla="*/ 414867 w 1404982"/>
              <a:gd name="connsiteY49" fmla="*/ 1996 h 2440396"/>
              <a:gd name="connsiteX50" fmla="*/ 448733 w 1404982"/>
              <a:gd name="connsiteY50" fmla="*/ 1996 h 2440396"/>
              <a:gd name="connsiteX51" fmla="*/ 474133 w 1404982"/>
              <a:gd name="connsiteY51" fmla="*/ 18930 h 2440396"/>
              <a:gd name="connsiteX52" fmla="*/ 482600 w 1404982"/>
              <a:gd name="connsiteY52" fmla="*/ 44330 h 2440396"/>
              <a:gd name="connsiteX53" fmla="*/ 516467 w 1404982"/>
              <a:gd name="connsiteY53" fmla="*/ 95130 h 2440396"/>
              <a:gd name="connsiteX54" fmla="*/ 533400 w 1404982"/>
              <a:gd name="connsiteY54" fmla="*/ 120530 h 2440396"/>
              <a:gd name="connsiteX55" fmla="*/ 567267 w 1404982"/>
              <a:gd name="connsiteY55" fmla="*/ 171330 h 2440396"/>
              <a:gd name="connsiteX56" fmla="*/ 601133 w 1404982"/>
              <a:gd name="connsiteY56" fmla="*/ 239063 h 2440396"/>
              <a:gd name="connsiteX57" fmla="*/ 643864 w 1404982"/>
              <a:gd name="connsiteY57" fmla="*/ 346880 h 2440396"/>
              <a:gd name="connsiteX58" fmla="*/ 660797 w 1404982"/>
              <a:gd name="connsiteY58" fmla="*/ 401252 h 2440396"/>
              <a:gd name="connsiteX59" fmla="*/ 681964 w 1404982"/>
              <a:gd name="connsiteY59" fmla="*/ 462901 h 2440396"/>
              <a:gd name="connsiteX60" fmla="*/ 705644 w 1404982"/>
              <a:gd name="connsiteY60" fmla="*/ 526533 h 2440396"/>
              <a:gd name="connsiteX61" fmla="*/ 714242 w 1404982"/>
              <a:gd name="connsiteY61" fmla="*/ 584080 h 2440396"/>
              <a:gd name="connsiteX62" fmla="*/ 717683 w 1404982"/>
              <a:gd name="connsiteY62" fmla="*/ 638584 h 2440396"/>
              <a:gd name="connsiteX63" fmla="*/ 794280 w 1404982"/>
              <a:gd name="connsiteY63" fmla="*/ 581963 h 2440396"/>
              <a:gd name="connsiteX64" fmla="*/ 854075 w 1404982"/>
              <a:gd name="connsiteY64" fmla="*/ 562913 h 2440396"/>
              <a:gd name="connsiteX65" fmla="*/ 889662 w 1404982"/>
              <a:gd name="connsiteY65" fmla="*/ 510790 h 2440396"/>
              <a:gd name="connsiteX66" fmla="*/ 966126 w 1404982"/>
              <a:gd name="connsiteY66" fmla="*/ 456814 h 2440396"/>
              <a:gd name="connsiteX67" fmla="*/ 1002770 w 1404982"/>
              <a:gd name="connsiteY67" fmla="*/ 444908 h 2440396"/>
              <a:gd name="connsiteX68" fmla="*/ 1053570 w 1404982"/>
              <a:gd name="connsiteY68" fmla="*/ 358919 h 2440396"/>
              <a:gd name="connsiteX69" fmla="*/ 1081617 w 1404982"/>
              <a:gd name="connsiteY69" fmla="*/ 316586 h 2440396"/>
              <a:gd name="connsiteX70" fmla="*/ 1152921 w 1404982"/>
              <a:gd name="connsiteY70" fmla="*/ 216309 h 2440396"/>
              <a:gd name="connsiteX71" fmla="*/ 1201473 w 1404982"/>
              <a:gd name="connsiteY71" fmla="*/ 155720 h 2440396"/>
              <a:gd name="connsiteX72" fmla="*/ 1212585 w 1404982"/>
              <a:gd name="connsiteY72" fmla="*/ 119604 h 2440396"/>
              <a:gd name="connsiteX73" fmla="*/ 1227667 w 1404982"/>
              <a:gd name="connsiteY73" fmla="*/ 95130 h 2440396"/>
              <a:gd name="connsiteX74" fmla="*/ 1267354 w 1404982"/>
              <a:gd name="connsiteY74" fmla="*/ 79519 h 2440396"/>
              <a:gd name="connsiteX75" fmla="*/ 1278467 w 1404982"/>
              <a:gd name="connsiteY75" fmla="*/ 69730 h 2440396"/>
              <a:gd name="connsiteX76" fmla="*/ 1329267 w 1404982"/>
              <a:gd name="connsiteY76" fmla="*/ 52796 h 2440396"/>
              <a:gd name="connsiteX77" fmla="*/ 1320800 w 1404982"/>
              <a:gd name="connsiteY77" fmla="*/ 78196 h 2440396"/>
              <a:gd name="connsiteX78" fmla="*/ 1275159 w 1404982"/>
              <a:gd name="connsiteY78" fmla="*/ 146988 h 2440396"/>
              <a:gd name="connsiteX79" fmla="*/ 1345274 w 1404982"/>
              <a:gd name="connsiteY79" fmla="*/ 102274 h 2440396"/>
              <a:gd name="connsiteX80" fmla="*/ 1397000 w 1404982"/>
              <a:gd name="connsiteY80" fmla="*/ 120530 h 2440396"/>
              <a:gd name="connsiteX81" fmla="*/ 1349242 w 1404982"/>
              <a:gd name="connsiteY81" fmla="*/ 181649 h 2440396"/>
              <a:gd name="connsiteX82" fmla="*/ 1397000 w 1404982"/>
              <a:gd name="connsiteY82" fmla="*/ 171330 h 2440396"/>
              <a:gd name="connsiteX83" fmla="*/ 1380067 w 1404982"/>
              <a:gd name="connsiteY83" fmla="*/ 196730 h 2440396"/>
              <a:gd name="connsiteX84" fmla="*/ 1363133 w 1404982"/>
              <a:gd name="connsiteY84" fmla="*/ 213663 h 2440396"/>
              <a:gd name="connsiteX85" fmla="*/ 1371600 w 1404982"/>
              <a:gd name="connsiteY85" fmla="*/ 239063 h 2440396"/>
              <a:gd name="connsiteX86" fmla="*/ 1354667 w 1404982"/>
              <a:gd name="connsiteY86" fmla="*/ 298330 h 2440396"/>
              <a:gd name="connsiteX87" fmla="*/ 1312333 w 1404982"/>
              <a:gd name="connsiteY87" fmla="*/ 333916 h 2440396"/>
              <a:gd name="connsiteX88" fmla="*/ 1261533 w 1404982"/>
              <a:gd name="connsiteY88" fmla="*/ 390933 h 2440396"/>
              <a:gd name="connsiteX89" fmla="*/ 1214304 w 1404982"/>
              <a:gd name="connsiteY89" fmla="*/ 470705 h 2440396"/>
              <a:gd name="connsiteX90" fmla="*/ 1178189 w 1404982"/>
              <a:gd name="connsiteY90" fmla="*/ 514361 h 2440396"/>
              <a:gd name="connsiteX91" fmla="*/ 1122496 w 1404982"/>
              <a:gd name="connsiteY91" fmla="*/ 599955 h 2440396"/>
              <a:gd name="connsiteX92" fmla="*/ 1083733 w 1404982"/>
              <a:gd name="connsiteY92" fmla="*/ 647183 h 2440396"/>
              <a:gd name="connsiteX93" fmla="*/ 1054761 w 1404982"/>
              <a:gd name="connsiteY93" fmla="*/ 676552 h 2440396"/>
              <a:gd name="connsiteX94" fmla="*/ 1002639 w 1404982"/>
              <a:gd name="connsiteY94" fmla="*/ 733570 h 2440396"/>
              <a:gd name="connsiteX95" fmla="*/ 953161 w 1404982"/>
              <a:gd name="connsiteY95" fmla="*/ 797334 h 2440396"/>
              <a:gd name="connsiteX96" fmla="*/ 915855 w 1404982"/>
              <a:gd name="connsiteY96" fmla="*/ 776168 h 2440396"/>
              <a:gd name="connsiteX97" fmla="*/ 866378 w 1404982"/>
              <a:gd name="connsiteY97" fmla="*/ 828687 h 2440396"/>
              <a:gd name="connsiteX98" fmla="*/ 823251 w 1404982"/>
              <a:gd name="connsiteY98" fmla="*/ 896024 h 2440396"/>
              <a:gd name="connsiteX99" fmla="*/ 770467 w 1404982"/>
              <a:gd name="connsiteY99" fmla="*/ 1068796 h 2440396"/>
              <a:gd name="connsiteX100" fmla="*/ 738452 w 1404982"/>
              <a:gd name="connsiteY100" fmla="*/ 1141821 h 2440396"/>
              <a:gd name="connsiteX101" fmla="*/ 715699 w 1404982"/>
              <a:gd name="connsiteY101" fmla="*/ 1188653 h 2440396"/>
              <a:gd name="connsiteX102" fmla="*/ 698367 w 1404982"/>
              <a:gd name="connsiteY102" fmla="*/ 1245671 h 2440396"/>
              <a:gd name="connsiteX103" fmla="*/ 683683 w 1404982"/>
              <a:gd name="connsiteY103" fmla="*/ 1321870 h 2440396"/>
              <a:gd name="connsiteX104" fmla="*/ 671248 w 1404982"/>
              <a:gd name="connsiteY104" fmla="*/ 1409183 h 2440396"/>
              <a:gd name="connsiteX105" fmla="*/ 640026 w 1404982"/>
              <a:gd name="connsiteY105" fmla="*/ 1519249 h 2440396"/>
              <a:gd name="connsiteX106" fmla="*/ 637381 w 1404982"/>
              <a:gd name="connsiteY106" fmla="*/ 1602593 h 2440396"/>
              <a:gd name="connsiteX107" fmla="*/ 621770 w 1404982"/>
              <a:gd name="connsiteY107" fmla="*/ 1678792 h 2440396"/>
              <a:gd name="connsiteX108" fmla="*/ 613305 w 1404982"/>
              <a:gd name="connsiteY108" fmla="*/ 1709088 h 2440396"/>
              <a:gd name="connsiteX109" fmla="*/ 597694 w 1404982"/>
              <a:gd name="connsiteY109" fmla="*/ 1747849 h 2440396"/>
              <a:gd name="connsiteX110" fmla="*/ 574939 w 1404982"/>
              <a:gd name="connsiteY110" fmla="*/ 1851302 h 2440396"/>
              <a:gd name="connsiteX111" fmla="*/ 565547 w 1404982"/>
              <a:gd name="connsiteY111" fmla="*/ 2070509 h 2440396"/>
              <a:gd name="connsiteX112" fmla="*/ 559726 w 1404982"/>
              <a:gd name="connsiteY112" fmla="*/ 2092337 h 2440396"/>
              <a:gd name="connsiteX113" fmla="*/ 550333 w 1404982"/>
              <a:gd name="connsiteY113" fmla="*/ 2330330 h 2440396"/>
              <a:gd name="connsiteX114" fmla="*/ 558800 w 1404982"/>
              <a:gd name="connsiteY114" fmla="*/ 2355730 h 2440396"/>
              <a:gd name="connsiteX115" fmla="*/ 567267 w 1404982"/>
              <a:gd name="connsiteY115" fmla="*/ 2398063 h 2440396"/>
              <a:gd name="connsiteX116" fmla="*/ 558800 w 1404982"/>
              <a:gd name="connsiteY116" fmla="*/ 2440396 h 2440396"/>
              <a:gd name="connsiteX0" fmla="*/ 0 w 1404982"/>
              <a:gd name="connsiteY0" fmla="*/ 2271063 h 2440396"/>
              <a:gd name="connsiteX1" fmla="*/ 93133 w 1404982"/>
              <a:gd name="connsiteY1" fmla="*/ 1974730 h 2440396"/>
              <a:gd name="connsiteX2" fmla="*/ 101600 w 1404982"/>
              <a:gd name="connsiteY2" fmla="*/ 1949330 h 2440396"/>
              <a:gd name="connsiteX3" fmla="*/ 118533 w 1404982"/>
              <a:gd name="connsiteY3" fmla="*/ 1932396 h 2440396"/>
              <a:gd name="connsiteX4" fmla="*/ 130968 w 1404982"/>
              <a:gd name="connsiteY4" fmla="*/ 1879348 h 2440396"/>
              <a:gd name="connsiteX5" fmla="*/ 150152 w 1404982"/>
              <a:gd name="connsiteY5" fmla="*/ 1845481 h 2440396"/>
              <a:gd name="connsiteX6" fmla="*/ 173302 w 1404982"/>
              <a:gd name="connsiteY6" fmla="*/ 1798253 h 2440396"/>
              <a:gd name="connsiteX7" fmla="*/ 198835 w 1404982"/>
              <a:gd name="connsiteY7" fmla="*/ 1766238 h 2440396"/>
              <a:gd name="connsiteX8" fmla="*/ 226351 w 1404982"/>
              <a:gd name="connsiteY8" fmla="*/ 1730519 h 2440396"/>
              <a:gd name="connsiteX9" fmla="*/ 254000 w 1404982"/>
              <a:gd name="connsiteY9" fmla="*/ 1686863 h 2440396"/>
              <a:gd name="connsiteX10" fmla="*/ 262467 w 1404982"/>
              <a:gd name="connsiteY10" fmla="*/ 1661463 h 2440396"/>
              <a:gd name="connsiteX11" fmla="*/ 296333 w 1404982"/>
              <a:gd name="connsiteY11" fmla="*/ 1585263 h 2440396"/>
              <a:gd name="connsiteX12" fmla="*/ 304800 w 1404982"/>
              <a:gd name="connsiteY12" fmla="*/ 1534463 h 2440396"/>
              <a:gd name="connsiteX13" fmla="*/ 321733 w 1404982"/>
              <a:gd name="connsiteY13" fmla="*/ 1475196 h 2440396"/>
              <a:gd name="connsiteX14" fmla="*/ 330200 w 1404982"/>
              <a:gd name="connsiteY14" fmla="*/ 1407463 h 2440396"/>
              <a:gd name="connsiteX15" fmla="*/ 347133 w 1404982"/>
              <a:gd name="connsiteY15" fmla="*/ 1348196 h 2440396"/>
              <a:gd name="connsiteX16" fmla="*/ 364067 w 1404982"/>
              <a:gd name="connsiteY16" fmla="*/ 1280463 h 2440396"/>
              <a:gd name="connsiteX17" fmla="*/ 372533 w 1404982"/>
              <a:gd name="connsiteY17" fmla="*/ 1255063 h 2440396"/>
              <a:gd name="connsiteX18" fmla="*/ 381000 w 1404982"/>
              <a:gd name="connsiteY18" fmla="*/ 1221196 h 2440396"/>
              <a:gd name="connsiteX19" fmla="*/ 397933 w 1404982"/>
              <a:gd name="connsiteY19" fmla="*/ 1187330 h 2440396"/>
              <a:gd name="connsiteX20" fmla="*/ 414867 w 1404982"/>
              <a:gd name="connsiteY20" fmla="*/ 1111130 h 2440396"/>
              <a:gd name="connsiteX21" fmla="*/ 423333 w 1404982"/>
              <a:gd name="connsiteY21" fmla="*/ 1077263 h 2440396"/>
              <a:gd name="connsiteX22" fmla="*/ 440267 w 1404982"/>
              <a:gd name="connsiteY22" fmla="*/ 1043396 h 2440396"/>
              <a:gd name="connsiteX23" fmla="*/ 448733 w 1404982"/>
              <a:gd name="connsiteY23" fmla="*/ 1017996 h 2440396"/>
              <a:gd name="connsiteX24" fmla="*/ 457200 w 1404982"/>
              <a:gd name="connsiteY24" fmla="*/ 958730 h 2440396"/>
              <a:gd name="connsiteX25" fmla="*/ 465667 w 1404982"/>
              <a:gd name="connsiteY25" fmla="*/ 933330 h 2440396"/>
              <a:gd name="connsiteX26" fmla="*/ 457200 w 1404982"/>
              <a:gd name="connsiteY26" fmla="*/ 653930 h 2440396"/>
              <a:gd name="connsiteX27" fmla="*/ 440267 w 1404982"/>
              <a:gd name="connsiteY27" fmla="*/ 586196 h 2440396"/>
              <a:gd name="connsiteX28" fmla="*/ 406400 w 1404982"/>
              <a:gd name="connsiteY28" fmla="*/ 484596 h 2440396"/>
              <a:gd name="connsiteX29" fmla="*/ 397933 w 1404982"/>
              <a:gd name="connsiteY29" fmla="*/ 459196 h 2440396"/>
              <a:gd name="connsiteX30" fmla="*/ 372533 w 1404982"/>
              <a:gd name="connsiteY30" fmla="*/ 408396 h 2440396"/>
              <a:gd name="connsiteX31" fmla="*/ 355600 w 1404982"/>
              <a:gd name="connsiteY31" fmla="*/ 382996 h 2440396"/>
              <a:gd name="connsiteX32" fmla="*/ 347133 w 1404982"/>
              <a:gd name="connsiteY32" fmla="*/ 357596 h 2440396"/>
              <a:gd name="connsiteX33" fmla="*/ 330200 w 1404982"/>
              <a:gd name="connsiteY33" fmla="*/ 332196 h 2440396"/>
              <a:gd name="connsiteX34" fmla="*/ 304800 w 1404982"/>
              <a:gd name="connsiteY34" fmla="*/ 281396 h 2440396"/>
              <a:gd name="connsiteX35" fmla="*/ 279400 w 1404982"/>
              <a:gd name="connsiteY35" fmla="*/ 222130 h 2440396"/>
              <a:gd name="connsiteX36" fmla="*/ 270933 w 1404982"/>
              <a:gd name="connsiteY36" fmla="*/ 196730 h 2440396"/>
              <a:gd name="connsiteX37" fmla="*/ 254000 w 1404982"/>
              <a:gd name="connsiteY37" fmla="*/ 179796 h 2440396"/>
              <a:gd name="connsiteX38" fmla="*/ 220133 w 1404982"/>
              <a:gd name="connsiteY38" fmla="*/ 128996 h 2440396"/>
              <a:gd name="connsiteX39" fmla="*/ 169333 w 1404982"/>
              <a:gd name="connsiteY39" fmla="*/ 95130 h 2440396"/>
              <a:gd name="connsiteX40" fmla="*/ 160867 w 1404982"/>
              <a:gd name="connsiteY40" fmla="*/ 69730 h 2440396"/>
              <a:gd name="connsiteX41" fmla="*/ 220133 w 1404982"/>
              <a:gd name="connsiteY41" fmla="*/ 44330 h 2440396"/>
              <a:gd name="connsiteX42" fmla="*/ 276225 w 1404982"/>
              <a:gd name="connsiteY42" fmla="*/ 93410 h 2440396"/>
              <a:gd name="connsiteX43" fmla="*/ 287867 w 1404982"/>
              <a:gd name="connsiteY43" fmla="*/ 18930 h 2440396"/>
              <a:gd name="connsiteX44" fmla="*/ 313267 w 1404982"/>
              <a:gd name="connsiteY44" fmla="*/ 10463 h 2440396"/>
              <a:gd name="connsiteX45" fmla="*/ 346736 w 1404982"/>
              <a:gd name="connsiteY45" fmla="*/ 71581 h 2440396"/>
              <a:gd name="connsiteX46" fmla="*/ 338667 w 1404982"/>
              <a:gd name="connsiteY46" fmla="*/ 18930 h 2440396"/>
              <a:gd name="connsiteX47" fmla="*/ 364067 w 1404982"/>
              <a:gd name="connsiteY47" fmla="*/ 1996 h 2440396"/>
              <a:gd name="connsiteX48" fmla="*/ 393964 w 1404982"/>
              <a:gd name="connsiteY48" fmla="*/ 53723 h 2440396"/>
              <a:gd name="connsiteX49" fmla="*/ 414867 w 1404982"/>
              <a:gd name="connsiteY49" fmla="*/ 1996 h 2440396"/>
              <a:gd name="connsiteX50" fmla="*/ 448733 w 1404982"/>
              <a:gd name="connsiteY50" fmla="*/ 1996 h 2440396"/>
              <a:gd name="connsiteX51" fmla="*/ 474133 w 1404982"/>
              <a:gd name="connsiteY51" fmla="*/ 18930 h 2440396"/>
              <a:gd name="connsiteX52" fmla="*/ 482600 w 1404982"/>
              <a:gd name="connsiteY52" fmla="*/ 44330 h 2440396"/>
              <a:gd name="connsiteX53" fmla="*/ 516467 w 1404982"/>
              <a:gd name="connsiteY53" fmla="*/ 95130 h 2440396"/>
              <a:gd name="connsiteX54" fmla="*/ 533400 w 1404982"/>
              <a:gd name="connsiteY54" fmla="*/ 120530 h 2440396"/>
              <a:gd name="connsiteX55" fmla="*/ 567267 w 1404982"/>
              <a:gd name="connsiteY55" fmla="*/ 171330 h 2440396"/>
              <a:gd name="connsiteX56" fmla="*/ 601133 w 1404982"/>
              <a:gd name="connsiteY56" fmla="*/ 239063 h 2440396"/>
              <a:gd name="connsiteX57" fmla="*/ 643864 w 1404982"/>
              <a:gd name="connsiteY57" fmla="*/ 346880 h 2440396"/>
              <a:gd name="connsiteX58" fmla="*/ 660797 w 1404982"/>
              <a:gd name="connsiteY58" fmla="*/ 401252 h 2440396"/>
              <a:gd name="connsiteX59" fmla="*/ 681964 w 1404982"/>
              <a:gd name="connsiteY59" fmla="*/ 462901 h 2440396"/>
              <a:gd name="connsiteX60" fmla="*/ 705644 w 1404982"/>
              <a:gd name="connsiteY60" fmla="*/ 526533 h 2440396"/>
              <a:gd name="connsiteX61" fmla="*/ 714242 w 1404982"/>
              <a:gd name="connsiteY61" fmla="*/ 584080 h 2440396"/>
              <a:gd name="connsiteX62" fmla="*/ 717683 w 1404982"/>
              <a:gd name="connsiteY62" fmla="*/ 638584 h 2440396"/>
              <a:gd name="connsiteX63" fmla="*/ 794280 w 1404982"/>
              <a:gd name="connsiteY63" fmla="*/ 581963 h 2440396"/>
              <a:gd name="connsiteX64" fmla="*/ 854075 w 1404982"/>
              <a:gd name="connsiteY64" fmla="*/ 562913 h 2440396"/>
              <a:gd name="connsiteX65" fmla="*/ 889662 w 1404982"/>
              <a:gd name="connsiteY65" fmla="*/ 510790 h 2440396"/>
              <a:gd name="connsiteX66" fmla="*/ 966126 w 1404982"/>
              <a:gd name="connsiteY66" fmla="*/ 456814 h 2440396"/>
              <a:gd name="connsiteX67" fmla="*/ 1002770 w 1404982"/>
              <a:gd name="connsiteY67" fmla="*/ 444908 h 2440396"/>
              <a:gd name="connsiteX68" fmla="*/ 1053570 w 1404982"/>
              <a:gd name="connsiteY68" fmla="*/ 358919 h 2440396"/>
              <a:gd name="connsiteX69" fmla="*/ 1081617 w 1404982"/>
              <a:gd name="connsiteY69" fmla="*/ 316586 h 2440396"/>
              <a:gd name="connsiteX70" fmla="*/ 1152921 w 1404982"/>
              <a:gd name="connsiteY70" fmla="*/ 216309 h 2440396"/>
              <a:gd name="connsiteX71" fmla="*/ 1201473 w 1404982"/>
              <a:gd name="connsiteY71" fmla="*/ 155720 h 2440396"/>
              <a:gd name="connsiteX72" fmla="*/ 1212585 w 1404982"/>
              <a:gd name="connsiteY72" fmla="*/ 119604 h 2440396"/>
              <a:gd name="connsiteX73" fmla="*/ 1227667 w 1404982"/>
              <a:gd name="connsiteY73" fmla="*/ 95130 h 2440396"/>
              <a:gd name="connsiteX74" fmla="*/ 1267354 w 1404982"/>
              <a:gd name="connsiteY74" fmla="*/ 79519 h 2440396"/>
              <a:gd name="connsiteX75" fmla="*/ 1278467 w 1404982"/>
              <a:gd name="connsiteY75" fmla="*/ 69730 h 2440396"/>
              <a:gd name="connsiteX76" fmla="*/ 1329267 w 1404982"/>
              <a:gd name="connsiteY76" fmla="*/ 52796 h 2440396"/>
              <a:gd name="connsiteX77" fmla="*/ 1320800 w 1404982"/>
              <a:gd name="connsiteY77" fmla="*/ 78196 h 2440396"/>
              <a:gd name="connsiteX78" fmla="*/ 1275159 w 1404982"/>
              <a:gd name="connsiteY78" fmla="*/ 146988 h 2440396"/>
              <a:gd name="connsiteX79" fmla="*/ 1345274 w 1404982"/>
              <a:gd name="connsiteY79" fmla="*/ 102274 h 2440396"/>
              <a:gd name="connsiteX80" fmla="*/ 1397000 w 1404982"/>
              <a:gd name="connsiteY80" fmla="*/ 120530 h 2440396"/>
              <a:gd name="connsiteX81" fmla="*/ 1349242 w 1404982"/>
              <a:gd name="connsiteY81" fmla="*/ 181649 h 2440396"/>
              <a:gd name="connsiteX82" fmla="*/ 1397000 w 1404982"/>
              <a:gd name="connsiteY82" fmla="*/ 171330 h 2440396"/>
              <a:gd name="connsiteX83" fmla="*/ 1380067 w 1404982"/>
              <a:gd name="connsiteY83" fmla="*/ 196730 h 2440396"/>
              <a:gd name="connsiteX84" fmla="*/ 1363133 w 1404982"/>
              <a:gd name="connsiteY84" fmla="*/ 213663 h 2440396"/>
              <a:gd name="connsiteX85" fmla="*/ 1371600 w 1404982"/>
              <a:gd name="connsiteY85" fmla="*/ 239063 h 2440396"/>
              <a:gd name="connsiteX86" fmla="*/ 1354667 w 1404982"/>
              <a:gd name="connsiteY86" fmla="*/ 298330 h 2440396"/>
              <a:gd name="connsiteX87" fmla="*/ 1312333 w 1404982"/>
              <a:gd name="connsiteY87" fmla="*/ 333916 h 2440396"/>
              <a:gd name="connsiteX88" fmla="*/ 1261533 w 1404982"/>
              <a:gd name="connsiteY88" fmla="*/ 390933 h 2440396"/>
              <a:gd name="connsiteX89" fmla="*/ 1214304 w 1404982"/>
              <a:gd name="connsiteY89" fmla="*/ 470705 h 2440396"/>
              <a:gd name="connsiteX90" fmla="*/ 1178189 w 1404982"/>
              <a:gd name="connsiteY90" fmla="*/ 514361 h 2440396"/>
              <a:gd name="connsiteX91" fmla="*/ 1122496 w 1404982"/>
              <a:gd name="connsiteY91" fmla="*/ 599955 h 2440396"/>
              <a:gd name="connsiteX92" fmla="*/ 1083733 w 1404982"/>
              <a:gd name="connsiteY92" fmla="*/ 647183 h 2440396"/>
              <a:gd name="connsiteX93" fmla="*/ 1054761 w 1404982"/>
              <a:gd name="connsiteY93" fmla="*/ 676552 h 2440396"/>
              <a:gd name="connsiteX94" fmla="*/ 1002639 w 1404982"/>
              <a:gd name="connsiteY94" fmla="*/ 733570 h 2440396"/>
              <a:gd name="connsiteX95" fmla="*/ 927761 w 1404982"/>
              <a:gd name="connsiteY95" fmla="*/ 714784 h 2440396"/>
              <a:gd name="connsiteX96" fmla="*/ 915855 w 1404982"/>
              <a:gd name="connsiteY96" fmla="*/ 776168 h 2440396"/>
              <a:gd name="connsiteX97" fmla="*/ 866378 w 1404982"/>
              <a:gd name="connsiteY97" fmla="*/ 828687 h 2440396"/>
              <a:gd name="connsiteX98" fmla="*/ 823251 w 1404982"/>
              <a:gd name="connsiteY98" fmla="*/ 896024 h 2440396"/>
              <a:gd name="connsiteX99" fmla="*/ 770467 w 1404982"/>
              <a:gd name="connsiteY99" fmla="*/ 1068796 h 2440396"/>
              <a:gd name="connsiteX100" fmla="*/ 738452 w 1404982"/>
              <a:gd name="connsiteY100" fmla="*/ 1141821 h 2440396"/>
              <a:gd name="connsiteX101" fmla="*/ 715699 w 1404982"/>
              <a:gd name="connsiteY101" fmla="*/ 1188653 h 2440396"/>
              <a:gd name="connsiteX102" fmla="*/ 698367 w 1404982"/>
              <a:gd name="connsiteY102" fmla="*/ 1245671 h 2440396"/>
              <a:gd name="connsiteX103" fmla="*/ 683683 w 1404982"/>
              <a:gd name="connsiteY103" fmla="*/ 1321870 h 2440396"/>
              <a:gd name="connsiteX104" fmla="*/ 671248 w 1404982"/>
              <a:gd name="connsiteY104" fmla="*/ 1409183 h 2440396"/>
              <a:gd name="connsiteX105" fmla="*/ 640026 w 1404982"/>
              <a:gd name="connsiteY105" fmla="*/ 1519249 h 2440396"/>
              <a:gd name="connsiteX106" fmla="*/ 637381 w 1404982"/>
              <a:gd name="connsiteY106" fmla="*/ 1602593 h 2440396"/>
              <a:gd name="connsiteX107" fmla="*/ 621770 w 1404982"/>
              <a:gd name="connsiteY107" fmla="*/ 1678792 h 2440396"/>
              <a:gd name="connsiteX108" fmla="*/ 613305 w 1404982"/>
              <a:gd name="connsiteY108" fmla="*/ 1709088 h 2440396"/>
              <a:gd name="connsiteX109" fmla="*/ 597694 w 1404982"/>
              <a:gd name="connsiteY109" fmla="*/ 1747849 h 2440396"/>
              <a:gd name="connsiteX110" fmla="*/ 574939 w 1404982"/>
              <a:gd name="connsiteY110" fmla="*/ 1851302 h 2440396"/>
              <a:gd name="connsiteX111" fmla="*/ 565547 w 1404982"/>
              <a:gd name="connsiteY111" fmla="*/ 2070509 h 2440396"/>
              <a:gd name="connsiteX112" fmla="*/ 559726 w 1404982"/>
              <a:gd name="connsiteY112" fmla="*/ 2092337 h 2440396"/>
              <a:gd name="connsiteX113" fmla="*/ 550333 w 1404982"/>
              <a:gd name="connsiteY113" fmla="*/ 2330330 h 2440396"/>
              <a:gd name="connsiteX114" fmla="*/ 558800 w 1404982"/>
              <a:gd name="connsiteY114" fmla="*/ 2355730 h 2440396"/>
              <a:gd name="connsiteX115" fmla="*/ 567267 w 1404982"/>
              <a:gd name="connsiteY115" fmla="*/ 2398063 h 2440396"/>
              <a:gd name="connsiteX116" fmla="*/ 558800 w 1404982"/>
              <a:gd name="connsiteY116" fmla="*/ 2440396 h 2440396"/>
              <a:gd name="connsiteX0" fmla="*/ 0 w 1404982"/>
              <a:gd name="connsiteY0" fmla="*/ 2271063 h 2440396"/>
              <a:gd name="connsiteX1" fmla="*/ 93133 w 1404982"/>
              <a:gd name="connsiteY1" fmla="*/ 1974730 h 2440396"/>
              <a:gd name="connsiteX2" fmla="*/ 101600 w 1404982"/>
              <a:gd name="connsiteY2" fmla="*/ 1949330 h 2440396"/>
              <a:gd name="connsiteX3" fmla="*/ 118533 w 1404982"/>
              <a:gd name="connsiteY3" fmla="*/ 1932396 h 2440396"/>
              <a:gd name="connsiteX4" fmla="*/ 130968 w 1404982"/>
              <a:gd name="connsiteY4" fmla="*/ 1879348 h 2440396"/>
              <a:gd name="connsiteX5" fmla="*/ 150152 w 1404982"/>
              <a:gd name="connsiteY5" fmla="*/ 1845481 h 2440396"/>
              <a:gd name="connsiteX6" fmla="*/ 173302 w 1404982"/>
              <a:gd name="connsiteY6" fmla="*/ 1798253 h 2440396"/>
              <a:gd name="connsiteX7" fmla="*/ 198835 w 1404982"/>
              <a:gd name="connsiteY7" fmla="*/ 1766238 h 2440396"/>
              <a:gd name="connsiteX8" fmla="*/ 226351 w 1404982"/>
              <a:gd name="connsiteY8" fmla="*/ 1730519 h 2440396"/>
              <a:gd name="connsiteX9" fmla="*/ 254000 w 1404982"/>
              <a:gd name="connsiteY9" fmla="*/ 1686863 h 2440396"/>
              <a:gd name="connsiteX10" fmla="*/ 262467 w 1404982"/>
              <a:gd name="connsiteY10" fmla="*/ 1661463 h 2440396"/>
              <a:gd name="connsiteX11" fmla="*/ 296333 w 1404982"/>
              <a:gd name="connsiteY11" fmla="*/ 1585263 h 2440396"/>
              <a:gd name="connsiteX12" fmla="*/ 304800 w 1404982"/>
              <a:gd name="connsiteY12" fmla="*/ 1534463 h 2440396"/>
              <a:gd name="connsiteX13" fmla="*/ 321733 w 1404982"/>
              <a:gd name="connsiteY13" fmla="*/ 1475196 h 2440396"/>
              <a:gd name="connsiteX14" fmla="*/ 330200 w 1404982"/>
              <a:gd name="connsiteY14" fmla="*/ 1407463 h 2440396"/>
              <a:gd name="connsiteX15" fmla="*/ 347133 w 1404982"/>
              <a:gd name="connsiteY15" fmla="*/ 1348196 h 2440396"/>
              <a:gd name="connsiteX16" fmla="*/ 364067 w 1404982"/>
              <a:gd name="connsiteY16" fmla="*/ 1280463 h 2440396"/>
              <a:gd name="connsiteX17" fmla="*/ 372533 w 1404982"/>
              <a:gd name="connsiteY17" fmla="*/ 1255063 h 2440396"/>
              <a:gd name="connsiteX18" fmla="*/ 381000 w 1404982"/>
              <a:gd name="connsiteY18" fmla="*/ 1221196 h 2440396"/>
              <a:gd name="connsiteX19" fmla="*/ 397933 w 1404982"/>
              <a:gd name="connsiteY19" fmla="*/ 1187330 h 2440396"/>
              <a:gd name="connsiteX20" fmla="*/ 414867 w 1404982"/>
              <a:gd name="connsiteY20" fmla="*/ 1111130 h 2440396"/>
              <a:gd name="connsiteX21" fmla="*/ 423333 w 1404982"/>
              <a:gd name="connsiteY21" fmla="*/ 1077263 h 2440396"/>
              <a:gd name="connsiteX22" fmla="*/ 440267 w 1404982"/>
              <a:gd name="connsiteY22" fmla="*/ 1043396 h 2440396"/>
              <a:gd name="connsiteX23" fmla="*/ 448733 w 1404982"/>
              <a:gd name="connsiteY23" fmla="*/ 1017996 h 2440396"/>
              <a:gd name="connsiteX24" fmla="*/ 457200 w 1404982"/>
              <a:gd name="connsiteY24" fmla="*/ 958730 h 2440396"/>
              <a:gd name="connsiteX25" fmla="*/ 465667 w 1404982"/>
              <a:gd name="connsiteY25" fmla="*/ 933330 h 2440396"/>
              <a:gd name="connsiteX26" fmla="*/ 457200 w 1404982"/>
              <a:gd name="connsiteY26" fmla="*/ 653930 h 2440396"/>
              <a:gd name="connsiteX27" fmla="*/ 440267 w 1404982"/>
              <a:gd name="connsiteY27" fmla="*/ 586196 h 2440396"/>
              <a:gd name="connsiteX28" fmla="*/ 406400 w 1404982"/>
              <a:gd name="connsiteY28" fmla="*/ 484596 h 2440396"/>
              <a:gd name="connsiteX29" fmla="*/ 397933 w 1404982"/>
              <a:gd name="connsiteY29" fmla="*/ 459196 h 2440396"/>
              <a:gd name="connsiteX30" fmla="*/ 372533 w 1404982"/>
              <a:gd name="connsiteY30" fmla="*/ 408396 h 2440396"/>
              <a:gd name="connsiteX31" fmla="*/ 355600 w 1404982"/>
              <a:gd name="connsiteY31" fmla="*/ 382996 h 2440396"/>
              <a:gd name="connsiteX32" fmla="*/ 347133 w 1404982"/>
              <a:gd name="connsiteY32" fmla="*/ 357596 h 2440396"/>
              <a:gd name="connsiteX33" fmla="*/ 330200 w 1404982"/>
              <a:gd name="connsiteY33" fmla="*/ 332196 h 2440396"/>
              <a:gd name="connsiteX34" fmla="*/ 304800 w 1404982"/>
              <a:gd name="connsiteY34" fmla="*/ 281396 h 2440396"/>
              <a:gd name="connsiteX35" fmla="*/ 279400 w 1404982"/>
              <a:gd name="connsiteY35" fmla="*/ 222130 h 2440396"/>
              <a:gd name="connsiteX36" fmla="*/ 270933 w 1404982"/>
              <a:gd name="connsiteY36" fmla="*/ 196730 h 2440396"/>
              <a:gd name="connsiteX37" fmla="*/ 254000 w 1404982"/>
              <a:gd name="connsiteY37" fmla="*/ 179796 h 2440396"/>
              <a:gd name="connsiteX38" fmla="*/ 220133 w 1404982"/>
              <a:gd name="connsiteY38" fmla="*/ 128996 h 2440396"/>
              <a:gd name="connsiteX39" fmla="*/ 169333 w 1404982"/>
              <a:gd name="connsiteY39" fmla="*/ 95130 h 2440396"/>
              <a:gd name="connsiteX40" fmla="*/ 160867 w 1404982"/>
              <a:gd name="connsiteY40" fmla="*/ 69730 h 2440396"/>
              <a:gd name="connsiteX41" fmla="*/ 220133 w 1404982"/>
              <a:gd name="connsiteY41" fmla="*/ 44330 h 2440396"/>
              <a:gd name="connsiteX42" fmla="*/ 276225 w 1404982"/>
              <a:gd name="connsiteY42" fmla="*/ 93410 h 2440396"/>
              <a:gd name="connsiteX43" fmla="*/ 287867 w 1404982"/>
              <a:gd name="connsiteY43" fmla="*/ 18930 h 2440396"/>
              <a:gd name="connsiteX44" fmla="*/ 313267 w 1404982"/>
              <a:gd name="connsiteY44" fmla="*/ 10463 h 2440396"/>
              <a:gd name="connsiteX45" fmla="*/ 346736 w 1404982"/>
              <a:gd name="connsiteY45" fmla="*/ 71581 h 2440396"/>
              <a:gd name="connsiteX46" fmla="*/ 338667 w 1404982"/>
              <a:gd name="connsiteY46" fmla="*/ 18930 h 2440396"/>
              <a:gd name="connsiteX47" fmla="*/ 364067 w 1404982"/>
              <a:gd name="connsiteY47" fmla="*/ 1996 h 2440396"/>
              <a:gd name="connsiteX48" fmla="*/ 393964 w 1404982"/>
              <a:gd name="connsiteY48" fmla="*/ 53723 h 2440396"/>
              <a:gd name="connsiteX49" fmla="*/ 414867 w 1404982"/>
              <a:gd name="connsiteY49" fmla="*/ 1996 h 2440396"/>
              <a:gd name="connsiteX50" fmla="*/ 448733 w 1404982"/>
              <a:gd name="connsiteY50" fmla="*/ 1996 h 2440396"/>
              <a:gd name="connsiteX51" fmla="*/ 474133 w 1404982"/>
              <a:gd name="connsiteY51" fmla="*/ 18930 h 2440396"/>
              <a:gd name="connsiteX52" fmla="*/ 482600 w 1404982"/>
              <a:gd name="connsiteY52" fmla="*/ 44330 h 2440396"/>
              <a:gd name="connsiteX53" fmla="*/ 516467 w 1404982"/>
              <a:gd name="connsiteY53" fmla="*/ 95130 h 2440396"/>
              <a:gd name="connsiteX54" fmla="*/ 533400 w 1404982"/>
              <a:gd name="connsiteY54" fmla="*/ 120530 h 2440396"/>
              <a:gd name="connsiteX55" fmla="*/ 567267 w 1404982"/>
              <a:gd name="connsiteY55" fmla="*/ 171330 h 2440396"/>
              <a:gd name="connsiteX56" fmla="*/ 601133 w 1404982"/>
              <a:gd name="connsiteY56" fmla="*/ 239063 h 2440396"/>
              <a:gd name="connsiteX57" fmla="*/ 643864 w 1404982"/>
              <a:gd name="connsiteY57" fmla="*/ 346880 h 2440396"/>
              <a:gd name="connsiteX58" fmla="*/ 660797 w 1404982"/>
              <a:gd name="connsiteY58" fmla="*/ 401252 h 2440396"/>
              <a:gd name="connsiteX59" fmla="*/ 681964 w 1404982"/>
              <a:gd name="connsiteY59" fmla="*/ 462901 h 2440396"/>
              <a:gd name="connsiteX60" fmla="*/ 705644 w 1404982"/>
              <a:gd name="connsiteY60" fmla="*/ 526533 h 2440396"/>
              <a:gd name="connsiteX61" fmla="*/ 714242 w 1404982"/>
              <a:gd name="connsiteY61" fmla="*/ 584080 h 2440396"/>
              <a:gd name="connsiteX62" fmla="*/ 717683 w 1404982"/>
              <a:gd name="connsiteY62" fmla="*/ 638584 h 2440396"/>
              <a:gd name="connsiteX63" fmla="*/ 794280 w 1404982"/>
              <a:gd name="connsiteY63" fmla="*/ 581963 h 2440396"/>
              <a:gd name="connsiteX64" fmla="*/ 854075 w 1404982"/>
              <a:gd name="connsiteY64" fmla="*/ 562913 h 2440396"/>
              <a:gd name="connsiteX65" fmla="*/ 889662 w 1404982"/>
              <a:gd name="connsiteY65" fmla="*/ 510790 h 2440396"/>
              <a:gd name="connsiteX66" fmla="*/ 966126 w 1404982"/>
              <a:gd name="connsiteY66" fmla="*/ 456814 h 2440396"/>
              <a:gd name="connsiteX67" fmla="*/ 1002770 w 1404982"/>
              <a:gd name="connsiteY67" fmla="*/ 444908 h 2440396"/>
              <a:gd name="connsiteX68" fmla="*/ 1053570 w 1404982"/>
              <a:gd name="connsiteY68" fmla="*/ 358919 h 2440396"/>
              <a:gd name="connsiteX69" fmla="*/ 1081617 w 1404982"/>
              <a:gd name="connsiteY69" fmla="*/ 316586 h 2440396"/>
              <a:gd name="connsiteX70" fmla="*/ 1152921 w 1404982"/>
              <a:gd name="connsiteY70" fmla="*/ 216309 h 2440396"/>
              <a:gd name="connsiteX71" fmla="*/ 1201473 w 1404982"/>
              <a:gd name="connsiteY71" fmla="*/ 155720 h 2440396"/>
              <a:gd name="connsiteX72" fmla="*/ 1212585 w 1404982"/>
              <a:gd name="connsiteY72" fmla="*/ 119604 h 2440396"/>
              <a:gd name="connsiteX73" fmla="*/ 1227667 w 1404982"/>
              <a:gd name="connsiteY73" fmla="*/ 95130 h 2440396"/>
              <a:gd name="connsiteX74" fmla="*/ 1267354 w 1404982"/>
              <a:gd name="connsiteY74" fmla="*/ 79519 h 2440396"/>
              <a:gd name="connsiteX75" fmla="*/ 1278467 w 1404982"/>
              <a:gd name="connsiteY75" fmla="*/ 69730 h 2440396"/>
              <a:gd name="connsiteX76" fmla="*/ 1329267 w 1404982"/>
              <a:gd name="connsiteY76" fmla="*/ 52796 h 2440396"/>
              <a:gd name="connsiteX77" fmla="*/ 1320800 w 1404982"/>
              <a:gd name="connsiteY77" fmla="*/ 78196 h 2440396"/>
              <a:gd name="connsiteX78" fmla="*/ 1275159 w 1404982"/>
              <a:gd name="connsiteY78" fmla="*/ 146988 h 2440396"/>
              <a:gd name="connsiteX79" fmla="*/ 1345274 w 1404982"/>
              <a:gd name="connsiteY79" fmla="*/ 102274 h 2440396"/>
              <a:gd name="connsiteX80" fmla="*/ 1397000 w 1404982"/>
              <a:gd name="connsiteY80" fmla="*/ 120530 h 2440396"/>
              <a:gd name="connsiteX81" fmla="*/ 1349242 w 1404982"/>
              <a:gd name="connsiteY81" fmla="*/ 181649 h 2440396"/>
              <a:gd name="connsiteX82" fmla="*/ 1397000 w 1404982"/>
              <a:gd name="connsiteY82" fmla="*/ 171330 h 2440396"/>
              <a:gd name="connsiteX83" fmla="*/ 1380067 w 1404982"/>
              <a:gd name="connsiteY83" fmla="*/ 196730 h 2440396"/>
              <a:gd name="connsiteX84" fmla="*/ 1363133 w 1404982"/>
              <a:gd name="connsiteY84" fmla="*/ 213663 h 2440396"/>
              <a:gd name="connsiteX85" fmla="*/ 1371600 w 1404982"/>
              <a:gd name="connsiteY85" fmla="*/ 239063 h 2440396"/>
              <a:gd name="connsiteX86" fmla="*/ 1354667 w 1404982"/>
              <a:gd name="connsiteY86" fmla="*/ 298330 h 2440396"/>
              <a:gd name="connsiteX87" fmla="*/ 1312333 w 1404982"/>
              <a:gd name="connsiteY87" fmla="*/ 333916 h 2440396"/>
              <a:gd name="connsiteX88" fmla="*/ 1261533 w 1404982"/>
              <a:gd name="connsiteY88" fmla="*/ 390933 h 2440396"/>
              <a:gd name="connsiteX89" fmla="*/ 1214304 w 1404982"/>
              <a:gd name="connsiteY89" fmla="*/ 470705 h 2440396"/>
              <a:gd name="connsiteX90" fmla="*/ 1178189 w 1404982"/>
              <a:gd name="connsiteY90" fmla="*/ 514361 h 2440396"/>
              <a:gd name="connsiteX91" fmla="*/ 1122496 w 1404982"/>
              <a:gd name="connsiteY91" fmla="*/ 599955 h 2440396"/>
              <a:gd name="connsiteX92" fmla="*/ 1083733 w 1404982"/>
              <a:gd name="connsiteY92" fmla="*/ 647183 h 2440396"/>
              <a:gd name="connsiteX93" fmla="*/ 1054761 w 1404982"/>
              <a:gd name="connsiteY93" fmla="*/ 676552 h 2440396"/>
              <a:gd name="connsiteX94" fmla="*/ 999464 w 1404982"/>
              <a:gd name="connsiteY94" fmla="*/ 682770 h 2440396"/>
              <a:gd name="connsiteX95" fmla="*/ 927761 w 1404982"/>
              <a:gd name="connsiteY95" fmla="*/ 714784 h 2440396"/>
              <a:gd name="connsiteX96" fmla="*/ 915855 w 1404982"/>
              <a:gd name="connsiteY96" fmla="*/ 776168 h 2440396"/>
              <a:gd name="connsiteX97" fmla="*/ 866378 w 1404982"/>
              <a:gd name="connsiteY97" fmla="*/ 828687 h 2440396"/>
              <a:gd name="connsiteX98" fmla="*/ 823251 w 1404982"/>
              <a:gd name="connsiteY98" fmla="*/ 896024 h 2440396"/>
              <a:gd name="connsiteX99" fmla="*/ 770467 w 1404982"/>
              <a:gd name="connsiteY99" fmla="*/ 1068796 h 2440396"/>
              <a:gd name="connsiteX100" fmla="*/ 738452 w 1404982"/>
              <a:gd name="connsiteY100" fmla="*/ 1141821 h 2440396"/>
              <a:gd name="connsiteX101" fmla="*/ 715699 w 1404982"/>
              <a:gd name="connsiteY101" fmla="*/ 1188653 h 2440396"/>
              <a:gd name="connsiteX102" fmla="*/ 698367 w 1404982"/>
              <a:gd name="connsiteY102" fmla="*/ 1245671 h 2440396"/>
              <a:gd name="connsiteX103" fmla="*/ 683683 w 1404982"/>
              <a:gd name="connsiteY103" fmla="*/ 1321870 h 2440396"/>
              <a:gd name="connsiteX104" fmla="*/ 671248 w 1404982"/>
              <a:gd name="connsiteY104" fmla="*/ 1409183 h 2440396"/>
              <a:gd name="connsiteX105" fmla="*/ 640026 w 1404982"/>
              <a:gd name="connsiteY105" fmla="*/ 1519249 h 2440396"/>
              <a:gd name="connsiteX106" fmla="*/ 637381 w 1404982"/>
              <a:gd name="connsiteY106" fmla="*/ 1602593 h 2440396"/>
              <a:gd name="connsiteX107" fmla="*/ 621770 w 1404982"/>
              <a:gd name="connsiteY107" fmla="*/ 1678792 h 2440396"/>
              <a:gd name="connsiteX108" fmla="*/ 613305 w 1404982"/>
              <a:gd name="connsiteY108" fmla="*/ 1709088 h 2440396"/>
              <a:gd name="connsiteX109" fmla="*/ 597694 w 1404982"/>
              <a:gd name="connsiteY109" fmla="*/ 1747849 h 2440396"/>
              <a:gd name="connsiteX110" fmla="*/ 574939 w 1404982"/>
              <a:gd name="connsiteY110" fmla="*/ 1851302 h 2440396"/>
              <a:gd name="connsiteX111" fmla="*/ 565547 w 1404982"/>
              <a:gd name="connsiteY111" fmla="*/ 2070509 h 2440396"/>
              <a:gd name="connsiteX112" fmla="*/ 559726 w 1404982"/>
              <a:gd name="connsiteY112" fmla="*/ 2092337 h 2440396"/>
              <a:gd name="connsiteX113" fmla="*/ 550333 w 1404982"/>
              <a:gd name="connsiteY113" fmla="*/ 2330330 h 2440396"/>
              <a:gd name="connsiteX114" fmla="*/ 558800 w 1404982"/>
              <a:gd name="connsiteY114" fmla="*/ 2355730 h 2440396"/>
              <a:gd name="connsiteX115" fmla="*/ 567267 w 1404982"/>
              <a:gd name="connsiteY115" fmla="*/ 2398063 h 2440396"/>
              <a:gd name="connsiteX116" fmla="*/ 558800 w 1404982"/>
              <a:gd name="connsiteY116" fmla="*/ 2440396 h 2440396"/>
              <a:gd name="connsiteX0" fmla="*/ 0 w 1404982"/>
              <a:gd name="connsiteY0" fmla="*/ 2271063 h 2440396"/>
              <a:gd name="connsiteX1" fmla="*/ 93133 w 1404982"/>
              <a:gd name="connsiteY1" fmla="*/ 1974730 h 2440396"/>
              <a:gd name="connsiteX2" fmla="*/ 101600 w 1404982"/>
              <a:gd name="connsiteY2" fmla="*/ 1949330 h 2440396"/>
              <a:gd name="connsiteX3" fmla="*/ 118533 w 1404982"/>
              <a:gd name="connsiteY3" fmla="*/ 1932396 h 2440396"/>
              <a:gd name="connsiteX4" fmla="*/ 130968 w 1404982"/>
              <a:gd name="connsiteY4" fmla="*/ 1879348 h 2440396"/>
              <a:gd name="connsiteX5" fmla="*/ 150152 w 1404982"/>
              <a:gd name="connsiteY5" fmla="*/ 1845481 h 2440396"/>
              <a:gd name="connsiteX6" fmla="*/ 173302 w 1404982"/>
              <a:gd name="connsiteY6" fmla="*/ 1798253 h 2440396"/>
              <a:gd name="connsiteX7" fmla="*/ 198835 w 1404982"/>
              <a:gd name="connsiteY7" fmla="*/ 1766238 h 2440396"/>
              <a:gd name="connsiteX8" fmla="*/ 226351 w 1404982"/>
              <a:gd name="connsiteY8" fmla="*/ 1730519 h 2440396"/>
              <a:gd name="connsiteX9" fmla="*/ 254000 w 1404982"/>
              <a:gd name="connsiteY9" fmla="*/ 1686863 h 2440396"/>
              <a:gd name="connsiteX10" fmla="*/ 262467 w 1404982"/>
              <a:gd name="connsiteY10" fmla="*/ 1661463 h 2440396"/>
              <a:gd name="connsiteX11" fmla="*/ 296333 w 1404982"/>
              <a:gd name="connsiteY11" fmla="*/ 1585263 h 2440396"/>
              <a:gd name="connsiteX12" fmla="*/ 304800 w 1404982"/>
              <a:gd name="connsiteY12" fmla="*/ 1534463 h 2440396"/>
              <a:gd name="connsiteX13" fmla="*/ 321733 w 1404982"/>
              <a:gd name="connsiteY13" fmla="*/ 1475196 h 2440396"/>
              <a:gd name="connsiteX14" fmla="*/ 330200 w 1404982"/>
              <a:gd name="connsiteY14" fmla="*/ 1407463 h 2440396"/>
              <a:gd name="connsiteX15" fmla="*/ 347133 w 1404982"/>
              <a:gd name="connsiteY15" fmla="*/ 1348196 h 2440396"/>
              <a:gd name="connsiteX16" fmla="*/ 364067 w 1404982"/>
              <a:gd name="connsiteY16" fmla="*/ 1280463 h 2440396"/>
              <a:gd name="connsiteX17" fmla="*/ 372533 w 1404982"/>
              <a:gd name="connsiteY17" fmla="*/ 1255063 h 2440396"/>
              <a:gd name="connsiteX18" fmla="*/ 381000 w 1404982"/>
              <a:gd name="connsiteY18" fmla="*/ 1221196 h 2440396"/>
              <a:gd name="connsiteX19" fmla="*/ 397933 w 1404982"/>
              <a:gd name="connsiteY19" fmla="*/ 1187330 h 2440396"/>
              <a:gd name="connsiteX20" fmla="*/ 414867 w 1404982"/>
              <a:gd name="connsiteY20" fmla="*/ 1111130 h 2440396"/>
              <a:gd name="connsiteX21" fmla="*/ 423333 w 1404982"/>
              <a:gd name="connsiteY21" fmla="*/ 1077263 h 2440396"/>
              <a:gd name="connsiteX22" fmla="*/ 440267 w 1404982"/>
              <a:gd name="connsiteY22" fmla="*/ 1043396 h 2440396"/>
              <a:gd name="connsiteX23" fmla="*/ 448733 w 1404982"/>
              <a:gd name="connsiteY23" fmla="*/ 1017996 h 2440396"/>
              <a:gd name="connsiteX24" fmla="*/ 457200 w 1404982"/>
              <a:gd name="connsiteY24" fmla="*/ 958730 h 2440396"/>
              <a:gd name="connsiteX25" fmla="*/ 465667 w 1404982"/>
              <a:gd name="connsiteY25" fmla="*/ 933330 h 2440396"/>
              <a:gd name="connsiteX26" fmla="*/ 457200 w 1404982"/>
              <a:gd name="connsiteY26" fmla="*/ 653930 h 2440396"/>
              <a:gd name="connsiteX27" fmla="*/ 440267 w 1404982"/>
              <a:gd name="connsiteY27" fmla="*/ 586196 h 2440396"/>
              <a:gd name="connsiteX28" fmla="*/ 406400 w 1404982"/>
              <a:gd name="connsiteY28" fmla="*/ 484596 h 2440396"/>
              <a:gd name="connsiteX29" fmla="*/ 397933 w 1404982"/>
              <a:gd name="connsiteY29" fmla="*/ 459196 h 2440396"/>
              <a:gd name="connsiteX30" fmla="*/ 372533 w 1404982"/>
              <a:gd name="connsiteY30" fmla="*/ 408396 h 2440396"/>
              <a:gd name="connsiteX31" fmla="*/ 355600 w 1404982"/>
              <a:gd name="connsiteY31" fmla="*/ 382996 h 2440396"/>
              <a:gd name="connsiteX32" fmla="*/ 347133 w 1404982"/>
              <a:gd name="connsiteY32" fmla="*/ 357596 h 2440396"/>
              <a:gd name="connsiteX33" fmla="*/ 330200 w 1404982"/>
              <a:gd name="connsiteY33" fmla="*/ 332196 h 2440396"/>
              <a:gd name="connsiteX34" fmla="*/ 304800 w 1404982"/>
              <a:gd name="connsiteY34" fmla="*/ 281396 h 2440396"/>
              <a:gd name="connsiteX35" fmla="*/ 279400 w 1404982"/>
              <a:gd name="connsiteY35" fmla="*/ 222130 h 2440396"/>
              <a:gd name="connsiteX36" fmla="*/ 270933 w 1404982"/>
              <a:gd name="connsiteY36" fmla="*/ 196730 h 2440396"/>
              <a:gd name="connsiteX37" fmla="*/ 254000 w 1404982"/>
              <a:gd name="connsiteY37" fmla="*/ 179796 h 2440396"/>
              <a:gd name="connsiteX38" fmla="*/ 220133 w 1404982"/>
              <a:gd name="connsiteY38" fmla="*/ 128996 h 2440396"/>
              <a:gd name="connsiteX39" fmla="*/ 169333 w 1404982"/>
              <a:gd name="connsiteY39" fmla="*/ 95130 h 2440396"/>
              <a:gd name="connsiteX40" fmla="*/ 160867 w 1404982"/>
              <a:gd name="connsiteY40" fmla="*/ 69730 h 2440396"/>
              <a:gd name="connsiteX41" fmla="*/ 220133 w 1404982"/>
              <a:gd name="connsiteY41" fmla="*/ 44330 h 2440396"/>
              <a:gd name="connsiteX42" fmla="*/ 276225 w 1404982"/>
              <a:gd name="connsiteY42" fmla="*/ 93410 h 2440396"/>
              <a:gd name="connsiteX43" fmla="*/ 287867 w 1404982"/>
              <a:gd name="connsiteY43" fmla="*/ 18930 h 2440396"/>
              <a:gd name="connsiteX44" fmla="*/ 313267 w 1404982"/>
              <a:gd name="connsiteY44" fmla="*/ 10463 h 2440396"/>
              <a:gd name="connsiteX45" fmla="*/ 346736 w 1404982"/>
              <a:gd name="connsiteY45" fmla="*/ 71581 h 2440396"/>
              <a:gd name="connsiteX46" fmla="*/ 338667 w 1404982"/>
              <a:gd name="connsiteY46" fmla="*/ 18930 h 2440396"/>
              <a:gd name="connsiteX47" fmla="*/ 364067 w 1404982"/>
              <a:gd name="connsiteY47" fmla="*/ 1996 h 2440396"/>
              <a:gd name="connsiteX48" fmla="*/ 393964 w 1404982"/>
              <a:gd name="connsiteY48" fmla="*/ 53723 h 2440396"/>
              <a:gd name="connsiteX49" fmla="*/ 414867 w 1404982"/>
              <a:gd name="connsiteY49" fmla="*/ 1996 h 2440396"/>
              <a:gd name="connsiteX50" fmla="*/ 448733 w 1404982"/>
              <a:gd name="connsiteY50" fmla="*/ 1996 h 2440396"/>
              <a:gd name="connsiteX51" fmla="*/ 474133 w 1404982"/>
              <a:gd name="connsiteY51" fmla="*/ 18930 h 2440396"/>
              <a:gd name="connsiteX52" fmla="*/ 482600 w 1404982"/>
              <a:gd name="connsiteY52" fmla="*/ 44330 h 2440396"/>
              <a:gd name="connsiteX53" fmla="*/ 516467 w 1404982"/>
              <a:gd name="connsiteY53" fmla="*/ 95130 h 2440396"/>
              <a:gd name="connsiteX54" fmla="*/ 533400 w 1404982"/>
              <a:gd name="connsiteY54" fmla="*/ 120530 h 2440396"/>
              <a:gd name="connsiteX55" fmla="*/ 567267 w 1404982"/>
              <a:gd name="connsiteY55" fmla="*/ 171330 h 2440396"/>
              <a:gd name="connsiteX56" fmla="*/ 601133 w 1404982"/>
              <a:gd name="connsiteY56" fmla="*/ 239063 h 2440396"/>
              <a:gd name="connsiteX57" fmla="*/ 643864 w 1404982"/>
              <a:gd name="connsiteY57" fmla="*/ 346880 h 2440396"/>
              <a:gd name="connsiteX58" fmla="*/ 660797 w 1404982"/>
              <a:gd name="connsiteY58" fmla="*/ 401252 h 2440396"/>
              <a:gd name="connsiteX59" fmla="*/ 681964 w 1404982"/>
              <a:gd name="connsiteY59" fmla="*/ 462901 h 2440396"/>
              <a:gd name="connsiteX60" fmla="*/ 705644 w 1404982"/>
              <a:gd name="connsiteY60" fmla="*/ 526533 h 2440396"/>
              <a:gd name="connsiteX61" fmla="*/ 714242 w 1404982"/>
              <a:gd name="connsiteY61" fmla="*/ 584080 h 2440396"/>
              <a:gd name="connsiteX62" fmla="*/ 717683 w 1404982"/>
              <a:gd name="connsiteY62" fmla="*/ 638584 h 2440396"/>
              <a:gd name="connsiteX63" fmla="*/ 794280 w 1404982"/>
              <a:gd name="connsiteY63" fmla="*/ 581963 h 2440396"/>
              <a:gd name="connsiteX64" fmla="*/ 854075 w 1404982"/>
              <a:gd name="connsiteY64" fmla="*/ 562913 h 2440396"/>
              <a:gd name="connsiteX65" fmla="*/ 889662 w 1404982"/>
              <a:gd name="connsiteY65" fmla="*/ 510790 h 2440396"/>
              <a:gd name="connsiteX66" fmla="*/ 966126 w 1404982"/>
              <a:gd name="connsiteY66" fmla="*/ 456814 h 2440396"/>
              <a:gd name="connsiteX67" fmla="*/ 1002770 w 1404982"/>
              <a:gd name="connsiteY67" fmla="*/ 444908 h 2440396"/>
              <a:gd name="connsiteX68" fmla="*/ 1053570 w 1404982"/>
              <a:gd name="connsiteY68" fmla="*/ 358919 h 2440396"/>
              <a:gd name="connsiteX69" fmla="*/ 1081617 w 1404982"/>
              <a:gd name="connsiteY69" fmla="*/ 316586 h 2440396"/>
              <a:gd name="connsiteX70" fmla="*/ 1152921 w 1404982"/>
              <a:gd name="connsiteY70" fmla="*/ 216309 h 2440396"/>
              <a:gd name="connsiteX71" fmla="*/ 1201473 w 1404982"/>
              <a:gd name="connsiteY71" fmla="*/ 155720 h 2440396"/>
              <a:gd name="connsiteX72" fmla="*/ 1212585 w 1404982"/>
              <a:gd name="connsiteY72" fmla="*/ 119604 h 2440396"/>
              <a:gd name="connsiteX73" fmla="*/ 1227667 w 1404982"/>
              <a:gd name="connsiteY73" fmla="*/ 95130 h 2440396"/>
              <a:gd name="connsiteX74" fmla="*/ 1267354 w 1404982"/>
              <a:gd name="connsiteY74" fmla="*/ 79519 h 2440396"/>
              <a:gd name="connsiteX75" fmla="*/ 1278467 w 1404982"/>
              <a:gd name="connsiteY75" fmla="*/ 69730 h 2440396"/>
              <a:gd name="connsiteX76" fmla="*/ 1329267 w 1404982"/>
              <a:gd name="connsiteY76" fmla="*/ 52796 h 2440396"/>
              <a:gd name="connsiteX77" fmla="*/ 1320800 w 1404982"/>
              <a:gd name="connsiteY77" fmla="*/ 78196 h 2440396"/>
              <a:gd name="connsiteX78" fmla="*/ 1275159 w 1404982"/>
              <a:gd name="connsiteY78" fmla="*/ 146988 h 2440396"/>
              <a:gd name="connsiteX79" fmla="*/ 1345274 w 1404982"/>
              <a:gd name="connsiteY79" fmla="*/ 102274 h 2440396"/>
              <a:gd name="connsiteX80" fmla="*/ 1397000 w 1404982"/>
              <a:gd name="connsiteY80" fmla="*/ 120530 h 2440396"/>
              <a:gd name="connsiteX81" fmla="*/ 1349242 w 1404982"/>
              <a:gd name="connsiteY81" fmla="*/ 181649 h 2440396"/>
              <a:gd name="connsiteX82" fmla="*/ 1397000 w 1404982"/>
              <a:gd name="connsiteY82" fmla="*/ 171330 h 2440396"/>
              <a:gd name="connsiteX83" fmla="*/ 1380067 w 1404982"/>
              <a:gd name="connsiteY83" fmla="*/ 196730 h 2440396"/>
              <a:gd name="connsiteX84" fmla="*/ 1363133 w 1404982"/>
              <a:gd name="connsiteY84" fmla="*/ 213663 h 2440396"/>
              <a:gd name="connsiteX85" fmla="*/ 1371600 w 1404982"/>
              <a:gd name="connsiteY85" fmla="*/ 239063 h 2440396"/>
              <a:gd name="connsiteX86" fmla="*/ 1354667 w 1404982"/>
              <a:gd name="connsiteY86" fmla="*/ 298330 h 2440396"/>
              <a:gd name="connsiteX87" fmla="*/ 1312333 w 1404982"/>
              <a:gd name="connsiteY87" fmla="*/ 333916 h 2440396"/>
              <a:gd name="connsiteX88" fmla="*/ 1261533 w 1404982"/>
              <a:gd name="connsiteY88" fmla="*/ 390933 h 2440396"/>
              <a:gd name="connsiteX89" fmla="*/ 1214304 w 1404982"/>
              <a:gd name="connsiteY89" fmla="*/ 470705 h 2440396"/>
              <a:gd name="connsiteX90" fmla="*/ 1178189 w 1404982"/>
              <a:gd name="connsiteY90" fmla="*/ 514361 h 2440396"/>
              <a:gd name="connsiteX91" fmla="*/ 1122496 w 1404982"/>
              <a:gd name="connsiteY91" fmla="*/ 599955 h 2440396"/>
              <a:gd name="connsiteX92" fmla="*/ 1083733 w 1404982"/>
              <a:gd name="connsiteY92" fmla="*/ 647183 h 2440396"/>
              <a:gd name="connsiteX93" fmla="*/ 1054761 w 1404982"/>
              <a:gd name="connsiteY93" fmla="*/ 676552 h 2440396"/>
              <a:gd name="connsiteX94" fmla="*/ 999464 w 1404982"/>
              <a:gd name="connsiteY94" fmla="*/ 682770 h 2440396"/>
              <a:gd name="connsiteX95" fmla="*/ 943636 w 1404982"/>
              <a:gd name="connsiteY95" fmla="*/ 730659 h 2440396"/>
              <a:gd name="connsiteX96" fmla="*/ 915855 w 1404982"/>
              <a:gd name="connsiteY96" fmla="*/ 776168 h 2440396"/>
              <a:gd name="connsiteX97" fmla="*/ 866378 w 1404982"/>
              <a:gd name="connsiteY97" fmla="*/ 828687 h 2440396"/>
              <a:gd name="connsiteX98" fmla="*/ 823251 w 1404982"/>
              <a:gd name="connsiteY98" fmla="*/ 896024 h 2440396"/>
              <a:gd name="connsiteX99" fmla="*/ 770467 w 1404982"/>
              <a:gd name="connsiteY99" fmla="*/ 1068796 h 2440396"/>
              <a:gd name="connsiteX100" fmla="*/ 738452 w 1404982"/>
              <a:gd name="connsiteY100" fmla="*/ 1141821 h 2440396"/>
              <a:gd name="connsiteX101" fmla="*/ 715699 w 1404982"/>
              <a:gd name="connsiteY101" fmla="*/ 1188653 h 2440396"/>
              <a:gd name="connsiteX102" fmla="*/ 698367 w 1404982"/>
              <a:gd name="connsiteY102" fmla="*/ 1245671 h 2440396"/>
              <a:gd name="connsiteX103" fmla="*/ 683683 w 1404982"/>
              <a:gd name="connsiteY103" fmla="*/ 1321870 h 2440396"/>
              <a:gd name="connsiteX104" fmla="*/ 671248 w 1404982"/>
              <a:gd name="connsiteY104" fmla="*/ 1409183 h 2440396"/>
              <a:gd name="connsiteX105" fmla="*/ 640026 w 1404982"/>
              <a:gd name="connsiteY105" fmla="*/ 1519249 h 2440396"/>
              <a:gd name="connsiteX106" fmla="*/ 637381 w 1404982"/>
              <a:gd name="connsiteY106" fmla="*/ 1602593 h 2440396"/>
              <a:gd name="connsiteX107" fmla="*/ 621770 w 1404982"/>
              <a:gd name="connsiteY107" fmla="*/ 1678792 h 2440396"/>
              <a:gd name="connsiteX108" fmla="*/ 613305 w 1404982"/>
              <a:gd name="connsiteY108" fmla="*/ 1709088 h 2440396"/>
              <a:gd name="connsiteX109" fmla="*/ 597694 w 1404982"/>
              <a:gd name="connsiteY109" fmla="*/ 1747849 h 2440396"/>
              <a:gd name="connsiteX110" fmla="*/ 574939 w 1404982"/>
              <a:gd name="connsiteY110" fmla="*/ 1851302 h 2440396"/>
              <a:gd name="connsiteX111" fmla="*/ 565547 w 1404982"/>
              <a:gd name="connsiteY111" fmla="*/ 2070509 h 2440396"/>
              <a:gd name="connsiteX112" fmla="*/ 559726 w 1404982"/>
              <a:gd name="connsiteY112" fmla="*/ 2092337 h 2440396"/>
              <a:gd name="connsiteX113" fmla="*/ 550333 w 1404982"/>
              <a:gd name="connsiteY113" fmla="*/ 2330330 h 2440396"/>
              <a:gd name="connsiteX114" fmla="*/ 558800 w 1404982"/>
              <a:gd name="connsiteY114" fmla="*/ 2355730 h 2440396"/>
              <a:gd name="connsiteX115" fmla="*/ 567267 w 1404982"/>
              <a:gd name="connsiteY115" fmla="*/ 2398063 h 2440396"/>
              <a:gd name="connsiteX116" fmla="*/ 558800 w 1404982"/>
              <a:gd name="connsiteY116" fmla="*/ 2440396 h 2440396"/>
              <a:gd name="connsiteX0" fmla="*/ 0 w 1404982"/>
              <a:gd name="connsiteY0" fmla="*/ 2271063 h 2440396"/>
              <a:gd name="connsiteX1" fmla="*/ 93133 w 1404982"/>
              <a:gd name="connsiteY1" fmla="*/ 1974730 h 2440396"/>
              <a:gd name="connsiteX2" fmla="*/ 101600 w 1404982"/>
              <a:gd name="connsiteY2" fmla="*/ 1949330 h 2440396"/>
              <a:gd name="connsiteX3" fmla="*/ 118533 w 1404982"/>
              <a:gd name="connsiteY3" fmla="*/ 1932396 h 2440396"/>
              <a:gd name="connsiteX4" fmla="*/ 130968 w 1404982"/>
              <a:gd name="connsiteY4" fmla="*/ 1879348 h 2440396"/>
              <a:gd name="connsiteX5" fmla="*/ 150152 w 1404982"/>
              <a:gd name="connsiteY5" fmla="*/ 1845481 h 2440396"/>
              <a:gd name="connsiteX6" fmla="*/ 173302 w 1404982"/>
              <a:gd name="connsiteY6" fmla="*/ 1798253 h 2440396"/>
              <a:gd name="connsiteX7" fmla="*/ 198835 w 1404982"/>
              <a:gd name="connsiteY7" fmla="*/ 1766238 h 2440396"/>
              <a:gd name="connsiteX8" fmla="*/ 226351 w 1404982"/>
              <a:gd name="connsiteY8" fmla="*/ 1730519 h 2440396"/>
              <a:gd name="connsiteX9" fmla="*/ 254000 w 1404982"/>
              <a:gd name="connsiteY9" fmla="*/ 1686863 h 2440396"/>
              <a:gd name="connsiteX10" fmla="*/ 262467 w 1404982"/>
              <a:gd name="connsiteY10" fmla="*/ 1661463 h 2440396"/>
              <a:gd name="connsiteX11" fmla="*/ 296333 w 1404982"/>
              <a:gd name="connsiteY11" fmla="*/ 1585263 h 2440396"/>
              <a:gd name="connsiteX12" fmla="*/ 304800 w 1404982"/>
              <a:gd name="connsiteY12" fmla="*/ 1534463 h 2440396"/>
              <a:gd name="connsiteX13" fmla="*/ 321733 w 1404982"/>
              <a:gd name="connsiteY13" fmla="*/ 1475196 h 2440396"/>
              <a:gd name="connsiteX14" fmla="*/ 330200 w 1404982"/>
              <a:gd name="connsiteY14" fmla="*/ 1407463 h 2440396"/>
              <a:gd name="connsiteX15" fmla="*/ 347133 w 1404982"/>
              <a:gd name="connsiteY15" fmla="*/ 1348196 h 2440396"/>
              <a:gd name="connsiteX16" fmla="*/ 364067 w 1404982"/>
              <a:gd name="connsiteY16" fmla="*/ 1280463 h 2440396"/>
              <a:gd name="connsiteX17" fmla="*/ 372533 w 1404982"/>
              <a:gd name="connsiteY17" fmla="*/ 1255063 h 2440396"/>
              <a:gd name="connsiteX18" fmla="*/ 381000 w 1404982"/>
              <a:gd name="connsiteY18" fmla="*/ 1221196 h 2440396"/>
              <a:gd name="connsiteX19" fmla="*/ 397933 w 1404982"/>
              <a:gd name="connsiteY19" fmla="*/ 1187330 h 2440396"/>
              <a:gd name="connsiteX20" fmla="*/ 414867 w 1404982"/>
              <a:gd name="connsiteY20" fmla="*/ 1111130 h 2440396"/>
              <a:gd name="connsiteX21" fmla="*/ 423333 w 1404982"/>
              <a:gd name="connsiteY21" fmla="*/ 1077263 h 2440396"/>
              <a:gd name="connsiteX22" fmla="*/ 440267 w 1404982"/>
              <a:gd name="connsiteY22" fmla="*/ 1043396 h 2440396"/>
              <a:gd name="connsiteX23" fmla="*/ 448733 w 1404982"/>
              <a:gd name="connsiteY23" fmla="*/ 1017996 h 2440396"/>
              <a:gd name="connsiteX24" fmla="*/ 457200 w 1404982"/>
              <a:gd name="connsiteY24" fmla="*/ 958730 h 2440396"/>
              <a:gd name="connsiteX25" fmla="*/ 465667 w 1404982"/>
              <a:gd name="connsiteY25" fmla="*/ 933330 h 2440396"/>
              <a:gd name="connsiteX26" fmla="*/ 457200 w 1404982"/>
              <a:gd name="connsiteY26" fmla="*/ 653930 h 2440396"/>
              <a:gd name="connsiteX27" fmla="*/ 440267 w 1404982"/>
              <a:gd name="connsiteY27" fmla="*/ 586196 h 2440396"/>
              <a:gd name="connsiteX28" fmla="*/ 406400 w 1404982"/>
              <a:gd name="connsiteY28" fmla="*/ 484596 h 2440396"/>
              <a:gd name="connsiteX29" fmla="*/ 397933 w 1404982"/>
              <a:gd name="connsiteY29" fmla="*/ 459196 h 2440396"/>
              <a:gd name="connsiteX30" fmla="*/ 372533 w 1404982"/>
              <a:gd name="connsiteY30" fmla="*/ 408396 h 2440396"/>
              <a:gd name="connsiteX31" fmla="*/ 355600 w 1404982"/>
              <a:gd name="connsiteY31" fmla="*/ 382996 h 2440396"/>
              <a:gd name="connsiteX32" fmla="*/ 347133 w 1404982"/>
              <a:gd name="connsiteY32" fmla="*/ 357596 h 2440396"/>
              <a:gd name="connsiteX33" fmla="*/ 330200 w 1404982"/>
              <a:gd name="connsiteY33" fmla="*/ 332196 h 2440396"/>
              <a:gd name="connsiteX34" fmla="*/ 304800 w 1404982"/>
              <a:gd name="connsiteY34" fmla="*/ 281396 h 2440396"/>
              <a:gd name="connsiteX35" fmla="*/ 279400 w 1404982"/>
              <a:gd name="connsiteY35" fmla="*/ 222130 h 2440396"/>
              <a:gd name="connsiteX36" fmla="*/ 270933 w 1404982"/>
              <a:gd name="connsiteY36" fmla="*/ 196730 h 2440396"/>
              <a:gd name="connsiteX37" fmla="*/ 254000 w 1404982"/>
              <a:gd name="connsiteY37" fmla="*/ 179796 h 2440396"/>
              <a:gd name="connsiteX38" fmla="*/ 220133 w 1404982"/>
              <a:gd name="connsiteY38" fmla="*/ 128996 h 2440396"/>
              <a:gd name="connsiteX39" fmla="*/ 169333 w 1404982"/>
              <a:gd name="connsiteY39" fmla="*/ 95130 h 2440396"/>
              <a:gd name="connsiteX40" fmla="*/ 160867 w 1404982"/>
              <a:gd name="connsiteY40" fmla="*/ 69730 h 2440396"/>
              <a:gd name="connsiteX41" fmla="*/ 220133 w 1404982"/>
              <a:gd name="connsiteY41" fmla="*/ 44330 h 2440396"/>
              <a:gd name="connsiteX42" fmla="*/ 276225 w 1404982"/>
              <a:gd name="connsiteY42" fmla="*/ 93410 h 2440396"/>
              <a:gd name="connsiteX43" fmla="*/ 287867 w 1404982"/>
              <a:gd name="connsiteY43" fmla="*/ 18930 h 2440396"/>
              <a:gd name="connsiteX44" fmla="*/ 313267 w 1404982"/>
              <a:gd name="connsiteY44" fmla="*/ 10463 h 2440396"/>
              <a:gd name="connsiteX45" fmla="*/ 346736 w 1404982"/>
              <a:gd name="connsiteY45" fmla="*/ 71581 h 2440396"/>
              <a:gd name="connsiteX46" fmla="*/ 338667 w 1404982"/>
              <a:gd name="connsiteY46" fmla="*/ 18930 h 2440396"/>
              <a:gd name="connsiteX47" fmla="*/ 364067 w 1404982"/>
              <a:gd name="connsiteY47" fmla="*/ 1996 h 2440396"/>
              <a:gd name="connsiteX48" fmla="*/ 393964 w 1404982"/>
              <a:gd name="connsiteY48" fmla="*/ 53723 h 2440396"/>
              <a:gd name="connsiteX49" fmla="*/ 414867 w 1404982"/>
              <a:gd name="connsiteY49" fmla="*/ 1996 h 2440396"/>
              <a:gd name="connsiteX50" fmla="*/ 448733 w 1404982"/>
              <a:gd name="connsiteY50" fmla="*/ 1996 h 2440396"/>
              <a:gd name="connsiteX51" fmla="*/ 474133 w 1404982"/>
              <a:gd name="connsiteY51" fmla="*/ 18930 h 2440396"/>
              <a:gd name="connsiteX52" fmla="*/ 482600 w 1404982"/>
              <a:gd name="connsiteY52" fmla="*/ 44330 h 2440396"/>
              <a:gd name="connsiteX53" fmla="*/ 516467 w 1404982"/>
              <a:gd name="connsiteY53" fmla="*/ 95130 h 2440396"/>
              <a:gd name="connsiteX54" fmla="*/ 533400 w 1404982"/>
              <a:gd name="connsiteY54" fmla="*/ 120530 h 2440396"/>
              <a:gd name="connsiteX55" fmla="*/ 567267 w 1404982"/>
              <a:gd name="connsiteY55" fmla="*/ 171330 h 2440396"/>
              <a:gd name="connsiteX56" fmla="*/ 601133 w 1404982"/>
              <a:gd name="connsiteY56" fmla="*/ 239063 h 2440396"/>
              <a:gd name="connsiteX57" fmla="*/ 643864 w 1404982"/>
              <a:gd name="connsiteY57" fmla="*/ 346880 h 2440396"/>
              <a:gd name="connsiteX58" fmla="*/ 660797 w 1404982"/>
              <a:gd name="connsiteY58" fmla="*/ 401252 h 2440396"/>
              <a:gd name="connsiteX59" fmla="*/ 681964 w 1404982"/>
              <a:gd name="connsiteY59" fmla="*/ 462901 h 2440396"/>
              <a:gd name="connsiteX60" fmla="*/ 705644 w 1404982"/>
              <a:gd name="connsiteY60" fmla="*/ 526533 h 2440396"/>
              <a:gd name="connsiteX61" fmla="*/ 714242 w 1404982"/>
              <a:gd name="connsiteY61" fmla="*/ 584080 h 2440396"/>
              <a:gd name="connsiteX62" fmla="*/ 717683 w 1404982"/>
              <a:gd name="connsiteY62" fmla="*/ 638584 h 2440396"/>
              <a:gd name="connsiteX63" fmla="*/ 794280 w 1404982"/>
              <a:gd name="connsiteY63" fmla="*/ 581963 h 2440396"/>
              <a:gd name="connsiteX64" fmla="*/ 841375 w 1404982"/>
              <a:gd name="connsiteY64" fmla="*/ 540688 h 2440396"/>
              <a:gd name="connsiteX65" fmla="*/ 889662 w 1404982"/>
              <a:gd name="connsiteY65" fmla="*/ 510790 h 2440396"/>
              <a:gd name="connsiteX66" fmla="*/ 966126 w 1404982"/>
              <a:gd name="connsiteY66" fmla="*/ 456814 h 2440396"/>
              <a:gd name="connsiteX67" fmla="*/ 1002770 w 1404982"/>
              <a:gd name="connsiteY67" fmla="*/ 444908 h 2440396"/>
              <a:gd name="connsiteX68" fmla="*/ 1053570 w 1404982"/>
              <a:gd name="connsiteY68" fmla="*/ 358919 h 2440396"/>
              <a:gd name="connsiteX69" fmla="*/ 1081617 w 1404982"/>
              <a:gd name="connsiteY69" fmla="*/ 316586 h 2440396"/>
              <a:gd name="connsiteX70" fmla="*/ 1152921 w 1404982"/>
              <a:gd name="connsiteY70" fmla="*/ 216309 h 2440396"/>
              <a:gd name="connsiteX71" fmla="*/ 1201473 w 1404982"/>
              <a:gd name="connsiteY71" fmla="*/ 155720 h 2440396"/>
              <a:gd name="connsiteX72" fmla="*/ 1212585 w 1404982"/>
              <a:gd name="connsiteY72" fmla="*/ 119604 h 2440396"/>
              <a:gd name="connsiteX73" fmla="*/ 1227667 w 1404982"/>
              <a:gd name="connsiteY73" fmla="*/ 95130 h 2440396"/>
              <a:gd name="connsiteX74" fmla="*/ 1267354 w 1404982"/>
              <a:gd name="connsiteY74" fmla="*/ 79519 h 2440396"/>
              <a:gd name="connsiteX75" fmla="*/ 1278467 w 1404982"/>
              <a:gd name="connsiteY75" fmla="*/ 69730 h 2440396"/>
              <a:gd name="connsiteX76" fmla="*/ 1329267 w 1404982"/>
              <a:gd name="connsiteY76" fmla="*/ 52796 h 2440396"/>
              <a:gd name="connsiteX77" fmla="*/ 1320800 w 1404982"/>
              <a:gd name="connsiteY77" fmla="*/ 78196 h 2440396"/>
              <a:gd name="connsiteX78" fmla="*/ 1275159 w 1404982"/>
              <a:gd name="connsiteY78" fmla="*/ 146988 h 2440396"/>
              <a:gd name="connsiteX79" fmla="*/ 1345274 w 1404982"/>
              <a:gd name="connsiteY79" fmla="*/ 102274 h 2440396"/>
              <a:gd name="connsiteX80" fmla="*/ 1397000 w 1404982"/>
              <a:gd name="connsiteY80" fmla="*/ 120530 h 2440396"/>
              <a:gd name="connsiteX81" fmla="*/ 1349242 w 1404982"/>
              <a:gd name="connsiteY81" fmla="*/ 181649 h 2440396"/>
              <a:gd name="connsiteX82" fmla="*/ 1397000 w 1404982"/>
              <a:gd name="connsiteY82" fmla="*/ 171330 h 2440396"/>
              <a:gd name="connsiteX83" fmla="*/ 1380067 w 1404982"/>
              <a:gd name="connsiteY83" fmla="*/ 196730 h 2440396"/>
              <a:gd name="connsiteX84" fmla="*/ 1363133 w 1404982"/>
              <a:gd name="connsiteY84" fmla="*/ 213663 h 2440396"/>
              <a:gd name="connsiteX85" fmla="*/ 1371600 w 1404982"/>
              <a:gd name="connsiteY85" fmla="*/ 239063 h 2440396"/>
              <a:gd name="connsiteX86" fmla="*/ 1354667 w 1404982"/>
              <a:gd name="connsiteY86" fmla="*/ 298330 h 2440396"/>
              <a:gd name="connsiteX87" fmla="*/ 1312333 w 1404982"/>
              <a:gd name="connsiteY87" fmla="*/ 333916 h 2440396"/>
              <a:gd name="connsiteX88" fmla="*/ 1261533 w 1404982"/>
              <a:gd name="connsiteY88" fmla="*/ 390933 h 2440396"/>
              <a:gd name="connsiteX89" fmla="*/ 1214304 w 1404982"/>
              <a:gd name="connsiteY89" fmla="*/ 470705 h 2440396"/>
              <a:gd name="connsiteX90" fmla="*/ 1178189 w 1404982"/>
              <a:gd name="connsiteY90" fmla="*/ 514361 h 2440396"/>
              <a:gd name="connsiteX91" fmla="*/ 1122496 w 1404982"/>
              <a:gd name="connsiteY91" fmla="*/ 599955 h 2440396"/>
              <a:gd name="connsiteX92" fmla="*/ 1083733 w 1404982"/>
              <a:gd name="connsiteY92" fmla="*/ 647183 h 2440396"/>
              <a:gd name="connsiteX93" fmla="*/ 1054761 w 1404982"/>
              <a:gd name="connsiteY93" fmla="*/ 676552 h 2440396"/>
              <a:gd name="connsiteX94" fmla="*/ 999464 w 1404982"/>
              <a:gd name="connsiteY94" fmla="*/ 682770 h 2440396"/>
              <a:gd name="connsiteX95" fmla="*/ 943636 w 1404982"/>
              <a:gd name="connsiteY95" fmla="*/ 730659 h 2440396"/>
              <a:gd name="connsiteX96" fmla="*/ 915855 w 1404982"/>
              <a:gd name="connsiteY96" fmla="*/ 776168 h 2440396"/>
              <a:gd name="connsiteX97" fmla="*/ 866378 w 1404982"/>
              <a:gd name="connsiteY97" fmla="*/ 828687 h 2440396"/>
              <a:gd name="connsiteX98" fmla="*/ 823251 w 1404982"/>
              <a:gd name="connsiteY98" fmla="*/ 896024 h 2440396"/>
              <a:gd name="connsiteX99" fmla="*/ 770467 w 1404982"/>
              <a:gd name="connsiteY99" fmla="*/ 1068796 h 2440396"/>
              <a:gd name="connsiteX100" fmla="*/ 738452 w 1404982"/>
              <a:gd name="connsiteY100" fmla="*/ 1141821 h 2440396"/>
              <a:gd name="connsiteX101" fmla="*/ 715699 w 1404982"/>
              <a:gd name="connsiteY101" fmla="*/ 1188653 h 2440396"/>
              <a:gd name="connsiteX102" fmla="*/ 698367 w 1404982"/>
              <a:gd name="connsiteY102" fmla="*/ 1245671 h 2440396"/>
              <a:gd name="connsiteX103" fmla="*/ 683683 w 1404982"/>
              <a:gd name="connsiteY103" fmla="*/ 1321870 h 2440396"/>
              <a:gd name="connsiteX104" fmla="*/ 671248 w 1404982"/>
              <a:gd name="connsiteY104" fmla="*/ 1409183 h 2440396"/>
              <a:gd name="connsiteX105" fmla="*/ 640026 w 1404982"/>
              <a:gd name="connsiteY105" fmla="*/ 1519249 h 2440396"/>
              <a:gd name="connsiteX106" fmla="*/ 637381 w 1404982"/>
              <a:gd name="connsiteY106" fmla="*/ 1602593 h 2440396"/>
              <a:gd name="connsiteX107" fmla="*/ 621770 w 1404982"/>
              <a:gd name="connsiteY107" fmla="*/ 1678792 h 2440396"/>
              <a:gd name="connsiteX108" fmla="*/ 613305 w 1404982"/>
              <a:gd name="connsiteY108" fmla="*/ 1709088 h 2440396"/>
              <a:gd name="connsiteX109" fmla="*/ 597694 w 1404982"/>
              <a:gd name="connsiteY109" fmla="*/ 1747849 h 2440396"/>
              <a:gd name="connsiteX110" fmla="*/ 574939 w 1404982"/>
              <a:gd name="connsiteY110" fmla="*/ 1851302 h 2440396"/>
              <a:gd name="connsiteX111" fmla="*/ 565547 w 1404982"/>
              <a:gd name="connsiteY111" fmla="*/ 2070509 h 2440396"/>
              <a:gd name="connsiteX112" fmla="*/ 559726 w 1404982"/>
              <a:gd name="connsiteY112" fmla="*/ 2092337 h 2440396"/>
              <a:gd name="connsiteX113" fmla="*/ 550333 w 1404982"/>
              <a:gd name="connsiteY113" fmla="*/ 2330330 h 2440396"/>
              <a:gd name="connsiteX114" fmla="*/ 558800 w 1404982"/>
              <a:gd name="connsiteY114" fmla="*/ 2355730 h 2440396"/>
              <a:gd name="connsiteX115" fmla="*/ 567267 w 1404982"/>
              <a:gd name="connsiteY115" fmla="*/ 2398063 h 2440396"/>
              <a:gd name="connsiteX116" fmla="*/ 558800 w 1404982"/>
              <a:gd name="connsiteY116" fmla="*/ 2440396 h 2440396"/>
              <a:gd name="connsiteX0" fmla="*/ 0 w 1404982"/>
              <a:gd name="connsiteY0" fmla="*/ 2271063 h 2440396"/>
              <a:gd name="connsiteX1" fmla="*/ 93133 w 1404982"/>
              <a:gd name="connsiteY1" fmla="*/ 1974730 h 2440396"/>
              <a:gd name="connsiteX2" fmla="*/ 101600 w 1404982"/>
              <a:gd name="connsiteY2" fmla="*/ 1949330 h 2440396"/>
              <a:gd name="connsiteX3" fmla="*/ 118533 w 1404982"/>
              <a:gd name="connsiteY3" fmla="*/ 1932396 h 2440396"/>
              <a:gd name="connsiteX4" fmla="*/ 130968 w 1404982"/>
              <a:gd name="connsiteY4" fmla="*/ 1879348 h 2440396"/>
              <a:gd name="connsiteX5" fmla="*/ 150152 w 1404982"/>
              <a:gd name="connsiteY5" fmla="*/ 1845481 h 2440396"/>
              <a:gd name="connsiteX6" fmla="*/ 173302 w 1404982"/>
              <a:gd name="connsiteY6" fmla="*/ 1798253 h 2440396"/>
              <a:gd name="connsiteX7" fmla="*/ 198835 w 1404982"/>
              <a:gd name="connsiteY7" fmla="*/ 1766238 h 2440396"/>
              <a:gd name="connsiteX8" fmla="*/ 226351 w 1404982"/>
              <a:gd name="connsiteY8" fmla="*/ 1730519 h 2440396"/>
              <a:gd name="connsiteX9" fmla="*/ 254000 w 1404982"/>
              <a:gd name="connsiteY9" fmla="*/ 1686863 h 2440396"/>
              <a:gd name="connsiteX10" fmla="*/ 262467 w 1404982"/>
              <a:gd name="connsiteY10" fmla="*/ 1661463 h 2440396"/>
              <a:gd name="connsiteX11" fmla="*/ 296333 w 1404982"/>
              <a:gd name="connsiteY11" fmla="*/ 1585263 h 2440396"/>
              <a:gd name="connsiteX12" fmla="*/ 304800 w 1404982"/>
              <a:gd name="connsiteY12" fmla="*/ 1534463 h 2440396"/>
              <a:gd name="connsiteX13" fmla="*/ 321733 w 1404982"/>
              <a:gd name="connsiteY13" fmla="*/ 1475196 h 2440396"/>
              <a:gd name="connsiteX14" fmla="*/ 330200 w 1404982"/>
              <a:gd name="connsiteY14" fmla="*/ 1407463 h 2440396"/>
              <a:gd name="connsiteX15" fmla="*/ 347133 w 1404982"/>
              <a:gd name="connsiteY15" fmla="*/ 1348196 h 2440396"/>
              <a:gd name="connsiteX16" fmla="*/ 364067 w 1404982"/>
              <a:gd name="connsiteY16" fmla="*/ 1280463 h 2440396"/>
              <a:gd name="connsiteX17" fmla="*/ 372533 w 1404982"/>
              <a:gd name="connsiteY17" fmla="*/ 1255063 h 2440396"/>
              <a:gd name="connsiteX18" fmla="*/ 381000 w 1404982"/>
              <a:gd name="connsiteY18" fmla="*/ 1221196 h 2440396"/>
              <a:gd name="connsiteX19" fmla="*/ 397933 w 1404982"/>
              <a:gd name="connsiteY19" fmla="*/ 1187330 h 2440396"/>
              <a:gd name="connsiteX20" fmla="*/ 414867 w 1404982"/>
              <a:gd name="connsiteY20" fmla="*/ 1111130 h 2440396"/>
              <a:gd name="connsiteX21" fmla="*/ 423333 w 1404982"/>
              <a:gd name="connsiteY21" fmla="*/ 1077263 h 2440396"/>
              <a:gd name="connsiteX22" fmla="*/ 440267 w 1404982"/>
              <a:gd name="connsiteY22" fmla="*/ 1043396 h 2440396"/>
              <a:gd name="connsiteX23" fmla="*/ 448733 w 1404982"/>
              <a:gd name="connsiteY23" fmla="*/ 1017996 h 2440396"/>
              <a:gd name="connsiteX24" fmla="*/ 457200 w 1404982"/>
              <a:gd name="connsiteY24" fmla="*/ 958730 h 2440396"/>
              <a:gd name="connsiteX25" fmla="*/ 465667 w 1404982"/>
              <a:gd name="connsiteY25" fmla="*/ 933330 h 2440396"/>
              <a:gd name="connsiteX26" fmla="*/ 457200 w 1404982"/>
              <a:gd name="connsiteY26" fmla="*/ 653930 h 2440396"/>
              <a:gd name="connsiteX27" fmla="*/ 440267 w 1404982"/>
              <a:gd name="connsiteY27" fmla="*/ 586196 h 2440396"/>
              <a:gd name="connsiteX28" fmla="*/ 406400 w 1404982"/>
              <a:gd name="connsiteY28" fmla="*/ 484596 h 2440396"/>
              <a:gd name="connsiteX29" fmla="*/ 397933 w 1404982"/>
              <a:gd name="connsiteY29" fmla="*/ 459196 h 2440396"/>
              <a:gd name="connsiteX30" fmla="*/ 372533 w 1404982"/>
              <a:gd name="connsiteY30" fmla="*/ 408396 h 2440396"/>
              <a:gd name="connsiteX31" fmla="*/ 355600 w 1404982"/>
              <a:gd name="connsiteY31" fmla="*/ 382996 h 2440396"/>
              <a:gd name="connsiteX32" fmla="*/ 347133 w 1404982"/>
              <a:gd name="connsiteY32" fmla="*/ 357596 h 2440396"/>
              <a:gd name="connsiteX33" fmla="*/ 330200 w 1404982"/>
              <a:gd name="connsiteY33" fmla="*/ 332196 h 2440396"/>
              <a:gd name="connsiteX34" fmla="*/ 304800 w 1404982"/>
              <a:gd name="connsiteY34" fmla="*/ 281396 h 2440396"/>
              <a:gd name="connsiteX35" fmla="*/ 279400 w 1404982"/>
              <a:gd name="connsiteY35" fmla="*/ 222130 h 2440396"/>
              <a:gd name="connsiteX36" fmla="*/ 270933 w 1404982"/>
              <a:gd name="connsiteY36" fmla="*/ 196730 h 2440396"/>
              <a:gd name="connsiteX37" fmla="*/ 254000 w 1404982"/>
              <a:gd name="connsiteY37" fmla="*/ 179796 h 2440396"/>
              <a:gd name="connsiteX38" fmla="*/ 220133 w 1404982"/>
              <a:gd name="connsiteY38" fmla="*/ 128996 h 2440396"/>
              <a:gd name="connsiteX39" fmla="*/ 169333 w 1404982"/>
              <a:gd name="connsiteY39" fmla="*/ 95130 h 2440396"/>
              <a:gd name="connsiteX40" fmla="*/ 160867 w 1404982"/>
              <a:gd name="connsiteY40" fmla="*/ 69730 h 2440396"/>
              <a:gd name="connsiteX41" fmla="*/ 220133 w 1404982"/>
              <a:gd name="connsiteY41" fmla="*/ 44330 h 2440396"/>
              <a:gd name="connsiteX42" fmla="*/ 276225 w 1404982"/>
              <a:gd name="connsiteY42" fmla="*/ 93410 h 2440396"/>
              <a:gd name="connsiteX43" fmla="*/ 287867 w 1404982"/>
              <a:gd name="connsiteY43" fmla="*/ 18930 h 2440396"/>
              <a:gd name="connsiteX44" fmla="*/ 313267 w 1404982"/>
              <a:gd name="connsiteY44" fmla="*/ 10463 h 2440396"/>
              <a:gd name="connsiteX45" fmla="*/ 346736 w 1404982"/>
              <a:gd name="connsiteY45" fmla="*/ 71581 h 2440396"/>
              <a:gd name="connsiteX46" fmla="*/ 338667 w 1404982"/>
              <a:gd name="connsiteY46" fmla="*/ 18930 h 2440396"/>
              <a:gd name="connsiteX47" fmla="*/ 364067 w 1404982"/>
              <a:gd name="connsiteY47" fmla="*/ 1996 h 2440396"/>
              <a:gd name="connsiteX48" fmla="*/ 393964 w 1404982"/>
              <a:gd name="connsiteY48" fmla="*/ 53723 h 2440396"/>
              <a:gd name="connsiteX49" fmla="*/ 414867 w 1404982"/>
              <a:gd name="connsiteY49" fmla="*/ 1996 h 2440396"/>
              <a:gd name="connsiteX50" fmla="*/ 448733 w 1404982"/>
              <a:gd name="connsiteY50" fmla="*/ 1996 h 2440396"/>
              <a:gd name="connsiteX51" fmla="*/ 474133 w 1404982"/>
              <a:gd name="connsiteY51" fmla="*/ 18930 h 2440396"/>
              <a:gd name="connsiteX52" fmla="*/ 482600 w 1404982"/>
              <a:gd name="connsiteY52" fmla="*/ 44330 h 2440396"/>
              <a:gd name="connsiteX53" fmla="*/ 516467 w 1404982"/>
              <a:gd name="connsiteY53" fmla="*/ 95130 h 2440396"/>
              <a:gd name="connsiteX54" fmla="*/ 533400 w 1404982"/>
              <a:gd name="connsiteY54" fmla="*/ 120530 h 2440396"/>
              <a:gd name="connsiteX55" fmla="*/ 567267 w 1404982"/>
              <a:gd name="connsiteY55" fmla="*/ 171330 h 2440396"/>
              <a:gd name="connsiteX56" fmla="*/ 601133 w 1404982"/>
              <a:gd name="connsiteY56" fmla="*/ 239063 h 2440396"/>
              <a:gd name="connsiteX57" fmla="*/ 643864 w 1404982"/>
              <a:gd name="connsiteY57" fmla="*/ 346880 h 2440396"/>
              <a:gd name="connsiteX58" fmla="*/ 660797 w 1404982"/>
              <a:gd name="connsiteY58" fmla="*/ 401252 h 2440396"/>
              <a:gd name="connsiteX59" fmla="*/ 681964 w 1404982"/>
              <a:gd name="connsiteY59" fmla="*/ 462901 h 2440396"/>
              <a:gd name="connsiteX60" fmla="*/ 705644 w 1404982"/>
              <a:gd name="connsiteY60" fmla="*/ 526533 h 2440396"/>
              <a:gd name="connsiteX61" fmla="*/ 714242 w 1404982"/>
              <a:gd name="connsiteY61" fmla="*/ 584080 h 2440396"/>
              <a:gd name="connsiteX62" fmla="*/ 717683 w 1404982"/>
              <a:gd name="connsiteY62" fmla="*/ 638584 h 2440396"/>
              <a:gd name="connsiteX63" fmla="*/ 794280 w 1404982"/>
              <a:gd name="connsiteY63" fmla="*/ 581963 h 2440396"/>
              <a:gd name="connsiteX64" fmla="*/ 841375 w 1404982"/>
              <a:gd name="connsiteY64" fmla="*/ 540688 h 2440396"/>
              <a:gd name="connsiteX65" fmla="*/ 889662 w 1404982"/>
              <a:gd name="connsiteY65" fmla="*/ 510790 h 2440396"/>
              <a:gd name="connsiteX66" fmla="*/ 966126 w 1404982"/>
              <a:gd name="connsiteY66" fmla="*/ 456814 h 2440396"/>
              <a:gd name="connsiteX67" fmla="*/ 999595 w 1404982"/>
              <a:gd name="connsiteY67" fmla="*/ 419508 h 2440396"/>
              <a:gd name="connsiteX68" fmla="*/ 1053570 w 1404982"/>
              <a:gd name="connsiteY68" fmla="*/ 358919 h 2440396"/>
              <a:gd name="connsiteX69" fmla="*/ 1081617 w 1404982"/>
              <a:gd name="connsiteY69" fmla="*/ 316586 h 2440396"/>
              <a:gd name="connsiteX70" fmla="*/ 1152921 w 1404982"/>
              <a:gd name="connsiteY70" fmla="*/ 216309 h 2440396"/>
              <a:gd name="connsiteX71" fmla="*/ 1201473 w 1404982"/>
              <a:gd name="connsiteY71" fmla="*/ 155720 h 2440396"/>
              <a:gd name="connsiteX72" fmla="*/ 1212585 w 1404982"/>
              <a:gd name="connsiteY72" fmla="*/ 119604 h 2440396"/>
              <a:gd name="connsiteX73" fmla="*/ 1227667 w 1404982"/>
              <a:gd name="connsiteY73" fmla="*/ 95130 h 2440396"/>
              <a:gd name="connsiteX74" fmla="*/ 1267354 w 1404982"/>
              <a:gd name="connsiteY74" fmla="*/ 79519 h 2440396"/>
              <a:gd name="connsiteX75" fmla="*/ 1278467 w 1404982"/>
              <a:gd name="connsiteY75" fmla="*/ 69730 h 2440396"/>
              <a:gd name="connsiteX76" fmla="*/ 1329267 w 1404982"/>
              <a:gd name="connsiteY76" fmla="*/ 52796 h 2440396"/>
              <a:gd name="connsiteX77" fmla="*/ 1320800 w 1404982"/>
              <a:gd name="connsiteY77" fmla="*/ 78196 h 2440396"/>
              <a:gd name="connsiteX78" fmla="*/ 1275159 w 1404982"/>
              <a:gd name="connsiteY78" fmla="*/ 146988 h 2440396"/>
              <a:gd name="connsiteX79" fmla="*/ 1345274 w 1404982"/>
              <a:gd name="connsiteY79" fmla="*/ 102274 h 2440396"/>
              <a:gd name="connsiteX80" fmla="*/ 1397000 w 1404982"/>
              <a:gd name="connsiteY80" fmla="*/ 120530 h 2440396"/>
              <a:gd name="connsiteX81" fmla="*/ 1349242 w 1404982"/>
              <a:gd name="connsiteY81" fmla="*/ 181649 h 2440396"/>
              <a:gd name="connsiteX82" fmla="*/ 1397000 w 1404982"/>
              <a:gd name="connsiteY82" fmla="*/ 171330 h 2440396"/>
              <a:gd name="connsiteX83" fmla="*/ 1380067 w 1404982"/>
              <a:gd name="connsiteY83" fmla="*/ 196730 h 2440396"/>
              <a:gd name="connsiteX84" fmla="*/ 1363133 w 1404982"/>
              <a:gd name="connsiteY84" fmla="*/ 213663 h 2440396"/>
              <a:gd name="connsiteX85" fmla="*/ 1371600 w 1404982"/>
              <a:gd name="connsiteY85" fmla="*/ 239063 h 2440396"/>
              <a:gd name="connsiteX86" fmla="*/ 1354667 w 1404982"/>
              <a:gd name="connsiteY86" fmla="*/ 298330 h 2440396"/>
              <a:gd name="connsiteX87" fmla="*/ 1312333 w 1404982"/>
              <a:gd name="connsiteY87" fmla="*/ 333916 h 2440396"/>
              <a:gd name="connsiteX88" fmla="*/ 1261533 w 1404982"/>
              <a:gd name="connsiteY88" fmla="*/ 390933 h 2440396"/>
              <a:gd name="connsiteX89" fmla="*/ 1214304 w 1404982"/>
              <a:gd name="connsiteY89" fmla="*/ 470705 h 2440396"/>
              <a:gd name="connsiteX90" fmla="*/ 1178189 w 1404982"/>
              <a:gd name="connsiteY90" fmla="*/ 514361 h 2440396"/>
              <a:gd name="connsiteX91" fmla="*/ 1122496 w 1404982"/>
              <a:gd name="connsiteY91" fmla="*/ 599955 h 2440396"/>
              <a:gd name="connsiteX92" fmla="*/ 1083733 w 1404982"/>
              <a:gd name="connsiteY92" fmla="*/ 647183 h 2440396"/>
              <a:gd name="connsiteX93" fmla="*/ 1054761 w 1404982"/>
              <a:gd name="connsiteY93" fmla="*/ 676552 h 2440396"/>
              <a:gd name="connsiteX94" fmla="*/ 999464 w 1404982"/>
              <a:gd name="connsiteY94" fmla="*/ 682770 h 2440396"/>
              <a:gd name="connsiteX95" fmla="*/ 943636 w 1404982"/>
              <a:gd name="connsiteY95" fmla="*/ 730659 h 2440396"/>
              <a:gd name="connsiteX96" fmla="*/ 915855 w 1404982"/>
              <a:gd name="connsiteY96" fmla="*/ 776168 h 2440396"/>
              <a:gd name="connsiteX97" fmla="*/ 866378 w 1404982"/>
              <a:gd name="connsiteY97" fmla="*/ 828687 h 2440396"/>
              <a:gd name="connsiteX98" fmla="*/ 823251 w 1404982"/>
              <a:gd name="connsiteY98" fmla="*/ 896024 h 2440396"/>
              <a:gd name="connsiteX99" fmla="*/ 770467 w 1404982"/>
              <a:gd name="connsiteY99" fmla="*/ 1068796 h 2440396"/>
              <a:gd name="connsiteX100" fmla="*/ 738452 w 1404982"/>
              <a:gd name="connsiteY100" fmla="*/ 1141821 h 2440396"/>
              <a:gd name="connsiteX101" fmla="*/ 715699 w 1404982"/>
              <a:gd name="connsiteY101" fmla="*/ 1188653 h 2440396"/>
              <a:gd name="connsiteX102" fmla="*/ 698367 w 1404982"/>
              <a:gd name="connsiteY102" fmla="*/ 1245671 h 2440396"/>
              <a:gd name="connsiteX103" fmla="*/ 683683 w 1404982"/>
              <a:gd name="connsiteY103" fmla="*/ 1321870 h 2440396"/>
              <a:gd name="connsiteX104" fmla="*/ 671248 w 1404982"/>
              <a:gd name="connsiteY104" fmla="*/ 1409183 h 2440396"/>
              <a:gd name="connsiteX105" fmla="*/ 640026 w 1404982"/>
              <a:gd name="connsiteY105" fmla="*/ 1519249 h 2440396"/>
              <a:gd name="connsiteX106" fmla="*/ 637381 w 1404982"/>
              <a:gd name="connsiteY106" fmla="*/ 1602593 h 2440396"/>
              <a:gd name="connsiteX107" fmla="*/ 621770 w 1404982"/>
              <a:gd name="connsiteY107" fmla="*/ 1678792 h 2440396"/>
              <a:gd name="connsiteX108" fmla="*/ 613305 w 1404982"/>
              <a:gd name="connsiteY108" fmla="*/ 1709088 h 2440396"/>
              <a:gd name="connsiteX109" fmla="*/ 597694 w 1404982"/>
              <a:gd name="connsiteY109" fmla="*/ 1747849 h 2440396"/>
              <a:gd name="connsiteX110" fmla="*/ 574939 w 1404982"/>
              <a:gd name="connsiteY110" fmla="*/ 1851302 h 2440396"/>
              <a:gd name="connsiteX111" fmla="*/ 565547 w 1404982"/>
              <a:gd name="connsiteY111" fmla="*/ 2070509 h 2440396"/>
              <a:gd name="connsiteX112" fmla="*/ 559726 w 1404982"/>
              <a:gd name="connsiteY112" fmla="*/ 2092337 h 2440396"/>
              <a:gd name="connsiteX113" fmla="*/ 550333 w 1404982"/>
              <a:gd name="connsiteY113" fmla="*/ 2330330 h 2440396"/>
              <a:gd name="connsiteX114" fmla="*/ 558800 w 1404982"/>
              <a:gd name="connsiteY114" fmla="*/ 2355730 h 2440396"/>
              <a:gd name="connsiteX115" fmla="*/ 567267 w 1404982"/>
              <a:gd name="connsiteY115" fmla="*/ 2398063 h 2440396"/>
              <a:gd name="connsiteX116" fmla="*/ 558800 w 1404982"/>
              <a:gd name="connsiteY116" fmla="*/ 2440396 h 2440396"/>
              <a:gd name="connsiteX0" fmla="*/ 0 w 1404982"/>
              <a:gd name="connsiteY0" fmla="*/ 2271063 h 2440396"/>
              <a:gd name="connsiteX1" fmla="*/ 93133 w 1404982"/>
              <a:gd name="connsiteY1" fmla="*/ 1974730 h 2440396"/>
              <a:gd name="connsiteX2" fmla="*/ 101600 w 1404982"/>
              <a:gd name="connsiteY2" fmla="*/ 1949330 h 2440396"/>
              <a:gd name="connsiteX3" fmla="*/ 118533 w 1404982"/>
              <a:gd name="connsiteY3" fmla="*/ 1932396 h 2440396"/>
              <a:gd name="connsiteX4" fmla="*/ 130968 w 1404982"/>
              <a:gd name="connsiteY4" fmla="*/ 1879348 h 2440396"/>
              <a:gd name="connsiteX5" fmla="*/ 150152 w 1404982"/>
              <a:gd name="connsiteY5" fmla="*/ 1845481 h 2440396"/>
              <a:gd name="connsiteX6" fmla="*/ 173302 w 1404982"/>
              <a:gd name="connsiteY6" fmla="*/ 1798253 h 2440396"/>
              <a:gd name="connsiteX7" fmla="*/ 198835 w 1404982"/>
              <a:gd name="connsiteY7" fmla="*/ 1766238 h 2440396"/>
              <a:gd name="connsiteX8" fmla="*/ 226351 w 1404982"/>
              <a:gd name="connsiteY8" fmla="*/ 1730519 h 2440396"/>
              <a:gd name="connsiteX9" fmla="*/ 254000 w 1404982"/>
              <a:gd name="connsiteY9" fmla="*/ 1686863 h 2440396"/>
              <a:gd name="connsiteX10" fmla="*/ 262467 w 1404982"/>
              <a:gd name="connsiteY10" fmla="*/ 1661463 h 2440396"/>
              <a:gd name="connsiteX11" fmla="*/ 296333 w 1404982"/>
              <a:gd name="connsiteY11" fmla="*/ 1585263 h 2440396"/>
              <a:gd name="connsiteX12" fmla="*/ 304800 w 1404982"/>
              <a:gd name="connsiteY12" fmla="*/ 1534463 h 2440396"/>
              <a:gd name="connsiteX13" fmla="*/ 321733 w 1404982"/>
              <a:gd name="connsiteY13" fmla="*/ 1475196 h 2440396"/>
              <a:gd name="connsiteX14" fmla="*/ 330200 w 1404982"/>
              <a:gd name="connsiteY14" fmla="*/ 1407463 h 2440396"/>
              <a:gd name="connsiteX15" fmla="*/ 347133 w 1404982"/>
              <a:gd name="connsiteY15" fmla="*/ 1348196 h 2440396"/>
              <a:gd name="connsiteX16" fmla="*/ 364067 w 1404982"/>
              <a:gd name="connsiteY16" fmla="*/ 1280463 h 2440396"/>
              <a:gd name="connsiteX17" fmla="*/ 372533 w 1404982"/>
              <a:gd name="connsiteY17" fmla="*/ 1255063 h 2440396"/>
              <a:gd name="connsiteX18" fmla="*/ 381000 w 1404982"/>
              <a:gd name="connsiteY18" fmla="*/ 1221196 h 2440396"/>
              <a:gd name="connsiteX19" fmla="*/ 397933 w 1404982"/>
              <a:gd name="connsiteY19" fmla="*/ 1187330 h 2440396"/>
              <a:gd name="connsiteX20" fmla="*/ 414867 w 1404982"/>
              <a:gd name="connsiteY20" fmla="*/ 1111130 h 2440396"/>
              <a:gd name="connsiteX21" fmla="*/ 423333 w 1404982"/>
              <a:gd name="connsiteY21" fmla="*/ 1077263 h 2440396"/>
              <a:gd name="connsiteX22" fmla="*/ 440267 w 1404982"/>
              <a:gd name="connsiteY22" fmla="*/ 1043396 h 2440396"/>
              <a:gd name="connsiteX23" fmla="*/ 448733 w 1404982"/>
              <a:gd name="connsiteY23" fmla="*/ 1017996 h 2440396"/>
              <a:gd name="connsiteX24" fmla="*/ 457200 w 1404982"/>
              <a:gd name="connsiteY24" fmla="*/ 958730 h 2440396"/>
              <a:gd name="connsiteX25" fmla="*/ 465667 w 1404982"/>
              <a:gd name="connsiteY25" fmla="*/ 933330 h 2440396"/>
              <a:gd name="connsiteX26" fmla="*/ 457200 w 1404982"/>
              <a:gd name="connsiteY26" fmla="*/ 653930 h 2440396"/>
              <a:gd name="connsiteX27" fmla="*/ 440267 w 1404982"/>
              <a:gd name="connsiteY27" fmla="*/ 586196 h 2440396"/>
              <a:gd name="connsiteX28" fmla="*/ 406400 w 1404982"/>
              <a:gd name="connsiteY28" fmla="*/ 484596 h 2440396"/>
              <a:gd name="connsiteX29" fmla="*/ 397933 w 1404982"/>
              <a:gd name="connsiteY29" fmla="*/ 459196 h 2440396"/>
              <a:gd name="connsiteX30" fmla="*/ 372533 w 1404982"/>
              <a:gd name="connsiteY30" fmla="*/ 408396 h 2440396"/>
              <a:gd name="connsiteX31" fmla="*/ 355600 w 1404982"/>
              <a:gd name="connsiteY31" fmla="*/ 382996 h 2440396"/>
              <a:gd name="connsiteX32" fmla="*/ 347133 w 1404982"/>
              <a:gd name="connsiteY32" fmla="*/ 357596 h 2440396"/>
              <a:gd name="connsiteX33" fmla="*/ 330200 w 1404982"/>
              <a:gd name="connsiteY33" fmla="*/ 332196 h 2440396"/>
              <a:gd name="connsiteX34" fmla="*/ 304800 w 1404982"/>
              <a:gd name="connsiteY34" fmla="*/ 281396 h 2440396"/>
              <a:gd name="connsiteX35" fmla="*/ 279400 w 1404982"/>
              <a:gd name="connsiteY35" fmla="*/ 222130 h 2440396"/>
              <a:gd name="connsiteX36" fmla="*/ 270933 w 1404982"/>
              <a:gd name="connsiteY36" fmla="*/ 196730 h 2440396"/>
              <a:gd name="connsiteX37" fmla="*/ 254000 w 1404982"/>
              <a:gd name="connsiteY37" fmla="*/ 179796 h 2440396"/>
              <a:gd name="connsiteX38" fmla="*/ 220133 w 1404982"/>
              <a:gd name="connsiteY38" fmla="*/ 128996 h 2440396"/>
              <a:gd name="connsiteX39" fmla="*/ 169333 w 1404982"/>
              <a:gd name="connsiteY39" fmla="*/ 95130 h 2440396"/>
              <a:gd name="connsiteX40" fmla="*/ 160867 w 1404982"/>
              <a:gd name="connsiteY40" fmla="*/ 69730 h 2440396"/>
              <a:gd name="connsiteX41" fmla="*/ 220133 w 1404982"/>
              <a:gd name="connsiteY41" fmla="*/ 44330 h 2440396"/>
              <a:gd name="connsiteX42" fmla="*/ 276225 w 1404982"/>
              <a:gd name="connsiteY42" fmla="*/ 93410 h 2440396"/>
              <a:gd name="connsiteX43" fmla="*/ 287867 w 1404982"/>
              <a:gd name="connsiteY43" fmla="*/ 18930 h 2440396"/>
              <a:gd name="connsiteX44" fmla="*/ 313267 w 1404982"/>
              <a:gd name="connsiteY44" fmla="*/ 10463 h 2440396"/>
              <a:gd name="connsiteX45" fmla="*/ 346736 w 1404982"/>
              <a:gd name="connsiteY45" fmla="*/ 71581 h 2440396"/>
              <a:gd name="connsiteX46" fmla="*/ 338667 w 1404982"/>
              <a:gd name="connsiteY46" fmla="*/ 18930 h 2440396"/>
              <a:gd name="connsiteX47" fmla="*/ 364067 w 1404982"/>
              <a:gd name="connsiteY47" fmla="*/ 1996 h 2440396"/>
              <a:gd name="connsiteX48" fmla="*/ 393964 w 1404982"/>
              <a:gd name="connsiteY48" fmla="*/ 53723 h 2440396"/>
              <a:gd name="connsiteX49" fmla="*/ 414867 w 1404982"/>
              <a:gd name="connsiteY49" fmla="*/ 1996 h 2440396"/>
              <a:gd name="connsiteX50" fmla="*/ 448733 w 1404982"/>
              <a:gd name="connsiteY50" fmla="*/ 1996 h 2440396"/>
              <a:gd name="connsiteX51" fmla="*/ 474133 w 1404982"/>
              <a:gd name="connsiteY51" fmla="*/ 18930 h 2440396"/>
              <a:gd name="connsiteX52" fmla="*/ 482600 w 1404982"/>
              <a:gd name="connsiteY52" fmla="*/ 44330 h 2440396"/>
              <a:gd name="connsiteX53" fmla="*/ 516467 w 1404982"/>
              <a:gd name="connsiteY53" fmla="*/ 95130 h 2440396"/>
              <a:gd name="connsiteX54" fmla="*/ 533400 w 1404982"/>
              <a:gd name="connsiteY54" fmla="*/ 120530 h 2440396"/>
              <a:gd name="connsiteX55" fmla="*/ 567267 w 1404982"/>
              <a:gd name="connsiteY55" fmla="*/ 171330 h 2440396"/>
              <a:gd name="connsiteX56" fmla="*/ 601133 w 1404982"/>
              <a:gd name="connsiteY56" fmla="*/ 239063 h 2440396"/>
              <a:gd name="connsiteX57" fmla="*/ 643864 w 1404982"/>
              <a:gd name="connsiteY57" fmla="*/ 346880 h 2440396"/>
              <a:gd name="connsiteX58" fmla="*/ 660797 w 1404982"/>
              <a:gd name="connsiteY58" fmla="*/ 401252 h 2440396"/>
              <a:gd name="connsiteX59" fmla="*/ 681964 w 1404982"/>
              <a:gd name="connsiteY59" fmla="*/ 462901 h 2440396"/>
              <a:gd name="connsiteX60" fmla="*/ 705644 w 1404982"/>
              <a:gd name="connsiteY60" fmla="*/ 526533 h 2440396"/>
              <a:gd name="connsiteX61" fmla="*/ 714242 w 1404982"/>
              <a:gd name="connsiteY61" fmla="*/ 584080 h 2440396"/>
              <a:gd name="connsiteX62" fmla="*/ 717683 w 1404982"/>
              <a:gd name="connsiteY62" fmla="*/ 638584 h 2440396"/>
              <a:gd name="connsiteX63" fmla="*/ 794280 w 1404982"/>
              <a:gd name="connsiteY63" fmla="*/ 581963 h 2440396"/>
              <a:gd name="connsiteX64" fmla="*/ 841375 w 1404982"/>
              <a:gd name="connsiteY64" fmla="*/ 540688 h 2440396"/>
              <a:gd name="connsiteX65" fmla="*/ 889662 w 1404982"/>
              <a:gd name="connsiteY65" fmla="*/ 510790 h 2440396"/>
              <a:gd name="connsiteX66" fmla="*/ 966126 w 1404982"/>
              <a:gd name="connsiteY66" fmla="*/ 456814 h 2440396"/>
              <a:gd name="connsiteX67" fmla="*/ 999595 w 1404982"/>
              <a:gd name="connsiteY67" fmla="*/ 419508 h 2440396"/>
              <a:gd name="connsiteX68" fmla="*/ 1053570 w 1404982"/>
              <a:gd name="connsiteY68" fmla="*/ 358919 h 2440396"/>
              <a:gd name="connsiteX69" fmla="*/ 1081617 w 1404982"/>
              <a:gd name="connsiteY69" fmla="*/ 316586 h 2440396"/>
              <a:gd name="connsiteX70" fmla="*/ 1152921 w 1404982"/>
              <a:gd name="connsiteY70" fmla="*/ 216309 h 2440396"/>
              <a:gd name="connsiteX71" fmla="*/ 1201473 w 1404982"/>
              <a:gd name="connsiteY71" fmla="*/ 155720 h 2440396"/>
              <a:gd name="connsiteX72" fmla="*/ 1212585 w 1404982"/>
              <a:gd name="connsiteY72" fmla="*/ 119604 h 2440396"/>
              <a:gd name="connsiteX73" fmla="*/ 1227667 w 1404982"/>
              <a:gd name="connsiteY73" fmla="*/ 95130 h 2440396"/>
              <a:gd name="connsiteX74" fmla="*/ 1267354 w 1404982"/>
              <a:gd name="connsiteY74" fmla="*/ 79519 h 2440396"/>
              <a:gd name="connsiteX75" fmla="*/ 1278467 w 1404982"/>
              <a:gd name="connsiteY75" fmla="*/ 69730 h 2440396"/>
              <a:gd name="connsiteX76" fmla="*/ 1329267 w 1404982"/>
              <a:gd name="connsiteY76" fmla="*/ 52796 h 2440396"/>
              <a:gd name="connsiteX77" fmla="*/ 1320800 w 1404982"/>
              <a:gd name="connsiteY77" fmla="*/ 78196 h 2440396"/>
              <a:gd name="connsiteX78" fmla="*/ 1275159 w 1404982"/>
              <a:gd name="connsiteY78" fmla="*/ 146988 h 2440396"/>
              <a:gd name="connsiteX79" fmla="*/ 1345274 w 1404982"/>
              <a:gd name="connsiteY79" fmla="*/ 102274 h 2440396"/>
              <a:gd name="connsiteX80" fmla="*/ 1397000 w 1404982"/>
              <a:gd name="connsiteY80" fmla="*/ 120530 h 2440396"/>
              <a:gd name="connsiteX81" fmla="*/ 1349242 w 1404982"/>
              <a:gd name="connsiteY81" fmla="*/ 181649 h 2440396"/>
              <a:gd name="connsiteX82" fmla="*/ 1397000 w 1404982"/>
              <a:gd name="connsiteY82" fmla="*/ 171330 h 2440396"/>
              <a:gd name="connsiteX83" fmla="*/ 1380067 w 1404982"/>
              <a:gd name="connsiteY83" fmla="*/ 196730 h 2440396"/>
              <a:gd name="connsiteX84" fmla="*/ 1363133 w 1404982"/>
              <a:gd name="connsiteY84" fmla="*/ 213663 h 2440396"/>
              <a:gd name="connsiteX85" fmla="*/ 1371600 w 1404982"/>
              <a:gd name="connsiteY85" fmla="*/ 239063 h 2440396"/>
              <a:gd name="connsiteX86" fmla="*/ 1354667 w 1404982"/>
              <a:gd name="connsiteY86" fmla="*/ 298330 h 2440396"/>
              <a:gd name="connsiteX87" fmla="*/ 1312333 w 1404982"/>
              <a:gd name="connsiteY87" fmla="*/ 333916 h 2440396"/>
              <a:gd name="connsiteX88" fmla="*/ 1261533 w 1404982"/>
              <a:gd name="connsiteY88" fmla="*/ 390933 h 2440396"/>
              <a:gd name="connsiteX89" fmla="*/ 1214304 w 1404982"/>
              <a:gd name="connsiteY89" fmla="*/ 470705 h 2440396"/>
              <a:gd name="connsiteX90" fmla="*/ 1178189 w 1404982"/>
              <a:gd name="connsiteY90" fmla="*/ 514361 h 2440396"/>
              <a:gd name="connsiteX91" fmla="*/ 1122496 w 1404982"/>
              <a:gd name="connsiteY91" fmla="*/ 599955 h 2440396"/>
              <a:gd name="connsiteX92" fmla="*/ 1083733 w 1404982"/>
              <a:gd name="connsiteY92" fmla="*/ 647183 h 2440396"/>
              <a:gd name="connsiteX93" fmla="*/ 1045236 w 1404982"/>
              <a:gd name="connsiteY93" fmla="*/ 654327 h 2440396"/>
              <a:gd name="connsiteX94" fmla="*/ 999464 w 1404982"/>
              <a:gd name="connsiteY94" fmla="*/ 682770 h 2440396"/>
              <a:gd name="connsiteX95" fmla="*/ 943636 w 1404982"/>
              <a:gd name="connsiteY95" fmla="*/ 730659 h 2440396"/>
              <a:gd name="connsiteX96" fmla="*/ 915855 w 1404982"/>
              <a:gd name="connsiteY96" fmla="*/ 776168 h 2440396"/>
              <a:gd name="connsiteX97" fmla="*/ 866378 w 1404982"/>
              <a:gd name="connsiteY97" fmla="*/ 828687 h 2440396"/>
              <a:gd name="connsiteX98" fmla="*/ 823251 w 1404982"/>
              <a:gd name="connsiteY98" fmla="*/ 896024 h 2440396"/>
              <a:gd name="connsiteX99" fmla="*/ 770467 w 1404982"/>
              <a:gd name="connsiteY99" fmla="*/ 1068796 h 2440396"/>
              <a:gd name="connsiteX100" fmla="*/ 738452 w 1404982"/>
              <a:gd name="connsiteY100" fmla="*/ 1141821 h 2440396"/>
              <a:gd name="connsiteX101" fmla="*/ 715699 w 1404982"/>
              <a:gd name="connsiteY101" fmla="*/ 1188653 h 2440396"/>
              <a:gd name="connsiteX102" fmla="*/ 698367 w 1404982"/>
              <a:gd name="connsiteY102" fmla="*/ 1245671 h 2440396"/>
              <a:gd name="connsiteX103" fmla="*/ 683683 w 1404982"/>
              <a:gd name="connsiteY103" fmla="*/ 1321870 h 2440396"/>
              <a:gd name="connsiteX104" fmla="*/ 671248 w 1404982"/>
              <a:gd name="connsiteY104" fmla="*/ 1409183 h 2440396"/>
              <a:gd name="connsiteX105" fmla="*/ 640026 w 1404982"/>
              <a:gd name="connsiteY105" fmla="*/ 1519249 h 2440396"/>
              <a:gd name="connsiteX106" fmla="*/ 637381 w 1404982"/>
              <a:gd name="connsiteY106" fmla="*/ 1602593 h 2440396"/>
              <a:gd name="connsiteX107" fmla="*/ 621770 w 1404982"/>
              <a:gd name="connsiteY107" fmla="*/ 1678792 h 2440396"/>
              <a:gd name="connsiteX108" fmla="*/ 613305 w 1404982"/>
              <a:gd name="connsiteY108" fmla="*/ 1709088 h 2440396"/>
              <a:gd name="connsiteX109" fmla="*/ 597694 w 1404982"/>
              <a:gd name="connsiteY109" fmla="*/ 1747849 h 2440396"/>
              <a:gd name="connsiteX110" fmla="*/ 574939 w 1404982"/>
              <a:gd name="connsiteY110" fmla="*/ 1851302 h 2440396"/>
              <a:gd name="connsiteX111" fmla="*/ 565547 w 1404982"/>
              <a:gd name="connsiteY111" fmla="*/ 2070509 h 2440396"/>
              <a:gd name="connsiteX112" fmla="*/ 559726 w 1404982"/>
              <a:gd name="connsiteY112" fmla="*/ 2092337 h 2440396"/>
              <a:gd name="connsiteX113" fmla="*/ 550333 w 1404982"/>
              <a:gd name="connsiteY113" fmla="*/ 2330330 h 2440396"/>
              <a:gd name="connsiteX114" fmla="*/ 558800 w 1404982"/>
              <a:gd name="connsiteY114" fmla="*/ 2355730 h 2440396"/>
              <a:gd name="connsiteX115" fmla="*/ 567267 w 1404982"/>
              <a:gd name="connsiteY115" fmla="*/ 2398063 h 2440396"/>
              <a:gd name="connsiteX116" fmla="*/ 558800 w 1404982"/>
              <a:gd name="connsiteY116" fmla="*/ 2440396 h 2440396"/>
              <a:gd name="connsiteX0" fmla="*/ 0 w 1404982"/>
              <a:gd name="connsiteY0" fmla="*/ 2271063 h 2440396"/>
              <a:gd name="connsiteX1" fmla="*/ 93133 w 1404982"/>
              <a:gd name="connsiteY1" fmla="*/ 1974730 h 2440396"/>
              <a:gd name="connsiteX2" fmla="*/ 101600 w 1404982"/>
              <a:gd name="connsiteY2" fmla="*/ 1949330 h 2440396"/>
              <a:gd name="connsiteX3" fmla="*/ 118533 w 1404982"/>
              <a:gd name="connsiteY3" fmla="*/ 1932396 h 2440396"/>
              <a:gd name="connsiteX4" fmla="*/ 130968 w 1404982"/>
              <a:gd name="connsiteY4" fmla="*/ 1879348 h 2440396"/>
              <a:gd name="connsiteX5" fmla="*/ 150152 w 1404982"/>
              <a:gd name="connsiteY5" fmla="*/ 1845481 h 2440396"/>
              <a:gd name="connsiteX6" fmla="*/ 173302 w 1404982"/>
              <a:gd name="connsiteY6" fmla="*/ 1798253 h 2440396"/>
              <a:gd name="connsiteX7" fmla="*/ 198835 w 1404982"/>
              <a:gd name="connsiteY7" fmla="*/ 1766238 h 2440396"/>
              <a:gd name="connsiteX8" fmla="*/ 226351 w 1404982"/>
              <a:gd name="connsiteY8" fmla="*/ 1730519 h 2440396"/>
              <a:gd name="connsiteX9" fmla="*/ 254000 w 1404982"/>
              <a:gd name="connsiteY9" fmla="*/ 1686863 h 2440396"/>
              <a:gd name="connsiteX10" fmla="*/ 262467 w 1404982"/>
              <a:gd name="connsiteY10" fmla="*/ 1661463 h 2440396"/>
              <a:gd name="connsiteX11" fmla="*/ 296333 w 1404982"/>
              <a:gd name="connsiteY11" fmla="*/ 1585263 h 2440396"/>
              <a:gd name="connsiteX12" fmla="*/ 304800 w 1404982"/>
              <a:gd name="connsiteY12" fmla="*/ 1534463 h 2440396"/>
              <a:gd name="connsiteX13" fmla="*/ 321733 w 1404982"/>
              <a:gd name="connsiteY13" fmla="*/ 1475196 h 2440396"/>
              <a:gd name="connsiteX14" fmla="*/ 330200 w 1404982"/>
              <a:gd name="connsiteY14" fmla="*/ 1407463 h 2440396"/>
              <a:gd name="connsiteX15" fmla="*/ 347133 w 1404982"/>
              <a:gd name="connsiteY15" fmla="*/ 1348196 h 2440396"/>
              <a:gd name="connsiteX16" fmla="*/ 364067 w 1404982"/>
              <a:gd name="connsiteY16" fmla="*/ 1280463 h 2440396"/>
              <a:gd name="connsiteX17" fmla="*/ 372533 w 1404982"/>
              <a:gd name="connsiteY17" fmla="*/ 1255063 h 2440396"/>
              <a:gd name="connsiteX18" fmla="*/ 381000 w 1404982"/>
              <a:gd name="connsiteY18" fmla="*/ 1221196 h 2440396"/>
              <a:gd name="connsiteX19" fmla="*/ 397933 w 1404982"/>
              <a:gd name="connsiteY19" fmla="*/ 1187330 h 2440396"/>
              <a:gd name="connsiteX20" fmla="*/ 414867 w 1404982"/>
              <a:gd name="connsiteY20" fmla="*/ 1111130 h 2440396"/>
              <a:gd name="connsiteX21" fmla="*/ 423333 w 1404982"/>
              <a:gd name="connsiteY21" fmla="*/ 1077263 h 2440396"/>
              <a:gd name="connsiteX22" fmla="*/ 440267 w 1404982"/>
              <a:gd name="connsiteY22" fmla="*/ 1043396 h 2440396"/>
              <a:gd name="connsiteX23" fmla="*/ 448733 w 1404982"/>
              <a:gd name="connsiteY23" fmla="*/ 1017996 h 2440396"/>
              <a:gd name="connsiteX24" fmla="*/ 457200 w 1404982"/>
              <a:gd name="connsiteY24" fmla="*/ 958730 h 2440396"/>
              <a:gd name="connsiteX25" fmla="*/ 465667 w 1404982"/>
              <a:gd name="connsiteY25" fmla="*/ 933330 h 2440396"/>
              <a:gd name="connsiteX26" fmla="*/ 457200 w 1404982"/>
              <a:gd name="connsiteY26" fmla="*/ 653930 h 2440396"/>
              <a:gd name="connsiteX27" fmla="*/ 440267 w 1404982"/>
              <a:gd name="connsiteY27" fmla="*/ 586196 h 2440396"/>
              <a:gd name="connsiteX28" fmla="*/ 406400 w 1404982"/>
              <a:gd name="connsiteY28" fmla="*/ 484596 h 2440396"/>
              <a:gd name="connsiteX29" fmla="*/ 397933 w 1404982"/>
              <a:gd name="connsiteY29" fmla="*/ 459196 h 2440396"/>
              <a:gd name="connsiteX30" fmla="*/ 372533 w 1404982"/>
              <a:gd name="connsiteY30" fmla="*/ 408396 h 2440396"/>
              <a:gd name="connsiteX31" fmla="*/ 355600 w 1404982"/>
              <a:gd name="connsiteY31" fmla="*/ 382996 h 2440396"/>
              <a:gd name="connsiteX32" fmla="*/ 347133 w 1404982"/>
              <a:gd name="connsiteY32" fmla="*/ 357596 h 2440396"/>
              <a:gd name="connsiteX33" fmla="*/ 330200 w 1404982"/>
              <a:gd name="connsiteY33" fmla="*/ 332196 h 2440396"/>
              <a:gd name="connsiteX34" fmla="*/ 304800 w 1404982"/>
              <a:gd name="connsiteY34" fmla="*/ 281396 h 2440396"/>
              <a:gd name="connsiteX35" fmla="*/ 279400 w 1404982"/>
              <a:gd name="connsiteY35" fmla="*/ 222130 h 2440396"/>
              <a:gd name="connsiteX36" fmla="*/ 270933 w 1404982"/>
              <a:gd name="connsiteY36" fmla="*/ 196730 h 2440396"/>
              <a:gd name="connsiteX37" fmla="*/ 254000 w 1404982"/>
              <a:gd name="connsiteY37" fmla="*/ 179796 h 2440396"/>
              <a:gd name="connsiteX38" fmla="*/ 220133 w 1404982"/>
              <a:gd name="connsiteY38" fmla="*/ 128996 h 2440396"/>
              <a:gd name="connsiteX39" fmla="*/ 169333 w 1404982"/>
              <a:gd name="connsiteY39" fmla="*/ 95130 h 2440396"/>
              <a:gd name="connsiteX40" fmla="*/ 160867 w 1404982"/>
              <a:gd name="connsiteY40" fmla="*/ 69730 h 2440396"/>
              <a:gd name="connsiteX41" fmla="*/ 220133 w 1404982"/>
              <a:gd name="connsiteY41" fmla="*/ 44330 h 2440396"/>
              <a:gd name="connsiteX42" fmla="*/ 276225 w 1404982"/>
              <a:gd name="connsiteY42" fmla="*/ 93410 h 2440396"/>
              <a:gd name="connsiteX43" fmla="*/ 287867 w 1404982"/>
              <a:gd name="connsiteY43" fmla="*/ 18930 h 2440396"/>
              <a:gd name="connsiteX44" fmla="*/ 313267 w 1404982"/>
              <a:gd name="connsiteY44" fmla="*/ 10463 h 2440396"/>
              <a:gd name="connsiteX45" fmla="*/ 346736 w 1404982"/>
              <a:gd name="connsiteY45" fmla="*/ 71581 h 2440396"/>
              <a:gd name="connsiteX46" fmla="*/ 338667 w 1404982"/>
              <a:gd name="connsiteY46" fmla="*/ 18930 h 2440396"/>
              <a:gd name="connsiteX47" fmla="*/ 364067 w 1404982"/>
              <a:gd name="connsiteY47" fmla="*/ 1996 h 2440396"/>
              <a:gd name="connsiteX48" fmla="*/ 393964 w 1404982"/>
              <a:gd name="connsiteY48" fmla="*/ 53723 h 2440396"/>
              <a:gd name="connsiteX49" fmla="*/ 414867 w 1404982"/>
              <a:gd name="connsiteY49" fmla="*/ 1996 h 2440396"/>
              <a:gd name="connsiteX50" fmla="*/ 448733 w 1404982"/>
              <a:gd name="connsiteY50" fmla="*/ 1996 h 2440396"/>
              <a:gd name="connsiteX51" fmla="*/ 474133 w 1404982"/>
              <a:gd name="connsiteY51" fmla="*/ 18930 h 2440396"/>
              <a:gd name="connsiteX52" fmla="*/ 482600 w 1404982"/>
              <a:gd name="connsiteY52" fmla="*/ 44330 h 2440396"/>
              <a:gd name="connsiteX53" fmla="*/ 516467 w 1404982"/>
              <a:gd name="connsiteY53" fmla="*/ 95130 h 2440396"/>
              <a:gd name="connsiteX54" fmla="*/ 533400 w 1404982"/>
              <a:gd name="connsiteY54" fmla="*/ 120530 h 2440396"/>
              <a:gd name="connsiteX55" fmla="*/ 567267 w 1404982"/>
              <a:gd name="connsiteY55" fmla="*/ 171330 h 2440396"/>
              <a:gd name="connsiteX56" fmla="*/ 601133 w 1404982"/>
              <a:gd name="connsiteY56" fmla="*/ 239063 h 2440396"/>
              <a:gd name="connsiteX57" fmla="*/ 643864 w 1404982"/>
              <a:gd name="connsiteY57" fmla="*/ 346880 h 2440396"/>
              <a:gd name="connsiteX58" fmla="*/ 660797 w 1404982"/>
              <a:gd name="connsiteY58" fmla="*/ 401252 h 2440396"/>
              <a:gd name="connsiteX59" fmla="*/ 681964 w 1404982"/>
              <a:gd name="connsiteY59" fmla="*/ 462901 h 2440396"/>
              <a:gd name="connsiteX60" fmla="*/ 705644 w 1404982"/>
              <a:gd name="connsiteY60" fmla="*/ 526533 h 2440396"/>
              <a:gd name="connsiteX61" fmla="*/ 714242 w 1404982"/>
              <a:gd name="connsiteY61" fmla="*/ 584080 h 2440396"/>
              <a:gd name="connsiteX62" fmla="*/ 717683 w 1404982"/>
              <a:gd name="connsiteY62" fmla="*/ 638584 h 2440396"/>
              <a:gd name="connsiteX63" fmla="*/ 794280 w 1404982"/>
              <a:gd name="connsiteY63" fmla="*/ 581963 h 2440396"/>
              <a:gd name="connsiteX64" fmla="*/ 841375 w 1404982"/>
              <a:gd name="connsiteY64" fmla="*/ 540688 h 2440396"/>
              <a:gd name="connsiteX65" fmla="*/ 889662 w 1404982"/>
              <a:gd name="connsiteY65" fmla="*/ 510790 h 2440396"/>
              <a:gd name="connsiteX66" fmla="*/ 966126 w 1404982"/>
              <a:gd name="connsiteY66" fmla="*/ 456814 h 2440396"/>
              <a:gd name="connsiteX67" fmla="*/ 999595 w 1404982"/>
              <a:gd name="connsiteY67" fmla="*/ 419508 h 2440396"/>
              <a:gd name="connsiteX68" fmla="*/ 1053570 w 1404982"/>
              <a:gd name="connsiteY68" fmla="*/ 358919 h 2440396"/>
              <a:gd name="connsiteX69" fmla="*/ 1081617 w 1404982"/>
              <a:gd name="connsiteY69" fmla="*/ 316586 h 2440396"/>
              <a:gd name="connsiteX70" fmla="*/ 1152921 w 1404982"/>
              <a:gd name="connsiteY70" fmla="*/ 216309 h 2440396"/>
              <a:gd name="connsiteX71" fmla="*/ 1201473 w 1404982"/>
              <a:gd name="connsiteY71" fmla="*/ 155720 h 2440396"/>
              <a:gd name="connsiteX72" fmla="*/ 1212585 w 1404982"/>
              <a:gd name="connsiteY72" fmla="*/ 119604 h 2440396"/>
              <a:gd name="connsiteX73" fmla="*/ 1227667 w 1404982"/>
              <a:gd name="connsiteY73" fmla="*/ 95130 h 2440396"/>
              <a:gd name="connsiteX74" fmla="*/ 1267354 w 1404982"/>
              <a:gd name="connsiteY74" fmla="*/ 79519 h 2440396"/>
              <a:gd name="connsiteX75" fmla="*/ 1278467 w 1404982"/>
              <a:gd name="connsiteY75" fmla="*/ 69730 h 2440396"/>
              <a:gd name="connsiteX76" fmla="*/ 1329267 w 1404982"/>
              <a:gd name="connsiteY76" fmla="*/ 52796 h 2440396"/>
              <a:gd name="connsiteX77" fmla="*/ 1320800 w 1404982"/>
              <a:gd name="connsiteY77" fmla="*/ 78196 h 2440396"/>
              <a:gd name="connsiteX78" fmla="*/ 1275159 w 1404982"/>
              <a:gd name="connsiteY78" fmla="*/ 146988 h 2440396"/>
              <a:gd name="connsiteX79" fmla="*/ 1345274 w 1404982"/>
              <a:gd name="connsiteY79" fmla="*/ 102274 h 2440396"/>
              <a:gd name="connsiteX80" fmla="*/ 1397000 w 1404982"/>
              <a:gd name="connsiteY80" fmla="*/ 120530 h 2440396"/>
              <a:gd name="connsiteX81" fmla="*/ 1349242 w 1404982"/>
              <a:gd name="connsiteY81" fmla="*/ 181649 h 2440396"/>
              <a:gd name="connsiteX82" fmla="*/ 1397000 w 1404982"/>
              <a:gd name="connsiteY82" fmla="*/ 171330 h 2440396"/>
              <a:gd name="connsiteX83" fmla="*/ 1380067 w 1404982"/>
              <a:gd name="connsiteY83" fmla="*/ 196730 h 2440396"/>
              <a:gd name="connsiteX84" fmla="*/ 1363133 w 1404982"/>
              <a:gd name="connsiteY84" fmla="*/ 213663 h 2440396"/>
              <a:gd name="connsiteX85" fmla="*/ 1371600 w 1404982"/>
              <a:gd name="connsiteY85" fmla="*/ 239063 h 2440396"/>
              <a:gd name="connsiteX86" fmla="*/ 1354667 w 1404982"/>
              <a:gd name="connsiteY86" fmla="*/ 298330 h 2440396"/>
              <a:gd name="connsiteX87" fmla="*/ 1312333 w 1404982"/>
              <a:gd name="connsiteY87" fmla="*/ 333916 h 2440396"/>
              <a:gd name="connsiteX88" fmla="*/ 1261533 w 1404982"/>
              <a:gd name="connsiteY88" fmla="*/ 390933 h 2440396"/>
              <a:gd name="connsiteX89" fmla="*/ 1214304 w 1404982"/>
              <a:gd name="connsiteY89" fmla="*/ 470705 h 2440396"/>
              <a:gd name="connsiteX90" fmla="*/ 1178189 w 1404982"/>
              <a:gd name="connsiteY90" fmla="*/ 514361 h 2440396"/>
              <a:gd name="connsiteX91" fmla="*/ 1122496 w 1404982"/>
              <a:gd name="connsiteY91" fmla="*/ 599955 h 2440396"/>
              <a:gd name="connsiteX92" fmla="*/ 1077383 w 1404982"/>
              <a:gd name="connsiteY92" fmla="*/ 634483 h 2440396"/>
              <a:gd name="connsiteX93" fmla="*/ 1045236 w 1404982"/>
              <a:gd name="connsiteY93" fmla="*/ 654327 h 2440396"/>
              <a:gd name="connsiteX94" fmla="*/ 999464 w 1404982"/>
              <a:gd name="connsiteY94" fmla="*/ 682770 h 2440396"/>
              <a:gd name="connsiteX95" fmla="*/ 943636 w 1404982"/>
              <a:gd name="connsiteY95" fmla="*/ 730659 h 2440396"/>
              <a:gd name="connsiteX96" fmla="*/ 915855 w 1404982"/>
              <a:gd name="connsiteY96" fmla="*/ 776168 h 2440396"/>
              <a:gd name="connsiteX97" fmla="*/ 866378 w 1404982"/>
              <a:gd name="connsiteY97" fmla="*/ 828687 h 2440396"/>
              <a:gd name="connsiteX98" fmla="*/ 823251 w 1404982"/>
              <a:gd name="connsiteY98" fmla="*/ 896024 h 2440396"/>
              <a:gd name="connsiteX99" fmla="*/ 770467 w 1404982"/>
              <a:gd name="connsiteY99" fmla="*/ 1068796 h 2440396"/>
              <a:gd name="connsiteX100" fmla="*/ 738452 w 1404982"/>
              <a:gd name="connsiteY100" fmla="*/ 1141821 h 2440396"/>
              <a:gd name="connsiteX101" fmla="*/ 715699 w 1404982"/>
              <a:gd name="connsiteY101" fmla="*/ 1188653 h 2440396"/>
              <a:gd name="connsiteX102" fmla="*/ 698367 w 1404982"/>
              <a:gd name="connsiteY102" fmla="*/ 1245671 h 2440396"/>
              <a:gd name="connsiteX103" fmla="*/ 683683 w 1404982"/>
              <a:gd name="connsiteY103" fmla="*/ 1321870 h 2440396"/>
              <a:gd name="connsiteX104" fmla="*/ 671248 w 1404982"/>
              <a:gd name="connsiteY104" fmla="*/ 1409183 h 2440396"/>
              <a:gd name="connsiteX105" fmla="*/ 640026 w 1404982"/>
              <a:gd name="connsiteY105" fmla="*/ 1519249 h 2440396"/>
              <a:gd name="connsiteX106" fmla="*/ 637381 w 1404982"/>
              <a:gd name="connsiteY106" fmla="*/ 1602593 h 2440396"/>
              <a:gd name="connsiteX107" fmla="*/ 621770 w 1404982"/>
              <a:gd name="connsiteY107" fmla="*/ 1678792 h 2440396"/>
              <a:gd name="connsiteX108" fmla="*/ 613305 w 1404982"/>
              <a:gd name="connsiteY108" fmla="*/ 1709088 h 2440396"/>
              <a:gd name="connsiteX109" fmla="*/ 597694 w 1404982"/>
              <a:gd name="connsiteY109" fmla="*/ 1747849 h 2440396"/>
              <a:gd name="connsiteX110" fmla="*/ 574939 w 1404982"/>
              <a:gd name="connsiteY110" fmla="*/ 1851302 h 2440396"/>
              <a:gd name="connsiteX111" fmla="*/ 565547 w 1404982"/>
              <a:gd name="connsiteY111" fmla="*/ 2070509 h 2440396"/>
              <a:gd name="connsiteX112" fmla="*/ 559726 w 1404982"/>
              <a:gd name="connsiteY112" fmla="*/ 2092337 h 2440396"/>
              <a:gd name="connsiteX113" fmla="*/ 550333 w 1404982"/>
              <a:gd name="connsiteY113" fmla="*/ 2330330 h 2440396"/>
              <a:gd name="connsiteX114" fmla="*/ 558800 w 1404982"/>
              <a:gd name="connsiteY114" fmla="*/ 2355730 h 2440396"/>
              <a:gd name="connsiteX115" fmla="*/ 567267 w 1404982"/>
              <a:gd name="connsiteY115" fmla="*/ 2398063 h 2440396"/>
              <a:gd name="connsiteX116" fmla="*/ 558800 w 1404982"/>
              <a:gd name="connsiteY116" fmla="*/ 2440396 h 2440396"/>
              <a:gd name="connsiteX0" fmla="*/ 0 w 1404982"/>
              <a:gd name="connsiteY0" fmla="*/ 2271063 h 2434668"/>
              <a:gd name="connsiteX1" fmla="*/ 93133 w 1404982"/>
              <a:gd name="connsiteY1" fmla="*/ 1974730 h 2434668"/>
              <a:gd name="connsiteX2" fmla="*/ 101600 w 1404982"/>
              <a:gd name="connsiteY2" fmla="*/ 1949330 h 2434668"/>
              <a:gd name="connsiteX3" fmla="*/ 118533 w 1404982"/>
              <a:gd name="connsiteY3" fmla="*/ 1932396 h 2434668"/>
              <a:gd name="connsiteX4" fmla="*/ 130968 w 1404982"/>
              <a:gd name="connsiteY4" fmla="*/ 1879348 h 2434668"/>
              <a:gd name="connsiteX5" fmla="*/ 150152 w 1404982"/>
              <a:gd name="connsiteY5" fmla="*/ 1845481 h 2434668"/>
              <a:gd name="connsiteX6" fmla="*/ 173302 w 1404982"/>
              <a:gd name="connsiteY6" fmla="*/ 1798253 h 2434668"/>
              <a:gd name="connsiteX7" fmla="*/ 198835 w 1404982"/>
              <a:gd name="connsiteY7" fmla="*/ 1766238 h 2434668"/>
              <a:gd name="connsiteX8" fmla="*/ 226351 w 1404982"/>
              <a:gd name="connsiteY8" fmla="*/ 1730519 h 2434668"/>
              <a:gd name="connsiteX9" fmla="*/ 254000 w 1404982"/>
              <a:gd name="connsiteY9" fmla="*/ 1686863 h 2434668"/>
              <a:gd name="connsiteX10" fmla="*/ 262467 w 1404982"/>
              <a:gd name="connsiteY10" fmla="*/ 1661463 h 2434668"/>
              <a:gd name="connsiteX11" fmla="*/ 296333 w 1404982"/>
              <a:gd name="connsiteY11" fmla="*/ 1585263 h 2434668"/>
              <a:gd name="connsiteX12" fmla="*/ 304800 w 1404982"/>
              <a:gd name="connsiteY12" fmla="*/ 1534463 h 2434668"/>
              <a:gd name="connsiteX13" fmla="*/ 321733 w 1404982"/>
              <a:gd name="connsiteY13" fmla="*/ 1475196 h 2434668"/>
              <a:gd name="connsiteX14" fmla="*/ 330200 w 1404982"/>
              <a:gd name="connsiteY14" fmla="*/ 1407463 h 2434668"/>
              <a:gd name="connsiteX15" fmla="*/ 347133 w 1404982"/>
              <a:gd name="connsiteY15" fmla="*/ 1348196 h 2434668"/>
              <a:gd name="connsiteX16" fmla="*/ 364067 w 1404982"/>
              <a:gd name="connsiteY16" fmla="*/ 1280463 h 2434668"/>
              <a:gd name="connsiteX17" fmla="*/ 372533 w 1404982"/>
              <a:gd name="connsiteY17" fmla="*/ 1255063 h 2434668"/>
              <a:gd name="connsiteX18" fmla="*/ 381000 w 1404982"/>
              <a:gd name="connsiteY18" fmla="*/ 1221196 h 2434668"/>
              <a:gd name="connsiteX19" fmla="*/ 397933 w 1404982"/>
              <a:gd name="connsiteY19" fmla="*/ 1187330 h 2434668"/>
              <a:gd name="connsiteX20" fmla="*/ 414867 w 1404982"/>
              <a:gd name="connsiteY20" fmla="*/ 1111130 h 2434668"/>
              <a:gd name="connsiteX21" fmla="*/ 423333 w 1404982"/>
              <a:gd name="connsiteY21" fmla="*/ 1077263 h 2434668"/>
              <a:gd name="connsiteX22" fmla="*/ 440267 w 1404982"/>
              <a:gd name="connsiteY22" fmla="*/ 1043396 h 2434668"/>
              <a:gd name="connsiteX23" fmla="*/ 448733 w 1404982"/>
              <a:gd name="connsiteY23" fmla="*/ 1017996 h 2434668"/>
              <a:gd name="connsiteX24" fmla="*/ 457200 w 1404982"/>
              <a:gd name="connsiteY24" fmla="*/ 958730 h 2434668"/>
              <a:gd name="connsiteX25" fmla="*/ 465667 w 1404982"/>
              <a:gd name="connsiteY25" fmla="*/ 933330 h 2434668"/>
              <a:gd name="connsiteX26" fmla="*/ 457200 w 1404982"/>
              <a:gd name="connsiteY26" fmla="*/ 653930 h 2434668"/>
              <a:gd name="connsiteX27" fmla="*/ 440267 w 1404982"/>
              <a:gd name="connsiteY27" fmla="*/ 586196 h 2434668"/>
              <a:gd name="connsiteX28" fmla="*/ 406400 w 1404982"/>
              <a:gd name="connsiteY28" fmla="*/ 484596 h 2434668"/>
              <a:gd name="connsiteX29" fmla="*/ 397933 w 1404982"/>
              <a:gd name="connsiteY29" fmla="*/ 459196 h 2434668"/>
              <a:gd name="connsiteX30" fmla="*/ 372533 w 1404982"/>
              <a:gd name="connsiteY30" fmla="*/ 408396 h 2434668"/>
              <a:gd name="connsiteX31" fmla="*/ 355600 w 1404982"/>
              <a:gd name="connsiteY31" fmla="*/ 382996 h 2434668"/>
              <a:gd name="connsiteX32" fmla="*/ 347133 w 1404982"/>
              <a:gd name="connsiteY32" fmla="*/ 357596 h 2434668"/>
              <a:gd name="connsiteX33" fmla="*/ 330200 w 1404982"/>
              <a:gd name="connsiteY33" fmla="*/ 332196 h 2434668"/>
              <a:gd name="connsiteX34" fmla="*/ 304800 w 1404982"/>
              <a:gd name="connsiteY34" fmla="*/ 281396 h 2434668"/>
              <a:gd name="connsiteX35" fmla="*/ 279400 w 1404982"/>
              <a:gd name="connsiteY35" fmla="*/ 222130 h 2434668"/>
              <a:gd name="connsiteX36" fmla="*/ 270933 w 1404982"/>
              <a:gd name="connsiteY36" fmla="*/ 196730 h 2434668"/>
              <a:gd name="connsiteX37" fmla="*/ 254000 w 1404982"/>
              <a:gd name="connsiteY37" fmla="*/ 179796 h 2434668"/>
              <a:gd name="connsiteX38" fmla="*/ 220133 w 1404982"/>
              <a:gd name="connsiteY38" fmla="*/ 128996 h 2434668"/>
              <a:gd name="connsiteX39" fmla="*/ 169333 w 1404982"/>
              <a:gd name="connsiteY39" fmla="*/ 95130 h 2434668"/>
              <a:gd name="connsiteX40" fmla="*/ 160867 w 1404982"/>
              <a:gd name="connsiteY40" fmla="*/ 69730 h 2434668"/>
              <a:gd name="connsiteX41" fmla="*/ 220133 w 1404982"/>
              <a:gd name="connsiteY41" fmla="*/ 44330 h 2434668"/>
              <a:gd name="connsiteX42" fmla="*/ 276225 w 1404982"/>
              <a:gd name="connsiteY42" fmla="*/ 93410 h 2434668"/>
              <a:gd name="connsiteX43" fmla="*/ 287867 w 1404982"/>
              <a:gd name="connsiteY43" fmla="*/ 18930 h 2434668"/>
              <a:gd name="connsiteX44" fmla="*/ 313267 w 1404982"/>
              <a:gd name="connsiteY44" fmla="*/ 10463 h 2434668"/>
              <a:gd name="connsiteX45" fmla="*/ 346736 w 1404982"/>
              <a:gd name="connsiteY45" fmla="*/ 71581 h 2434668"/>
              <a:gd name="connsiteX46" fmla="*/ 338667 w 1404982"/>
              <a:gd name="connsiteY46" fmla="*/ 18930 h 2434668"/>
              <a:gd name="connsiteX47" fmla="*/ 364067 w 1404982"/>
              <a:gd name="connsiteY47" fmla="*/ 1996 h 2434668"/>
              <a:gd name="connsiteX48" fmla="*/ 393964 w 1404982"/>
              <a:gd name="connsiteY48" fmla="*/ 53723 h 2434668"/>
              <a:gd name="connsiteX49" fmla="*/ 414867 w 1404982"/>
              <a:gd name="connsiteY49" fmla="*/ 1996 h 2434668"/>
              <a:gd name="connsiteX50" fmla="*/ 448733 w 1404982"/>
              <a:gd name="connsiteY50" fmla="*/ 1996 h 2434668"/>
              <a:gd name="connsiteX51" fmla="*/ 474133 w 1404982"/>
              <a:gd name="connsiteY51" fmla="*/ 18930 h 2434668"/>
              <a:gd name="connsiteX52" fmla="*/ 482600 w 1404982"/>
              <a:gd name="connsiteY52" fmla="*/ 44330 h 2434668"/>
              <a:gd name="connsiteX53" fmla="*/ 516467 w 1404982"/>
              <a:gd name="connsiteY53" fmla="*/ 95130 h 2434668"/>
              <a:gd name="connsiteX54" fmla="*/ 533400 w 1404982"/>
              <a:gd name="connsiteY54" fmla="*/ 120530 h 2434668"/>
              <a:gd name="connsiteX55" fmla="*/ 567267 w 1404982"/>
              <a:gd name="connsiteY55" fmla="*/ 171330 h 2434668"/>
              <a:gd name="connsiteX56" fmla="*/ 601133 w 1404982"/>
              <a:gd name="connsiteY56" fmla="*/ 239063 h 2434668"/>
              <a:gd name="connsiteX57" fmla="*/ 643864 w 1404982"/>
              <a:gd name="connsiteY57" fmla="*/ 346880 h 2434668"/>
              <a:gd name="connsiteX58" fmla="*/ 660797 w 1404982"/>
              <a:gd name="connsiteY58" fmla="*/ 401252 h 2434668"/>
              <a:gd name="connsiteX59" fmla="*/ 681964 w 1404982"/>
              <a:gd name="connsiteY59" fmla="*/ 462901 h 2434668"/>
              <a:gd name="connsiteX60" fmla="*/ 705644 w 1404982"/>
              <a:gd name="connsiteY60" fmla="*/ 526533 h 2434668"/>
              <a:gd name="connsiteX61" fmla="*/ 714242 w 1404982"/>
              <a:gd name="connsiteY61" fmla="*/ 584080 h 2434668"/>
              <a:gd name="connsiteX62" fmla="*/ 717683 w 1404982"/>
              <a:gd name="connsiteY62" fmla="*/ 638584 h 2434668"/>
              <a:gd name="connsiteX63" fmla="*/ 794280 w 1404982"/>
              <a:gd name="connsiteY63" fmla="*/ 581963 h 2434668"/>
              <a:gd name="connsiteX64" fmla="*/ 841375 w 1404982"/>
              <a:gd name="connsiteY64" fmla="*/ 540688 h 2434668"/>
              <a:gd name="connsiteX65" fmla="*/ 889662 w 1404982"/>
              <a:gd name="connsiteY65" fmla="*/ 510790 h 2434668"/>
              <a:gd name="connsiteX66" fmla="*/ 966126 w 1404982"/>
              <a:gd name="connsiteY66" fmla="*/ 456814 h 2434668"/>
              <a:gd name="connsiteX67" fmla="*/ 999595 w 1404982"/>
              <a:gd name="connsiteY67" fmla="*/ 419508 h 2434668"/>
              <a:gd name="connsiteX68" fmla="*/ 1053570 w 1404982"/>
              <a:gd name="connsiteY68" fmla="*/ 358919 h 2434668"/>
              <a:gd name="connsiteX69" fmla="*/ 1081617 w 1404982"/>
              <a:gd name="connsiteY69" fmla="*/ 316586 h 2434668"/>
              <a:gd name="connsiteX70" fmla="*/ 1152921 w 1404982"/>
              <a:gd name="connsiteY70" fmla="*/ 216309 h 2434668"/>
              <a:gd name="connsiteX71" fmla="*/ 1201473 w 1404982"/>
              <a:gd name="connsiteY71" fmla="*/ 155720 h 2434668"/>
              <a:gd name="connsiteX72" fmla="*/ 1212585 w 1404982"/>
              <a:gd name="connsiteY72" fmla="*/ 119604 h 2434668"/>
              <a:gd name="connsiteX73" fmla="*/ 1227667 w 1404982"/>
              <a:gd name="connsiteY73" fmla="*/ 95130 h 2434668"/>
              <a:gd name="connsiteX74" fmla="*/ 1267354 w 1404982"/>
              <a:gd name="connsiteY74" fmla="*/ 79519 h 2434668"/>
              <a:gd name="connsiteX75" fmla="*/ 1278467 w 1404982"/>
              <a:gd name="connsiteY75" fmla="*/ 69730 h 2434668"/>
              <a:gd name="connsiteX76" fmla="*/ 1329267 w 1404982"/>
              <a:gd name="connsiteY76" fmla="*/ 52796 h 2434668"/>
              <a:gd name="connsiteX77" fmla="*/ 1320800 w 1404982"/>
              <a:gd name="connsiteY77" fmla="*/ 78196 h 2434668"/>
              <a:gd name="connsiteX78" fmla="*/ 1275159 w 1404982"/>
              <a:gd name="connsiteY78" fmla="*/ 146988 h 2434668"/>
              <a:gd name="connsiteX79" fmla="*/ 1345274 w 1404982"/>
              <a:gd name="connsiteY79" fmla="*/ 102274 h 2434668"/>
              <a:gd name="connsiteX80" fmla="*/ 1397000 w 1404982"/>
              <a:gd name="connsiteY80" fmla="*/ 120530 h 2434668"/>
              <a:gd name="connsiteX81" fmla="*/ 1349242 w 1404982"/>
              <a:gd name="connsiteY81" fmla="*/ 181649 h 2434668"/>
              <a:gd name="connsiteX82" fmla="*/ 1397000 w 1404982"/>
              <a:gd name="connsiteY82" fmla="*/ 171330 h 2434668"/>
              <a:gd name="connsiteX83" fmla="*/ 1380067 w 1404982"/>
              <a:gd name="connsiteY83" fmla="*/ 196730 h 2434668"/>
              <a:gd name="connsiteX84" fmla="*/ 1363133 w 1404982"/>
              <a:gd name="connsiteY84" fmla="*/ 213663 h 2434668"/>
              <a:gd name="connsiteX85" fmla="*/ 1371600 w 1404982"/>
              <a:gd name="connsiteY85" fmla="*/ 239063 h 2434668"/>
              <a:gd name="connsiteX86" fmla="*/ 1354667 w 1404982"/>
              <a:gd name="connsiteY86" fmla="*/ 298330 h 2434668"/>
              <a:gd name="connsiteX87" fmla="*/ 1312333 w 1404982"/>
              <a:gd name="connsiteY87" fmla="*/ 333916 h 2434668"/>
              <a:gd name="connsiteX88" fmla="*/ 1261533 w 1404982"/>
              <a:gd name="connsiteY88" fmla="*/ 390933 h 2434668"/>
              <a:gd name="connsiteX89" fmla="*/ 1214304 w 1404982"/>
              <a:gd name="connsiteY89" fmla="*/ 470705 h 2434668"/>
              <a:gd name="connsiteX90" fmla="*/ 1178189 w 1404982"/>
              <a:gd name="connsiteY90" fmla="*/ 514361 h 2434668"/>
              <a:gd name="connsiteX91" fmla="*/ 1122496 w 1404982"/>
              <a:gd name="connsiteY91" fmla="*/ 599955 h 2434668"/>
              <a:gd name="connsiteX92" fmla="*/ 1077383 w 1404982"/>
              <a:gd name="connsiteY92" fmla="*/ 634483 h 2434668"/>
              <a:gd name="connsiteX93" fmla="*/ 1045236 w 1404982"/>
              <a:gd name="connsiteY93" fmla="*/ 654327 h 2434668"/>
              <a:gd name="connsiteX94" fmla="*/ 999464 w 1404982"/>
              <a:gd name="connsiteY94" fmla="*/ 682770 h 2434668"/>
              <a:gd name="connsiteX95" fmla="*/ 943636 w 1404982"/>
              <a:gd name="connsiteY95" fmla="*/ 730659 h 2434668"/>
              <a:gd name="connsiteX96" fmla="*/ 915855 w 1404982"/>
              <a:gd name="connsiteY96" fmla="*/ 776168 h 2434668"/>
              <a:gd name="connsiteX97" fmla="*/ 866378 w 1404982"/>
              <a:gd name="connsiteY97" fmla="*/ 828687 h 2434668"/>
              <a:gd name="connsiteX98" fmla="*/ 823251 w 1404982"/>
              <a:gd name="connsiteY98" fmla="*/ 896024 h 2434668"/>
              <a:gd name="connsiteX99" fmla="*/ 770467 w 1404982"/>
              <a:gd name="connsiteY99" fmla="*/ 1068796 h 2434668"/>
              <a:gd name="connsiteX100" fmla="*/ 738452 w 1404982"/>
              <a:gd name="connsiteY100" fmla="*/ 1141821 h 2434668"/>
              <a:gd name="connsiteX101" fmla="*/ 715699 w 1404982"/>
              <a:gd name="connsiteY101" fmla="*/ 1188653 h 2434668"/>
              <a:gd name="connsiteX102" fmla="*/ 698367 w 1404982"/>
              <a:gd name="connsiteY102" fmla="*/ 1245671 h 2434668"/>
              <a:gd name="connsiteX103" fmla="*/ 683683 w 1404982"/>
              <a:gd name="connsiteY103" fmla="*/ 1321870 h 2434668"/>
              <a:gd name="connsiteX104" fmla="*/ 671248 w 1404982"/>
              <a:gd name="connsiteY104" fmla="*/ 1409183 h 2434668"/>
              <a:gd name="connsiteX105" fmla="*/ 640026 w 1404982"/>
              <a:gd name="connsiteY105" fmla="*/ 1519249 h 2434668"/>
              <a:gd name="connsiteX106" fmla="*/ 637381 w 1404982"/>
              <a:gd name="connsiteY106" fmla="*/ 1602593 h 2434668"/>
              <a:gd name="connsiteX107" fmla="*/ 621770 w 1404982"/>
              <a:gd name="connsiteY107" fmla="*/ 1678792 h 2434668"/>
              <a:gd name="connsiteX108" fmla="*/ 613305 w 1404982"/>
              <a:gd name="connsiteY108" fmla="*/ 1709088 h 2434668"/>
              <a:gd name="connsiteX109" fmla="*/ 597694 w 1404982"/>
              <a:gd name="connsiteY109" fmla="*/ 1747849 h 2434668"/>
              <a:gd name="connsiteX110" fmla="*/ 574939 w 1404982"/>
              <a:gd name="connsiteY110" fmla="*/ 1851302 h 2434668"/>
              <a:gd name="connsiteX111" fmla="*/ 565547 w 1404982"/>
              <a:gd name="connsiteY111" fmla="*/ 2070509 h 2434668"/>
              <a:gd name="connsiteX112" fmla="*/ 559726 w 1404982"/>
              <a:gd name="connsiteY112" fmla="*/ 2092337 h 2434668"/>
              <a:gd name="connsiteX113" fmla="*/ 550333 w 1404982"/>
              <a:gd name="connsiteY113" fmla="*/ 2330330 h 2434668"/>
              <a:gd name="connsiteX114" fmla="*/ 558800 w 1404982"/>
              <a:gd name="connsiteY114" fmla="*/ 2355730 h 2434668"/>
              <a:gd name="connsiteX115" fmla="*/ 567267 w 1404982"/>
              <a:gd name="connsiteY115" fmla="*/ 2398063 h 2434668"/>
              <a:gd name="connsiteX116" fmla="*/ 0 w 1404982"/>
              <a:gd name="connsiteY116" fmla="*/ 2271063 h 2434668"/>
              <a:gd name="connsiteX0" fmla="*/ 0 w 1404982"/>
              <a:gd name="connsiteY0" fmla="*/ 2271063 h 2434668"/>
              <a:gd name="connsiteX1" fmla="*/ 93133 w 1404982"/>
              <a:gd name="connsiteY1" fmla="*/ 1974730 h 2434668"/>
              <a:gd name="connsiteX2" fmla="*/ 101600 w 1404982"/>
              <a:gd name="connsiteY2" fmla="*/ 1949330 h 2434668"/>
              <a:gd name="connsiteX3" fmla="*/ 118533 w 1404982"/>
              <a:gd name="connsiteY3" fmla="*/ 1932396 h 2434668"/>
              <a:gd name="connsiteX4" fmla="*/ 130968 w 1404982"/>
              <a:gd name="connsiteY4" fmla="*/ 1879348 h 2434668"/>
              <a:gd name="connsiteX5" fmla="*/ 150152 w 1404982"/>
              <a:gd name="connsiteY5" fmla="*/ 1845481 h 2434668"/>
              <a:gd name="connsiteX6" fmla="*/ 173302 w 1404982"/>
              <a:gd name="connsiteY6" fmla="*/ 1798253 h 2434668"/>
              <a:gd name="connsiteX7" fmla="*/ 198835 w 1404982"/>
              <a:gd name="connsiteY7" fmla="*/ 1766238 h 2434668"/>
              <a:gd name="connsiteX8" fmla="*/ 226351 w 1404982"/>
              <a:gd name="connsiteY8" fmla="*/ 1730519 h 2434668"/>
              <a:gd name="connsiteX9" fmla="*/ 254000 w 1404982"/>
              <a:gd name="connsiteY9" fmla="*/ 1686863 h 2434668"/>
              <a:gd name="connsiteX10" fmla="*/ 262467 w 1404982"/>
              <a:gd name="connsiteY10" fmla="*/ 1661463 h 2434668"/>
              <a:gd name="connsiteX11" fmla="*/ 296333 w 1404982"/>
              <a:gd name="connsiteY11" fmla="*/ 1585263 h 2434668"/>
              <a:gd name="connsiteX12" fmla="*/ 304800 w 1404982"/>
              <a:gd name="connsiteY12" fmla="*/ 1534463 h 2434668"/>
              <a:gd name="connsiteX13" fmla="*/ 321733 w 1404982"/>
              <a:gd name="connsiteY13" fmla="*/ 1475196 h 2434668"/>
              <a:gd name="connsiteX14" fmla="*/ 330200 w 1404982"/>
              <a:gd name="connsiteY14" fmla="*/ 1407463 h 2434668"/>
              <a:gd name="connsiteX15" fmla="*/ 347133 w 1404982"/>
              <a:gd name="connsiteY15" fmla="*/ 1348196 h 2434668"/>
              <a:gd name="connsiteX16" fmla="*/ 364067 w 1404982"/>
              <a:gd name="connsiteY16" fmla="*/ 1280463 h 2434668"/>
              <a:gd name="connsiteX17" fmla="*/ 372533 w 1404982"/>
              <a:gd name="connsiteY17" fmla="*/ 1255063 h 2434668"/>
              <a:gd name="connsiteX18" fmla="*/ 381000 w 1404982"/>
              <a:gd name="connsiteY18" fmla="*/ 1221196 h 2434668"/>
              <a:gd name="connsiteX19" fmla="*/ 397933 w 1404982"/>
              <a:gd name="connsiteY19" fmla="*/ 1187330 h 2434668"/>
              <a:gd name="connsiteX20" fmla="*/ 414867 w 1404982"/>
              <a:gd name="connsiteY20" fmla="*/ 1111130 h 2434668"/>
              <a:gd name="connsiteX21" fmla="*/ 423333 w 1404982"/>
              <a:gd name="connsiteY21" fmla="*/ 1077263 h 2434668"/>
              <a:gd name="connsiteX22" fmla="*/ 440267 w 1404982"/>
              <a:gd name="connsiteY22" fmla="*/ 1043396 h 2434668"/>
              <a:gd name="connsiteX23" fmla="*/ 448733 w 1404982"/>
              <a:gd name="connsiteY23" fmla="*/ 1017996 h 2434668"/>
              <a:gd name="connsiteX24" fmla="*/ 457200 w 1404982"/>
              <a:gd name="connsiteY24" fmla="*/ 958730 h 2434668"/>
              <a:gd name="connsiteX25" fmla="*/ 465667 w 1404982"/>
              <a:gd name="connsiteY25" fmla="*/ 933330 h 2434668"/>
              <a:gd name="connsiteX26" fmla="*/ 457200 w 1404982"/>
              <a:gd name="connsiteY26" fmla="*/ 653930 h 2434668"/>
              <a:gd name="connsiteX27" fmla="*/ 440267 w 1404982"/>
              <a:gd name="connsiteY27" fmla="*/ 586196 h 2434668"/>
              <a:gd name="connsiteX28" fmla="*/ 406400 w 1404982"/>
              <a:gd name="connsiteY28" fmla="*/ 484596 h 2434668"/>
              <a:gd name="connsiteX29" fmla="*/ 397933 w 1404982"/>
              <a:gd name="connsiteY29" fmla="*/ 459196 h 2434668"/>
              <a:gd name="connsiteX30" fmla="*/ 372533 w 1404982"/>
              <a:gd name="connsiteY30" fmla="*/ 408396 h 2434668"/>
              <a:gd name="connsiteX31" fmla="*/ 355600 w 1404982"/>
              <a:gd name="connsiteY31" fmla="*/ 382996 h 2434668"/>
              <a:gd name="connsiteX32" fmla="*/ 347133 w 1404982"/>
              <a:gd name="connsiteY32" fmla="*/ 357596 h 2434668"/>
              <a:gd name="connsiteX33" fmla="*/ 330200 w 1404982"/>
              <a:gd name="connsiteY33" fmla="*/ 332196 h 2434668"/>
              <a:gd name="connsiteX34" fmla="*/ 304800 w 1404982"/>
              <a:gd name="connsiteY34" fmla="*/ 281396 h 2434668"/>
              <a:gd name="connsiteX35" fmla="*/ 279400 w 1404982"/>
              <a:gd name="connsiteY35" fmla="*/ 222130 h 2434668"/>
              <a:gd name="connsiteX36" fmla="*/ 270933 w 1404982"/>
              <a:gd name="connsiteY36" fmla="*/ 196730 h 2434668"/>
              <a:gd name="connsiteX37" fmla="*/ 254000 w 1404982"/>
              <a:gd name="connsiteY37" fmla="*/ 179796 h 2434668"/>
              <a:gd name="connsiteX38" fmla="*/ 220133 w 1404982"/>
              <a:gd name="connsiteY38" fmla="*/ 128996 h 2434668"/>
              <a:gd name="connsiteX39" fmla="*/ 169333 w 1404982"/>
              <a:gd name="connsiteY39" fmla="*/ 95130 h 2434668"/>
              <a:gd name="connsiteX40" fmla="*/ 160867 w 1404982"/>
              <a:gd name="connsiteY40" fmla="*/ 69730 h 2434668"/>
              <a:gd name="connsiteX41" fmla="*/ 220133 w 1404982"/>
              <a:gd name="connsiteY41" fmla="*/ 44330 h 2434668"/>
              <a:gd name="connsiteX42" fmla="*/ 276225 w 1404982"/>
              <a:gd name="connsiteY42" fmla="*/ 93410 h 2434668"/>
              <a:gd name="connsiteX43" fmla="*/ 287867 w 1404982"/>
              <a:gd name="connsiteY43" fmla="*/ 18930 h 2434668"/>
              <a:gd name="connsiteX44" fmla="*/ 313267 w 1404982"/>
              <a:gd name="connsiteY44" fmla="*/ 10463 h 2434668"/>
              <a:gd name="connsiteX45" fmla="*/ 346736 w 1404982"/>
              <a:gd name="connsiteY45" fmla="*/ 71581 h 2434668"/>
              <a:gd name="connsiteX46" fmla="*/ 338667 w 1404982"/>
              <a:gd name="connsiteY46" fmla="*/ 18930 h 2434668"/>
              <a:gd name="connsiteX47" fmla="*/ 364067 w 1404982"/>
              <a:gd name="connsiteY47" fmla="*/ 1996 h 2434668"/>
              <a:gd name="connsiteX48" fmla="*/ 393964 w 1404982"/>
              <a:gd name="connsiteY48" fmla="*/ 53723 h 2434668"/>
              <a:gd name="connsiteX49" fmla="*/ 414867 w 1404982"/>
              <a:gd name="connsiteY49" fmla="*/ 1996 h 2434668"/>
              <a:gd name="connsiteX50" fmla="*/ 448733 w 1404982"/>
              <a:gd name="connsiteY50" fmla="*/ 1996 h 2434668"/>
              <a:gd name="connsiteX51" fmla="*/ 474133 w 1404982"/>
              <a:gd name="connsiteY51" fmla="*/ 18930 h 2434668"/>
              <a:gd name="connsiteX52" fmla="*/ 482600 w 1404982"/>
              <a:gd name="connsiteY52" fmla="*/ 44330 h 2434668"/>
              <a:gd name="connsiteX53" fmla="*/ 516467 w 1404982"/>
              <a:gd name="connsiteY53" fmla="*/ 95130 h 2434668"/>
              <a:gd name="connsiteX54" fmla="*/ 533400 w 1404982"/>
              <a:gd name="connsiteY54" fmla="*/ 120530 h 2434668"/>
              <a:gd name="connsiteX55" fmla="*/ 567267 w 1404982"/>
              <a:gd name="connsiteY55" fmla="*/ 171330 h 2434668"/>
              <a:gd name="connsiteX56" fmla="*/ 601133 w 1404982"/>
              <a:gd name="connsiteY56" fmla="*/ 239063 h 2434668"/>
              <a:gd name="connsiteX57" fmla="*/ 643864 w 1404982"/>
              <a:gd name="connsiteY57" fmla="*/ 346880 h 2434668"/>
              <a:gd name="connsiteX58" fmla="*/ 660797 w 1404982"/>
              <a:gd name="connsiteY58" fmla="*/ 401252 h 2434668"/>
              <a:gd name="connsiteX59" fmla="*/ 681964 w 1404982"/>
              <a:gd name="connsiteY59" fmla="*/ 462901 h 2434668"/>
              <a:gd name="connsiteX60" fmla="*/ 705644 w 1404982"/>
              <a:gd name="connsiteY60" fmla="*/ 526533 h 2434668"/>
              <a:gd name="connsiteX61" fmla="*/ 714242 w 1404982"/>
              <a:gd name="connsiteY61" fmla="*/ 584080 h 2434668"/>
              <a:gd name="connsiteX62" fmla="*/ 717683 w 1404982"/>
              <a:gd name="connsiteY62" fmla="*/ 638584 h 2434668"/>
              <a:gd name="connsiteX63" fmla="*/ 794280 w 1404982"/>
              <a:gd name="connsiteY63" fmla="*/ 581963 h 2434668"/>
              <a:gd name="connsiteX64" fmla="*/ 841375 w 1404982"/>
              <a:gd name="connsiteY64" fmla="*/ 540688 h 2434668"/>
              <a:gd name="connsiteX65" fmla="*/ 889662 w 1404982"/>
              <a:gd name="connsiteY65" fmla="*/ 510790 h 2434668"/>
              <a:gd name="connsiteX66" fmla="*/ 966126 w 1404982"/>
              <a:gd name="connsiteY66" fmla="*/ 456814 h 2434668"/>
              <a:gd name="connsiteX67" fmla="*/ 999595 w 1404982"/>
              <a:gd name="connsiteY67" fmla="*/ 419508 h 2434668"/>
              <a:gd name="connsiteX68" fmla="*/ 1053570 w 1404982"/>
              <a:gd name="connsiteY68" fmla="*/ 358919 h 2434668"/>
              <a:gd name="connsiteX69" fmla="*/ 1081617 w 1404982"/>
              <a:gd name="connsiteY69" fmla="*/ 316586 h 2434668"/>
              <a:gd name="connsiteX70" fmla="*/ 1152921 w 1404982"/>
              <a:gd name="connsiteY70" fmla="*/ 216309 h 2434668"/>
              <a:gd name="connsiteX71" fmla="*/ 1201473 w 1404982"/>
              <a:gd name="connsiteY71" fmla="*/ 155720 h 2434668"/>
              <a:gd name="connsiteX72" fmla="*/ 1212585 w 1404982"/>
              <a:gd name="connsiteY72" fmla="*/ 119604 h 2434668"/>
              <a:gd name="connsiteX73" fmla="*/ 1227667 w 1404982"/>
              <a:gd name="connsiteY73" fmla="*/ 95130 h 2434668"/>
              <a:gd name="connsiteX74" fmla="*/ 1267354 w 1404982"/>
              <a:gd name="connsiteY74" fmla="*/ 79519 h 2434668"/>
              <a:gd name="connsiteX75" fmla="*/ 1278467 w 1404982"/>
              <a:gd name="connsiteY75" fmla="*/ 69730 h 2434668"/>
              <a:gd name="connsiteX76" fmla="*/ 1329267 w 1404982"/>
              <a:gd name="connsiteY76" fmla="*/ 52796 h 2434668"/>
              <a:gd name="connsiteX77" fmla="*/ 1320800 w 1404982"/>
              <a:gd name="connsiteY77" fmla="*/ 78196 h 2434668"/>
              <a:gd name="connsiteX78" fmla="*/ 1275159 w 1404982"/>
              <a:gd name="connsiteY78" fmla="*/ 146988 h 2434668"/>
              <a:gd name="connsiteX79" fmla="*/ 1345274 w 1404982"/>
              <a:gd name="connsiteY79" fmla="*/ 102274 h 2434668"/>
              <a:gd name="connsiteX80" fmla="*/ 1397000 w 1404982"/>
              <a:gd name="connsiteY80" fmla="*/ 120530 h 2434668"/>
              <a:gd name="connsiteX81" fmla="*/ 1349242 w 1404982"/>
              <a:gd name="connsiteY81" fmla="*/ 181649 h 2434668"/>
              <a:gd name="connsiteX82" fmla="*/ 1397000 w 1404982"/>
              <a:gd name="connsiteY82" fmla="*/ 171330 h 2434668"/>
              <a:gd name="connsiteX83" fmla="*/ 1380067 w 1404982"/>
              <a:gd name="connsiteY83" fmla="*/ 196730 h 2434668"/>
              <a:gd name="connsiteX84" fmla="*/ 1363133 w 1404982"/>
              <a:gd name="connsiteY84" fmla="*/ 213663 h 2434668"/>
              <a:gd name="connsiteX85" fmla="*/ 1371600 w 1404982"/>
              <a:gd name="connsiteY85" fmla="*/ 239063 h 2434668"/>
              <a:gd name="connsiteX86" fmla="*/ 1354667 w 1404982"/>
              <a:gd name="connsiteY86" fmla="*/ 298330 h 2434668"/>
              <a:gd name="connsiteX87" fmla="*/ 1312333 w 1404982"/>
              <a:gd name="connsiteY87" fmla="*/ 333916 h 2434668"/>
              <a:gd name="connsiteX88" fmla="*/ 1261533 w 1404982"/>
              <a:gd name="connsiteY88" fmla="*/ 390933 h 2434668"/>
              <a:gd name="connsiteX89" fmla="*/ 1214304 w 1404982"/>
              <a:gd name="connsiteY89" fmla="*/ 470705 h 2434668"/>
              <a:gd name="connsiteX90" fmla="*/ 1178189 w 1404982"/>
              <a:gd name="connsiteY90" fmla="*/ 514361 h 2434668"/>
              <a:gd name="connsiteX91" fmla="*/ 1122496 w 1404982"/>
              <a:gd name="connsiteY91" fmla="*/ 599955 h 2434668"/>
              <a:gd name="connsiteX92" fmla="*/ 1077383 w 1404982"/>
              <a:gd name="connsiteY92" fmla="*/ 634483 h 2434668"/>
              <a:gd name="connsiteX93" fmla="*/ 1045236 w 1404982"/>
              <a:gd name="connsiteY93" fmla="*/ 654327 h 2434668"/>
              <a:gd name="connsiteX94" fmla="*/ 999464 w 1404982"/>
              <a:gd name="connsiteY94" fmla="*/ 682770 h 2434668"/>
              <a:gd name="connsiteX95" fmla="*/ 943636 w 1404982"/>
              <a:gd name="connsiteY95" fmla="*/ 730659 h 2434668"/>
              <a:gd name="connsiteX96" fmla="*/ 915855 w 1404982"/>
              <a:gd name="connsiteY96" fmla="*/ 776168 h 2434668"/>
              <a:gd name="connsiteX97" fmla="*/ 866378 w 1404982"/>
              <a:gd name="connsiteY97" fmla="*/ 828687 h 2434668"/>
              <a:gd name="connsiteX98" fmla="*/ 823251 w 1404982"/>
              <a:gd name="connsiteY98" fmla="*/ 896024 h 2434668"/>
              <a:gd name="connsiteX99" fmla="*/ 770467 w 1404982"/>
              <a:gd name="connsiteY99" fmla="*/ 1068796 h 2434668"/>
              <a:gd name="connsiteX100" fmla="*/ 738452 w 1404982"/>
              <a:gd name="connsiteY100" fmla="*/ 1141821 h 2434668"/>
              <a:gd name="connsiteX101" fmla="*/ 715699 w 1404982"/>
              <a:gd name="connsiteY101" fmla="*/ 1188653 h 2434668"/>
              <a:gd name="connsiteX102" fmla="*/ 698367 w 1404982"/>
              <a:gd name="connsiteY102" fmla="*/ 1245671 h 2434668"/>
              <a:gd name="connsiteX103" fmla="*/ 683683 w 1404982"/>
              <a:gd name="connsiteY103" fmla="*/ 1321870 h 2434668"/>
              <a:gd name="connsiteX104" fmla="*/ 671248 w 1404982"/>
              <a:gd name="connsiteY104" fmla="*/ 1409183 h 2434668"/>
              <a:gd name="connsiteX105" fmla="*/ 640026 w 1404982"/>
              <a:gd name="connsiteY105" fmla="*/ 1519249 h 2434668"/>
              <a:gd name="connsiteX106" fmla="*/ 637381 w 1404982"/>
              <a:gd name="connsiteY106" fmla="*/ 1602593 h 2434668"/>
              <a:gd name="connsiteX107" fmla="*/ 621770 w 1404982"/>
              <a:gd name="connsiteY107" fmla="*/ 1678792 h 2434668"/>
              <a:gd name="connsiteX108" fmla="*/ 613305 w 1404982"/>
              <a:gd name="connsiteY108" fmla="*/ 1709088 h 2434668"/>
              <a:gd name="connsiteX109" fmla="*/ 597694 w 1404982"/>
              <a:gd name="connsiteY109" fmla="*/ 1747849 h 2434668"/>
              <a:gd name="connsiteX110" fmla="*/ 574939 w 1404982"/>
              <a:gd name="connsiteY110" fmla="*/ 1851302 h 2434668"/>
              <a:gd name="connsiteX111" fmla="*/ 565547 w 1404982"/>
              <a:gd name="connsiteY111" fmla="*/ 2070509 h 2434668"/>
              <a:gd name="connsiteX112" fmla="*/ 559726 w 1404982"/>
              <a:gd name="connsiteY112" fmla="*/ 2092337 h 2434668"/>
              <a:gd name="connsiteX113" fmla="*/ 550333 w 1404982"/>
              <a:gd name="connsiteY113" fmla="*/ 2330330 h 2434668"/>
              <a:gd name="connsiteX114" fmla="*/ 558800 w 1404982"/>
              <a:gd name="connsiteY114" fmla="*/ 2355730 h 2434668"/>
              <a:gd name="connsiteX115" fmla="*/ 567267 w 1404982"/>
              <a:gd name="connsiteY115" fmla="*/ 2398063 h 2434668"/>
              <a:gd name="connsiteX116" fmla="*/ 0 w 1404982"/>
              <a:gd name="connsiteY116" fmla="*/ 2271063 h 2434668"/>
              <a:gd name="connsiteX117" fmla="*/ 0 w 1404982"/>
              <a:gd name="connsiteY117" fmla="*/ 2271063 h 2434668"/>
              <a:gd name="connsiteX0" fmla="*/ 0 w 1404982"/>
              <a:gd name="connsiteY0" fmla="*/ 2271063 h 2398063"/>
              <a:gd name="connsiteX1" fmla="*/ 93133 w 1404982"/>
              <a:gd name="connsiteY1" fmla="*/ 1974730 h 2398063"/>
              <a:gd name="connsiteX2" fmla="*/ 101600 w 1404982"/>
              <a:gd name="connsiteY2" fmla="*/ 1949330 h 2398063"/>
              <a:gd name="connsiteX3" fmla="*/ 118533 w 1404982"/>
              <a:gd name="connsiteY3" fmla="*/ 1932396 h 2398063"/>
              <a:gd name="connsiteX4" fmla="*/ 130968 w 1404982"/>
              <a:gd name="connsiteY4" fmla="*/ 1879348 h 2398063"/>
              <a:gd name="connsiteX5" fmla="*/ 150152 w 1404982"/>
              <a:gd name="connsiteY5" fmla="*/ 1845481 h 2398063"/>
              <a:gd name="connsiteX6" fmla="*/ 173302 w 1404982"/>
              <a:gd name="connsiteY6" fmla="*/ 1798253 h 2398063"/>
              <a:gd name="connsiteX7" fmla="*/ 198835 w 1404982"/>
              <a:gd name="connsiteY7" fmla="*/ 1766238 h 2398063"/>
              <a:gd name="connsiteX8" fmla="*/ 226351 w 1404982"/>
              <a:gd name="connsiteY8" fmla="*/ 1730519 h 2398063"/>
              <a:gd name="connsiteX9" fmla="*/ 254000 w 1404982"/>
              <a:gd name="connsiteY9" fmla="*/ 1686863 h 2398063"/>
              <a:gd name="connsiteX10" fmla="*/ 262467 w 1404982"/>
              <a:gd name="connsiteY10" fmla="*/ 1661463 h 2398063"/>
              <a:gd name="connsiteX11" fmla="*/ 296333 w 1404982"/>
              <a:gd name="connsiteY11" fmla="*/ 1585263 h 2398063"/>
              <a:gd name="connsiteX12" fmla="*/ 304800 w 1404982"/>
              <a:gd name="connsiteY12" fmla="*/ 1534463 h 2398063"/>
              <a:gd name="connsiteX13" fmla="*/ 321733 w 1404982"/>
              <a:gd name="connsiteY13" fmla="*/ 1475196 h 2398063"/>
              <a:gd name="connsiteX14" fmla="*/ 330200 w 1404982"/>
              <a:gd name="connsiteY14" fmla="*/ 1407463 h 2398063"/>
              <a:gd name="connsiteX15" fmla="*/ 347133 w 1404982"/>
              <a:gd name="connsiteY15" fmla="*/ 1348196 h 2398063"/>
              <a:gd name="connsiteX16" fmla="*/ 364067 w 1404982"/>
              <a:gd name="connsiteY16" fmla="*/ 1280463 h 2398063"/>
              <a:gd name="connsiteX17" fmla="*/ 372533 w 1404982"/>
              <a:gd name="connsiteY17" fmla="*/ 1255063 h 2398063"/>
              <a:gd name="connsiteX18" fmla="*/ 381000 w 1404982"/>
              <a:gd name="connsiteY18" fmla="*/ 1221196 h 2398063"/>
              <a:gd name="connsiteX19" fmla="*/ 397933 w 1404982"/>
              <a:gd name="connsiteY19" fmla="*/ 1187330 h 2398063"/>
              <a:gd name="connsiteX20" fmla="*/ 414867 w 1404982"/>
              <a:gd name="connsiteY20" fmla="*/ 1111130 h 2398063"/>
              <a:gd name="connsiteX21" fmla="*/ 423333 w 1404982"/>
              <a:gd name="connsiteY21" fmla="*/ 1077263 h 2398063"/>
              <a:gd name="connsiteX22" fmla="*/ 440267 w 1404982"/>
              <a:gd name="connsiteY22" fmla="*/ 1043396 h 2398063"/>
              <a:gd name="connsiteX23" fmla="*/ 448733 w 1404982"/>
              <a:gd name="connsiteY23" fmla="*/ 1017996 h 2398063"/>
              <a:gd name="connsiteX24" fmla="*/ 457200 w 1404982"/>
              <a:gd name="connsiteY24" fmla="*/ 958730 h 2398063"/>
              <a:gd name="connsiteX25" fmla="*/ 465667 w 1404982"/>
              <a:gd name="connsiteY25" fmla="*/ 933330 h 2398063"/>
              <a:gd name="connsiteX26" fmla="*/ 457200 w 1404982"/>
              <a:gd name="connsiteY26" fmla="*/ 653930 h 2398063"/>
              <a:gd name="connsiteX27" fmla="*/ 440267 w 1404982"/>
              <a:gd name="connsiteY27" fmla="*/ 586196 h 2398063"/>
              <a:gd name="connsiteX28" fmla="*/ 406400 w 1404982"/>
              <a:gd name="connsiteY28" fmla="*/ 484596 h 2398063"/>
              <a:gd name="connsiteX29" fmla="*/ 397933 w 1404982"/>
              <a:gd name="connsiteY29" fmla="*/ 459196 h 2398063"/>
              <a:gd name="connsiteX30" fmla="*/ 372533 w 1404982"/>
              <a:gd name="connsiteY30" fmla="*/ 408396 h 2398063"/>
              <a:gd name="connsiteX31" fmla="*/ 355600 w 1404982"/>
              <a:gd name="connsiteY31" fmla="*/ 382996 h 2398063"/>
              <a:gd name="connsiteX32" fmla="*/ 347133 w 1404982"/>
              <a:gd name="connsiteY32" fmla="*/ 357596 h 2398063"/>
              <a:gd name="connsiteX33" fmla="*/ 330200 w 1404982"/>
              <a:gd name="connsiteY33" fmla="*/ 332196 h 2398063"/>
              <a:gd name="connsiteX34" fmla="*/ 304800 w 1404982"/>
              <a:gd name="connsiteY34" fmla="*/ 281396 h 2398063"/>
              <a:gd name="connsiteX35" fmla="*/ 279400 w 1404982"/>
              <a:gd name="connsiteY35" fmla="*/ 222130 h 2398063"/>
              <a:gd name="connsiteX36" fmla="*/ 270933 w 1404982"/>
              <a:gd name="connsiteY36" fmla="*/ 196730 h 2398063"/>
              <a:gd name="connsiteX37" fmla="*/ 254000 w 1404982"/>
              <a:gd name="connsiteY37" fmla="*/ 179796 h 2398063"/>
              <a:gd name="connsiteX38" fmla="*/ 220133 w 1404982"/>
              <a:gd name="connsiteY38" fmla="*/ 128996 h 2398063"/>
              <a:gd name="connsiteX39" fmla="*/ 169333 w 1404982"/>
              <a:gd name="connsiteY39" fmla="*/ 95130 h 2398063"/>
              <a:gd name="connsiteX40" fmla="*/ 160867 w 1404982"/>
              <a:gd name="connsiteY40" fmla="*/ 69730 h 2398063"/>
              <a:gd name="connsiteX41" fmla="*/ 220133 w 1404982"/>
              <a:gd name="connsiteY41" fmla="*/ 44330 h 2398063"/>
              <a:gd name="connsiteX42" fmla="*/ 276225 w 1404982"/>
              <a:gd name="connsiteY42" fmla="*/ 93410 h 2398063"/>
              <a:gd name="connsiteX43" fmla="*/ 287867 w 1404982"/>
              <a:gd name="connsiteY43" fmla="*/ 18930 h 2398063"/>
              <a:gd name="connsiteX44" fmla="*/ 313267 w 1404982"/>
              <a:gd name="connsiteY44" fmla="*/ 10463 h 2398063"/>
              <a:gd name="connsiteX45" fmla="*/ 346736 w 1404982"/>
              <a:gd name="connsiteY45" fmla="*/ 71581 h 2398063"/>
              <a:gd name="connsiteX46" fmla="*/ 338667 w 1404982"/>
              <a:gd name="connsiteY46" fmla="*/ 18930 h 2398063"/>
              <a:gd name="connsiteX47" fmla="*/ 364067 w 1404982"/>
              <a:gd name="connsiteY47" fmla="*/ 1996 h 2398063"/>
              <a:gd name="connsiteX48" fmla="*/ 393964 w 1404982"/>
              <a:gd name="connsiteY48" fmla="*/ 53723 h 2398063"/>
              <a:gd name="connsiteX49" fmla="*/ 414867 w 1404982"/>
              <a:gd name="connsiteY49" fmla="*/ 1996 h 2398063"/>
              <a:gd name="connsiteX50" fmla="*/ 448733 w 1404982"/>
              <a:gd name="connsiteY50" fmla="*/ 1996 h 2398063"/>
              <a:gd name="connsiteX51" fmla="*/ 474133 w 1404982"/>
              <a:gd name="connsiteY51" fmla="*/ 18930 h 2398063"/>
              <a:gd name="connsiteX52" fmla="*/ 482600 w 1404982"/>
              <a:gd name="connsiteY52" fmla="*/ 44330 h 2398063"/>
              <a:gd name="connsiteX53" fmla="*/ 516467 w 1404982"/>
              <a:gd name="connsiteY53" fmla="*/ 95130 h 2398063"/>
              <a:gd name="connsiteX54" fmla="*/ 533400 w 1404982"/>
              <a:gd name="connsiteY54" fmla="*/ 120530 h 2398063"/>
              <a:gd name="connsiteX55" fmla="*/ 567267 w 1404982"/>
              <a:gd name="connsiteY55" fmla="*/ 171330 h 2398063"/>
              <a:gd name="connsiteX56" fmla="*/ 601133 w 1404982"/>
              <a:gd name="connsiteY56" fmla="*/ 239063 h 2398063"/>
              <a:gd name="connsiteX57" fmla="*/ 643864 w 1404982"/>
              <a:gd name="connsiteY57" fmla="*/ 346880 h 2398063"/>
              <a:gd name="connsiteX58" fmla="*/ 660797 w 1404982"/>
              <a:gd name="connsiteY58" fmla="*/ 401252 h 2398063"/>
              <a:gd name="connsiteX59" fmla="*/ 681964 w 1404982"/>
              <a:gd name="connsiteY59" fmla="*/ 462901 h 2398063"/>
              <a:gd name="connsiteX60" fmla="*/ 705644 w 1404982"/>
              <a:gd name="connsiteY60" fmla="*/ 526533 h 2398063"/>
              <a:gd name="connsiteX61" fmla="*/ 714242 w 1404982"/>
              <a:gd name="connsiteY61" fmla="*/ 584080 h 2398063"/>
              <a:gd name="connsiteX62" fmla="*/ 717683 w 1404982"/>
              <a:gd name="connsiteY62" fmla="*/ 638584 h 2398063"/>
              <a:gd name="connsiteX63" fmla="*/ 794280 w 1404982"/>
              <a:gd name="connsiteY63" fmla="*/ 581963 h 2398063"/>
              <a:gd name="connsiteX64" fmla="*/ 841375 w 1404982"/>
              <a:gd name="connsiteY64" fmla="*/ 540688 h 2398063"/>
              <a:gd name="connsiteX65" fmla="*/ 889662 w 1404982"/>
              <a:gd name="connsiteY65" fmla="*/ 510790 h 2398063"/>
              <a:gd name="connsiteX66" fmla="*/ 966126 w 1404982"/>
              <a:gd name="connsiteY66" fmla="*/ 456814 h 2398063"/>
              <a:gd name="connsiteX67" fmla="*/ 999595 w 1404982"/>
              <a:gd name="connsiteY67" fmla="*/ 419508 h 2398063"/>
              <a:gd name="connsiteX68" fmla="*/ 1053570 w 1404982"/>
              <a:gd name="connsiteY68" fmla="*/ 358919 h 2398063"/>
              <a:gd name="connsiteX69" fmla="*/ 1081617 w 1404982"/>
              <a:gd name="connsiteY69" fmla="*/ 316586 h 2398063"/>
              <a:gd name="connsiteX70" fmla="*/ 1152921 w 1404982"/>
              <a:gd name="connsiteY70" fmla="*/ 216309 h 2398063"/>
              <a:gd name="connsiteX71" fmla="*/ 1201473 w 1404982"/>
              <a:gd name="connsiteY71" fmla="*/ 155720 h 2398063"/>
              <a:gd name="connsiteX72" fmla="*/ 1212585 w 1404982"/>
              <a:gd name="connsiteY72" fmla="*/ 119604 h 2398063"/>
              <a:gd name="connsiteX73" fmla="*/ 1227667 w 1404982"/>
              <a:gd name="connsiteY73" fmla="*/ 95130 h 2398063"/>
              <a:gd name="connsiteX74" fmla="*/ 1267354 w 1404982"/>
              <a:gd name="connsiteY74" fmla="*/ 79519 h 2398063"/>
              <a:gd name="connsiteX75" fmla="*/ 1278467 w 1404982"/>
              <a:gd name="connsiteY75" fmla="*/ 69730 h 2398063"/>
              <a:gd name="connsiteX76" fmla="*/ 1329267 w 1404982"/>
              <a:gd name="connsiteY76" fmla="*/ 52796 h 2398063"/>
              <a:gd name="connsiteX77" fmla="*/ 1320800 w 1404982"/>
              <a:gd name="connsiteY77" fmla="*/ 78196 h 2398063"/>
              <a:gd name="connsiteX78" fmla="*/ 1275159 w 1404982"/>
              <a:gd name="connsiteY78" fmla="*/ 146988 h 2398063"/>
              <a:gd name="connsiteX79" fmla="*/ 1345274 w 1404982"/>
              <a:gd name="connsiteY79" fmla="*/ 102274 h 2398063"/>
              <a:gd name="connsiteX80" fmla="*/ 1397000 w 1404982"/>
              <a:gd name="connsiteY80" fmla="*/ 120530 h 2398063"/>
              <a:gd name="connsiteX81" fmla="*/ 1349242 w 1404982"/>
              <a:gd name="connsiteY81" fmla="*/ 181649 h 2398063"/>
              <a:gd name="connsiteX82" fmla="*/ 1397000 w 1404982"/>
              <a:gd name="connsiteY82" fmla="*/ 171330 h 2398063"/>
              <a:gd name="connsiteX83" fmla="*/ 1380067 w 1404982"/>
              <a:gd name="connsiteY83" fmla="*/ 196730 h 2398063"/>
              <a:gd name="connsiteX84" fmla="*/ 1363133 w 1404982"/>
              <a:gd name="connsiteY84" fmla="*/ 213663 h 2398063"/>
              <a:gd name="connsiteX85" fmla="*/ 1371600 w 1404982"/>
              <a:gd name="connsiteY85" fmla="*/ 239063 h 2398063"/>
              <a:gd name="connsiteX86" fmla="*/ 1354667 w 1404982"/>
              <a:gd name="connsiteY86" fmla="*/ 298330 h 2398063"/>
              <a:gd name="connsiteX87" fmla="*/ 1312333 w 1404982"/>
              <a:gd name="connsiteY87" fmla="*/ 333916 h 2398063"/>
              <a:gd name="connsiteX88" fmla="*/ 1261533 w 1404982"/>
              <a:gd name="connsiteY88" fmla="*/ 390933 h 2398063"/>
              <a:gd name="connsiteX89" fmla="*/ 1214304 w 1404982"/>
              <a:gd name="connsiteY89" fmla="*/ 470705 h 2398063"/>
              <a:gd name="connsiteX90" fmla="*/ 1178189 w 1404982"/>
              <a:gd name="connsiteY90" fmla="*/ 514361 h 2398063"/>
              <a:gd name="connsiteX91" fmla="*/ 1122496 w 1404982"/>
              <a:gd name="connsiteY91" fmla="*/ 599955 h 2398063"/>
              <a:gd name="connsiteX92" fmla="*/ 1077383 w 1404982"/>
              <a:gd name="connsiteY92" fmla="*/ 634483 h 2398063"/>
              <a:gd name="connsiteX93" fmla="*/ 1045236 w 1404982"/>
              <a:gd name="connsiteY93" fmla="*/ 654327 h 2398063"/>
              <a:gd name="connsiteX94" fmla="*/ 999464 w 1404982"/>
              <a:gd name="connsiteY94" fmla="*/ 682770 h 2398063"/>
              <a:gd name="connsiteX95" fmla="*/ 943636 w 1404982"/>
              <a:gd name="connsiteY95" fmla="*/ 730659 h 2398063"/>
              <a:gd name="connsiteX96" fmla="*/ 915855 w 1404982"/>
              <a:gd name="connsiteY96" fmla="*/ 776168 h 2398063"/>
              <a:gd name="connsiteX97" fmla="*/ 866378 w 1404982"/>
              <a:gd name="connsiteY97" fmla="*/ 828687 h 2398063"/>
              <a:gd name="connsiteX98" fmla="*/ 823251 w 1404982"/>
              <a:gd name="connsiteY98" fmla="*/ 896024 h 2398063"/>
              <a:gd name="connsiteX99" fmla="*/ 770467 w 1404982"/>
              <a:gd name="connsiteY99" fmla="*/ 1068796 h 2398063"/>
              <a:gd name="connsiteX100" fmla="*/ 738452 w 1404982"/>
              <a:gd name="connsiteY100" fmla="*/ 1141821 h 2398063"/>
              <a:gd name="connsiteX101" fmla="*/ 715699 w 1404982"/>
              <a:gd name="connsiteY101" fmla="*/ 1188653 h 2398063"/>
              <a:gd name="connsiteX102" fmla="*/ 698367 w 1404982"/>
              <a:gd name="connsiteY102" fmla="*/ 1245671 h 2398063"/>
              <a:gd name="connsiteX103" fmla="*/ 683683 w 1404982"/>
              <a:gd name="connsiteY103" fmla="*/ 1321870 h 2398063"/>
              <a:gd name="connsiteX104" fmla="*/ 671248 w 1404982"/>
              <a:gd name="connsiteY104" fmla="*/ 1409183 h 2398063"/>
              <a:gd name="connsiteX105" fmla="*/ 640026 w 1404982"/>
              <a:gd name="connsiteY105" fmla="*/ 1519249 h 2398063"/>
              <a:gd name="connsiteX106" fmla="*/ 637381 w 1404982"/>
              <a:gd name="connsiteY106" fmla="*/ 1602593 h 2398063"/>
              <a:gd name="connsiteX107" fmla="*/ 621770 w 1404982"/>
              <a:gd name="connsiteY107" fmla="*/ 1678792 h 2398063"/>
              <a:gd name="connsiteX108" fmla="*/ 613305 w 1404982"/>
              <a:gd name="connsiteY108" fmla="*/ 1709088 h 2398063"/>
              <a:gd name="connsiteX109" fmla="*/ 597694 w 1404982"/>
              <a:gd name="connsiteY109" fmla="*/ 1747849 h 2398063"/>
              <a:gd name="connsiteX110" fmla="*/ 574939 w 1404982"/>
              <a:gd name="connsiteY110" fmla="*/ 1851302 h 2398063"/>
              <a:gd name="connsiteX111" fmla="*/ 565547 w 1404982"/>
              <a:gd name="connsiteY111" fmla="*/ 2070509 h 2398063"/>
              <a:gd name="connsiteX112" fmla="*/ 559726 w 1404982"/>
              <a:gd name="connsiteY112" fmla="*/ 2092337 h 2398063"/>
              <a:gd name="connsiteX113" fmla="*/ 550333 w 1404982"/>
              <a:gd name="connsiteY113" fmla="*/ 2330330 h 2398063"/>
              <a:gd name="connsiteX114" fmla="*/ 558800 w 1404982"/>
              <a:gd name="connsiteY114" fmla="*/ 2355730 h 2398063"/>
              <a:gd name="connsiteX115" fmla="*/ 567267 w 1404982"/>
              <a:gd name="connsiteY115" fmla="*/ 2398063 h 2398063"/>
              <a:gd name="connsiteX116" fmla="*/ 152400 w 1404982"/>
              <a:gd name="connsiteY116" fmla="*/ 2347263 h 2398063"/>
              <a:gd name="connsiteX117" fmla="*/ 0 w 1404982"/>
              <a:gd name="connsiteY117" fmla="*/ 2271063 h 2398063"/>
              <a:gd name="connsiteX118" fmla="*/ 0 w 1404982"/>
              <a:gd name="connsiteY118" fmla="*/ 2271063 h 2398063"/>
              <a:gd name="connsiteX0" fmla="*/ 0 w 1404982"/>
              <a:gd name="connsiteY0" fmla="*/ 2271063 h 2438280"/>
              <a:gd name="connsiteX1" fmla="*/ 93133 w 1404982"/>
              <a:gd name="connsiteY1" fmla="*/ 1974730 h 2438280"/>
              <a:gd name="connsiteX2" fmla="*/ 101600 w 1404982"/>
              <a:gd name="connsiteY2" fmla="*/ 1949330 h 2438280"/>
              <a:gd name="connsiteX3" fmla="*/ 118533 w 1404982"/>
              <a:gd name="connsiteY3" fmla="*/ 1932396 h 2438280"/>
              <a:gd name="connsiteX4" fmla="*/ 130968 w 1404982"/>
              <a:gd name="connsiteY4" fmla="*/ 1879348 h 2438280"/>
              <a:gd name="connsiteX5" fmla="*/ 150152 w 1404982"/>
              <a:gd name="connsiteY5" fmla="*/ 1845481 h 2438280"/>
              <a:gd name="connsiteX6" fmla="*/ 173302 w 1404982"/>
              <a:gd name="connsiteY6" fmla="*/ 1798253 h 2438280"/>
              <a:gd name="connsiteX7" fmla="*/ 198835 w 1404982"/>
              <a:gd name="connsiteY7" fmla="*/ 1766238 h 2438280"/>
              <a:gd name="connsiteX8" fmla="*/ 226351 w 1404982"/>
              <a:gd name="connsiteY8" fmla="*/ 1730519 h 2438280"/>
              <a:gd name="connsiteX9" fmla="*/ 254000 w 1404982"/>
              <a:gd name="connsiteY9" fmla="*/ 1686863 h 2438280"/>
              <a:gd name="connsiteX10" fmla="*/ 262467 w 1404982"/>
              <a:gd name="connsiteY10" fmla="*/ 1661463 h 2438280"/>
              <a:gd name="connsiteX11" fmla="*/ 296333 w 1404982"/>
              <a:gd name="connsiteY11" fmla="*/ 1585263 h 2438280"/>
              <a:gd name="connsiteX12" fmla="*/ 304800 w 1404982"/>
              <a:gd name="connsiteY12" fmla="*/ 1534463 h 2438280"/>
              <a:gd name="connsiteX13" fmla="*/ 321733 w 1404982"/>
              <a:gd name="connsiteY13" fmla="*/ 1475196 h 2438280"/>
              <a:gd name="connsiteX14" fmla="*/ 330200 w 1404982"/>
              <a:gd name="connsiteY14" fmla="*/ 1407463 h 2438280"/>
              <a:gd name="connsiteX15" fmla="*/ 347133 w 1404982"/>
              <a:gd name="connsiteY15" fmla="*/ 1348196 h 2438280"/>
              <a:gd name="connsiteX16" fmla="*/ 364067 w 1404982"/>
              <a:gd name="connsiteY16" fmla="*/ 1280463 h 2438280"/>
              <a:gd name="connsiteX17" fmla="*/ 372533 w 1404982"/>
              <a:gd name="connsiteY17" fmla="*/ 1255063 h 2438280"/>
              <a:gd name="connsiteX18" fmla="*/ 381000 w 1404982"/>
              <a:gd name="connsiteY18" fmla="*/ 1221196 h 2438280"/>
              <a:gd name="connsiteX19" fmla="*/ 397933 w 1404982"/>
              <a:gd name="connsiteY19" fmla="*/ 1187330 h 2438280"/>
              <a:gd name="connsiteX20" fmla="*/ 414867 w 1404982"/>
              <a:gd name="connsiteY20" fmla="*/ 1111130 h 2438280"/>
              <a:gd name="connsiteX21" fmla="*/ 423333 w 1404982"/>
              <a:gd name="connsiteY21" fmla="*/ 1077263 h 2438280"/>
              <a:gd name="connsiteX22" fmla="*/ 440267 w 1404982"/>
              <a:gd name="connsiteY22" fmla="*/ 1043396 h 2438280"/>
              <a:gd name="connsiteX23" fmla="*/ 448733 w 1404982"/>
              <a:gd name="connsiteY23" fmla="*/ 1017996 h 2438280"/>
              <a:gd name="connsiteX24" fmla="*/ 457200 w 1404982"/>
              <a:gd name="connsiteY24" fmla="*/ 958730 h 2438280"/>
              <a:gd name="connsiteX25" fmla="*/ 465667 w 1404982"/>
              <a:gd name="connsiteY25" fmla="*/ 933330 h 2438280"/>
              <a:gd name="connsiteX26" fmla="*/ 457200 w 1404982"/>
              <a:gd name="connsiteY26" fmla="*/ 653930 h 2438280"/>
              <a:gd name="connsiteX27" fmla="*/ 440267 w 1404982"/>
              <a:gd name="connsiteY27" fmla="*/ 586196 h 2438280"/>
              <a:gd name="connsiteX28" fmla="*/ 406400 w 1404982"/>
              <a:gd name="connsiteY28" fmla="*/ 484596 h 2438280"/>
              <a:gd name="connsiteX29" fmla="*/ 397933 w 1404982"/>
              <a:gd name="connsiteY29" fmla="*/ 459196 h 2438280"/>
              <a:gd name="connsiteX30" fmla="*/ 372533 w 1404982"/>
              <a:gd name="connsiteY30" fmla="*/ 408396 h 2438280"/>
              <a:gd name="connsiteX31" fmla="*/ 355600 w 1404982"/>
              <a:gd name="connsiteY31" fmla="*/ 382996 h 2438280"/>
              <a:gd name="connsiteX32" fmla="*/ 347133 w 1404982"/>
              <a:gd name="connsiteY32" fmla="*/ 357596 h 2438280"/>
              <a:gd name="connsiteX33" fmla="*/ 330200 w 1404982"/>
              <a:gd name="connsiteY33" fmla="*/ 332196 h 2438280"/>
              <a:gd name="connsiteX34" fmla="*/ 304800 w 1404982"/>
              <a:gd name="connsiteY34" fmla="*/ 281396 h 2438280"/>
              <a:gd name="connsiteX35" fmla="*/ 279400 w 1404982"/>
              <a:gd name="connsiteY35" fmla="*/ 222130 h 2438280"/>
              <a:gd name="connsiteX36" fmla="*/ 270933 w 1404982"/>
              <a:gd name="connsiteY36" fmla="*/ 196730 h 2438280"/>
              <a:gd name="connsiteX37" fmla="*/ 254000 w 1404982"/>
              <a:gd name="connsiteY37" fmla="*/ 179796 h 2438280"/>
              <a:gd name="connsiteX38" fmla="*/ 220133 w 1404982"/>
              <a:gd name="connsiteY38" fmla="*/ 128996 h 2438280"/>
              <a:gd name="connsiteX39" fmla="*/ 169333 w 1404982"/>
              <a:gd name="connsiteY39" fmla="*/ 95130 h 2438280"/>
              <a:gd name="connsiteX40" fmla="*/ 160867 w 1404982"/>
              <a:gd name="connsiteY40" fmla="*/ 69730 h 2438280"/>
              <a:gd name="connsiteX41" fmla="*/ 220133 w 1404982"/>
              <a:gd name="connsiteY41" fmla="*/ 44330 h 2438280"/>
              <a:gd name="connsiteX42" fmla="*/ 276225 w 1404982"/>
              <a:gd name="connsiteY42" fmla="*/ 93410 h 2438280"/>
              <a:gd name="connsiteX43" fmla="*/ 287867 w 1404982"/>
              <a:gd name="connsiteY43" fmla="*/ 18930 h 2438280"/>
              <a:gd name="connsiteX44" fmla="*/ 313267 w 1404982"/>
              <a:gd name="connsiteY44" fmla="*/ 10463 h 2438280"/>
              <a:gd name="connsiteX45" fmla="*/ 346736 w 1404982"/>
              <a:gd name="connsiteY45" fmla="*/ 71581 h 2438280"/>
              <a:gd name="connsiteX46" fmla="*/ 338667 w 1404982"/>
              <a:gd name="connsiteY46" fmla="*/ 18930 h 2438280"/>
              <a:gd name="connsiteX47" fmla="*/ 364067 w 1404982"/>
              <a:gd name="connsiteY47" fmla="*/ 1996 h 2438280"/>
              <a:gd name="connsiteX48" fmla="*/ 393964 w 1404982"/>
              <a:gd name="connsiteY48" fmla="*/ 53723 h 2438280"/>
              <a:gd name="connsiteX49" fmla="*/ 414867 w 1404982"/>
              <a:gd name="connsiteY49" fmla="*/ 1996 h 2438280"/>
              <a:gd name="connsiteX50" fmla="*/ 448733 w 1404982"/>
              <a:gd name="connsiteY50" fmla="*/ 1996 h 2438280"/>
              <a:gd name="connsiteX51" fmla="*/ 474133 w 1404982"/>
              <a:gd name="connsiteY51" fmla="*/ 18930 h 2438280"/>
              <a:gd name="connsiteX52" fmla="*/ 482600 w 1404982"/>
              <a:gd name="connsiteY52" fmla="*/ 44330 h 2438280"/>
              <a:gd name="connsiteX53" fmla="*/ 516467 w 1404982"/>
              <a:gd name="connsiteY53" fmla="*/ 95130 h 2438280"/>
              <a:gd name="connsiteX54" fmla="*/ 533400 w 1404982"/>
              <a:gd name="connsiteY54" fmla="*/ 120530 h 2438280"/>
              <a:gd name="connsiteX55" fmla="*/ 567267 w 1404982"/>
              <a:gd name="connsiteY55" fmla="*/ 171330 h 2438280"/>
              <a:gd name="connsiteX56" fmla="*/ 601133 w 1404982"/>
              <a:gd name="connsiteY56" fmla="*/ 239063 h 2438280"/>
              <a:gd name="connsiteX57" fmla="*/ 643864 w 1404982"/>
              <a:gd name="connsiteY57" fmla="*/ 346880 h 2438280"/>
              <a:gd name="connsiteX58" fmla="*/ 660797 w 1404982"/>
              <a:gd name="connsiteY58" fmla="*/ 401252 h 2438280"/>
              <a:gd name="connsiteX59" fmla="*/ 681964 w 1404982"/>
              <a:gd name="connsiteY59" fmla="*/ 462901 h 2438280"/>
              <a:gd name="connsiteX60" fmla="*/ 705644 w 1404982"/>
              <a:gd name="connsiteY60" fmla="*/ 526533 h 2438280"/>
              <a:gd name="connsiteX61" fmla="*/ 714242 w 1404982"/>
              <a:gd name="connsiteY61" fmla="*/ 584080 h 2438280"/>
              <a:gd name="connsiteX62" fmla="*/ 717683 w 1404982"/>
              <a:gd name="connsiteY62" fmla="*/ 638584 h 2438280"/>
              <a:gd name="connsiteX63" fmla="*/ 794280 w 1404982"/>
              <a:gd name="connsiteY63" fmla="*/ 581963 h 2438280"/>
              <a:gd name="connsiteX64" fmla="*/ 841375 w 1404982"/>
              <a:gd name="connsiteY64" fmla="*/ 540688 h 2438280"/>
              <a:gd name="connsiteX65" fmla="*/ 889662 w 1404982"/>
              <a:gd name="connsiteY65" fmla="*/ 510790 h 2438280"/>
              <a:gd name="connsiteX66" fmla="*/ 966126 w 1404982"/>
              <a:gd name="connsiteY66" fmla="*/ 456814 h 2438280"/>
              <a:gd name="connsiteX67" fmla="*/ 999595 w 1404982"/>
              <a:gd name="connsiteY67" fmla="*/ 419508 h 2438280"/>
              <a:gd name="connsiteX68" fmla="*/ 1053570 w 1404982"/>
              <a:gd name="connsiteY68" fmla="*/ 358919 h 2438280"/>
              <a:gd name="connsiteX69" fmla="*/ 1081617 w 1404982"/>
              <a:gd name="connsiteY69" fmla="*/ 316586 h 2438280"/>
              <a:gd name="connsiteX70" fmla="*/ 1152921 w 1404982"/>
              <a:gd name="connsiteY70" fmla="*/ 216309 h 2438280"/>
              <a:gd name="connsiteX71" fmla="*/ 1201473 w 1404982"/>
              <a:gd name="connsiteY71" fmla="*/ 155720 h 2438280"/>
              <a:gd name="connsiteX72" fmla="*/ 1212585 w 1404982"/>
              <a:gd name="connsiteY72" fmla="*/ 119604 h 2438280"/>
              <a:gd name="connsiteX73" fmla="*/ 1227667 w 1404982"/>
              <a:gd name="connsiteY73" fmla="*/ 95130 h 2438280"/>
              <a:gd name="connsiteX74" fmla="*/ 1267354 w 1404982"/>
              <a:gd name="connsiteY74" fmla="*/ 79519 h 2438280"/>
              <a:gd name="connsiteX75" fmla="*/ 1278467 w 1404982"/>
              <a:gd name="connsiteY75" fmla="*/ 69730 h 2438280"/>
              <a:gd name="connsiteX76" fmla="*/ 1329267 w 1404982"/>
              <a:gd name="connsiteY76" fmla="*/ 52796 h 2438280"/>
              <a:gd name="connsiteX77" fmla="*/ 1320800 w 1404982"/>
              <a:gd name="connsiteY77" fmla="*/ 78196 h 2438280"/>
              <a:gd name="connsiteX78" fmla="*/ 1275159 w 1404982"/>
              <a:gd name="connsiteY78" fmla="*/ 146988 h 2438280"/>
              <a:gd name="connsiteX79" fmla="*/ 1345274 w 1404982"/>
              <a:gd name="connsiteY79" fmla="*/ 102274 h 2438280"/>
              <a:gd name="connsiteX80" fmla="*/ 1397000 w 1404982"/>
              <a:gd name="connsiteY80" fmla="*/ 120530 h 2438280"/>
              <a:gd name="connsiteX81" fmla="*/ 1349242 w 1404982"/>
              <a:gd name="connsiteY81" fmla="*/ 181649 h 2438280"/>
              <a:gd name="connsiteX82" fmla="*/ 1397000 w 1404982"/>
              <a:gd name="connsiteY82" fmla="*/ 171330 h 2438280"/>
              <a:gd name="connsiteX83" fmla="*/ 1380067 w 1404982"/>
              <a:gd name="connsiteY83" fmla="*/ 196730 h 2438280"/>
              <a:gd name="connsiteX84" fmla="*/ 1363133 w 1404982"/>
              <a:gd name="connsiteY84" fmla="*/ 213663 h 2438280"/>
              <a:gd name="connsiteX85" fmla="*/ 1371600 w 1404982"/>
              <a:gd name="connsiteY85" fmla="*/ 239063 h 2438280"/>
              <a:gd name="connsiteX86" fmla="*/ 1354667 w 1404982"/>
              <a:gd name="connsiteY86" fmla="*/ 298330 h 2438280"/>
              <a:gd name="connsiteX87" fmla="*/ 1312333 w 1404982"/>
              <a:gd name="connsiteY87" fmla="*/ 333916 h 2438280"/>
              <a:gd name="connsiteX88" fmla="*/ 1261533 w 1404982"/>
              <a:gd name="connsiteY88" fmla="*/ 390933 h 2438280"/>
              <a:gd name="connsiteX89" fmla="*/ 1214304 w 1404982"/>
              <a:gd name="connsiteY89" fmla="*/ 470705 h 2438280"/>
              <a:gd name="connsiteX90" fmla="*/ 1178189 w 1404982"/>
              <a:gd name="connsiteY90" fmla="*/ 514361 h 2438280"/>
              <a:gd name="connsiteX91" fmla="*/ 1122496 w 1404982"/>
              <a:gd name="connsiteY91" fmla="*/ 599955 h 2438280"/>
              <a:gd name="connsiteX92" fmla="*/ 1077383 w 1404982"/>
              <a:gd name="connsiteY92" fmla="*/ 634483 h 2438280"/>
              <a:gd name="connsiteX93" fmla="*/ 1045236 w 1404982"/>
              <a:gd name="connsiteY93" fmla="*/ 654327 h 2438280"/>
              <a:gd name="connsiteX94" fmla="*/ 999464 w 1404982"/>
              <a:gd name="connsiteY94" fmla="*/ 682770 h 2438280"/>
              <a:gd name="connsiteX95" fmla="*/ 943636 w 1404982"/>
              <a:gd name="connsiteY95" fmla="*/ 730659 h 2438280"/>
              <a:gd name="connsiteX96" fmla="*/ 915855 w 1404982"/>
              <a:gd name="connsiteY96" fmla="*/ 776168 h 2438280"/>
              <a:gd name="connsiteX97" fmla="*/ 866378 w 1404982"/>
              <a:gd name="connsiteY97" fmla="*/ 828687 h 2438280"/>
              <a:gd name="connsiteX98" fmla="*/ 823251 w 1404982"/>
              <a:gd name="connsiteY98" fmla="*/ 896024 h 2438280"/>
              <a:gd name="connsiteX99" fmla="*/ 770467 w 1404982"/>
              <a:gd name="connsiteY99" fmla="*/ 1068796 h 2438280"/>
              <a:gd name="connsiteX100" fmla="*/ 738452 w 1404982"/>
              <a:gd name="connsiteY100" fmla="*/ 1141821 h 2438280"/>
              <a:gd name="connsiteX101" fmla="*/ 715699 w 1404982"/>
              <a:gd name="connsiteY101" fmla="*/ 1188653 h 2438280"/>
              <a:gd name="connsiteX102" fmla="*/ 698367 w 1404982"/>
              <a:gd name="connsiteY102" fmla="*/ 1245671 h 2438280"/>
              <a:gd name="connsiteX103" fmla="*/ 683683 w 1404982"/>
              <a:gd name="connsiteY103" fmla="*/ 1321870 h 2438280"/>
              <a:gd name="connsiteX104" fmla="*/ 671248 w 1404982"/>
              <a:gd name="connsiteY104" fmla="*/ 1409183 h 2438280"/>
              <a:gd name="connsiteX105" fmla="*/ 640026 w 1404982"/>
              <a:gd name="connsiteY105" fmla="*/ 1519249 h 2438280"/>
              <a:gd name="connsiteX106" fmla="*/ 637381 w 1404982"/>
              <a:gd name="connsiteY106" fmla="*/ 1602593 h 2438280"/>
              <a:gd name="connsiteX107" fmla="*/ 621770 w 1404982"/>
              <a:gd name="connsiteY107" fmla="*/ 1678792 h 2438280"/>
              <a:gd name="connsiteX108" fmla="*/ 613305 w 1404982"/>
              <a:gd name="connsiteY108" fmla="*/ 1709088 h 2438280"/>
              <a:gd name="connsiteX109" fmla="*/ 597694 w 1404982"/>
              <a:gd name="connsiteY109" fmla="*/ 1747849 h 2438280"/>
              <a:gd name="connsiteX110" fmla="*/ 574939 w 1404982"/>
              <a:gd name="connsiteY110" fmla="*/ 1851302 h 2438280"/>
              <a:gd name="connsiteX111" fmla="*/ 565547 w 1404982"/>
              <a:gd name="connsiteY111" fmla="*/ 2070509 h 2438280"/>
              <a:gd name="connsiteX112" fmla="*/ 559726 w 1404982"/>
              <a:gd name="connsiteY112" fmla="*/ 2092337 h 2438280"/>
              <a:gd name="connsiteX113" fmla="*/ 550333 w 1404982"/>
              <a:gd name="connsiteY113" fmla="*/ 2330330 h 2438280"/>
              <a:gd name="connsiteX114" fmla="*/ 558800 w 1404982"/>
              <a:gd name="connsiteY114" fmla="*/ 2355730 h 2438280"/>
              <a:gd name="connsiteX115" fmla="*/ 567267 w 1404982"/>
              <a:gd name="connsiteY115" fmla="*/ 2398063 h 2438280"/>
              <a:gd name="connsiteX116" fmla="*/ 139700 w 1404982"/>
              <a:gd name="connsiteY116" fmla="*/ 2417113 h 2438280"/>
              <a:gd name="connsiteX117" fmla="*/ 0 w 1404982"/>
              <a:gd name="connsiteY117" fmla="*/ 2271063 h 2438280"/>
              <a:gd name="connsiteX118" fmla="*/ 0 w 1404982"/>
              <a:gd name="connsiteY118" fmla="*/ 2271063 h 2438280"/>
              <a:gd name="connsiteX0" fmla="*/ 0 w 1404982"/>
              <a:gd name="connsiteY0" fmla="*/ 2271063 h 2452038"/>
              <a:gd name="connsiteX1" fmla="*/ 93133 w 1404982"/>
              <a:gd name="connsiteY1" fmla="*/ 1974730 h 2452038"/>
              <a:gd name="connsiteX2" fmla="*/ 101600 w 1404982"/>
              <a:gd name="connsiteY2" fmla="*/ 1949330 h 2452038"/>
              <a:gd name="connsiteX3" fmla="*/ 118533 w 1404982"/>
              <a:gd name="connsiteY3" fmla="*/ 1932396 h 2452038"/>
              <a:gd name="connsiteX4" fmla="*/ 130968 w 1404982"/>
              <a:gd name="connsiteY4" fmla="*/ 1879348 h 2452038"/>
              <a:gd name="connsiteX5" fmla="*/ 150152 w 1404982"/>
              <a:gd name="connsiteY5" fmla="*/ 1845481 h 2452038"/>
              <a:gd name="connsiteX6" fmla="*/ 173302 w 1404982"/>
              <a:gd name="connsiteY6" fmla="*/ 1798253 h 2452038"/>
              <a:gd name="connsiteX7" fmla="*/ 198835 w 1404982"/>
              <a:gd name="connsiteY7" fmla="*/ 1766238 h 2452038"/>
              <a:gd name="connsiteX8" fmla="*/ 226351 w 1404982"/>
              <a:gd name="connsiteY8" fmla="*/ 1730519 h 2452038"/>
              <a:gd name="connsiteX9" fmla="*/ 254000 w 1404982"/>
              <a:gd name="connsiteY9" fmla="*/ 1686863 h 2452038"/>
              <a:gd name="connsiteX10" fmla="*/ 262467 w 1404982"/>
              <a:gd name="connsiteY10" fmla="*/ 1661463 h 2452038"/>
              <a:gd name="connsiteX11" fmla="*/ 296333 w 1404982"/>
              <a:gd name="connsiteY11" fmla="*/ 1585263 h 2452038"/>
              <a:gd name="connsiteX12" fmla="*/ 304800 w 1404982"/>
              <a:gd name="connsiteY12" fmla="*/ 1534463 h 2452038"/>
              <a:gd name="connsiteX13" fmla="*/ 321733 w 1404982"/>
              <a:gd name="connsiteY13" fmla="*/ 1475196 h 2452038"/>
              <a:gd name="connsiteX14" fmla="*/ 330200 w 1404982"/>
              <a:gd name="connsiteY14" fmla="*/ 1407463 h 2452038"/>
              <a:gd name="connsiteX15" fmla="*/ 347133 w 1404982"/>
              <a:gd name="connsiteY15" fmla="*/ 1348196 h 2452038"/>
              <a:gd name="connsiteX16" fmla="*/ 364067 w 1404982"/>
              <a:gd name="connsiteY16" fmla="*/ 1280463 h 2452038"/>
              <a:gd name="connsiteX17" fmla="*/ 372533 w 1404982"/>
              <a:gd name="connsiteY17" fmla="*/ 1255063 h 2452038"/>
              <a:gd name="connsiteX18" fmla="*/ 381000 w 1404982"/>
              <a:gd name="connsiteY18" fmla="*/ 1221196 h 2452038"/>
              <a:gd name="connsiteX19" fmla="*/ 397933 w 1404982"/>
              <a:gd name="connsiteY19" fmla="*/ 1187330 h 2452038"/>
              <a:gd name="connsiteX20" fmla="*/ 414867 w 1404982"/>
              <a:gd name="connsiteY20" fmla="*/ 1111130 h 2452038"/>
              <a:gd name="connsiteX21" fmla="*/ 423333 w 1404982"/>
              <a:gd name="connsiteY21" fmla="*/ 1077263 h 2452038"/>
              <a:gd name="connsiteX22" fmla="*/ 440267 w 1404982"/>
              <a:gd name="connsiteY22" fmla="*/ 1043396 h 2452038"/>
              <a:gd name="connsiteX23" fmla="*/ 448733 w 1404982"/>
              <a:gd name="connsiteY23" fmla="*/ 1017996 h 2452038"/>
              <a:gd name="connsiteX24" fmla="*/ 457200 w 1404982"/>
              <a:gd name="connsiteY24" fmla="*/ 958730 h 2452038"/>
              <a:gd name="connsiteX25" fmla="*/ 465667 w 1404982"/>
              <a:gd name="connsiteY25" fmla="*/ 933330 h 2452038"/>
              <a:gd name="connsiteX26" fmla="*/ 457200 w 1404982"/>
              <a:gd name="connsiteY26" fmla="*/ 653930 h 2452038"/>
              <a:gd name="connsiteX27" fmla="*/ 440267 w 1404982"/>
              <a:gd name="connsiteY27" fmla="*/ 586196 h 2452038"/>
              <a:gd name="connsiteX28" fmla="*/ 406400 w 1404982"/>
              <a:gd name="connsiteY28" fmla="*/ 484596 h 2452038"/>
              <a:gd name="connsiteX29" fmla="*/ 397933 w 1404982"/>
              <a:gd name="connsiteY29" fmla="*/ 459196 h 2452038"/>
              <a:gd name="connsiteX30" fmla="*/ 372533 w 1404982"/>
              <a:gd name="connsiteY30" fmla="*/ 408396 h 2452038"/>
              <a:gd name="connsiteX31" fmla="*/ 355600 w 1404982"/>
              <a:gd name="connsiteY31" fmla="*/ 382996 h 2452038"/>
              <a:gd name="connsiteX32" fmla="*/ 347133 w 1404982"/>
              <a:gd name="connsiteY32" fmla="*/ 357596 h 2452038"/>
              <a:gd name="connsiteX33" fmla="*/ 330200 w 1404982"/>
              <a:gd name="connsiteY33" fmla="*/ 332196 h 2452038"/>
              <a:gd name="connsiteX34" fmla="*/ 304800 w 1404982"/>
              <a:gd name="connsiteY34" fmla="*/ 281396 h 2452038"/>
              <a:gd name="connsiteX35" fmla="*/ 279400 w 1404982"/>
              <a:gd name="connsiteY35" fmla="*/ 222130 h 2452038"/>
              <a:gd name="connsiteX36" fmla="*/ 270933 w 1404982"/>
              <a:gd name="connsiteY36" fmla="*/ 196730 h 2452038"/>
              <a:gd name="connsiteX37" fmla="*/ 254000 w 1404982"/>
              <a:gd name="connsiteY37" fmla="*/ 179796 h 2452038"/>
              <a:gd name="connsiteX38" fmla="*/ 220133 w 1404982"/>
              <a:gd name="connsiteY38" fmla="*/ 128996 h 2452038"/>
              <a:gd name="connsiteX39" fmla="*/ 169333 w 1404982"/>
              <a:gd name="connsiteY39" fmla="*/ 95130 h 2452038"/>
              <a:gd name="connsiteX40" fmla="*/ 160867 w 1404982"/>
              <a:gd name="connsiteY40" fmla="*/ 69730 h 2452038"/>
              <a:gd name="connsiteX41" fmla="*/ 220133 w 1404982"/>
              <a:gd name="connsiteY41" fmla="*/ 44330 h 2452038"/>
              <a:gd name="connsiteX42" fmla="*/ 276225 w 1404982"/>
              <a:gd name="connsiteY42" fmla="*/ 93410 h 2452038"/>
              <a:gd name="connsiteX43" fmla="*/ 287867 w 1404982"/>
              <a:gd name="connsiteY43" fmla="*/ 18930 h 2452038"/>
              <a:gd name="connsiteX44" fmla="*/ 313267 w 1404982"/>
              <a:gd name="connsiteY44" fmla="*/ 10463 h 2452038"/>
              <a:gd name="connsiteX45" fmla="*/ 346736 w 1404982"/>
              <a:gd name="connsiteY45" fmla="*/ 71581 h 2452038"/>
              <a:gd name="connsiteX46" fmla="*/ 338667 w 1404982"/>
              <a:gd name="connsiteY46" fmla="*/ 18930 h 2452038"/>
              <a:gd name="connsiteX47" fmla="*/ 364067 w 1404982"/>
              <a:gd name="connsiteY47" fmla="*/ 1996 h 2452038"/>
              <a:gd name="connsiteX48" fmla="*/ 393964 w 1404982"/>
              <a:gd name="connsiteY48" fmla="*/ 53723 h 2452038"/>
              <a:gd name="connsiteX49" fmla="*/ 414867 w 1404982"/>
              <a:gd name="connsiteY49" fmla="*/ 1996 h 2452038"/>
              <a:gd name="connsiteX50" fmla="*/ 448733 w 1404982"/>
              <a:gd name="connsiteY50" fmla="*/ 1996 h 2452038"/>
              <a:gd name="connsiteX51" fmla="*/ 474133 w 1404982"/>
              <a:gd name="connsiteY51" fmla="*/ 18930 h 2452038"/>
              <a:gd name="connsiteX52" fmla="*/ 482600 w 1404982"/>
              <a:gd name="connsiteY52" fmla="*/ 44330 h 2452038"/>
              <a:gd name="connsiteX53" fmla="*/ 516467 w 1404982"/>
              <a:gd name="connsiteY53" fmla="*/ 95130 h 2452038"/>
              <a:gd name="connsiteX54" fmla="*/ 533400 w 1404982"/>
              <a:gd name="connsiteY54" fmla="*/ 120530 h 2452038"/>
              <a:gd name="connsiteX55" fmla="*/ 567267 w 1404982"/>
              <a:gd name="connsiteY55" fmla="*/ 171330 h 2452038"/>
              <a:gd name="connsiteX56" fmla="*/ 601133 w 1404982"/>
              <a:gd name="connsiteY56" fmla="*/ 239063 h 2452038"/>
              <a:gd name="connsiteX57" fmla="*/ 643864 w 1404982"/>
              <a:gd name="connsiteY57" fmla="*/ 346880 h 2452038"/>
              <a:gd name="connsiteX58" fmla="*/ 660797 w 1404982"/>
              <a:gd name="connsiteY58" fmla="*/ 401252 h 2452038"/>
              <a:gd name="connsiteX59" fmla="*/ 681964 w 1404982"/>
              <a:gd name="connsiteY59" fmla="*/ 462901 h 2452038"/>
              <a:gd name="connsiteX60" fmla="*/ 705644 w 1404982"/>
              <a:gd name="connsiteY60" fmla="*/ 526533 h 2452038"/>
              <a:gd name="connsiteX61" fmla="*/ 714242 w 1404982"/>
              <a:gd name="connsiteY61" fmla="*/ 584080 h 2452038"/>
              <a:gd name="connsiteX62" fmla="*/ 717683 w 1404982"/>
              <a:gd name="connsiteY62" fmla="*/ 638584 h 2452038"/>
              <a:gd name="connsiteX63" fmla="*/ 794280 w 1404982"/>
              <a:gd name="connsiteY63" fmla="*/ 581963 h 2452038"/>
              <a:gd name="connsiteX64" fmla="*/ 841375 w 1404982"/>
              <a:gd name="connsiteY64" fmla="*/ 540688 h 2452038"/>
              <a:gd name="connsiteX65" fmla="*/ 889662 w 1404982"/>
              <a:gd name="connsiteY65" fmla="*/ 510790 h 2452038"/>
              <a:gd name="connsiteX66" fmla="*/ 966126 w 1404982"/>
              <a:gd name="connsiteY66" fmla="*/ 456814 h 2452038"/>
              <a:gd name="connsiteX67" fmla="*/ 999595 w 1404982"/>
              <a:gd name="connsiteY67" fmla="*/ 419508 h 2452038"/>
              <a:gd name="connsiteX68" fmla="*/ 1053570 w 1404982"/>
              <a:gd name="connsiteY68" fmla="*/ 358919 h 2452038"/>
              <a:gd name="connsiteX69" fmla="*/ 1081617 w 1404982"/>
              <a:gd name="connsiteY69" fmla="*/ 316586 h 2452038"/>
              <a:gd name="connsiteX70" fmla="*/ 1152921 w 1404982"/>
              <a:gd name="connsiteY70" fmla="*/ 216309 h 2452038"/>
              <a:gd name="connsiteX71" fmla="*/ 1201473 w 1404982"/>
              <a:gd name="connsiteY71" fmla="*/ 155720 h 2452038"/>
              <a:gd name="connsiteX72" fmla="*/ 1212585 w 1404982"/>
              <a:gd name="connsiteY72" fmla="*/ 119604 h 2452038"/>
              <a:gd name="connsiteX73" fmla="*/ 1227667 w 1404982"/>
              <a:gd name="connsiteY73" fmla="*/ 95130 h 2452038"/>
              <a:gd name="connsiteX74" fmla="*/ 1267354 w 1404982"/>
              <a:gd name="connsiteY74" fmla="*/ 79519 h 2452038"/>
              <a:gd name="connsiteX75" fmla="*/ 1278467 w 1404982"/>
              <a:gd name="connsiteY75" fmla="*/ 69730 h 2452038"/>
              <a:gd name="connsiteX76" fmla="*/ 1329267 w 1404982"/>
              <a:gd name="connsiteY76" fmla="*/ 52796 h 2452038"/>
              <a:gd name="connsiteX77" fmla="*/ 1320800 w 1404982"/>
              <a:gd name="connsiteY77" fmla="*/ 78196 h 2452038"/>
              <a:gd name="connsiteX78" fmla="*/ 1275159 w 1404982"/>
              <a:gd name="connsiteY78" fmla="*/ 146988 h 2452038"/>
              <a:gd name="connsiteX79" fmla="*/ 1345274 w 1404982"/>
              <a:gd name="connsiteY79" fmla="*/ 102274 h 2452038"/>
              <a:gd name="connsiteX80" fmla="*/ 1397000 w 1404982"/>
              <a:gd name="connsiteY80" fmla="*/ 120530 h 2452038"/>
              <a:gd name="connsiteX81" fmla="*/ 1349242 w 1404982"/>
              <a:gd name="connsiteY81" fmla="*/ 181649 h 2452038"/>
              <a:gd name="connsiteX82" fmla="*/ 1397000 w 1404982"/>
              <a:gd name="connsiteY82" fmla="*/ 171330 h 2452038"/>
              <a:gd name="connsiteX83" fmla="*/ 1380067 w 1404982"/>
              <a:gd name="connsiteY83" fmla="*/ 196730 h 2452038"/>
              <a:gd name="connsiteX84" fmla="*/ 1363133 w 1404982"/>
              <a:gd name="connsiteY84" fmla="*/ 213663 h 2452038"/>
              <a:gd name="connsiteX85" fmla="*/ 1371600 w 1404982"/>
              <a:gd name="connsiteY85" fmla="*/ 239063 h 2452038"/>
              <a:gd name="connsiteX86" fmla="*/ 1354667 w 1404982"/>
              <a:gd name="connsiteY86" fmla="*/ 298330 h 2452038"/>
              <a:gd name="connsiteX87" fmla="*/ 1312333 w 1404982"/>
              <a:gd name="connsiteY87" fmla="*/ 333916 h 2452038"/>
              <a:gd name="connsiteX88" fmla="*/ 1261533 w 1404982"/>
              <a:gd name="connsiteY88" fmla="*/ 390933 h 2452038"/>
              <a:gd name="connsiteX89" fmla="*/ 1214304 w 1404982"/>
              <a:gd name="connsiteY89" fmla="*/ 470705 h 2452038"/>
              <a:gd name="connsiteX90" fmla="*/ 1178189 w 1404982"/>
              <a:gd name="connsiteY90" fmla="*/ 514361 h 2452038"/>
              <a:gd name="connsiteX91" fmla="*/ 1122496 w 1404982"/>
              <a:gd name="connsiteY91" fmla="*/ 599955 h 2452038"/>
              <a:gd name="connsiteX92" fmla="*/ 1077383 w 1404982"/>
              <a:gd name="connsiteY92" fmla="*/ 634483 h 2452038"/>
              <a:gd name="connsiteX93" fmla="*/ 1045236 w 1404982"/>
              <a:gd name="connsiteY93" fmla="*/ 654327 h 2452038"/>
              <a:gd name="connsiteX94" fmla="*/ 999464 w 1404982"/>
              <a:gd name="connsiteY94" fmla="*/ 682770 h 2452038"/>
              <a:gd name="connsiteX95" fmla="*/ 943636 w 1404982"/>
              <a:gd name="connsiteY95" fmla="*/ 730659 h 2452038"/>
              <a:gd name="connsiteX96" fmla="*/ 915855 w 1404982"/>
              <a:gd name="connsiteY96" fmla="*/ 776168 h 2452038"/>
              <a:gd name="connsiteX97" fmla="*/ 866378 w 1404982"/>
              <a:gd name="connsiteY97" fmla="*/ 828687 h 2452038"/>
              <a:gd name="connsiteX98" fmla="*/ 823251 w 1404982"/>
              <a:gd name="connsiteY98" fmla="*/ 896024 h 2452038"/>
              <a:gd name="connsiteX99" fmla="*/ 770467 w 1404982"/>
              <a:gd name="connsiteY99" fmla="*/ 1068796 h 2452038"/>
              <a:gd name="connsiteX100" fmla="*/ 738452 w 1404982"/>
              <a:gd name="connsiteY100" fmla="*/ 1141821 h 2452038"/>
              <a:gd name="connsiteX101" fmla="*/ 715699 w 1404982"/>
              <a:gd name="connsiteY101" fmla="*/ 1188653 h 2452038"/>
              <a:gd name="connsiteX102" fmla="*/ 698367 w 1404982"/>
              <a:gd name="connsiteY102" fmla="*/ 1245671 h 2452038"/>
              <a:gd name="connsiteX103" fmla="*/ 683683 w 1404982"/>
              <a:gd name="connsiteY103" fmla="*/ 1321870 h 2452038"/>
              <a:gd name="connsiteX104" fmla="*/ 671248 w 1404982"/>
              <a:gd name="connsiteY104" fmla="*/ 1409183 h 2452038"/>
              <a:gd name="connsiteX105" fmla="*/ 640026 w 1404982"/>
              <a:gd name="connsiteY105" fmla="*/ 1519249 h 2452038"/>
              <a:gd name="connsiteX106" fmla="*/ 637381 w 1404982"/>
              <a:gd name="connsiteY106" fmla="*/ 1602593 h 2452038"/>
              <a:gd name="connsiteX107" fmla="*/ 621770 w 1404982"/>
              <a:gd name="connsiteY107" fmla="*/ 1678792 h 2452038"/>
              <a:gd name="connsiteX108" fmla="*/ 613305 w 1404982"/>
              <a:gd name="connsiteY108" fmla="*/ 1709088 h 2452038"/>
              <a:gd name="connsiteX109" fmla="*/ 597694 w 1404982"/>
              <a:gd name="connsiteY109" fmla="*/ 1747849 h 2452038"/>
              <a:gd name="connsiteX110" fmla="*/ 574939 w 1404982"/>
              <a:gd name="connsiteY110" fmla="*/ 1851302 h 2452038"/>
              <a:gd name="connsiteX111" fmla="*/ 565547 w 1404982"/>
              <a:gd name="connsiteY111" fmla="*/ 2070509 h 2452038"/>
              <a:gd name="connsiteX112" fmla="*/ 559726 w 1404982"/>
              <a:gd name="connsiteY112" fmla="*/ 2092337 h 2452038"/>
              <a:gd name="connsiteX113" fmla="*/ 550333 w 1404982"/>
              <a:gd name="connsiteY113" fmla="*/ 2330330 h 2452038"/>
              <a:gd name="connsiteX114" fmla="*/ 558800 w 1404982"/>
              <a:gd name="connsiteY114" fmla="*/ 2355730 h 2452038"/>
              <a:gd name="connsiteX115" fmla="*/ 418042 w 1404982"/>
              <a:gd name="connsiteY115" fmla="*/ 2452038 h 2452038"/>
              <a:gd name="connsiteX116" fmla="*/ 139700 w 1404982"/>
              <a:gd name="connsiteY116" fmla="*/ 2417113 h 2452038"/>
              <a:gd name="connsiteX117" fmla="*/ 0 w 1404982"/>
              <a:gd name="connsiteY117" fmla="*/ 2271063 h 2452038"/>
              <a:gd name="connsiteX118" fmla="*/ 0 w 1404982"/>
              <a:gd name="connsiteY118" fmla="*/ 2271063 h 2452038"/>
              <a:gd name="connsiteX0" fmla="*/ 0 w 1404982"/>
              <a:gd name="connsiteY0" fmla="*/ 2271063 h 2452038"/>
              <a:gd name="connsiteX1" fmla="*/ 93133 w 1404982"/>
              <a:gd name="connsiteY1" fmla="*/ 1974730 h 2452038"/>
              <a:gd name="connsiteX2" fmla="*/ 101600 w 1404982"/>
              <a:gd name="connsiteY2" fmla="*/ 1949330 h 2452038"/>
              <a:gd name="connsiteX3" fmla="*/ 118533 w 1404982"/>
              <a:gd name="connsiteY3" fmla="*/ 1932396 h 2452038"/>
              <a:gd name="connsiteX4" fmla="*/ 130968 w 1404982"/>
              <a:gd name="connsiteY4" fmla="*/ 1879348 h 2452038"/>
              <a:gd name="connsiteX5" fmla="*/ 150152 w 1404982"/>
              <a:gd name="connsiteY5" fmla="*/ 1845481 h 2452038"/>
              <a:gd name="connsiteX6" fmla="*/ 173302 w 1404982"/>
              <a:gd name="connsiteY6" fmla="*/ 1798253 h 2452038"/>
              <a:gd name="connsiteX7" fmla="*/ 198835 w 1404982"/>
              <a:gd name="connsiteY7" fmla="*/ 1766238 h 2452038"/>
              <a:gd name="connsiteX8" fmla="*/ 226351 w 1404982"/>
              <a:gd name="connsiteY8" fmla="*/ 1730519 h 2452038"/>
              <a:gd name="connsiteX9" fmla="*/ 254000 w 1404982"/>
              <a:gd name="connsiteY9" fmla="*/ 1686863 h 2452038"/>
              <a:gd name="connsiteX10" fmla="*/ 262467 w 1404982"/>
              <a:gd name="connsiteY10" fmla="*/ 1661463 h 2452038"/>
              <a:gd name="connsiteX11" fmla="*/ 296333 w 1404982"/>
              <a:gd name="connsiteY11" fmla="*/ 1585263 h 2452038"/>
              <a:gd name="connsiteX12" fmla="*/ 304800 w 1404982"/>
              <a:gd name="connsiteY12" fmla="*/ 1534463 h 2452038"/>
              <a:gd name="connsiteX13" fmla="*/ 321733 w 1404982"/>
              <a:gd name="connsiteY13" fmla="*/ 1475196 h 2452038"/>
              <a:gd name="connsiteX14" fmla="*/ 330200 w 1404982"/>
              <a:gd name="connsiteY14" fmla="*/ 1407463 h 2452038"/>
              <a:gd name="connsiteX15" fmla="*/ 347133 w 1404982"/>
              <a:gd name="connsiteY15" fmla="*/ 1348196 h 2452038"/>
              <a:gd name="connsiteX16" fmla="*/ 364067 w 1404982"/>
              <a:gd name="connsiteY16" fmla="*/ 1280463 h 2452038"/>
              <a:gd name="connsiteX17" fmla="*/ 372533 w 1404982"/>
              <a:gd name="connsiteY17" fmla="*/ 1255063 h 2452038"/>
              <a:gd name="connsiteX18" fmla="*/ 381000 w 1404982"/>
              <a:gd name="connsiteY18" fmla="*/ 1221196 h 2452038"/>
              <a:gd name="connsiteX19" fmla="*/ 397933 w 1404982"/>
              <a:gd name="connsiteY19" fmla="*/ 1187330 h 2452038"/>
              <a:gd name="connsiteX20" fmla="*/ 414867 w 1404982"/>
              <a:gd name="connsiteY20" fmla="*/ 1111130 h 2452038"/>
              <a:gd name="connsiteX21" fmla="*/ 423333 w 1404982"/>
              <a:gd name="connsiteY21" fmla="*/ 1077263 h 2452038"/>
              <a:gd name="connsiteX22" fmla="*/ 243814 w 1404982"/>
              <a:gd name="connsiteY22" fmla="*/ 911236 h 2452038"/>
              <a:gd name="connsiteX23" fmla="*/ 448733 w 1404982"/>
              <a:gd name="connsiteY23" fmla="*/ 1017996 h 2452038"/>
              <a:gd name="connsiteX24" fmla="*/ 457200 w 1404982"/>
              <a:gd name="connsiteY24" fmla="*/ 958730 h 2452038"/>
              <a:gd name="connsiteX25" fmla="*/ 465667 w 1404982"/>
              <a:gd name="connsiteY25" fmla="*/ 933330 h 2452038"/>
              <a:gd name="connsiteX26" fmla="*/ 457200 w 1404982"/>
              <a:gd name="connsiteY26" fmla="*/ 653930 h 2452038"/>
              <a:gd name="connsiteX27" fmla="*/ 440267 w 1404982"/>
              <a:gd name="connsiteY27" fmla="*/ 586196 h 2452038"/>
              <a:gd name="connsiteX28" fmla="*/ 406400 w 1404982"/>
              <a:gd name="connsiteY28" fmla="*/ 484596 h 2452038"/>
              <a:gd name="connsiteX29" fmla="*/ 397933 w 1404982"/>
              <a:gd name="connsiteY29" fmla="*/ 459196 h 2452038"/>
              <a:gd name="connsiteX30" fmla="*/ 372533 w 1404982"/>
              <a:gd name="connsiteY30" fmla="*/ 408396 h 2452038"/>
              <a:gd name="connsiteX31" fmla="*/ 355600 w 1404982"/>
              <a:gd name="connsiteY31" fmla="*/ 382996 h 2452038"/>
              <a:gd name="connsiteX32" fmla="*/ 347133 w 1404982"/>
              <a:gd name="connsiteY32" fmla="*/ 357596 h 2452038"/>
              <a:gd name="connsiteX33" fmla="*/ 330200 w 1404982"/>
              <a:gd name="connsiteY33" fmla="*/ 332196 h 2452038"/>
              <a:gd name="connsiteX34" fmla="*/ 304800 w 1404982"/>
              <a:gd name="connsiteY34" fmla="*/ 281396 h 2452038"/>
              <a:gd name="connsiteX35" fmla="*/ 279400 w 1404982"/>
              <a:gd name="connsiteY35" fmla="*/ 222130 h 2452038"/>
              <a:gd name="connsiteX36" fmla="*/ 270933 w 1404982"/>
              <a:gd name="connsiteY36" fmla="*/ 196730 h 2452038"/>
              <a:gd name="connsiteX37" fmla="*/ 254000 w 1404982"/>
              <a:gd name="connsiteY37" fmla="*/ 179796 h 2452038"/>
              <a:gd name="connsiteX38" fmla="*/ 220133 w 1404982"/>
              <a:gd name="connsiteY38" fmla="*/ 128996 h 2452038"/>
              <a:gd name="connsiteX39" fmla="*/ 169333 w 1404982"/>
              <a:gd name="connsiteY39" fmla="*/ 95130 h 2452038"/>
              <a:gd name="connsiteX40" fmla="*/ 160867 w 1404982"/>
              <a:gd name="connsiteY40" fmla="*/ 69730 h 2452038"/>
              <a:gd name="connsiteX41" fmla="*/ 220133 w 1404982"/>
              <a:gd name="connsiteY41" fmla="*/ 44330 h 2452038"/>
              <a:gd name="connsiteX42" fmla="*/ 276225 w 1404982"/>
              <a:gd name="connsiteY42" fmla="*/ 93410 h 2452038"/>
              <a:gd name="connsiteX43" fmla="*/ 287867 w 1404982"/>
              <a:gd name="connsiteY43" fmla="*/ 18930 h 2452038"/>
              <a:gd name="connsiteX44" fmla="*/ 313267 w 1404982"/>
              <a:gd name="connsiteY44" fmla="*/ 10463 h 2452038"/>
              <a:gd name="connsiteX45" fmla="*/ 346736 w 1404982"/>
              <a:gd name="connsiteY45" fmla="*/ 71581 h 2452038"/>
              <a:gd name="connsiteX46" fmla="*/ 338667 w 1404982"/>
              <a:gd name="connsiteY46" fmla="*/ 18930 h 2452038"/>
              <a:gd name="connsiteX47" fmla="*/ 364067 w 1404982"/>
              <a:gd name="connsiteY47" fmla="*/ 1996 h 2452038"/>
              <a:gd name="connsiteX48" fmla="*/ 393964 w 1404982"/>
              <a:gd name="connsiteY48" fmla="*/ 53723 h 2452038"/>
              <a:gd name="connsiteX49" fmla="*/ 414867 w 1404982"/>
              <a:gd name="connsiteY49" fmla="*/ 1996 h 2452038"/>
              <a:gd name="connsiteX50" fmla="*/ 448733 w 1404982"/>
              <a:gd name="connsiteY50" fmla="*/ 1996 h 2452038"/>
              <a:gd name="connsiteX51" fmla="*/ 474133 w 1404982"/>
              <a:gd name="connsiteY51" fmla="*/ 18930 h 2452038"/>
              <a:gd name="connsiteX52" fmla="*/ 482600 w 1404982"/>
              <a:gd name="connsiteY52" fmla="*/ 44330 h 2452038"/>
              <a:gd name="connsiteX53" fmla="*/ 516467 w 1404982"/>
              <a:gd name="connsiteY53" fmla="*/ 95130 h 2452038"/>
              <a:gd name="connsiteX54" fmla="*/ 533400 w 1404982"/>
              <a:gd name="connsiteY54" fmla="*/ 120530 h 2452038"/>
              <a:gd name="connsiteX55" fmla="*/ 567267 w 1404982"/>
              <a:gd name="connsiteY55" fmla="*/ 171330 h 2452038"/>
              <a:gd name="connsiteX56" fmla="*/ 601133 w 1404982"/>
              <a:gd name="connsiteY56" fmla="*/ 239063 h 2452038"/>
              <a:gd name="connsiteX57" fmla="*/ 643864 w 1404982"/>
              <a:gd name="connsiteY57" fmla="*/ 346880 h 2452038"/>
              <a:gd name="connsiteX58" fmla="*/ 660797 w 1404982"/>
              <a:gd name="connsiteY58" fmla="*/ 401252 h 2452038"/>
              <a:gd name="connsiteX59" fmla="*/ 681964 w 1404982"/>
              <a:gd name="connsiteY59" fmla="*/ 462901 h 2452038"/>
              <a:gd name="connsiteX60" fmla="*/ 705644 w 1404982"/>
              <a:gd name="connsiteY60" fmla="*/ 526533 h 2452038"/>
              <a:gd name="connsiteX61" fmla="*/ 714242 w 1404982"/>
              <a:gd name="connsiteY61" fmla="*/ 584080 h 2452038"/>
              <a:gd name="connsiteX62" fmla="*/ 717683 w 1404982"/>
              <a:gd name="connsiteY62" fmla="*/ 638584 h 2452038"/>
              <a:gd name="connsiteX63" fmla="*/ 794280 w 1404982"/>
              <a:gd name="connsiteY63" fmla="*/ 581963 h 2452038"/>
              <a:gd name="connsiteX64" fmla="*/ 841375 w 1404982"/>
              <a:gd name="connsiteY64" fmla="*/ 540688 h 2452038"/>
              <a:gd name="connsiteX65" fmla="*/ 889662 w 1404982"/>
              <a:gd name="connsiteY65" fmla="*/ 510790 h 2452038"/>
              <a:gd name="connsiteX66" fmla="*/ 966126 w 1404982"/>
              <a:gd name="connsiteY66" fmla="*/ 456814 h 2452038"/>
              <a:gd name="connsiteX67" fmla="*/ 999595 w 1404982"/>
              <a:gd name="connsiteY67" fmla="*/ 419508 h 2452038"/>
              <a:gd name="connsiteX68" fmla="*/ 1053570 w 1404982"/>
              <a:gd name="connsiteY68" fmla="*/ 358919 h 2452038"/>
              <a:gd name="connsiteX69" fmla="*/ 1081617 w 1404982"/>
              <a:gd name="connsiteY69" fmla="*/ 316586 h 2452038"/>
              <a:gd name="connsiteX70" fmla="*/ 1152921 w 1404982"/>
              <a:gd name="connsiteY70" fmla="*/ 216309 h 2452038"/>
              <a:gd name="connsiteX71" fmla="*/ 1201473 w 1404982"/>
              <a:gd name="connsiteY71" fmla="*/ 155720 h 2452038"/>
              <a:gd name="connsiteX72" fmla="*/ 1212585 w 1404982"/>
              <a:gd name="connsiteY72" fmla="*/ 119604 h 2452038"/>
              <a:gd name="connsiteX73" fmla="*/ 1227667 w 1404982"/>
              <a:gd name="connsiteY73" fmla="*/ 95130 h 2452038"/>
              <a:gd name="connsiteX74" fmla="*/ 1267354 w 1404982"/>
              <a:gd name="connsiteY74" fmla="*/ 79519 h 2452038"/>
              <a:gd name="connsiteX75" fmla="*/ 1278467 w 1404982"/>
              <a:gd name="connsiteY75" fmla="*/ 69730 h 2452038"/>
              <a:gd name="connsiteX76" fmla="*/ 1329267 w 1404982"/>
              <a:gd name="connsiteY76" fmla="*/ 52796 h 2452038"/>
              <a:gd name="connsiteX77" fmla="*/ 1320800 w 1404982"/>
              <a:gd name="connsiteY77" fmla="*/ 78196 h 2452038"/>
              <a:gd name="connsiteX78" fmla="*/ 1275159 w 1404982"/>
              <a:gd name="connsiteY78" fmla="*/ 146988 h 2452038"/>
              <a:gd name="connsiteX79" fmla="*/ 1345274 w 1404982"/>
              <a:gd name="connsiteY79" fmla="*/ 102274 h 2452038"/>
              <a:gd name="connsiteX80" fmla="*/ 1397000 w 1404982"/>
              <a:gd name="connsiteY80" fmla="*/ 120530 h 2452038"/>
              <a:gd name="connsiteX81" fmla="*/ 1349242 w 1404982"/>
              <a:gd name="connsiteY81" fmla="*/ 181649 h 2452038"/>
              <a:gd name="connsiteX82" fmla="*/ 1397000 w 1404982"/>
              <a:gd name="connsiteY82" fmla="*/ 171330 h 2452038"/>
              <a:gd name="connsiteX83" fmla="*/ 1380067 w 1404982"/>
              <a:gd name="connsiteY83" fmla="*/ 196730 h 2452038"/>
              <a:gd name="connsiteX84" fmla="*/ 1363133 w 1404982"/>
              <a:gd name="connsiteY84" fmla="*/ 213663 h 2452038"/>
              <a:gd name="connsiteX85" fmla="*/ 1371600 w 1404982"/>
              <a:gd name="connsiteY85" fmla="*/ 239063 h 2452038"/>
              <a:gd name="connsiteX86" fmla="*/ 1354667 w 1404982"/>
              <a:gd name="connsiteY86" fmla="*/ 298330 h 2452038"/>
              <a:gd name="connsiteX87" fmla="*/ 1312333 w 1404982"/>
              <a:gd name="connsiteY87" fmla="*/ 333916 h 2452038"/>
              <a:gd name="connsiteX88" fmla="*/ 1261533 w 1404982"/>
              <a:gd name="connsiteY88" fmla="*/ 390933 h 2452038"/>
              <a:gd name="connsiteX89" fmla="*/ 1214304 w 1404982"/>
              <a:gd name="connsiteY89" fmla="*/ 470705 h 2452038"/>
              <a:gd name="connsiteX90" fmla="*/ 1178189 w 1404982"/>
              <a:gd name="connsiteY90" fmla="*/ 514361 h 2452038"/>
              <a:gd name="connsiteX91" fmla="*/ 1122496 w 1404982"/>
              <a:gd name="connsiteY91" fmla="*/ 599955 h 2452038"/>
              <a:gd name="connsiteX92" fmla="*/ 1077383 w 1404982"/>
              <a:gd name="connsiteY92" fmla="*/ 634483 h 2452038"/>
              <a:gd name="connsiteX93" fmla="*/ 1045236 w 1404982"/>
              <a:gd name="connsiteY93" fmla="*/ 654327 h 2452038"/>
              <a:gd name="connsiteX94" fmla="*/ 999464 w 1404982"/>
              <a:gd name="connsiteY94" fmla="*/ 682770 h 2452038"/>
              <a:gd name="connsiteX95" fmla="*/ 943636 w 1404982"/>
              <a:gd name="connsiteY95" fmla="*/ 730659 h 2452038"/>
              <a:gd name="connsiteX96" fmla="*/ 915855 w 1404982"/>
              <a:gd name="connsiteY96" fmla="*/ 776168 h 2452038"/>
              <a:gd name="connsiteX97" fmla="*/ 866378 w 1404982"/>
              <a:gd name="connsiteY97" fmla="*/ 828687 h 2452038"/>
              <a:gd name="connsiteX98" fmla="*/ 823251 w 1404982"/>
              <a:gd name="connsiteY98" fmla="*/ 896024 h 2452038"/>
              <a:gd name="connsiteX99" fmla="*/ 770467 w 1404982"/>
              <a:gd name="connsiteY99" fmla="*/ 1068796 h 2452038"/>
              <a:gd name="connsiteX100" fmla="*/ 738452 w 1404982"/>
              <a:gd name="connsiteY100" fmla="*/ 1141821 h 2452038"/>
              <a:gd name="connsiteX101" fmla="*/ 715699 w 1404982"/>
              <a:gd name="connsiteY101" fmla="*/ 1188653 h 2452038"/>
              <a:gd name="connsiteX102" fmla="*/ 698367 w 1404982"/>
              <a:gd name="connsiteY102" fmla="*/ 1245671 h 2452038"/>
              <a:gd name="connsiteX103" fmla="*/ 683683 w 1404982"/>
              <a:gd name="connsiteY103" fmla="*/ 1321870 h 2452038"/>
              <a:gd name="connsiteX104" fmla="*/ 671248 w 1404982"/>
              <a:gd name="connsiteY104" fmla="*/ 1409183 h 2452038"/>
              <a:gd name="connsiteX105" fmla="*/ 640026 w 1404982"/>
              <a:gd name="connsiteY105" fmla="*/ 1519249 h 2452038"/>
              <a:gd name="connsiteX106" fmla="*/ 637381 w 1404982"/>
              <a:gd name="connsiteY106" fmla="*/ 1602593 h 2452038"/>
              <a:gd name="connsiteX107" fmla="*/ 621770 w 1404982"/>
              <a:gd name="connsiteY107" fmla="*/ 1678792 h 2452038"/>
              <a:gd name="connsiteX108" fmla="*/ 613305 w 1404982"/>
              <a:gd name="connsiteY108" fmla="*/ 1709088 h 2452038"/>
              <a:gd name="connsiteX109" fmla="*/ 597694 w 1404982"/>
              <a:gd name="connsiteY109" fmla="*/ 1747849 h 2452038"/>
              <a:gd name="connsiteX110" fmla="*/ 574939 w 1404982"/>
              <a:gd name="connsiteY110" fmla="*/ 1851302 h 2452038"/>
              <a:gd name="connsiteX111" fmla="*/ 565547 w 1404982"/>
              <a:gd name="connsiteY111" fmla="*/ 2070509 h 2452038"/>
              <a:gd name="connsiteX112" fmla="*/ 559726 w 1404982"/>
              <a:gd name="connsiteY112" fmla="*/ 2092337 h 2452038"/>
              <a:gd name="connsiteX113" fmla="*/ 550333 w 1404982"/>
              <a:gd name="connsiteY113" fmla="*/ 2330330 h 2452038"/>
              <a:gd name="connsiteX114" fmla="*/ 558800 w 1404982"/>
              <a:gd name="connsiteY114" fmla="*/ 2355730 h 2452038"/>
              <a:gd name="connsiteX115" fmla="*/ 418042 w 1404982"/>
              <a:gd name="connsiteY115" fmla="*/ 2452038 h 2452038"/>
              <a:gd name="connsiteX116" fmla="*/ 139700 w 1404982"/>
              <a:gd name="connsiteY116" fmla="*/ 2417113 h 2452038"/>
              <a:gd name="connsiteX117" fmla="*/ 0 w 1404982"/>
              <a:gd name="connsiteY117" fmla="*/ 2271063 h 2452038"/>
              <a:gd name="connsiteX118" fmla="*/ 0 w 1404982"/>
              <a:gd name="connsiteY118" fmla="*/ 2271063 h 2452038"/>
              <a:gd name="connsiteX0" fmla="*/ 0 w 1404982"/>
              <a:gd name="connsiteY0" fmla="*/ 2271063 h 2452038"/>
              <a:gd name="connsiteX1" fmla="*/ 93133 w 1404982"/>
              <a:gd name="connsiteY1" fmla="*/ 1974730 h 2452038"/>
              <a:gd name="connsiteX2" fmla="*/ 101600 w 1404982"/>
              <a:gd name="connsiteY2" fmla="*/ 1949330 h 2452038"/>
              <a:gd name="connsiteX3" fmla="*/ 118533 w 1404982"/>
              <a:gd name="connsiteY3" fmla="*/ 1932396 h 2452038"/>
              <a:gd name="connsiteX4" fmla="*/ 130968 w 1404982"/>
              <a:gd name="connsiteY4" fmla="*/ 1879348 h 2452038"/>
              <a:gd name="connsiteX5" fmla="*/ 150152 w 1404982"/>
              <a:gd name="connsiteY5" fmla="*/ 1845481 h 2452038"/>
              <a:gd name="connsiteX6" fmla="*/ 173302 w 1404982"/>
              <a:gd name="connsiteY6" fmla="*/ 1798253 h 2452038"/>
              <a:gd name="connsiteX7" fmla="*/ 198835 w 1404982"/>
              <a:gd name="connsiteY7" fmla="*/ 1766238 h 2452038"/>
              <a:gd name="connsiteX8" fmla="*/ 226351 w 1404982"/>
              <a:gd name="connsiteY8" fmla="*/ 1730519 h 2452038"/>
              <a:gd name="connsiteX9" fmla="*/ 254000 w 1404982"/>
              <a:gd name="connsiteY9" fmla="*/ 1686863 h 2452038"/>
              <a:gd name="connsiteX10" fmla="*/ 262467 w 1404982"/>
              <a:gd name="connsiteY10" fmla="*/ 1661463 h 2452038"/>
              <a:gd name="connsiteX11" fmla="*/ 296333 w 1404982"/>
              <a:gd name="connsiteY11" fmla="*/ 1585263 h 2452038"/>
              <a:gd name="connsiteX12" fmla="*/ 304800 w 1404982"/>
              <a:gd name="connsiteY12" fmla="*/ 1534463 h 2452038"/>
              <a:gd name="connsiteX13" fmla="*/ 321733 w 1404982"/>
              <a:gd name="connsiteY13" fmla="*/ 1475196 h 2452038"/>
              <a:gd name="connsiteX14" fmla="*/ 330200 w 1404982"/>
              <a:gd name="connsiteY14" fmla="*/ 1407463 h 2452038"/>
              <a:gd name="connsiteX15" fmla="*/ 347133 w 1404982"/>
              <a:gd name="connsiteY15" fmla="*/ 1348196 h 2452038"/>
              <a:gd name="connsiteX16" fmla="*/ 364067 w 1404982"/>
              <a:gd name="connsiteY16" fmla="*/ 1280463 h 2452038"/>
              <a:gd name="connsiteX17" fmla="*/ 372533 w 1404982"/>
              <a:gd name="connsiteY17" fmla="*/ 1255063 h 2452038"/>
              <a:gd name="connsiteX18" fmla="*/ 381000 w 1404982"/>
              <a:gd name="connsiteY18" fmla="*/ 1221196 h 2452038"/>
              <a:gd name="connsiteX19" fmla="*/ 397933 w 1404982"/>
              <a:gd name="connsiteY19" fmla="*/ 1187330 h 2452038"/>
              <a:gd name="connsiteX20" fmla="*/ 414867 w 1404982"/>
              <a:gd name="connsiteY20" fmla="*/ 1111130 h 2452038"/>
              <a:gd name="connsiteX21" fmla="*/ 423333 w 1404982"/>
              <a:gd name="connsiteY21" fmla="*/ 1077263 h 2452038"/>
              <a:gd name="connsiteX22" fmla="*/ 243814 w 1404982"/>
              <a:gd name="connsiteY22" fmla="*/ 911236 h 2452038"/>
              <a:gd name="connsiteX23" fmla="*/ 345149 w 1404982"/>
              <a:gd name="connsiteY23" fmla="*/ 957274 h 2452038"/>
              <a:gd name="connsiteX24" fmla="*/ 457200 w 1404982"/>
              <a:gd name="connsiteY24" fmla="*/ 958730 h 2452038"/>
              <a:gd name="connsiteX25" fmla="*/ 465667 w 1404982"/>
              <a:gd name="connsiteY25" fmla="*/ 933330 h 2452038"/>
              <a:gd name="connsiteX26" fmla="*/ 457200 w 1404982"/>
              <a:gd name="connsiteY26" fmla="*/ 653930 h 2452038"/>
              <a:gd name="connsiteX27" fmla="*/ 440267 w 1404982"/>
              <a:gd name="connsiteY27" fmla="*/ 586196 h 2452038"/>
              <a:gd name="connsiteX28" fmla="*/ 406400 w 1404982"/>
              <a:gd name="connsiteY28" fmla="*/ 484596 h 2452038"/>
              <a:gd name="connsiteX29" fmla="*/ 397933 w 1404982"/>
              <a:gd name="connsiteY29" fmla="*/ 459196 h 2452038"/>
              <a:gd name="connsiteX30" fmla="*/ 372533 w 1404982"/>
              <a:gd name="connsiteY30" fmla="*/ 408396 h 2452038"/>
              <a:gd name="connsiteX31" fmla="*/ 355600 w 1404982"/>
              <a:gd name="connsiteY31" fmla="*/ 382996 h 2452038"/>
              <a:gd name="connsiteX32" fmla="*/ 347133 w 1404982"/>
              <a:gd name="connsiteY32" fmla="*/ 357596 h 2452038"/>
              <a:gd name="connsiteX33" fmla="*/ 330200 w 1404982"/>
              <a:gd name="connsiteY33" fmla="*/ 332196 h 2452038"/>
              <a:gd name="connsiteX34" fmla="*/ 304800 w 1404982"/>
              <a:gd name="connsiteY34" fmla="*/ 281396 h 2452038"/>
              <a:gd name="connsiteX35" fmla="*/ 279400 w 1404982"/>
              <a:gd name="connsiteY35" fmla="*/ 222130 h 2452038"/>
              <a:gd name="connsiteX36" fmla="*/ 270933 w 1404982"/>
              <a:gd name="connsiteY36" fmla="*/ 196730 h 2452038"/>
              <a:gd name="connsiteX37" fmla="*/ 254000 w 1404982"/>
              <a:gd name="connsiteY37" fmla="*/ 179796 h 2452038"/>
              <a:gd name="connsiteX38" fmla="*/ 220133 w 1404982"/>
              <a:gd name="connsiteY38" fmla="*/ 128996 h 2452038"/>
              <a:gd name="connsiteX39" fmla="*/ 169333 w 1404982"/>
              <a:gd name="connsiteY39" fmla="*/ 95130 h 2452038"/>
              <a:gd name="connsiteX40" fmla="*/ 160867 w 1404982"/>
              <a:gd name="connsiteY40" fmla="*/ 69730 h 2452038"/>
              <a:gd name="connsiteX41" fmla="*/ 220133 w 1404982"/>
              <a:gd name="connsiteY41" fmla="*/ 44330 h 2452038"/>
              <a:gd name="connsiteX42" fmla="*/ 276225 w 1404982"/>
              <a:gd name="connsiteY42" fmla="*/ 93410 h 2452038"/>
              <a:gd name="connsiteX43" fmla="*/ 287867 w 1404982"/>
              <a:gd name="connsiteY43" fmla="*/ 18930 h 2452038"/>
              <a:gd name="connsiteX44" fmla="*/ 313267 w 1404982"/>
              <a:gd name="connsiteY44" fmla="*/ 10463 h 2452038"/>
              <a:gd name="connsiteX45" fmla="*/ 346736 w 1404982"/>
              <a:gd name="connsiteY45" fmla="*/ 71581 h 2452038"/>
              <a:gd name="connsiteX46" fmla="*/ 338667 w 1404982"/>
              <a:gd name="connsiteY46" fmla="*/ 18930 h 2452038"/>
              <a:gd name="connsiteX47" fmla="*/ 364067 w 1404982"/>
              <a:gd name="connsiteY47" fmla="*/ 1996 h 2452038"/>
              <a:gd name="connsiteX48" fmla="*/ 393964 w 1404982"/>
              <a:gd name="connsiteY48" fmla="*/ 53723 h 2452038"/>
              <a:gd name="connsiteX49" fmla="*/ 414867 w 1404982"/>
              <a:gd name="connsiteY49" fmla="*/ 1996 h 2452038"/>
              <a:gd name="connsiteX50" fmla="*/ 448733 w 1404982"/>
              <a:gd name="connsiteY50" fmla="*/ 1996 h 2452038"/>
              <a:gd name="connsiteX51" fmla="*/ 474133 w 1404982"/>
              <a:gd name="connsiteY51" fmla="*/ 18930 h 2452038"/>
              <a:gd name="connsiteX52" fmla="*/ 482600 w 1404982"/>
              <a:gd name="connsiteY52" fmla="*/ 44330 h 2452038"/>
              <a:gd name="connsiteX53" fmla="*/ 516467 w 1404982"/>
              <a:gd name="connsiteY53" fmla="*/ 95130 h 2452038"/>
              <a:gd name="connsiteX54" fmla="*/ 533400 w 1404982"/>
              <a:gd name="connsiteY54" fmla="*/ 120530 h 2452038"/>
              <a:gd name="connsiteX55" fmla="*/ 567267 w 1404982"/>
              <a:gd name="connsiteY55" fmla="*/ 171330 h 2452038"/>
              <a:gd name="connsiteX56" fmla="*/ 601133 w 1404982"/>
              <a:gd name="connsiteY56" fmla="*/ 239063 h 2452038"/>
              <a:gd name="connsiteX57" fmla="*/ 643864 w 1404982"/>
              <a:gd name="connsiteY57" fmla="*/ 346880 h 2452038"/>
              <a:gd name="connsiteX58" fmla="*/ 660797 w 1404982"/>
              <a:gd name="connsiteY58" fmla="*/ 401252 h 2452038"/>
              <a:gd name="connsiteX59" fmla="*/ 681964 w 1404982"/>
              <a:gd name="connsiteY59" fmla="*/ 462901 h 2452038"/>
              <a:gd name="connsiteX60" fmla="*/ 705644 w 1404982"/>
              <a:gd name="connsiteY60" fmla="*/ 526533 h 2452038"/>
              <a:gd name="connsiteX61" fmla="*/ 714242 w 1404982"/>
              <a:gd name="connsiteY61" fmla="*/ 584080 h 2452038"/>
              <a:gd name="connsiteX62" fmla="*/ 717683 w 1404982"/>
              <a:gd name="connsiteY62" fmla="*/ 638584 h 2452038"/>
              <a:gd name="connsiteX63" fmla="*/ 794280 w 1404982"/>
              <a:gd name="connsiteY63" fmla="*/ 581963 h 2452038"/>
              <a:gd name="connsiteX64" fmla="*/ 841375 w 1404982"/>
              <a:gd name="connsiteY64" fmla="*/ 540688 h 2452038"/>
              <a:gd name="connsiteX65" fmla="*/ 889662 w 1404982"/>
              <a:gd name="connsiteY65" fmla="*/ 510790 h 2452038"/>
              <a:gd name="connsiteX66" fmla="*/ 966126 w 1404982"/>
              <a:gd name="connsiteY66" fmla="*/ 456814 h 2452038"/>
              <a:gd name="connsiteX67" fmla="*/ 999595 w 1404982"/>
              <a:gd name="connsiteY67" fmla="*/ 419508 h 2452038"/>
              <a:gd name="connsiteX68" fmla="*/ 1053570 w 1404982"/>
              <a:gd name="connsiteY68" fmla="*/ 358919 h 2452038"/>
              <a:gd name="connsiteX69" fmla="*/ 1081617 w 1404982"/>
              <a:gd name="connsiteY69" fmla="*/ 316586 h 2452038"/>
              <a:gd name="connsiteX70" fmla="*/ 1152921 w 1404982"/>
              <a:gd name="connsiteY70" fmla="*/ 216309 h 2452038"/>
              <a:gd name="connsiteX71" fmla="*/ 1201473 w 1404982"/>
              <a:gd name="connsiteY71" fmla="*/ 155720 h 2452038"/>
              <a:gd name="connsiteX72" fmla="*/ 1212585 w 1404982"/>
              <a:gd name="connsiteY72" fmla="*/ 119604 h 2452038"/>
              <a:gd name="connsiteX73" fmla="*/ 1227667 w 1404982"/>
              <a:gd name="connsiteY73" fmla="*/ 95130 h 2452038"/>
              <a:gd name="connsiteX74" fmla="*/ 1267354 w 1404982"/>
              <a:gd name="connsiteY74" fmla="*/ 79519 h 2452038"/>
              <a:gd name="connsiteX75" fmla="*/ 1278467 w 1404982"/>
              <a:gd name="connsiteY75" fmla="*/ 69730 h 2452038"/>
              <a:gd name="connsiteX76" fmla="*/ 1329267 w 1404982"/>
              <a:gd name="connsiteY76" fmla="*/ 52796 h 2452038"/>
              <a:gd name="connsiteX77" fmla="*/ 1320800 w 1404982"/>
              <a:gd name="connsiteY77" fmla="*/ 78196 h 2452038"/>
              <a:gd name="connsiteX78" fmla="*/ 1275159 w 1404982"/>
              <a:gd name="connsiteY78" fmla="*/ 146988 h 2452038"/>
              <a:gd name="connsiteX79" fmla="*/ 1345274 w 1404982"/>
              <a:gd name="connsiteY79" fmla="*/ 102274 h 2452038"/>
              <a:gd name="connsiteX80" fmla="*/ 1397000 w 1404982"/>
              <a:gd name="connsiteY80" fmla="*/ 120530 h 2452038"/>
              <a:gd name="connsiteX81" fmla="*/ 1349242 w 1404982"/>
              <a:gd name="connsiteY81" fmla="*/ 181649 h 2452038"/>
              <a:gd name="connsiteX82" fmla="*/ 1397000 w 1404982"/>
              <a:gd name="connsiteY82" fmla="*/ 171330 h 2452038"/>
              <a:gd name="connsiteX83" fmla="*/ 1380067 w 1404982"/>
              <a:gd name="connsiteY83" fmla="*/ 196730 h 2452038"/>
              <a:gd name="connsiteX84" fmla="*/ 1363133 w 1404982"/>
              <a:gd name="connsiteY84" fmla="*/ 213663 h 2452038"/>
              <a:gd name="connsiteX85" fmla="*/ 1371600 w 1404982"/>
              <a:gd name="connsiteY85" fmla="*/ 239063 h 2452038"/>
              <a:gd name="connsiteX86" fmla="*/ 1354667 w 1404982"/>
              <a:gd name="connsiteY86" fmla="*/ 298330 h 2452038"/>
              <a:gd name="connsiteX87" fmla="*/ 1312333 w 1404982"/>
              <a:gd name="connsiteY87" fmla="*/ 333916 h 2452038"/>
              <a:gd name="connsiteX88" fmla="*/ 1261533 w 1404982"/>
              <a:gd name="connsiteY88" fmla="*/ 390933 h 2452038"/>
              <a:gd name="connsiteX89" fmla="*/ 1214304 w 1404982"/>
              <a:gd name="connsiteY89" fmla="*/ 470705 h 2452038"/>
              <a:gd name="connsiteX90" fmla="*/ 1178189 w 1404982"/>
              <a:gd name="connsiteY90" fmla="*/ 514361 h 2452038"/>
              <a:gd name="connsiteX91" fmla="*/ 1122496 w 1404982"/>
              <a:gd name="connsiteY91" fmla="*/ 599955 h 2452038"/>
              <a:gd name="connsiteX92" fmla="*/ 1077383 w 1404982"/>
              <a:gd name="connsiteY92" fmla="*/ 634483 h 2452038"/>
              <a:gd name="connsiteX93" fmla="*/ 1045236 w 1404982"/>
              <a:gd name="connsiteY93" fmla="*/ 654327 h 2452038"/>
              <a:gd name="connsiteX94" fmla="*/ 999464 w 1404982"/>
              <a:gd name="connsiteY94" fmla="*/ 682770 h 2452038"/>
              <a:gd name="connsiteX95" fmla="*/ 943636 w 1404982"/>
              <a:gd name="connsiteY95" fmla="*/ 730659 h 2452038"/>
              <a:gd name="connsiteX96" fmla="*/ 915855 w 1404982"/>
              <a:gd name="connsiteY96" fmla="*/ 776168 h 2452038"/>
              <a:gd name="connsiteX97" fmla="*/ 866378 w 1404982"/>
              <a:gd name="connsiteY97" fmla="*/ 828687 h 2452038"/>
              <a:gd name="connsiteX98" fmla="*/ 823251 w 1404982"/>
              <a:gd name="connsiteY98" fmla="*/ 896024 h 2452038"/>
              <a:gd name="connsiteX99" fmla="*/ 770467 w 1404982"/>
              <a:gd name="connsiteY99" fmla="*/ 1068796 h 2452038"/>
              <a:gd name="connsiteX100" fmla="*/ 738452 w 1404982"/>
              <a:gd name="connsiteY100" fmla="*/ 1141821 h 2452038"/>
              <a:gd name="connsiteX101" fmla="*/ 715699 w 1404982"/>
              <a:gd name="connsiteY101" fmla="*/ 1188653 h 2452038"/>
              <a:gd name="connsiteX102" fmla="*/ 698367 w 1404982"/>
              <a:gd name="connsiteY102" fmla="*/ 1245671 h 2452038"/>
              <a:gd name="connsiteX103" fmla="*/ 683683 w 1404982"/>
              <a:gd name="connsiteY103" fmla="*/ 1321870 h 2452038"/>
              <a:gd name="connsiteX104" fmla="*/ 671248 w 1404982"/>
              <a:gd name="connsiteY104" fmla="*/ 1409183 h 2452038"/>
              <a:gd name="connsiteX105" fmla="*/ 640026 w 1404982"/>
              <a:gd name="connsiteY105" fmla="*/ 1519249 h 2452038"/>
              <a:gd name="connsiteX106" fmla="*/ 637381 w 1404982"/>
              <a:gd name="connsiteY106" fmla="*/ 1602593 h 2452038"/>
              <a:gd name="connsiteX107" fmla="*/ 621770 w 1404982"/>
              <a:gd name="connsiteY107" fmla="*/ 1678792 h 2452038"/>
              <a:gd name="connsiteX108" fmla="*/ 613305 w 1404982"/>
              <a:gd name="connsiteY108" fmla="*/ 1709088 h 2452038"/>
              <a:gd name="connsiteX109" fmla="*/ 597694 w 1404982"/>
              <a:gd name="connsiteY109" fmla="*/ 1747849 h 2452038"/>
              <a:gd name="connsiteX110" fmla="*/ 574939 w 1404982"/>
              <a:gd name="connsiteY110" fmla="*/ 1851302 h 2452038"/>
              <a:gd name="connsiteX111" fmla="*/ 565547 w 1404982"/>
              <a:gd name="connsiteY111" fmla="*/ 2070509 h 2452038"/>
              <a:gd name="connsiteX112" fmla="*/ 559726 w 1404982"/>
              <a:gd name="connsiteY112" fmla="*/ 2092337 h 2452038"/>
              <a:gd name="connsiteX113" fmla="*/ 550333 w 1404982"/>
              <a:gd name="connsiteY113" fmla="*/ 2330330 h 2452038"/>
              <a:gd name="connsiteX114" fmla="*/ 558800 w 1404982"/>
              <a:gd name="connsiteY114" fmla="*/ 2355730 h 2452038"/>
              <a:gd name="connsiteX115" fmla="*/ 418042 w 1404982"/>
              <a:gd name="connsiteY115" fmla="*/ 2452038 h 2452038"/>
              <a:gd name="connsiteX116" fmla="*/ 139700 w 1404982"/>
              <a:gd name="connsiteY116" fmla="*/ 2417113 h 2452038"/>
              <a:gd name="connsiteX117" fmla="*/ 0 w 1404982"/>
              <a:gd name="connsiteY117" fmla="*/ 2271063 h 2452038"/>
              <a:gd name="connsiteX118" fmla="*/ 0 w 1404982"/>
              <a:gd name="connsiteY118" fmla="*/ 2271063 h 2452038"/>
              <a:gd name="connsiteX0" fmla="*/ 0 w 1404982"/>
              <a:gd name="connsiteY0" fmla="*/ 2271063 h 2452038"/>
              <a:gd name="connsiteX1" fmla="*/ 93133 w 1404982"/>
              <a:gd name="connsiteY1" fmla="*/ 1974730 h 2452038"/>
              <a:gd name="connsiteX2" fmla="*/ 101600 w 1404982"/>
              <a:gd name="connsiteY2" fmla="*/ 1949330 h 2452038"/>
              <a:gd name="connsiteX3" fmla="*/ 118533 w 1404982"/>
              <a:gd name="connsiteY3" fmla="*/ 1932396 h 2452038"/>
              <a:gd name="connsiteX4" fmla="*/ 130968 w 1404982"/>
              <a:gd name="connsiteY4" fmla="*/ 1879348 h 2452038"/>
              <a:gd name="connsiteX5" fmla="*/ 150152 w 1404982"/>
              <a:gd name="connsiteY5" fmla="*/ 1845481 h 2452038"/>
              <a:gd name="connsiteX6" fmla="*/ 173302 w 1404982"/>
              <a:gd name="connsiteY6" fmla="*/ 1798253 h 2452038"/>
              <a:gd name="connsiteX7" fmla="*/ 198835 w 1404982"/>
              <a:gd name="connsiteY7" fmla="*/ 1766238 h 2452038"/>
              <a:gd name="connsiteX8" fmla="*/ 226351 w 1404982"/>
              <a:gd name="connsiteY8" fmla="*/ 1730519 h 2452038"/>
              <a:gd name="connsiteX9" fmla="*/ 254000 w 1404982"/>
              <a:gd name="connsiteY9" fmla="*/ 1686863 h 2452038"/>
              <a:gd name="connsiteX10" fmla="*/ 262467 w 1404982"/>
              <a:gd name="connsiteY10" fmla="*/ 1661463 h 2452038"/>
              <a:gd name="connsiteX11" fmla="*/ 296333 w 1404982"/>
              <a:gd name="connsiteY11" fmla="*/ 1585263 h 2452038"/>
              <a:gd name="connsiteX12" fmla="*/ 304800 w 1404982"/>
              <a:gd name="connsiteY12" fmla="*/ 1534463 h 2452038"/>
              <a:gd name="connsiteX13" fmla="*/ 321733 w 1404982"/>
              <a:gd name="connsiteY13" fmla="*/ 1475196 h 2452038"/>
              <a:gd name="connsiteX14" fmla="*/ 330200 w 1404982"/>
              <a:gd name="connsiteY14" fmla="*/ 1407463 h 2452038"/>
              <a:gd name="connsiteX15" fmla="*/ 347133 w 1404982"/>
              <a:gd name="connsiteY15" fmla="*/ 1348196 h 2452038"/>
              <a:gd name="connsiteX16" fmla="*/ 364067 w 1404982"/>
              <a:gd name="connsiteY16" fmla="*/ 1280463 h 2452038"/>
              <a:gd name="connsiteX17" fmla="*/ 372533 w 1404982"/>
              <a:gd name="connsiteY17" fmla="*/ 1255063 h 2452038"/>
              <a:gd name="connsiteX18" fmla="*/ 381000 w 1404982"/>
              <a:gd name="connsiteY18" fmla="*/ 1221196 h 2452038"/>
              <a:gd name="connsiteX19" fmla="*/ 397933 w 1404982"/>
              <a:gd name="connsiteY19" fmla="*/ 1187330 h 2452038"/>
              <a:gd name="connsiteX20" fmla="*/ 414867 w 1404982"/>
              <a:gd name="connsiteY20" fmla="*/ 1111130 h 2452038"/>
              <a:gd name="connsiteX21" fmla="*/ 423333 w 1404982"/>
              <a:gd name="connsiteY21" fmla="*/ 1077263 h 2452038"/>
              <a:gd name="connsiteX22" fmla="*/ 243814 w 1404982"/>
              <a:gd name="connsiteY22" fmla="*/ 911236 h 2452038"/>
              <a:gd name="connsiteX23" fmla="*/ 345149 w 1404982"/>
              <a:gd name="connsiteY23" fmla="*/ 957274 h 2452038"/>
              <a:gd name="connsiteX24" fmla="*/ 457200 w 1404982"/>
              <a:gd name="connsiteY24" fmla="*/ 983733 h 2452038"/>
              <a:gd name="connsiteX25" fmla="*/ 465667 w 1404982"/>
              <a:gd name="connsiteY25" fmla="*/ 933330 h 2452038"/>
              <a:gd name="connsiteX26" fmla="*/ 457200 w 1404982"/>
              <a:gd name="connsiteY26" fmla="*/ 653930 h 2452038"/>
              <a:gd name="connsiteX27" fmla="*/ 440267 w 1404982"/>
              <a:gd name="connsiteY27" fmla="*/ 586196 h 2452038"/>
              <a:gd name="connsiteX28" fmla="*/ 406400 w 1404982"/>
              <a:gd name="connsiteY28" fmla="*/ 484596 h 2452038"/>
              <a:gd name="connsiteX29" fmla="*/ 397933 w 1404982"/>
              <a:gd name="connsiteY29" fmla="*/ 459196 h 2452038"/>
              <a:gd name="connsiteX30" fmla="*/ 372533 w 1404982"/>
              <a:gd name="connsiteY30" fmla="*/ 408396 h 2452038"/>
              <a:gd name="connsiteX31" fmla="*/ 355600 w 1404982"/>
              <a:gd name="connsiteY31" fmla="*/ 382996 h 2452038"/>
              <a:gd name="connsiteX32" fmla="*/ 347133 w 1404982"/>
              <a:gd name="connsiteY32" fmla="*/ 357596 h 2452038"/>
              <a:gd name="connsiteX33" fmla="*/ 330200 w 1404982"/>
              <a:gd name="connsiteY33" fmla="*/ 332196 h 2452038"/>
              <a:gd name="connsiteX34" fmla="*/ 304800 w 1404982"/>
              <a:gd name="connsiteY34" fmla="*/ 281396 h 2452038"/>
              <a:gd name="connsiteX35" fmla="*/ 279400 w 1404982"/>
              <a:gd name="connsiteY35" fmla="*/ 222130 h 2452038"/>
              <a:gd name="connsiteX36" fmla="*/ 270933 w 1404982"/>
              <a:gd name="connsiteY36" fmla="*/ 196730 h 2452038"/>
              <a:gd name="connsiteX37" fmla="*/ 254000 w 1404982"/>
              <a:gd name="connsiteY37" fmla="*/ 179796 h 2452038"/>
              <a:gd name="connsiteX38" fmla="*/ 220133 w 1404982"/>
              <a:gd name="connsiteY38" fmla="*/ 128996 h 2452038"/>
              <a:gd name="connsiteX39" fmla="*/ 169333 w 1404982"/>
              <a:gd name="connsiteY39" fmla="*/ 95130 h 2452038"/>
              <a:gd name="connsiteX40" fmla="*/ 160867 w 1404982"/>
              <a:gd name="connsiteY40" fmla="*/ 69730 h 2452038"/>
              <a:gd name="connsiteX41" fmla="*/ 220133 w 1404982"/>
              <a:gd name="connsiteY41" fmla="*/ 44330 h 2452038"/>
              <a:gd name="connsiteX42" fmla="*/ 276225 w 1404982"/>
              <a:gd name="connsiteY42" fmla="*/ 93410 h 2452038"/>
              <a:gd name="connsiteX43" fmla="*/ 287867 w 1404982"/>
              <a:gd name="connsiteY43" fmla="*/ 18930 h 2452038"/>
              <a:gd name="connsiteX44" fmla="*/ 313267 w 1404982"/>
              <a:gd name="connsiteY44" fmla="*/ 10463 h 2452038"/>
              <a:gd name="connsiteX45" fmla="*/ 346736 w 1404982"/>
              <a:gd name="connsiteY45" fmla="*/ 71581 h 2452038"/>
              <a:gd name="connsiteX46" fmla="*/ 338667 w 1404982"/>
              <a:gd name="connsiteY46" fmla="*/ 18930 h 2452038"/>
              <a:gd name="connsiteX47" fmla="*/ 364067 w 1404982"/>
              <a:gd name="connsiteY47" fmla="*/ 1996 h 2452038"/>
              <a:gd name="connsiteX48" fmla="*/ 393964 w 1404982"/>
              <a:gd name="connsiteY48" fmla="*/ 53723 h 2452038"/>
              <a:gd name="connsiteX49" fmla="*/ 414867 w 1404982"/>
              <a:gd name="connsiteY49" fmla="*/ 1996 h 2452038"/>
              <a:gd name="connsiteX50" fmla="*/ 448733 w 1404982"/>
              <a:gd name="connsiteY50" fmla="*/ 1996 h 2452038"/>
              <a:gd name="connsiteX51" fmla="*/ 474133 w 1404982"/>
              <a:gd name="connsiteY51" fmla="*/ 18930 h 2452038"/>
              <a:gd name="connsiteX52" fmla="*/ 482600 w 1404982"/>
              <a:gd name="connsiteY52" fmla="*/ 44330 h 2452038"/>
              <a:gd name="connsiteX53" fmla="*/ 516467 w 1404982"/>
              <a:gd name="connsiteY53" fmla="*/ 95130 h 2452038"/>
              <a:gd name="connsiteX54" fmla="*/ 533400 w 1404982"/>
              <a:gd name="connsiteY54" fmla="*/ 120530 h 2452038"/>
              <a:gd name="connsiteX55" fmla="*/ 567267 w 1404982"/>
              <a:gd name="connsiteY55" fmla="*/ 171330 h 2452038"/>
              <a:gd name="connsiteX56" fmla="*/ 601133 w 1404982"/>
              <a:gd name="connsiteY56" fmla="*/ 239063 h 2452038"/>
              <a:gd name="connsiteX57" fmla="*/ 643864 w 1404982"/>
              <a:gd name="connsiteY57" fmla="*/ 346880 h 2452038"/>
              <a:gd name="connsiteX58" fmla="*/ 660797 w 1404982"/>
              <a:gd name="connsiteY58" fmla="*/ 401252 h 2452038"/>
              <a:gd name="connsiteX59" fmla="*/ 681964 w 1404982"/>
              <a:gd name="connsiteY59" fmla="*/ 462901 h 2452038"/>
              <a:gd name="connsiteX60" fmla="*/ 705644 w 1404982"/>
              <a:gd name="connsiteY60" fmla="*/ 526533 h 2452038"/>
              <a:gd name="connsiteX61" fmla="*/ 714242 w 1404982"/>
              <a:gd name="connsiteY61" fmla="*/ 584080 h 2452038"/>
              <a:gd name="connsiteX62" fmla="*/ 717683 w 1404982"/>
              <a:gd name="connsiteY62" fmla="*/ 638584 h 2452038"/>
              <a:gd name="connsiteX63" fmla="*/ 794280 w 1404982"/>
              <a:gd name="connsiteY63" fmla="*/ 581963 h 2452038"/>
              <a:gd name="connsiteX64" fmla="*/ 841375 w 1404982"/>
              <a:gd name="connsiteY64" fmla="*/ 540688 h 2452038"/>
              <a:gd name="connsiteX65" fmla="*/ 889662 w 1404982"/>
              <a:gd name="connsiteY65" fmla="*/ 510790 h 2452038"/>
              <a:gd name="connsiteX66" fmla="*/ 966126 w 1404982"/>
              <a:gd name="connsiteY66" fmla="*/ 456814 h 2452038"/>
              <a:gd name="connsiteX67" fmla="*/ 999595 w 1404982"/>
              <a:gd name="connsiteY67" fmla="*/ 419508 h 2452038"/>
              <a:gd name="connsiteX68" fmla="*/ 1053570 w 1404982"/>
              <a:gd name="connsiteY68" fmla="*/ 358919 h 2452038"/>
              <a:gd name="connsiteX69" fmla="*/ 1081617 w 1404982"/>
              <a:gd name="connsiteY69" fmla="*/ 316586 h 2452038"/>
              <a:gd name="connsiteX70" fmla="*/ 1152921 w 1404982"/>
              <a:gd name="connsiteY70" fmla="*/ 216309 h 2452038"/>
              <a:gd name="connsiteX71" fmla="*/ 1201473 w 1404982"/>
              <a:gd name="connsiteY71" fmla="*/ 155720 h 2452038"/>
              <a:gd name="connsiteX72" fmla="*/ 1212585 w 1404982"/>
              <a:gd name="connsiteY72" fmla="*/ 119604 h 2452038"/>
              <a:gd name="connsiteX73" fmla="*/ 1227667 w 1404982"/>
              <a:gd name="connsiteY73" fmla="*/ 95130 h 2452038"/>
              <a:gd name="connsiteX74" fmla="*/ 1267354 w 1404982"/>
              <a:gd name="connsiteY74" fmla="*/ 79519 h 2452038"/>
              <a:gd name="connsiteX75" fmla="*/ 1278467 w 1404982"/>
              <a:gd name="connsiteY75" fmla="*/ 69730 h 2452038"/>
              <a:gd name="connsiteX76" fmla="*/ 1329267 w 1404982"/>
              <a:gd name="connsiteY76" fmla="*/ 52796 h 2452038"/>
              <a:gd name="connsiteX77" fmla="*/ 1320800 w 1404982"/>
              <a:gd name="connsiteY77" fmla="*/ 78196 h 2452038"/>
              <a:gd name="connsiteX78" fmla="*/ 1275159 w 1404982"/>
              <a:gd name="connsiteY78" fmla="*/ 146988 h 2452038"/>
              <a:gd name="connsiteX79" fmla="*/ 1345274 w 1404982"/>
              <a:gd name="connsiteY79" fmla="*/ 102274 h 2452038"/>
              <a:gd name="connsiteX80" fmla="*/ 1397000 w 1404982"/>
              <a:gd name="connsiteY80" fmla="*/ 120530 h 2452038"/>
              <a:gd name="connsiteX81" fmla="*/ 1349242 w 1404982"/>
              <a:gd name="connsiteY81" fmla="*/ 181649 h 2452038"/>
              <a:gd name="connsiteX82" fmla="*/ 1397000 w 1404982"/>
              <a:gd name="connsiteY82" fmla="*/ 171330 h 2452038"/>
              <a:gd name="connsiteX83" fmla="*/ 1380067 w 1404982"/>
              <a:gd name="connsiteY83" fmla="*/ 196730 h 2452038"/>
              <a:gd name="connsiteX84" fmla="*/ 1363133 w 1404982"/>
              <a:gd name="connsiteY84" fmla="*/ 213663 h 2452038"/>
              <a:gd name="connsiteX85" fmla="*/ 1371600 w 1404982"/>
              <a:gd name="connsiteY85" fmla="*/ 239063 h 2452038"/>
              <a:gd name="connsiteX86" fmla="*/ 1354667 w 1404982"/>
              <a:gd name="connsiteY86" fmla="*/ 298330 h 2452038"/>
              <a:gd name="connsiteX87" fmla="*/ 1312333 w 1404982"/>
              <a:gd name="connsiteY87" fmla="*/ 333916 h 2452038"/>
              <a:gd name="connsiteX88" fmla="*/ 1261533 w 1404982"/>
              <a:gd name="connsiteY88" fmla="*/ 390933 h 2452038"/>
              <a:gd name="connsiteX89" fmla="*/ 1214304 w 1404982"/>
              <a:gd name="connsiteY89" fmla="*/ 470705 h 2452038"/>
              <a:gd name="connsiteX90" fmla="*/ 1178189 w 1404982"/>
              <a:gd name="connsiteY90" fmla="*/ 514361 h 2452038"/>
              <a:gd name="connsiteX91" fmla="*/ 1122496 w 1404982"/>
              <a:gd name="connsiteY91" fmla="*/ 599955 h 2452038"/>
              <a:gd name="connsiteX92" fmla="*/ 1077383 w 1404982"/>
              <a:gd name="connsiteY92" fmla="*/ 634483 h 2452038"/>
              <a:gd name="connsiteX93" fmla="*/ 1045236 w 1404982"/>
              <a:gd name="connsiteY93" fmla="*/ 654327 h 2452038"/>
              <a:gd name="connsiteX94" fmla="*/ 999464 w 1404982"/>
              <a:gd name="connsiteY94" fmla="*/ 682770 h 2452038"/>
              <a:gd name="connsiteX95" fmla="*/ 943636 w 1404982"/>
              <a:gd name="connsiteY95" fmla="*/ 730659 h 2452038"/>
              <a:gd name="connsiteX96" fmla="*/ 915855 w 1404982"/>
              <a:gd name="connsiteY96" fmla="*/ 776168 h 2452038"/>
              <a:gd name="connsiteX97" fmla="*/ 866378 w 1404982"/>
              <a:gd name="connsiteY97" fmla="*/ 828687 h 2452038"/>
              <a:gd name="connsiteX98" fmla="*/ 823251 w 1404982"/>
              <a:gd name="connsiteY98" fmla="*/ 896024 h 2452038"/>
              <a:gd name="connsiteX99" fmla="*/ 770467 w 1404982"/>
              <a:gd name="connsiteY99" fmla="*/ 1068796 h 2452038"/>
              <a:gd name="connsiteX100" fmla="*/ 738452 w 1404982"/>
              <a:gd name="connsiteY100" fmla="*/ 1141821 h 2452038"/>
              <a:gd name="connsiteX101" fmla="*/ 715699 w 1404982"/>
              <a:gd name="connsiteY101" fmla="*/ 1188653 h 2452038"/>
              <a:gd name="connsiteX102" fmla="*/ 698367 w 1404982"/>
              <a:gd name="connsiteY102" fmla="*/ 1245671 h 2452038"/>
              <a:gd name="connsiteX103" fmla="*/ 683683 w 1404982"/>
              <a:gd name="connsiteY103" fmla="*/ 1321870 h 2452038"/>
              <a:gd name="connsiteX104" fmla="*/ 671248 w 1404982"/>
              <a:gd name="connsiteY104" fmla="*/ 1409183 h 2452038"/>
              <a:gd name="connsiteX105" fmla="*/ 640026 w 1404982"/>
              <a:gd name="connsiteY105" fmla="*/ 1519249 h 2452038"/>
              <a:gd name="connsiteX106" fmla="*/ 637381 w 1404982"/>
              <a:gd name="connsiteY106" fmla="*/ 1602593 h 2452038"/>
              <a:gd name="connsiteX107" fmla="*/ 621770 w 1404982"/>
              <a:gd name="connsiteY107" fmla="*/ 1678792 h 2452038"/>
              <a:gd name="connsiteX108" fmla="*/ 613305 w 1404982"/>
              <a:gd name="connsiteY108" fmla="*/ 1709088 h 2452038"/>
              <a:gd name="connsiteX109" fmla="*/ 597694 w 1404982"/>
              <a:gd name="connsiteY109" fmla="*/ 1747849 h 2452038"/>
              <a:gd name="connsiteX110" fmla="*/ 574939 w 1404982"/>
              <a:gd name="connsiteY110" fmla="*/ 1851302 h 2452038"/>
              <a:gd name="connsiteX111" fmla="*/ 565547 w 1404982"/>
              <a:gd name="connsiteY111" fmla="*/ 2070509 h 2452038"/>
              <a:gd name="connsiteX112" fmla="*/ 559726 w 1404982"/>
              <a:gd name="connsiteY112" fmla="*/ 2092337 h 2452038"/>
              <a:gd name="connsiteX113" fmla="*/ 550333 w 1404982"/>
              <a:gd name="connsiteY113" fmla="*/ 2330330 h 2452038"/>
              <a:gd name="connsiteX114" fmla="*/ 558800 w 1404982"/>
              <a:gd name="connsiteY114" fmla="*/ 2355730 h 2452038"/>
              <a:gd name="connsiteX115" fmla="*/ 418042 w 1404982"/>
              <a:gd name="connsiteY115" fmla="*/ 2452038 h 2452038"/>
              <a:gd name="connsiteX116" fmla="*/ 139700 w 1404982"/>
              <a:gd name="connsiteY116" fmla="*/ 2417113 h 2452038"/>
              <a:gd name="connsiteX117" fmla="*/ 0 w 1404982"/>
              <a:gd name="connsiteY117" fmla="*/ 2271063 h 2452038"/>
              <a:gd name="connsiteX118" fmla="*/ 0 w 1404982"/>
              <a:gd name="connsiteY118" fmla="*/ 2271063 h 2452038"/>
              <a:gd name="connsiteX0" fmla="*/ 0 w 1404982"/>
              <a:gd name="connsiteY0" fmla="*/ 2271063 h 2452038"/>
              <a:gd name="connsiteX1" fmla="*/ 93133 w 1404982"/>
              <a:gd name="connsiteY1" fmla="*/ 1974730 h 2452038"/>
              <a:gd name="connsiteX2" fmla="*/ 101600 w 1404982"/>
              <a:gd name="connsiteY2" fmla="*/ 1949330 h 2452038"/>
              <a:gd name="connsiteX3" fmla="*/ 118533 w 1404982"/>
              <a:gd name="connsiteY3" fmla="*/ 1932396 h 2452038"/>
              <a:gd name="connsiteX4" fmla="*/ 130968 w 1404982"/>
              <a:gd name="connsiteY4" fmla="*/ 1879348 h 2452038"/>
              <a:gd name="connsiteX5" fmla="*/ 150152 w 1404982"/>
              <a:gd name="connsiteY5" fmla="*/ 1845481 h 2452038"/>
              <a:gd name="connsiteX6" fmla="*/ 173302 w 1404982"/>
              <a:gd name="connsiteY6" fmla="*/ 1798253 h 2452038"/>
              <a:gd name="connsiteX7" fmla="*/ 198835 w 1404982"/>
              <a:gd name="connsiteY7" fmla="*/ 1766238 h 2452038"/>
              <a:gd name="connsiteX8" fmla="*/ 226351 w 1404982"/>
              <a:gd name="connsiteY8" fmla="*/ 1730519 h 2452038"/>
              <a:gd name="connsiteX9" fmla="*/ 254000 w 1404982"/>
              <a:gd name="connsiteY9" fmla="*/ 1686863 h 2452038"/>
              <a:gd name="connsiteX10" fmla="*/ 262467 w 1404982"/>
              <a:gd name="connsiteY10" fmla="*/ 1661463 h 2452038"/>
              <a:gd name="connsiteX11" fmla="*/ 296333 w 1404982"/>
              <a:gd name="connsiteY11" fmla="*/ 1585263 h 2452038"/>
              <a:gd name="connsiteX12" fmla="*/ 304800 w 1404982"/>
              <a:gd name="connsiteY12" fmla="*/ 1534463 h 2452038"/>
              <a:gd name="connsiteX13" fmla="*/ 321733 w 1404982"/>
              <a:gd name="connsiteY13" fmla="*/ 1475196 h 2452038"/>
              <a:gd name="connsiteX14" fmla="*/ 330200 w 1404982"/>
              <a:gd name="connsiteY14" fmla="*/ 1407463 h 2452038"/>
              <a:gd name="connsiteX15" fmla="*/ 347133 w 1404982"/>
              <a:gd name="connsiteY15" fmla="*/ 1348196 h 2452038"/>
              <a:gd name="connsiteX16" fmla="*/ 364067 w 1404982"/>
              <a:gd name="connsiteY16" fmla="*/ 1280463 h 2452038"/>
              <a:gd name="connsiteX17" fmla="*/ 372533 w 1404982"/>
              <a:gd name="connsiteY17" fmla="*/ 1255063 h 2452038"/>
              <a:gd name="connsiteX18" fmla="*/ 381000 w 1404982"/>
              <a:gd name="connsiteY18" fmla="*/ 1221196 h 2452038"/>
              <a:gd name="connsiteX19" fmla="*/ 397933 w 1404982"/>
              <a:gd name="connsiteY19" fmla="*/ 1187330 h 2452038"/>
              <a:gd name="connsiteX20" fmla="*/ 414867 w 1404982"/>
              <a:gd name="connsiteY20" fmla="*/ 1111130 h 2452038"/>
              <a:gd name="connsiteX21" fmla="*/ 191161 w 1404982"/>
              <a:gd name="connsiteY21" fmla="*/ 959391 h 2452038"/>
              <a:gd name="connsiteX22" fmla="*/ 243814 w 1404982"/>
              <a:gd name="connsiteY22" fmla="*/ 911236 h 2452038"/>
              <a:gd name="connsiteX23" fmla="*/ 345149 w 1404982"/>
              <a:gd name="connsiteY23" fmla="*/ 957274 h 2452038"/>
              <a:gd name="connsiteX24" fmla="*/ 457200 w 1404982"/>
              <a:gd name="connsiteY24" fmla="*/ 983733 h 2452038"/>
              <a:gd name="connsiteX25" fmla="*/ 465667 w 1404982"/>
              <a:gd name="connsiteY25" fmla="*/ 933330 h 2452038"/>
              <a:gd name="connsiteX26" fmla="*/ 457200 w 1404982"/>
              <a:gd name="connsiteY26" fmla="*/ 653930 h 2452038"/>
              <a:gd name="connsiteX27" fmla="*/ 440267 w 1404982"/>
              <a:gd name="connsiteY27" fmla="*/ 586196 h 2452038"/>
              <a:gd name="connsiteX28" fmla="*/ 406400 w 1404982"/>
              <a:gd name="connsiteY28" fmla="*/ 484596 h 2452038"/>
              <a:gd name="connsiteX29" fmla="*/ 397933 w 1404982"/>
              <a:gd name="connsiteY29" fmla="*/ 459196 h 2452038"/>
              <a:gd name="connsiteX30" fmla="*/ 372533 w 1404982"/>
              <a:gd name="connsiteY30" fmla="*/ 408396 h 2452038"/>
              <a:gd name="connsiteX31" fmla="*/ 355600 w 1404982"/>
              <a:gd name="connsiteY31" fmla="*/ 382996 h 2452038"/>
              <a:gd name="connsiteX32" fmla="*/ 347133 w 1404982"/>
              <a:gd name="connsiteY32" fmla="*/ 357596 h 2452038"/>
              <a:gd name="connsiteX33" fmla="*/ 330200 w 1404982"/>
              <a:gd name="connsiteY33" fmla="*/ 332196 h 2452038"/>
              <a:gd name="connsiteX34" fmla="*/ 304800 w 1404982"/>
              <a:gd name="connsiteY34" fmla="*/ 281396 h 2452038"/>
              <a:gd name="connsiteX35" fmla="*/ 279400 w 1404982"/>
              <a:gd name="connsiteY35" fmla="*/ 222130 h 2452038"/>
              <a:gd name="connsiteX36" fmla="*/ 270933 w 1404982"/>
              <a:gd name="connsiteY36" fmla="*/ 196730 h 2452038"/>
              <a:gd name="connsiteX37" fmla="*/ 254000 w 1404982"/>
              <a:gd name="connsiteY37" fmla="*/ 179796 h 2452038"/>
              <a:gd name="connsiteX38" fmla="*/ 220133 w 1404982"/>
              <a:gd name="connsiteY38" fmla="*/ 128996 h 2452038"/>
              <a:gd name="connsiteX39" fmla="*/ 169333 w 1404982"/>
              <a:gd name="connsiteY39" fmla="*/ 95130 h 2452038"/>
              <a:gd name="connsiteX40" fmla="*/ 160867 w 1404982"/>
              <a:gd name="connsiteY40" fmla="*/ 69730 h 2452038"/>
              <a:gd name="connsiteX41" fmla="*/ 220133 w 1404982"/>
              <a:gd name="connsiteY41" fmla="*/ 44330 h 2452038"/>
              <a:gd name="connsiteX42" fmla="*/ 276225 w 1404982"/>
              <a:gd name="connsiteY42" fmla="*/ 93410 h 2452038"/>
              <a:gd name="connsiteX43" fmla="*/ 287867 w 1404982"/>
              <a:gd name="connsiteY43" fmla="*/ 18930 h 2452038"/>
              <a:gd name="connsiteX44" fmla="*/ 313267 w 1404982"/>
              <a:gd name="connsiteY44" fmla="*/ 10463 h 2452038"/>
              <a:gd name="connsiteX45" fmla="*/ 346736 w 1404982"/>
              <a:gd name="connsiteY45" fmla="*/ 71581 h 2452038"/>
              <a:gd name="connsiteX46" fmla="*/ 338667 w 1404982"/>
              <a:gd name="connsiteY46" fmla="*/ 18930 h 2452038"/>
              <a:gd name="connsiteX47" fmla="*/ 364067 w 1404982"/>
              <a:gd name="connsiteY47" fmla="*/ 1996 h 2452038"/>
              <a:gd name="connsiteX48" fmla="*/ 393964 w 1404982"/>
              <a:gd name="connsiteY48" fmla="*/ 53723 h 2452038"/>
              <a:gd name="connsiteX49" fmla="*/ 414867 w 1404982"/>
              <a:gd name="connsiteY49" fmla="*/ 1996 h 2452038"/>
              <a:gd name="connsiteX50" fmla="*/ 448733 w 1404982"/>
              <a:gd name="connsiteY50" fmla="*/ 1996 h 2452038"/>
              <a:gd name="connsiteX51" fmla="*/ 474133 w 1404982"/>
              <a:gd name="connsiteY51" fmla="*/ 18930 h 2452038"/>
              <a:gd name="connsiteX52" fmla="*/ 482600 w 1404982"/>
              <a:gd name="connsiteY52" fmla="*/ 44330 h 2452038"/>
              <a:gd name="connsiteX53" fmla="*/ 516467 w 1404982"/>
              <a:gd name="connsiteY53" fmla="*/ 95130 h 2452038"/>
              <a:gd name="connsiteX54" fmla="*/ 533400 w 1404982"/>
              <a:gd name="connsiteY54" fmla="*/ 120530 h 2452038"/>
              <a:gd name="connsiteX55" fmla="*/ 567267 w 1404982"/>
              <a:gd name="connsiteY55" fmla="*/ 171330 h 2452038"/>
              <a:gd name="connsiteX56" fmla="*/ 601133 w 1404982"/>
              <a:gd name="connsiteY56" fmla="*/ 239063 h 2452038"/>
              <a:gd name="connsiteX57" fmla="*/ 643864 w 1404982"/>
              <a:gd name="connsiteY57" fmla="*/ 346880 h 2452038"/>
              <a:gd name="connsiteX58" fmla="*/ 660797 w 1404982"/>
              <a:gd name="connsiteY58" fmla="*/ 401252 h 2452038"/>
              <a:gd name="connsiteX59" fmla="*/ 681964 w 1404982"/>
              <a:gd name="connsiteY59" fmla="*/ 462901 h 2452038"/>
              <a:gd name="connsiteX60" fmla="*/ 705644 w 1404982"/>
              <a:gd name="connsiteY60" fmla="*/ 526533 h 2452038"/>
              <a:gd name="connsiteX61" fmla="*/ 714242 w 1404982"/>
              <a:gd name="connsiteY61" fmla="*/ 584080 h 2452038"/>
              <a:gd name="connsiteX62" fmla="*/ 717683 w 1404982"/>
              <a:gd name="connsiteY62" fmla="*/ 638584 h 2452038"/>
              <a:gd name="connsiteX63" fmla="*/ 794280 w 1404982"/>
              <a:gd name="connsiteY63" fmla="*/ 581963 h 2452038"/>
              <a:gd name="connsiteX64" fmla="*/ 841375 w 1404982"/>
              <a:gd name="connsiteY64" fmla="*/ 540688 h 2452038"/>
              <a:gd name="connsiteX65" fmla="*/ 889662 w 1404982"/>
              <a:gd name="connsiteY65" fmla="*/ 510790 h 2452038"/>
              <a:gd name="connsiteX66" fmla="*/ 966126 w 1404982"/>
              <a:gd name="connsiteY66" fmla="*/ 456814 h 2452038"/>
              <a:gd name="connsiteX67" fmla="*/ 999595 w 1404982"/>
              <a:gd name="connsiteY67" fmla="*/ 419508 h 2452038"/>
              <a:gd name="connsiteX68" fmla="*/ 1053570 w 1404982"/>
              <a:gd name="connsiteY68" fmla="*/ 358919 h 2452038"/>
              <a:gd name="connsiteX69" fmla="*/ 1081617 w 1404982"/>
              <a:gd name="connsiteY69" fmla="*/ 316586 h 2452038"/>
              <a:gd name="connsiteX70" fmla="*/ 1152921 w 1404982"/>
              <a:gd name="connsiteY70" fmla="*/ 216309 h 2452038"/>
              <a:gd name="connsiteX71" fmla="*/ 1201473 w 1404982"/>
              <a:gd name="connsiteY71" fmla="*/ 155720 h 2452038"/>
              <a:gd name="connsiteX72" fmla="*/ 1212585 w 1404982"/>
              <a:gd name="connsiteY72" fmla="*/ 119604 h 2452038"/>
              <a:gd name="connsiteX73" fmla="*/ 1227667 w 1404982"/>
              <a:gd name="connsiteY73" fmla="*/ 95130 h 2452038"/>
              <a:gd name="connsiteX74" fmla="*/ 1267354 w 1404982"/>
              <a:gd name="connsiteY74" fmla="*/ 79519 h 2452038"/>
              <a:gd name="connsiteX75" fmla="*/ 1278467 w 1404982"/>
              <a:gd name="connsiteY75" fmla="*/ 69730 h 2452038"/>
              <a:gd name="connsiteX76" fmla="*/ 1329267 w 1404982"/>
              <a:gd name="connsiteY76" fmla="*/ 52796 h 2452038"/>
              <a:gd name="connsiteX77" fmla="*/ 1320800 w 1404982"/>
              <a:gd name="connsiteY77" fmla="*/ 78196 h 2452038"/>
              <a:gd name="connsiteX78" fmla="*/ 1275159 w 1404982"/>
              <a:gd name="connsiteY78" fmla="*/ 146988 h 2452038"/>
              <a:gd name="connsiteX79" fmla="*/ 1345274 w 1404982"/>
              <a:gd name="connsiteY79" fmla="*/ 102274 h 2452038"/>
              <a:gd name="connsiteX80" fmla="*/ 1397000 w 1404982"/>
              <a:gd name="connsiteY80" fmla="*/ 120530 h 2452038"/>
              <a:gd name="connsiteX81" fmla="*/ 1349242 w 1404982"/>
              <a:gd name="connsiteY81" fmla="*/ 181649 h 2452038"/>
              <a:gd name="connsiteX82" fmla="*/ 1397000 w 1404982"/>
              <a:gd name="connsiteY82" fmla="*/ 171330 h 2452038"/>
              <a:gd name="connsiteX83" fmla="*/ 1380067 w 1404982"/>
              <a:gd name="connsiteY83" fmla="*/ 196730 h 2452038"/>
              <a:gd name="connsiteX84" fmla="*/ 1363133 w 1404982"/>
              <a:gd name="connsiteY84" fmla="*/ 213663 h 2452038"/>
              <a:gd name="connsiteX85" fmla="*/ 1371600 w 1404982"/>
              <a:gd name="connsiteY85" fmla="*/ 239063 h 2452038"/>
              <a:gd name="connsiteX86" fmla="*/ 1354667 w 1404982"/>
              <a:gd name="connsiteY86" fmla="*/ 298330 h 2452038"/>
              <a:gd name="connsiteX87" fmla="*/ 1312333 w 1404982"/>
              <a:gd name="connsiteY87" fmla="*/ 333916 h 2452038"/>
              <a:gd name="connsiteX88" fmla="*/ 1261533 w 1404982"/>
              <a:gd name="connsiteY88" fmla="*/ 390933 h 2452038"/>
              <a:gd name="connsiteX89" fmla="*/ 1214304 w 1404982"/>
              <a:gd name="connsiteY89" fmla="*/ 470705 h 2452038"/>
              <a:gd name="connsiteX90" fmla="*/ 1178189 w 1404982"/>
              <a:gd name="connsiteY90" fmla="*/ 514361 h 2452038"/>
              <a:gd name="connsiteX91" fmla="*/ 1122496 w 1404982"/>
              <a:gd name="connsiteY91" fmla="*/ 599955 h 2452038"/>
              <a:gd name="connsiteX92" fmla="*/ 1077383 w 1404982"/>
              <a:gd name="connsiteY92" fmla="*/ 634483 h 2452038"/>
              <a:gd name="connsiteX93" fmla="*/ 1045236 w 1404982"/>
              <a:gd name="connsiteY93" fmla="*/ 654327 h 2452038"/>
              <a:gd name="connsiteX94" fmla="*/ 999464 w 1404982"/>
              <a:gd name="connsiteY94" fmla="*/ 682770 h 2452038"/>
              <a:gd name="connsiteX95" fmla="*/ 943636 w 1404982"/>
              <a:gd name="connsiteY95" fmla="*/ 730659 h 2452038"/>
              <a:gd name="connsiteX96" fmla="*/ 915855 w 1404982"/>
              <a:gd name="connsiteY96" fmla="*/ 776168 h 2452038"/>
              <a:gd name="connsiteX97" fmla="*/ 866378 w 1404982"/>
              <a:gd name="connsiteY97" fmla="*/ 828687 h 2452038"/>
              <a:gd name="connsiteX98" fmla="*/ 823251 w 1404982"/>
              <a:gd name="connsiteY98" fmla="*/ 896024 h 2452038"/>
              <a:gd name="connsiteX99" fmla="*/ 770467 w 1404982"/>
              <a:gd name="connsiteY99" fmla="*/ 1068796 h 2452038"/>
              <a:gd name="connsiteX100" fmla="*/ 738452 w 1404982"/>
              <a:gd name="connsiteY100" fmla="*/ 1141821 h 2452038"/>
              <a:gd name="connsiteX101" fmla="*/ 715699 w 1404982"/>
              <a:gd name="connsiteY101" fmla="*/ 1188653 h 2452038"/>
              <a:gd name="connsiteX102" fmla="*/ 698367 w 1404982"/>
              <a:gd name="connsiteY102" fmla="*/ 1245671 h 2452038"/>
              <a:gd name="connsiteX103" fmla="*/ 683683 w 1404982"/>
              <a:gd name="connsiteY103" fmla="*/ 1321870 h 2452038"/>
              <a:gd name="connsiteX104" fmla="*/ 671248 w 1404982"/>
              <a:gd name="connsiteY104" fmla="*/ 1409183 h 2452038"/>
              <a:gd name="connsiteX105" fmla="*/ 640026 w 1404982"/>
              <a:gd name="connsiteY105" fmla="*/ 1519249 h 2452038"/>
              <a:gd name="connsiteX106" fmla="*/ 637381 w 1404982"/>
              <a:gd name="connsiteY106" fmla="*/ 1602593 h 2452038"/>
              <a:gd name="connsiteX107" fmla="*/ 621770 w 1404982"/>
              <a:gd name="connsiteY107" fmla="*/ 1678792 h 2452038"/>
              <a:gd name="connsiteX108" fmla="*/ 613305 w 1404982"/>
              <a:gd name="connsiteY108" fmla="*/ 1709088 h 2452038"/>
              <a:gd name="connsiteX109" fmla="*/ 597694 w 1404982"/>
              <a:gd name="connsiteY109" fmla="*/ 1747849 h 2452038"/>
              <a:gd name="connsiteX110" fmla="*/ 574939 w 1404982"/>
              <a:gd name="connsiteY110" fmla="*/ 1851302 h 2452038"/>
              <a:gd name="connsiteX111" fmla="*/ 565547 w 1404982"/>
              <a:gd name="connsiteY111" fmla="*/ 2070509 h 2452038"/>
              <a:gd name="connsiteX112" fmla="*/ 559726 w 1404982"/>
              <a:gd name="connsiteY112" fmla="*/ 2092337 h 2452038"/>
              <a:gd name="connsiteX113" fmla="*/ 550333 w 1404982"/>
              <a:gd name="connsiteY113" fmla="*/ 2330330 h 2452038"/>
              <a:gd name="connsiteX114" fmla="*/ 558800 w 1404982"/>
              <a:gd name="connsiteY114" fmla="*/ 2355730 h 2452038"/>
              <a:gd name="connsiteX115" fmla="*/ 418042 w 1404982"/>
              <a:gd name="connsiteY115" fmla="*/ 2452038 h 2452038"/>
              <a:gd name="connsiteX116" fmla="*/ 139700 w 1404982"/>
              <a:gd name="connsiteY116" fmla="*/ 2417113 h 2452038"/>
              <a:gd name="connsiteX117" fmla="*/ 0 w 1404982"/>
              <a:gd name="connsiteY117" fmla="*/ 2271063 h 2452038"/>
              <a:gd name="connsiteX118" fmla="*/ 0 w 1404982"/>
              <a:gd name="connsiteY118" fmla="*/ 2271063 h 2452038"/>
              <a:gd name="connsiteX0" fmla="*/ 0 w 1404982"/>
              <a:gd name="connsiteY0" fmla="*/ 2271063 h 2452038"/>
              <a:gd name="connsiteX1" fmla="*/ 93133 w 1404982"/>
              <a:gd name="connsiteY1" fmla="*/ 1974730 h 2452038"/>
              <a:gd name="connsiteX2" fmla="*/ 101600 w 1404982"/>
              <a:gd name="connsiteY2" fmla="*/ 1949330 h 2452038"/>
              <a:gd name="connsiteX3" fmla="*/ 118533 w 1404982"/>
              <a:gd name="connsiteY3" fmla="*/ 1932396 h 2452038"/>
              <a:gd name="connsiteX4" fmla="*/ 130968 w 1404982"/>
              <a:gd name="connsiteY4" fmla="*/ 1879348 h 2452038"/>
              <a:gd name="connsiteX5" fmla="*/ 150152 w 1404982"/>
              <a:gd name="connsiteY5" fmla="*/ 1845481 h 2452038"/>
              <a:gd name="connsiteX6" fmla="*/ 173302 w 1404982"/>
              <a:gd name="connsiteY6" fmla="*/ 1798253 h 2452038"/>
              <a:gd name="connsiteX7" fmla="*/ 198835 w 1404982"/>
              <a:gd name="connsiteY7" fmla="*/ 1766238 h 2452038"/>
              <a:gd name="connsiteX8" fmla="*/ 226351 w 1404982"/>
              <a:gd name="connsiteY8" fmla="*/ 1730519 h 2452038"/>
              <a:gd name="connsiteX9" fmla="*/ 254000 w 1404982"/>
              <a:gd name="connsiteY9" fmla="*/ 1686863 h 2452038"/>
              <a:gd name="connsiteX10" fmla="*/ 262467 w 1404982"/>
              <a:gd name="connsiteY10" fmla="*/ 1661463 h 2452038"/>
              <a:gd name="connsiteX11" fmla="*/ 296333 w 1404982"/>
              <a:gd name="connsiteY11" fmla="*/ 1585263 h 2452038"/>
              <a:gd name="connsiteX12" fmla="*/ 304800 w 1404982"/>
              <a:gd name="connsiteY12" fmla="*/ 1534463 h 2452038"/>
              <a:gd name="connsiteX13" fmla="*/ 321733 w 1404982"/>
              <a:gd name="connsiteY13" fmla="*/ 1475196 h 2452038"/>
              <a:gd name="connsiteX14" fmla="*/ 330200 w 1404982"/>
              <a:gd name="connsiteY14" fmla="*/ 1407463 h 2452038"/>
              <a:gd name="connsiteX15" fmla="*/ 347133 w 1404982"/>
              <a:gd name="connsiteY15" fmla="*/ 1348196 h 2452038"/>
              <a:gd name="connsiteX16" fmla="*/ 364067 w 1404982"/>
              <a:gd name="connsiteY16" fmla="*/ 1280463 h 2452038"/>
              <a:gd name="connsiteX17" fmla="*/ 372533 w 1404982"/>
              <a:gd name="connsiteY17" fmla="*/ 1255063 h 2452038"/>
              <a:gd name="connsiteX18" fmla="*/ 381000 w 1404982"/>
              <a:gd name="connsiteY18" fmla="*/ 1221196 h 2452038"/>
              <a:gd name="connsiteX19" fmla="*/ 397933 w 1404982"/>
              <a:gd name="connsiteY19" fmla="*/ 1187330 h 2452038"/>
              <a:gd name="connsiteX20" fmla="*/ 157692 w 1404982"/>
              <a:gd name="connsiteY20" fmla="*/ 1000402 h 2452038"/>
              <a:gd name="connsiteX21" fmla="*/ 191161 w 1404982"/>
              <a:gd name="connsiteY21" fmla="*/ 959391 h 2452038"/>
              <a:gd name="connsiteX22" fmla="*/ 243814 w 1404982"/>
              <a:gd name="connsiteY22" fmla="*/ 911236 h 2452038"/>
              <a:gd name="connsiteX23" fmla="*/ 345149 w 1404982"/>
              <a:gd name="connsiteY23" fmla="*/ 957274 h 2452038"/>
              <a:gd name="connsiteX24" fmla="*/ 457200 w 1404982"/>
              <a:gd name="connsiteY24" fmla="*/ 983733 h 2452038"/>
              <a:gd name="connsiteX25" fmla="*/ 465667 w 1404982"/>
              <a:gd name="connsiteY25" fmla="*/ 933330 h 2452038"/>
              <a:gd name="connsiteX26" fmla="*/ 457200 w 1404982"/>
              <a:gd name="connsiteY26" fmla="*/ 653930 h 2452038"/>
              <a:gd name="connsiteX27" fmla="*/ 440267 w 1404982"/>
              <a:gd name="connsiteY27" fmla="*/ 586196 h 2452038"/>
              <a:gd name="connsiteX28" fmla="*/ 406400 w 1404982"/>
              <a:gd name="connsiteY28" fmla="*/ 484596 h 2452038"/>
              <a:gd name="connsiteX29" fmla="*/ 397933 w 1404982"/>
              <a:gd name="connsiteY29" fmla="*/ 459196 h 2452038"/>
              <a:gd name="connsiteX30" fmla="*/ 372533 w 1404982"/>
              <a:gd name="connsiteY30" fmla="*/ 408396 h 2452038"/>
              <a:gd name="connsiteX31" fmla="*/ 355600 w 1404982"/>
              <a:gd name="connsiteY31" fmla="*/ 382996 h 2452038"/>
              <a:gd name="connsiteX32" fmla="*/ 347133 w 1404982"/>
              <a:gd name="connsiteY32" fmla="*/ 357596 h 2452038"/>
              <a:gd name="connsiteX33" fmla="*/ 330200 w 1404982"/>
              <a:gd name="connsiteY33" fmla="*/ 332196 h 2452038"/>
              <a:gd name="connsiteX34" fmla="*/ 304800 w 1404982"/>
              <a:gd name="connsiteY34" fmla="*/ 281396 h 2452038"/>
              <a:gd name="connsiteX35" fmla="*/ 279400 w 1404982"/>
              <a:gd name="connsiteY35" fmla="*/ 222130 h 2452038"/>
              <a:gd name="connsiteX36" fmla="*/ 270933 w 1404982"/>
              <a:gd name="connsiteY36" fmla="*/ 196730 h 2452038"/>
              <a:gd name="connsiteX37" fmla="*/ 254000 w 1404982"/>
              <a:gd name="connsiteY37" fmla="*/ 179796 h 2452038"/>
              <a:gd name="connsiteX38" fmla="*/ 220133 w 1404982"/>
              <a:gd name="connsiteY38" fmla="*/ 128996 h 2452038"/>
              <a:gd name="connsiteX39" fmla="*/ 169333 w 1404982"/>
              <a:gd name="connsiteY39" fmla="*/ 95130 h 2452038"/>
              <a:gd name="connsiteX40" fmla="*/ 160867 w 1404982"/>
              <a:gd name="connsiteY40" fmla="*/ 69730 h 2452038"/>
              <a:gd name="connsiteX41" fmla="*/ 220133 w 1404982"/>
              <a:gd name="connsiteY41" fmla="*/ 44330 h 2452038"/>
              <a:gd name="connsiteX42" fmla="*/ 276225 w 1404982"/>
              <a:gd name="connsiteY42" fmla="*/ 93410 h 2452038"/>
              <a:gd name="connsiteX43" fmla="*/ 287867 w 1404982"/>
              <a:gd name="connsiteY43" fmla="*/ 18930 h 2452038"/>
              <a:gd name="connsiteX44" fmla="*/ 313267 w 1404982"/>
              <a:gd name="connsiteY44" fmla="*/ 10463 h 2452038"/>
              <a:gd name="connsiteX45" fmla="*/ 346736 w 1404982"/>
              <a:gd name="connsiteY45" fmla="*/ 71581 h 2452038"/>
              <a:gd name="connsiteX46" fmla="*/ 338667 w 1404982"/>
              <a:gd name="connsiteY46" fmla="*/ 18930 h 2452038"/>
              <a:gd name="connsiteX47" fmla="*/ 364067 w 1404982"/>
              <a:gd name="connsiteY47" fmla="*/ 1996 h 2452038"/>
              <a:gd name="connsiteX48" fmla="*/ 393964 w 1404982"/>
              <a:gd name="connsiteY48" fmla="*/ 53723 h 2452038"/>
              <a:gd name="connsiteX49" fmla="*/ 414867 w 1404982"/>
              <a:gd name="connsiteY49" fmla="*/ 1996 h 2452038"/>
              <a:gd name="connsiteX50" fmla="*/ 448733 w 1404982"/>
              <a:gd name="connsiteY50" fmla="*/ 1996 h 2452038"/>
              <a:gd name="connsiteX51" fmla="*/ 474133 w 1404982"/>
              <a:gd name="connsiteY51" fmla="*/ 18930 h 2452038"/>
              <a:gd name="connsiteX52" fmla="*/ 482600 w 1404982"/>
              <a:gd name="connsiteY52" fmla="*/ 44330 h 2452038"/>
              <a:gd name="connsiteX53" fmla="*/ 516467 w 1404982"/>
              <a:gd name="connsiteY53" fmla="*/ 95130 h 2452038"/>
              <a:gd name="connsiteX54" fmla="*/ 533400 w 1404982"/>
              <a:gd name="connsiteY54" fmla="*/ 120530 h 2452038"/>
              <a:gd name="connsiteX55" fmla="*/ 567267 w 1404982"/>
              <a:gd name="connsiteY55" fmla="*/ 171330 h 2452038"/>
              <a:gd name="connsiteX56" fmla="*/ 601133 w 1404982"/>
              <a:gd name="connsiteY56" fmla="*/ 239063 h 2452038"/>
              <a:gd name="connsiteX57" fmla="*/ 643864 w 1404982"/>
              <a:gd name="connsiteY57" fmla="*/ 346880 h 2452038"/>
              <a:gd name="connsiteX58" fmla="*/ 660797 w 1404982"/>
              <a:gd name="connsiteY58" fmla="*/ 401252 h 2452038"/>
              <a:gd name="connsiteX59" fmla="*/ 681964 w 1404982"/>
              <a:gd name="connsiteY59" fmla="*/ 462901 h 2452038"/>
              <a:gd name="connsiteX60" fmla="*/ 705644 w 1404982"/>
              <a:gd name="connsiteY60" fmla="*/ 526533 h 2452038"/>
              <a:gd name="connsiteX61" fmla="*/ 714242 w 1404982"/>
              <a:gd name="connsiteY61" fmla="*/ 584080 h 2452038"/>
              <a:gd name="connsiteX62" fmla="*/ 717683 w 1404982"/>
              <a:gd name="connsiteY62" fmla="*/ 638584 h 2452038"/>
              <a:gd name="connsiteX63" fmla="*/ 794280 w 1404982"/>
              <a:gd name="connsiteY63" fmla="*/ 581963 h 2452038"/>
              <a:gd name="connsiteX64" fmla="*/ 841375 w 1404982"/>
              <a:gd name="connsiteY64" fmla="*/ 540688 h 2452038"/>
              <a:gd name="connsiteX65" fmla="*/ 889662 w 1404982"/>
              <a:gd name="connsiteY65" fmla="*/ 510790 h 2452038"/>
              <a:gd name="connsiteX66" fmla="*/ 966126 w 1404982"/>
              <a:gd name="connsiteY66" fmla="*/ 456814 h 2452038"/>
              <a:gd name="connsiteX67" fmla="*/ 999595 w 1404982"/>
              <a:gd name="connsiteY67" fmla="*/ 419508 h 2452038"/>
              <a:gd name="connsiteX68" fmla="*/ 1053570 w 1404982"/>
              <a:gd name="connsiteY68" fmla="*/ 358919 h 2452038"/>
              <a:gd name="connsiteX69" fmla="*/ 1081617 w 1404982"/>
              <a:gd name="connsiteY69" fmla="*/ 316586 h 2452038"/>
              <a:gd name="connsiteX70" fmla="*/ 1152921 w 1404982"/>
              <a:gd name="connsiteY70" fmla="*/ 216309 h 2452038"/>
              <a:gd name="connsiteX71" fmla="*/ 1201473 w 1404982"/>
              <a:gd name="connsiteY71" fmla="*/ 155720 h 2452038"/>
              <a:gd name="connsiteX72" fmla="*/ 1212585 w 1404982"/>
              <a:gd name="connsiteY72" fmla="*/ 119604 h 2452038"/>
              <a:gd name="connsiteX73" fmla="*/ 1227667 w 1404982"/>
              <a:gd name="connsiteY73" fmla="*/ 95130 h 2452038"/>
              <a:gd name="connsiteX74" fmla="*/ 1267354 w 1404982"/>
              <a:gd name="connsiteY74" fmla="*/ 79519 h 2452038"/>
              <a:gd name="connsiteX75" fmla="*/ 1278467 w 1404982"/>
              <a:gd name="connsiteY75" fmla="*/ 69730 h 2452038"/>
              <a:gd name="connsiteX76" fmla="*/ 1329267 w 1404982"/>
              <a:gd name="connsiteY76" fmla="*/ 52796 h 2452038"/>
              <a:gd name="connsiteX77" fmla="*/ 1320800 w 1404982"/>
              <a:gd name="connsiteY77" fmla="*/ 78196 h 2452038"/>
              <a:gd name="connsiteX78" fmla="*/ 1275159 w 1404982"/>
              <a:gd name="connsiteY78" fmla="*/ 146988 h 2452038"/>
              <a:gd name="connsiteX79" fmla="*/ 1345274 w 1404982"/>
              <a:gd name="connsiteY79" fmla="*/ 102274 h 2452038"/>
              <a:gd name="connsiteX80" fmla="*/ 1397000 w 1404982"/>
              <a:gd name="connsiteY80" fmla="*/ 120530 h 2452038"/>
              <a:gd name="connsiteX81" fmla="*/ 1349242 w 1404982"/>
              <a:gd name="connsiteY81" fmla="*/ 181649 h 2452038"/>
              <a:gd name="connsiteX82" fmla="*/ 1397000 w 1404982"/>
              <a:gd name="connsiteY82" fmla="*/ 171330 h 2452038"/>
              <a:gd name="connsiteX83" fmla="*/ 1380067 w 1404982"/>
              <a:gd name="connsiteY83" fmla="*/ 196730 h 2452038"/>
              <a:gd name="connsiteX84" fmla="*/ 1363133 w 1404982"/>
              <a:gd name="connsiteY84" fmla="*/ 213663 h 2452038"/>
              <a:gd name="connsiteX85" fmla="*/ 1371600 w 1404982"/>
              <a:gd name="connsiteY85" fmla="*/ 239063 h 2452038"/>
              <a:gd name="connsiteX86" fmla="*/ 1354667 w 1404982"/>
              <a:gd name="connsiteY86" fmla="*/ 298330 h 2452038"/>
              <a:gd name="connsiteX87" fmla="*/ 1312333 w 1404982"/>
              <a:gd name="connsiteY87" fmla="*/ 333916 h 2452038"/>
              <a:gd name="connsiteX88" fmla="*/ 1261533 w 1404982"/>
              <a:gd name="connsiteY88" fmla="*/ 390933 h 2452038"/>
              <a:gd name="connsiteX89" fmla="*/ 1214304 w 1404982"/>
              <a:gd name="connsiteY89" fmla="*/ 470705 h 2452038"/>
              <a:gd name="connsiteX90" fmla="*/ 1178189 w 1404982"/>
              <a:gd name="connsiteY90" fmla="*/ 514361 h 2452038"/>
              <a:gd name="connsiteX91" fmla="*/ 1122496 w 1404982"/>
              <a:gd name="connsiteY91" fmla="*/ 599955 h 2452038"/>
              <a:gd name="connsiteX92" fmla="*/ 1077383 w 1404982"/>
              <a:gd name="connsiteY92" fmla="*/ 634483 h 2452038"/>
              <a:gd name="connsiteX93" fmla="*/ 1045236 w 1404982"/>
              <a:gd name="connsiteY93" fmla="*/ 654327 h 2452038"/>
              <a:gd name="connsiteX94" fmla="*/ 999464 w 1404982"/>
              <a:gd name="connsiteY94" fmla="*/ 682770 h 2452038"/>
              <a:gd name="connsiteX95" fmla="*/ 943636 w 1404982"/>
              <a:gd name="connsiteY95" fmla="*/ 730659 h 2452038"/>
              <a:gd name="connsiteX96" fmla="*/ 915855 w 1404982"/>
              <a:gd name="connsiteY96" fmla="*/ 776168 h 2452038"/>
              <a:gd name="connsiteX97" fmla="*/ 866378 w 1404982"/>
              <a:gd name="connsiteY97" fmla="*/ 828687 h 2452038"/>
              <a:gd name="connsiteX98" fmla="*/ 823251 w 1404982"/>
              <a:gd name="connsiteY98" fmla="*/ 896024 h 2452038"/>
              <a:gd name="connsiteX99" fmla="*/ 770467 w 1404982"/>
              <a:gd name="connsiteY99" fmla="*/ 1068796 h 2452038"/>
              <a:gd name="connsiteX100" fmla="*/ 738452 w 1404982"/>
              <a:gd name="connsiteY100" fmla="*/ 1141821 h 2452038"/>
              <a:gd name="connsiteX101" fmla="*/ 715699 w 1404982"/>
              <a:gd name="connsiteY101" fmla="*/ 1188653 h 2452038"/>
              <a:gd name="connsiteX102" fmla="*/ 698367 w 1404982"/>
              <a:gd name="connsiteY102" fmla="*/ 1245671 h 2452038"/>
              <a:gd name="connsiteX103" fmla="*/ 683683 w 1404982"/>
              <a:gd name="connsiteY103" fmla="*/ 1321870 h 2452038"/>
              <a:gd name="connsiteX104" fmla="*/ 671248 w 1404982"/>
              <a:gd name="connsiteY104" fmla="*/ 1409183 h 2452038"/>
              <a:gd name="connsiteX105" fmla="*/ 640026 w 1404982"/>
              <a:gd name="connsiteY105" fmla="*/ 1519249 h 2452038"/>
              <a:gd name="connsiteX106" fmla="*/ 637381 w 1404982"/>
              <a:gd name="connsiteY106" fmla="*/ 1602593 h 2452038"/>
              <a:gd name="connsiteX107" fmla="*/ 621770 w 1404982"/>
              <a:gd name="connsiteY107" fmla="*/ 1678792 h 2452038"/>
              <a:gd name="connsiteX108" fmla="*/ 613305 w 1404982"/>
              <a:gd name="connsiteY108" fmla="*/ 1709088 h 2452038"/>
              <a:gd name="connsiteX109" fmla="*/ 597694 w 1404982"/>
              <a:gd name="connsiteY109" fmla="*/ 1747849 h 2452038"/>
              <a:gd name="connsiteX110" fmla="*/ 574939 w 1404982"/>
              <a:gd name="connsiteY110" fmla="*/ 1851302 h 2452038"/>
              <a:gd name="connsiteX111" fmla="*/ 565547 w 1404982"/>
              <a:gd name="connsiteY111" fmla="*/ 2070509 h 2452038"/>
              <a:gd name="connsiteX112" fmla="*/ 559726 w 1404982"/>
              <a:gd name="connsiteY112" fmla="*/ 2092337 h 2452038"/>
              <a:gd name="connsiteX113" fmla="*/ 550333 w 1404982"/>
              <a:gd name="connsiteY113" fmla="*/ 2330330 h 2452038"/>
              <a:gd name="connsiteX114" fmla="*/ 558800 w 1404982"/>
              <a:gd name="connsiteY114" fmla="*/ 2355730 h 2452038"/>
              <a:gd name="connsiteX115" fmla="*/ 418042 w 1404982"/>
              <a:gd name="connsiteY115" fmla="*/ 2452038 h 2452038"/>
              <a:gd name="connsiteX116" fmla="*/ 139700 w 1404982"/>
              <a:gd name="connsiteY116" fmla="*/ 2417113 h 2452038"/>
              <a:gd name="connsiteX117" fmla="*/ 0 w 1404982"/>
              <a:gd name="connsiteY117" fmla="*/ 2271063 h 2452038"/>
              <a:gd name="connsiteX118" fmla="*/ 0 w 1404982"/>
              <a:gd name="connsiteY118" fmla="*/ 2271063 h 2452038"/>
              <a:gd name="connsiteX0" fmla="*/ 0 w 1404982"/>
              <a:gd name="connsiteY0" fmla="*/ 2271063 h 2452038"/>
              <a:gd name="connsiteX1" fmla="*/ 93133 w 1404982"/>
              <a:gd name="connsiteY1" fmla="*/ 1974730 h 2452038"/>
              <a:gd name="connsiteX2" fmla="*/ 101600 w 1404982"/>
              <a:gd name="connsiteY2" fmla="*/ 1949330 h 2452038"/>
              <a:gd name="connsiteX3" fmla="*/ 118533 w 1404982"/>
              <a:gd name="connsiteY3" fmla="*/ 1932396 h 2452038"/>
              <a:gd name="connsiteX4" fmla="*/ 130968 w 1404982"/>
              <a:gd name="connsiteY4" fmla="*/ 1879348 h 2452038"/>
              <a:gd name="connsiteX5" fmla="*/ 150152 w 1404982"/>
              <a:gd name="connsiteY5" fmla="*/ 1845481 h 2452038"/>
              <a:gd name="connsiteX6" fmla="*/ 173302 w 1404982"/>
              <a:gd name="connsiteY6" fmla="*/ 1798253 h 2452038"/>
              <a:gd name="connsiteX7" fmla="*/ 198835 w 1404982"/>
              <a:gd name="connsiteY7" fmla="*/ 1766238 h 2452038"/>
              <a:gd name="connsiteX8" fmla="*/ 226351 w 1404982"/>
              <a:gd name="connsiteY8" fmla="*/ 1730519 h 2452038"/>
              <a:gd name="connsiteX9" fmla="*/ 254000 w 1404982"/>
              <a:gd name="connsiteY9" fmla="*/ 1686863 h 2452038"/>
              <a:gd name="connsiteX10" fmla="*/ 262467 w 1404982"/>
              <a:gd name="connsiteY10" fmla="*/ 1661463 h 2452038"/>
              <a:gd name="connsiteX11" fmla="*/ 296333 w 1404982"/>
              <a:gd name="connsiteY11" fmla="*/ 1585263 h 2452038"/>
              <a:gd name="connsiteX12" fmla="*/ 304800 w 1404982"/>
              <a:gd name="connsiteY12" fmla="*/ 1534463 h 2452038"/>
              <a:gd name="connsiteX13" fmla="*/ 321733 w 1404982"/>
              <a:gd name="connsiteY13" fmla="*/ 1475196 h 2452038"/>
              <a:gd name="connsiteX14" fmla="*/ 330200 w 1404982"/>
              <a:gd name="connsiteY14" fmla="*/ 1407463 h 2452038"/>
              <a:gd name="connsiteX15" fmla="*/ 347133 w 1404982"/>
              <a:gd name="connsiteY15" fmla="*/ 1348196 h 2452038"/>
              <a:gd name="connsiteX16" fmla="*/ 364067 w 1404982"/>
              <a:gd name="connsiteY16" fmla="*/ 1280463 h 2452038"/>
              <a:gd name="connsiteX17" fmla="*/ 372533 w 1404982"/>
              <a:gd name="connsiteY17" fmla="*/ 1255063 h 2452038"/>
              <a:gd name="connsiteX18" fmla="*/ 381000 w 1404982"/>
              <a:gd name="connsiteY18" fmla="*/ 1221196 h 2452038"/>
              <a:gd name="connsiteX19" fmla="*/ 405077 w 1404982"/>
              <a:gd name="connsiteY19" fmla="*/ 1151611 h 2452038"/>
              <a:gd name="connsiteX20" fmla="*/ 157692 w 1404982"/>
              <a:gd name="connsiteY20" fmla="*/ 1000402 h 2452038"/>
              <a:gd name="connsiteX21" fmla="*/ 191161 w 1404982"/>
              <a:gd name="connsiteY21" fmla="*/ 959391 h 2452038"/>
              <a:gd name="connsiteX22" fmla="*/ 243814 w 1404982"/>
              <a:gd name="connsiteY22" fmla="*/ 911236 h 2452038"/>
              <a:gd name="connsiteX23" fmla="*/ 345149 w 1404982"/>
              <a:gd name="connsiteY23" fmla="*/ 957274 h 2452038"/>
              <a:gd name="connsiteX24" fmla="*/ 457200 w 1404982"/>
              <a:gd name="connsiteY24" fmla="*/ 983733 h 2452038"/>
              <a:gd name="connsiteX25" fmla="*/ 465667 w 1404982"/>
              <a:gd name="connsiteY25" fmla="*/ 933330 h 2452038"/>
              <a:gd name="connsiteX26" fmla="*/ 457200 w 1404982"/>
              <a:gd name="connsiteY26" fmla="*/ 653930 h 2452038"/>
              <a:gd name="connsiteX27" fmla="*/ 440267 w 1404982"/>
              <a:gd name="connsiteY27" fmla="*/ 586196 h 2452038"/>
              <a:gd name="connsiteX28" fmla="*/ 406400 w 1404982"/>
              <a:gd name="connsiteY28" fmla="*/ 484596 h 2452038"/>
              <a:gd name="connsiteX29" fmla="*/ 397933 w 1404982"/>
              <a:gd name="connsiteY29" fmla="*/ 459196 h 2452038"/>
              <a:gd name="connsiteX30" fmla="*/ 372533 w 1404982"/>
              <a:gd name="connsiteY30" fmla="*/ 408396 h 2452038"/>
              <a:gd name="connsiteX31" fmla="*/ 355600 w 1404982"/>
              <a:gd name="connsiteY31" fmla="*/ 382996 h 2452038"/>
              <a:gd name="connsiteX32" fmla="*/ 347133 w 1404982"/>
              <a:gd name="connsiteY32" fmla="*/ 357596 h 2452038"/>
              <a:gd name="connsiteX33" fmla="*/ 330200 w 1404982"/>
              <a:gd name="connsiteY33" fmla="*/ 332196 h 2452038"/>
              <a:gd name="connsiteX34" fmla="*/ 304800 w 1404982"/>
              <a:gd name="connsiteY34" fmla="*/ 281396 h 2452038"/>
              <a:gd name="connsiteX35" fmla="*/ 279400 w 1404982"/>
              <a:gd name="connsiteY35" fmla="*/ 222130 h 2452038"/>
              <a:gd name="connsiteX36" fmla="*/ 270933 w 1404982"/>
              <a:gd name="connsiteY36" fmla="*/ 196730 h 2452038"/>
              <a:gd name="connsiteX37" fmla="*/ 254000 w 1404982"/>
              <a:gd name="connsiteY37" fmla="*/ 179796 h 2452038"/>
              <a:gd name="connsiteX38" fmla="*/ 220133 w 1404982"/>
              <a:gd name="connsiteY38" fmla="*/ 128996 h 2452038"/>
              <a:gd name="connsiteX39" fmla="*/ 169333 w 1404982"/>
              <a:gd name="connsiteY39" fmla="*/ 95130 h 2452038"/>
              <a:gd name="connsiteX40" fmla="*/ 160867 w 1404982"/>
              <a:gd name="connsiteY40" fmla="*/ 69730 h 2452038"/>
              <a:gd name="connsiteX41" fmla="*/ 220133 w 1404982"/>
              <a:gd name="connsiteY41" fmla="*/ 44330 h 2452038"/>
              <a:gd name="connsiteX42" fmla="*/ 276225 w 1404982"/>
              <a:gd name="connsiteY42" fmla="*/ 93410 h 2452038"/>
              <a:gd name="connsiteX43" fmla="*/ 287867 w 1404982"/>
              <a:gd name="connsiteY43" fmla="*/ 18930 h 2452038"/>
              <a:gd name="connsiteX44" fmla="*/ 313267 w 1404982"/>
              <a:gd name="connsiteY44" fmla="*/ 10463 h 2452038"/>
              <a:gd name="connsiteX45" fmla="*/ 346736 w 1404982"/>
              <a:gd name="connsiteY45" fmla="*/ 71581 h 2452038"/>
              <a:gd name="connsiteX46" fmla="*/ 338667 w 1404982"/>
              <a:gd name="connsiteY46" fmla="*/ 18930 h 2452038"/>
              <a:gd name="connsiteX47" fmla="*/ 364067 w 1404982"/>
              <a:gd name="connsiteY47" fmla="*/ 1996 h 2452038"/>
              <a:gd name="connsiteX48" fmla="*/ 393964 w 1404982"/>
              <a:gd name="connsiteY48" fmla="*/ 53723 h 2452038"/>
              <a:gd name="connsiteX49" fmla="*/ 414867 w 1404982"/>
              <a:gd name="connsiteY49" fmla="*/ 1996 h 2452038"/>
              <a:gd name="connsiteX50" fmla="*/ 448733 w 1404982"/>
              <a:gd name="connsiteY50" fmla="*/ 1996 h 2452038"/>
              <a:gd name="connsiteX51" fmla="*/ 474133 w 1404982"/>
              <a:gd name="connsiteY51" fmla="*/ 18930 h 2452038"/>
              <a:gd name="connsiteX52" fmla="*/ 482600 w 1404982"/>
              <a:gd name="connsiteY52" fmla="*/ 44330 h 2452038"/>
              <a:gd name="connsiteX53" fmla="*/ 516467 w 1404982"/>
              <a:gd name="connsiteY53" fmla="*/ 95130 h 2452038"/>
              <a:gd name="connsiteX54" fmla="*/ 533400 w 1404982"/>
              <a:gd name="connsiteY54" fmla="*/ 120530 h 2452038"/>
              <a:gd name="connsiteX55" fmla="*/ 567267 w 1404982"/>
              <a:gd name="connsiteY55" fmla="*/ 171330 h 2452038"/>
              <a:gd name="connsiteX56" fmla="*/ 601133 w 1404982"/>
              <a:gd name="connsiteY56" fmla="*/ 239063 h 2452038"/>
              <a:gd name="connsiteX57" fmla="*/ 643864 w 1404982"/>
              <a:gd name="connsiteY57" fmla="*/ 346880 h 2452038"/>
              <a:gd name="connsiteX58" fmla="*/ 660797 w 1404982"/>
              <a:gd name="connsiteY58" fmla="*/ 401252 h 2452038"/>
              <a:gd name="connsiteX59" fmla="*/ 681964 w 1404982"/>
              <a:gd name="connsiteY59" fmla="*/ 462901 h 2452038"/>
              <a:gd name="connsiteX60" fmla="*/ 705644 w 1404982"/>
              <a:gd name="connsiteY60" fmla="*/ 526533 h 2452038"/>
              <a:gd name="connsiteX61" fmla="*/ 714242 w 1404982"/>
              <a:gd name="connsiteY61" fmla="*/ 584080 h 2452038"/>
              <a:gd name="connsiteX62" fmla="*/ 717683 w 1404982"/>
              <a:gd name="connsiteY62" fmla="*/ 638584 h 2452038"/>
              <a:gd name="connsiteX63" fmla="*/ 794280 w 1404982"/>
              <a:gd name="connsiteY63" fmla="*/ 581963 h 2452038"/>
              <a:gd name="connsiteX64" fmla="*/ 841375 w 1404982"/>
              <a:gd name="connsiteY64" fmla="*/ 540688 h 2452038"/>
              <a:gd name="connsiteX65" fmla="*/ 889662 w 1404982"/>
              <a:gd name="connsiteY65" fmla="*/ 510790 h 2452038"/>
              <a:gd name="connsiteX66" fmla="*/ 966126 w 1404982"/>
              <a:gd name="connsiteY66" fmla="*/ 456814 h 2452038"/>
              <a:gd name="connsiteX67" fmla="*/ 999595 w 1404982"/>
              <a:gd name="connsiteY67" fmla="*/ 419508 h 2452038"/>
              <a:gd name="connsiteX68" fmla="*/ 1053570 w 1404982"/>
              <a:gd name="connsiteY68" fmla="*/ 358919 h 2452038"/>
              <a:gd name="connsiteX69" fmla="*/ 1081617 w 1404982"/>
              <a:gd name="connsiteY69" fmla="*/ 316586 h 2452038"/>
              <a:gd name="connsiteX70" fmla="*/ 1152921 w 1404982"/>
              <a:gd name="connsiteY70" fmla="*/ 216309 h 2452038"/>
              <a:gd name="connsiteX71" fmla="*/ 1201473 w 1404982"/>
              <a:gd name="connsiteY71" fmla="*/ 155720 h 2452038"/>
              <a:gd name="connsiteX72" fmla="*/ 1212585 w 1404982"/>
              <a:gd name="connsiteY72" fmla="*/ 119604 h 2452038"/>
              <a:gd name="connsiteX73" fmla="*/ 1227667 w 1404982"/>
              <a:gd name="connsiteY73" fmla="*/ 95130 h 2452038"/>
              <a:gd name="connsiteX74" fmla="*/ 1267354 w 1404982"/>
              <a:gd name="connsiteY74" fmla="*/ 79519 h 2452038"/>
              <a:gd name="connsiteX75" fmla="*/ 1278467 w 1404982"/>
              <a:gd name="connsiteY75" fmla="*/ 69730 h 2452038"/>
              <a:gd name="connsiteX76" fmla="*/ 1329267 w 1404982"/>
              <a:gd name="connsiteY76" fmla="*/ 52796 h 2452038"/>
              <a:gd name="connsiteX77" fmla="*/ 1320800 w 1404982"/>
              <a:gd name="connsiteY77" fmla="*/ 78196 h 2452038"/>
              <a:gd name="connsiteX78" fmla="*/ 1275159 w 1404982"/>
              <a:gd name="connsiteY78" fmla="*/ 146988 h 2452038"/>
              <a:gd name="connsiteX79" fmla="*/ 1345274 w 1404982"/>
              <a:gd name="connsiteY79" fmla="*/ 102274 h 2452038"/>
              <a:gd name="connsiteX80" fmla="*/ 1397000 w 1404982"/>
              <a:gd name="connsiteY80" fmla="*/ 120530 h 2452038"/>
              <a:gd name="connsiteX81" fmla="*/ 1349242 w 1404982"/>
              <a:gd name="connsiteY81" fmla="*/ 181649 h 2452038"/>
              <a:gd name="connsiteX82" fmla="*/ 1397000 w 1404982"/>
              <a:gd name="connsiteY82" fmla="*/ 171330 h 2452038"/>
              <a:gd name="connsiteX83" fmla="*/ 1380067 w 1404982"/>
              <a:gd name="connsiteY83" fmla="*/ 196730 h 2452038"/>
              <a:gd name="connsiteX84" fmla="*/ 1363133 w 1404982"/>
              <a:gd name="connsiteY84" fmla="*/ 213663 h 2452038"/>
              <a:gd name="connsiteX85" fmla="*/ 1371600 w 1404982"/>
              <a:gd name="connsiteY85" fmla="*/ 239063 h 2452038"/>
              <a:gd name="connsiteX86" fmla="*/ 1354667 w 1404982"/>
              <a:gd name="connsiteY86" fmla="*/ 298330 h 2452038"/>
              <a:gd name="connsiteX87" fmla="*/ 1312333 w 1404982"/>
              <a:gd name="connsiteY87" fmla="*/ 333916 h 2452038"/>
              <a:gd name="connsiteX88" fmla="*/ 1261533 w 1404982"/>
              <a:gd name="connsiteY88" fmla="*/ 390933 h 2452038"/>
              <a:gd name="connsiteX89" fmla="*/ 1214304 w 1404982"/>
              <a:gd name="connsiteY89" fmla="*/ 470705 h 2452038"/>
              <a:gd name="connsiteX90" fmla="*/ 1178189 w 1404982"/>
              <a:gd name="connsiteY90" fmla="*/ 514361 h 2452038"/>
              <a:gd name="connsiteX91" fmla="*/ 1122496 w 1404982"/>
              <a:gd name="connsiteY91" fmla="*/ 599955 h 2452038"/>
              <a:gd name="connsiteX92" fmla="*/ 1077383 w 1404982"/>
              <a:gd name="connsiteY92" fmla="*/ 634483 h 2452038"/>
              <a:gd name="connsiteX93" fmla="*/ 1045236 w 1404982"/>
              <a:gd name="connsiteY93" fmla="*/ 654327 h 2452038"/>
              <a:gd name="connsiteX94" fmla="*/ 999464 w 1404982"/>
              <a:gd name="connsiteY94" fmla="*/ 682770 h 2452038"/>
              <a:gd name="connsiteX95" fmla="*/ 943636 w 1404982"/>
              <a:gd name="connsiteY95" fmla="*/ 730659 h 2452038"/>
              <a:gd name="connsiteX96" fmla="*/ 915855 w 1404982"/>
              <a:gd name="connsiteY96" fmla="*/ 776168 h 2452038"/>
              <a:gd name="connsiteX97" fmla="*/ 866378 w 1404982"/>
              <a:gd name="connsiteY97" fmla="*/ 828687 h 2452038"/>
              <a:gd name="connsiteX98" fmla="*/ 823251 w 1404982"/>
              <a:gd name="connsiteY98" fmla="*/ 896024 h 2452038"/>
              <a:gd name="connsiteX99" fmla="*/ 770467 w 1404982"/>
              <a:gd name="connsiteY99" fmla="*/ 1068796 h 2452038"/>
              <a:gd name="connsiteX100" fmla="*/ 738452 w 1404982"/>
              <a:gd name="connsiteY100" fmla="*/ 1141821 h 2452038"/>
              <a:gd name="connsiteX101" fmla="*/ 715699 w 1404982"/>
              <a:gd name="connsiteY101" fmla="*/ 1188653 h 2452038"/>
              <a:gd name="connsiteX102" fmla="*/ 698367 w 1404982"/>
              <a:gd name="connsiteY102" fmla="*/ 1245671 h 2452038"/>
              <a:gd name="connsiteX103" fmla="*/ 683683 w 1404982"/>
              <a:gd name="connsiteY103" fmla="*/ 1321870 h 2452038"/>
              <a:gd name="connsiteX104" fmla="*/ 671248 w 1404982"/>
              <a:gd name="connsiteY104" fmla="*/ 1409183 h 2452038"/>
              <a:gd name="connsiteX105" fmla="*/ 640026 w 1404982"/>
              <a:gd name="connsiteY105" fmla="*/ 1519249 h 2452038"/>
              <a:gd name="connsiteX106" fmla="*/ 637381 w 1404982"/>
              <a:gd name="connsiteY106" fmla="*/ 1602593 h 2452038"/>
              <a:gd name="connsiteX107" fmla="*/ 621770 w 1404982"/>
              <a:gd name="connsiteY107" fmla="*/ 1678792 h 2452038"/>
              <a:gd name="connsiteX108" fmla="*/ 613305 w 1404982"/>
              <a:gd name="connsiteY108" fmla="*/ 1709088 h 2452038"/>
              <a:gd name="connsiteX109" fmla="*/ 597694 w 1404982"/>
              <a:gd name="connsiteY109" fmla="*/ 1747849 h 2452038"/>
              <a:gd name="connsiteX110" fmla="*/ 574939 w 1404982"/>
              <a:gd name="connsiteY110" fmla="*/ 1851302 h 2452038"/>
              <a:gd name="connsiteX111" fmla="*/ 565547 w 1404982"/>
              <a:gd name="connsiteY111" fmla="*/ 2070509 h 2452038"/>
              <a:gd name="connsiteX112" fmla="*/ 559726 w 1404982"/>
              <a:gd name="connsiteY112" fmla="*/ 2092337 h 2452038"/>
              <a:gd name="connsiteX113" fmla="*/ 550333 w 1404982"/>
              <a:gd name="connsiteY113" fmla="*/ 2330330 h 2452038"/>
              <a:gd name="connsiteX114" fmla="*/ 558800 w 1404982"/>
              <a:gd name="connsiteY114" fmla="*/ 2355730 h 2452038"/>
              <a:gd name="connsiteX115" fmla="*/ 418042 w 1404982"/>
              <a:gd name="connsiteY115" fmla="*/ 2452038 h 2452038"/>
              <a:gd name="connsiteX116" fmla="*/ 139700 w 1404982"/>
              <a:gd name="connsiteY116" fmla="*/ 2417113 h 2452038"/>
              <a:gd name="connsiteX117" fmla="*/ 0 w 1404982"/>
              <a:gd name="connsiteY117" fmla="*/ 2271063 h 2452038"/>
              <a:gd name="connsiteX118" fmla="*/ 0 w 1404982"/>
              <a:gd name="connsiteY118" fmla="*/ 2271063 h 2452038"/>
              <a:gd name="connsiteX0" fmla="*/ 0 w 1404982"/>
              <a:gd name="connsiteY0" fmla="*/ 2271063 h 2452038"/>
              <a:gd name="connsiteX1" fmla="*/ 93133 w 1404982"/>
              <a:gd name="connsiteY1" fmla="*/ 1974730 h 2452038"/>
              <a:gd name="connsiteX2" fmla="*/ 101600 w 1404982"/>
              <a:gd name="connsiteY2" fmla="*/ 1949330 h 2452038"/>
              <a:gd name="connsiteX3" fmla="*/ 118533 w 1404982"/>
              <a:gd name="connsiteY3" fmla="*/ 1932396 h 2452038"/>
              <a:gd name="connsiteX4" fmla="*/ 130968 w 1404982"/>
              <a:gd name="connsiteY4" fmla="*/ 1879348 h 2452038"/>
              <a:gd name="connsiteX5" fmla="*/ 150152 w 1404982"/>
              <a:gd name="connsiteY5" fmla="*/ 1845481 h 2452038"/>
              <a:gd name="connsiteX6" fmla="*/ 173302 w 1404982"/>
              <a:gd name="connsiteY6" fmla="*/ 1798253 h 2452038"/>
              <a:gd name="connsiteX7" fmla="*/ 198835 w 1404982"/>
              <a:gd name="connsiteY7" fmla="*/ 1766238 h 2452038"/>
              <a:gd name="connsiteX8" fmla="*/ 226351 w 1404982"/>
              <a:gd name="connsiteY8" fmla="*/ 1730519 h 2452038"/>
              <a:gd name="connsiteX9" fmla="*/ 254000 w 1404982"/>
              <a:gd name="connsiteY9" fmla="*/ 1686863 h 2452038"/>
              <a:gd name="connsiteX10" fmla="*/ 262467 w 1404982"/>
              <a:gd name="connsiteY10" fmla="*/ 1661463 h 2452038"/>
              <a:gd name="connsiteX11" fmla="*/ 296333 w 1404982"/>
              <a:gd name="connsiteY11" fmla="*/ 1585263 h 2452038"/>
              <a:gd name="connsiteX12" fmla="*/ 304800 w 1404982"/>
              <a:gd name="connsiteY12" fmla="*/ 1534463 h 2452038"/>
              <a:gd name="connsiteX13" fmla="*/ 321733 w 1404982"/>
              <a:gd name="connsiteY13" fmla="*/ 1475196 h 2452038"/>
              <a:gd name="connsiteX14" fmla="*/ 330200 w 1404982"/>
              <a:gd name="connsiteY14" fmla="*/ 1407463 h 2452038"/>
              <a:gd name="connsiteX15" fmla="*/ 347133 w 1404982"/>
              <a:gd name="connsiteY15" fmla="*/ 1348196 h 2452038"/>
              <a:gd name="connsiteX16" fmla="*/ 364067 w 1404982"/>
              <a:gd name="connsiteY16" fmla="*/ 1280463 h 2452038"/>
              <a:gd name="connsiteX17" fmla="*/ 372533 w 1404982"/>
              <a:gd name="connsiteY17" fmla="*/ 1255063 h 2452038"/>
              <a:gd name="connsiteX18" fmla="*/ 381000 w 1404982"/>
              <a:gd name="connsiteY18" fmla="*/ 1221196 h 2452038"/>
              <a:gd name="connsiteX19" fmla="*/ 405077 w 1404982"/>
              <a:gd name="connsiteY19" fmla="*/ 1151611 h 2452038"/>
              <a:gd name="connsiteX20" fmla="*/ 157692 w 1404982"/>
              <a:gd name="connsiteY20" fmla="*/ 1000402 h 2452038"/>
              <a:gd name="connsiteX21" fmla="*/ 191161 w 1404982"/>
              <a:gd name="connsiteY21" fmla="*/ 959391 h 2452038"/>
              <a:gd name="connsiteX22" fmla="*/ 243814 w 1404982"/>
              <a:gd name="connsiteY22" fmla="*/ 911236 h 2452038"/>
              <a:gd name="connsiteX23" fmla="*/ 341577 w 1404982"/>
              <a:gd name="connsiteY23" fmla="*/ 946558 h 2452038"/>
              <a:gd name="connsiteX24" fmla="*/ 457200 w 1404982"/>
              <a:gd name="connsiteY24" fmla="*/ 983733 h 2452038"/>
              <a:gd name="connsiteX25" fmla="*/ 465667 w 1404982"/>
              <a:gd name="connsiteY25" fmla="*/ 933330 h 2452038"/>
              <a:gd name="connsiteX26" fmla="*/ 457200 w 1404982"/>
              <a:gd name="connsiteY26" fmla="*/ 653930 h 2452038"/>
              <a:gd name="connsiteX27" fmla="*/ 440267 w 1404982"/>
              <a:gd name="connsiteY27" fmla="*/ 586196 h 2452038"/>
              <a:gd name="connsiteX28" fmla="*/ 406400 w 1404982"/>
              <a:gd name="connsiteY28" fmla="*/ 484596 h 2452038"/>
              <a:gd name="connsiteX29" fmla="*/ 397933 w 1404982"/>
              <a:gd name="connsiteY29" fmla="*/ 459196 h 2452038"/>
              <a:gd name="connsiteX30" fmla="*/ 372533 w 1404982"/>
              <a:gd name="connsiteY30" fmla="*/ 408396 h 2452038"/>
              <a:gd name="connsiteX31" fmla="*/ 355600 w 1404982"/>
              <a:gd name="connsiteY31" fmla="*/ 382996 h 2452038"/>
              <a:gd name="connsiteX32" fmla="*/ 347133 w 1404982"/>
              <a:gd name="connsiteY32" fmla="*/ 357596 h 2452038"/>
              <a:gd name="connsiteX33" fmla="*/ 330200 w 1404982"/>
              <a:gd name="connsiteY33" fmla="*/ 332196 h 2452038"/>
              <a:gd name="connsiteX34" fmla="*/ 304800 w 1404982"/>
              <a:gd name="connsiteY34" fmla="*/ 281396 h 2452038"/>
              <a:gd name="connsiteX35" fmla="*/ 279400 w 1404982"/>
              <a:gd name="connsiteY35" fmla="*/ 222130 h 2452038"/>
              <a:gd name="connsiteX36" fmla="*/ 270933 w 1404982"/>
              <a:gd name="connsiteY36" fmla="*/ 196730 h 2452038"/>
              <a:gd name="connsiteX37" fmla="*/ 254000 w 1404982"/>
              <a:gd name="connsiteY37" fmla="*/ 179796 h 2452038"/>
              <a:gd name="connsiteX38" fmla="*/ 220133 w 1404982"/>
              <a:gd name="connsiteY38" fmla="*/ 128996 h 2452038"/>
              <a:gd name="connsiteX39" fmla="*/ 169333 w 1404982"/>
              <a:gd name="connsiteY39" fmla="*/ 95130 h 2452038"/>
              <a:gd name="connsiteX40" fmla="*/ 160867 w 1404982"/>
              <a:gd name="connsiteY40" fmla="*/ 69730 h 2452038"/>
              <a:gd name="connsiteX41" fmla="*/ 220133 w 1404982"/>
              <a:gd name="connsiteY41" fmla="*/ 44330 h 2452038"/>
              <a:gd name="connsiteX42" fmla="*/ 276225 w 1404982"/>
              <a:gd name="connsiteY42" fmla="*/ 93410 h 2452038"/>
              <a:gd name="connsiteX43" fmla="*/ 287867 w 1404982"/>
              <a:gd name="connsiteY43" fmla="*/ 18930 h 2452038"/>
              <a:gd name="connsiteX44" fmla="*/ 313267 w 1404982"/>
              <a:gd name="connsiteY44" fmla="*/ 10463 h 2452038"/>
              <a:gd name="connsiteX45" fmla="*/ 346736 w 1404982"/>
              <a:gd name="connsiteY45" fmla="*/ 71581 h 2452038"/>
              <a:gd name="connsiteX46" fmla="*/ 338667 w 1404982"/>
              <a:gd name="connsiteY46" fmla="*/ 18930 h 2452038"/>
              <a:gd name="connsiteX47" fmla="*/ 364067 w 1404982"/>
              <a:gd name="connsiteY47" fmla="*/ 1996 h 2452038"/>
              <a:gd name="connsiteX48" fmla="*/ 393964 w 1404982"/>
              <a:gd name="connsiteY48" fmla="*/ 53723 h 2452038"/>
              <a:gd name="connsiteX49" fmla="*/ 414867 w 1404982"/>
              <a:gd name="connsiteY49" fmla="*/ 1996 h 2452038"/>
              <a:gd name="connsiteX50" fmla="*/ 448733 w 1404982"/>
              <a:gd name="connsiteY50" fmla="*/ 1996 h 2452038"/>
              <a:gd name="connsiteX51" fmla="*/ 474133 w 1404982"/>
              <a:gd name="connsiteY51" fmla="*/ 18930 h 2452038"/>
              <a:gd name="connsiteX52" fmla="*/ 482600 w 1404982"/>
              <a:gd name="connsiteY52" fmla="*/ 44330 h 2452038"/>
              <a:gd name="connsiteX53" fmla="*/ 516467 w 1404982"/>
              <a:gd name="connsiteY53" fmla="*/ 95130 h 2452038"/>
              <a:gd name="connsiteX54" fmla="*/ 533400 w 1404982"/>
              <a:gd name="connsiteY54" fmla="*/ 120530 h 2452038"/>
              <a:gd name="connsiteX55" fmla="*/ 567267 w 1404982"/>
              <a:gd name="connsiteY55" fmla="*/ 171330 h 2452038"/>
              <a:gd name="connsiteX56" fmla="*/ 601133 w 1404982"/>
              <a:gd name="connsiteY56" fmla="*/ 239063 h 2452038"/>
              <a:gd name="connsiteX57" fmla="*/ 643864 w 1404982"/>
              <a:gd name="connsiteY57" fmla="*/ 346880 h 2452038"/>
              <a:gd name="connsiteX58" fmla="*/ 660797 w 1404982"/>
              <a:gd name="connsiteY58" fmla="*/ 401252 h 2452038"/>
              <a:gd name="connsiteX59" fmla="*/ 681964 w 1404982"/>
              <a:gd name="connsiteY59" fmla="*/ 462901 h 2452038"/>
              <a:gd name="connsiteX60" fmla="*/ 705644 w 1404982"/>
              <a:gd name="connsiteY60" fmla="*/ 526533 h 2452038"/>
              <a:gd name="connsiteX61" fmla="*/ 714242 w 1404982"/>
              <a:gd name="connsiteY61" fmla="*/ 584080 h 2452038"/>
              <a:gd name="connsiteX62" fmla="*/ 717683 w 1404982"/>
              <a:gd name="connsiteY62" fmla="*/ 638584 h 2452038"/>
              <a:gd name="connsiteX63" fmla="*/ 794280 w 1404982"/>
              <a:gd name="connsiteY63" fmla="*/ 581963 h 2452038"/>
              <a:gd name="connsiteX64" fmla="*/ 841375 w 1404982"/>
              <a:gd name="connsiteY64" fmla="*/ 540688 h 2452038"/>
              <a:gd name="connsiteX65" fmla="*/ 889662 w 1404982"/>
              <a:gd name="connsiteY65" fmla="*/ 510790 h 2452038"/>
              <a:gd name="connsiteX66" fmla="*/ 966126 w 1404982"/>
              <a:gd name="connsiteY66" fmla="*/ 456814 h 2452038"/>
              <a:gd name="connsiteX67" fmla="*/ 999595 w 1404982"/>
              <a:gd name="connsiteY67" fmla="*/ 419508 h 2452038"/>
              <a:gd name="connsiteX68" fmla="*/ 1053570 w 1404982"/>
              <a:gd name="connsiteY68" fmla="*/ 358919 h 2452038"/>
              <a:gd name="connsiteX69" fmla="*/ 1081617 w 1404982"/>
              <a:gd name="connsiteY69" fmla="*/ 316586 h 2452038"/>
              <a:gd name="connsiteX70" fmla="*/ 1152921 w 1404982"/>
              <a:gd name="connsiteY70" fmla="*/ 216309 h 2452038"/>
              <a:gd name="connsiteX71" fmla="*/ 1201473 w 1404982"/>
              <a:gd name="connsiteY71" fmla="*/ 155720 h 2452038"/>
              <a:gd name="connsiteX72" fmla="*/ 1212585 w 1404982"/>
              <a:gd name="connsiteY72" fmla="*/ 119604 h 2452038"/>
              <a:gd name="connsiteX73" fmla="*/ 1227667 w 1404982"/>
              <a:gd name="connsiteY73" fmla="*/ 95130 h 2452038"/>
              <a:gd name="connsiteX74" fmla="*/ 1267354 w 1404982"/>
              <a:gd name="connsiteY74" fmla="*/ 79519 h 2452038"/>
              <a:gd name="connsiteX75" fmla="*/ 1278467 w 1404982"/>
              <a:gd name="connsiteY75" fmla="*/ 69730 h 2452038"/>
              <a:gd name="connsiteX76" fmla="*/ 1329267 w 1404982"/>
              <a:gd name="connsiteY76" fmla="*/ 52796 h 2452038"/>
              <a:gd name="connsiteX77" fmla="*/ 1320800 w 1404982"/>
              <a:gd name="connsiteY77" fmla="*/ 78196 h 2452038"/>
              <a:gd name="connsiteX78" fmla="*/ 1275159 w 1404982"/>
              <a:gd name="connsiteY78" fmla="*/ 146988 h 2452038"/>
              <a:gd name="connsiteX79" fmla="*/ 1345274 w 1404982"/>
              <a:gd name="connsiteY79" fmla="*/ 102274 h 2452038"/>
              <a:gd name="connsiteX80" fmla="*/ 1397000 w 1404982"/>
              <a:gd name="connsiteY80" fmla="*/ 120530 h 2452038"/>
              <a:gd name="connsiteX81" fmla="*/ 1349242 w 1404982"/>
              <a:gd name="connsiteY81" fmla="*/ 181649 h 2452038"/>
              <a:gd name="connsiteX82" fmla="*/ 1397000 w 1404982"/>
              <a:gd name="connsiteY82" fmla="*/ 171330 h 2452038"/>
              <a:gd name="connsiteX83" fmla="*/ 1380067 w 1404982"/>
              <a:gd name="connsiteY83" fmla="*/ 196730 h 2452038"/>
              <a:gd name="connsiteX84" fmla="*/ 1363133 w 1404982"/>
              <a:gd name="connsiteY84" fmla="*/ 213663 h 2452038"/>
              <a:gd name="connsiteX85" fmla="*/ 1371600 w 1404982"/>
              <a:gd name="connsiteY85" fmla="*/ 239063 h 2452038"/>
              <a:gd name="connsiteX86" fmla="*/ 1354667 w 1404982"/>
              <a:gd name="connsiteY86" fmla="*/ 298330 h 2452038"/>
              <a:gd name="connsiteX87" fmla="*/ 1312333 w 1404982"/>
              <a:gd name="connsiteY87" fmla="*/ 333916 h 2452038"/>
              <a:gd name="connsiteX88" fmla="*/ 1261533 w 1404982"/>
              <a:gd name="connsiteY88" fmla="*/ 390933 h 2452038"/>
              <a:gd name="connsiteX89" fmla="*/ 1214304 w 1404982"/>
              <a:gd name="connsiteY89" fmla="*/ 470705 h 2452038"/>
              <a:gd name="connsiteX90" fmla="*/ 1178189 w 1404982"/>
              <a:gd name="connsiteY90" fmla="*/ 514361 h 2452038"/>
              <a:gd name="connsiteX91" fmla="*/ 1122496 w 1404982"/>
              <a:gd name="connsiteY91" fmla="*/ 599955 h 2452038"/>
              <a:gd name="connsiteX92" fmla="*/ 1077383 w 1404982"/>
              <a:gd name="connsiteY92" fmla="*/ 634483 h 2452038"/>
              <a:gd name="connsiteX93" fmla="*/ 1045236 w 1404982"/>
              <a:gd name="connsiteY93" fmla="*/ 654327 h 2452038"/>
              <a:gd name="connsiteX94" fmla="*/ 999464 w 1404982"/>
              <a:gd name="connsiteY94" fmla="*/ 682770 h 2452038"/>
              <a:gd name="connsiteX95" fmla="*/ 943636 w 1404982"/>
              <a:gd name="connsiteY95" fmla="*/ 730659 h 2452038"/>
              <a:gd name="connsiteX96" fmla="*/ 915855 w 1404982"/>
              <a:gd name="connsiteY96" fmla="*/ 776168 h 2452038"/>
              <a:gd name="connsiteX97" fmla="*/ 866378 w 1404982"/>
              <a:gd name="connsiteY97" fmla="*/ 828687 h 2452038"/>
              <a:gd name="connsiteX98" fmla="*/ 823251 w 1404982"/>
              <a:gd name="connsiteY98" fmla="*/ 896024 h 2452038"/>
              <a:gd name="connsiteX99" fmla="*/ 770467 w 1404982"/>
              <a:gd name="connsiteY99" fmla="*/ 1068796 h 2452038"/>
              <a:gd name="connsiteX100" fmla="*/ 738452 w 1404982"/>
              <a:gd name="connsiteY100" fmla="*/ 1141821 h 2452038"/>
              <a:gd name="connsiteX101" fmla="*/ 715699 w 1404982"/>
              <a:gd name="connsiteY101" fmla="*/ 1188653 h 2452038"/>
              <a:gd name="connsiteX102" fmla="*/ 698367 w 1404982"/>
              <a:gd name="connsiteY102" fmla="*/ 1245671 h 2452038"/>
              <a:gd name="connsiteX103" fmla="*/ 683683 w 1404982"/>
              <a:gd name="connsiteY103" fmla="*/ 1321870 h 2452038"/>
              <a:gd name="connsiteX104" fmla="*/ 671248 w 1404982"/>
              <a:gd name="connsiteY104" fmla="*/ 1409183 h 2452038"/>
              <a:gd name="connsiteX105" fmla="*/ 640026 w 1404982"/>
              <a:gd name="connsiteY105" fmla="*/ 1519249 h 2452038"/>
              <a:gd name="connsiteX106" fmla="*/ 637381 w 1404982"/>
              <a:gd name="connsiteY106" fmla="*/ 1602593 h 2452038"/>
              <a:gd name="connsiteX107" fmla="*/ 621770 w 1404982"/>
              <a:gd name="connsiteY107" fmla="*/ 1678792 h 2452038"/>
              <a:gd name="connsiteX108" fmla="*/ 613305 w 1404982"/>
              <a:gd name="connsiteY108" fmla="*/ 1709088 h 2452038"/>
              <a:gd name="connsiteX109" fmla="*/ 597694 w 1404982"/>
              <a:gd name="connsiteY109" fmla="*/ 1747849 h 2452038"/>
              <a:gd name="connsiteX110" fmla="*/ 574939 w 1404982"/>
              <a:gd name="connsiteY110" fmla="*/ 1851302 h 2452038"/>
              <a:gd name="connsiteX111" fmla="*/ 565547 w 1404982"/>
              <a:gd name="connsiteY111" fmla="*/ 2070509 h 2452038"/>
              <a:gd name="connsiteX112" fmla="*/ 559726 w 1404982"/>
              <a:gd name="connsiteY112" fmla="*/ 2092337 h 2452038"/>
              <a:gd name="connsiteX113" fmla="*/ 550333 w 1404982"/>
              <a:gd name="connsiteY113" fmla="*/ 2330330 h 2452038"/>
              <a:gd name="connsiteX114" fmla="*/ 558800 w 1404982"/>
              <a:gd name="connsiteY114" fmla="*/ 2355730 h 2452038"/>
              <a:gd name="connsiteX115" fmla="*/ 418042 w 1404982"/>
              <a:gd name="connsiteY115" fmla="*/ 2452038 h 2452038"/>
              <a:gd name="connsiteX116" fmla="*/ 139700 w 1404982"/>
              <a:gd name="connsiteY116" fmla="*/ 2417113 h 2452038"/>
              <a:gd name="connsiteX117" fmla="*/ 0 w 1404982"/>
              <a:gd name="connsiteY117" fmla="*/ 2271063 h 2452038"/>
              <a:gd name="connsiteX118" fmla="*/ 0 w 1404982"/>
              <a:gd name="connsiteY118" fmla="*/ 2271063 h 2452038"/>
              <a:gd name="connsiteX0" fmla="*/ 0 w 1404982"/>
              <a:gd name="connsiteY0" fmla="*/ 2271063 h 2452038"/>
              <a:gd name="connsiteX1" fmla="*/ 93133 w 1404982"/>
              <a:gd name="connsiteY1" fmla="*/ 1974730 h 2452038"/>
              <a:gd name="connsiteX2" fmla="*/ 101600 w 1404982"/>
              <a:gd name="connsiteY2" fmla="*/ 1949330 h 2452038"/>
              <a:gd name="connsiteX3" fmla="*/ 118533 w 1404982"/>
              <a:gd name="connsiteY3" fmla="*/ 1932396 h 2452038"/>
              <a:gd name="connsiteX4" fmla="*/ 130968 w 1404982"/>
              <a:gd name="connsiteY4" fmla="*/ 1879348 h 2452038"/>
              <a:gd name="connsiteX5" fmla="*/ 150152 w 1404982"/>
              <a:gd name="connsiteY5" fmla="*/ 1845481 h 2452038"/>
              <a:gd name="connsiteX6" fmla="*/ 173302 w 1404982"/>
              <a:gd name="connsiteY6" fmla="*/ 1798253 h 2452038"/>
              <a:gd name="connsiteX7" fmla="*/ 198835 w 1404982"/>
              <a:gd name="connsiteY7" fmla="*/ 1766238 h 2452038"/>
              <a:gd name="connsiteX8" fmla="*/ 226351 w 1404982"/>
              <a:gd name="connsiteY8" fmla="*/ 1730519 h 2452038"/>
              <a:gd name="connsiteX9" fmla="*/ 254000 w 1404982"/>
              <a:gd name="connsiteY9" fmla="*/ 1686863 h 2452038"/>
              <a:gd name="connsiteX10" fmla="*/ 262467 w 1404982"/>
              <a:gd name="connsiteY10" fmla="*/ 1661463 h 2452038"/>
              <a:gd name="connsiteX11" fmla="*/ 296333 w 1404982"/>
              <a:gd name="connsiteY11" fmla="*/ 1585263 h 2452038"/>
              <a:gd name="connsiteX12" fmla="*/ 304800 w 1404982"/>
              <a:gd name="connsiteY12" fmla="*/ 1534463 h 2452038"/>
              <a:gd name="connsiteX13" fmla="*/ 321733 w 1404982"/>
              <a:gd name="connsiteY13" fmla="*/ 1475196 h 2452038"/>
              <a:gd name="connsiteX14" fmla="*/ 330200 w 1404982"/>
              <a:gd name="connsiteY14" fmla="*/ 1407463 h 2452038"/>
              <a:gd name="connsiteX15" fmla="*/ 347133 w 1404982"/>
              <a:gd name="connsiteY15" fmla="*/ 1348196 h 2452038"/>
              <a:gd name="connsiteX16" fmla="*/ 364067 w 1404982"/>
              <a:gd name="connsiteY16" fmla="*/ 1280463 h 2452038"/>
              <a:gd name="connsiteX17" fmla="*/ 372533 w 1404982"/>
              <a:gd name="connsiteY17" fmla="*/ 1255063 h 2452038"/>
              <a:gd name="connsiteX18" fmla="*/ 381000 w 1404982"/>
              <a:gd name="connsiteY18" fmla="*/ 1221196 h 2452038"/>
              <a:gd name="connsiteX19" fmla="*/ 405077 w 1404982"/>
              <a:gd name="connsiteY19" fmla="*/ 1151611 h 2452038"/>
              <a:gd name="connsiteX20" fmla="*/ 157692 w 1404982"/>
              <a:gd name="connsiteY20" fmla="*/ 1000402 h 2452038"/>
              <a:gd name="connsiteX21" fmla="*/ 191161 w 1404982"/>
              <a:gd name="connsiteY21" fmla="*/ 959391 h 2452038"/>
              <a:gd name="connsiteX22" fmla="*/ 243814 w 1404982"/>
              <a:gd name="connsiteY22" fmla="*/ 911236 h 2452038"/>
              <a:gd name="connsiteX23" fmla="*/ 341577 w 1404982"/>
              <a:gd name="connsiteY23" fmla="*/ 946558 h 2452038"/>
              <a:gd name="connsiteX24" fmla="*/ 457200 w 1404982"/>
              <a:gd name="connsiteY24" fmla="*/ 983733 h 2452038"/>
              <a:gd name="connsiteX25" fmla="*/ 465667 w 1404982"/>
              <a:gd name="connsiteY25" fmla="*/ 933330 h 2452038"/>
              <a:gd name="connsiteX26" fmla="*/ 457200 w 1404982"/>
              <a:gd name="connsiteY26" fmla="*/ 653930 h 2452038"/>
              <a:gd name="connsiteX27" fmla="*/ 440267 w 1404982"/>
              <a:gd name="connsiteY27" fmla="*/ 586196 h 2452038"/>
              <a:gd name="connsiteX28" fmla="*/ 406400 w 1404982"/>
              <a:gd name="connsiteY28" fmla="*/ 484596 h 2452038"/>
              <a:gd name="connsiteX29" fmla="*/ 397933 w 1404982"/>
              <a:gd name="connsiteY29" fmla="*/ 459196 h 2452038"/>
              <a:gd name="connsiteX30" fmla="*/ 372533 w 1404982"/>
              <a:gd name="connsiteY30" fmla="*/ 408396 h 2452038"/>
              <a:gd name="connsiteX31" fmla="*/ 355600 w 1404982"/>
              <a:gd name="connsiteY31" fmla="*/ 382996 h 2452038"/>
              <a:gd name="connsiteX32" fmla="*/ 347133 w 1404982"/>
              <a:gd name="connsiteY32" fmla="*/ 357596 h 2452038"/>
              <a:gd name="connsiteX33" fmla="*/ 330200 w 1404982"/>
              <a:gd name="connsiteY33" fmla="*/ 332196 h 2452038"/>
              <a:gd name="connsiteX34" fmla="*/ 304800 w 1404982"/>
              <a:gd name="connsiteY34" fmla="*/ 281396 h 2452038"/>
              <a:gd name="connsiteX35" fmla="*/ 279400 w 1404982"/>
              <a:gd name="connsiteY35" fmla="*/ 222130 h 2452038"/>
              <a:gd name="connsiteX36" fmla="*/ 270933 w 1404982"/>
              <a:gd name="connsiteY36" fmla="*/ 196730 h 2452038"/>
              <a:gd name="connsiteX37" fmla="*/ 254000 w 1404982"/>
              <a:gd name="connsiteY37" fmla="*/ 179796 h 2452038"/>
              <a:gd name="connsiteX38" fmla="*/ 220133 w 1404982"/>
              <a:gd name="connsiteY38" fmla="*/ 128996 h 2452038"/>
              <a:gd name="connsiteX39" fmla="*/ 169333 w 1404982"/>
              <a:gd name="connsiteY39" fmla="*/ 95130 h 2452038"/>
              <a:gd name="connsiteX40" fmla="*/ 160867 w 1404982"/>
              <a:gd name="connsiteY40" fmla="*/ 69730 h 2452038"/>
              <a:gd name="connsiteX41" fmla="*/ 220133 w 1404982"/>
              <a:gd name="connsiteY41" fmla="*/ 44330 h 2452038"/>
              <a:gd name="connsiteX42" fmla="*/ 276225 w 1404982"/>
              <a:gd name="connsiteY42" fmla="*/ 93410 h 2452038"/>
              <a:gd name="connsiteX43" fmla="*/ 287867 w 1404982"/>
              <a:gd name="connsiteY43" fmla="*/ 18930 h 2452038"/>
              <a:gd name="connsiteX44" fmla="*/ 313267 w 1404982"/>
              <a:gd name="connsiteY44" fmla="*/ 10463 h 2452038"/>
              <a:gd name="connsiteX45" fmla="*/ 346736 w 1404982"/>
              <a:gd name="connsiteY45" fmla="*/ 71581 h 2452038"/>
              <a:gd name="connsiteX46" fmla="*/ 338667 w 1404982"/>
              <a:gd name="connsiteY46" fmla="*/ 18930 h 2452038"/>
              <a:gd name="connsiteX47" fmla="*/ 364067 w 1404982"/>
              <a:gd name="connsiteY47" fmla="*/ 1996 h 2452038"/>
              <a:gd name="connsiteX48" fmla="*/ 393964 w 1404982"/>
              <a:gd name="connsiteY48" fmla="*/ 53723 h 2452038"/>
              <a:gd name="connsiteX49" fmla="*/ 414867 w 1404982"/>
              <a:gd name="connsiteY49" fmla="*/ 1996 h 2452038"/>
              <a:gd name="connsiteX50" fmla="*/ 448733 w 1404982"/>
              <a:gd name="connsiteY50" fmla="*/ 1996 h 2452038"/>
              <a:gd name="connsiteX51" fmla="*/ 474133 w 1404982"/>
              <a:gd name="connsiteY51" fmla="*/ 18930 h 2452038"/>
              <a:gd name="connsiteX52" fmla="*/ 482600 w 1404982"/>
              <a:gd name="connsiteY52" fmla="*/ 44330 h 2452038"/>
              <a:gd name="connsiteX53" fmla="*/ 516467 w 1404982"/>
              <a:gd name="connsiteY53" fmla="*/ 95130 h 2452038"/>
              <a:gd name="connsiteX54" fmla="*/ 533400 w 1404982"/>
              <a:gd name="connsiteY54" fmla="*/ 120530 h 2452038"/>
              <a:gd name="connsiteX55" fmla="*/ 567267 w 1404982"/>
              <a:gd name="connsiteY55" fmla="*/ 171330 h 2452038"/>
              <a:gd name="connsiteX56" fmla="*/ 601133 w 1404982"/>
              <a:gd name="connsiteY56" fmla="*/ 239063 h 2452038"/>
              <a:gd name="connsiteX57" fmla="*/ 643864 w 1404982"/>
              <a:gd name="connsiteY57" fmla="*/ 346880 h 2452038"/>
              <a:gd name="connsiteX58" fmla="*/ 660797 w 1404982"/>
              <a:gd name="connsiteY58" fmla="*/ 401252 h 2452038"/>
              <a:gd name="connsiteX59" fmla="*/ 681964 w 1404982"/>
              <a:gd name="connsiteY59" fmla="*/ 462901 h 2452038"/>
              <a:gd name="connsiteX60" fmla="*/ 705644 w 1404982"/>
              <a:gd name="connsiteY60" fmla="*/ 526533 h 2452038"/>
              <a:gd name="connsiteX61" fmla="*/ 714242 w 1404982"/>
              <a:gd name="connsiteY61" fmla="*/ 584080 h 2452038"/>
              <a:gd name="connsiteX62" fmla="*/ 717683 w 1404982"/>
              <a:gd name="connsiteY62" fmla="*/ 638584 h 2452038"/>
              <a:gd name="connsiteX63" fmla="*/ 794280 w 1404982"/>
              <a:gd name="connsiteY63" fmla="*/ 581963 h 2452038"/>
              <a:gd name="connsiteX64" fmla="*/ 841375 w 1404982"/>
              <a:gd name="connsiteY64" fmla="*/ 540688 h 2452038"/>
              <a:gd name="connsiteX65" fmla="*/ 889662 w 1404982"/>
              <a:gd name="connsiteY65" fmla="*/ 510790 h 2452038"/>
              <a:gd name="connsiteX66" fmla="*/ 966126 w 1404982"/>
              <a:gd name="connsiteY66" fmla="*/ 456814 h 2452038"/>
              <a:gd name="connsiteX67" fmla="*/ 999595 w 1404982"/>
              <a:gd name="connsiteY67" fmla="*/ 419508 h 2452038"/>
              <a:gd name="connsiteX68" fmla="*/ 1053570 w 1404982"/>
              <a:gd name="connsiteY68" fmla="*/ 358919 h 2452038"/>
              <a:gd name="connsiteX69" fmla="*/ 1081617 w 1404982"/>
              <a:gd name="connsiteY69" fmla="*/ 316586 h 2452038"/>
              <a:gd name="connsiteX70" fmla="*/ 1152921 w 1404982"/>
              <a:gd name="connsiteY70" fmla="*/ 216309 h 2452038"/>
              <a:gd name="connsiteX71" fmla="*/ 1201473 w 1404982"/>
              <a:gd name="connsiteY71" fmla="*/ 155720 h 2452038"/>
              <a:gd name="connsiteX72" fmla="*/ 1212585 w 1404982"/>
              <a:gd name="connsiteY72" fmla="*/ 119604 h 2452038"/>
              <a:gd name="connsiteX73" fmla="*/ 1227667 w 1404982"/>
              <a:gd name="connsiteY73" fmla="*/ 95130 h 2452038"/>
              <a:gd name="connsiteX74" fmla="*/ 1267354 w 1404982"/>
              <a:gd name="connsiteY74" fmla="*/ 79519 h 2452038"/>
              <a:gd name="connsiteX75" fmla="*/ 1278467 w 1404982"/>
              <a:gd name="connsiteY75" fmla="*/ 69730 h 2452038"/>
              <a:gd name="connsiteX76" fmla="*/ 1329267 w 1404982"/>
              <a:gd name="connsiteY76" fmla="*/ 52796 h 2452038"/>
              <a:gd name="connsiteX77" fmla="*/ 1320800 w 1404982"/>
              <a:gd name="connsiteY77" fmla="*/ 78196 h 2452038"/>
              <a:gd name="connsiteX78" fmla="*/ 1275159 w 1404982"/>
              <a:gd name="connsiteY78" fmla="*/ 146988 h 2452038"/>
              <a:gd name="connsiteX79" fmla="*/ 1345274 w 1404982"/>
              <a:gd name="connsiteY79" fmla="*/ 102274 h 2452038"/>
              <a:gd name="connsiteX80" fmla="*/ 1397000 w 1404982"/>
              <a:gd name="connsiteY80" fmla="*/ 120530 h 2452038"/>
              <a:gd name="connsiteX81" fmla="*/ 1349242 w 1404982"/>
              <a:gd name="connsiteY81" fmla="*/ 181649 h 2452038"/>
              <a:gd name="connsiteX82" fmla="*/ 1397000 w 1404982"/>
              <a:gd name="connsiteY82" fmla="*/ 171330 h 2452038"/>
              <a:gd name="connsiteX83" fmla="*/ 1380067 w 1404982"/>
              <a:gd name="connsiteY83" fmla="*/ 196730 h 2452038"/>
              <a:gd name="connsiteX84" fmla="*/ 1363133 w 1404982"/>
              <a:gd name="connsiteY84" fmla="*/ 213663 h 2452038"/>
              <a:gd name="connsiteX85" fmla="*/ 1371600 w 1404982"/>
              <a:gd name="connsiteY85" fmla="*/ 239063 h 2452038"/>
              <a:gd name="connsiteX86" fmla="*/ 1354667 w 1404982"/>
              <a:gd name="connsiteY86" fmla="*/ 298330 h 2452038"/>
              <a:gd name="connsiteX87" fmla="*/ 1312333 w 1404982"/>
              <a:gd name="connsiteY87" fmla="*/ 333916 h 2452038"/>
              <a:gd name="connsiteX88" fmla="*/ 1261533 w 1404982"/>
              <a:gd name="connsiteY88" fmla="*/ 390933 h 2452038"/>
              <a:gd name="connsiteX89" fmla="*/ 1214304 w 1404982"/>
              <a:gd name="connsiteY89" fmla="*/ 470705 h 2452038"/>
              <a:gd name="connsiteX90" fmla="*/ 1178189 w 1404982"/>
              <a:gd name="connsiteY90" fmla="*/ 514361 h 2452038"/>
              <a:gd name="connsiteX91" fmla="*/ 1122496 w 1404982"/>
              <a:gd name="connsiteY91" fmla="*/ 599955 h 2452038"/>
              <a:gd name="connsiteX92" fmla="*/ 1077383 w 1404982"/>
              <a:gd name="connsiteY92" fmla="*/ 634483 h 2452038"/>
              <a:gd name="connsiteX93" fmla="*/ 1045236 w 1404982"/>
              <a:gd name="connsiteY93" fmla="*/ 654327 h 2452038"/>
              <a:gd name="connsiteX94" fmla="*/ 999464 w 1404982"/>
              <a:gd name="connsiteY94" fmla="*/ 682770 h 2452038"/>
              <a:gd name="connsiteX95" fmla="*/ 943636 w 1404982"/>
              <a:gd name="connsiteY95" fmla="*/ 730659 h 2452038"/>
              <a:gd name="connsiteX96" fmla="*/ 915855 w 1404982"/>
              <a:gd name="connsiteY96" fmla="*/ 776168 h 2452038"/>
              <a:gd name="connsiteX97" fmla="*/ 866378 w 1404982"/>
              <a:gd name="connsiteY97" fmla="*/ 828687 h 2452038"/>
              <a:gd name="connsiteX98" fmla="*/ 823251 w 1404982"/>
              <a:gd name="connsiteY98" fmla="*/ 896024 h 2452038"/>
              <a:gd name="connsiteX99" fmla="*/ 770467 w 1404982"/>
              <a:gd name="connsiteY99" fmla="*/ 1068796 h 2452038"/>
              <a:gd name="connsiteX100" fmla="*/ 738452 w 1404982"/>
              <a:gd name="connsiteY100" fmla="*/ 1141821 h 2452038"/>
              <a:gd name="connsiteX101" fmla="*/ 715699 w 1404982"/>
              <a:gd name="connsiteY101" fmla="*/ 1188653 h 2452038"/>
              <a:gd name="connsiteX102" fmla="*/ 698367 w 1404982"/>
              <a:gd name="connsiteY102" fmla="*/ 1245671 h 2452038"/>
              <a:gd name="connsiteX103" fmla="*/ 683683 w 1404982"/>
              <a:gd name="connsiteY103" fmla="*/ 1321870 h 2452038"/>
              <a:gd name="connsiteX104" fmla="*/ 671248 w 1404982"/>
              <a:gd name="connsiteY104" fmla="*/ 1409183 h 2452038"/>
              <a:gd name="connsiteX105" fmla="*/ 640026 w 1404982"/>
              <a:gd name="connsiteY105" fmla="*/ 1519249 h 2452038"/>
              <a:gd name="connsiteX106" fmla="*/ 637381 w 1404982"/>
              <a:gd name="connsiteY106" fmla="*/ 1602593 h 2452038"/>
              <a:gd name="connsiteX107" fmla="*/ 621770 w 1404982"/>
              <a:gd name="connsiteY107" fmla="*/ 1678792 h 2452038"/>
              <a:gd name="connsiteX108" fmla="*/ 613305 w 1404982"/>
              <a:gd name="connsiteY108" fmla="*/ 1709088 h 2452038"/>
              <a:gd name="connsiteX109" fmla="*/ 597694 w 1404982"/>
              <a:gd name="connsiteY109" fmla="*/ 1747849 h 2452038"/>
              <a:gd name="connsiteX110" fmla="*/ 574939 w 1404982"/>
              <a:gd name="connsiteY110" fmla="*/ 1851302 h 2452038"/>
              <a:gd name="connsiteX111" fmla="*/ 565547 w 1404982"/>
              <a:gd name="connsiteY111" fmla="*/ 2070509 h 2452038"/>
              <a:gd name="connsiteX112" fmla="*/ 559726 w 1404982"/>
              <a:gd name="connsiteY112" fmla="*/ 2092337 h 2452038"/>
              <a:gd name="connsiteX113" fmla="*/ 550333 w 1404982"/>
              <a:gd name="connsiteY113" fmla="*/ 2330330 h 2452038"/>
              <a:gd name="connsiteX114" fmla="*/ 558800 w 1404982"/>
              <a:gd name="connsiteY114" fmla="*/ 2355730 h 2452038"/>
              <a:gd name="connsiteX115" fmla="*/ 418042 w 1404982"/>
              <a:gd name="connsiteY115" fmla="*/ 2452038 h 2452038"/>
              <a:gd name="connsiteX116" fmla="*/ 139700 w 1404982"/>
              <a:gd name="connsiteY116" fmla="*/ 2417113 h 2452038"/>
              <a:gd name="connsiteX117" fmla="*/ 0 w 1404982"/>
              <a:gd name="connsiteY117" fmla="*/ 2271063 h 2452038"/>
              <a:gd name="connsiteX118" fmla="*/ 0 w 1404982"/>
              <a:gd name="connsiteY118" fmla="*/ 2271063 h 2452038"/>
              <a:gd name="connsiteX0" fmla="*/ 0 w 1404982"/>
              <a:gd name="connsiteY0" fmla="*/ 2271063 h 2452038"/>
              <a:gd name="connsiteX1" fmla="*/ 93133 w 1404982"/>
              <a:gd name="connsiteY1" fmla="*/ 1974730 h 2452038"/>
              <a:gd name="connsiteX2" fmla="*/ 101600 w 1404982"/>
              <a:gd name="connsiteY2" fmla="*/ 1949330 h 2452038"/>
              <a:gd name="connsiteX3" fmla="*/ 118533 w 1404982"/>
              <a:gd name="connsiteY3" fmla="*/ 1932396 h 2452038"/>
              <a:gd name="connsiteX4" fmla="*/ 130968 w 1404982"/>
              <a:gd name="connsiteY4" fmla="*/ 1879348 h 2452038"/>
              <a:gd name="connsiteX5" fmla="*/ 150152 w 1404982"/>
              <a:gd name="connsiteY5" fmla="*/ 1845481 h 2452038"/>
              <a:gd name="connsiteX6" fmla="*/ 173302 w 1404982"/>
              <a:gd name="connsiteY6" fmla="*/ 1798253 h 2452038"/>
              <a:gd name="connsiteX7" fmla="*/ 198835 w 1404982"/>
              <a:gd name="connsiteY7" fmla="*/ 1766238 h 2452038"/>
              <a:gd name="connsiteX8" fmla="*/ 226351 w 1404982"/>
              <a:gd name="connsiteY8" fmla="*/ 1730519 h 2452038"/>
              <a:gd name="connsiteX9" fmla="*/ 254000 w 1404982"/>
              <a:gd name="connsiteY9" fmla="*/ 1686863 h 2452038"/>
              <a:gd name="connsiteX10" fmla="*/ 262467 w 1404982"/>
              <a:gd name="connsiteY10" fmla="*/ 1661463 h 2452038"/>
              <a:gd name="connsiteX11" fmla="*/ 296333 w 1404982"/>
              <a:gd name="connsiteY11" fmla="*/ 1585263 h 2452038"/>
              <a:gd name="connsiteX12" fmla="*/ 304800 w 1404982"/>
              <a:gd name="connsiteY12" fmla="*/ 1534463 h 2452038"/>
              <a:gd name="connsiteX13" fmla="*/ 321733 w 1404982"/>
              <a:gd name="connsiteY13" fmla="*/ 1475196 h 2452038"/>
              <a:gd name="connsiteX14" fmla="*/ 330200 w 1404982"/>
              <a:gd name="connsiteY14" fmla="*/ 1407463 h 2452038"/>
              <a:gd name="connsiteX15" fmla="*/ 347133 w 1404982"/>
              <a:gd name="connsiteY15" fmla="*/ 1348196 h 2452038"/>
              <a:gd name="connsiteX16" fmla="*/ 364067 w 1404982"/>
              <a:gd name="connsiteY16" fmla="*/ 1280463 h 2452038"/>
              <a:gd name="connsiteX17" fmla="*/ 372533 w 1404982"/>
              <a:gd name="connsiteY17" fmla="*/ 1255063 h 2452038"/>
              <a:gd name="connsiteX18" fmla="*/ 381000 w 1404982"/>
              <a:gd name="connsiteY18" fmla="*/ 1221196 h 2452038"/>
              <a:gd name="connsiteX19" fmla="*/ 405077 w 1404982"/>
              <a:gd name="connsiteY19" fmla="*/ 1151611 h 2452038"/>
              <a:gd name="connsiteX20" fmla="*/ 157692 w 1404982"/>
              <a:gd name="connsiteY20" fmla="*/ 1000402 h 2452038"/>
              <a:gd name="connsiteX21" fmla="*/ 191161 w 1404982"/>
              <a:gd name="connsiteY21" fmla="*/ 959391 h 2452038"/>
              <a:gd name="connsiteX22" fmla="*/ 243814 w 1404982"/>
              <a:gd name="connsiteY22" fmla="*/ 911236 h 2452038"/>
              <a:gd name="connsiteX23" fmla="*/ 298714 w 1404982"/>
              <a:gd name="connsiteY23" fmla="*/ 928699 h 2452038"/>
              <a:gd name="connsiteX24" fmla="*/ 457200 w 1404982"/>
              <a:gd name="connsiteY24" fmla="*/ 983733 h 2452038"/>
              <a:gd name="connsiteX25" fmla="*/ 465667 w 1404982"/>
              <a:gd name="connsiteY25" fmla="*/ 933330 h 2452038"/>
              <a:gd name="connsiteX26" fmla="*/ 457200 w 1404982"/>
              <a:gd name="connsiteY26" fmla="*/ 653930 h 2452038"/>
              <a:gd name="connsiteX27" fmla="*/ 440267 w 1404982"/>
              <a:gd name="connsiteY27" fmla="*/ 586196 h 2452038"/>
              <a:gd name="connsiteX28" fmla="*/ 406400 w 1404982"/>
              <a:gd name="connsiteY28" fmla="*/ 484596 h 2452038"/>
              <a:gd name="connsiteX29" fmla="*/ 397933 w 1404982"/>
              <a:gd name="connsiteY29" fmla="*/ 459196 h 2452038"/>
              <a:gd name="connsiteX30" fmla="*/ 372533 w 1404982"/>
              <a:gd name="connsiteY30" fmla="*/ 408396 h 2452038"/>
              <a:gd name="connsiteX31" fmla="*/ 355600 w 1404982"/>
              <a:gd name="connsiteY31" fmla="*/ 382996 h 2452038"/>
              <a:gd name="connsiteX32" fmla="*/ 347133 w 1404982"/>
              <a:gd name="connsiteY32" fmla="*/ 357596 h 2452038"/>
              <a:gd name="connsiteX33" fmla="*/ 330200 w 1404982"/>
              <a:gd name="connsiteY33" fmla="*/ 332196 h 2452038"/>
              <a:gd name="connsiteX34" fmla="*/ 304800 w 1404982"/>
              <a:gd name="connsiteY34" fmla="*/ 281396 h 2452038"/>
              <a:gd name="connsiteX35" fmla="*/ 279400 w 1404982"/>
              <a:gd name="connsiteY35" fmla="*/ 222130 h 2452038"/>
              <a:gd name="connsiteX36" fmla="*/ 270933 w 1404982"/>
              <a:gd name="connsiteY36" fmla="*/ 196730 h 2452038"/>
              <a:gd name="connsiteX37" fmla="*/ 254000 w 1404982"/>
              <a:gd name="connsiteY37" fmla="*/ 179796 h 2452038"/>
              <a:gd name="connsiteX38" fmla="*/ 220133 w 1404982"/>
              <a:gd name="connsiteY38" fmla="*/ 128996 h 2452038"/>
              <a:gd name="connsiteX39" fmla="*/ 169333 w 1404982"/>
              <a:gd name="connsiteY39" fmla="*/ 95130 h 2452038"/>
              <a:gd name="connsiteX40" fmla="*/ 160867 w 1404982"/>
              <a:gd name="connsiteY40" fmla="*/ 69730 h 2452038"/>
              <a:gd name="connsiteX41" fmla="*/ 220133 w 1404982"/>
              <a:gd name="connsiteY41" fmla="*/ 44330 h 2452038"/>
              <a:gd name="connsiteX42" fmla="*/ 276225 w 1404982"/>
              <a:gd name="connsiteY42" fmla="*/ 93410 h 2452038"/>
              <a:gd name="connsiteX43" fmla="*/ 287867 w 1404982"/>
              <a:gd name="connsiteY43" fmla="*/ 18930 h 2452038"/>
              <a:gd name="connsiteX44" fmla="*/ 313267 w 1404982"/>
              <a:gd name="connsiteY44" fmla="*/ 10463 h 2452038"/>
              <a:gd name="connsiteX45" fmla="*/ 346736 w 1404982"/>
              <a:gd name="connsiteY45" fmla="*/ 71581 h 2452038"/>
              <a:gd name="connsiteX46" fmla="*/ 338667 w 1404982"/>
              <a:gd name="connsiteY46" fmla="*/ 18930 h 2452038"/>
              <a:gd name="connsiteX47" fmla="*/ 364067 w 1404982"/>
              <a:gd name="connsiteY47" fmla="*/ 1996 h 2452038"/>
              <a:gd name="connsiteX48" fmla="*/ 393964 w 1404982"/>
              <a:gd name="connsiteY48" fmla="*/ 53723 h 2452038"/>
              <a:gd name="connsiteX49" fmla="*/ 414867 w 1404982"/>
              <a:gd name="connsiteY49" fmla="*/ 1996 h 2452038"/>
              <a:gd name="connsiteX50" fmla="*/ 448733 w 1404982"/>
              <a:gd name="connsiteY50" fmla="*/ 1996 h 2452038"/>
              <a:gd name="connsiteX51" fmla="*/ 474133 w 1404982"/>
              <a:gd name="connsiteY51" fmla="*/ 18930 h 2452038"/>
              <a:gd name="connsiteX52" fmla="*/ 482600 w 1404982"/>
              <a:gd name="connsiteY52" fmla="*/ 44330 h 2452038"/>
              <a:gd name="connsiteX53" fmla="*/ 516467 w 1404982"/>
              <a:gd name="connsiteY53" fmla="*/ 95130 h 2452038"/>
              <a:gd name="connsiteX54" fmla="*/ 533400 w 1404982"/>
              <a:gd name="connsiteY54" fmla="*/ 120530 h 2452038"/>
              <a:gd name="connsiteX55" fmla="*/ 567267 w 1404982"/>
              <a:gd name="connsiteY55" fmla="*/ 171330 h 2452038"/>
              <a:gd name="connsiteX56" fmla="*/ 601133 w 1404982"/>
              <a:gd name="connsiteY56" fmla="*/ 239063 h 2452038"/>
              <a:gd name="connsiteX57" fmla="*/ 643864 w 1404982"/>
              <a:gd name="connsiteY57" fmla="*/ 346880 h 2452038"/>
              <a:gd name="connsiteX58" fmla="*/ 660797 w 1404982"/>
              <a:gd name="connsiteY58" fmla="*/ 401252 h 2452038"/>
              <a:gd name="connsiteX59" fmla="*/ 681964 w 1404982"/>
              <a:gd name="connsiteY59" fmla="*/ 462901 h 2452038"/>
              <a:gd name="connsiteX60" fmla="*/ 705644 w 1404982"/>
              <a:gd name="connsiteY60" fmla="*/ 526533 h 2452038"/>
              <a:gd name="connsiteX61" fmla="*/ 714242 w 1404982"/>
              <a:gd name="connsiteY61" fmla="*/ 584080 h 2452038"/>
              <a:gd name="connsiteX62" fmla="*/ 717683 w 1404982"/>
              <a:gd name="connsiteY62" fmla="*/ 638584 h 2452038"/>
              <a:gd name="connsiteX63" fmla="*/ 794280 w 1404982"/>
              <a:gd name="connsiteY63" fmla="*/ 581963 h 2452038"/>
              <a:gd name="connsiteX64" fmla="*/ 841375 w 1404982"/>
              <a:gd name="connsiteY64" fmla="*/ 540688 h 2452038"/>
              <a:gd name="connsiteX65" fmla="*/ 889662 w 1404982"/>
              <a:gd name="connsiteY65" fmla="*/ 510790 h 2452038"/>
              <a:gd name="connsiteX66" fmla="*/ 966126 w 1404982"/>
              <a:gd name="connsiteY66" fmla="*/ 456814 h 2452038"/>
              <a:gd name="connsiteX67" fmla="*/ 999595 w 1404982"/>
              <a:gd name="connsiteY67" fmla="*/ 419508 h 2452038"/>
              <a:gd name="connsiteX68" fmla="*/ 1053570 w 1404982"/>
              <a:gd name="connsiteY68" fmla="*/ 358919 h 2452038"/>
              <a:gd name="connsiteX69" fmla="*/ 1081617 w 1404982"/>
              <a:gd name="connsiteY69" fmla="*/ 316586 h 2452038"/>
              <a:gd name="connsiteX70" fmla="*/ 1152921 w 1404982"/>
              <a:gd name="connsiteY70" fmla="*/ 216309 h 2452038"/>
              <a:gd name="connsiteX71" fmla="*/ 1201473 w 1404982"/>
              <a:gd name="connsiteY71" fmla="*/ 155720 h 2452038"/>
              <a:gd name="connsiteX72" fmla="*/ 1212585 w 1404982"/>
              <a:gd name="connsiteY72" fmla="*/ 119604 h 2452038"/>
              <a:gd name="connsiteX73" fmla="*/ 1227667 w 1404982"/>
              <a:gd name="connsiteY73" fmla="*/ 95130 h 2452038"/>
              <a:gd name="connsiteX74" fmla="*/ 1267354 w 1404982"/>
              <a:gd name="connsiteY74" fmla="*/ 79519 h 2452038"/>
              <a:gd name="connsiteX75" fmla="*/ 1278467 w 1404982"/>
              <a:gd name="connsiteY75" fmla="*/ 69730 h 2452038"/>
              <a:gd name="connsiteX76" fmla="*/ 1329267 w 1404982"/>
              <a:gd name="connsiteY76" fmla="*/ 52796 h 2452038"/>
              <a:gd name="connsiteX77" fmla="*/ 1320800 w 1404982"/>
              <a:gd name="connsiteY77" fmla="*/ 78196 h 2452038"/>
              <a:gd name="connsiteX78" fmla="*/ 1275159 w 1404982"/>
              <a:gd name="connsiteY78" fmla="*/ 146988 h 2452038"/>
              <a:gd name="connsiteX79" fmla="*/ 1345274 w 1404982"/>
              <a:gd name="connsiteY79" fmla="*/ 102274 h 2452038"/>
              <a:gd name="connsiteX80" fmla="*/ 1397000 w 1404982"/>
              <a:gd name="connsiteY80" fmla="*/ 120530 h 2452038"/>
              <a:gd name="connsiteX81" fmla="*/ 1349242 w 1404982"/>
              <a:gd name="connsiteY81" fmla="*/ 181649 h 2452038"/>
              <a:gd name="connsiteX82" fmla="*/ 1397000 w 1404982"/>
              <a:gd name="connsiteY82" fmla="*/ 171330 h 2452038"/>
              <a:gd name="connsiteX83" fmla="*/ 1380067 w 1404982"/>
              <a:gd name="connsiteY83" fmla="*/ 196730 h 2452038"/>
              <a:gd name="connsiteX84" fmla="*/ 1363133 w 1404982"/>
              <a:gd name="connsiteY84" fmla="*/ 213663 h 2452038"/>
              <a:gd name="connsiteX85" fmla="*/ 1371600 w 1404982"/>
              <a:gd name="connsiteY85" fmla="*/ 239063 h 2452038"/>
              <a:gd name="connsiteX86" fmla="*/ 1354667 w 1404982"/>
              <a:gd name="connsiteY86" fmla="*/ 298330 h 2452038"/>
              <a:gd name="connsiteX87" fmla="*/ 1312333 w 1404982"/>
              <a:gd name="connsiteY87" fmla="*/ 333916 h 2452038"/>
              <a:gd name="connsiteX88" fmla="*/ 1261533 w 1404982"/>
              <a:gd name="connsiteY88" fmla="*/ 390933 h 2452038"/>
              <a:gd name="connsiteX89" fmla="*/ 1214304 w 1404982"/>
              <a:gd name="connsiteY89" fmla="*/ 470705 h 2452038"/>
              <a:gd name="connsiteX90" fmla="*/ 1178189 w 1404982"/>
              <a:gd name="connsiteY90" fmla="*/ 514361 h 2452038"/>
              <a:gd name="connsiteX91" fmla="*/ 1122496 w 1404982"/>
              <a:gd name="connsiteY91" fmla="*/ 599955 h 2452038"/>
              <a:gd name="connsiteX92" fmla="*/ 1077383 w 1404982"/>
              <a:gd name="connsiteY92" fmla="*/ 634483 h 2452038"/>
              <a:gd name="connsiteX93" fmla="*/ 1045236 w 1404982"/>
              <a:gd name="connsiteY93" fmla="*/ 654327 h 2452038"/>
              <a:gd name="connsiteX94" fmla="*/ 999464 w 1404982"/>
              <a:gd name="connsiteY94" fmla="*/ 682770 h 2452038"/>
              <a:gd name="connsiteX95" fmla="*/ 943636 w 1404982"/>
              <a:gd name="connsiteY95" fmla="*/ 730659 h 2452038"/>
              <a:gd name="connsiteX96" fmla="*/ 915855 w 1404982"/>
              <a:gd name="connsiteY96" fmla="*/ 776168 h 2452038"/>
              <a:gd name="connsiteX97" fmla="*/ 866378 w 1404982"/>
              <a:gd name="connsiteY97" fmla="*/ 828687 h 2452038"/>
              <a:gd name="connsiteX98" fmla="*/ 823251 w 1404982"/>
              <a:gd name="connsiteY98" fmla="*/ 896024 h 2452038"/>
              <a:gd name="connsiteX99" fmla="*/ 770467 w 1404982"/>
              <a:gd name="connsiteY99" fmla="*/ 1068796 h 2452038"/>
              <a:gd name="connsiteX100" fmla="*/ 738452 w 1404982"/>
              <a:gd name="connsiteY100" fmla="*/ 1141821 h 2452038"/>
              <a:gd name="connsiteX101" fmla="*/ 715699 w 1404982"/>
              <a:gd name="connsiteY101" fmla="*/ 1188653 h 2452038"/>
              <a:gd name="connsiteX102" fmla="*/ 698367 w 1404982"/>
              <a:gd name="connsiteY102" fmla="*/ 1245671 h 2452038"/>
              <a:gd name="connsiteX103" fmla="*/ 683683 w 1404982"/>
              <a:gd name="connsiteY103" fmla="*/ 1321870 h 2452038"/>
              <a:gd name="connsiteX104" fmla="*/ 671248 w 1404982"/>
              <a:gd name="connsiteY104" fmla="*/ 1409183 h 2452038"/>
              <a:gd name="connsiteX105" fmla="*/ 640026 w 1404982"/>
              <a:gd name="connsiteY105" fmla="*/ 1519249 h 2452038"/>
              <a:gd name="connsiteX106" fmla="*/ 637381 w 1404982"/>
              <a:gd name="connsiteY106" fmla="*/ 1602593 h 2452038"/>
              <a:gd name="connsiteX107" fmla="*/ 621770 w 1404982"/>
              <a:gd name="connsiteY107" fmla="*/ 1678792 h 2452038"/>
              <a:gd name="connsiteX108" fmla="*/ 613305 w 1404982"/>
              <a:gd name="connsiteY108" fmla="*/ 1709088 h 2452038"/>
              <a:gd name="connsiteX109" fmla="*/ 597694 w 1404982"/>
              <a:gd name="connsiteY109" fmla="*/ 1747849 h 2452038"/>
              <a:gd name="connsiteX110" fmla="*/ 574939 w 1404982"/>
              <a:gd name="connsiteY110" fmla="*/ 1851302 h 2452038"/>
              <a:gd name="connsiteX111" fmla="*/ 565547 w 1404982"/>
              <a:gd name="connsiteY111" fmla="*/ 2070509 h 2452038"/>
              <a:gd name="connsiteX112" fmla="*/ 559726 w 1404982"/>
              <a:gd name="connsiteY112" fmla="*/ 2092337 h 2452038"/>
              <a:gd name="connsiteX113" fmla="*/ 550333 w 1404982"/>
              <a:gd name="connsiteY113" fmla="*/ 2330330 h 2452038"/>
              <a:gd name="connsiteX114" fmla="*/ 558800 w 1404982"/>
              <a:gd name="connsiteY114" fmla="*/ 2355730 h 2452038"/>
              <a:gd name="connsiteX115" fmla="*/ 418042 w 1404982"/>
              <a:gd name="connsiteY115" fmla="*/ 2452038 h 2452038"/>
              <a:gd name="connsiteX116" fmla="*/ 139700 w 1404982"/>
              <a:gd name="connsiteY116" fmla="*/ 2417113 h 2452038"/>
              <a:gd name="connsiteX117" fmla="*/ 0 w 1404982"/>
              <a:gd name="connsiteY117" fmla="*/ 2271063 h 2452038"/>
              <a:gd name="connsiteX118" fmla="*/ 0 w 1404982"/>
              <a:gd name="connsiteY118" fmla="*/ 2271063 h 2452038"/>
              <a:gd name="connsiteX0" fmla="*/ 0 w 1404982"/>
              <a:gd name="connsiteY0" fmla="*/ 2271063 h 2452038"/>
              <a:gd name="connsiteX1" fmla="*/ 93133 w 1404982"/>
              <a:gd name="connsiteY1" fmla="*/ 1974730 h 2452038"/>
              <a:gd name="connsiteX2" fmla="*/ 101600 w 1404982"/>
              <a:gd name="connsiteY2" fmla="*/ 1949330 h 2452038"/>
              <a:gd name="connsiteX3" fmla="*/ 118533 w 1404982"/>
              <a:gd name="connsiteY3" fmla="*/ 1932396 h 2452038"/>
              <a:gd name="connsiteX4" fmla="*/ 130968 w 1404982"/>
              <a:gd name="connsiteY4" fmla="*/ 1879348 h 2452038"/>
              <a:gd name="connsiteX5" fmla="*/ 150152 w 1404982"/>
              <a:gd name="connsiteY5" fmla="*/ 1845481 h 2452038"/>
              <a:gd name="connsiteX6" fmla="*/ 173302 w 1404982"/>
              <a:gd name="connsiteY6" fmla="*/ 1798253 h 2452038"/>
              <a:gd name="connsiteX7" fmla="*/ 198835 w 1404982"/>
              <a:gd name="connsiteY7" fmla="*/ 1766238 h 2452038"/>
              <a:gd name="connsiteX8" fmla="*/ 226351 w 1404982"/>
              <a:gd name="connsiteY8" fmla="*/ 1730519 h 2452038"/>
              <a:gd name="connsiteX9" fmla="*/ 254000 w 1404982"/>
              <a:gd name="connsiteY9" fmla="*/ 1686863 h 2452038"/>
              <a:gd name="connsiteX10" fmla="*/ 262467 w 1404982"/>
              <a:gd name="connsiteY10" fmla="*/ 1661463 h 2452038"/>
              <a:gd name="connsiteX11" fmla="*/ 296333 w 1404982"/>
              <a:gd name="connsiteY11" fmla="*/ 1585263 h 2452038"/>
              <a:gd name="connsiteX12" fmla="*/ 304800 w 1404982"/>
              <a:gd name="connsiteY12" fmla="*/ 1534463 h 2452038"/>
              <a:gd name="connsiteX13" fmla="*/ 321733 w 1404982"/>
              <a:gd name="connsiteY13" fmla="*/ 1475196 h 2452038"/>
              <a:gd name="connsiteX14" fmla="*/ 330200 w 1404982"/>
              <a:gd name="connsiteY14" fmla="*/ 1407463 h 2452038"/>
              <a:gd name="connsiteX15" fmla="*/ 347133 w 1404982"/>
              <a:gd name="connsiteY15" fmla="*/ 1348196 h 2452038"/>
              <a:gd name="connsiteX16" fmla="*/ 364067 w 1404982"/>
              <a:gd name="connsiteY16" fmla="*/ 1280463 h 2452038"/>
              <a:gd name="connsiteX17" fmla="*/ 372533 w 1404982"/>
              <a:gd name="connsiteY17" fmla="*/ 1255063 h 2452038"/>
              <a:gd name="connsiteX18" fmla="*/ 381000 w 1404982"/>
              <a:gd name="connsiteY18" fmla="*/ 1221196 h 2452038"/>
              <a:gd name="connsiteX19" fmla="*/ 405077 w 1404982"/>
              <a:gd name="connsiteY19" fmla="*/ 1151611 h 2452038"/>
              <a:gd name="connsiteX20" fmla="*/ 157692 w 1404982"/>
              <a:gd name="connsiteY20" fmla="*/ 1000402 h 2452038"/>
              <a:gd name="connsiteX21" fmla="*/ 191161 w 1404982"/>
              <a:gd name="connsiteY21" fmla="*/ 959391 h 2452038"/>
              <a:gd name="connsiteX22" fmla="*/ 243814 w 1404982"/>
              <a:gd name="connsiteY22" fmla="*/ 911236 h 2452038"/>
              <a:gd name="connsiteX23" fmla="*/ 323717 w 1404982"/>
              <a:gd name="connsiteY23" fmla="*/ 942986 h 2452038"/>
              <a:gd name="connsiteX24" fmla="*/ 457200 w 1404982"/>
              <a:gd name="connsiteY24" fmla="*/ 983733 h 2452038"/>
              <a:gd name="connsiteX25" fmla="*/ 465667 w 1404982"/>
              <a:gd name="connsiteY25" fmla="*/ 933330 h 2452038"/>
              <a:gd name="connsiteX26" fmla="*/ 457200 w 1404982"/>
              <a:gd name="connsiteY26" fmla="*/ 653930 h 2452038"/>
              <a:gd name="connsiteX27" fmla="*/ 440267 w 1404982"/>
              <a:gd name="connsiteY27" fmla="*/ 586196 h 2452038"/>
              <a:gd name="connsiteX28" fmla="*/ 406400 w 1404982"/>
              <a:gd name="connsiteY28" fmla="*/ 484596 h 2452038"/>
              <a:gd name="connsiteX29" fmla="*/ 397933 w 1404982"/>
              <a:gd name="connsiteY29" fmla="*/ 459196 h 2452038"/>
              <a:gd name="connsiteX30" fmla="*/ 372533 w 1404982"/>
              <a:gd name="connsiteY30" fmla="*/ 408396 h 2452038"/>
              <a:gd name="connsiteX31" fmla="*/ 355600 w 1404982"/>
              <a:gd name="connsiteY31" fmla="*/ 382996 h 2452038"/>
              <a:gd name="connsiteX32" fmla="*/ 347133 w 1404982"/>
              <a:gd name="connsiteY32" fmla="*/ 357596 h 2452038"/>
              <a:gd name="connsiteX33" fmla="*/ 330200 w 1404982"/>
              <a:gd name="connsiteY33" fmla="*/ 332196 h 2452038"/>
              <a:gd name="connsiteX34" fmla="*/ 304800 w 1404982"/>
              <a:gd name="connsiteY34" fmla="*/ 281396 h 2452038"/>
              <a:gd name="connsiteX35" fmla="*/ 279400 w 1404982"/>
              <a:gd name="connsiteY35" fmla="*/ 222130 h 2452038"/>
              <a:gd name="connsiteX36" fmla="*/ 270933 w 1404982"/>
              <a:gd name="connsiteY36" fmla="*/ 196730 h 2452038"/>
              <a:gd name="connsiteX37" fmla="*/ 254000 w 1404982"/>
              <a:gd name="connsiteY37" fmla="*/ 179796 h 2452038"/>
              <a:gd name="connsiteX38" fmla="*/ 220133 w 1404982"/>
              <a:gd name="connsiteY38" fmla="*/ 128996 h 2452038"/>
              <a:gd name="connsiteX39" fmla="*/ 169333 w 1404982"/>
              <a:gd name="connsiteY39" fmla="*/ 95130 h 2452038"/>
              <a:gd name="connsiteX40" fmla="*/ 160867 w 1404982"/>
              <a:gd name="connsiteY40" fmla="*/ 69730 h 2452038"/>
              <a:gd name="connsiteX41" fmla="*/ 220133 w 1404982"/>
              <a:gd name="connsiteY41" fmla="*/ 44330 h 2452038"/>
              <a:gd name="connsiteX42" fmla="*/ 276225 w 1404982"/>
              <a:gd name="connsiteY42" fmla="*/ 93410 h 2452038"/>
              <a:gd name="connsiteX43" fmla="*/ 287867 w 1404982"/>
              <a:gd name="connsiteY43" fmla="*/ 18930 h 2452038"/>
              <a:gd name="connsiteX44" fmla="*/ 313267 w 1404982"/>
              <a:gd name="connsiteY44" fmla="*/ 10463 h 2452038"/>
              <a:gd name="connsiteX45" fmla="*/ 346736 w 1404982"/>
              <a:gd name="connsiteY45" fmla="*/ 71581 h 2452038"/>
              <a:gd name="connsiteX46" fmla="*/ 338667 w 1404982"/>
              <a:gd name="connsiteY46" fmla="*/ 18930 h 2452038"/>
              <a:gd name="connsiteX47" fmla="*/ 364067 w 1404982"/>
              <a:gd name="connsiteY47" fmla="*/ 1996 h 2452038"/>
              <a:gd name="connsiteX48" fmla="*/ 393964 w 1404982"/>
              <a:gd name="connsiteY48" fmla="*/ 53723 h 2452038"/>
              <a:gd name="connsiteX49" fmla="*/ 414867 w 1404982"/>
              <a:gd name="connsiteY49" fmla="*/ 1996 h 2452038"/>
              <a:gd name="connsiteX50" fmla="*/ 448733 w 1404982"/>
              <a:gd name="connsiteY50" fmla="*/ 1996 h 2452038"/>
              <a:gd name="connsiteX51" fmla="*/ 474133 w 1404982"/>
              <a:gd name="connsiteY51" fmla="*/ 18930 h 2452038"/>
              <a:gd name="connsiteX52" fmla="*/ 482600 w 1404982"/>
              <a:gd name="connsiteY52" fmla="*/ 44330 h 2452038"/>
              <a:gd name="connsiteX53" fmla="*/ 516467 w 1404982"/>
              <a:gd name="connsiteY53" fmla="*/ 95130 h 2452038"/>
              <a:gd name="connsiteX54" fmla="*/ 533400 w 1404982"/>
              <a:gd name="connsiteY54" fmla="*/ 120530 h 2452038"/>
              <a:gd name="connsiteX55" fmla="*/ 567267 w 1404982"/>
              <a:gd name="connsiteY55" fmla="*/ 171330 h 2452038"/>
              <a:gd name="connsiteX56" fmla="*/ 601133 w 1404982"/>
              <a:gd name="connsiteY56" fmla="*/ 239063 h 2452038"/>
              <a:gd name="connsiteX57" fmla="*/ 643864 w 1404982"/>
              <a:gd name="connsiteY57" fmla="*/ 346880 h 2452038"/>
              <a:gd name="connsiteX58" fmla="*/ 660797 w 1404982"/>
              <a:gd name="connsiteY58" fmla="*/ 401252 h 2452038"/>
              <a:gd name="connsiteX59" fmla="*/ 681964 w 1404982"/>
              <a:gd name="connsiteY59" fmla="*/ 462901 h 2452038"/>
              <a:gd name="connsiteX60" fmla="*/ 705644 w 1404982"/>
              <a:gd name="connsiteY60" fmla="*/ 526533 h 2452038"/>
              <a:gd name="connsiteX61" fmla="*/ 714242 w 1404982"/>
              <a:gd name="connsiteY61" fmla="*/ 584080 h 2452038"/>
              <a:gd name="connsiteX62" fmla="*/ 717683 w 1404982"/>
              <a:gd name="connsiteY62" fmla="*/ 638584 h 2452038"/>
              <a:gd name="connsiteX63" fmla="*/ 794280 w 1404982"/>
              <a:gd name="connsiteY63" fmla="*/ 581963 h 2452038"/>
              <a:gd name="connsiteX64" fmla="*/ 841375 w 1404982"/>
              <a:gd name="connsiteY64" fmla="*/ 540688 h 2452038"/>
              <a:gd name="connsiteX65" fmla="*/ 889662 w 1404982"/>
              <a:gd name="connsiteY65" fmla="*/ 510790 h 2452038"/>
              <a:gd name="connsiteX66" fmla="*/ 966126 w 1404982"/>
              <a:gd name="connsiteY66" fmla="*/ 456814 h 2452038"/>
              <a:gd name="connsiteX67" fmla="*/ 999595 w 1404982"/>
              <a:gd name="connsiteY67" fmla="*/ 419508 h 2452038"/>
              <a:gd name="connsiteX68" fmla="*/ 1053570 w 1404982"/>
              <a:gd name="connsiteY68" fmla="*/ 358919 h 2452038"/>
              <a:gd name="connsiteX69" fmla="*/ 1081617 w 1404982"/>
              <a:gd name="connsiteY69" fmla="*/ 316586 h 2452038"/>
              <a:gd name="connsiteX70" fmla="*/ 1152921 w 1404982"/>
              <a:gd name="connsiteY70" fmla="*/ 216309 h 2452038"/>
              <a:gd name="connsiteX71" fmla="*/ 1201473 w 1404982"/>
              <a:gd name="connsiteY71" fmla="*/ 155720 h 2452038"/>
              <a:gd name="connsiteX72" fmla="*/ 1212585 w 1404982"/>
              <a:gd name="connsiteY72" fmla="*/ 119604 h 2452038"/>
              <a:gd name="connsiteX73" fmla="*/ 1227667 w 1404982"/>
              <a:gd name="connsiteY73" fmla="*/ 95130 h 2452038"/>
              <a:gd name="connsiteX74" fmla="*/ 1267354 w 1404982"/>
              <a:gd name="connsiteY74" fmla="*/ 79519 h 2452038"/>
              <a:gd name="connsiteX75" fmla="*/ 1278467 w 1404982"/>
              <a:gd name="connsiteY75" fmla="*/ 69730 h 2452038"/>
              <a:gd name="connsiteX76" fmla="*/ 1329267 w 1404982"/>
              <a:gd name="connsiteY76" fmla="*/ 52796 h 2452038"/>
              <a:gd name="connsiteX77" fmla="*/ 1320800 w 1404982"/>
              <a:gd name="connsiteY77" fmla="*/ 78196 h 2452038"/>
              <a:gd name="connsiteX78" fmla="*/ 1275159 w 1404982"/>
              <a:gd name="connsiteY78" fmla="*/ 146988 h 2452038"/>
              <a:gd name="connsiteX79" fmla="*/ 1345274 w 1404982"/>
              <a:gd name="connsiteY79" fmla="*/ 102274 h 2452038"/>
              <a:gd name="connsiteX80" fmla="*/ 1397000 w 1404982"/>
              <a:gd name="connsiteY80" fmla="*/ 120530 h 2452038"/>
              <a:gd name="connsiteX81" fmla="*/ 1349242 w 1404982"/>
              <a:gd name="connsiteY81" fmla="*/ 181649 h 2452038"/>
              <a:gd name="connsiteX82" fmla="*/ 1397000 w 1404982"/>
              <a:gd name="connsiteY82" fmla="*/ 171330 h 2452038"/>
              <a:gd name="connsiteX83" fmla="*/ 1380067 w 1404982"/>
              <a:gd name="connsiteY83" fmla="*/ 196730 h 2452038"/>
              <a:gd name="connsiteX84" fmla="*/ 1363133 w 1404982"/>
              <a:gd name="connsiteY84" fmla="*/ 213663 h 2452038"/>
              <a:gd name="connsiteX85" fmla="*/ 1371600 w 1404982"/>
              <a:gd name="connsiteY85" fmla="*/ 239063 h 2452038"/>
              <a:gd name="connsiteX86" fmla="*/ 1354667 w 1404982"/>
              <a:gd name="connsiteY86" fmla="*/ 298330 h 2452038"/>
              <a:gd name="connsiteX87" fmla="*/ 1312333 w 1404982"/>
              <a:gd name="connsiteY87" fmla="*/ 333916 h 2452038"/>
              <a:gd name="connsiteX88" fmla="*/ 1261533 w 1404982"/>
              <a:gd name="connsiteY88" fmla="*/ 390933 h 2452038"/>
              <a:gd name="connsiteX89" fmla="*/ 1214304 w 1404982"/>
              <a:gd name="connsiteY89" fmla="*/ 470705 h 2452038"/>
              <a:gd name="connsiteX90" fmla="*/ 1178189 w 1404982"/>
              <a:gd name="connsiteY90" fmla="*/ 514361 h 2452038"/>
              <a:gd name="connsiteX91" fmla="*/ 1122496 w 1404982"/>
              <a:gd name="connsiteY91" fmla="*/ 599955 h 2452038"/>
              <a:gd name="connsiteX92" fmla="*/ 1077383 w 1404982"/>
              <a:gd name="connsiteY92" fmla="*/ 634483 h 2452038"/>
              <a:gd name="connsiteX93" fmla="*/ 1045236 w 1404982"/>
              <a:gd name="connsiteY93" fmla="*/ 654327 h 2452038"/>
              <a:gd name="connsiteX94" fmla="*/ 999464 w 1404982"/>
              <a:gd name="connsiteY94" fmla="*/ 682770 h 2452038"/>
              <a:gd name="connsiteX95" fmla="*/ 943636 w 1404982"/>
              <a:gd name="connsiteY95" fmla="*/ 730659 h 2452038"/>
              <a:gd name="connsiteX96" fmla="*/ 915855 w 1404982"/>
              <a:gd name="connsiteY96" fmla="*/ 776168 h 2452038"/>
              <a:gd name="connsiteX97" fmla="*/ 866378 w 1404982"/>
              <a:gd name="connsiteY97" fmla="*/ 828687 h 2452038"/>
              <a:gd name="connsiteX98" fmla="*/ 823251 w 1404982"/>
              <a:gd name="connsiteY98" fmla="*/ 896024 h 2452038"/>
              <a:gd name="connsiteX99" fmla="*/ 770467 w 1404982"/>
              <a:gd name="connsiteY99" fmla="*/ 1068796 h 2452038"/>
              <a:gd name="connsiteX100" fmla="*/ 738452 w 1404982"/>
              <a:gd name="connsiteY100" fmla="*/ 1141821 h 2452038"/>
              <a:gd name="connsiteX101" fmla="*/ 715699 w 1404982"/>
              <a:gd name="connsiteY101" fmla="*/ 1188653 h 2452038"/>
              <a:gd name="connsiteX102" fmla="*/ 698367 w 1404982"/>
              <a:gd name="connsiteY102" fmla="*/ 1245671 h 2452038"/>
              <a:gd name="connsiteX103" fmla="*/ 683683 w 1404982"/>
              <a:gd name="connsiteY103" fmla="*/ 1321870 h 2452038"/>
              <a:gd name="connsiteX104" fmla="*/ 671248 w 1404982"/>
              <a:gd name="connsiteY104" fmla="*/ 1409183 h 2452038"/>
              <a:gd name="connsiteX105" fmla="*/ 640026 w 1404982"/>
              <a:gd name="connsiteY105" fmla="*/ 1519249 h 2452038"/>
              <a:gd name="connsiteX106" fmla="*/ 637381 w 1404982"/>
              <a:gd name="connsiteY106" fmla="*/ 1602593 h 2452038"/>
              <a:gd name="connsiteX107" fmla="*/ 621770 w 1404982"/>
              <a:gd name="connsiteY107" fmla="*/ 1678792 h 2452038"/>
              <a:gd name="connsiteX108" fmla="*/ 613305 w 1404982"/>
              <a:gd name="connsiteY108" fmla="*/ 1709088 h 2452038"/>
              <a:gd name="connsiteX109" fmla="*/ 597694 w 1404982"/>
              <a:gd name="connsiteY109" fmla="*/ 1747849 h 2452038"/>
              <a:gd name="connsiteX110" fmla="*/ 574939 w 1404982"/>
              <a:gd name="connsiteY110" fmla="*/ 1851302 h 2452038"/>
              <a:gd name="connsiteX111" fmla="*/ 565547 w 1404982"/>
              <a:gd name="connsiteY111" fmla="*/ 2070509 h 2452038"/>
              <a:gd name="connsiteX112" fmla="*/ 559726 w 1404982"/>
              <a:gd name="connsiteY112" fmla="*/ 2092337 h 2452038"/>
              <a:gd name="connsiteX113" fmla="*/ 550333 w 1404982"/>
              <a:gd name="connsiteY113" fmla="*/ 2330330 h 2452038"/>
              <a:gd name="connsiteX114" fmla="*/ 558800 w 1404982"/>
              <a:gd name="connsiteY114" fmla="*/ 2355730 h 2452038"/>
              <a:gd name="connsiteX115" fmla="*/ 418042 w 1404982"/>
              <a:gd name="connsiteY115" fmla="*/ 2452038 h 2452038"/>
              <a:gd name="connsiteX116" fmla="*/ 139700 w 1404982"/>
              <a:gd name="connsiteY116" fmla="*/ 2417113 h 2452038"/>
              <a:gd name="connsiteX117" fmla="*/ 0 w 1404982"/>
              <a:gd name="connsiteY117" fmla="*/ 2271063 h 2452038"/>
              <a:gd name="connsiteX118" fmla="*/ 0 w 1404982"/>
              <a:gd name="connsiteY118" fmla="*/ 2271063 h 2452038"/>
              <a:gd name="connsiteX0" fmla="*/ 0 w 1404982"/>
              <a:gd name="connsiteY0" fmla="*/ 2271063 h 2452038"/>
              <a:gd name="connsiteX1" fmla="*/ 93133 w 1404982"/>
              <a:gd name="connsiteY1" fmla="*/ 1974730 h 2452038"/>
              <a:gd name="connsiteX2" fmla="*/ 101600 w 1404982"/>
              <a:gd name="connsiteY2" fmla="*/ 1949330 h 2452038"/>
              <a:gd name="connsiteX3" fmla="*/ 118533 w 1404982"/>
              <a:gd name="connsiteY3" fmla="*/ 1932396 h 2452038"/>
              <a:gd name="connsiteX4" fmla="*/ 130968 w 1404982"/>
              <a:gd name="connsiteY4" fmla="*/ 1879348 h 2452038"/>
              <a:gd name="connsiteX5" fmla="*/ 150152 w 1404982"/>
              <a:gd name="connsiteY5" fmla="*/ 1845481 h 2452038"/>
              <a:gd name="connsiteX6" fmla="*/ 173302 w 1404982"/>
              <a:gd name="connsiteY6" fmla="*/ 1798253 h 2452038"/>
              <a:gd name="connsiteX7" fmla="*/ 198835 w 1404982"/>
              <a:gd name="connsiteY7" fmla="*/ 1766238 h 2452038"/>
              <a:gd name="connsiteX8" fmla="*/ 226351 w 1404982"/>
              <a:gd name="connsiteY8" fmla="*/ 1730519 h 2452038"/>
              <a:gd name="connsiteX9" fmla="*/ 254000 w 1404982"/>
              <a:gd name="connsiteY9" fmla="*/ 1686863 h 2452038"/>
              <a:gd name="connsiteX10" fmla="*/ 262467 w 1404982"/>
              <a:gd name="connsiteY10" fmla="*/ 1661463 h 2452038"/>
              <a:gd name="connsiteX11" fmla="*/ 296333 w 1404982"/>
              <a:gd name="connsiteY11" fmla="*/ 1585263 h 2452038"/>
              <a:gd name="connsiteX12" fmla="*/ 304800 w 1404982"/>
              <a:gd name="connsiteY12" fmla="*/ 1534463 h 2452038"/>
              <a:gd name="connsiteX13" fmla="*/ 321733 w 1404982"/>
              <a:gd name="connsiteY13" fmla="*/ 1475196 h 2452038"/>
              <a:gd name="connsiteX14" fmla="*/ 330200 w 1404982"/>
              <a:gd name="connsiteY14" fmla="*/ 1407463 h 2452038"/>
              <a:gd name="connsiteX15" fmla="*/ 347133 w 1404982"/>
              <a:gd name="connsiteY15" fmla="*/ 1348196 h 2452038"/>
              <a:gd name="connsiteX16" fmla="*/ 364067 w 1404982"/>
              <a:gd name="connsiteY16" fmla="*/ 1280463 h 2452038"/>
              <a:gd name="connsiteX17" fmla="*/ 372533 w 1404982"/>
              <a:gd name="connsiteY17" fmla="*/ 1255063 h 2452038"/>
              <a:gd name="connsiteX18" fmla="*/ 381000 w 1404982"/>
              <a:gd name="connsiteY18" fmla="*/ 1221196 h 2452038"/>
              <a:gd name="connsiteX19" fmla="*/ 405077 w 1404982"/>
              <a:gd name="connsiteY19" fmla="*/ 1151611 h 2452038"/>
              <a:gd name="connsiteX20" fmla="*/ 157692 w 1404982"/>
              <a:gd name="connsiteY20" fmla="*/ 1000402 h 2452038"/>
              <a:gd name="connsiteX21" fmla="*/ 191161 w 1404982"/>
              <a:gd name="connsiteY21" fmla="*/ 959391 h 2452038"/>
              <a:gd name="connsiteX22" fmla="*/ 243814 w 1404982"/>
              <a:gd name="connsiteY22" fmla="*/ 911236 h 2452038"/>
              <a:gd name="connsiteX23" fmla="*/ 305858 w 1404982"/>
              <a:gd name="connsiteY23" fmla="*/ 928698 h 2452038"/>
              <a:gd name="connsiteX24" fmla="*/ 457200 w 1404982"/>
              <a:gd name="connsiteY24" fmla="*/ 983733 h 2452038"/>
              <a:gd name="connsiteX25" fmla="*/ 465667 w 1404982"/>
              <a:gd name="connsiteY25" fmla="*/ 933330 h 2452038"/>
              <a:gd name="connsiteX26" fmla="*/ 457200 w 1404982"/>
              <a:gd name="connsiteY26" fmla="*/ 653930 h 2452038"/>
              <a:gd name="connsiteX27" fmla="*/ 440267 w 1404982"/>
              <a:gd name="connsiteY27" fmla="*/ 586196 h 2452038"/>
              <a:gd name="connsiteX28" fmla="*/ 406400 w 1404982"/>
              <a:gd name="connsiteY28" fmla="*/ 484596 h 2452038"/>
              <a:gd name="connsiteX29" fmla="*/ 397933 w 1404982"/>
              <a:gd name="connsiteY29" fmla="*/ 459196 h 2452038"/>
              <a:gd name="connsiteX30" fmla="*/ 372533 w 1404982"/>
              <a:gd name="connsiteY30" fmla="*/ 408396 h 2452038"/>
              <a:gd name="connsiteX31" fmla="*/ 355600 w 1404982"/>
              <a:gd name="connsiteY31" fmla="*/ 382996 h 2452038"/>
              <a:gd name="connsiteX32" fmla="*/ 347133 w 1404982"/>
              <a:gd name="connsiteY32" fmla="*/ 357596 h 2452038"/>
              <a:gd name="connsiteX33" fmla="*/ 330200 w 1404982"/>
              <a:gd name="connsiteY33" fmla="*/ 332196 h 2452038"/>
              <a:gd name="connsiteX34" fmla="*/ 304800 w 1404982"/>
              <a:gd name="connsiteY34" fmla="*/ 281396 h 2452038"/>
              <a:gd name="connsiteX35" fmla="*/ 279400 w 1404982"/>
              <a:gd name="connsiteY35" fmla="*/ 222130 h 2452038"/>
              <a:gd name="connsiteX36" fmla="*/ 270933 w 1404982"/>
              <a:gd name="connsiteY36" fmla="*/ 196730 h 2452038"/>
              <a:gd name="connsiteX37" fmla="*/ 254000 w 1404982"/>
              <a:gd name="connsiteY37" fmla="*/ 179796 h 2452038"/>
              <a:gd name="connsiteX38" fmla="*/ 220133 w 1404982"/>
              <a:gd name="connsiteY38" fmla="*/ 128996 h 2452038"/>
              <a:gd name="connsiteX39" fmla="*/ 169333 w 1404982"/>
              <a:gd name="connsiteY39" fmla="*/ 95130 h 2452038"/>
              <a:gd name="connsiteX40" fmla="*/ 160867 w 1404982"/>
              <a:gd name="connsiteY40" fmla="*/ 69730 h 2452038"/>
              <a:gd name="connsiteX41" fmla="*/ 220133 w 1404982"/>
              <a:gd name="connsiteY41" fmla="*/ 44330 h 2452038"/>
              <a:gd name="connsiteX42" fmla="*/ 276225 w 1404982"/>
              <a:gd name="connsiteY42" fmla="*/ 93410 h 2452038"/>
              <a:gd name="connsiteX43" fmla="*/ 287867 w 1404982"/>
              <a:gd name="connsiteY43" fmla="*/ 18930 h 2452038"/>
              <a:gd name="connsiteX44" fmla="*/ 313267 w 1404982"/>
              <a:gd name="connsiteY44" fmla="*/ 10463 h 2452038"/>
              <a:gd name="connsiteX45" fmla="*/ 346736 w 1404982"/>
              <a:gd name="connsiteY45" fmla="*/ 71581 h 2452038"/>
              <a:gd name="connsiteX46" fmla="*/ 338667 w 1404982"/>
              <a:gd name="connsiteY46" fmla="*/ 18930 h 2452038"/>
              <a:gd name="connsiteX47" fmla="*/ 364067 w 1404982"/>
              <a:gd name="connsiteY47" fmla="*/ 1996 h 2452038"/>
              <a:gd name="connsiteX48" fmla="*/ 393964 w 1404982"/>
              <a:gd name="connsiteY48" fmla="*/ 53723 h 2452038"/>
              <a:gd name="connsiteX49" fmla="*/ 414867 w 1404982"/>
              <a:gd name="connsiteY49" fmla="*/ 1996 h 2452038"/>
              <a:gd name="connsiteX50" fmla="*/ 448733 w 1404982"/>
              <a:gd name="connsiteY50" fmla="*/ 1996 h 2452038"/>
              <a:gd name="connsiteX51" fmla="*/ 474133 w 1404982"/>
              <a:gd name="connsiteY51" fmla="*/ 18930 h 2452038"/>
              <a:gd name="connsiteX52" fmla="*/ 482600 w 1404982"/>
              <a:gd name="connsiteY52" fmla="*/ 44330 h 2452038"/>
              <a:gd name="connsiteX53" fmla="*/ 516467 w 1404982"/>
              <a:gd name="connsiteY53" fmla="*/ 95130 h 2452038"/>
              <a:gd name="connsiteX54" fmla="*/ 533400 w 1404982"/>
              <a:gd name="connsiteY54" fmla="*/ 120530 h 2452038"/>
              <a:gd name="connsiteX55" fmla="*/ 567267 w 1404982"/>
              <a:gd name="connsiteY55" fmla="*/ 171330 h 2452038"/>
              <a:gd name="connsiteX56" fmla="*/ 601133 w 1404982"/>
              <a:gd name="connsiteY56" fmla="*/ 239063 h 2452038"/>
              <a:gd name="connsiteX57" fmla="*/ 643864 w 1404982"/>
              <a:gd name="connsiteY57" fmla="*/ 346880 h 2452038"/>
              <a:gd name="connsiteX58" fmla="*/ 660797 w 1404982"/>
              <a:gd name="connsiteY58" fmla="*/ 401252 h 2452038"/>
              <a:gd name="connsiteX59" fmla="*/ 681964 w 1404982"/>
              <a:gd name="connsiteY59" fmla="*/ 462901 h 2452038"/>
              <a:gd name="connsiteX60" fmla="*/ 705644 w 1404982"/>
              <a:gd name="connsiteY60" fmla="*/ 526533 h 2452038"/>
              <a:gd name="connsiteX61" fmla="*/ 714242 w 1404982"/>
              <a:gd name="connsiteY61" fmla="*/ 584080 h 2452038"/>
              <a:gd name="connsiteX62" fmla="*/ 717683 w 1404982"/>
              <a:gd name="connsiteY62" fmla="*/ 638584 h 2452038"/>
              <a:gd name="connsiteX63" fmla="*/ 794280 w 1404982"/>
              <a:gd name="connsiteY63" fmla="*/ 581963 h 2452038"/>
              <a:gd name="connsiteX64" fmla="*/ 841375 w 1404982"/>
              <a:gd name="connsiteY64" fmla="*/ 540688 h 2452038"/>
              <a:gd name="connsiteX65" fmla="*/ 889662 w 1404982"/>
              <a:gd name="connsiteY65" fmla="*/ 510790 h 2452038"/>
              <a:gd name="connsiteX66" fmla="*/ 966126 w 1404982"/>
              <a:gd name="connsiteY66" fmla="*/ 456814 h 2452038"/>
              <a:gd name="connsiteX67" fmla="*/ 999595 w 1404982"/>
              <a:gd name="connsiteY67" fmla="*/ 419508 h 2452038"/>
              <a:gd name="connsiteX68" fmla="*/ 1053570 w 1404982"/>
              <a:gd name="connsiteY68" fmla="*/ 358919 h 2452038"/>
              <a:gd name="connsiteX69" fmla="*/ 1081617 w 1404982"/>
              <a:gd name="connsiteY69" fmla="*/ 316586 h 2452038"/>
              <a:gd name="connsiteX70" fmla="*/ 1152921 w 1404982"/>
              <a:gd name="connsiteY70" fmla="*/ 216309 h 2452038"/>
              <a:gd name="connsiteX71" fmla="*/ 1201473 w 1404982"/>
              <a:gd name="connsiteY71" fmla="*/ 155720 h 2452038"/>
              <a:gd name="connsiteX72" fmla="*/ 1212585 w 1404982"/>
              <a:gd name="connsiteY72" fmla="*/ 119604 h 2452038"/>
              <a:gd name="connsiteX73" fmla="*/ 1227667 w 1404982"/>
              <a:gd name="connsiteY73" fmla="*/ 95130 h 2452038"/>
              <a:gd name="connsiteX74" fmla="*/ 1267354 w 1404982"/>
              <a:gd name="connsiteY74" fmla="*/ 79519 h 2452038"/>
              <a:gd name="connsiteX75" fmla="*/ 1278467 w 1404982"/>
              <a:gd name="connsiteY75" fmla="*/ 69730 h 2452038"/>
              <a:gd name="connsiteX76" fmla="*/ 1329267 w 1404982"/>
              <a:gd name="connsiteY76" fmla="*/ 52796 h 2452038"/>
              <a:gd name="connsiteX77" fmla="*/ 1320800 w 1404982"/>
              <a:gd name="connsiteY77" fmla="*/ 78196 h 2452038"/>
              <a:gd name="connsiteX78" fmla="*/ 1275159 w 1404982"/>
              <a:gd name="connsiteY78" fmla="*/ 146988 h 2452038"/>
              <a:gd name="connsiteX79" fmla="*/ 1345274 w 1404982"/>
              <a:gd name="connsiteY79" fmla="*/ 102274 h 2452038"/>
              <a:gd name="connsiteX80" fmla="*/ 1397000 w 1404982"/>
              <a:gd name="connsiteY80" fmla="*/ 120530 h 2452038"/>
              <a:gd name="connsiteX81" fmla="*/ 1349242 w 1404982"/>
              <a:gd name="connsiteY81" fmla="*/ 181649 h 2452038"/>
              <a:gd name="connsiteX82" fmla="*/ 1397000 w 1404982"/>
              <a:gd name="connsiteY82" fmla="*/ 171330 h 2452038"/>
              <a:gd name="connsiteX83" fmla="*/ 1380067 w 1404982"/>
              <a:gd name="connsiteY83" fmla="*/ 196730 h 2452038"/>
              <a:gd name="connsiteX84" fmla="*/ 1363133 w 1404982"/>
              <a:gd name="connsiteY84" fmla="*/ 213663 h 2452038"/>
              <a:gd name="connsiteX85" fmla="*/ 1371600 w 1404982"/>
              <a:gd name="connsiteY85" fmla="*/ 239063 h 2452038"/>
              <a:gd name="connsiteX86" fmla="*/ 1354667 w 1404982"/>
              <a:gd name="connsiteY86" fmla="*/ 298330 h 2452038"/>
              <a:gd name="connsiteX87" fmla="*/ 1312333 w 1404982"/>
              <a:gd name="connsiteY87" fmla="*/ 333916 h 2452038"/>
              <a:gd name="connsiteX88" fmla="*/ 1261533 w 1404982"/>
              <a:gd name="connsiteY88" fmla="*/ 390933 h 2452038"/>
              <a:gd name="connsiteX89" fmla="*/ 1214304 w 1404982"/>
              <a:gd name="connsiteY89" fmla="*/ 470705 h 2452038"/>
              <a:gd name="connsiteX90" fmla="*/ 1178189 w 1404982"/>
              <a:gd name="connsiteY90" fmla="*/ 514361 h 2452038"/>
              <a:gd name="connsiteX91" fmla="*/ 1122496 w 1404982"/>
              <a:gd name="connsiteY91" fmla="*/ 599955 h 2452038"/>
              <a:gd name="connsiteX92" fmla="*/ 1077383 w 1404982"/>
              <a:gd name="connsiteY92" fmla="*/ 634483 h 2452038"/>
              <a:gd name="connsiteX93" fmla="*/ 1045236 w 1404982"/>
              <a:gd name="connsiteY93" fmla="*/ 654327 h 2452038"/>
              <a:gd name="connsiteX94" fmla="*/ 999464 w 1404982"/>
              <a:gd name="connsiteY94" fmla="*/ 682770 h 2452038"/>
              <a:gd name="connsiteX95" fmla="*/ 943636 w 1404982"/>
              <a:gd name="connsiteY95" fmla="*/ 730659 h 2452038"/>
              <a:gd name="connsiteX96" fmla="*/ 915855 w 1404982"/>
              <a:gd name="connsiteY96" fmla="*/ 776168 h 2452038"/>
              <a:gd name="connsiteX97" fmla="*/ 866378 w 1404982"/>
              <a:gd name="connsiteY97" fmla="*/ 828687 h 2452038"/>
              <a:gd name="connsiteX98" fmla="*/ 823251 w 1404982"/>
              <a:gd name="connsiteY98" fmla="*/ 896024 h 2452038"/>
              <a:gd name="connsiteX99" fmla="*/ 770467 w 1404982"/>
              <a:gd name="connsiteY99" fmla="*/ 1068796 h 2452038"/>
              <a:gd name="connsiteX100" fmla="*/ 738452 w 1404982"/>
              <a:gd name="connsiteY100" fmla="*/ 1141821 h 2452038"/>
              <a:gd name="connsiteX101" fmla="*/ 715699 w 1404982"/>
              <a:gd name="connsiteY101" fmla="*/ 1188653 h 2452038"/>
              <a:gd name="connsiteX102" fmla="*/ 698367 w 1404982"/>
              <a:gd name="connsiteY102" fmla="*/ 1245671 h 2452038"/>
              <a:gd name="connsiteX103" fmla="*/ 683683 w 1404982"/>
              <a:gd name="connsiteY103" fmla="*/ 1321870 h 2452038"/>
              <a:gd name="connsiteX104" fmla="*/ 671248 w 1404982"/>
              <a:gd name="connsiteY104" fmla="*/ 1409183 h 2452038"/>
              <a:gd name="connsiteX105" fmla="*/ 640026 w 1404982"/>
              <a:gd name="connsiteY105" fmla="*/ 1519249 h 2452038"/>
              <a:gd name="connsiteX106" fmla="*/ 637381 w 1404982"/>
              <a:gd name="connsiteY106" fmla="*/ 1602593 h 2452038"/>
              <a:gd name="connsiteX107" fmla="*/ 621770 w 1404982"/>
              <a:gd name="connsiteY107" fmla="*/ 1678792 h 2452038"/>
              <a:gd name="connsiteX108" fmla="*/ 613305 w 1404982"/>
              <a:gd name="connsiteY108" fmla="*/ 1709088 h 2452038"/>
              <a:gd name="connsiteX109" fmla="*/ 597694 w 1404982"/>
              <a:gd name="connsiteY109" fmla="*/ 1747849 h 2452038"/>
              <a:gd name="connsiteX110" fmla="*/ 574939 w 1404982"/>
              <a:gd name="connsiteY110" fmla="*/ 1851302 h 2452038"/>
              <a:gd name="connsiteX111" fmla="*/ 565547 w 1404982"/>
              <a:gd name="connsiteY111" fmla="*/ 2070509 h 2452038"/>
              <a:gd name="connsiteX112" fmla="*/ 559726 w 1404982"/>
              <a:gd name="connsiteY112" fmla="*/ 2092337 h 2452038"/>
              <a:gd name="connsiteX113" fmla="*/ 550333 w 1404982"/>
              <a:gd name="connsiteY113" fmla="*/ 2330330 h 2452038"/>
              <a:gd name="connsiteX114" fmla="*/ 558800 w 1404982"/>
              <a:gd name="connsiteY114" fmla="*/ 2355730 h 2452038"/>
              <a:gd name="connsiteX115" fmla="*/ 418042 w 1404982"/>
              <a:gd name="connsiteY115" fmla="*/ 2452038 h 2452038"/>
              <a:gd name="connsiteX116" fmla="*/ 139700 w 1404982"/>
              <a:gd name="connsiteY116" fmla="*/ 2417113 h 2452038"/>
              <a:gd name="connsiteX117" fmla="*/ 0 w 1404982"/>
              <a:gd name="connsiteY117" fmla="*/ 2271063 h 2452038"/>
              <a:gd name="connsiteX118" fmla="*/ 0 w 1404982"/>
              <a:gd name="connsiteY118" fmla="*/ 2271063 h 2452038"/>
              <a:gd name="connsiteX0" fmla="*/ 0 w 1404982"/>
              <a:gd name="connsiteY0" fmla="*/ 2271063 h 2452038"/>
              <a:gd name="connsiteX1" fmla="*/ 93133 w 1404982"/>
              <a:gd name="connsiteY1" fmla="*/ 1974730 h 2452038"/>
              <a:gd name="connsiteX2" fmla="*/ 101600 w 1404982"/>
              <a:gd name="connsiteY2" fmla="*/ 1949330 h 2452038"/>
              <a:gd name="connsiteX3" fmla="*/ 118533 w 1404982"/>
              <a:gd name="connsiteY3" fmla="*/ 1932396 h 2452038"/>
              <a:gd name="connsiteX4" fmla="*/ 130968 w 1404982"/>
              <a:gd name="connsiteY4" fmla="*/ 1879348 h 2452038"/>
              <a:gd name="connsiteX5" fmla="*/ 150152 w 1404982"/>
              <a:gd name="connsiteY5" fmla="*/ 1845481 h 2452038"/>
              <a:gd name="connsiteX6" fmla="*/ 173302 w 1404982"/>
              <a:gd name="connsiteY6" fmla="*/ 1798253 h 2452038"/>
              <a:gd name="connsiteX7" fmla="*/ 198835 w 1404982"/>
              <a:gd name="connsiteY7" fmla="*/ 1766238 h 2452038"/>
              <a:gd name="connsiteX8" fmla="*/ 226351 w 1404982"/>
              <a:gd name="connsiteY8" fmla="*/ 1730519 h 2452038"/>
              <a:gd name="connsiteX9" fmla="*/ 254000 w 1404982"/>
              <a:gd name="connsiteY9" fmla="*/ 1686863 h 2452038"/>
              <a:gd name="connsiteX10" fmla="*/ 262467 w 1404982"/>
              <a:gd name="connsiteY10" fmla="*/ 1661463 h 2452038"/>
              <a:gd name="connsiteX11" fmla="*/ 296333 w 1404982"/>
              <a:gd name="connsiteY11" fmla="*/ 1585263 h 2452038"/>
              <a:gd name="connsiteX12" fmla="*/ 304800 w 1404982"/>
              <a:gd name="connsiteY12" fmla="*/ 1534463 h 2452038"/>
              <a:gd name="connsiteX13" fmla="*/ 321733 w 1404982"/>
              <a:gd name="connsiteY13" fmla="*/ 1475196 h 2452038"/>
              <a:gd name="connsiteX14" fmla="*/ 330200 w 1404982"/>
              <a:gd name="connsiteY14" fmla="*/ 1407463 h 2452038"/>
              <a:gd name="connsiteX15" fmla="*/ 347133 w 1404982"/>
              <a:gd name="connsiteY15" fmla="*/ 1348196 h 2452038"/>
              <a:gd name="connsiteX16" fmla="*/ 364067 w 1404982"/>
              <a:gd name="connsiteY16" fmla="*/ 1280463 h 2452038"/>
              <a:gd name="connsiteX17" fmla="*/ 372533 w 1404982"/>
              <a:gd name="connsiteY17" fmla="*/ 1255063 h 2452038"/>
              <a:gd name="connsiteX18" fmla="*/ 381000 w 1404982"/>
              <a:gd name="connsiteY18" fmla="*/ 1221196 h 2452038"/>
              <a:gd name="connsiteX19" fmla="*/ 165761 w 1404982"/>
              <a:gd name="connsiteY19" fmla="*/ 1080173 h 2452038"/>
              <a:gd name="connsiteX20" fmla="*/ 157692 w 1404982"/>
              <a:gd name="connsiteY20" fmla="*/ 1000402 h 2452038"/>
              <a:gd name="connsiteX21" fmla="*/ 191161 w 1404982"/>
              <a:gd name="connsiteY21" fmla="*/ 959391 h 2452038"/>
              <a:gd name="connsiteX22" fmla="*/ 243814 w 1404982"/>
              <a:gd name="connsiteY22" fmla="*/ 911236 h 2452038"/>
              <a:gd name="connsiteX23" fmla="*/ 305858 w 1404982"/>
              <a:gd name="connsiteY23" fmla="*/ 928698 h 2452038"/>
              <a:gd name="connsiteX24" fmla="*/ 457200 w 1404982"/>
              <a:gd name="connsiteY24" fmla="*/ 983733 h 2452038"/>
              <a:gd name="connsiteX25" fmla="*/ 465667 w 1404982"/>
              <a:gd name="connsiteY25" fmla="*/ 933330 h 2452038"/>
              <a:gd name="connsiteX26" fmla="*/ 457200 w 1404982"/>
              <a:gd name="connsiteY26" fmla="*/ 653930 h 2452038"/>
              <a:gd name="connsiteX27" fmla="*/ 440267 w 1404982"/>
              <a:gd name="connsiteY27" fmla="*/ 586196 h 2452038"/>
              <a:gd name="connsiteX28" fmla="*/ 406400 w 1404982"/>
              <a:gd name="connsiteY28" fmla="*/ 484596 h 2452038"/>
              <a:gd name="connsiteX29" fmla="*/ 397933 w 1404982"/>
              <a:gd name="connsiteY29" fmla="*/ 459196 h 2452038"/>
              <a:gd name="connsiteX30" fmla="*/ 372533 w 1404982"/>
              <a:gd name="connsiteY30" fmla="*/ 408396 h 2452038"/>
              <a:gd name="connsiteX31" fmla="*/ 355600 w 1404982"/>
              <a:gd name="connsiteY31" fmla="*/ 382996 h 2452038"/>
              <a:gd name="connsiteX32" fmla="*/ 347133 w 1404982"/>
              <a:gd name="connsiteY32" fmla="*/ 357596 h 2452038"/>
              <a:gd name="connsiteX33" fmla="*/ 330200 w 1404982"/>
              <a:gd name="connsiteY33" fmla="*/ 332196 h 2452038"/>
              <a:gd name="connsiteX34" fmla="*/ 304800 w 1404982"/>
              <a:gd name="connsiteY34" fmla="*/ 281396 h 2452038"/>
              <a:gd name="connsiteX35" fmla="*/ 279400 w 1404982"/>
              <a:gd name="connsiteY35" fmla="*/ 222130 h 2452038"/>
              <a:gd name="connsiteX36" fmla="*/ 270933 w 1404982"/>
              <a:gd name="connsiteY36" fmla="*/ 196730 h 2452038"/>
              <a:gd name="connsiteX37" fmla="*/ 254000 w 1404982"/>
              <a:gd name="connsiteY37" fmla="*/ 179796 h 2452038"/>
              <a:gd name="connsiteX38" fmla="*/ 220133 w 1404982"/>
              <a:gd name="connsiteY38" fmla="*/ 128996 h 2452038"/>
              <a:gd name="connsiteX39" fmla="*/ 169333 w 1404982"/>
              <a:gd name="connsiteY39" fmla="*/ 95130 h 2452038"/>
              <a:gd name="connsiteX40" fmla="*/ 160867 w 1404982"/>
              <a:gd name="connsiteY40" fmla="*/ 69730 h 2452038"/>
              <a:gd name="connsiteX41" fmla="*/ 220133 w 1404982"/>
              <a:gd name="connsiteY41" fmla="*/ 44330 h 2452038"/>
              <a:gd name="connsiteX42" fmla="*/ 276225 w 1404982"/>
              <a:gd name="connsiteY42" fmla="*/ 93410 h 2452038"/>
              <a:gd name="connsiteX43" fmla="*/ 287867 w 1404982"/>
              <a:gd name="connsiteY43" fmla="*/ 18930 h 2452038"/>
              <a:gd name="connsiteX44" fmla="*/ 313267 w 1404982"/>
              <a:gd name="connsiteY44" fmla="*/ 10463 h 2452038"/>
              <a:gd name="connsiteX45" fmla="*/ 346736 w 1404982"/>
              <a:gd name="connsiteY45" fmla="*/ 71581 h 2452038"/>
              <a:gd name="connsiteX46" fmla="*/ 338667 w 1404982"/>
              <a:gd name="connsiteY46" fmla="*/ 18930 h 2452038"/>
              <a:gd name="connsiteX47" fmla="*/ 364067 w 1404982"/>
              <a:gd name="connsiteY47" fmla="*/ 1996 h 2452038"/>
              <a:gd name="connsiteX48" fmla="*/ 393964 w 1404982"/>
              <a:gd name="connsiteY48" fmla="*/ 53723 h 2452038"/>
              <a:gd name="connsiteX49" fmla="*/ 414867 w 1404982"/>
              <a:gd name="connsiteY49" fmla="*/ 1996 h 2452038"/>
              <a:gd name="connsiteX50" fmla="*/ 448733 w 1404982"/>
              <a:gd name="connsiteY50" fmla="*/ 1996 h 2452038"/>
              <a:gd name="connsiteX51" fmla="*/ 474133 w 1404982"/>
              <a:gd name="connsiteY51" fmla="*/ 18930 h 2452038"/>
              <a:gd name="connsiteX52" fmla="*/ 482600 w 1404982"/>
              <a:gd name="connsiteY52" fmla="*/ 44330 h 2452038"/>
              <a:gd name="connsiteX53" fmla="*/ 516467 w 1404982"/>
              <a:gd name="connsiteY53" fmla="*/ 95130 h 2452038"/>
              <a:gd name="connsiteX54" fmla="*/ 533400 w 1404982"/>
              <a:gd name="connsiteY54" fmla="*/ 120530 h 2452038"/>
              <a:gd name="connsiteX55" fmla="*/ 567267 w 1404982"/>
              <a:gd name="connsiteY55" fmla="*/ 171330 h 2452038"/>
              <a:gd name="connsiteX56" fmla="*/ 601133 w 1404982"/>
              <a:gd name="connsiteY56" fmla="*/ 239063 h 2452038"/>
              <a:gd name="connsiteX57" fmla="*/ 643864 w 1404982"/>
              <a:gd name="connsiteY57" fmla="*/ 346880 h 2452038"/>
              <a:gd name="connsiteX58" fmla="*/ 660797 w 1404982"/>
              <a:gd name="connsiteY58" fmla="*/ 401252 h 2452038"/>
              <a:gd name="connsiteX59" fmla="*/ 681964 w 1404982"/>
              <a:gd name="connsiteY59" fmla="*/ 462901 h 2452038"/>
              <a:gd name="connsiteX60" fmla="*/ 705644 w 1404982"/>
              <a:gd name="connsiteY60" fmla="*/ 526533 h 2452038"/>
              <a:gd name="connsiteX61" fmla="*/ 714242 w 1404982"/>
              <a:gd name="connsiteY61" fmla="*/ 584080 h 2452038"/>
              <a:gd name="connsiteX62" fmla="*/ 717683 w 1404982"/>
              <a:gd name="connsiteY62" fmla="*/ 638584 h 2452038"/>
              <a:gd name="connsiteX63" fmla="*/ 794280 w 1404982"/>
              <a:gd name="connsiteY63" fmla="*/ 581963 h 2452038"/>
              <a:gd name="connsiteX64" fmla="*/ 841375 w 1404982"/>
              <a:gd name="connsiteY64" fmla="*/ 540688 h 2452038"/>
              <a:gd name="connsiteX65" fmla="*/ 889662 w 1404982"/>
              <a:gd name="connsiteY65" fmla="*/ 510790 h 2452038"/>
              <a:gd name="connsiteX66" fmla="*/ 966126 w 1404982"/>
              <a:gd name="connsiteY66" fmla="*/ 456814 h 2452038"/>
              <a:gd name="connsiteX67" fmla="*/ 999595 w 1404982"/>
              <a:gd name="connsiteY67" fmla="*/ 419508 h 2452038"/>
              <a:gd name="connsiteX68" fmla="*/ 1053570 w 1404982"/>
              <a:gd name="connsiteY68" fmla="*/ 358919 h 2452038"/>
              <a:gd name="connsiteX69" fmla="*/ 1081617 w 1404982"/>
              <a:gd name="connsiteY69" fmla="*/ 316586 h 2452038"/>
              <a:gd name="connsiteX70" fmla="*/ 1152921 w 1404982"/>
              <a:gd name="connsiteY70" fmla="*/ 216309 h 2452038"/>
              <a:gd name="connsiteX71" fmla="*/ 1201473 w 1404982"/>
              <a:gd name="connsiteY71" fmla="*/ 155720 h 2452038"/>
              <a:gd name="connsiteX72" fmla="*/ 1212585 w 1404982"/>
              <a:gd name="connsiteY72" fmla="*/ 119604 h 2452038"/>
              <a:gd name="connsiteX73" fmla="*/ 1227667 w 1404982"/>
              <a:gd name="connsiteY73" fmla="*/ 95130 h 2452038"/>
              <a:gd name="connsiteX74" fmla="*/ 1267354 w 1404982"/>
              <a:gd name="connsiteY74" fmla="*/ 79519 h 2452038"/>
              <a:gd name="connsiteX75" fmla="*/ 1278467 w 1404982"/>
              <a:gd name="connsiteY75" fmla="*/ 69730 h 2452038"/>
              <a:gd name="connsiteX76" fmla="*/ 1329267 w 1404982"/>
              <a:gd name="connsiteY76" fmla="*/ 52796 h 2452038"/>
              <a:gd name="connsiteX77" fmla="*/ 1320800 w 1404982"/>
              <a:gd name="connsiteY77" fmla="*/ 78196 h 2452038"/>
              <a:gd name="connsiteX78" fmla="*/ 1275159 w 1404982"/>
              <a:gd name="connsiteY78" fmla="*/ 146988 h 2452038"/>
              <a:gd name="connsiteX79" fmla="*/ 1345274 w 1404982"/>
              <a:gd name="connsiteY79" fmla="*/ 102274 h 2452038"/>
              <a:gd name="connsiteX80" fmla="*/ 1397000 w 1404982"/>
              <a:gd name="connsiteY80" fmla="*/ 120530 h 2452038"/>
              <a:gd name="connsiteX81" fmla="*/ 1349242 w 1404982"/>
              <a:gd name="connsiteY81" fmla="*/ 181649 h 2452038"/>
              <a:gd name="connsiteX82" fmla="*/ 1397000 w 1404982"/>
              <a:gd name="connsiteY82" fmla="*/ 171330 h 2452038"/>
              <a:gd name="connsiteX83" fmla="*/ 1380067 w 1404982"/>
              <a:gd name="connsiteY83" fmla="*/ 196730 h 2452038"/>
              <a:gd name="connsiteX84" fmla="*/ 1363133 w 1404982"/>
              <a:gd name="connsiteY84" fmla="*/ 213663 h 2452038"/>
              <a:gd name="connsiteX85" fmla="*/ 1371600 w 1404982"/>
              <a:gd name="connsiteY85" fmla="*/ 239063 h 2452038"/>
              <a:gd name="connsiteX86" fmla="*/ 1354667 w 1404982"/>
              <a:gd name="connsiteY86" fmla="*/ 298330 h 2452038"/>
              <a:gd name="connsiteX87" fmla="*/ 1312333 w 1404982"/>
              <a:gd name="connsiteY87" fmla="*/ 333916 h 2452038"/>
              <a:gd name="connsiteX88" fmla="*/ 1261533 w 1404982"/>
              <a:gd name="connsiteY88" fmla="*/ 390933 h 2452038"/>
              <a:gd name="connsiteX89" fmla="*/ 1214304 w 1404982"/>
              <a:gd name="connsiteY89" fmla="*/ 470705 h 2452038"/>
              <a:gd name="connsiteX90" fmla="*/ 1178189 w 1404982"/>
              <a:gd name="connsiteY90" fmla="*/ 514361 h 2452038"/>
              <a:gd name="connsiteX91" fmla="*/ 1122496 w 1404982"/>
              <a:gd name="connsiteY91" fmla="*/ 599955 h 2452038"/>
              <a:gd name="connsiteX92" fmla="*/ 1077383 w 1404982"/>
              <a:gd name="connsiteY92" fmla="*/ 634483 h 2452038"/>
              <a:gd name="connsiteX93" fmla="*/ 1045236 w 1404982"/>
              <a:gd name="connsiteY93" fmla="*/ 654327 h 2452038"/>
              <a:gd name="connsiteX94" fmla="*/ 999464 w 1404982"/>
              <a:gd name="connsiteY94" fmla="*/ 682770 h 2452038"/>
              <a:gd name="connsiteX95" fmla="*/ 943636 w 1404982"/>
              <a:gd name="connsiteY95" fmla="*/ 730659 h 2452038"/>
              <a:gd name="connsiteX96" fmla="*/ 915855 w 1404982"/>
              <a:gd name="connsiteY96" fmla="*/ 776168 h 2452038"/>
              <a:gd name="connsiteX97" fmla="*/ 866378 w 1404982"/>
              <a:gd name="connsiteY97" fmla="*/ 828687 h 2452038"/>
              <a:gd name="connsiteX98" fmla="*/ 823251 w 1404982"/>
              <a:gd name="connsiteY98" fmla="*/ 896024 h 2452038"/>
              <a:gd name="connsiteX99" fmla="*/ 770467 w 1404982"/>
              <a:gd name="connsiteY99" fmla="*/ 1068796 h 2452038"/>
              <a:gd name="connsiteX100" fmla="*/ 738452 w 1404982"/>
              <a:gd name="connsiteY100" fmla="*/ 1141821 h 2452038"/>
              <a:gd name="connsiteX101" fmla="*/ 715699 w 1404982"/>
              <a:gd name="connsiteY101" fmla="*/ 1188653 h 2452038"/>
              <a:gd name="connsiteX102" fmla="*/ 698367 w 1404982"/>
              <a:gd name="connsiteY102" fmla="*/ 1245671 h 2452038"/>
              <a:gd name="connsiteX103" fmla="*/ 683683 w 1404982"/>
              <a:gd name="connsiteY103" fmla="*/ 1321870 h 2452038"/>
              <a:gd name="connsiteX104" fmla="*/ 671248 w 1404982"/>
              <a:gd name="connsiteY104" fmla="*/ 1409183 h 2452038"/>
              <a:gd name="connsiteX105" fmla="*/ 640026 w 1404982"/>
              <a:gd name="connsiteY105" fmla="*/ 1519249 h 2452038"/>
              <a:gd name="connsiteX106" fmla="*/ 637381 w 1404982"/>
              <a:gd name="connsiteY106" fmla="*/ 1602593 h 2452038"/>
              <a:gd name="connsiteX107" fmla="*/ 621770 w 1404982"/>
              <a:gd name="connsiteY107" fmla="*/ 1678792 h 2452038"/>
              <a:gd name="connsiteX108" fmla="*/ 613305 w 1404982"/>
              <a:gd name="connsiteY108" fmla="*/ 1709088 h 2452038"/>
              <a:gd name="connsiteX109" fmla="*/ 597694 w 1404982"/>
              <a:gd name="connsiteY109" fmla="*/ 1747849 h 2452038"/>
              <a:gd name="connsiteX110" fmla="*/ 574939 w 1404982"/>
              <a:gd name="connsiteY110" fmla="*/ 1851302 h 2452038"/>
              <a:gd name="connsiteX111" fmla="*/ 565547 w 1404982"/>
              <a:gd name="connsiteY111" fmla="*/ 2070509 h 2452038"/>
              <a:gd name="connsiteX112" fmla="*/ 559726 w 1404982"/>
              <a:gd name="connsiteY112" fmla="*/ 2092337 h 2452038"/>
              <a:gd name="connsiteX113" fmla="*/ 550333 w 1404982"/>
              <a:gd name="connsiteY113" fmla="*/ 2330330 h 2452038"/>
              <a:gd name="connsiteX114" fmla="*/ 558800 w 1404982"/>
              <a:gd name="connsiteY114" fmla="*/ 2355730 h 2452038"/>
              <a:gd name="connsiteX115" fmla="*/ 418042 w 1404982"/>
              <a:gd name="connsiteY115" fmla="*/ 2452038 h 2452038"/>
              <a:gd name="connsiteX116" fmla="*/ 139700 w 1404982"/>
              <a:gd name="connsiteY116" fmla="*/ 2417113 h 2452038"/>
              <a:gd name="connsiteX117" fmla="*/ 0 w 1404982"/>
              <a:gd name="connsiteY117" fmla="*/ 2271063 h 2452038"/>
              <a:gd name="connsiteX118" fmla="*/ 0 w 1404982"/>
              <a:gd name="connsiteY118" fmla="*/ 2271063 h 2452038"/>
              <a:gd name="connsiteX0" fmla="*/ 0 w 1404982"/>
              <a:gd name="connsiteY0" fmla="*/ 2271063 h 2452038"/>
              <a:gd name="connsiteX1" fmla="*/ 93133 w 1404982"/>
              <a:gd name="connsiteY1" fmla="*/ 1974730 h 2452038"/>
              <a:gd name="connsiteX2" fmla="*/ 101600 w 1404982"/>
              <a:gd name="connsiteY2" fmla="*/ 1949330 h 2452038"/>
              <a:gd name="connsiteX3" fmla="*/ 118533 w 1404982"/>
              <a:gd name="connsiteY3" fmla="*/ 1932396 h 2452038"/>
              <a:gd name="connsiteX4" fmla="*/ 130968 w 1404982"/>
              <a:gd name="connsiteY4" fmla="*/ 1879348 h 2452038"/>
              <a:gd name="connsiteX5" fmla="*/ 150152 w 1404982"/>
              <a:gd name="connsiteY5" fmla="*/ 1845481 h 2452038"/>
              <a:gd name="connsiteX6" fmla="*/ 173302 w 1404982"/>
              <a:gd name="connsiteY6" fmla="*/ 1798253 h 2452038"/>
              <a:gd name="connsiteX7" fmla="*/ 198835 w 1404982"/>
              <a:gd name="connsiteY7" fmla="*/ 1766238 h 2452038"/>
              <a:gd name="connsiteX8" fmla="*/ 226351 w 1404982"/>
              <a:gd name="connsiteY8" fmla="*/ 1730519 h 2452038"/>
              <a:gd name="connsiteX9" fmla="*/ 254000 w 1404982"/>
              <a:gd name="connsiteY9" fmla="*/ 1686863 h 2452038"/>
              <a:gd name="connsiteX10" fmla="*/ 262467 w 1404982"/>
              <a:gd name="connsiteY10" fmla="*/ 1661463 h 2452038"/>
              <a:gd name="connsiteX11" fmla="*/ 296333 w 1404982"/>
              <a:gd name="connsiteY11" fmla="*/ 1585263 h 2452038"/>
              <a:gd name="connsiteX12" fmla="*/ 304800 w 1404982"/>
              <a:gd name="connsiteY12" fmla="*/ 1534463 h 2452038"/>
              <a:gd name="connsiteX13" fmla="*/ 321733 w 1404982"/>
              <a:gd name="connsiteY13" fmla="*/ 1475196 h 2452038"/>
              <a:gd name="connsiteX14" fmla="*/ 330200 w 1404982"/>
              <a:gd name="connsiteY14" fmla="*/ 1407463 h 2452038"/>
              <a:gd name="connsiteX15" fmla="*/ 347133 w 1404982"/>
              <a:gd name="connsiteY15" fmla="*/ 1348196 h 2452038"/>
              <a:gd name="connsiteX16" fmla="*/ 364067 w 1404982"/>
              <a:gd name="connsiteY16" fmla="*/ 1280463 h 2452038"/>
              <a:gd name="connsiteX17" fmla="*/ 372533 w 1404982"/>
              <a:gd name="connsiteY17" fmla="*/ 1255063 h 2452038"/>
              <a:gd name="connsiteX18" fmla="*/ 302419 w 1404982"/>
              <a:gd name="connsiteY18" fmla="*/ 1114039 h 2452038"/>
              <a:gd name="connsiteX19" fmla="*/ 165761 w 1404982"/>
              <a:gd name="connsiteY19" fmla="*/ 1080173 h 2452038"/>
              <a:gd name="connsiteX20" fmla="*/ 157692 w 1404982"/>
              <a:gd name="connsiteY20" fmla="*/ 1000402 h 2452038"/>
              <a:gd name="connsiteX21" fmla="*/ 191161 w 1404982"/>
              <a:gd name="connsiteY21" fmla="*/ 959391 h 2452038"/>
              <a:gd name="connsiteX22" fmla="*/ 243814 w 1404982"/>
              <a:gd name="connsiteY22" fmla="*/ 911236 h 2452038"/>
              <a:gd name="connsiteX23" fmla="*/ 305858 w 1404982"/>
              <a:gd name="connsiteY23" fmla="*/ 928698 h 2452038"/>
              <a:gd name="connsiteX24" fmla="*/ 457200 w 1404982"/>
              <a:gd name="connsiteY24" fmla="*/ 983733 h 2452038"/>
              <a:gd name="connsiteX25" fmla="*/ 465667 w 1404982"/>
              <a:gd name="connsiteY25" fmla="*/ 933330 h 2452038"/>
              <a:gd name="connsiteX26" fmla="*/ 457200 w 1404982"/>
              <a:gd name="connsiteY26" fmla="*/ 653930 h 2452038"/>
              <a:gd name="connsiteX27" fmla="*/ 440267 w 1404982"/>
              <a:gd name="connsiteY27" fmla="*/ 586196 h 2452038"/>
              <a:gd name="connsiteX28" fmla="*/ 406400 w 1404982"/>
              <a:gd name="connsiteY28" fmla="*/ 484596 h 2452038"/>
              <a:gd name="connsiteX29" fmla="*/ 397933 w 1404982"/>
              <a:gd name="connsiteY29" fmla="*/ 459196 h 2452038"/>
              <a:gd name="connsiteX30" fmla="*/ 372533 w 1404982"/>
              <a:gd name="connsiteY30" fmla="*/ 408396 h 2452038"/>
              <a:gd name="connsiteX31" fmla="*/ 355600 w 1404982"/>
              <a:gd name="connsiteY31" fmla="*/ 382996 h 2452038"/>
              <a:gd name="connsiteX32" fmla="*/ 347133 w 1404982"/>
              <a:gd name="connsiteY32" fmla="*/ 357596 h 2452038"/>
              <a:gd name="connsiteX33" fmla="*/ 330200 w 1404982"/>
              <a:gd name="connsiteY33" fmla="*/ 332196 h 2452038"/>
              <a:gd name="connsiteX34" fmla="*/ 304800 w 1404982"/>
              <a:gd name="connsiteY34" fmla="*/ 281396 h 2452038"/>
              <a:gd name="connsiteX35" fmla="*/ 279400 w 1404982"/>
              <a:gd name="connsiteY35" fmla="*/ 222130 h 2452038"/>
              <a:gd name="connsiteX36" fmla="*/ 270933 w 1404982"/>
              <a:gd name="connsiteY36" fmla="*/ 196730 h 2452038"/>
              <a:gd name="connsiteX37" fmla="*/ 254000 w 1404982"/>
              <a:gd name="connsiteY37" fmla="*/ 179796 h 2452038"/>
              <a:gd name="connsiteX38" fmla="*/ 220133 w 1404982"/>
              <a:gd name="connsiteY38" fmla="*/ 128996 h 2452038"/>
              <a:gd name="connsiteX39" fmla="*/ 169333 w 1404982"/>
              <a:gd name="connsiteY39" fmla="*/ 95130 h 2452038"/>
              <a:gd name="connsiteX40" fmla="*/ 160867 w 1404982"/>
              <a:gd name="connsiteY40" fmla="*/ 69730 h 2452038"/>
              <a:gd name="connsiteX41" fmla="*/ 220133 w 1404982"/>
              <a:gd name="connsiteY41" fmla="*/ 44330 h 2452038"/>
              <a:gd name="connsiteX42" fmla="*/ 276225 w 1404982"/>
              <a:gd name="connsiteY42" fmla="*/ 93410 h 2452038"/>
              <a:gd name="connsiteX43" fmla="*/ 287867 w 1404982"/>
              <a:gd name="connsiteY43" fmla="*/ 18930 h 2452038"/>
              <a:gd name="connsiteX44" fmla="*/ 313267 w 1404982"/>
              <a:gd name="connsiteY44" fmla="*/ 10463 h 2452038"/>
              <a:gd name="connsiteX45" fmla="*/ 346736 w 1404982"/>
              <a:gd name="connsiteY45" fmla="*/ 71581 h 2452038"/>
              <a:gd name="connsiteX46" fmla="*/ 338667 w 1404982"/>
              <a:gd name="connsiteY46" fmla="*/ 18930 h 2452038"/>
              <a:gd name="connsiteX47" fmla="*/ 364067 w 1404982"/>
              <a:gd name="connsiteY47" fmla="*/ 1996 h 2452038"/>
              <a:gd name="connsiteX48" fmla="*/ 393964 w 1404982"/>
              <a:gd name="connsiteY48" fmla="*/ 53723 h 2452038"/>
              <a:gd name="connsiteX49" fmla="*/ 414867 w 1404982"/>
              <a:gd name="connsiteY49" fmla="*/ 1996 h 2452038"/>
              <a:gd name="connsiteX50" fmla="*/ 448733 w 1404982"/>
              <a:gd name="connsiteY50" fmla="*/ 1996 h 2452038"/>
              <a:gd name="connsiteX51" fmla="*/ 474133 w 1404982"/>
              <a:gd name="connsiteY51" fmla="*/ 18930 h 2452038"/>
              <a:gd name="connsiteX52" fmla="*/ 482600 w 1404982"/>
              <a:gd name="connsiteY52" fmla="*/ 44330 h 2452038"/>
              <a:gd name="connsiteX53" fmla="*/ 516467 w 1404982"/>
              <a:gd name="connsiteY53" fmla="*/ 95130 h 2452038"/>
              <a:gd name="connsiteX54" fmla="*/ 533400 w 1404982"/>
              <a:gd name="connsiteY54" fmla="*/ 120530 h 2452038"/>
              <a:gd name="connsiteX55" fmla="*/ 567267 w 1404982"/>
              <a:gd name="connsiteY55" fmla="*/ 171330 h 2452038"/>
              <a:gd name="connsiteX56" fmla="*/ 601133 w 1404982"/>
              <a:gd name="connsiteY56" fmla="*/ 239063 h 2452038"/>
              <a:gd name="connsiteX57" fmla="*/ 643864 w 1404982"/>
              <a:gd name="connsiteY57" fmla="*/ 346880 h 2452038"/>
              <a:gd name="connsiteX58" fmla="*/ 660797 w 1404982"/>
              <a:gd name="connsiteY58" fmla="*/ 401252 h 2452038"/>
              <a:gd name="connsiteX59" fmla="*/ 681964 w 1404982"/>
              <a:gd name="connsiteY59" fmla="*/ 462901 h 2452038"/>
              <a:gd name="connsiteX60" fmla="*/ 705644 w 1404982"/>
              <a:gd name="connsiteY60" fmla="*/ 526533 h 2452038"/>
              <a:gd name="connsiteX61" fmla="*/ 714242 w 1404982"/>
              <a:gd name="connsiteY61" fmla="*/ 584080 h 2452038"/>
              <a:gd name="connsiteX62" fmla="*/ 717683 w 1404982"/>
              <a:gd name="connsiteY62" fmla="*/ 638584 h 2452038"/>
              <a:gd name="connsiteX63" fmla="*/ 794280 w 1404982"/>
              <a:gd name="connsiteY63" fmla="*/ 581963 h 2452038"/>
              <a:gd name="connsiteX64" fmla="*/ 841375 w 1404982"/>
              <a:gd name="connsiteY64" fmla="*/ 540688 h 2452038"/>
              <a:gd name="connsiteX65" fmla="*/ 889662 w 1404982"/>
              <a:gd name="connsiteY65" fmla="*/ 510790 h 2452038"/>
              <a:gd name="connsiteX66" fmla="*/ 966126 w 1404982"/>
              <a:gd name="connsiteY66" fmla="*/ 456814 h 2452038"/>
              <a:gd name="connsiteX67" fmla="*/ 999595 w 1404982"/>
              <a:gd name="connsiteY67" fmla="*/ 419508 h 2452038"/>
              <a:gd name="connsiteX68" fmla="*/ 1053570 w 1404982"/>
              <a:gd name="connsiteY68" fmla="*/ 358919 h 2452038"/>
              <a:gd name="connsiteX69" fmla="*/ 1081617 w 1404982"/>
              <a:gd name="connsiteY69" fmla="*/ 316586 h 2452038"/>
              <a:gd name="connsiteX70" fmla="*/ 1152921 w 1404982"/>
              <a:gd name="connsiteY70" fmla="*/ 216309 h 2452038"/>
              <a:gd name="connsiteX71" fmla="*/ 1201473 w 1404982"/>
              <a:gd name="connsiteY71" fmla="*/ 155720 h 2452038"/>
              <a:gd name="connsiteX72" fmla="*/ 1212585 w 1404982"/>
              <a:gd name="connsiteY72" fmla="*/ 119604 h 2452038"/>
              <a:gd name="connsiteX73" fmla="*/ 1227667 w 1404982"/>
              <a:gd name="connsiteY73" fmla="*/ 95130 h 2452038"/>
              <a:gd name="connsiteX74" fmla="*/ 1267354 w 1404982"/>
              <a:gd name="connsiteY74" fmla="*/ 79519 h 2452038"/>
              <a:gd name="connsiteX75" fmla="*/ 1278467 w 1404982"/>
              <a:gd name="connsiteY75" fmla="*/ 69730 h 2452038"/>
              <a:gd name="connsiteX76" fmla="*/ 1329267 w 1404982"/>
              <a:gd name="connsiteY76" fmla="*/ 52796 h 2452038"/>
              <a:gd name="connsiteX77" fmla="*/ 1320800 w 1404982"/>
              <a:gd name="connsiteY77" fmla="*/ 78196 h 2452038"/>
              <a:gd name="connsiteX78" fmla="*/ 1275159 w 1404982"/>
              <a:gd name="connsiteY78" fmla="*/ 146988 h 2452038"/>
              <a:gd name="connsiteX79" fmla="*/ 1345274 w 1404982"/>
              <a:gd name="connsiteY79" fmla="*/ 102274 h 2452038"/>
              <a:gd name="connsiteX80" fmla="*/ 1397000 w 1404982"/>
              <a:gd name="connsiteY80" fmla="*/ 120530 h 2452038"/>
              <a:gd name="connsiteX81" fmla="*/ 1349242 w 1404982"/>
              <a:gd name="connsiteY81" fmla="*/ 181649 h 2452038"/>
              <a:gd name="connsiteX82" fmla="*/ 1397000 w 1404982"/>
              <a:gd name="connsiteY82" fmla="*/ 171330 h 2452038"/>
              <a:gd name="connsiteX83" fmla="*/ 1380067 w 1404982"/>
              <a:gd name="connsiteY83" fmla="*/ 196730 h 2452038"/>
              <a:gd name="connsiteX84" fmla="*/ 1363133 w 1404982"/>
              <a:gd name="connsiteY84" fmla="*/ 213663 h 2452038"/>
              <a:gd name="connsiteX85" fmla="*/ 1371600 w 1404982"/>
              <a:gd name="connsiteY85" fmla="*/ 239063 h 2452038"/>
              <a:gd name="connsiteX86" fmla="*/ 1354667 w 1404982"/>
              <a:gd name="connsiteY86" fmla="*/ 298330 h 2452038"/>
              <a:gd name="connsiteX87" fmla="*/ 1312333 w 1404982"/>
              <a:gd name="connsiteY87" fmla="*/ 333916 h 2452038"/>
              <a:gd name="connsiteX88" fmla="*/ 1261533 w 1404982"/>
              <a:gd name="connsiteY88" fmla="*/ 390933 h 2452038"/>
              <a:gd name="connsiteX89" fmla="*/ 1214304 w 1404982"/>
              <a:gd name="connsiteY89" fmla="*/ 470705 h 2452038"/>
              <a:gd name="connsiteX90" fmla="*/ 1178189 w 1404982"/>
              <a:gd name="connsiteY90" fmla="*/ 514361 h 2452038"/>
              <a:gd name="connsiteX91" fmla="*/ 1122496 w 1404982"/>
              <a:gd name="connsiteY91" fmla="*/ 599955 h 2452038"/>
              <a:gd name="connsiteX92" fmla="*/ 1077383 w 1404982"/>
              <a:gd name="connsiteY92" fmla="*/ 634483 h 2452038"/>
              <a:gd name="connsiteX93" fmla="*/ 1045236 w 1404982"/>
              <a:gd name="connsiteY93" fmla="*/ 654327 h 2452038"/>
              <a:gd name="connsiteX94" fmla="*/ 999464 w 1404982"/>
              <a:gd name="connsiteY94" fmla="*/ 682770 h 2452038"/>
              <a:gd name="connsiteX95" fmla="*/ 943636 w 1404982"/>
              <a:gd name="connsiteY95" fmla="*/ 730659 h 2452038"/>
              <a:gd name="connsiteX96" fmla="*/ 915855 w 1404982"/>
              <a:gd name="connsiteY96" fmla="*/ 776168 h 2452038"/>
              <a:gd name="connsiteX97" fmla="*/ 866378 w 1404982"/>
              <a:gd name="connsiteY97" fmla="*/ 828687 h 2452038"/>
              <a:gd name="connsiteX98" fmla="*/ 823251 w 1404982"/>
              <a:gd name="connsiteY98" fmla="*/ 896024 h 2452038"/>
              <a:gd name="connsiteX99" fmla="*/ 770467 w 1404982"/>
              <a:gd name="connsiteY99" fmla="*/ 1068796 h 2452038"/>
              <a:gd name="connsiteX100" fmla="*/ 738452 w 1404982"/>
              <a:gd name="connsiteY100" fmla="*/ 1141821 h 2452038"/>
              <a:gd name="connsiteX101" fmla="*/ 715699 w 1404982"/>
              <a:gd name="connsiteY101" fmla="*/ 1188653 h 2452038"/>
              <a:gd name="connsiteX102" fmla="*/ 698367 w 1404982"/>
              <a:gd name="connsiteY102" fmla="*/ 1245671 h 2452038"/>
              <a:gd name="connsiteX103" fmla="*/ 683683 w 1404982"/>
              <a:gd name="connsiteY103" fmla="*/ 1321870 h 2452038"/>
              <a:gd name="connsiteX104" fmla="*/ 671248 w 1404982"/>
              <a:gd name="connsiteY104" fmla="*/ 1409183 h 2452038"/>
              <a:gd name="connsiteX105" fmla="*/ 640026 w 1404982"/>
              <a:gd name="connsiteY105" fmla="*/ 1519249 h 2452038"/>
              <a:gd name="connsiteX106" fmla="*/ 637381 w 1404982"/>
              <a:gd name="connsiteY106" fmla="*/ 1602593 h 2452038"/>
              <a:gd name="connsiteX107" fmla="*/ 621770 w 1404982"/>
              <a:gd name="connsiteY107" fmla="*/ 1678792 h 2452038"/>
              <a:gd name="connsiteX108" fmla="*/ 613305 w 1404982"/>
              <a:gd name="connsiteY108" fmla="*/ 1709088 h 2452038"/>
              <a:gd name="connsiteX109" fmla="*/ 597694 w 1404982"/>
              <a:gd name="connsiteY109" fmla="*/ 1747849 h 2452038"/>
              <a:gd name="connsiteX110" fmla="*/ 574939 w 1404982"/>
              <a:gd name="connsiteY110" fmla="*/ 1851302 h 2452038"/>
              <a:gd name="connsiteX111" fmla="*/ 565547 w 1404982"/>
              <a:gd name="connsiteY111" fmla="*/ 2070509 h 2452038"/>
              <a:gd name="connsiteX112" fmla="*/ 559726 w 1404982"/>
              <a:gd name="connsiteY112" fmla="*/ 2092337 h 2452038"/>
              <a:gd name="connsiteX113" fmla="*/ 550333 w 1404982"/>
              <a:gd name="connsiteY113" fmla="*/ 2330330 h 2452038"/>
              <a:gd name="connsiteX114" fmla="*/ 558800 w 1404982"/>
              <a:gd name="connsiteY114" fmla="*/ 2355730 h 2452038"/>
              <a:gd name="connsiteX115" fmla="*/ 418042 w 1404982"/>
              <a:gd name="connsiteY115" fmla="*/ 2452038 h 2452038"/>
              <a:gd name="connsiteX116" fmla="*/ 139700 w 1404982"/>
              <a:gd name="connsiteY116" fmla="*/ 2417113 h 2452038"/>
              <a:gd name="connsiteX117" fmla="*/ 0 w 1404982"/>
              <a:gd name="connsiteY117" fmla="*/ 2271063 h 2452038"/>
              <a:gd name="connsiteX118" fmla="*/ 0 w 1404982"/>
              <a:gd name="connsiteY118" fmla="*/ 2271063 h 2452038"/>
              <a:gd name="connsiteX0" fmla="*/ 0 w 1404982"/>
              <a:gd name="connsiteY0" fmla="*/ 2271063 h 2452038"/>
              <a:gd name="connsiteX1" fmla="*/ 93133 w 1404982"/>
              <a:gd name="connsiteY1" fmla="*/ 1974730 h 2452038"/>
              <a:gd name="connsiteX2" fmla="*/ 101600 w 1404982"/>
              <a:gd name="connsiteY2" fmla="*/ 1949330 h 2452038"/>
              <a:gd name="connsiteX3" fmla="*/ 118533 w 1404982"/>
              <a:gd name="connsiteY3" fmla="*/ 1932396 h 2452038"/>
              <a:gd name="connsiteX4" fmla="*/ 130968 w 1404982"/>
              <a:gd name="connsiteY4" fmla="*/ 1879348 h 2452038"/>
              <a:gd name="connsiteX5" fmla="*/ 150152 w 1404982"/>
              <a:gd name="connsiteY5" fmla="*/ 1845481 h 2452038"/>
              <a:gd name="connsiteX6" fmla="*/ 173302 w 1404982"/>
              <a:gd name="connsiteY6" fmla="*/ 1798253 h 2452038"/>
              <a:gd name="connsiteX7" fmla="*/ 198835 w 1404982"/>
              <a:gd name="connsiteY7" fmla="*/ 1766238 h 2452038"/>
              <a:gd name="connsiteX8" fmla="*/ 226351 w 1404982"/>
              <a:gd name="connsiteY8" fmla="*/ 1730519 h 2452038"/>
              <a:gd name="connsiteX9" fmla="*/ 254000 w 1404982"/>
              <a:gd name="connsiteY9" fmla="*/ 1686863 h 2452038"/>
              <a:gd name="connsiteX10" fmla="*/ 262467 w 1404982"/>
              <a:gd name="connsiteY10" fmla="*/ 1661463 h 2452038"/>
              <a:gd name="connsiteX11" fmla="*/ 296333 w 1404982"/>
              <a:gd name="connsiteY11" fmla="*/ 1585263 h 2452038"/>
              <a:gd name="connsiteX12" fmla="*/ 304800 w 1404982"/>
              <a:gd name="connsiteY12" fmla="*/ 1534463 h 2452038"/>
              <a:gd name="connsiteX13" fmla="*/ 321733 w 1404982"/>
              <a:gd name="connsiteY13" fmla="*/ 1475196 h 2452038"/>
              <a:gd name="connsiteX14" fmla="*/ 330200 w 1404982"/>
              <a:gd name="connsiteY14" fmla="*/ 1407463 h 2452038"/>
              <a:gd name="connsiteX15" fmla="*/ 347133 w 1404982"/>
              <a:gd name="connsiteY15" fmla="*/ 1348196 h 2452038"/>
              <a:gd name="connsiteX16" fmla="*/ 364067 w 1404982"/>
              <a:gd name="connsiteY16" fmla="*/ 1280463 h 2452038"/>
              <a:gd name="connsiteX17" fmla="*/ 404680 w 1404982"/>
              <a:gd name="connsiteY17" fmla="*/ 1147907 h 2452038"/>
              <a:gd name="connsiteX18" fmla="*/ 302419 w 1404982"/>
              <a:gd name="connsiteY18" fmla="*/ 1114039 h 2452038"/>
              <a:gd name="connsiteX19" fmla="*/ 165761 w 1404982"/>
              <a:gd name="connsiteY19" fmla="*/ 1080173 h 2452038"/>
              <a:gd name="connsiteX20" fmla="*/ 157692 w 1404982"/>
              <a:gd name="connsiteY20" fmla="*/ 1000402 h 2452038"/>
              <a:gd name="connsiteX21" fmla="*/ 191161 w 1404982"/>
              <a:gd name="connsiteY21" fmla="*/ 959391 h 2452038"/>
              <a:gd name="connsiteX22" fmla="*/ 243814 w 1404982"/>
              <a:gd name="connsiteY22" fmla="*/ 911236 h 2452038"/>
              <a:gd name="connsiteX23" fmla="*/ 305858 w 1404982"/>
              <a:gd name="connsiteY23" fmla="*/ 928698 h 2452038"/>
              <a:gd name="connsiteX24" fmla="*/ 457200 w 1404982"/>
              <a:gd name="connsiteY24" fmla="*/ 983733 h 2452038"/>
              <a:gd name="connsiteX25" fmla="*/ 465667 w 1404982"/>
              <a:gd name="connsiteY25" fmla="*/ 933330 h 2452038"/>
              <a:gd name="connsiteX26" fmla="*/ 457200 w 1404982"/>
              <a:gd name="connsiteY26" fmla="*/ 653930 h 2452038"/>
              <a:gd name="connsiteX27" fmla="*/ 440267 w 1404982"/>
              <a:gd name="connsiteY27" fmla="*/ 586196 h 2452038"/>
              <a:gd name="connsiteX28" fmla="*/ 406400 w 1404982"/>
              <a:gd name="connsiteY28" fmla="*/ 484596 h 2452038"/>
              <a:gd name="connsiteX29" fmla="*/ 397933 w 1404982"/>
              <a:gd name="connsiteY29" fmla="*/ 459196 h 2452038"/>
              <a:gd name="connsiteX30" fmla="*/ 372533 w 1404982"/>
              <a:gd name="connsiteY30" fmla="*/ 408396 h 2452038"/>
              <a:gd name="connsiteX31" fmla="*/ 355600 w 1404982"/>
              <a:gd name="connsiteY31" fmla="*/ 382996 h 2452038"/>
              <a:gd name="connsiteX32" fmla="*/ 347133 w 1404982"/>
              <a:gd name="connsiteY32" fmla="*/ 357596 h 2452038"/>
              <a:gd name="connsiteX33" fmla="*/ 330200 w 1404982"/>
              <a:gd name="connsiteY33" fmla="*/ 332196 h 2452038"/>
              <a:gd name="connsiteX34" fmla="*/ 304800 w 1404982"/>
              <a:gd name="connsiteY34" fmla="*/ 281396 h 2452038"/>
              <a:gd name="connsiteX35" fmla="*/ 279400 w 1404982"/>
              <a:gd name="connsiteY35" fmla="*/ 222130 h 2452038"/>
              <a:gd name="connsiteX36" fmla="*/ 270933 w 1404982"/>
              <a:gd name="connsiteY36" fmla="*/ 196730 h 2452038"/>
              <a:gd name="connsiteX37" fmla="*/ 254000 w 1404982"/>
              <a:gd name="connsiteY37" fmla="*/ 179796 h 2452038"/>
              <a:gd name="connsiteX38" fmla="*/ 220133 w 1404982"/>
              <a:gd name="connsiteY38" fmla="*/ 128996 h 2452038"/>
              <a:gd name="connsiteX39" fmla="*/ 169333 w 1404982"/>
              <a:gd name="connsiteY39" fmla="*/ 95130 h 2452038"/>
              <a:gd name="connsiteX40" fmla="*/ 160867 w 1404982"/>
              <a:gd name="connsiteY40" fmla="*/ 69730 h 2452038"/>
              <a:gd name="connsiteX41" fmla="*/ 220133 w 1404982"/>
              <a:gd name="connsiteY41" fmla="*/ 44330 h 2452038"/>
              <a:gd name="connsiteX42" fmla="*/ 276225 w 1404982"/>
              <a:gd name="connsiteY42" fmla="*/ 93410 h 2452038"/>
              <a:gd name="connsiteX43" fmla="*/ 287867 w 1404982"/>
              <a:gd name="connsiteY43" fmla="*/ 18930 h 2452038"/>
              <a:gd name="connsiteX44" fmla="*/ 313267 w 1404982"/>
              <a:gd name="connsiteY44" fmla="*/ 10463 h 2452038"/>
              <a:gd name="connsiteX45" fmla="*/ 346736 w 1404982"/>
              <a:gd name="connsiteY45" fmla="*/ 71581 h 2452038"/>
              <a:gd name="connsiteX46" fmla="*/ 338667 w 1404982"/>
              <a:gd name="connsiteY46" fmla="*/ 18930 h 2452038"/>
              <a:gd name="connsiteX47" fmla="*/ 364067 w 1404982"/>
              <a:gd name="connsiteY47" fmla="*/ 1996 h 2452038"/>
              <a:gd name="connsiteX48" fmla="*/ 393964 w 1404982"/>
              <a:gd name="connsiteY48" fmla="*/ 53723 h 2452038"/>
              <a:gd name="connsiteX49" fmla="*/ 414867 w 1404982"/>
              <a:gd name="connsiteY49" fmla="*/ 1996 h 2452038"/>
              <a:gd name="connsiteX50" fmla="*/ 448733 w 1404982"/>
              <a:gd name="connsiteY50" fmla="*/ 1996 h 2452038"/>
              <a:gd name="connsiteX51" fmla="*/ 474133 w 1404982"/>
              <a:gd name="connsiteY51" fmla="*/ 18930 h 2452038"/>
              <a:gd name="connsiteX52" fmla="*/ 482600 w 1404982"/>
              <a:gd name="connsiteY52" fmla="*/ 44330 h 2452038"/>
              <a:gd name="connsiteX53" fmla="*/ 516467 w 1404982"/>
              <a:gd name="connsiteY53" fmla="*/ 95130 h 2452038"/>
              <a:gd name="connsiteX54" fmla="*/ 533400 w 1404982"/>
              <a:gd name="connsiteY54" fmla="*/ 120530 h 2452038"/>
              <a:gd name="connsiteX55" fmla="*/ 567267 w 1404982"/>
              <a:gd name="connsiteY55" fmla="*/ 171330 h 2452038"/>
              <a:gd name="connsiteX56" fmla="*/ 601133 w 1404982"/>
              <a:gd name="connsiteY56" fmla="*/ 239063 h 2452038"/>
              <a:gd name="connsiteX57" fmla="*/ 643864 w 1404982"/>
              <a:gd name="connsiteY57" fmla="*/ 346880 h 2452038"/>
              <a:gd name="connsiteX58" fmla="*/ 660797 w 1404982"/>
              <a:gd name="connsiteY58" fmla="*/ 401252 h 2452038"/>
              <a:gd name="connsiteX59" fmla="*/ 681964 w 1404982"/>
              <a:gd name="connsiteY59" fmla="*/ 462901 h 2452038"/>
              <a:gd name="connsiteX60" fmla="*/ 705644 w 1404982"/>
              <a:gd name="connsiteY60" fmla="*/ 526533 h 2452038"/>
              <a:gd name="connsiteX61" fmla="*/ 714242 w 1404982"/>
              <a:gd name="connsiteY61" fmla="*/ 584080 h 2452038"/>
              <a:gd name="connsiteX62" fmla="*/ 717683 w 1404982"/>
              <a:gd name="connsiteY62" fmla="*/ 638584 h 2452038"/>
              <a:gd name="connsiteX63" fmla="*/ 794280 w 1404982"/>
              <a:gd name="connsiteY63" fmla="*/ 581963 h 2452038"/>
              <a:gd name="connsiteX64" fmla="*/ 841375 w 1404982"/>
              <a:gd name="connsiteY64" fmla="*/ 540688 h 2452038"/>
              <a:gd name="connsiteX65" fmla="*/ 889662 w 1404982"/>
              <a:gd name="connsiteY65" fmla="*/ 510790 h 2452038"/>
              <a:gd name="connsiteX66" fmla="*/ 966126 w 1404982"/>
              <a:gd name="connsiteY66" fmla="*/ 456814 h 2452038"/>
              <a:gd name="connsiteX67" fmla="*/ 999595 w 1404982"/>
              <a:gd name="connsiteY67" fmla="*/ 419508 h 2452038"/>
              <a:gd name="connsiteX68" fmla="*/ 1053570 w 1404982"/>
              <a:gd name="connsiteY68" fmla="*/ 358919 h 2452038"/>
              <a:gd name="connsiteX69" fmla="*/ 1081617 w 1404982"/>
              <a:gd name="connsiteY69" fmla="*/ 316586 h 2452038"/>
              <a:gd name="connsiteX70" fmla="*/ 1152921 w 1404982"/>
              <a:gd name="connsiteY70" fmla="*/ 216309 h 2452038"/>
              <a:gd name="connsiteX71" fmla="*/ 1201473 w 1404982"/>
              <a:gd name="connsiteY71" fmla="*/ 155720 h 2452038"/>
              <a:gd name="connsiteX72" fmla="*/ 1212585 w 1404982"/>
              <a:gd name="connsiteY72" fmla="*/ 119604 h 2452038"/>
              <a:gd name="connsiteX73" fmla="*/ 1227667 w 1404982"/>
              <a:gd name="connsiteY73" fmla="*/ 95130 h 2452038"/>
              <a:gd name="connsiteX74" fmla="*/ 1267354 w 1404982"/>
              <a:gd name="connsiteY74" fmla="*/ 79519 h 2452038"/>
              <a:gd name="connsiteX75" fmla="*/ 1278467 w 1404982"/>
              <a:gd name="connsiteY75" fmla="*/ 69730 h 2452038"/>
              <a:gd name="connsiteX76" fmla="*/ 1329267 w 1404982"/>
              <a:gd name="connsiteY76" fmla="*/ 52796 h 2452038"/>
              <a:gd name="connsiteX77" fmla="*/ 1320800 w 1404982"/>
              <a:gd name="connsiteY77" fmla="*/ 78196 h 2452038"/>
              <a:gd name="connsiteX78" fmla="*/ 1275159 w 1404982"/>
              <a:gd name="connsiteY78" fmla="*/ 146988 h 2452038"/>
              <a:gd name="connsiteX79" fmla="*/ 1345274 w 1404982"/>
              <a:gd name="connsiteY79" fmla="*/ 102274 h 2452038"/>
              <a:gd name="connsiteX80" fmla="*/ 1397000 w 1404982"/>
              <a:gd name="connsiteY80" fmla="*/ 120530 h 2452038"/>
              <a:gd name="connsiteX81" fmla="*/ 1349242 w 1404982"/>
              <a:gd name="connsiteY81" fmla="*/ 181649 h 2452038"/>
              <a:gd name="connsiteX82" fmla="*/ 1397000 w 1404982"/>
              <a:gd name="connsiteY82" fmla="*/ 171330 h 2452038"/>
              <a:gd name="connsiteX83" fmla="*/ 1380067 w 1404982"/>
              <a:gd name="connsiteY83" fmla="*/ 196730 h 2452038"/>
              <a:gd name="connsiteX84" fmla="*/ 1363133 w 1404982"/>
              <a:gd name="connsiteY84" fmla="*/ 213663 h 2452038"/>
              <a:gd name="connsiteX85" fmla="*/ 1371600 w 1404982"/>
              <a:gd name="connsiteY85" fmla="*/ 239063 h 2452038"/>
              <a:gd name="connsiteX86" fmla="*/ 1354667 w 1404982"/>
              <a:gd name="connsiteY86" fmla="*/ 298330 h 2452038"/>
              <a:gd name="connsiteX87" fmla="*/ 1312333 w 1404982"/>
              <a:gd name="connsiteY87" fmla="*/ 333916 h 2452038"/>
              <a:gd name="connsiteX88" fmla="*/ 1261533 w 1404982"/>
              <a:gd name="connsiteY88" fmla="*/ 390933 h 2452038"/>
              <a:gd name="connsiteX89" fmla="*/ 1214304 w 1404982"/>
              <a:gd name="connsiteY89" fmla="*/ 470705 h 2452038"/>
              <a:gd name="connsiteX90" fmla="*/ 1178189 w 1404982"/>
              <a:gd name="connsiteY90" fmla="*/ 514361 h 2452038"/>
              <a:gd name="connsiteX91" fmla="*/ 1122496 w 1404982"/>
              <a:gd name="connsiteY91" fmla="*/ 599955 h 2452038"/>
              <a:gd name="connsiteX92" fmla="*/ 1077383 w 1404982"/>
              <a:gd name="connsiteY92" fmla="*/ 634483 h 2452038"/>
              <a:gd name="connsiteX93" fmla="*/ 1045236 w 1404982"/>
              <a:gd name="connsiteY93" fmla="*/ 654327 h 2452038"/>
              <a:gd name="connsiteX94" fmla="*/ 999464 w 1404982"/>
              <a:gd name="connsiteY94" fmla="*/ 682770 h 2452038"/>
              <a:gd name="connsiteX95" fmla="*/ 943636 w 1404982"/>
              <a:gd name="connsiteY95" fmla="*/ 730659 h 2452038"/>
              <a:gd name="connsiteX96" fmla="*/ 915855 w 1404982"/>
              <a:gd name="connsiteY96" fmla="*/ 776168 h 2452038"/>
              <a:gd name="connsiteX97" fmla="*/ 866378 w 1404982"/>
              <a:gd name="connsiteY97" fmla="*/ 828687 h 2452038"/>
              <a:gd name="connsiteX98" fmla="*/ 823251 w 1404982"/>
              <a:gd name="connsiteY98" fmla="*/ 896024 h 2452038"/>
              <a:gd name="connsiteX99" fmla="*/ 770467 w 1404982"/>
              <a:gd name="connsiteY99" fmla="*/ 1068796 h 2452038"/>
              <a:gd name="connsiteX100" fmla="*/ 738452 w 1404982"/>
              <a:gd name="connsiteY100" fmla="*/ 1141821 h 2452038"/>
              <a:gd name="connsiteX101" fmla="*/ 715699 w 1404982"/>
              <a:gd name="connsiteY101" fmla="*/ 1188653 h 2452038"/>
              <a:gd name="connsiteX102" fmla="*/ 698367 w 1404982"/>
              <a:gd name="connsiteY102" fmla="*/ 1245671 h 2452038"/>
              <a:gd name="connsiteX103" fmla="*/ 683683 w 1404982"/>
              <a:gd name="connsiteY103" fmla="*/ 1321870 h 2452038"/>
              <a:gd name="connsiteX104" fmla="*/ 671248 w 1404982"/>
              <a:gd name="connsiteY104" fmla="*/ 1409183 h 2452038"/>
              <a:gd name="connsiteX105" fmla="*/ 640026 w 1404982"/>
              <a:gd name="connsiteY105" fmla="*/ 1519249 h 2452038"/>
              <a:gd name="connsiteX106" fmla="*/ 637381 w 1404982"/>
              <a:gd name="connsiteY106" fmla="*/ 1602593 h 2452038"/>
              <a:gd name="connsiteX107" fmla="*/ 621770 w 1404982"/>
              <a:gd name="connsiteY107" fmla="*/ 1678792 h 2452038"/>
              <a:gd name="connsiteX108" fmla="*/ 613305 w 1404982"/>
              <a:gd name="connsiteY108" fmla="*/ 1709088 h 2452038"/>
              <a:gd name="connsiteX109" fmla="*/ 597694 w 1404982"/>
              <a:gd name="connsiteY109" fmla="*/ 1747849 h 2452038"/>
              <a:gd name="connsiteX110" fmla="*/ 574939 w 1404982"/>
              <a:gd name="connsiteY110" fmla="*/ 1851302 h 2452038"/>
              <a:gd name="connsiteX111" fmla="*/ 565547 w 1404982"/>
              <a:gd name="connsiteY111" fmla="*/ 2070509 h 2452038"/>
              <a:gd name="connsiteX112" fmla="*/ 559726 w 1404982"/>
              <a:gd name="connsiteY112" fmla="*/ 2092337 h 2452038"/>
              <a:gd name="connsiteX113" fmla="*/ 550333 w 1404982"/>
              <a:gd name="connsiteY113" fmla="*/ 2330330 h 2452038"/>
              <a:gd name="connsiteX114" fmla="*/ 558800 w 1404982"/>
              <a:gd name="connsiteY114" fmla="*/ 2355730 h 2452038"/>
              <a:gd name="connsiteX115" fmla="*/ 418042 w 1404982"/>
              <a:gd name="connsiteY115" fmla="*/ 2452038 h 2452038"/>
              <a:gd name="connsiteX116" fmla="*/ 139700 w 1404982"/>
              <a:gd name="connsiteY116" fmla="*/ 2417113 h 2452038"/>
              <a:gd name="connsiteX117" fmla="*/ 0 w 1404982"/>
              <a:gd name="connsiteY117" fmla="*/ 2271063 h 2452038"/>
              <a:gd name="connsiteX118" fmla="*/ 0 w 1404982"/>
              <a:gd name="connsiteY118" fmla="*/ 2271063 h 2452038"/>
              <a:gd name="connsiteX0" fmla="*/ 0 w 1404982"/>
              <a:gd name="connsiteY0" fmla="*/ 2271063 h 2452038"/>
              <a:gd name="connsiteX1" fmla="*/ 93133 w 1404982"/>
              <a:gd name="connsiteY1" fmla="*/ 1974730 h 2452038"/>
              <a:gd name="connsiteX2" fmla="*/ 101600 w 1404982"/>
              <a:gd name="connsiteY2" fmla="*/ 1949330 h 2452038"/>
              <a:gd name="connsiteX3" fmla="*/ 118533 w 1404982"/>
              <a:gd name="connsiteY3" fmla="*/ 1932396 h 2452038"/>
              <a:gd name="connsiteX4" fmla="*/ 130968 w 1404982"/>
              <a:gd name="connsiteY4" fmla="*/ 1879348 h 2452038"/>
              <a:gd name="connsiteX5" fmla="*/ 150152 w 1404982"/>
              <a:gd name="connsiteY5" fmla="*/ 1845481 h 2452038"/>
              <a:gd name="connsiteX6" fmla="*/ 173302 w 1404982"/>
              <a:gd name="connsiteY6" fmla="*/ 1798253 h 2452038"/>
              <a:gd name="connsiteX7" fmla="*/ 198835 w 1404982"/>
              <a:gd name="connsiteY7" fmla="*/ 1766238 h 2452038"/>
              <a:gd name="connsiteX8" fmla="*/ 226351 w 1404982"/>
              <a:gd name="connsiteY8" fmla="*/ 1730519 h 2452038"/>
              <a:gd name="connsiteX9" fmla="*/ 254000 w 1404982"/>
              <a:gd name="connsiteY9" fmla="*/ 1686863 h 2452038"/>
              <a:gd name="connsiteX10" fmla="*/ 262467 w 1404982"/>
              <a:gd name="connsiteY10" fmla="*/ 1661463 h 2452038"/>
              <a:gd name="connsiteX11" fmla="*/ 296333 w 1404982"/>
              <a:gd name="connsiteY11" fmla="*/ 1585263 h 2452038"/>
              <a:gd name="connsiteX12" fmla="*/ 304800 w 1404982"/>
              <a:gd name="connsiteY12" fmla="*/ 1534463 h 2452038"/>
              <a:gd name="connsiteX13" fmla="*/ 321733 w 1404982"/>
              <a:gd name="connsiteY13" fmla="*/ 1475196 h 2452038"/>
              <a:gd name="connsiteX14" fmla="*/ 330200 w 1404982"/>
              <a:gd name="connsiteY14" fmla="*/ 1407463 h 2452038"/>
              <a:gd name="connsiteX15" fmla="*/ 347133 w 1404982"/>
              <a:gd name="connsiteY15" fmla="*/ 1348196 h 2452038"/>
              <a:gd name="connsiteX16" fmla="*/ 364067 w 1404982"/>
              <a:gd name="connsiteY16" fmla="*/ 1280463 h 2452038"/>
              <a:gd name="connsiteX17" fmla="*/ 404680 w 1404982"/>
              <a:gd name="connsiteY17" fmla="*/ 1147907 h 2452038"/>
              <a:gd name="connsiteX18" fmla="*/ 302419 w 1404982"/>
              <a:gd name="connsiteY18" fmla="*/ 1114039 h 2452038"/>
              <a:gd name="connsiteX19" fmla="*/ 165761 w 1404982"/>
              <a:gd name="connsiteY19" fmla="*/ 1080173 h 2452038"/>
              <a:gd name="connsiteX20" fmla="*/ 157692 w 1404982"/>
              <a:gd name="connsiteY20" fmla="*/ 1000402 h 2452038"/>
              <a:gd name="connsiteX21" fmla="*/ 191161 w 1404982"/>
              <a:gd name="connsiteY21" fmla="*/ 959391 h 2452038"/>
              <a:gd name="connsiteX22" fmla="*/ 243814 w 1404982"/>
              <a:gd name="connsiteY22" fmla="*/ 911236 h 2452038"/>
              <a:gd name="connsiteX23" fmla="*/ 305858 w 1404982"/>
              <a:gd name="connsiteY23" fmla="*/ 928698 h 2452038"/>
              <a:gd name="connsiteX24" fmla="*/ 457200 w 1404982"/>
              <a:gd name="connsiteY24" fmla="*/ 983733 h 2452038"/>
              <a:gd name="connsiteX25" fmla="*/ 465667 w 1404982"/>
              <a:gd name="connsiteY25" fmla="*/ 933330 h 2452038"/>
              <a:gd name="connsiteX26" fmla="*/ 457200 w 1404982"/>
              <a:gd name="connsiteY26" fmla="*/ 653930 h 2452038"/>
              <a:gd name="connsiteX27" fmla="*/ 440267 w 1404982"/>
              <a:gd name="connsiteY27" fmla="*/ 586196 h 2452038"/>
              <a:gd name="connsiteX28" fmla="*/ 406400 w 1404982"/>
              <a:gd name="connsiteY28" fmla="*/ 484596 h 2452038"/>
              <a:gd name="connsiteX29" fmla="*/ 397933 w 1404982"/>
              <a:gd name="connsiteY29" fmla="*/ 459196 h 2452038"/>
              <a:gd name="connsiteX30" fmla="*/ 372533 w 1404982"/>
              <a:gd name="connsiteY30" fmla="*/ 408396 h 2452038"/>
              <a:gd name="connsiteX31" fmla="*/ 355600 w 1404982"/>
              <a:gd name="connsiteY31" fmla="*/ 382996 h 2452038"/>
              <a:gd name="connsiteX32" fmla="*/ 347133 w 1404982"/>
              <a:gd name="connsiteY32" fmla="*/ 357596 h 2452038"/>
              <a:gd name="connsiteX33" fmla="*/ 330200 w 1404982"/>
              <a:gd name="connsiteY33" fmla="*/ 332196 h 2452038"/>
              <a:gd name="connsiteX34" fmla="*/ 304800 w 1404982"/>
              <a:gd name="connsiteY34" fmla="*/ 281396 h 2452038"/>
              <a:gd name="connsiteX35" fmla="*/ 279400 w 1404982"/>
              <a:gd name="connsiteY35" fmla="*/ 222130 h 2452038"/>
              <a:gd name="connsiteX36" fmla="*/ 270933 w 1404982"/>
              <a:gd name="connsiteY36" fmla="*/ 196730 h 2452038"/>
              <a:gd name="connsiteX37" fmla="*/ 254000 w 1404982"/>
              <a:gd name="connsiteY37" fmla="*/ 179796 h 2452038"/>
              <a:gd name="connsiteX38" fmla="*/ 220133 w 1404982"/>
              <a:gd name="connsiteY38" fmla="*/ 128996 h 2452038"/>
              <a:gd name="connsiteX39" fmla="*/ 169333 w 1404982"/>
              <a:gd name="connsiteY39" fmla="*/ 95130 h 2452038"/>
              <a:gd name="connsiteX40" fmla="*/ 160867 w 1404982"/>
              <a:gd name="connsiteY40" fmla="*/ 69730 h 2452038"/>
              <a:gd name="connsiteX41" fmla="*/ 220133 w 1404982"/>
              <a:gd name="connsiteY41" fmla="*/ 44330 h 2452038"/>
              <a:gd name="connsiteX42" fmla="*/ 276225 w 1404982"/>
              <a:gd name="connsiteY42" fmla="*/ 93410 h 2452038"/>
              <a:gd name="connsiteX43" fmla="*/ 287867 w 1404982"/>
              <a:gd name="connsiteY43" fmla="*/ 18930 h 2452038"/>
              <a:gd name="connsiteX44" fmla="*/ 313267 w 1404982"/>
              <a:gd name="connsiteY44" fmla="*/ 10463 h 2452038"/>
              <a:gd name="connsiteX45" fmla="*/ 346736 w 1404982"/>
              <a:gd name="connsiteY45" fmla="*/ 71581 h 2452038"/>
              <a:gd name="connsiteX46" fmla="*/ 338667 w 1404982"/>
              <a:gd name="connsiteY46" fmla="*/ 18930 h 2452038"/>
              <a:gd name="connsiteX47" fmla="*/ 364067 w 1404982"/>
              <a:gd name="connsiteY47" fmla="*/ 1996 h 2452038"/>
              <a:gd name="connsiteX48" fmla="*/ 393964 w 1404982"/>
              <a:gd name="connsiteY48" fmla="*/ 53723 h 2452038"/>
              <a:gd name="connsiteX49" fmla="*/ 414867 w 1404982"/>
              <a:gd name="connsiteY49" fmla="*/ 1996 h 2452038"/>
              <a:gd name="connsiteX50" fmla="*/ 448733 w 1404982"/>
              <a:gd name="connsiteY50" fmla="*/ 1996 h 2452038"/>
              <a:gd name="connsiteX51" fmla="*/ 474133 w 1404982"/>
              <a:gd name="connsiteY51" fmla="*/ 18930 h 2452038"/>
              <a:gd name="connsiteX52" fmla="*/ 482600 w 1404982"/>
              <a:gd name="connsiteY52" fmla="*/ 44330 h 2452038"/>
              <a:gd name="connsiteX53" fmla="*/ 516467 w 1404982"/>
              <a:gd name="connsiteY53" fmla="*/ 95130 h 2452038"/>
              <a:gd name="connsiteX54" fmla="*/ 533400 w 1404982"/>
              <a:gd name="connsiteY54" fmla="*/ 120530 h 2452038"/>
              <a:gd name="connsiteX55" fmla="*/ 567267 w 1404982"/>
              <a:gd name="connsiteY55" fmla="*/ 171330 h 2452038"/>
              <a:gd name="connsiteX56" fmla="*/ 601133 w 1404982"/>
              <a:gd name="connsiteY56" fmla="*/ 239063 h 2452038"/>
              <a:gd name="connsiteX57" fmla="*/ 643864 w 1404982"/>
              <a:gd name="connsiteY57" fmla="*/ 346880 h 2452038"/>
              <a:gd name="connsiteX58" fmla="*/ 660797 w 1404982"/>
              <a:gd name="connsiteY58" fmla="*/ 401252 h 2452038"/>
              <a:gd name="connsiteX59" fmla="*/ 681964 w 1404982"/>
              <a:gd name="connsiteY59" fmla="*/ 462901 h 2452038"/>
              <a:gd name="connsiteX60" fmla="*/ 705644 w 1404982"/>
              <a:gd name="connsiteY60" fmla="*/ 526533 h 2452038"/>
              <a:gd name="connsiteX61" fmla="*/ 714242 w 1404982"/>
              <a:gd name="connsiteY61" fmla="*/ 584080 h 2452038"/>
              <a:gd name="connsiteX62" fmla="*/ 717683 w 1404982"/>
              <a:gd name="connsiteY62" fmla="*/ 638584 h 2452038"/>
              <a:gd name="connsiteX63" fmla="*/ 794280 w 1404982"/>
              <a:gd name="connsiteY63" fmla="*/ 581963 h 2452038"/>
              <a:gd name="connsiteX64" fmla="*/ 841375 w 1404982"/>
              <a:gd name="connsiteY64" fmla="*/ 540688 h 2452038"/>
              <a:gd name="connsiteX65" fmla="*/ 889662 w 1404982"/>
              <a:gd name="connsiteY65" fmla="*/ 510790 h 2452038"/>
              <a:gd name="connsiteX66" fmla="*/ 966126 w 1404982"/>
              <a:gd name="connsiteY66" fmla="*/ 456814 h 2452038"/>
              <a:gd name="connsiteX67" fmla="*/ 999595 w 1404982"/>
              <a:gd name="connsiteY67" fmla="*/ 419508 h 2452038"/>
              <a:gd name="connsiteX68" fmla="*/ 1053570 w 1404982"/>
              <a:gd name="connsiteY68" fmla="*/ 358919 h 2452038"/>
              <a:gd name="connsiteX69" fmla="*/ 1081617 w 1404982"/>
              <a:gd name="connsiteY69" fmla="*/ 316586 h 2452038"/>
              <a:gd name="connsiteX70" fmla="*/ 1152921 w 1404982"/>
              <a:gd name="connsiteY70" fmla="*/ 216309 h 2452038"/>
              <a:gd name="connsiteX71" fmla="*/ 1201473 w 1404982"/>
              <a:gd name="connsiteY71" fmla="*/ 155720 h 2452038"/>
              <a:gd name="connsiteX72" fmla="*/ 1212585 w 1404982"/>
              <a:gd name="connsiteY72" fmla="*/ 119604 h 2452038"/>
              <a:gd name="connsiteX73" fmla="*/ 1227667 w 1404982"/>
              <a:gd name="connsiteY73" fmla="*/ 95130 h 2452038"/>
              <a:gd name="connsiteX74" fmla="*/ 1267354 w 1404982"/>
              <a:gd name="connsiteY74" fmla="*/ 79519 h 2452038"/>
              <a:gd name="connsiteX75" fmla="*/ 1278467 w 1404982"/>
              <a:gd name="connsiteY75" fmla="*/ 69730 h 2452038"/>
              <a:gd name="connsiteX76" fmla="*/ 1329267 w 1404982"/>
              <a:gd name="connsiteY76" fmla="*/ 52796 h 2452038"/>
              <a:gd name="connsiteX77" fmla="*/ 1320800 w 1404982"/>
              <a:gd name="connsiteY77" fmla="*/ 78196 h 2452038"/>
              <a:gd name="connsiteX78" fmla="*/ 1275159 w 1404982"/>
              <a:gd name="connsiteY78" fmla="*/ 146988 h 2452038"/>
              <a:gd name="connsiteX79" fmla="*/ 1345274 w 1404982"/>
              <a:gd name="connsiteY79" fmla="*/ 102274 h 2452038"/>
              <a:gd name="connsiteX80" fmla="*/ 1397000 w 1404982"/>
              <a:gd name="connsiteY80" fmla="*/ 120530 h 2452038"/>
              <a:gd name="connsiteX81" fmla="*/ 1349242 w 1404982"/>
              <a:gd name="connsiteY81" fmla="*/ 181649 h 2452038"/>
              <a:gd name="connsiteX82" fmla="*/ 1397000 w 1404982"/>
              <a:gd name="connsiteY82" fmla="*/ 171330 h 2452038"/>
              <a:gd name="connsiteX83" fmla="*/ 1380067 w 1404982"/>
              <a:gd name="connsiteY83" fmla="*/ 196730 h 2452038"/>
              <a:gd name="connsiteX84" fmla="*/ 1363133 w 1404982"/>
              <a:gd name="connsiteY84" fmla="*/ 213663 h 2452038"/>
              <a:gd name="connsiteX85" fmla="*/ 1371600 w 1404982"/>
              <a:gd name="connsiteY85" fmla="*/ 239063 h 2452038"/>
              <a:gd name="connsiteX86" fmla="*/ 1354667 w 1404982"/>
              <a:gd name="connsiteY86" fmla="*/ 298330 h 2452038"/>
              <a:gd name="connsiteX87" fmla="*/ 1312333 w 1404982"/>
              <a:gd name="connsiteY87" fmla="*/ 333916 h 2452038"/>
              <a:gd name="connsiteX88" fmla="*/ 1261533 w 1404982"/>
              <a:gd name="connsiteY88" fmla="*/ 390933 h 2452038"/>
              <a:gd name="connsiteX89" fmla="*/ 1214304 w 1404982"/>
              <a:gd name="connsiteY89" fmla="*/ 470705 h 2452038"/>
              <a:gd name="connsiteX90" fmla="*/ 1178189 w 1404982"/>
              <a:gd name="connsiteY90" fmla="*/ 514361 h 2452038"/>
              <a:gd name="connsiteX91" fmla="*/ 1122496 w 1404982"/>
              <a:gd name="connsiteY91" fmla="*/ 599955 h 2452038"/>
              <a:gd name="connsiteX92" fmla="*/ 1077383 w 1404982"/>
              <a:gd name="connsiteY92" fmla="*/ 634483 h 2452038"/>
              <a:gd name="connsiteX93" fmla="*/ 1045236 w 1404982"/>
              <a:gd name="connsiteY93" fmla="*/ 654327 h 2452038"/>
              <a:gd name="connsiteX94" fmla="*/ 999464 w 1404982"/>
              <a:gd name="connsiteY94" fmla="*/ 682770 h 2452038"/>
              <a:gd name="connsiteX95" fmla="*/ 943636 w 1404982"/>
              <a:gd name="connsiteY95" fmla="*/ 730659 h 2452038"/>
              <a:gd name="connsiteX96" fmla="*/ 915855 w 1404982"/>
              <a:gd name="connsiteY96" fmla="*/ 776168 h 2452038"/>
              <a:gd name="connsiteX97" fmla="*/ 866378 w 1404982"/>
              <a:gd name="connsiteY97" fmla="*/ 828687 h 2452038"/>
              <a:gd name="connsiteX98" fmla="*/ 823251 w 1404982"/>
              <a:gd name="connsiteY98" fmla="*/ 896024 h 2452038"/>
              <a:gd name="connsiteX99" fmla="*/ 770467 w 1404982"/>
              <a:gd name="connsiteY99" fmla="*/ 1068796 h 2452038"/>
              <a:gd name="connsiteX100" fmla="*/ 738452 w 1404982"/>
              <a:gd name="connsiteY100" fmla="*/ 1141821 h 2452038"/>
              <a:gd name="connsiteX101" fmla="*/ 715699 w 1404982"/>
              <a:gd name="connsiteY101" fmla="*/ 1188653 h 2452038"/>
              <a:gd name="connsiteX102" fmla="*/ 698367 w 1404982"/>
              <a:gd name="connsiteY102" fmla="*/ 1245671 h 2452038"/>
              <a:gd name="connsiteX103" fmla="*/ 683683 w 1404982"/>
              <a:gd name="connsiteY103" fmla="*/ 1321870 h 2452038"/>
              <a:gd name="connsiteX104" fmla="*/ 671248 w 1404982"/>
              <a:gd name="connsiteY104" fmla="*/ 1409183 h 2452038"/>
              <a:gd name="connsiteX105" fmla="*/ 640026 w 1404982"/>
              <a:gd name="connsiteY105" fmla="*/ 1519249 h 2452038"/>
              <a:gd name="connsiteX106" fmla="*/ 637381 w 1404982"/>
              <a:gd name="connsiteY106" fmla="*/ 1602593 h 2452038"/>
              <a:gd name="connsiteX107" fmla="*/ 621770 w 1404982"/>
              <a:gd name="connsiteY107" fmla="*/ 1678792 h 2452038"/>
              <a:gd name="connsiteX108" fmla="*/ 613305 w 1404982"/>
              <a:gd name="connsiteY108" fmla="*/ 1709088 h 2452038"/>
              <a:gd name="connsiteX109" fmla="*/ 597694 w 1404982"/>
              <a:gd name="connsiteY109" fmla="*/ 1747849 h 2452038"/>
              <a:gd name="connsiteX110" fmla="*/ 574939 w 1404982"/>
              <a:gd name="connsiteY110" fmla="*/ 1851302 h 2452038"/>
              <a:gd name="connsiteX111" fmla="*/ 565547 w 1404982"/>
              <a:gd name="connsiteY111" fmla="*/ 2070509 h 2452038"/>
              <a:gd name="connsiteX112" fmla="*/ 559726 w 1404982"/>
              <a:gd name="connsiteY112" fmla="*/ 2092337 h 2452038"/>
              <a:gd name="connsiteX113" fmla="*/ 550333 w 1404982"/>
              <a:gd name="connsiteY113" fmla="*/ 2330330 h 2452038"/>
              <a:gd name="connsiteX114" fmla="*/ 558800 w 1404982"/>
              <a:gd name="connsiteY114" fmla="*/ 2355730 h 2452038"/>
              <a:gd name="connsiteX115" fmla="*/ 418042 w 1404982"/>
              <a:gd name="connsiteY115" fmla="*/ 2452038 h 2452038"/>
              <a:gd name="connsiteX116" fmla="*/ 139700 w 1404982"/>
              <a:gd name="connsiteY116" fmla="*/ 2417113 h 2452038"/>
              <a:gd name="connsiteX117" fmla="*/ 0 w 1404982"/>
              <a:gd name="connsiteY117" fmla="*/ 2271063 h 2452038"/>
              <a:gd name="connsiteX118" fmla="*/ 0 w 1404982"/>
              <a:gd name="connsiteY118" fmla="*/ 2271063 h 2452038"/>
              <a:gd name="connsiteX0" fmla="*/ 0 w 1404982"/>
              <a:gd name="connsiteY0" fmla="*/ 2271063 h 2452038"/>
              <a:gd name="connsiteX1" fmla="*/ 93133 w 1404982"/>
              <a:gd name="connsiteY1" fmla="*/ 1974730 h 2452038"/>
              <a:gd name="connsiteX2" fmla="*/ 101600 w 1404982"/>
              <a:gd name="connsiteY2" fmla="*/ 1949330 h 2452038"/>
              <a:gd name="connsiteX3" fmla="*/ 118533 w 1404982"/>
              <a:gd name="connsiteY3" fmla="*/ 1932396 h 2452038"/>
              <a:gd name="connsiteX4" fmla="*/ 130968 w 1404982"/>
              <a:gd name="connsiteY4" fmla="*/ 1879348 h 2452038"/>
              <a:gd name="connsiteX5" fmla="*/ 150152 w 1404982"/>
              <a:gd name="connsiteY5" fmla="*/ 1845481 h 2452038"/>
              <a:gd name="connsiteX6" fmla="*/ 173302 w 1404982"/>
              <a:gd name="connsiteY6" fmla="*/ 1798253 h 2452038"/>
              <a:gd name="connsiteX7" fmla="*/ 198835 w 1404982"/>
              <a:gd name="connsiteY7" fmla="*/ 1766238 h 2452038"/>
              <a:gd name="connsiteX8" fmla="*/ 226351 w 1404982"/>
              <a:gd name="connsiteY8" fmla="*/ 1730519 h 2452038"/>
              <a:gd name="connsiteX9" fmla="*/ 254000 w 1404982"/>
              <a:gd name="connsiteY9" fmla="*/ 1686863 h 2452038"/>
              <a:gd name="connsiteX10" fmla="*/ 262467 w 1404982"/>
              <a:gd name="connsiteY10" fmla="*/ 1661463 h 2452038"/>
              <a:gd name="connsiteX11" fmla="*/ 296333 w 1404982"/>
              <a:gd name="connsiteY11" fmla="*/ 1585263 h 2452038"/>
              <a:gd name="connsiteX12" fmla="*/ 304800 w 1404982"/>
              <a:gd name="connsiteY12" fmla="*/ 1534463 h 2452038"/>
              <a:gd name="connsiteX13" fmla="*/ 321733 w 1404982"/>
              <a:gd name="connsiteY13" fmla="*/ 1475196 h 2452038"/>
              <a:gd name="connsiteX14" fmla="*/ 330200 w 1404982"/>
              <a:gd name="connsiteY14" fmla="*/ 1407463 h 2452038"/>
              <a:gd name="connsiteX15" fmla="*/ 347133 w 1404982"/>
              <a:gd name="connsiteY15" fmla="*/ 1348196 h 2452038"/>
              <a:gd name="connsiteX16" fmla="*/ 364067 w 1404982"/>
              <a:gd name="connsiteY16" fmla="*/ 1280463 h 2452038"/>
              <a:gd name="connsiteX17" fmla="*/ 404680 w 1404982"/>
              <a:gd name="connsiteY17" fmla="*/ 1147907 h 2452038"/>
              <a:gd name="connsiteX18" fmla="*/ 302419 w 1404982"/>
              <a:gd name="connsiteY18" fmla="*/ 1114039 h 2452038"/>
              <a:gd name="connsiteX19" fmla="*/ 165761 w 1404982"/>
              <a:gd name="connsiteY19" fmla="*/ 1080173 h 2452038"/>
              <a:gd name="connsiteX20" fmla="*/ 157692 w 1404982"/>
              <a:gd name="connsiteY20" fmla="*/ 1000402 h 2452038"/>
              <a:gd name="connsiteX21" fmla="*/ 191161 w 1404982"/>
              <a:gd name="connsiteY21" fmla="*/ 959391 h 2452038"/>
              <a:gd name="connsiteX22" fmla="*/ 243814 w 1404982"/>
              <a:gd name="connsiteY22" fmla="*/ 911236 h 2452038"/>
              <a:gd name="connsiteX23" fmla="*/ 305858 w 1404982"/>
              <a:gd name="connsiteY23" fmla="*/ 928698 h 2452038"/>
              <a:gd name="connsiteX24" fmla="*/ 381000 w 1404982"/>
              <a:gd name="connsiteY24" fmla="*/ 975663 h 2452038"/>
              <a:gd name="connsiteX25" fmla="*/ 465667 w 1404982"/>
              <a:gd name="connsiteY25" fmla="*/ 933330 h 2452038"/>
              <a:gd name="connsiteX26" fmla="*/ 457200 w 1404982"/>
              <a:gd name="connsiteY26" fmla="*/ 653930 h 2452038"/>
              <a:gd name="connsiteX27" fmla="*/ 440267 w 1404982"/>
              <a:gd name="connsiteY27" fmla="*/ 586196 h 2452038"/>
              <a:gd name="connsiteX28" fmla="*/ 406400 w 1404982"/>
              <a:gd name="connsiteY28" fmla="*/ 484596 h 2452038"/>
              <a:gd name="connsiteX29" fmla="*/ 397933 w 1404982"/>
              <a:gd name="connsiteY29" fmla="*/ 459196 h 2452038"/>
              <a:gd name="connsiteX30" fmla="*/ 372533 w 1404982"/>
              <a:gd name="connsiteY30" fmla="*/ 408396 h 2452038"/>
              <a:gd name="connsiteX31" fmla="*/ 355600 w 1404982"/>
              <a:gd name="connsiteY31" fmla="*/ 382996 h 2452038"/>
              <a:gd name="connsiteX32" fmla="*/ 347133 w 1404982"/>
              <a:gd name="connsiteY32" fmla="*/ 357596 h 2452038"/>
              <a:gd name="connsiteX33" fmla="*/ 330200 w 1404982"/>
              <a:gd name="connsiteY33" fmla="*/ 332196 h 2452038"/>
              <a:gd name="connsiteX34" fmla="*/ 304800 w 1404982"/>
              <a:gd name="connsiteY34" fmla="*/ 281396 h 2452038"/>
              <a:gd name="connsiteX35" fmla="*/ 279400 w 1404982"/>
              <a:gd name="connsiteY35" fmla="*/ 222130 h 2452038"/>
              <a:gd name="connsiteX36" fmla="*/ 270933 w 1404982"/>
              <a:gd name="connsiteY36" fmla="*/ 196730 h 2452038"/>
              <a:gd name="connsiteX37" fmla="*/ 254000 w 1404982"/>
              <a:gd name="connsiteY37" fmla="*/ 179796 h 2452038"/>
              <a:gd name="connsiteX38" fmla="*/ 220133 w 1404982"/>
              <a:gd name="connsiteY38" fmla="*/ 128996 h 2452038"/>
              <a:gd name="connsiteX39" fmla="*/ 169333 w 1404982"/>
              <a:gd name="connsiteY39" fmla="*/ 95130 h 2452038"/>
              <a:gd name="connsiteX40" fmla="*/ 160867 w 1404982"/>
              <a:gd name="connsiteY40" fmla="*/ 69730 h 2452038"/>
              <a:gd name="connsiteX41" fmla="*/ 220133 w 1404982"/>
              <a:gd name="connsiteY41" fmla="*/ 44330 h 2452038"/>
              <a:gd name="connsiteX42" fmla="*/ 276225 w 1404982"/>
              <a:gd name="connsiteY42" fmla="*/ 93410 h 2452038"/>
              <a:gd name="connsiteX43" fmla="*/ 287867 w 1404982"/>
              <a:gd name="connsiteY43" fmla="*/ 18930 h 2452038"/>
              <a:gd name="connsiteX44" fmla="*/ 313267 w 1404982"/>
              <a:gd name="connsiteY44" fmla="*/ 10463 h 2452038"/>
              <a:gd name="connsiteX45" fmla="*/ 346736 w 1404982"/>
              <a:gd name="connsiteY45" fmla="*/ 71581 h 2452038"/>
              <a:gd name="connsiteX46" fmla="*/ 338667 w 1404982"/>
              <a:gd name="connsiteY46" fmla="*/ 18930 h 2452038"/>
              <a:gd name="connsiteX47" fmla="*/ 364067 w 1404982"/>
              <a:gd name="connsiteY47" fmla="*/ 1996 h 2452038"/>
              <a:gd name="connsiteX48" fmla="*/ 393964 w 1404982"/>
              <a:gd name="connsiteY48" fmla="*/ 53723 h 2452038"/>
              <a:gd name="connsiteX49" fmla="*/ 414867 w 1404982"/>
              <a:gd name="connsiteY49" fmla="*/ 1996 h 2452038"/>
              <a:gd name="connsiteX50" fmla="*/ 448733 w 1404982"/>
              <a:gd name="connsiteY50" fmla="*/ 1996 h 2452038"/>
              <a:gd name="connsiteX51" fmla="*/ 474133 w 1404982"/>
              <a:gd name="connsiteY51" fmla="*/ 18930 h 2452038"/>
              <a:gd name="connsiteX52" fmla="*/ 482600 w 1404982"/>
              <a:gd name="connsiteY52" fmla="*/ 44330 h 2452038"/>
              <a:gd name="connsiteX53" fmla="*/ 516467 w 1404982"/>
              <a:gd name="connsiteY53" fmla="*/ 95130 h 2452038"/>
              <a:gd name="connsiteX54" fmla="*/ 533400 w 1404982"/>
              <a:gd name="connsiteY54" fmla="*/ 120530 h 2452038"/>
              <a:gd name="connsiteX55" fmla="*/ 567267 w 1404982"/>
              <a:gd name="connsiteY55" fmla="*/ 171330 h 2452038"/>
              <a:gd name="connsiteX56" fmla="*/ 601133 w 1404982"/>
              <a:gd name="connsiteY56" fmla="*/ 239063 h 2452038"/>
              <a:gd name="connsiteX57" fmla="*/ 643864 w 1404982"/>
              <a:gd name="connsiteY57" fmla="*/ 346880 h 2452038"/>
              <a:gd name="connsiteX58" fmla="*/ 660797 w 1404982"/>
              <a:gd name="connsiteY58" fmla="*/ 401252 h 2452038"/>
              <a:gd name="connsiteX59" fmla="*/ 681964 w 1404982"/>
              <a:gd name="connsiteY59" fmla="*/ 462901 h 2452038"/>
              <a:gd name="connsiteX60" fmla="*/ 705644 w 1404982"/>
              <a:gd name="connsiteY60" fmla="*/ 526533 h 2452038"/>
              <a:gd name="connsiteX61" fmla="*/ 714242 w 1404982"/>
              <a:gd name="connsiteY61" fmla="*/ 584080 h 2452038"/>
              <a:gd name="connsiteX62" fmla="*/ 717683 w 1404982"/>
              <a:gd name="connsiteY62" fmla="*/ 638584 h 2452038"/>
              <a:gd name="connsiteX63" fmla="*/ 794280 w 1404982"/>
              <a:gd name="connsiteY63" fmla="*/ 581963 h 2452038"/>
              <a:gd name="connsiteX64" fmla="*/ 841375 w 1404982"/>
              <a:gd name="connsiteY64" fmla="*/ 540688 h 2452038"/>
              <a:gd name="connsiteX65" fmla="*/ 889662 w 1404982"/>
              <a:gd name="connsiteY65" fmla="*/ 510790 h 2452038"/>
              <a:gd name="connsiteX66" fmla="*/ 966126 w 1404982"/>
              <a:gd name="connsiteY66" fmla="*/ 456814 h 2452038"/>
              <a:gd name="connsiteX67" fmla="*/ 999595 w 1404982"/>
              <a:gd name="connsiteY67" fmla="*/ 419508 h 2452038"/>
              <a:gd name="connsiteX68" fmla="*/ 1053570 w 1404982"/>
              <a:gd name="connsiteY68" fmla="*/ 358919 h 2452038"/>
              <a:gd name="connsiteX69" fmla="*/ 1081617 w 1404982"/>
              <a:gd name="connsiteY69" fmla="*/ 316586 h 2452038"/>
              <a:gd name="connsiteX70" fmla="*/ 1152921 w 1404982"/>
              <a:gd name="connsiteY70" fmla="*/ 216309 h 2452038"/>
              <a:gd name="connsiteX71" fmla="*/ 1201473 w 1404982"/>
              <a:gd name="connsiteY71" fmla="*/ 155720 h 2452038"/>
              <a:gd name="connsiteX72" fmla="*/ 1212585 w 1404982"/>
              <a:gd name="connsiteY72" fmla="*/ 119604 h 2452038"/>
              <a:gd name="connsiteX73" fmla="*/ 1227667 w 1404982"/>
              <a:gd name="connsiteY73" fmla="*/ 95130 h 2452038"/>
              <a:gd name="connsiteX74" fmla="*/ 1267354 w 1404982"/>
              <a:gd name="connsiteY74" fmla="*/ 79519 h 2452038"/>
              <a:gd name="connsiteX75" fmla="*/ 1278467 w 1404982"/>
              <a:gd name="connsiteY75" fmla="*/ 69730 h 2452038"/>
              <a:gd name="connsiteX76" fmla="*/ 1329267 w 1404982"/>
              <a:gd name="connsiteY76" fmla="*/ 52796 h 2452038"/>
              <a:gd name="connsiteX77" fmla="*/ 1320800 w 1404982"/>
              <a:gd name="connsiteY77" fmla="*/ 78196 h 2452038"/>
              <a:gd name="connsiteX78" fmla="*/ 1275159 w 1404982"/>
              <a:gd name="connsiteY78" fmla="*/ 146988 h 2452038"/>
              <a:gd name="connsiteX79" fmla="*/ 1345274 w 1404982"/>
              <a:gd name="connsiteY79" fmla="*/ 102274 h 2452038"/>
              <a:gd name="connsiteX80" fmla="*/ 1397000 w 1404982"/>
              <a:gd name="connsiteY80" fmla="*/ 120530 h 2452038"/>
              <a:gd name="connsiteX81" fmla="*/ 1349242 w 1404982"/>
              <a:gd name="connsiteY81" fmla="*/ 181649 h 2452038"/>
              <a:gd name="connsiteX82" fmla="*/ 1397000 w 1404982"/>
              <a:gd name="connsiteY82" fmla="*/ 171330 h 2452038"/>
              <a:gd name="connsiteX83" fmla="*/ 1380067 w 1404982"/>
              <a:gd name="connsiteY83" fmla="*/ 196730 h 2452038"/>
              <a:gd name="connsiteX84" fmla="*/ 1363133 w 1404982"/>
              <a:gd name="connsiteY84" fmla="*/ 213663 h 2452038"/>
              <a:gd name="connsiteX85" fmla="*/ 1371600 w 1404982"/>
              <a:gd name="connsiteY85" fmla="*/ 239063 h 2452038"/>
              <a:gd name="connsiteX86" fmla="*/ 1354667 w 1404982"/>
              <a:gd name="connsiteY86" fmla="*/ 298330 h 2452038"/>
              <a:gd name="connsiteX87" fmla="*/ 1312333 w 1404982"/>
              <a:gd name="connsiteY87" fmla="*/ 333916 h 2452038"/>
              <a:gd name="connsiteX88" fmla="*/ 1261533 w 1404982"/>
              <a:gd name="connsiteY88" fmla="*/ 390933 h 2452038"/>
              <a:gd name="connsiteX89" fmla="*/ 1214304 w 1404982"/>
              <a:gd name="connsiteY89" fmla="*/ 470705 h 2452038"/>
              <a:gd name="connsiteX90" fmla="*/ 1178189 w 1404982"/>
              <a:gd name="connsiteY90" fmla="*/ 514361 h 2452038"/>
              <a:gd name="connsiteX91" fmla="*/ 1122496 w 1404982"/>
              <a:gd name="connsiteY91" fmla="*/ 599955 h 2452038"/>
              <a:gd name="connsiteX92" fmla="*/ 1077383 w 1404982"/>
              <a:gd name="connsiteY92" fmla="*/ 634483 h 2452038"/>
              <a:gd name="connsiteX93" fmla="*/ 1045236 w 1404982"/>
              <a:gd name="connsiteY93" fmla="*/ 654327 h 2452038"/>
              <a:gd name="connsiteX94" fmla="*/ 999464 w 1404982"/>
              <a:gd name="connsiteY94" fmla="*/ 682770 h 2452038"/>
              <a:gd name="connsiteX95" fmla="*/ 943636 w 1404982"/>
              <a:gd name="connsiteY95" fmla="*/ 730659 h 2452038"/>
              <a:gd name="connsiteX96" fmla="*/ 915855 w 1404982"/>
              <a:gd name="connsiteY96" fmla="*/ 776168 h 2452038"/>
              <a:gd name="connsiteX97" fmla="*/ 866378 w 1404982"/>
              <a:gd name="connsiteY97" fmla="*/ 828687 h 2452038"/>
              <a:gd name="connsiteX98" fmla="*/ 823251 w 1404982"/>
              <a:gd name="connsiteY98" fmla="*/ 896024 h 2452038"/>
              <a:gd name="connsiteX99" fmla="*/ 770467 w 1404982"/>
              <a:gd name="connsiteY99" fmla="*/ 1068796 h 2452038"/>
              <a:gd name="connsiteX100" fmla="*/ 738452 w 1404982"/>
              <a:gd name="connsiteY100" fmla="*/ 1141821 h 2452038"/>
              <a:gd name="connsiteX101" fmla="*/ 715699 w 1404982"/>
              <a:gd name="connsiteY101" fmla="*/ 1188653 h 2452038"/>
              <a:gd name="connsiteX102" fmla="*/ 698367 w 1404982"/>
              <a:gd name="connsiteY102" fmla="*/ 1245671 h 2452038"/>
              <a:gd name="connsiteX103" fmla="*/ 683683 w 1404982"/>
              <a:gd name="connsiteY103" fmla="*/ 1321870 h 2452038"/>
              <a:gd name="connsiteX104" fmla="*/ 671248 w 1404982"/>
              <a:gd name="connsiteY104" fmla="*/ 1409183 h 2452038"/>
              <a:gd name="connsiteX105" fmla="*/ 640026 w 1404982"/>
              <a:gd name="connsiteY105" fmla="*/ 1519249 h 2452038"/>
              <a:gd name="connsiteX106" fmla="*/ 637381 w 1404982"/>
              <a:gd name="connsiteY106" fmla="*/ 1602593 h 2452038"/>
              <a:gd name="connsiteX107" fmla="*/ 621770 w 1404982"/>
              <a:gd name="connsiteY107" fmla="*/ 1678792 h 2452038"/>
              <a:gd name="connsiteX108" fmla="*/ 613305 w 1404982"/>
              <a:gd name="connsiteY108" fmla="*/ 1709088 h 2452038"/>
              <a:gd name="connsiteX109" fmla="*/ 597694 w 1404982"/>
              <a:gd name="connsiteY109" fmla="*/ 1747849 h 2452038"/>
              <a:gd name="connsiteX110" fmla="*/ 574939 w 1404982"/>
              <a:gd name="connsiteY110" fmla="*/ 1851302 h 2452038"/>
              <a:gd name="connsiteX111" fmla="*/ 565547 w 1404982"/>
              <a:gd name="connsiteY111" fmla="*/ 2070509 h 2452038"/>
              <a:gd name="connsiteX112" fmla="*/ 559726 w 1404982"/>
              <a:gd name="connsiteY112" fmla="*/ 2092337 h 2452038"/>
              <a:gd name="connsiteX113" fmla="*/ 550333 w 1404982"/>
              <a:gd name="connsiteY113" fmla="*/ 2330330 h 2452038"/>
              <a:gd name="connsiteX114" fmla="*/ 558800 w 1404982"/>
              <a:gd name="connsiteY114" fmla="*/ 2355730 h 2452038"/>
              <a:gd name="connsiteX115" fmla="*/ 418042 w 1404982"/>
              <a:gd name="connsiteY115" fmla="*/ 2452038 h 2452038"/>
              <a:gd name="connsiteX116" fmla="*/ 139700 w 1404982"/>
              <a:gd name="connsiteY116" fmla="*/ 2417113 h 2452038"/>
              <a:gd name="connsiteX117" fmla="*/ 0 w 1404982"/>
              <a:gd name="connsiteY117" fmla="*/ 2271063 h 2452038"/>
              <a:gd name="connsiteX118" fmla="*/ 0 w 1404982"/>
              <a:gd name="connsiteY118" fmla="*/ 2271063 h 2452038"/>
              <a:gd name="connsiteX0" fmla="*/ 0 w 1404982"/>
              <a:gd name="connsiteY0" fmla="*/ 2271063 h 2452038"/>
              <a:gd name="connsiteX1" fmla="*/ 93133 w 1404982"/>
              <a:gd name="connsiteY1" fmla="*/ 1974730 h 2452038"/>
              <a:gd name="connsiteX2" fmla="*/ 101600 w 1404982"/>
              <a:gd name="connsiteY2" fmla="*/ 1949330 h 2452038"/>
              <a:gd name="connsiteX3" fmla="*/ 118533 w 1404982"/>
              <a:gd name="connsiteY3" fmla="*/ 1932396 h 2452038"/>
              <a:gd name="connsiteX4" fmla="*/ 130968 w 1404982"/>
              <a:gd name="connsiteY4" fmla="*/ 1879348 h 2452038"/>
              <a:gd name="connsiteX5" fmla="*/ 150152 w 1404982"/>
              <a:gd name="connsiteY5" fmla="*/ 1845481 h 2452038"/>
              <a:gd name="connsiteX6" fmla="*/ 173302 w 1404982"/>
              <a:gd name="connsiteY6" fmla="*/ 1798253 h 2452038"/>
              <a:gd name="connsiteX7" fmla="*/ 198835 w 1404982"/>
              <a:gd name="connsiteY7" fmla="*/ 1766238 h 2452038"/>
              <a:gd name="connsiteX8" fmla="*/ 226351 w 1404982"/>
              <a:gd name="connsiteY8" fmla="*/ 1730519 h 2452038"/>
              <a:gd name="connsiteX9" fmla="*/ 254000 w 1404982"/>
              <a:gd name="connsiteY9" fmla="*/ 1686863 h 2452038"/>
              <a:gd name="connsiteX10" fmla="*/ 262467 w 1404982"/>
              <a:gd name="connsiteY10" fmla="*/ 1661463 h 2452038"/>
              <a:gd name="connsiteX11" fmla="*/ 296333 w 1404982"/>
              <a:gd name="connsiteY11" fmla="*/ 1585263 h 2452038"/>
              <a:gd name="connsiteX12" fmla="*/ 304800 w 1404982"/>
              <a:gd name="connsiteY12" fmla="*/ 1534463 h 2452038"/>
              <a:gd name="connsiteX13" fmla="*/ 321733 w 1404982"/>
              <a:gd name="connsiteY13" fmla="*/ 1475196 h 2452038"/>
              <a:gd name="connsiteX14" fmla="*/ 330200 w 1404982"/>
              <a:gd name="connsiteY14" fmla="*/ 1407463 h 2452038"/>
              <a:gd name="connsiteX15" fmla="*/ 347133 w 1404982"/>
              <a:gd name="connsiteY15" fmla="*/ 1348196 h 2452038"/>
              <a:gd name="connsiteX16" fmla="*/ 364067 w 1404982"/>
              <a:gd name="connsiteY16" fmla="*/ 1280463 h 2452038"/>
              <a:gd name="connsiteX17" fmla="*/ 404680 w 1404982"/>
              <a:gd name="connsiteY17" fmla="*/ 1147907 h 2452038"/>
              <a:gd name="connsiteX18" fmla="*/ 302419 w 1404982"/>
              <a:gd name="connsiteY18" fmla="*/ 1114039 h 2452038"/>
              <a:gd name="connsiteX19" fmla="*/ 165761 w 1404982"/>
              <a:gd name="connsiteY19" fmla="*/ 1080173 h 2452038"/>
              <a:gd name="connsiteX20" fmla="*/ 157692 w 1404982"/>
              <a:gd name="connsiteY20" fmla="*/ 1000402 h 2452038"/>
              <a:gd name="connsiteX21" fmla="*/ 191161 w 1404982"/>
              <a:gd name="connsiteY21" fmla="*/ 959391 h 2452038"/>
              <a:gd name="connsiteX22" fmla="*/ 243814 w 1404982"/>
              <a:gd name="connsiteY22" fmla="*/ 911236 h 2452038"/>
              <a:gd name="connsiteX23" fmla="*/ 305858 w 1404982"/>
              <a:gd name="connsiteY23" fmla="*/ 928698 h 2452038"/>
              <a:gd name="connsiteX24" fmla="*/ 381000 w 1404982"/>
              <a:gd name="connsiteY24" fmla="*/ 975663 h 2452038"/>
              <a:gd name="connsiteX25" fmla="*/ 465667 w 1404982"/>
              <a:gd name="connsiteY25" fmla="*/ 933330 h 2452038"/>
              <a:gd name="connsiteX26" fmla="*/ 457200 w 1404982"/>
              <a:gd name="connsiteY26" fmla="*/ 653930 h 2452038"/>
              <a:gd name="connsiteX27" fmla="*/ 440267 w 1404982"/>
              <a:gd name="connsiteY27" fmla="*/ 586196 h 2452038"/>
              <a:gd name="connsiteX28" fmla="*/ 406400 w 1404982"/>
              <a:gd name="connsiteY28" fmla="*/ 484596 h 2452038"/>
              <a:gd name="connsiteX29" fmla="*/ 397933 w 1404982"/>
              <a:gd name="connsiteY29" fmla="*/ 459196 h 2452038"/>
              <a:gd name="connsiteX30" fmla="*/ 372533 w 1404982"/>
              <a:gd name="connsiteY30" fmla="*/ 408396 h 2452038"/>
              <a:gd name="connsiteX31" fmla="*/ 355600 w 1404982"/>
              <a:gd name="connsiteY31" fmla="*/ 382996 h 2452038"/>
              <a:gd name="connsiteX32" fmla="*/ 347133 w 1404982"/>
              <a:gd name="connsiteY32" fmla="*/ 357596 h 2452038"/>
              <a:gd name="connsiteX33" fmla="*/ 330200 w 1404982"/>
              <a:gd name="connsiteY33" fmla="*/ 332196 h 2452038"/>
              <a:gd name="connsiteX34" fmla="*/ 304800 w 1404982"/>
              <a:gd name="connsiteY34" fmla="*/ 281396 h 2452038"/>
              <a:gd name="connsiteX35" fmla="*/ 279400 w 1404982"/>
              <a:gd name="connsiteY35" fmla="*/ 222130 h 2452038"/>
              <a:gd name="connsiteX36" fmla="*/ 270933 w 1404982"/>
              <a:gd name="connsiteY36" fmla="*/ 196730 h 2452038"/>
              <a:gd name="connsiteX37" fmla="*/ 254000 w 1404982"/>
              <a:gd name="connsiteY37" fmla="*/ 179796 h 2452038"/>
              <a:gd name="connsiteX38" fmla="*/ 220133 w 1404982"/>
              <a:gd name="connsiteY38" fmla="*/ 128996 h 2452038"/>
              <a:gd name="connsiteX39" fmla="*/ 169333 w 1404982"/>
              <a:gd name="connsiteY39" fmla="*/ 95130 h 2452038"/>
              <a:gd name="connsiteX40" fmla="*/ 160867 w 1404982"/>
              <a:gd name="connsiteY40" fmla="*/ 69730 h 2452038"/>
              <a:gd name="connsiteX41" fmla="*/ 220133 w 1404982"/>
              <a:gd name="connsiteY41" fmla="*/ 44330 h 2452038"/>
              <a:gd name="connsiteX42" fmla="*/ 276225 w 1404982"/>
              <a:gd name="connsiteY42" fmla="*/ 93410 h 2452038"/>
              <a:gd name="connsiteX43" fmla="*/ 287867 w 1404982"/>
              <a:gd name="connsiteY43" fmla="*/ 18930 h 2452038"/>
              <a:gd name="connsiteX44" fmla="*/ 313267 w 1404982"/>
              <a:gd name="connsiteY44" fmla="*/ 10463 h 2452038"/>
              <a:gd name="connsiteX45" fmla="*/ 346736 w 1404982"/>
              <a:gd name="connsiteY45" fmla="*/ 71581 h 2452038"/>
              <a:gd name="connsiteX46" fmla="*/ 338667 w 1404982"/>
              <a:gd name="connsiteY46" fmla="*/ 18930 h 2452038"/>
              <a:gd name="connsiteX47" fmla="*/ 364067 w 1404982"/>
              <a:gd name="connsiteY47" fmla="*/ 1996 h 2452038"/>
              <a:gd name="connsiteX48" fmla="*/ 393964 w 1404982"/>
              <a:gd name="connsiteY48" fmla="*/ 53723 h 2452038"/>
              <a:gd name="connsiteX49" fmla="*/ 414867 w 1404982"/>
              <a:gd name="connsiteY49" fmla="*/ 1996 h 2452038"/>
              <a:gd name="connsiteX50" fmla="*/ 448733 w 1404982"/>
              <a:gd name="connsiteY50" fmla="*/ 1996 h 2452038"/>
              <a:gd name="connsiteX51" fmla="*/ 474133 w 1404982"/>
              <a:gd name="connsiteY51" fmla="*/ 18930 h 2452038"/>
              <a:gd name="connsiteX52" fmla="*/ 482600 w 1404982"/>
              <a:gd name="connsiteY52" fmla="*/ 44330 h 2452038"/>
              <a:gd name="connsiteX53" fmla="*/ 516467 w 1404982"/>
              <a:gd name="connsiteY53" fmla="*/ 95130 h 2452038"/>
              <a:gd name="connsiteX54" fmla="*/ 533400 w 1404982"/>
              <a:gd name="connsiteY54" fmla="*/ 120530 h 2452038"/>
              <a:gd name="connsiteX55" fmla="*/ 567267 w 1404982"/>
              <a:gd name="connsiteY55" fmla="*/ 171330 h 2452038"/>
              <a:gd name="connsiteX56" fmla="*/ 601133 w 1404982"/>
              <a:gd name="connsiteY56" fmla="*/ 239063 h 2452038"/>
              <a:gd name="connsiteX57" fmla="*/ 643864 w 1404982"/>
              <a:gd name="connsiteY57" fmla="*/ 346880 h 2452038"/>
              <a:gd name="connsiteX58" fmla="*/ 660797 w 1404982"/>
              <a:gd name="connsiteY58" fmla="*/ 401252 h 2452038"/>
              <a:gd name="connsiteX59" fmla="*/ 681964 w 1404982"/>
              <a:gd name="connsiteY59" fmla="*/ 462901 h 2452038"/>
              <a:gd name="connsiteX60" fmla="*/ 705644 w 1404982"/>
              <a:gd name="connsiteY60" fmla="*/ 526533 h 2452038"/>
              <a:gd name="connsiteX61" fmla="*/ 714242 w 1404982"/>
              <a:gd name="connsiteY61" fmla="*/ 584080 h 2452038"/>
              <a:gd name="connsiteX62" fmla="*/ 717683 w 1404982"/>
              <a:gd name="connsiteY62" fmla="*/ 638584 h 2452038"/>
              <a:gd name="connsiteX63" fmla="*/ 794280 w 1404982"/>
              <a:gd name="connsiteY63" fmla="*/ 581963 h 2452038"/>
              <a:gd name="connsiteX64" fmla="*/ 841375 w 1404982"/>
              <a:gd name="connsiteY64" fmla="*/ 540688 h 2452038"/>
              <a:gd name="connsiteX65" fmla="*/ 889662 w 1404982"/>
              <a:gd name="connsiteY65" fmla="*/ 510790 h 2452038"/>
              <a:gd name="connsiteX66" fmla="*/ 966126 w 1404982"/>
              <a:gd name="connsiteY66" fmla="*/ 456814 h 2452038"/>
              <a:gd name="connsiteX67" fmla="*/ 999595 w 1404982"/>
              <a:gd name="connsiteY67" fmla="*/ 419508 h 2452038"/>
              <a:gd name="connsiteX68" fmla="*/ 1053570 w 1404982"/>
              <a:gd name="connsiteY68" fmla="*/ 358919 h 2452038"/>
              <a:gd name="connsiteX69" fmla="*/ 1081617 w 1404982"/>
              <a:gd name="connsiteY69" fmla="*/ 316586 h 2452038"/>
              <a:gd name="connsiteX70" fmla="*/ 1152921 w 1404982"/>
              <a:gd name="connsiteY70" fmla="*/ 216309 h 2452038"/>
              <a:gd name="connsiteX71" fmla="*/ 1201473 w 1404982"/>
              <a:gd name="connsiteY71" fmla="*/ 155720 h 2452038"/>
              <a:gd name="connsiteX72" fmla="*/ 1212585 w 1404982"/>
              <a:gd name="connsiteY72" fmla="*/ 119604 h 2452038"/>
              <a:gd name="connsiteX73" fmla="*/ 1227667 w 1404982"/>
              <a:gd name="connsiteY73" fmla="*/ 95130 h 2452038"/>
              <a:gd name="connsiteX74" fmla="*/ 1267354 w 1404982"/>
              <a:gd name="connsiteY74" fmla="*/ 79519 h 2452038"/>
              <a:gd name="connsiteX75" fmla="*/ 1278467 w 1404982"/>
              <a:gd name="connsiteY75" fmla="*/ 69730 h 2452038"/>
              <a:gd name="connsiteX76" fmla="*/ 1329267 w 1404982"/>
              <a:gd name="connsiteY76" fmla="*/ 52796 h 2452038"/>
              <a:gd name="connsiteX77" fmla="*/ 1320800 w 1404982"/>
              <a:gd name="connsiteY77" fmla="*/ 78196 h 2452038"/>
              <a:gd name="connsiteX78" fmla="*/ 1275159 w 1404982"/>
              <a:gd name="connsiteY78" fmla="*/ 146988 h 2452038"/>
              <a:gd name="connsiteX79" fmla="*/ 1345274 w 1404982"/>
              <a:gd name="connsiteY79" fmla="*/ 102274 h 2452038"/>
              <a:gd name="connsiteX80" fmla="*/ 1397000 w 1404982"/>
              <a:gd name="connsiteY80" fmla="*/ 120530 h 2452038"/>
              <a:gd name="connsiteX81" fmla="*/ 1349242 w 1404982"/>
              <a:gd name="connsiteY81" fmla="*/ 181649 h 2452038"/>
              <a:gd name="connsiteX82" fmla="*/ 1397000 w 1404982"/>
              <a:gd name="connsiteY82" fmla="*/ 171330 h 2452038"/>
              <a:gd name="connsiteX83" fmla="*/ 1380067 w 1404982"/>
              <a:gd name="connsiteY83" fmla="*/ 196730 h 2452038"/>
              <a:gd name="connsiteX84" fmla="*/ 1363133 w 1404982"/>
              <a:gd name="connsiteY84" fmla="*/ 213663 h 2452038"/>
              <a:gd name="connsiteX85" fmla="*/ 1371600 w 1404982"/>
              <a:gd name="connsiteY85" fmla="*/ 239063 h 2452038"/>
              <a:gd name="connsiteX86" fmla="*/ 1354667 w 1404982"/>
              <a:gd name="connsiteY86" fmla="*/ 298330 h 2452038"/>
              <a:gd name="connsiteX87" fmla="*/ 1312333 w 1404982"/>
              <a:gd name="connsiteY87" fmla="*/ 333916 h 2452038"/>
              <a:gd name="connsiteX88" fmla="*/ 1261533 w 1404982"/>
              <a:gd name="connsiteY88" fmla="*/ 390933 h 2452038"/>
              <a:gd name="connsiteX89" fmla="*/ 1214304 w 1404982"/>
              <a:gd name="connsiteY89" fmla="*/ 470705 h 2452038"/>
              <a:gd name="connsiteX90" fmla="*/ 1178189 w 1404982"/>
              <a:gd name="connsiteY90" fmla="*/ 514361 h 2452038"/>
              <a:gd name="connsiteX91" fmla="*/ 1122496 w 1404982"/>
              <a:gd name="connsiteY91" fmla="*/ 599955 h 2452038"/>
              <a:gd name="connsiteX92" fmla="*/ 1077383 w 1404982"/>
              <a:gd name="connsiteY92" fmla="*/ 634483 h 2452038"/>
              <a:gd name="connsiteX93" fmla="*/ 1045236 w 1404982"/>
              <a:gd name="connsiteY93" fmla="*/ 654327 h 2452038"/>
              <a:gd name="connsiteX94" fmla="*/ 999464 w 1404982"/>
              <a:gd name="connsiteY94" fmla="*/ 682770 h 2452038"/>
              <a:gd name="connsiteX95" fmla="*/ 943636 w 1404982"/>
              <a:gd name="connsiteY95" fmla="*/ 730659 h 2452038"/>
              <a:gd name="connsiteX96" fmla="*/ 915855 w 1404982"/>
              <a:gd name="connsiteY96" fmla="*/ 776168 h 2452038"/>
              <a:gd name="connsiteX97" fmla="*/ 866378 w 1404982"/>
              <a:gd name="connsiteY97" fmla="*/ 828687 h 2452038"/>
              <a:gd name="connsiteX98" fmla="*/ 823251 w 1404982"/>
              <a:gd name="connsiteY98" fmla="*/ 896024 h 2452038"/>
              <a:gd name="connsiteX99" fmla="*/ 770467 w 1404982"/>
              <a:gd name="connsiteY99" fmla="*/ 1068796 h 2452038"/>
              <a:gd name="connsiteX100" fmla="*/ 738452 w 1404982"/>
              <a:gd name="connsiteY100" fmla="*/ 1141821 h 2452038"/>
              <a:gd name="connsiteX101" fmla="*/ 715699 w 1404982"/>
              <a:gd name="connsiteY101" fmla="*/ 1188653 h 2452038"/>
              <a:gd name="connsiteX102" fmla="*/ 698367 w 1404982"/>
              <a:gd name="connsiteY102" fmla="*/ 1245671 h 2452038"/>
              <a:gd name="connsiteX103" fmla="*/ 683683 w 1404982"/>
              <a:gd name="connsiteY103" fmla="*/ 1321870 h 2452038"/>
              <a:gd name="connsiteX104" fmla="*/ 671248 w 1404982"/>
              <a:gd name="connsiteY104" fmla="*/ 1409183 h 2452038"/>
              <a:gd name="connsiteX105" fmla="*/ 640026 w 1404982"/>
              <a:gd name="connsiteY105" fmla="*/ 1519249 h 2452038"/>
              <a:gd name="connsiteX106" fmla="*/ 637381 w 1404982"/>
              <a:gd name="connsiteY106" fmla="*/ 1602593 h 2452038"/>
              <a:gd name="connsiteX107" fmla="*/ 621770 w 1404982"/>
              <a:gd name="connsiteY107" fmla="*/ 1678792 h 2452038"/>
              <a:gd name="connsiteX108" fmla="*/ 613305 w 1404982"/>
              <a:gd name="connsiteY108" fmla="*/ 1709088 h 2452038"/>
              <a:gd name="connsiteX109" fmla="*/ 597694 w 1404982"/>
              <a:gd name="connsiteY109" fmla="*/ 1747849 h 2452038"/>
              <a:gd name="connsiteX110" fmla="*/ 574939 w 1404982"/>
              <a:gd name="connsiteY110" fmla="*/ 1851302 h 2452038"/>
              <a:gd name="connsiteX111" fmla="*/ 565547 w 1404982"/>
              <a:gd name="connsiteY111" fmla="*/ 2070509 h 2452038"/>
              <a:gd name="connsiteX112" fmla="*/ 559726 w 1404982"/>
              <a:gd name="connsiteY112" fmla="*/ 2092337 h 2452038"/>
              <a:gd name="connsiteX113" fmla="*/ 550333 w 1404982"/>
              <a:gd name="connsiteY113" fmla="*/ 2330330 h 2452038"/>
              <a:gd name="connsiteX114" fmla="*/ 558800 w 1404982"/>
              <a:gd name="connsiteY114" fmla="*/ 2355730 h 2452038"/>
              <a:gd name="connsiteX115" fmla="*/ 418042 w 1404982"/>
              <a:gd name="connsiteY115" fmla="*/ 2452038 h 2452038"/>
              <a:gd name="connsiteX116" fmla="*/ 139700 w 1404982"/>
              <a:gd name="connsiteY116" fmla="*/ 2417113 h 2452038"/>
              <a:gd name="connsiteX117" fmla="*/ 0 w 1404982"/>
              <a:gd name="connsiteY117" fmla="*/ 2271063 h 2452038"/>
              <a:gd name="connsiteX118" fmla="*/ 0 w 1404982"/>
              <a:gd name="connsiteY118" fmla="*/ 2271063 h 2452038"/>
              <a:gd name="connsiteX0" fmla="*/ 0 w 1404982"/>
              <a:gd name="connsiteY0" fmla="*/ 2271063 h 2452038"/>
              <a:gd name="connsiteX1" fmla="*/ 93133 w 1404982"/>
              <a:gd name="connsiteY1" fmla="*/ 1974730 h 2452038"/>
              <a:gd name="connsiteX2" fmla="*/ 101600 w 1404982"/>
              <a:gd name="connsiteY2" fmla="*/ 1949330 h 2452038"/>
              <a:gd name="connsiteX3" fmla="*/ 118533 w 1404982"/>
              <a:gd name="connsiteY3" fmla="*/ 1932396 h 2452038"/>
              <a:gd name="connsiteX4" fmla="*/ 130968 w 1404982"/>
              <a:gd name="connsiteY4" fmla="*/ 1879348 h 2452038"/>
              <a:gd name="connsiteX5" fmla="*/ 150152 w 1404982"/>
              <a:gd name="connsiteY5" fmla="*/ 1845481 h 2452038"/>
              <a:gd name="connsiteX6" fmla="*/ 173302 w 1404982"/>
              <a:gd name="connsiteY6" fmla="*/ 1798253 h 2452038"/>
              <a:gd name="connsiteX7" fmla="*/ 198835 w 1404982"/>
              <a:gd name="connsiteY7" fmla="*/ 1766238 h 2452038"/>
              <a:gd name="connsiteX8" fmla="*/ 226351 w 1404982"/>
              <a:gd name="connsiteY8" fmla="*/ 1730519 h 2452038"/>
              <a:gd name="connsiteX9" fmla="*/ 254000 w 1404982"/>
              <a:gd name="connsiteY9" fmla="*/ 1686863 h 2452038"/>
              <a:gd name="connsiteX10" fmla="*/ 262467 w 1404982"/>
              <a:gd name="connsiteY10" fmla="*/ 1661463 h 2452038"/>
              <a:gd name="connsiteX11" fmla="*/ 296333 w 1404982"/>
              <a:gd name="connsiteY11" fmla="*/ 1585263 h 2452038"/>
              <a:gd name="connsiteX12" fmla="*/ 304800 w 1404982"/>
              <a:gd name="connsiteY12" fmla="*/ 1534463 h 2452038"/>
              <a:gd name="connsiteX13" fmla="*/ 321733 w 1404982"/>
              <a:gd name="connsiteY13" fmla="*/ 1475196 h 2452038"/>
              <a:gd name="connsiteX14" fmla="*/ 330200 w 1404982"/>
              <a:gd name="connsiteY14" fmla="*/ 1407463 h 2452038"/>
              <a:gd name="connsiteX15" fmla="*/ 347133 w 1404982"/>
              <a:gd name="connsiteY15" fmla="*/ 1348196 h 2452038"/>
              <a:gd name="connsiteX16" fmla="*/ 364067 w 1404982"/>
              <a:gd name="connsiteY16" fmla="*/ 1280463 h 2452038"/>
              <a:gd name="connsiteX17" fmla="*/ 404680 w 1404982"/>
              <a:gd name="connsiteY17" fmla="*/ 1147907 h 2452038"/>
              <a:gd name="connsiteX18" fmla="*/ 302419 w 1404982"/>
              <a:gd name="connsiteY18" fmla="*/ 1114039 h 2452038"/>
              <a:gd name="connsiteX19" fmla="*/ 165761 w 1404982"/>
              <a:gd name="connsiteY19" fmla="*/ 1080173 h 2452038"/>
              <a:gd name="connsiteX20" fmla="*/ 157692 w 1404982"/>
              <a:gd name="connsiteY20" fmla="*/ 1000402 h 2452038"/>
              <a:gd name="connsiteX21" fmla="*/ 191161 w 1404982"/>
              <a:gd name="connsiteY21" fmla="*/ 959391 h 2452038"/>
              <a:gd name="connsiteX22" fmla="*/ 243814 w 1404982"/>
              <a:gd name="connsiteY22" fmla="*/ 911236 h 2452038"/>
              <a:gd name="connsiteX23" fmla="*/ 305858 w 1404982"/>
              <a:gd name="connsiteY23" fmla="*/ 928698 h 2452038"/>
              <a:gd name="connsiteX24" fmla="*/ 381000 w 1404982"/>
              <a:gd name="connsiteY24" fmla="*/ 975663 h 2452038"/>
              <a:gd name="connsiteX25" fmla="*/ 465667 w 1404982"/>
              <a:gd name="connsiteY25" fmla="*/ 933330 h 2452038"/>
              <a:gd name="connsiteX26" fmla="*/ 457200 w 1404982"/>
              <a:gd name="connsiteY26" fmla="*/ 653930 h 2452038"/>
              <a:gd name="connsiteX27" fmla="*/ 440267 w 1404982"/>
              <a:gd name="connsiteY27" fmla="*/ 586196 h 2452038"/>
              <a:gd name="connsiteX28" fmla="*/ 406400 w 1404982"/>
              <a:gd name="connsiteY28" fmla="*/ 484596 h 2452038"/>
              <a:gd name="connsiteX29" fmla="*/ 397933 w 1404982"/>
              <a:gd name="connsiteY29" fmla="*/ 459196 h 2452038"/>
              <a:gd name="connsiteX30" fmla="*/ 372533 w 1404982"/>
              <a:gd name="connsiteY30" fmla="*/ 408396 h 2452038"/>
              <a:gd name="connsiteX31" fmla="*/ 355600 w 1404982"/>
              <a:gd name="connsiteY31" fmla="*/ 382996 h 2452038"/>
              <a:gd name="connsiteX32" fmla="*/ 347133 w 1404982"/>
              <a:gd name="connsiteY32" fmla="*/ 357596 h 2452038"/>
              <a:gd name="connsiteX33" fmla="*/ 330200 w 1404982"/>
              <a:gd name="connsiteY33" fmla="*/ 332196 h 2452038"/>
              <a:gd name="connsiteX34" fmla="*/ 304800 w 1404982"/>
              <a:gd name="connsiteY34" fmla="*/ 281396 h 2452038"/>
              <a:gd name="connsiteX35" fmla="*/ 279400 w 1404982"/>
              <a:gd name="connsiteY35" fmla="*/ 222130 h 2452038"/>
              <a:gd name="connsiteX36" fmla="*/ 270933 w 1404982"/>
              <a:gd name="connsiteY36" fmla="*/ 196730 h 2452038"/>
              <a:gd name="connsiteX37" fmla="*/ 254000 w 1404982"/>
              <a:gd name="connsiteY37" fmla="*/ 179796 h 2452038"/>
              <a:gd name="connsiteX38" fmla="*/ 220133 w 1404982"/>
              <a:gd name="connsiteY38" fmla="*/ 128996 h 2452038"/>
              <a:gd name="connsiteX39" fmla="*/ 169333 w 1404982"/>
              <a:gd name="connsiteY39" fmla="*/ 95130 h 2452038"/>
              <a:gd name="connsiteX40" fmla="*/ 160867 w 1404982"/>
              <a:gd name="connsiteY40" fmla="*/ 69730 h 2452038"/>
              <a:gd name="connsiteX41" fmla="*/ 220133 w 1404982"/>
              <a:gd name="connsiteY41" fmla="*/ 44330 h 2452038"/>
              <a:gd name="connsiteX42" fmla="*/ 276225 w 1404982"/>
              <a:gd name="connsiteY42" fmla="*/ 93410 h 2452038"/>
              <a:gd name="connsiteX43" fmla="*/ 287867 w 1404982"/>
              <a:gd name="connsiteY43" fmla="*/ 18930 h 2452038"/>
              <a:gd name="connsiteX44" fmla="*/ 313267 w 1404982"/>
              <a:gd name="connsiteY44" fmla="*/ 10463 h 2452038"/>
              <a:gd name="connsiteX45" fmla="*/ 346736 w 1404982"/>
              <a:gd name="connsiteY45" fmla="*/ 71581 h 2452038"/>
              <a:gd name="connsiteX46" fmla="*/ 338667 w 1404982"/>
              <a:gd name="connsiteY46" fmla="*/ 18930 h 2452038"/>
              <a:gd name="connsiteX47" fmla="*/ 364067 w 1404982"/>
              <a:gd name="connsiteY47" fmla="*/ 1996 h 2452038"/>
              <a:gd name="connsiteX48" fmla="*/ 393964 w 1404982"/>
              <a:gd name="connsiteY48" fmla="*/ 53723 h 2452038"/>
              <a:gd name="connsiteX49" fmla="*/ 414867 w 1404982"/>
              <a:gd name="connsiteY49" fmla="*/ 1996 h 2452038"/>
              <a:gd name="connsiteX50" fmla="*/ 448733 w 1404982"/>
              <a:gd name="connsiteY50" fmla="*/ 1996 h 2452038"/>
              <a:gd name="connsiteX51" fmla="*/ 474133 w 1404982"/>
              <a:gd name="connsiteY51" fmla="*/ 18930 h 2452038"/>
              <a:gd name="connsiteX52" fmla="*/ 482600 w 1404982"/>
              <a:gd name="connsiteY52" fmla="*/ 44330 h 2452038"/>
              <a:gd name="connsiteX53" fmla="*/ 516467 w 1404982"/>
              <a:gd name="connsiteY53" fmla="*/ 95130 h 2452038"/>
              <a:gd name="connsiteX54" fmla="*/ 533400 w 1404982"/>
              <a:gd name="connsiteY54" fmla="*/ 120530 h 2452038"/>
              <a:gd name="connsiteX55" fmla="*/ 567267 w 1404982"/>
              <a:gd name="connsiteY55" fmla="*/ 171330 h 2452038"/>
              <a:gd name="connsiteX56" fmla="*/ 601133 w 1404982"/>
              <a:gd name="connsiteY56" fmla="*/ 239063 h 2452038"/>
              <a:gd name="connsiteX57" fmla="*/ 643864 w 1404982"/>
              <a:gd name="connsiteY57" fmla="*/ 346880 h 2452038"/>
              <a:gd name="connsiteX58" fmla="*/ 660797 w 1404982"/>
              <a:gd name="connsiteY58" fmla="*/ 401252 h 2452038"/>
              <a:gd name="connsiteX59" fmla="*/ 681964 w 1404982"/>
              <a:gd name="connsiteY59" fmla="*/ 462901 h 2452038"/>
              <a:gd name="connsiteX60" fmla="*/ 705644 w 1404982"/>
              <a:gd name="connsiteY60" fmla="*/ 526533 h 2452038"/>
              <a:gd name="connsiteX61" fmla="*/ 714242 w 1404982"/>
              <a:gd name="connsiteY61" fmla="*/ 584080 h 2452038"/>
              <a:gd name="connsiteX62" fmla="*/ 717683 w 1404982"/>
              <a:gd name="connsiteY62" fmla="*/ 638584 h 2452038"/>
              <a:gd name="connsiteX63" fmla="*/ 794280 w 1404982"/>
              <a:gd name="connsiteY63" fmla="*/ 581963 h 2452038"/>
              <a:gd name="connsiteX64" fmla="*/ 841375 w 1404982"/>
              <a:gd name="connsiteY64" fmla="*/ 540688 h 2452038"/>
              <a:gd name="connsiteX65" fmla="*/ 889662 w 1404982"/>
              <a:gd name="connsiteY65" fmla="*/ 510790 h 2452038"/>
              <a:gd name="connsiteX66" fmla="*/ 966126 w 1404982"/>
              <a:gd name="connsiteY66" fmla="*/ 456814 h 2452038"/>
              <a:gd name="connsiteX67" fmla="*/ 999595 w 1404982"/>
              <a:gd name="connsiteY67" fmla="*/ 419508 h 2452038"/>
              <a:gd name="connsiteX68" fmla="*/ 1053570 w 1404982"/>
              <a:gd name="connsiteY68" fmla="*/ 358919 h 2452038"/>
              <a:gd name="connsiteX69" fmla="*/ 1081617 w 1404982"/>
              <a:gd name="connsiteY69" fmla="*/ 316586 h 2452038"/>
              <a:gd name="connsiteX70" fmla="*/ 1152921 w 1404982"/>
              <a:gd name="connsiteY70" fmla="*/ 216309 h 2452038"/>
              <a:gd name="connsiteX71" fmla="*/ 1201473 w 1404982"/>
              <a:gd name="connsiteY71" fmla="*/ 155720 h 2452038"/>
              <a:gd name="connsiteX72" fmla="*/ 1212585 w 1404982"/>
              <a:gd name="connsiteY72" fmla="*/ 119604 h 2452038"/>
              <a:gd name="connsiteX73" fmla="*/ 1227667 w 1404982"/>
              <a:gd name="connsiteY73" fmla="*/ 95130 h 2452038"/>
              <a:gd name="connsiteX74" fmla="*/ 1267354 w 1404982"/>
              <a:gd name="connsiteY74" fmla="*/ 79519 h 2452038"/>
              <a:gd name="connsiteX75" fmla="*/ 1278467 w 1404982"/>
              <a:gd name="connsiteY75" fmla="*/ 69730 h 2452038"/>
              <a:gd name="connsiteX76" fmla="*/ 1329267 w 1404982"/>
              <a:gd name="connsiteY76" fmla="*/ 52796 h 2452038"/>
              <a:gd name="connsiteX77" fmla="*/ 1320800 w 1404982"/>
              <a:gd name="connsiteY77" fmla="*/ 78196 h 2452038"/>
              <a:gd name="connsiteX78" fmla="*/ 1275159 w 1404982"/>
              <a:gd name="connsiteY78" fmla="*/ 146988 h 2452038"/>
              <a:gd name="connsiteX79" fmla="*/ 1345274 w 1404982"/>
              <a:gd name="connsiteY79" fmla="*/ 102274 h 2452038"/>
              <a:gd name="connsiteX80" fmla="*/ 1397000 w 1404982"/>
              <a:gd name="connsiteY80" fmla="*/ 120530 h 2452038"/>
              <a:gd name="connsiteX81" fmla="*/ 1349242 w 1404982"/>
              <a:gd name="connsiteY81" fmla="*/ 181649 h 2452038"/>
              <a:gd name="connsiteX82" fmla="*/ 1397000 w 1404982"/>
              <a:gd name="connsiteY82" fmla="*/ 171330 h 2452038"/>
              <a:gd name="connsiteX83" fmla="*/ 1380067 w 1404982"/>
              <a:gd name="connsiteY83" fmla="*/ 196730 h 2452038"/>
              <a:gd name="connsiteX84" fmla="*/ 1363133 w 1404982"/>
              <a:gd name="connsiteY84" fmla="*/ 213663 h 2452038"/>
              <a:gd name="connsiteX85" fmla="*/ 1371600 w 1404982"/>
              <a:gd name="connsiteY85" fmla="*/ 239063 h 2452038"/>
              <a:gd name="connsiteX86" fmla="*/ 1354667 w 1404982"/>
              <a:gd name="connsiteY86" fmla="*/ 298330 h 2452038"/>
              <a:gd name="connsiteX87" fmla="*/ 1312333 w 1404982"/>
              <a:gd name="connsiteY87" fmla="*/ 333916 h 2452038"/>
              <a:gd name="connsiteX88" fmla="*/ 1261533 w 1404982"/>
              <a:gd name="connsiteY88" fmla="*/ 390933 h 2452038"/>
              <a:gd name="connsiteX89" fmla="*/ 1214304 w 1404982"/>
              <a:gd name="connsiteY89" fmla="*/ 470705 h 2452038"/>
              <a:gd name="connsiteX90" fmla="*/ 1178189 w 1404982"/>
              <a:gd name="connsiteY90" fmla="*/ 514361 h 2452038"/>
              <a:gd name="connsiteX91" fmla="*/ 1122496 w 1404982"/>
              <a:gd name="connsiteY91" fmla="*/ 599955 h 2452038"/>
              <a:gd name="connsiteX92" fmla="*/ 1077383 w 1404982"/>
              <a:gd name="connsiteY92" fmla="*/ 634483 h 2452038"/>
              <a:gd name="connsiteX93" fmla="*/ 1045236 w 1404982"/>
              <a:gd name="connsiteY93" fmla="*/ 654327 h 2452038"/>
              <a:gd name="connsiteX94" fmla="*/ 999464 w 1404982"/>
              <a:gd name="connsiteY94" fmla="*/ 682770 h 2452038"/>
              <a:gd name="connsiteX95" fmla="*/ 943636 w 1404982"/>
              <a:gd name="connsiteY95" fmla="*/ 730659 h 2452038"/>
              <a:gd name="connsiteX96" fmla="*/ 915855 w 1404982"/>
              <a:gd name="connsiteY96" fmla="*/ 776168 h 2452038"/>
              <a:gd name="connsiteX97" fmla="*/ 866378 w 1404982"/>
              <a:gd name="connsiteY97" fmla="*/ 828687 h 2452038"/>
              <a:gd name="connsiteX98" fmla="*/ 823251 w 1404982"/>
              <a:gd name="connsiteY98" fmla="*/ 896024 h 2452038"/>
              <a:gd name="connsiteX99" fmla="*/ 770467 w 1404982"/>
              <a:gd name="connsiteY99" fmla="*/ 1068796 h 2452038"/>
              <a:gd name="connsiteX100" fmla="*/ 738452 w 1404982"/>
              <a:gd name="connsiteY100" fmla="*/ 1141821 h 2452038"/>
              <a:gd name="connsiteX101" fmla="*/ 715699 w 1404982"/>
              <a:gd name="connsiteY101" fmla="*/ 1188653 h 2452038"/>
              <a:gd name="connsiteX102" fmla="*/ 698367 w 1404982"/>
              <a:gd name="connsiteY102" fmla="*/ 1245671 h 2452038"/>
              <a:gd name="connsiteX103" fmla="*/ 683683 w 1404982"/>
              <a:gd name="connsiteY103" fmla="*/ 1321870 h 2452038"/>
              <a:gd name="connsiteX104" fmla="*/ 671248 w 1404982"/>
              <a:gd name="connsiteY104" fmla="*/ 1409183 h 2452038"/>
              <a:gd name="connsiteX105" fmla="*/ 640026 w 1404982"/>
              <a:gd name="connsiteY105" fmla="*/ 1519249 h 2452038"/>
              <a:gd name="connsiteX106" fmla="*/ 637381 w 1404982"/>
              <a:gd name="connsiteY106" fmla="*/ 1602593 h 2452038"/>
              <a:gd name="connsiteX107" fmla="*/ 621770 w 1404982"/>
              <a:gd name="connsiteY107" fmla="*/ 1678792 h 2452038"/>
              <a:gd name="connsiteX108" fmla="*/ 613305 w 1404982"/>
              <a:gd name="connsiteY108" fmla="*/ 1709088 h 2452038"/>
              <a:gd name="connsiteX109" fmla="*/ 597694 w 1404982"/>
              <a:gd name="connsiteY109" fmla="*/ 1747849 h 2452038"/>
              <a:gd name="connsiteX110" fmla="*/ 574939 w 1404982"/>
              <a:gd name="connsiteY110" fmla="*/ 1851302 h 2452038"/>
              <a:gd name="connsiteX111" fmla="*/ 565547 w 1404982"/>
              <a:gd name="connsiteY111" fmla="*/ 2070509 h 2452038"/>
              <a:gd name="connsiteX112" fmla="*/ 559726 w 1404982"/>
              <a:gd name="connsiteY112" fmla="*/ 2092337 h 2452038"/>
              <a:gd name="connsiteX113" fmla="*/ 550333 w 1404982"/>
              <a:gd name="connsiteY113" fmla="*/ 2330330 h 2452038"/>
              <a:gd name="connsiteX114" fmla="*/ 558800 w 1404982"/>
              <a:gd name="connsiteY114" fmla="*/ 2355730 h 2452038"/>
              <a:gd name="connsiteX115" fmla="*/ 418042 w 1404982"/>
              <a:gd name="connsiteY115" fmla="*/ 2452038 h 2452038"/>
              <a:gd name="connsiteX116" fmla="*/ 139700 w 1404982"/>
              <a:gd name="connsiteY116" fmla="*/ 2417113 h 2452038"/>
              <a:gd name="connsiteX117" fmla="*/ 0 w 1404982"/>
              <a:gd name="connsiteY117" fmla="*/ 2271063 h 2452038"/>
              <a:gd name="connsiteX118" fmla="*/ 0 w 1404982"/>
              <a:gd name="connsiteY118" fmla="*/ 2271063 h 2452038"/>
              <a:gd name="connsiteX0" fmla="*/ 0 w 1404982"/>
              <a:gd name="connsiteY0" fmla="*/ 2271063 h 2452038"/>
              <a:gd name="connsiteX1" fmla="*/ 93133 w 1404982"/>
              <a:gd name="connsiteY1" fmla="*/ 1974730 h 2452038"/>
              <a:gd name="connsiteX2" fmla="*/ 101600 w 1404982"/>
              <a:gd name="connsiteY2" fmla="*/ 1949330 h 2452038"/>
              <a:gd name="connsiteX3" fmla="*/ 118533 w 1404982"/>
              <a:gd name="connsiteY3" fmla="*/ 1932396 h 2452038"/>
              <a:gd name="connsiteX4" fmla="*/ 130968 w 1404982"/>
              <a:gd name="connsiteY4" fmla="*/ 1879348 h 2452038"/>
              <a:gd name="connsiteX5" fmla="*/ 150152 w 1404982"/>
              <a:gd name="connsiteY5" fmla="*/ 1845481 h 2452038"/>
              <a:gd name="connsiteX6" fmla="*/ 173302 w 1404982"/>
              <a:gd name="connsiteY6" fmla="*/ 1798253 h 2452038"/>
              <a:gd name="connsiteX7" fmla="*/ 198835 w 1404982"/>
              <a:gd name="connsiteY7" fmla="*/ 1766238 h 2452038"/>
              <a:gd name="connsiteX8" fmla="*/ 226351 w 1404982"/>
              <a:gd name="connsiteY8" fmla="*/ 1730519 h 2452038"/>
              <a:gd name="connsiteX9" fmla="*/ 254000 w 1404982"/>
              <a:gd name="connsiteY9" fmla="*/ 1686863 h 2452038"/>
              <a:gd name="connsiteX10" fmla="*/ 262467 w 1404982"/>
              <a:gd name="connsiteY10" fmla="*/ 1661463 h 2452038"/>
              <a:gd name="connsiteX11" fmla="*/ 296333 w 1404982"/>
              <a:gd name="connsiteY11" fmla="*/ 1585263 h 2452038"/>
              <a:gd name="connsiteX12" fmla="*/ 304800 w 1404982"/>
              <a:gd name="connsiteY12" fmla="*/ 1534463 h 2452038"/>
              <a:gd name="connsiteX13" fmla="*/ 321733 w 1404982"/>
              <a:gd name="connsiteY13" fmla="*/ 1475196 h 2452038"/>
              <a:gd name="connsiteX14" fmla="*/ 330200 w 1404982"/>
              <a:gd name="connsiteY14" fmla="*/ 1407463 h 2452038"/>
              <a:gd name="connsiteX15" fmla="*/ 347133 w 1404982"/>
              <a:gd name="connsiteY15" fmla="*/ 1348196 h 2452038"/>
              <a:gd name="connsiteX16" fmla="*/ 364067 w 1404982"/>
              <a:gd name="connsiteY16" fmla="*/ 1280463 h 2452038"/>
              <a:gd name="connsiteX17" fmla="*/ 404680 w 1404982"/>
              <a:gd name="connsiteY17" fmla="*/ 1147907 h 2452038"/>
              <a:gd name="connsiteX18" fmla="*/ 302419 w 1404982"/>
              <a:gd name="connsiteY18" fmla="*/ 1114039 h 2452038"/>
              <a:gd name="connsiteX19" fmla="*/ 165761 w 1404982"/>
              <a:gd name="connsiteY19" fmla="*/ 1080173 h 2452038"/>
              <a:gd name="connsiteX20" fmla="*/ 157692 w 1404982"/>
              <a:gd name="connsiteY20" fmla="*/ 1000402 h 2452038"/>
              <a:gd name="connsiteX21" fmla="*/ 191161 w 1404982"/>
              <a:gd name="connsiteY21" fmla="*/ 959391 h 2452038"/>
              <a:gd name="connsiteX22" fmla="*/ 243814 w 1404982"/>
              <a:gd name="connsiteY22" fmla="*/ 911236 h 2452038"/>
              <a:gd name="connsiteX23" fmla="*/ 305858 w 1404982"/>
              <a:gd name="connsiteY23" fmla="*/ 928698 h 2452038"/>
              <a:gd name="connsiteX24" fmla="*/ 381000 w 1404982"/>
              <a:gd name="connsiteY24" fmla="*/ 975663 h 2452038"/>
              <a:gd name="connsiteX25" fmla="*/ 465667 w 1404982"/>
              <a:gd name="connsiteY25" fmla="*/ 933330 h 2452038"/>
              <a:gd name="connsiteX26" fmla="*/ 457200 w 1404982"/>
              <a:gd name="connsiteY26" fmla="*/ 653930 h 2452038"/>
              <a:gd name="connsiteX27" fmla="*/ 440267 w 1404982"/>
              <a:gd name="connsiteY27" fmla="*/ 586196 h 2452038"/>
              <a:gd name="connsiteX28" fmla="*/ 406400 w 1404982"/>
              <a:gd name="connsiteY28" fmla="*/ 484596 h 2452038"/>
              <a:gd name="connsiteX29" fmla="*/ 397933 w 1404982"/>
              <a:gd name="connsiteY29" fmla="*/ 459196 h 2452038"/>
              <a:gd name="connsiteX30" fmla="*/ 372533 w 1404982"/>
              <a:gd name="connsiteY30" fmla="*/ 408396 h 2452038"/>
              <a:gd name="connsiteX31" fmla="*/ 355600 w 1404982"/>
              <a:gd name="connsiteY31" fmla="*/ 382996 h 2452038"/>
              <a:gd name="connsiteX32" fmla="*/ 347133 w 1404982"/>
              <a:gd name="connsiteY32" fmla="*/ 357596 h 2452038"/>
              <a:gd name="connsiteX33" fmla="*/ 330200 w 1404982"/>
              <a:gd name="connsiteY33" fmla="*/ 332196 h 2452038"/>
              <a:gd name="connsiteX34" fmla="*/ 304800 w 1404982"/>
              <a:gd name="connsiteY34" fmla="*/ 281396 h 2452038"/>
              <a:gd name="connsiteX35" fmla="*/ 279400 w 1404982"/>
              <a:gd name="connsiteY35" fmla="*/ 222130 h 2452038"/>
              <a:gd name="connsiteX36" fmla="*/ 270933 w 1404982"/>
              <a:gd name="connsiteY36" fmla="*/ 196730 h 2452038"/>
              <a:gd name="connsiteX37" fmla="*/ 254000 w 1404982"/>
              <a:gd name="connsiteY37" fmla="*/ 179796 h 2452038"/>
              <a:gd name="connsiteX38" fmla="*/ 220133 w 1404982"/>
              <a:gd name="connsiteY38" fmla="*/ 128996 h 2452038"/>
              <a:gd name="connsiteX39" fmla="*/ 169333 w 1404982"/>
              <a:gd name="connsiteY39" fmla="*/ 95130 h 2452038"/>
              <a:gd name="connsiteX40" fmla="*/ 160867 w 1404982"/>
              <a:gd name="connsiteY40" fmla="*/ 69730 h 2452038"/>
              <a:gd name="connsiteX41" fmla="*/ 220133 w 1404982"/>
              <a:gd name="connsiteY41" fmla="*/ 44330 h 2452038"/>
              <a:gd name="connsiteX42" fmla="*/ 276225 w 1404982"/>
              <a:gd name="connsiteY42" fmla="*/ 93410 h 2452038"/>
              <a:gd name="connsiteX43" fmla="*/ 287867 w 1404982"/>
              <a:gd name="connsiteY43" fmla="*/ 18930 h 2452038"/>
              <a:gd name="connsiteX44" fmla="*/ 313267 w 1404982"/>
              <a:gd name="connsiteY44" fmla="*/ 10463 h 2452038"/>
              <a:gd name="connsiteX45" fmla="*/ 346736 w 1404982"/>
              <a:gd name="connsiteY45" fmla="*/ 71581 h 2452038"/>
              <a:gd name="connsiteX46" fmla="*/ 338667 w 1404982"/>
              <a:gd name="connsiteY46" fmla="*/ 18930 h 2452038"/>
              <a:gd name="connsiteX47" fmla="*/ 364067 w 1404982"/>
              <a:gd name="connsiteY47" fmla="*/ 1996 h 2452038"/>
              <a:gd name="connsiteX48" fmla="*/ 393964 w 1404982"/>
              <a:gd name="connsiteY48" fmla="*/ 53723 h 2452038"/>
              <a:gd name="connsiteX49" fmla="*/ 414867 w 1404982"/>
              <a:gd name="connsiteY49" fmla="*/ 1996 h 2452038"/>
              <a:gd name="connsiteX50" fmla="*/ 448733 w 1404982"/>
              <a:gd name="connsiteY50" fmla="*/ 1996 h 2452038"/>
              <a:gd name="connsiteX51" fmla="*/ 474133 w 1404982"/>
              <a:gd name="connsiteY51" fmla="*/ 18930 h 2452038"/>
              <a:gd name="connsiteX52" fmla="*/ 482600 w 1404982"/>
              <a:gd name="connsiteY52" fmla="*/ 44330 h 2452038"/>
              <a:gd name="connsiteX53" fmla="*/ 516467 w 1404982"/>
              <a:gd name="connsiteY53" fmla="*/ 95130 h 2452038"/>
              <a:gd name="connsiteX54" fmla="*/ 533400 w 1404982"/>
              <a:gd name="connsiteY54" fmla="*/ 120530 h 2452038"/>
              <a:gd name="connsiteX55" fmla="*/ 567267 w 1404982"/>
              <a:gd name="connsiteY55" fmla="*/ 171330 h 2452038"/>
              <a:gd name="connsiteX56" fmla="*/ 601133 w 1404982"/>
              <a:gd name="connsiteY56" fmla="*/ 239063 h 2452038"/>
              <a:gd name="connsiteX57" fmla="*/ 643864 w 1404982"/>
              <a:gd name="connsiteY57" fmla="*/ 346880 h 2452038"/>
              <a:gd name="connsiteX58" fmla="*/ 660797 w 1404982"/>
              <a:gd name="connsiteY58" fmla="*/ 401252 h 2452038"/>
              <a:gd name="connsiteX59" fmla="*/ 681964 w 1404982"/>
              <a:gd name="connsiteY59" fmla="*/ 462901 h 2452038"/>
              <a:gd name="connsiteX60" fmla="*/ 705644 w 1404982"/>
              <a:gd name="connsiteY60" fmla="*/ 526533 h 2452038"/>
              <a:gd name="connsiteX61" fmla="*/ 714242 w 1404982"/>
              <a:gd name="connsiteY61" fmla="*/ 584080 h 2452038"/>
              <a:gd name="connsiteX62" fmla="*/ 717683 w 1404982"/>
              <a:gd name="connsiteY62" fmla="*/ 638584 h 2452038"/>
              <a:gd name="connsiteX63" fmla="*/ 794280 w 1404982"/>
              <a:gd name="connsiteY63" fmla="*/ 581963 h 2452038"/>
              <a:gd name="connsiteX64" fmla="*/ 841375 w 1404982"/>
              <a:gd name="connsiteY64" fmla="*/ 540688 h 2452038"/>
              <a:gd name="connsiteX65" fmla="*/ 889662 w 1404982"/>
              <a:gd name="connsiteY65" fmla="*/ 510790 h 2452038"/>
              <a:gd name="connsiteX66" fmla="*/ 966126 w 1404982"/>
              <a:gd name="connsiteY66" fmla="*/ 456814 h 2452038"/>
              <a:gd name="connsiteX67" fmla="*/ 999595 w 1404982"/>
              <a:gd name="connsiteY67" fmla="*/ 419508 h 2452038"/>
              <a:gd name="connsiteX68" fmla="*/ 1053570 w 1404982"/>
              <a:gd name="connsiteY68" fmla="*/ 358919 h 2452038"/>
              <a:gd name="connsiteX69" fmla="*/ 1081617 w 1404982"/>
              <a:gd name="connsiteY69" fmla="*/ 316586 h 2452038"/>
              <a:gd name="connsiteX70" fmla="*/ 1152921 w 1404982"/>
              <a:gd name="connsiteY70" fmla="*/ 216309 h 2452038"/>
              <a:gd name="connsiteX71" fmla="*/ 1201473 w 1404982"/>
              <a:gd name="connsiteY71" fmla="*/ 155720 h 2452038"/>
              <a:gd name="connsiteX72" fmla="*/ 1212585 w 1404982"/>
              <a:gd name="connsiteY72" fmla="*/ 119604 h 2452038"/>
              <a:gd name="connsiteX73" fmla="*/ 1227667 w 1404982"/>
              <a:gd name="connsiteY73" fmla="*/ 95130 h 2452038"/>
              <a:gd name="connsiteX74" fmla="*/ 1267354 w 1404982"/>
              <a:gd name="connsiteY74" fmla="*/ 79519 h 2452038"/>
              <a:gd name="connsiteX75" fmla="*/ 1278467 w 1404982"/>
              <a:gd name="connsiteY75" fmla="*/ 69730 h 2452038"/>
              <a:gd name="connsiteX76" fmla="*/ 1329267 w 1404982"/>
              <a:gd name="connsiteY76" fmla="*/ 52796 h 2452038"/>
              <a:gd name="connsiteX77" fmla="*/ 1320800 w 1404982"/>
              <a:gd name="connsiteY77" fmla="*/ 78196 h 2452038"/>
              <a:gd name="connsiteX78" fmla="*/ 1275159 w 1404982"/>
              <a:gd name="connsiteY78" fmla="*/ 146988 h 2452038"/>
              <a:gd name="connsiteX79" fmla="*/ 1345274 w 1404982"/>
              <a:gd name="connsiteY79" fmla="*/ 102274 h 2452038"/>
              <a:gd name="connsiteX80" fmla="*/ 1397000 w 1404982"/>
              <a:gd name="connsiteY80" fmla="*/ 120530 h 2452038"/>
              <a:gd name="connsiteX81" fmla="*/ 1349242 w 1404982"/>
              <a:gd name="connsiteY81" fmla="*/ 181649 h 2452038"/>
              <a:gd name="connsiteX82" fmla="*/ 1397000 w 1404982"/>
              <a:gd name="connsiteY82" fmla="*/ 171330 h 2452038"/>
              <a:gd name="connsiteX83" fmla="*/ 1380067 w 1404982"/>
              <a:gd name="connsiteY83" fmla="*/ 196730 h 2452038"/>
              <a:gd name="connsiteX84" fmla="*/ 1363133 w 1404982"/>
              <a:gd name="connsiteY84" fmla="*/ 213663 h 2452038"/>
              <a:gd name="connsiteX85" fmla="*/ 1371600 w 1404982"/>
              <a:gd name="connsiteY85" fmla="*/ 239063 h 2452038"/>
              <a:gd name="connsiteX86" fmla="*/ 1354667 w 1404982"/>
              <a:gd name="connsiteY86" fmla="*/ 298330 h 2452038"/>
              <a:gd name="connsiteX87" fmla="*/ 1312333 w 1404982"/>
              <a:gd name="connsiteY87" fmla="*/ 333916 h 2452038"/>
              <a:gd name="connsiteX88" fmla="*/ 1261533 w 1404982"/>
              <a:gd name="connsiteY88" fmla="*/ 390933 h 2452038"/>
              <a:gd name="connsiteX89" fmla="*/ 1214304 w 1404982"/>
              <a:gd name="connsiteY89" fmla="*/ 470705 h 2452038"/>
              <a:gd name="connsiteX90" fmla="*/ 1178189 w 1404982"/>
              <a:gd name="connsiteY90" fmla="*/ 514361 h 2452038"/>
              <a:gd name="connsiteX91" fmla="*/ 1122496 w 1404982"/>
              <a:gd name="connsiteY91" fmla="*/ 599955 h 2452038"/>
              <a:gd name="connsiteX92" fmla="*/ 1077383 w 1404982"/>
              <a:gd name="connsiteY92" fmla="*/ 634483 h 2452038"/>
              <a:gd name="connsiteX93" fmla="*/ 1045236 w 1404982"/>
              <a:gd name="connsiteY93" fmla="*/ 654327 h 2452038"/>
              <a:gd name="connsiteX94" fmla="*/ 999464 w 1404982"/>
              <a:gd name="connsiteY94" fmla="*/ 682770 h 2452038"/>
              <a:gd name="connsiteX95" fmla="*/ 943636 w 1404982"/>
              <a:gd name="connsiteY95" fmla="*/ 730659 h 2452038"/>
              <a:gd name="connsiteX96" fmla="*/ 915855 w 1404982"/>
              <a:gd name="connsiteY96" fmla="*/ 776168 h 2452038"/>
              <a:gd name="connsiteX97" fmla="*/ 866378 w 1404982"/>
              <a:gd name="connsiteY97" fmla="*/ 828687 h 2452038"/>
              <a:gd name="connsiteX98" fmla="*/ 823251 w 1404982"/>
              <a:gd name="connsiteY98" fmla="*/ 896024 h 2452038"/>
              <a:gd name="connsiteX99" fmla="*/ 770467 w 1404982"/>
              <a:gd name="connsiteY99" fmla="*/ 1068796 h 2452038"/>
              <a:gd name="connsiteX100" fmla="*/ 738452 w 1404982"/>
              <a:gd name="connsiteY100" fmla="*/ 1141821 h 2452038"/>
              <a:gd name="connsiteX101" fmla="*/ 715699 w 1404982"/>
              <a:gd name="connsiteY101" fmla="*/ 1188653 h 2452038"/>
              <a:gd name="connsiteX102" fmla="*/ 698367 w 1404982"/>
              <a:gd name="connsiteY102" fmla="*/ 1245671 h 2452038"/>
              <a:gd name="connsiteX103" fmla="*/ 683683 w 1404982"/>
              <a:gd name="connsiteY103" fmla="*/ 1321870 h 2452038"/>
              <a:gd name="connsiteX104" fmla="*/ 671248 w 1404982"/>
              <a:gd name="connsiteY104" fmla="*/ 1409183 h 2452038"/>
              <a:gd name="connsiteX105" fmla="*/ 640026 w 1404982"/>
              <a:gd name="connsiteY105" fmla="*/ 1519249 h 2452038"/>
              <a:gd name="connsiteX106" fmla="*/ 637381 w 1404982"/>
              <a:gd name="connsiteY106" fmla="*/ 1602593 h 2452038"/>
              <a:gd name="connsiteX107" fmla="*/ 621770 w 1404982"/>
              <a:gd name="connsiteY107" fmla="*/ 1678792 h 2452038"/>
              <a:gd name="connsiteX108" fmla="*/ 613305 w 1404982"/>
              <a:gd name="connsiteY108" fmla="*/ 1709088 h 2452038"/>
              <a:gd name="connsiteX109" fmla="*/ 597694 w 1404982"/>
              <a:gd name="connsiteY109" fmla="*/ 1747849 h 2452038"/>
              <a:gd name="connsiteX110" fmla="*/ 574939 w 1404982"/>
              <a:gd name="connsiteY110" fmla="*/ 1851302 h 2452038"/>
              <a:gd name="connsiteX111" fmla="*/ 565547 w 1404982"/>
              <a:gd name="connsiteY111" fmla="*/ 2070509 h 2452038"/>
              <a:gd name="connsiteX112" fmla="*/ 559726 w 1404982"/>
              <a:gd name="connsiteY112" fmla="*/ 2092337 h 2452038"/>
              <a:gd name="connsiteX113" fmla="*/ 550333 w 1404982"/>
              <a:gd name="connsiteY113" fmla="*/ 2330330 h 2452038"/>
              <a:gd name="connsiteX114" fmla="*/ 558800 w 1404982"/>
              <a:gd name="connsiteY114" fmla="*/ 2355730 h 2452038"/>
              <a:gd name="connsiteX115" fmla="*/ 418042 w 1404982"/>
              <a:gd name="connsiteY115" fmla="*/ 2452038 h 2452038"/>
              <a:gd name="connsiteX116" fmla="*/ 139700 w 1404982"/>
              <a:gd name="connsiteY116" fmla="*/ 2417113 h 2452038"/>
              <a:gd name="connsiteX117" fmla="*/ 0 w 1404982"/>
              <a:gd name="connsiteY117" fmla="*/ 2271063 h 2452038"/>
              <a:gd name="connsiteX118" fmla="*/ 0 w 1404982"/>
              <a:gd name="connsiteY118" fmla="*/ 2271063 h 2452038"/>
              <a:gd name="connsiteX0" fmla="*/ 0 w 1404982"/>
              <a:gd name="connsiteY0" fmla="*/ 2271063 h 2452038"/>
              <a:gd name="connsiteX1" fmla="*/ 93133 w 1404982"/>
              <a:gd name="connsiteY1" fmla="*/ 1974730 h 2452038"/>
              <a:gd name="connsiteX2" fmla="*/ 101600 w 1404982"/>
              <a:gd name="connsiteY2" fmla="*/ 1949330 h 2452038"/>
              <a:gd name="connsiteX3" fmla="*/ 118533 w 1404982"/>
              <a:gd name="connsiteY3" fmla="*/ 1932396 h 2452038"/>
              <a:gd name="connsiteX4" fmla="*/ 130968 w 1404982"/>
              <a:gd name="connsiteY4" fmla="*/ 1879348 h 2452038"/>
              <a:gd name="connsiteX5" fmla="*/ 150152 w 1404982"/>
              <a:gd name="connsiteY5" fmla="*/ 1845481 h 2452038"/>
              <a:gd name="connsiteX6" fmla="*/ 173302 w 1404982"/>
              <a:gd name="connsiteY6" fmla="*/ 1798253 h 2452038"/>
              <a:gd name="connsiteX7" fmla="*/ 198835 w 1404982"/>
              <a:gd name="connsiteY7" fmla="*/ 1766238 h 2452038"/>
              <a:gd name="connsiteX8" fmla="*/ 226351 w 1404982"/>
              <a:gd name="connsiteY8" fmla="*/ 1730519 h 2452038"/>
              <a:gd name="connsiteX9" fmla="*/ 254000 w 1404982"/>
              <a:gd name="connsiteY9" fmla="*/ 1686863 h 2452038"/>
              <a:gd name="connsiteX10" fmla="*/ 262467 w 1404982"/>
              <a:gd name="connsiteY10" fmla="*/ 1661463 h 2452038"/>
              <a:gd name="connsiteX11" fmla="*/ 296333 w 1404982"/>
              <a:gd name="connsiteY11" fmla="*/ 1585263 h 2452038"/>
              <a:gd name="connsiteX12" fmla="*/ 304800 w 1404982"/>
              <a:gd name="connsiteY12" fmla="*/ 1534463 h 2452038"/>
              <a:gd name="connsiteX13" fmla="*/ 321733 w 1404982"/>
              <a:gd name="connsiteY13" fmla="*/ 1475196 h 2452038"/>
              <a:gd name="connsiteX14" fmla="*/ 330200 w 1404982"/>
              <a:gd name="connsiteY14" fmla="*/ 1407463 h 2452038"/>
              <a:gd name="connsiteX15" fmla="*/ 347133 w 1404982"/>
              <a:gd name="connsiteY15" fmla="*/ 1348196 h 2452038"/>
              <a:gd name="connsiteX16" fmla="*/ 364067 w 1404982"/>
              <a:gd name="connsiteY16" fmla="*/ 1280463 h 2452038"/>
              <a:gd name="connsiteX17" fmla="*/ 404680 w 1404982"/>
              <a:gd name="connsiteY17" fmla="*/ 1147907 h 2452038"/>
              <a:gd name="connsiteX18" fmla="*/ 302419 w 1404982"/>
              <a:gd name="connsiteY18" fmla="*/ 1114039 h 2452038"/>
              <a:gd name="connsiteX19" fmla="*/ 165761 w 1404982"/>
              <a:gd name="connsiteY19" fmla="*/ 1080173 h 2452038"/>
              <a:gd name="connsiteX20" fmla="*/ 157692 w 1404982"/>
              <a:gd name="connsiteY20" fmla="*/ 1000402 h 2452038"/>
              <a:gd name="connsiteX21" fmla="*/ 191161 w 1404982"/>
              <a:gd name="connsiteY21" fmla="*/ 959391 h 2452038"/>
              <a:gd name="connsiteX22" fmla="*/ 243814 w 1404982"/>
              <a:gd name="connsiteY22" fmla="*/ 911236 h 2452038"/>
              <a:gd name="connsiteX23" fmla="*/ 305858 w 1404982"/>
              <a:gd name="connsiteY23" fmla="*/ 928698 h 2452038"/>
              <a:gd name="connsiteX24" fmla="*/ 381000 w 1404982"/>
              <a:gd name="connsiteY24" fmla="*/ 975663 h 2452038"/>
              <a:gd name="connsiteX25" fmla="*/ 465667 w 1404982"/>
              <a:gd name="connsiteY25" fmla="*/ 933330 h 2452038"/>
              <a:gd name="connsiteX26" fmla="*/ 457200 w 1404982"/>
              <a:gd name="connsiteY26" fmla="*/ 653930 h 2452038"/>
              <a:gd name="connsiteX27" fmla="*/ 440267 w 1404982"/>
              <a:gd name="connsiteY27" fmla="*/ 586196 h 2452038"/>
              <a:gd name="connsiteX28" fmla="*/ 406400 w 1404982"/>
              <a:gd name="connsiteY28" fmla="*/ 484596 h 2452038"/>
              <a:gd name="connsiteX29" fmla="*/ 397933 w 1404982"/>
              <a:gd name="connsiteY29" fmla="*/ 459196 h 2452038"/>
              <a:gd name="connsiteX30" fmla="*/ 372533 w 1404982"/>
              <a:gd name="connsiteY30" fmla="*/ 408396 h 2452038"/>
              <a:gd name="connsiteX31" fmla="*/ 355600 w 1404982"/>
              <a:gd name="connsiteY31" fmla="*/ 382996 h 2452038"/>
              <a:gd name="connsiteX32" fmla="*/ 347133 w 1404982"/>
              <a:gd name="connsiteY32" fmla="*/ 357596 h 2452038"/>
              <a:gd name="connsiteX33" fmla="*/ 330200 w 1404982"/>
              <a:gd name="connsiteY33" fmla="*/ 332196 h 2452038"/>
              <a:gd name="connsiteX34" fmla="*/ 304800 w 1404982"/>
              <a:gd name="connsiteY34" fmla="*/ 281396 h 2452038"/>
              <a:gd name="connsiteX35" fmla="*/ 279400 w 1404982"/>
              <a:gd name="connsiteY35" fmla="*/ 222130 h 2452038"/>
              <a:gd name="connsiteX36" fmla="*/ 270933 w 1404982"/>
              <a:gd name="connsiteY36" fmla="*/ 196730 h 2452038"/>
              <a:gd name="connsiteX37" fmla="*/ 254000 w 1404982"/>
              <a:gd name="connsiteY37" fmla="*/ 179796 h 2452038"/>
              <a:gd name="connsiteX38" fmla="*/ 220133 w 1404982"/>
              <a:gd name="connsiteY38" fmla="*/ 128996 h 2452038"/>
              <a:gd name="connsiteX39" fmla="*/ 169333 w 1404982"/>
              <a:gd name="connsiteY39" fmla="*/ 95130 h 2452038"/>
              <a:gd name="connsiteX40" fmla="*/ 160867 w 1404982"/>
              <a:gd name="connsiteY40" fmla="*/ 69730 h 2452038"/>
              <a:gd name="connsiteX41" fmla="*/ 220133 w 1404982"/>
              <a:gd name="connsiteY41" fmla="*/ 44330 h 2452038"/>
              <a:gd name="connsiteX42" fmla="*/ 276225 w 1404982"/>
              <a:gd name="connsiteY42" fmla="*/ 93410 h 2452038"/>
              <a:gd name="connsiteX43" fmla="*/ 287867 w 1404982"/>
              <a:gd name="connsiteY43" fmla="*/ 18930 h 2452038"/>
              <a:gd name="connsiteX44" fmla="*/ 313267 w 1404982"/>
              <a:gd name="connsiteY44" fmla="*/ 10463 h 2452038"/>
              <a:gd name="connsiteX45" fmla="*/ 346736 w 1404982"/>
              <a:gd name="connsiteY45" fmla="*/ 71581 h 2452038"/>
              <a:gd name="connsiteX46" fmla="*/ 338667 w 1404982"/>
              <a:gd name="connsiteY46" fmla="*/ 18930 h 2452038"/>
              <a:gd name="connsiteX47" fmla="*/ 364067 w 1404982"/>
              <a:gd name="connsiteY47" fmla="*/ 1996 h 2452038"/>
              <a:gd name="connsiteX48" fmla="*/ 393964 w 1404982"/>
              <a:gd name="connsiteY48" fmla="*/ 53723 h 2452038"/>
              <a:gd name="connsiteX49" fmla="*/ 414867 w 1404982"/>
              <a:gd name="connsiteY49" fmla="*/ 1996 h 2452038"/>
              <a:gd name="connsiteX50" fmla="*/ 448733 w 1404982"/>
              <a:gd name="connsiteY50" fmla="*/ 1996 h 2452038"/>
              <a:gd name="connsiteX51" fmla="*/ 474133 w 1404982"/>
              <a:gd name="connsiteY51" fmla="*/ 18930 h 2452038"/>
              <a:gd name="connsiteX52" fmla="*/ 482600 w 1404982"/>
              <a:gd name="connsiteY52" fmla="*/ 44330 h 2452038"/>
              <a:gd name="connsiteX53" fmla="*/ 516467 w 1404982"/>
              <a:gd name="connsiteY53" fmla="*/ 95130 h 2452038"/>
              <a:gd name="connsiteX54" fmla="*/ 533400 w 1404982"/>
              <a:gd name="connsiteY54" fmla="*/ 120530 h 2452038"/>
              <a:gd name="connsiteX55" fmla="*/ 567267 w 1404982"/>
              <a:gd name="connsiteY55" fmla="*/ 171330 h 2452038"/>
              <a:gd name="connsiteX56" fmla="*/ 601133 w 1404982"/>
              <a:gd name="connsiteY56" fmla="*/ 239063 h 2452038"/>
              <a:gd name="connsiteX57" fmla="*/ 643864 w 1404982"/>
              <a:gd name="connsiteY57" fmla="*/ 346880 h 2452038"/>
              <a:gd name="connsiteX58" fmla="*/ 660797 w 1404982"/>
              <a:gd name="connsiteY58" fmla="*/ 401252 h 2452038"/>
              <a:gd name="connsiteX59" fmla="*/ 681964 w 1404982"/>
              <a:gd name="connsiteY59" fmla="*/ 462901 h 2452038"/>
              <a:gd name="connsiteX60" fmla="*/ 705644 w 1404982"/>
              <a:gd name="connsiteY60" fmla="*/ 526533 h 2452038"/>
              <a:gd name="connsiteX61" fmla="*/ 714242 w 1404982"/>
              <a:gd name="connsiteY61" fmla="*/ 584080 h 2452038"/>
              <a:gd name="connsiteX62" fmla="*/ 717683 w 1404982"/>
              <a:gd name="connsiteY62" fmla="*/ 638584 h 2452038"/>
              <a:gd name="connsiteX63" fmla="*/ 794280 w 1404982"/>
              <a:gd name="connsiteY63" fmla="*/ 581963 h 2452038"/>
              <a:gd name="connsiteX64" fmla="*/ 841375 w 1404982"/>
              <a:gd name="connsiteY64" fmla="*/ 540688 h 2452038"/>
              <a:gd name="connsiteX65" fmla="*/ 889662 w 1404982"/>
              <a:gd name="connsiteY65" fmla="*/ 510790 h 2452038"/>
              <a:gd name="connsiteX66" fmla="*/ 966126 w 1404982"/>
              <a:gd name="connsiteY66" fmla="*/ 456814 h 2452038"/>
              <a:gd name="connsiteX67" fmla="*/ 999595 w 1404982"/>
              <a:gd name="connsiteY67" fmla="*/ 419508 h 2452038"/>
              <a:gd name="connsiteX68" fmla="*/ 1053570 w 1404982"/>
              <a:gd name="connsiteY68" fmla="*/ 358919 h 2452038"/>
              <a:gd name="connsiteX69" fmla="*/ 1081617 w 1404982"/>
              <a:gd name="connsiteY69" fmla="*/ 316586 h 2452038"/>
              <a:gd name="connsiteX70" fmla="*/ 1152921 w 1404982"/>
              <a:gd name="connsiteY70" fmla="*/ 216309 h 2452038"/>
              <a:gd name="connsiteX71" fmla="*/ 1201473 w 1404982"/>
              <a:gd name="connsiteY71" fmla="*/ 155720 h 2452038"/>
              <a:gd name="connsiteX72" fmla="*/ 1212585 w 1404982"/>
              <a:gd name="connsiteY72" fmla="*/ 119604 h 2452038"/>
              <a:gd name="connsiteX73" fmla="*/ 1227667 w 1404982"/>
              <a:gd name="connsiteY73" fmla="*/ 95130 h 2452038"/>
              <a:gd name="connsiteX74" fmla="*/ 1267354 w 1404982"/>
              <a:gd name="connsiteY74" fmla="*/ 79519 h 2452038"/>
              <a:gd name="connsiteX75" fmla="*/ 1278467 w 1404982"/>
              <a:gd name="connsiteY75" fmla="*/ 69730 h 2452038"/>
              <a:gd name="connsiteX76" fmla="*/ 1329267 w 1404982"/>
              <a:gd name="connsiteY76" fmla="*/ 52796 h 2452038"/>
              <a:gd name="connsiteX77" fmla="*/ 1320800 w 1404982"/>
              <a:gd name="connsiteY77" fmla="*/ 78196 h 2452038"/>
              <a:gd name="connsiteX78" fmla="*/ 1275159 w 1404982"/>
              <a:gd name="connsiteY78" fmla="*/ 146988 h 2452038"/>
              <a:gd name="connsiteX79" fmla="*/ 1345274 w 1404982"/>
              <a:gd name="connsiteY79" fmla="*/ 102274 h 2452038"/>
              <a:gd name="connsiteX80" fmla="*/ 1397000 w 1404982"/>
              <a:gd name="connsiteY80" fmla="*/ 120530 h 2452038"/>
              <a:gd name="connsiteX81" fmla="*/ 1349242 w 1404982"/>
              <a:gd name="connsiteY81" fmla="*/ 181649 h 2452038"/>
              <a:gd name="connsiteX82" fmla="*/ 1397000 w 1404982"/>
              <a:gd name="connsiteY82" fmla="*/ 171330 h 2452038"/>
              <a:gd name="connsiteX83" fmla="*/ 1380067 w 1404982"/>
              <a:gd name="connsiteY83" fmla="*/ 196730 h 2452038"/>
              <a:gd name="connsiteX84" fmla="*/ 1363133 w 1404982"/>
              <a:gd name="connsiteY84" fmla="*/ 213663 h 2452038"/>
              <a:gd name="connsiteX85" fmla="*/ 1371600 w 1404982"/>
              <a:gd name="connsiteY85" fmla="*/ 239063 h 2452038"/>
              <a:gd name="connsiteX86" fmla="*/ 1354667 w 1404982"/>
              <a:gd name="connsiteY86" fmla="*/ 298330 h 2452038"/>
              <a:gd name="connsiteX87" fmla="*/ 1312333 w 1404982"/>
              <a:gd name="connsiteY87" fmla="*/ 333916 h 2452038"/>
              <a:gd name="connsiteX88" fmla="*/ 1261533 w 1404982"/>
              <a:gd name="connsiteY88" fmla="*/ 390933 h 2452038"/>
              <a:gd name="connsiteX89" fmla="*/ 1214304 w 1404982"/>
              <a:gd name="connsiteY89" fmla="*/ 470705 h 2452038"/>
              <a:gd name="connsiteX90" fmla="*/ 1178189 w 1404982"/>
              <a:gd name="connsiteY90" fmla="*/ 514361 h 2452038"/>
              <a:gd name="connsiteX91" fmla="*/ 1122496 w 1404982"/>
              <a:gd name="connsiteY91" fmla="*/ 599955 h 2452038"/>
              <a:gd name="connsiteX92" fmla="*/ 1077383 w 1404982"/>
              <a:gd name="connsiteY92" fmla="*/ 634483 h 2452038"/>
              <a:gd name="connsiteX93" fmla="*/ 1045236 w 1404982"/>
              <a:gd name="connsiteY93" fmla="*/ 654327 h 2452038"/>
              <a:gd name="connsiteX94" fmla="*/ 999464 w 1404982"/>
              <a:gd name="connsiteY94" fmla="*/ 682770 h 2452038"/>
              <a:gd name="connsiteX95" fmla="*/ 943636 w 1404982"/>
              <a:gd name="connsiteY95" fmla="*/ 730659 h 2452038"/>
              <a:gd name="connsiteX96" fmla="*/ 915855 w 1404982"/>
              <a:gd name="connsiteY96" fmla="*/ 776168 h 2452038"/>
              <a:gd name="connsiteX97" fmla="*/ 866378 w 1404982"/>
              <a:gd name="connsiteY97" fmla="*/ 828687 h 2452038"/>
              <a:gd name="connsiteX98" fmla="*/ 823251 w 1404982"/>
              <a:gd name="connsiteY98" fmla="*/ 896024 h 2452038"/>
              <a:gd name="connsiteX99" fmla="*/ 770467 w 1404982"/>
              <a:gd name="connsiteY99" fmla="*/ 1068796 h 2452038"/>
              <a:gd name="connsiteX100" fmla="*/ 738452 w 1404982"/>
              <a:gd name="connsiteY100" fmla="*/ 1141821 h 2452038"/>
              <a:gd name="connsiteX101" fmla="*/ 715699 w 1404982"/>
              <a:gd name="connsiteY101" fmla="*/ 1188653 h 2452038"/>
              <a:gd name="connsiteX102" fmla="*/ 698367 w 1404982"/>
              <a:gd name="connsiteY102" fmla="*/ 1245671 h 2452038"/>
              <a:gd name="connsiteX103" fmla="*/ 683683 w 1404982"/>
              <a:gd name="connsiteY103" fmla="*/ 1321870 h 2452038"/>
              <a:gd name="connsiteX104" fmla="*/ 671248 w 1404982"/>
              <a:gd name="connsiteY104" fmla="*/ 1409183 h 2452038"/>
              <a:gd name="connsiteX105" fmla="*/ 640026 w 1404982"/>
              <a:gd name="connsiteY105" fmla="*/ 1519249 h 2452038"/>
              <a:gd name="connsiteX106" fmla="*/ 637381 w 1404982"/>
              <a:gd name="connsiteY106" fmla="*/ 1602593 h 2452038"/>
              <a:gd name="connsiteX107" fmla="*/ 621770 w 1404982"/>
              <a:gd name="connsiteY107" fmla="*/ 1678792 h 2452038"/>
              <a:gd name="connsiteX108" fmla="*/ 613305 w 1404982"/>
              <a:gd name="connsiteY108" fmla="*/ 1709088 h 2452038"/>
              <a:gd name="connsiteX109" fmla="*/ 597694 w 1404982"/>
              <a:gd name="connsiteY109" fmla="*/ 1747849 h 2452038"/>
              <a:gd name="connsiteX110" fmla="*/ 574939 w 1404982"/>
              <a:gd name="connsiteY110" fmla="*/ 1851302 h 2452038"/>
              <a:gd name="connsiteX111" fmla="*/ 565547 w 1404982"/>
              <a:gd name="connsiteY111" fmla="*/ 2070509 h 2452038"/>
              <a:gd name="connsiteX112" fmla="*/ 559726 w 1404982"/>
              <a:gd name="connsiteY112" fmla="*/ 2092337 h 2452038"/>
              <a:gd name="connsiteX113" fmla="*/ 550333 w 1404982"/>
              <a:gd name="connsiteY113" fmla="*/ 2330330 h 2452038"/>
              <a:gd name="connsiteX114" fmla="*/ 558800 w 1404982"/>
              <a:gd name="connsiteY114" fmla="*/ 2355730 h 2452038"/>
              <a:gd name="connsiteX115" fmla="*/ 418042 w 1404982"/>
              <a:gd name="connsiteY115" fmla="*/ 2452038 h 2452038"/>
              <a:gd name="connsiteX116" fmla="*/ 139700 w 1404982"/>
              <a:gd name="connsiteY116" fmla="*/ 2417113 h 2452038"/>
              <a:gd name="connsiteX117" fmla="*/ 0 w 1404982"/>
              <a:gd name="connsiteY117" fmla="*/ 2271063 h 2452038"/>
              <a:gd name="connsiteX118" fmla="*/ 0 w 1404982"/>
              <a:gd name="connsiteY118" fmla="*/ 2271063 h 2452038"/>
              <a:gd name="connsiteX0" fmla="*/ 0 w 1404982"/>
              <a:gd name="connsiteY0" fmla="*/ 2271063 h 2452038"/>
              <a:gd name="connsiteX1" fmla="*/ 93133 w 1404982"/>
              <a:gd name="connsiteY1" fmla="*/ 1974730 h 2452038"/>
              <a:gd name="connsiteX2" fmla="*/ 101600 w 1404982"/>
              <a:gd name="connsiteY2" fmla="*/ 1949330 h 2452038"/>
              <a:gd name="connsiteX3" fmla="*/ 118533 w 1404982"/>
              <a:gd name="connsiteY3" fmla="*/ 1932396 h 2452038"/>
              <a:gd name="connsiteX4" fmla="*/ 130968 w 1404982"/>
              <a:gd name="connsiteY4" fmla="*/ 1879348 h 2452038"/>
              <a:gd name="connsiteX5" fmla="*/ 150152 w 1404982"/>
              <a:gd name="connsiteY5" fmla="*/ 1845481 h 2452038"/>
              <a:gd name="connsiteX6" fmla="*/ 173302 w 1404982"/>
              <a:gd name="connsiteY6" fmla="*/ 1798253 h 2452038"/>
              <a:gd name="connsiteX7" fmla="*/ 198835 w 1404982"/>
              <a:gd name="connsiteY7" fmla="*/ 1766238 h 2452038"/>
              <a:gd name="connsiteX8" fmla="*/ 226351 w 1404982"/>
              <a:gd name="connsiteY8" fmla="*/ 1730519 h 2452038"/>
              <a:gd name="connsiteX9" fmla="*/ 254000 w 1404982"/>
              <a:gd name="connsiteY9" fmla="*/ 1686863 h 2452038"/>
              <a:gd name="connsiteX10" fmla="*/ 262467 w 1404982"/>
              <a:gd name="connsiteY10" fmla="*/ 1661463 h 2452038"/>
              <a:gd name="connsiteX11" fmla="*/ 296333 w 1404982"/>
              <a:gd name="connsiteY11" fmla="*/ 1585263 h 2452038"/>
              <a:gd name="connsiteX12" fmla="*/ 304800 w 1404982"/>
              <a:gd name="connsiteY12" fmla="*/ 1534463 h 2452038"/>
              <a:gd name="connsiteX13" fmla="*/ 321733 w 1404982"/>
              <a:gd name="connsiteY13" fmla="*/ 1475196 h 2452038"/>
              <a:gd name="connsiteX14" fmla="*/ 330200 w 1404982"/>
              <a:gd name="connsiteY14" fmla="*/ 1407463 h 2452038"/>
              <a:gd name="connsiteX15" fmla="*/ 347133 w 1404982"/>
              <a:gd name="connsiteY15" fmla="*/ 1348196 h 2452038"/>
              <a:gd name="connsiteX16" fmla="*/ 364067 w 1404982"/>
              <a:gd name="connsiteY16" fmla="*/ 1280463 h 2452038"/>
              <a:gd name="connsiteX17" fmla="*/ 404680 w 1404982"/>
              <a:gd name="connsiteY17" fmla="*/ 1147907 h 2452038"/>
              <a:gd name="connsiteX18" fmla="*/ 302419 w 1404982"/>
              <a:gd name="connsiteY18" fmla="*/ 1114039 h 2452038"/>
              <a:gd name="connsiteX19" fmla="*/ 165761 w 1404982"/>
              <a:gd name="connsiteY19" fmla="*/ 1080173 h 2452038"/>
              <a:gd name="connsiteX20" fmla="*/ 157692 w 1404982"/>
              <a:gd name="connsiteY20" fmla="*/ 1000402 h 2452038"/>
              <a:gd name="connsiteX21" fmla="*/ 191161 w 1404982"/>
              <a:gd name="connsiteY21" fmla="*/ 959391 h 2452038"/>
              <a:gd name="connsiteX22" fmla="*/ 243814 w 1404982"/>
              <a:gd name="connsiteY22" fmla="*/ 911236 h 2452038"/>
              <a:gd name="connsiteX23" fmla="*/ 305858 w 1404982"/>
              <a:gd name="connsiteY23" fmla="*/ 928698 h 2452038"/>
              <a:gd name="connsiteX24" fmla="*/ 382954 w 1404982"/>
              <a:gd name="connsiteY24" fmla="*/ 956125 h 2452038"/>
              <a:gd name="connsiteX25" fmla="*/ 465667 w 1404982"/>
              <a:gd name="connsiteY25" fmla="*/ 933330 h 2452038"/>
              <a:gd name="connsiteX26" fmla="*/ 457200 w 1404982"/>
              <a:gd name="connsiteY26" fmla="*/ 653930 h 2452038"/>
              <a:gd name="connsiteX27" fmla="*/ 440267 w 1404982"/>
              <a:gd name="connsiteY27" fmla="*/ 586196 h 2452038"/>
              <a:gd name="connsiteX28" fmla="*/ 406400 w 1404982"/>
              <a:gd name="connsiteY28" fmla="*/ 484596 h 2452038"/>
              <a:gd name="connsiteX29" fmla="*/ 397933 w 1404982"/>
              <a:gd name="connsiteY29" fmla="*/ 459196 h 2452038"/>
              <a:gd name="connsiteX30" fmla="*/ 372533 w 1404982"/>
              <a:gd name="connsiteY30" fmla="*/ 408396 h 2452038"/>
              <a:gd name="connsiteX31" fmla="*/ 355600 w 1404982"/>
              <a:gd name="connsiteY31" fmla="*/ 382996 h 2452038"/>
              <a:gd name="connsiteX32" fmla="*/ 347133 w 1404982"/>
              <a:gd name="connsiteY32" fmla="*/ 357596 h 2452038"/>
              <a:gd name="connsiteX33" fmla="*/ 330200 w 1404982"/>
              <a:gd name="connsiteY33" fmla="*/ 332196 h 2452038"/>
              <a:gd name="connsiteX34" fmla="*/ 304800 w 1404982"/>
              <a:gd name="connsiteY34" fmla="*/ 281396 h 2452038"/>
              <a:gd name="connsiteX35" fmla="*/ 279400 w 1404982"/>
              <a:gd name="connsiteY35" fmla="*/ 222130 h 2452038"/>
              <a:gd name="connsiteX36" fmla="*/ 270933 w 1404982"/>
              <a:gd name="connsiteY36" fmla="*/ 196730 h 2452038"/>
              <a:gd name="connsiteX37" fmla="*/ 254000 w 1404982"/>
              <a:gd name="connsiteY37" fmla="*/ 179796 h 2452038"/>
              <a:gd name="connsiteX38" fmla="*/ 220133 w 1404982"/>
              <a:gd name="connsiteY38" fmla="*/ 128996 h 2452038"/>
              <a:gd name="connsiteX39" fmla="*/ 169333 w 1404982"/>
              <a:gd name="connsiteY39" fmla="*/ 95130 h 2452038"/>
              <a:gd name="connsiteX40" fmla="*/ 160867 w 1404982"/>
              <a:gd name="connsiteY40" fmla="*/ 69730 h 2452038"/>
              <a:gd name="connsiteX41" fmla="*/ 220133 w 1404982"/>
              <a:gd name="connsiteY41" fmla="*/ 44330 h 2452038"/>
              <a:gd name="connsiteX42" fmla="*/ 276225 w 1404982"/>
              <a:gd name="connsiteY42" fmla="*/ 93410 h 2452038"/>
              <a:gd name="connsiteX43" fmla="*/ 287867 w 1404982"/>
              <a:gd name="connsiteY43" fmla="*/ 18930 h 2452038"/>
              <a:gd name="connsiteX44" fmla="*/ 313267 w 1404982"/>
              <a:gd name="connsiteY44" fmla="*/ 10463 h 2452038"/>
              <a:gd name="connsiteX45" fmla="*/ 346736 w 1404982"/>
              <a:gd name="connsiteY45" fmla="*/ 71581 h 2452038"/>
              <a:gd name="connsiteX46" fmla="*/ 338667 w 1404982"/>
              <a:gd name="connsiteY46" fmla="*/ 18930 h 2452038"/>
              <a:gd name="connsiteX47" fmla="*/ 364067 w 1404982"/>
              <a:gd name="connsiteY47" fmla="*/ 1996 h 2452038"/>
              <a:gd name="connsiteX48" fmla="*/ 393964 w 1404982"/>
              <a:gd name="connsiteY48" fmla="*/ 53723 h 2452038"/>
              <a:gd name="connsiteX49" fmla="*/ 414867 w 1404982"/>
              <a:gd name="connsiteY49" fmla="*/ 1996 h 2452038"/>
              <a:gd name="connsiteX50" fmla="*/ 448733 w 1404982"/>
              <a:gd name="connsiteY50" fmla="*/ 1996 h 2452038"/>
              <a:gd name="connsiteX51" fmla="*/ 474133 w 1404982"/>
              <a:gd name="connsiteY51" fmla="*/ 18930 h 2452038"/>
              <a:gd name="connsiteX52" fmla="*/ 482600 w 1404982"/>
              <a:gd name="connsiteY52" fmla="*/ 44330 h 2452038"/>
              <a:gd name="connsiteX53" fmla="*/ 516467 w 1404982"/>
              <a:gd name="connsiteY53" fmla="*/ 95130 h 2452038"/>
              <a:gd name="connsiteX54" fmla="*/ 533400 w 1404982"/>
              <a:gd name="connsiteY54" fmla="*/ 120530 h 2452038"/>
              <a:gd name="connsiteX55" fmla="*/ 567267 w 1404982"/>
              <a:gd name="connsiteY55" fmla="*/ 171330 h 2452038"/>
              <a:gd name="connsiteX56" fmla="*/ 601133 w 1404982"/>
              <a:gd name="connsiteY56" fmla="*/ 239063 h 2452038"/>
              <a:gd name="connsiteX57" fmla="*/ 643864 w 1404982"/>
              <a:gd name="connsiteY57" fmla="*/ 346880 h 2452038"/>
              <a:gd name="connsiteX58" fmla="*/ 660797 w 1404982"/>
              <a:gd name="connsiteY58" fmla="*/ 401252 h 2452038"/>
              <a:gd name="connsiteX59" fmla="*/ 681964 w 1404982"/>
              <a:gd name="connsiteY59" fmla="*/ 462901 h 2452038"/>
              <a:gd name="connsiteX60" fmla="*/ 705644 w 1404982"/>
              <a:gd name="connsiteY60" fmla="*/ 526533 h 2452038"/>
              <a:gd name="connsiteX61" fmla="*/ 714242 w 1404982"/>
              <a:gd name="connsiteY61" fmla="*/ 584080 h 2452038"/>
              <a:gd name="connsiteX62" fmla="*/ 717683 w 1404982"/>
              <a:gd name="connsiteY62" fmla="*/ 638584 h 2452038"/>
              <a:gd name="connsiteX63" fmla="*/ 794280 w 1404982"/>
              <a:gd name="connsiteY63" fmla="*/ 581963 h 2452038"/>
              <a:gd name="connsiteX64" fmla="*/ 841375 w 1404982"/>
              <a:gd name="connsiteY64" fmla="*/ 540688 h 2452038"/>
              <a:gd name="connsiteX65" fmla="*/ 889662 w 1404982"/>
              <a:gd name="connsiteY65" fmla="*/ 510790 h 2452038"/>
              <a:gd name="connsiteX66" fmla="*/ 966126 w 1404982"/>
              <a:gd name="connsiteY66" fmla="*/ 456814 h 2452038"/>
              <a:gd name="connsiteX67" fmla="*/ 999595 w 1404982"/>
              <a:gd name="connsiteY67" fmla="*/ 419508 h 2452038"/>
              <a:gd name="connsiteX68" fmla="*/ 1053570 w 1404982"/>
              <a:gd name="connsiteY68" fmla="*/ 358919 h 2452038"/>
              <a:gd name="connsiteX69" fmla="*/ 1081617 w 1404982"/>
              <a:gd name="connsiteY69" fmla="*/ 316586 h 2452038"/>
              <a:gd name="connsiteX70" fmla="*/ 1152921 w 1404982"/>
              <a:gd name="connsiteY70" fmla="*/ 216309 h 2452038"/>
              <a:gd name="connsiteX71" fmla="*/ 1201473 w 1404982"/>
              <a:gd name="connsiteY71" fmla="*/ 155720 h 2452038"/>
              <a:gd name="connsiteX72" fmla="*/ 1212585 w 1404982"/>
              <a:gd name="connsiteY72" fmla="*/ 119604 h 2452038"/>
              <a:gd name="connsiteX73" fmla="*/ 1227667 w 1404982"/>
              <a:gd name="connsiteY73" fmla="*/ 95130 h 2452038"/>
              <a:gd name="connsiteX74" fmla="*/ 1267354 w 1404982"/>
              <a:gd name="connsiteY74" fmla="*/ 79519 h 2452038"/>
              <a:gd name="connsiteX75" fmla="*/ 1278467 w 1404982"/>
              <a:gd name="connsiteY75" fmla="*/ 69730 h 2452038"/>
              <a:gd name="connsiteX76" fmla="*/ 1329267 w 1404982"/>
              <a:gd name="connsiteY76" fmla="*/ 52796 h 2452038"/>
              <a:gd name="connsiteX77" fmla="*/ 1320800 w 1404982"/>
              <a:gd name="connsiteY77" fmla="*/ 78196 h 2452038"/>
              <a:gd name="connsiteX78" fmla="*/ 1275159 w 1404982"/>
              <a:gd name="connsiteY78" fmla="*/ 146988 h 2452038"/>
              <a:gd name="connsiteX79" fmla="*/ 1345274 w 1404982"/>
              <a:gd name="connsiteY79" fmla="*/ 102274 h 2452038"/>
              <a:gd name="connsiteX80" fmla="*/ 1397000 w 1404982"/>
              <a:gd name="connsiteY80" fmla="*/ 120530 h 2452038"/>
              <a:gd name="connsiteX81" fmla="*/ 1349242 w 1404982"/>
              <a:gd name="connsiteY81" fmla="*/ 181649 h 2452038"/>
              <a:gd name="connsiteX82" fmla="*/ 1397000 w 1404982"/>
              <a:gd name="connsiteY82" fmla="*/ 171330 h 2452038"/>
              <a:gd name="connsiteX83" fmla="*/ 1380067 w 1404982"/>
              <a:gd name="connsiteY83" fmla="*/ 196730 h 2452038"/>
              <a:gd name="connsiteX84" fmla="*/ 1363133 w 1404982"/>
              <a:gd name="connsiteY84" fmla="*/ 213663 h 2452038"/>
              <a:gd name="connsiteX85" fmla="*/ 1371600 w 1404982"/>
              <a:gd name="connsiteY85" fmla="*/ 239063 h 2452038"/>
              <a:gd name="connsiteX86" fmla="*/ 1354667 w 1404982"/>
              <a:gd name="connsiteY86" fmla="*/ 298330 h 2452038"/>
              <a:gd name="connsiteX87" fmla="*/ 1312333 w 1404982"/>
              <a:gd name="connsiteY87" fmla="*/ 333916 h 2452038"/>
              <a:gd name="connsiteX88" fmla="*/ 1261533 w 1404982"/>
              <a:gd name="connsiteY88" fmla="*/ 390933 h 2452038"/>
              <a:gd name="connsiteX89" fmla="*/ 1214304 w 1404982"/>
              <a:gd name="connsiteY89" fmla="*/ 470705 h 2452038"/>
              <a:gd name="connsiteX90" fmla="*/ 1178189 w 1404982"/>
              <a:gd name="connsiteY90" fmla="*/ 514361 h 2452038"/>
              <a:gd name="connsiteX91" fmla="*/ 1122496 w 1404982"/>
              <a:gd name="connsiteY91" fmla="*/ 599955 h 2452038"/>
              <a:gd name="connsiteX92" fmla="*/ 1077383 w 1404982"/>
              <a:gd name="connsiteY92" fmla="*/ 634483 h 2452038"/>
              <a:gd name="connsiteX93" fmla="*/ 1045236 w 1404982"/>
              <a:gd name="connsiteY93" fmla="*/ 654327 h 2452038"/>
              <a:gd name="connsiteX94" fmla="*/ 999464 w 1404982"/>
              <a:gd name="connsiteY94" fmla="*/ 682770 h 2452038"/>
              <a:gd name="connsiteX95" fmla="*/ 943636 w 1404982"/>
              <a:gd name="connsiteY95" fmla="*/ 730659 h 2452038"/>
              <a:gd name="connsiteX96" fmla="*/ 915855 w 1404982"/>
              <a:gd name="connsiteY96" fmla="*/ 776168 h 2452038"/>
              <a:gd name="connsiteX97" fmla="*/ 866378 w 1404982"/>
              <a:gd name="connsiteY97" fmla="*/ 828687 h 2452038"/>
              <a:gd name="connsiteX98" fmla="*/ 823251 w 1404982"/>
              <a:gd name="connsiteY98" fmla="*/ 896024 h 2452038"/>
              <a:gd name="connsiteX99" fmla="*/ 770467 w 1404982"/>
              <a:gd name="connsiteY99" fmla="*/ 1068796 h 2452038"/>
              <a:gd name="connsiteX100" fmla="*/ 738452 w 1404982"/>
              <a:gd name="connsiteY100" fmla="*/ 1141821 h 2452038"/>
              <a:gd name="connsiteX101" fmla="*/ 715699 w 1404982"/>
              <a:gd name="connsiteY101" fmla="*/ 1188653 h 2452038"/>
              <a:gd name="connsiteX102" fmla="*/ 698367 w 1404982"/>
              <a:gd name="connsiteY102" fmla="*/ 1245671 h 2452038"/>
              <a:gd name="connsiteX103" fmla="*/ 683683 w 1404982"/>
              <a:gd name="connsiteY103" fmla="*/ 1321870 h 2452038"/>
              <a:gd name="connsiteX104" fmla="*/ 671248 w 1404982"/>
              <a:gd name="connsiteY104" fmla="*/ 1409183 h 2452038"/>
              <a:gd name="connsiteX105" fmla="*/ 640026 w 1404982"/>
              <a:gd name="connsiteY105" fmla="*/ 1519249 h 2452038"/>
              <a:gd name="connsiteX106" fmla="*/ 637381 w 1404982"/>
              <a:gd name="connsiteY106" fmla="*/ 1602593 h 2452038"/>
              <a:gd name="connsiteX107" fmla="*/ 621770 w 1404982"/>
              <a:gd name="connsiteY107" fmla="*/ 1678792 h 2452038"/>
              <a:gd name="connsiteX108" fmla="*/ 613305 w 1404982"/>
              <a:gd name="connsiteY108" fmla="*/ 1709088 h 2452038"/>
              <a:gd name="connsiteX109" fmla="*/ 597694 w 1404982"/>
              <a:gd name="connsiteY109" fmla="*/ 1747849 h 2452038"/>
              <a:gd name="connsiteX110" fmla="*/ 574939 w 1404982"/>
              <a:gd name="connsiteY110" fmla="*/ 1851302 h 2452038"/>
              <a:gd name="connsiteX111" fmla="*/ 565547 w 1404982"/>
              <a:gd name="connsiteY111" fmla="*/ 2070509 h 2452038"/>
              <a:gd name="connsiteX112" fmla="*/ 559726 w 1404982"/>
              <a:gd name="connsiteY112" fmla="*/ 2092337 h 2452038"/>
              <a:gd name="connsiteX113" fmla="*/ 550333 w 1404982"/>
              <a:gd name="connsiteY113" fmla="*/ 2330330 h 2452038"/>
              <a:gd name="connsiteX114" fmla="*/ 558800 w 1404982"/>
              <a:gd name="connsiteY114" fmla="*/ 2355730 h 2452038"/>
              <a:gd name="connsiteX115" fmla="*/ 418042 w 1404982"/>
              <a:gd name="connsiteY115" fmla="*/ 2452038 h 2452038"/>
              <a:gd name="connsiteX116" fmla="*/ 139700 w 1404982"/>
              <a:gd name="connsiteY116" fmla="*/ 2417113 h 2452038"/>
              <a:gd name="connsiteX117" fmla="*/ 0 w 1404982"/>
              <a:gd name="connsiteY117" fmla="*/ 2271063 h 2452038"/>
              <a:gd name="connsiteX118" fmla="*/ 0 w 1404982"/>
              <a:gd name="connsiteY118" fmla="*/ 2271063 h 2452038"/>
              <a:gd name="connsiteX0" fmla="*/ 0 w 1404982"/>
              <a:gd name="connsiteY0" fmla="*/ 2271063 h 2452038"/>
              <a:gd name="connsiteX1" fmla="*/ 93133 w 1404982"/>
              <a:gd name="connsiteY1" fmla="*/ 1974730 h 2452038"/>
              <a:gd name="connsiteX2" fmla="*/ 101600 w 1404982"/>
              <a:gd name="connsiteY2" fmla="*/ 1949330 h 2452038"/>
              <a:gd name="connsiteX3" fmla="*/ 118533 w 1404982"/>
              <a:gd name="connsiteY3" fmla="*/ 1932396 h 2452038"/>
              <a:gd name="connsiteX4" fmla="*/ 130968 w 1404982"/>
              <a:gd name="connsiteY4" fmla="*/ 1879348 h 2452038"/>
              <a:gd name="connsiteX5" fmla="*/ 150152 w 1404982"/>
              <a:gd name="connsiteY5" fmla="*/ 1845481 h 2452038"/>
              <a:gd name="connsiteX6" fmla="*/ 173302 w 1404982"/>
              <a:gd name="connsiteY6" fmla="*/ 1798253 h 2452038"/>
              <a:gd name="connsiteX7" fmla="*/ 198835 w 1404982"/>
              <a:gd name="connsiteY7" fmla="*/ 1766238 h 2452038"/>
              <a:gd name="connsiteX8" fmla="*/ 226351 w 1404982"/>
              <a:gd name="connsiteY8" fmla="*/ 1730519 h 2452038"/>
              <a:gd name="connsiteX9" fmla="*/ 254000 w 1404982"/>
              <a:gd name="connsiteY9" fmla="*/ 1686863 h 2452038"/>
              <a:gd name="connsiteX10" fmla="*/ 262467 w 1404982"/>
              <a:gd name="connsiteY10" fmla="*/ 1661463 h 2452038"/>
              <a:gd name="connsiteX11" fmla="*/ 296333 w 1404982"/>
              <a:gd name="connsiteY11" fmla="*/ 1585263 h 2452038"/>
              <a:gd name="connsiteX12" fmla="*/ 304800 w 1404982"/>
              <a:gd name="connsiteY12" fmla="*/ 1534463 h 2452038"/>
              <a:gd name="connsiteX13" fmla="*/ 321733 w 1404982"/>
              <a:gd name="connsiteY13" fmla="*/ 1475196 h 2452038"/>
              <a:gd name="connsiteX14" fmla="*/ 330200 w 1404982"/>
              <a:gd name="connsiteY14" fmla="*/ 1407463 h 2452038"/>
              <a:gd name="connsiteX15" fmla="*/ 347133 w 1404982"/>
              <a:gd name="connsiteY15" fmla="*/ 1348196 h 2452038"/>
              <a:gd name="connsiteX16" fmla="*/ 364067 w 1404982"/>
              <a:gd name="connsiteY16" fmla="*/ 1280463 h 2452038"/>
              <a:gd name="connsiteX17" fmla="*/ 404680 w 1404982"/>
              <a:gd name="connsiteY17" fmla="*/ 1147907 h 2452038"/>
              <a:gd name="connsiteX18" fmla="*/ 302419 w 1404982"/>
              <a:gd name="connsiteY18" fmla="*/ 1114039 h 2452038"/>
              <a:gd name="connsiteX19" fmla="*/ 165761 w 1404982"/>
              <a:gd name="connsiteY19" fmla="*/ 1080173 h 2452038"/>
              <a:gd name="connsiteX20" fmla="*/ 157692 w 1404982"/>
              <a:gd name="connsiteY20" fmla="*/ 1000402 h 2452038"/>
              <a:gd name="connsiteX21" fmla="*/ 191161 w 1404982"/>
              <a:gd name="connsiteY21" fmla="*/ 959391 h 2452038"/>
              <a:gd name="connsiteX22" fmla="*/ 243814 w 1404982"/>
              <a:gd name="connsiteY22" fmla="*/ 911236 h 2452038"/>
              <a:gd name="connsiteX23" fmla="*/ 305858 w 1404982"/>
              <a:gd name="connsiteY23" fmla="*/ 928698 h 2452038"/>
              <a:gd name="connsiteX24" fmla="*/ 382954 w 1404982"/>
              <a:gd name="connsiteY24" fmla="*/ 956125 h 2452038"/>
              <a:gd name="connsiteX25" fmla="*/ 465667 w 1404982"/>
              <a:gd name="connsiteY25" fmla="*/ 933330 h 2452038"/>
              <a:gd name="connsiteX26" fmla="*/ 457200 w 1404982"/>
              <a:gd name="connsiteY26" fmla="*/ 653930 h 2452038"/>
              <a:gd name="connsiteX27" fmla="*/ 440267 w 1404982"/>
              <a:gd name="connsiteY27" fmla="*/ 586196 h 2452038"/>
              <a:gd name="connsiteX28" fmla="*/ 406400 w 1404982"/>
              <a:gd name="connsiteY28" fmla="*/ 484596 h 2452038"/>
              <a:gd name="connsiteX29" fmla="*/ 397933 w 1404982"/>
              <a:gd name="connsiteY29" fmla="*/ 459196 h 2452038"/>
              <a:gd name="connsiteX30" fmla="*/ 372533 w 1404982"/>
              <a:gd name="connsiteY30" fmla="*/ 408396 h 2452038"/>
              <a:gd name="connsiteX31" fmla="*/ 355600 w 1404982"/>
              <a:gd name="connsiteY31" fmla="*/ 382996 h 2452038"/>
              <a:gd name="connsiteX32" fmla="*/ 347133 w 1404982"/>
              <a:gd name="connsiteY32" fmla="*/ 357596 h 2452038"/>
              <a:gd name="connsiteX33" fmla="*/ 330200 w 1404982"/>
              <a:gd name="connsiteY33" fmla="*/ 332196 h 2452038"/>
              <a:gd name="connsiteX34" fmla="*/ 304800 w 1404982"/>
              <a:gd name="connsiteY34" fmla="*/ 281396 h 2452038"/>
              <a:gd name="connsiteX35" fmla="*/ 279400 w 1404982"/>
              <a:gd name="connsiteY35" fmla="*/ 222130 h 2452038"/>
              <a:gd name="connsiteX36" fmla="*/ 270933 w 1404982"/>
              <a:gd name="connsiteY36" fmla="*/ 196730 h 2452038"/>
              <a:gd name="connsiteX37" fmla="*/ 254000 w 1404982"/>
              <a:gd name="connsiteY37" fmla="*/ 179796 h 2452038"/>
              <a:gd name="connsiteX38" fmla="*/ 220133 w 1404982"/>
              <a:gd name="connsiteY38" fmla="*/ 128996 h 2452038"/>
              <a:gd name="connsiteX39" fmla="*/ 169333 w 1404982"/>
              <a:gd name="connsiteY39" fmla="*/ 95130 h 2452038"/>
              <a:gd name="connsiteX40" fmla="*/ 160867 w 1404982"/>
              <a:gd name="connsiteY40" fmla="*/ 69730 h 2452038"/>
              <a:gd name="connsiteX41" fmla="*/ 220133 w 1404982"/>
              <a:gd name="connsiteY41" fmla="*/ 44330 h 2452038"/>
              <a:gd name="connsiteX42" fmla="*/ 276225 w 1404982"/>
              <a:gd name="connsiteY42" fmla="*/ 93410 h 2452038"/>
              <a:gd name="connsiteX43" fmla="*/ 287867 w 1404982"/>
              <a:gd name="connsiteY43" fmla="*/ 18930 h 2452038"/>
              <a:gd name="connsiteX44" fmla="*/ 313267 w 1404982"/>
              <a:gd name="connsiteY44" fmla="*/ 10463 h 2452038"/>
              <a:gd name="connsiteX45" fmla="*/ 346736 w 1404982"/>
              <a:gd name="connsiteY45" fmla="*/ 71581 h 2452038"/>
              <a:gd name="connsiteX46" fmla="*/ 338667 w 1404982"/>
              <a:gd name="connsiteY46" fmla="*/ 18930 h 2452038"/>
              <a:gd name="connsiteX47" fmla="*/ 364067 w 1404982"/>
              <a:gd name="connsiteY47" fmla="*/ 1996 h 2452038"/>
              <a:gd name="connsiteX48" fmla="*/ 393964 w 1404982"/>
              <a:gd name="connsiteY48" fmla="*/ 53723 h 2452038"/>
              <a:gd name="connsiteX49" fmla="*/ 414867 w 1404982"/>
              <a:gd name="connsiteY49" fmla="*/ 1996 h 2452038"/>
              <a:gd name="connsiteX50" fmla="*/ 448733 w 1404982"/>
              <a:gd name="connsiteY50" fmla="*/ 1996 h 2452038"/>
              <a:gd name="connsiteX51" fmla="*/ 474133 w 1404982"/>
              <a:gd name="connsiteY51" fmla="*/ 18930 h 2452038"/>
              <a:gd name="connsiteX52" fmla="*/ 482600 w 1404982"/>
              <a:gd name="connsiteY52" fmla="*/ 44330 h 2452038"/>
              <a:gd name="connsiteX53" fmla="*/ 516467 w 1404982"/>
              <a:gd name="connsiteY53" fmla="*/ 95130 h 2452038"/>
              <a:gd name="connsiteX54" fmla="*/ 533400 w 1404982"/>
              <a:gd name="connsiteY54" fmla="*/ 120530 h 2452038"/>
              <a:gd name="connsiteX55" fmla="*/ 567267 w 1404982"/>
              <a:gd name="connsiteY55" fmla="*/ 171330 h 2452038"/>
              <a:gd name="connsiteX56" fmla="*/ 601133 w 1404982"/>
              <a:gd name="connsiteY56" fmla="*/ 239063 h 2452038"/>
              <a:gd name="connsiteX57" fmla="*/ 643864 w 1404982"/>
              <a:gd name="connsiteY57" fmla="*/ 346880 h 2452038"/>
              <a:gd name="connsiteX58" fmla="*/ 660797 w 1404982"/>
              <a:gd name="connsiteY58" fmla="*/ 401252 h 2452038"/>
              <a:gd name="connsiteX59" fmla="*/ 681964 w 1404982"/>
              <a:gd name="connsiteY59" fmla="*/ 462901 h 2452038"/>
              <a:gd name="connsiteX60" fmla="*/ 705644 w 1404982"/>
              <a:gd name="connsiteY60" fmla="*/ 526533 h 2452038"/>
              <a:gd name="connsiteX61" fmla="*/ 714242 w 1404982"/>
              <a:gd name="connsiteY61" fmla="*/ 584080 h 2452038"/>
              <a:gd name="connsiteX62" fmla="*/ 717683 w 1404982"/>
              <a:gd name="connsiteY62" fmla="*/ 638584 h 2452038"/>
              <a:gd name="connsiteX63" fmla="*/ 794280 w 1404982"/>
              <a:gd name="connsiteY63" fmla="*/ 581963 h 2452038"/>
              <a:gd name="connsiteX64" fmla="*/ 841375 w 1404982"/>
              <a:gd name="connsiteY64" fmla="*/ 540688 h 2452038"/>
              <a:gd name="connsiteX65" fmla="*/ 889662 w 1404982"/>
              <a:gd name="connsiteY65" fmla="*/ 510790 h 2452038"/>
              <a:gd name="connsiteX66" fmla="*/ 966126 w 1404982"/>
              <a:gd name="connsiteY66" fmla="*/ 456814 h 2452038"/>
              <a:gd name="connsiteX67" fmla="*/ 999595 w 1404982"/>
              <a:gd name="connsiteY67" fmla="*/ 419508 h 2452038"/>
              <a:gd name="connsiteX68" fmla="*/ 1053570 w 1404982"/>
              <a:gd name="connsiteY68" fmla="*/ 358919 h 2452038"/>
              <a:gd name="connsiteX69" fmla="*/ 1081617 w 1404982"/>
              <a:gd name="connsiteY69" fmla="*/ 316586 h 2452038"/>
              <a:gd name="connsiteX70" fmla="*/ 1152921 w 1404982"/>
              <a:gd name="connsiteY70" fmla="*/ 216309 h 2452038"/>
              <a:gd name="connsiteX71" fmla="*/ 1201473 w 1404982"/>
              <a:gd name="connsiteY71" fmla="*/ 155720 h 2452038"/>
              <a:gd name="connsiteX72" fmla="*/ 1212585 w 1404982"/>
              <a:gd name="connsiteY72" fmla="*/ 119604 h 2452038"/>
              <a:gd name="connsiteX73" fmla="*/ 1227667 w 1404982"/>
              <a:gd name="connsiteY73" fmla="*/ 95130 h 2452038"/>
              <a:gd name="connsiteX74" fmla="*/ 1267354 w 1404982"/>
              <a:gd name="connsiteY74" fmla="*/ 79519 h 2452038"/>
              <a:gd name="connsiteX75" fmla="*/ 1278467 w 1404982"/>
              <a:gd name="connsiteY75" fmla="*/ 69730 h 2452038"/>
              <a:gd name="connsiteX76" fmla="*/ 1329267 w 1404982"/>
              <a:gd name="connsiteY76" fmla="*/ 52796 h 2452038"/>
              <a:gd name="connsiteX77" fmla="*/ 1320800 w 1404982"/>
              <a:gd name="connsiteY77" fmla="*/ 78196 h 2452038"/>
              <a:gd name="connsiteX78" fmla="*/ 1275159 w 1404982"/>
              <a:gd name="connsiteY78" fmla="*/ 146988 h 2452038"/>
              <a:gd name="connsiteX79" fmla="*/ 1345274 w 1404982"/>
              <a:gd name="connsiteY79" fmla="*/ 102274 h 2452038"/>
              <a:gd name="connsiteX80" fmla="*/ 1397000 w 1404982"/>
              <a:gd name="connsiteY80" fmla="*/ 120530 h 2452038"/>
              <a:gd name="connsiteX81" fmla="*/ 1349242 w 1404982"/>
              <a:gd name="connsiteY81" fmla="*/ 181649 h 2452038"/>
              <a:gd name="connsiteX82" fmla="*/ 1397000 w 1404982"/>
              <a:gd name="connsiteY82" fmla="*/ 171330 h 2452038"/>
              <a:gd name="connsiteX83" fmla="*/ 1380067 w 1404982"/>
              <a:gd name="connsiteY83" fmla="*/ 196730 h 2452038"/>
              <a:gd name="connsiteX84" fmla="*/ 1363133 w 1404982"/>
              <a:gd name="connsiteY84" fmla="*/ 213663 h 2452038"/>
              <a:gd name="connsiteX85" fmla="*/ 1371600 w 1404982"/>
              <a:gd name="connsiteY85" fmla="*/ 239063 h 2452038"/>
              <a:gd name="connsiteX86" fmla="*/ 1354667 w 1404982"/>
              <a:gd name="connsiteY86" fmla="*/ 298330 h 2452038"/>
              <a:gd name="connsiteX87" fmla="*/ 1312333 w 1404982"/>
              <a:gd name="connsiteY87" fmla="*/ 333916 h 2452038"/>
              <a:gd name="connsiteX88" fmla="*/ 1261533 w 1404982"/>
              <a:gd name="connsiteY88" fmla="*/ 390933 h 2452038"/>
              <a:gd name="connsiteX89" fmla="*/ 1214304 w 1404982"/>
              <a:gd name="connsiteY89" fmla="*/ 470705 h 2452038"/>
              <a:gd name="connsiteX90" fmla="*/ 1178189 w 1404982"/>
              <a:gd name="connsiteY90" fmla="*/ 514361 h 2452038"/>
              <a:gd name="connsiteX91" fmla="*/ 1122496 w 1404982"/>
              <a:gd name="connsiteY91" fmla="*/ 599955 h 2452038"/>
              <a:gd name="connsiteX92" fmla="*/ 1077383 w 1404982"/>
              <a:gd name="connsiteY92" fmla="*/ 634483 h 2452038"/>
              <a:gd name="connsiteX93" fmla="*/ 1045236 w 1404982"/>
              <a:gd name="connsiteY93" fmla="*/ 654327 h 2452038"/>
              <a:gd name="connsiteX94" fmla="*/ 999464 w 1404982"/>
              <a:gd name="connsiteY94" fmla="*/ 682770 h 2452038"/>
              <a:gd name="connsiteX95" fmla="*/ 943636 w 1404982"/>
              <a:gd name="connsiteY95" fmla="*/ 730659 h 2452038"/>
              <a:gd name="connsiteX96" fmla="*/ 915855 w 1404982"/>
              <a:gd name="connsiteY96" fmla="*/ 776168 h 2452038"/>
              <a:gd name="connsiteX97" fmla="*/ 866378 w 1404982"/>
              <a:gd name="connsiteY97" fmla="*/ 828687 h 2452038"/>
              <a:gd name="connsiteX98" fmla="*/ 823251 w 1404982"/>
              <a:gd name="connsiteY98" fmla="*/ 896024 h 2452038"/>
              <a:gd name="connsiteX99" fmla="*/ 770467 w 1404982"/>
              <a:gd name="connsiteY99" fmla="*/ 1068796 h 2452038"/>
              <a:gd name="connsiteX100" fmla="*/ 738452 w 1404982"/>
              <a:gd name="connsiteY100" fmla="*/ 1141821 h 2452038"/>
              <a:gd name="connsiteX101" fmla="*/ 715699 w 1404982"/>
              <a:gd name="connsiteY101" fmla="*/ 1188653 h 2452038"/>
              <a:gd name="connsiteX102" fmla="*/ 698367 w 1404982"/>
              <a:gd name="connsiteY102" fmla="*/ 1245671 h 2452038"/>
              <a:gd name="connsiteX103" fmla="*/ 683683 w 1404982"/>
              <a:gd name="connsiteY103" fmla="*/ 1321870 h 2452038"/>
              <a:gd name="connsiteX104" fmla="*/ 671248 w 1404982"/>
              <a:gd name="connsiteY104" fmla="*/ 1409183 h 2452038"/>
              <a:gd name="connsiteX105" fmla="*/ 640026 w 1404982"/>
              <a:gd name="connsiteY105" fmla="*/ 1519249 h 2452038"/>
              <a:gd name="connsiteX106" fmla="*/ 637381 w 1404982"/>
              <a:gd name="connsiteY106" fmla="*/ 1602593 h 2452038"/>
              <a:gd name="connsiteX107" fmla="*/ 621770 w 1404982"/>
              <a:gd name="connsiteY107" fmla="*/ 1678792 h 2452038"/>
              <a:gd name="connsiteX108" fmla="*/ 613305 w 1404982"/>
              <a:gd name="connsiteY108" fmla="*/ 1709088 h 2452038"/>
              <a:gd name="connsiteX109" fmla="*/ 597694 w 1404982"/>
              <a:gd name="connsiteY109" fmla="*/ 1747849 h 2452038"/>
              <a:gd name="connsiteX110" fmla="*/ 574939 w 1404982"/>
              <a:gd name="connsiteY110" fmla="*/ 1851302 h 2452038"/>
              <a:gd name="connsiteX111" fmla="*/ 565547 w 1404982"/>
              <a:gd name="connsiteY111" fmla="*/ 2070509 h 2452038"/>
              <a:gd name="connsiteX112" fmla="*/ 559726 w 1404982"/>
              <a:gd name="connsiteY112" fmla="*/ 2092337 h 2452038"/>
              <a:gd name="connsiteX113" fmla="*/ 550333 w 1404982"/>
              <a:gd name="connsiteY113" fmla="*/ 2330330 h 2452038"/>
              <a:gd name="connsiteX114" fmla="*/ 558800 w 1404982"/>
              <a:gd name="connsiteY114" fmla="*/ 2355730 h 2452038"/>
              <a:gd name="connsiteX115" fmla="*/ 418042 w 1404982"/>
              <a:gd name="connsiteY115" fmla="*/ 2452038 h 2452038"/>
              <a:gd name="connsiteX116" fmla="*/ 139700 w 1404982"/>
              <a:gd name="connsiteY116" fmla="*/ 2417113 h 2452038"/>
              <a:gd name="connsiteX117" fmla="*/ 0 w 1404982"/>
              <a:gd name="connsiteY117" fmla="*/ 2271063 h 2452038"/>
              <a:gd name="connsiteX118" fmla="*/ 0 w 1404982"/>
              <a:gd name="connsiteY118" fmla="*/ 2271063 h 2452038"/>
              <a:gd name="connsiteX0" fmla="*/ 0 w 1404982"/>
              <a:gd name="connsiteY0" fmla="*/ 2271063 h 2452038"/>
              <a:gd name="connsiteX1" fmla="*/ 93133 w 1404982"/>
              <a:gd name="connsiteY1" fmla="*/ 1974730 h 2452038"/>
              <a:gd name="connsiteX2" fmla="*/ 101600 w 1404982"/>
              <a:gd name="connsiteY2" fmla="*/ 1949330 h 2452038"/>
              <a:gd name="connsiteX3" fmla="*/ 118533 w 1404982"/>
              <a:gd name="connsiteY3" fmla="*/ 1932396 h 2452038"/>
              <a:gd name="connsiteX4" fmla="*/ 130968 w 1404982"/>
              <a:gd name="connsiteY4" fmla="*/ 1879348 h 2452038"/>
              <a:gd name="connsiteX5" fmla="*/ 150152 w 1404982"/>
              <a:gd name="connsiteY5" fmla="*/ 1845481 h 2452038"/>
              <a:gd name="connsiteX6" fmla="*/ 173302 w 1404982"/>
              <a:gd name="connsiteY6" fmla="*/ 1798253 h 2452038"/>
              <a:gd name="connsiteX7" fmla="*/ 198835 w 1404982"/>
              <a:gd name="connsiteY7" fmla="*/ 1766238 h 2452038"/>
              <a:gd name="connsiteX8" fmla="*/ 226351 w 1404982"/>
              <a:gd name="connsiteY8" fmla="*/ 1730519 h 2452038"/>
              <a:gd name="connsiteX9" fmla="*/ 254000 w 1404982"/>
              <a:gd name="connsiteY9" fmla="*/ 1686863 h 2452038"/>
              <a:gd name="connsiteX10" fmla="*/ 262467 w 1404982"/>
              <a:gd name="connsiteY10" fmla="*/ 1661463 h 2452038"/>
              <a:gd name="connsiteX11" fmla="*/ 296333 w 1404982"/>
              <a:gd name="connsiteY11" fmla="*/ 1585263 h 2452038"/>
              <a:gd name="connsiteX12" fmla="*/ 304800 w 1404982"/>
              <a:gd name="connsiteY12" fmla="*/ 1534463 h 2452038"/>
              <a:gd name="connsiteX13" fmla="*/ 321733 w 1404982"/>
              <a:gd name="connsiteY13" fmla="*/ 1475196 h 2452038"/>
              <a:gd name="connsiteX14" fmla="*/ 330200 w 1404982"/>
              <a:gd name="connsiteY14" fmla="*/ 1407463 h 2452038"/>
              <a:gd name="connsiteX15" fmla="*/ 347133 w 1404982"/>
              <a:gd name="connsiteY15" fmla="*/ 1348196 h 2452038"/>
              <a:gd name="connsiteX16" fmla="*/ 364067 w 1404982"/>
              <a:gd name="connsiteY16" fmla="*/ 1280463 h 2452038"/>
              <a:gd name="connsiteX17" fmla="*/ 404680 w 1404982"/>
              <a:gd name="connsiteY17" fmla="*/ 1147907 h 2452038"/>
              <a:gd name="connsiteX18" fmla="*/ 302419 w 1404982"/>
              <a:gd name="connsiteY18" fmla="*/ 1114039 h 2452038"/>
              <a:gd name="connsiteX19" fmla="*/ 165761 w 1404982"/>
              <a:gd name="connsiteY19" fmla="*/ 1080173 h 2452038"/>
              <a:gd name="connsiteX20" fmla="*/ 157692 w 1404982"/>
              <a:gd name="connsiteY20" fmla="*/ 1000402 h 2452038"/>
              <a:gd name="connsiteX21" fmla="*/ 191161 w 1404982"/>
              <a:gd name="connsiteY21" fmla="*/ 959391 h 2452038"/>
              <a:gd name="connsiteX22" fmla="*/ 243814 w 1404982"/>
              <a:gd name="connsiteY22" fmla="*/ 911236 h 2452038"/>
              <a:gd name="connsiteX23" fmla="*/ 305858 w 1404982"/>
              <a:gd name="connsiteY23" fmla="*/ 928698 h 2452038"/>
              <a:gd name="connsiteX24" fmla="*/ 382954 w 1404982"/>
              <a:gd name="connsiteY24" fmla="*/ 956125 h 2452038"/>
              <a:gd name="connsiteX25" fmla="*/ 465667 w 1404982"/>
              <a:gd name="connsiteY25" fmla="*/ 933330 h 2452038"/>
              <a:gd name="connsiteX26" fmla="*/ 457200 w 1404982"/>
              <a:gd name="connsiteY26" fmla="*/ 653930 h 2452038"/>
              <a:gd name="connsiteX27" fmla="*/ 440267 w 1404982"/>
              <a:gd name="connsiteY27" fmla="*/ 586196 h 2452038"/>
              <a:gd name="connsiteX28" fmla="*/ 406400 w 1404982"/>
              <a:gd name="connsiteY28" fmla="*/ 484596 h 2452038"/>
              <a:gd name="connsiteX29" fmla="*/ 397933 w 1404982"/>
              <a:gd name="connsiteY29" fmla="*/ 459196 h 2452038"/>
              <a:gd name="connsiteX30" fmla="*/ 372533 w 1404982"/>
              <a:gd name="connsiteY30" fmla="*/ 408396 h 2452038"/>
              <a:gd name="connsiteX31" fmla="*/ 355600 w 1404982"/>
              <a:gd name="connsiteY31" fmla="*/ 382996 h 2452038"/>
              <a:gd name="connsiteX32" fmla="*/ 347133 w 1404982"/>
              <a:gd name="connsiteY32" fmla="*/ 357596 h 2452038"/>
              <a:gd name="connsiteX33" fmla="*/ 330200 w 1404982"/>
              <a:gd name="connsiteY33" fmla="*/ 332196 h 2452038"/>
              <a:gd name="connsiteX34" fmla="*/ 304800 w 1404982"/>
              <a:gd name="connsiteY34" fmla="*/ 281396 h 2452038"/>
              <a:gd name="connsiteX35" fmla="*/ 279400 w 1404982"/>
              <a:gd name="connsiteY35" fmla="*/ 222130 h 2452038"/>
              <a:gd name="connsiteX36" fmla="*/ 270933 w 1404982"/>
              <a:gd name="connsiteY36" fmla="*/ 196730 h 2452038"/>
              <a:gd name="connsiteX37" fmla="*/ 254000 w 1404982"/>
              <a:gd name="connsiteY37" fmla="*/ 179796 h 2452038"/>
              <a:gd name="connsiteX38" fmla="*/ 220133 w 1404982"/>
              <a:gd name="connsiteY38" fmla="*/ 128996 h 2452038"/>
              <a:gd name="connsiteX39" fmla="*/ 169333 w 1404982"/>
              <a:gd name="connsiteY39" fmla="*/ 95130 h 2452038"/>
              <a:gd name="connsiteX40" fmla="*/ 160867 w 1404982"/>
              <a:gd name="connsiteY40" fmla="*/ 69730 h 2452038"/>
              <a:gd name="connsiteX41" fmla="*/ 220133 w 1404982"/>
              <a:gd name="connsiteY41" fmla="*/ 44330 h 2452038"/>
              <a:gd name="connsiteX42" fmla="*/ 276225 w 1404982"/>
              <a:gd name="connsiteY42" fmla="*/ 93410 h 2452038"/>
              <a:gd name="connsiteX43" fmla="*/ 287867 w 1404982"/>
              <a:gd name="connsiteY43" fmla="*/ 18930 h 2452038"/>
              <a:gd name="connsiteX44" fmla="*/ 313267 w 1404982"/>
              <a:gd name="connsiteY44" fmla="*/ 10463 h 2452038"/>
              <a:gd name="connsiteX45" fmla="*/ 346736 w 1404982"/>
              <a:gd name="connsiteY45" fmla="*/ 71581 h 2452038"/>
              <a:gd name="connsiteX46" fmla="*/ 338667 w 1404982"/>
              <a:gd name="connsiteY46" fmla="*/ 18930 h 2452038"/>
              <a:gd name="connsiteX47" fmla="*/ 364067 w 1404982"/>
              <a:gd name="connsiteY47" fmla="*/ 1996 h 2452038"/>
              <a:gd name="connsiteX48" fmla="*/ 393964 w 1404982"/>
              <a:gd name="connsiteY48" fmla="*/ 53723 h 2452038"/>
              <a:gd name="connsiteX49" fmla="*/ 414867 w 1404982"/>
              <a:gd name="connsiteY49" fmla="*/ 1996 h 2452038"/>
              <a:gd name="connsiteX50" fmla="*/ 448733 w 1404982"/>
              <a:gd name="connsiteY50" fmla="*/ 1996 h 2452038"/>
              <a:gd name="connsiteX51" fmla="*/ 474133 w 1404982"/>
              <a:gd name="connsiteY51" fmla="*/ 18930 h 2452038"/>
              <a:gd name="connsiteX52" fmla="*/ 482600 w 1404982"/>
              <a:gd name="connsiteY52" fmla="*/ 44330 h 2452038"/>
              <a:gd name="connsiteX53" fmla="*/ 516467 w 1404982"/>
              <a:gd name="connsiteY53" fmla="*/ 95130 h 2452038"/>
              <a:gd name="connsiteX54" fmla="*/ 533400 w 1404982"/>
              <a:gd name="connsiteY54" fmla="*/ 120530 h 2452038"/>
              <a:gd name="connsiteX55" fmla="*/ 567267 w 1404982"/>
              <a:gd name="connsiteY55" fmla="*/ 171330 h 2452038"/>
              <a:gd name="connsiteX56" fmla="*/ 601133 w 1404982"/>
              <a:gd name="connsiteY56" fmla="*/ 239063 h 2452038"/>
              <a:gd name="connsiteX57" fmla="*/ 643864 w 1404982"/>
              <a:gd name="connsiteY57" fmla="*/ 346880 h 2452038"/>
              <a:gd name="connsiteX58" fmla="*/ 660797 w 1404982"/>
              <a:gd name="connsiteY58" fmla="*/ 401252 h 2452038"/>
              <a:gd name="connsiteX59" fmla="*/ 681964 w 1404982"/>
              <a:gd name="connsiteY59" fmla="*/ 462901 h 2452038"/>
              <a:gd name="connsiteX60" fmla="*/ 705644 w 1404982"/>
              <a:gd name="connsiteY60" fmla="*/ 526533 h 2452038"/>
              <a:gd name="connsiteX61" fmla="*/ 714242 w 1404982"/>
              <a:gd name="connsiteY61" fmla="*/ 584080 h 2452038"/>
              <a:gd name="connsiteX62" fmla="*/ 717683 w 1404982"/>
              <a:gd name="connsiteY62" fmla="*/ 638584 h 2452038"/>
              <a:gd name="connsiteX63" fmla="*/ 794280 w 1404982"/>
              <a:gd name="connsiteY63" fmla="*/ 581963 h 2452038"/>
              <a:gd name="connsiteX64" fmla="*/ 841375 w 1404982"/>
              <a:gd name="connsiteY64" fmla="*/ 540688 h 2452038"/>
              <a:gd name="connsiteX65" fmla="*/ 889662 w 1404982"/>
              <a:gd name="connsiteY65" fmla="*/ 510790 h 2452038"/>
              <a:gd name="connsiteX66" fmla="*/ 966126 w 1404982"/>
              <a:gd name="connsiteY66" fmla="*/ 456814 h 2452038"/>
              <a:gd name="connsiteX67" fmla="*/ 999595 w 1404982"/>
              <a:gd name="connsiteY67" fmla="*/ 419508 h 2452038"/>
              <a:gd name="connsiteX68" fmla="*/ 1053570 w 1404982"/>
              <a:gd name="connsiteY68" fmla="*/ 358919 h 2452038"/>
              <a:gd name="connsiteX69" fmla="*/ 1081617 w 1404982"/>
              <a:gd name="connsiteY69" fmla="*/ 316586 h 2452038"/>
              <a:gd name="connsiteX70" fmla="*/ 1152921 w 1404982"/>
              <a:gd name="connsiteY70" fmla="*/ 216309 h 2452038"/>
              <a:gd name="connsiteX71" fmla="*/ 1201473 w 1404982"/>
              <a:gd name="connsiteY71" fmla="*/ 155720 h 2452038"/>
              <a:gd name="connsiteX72" fmla="*/ 1212585 w 1404982"/>
              <a:gd name="connsiteY72" fmla="*/ 119604 h 2452038"/>
              <a:gd name="connsiteX73" fmla="*/ 1227667 w 1404982"/>
              <a:gd name="connsiteY73" fmla="*/ 95130 h 2452038"/>
              <a:gd name="connsiteX74" fmla="*/ 1267354 w 1404982"/>
              <a:gd name="connsiteY74" fmla="*/ 79519 h 2452038"/>
              <a:gd name="connsiteX75" fmla="*/ 1278467 w 1404982"/>
              <a:gd name="connsiteY75" fmla="*/ 69730 h 2452038"/>
              <a:gd name="connsiteX76" fmla="*/ 1329267 w 1404982"/>
              <a:gd name="connsiteY76" fmla="*/ 52796 h 2452038"/>
              <a:gd name="connsiteX77" fmla="*/ 1320800 w 1404982"/>
              <a:gd name="connsiteY77" fmla="*/ 78196 h 2452038"/>
              <a:gd name="connsiteX78" fmla="*/ 1275159 w 1404982"/>
              <a:gd name="connsiteY78" fmla="*/ 146988 h 2452038"/>
              <a:gd name="connsiteX79" fmla="*/ 1345274 w 1404982"/>
              <a:gd name="connsiteY79" fmla="*/ 102274 h 2452038"/>
              <a:gd name="connsiteX80" fmla="*/ 1397000 w 1404982"/>
              <a:gd name="connsiteY80" fmla="*/ 120530 h 2452038"/>
              <a:gd name="connsiteX81" fmla="*/ 1349242 w 1404982"/>
              <a:gd name="connsiteY81" fmla="*/ 181649 h 2452038"/>
              <a:gd name="connsiteX82" fmla="*/ 1397000 w 1404982"/>
              <a:gd name="connsiteY82" fmla="*/ 171330 h 2452038"/>
              <a:gd name="connsiteX83" fmla="*/ 1380067 w 1404982"/>
              <a:gd name="connsiteY83" fmla="*/ 196730 h 2452038"/>
              <a:gd name="connsiteX84" fmla="*/ 1363133 w 1404982"/>
              <a:gd name="connsiteY84" fmla="*/ 213663 h 2452038"/>
              <a:gd name="connsiteX85" fmla="*/ 1371600 w 1404982"/>
              <a:gd name="connsiteY85" fmla="*/ 239063 h 2452038"/>
              <a:gd name="connsiteX86" fmla="*/ 1354667 w 1404982"/>
              <a:gd name="connsiteY86" fmla="*/ 298330 h 2452038"/>
              <a:gd name="connsiteX87" fmla="*/ 1312333 w 1404982"/>
              <a:gd name="connsiteY87" fmla="*/ 333916 h 2452038"/>
              <a:gd name="connsiteX88" fmla="*/ 1261533 w 1404982"/>
              <a:gd name="connsiteY88" fmla="*/ 390933 h 2452038"/>
              <a:gd name="connsiteX89" fmla="*/ 1214304 w 1404982"/>
              <a:gd name="connsiteY89" fmla="*/ 470705 h 2452038"/>
              <a:gd name="connsiteX90" fmla="*/ 1178189 w 1404982"/>
              <a:gd name="connsiteY90" fmla="*/ 514361 h 2452038"/>
              <a:gd name="connsiteX91" fmla="*/ 1122496 w 1404982"/>
              <a:gd name="connsiteY91" fmla="*/ 599955 h 2452038"/>
              <a:gd name="connsiteX92" fmla="*/ 1077383 w 1404982"/>
              <a:gd name="connsiteY92" fmla="*/ 634483 h 2452038"/>
              <a:gd name="connsiteX93" fmla="*/ 1045236 w 1404982"/>
              <a:gd name="connsiteY93" fmla="*/ 654327 h 2452038"/>
              <a:gd name="connsiteX94" fmla="*/ 999464 w 1404982"/>
              <a:gd name="connsiteY94" fmla="*/ 682770 h 2452038"/>
              <a:gd name="connsiteX95" fmla="*/ 943636 w 1404982"/>
              <a:gd name="connsiteY95" fmla="*/ 730659 h 2452038"/>
              <a:gd name="connsiteX96" fmla="*/ 915855 w 1404982"/>
              <a:gd name="connsiteY96" fmla="*/ 776168 h 2452038"/>
              <a:gd name="connsiteX97" fmla="*/ 866378 w 1404982"/>
              <a:gd name="connsiteY97" fmla="*/ 828687 h 2452038"/>
              <a:gd name="connsiteX98" fmla="*/ 823251 w 1404982"/>
              <a:gd name="connsiteY98" fmla="*/ 896024 h 2452038"/>
              <a:gd name="connsiteX99" fmla="*/ 770467 w 1404982"/>
              <a:gd name="connsiteY99" fmla="*/ 1068796 h 2452038"/>
              <a:gd name="connsiteX100" fmla="*/ 738452 w 1404982"/>
              <a:gd name="connsiteY100" fmla="*/ 1141821 h 2452038"/>
              <a:gd name="connsiteX101" fmla="*/ 715699 w 1404982"/>
              <a:gd name="connsiteY101" fmla="*/ 1188653 h 2452038"/>
              <a:gd name="connsiteX102" fmla="*/ 698367 w 1404982"/>
              <a:gd name="connsiteY102" fmla="*/ 1245671 h 2452038"/>
              <a:gd name="connsiteX103" fmla="*/ 683683 w 1404982"/>
              <a:gd name="connsiteY103" fmla="*/ 1321870 h 2452038"/>
              <a:gd name="connsiteX104" fmla="*/ 671248 w 1404982"/>
              <a:gd name="connsiteY104" fmla="*/ 1409183 h 2452038"/>
              <a:gd name="connsiteX105" fmla="*/ 640026 w 1404982"/>
              <a:gd name="connsiteY105" fmla="*/ 1519249 h 2452038"/>
              <a:gd name="connsiteX106" fmla="*/ 637381 w 1404982"/>
              <a:gd name="connsiteY106" fmla="*/ 1602593 h 2452038"/>
              <a:gd name="connsiteX107" fmla="*/ 621770 w 1404982"/>
              <a:gd name="connsiteY107" fmla="*/ 1678792 h 2452038"/>
              <a:gd name="connsiteX108" fmla="*/ 613305 w 1404982"/>
              <a:gd name="connsiteY108" fmla="*/ 1709088 h 2452038"/>
              <a:gd name="connsiteX109" fmla="*/ 597694 w 1404982"/>
              <a:gd name="connsiteY109" fmla="*/ 1747849 h 2452038"/>
              <a:gd name="connsiteX110" fmla="*/ 574939 w 1404982"/>
              <a:gd name="connsiteY110" fmla="*/ 1851302 h 2452038"/>
              <a:gd name="connsiteX111" fmla="*/ 565547 w 1404982"/>
              <a:gd name="connsiteY111" fmla="*/ 2070509 h 2452038"/>
              <a:gd name="connsiteX112" fmla="*/ 559726 w 1404982"/>
              <a:gd name="connsiteY112" fmla="*/ 2092337 h 2452038"/>
              <a:gd name="connsiteX113" fmla="*/ 550333 w 1404982"/>
              <a:gd name="connsiteY113" fmla="*/ 2330330 h 2452038"/>
              <a:gd name="connsiteX114" fmla="*/ 558800 w 1404982"/>
              <a:gd name="connsiteY114" fmla="*/ 2355730 h 2452038"/>
              <a:gd name="connsiteX115" fmla="*/ 418042 w 1404982"/>
              <a:gd name="connsiteY115" fmla="*/ 2452038 h 2452038"/>
              <a:gd name="connsiteX116" fmla="*/ 139700 w 1404982"/>
              <a:gd name="connsiteY116" fmla="*/ 2417113 h 2452038"/>
              <a:gd name="connsiteX117" fmla="*/ 0 w 1404982"/>
              <a:gd name="connsiteY117" fmla="*/ 2271063 h 2452038"/>
              <a:gd name="connsiteX118" fmla="*/ 0 w 1404982"/>
              <a:gd name="connsiteY118" fmla="*/ 2271063 h 2452038"/>
              <a:gd name="connsiteX0" fmla="*/ 0 w 1404982"/>
              <a:gd name="connsiteY0" fmla="*/ 2271063 h 2452038"/>
              <a:gd name="connsiteX1" fmla="*/ 93133 w 1404982"/>
              <a:gd name="connsiteY1" fmla="*/ 1974730 h 2452038"/>
              <a:gd name="connsiteX2" fmla="*/ 101600 w 1404982"/>
              <a:gd name="connsiteY2" fmla="*/ 1949330 h 2452038"/>
              <a:gd name="connsiteX3" fmla="*/ 118533 w 1404982"/>
              <a:gd name="connsiteY3" fmla="*/ 1932396 h 2452038"/>
              <a:gd name="connsiteX4" fmla="*/ 130968 w 1404982"/>
              <a:gd name="connsiteY4" fmla="*/ 1879348 h 2452038"/>
              <a:gd name="connsiteX5" fmla="*/ 150152 w 1404982"/>
              <a:gd name="connsiteY5" fmla="*/ 1845481 h 2452038"/>
              <a:gd name="connsiteX6" fmla="*/ 173302 w 1404982"/>
              <a:gd name="connsiteY6" fmla="*/ 1798253 h 2452038"/>
              <a:gd name="connsiteX7" fmla="*/ 198835 w 1404982"/>
              <a:gd name="connsiteY7" fmla="*/ 1766238 h 2452038"/>
              <a:gd name="connsiteX8" fmla="*/ 226351 w 1404982"/>
              <a:gd name="connsiteY8" fmla="*/ 1730519 h 2452038"/>
              <a:gd name="connsiteX9" fmla="*/ 254000 w 1404982"/>
              <a:gd name="connsiteY9" fmla="*/ 1686863 h 2452038"/>
              <a:gd name="connsiteX10" fmla="*/ 262467 w 1404982"/>
              <a:gd name="connsiteY10" fmla="*/ 1661463 h 2452038"/>
              <a:gd name="connsiteX11" fmla="*/ 296333 w 1404982"/>
              <a:gd name="connsiteY11" fmla="*/ 1585263 h 2452038"/>
              <a:gd name="connsiteX12" fmla="*/ 304800 w 1404982"/>
              <a:gd name="connsiteY12" fmla="*/ 1534463 h 2452038"/>
              <a:gd name="connsiteX13" fmla="*/ 321733 w 1404982"/>
              <a:gd name="connsiteY13" fmla="*/ 1475196 h 2452038"/>
              <a:gd name="connsiteX14" fmla="*/ 330200 w 1404982"/>
              <a:gd name="connsiteY14" fmla="*/ 1407463 h 2452038"/>
              <a:gd name="connsiteX15" fmla="*/ 347133 w 1404982"/>
              <a:gd name="connsiteY15" fmla="*/ 1348196 h 2452038"/>
              <a:gd name="connsiteX16" fmla="*/ 364067 w 1404982"/>
              <a:gd name="connsiteY16" fmla="*/ 1280463 h 2452038"/>
              <a:gd name="connsiteX17" fmla="*/ 404680 w 1404982"/>
              <a:gd name="connsiteY17" fmla="*/ 1147907 h 2452038"/>
              <a:gd name="connsiteX18" fmla="*/ 302419 w 1404982"/>
              <a:gd name="connsiteY18" fmla="*/ 1114039 h 2452038"/>
              <a:gd name="connsiteX19" fmla="*/ 165761 w 1404982"/>
              <a:gd name="connsiteY19" fmla="*/ 1080173 h 2452038"/>
              <a:gd name="connsiteX20" fmla="*/ 157692 w 1404982"/>
              <a:gd name="connsiteY20" fmla="*/ 1000402 h 2452038"/>
              <a:gd name="connsiteX21" fmla="*/ 191161 w 1404982"/>
              <a:gd name="connsiteY21" fmla="*/ 959391 h 2452038"/>
              <a:gd name="connsiteX22" fmla="*/ 243814 w 1404982"/>
              <a:gd name="connsiteY22" fmla="*/ 911236 h 2452038"/>
              <a:gd name="connsiteX23" fmla="*/ 305858 w 1404982"/>
              <a:gd name="connsiteY23" fmla="*/ 928698 h 2452038"/>
              <a:gd name="connsiteX24" fmla="*/ 382954 w 1404982"/>
              <a:gd name="connsiteY24" fmla="*/ 956125 h 2452038"/>
              <a:gd name="connsiteX25" fmla="*/ 465667 w 1404982"/>
              <a:gd name="connsiteY25" fmla="*/ 933330 h 2452038"/>
              <a:gd name="connsiteX26" fmla="*/ 457200 w 1404982"/>
              <a:gd name="connsiteY26" fmla="*/ 653930 h 2452038"/>
              <a:gd name="connsiteX27" fmla="*/ 440267 w 1404982"/>
              <a:gd name="connsiteY27" fmla="*/ 586196 h 2452038"/>
              <a:gd name="connsiteX28" fmla="*/ 406400 w 1404982"/>
              <a:gd name="connsiteY28" fmla="*/ 484596 h 2452038"/>
              <a:gd name="connsiteX29" fmla="*/ 397933 w 1404982"/>
              <a:gd name="connsiteY29" fmla="*/ 459196 h 2452038"/>
              <a:gd name="connsiteX30" fmla="*/ 372533 w 1404982"/>
              <a:gd name="connsiteY30" fmla="*/ 408396 h 2452038"/>
              <a:gd name="connsiteX31" fmla="*/ 355600 w 1404982"/>
              <a:gd name="connsiteY31" fmla="*/ 382996 h 2452038"/>
              <a:gd name="connsiteX32" fmla="*/ 347133 w 1404982"/>
              <a:gd name="connsiteY32" fmla="*/ 357596 h 2452038"/>
              <a:gd name="connsiteX33" fmla="*/ 330200 w 1404982"/>
              <a:gd name="connsiteY33" fmla="*/ 332196 h 2452038"/>
              <a:gd name="connsiteX34" fmla="*/ 304800 w 1404982"/>
              <a:gd name="connsiteY34" fmla="*/ 281396 h 2452038"/>
              <a:gd name="connsiteX35" fmla="*/ 279400 w 1404982"/>
              <a:gd name="connsiteY35" fmla="*/ 222130 h 2452038"/>
              <a:gd name="connsiteX36" fmla="*/ 270933 w 1404982"/>
              <a:gd name="connsiteY36" fmla="*/ 196730 h 2452038"/>
              <a:gd name="connsiteX37" fmla="*/ 254000 w 1404982"/>
              <a:gd name="connsiteY37" fmla="*/ 179796 h 2452038"/>
              <a:gd name="connsiteX38" fmla="*/ 220133 w 1404982"/>
              <a:gd name="connsiteY38" fmla="*/ 128996 h 2452038"/>
              <a:gd name="connsiteX39" fmla="*/ 169333 w 1404982"/>
              <a:gd name="connsiteY39" fmla="*/ 95130 h 2452038"/>
              <a:gd name="connsiteX40" fmla="*/ 160867 w 1404982"/>
              <a:gd name="connsiteY40" fmla="*/ 69730 h 2452038"/>
              <a:gd name="connsiteX41" fmla="*/ 220133 w 1404982"/>
              <a:gd name="connsiteY41" fmla="*/ 44330 h 2452038"/>
              <a:gd name="connsiteX42" fmla="*/ 276225 w 1404982"/>
              <a:gd name="connsiteY42" fmla="*/ 93410 h 2452038"/>
              <a:gd name="connsiteX43" fmla="*/ 287867 w 1404982"/>
              <a:gd name="connsiteY43" fmla="*/ 18930 h 2452038"/>
              <a:gd name="connsiteX44" fmla="*/ 313267 w 1404982"/>
              <a:gd name="connsiteY44" fmla="*/ 10463 h 2452038"/>
              <a:gd name="connsiteX45" fmla="*/ 346736 w 1404982"/>
              <a:gd name="connsiteY45" fmla="*/ 71581 h 2452038"/>
              <a:gd name="connsiteX46" fmla="*/ 338667 w 1404982"/>
              <a:gd name="connsiteY46" fmla="*/ 18930 h 2452038"/>
              <a:gd name="connsiteX47" fmla="*/ 364067 w 1404982"/>
              <a:gd name="connsiteY47" fmla="*/ 1996 h 2452038"/>
              <a:gd name="connsiteX48" fmla="*/ 393964 w 1404982"/>
              <a:gd name="connsiteY48" fmla="*/ 53723 h 2452038"/>
              <a:gd name="connsiteX49" fmla="*/ 414867 w 1404982"/>
              <a:gd name="connsiteY49" fmla="*/ 1996 h 2452038"/>
              <a:gd name="connsiteX50" fmla="*/ 448733 w 1404982"/>
              <a:gd name="connsiteY50" fmla="*/ 1996 h 2452038"/>
              <a:gd name="connsiteX51" fmla="*/ 474133 w 1404982"/>
              <a:gd name="connsiteY51" fmla="*/ 18930 h 2452038"/>
              <a:gd name="connsiteX52" fmla="*/ 482600 w 1404982"/>
              <a:gd name="connsiteY52" fmla="*/ 44330 h 2452038"/>
              <a:gd name="connsiteX53" fmla="*/ 516467 w 1404982"/>
              <a:gd name="connsiteY53" fmla="*/ 95130 h 2452038"/>
              <a:gd name="connsiteX54" fmla="*/ 533400 w 1404982"/>
              <a:gd name="connsiteY54" fmla="*/ 120530 h 2452038"/>
              <a:gd name="connsiteX55" fmla="*/ 567267 w 1404982"/>
              <a:gd name="connsiteY55" fmla="*/ 171330 h 2452038"/>
              <a:gd name="connsiteX56" fmla="*/ 601133 w 1404982"/>
              <a:gd name="connsiteY56" fmla="*/ 239063 h 2452038"/>
              <a:gd name="connsiteX57" fmla="*/ 643864 w 1404982"/>
              <a:gd name="connsiteY57" fmla="*/ 346880 h 2452038"/>
              <a:gd name="connsiteX58" fmla="*/ 660797 w 1404982"/>
              <a:gd name="connsiteY58" fmla="*/ 401252 h 2452038"/>
              <a:gd name="connsiteX59" fmla="*/ 681964 w 1404982"/>
              <a:gd name="connsiteY59" fmla="*/ 462901 h 2452038"/>
              <a:gd name="connsiteX60" fmla="*/ 705644 w 1404982"/>
              <a:gd name="connsiteY60" fmla="*/ 526533 h 2452038"/>
              <a:gd name="connsiteX61" fmla="*/ 714242 w 1404982"/>
              <a:gd name="connsiteY61" fmla="*/ 584080 h 2452038"/>
              <a:gd name="connsiteX62" fmla="*/ 717683 w 1404982"/>
              <a:gd name="connsiteY62" fmla="*/ 638584 h 2452038"/>
              <a:gd name="connsiteX63" fmla="*/ 794280 w 1404982"/>
              <a:gd name="connsiteY63" fmla="*/ 581963 h 2452038"/>
              <a:gd name="connsiteX64" fmla="*/ 841375 w 1404982"/>
              <a:gd name="connsiteY64" fmla="*/ 540688 h 2452038"/>
              <a:gd name="connsiteX65" fmla="*/ 889662 w 1404982"/>
              <a:gd name="connsiteY65" fmla="*/ 510790 h 2452038"/>
              <a:gd name="connsiteX66" fmla="*/ 966126 w 1404982"/>
              <a:gd name="connsiteY66" fmla="*/ 456814 h 2452038"/>
              <a:gd name="connsiteX67" fmla="*/ 999595 w 1404982"/>
              <a:gd name="connsiteY67" fmla="*/ 419508 h 2452038"/>
              <a:gd name="connsiteX68" fmla="*/ 1053570 w 1404982"/>
              <a:gd name="connsiteY68" fmla="*/ 358919 h 2452038"/>
              <a:gd name="connsiteX69" fmla="*/ 1081617 w 1404982"/>
              <a:gd name="connsiteY69" fmla="*/ 316586 h 2452038"/>
              <a:gd name="connsiteX70" fmla="*/ 1152921 w 1404982"/>
              <a:gd name="connsiteY70" fmla="*/ 216309 h 2452038"/>
              <a:gd name="connsiteX71" fmla="*/ 1201473 w 1404982"/>
              <a:gd name="connsiteY71" fmla="*/ 155720 h 2452038"/>
              <a:gd name="connsiteX72" fmla="*/ 1212585 w 1404982"/>
              <a:gd name="connsiteY72" fmla="*/ 119604 h 2452038"/>
              <a:gd name="connsiteX73" fmla="*/ 1227667 w 1404982"/>
              <a:gd name="connsiteY73" fmla="*/ 95130 h 2452038"/>
              <a:gd name="connsiteX74" fmla="*/ 1267354 w 1404982"/>
              <a:gd name="connsiteY74" fmla="*/ 79519 h 2452038"/>
              <a:gd name="connsiteX75" fmla="*/ 1278467 w 1404982"/>
              <a:gd name="connsiteY75" fmla="*/ 69730 h 2452038"/>
              <a:gd name="connsiteX76" fmla="*/ 1329267 w 1404982"/>
              <a:gd name="connsiteY76" fmla="*/ 52796 h 2452038"/>
              <a:gd name="connsiteX77" fmla="*/ 1320800 w 1404982"/>
              <a:gd name="connsiteY77" fmla="*/ 78196 h 2452038"/>
              <a:gd name="connsiteX78" fmla="*/ 1275159 w 1404982"/>
              <a:gd name="connsiteY78" fmla="*/ 146988 h 2452038"/>
              <a:gd name="connsiteX79" fmla="*/ 1345274 w 1404982"/>
              <a:gd name="connsiteY79" fmla="*/ 102274 h 2452038"/>
              <a:gd name="connsiteX80" fmla="*/ 1397000 w 1404982"/>
              <a:gd name="connsiteY80" fmla="*/ 120530 h 2452038"/>
              <a:gd name="connsiteX81" fmla="*/ 1349242 w 1404982"/>
              <a:gd name="connsiteY81" fmla="*/ 181649 h 2452038"/>
              <a:gd name="connsiteX82" fmla="*/ 1397000 w 1404982"/>
              <a:gd name="connsiteY82" fmla="*/ 171330 h 2452038"/>
              <a:gd name="connsiteX83" fmla="*/ 1380067 w 1404982"/>
              <a:gd name="connsiteY83" fmla="*/ 196730 h 2452038"/>
              <a:gd name="connsiteX84" fmla="*/ 1363133 w 1404982"/>
              <a:gd name="connsiteY84" fmla="*/ 213663 h 2452038"/>
              <a:gd name="connsiteX85" fmla="*/ 1371600 w 1404982"/>
              <a:gd name="connsiteY85" fmla="*/ 239063 h 2452038"/>
              <a:gd name="connsiteX86" fmla="*/ 1354667 w 1404982"/>
              <a:gd name="connsiteY86" fmla="*/ 298330 h 2452038"/>
              <a:gd name="connsiteX87" fmla="*/ 1312333 w 1404982"/>
              <a:gd name="connsiteY87" fmla="*/ 333916 h 2452038"/>
              <a:gd name="connsiteX88" fmla="*/ 1261533 w 1404982"/>
              <a:gd name="connsiteY88" fmla="*/ 390933 h 2452038"/>
              <a:gd name="connsiteX89" fmla="*/ 1214304 w 1404982"/>
              <a:gd name="connsiteY89" fmla="*/ 470705 h 2452038"/>
              <a:gd name="connsiteX90" fmla="*/ 1178189 w 1404982"/>
              <a:gd name="connsiteY90" fmla="*/ 514361 h 2452038"/>
              <a:gd name="connsiteX91" fmla="*/ 1122496 w 1404982"/>
              <a:gd name="connsiteY91" fmla="*/ 599955 h 2452038"/>
              <a:gd name="connsiteX92" fmla="*/ 1077383 w 1404982"/>
              <a:gd name="connsiteY92" fmla="*/ 634483 h 2452038"/>
              <a:gd name="connsiteX93" fmla="*/ 1045236 w 1404982"/>
              <a:gd name="connsiteY93" fmla="*/ 654327 h 2452038"/>
              <a:gd name="connsiteX94" fmla="*/ 999464 w 1404982"/>
              <a:gd name="connsiteY94" fmla="*/ 682770 h 2452038"/>
              <a:gd name="connsiteX95" fmla="*/ 943636 w 1404982"/>
              <a:gd name="connsiteY95" fmla="*/ 730659 h 2452038"/>
              <a:gd name="connsiteX96" fmla="*/ 915855 w 1404982"/>
              <a:gd name="connsiteY96" fmla="*/ 776168 h 2452038"/>
              <a:gd name="connsiteX97" fmla="*/ 866378 w 1404982"/>
              <a:gd name="connsiteY97" fmla="*/ 828687 h 2452038"/>
              <a:gd name="connsiteX98" fmla="*/ 823251 w 1404982"/>
              <a:gd name="connsiteY98" fmla="*/ 896024 h 2452038"/>
              <a:gd name="connsiteX99" fmla="*/ 770467 w 1404982"/>
              <a:gd name="connsiteY99" fmla="*/ 1068796 h 2452038"/>
              <a:gd name="connsiteX100" fmla="*/ 738452 w 1404982"/>
              <a:gd name="connsiteY100" fmla="*/ 1141821 h 2452038"/>
              <a:gd name="connsiteX101" fmla="*/ 715699 w 1404982"/>
              <a:gd name="connsiteY101" fmla="*/ 1188653 h 2452038"/>
              <a:gd name="connsiteX102" fmla="*/ 698367 w 1404982"/>
              <a:gd name="connsiteY102" fmla="*/ 1245671 h 2452038"/>
              <a:gd name="connsiteX103" fmla="*/ 683683 w 1404982"/>
              <a:gd name="connsiteY103" fmla="*/ 1321870 h 2452038"/>
              <a:gd name="connsiteX104" fmla="*/ 671248 w 1404982"/>
              <a:gd name="connsiteY104" fmla="*/ 1409183 h 2452038"/>
              <a:gd name="connsiteX105" fmla="*/ 640026 w 1404982"/>
              <a:gd name="connsiteY105" fmla="*/ 1519249 h 2452038"/>
              <a:gd name="connsiteX106" fmla="*/ 637381 w 1404982"/>
              <a:gd name="connsiteY106" fmla="*/ 1602593 h 2452038"/>
              <a:gd name="connsiteX107" fmla="*/ 621770 w 1404982"/>
              <a:gd name="connsiteY107" fmla="*/ 1678792 h 2452038"/>
              <a:gd name="connsiteX108" fmla="*/ 613305 w 1404982"/>
              <a:gd name="connsiteY108" fmla="*/ 1709088 h 2452038"/>
              <a:gd name="connsiteX109" fmla="*/ 597694 w 1404982"/>
              <a:gd name="connsiteY109" fmla="*/ 1747849 h 2452038"/>
              <a:gd name="connsiteX110" fmla="*/ 574939 w 1404982"/>
              <a:gd name="connsiteY110" fmla="*/ 1851302 h 2452038"/>
              <a:gd name="connsiteX111" fmla="*/ 565547 w 1404982"/>
              <a:gd name="connsiteY111" fmla="*/ 2070509 h 2452038"/>
              <a:gd name="connsiteX112" fmla="*/ 559726 w 1404982"/>
              <a:gd name="connsiteY112" fmla="*/ 2092337 h 2452038"/>
              <a:gd name="connsiteX113" fmla="*/ 550333 w 1404982"/>
              <a:gd name="connsiteY113" fmla="*/ 2330330 h 2452038"/>
              <a:gd name="connsiteX114" fmla="*/ 558800 w 1404982"/>
              <a:gd name="connsiteY114" fmla="*/ 2355730 h 2452038"/>
              <a:gd name="connsiteX115" fmla="*/ 418042 w 1404982"/>
              <a:gd name="connsiteY115" fmla="*/ 2452038 h 2452038"/>
              <a:gd name="connsiteX116" fmla="*/ 139700 w 1404982"/>
              <a:gd name="connsiteY116" fmla="*/ 2417113 h 2452038"/>
              <a:gd name="connsiteX117" fmla="*/ 0 w 1404982"/>
              <a:gd name="connsiteY117" fmla="*/ 2271063 h 2452038"/>
              <a:gd name="connsiteX118" fmla="*/ 0 w 1404982"/>
              <a:gd name="connsiteY118" fmla="*/ 2271063 h 2452038"/>
              <a:gd name="connsiteX0" fmla="*/ 0 w 1404982"/>
              <a:gd name="connsiteY0" fmla="*/ 2271063 h 2452038"/>
              <a:gd name="connsiteX1" fmla="*/ 93133 w 1404982"/>
              <a:gd name="connsiteY1" fmla="*/ 1974730 h 2452038"/>
              <a:gd name="connsiteX2" fmla="*/ 101600 w 1404982"/>
              <a:gd name="connsiteY2" fmla="*/ 1949330 h 2452038"/>
              <a:gd name="connsiteX3" fmla="*/ 118533 w 1404982"/>
              <a:gd name="connsiteY3" fmla="*/ 1932396 h 2452038"/>
              <a:gd name="connsiteX4" fmla="*/ 130968 w 1404982"/>
              <a:gd name="connsiteY4" fmla="*/ 1879348 h 2452038"/>
              <a:gd name="connsiteX5" fmla="*/ 150152 w 1404982"/>
              <a:gd name="connsiteY5" fmla="*/ 1845481 h 2452038"/>
              <a:gd name="connsiteX6" fmla="*/ 173302 w 1404982"/>
              <a:gd name="connsiteY6" fmla="*/ 1798253 h 2452038"/>
              <a:gd name="connsiteX7" fmla="*/ 198835 w 1404982"/>
              <a:gd name="connsiteY7" fmla="*/ 1766238 h 2452038"/>
              <a:gd name="connsiteX8" fmla="*/ 226351 w 1404982"/>
              <a:gd name="connsiteY8" fmla="*/ 1730519 h 2452038"/>
              <a:gd name="connsiteX9" fmla="*/ 254000 w 1404982"/>
              <a:gd name="connsiteY9" fmla="*/ 1686863 h 2452038"/>
              <a:gd name="connsiteX10" fmla="*/ 262467 w 1404982"/>
              <a:gd name="connsiteY10" fmla="*/ 1661463 h 2452038"/>
              <a:gd name="connsiteX11" fmla="*/ 296333 w 1404982"/>
              <a:gd name="connsiteY11" fmla="*/ 1585263 h 2452038"/>
              <a:gd name="connsiteX12" fmla="*/ 304800 w 1404982"/>
              <a:gd name="connsiteY12" fmla="*/ 1534463 h 2452038"/>
              <a:gd name="connsiteX13" fmla="*/ 321733 w 1404982"/>
              <a:gd name="connsiteY13" fmla="*/ 1475196 h 2452038"/>
              <a:gd name="connsiteX14" fmla="*/ 330200 w 1404982"/>
              <a:gd name="connsiteY14" fmla="*/ 1407463 h 2452038"/>
              <a:gd name="connsiteX15" fmla="*/ 347133 w 1404982"/>
              <a:gd name="connsiteY15" fmla="*/ 1348196 h 2452038"/>
              <a:gd name="connsiteX16" fmla="*/ 364067 w 1404982"/>
              <a:gd name="connsiteY16" fmla="*/ 1280463 h 2452038"/>
              <a:gd name="connsiteX17" fmla="*/ 404680 w 1404982"/>
              <a:gd name="connsiteY17" fmla="*/ 1147907 h 2452038"/>
              <a:gd name="connsiteX18" fmla="*/ 302419 w 1404982"/>
              <a:gd name="connsiteY18" fmla="*/ 1114039 h 2452038"/>
              <a:gd name="connsiteX19" fmla="*/ 165761 w 1404982"/>
              <a:gd name="connsiteY19" fmla="*/ 1080173 h 2452038"/>
              <a:gd name="connsiteX20" fmla="*/ 157692 w 1404982"/>
              <a:gd name="connsiteY20" fmla="*/ 1000402 h 2452038"/>
              <a:gd name="connsiteX21" fmla="*/ 191161 w 1404982"/>
              <a:gd name="connsiteY21" fmla="*/ 959391 h 2452038"/>
              <a:gd name="connsiteX22" fmla="*/ 243814 w 1404982"/>
              <a:gd name="connsiteY22" fmla="*/ 911236 h 2452038"/>
              <a:gd name="connsiteX23" fmla="*/ 305858 w 1404982"/>
              <a:gd name="connsiteY23" fmla="*/ 928698 h 2452038"/>
              <a:gd name="connsiteX24" fmla="*/ 382954 w 1404982"/>
              <a:gd name="connsiteY24" fmla="*/ 956125 h 2452038"/>
              <a:gd name="connsiteX25" fmla="*/ 459805 w 1404982"/>
              <a:gd name="connsiteY25" fmla="*/ 1009530 h 2452038"/>
              <a:gd name="connsiteX26" fmla="*/ 457200 w 1404982"/>
              <a:gd name="connsiteY26" fmla="*/ 653930 h 2452038"/>
              <a:gd name="connsiteX27" fmla="*/ 440267 w 1404982"/>
              <a:gd name="connsiteY27" fmla="*/ 586196 h 2452038"/>
              <a:gd name="connsiteX28" fmla="*/ 406400 w 1404982"/>
              <a:gd name="connsiteY28" fmla="*/ 484596 h 2452038"/>
              <a:gd name="connsiteX29" fmla="*/ 397933 w 1404982"/>
              <a:gd name="connsiteY29" fmla="*/ 459196 h 2452038"/>
              <a:gd name="connsiteX30" fmla="*/ 372533 w 1404982"/>
              <a:gd name="connsiteY30" fmla="*/ 408396 h 2452038"/>
              <a:gd name="connsiteX31" fmla="*/ 355600 w 1404982"/>
              <a:gd name="connsiteY31" fmla="*/ 382996 h 2452038"/>
              <a:gd name="connsiteX32" fmla="*/ 347133 w 1404982"/>
              <a:gd name="connsiteY32" fmla="*/ 357596 h 2452038"/>
              <a:gd name="connsiteX33" fmla="*/ 330200 w 1404982"/>
              <a:gd name="connsiteY33" fmla="*/ 332196 h 2452038"/>
              <a:gd name="connsiteX34" fmla="*/ 304800 w 1404982"/>
              <a:gd name="connsiteY34" fmla="*/ 281396 h 2452038"/>
              <a:gd name="connsiteX35" fmla="*/ 279400 w 1404982"/>
              <a:gd name="connsiteY35" fmla="*/ 222130 h 2452038"/>
              <a:gd name="connsiteX36" fmla="*/ 270933 w 1404982"/>
              <a:gd name="connsiteY36" fmla="*/ 196730 h 2452038"/>
              <a:gd name="connsiteX37" fmla="*/ 254000 w 1404982"/>
              <a:gd name="connsiteY37" fmla="*/ 179796 h 2452038"/>
              <a:gd name="connsiteX38" fmla="*/ 220133 w 1404982"/>
              <a:gd name="connsiteY38" fmla="*/ 128996 h 2452038"/>
              <a:gd name="connsiteX39" fmla="*/ 169333 w 1404982"/>
              <a:gd name="connsiteY39" fmla="*/ 95130 h 2452038"/>
              <a:gd name="connsiteX40" fmla="*/ 160867 w 1404982"/>
              <a:gd name="connsiteY40" fmla="*/ 69730 h 2452038"/>
              <a:gd name="connsiteX41" fmla="*/ 220133 w 1404982"/>
              <a:gd name="connsiteY41" fmla="*/ 44330 h 2452038"/>
              <a:gd name="connsiteX42" fmla="*/ 276225 w 1404982"/>
              <a:gd name="connsiteY42" fmla="*/ 93410 h 2452038"/>
              <a:gd name="connsiteX43" fmla="*/ 287867 w 1404982"/>
              <a:gd name="connsiteY43" fmla="*/ 18930 h 2452038"/>
              <a:gd name="connsiteX44" fmla="*/ 313267 w 1404982"/>
              <a:gd name="connsiteY44" fmla="*/ 10463 h 2452038"/>
              <a:gd name="connsiteX45" fmla="*/ 346736 w 1404982"/>
              <a:gd name="connsiteY45" fmla="*/ 71581 h 2452038"/>
              <a:gd name="connsiteX46" fmla="*/ 338667 w 1404982"/>
              <a:gd name="connsiteY46" fmla="*/ 18930 h 2452038"/>
              <a:gd name="connsiteX47" fmla="*/ 364067 w 1404982"/>
              <a:gd name="connsiteY47" fmla="*/ 1996 h 2452038"/>
              <a:gd name="connsiteX48" fmla="*/ 393964 w 1404982"/>
              <a:gd name="connsiteY48" fmla="*/ 53723 h 2452038"/>
              <a:gd name="connsiteX49" fmla="*/ 414867 w 1404982"/>
              <a:gd name="connsiteY49" fmla="*/ 1996 h 2452038"/>
              <a:gd name="connsiteX50" fmla="*/ 448733 w 1404982"/>
              <a:gd name="connsiteY50" fmla="*/ 1996 h 2452038"/>
              <a:gd name="connsiteX51" fmla="*/ 474133 w 1404982"/>
              <a:gd name="connsiteY51" fmla="*/ 18930 h 2452038"/>
              <a:gd name="connsiteX52" fmla="*/ 482600 w 1404982"/>
              <a:gd name="connsiteY52" fmla="*/ 44330 h 2452038"/>
              <a:gd name="connsiteX53" fmla="*/ 516467 w 1404982"/>
              <a:gd name="connsiteY53" fmla="*/ 95130 h 2452038"/>
              <a:gd name="connsiteX54" fmla="*/ 533400 w 1404982"/>
              <a:gd name="connsiteY54" fmla="*/ 120530 h 2452038"/>
              <a:gd name="connsiteX55" fmla="*/ 567267 w 1404982"/>
              <a:gd name="connsiteY55" fmla="*/ 171330 h 2452038"/>
              <a:gd name="connsiteX56" fmla="*/ 601133 w 1404982"/>
              <a:gd name="connsiteY56" fmla="*/ 239063 h 2452038"/>
              <a:gd name="connsiteX57" fmla="*/ 643864 w 1404982"/>
              <a:gd name="connsiteY57" fmla="*/ 346880 h 2452038"/>
              <a:gd name="connsiteX58" fmla="*/ 660797 w 1404982"/>
              <a:gd name="connsiteY58" fmla="*/ 401252 h 2452038"/>
              <a:gd name="connsiteX59" fmla="*/ 681964 w 1404982"/>
              <a:gd name="connsiteY59" fmla="*/ 462901 h 2452038"/>
              <a:gd name="connsiteX60" fmla="*/ 705644 w 1404982"/>
              <a:gd name="connsiteY60" fmla="*/ 526533 h 2452038"/>
              <a:gd name="connsiteX61" fmla="*/ 714242 w 1404982"/>
              <a:gd name="connsiteY61" fmla="*/ 584080 h 2452038"/>
              <a:gd name="connsiteX62" fmla="*/ 717683 w 1404982"/>
              <a:gd name="connsiteY62" fmla="*/ 638584 h 2452038"/>
              <a:gd name="connsiteX63" fmla="*/ 794280 w 1404982"/>
              <a:gd name="connsiteY63" fmla="*/ 581963 h 2452038"/>
              <a:gd name="connsiteX64" fmla="*/ 841375 w 1404982"/>
              <a:gd name="connsiteY64" fmla="*/ 540688 h 2452038"/>
              <a:gd name="connsiteX65" fmla="*/ 889662 w 1404982"/>
              <a:gd name="connsiteY65" fmla="*/ 510790 h 2452038"/>
              <a:gd name="connsiteX66" fmla="*/ 966126 w 1404982"/>
              <a:gd name="connsiteY66" fmla="*/ 456814 h 2452038"/>
              <a:gd name="connsiteX67" fmla="*/ 999595 w 1404982"/>
              <a:gd name="connsiteY67" fmla="*/ 419508 h 2452038"/>
              <a:gd name="connsiteX68" fmla="*/ 1053570 w 1404982"/>
              <a:gd name="connsiteY68" fmla="*/ 358919 h 2452038"/>
              <a:gd name="connsiteX69" fmla="*/ 1081617 w 1404982"/>
              <a:gd name="connsiteY69" fmla="*/ 316586 h 2452038"/>
              <a:gd name="connsiteX70" fmla="*/ 1152921 w 1404982"/>
              <a:gd name="connsiteY70" fmla="*/ 216309 h 2452038"/>
              <a:gd name="connsiteX71" fmla="*/ 1201473 w 1404982"/>
              <a:gd name="connsiteY71" fmla="*/ 155720 h 2452038"/>
              <a:gd name="connsiteX72" fmla="*/ 1212585 w 1404982"/>
              <a:gd name="connsiteY72" fmla="*/ 119604 h 2452038"/>
              <a:gd name="connsiteX73" fmla="*/ 1227667 w 1404982"/>
              <a:gd name="connsiteY73" fmla="*/ 95130 h 2452038"/>
              <a:gd name="connsiteX74" fmla="*/ 1267354 w 1404982"/>
              <a:gd name="connsiteY74" fmla="*/ 79519 h 2452038"/>
              <a:gd name="connsiteX75" fmla="*/ 1278467 w 1404982"/>
              <a:gd name="connsiteY75" fmla="*/ 69730 h 2452038"/>
              <a:gd name="connsiteX76" fmla="*/ 1329267 w 1404982"/>
              <a:gd name="connsiteY76" fmla="*/ 52796 h 2452038"/>
              <a:gd name="connsiteX77" fmla="*/ 1320800 w 1404982"/>
              <a:gd name="connsiteY77" fmla="*/ 78196 h 2452038"/>
              <a:gd name="connsiteX78" fmla="*/ 1275159 w 1404982"/>
              <a:gd name="connsiteY78" fmla="*/ 146988 h 2452038"/>
              <a:gd name="connsiteX79" fmla="*/ 1345274 w 1404982"/>
              <a:gd name="connsiteY79" fmla="*/ 102274 h 2452038"/>
              <a:gd name="connsiteX80" fmla="*/ 1397000 w 1404982"/>
              <a:gd name="connsiteY80" fmla="*/ 120530 h 2452038"/>
              <a:gd name="connsiteX81" fmla="*/ 1349242 w 1404982"/>
              <a:gd name="connsiteY81" fmla="*/ 181649 h 2452038"/>
              <a:gd name="connsiteX82" fmla="*/ 1397000 w 1404982"/>
              <a:gd name="connsiteY82" fmla="*/ 171330 h 2452038"/>
              <a:gd name="connsiteX83" fmla="*/ 1380067 w 1404982"/>
              <a:gd name="connsiteY83" fmla="*/ 196730 h 2452038"/>
              <a:gd name="connsiteX84" fmla="*/ 1363133 w 1404982"/>
              <a:gd name="connsiteY84" fmla="*/ 213663 h 2452038"/>
              <a:gd name="connsiteX85" fmla="*/ 1371600 w 1404982"/>
              <a:gd name="connsiteY85" fmla="*/ 239063 h 2452038"/>
              <a:gd name="connsiteX86" fmla="*/ 1354667 w 1404982"/>
              <a:gd name="connsiteY86" fmla="*/ 298330 h 2452038"/>
              <a:gd name="connsiteX87" fmla="*/ 1312333 w 1404982"/>
              <a:gd name="connsiteY87" fmla="*/ 333916 h 2452038"/>
              <a:gd name="connsiteX88" fmla="*/ 1261533 w 1404982"/>
              <a:gd name="connsiteY88" fmla="*/ 390933 h 2452038"/>
              <a:gd name="connsiteX89" fmla="*/ 1214304 w 1404982"/>
              <a:gd name="connsiteY89" fmla="*/ 470705 h 2452038"/>
              <a:gd name="connsiteX90" fmla="*/ 1178189 w 1404982"/>
              <a:gd name="connsiteY90" fmla="*/ 514361 h 2452038"/>
              <a:gd name="connsiteX91" fmla="*/ 1122496 w 1404982"/>
              <a:gd name="connsiteY91" fmla="*/ 599955 h 2452038"/>
              <a:gd name="connsiteX92" fmla="*/ 1077383 w 1404982"/>
              <a:gd name="connsiteY92" fmla="*/ 634483 h 2452038"/>
              <a:gd name="connsiteX93" fmla="*/ 1045236 w 1404982"/>
              <a:gd name="connsiteY93" fmla="*/ 654327 h 2452038"/>
              <a:gd name="connsiteX94" fmla="*/ 999464 w 1404982"/>
              <a:gd name="connsiteY94" fmla="*/ 682770 h 2452038"/>
              <a:gd name="connsiteX95" fmla="*/ 943636 w 1404982"/>
              <a:gd name="connsiteY95" fmla="*/ 730659 h 2452038"/>
              <a:gd name="connsiteX96" fmla="*/ 915855 w 1404982"/>
              <a:gd name="connsiteY96" fmla="*/ 776168 h 2452038"/>
              <a:gd name="connsiteX97" fmla="*/ 866378 w 1404982"/>
              <a:gd name="connsiteY97" fmla="*/ 828687 h 2452038"/>
              <a:gd name="connsiteX98" fmla="*/ 823251 w 1404982"/>
              <a:gd name="connsiteY98" fmla="*/ 896024 h 2452038"/>
              <a:gd name="connsiteX99" fmla="*/ 770467 w 1404982"/>
              <a:gd name="connsiteY99" fmla="*/ 1068796 h 2452038"/>
              <a:gd name="connsiteX100" fmla="*/ 738452 w 1404982"/>
              <a:gd name="connsiteY100" fmla="*/ 1141821 h 2452038"/>
              <a:gd name="connsiteX101" fmla="*/ 715699 w 1404982"/>
              <a:gd name="connsiteY101" fmla="*/ 1188653 h 2452038"/>
              <a:gd name="connsiteX102" fmla="*/ 698367 w 1404982"/>
              <a:gd name="connsiteY102" fmla="*/ 1245671 h 2452038"/>
              <a:gd name="connsiteX103" fmla="*/ 683683 w 1404982"/>
              <a:gd name="connsiteY103" fmla="*/ 1321870 h 2452038"/>
              <a:gd name="connsiteX104" fmla="*/ 671248 w 1404982"/>
              <a:gd name="connsiteY104" fmla="*/ 1409183 h 2452038"/>
              <a:gd name="connsiteX105" fmla="*/ 640026 w 1404982"/>
              <a:gd name="connsiteY105" fmla="*/ 1519249 h 2452038"/>
              <a:gd name="connsiteX106" fmla="*/ 637381 w 1404982"/>
              <a:gd name="connsiteY106" fmla="*/ 1602593 h 2452038"/>
              <a:gd name="connsiteX107" fmla="*/ 621770 w 1404982"/>
              <a:gd name="connsiteY107" fmla="*/ 1678792 h 2452038"/>
              <a:gd name="connsiteX108" fmla="*/ 613305 w 1404982"/>
              <a:gd name="connsiteY108" fmla="*/ 1709088 h 2452038"/>
              <a:gd name="connsiteX109" fmla="*/ 597694 w 1404982"/>
              <a:gd name="connsiteY109" fmla="*/ 1747849 h 2452038"/>
              <a:gd name="connsiteX110" fmla="*/ 574939 w 1404982"/>
              <a:gd name="connsiteY110" fmla="*/ 1851302 h 2452038"/>
              <a:gd name="connsiteX111" fmla="*/ 565547 w 1404982"/>
              <a:gd name="connsiteY111" fmla="*/ 2070509 h 2452038"/>
              <a:gd name="connsiteX112" fmla="*/ 559726 w 1404982"/>
              <a:gd name="connsiteY112" fmla="*/ 2092337 h 2452038"/>
              <a:gd name="connsiteX113" fmla="*/ 550333 w 1404982"/>
              <a:gd name="connsiteY113" fmla="*/ 2330330 h 2452038"/>
              <a:gd name="connsiteX114" fmla="*/ 558800 w 1404982"/>
              <a:gd name="connsiteY114" fmla="*/ 2355730 h 2452038"/>
              <a:gd name="connsiteX115" fmla="*/ 418042 w 1404982"/>
              <a:gd name="connsiteY115" fmla="*/ 2452038 h 2452038"/>
              <a:gd name="connsiteX116" fmla="*/ 139700 w 1404982"/>
              <a:gd name="connsiteY116" fmla="*/ 2417113 h 2452038"/>
              <a:gd name="connsiteX117" fmla="*/ 0 w 1404982"/>
              <a:gd name="connsiteY117" fmla="*/ 2271063 h 2452038"/>
              <a:gd name="connsiteX118" fmla="*/ 0 w 1404982"/>
              <a:gd name="connsiteY118" fmla="*/ 2271063 h 2452038"/>
              <a:gd name="connsiteX0" fmla="*/ 0 w 1404982"/>
              <a:gd name="connsiteY0" fmla="*/ 2271063 h 2452038"/>
              <a:gd name="connsiteX1" fmla="*/ 93133 w 1404982"/>
              <a:gd name="connsiteY1" fmla="*/ 1974730 h 2452038"/>
              <a:gd name="connsiteX2" fmla="*/ 101600 w 1404982"/>
              <a:gd name="connsiteY2" fmla="*/ 1949330 h 2452038"/>
              <a:gd name="connsiteX3" fmla="*/ 118533 w 1404982"/>
              <a:gd name="connsiteY3" fmla="*/ 1932396 h 2452038"/>
              <a:gd name="connsiteX4" fmla="*/ 130968 w 1404982"/>
              <a:gd name="connsiteY4" fmla="*/ 1879348 h 2452038"/>
              <a:gd name="connsiteX5" fmla="*/ 150152 w 1404982"/>
              <a:gd name="connsiteY5" fmla="*/ 1845481 h 2452038"/>
              <a:gd name="connsiteX6" fmla="*/ 173302 w 1404982"/>
              <a:gd name="connsiteY6" fmla="*/ 1798253 h 2452038"/>
              <a:gd name="connsiteX7" fmla="*/ 198835 w 1404982"/>
              <a:gd name="connsiteY7" fmla="*/ 1766238 h 2452038"/>
              <a:gd name="connsiteX8" fmla="*/ 226351 w 1404982"/>
              <a:gd name="connsiteY8" fmla="*/ 1730519 h 2452038"/>
              <a:gd name="connsiteX9" fmla="*/ 254000 w 1404982"/>
              <a:gd name="connsiteY9" fmla="*/ 1686863 h 2452038"/>
              <a:gd name="connsiteX10" fmla="*/ 262467 w 1404982"/>
              <a:gd name="connsiteY10" fmla="*/ 1661463 h 2452038"/>
              <a:gd name="connsiteX11" fmla="*/ 296333 w 1404982"/>
              <a:gd name="connsiteY11" fmla="*/ 1585263 h 2452038"/>
              <a:gd name="connsiteX12" fmla="*/ 304800 w 1404982"/>
              <a:gd name="connsiteY12" fmla="*/ 1534463 h 2452038"/>
              <a:gd name="connsiteX13" fmla="*/ 321733 w 1404982"/>
              <a:gd name="connsiteY13" fmla="*/ 1475196 h 2452038"/>
              <a:gd name="connsiteX14" fmla="*/ 330200 w 1404982"/>
              <a:gd name="connsiteY14" fmla="*/ 1407463 h 2452038"/>
              <a:gd name="connsiteX15" fmla="*/ 347133 w 1404982"/>
              <a:gd name="connsiteY15" fmla="*/ 1348196 h 2452038"/>
              <a:gd name="connsiteX16" fmla="*/ 364067 w 1404982"/>
              <a:gd name="connsiteY16" fmla="*/ 1280463 h 2452038"/>
              <a:gd name="connsiteX17" fmla="*/ 404680 w 1404982"/>
              <a:gd name="connsiteY17" fmla="*/ 1147907 h 2452038"/>
              <a:gd name="connsiteX18" fmla="*/ 302419 w 1404982"/>
              <a:gd name="connsiteY18" fmla="*/ 1114039 h 2452038"/>
              <a:gd name="connsiteX19" fmla="*/ 165761 w 1404982"/>
              <a:gd name="connsiteY19" fmla="*/ 1080173 h 2452038"/>
              <a:gd name="connsiteX20" fmla="*/ 157692 w 1404982"/>
              <a:gd name="connsiteY20" fmla="*/ 1000402 h 2452038"/>
              <a:gd name="connsiteX21" fmla="*/ 191161 w 1404982"/>
              <a:gd name="connsiteY21" fmla="*/ 959391 h 2452038"/>
              <a:gd name="connsiteX22" fmla="*/ 243814 w 1404982"/>
              <a:gd name="connsiteY22" fmla="*/ 911236 h 2452038"/>
              <a:gd name="connsiteX23" fmla="*/ 305858 w 1404982"/>
              <a:gd name="connsiteY23" fmla="*/ 928698 h 2452038"/>
              <a:gd name="connsiteX24" fmla="*/ 382954 w 1404982"/>
              <a:gd name="connsiteY24" fmla="*/ 956125 h 2452038"/>
              <a:gd name="connsiteX25" fmla="*/ 459805 w 1404982"/>
              <a:gd name="connsiteY25" fmla="*/ 1009530 h 2452038"/>
              <a:gd name="connsiteX26" fmla="*/ 457200 w 1404982"/>
              <a:gd name="connsiteY26" fmla="*/ 653930 h 2452038"/>
              <a:gd name="connsiteX27" fmla="*/ 440267 w 1404982"/>
              <a:gd name="connsiteY27" fmla="*/ 586196 h 2452038"/>
              <a:gd name="connsiteX28" fmla="*/ 406400 w 1404982"/>
              <a:gd name="connsiteY28" fmla="*/ 484596 h 2452038"/>
              <a:gd name="connsiteX29" fmla="*/ 397933 w 1404982"/>
              <a:gd name="connsiteY29" fmla="*/ 459196 h 2452038"/>
              <a:gd name="connsiteX30" fmla="*/ 372533 w 1404982"/>
              <a:gd name="connsiteY30" fmla="*/ 408396 h 2452038"/>
              <a:gd name="connsiteX31" fmla="*/ 355600 w 1404982"/>
              <a:gd name="connsiteY31" fmla="*/ 382996 h 2452038"/>
              <a:gd name="connsiteX32" fmla="*/ 347133 w 1404982"/>
              <a:gd name="connsiteY32" fmla="*/ 357596 h 2452038"/>
              <a:gd name="connsiteX33" fmla="*/ 330200 w 1404982"/>
              <a:gd name="connsiteY33" fmla="*/ 332196 h 2452038"/>
              <a:gd name="connsiteX34" fmla="*/ 304800 w 1404982"/>
              <a:gd name="connsiteY34" fmla="*/ 281396 h 2452038"/>
              <a:gd name="connsiteX35" fmla="*/ 279400 w 1404982"/>
              <a:gd name="connsiteY35" fmla="*/ 222130 h 2452038"/>
              <a:gd name="connsiteX36" fmla="*/ 270933 w 1404982"/>
              <a:gd name="connsiteY36" fmla="*/ 196730 h 2452038"/>
              <a:gd name="connsiteX37" fmla="*/ 254000 w 1404982"/>
              <a:gd name="connsiteY37" fmla="*/ 179796 h 2452038"/>
              <a:gd name="connsiteX38" fmla="*/ 220133 w 1404982"/>
              <a:gd name="connsiteY38" fmla="*/ 128996 h 2452038"/>
              <a:gd name="connsiteX39" fmla="*/ 169333 w 1404982"/>
              <a:gd name="connsiteY39" fmla="*/ 95130 h 2452038"/>
              <a:gd name="connsiteX40" fmla="*/ 160867 w 1404982"/>
              <a:gd name="connsiteY40" fmla="*/ 69730 h 2452038"/>
              <a:gd name="connsiteX41" fmla="*/ 220133 w 1404982"/>
              <a:gd name="connsiteY41" fmla="*/ 44330 h 2452038"/>
              <a:gd name="connsiteX42" fmla="*/ 276225 w 1404982"/>
              <a:gd name="connsiteY42" fmla="*/ 93410 h 2452038"/>
              <a:gd name="connsiteX43" fmla="*/ 287867 w 1404982"/>
              <a:gd name="connsiteY43" fmla="*/ 18930 h 2452038"/>
              <a:gd name="connsiteX44" fmla="*/ 313267 w 1404982"/>
              <a:gd name="connsiteY44" fmla="*/ 10463 h 2452038"/>
              <a:gd name="connsiteX45" fmla="*/ 346736 w 1404982"/>
              <a:gd name="connsiteY45" fmla="*/ 71581 h 2452038"/>
              <a:gd name="connsiteX46" fmla="*/ 338667 w 1404982"/>
              <a:gd name="connsiteY46" fmla="*/ 18930 h 2452038"/>
              <a:gd name="connsiteX47" fmla="*/ 364067 w 1404982"/>
              <a:gd name="connsiteY47" fmla="*/ 1996 h 2452038"/>
              <a:gd name="connsiteX48" fmla="*/ 393964 w 1404982"/>
              <a:gd name="connsiteY48" fmla="*/ 53723 h 2452038"/>
              <a:gd name="connsiteX49" fmla="*/ 414867 w 1404982"/>
              <a:gd name="connsiteY49" fmla="*/ 1996 h 2452038"/>
              <a:gd name="connsiteX50" fmla="*/ 448733 w 1404982"/>
              <a:gd name="connsiteY50" fmla="*/ 1996 h 2452038"/>
              <a:gd name="connsiteX51" fmla="*/ 474133 w 1404982"/>
              <a:gd name="connsiteY51" fmla="*/ 18930 h 2452038"/>
              <a:gd name="connsiteX52" fmla="*/ 482600 w 1404982"/>
              <a:gd name="connsiteY52" fmla="*/ 44330 h 2452038"/>
              <a:gd name="connsiteX53" fmla="*/ 516467 w 1404982"/>
              <a:gd name="connsiteY53" fmla="*/ 95130 h 2452038"/>
              <a:gd name="connsiteX54" fmla="*/ 533400 w 1404982"/>
              <a:gd name="connsiteY54" fmla="*/ 120530 h 2452038"/>
              <a:gd name="connsiteX55" fmla="*/ 567267 w 1404982"/>
              <a:gd name="connsiteY55" fmla="*/ 171330 h 2452038"/>
              <a:gd name="connsiteX56" fmla="*/ 601133 w 1404982"/>
              <a:gd name="connsiteY56" fmla="*/ 239063 h 2452038"/>
              <a:gd name="connsiteX57" fmla="*/ 643864 w 1404982"/>
              <a:gd name="connsiteY57" fmla="*/ 346880 h 2452038"/>
              <a:gd name="connsiteX58" fmla="*/ 660797 w 1404982"/>
              <a:gd name="connsiteY58" fmla="*/ 401252 h 2452038"/>
              <a:gd name="connsiteX59" fmla="*/ 681964 w 1404982"/>
              <a:gd name="connsiteY59" fmla="*/ 462901 h 2452038"/>
              <a:gd name="connsiteX60" fmla="*/ 705644 w 1404982"/>
              <a:gd name="connsiteY60" fmla="*/ 526533 h 2452038"/>
              <a:gd name="connsiteX61" fmla="*/ 714242 w 1404982"/>
              <a:gd name="connsiteY61" fmla="*/ 584080 h 2452038"/>
              <a:gd name="connsiteX62" fmla="*/ 717683 w 1404982"/>
              <a:gd name="connsiteY62" fmla="*/ 638584 h 2452038"/>
              <a:gd name="connsiteX63" fmla="*/ 794280 w 1404982"/>
              <a:gd name="connsiteY63" fmla="*/ 581963 h 2452038"/>
              <a:gd name="connsiteX64" fmla="*/ 841375 w 1404982"/>
              <a:gd name="connsiteY64" fmla="*/ 540688 h 2452038"/>
              <a:gd name="connsiteX65" fmla="*/ 889662 w 1404982"/>
              <a:gd name="connsiteY65" fmla="*/ 510790 h 2452038"/>
              <a:gd name="connsiteX66" fmla="*/ 966126 w 1404982"/>
              <a:gd name="connsiteY66" fmla="*/ 456814 h 2452038"/>
              <a:gd name="connsiteX67" fmla="*/ 999595 w 1404982"/>
              <a:gd name="connsiteY67" fmla="*/ 419508 h 2452038"/>
              <a:gd name="connsiteX68" fmla="*/ 1053570 w 1404982"/>
              <a:gd name="connsiteY68" fmla="*/ 358919 h 2452038"/>
              <a:gd name="connsiteX69" fmla="*/ 1081617 w 1404982"/>
              <a:gd name="connsiteY69" fmla="*/ 316586 h 2452038"/>
              <a:gd name="connsiteX70" fmla="*/ 1152921 w 1404982"/>
              <a:gd name="connsiteY70" fmla="*/ 216309 h 2452038"/>
              <a:gd name="connsiteX71" fmla="*/ 1201473 w 1404982"/>
              <a:gd name="connsiteY71" fmla="*/ 155720 h 2452038"/>
              <a:gd name="connsiteX72" fmla="*/ 1212585 w 1404982"/>
              <a:gd name="connsiteY72" fmla="*/ 119604 h 2452038"/>
              <a:gd name="connsiteX73" fmla="*/ 1227667 w 1404982"/>
              <a:gd name="connsiteY73" fmla="*/ 95130 h 2452038"/>
              <a:gd name="connsiteX74" fmla="*/ 1267354 w 1404982"/>
              <a:gd name="connsiteY74" fmla="*/ 79519 h 2452038"/>
              <a:gd name="connsiteX75" fmla="*/ 1278467 w 1404982"/>
              <a:gd name="connsiteY75" fmla="*/ 69730 h 2452038"/>
              <a:gd name="connsiteX76" fmla="*/ 1329267 w 1404982"/>
              <a:gd name="connsiteY76" fmla="*/ 52796 h 2452038"/>
              <a:gd name="connsiteX77" fmla="*/ 1320800 w 1404982"/>
              <a:gd name="connsiteY77" fmla="*/ 78196 h 2452038"/>
              <a:gd name="connsiteX78" fmla="*/ 1275159 w 1404982"/>
              <a:gd name="connsiteY78" fmla="*/ 146988 h 2452038"/>
              <a:gd name="connsiteX79" fmla="*/ 1345274 w 1404982"/>
              <a:gd name="connsiteY79" fmla="*/ 102274 h 2452038"/>
              <a:gd name="connsiteX80" fmla="*/ 1397000 w 1404982"/>
              <a:gd name="connsiteY80" fmla="*/ 120530 h 2452038"/>
              <a:gd name="connsiteX81" fmla="*/ 1349242 w 1404982"/>
              <a:gd name="connsiteY81" fmla="*/ 181649 h 2452038"/>
              <a:gd name="connsiteX82" fmla="*/ 1397000 w 1404982"/>
              <a:gd name="connsiteY82" fmla="*/ 171330 h 2452038"/>
              <a:gd name="connsiteX83" fmla="*/ 1380067 w 1404982"/>
              <a:gd name="connsiteY83" fmla="*/ 196730 h 2452038"/>
              <a:gd name="connsiteX84" fmla="*/ 1363133 w 1404982"/>
              <a:gd name="connsiteY84" fmla="*/ 213663 h 2452038"/>
              <a:gd name="connsiteX85" fmla="*/ 1371600 w 1404982"/>
              <a:gd name="connsiteY85" fmla="*/ 239063 h 2452038"/>
              <a:gd name="connsiteX86" fmla="*/ 1354667 w 1404982"/>
              <a:gd name="connsiteY86" fmla="*/ 298330 h 2452038"/>
              <a:gd name="connsiteX87" fmla="*/ 1312333 w 1404982"/>
              <a:gd name="connsiteY87" fmla="*/ 333916 h 2452038"/>
              <a:gd name="connsiteX88" fmla="*/ 1261533 w 1404982"/>
              <a:gd name="connsiteY88" fmla="*/ 390933 h 2452038"/>
              <a:gd name="connsiteX89" fmla="*/ 1214304 w 1404982"/>
              <a:gd name="connsiteY89" fmla="*/ 470705 h 2452038"/>
              <a:gd name="connsiteX90" fmla="*/ 1178189 w 1404982"/>
              <a:gd name="connsiteY90" fmla="*/ 514361 h 2452038"/>
              <a:gd name="connsiteX91" fmla="*/ 1122496 w 1404982"/>
              <a:gd name="connsiteY91" fmla="*/ 599955 h 2452038"/>
              <a:gd name="connsiteX92" fmla="*/ 1077383 w 1404982"/>
              <a:gd name="connsiteY92" fmla="*/ 634483 h 2452038"/>
              <a:gd name="connsiteX93" fmla="*/ 1045236 w 1404982"/>
              <a:gd name="connsiteY93" fmla="*/ 654327 h 2452038"/>
              <a:gd name="connsiteX94" fmla="*/ 999464 w 1404982"/>
              <a:gd name="connsiteY94" fmla="*/ 682770 h 2452038"/>
              <a:gd name="connsiteX95" fmla="*/ 943636 w 1404982"/>
              <a:gd name="connsiteY95" fmla="*/ 730659 h 2452038"/>
              <a:gd name="connsiteX96" fmla="*/ 915855 w 1404982"/>
              <a:gd name="connsiteY96" fmla="*/ 776168 h 2452038"/>
              <a:gd name="connsiteX97" fmla="*/ 866378 w 1404982"/>
              <a:gd name="connsiteY97" fmla="*/ 828687 h 2452038"/>
              <a:gd name="connsiteX98" fmla="*/ 823251 w 1404982"/>
              <a:gd name="connsiteY98" fmla="*/ 896024 h 2452038"/>
              <a:gd name="connsiteX99" fmla="*/ 770467 w 1404982"/>
              <a:gd name="connsiteY99" fmla="*/ 1068796 h 2452038"/>
              <a:gd name="connsiteX100" fmla="*/ 738452 w 1404982"/>
              <a:gd name="connsiteY100" fmla="*/ 1141821 h 2452038"/>
              <a:gd name="connsiteX101" fmla="*/ 715699 w 1404982"/>
              <a:gd name="connsiteY101" fmla="*/ 1188653 h 2452038"/>
              <a:gd name="connsiteX102" fmla="*/ 698367 w 1404982"/>
              <a:gd name="connsiteY102" fmla="*/ 1245671 h 2452038"/>
              <a:gd name="connsiteX103" fmla="*/ 683683 w 1404982"/>
              <a:gd name="connsiteY103" fmla="*/ 1321870 h 2452038"/>
              <a:gd name="connsiteX104" fmla="*/ 671248 w 1404982"/>
              <a:gd name="connsiteY104" fmla="*/ 1409183 h 2452038"/>
              <a:gd name="connsiteX105" fmla="*/ 640026 w 1404982"/>
              <a:gd name="connsiteY105" fmla="*/ 1519249 h 2452038"/>
              <a:gd name="connsiteX106" fmla="*/ 637381 w 1404982"/>
              <a:gd name="connsiteY106" fmla="*/ 1602593 h 2452038"/>
              <a:gd name="connsiteX107" fmla="*/ 621770 w 1404982"/>
              <a:gd name="connsiteY107" fmla="*/ 1678792 h 2452038"/>
              <a:gd name="connsiteX108" fmla="*/ 613305 w 1404982"/>
              <a:gd name="connsiteY108" fmla="*/ 1709088 h 2452038"/>
              <a:gd name="connsiteX109" fmla="*/ 597694 w 1404982"/>
              <a:gd name="connsiteY109" fmla="*/ 1747849 h 2452038"/>
              <a:gd name="connsiteX110" fmla="*/ 574939 w 1404982"/>
              <a:gd name="connsiteY110" fmla="*/ 1851302 h 2452038"/>
              <a:gd name="connsiteX111" fmla="*/ 565547 w 1404982"/>
              <a:gd name="connsiteY111" fmla="*/ 2070509 h 2452038"/>
              <a:gd name="connsiteX112" fmla="*/ 559726 w 1404982"/>
              <a:gd name="connsiteY112" fmla="*/ 2092337 h 2452038"/>
              <a:gd name="connsiteX113" fmla="*/ 550333 w 1404982"/>
              <a:gd name="connsiteY113" fmla="*/ 2330330 h 2452038"/>
              <a:gd name="connsiteX114" fmla="*/ 558800 w 1404982"/>
              <a:gd name="connsiteY114" fmla="*/ 2355730 h 2452038"/>
              <a:gd name="connsiteX115" fmla="*/ 418042 w 1404982"/>
              <a:gd name="connsiteY115" fmla="*/ 2452038 h 2452038"/>
              <a:gd name="connsiteX116" fmla="*/ 139700 w 1404982"/>
              <a:gd name="connsiteY116" fmla="*/ 2417113 h 2452038"/>
              <a:gd name="connsiteX117" fmla="*/ 0 w 1404982"/>
              <a:gd name="connsiteY117" fmla="*/ 2271063 h 2452038"/>
              <a:gd name="connsiteX118" fmla="*/ 0 w 1404982"/>
              <a:gd name="connsiteY118" fmla="*/ 2271063 h 2452038"/>
              <a:gd name="connsiteX0" fmla="*/ 0 w 1404982"/>
              <a:gd name="connsiteY0" fmla="*/ 2271063 h 2452038"/>
              <a:gd name="connsiteX1" fmla="*/ 93133 w 1404982"/>
              <a:gd name="connsiteY1" fmla="*/ 1974730 h 2452038"/>
              <a:gd name="connsiteX2" fmla="*/ 101600 w 1404982"/>
              <a:gd name="connsiteY2" fmla="*/ 1949330 h 2452038"/>
              <a:gd name="connsiteX3" fmla="*/ 118533 w 1404982"/>
              <a:gd name="connsiteY3" fmla="*/ 1932396 h 2452038"/>
              <a:gd name="connsiteX4" fmla="*/ 130968 w 1404982"/>
              <a:gd name="connsiteY4" fmla="*/ 1879348 h 2452038"/>
              <a:gd name="connsiteX5" fmla="*/ 150152 w 1404982"/>
              <a:gd name="connsiteY5" fmla="*/ 1845481 h 2452038"/>
              <a:gd name="connsiteX6" fmla="*/ 173302 w 1404982"/>
              <a:gd name="connsiteY6" fmla="*/ 1798253 h 2452038"/>
              <a:gd name="connsiteX7" fmla="*/ 198835 w 1404982"/>
              <a:gd name="connsiteY7" fmla="*/ 1766238 h 2452038"/>
              <a:gd name="connsiteX8" fmla="*/ 226351 w 1404982"/>
              <a:gd name="connsiteY8" fmla="*/ 1730519 h 2452038"/>
              <a:gd name="connsiteX9" fmla="*/ 254000 w 1404982"/>
              <a:gd name="connsiteY9" fmla="*/ 1686863 h 2452038"/>
              <a:gd name="connsiteX10" fmla="*/ 262467 w 1404982"/>
              <a:gd name="connsiteY10" fmla="*/ 1661463 h 2452038"/>
              <a:gd name="connsiteX11" fmla="*/ 296333 w 1404982"/>
              <a:gd name="connsiteY11" fmla="*/ 1585263 h 2452038"/>
              <a:gd name="connsiteX12" fmla="*/ 304800 w 1404982"/>
              <a:gd name="connsiteY12" fmla="*/ 1534463 h 2452038"/>
              <a:gd name="connsiteX13" fmla="*/ 321733 w 1404982"/>
              <a:gd name="connsiteY13" fmla="*/ 1475196 h 2452038"/>
              <a:gd name="connsiteX14" fmla="*/ 330200 w 1404982"/>
              <a:gd name="connsiteY14" fmla="*/ 1407463 h 2452038"/>
              <a:gd name="connsiteX15" fmla="*/ 347133 w 1404982"/>
              <a:gd name="connsiteY15" fmla="*/ 1348196 h 2452038"/>
              <a:gd name="connsiteX16" fmla="*/ 364067 w 1404982"/>
              <a:gd name="connsiteY16" fmla="*/ 1280463 h 2452038"/>
              <a:gd name="connsiteX17" fmla="*/ 404680 w 1404982"/>
              <a:gd name="connsiteY17" fmla="*/ 1147907 h 2452038"/>
              <a:gd name="connsiteX18" fmla="*/ 302419 w 1404982"/>
              <a:gd name="connsiteY18" fmla="*/ 1114039 h 2452038"/>
              <a:gd name="connsiteX19" fmla="*/ 165761 w 1404982"/>
              <a:gd name="connsiteY19" fmla="*/ 1080173 h 2452038"/>
              <a:gd name="connsiteX20" fmla="*/ 157692 w 1404982"/>
              <a:gd name="connsiteY20" fmla="*/ 1000402 h 2452038"/>
              <a:gd name="connsiteX21" fmla="*/ 191161 w 1404982"/>
              <a:gd name="connsiteY21" fmla="*/ 959391 h 2452038"/>
              <a:gd name="connsiteX22" fmla="*/ 243814 w 1404982"/>
              <a:gd name="connsiteY22" fmla="*/ 911236 h 2452038"/>
              <a:gd name="connsiteX23" fmla="*/ 305858 w 1404982"/>
              <a:gd name="connsiteY23" fmla="*/ 928698 h 2452038"/>
              <a:gd name="connsiteX24" fmla="*/ 382954 w 1404982"/>
              <a:gd name="connsiteY24" fmla="*/ 956125 h 2452038"/>
              <a:gd name="connsiteX25" fmla="*/ 459805 w 1404982"/>
              <a:gd name="connsiteY25" fmla="*/ 1009530 h 2452038"/>
              <a:gd name="connsiteX26" fmla="*/ 457200 w 1404982"/>
              <a:gd name="connsiteY26" fmla="*/ 653930 h 2452038"/>
              <a:gd name="connsiteX27" fmla="*/ 440267 w 1404982"/>
              <a:gd name="connsiteY27" fmla="*/ 586196 h 2452038"/>
              <a:gd name="connsiteX28" fmla="*/ 406400 w 1404982"/>
              <a:gd name="connsiteY28" fmla="*/ 484596 h 2452038"/>
              <a:gd name="connsiteX29" fmla="*/ 397933 w 1404982"/>
              <a:gd name="connsiteY29" fmla="*/ 459196 h 2452038"/>
              <a:gd name="connsiteX30" fmla="*/ 372533 w 1404982"/>
              <a:gd name="connsiteY30" fmla="*/ 408396 h 2452038"/>
              <a:gd name="connsiteX31" fmla="*/ 355600 w 1404982"/>
              <a:gd name="connsiteY31" fmla="*/ 382996 h 2452038"/>
              <a:gd name="connsiteX32" fmla="*/ 347133 w 1404982"/>
              <a:gd name="connsiteY32" fmla="*/ 357596 h 2452038"/>
              <a:gd name="connsiteX33" fmla="*/ 330200 w 1404982"/>
              <a:gd name="connsiteY33" fmla="*/ 332196 h 2452038"/>
              <a:gd name="connsiteX34" fmla="*/ 304800 w 1404982"/>
              <a:gd name="connsiteY34" fmla="*/ 281396 h 2452038"/>
              <a:gd name="connsiteX35" fmla="*/ 279400 w 1404982"/>
              <a:gd name="connsiteY35" fmla="*/ 222130 h 2452038"/>
              <a:gd name="connsiteX36" fmla="*/ 270933 w 1404982"/>
              <a:gd name="connsiteY36" fmla="*/ 196730 h 2452038"/>
              <a:gd name="connsiteX37" fmla="*/ 254000 w 1404982"/>
              <a:gd name="connsiteY37" fmla="*/ 179796 h 2452038"/>
              <a:gd name="connsiteX38" fmla="*/ 220133 w 1404982"/>
              <a:gd name="connsiteY38" fmla="*/ 128996 h 2452038"/>
              <a:gd name="connsiteX39" fmla="*/ 169333 w 1404982"/>
              <a:gd name="connsiteY39" fmla="*/ 95130 h 2452038"/>
              <a:gd name="connsiteX40" fmla="*/ 160867 w 1404982"/>
              <a:gd name="connsiteY40" fmla="*/ 69730 h 2452038"/>
              <a:gd name="connsiteX41" fmla="*/ 220133 w 1404982"/>
              <a:gd name="connsiteY41" fmla="*/ 44330 h 2452038"/>
              <a:gd name="connsiteX42" fmla="*/ 276225 w 1404982"/>
              <a:gd name="connsiteY42" fmla="*/ 93410 h 2452038"/>
              <a:gd name="connsiteX43" fmla="*/ 287867 w 1404982"/>
              <a:gd name="connsiteY43" fmla="*/ 18930 h 2452038"/>
              <a:gd name="connsiteX44" fmla="*/ 313267 w 1404982"/>
              <a:gd name="connsiteY44" fmla="*/ 10463 h 2452038"/>
              <a:gd name="connsiteX45" fmla="*/ 346736 w 1404982"/>
              <a:gd name="connsiteY45" fmla="*/ 71581 h 2452038"/>
              <a:gd name="connsiteX46" fmla="*/ 338667 w 1404982"/>
              <a:gd name="connsiteY46" fmla="*/ 18930 h 2452038"/>
              <a:gd name="connsiteX47" fmla="*/ 364067 w 1404982"/>
              <a:gd name="connsiteY47" fmla="*/ 1996 h 2452038"/>
              <a:gd name="connsiteX48" fmla="*/ 393964 w 1404982"/>
              <a:gd name="connsiteY48" fmla="*/ 53723 h 2452038"/>
              <a:gd name="connsiteX49" fmla="*/ 414867 w 1404982"/>
              <a:gd name="connsiteY49" fmla="*/ 1996 h 2452038"/>
              <a:gd name="connsiteX50" fmla="*/ 448733 w 1404982"/>
              <a:gd name="connsiteY50" fmla="*/ 1996 h 2452038"/>
              <a:gd name="connsiteX51" fmla="*/ 474133 w 1404982"/>
              <a:gd name="connsiteY51" fmla="*/ 18930 h 2452038"/>
              <a:gd name="connsiteX52" fmla="*/ 482600 w 1404982"/>
              <a:gd name="connsiteY52" fmla="*/ 44330 h 2452038"/>
              <a:gd name="connsiteX53" fmla="*/ 516467 w 1404982"/>
              <a:gd name="connsiteY53" fmla="*/ 95130 h 2452038"/>
              <a:gd name="connsiteX54" fmla="*/ 533400 w 1404982"/>
              <a:gd name="connsiteY54" fmla="*/ 120530 h 2452038"/>
              <a:gd name="connsiteX55" fmla="*/ 567267 w 1404982"/>
              <a:gd name="connsiteY55" fmla="*/ 171330 h 2452038"/>
              <a:gd name="connsiteX56" fmla="*/ 601133 w 1404982"/>
              <a:gd name="connsiteY56" fmla="*/ 239063 h 2452038"/>
              <a:gd name="connsiteX57" fmla="*/ 643864 w 1404982"/>
              <a:gd name="connsiteY57" fmla="*/ 346880 h 2452038"/>
              <a:gd name="connsiteX58" fmla="*/ 660797 w 1404982"/>
              <a:gd name="connsiteY58" fmla="*/ 401252 h 2452038"/>
              <a:gd name="connsiteX59" fmla="*/ 681964 w 1404982"/>
              <a:gd name="connsiteY59" fmla="*/ 462901 h 2452038"/>
              <a:gd name="connsiteX60" fmla="*/ 705644 w 1404982"/>
              <a:gd name="connsiteY60" fmla="*/ 526533 h 2452038"/>
              <a:gd name="connsiteX61" fmla="*/ 714242 w 1404982"/>
              <a:gd name="connsiteY61" fmla="*/ 584080 h 2452038"/>
              <a:gd name="connsiteX62" fmla="*/ 717683 w 1404982"/>
              <a:gd name="connsiteY62" fmla="*/ 638584 h 2452038"/>
              <a:gd name="connsiteX63" fmla="*/ 794280 w 1404982"/>
              <a:gd name="connsiteY63" fmla="*/ 581963 h 2452038"/>
              <a:gd name="connsiteX64" fmla="*/ 841375 w 1404982"/>
              <a:gd name="connsiteY64" fmla="*/ 540688 h 2452038"/>
              <a:gd name="connsiteX65" fmla="*/ 889662 w 1404982"/>
              <a:gd name="connsiteY65" fmla="*/ 510790 h 2452038"/>
              <a:gd name="connsiteX66" fmla="*/ 966126 w 1404982"/>
              <a:gd name="connsiteY66" fmla="*/ 456814 h 2452038"/>
              <a:gd name="connsiteX67" fmla="*/ 999595 w 1404982"/>
              <a:gd name="connsiteY67" fmla="*/ 419508 h 2452038"/>
              <a:gd name="connsiteX68" fmla="*/ 1053570 w 1404982"/>
              <a:gd name="connsiteY68" fmla="*/ 358919 h 2452038"/>
              <a:gd name="connsiteX69" fmla="*/ 1081617 w 1404982"/>
              <a:gd name="connsiteY69" fmla="*/ 316586 h 2452038"/>
              <a:gd name="connsiteX70" fmla="*/ 1152921 w 1404982"/>
              <a:gd name="connsiteY70" fmla="*/ 216309 h 2452038"/>
              <a:gd name="connsiteX71" fmla="*/ 1201473 w 1404982"/>
              <a:gd name="connsiteY71" fmla="*/ 155720 h 2452038"/>
              <a:gd name="connsiteX72" fmla="*/ 1212585 w 1404982"/>
              <a:gd name="connsiteY72" fmla="*/ 119604 h 2452038"/>
              <a:gd name="connsiteX73" fmla="*/ 1227667 w 1404982"/>
              <a:gd name="connsiteY73" fmla="*/ 95130 h 2452038"/>
              <a:gd name="connsiteX74" fmla="*/ 1267354 w 1404982"/>
              <a:gd name="connsiteY74" fmla="*/ 79519 h 2452038"/>
              <a:gd name="connsiteX75" fmla="*/ 1278467 w 1404982"/>
              <a:gd name="connsiteY75" fmla="*/ 69730 h 2452038"/>
              <a:gd name="connsiteX76" fmla="*/ 1329267 w 1404982"/>
              <a:gd name="connsiteY76" fmla="*/ 52796 h 2452038"/>
              <a:gd name="connsiteX77" fmla="*/ 1320800 w 1404982"/>
              <a:gd name="connsiteY77" fmla="*/ 78196 h 2452038"/>
              <a:gd name="connsiteX78" fmla="*/ 1275159 w 1404982"/>
              <a:gd name="connsiteY78" fmla="*/ 146988 h 2452038"/>
              <a:gd name="connsiteX79" fmla="*/ 1345274 w 1404982"/>
              <a:gd name="connsiteY79" fmla="*/ 102274 h 2452038"/>
              <a:gd name="connsiteX80" fmla="*/ 1397000 w 1404982"/>
              <a:gd name="connsiteY80" fmla="*/ 120530 h 2452038"/>
              <a:gd name="connsiteX81" fmla="*/ 1349242 w 1404982"/>
              <a:gd name="connsiteY81" fmla="*/ 181649 h 2452038"/>
              <a:gd name="connsiteX82" fmla="*/ 1397000 w 1404982"/>
              <a:gd name="connsiteY82" fmla="*/ 171330 h 2452038"/>
              <a:gd name="connsiteX83" fmla="*/ 1380067 w 1404982"/>
              <a:gd name="connsiteY83" fmla="*/ 196730 h 2452038"/>
              <a:gd name="connsiteX84" fmla="*/ 1363133 w 1404982"/>
              <a:gd name="connsiteY84" fmla="*/ 213663 h 2452038"/>
              <a:gd name="connsiteX85" fmla="*/ 1371600 w 1404982"/>
              <a:gd name="connsiteY85" fmla="*/ 239063 h 2452038"/>
              <a:gd name="connsiteX86" fmla="*/ 1354667 w 1404982"/>
              <a:gd name="connsiteY86" fmla="*/ 298330 h 2452038"/>
              <a:gd name="connsiteX87" fmla="*/ 1312333 w 1404982"/>
              <a:gd name="connsiteY87" fmla="*/ 333916 h 2452038"/>
              <a:gd name="connsiteX88" fmla="*/ 1261533 w 1404982"/>
              <a:gd name="connsiteY88" fmla="*/ 390933 h 2452038"/>
              <a:gd name="connsiteX89" fmla="*/ 1214304 w 1404982"/>
              <a:gd name="connsiteY89" fmla="*/ 470705 h 2452038"/>
              <a:gd name="connsiteX90" fmla="*/ 1178189 w 1404982"/>
              <a:gd name="connsiteY90" fmla="*/ 514361 h 2452038"/>
              <a:gd name="connsiteX91" fmla="*/ 1122496 w 1404982"/>
              <a:gd name="connsiteY91" fmla="*/ 599955 h 2452038"/>
              <a:gd name="connsiteX92" fmla="*/ 1077383 w 1404982"/>
              <a:gd name="connsiteY92" fmla="*/ 634483 h 2452038"/>
              <a:gd name="connsiteX93" fmla="*/ 1045236 w 1404982"/>
              <a:gd name="connsiteY93" fmla="*/ 654327 h 2452038"/>
              <a:gd name="connsiteX94" fmla="*/ 999464 w 1404982"/>
              <a:gd name="connsiteY94" fmla="*/ 682770 h 2452038"/>
              <a:gd name="connsiteX95" fmla="*/ 943636 w 1404982"/>
              <a:gd name="connsiteY95" fmla="*/ 730659 h 2452038"/>
              <a:gd name="connsiteX96" fmla="*/ 915855 w 1404982"/>
              <a:gd name="connsiteY96" fmla="*/ 776168 h 2452038"/>
              <a:gd name="connsiteX97" fmla="*/ 866378 w 1404982"/>
              <a:gd name="connsiteY97" fmla="*/ 828687 h 2452038"/>
              <a:gd name="connsiteX98" fmla="*/ 823251 w 1404982"/>
              <a:gd name="connsiteY98" fmla="*/ 896024 h 2452038"/>
              <a:gd name="connsiteX99" fmla="*/ 770467 w 1404982"/>
              <a:gd name="connsiteY99" fmla="*/ 1068796 h 2452038"/>
              <a:gd name="connsiteX100" fmla="*/ 738452 w 1404982"/>
              <a:gd name="connsiteY100" fmla="*/ 1141821 h 2452038"/>
              <a:gd name="connsiteX101" fmla="*/ 715699 w 1404982"/>
              <a:gd name="connsiteY101" fmla="*/ 1188653 h 2452038"/>
              <a:gd name="connsiteX102" fmla="*/ 698367 w 1404982"/>
              <a:gd name="connsiteY102" fmla="*/ 1245671 h 2452038"/>
              <a:gd name="connsiteX103" fmla="*/ 683683 w 1404982"/>
              <a:gd name="connsiteY103" fmla="*/ 1321870 h 2452038"/>
              <a:gd name="connsiteX104" fmla="*/ 671248 w 1404982"/>
              <a:gd name="connsiteY104" fmla="*/ 1409183 h 2452038"/>
              <a:gd name="connsiteX105" fmla="*/ 640026 w 1404982"/>
              <a:gd name="connsiteY105" fmla="*/ 1519249 h 2452038"/>
              <a:gd name="connsiteX106" fmla="*/ 637381 w 1404982"/>
              <a:gd name="connsiteY106" fmla="*/ 1602593 h 2452038"/>
              <a:gd name="connsiteX107" fmla="*/ 621770 w 1404982"/>
              <a:gd name="connsiteY107" fmla="*/ 1678792 h 2452038"/>
              <a:gd name="connsiteX108" fmla="*/ 613305 w 1404982"/>
              <a:gd name="connsiteY108" fmla="*/ 1709088 h 2452038"/>
              <a:gd name="connsiteX109" fmla="*/ 597694 w 1404982"/>
              <a:gd name="connsiteY109" fmla="*/ 1747849 h 2452038"/>
              <a:gd name="connsiteX110" fmla="*/ 574939 w 1404982"/>
              <a:gd name="connsiteY110" fmla="*/ 1851302 h 2452038"/>
              <a:gd name="connsiteX111" fmla="*/ 565547 w 1404982"/>
              <a:gd name="connsiteY111" fmla="*/ 2070509 h 2452038"/>
              <a:gd name="connsiteX112" fmla="*/ 559726 w 1404982"/>
              <a:gd name="connsiteY112" fmla="*/ 2092337 h 2452038"/>
              <a:gd name="connsiteX113" fmla="*/ 550333 w 1404982"/>
              <a:gd name="connsiteY113" fmla="*/ 2330330 h 2452038"/>
              <a:gd name="connsiteX114" fmla="*/ 558800 w 1404982"/>
              <a:gd name="connsiteY114" fmla="*/ 2355730 h 2452038"/>
              <a:gd name="connsiteX115" fmla="*/ 418042 w 1404982"/>
              <a:gd name="connsiteY115" fmla="*/ 2452038 h 2452038"/>
              <a:gd name="connsiteX116" fmla="*/ 139700 w 1404982"/>
              <a:gd name="connsiteY116" fmla="*/ 2417113 h 2452038"/>
              <a:gd name="connsiteX117" fmla="*/ 0 w 1404982"/>
              <a:gd name="connsiteY117" fmla="*/ 2271063 h 2452038"/>
              <a:gd name="connsiteX118" fmla="*/ 0 w 1404982"/>
              <a:gd name="connsiteY118" fmla="*/ 2271063 h 2452038"/>
              <a:gd name="connsiteX0" fmla="*/ 0 w 1404982"/>
              <a:gd name="connsiteY0" fmla="*/ 2271063 h 2452038"/>
              <a:gd name="connsiteX1" fmla="*/ 93133 w 1404982"/>
              <a:gd name="connsiteY1" fmla="*/ 1974730 h 2452038"/>
              <a:gd name="connsiteX2" fmla="*/ 101600 w 1404982"/>
              <a:gd name="connsiteY2" fmla="*/ 1949330 h 2452038"/>
              <a:gd name="connsiteX3" fmla="*/ 118533 w 1404982"/>
              <a:gd name="connsiteY3" fmla="*/ 1932396 h 2452038"/>
              <a:gd name="connsiteX4" fmla="*/ 130968 w 1404982"/>
              <a:gd name="connsiteY4" fmla="*/ 1879348 h 2452038"/>
              <a:gd name="connsiteX5" fmla="*/ 150152 w 1404982"/>
              <a:gd name="connsiteY5" fmla="*/ 1845481 h 2452038"/>
              <a:gd name="connsiteX6" fmla="*/ 173302 w 1404982"/>
              <a:gd name="connsiteY6" fmla="*/ 1798253 h 2452038"/>
              <a:gd name="connsiteX7" fmla="*/ 198835 w 1404982"/>
              <a:gd name="connsiteY7" fmla="*/ 1766238 h 2452038"/>
              <a:gd name="connsiteX8" fmla="*/ 226351 w 1404982"/>
              <a:gd name="connsiteY8" fmla="*/ 1730519 h 2452038"/>
              <a:gd name="connsiteX9" fmla="*/ 254000 w 1404982"/>
              <a:gd name="connsiteY9" fmla="*/ 1686863 h 2452038"/>
              <a:gd name="connsiteX10" fmla="*/ 262467 w 1404982"/>
              <a:gd name="connsiteY10" fmla="*/ 1661463 h 2452038"/>
              <a:gd name="connsiteX11" fmla="*/ 296333 w 1404982"/>
              <a:gd name="connsiteY11" fmla="*/ 1585263 h 2452038"/>
              <a:gd name="connsiteX12" fmla="*/ 304800 w 1404982"/>
              <a:gd name="connsiteY12" fmla="*/ 1534463 h 2452038"/>
              <a:gd name="connsiteX13" fmla="*/ 321733 w 1404982"/>
              <a:gd name="connsiteY13" fmla="*/ 1475196 h 2452038"/>
              <a:gd name="connsiteX14" fmla="*/ 330200 w 1404982"/>
              <a:gd name="connsiteY14" fmla="*/ 1407463 h 2452038"/>
              <a:gd name="connsiteX15" fmla="*/ 347133 w 1404982"/>
              <a:gd name="connsiteY15" fmla="*/ 1348196 h 2452038"/>
              <a:gd name="connsiteX16" fmla="*/ 364067 w 1404982"/>
              <a:gd name="connsiteY16" fmla="*/ 1280463 h 2452038"/>
              <a:gd name="connsiteX17" fmla="*/ 404680 w 1404982"/>
              <a:gd name="connsiteY17" fmla="*/ 1147907 h 2452038"/>
              <a:gd name="connsiteX18" fmla="*/ 302419 w 1404982"/>
              <a:gd name="connsiteY18" fmla="*/ 1114039 h 2452038"/>
              <a:gd name="connsiteX19" fmla="*/ 165761 w 1404982"/>
              <a:gd name="connsiteY19" fmla="*/ 1080173 h 2452038"/>
              <a:gd name="connsiteX20" fmla="*/ 157692 w 1404982"/>
              <a:gd name="connsiteY20" fmla="*/ 1000402 h 2452038"/>
              <a:gd name="connsiteX21" fmla="*/ 191161 w 1404982"/>
              <a:gd name="connsiteY21" fmla="*/ 959391 h 2452038"/>
              <a:gd name="connsiteX22" fmla="*/ 243814 w 1404982"/>
              <a:gd name="connsiteY22" fmla="*/ 911236 h 2452038"/>
              <a:gd name="connsiteX23" fmla="*/ 305858 w 1404982"/>
              <a:gd name="connsiteY23" fmla="*/ 928698 h 2452038"/>
              <a:gd name="connsiteX24" fmla="*/ 382954 w 1404982"/>
              <a:gd name="connsiteY24" fmla="*/ 956125 h 2452038"/>
              <a:gd name="connsiteX25" fmla="*/ 459805 w 1404982"/>
              <a:gd name="connsiteY25" fmla="*/ 1009530 h 2452038"/>
              <a:gd name="connsiteX26" fmla="*/ 457200 w 1404982"/>
              <a:gd name="connsiteY26" fmla="*/ 653930 h 2452038"/>
              <a:gd name="connsiteX27" fmla="*/ 440267 w 1404982"/>
              <a:gd name="connsiteY27" fmla="*/ 586196 h 2452038"/>
              <a:gd name="connsiteX28" fmla="*/ 406400 w 1404982"/>
              <a:gd name="connsiteY28" fmla="*/ 484596 h 2452038"/>
              <a:gd name="connsiteX29" fmla="*/ 397933 w 1404982"/>
              <a:gd name="connsiteY29" fmla="*/ 459196 h 2452038"/>
              <a:gd name="connsiteX30" fmla="*/ 372533 w 1404982"/>
              <a:gd name="connsiteY30" fmla="*/ 408396 h 2452038"/>
              <a:gd name="connsiteX31" fmla="*/ 355600 w 1404982"/>
              <a:gd name="connsiteY31" fmla="*/ 382996 h 2452038"/>
              <a:gd name="connsiteX32" fmla="*/ 347133 w 1404982"/>
              <a:gd name="connsiteY32" fmla="*/ 357596 h 2452038"/>
              <a:gd name="connsiteX33" fmla="*/ 330200 w 1404982"/>
              <a:gd name="connsiteY33" fmla="*/ 332196 h 2452038"/>
              <a:gd name="connsiteX34" fmla="*/ 304800 w 1404982"/>
              <a:gd name="connsiteY34" fmla="*/ 281396 h 2452038"/>
              <a:gd name="connsiteX35" fmla="*/ 279400 w 1404982"/>
              <a:gd name="connsiteY35" fmla="*/ 222130 h 2452038"/>
              <a:gd name="connsiteX36" fmla="*/ 270933 w 1404982"/>
              <a:gd name="connsiteY36" fmla="*/ 196730 h 2452038"/>
              <a:gd name="connsiteX37" fmla="*/ 254000 w 1404982"/>
              <a:gd name="connsiteY37" fmla="*/ 179796 h 2452038"/>
              <a:gd name="connsiteX38" fmla="*/ 220133 w 1404982"/>
              <a:gd name="connsiteY38" fmla="*/ 128996 h 2452038"/>
              <a:gd name="connsiteX39" fmla="*/ 169333 w 1404982"/>
              <a:gd name="connsiteY39" fmla="*/ 95130 h 2452038"/>
              <a:gd name="connsiteX40" fmla="*/ 160867 w 1404982"/>
              <a:gd name="connsiteY40" fmla="*/ 69730 h 2452038"/>
              <a:gd name="connsiteX41" fmla="*/ 220133 w 1404982"/>
              <a:gd name="connsiteY41" fmla="*/ 44330 h 2452038"/>
              <a:gd name="connsiteX42" fmla="*/ 276225 w 1404982"/>
              <a:gd name="connsiteY42" fmla="*/ 93410 h 2452038"/>
              <a:gd name="connsiteX43" fmla="*/ 287867 w 1404982"/>
              <a:gd name="connsiteY43" fmla="*/ 18930 h 2452038"/>
              <a:gd name="connsiteX44" fmla="*/ 313267 w 1404982"/>
              <a:gd name="connsiteY44" fmla="*/ 10463 h 2452038"/>
              <a:gd name="connsiteX45" fmla="*/ 346736 w 1404982"/>
              <a:gd name="connsiteY45" fmla="*/ 71581 h 2452038"/>
              <a:gd name="connsiteX46" fmla="*/ 338667 w 1404982"/>
              <a:gd name="connsiteY46" fmla="*/ 18930 h 2452038"/>
              <a:gd name="connsiteX47" fmla="*/ 364067 w 1404982"/>
              <a:gd name="connsiteY47" fmla="*/ 1996 h 2452038"/>
              <a:gd name="connsiteX48" fmla="*/ 393964 w 1404982"/>
              <a:gd name="connsiteY48" fmla="*/ 53723 h 2452038"/>
              <a:gd name="connsiteX49" fmla="*/ 414867 w 1404982"/>
              <a:gd name="connsiteY49" fmla="*/ 1996 h 2452038"/>
              <a:gd name="connsiteX50" fmla="*/ 448733 w 1404982"/>
              <a:gd name="connsiteY50" fmla="*/ 1996 h 2452038"/>
              <a:gd name="connsiteX51" fmla="*/ 474133 w 1404982"/>
              <a:gd name="connsiteY51" fmla="*/ 18930 h 2452038"/>
              <a:gd name="connsiteX52" fmla="*/ 482600 w 1404982"/>
              <a:gd name="connsiteY52" fmla="*/ 44330 h 2452038"/>
              <a:gd name="connsiteX53" fmla="*/ 516467 w 1404982"/>
              <a:gd name="connsiteY53" fmla="*/ 95130 h 2452038"/>
              <a:gd name="connsiteX54" fmla="*/ 533400 w 1404982"/>
              <a:gd name="connsiteY54" fmla="*/ 120530 h 2452038"/>
              <a:gd name="connsiteX55" fmla="*/ 567267 w 1404982"/>
              <a:gd name="connsiteY55" fmla="*/ 171330 h 2452038"/>
              <a:gd name="connsiteX56" fmla="*/ 601133 w 1404982"/>
              <a:gd name="connsiteY56" fmla="*/ 239063 h 2452038"/>
              <a:gd name="connsiteX57" fmla="*/ 643864 w 1404982"/>
              <a:gd name="connsiteY57" fmla="*/ 346880 h 2452038"/>
              <a:gd name="connsiteX58" fmla="*/ 660797 w 1404982"/>
              <a:gd name="connsiteY58" fmla="*/ 401252 h 2452038"/>
              <a:gd name="connsiteX59" fmla="*/ 681964 w 1404982"/>
              <a:gd name="connsiteY59" fmla="*/ 462901 h 2452038"/>
              <a:gd name="connsiteX60" fmla="*/ 705644 w 1404982"/>
              <a:gd name="connsiteY60" fmla="*/ 526533 h 2452038"/>
              <a:gd name="connsiteX61" fmla="*/ 714242 w 1404982"/>
              <a:gd name="connsiteY61" fmla="*/ 584080 h 2452038"/>
              <a:gd name="connsiteX62" fmla="*/ 717683 w 1404982"/>
              <a:gd name="connsiteY62" fmla="*/ 638584 h 2452038"/>
              <a:gd name="connsiteX63" fmla="*/ 794280 w 1404982"/>
              <a:gd name="connsiteY63" fmla="*/ 581963 h 2452038"/>
              <a:gd name="connsiteX64" fmla="*/ 841375 w 1404982"/>
              <a:gd name="connsiteY64" fmla="*/ 540688 h 2452038"/>
              <a:gd name="connsiteX65" fmla="*/ 889662 w 1404982"/>
              <a:gd name="connsiteY65" fmla="*/ 510790 h 2452038"/>
              <a:gd name="connsiteX66" fmla="*/ 966126 w 1404982"/>
              <a:gd name="connsiteY66" fmla="*/ 456814 h 2452038"/>
              <a:gd name="connsiteX67" fmla="*/ 999595 w 1404982"/>
              <a:gd name="connsiteY67" fmla="*/ 419508 h 2452038"/>
              <a:gd name="connsiteX68" fmla="*/ 1053570 w 1404982"/>
              <a:gd name="connsiteY68" fmla="*/ 358919 h 2452038"/>
              <a:gd name="connsiteX69" fmla="*/ 1081617 w 1404982"/>
              <a:gd name="connsiteY69" fmla="*/ 316586 h 2452038"/>
              <a:gd name="connsiteX70" fmla="*/ 1152921 w 1404982"/>
              <a:gd name="connsiteY70" fmla="*/ 216309 h 2452038"/>
              <a:gd name="connsiteX71" fmla="*/ 1201473 w 1404982"/>
              <a:gd name="connsiteY71" fmla="*/ 155720 h 2452038"/>
              <a:gd name="connsiteX72" fmla="*/ 1212585 w 1404982"/>
              <a:gd name="connsiteY72" fmla="*/ 119604 h 2452038"/>
              <a:gd name="connsiteX73" fmla="*/ 1227667 w 1404982"/>
              <a:gd name="connsiteY73" fmla="*/ 95130 h 2452038"/>
              <a:gd name="connsiteX74" fmla="*/ 1267354 w 1404982"/>
              <a:gd name="connsiteY74" fmla="*/ 79519 h 2452038"/>
              <a:gd name="connsiteX75" fmla="*/ 1278467 w 1404982"/>
              <a:gd name="connsiteY75" fmla="*/ 69730 h 2452038"/>
              <a:gd name="connsiteX76" fmla="*/ 1329267 w 1404982"/>
              <a:gd name="connsiteY76" fmla="*/ 52796 h 2452038"/>
              <a:gd name="connsiteX77" fmla="*/ 1320800 w 1404982"/>
              <a:gd name="connsiteY77" fmla="*/ 78196 h 2452038"/>
              <a:gd name="connsiteX78" fmla="*/ 1275159 w 1404982"/>
              <a:gd name="connsiteY78" fmla="*/ 146988 h 2452038"/>
              <a:gd name="connsiteX79" fmla="*/ 1345274 w 1404982"/>
              <a:gd name="connsiteY79" fmla="*/ 102274 h 2452038"/>
              <a:gd name="connsiteX80" fmla="*/ 1397000 w 1404982"/>
              <a:gd name="connsiteY80" fmla="*/ 120530 h 2452038"/>
              <a:gd name="connsiteX81" fmla="*/ 1349242 w 1404982"/>
              <a:gd name="connsiteY81" fmla="*/ 181649 h 2452038"/>
              <a:gd name="connsiteX82" fmla="*/ 1397000 w 1404982"/>
              <a:gd name="connsiteY82" fmla="*/ 171330 h 2452038"/>
              <a:gd name="connsiteX83" fmla="*/ 1380067 w 1404982"/>
              <a:gd name="connsiteY83" fmla="*/ 196730 h 2452038"/>
              <a:gd name="connsiteX84" fmla="*/ 1363133 w 1404982"/>
              <a:gd name="connsiteY84" fmla="*/ 213663 h 2452038"/>
              <a:gd name="connsiteX85" fmla="*/ 1371600 w 1404982"/>
              <a:gd name="connsiteY85" fmla="*/ 239063 h 2452038"/>
              <a:gd name="connsiteX86" fmla="*/ 1354667 w 1404982"/>
              <a:gd name="connsiteY86" fmla="*/ 298330 h 2452038"/>
              <a:gd name="connsiteX87" fmla="*/ 1312333 w 1404982"/>
              <a:gd name="connsiteY87" fmla="*/ 333916 h 2452038"/>
              <a:gd name="connsiteX88" fmla="*/ 1261533 w 1404982"/>
              <a:gd name="connsiteY88" fmla="*/ 390933 h 2452038"/>
              <a:gd name="connsiteX89" fmla="*/ 1214304 w 1404982"/>
              <a:gd name="connsiteY89" fmla="*/ 470705 h 2452038"/>
              <a:gd name="connsiteX90" fmla="*/ 1178189 w 1404982"/>
              <a:gd name="connsiteY90" fmla="*/ 514361 h 2452038"/>
              <a:gd name="connsiteX91" fmla="*/ 1122496 w 1404982"/>
              <a:gd name="connsiteY91" fmla="*/ 599955 h 2452038"/>
              <a:gd name="connsiteX92" fmla="*/ 1077383 w 1404982"/>
              <a:gd name="connsiteY92" fmla="*/ 634483 h 2452038"/>
              <a:gd name="connsiteX93" fmla="*/ 1045236 w 1404982"/>
              <a:gd name="connsiteY93" fmla="*/ 654327 h 2452038"/>
              <a:gd name="connsiteX94" fmla="*/ 999464 w 1404982"/>
              <a:gd name="connsiteY94" fmla="*/ 682770 h 2452038"/>
              <a:gd name="connsiteX95" fmla="*/ 943636 w 1404982"/>
              <a:gd name="connsiteY95" fmla="*/ 730659 h 2452038"/>
              <a:gd name="connsiteX96" fmla="*/ 915855 w 1404982"/>
              <a:gd name="connsiteY96" fmla="*/ 776168 h 2452038"/>
              <a:gd name="connsiteX97" fmla="*/ 866378 w 1404982"/>
              <a:gd name="connsiteY97" fmla="*/ 828687 h 2452038"/>
              <a:gd name="connsiteX98" fmla="*/ 823251 w 1404982"/>
              <a:gd name="connsiteY98" fmla="*/ 896024 h 2452038"/>
              <a:gd name="connsiteX99" fmla="*/ 770467 w 1404982"/>
              <a:gd name="connsiteY99" fmla="*/ 1068796 h 2452038"/>
              <a:gd name="connsiteX100" fmla="*/ 738452 w 1404982"/>
              <a:gd name="connsiteY100" fmla="*/ 1141821 h 2452038"/>
              <a:gd name="connsiteX101" fmla="*/ 715699 w 1404982"/>
              <a:gd name="connsiteY101" fmla="*/ 1188653 h 2452038"/>
              <a:gd name="connsiteX102" fmla="*/ 698367 w 1404982"/>
              <a:gd name="connsiteY102" fmla="*/ 1245671 h 2452038"/>
              <a:gd name="connsiteX103" fmla="*/ 683683 w 1404982"/>
              <a:gd name="connsiteY103" fmla="*/ 1321870 h 2452038"/>
              <a:gd name="connsiteX104" fmla="*/ 671248 w 1404982"/>
              <a:gd name="connsiteY104" fmla="*/ 1409183 h 2452038"/>
              <a:gd name="connsiteX105" fmla="*/ 640026 w 1404982"/>
              <a:gd name="connsiteY105" fmla="*/ 1519249 h 2452038"/>
              <a:gd name="connsiteX106" fmla="*/ 637381 w 1404982"/>
              <a:gd name="connsiteY106" fmla="*/ 1602593 h 2452038"/>
              <a:gd name="connsiteX107" fmla="*/ 621770 w 1404982"/>
              <a:gd name="connsiteY107" fmla="*/ 1678792 h 2452038"/>
              <a:gd name="connsiteX108" fmla="*/ 613305 w 1404982"/>
              <a:gd name="connsiteY108" fmla="*/ 1709088 h 2452038"/>
              <a:gd name="connsiteX109" fmla="*/ 597694 w 1404982"/>
              <a:gd name="connsiteY109" fmla="*/ 1747849 h 2452038"/>
              <a:gd name="connsiteX110" fmla="*/ 574939 w 1404982"/>
              <a:gd name="connsiteY110" fmla="*/ 1851302 h 2452038"/>
              <a:gd name="connsiteX111" fmla="*/ 565547 w 1404982"/>
              <a:gd name="connsiteY111" fmla="*/ 2070509 h 2452038"/>
              <a:gd name="connsiteX112" fmla="*/ 559726 w 1404982"/>
              <a:gd name="connsiteY112" fmla="*/ 2092337 h 2452038"/>
              <a:gd name="connsiteX113" fmla="*/ 550333 w 1404982"/>
              <a:gd name="connsiteY113" fmla="*/ 2330330 h 2452038"/>
              <a:gd name="connsiteX114" fmla="*/ 558800 w 1404982"/>
              <a:gd name="connsiteY114" fmla="*/ 2355730 h 2452038"/>
              <a:gd name="connsiteX115" fmla="*/ 418042 w 1404982"/>
              <a:gd name="connsiteY115" fmla="*/ 2452038 h 2452038"/>
              <a:gd name="connsiteX116" fmla="*/ 139700 w 1404982"/>
              <a:gd name="connsiteY116" fmla="*/ 2417113 h 2452038"/>
              <a:gd name="connsiteX117" fmla="*/ 0 w 1404982"/>
              <a:gd name="connsiteY117" fmla="*/ 2271063 h 2452038"/>
              <a:gd name="connsiteX118" fmla="*/ 0 w 1404982"/>
              <a:gd name="connsiteY118" fmla="*/ 2271063 h 2452038"/>
              <a:gd name="connsiteX0" fmla="*/ 0 w 1404982"/>
              <a:gd name="connsiteY0" fmla="*/ 2271063 h 2452038"/>
              <a:gd name="connsiteX1" fmla="*/ 93133 w 1404982"/>
              <a:gd name="connsiteY1" fmla="*/ 1974730 h 2452038"/>
              <a:gd name="connsiteX2" fmla="*/ 101600 w 1404982"/>
              <a:gd name="connsiteY2" fmla="*/ 1949330 h 2452038"/>
              <a:gd name="connsiteX3" fmla="*/ 118533 w 1404982"/>
              <a:gd name="connsiteY3" fmla="*/ 1932396 h 2452038"/>
              <a:gd name="connsiteX4" fmla="*/ 130968 w 1404982"/>
              <a:gd name="connsiteY4" fmla="*/ 1879348 h 2452038"/>
              <a:gd name="connsiteX5" fmla="*/ 150152 w 1404982"/>
              <a:gd name="connsiteY5" fmla="*/ 1845481 h 2452038"/>
              <a:gd name="connsiteX6" fmla="*/ 173302 w 1404982"/>
              <a:gd name="connsiteY6" fmla="*/ 1798253 h 2452038"/>
              <a:gd name="connsiteX7" fmla="*/ 198835 w 1404982"/>
              <a:gd name="connsiteY7" fmla="*/ 1766238 h 2452038"/>
              <a:gd name="connsiteX8" fmla="*/ 226351 w 1404982"/>
              <a:gd name="connsiteY8" fmla="*/ 1730519 h 2452038"/>
              <a:gd name="connsiteX9" fmla="*/ 254000 w 1404982"/>
              <a:gd name="connsiteY9" fmla="*/ 1686863 h 2452038"/>
              <a:gd name="connsiteX10" fmla="*/ 262467 w 1404982"/>
              <a:gd name="connsiteY10" fmla="*/ 1661463 h 2452038"/>
              <a:gd name="connsiteX11" fmla="*/ 296333 w 1404982"/>
              <a:gd name="connsiteY11" fmla="*/ 1585263 h 2452038"/>
              <a:gd name="connsiteX12" fmla="*/ 304800 w 1404982"/>
              <a:gd name="connsiteY12" fmla="*/ 1534463 h 2452038"/>
              <a:gd name="connsiteX13" fmla="*/ 321733 w 1404982"/>
              <a:gd name="connsiteY13" fmla="*/ 1475196 h 2452038"/>
              <a:gd name="connsiteX14" fmla="*/ 330200 w 1404982"/>
              <a:gd name="connsiteY14" fmla="*/ 1407463 h 2452038"/>
              <a:gd name="connsiteX15" fmla="*/ 347133 w 1404982"/>
              <a:gd name="connsiteY15" fmla="*/ 1348196 h 2452038"/>
              <a:gd name="connsiteX16" fmla="*/ 364067 w 1404982"/>
              <a:gd name="connsiteY16" fmla="*/ 1280463 h 2452038"/>
              <a:gd name="connsiteX17" fmla="*/ 404680 w 1404982"/>
              <a:gd name="connsiteY17" fmla="*/ 1147907 h 2452038"/>
              <a:gd name="connsiteX18" fmla="*/ 302419 w 1404982"/>
              <a:gd name="connsiteY18" fmla="*/ 1114039 h 2452038"/>
              <a:gd name="connsiteX19" fmla="*/ 165761 w 1404982"/>
              <a:gd name="connsiteY19" fmla="*/ 1080173 h 2452038"/>
              <a:gd name="connsiteX20" fmla="*/ 157692 w 1404982"/>
              <a:gd name="connsiteY20" fmla="*/ 1000402 h 2452038"/>
              <a:gd name="connsiteX21" fmla="*/ 191161 w 1404982"/>
              <a:gd name="connsiteY21" fmla="*/ 959391 h 2452038"/>
              <a:gd name="connsiteX22" fmla="*/ 243814 w 1404982"/>
              <a:gd name="connsiteY22" fmla="*/ 911236 h 2452038"/>
              <a:gd name="connsiteX23" fmla="*/ 305858 w 1404982"/>
              <a:gd name="connsiteY23" fmla="*/ 928698 h 2452038"/>
              <a:gd name="connsiteX24" fmla="*/ 382954 w 1404982"/>
              <a:gd name="connsiteY24" fmla="*/ 956125 h 2452038"/>
              <a:gd name="connsiteX25" fmla="*/ 459805 w 1404982"/>
              <a:gd name="connsiteY25" fmla="*/ 1009530 h 2452038"/>
              <a:gd name="connsiteX26" fmla="*/ 457200 w 1404982"/>
              <a:gd name="connsiteY26" fmla="*/ 653930 h 2452038"/>
              <a:gd name="connsiteX27" fmla="*/ 440267 w 1404982"/>
              <a:gd name="connsiteY27" fmla="*/ 586196 h 2452038"/>
              <a:gd name="connsiteX28" fmla="*/ 406400 w 1404982"/>
              <a:gd name="connsiteY28" fmla="*/ 484596 h 2452038"/>
              <a:gd name="connsiteX29" fmla="*/ 397933 w 1404982"/>
              <a:gd name="connsiteY29" fmla="*/ 459196 h 2452038"/>
              <a:gd name="connsiteX30" fmla="*/ 372533 w 1404982"/>
              <a:gd name="connsiteY30" fmla="*/ 408396 h 2452038"/>
              <a:gd name="connsiteX31" fmla="*/ 355600 w 1404982"/>
              <a:gd name="connsiteY31" fmla="*/ 382996 h 2452038"/>
              <a:gd name="connsiteX32" fmla="*/ 347133 w 1404982"/>
              <a:gd name="connsiteY32" fmla="*/ 357596 h 2452038"/>
              <a:gd name="connsiteX33" fmla="*/ 330200 w 1404982"/>
              <a:gd name="connsiteY33" fmla="*/ 332196 h 2452038"/>
              <a:gd name="connsiteX34" fmla="*/ 304800 w 1404982"/>
              <a:gd name="connsiteY34" fmla="*/ 281396 h 2452038"/>
              <a:gd name="connsiteX35" fmla="*/ 279400 w 1404982"/>
              <a:gd name="connsiteY35" fmla="*/ 222130 h 2452038"/>
              <a:gd name="connsiteX36" fmla="*/ 270933 w 1404982"/>
              <a:gd name="connsiteY36" fmla="*/ 196730 h 2452038"/>
              <a:gd name="connsiteX37" fmla="*/ 254000 w 1404982"/>
              <a:gd name="connsiteY37" fmla="*/ 179796 h 2452038"/>
              <a:gd name="connsiteX38" fmla="*/ 220133 w 1404982"/>
              <a:gd name="connsiteY38" fmla="*/ 128996 h 2452038"/>
              <a:gd name="connsiteX39" fmla="*/ 169333 w 1404982"/>
              <a:gd name="connsiteY39" fmla="*/ 95130 h 2452038"/>
              <a:gd name="connsiteX40" fmla="*/ 160867 w 1404982"/>
              <a:gd name="connsiteY40" fmla="*/ 69730 h 2452038"/>
              <a:gd name="connsiteX41" fmla="*/ 220133 w 1404982"/>
              <a:gd name="connsiteY41" fmla="*/ 44330 h 2452038"/>
              <a:gd name="connsiteX42" fmla="*/ 276225 w 1404982"/>
              <a:gd name="connsiteY42" fmla="*/ 93410 h 2452038"/>
              <a:gd name="connsiteX43" fmla="*/ 287867 w 1404982"/>
              <a:gd name="connsiteY43" fmla="*/ 18930 h 2452038"/>
              <a:gd name="connsiteX44" fmla="*/ 313267 w 1404982"/>
              <a:gd name="connsiteY44" fmla="*/ 10463 h 2452038"/>
              <a:gd name="connsiteX45" fmla="*/ 346736 w 1404982"/>
              <a:gd name="connsiteY45" fmla="*/ 71581 h 2452038"/>
              <a:gd name="connsiteX46" fmla="*/ 338667 w 1404982"/>
              <a:gd name="connsiteY46" fmla="*/ 18930 h 2452038"/>
              <a:gd name="connsiteX47" fmla="*/ 364067 w 1404982"/>
              <a:gd name="connsiteY47" fmla="*/ 1996 h 2452038"/>
              <a:gd name="connsiteX48" fmla="*/ 393964 w 1404982"/>
              <a:gd name="connsiteY48" fmla="*/ 53723 h 2452038"/>
              <a:gd name="connsiteX49" fmla="*/ 414867 w 1404982"/>
              <a:gd name="connsiteY49" fmla="*/ 1996 h 2452038"/>
              <a:gd name="connsiteX50" fmla="*/ 448733 w 1404982"/>
              <a:gd name="connsiteY50" fmla="*/ 1996 h 2452038"/>
              <a:gd name="connsiteX51" fmla="*/ 474133 w 1404982"/>
              <a:gd name="connsiteY51" fmla="*/ 18930 h 2452038"/>
              <a:gd name="connsiteX52" fmla="*/ 482600 w 1404982"/>
              <a:gd name="connsiteY52" fmla="*/ 44330 h 2452038"/>
              <a:gd name="connsiteX53" fmla="*/ 516467 w 1404982"/>
              <a:gd name="connsiteY53" fmla="*/ 95130 h 2452038"/>
              <a:gd name="connsiteX54" fmla="*/ 533400 w 1404982"/>
              <a:gd name="connsiteY54" fmla="*/ 120530 h 2452038"/>
              <a:gd name="connsiteX55" fmla="*/ 567267 w 1404982"/>
              <a:gd name="connsiteY55" fmla="*/ 171330 h 2452038"/>
              <a:gd name="connsiteX56" fmla="*/ 601133 w 1404982"/>
              <a:gd name="connsiteY56" fmla="*/ 239063 h 2452038"/>
              <a:gd name="connsiteX57" fmla="*/ 643864 w 1404982"/>
              <a:gd name="connsiteY57" fmla="*/ 346880 h 2452038"/>
              <a:gd name="connsiteX58" fmla="*/ 660797 w 1404982"/>
              <a:gd name="connsiteY58" fmla="*/ 401252 h 2452038"/>
              <a:gd name="connsiteX59" fmla="*/ 681964 w 1404982"/>
              <a:gd name="connsiteY59" fmla="*/ 462901 h 2452038"/>
              <a:gd name="connsiteX60" fmla="*/ 705644 w 1404982"/>
              <a:gd name="connsiteY60" fmla="*/ 526533 h 2452038"/>
              <a:gd name="connsiteX61" fmla="*/ 714242 w 1404982"/>
              <a:gd name="connsiteY61" fmla="*/ 584080 h 2452038"/>
              <a:gd name="connsiteX62" fmla="*/ 717683 w 1404982"/>
              <a:gd name="connsiteY62" fmla="*/ 638584 h 2452038"/>
              <a:gd name="connsiteX63" fmla="*/ 794280 w 1404982"/>
              <a:gd name="connsiteY63" fmla="*/ 581963 h 2452038"/>
              <a:gd name="connsiteX64" fmla="*/ 841375 w 1404982"/>
              <a:gd name="connsiteY64" fmla="*/ 540688 h 2452038"/>
              <a:gd name="connsiteX65" fmla="*/ 889662 w 1404982"/>
              <a:gd name="connsiteY65" fmla="*/ 510790 h 2452038"/>
              <a:gd name="connsiteX66" fmla="*/ 966126 w 1404982"/>
              <a:gd name="connsiteY66" fmla="*/ 456814 h 2452038"/>
              <a:gd name="connsiteX67" fmla="*/ 999595 w 1404982"/>
              <a:gd name="connsiteY67" fmla="*/ 419508 h 2452038"/>
              <a:gd name="connsiteX68" fmla="*/ 1053570 w 1404982"/>
              <a:gd name="connsiteY68" fmla="*/ 358919 h 2452038"/>
              <a:gd name="connsiteX69" fmla="*/ 1081617 w 1404982"/>
              <a:gd name="connsiteY69" fmla="*/ 316586 h 2452038"/>
              <a:gd name="connsiteX70" fmla="*/ 1152921 w 1404982"/>
              <a:gd name="connsiteY70" fmla="*/ 216309 h 2452038"/>
              <a:gd name="connsiteX71" fmla="*/ 1201473 w 1404982"/>
              <a:gd name="connsiteY71" fmla="*/ 155720 h 2452038"/>
              <a:gd name="connsiteX72" fmla="*/ 1212585 w 1404982"/>
              <a:gd name="connsiteY72" fmla="*/ 119604 h 2452038"/>
              <a:gd name="connsiteX73" fmla="*/ 1227667 w 1404982"/>
              <a:gd name="connsiteY73" fmla="*/ 95130 h 2452038"/>
              <a:gd name="connsiteX74" fmla="*/ 1267354 w 1404982"/>
              <a:gd name="connsiteY74" fmla="*/ 79519 h 2452038"/>
              <a:gd name="connsiteX75" fmla="*/ 1278467 w 1404982"/>
              <a:gd name="connsiteY75" fmla="*/ 69730 h 2452038"/>
              <a:gd name="connsiteX76" fmla="*/ 1329267 w 1404982"/>
              <a:gd name="connsiteY76" fmla="*/ 52796 h 2452038"/>
              <a:gd name="connsiteX77" fmla="*/ 1320800 w 1404982"/>
              <a:gd name="connsiteY77" fmla="*/ 78196 h 2452038"/>
              <a:gd name="connsiteX78" fmla="*/ 1275159 w 1404982"/>
              <a:gd name="connsiteY78" fmla="*/ 146988 h 2452038"/>
              <a:gd name="connsiteX79" fmla="*/ 1345274 w 1404982"/>
              <a:gd name="connsiteY79" fmla="*/ 102274 h 2452038"/>
              <a:gd name="connsiteX80" fmla="*/ 1397000 w 1404982"/>
              <a:gd name="connsiteY80" fmla="*/ 120530 h 2452038"/>
              <a:gd name="connsiteX81" fmla="*/ 1349242 w 1404982"/>
              <a:gd name="connsiteY81" fmla="*/ 181649 h 2452038"/>
              <a:gd name="connsiteX82" fmla="*/ 1397000 w 1404982"/>
              <a:gd name="connsiteY82" fmla="*/ 171330 h 2452038"/>
              <a:gd name="connsiteX83" fmla="*/ 1380067 w 1404982"/>
              <a:gd name="connsiteY83" fmla="*/ 196730 h 2452038"/>
              <a:gd name="connsiteX84" fmla="*/ 1363133 w 1404982"/>
              <a:gd name="connsiteY84" fmla="*/ 213663 h 2452038"/>
              <a:gd name="connsiteX85" fmla="*/ 1371600 w 1404982"/>
              <a:gd name="connsiteY85" fmla="*/ 239063 h 2452038"/>
              <a:gd name="connsiteX86" fmla="*/ 1354667 w 1404982"/>
              <a:gd name="connsiteY86" fmla="*/ 298330 h 2452038"/>
              <a:gd name="connsiteX87" fmla="*/ 1312333 w 1404982"/>
              <a:gd name="connsiteY87" fmla="*/ 333916 h 2452038"/>
              <a:gd name="connsiteX88" fmla="*/ 1261533 w 1404982"/>
              <a:gd name="connsiteY88" fmla="*/ 390933 h 2452038"/>
              <a:gd name="connsiteX89" fmla="*/ 1214304 w 1404982"/>
              <a:gd name="connsiteY89" fmla="*/ 470705 h 2452038"/>
              <a:gd name="connsiteX90" fmla="*/ 1178189 w 1404982"/>
              <a:gd name="connsiteY90" fmla="*/ 514361 h 2452038"/>
              <a:gd name="connsiteX91" fmla="*/ 1122496 w 1404982"/>
              <a:gd name="connsiteY91" fmla="*/ 599955 h 2452038"/>
              <a:gd name="connsiteX92" fmla="*/ 1077383 w 1404982"/>
              <a:gd name="connsiteY92" fmla="*/ 634483 h 2452038"/>
              <a:gd name="connsiteX93" fmla="*/ 1045236 w 1404982"/>
              <a:gd name="connsiteY93" fmla="*/ 654327 h 2452038"/>
              <a:gd name="connsiteX94" fmla="*/ 999464 w 1404982"/>
              <a:gd name="connsiteY94" fmla="*/ 682770 h 2452038"/>
              <a:gd name="connsiteX95" fmla="*/ 943636 w 1404982"/>
              <a:gd name="connsiteY95" fmla="*/ 730659 h 2452038"/>
              <a:gd name="connsiteX96" fmla="*/ 915855 w 1404982"/>
              <a:gd name="connsiteY96" fmla="*/ 776168 h 2452038"/>
              <a:gd name="connsiteX97" fmla="*/ 866378 w 1404982"/>
              <a:gd name="connsiteY97" fmla="*/ 828687 h 2452038"/>
              <a:gd name="connsiteX98" fmla="*/ 823251 w 1404982"/>
              <a:gd name="connsiteY98" fmla="*/ 896024 h 2452038"/>
              <a:gd name="connsiteX99" fmla="*/ 770467 w 1404982"/>
              <a:gd name="connsiteY99" fmla="*/ 1068796 h 2452038"/>
              <a:gd name="connsiteX100" fmla="*/ 738452 w 1404982"/>
              <a:gd name="connsiteY100" fmla="*/ 1141821 h 2452038"/>
              <a:gd name="connsiteX101" fmla="*/ 715699 w 1404982"/>
              <a:gd name="connsiteY101" fmla="*/ 1188653 h 2452038"/>
              <a:gd name="connsiteX102" fmla="*/ 698367 w 1404982"/>
              <a:gd name="connsiteY102" fmla="*/ 1245671 h 2452038"/>
              <a:gd name="connsiteX103" fmla="*/ 683683 w 1404982"/>
              <a:gd name="connsiteY103" fmla="*/ 1321870 h 2452038"/>
              <a:gd name="connsiteX104" fmla="*/ 671248 w 1404982"/>
              <a:gd name="connsiteY104" fmla="*/ 1409183 h 2452038"/>
              <a:gd name="connsiteX105" fmla="*/ 640026 w 1404982"/>
              <a:gd name="connsiteY105" fmla="*/ 1519249 h 2452038"/>
              <a:gd name="connsiteX106" fmla="*/ 637381 w 1404982"/>
              <a:gd name="connsiteY106" fmla="*/ 1602593 h 2452038"/>
              <a:gd name="connsiteX107" fmla="*/ 621770 w 1404982"/>
              <a:gd name="connsiteY107" fmla="*/ 1678792 h 2452038"/>
              <a:gd name="connsiteX108" fmla="*/ 613305 w 1404982"/>
              <a:gd name="connsiteY108" fmla="*/ 1709088 h 2452038"/>
              <a:gd name="connsiteX109" fmla="*/ 597694 w 1404982"/>
              <a:gd name="connsiteY109" fmla="*/ 1747849 h 2452038"/>
              <a:gd name="connsiteX110" fmla="*/ 574939 w 1404982"/>
              <a:gd name="connsiteY110" fmla="*/ 1851302 h 2452038"/>
              <a:gd name="connsiteX111" fmla="*/ 565547 w 1404982"/>
              <a:gd name="connsiteY111" fmla="*/ 2070509 h 2452038"/>
              <a:gd name="connsiteX112" fmla="*/ 559726 w 1404982"/>
              <a:gd name="connsiteY112" fmla="*/ 2092337 h 2452038"/>
              <a:gd name="connsiteX113" fmla="*/ 550333 w 1404982"/>
              <a:gd name="connsiteY113" fmla="*/ 2330330 h 2452038"/>
              <a:gd name="connsiteX114" fmla="*/ 558800 w 1404982"/>
              <a:gd name="connsiteY114" fmla="*/ 2355730 h 2452038"/>
              <a:gd name="connsiteX115" fmla="*/ 418042 w 1404982"/>
              <a:gd name="connsiteY115" fmla="*/ 2452038 h 2452038"/>
              <a:gd name="connsiteX116" fmla="*/ 139700 w 1404982"/>
              <a:gd name="connsiteY116" fmla="*/ 2417113 h 2452038"/>
              <a:gd name="connsiteX117" fmla="*/ 0 w 1404982"/>
              <a:gd name="connsiteY117" fmla="*/ 2271063 h 2452038"/>
              <a:gd name="connsiteX118" fmla="*/ 0 w 1404982"/>
              <a:gd name="connsiteY118" fmla="*/ 2271063 h 2452038"/>
              <a:gd name="connsiteX0" fmla="*/ 0 w 1404982"/>
              <a:gd name="connsiteY0" fmla="*/ 2271063 h 2452038"/>
              <a:gd name="connsiteX1" fmla="*/ 93133 w 1404982"/>
              <a:gd name="connsiteY1" fmla="*/ 1974730 h 2452038"/>
              <a:gd name="connsiteX2" fmla="*/ 101600 w 1404982"/>
              <a:gd name="connsiteY2" fmla="*/ 1949330 h 2452038"/>
              <a:gd name="connsiteX3" fmla="*/ 118533 w 1404982"/>
              <a:gd name="connsiteY3" fmla="*/ 1932396 h 2452038"/>
              <a:gd name="connsiteX4" fmla="*/ 130968 w 1404982"/>
              <a:gd name="connsiteY4" fmla="*/ 1879348 h 2452038"/>
              <a:gd name="connsiteX5" fmla="*/ 150152 w 1404982"/>
              <a:gd name="connsiteY5" fmla="*/ 1845481 h 2452038"/>
              <a:gd name="connsiteX6" fmla="*/ 173302 w 1404982"/>
              <a:gd name="connsiteY6" fmla="*/ 1798253 h 2452038"/>
              <a:gd name="connsiteX7" fmla="*/ 198835 w 1404982"/>
              <a:gd name="connsiteY7" fmla="*/ 1766238 h 2452038"/>
              <a:gd name="connsiteX8" fmla="*/ 226351 w 1404982"/>
              <a:gd name="connsiteY8" fmla="*/ 1730519 h 2452038"/>
              <a:gd name="connsiteX9" fmla="*/ 254000 w 1404982"/>
              <a:gd name="connsiteY9" fmla="*/ 1686863 h 2452038"/>
              <a:gd name="connsiteX10" fmla="*/ 262467 w 1404982"/>
              <a:gd name="connsiteY10" fmla="*/ 1661463 h 2452038"/>
              <a:gd name="connsiteX11" fmla="*/ 296333 w 1404982"/>
              <a:gd name="connsiteY11" fmla="*/ 1585263 h 2452038"/>
              <a:gd name="connsiteX12" fmla="*/ 304800 w 1404982"/>
              <a:gd name="connsiteY12" fmla="*/ 1534463 h 2452038"/>
              <a:gd name="connsiteX13" fmla="*/ 321733 w 1404982"/>
              <a:gd name="connsiteY13" fmla="*/ 1475196 h 2452038"/>
              <a:gd name="connsiteX14" fmla="*/ 330200 w 1404982"/>
              <a:gd name="connsiteY14" fmla="*/ 1407463 h 2452038"/>
              <a:gd name="connsiteX15" fmla="*/ 347133 w 1404982"/>
              <a:gd name="connsiteY15" fmla="*/ 1348196 h 2452038"/>
              <a:gd name="connsiteX16" fmla="*/ 364067 w 1404982"/>
              <a:gd name="connsiteY16" fmla="*/ 1280463 h 2452038"/>
              <a:gd name="connsiteX17" fmla="*/ 404680 w 1404982"/>
              <a:gd name="connsiteY17" fmla="*/ 1147907 h 2452038"/>
              <a:gd name="connsiteX18" fmla="*/ 302419 w 1404982"/>
              <a:gd name="connsiteY18" fmla="*/ 1114039 h 2452038"/>
              <a:gd name="connsiteX19" fmla="*/ 165761 w 1404982"/>
              <a:gd name="connsiteY19" fmla="*/ 1080173 h 2452038"/>
              <a:gd name="connsiteX20" fmla="*/ 157692 w 1404982"/>
              <a:gd name="connsiteY20" fmla="*/ 1000402 h 2452038"/>
              <a:gd name="connsiteX21" fmla="*/ 191161 w 1404982"/>
              <a:gd name="connsiteY21" fmla="*/ 959391 h 2452038"/>
              <a:gd name="connsiteX22" fmla="*/ 243814 w 1404982"/>
              <a:gd name="connsiteY22" fmla="*/ 911236 h 2452038"/>
              <a:gd name="connsiteX23" fmla="*/ 305858 w 1404982"/>
              <a:gd name="connsiteY23" fmla="*/ 928698 h 2452038"/>
              <a:gd name="connsiteX24" fmla="*/ 382954 w 1404982"/>
              <a:gd name="connsiteY24" fmla="*/ 956125 h 2452038"/>
              <a:gd name="connsiteX25" fmla="*/ 459805 w 1404982"/>
              <a:gd name="connsiteY25" fmla="*/ 1009530 h 2452038"/>
              <a:gd name="connsiteX26" fmla="*/ 457200 w 1404982"/>
              <a:gd name="connsiteY26" fmla="*/ 653930 h 2452038"/>
              <a:gd name="connsiteX27" fmla="*/ 440267 w 1404982"/>
              <a:gd name="connsiteY27" fmla="*/ 586196 h 2452038"/>
              <a:gd name="connsiteX28" fmla="*/ 406400 w 1404982"/>
              <a:gd name="connsiteY28" fmla="*/ 484596 h 2452038"/>
              <a:gd name="connsiteX29" fmla="*/ 397933 w 1404982"/>
              <a:gd name="connsiteY29" fmla="*/ 459196 h 2452038"/>
              <a:gd name="connsiteX30" fmla="*/ 372533 w 1404982"/>
              <a:gd name="connsiteY30" fmla="*/ 408396 h 2452038"/>
              <a:gd name="connsiteX31" fmla="*/ 355600 w 1404982"/>
              <a:gd name="connsiteY31" fmla="*/ 382996 h 2452038"/>
              <a:gd name="connsiteX32" fmla="*/ 347133 w 1404982"/>
              <a:gd name="connsiteY32" fmla="*/ 357596 h 2452038"/>
              <a:gd name="connsiteX33" fmla="*/ 330200 w 1404982"/>
              <a:gd name="connsiteY33" fmla="*/ 332196 h 2452038"/>
              <a:gd name="connsiteX34" fmla="*/ 304800 w 1404982"/>
              <a:gd name="connsiteY34" fmla="*/ 281396 h 2452038"/>
              <a:gd name="connsiteX35" fmla="*/ 279400 w 1404982"/>
              <a:gd name="connsiteY35" fmla="*/ 222130 h 2452038"/>
              <a:gd name="connsiteX36" fmla="*/ 270933 w 1404982"/>
              <a:gd name="connsiteY36" fmla="*/ 196730 h 2452038"/>
              <a:gd name="connsiteX37" fmla="*/ 254000 w 1404982"/>
              <a:gd name="connsiteY37" fmla="*/ 179796 h 2452038"/>
              <a:gd name="connsiteX38" fmla="*/ 220133 w 1404982"/>
              <a:gd name="connsiteY38" fmla="*/ 128996 h 2452038"/>
              <a:gd name="connsiteX39" fmla="*/ 169333 w 1404982"/>
              <a:gd name="connsiteY39" fmla="*/ 95130 h 2452038"/>
              <a:gd name="connsiteX40" fmla="*/ 160867 w 1404982"/>
              <a:gd name="connsiteY40" fmla="*/ 69730 h 2452038"/>
              <a:gd name="connsiteX41" fmla="*/ 220133 w 1404982"/>
              <a:gd name="connsiteY41" fmla="*/ 44330 h 2452038"/>
              <a:gd name="connsiteX42" fmla="*/ 276225 w 1404982"/>
              <a:gd name="connsiteY42" fmla="*/ 93410 h 2452038"/>
              <a:gd name="connsiteX43" fmla="*/ 287867 w 1404982"/>
              <a:gd name="connsiteY43" fmla="*/ 18930 h 2452038"/>
              <a:gd name="connsiteX44" fmla="*/ 313267 w 1404982"/>
              <a:gd name="connsiteY44" fmla="*/ 10463 h 2452038"/>
              <a:gd name="connsiteX45" fmla="*/ 346736 w 1404982"/>
              <a:gd name="connsiteY45" fmla="*/ 71581 h 2452038"/>
              <a:gd name="connsiteX46" fmla="*/ 338667 w 1404982"/>
              <a:gd name="connsiteY46" fmla="*/ 18930 h 2452038"/>
              <a:gd name="connsiteX47" fmla="*/ 364067 w 1404982"/>
              <a:gd name="connsiteY47" fmla="*/ 1996 h 2452038"/>
              <a:gd name="connsiteX48" fmla="*/ 393964 w 1404982"/>
              <a:gd name="connsiteY48" fmla="*/ 53723 h 2452038"/>
              <a:gd name="connsiteX49" fmla="*/ 414867 w 1404982"/>
              <a:gd name="connsiteY49" fmla="*/ 1996 h 2452038"/>
              <a:gd name="connsiteX50" fmla="*/ 448733 w 1404982"/>
              <a:gd name="connsiteY50" fmla="*/ 1996 h 2452038"/>
              <a:gd name="connsiteX51" fmla="*/ 474133 w 1404982"/>
              <a:gd name="connsiteY51" fmla="*/ 18930 h 2452038"/>
              <a:gd name="connsiteX52" fmla="*/ 482600 w 1404982"/>
              <a:gd name="connsiteY52" fmla="*/ 44330 h 2452038"/>
              <a:gd name="connsiteX53" fmla="*/ 516467 w 1404982"/>
              <a:gd name="connsiteY53" fmla="*/ 95130 h 2452038"/>
              <a:gd name="connsiteX54" fmla="*/ 533400 w 1404982"/>
              <a:gd name="connsiteY54" fmla="*/ 120530 h 2452038"/>
              <a:gd name="connsiteX55" fmla="*/ 567267 w 1404982"/>
              <a:gd name="connsiteY55" fmla="*/ 171330 h 2452038"/>
              <a:gd name="connsiteX56" fmla="*/ 601133 w 1404982"/>
              <a:gd name="connsiteY56" fmla="*/ 239063 h 2452038"/>
              <a:gd name="connsiteX57" fmla="*/ 643864 w 1404982"/>
              <a:gd name="connsiteY57" fmla="*/ 346880 h 2452038"/>
              <a:gd name="connsiteX58" fmla="*/ 660797 w 1404982"/>
              <a:gd name="connsiteY58" fmla="*/ 401252 h 2452038"/>
              <a:gd name="connsiteX59" fmla="*/ 681964 w 1404982"/>
              <a:gd name="connsiteY59" fmla="*/ 462901 h 2452038"/>
              <a:gd name="connsiteX60" fmla="*/ 705644 w 1404982"/>
              <a:gd name="connsiteY60" fmla="*/ 526533 h 2452038"/>
              <a:gd name="connsiteX61" fmla="*/ 714242 w 1404982"/>
              <a:gd name="connsiteY61" fmla="*/ 584080 h 2452038"/>
              <a:gd name="connsiteX62" fmla="*/ 717683 w 1404982"/>
              <a:gd name="connsiteY62" fmla="*/ 638584 h 2452038"/>
              <a:gd name="connsiteX63" fmla="*/ 794280 w 1404982"/>
              <a:gd name="connsiteY63" fmla="*/ 581963 h 2452038"/>
              <a:gd name="connsiteX64" fmla="*/ 841375 w 1404982"/>
              <a:gd name="connsiteY64" fmla="*/ 540688 h 2452038"/>
              <a:gd name="connsiteX65" fmla="*/ 889662 w 1404982"/>
              <a:gd name="connsiteY65" fmla="*/ 510790 h 2452038"/>
              <a:gd name="connsiteX66" fmla="*/ 966126 w 1404982"/>
              <a:gd name="connsiteY66" fmla="*/ 456814 h 2452038"/>
              <a:gd name="connsiteX67" fmla="*/ 999595 w 1404982"/>
              <a:gd name="connsiteY67" fmla="*/ 419508 h 2452038"/>
              <a:gd name="connsiteX68" fmla="*/ 1053570 w 1404982"/>
              <a:gd name="connsiteY68" fmla="*/ 358919 h 2452038"/>
              <a:gd name="connsiteX69" fmla="*/ 1081617 w 1404982"/>
              <a:gd name="connsiteY69" fmla="*/ 316586 h 2452038"/>
              <a:gd name="connsiteX70" fmla="*/ 1152921 w 1404982"/>
              <a:gd name="connsiteY70" fmla="*/ 216309 h 2452038"/>
              <a:gd name="connsiteX71" fmla="*/ 1201473 w 1404982"/>
              <a:gd name="connsiteY71" fmla="*/ 155720 h 2452038"/>
              <a:gd name="connsiteX72" fmla="*/ 1212585 w 1404982"/>
              <a:gd name="connsiteY72" fmla="*/ 119604 h 2452038"/>
              <a:gd name="connsiteX73" fmla="*/ 1227667 w 1404982"/>
              <a:gd name="connsiteY73" fmla="*/ 95130 h 2452038"/>
              <a:gd name="connsiteX74" fmla="*/ 1267354 w 1404982"/>
              <a:gd name="connsiteY74" fmla="*/ 79519 h 2452038"/>
              <a:gd name="connsiteX75" fmla="*/ 1278467 w 1404982"/>
              <a:gd name="connsiteY75" fmla="*/ 69730 h 2452038"/>
              <a:gd name="connsiteX76" fmla="*/ 1329267 w 1404982"/>
              <a:gd name="connsiteY76" fmla="*/ 52796 h 2452038"/>
              <a:gd name="connsiteX77" fmla="*/ 1320800 w 1404982"/>
              <a:gd name="connsiteY77" fmla="*/ 78196 h 2452038"/>
              <a:gd name="connsiteX78" fmla="*/ 1275159 w 1404982"/>
              <a:gd name="connsiteY78" fmla="*/ 146988 h 2452038"/>
              <a:gd name="connsiteX79" fmla="*/ 1345274 w 1404982"/>
              <a:gd name="connsiteY79" fmla="*/ 102274 h 2452038"/>
              <a:gd name="connsiteX80" fmla="*/ 1397000 w 1404982"/>
              <a:gd name="connsiteY80" fmla="*/ 120530 h 2452038"/>
              <a:gd name="connsiteX81" fmla="*/ 1349242 w 1404982"/>
              <a:gd name="connsiteY81" fmla="*/ 181649 h 2452038"/>
              <a:gd name="connsiteX82" fmla="*/ 1397000 w 1404982"/>
              <a:gd name="connsiteY82" fmla="*/ 171330 h 2452038"/>
              <a:gd name="connsiteX83" fmla="*/ 1380067 w 1404982"/>
              <a:gd name="connsiteY83" fmla="*/ 196730 h 2452038"/>
              <a:gd name="connsiteX84" fmla="*/ 1363133 w 1404982"/>
              <a:gd name="connsiteY84" fmla="*/ 213663 h 2452038"/>
              <a:gd name="connsiteX85" fmla="*/ 1371600 w 1404982"/>
              <a:gd name="connsiteY85" fmla="*/ 239063 h 2452038"/>
              <a:gd name="connsiteX86" fmla="*/ 1354667 w 1404982"/>
              <a:gd name="connsiteY86" fmla="*/ 298330 h 2452038"/>
              <a:gd name="connsiteX87" fmla="*/ 1312333 w 1404982"/>
              <a:gd name="connsiteY87" fmla="*/ 333916 h 2452038"/>
              <a:gd name="connsiteX88" fmla="*/ 1261533 w 1404982"/>
              <a:gd name="connsiteY88" fmla="*/ 390933 h 2452038"/>
              <a:gd name="connsiteX89" fmla="*/ 1214304 w 1404982"/>
              <a:gd name="connsiteY89" fmla="*/ 470705 h 2452038"/>
              <a:gd name="connsiteX90" fmla="*/ 1178189 w 1404982"/>
              <a:gd name="connsiteY90" fmla="*/ 514361 h 2452038"/>
              <a:gd name="connsiteX91" fmla="*/ 1122496 w 1404982"/>
              <a:gd name="connsiteY91" fmla="*/ 599955 h 2452038"/>
              <a:gd name="connsiteX92" fmla="*/ 1077383 w 1404982"/>
              <a:gd name="connsiteY92" fmla="*/ 634483 h 2452038"/>
              <a:gd name="connsiteX93" fmla="*/ 1045236 w 1404982"/>
              <a:gd name="connsiteY93" fmla="*/ 654327 h 2452038"/>
              <a:gd name="connsiteX94" fmla="*/ 999464 w 1404982"/>
              <a:gd name="connsiteY94" fmla="*/ 682770 h 2452038"/>
              <a:gd name="connsiteX95" fmla="*/ 943636 w 1404982"/>
              <a:gd name="connsiteY95" fmla="*/ 730659 h 2452038"/>
              <a:gd name="connsiteX96" fmla="*/ 915855 w 1404982"/>
              <a:gd name="connsiteY96" fmla="*/ 776168 h 2452038"/>
              <a:gd name="connsiteX97" fmla="*/ 866378 w 1404982"/>
              <a:gd name="connsiteY97" fmla="*/ 828687 h 2452038"/>
              <a:gd name="connsiteX98" fmla="*/ 823251 w 1404982"/>
              <a:gd name="connsiteY98" fmla="*/ 896024 h 2452038"/>
              <a:gd name="connsiteX99" fmla="*/ 770467 w 1404982"/>
              <a:gd name="connsiteY99" fmla="*/ 1068796 h 2452038"/>
              <a:gd name="connsiteX100" fmla="*/ 738452 w 1404982"/>
              <a:gd name="connsiteY100" fmla="*/ 1141821 h 2452038"/>
              <a:gd name="connsiteX101" fmla="*/ 715699 w 1404982"/>
              <a:gd name="connsiteY101" fmla="*/ 1188653 h 2452038"/>
              <a:gd name="connsiteX102" fmla="*/ 698367 w 1404982"/>
              <a:gd name="connsiteY102" fmla="*/ 1245671 h 2452038"/>
              <a:gd name="connsiteX103" fmla="*/ 683683 w 1404982"/>
              <a:gd name="connsiteY103" fmla="*/ 1321870 h 2452038"/>
              <a:gd name="connsiteX104" fmla="*/ 671248 w 1404982"/>
              <a:gd name="connsiteY104" fmla="*/ 1409183 h 2452038"/>
              <a:gd name="connsiteX105" fmla="*/ 640026 w 1404982"/>
              <a:gd name="connsiteY105" fmla="*/ 1519249 h 2452038"/>
              <a:gd name="connsiteX106" fmla="*/ 637381 w 1404982"/>
              <a:gd name="connsiteY106" fmla="*/ 1602593 h 2452038"/>
              <a:gd name="connsiteX107" fmla="*/ 621770 w 1404982"/>
              <a:gd name="connsiteY107" fmla="*/ 1678792 h 2452038"/>
              <a:gd name="connsiteX108" fmla="*/ 613305 w 1404982"/>
              <a:gd name="connsiteY108" fmla="*/ 1709088 h 2452038"/>
              <a:gd name="connsiteX109" fmla="*/ 597694 w 1404982"/>
              <a:gd name="connsiteY109" fmla="*/ 1747849 h 2452038"/>
              <a:gd name="connsiteX110" fmla="*/ 574939 w 1404982"/>
              <a:gd name="connsiteY110" fmla="*/ 1851302 h 2452038"/>
              <a:gd name="connsiteX111" fmla="*/ 565547 w 1404982"/>
              <a:gd name="connsiteY111" fmla="*/ 2070509 h 2452038"/>
              <a:gd name="connsiteX112" fmla="*/ 559726 w 1404982"/>
              <a:gd name="connsiteY112" fmla="*/ 2092337 h 2452038"/>
              <a:gd name="connsiteX113" fmla="*/ 550333 w 1404982"/>
              <a:gd name="connsiteY113" fmla="*/ 2330330 h 2452038"/>
              <a:gd name="connsiteX114" fmla="*/ 558800 w 1404982"/>
              <a:gd name="connsiteY114" fmla="*/ 2355730 h 2452038"/>
              <a:gd name="connsiteX115" fmla="*/ 418042 w 1404982"/>
              <a:gd name="connsiteY115" fmla="*/ 2452038 h 2452038"/>
              <a:gd name="connsiteX116" fmla="*/ 139700 w 1404982"/>
              <a:gd name="connsiteY116" fmla="*/ 2417113 h 2452038"/>
              <a:gd name="connsiteX117" fmla="*/ 0 w 1404982"/>
              <a:gd name="connsiteY117" fmla="*/ 2271063 h 2452038"/>
              <a:gd name="connsiteX118" fmla="*/ 0 w 1404982"/>
              <a:gd name="connsiteY118" fmla="*/ 2271063 h 2452038"/>
              <a:gd name="connsiteX0" fmla="*/ 0 w 1404982"/>
              <a:gd name="connsiteY0" fmla="*/ 2271063 h 2452038"/>
              <a:gd name="connsiteX1" fmla="*/ 93133 w 1404982"/>
              <a:gd name="connsiteY1" fmla="*/ 1974730 h 2452038"/>
              <a:gd name="connsiteX2" fmla="*/ 101600 w 1404982"/>
              <a:gd name="connsiteY2" fmla="*/ 1949330 h 2452038"/>
              <a:gd name="connsiteX3" fmla="*/ 118533 w 1404982"/>
              <a:gd name="connsiteY3" fmla="*/ 1932396 h 2452038"/>
              <a:gd name="connsiteX4" fmla="*/ 130968 w 1404982"/>
              <a:gd name="connsiteY4" fmla="*/ 1879348 h 2452038"/>
              <a:gd name="connsiteX5" fmla="*/ 150152 w 1404982"/>
              <a:gd name="connsiteY5" fmla="*/ 1845481 h 2452038"/>
              <a:gd name="connsiteX6" fmla="*/ 173302 w 1404982"/>
              <a:gd name="connsiteY6" fmla="*/ 1798253 h 2452038"/>
              <a:gd name="connsiteX7" fmla="*/ 198835 w 1404982"/>
              <a:gd name="connsiteY7" fmla="*/ 1766238 h 2452038"/>
              <a:gd name="connsiteX8" fmla="*/ 226351 w 1404982"/>
              <a:gd name="connsiteY8" fmla="*/ 1730519 h 2452038"/>
              <a:gd name="connsiteX9" fmla="*/ 254000 w 1404982"/>
              <a:gd name="connsiteY9" fmla="*/ 1686863 h 2452038"/>
              <a:gd name="connsiteX10" fmla="*/ 262467 w 1404982"/>
              <a:gd name="connsiteY10" fmla="*/ 1661463 h 2452038"/>
              <a:gd name="connsiteX11" fmla="*/ 296333 w 1404982"/>
              <a:gd name="connsiteY11" fmla="*/ 1585263 h 2452038"/>
              <a:gd name="connsiteX12" fmla="*/ 304800 w 1404982"/>
              <a:gd name="connsiteY12" fmla="*/ 1534463 h 2452038"/>
              <a:gd name="connsiteX13" fmla="*/ 321733 w 1404982"/>
              <a:gd name="connsiteY13" fmla="*/ 1475196 h 2452038"/>
              <a:gd name="connsiteX14" fmla="*/ 330200 w 1404982"/>
              <a:gd name="connsiteY14" fmla="*/ 1407463 h 2452038"/>
              <a:gd name="connsiteX15" fmla="*/ 347133 w 1404982"/>
              <a:gd name="connsiteY15" fmla="*/ 1348196 h 2452038"/>
              <a:gd name="connsiteX16" fmla="*/ 364067 w 1404982"/>
              <a:gd name="connsiteY16" fmla="*/ 1280463 h 2452038"/>
              <a:gd name="connsiteX17" fmla="*/ 404680 w 1404982"/>
              <a:gd name="connsiteY17" fmla="*/ 1147907 h 2452038"/>
              <a:gd name="connsiteX18" fmla="*/ 302419 w 1404982"/>
              <a:gd name="connsiteY18" fmla="*/ 1114039 h 2452038"/>
              <a:gd name="connsiteX19" fmla="*/ 165761 w 1404982"/>
              <a:gd name="connsiteY19" fmla="*/ 1080173 h 2452038"/>
              <a:gd name="connsiteX20" fmla="*/ 157692 w 1404982"/>
              <a:gd name="connsiteY20" fmla="*/ 1000402 h 2452038"/>
              <a:gd name="connsiteX21" fmla="*/ 216561 w 1404982"/>
              <a:gd name="connsiteY21" fmla="*/ 926176 h 2452038"/>
              <a:gd name="connsiteX22" fmla="*/ 243814 w 1404982"/>
              <a:gd name="connsiteY22" fmla="*/ 911236 h 2452038"/>
              <a:gd name="connsiteX23" fmla="*/ 305858 w 1404982"/>
              <a:gd name="connsiteY23" fmla="*/ 928698 h 2452038"/>
              <a:gd name="connsiteX24" fmla="*/ 382954 w 1404982"/>
              <a:gd name="connsiteY24" fmla="*/ 956125 h 2452038"/>
              <a:gd name="connsiteX25" fmla="*/ 459805 w 1404982"/>
              <a:gd name="connsiteY25" fmla="*/ 1009530 h 2452038"/>
              <a:gd name="connsiteX26" fmla="*/ 457200 w 1404982"/>
              <a:gd name="connsiteY26" fmla="*/ 653930 h 2452038"/>
              <a:gd name="connsiteX27" fmla="*/ 440267 w 1404982"/>
              <a:gd name="connsiteY27" fmla="*/ 586196 h 2452038"/>
              <a:gd name="connsiteX28" fmla="*/ 406400 w 1404982"/>
              <a:gd name="connsiteY28" fmla="*/ 484596 h 2452038"/>
              <a:gd name="connsiteX29" fmla="*/ 397933 w 1404982"/>
              <a:gd name="connsiteY29" fmla="*/ 459196 h 2452038"/>
              <a:gd name="connsiteX30" fmla="*/ 372533 w 1404982"/>
              <a:gd name="connsiteY30" fmla="*/ 408396 h 2452038"/>
              <a:gd name="connsiteX31" fmla="*/ 355600 w 1404982"/>
              <a:gd name="connsiteY31" fmla="*/ 382996 h 2452038"/>
              <a:gd name="connsiteX32" fmla="*/ 347133 w 1404982"/>
              <a:gd name="connsiteY32" fmla="*/ 357596 h 2452038"/>
              <a:gd name="connsiteX33" fmla="*/ 330200 w 1404982"/>
              <a:gd name="connsiteY33" fmla="*/ 332196 h 2452038"/>
              <a:gd name="connsiteX34" fmla="*/ 304800 w 1404982"/>
              <a:gd name="connsiteY34" fmla="*/ 281396 h 2452038"/>
              <a:gd name="connsiteX35" fmla="*/ 279400 w 1404982"/>
              <a:gd name="connsiteY35" fmla="*/ 222130 h 2452038"/>
              <a:gd name="connsiteX36" fmla="*/ 270933 w 1404982"/>
              <a:gd name="connsiteY36" fmla="*/ 196730 h 2452038"/>
              <a:gd name="connsiteX37" fmla="*/ 254000 w 1404982"/>
              <a:gd name="connsiteY37" fmla="*/ 179796 h 2452038"/>
              <a:gd name="connsiteX38" fmla="*/ 220133 w 1404982"/>
              <a:gd name="connsiteY38" fmla="*/ 128996 h 2452038"/>
              <a:gd name="connsiteX39" fmla="*/ 169333 w 1404982"/>
              <a:gd name="connsiteY39" fmla="*/ 95130 h 2452038"/>
              <a:gd name="connsiteX40" fmla="*/ 160867 w 1404982"/>
              <a:gd name="connsiteY40" fmla="*/ 69730 h 2452038"/>
              <a:gd name="connsiteX41" fmla="*/ 220133 w 1404982"/>
              <a:gd name="connsiteY41" fmla="*/ 44330 h 2452038"/>
              <a:gd name="connsiteX42" fmla="*/ 276225 w 1404982"/>
              <a:gd name="connsiteY42" fmla="*/ 93410 h 2452038"/>
              <a:gd name="connsiteX43" fmla="*/ 287867 w 1404982"/>
              <a:gd name="connsiteY43" fmla="*/ 18930 h 2452038"/>
              <a:gd name="connsiteX44" fmla="*/ 313267 w 1404982"/>
              <a:gd name="connsiteY44" fmla="*/ 10463 h 2452038"/>
              <a:gd name="connsiteX45" fmla="*/ 346736 w 1404982"/>
              <a:gd name="connsiteY45" fmla="*/ 71581 h 2452038"/>
              <a:gd name="connsiteX46" fmla="*/ 338667 w 1404982"/>
              <a:gd name="connsiteY46" fmla="*/ 18930 h 2452038"/>
              <a:gd name="connsiteX47" fmla="*/ 364067 w 1404982"/>
              <a:gd name="connsiteY47" fmla="*/ 1996 h 2452038"/>
              <a:gd name="connsiteX48" fmla="*/ 393964 w 1404982"/>
              <a:gd name="connsiteY48" fmla="*/ 53723 h 2452038"/>
              <a:gd name="connsiteX49" fmla="*/ 414867 w 1404982"/>
              <a:gd name="connsiteY49" fmla="*/ 1996 h 2452038"/>
              <a:gd name="connsiteX50" fmla="*/ 448733 w 1404982"/>
              <a:gd name="connsiteY50" fmla="*/ 1996 h 2452038"/>
              <a:gd name="connsiteX51" fmla="*/ 474133 w 1404982"/>
              <a:gd name="connsiteY51" fmla="*/ 18930 h 2452038"/>
              <a:gd name="connsiteX52" fmla="*/ 482600 w 1404982"/>
              <a:gd name="connsiteY52" fmla="*/ 44330 h 2452038"/>
              <a:gd name="connsiteX53" fmla="*/ 516467 w 1404982"/>
              <a:gd name="connsiteY53" fmla="*/ 95130 h 2452038"/>
              <a:gd name="connsiteX54" fmla="*/ 533400 w 1404982"/>
              <a:gd name="connsiteY54" fmla="*/ 120530 h 2452038"/>
              <a:gd name="connsiteX55" fmla="*/ 567267 w 1404982"/>
              <a:gd name="connsiteY55" fmla="*/ 171330 h 2452038"/>
              <a:gd name="connsiteX56" fmla="*/ 601133 w 1404982"/>
              <a:gd name="connsiteY56" fmla="*/ 239063 h 2452038"/>
              <a:gd name="connsiteX57" fmla="*/ 643864 w 1404982"/>
              <a:gd name="connsiteY57" fmla="*/ 346880 h 2452038"/>
              <a:gd name="connsiteX58" fmla="*/ 660797 w 1404982"/>
              <a:gd name="connsiteY58" fmla="*/ 401252 h 2452038"/>
              <a:gd name="connsiteX59" fmla="*/ 681964 w 1404982"/>
              <a:gd name="connsiteY59" fmla="*/ 462901 h 2452038"/>
              <a:gd name="connsiteX60" fmla="*/ 705644 w 1404982"/>
              <a:gd name="connsiteY60" fmla="*/ 526533 h 2452038"/>
              <a:gd name="connsiteX61" fmla="*/ 714242 w 1404982"/>
              <a:gd name="connsiteY61" fmla="*/ 584080 h 2452038"/>
              <a:gd name="connsiteX62" fmla="*/ 717683 w 1404982"/>
              <a:gd name="connsiteY62" fmla="*/ 638584 h 2452038"/>
              <a:gd name="connsiteX63" fmla="*/ 794280 w 1404982"/>
              <a:gd name="connsiteY63" fmla="*/ 581963 h 2452038"/>
              <a:gd name="connsiteX64" fmla="*/ 841375 w 1404982"/>
              <a:gd name="connsiteY64" fmla="*/ 540688 h 2452038"/>
              <a:gd name="connsiteX65" fmla="*/ 889662 w 1404982"/>
              <a:gd name="connsiteY65" fmla="*/ 510790 h 2452038"/>
              <a:gd name="connsiteX66" fmla="*/ 966126 w 1404982"/>
              <a:gd name="connsiteY66" fmla="*/ 456814 h 2452038"/>
              <a:gd name="connsiteX67" fmla="*/ 999595 w 1404982"/>
              <a:gd name="connsiteY67" fmla="*/ 419508 h 2452038"/>
              <a:gd name="connsiteX68" fmla="*/ 1053570 w 1404982"/>
              <a:gd name="connsiteY68" fmla="*/ 358919 h 2452038"/>
              <a:gd name="connsiteX69" fmla="*/ 1081617 w 1404982"/>
              <a:gd name="connsiteY69" fmla="*/ 316586 h 2452038"/>
              <a:gd name="connsiteX70" fmla="*/ 1152921 w 1404982"/>
              <a:gd name="connsiteY70" fmla="*/ 216309 h 2452038"/>
              <a:gd name="connsiteX71" fmla="*/ 1201473 w 1404982"/>
              <a:gd name="connsiteY71" fmla="*/ 155720 h 2452038"/>
              <a:gd name="connsiteX72" fmla="*/ 1212585 w 1404982"/>
              <a:gd name="connsiteY72" fmla="*/ 119604 h 2452038"/>
              <a:gd name="connsiteX73" fmla="*/ 1227667 w 1404982"/>
              <a:gd name="connsiteY73" fmla="*/ 95130 h 2452038"/>
              <a:gd name="connsiteX74" fmla="*/ 1267354 w 1404982"/>
              <a:gd name="connsiteY74" fmla="*/ 79519 h 2452038"/>
              <a:gd name="connsiteX75" fmla="*/ 1278467 w 1404982"/>
              <a:gd name="connsiteY75" fmla="*/ 69730 h 2452038"/>
              <a:gd name="connsiteX76" fmla="*/ 1329267 w 1404982"/>
              <a:gd name="connsiteY76" fmla="*/ 52796 h 2452038"/>
              <a:gd name="connsiteX77" fmla="*/ 1320800 w 1404982"/>
              <a:gd name="connsiteY77" fmla="*/ 78196 h 2452038"/>
              <a:gd name="connsiteX78" fmla="*/ 1275159 w 1404982"/>
              <a:gd name="connsiteY78" fmla="*/ 146988 h 2452038"/>
              <a:gd name="connsiteX79" fmla="*/ 1345274 w 1404982"/>
              <a:gd name="connsiteY79" fmla="*/ 102274 h 2452038"/>
              <a:gd name="connsiteX80" fmla="*/ 1397000 w 1404982"/>
              <a:gd name="connsiteY80" fmla="*/ 120530 h 2452038"/>
              <a:gd name="connsiteX81" fmla="*/ 1349242 w 1404982"/>
              <a:gd name="connsiteY81" fmla="*/ 181649 h 2452038"/>
              <a:gd name="connsiteX82" fmla="*/ 1397000 w 1404982"/>
              <a:gd name="connsiteY82" fmla="*/ 171330 h 2452038"/>
              <a:gd name="connsiteX83" fmla="*/ 1380067 w 1404982"/>
              <a:gd name="connsiteY83" fmla="*/ 196730 h 2452038"/>
              <a:gd name="connsiteX84" fmla="*/ 1363133 w 1404982"/>
              <a:gd name="connsiteY84" fmla="*/ 213663 h 2452038"/>
              <a:gd name="connsiteX85" fmla="*/ 1371600 w 1404982"/>
              <a:gd name="connsiteY85" fmla="*/ 239063 h 2452038"/>
              <a:gd name="connsiteX86" fmla="*/ 1354667 w 1404982"/>
              <a:gd name="connsiteY86" fmla="*/ 298330 h 2452038"/>
              <a:gd name="connsiteX87" fmla="*/ 1312333 w 1404982"/>
              <a:gd name="connsiteY87" fmla="*/ 333916 h 2452038"/>
              <a:gd name="connsiteX88" fmla="*/ 1261533 w 1404982"/>
              <a:gd name="connsiteY88" fmla="*/ 390933 h 2452038"/>
              <a:gd name="connsiteX89" fmla="*/ 1214304 w 1404982"/>
              <a:gd name="connsiteY89" fmla="*/ 470705 h 2452038"/>
              <a:gd name="connsiteX90" fmla="*/ 1178189 w 1404982"/>
              <a:gd name="connsiteY90" fmla="*/ 514361 h 2452038"/>
              <a:gd name="connsiteX91" fmla="*/ 1122496 w 1404982"/>
              <a:gd name="connsiteY91" fmla="*/ 599955 h 2452038"/>
              <a:gd name="connsiteX92" fmla="*/ 1077383 w 1404982"/>
              <a:gd name="connsiteY92" fmla="*/ 634483 h 2452038"/>
              <a:gd name="connsiteX93" fmla="*/ 1045236 w 1404982"/>
              <a:gd name="connsiteY93" fmla="*/ 654327 h 2452038"/>
              <a:gd name="connsiteX94" fmla="*/ 999464 w 1404982"/>
              <a:gd name="connsiteY94" fmla="*/ 682770 h 2452038"/>
              <a:gd name="connsiteX95" fmla="*/ 943636 w 1404982"/>
              <a:gd name="connsiteY95" fmla="*/ 730659 h 2452038"/>
              <a:gd name="connsiteX96" fmla="*/ 915855 w 1404982"/>
              <a:gd name="connsiteY96" fmla="*/ 776168 h 2452038"/>
              <a:gd name="connsiteX97" fmla="*/ 866378 w 1404982"/>
              <a:gd name="connsiteY97" fmla="*/ 828687 h 2452038"/>
              <a:gd name="connsiteX98" fmla="*/ 823251 w 1404982"/>
              <a:gd name="connsiteY98" fmla="*/ 896024 h 2452038"/>
              <a:gd name="connsiteX99" fmla="*/ 770467 w 1404982"/>
              <a:gd name="connsiteY99" fmla="*/ 1068796 h 2452038"/>
              <a:gd name="connsiteX100" fmla="*/ 738452 w 1404982"/>
              <a:gd name="connsiteY100" fmla="*/ 1141821 h 2452038"/>
              <a:gd name="connsiteX101" fmla="*/ 715699 w 1404982"/>
              <a:gd name="connsiteY101" fmla="*/ 1188653 h 2452038"/>
              <a:gd name="connsiteX102" fmla="*/ 698367 w 1404982"/>
              <a:gd name="connsiteY102" fmla="*/ 1245671 h 2452038"/>
              <a:gd name="connsiteX103" fmla="*/ 683683 w 1404982"/>
              <a:gd name="connsiteY103" fmla="*/ 1321870 h 2452038"/>
              <a:gd name="connsiteX104" fmla="*/ 671248 w 1404982"/>
              <a:gd name="connsiteY104" fmla="*/ 1409183 h 2452038"/>
              <a:gd name="connsiteX105" fmla="*/ 640026 w 1404982"/>
              <a:gd name="connsiteY105" fmla="*/ 1519249 h 2452038"/>
              <a:gd name="connsiteX106" fmla="*/ 637381 w 1404982"/>
              <a:gd name="connsiteY106" fmla="*/ 1602593 h 2452038"/>
              <a:gd name="connsiteX107" fmla="*/ 621770 w 1404982"/>
              <a:gd name="connsiteY107" fmla="*/ 1678792 h 2452038"/>
              <a:gd name="connsiteX108" fmla="*/ 613305 w 1404982"/>
              <a:gd name="connsiteY108" fmla="*/ 1709088 h 2452038"/>
              <a:gd name="connsiteX109" fmla="*/ 597694 w 1404982"/>
              <a:gd name="connsiteY109" fmla="*/ 1747849 h 2452038"/>
              <a:gd name="connsiteX110" fmla="*/ 574939 w 1404982"/>
              <a:gd name="connsiteY110" fmla="*/ 1851302 h 2452038"/>
              <a:gd name="connsiteX111" fmla="*/ 565547 w 1404982"/>
              <a:gd name="connsiteY111" fmla="*/ 2070509 h 2452038"/>
              <a:gd name="connsiteX112" fmla="*/ 559726 w 1404982"/>
              <a:gd name="connsiteY112" fmla="*/ 2092337 h 2452038"/>
              <a:gd name="connsiteX113" fmla="*/ 550333 w 1404982"/>
              <a:gd name="connsiteY113" fmla="*/ 2330330 h 2452038"/>
              <a:gd name="connsiteX114" fmla="*/ 558800 w 1404982"/>
              <a:gd name="connsiteY114" fmla="*/ 2355730 h 2452038"/>
              <a:gd name="connsiteX115" fmla="*/ 418042 w 1404982"/>
              <a:gd name="connsiteY115" fmla="*/ 2452038 h 2452038"/>
              <a:gd name="connsiteX116" fmla="*/ 139700 w 1404982"/>
              <a:gd name="connsiteY116" fmla="*/ 2417113 h 2452038"/>
              <a:gd name="connsiteX117" fmla="*/ 0 w 1404982"/>
              <a:gd name="connsiteY117" fmla="*/ 2271063 h 2452038"/>
              <a:gd name="connsiteX118" fmla="*/ 0 w 1404982"/>
              <a:gd name="connsiteY118" fmla="*/ 2271063 h 2452038"/>
              <a:gd name="connsiteX0" fmla="*/ 0 w 1404982"/>
              <a:gd name="connsiteY0" fmla="*/ 2271063 h 2452038"/>
              <a:gd name="connsiteX1" fmla="*/ 93133 w 1404982"/>
              <a:gd name="connsiteY1" fmla="*/ 1974730 h 2452038"/>
              <a:gd name="connsiteX2" fmla="*/ 101600 w 1404982"/>
              <a:gd name="connsiteY2" fmla="*/ 1949330 h 2452038"/>
              <a:gd name="connsiteX3" fmla="*/ 118533 w 1404982"/>
              <a:gd name="connsiteY3" fmla="*/ 1932396 h 2452038"/>
              <a:gd name="connsiteX4" fmla="*/ 130968 w 1404982"/>
              <a:gd name="connsiteY4" fmla="*/ 1879348 h 2452038"/>
              <a:gd name="connsiteX5" fmla="*/ 150152 w 1404982"/>
              <a:gd name="connsiteY5" fmla="*/ 1845481 h 2452038"/>
              <a:gd name="connsiteX6" fmla="*/ 173302 w 1404982"/>
              <a:gd name="connsiteY6" fmla="*/ 1798253 h 2452038"/>
              <a:gd name="connsiteX7" fmla="*/ 198835 w 1404982"/>
              <a:gd name="connsiteY7" fmla="*/ 1766238 h 2452038"/>
              <a:gd name="connsiteX8" fmla="*/ 226351 w 1404982"/>
              <a:gd name="connsiteY8" fmla="*/ 1730519 h 2452038"/>
              <a:gd name="connsiteX9" fmla="*/ 254000 w 1404982"/>
              <a:gd name="connsiteY9" fmla="*/ 1686863 h 2452038"/>
              <a:gd name="connsiteX10" fmla="*/ 262467 w 1404982"/>
              <a:gd name="connsiteY10" fmla="*/ 1661463 h 2452038"/>
              <a:gd name="connsiteX11" fmla="*/ 296333 w 1404982"/>
              <a:gd name="connsiteY11" fmla="*/ 1585263 h 2452038"/>
              <a:gd name="connsiteX12" fmla="*/ 304800 w 1404982"/>
              <a:gd name="connsiteY12" fmla="*/ 1534463 h 2452038"/>
              <a:gd name="connsiteX13" fmla="*/ 321733 w 1404982"/>
              <a:gd name="connsiteY13" fmla="*/ 1475196 h 2452038"/>
              <a:gd name="connsiteX14" fmla="*/ 330200 w 1404982"/>
              <a:gd name="connsiteY14" fmla="*/ 1407463 h 2452038"/>
              <a:gd name="connsiteX15" fmla="*/ 347133 w 1404982"/>
              <a:gd name="connsiteY15" fmla="*/ 1348196 h 2452038"/>
              <a:gd name="connsiteX16" fmla="*/ 364067 w 1404982"/>
              <a:gd name="connsiteY16" fmla="*/ 1280463 h 2452038"/>
              <a:gd name="connsiteX17" fmla="*/ 404680 w 1404982"/>
              <a:gd name="connsiteY17" fmla="*/ 1147907 h 2452038"/>
              <a:gd name="connsiteX18" fmla="*/ 302419 w 1404982"/>
              <a:gd name="connsiteY18" fmla="*/ 1114039 h 2452038"/>
              <a:gd name="connsiteX19" fmla="*/ 165761 w 1404982"/>
              <a:gd name="connsiteY19" fmla="*/ 1080173 h 2452038"/>
              <a:gd name="connsiteX20" fmla="*/ 157692 w 1404982"/>
              <a:gd name="connsiteY20" fmla="*/ 1000402 h 2452038"/>
              <a:gd name="connsiteX21" fmla="*/ 216561 w 1404982"/>
              <a:gd name="connsiteY21" fmla="*/ 926176 h 2452038"/>
              <a:gd name="connsiteX22" fmla="*/ 243814 w 1404982"/>
              <a:gd name="connsiteY22" fmla="*/ 911236 h 2452038"/>
              <a:gd name="connsiteX23" fmla="*/ 305858 w 1404982"/>
              <a:gd name="connsiteY23" fmla="*/ 928698 h 2452038"/>
              <a:gd name="connsiteX24" fmla="*/ 382954 w 1404982"/>
              <a:gd name="connsiteY24" fmla="*/ 956125 h 2452038"/>
              <a:gd name="connsiteX25" fmla="*/ 459805 w 1404982"/>
              <a:gd name="connsiteY25" fmla="*/ 1009530 h 2452038"/>
              <a:gd name="connsiteX26" fmla="*/ 457200 w 1404982"/>
              <a:gd name="connsiteY26" fmla="*/ 653930 h 2452038"/>
              <a:gd name="connsiteX27" fmla="*/ 440267 w 1404982"/>
              <a:gd name="connsiteY27" fmla="*/ 586196 h 2452038"/>
              <a:gd name="connsiteX28" fmla="*/ 406400 w 1404982"/>
              <a:gd name="connsiteY28" fmla="*/ 484596 h 2452038"/>
              <a:gd name="connsiteX29" fmla="*/ 397933 w 1404982"/>
              <a:gd name="connsiteY29" fmla="*/ 459196 h 2452038"/>
              <a:gd name="connsiteX30" fmla="*/ 372533 w 1404982"/>
              <a:gd name="connsiteY30" fmla="*/ 408396 h 2452038"/>
              <a:gd name="connsiteX31" fmla="*/ 355600 w 1404982"/>
              <a:gd name="connsiteY31" fmla="*/ 382996 h 2452038"/>
              <a:gd name="connsiteX32" fmla="*/ 347133 w 1404982"/>
              <a:gd name="connsiteY32" fmla="*/ 357596 h 2452038"/>
              <a:gd name="connsiteX33" fmla="*/ 330200 w 1404982"/>
              <a:gd name="connsiteY33" fmla="*/ 332196 h 2452038"/>
              <a:gd name="connsiteX34" fmla="*/ 304800 w 1404982"/>
              <a:gd name="connsiteY34" fmla="*/ 281396 h 2452038"/>
              <a:gd name="connsiteX35" fmla="*/ 279400 w 1404982"/>
              <a:gd name="connsiteY35" fmla="*/ 222130 h 2452038"/>
              <a:gd name="connsiteX36" fmla="*/ 270933 w 1404982"/>
              <a:gd name="connsiteY36" fmla="*/ 196730 h 2452038"/>
              <a:gd name="connsiteX37" fmla="*/ 254000 w 1404982"/>
              <a:gd name="connsiteY37" fmla="*/ 179796 h 2452038"/>
              <a:gd name="connsiteX38" fmla="*/ 220133 w 1404982"/>
              <a:gd name="connsiteY38" fmla="*/ 128996 h 2452038"/>
              <a:gd name="connsiteX39" fmla="*/ 169333 w 1404982"/>
              <a:gd name="connsiteY39" fmla="*/ 95130 h 2452038"/>
              <a:gd name="connsiteX40" fmla="*/ 160867 w 1404982"/>
              <a:gd name="connsiteY40" fmla="*/ 69730 h 2452038"/>
              <a:gd name="connsiteX41" fmla="*/ 220133 w 1404982"/>
              <a:gd name="connsiteY41" fmla="*/ 44330 h 2452038"/>
              <a:gd name="connsiteX42" fmla="*/ 276225 w 1404982"/>
              <a:gd name="connsiteY42" fmla="*/ 93410 h 2452038"/>
              <a:gd name="connsiteX43" fmla="*/ 287867 w 1404982"/>
              <a:gd name="connsiteY43" fmla="*/ 18930 h 2452038"/>
              <a:gd name="connsiteX44" fmla="*/ 313267 w 1404982"/>
              <a:gd name="connsiteY44" fmla="*/ 10463 h 2452038"/>
              <a:gd name="connsiteX45" fmla="*/ 346736 w 1404982"/>
              <a:gd name="connsiteY45" fmla="*/ 71581 h 2452038"/>
              <a:gd name="connsiteX46" fmla="*/ 338667 w 1404982"/>
              <a:gd name="connsiteY46" fmla="*/ 18930 h 2452038"/>
              <a:gd name="connsiteX47" fmla="*/ 364067 w 1404982"/>
              <a:gd name="connsiteY47" fmla="*/ 1996 h 2452038"/>
              <a:gd name="connsiteX48" fmla="*/ 393964 w 1404982"/>
              <a:gd name="connsiteY48" fmla="*/ 53723 h 2452038"/>
              <a:gd name="connsiteX49" fmla="*/ 414867 w 1404982"/>
              <a:gd name="connsiteY49" fmla="*/ 1996 h 2452038"/>
              <a:gd name="connsiteX50" fmla="*/ 448733 w 1404982"/>
              <a:gd name="connsiteY50" fmla="*/ 1996 h 2452038"/>
              <a:gd name="connsiteX51" fmla="*/ 474133 w 1404982"/>
              <a:gd name="connsiteY51" fmla="*/ 18930 h 2452038"/>
              <a:gd name="connsiteX52" fmla="*/ 482600 w 1404982"/>
              <a:gd name="connsiteY52" fmla="*/ 44330 h 2452038"/>
              <a:gd name="connsiteX53" fmla="*/ 516467 w 1404982"/>
              <a:gd name="connsiteY53" fmla="*/ 95130 h 2452038"/>
              <a:gd name="connsiteX54" fmla="*/ 533400 w 1404982"/>
              <a:gd name="connsiteY54" fmla="*/ 120530 h 2452038"/>
              <a:gd name="connsiteX55" fmla="*/ 567267 w 1404982"/>
              <a:gd name="connsiteY55" fmla="*/ 171330 h 2452038"/>
              <a:gd name="connsiteX56" fmla="*/ 601133 w 1404982"/>
              <a:gd name="connsiteY56" fmla="*/ 239063 h 2452038"/>
              <a:gd name="connsiteX57" fmla="*/ 643864 w 1404982"/>
              <a:gd name="connsiteY57" fmla="*/ 346880 h 2452038"/>
              <a:gd name="connsiteX58" fmla="*/ 660797 w 1404982"/>
              <a:gd name="connsiteY58" fmla="*/ 401252 h 2452038"/>
              <a:gd name="connsiteX59" fmla="*/ 681964 w 1404982"/>
              <a:gd name="connsiteY59" fmla="*/ 462901 h 2452038"/>
              <a:gd name="connsiteX60" fmla="*/ 705644 w 1404982"/>
              <a:gd name="connsiteY60" fmla="*/ 526533 h 2452038"/>
              <a:gd name="connsiteX61" fmla="*/ 714242 w 1404982"/>
              <a:gd name="connsiteY61" fmla="*/ 584080 h 2452038"/>
              <a:gd name="connsiteX62" fmla="*/ 717683 w 1404982"/>
              <a:gd name="connsiteY62" fmla="*/ 638584 h 2452038"/>
              <a:gd name="connsiteX63" fmla="*/ 794280 w 1404982"/>
              <a:gd name="connsiteY63" fmla="*/ 581963 h 2452038"/>
              <a:gd name="connsiteX64" fmla="*/ 841375 w 1404982"/>
              <a:gd name="connsiteY64" fmla="*/ 540688 h 2452038"/>
              <a:gd name="connsiteX65" fmla="*/ 889662 w 1404982"/>
              <a:gd name="connsiteY65" fmla="*/ 510790 h 2452038"/>
              <a:gd name="connsiteX66" fmla="*/ 966126 w 1404982"/>
              <a:gd name="connsiteY66" fmla="*/ 456814 h 2452038"/>
              <a:gd name="connsiteX67" fmla="*/ 999595 w 1404982"/>
              <a:gd name="connsiteY67" fmla="*/ 419508 h 2452038"/>
              <a:gd name="connsiteX68" fmla="*/ 1053570 w 1404982"/>
              <a:gd name="connsiteY68" fmla="*/ 358919 h 2452038"/>
              <a:gd name="connsiteX69" fmla="*/ 1081617 w 1404982"/>
              <a:gd name="connsiteY69" fmla="*/ 316586 h 2452038"/>
              <a:gd name="connsiteX70" fmla="*/ 1152921 w 1404982"/>
              <a:gd name="connsiteY70" fmla="*/ 216309 h 2452038"/>
              <a:gd name="connsiteX71" fmla="*/ 1201473 w 1404982"/>
              <a:gd name="connsiteY71" fmla="*/ 155720 h 2452038"/>
              <a:gd name="connsiteX72" fmla="*/ 1212585 w 1404982"/>
              <a:gd name="connsiteY72" fmla="*/ 119604 h 2452038"/>
              <a:gd name="connsiteX73" fmla="*/ 1227667 w 1404982"/>
              <a:gd name="connsiteY73" fmla="*/ 95130 h 2452038"/>
              <a:gd name="connsiteX74" fmla="*/ 1267354 w 1404982"/>
              <a:gd name="connsiteY74" fmla="*/ 79519 h 2452038"/>
              <a:gd name="connsiteX75" fmla="*/ 1278467 w 1404982"/>
              <a:gd name="connsiteY75" fmla="*/ 69730 h 2452038"/>
              <a:gd name="connsiteX76" fmla="*/ 1329267 w 1404982"/>
              <a:gd name="connsiteY76" fmla="*/ 52796 h 2452038"/>
              <a:gd name="connsiteX77" fmla="*/ 1320800 w 1404982"/>
              <a:gd name="connsiteY77" fmla="*/ 78196 h 2452038"/>
              <a:gd name="connsiteX78" fmla="*/ 1275159 w 1404982"/>
              <a:gd name="connsiteY78" fmla="*/ 146988 h 2452038"/>
              <a:gd name="connsiteX79" fmla="*/ 1345274 w 1404982"/>
              <a:gd name="connsiteY79" fmla="*/ 102274 h 2452038"/>
              <a:gd name="connsiteX80" fmla="*/ 1397000 w 1404982"/>
              <a:gd name="connsiteY80" fmla="*/ 120530 h 2452038"/>
              <a:gd name="connsiteX81" fmla="*/ 1349242 w 1404982"/>
              <a:gd name="connsiteY81" fmla="*/ 181649 h 2452038"/>
              <a:gd name="connsiteX82" fmla="*/ 1397000 w 1404982"/>
              <a:gd name="connsiteY82" fmla="*/ 171330 h 2452038"/>
              <a:gd name="connsiteX83" fmla="*/ 1380067 w 1404982"/>
              <a:gd name="connsiteY83" fmla="*/ 196730 h 2452038"/>
              <a:gd name="connsiteX84" fmla="*/ 1363133 w 1404982"/>
              <a:gd name="connsiteY84" fmla="*/ 213663 h 2452038"/>
              <a:gd name="connsiteX85" fmla="*/ 1371600 w 1404982"/>
              <a:gd name="connsiteY85" fmla="*/ 239063 h 2452038"/>
              <a:gd name="connsiteX86" fmla="*/ 1354667 w 1404982"/>
              <a:gd name="connsiteY86" fmla="*/ 298330 h 2452038"/>
              <a:gd name="connsiteX87" fmla="*/ 1312333 w 1404982"/>
              <a:gd name="connsiteY87" fmla="*/ 333916 h 2452038"/>
              <a:gd name="connsiteX88" fmla="*/ 1261533 w 1404982"/>
              <a:gd name="connsiteY88" fmla="*/ 390933 h 2452038"/>
              <a:gd name="connsiteX89" fmla="*/ 1214304 w 1404982"/>
              <a:gd name="connsiteY89" fmla="*/ 470705 h 2452038"/>
              <a:gd name="connsiteX90" fmla="*/ 1178189 w 1404982"/>
              <a:gd name="connsiteY90" fmla="*/ 514361 h 2452038"/>
              <a:gd name="connsiteX91" fmla="*/ 1122496 w 1404982"/>
              <a:gd name="connsiteY91" fmla="*/ 599955 h 2452038"/>
              <a:gd name="connsiteX92" fmla="*/ 1077383 w 1404982"/>
              <a:gd name="connsiteY92" fmla="*/ 634483 h 2452038"/>
              <a:gd name="connsiteX93" fmla="*/ 1045236 w 1404982"/>
              <a:gd name="connsiteY93" fmla="*/ 654327 h 2452038"/>
              <a:gd name="connsiteX94" fmla="*/ 999464 w 1404982"/>
              <a:gd name="connsiteY94" fmla="*/ 682770 h 2452038"/>
              <a:gd name="connsiteX95" fmla="*/ 943636 w 1404982"/>
              <a:gd name="connsiteY95" fmla="*/ 730659 h 2452038"/>
              <a:gd name="connsiteX96" fmla="*/ 915855 w 1404982"/>
              <a:gd name="connsiteY96" fmla="*/ 776168 h 2452038"/>
              <a:gd name="connsiteX97" fmla="*/ 866378 w 1404982"/>
              <a:gd name="connsiteY97" fmla="*/ 828687 h 2452038"/>
              <a:gd name="connsiteX98" fmla="*/ 823251 w 1404982"/>
              <a:gd name="connsiteY98" fmla="*/ 896024 h 2452038"/>
              <a:gd name="connsiteX99" fmla="*/ 770467 w 1404982"/>
              <a:gd name="connsiteY99" fmla="*/ 1068796 h 2452038"/>
              <a:gd name="connsiteX100" fmla="*/ 738452 w 1404982"/>
              <a:gd name="connsiteY100" fmla="*/ 1141821 h 2452038"/>
              <a:gd name="connsiteX101" fmla="*/ 715699 w 1404982"/>
              <a:gd name="connsiteY101" fmla="*/ 1188653 h 2452038"/>
              <a:gd name="connsiteX102" fmla="*/ 698367 w 1404982"/>
              <a:gd name="connsiteY102" fmla="*/ 1245671 h 2452038"/>
              <a:gd name="connsiteX103" fmla="*/ 683683 w 1404982"/>
              <a:gd name="connsiteY103" fmla="*/ 1321870 h 2452038"/>
              <a:gd name="connsiteX104" fmla="*/ 671248 w 1404982"/>
              <a:gd name="connsiteY104" fmla="*/ 1409183 h 2452038"/>
              <a:gd name="connsiteX105" fmla="*/ 640026 w 1404982"/>
              <a:gd name="connsiteY105" fmla="*/ 1519249 h 2452038"/>
              <a:gd name="connsiteX106" fmla="*/ 637381 w 1404982"/>
              <a:gd name="connsiteY106" fmla="*/ 1602593 h 2452038"/>
              <a:gd name="connsiteX107" fmla="*/ 621770 w 1404982"/>
              <a:gd name="connsiteY107" fmla="*/ 1678792 h 2452038"/>
              <a:gd name="connsiteX108" fmla="*/ 613305 w 1404982"/>
              <a:gd name="connsiteY108" fmla="*/ 1709088 h 2452038"/>
              <a:gd name="connsiteX109" fmla="*/ 597694 w 1404982"/>
              <a:gd name="connsiteY109" fmla="*/ 1747849 h 2452038"/>
              <a:gd name="connsiteX110" fmla="*/ 574939 w 1404982"/>
              <a:gd name="connsiteY110" fmla="*/ 1851302 h 2452038"/>
              <a:gd name="connsiteX111" fmla="*/ 565547 w 1404982"/>
              <a:gd name="connsiteY111" fmla="*/ 2070509 h 2452038"/>
              <a:gd name="connsiteX112" fmla="*/ 559726 w 1404982"/>
              <a:gd name="connsiteY112" fmla="*/ 2092337 h 2452038"/>
              <a:gd name="connsiteX113" fmla="*/ 550333 w 1404982"/>
              <a:gd name="connsiteY113" fmla="*/ 2330330 h 2452038"/>
              <a:gd name="connsiteX114" fmla="*/ 558800 w 1404982"/>
              <a:gd name="connsiteY114" fmla="*/ 2355730 h 2452038"/>
              <a:gd name="connsiteX115" fmla="*/ 418042 w 1404982"/>
              <a:gd name="connsiteY115" fmla="*/ 2452038 h 2452038"/>
              <a:gd name="connsiteX116" fmla="*/ 139700 w 1404982"/>
              <a:gd name="connsiteY116" fmla="*/ 2417113 h 2452038"/>
              <a:gd name="connsiteX117" fmla="*/ 0 w 1404982"/>
              <a:gd name="connsiteY117" fmla="*/ 2271063 h 2452038"/>
              <a:gd name="connsiteX118" fmla="*/ 0 w 1404982"/>
              <a:gd name="connsiteY118" fmla="*/ 2271063 h 2452038"/>
              <a:gd name="connsiteX0" fmla="*/ 0 w 1404982"/>
              <a:gd name="connsiteY0" fmla="*/ 2271063 h 2452038"/>
              <a:gd name="connsiteX1" fmla="*/ 93133 w 1404982"/>
              <a:gd name="connsiteY1" fmla="*/ 1974730 h 2452038"/>
              <a:gd name="connsiteX2" fmla="*/ 101600 w 1404982"/>
              <a:gd name="connsiteY2" fmla="*/ 1949330 h 2452038"/>
              <a:gd name="connsiteX3" fmla="*/ 118533 w 1404982"/>
              <a:gd name="connsiteY3" fmla="*/ 1932396 h 2452038"/>
              <a:gd name="connsiteX4" fmla="*/ 130968 w 1404982"/>
              <a:gd name="connsiteY4" fmla="*/ 1879348 h 2452038"/>
              <a:gd name="connsiteX5" fmla="*/ 150152 w 1404982"/>
              <a:gd name="connsiteY5" fmla="*/ 1845481 h 2452038"/>
              <a:gd name="connsiteX6" fmla="*/ 173302 w 1404982"/>
              <a:gd name="connsiteY6" fmla="*/ 1798253 h 2452038"/>
              <a:gd name="connsiteX7" fmla="*/ 198835 w 1404982"/>
              <a:gd name="connsiteY7" fmla="*/ 1766238 h 2452038"/>
              <a:gd name="connsiteX8" fmla="*/ 226351 w 1404982"/>
              <a:gd name="connsiteY8" fmla="*/ 1730519 h 2452038"/>
              <a:gd name="connsiteX9" fmla="*/ 254000 w 1404982"/>
              <a:gd name="connsiteY9" fmla="*/ 1686863 h 2452038"/>
              <a:gd name="connsiteX10" fmla="*/ 262467 w 1404982"/>
              <a:gd name="connsiteY10" fmla="*/ 1661463 h 2452038"/>
              <a:gd name="connsiteX11" fmla="*/ 296333 w 1404982"/>
              <a:gd name="connsiteY11" fmla="*/ 1585263 h 2452038"/>
              <a:gd name="connsiteX12" fmla="*/ 304800 w 1404982"/>
              <a:gd name="connsiteY12" fmla="*/ 1534463 h 2452038"/>
              <a:gd name="connsiteX13" fmla="*/ 321733 w 1404982"/>
              <a:gd name="connsiteY13" fmla="*/ 1475196 h 2452038"/>
              <a:gd name="connsiteX14" fmla="*/ 330200 w 1404982"/>
              <a:gd name="connsiteY14" fmla="*/ 1407463 h 2452038"/>
              <a:gd name="connsiteX15" fmla="*/ 347133 w 1404982"/>
              <a:gd name="connsiteY15" fmla="*/ 1348196 h 2452038"/>
              <a:gd name="connsiteX16" fmla="*/ 364067 w 1404982"/>
              <a:gd name="connsiteY16" fmla="*/ 1280463 h 2452038"/>
              <a:gd name="connsiteX17" fmla="*/ 404680 w 1404982"/>
              <a:gd name="connsiteY17" fmla="*/ 1147907 h 2452038"/>
              <a:gd name="connsiteX18" fmla="*/ 302419 w 1404982"/>
              <a:gd name="connsiteY18" fmla="*/ 1114039 h 2452038"/>
              <a:gd name="connsiteX19" fmla="*/ 165761 w 1404982"/>
              <a:gd name="connsiteY19" fmla="*/ 1080173 h 2452038"/>
              <a:gd name="connsiteX20" fmla="*/ 157692 w 1404982"/>
              <a:gd name="connsiteY20" fmla="*/ 1000402 h 2452038"/>
              <a:gd name="connsiteX21" fmla="*/ 216561 w 1404982"/>
              <a:gd name="connsiteY21" fmla="*/ 926176 h 2452038"/>
              <a:gd name="connsiteX22" fmla="*/ 243814 w 1404982"/>
              <a:gd name="connsiteY22" fmla="*/ 911236 h 2452038"/>
              <a:gd name="connsiteX23" fmla="*/ 305858 w 1404982"/>
              <a:gd name="connsiteY23" fmla="*/ 928698 h 2452038"/>
              <a:gd name="connsiteX24" fmla="*/ 382954 w 1404982"/>
              <a:gd name="connsiteY24" fmla="*/ 956125 h 2452038"/>
              <a:gd name="connsiteX25" fmla="*/ 459805 w 1404982"/>
              <a:gd name="connsiteY25" fmla="*/ 1009530 h 2452038"/>
              <a:gd name="connsiteX26" fmla="*/ 457200 w 1404982"/>
              <a:gd name="connsiteY26" fmla="*/ 653930 h 2452038"/>
              <a:gd name="connsiteX27" fmla="*/ 440267 w 1404982"/>
              <a:gd name="connsiteY27" fmla="*/ 586196 h 2452038"/>
              <a:gd name="connsiteX28" fmla="*/ 406400 w 1404982"/>
              <a:gd name="connsiteY28" fmla="*/ 484596 h 2452038"/>
              <a:gd name="connsiteX29" fmla="*/ 397933 w 1404982"/>
              <a:gd name="connsiteY29" fmla="*/ 459196 h 2452038"/>
              <a:gd name="connsiteX30" fmla="*/ 372533 w 1404982"/>
              <a:gd name="connsiteY30" fmla="*/ 408396 h 2452038"/>
              <a:gd name="connsiteX31" fmla="*/ 355600 w 1404982"/>
              <a:gd name="connsiteY31" fmla="*/ 382996 h 2452038"/>
              <a:gd name="connsiteX32" fmla="*/ 347133 w 1404982"/>
              <a:gd name="connsiteY32" fmla="*/ 357596 h 2452038"/>
              <a:gd name="connsiteX33" fmla="*/ 330200 w 1404982"/>
              <a:gd name="connsiteY33" fmla="*/ 332196 h 2452038"/>
              <a:gd name="connsiteX34" fmla="*/ 304800 w 1404982"/>
              <a:gd name="connsiteY34" fmla="*/ 281396 h 2452038"/>
              <a:gd name="connsiteX35" fmla="*/ 279400 w 1404982"/>
              <a:gd name="connsiteY35" fmla="*/ 222130 h 2452038"/>
              <a:gd name="connsiteX36" fmla="*/ 270933 w 1404982"/>
              <a:gd name="connsiteY36" fmla="*/ 196730 h 2452038"/>
              <a:gd name="connsiteX37" fmla="*/ 254000 w 1404982"/>
              <a:gd name="connsiteY37" fmla="*/ 179796 h 2452038"/>
              <a:gd name="connsiteX38" fmla="*/ 220133 w 1404982"/>
              <a:gd name="connsiteY38" fmla="*/ 128996 h 2452038"/>
              <a:gd name="connsiteX39" fmla="*/ 169333 w 1404982"/>
              <a:gd name="connsiteY39" fmla="*/ 95130 h 2452038"/>
              <a:gd name="connsiteX40" fmla="*/ 160867 w 1404982"/>
              <a:gd name="connsiteY40" fmla="*/ 69730 h 2452038"/>
              <a:gd name="connsiteX41" fmla="*/ 220133 w 1404982"/>
              <a:gd name="connsiteY41" fmla="*/ 44330 h 2452038"/>
              <a:gd name="connsiteX42" fmla="*/ 276225 w 1404982"/>
              <a:gd name="connsiteY42" fmla="*/ 93410 h 2452038"/>
              <a:gd name="connsiteX43" fmla="*/ 287867 w 1404982"/>
              <a:gd name="connsiteY43" fmla="*/ 18930 h 2452038"/>
              <a:gd name="connsiteX44" fmla="*/ 313267 w 1404982"/>
              <a:gd name="connsiteY44" fmla="*/ 10463 h 2452038"/>
              <a:gd name="connsiteX45" fmla="*/ 346736 w 1404982"/>
              <a:gd name="connsiteY45" fmla="*/ 71581 h 2452038"/>
              <a:gd name="connsiteX46" fmla="*/ 338667 w 1404982"/>
              <a:gd name="connsiteY46" fmla="*/ 18930 h 2452038"/>
              <a:gd name="connsiteX47" fmla="*/ 364067 w 1404982"/>
              <a:gd name="connsiteY47" fmla="*/ 1996 h 2452038"/>
              <a:gd name="connsiteX48" fmla="*/ 393964 w 1404982"/>
              <a:gd name="connsiteY48" fmla="*/ 53723 h 2452038"/>
              <a:gd name="connsiteX49" fmla="*/ 414867 w 1404982"/>
              <a:gd name="connsiteY49" fmla="*/ 1996 h 2452038"/>
              <a:gd name="connsiteX50" fmla="*/ 448733 w 1404982"/>
              <a:gd name="connsiteY50" fmla="*/ 1996 h 2452038"/>
              <a:gd name="connsiteX51" fmla="*/ 474133 w 1404982"/>
              <a:gd name="connsiteY51" fmla="*/ 18930 h 2452038"/>
              <a:gd name="connsiteX52" fmla="*/ 482600 w 1404982"/>
              <a:gd name="connsiteY52" fmla="*/ 44330 h 2452038"/>
              <a:gd name="connsiteX53" fmla="*/ 516467 w 1404982"/>
              <a:gd name="connsiteY53" fmla="*/ 95130 h 2452038"/>
              <a:gd name="connsiteX54" fmla="*/ 533400 w 1404982"/>
              <a:gd name="connsiteY54" fmla="*/ 120530 h 2452038"/>
              <a:gd name="connsiteX55" fmla="*/ 567267 w 1404982"/>
              <a:gd name="connsiteY55" fmla="*/ 171330 h 2452038"/>
              <a:gd name="connsiteX56" fmla="*/ 601133 w 1404982"/>
              <a:gd name="connsiteY56" fmla="*/ 239063 h 2452038"/>
              <a:gd name="connsiteX57" fmla="*/ 643864 w 1404982"/>
              <a:gd name="connsiteY57" fmla="*/ 346880 h 2452038"/>
              <a:gd name="connsiteX58" fmla="*/ 660797 w 1404982"/>
              <a:gd name="connsiteY58" fmla="*/ 401252 h 2452038"/>
              <a:gd name="connsiteX59" fmla="*/ 681964 w 1404982"/>
              <a:gd name="connsiteY59" fmla="*/ 462901 h 2452038"/>
              <a:gd name="connsiteX60" fmla="*/ 705644 w 1404982"/>
              <a:gd name="connsiteY60" fmla="*/ 526533 h 2452038"/>
              <a:gd name="connsiteX61" fmla="*/ 714242 w 1404982"/>
              <a:gd name="connsiteY61" fmla="*/ 584080 h 2452038"/>
              <a:gd name="connsiteX62" fmla="*/ 717683 w 1404982"/>
              <a:gd name="connsiteY62" fmla="*/ 638584 h 2452038"/>
              <a:gd name="connsiteX63" fmla="*/ 794280 w 1404982"/>
              <a:gd name="connsiteY63" fmla="*/ 581963 h 2452038"/>
              <a:gd name="connsiteX64" fmla="*/ 841375 w 1404982"/>
              <a:gd name="connsiteY64" fmla="*/ 540688 h 2452038"/>
              <a:gd name="connsiteX65" fmla="*/ 889662 w 1404982"/>
              <a:gd name="connsiteY65" fmla="*/ 510790 h 2452038"/>
              <a:gd name="connsiteX66" fmla="*/ 966126 w 1404982"/>
              <a:gd name="connsiteY66" fmla="*/ 456814 h 2452038"/>
              <a:gd name="connsiteX67" fmla="*/ 999595 w 1404982"/>
              <a:gd name="connsiteY67" fmla="*/ 419508 h 2452038"/>
              <a:gd name="connsiteX68" fmla="*/ 1053570 w 1404982"/>
              <a:gd name="connsiteY68" fmla="*/ 358919 h 2452038"/>
              <a:gd name="connsiteX69" fmla="*/ 1081617 w 1404982"/>
              <a:gd name="connsiteY69" fmla="*/ 316586 h 2452038"/>
              <a:gd name="connsiteX70" fmla="*/ 1152921 w 1404982"/>
              <a:gd name="connsiteY70" fmla="*/ 216309 h 2452038"/>
              <a:gd name="connsiteX71" fmla="*/ 1201473 w 1404982"/>
              <a:gd name="connsiteY71" fmla="*/ 155720 h 2452038"/>
              <a:gd name="connsiteX72" fmla="*/ 1212585 w 1404982"/>
              <a:gd name="connsiteY72" fmla="*/ 119604 h 2452038"/>
              <a:gd name="connsiteX73" fmla="*/ 1227667 w 1404982"/>
              <a:gd name="connsiteY73" fmla="*/ 95130 h 2452038"/>
              <a:gd name="connsiteX74" fmla="*/ 1267354 w 1404982"/>
              <a:gd name="connsiteY74" fmla="*/ 79519 h 2452038"/>
              <a:gd name="connsiteX75" fmla="*/ 1278467 w 1404982"/>
              <a:gd name="connsiteY75" fmla="*/ 69730 h 2452038"/>
              <a:gd name="connsiteX76" fmla="*/ 1329267 w 1404982"/>
              <a:gd name="connsiteY76" fmla="*/ 52796 h 2452038"/>
              <a:gd name="connsiteX77" fmla="*/ 1320800 w 1404982"/>
              <a:gd name="connsiteY77" fmla="*/ 78196 h 2452038"/>
              <a:gd name="connsiteX78" fmla="*/ 1275159 w 1404982"/>
              <a:gd name="connsiteY78" fmla="*/ 146988 h 2452038"/>
              <a:gd name="connsiteX79" fmla="*/ 1345274 w 1404982"/>
              <a:gd name="connsiteY79" fmla="*/ 102274 h 2452038"/>
              <a:gd name="connsiteX80" fmla="*/ 1397000 w 1404982"/>
              <a:gd name="connsiteY80" fmla="*/ 120530 h 2452038"/>
              <a:gd name="connsiteX81" fmla="*/ 1349242 w 1404982"/>
              <a:gd name="connsiteY81" fmla="*/ 181649 h 2452038"/>
              <a:gd name="connsiteX82" fmla="*/ 1397000 w 1404982"/>
              <a:gd name="connsiteY82" fmla="*/ 171330 h 2452038"/>
              <a:gd name="connsiteX83" fmla="*/ 1380067 w 1404982"/>
              <a:gd name="connsiteY83" fmla="*/ 196730 h 2452038"/>
              <a:gd name="connsiteX84" fmla="*/ 1363133 w 1404982"/>
              <a:gd name="connsiteY84" fmla="*/ 213663 h 2452038"/>
              <a:gd name="connsiteX85" fmla="*/ 1371600 w 1404982"/>
              <a:gd name="connsiteY85" fmla="*/ 239063 h 2452038"/>
              <a:gd name="connsiteX86" fmla="*/ 1354667 w 1404982"/>
              <a:gd name="connsiteY86" fmla="*/ 298330 h 2452038"/>
              <a:gd name="connsiteX87" fmla="*/ 1312333 w 1404982"/>
              <a:gd name="connsiteY87" fmla="*/ 333916 h 2452038"/>
              <a:gd name="connsiteX88" fmla="*/ 1261533 w 1404982"/>
              <a:gd name="connsiteY88" fmla="*/ 390933 h 2452038"/>
              <a:gd name="connsiteX89" fmla="*/ 1214304 w 1404982"/>
              <a:gd name="connsiteY89" fmla="*/ 470705 h 2452038"/>
              <a:gd name="connsiteX90" fmla="*/ 1178189 w 1404982"/>
              <a:gd name="connsiteY90" fmla="*/ 514361 h 2452038"/>
              <a:gd name="connsiteX91" fmla="*/ 1122496 w 1404982"/>
              <a:gd name="connsiteY91" fmla="*/ 599955 h 2452038"/>
              <a:gd name="connsiteX92" fmla="*/ 1077383 w 1404982"/>
              <a:gd name="connsiteY92" fmla="*/ 634483 h 2452038"/>
              <a:gd name="connsiteX93" fmla="*/ 1045236 w 1404982"/>
              <a:gd name="connsiteY93" fmla="*/ 654327 h 2452038"/>
              <a:gd name="connsiteX94" fmla="*/ 999464 w 1404982"/>
              <a:gd name="connsiteY94" fmla="*/ 682770 h 2452038"/>
              <a:gd name="connsiteX95" fmla="*/ 943636 w 1404982"/>
              <a:gd name="connsiteY95" fmla="*/ 730659 h 2452038"/>
              <a:gd name="connsiteX96" fmla="*/ 915855 w 1404982"/>
              <a:gd name="connsiteY96" fmla="*/ 776168 h 2452038"/>
              <a:gd name="connsiteX97" fmla="*/ 866378 w 1404982"/>
              <a:gd name="connsiteY97" fmla="*/ 828687 h 2452038"/>
              <a:gd name="connsiteX98" fmla="*/ 823251 w 1404982"/>
              <a:gd name="connsiteY98" fmla="*/ 896024 h 2452038"/>
              <a:gd name="connsiteX99" fmla="*/ 770467 w 1404982"/>
              <a:gd name="connsiteY99" fmla="*/ 1068796 h 2452038"/>
              <a:gd name="connsiteX100" fmla="*/ 738452 w 1404982"/>
              <a:gd name="connsiteY100" fmla="*/ 1141821 h 2452038"/>
              <a:gd name="connsiteX101" fmla="*/ 715699 w 1404982"/>
              <a:gd name="connsiteY101" fmla="*/ 1188653 h 2452038"/>
              <a:gd name="connsiteX102" fmla="*/ 698367 w 1404982"/>
              <a:gd name="connsiteY102" fmla="*/ 1245671 h 2452038"/>
              <a:gd name="connsiteX103" fmla="*/ 683683 w 1404982"/>
              <a:gd name="connsiteY103" fmla="*/ 1321870 h 2452038"/>
              <a:gd name="connsiteX104" fmla="*/ 671248 w 1404982"/>
              <a:gd name="connsiteY104" fmla="*/ 1409183 h 2452038"/>
              <a:gd name="connsiteX105" fmla="*/ 640026 w 1404982"/>
              <a:gd name="connsiteY105" fmla="*/ 1519249 h 2452038"/>
              <a:gd name="connsiteX106" fmla="*/ 637381 w 1404982"/>
              <a:gd name="connsiteY106" fmla="*/ 1602593 h 2452038"/>
              <a:gd name="connsiteX107" fmla="*/ 621770 w 1404982"/>
              <a:gd name="connsiteY107" fmla="*/ 1678792 h 2452038"/>
              <a:gd name="connsiteX108" fmla="*/ 613305 w 1404982"/>
              <a:gd name="connsiteY108" fmla="*/ 1709088 h 2452038"/>
              <a:gd name="connsiteX109" fmla="*/ 597694 w 1404982"/>
              <a:gd name="connsiteY109" fmla="*/ 1747849 h 2452038"/>
              <a:gd name="connsiteX110" fmla="*/ 574939 w 1404982"/>
              <a:gd name="connsiteY110" fmla="*/ 1851302 h 2452038"/>
              <a:gd name="connsiteX111" fmla="*/ 565547 w 1404982"/>
              <a:gd name="connsiteY111" fmla="*/ 2070509 h 2452038"/>
              <a:gd name="connsiteX112" fmla="*/ 559726 w 1404982"/>
              <a:gd name="connsiteY112" fmla="*/ 2092337 h 2452038"/>
              <a:gd name="connsiteX113" fmla="*/ 550333 w 1404982"/>
              <a:gd name="connsiteY113" fmla="*/ 2330330 h 2452038"/>
              <a:gd name="connsiteX114" fmla="*/ 558800 w 1404982"/>
              <a:gd name="connsiteY114" fmla="*/ 2355730 h 2452038"/>
              <a:gd name="connsiteX115" fmla="*/ 418042 w 1404982"/>
              <a:gd name="connsiteY115" fmla="*/ 2452038 h 2452038"/>
              <a:gd name="connsiteX116" fmla="*/ 139700 w 1404982"/>
              <a:gd name="connsiteY116" fmla="*/ 2417113 h 2452038"/>
              <a:gd name="connsiteX117" fmla="*/ 0 w 1404982"/>
              <a:gd name="connsiteY117" fmla="*/ 2271063 h 2452038"/>
              <a:gd name="connsiteX118" fmla="*/ 0 w 1404982"/>
              <a:gd name="connsiteY118" fmla="*/ 2271063 h 2452038"/>
              <a:gd name="connsiteX0" fmla="*/ 0 w 1404982"/>
              <a:gd name="connsiteY0" fmla="*/ 2271063 h 2452038"/>
              <a:gd name="connsiteX1" fmla="*/ 93133 w 1404982"/>
              <a:gd name="connsiteY1" fmla="*/ 1974730 h 2452038"/>
              <a:gd name="connsiteX2" fmla="*/ 101600 w 1404982"/>
              <a:gd name="connsiteY2" fmla="*/ 1949330 h 2452038"/>
              <a:gd name="connsiteX3" fmla="*/ 118533 w 1404982"/>
              <a:gd name="connsiteY3" fmla="*/ 1932396 h 2452038"/>
              <a:gd name="connsiteX4" fmla="*/ 130968 w 1404982"/>
              <a:gd name="connsiteY4" fmla="*/ 1879348 h 2452038"/>
              <a:gd name="connsiteX5" fmla="*/ 150152 w 1404982"/>
              <a:gd name="connsiteY5" fmla="*/ 1845481 h 2452038"/>
              <a:gd name="connsiteX6" fmla="*/ 173302 w 1404982"/>
              <a:gd name="connsiteY6" fmla="*/ 1798253 h 2452038"/>
              <a:gd name="connsiteX7" fmla="*/ 198835 w 1404982"/>
              <a:gd name="connsiteY7" fmla="*/ 1766238 h 2452038"/>
              <a:gd name="connsiteX8" fmla="*/ 226351 w 1404982"/>
              <a:gd name="connsiteY8" fmla="*/ 1730519 h 2452038"/>
              <a:gd name="connsiteX9" fmla="*/ 254000 w 1404982"/>
              <a:gd name="connsiteY9" fmla="*/ 1686863 h 2452038"/>
              <a:gd name="connsiteX10" fmla="*/ 262467 w 1404982"/>
              <a:gd name="connsiteY10" fmla="*/ 1661463 h 2452038"/>
              <a:gd name="connsiteX11" fmla="*/ 296333 w 1404982"/>
              <a:gd name="connsiteY11" fmla="*/ 1585263 h 2452038"/>
              <a:gd name="connsiteX12" fmla="*/ 304800 w 1404982"/>
              <a:gd name="connsiteY12" fmla="*/ 1534463 h 2452038"/>
              <a:gd name="connsiteX13" fmla="*/ 321733 w 1404982"/>
              <a:gd name="connsiteY13" fmla="*/ 1475196 h 2452038"/>
              <a:gd name="connsiteX14" fmla="*/ 330200 w 1404982"/>
              <a:gd name="connsiteY14" fmla="*/ 1407463 h 2452038"/>
              <a:gd name="connsiteX15" fmla="*/ 347133 w 1404982"/>
              <a:gd name="connsiteY15" fmla="*/ 1348196 h 2452038"/>
              <a:gd name="connsiteX16" fmla="*/ 364067 w 1404982"/>
              <a:gd name="connsiteY16" fmla="*/ 1280463 h 2452038"/>
              <a:gd name="connsiteX17" fmla="*/ 404680 w 1404982"/>
              <a:gd name="connsiteY17" fmla="*/ 1147907 h 2452038"/>
              <a:gd name="connsiteX18" fmla="*/ 302419 w 1404982"/>
              <a:gd name="connsiteY18" fmla="*/ 1114039 h 2452038"/>
              <a:gd name="connsiteX19" fmla="*/ 165761 w 1404982"/>
              <a:gd name="connsiteY19" fmla="*/ 1080173 h 2452038"/>
              <a:gd name="connsiteX20" fmla="*/ 157692 w 1404982"/>
              <a:gd name="connsiteY20" fmla="*/ 1000402 h 2452038"/>
              <a:gd name="connsiteX21" fmla="*/ 216561 w 1404982"/>
              <a:gd name="connsiteY21" fmla="*/ 926176 h 2452038"/>
              <a:gd name="connsiteX22" fmla="*/ 269214 w 1404982"/>
              <a:gd name="connsiteY22" fmla="*/ 919052 h 2452038"/>
              <a:gd name="connsiteX23" fmla="*/ 305858 w 1404982"/>
              <a:gd name="connsiteY23" fmla="*/ 928698 h 2452038"/>
              <a:gd name="connsiteX24" fmla="*/ 382954 w 1404982"/>
              <a:gd name="connsiteY24" fmla="*/ 956125 h 2452038"/>
              <a:gd name="connsiteX25" fmla="*/ 459805 w 1404982"/>
              <a:gd name="connsiteY25" fmla="*/ 1009530 h 2452038"/>
              <a:gd name="connsiteX26" fmla="*/ 457200 w 1404982"/>
              <a:gd name="connsiteY26" fmla="*/ 653930 h 2452038"/>
              <a:gd name="connsiteX27" fmla="*/ 440267 w 1404982"/>
              <a:gd name="connsiteY27" fmla="*/ 586196 h 2452038"/>
              <a:gd name="connsiteX28" fmla="*/ 406400 w 1404982"/>
              <a:gd name="connsiteY28" fmla="*/ 484596 h 2452038"/>
              <a:gd name="connsiteX29" fmla="*/ 397933 w 1404982"/>
              <a:gd name="connsiteY29" fmla="*/ 459196 h 2452038"/>
              <a:gd name="connsiteX30" fmla="*/ 372533 w 1404982"/>
              <a:gd name="connsiteY30" fmla="*/ 408396 h 2452038"/>
              <a:gd name="connsiteX31" fmla="*/ 355600 w 1404982"/>
              <a:gd name="connsiteY31" fmla="*/ 382996 h 2452038"/>
              <a:gd name="connsiteX32" fmla="*/ 347133 w 1404982"/>
              <a:gd name="connsiteY32" fmla="*/ 357596 h 2452038"/>
              <a:gd name="connsiteX33" fmla="*/ 330200 w 1404982"/>
              <a:gd name="connsiteY33" fmla="*/ 332196 h 2452038"/>
              <a:gd name="connsiteX34" fmla="*/ 304800 w 1404982"/>
              <a:gd name="connsiteY34" fmla="*/ 281396 h 2452038"/>
              <a:gd name="connsiteX35" fmla="*/ 279400 w 1404982"/>
              <a:gd name="connsiteY35" fmla="*/ 222130 h 2452038"/>
              <a:gd name="connsiteX36" fmla="*/ 270933 w 1404982"/>
              <a:gd name="connsiteY36" fmla="*/ 196730 h 2452038"/>
              <a:gd name="connsiteX37" fmla="*/ 254000 w 1404982"/>
              <a:gd name="connsiteY37" fmla="*/ 179796 h 2452038"/>
              <a:gd name="connsiteX38" fmla="*/ 220133 w 1404982"/>
              <a:gd name="connsiteY38" fmla="*/ 128996 h 2452038"/>
              <a:gd name="connsiteX39" fmla="*/ 169333 w 1404982"/>
              <a:gd name="connsiteY39" fmla="*/ 95130 h 2452038"/>
              <a:gd name="connsiteX40" fmla="*/ 160867 w 1404982"/>
              <a:gd name="connsiteY40" fmla="*/ 69730 h 2452038"/>
              <a:gd name="connsiteX41" fmla="*/ 220133 w 1404982"/>
              <a:gd name="connsiteY41" fmla="*/ 44330 h 2452038"/>
              <a:gd name="connsiteX42" fmla="*/ 276225 w 1404982"/>
              <a:gd name="connsiteY42" fmla="*/ 93410 h 2452038"/>
              <a:gd name="connsiteX43" fmla="*/ 287867 w 1404982"/>
              <a:gd name="connsiteY43" fmla="*/ 18930 h 2452038"/>
              <a:gd name="connsiteX44" fmla="*/ 313267 w 1404982"/>
              <a:gd name="connsiteY44" fmla="*/ 10463 h 2452038"/>
              <a:gd name="connsiteX45" fmla="*/ 346736 w 1404982"/>
              <a:gd name="connsiteY45" fmla="*/ 71581 h 2452038"/>
              <a:gd name="connsiteX46" fmla="*/ 338667 w 1404982"/>
              <a:gd name="connsiteY46" fmla="*/ 18930 h 2452038"/>
              <a:gd name="connsiteX47" fmla="*/ 364067 w 1404982"/>
              <a:gd name="connsiteY47" fmla="*/ 1996 h 2452038"/>
              <a:gd name="connsiteX48" fmla="*/ 393964 w 1404982"/>
              <a:gd name="connsiteY48" fmla="*/ 53723 h 2452038"/>
              <a:gd name="connsiteX49" fmla="*/ 414867 w 1404982"/>
              <a:gd name="connsiteY49" fmla="*/ 1996 h 2452038"/>
              <a:gd name="connsiteX50" fmla="*/ 448733 w 1404982"/>
              <a:gd name="connsiteY50" fmla="*/ 1996 h 2452038"/>
              <a:gd name="connsiteX51" fmla="*/ 474133 w 1404982"/>
              <a:gd name="connsiteY51" fmla="*/ 18930 h 2452038"/>
              <a:gd name="connsiteX52" fmla="*/ 482600 w 1404982"/>
              <a:gd name="connsiteY52" fmla="*/ 44330 h 2452038"/>
              <a:gd name="connsiteX53" fmla="*/ 516467 w 1404982"/>
              <a:gd name="connsiteY53" fmla="*/ 95130 h 2452038"/>
              <a:gd name="connsiteX54" fmla="*/ 533400 w 1404982"/>
              <a:gd name="connsiteY54" fmla="*/ 120530 h 2452038"/>
              <a:gd name="connsiteX55" fmla="*/ 567267 w 1404982"/>
              <a:gd name="connsiteY55" fmla="*/ 171330 h 2452038"/>
              <a:gd name="connsiteX56" fmla="*/ 601133 w 1404982"/>
              <a:gd name="connsiteY56" fmla="*/ 239063 h 2452038"/>
              <a:gd name="connsiteX57" fmla="*/ 643864 w 1404982"/>
              <a:gd name="connsiteY57" fmla="*/ 346880 h 2452038"/>
              <a:gd name="connsiteX58" fmla="*/ 660797 w 1404982"/>
              <a:gd name="connsiteY58" fmla="*/ 401252 h 2452038"/>
              <a:gd name="connsiteX59" fmla="*/ 681964 w 1404982"/>
              <a:gd name="connsiteY59" fmla="*/ 462901 h 2452038"/>
              <a:gd name="connsiteX60" fmla="*/ 705644 w 1404982"/>
              <a:gd name="connsiteY60" fmla="*/ 526533 h 2452038"/>
              <a:gd name="connsiteX61" fmla="*/ 714242 w 1404982"/>
              <a:gd name="connsiteY61" fmla="*/ 584080 h 2452038"/>
              <a:gd name="connsiteX62" fmla="*/ 717683 w 1404982"/>
              <a:gd name="connsiteY62" fmla="*/ 638584 h 2452038"/>
              <a:gd name="connsiteX63" fmla="*/ 794280 w 1404982"/>
              <a:gd name="connsiteY63" fmla="*/ 581963 h 2452038"/>
              <a:gd name="connsiteX64" fmla="*/ 841375 w 1404982"/>
              <a:gd name="connsiteY64" fmla="*/ 540688 h 2452038"/>
              <a:gd name="connsiteX65" fmla="*/ 889662 w 1404982"/>
              <a:gd name="connsiteY65" fmla="*/ 510790 h 2452038"/>
              <a:gd name="connsiteX66" fmla="*/ 966126 w 1404982"/>
              <a:gd name="connsiteY66" fmla="*/ 456814 h 2452038"/>
              <a:gd name="connsiteX67" fmla="*/ 999595 w 1404982"/>
              <a:gd name="connsiteY67" fmla="*/ 419508 h 2452038"/>
              <a:gd name="connsiteX68" fmla="*/ 1053570 w 1404982"/>
              <a:gd name="connsiteY68" fmla="*/ 358919 h 2452038"/>
              <a:gd name="connsiteX69" fmla="*/ 1081617 w 1404982"/>
              <a:gd name="connsiteY69" fmla="*/ 316586 h 2452038"/>
              <a:gd name="connsiteX70" fmla="*/ 1152921 w 1404982"/>
              <a:gd name="connsiteY70" fmla="*/ 216309 h 2452038"/>
              <a:gd name="connsiteX71" fmla="*/ 1201473 w 1404982"/>
              <a:gd name="connsiteY71" fmla="*/ 155720 h 2452038"/>
              <a:gd name="connsiteX72" fmla="*/ 1212585 w 1404982"/>
              <a:gd name="connsiteY72" fmla="*/ 119604 h 2452038"/>
              <a:gd name="connsiteX73" fmla="*/ 1227667 w 1404982"/>
              <a:gd name="connsiteY73" fmla="*/ 95130 h 2452038"/>
              <a:gd name="connsiteX74" fmla="*/ 1267354 w 1404982"/>
              <a:gd name="connsiteY74" fmla="*/ 79519 h 2452038"/>
              <a:gd name="connsiteX75" fmla="*/ 1278467 w 1404982"/>
              <a:gd name="connsiteY75" fmla="*/ 69730 h 2452038"/>
              <a:gd name="connsiteX76" fmla="*/ 1329267 w 1404982"/>
              <a:gd name="connsiteY76" fmla="*/ 52796 h 2452038"/>
              <a:gd name="connsiteX77" fmla="*/ 1320800 w 1404982"/>
              <a:gd name="connsiteY77" fmla="*/ 78196 h 2452038"/>
              <a:gd name="connsiteX78" fmla="*/ 1275159 w 1404982"/>
              <a:gd name="connsiteY78" fmla="*/ 146988 h 2452038"/>
              <a:gd name="connsiteX79" fmla="*/ 1345274 w 1404982"/>
              <a:gd name="connsiteY79" fmla="*/ 102274 h 2452038"/>
              <a:gd name="connsiteX80" fmla="*/ 1397000 w 1404982"/>
              <a:gd name="connsiteY80" fmla="*/ 120530 h 2452038"/>
              <a:gd name="connsiteX81" fmla="*/ 1349242 w 1404982"/>
              <a:gd name="connsiteY81" fmla="*/ 181649 h 2452038"/>
              <a:gd name="connsiteX82" fmla="*/ 1397000 w 1404982"/>
              <a:gd name="connsiteY82" fmla="*/ 171330 h 2452038"/>
              <a:gd name="connsiteX83" fmla="*/ 1380067 w 1404982"/>
              <a:gd name="connsiteY83" fmla="*/ 196730 h 2452038"/>
              <a:gd name="connsiteX84" fmla="*/ 1363133 w 1404982"/>
              <a:gd name="connsiteY84" fmla="*/ 213663 h 2452038"/>
              <a:gd name="connsiteX85" fmla="*/ 1371600 w 1404982"/>
              <a:gd name="connsiteY85" fmla="*/ 239063 h 2452038"/>
              <a:gd name="connsiteX86" fmla="*/ 1354667 w 1404982"/>
              <a:gd name="connsiteY86" fmla="*/ 298330 h 2452038"/>
              <a:gd name="connsiteX87" fmla="*/ 1312333 w 1404982"/>
              <a:gd name="connsiteY87" fmla="*/ 333916 h 2452038"/>
              <a:gd name="connsiteX88" fmla="*/ 1261533 w 1404982"/>
              <a:gd name="connsiteY88" fmla="*/ 390933 h 2452038"/>
              <a:gd name="connsiteX89" fmla="*/ 1214304 w 1404982"/>
              <a:gd name="connsiteY89" fmla="*/ 470705 h 2452038"/>
              <a:gd name="connsiteX90" fmla="*/ 1178189 w 1404982"/>
              <a:gd name="connsiteY90" fmla="*/ 514361 h 2452038"/>
              <a:gd name="connsiteX91" fmla="*/ 1122496 w 1404982"/>
              <a:gd name="connsiteY91" fmla="*/ 599955 h 2452038"/>
              <a:gd name="connsiteX92" fmla="*/ 1077383 w 1404982"/>
              <a:gd name="connsiteY92" fmla="*/ 634483 h 2452038"/>
              <a:gd name="connsiteX93" fmla="*/ 1045236 w 1404982"/>
              <a:gd name="connsiteY93" fmla="*/ 654327 h 2452038"/>
              <a:gd name="connsiteX94" fmla="*/ 999464 w 1404982"/>
              <a:gd name="connsiteY94" fmla="*/ 682770 h 2452038"/>
              <a:gd name="connsiteX95" fmla="*/ 943636 w 1404982"/>
              <a:gd name="connsiteY95" fmla="*/ 730659 h 2452038"/>
              <a:gd name="connsiteX96" fmla="*/ 915855 w 1404982"/>
              <a:gd name="connsiteY96" fmla="*/ 776168 h 2452038"/>
              <a:gd name="connsiteX97" fmla="*/ 866378 w 1404982"/>
              <a:gd name="connsiteY97" fmla="*/ 828687 h 2452038"/>
              <a:gd name="connsiteX98" fmla="*/ 823251 w 1404982"/>
              <a:gd name="connsiteY98" fmla="*/ 896024 h 2452038"/>
              <a:gd name="connsiteX99" fmla="*/ 770467 w 1404982"/>
              <a:gd name="connsiteY99" fmla="*/ 1068796 h 2452038"/>
              <a:gd name="connsiteX100" fmla="*/ 738452 w 1404982"/>
              <a:gd name="connsiteY100" fmla="*/ 1141821 h 2452038"/>
              <a:gd name="connsiteX101" fmla="*/ 715699 w 1404982"/>
              <a:gd name="connsiteY101" fmla="*/ 1188653 h 2452038"/>
              <a:gd name="connsiteX102" fmla="*/ 698367 w 1404982"/>
              <a:gd name="connsiteY102" fmla="*/ 1245671 h 2452038"/>
              <a:gd name="connsiteX103" fmla="*/ 683683 w 1404982"/>
              <a:gd name="connsiteY103" fmla="*/ 1321870 h 2452038"/>
              <a:gd name="connsiteX104" fmla="*/ 671248 w 1404982"/>
              <a:gd name="connsiteY104" fmla="*/ 1409183 h 2452038"/>
              <a:gd name="connsiteX105" fmla="*/ 640026 w 1404982"/>
              <a:gd name="connsiteY105" fmla="*/ 1519249 h 2452038"/>
              <a:gd name="connsiteX106" fmla="*/ 637381 w 1404982"/>
              <a:gd name="connsiteY106" fmla="*/ 1602593 h 2452038"/>
              <a:gd name="connsiteX107" fmla="*/ 621770 w 1404982"/>
              <a:gd name="connsiteY107" fmla="*/ 1678792 h 2452038"/>
              <a:gd name="connsiteX108" fmla="*/ 613305 w 1404982"/>
              <a:gd name="connsiteY108" fmla="*/ 1709088 h 2452038"/>
              <a:gd name="connsiteX109" fmla="*/ 597694 w 1404982"/>
              <a:gd name="connsiteY109" fmla="*/ 1747849 h 2452038"/>
              <a:gd name="connsiteX110" fmla="*/ 574939 w 1404982"/>
              <a:gd name="connsiteY110" fmla="*/ 1851302 h 2452038"/>
              <a:gd name="connsiteX111" fmla="*/ 565547 w 1404982"/>
              <a:gd name="connsiteY111" fmla="*/ 2070509 h 2452038"/>
              <a:gd name="connsiteX112" fmla="*/ 559726 w 1404982"/>
              <a:gd name="connsiteY112" fmla="*/ 2092337 h 2452038"/>
              <a:gd name="connsiteX113" fmla="*/ 550333 w 1404982"/>
              <a:gd name="connsiteY113" fmla="*/ 2330330 h 2452038"/>
              <a:gd name="connsiteX114" fmla="*/ 558800 w 1404982"/>
              <a:gd name="connsiteY114" fmla="*/ 2355730 h 2452038"/>
              <a:gd name="connsiteX115" fmla="*/ 418042 w 1404982"/>
              <a:gd name="connsiteY115" fmla="*/ 2452038 h 2452038"/>
              <a:gd name="connsiteX116" fmla="*/ 139700 w 1404982"/>
              <a:gd name="connsiteY116" fmla="*/ 2417113 h 2452038"/>
              <a:gd name="connsiteX117" fmla="*/ 0 w 1404982"/>
              <a:gd name="connsiteY117" fmla="*/ 2271063 h 2452038"/>
              <a:gd name="connsiteX118" fmla="*/ 0 w 1404982"/>
              <a:gd name="connsiteY118" fmla="*/ 2271063 h 2452038"/>
              <a:gd name="connsiteX0" fmla="*/ 0 w 1404982"/>
              <a:gd name="connsiteY0" fmla="*/ 2271063 h 2452038"/>
              <a:gd name="connsiteX1" fmla="*/ 93133 w 1404982"/>
              <a:gd name="connsiteY1" fmla="*/ 1974730 h 2452038"/>
              <a:gd name="connsiteX2" fmla="*/ 101600 w 1404982"/>
              <a:gd name="connsiteY2" fmla="*/ 1949330 h 2452038"/>
              <a:gd name="connsiteX3" fmla="*/ 118533 w 1404982"/>
              <a:gd name="connsiteY3" fmla="*/ 1932396 h 2452038"/>
              <a:gd name="connsiteX4" fmla="*/ 130968 w 1404982"/>
              <a:gd name="connsiteY4" fmla="*/ 1879348 h 2452038"/>
              <a:gd name="connsiteX5" fmla="*/ 150152 w 1404982"/>
              <a:gd name="connsiteY5" fmla="*/ 1845481 h 2452038"/>
              <a:gd name="connsiteX6" fmla="*/ 173302 w 1404982"/>
              <a:gd name="connsiteY6" fmla="*/ 1798253 h 2452038"/>
              <a:gd name="connsiteX7" fmla="*/ 198835 w 1404982"/>
              <a:gd name="connsiteY7" fmla="*/ 1766238 h 2452038"/>
              <a:gd name="connsiteX8" fmla="*/ 226351 w 1404982"/>
              <a:gd name="connsiteY8" fmla="*/ 1730519 h 2452038"/>
              <a:gd name="connsiteX9" fmla="*/ 254000 w 1404982"/>
              <a:gd name="connsiteY9" fmla="*/ 1686863 h 2452038"/>
              <a:gd name="connsiteX10" fmla="*/ 262467 w 1404982"/>
              <a:gd name="connsiteY10" fmla="*/ 1661463 h 2452038"/>
              <a:gd name="connsiteX11" fmla="*/ 296333 w 1404982"/>
              <a:gd name="connsiteY11" fmla="*/ 1585263 h 2452038"/>
              <a:gd name="connsiteX12" fmla="*/ 304800 w 1404982"/>
              <a:gd name="connsiteY12" fmla="*/ 1534463 h 2452038"/>
              <a:gd name="connsiteX13" fmla="*/ 321733 w 1404982"/>
              <a:gd name="connsiteY13" fmla="*/ 1475196 h 2452038"/>
              <a:gd name="connsiteX14" fmla="*/ 330200 w 1404982"/>
              <a:gd name="connsiteY14" fmla="*/ 1407463 h 2452038"/>
              <a:gd name="connsiteX15" fmla="*/ 347133 w 1404982"/>
              <a:gd name="connsiteY15" fmla="*/ 1348196 h 2452038"/>
              <a:gd name="connsiteX16" fmla="*/ 364067 w 1404982"/>
              <a:gd name="connsiteY16" fmla="*/ 1280463 h 2452038"/>
              <a:gd name="connsiteX17" fmla="*/ 404680 w 1404982"/>
              <a:gd name="connsiteY17" fmla="*/ 1147907 h 2452038"/>
              <a:gd name="connsiteX18" fmla="*/ 302419 w 1404982"/>
              <a:gd name="connsiteY18" fmla="*/ 1114039 h 2452038"/>
              <a:gd name="connsiteX19" fmla="*/ 183345 w 1404982"/>
              <a:gd name="connsiteY19" fmla="*/ 1084081 h 2452038"/>
              <a:gd name="connsiteX20" fmla="*/ 157692 w 1404982"/>
              <a:gd name="connsiteY20" fmla="*/ 1000402 h 2452038"/>
              <a:gd name="connsiteX21" fmla="*/ 216561 w 1404982"/>
              <a:gd name="connsiteY21" fmla="*/ 926176 h 2452038"/>
              <a:gd name="connsiteX22" fmla="*/ 269214 w 1404982"/>
              <a:gd name="connsiteY22" fmla="*/ 919052 h 2452038"/>
              <a:gd name="connsiteX23" fmla="*/ 305858 w 1404982"/>
              <a:gd name="connsiteY23" fmla="*/ 928698 h 2452038"/>
              <a:gd name="connsiteX24" fmla="*/ 382954 w 1404982"/>
              <a:gd name="connsiteY24" fmla="*/ 956125 h 2452038"/>
              <a:gd name="connsiteX25" fmla="*/ 459805 w 1404982"/>
              <a:gd name="connsiteY25" fmla="*/ 1009530 h 2452038"/>
              <a:gd name="connsiteX26" fmla="*/ 457200 w 1404982"/>
              <a:gd name="connsiteY26" fmla="*/ 653930 h 2452038"/>
              <a:gd name="connsiteX27" fmla="*/ 440267 w 1404982"/>
              <a:gd name="connsiteY27" fmla="*/ 586196 h 2452038"/>
              <a:gd name="connsiteX28" fmla="*/ 406400 w 1404982"/>
              <a:gd name="connsiteY28" fmla="*/ 484596 h 2452038"/>
              <a:gd name="connsiteX29" fmla="*/ 397933 w 1404982"/>
              <a:gd name="connsiteY29" fmla="*/ 459196 h 2452038"/>
              <a:gd name="connsiteX30" fmla="*/ 372533 w 1404982"/>
              <a:gd name="connsiteY30" fmla="*/ 408396 h 2452038"/>
              <a:gd name="connsiteX31" fmla="*/ 355600 w 1404982"/>
              <a:gd name="connsiteY31" fmla="*/ 382996 h 2452038"/>
              <a:gd name="connsiteX32" fmla="*/ 347133 w 1404982"/>
              <a:gd name="connsiteY32" fmla="*/ 357596 h 2452038"/>
              <a:gd name="connsiteX33" fmla="*/ 330200 w 1404982"/>
              <a:gd name="connsiteY33" fmla="*/ 332196 h 2452038"/>
              <a:gd name="connsiteX34" fmla="*/ 304800 w 1404982"/>
              <a:gd name="connsiteY34" fmla="*/ 281396 h 2452038"/>
              <a:gd name="connsiteX35" fmla="*/ 279400 w 1404982"/>
              <a:gd name="connsiteY35" fmla="*/ 222130 h 2452038"/>
              <a:gd name="connsiteX36" fmla="*/ 270933 w 1404982"/>
              <a:gd name="connsiteY36" fmla="*/ 196730 h 2452038"/>
              <a:gd name="connsiteX37" fmla="*/ 254000 w 1404982"/>
              <a:gd name="connsiteY37" fmla="*/ 179796 h 2452038"/>
              <a:gd name="connsiteX38" fmla="*/ 220133 w 1404982"/>
              <a:gd name="connsiteY38" fmla="*/ 128996 h 2452038"/>
              <a:gd name="connsiteX39" fmla="*/ 169333 w 1404982"/>
              <a:gd name="connsiteY39" fmla="*/ 95130 h 2452038"/>
              <a:gd name="connsiteX40" fmla="*/ 160867 w 1404982"/>
              <a:gd name="connsiteY40" fmla="*/ 69730 h 2452038"/>
              <a:gd name="connsiteX41" fmla="*/ 220133 w 1404982"/>
              <a:gd name="connsiteY41" fmla="*/ 44330 h 2452038"/>
              <a:gd name="connsiteX42" fmla="*/ 276225 w 1404982"/>
              <a:gd name="connsiteY42" fmla="*/ 93410 h 2452038"/>
              <a:gd name="connsiteX43" fmla="*/ 287867 w 1404982"/>
              <a:gd name="connsiteY43" fmla="*/ 18930 h 2452038"/>
              <a:gd name="connsiteX44" fmla="*/ 313267 w 1404982"/>
              <a:gd name="connsiteY44" fmla="*/ 10463 h 2452038"/>
              <a:gd name="connsiteX45" fmla="*/ 346736 w 1404982"/>
              <a:gd name="connsiteY45" fmla="*/ 71581 h 2452038"/>
              <a:gd name="connsiteX46" fmla="*/ 338667 w 1404982"/>
              <a:gd name="connsiteY46" fmla="*/ 18930 h 2452038"/>
              <a:gd name="connsiteX47" fmla="*/ 364067 w 1404982"/>
              <a:gd name="connsiteY47" fmla="*/ 1996 h 2452038"/>
              <a:gd name="connsiteX48" fmla="*/ 393964 w 1404982"/>
              <a:gd name="connsiteY48" fmla="*/ 53723 h 2452038"/>
              <a:gd name="connsiteX49" fmla="*/ 414867 w 1404982"/>
              <a:gd name="connsiteY49" fmla="*/ 1996 h 2452038"/>
              <a:gd name="connsiteX50" fmla="*/ 448733 w 1404982"/>
              <a:gd name="connsiteY50" fmla="*/ 1996 h 2452038"/>
              <a:gd name="connsiteX51" fmla="*/ 474133 w 1404982"/>
              <a:gd name="connsiteY51" fmla="*/ 18930 h 2452038"/>
              <a:gd name="connsiteX52" fmla="*/ 482600 w 1404982"/>
              <a:gd name="connsiteY52" fmla="*/ 44330 h 2452038"/>
              <a:gd name="connsiteX53" fmla="*/ 516467 w 1404982"/>
              <a:gd name="connsiteY53" fmla="*/ 95130 h 2452038"/>
              <a:gd name="connsiteX54" fmla="*/ 533400 w 1404982"/>
              <a:gd name="connsiteY54" fmla="*/ 120530 h 2452038"/>
              <a:gd name="connsiteX55" fmla="*/ 567267 w 1404982"/>
              <a:gd name="connsiteY55" fmla="*/ 171330 h 2452038"/>
              <a:gd name="connsiteX56" fmla="*/ 601133 w 1404982"/>
              <a:gd name="connsiteY56" fmla="*/ 239063 h 2452038"/>
              <a:gd name="connsiteX57" fmla="*/ 643864 w 1404982"/>
              <a:gd name="connsiteY57" fmla="*/ 346880 h 2452038"/>
              <a:gd name="connsiteX58" fmla="*/ 660797 w 1404982"/>
              <a:gd name="connsiteY58" fmla="*/ 401252 h 2452038"/>
              <a:gd name="connsiteX59" fmla="*/ 681964 w 1404982"/>
              <a:gd name="connsiteY59" fmla="*/ 462901 h 2452038"/>
              <a:gd name="connsiteX60" fmla="*/ 705644 w 1404982"/>
              <a:gd name="connsiteY60" fmla="*/ 526533 h 2452038"/>
              <a:gd name="connsiteX61" fmla="*/ 714242 w 1404982"/>
              <a:gd name="connsiteY61" fmla="*/ 584080 h 2452038"/>
              <a:gd name="connsiteX62" fmla="*/ 717683 w 1404982"/>
              <a:gd name="connsiteY62" fmla="*/ 638584 h 2452038"/>
              <a:gd name="connsiteX63" fmla="*/ 794280 w 1404982"/>
              <a:gd name="connsiteY63" fmla="*/ 581963 h 2452038"/>
              <a:gd name="connsiteX64" fmla="*/ 841375 w 1404982"/>
              <a:gd name="connsiteY64" fmla="*/ 540688 h 2452038"/>
              <a:gd name="connsiteX65" fmla="*/ 889662 w 1404982"/>
              <a:gd name="connsiteY65" fmla="*/ 510790 h 2452038"/>
              <a:gd name="connsiteX66" fmla="*/ 966126 w 1404982"/>
              <a:gd name="connsiteY66" fmla="*/ 456814 h 2452038"/>
              <a:gd name="connsiteX67" fmla="*/ 999595 w 1404982"/>
              <a:gd name="connsiteY67" fmla="*/ 419508 h 2452038"/>
              <a:gd name="connsiteX68" fmla="*/ 1053570 w 1404982"/>
              <a:gd name="connsiteY68" fmla="*/ 358919 h 2452038"/>
              <a:gd name="connsiteX69" fmla="*/ 1081617 w 1404982"/>
              <a:gd name="connsiteY69" fmla="*/ 316586 h 2452038"/>
              <a:gd name="connsiteX70" fmla="*/ 1152921 w 1404982"/>
              <a:gd name="connsiteY70" fmla="*/ 216309 h 2452038"/>
              <a:gd name="connsiteX71" fmla="*/ 1201473 w 1404982"/>
              <a:gd name="connsiteY71" fmla="*/ 155720 h 2452038"/>
              <a:gd name="connsiteX72" fmla="*/ 1212585 w 1404982"/>
              <a:gd name="connsiteY72" fmla="*/ 119604 h 2452038"/>
              <a:gd name="connsiteX73" fmla="*/ 1227667 w 1404982"/>
              <a:gd name="connsiteY73" fmla="*/ 95130 h 2452038"/>
              <a:gd name="connsiteX74" fmla="*/ 1267354 w 1404982"/>
              <a:gd name="connsiteY74" fmla="*/ 79519 h 2452038"/>
              <a:gd name="connsiteX75" fmla="*/ 1278467 w 1404982"/>
              <a:gd name="connsiteY75" fmla="*/ 69730 h 2452038"/>
              <a:gd name="connsiteX76" fmla="*/ 1329267 w 1404982"/>
              <a:gd name="connsiteY76" fmla="*/ 52796 h 2452038"/>
              <a:gd name="connsiteX77" fmla="*/ 1320800 w 1404982"/>
              <a:gd name="connsiteY77" fmla="*/ 78196 h 2452038"/>
              <a:gd name="connsiteX78" fmla="*/ 1275159 w 1404982"/>
              <a:gd name="connsiteY78" fmla="*/ 146988 h 2452038"/>
              <a:gd name="connsiteX79" fmla="*/ 1345274 w 1404982"/>
              <a:gd name="connsiteY79" fmla="*/ 102274 h 2452038"/>
              <a:gd name="connsiteX80" fmla="*/ 1397000 w 1404982"/>
              <a:gd name="connsiteY80" fmla="*/ 120530 h 2452038"/>
              <a:gd name="connsiteX81" fmla="*/ 1349242 w 1404982"/>
              <a:gd name="connsiteY81" fmla="*/ 181649 h 2452038"/>
              <a:gd name="connsiteX82" fmla="*/ 1397000 w 1404982"/>
              <a:gd name="connsiteY82" fmla="*/ 171330 h 2452038"/>
              <a:gd name="connsiteX83" fmla="*/ 1380067 w 1404982"/>
              <a:gd name="connsiteY83" fmla="*/ 196730 h 2452038"/>
              <a:gd name="connsiteX84" fmla="*/ 1363133 w 1404982"/>
              <a:gd name="connsiteY84" fmla="*/ 213663 h 2452038"/>
              <a:gd name="connsiteX85" fmla="*/ 1371600 w 1404982"/>
              <a:gd name="connsiteY85" fmla="*/ 239063 h 2452038"/>
              <a:gd name="connsiteX86" fmla="*/ 1354667 w 1404982"/>
              <a:gd name="connsiteY86" fmla="*/ 298330 h 2452038"/>
              <a:gd name="connsiteX87" fmla="*/ 1312333 w 1404982"/>
              <a:gd name="connsiteY87" fmla="*/ 333916 h 2452038"/>
              <a:gd name="connsiteX88" fmla="*/ 1261533 w 1404982"/>
              <a:gd name="connsiteY88" fmla="*/ 390933 h 2452038"/>
              <a:gd name="connsiteX89" fmla="*/ 1214304 w 1404982"/>
              <a:gd name="connsiteY89" fmla="*/ 470705 h 2452038"/>
              <a:gd name="connsiteX90" fmla="*/ 1178189 w 1404982"/>
              <a:gd name="connsiteY90" fmla="*/ 514361 h 2452038"/>
              <a:gd name="connsiteX91" fmla="*/ 1122496 w 1404982"/>
              <a:gd name="connsiteY91" fmla="*/ 599955 h 2452038"/>
              <a:gd name="connsiteX92" fmla="*/ 1077383 w 1404982"/>
              <a:gd name="connsiteY92" fmla="*/ 634483 h 2452038"/>
              <a:gd name="connsiteX93" fmla="*/ 1045236 w 1404982"/>
              <a:gd name="connsiteY93" fmla="*/ 654327 h 2452038"/>
              <a:gd name="connsiteX94" fmla="*/ 999464 w 1404982"/>
              <a:gd name="connsiteY94" fmla="*/ 682770 h 2452038"/>
              <a:gd name="connsiteX95" fmla="*/ 943636 w 1404982"/>
              <a:gd name="connsiteY95" fmla="*/ 730659 h 2452038"/>
              <a:gd name="connsiteX96" fmla="*/ 915855 w 1404982"/>
              <a:gd name="connsiteY96" fmla="*/ 776168 h 2452038"/>
              <a:gd name="connsiteX97" fmla="*/ 866378 w 1404982"/>
              <a:gd name="connsiteY97" fmla="*/ 828687 h 2452038"/>
              <a:gd name="connsiteX98" fmla="*/ 823251 w 1404982"/>
              <a:gd name="connsiteY98" fmla="*/ 896024 h 2452038"/>
              <a:gd name="connsiteX99" fmla="*/ 770467 w 1404982"/>
              <a:gd name="connsiteY99" fmla="*/ 1068796 h 2452038"/>
              <a:gd name="connsiteX100" fmla="*/ 738452 w 1404982"/>
              <a:gd name="connsiteY100" fmla="*/ 1141821 h 2452038"/>
              <a:gd name="connsiteX101" fmla="*/ 715699 w 1404982"/>
              <a:gd name="connsiteY101" fmla="*/ 1188653 h 2452038"/>
              <a:gd name="connsiteX102" fmla="*/ 698367 w 1404982"/>
              <a:gd name="connsiteY102" fmla="*/ 1245671 h 2452038"/>
              <a:gd name="connsiteX103" fmla="*/ 683683 w 1404982"/>
              <a:gd name="connsiteY103" fmla="*/ 1321870 h 2452038"/>
              <a:gd name="connsiteX104" fmla="*/ 671248 w 1404982"/>
              <a:gd name="connsiteY104" fmla="*/ 1409183 h 2452038"/>
              <a:gd name="connsiteX105" fmla="*/ 640026 w 1404982"/>
              <a:gd name="connsiteY105" fmla="*/ 1519249 h 2452038"/>
              <a:gd name="connsiteX106" fmla="*/ 637381 w 1404982"/>
              <a:gd name="connsiteY106" fmla="*/ 1602593 h 2452038"/>
              <a:gd name="connsiteX107" fmla="*/ 621770 w 1404982"/>
              <a:gd name="connsiteY107" fmla="*/ 1678792 h 2452038"/>
              <a:gd name="connsiteX108" fmla="*/ 613305 w 1404982"/>
              <a:gd name="connsiteY108" fmla="*/ 1709088 h 2452038"/>
              <a:gd name="connsiteX109" fmla="*/ 597694 w 1404982"/>
              <a:gd name="connsiteY109" fmla="*/ 1747849 h 2452038"/>
              <a:gd name="connsiteX110" fmla="*/ 574939 w 1404982"/>
              <a:gd name="connsiteY110" fmla="*/ 1851302 h 2452038"/>
              <a:gd name="connsiteX111" fmla="*/ 565547 w 1404982"/>
              <a:gd name="connsiteY111" fmla="*/ 2070509 h 2452038"/>
              <a:gd name="connsiteX112" fmla="*/ 559726 w 1404982"/>
              <a:gd name="connsiteY112" fmla="*/ 2092337 h 2452038"/>
              <a:gd name="connsiteX113" fmla="*/ 550333 w 1404982"/>
              <a:gd name="connsiteY113" fmla="*/ 2330330 h 2452038"/>
              <a:gd name="connsiteX114" fmla="*/ 558800 w 1404982"/>
              <a:gd name="connsiteY114" fmla="*/ 2355730 h 2452038"/>
              <a:gd name="connsiteX115" fmla="*/ 418042 w 1404982"/>
              <a:gd name="connsiteY115" fmla="*/ 2452038 h 2452038"/>
              <a:gd name="connsiteX116" fmla="*/ 139700 w 1404982"/>
              <a:gd name="connsiteY116" fmla="*/ 2417113 h 2452038"/>
              <a:gd name="connsiteX117" fmla="*/ 0 w 1404982"/>
              <a:gd name="connsiteY117" fmla="*/ 2271063 h 2452038"/>
              <a:gd name="connsiteX118" fmla="*/ 0 w 1404982"/>
              <a:gd name="connsiteY118" fmla="*/ 2271063 h 2452038"/>
              <a:gd name="connsiteX0" fmla="*/ 0 w 1404982"/>
              <a:gd name="connsiteY0" fmla="*/ 2271063 h 2452038"/>
              <a:gd name="connsiteX1" fmla="*/ 93133 w 1404982"/>
              <a:gd name="connsiteY1" fmla="*/ 1974730 h 2452038"/>
              <a:gd name="connsiteX2" fmla="*/ 101600 w 1404982"/>
              <a:gd name="connsiteY2" fmla="*/ 1949330 h 2452038"/>
              <a:gd name="connsiteX3" fmla="*/ 118533 w 1404982"/>
              <a:gd name="connsiteY3" fmla="*/ 1932396 h 2452038"/>
              <a:gd name="connsiteX4" fmla="*/ 130968 w 1404982"/>
              <a:gd name="connsiteY4" fmla="*/ 1879348 h 2452038"/>
              <a:gd name="connsiteX5" fmla="*/ 150152 w 1404982"/>
              <a:gd name="connsiteY5" fmla="*/ 1845481 h 2452038"/>
              <a:gd name="connsiteX6" fmla="*/ 173302 w 1404982"/>
              <a:gd name="connsiteY6" fmla="*/ 1798253 h 2452038"/>
              <a:gd name="connsiteX7" fmla="*/ 198835 w 1404982"/>
              <a:gd name="connsiteY7" fmla="*/ 1766238 h 2452038"/>
              <a:gd name="connsiteX8" fmla="*/ 226351 w 1404982"/>
              <a:gd name="connsiteY8" fmla="*/ 1730519 h 2452038"/>
              <a:gd name="connsiteX9" fmla="*/ 254000 w 1404982"/>
              <a:gd name="connsiteY9" fmla="*/ 1686863 h 2452038"/>
              <a:gd name="connsiteX10" fmla="*/ 262467 w 1404982"/>
              <a:gd name="connsiteY10" fmla="*/ 1661463 h 2452038"/>
              <a:gd name="connsiteX11" fmla="*/ 296333 w 1404982"/>
              <a:gd name="connsiteY11" fmla="*/ 1585263 h 2452038"/>
              <a:gd name="connsiteX12" fmla="*/ 304800 w 1404982"/>
              <a:gd name="connsiteY12" fmla="*/ 1534463 h 2452038"/>
              <a:gd name="connsiteX13" fmla="*/ 321733 w 1404982"/>
              <a:gd name="connsiteY13" fmla="*/ 1475196 h 2452038"/>
              <a:gd name="connsiteX14" fmla="*/ 330200 w 1404982"/>
              <a:gd name="connsiteY14" fmla="*/ 1407463 h 2452038"/>
              <a:gd name="connsiteX15" fmla="*/ 347133 w 1404982"/>
              <a:gd name="connsiteY15" fmla="*/ 1348196 h 2452038"/>
              <a:gd name="connsiteX16" fmla="*/ 364067 w 1404982"/>
              <a:gd name="connsiteY16" fmla="*/ 1280463 h 2452038"/>
              <a:gd name="connsiteX17" fmla="*/ 404680 w 1404982"/>
              <a:gd name="connsiteY17" fmla="*/ 1147907 h 2452038"/>
              <a:gd name="connsiteX18" fmla="*/ 302419 w 1404982"/>
              <a:gd name="connsiteY18" fmla="*/ 1114039 h 2452038"/>
              <a:gd name="connsiteX19" fmla="*/ 183345 w 1404982"/>
              <a:gd name="connsiteY19" fmla="*/ 1084081 h 2452038"/>
              <a:gd name="connsiteX20" fmla="*/ 157692 w 1404982"/>
              <a:gd name="connsiteY20" fmla="*/ 1000402 h 2452038"/>
              <a:gd name="connsiteX21" fmla="*/ 216561 w 1404982"/>
              <a:gd name="connsiteY21" fmla="*/ 926176 h 2452038"/>
              <a:gd name="connsiteX22" fmla="*/ 269214 w 1404982"/>
              <a:gd name="connsiteY22" fmla="*/ 919052 h 2452038"/>
              <a:gd name="connsiteX23" fmla="*/ 305858 w 1404982"/>
              <a:gd name="connsiteY23" fmla="*/ 928698 h 2452038"/>
              <a:gd name="connsiteX24" fmla="*/ 382954 w 1404982"/>
              <a:gd name="connsiteY24" fmla="*/ 956125 h 2452038"/>
              <a:gd name="connsiteX25" fmla="*/ 459805 w 1404982"/>
              <a:gd name="connsiteY25" fmla="*/ 1009530 h 2452038"/>
              <a:gd name="connsiteX26" fmla="*/ 457200 w 1404982"/>
              <a:gd name="connsiteY26" fmla="*/ 653930 h 2452038"/>
              <a:gd name="connsiteX27" fmla="*/ 440267 w 1404982"/>
              <a:gd name="connsiteY27" fmla="*/ 586196 h 2452038"/>
              <a:gd name="connsiteX28" fmla="*/ 406400 w 1404982"/>
              <a:gd name="connsiteY28" fmla="*/ 484596 h 2452038"/>
              <a:gd name="connsiteX29" fmla="*/ 397933 w 1404982"/>
              <a:gd name="connsiteY29" fmla="*/ 459196 h 2452038"/>
              <a:gd name="connsiteX30" fmla="*/ 372533 w 1404982"/>
              <a:gd name="connsiteY30" fmla="*/ 408396 h 2452038"/>
              <a:gd name="connsiteX31" fmla="*/ 355600 w 1404982"/>
              <a:gd name="connsiteY31" fmla="*/ 382996 h 2452038"/>
              <a:gd name="connsiteX32" fmla="*/ 347133 w 1404982"/>
              <a:gd name="connsiteY32" fmla="*/ 357596 h 2452038"/>
              <a:gd name="connsiteX33" fmla="*/ 330200 w 1404982"/>
              <a:gd name="connsiteY33" fmla="*/ 332196 h 2452038"/>
              <a:gd name="connsiteX34" fmla="*/ 304800 w 1404982"/>
              <a:gd name="connsiteY34" fmla="*/ 281396 h 2452038"/>
              <a:gd name="connsiteX35" fmla="*/ 279400 w 1404982"/>
              <a:gd name="connsiteY35" fmla="*/ 222130 h 2452038"/>
              <a:gd name="connsiteX36" fmla="*/ 270933 w 1404982"/>
              <a:gd name="connsiteY36" fmla="*/ 196730 h 2452038"/>
              <a:gd name="connsiteX37" fmla="*/ 254000 w 1404982"/>
              <a:gd name="connsiteY37" fmla="*/ 179796 h 2452038"/>
              <a:gd name="connsiteX38" fmla="*/ 220133 w 1404982"/>
              <a:gd name="connsiteY38" fmla="*/ 128996 h 2452038"/>
              <a:gd name="connsiteX39" fmla="*/ 169333 w 1404982"/>
              <a:gd name="connsiteY39" fmla="*/ 95130 h 2452038"/>
              <a:gd name="connsiteX40" fmla="*/ 160867 w 1404982"/>
              <a:gd name="connsiteY40" fmla="*/ 69730 h 2452038"/>
              <a:gd name="connsiteX41" fmla="*/ 220133 w 1404982"/>
              <a:gd name="connsiteY41" fmla="*/ 44330 h 2452038"/>
              <a:gd name="connsiteX42" fmla="*/ 276225 w 1404982"/>
              <a:gd name="connsiteY42" fmla="*/ 93410 h 2452038"/>
              <a:gd name="connsiteX43" fmla="*/ 287867 w 1404982"/>
              <a:gd name="connsiteY43" fmla="*/ 18930 h 2452038"/>
              <a:gd name="connsiteX44" fmla="*/ 313267 w 1404982"/>
              <a:gd name="connsiteY44" fmla="*/ 10463 h 2452038"/>
              <a:gd name="connsiteX45" fmla="*/ 346736 w 1404982"/>
              <a:gd name="connsiteY45" fmla="*/ 71581 h 2452038"/>
              <a:gd name="connsiteX46" fmla="*/ 338667 w 1404982"/>
              <a:gd name="connsiteY46" fmla="*/ 18930 h 2452038"/>
              <a:gd name="connsiteX47" fmla="*/ 364067 w 1404982"/>
              <a:gd name="connsiteY47" fmla="*/ 1996 h 2452038"/>
              <a:gd name="connsiteX48" fmla="*/ 393964 w 1404982"/>
              <a:gd name="connsiteY48" fmla="*/ 53723 h 2452038"/>
              <a:gd name="connsiteX49" fmla="*/ 414867 w 1404982"/>
              <a:gd name="connsiteY49" fmla="*/ 1996 h 2452038"/>
              <a:gd name="connsiteX50" fmla="*/ 448733 w 1404982"/>
              <a:gd name="connsiteY50" fmla="*/ 1996 h 2452038"/>
              <a:gd name="connsiteX51" fmla="*/ 474133 w 1404982"/>
              <a:gd name="connsiteY51" fmla="*/ 18930 h 2452038"/>
              <a:gd name="connsiteX52" fmla="*/ 482600 w 1404982"/>
              <a:gd name="connsiteY52" fmla="*/ 44330 h 2452038"/>
              <a:gd name="connsiteX53" fmla="*/ 516467 w 1404982"/>
              <a:gd name="connsiteY53" fmla="*/ 95130 h 2452038"/>
              <a:gd name="connsiteX54" fmla="*/ 533400 w 1404982"/>
              <a:gd name="connsiteY54" fmla="*/ 120530 h 2452038"/>
              <a:gd name="connsiteX55" fmla="*/ 567267 w 1404982"/>
              <a:gd name="connsiteY55" fmla="*/ 171330 h 2452038"/>
              <a:gd name="connsiteX56" fmla="*/ 601133 w 1404982"/>
              <a:gd name="connsiteY56" fmla="*/ 239063 h 2452038"/>
              <a:gd name="connsiteX57" fmla="*/ 643864 w 1404982"/>
              <a:gd name="connsiteY57" fmla="*/ 346880 h 2452038"/>
              <a:gd name="connsiteX58" fmla="*/ 660797 w 1404982"/>
              <a:gd name="connsiteY58" fmla="*/ 401252 h 2452038"/>
              <a:gd name="connsiteX59" fmla="*/ 681964 w 1404982"/>
              <a:gd name="connsiteY59" fmla="*/ 462901 h 2452038"/>
              <a:gd name="connsiteX60" fmla="*/ 705644 w 1404982"/>
              <a:gd name="connsiteY60" fmla="*/ 526533 h 2452038"/>
              <a:gd name="connsiteX61" fmla="*/ 714242 w 1404982"/>
              <a:gd name="connsiteY61" fmla="*/ 584080 h 2452038"/>
              <a:gd name="connsiteX62" fmla="*/ 717683 w 1404982"/>
              <a:gd name="connsiteY62" fmla="*/ 638584 h 2452038"/>
              <a:gd name="connsiteX63" fmla="*/ 794280 w 1404982"/>
              <a:gd name="connsiteY63" fmla="*/ 581963 h 2452038"/>
              <a:gd name="connsiteX64" fmla="*/ 841375 w 1404982"/>
              <a:gd name="connsiteY64" fmla="*/ 540688 h 2452038"/>
              <a:gd name="connsiteX65" fmla="*/ 889662 w 1404982"/>
              <a:gd name="connsiteY65" fmla="*/ 510790 h 2452038"/>
              <a:gd name="connsiteX66" fmla="*/ 966126 w 1404982"/>
              <a:gd name="connsiteY66" fmla="*/ 456814 h 2452038"/>
              <a:gd name="connsiteX67" fmla="*/ 999595 w 1404982"/>
              <a:gd name="connsiteY67" fmla="*/ 419508 h 2452038"/>
              <a:gd name="connsiteX68" fmla="*/ 1053570 w 1404982"/>
              <a:gd name="connsiteY68" fmla="*/ 358919 h 2452038"/>
              <a:gd name="connsiteX69" fmla="*/ 1081617 w 1404982"/>
              <a:gd name="connsiteY69" fmla="*/ 316586 h 2452038"/>
              <a:gd name="connsiteX70" fmla="*/ 1152921 w 1404982"/>
              <a:gd name="connsiteY70" fmla="*/ 216309 h 2452038"/>
              <a:gd name="connsiteX71" fmla="*/ 1201473 w 1404982"/>
              <a:gd name="connsiteY71" fmla="*/ 155720 h 2452038"/>
              <a:gd name="connsiteX72" fmla="*/ 1212585 w 1404982"/>
              <a:gd name="connsiteY72" fmla="*/ 119604 h 2452038"/>
              <a:gd name="connsiteX73" fmla="*/ 1227667 w 1404982"/>
              <a:gd name="connsiteY73" fmla="*/ 95130 h 2452038"/>
              <a:gd name="connsiteX74" fmla="*/ 1267354 w 1404982"/>
              <a:gd name="connsiteY74" fmla="*/ 79519 h 2452038"/>
              <a:gd name="connsiteX75" fmla="*/ 1278467 w 1404982"/>
              <a:gd name="connsiteY75" fmla="*/ 69730 h 2452038"/>
              <a:gd name="connsiteX76" fmla="*/ 1329267 w 1404982"/>
              <a:gd name="connsiteY76" fmla="*/ 52796 h 2452038"/>
              <a:gd name="connsiteX77" fmla="*/ 1320800 w 1404982"/>
              <a:gd name="connsiteY77" fmla="*/ 78196 h 2452038"/>
              <a:gd name="connsiteX78" fmla="*/ 1275159 w 1404982"/>
              <a:gd name="connsiteY78" fmla="*/ 146988 h 2452038"/>
              <a:gd name="connsiteX79" fmla="*/ 1345274 w 1404982"/>
              <a:gd name="connsiteY79" fmla="*/ 102274 h 2452038"/>
              <a:gd name="connsiteX80" fmla="*/ 1397000 w 1404982"/>
              <a:gd name="connsiteY80" fmla="*/ 120530 h 2452038"/>
              <a:gd name="connsiteX81" fmla="*/ 1349242 w 1404982"/>
              <a:gd name="connsiteY81" fmla="*/ 181649 h 2452038"/>
              <a:gd name="connsiteX82" fmla="*/ 1397000 w 1404982"/>
              <a:gd name="connsiteY82" fmla="*/ 171330 h 2452038"/>
              <a:gd name="connsiteX83" fmla="*/ 1380067 w 1404982"/>
              <a:gd name="connsiteY83" fmla="*/ 196730 h 2452038"/>
              <a:gd name="connsiteX84" fmla="*/ 1363133 w 1404982"/>
              <a:gd name="connsiteY84" fmla="*/ 213663 h 2452038"/>
              <a:gd name="connsiteX85" fmla="*/ 1371600 w 1404982"/>
              <a:gd name="connsiteY85" fmla="*/ 239063 h 2452038"/>
              <a:gd name="connsiteX86" fmla="*/ 1354667 w 1404982"/>
              <a:gd name="connsiteY86" fmla="*/ 298330 h 2452038"/>
              <a:gd name="connsiteX87" fmla="*/ 1312333 w 1404982"/>
              <a:gd name="connsiteY87" fmla="*/ 333916 h 2452038"/>
              <a:gd name="connsiteX88" fmla="*/ 1261533 w 1404982"/>
              <a:gd name="connsiteY88" fmla="*/ 390933 h 2452038"/>
              <a:gd name="connsiteX89" fmla="*/ 1214304 w 1404982"/>
              <a:gd name="connsiteY89" fmla="*/ 470705 h 2452038"/>
              <a:gd name="connsiteX90" fmla="*/ 1178189 w 1404982"/>
              <a:gd name="connsiteY90" fmla="*/ 514361 h 2452038"/>
              <a:gd name="connsiteX91" fmla="*/ 1122496 w 1404982"/>
              <a:gd name="connsiteY91" fmla="*/ 599955 h 2452038"/>
              <a:gd name="connsiteX92" fmla="*/ 1077383 w 1404982"/>
              <a:gd name="connsiteY92" fmla="*/ 634483 h 2452038"/>
              <a:gd name="connsiteX93" fmla="*/ 1045236 w 1404982"/>
              <a:gd name="connsiteY93" fmla="*/ 654327 h 2452038"/>
              <a:gd name="connsiteX94" fmla="*/ 999464 w 1404982"/>
              <a:gd name="connsiteY94" fmla="*/ 682770 h 2452038"/>
              <a:gd name="connsiteX95" fmla="*/ 943636 w 1404982"/>
              <a:gd name="connsiteY95" fmla="*/ 730659 h 2452038"/>
              <a:gd name="connsiteX96" fmla="*/ 915855 w 1404982"/>
              <a:gd name="connsiteY96" fmla="*/ 776168 h 2452038"/>
              <a:gd name="connsiteX97" fmla="*/ 866378 w 1404982"/>
              <a:gd name="connsiteY97" fmla="*/ 828687 h 2452038"/>
              <a:gd name="connsiteX98" fmla="*/ 823251 w 1404982"/>
              <a:gd name="connsiteY98" fmla="*/ 896024 h 2452038"/>
              <a:gd name="connsiteX99" fmla="*/ 770467 w 1404982"/>
              <a:gd name="connsiteY99" fmla="*/ 1068796 h 2452038"/>
              <a:gd name="connsiteX100" fmla="*/ 738452 w 1404982"/>
              <a:gd name="connsiteY100" fmla="*/ 1141821 h 2452038"/>
              <a:gd name="connsiteX101" fmla="*/ 715699 w 1404982"/>
              <a:gd name="connsiteY101" fmla="*/ 1188653 h 2452038"/>
              <a:gd name="connsiteX102" fmla="*/ 698367 w 1404982"/>
              <a:gd name="connsiteY102" fmla="*/ 1245671 h 2452038"/>
              <a:gd name="connsiteX103" fmla="*/ 683683 w 1404982"/>
              <a:gd name="connsiteY103" fmla="*/ 1321870 h 2452038"/>
              <a:gd name="connsiteX104" fmla="*/ 671248 w 1404982"/>
              <a:gd name="connsiteY104" fmla="*/ 1409183 h 2452038"/>
              <a:gd name="connsiteX105" fmla="*/ 640026 w 1404982"/>
              <a:gd name="connsiteY105" fmla="*/ 1519249 h 2452038"/>
              <a:gd name="connsiteX106" fmla="*/ 637381 w 1404982"/>
              <a:gd name="connsiteY106" fmla="*/ 1602593 h 2452038"/>
              <a:gd name="connsiteX107" fmla="*/ 621770 w 1404982"/>
              <a:gd name="connsiteY107" fmla="*/ 1678792 h 2452038"/>
              <a:gd name="connsiteX108" fmla="*/ 613305 w 1404982"/>
              <a:gd name="connsiteY108" fmla="*/ 1709088 h 2452038"/>
              <a:gd name="connsiteX109" fmla="*/ 597694 w 1404982"/>
              <a:gd name="connsiteY109" fmla="*/ 1747849 h 2452038"/>
              <a:gd name="connsiteX110" fmla="*/ 574939 w 1404982"/>
              <a:gd name="connsiteY110" fmla="*/ 1851302 h 2452038"/>
              <a:gd name="connsiteX111" fmla="*/ 565547 w 1404982"/>
              <a:gd name="connsiteY111" fmla="*/ 2070509 h 2452038"/>
              <a:gd name="connsiteX112" fmla="*/ 559726 w 1404982"/>
              <a:gd name="connsiteY112" fmla="*/ 2092337 h 2452038"/>
              <a:gd name="connsiteX113" fmla="*/ 550333 w 1404982"/>
              <a:gd name="connsiteY113" fmla="*/ 2330330 h 2452038"/>
              <a:gd name="connsiteX114" fmla="*/ 558800 w 1404982"/>
              <a:gd name="connsiteY114" fmla="*/ 2355730 h 2452038"/>
              <a:gd name="connsiteX115" fmla="*/ 418042 w 1404982"/>
              <a:gd name="connsiteY115" fmla="*/ 2452038 h 2452038"/>
              <a:gd name="connsiteX116" fmla="*/ 139700 w 1404982"/>
              <a:gd name="connsiteY116" fmla="*/ 2417113 h 2452038"/>
              <a:gd name="connsiteX117" fmla="*/ 0 w 1404982"/>
              <a:gd name="connsiteY117" fmla="*/ 2271063 h 2452038"/>
              <a:gd name="connsiteX118" fmla="*/ 0 w 1404982"/>
              <a:gd name="connsiteY118" fmla="*/ 2271063 h 2452038"/>
              <a:gd name="connsiteX0" fmla="*/ 0 w 1404982"/>
              <a:gd name="connsiteY0" fmla="*/ 2271063 h 2452038"/>
              <a:gd name="connsiteX1" fmla="*/ 93133 w 1404982"/>
              <a:gd name="connsiteY1" fmla="*/ 1974730 h 2452038"/>
              <a:gd name="connsiteX2" fmla="*/ 101600 w 1404982"/>
              <a:gd name="connsiteY2" fmla="*/ 1949330 h 2452038"/>
              <a:gd name="connsiteX3" fmla="*/ 118533 w 1404982"/>
              <a:gd name="connsiteY3" fmla="*/ 1932396 h 2452038"/>
              <a:gd name="connsiteX4" fmla="*/ 130968 w 1404982"/>
              <a:gd name="connsiteY4" fmla="*/ 1879348 h 2452038"/>
              <a:gd name="connsiteX5" fmla="*/ 150152 w 1404982"/>
              <a:gd name="connsiteY5" fmla="*/ 1845481 h 2452038"/>
              <a:gd name="connsiteX6" fmla="*/ 173302 w 1404982"/>
              <a:gd name="connsiteY6" fmla="*/ 1798253 h 2452038"/>
              <a:gd name="connsiteX7" fmla="*/ 198835 w 1404982"/>
              <a:gd name="connsiteY7" fmla="*/ 1766238 h 2452038"/>
              <a:gd name="connsiteX8" fmla="*/ 226351 w 1404982"/>
              <a:gd name="connsiteY8" fmla="*/ 1730519 h 2452038"/>
              <a:gd name="connsiteX9" fmla="*/ 254000 w 1404982"/>
              <a:gd name="connsiteY9" fmla="*/ 1686863 h 2452038"/>
              <a:gd name="connsiteX10" fmla="*/ 262467 w 1404982"/>
              <a:gd name="connsiteY10" fmla="*/ 1661463 h 2452038"/>
              <a:gd name="connsiteX11" fmla="*/ 296333 w 1404982"/>
              <a:gd name="connsiteY11" fmla="*/ 1585263 h 2452038"/>
              <a:gd name="connsiteX12" fmla="*/ 304800 w 1404982"/>
              <a:gd name="connsiteY12" fmla="*/ 1534463 h 2452038"/>
              <a:gd name="connsiteX13" fmla="*/ 321733 w 1404982"/>
              <a:gd name="connsiteY13" fmla="*/ 1475196 h 2452038"/>
              <a:gd name="connsiteX14" fmla="*/ 330200 w 1404982"/>
              <a:gd name="connsiteY14" fmla="*/ 1407463 h 2452038"/>
              <a:gd name="connsiteX15" fmla="*/ 347133 w 1404982"/>
              <a:gd name="connsiteY15" fmla="*/ 1348196 h 2452038"/>
              <a:gd name="connsiteX16" fmla="*/ 364067 w 1404982"/>
              <a:gd name="connsiteY16" fmla="*/ 1280463 h 2452038"/>
              <a:gd name="connsiteX17" fmla="*/ 404680 w 1404982"/>
              <a:gd name="connsiteY17" fmla="*/ 1147907 h 2452038"/>
              <a:gd name="connsiteX18" fmla="*/ 302419 w 1404982"/>
              <a:gd name="connsiteY18" fmla="*/ 1114039 h 2452038"/>
              <a:gd name="connsiteX19" fmla="*/ 183345 w 1404982"/>
              <a:gd name="connsiteY19" fmla="*/ 1084081 h 2452038"/>
              <a:gd name="connsiteX20" fmla="*/ 157692 w 1404982"/>
              <a:gd name="connsiteY20" fmla="*/ 1000402 h 2452038"/>
              <a:gd name="connsiteX21" fmla="*/ 216561 w 1404982"/>
              <a:gd name="connsiteY21" fmla="*/ 926176 h 2452038"/>
              <a:gd name="connsiteX22" fmla="*/ 269214 w 1404982"/>
              <a:gd name="connsiteY22" fmla="*/ 919052 h 2452038"/>
              <a:gd name="connsiteX23" fmla="*/ 305858 w 1404982"/>
              <a:gd name="connsiteY23" fmla="*/ 928698 h 2452038"/>
              <a:gd name="connsiteX24" fmla="*/ 382954 w 1404982"/>
              <a:gd name="connsiteY24" fmla="*/ 956125 h 2452038"/>
              <a:gd name="connsiteX25" fmla="*/ 459805 w 1404982"/>
              <a:gd name="connsiteY25" fmla="*/ 1009530 h 2452038"/>
              <a:gd name="connsiteX26" fmla="*/ 457200 w 1404982"/>
              <a:gd name="connsiteY26" fmla="*/ 653930 h 2452038"/>
              <a:gd name="connsiteX27" fmla="*/ 440267 w 1404982"/>
              <a:gd name="connsiteY27" fmla="*/ 586196 h 2452038"/>
              <a:gd name="connsiteX28" fmla="*/ 406400 w 1404982"/>
              <a:gd name="connsiteY28" fmla="*/ 484596 h 2452038"/>
              <a:gd name="connsiteX29" fmla="*/ 397933 w 1404982"/>
              <a:gd name="connsiteY29" fmla="*/ 459196 h 2452038"/>
              <a:gd name="connsiteX30" fmla="*/ 372533 w 1404982"/>
              <a:gd name="connsiteY30" fmla="*/ 408396 h 2452038"/>
              <a:gd name="connsiteX31" fmla="*/ 355600 w 1404982"/>
              <a:gd name="connsiteY31" fmla="*/ 382996 h 2452038"/>
              <a:gd name="connsiteX32" fmla="*/ 347133 w 1404982"/>
              <a:gd name="connsiteY32" fmla="*/ 357596 h 2452038"/>
              <a:gd name="connsiteX33" fmla="*/ 330200 w 1404982"/>
              <a:gd name="connsiteY33" fmla="*/ 332196 h 2452038"/>
              <a:gd name="connsiteX34" fmla="*/ 304800 w 1404982"/>
              <a:gd name="connsiteY34" fmla="*/ 281396 h 2452038"/>
              <a:gd name="connsiteX35" fmla="*/ 279400 w 1404982"/>
              <a:gd name="connsiteY35" fmla="*/ 222130 h 2452038"/>
              <a:gd name="connsiteX36" fmla="*/ 270933 w 1404982"/>
              <a:gd name="connsiteY36" fmla="*/ 196730 h 2452038"/>
              <a:gd name="connsiteX37" fmla="*/ 254000 w 1404982"/>
              <a:gd name="connsiteY37" fmla="*/ 179796 h 2452038"/>
              <a:gd name="connsiteX38" fmla="*/ 220133 w 1404982"/>
              <a:gd name="connsiteY38" fmla="*/ 128996 h 2452038"/>
              <a:gd name="connsiteX39" fmla="*/ 169333 w 1404982"/>
              <a:gd name="connsiteY39" fmla="*/ 95130 h 2452038"/>
              <a:gd name="connsiteX40" fmla="*/ 160867 w 1404982"/>
              <a:gd name="connsiteY40" fmla="*/ 69730 h 2452038"/>
              <a:gd name="connsiteX41" fmla="*/ 220133 w 1404982"/>
              <a:gd name="connsiteY41" fmla="*/ 44330 h 2452038"/>
              <a:gd name="connsiteX42" fmla="*/ 276225 w 1404982"/>
              <a:gd name="connsiteY42" fmla="*/ 93410 h 2452038"/>
              <a:gd name="connsiteX43" fmla="*/ 287867 w 1404982"/>
              <a:gd name="connsiteY43" fmla="*/ 18930 h 2452038"/>
              <a:gd name="connsiteX44" fmla="*/ 313267 w 1404982"/>
              <a:gd name="connsiteY44" fmla="*/ 10463 h 2452038"/>
              <a:gd name="connsiteX45" fmla="*/ 346736 w 1404982"/>
              <a:gd name="connsiteY45" fmla="*/ 71581 h 2452038"/>
              <a:gd name="connsiteX46" fmla="*/ 338667 w 1404982"/>
              <a:gd name="connsiteY46" fmla="*/ 18930 h 2452038"/>
              <a:gd name="connsiteX47" fmla="*/ 364067 w 1404982"/>
              <a:gd name="connsiteY47" fmla="*/ 1996 h 2452038"/>
              <a:gd name="connsiteX48" fmla="*/ 393964 w 1404982"/>
              <a:gd name="connsiteY48" fmla="*/ 53723 h 2452038"/>
              <a:gd name="connsiteX49" fmla="*/ 414867 w 1404982"/>
              <a:gd name="connsiteY49" fmla="*/ 1996 h 2452038"/>
              <a:gd name="connsiteX50" fmla="*/ 448733 w 1404982"/>
              <a:gd name="connsiteY50" fmla="*/ 1996 h 2452038"/>
              <a:gd name="connsiteX51" fmla="*/ 474133 w 1404982"/>
              <a:gd name="connsiteY51" fmla="*/ 18930 h 2452038"/>
              <a:gd name="connsiteX52" fmla="*/ 482600 w 1404982"/>
              <a:gd name="connsiteY52" fmla="*/ 44330 h 2452038"/>
              <a:gd name="connsiteX53" fmla="*/ 516467 w 1404982"/>
              <a:gd name="connsiteY53" fmla="*/ 95130 h 2452038"/>
              <a:gd name="connsiteX54" fmla="*/ 533400 w 1404982"/>
              <a:gd name="connsiteY54" fmla="*/ 120530 h 2452038"/>
              <a:gd name="connsiteX55" fmla="*/ 567267 w 1404982"/>
              <a:gd name="connsiteY55" fmla="*/ 171330 h 2452038"/>
              <a:gd name="connsiteX56" fmla="*/ 601133 w 1404982"/>
              <a:gd name="connsiteY56" fmla="*/ 239063 h 2452038"/>
              <a:gd name="connsiteX57" fmla="*/ 643864 w 1404982"/>
              <a:gd name="connsiteY57" fmla="*/ 346880 h 2452038"/>
              <a:gd name="connsiteX58" fmla="*/ 660797 w 1404982"/>
              <a:gd name="connsiteY58" fmla="*/ 401252 h 2452038"/>
              <a:gd name="connsiteX59" fmla="*/ 681964 w 1404982"/>
              <a:gd name="connsiteY59" fmla="*/ 462901 h 2452038"/>
              <a:gd name="connsiteX60" fmla="*/ 705644 w 1404982"/>
              <a:gd name="connsiteY60" fmla="*/ 526533 h 2452038"/>
              <a:gd name="connsiteX61" fmla="*/ 714242 w 1404982"/>
              <a:gd name="connsiteY61" fmla="*/ 584080 h 2452038"/>
              <a:gd name="connsiteX62" fmla="*/ 717683 w 1404982"/>
              <a:gd name="connsiteY62" fmla="*/ 638584 h 2452038"/>
              <a:gd name="connsiteX63" fmla="*/ 794280 w 1404982"/>
              <a:gd name="connsiteY63" fmla="*/ 581963 h 2452038"/>
              <a:gd name="connsiteX64" fmla="*/ 841375 w 1404982"/>
              <a:gd name="connsiteY64" fmla="*/ 540688 h 2452038"/>
              <a:gd name="connsiteX65" fmla="*/ 889662 w 1404982"/>
              <a:gd name="connsiteY65" fmla="*/ 510790 h 2452038"/>
              <a:gd name="connsiteX66" fmla="*/ 966126 w 1404982"/>
              <a:gd name="connsiteY66" fmla="*/ 456814 h 2452038"/>
              <a:gd name="connsiteX67" fmla="*/ 999595 w 1404982"/>
              <a:gd name="connsiteY67" fmla="*/ 419508 h 2452038"/>
              <a:gd name="connsiteX68" fmla="*/ 1053570 w 1404982"/>
              <a:gd name="connsiteY68" fmla="*/ 358919 h 2452038"/>
              <a:gd name="connsiteX69" fmla="*/ 1081617 w 1404982"/>
              <a:gd name="connsiteY69" fmla="*/ 316586 h 2452038"/>
              <a:gd name="connsiteX70" fmla="*/ 1152921 w 1404982"/>
              <a:gd name="connsiteY70" fmla="*/ 216309 h 2452038"/>
              <a:gd name="connsiteX71" fmla="*/ 1201473 w 1404982"/>
              <a:gd name="connsiteY71" fmla="*/ 155720 h 2452038"/>
              <a:gd name="connsiteX72" fmla="*/ 1212585 w 1404982"/>
              <a:gd name="connsiteY72" fmla="*/ 119604 h 2452038"/>
              <a:gd name="connsiteX73" fmla="*/ 1227667 w 1404982"/>
              <a:gd name="connsiteY73" fmla="*/ 95130 h 2452038"/>
              <a:gd name="connsiteX74" fmla="*/ 1267354 w 1404982"/>
              <a:gd name="connsiteY74" fmla="*/ 79519 h 2452038"/>
              <a:gd name="connsiteX75" fmla="*/ 1278467 w 1404982"/>
              <a:gd name="connsiteY75" fmla="*/ 69730 h 2452038"/>
              <a:gd name="connsiteX76" fmla="*/ 1329267 w 1404982"/>
              <a:gd name="connsiteY76" fmla="*/ 52796 h 2452038"/>
              <a:gd name="connsiteX77" fmla="*/ 1320800 w 1404982"/>
              <a:gd name="connsiteY77" fmla="*/ 78196 h 2452038"/>
              <a:gd name="connsiteX78" fmla="*/ 1275159 w 1404982"/>
              <a:gd name="connsiteY78" fmla="*/ 146988 h 2452038"/>
              <a:gd name="connsiteX79" fmla="*/ 1345274 w 1404982"/>
              <a:gd name="connsiteY79" fmla="*/ 102274 h 2452038"/>
              <a:gd name="connsiteX80" fmla="*/ 1397000 w 1404982"/>
              <a:gd name="connsiteY80" fmla="*/ 120530 h 2452038"/>
              <a:gd name="connsiteX81" fmla="*/ 1349242 w 1404982"/>
              <a:gd name="connsiteY81" fmla="*/ 181649 h 2452038"/>
              <a:gd name="connsiteX82" fmla="*/ 1397000 w 1404982"/>
              <a:gd name="connsiteY82" fmla="*/ 171330 h 2452038"/>
              <a:gd name="connsiteX83" fmla="*/ 1380067 w 1404982"/>
              <a:gd name="connsiteY83" fmla="*/ 196730 h 2452038"/>
              <a:gd name="connsiteX84" fmla="*/ 1363133 w 1404982"/>
              <a:gd name="connsiteY84" fmla="*/ 213663 h 2452038"/>
              <a:gd name="connsiteX85" fmla="*/ 1371600 w 1404982"/>
              <a:gd name="connsiteY85" fmla="*/ 239063 h 2452038"/>
              <a:gd name="connsiteX86" fmla="*/ 1354667 w 1404982"/>
              <a:gd name="connsiteY86" fmla="*/ 298330 h 2452038"/>
              <a:gd name="connsiteX87" fmla="*/ 1312333 w 1404982"/>
              <a:gd name="connsiteY87" fmla="*/ 333916 h 2452038"/>
              <a:gd name="connsiteX88" fmla="*/ 1261533 w 1404982"/>
              <a:gd name="connsiteY88" fmla="*/ 390933 h 2452038"/>
              <a:gd name="connsiteX89" fmla="*/ 1214304 w 1404982"/>
              <a:gd name="connsiteY89" fmla="*/ 470705 h 2452038"/>
              <a:gd name="connsiteX90" fmla="*/ 1178189 w 1404982"/>
              <a:gd name="connsiteY90" fmla="*/ 514361 h 2452038"/>
              <a:gd name="connsiteX91" fmla="*/ 1122496 w 1404982"/>
              <a:gd name="connsiteY91" fmla="*/ 599955 h 2452038"/>
              <a:gd name="connsiteX92" fmla="*/ 1077383 w 1404982"/>
              <a:gd name="connsiteY92" fmla="*/ 634483 h 2452038"/>
              <a:gd name="connsiteX93" fmla="*/ 1045236 w 1404982"/>
              <a:gd name="connsiteY93" fmla="*/ 654327 h 2452038"/>
              <a:gd name="connsiteX94" fmla="*/ 999464 w 1404982"/>
              <a:gd name="connsiteY94" fmla="*/ 682770 h 2452038"/>
              <a:gd name="connsiteX95" fmla="*/ 943636 w 1404982"/>
              <a:gd name="connsiteY95" fmla="*/ 730659 h 2452038"/>
              <a:gd name="connsiteX96" fmla="*/ 915855 w 1404982"/>
              <a:gd name="connsiteY96" fmla="*/ 776168 h 2452038"/>
              <a:gd name="connsiteX97" fmla="*/ 866378 w 1404982"/>
              <a:gd name="connsiteY97" fmla="*/ 828687 h 2452038"/>
              <a:gd name="connsiteX98" fmla="*/ 823251 w 1404982"/>
              <a:gd name="connsiteY98" fmla="*/ 896024 h 2452038"/>
              <a:gd name="connsiteX99" fmla="*/ 770467 w 1404982"/>
              <a:gd name="connsiteY99" fmla="*/ 1068796 h 2452038"/>
              <a:gd name="connsiteX100" fmla="*/ 738452 w 1404982"/>
              <a:gd name="connsiteY100" fmla="*/ 1141821 h 2452038"/>
              <a:gd name="connsiteX101" fmla="*/ 715699 w 1404982"/>
              <a:gd name="connsiteY101" fmla="*/ 1188653 h 2452038"/>
              <a:gd name="connsiteX102" fmla="*/ 698367 w 1404982"/>
              <a:gd name="connsiteY102" fmla="*/ 1245671 h 2452038"/>
              <a:gd name="connsiteX103" fmla="*/ 683683 w 1404982"/>
              <a:gd name="connsiteY103" fmla="*/ 1321870 h 2452038"/>
              <a:gd name="connsiteX104" fmla="*/ 671248 w 1404982"/>
              <a:gd name="connsiteY104" fmla="*/ 1409183 h 2452038"/>
              <a:gd name="connsiteX105" fmla="*/ 640026 w 1404982"/>
              <a:gd name="connsiteY105" fmla="*/ 1519249 h 2452038"/>
              <a:gd name="connsiteX106" fmla="*/ 637381 w 1404982"/>
              <a:gd name="connsiteY106" fmla="*/ 1602593 h 2452038"/>
              <a:gd name="connsiteX107" fmla="*/ 621770 w 1404982"/>
              <a:gd name="connsiteY107" fmla="*/ 1678792 h 2452038"/>
              <a:gd name="connsiteX108" fmla="*/ 613305 w 1404982"/>
              <a:gd name="connsiteY108" fmla="*/ 1709088 h 2452038"/>
              <a:gd name="connsiteX109" fmla="*/ 597694 w 1404982"/>
              <a:gd name="connsiteY109" fmla="*/ 1747849 h 2452038"/>
              <a:gd name="connsiteX110" fmla="*/ 574939 w 1404982"/>
              <a:gd name="connsiteY110" fmla="*/ 1851302 h 2452038"/>
              <a:gd name="connsiteX111" fmla="*/ 565547 w 1404982"/>
              <a:gd name="connsiteY111" fmla="*/ 2070509 h 2452038"/>
              <a:gd name="connsiteX112" fmla="*/ 559726 w 1404982"/>
              <a:gd name="connsiteY112" fmla="*/ 2092337 h 2452038"/>
              <a:gd name="connsiteX113" fmla="*/ 550333 w 1404982"/>
              <a:gd name="connsiteY113" fmla="*/ 2330330 h 2452038"/>
              <a:gd name="connsiteX114" fmla="*/ 558800 w 1404982"/>
              <a:gd name="connsiteY114" fmla="*/ 2355730 h 2452038"/>
              <a:gd name="connsiteX115" fmla="*/ 418042 w 1404982"/>
              <a:gd name="connsiteY115" fmla="*/ 2452038 h 2452038"/>
              <a:gd name="connsiteX116" fmla="*/ 139700 w 1404982"/>
              <a:gd name="connsiteY116" fmla="*/ 2417113 h 2452038"/>
              <a:gd name="connsiteX117" fmla="*/ 0 w 1404982"/>
              <a:gd name="connsiteY117" fmla="*/ 2271063 h 2452038"/>
              <a:gd name="connsiteX118" fmla="*/ 0 w 1404982"/>
              <a:gd name="connsiteY118" fmla="*/ 2271063 h 2452038"/>
              <a:gd name="connsiteX0" fmla="*/ 0 w 1404982"/>
              <a:gd name="connsiteY0" fmla="*/ 2271063 h 2452038"/>
              <a:gd name="connsiteX1" fmla="*/ 93133 w 1404982"/>
              <a:gd name="connsiteY1" fmla="*/ 1974730 h 2452038"/>
              <a:gd name="connsiteX2" fmla="*/ 101600 w 1404982"/>
              <a:gd name="connsiteY2" fmla="*/ 1949330 h 2452038"/>
              <a:gd name="connsiteX3" fmla="*/ 118533 w 1404982"/>
              <a:gd name="connsiteY3" fmla="*/ 1932396 h 2452038"/>
              <a:gd name="connsiteX4" fmla="*/ 130968 w 1404982"/>
              <a:gd name="connsiteY4" fmla="*/ 1879348 h 2452038"/>
              <a:gd name="connsiteX5" fmla="*/ 150152 w 1404982"/>
              <a:gd name="connsiteY5" fmla="*/ 1845481 h 2452038"/>
              <a:gd name="connsiteX6" fmla="*/ 173302 w 1404982"/>
              <a:gd name="connsiteY6" fmla="*/ 1798253 h 2452038"/>
              <a:gd name="connsiteX7" fmla="*/ 198835 w 1404982"/>
              <a:gd name="connsiteY7" fmla="*/ 1766238 h 2452038"/>
              <a:gd name="connsiteX8" fmla="*/ 226351 w 1404982"/>
              <a:gd name="connsiteY8" fmla="*/ 1730519 h 2452038"/>
              <a:gd name="connsiteX9" fmla="*/ 254000 w 1404982"/>
              <a:gd name="connsiteY9" fmla="*/ 1686863 h 2452038"/>
              <a:gd name="connsiteX10" fmla="*/ 262467 w 1404982"/>
              <a:gd name="connsiteY10" fmla="*/ 1661463 h 2452038"/>
              <a:gd name="connsiteX11" fmla="*/ 296333 w 1404982"/>
              <a:gd name="connsiteY11" fmla="*/ 1585263 h 2452038"/>
              <a:gd name="connsiteX12" fmla="*/ 304800 w 1404982"/>
              <a:gd name="connsiteY12" fmla="*/ 1534463 h 2452038"/>
              <a:gd name="connsiteX13" fmla="*/ 321733 w 1404982"/>
              <a:gd name="connsiteY13" fmla="*/ 1475196 h 2452038"/>
              <a:gd name="connsiteX14" fmla="*/ 330200 w 1404982"/>
              <a:gd name="connsiteY14" fmla="*/ 1407463 h 2452038"/>
              <a:gd name="connsiteX15" fmla="*/ 347133 w 1404982"/>
              <a:gd name="connsiteY15" fmla="*/ 1348196 h 2452038"/>
              <a:gd name="connsiteX16" fmla="*/ 364067 w 1404982"/>
              <a:gd name="connsiteY16" fmla="*/ 1280463 h 2452038"/>
              <a:gd name="connsiteX17" fmla="*/ 404680 w 1404982"/>
              <a:gd name="connsiteY17" fmla="*/ 1147907 h 2452038"/>
              <a:gd name="connsiteX18" fmla="*/ 302419 w 1404982"/>
              <a:gd name="connsiteY18" fmla="*/ 1114039 h 2452038"/>
              <a:gd name="connsiteX19" fmla="*/ 183345 w 1404982"/>
              <a:gd name="connsiteY19" fmla="*/ 1084081 h 2452038"/>
              <a:gd name="connsiteX20" fmla="*/ 157692 w 1404982"/>
              <a:gd name="connsiteY20" fmla="*/ 1000402 h 2452038"/>
              <a:gd name="connsiteX21" fmla="*/ 216561 w 1404982"/>
              <a:gd name="connsiteY21" fmla="*/ 926176 h 2452038"/>
              <a:gd name="connsiteX22" fmla="*/ 269214 w 1404982"/>
              <a:gd name="connsiteY22" fmla="*/ 919052 h 2452038"/>
              <a:gd name="connsiteX23" fmla="*/ 305858 w 1404982"/>
              <a:gd name="connsiteY23" fmla="*/ 928698 h 2452038"/>
              <a:gd name="connsiteX24" fmla="*/ 382954 w 1404982"/>
              <a:gd name="connsiteY24" fmla="*/ 956125 h 2452038"/>
              <a:gd name="connsiteX25" fmla="*/ 459805 w 1404982"/>
              <a:gd name="connsiteY25" fmla="*/ 1009530 h 2452038"/>
              <a:gd name="connsiteX26" fmla="*/ 457200 w 1404982"/>
              <a:gd name="connsiteY26" fmla="*/ 653930 h 2452038"/>
              <a:gd name="connsiteX27" fmla="*/ 440267 w 1404982"/>
              <a:gd name="connsiteY27" fmla="*/ 586196 h 2452038"/>
              <a:gd name="connsiteX28" fmla="*/ 406400 w 1404982"/>
              <a:gd name="connsiteY28" fmla="*/ 484596 h 2452038"/>
              <a:gd name="connsiteX29" fmla="*/ 397933 w 1404982"/>
              <a:gd name="connsiteY29" fmla="*/ 459196 h 2452038"/>
              <a:gd name="connsiteX30" fmla="*/ 372533 w 1404982"/>
              <a:gd name="connsiteY30" fmla="*/ 408396 h 2452038"/>
              <a:gd name="connsiteX31" fmla="*/ 355600 w 1404982"/>
              <a:gd name="connsiteY31" fmla="*/ 382996 h 2452038"/>
              <a:gd name="connsiteX32" fmla="*/ 347133 w 1404982"/>
              <a:gd name="connsiteY32" fmla="*/ 357596 h 2452038"/>
              <a:gd name="connsiteX33" fmla="*/ 330200 w 1404982"/>
              <a:gd name="connsiteY33" fmla="*/ 332196 h 2452038"/>
              <a:gd name="connsiteX34" fmla="*/ 304800 w 1404982"/>
              <a:gd name="connsiteY34" fmla="*/ 281396 h 2452038"/>
              <a:gd name="connsiteX35" fmla="*/ 279400 w 1404982"/>
              <a:gd name="connsiteY35" fmla="*/ 222130 h 2452038"/>
              <a:gd name="connsiteX36" fmla="*/ 270933 w 1404982"/>
              <a:gd name="connsiteY36" fmla="*/ 196730 h 2452038"/>
              <a:gd name="connsiteX37" fmla="*/ 254000 w 1404982"/>
              <a:gd name="connsiteY37" fmla="*/ 179796 h 2452038"/>
              <a:gd name="connsiteX38" fmla="*/ 220133 w 1404982"/>
              <a:gd name="connsiteY38" fmla="*/ 128996 h 2452038"/>
              <a:gd name="connsiteX39" fmla="*/ 169333 w 1404982"/>
              <a:gd name="connsiteY39" fmla="*/ 95130 h 2452038"/>
              <a:gd name="connsiteX40" fmla="*/ 160867 w 1404982"/>
              <a:gd name="connsiteY40" fmla="*/ 69730 h 2452038"/>
              <a:gd name="connsiteX41" fmla="*/ 220133 w 1404982"/>
              <a:gd name="connsiteY41" fmla="*/ 44330 h 2452038"/>
              <a:gd name="connsiteX42" fmla="*/ 276225 w 1404982"/>
              <a:gd name="connsiteY42" fmla="*/ 93410 h 2452038"/>
              <a:gd name="connsiteX43" fmla="*/ 287867 w 1404982"/>
              <a:gd name="connsiteY43" fmla="*/ 18930 h 2452038"/>
              <a:gd name="connsiteX44" fmla="*/ 313267 w 1404982"/>
              <a:gd name="connsiteY44" fmla="*/ 10463 h 2452038"/>
              <a:gd name="connsiteX45" fmla="*/ 346736 w 1404982"/>
              <a:gd name="connsiteY45" fmla="*/ 71581 h 2452038"/>
              <a:gd name="connsiteX46" fmla="*/ 338667 w 1404982"/>
              <a:gd name="connsiteY46" fmla="*/ 18930 h 2452038"/>
              <a:gd name="connsiteX47" fmla="*/ 364067 w 1404982"/>
              <a:gd name="connsiteY47" fmla="*/ 1996 h 2452038"/>
              <a:gd name="connsiteX48" fmla="*/ 393964 w 1404982"/>
              <a:gd name="connsiteY48" fmla="*/ 53723 h 2452038"/>
              <a:gd name="connsiteX49" fmla="*/ 414867 w 1404982"/>
              <a:gd name="connsiteY49" fmla="*/ 1996 h 2452038"/>
              <a:gd name="connsiteX50" fmla="*/ 448733 w 1404982"/>
              <a:gd name="connsiteY50" fmla="*/ 1996 h 2452038"/>
              <a:gd name="connsiteX51" fmla="*/ 474133 w 1404982"/>
              <a:gd name="connsiteY51" fmla="*/ 18930 h 2452038"/>
              <a:gd name="connsiteX52" fmla="*/ 482600 w 1404982"/>
              <a:gd name="connsiteY52" fmla="*/ 44330 h 2452038"/>
              <a:gd name="connsiteX53" fmla="*/ 516467 w 1404982"/>
              <a:gd name="connsiteY53" fmla="*/ 95130 h 2452038"/>
              <a:gd name="connsiteX54" fmla="*/ 533400 w 1404982"/>
              <a:gd name="connsiteY54" fmla="*/ 120530 h 2452038"/>
              <a:gd name="connsiteX55" fmla="*/ 567267 w 1404982"/>
              <a:gd name="connsiteY55" fmla="*/ 171330 h 2452038"/>
              <a:gd name="connsiteX56" fmla="*/ 601133 w 1404982"/>
              <a:gd name="connsiteY56" fmla="*/ 239063 h 2452038"/>
              <a:gd name="connsiteX57" fmla="*/ 643864 w 1404982"/>
              <a:gd name="connsiteY57" fmla="*/ 346880 h 2452038"/>
              <a:gd name="connsiteX58" fmla="*/ 660797 w 1404982"/>
              <a:gd name="connsiteY58" fmla="*/ 401252 h 2452038"/>
              <a:gd name="connsiteX59" fmla="*/ 681964 w 1404982"/>
              <a:gd name="connsiteY59" fmla="*/ 462901 h 2452038"/>
              <a:gd name="connsiteX60" fmla="*/ 705644 w 1404982"/>
              <a:gd name="connsiteY60" fmla="*/ 526533 h 2452038"/>
              <a:gd name="connsiteX61" fmla="*/ 714242 w 1404982"/>
              <a:gd name="connsiteY61" fmla="*/ 584080 h 2452038"/>
              <a:gd name="connsiteX62" fmla="*/ 717683 w 1404982"/>
              <a:gd name="connsiteY62" fmla="*/ 638584 h 2452038"/>
              <a:gd name="connsiteX63" fmla="*/ 794280 w 1404982"/>
              <a:gd name="connsiteY63" fmla="*/ 581963 h 2452038"/>
              <a:gd name="connsiteX64" fmla="*/ 841375 w 1404982"/>
              <a:gd name="connsiteY64" fmla="*/ 540688 h 2452038"/>
              <a:gd name="connsiteX65" fmla="*/ 889662 w 1404982"/>
              <a:gd name="connsiteY65" fmla="*/ 510790 h 2452038"/>
              <a:gd name="connsiteX66" fmla="*/ 966126 w 1404982"/>
              <a:gd name="connsiteY66" fmla="*/ 456814 h 2452038"/>
              <a:gd name="connsiteX67" fmla="*/ 999595 w 1404982"/>
              <a:gd name="connsiteY67" fmla="*/ 419508 h 2452038"/>
              <a:gd name="connsiteX68" fmla="*/ 1053570 w 1404982"/>
              <a:gd name="connsiteY68" fmla="*/ 358919 h 2452038"/>
              <a:gd name="connsiteX69" fmla="*/ 1081617 w 1404982"/>
              <a:gd name="connsiteY69" fmla="*/ 316586 h 2452038"/>
              <a:gd name="connsiteX70" fmla="*/ 1152921 w 1404982"/>
              <a:gd name="connsiteY70" fmla="*/ 216309 h 2452038"/>
              <a:gd name="connsiteX71" fmla="*/ 1201473 w 1404982"/>
              <a:gd name="connsiteY71" fmla="*/ 155720 h 2452038"/>
              <a:gd name="connsiteX72" fmla="*/ 1212585 w 1404982"/>
              <a:gd name="connsiteY72" fmla="*/ 119604 h 2452038"/>
              <a:gd name="connsiteX73" fmla="*/ 1227667 w 1404982"/>
              <a:gd name="connsiteY73" fmla="*/ 95130 h 2452038"/>
              <a:gd name="connsiteX74" fmla="*/ 1267354 w 1404982"/>
              <a:gd name="connsiteY74" fmla="*/ 79519 h 2452038"/>
              <a:gd name="connsiteX75" fmla="*/ 1278467 w 1404982"/>
              <a:gd name="connsiteY75" fmla="*/ 69730 h 2452038"/>
              <a:gd name="connsiteX76" fmla="*/ 1329267 w 1404982"/>
              <a:gd name="connsiteY76" fmla="*/ 52796 h 2452038"/>
              <a:gd name="connsiteX77" fmla="*/ 1320800 w 1404982"/>
              <a:gd name="connsiteY77" fmla="*/ 78196 h 2452038"/>
              <a:gd name="connsiteX78" fmla="*/ 1275159 w 1404982"/>
              <a:gd name="connsiteY78" fmla="*/ 146988 h 2452038"/>
              <a:gd name="connsiteX79" fmla="*/ 1345274 w 1404982"/>
              <a:gd name="connsiteY79" fmla="*/ 102274 h 2452038"/>
              <a:gd name="connsiteX80" fmla="*/ 1397000 w 1404982"/>
              <a:gd name="connsiteY80" fmla="*/ 120530 h 2452038"/>
              <a:gd name="connsiteX81" fmla="*/ 1349242 w 1404982"/>
              <a:gd name="connsiteY81" fmla="*/ 181649 h 2452038"/>
              <a:gd name="connsiteX82" fmla="*/ 1397000 w 1404982"/>
              <a:gd name="connsiteY82" fmla="*/ 171330 h 2452038"/>
              <a:gd name="connsiteX83" fmla="*/ 1380067 w 1404982"/>
              <a:gd name="connsiteY83" fmla="*/ 196730 h 2452038"/>
              <a:gd name="connsiteX84" fmla="*/ 1363133 w 1404982"/>
              <a:gd name="connsiteY84" fmla="*/ 213663 h 2452038"/>
              <a:gd name="connsiteX85" fmla="*/ 1371600 w 1404982"/>
              <a:gd name="connsiteY85" fmla="*/ 239063 h 2452038"/>
              <a:gd name="connsiteX86" fmla="*/ 1354667 w 1404982"/>
              <a:gd name="connsiteY86" fmla="*/ 298330 h 2452038"/>
              <a:gd name="connsiteX87" fmla="*/ 1312333 w 1404982"/>
              <a:gd name="connsiteY87" fmla="*/ 333916 h 2452038"/>
              <a:gd name="connsiteX88" fmla="*/ 1261533 w 1404982"/>
              <a:gd name="connsiteY88" fmla="*/ 390933 h 2452038"/>
              <a:gd name="connsiteX89" fmla="*/ 1214304 w 1404982"/>
              <a:gd name="connsiteY89" fmla="*/ 470705 h 2452038"/>
              <a:gd name="connsiteX90" fmla="*/ 1178189 w 1404982"/>
              <a:gd name="connsiteY90" fmla="*/ 514361 h 2452038"/>
              <a:gd name="connsiteX91" fmla="*/ 1122496 w 1404982"/>
              <a:gd name="connsiteY91" fmla="*/ 599955 h 2452038"/>
              <a:gd name="connsiteX92" fmla="*/ 1077383 w 1404982"/>
              <a:gd name="connsiteY92" fmla="*/ 634483 h 2452038"/>
              <a:gd name="connsiteX93" fmla="*/ 1045236 w 1404982"/>
              <a:gd name="connsiteY93" fmla="*/ 654327 h 2452038"/>
              <a:gd name="connsiteX94" fmla="*/ 999464 w 1404982"/>
              <a:gd name="connsiteY94" fmla="*/ 682770 h 2452038"/>
              <a:gd name="connsiteX95" fmla="*/ 943636 w 1404982"/>
              <a:gd name="connsiteY95" fmla="*/ 730659 h 2452038"/>
              <a:gd name="connsiteX96" fmla="*/ 915855 w 1404982"/>
              <a:gd name="connsiteY96" fmla="*/ 776168 h 2452038"/>
              <a:gd name="connsiteX97" fmla="*/ 866378 w 1404982"/>
              <a:gd name="connsiteY97" fmla="*/ 828687 h 2452038"/>
              <a:gd name="connsiteX98" fmla="*/ 823251 w 1404982"/>
              <a:gd name="connsiteY98" fmla="*/ 896024 h 2452038"/>
              <a:gd name="connsiteX99" fmla="*/ 770467 w 1404982"/>
              <a:gd name="connsiteY99" fmla="*/ 1068796 h 2452038"/>
              <a:gd name="connsiteX100" fmla="*/ 738452 w 1404982"/>
              <a:gd name="connsiteY100" fmla="*/ 1141821 h 2452038"/>
              <a:gd name="connsiteX101" fmla="*/ 715699 w 1404982"/>
              <a:gd name="connsiteY101" fmla="*/ 1188653 h 2452038"/>
              <a:gd name="connsiteX102" fmla="*/ 698367 w 1404982"/>
              <a:gd name="connsiteY102" fmla="*/ 1245671 h 2452038"/>
              <a:gd name="connsiteX103" fmla="*/ 683683 w 1404982"/>
              <a:gd name="connsiteY103" fmla="*/ 1321870 h 2452038"/>
              <a:gd name="connsiteX104" fmla="*/ 671248 w 1404982"/>
              <a:gd name="connsiteY104" fmla="*/ 1409183 h 2452038"/>
              <a:gd name="connsiteX105" fmla="*/ 640026 w 1404982"/>
              <a:gd name="connsiteY105" fmla="*/ 1519249 h 2452038"/>
              <a:gd name="connsiteX106" fmla="*/ 637381 w 1404982"/>
              <a:gd name="connsiteY106" fmla="*/ 1602593 h 2452038"/>
              <a:gd name="connsiteX107" fmla="*/ 621770 w 1404982"/>
              <a:gd name="connsiteY107" fmla="*/ 1678792 h 2452038"/>
              <a:gd name="connsiteX108" fmla="*/ 613305 w 1404982"/>
              <a:gd name="connsiteY108" fmla="*/ 1709088 h 2452038"/>
              <a:gd name="connsiteX109" fmla="*/ 597694 w 1404982"/>
              <a:gd name="connsiteY109" fmla="*/ 1747849 h 2452038"/>
              <a:gd name="connsiteX110" fmla="*/ 574939 w 1404982"/>
              <a:gd name="connsiteY110" fmla="*/ 1851302 h 2452038"/>
              <a:gd name="connsiteX111" fmla="*/ 565547 w 1404982"/>
              <a:gd name="connsiteY111" fmla="*/ 2070509 h 2452038"/>
              <a:gd name="connsiteX112" fmla="*/ 559726 w 1404982"/>
              <a:gd name="connsiteY112" fmla="*/ 2092337 h 2452038"/>
              <a:gd name="connsiteX113" fmla="*/ 550333 w 1404982"/>
              <a:gd name="connsiteY113" fmla="*/ 2330330 h 2452038"/>
              <a:gd name="connsiteX114" fmla="*/ 558800 w 1404982"/>
              <a:gd name="connsiteY114" fmla="*/ 2355730 h 2452038"/>
              <a:gd name="connsiteX115" fmla="*/ 418042 w 1404982"/>
              <a:gd name="connsiteY115" fmla="*/ 2452038 h 2452038"/>
              <a:gd name="connsiteX116" fmla="*/ 139700 w 1404982"/>
              <a:gd name="connsiteY116" fmla="*/ 2417113 h 2452038"/>
              <a:gd name="connsiteX117" fmla="*/ 0 w 1404982"/>
              <a:gd name="connsiteY117" fmla="*/ 2271063 h 2452038"/>
              <a:gd name="connsiteX118" fmla="*/ 0 w 1404982"/>
              <a:gd name="connsiteY118" fmla="*/ 2271063 h 2452038"/>
              <a:gd name="connsiteX0" fmla="*/ 0 w 1404982"/>
              <a:gd name="connsiteY0" fmla="*/ 2271063 h 2452038"/>
              <a:gd name="connsiteX1" fmla="*/ 93133 w 1404982"/>
              <a:gd name="connsiteY1" fmla="*/ 1974730 h 2452038"/>
              <a:gd name="connsiteX2" fmla="*/ 101600 w 1404982"/>
              <a:gd name="connsiteY2" fmla="*/ 1949330 h 2452038"/>
              <a:gd name="connsiteX3" fmla="*/ 118533 w 1404982"/>
              <a:gd name="connsiteY3" fmla="*/ 1932396 h 2452038"/>
              <a:gd name="connsiteX4" fmla="*/ 130968 w 1404982"/>
              <a:gd name="connsiteY4" fmla="*/ 1879348 h 2452038"/>
              <a:gd name="connsiteX5" fmla="*/ 150152 w 1404982"/>
              <a:gd name="connsiteY5" fmla="*/ 1845481 h 2452038"/>
              <a:gd name="connsiteX6" fmla="*/ 173302 w 1404982"/>
              <a:gd name="connsiteY6" fmla="*/ 1798253 h 2452038"/>
              <a:gd name="connsiteX7" fmla="*/ 198835 w 1404982"/>
              <a:gd name="connsiteY7" fmla="*/ 1766238 h 2452038"/>
              <a:gd name="connsiteX8" fmla="*/ 226351 w 1404982"/>
              <a:gd name="connsiteY8" fmla="*/ 1730519 h 2452038"/>
              <a:gd name="connsiteX9" fmla="*/ 254000 w 1404982"/>
              <a:gd name="connsiteY9" fmla="*/ 1686863 h 2452038"/>
              <a:gd name="connsiteX10" fmla="*/ 262467 w 1404982"/>
              <a:gd name="connsiteY10" fmla="*/ 1661463 h 2452038"/>
              <a:gd name="connsiteX11" fmla="*/ 296333 w 1404982"/>
              <a:gd name="connsiteY11" fmla="*/ 1585263 h 2452038"/>
              <a:gd name="connsiteX12" fmla="*/ 304800 w 1404982"/>
              <a:gd name="connsiteY12" fmla="*/ 1534463 h 2452038"/>
              <a:gd name="connsiteX13" fmla="*/ 321733 w 1404982"/>
              <a:gd name="connsiteY13" fmla="*/ 1475196 h 2452038"/>
              <a:gd name="connsiteX14" fmla="*/ 330200 w 1404982"/>
              <a:gd name="connsiteY14" fmla="*/ 1407463 h 2452038"/>
              <a:gd name="connsiteX15" fmla="*/ 347133 w 1404982"/>
              <a:gd name="connsiteY15" fmla="*/ 1348196 h 2452038"/>
              <a:gd name="connsiteX16" fmla="*/ 364067 w 1404982"/>
              <a:gd name="connsiteY16" fmla="*/ 1280463 h 2452038"/>
              <a:gd name="connsiteX17" fmla="*/ 404680 w 1404982"/>
              <a:gd name="connsiteY17" fmla="*/ 1147907 h 2452038"/>
              <a:gd name="connsiteX18" fmla="*/ 302419 w 1404982"/>
              <a:gd name="connsiteY18" fmla="*/ 1114039 h 2452038"/>
              <a:gd name="connsiteX19" fmla="*/ 183345 w 1404982"/>
              <a:gd name="connsiteY19" fmla="*/ 1084081 h 2452038"/>
              <a:gd name="connsiteX20" fmla="*/ 157692 w 1404982"/>
              <a:gd name="connsiteY20" fmla="*/ 1000402 h 2452038"/>
              <a:gd name="connsiteX21" fmla="*/ 216561 w 1404982"/>
              <a:gd name="connsiteY21" fmla="*/ 926176 h 2452038"/>
              <a:gd name="connsiteX22" fmla="*/ 269214 w 1404982"/>
              <a:gd name="connsiteY22" fmla="*/ 919052 h 2452038"/>
              <a:gd name="connsiteX23" fmla="*/ 305858 w 1404982"/>
              <a:gd name="connsiteY23" fmla="*/ 928698 h 2452038"/>
              <a:gd name="connsiteX24" fmla="*/ 382954 w 1404982"/>
              <a:gd name="connsiteY24" fmla="*/ 956125 h 2452038"/>
              <a:gd name="connsiteX25" fmla="*/ 459805 w 1404982"/>
              <a:gd name="connsiteY25" fmla="*/ 1009530 h 2452038"/>
              <a:gd name="connsiteX26" fmla="*/ 457200 w 1404982"/>
              <a:gd name="connsiteY26" fmla="*/ 653930 h 2452038"/>
              <a:gd name="connsiteX27" fmla="*/ 440267 w 1404982"/>
              <a:gd name="connsiteY27" fmla="*/ 586196 h 2452038"/>
              <a:gd name="connsiteX28" fmla="*/ 406400 w 1404982"/>
              <a:gd name="connsiteY28" fmla="*/ 484596 h 2452038"/>
              <a:gd name="connsiteX29" fmla="*/ 397933 w 1404982"/>
              <a:gd name="connsiteY29" fmla="*/ 459196 h 2452038"/>
              <a:gd name="connsiteX30" fmla="*/ 372533 w 1404982"/>
              <a:gd name="connsiteY30" fmla="*/ 408396 h 2452038"/>
              <a:gd name="connsiteX31" fmla="*/ 355600 w 1404982"/>
              <a:gd name="connsiteY31" fmla="*/ 382996 h 2452038"/>
              <a:gd name="connsiteX32" fmla="*/ 347133 w 1404982"/>
              <a:gd name="connsiteY32" fmla="*/ 357596 h 2452038"/>
              <a:gd name="connsiteX33" fmla="*/ 330200 w 1404982"/>
              <a:gd name="connsiteY33" fmla="*/ 332196 h 2452038"/>
              <a:gd name="connsiteX34" fmla="*/ 304800 w 1404982"/>
              <a:gd name="connsiteY34" fmla="*/ 281396 h 2452038"/>
              <a:gd name="connsiteX35" fmla="*/ 279400 w 1404982"/>
              <a:gd name="connsiteY35" fmla="*/ 222130 h 2452038"/>
              <a:gd name="connsiteX36" fmla="*/ 270933 w 1404982"/>
              <a:gd name="connsiteY36" fmla="*/ 196730 h 2452038"/>
              <a:gd name="connsiteX37" fmla="*/ 254000 w 1404982"/>
              <a:gd name="connsiteY37" fmla="*/ 179796 h 2452038"/>
              <a:gd name="connsiteX38" fmla="*/ 220133 w 1404982"/>
              <a:gd name="connsiteY38" fmla="*/ 128996 h 2452038"/>
              <a:gd name="connsiteX39" fmla="*/ 169333 w 1404982"/>
              <a:gd name="connsiteY39" fmla="*/ 95130 h 2452038"/>
              <a:gd name="connsiteX40" fmla="*/ 160867 w 1404982"/>
              <a:gd name="connsiteY40" fmla="*/ 69730 h 2452038"/>
              <a:gd name="connsiteX41" fmla="*/ 220133 w 1404982"/>
              <a:gd name="connsiteY41" fmla="*/ 44330 h 2452038"/>
              <a:gd name="connsiteX42" fmla="*/ 276225 w 1404982"/>
              <a:gd name="connsiteY42" fmla="*/ 93410 h 2452038"/>
              <a:gd name="connsiteX43" fmla="*/ 287867 w 1404982"/>
              <a:gd name="connsiteY43" fmla="*/ 18930 h 2452038"/>
              <a:gd name="connsiteX44" fmla="*/ 313267 w 1404982"/>
              <a:gd name="connsiteY44" fmla="*/ 10463 h 2452038"/>
              <a:gd name="connsiteX45" fmla="*/ 346736 w 1404982"/>
              <a:gd name="connsiteY45" fmla="*/ 71581 h 2452038"/>
              <a:gd name="connsiteX46" fmla="*/ 338667 w 1404982"/>
              <a:gd name="connsiteY46" fmla="*/ 18930 h 2452038"/>
              <a:gd name="connsiteX47" fmla="*/ 364067 w 1404982"/>
              <a:gd name="connsiteY47" fmla="*/ 1996 h 2452038"/>
              <a:gd name="connsiteX48" fmla="*/ 393964 w 1404982"/>
              <a:gd name="connsiteY48" fmla="*/ 53723 h 2452038"/>
              <a:gd name="connsiteX49" fmla="*/ 414867 w 1404982"/>
              <a:gd name="connsiteY49" fmla="*/ 1996 h 2452038"/>
              <a:gd name="connsiteX50" fmla="*/ 448733 w 1404982"/>
              <a:gd name="connsiteY50" fmla="*/ 1996 h 2452038"/>
              <a:gd name="connsiteX51" fmla="*/ 474133 w 1404982"/>
              <a:gd name="connsiteY51" fmla="*/ 18930 h 2452038"/>
              <a:gd name="connsiteX52" fmla="*/ 482600 w 1404982"/>
              <a:gd name="connsiteY52" fmla="*/ 44330 h 2452038"/>
              <a:gd name="connsiteX53" fmla="*/ 516467 w 1404982"/>
              <a:gd name="connsiteY53" fmla="*/ 95130 h 2452038"/>
              <a:gd name="connsiteX54" fmla="*/ 533400 w 1404982"/>
              <a:gd name="connsiteY54" fmla="*/ 120530 h 2452038"/>
              <a:gd name="connsiteX55" fmla="*/ 567267 w 1404982"/>
              <a:gd name="connsiteY55" fmla="*/ 171330 h 2452038"/>
              <a:gd name="connsiteX56" fmla="*/ 601133 w 1404982"/>
              <a:gd name="connsiteY56" fmla="*/ 239063 h 2452038"/>
              <a:gd name="connsiteX57" fmla="*/ 643864 w 1404982"/>
              <a:gd name="connsiteY57" fmla="*/ 346880 h 2452038"/>
              <a:gd name="connsiteX58" fmla="*/ 660797 w 1404982"/>
              <a:gd name="connsiteY58" fmla="*/ 401252 h 2452038"/>
              <a:gd name="connsiteX59" fmla="*/ 681964 w 1404982"/>
              <a:gd name="connsiteY59" fmla="*/ 462901 h 2452038"/>
              <a:gd name="connsiteX60" fmla="*/ 705644 w 1404982"/>
              <a:gd name="connsiteY60" fmla="*/ 526533 h 2452038"/>
              <a:gd name="connsiteX61" fmla="*/ 714242 w 1404982"/>
              <a:gd name="connsiteY61" fmla="*/ 584080 h 2452038"/>
              <a:gd name="connsiteX62" fmla="*/ 717683 w 1404982"/>
              <a:gd name="connsiteY62" fmla="*/ 638584 h 2452038"/>
              <a:gd name="connsiteX63" fmla="*/ 794280 w 1404982"/>
              <a:gd name="connsiteY63" fmla="*/ 581963 h 2452038"/>
              <a:gd name="connsiteX64" fmla="*/ 841375 w 1404982"/>
              <a:gd name="connsiteY64" fmla="*/ 540688 h 2452038"/>
              <a:gd name="connsiteX65" fmla="*/ 889662 w 1404982"/>
              <a:gd name="connsiteY65" fmla="*/ 510790 h 2452038"/>
              <a:gd name="connsiteX66" fmla="*/ 966126 w 1404982"/>
              <a:gd name="connsiteY66" fmla="*/ 456814 h 2452038"/>
              <a:gd name="connsiteX67" fmla="*/ 999595 w 1404982"/>
              <a:gd name="connsiteY67" fmla="*/ 419508 h 2452038"/>
              <a:gd name="connsiteX68" fmla="*/ 1053570 w 1404982"/>
              <a:gd name="connsiteY68" fmla="*/ 358919 h 2452038"/>
              <a:gd name="connsiteX69" fmla="*/ 1081617 w 1404982"/>
              <a:gd name="connsiteY69" fmla="*/ 316586 h 2452038"/>
              <a:gd name="connsiteX70" fmla="*/ 1152921 w 1404982"/>
              <a:gd name="connsiteY70" fmla="*/ 216309 h 2452038"/>
              <a:gd name="connsiteX71" fmla="*/ 1201473 w 1404982"/>
              <a:gd name="connsiteY71" fmla="*/ 155720 h 2452038"/>
              <a:gd name="connsiteX72" fmla="*/ 1212585 w 1404982"/>
              <a:gd name="connsiteY72" fmla="*/ 119604 h 2452038"/>
              <a:gd name="connsiteX73" fmla="*/ 1227667 w 1404982"/>
              <a:gd name="connsiteY73" fmla="*/ 95130 h 2452038"/>
              <a:gd name="connsiteX74" fmla="*/ 1267354 w 1404982"/>
              <a:gd name="connsiteY74" fmla="*/ 79519 h 2452038"/>
              <a:gd name="connsiteX75" fmla="*/ 1278467 w 1404982"/>
              <a:gd name="connsiteY75" fmla="*/ 69730 h 2452038"/>
              <a:gd name="connsiteX76" fmla="*/ 1329267 w 1404982"/>
              <a:gd name="connsiteY76" fmla="*/ 52796 h 2452038"/>
              <a:gd name="connsiteX77" fmla="*/ 1320800 w 1404982"/>
              <a:gd name="connsiteY77" fmla="*/ 78196 h 2452038"/>
              <a:gd name="connsiteX78" fmla="*/ 1275159 w 1404982"/>
              <a:gd name="connsiteY78" fmla="*/ 146988 h 2452038"/>
              <a:gd name="connsiteX79" fmla="*/ 1345274 w 1404982"/>
              <a:gd name="connsiteY79" fmla="*/ 102274 h 2452038"/>
              <a:gd name="connsiteX80" fmla="*/ 1397000 w 1404982"/>
              <a:gd name="connsiteY80" fmla="*/ 120530 h 2452038"/>
              <a:gd name="connsiteX81" fmla="*/ 1349242 w 1404982"/>
              <a:gd name="connsiteY81" fmla="*/ 181649 h 2452038"/>
              <a:gd name="connsiteX82" fmla="*/ 1397000 w 1404982"/>
              <a:gd name="connsiteY82" fmla="*/ 171330 h 2452038"/>
              <a:gd name="connsiteX83" fmla="*/ 1380067 w 1404982"/>
              <a:gd name="connsiteY83" fmla="*/ 196730 h 2452038"/>
              <a:gd name="connsiteX84" fmla="*/ 1363133 w 1404982"/>
              <a:gd name="connsiteY84" fmla="*/ 213663 h 2452038"/>
              <a:gd name="connsiteX85" fmla="*/ 1371600 w 1404982"/>
              <a:gd name="connsiteY85" fmla="*/ 239063 h 2452038"/>
              <a:gd name="connsiteX86" fmla="*/ 1354667 w 1404982"/>
              <a:gd name="connsiteY86" fmla="*/ 298330 h 2452038"/>
              <a:gd name="connsiteX87" fmla="*/ 1312333 w 1404982"/>
              <a:gd name="connsiteY87" fmla="*/ 333916 h 2452038"/>
              <a:gd name="connsiteX88" fmla="*/ 1261533 w 1404982"/>
              <a:gd name="connsiteY88" fmla="*/ 390933 h 2452038"/>
              <a:gd name="connsiteX89" fmla="*/ 1214304 w 1404982"/>
              <a:gd name="connsiteY89" fmla="*/ 470705 h 2452038"/>
              <a:gd name="connsiteX90" fmla="*/ 1178189 w 1404982"/>
              <a:gd name="connsiteY90" fmla="*/ 514361 h 2452038"/>
              <a:gd name="connsiteX91" fmla="*/ 1122496 w 1404982"/>
              <a:gd name="connsiteY91" fmla="*/ 599955 h 2452038"/>
              <a:gd name="connsiteX92" fmla="*/ 1077383 w 1404982"/>
              <a:gd name="connsiteY92" fmla="*/ 634483 h 2452038"/>
              <a:gd name="connsiteX93" fmla="*/ 1045236 w 1404982"/>
              <a:gd name="connsiteY93" fmla="*/ 654327 h 2452038"/>
              <a:gd name="connsiteX94" fmla="*/ 999464 w 1404982"/>
              <a:gd name="connsiteY94" fmla="*/ 682770 h 2452038"/>
              <a:gd name="connsiteX95" fmla="*/ 943636 w 1404982"/>
              <a:gd name="connsiteY95" fmla="*/ 730659 h 2452038"/>
              <a:gd name="connsiteX96" fmla="*/ 915855 w 1404982"/>
              <a:gd name="connsiteY96" fmla="*/ 776168 h 2452038"/>
              <a:gd name="connsiteX97" fmla="*/ 866378 w 1404982"/>
              <a:gd name="connsiteY97" fmla="*/ 828687 h 2452038"/>
              <a:gd name="connsiteX98" fmla="*/ 823251 w 1404982"/>
              <a:gd name="connsiteY98" fmla="*/ 896024 h 2452038"/>
              <a:gd name="connsiteX99" fmla="*/ 770467 w 1404982"/>
              <a:gd name="connsiteY99" fmla="*/ 1068796 h 2452038"/>
              <a:gd name="connsiteX100" fmla="*/ 738452 w 1404982"/>
              <a:gd name="connsiteY100" fmla="*/ 1141821 h 2452038"/>
              <a:gd name="connsiteX101" fmla="*/ 715699 w 1404982"/>
              <a:gd name="connsiteY101" fmla="*/ 1188653 h 2452038"/>
              <a:gd name="connsiteX102" fmla="*/ 698367 w 1404982"/>
              <a:gd name="connsiteY102" fmla="*/ 1245671 h 2452038"/>
              <a:gd name="connsiteX103" fmla="*/ 683683 w 1404982"/>
              <a:gd name="connsiteY103" fmla="*/ 1321870 h 2452038"/>
              <a:gd name="connsiteX104" fmla="*/ 671248 w 1404982"/>
              <a:gd name="connsiteY104" fmla="*/ 1409183 h 2452038"/>
              <a:gd name="connsiteX105" fmla="*/ 640026 w 1404982"/>
              <a:gd name="connsiteY105" fmla="*/ 1519249 h 2452038"/>
              <a:gd name="connsiteX106" fmla="*/ 637381 w 1404982"/>
              <a:gd name="connsiteY106" fmla="*/ 1602593 h 2452038"/>
              <a:gd name="connsiteX107" fmla="*/ 621770 w 1404982"/>
              <a:gd name="connsiteY107" fmla="*/ 1678792 h 2452038"/>
              <a:gd name="connsiteX108" fmla="*/ 613305 w 1404982"/>
              <a:gd name="connsiteY108" fmla="*/ 1709088 h 2452038"/>
              <a:gd name="connsiteX109" fmla="*/ 597694 w 1404982"/>
              <a:gd name="connsiteY109" fmla="*/ 1747849 h 2452038"/>
              <a:gd name="connsiteX110" fmla="*/ 574939 w 1404982"/>
              <a:gd name="connsiteY110" fmla="*/ 1851302 h 2452038"/>
              <a:gd name="connsiteX111" fmla="*/ 565547 w 1404982"/>
              <a:gd name="connsiteY111" fmla="*/ 2070509 h 2452038"/>
              <a:gd name="connsiteX112" fmla="*/ 559726 w 1404982"/>
              <a:gd name="connsiteY112" fmla="*/ 2092337 h 2452038"/>
              <a:gd name="connsiteX113" fmla="*/ 550333 w 1404982"/>
              <a:gd name="connsiteY113" fmla="*/ 2330330 h 2452038"/>
              <a:gd name="connsiteX114" fmla="*/ 558800 w 1404982"/>
              <a:gd name="connsiteY114" fmla="*/ 2355730 h 2452038"/>
              <a:gd name="connsiteX115" fmla="*/ 418042 w 1404982"/>
              <a:gd name="connsiteY115" fmla="*/ 2452038 h 2452038"/>
              <a:gd name="connsiteX116" fmla="*/ 139700 w 1404982"/>
              <a:gd name="connsiteY116" fmla="*/ 2417113 h 2452038"/>
              <a:gd name="connsiteX117" fmla="*/ 0 w 1404982"/>
              <a:gd name="connsiteY117" fmla="*/ 2271063 h 2452038"/>
              <a:gd name="connsiteX118" fmla="*/ 0 w 1404982"/>
              <a:gd name="connsiteY118" fmla="*/ 2271063 h 2452038"/>
              <a:gd name="connsiteX0" fmla="*/ 0 w 1404982"/>
              <a:gd name="connsiteY0" fmla="*/ 2271063 h 2452038"/>
              <a:gd name="connsiteX1" fmla="*/ 93133 w 1404982"/>
              <a:gd name="connsiteY1" fmla="*/ 1974730 h 2452038"/>
              <a:gd name="connsiteX2" fmla="*/ 101600 w 1404982"/>
              <a:gd name="connsiteY2" fmla="*/ 1949330 h 2452038"/>
              <a:gd name="connsiteX3" fmla="*/ 118533 w 1404982"/>
              <a:gd name="connsiteY3" fmla="*/ 1932396 h 2452038"/>
              <a:gd name="connsiteX4" fmla="*/ 130968 w 1404982"/>
              <a:gd name="connsiteY4" fmla="*/ 1879348 h 2452038"/>
              <a:gd name="connsiteX5" fmla="*/ 150152 w 1404982"/>
              <a:gd name="connsiteY5" fmla="*/ 1845481 h 2452038"/>
              <a:gd name="connsiteX6" fmla="*/ 173302 w 1404982"/>
              <a:gd name="connsiteY6" fmla="*/ 1798253 h 2452038"/>
              <a:gd name="connsiteX7" fmla="*/ 198835 w 1404982"/>
              <a:gd name="connsiteY7" fmla="*/ 1766238 h 2452038"/>
              <a:gd name="connsiteX8" fmla="*/ 226351 w 1404982"/>
              <a:gd name="connsiteY8" fmla="*/ 1730519 h 2452038"/>
              <a:gd name="connsiteX9" fmla="*/ 254000 w 1404982"/>
              <a:gd name="connsiteY9" fmla="*/ 1686863 h 2452038"/>
              <a:gd name="connsiteX10" fmla="*/ 262467 w 1404982"/>
              <a:gd name="connsiteY10" fmla="*/ 1661463 h 2452038"/>
              <a:gd name="connsiteX11" fmla="*/ 296333 w 1404982"/>
              <a:gd name="connsiteY11" fmla="*/ 1585263 h 2452038"/>
              <a:gd name="connsiteX12" fmla="*/ 304800 w 1404982"/>
              <a:gd name="connsiteY12" fmla="*/ 1534463 h 2452038"/>
              <a:gd name="connsiteX13" fmla="*/ 321733 w 1404982"/>
              <a:gd name="connsiteY13" fmla="*/ 1475196 h 2452038"/>
              <a:gd name="connsiteX14" fmla="*/ 330200 w 1404982"/>
              <a:gd name="connsiteY14" fmla="*/ 1407463 h 2452038"/>
              <a:gd name="connsiteX15" fmla="*/ 347133 w 1404982"/>
              <a:gd name="connsiteY15" fmla="*/ 1348196 h 2452038"/>
              <a:gd name="connsiteX16" fmla="*/ 364067 w 1404982"/>
              <a:gd name="connsiteY16" fmla="*/ 1280463 h 2452038"/>
              <a:gd name="connsiteX17" fmla="*/ 404680 w 1404982"/>
              <a:gd name="connsiteY17" fmla="*/ 1147907 h 2452038"/>
              <a:gd name="connsiteX18" fmla="*/ 302419 w 1404982"/>
              <a:gd name="connsiteY18" fmla="*/ 1114039 h 2452038"/>
              <a:gd name="connsiteX19" fmla="*/ 183345 w 1404982"/>
              <a:gd name="connsiteY19" fmla="*/ 1084081 h 2452038"/>
              <a:gd name="connsiteX20" fmla="*/ 157692 w 1404982"/>
              <a:gd name="connsiteY20" fmla="*/ 1000402 h 2452038"/>
              <a:gd name="connsiteX21" fmla="*/ 216561 w 1404982"/>
              <a:gd name="connsiteY21" fmla="*/ 926176 h 2452038"/>
              <a:gd name="connsiteX22" fmla="*/ 269214 w 1404982"/>
              <a:gd name="connsiteY22" fmla="*/ 919052 h 2452038"/>
              <a:gd name="connsiteX23" fmla="*/ 305858 w 1404982"/>
              <a:gd name="connsiteY23" fmla="*/ 928698 h 2452038"/>
              <a:gd name="connsiteX24" fmla="*/ 382954 w 1404982"/>
              <a:gd name="connsiteY24" fmla="*/ 956125 h 2452038"/>
              <a:gd name="connsiteX25" fmla="*/ 459805 w 1404982"/>
              <a:gd name="connsiteY25" fmla="*/ 1009530 h 2452038"/>
              <a:gd name="connsiteX26" fmla="*/ 457200 w 1404982"/>
              <a:gd name="connsiteY26" fmla="*/ 653930 h 2452038"/>
              <a:gd name="connsiteX27" fmla="*/ 440267 w 1404982"/>
              <a:gd name="connsiteY27" fmla="*/ 586196 h 2452038"/>
              <a:gd name="connsiteX28" fmla="*/ 406400 w 1404982"/>
              <a:gd name="connsiteY28" fmla="*/ 484596 h 2452038"/>
              <a:gd name="connsiteX29" fmla="*/ 397933 w 1404982"/>
              <a:gd name="connsiteY29" fmla="*/ 459196 h 2452038"/>
              <a:gd name="connsiteX30" fmla="*/ 372533 w 1404982"/>
              <a:gd name="connsiteY30" fmla="*/ 408396 h 2452038"/>
              <a:gd name="connsiteX31" fmla="*/ 355600 w 1404982"/>
              <a:gd name="connsiteY31" fmla="*/ 382996 h 2452038"/>
              <a:gd name="connsiteX32" fmla="*/ 347133 w 1404982"/>
              <a:gd name="connsiteY32" fmla="*/ 357596 h 2452038"/>
              <a:gd name="connsiteX33" fmla="*/ 330200 w 1404982"/>
              <a:gd name="connsiteY33" fmla="*/ 332196 h 2452038"/>
              <a:gd name="connsiteX34" fmla="*/ 304800 w 1404982"/>
              <a:gd name="connsiteY34" fmla="*/ 281396 h 2452038"/>
              <a:gd name="connsiteX35" fmla="*/ 279400 w 1404982"/>
              <a:gd name="connsiteY35" fmla="*/ 222130 h 2452038"/>
              <a:gd name="connsiteX36" fmla="*/ 270933 w 1404982"/>
              <a:gd name="connsiteY36" fmla="*/ 196730 h 2452038"/>
              <a:gd name="connsiteX37" fmla="*/ 254000 w 1404982"/>
              <a:gd name="connsiteY37" fmla="*/ 179796 h 2452038"/>
              <a:gd name="connsiteX38" fmla="*/ 220133 w 1404982"/>
              <a:gd name="connsiteY38" fmla="*/ 128996 h 2452038"/>
              <a:gd name="connsiteX39" fmla="*/ 169333 w 1404982"/>
              <a:gd name="connsiteY39" fmla="*/ 95130 h 2452038"/>
              <a:gd name="connsiteX40" fmla="*/ 160867 w 1404982"/>
              <a:gd name="connsiteY40" fmla="*/ 69730 h 2452038"/>
              <a:gd name="connsiteX41" fmla="*/ 220133 w 1404982"/>
              <a:gd name="connsiteY41" fmla="*/ 44330 h 2452038"/>
              <a:gd name="connsiteX42" fmla="*/ 276225 w 1404982"/>
              <a:gd name="connsiteY42" fmla="*/ 93410 h 2452038"/>
              <a:gd name="connsiteX43" fmla="*/ 287867 w 1404982"/>
              <a:gd name="connsiteY43" fmla="*/ 18930 h 2452038"/>
              <a:gd name="connsiteX44" fmla="*/ 313267 w 1404982"/>
              <a:gd name="connsiteY44" fmla="*/ 10463 h 2452038"/>
              <a:gd name="connsiteX45" fmla="*/ 346736 w 1404982"/>
              <a:gd name="connsiteY45" fmla="*/ 71581 h 2452038"/>
              <a:gd name="connsiteX46" fmla="*/ 338667 w 1404982"/>
              <a:gd name="connsiteY46" fmla="*/ 18930 h 2452038"/>
              <a:gd name="connsiteX47" fmla="*/ 364067 w 1404982"/>
              <a:gd name="connsiteY47" fmla="*/ 1996 h 2452038"/>
              <a:gd name="connsiteX48" fmla="*/ 393964 w 1404982"/>
              <a:gd name="connsiteY48" fmla="*/ 53723 h 2452038"/>
              <a:gd name="connsiteX49" fmla="*/ 414867 w 1404982"/>
              <a:gd name="connsiteY49" fmla="*/ 1996 h 2452038"/>
              <a:gd name="connsiteX50" fmla="*/ 448733 w 1404982"/>
              <a:gd name="connsiteY50" fmla="*/ 1996 h 2452038"/>
              <a:gd name="connsiteX51" fmla="*/ 474133 w 1404982"/>
              <a:gd name="connsiteY51" fmla="*/ 18930 h 2452038"/>
              <a:gd name="connsiteX52" fmla="*/ 482600 w 1404982"/>
              <a:gd name="connsiteY52" fmla="*/ 44330 h 2452038"/>
              <a:gd name="connsiteX53" fmla="*/ 516467 w 1404982"/>
              <a:gd name="connsiteY53" fmla="*/ 95130 h 2452038"/>
              <a:gd name="connsiteX54" fmla="*/ 533400 w 1404982"/>
              <a:gd name="connsiteY54" fmla="*/ 120530 h 2452038"/>
              <a:gd name="connsiteX55" fmla="*/ 567267 w 1404982"/>
              <a:gd name="connsiteY55" fmla="*/ 171330 h 2452038"/>
              <a:gd name="connsiteX56" fmla="*/ 601133 w 1404982"/>
              <a:gd name="connsiteY56" fmla="*/ 239063 h 2452038"/>
              <a:gd name="connsiteX57" fmla="*/ 643864 w 1404982"/>
              <a:gd name="connsiteY57" fmla="*/ 346880 h 2452038"/>
              <a:gd name="connsiteX58" fmla="*/ 660797 w 1404982"/>
              <a:gd name="connsiteY58" fmla="*/ 401252 h 2452038"/>
              <a:gd name="connsiteX59" fmla="*/ 681964 w 1404982"/>
              <a:gd name="connsiteY59" fmla="*/ 462901 h 2452038"/>
              <a:gd name="connsiteX60" fmla="*/ 705644 w 1404982"/>
              <a:gd name="connsiteY60" fmla="*/ 526533 h 2452038"/>
              <a:gd name="connsiteX61" fmla="*/ 714242 w 1404982"/>
              <a:gd name="connsiteY61" fmla="*/ 584080 h 2452038"/>
              <a:gd name="connsiteX62" fmla="*/ 717683 w 1404982"/>
              <a:gd name="connsiteY62" fmla="*/ 638584 h 2452038"/>
              <a:gd name="connsiteX63" fmla="*/ 794280 w 1404982"/>
              <a:gd name="connsiteY63" fmla="*/ 581963 h 2452038"/>
              <a:gd name="connsiteX64" fmla="*/ 841375 w 1404982"/>
              <a:gd name="connsiteY64" fmla="*/ 540688 h 2452038"/>
              <a:gd name="connsiteX65" fmla="*/ 889662 w 1404982"/>
              <a:gd name="connsiteY65" fmla="*/ 510790 h 2452038"/>
              <a:gd name="connsiteX66" fmla="*/ 966126 w 1404982"/>
              <a:gd name="connsiteY66" fmla="*/ 456814 h 2452038"/>
              <a:gd name="connsiteX67" fmla="*/ 999595 w 1404982"/>
              <a:gd name="connsiteY67" fmla="*/ 419508 h 2452038"/>
              <a:gd name="connsiteX68" fmla="*/ 1053570 w 1404982"/>
              <a:gd name="connsiteY68" fmla="*/ 358919 h 2452038"/>
              <a:gd name="connsiteX69" fmla="*/ 1081617 w 1404982"/>
              <a:gd name="connsiteY69" fmla="*/ 316586 h 2452038"/>
              <a:gd name="connsiteX70" fmla="*/ 1152921 w 1404982"/>
              <a:gd name="connsiteY70" fmla="*/ 216309 h 2452038"/>
              <a:gd name="connsiteX71" fmla="*/ 1201473 w 1404982"/>
              <a:gd name="connsiteY71" fmla="*/ 155720 h 2452038"/>
              <a:gd name="connsiteX72" fmla="*/ 1212585 w 1404982"/>
              <a:gd name="connsiteY72" fmla="*/ 119604 h 2452038"/>
              <a:gd name="connsiteX73" fmla="*/ 1227667 w 1404982"/>
              <a:gd name="connsiteY73" fmla="*/ 95130 h 2452038"/>
              <a:gd name="connsiteX74" fmla="*/ 1267354 w 1404982"/>
              <a:gd name="connsiteY74" fmla="*/ 79519 h 2452038"/>
              <a:gd name="connsiteX75" fmla="*/ 1278467 w 1404982"/>
              <a:gd name="connsiteY75" fmla="*/ 69730 h 2452038"/>
              <a:gd name="connsiteX76" fmla="*/ 1329267 w 1404982"/>
              <a:gd name="connsiteY76" fmla="*/ 52796 h 2452038"/>
              <a:gd name="connsiteX77" fmla="*/ 1320800 w 1404982"/>
              <a:gd name="connsiteY77" fmla="*/ 78196 h 2452038"/>
              <a:gd name="connsiteX78" fmla="*/ 1275159 w 1404982"/>
              <a:gd name="connsiteY78" fmla="*/ 146988 h 2452038"/>
              <a:gd name="connsiteX79" fmla="*/ 1345274 w 1404982"/>
              <a:gd name="connsiteY79" fmla="*/ 102274 h 2452038"/>
              <a:gd name="connsiteX80" fmla="*/ 1397000 w 1404982"/>
              <a:gd name="connsiteY80" fmla="*/ 120530 h 2452038"/>
              <a:gd name="connsiteX81" fmla="*/ 1349242 w 1404982"/>
              <a:gd name="connsiteY81" fmla="*/ 181649 h 2452038"/>
              <a:gd name="connsiteX82" fmla="*/ 1397000 w 1404982"/>
              <a:gd name="connsiteY82" fmla="*/ 171330 h 2452038"/>
              <a:gd name="connsiteX83" fmla="*/ 1380067 w 1404982"/>
              <a:gd name="connsiteY83" fmla="*/ 196730 h 2452038"/>
              <a:gd name="connsiteX84" fmla="*/ 1363133 w 1404982"/>
              <a:gd name="connsiteY84" fmla="*/ 213663 h 2452038"/>
              <a:gd name="connsiteX85" fmla="*/ 1371600 w 1404982"/>
              <a:gd name="connsiteY85" fmla="*/ 239063 h 2452038"/>
              <a:gd name="connsiteX86" fmla="*/ 1354667 w 1404982"/>
              <a:gd name="connsiteY86" fmla="*/ 298330 h 2452038"/>
              <a:gd name="connsiteX87" fmla="*/ 1312333 w 1404982"/>
              <a:gd name="connsiteY87" fmla="*/ 333916 h 2452038"/>
              <a:gd name="connsiteX88" fmla="*/ 1261533 w 1404982"/>
              <a:gd name="connsiteY88" fmla="*/ 390933 h 2452038"/>
              <a:gd name="connsiteX89" fmla="*/ 1214304 w 1404982"/>
              <a:gd name="connsiteY89" fmla="*/ 470705 h 2452038"/>
              <a:gd name="connsiteX90" fmla="*/ 1178189 w 1404982"/>
              <a:gd name="connsiteY90" fmla="*/ 514361 h 2452038"/>
              <a:gd name="connsiteX91" fmla="*/ 1122496 w 1404982"/>
              <a:gd name="connsiteY91" fmla="*/ 599955 h 2452038"/>
              <a:gd name="connsiteX92" fmla="*/ 1077383 w 1404982"/>
              <a:gd name="connsiteY92" fmla="*/ 634483 h 2452038"/>
              <a:gd name="connsiteX93" fmla="*/ 1045236 w 1404982"/>
              <a:gd name="connsiteY93" fmla="*/ 654327 h 2452038"/>
              <a:gd name="connsiteX94" fmla="*/ 999464 w 1404982"/>
              <a:gd name="connsiteY94" fmla="*/ 682770 h 2452038"/>
              <a:gd name="connsiteX95" fmla="*/ 943636 w 1404982"/>
              <a:gd name="connsiteY95" fmla="*/ 730659 h 2452038"/>
              <a:gd name="connsiteX96" fmla="*/ 915855 w 1404982"/>
              <a:gd name="connsiteY96" fmla="*/ 776168 h 2452038"/>
              <a:gd name="connsiteX97" fmla="*/ 866378 w 1404982"/>
              <a:gd name="connsiteY97" fmla="*/ 828687 h 2452038"/>
              <a:gd name="connsiteX98" fmla="*/ 823251 w 1404982"/>
              <a:gd name="connsiteY98" fmla="*/ 896024 h 2452038"/>
              <a:gd name="connsiteX99" fmla="*/ 770467 w 1404982"/>
              <a:gd name="connsiteY99" fmla="*/ 1068796 h 2452038"/>
              <a:gd name="connsiteX100" fmla="*/ 738452 w 1404982"/>
              <a:gd name="connsiteY100" fmla="*/ 1141821 h 2452038"/>
              <a:gd name="connsiteX101" fmla="*/ 715699 w 1404982"/>
              <a:gd name="connsiteY101" fmla="*/ 1188653 h 2452038"/>
              <a:gd name="connsiteX102" fmla="*/ 698367 w 1404982"/>
              <a:gd name="connsiteY102" fmla="*/ 1245671 h 2452038"/>
              <a:gd name="connsiteX103" fmla="*/ 683683 w 1404982"/>
              <a:gd name="connsiteY103" fmla="*/ 1321870 h 2452038"/>
              <a:gd name="connsiteX104" fmla="*/ 671248 w 1404982"/>
              <a:gd name="connsiteY104" fmla="*/ 1409183 h 2452038"/>
              <a:gd name="connsiteX105" fmla="*/ 640026 w 1404982"/>
              <a:gd name="connsiteY105" fmla="*/ 1519249 h 2452038"/>
              <a:gd name="connsiteX106" fmla="*/ 637381 w 1404982"/>
              <a:gd name="connsiteY106" fmla="*/ 1602593 h 2452038"/>
              <a:gd name="connsiteX107" fmla="*/ 621770 w 1404982"/>
              <a:gd name="connsiteY107" fmla="*/ 1678792 h 2452038"/>
              <a:gd name="connsiteX108" fmla="*/ 613305 w 1404982"/>
              <a:gd name="connsiteY108" fmla="*/ 1709088 h 2452038"/>
              <a:gd name="connsiteX109" fmla="*/ 597694 w 1404982"/>
              <a:gd name="connsiteY109" fmla="*/ 1747849 h 2452038"/>
              <a:gd name="connsiteX110" fmla="*/ 574939 w 1404982"/>
              <a:gd name="connsiteY110" fmla="*/ 1851302 h 2452038"/>
              <a:gd name="connsiteX111" fmla="*/ 565547 w 1404982"/>
              <a:gd name="connsiteY111" fmla="*/ 2070509 h 2452038"/>
              <a:gd name="connsiteX112" fmla="*/ 559726 w 1404982"/>
              <a:gd name="connsiteY112" fmla="*/ 2092337 h 2452038"/>
              <a:gd name="connsiteX113" fmla="*/ 550333 w 1404982"/>
              <a:gd name="connsiteY113" fmla="*/ 2330330 h 2452038"/>
              <a:gd name="connsiteX114" fmla="*/ 558800 w 1404982"/>
              <a:gd name="connsiteY114" fmla="*/ 2355730 h 2452038"/>
              <a:gd name="connsiteX115" fmla="*/ 418042 w 1404982"/>
              <a:gd name="connsiteY115" fmla="*/ 2452038 h 2452038"/>
              <a:gd name="connsiteX116" fmla="*/ 139700 w 1404982"/>
              <a:gd name="connsiteY116" fmla="*/ 2417113 h 2452038"/>
              <a:gd name="connsiteX117" fmla="*/ 0 w 1404982"/>
              <a:gd name="connsiteY117" fmla="*/ 2271063 h 2452038"/>
              <a:gd name="connsiteX118" fmla="*/ 0 w 1404982"/>
              <a:gd name="connsiteY118" fmla="*/ 2271063 h 2452038"/>
              <a:gd name="connsiteX0" fmla="*/ 0 w 1404982"/>
              <a:gd name="connsiteY0" fmla="*/ 2271063 h 2452038"/>
              <a:gd name="connsiteX1" fmla="*/ 93133 w 1404982"/>
              <a:gd name="connsiteY1" fmla="*/ 1974730 h 2452038"/>
              <a:gd name="connsiteX2" fmla="*/ 101600 w 1404982"/>
              <a:gd name="connsiteY2" fmla="*/ 1949330 h 2452038"/>
              <a:gd name="connsiteX3" fmla="*/ 118533 w 1404982"/>
              <a:gd name="connsiteY3" fmla="*/ 1932396 h 2452038"/>
              <a:gd name="connsiteX4" fmla="*/ 130968 w 1404982"/>
              <a:gd name="connsiteY4" fmla="*/ 1879348 h 2452038"/>
              <a:gd name="connsiteX5" fmla="*/ 150152 w 1404982"/>
              <a:gd name="connsiteY5" fmla="*/ 1845481 h 2452038"/>
              <a:gd name="connsiteX6" fmla="*/ 173302 w 1404982"/>
              <a:gd name="connsiteY6" fmla="*/ 1798253 h 2452038"/>
              <a:gd name="connsiteX7" fmla="*/ 198835 w 1404982"/>
              <a:gd name="connsiteY7" fmla="*/ 1766238 h 2452038"/>
              <a:gd name="connsiteX8" fmla="*/ 226351 w 1404982"/>
              <a:gd name="connsiteY8" fmla="*/ 1730519 h 2452038"/>
              <a:gd name="connsiteX9" fmla="*/ 254000 w 1404982"/>
              <a:gd name="connsiteY9" fmla="*/ 1686863 h 2452038"/>
              <a:gd name="connsiteX10" fmla="*/ 262467 w 1404982"/>
              <a:gd name="connsiteY10" fmla="*/ 1661463 h 2452038"/>
              <a:gd name="connsiteX11" fmla="*/ 296333 w 1404982"/>
              <a:gd name="connsiteY11" fmla="*/ 1585263 h 2452038"/>
              <a:gd name="connsiteX12" fmla="*/ 304800 w 1404982"/>
              <a:gd name="connsiteY12" fmla="*/ 1534463 h 2452038"/>
              <a:gd name="connsiteX13" fmla="*/ 321733 w 1404982"/>
              <a:gd name="connsiteY13" fmla="*/ 1475196 h 2452038"/>
              <a:gd name="connsiteX14" fmla="*/ 330200 w 1404982"/>
              <a:gd name="connsiteY14" fmla="*/ 1407463 h 2452038"/>
              <a:gd name="connsiteX15" fmla="*/ 347133 w 1404982"/>
              <a:gd name="connsiteY15" fmla="*/ 1348196 h 2452038"/>
              <a:gd name="connsiteX16" fmla="*/ 364067 w 1404982"/>
              <a:gd name="connsiteY16" fmla="*/ 1280463 h 2452038"/>
              <a:gd name="connsiteX17" fmla="*/ 404680 w 1404982"/>
              <a:gd name="connsiteY17" fmla="*/ 1147907 h 2452038"/>
              <a:gd name="connsiteX18" fmla="*/ 302419 w 1404982"/>
              <a:gd name="connsiteY18" fmla="*/ 1114039 h 2452038"/>
              <a:gd name="connsiteX19" fmla="*/ 183345 w 1404982"/>
              <a:gd name="connsiteY19" fmla="*/ 1084081 h 2452038"/>
              <a:gd name="connsiteX20" fmla="*/ 157692 w 1404982"/>
              <a:gd name="connsiteY20" fmla="*/ 1000402 h 2452038"/>
              <a:gd name="connsiteX21" fmla="*/ 216561 w 1404982"/>
              <a:gd name="connsiteY21" fmla="*/ 926176 h 2452038"/>
              <a:gd name="connsiteX22" fmla="*/ 269214 w 1404982"/>
              <a:gd name="connsiteY22" fmla="*/ 919052 h 2452038"/>
              <a:gd name="connsiteX23" fmla="*/ 305858 w 1404982"/>
              <a:gd name="connsiteY23" fmla="*/ 928698 h 2452038"/>
              <a:gd name="connsiteX24" fmla="*/ 382954 w 1404982"/>
              <a:gd name="connsiteY24" fmla="*/ 956125 h 2452038"/>
              <a:gd name="connsiteX25" fmla="*/ 459805 w 1404982"/>
              <a:gd name="connsiteY25" fmla="*/ 1009530 h 2452038"/>
              <a:gd name="connsiteX26" fmla="*/ 457200 w 1404982"/>
              <a:gd name="connsiteY26" fmla="*/ 653930 h 2452038"/>
              <a:gd name="connsiteX27" fmla="*/ 440267 w 1404982"/>
              <a:gd name="connsiteY27" fmla="*/ 586196 h 2452038"/>
              <a:gd name="connsiteX28" fmla="*/ 406400 w 1404982"/>
              <a:gd name="connsiteY28" fmla="*/ 484596 h 2452038"/>
              <a:gd name="connsiteX29" fmla="*/ 397933 w 1404982"/>
              <a:gd name="connsiteY29" fmla="*/ 459196 h 2452038"/>
              <a:gd name="connsiteX30" fmla="*/ 372533 w 1404982"/>
              <a:gd name="connsiteY30" fmla="*/ 408396 h 2452038"/>
              <a:gd name="connsiteX31" fmla="*/ 355600 w 1404982"/>
              <a:gd name="connsiteY31" fmla="*/ 382996 h 2452038"/>
              <a:gd name="connsiteX32" fmla="*/ 347133 w 1404982"/>
              <a:gd name="connsiteY32" fmla="*/ 357596 h 2452038"/>
              <a:gd name="connsiteX33" fmla="*/ 330200 w 1404982"/>
              <a:gd name="connsiteY33" fmla="*/ 332196 h 2452038"/>
              <a:gd name="connsiteX34" fmla="*/ 304800 w 1404982"/>
              <a:gd name="connsiteY34" fmla="*/ 281396 h 2452038"/>
              <a:gd name="connsiteX35" fmla="*/ 279400 w 1404982"/>
              <a:gd name="connsiteY35" fmla="*/ 222130 h 2452038"/>
              <a:gd name="connsiteX36" fmla="*/ 270933 w 1404982"/>
              <a:gd name="connsiteY36" fmla="*/ 196730 h 2452038"/>
              <a:gd name="connsiteX37" fmla="*/ 254000 w 1404982"/>
              <a:gd name="connsiteY37" fmla="*/ 179796 h 2452038"/>
              <a:gd name="connsiteX38" fmla="*/ 220133 w 1404982"/>
              <a:gd name="connsiteY38" fmla="*/ 128996 h 2452038"/>
              <a:gd name="connsiteX39" fmla="*/ 169333 w 1404982"/>
              <a:gd name="connsiteY39" fmla="*/ 95130 h 2452038"/>
              <a:gd name="connsiteX40" fmla="*/ 160867 w 1404982"/>
              <a:gd name="connsiteY40" fmla="*/ 69730 h 2452038"/>
              <a:gd name="connsiteX41" fmla="*/ 220133 w 1404982"/>
              <a:gd name="connsiteY41" fmla="*/ 44330 h 2452038"/>
              <a:gd name="connsiteX42" fmla="*/ 276225 w 1404982"/>
              <a:gd name="connsiteY42" fmla="*/ 93410 h 2452038"/>
              <a:gd name="connsiteX43" fmla="*/ 287867 w 1404982"/>
              <a:gd name="connsiteY43" fmla="*/ 18930 h 2452038"/>
              <a:gd name="connsiteX44" fmla="*/ 313267 w 1404982"/>
              <a:gd name="connsiteY44" fmla="*/ 10463 h 2452038"/>
              <a:gd name="connsiteX45" fmla="*/ 346736 w 1404982"/>
              <a:gd name="connsiteY45" fmla="*/ 71581 h 2452038"/>
              <a:gd name="connsiteX46" fmla="*/ 338667 w 1404982"/>
              <a:gd name="connsiteY46" fmla="*/ 18930 h 2452038"/>
              <a:gd name="connsiteX47" fmla="*/ 364067 w 1404982"/>
              <a:gd name="connsiteY47" fmla="*/ 1996 h 2452038"/>
              <a:gd name="connsiteX48" fmla="*/ 393964 w 1404982"/>
              <a:gd name="connsiteY48" fmla="*/ 53723 h 2452038"/>
              <a:gd name="connsiteX49" fmla="*/ 414867 w 1404982"/>
              <a:gd name="connsiteY49" fmla="*/ 1996 h 2452038"/>
              <a:gd name="connsiteX50" fmla="*/ 448733 w 1404982"/>
              <a:gd name="connsiteY50" fmla="*/ 1996 h 2452038"/>
              <a:gd name="connsiteX51" fmla="*/ 474133 w 1404982"/>
              <a:gd name="connsiteY51" fmla="*/ 18930 h 2452038"/>
              <a:gd name="connsiteX52" fmla="*/ 482600 w 1404982"/>
              <a:gd name="connsiteY52" fmla="*/ 44330 h 2452038"/>
              <a:gd name="connsiteX53" fmla="*/ 516467 w 1404982"/>
              <a:gd name="connsiteY53" fmla="*/ 95130 h 2452038"/>
              <a:gd name="connsiteX54" fmla="*/ 533400 w 1404982"/>
              <a:gd name="connsiteY54" fmla="*/ 120530 h 2452038"/>
              <a:gd name="connsiteX55" fmla="*/ 567267 w 1404982"/>
              <a:gd name="connsiteY55" fmla="*/ 171330 h 2452038"/>
              <a:gd name="connsiteX56" fmla="*/ 601133 w 1404982"/>
              <a:gd name="connsiteY56" fmla="*/ 239063 h 2452038"/>
              <a:gd name="connsiteX57" fmla="*/ 643864 w 1404982"/>
              <a:gd name="connsiteY57" fmla="*/ 346880 h 2452038"/>
              <a:gd name="connsiteX58" fmla="*/ 660797 w 1404982"/>
              <a:gd name="connsiteY58" fmla="*/ 401252 h 2452038"/>
              <a:gd name="connsiteX59" fmla="*/ 681964 w 1404982"/>
              <a:gd name="connsiteY59" fmla="*/ 462901 h 2452038"/>
              <a:gd name="connsiteX60" fmla="*/ 705644 w 1404982"/>
              <a:gd name="connsiteY60" fmla="*/ 526533 h 2452038"/>
              <a:gd name="connsiteX61" fmla="*/ 714242 w 1404982"/>
              <a:gd name="connsiteY61" fmla="*/ 584080 h 2452038"/>
              <a:gd name="connsiteX62" fmla="*/ 717683 w 1404982"/>
              <a:gd name="connsiteY62" fmla="*/ 638584 h 2452038"/>
              <a:gd name="connsiteX63" fmla="*/ 794280 w 1404982"/>
              <a:gd name="connsiteY63" fmla="*/ 581963 h 2452038"/>
              <a:gd name="connsiteX64" fmla="*/ 841375 w 1404982"/>
              <a:gd name="connsiteY64" fmla="*/ 540688 h 2452038"/>
              <a:gd name="connsiteX65" fmla="*/ 889662 w 1404982"/>
              <a:gd name="connsiteY65" fmla="*/ 510790 h 2452038"/>
              <a:gd name="connsiteX66" fmla="*/ 966126 w 1404982"/>
              <a:gd name="connsiteY66" fmla="*/ 456814 h 2452038"/>
              <a:gd name="connsiteX67" fmla="*/ 999595 w 1404982"/>
              <a:gd name="connsiteY67" fmla="*/ 419508 h 2452038"/>
              <a:gd name="connsiteX68" fmla="*/ 1053570 w 1404982"/>
              <a:gd name="connsiteY68" fmla="*/ 358919 h 2452038"/>
              <a:gd name="connsiteX69" fmla="*/ 1081617 w 1404982"/>
              <a:gd name="connsiteY69" fmla="*/ 316586 h 2452038"/>
              <a:gd name="connsiteX70" fmla="*/ 1152921 w 1404982"/>
              <a:gd name="connsiteY70" fmla="*/ 216309 h 2452038"/>
              <a:gd name="connsiteX71" fmla="*/ 1201473 w 1404982"/>
              <a:gd name="connsiteY71" fmla="*/ 155720 h 2452038"/>
              <a:gd name="connsiteX72" fmla="*/ 1212585 w 1404982"/>
              <a:gd name="connsiteY72" fmla="*/ 119604 h 2452038"/>
              <a:gd name="connsiteX73" fmla="*/ 1227667 w 1404982"/>
              <a:gd name="connsiteY73" fmla="*/ 95130 h 2452038"/>
              <a:gd name="connsiteX74" fmla="*/ 1267354 w 1404982"/>
              <a:gd name="connsiteY74" fmla="*/ 79519 h 2452038"/>
              <a:gd name="connsiteX75" fmla="*/ 1278467 w 1404982"/>
              <a:gd name="connsiteY75" fmla="*/ 69730 h 2452038"/>
              <a:gd name="connsiteX76" fmla="*/ 1329267 w 1404982"/>
              <a:gd name="connsiteY76" fmla="*/ 52796 h 2452038"/>
              <a:gd name="connsiteX77" fmla="*/ 1320800 w 1404982"/>
              <a:gd name="connsiteY77" fmla="*/ 78196 h 2452038"/>
              <a:gd name="connsiteX78" fmla="*/ 1275159 w 1404982"/>
              <a:gd name="connsiteY78" fmla="*/ 146988 h 2452038"/>
              <a:gd name="connsiteX79" fmla="*/ 1345274 w 1404982"/>
              <a:gd name="connsiteY79" fmla="*/ 102274 h 2452038"/>
              <a:gd name="connsiteX80" fmla="*/ 1397000 w 1404982"/>
              <a:gd name="connsiteY80" fmla="*/ 120530 h 2452038"/>
              <a:gd name="connsiteX81" fmla="*/ 1349242 w 1404982"/>
              <a:gd name="connsiteY81" fmla="*/ 181649 h 2452038"/>
              <a:gd name="connsiteX82" fmla="*/ 1397000 w 1404982"/>
              <a:gd name="connsiteY82" fmla="*/ 171330 h 2452038"/>
              <a:gd name="connsiteX83" fmla="*/ 1380067 w 1404982"/>
              <a:gd name="connsiteY83" fmla="*/ 196730 h 2452038"/>
              <a:gd name="connsiteX84" fmla="*/ 1363133 w 1404982"/>
              <a:gd name="connsiteY84" fmla="*/ 213663 h 2452038"/>
              <a:gd name="connsiteX85" fmla="*/ 1371600 w 1404982"/>
              <a:gd name="connsiteY85" fmla="*/ 239063 h 2452038"/>
              <a:gd name="connsiteX86" fmla="*/ 1354667 w 1404982"/>
              <a:gd name="connsiteY86" fmla="*/ 298330 h 2452038"/>
              <a:gd name="connsiteX87" fmla="*/ 1312333 w 1404982"/>
              <a:gd name="connsiteY87" fmla="*/ 333916 h 2452038"/>
              <a:gd name="connsiteX88" fmla="*/ 1261533 w 1404982"/>
              <a:gd name="connsiteY88" fmla="*/ 390933 h 2452038"/>
              <a:gd name="connsiteX89" fmla="*/ 1214304 w 1404982"/>
              <a:gd name="connsiteY89" fmla="*/ 470705 h 2452038"/>
              <a:gd name="connsiteX90" fmla="*/ 1178189 w 1404982"/>
              <a:gd name="connsiteY90" fmla="*/ 514361 h 2452038"/>
              <a:gd name="connsiteX91" fmla="*/ 1122496 w 1404982"/>
              <a:gd name="connsiteY91" fmla="*/ 599955 h 2452038"/>
              <a:gd name="connsiteX92" fmla="*/ 1077383 w 1404982"/>
              <a:gd name="connsiteY92" fmla="*/ 634483 h 2452038"/>
              <a:gd name="connsiteX93" fmla="*/ 1045236 w 1404982"/>
              <a:gd name="connsiteY93" fmla="*/ 654327 h 2452038"/>
              <a:gd name="connsiteX94" fmla="*/ 999464 w 1404982"/>
              <a:gd name="connsiteY94" fmla="*/ 682770 h 2452038"/>
              <a:gd name="connsiteX95" fmla="*/ 943636 w 1404982"/>
              <a:gd name="connsiteY95" fmla="*/ 730659 h 2452038"/>
              <a:gd name="connsiteX96" fmla="*/ 915855 w 1404982"/>
              <a:gd name="connsiteY96" fmla="*/ 776168 h 2452038"/>
              <a:gd name="connsiteX97" fmla="*/ 866378 w 1404982"/>
              <a:gd name="connsiteY97" fmla="*/ 828687 h 2452038"/>
              <a:gd name="connsiteX98" fmla="*/ 823251 w 1404982"/>
              <a:gd name="connsiteY98" fmla="*/ 896024 h 2452038"/>
              <a:gd name="connsiteX99" fmla="*/ 770467 w 1404982"/>
              <a:gd name="connsiteY99" fmla="*/ 1068796 h 2452038"/>
              <a:gd name="connsiteX100" fmla="*/ 738452 w 1404982"/>
              <a:gd name="connsiteY100" fmla="*/ 1141821 h 2452038"/>
              <a:gd name="connsiteX101" fmla="*/ 715699 w 1404982"/>
              <a:gd name="connsiteY101" fmla="*/ 1188653 h 2452038"/>
              <a:gd name="connsiteX102" fmla="*/ 698367 w 1404982"/>
              <a:gd name="connsiteY102" fmla="*/ 1245671 h 2452038"/>
              <a:gd name="connsiteX103" fmla="*/ 683683 w 1404982"/>
              <a:gd name="connsiteY103" fmla="*/ 1321870 h 2452038"/>
              <a:gd name="connsiteX104" fmla="*/ 671248 w 1404982"/>
              <a:gd name="connsiteY104" fmla="*/ 1409183 h 2452038"/>
              <a:gd name="connsiteX105" fmla="*/ 640026 w 1404982"/>
              <a:gd name="connsiteY105" fmla="*/ 1519249 h 2452038"/>
              <a:gd name="connsiteX106" fmla="*/ 637381 w 1404982"/>
              <a:gd name="connsiteY106" fmla="*/ 1602593 h 2452038"/>
              <a:gd name="connsiteX107" fmla="*/ 621770 w 1404982"/>
              <a:gd name="connsiteY107" fmla="*/ 1678792 h 2452038"/>
              <a:gd name="connsiteX108" fmla="*/ 613305 w 1404982"/>
              <a:gd name="connsiteY108" fmla="*/ 1709088 h 2452038"/>
              <a:gd name="connsiteX109" fmla="*/ 597694 w 1404982"/>
              <a:gd name="connsiteY109" fmla="*/ 1747849 h 2452038"/>
              <a:gd name="connsiteX110" fmla="*/ 574939 w 1404982"/>
              <a:gd name="connsiteY110" fmla="*/ 1851302 h 2452038"/>
              <a:gd name="connsiteX111" fmla="*/ 565547 w 1404982"/>
              <a:gd name="connsiteY111" fmla="*/ 2070509 h 2452038"/>
              <a:gd name="connsiteX112" fmla="*/ 559726 w 1404982"/>
              <a:gd name="connsiteY112" fmla="*/ 2092337 h 2452038"/>
              <a:gd name="connsiteX113" fmla="*/ 550333 w 1404982"/>
              <a:gd name="connsiteY113" fmla="*/ 2330330 h 2452038"/>
              <a:gd name="connsiteX114" fmla="*/ 558800 w 1404982"/>
              <a:gd name="connsiteY114" fmla="*/ 2355730 h 2452038"/>
              <a:gd name="connsiteX115" fmla="*/ 418042 w 1404982"/>
              <a:gd name="connsiteY115" fmla="*/ 2452038 h 2452038"/>
              <a:gd name="connsiteX116" fmla="*/ 139700 w 1404982"/>
              <a:gd name="connsiteY116" fmla="*/ 2417113 h 2452038"/>
              <a:gd name="connsiteX117" fmla="*/ 0 w 1404982"/>
              <a:gd name="connsiteY117" fmla="*/ 2271063 h 2452038"/>
              <a:gd name="connsiteX118" fmla="*/ 0 w 1404982"/>
              <a:gd name="connsiteY118" fmla="*/ 2271063 h 2452038"/>
              <a:gd name="connsiteX0" fmla="*/ 0 w 1404982"/>
              <a:gd name="connsiteY0" fmla="*/ 2271063 h 2452038"/>
              <a:gd name="connsiteX1" fmla="*/ 93133 w 1404982"/>
              <a:gd name="connsiteY1" fmla="*/ 1974730 h 2452038"/>
              <a:gd name="connsiteX2" fmla="*/ 101600 w 1404982"/>
              <a:gd name="connsiteY2" fmla="*/ 1949330 h 2452038"/>
              <a:gd name="connsiteX3" fmla="*/ 118533 w 1404982"/>
              <a:gd name="connsiteY3" fmla="*/ 1932396 h 2452038"/>
              <a:gd name="connsiteX4" fmla="*/ 130968 w 1404982"/>
              <a:gd name="connsiteY4" fmla="*/ 1879348 h 2452038"/>
              <a:gd name="connsiteX5" fmla="*/ 150152 w 1404982"/>
              <a:gd name="connsiteY5" fmla="*/ 1845481 h 2452038"/>
              <a:gd name="connsiteX6" fmla="*/ 173302 w 1404982"/>
              <a:gd name="connsiteY6" fmla="*/ 1798253 h 2452038"/>
              <a:gd name="connsiteX7" fmla="*/ 198835 w 1404982"/>
              <a:gd name="connsiteY7" fmla="*/ 1766238 h 2452038"/>
              <a:gd name="connsiteX8" fmla="*/ 226351 w 1404982"/>
              <a:gd name="connsiteY8" fmla="*/ 1730519 h 2452038"/>
              <a:gd name="connsiteX9" fmla="*/ 254000 w 1404982"/>
              <a:gd name="connsiteY9" fmla="*/ 1686863 h 2452038"/>
              <a:gd name="connsiteX10" fmla="*/ 262467 w 1404982"/>
              <a:gd name="connsiteY10" fmla="*/ 1661463 h 2452038"/>
              <a:gd name="connsiteX11" fmla="*/ 296333 w 1404982"/>
              <a:gd name="connsiteY11" fmla="*/ 1585263 h 2452038"/>
              <a:gd name="connsiteX12" fmla="*/ 304800 w 1404982"/>
              <a:gd name="connsiteY12" fmla="*/ 1534463 h 2452038"/>
              <a:gd name="connsiteX13" fmla="*/ 321733 w 1404982"/>
              <a:gd name="connsiteY13" fmla="*/ 1475196 h 2452038"/>
              <a:gd name="connsiteX14" fmla="*/ 330200 w 1404982"/>
              <a:gd name="connsiteY14" fmla="*/ 1407463 h 2452038"/>
              <a:gd name="connsiteX15" fmla="*/ 347133 w 1404982"/>
              <a:gd name="connsiteY15" fmla="*/ 1348196 h 2452038"/>
              <a:gd name="connsiteX16" fmla="*/ 364067 w 1404982"/>
              <a:gd name="connsiteY16" fmla="*/ 1280463 h 2452038"/>
              <a:gd name="connsiteX17" fmla="*/ 404680 w 1404982"/>
              <a:gd name="connsiteY17" fmla="*/ 1147907 h 2452038"/>
              <a:gd name="connsiteX18" fmla="*/ 316096 w 1404982"/>
              <a:gd name="connsiteY18" fmla="*/ 1086685 h 2452038"/>
              <a:gd name="connsiteX19" fmla="*/ 183345 w 1404982"/>
              <a:gd name="connsiteY19" fmla="*/ 1084081 h 2452038"/>
              <a:gd name="connsiteX20" fmla="*/ 157692 w 1404982"/>
              <a:gd name="connsiteY20" fmla="*/ 1000402 h 2452038"/>
              <a:gd name="connsiteX21" fmla="*/ 216561 w 1404982"/>
              <a:gd name="connsiteY21" fmla="*/ 926176 h 2452038"/>
              <a:gd name="connsiteX22" fmla="*/ 269214 w 1404982"/>
              <a:gd name="connsiteY22" fmla="*/ 919052 h 2452038"/>
              <a:gd name="connsiteX23" fmla="*/ 305858 w 1404982"/>
              <a:gd name="connsiteY23" fmla="*/ 928698 h 2452038"/>
              <a:gd name="connsiteX24" fmla="*/ 382954 w 1404982"/>
              <a:gd name="connsiteY24" fmla="*/ 956125 h 2452038"/>
              <a:gd name="connsiteX25" fmla="*/ 459805 w 1404982"/>
              <a:gd name="connsiteY25" fmla="*/ 1009530 h 2452038"/>
              <a:gd name="connsiteX26" fmla="*/ 457200 w 1404982"/>
              <a:gd name="connsiteY26" fmla="*/ 653930 h 2452038"/>
              <a:gd name="connsiteX27" fmla="*/ 440267 w 1404982"/>
              <a:gd name="connsiteY27" fmla="*/ 586196 h 2452038"/>
              <a:gd name="connsiteX28" fmla="*/ 406400 w 1404982"/>
              <a:gd name="connsiteY28" fmla="*/ 484596 h 2452038"/>
              <a:gd name="connsiteX29" fmla="*/ 397933 w 1404982"/>
              <a:gd name="connsiteY29" fmla="*/ 459196 h 2452038"/>
              <a:gd name="connsiteX30" fmla="*/ 372533 w 1404982"/>
              <a:gd name="connsiteY30" fmla="*/ 408396 h 2452038"/>
              <a:gd name="connsiteX31" fmla="*/ 355600 w 1404982"/>
              <a:gd name="connsiteY31" fmla="*/ 382996 h 2452038"/>
              <a:gd name="connsiteX32" fmla="*/ 347133 w 1404982"/>
              <a:gd name="connsiteY32" fmla="*/ 357596 h 2452038"/>
              <a:gd name="connsiteX33" fmla="*/ 330200 w 1404982"/>
              <a:gd name="connsiteY33" fmla="*/ 332196 h 2452038"/>
              <a:gd name="connsiteX34" fmla="*/ 304800 w 1404982"/>
              <a:gd name="connsiteY34" fmla="*/ 281396 h 2452038"/>
              <a:gd name="connsiteX35" fmla="*/ 279400 w 1404982"/>
              <a:gd name="connsiteY35" fmla="*/ 222130 h 2452038"/>
              <a:gd name="connsiteX36" fmla="*/ 270933 w 1404982"/>
              <a:gd name="connsiteY36" fmla="*/ 196730 h 2452038"/>
              <a:gd name="connsiteX37" fmla="*/ 254000 w 1404982"/>
              <a:gd name="connsiteY37" fmla="*/ 179796 h 2452038"/>
              <a:gd name="connsiteX38" fmla="*/ 220133 w 1404982"/>
              <a:gd name="connsiteY38" fmla="*/ 128996 h 2452038"/>
              <a:gd name="connsiteX39" fmla="*/ 169333 w 1404982"/>
              <a:gd name="connsiteY39" fmla="*/ 95130 h 2452038"/>
              <a:gd name="connsiteX40" fmla="*/ 160867 w 1404982"/>
              <a:gd name="connsiteY40" fmla="*/ 69730 h 2452038"/>
              <a:gd name="connsiteX41" fmla="*/ 220133 w 1404982"/>
              <a:gd name="connsiteY41" fmla="*/ 44330 h 2452038"/>
              <a:gd name="connsiteX42" fmla="*/ 276225 w 1404982"/>
              <a:gd name="connsiteY42" fmla="*/ 93410 h 2452038"/>
              <a:gd name="connsiteX43" fmla="*/ 287867 w 1404982"/>
              <a:gd name="connsiteY43" fmla="*/ 18930 h 2452038"/>
              <a:gd name="connsiteX44" fmla="*/ 313267 w 1404982"/>
              <a:gd name="connsiteY44" fmla="*/ 10463 h 2452038"/>
              <a:gd name="connsiteX45" fmla="*/ 346736 w 1404982"/>
              <a:gd name="connsiteY45" fmla="*/ 71581 h 2452038"/>
              <a:gd name="connsiteX46" fmla="*/ 338667 w 1404982"/>
              <a:gd name="connsiteY46" fmla="*/ 18930 h 2452038"/>
              <a:gd name="connsiteX47" fmla="*/ 364067 w 1404982"/>
              <a:gd name="connsiteY47" fmla="*/ 1996 h 2452038"/>
              <a:gd name="connsiteX48" fmla="*/ 393964 w 1404982"/>
              <a:gd name="connsiteY48" fmla="*/ 53723 h 2452038"/>
              <a:gd name="connsiteX49" fmla="*/ 414867 w 1404982"/>
              <a:gd name="connsiteY49" fmla="*/ 1996 h 2452038"/>
              <a:gd name="connsiteX50" fmla="*/ 448733 w 1404982"/>
              <a:gd name="connsiteY50" fmla="*/ 1996 h 2452038"/>
              <a:gd name="connsiteX51" fmla="*/ 474133 w 1404982"/>
              <a:gd name="connsiteY51" fmla="*/ 18930 h 2452038"/>
              <a:gd name="connsiteX52" fmla="*/ 482600 w 1404982"/>
              <a:gd name="connsiteY52" fmla="*/ 44330 h 2452038"/>
              <a:gd name="connsiteX53" fmla="*/ 516467 w 1404982"/>
              <a:gd name="connsiteY53" fmla="*/ 95130 h 2452038"/>
              <a:gd name="connsiteX54" fmla="*/ 533400 w 1404982"/>
              <a:gd name="connsiteY54" fmla="*/ 120530 h 2452038"/>
              <a:gd name="connsiteX55" fmla="*/ 567267 w 1404982"/>
              <a:gd name="connsiteY55" fmla="*/ 171330 h 2452038"/>
              <a:gd name="connsiteX56" fmla="*/ 601133 w 1404982"/>
              <a:gd name="connsiteY56" fmla="*/ 239063 h 2452038"/>
              <a:gd name="connsiteX57" fmla="*/ 643864 w 1404982"/>
              <a:gd name="connsiteY57" fmla="*/ 346880 h 2452038"/>
              <a:gd name="connsiteX58" fmla="*/ 660797 w 1404982"/>
              <a:gd name="connsiteY58" fmla="*/ 401252 h 2452038"/>
              <a:gd name="connsiteX59" fmla="*/ 681964 w 1404982"/>
              <a:gd name="connsiteY59" fmla="*/ 462901 h 2452038"/>
              <a:gd name="connsiteX60" fmla="*/ 705644 w 1404982"/>
              <a:gd name="connsiteY60" fmla="*/ 526533 h 2452038"/>
              <a:gd name="connsiteX61" fmla="*/ 714242 w 1404982"/>
              <a:gd name="connsiteY61" fmla="*/ 584080 h 2452038"/>
              <a:gd name="connsiteX62" fmla="*/ 717683 w 1404982"/>
              <a:gd name="connsiteY62" fmla="*/ 638584 h 2452038"/>
              <a:gd name="connsiteX63" fmla="*/ 794280 w 1404982"/>
              <a:gd name="connsiteY63" fmla="*/ 581963 h 2452038"/>
              <a:gd name="connsiteX64" fmla="*/ 841375 w 1404982"/>
              <a:gd name="connsiteY64" fmla="*/ 540688 h 2452038"/>
              <a:gd name="connsiteX65" fmla="*/ 889662 w 1404982"/>
              <a:gd name="connsiteY65" fmla="*/ 510790 h 2452038"/>
              <a:gd name="connsiteX66" fmla="*/ 966126 w 1404982"/>
              <a:gd name="connsiteY66" fmla="*/ 456814 h 2452038"/>
              <a:gd name="connsiteX67" fmla="*/ 999595 w 1404982"/>
              <a:gd name="connsiteY67" fmla="*/ 419508 h 2452038"/>
              <a:gd name="connsiteX68" fmla="*/ 1053570 w 1404982"/>
              <a:gd name="connsiteY68" fmla="*/ 358919 h 2452038"/>
              <a:gd name="connsiteX69" fmla="*/ 1081617 w 1404982"/>
              <a:gd name="connsiteY69" fmla="*/ 316586 h 2452038"/>
              <a:gd name="connsiteX70" fmla="*/ 1152921 w 1404982"/>
              <a:gd name="connsiteY70" fmla="*/ 216309 h 2452038"/>
              <a:gd name="connsiteX71" fmla="*/ 1201473 w 1404982"/>
              <a:gd name="connsiteY71" fmla="*/ 155720 h 2452038"/>
              <a:gd name="connsiteX72" fmla="*/ 1212585 w 1404982"/>
              <a:gd name="connsiteY72" fmla="*/ 119604 h 2452038"/>
              <a:gd name="connsiteX73" fmla="*/ 1227667 w 1404982"/>
              <a:gd name="connsiteY73" fmla="*/ 95130 h 2452038"/>
              <a:gd name="connsiteX74" fmla="*/ 1267354 w 1404982"/>
              <a:gd name="connsiteY74" fmla="*/ 79519 h 2452038"/>
              <a:gd name="connsiteX75" fmla="*/ 1278467 w 1404982"/>
              <a:gd name="connsiteY75" fmla="*/ 69730 h 2452038"/>
              <a:gd name="connsiteX76" fmla="*/ 1329267 w 1404982"/>
              <a:gd name="connsiteY76" fmla="*/ 52796 h 2452038"/>
              <a:gd name="connsiteX77" fmla="*/ 1320800 w 1404982"/>
              <a:gd name="connsiteY77" fmla="*/ 78196 h 2452038"/>
              <a:gd name="connsiteX78" fmla="*/ 1275159 w 1404982"/>
              <a:gd name="connsiteY78" fmla="*/ 146988 h 2452038"/>
              <a:gd name="connsiteX79" fmla="*/ 1345274 w 1404982"/>
              <a:gd name="connsiteY79" fmla="*/ 102274 h 2452038"/>
              <a:gd name="connsiteX80" fmla="*/ 1397000 w 1404982"/>
              <a:gd name="connsiteY80" fmla="*/ 120530 h 2452038"/>
              <a:gd name="connsiteX81" fmla="*/ 1349242 w 1404982"/>
              <a:gd name="connsiteY81" fmla="*/ 181649 h 2452038"/>
              <a:gd name="connsiteX82" fmla="*/ 1397000 w 1404982"/>
              <a:gd name="connsiteY82" fmla="*/ 171330 h 2452038"/>
              <a:gd name="connsiteX83" fmla="*/ 1380067 w 1404982"/>
              <a:gd name="connsiteY83" fmla="*/ 196730 h 2452038"/>
              <a:gd name="connsiteX84" fmla="*/ 1363133 w 1404982"/>
              <a:gd name="connsiteY84" fmla="*/ 213663 h 2452038"/>
              <a:gd name="connsiteX85" fmla="*/ 1371600 w 1404982"/>
              <a:gd name="connsiteY85" fmla="*/ 239063 h 2452038"/>
              <a:gd name="connsiteX86" fmla="*/ 1354667 w 1404982"/>
              <a:gd name="connsiteY86" fmla="*/ 298330 h 2452038"/>
              <a:gd name="connsiteX87" fmla="*/ 1312333 w 1404982"/>
              <a:gd name="connsiteY87" fmla="*/ 333916 h 2452038"/>
              <a:gd name="connsiteX88" fmla="*/ 1261533 w 1404982"/>
              <a:gd name="connsiteY88" fmla="*/ 390933 h 2452038"/>
              <a:gd name="connsiteX89" fmla="*/ 1214304 w 1404982"/>
              <a:gd name="connsiteY89" fmla="*/ 470705 h 2452038"/>
              <a:gd name="connsiteX90" fmla="*/ 1178189 w 1404982"/>
              <a:gd name="connsiteY90" fmla="*/ 514361 h 2452038"/>
              <a:gd name="connsiteX91" fmla="*/ 1122496 w 1404982"/>
              <a:gd name="connsiteY91" fmla="*/ 599955 h 2452038"/>
              <a:gd name="connsiteX92" fmla="*/ 1077383 w 1404982"/>
              <a:gd name="connsiteY92" fmla="*/ 634483 h 2452038"/>
              <a:gd name="connsiteX93" fmla="*/ 1045236 w 1404982"/>
              <a:gd name="connsiteY93" fmla="*/ 654327 h 2452038"/>
              <a:gd name="connsiteX94" fmla="*/ 999464 w 1404982"/>
              <a:gd name="connsiteY94" fmla="*/ 682770 h 2452038"/>
              <a:gd name="connsiteX95" fmla="*/ 943636 w 1404982"/>
              <a:gd name="connsiteY95" fmla="*/ 730659 h 2452038"/>
              <a:gd name="connsiteX96" fmla="*/ 915855 w 1404982"/>
              <a:gd name="connsiteY96" fmla="*/ 776168 h 2452038"/>
              <a:gd name="connsiteX97" fmla="*/ 866378 w 1404982"/>
              <a:gd name="connsiteY97" fmla="*/ 828687 h 2452038"/>
              <a:gd name="connsiteX98" fmla="*/ 823251 w 1404982"/>
              <a:gd name="connsiteY98" fmla="*/ 896024 h 2452038"/>
              <a:gd name="connsiteX99" fmla="*/ 770467 w 1404982"/>
              <a:gd name="connsiteY99" fmla="*/ 1068796 h 2452038"/>
              <a:gd name="connsiteX100" fmla="*/ 738452 w 1404982"/>
              <a:gd name="connsiteY100" fmla="*/ 1141821 h 2452038"/>
              <a:gd name="connsiteX101" fmla="*/ 715699 w 1404982"/>
              <a:gd name="connsiteY101" fmla="*/ 1188653 h 2452038"/>
              <a:gd name="connsiteX102" fmla="*/ 698367 w 1404982"/>
              <a:gd name="connsiteY102" fmla="*/ 1245671 h 2452038"/>
              <a:gd name="connsiteX103" fmla="*/ 683683 w 1404982"/>
              <a:gd name="connsiteY103" fmla="*/ 1321870 h 2452038"/>
              <a:gd name="connsiteX104" fmla="*/ 671248 w 1404982"/>
              <a:gd name="connsiteY104" fmla="*/ 1409183 h 2452038"/>
              <a:gd name="connsiteX105" fmla="*/ 640026 w 1404982"/>
              <a:gd name="connsiteY105" fmla="*/ 1519249 h 2452038"/>
              <a:gd name="connsiteX106" fmla="*/ 637381 w 1404982"/>
              <a:gd name="connsiteY106" fmla="*/ 1602593 h 2452038"/>
              <a:gd name="connsiteX107" fmla="*/ 621770 w 1404982"/>
              <a:gd name="connsiteY107" fmla="*/ 1678792 h 2452038"/>
              <a:gd name="connsiteX108" fmla="*/ 613305 w 1404982"/>
              <a:gd name="connsiteY108" fmla="*/ 1709088 h 2452038"/>
              <a:gd name="connsiteX109" fmla="*/ 597694 w 1404982"/>
              <a:gd name="connsiteY109" fmla="*/ 1747849 h 2452038"/>
              <a:gd name="connsiteX110" fmla="*/ 574939 w 1404982"/>
              <a:gd name="connsiteY110" fmla="*/ 1851302 h 2452038"/>
              <a:gd name="connsiteX111" fmla="*/ 565547 w 1404982"/>
              <a:gd name="connsiteY111" fmla="*/ 2070509 h 2452038"/>
              <a:gd name="connsiteX112" fmla="*/ 559726 w 1404982"/>
              <a:gd name="connsiteY112" fmla="*/ 2092337 h 2452038"/>
              <a:gd name="connsiteX113" fmla="*/ 550333 w 1404982"/>
              <a:gd name="connsiteY113" fmla="*/ 2330330 h 2452038"/>
              <a:gd name="connsiteX114" fmla="*/ 558800 w 1404982"/>
              <a:gd name="connsiteY114" fmla="*/ 2355730 h 2452038"/>
              <a:gd name="connsiteX115" fmla="*/ 418042 w 1404982"/>
              <a:gd name="connsiteY115" fmla="*/ 2452038 h 2452038"/>
              <a:gd name="connsiteX116" fmla="*/ 139700 w 1404982"/>
              <a:gd name="connsiteY116" fmla="*/ 2417113 h 2452038"/>
              <a:gd name="connsiteX117" fmla="*/ 0 w 1404982"/>
              <a:gd name="connsiteY117" fmla="*/ 2271063 h 2452038"/>
              <a:gd name="connsiteX118" fmla="*/ 0 w 1404982"/>
              <a:gd name="connsiteY118" fmla="*/ 2271063 h 2452038"/>
              <a:gd name="connsiteX0" fmla="*/ 0 w 1404982"/>
              <a:gd name="connsiteY0" fmla="*/ 2271063 h 2452038"/>
              <a:gd name="connsiteX1" fmla="*/ 93133 w 1404982"/>
              <a:gd name="connsiteY1" fmla="*/ 1974730 h 2452038"/>
              <a:gd name="connsiteX2" fmla="*/ 101600 w 1404982"/>
              <a:gd name="connsiteY2" fmla="*/ 1949330 h 2452038"/>
              <a:gd name="connsiteX3" fmla="*/ 118533 w 1404982"/>
              <a:gd name="connsiteY3" fmla="*/ 1932396 h 2452038"/>
              <a:gd name="connsiteX4" fmla="*/ 130968 w 1404982"/>
              <a:gd name="connsiteY4" fmla="*/ 1879348 h 2452038"/>
              <a:gd name="connsiteX5" fmla="*/ 150152 w 1404982"/>
              <a:gd name="connsiteY5" fmla="*/ 1845481 h 2452038"/>
              <a:gd name="connsiteX6" fmla="*/ 173302 w 1404982"/>
              <a:gd name="connsiteY6" fmla="*/ 1798253 h 2452038"/>
              <a:gd name="connsiteX7" fmla="*/ 198835 w 1404982"/>
              <a:gd name="connsiteY7" fmla="*/ 1766238 h 2452038"/>
              <a:gd name="connsiteX8" fmla="*/ 226351 w 1404982"/>
              <a:gd name="connsiteY8" fmla="*/ 1730519 h 2452038"/>
              <a:gd name="connsiteX9" fmla="*/ 254000 w 1404982"/>
              <a:gd name="connsiteY9" fmla="*/ 1686863 h 2452038"/>
              <a:gd name="connsiteX10" fmla="*/ 262467 w 1404982"/>
              <a:gd name="connsiteY10" fmla="*/ 1661463 h 2452038"/>
              <a:gd name="connsiteX11" fmla="*/ 296333 w 1404982"/>
              <a:gd name="connsiteY11" fmla="*/ 1585263 h 2452038"/>
              <a:gd name="connsiteX12" fmla="*/ 304800 w 1404982"/>
              <a:gd name="connsiteY12" fmla="*/ 1534463 h 2452038"/>
              <a:gd name="connsiteX13" fmla="*/ 321733 w 1404982"/>
              <a:gd name="connsiteY13" fmla="*/ 1475196 h 2452038"/>
              <a:gd name="connsiteX14" fmla="*/ 330200 w 1404982"/>
              <a:gd name="connsiteY14" fmla="*/ 1407463 h 2452038"/>
              <a:gd name="connsiteX15" fmla="*/ 347133 w 1404982"/>
              <a:gd name="connsiteY15" fmla="*/ 1348196 h 2452038"/>
              <a:gd name="connsiteX16" fmla="*/ 380220 w 1404982"/>
              <a:gd name="connsiteY16" fmla="*/ 1206370 h 2452038"/>
              <a:gd name="connsiteX17" fmla="*/ 404680 w 1404982"/>
              <a:gd name="connsiteY17" fmla="*/ 1147907 h 2452038"/>
              <a:gd name="connsiteX18" fmla="*/ 316096 w 1404982"/>
              <a:gd name="connsiteY18" fmla="*/ 1086685 h 2452038"/>
              <a:gd name="connsiteX19" fmla="*/ 183345 w 1404982"/>
              <a:gd name="connsiteY19" fmla="*/ 1084081 h 2452038"/>
              <a:gd name="connsiteX20" fmla="*/ 157692 w 1404982"/>
              <a:gd name="connsiteY20" fmla="*/ 1000402 h 2452038"/>
              <a:gd name="connsiteX21" fmla="*/ 216561 w 1404982"/>
              <a:gd name="connsiteY21" fmla="*/ 926176 h 2452038"/>
              <a:gd name="connsiteX22" fmla="*/ 269214 w 1404982"/>
              <a:gd name="connsiteY22" fmla="*/ 919052 h 2452038"/>
              <a:gd name="connsiteX23" fmla="*/ 305858 w 1404982"/>
              <a:gd name="connsiteY23" fmla="*/ 928698 h 2452038"/>
              <a:gd name="connsiteX24" fmla="*/ 382954 w 1404982"/>
              <a:gd name="connsiteY24" fmla="*/ 956125 h 2452038"/>
              <a:gd name="connsiteX25" fmla="*/ 459805 w 1404982"/>
              <a:gd name="connsiteY25" fmla="*/ 1009530 h 2452038"/>
              <a:gd name="connsiteX26" fmla="*/ 457200 w 1404982"/>
              <a:gd name="connsiteY26" fmla="*/ 653930 h 2452038"/>
              <a:gd name="connsiteX27" fmla="*/ 440267 w 1404982"/>
              <a:gd name="connsiteY27" fmla="*/ 586196 h 2452038"/>
              <a:gd name="connsiteX28" fmla="*/ 406400 w 1404982"/>
              <a:gd name="connsiteY28" fmla="*/ 484596 h 2452038"/>
              <a:gd name="connsiteX29" fmla="*/ 397933 w 1404982"/>
              <a:gd name="connsiteY29" fmla="*/ 459196 h 2452038"/>
              <a:gd name="connsiteX30" fmla="*/ 372533 w 1404982"/>
              <a:gd name="connsiteY30" fmla="*/ 408396 h 2452038"/>
              <a:gd name="connsiteX31" fmla="*/ 355600 w 1404982"/>
              <a:gd name="connsiteY31" fmla="*/ 382996 h 2452038"/>
              <a:gd name="connsiteX32" fmla="*/ 347133 w 1404982"/>
              <a:gd name="connsiteY32" fmla="*/ 357596 h 2452038"/>
              <a:gd name="connsiteX33" fmla="*/ 330200 w 1404982"/>
              <a:gd name="connsiteY33" fmla="*/ 332196 h 2452038"/>
              <a:gd name="connsiteX34" fmla="*/ 304800 w 1404982"/>
              <a:gd name="connsiteY34" fmla="*/ 281396 h 2452038"/>
              <a:gd name="connsiteX35" fmla="*/ 279400 w 1404982"/>
              <a:gd name="connsiteY35" fmla="*/ 222130 h 2452038"/>
              <a:gd name="connsiteX36" fmla="*/ 270933 w 1404982"/>
              <a:gd name="connsiteY36" fmla="*/ 196730 h 2452038"/>
              <a:gd name="connsiteX37" fmla="*/ 254000 w 1404982"/>
              <a:gd name="connsiteY37" fmla="*/ 179796 h 2452038"/>
              <a:gd name="connsiteX38" fmla="*/ 220133 w 1404982"/>
              <a:gd name="connsiteY38" fmla="*/ 128996 h 2452038"/>
              <a:gd name="connsiteX39" fmla="*/ 169333 w 1404982"/>
              <a:gd name="connsiteY39" fmla="*/ 95130 h 2452038"/>
              <a:gd name="connsiteX40" fmla="*/ 160867 w 1404982"/>
              <a:gd name="connsiteY40" fmla="*/ 69730 h 2452038"/>
              <a:gd name="connsiteX41" fmla="*/ 220133 w 1404982"/>
              <a:gd name="connsiteY41" fmla="*/ 44330 h 2452038"/>
              <a:gd name="connsiteX42" fmla="*/ 276225 w 1404982"/>
              <a:gd name="connsiteY42" fmla="*/ 93410 h 2452038"/>
              <a:gd name="connsiteX43" fmla="*/ 287867 w 1404982"/>
              <a:gd name="connsiteY43" fmla="*/ 18930 h 2452038"/>
              <a:gd name="connsiteX44" fmla="*/ 313267 w 1404982"/>
              <a:gd name="connsiteY44" fmla="*/ 10463 h 2452038"/>
              <a:gd name="connsiteX45" fmla="*/ 346736 w 1404982"/>
              <a:gd name="connsiteY45" fmla="*/ 71581 h 2452038"/>
              <a:gd name="connsiteX46" fmla="*/ 338667 w 1404982"/>
              <a:gd name="connsiteY46" fmla="*/ 18930 h 2452038"/>
              <a:gd name="connsiteX47" fmla="*/ 364067 w 1404982"/>
              <a:gd name="connsiteY47" fmla="*/ 1996 h 2452038"/>
              <a:gd name="connsiteX48" fmla="*/ 393964 w 1404982"/>
              <a:gd name="connsiteY48" fmla="*/ 53723 h 2452038"/>
              <a:gd name="connsiteX49" fmla="*/ 414867 w 1404982"/>
              <a:gd name="connsiteY49" fmla="*/ 1996 h 2452038"/>
              <a:gd name="connsiteX50" fmla="*/ 448733 w 1404982"/>
              <a:gd name="connsiteY50" fmla="*/ 1996 h 2452038"/>
              <a:gd name="connsiteX51" fmla="*/ 474133 w 1404982"/>
              <a:gd name="connsiteY51" fmla="*/ 18930 h 2452038"/>
              <a:gd name="connsiteX52" fmla="*/ 482600 w 1404982"/>
              <a:gd name="connsiteY52" fmla="*/ 44330 h 2452038"/>
              <a:gd name="connsiteX53" fmla="*/ 516467 w 1404982"/>
              <a:gd name="connsiteY53" fmla="*/ 95130 h 2452038"/>
              <a:gd name="connsiteX54" fmla="*/ 533400 w 1404982"/>
              <a:gd name="connsiteY54" fmla="*/ 120530 h 2452038"/>
              <a:gd name="connsiteX55" fmla="*/ 567267 w 1404982"/>
              <a:gd name="connsiteY55" fmla="*/ 171330 h 2452038"/>
              <a:gd name="connsiteX56" fmla="*/ 601133 w 1404982"/>
              <a:gd name="connsiteY56" fmla="*/ 239063 h 2452038"/>
              <a:gd name="connsiteX57" fmla="*/ 643864 w 1404982"/>
              <a:gd name="connsiteY57" fmla="*/ 346880 h 2452038"/>
              <a:gd name="connsiteX58" fmla="*/ 660797 w 1404982"/>
              <a:gd name="connsiteY58" fmla="*/ 401252 h 2452038"/>
              <a:gd name="connsiteX59" fmla="*/ 681964 w 1404982"/>
              <a:gd name="connsiteY59" fmla="*/ 462901 h 2452038"/>
              <a:gd name="connsiteX60" fmla="*/ 705644 w 1404982"/>
              <a:gd name="connsiteY60" fmla="*/ 526533 h 2452038"/>
              <a:gd name="connsiteX61" fmla="*/ 714242 w 1404982"/>
              <a:gd name="connsiteY61" fmla="*/ 584080 h 2452038"/>
              <a:gd name="connsiteX62" fmla="*/ 717683 w 1404982"/>
              <a:gd name="connsiteY62" fmla="*/ 638584 h 2452038"/>
              <a:gd name="connsiteX63" fmla="*/ 794280 w 1404982"/>
              <a:gd name="connsiteY63" fmla="*/ 581963 h 2452038"/>
              <a:gd name="connsiteX64" fmla="*/ 841375 w 1404982"/>
              <a:gd name="connsiteY64" fmla="*/ 540688 h 2452038"/>
              <a:gd name="connsiteX65" fmla="*/ 889662 w 1404982"/>
              <a:gd name="connsiteY65" fmla="*/ 510790 h 2452038"/>
              <a:gd name="connsiteX66" fmla="*/ 966126 w 1404982"/>
              <a:gd name="connsiteY66" fmla="*/ 456814 h 2452038"/>
              <a:gd name="connsiteX67" fmla="*/ 999595 w 1404982"/>
              <a:gd name="connsiteY67" fmla="*/ 419508 h 2452038"/>
              <a:gd name="connsiteX68" fmla="*/ 1053570 w 1404982"/>
              <a:gd name="connsiteY68" fmla="*/ 358919 h 2452038"/>
              <a:gd name="connsiteX69" fmla="*/ 1081617 w 1404982"/>
              <a:gd name="connsiteY69" fmla="*/ 316586 h 2452038"/>
              <a:gd name="connsiteX70" fmla="*/ 1152921 w 1404982"/>
              <a:gd name="connsiteY70" fmla="*/ 216309 h 2452038"/>
              <a:gd name="connsiteX71" fmla="*/ 1201473 w 1404982"/>
              <a:gd name="connsiteY71" fmla="*/ 155720 h 2452038"/>
              <a:gd name="connsiteX72" fmla="*/ 1212585 w 1404982"/>
              <a:gd name="connsiteY72" fmla="*/ 119604 h 2452038"/>
              <a:gd name="connsiteX73" fmla="*/ 1227667 w 1404982"/>
              <a:gd name="connsiteY73" fmla="*/ 95130 h 2452038"/>
              <a:gd name="connsiteX74" fmla="*/ 1267354 w 1404982"/>
              <a:gd name="connsiteY74" fmla="*/ 79519 h 2452038"/>
              <a:gd name="connsiteX75" fmla="*/ 1278467 w 1404982"/>
              <a:gd name="connsiteY75" fmla="*/ 69730 h 2452038"/>
              <a:gd name="connsiteX76" fmla="*/ 1329267 w 1404982"/>
              <a:gd name="connsiteY76" fmla="*/ 52796 h 2452038"/>
              <a:gd name="connsiteX77" fmla="*/ 1320800 w 1404982"/>
              <a:gd name="connsiteY77" fmla="*/ 78196 h 2452038"/>
              <a:gd name="connsiteX78" fmla="*/ 1275159 w 1404982"/>
              <a:gd name="connsiteY78" fmla="*/ 146988 h 2452038"/>
              <a:gd name="connsiteX79" fmla="*/ 1345274 w 1404982"/>
              <a:gd name="connsiteY79" fmla="*/ 102274 h 2452038"/>
              <a:gd name="connsiteX80" fmla="*/ 1397000 w 1404982"/>
              <a:gd name="connsiteY80" fmla="*/ 120530 h 2452038"/>
              <a:gd name="connsiteX81" fmla="*/ 1349242 w 1404982"/>
              <a:gd name="connsiteY81" fmla="*/ 181649 h 2452038"/>
              <a:gd name="connsiteX82" fmla="*/ 1397000 w 1404982"/>
              <a:gd name="connsiteY82" fmla="*/ 171330 h 2452038"/>
              <a:gd name="connsiteX83" fmla="*/ 1380067 w 1404982"/>
              <a:gd name="connsiteY83" fmla="*/ 196730 h 2452038"/>
              <a:gd name="connsiteX84" fmla="*/ 1363133 w 1404982"/>
              <a:gd name="connsiteY84" fmla="*/ 213663 h 2452038"/>
              <a:gd name="connsiteX85" fmla="*/ 1371600 w 1404982"/>
              <a:gd name="connsiteY85" fmla="*/ 239063 h 2452038"/>
              <a:gd name="connsiteX86" fmla="*/ 1354667 w 1404982"/>
              <a:gd name="connsiteY86" fmla="*/ 298330 h 2452038"/>
              <a:gd name="connsiteX87" fmla="*/ 1312333 w 1404982"/>
              <a:gd name="connsiteY87" fmla="*/ 333916 h 2452038"/>
              <a:gd name="connsiteX88" fmla="*/ 1261533 w 1404982"/>
              <a:gd name="connsiteY88" fmla="*/ 390933 h 2452038"/>
              <a:gd name="connsiteX89" fmla="*/ 1214304 w 1404982"/>
              <a:gd name="connsiteY89" fmla="*/ 470705 h 2452038"/>
              <a:gd name="connsiteX90" fmla="*/ 1178189 w 1404982"/>
              <a:gd name="connsiteY90" fmla="*/ 514361 h 2452038"/>
              <a:gd name="connsiteX91" fmla="*/ 1122496 w 1404982"/>
              <a:gd name="connsiteY91" fmla="*/ 599955 h 2452038"/>
              <a:gd name="connsiteX92" fmla="*/ 1077383 w 1404982"/>
              <a:gd name="connsiteY92" fmla="*/ 634483 h 2452038"/>
              <a:gd name="connsiteX93" fmla="*/ 1045236 w 1404982"/>
              <a:gd name="connsiteY93" fmla="*/ 654327 h 2452038"/>
              <a:gd name="connsiteX94" fmla="*/ 999464 w 1404982"/>
              <a:gd name="connsiteY94" fmla="*/ 682770 h 2452038"/>
              <a:gd name="connsiteX95" fmla="*/ 943636 w 1404982"/>
              <a:gd name="connsiteY95" fmla="*/ 730659 h 2452038"/>
              <a:gd name="connsiteX96" fmla="*/ 915855 w 1404982"/>
              <a:gd name="connsiteY96" fmla="*/ 776168 h 2452038"/>
              <a:gd name="connsiteX97" fmla="*/ 866378 w 1404982"/>
              <a:gd name="connsiteY97" fmla="*/ 828687 h 2452038"/>
              <a:gd name="connsiteX98" fmla="*/ 823251 w 1404982"/>
              <a:gd name="connsiteY98" fmla="*/ 896024 h 2452038"/>
              <a:gd name="connsiteX99" fmla="*/ 770467 w 1404982"/>
              <a:gd name="connsiteY99" fmla="*/ 1068796 h 2452038"/>
              <a:gd name="connsiteX100" fmla="*/ 738452 w 1404982"/>
              <a:gd name="connsiteY100" fmla="*/ 1141821 h 2452038"/>
              <a:gd name="connsiteX101" fmla="*/ 715699 w 1404982"/>
              <a:gd name="connsiteY101" fmla="*/ 1188653 h 2452038"/>
              <a:gd name="connsiteX102" fmla="*/ 698367 w 1404982"/>
              <a:gd name="connsiteY102" fmla="*/ 1245671 h 2452038"/>
              <a:gd name="connsiteX103" fmla="*/ 683683 w 1404982"/>
              <a:gd name="connsiteY103" fmla="*/ 1321870 h 2452038"/>
              <a:gd name="connsiteX104" fmla="*/ 671248 w 1404982"/>
              <a:gd name="connsiteY104" fmla="*/ 1409183 h 2452038"/>
              <a:gd name="connsiteX105" fmla="*/ 640026 w 1404982"/>
              <a:gd name="connsiteY105" fmla="*/ 1519249 h 2452038"/>
              <a:gd name="connsiteX106" fmla="*/ 637381 w 1404982"/>
              <a:gd name="connsiteY106" fmla="*/ 1602593 h 2452038"/>
              <a:gd name="connsiteX107" fmla="*/ 621770 w 1404982"/>
              <a:gd name="connsiteY107" fmla="*/ 1678792 h 2452038"/>
              <a:gd name="connsiteX108" fmla="*/ 613305 w 1404982"/>
              <a:gd name="connsiteY108" fmla="*/ 1709088 h 2452038"/>
              <a:gd name="connsiteX109" fmla="*/ 597694 w 1404982"/>
              <a:gd name="connsiteY109" fmla="*/ 1747849 h 2452038"/>
              <a:gd name="connsiteX110" fmla="*/ 574939 w 1404982"/>
              <a:gd name="connsiteY110" fmla="*/ 1851302 h 2452038"/>
              <a:gd name="connsiteX111" fmla="*/ 565547 w 1404982"/>
              <a:gd name="connsiteY111" fmla="*/ 2070509 h 2452038"/>
              <a:gd name="connsiteX112" fmla="*/ 559726 w 1404982"/>
              <a:gd name="connsiteY112" fmla="*/ 2092337 h 2452038"/>
              <a:gd name="connsiteX113" fmla="*/ 550333 w 1404982"/>
              <a:gd name="connsiteY113" fmla="*/ 2330330 h 2452038"/>
              <a:gd name="connsiteX114" fmla="*/ 558800 w 1404982"/>
              <a:gd name="connsiteY114" fmla="*/ 2355730 h 2452038"/>
              <a:gd name="connsiteX115" fmla="*/ 418042 w 1404982"/>
              <a:gd name="connsiteY115" fmla="*/ 2452038 h 2452038"/>
              <a:gd name="connsiteX116" fmla="*/ 139700 w 1404982"/>
              <a:gd name="connsiteY116" fmla="*/ 2417113 h 2452038"/>
              <a:gd name="connsiteX117" fmla="*/ 0 w 1404982"/>
              <a:gd name="connsiteY117" fmla="*/ 2271063 h 2452038"/>
              <a:gd name="connsiteX118" fmla="*/ 0 w 1404982"/>
              <a:gd name="connsiteY118" fmla="*/ 2271063 h 2452038"/>
              <a:gd name="connsiteX0" fmla="*/ 0 w 1404982"/>
              <a:gd name="connsiteY0" fmla="*/ 2271063 h 2452038"/>
              <a:gd name="connsiteX1" fmla="*/ 93133 w 1404982"/>
              <a:gd name="connsiteY1" fmla="*/ 1974730 h 2452038"/>
              <a:gd name="connsiteX2" fmla="*/ 101600 w 1404982"/>
              <a:gd name="connsiteY2" fmla="*/ 1949330 h 2452038"/>
              <a:gd name="connsiteX3" fmla="*/ 118533 w 1404982"/>
              <a:gd name="connsiteY3" fmla="*/ 1932396 h 2452038"/>
              <a:gd name="connsiteX4" fmla="*/ 130968 w 1404982"/>
              <a:gd name="connsiteY4" fmla="*/ 1879348 h 2452038"/>
              <a:gd name="connsiteX5" fmla="*/ 150152 w 1404982"/>
              <a:gd name="connsiteY5" fmla="*/ 1845481 h 2452038"/>
              <a:gd name="connsiteX6" fmla="*/ 173302 w 1404982"/>
              <a:gd name="connsiteY6" fmla="*/ 1798253 h 2452038"/>
              <a:gd name="connsiteX7" fmla="*/ 198835 w 1404982"/>
              <a:gd name="connsiteY7" fmla="*/ 1766238 h 2452038"/>
              <a:gd name="connsiteX8" fmla="*/ 226351 w 1404982"/>
              <a:gd name="connsiteY8" fmla="*/ 1730519 h 2452038"/>
              <a:gd name="connsiteX9" fmla="*/ 254000 w 1404982"/>
              <a:gd name="connsiteY9" fmla="*/ 1686863 h 2452038"/>
              <a:gd name="connsiteX10" fmla="*/ 262467 w 1404982"/>
              <a:gd name="connsiteY10" fmla="*/ 1661463 h 2452038"/>
              <a:gd name="connsiteX11" fmla="*/ 296333 w 1404982"/>
              <a:gd name="connsiteY11" fmla="*/ 1585263 h 2452038"/>
              <a:gd name="connsiteX12" fmla="*/ 304800 w 1404982"/>
              <a:gd name="connsiteY12" fmla="*/ 1534463 h 2452038"/>
              <a:gd name="connsiteX13" fmla="*/ 321733 w 1404982"/>
              <a:gd name="connsiteY13" fmla="*/ 1475196 h 2452038"/>
              <a:gd name="connsiteX14" fmla="*/ 330200 w 1404982"/>
              <a:gd name="connsiteY14" fmla="*/ 1407463 h 2452038"/>
              <a:gd name="connsiteX15" fmla="*/ 372416 w 1404982"/>
              <a:gd name="connsiteY15" fmla="*/ 1251278 h 2452038"/>
              <a:gd name="connsiteX16" fmla="*/ 380220 w 1404982"/>
              <a:gd name="connsiteY16" fmla="*/ 1206370 h 2452038"/>
              <a:gd name="connsiteX17" fmla="*/ 404680 w 1404982"/>
              <a:gd name="connsiteY17" fmla="*/ 1147907 h 2452038"/>
              <a:gd name="connsiteX18" fmla="*/ 316096 w 1404982"/>
              <a:gd name="connsiteY18" fmla="*/ 1086685 h 2452038"/>
              <a:gd name="connsiteX19" fmla="*/ 183345 w 1404982"/>
              <a:gd name="connsiteY19" fmla="*/ 1084081 h 2452038"/>
              <a:gd name="connsiteX20" fmla="*/ 157692 w 1404982"/>
              <a:gd name="connsiteY20" fmla="*/ 1000402 h 2452038"/>
              <a:gd name="connsiteX21" fmla="*/ 216561 w 1404982"/>
              <a:gd name="connsiteY21" fmla="*/ 926176 h 2452038"/>
              <a:gd name="connsiteX22" fmla="*/ 269214 w 1404982"/>
              <a:gd name="connsiteY22" fmla="*/ 919052 h 2452038"/>
              <a:gd name="connsiteX23" fmla="*/ 305858 w 1404982"/>
              <a:gd name="connsiteY23" fmla="*/ 928698 h 2452038"/>
              <a:gd name="connsiteX24" fmla="*/ 382954 w 1404982"/>
              <a:gd name="connsiteY24" fmla="*/ 956125 h 2452038"/>
              <a:gd name="connsiteX25" fmla="*/ 459805 w 1404982"/>
              <a:gd name="connsiteY25" fmla="*/ 1009530 h 2452038"/>
              <a:gd name="connsiteX26" fmla="*/ 457200 w 1404982"/>
              <a:gd name="connsiteY26" fmla="*/ 653930 h 2452038"/>
              <a:gd name="connsiteX27" fmla="*/ 440267 w 1404982"/>
              <a:gd name="connsiteY27" fmla="*/ 586196 h 2452038"/>
              <a:gd name="connsiteX28" fmla="*/ 406400 w 1404982"/>
              <a:gd name="connsiteY28" fmla="*/ 484596 h 2452038"/>
              <a:gd name="connsiteX29" fmla="*/ 397933 w 1404982"/>
              <a:gd name="connsiteY29" fmla="*/ 459196 h 2452038"/>
              <a:gd name="connsiteX30" fmla="*/ 372533 w 1404982"/>
              <a:gd name="connsiteY30" fmla="*/ 408396 h 2452038"/>
              <a:gd name="connsiteX31" fmla="*/ 355600 w 1404982"/>
              <a:gd name="connsiteY31" fmla="*/ 382996 h 2452038"/>
              <a:gd name="connsiteX32" fmla="*/ 347133 w 1404982"/>
              <a:gd name="connsiteY32" fmla="*/ 357596 h 2452038"/>
              <a:gd name="connsiteX33" fmla="*/ 330200 w 1404982"/>
              <a:gd name="connsiteY33" fmla="*/ 332196 h 2452038"/>
              <a:gd name="connsiteX34" fmla="*/ 304800 w 1404982"/>
              <a:gd name="connsiteY34" fmla="*/ 281396 h 2452038"/>
              <a:gd name="connsiteX35" fmla="*/ 279400 w 1404982"/>
              <a:gd name="connsiteY35" fmla="*/ 222130 h 2452038"/>
              <a:gd name="connsiteX36" fmla="*/ 270933 w 1404982"/>
              <a:gd name="connsiteY36" fmla="*/ 196730 h 2452038"/>
              <a:gd name="connsiteX37" fmla="*/ 254000 w 1404982"/>
              <a:gd name="connsiteY37" fmla="*/ 179796 h 2452038"/>
              <a:gd name="connsiteX38" fmla="*/ 220133 w 1404982"/>
              <a:gd name="connsiteY38" fmla="*/ 128996 h 2452038"/>
              <a:gd name="connsiteX39" fmla="*/ 169333 w 1404982"/>
              <a:gd name="connsiteY39" fmla="*/ 95130 h 2452038"/>
              <a:gd name="connsiteX40" fmla="*/ 160867 w 1404982"/>
              <a:gd name="connsiteY40" fmla="*/ 69730 h 2452038"/>
              <a:gd name="connsiteX41" fmla="*/ 220133 w 1404982"/>
              <a:gd name="connsiteY41" fmla="*/ 44330 h 2452038"/>
              <a:gd name="connsiteX42" fmla="*/ 276225 w 1404982"/>
              <a:gd name="connsiteY42" fmla="*/ 93410 h 2452038"/>
              <a:gd name="connsiteX43" fmla="*/ 287867 w 1404982"/>
              <a:gd name="connsiteY43" fmla="*/ 18930 h 2452038"/>
              <a:gd name="connsiteX44" fmla="*/ 313267 w 1404982"/>
              <a:gd name="connsiteY44" fmla="*/ 10463 h 2452038"/>
              <a:gd name="connsiteX45" fmla="*/ 346736 w 1404982"/>
              <a:gd name="connsiteY45" fmla="*/ 71581 h 2452038"/>
              <a:gd name="connsiteX46" fmla="*/ 338667 w 1404982"/>
              <a:gd name="connsiteY46" fmla="*/ 18930 h 2452038"/>
              <a:gd name="connsiteX47" fmla="*/ 364067 w 1404982"/>
              <a:gd name="connsiteY47" fmla="*/ 1996 h 2452038"/>
              <a:gd name="connsiteX48" fmla="*/ 393964 w 1404982"/>
              <a:gd name="connsiteY48" fmla="*/ 53723 h 2452038"/>
              <a:gd name="connsiteX49" fmla="*/ 414867 w 1404982"/>
              <a:gd name="connsiteY49" fmla="*/ 1996 h 2452038"/>
              <a:gd name="connsiteX50" fmla="*/ 448733 w 1404982"/>
              <a:gd name="connsiteY50" fmla="*/ 1996 h 2452038"/>
              <a:gd name="connsiteX51" fmla="*/ 474133 w 1404982"/>
              <a:gd name="connsiteY51" fmla="*/ 18930 h 2452038"/>
              <a:gd name="connsiteX52" fmla="*/ 482600 w 1404982"/>
              <a:gd name="connsiteY52" fmla="*/ 44330 h 2452038"/>
              <a:gd name="connsiteX53" fmla="*/ 516467 w 1404982"/>
              <a:gd name="connsiteY53" fmla="*/ 95130 h 2452038"/>
              <a:gd name="connsiteX54" fmla="*/ 533400 w 1404982"/>
              <a:gd name="connsiteY54" fmla="*/ 120530 h 2452038"/>
              <a:gd name="connsiteX55" fmla="*/ 567267 w 1404982"/>
              <a:gd name="connsiteY55" fmla="*/ 171330 h 2452038"/>
              <a:gd name="connsiteX56" fmla="*/ 601133 w 1404982"/>
              <a:gd name="connsiteY56" fmla="*/ 239063 h 2452038"/>
              <a:gd name="connsiteX57" fmla="*/ 643864 w 1404982"/>
              <a:gd name="connsiteY57" fmla="*/ 346880 h 2452038"/>
              <a:gd name="connsiteX58" fmla="*/ 660797 w 1404982"/>
              <a:gd name="connsiteY58" fmla="*/ 401252 h 2452038"/>
              <a:gd name="connsiteX59" fmla="*/ 681964 w 1404982"/>
              <a:gd name="connsiteY59" fmla="*/ 462901 h 2452038"/>
              <a:gd name="connsiteX60" fmla="*/ 705644 w 1404982"/>
              <a:gd name="connsiteY60" fmla="*/ 526533 h 2452038"/>
              <a:gd name="connsiteX61" fmla="*/ 714242 w 1404982"/>
              <a:gd name="connsiteY61" fmla="*/ 584080 h 2452038"/>
              <a:gd name="connsiteX62" fmla="*/ 717683 w 1404982"/>
              <a:gd name="connsiteY62" fmla="*/ 638584 h 2452038"/>
              <a:gd name="connsiteX63" fmla="*/ 794280 w 1404982"/>
              <a:gd name="connsiteY63" fmla="*/ 581963 h 2452038"/>
              <a:gd name="connsiteX64" fmla="*/ 841375 w 1404982"/>
              <a:gd name="connsiteY64" fmla="*/ 540688 h 2452038"/>
              <a:gd name="connsiteX65" fmla="*/ 889662 w 1404982"/>
              <a:gd name="connsiteY65" fmla="*/ 510790 h 2452038"/>
              <a:gd name="connsiteX66" fmla="*/ 966126 w 1404982"/>
              <a:gd name="connsiteY66" fmla="*/ 456814 h 2452038"/>
              <a:gd name="connsiteX67" fmla="*/ 999595 w 1404982"/>
              <a:gd name="connsiteY67" fmla="*/ 419508 h 2452038"/>
              <a:gd name="connsiteX68" fmla="*/ 1053570 w 1404982"/>
              <a:gd name="connsiteY68" fmla="*/ 358919 h 2452038"/>
              <a:gd name="connsiteX69" fmla="*/ 1081617 w 1404982"/>
              <a:gd name="connsiteY69" fmla="*/ 316586 h 2452038"/>
              <a:gd name="connsiteX70" fmla="*/ 1152921 w 1404982"/>
              <a:gd name="connsiteY70" fmla="*/ 216309 h 2452038"/>
              <a:gd name="connsiteX71" fmla="*/ 1201473 w 1404982"/>
              <a:gd name="connsiteY71" fmla="*/ 155720 h 2452038"/>
              <a:gd name="connsiteX72" fmla="*/ 1212585 w 1404982"/>
              <a:gd name="connsiteY72" fmla="*/ 119604 h 2452038"/>
              <a:gd name="connsiteX73" fmla="*/ 1227667 w 1404982"/>
              <a:gd name="connsiteY73" fmla="*/ 95130 h 2452038"/>
              <a:gd name="connsiteX74" fmla="*/ 1267354 w 1404982"/>
              <a:gd name="connsiteY74" fmla="*/ 79519 h 2452038"/>
              <a:gd name="connsiteX75" fmla="*/ 1278467 w 1404982"/>
              <a:gd name="connsiteY75" fmla="*/ 69730 h 2452038"/>
              <a:gd name="connsiteX76" fmla="*/ 1329267 w 1404982"/>
              <a:gd name="connsiteY76" fmla="*/ 52796 h 2452038"/>
              <a:gd name="connsiteX77" fmla="*/ 1320800 w 1404982"/>
              <a:gd name="connsiteY77" fmla="*/ 78196 h 2452038"/>
              <a:gd name="connsiteX78" fmla="*/ 1275159 w 1404982"/>
              <a:gd name="connsiteY78" fmla="*/ 146988 h 2452038"/>
              <a:gd name="connsiteX79" fmla="*/ 1345274 w 1404982"/>
              <a:gd name="connsiteY79" fmla="*/ 102274 h 2452038"/>
              <a:gd name="connsiteX80" fmla="*/ 1397000 w 1404982"/>
              <a:gd name="connsiteY80" fmla="*/ 120530 h 2452038"/>
              <a:gd name="connsiteX81" fmla="*/ 1349242 w 1404982"/>
              <a:gd name="connsiteY81" fmla="*/ 181649 h 2452038"/>
              <a:gd name="connsiteX82" fmla="*/ 1397000 w 1404982"/>
              <a:gd name="connsiteY82" fmla="*/ 171330 h 2452038"/>
              <a:gd name="connsiteX83" fmla="*/ 1380067 w 1404982"/>
              <a:gd name="connsiteY83" fmla="*/ 196730 h 2452038"/>
              <a:gd name="connsiteX84" fmla="*/ 1363133 w 1404982"/>
              <a:gd name="connsiteY84" fmla="*/ 213663 h 2452038"/>
              <a:gd name="connsiteX85" fmla="*/ 1371600 w 1404982"/>
              <a:gd name="connsiteY85" fmla="*/ 239063 h 2452038"/>
              <a:gd name="connsiteX86" fmla="*/ 1354667 w 1404982"/>
              <a:gd name="connsiteY86" fmla="*/ 298330 h 2452038"/>
              <a:gd name="connsiteX87" fmla="*/ 1312333 w 1404982"/>
              <a:gd name="connsiteY87" fmla="*/ 333916 h 2452038"/>
              <a:gd name="connsiteX88" fmla="*/ 1261533 w 1404982"/>
              <a:gd name="connsiteY88" fmla="*/ 390933 h 2452038"/>
              <a:gd name="connsiteX89" fmla="*/ 1214304 w 1404982"/>
              <a:gd name="connsiteY89" fmla="*/ 470705 h 2452038"/>
              <a:gd name="connsiteX90" fmla="*/ 1178189 w 1404982"/>
              <a:gd name="connsiteY90" fmla="*/ 514361 h 2452038"/>
              <a:gd name="connsiteX91" fmla="*/ 1122496 w 1404982"/>
              <a:gd name="connsiteY91" fmla="*/ 599955 h 2452038"/>
              <a:gd name="connsiteX92" fmla="*/ 1077383 w 1404982"/>
              <a:gd name="connsiteY92" fmla="*/ 634483 h 2452038"/>
              <a:gd name="connsiteX93" fmla="*/ 1045236 w 1404982"/>
              <a:gd name="connsiteY93" fmla="*/ 654327 h 2452038"/>
              <a:gd name="connsiteX94" fmla="*/ 999464 w 1404982"/>
              <a:gd name="connsiteY94" fmla="*/ 682770 h 2452038"/>
              <a:gd name="connsiteX95" fmla="*/ 943636 w 1404982"/>
              <a:gd name="connsiteY95" fmla="*/ 730659 h 2452038"/>
              <a:gd name="connsiteX96" fmla="*/ 915855 w 1404982"/>
              <a:gd name="connsiteY96" fmla="*/ 776168 h 2452038"/>
              <a:gd name="connsiteX97" fmla="*/ 866378 w 1404982"/>
              <a:gd name="connsiteY97" fmla="*/ 828687 h 2452038"/>
              <a:gd name="connsiteX98" fmla="*/ 823251 w 1404982"/>
              <a:gd name="connsiteY98" fmla="*/ 896024 h 2452038"/>
              <a:gd name="connsiteX99" fmla="*/ 770467 w 1404982"/>
              <a:gd name="connsiteY99" fmla="*/ 1068796 h 2452038"/>
              <a:gd name="connsiteX100" fmla="*/ 738452 w 1404982"/>
              <a:gd name="connsiteY100" fmla="*/ 1141821 h 2452038"/>
              <a:gd name="connsiteX101" fmla="*/ 715699 w 1404982"/>
              <a:gd name="connsiteY101" fmla="*/ 1188653 h 2452038"/>
              <a:gd name="connsiteX102" fmla="*/ 698367 w 1404982"/>
              <a:gd name="connsiteY102" fmla="*/ 1245671 h 2452038"/>
              <a:gd name="connsiteX103" fmla="*/ 683683 w 1404982"/>
              <a:gd name="connsiteY103" fmla="*/ 1321870 h 2452038"/>
              <a:gd name="connsiteX104" fmla="*/ 671248 w 1404982"/>
              <a:gd name="connsiteY104" fmla="*/ 1409183 h 2452038"/>
              <a:gd name="connsiteX105" fmla="*/ 640026 w 1404982"/>
              <a:gd name="connsiteY105" fmla="*/ 1519249 h 2452038"/>
              <a:gd name="connsiteX106" fmla="*/ 637381 w 1404982"/>
              <a:gd name="connsiteY106" fmla="*/ 1602593 h 2452038"/>
              <a:gd name="connsiteX107" fmla="*/ 621770 w 1404982"/>
              <a:gd name="connsiteY107" fmla="*/ 1678792 h 2452038"/>
              <a:gd name="connsiteX108" fmla="*/ 613305 w 1404982"/>
              <a:gd name="connsiteY108" fmla="*/ 1709088 h 2452038"/>
              <a:gd name="connsiteX109" fmla="*/ 597694 w 1404982"/>
              <a:gd name="connsiteY109" fmla="*/ 1747849 h 2452038"/>
              <a:gd name="connsiteX110" fmla="*/ 574939 w 1404982"/>
              <a:gd name="connsiteY110" fmla="*/ 1851302 h 2452038"/>
              <a:gd name="connsiteX111" fmla="*/ 565547 w 1404982"/>
              <a:gd name="connsiteY111" fmla="*/ 2070509 h 2452038"/>
              <a:gd name="connsiteX112" fmla="*/ 559726 w 1404982"/>
              <a:gd name="connsiteY112" fmla="*/ 2092337 h 2452038"/>
              <a:gd name="connsiteX113" fmla="*/ 550333 w 1404982"/>
              <a:gd name="connsiteY113" fmla="*/ 2330330 h 2452038"/>
              <a:gd name="connsiteX114" fmla="*/ 558800 w 1404982"/>
              <a:gd name="connsiteY114" fmla="*/ 2355730 h 2452038"/>
              <a:gd name="connsiteX115" fmla="*/ 418042 w 1404982"/>
              <a:gd name="connsiteY115" fmla="*/ 2452038 h 2452038"/>
              <a:gd name="connsiteX116" fmla="*/ 139700 w 1404982"/>
              <a:gd name="connsiteY116" fmla="*/ 2417113 h 2452038"/>
              <a:gd name="connsiteX117" fmla="*/ 0 w 1404982"/>
              <a:gd name="connsiteY117" fmla="*/ 2271063 h 2452038"/>
              <a:gd name="connsiteX118" fmla="*/ 0 w 1404982"/>
              <a:gd name="connsiteY118" fmla="*/ 2271063 h 2452038"/>
              <a:gd name="connsiteX0" fmla="*/ 0 w 1404982"/>
              <a:gd name="connsiteY0" fmla="*/ 2271063 h 2452038"/>
              <a:gd name="connsiteX1" fmla="*/ 93133 w 1404982"/>
              <a:gd name="connsiteY1" fmla="*/ 1974730 h 2452038"/>
              <a:gd name="connsiteX2" fmla="*/ 101600 w 1404982"/>
              <a:gd name="connsiteY2" fmla="*/ 1949330 h 2452038"/>
              <a:gd name="connsiteX3" fmla="*/ 118533 w 1404982"/>
              <a:gd name="connsiteY3" fmla="*/ 1932396 h 2452038"/>
              <a:gd name="connsiteX4" fmla="*/ 130968 w 1404982"/>
              <a:gd name="connsiteY4" fmla="*/ 1879348 h 2452038"/>
              <a:gd name="connsiteX5" fmla="*/ 150152 w 1404982"/>
              <a:gd name="connsiteY5" fmla="*/ 1845481 h 2452038"/>
              <a:gd name="connsiteX6" fmla="*/ 173302 w 1404982"/>
              <a:gd name="connsiteY6" fmla="*/ 1798253 h 2452038"/>
              <a:gd name="connsiteX7" fmla="*/ 198835 w 1404982"/>
              <a:gd name="connsiteY7" fmla="*/ 1766238 h 2452038"/>
              <a:gd name="connsiteX8" fmla="*/ 226351 w 1404982"/>
              <a:gd name="connsiteY8" fmla="*/ 1730519 h 2452038"/>
              <a:gd name="connsiteX9" fmla="*/ 254000 w 1404982"/>
              <a:gd name="connsiteY9" fmla="*/ 1686863 h 2452038"/>
              <a:gd name="connsiteX10" fmla="*/ 262467 w 1404982"/>
              <a:gd name="connsiteY10" fmla="*/ 1661463 h 2452038"/>
              <a:gd name="connsiteX11" fmla="*/ 296333 w 1404982"/>
              <a:gd name="connsiteY11" fmla="*/ 1585263 h 2452038"/>
              <a:gd name="connsiteX12" fmla="*/ 304800 w 1404982"/>
              <a:gd name="connsiteY12" fmla="*/ 1534463 h 2452038"/>
              <a:gd name="connsiteX13" fmla="*/ 321733 w 1404982"/>
              <a:gd name="connsiteY13" fmla="*/ 1475196 h 2452038"/>
              <a:gd name="connsiteX14" fmla="*/ 330200 w 1404982"/>
              <a:gd name="connsiteY14" fmla="*/ 1407463 h 2452038"/>
              <a:gd name="connsiteX15" fmla="*/ 372416 w 1404982"/>
              <a:gd name="connsiteY15" fmla="*/ 1251278 h 2452038"/>
              <a:gd name="connsiteX16" fmla="*/ 380220 w 1404982"/>
              <a:gd name="connsiteY16" fmla="*/ 1206370 h 2452038"/>
              <a:gd name="connsiteX17" fmla="*/ 381504 w 1404982"/>
              <a:gd name="connsiteY17" fmla="*/ 1103661 h 2452038"/>
              <a:gd name="connsiteX18" fmla="*/ 316096 w 1404982"/>
              <a:gd name="connsiteY18" fmla="*/ 1086685 h 2452038"/>
              <a:gd name="connsiteX19" fmla="*/ 183345 w 1404982"/>
              <a:gd name="connsiteY19" fmla="*/ 1084081 h 2452038"/>
              <a:gd name="connsiteX20" fmla="*/ 157692 w 1404982"/>
              <a:gd name="connsiteY20" fmla="*/ 1000402 h 2452038"/>
              <a:gd name="connsiteX21" fmla="*/ 216561 w 1404982"/>
              <a:gd name="connsiteY21" fmla="*/ 926176 h 2452038"/>
              <a:gd name="connsiteX22" fmla="*/ 269214 w 1404982"/>
              <a:gd name="connsiteY22" fmla="*/ 919052 h 2452038"/>
              <a:gd name="connsiteX23" fmla="*/ 305858 w 1404982"/>
              <a:gd name="connsiteY23" fmla="*/ 928698 h 2452038"/>
              <a:gd name="connsiteX24" fmla="*/ 382954 w 1404982"/>
              <a:gd name="connsiteY24" fmla="*/ 956125 h 2452038"/>
              <a:gd name="connsiteX25" fmla="*/ 459805 w 1404982"/>
              <a:gd name="connsiteY25" fmla="*/ 1009530 h 2452038"/>
              <a:gd name="connsiteX26" fmla="*/ 457200 w 1404982"/>
              <a:gd name="connsiteY26" fmla="*/ 653930 h 2452038"/>
              <a:gd name="connsiteX27" fmla="*/ 440267 w 1404982"/>
              <a:gd name="connsiteY27" fmla="*/ 586196 h 2452038"/>
              <a:gd name="connsiteX28" fmla="*/ 406400 w 1404982"/>
              <a:gd name="connsiteY28" fmla="*/ 484596 h 2452038"/>
              <a:gd name="connsiteX29" fmla="*/ 397933 w 1404982"/>
              <a:gd name="connsiteY29" fmla="*/ 459196 h 2452038"/>
              <a:gd name="connsiteX30" fmla="*/ 372533 w 1404982"/>
              <a:gd name="connsiteY30" fmla="*/ 408396 h 2452038"/>
              <a:gd name="connsiteX31" fmla="*/ 355600 w 1404982"/>
              <a:gd name="connsiteY31" fmla="*/ 382996 h 2452038"/>
              <a:gd name="connsiteX32" fmla="*/ 347133 w 1404982"/>
              <a:gd name="connsiteY32" fmla="*/ 357596 h 2452038"/>
              <a:gd name="connsiteX33" fmla="*/ 330200 w 1404982"/>
              <a:gd name="connsiteY33" fmla="*/ 332196 h 2452038"/>
              <a:gd name="connsiteX34" fmla="*/ 304800 w 1404982"/>
              <a:gd name="connsiteY34" fmla="*/ 281396 h 2452038"/>
              <a:gd name="connsiteX35" fmla="*/ 279400 w 1404982"/>
              <a:gd name="connsiteY35" fmla="*/ 222130 h 2452038"/>
              <a:gd name="connsiteX36" fmla="*/ 270933 w 1404982"/>
              <a:gd name="connsiteY36" fmla="*/ 196730 h 2452038"/>
              <a:gd name="connsiteX37" fmla="*/ 254000 w 1404982"/>
              <a:gd name="connsiteY37" fmla="*/ 179796 h 2452038"/>
              <a:gd name="connsiteX38" fmla="*/ 220133 w 1404982"/>
              <a:gd name="connsiteY38" fmla="*/ 128996 h 2452038"/>
              <a:gd name="connsiteX39" fmla="*/ 169333 w 1404982"/>
              <a:gd name="connsiteY39" fmla="*/ 95130 h 2452038"/>
              <a:gd name="connsiteX40" fmla="*/ 160867 w 1404982"/>
              <a:gd name="connsiteY40" fmla="*/ 69730 h 2452038"/>
              <a:gd name="connsiteX41" fmla="*/ 220133 w 1404982"/>
              <a:gd name="connsiteY41" fmla="*/ 44330 h 2452038"/>
              <a:gd name="connsiteX42" fmla="*/ 276225 w 1404982"/>
              <a:gd name="connsiteY42" fmla="*/ 93410 h 2452038"/>
              <a:gd name="connsiteX43" fmla="*/ 287867 w 1404982"/>
              <a:gd name="connsiteY43" fmla="*/ 18930 h 2452038"/>
              <a:gd name="connsiteX44" fmla="*/ 313267 w 1404982"/>
              <a:gd name="connsiteY44" fmla="*/ 10463 h 2452038"/>
              <a:gd name="connsiteX45" fmla="*/ 346736 w 1404982"/>
              <a:gd name="connsiteY45" fmla="*/ 71581 h 2452038"/>
              <a:gd name="connsiteX46" fmla="*/ 338667 w 1404982"/>
              <a:gd name="connsiteY46" fmla="*/ 18930 h 2452038"/>
              <a:gd name="connsiteX47" fmla="*/ 364067 w 1404982"/>
              <a:gd name="connsiteY47" fmla="*/ 1996 h 2452038"/>
              <a:gd name="connsiteX48" fmla="*/ 393964 w 1404982"/>
              <a:gd name="connsiteY48" fmla="*/ 53723 h 2452038"/>
              <a:gd name="connsiteX49" fmla="*/ 414867 w 1404982"/>
              <a:gd name="connsiteY49" fmla="*/ 1996 h 2452038"/>
              <a:gd name="connsiteX50" fmla="*/ 448733 w 1404982"/>
              <a:gd name="connsiteY50" fmla="*/ 1996 h 2452038"/>
              <a:gd name="connsiteX51" fmla="*/ 474133 w 1404982"/>
              <a:gd name="connsiteY51" fmla="*/ 18930 h 2452038"/>
              <a:gd name="connsiteX52" fmla="*/ 482600 w 1404982"/>
              <a:gd name="connsiteY52" fmla="*/ 44330 h 2452038"/>
              <a:gd name="connsiteX53" fmla="*/ 516467 w 1404982"/>
              <a:gd name="connsiteY53" fmla="*/ 95130 h 2452038"/>
              <a:gd name="connsiteX54" fmla="*/ 533400 w 1404982"/>
              <a:gd name="connsiteY54" fmla="*/ 120530 h 2452038"/>
              <a:gd name="connsiteX55" fmla="*/ 567267 w 1404982"/>
              <a:gd name="connsiteY55" fmla="*/ 171330 h 2452038"/>
              <a:gd name="connsiteX56" fmla="*/ 601133 w 1404982"/>
              <a:gd name="connsiteY56" fmla="*/ 239063 h 2452038"/>
              <a:gd name="connsiteX57" fmla="*/ 643864 w 1404982"/>
              <a:gd name="connsiteY57" fmla="*/ 346880 h 2452038"/>
              <a:gd name="connsiteX58" fmla="*/ 660797 w 1404982"/>
              <a:gd name="connsiteY58" fmla="*/ 401252 h 2452038"/>
              <a:gd name="connsiteX59" fmla="*/ 681964 w 1404982"/>
              <a:gd name="connsiteY59" fmla="*/ 462901 h 2452038"/>
              <a:gd name="connsiteX60" fmla="*/ 705644 w 1404982"/>
              <a:gd name="connsiteY60" fmla="*/ 526533 h 2452038"/>
              <a:gd name="connsiteX61" fmla="*/ 714242 w 1404982"/>
              <a:gd name="connsiteY61" fmla="*/ 584080 h 2452038"/>
              <a:gd name="connsiteX62" fmla="*/ 717683 w 1404982"/>
              <a:gd name="connsiteY62" fmla="*/ 638584 h 2452038"/>
              <a:gd name="connsiteX63" fmla="*/ 794280 w 1404982"/>
              <a:gd name="connsiteY63" fmla="*/ 581963 h 2452038"/>
              <a:gd name="connsiteX64" fmla="*/ 841375 w 1404982"/>
              <a:gd name="connsiteY64" fmla="*/ 540688 h 2452038"/>
              <a:gd name="connsiteX65" fmla="*/ 889662 w 1404982"/>
              <a:gd name="connsiteY65" fmla="*/ 510790 h 2452038"/>
              <a:gd name="connsiteX66" fmla="*/ 966126 w 1404982"/>
              <a:gd name="connsiteY66" fmla="*/ 456814 h 2452038"/>
              <a:gd name="connsiteX67" fmla="*/ 999595 w 1404982"/>
              <a:gd name="connsiteY67" fmla="*/ 419508 h 2452038"/>
              <a:gd name="connsiteX68" fmla="*/ 1053570 w 1404982"/>
              <a:gd name="connsiteY68" fmla="*/ 358919 h 2452038"/>
              <a:gd name="connsiteX69" fmla="*/ 1081617 w 1404982"/>
              <a:gd name="connsiteY69" fmla="*/ 316586 h 2452038"/>
              <a:gd name="connsiteX70" fmla="*/ 1152921 w 1404982"/>
              <a:gd name="connsiteY70" fmla="*/ 216309 h 2452038"/>
              <a:gd name="connsiteX71" fmla="*/ 1201473 w 1404982"/>
              <a:gd name="connsiteY71" fmla="*/ 155720 h 2452038"/>
              <a:gd name="connsiteX72" fmla="*/ 1212585 w 1404982"/>
              <a:gd name="connsiteY72" fmla="*/ 119604 h 2452038"/>
              <a:gd name="connsiteX73" fmla="*/ 1227667 w 1404982"/>
              <a:gd name="connsiteY73" fmla="*/ 95130 h 2452038"/>
              <a:gd name="connsiteX74" fmla="*/ 1267354 w 1404982"/>
              <a:gd name="connsiteY74" fmla="*/ 79519 h 2452038"/>
              <a:gd name="connsiteX75" fmla="*/ 1278467 w 1404982"/>
              <a:gd name="connsiteY75" fmla="*/ 69730 h 2452038"/>
              <a:gd name="connsiteX76" fmla="*/ 1329267 w 1404982"/>
              <a:gd name="connsiteY76" fmla="*/ 52796 h 2452038"/>
              <a:gd name="connsiteX77" fmla="*/ 1320800 w 1404982"/>
              <a:gd name="connsiteY77" fmla="*/ 78196 h 2452038"/>
              <a:gd name="connsiteX78" fmla="*/ 1275159 w 1404982"/>
              <a:gd name="connsiteY78" fmla="*/ 146988 h 2452038"/>
              <a:gd name="connsiteX79" fmla="*/ 1345274 w 1404982"/>
              <a:gd name="connsiteY79" fmla="*/ 102274 h 2452038"/>
              <a:gd name="connsiteX80" fmla="*/ 1397000 w 1404982"/>
              <a:gd name="connsiteY80" fmla="*/ 120530 h 2452038"/>
              <a:gd name="connsiteX81" fmla="*/ 1349242 w 1404982"/>
              <a:gd name="connsiteY81" fmla="*/ 181649 h 2452038"/>
              <a:gd name="connsiteX82" fmla="*/ 1397000 w 1404982"/>
              <a:gd name="connsiteY82" fmla="*/ 171330 h 2452038"/>
              <a:gd name="connsiteX83" fmla="*/ 1380067 w 1404982"/>
              <a:gd name="connsiteY83" fmla="*/ 196730 h 2452038"/>
              <a:gd name="connsiteX84" fmla="*/ 1363133 w 1404982"/>
              <a:gd name="connsiteY84" fmla="*/ 213663 h 2452038"/>
              <a:gd name="connsiteX85" fmla="*/ 1371600 w 1404982"/>
              <a:gd name="connsiteY85" fmla="*/ 239063 h 2452038"/>
              <a:gd name="connsiteX86" fmla="*/ 1354667 w 1404982"/>
              <a:gd name="connsiteY86" fmla="*/ 298330 h 2452038"/>
              <a:gd name="connsiteX87" fmla="*/ 1312333 w 1404982"/>
              <a:gd name="connsiteY87" fmla="*/ 333916 h 2452038"/>
              <a:gd name="connsiteX88" fmla="*/ 1261533 w 1404982"/>
              <a:gd name="connsiteY88" fmla="*/ 390933 h 2452038"/>
              <a:gd name="connsiteX89" fmla="*/ 1214304 w 1404982"/>
              <a:gd name="connsiteY89" fmla="*/ 470705 h 2452038"/>
              <a:gd name="connsiteX90" fmla="*/ 1178189 w 1404982"/>
              <a:gd name="connsiteY90" fmla="*/ 514361 h 2452038"/>
              <a:gd name="connsiteX91" fmla="*/ 1122496 w 1404982"/>
              <a:gd name="connsiteY91" fmla="*/ 599955 h 2452038"/>
              <a:gd name="connsiteX92" fmla="*/ 1077383 w 1404982"/>
              <a:gd name="connsiteY92" fmla="*/ 634483 h 2452038"/>
              <a:gd name="connsiteX93" fmla="*/ 1045236 w 1404982"/>
              <a:gd name="connsiteY93" fmla="*/ 654327 h 2452038"/>
              <a:gd name="connsiteX94" fmla="*/ 999464 w 1404982"/>
              <a:gd name="connsiteY94" fmla="*/ 682770 h 2452038"/>
              <a:gd name="connsiteX95" fmla="*/ 943636 w 1404982"/>
              <a:gd name="connsiteY95" fmla="*/ 730659 h 2452038"/>
              <a:gd name="connsiteX96" fmla="*/ 915855 w 1404982"/>
              <a:gd name="connsiteY96" fmla="*/ 776168 h 2452038"/>
              <a:gd name="connsiteX97" fmla="*/ 866378 w 1404982"/>
              <a:gd name="connsiteY97" fmla="*/ 828687 h 2452038"/>
              <a:gd name="connsiteX98" fmla="*/ 823251 w 1404982"/>
              <a:gd name="connsiteY98" fmla="*/ 896024 h 2452038"/>
              <a:gd name="connsiteX99" fmla="*/ 770467 w 1404982"/>
              <a:gd name="connsiteY99" fmla="*/ 1068796 h 2452038"/>
              <a:gd name="connsiteX100" fmla="*/ 738452 w 1404982"/>
              <a:gd name="connsiteY100" fmla="*/ 1141821 h 2452038"/>
              <a:gd name="connsiteX101" fmla="*/ 715699 w 1404982"/>
              <a:gd name="connsiteY101" fmla="*/ 1188653 h 2452038"/>
              <a:gd name="connsiteX102" fmla="*/ 698367 w 1404982"/>
              <a:gd name="connsiteY102" fmla="*/ 1245671 h 2452038"/>
              <a:gd name="connsiteX103" fmla="*/ 683683 w 1404982"/>
              <a:gd name="connsiteY103" fmla="*/ 1321870 h 2452038"/>
              <a:gd name="connsiteX104" fmla="*/ 671248 w 1404982"/>
              <a:gd name="connsiteY104" fmla="*/ 1409183 h 2452038"/>
              <a:gd name="connsiteX105" fmla="*/ 640026 w 1404982"/>
              <a:gd name="connsiteY105" fmla="*/ 1519249 h 2452038"/>
              <a:gd name="connsiteX106" fmla="*/ 637381 w 1404982"/>
              <a:gd name="connsiteY106" fmla="*/ 1602593 h 2452038"/>
              <a:gd name="connsiteX107" fmla="*/ 621770 w 1404982"/>
              <a:gd name="connsiteY107" fmla="*/ 1678792 h 2452038"/>
              <a:gd name="connsiteX108" fmla="*/ 613305 w 1404982"/>
              <a:gd name="connsiteY108" fmla="*/ 1709088 h 2452038"/>
              <a:gd name="connsiteX109" fmla="*/ 597694 w 1404982"/>
              <a:gd name="connsiteY109" fmla="*/ 1747849 h 2452038"/>
              <a:gd name="connsiteX110" fmla="*/ 574939 w 1404982"/>
              <a:gd name="connsiteY110" fmla="*/ 1851302 h 2452038"/>
              <a:gd name="connsiteX111" fmla="*/ 565547 w 1404982"/>
              <a:gd name="connsiteY111" fmla="*/ 2070509 h 2452038"/>
              <a:gd name="connsiteX112" fmla="*/ 559726 w 1404982"/>
              <a:gd name="connsiteY112" fmla="*/ 2092337 h 2452038"/>
              <a:gd name="connsiteX113" fmla="*/ 550333 w 1404982"/>
              <a:gd name="connsiteY113" fmla="*/ 2330330 h 2452038"/>
              <a:gd name="connsiteX114" fmla="*/ 558800 w 1404982"/>
              <a:gd name="connsiteY114" fmla="*/ 2355730 h 2452038"/>
              <a:gd name="connsiteX115" fmla="*/ 418042 w 1404982"/>
              <a:gd name="connsiteY115" fmla="*/ 2452038 h 2452038"/>
              <a:gd name="connsiteX116" fmla="*/ 139700 w 1404982"/>
              <a:gd name="connsiteY116" fmla="*/ 2417113 h 2452038"/>
              <a:gd name="connsiteX117" fmla="*/ 0 w 1404982"/>
              <a:gd name="connsiteY117" fmla="*/ 2271063 h 2452038"/>
              <a:gd name="connsiteX118" fmla="*/ 0 w 1404982"/>
              <a:gd name="connsiteY118" fmla="*/ 2271063 h 2452038"/>
              <a:gd name="connsiteX0" fmla="*/ 0 w 1404982"/>
              <a:gd name="connsiteY0" fmla="*/ 2271063 h 2452038"/>
              <a:gd name="connsiteX1" fmla="*/ 93133 w 1404982"/>
              <a:gd name="connsiteY1" fmla="*/ 1974730 h 2452038"/>
              <a:gd name="connsiteX2" fmla="*/ 101600 w 1404982"/>
              <a:gd name="connsiteY2" fmla="*/ 1949330 h 2452038"/>
              <a:gd name="connsiteX3" fmla="*/ 118533 w 1404982"/>
              <a:gd name="connsiteY3" fmla="*/ 1932396 h 2452038"/>
              <a:gd name="connsiteX4" fmla="*/ 130968 w 1404982"/>
              <a:gd name="connsiteY4" fmla="*/ 1879348 h 2452038"/>
              <a:gd name="connsiteX5" fmla="*/ 150152 w 1404982"/>
              <a:gd name="connsiteY5" fmla="*/ 1845481 h 2452038"/>
              <a:gd name="connsiteX6" fmla="*/ 173302 w 1404982"/>
              <a:gd name="connsiteY6" fmla="*/ 1798253 h 2452038"/>
              <a:gd name="connsiteX7" fmla="*/ 198835 w 1404982"/>
              <a:gd name="connsiteY7" fmla="*/ 1766238 h 2452038"/>
              <a:gd name="connsiteX8" fmla="*/ 226351 w 1404982"/>
              <a:gd name="connsiteY8" fmla="*/ 1730519 h 2452038"/>
              <a:gd name="connsiteX9" fmla="*/ 254000 w 1404982"/>
              <a:gd name="connsiteY9" fmla="*/ 1686863 h 2452038"/>
              <a:gd name="connsiteX10" fmla="*/ 262467 w 1404982"/>
              <a:gd name="connsiteY10" fmla="*/ 1661463 h 2452038"/>
              <a:gd name="connsiteX11" fmla="*/ 296333 w 1404982"/>
              <a:gd name="connsiteY11" fmla="*/ 1585263 h 2452038"/>
              <a:gd name="connsiteX12" fmla="*/ 304800 w 1404982"/>
              <a:gd name="connsiteY12" fmla="*/ 1534463 h 2452038"/>
              <a:gd name="connsiteX13" fmla="*/ 321733 w 1404982"/>
              <a:gd name="connsiteY13" fmla="*/ 1475196 h 2452038"/>
              <a:gd name="connsiteX14" fmla="*/ 330200 w 1404982"/>
              <a:gd name="connsiteY14" fmla="*/ 1407463 h 2452038"/>
              <a:gd name="connsiteX15" fmla="*/ 372416 w 1404982"/>
              <a:gd name="connsiteY15" fmla="*/ 1251278 h 2452038"/>
              <a:gd name="connsiteX16" fmla="*/ 380220 w 1404982"/>
              <a:gd name="connsiteY16" fmla="*/ 1206370 h 2452038"/>
              <a:gd name="connsiteX17" fmla="*/ 381504 w 1404982"/>
              <a:gd name="connsiteY17" fmla="*/ 1103661 h 2452038"/>
              <a:gd name="connsiteX18" fmla="*/ 271851 w 1404982"/>
              <a:gd name="connsiteY18" fmla="*/ 1133037 h 2452038"/>
              <a:gd name="connsiteX19" fmla="*/ 183345 w 1404982"/>
              <a:gd name="connsiteY19" fmla="*/ 1084081 h 2452038"/>
              <a:gd name="connsiteX20" fmla="*/ 157692 w 1404982"/>
              <a:gd name="connsiteY20" fmla="*/ 1000402 h 2452038"/>
              <a:gd name="connsiteX21" fmla="*/ 216561 w 1404982"/>
              <a:gd name="connsiteY21" fmla="*/ 926176 h 2452038"/>
              <a:gd name="connsiteX22" fmla="*/ 269214 w 1404982"/>
              <a:gd name="connsiteY22" fmla="*/ 919052 h 2452038"/>
              <a:gd name="connsiteX23" fmla="*/ 305858 w 1404982"/>
              <a:gd name="connsiteY23" fmla="*/ 928698 h 2452038"/>
              <a:gd name="connsiteX24" fmla="*/ 382954 w 1404982"/>
              <a:gd name="connsiteY24" fmla="*/ 956125 h 2452038"/>
              <a:gd name="connsiteX25" fmla="*/ 459805 w 1404982"/>
              <a:gd name="connsiteY25" fmla="*/ 1009530 h 2452038"/>
              <a:gd name="connsiteX26" fmla="*/ 457200 w 1404982"/>
              <a:gd name="connsiteY26" fmla="*/ 653930 h 2452038"/>
              <a:gd name="connsiteX27" fmla="*/ 440267 w 1404982"/>
              <a:gd name="connsiteY27" fmla="*/ 586196 h 2452038"/>
              <a:gd name="connsiteX28" fmla="*/ 406400 w 1404982"/>
              <a:gd name="connsiteY28" fmla="*/ 484596 h 2452038"/>
              <a:gd name="connsiteX29" fmla="*/ 397933 w 1404982"/>
              <a:gd name="connsiteY29" fmla="*/ 459196 h 2452038"/>
              <a:gd name="connsiteX30" fmla="*/ 372533 w 1404982"/>
              <a:gd name="connsiteY30" fmla="*/ 408396 h 2452038"/>
              <a:gd name="connsiteX31" fmla="*/ 355600 w 1404982"/>
              <a:gd name="connsiteY31" fmla="*/ 382996 h 2452038"/>
              <a:gd name="connsiteX32" fmla="*/ 347133 w 1404982"/>
              <a:gd name="connsiteY32" fmla="*/ 357596 h 2452038"/>
              <a:gd name="connsiteX33" fmla="*/ 330200 w 1404982"/>
              <a:gd name="connsiteY33" fmla="*/ 332196 h 2452038"/>
              <a:gd name="connsiteX34" fmla="*/ 304800 w 1404982"/>
              <a:gd name="connsiteY34" fmla="*/ 281396 h 2452038"/>
              <a:gd name="connsiteX35" fmla="*/ 279400 w 1404982"/>
              <a:gd name="connsiteY35" fmla="*/ 222130 h 2452038"/>
              <a:gd name="connsiteX36" fmla="*/ 270933 w 1404982"/>
              <a:gd name="connsiteY36" fmla="*/ 196730 h 2452038"/>
              <a:gd name="connsiteX37" fmla="*/ 254000 w 1404982"/>
              <a:gd name="connsiteY37" fmla="*/ 179796 h 2452038"/>
              <a:gd name="connsiteX38" fmla="*/ 220133 w 1404982"/>
              <a:gd name="connsiteY38" fmla="*/ 128996 h 2452038"/>
              <a:gd name="connsiteX39" fmla="*/ 169333 w 1404982"/>
              <a:gd name="connsiteY39" fmla="*/ 95130 h 2452038"/>
              <a:gd name="connsiteX40" fmla="*/ 160867 w 1404982"/>
              <a:gd name="connsiteY40" fmla="*/ 69730 h 2452038"/>
              <a:gd name="connsiteX41" fmla="*/ 220133 w 1404982"/>
              <a:gd name="connsiteY41" fmla="*/ 44330 h 2452038"/>
              <a:gd name="connsiteX42" fmla="*/ 276225 w 1404982"/>
              <a:gd name="connsiteY42" fmla="*/ 93410 h 2452038"/>
              <a:gd name="connsiteX43" fmla="*/ 287867 w 1404982"/>
              <a:gd name="connsiteY43" fmla="*/ 18930 h 2452038"/>
              <a:gd name="connsiteX44" fmla="*/ 313267 w 1404982"/>
              <a:gd name="connsiteY44" fmla="*/ 10463 h 2452038"/>
              <a:gd name="connsiteX45" fmla="*/ 346736 w 1404982"/>
              <a:gd name="connsiteY45" fmla="*/ 71581 h 2452038"/>
              <a:gd name="connsiteX46" fmla="*/ 338667 w 1404982"/>
              <a:gd name="connsiteY46" fmla="*/ 18930 h 2452038"/>
              <a:gd name="connsiteX47" fmla="*/ 364067 w 1404982"/>
              <a:gd name="connsiteY47" fmla="*/ 1996 h 2452038"/>
              <a:gd name="connsiteX48" fmla="*/ 393964 w 1404982"/>
              <a:gd name="connsiteY48" fmla="*/ 53723 h 2452038"/>
              <a:gd name="connsiteX49" fmla="*/ 414867 w 1404982"/>
              <a:gd name="connsiteY49" fmla="*/ 1996 h 2452038"/>
              <a:gd name="connsiteX50" fmla="*/ 448733 w 1404982"/>
              <a:gd name="connsiteY50" fmla="*/ 1996 h 2452038"/>
              <a:gd name="connsiteX51" fmla="*/ 474133 w 1404982"/>
              <a:gd name="connsiteY51" fmla="*/ 18930 h 2452038"/>
              <a:gd name="connsiteX52" fmla="*/ 482600 w 1404982"/>
              <a:gd name="connsiteY52" fmla="*/ 44330 h 2452038"/>
              <a:gd name="connsiteX53" fmla="*/ 516467 w 1404982"/>
              <a:gd name="connsiteY53" fmla="*/ 95130 h 2452038"/>
              <a:gd name="connsiteX54" fmla="*/ 533400 w 1404982"/>
              <a:gd name="connsiteY54" fmla="*/ 120530 h 2452038"/>
              <a:gd name="connsiteX55" fmla="*/ 567267 w 1404982"/>
              <a:gd name="connsiteY55" fmla="*/ 171330 h 2452038"/>
              <a:gd name="connsiteX56" fmla="*/ 601133 w 1404982"/>
              <a:gd name="connsiteY56" fmla="*/ 239063 h 2452038"/>
              <a:gd name="connsiteX57" fmla="*/ 643864 w 1404982"/>
              <a:gd name="connsiteY57" fmla="*/ 346880 h 2452038"/>
              <a:gd name="connsiteX58" fmla="*/ 660797 w 1404982"/>
              <a:gd name="connsiteY58" fmla="*/ 401252 h 2452038"/>
              <a:gd name="connsiteX59" fmla="*/ 681964 w 1404982"/>
              <a:gd name="connsiteY59" fmla="*/ 462901 h 2452038"/>
              <a:gd name="connsiteX60" fmla="*/ 705644 w 1404982"/>
              <a:gd name="connsiteY60" fmla="*/ 526533 h 2452038"/>
              <a:gd name="connsiteX61" fmla="*/ 714242 w 1404982"/>
              <a:gd name="connsiteY61" fmla="*/ 584080 h 2452038"/>
              <a:gd name="connsiteX62" fmla="*/ 717683 w 1404982"/>
              <a:gd name="connsiteY62" fmla="*/ 638584 h 2452038"/>
              <a:gd name="connsiteX63" fmla="*/ 794280 w 1404982"/>
              <a:gd name="connsiteY63" fmla="*/ 581963 h 2452038"/>
              <a:gd name="connsiteX64" fmla="*/ 841375 w 1404982"/>
              <a:gd name="connsiteY64" fmla="*/ 540688 h 2452038"/>
              <a:gd name="connsiteX65" fmla="*/ 889662 w 1404982"/>
              <a:gd name="connsiteY65" fmla="*/ 510790 h 2452038"/>
              <a:gd name="connsiteX66" fmla="*/ 966126 w 1404982"/>
              <a:gd name="connsiteY66" fmla="*/ 456814 h 2452038"/>
              <a:gd name="connsiteX67" fmla="*/ 999595 w 1404982"/>
              <a:gd name="connsiteY67" fmla="*/ 419508 h 2452038"/>
              <a:gd name="connsiteX68" fmla="*/ 1053570 w 1404982"/>
              <a:gd name="connsiteY68" fmla="*/ 358919 h 2452038"/>
              <a:gd name="connsiteX69" fmla="*/ 1081617 w 1404982"/>
              <a:gd name="connsiteY69" fmla="*/ 316586 h 2452038"/>
              <a:gd name="connsiteX70" fmla="*/ 1152921 w 1404982"/>
              <a:gd name="connsiteY70" fmla="*/ 216309 h 2452038"/>
              <a:gd name="connsiteX71" fmla="*/ 1201473 w 1404982"/>
              <a:gd name="connsiteY71" fmla="*/ 155720 h 2452038"/>
              <a:gd name="connsiteX72" fmla="*/ 1212585 w 1404982"/>
              <a:gd name="connsiteY72" fmla="*/ 119604 h 2452038"/>
              <a:gd name="connsiteX73" fmla="*/ 1227667 w 1404982"/>
              <a:gd name="connsiteY73" fmla="*/ 95130 h 2452038"/>
              <a:gd name="connsiteX74" fmla="*/ 1267354 w 1404982"/>
              <a:gd name="connsiteY74" fmla="*/ 79519 h 2452038"/>
              <a:gd name="connsiteX75" fmla="*/ 1278467 w 1404982"/>
              <a:gd name="connsiteY75" fmla="*/ 69730 h 2452038"/>
              <a:gd name="connsiteX76" fmla="*/ 1329267 w 1404982"/>
              <a:gd name="connsiteY76" fmla="*/ 52796 h 2452038"/>
              <a:gd name="connsiteX77" fmla="*/ 1320800 w 1404982"/>
              <a:gd name="connsiteY77" fmla="*/ 78196 h 2452038"/>
              <a:gd name="connsiteX78" fmla="*/ 1275159 w 1404982"/>
              <a:gd name="connsiteY78" fmla="*/ 146988 h 2452038"/>
              <a:gd name="connsiteX79" fmla="*/ 1345274 w 1404982"/>
              <a:gd name="connsiteY79" fmla="*/ 102274 h 2452038"/>
              <a:gd name="connsiteX80" fmla="*/ 1397000 w 1404982"/>
              <a:gd name="connsiteY80" fmla="*/ 120530 h 2452038"/>
              <a:gd name="connsiteX81" fmla="*/ 1349242 w 1404982"/>
              <a:gd name="connsiteY81" fmla="*/ 181649 h 2452038"/>
              <a:gd name="connsiteX82" fmla="*/ 1397000 w 1404982"/>
              <a:gd name="connsiteY82" fmla="*/ 171330 h 2452038"/>
              <a:gd name="connsiteX83" fmla="*/ 1380067 w 1404982"/>
              <a:gd name="connsiteY83" fmla="*/ 196730 h 2452038"/>
              <a:gd name="connsiteX84" fmla="*/ 1363133 w 1404982"/>
              <a:gd name="connsiteY84" fmla="*/ 213663 h 2452038"/>
              <a:gd name="connsiteX85" fmla="*/ 1371600 w 1404982"/>
              <a:gd name="connsiteY85" fmla="*/ 239063 h 2452038"/>
              <a:gd name="connsiteX86" fmla="*/ 1354667 w 1404982"/>
              <a:gd name="connsiteY86" fmla="*/ 298330 h 2452038"/>
              <a:gd name="connsiteX87" fmla="*/ 1312333 w 1404982"/>
              <a:gd name="connsiteY87" fmla="*/ 333916 h 2452038"/>
              <a:gd name="connsiteX88" fmla="*/ 1261533 w 1404982"/>
              <a:gd name="connsiteY88" fmla="*/ 390933 h 2452038"/>
              <a:gd name="connsiteX89" fmla="*/ 1214304 w 1404982"/>
              <a:gd name="connsiteY89" fmla="*/ 470705 h 2452038"/>
              <a:gd name="connsiteX90" fmla="*/ 1178189 w 1404982"/>
              <a:gd name="connsiteY90" fmla="*/ 514361 h 2452038"/>
              <a:gd name="connsiteX91" fmla="*/ 1122496 w 1404982"/>
              <a:gd name="connsiteY91" fmla="*/ 599955 h 2452038"/>
              <a:gd name="connsiteX92" fmla="*/ 1077383 w 1404982"/>
              <a:gd name="connsiteY92" fmla="*/ 634483 h 2452038"/>
              <a:gd name="connsiteX93" fmla="*/ 1045236 w 1404982"/>
              <a:gd name="connsiteY93" fmla="*/ 654327 h 2452038"/>
              <a:gd name="connsiteX94" fmla="*/ 999464 w 1404982"/>
              <a:gd name="connsiteY94" fmla="*/ 682770 h 2452038"/>
              <a:gd name="connsiteX95" fmla="*/ 943636 w 1404982"/>
              <a:gd name="connsiteY95" fmla="*/ 730659 h 2452038"/>
              <a:gd name="connsiteX96" fmla="*/ 915855 w 1404982"/>
              <a:gd name="connsiteY96" fmla="*/ 776168 h 2452038"/>
              <a:gd name="connsiteX97" fmla="*/ 866378 w 1404982"/>
              <a:gd name="connsiteY97" fmla="*/ 828687 h 2452038"/>
              <a:gd name="connsiteX98" fmla="*/ 823251 w 1404982"/>
              <a:gd name="connsiteY98" fmla="*/ 896024 h 2452038"/>
              <a:gd name="connsiteX99" fmla="*/ 770467 w 1404982"/>
              <a:gd name="connsiteY99" fmla="*/ 1068796 h 2452038"/>
              <a:gd name="connsiteX100" fmla="*/ 738452 w 1404982"/>
              <a:gd name="connsiteY100" fmla="*/ 1141821 h 2452038"/>
              <a:gd name="connsiteX101" fmla="*/ 715699 w 1404982"/>
              <a:gd name="connsiteY101" fmla="*/ 1188653 h 2452038"/>
              <a:gd name="connsiteX102" fmla="*/ 698367 w 1404982"/>
              <a:gd name="connsiteY102" fmla="*/ 1245671 h 2452038"/>
              <a:gd name="connsiteX103" fmla="*/ 683683 w 1404982"/>
              <a:gd name="connsiteY103" fmla="*/ 1321870 h 2452038"/>
              <a:gd name="connsiteX104" fmla="*/ 671248 w 1404982"/>
              <a:gd name="connsiteY104" fmla="*/ 1409183 h 2452038"/>
              <a:gd name="connsiteX105" fmla="*/ 640026 w 1404982"/>
              <a:gd name="connsiteY105" fmla="*/ 1519249 h 2452038"/>
              <a:gd name="connsiteX106" fmla="*/ 637381 w 1404982"/>
              <a:gd name="connsiteY106" fmla="*/ 1602593 h 2452038"/>
              <a:gd name="connsiteX107" fmla="*/ 621770 w 1404982"/>
              <a:gd name="connsiteY107" fmla="*/ 1678792 h 2452038"/>
              <a:gd name="connsiteX108" fmla="*/ 613305 w 1404982"/>
              <a:gd name="connsiteY108" fmla="*/ 1709088 h 2452038"/>
              <a:gd name="connsiteX109" fmla="*/ 597694 w 1404982"/>
              <a:gd name="connsiteY109" fmla="*/ 1747849 h 2452038"/>
              <a:gd name="connsiteX110" fmla="*/ 574939 w 1404982"/>
              <a:gd name="connsiteY110" fmla="*/ 1851302 h 2452038"/>
              <a:gd name="connsiteX111" fmla="*/ 565547 w 1404982"/>
              <a:gd name="connsiteY111" fmla="*/ 2070509 h 2452038"/>
              <a:gd name="connsiteX112" fmla="*/ 559726 w 1404982"/>
              <a:gd name="connsiteY112" fmla="*/ 2092337 h 2452038"/>
              <a:gd name="connsiteX113" fmla="*/ 550333 w 1404982"/>
              <a:gd name="connsiteY113" fmla="*/ 2330330 h 2452038"/>
              <a:gd name="connsiteX114" fmla="*/ 558800 w 1404982"/>
              <a:gd name="connsiteY114" fmla="*/ 2355730 h 2452038"/>
              <a:gd name="connsiteX115" fmla="*/ 418042 w 1404982"/>
              <a:gd name="connsiteY115" fmla="*/ 2452038 h 2452038"/>
              <a:gd name="connsiteX116" fmla="*/ 139700 w 1404982"/>
              <a:gd name="connsiteY116" fmla="*/ 2417113 h 2452038"/>
              <a:gd name="connsiteX117" fmla="*/ 0 w 1404982"/>
              <a:gd name="connsiteY117" fmla="*/ 2271063 h 2452038"/>
              <a:gd name="connsiteX118" fmla="*/ 0 w 1404982"/>
              <a:gd name="connsiteY118" fmla="*/ 2271063 h 2452038"/>
              <a:gd name="connsiteX0" fmla="*/ 0 w 1404982"/>
              <a:gd name="connsiteY0" fmla="*/ 2271063 h 2452038"/>
              <a:gd name="connsiteX1" fmla="*/ 93133 w 1404982"/>
              <a:gd name="connsiteY1" fmla="*/ 1974730 h 2452038"/>
              <a:gd name="connsiteX2" fmla="*/ 101600 w 1404982"/>
              <a:gd name="connsiteY2" fmla="*/ 1949330 h 2452038"/>
              <a:gd name="connsiteX3" fmla="*/ 118533 w 1404982"/>
              <a:gd name="connsiteY3" fmla="*/ 1932396 h 2452038"/>
              <a:gd name="connsiteX4" fmla="*/ 130968 w 1404982"/>
              <a:gd name="connsiteY4" fmla="*/ 1879348 h 2452038"/>
              <a:gd name="connsiteX5" fmla="*/ 150152 w 1404982"/>
              <a:gd name="connsiteY5" fmla="*/ 1845481 h 2452038"/>
              <a:gd name="connsiteX6" fmla="*/ 173302 w 1404982"/>
              <a:gd name="connsiteY6" fmla="*/ 1798253 h 2452038"/>
              <a:gd name="connsiteX7" fmla="*/ 198835 w 1404982"/>
              <a:gd name="connsiteY7" fmla="*/ 1766238 h 2452038"/>
              <a:gd name="connsiteX8" fmla="*/ 226351 w 1404982"/>
              <a:gd name="connsiteY8" fmla="*/ 1730519 h 2452038"/>
              <a:gd name="connsiteX9" fmla="*/ 254000 w 1404982"/>
              <a:gd name="connsiteY9" fmla="*/ 1686863 h 2452038"/>
              <a:gd name="connsiteX10" fmla="*/ 262467 w 1404982"/>
              <a:gd name="connsiteY10" fmla="*/ 1661463 h 2452038"/>
              <a:gd name="connsiteX11" fmla="*/ 296333 w 1404982"/>
              <a:gd name="connsiteY11" fmla="*/ 1585263 h 2452038"/>
              <a:gd name="connsiteX12" fmla="*/ 304800 w 1404982"/>
              <a:gd name="connsiteY12" fmla="*/ 1534463 h 2452038"/>
              <a:gd name="connsiteX13" fmla="*/ 321733 w 1404982"/>
              <a:gd name="connsiteY13" fmla="*/ 1475196 h 2452038"/>
              <a:gd name="connsiteX14" fmla="*/ 330200 w 1404982"/>
              <a:gd name="connsiteY14" fmla="*/ 1407463 h 2452038"/>
              <a:gd name="connsiteX15" fmla="*/ 372416 w 1404982"/>
              <a:gd name="connsiteY15" fmla="*/ 1251278 h 2452038"/>
              <a:gd name="connsiteX16" fmla="*/ 380220 w 1404982"/>
              <a:gd name="connsiteY16" fmla="*/ 1206370 h 2452038"/>
              <a:gd name="connsiteX17" fmla="*/ 381504 w 1404982"/>
              <a:gd name="connsiteY17" fmla="*/ 1103661 h 2452038"/>
              <a:gd name="connsiteX18" fmla="*/ 271851 w 1404982"/>
              <a:gd name="connsiteY18" fmla="*/ 1133037 h 2452038"/>
              <a:gd name="connsiteX19" fmla="*/ 183345 w 1404982"/>
              <a:gd name="connsiteY19" fmla="*/ 1084081 h 2452038"/>
              <a:gd name="connsiteX20" fmla="*/ 157692 w 1404982"/>
              <a:gd name="connsiteY20" fmla="*/ 1000402 h 2452038"/>
              <a:gd name="connsiteX21" fmla="*/ 216561 w 1404982"/>
              <a:gd name="connsiteY21" fmla="*/ 926176 h 2452038"/>
              <a:gd name="connsiteX22" fmla="*/ 269214 w 1404982"/>
              <a:gd name="connsiteY22" fmla="*/ 919052 h 2452038"/>
              <a:gd name="connsiteX23" fmla="*/ 305858 w 1404982"/>
              <a:gd name="connsiteY23" fmla="*/ 928698 h 2452038"/>
              <a:gd name="connsiteX24" fmla="*/ 382954 w 1404982"/>
              <a:gd name="connsiteY24" fmla="*/ 956125 h 2452038"/>
              <a:gd name="connsiteX25" fmla="*/ 459805 w 1404982"/>
              <a:gd name="connsiteY25" fmla="*/ 1009530 h 2452038"/>
              <a:gd name="connsiteX26" fmla="*/ 457200 w 1404982"/>
              <a:gd name="connsiteY26" fmla="*/ 653930 h 2452038"/>
              <a:gd name="connsiteX27" fmla="*/ 440267 w 1404982"/>
              <a:gd name="connsiteY27" fmla="*/ 586196 h 2452038"/>
              <a:gd name="connsiteX28" fmla="*/ 406400 w 1404982"/>
              <a:gd name="connsiteY28" fmla="*/ 484596 h 2452038"/>
              <a:gd name="connsiteX29" fmla="*/ 397933 w 1404982"/>
              <a:gd name="connsiteY29" fmla="*/ 459196 h 2452038"/>
              <a:gd name="connsiteX30" fmla="*/ 372533 w 1404982"/>
              <a:gd name="connsiteY30" fmla="*/ 408396 h 2452038"/>
              <a:gd name="connsiteX31" fmla="*/ 355600 w 1404982"/>
              <a:gd name="connsiteY31" fmla="*/ 382996 h 2452038"/>
              <a:gd name="connsiteX32" fmla="*/ 347133 w 1404982"/>
              <a:gd name="connsiteY32" fmla="*/ 357596 h 2452038"/>
              <a:gd name="connsiteX33" fmla="*/ 330200 w 1404982"/>
              <a:gd name="connsiteY33" fmla="*/ 332196 h 2452038"/>
              <a:gd name="connsiteX34" fmla="*/ 304800 w 1404982"/>
              <a:gd name="connsiteY34" fmla="*/ 281396 h 2452038"/>
              <a:gd name="connsiteX35" fmla="*/ 279400 w 1404982"/>
              <a:gd name="connsiteY35" fmla="*/ 222130 h 2452038"/>
              <a:gd name="connsiteX36" fmla="*/ 270933 w 1404982"/>
              <a:gd name="connsiteY36" fmla="*/ 196730 h 2452038"/>
              <a:gd name="connsiteX37" fmla="*/ 254000 w 1404982"/>
              <a:gd name="connsiteY37" fmla="*/ 179796 h 2452038"/>
              <a:gd name="connsiteX38" fmla="*/ 220133 w 1404982"/>
              <a:gd name="connsiteY38" fmla="*/ 128996 h 2452038"/>
              <a:gd name="connsiteX39" fmla="*/ 169333 w 1404982"/>
              <a:gd name="connsiteY39" fmla="*/ 95130 h 2452038"/>
              <a:gd name="connsiteX40" fmla="*/ 160867 w 1404982"/>
              <a:gd name="connsiteY40" fmla="*/ 69730 h 2452038"/>
              <a:gd name="connsiteX41" fmla="*/ 220133 w 1404982"/>
              <a:gd name="connsiteY41" fmla="*/ 44330 h 2452038"/>
              <a:gd name="connsiteX42" fmla="*/ 276225 w 1404982"/>
              <a:gd name="connsiteY42" fmla="*/ 93410 h 2452038"/>
              <a:gd name="connsiteX43" fmla="*/ 287867 w 1404982"/>
              <a:gd name="connsiteY43" fmla="*/ 18930 h 2452038"/>
              <a:gd name="connsiteX44" fmla="*/ 313267 w 1404982"/>
              <a:gd name="connsiteY44" fmla="*/ 10463 h 2452038"/>
              <a:gd name="connsiteX45" fmla="*/ 346736 w 1404982"/>
              <a:gd name="connsiteY45" fmla="*/ 71581 h 2452038"/>
              <a:gd name="connsiteX46" fmla="*/ 338667 w 1404982"/>
              <a:gd name="connsiteY46" fmla="*/ 18930 h 2452038"/>
              <a:gd name="connsiteX47" fmla="*/ 364067 w 1404982"/>
              <a:gd name="connsiteY47" fmla="*/ 1996 h 2452038"/>
              <a:gd name="connsiteX48" fmla="*/ 393964 w 1404982"/>
              <a:gd name="connsiteY48" fmla="*/ 53723 h 2452038"/>
              <a:gd name="connsiteX49" fmla="*/ 414867 w 1404982"/>
              <a:gd name="connsiteY49" fmla="*/ 1996 h 2452038"/>
              <a:gd name="connsiteX50" fmla="*/ 448733 w 1404982"/>
              <a:gd name="connsiteY50" fmla="*/ 1996 h 2452038"/>
              <a:gd name="connsiteX51" fmla="*/ 474133 w 1404982"/>
              <a:gd name="connsiteY51" fmla="*/ 18930 h 2452038"/>
              <a:gd name="connsiteX52" fmla="*/ 482600 w 1404982"/>
              <a:gd name="connsiteY52" fmla="*/ 44330 h 2452038"/>
              <a:gd name="connsiteX53" fmla="*/ 516467 w 1404982"/>
              <a:gd name="connsiteY53" fmla="*/ 95130 h 2452038"/>
              <a:gd name="connsiteX54" fmla="*/ 533400 w 1404982"/>
              <a:gd name="connsiteY54" fmla="*/ 120530 h 2452038"/>
              <a:gd name="connsiteX55" fmla="*/ 567267 w 1404982"/>
              <a:gd name="connsiteY55" fmla="*/ 171330 h 2452038"/>
              <a:gd name="connsiteX56" fmla="*/ 601133 w 1404982"/>
              <a:gd name="connsiteY56" fmla="*/ 239063 h 2452038"/>
              <a:gd name="connsiteX57" fmla="*/ 643864 w 1404982"/>
              <a:gd name="connsiteY57" fmla="*/ 346880 h 2452038"/>
              <a:gd name="connsiteX58" fmla="*/ 660797 w 1404982"/>
              <a:gd name="connsiteY58" fmla="*/ 401252 h 2452038"/>
              <a:gd name="connsiteX59" fmla="*/ 681964 w 1404982"/>
              <a:gd name="connsiteY59" fmla="*/ 462901 h 2452038"/>
              <a:gd name="connsiteX60" fmla="*/ 705644 w 1404982"/>
              <a:gd name="connsiteY60" fmla="*/ 526533 h 2452038"/>
              <a:gd name="connsiteX61" fmla="*/ 714242 w 1404982"/>
              <a:gd name="connsiteY61" fmla="*/ 584080 h 2452038"/>
              <a:gd name="connsiteX62" fmla="*/ 717683 w 1404982"/>
              <a:gd name="connsiteY62" fmla="*/ 638584 h 2452038"/>
              <a:gd name="connsiteX63" fmla="*/ 794280 w 1404982"/>
              <a:gd name="connsiteY63" fmla="*/ 581963 h 2452038"/>
              <a:gd name="connsiteX64" fmla="*/ 841375 w 1404982"/>
              <a:gd name="connsiteY64" fmla="*/ 540688 h 2452038"/>
              <a:gd name="connsiteX65" fmla="*/ 889662 w 1404982"/>
              <a:gd name="connsiteY65" fmla="*/ 510790 h 2452038"/>
              <a:gd name="connsiteX66" fmla="*/ 966126 w 1404982"/>
              <a:gd name="connsiteY66" fmla="*/ 456814 h 2452038"/>
              <a:gd name="connsiteX67" fmla="*/ 999595 w 1404982"/>
              <a:gd name="connsiteY67" fmla="*/ 419508 h 2452038"/>
              <a:gd name="connsiteX68" fmla="*/ 1053570 w 1404982"/>
              <a:gd name="connsiteY68" fmla="*/ 358919 h 2452038"/>
              <a:gd name="connsiteX69" fmla="*/ 1081617 w 1404982"/>
              <a:gd name="connsiteY69" fmla="*/ 316586 h 2452038"/>
              <a:gd name="connsiteX70" fmla="*/ 1152921 w 1404982"/>
              <a:gd name="connsiteY70" fmla="*/ 216309 h 2452038"/>
              <a:gd name="connsiteX71" fmla="*/ 1201473 w 1404982"/>
              <a:gd name="connsiteY71" fmla="*/ 155720 h 2452038"/>
              <a:gd name="connsiteX72" fmla="*/ 1212585 w 1404982"/>
              <a:gd name="connsiteY72" fmla="*/ 119604 h 2452038"/>
              <a:gd name="connsiteX73" fmla="*/ 1227667 w 1404982"/>
              <a:gd name="connsiteY73" fmla="*/ 95130 h 2452038"/>
              <a:gd name="connsiteX74" fmla="*/ 1267354 w 1404982"/>
              <a:gd name="connsiteY74" fmla="*/ 79519 h 2452038"/>
              <a:gd name="connsiteX75" fmla="*/ 1278467 w 1404982"/>
              <a:gd name="connsiteY75" fmla="*/ 69730 h 2452038"/>
              <a:gd name="connsiteX76" fmla="*/ 1329267 w 1404982"/>
              <a:gd name="connsiteY76" fmla="*/ 52796 h 2452038"/>
              <a:gd name="connsiteX77" fmla="*/ 1320800 w 1404982"/>
              <a:gd name="connsiteY77" fmla="*/ 78196 h 2452038"/>
              <a:gd name="connsiteX78" fmla="*/ 1275159 w 1404982"/>
              <a:gd name="connsiteY78" fmla="*/ 146988 h 2452038"/>
              <a:gd name="connsiteX79" fmla="*/ 1345274 w 1404982"/>
              <a:gd name="connsiteY79" fmla="*/ 102274 h 2452038"/>
              <a:gd name="connsiteX80" fmla="*/ 1397000 w 1404982"/>
              <a:gd name="connsiteY80" fmla="*/ 120530 h 2452038"/>
              <a:gd name="connsiteX81" fmla="*/ 1349242 w 1404982"/>
              <a:gd name="connsiteY81" fmla="*/ 181649 h 2452038"/>
              <a:gd name="connsiteX82" fmla="*/ 1397000 w 1404982"/>
              <a:gd name="connsiteY82" fmla="*/ 171330 h 2452038"/>
              <a:gd name="connsiteX83" fmla="*/ 1380067 w 1404982"/>
              <a:gd name="connsiteY83" fmla="*/ 196730 h 2452038"/>
              <a:gd name="connsiteX84" fmla="*/ 1363133 w 1404982"/>
              <a:gd name="connsiteY84" fmla="*/ 213663 h 2452038"/>
              <a:gd name="connsiteX85" fmla="*/ 1371600 w 1404982"/>
              <a:gd name="connsiteY85" fmla="*/ 239063 h 2452038"/>
              <a:gd name="connsiteX86" fmla="*/ 1354667 w 1404982"/>
              <a:gd name="connsiteY86" fmla="*/ 298330 h 2452038"/>
              <a:gd name="connsiteX87" fmla="*/ 1312333 w 1404982"/>
              <a:gd name="connsiteY87" fmla="*/ 333916 h 2452038"/>
              <a:gd name="connsiteX88" fmla="*/ 1261533 w 1404982"/>
              <a:gd name="connsiteY88" fmla="*/ 390933 h 2452038"/>
              <a:gd name="connsiteX89" fmla="*/ 1214304 w 1404982"/>
              <a:gd name="connsiteY89" fmla="*/ 470705 h 2452038"/>
              <a:gd name="connsiteX90" fmla="*/ 1178189 w 1404982"/>
              <a:gd name="connsiteY90" fmla="*/ 514361 h 2452038"/>
              <a:gd name="connsiteX91" fmla="*/ 1122496 w 1404982"/>
              <a:gd name="connsiteY91" fmla="*/ 599955 h 2452038"/>
              <a:gd name="connsiteX92" fmla="*/ 1077383 w 1404982"/>
              <a:gd name="connsiteY92" fmla="*/ 634483 h 2452038"/>
              <a:gd name="connsiteX93" fmla="*/ 1045236 w 1404982"/>
              <a:gd name="connsiteY93" fmla="*/ 654327 h 2452038"/>
              <a:gd name="connsiteX94" fmla="*/ 999464 w 1404982"/>
              <a:gd name="connsiteY94" fmla="*/ 682770 h 2452038"/>
              <a:gd name="connsiteX95" fmla="*/ 943636 w 1404982"/>
              <a:gd name="connsiteY95" fmla="*/ 730659 h 2452038"/>
              <a:gd name="connsiteX96" fmla="*/ 915855 w 1404982"/>
              <a:gd name="connsiteY96" fmla="*/ 776168 h 2452038"/>
              <a:gd name="connsiteX97" fmla="*/ 866378 w 1404982"/>
              <a:gd name="connsiteY97" fmla="*/ 828687 h 2452038"/>
              <a:gd name="connsiteX98" fmla="*/ 823251 w 1404982"/>
              <a:gd name="connsiteY98" fmla="*/ 896024 h 2452038"/>
              <a:gd name="connsiteX99" fmla="*/ 770467 w 1404982"/>
              <a:gd name="connsiteY99" fmla="*/ 1068796 h 2452038"/>
              <a:gd name="connsiteX100" fmla="*/ 738452 w 1404982"/>
              <a:gd name="connsiteY100" fmla="*/ 1141821 h 2452038"/>
              <a:gd name="connsiteX101" fmla="*/ 715699 w 1404982"/>
              <a:gd name="connsiteY101" fmla="*/ 1188653 h 2452038"/>
              <a:gd name="connsiteX102" fmla="*/ 698367 w 1404982"/>
              <a:gd name="connsiteY102" fmla="*/ 1245671 h 2452038"/>
              <a:gd name="connsiteX103" fmla="*/ 683683 w 1404982"/>
              <a:gd name="connsiteY103" fmla="*/ 1321870 h 2452038"/>
              <a:gd name="connsiteX104" fmla="*/ 671248 w 1404982"/>
              <a:gd name="connsiteY104" fmla="*/ 1409183 h 2452038"/>
              <a:gd name="connsiteX105" fmla="*/ 640026 w 1404982"/>
              <a:gd name="connsiteY105" fmla="*/ 1519249 h 2452038"/>
              <a:gd name="connsiteX106" fmla="*/ 637381 w 1404982"/>
              <a:gd name="connsiteY106" fmla="*/ 1602593 h 2452038"/>
              <a:gd name="connsiteX107" fmla="*/ 621770 w 1404982"/>
              <a:gd name="connsiteY107" fmla="*/ 1678792 h 2452038"/>
              <a:gd name="connsiteX108" fmla="*/ 613305 w 1404982"/>
              <a:gd name="connsiteY108" fmla="*/ 1709088 h 2452038"/>
              <a:gd name="connsiteX109" fmla="*/ 597694 w 1404982"/>
              <a:gd name="connsiteY109" fmla="*/ 1747849 h 2452038"/>
              <a:gd name="connsiteX110" fmla="*/ 574939 w 1404982"/>
              <a:gd name="connsiteY110" fmla="*/ 1851302 h 2452038"/>
              <a:gd name="connsiteX111" fmla="*/ 565547 w 1404982"/>
              <a:gd name="connsiteY111" fmla="*/ 2070509 h 2452038"/>
              <a:gd name="connsiteX112" fmla="*/ 559726 w 1404982"/>
              <a:gd name="connsiteY112" fmla="*/ 2092337 h 2452038"/>
              <a:gd name="connsiteX113" fmla="*/ 550333 w 1404982"/>
              <a:gd name="connsiteY113" fmla="*/ 2330330 h 2452038"/>
              <a:gd name="connsiteX114" fmla="*/ 558800 w 1404982"/>
              <a:gd name="connsiteY114" fmla="*/ 2355730 h 2452038"/>
              <a:gd name="connsiteX115" fmla="*/ 418042 w 1404982"/>
              <a:gd name="connsiteY115" fmla="*/ 2452038 h 2452038"/>
              <a:gd name="connsiteX116" fmla="*/ 139700 w 1404982"/>
              <a:gd name="connsiteY116" fmla="*/ 2417113 h 2452038"/>
              <a:gd name="connsiteX117" fmla="*/ 0 w 1404982"/>
              <a:gd name="connsiteY117" fmla="*/ 2271063 h 2452038"/>
              <a:gd name="connsiteX118" fmla="*/ 0 w 1404982"/>
              <a:gd name="connsiteY118" fmla="*/ 2271063 h 2452038"/>
              <a:gd name="connsiteX0" fmla="*/ 0 w 1404982"/>
              <a:gd name="connsiteY0" fmla="*/ 2271063 h 2452038"/>
              <a:gd name="connsiteX1" fmla="*/ 93133 w 1404982"/>
              <a:gd name="connsiteY1" fmla="*/ 1974730 h 2452038"/>
              <a:gd name="connsiteX2" fmla="*/ 101600 w 1404982"/>
              <a:gd name="connsiteY2" fmla="*/ 1949330 h 2452038"/>
              <a:gd name="connsiteX3" fmla="*/ 118533 w 1404982"/>
              <a:gd name="connsiteY3" fmla="*/ 1932396 h 2452038"/>
              <a:gd name="connsiteX4" fmla="*/ 130968 w 1404982"/>
              <a:gd name="connsiteY4" fmla="*/ 1879348 h 2452038"/>
              <a:gd name="connsiteX5" fmla="*/ 150152 w 1404982"/>
              <a:gd name="connsiteY5" fmla="*/ 1845481 h 2452038"/>
              <a:gd name="connsiteX6" fmla="*/ 173302 w 1404982"/>
              <a:gd name="connsiteY6" fmla="*/ 1798253 h 2452038"/>
              <a:gd name="connsiteX7" fmla="*/ 198835 w 1404982"/>
              <a:gd name="connsiteY7" fmla="*/ 1766238 h 2452038"/>
              <a:gd name="connsiteX8" fmla="*/ 226351 w 1404982"/>
              <a:gd name="connsiteY8" fmla="*/ 1730519 h 2452038"/>
              <a:gd name="connsiteX9" fmla="*/ 254000 w 1404982"/>
              <a:gd name="connsiteY9" fmla="*/ 1686863 h 2452038"/>
              <a:gd name="connsiteX10" fmla="*/ 262467 w 1404982"/>
              <a:gd name="connsiteY10" fmla="*/ 1661463 h 2452038"/>
              <a:gd name="connsiteX11" fmla="*/ 296333 w 1404982"/>
              <a:gd name="connsiteY11" fmla="*/ 1585263 h 2452038"/>
              <a:gd name="connsiteX12" fmla="*/ 304800 w 1404982"/>
              <a:gd name="connsiteY12" fmla="*/ 1534463 h 2452038"/>
              <a:gd name="connsiteX13" fmla="*/ 321733 w 1404982"/>
              <a:gd name="connsiteY13" fmla="*/ 1475196 h 2452038"/>
              <a:gd name="connsiteX14" fmla="*/ 330200 w 1404982"/>
              <a:gd name="connsiteY14" fmla="*/ 1407463 h 2452038"/>
              <a:gd name="connsiteX15" fmla="*/ 372416 w 1404982"/>
              <a:gd name="connsiteY15" fmla="*/ 1251278 h 2452038"/>
              <a:gd name="connsiteX16" fmla="*/ 380220 w 1404982"/>
              <a:gd name="connsiteY16" fmla="*/ 1206370 h 2452038"/>
              <a:gd name="connsiteX17" fmla="*/ 381504 w 1404982"/>
              <a:gd name="connsiteY17" fmla="*/ 1103661 h 2452038"/>
              <a:gd name="connsiteX18" fmla="*/ 271851 w 1404982"/>
              <a:gd name="connsiteY18" fmla="*/ 1133037 h 2452038"/>
              <a:gd name="connsiteX19" fmla="*/ 183345 w 1404982"/>
              <a:gd name="connsiteY19" fmla="*/ 1084081 h 2452038"/>
              <a:gd name="connsiteX20" fmla="*/ 157692 w 1404982"/>
              <a:gd name="connsiteY20" fmla="*/ 1000402 h 2452038"/>
              <a:gd name="connsiteX21" fmla="*/ 216561 w 1404982"/>
              <a:gd name="connsiteY21" fmla="*/ 926176 h 2452038"/>
              <a:gd name="connsiteX22" fmla="*/ 269214 w 1404982"/>
              <a:gd name="connsiteY22" fmla="*/ 919052 h 2452038"/>
              <a:gd name="connsiteX23" fmla="*/ 305858 w 1404982"/>
              <a:gd name="connsiteY23" fmla="*/ 928698 h 2452038"/>
              <a:gd name="connsiteX24" fmla="*/ 382954 w 1404982"/>
              <a:gd name="connsiteY24" fmla="*/ 956125 h 2452038"/>
              <a:gd name="connsiteX25" fmla="*/ 459805 w 1404982"/>
              <a:gd name="connsiteY25" fmla="*/ 1009530 h 2452038"/>
              <a:gd name="connsiteX26" fmla="*/ 457200 w 1404982"/>
              <a:gd name="connsiteY26" fmla="*/ 653930 h 2452038"/>
              <a:gd name="connsiteX27" fmla="*/ 440267 w 1404982"/>
              <a:gd name="connsiteY27" fmla="*/ 586196 h 2452038"/>
              <a:gd name="connsiteX28" fmla="*/ 406400 w 1404982"/>
              <a:gd name="connsiteY28" fmla="*/ 484596 h 2452038"/>
              <a:gd name="connsiteX29" fmla="*/ 397933 w 1404982"/>
              <a:gd name="connsiteY29" fmla="*/ 459196 h 2452038"/>
              <a:gd name="connsiteX30" fmla="*/ 372533 w 1404982"/>
              <a:gd name="connsiteY30" fmla="*/ 408396 h 2452038"/>
              <a:gd name="connsiteX31" fmla="*/ 355600 w 1404982"/>
              <a:gd name="connsiteY31" fmla="*/ 382996 h 2452038"/>
              <a:gd name="connsiteX32" fmla="*/ 347133 w 1404982"/>
              <a:gd name="connsiteY32" fmla="*/ 357596 h 2452038"/>
              <a:gd name="connsiteX33" fmla="*/ 330200 w 1404982"/>
              <a:gd name="connsiteY33" fmla="*/ 332196 h 2452038"/>
              <a:gd name="connsiteX34" fmla="*/ 304800 w 1404982"/>
              <a:gd name="connsiteY34" fmla="*/ 281396 h 2452038"/>
              <a:gd name="connsiteX35" fmla="*/ 279400 w 1404982"/>
              <a:gd name="connsiteY35" fmla="*/ 222130 h 2452038"/>
              <a:gd name="connsiteX36" fmla="*/ 270933 w 1404982"/>
              <a:gd name="connsiteY36" fmla="*/ 196730 h 2452038"/>
              <a:gd name="connsiteX37" fmla="*/ 254000 w 1404982"/>
              <a:gd name="connsiteY37" fmla="*/ 179796 h 2452038"/>
              <a:gd name="connsiteX38" fmla="*/ 220133 w 1404982"/>
              <a:gd name="connsiteY38" fmla="*/ 128996 h 2452038"/>
              <a:gd name="connsiteX39" fmla="*/ 169333 w 1404982"/>
              <a:gd name="connsiteY39" fmla="*/ 95130 h 2452038"/>
              <a:gd name="connsiteX40" fmla="*/ 160867 w 1404982"/>
              <a:gd name="connsiteY40" fmla="*/ 69730 h 2452038"/>
              <a:gd name="connsiteX41" fmla="*/ 220133 w 1404982"/>
              <a:gd name="connsiteY41" fmla="*/ 44330 h 2452038"/>
              <a:gd name="connsiteX42" fmla="*/ 276225 w 1404982"/>
              <a:gd name="connsiteY42" fmla="*/ 93410 h 2452038"/>
              <a:gd name="connsiteX43" fmla="*/ 287867 w 1404982"/>
              <a:gd name="connsiteY43" fmla="*/ 18930 h 2452038"/>
              <a:gd name="connsiteX44" fmla="*/ 313267 w 1404982"/>
              <a:gd name="connsiteY44" fmla="*/ 10463 h 2452038"/>
              <a:gd name="connsiteX45" fmla="*/ 346736 w 1404982"/>
              <a:gd name="connsiteY45" fmla="*/ 71581 h 2452038"/>
              <a:gd name="connsiteX46" fmla="*/ 338667 w 1404982"/>
              <a:gd name="connsiteY46" fmla="*/ 18930 h 2452038"/>
              <a:gd name="connsiteX47" fmla="*/ 364067 w 1404982"/>
              <a:gd name="connsiteY47" fmla="*/ 1996 h 2452038"/>
              <a:gd name="connsiteX48" fmla="*/ 393964 w 1404982"/>
              <a:gd name="connsiteY48" fmla="*/ 53723 h 2452038"/>
              <a:gd name="connsiteX49" fmla="*/ 414867 w 1404982"/>
              <a:gd name="connsiteY49" fmla="*/ 1996 h 2452038"/>
              <a:gd name="connsiteX50" fmla="*/ 448733 w 1404982"/>
              <a:gd name="connsiteY50" fmla="*/ 1996 h 2452038"/>
              <a:gd name="connsiteX51" fmla="*/ 474133 w 1404982"/>
              <a:gd name="connsiteY51" fmla="*/ 18930 h 2452038"/>
              <a:gd name="connsiteX52" fmla="*/ 482600 w 1404982"/>
              <a:gd name="connsiteY52" fmla="*/ 44330 h 2452038"/>
              <a:gd name="connsiteX53" fmla="*/ 516467 w 1404982"/>
              <a:gd name="connsiteY53" fmla="*/ 95130 h 2452038"/>
              <a:gd name="connsiteX54" fmla="*/ 533400 w 1404982"/>
              <a:gd name="connsiteY54" fmla="*/ 120530 h 2452038"/>
              <a:gd name="connsiteX55" fmla="*/ 567267 w 1404982"/>
              <a:gd name="connsiteY55" fmla="*/ 171330 h 2452038"/>
              <a:gd name="connsiteX56" fmla="*/ 601133 w 1404982"/>
              <a:gd name="connsiteY56" fmla="*/ 239063 h 2452038"/>
              <a:gd name="connsiteX57" fmla="*/ 643864 w 1404982"/>
              <a:gd name="connsiteY57" fmla="*/ 346880 h 2452038"/>
              <a:gd name="connsiteX58" fmla="*/ 660797 w 1404982"/>
              <a:gd name="connsiteY58" fmla="*/ 401252 h 2452038"/>
              <a:gd name="connsiteX59" fmla="*/ 681964 w 1404982"/>
              <a:gd name="connsiteY59" fmla="*/ 462901 h 2452038"/>
              <a:gd name="connsiteX60" fmla="*/ 705644 w 1404982"/>
              <a:gd name="connsiteY60" fmla="*/ 526533 h 2452038"/>
              <a:gd name="connsiteX61" fmla="*/ 714242 w 1404982"/>
              <a:gd name="connsiteY61" fmla="*/ 584080 h 2452038"/>
              <a:gd name="connsiteX62" fmla="*/ 717683 w 1404982"/>
              <a:gd name="connsiteY62" fmla="*/ 638584 h 2452038"/>
              <a:gd name="connsiteX63" fmla="*/ 794280 w 1404982"/>
              <a:gd name="connsiteY63" fmla="*/ 581963 h 2452038"/>
              <a:gd name="connsiteX64" fmla="*/ 841375 w 1404982"/>
              <a:gd name="connsiteY64" fmla="*/ 540688 h 2452038"/>
              <a:gd name="connsiteX65" fmla="*/ 889662 w 1404982"/>
              <a:gd name="connsiteY65" fmla="*/ 510790 h 2452038"/>
              <a:gd name="connsiteX66" fmla="*/ 966126 w 1404982"/>
              <a:gd name="connsiteY66" fmla="*/ 456814 h 2452038"/>
              <a:gd name="connsiteX67" fmla="*/ 999595 w 1404982"/>
              <a:gd name="connsiteY67" fmla="*/ 419508 h 2452038"/>
              <a:gd name="connsiteX68" fmla="*/ 1053570 w 1404982"/>
              <a:gd name="connsiteY68" fmla="*/ 358919 h 2452038"/>
              <a:gd name="connsiteX69" fmla="*/ 1081617 w 1404982"/>
              <a:gd name="connsiteY69" fmla="*/ 316586 h 2452038"/>
              <a:gd name="connsiteX70" fmla="*/ 1152921 w 1404982"/>
              <a:gd name="connsiteY70" fmla="*/ 216309 h 2452038"/>
              <a:gd name="connsiteX71" fmla="*/ 1201473 w 1404982"/>
              <a:gd name="connsiteY71" fmla="*/ 155720 h 2452038"/>
              <a:gd name="connsiteX72" fmla="*/ 1212585 w 1404982"/>
              <a:gd name="connsiteY72" fmla="*/ 119604 h 2452038"/>
              <a:gd name="connsiteX73" fmla="*/ 1227667 w 1404982"/>
              <a:gd name="connsiteY73" fmla="*/ 95130 h 2452038"/>
              <a:gd name="connsiteX74" fmla="*/ 1267354 w 1404982"/>
              <a:gd name="connsiteY74" fmla="*/ 79519 h 2452038"/>
              <a:gd name="connsiteX75" fmla="*/ 1278467 w 1404982"/>
              <a:gd name="connsiteY75" fmla="*/ 69730 h 2452038"/>
              <a:gd name="connsiteX76" fmla="*/ 1329267 w 1404982"/>
              <a:gd name="connsiteY76" fmla="*/ 52796 h 2452038"/>
              <a:gd name="connsiteX77" fmla="*/ 1320800 w 1404982"/>
              <a:gd name="connsiteY77" fmla="*/ 78196 h 2452038"/>
              <a:gd name="connsiteX78" fmla="*/ 1275159 w 1404982"/>
              <a:gd name="connsiteY78" fmla="*/ 146988 h 2452038"/>
              <a:gd name="connsiteX79" fmla="*/ 1345274 w 1404982"/>
              <a:gd name="connsiteY79" fmla="*/ 102274 h 2452038"/>
              <a:gd name="connsiteX80" fmla="*/ 1397000 w 1404982"/>
              <a:gd name="connsiteY80" fmla="*/ 120530 h 2452038"/>
              <a:gd name="connsiteX81" fmla="*/ 1349242 w 1404982"/>
              <a:gd name="connsiteY81" fmla="*/ 181649 h 2452038"/>
              <a:gd name="connsiteX82" fmla="*/ 1397000 w 1404982"/>
              <a:gd name="connsiteY82" fmla="*/ 171330 h 2452038"/>
              <a:gd name="connsiteX83" fmla="*/ 1380067 w 1404982"/>
              <a:gd name="connsiteY83" fmla="*/ 196730 h 2452038"/>
              <a:gd name="connsiteX84" fmla="*/ 1363133 w 1404982"/>
              <a:gd name="connsiteY84" fmla="*/ 213663 h 2452038"/>
              <a:gd name="connsiteX85" fmla="*/ 1371600 w 1404982"/>
              <a:gd name="connsiteY85" fmla="*/ 239063 h 2452038"/>
              <a:gd name="connsiteX86" fmla="*/ 1354667 w 1404982"/>
              <a:gd name="connsiteY86" fmla="*/ 298330 h 2452038"/>
              <a:gd name="connsiteX87" fmla="*/ 1312333 w 1404982"/>
              <a:gd name="connsiteY87" fmla="*/ 333916 h 2452038"/>
              <a:gd name="connsiteX88" fmla="*/ 1261533 w 1404982"/>
              <a:gd name="connsiteY88" fmla="*/ 390933 h 2452038"/>
              <a:gd name="connsiteX89" fmla="*/ 1214304 w 1404982"/>
              <a:gd name="connsiteY89" fmla="*/ 470705 h 2452038"/>
              <a:gd name="connsiteX90" fmla="*/ 1178189 w 1404982"/>
              <a:gd name="connsiteY90" fmla="*/ 514361 h 2452038"/>
              <a:gd name="connsiteX91" fmla="*/ 1122496 w 1404982"/>
              <a:gd name="connsiteY91" fmla="*/ 599955 h 2452038"/>
              <a:gd name="connsiteX92" fmla="*/ 1077383 w 1404982"/>
              <a:gd name="connsiteY92" fmla="*/ 634483 h 2452038"/>
              <a:gd name="connsiteX93" fmla="*/ 1045236 w 1404982"/>
              <a:gd name="connsiteY93" fmla="*/ 654327 h 2452038"/>
              <a:gd name="connsiteX94" fmla="*/ 999464 w 1404982"/>
              <a:gd name="connsiteY94" fmla="*/ 682770 h 2452038"/>
              <a:gd name="connsiteX95" fmla="*/ 943636 w 1404982"/>
              <a:gd name="connsiteY95" fmla="*/ 730659 h 2452038"/>
              <a:gd name="connsiteX96" fmla="*/ 915855 w 1404982"/>
              <a:gd name="connsiteY96" fmla="*/ 776168 h 2452038"/>
              <a:gd name="connsiteX97" fmla="*/ 866378 w 1404982"/>
              <a:gd name="connsiteY97" fmla="*/ 828687 h 2452038"/>
              <a:gd name="connsiteX98" fmla="*/ 823251 w 1404982"/>
              <a:gd name="connsiteY98" fmla="*/ 896024 h 2452038"/>
              <a:gd name="connsiteX99" fmla="*/ 770467 w 1404982"/>
              <a:gd name="connsiteY99" fmla="*/ 1068796 h 2452038"/>
              <a:gd name="connsiteX100" fmla="*/ 738452 w 1404982"/>
              <a:gd name="connsiteY100" fmla="*/ 1141821 h 2452038"/>
              <a:gd name="connsiteX101" fmla="*/ 715699 w 1404982"/>
              <a:gd name="connsiteY101" fmla="*/ 1188653 h 2452038"/>
              <a:gd name="connsiteX102" fmla="*/ 698367 w 1404982"/>
              <a:gd name="connsiteY102" fmla="*/ 1245671 h 2452038"/>
              <a:gd name="connsiteX103" fmla="*/ 683683 w 1404982"/>
              <a:gd name="connsiteY103" fmla="*/ 1321870 h 2452038"/>
              <a:gd name="connsiteX104" fmla="*/ 671248 w 1404982"/>
              <a:gd name="connsiteY104" fmla="*/ 1409183 h 2452038"/>
              <a:gd name="connsiteX105" fmla="*/ 640026 w 1404982"/>
              <a:gd name="connsiteY105" fmla="*/ 1519249 h 2452038"/>
              <a:gd name="connsiteX106" fmla="*/ 637381 w 1404982"/>
              <a:gd name="connsiteY106" fmla="*/ 1602593 h 2452038"/>
              <a:gd name="connsiteX107" fmla="*/ 621770 w 1404982"/>
              <a:gd name="connsiteY107" fmla="*/ 1678792 h 2452038"/>
              <a:gd name="connsiteX108" fmla="*/ 613305 w 1404982"/>
              <a:gd name="connsiteY108" fmla="*/ 1709088 h 2452038"/>
              <a:gd name="connsiteX109" fmla="*/ 597694 w 1404982"/>
              <a:gd name="connsiteY109" fmla="*/ 1747849 h 2452038"/>
              <a:gd name="connsiteX110" fmla="*/ 574939 w 1404982"/>
              <a:gd name="connsiteY110" fmla="*/ 1851302 h 2452038"/>
              <a:gd name="connsiteX111" fmla="*/ 565547 w 1404982"/>
              <a:gd name="connsiteY111" fmla="*/ 2070509 h 2452038"/>
              <a:gd name="connsiteX112" fmla="*/ 559726 w 1404982"/>
              <a:gd name="connsiteY112" fmla="*/ 2092337 h 2452038"/>
              <a:gd name="connsiteX113" fmla="*/ 550333 w 1404982"/>
              <a:gd name="connsiteY113" fmla="*/ 2330330 h 2452038"/>
              <a:gd name="connsiteX114" fmla="*/ 558800 w 1404982"/>
              <a:gd name="connsiteY114" fmla="*/ 2355730 h 2452038"/>
              <a:gd name="connsiteX115" fmla="*/ 418042 w 1404982"/>
              <a:gd name="connsiteY115" fmla="*/ 2452038 h 2452038"/>
              <a:gd name="connsiteX116" fmla="*/ 139700 w 1404982"/>
              <a:gd name="connsiteY116" fmla="*/ 2417113 h 2452038"/>
              <a:gd name="connsiteX117" fmla="*/ 0 w 1404982"/>
              <a:gd name="connsiteY117" fmla="*/ 2271063 h 2452038"/>
              <a:gd name="connsiteX118" fmla="*/ 0 w 1404982"/>
              <a:gd name="connsiteY118" fmla="*/ 2271063 h 2452038"/>
              <a:gd name="connsiteX0" fmla="*/ 0 w 1404982"/>
              <a:gd name="connsiteY0" fmla="*/ 2271063 h 2452038"/>
              <a:gd name="connsiteX1" fmla="*/ 93133 w 1404982"/>
              <a:gd name="connsiteY1" fmla="*/ 1974730 h 2452038"/>
              <a:gd name="connsiteX2" fmla="*/ 101600 w 1404982"/>
              <a:gd name="connsiteY2" fmla="*/ 1949330 h 2452038"/>
              <a:gd name="connsiteX3" fmla="*/ 118533 w 1404982"/>
              <a:gd name="connsiteY3" fmla="*/ 1932396 h 2452038"/>
              <a:gd name="connsiteX4" fmla="*/ 130968 w 1404982"/>
              <a:gd name="connsiteY4" fmla="*/ 1879348 h 2452038"/>
              <a:gd name="connsiteX5" fmla="*/ 150152 w 1404982"/>
              <a:gd name="connsiteY5" fmla="*/ 1845481 h 2452038"/>
              <a:gd name="connsiteX6" fmla="*/ 173302 w 1404982"/>
              <a:gd name="connsiteY6" fmla="*/ 1798253 h 2452038"/>
              <a:gd name="connsiteX7" fmla="*/ 198835 w 1404982"/>
              <a:gd name="connsiteY7" fmla="*/ 1766238 h 2452038"/>
              <a:gd name="connsiteX8" fmla="*/ 226351 w 1404982"/>
              <a:gd name="connsiteY8" fmla="*/ 1730519 h 2452038"/>
              <a:gd name="connsiteX9" fmla="*/ 254000 w 1404982"/>
              <a:gd name="connsiteY9" fmla="*/ 1686863 h 2452038"/>
              <a:gd name="connsiteX10" fmla="*/ 262467 w 1404982"/>
              <a:gd name="connsiteY10" fmla="*/ 1661463 h 2452038"/>
              <a:gd name="connsiteX11" fmla="*/ 296333 w 1404982"/>
              <a:gd name="connsiteY11" fmla="*/ 1585263 h 2452038"/>
              <a:gd name="connsiteX12" fmla="*/ 304800 w 1404982"/>
              <a:gd name="connsiteY12" fmla="*/ 1534463 h 2452038"/>
              <a:gd name="connsiteX13" fmla="*/ 321733 w 1404982"/>
              <a:gd name="connsiteY13" fmla="*/ 1475196 h 2452038"/>
              <a:gd name="connsiteX14" fmla="*/ 330200 w 1404982"/>
              <a:gd name="connsiteY14" fmla="*/ 1407463 h 2452038"/>
              <a:gd name="connsiteX15" fmla="*/ 372416 w 1404982"/>
              <a:gd name="connsiteY15" fmla="*/ 1251278 h 2452038"/>
              <a:gd name="connsiteX16" fmla="*/ 380220 w 1404982"/>
              <a:gd name="connsiteY16" fmla="*/ 1206370 h 2452038"/>
              <a:gd name="connsiteX17" fmla="*/ 381504 w 1404982"/>
              <a:gd name="connsiteY17" fmla="*/ 1103661 h 2452038"/>
              <a:gd name="connsiteX18" fmla="*/ 271851 w 1404982"/>
              <a:gd name="connsiteY18" fmla="*/ 1133037 h 2452038"/>
              <a:gd name="connsiteX19" fmla="*/ 183345 w 1404982"/>
              <a:gd name="connsiteY19" fmla="*/ 1084081 h 2452038"/>
              <a:gd name="connsiteX20" fmla="*/ 157692 w 1404982"/>
              <a:gd name="connsiteY20" fmla="*/ 1000402 h 2452038"/>
              <a:gd name="connsiteX21" fmla="*/ 216561 w 1404982"/>
              <a:gd name="connsiteY21" fmla="*/ 926176 h 2452038"/>
              <a:gd name="connsiteX22" fmla="*/ 269214 w 1404982"/>
              <a:gd name="connsiteY22" fmla="*/ 919052 h 2452038"/>
              <a:gd name="connsiteX23" fmla="*/ 305858 w 1404982"/>
              <a:gd name="connsiteY23" fmla="*/ 928698 h 2452038"/>
              <a:gd name="connsiteX24" fmla="*/ 382954 w 1404982"/>
              <a:gd name="connsiteY24" fmla="*/ 956125 h 2452038"/>
              <a:gd name="connsiteX25" fmla="*/ 459805 w 1404982"/>
              <a:gd name="connsiteY25" fmla="*/ 1009530 h 2452038"/>
              <a:gd name="connsiteX26" fmla="*/ 457200 w 1404982"/>
              <a:gd name="connsiteY26" fmla="*/ 653930 h 2452038"/>
              <a:gd name="connsiteX27" fmla="*/ 440267 w 1404982"/>
              <a:gd name="connsiteY27" fmla="*/ 586196 h 2452038"/>
              <a:gd name="connsiteX28" fmla="*/ 406400 w 1404982"/>
              <a:gd name="connsiteY28" fmla="*/ 484596 h 2452038"/>
              <a:gd name="connsiteX29" fmla="*/ 397933 w 1404982"/>
              <a:gd name="connsiteY29" fmla="*/ 459196 h 2452038"/>
              <a:gd name="connsiteX30" fmla="*/ 372533 w 1404982"/>
              <a:gd name="connsiteY30" fmla="*/ 408396 h 2452038"/>
              <a:gd name="connsiteX31" fmla="*/ 355600 w 1404982"/>
              <a:gd name="connsiteY31" fmla="*/ 382996 h 2452038"/>
              <a:gd name="connsiteX32" fmla="*/ 347133 w 1404982"/>
              <a:gd name="connsiteY32" fmla="*/ 357596 h 2452038"/>
              <a:gd name="connsiteX33" fmla="*/ 330200 w 1404982"/>
              <a:gd name="connsiteY33" fmla="*/ 332196 h 2452038"/>
              <a:gd name="connsiteX34" fmla="*/ 304800 w 1404982"/>
              <a:gd name="connsiteY34" fmla="*/ 281396 h 2452038"/>
              <a:gd name="connsiteX35" fmla="*/ 279400 w 1404982"/>
              <a:gd name="connsiteY35" fmla="*/ 222130 h 2452038"/>
              <a:gd name="connsiteX36" fmla="*/ 270933 w 1404982"/>
              <a:gd name="connsiteY36" fmla="*/ 196730 h 2452038"/>
              <a:gd name="connsiteX37" fmla="*/ 254000 w 1404982"/>
              <a:gd name="connsiteY37" fmla="*/ 179796 h 2452038"/>
              <a:gd name="connsiteX38" fmla="*/ 220133 w 1404982"/>
              <a:gd name="connsiteY38" fmla="*/ 128996 h 2452038"/>
              <a:gd name="connsiteX39" fmla="*/ 169333 w 1404982"/>
              <a:gd name="connsiteY39" fmla="*/ 95130 h 2452038"/>
              <a:gd name="connsiteX40" fmla="*/ 160867 w 1404982"/>
              <a:gd name="connsiteY40" fmla="*/ 69730 h 2452038"/>
              <a:gd name="connsiteX41" fmla="*/ 220133 w 1404982"/>
              <a:gd name="connsiteY41" fmla="*/ 44330 h 2452038"/>
              <a:gd name="connsiteX42" fmla="*/ 276225 w 1404982"/>
              <a:gd name="connsiteY42" fmla="*/ 93410 h 2452038"/>
              <a:gd name="connsiteX43" fmla="*/ 287867 w 1404982"/>
              <a:gd name="connsiteY43" fmla="*/ 18930 h 2452038"/>
              <a:gd name="connsiteX44" fmla="*/ 313267 w 1404982"/>
              <a:gd name="connsiteY44" fmla="*/ 10463 h 2452038"/>
              <a:gd name="connsiteX45" fmla="*/ 346736 w 1404982"/>
              <a:gd name="connsiteY45" fmla="*/ 71581 h 2452038"/>
              <a:gd name="connsiteX46" fmla="*/ 338667 w 1404982"/>
              <a:gd name="connsiteY46" fmla="*/ 18930 h 2452038"/>
              <a:gd name="connsiteX47" fmla="*/ 364067 w 1404982"/>
              <a:gd name="connsiteY47" fmla="*/ 1996 h 2452038"/>
              <a:gd name="connsiteX48" fmla="*/ 393964 w 1404982"/>
              <a:gd name="connsiteY48" fmla="*/ 53723 h 2452038"/>
              <a:gd name="connsiteX49" fmla="*/ 414867 w 1404982"/>
              <a:gd name="connsiteY49" fmla="*/ 1996 h 2452038"/>
              <a:gd name="connsiteX50" fmla="*/ 448733 w 1404982"/>
              <a:gd name="connsiteY50" fmla="*/ 1996 h 2452038"/>
              <a:gd name="connsiteX51" fmla="*/ 474133 w 1404982"/>
              <a:gd name="connsiteY51" fmla="*/ 18930 h 2452038"/>
              <a:gd name="connsiteX52" fmla="*/ 482600 w 1404982"/>
              <a:gd name="connsiteY52" fmla="*/ 44330 h 2452038"/>
              <a:gd name="connsiteX53" fmla="*/ 516467 w 1404982"/>
              <a:gd name="connsiteY53" fmla="*/ 95130 h 2452038"/>
              <a:gd name="connsiteX54" fmla="*/ 533400 w 1404982"/>
              <a:gd name="connsiteY54" fmla="*/ 120530 h 2452038"/>
              <a:gd name="connsiteX55" fmla="*/ 567267 w 1404982"/>
              <a:gd name="connsiteY55" fmla="*/ 171330 h 2452038"/>
              <a:gd name="connsiteX56" fmla="*/ 601133 w 1404982"/>
              <a:gd name="connsiteY56" fmla="*/ 239063 h 2452038"/>
              <a:gd name="connsiteX57" fmla="*/ 643864 w 1404982"/>
              <a:gd name="connsiteY57" fmla="*/ 346880 h 2452038"/>
              <a:gd name="connsiteX58" fmla="*/ 660797 w 1404982"/>
              <a:gd name="connsiteY58" fmla="*/ 401252 h 2452038"/>
              <a:gd name="connsiteX59" fmla="*/ 681964 w 1404982"/>
              <a:gd name="connsiteY59" fmla="*/ 462901 h 2452038"/>
              <a:gd name="connsiteX60" fmla="*/ 705644 w 1404982"/>
              <a:gd name="connsiteY60" fmla="*/ 526533 h 2452038"/>
              <a:gd name="connsiteX61" fmla="*/ 714242 w 1404982"/>
              <a:gd name="connsiteY61" fmla="*/ 584080 h 2452038"/>
              <a:gd name="connsiteX62" fmla="*/ 717683 w 1404982"/>
              <a:gd name="connsiteY62" fmla="*/ 638584 h 2452038"/>
              <a:gd name="connsiteX63" fmla="*/ 794280 w 1404982"/>
              <a:gd name="connsiteY63" fmla="*/ 581963 h 2452038"/>
              <a:gd name="connsiteX64" fmla="*/ 841375 w 1404982"/>
              <a:gd name="connsiteY64" fmla="*/ 540688 h 2452038"/>
              <a:gd name="connsiteX65" fmla="*/ 889662 w 1404982"/>
              <a:gd name="connsiteY65" fmla="*/ 510790 h 2452038"/>
              <a:gd name="connsiteX66" fmla="*/ 966126 w 1404982"/>
              <a:gd name="connsiteY66" fmla="*/ 456814 h 2452038"/>
              <a:gd name="connsiteX67" fmla="*/ 999595 w 1404982"/>
              <a:gd name="connsiteY67" fmla="*/ 419508 h 2452038"/>
              <a:gd name="connsiteX68" fmla="*/ 1053570 w 1404982"/>
              <a:gd name="connsiteY68" fmla="*/ 358919 h 2452038"/>
              <a:gd name="connsiteX69" fmla="*/ 1081617 w 1404982"/>
              <a:gd name="connsiteY69" fmla="*/ 316586 h 2452038"/>
              <a:gd name="connsiteX70" fmla="*/ 1152921 w 1404982"/>
              <a:gd name="connsiteY70" fmla="*/ 216309 h 2452038"/>
              <a:gd name="connsiteX71" fmla="*/ 1201473 w 1404982"/>
              <a:gd name="connsiteY71" fmla="*/ 155720 h 2452038"/>
              <a:gd name="connsiteX72" fmla="*/ 1212585 w 1404982"/>
              <a:gd name="connsiteY72" fmla="*/ 119604 h 2452038"/>
              <a:gd name="connsiteX73" fmla="*/ 1227667 w 1404982"/>
              <a:gd name="connsiteY73" fmla="*/ 95130 h 2452038"/>
              <a:gd name="connsiteX74" fmla="*/ 1267354 w 1404982"/>
              <a:gd name="connsiteY74" fmla="*/ 79519 h 2452038"/>
              <a:gd name="connsiteX75" fmla="*/ 1278467 w 1404982"/>
              <a:gd name="connsiteY75" fmla="*/ 69730 h 2452038"/>
              <a:gd name="connsiteX76" fmla="*/ 1329267 w 1404982"/>
              <a:gd name="connsiteY76" fmla="*/ 52796 h 2452038"/>
              <a:gd name="connsiteX77" fmla="*/ 1320800 w 1404982"/>
              <a:gd name="connsiteY77" fmla="*/ 78196 h 2452038"/>
              <a:gd name="connsiteX78" fmla="*/ 1275159 w 1404982"/>
              <a:gd name="connsiteY78" fmla="*/ 146988 h 2452038"/>
              <a:gd name="connsiteX79" fmla="*/ 1345274 w 1404982"/>
              <a:gd name="connsiteY79" fmla="*/ 102274 h 2452038"/>
              <a:gd name="connsiteX80" fmla="*/ 1397000 w 1404982"/>
              <a:gd name="connsiteY80" fmla="*/ 120530 h 2452038"/>
              <a:gd name="connsiteX81" fmla="*/ 1349242 w 1404982"/>
              <a:gd name="connsiteY81" fmla="*/ 181649 h 2452038"/>
              <a:gd name="connsiteX82" fmla="*/ 1397000 w 1404982"/>
              <a:gd name="connsiteY82" fmla="*/ 171330 h 2452038"/>
              <a:gd name="connsiteX83" fmla="*/ 1380067 w 1404982"/>
              <a:gd name="connsiteY83" fmla="*/ 196730 h 2452038"/>
              <a:gd name="connsiteX84" fmla="*/ 1363133 w 1404982"/>
              <a:gd name="connsiteY84" fmla="*/ 213663 h 2452038"/>
              <a:gd name="connsiteX85" fmla="*/ 1371600 w 1404982"/>
              <a:gd name="connsiteY85" fmla="*/ 239063 h 2452038"/>
              <a:gd name="connsiteX86" fmla="*/ 1354667 w 1404982"/>
              <a:gd name="connsiteY86" fmla="*/ 298330 h 2452038"/>
              <a:gd name="connsiteX87" fmla="*/ 1312333 w 1404982"/>
              <a:gd name="connsiteY87" fmla="*/ 333916 h 2452038"/>
              <a:gd name="connsiteX88" fmla="*/ 1261533 w 1404982"/>
              <a:gd name="connsiteY88" fmla="*/ 390933 h 2452038"/>
              <a:gd name="connsiteX89" fmla="*/ 1214304 w 1404982"/>
              <a:gd name="connsiteY89" fmla="*/ 470705 h 2452038"/>
              <a:gd name="connsiteX90" fmla="*/ 1178189 w 1404982"/>
              <a:gd name="connsiteY90" fmla="*/ 514361 h 2452038"/>
              <a:gd name="connsiteX91" fmla="*/ 1122496 w 1404982"/>
              <a:gd name="connsiteY91" fmla="*/ 599955 h 2452038"/>
              <a:gd name="connsiteX92" fmla="*/ 1077383 w 1404982"/>
              <a:gd name="connsiteY92" fmla="*/ 634483 h 2452038"/>
              <a:gd name="connsiteX93" fmla="*/ 1045236 w 1404982"/>
              <a:gd name="connsiteY93" fmla="*/ 654327 h 2452038"/>
              <a:gd name="connsiteX94" fmla="*/ 999464 w 1404982"/>
              <a:gd name="connsiteY94" fmla="*/ 682770 h 2452038"/>
              <a:gd name="connsiteX95" fmla="*/ 943636 w 1404982"/>
              <a:gd name="connsiteY95" fmla="*/ 730659 h 2452038"/>
              <a:gd name="connsiteX96" fmla="*/ 915855 w 1404982"/>
              <a:gd name="connsiteY96" fmla="*/ 776168 h 2452038"/>
              <a:gd name="connsiteX97" fmla="*/ 866378 w 1404982"/>
              <a:gd name="connsiteY97" fmla="*/ 828687 h 2452038"/>
              <a:gd name="connsiteX98" fmla="*/ 823251 w 1404982"/>
              <a:gd name="connsiteY98" fmla="*/ 896024 h 2452038"/>
              <a:gd name="connsiteX99" fmla="*/ 770467 w 1404982"/>
              <a:gd name="connsiteY99" fmla="*/ 1068796 h 2452038"/>
              <a:gd name="connsiteX100" fmla="*/ 738452 w 1404982"/>
              <a:gd name="connsiteY100" fmla="*/ 1141821 h 2452038"/>
              <a:gd name="connsiteX101" fmla="*/ 715699 w 1404982"/>
              <a:gd name="connsiteY101" fmla="*/ 1188653 h 2452038"/>
              <a:gd name="connsiteX102" fmla="*/ 698367 w 1404982"/>
              <a:gd name="connsiteY102" fmla="*/ 1245671 h 2452038"/>
              <a:gd name="connsiteX103" fmla="*/ 683683 w 1404982"/>
              <a:gd name="connsiteY103" fmla="*/ 1321870 h 2452038"/>
              <a:gd name="connsiteX104" fmla="*/ 671248 w 1404982"/>
              <a:gd name="connsiteY104" fmla="*/ 1409183 h 2452038"/>
              <a:gd name="connsiteX105" fmla="*/ 640026 w 1404982"/>
              <a:gd name="connsiteY105" fmla="*/ 1519249 h 2452038"/>
              <a:gd name="connsiteX106" fmla="*/ 637381 w 1404982"/>
              <a:gd name="connsiteY106" fmla="*/ 1602593 h 2452038"/>
              <a:gd name="connsiteX107" fmla="*/ 621770 w 1404982"/>
              <a:gd name="connsiteY107" fmla="*/ 1678792 h 2452038"/>
              <a:gd name="connsiteX108" fmla="*/ 613305 w 1404982"/>
              <a:gd name="connsiteY108" fmla="*/ 1709088 h 2452038"/>
              <a:gd name="connsiteX109" fmla="*/ 597694 w 1404982"/>
              <a:gd name="connsiteY109" fmla="*/ 1747849 h 2452038"/>
              <a:gd name="connsiteX110" fmla="*/ 574939 w 1404982"/>
              <a:gd name="connsiteY110" fmla="*/ 1851302 h 2452038"/>
              <a:gd name="connsiteX111" fmla="*/ 565547 w 1404982"/>
              <a:gd name="connsiteY111" fmla="*/ 2070509 h 2452038"/>
              <a:gd name="connsiteX112" fmla="*/ 559726 w 1404982"/>
              <a:gd name="connsiteY112" fmla="*/ 2092337 h 2452038"/>
              <a:gd name="connsiteX113" fmla="*/ 550333 w 1404982"/>
              <a:gd name="connsiteY113" fmla="*/ 2330330 h 2452038"/>
              <a:gd name="connsiteX114" fmla="*/ 558800 w 1404982"/>
              <a:gd name="connsiteY114" fmla="*/ 2355730 h 2452038"/>
              <a:gd name="connsiteX115" fmla="*/ 418042 w 1404982"/>
              <a:gd name="connsiteY115" fmla="*/ 2452038 h 2452038"/>
              <a:gd name="connsiteX116" fmla="*/ 139700 w 1404982"/>
              <a:gd name="connsiteY116" fmla="*/ 2417113 h 2452038"/>
              <a:gd name="connsiteX117" fmla="*/ 0 w 1404982"/>
              <a:gd name="connsiteY117" fmla="*/ 2271063 h 2452038"/>
              <a:gd name="connsiteX118" fmla="*/ 0 w 1404982"/>
              <a:gd name="connsiteY118" fmla="*/ 2271063 h 2452038"/>
              <a:gd name="connsiteX0" fmla="*/ 0 w 1404982"/>
              <a:gd name="connsiteY0" fmla="*/ 2271063 h 2452038"/>
              <a:gd name="connsiteX1" fmla="*/ 93133 w 1404982"/>
              <a:gd name="connsiteY1" fmla="*/ 1974730 h 2452038"/>
              <a:gd name="connsiteX2" fmla="*/ 101600 w 1404982"/>
              <a:gd name="connsiteY2" fmla="*/ 1949330 h 2452038"/>
              <a:gd name="connsiteX3" fmla="*/ 118533 w 1404982"/>
              <a:gd name="connsiteY3" fmla="*/ 1932396 h 2452038"/>
              <a:gd name="connsiteX4" fmla="*/ 130968 w 1404982"/>
              <a:gd name="connsiteY4" fmla="*/ 1879348 h 2452038"/>
              <a:gd name="connsiteX5" fmla="*/ 150152 w 1404982"/>
              <a:gd name="connsiteY5" fmla="*/ 1845481 h 2452038"/>
              <a:gd name="connsiteX6" fmla="*/ 173302 w 1404982"/>
              <a:gd name="connsiteY6" fmla="*/ 1798253 h 2452038"/>
              <a:gd name="connsiteX7" fmla="*/ 198835 w 1404982"/>
              <a:gd name="connsiteY7" fmla="*/ 1766238 h 2452038"/>
              <a:gd name="connsiteX8" fmla="*/ 226351 w 1404982"/>
              <a:gd name="connsiteY8" fmla="*/ 1730519 h 2452038"/>
              <a:gd name="connsiteX9" fmla="*/ 254000 w 1404982"/>
              <a:gd name="connsiteY9" fmla="*/ 1686863 h 2452038"/>
              <a:gd name="connsiteX10" fmla="*/ 262467 w 1404982"/>
              <a:gd name="connsiteY10" fmla="*/ 1661463 h 2452038"/>
              <a:gd name="connsiteX11" fmla="*/ 296333 w 1404982"/>
              <a:gd name="connsiteY11" fmla="*/ 1585263 h 2452038"/>
              <a:gd name="connsiteX12" fmla="*/ 304800 w 1404982"/>
              <a:gd name="connsiteY12" fmla="*/ 1534463 h 2452038"/>
              <a:gd name="connsiteX13" fmla="*/ 321733 w 1404982"/>
              <a:gd name="connsiteY13" fmla="*/ 1475196 h 2452038"/>
              <a:gd name="connsiteX14" fmla="*/ 330200 w 1404982"/>
              <a:gd name="connsiteY14" fmla="*/ 1407463 h 2452038"/>
              <a:gd name="connsiteX15" fmla="*/ 372416 w 1404982"/>
              <a:gd name="connsiteY15" fmla="*/ 1251278 h 2452038"/>
              <a:gd name="connsiteX16" fmla="*/ 380220 w 1404982"/>
              <a:gd name="connsiteY16" fmla="*/ 1206370 h 2452038"/>
              <a:gd name="connsiteX17" fmla="*/ 387824 w 1404982"/>
              <a:gd name="connsiteY17" fmla="*/ 1093127 h 2452038"/>
              <a:gd name="connsiteX18" fmla="*/ 271851 w 1404982"/>
              <a:gd name="connsiteY18" fmla="*/ 1133037 h 2452038"/>
              <a:gd name="connsiteX19" fmla="*/ 183345 w 1404982"/>
              <a:gd name="connsiteY19" fmla="*/ 1084081 h 2452038"/>
              <a:gd name="connsiteX20" fmla="*/ 157692 w 1404982"/>
              <a:gd name="connsiteY20" fmla="*/ 1000402 h 2452038"/>
              <a:gd name="connsiteX21" fmla="*/ 216561 w 1404982"/>
              <a:gd name="connsiteY21" fmla="*/ 926176 h 2452038"/>
              <a:gd name="connsiteX22" fmla="*/ 269214 w 1404982"/>
              <a:gd name="connsiteY22" fmla="*/ 919052 h 2452038"/>
              <a:gd name="connsiteX23" fmla="*/ 305858 w 1404982"/>
              <a:gd name="connsiteY23" fmla="*/ 928698 h 2452038"/>
              <a:gd name="connsiteX24" fmla="*/ 382954 w 1404982"/>
              <a:gd name="connsiteY24" fmla="*/ 956125 h 2452038"/>
              <a:gd name="connsiteX25" fmla="*/ 459805 w 1404982"/>
              <a:gd name="connsiteY25" fmla="*/ 1009530 h 2452038"/>
              <a:gd name="connsiteX26" fmla="*/ 457200 w 1404982"/>
              <a:gd name="connsiteY26" fmla="*/ 653930 h 2452038"/>
              <a:gd name="connsiteX27" fmla="*/ 440267 w 1404982"/>
              <a:gd name="connsiteY27" fmla="*/ 586196 h 2452038"/>
              <a:gd name="connsiteX28" fmla="*/ 406400 w 1404982"/>
              <a:gd name="connsiteY28" fmla="*/ 484596 h 2452038"/>
              <a:gd name="connsiteX29" fmla="*/ 397933 w 1404982"/>
              <a:gd name="connsiteY29" fmla="*/ 459196 h 2452038"/>
              <a:gd name="connsiteX30" fmla="*/ 372533 w 1404982"/>
              <a:gd name="connsiteY30" fmla="*/ 408396 h 2452038"/>
              <a:gd name="connsiteX31" fmla="*/ 355600 w 1404982"/>
              <a:gd name="connsiteY31" fmla="*/ 382996 h 2452038"/>
              <a:gd name="connsiteX32" fmla="*/ 347133 w 1404982"/>
              <a:gd name="connsiteY32" fmla="*/ 357596 h 2452038"/>
              <a:gd name="connsiteX33" fmla="*/ 330200 w 1404982"/>
              <a:gd name="connsiteY33" fmla="*/ 332196 h 2452038"/>
              <a:gd name="connsiteX34" fmla="*/ 304800 w 1404982"/>
              <a:gd name="connsiteY34" fmla="*/ 281396 h 2452038"/>
              <a:gd name="connsiteX35" fmla="*/ 279400 w 1404982"/>
              <a:gd name="connsiteY35" fmla="*/ 222130 h 2452038"/>
              <a:gd name="connsiteX36" fmla="*/ 270933 w 1404982"/>
              <a:gd name="connsiteY36" fmla="*/ 196730 h 2452038"/>
              <a:gd name="connsiteX37" fmla="*/ 254000 w 1404982"/>
              <a:gd name="connsiteY37" fmla="*/ 179796 h 2452038"/>
              <a:gd name="connsiteX38" fmla="*/ 220133 w 1404982"/>
              <a:gd name="connsiteY38" fmla="*/ 128996 h 2452038"/>
              <a:gd name="connsiteX39" fmla="*/ 169333 w 1404982"/>
              <a:gd name="connsiteY39" fmla="*/ 95130 h 2452038"/>
              <a:gd name="connsiteX40" fmla="*/ 160867 w 1404982"/>
              <a:gd name="connsiteY40" fmla="*/ 69730 h 2452038"/>
              <a:gd name="connsiteX41" fmla="*/ 220133 w 1404982"/>
              <a:gd name="connsiteY41" fmla="*/ 44330 h 2452038"/>
              <a:gd name="connsiteX42" fmla="*/ 276225 w 1404982"/>
              <a:gd name="connsiteY42" fmla="*/ 93410 h 2452038"/>
              <a:gd name="connsiteX43" fmla="*/ 287867 w 1404982"/>
              <a:gd name="connsiteY43" fmla="*/ 18930 h 2452038"/>
              <a:gd name="connsiteX44" fmla="*/ 313267 w 1404982"/>
              <a:gd name="connsiteY44" fmla="*/ 10463 h 2452038"/>
              <a:gd name="connsiteX45" fmla="*/ 346736 w 1404982"/>
              <a:gd name="connsiteY45" fmla="*/ 71581 h 2452038"/>
              <a:gd name="connsiteX46" fmla="*/ 338667 w 1404982"/>
              <a:gd name="connsiteY46" fmla="*/ 18930 h 2452038"/>
              <a:gd name="connsiteX47" fmla="*/ 364067 w 1404982"/>
              <a:gd name="connsiteY47" fmla="*/ 1996 h 2452038"/>
              <a:gd name="connsiteX48" fmla="*/ 393964 w 1404982"/>
              <a:gd name="connsiteY48" fmla="*/ 53723 h 2452038"/>
              <a:gd name="connsiteX49" fmla="*/ 414867 w 1404982"/>
              <a:gd name="connsiteY49" fmla="*/ 1996 h 2452038"/>
              <a:gd name="connsiteX50" fmla="*/ 448733 w 1404982"/>
              <a:gd name="connsiteY50" fmla="*/ 1996 h 2452038"/>
              <a:gd name="connsiteX51" fmla="*/ 474133 w 1404982"/>
              <a:gd name="connsiteY51" fmla="*/ 18930 h 2452038"/>
              <a:gd name="connsiteX52" fmla="*/ 482600 w 1404982"/>
              <a:gd name="connsiteY52" fmla="*/ 44330 h 2452038"/>
              <a:gd name="connsiteX53" fmla="*/ 516467 w 1404982"/>
              <a:gd name="connsiteY53" fmla="*/ 95130 h 2452038"/>
              <a:gd name="connsiteX54" fmla="*/ 533400 w 1404982"/>
              <a:gd name="connsiteY54" fmla="*/ 120530 h 2452038"/>
              <a:gd name="connsiteX55" fmla="*/ 567267 w 1404982"/>
              <a:gd name="connsiteY55" fmla="*/ 171330 h 2452038"/>
              <a:gd name="connsiteX56" fmla="*/ 601133 w 1404982"/>
              <a:gd name="connsiteY56" fmla="*/ 239063 h 2452038"/>
              <a:gd name="connsiteX57" fmla="*/ 643864 w 1404982"/>
              <a:gd name="connsiteY57" fmla="*/ 346880 h 2452038"/>
              <a:gd name="connsiteX58" fmla="*/ 660797 w 1404982"/>
              <a:gd name="connsiteY58" fmla="*/ 401252 h 2452038"/>
              <a:gd name="connsiteX59" fmla="*/ 681964 w 1404982"/>
              <a:gd name="connsiteY59" fmla="*/ 462901 h 2452038"/>
              <a:gd name="connsiteX60" fmla="*/ 705644 w 1404982"/>
              <a:gd name="connsiteY60" fmla="*/ 526533 h 2452038"/>
              <a:gd name="connsiteX61" fmla="*/ 714242 w 1404982"/>
              <a:gd name="connsiteY61" fmla="*/ 584080 h 2452038"/>
              <a:gd name="connsiteX62" fmla="*/ 717683 w 1404982"/>
              <a:gd name="connsiteY62" fmla="*/ 638584 h 2452038"/>
              <a:gd name="connsiteX63" fmla="*/ 794280 w 1404982"/>
              <a:gd name="connsiteY63" fmla="*/ 581963 h 2452038"/>
              <a:gd name="connsiteX64" fmla="*/ 841375 w 1404982"/>
              <a:gd name="connsiteY64" fmla="*/ 540688 h 2452038"/>
              <a:gd name="connsiteX65" fmla="*/ 889662 w 1404982"/>
              <a:gd name="connsiteY65" fmla="*/ 510790 h 2452038"/>
              <a:gd name="connsiteX66" fmla="*/ 966126 w 1404982"/>
              <a:gd name="connsiteY66" fmla="*/ 456814 h 2452038"/>
              <a:gd name="connsiteX67" fmla="*/ 999595 w 1404982"/>
              <a:gd name="connsiteY67" fmla="*/ 419508 h 2452038"/>
              <a:gd name="connsiteX68" fmla="*/ 1053570 w 1404982"/>
              <a:gd name="connsiteY68" fmla="*/ 358919 h 2452038"/>
              <a:gd name="connsiteX69" fmla="*/ 1081617 w 1404982"/>
              <a:gd name="connsiteY69" fmla="*/ 316586 h 2452038"/>
              <a:gd name="connsiteX70" fmla="*/ 1152921 w 1404982"/>
              <a:gd name="connsiteY70" fmla="*/ 216309 h 2452038"/>
              <a:gd name="connsiteX71" fmla="*/ 1201473 w 1404982"/>
              <a:gd name="connsiteY71" fmla="*/ 155720 h 2452038"/>
              <a:gd name="connsiteX72" fmla="*/ 1212585 w 1404982"/>
              <a:gd name="connsiteY72" fmla="*/ 119604 h 2452038"/>
              <a:gd name="connsiteX73" fmla="*/ 1227667 w 1404982"/>
              <a:gd name="connsiteY73" fmla="*/ 95130 h 2452038"/>
              <a:gd name="connsiteX74" fmla="*/ 1267354 w 1404982"/>
              <a:gd name="connsiteY74" fmla="*/ 79519 h 2452038"/>
              <a:gd name="connsiteX75" fmla="*/ 1278467 w 1404982"/>
              <a:gd name="connsiteY75" fmla="*/ 69730 h 2452038"/>
              <a:gd name="connsiteX76" fmla="*/ 1329267 w 1404982"/>
              <a:gd name="connsiteY76" fmla="*/ 52796 h 2452038"/>
              <a:gd name="connsiteX77" fmla="*/ 1320800 w 1404982"/>
              <a:gd name="connsiteY77" fmla="*/ 78196 h 2452038"/>
              <a:gd name="connsiteX78" fmla="*/ 1275159 w 1404982"/>
              <a:gd name="connsiteY78" fmla="*/ 146988 h 2452038"/>
              <a:gd name="connsiteX79" fmla="*/ 1345274 w 1404982"/>
              <a:gd name="connsiteY79" fmla="*/ 102274 h 2452038"/>
              <a:gd name="connsiteX80" fmla="*/ 1397000 w 1404982"/>
              <a:gd name="connsiteY80" fmla="*/ 120530 h 2452038"/>
              <a:gd name="connsiteX81" fmla="*/ 1349242 w 1404982"/>
              <a:gd name="connsiteY81" fmla="*/ 181649 h 2452038"/>
              <a:gd name="connsiteX82" fmla="*/ 1397000 w 1404982"/>
              <a:gd name="connsiteY82" fmla="*/ 171330 h 2452038"/>
              <a:gd name="connsiteX83" fmla="*/ 1380067 w 1404982"/>
              <a:gd name="connsiteY83" fmla="*/ 196730 h 2452038"/>
              <a:gd name="connsiteX84" fmla="*/ 1363133 w 1404982"/>
              <a:gd name="connsiteY84" fmla="*/ 213663 h 2452038"/>
              <a:gd name="connsiteX85" fmla="*/ 1371600 w 1404982"/>
              <a:gd name="connsiteY85" fmla="*/ 239063 h 2452038"/>
              <a:gd name="connsiteX86" fmla="*/ 1354667 w 1404982"/>
              <a:gd name="connsiteY86" fmla="*/ 298330 h 2452038"/>
              <a:gd name="connsiteX87" fmla="*/ 1312333 w 1404982"/>
              <a:gd name="connsiteY87" fmla="*/ 333916 h 2452038"/>
              <a:gd name="connsiteX88" fmla="*/ 1261533 w 1404982"/>
              <a:gd name="connsiteY88" fmla="*/ 390933 h 2452038"/>
              <a:gd name="connsiteX89" fmla="*/ 1214304 w 1404982"/>
              <a:gd name="connsiteY89" fmla="*/ 470705 h 2452038"/>
              <a:gd name="connsiteX90" fmla="*/ 1178189 w 1404982"/>
              <a:gd name="connsiteY90" fmla="*/ 514361 h 2452038"/>
              <a:gd name="connsiteX91" fmla="*/ 1122496 w 1404982"/>
              <a:gd name="connsiteY91" fmla="*/ 599955 h 2452038"/>
              <a:gd name="connsiteX92" fmla="*/ 1077383 w 1404982"/>
              <a:gd name="connsiteY92" fmla="*/ 634483 h 2452038"/>
              <a:gd name="connsiteX93" fmla="*/ 1045236 w 1404982"/>
              <a:gd name="connsiteY93" fmla="*/ 654327 h 2452038"/>
              <a:gd name="connsiteX94" fmla="*/ 999464 w 1404982"/>
              <a:gd name="connsiteY94" fmla="*/ 682770 h 2452038"/>
              <a:gd name="connsiteX95" fmla="*/ 943636 w 1404982"/>
              <a:gd name="connsiteY95" fmla="*/ 730659 h 2452038"/>
              <a:gd name="connsiteX96" fmla="*/ 915855 w 1404982"/>
              <a:gd name="connsiteY96" fmla="*/ 776168 h 2452038"/>
              <a:gd name="connsiteX97" fmla="*/ 866378 w 1404982"/>
              <a:gd name="connsiteY97" fmla="*/ 828687 h 2452038"/>
              <a:gd name="connsiteX98" fmla="*/ 823251 w 1404982"/>
              <a:gd name="connsiteY98" fmla="*/ 896024 h 2452038"/>
              <a:gd name="connsiteX99" fmla="*/ 770467 w 1404982"/>
              <a:gd name="connsiteY99" fmla="*/ 1068796 h 2452038"/>
              <a:gd name="connsiteX100" fmla="*/ 738452 w 1404982"/>
              <a:gd name="connsiteY100" fmla="*/ 1141821 h 2452038"/>
              <a:gd name="connsiteX101" fmla="*/ 715699 w 1404982"/>
              <a:gd name="connsiteY101" fmla="*/ 1188653 h 2452038"/>
              <a:gd name="connsiteX102" fmla="*/ 698367 w 1404982"/>
              <a:gd name="connsiteY102" fmla="*/ 1245671 h 2452038"/>
              <a:gd name="connsiteX103" fmla="*/ 683683 w 1404982"/>
              <a:gd name="connsiteY103" fmla="*/ 1321870 h 2452038"/>
              <a:gd name="connsiteX104" fmla="*/ 671248 w 1404982"/>
              <a:gd name="connsiteY104" fmla="*/ 1409183 h 2452038"/>
              <a:gd name="connsiteX105" fmla="*/ 640026 w 1404982"/>
              <a:gd name="connsiteY105" fmla="*/ 1519249 h 2452038"/>
              <a:gd name="connsiteX106" fmla="*/ 637381 w 1404982"/>
              <a:gd name="connsiteY106" fmla="*/ 1602593 h 2452038"/>
              <a:gd name="connsiteX107" fmla="*/ 621770 w 1404982"/>
              <a:gd name="connsiteY107" fmla="*/ 1678792 h 2452038"/>
              <a:gd name="connsiteX108" fmla="*/ 613305 w 1404982"/>
              <a:gd name="connsiteY108" fmla="*/ 1709088 h 2452038"/>
              <a:gd name="connsiteX109" fmla="*/ 597694 w 1404982"/>
              <a:gd name="connsiteY109" fmla="*/ 1747849 h 2452038"/>
              <a:gd name="connsiteX110" fmla="*/ 574939 w 1404982"/>
              <a:gd name="connsiteY110" fmla="*/ 1851302 h 2452038"/>
              <a:gd name="connsiteX111" fmla="*/ 565547 w 1404982"/>
              <a:gd name="connsiteY111" fmla="*/ 2070509 h 2452038"/>
              <a:gd name="connsiteX112" fmla="*/ 559726 w 1404982"/>
              <a:gd name="connsiteY112" fmla="*/ 2092337 h 2452038"/>
              <a:gd name="connsiteX113" fmla="*/ 550333 w 1404982"/>
              <a:gd name="connsiteY113" fmla="*/ 2330330 h 2452038"/>
              <a:gd name="connsiteX114" fmla="*/ 558800 w 1404982"/>
              <a:gd name="connsiteY114" fmla="*/ 2355730 h 2452038"/>
              <a:gd name="connsiteX115" fmla="*/ 418042 w 1404982"/>
              <a:gd name="connsiteY115" fmla="*/ 2452038 h 2452038"/>
              <a:gd name="connsiteX116" fmla="*/ 139700 w 1404982"/>
              <a:gd name="connsiteY116" fmla="*/ 2417113 h 2452038"/>
              <a:gd name="connsiteX117" fmla="*/ 0 w 1404982"/>
              <a:gd name="connsiteY117" fmla="*/ 2271063 h 2452038"/>
              <a:gd name="connsiteX118" fmla="*/ 0 w 1404982"/>
              <a:gd name="connsiteY118" fmla="*/ 2271063 h 2452038"/>
              <a:gd name="connsiteX0" fmla="*/ 0 w 1404982"/>
              <a:gd name="connsiteY0" fmla="*/ 2271063 h 2452038"/>
              <a:gd name="connsiteX1" fmla="*/ 93133 w 1404982"/>
              <a:gd name="connsiteY1" fmla="*/ 1974730 h 2452038"/>
              <a:gd name="connsiteX2" fmla="*/ 101600 w 1404982"/>
              <a:gd name="connsiteY2" fmla="*/ 1949330 h 2452038"/>
              <a:gd name="connsiteX3" fmla="*/ 118533 w 1404982"/>
              <a:gd name="connsiteY3" fmla="*/ 1932396 h 2452038"/>
              <a:gd name="connsiteX4" fmla="*/ 130968 w 1404982"/>
              <a:gd name="connsiteY4" fmla="*/ 1879348 h 2452038"/>
              <a:gd name="connsiteX5" fmla="*/ 150152 w 1404982"/>
              <a:gd name="connsiteY5" fmla="*/ 1845481 h 2452038"/>
              <a:gd name="connsiteX6" fmla="*/ 173302 w 1404982"/>
              <a:gd name="connsiteY6" fmla="*/ 1798253 h 2452038"/>
              <a:gd name="connsiteX7" fmla="*/ 198835 w 1404982"/>
              <a:gd name="connsiteY7" fmla="*/ 1766238 h 2452038"/>
              <a:gd name="connsiteX8" fmla="*/ 226351 w 1404982"/>
              <a:gd name="connsiteY8" fmla="*/ 1730519 h 2452038"/>
              <a:gd name="connsiteX9" fmla="*/ 254000 w 1404982"/>
              <a:gd name="connsiteY9" fmla="*/ 1686863 h 2452038"/>
              <a:gd name="connsiteX10" fmla="*/ 262467 w 1404982"/>
              <a:gd name="connsiteY10" fmla="*/ 1661463 h 2452038"/>
              <a:gd name="connsiteX11" fmla="*/ 296333 w 1404982"/>
              <a:gd name="connsiteY11" fmla="*/ 1585263 h 2452038"/>
              <a:gd name="connsiteX12" fmla="*/ 304800 w 1404982"/>
              <a:gd name="connsiteY12" fmla="*/ 1534463 h 2452038"/>
              <a:gd name="connsiteX13" fmla="*/ 321733 w 1404982"/>
              <a:gd name="connsiteY13" fmla="*/ 1475196 h 2452038"/>
              <a:gd name="connsiteX14" fmla="*/ 330200 w 1404982"/>
              <a:gd name="connsiteY14" fmla="*/ 1407463 h 2452038"/>
              <a:gd name="connsiteX15" fmla="*/ 372416 w 1404982"/>
              <a:gd name="connsiteY15" fmla="*/ 1251278 h 2452038"/>
              <a:gd name="connsiteX16" fmla="*/ 380220 w 1404982"/>
              <a:gd name="connsiteY16" fmla="*/ 1206370 h 2452038"/>
              <a:gd name="connsiteX17" fmla="*/ 324617 w 1404982"/>
              <a:gd name="connsiteY17" fmla="*/ 1103661 h 2452038"/>
              <a:gd name="connsiteX18" fmla="*/ 271851 w 1404982"/>
              <a:gd name="connsiteY18" fmla="*/ 1133037 h 2452038"/>
              <a:gd name="connsiteX19" fmla="*/ 183345 w 1404982"/>
              <a:gd name="connsiteY19" fmla="*/ 1084081 h 2452038"/>
              <a:gd name="connsiteX20" fmla="*/ 157692 w 1404982"/>
              <a:gd name="connsiteY20" fmla="*/ 1000402 h 2452038"/>
              <a:gd name="connsiteX21" fmla="*/ 216561 w 1404982"/>
              <a:gd name="connsiteY21" fmla="*/ 926176 h 2452038"/>
              <a:gd name="connsiteX22" fmla="*/ 269214 w 1404982"/>
              <a:gd name="connsiteY22" fmla="*/ 919052 h 2452038"/>
              <a:gd name="connsiteX23" fmla="*/ 305858 w 1404982"/>
              <a:gd name="connsiteY23" fmla="*/ 928698 h 2452038"/>
              <a:gd name="connsiteX24" fmla="*/ 382954 w 1404982"/>
              <a:gd name="connsiteY24" fmla="*/ 956125 h 2452038"/>
              <a:gd name="connsiteX25" fmla="*/ 459805 w 1404982"/>
              <a:gd name="connsiteY25" fmla="*/ 1009530 h 2452038"/>
              <a:gd name="connsiteX26" fmla="*/ 457200 w 1404982"/>
              <a:gd name="connsiteY26" fmla="*/ 653930 h 2452038"/>
              <a:gd name="connsiteX27" fmla="*/ 440267 w 1404982"/>
              <a:gd name="connsiteY27" fmla="*/ 586196 h 2452038"/>
              <a:gd name="connsiteX28" fmla="*/ 406400 w 1404982"/>
              <a:gd name="connsiteY28" fmla="*/ 484596 h 2452038"/>
              <a:gd name="connsiteX29" fmla="*/ 397933 w 1404982"/>
              <a:gd name="connsiteY29" fmla="*/ 459196 h 2452038"/>
              <a:gd name="connsiteX30" fmla="*/ 372533 w 1404982"/>
              <a:gd name="connsiteY30" fmla="*/ 408396 h 2452038"/>
              <a:gd name="connsiteX31" fmla="*/ 355600 w 1404982"/>
              <a:gd name="connsiteY31" fmla="*/ 382996 h 2452038"/>
              <a:gd name="connsiteX32" fmla="*/ 347133 w 1404982"/>
              <a:gd name="connsiteY32" fmla="*/ 357596 h 2452038"/>
              <a:gd name="connsiteX33" fmla="*/ 330200 w 1404982"/>
              <a:gd name="connsiteY33" fmla="*/ 332196 h 2452038"/>
              <a:gd name="connsiteX34" fmla="*/ 304800 w 1404982"/>
              <a:gd name="connsiteY34" fmla="*/ 281396 h 2452038"/>
              <a:gd name="connsiteX35" fmla="*/ 279400 w 1404982"/>
              <a:gd name="connsiteY35" fmla="*/ 222130 h 2452038"/>
              <a:gd name="connsiteX36" fmla="*/ 270933 w 1404982"/>
              <a:gd name="connsiteY36" fmla="*/ 196730 h 2452038"/>
              <a:gd name="connsiteX37" fmla="*/ 254000 w 1404982"/>
              <a:gd name="connsiteY37" fmla="*/ 179796 h 2452038"/>
              <a:gd name="connsiteX38" fmla="*/ 220133 w 1404982"/>
              <a:gd name="connsiteY38" fmla="*/ 128996 h 2452038"/>
              <a:gd name="connsiteX39" fmla="*/ 169333 w 1404982"/>
              <a:gd name="connsiteY39" fmla="*/ 95130 h 2452038"/>
              <a:gd name="connsiteX40" fmla="*/ 160867 w 1404982"/>
              <a:gd name="connsiteY40" fmla="*/ 69730 h 2452038"/>
              <a:gd name="connsiteX41" fmla="*/ 220133 w 1404982"/>
              <a:gd name="connsiteY41" fmla="*/ 44330 h 2452038"/>
              <a:gd name="connsiteX42" fmla="*/ 276225 w 1404982"/>
              <a:gd name="connsiteY42" fmla="*/ 93410 h 2452038"/>
              <a:gd name="connsiteX43" fmla="*/ 287867 w 1404982"/>
              <a:gd name="connsiteY43" fmla="*/ 18930 h 2452038"/>
              <a:gd name="connsiteX44" fmla="*/ 313267 w 1404982"/>
              <a:gd name="connsiteY44" fmla="*/ 10463 h 2452038"/>
              <a:gd name="connsiteX45" fmla="*/ 346736 w 1404982"/>
              <a:gd name="connsiteY45" fmla="*/ 71581 h 2452038"/>
              <a:gd name="connsiteX46" fmla="*/ 338667 w 1404982"/>
              <a:gd name="connsiteY46" fmla="*/ 18930 h 2452038"/>
              <a:gd name="connsiteX47" fmla="*/ 364067 w 1404982"/>
              <a:gd name="connsiteY47" fmla="*/ 1996 h 2452038"/>
              <a:gd name="connsiteX48" fmla="*/ 393964 w 1404982"/>
              <a:gd name="connsiteY48" fmla="*/ 53723 h 2452038"/>
              <a:gd name="connsiteX49" fmla="*/ 414867 w 1404982"/>
              <a:gd name="connsiteY49" fmla="*/ 1996 h 2452038"/>
              <a:gd name="connsiteX50" fmla="*/ 448733 w 1404982"/>
              <a:gd name="connsiteY50" fmla="*/ 1996 h 2452038"/>
              <a:gd name="connsiteX51" fmla="*/ 474133 w 1404982"/>
              <a:gd name="connsiteY51" fmla="*/ 18930 h 2452038"/>
              <a:gd name="connsiteX52" fmla="*/ 482600 w 1404982"/>
              <a:gd name="connsiteY52" fmla="*/ 44330 h 2452038"/>
              <a:gd name="connsiteX53" fmla="*/ 516467 w 1404982"/>
              <a:gd name="connsiteY53" fmla="*/ 95130 h 2452038"/>
              <a:gd name="connsiteX54" fmla="*/ 533400 w 1404982"/>
              <a:gd name="connsiteY54" fmla="*/ 120530 h 2452038"/>
              <a:gd name="connsiteX55" fmla="*/ 567267 w 1404982"/>
              <a:gd name="connsiteY55" fmla="*/ 171330 h 2452038"/>
              <a:gd name="connsiteX56" fmla="*/ 601133 w 1404982"/>
              <a:gd name="connsiteY56" fmla="*/ 239063 h 2452038"/>
              <a:gd name="connsiteX57" fmla="*/ 643864 w 1404982"/>
              <a:gd name="connsiteY57" fmla="*/ 346880 h 2452038"/>
              <a:gd name="connsiteX58" fmla="*/ 660797 w 1404982"/>
              <a:gd name="connsiteY58" fmla="*/ 401252 h 2452038"/>
              <a:gd name="connsiteX59" fmla="*/ 681964 w 1404982"/>
              <a:gd name="connsiteY59" fmla="*/ 462901 h 2452038"/>
              <a:gd name="connsiteX60" fmla="*/ 705644 w 1404982"/>
              <a:gd name="connsiteY60" fmla="*/ 526533 h 2452038"/>
              <a:gd name="connsiteX61" fmla="*/ 714242 w 1404982"/>
              <a:gd name="connsiteY61" fmla="*/ 584080 h 2452038"/>
              <a:gd name="connsiteX62" fmla="*/ 717683 w 1404982"/>
              <a:gd name="connsiteY62" fmla="*/ 638584 h 2452038"/>
              <a:gd name="connsiteX63" fmla="*/ 794280 w 1404982"/>
              <a:gd name="connsiteY63" fmla="*/ 581963 h 2452038"/>
              <a:gd name="connsiteX64" fmla="*/ 841375 w 1404982"/>
              <a:gd name="connsiteY64" fmla="*/ 540688 h 2452038"/>
              <a:gd name="connsiteX65" fmla="*/ 889662 w 1404982"/>
              <a:gd name="connsiteY65" fmla="*/ 510790 h 2452038"/>
              <a:gd name="connsiteX66" fmla="*/ 966126 w 1404982"/>
              <a:gd name="connsiteY66" fmla="*/ 456814 h 2452038"/>
              <a:gd name="connsiteX67" fmla="*/ 999595 w 1404982"/>
              <a:gd name="connsiteY67" fmla="*/ 419508 h 2452038"/>
              <a:gd name="connsiteX68" fmla="*/ 1053570 w 1404982"/>
              <a:gd name="connsiteY68" fmla="*/ 358919 h 2452038"/>
              <a:gd name="connsiteX69" fmla="*/ 1081617 w 1404982"/>
              <a:gd name="connsiteY69" fmla="*/ 316586 h 2452038"/>
              <a:gd name="connsiteX70" fmla="*/ 1152921 w 1404982"/>
              <a:gd name="connsiteY70" fmla="*/ 216309 h 2452038"/>
              <a:gd name="connsiteX71" fmla="*/ 1201473 w 1404982"/>
              <a:gd name="connsiteY71" fmla="*/ 155720 h 2452038"/>
              <a:gd name="connsiteX72" fmla="*/ 1212585 w 1404982"/>
              <a:gd name="connsiteY72" fmla="*/ 119604 h 2452038"/>
              <a:gd name="connsiteX73" fmla="*/ 1227667 w 1404982"/>
              <a:gd name="connsiteY73" fmla="*/ 95130 h 2452038"/>
              <a:gd name="connsiteX74" fmla="*/ 1267354 w 1404982"/>
              <a:gd name="connsiteY74" fmla="*/ 79519 h 2452038"/>
              <a:gd name="connsiteX75" fmla="*/ 1278467 w 1404982"/>
              <a:gd name="connsiteY75" fmla="*/ 69730 h 2452038"/>
              <a:gd name="connsiteX76" fmla="*/ 1329267 w 1404982"/>
              <a:gd name="connsiteY76" fmla="*/ 52796 h 2452038"/>
              <a:gd name="connsiteX77" fmla="*/ 1320800 w 1404982"/>
              <a:gd name="connsiteY77" fmla="*/ 78196 h 2452038"/>
              <a:gd name="connsiteX78" fmla="*/ 1275159 w 1404982"/>
              <a:gd name="connsiteY78" fmla="*/ 146988 h 2452038"/>
              <a:gd name="connsiteX79" fmla="*/ 1345274 w 1404982"/>
              <a:gd name="connsiteY79" fmla="*/ 102274 h 2452038"/>
              <a:gd name="connsiteX80" fmla="*/ 1397000 w 1404982"/>
              <a:gd name="connsiteY80" fmla="*/ 120530 h 2452038"/>
              <a:gd name="connsiteX81" fmla="*/ 1349242 w 1404982"/>
              <a:gd name="connsiteY81" fmla="*/ 181649 h 2452038"/>
              <a:gd name="connsiteX82" fmla="*/ 1397000 w 1404982"/>
              <a:gd name="connsiteY82" fmla="*/ 171330 h 2452038"/>
              <a:gd name="connsiteX83" fmla="*/ 1380067 w 1404982"/>
              <a:gd name="connsiteY83" fmla="*/ 196730 h 2452038"/>
              <a:gd name="connsiteX84" fmla="*/ 1363133 w 1404982"/>
              <a:gd name="connsiteY84" fmla="*/ 213663 h 2452038"/>
              <a:gd name="connsiteX85" fmla="*/ 1371600 w 1404982"/>
              <a:gd name="connsiteY85" fmla="*/ 239063 h 2452038"/>
              <a:gd name="connsiteX86" fmla="*/ 1354667 w 1404982"/>
              <a:gd name="connsiteY86" fmla="*/ 298330 h 2452038"/>
              <a:gd name="connsiteX87" fmla="*/ 1312333 w 1404982"/>
              <a:gd name="connsiteY87" fmla="*/ 333916 h 2452038"/>
              <a:gd name="connsiteX88" fmla="*/ 1261533 w 1404982"/>
              <a:gd name="connsiteY88" fmla="*/ 390933 h 2452038"/>
              <a:gd name="connsiteX89" fmla="*/ 1214304 w 1404982"/>
              <a:gd name="connsiteY89" fmla="*/ 470705 h 2452038"/>
              <a:gd name="connsiteX90" fmla="*/ 1178189 w 1404982"/>
              <a:gd name="connsiteY90" fmla="*/ 514361 h 2452038"/>
              <a:gd name="connsiteX91" fmla="*/ 1122496 w 1404982"/>
              <a:gd name="connsiteY91" fmla="*/ 599955 h 2452038"/>
              <a:gd name="connsiteX92" fmla="*/ 1077383 w 1404982"/>
              <a:gd name="connsiteY92" fmla="*/ 634483 h 2452038"/>
              <a:gd name="connsiteX93" fmla="*/ 1045236 w 1404982"/>
              <a:gd name="connsiteY93" fmla="*/ 654327 h 2452038"/>
              <a:gd name="connsiteX94" fmla="*/ 999464 w 1404982"/>
              <a:gd name="connsiteY94" fmla="*/ 682770 h 2452038"/>
              <a:gd name="connsiteX95" fmla="*/ 943636 w 1404982"/>
              <a:gd name="connsiteY95" fmla="*/ 730659 h 2452038"/>
              <a:gd name="connsiteX96" fmla="*/ 915855 w 1404982"/>
              <a:gd name="connsiteY96" fmla="*/ 776168 h 2452038"/>
              <a:gd name="connsiteX97" fmla="*/ 866378 w 1404982"/>
              <a:gd name="connsiteY97" fmla="*/ 828687 h 2452038"/>
              <a:gd name="connsiteX98" fmla="*/ 823251 w 1404982"/>
              <a:gd name="connsiteY98" fmla="*/ 896024 h 2452038"/>
              <a:gd name="connsiteX99" fmla="*/ 770467 w 1404982"/>
              <a:gd name="connsiteY99" fmla="*/ 1068796 h 2452038"/>
              <a:gd name="connsiteX100" fmla="*/ 738452 w 1404982"/>
              <a:gd name="connsiteY100" fmla="*/ 1141821 h 2452038"/>
              <a:gd name="connsiteX101" fmla="*/ 715699 w 1404982"/>
              <a:gd name="connsiteY101" fmla="*/ 1188653 h 2452038"/>
              <a:gd name="connsiteX102" fmla="*/ 698367 w 1404982"/>
              <a:gd name="connsiteY102" fmla="*/ 1245671 h 2452038"/>
              <a:gd name="connsiteX103" fmla="*/ 683683 w 1404982"/>
              <a:gd name="connsiteY103" fmla="*/ 1321870 h 2452038"/>
              <a:gd name="connsiteX104" fmla="*/ 671248 w 1404982"/>
              <a:gd name="connsiteY104" fmla="*/ 1409183 h 2452038"/>
              <a:gd name="connsiteX105" fmla="*/ 640026 w 1404982"/>
              <a:gd name="connsiteY105" fmla="*/ 1519249 h 2452038"/>
              <a:gd name="connsiteX106" fmla="*/ 637381 w 1404982"/>
              <a:gd name="connsiteY106" fmla="*/ 1602593 h 2452038"/>
              <a:gd name="connsiteX107" fmla="*/ 621770 w 1404982"/>
              <a:gd name="connsiteY107" fmla="*/ 1678792 h 2452038"/>
              <a:gd name="connsiteX108" fmla="*/ 613305 w 1404982"/>
              <a:gd name="connsiteY108" fmla="*/ 1709088 h 2452038"/>
              <a:gd name="connsiteX109" fmla="*/ 597694 w 1404982"/>
              <a:gd name="connsiteY109" fmla="*/ 1747849 h 2452038"/>
              <a:gd name="connsiteX110" fmla="*/ 574939 w 1404982"/>
              <a:gd name="connsiteY110" fmla="*/ 1851302 h 2452038"/>
              <a:gd name="connsiteX111" fmla="*/ 565547 w 1404982"/>
              <a:gd name="connsiteY111" fmla="*/ 2070509 h 2452038"/>
              <a:gd name="connsiteX112" fmla="*/ 559726 w 1404982"/>
              <a:gd name="connsiteY112" fmla="*/ 2092337 h 2452038"/>
              <a:gd name="connsiteX113" fmla="*/ 550333 w 1404982"/>
              <a:gd name="connsiteY113" fmla="*/ 2330330 h 2452038"/>
              <a:gd name="connsiteX114" fmla="*/ 558800 w 1404982"/>
              <a:gd name="connsiteY114" fmla="*/ 2355730 h 2452038"/>
              <a:gd name="connsiteX115" fmla="*/ 418042 w 1404982"/>
              <a:gd name="connsiteY115" fmla="*/ 2452038 h 2452038"/>
              <a:gd name="connsiteX116" fmla="*/ 139700 w 1404982"/>
              <a:gd name="connsiteY116" fmla="*/ 2417113 h 2452038"/>
              <a:gd name="connsiteX117" fmla="*/ 0 w 1404982"/>
              <a:gd name="connsiteY117" fmla="*/ 2271063 h 2452038"/>
              <a:gd name="connsiteX118" fmla="*/ 0 w 1404982"/>
              <a:gd name="connsiteY118" fmla="*/ 2271063 h 2452038"/>
              <a:gd name="connsiteX0" fmla="*/ 0 w 1404982"/>
              <a:gd name="connsiteY0" fmla="*/ 2271063 h 2452038"/>
              <a:gd name="connsiteX1" fmla="*/ 93133 w 1404982"/>
              <a:gd name="connsiteY1" fmla="*/ 1974730 h 2452038"/>
              <a:gd name="connsiteX2" fmla="*/ 101600 w 1404982"/>
              <a:gd name="connsiteY2" fmla="*/ 1949330 h 2452038"/>
              <a:gd name="connsiteX3" fmla="*/ 118533 w 1404982"/>
              <a:gd name="connsiteY3" fmla="*/ 1932396 h 2452038"/>
              <a:gd name="connsiteX4" fmla="*/ 130968 w 1404982"/>
              <a:gd name="connsiteY4" fmla="*/ 1879348 h 2452038"/>
              <a:gd name="connsiteX5" fmla="*/ 150152 w 1404982"/>
              <a:gd name="connsiteY5" fmla="*/ 1845481 h 2452038"/>
              <a:gd name="connsiteX6" fmla="*/ 173302 w 1404982"/>
              <a:gd name="connsiteY6" fmla="*/ 1798253 h 2452038"/>
              <a:gd name="connsiteX7" fmla="*/ 198835 w 1404982"/>
              <a:gd name="connsiteY7" fmla="*/ 1766238 h 2452038"/>
              <a:gd name="connsiteX8" fmla="*/ 226351 w 1404982"/>
              <a:gd name="connsiteY8" fmla="*/ 1730519 h 2452038"/>
              <a:gd name="connsiteX9" fmla="*/ 254000 w 1404982"/>
              <a:gd name="connsiteY9" fmla="*/ 1686863 h 2452038"/>
              <a:gd name="connsiteX10" fmla="*/ 262467 w 1404982"/>
              <a:gd name="connsiteY10" fmla="*/ 1661463 h 2452038"/>
              <a:gd name="connsiteX11" fmla="*/ 296333 w 1404982"/>
              <a:gd name="connsiteY11" fmla="*/ 1585263 h 2452038"/>
              <a:gd name="connsiteX12" fmla="*/ 304800 w 1404982"/>
              <a:gd name="connsiteY12" fmla="*/ 1534463 h 2452038"/>
              <a:gd name="connsiteX13" fmla="*/ 321733 w 1404982"/>
              <a:gd name="connsiteY13" fmla="*/ 1475196 h 2452038"/>
              <a:gd name="connsiteX14" fmla="*/ 330200 w 1404982"/>
              <a:gd name="connsiteY14" fmla="*/ 1407463 h 2452038"/>
              <a:gd name="connsiteX15" fmla="*/ 372416 w 1404982"/>
              <a:gd name="connsiteY15" fmla="*/ 1251278 h 2452038"/>
              <a:gd name="connsiteX16" fmla="*/ 413930 w 1404982"/>
              <a:gd name="connsiteY16" fmla="*/ 1098917 h 2452038"/>
              <a:gd name="connsiteX17" fmla="*/ 324617 w 1404982"/>
              <a:gd name="connsiteY17" fmla="*/ 1103661 h 2452038"/>
              <a:gd name="connsiteX18" fmla="*/ 271851 w 1404982"/>
              <a:gd name="connsiteY18" fmla="*/ 1133037 h 2452038"/>
              <a:gd name="connsiteX19" fmla="*/ 183345 w 1404982"/>
              <a:gd name="connsiteY19" fmla="*/ 1084081 h 2452038"/>
              <a:gd name="connsiteX20" fmla="*/ 157692 w 1404982"/>
              <a:gd name="connsiteY20" fmla="*/ 1000402 h 2452038"/>
              <a:gd name="connsiteX21" fmla="*/ 216561 w 1404982"/>
              <a:gd name="connsiteY21" fmla="*/ 926176 h 2452038"/>
              <a:gd name="connsiteX22" fmla="*/ 269214 w 1404982"/>
              <a:gd name="connsiteY22" fmla="*/ 919052 h 2452038"/>
              <a:gd name="connsiteX23" fmla="*/ 305858 w 1404982"/>
              <a:gd name="connsiteY23" fmla="*/ 928698 h 2452038"/>
              <a:gd name="connsiteX24" fmla="*/ 382954 w 1404982"/>
              <a:gd name="connsiteY24" fmla="*/ 956125 h 2452038"/>
              <a:gd name="connsiteX25" fmla="*/ 459805 w 1404982"/>
              <a:gd name="connsiteY25" fmla="*/ 1009530 h 2452038"/>
              <a:gd name="connsiteX26" fmla="*/ 457200 w 1404982"/>
              <a:gd name="connsiteY26" fmla="*/ 653930 h 2452038"/>
              <a:gd name="connsiteX27" fmla="*/ 440267 w 1404982"/>
              <a:gd name="connsiteY27" fmla="*/ 586196 h 2452038"/>
              <a:gd name="connsiteX28" fmla="*/ 406400 w 1404982"/>
              <a:gd name="connsiteY28" fmla="*/ 484596 h 2452038"/>
              <a:gd name="connsiteX29" fmla="*/ 397933 w 1404982"/>
              <a:gd name="connsiteY29" fmla="*/ 459196 h 2452038"/>
              <a:gd name="connsiteX30" fmla="*/ 372533 w 1404982"/>
              <a:gd name="connsiteY30" fmla="*/ 408396 h 2452038"/>
              <a:gd name="connsiteX31" fmla="*/ 355600 w 1404982"/>
              <a:gd name="connsiteY31" fmla="*/ 382996 h 2452038"/>
              <a:gd name="connsiteX32" fmla="*/ 347133 w 1404982"/>
              <a:gd name="connsiteY32" fmla="*/ 357596 h 2452038"/>
              <a:gd name="connsiteX33" fmla="*/ 330200 w 1404982"/>
              <a:gd name="connsiteY33" fmla="*/ 332196 h 2452038"/>
              <a:gd name="connsiteX34" fmla="*/ 304800 w 1404982"/>
              <a:gd name="connsiteY34" fmla="*/ 281396 h 2452038"/>
              <a:gd name="connsiteX35" fmla="*/ 279400 w 1404982"/>
              <a:gd name="connsiteY35" fmla="*/ 222130 h 2452038"/>
              <a:gd name="connsiteX36" fmla="*/ 270933 w 1404982"/>
              <a:gd name="connsiteY36" fmla="*/ 196730 h 2452038"/>
              <a:gd name="connsiteX37" fmla="*/ 254000 w 1404982"/>
              <a:gd name="connsiteY37" fmla="*/ 179796 h 2452038"/>
              <a:gd name="connsiteX38" fmla="*/ 220133 w 1404982"/>
              <a:gd name="connsiteY38" fmla="*/ 128996 h 2452038"/>
              <a:gd name="connsiteX39" fmla="*/ 169333 w 1404982"/>
              <a:gd name="connsiteY39" fmla="*/ 95130 h 2452038"/>
              <a:gd name="connsiteX40" fmla="*/ 160867 w 1404982"/>
              <a:gd name="connsiteY40" fmla="*/ 69730 h 2452038"/>
              <a:gd name="connsiteX41" fmla="*/ 220133 w 1404982"/>
              <a:gd name="connsiteY41" fmla="*/ 44330 h 2452038"/>
              <a:gd name="connsiteX42" fmla="*/ 276225 w 1404982"/>
              <a:gd name="connsiteY42" fmla="*/ 93410 h 2452038"/>
              <a:gd name="connsiteX43" fmla="*/ 287867 w 1404982"/>
              <a:gd name="connsiteY43" fmla="*/ 18930 h 2452038"/>
              <a:gd name="connsiteX44" fmla="*/ 313267 w 1404982"/>
              <a:gd name="connsiteY44" fmla="*/ 10463 h 2452038"/>
              <a:gd name="connsiteX45" fmla="*/ 346736 w 1404982"/>
              <a:gd name="connsiteY45" fmla="*/ 71581 h 2452038"/>
              <a:gd name="connsiteX46" fmla="*/ 338667 w 1404982"/>
              <a:gd name="connsiteY46" fmla="*/ 18930 h 2452038"/>
              <a:gd name="connsiteX47" fmla="*/ 364067 w 1404982"/>
              <a:gd name="connsiteY47" fmla="*/ 1996 h 2452038"/>
              <a:gd name="connsiteX48" fmla="*/ 393964 w 1404982"/>
              <a:gd name="connsiteY48" fmla="*/ 53723 h 2452038"/>
              <a:gd name="connsiteX49" fmla="*/ 414867 w 1404982"/>
              <a:gd name="connsiteY49" fmla="*/ 1996 h 2452038"/>
              <a:gd name="connsiteX50" fmla="*/ 448733 w 1404982"/>
              <a:gd name="connsiteY50" fmla="*/ 1996 h 2452038"/>
              <a:gd name="connsiteX51" fmla="*/ 474133 w 1404982"/>
              <a:gd name="connsiteY51" fmla="*/ 18930 h 2452038"/>
              <a:gd name="connsiteX52" fmla="*/ 482600 w 1404982"/>
              <a:gd name="connsiteY52" fmla="*/ 44330 h 2452038"/>
              <a:gd name="connsiteX53" fmla="*/ 516467 w 1404982"/>
              <a:gd name="connsiteY53" fmla="*/ 95130 h 2452038"/>
              <a:gd name="connsiteX54" fmla="*/ 533400 w 1404982"/>
              <a:gd name="connsiteY54" fmla="*/ 120530 h 2452038"/>
              <a:gd name="connsiteX55" fmla="*/ 567267 w 1404982"/>
              <a:gd name="connsiteY55" fmla="*/ 171330 h 2452038"/>
              <a:gd name="connsiteX56" fmla="*/ 601133 w 1404982"/>
              <a:gd name="connsiteY56" fmla="*/ 239063 h 2452038"/>
              <a:gd name="connsiteX57" fmla="*/ 643864 w 1404982"/>
              <a:gd name="connsiteY57" fmla="*/ 346880 h 2452038"/>
              <a:gd name="connsiteX58" fmla="*/ 660797 w 1404982"/>
              <a:gd name="connsiteY58" fmla="*/ 401252 h 2452038"/>
              <a:gd name="connsiteX59" fmla="*/ 681964 w 1404982"/>
              <a:gd name="connsiteY59" fmla="*/ 462901 h 2452038"/>
              <a:gd name="connsiteX60" fmla="*/ 705644 w 1404982"/>
              <a:gd name="connsiteY60" fmla="*/ 526533 h 2452038"/>
              <a:gd name="connsiteX61" fmla="*/ 714242 w 1404982"/>
              <a:gd name="connsiteY61" fmla="*/ 584080 h 2452038"/>
              <a:gd name="connsiteX62" fmla="*/ 717683 w 1404982"/>
              <a:gd name="connsiteY62" fmla="*/ 638584 h 2452038"/>
              <a:gd name="connsiteX63" fmla="*/ 794280 w 1404982"/>
              <a:gd name="connsiteY63" fmla="*/ 581963 h 2452038"/>
              <a:gd name="connsiteX64" fmla="*/ 841375 w 1404982"/>
              <a:gd name="connsiteY64" fmla="*/ 540688 h 2452038"/>
              <a:gd name="connsiteX65" fmla="*/ 889662 w 1404982"/>
              <a:gd name="connsiteY65" fmla="*/ 510790 h 2452038"/>
              <a:gd name="connsiteX66" fmla="*/ 966126 w 1404982"/>
              <a:gd name="connsiteY66" fmla="*/ 456814 h 2452038"/>
              <a:gd name="connsiteX67" fmla="*/ 999595 w 1404982"/>
              <a:gd name="connsiteY67" fmla="*/ 419508 h 2452038"/>
              <a:gd name="connsiteX68" fmla="*/ 1053570 w 1404982"/>
              <a:gd name="connsiteY68" fmla="*/ 358919 h 2452038"/>
              <a:gd name="connsiteX69" fmla="*/ 1081617 w 1404982"/>
              <a:gd name="connsiteY69" fmla="*/ 316586 h 2452038"/>
              <a:gd name="connsiteX70" fmla="*/ 1152921 w 1404982"/>
              <a:gd name="connsiteY70" fmla="*/ 216309 h 2452038"/>
              <a:gd name="connsiteX71" fmla="*/ 1201473 w 1404982"/>
              <a:gd name="connsiteY71" fmla="*/ 155720 h 2452038"/>
              <a:gd name="connsiteX72" fmla="*/ 1212585 w 1404982"/>
              <a:gd name="connsiteY72" fmla="*/ 119604 h 2452038"/>
              <a:gd name="connsiteX73" fmla="*/ 1227667 w 1404982"/>
              <a:gd name="connsiteY73" fmla="*/ 95130 h 2452038"/>
              <a:gd name="connsiteX74" fmla="*/ 1267354 w 1404982"/>
              <a:gd name="connsiteY74" fmla="*/ 79519 h 2452038"/>
              <a:gd name="connsiteX75" fmla="*/ 1278467 w 1404982"/>
              <a:gd name="connsiteY75" fmla="*/ 69730 h 2452038"/>
              <a:gd name="connsiteX76" fmla="*/ 1329267 w 1404982"/>
              <a:gd name="connsiteY76" fmla="*/ 52796 h 2452038"/>
              <a:gd name="connsiteX77" fmla="*/ 1320800 w 1404982"/>
              <a:gd name="connsiteY77" fmla="*/ 78196 h 2452038"/>
              <a:gd name="connsiteX78" fmla="*/ 1275159 w 1404982"/>
              <a:gd name="connsiteY78" fmla="*/ 146988 h 2452038"/>
              <a:gd name="connsiteX79" fmla="*/ 1345274 w 1404982"/>
              <a:gd name="connsiteY79" fmla="*/ 102274 h 2452038"/>
              <a:gd name="connsiteX80" fmla="*/ 1397000 w 1404982"/>
              <a:gd name="connsiteY80" fmla="*/ 120530 h 2452038"/>
              <a:gd name="connsiteX81" fmla="*/ 1349242 w 1404982"/>
              <a:gd name="connsiteY81" fmla="*/ 181649 h 2452038"/>
              <a:gd name="connsiteX82" fmla="*/ 1397000 w 1404982"/>
              <a:gd name="connsiteY82" fmla="*/ 171330 h 2452038"/>
              <a:gd name="connsiteX83" fmla="*/ 1380067 w 1404982"/>
              <a:gd name="connsiteY83" fmla="*/ 196730 h 2452038"/>
              <a:gd name="connsiteX84" fmla="*/ 1363133 w 1404982"/>
              <a:gd name="connsiteY84" fmla="*/ 213663 h 2452038"/>
              <a:gd name="connsiteX85" fmla="*/ 1371600 w 1404982"/>
              <a:gd name="connsiteY85" fmla="*/ 239063 h 2452038"/>
              <a:gd name="connsiteX86" fmla="*/ 1354667 w 1404982"/>
              <a:gd name="connsiteY86" fmla="*/ 298330 h 2452038"/>
              <a:gd name="connsiteX87" fmla="*/ 1312333 w 1404982"/>
              <a:gd name="connsiteY87" fmla="*/ 333916 h 2452038"/>
              <a:gd name="connsiteX88" fmla="*/ 1261533 w 1404982"/>
              <a:gd name="connsiteY88" fmla="*/ 390933 h 2452038"/>
              <a:gd name="connsiteX89" fmla="*/ 1214304 w 1404982"/>
              <a:gd name="connsiteY89" fmla="*/ 470705 h 2452038"/>
              <a:gd name="connsiteX90" fmla="*/ 1178189 w 1404982"/>
              <a:gd name="connsiteY90" fmla="*/ 514361 h 2452038"/>
              <a:gd name="connsiteX91" fmla="*/ 1122496 w 1404982"/>
              <a:gd name="connsiteY91" fmla="*/ 599955 h 2452038"/>
              <a:gd name="connsiteX92" fmla="*/ 1077383 w 1404982"/>
              <a:gd name="connsiteY92" fmla="*/ 634483 h 2452038"/>
              <a:gd name="connsiteX93" fmla="*/ 1045236 w 1404982"/>
              <a:gd name="connsiteY93" fmla="*/ 654327 h 2452038"/>
              <a:gd name="connsiteX94" fmla="*/ 999464 w 1404982"/>
              <a:gd name="connsiteY94" fmla="*/ 682770 h 2452038"/>
              <a:gd name="connsiteX95" fmla="*/ 943636 w 1404982"/>
              <a:gd name="connsiteY95" fmla="*/ 730659 h 2452038"/>
              <a:gd name="connsiteX96" fmla="*/ 915855 w 1404982"/>
              <a:gd name="connsiteY96" fmla="*/ 776168 h 2452038"/>
              <a:gd name="connsiteX97" fmla="*/ 866378 w 1404982"/>
              <a:gd name="connsiteY97" fmla="*/ 828687 h 2452038"/>
              <a:gd name="connsiteX98" fmla="*/ 823251 w 1404982"/>
              <a:gd name="connsiteY98" fmla="*/ 896024 h 2452038"/>
              <a:gd name="connsiteX99" fmla="*/ 770467 w 1404982"/>
              <a:gd name="connsiteY99" fmla="*/ 1068796 h 2452038"/>
              <a:gd name="connsiteX100" fmla="*/ 738452 w 1404982"/>
              <a:gd name="connsiteY100" fmla="*/ 1141821 h 2452038"/>
              <a:gd name="connsiteX101" fmla="*/ 715699 w 1404982"/>
              <a:gd name="connsiteY101" fmla="*/ 1188653 h 2452038"/>
              <a:gd name="connsiteX102" fmla="*/ 698367 w 1404982"/>
              <a:gd name="connsiteY102" fmla="*/ 1245671 h 2452038"/>
              <a:gd name="connsiteX103" fmla="*/ 683683 w 1404982"/>
              <a:gd name="connsiteY103" fmla="*/ 1321870 h 2452038"/>
              <a:gd name="connsiteX104" fmla="*/ 671248 w 1404982"/>
              <a:gd name="connsiteY104" fmla="*/ 1409183 h 2452038"/>
              <a:gd name="connsiteX105" fmla="*/ 640026 w 1404982"/>
              <a:gd name="connsiteY105" fmla="*/ 1519249 h 2452038"/>
              <a:gd name="connsiteX106" fmla="*/ 637381 w 1404982"/>
              <a:gd name="connsiteY106" fmla="*/ 1602593 h 2452038"/>
              <a:gd name="connsiteX107" fmla="*/ 621770 w 1404982"/>
              <a:gd name="connsiteY107" fmla="*/ 1678792 h 2452038"/>
              <a:gd name="connsiteX108" fmla="*/ 613305 w 1404982"/>
              <a:gd name="connsiteY108" fmla="*/ 1709088 h 2452038"/>
              <a:gd name="connsiteX109" fmla="*/ 597694 w 1404982"/>
              <a:gd name="connsiteY109" fmla="*/ 1747849 h 2452038"/>
              <a:gd name="connsiteX110" fmla="*/ 574939 w 1404982"/>
              <a:gd name="connsiteY110" fmla="*/ 1851302 h 2452038"/>
              <a:gd name="connsiteX111" fmla="*/ 565547 w 1404982"/>
              <a:gd name="connsiteY111" fmla="*/ 2070509 h 2452038"/>
              <a:gd name="connsiteX112" fmla="*/ 559726 w 1404982"/>
              <a:gd name="connsiteY112" fmla="*/ 2092337 h 2452038"/>
              <a:gd name="connsiteX113" fmla="*/ 550333 w 1404982"/>
              <a:gd name="connsiteY113" fmla="*/ 2330330 h 2452038"/>
              <a:gd name="connsiteX114" fmla="*/ 558800 w 1404982"/>
              <a:gd name="connsiteY114" fmla="*/ 2355730 h 2452038"/>
              <a:gd name="connsiteX115" fmla="*/ 418042 w 1404982"/>
              <a:gd name="connsiteY115" fmla="*/ 2452038 h 2452038"/>
              <a:gd name="connsiteX116" fmla="*/ 139700 w 1404982"/>
              <a:gd name="connsiteY116" fmla="*/ 2417113 h 2452038"/>
              <a:gd name="connsiteX117" fmla="*/ 0 w 1404982"/>
              <a:gd name="connsiteY117" fmla="*/ 2271063 h 2452038"/>
              <a:gd name="connsiteX118" fmla="*/ 0 w 1404982"/>
              <a:gd name="connsiteY118" fmla="*/ 2271063 h 2452038"/>
              <a:gd name="connsiteX0" fmla="*/ 0 w 1404982"/>
              <a:gd name="connsiteY0" fmla="*/ 2271063 h 2452038"/>
              <a:gd name="connsiteX1" fmla="*/ 93133 w 1404982"/>
              <a:gd name="connsiteY1" fmla="*/ 1974730 h 2452038"/>
              <a:gd name="connsiteX2" fmla="*/ 101600 w 1404982"/>
              <a:gd name="connsiteY2" fmla="*/ 1949330 h 2452038"/>
              <a:gd name="connsiteX3" fmla="*/ 118533 w 1404982"/>
              <a:gd name="connsiteY3" fmla="*/ 1932396 h 2452038"/>
              <a:gd name="connsiteX4" fmla="*/ 130968 w 1404982"/>
              <a:gd name="connsiteY4" fmla="*/ 1879348 h 2452038"/>
              <a:gd name="connsiteX5" fmla="*/ 150152 w 1404982"/>
              <a:gd name="connsiteY5" fmla="*/ 1845481 h 2452038"/>
              <a:gd name="connsiteX6" fmla="*/ 173302 w 1404982"/>
              <a:gd name="connsiteY6" fmla="*/ 1798253 h 2452038"/>
              <a:gd name="connsiteX7" fmla="*/ 198835 w 1404982"/>
              <a:gd name="connsiteY7" fmla="*/ 1766238 h 2452038"/>
              <a:gd name="connsiteX8" fmla="*/ 226351 w 1404982"/>
              <a:gd name="connsiteY8" fmla="*/ 1730519 h 2452038"/>
              <a:gd name="connsiteX9" fmla="*/ 254000 w 1404982"/>
              <a:gd name="connsiteY9" fmla="*/ 1686863 h 2452038"/>
              <a:gd name="connsiteX10" fmla="*/ 262467 w 1404982"/>
              <a:gd name="connsiteY10" fmla="*/ 1661463 h 2452038"/>
              <a:gd name="connsiteX11" fmla="*/ 296333 w 1404982"/>
              <a:gd name="connsiteY11" fmla="*/ 1585263 h 2452038"/>
              <a:gd name="connsiteX12" fmla="*/ 304800 w 1404982"/>
              <a:gd name="connsiteY12" fmla="*/ 1534463 h 2452038"/>
              <a:gd name="connsiteX13" fmla="*/ 321733 w 1404982"/>
              <a:gd name="connsiteY13" fmla="*/ 1475196 h 2452038"/>
              <a:gd name="connsiteX14" fmla="*/ 330200 w 1404982"/>
              <a:gd name="connsiteY14" fmla="*/ 1407463 h 2452038"/>
              <a:gd name="connsiteX15" fmla="*/ 372416 w 1404982"/>
              <a:gd name="connsiteY15" fmla="*/ 1251278 h 2452038"/>
              <a:gd name="connsiteX16" fmla="*/ 413930 w 1404982"/>
              <a:gd name="connsiteY16" fmla="*/ 1098917 h 2452038"/>
              <a:gd name="connsiteX17" fmla="*/ 324617 w 1404982"/>
              <a:gd name="connsiteY17" fmla="*/ 1103661 h 2452038"/>
              <a:gd name="connsiteX18" fmla="*/ 271851 w 1404982"/>
              <a:gd name="connsiteY18" fmla="*/ 1133037 h 2452038"/>
              <a:gd name="connsiteX19" fmla="*/ 183345 w 1404982"/>
              <a:gd name="connsiteY19" fmla="*/ 1084081 h 2452038"/>
              <a:gd name="connsiteX20" fmla="*/ 157692 w 1404982"/>
              <a:gd name="connsiteY20" fmla="*/ 1000402 h 2452038"/>
              <a:gd name="connsiteX21" fmla="*/ 216561 w 1404982"/>
              <a:gd name="connsiteY21" fmla="*/ 926176 h 2452038"/>
              <a:gd name="connsiteX22" fmla="*/ 269214 w 1404982"/>
              <a:gd name="connsiteY22" fmla="*/ 919052 h 2452038"/>
              <a:gd name="connsiteX23" fmla="*/ 305858 w 1404982"/>
              <a:gd name="connsiteY23" fmla="*/ 928698 h 2452038"/>
              <a:gd name="connsiteX24" fmla="*/ 382954 w 1404982"/>
              <a:gd name="connsiteY24" fmla="*/ 956125 h 2452038"/>
              <a:gd name="connsiteX25" fmla="*/ 459805 w 1404982"/>
              <a:gd name="connsiteY25" fmla="*/ 1009530 h 2452038"/>
              <a:gd name="connsiteX26" fmla="*/ 457200 w 1404982"/>
              <a:gd name="connsiteY26" fmla="*/ 653930 h 2452038"/>
              <a:gd name="connsiteX27" fmla="*/ 440267 w 1404982"/>
              <a:gd name="connsiteY27" fmla="*/ 586196 h 2452038"/>
              <a:gd name="connsiteX28" fmla="*/ 406400 w 1404982"/>
              <a:gd name="connsiteY28" fmla="*/ 484596 h 2452038"/>
              <a:gd name="connsiteX29" fmla="*/ 397933 w 1404982"/>
              <a:gd name="connsiteY29" fmla="*/ 459196 h 2452038"/>
              <a:gd name="connsiteX30" fmla="*/ 372533 w 1404982"/>
              <a:gd name="connsiteY30" fmla="*/ 408396 h 2452038"/>
              <a:gd name="connsiteX31" fmla="*/ 355600 w 1404982"/>
              <a:gd name="connsiteY31" fmla="*/ 382996 h 2452038"/>
              <a:gd name="connsiteX32" fmla="*/ 347133 w 1404982"/>
              <a:gd name="connsiteY32" fmla="*/ 357596 h 2452038"/>
              <a:gd name="connsiteX33" fmla="*/ 330200 w 1404982"/>
              <a:gd name="connsiteY33" fmla="*/ 332196 h 2452038"/>
              <a:gd name="connsiteX34" fmla="*/ 304800 w 1404982"/>
              <a:gd name="connsiteY34" fmla="*/ 281396 h 2452038"/>
              <a:gd name="connsiteX35" fmla="*/ 279400 w 1404982"/>
              <a:gd name="connsiteY35" fmla="*/ 222130 h 2452038"/>
              <a:gd name="connsiteX36" fmla="*/ 270933 w 1404982"/>
              <a:gd name="connsiteY36" fmla="*/ 196730 h 2452038"/>
              <a:gd name="connsiteX37" fmla="*/ 254000 w 1404982"/>
              <a:gd name="connsiteY37" fmla="*/ 179796 h 2452038"/>
              <a:gd name="connsiteX38" fmla="*/ 220133 w 1404982"/>
              <a:gd name="connsiteY38" fmla="*/ 128996 h 2452038"/>
              <a:gd name="connsiteX39" fmla="*/ 169333 w 1404982"/>
              <a:gd name="connsiteY39" fmla="*/ 95130 h 2452038"/>
              <a:gd name="connsiteX40" fmla="*/ 160867 w 1404982"/>
              <a:gd name="connsiteY40" fmla="*/ 69730 h 2452038"/>
              <a:gd name="connsiteX41" fmla="*/ 220133 w 1404982"/>
              <a:gd name="connsiteY41" fmla="*/ 44330 h 2452038"/>
              <a:gd name="connsiteX42" fmla="*/ 276225 w 1404982"/>
              <a:gd name="connsiteY42" fmla="*/ 93410 h 2452038"/>
              <a:gd name="connsiteX43" fmla="*/ 287867 w 1404982"/>
              <a:gd name="connsiteY43" fmla="*/ 18930 h 2452038"/>
              <a:gd name="connsiteX44" fmla="*/ 313267 w 1404982"/>
              <a:gd name="connsiteY44" fmla="*/ 10463 h 2452038"/>
              <a:gd name="connsiteX45" fmla="*/ 346736 w 1404982"/>
              <a:gd name="connsiteY45" fmla="*/ 71581 h 2452038"/>
              <a:gd name="connsiteX46" fmla="*/ 338667 w 1404982"/>
              <a:gd name="connsiteY46" fmla="*/ 18930 h 2452038"/>
              <a:gd name="connsiteX47" fmla="*/ 364067 w 1404982"/>
              <a:gd name="connsiteY47" fmla="*/ 1996 h 2452038"/>
              <a:gd name="connsiteX48" fmla="*/ 393964 w 1404982"/>
              <a:gd name="connsiteY48" fmla="*/ 53723 h 2452038"/>
              <a:gd name="connsiteX49" fmla="*/ 414867 w 1404982"/>
              <a:gd name="connsiteY49" fmla="*/ 1996 h 2452038"/>
              <a:gd name="connsiteX50" fmla="*/ 448733 w 1404982"/>
              <a:gd name="connsiteY50" fmla="*/ 1996 h 2452038"/>
              <a:gd name="connsiteX51" fmla="*/ 474133 w 1404982"/>
              <a:gd name="connsiteY51" fmla="*/ 18930 h 2452038"/>
              <a:gd name="connsiteX52" fmla="*/ 482600 w 1404982"/>
              <a:gd name="connsiteY52" fmla="*/ 44330 h 2452038"/>
              <a:gd name="connsiteX53" fmla="*/ 516467 w 1404982"/>
              <a:gd name="connsiteY53" fmla="*/ 95130 h 2452038"/>
              <a:gd name="connsiteX54" fmla="*/ 533400 w 1404982"/>
              <a:gd name="connsiteY54" fmla="*/ 120530 h 2452038"/>
              <a:gd name="connsiteX55" fmla="*/ 567267 w 1404982"/>
              <a:gd name="connsiteY55" fmla="*/ 171330 h 2452038"/>
              <a:gd name="connsiteX56" fmla="*/ 601133 w 1404982"/>
              <a:gd name="connsiteY56" fmla="*/ 239063 h 2452038"/>
              <a:gd name="connsiteX57" fmla="*/ 643864 w 1404982"/>
              <a:gd name="connsiteY57" fmla="*/ 346880 h 2452038"/>
              <a:gd name="connsiteX58" fmla="*/ 660797 w 1404982"/>
              <a:gd name="connsiteY58" fmla="*/ 401252 h 2452038"/>
              <a:gd name="connsiteX59" fmla="*/ 681964 w 1404982"/>
              <a:gd name="connsiteY59" fmla="*/ 462901 h 2452038"/>
              <a:gd name="connsiteX60" fmla="*/ 705644 w 1404982"/>
              <a:gd name="connsiteY60" fmla="*/ 526533 h 2452038"/>
              <a:gd name="connsiteX61" fmla="*/ 714242 w 1404982"/>
              <a:gd name="connsiteY61" fmla="*/ 584080 h 2452038"/>
              <a:gd name="connsiteX62" fmla="*/ 717683 w 1404982"/>
              <a:gd name="connsiteY62" fmla="*/ 638584 h 2452038"/>
              <a:gd name="connsiteX63" fmla="*/ 794280 w 1404982"/>
              <a:gd name="connsiteY63" fmla="*/ 581963 h 2452038"/>
              <a:gd name="connsiteX64" fmla="*/ 841375 w 1404982"/>
              <a:gd name="connsiteY64" fmla="*/ 540688 h 2452038"/>
              <a:gd name="connsiteX65" fmla="*/ 889662 w 1404982"/>
              <a:gd name="connsiteY65" fmla="*/ 510790 h 2452038"/>
              <a:gd name="connsiteX66" fmla="*/ 966126 w 1404982"/>
              <a:gd name="connsiteY66" fmla="*/ 456814 h 2452038"/>
              <a:gd name="connsiteX67" fmla="*/ 999595 w 1404982"/>
              <a:gd name="connsiteY67" fmla="*/ 419508 h 2452038"/>
              <a:gd name="connsiteX68" fmla="*/ 1053570 w 1404982"/>
              <a:gd name="connsiteY68" fmla="*/ 358919 h 2452038"/>
              <a:gd name="connsiteX69" fmla="*/ 1081617 w 1404982"/>
              <a:gd name="connsiteY69" fmla="*/ 316586 h 2452038"/>
              <a:gd name="connsiteX70" fmla="*/ 1152921 w 1404982"/>
              <a:gd name="connsiteY70" fmla="*/ 216309 h 2452038"/>
              <a:gd name="connsiteX71" fmla="*/ 1201473 w 1404982"/>
              <a:gd name="connsiteY71" fmla="*/ 155720 h 2452038"/>
              <a:gd name="connsiteX72" fmla="*/ 1212585 w 1404982"/>
              <a:gd name="connsiteY72" fmla="*/ 119604 h 2452038"/>
              <a:gd name="connsiteX73" fmla="*/ 1227667 w 1404982"/>
              <a:gd name="connsiteY73" fmla="*/ 95130 h 2452038"/>
              <a:gd name="connsiteX74" fmla="*/ 1267354 w 1404982"/>
              <a:gd name="connsiteY74" fmla="*/ 79519 h 2452038"/>
              <a:gd name="connsiteX75" fmla="*/ 1278467 w 1404982"/>
              <a:gd name="connsiteY75" fmla="*/ 69730 h 2452038"/>
              <a:gd name="connsiteX76" fmla="*/ 1329267 w 1404982"/>
              <a:gd name="connsiteY76" fmla="*/ 52796 h 2452038"/>
              <a:gd name="connsiteX77" fmla="*/ 1320800 w 1404982"/>
              <a:gd name="connsiteY77" fmla="*/ 78196 h 2452038"/>
              <a:gd name="connsiteX78" fmla="*/ 1275159 w 1404982"/>
              <a:gd name="connsiteY78" fmla="*/ 146988 h 2452038"/>
              <a:gd name="connsiteX79" fmla="*/ 1345274 w 1404982"/>
              <a:gd name="connsiteY79" fmla="*/ 102274 h 2452038"/>
              <a:gd name="connsiteX80" fmla="*/ 1397000 w 1404982"/>
              <a:gd name="connsiteY80" fmla="*/ 120530 h 2452038"/>
              <a:gd name="connsiteX81" fmla="*/ 1349242 w 1404982"/>
              <a:gd name="connsiteY81" fmla="*/ 181649 h 2452038"/>
              <a:gd name="connsiteX82" fmla="*/ 1397000 w 1404982"/>
              <a:gd name="connsiteY82" fmla="*/ 171330 h 2452038"/>
              <a:gd name="connsiteX83" fmla="*/ 1380067 w 1404982"/>
              <a:gd name="connsiteY83" fmla="*/ 196730 h 2452038"/>
              <a:gd name="connsiteX84" fmla="*/ 1363133 w 1404982"/>
              <a:gd name="connsiteY84" fmla="*/ 213663 h 2452038"/>
              <a:gd name="connsiteX85" fmla="*/ 1371600 w 1404982"/>
              <a:gd name="connsiteY85" fmla="*/ 239063 h 2452038"/>
              <a:gd name="connsiteX86" fmla="*/ 1354667 w 1404982"/>
              <a:gd name="connsiteY86" fmla="*/ 298330 h 2452038"/>
              <a:gd name="connsiteX87" fmla="*/ 1312333 w 1404982"/>
              <a:gd name="connsiteY87" fmla="*/ 333916 h 2452038"/>
              <a:gd name="connsiteX88" fmla="*/ 1261533 w 1404982"/>
              <a:gd name="connsiteY88" fmla="*/ 390933 h 2452038"/>
              <a:gd name="connsiteX89" fmla="*/ 1214304 w 1404982"/>
              <a:gd name="connsiteY89" fmla="*/ 470705 h 2452038"/>
              <a:gd name="connsiteX90" fmla="*/ 1178189 w 1404982"/>
              <a:gd name="connsiteY90" fmla="*/ 514361 h 2452038"/>
              <a:gd name="connsiteX91" fmla="*/ 1122496 w 1404982"/>
              <a:gd name="connsiteY91" fmla="*/ 599955 h 2452038"/>
              <a:gd name="connsiteX92" fmla="*/ 1077383 w 1404982"/>
              <a:gd name="connsiteY92" fmla="*/ 634483 h 2452038"/>
              <a:gd name="connsiteX93" fmla="*/ 1045236 w 1404982"/>
              <a:gd name="connsiteY93" fmla="*/ 654327 h 2452038"/>
              <a:gd name="connsiteX94" fmla="*/ 999464 w 1404982"/>
              <a:gd name="connsiteY94" fmla="*/ 682770 h 2452038"/>
              <a:gd name="connsiteX95" fmla="*/ 943636 w 1404982"/>
              <a:gd name="connsiteY95" fmla="*/ 730659 h 2452038"/>
              <a:gd name="connsiteX96" fmla="*/ 915855 w 1404982"/>
              <a:gd name="connsiteY96" fmla="*/ 776168 h 2452038"/>
              <a:gd name="connsiteX97" fmla="*/ 866378 w 1404982"/>
              <a:gd name="connsiteY97" fmla="*/ 828687 h 2452038"/>
              <a:gd name="connsiteX98" fmla="*/ 823251 w 1404982"/>
              <a:gd name="connsiteY98" fmla="*/ 896024 h 2452038"/>
              <a:gd name="connsiteX99" fmla="*/ 770467 w 1404982"/>
              <a:gd name="connsiteY99" fmla="*/ 1068796 h 2452038"/>
              <a:gd name="connsiteX100" fmla="*/ 738452 w 1404982"/>
              <a:gd name="connsiteY100" fmla="*/ 1141821 h 2452038"/>
              <a:gd name="connsiteX101" fmla="*/ 715699 w 1404982"/>
              <a:gd name="connsiteY101" fmla="*/ 1188653 h 2452038"/>
              <a:gd name="connsiteX102" fmla="*/ 698367 w 1404982"/>
              <a:gd name="connsiteY102" fmla="*/ 1245671 h 2452038"/>
              <a:gd name="connsiteX103" fmla="*/ 683683 w 1404982"/>
              <a:gd name="connsiteY103" fmla="*/ 1321870 h 2452038"/>
              <a:gd name="connsiteX104" fmla="*/ 671248 w 1404982"/>
              <a:gd name="connsiteY104" fmla="*/ 1409183 h 2452038"/>
              <a:gd name="connsiteX105" fmla="*/ 640026 w 1404982"/>
              <a:gd name="connsiteY105" fmla="*/ 1519249 h 2452038"/>
              <a:gd name="connsiteX106" fmla="*/ 637381 w 1404982"/>
              <a:gd name="connsiteY106" fmla="*/ 1602593 h 2452038"/>
              <a:gd name="connsiteX107" fmla="*/ 621770 w 1404982"/>
              <a:gd name="connsiteY107" fmla="*/ 1678792 h 2452038"/>
              <a:gd name="connsiteX108" fmla="*/ 613305 w 1404982"/>
              <a:gd name="connsiteY108" fmla="*/ 1709088 h 2452038"/>
              <a:gd name="connsiteX109" fmla="*/ 597694 w 1404982"/>
              <a:gd name="connsiteY109" fmla="*/ 1747849 h 2452038"/>
              <a:gd name="connsiteX110" fmla="*/ 574939 w 1404982"/>
              <a:gd name="connsiteY110" fmla="*/ 1851302 h 2452038"/>
              <a:gd name="connsiteX111" fmla="*/ 565547 w 1404982"/>
              <a:gd name="connsiteY111" fmla="*/ 2070509 h 2452038"/>
              <a:gd name="connsiteX112" fmla="*/ 559726 w 1404982"/>
              <a:gd name="connsiteY112" fmla="*/ 2092337 h 2452038"/>
              <a:gd name="connsiteX113" fmla="*/ 550333 w 1404982"/>
              <a:gd name="connsiteY113" fmla="*/ 2330330 h 2452038"/>
              <a:gd name="connsiteX114" fmla="*/ 558800 w 1404982"/>
              <a:gd name="connsiteY114" fmla="*/ 2355730 h 2452038"/>
              <a:gd name="connsiteX115" fmla="*/ 418042 w 1404982"/>
              <a:gd name="connsiteY115" fmla="*/ 2452038 h 2452038"/>
              <a:gd name="connsiteX116" fmla="*/ 139700 w 1404982"/>
              <a:gd name="connsiteY116" fmla="*/ 2417113 h 2452038"/>
              <a:gd name="connsiteX117" fmla="*/ 0 w 1404982"/>
              <a:gd name="connsiteY117" fmla="*/ 2271063 h 2452038"/>
              <a:gd name="connsiteX118" fmla="*/ 0 w 1404982"/>
              <a:gd name="connsiteY118" fmla="*/ 2271063 h 2452038"/>
              <a:gd name="connsiteX0" fmla="*/ 0 w 1404982"/>
              <a:gd name="connsiteY0" fmla="*/ 2271063 h 2452038"/>
              <a:gd name="connsiteX1" fmla="*/ 93133 w 1404982"/>
              <a:gd name="connsiteY1" fmla="*/ 1974730 h 2452038"/>
              <a:gd name="connsiteX2" fmla="*/ 101600 w 1404982"/>
              <a:gd name="connsiteY2" fmla="*/ 1949330 h 2452038"/>
              <a:gd name="connsiteX3" fmla="*/ 118533 w 1404982"/>
              <a:gd name="connsiteY3" fmla="*/ 1932396 h 2452038"/>
              <a:gd name="connsiteX4" fmla="*/ 130968 w 1404982"/>
              <a:gd name="connsiteY4" fmla="*/ 1879348 h 2452038"/>
              <a:gd name="connsiteX5" fmla="*/ 150152 w 1404982"/>
              <a:gd name="connsiteY5" fmla="*/ 1845481 h 2452038"/>
              <a:gd name="connsiteX6" fmla="*/ 173302 w 1404982"/>
              <a:gd name="connsiteY6" fmla="*/ 1798253 h 2452038"/>
              <a:gd name="connsiteX7" fmla="*/ 198835 w 1404982"/>
              <a:gd name="connsiteY7" fmla="*/ 1766238 h 2452038"/>
              <a:gd name="connsiteX8" fmla="*/ 226351 w 1404982"/>
              <a:gd name="connsiteY8" fmla="*/ 1730519 h 2452038"/>
              <a:gd name="connsiteX9" fmla="*/ 254000 w 1404982"/>
              <a:gd name="connsiteY9" fmla="*/ 1686863 h 2452038"/>
              <a:gd name="connsiteX10" fmla="*/ 262467 w 1404982"/>
              <a:gd name="connsiteY10" fmla="*/ 1661463 h 2452038"/>
              <a:gd name="connsiteX11" fmla="*/ 296333 w 1404982"/>
              <a:gd name="connsiteY11" fmla="*/ 1585263 h 2452038"/>
              <a:gd name="connsiteX12" fmla="*/ 304800 w 1404982"/>
              <a:gd name="connsiteY12" fmla="*/ 1534463 h 2452038"/>
              <a:gd name="connsiteX13" fmla="*/ 321733 w 1404982"/>
              <a:gd name="connsiteY13" fmla="*/ 1475196 h 2452038"/>
              <a:gd name="connsiteX14" fmla="*/ 330200 w 1404982"/>
              <a:gd name="connsiteY14" fmla="*/ 1407463 h 2452038"/>
              <a:gd name="connsiteX15" fmla="*/ 372416 w 1404982"/>
              <a:gd name="connsiteY15" fmla="*/ 1251278 h 2452038"/>
              <a:gd name="connsiteX16" fmla="*/ 413930 w 1404982"/>
              <a:gd name="connsiteY16" fmla="*/ 1098917 h 2452038"/>
              <a:gd name="connsiteX17" fmla="*/ 324617 w 1404982"/>
              <a:gd name="connsiteY17" fmla="*/ 1103661 h 2452038"/>
              <a:gd name="connsiteX18" fmla="*/ 271851 w 1404982"/>
              <a:gd name="connsiteY18" fmla="*/ 1133037 h 2452038"/>
              <a:gd name="connsiteX19" fmla="*/ 183345 w 1404982"/>
              <a:gd name="connsiteY19" fmla="*/ 1084081 h 2452038"/>
              <a:gd name="connsiteX20" fmla="*/ 157692 w 1404982"/>
              <a:gd name="connsiteY20" fmla="*/ 1000402 h 2452038"/>
              <a:gd name="connsiteX21" fmla="*/ 216561 w 1404982"/>
              <a:gd name="connsiteY21" fmla="*/ 926176 h 2452038"/>
              <a:gd name="connsiteX22" fmla="*/ 269214 w 1404982"/>
              <a:gd name="connsiteY22" fmla="*/ 919052 h 2452038"/>
              <a:gd name="connsiteX23" fmla="*/ 305858 w 1404982"/>
              <a:gd name="connsiteY23" fmla="*/ 928698 h 2452038"/>
              <a:gd name="connsiteX24" fmla="*/ 382954 w 1404982"/>
              <a:gd name="connsiteY24" fmla="*/ 956125 h 2452038"/>
              <a:gd name="connsiteX25" fmla="*/ 459805 w 1404982"/>
              <a:gd name="connsiteY25" fmla="*/ 1009530 h 2452038"/>
              <a:gd name="connsiteX26" fmla="*/ 457200 w 1404982"/>
              <a:gd name="connsiteY26" fmla="*/ 653930 h 2452038"/>
              <a:gd name="connsiteX27" fmla="*/ 440267 w 1404982"/>
              <a:gd name="connsiteY27" fmla="*/ 586196 h 2452038"/>
              <a:gd name="connsiteX28" fmla="*/ 406400 w 1404982"/>
              <a:gd name="connsiteY28" fmla="*/ 484596 h 2452038"/>
              <a:gd name="connsiteX29" fmla="*/ 397933 w 1404982"/>
              <a:gd name="connsiteY29" fmla="*/ 459196 h 2452038"/>
              <a:gd name="connsiteX30" fmla="*/ 372533 w 1404982"/>
              <a:gd name="connsiteY30" fmla="*/ 408396 h 2452038"/>
              <a:gd name="connsiteX31" fmla="*/ 355600 w 1404982"/>
              <a:gd name="connsiteY31" fmla="*/ 382996 h 2452038"/>
              <a:gd name="connsiteX32" fmla="*/ 347133 w 1404982"/>
              <a:gd name="connsiteY32" fmla="*/ 357596 h 2452038"/>
              <a:gd name="connsiteX33" fmla="*/ 330200 w 1404982"/>
              <a:gd name="connsiteY33" fmla="*/ 332196 h 2452038"/>
              <a:gd name="connsiteX34" fmla="*/ 304800 w 1404982"/>
              <a:gd name="connsiteY34" fmla="*/ 281396 h 2452038"/>
              <a:gd name="connsiteX35" fmla="*/ 279400 w 1404982"/>
              <a:gd name="connsiteY35" fmla="*/ 222130 h 2452038"/>
              <a:gd name="connsiteX36" fmla="*/ 270933 w 1404982"/>
              <a:gd name="connsiteY36" fmla="*/ 196730 h 2452038"/>
              <a:gd name="connsiteX37" fmla="*/ 254000 w 1404982"/>
              <a:gd name="connsiteY37" fmla="*/ 179796 h 2452038"/>
              <a:gd name="connsiteX38" fmla="*/ 220133 w 1404982"/>
              <a:gd name="connsiteY38" fmla="*/ 128996 h 2452038"/>
              <a:gd name="connsiteX39" fmla="*/ 169333 w 1404982"/>
              <a:gd name="connsiteY39" fmla="*/ 95130 h 2452038"/>
              <a:gd name="connsiteX40" fmla="*/ 160867 w 1404982"/>
              <a:gd name="connsiteY40" fmla="*/ 69730 h 2452038"/>
              <a:gd name="connsiteX41" fmla="*/ 220133 w 1404982"/>
              <a:gd name="connsiteY41" fmla="*/ 44330 h 2452038"/>
              <a:gd name="connsiteX42" fmla="*/ 276225 w 1404982"/>
              <a:gd name="connsiteY42" fmla="*/ 93410 h 2452038"/>
              <a:gd name="connsiteX43" fmla="*/ 287867 w 1404982"/>
              <a:gd name="connsiteY43" fmla="*/ 18930 h 2452038"/>
              <a:gd name="connsiteX44" fmla="*/ 313267 w 1404982"/>
              <a:gd name="connsiteY44" fmla="*/ 10463 h 2452038"/>
              <a:gd name="connsiteX45" fmla="*/ 346736 w 1404982"/>
              <a:gd name="connsiteY45" fmla="*/ 71581 h 2452038"/>
              <a:gd name="connsiteX46" fmla="*/ 338667 w 1404982"/>
              <a:gd name="connsiteY46" fmla="*/ 18930 h 2452038"/>
              <a:gd name="connsiteX47" fmla="*/ 364067 w 1404982"/>
              <a:gd name="connsiteY47" fmla="*/ 1996 h 2452038"/>
              <a:gd name="connsiteX48" fmla="*/ 393964 w 1404982"/>
              <a:gd name="connsiteY48" fmla="*/ 53723 h 2452038"/>
              <a:gd name="connsiteX49" fmla="*/ 414867 w 1404982"/>
              <a:gd name="connsiteY49" fmla="*/ 1996 h 2452038"/>
              <a:gd name="connsiteX50" fmla="*/ 448733 w 1404982"/>
              <a:gd name="connsiteY50" fmla="*/ 1996 h 2452038"/>
              <a:gd name="connsiteX51" fmla="*/ 474133 w 1404982"/>
              <a:gd name="connsiteY51" fmla="*/ 18930 h 2452038"/>
              <a:gd name="connsiteX52" fmla="*/ 482600 w 1404982"/>
              <a:gd name="connsiteY52" fmla="*/ 44330 h 2452038"/>
              <a:gd name="connsiteX53" fmla="*/ 516467 w 1404982"/>
              <a:gd name="connsiteY53" fmla="*/ 95130 h 2452038"/>
              <a:gd name="connsiteX54" fmla="*/ 533400 w 1404982"/>
              <a:gd name="connsiteY54" fmla="*/ 120530 h 2452038"/>
              <a:gd name="connsiteX55" fmla="*/ 567267 w 1404982"/>
              <a:gd name="connsiteY55" fmla="*/ 171330 h 2452038"/>
              <a:gd name="connsiteX56" fmla="*/ 601133 w 1404982"/>
              <a:gd name="connsiteY56" fmla="*/ 239063 h 2452038"/>
              <a:gd name="connsiteX57" fmla="*/ 643864 w 1404982"/>
              <a:gd name="connsiteY57" fmla="*/ 346880 h 2452038"/>
              <a:gd name="connsiteX58" fmla="*/ 660797 w 1404982"/>
              <a:gd name="connsiteY58" fmla="*/ 401252 h 2452038"/>
              <a:gd name="connsiteX59" fmla="*/ 681964 w 1404982"/>
              <a:gd name="connsiteY59" fmla="*/ 462901 h 2452038"/>
              <a:gd name="connsiteX60" fmla="*/ 705644 w 1404982"/>
              <a:gd name="connsiteY60" fmla="*/ 526533 h 2452038"/>
              <a:gd name="connsiteX61" fmla="*/ 714242 w 1404982"/>
              <a:gd name="connsiteY61" fmla="*/ 584080 h 2452038"/>
              <a:gd name="connsiteX62" fmla="*/ 717683 w 1404982"/>
              <a:gd name="connsiteY62" fmla="*/ 638584 h 2452038"/>
              <a:gd name="connsiteX63" fmla="*/ 794280 w 1404982"/>
              <a:gd name="connsiteY63" fmla="*/ 581963 h 2452038"/>
              <a:gd name="connsiteX64" fmla="*/ 841375 w 1404982"/>
              <a:gd name="connsiteY64" fmla="*/ 540688 h 2452038"/>
              <a:gd name="connsiteX65" fmla="*/ 889662 w 1404982"/>
              <a:gd name="connsiteY65" fmla="*/ 510790 h 2452038"/>
              <a:gd name="connsiteX66" fmla="*/ 966126 w 1404982"/>
              <a:gd name="connsiteY66" fmla="*/ 456814 h 2452038"/>
              <a:gd name="connsiteX67" fmla="*/ 999595 w 1404982"/>
              <a:gd name="connsiteY67" fmla="*/ 419508 h 2452038"/>
              <a:gd name="connsiteX68" fmla="*/ 1053570 w 1404982"/>
              <a:gd name="connsiteY68" fmla="*/ 358919 h 2452038"/>
              <a:gd name="connsiteX69" fmla="*/ 1081617 w 1404982"/>
              <a:gd name="connsiteY69" fmla="*/ 316586 h 2452038"/>
              <a:gd name="connsiteX70" fmla="*/ 1152921 w 1404982"/>
              <a:gd name="connsiteY70" fmla="*/ 216309 h 2452038"/>
              <a:gd name="connsiteX71" fmla="*/ 1201473 w 1404982"/>
              <a:gd name="connsiteY71" fmla="*/ 155720 h 2452038"/>
              <a:gd name="connsiteX72" fmla="*/ 1212585 w 1404982"/>
              <a:gd name="connsiteY72" fmla="*/ 119604 h 2452038"/>
              <a:gd name="connsiteX73" fmla="*/ 1227667 w 1404982"/>
              <a:gd name="connsiteY73" fmla="*/ 95130 h 2452038"/>
              <a:gd name="connsiteX74" fmla="*/ 1267354 w 1404982"/>
              <a:gd name="connsiteY74" fmla="*/ 79519 h 2452038"/>
              <a:gd name="connsiteX75" fmla="*/ 1278467 w 1404982"/>
              <a:gd name="connsiteY75" fmla="*/ 69730 h 2452038"/>
              <a:gd name="connsiteX76" fmla="*/ 1329267 w 1404982"/>
              <a:gd name="connsiteY76" fmla="*/ 52796 h 2452038"/>
              <a:gd name="connsiteX77" fmla="*/ 1320800 w 1404982"/>
              <a:gd name="connsiteY77" fmla="*/ 78196 h 2452038"/>
              <a:gd name="connsiteX78" fmla="*/ 1275159 w 1404982"/>
              <a:gd name="connsiteY78" fmla="*/ 146988 h 2452038"/>
              <a:gd name="connsiteX79" fmla="*/ 1345274 w 1404982"/>
              <a:gd name="connsiteY79" fmla="*/ 102274 h 2452038"/>
              <a:gd name="connsiteX80" fmla="*/ 1397000 w 1404982"/>
              <a:gd name="connsiteY80" fmla="*/ 120530 h 2452038"/>
              <a:gd name="connsiteX81" fmla="*/ 1349242 w 1404982"/>
              <a:gd name="connsiteY81" fmla="*/ 181649 h 2452038"/>
              <a:gd name="connsiteX82" fmla="*/ 1397000 w 1404982"/>
              <a:gd name="connsiteY82" fmla="*/ 171330 h 2452038"/>
              <a:gd name="connsiteX83" fmla="*/ 1380067 w 1404982"/>
              <a:gd name="connsiteY83" fmla="*/ 196730 h 2452038"/>
              <a:gd name="connsiteX84" fmla="*/ 1363133 w 1404982"/>
              <a:gd name="connsiteY84" fmla="*/ 213663 h 2452038"/>
              <a:gd name="connsiteX85" fmla="*/ 1371600 w 1404982"/>
              <a:gd name="connsiteY85" fmla="*/ 239063 h 2452038"/>
              <a:gd name="connsiteX86" fmla="*/ 1354667 w 1404982"/>
              <a:gd name="connsiteY86" fmla="*/ 298330 h 2452038"/>
              <a:gd name="connsiteX87" fmla="*/ 1312333 w 1404982"/>
              <a:gd name="connsiteY87" fmla="*/ 333916 h 2452038"/>
              <a:gd name="connsiteX88" fmla="*/ 1261533 w 1404982"/>
              <a:gd name="connsiteY88" fmla="*/ 390933 h 2452038"/>
              <a:gd name="connsiteX89" fmla="*/ 1214304 w 1404982"/>
              <a:gd name="connsiteY89" fmla="*/ 470705 h 2452038"/>
              <a:gd name="connsiteX90" fmla="*/ 1178189 w 1404982"/>
              <a:gd name="connsiteY90" fmla="*/ 514361 h 2452038"/>
              <a:gd name="connsiteX91" fmla="*/ 1122496 w 1404982"/>
              <a:gd name="connsiteY91" fmla="*/ 599955 h 2452038"/>
              <a:gd name="connsiteX92" fmla="*/ 1077383 w 1404982"/>
              <a:gd name="connsiteY92" fmla="*/ 634483 h 2452038"/>
              <a:gd name="connsiteX93" fmla="*/ 1045236 w 1404982"/>
              <a:gd name="connsiteY93" fmla="*/ 654327 h 2452038"/>
              <a:gd name="connsiteX94" fmla="*/ 999464 w 1404982"/>
              <a:gd name="connsiteY94" fmla="*/ 682770 h 2452038"/>
              <a:gd name="connsiteX95" fmla="*/ 943636 w 1404982"/>
              <a:gd name="connsiteY95" fmla="*/ 730659 h 2452038"/>
              <a:gd name="connsiteX96" fmla="*/ 915855 w 1404982"/>
              <a:gd name="connsiteY96" fmla="*/ 776168 h 2452038"/>
              <a:gd name="connsiteX97" fmla="*/ 866378 w 1404982"/>
              <a:gd name="connsiteY97" fmla="*/ 828687 h 2452038"/>
              <a:gd name="connsiteX98" fmla="*/ 823251 w 1404982"/>
              <a:gd name="connsiteY98" fmla="*/ 896024 h 2452038"/>
              <a:gd name="connsiteX99" fmla="*/ 770467 w 1404982"/>
              <a:gd name="connsiteY99" fmla="*/ 1068796 h 2452038"/>
              <a:gd name="connsiteX100" fmla="*/ 738452 w 1404982"/>
              <a:gd name="connsiteY100" fmla="*/ 1141821 h 2452038"/>
              <a:gd name="connsiteX101" fmla="*/ 715699 w 1404982"/>
              <a:gd name="connsiteY101" fmla="*/ 1188653 h 2452038"/>
              <a:gd name="connsiteX102" fmla="*/ 698367 w 1404982"/>
              <a:gd name="connsiteY102" fmla="*/ 1245671 h 2452038"/>
              <a:gd name="connsiteX103" fmla="*/ 683683 w 1404982"/>
              <a:gd name="connsiteY103" fmla="*/ 1321870 h 2452038"/>
              <a:gd name="connsiteX104" fmla="*/ 671248 w 1404982"/>
              <a:gd name="connsiteY104" fmla="*/ 1409183 h 2452038"/>
              <a:gd name="connsiteX105" fmla="*/ 640026 w 1404982"/>
              <a:gd name="connsiteY105" fmla="*/ 1519249 h 2452038"/>
              <a:gd name="connsiteX106" fmla="*/ 637381 w 1404982"/>
              <a:gd name="connsiteY106" fmla="*/ 1602593 h 2452038"/>
              <a:gd name="connsiteX107" fmla="*/ 621770 w 1404982"/>
              <a:gd name="connsiteY107" fmla="*/ 1678792 h 2452038"/>
              <a:gd name="connsiteX108" fmla="*/ 613305 w 1404982"/>
              <a:gd name="connsiteY108" fmla="*/ 1709088 h 2452038"/>
              <a:gd name="connsiteX109" fmla="*/ 597694 w 1404982"/>
              <a:gd name="connsiteY109" fmla="*/ 1747849 h 2452038"/>
              <a:gd name="connsiteX110" fmla="*/ 574939 w 1404982"/>
              <a:gd name="connsiteY110" fmla="*/ 1851302 h 2452038"/>
              <a:gd name="connsiteX111" fmla="*/ 565547 w 1404982"/>
              <a:gd name="connsiteY111" fmla="*/ 2070509 h 2452038"/>
              <a:gd name="connsiteX112" fmla="*/ 559726 w 1404982"/>
              <a:gd name="connsiteY112" fmla="*/ 2092337 h 2452038"/>
              <a:gd name="connsiteX113" fmla="*/ 550333 w 1404982"/>
              <a:gd name="connsiteY113" fmla="*/ 2330330 h 2452038"/>
              <a:gd name="connsiteX114" fmla="*/ 558800 w 1404982"/>
              <a:gd name="connsiteY114" fmla="*/ 2355730 h 2452038"/>
              <a:gd name="connsiteX115" fmla="*/ 418042 w 1404982"/>
              <a:gd name="connsiteY115" fmla="*/ 2452038 h 2452038"/>
              <a:gd name="connsiteX116" fmla="*/ 139700 w 1404982"/>
              <a:gd name="connsiteY116" fmla="*/ 2417113 h 2452038"/>
              <a:gd name="connsiteX117" fmla="*/ 0 w 1404982"/>
              <a:gd name="connsiteY117" fmla="*/ 2271063 h 2452038"/>
              <a:gd name="connsiteX118" fmla="*/ 0 w 1404982"/>
              <a:gd name="connsiteY118" fmla="*/ 2271063 h 2452038"/>
              <a:gd name="connsiteX0" fmla="*/ 0 w 1404982"/>
              <a:gd name="connsiteY0" fmla="*/ 2271063 h 2452038"/>
              <a:gd name="connsiteX1" fmla="*/ 93133 w 1404982"/>
              <a:gd name="connsiteY1" fmla="*/ 1974730 h 2452038"/>
              <a:gd name="connsiteX2" fmla="*/ 101600 w 1404982"/>
              <a:gd name="connsiteY2" fmla="*/ 1949330 h 2452038"/>
              <a:gd name="connsiteX3" fmla="*/ 118533 w 1404982"/>
              <a:gd name="connsiteY3" fmla="*/ 1932396 h 2452038"/>
              <a:gd name="connsiteX4" fmla="*/ 130968 w 1404982"/>
              <a:gd name="connsiteY4" fmla="*/ 1879348 h 2452038"/>
              <a:gd name="connsiteX5" fmla="*/ 150152 w 1404982"/>
              <a:gd name="connsiteY5" fmla="*/ 1845481 h 2452038"/>
              <a:gd name="connsiteX6" fmla="*/ 173302 w 1404982"/>
              <a:gd name="connsiteY6" fmla="*/ 1798253 h 2452038"/>
              <a:gd name="connsiteX7" fmla="*/ 198835 w 1404982"/>
              <a:gd name="connsiteY7" fmla="*/ 1766238 h 2452038"/>
              <a:gd name="connsiteX8" fmla="*/ 226351 w 1404982"/>
              <a:gd name="connsiteY8" fmla="*/ 1730519 h 2452038"/>
              <a:gd name="connsiteX9" fmla="*/ 254000 w 1404982"/>
              <a:gd name="connsiteY9" fmla="*/ 1686863 h 2452038"/>
              <a:gd name="connsiteX10" fmla="*/ 262467 w 1404982"/>
              <a:gd name="connsiteY10" fmla="*/ 1661463 h 2452038"/>
              <a:gd name="connsiteX11" fmla="*/ 296333 w 1404982"/>
              <a:gd name="connsiteY11" fmla="*/ 1585263 h 2452038"/>
              <a:gd name="connsiteX12" fmla="*/ 304800 w 1404982"/>
              <a:gd name="connsiteY12" fmla="*/ 1534463 h 2452038"/>
              <a:gd name="connsiteX13" fmla="*/ 321733 w 1404982"/>
              <a:gd name="connsiteY13" fmla="*/ 1475196 h 2452038"/>
              <a:gd name="connsiteX14" fmla="*/ 330200 w 1404982"/>
              <a:gd name="connsiteY14" fmla="*/ 1407463 h 2452038"/>
              <a:gd name="connsiteX15" fmla="*/ 372416 w 1404982"/>
              <a:gd name="connsiteY15" fmla="*/ 1251278 h 2452038"/>
              <a:gd name="connsiteX16" fmla="*/ 413930 w 1404982"/>
              <a:gd name="connsiteY16" fmla="*/ 1098917 h 2452038"/>
              <a:gd name="connsiteX17" fmla="*/ 324617 w 1404982"/>
              <a:gd name="connsiteY17" fmla="*/ 1103661 h 2452038"/>
              <a:gd name="connsiteX18" fmla="*/ 271851 w 1404982"/>
              <a:gd name="connsiteY18" fmla="*/ 1133037 h 2452038"/>
              <a:gd name="connsiteX19" fmla="*/ 183345 w 1404982"/>
              <a:gd name="connsiteY19" fmla="*/ 1084081 h 2452038"/>
              <a:gd name="connsiteX20" fmla="*/ 157692 w 1404982"/>
              <a:gd name="connsiteY20" fmla="*/ 1000402 h 2452038"/>
              <a:gd name="connsiteX21" fmla="*/ 216561 w 1404982"/>
              <a:gd name="connsiteY21" fmla="*/ 926176 h 2452038"/>
              <a:gd name="connsiteX22" fmla="*/ 269214 w 1404982"/>
              <a:gd name="connsiteY22" fmla="*/ 919052 h 2452038"/>
              <a:gd name="connsiteX23" fmla="*/ 305858 w 1404982"/>
              <a:gd name="connsiteY23" fmla="*/ 928698 h 2452038"/>
              <a:gd name="connsiteX24" fmla="*/ 382954 w 1404982"/>
              <a:gd name="connsiteY24" fmla="*/ 956125 h 2452038"/>
              <a:gd name="connsiteX25" fmla="*/ 459805 w 1404982"/>
              <a:gd name="connsiteY25" fmla="*/ 1009530 h 2452038"/>
              <a:gd name="connsiteX26" fmla="*/ 457200 w 1404982"/>
              <a:gd name="connsiteY26" fmla="*/ 653930 h 2452038"/>
              <a:gd name="connsiteX27" fmla="*/ 440267 w 1404982"/>
              <a:gd name="connsiteY27" fmla="*/ 586196 h 2452038"/>
              <a:gd name="connsiteX28" fmla="*/ 406400 w 1404982"/>
              <a:gd name="connsiteY28" fmla="*/ 484596 h 2452038"/>
              <a:gd name="connsiteX29" fmla="*/ 397933 w 1404982"/>
              <a:gd name="connsiteY29" fmla="*/ 459196 h 2452038"/>
              <a:gd name="connsiteX30" fmla="*/ 372533 w 1404982"/>
              <a:gd name="connsiteY30" fmla="*/ 408396 h 2452038"/>
              <a:gd name="connsiteX31" fmla="*/ 355600 w 1404982"/>
              <a:gd name="connsiteY31" fmla="*/ 382996 h 2452038"/>
              <a:gd name="connsiteX32" fmla="*/ 347133 w 1404982"/>
              <a:gd name="connsiteY32" fmla="*/ 357596 h 2452038"/>
              <a:gd name="connsiteX33" fmla="*/ 330200 w 1404982"/>
              <a:gd name="connsiteY33" fmla="*/ 332196 h 2452038"/>
              <a:gd name="connsiteX34" fmla="*/ 304800 w 1404982"/>
              <a:gd name="connsiteY34" fmla="*/ 281396 h 2452038"/>
              <a:gd name="connsiteX35" fmla="*/ 279400 w 1404982"/>
              <a:gd name="connsiteY35" fmla="*/ 222130 h 2452038"/>
              <a:gd name="connsiteX36" fmla="*/ 270933 w 1404982"/>
              <a:gd name="connsiteY36" fmla="*/ 196730 h 2452038"/>
              <a:gd name="connsiteX37" fmla="*/ 254000 w 1404982"/>
              <a:gd name="connsiteY37" fmla="*/ 179796 h 2452038"/>
              <a:gd name="connsiteX38" fmla="*/ 220133 w 1404982"/>
              <a:gd name="connsiteY38" fmla="*/ 128996 h 2452038"/>
              <a:gd name="connsiteX39" fmla="*/ 169333 w 1404982"/>
              <a:gd name="connsiteY39" fmla="*/ 95130 h 2452038"/>
              <a:gd name="connsiteX40" fmla="*/ 160867 w 1404982"/>
              <a:gd name="connsiteY40" fmla="*/ 69730 h 2452038"/>
              <a:gd name="connsiteX41" fmla="*/ 220133 w 1404982"/>
              <a:gd name="connsiteY41" fmla="*/ 44330 h 2452038"/>
              <a:gd name="connsiteX42" fmla="*/ 276225 w 1404982"/>
              <a:gd name="connsiteY42" fmla="*/ 93410 h 2452038"/>
              <a:gd name="connsiteX43" fmla="*/ 287867 w 1404982"/>
              <a:gd name="connsiteY43" fmla="*/ 18930 h 2452038"/>
              <a:gd name="connsiteX44" fmla="*/ 313267 w 1404982"/>
              <a:gd name="connsiteY44" fmla="*/ 10463 h 2452038"/>
              <a:gd name="connsiteX45" fmla="*/ 346736 w 1404982"/>
              <a:gd name="connsiteY45" fmla="*/ 71581 h 2452038"/>
              <a:gd name="connsiteX46" fmla="*/ 338667 w 1404982"/>
              <a:gd name="connsiteY46" fmla="*/ 18930 h 2452038"/>
              <a:gd name="connsiteX47" fmla="*/ 364067 w 1404982"/>
              <a:gd name="connsiteY47" fmla="*/ 1996 h 2452038"/>
              <a:gd name="connsiteX48" fmla="*/ 393964 w 1404982"/>
              <a:gd name="connsiteY48" fmla="*/ 53723 h 2452038"/>
              <a:gd name="connsiteX49" fmla="*/ 414867 w 1404982"/>
              <a:gd name="connsiteY49" fmla="*/ 1996 h 2452038"/>
              <a:gd name="connsiteX50" fmla="*/ 448733 w 1404982"/>
              <a:gd name="connsiteY50" fmla="*/ 1996 h 2452038"/>
              <a:gd name="connsiteX51" fmla="*/ 474133 w 1404982"/>
              <a:gd name="connsiteY51" fmla="*/ 18930 h 2452038"/>
              <a:gd name="connsiteX52" fmla="*/ 482600 w 1404982"/>
              <a:gd name="connsiteY52" fmla="*/ 44330 h 2452038"/>
              <a:gd name="connsiteX53" fmla="*/ 516467 w 1404982"/>
              <a:gd name="connsiteY53" fmla="*/ 95130 h 2452038"/>
              <a:gd name="connsiteX54" fmla="*/ 533400 w 1404982"/>
              <a:gd name="connsiteY54" fmla="*/ 120530 h 2452038"/>
              <a:gd name="connsiteX55" fmla="*/ 567267 w 1404982"/>
              <a:gd name="connsiteY55" fmla="*/ 171330 h 2452038"/>
              <a:gd name="connsiteX56" fmla="*/ 601133 w 1404982"/>
              <a:gd name="connsiteY56" fmla="*/ 239063 h 2452038"/>
              <a:gd name="connsiteX57" fmla="*/ 643864 w 1404982"/>
              <a:gd name="connsiteY57" fmla="*/ 346880 h 2452038"/>
              <a:gd name="connsiteX58" fmla="*/ 660797 w 1404982"/>
              <a:gd name="connsiteY58" fmla="*/ 401252 h 2452038"/>
              <a:gd name="connsiteX59" fmla="*/ 681964 w 1404982"/>
              <a:gd name="connsiteY59" fmla="*/ 462901 h 2452038"/>
              <a:gd name="connsiteX60" fmla="*/ 705644 w 1404982"/>
              <a:gd name="connsiteY60" fmla="*/ 526533 h 2452038"/>
              <a:gd name="connsiteX61" fmla="*/ 714242 w 1404982"/>
              <a:gd name="connsiteY61" fmla="*/ 584080 h 2452038"/>
              <a:gd name="connsiteX62" fmla="*/ 717683 w 1404982"/>
              <a:gd name="connsiteY62" fmla="*/ 638584 h 2452038"/>
              <a:gd name="connsiteX63" fmla="*/ 794280 w 1404982"/>
              <a:gd name="connsiteY63" fmla="*/ 581963 h 2452038"/>
              <a:gd name="connsiteX64" fmla="*/ 841375 w 1404982"/>
              <a:gd name="connsiteY64" fmla="*/ 540688 h 2452038"/>
              <a:gd name="connsiteX65" fmla="*/ 889662 w 1404982"/>
              <a:gd name="connsiteY65" fmla="*/ 510790 h 2452038"/>
              <a:gd name="connsiteX66" fmla="*/ 966126 w 1404982"/>
              <a:gd name="connsiteY66" fmla="*/ 456814 h 2452038"/>
              <a:gd name="connsiteX67" fmla="*/ 999595 w 1404982"/>
              <a:gd name="connsiteY67" fmla="*/ 419508 h 2452038"/>
              <a:gd name="connsiteX68" fmla="*/ 1053570 w 1404982"/>
              <a:gd name="connsiteY68" fmla="*/ 358919 h 2452038"/>
              <a:gd name="connsiteX69" fmla="*/ 1081617 w 1404982"/>
              <a:gd name="connsiteY69" fmla="*/ 316586 h 2452038"/>
              <a:gd name="connsiteX70" fmla="*/ 1152921 w 1404982"/>
              <a:gd name="connsiteY70" fmla="*/ 216309 h 2452038"/>
              <a:gd name="connsiteX71" fmla="*/ 1201473 w 1404982"/>
              <a:gd name="connsiteY71" fmla="*/ 155720 h 2452038"/>
              <a:gd name="connsiteX72" fmla="*/ 1212585 w 1404982"/>
              <a:gd name="connsiteY72" fmla="*/ 119604 h 2452038"/>
              <a:gd name="connsiteX73" fmla="*/ 1227667 w 1404982"/>
              <a:gd name="connsiteY73" fmla="*/ 95130 h 2452038"/>
              <a:gd name="connsiteX74" fmla="*/ 1267354 w 1404982"/>
              <a:gd name="connsiteY74" fmla="*/ 79519 h 2452038"/>
              <a:gd name="connsiteX75" fmla="*/ 1278467 w 1404982"/>
              <a:gd name="connsiteY75" fmla="*/ 69730 h 2452038"/>
              <a:gd name="connsiteX76" fmla="*/ 1329267 w 1404982"/>
              <a:gd name="connsiteY76" fmla="*/ 52796 h 2452038"/>
              <a:gd name="connsiteX77" fmla="*/ 1320800 w 1404982"/>
              <a:gd name="connsiteY77" fmla="*/ 78196 h 2452038"/>
              <a:gd name="connsiteX78" fmla="*/ 1275159 w 1404982"/>
              <a:gd name="connsiteY78" fmla="*/ 146988 h 2452038"/>
              <a:gd name="connsiteX79" fmla="*/ 1345274 w 1404982"/>
              <a:gd name="connsiteY79" fmla="*/ 102274 h 2452038"/>
              <a:gd name="connsiteX80" fmla="*/ 1397000 w 1404982"/>
              <a:gd name="connsiteY80" fmla="*/ 120530 h 2452038"/>
              <a:gd name="connsiteX81" fmla="*/ 1349242 w 1404982"/>
              <a:gd name="connsiteY81" fmla="*/ 181649 h 2452038"/>
              <a:gd name="connsiteX82" fmla="*/ 1397000 w 1404982"/>
              <a:gd name="connsiteY82" fmla="*/ 171330 h 2452038"/>
              <a:gd name="connsiteX83" fmla="*/ 1380067 w 1404982"/>
              <a:gd name="connsiteY83" fmla="*/ 196730 h 2452038"/>
              <a:gd name="connsiteX84" fmla="*/ 1363133 w 1404982"/>
              <a:gd name="connsiteY84" fmla="*/ 213663 h 2452038"/>
              <a:gd name="connsiteX85" fmla="*/ 1371600 w 1404982"/>
              <a:gd name="connsiteY85" fmla="*/ 239063 h 2452038"/>
              <a:gd name="connsiteX86" fmla="*/ 1354667 w 1404982"/>
              <a:gd name="connsiteY86" fmla="*/ 298330 h 2452038"/>
              <a:gd name="connsiteX87" fmla="*/ 1312333 w 1404982"/>
              <a:gd name="connsiteY87" fmla="*/ 333916 h 2452038"/>
              <a:gd name="connsiteX88" fmla="*/ 1261533 w 1404982"/>
              <a:gd name="connsiteY88" fmla="*/ 390933 h 2452038"/>
              <a:gd name="connsiteX89" fmla="*/ 1214304 w 1404982"/>
              <a:gd name="connsiteY89" fmla="*/ 470705 h 2452038"/>
              <a:gd name="connsiteX90" fmla="*/ 1178189 w 1404982"/>
              <a:gd name="connsiteY90" fmla="*/ 514361 h 2452038"/>
              <a:gd name="connsiteX91" fmla="*/ 1122496 w 1404982"/>
              <a:gd name="connsiteY91" fmla="*/ 599955 h 2452038"/>
              <a:gd name="connsiteX92" fmla="*/ 1077383 w 1404982"/>
              <a:gd name="connsiteY92" fmla="*/ 634483 h 2452038"/>
              <a:gd name="connsiteX93" fmla="*/ 1045236 w 1404982"/>
              <a:gd name="connsiteY93" fmla="*/ 654327 h 2452038"/>
              <a:gd name="connsiteX94" fmla="*/ 999464 w 1404982"/>
              <a:gd name="connsiteY94" fmla="*/ 682770 h 2452038"/>
              <a:gd name="connsiteX95" fmla="*/ 943636 w 1404982"/>
              <a:gd name="connsiteY95" fmla="*/ 730659 h 2452038"/>
              <a:gd name="connsiteX96" fmla="*/ 915855 w 1404982"/>
              <a:gd name="connsiteY96" fmla="*/ 776168 h 2452038"/>
              <a:gd name="connsiteX97" fmla="*/ 866378 w 1404982"/>
              <a:gd name="connsiteY97" fmla="*/ 828687 h 2452038"/>
              <a:gd name="connsiteX98" fmla="*/ 823251 w 1404982"/>
              <a:gd name="connsiteY98" fmla="*/ 896024 h 2452038"/>
              <a:gd name="connsiteX99" fmla="*/ 770467 w 1404982"/>
              <a:gd name="connsiteY99" fmla="*/ 1068796 h 2452038"/>
              <a:gd name="connsiteX100" fmla="*/ 738452 w 1404982"/>
              <a:gd name="connsiteY100" fmla="*/ 1141821 h 2452038"/>
              <a:gd name="connsiteX101" fmla="*/ 715699 w 1404982"/>
              <a:gd name="connsiteY101" fmla="*/ 1188653 h 2452038"/>
              <a:gd name="connsiteX102" fmla="*/ 698367 w 1404982"/>
              <a:gd name="connsiteY102" fmla="*/ 1245671 h 2452038"/>
              <a:gd name="connsiteX103" fmla="*/ 683683 w 1404982"/>
              <a:gd name="connsiteY103" fmla="*/ 1321870 h 2452038"/>
              <a:gd name="connsiteX104" fmla="*/ 671248 w 1404982"/>
              <a:gd name="connsiteY104" fmla="*/ 1409183 h 2452038"/>
              <a:gd name="connsiteX105" fmla="*/ 640026 w 1404982"/>
              <a:gd name="connsiteY105" fmla="*/ 1519249 h 2452038"/>
              <a:gd name="connsiteX106" fmla="*/ 637381 w 1404982"/>
              <a:gd name="connsiteY106" fmla="*/ 1602593 h 2452038"/>
              <a:gd name="connsiteX107" fmla="*/ 621770 w 1404982"/>
              <a:gd name="connsiteY107" fmla="*/ 1678792 h 2452038"/>
              <a:gd name="connsiteX108" fmla="*/ 613305 w 1404982"/>
              <a:gd name="connsiteY108" fmla="*/ 1709088 h 2452038"/>
              <a:gd name="connsiteX109" fmla="*/ 597694 w 1404982"/>
              <a:gd name="connsiteY109" fmla="*/ 1747849 h 2452038"/>
              <a:gd name="connsiteX110" fmla="*/ 574939 w 1404982"/>
              <a:gd name="connsiteY110" fmla="*/ 1851302 h 2452038"/>
              <a:gd name="connsiteX111" fmla="*/ 565547 w 1404982"/>
              <a:gd name="connsiteY111" fmla="*/ 2070509 h 2452038"/>
              <a:gd name="connsiteX112" fmla="*/ 559726 w 1404982"/>
              <a:gd name="connsiteY112" fmla="*/ 2092337 h 2452038"/>
              <a:gd name="connsiteX113" fmla="*/ 550333 w 1404982"/>
              <a:gd name="connsiteY113" fmla="*/ 2330330 h 2452038"/>
              <a:gd name="connsiteX114" fmla="*/ 558800 w 1404982"/>
              <a:gd name="connsiteY114" fmla="*/ 2355730 h 2452038"/>
              <a:gd name="connsiteX115" fmla="*/ 418042 w 1404982"/>
              <a:gd name="connsiteY115" fmla="*/ 2452038 h 2452038"/>
              <a:gd name="connsiteX116" fmla="*/ 139700 w 1404982"/>
              <a:gd name="connsiteY116" fmla="*/ 2417113 h 2452038"/>
              <a:gd name="connsiteX117" fmla="*/ 0 w 1404982"/>
              <a:gd name="connsiteY117" fmla="*/ 2271063 h 2452038"/>
              <a:gd name="connsiteX118" fmla="*/ 0 w 1404982"/>
              <a:gd name="connsiteY118" fmla="*/ 2271063 h 2452038"/>
              <a:gd name="connsiteX0" fmla="*/ 0 w 1404982"/>
              <a:gd name="connsiteY0" fmla="*/ 2271063 h 2452038"/>
              <a:gd name="connsiteX1" fmla="*/ 93133 w 1404982"/>
              <a:gd name="connsiteY1" fmla="*/ 1974730 h 2452038"/>
              <a:gd name="connsiteX2" fmla="*/ 101600 w 1404982"/>
              <a:gd name="connsiteY2" fmla="*/ 1949330 h 2452038"/>
              <a:gd name="connsiteX3" fmla="*/ 118533 w 1404982"/>
              <a:gd name="connsiteY3" fmla="*/ 1932396 h 2452038"/>
              <a:gd name="connsiteX4" fmla="*/ 130968 w 1404982"/>
              <a:gd name="connsiteY4" fmla="*/ 1879348 h 2452038"/>
              <a:gd name="connsiteX5" fmla="*/ 150152 w 1404982"/>
              <a:gd name="connsiteY5" fmla="*/ 1845481 h 2452038"/>
              <a:gd name="connsiteX6" fmla="*/ 173302 w 1404982"/>
              <a:gd name="connsiteY6" fmla="*/ 1798253 h 2452038"/>
              <a:gd name="connsiteX7" fmla="*/ 198835 w 1404982"/>
              <a:gd name="connsiteY7" fmla="*/ 1766238 h 2452038"/>
              <a:gd name="connsiteX8" fmla="*/ 226351 w 1404982"/>
              <a:gd name="connsiteY8" fmla="*/ 1730519 h 2452038"/>
              <a:gd name="connsiteX9" fmla="*/ 254000 w 1404982"/>
              <a:gd name="connsiteY9" fmla="*/ 1686863 h 2452038"/>
              <a:gd name="connsiteX10" fmla="*/ 262467 w 1404982"/>
              <a:gd name="connsiteY10" fmla="*/ 1661463 h 2452038"/>
              <a:gd name="connsiteX11" fmla="*/ 296333 w 1404982"/>
              <a:gd name="connsiteY11" fmla="*/ 1585263 h 2452038"/>
              <a:gd name="connsiteX12" fmla="*/ 304800 w 1404982"/>
              <a:gd name="connsiteY12" fmla="*/ 1534463 h 2452038"/>
              <a:gd name="connsiteX13" fmla="*/ 321733 w 1404982"/>
              <a:gd name="connsiteY13" fmla="*/ 1475196 h 2452038"/>
              <a:gd name="connsiteX14" fmla="*/ 330200 w 1404982"/>
              <a:gd name="connsiteY14" fmla="*/ 1407463 h 2452038"/>
              <a:gd name="connsiteX15" fmla="*/ 372416 w 1404982"/>
              <a:gd name="connsiteY15" fmla="*/ 1251278 h 2452038"/>
              <a:gd name="connsiteX16" fmla="*/ 413930 w 1404982"/>
              <a:gd name="connsiteY16" fmla="*/ 1098917 h 2452038"/>
              <a:gd name="connsiteX17" fmla="*/ 324617 w 1404982"/>
              <a:gd name="connsiteY17" fmla="*/ 1103661 h 2452038"/>
              <a:gd name="connsiteX18" fmla="*/ 271851 w 1404982"/>
              <a:gd name="connsiteY18" fmla="*/ 1133037 h 2452038"/>
              <a:gd name="connsiteX19" fmla="*/ 183345 w 1404982"/>
              <a:gd name="connsiteY19" fmla="*/ 1084081 h 2452038"/>
              <a:gd name="connsiteX20" fmla="*/ 157692 w 1404982"/>
              <a:gd name="connsiteY20" fmla="*/ 1000402 h 2452038"/>
              <a:gd name="connsiteX21" fmla="*/ 216561 w 1404982"/>
              <a:gd name="connsiteY21" fmla="*/ 926176 h 2452038"/>
              <a:gd name="connsiteX22" fmla="*/ 269214 w 1404982"/>
              <a:gd name="connsiteY22" fmla="*/ 919052 h 2452038"/>
              <a:gd name="connsiteX23" fmla="*/ 305858 w 1404982"/>
              <a:gd name="connsiteY23" fmla="*/ 928698 h 2452038"/>
              <a:gd name="connsiteX24" fmla="*/ 382954 w 1404982"/>
              <a:gd name="connsiteY24" fmla="*/ 956125 h 2452038"/>
              <a:gd name="connsiteX25" fmla="*/ 459805 w 1404982"/>
              <a:gd name="connsiteY25" fmla="*/ 1009530 h 2452038"/>
              <a:gd name="connsiteX26" fmla="*/ 457200 w 1404982"/>
              <a:gd name="connsiteY26" fmla="*/ 653930 h 2452038"/>
              <a:gd name="connsiteX27" fmla="*/ 440267 w 1404982"/>
              <a:gd name="connsiteY27" fmla="*/ 586196 h 2452038"/>
              <a:gd name="connsiteX28" fmla="*/ 406400 w 1404982"/>
              <a:gd name="connsiteY28" fmla="*/ 484596 h 2452038"/>
              <a:gd name="connsiteX29" fmla="*/ 397933 w 1404982"/>
              <a:gd name="connsiteY29" fmla="*/ 459196 h 2452038"/>
              <a:gd name="connsiteX30" fmla="*/ 372533 w 1404982"/>
              <a:gd name="connsiteY30" fmla="*/ 408396 h 2452038"/>
              <a:gd name="connsiteX31" fmla="*/ 355600 w 1404982"/>
              <a:gd name="connsiteY31" fmla="*/ 382996 h 2452038"/>
              <a:gd name="connsiteX32" fmla="*/ 347133 w 1404982"/>
              <a:gd name="connsiteY32" fmla="*/ 357596 h 2452038"/>
              <a:gd name="connsiteX33" fmla="*/ 330200 w 1404982"/>
              <a:gd name="connsiteY33" fmla="*/ 332196 h 2452038"/>
              <a:gd name="connsiteX34" fmla="*/ 304800 w 1404982"/>
              <a:gd name="connsiteY34" fmla="*/ 281396 h 2452038"/>
              <a:gd name="connsiteX35" fmla="*/ 279400 w 1404982"/>
              <a:gd name="connsiteY35" fmla="*/ 222130 h 2452038"/>
              <a:gd name="connsiteX36" fmla="*/ 270933 w 1404982"/>
              <a:gd name="connsiteY36" fmla="*/ 196730 h 2452038"/>
              <a:gd name="connsiteX37" fmla="*/ 254000 w 1404982"/>
              <a:gd name="connsiteY37" fmla="*/ 179796 h 2452038"/>
              <a:gd name="connsiteX38" fmla="*/ 220133 w 1404982"/>
              <a:gd name="connsiteY38" fmla="*/ 128996 h 2452038"/>
              <a:gd name="connsiteX39" fmla="*/ 169333 w 1404982"/>
              <a:gd name="connsiteY39" fmla="*/ 95130 h 2452038"/>
              <a:gd name="connsiteX40" fmla="*/ 160867 w 1404982"/>
              <a:gd name="connsiteY40" fmla="*/ 69730 h 2452038"/>
              <a:gd name="connsiteX41" fmla="*/ 220133 w 1404982"/>
              <a:gd name="connsiteY41" fmla="*/ 44330 h 2452038"/>
              <a:gd name="connsiteX42" fmla="*/ 276225 w 1404982"/>
              <a:gd name="connsiteY42" fmla="*/ 93410 h 2452038"/>
              <a:gd name="connsiteX43" fmla="*/ 287867 w 1404982"/>
              <a:gd name="connsiteY43" fmla="*/ 18930 h 2452038"/>
              <a:gd name="connsiteX44" fmla="*/ 313267 w 1404982"/>
              <a:gd name="connsiteY44" fmla="*/ 10463 h 2452038"/>
              <a:gd name="connsiteX45" fmla="*/ 346736 w 1404982"/>
              <a:gd name="connsiteY45" fmla="*/ 71581 h 2452038"/>
              <a:gd name="connsiteX46" fmla="*/ 338667 w 1404982"/>
              <a:gd name="connsiteY46" fmla="*/ 18930 h 2452038"/>
              <a:gd name="connsiteX47" fmla="*/ 364067 w 1404982"/>
              <a:gd name="connsiteY47" fmla="*/ 1996 h 2452038"/>
              <a:gd name="connsiteX48" fmla="*/ 393964 w 1404982"/>
              <a:gd name="connsiteY48" fmla="*/ 53723 h 2452038"/>
              <a:gd name="connsiteX49" fmla="*/ 414867 w 1404982"/>
              <a:gd name="connsiteY49" fmla="*/ 1996 h 2452038"/>
              <a:gd name="connsiteX50" fmla="*/ 448733 w 1404982"/>
              <a:gd name="connsiteY50" fmla="*/ 1996 h 2452038"/>
              <a:gd name="connsiteX51" fmla="*/ 474133 w 1404982"/>
              <a:gd name="connsiteY51" fmla="*/ 18930 h 2452038"/>
              <a:gd name="connsiteX52" fmla="*/ 482600 w 1404982"/>
              <a:gd name="connsiteY52" fmla="*/ 44330 h 2452038"/>
              <a:gd name="connsiteX53" fmla="*/ 516467 w 1404982"/>
              <a:gd name="connsiteY53" fmla="*/ 95130 h 2452038"/>
              <a:gd name="connsiteX54" fmla="*/ 533400 w 1404982"/>
              <a:gd name="connsiteY54" fmla="*/ 120530 h 2452038"/>
              <a:gd name="connsiteX55" fmla="*/ 567267 w 1404982"/>
              <a:gd name="connsiteY55" fmla="*/ 171330 h 2452038"/>
              <a:gd name="connsiteX56" fmla="*/ 601133 w 1404982"/>
              <a:gd name="connsiteY56" fmla="*/ 239063 h 2452038"/>
              <a:gd name="connsiteX57" fmla="*/ 643864 w 1404982"/>
              <a:gd name="connsiteY57" fmla="*/ 346880 h 2452038"/>
              <a:gd name="connsiteX58" fmla="*/ 660797 w 1404982"/>
              <a:gd name="connsiteY58" fmla="*/ 401252 h 2452038"/>
              <a:gd name="connsiteX59" fmla="*/ 681964 w 1404982"/>
              <a:gd name="connsiteY59" fmla="*/ 462901 h 2452038"/>
              <a:gd name="connsiteX60" fmla="*/ 705644 w 1404982"/>
              <a:gd name="connsiteY60" fmla="*/ 526533 h 2452038"/>
              <a:gd name="connsiteX61" fmla="*/ 714242 w 1404982"/>
              <a:gd name="connsiteY61" fmla="*/ 584080 h 2452038"/>
              <a:gd name="connsiteX62" fmla="*/ 717683 w 1404982"/>
              <a:gd name="connsiteY62" fmla="*/ 638584 h 2452038"/>
              <a:gd name="connsiteX63" fmla="*/ 794280 w 1404982"/>
              <a:gd name="connsiteY63" fmla="*/ 581963 h 2452038"/>
              <a:gd name="connsiteX64" fmla="*/ 841375 w 1404982"/>
              <a:gd name="connsiteY64" fmla="*/ 540688 h 2452038"/>
              <a:gd name="connsiteX65" fmla="*/ 889662 w 1404982"/>
              <a:gd name="connsiteY65" fmla="*/ 510790 h 2452038"/>
              <a:gd name="connsiteX66" fmla="*/ 966126 w 1404982"/>
              <a:gd name="connsiteY66" fmla="*/ 456814 h 2452038"/>
              <a:gd name="connsiteX67" fmla="*/ 999595 w 1404982"/>
              <a:gd name="connsiteY67" fmla="*/ 419508 h 2452038"/>
              <a:gd name="connsiteX68" fmla="*/ 1053570 w 1404982"/>
              <a:gd name="connsiteY68" fmla="*/ 358919 h 2452038"/>
              <a:gd name="connsiteX69" fmla="*/ 1081617 w 1404982"/>
              <a:gd name="connsiteY69" fmla="*/ 316586 h 2452038"/>
              <a:gd name="connsiteX70" fmla="*/ 1152921 w 1404982"/>
              <a:gd name="connsiteY70" fmla="*/ 216309 h 2452038"/>
              <a:gd name="connsiteX71" fmla="*/ 1201473 w 1404982"/>
              <a:gd name="connsiteY71" fmla="*/ 155720 h 2452038"/>
              <a:gd name="connsiteX72" fmla="*/ 1212585 w 1404982"/>
              <a:gd name="connsiteY72" fmla="*/ 119604 h 2452038"/>
              <a:gd name="connsiteX73" fmla="*/ 1227667 w 1404982"/>
              <a:gd name="connsiteY73" fmla="*/ 95130 h 2452038"/>
              <a:gd name="connsiteX74" fmla="*/ 1267354 w 1404982"/>
              <a:gd name="connsiteY74" fmla="*/ 79519 h 2452038"/>
              <a:gd name="connsiteX75" fmla="*/ 1278467 w 1404982"/>
              <a:gd name="connsiteY75" fmla="*/ 69730 h 2452038"/>
              <a:gd name="connsiteX76" fmla="*/ 1329267 w 1404982"/>
              <a:gd name="connsiteY76" fmla="*/ 52796 h 2452038"/>
              <a:gd name="connsiteX77" fmla="*/ 1320800 w 1404982"/>
              <a:gd name="connsiteY77" fmla="*/ 78196 h 2452038"/>
              <a:gd name="connsiteX78" fmla="*/ 1275159 w 1404982"/>
              <a:gd name="connsiteY78" fmla="*/ 146988 h 2452038"/>
              <a:gd name="connsiteX79" fmla="*/ 1345274 w 1404982"/>
              <a:gd name="connsiteY79" fmla="*/ 102274 h 2452038"/>
              <a:gd name="connsiteX80" fmla="*/ 1397000 w 1404982"/>
              <a:gd name="connsiteY80" fmla="*/ 120530 h 2452038"/>
              <a:gd name="connsiteX81" fmla="*/ 1349242 w 1404982"/>
              <a:gd name="connsiteY81" fmla="*/ 181649 h 2452038"/>
              <a:gd name="connsiteX82" fmla="*/ 1397000 w 1404982"/>
              <a:gd name="connsiteY82" fmla="*/ 171330 h 2452038"/>
              <a:gd name="connsiteX83" fmla="*/ 1380067 w 1404982"/>
              <a:gd name="connsiteY83" fmla="*/ 196730 h 2452038"/>
              <a:gd name="connsiteX84" fmla="*/ 1363133 w 1404982"/>
              <a:gd name="connsiteY84" fmla="*/ 213663 h 2452038"/>
              <a:gd name="connsiteX85" fmla="*/ 1371600 w 1404982"/>
              <a:gd name="connsiteY85" fmla="*/ 239063 h 2452038"/>
              <a:gd name="connsiteX86" fmla="*/ 1354667 w 1404982"/>
              <a:gd name="connsiteY86" fmla="*/ 298330 h 2452038"/>
              <a:gd name="connsiteX87" fmla="*/ 1312333 w 1404982"/>
              <a:gd name="connsiteY87" fmla="*/ 333916 h 2452038"/>
              <a:gd name="connsiteX88" fmla="*/ 1261533 w 1404982"/>
              <a:gd name="connsiteY88" fmla="*/ 390933 h 2452038"/>
              <a:gd name="connsiteX89" fmla="*/ 1214304 w 1404982"/>
              <a:gd name="connsiteY89" fmla="*/ 470705 h 2452038"/>
              <a:gd name="connsiteX90" fmla="*/ 1178189 w 1404982"/>
              <a:gd name="connsiteY90" fmla="*/ 514361 h 2452038"/>
              <a:gd name="connsiteX91" fmla="*/ 1122496 w 1404982"/>
              <a:gd name="connsiteY91" fmla="*/ 599955 h 2452038"/>
              <a:gd name="connsiteX92" fmla="*/ 1077383 w 1404982"/>
              <a:gd name="connsiteY92" fmla="*/ 634483 h 2452038"/>
              <a:gd name="connsiteX93" fmla="*/ 1045236 w 1404982"/>
              <a:gd name="connsiteY93" fmla="*/ 654327 h 2452038"/>
              <a:gd name="connsiteX94" fmla="*/ 999464 w 1404982"/>
              <a:gd name="connsiteY94" fmla="*/ 682770 h 2452038"/>
              <a:gd name="connsiteX95" fmla="*/ 943636 w 1404982"/>
              <a:gd name="connsiteY95" fmla="*/ 730659 h 2452038"/>
              <a:gd name="connsiteX96" fmla="*/ 915855 w 1404982"/>
              <a:gd name="connsiteY96" fmla="*/ 776168 h 2452038"/>
              <a:gd name="connsiteX97" fmla="*/ 866378 w 1404982"/>
              <a:gd name="connsiteY97" fmla="*/ 828687 h 2452038"/>
              <a:gd name="connsiteX98" fmla="*/ 823251 w 1404982"/>
              <a:gd name="connsiteY98" fmla="*/ 896024 h 2452038"/>
              <a:gd name="connsiteX99" fmla="*/ 770467 w 1404982"/>
              <a:gd name="connsiteY99" fmla="*/ 1068796 h 2452038"/>
              <a:gd name="connsiteX100" fmla="*/ 738452 w 1404982"/>
              <a:gd name="connsiteY100" fmla="*/ 1141821 h 2452038"/>
              <a:gd name="connsiteX101" fmla="*/ 715699 w 1404982"/>
              <a:gd name="connsiteY101" fmla="*/ 1188653 h 2452038"/>
              <a:gd name="connsiteX102" fmla="*/ 698367 w 1404982"/>
              <a:gd name="connsiteY102" fmla="*/ 1245671 h 2452038"/>
              <a:gd name="connsiteX103" fmla="*/ 683683 w 1404982"/>
              <a:gd name="connsiteY103" fmla="*/ 1321870 h 2452038"/>
              <a:gd name="connsiteX104" fmla="*/ 671248 w 1404982"/>
              <a:gd name="connsiteY104" fmla="*/ 1409183 h 2452038"/>
              <a:gd name="connsiteX105" fmla="*/ 640026 w 1404982"/>
              <a:gd name="connsiteY105" fmla="*/ 1519249 h 2452038"/>
              <a:gd name="connsiteX106" fmla="*/ 637381 w 1404982"/>
              <a:gd name="connsiteY106" fmla="*/ 1602593 h 2452038"/>
              <a:gd name="connsiteX107" fmla="*/ 621770 w 1404982"/>
              <a:gd name="connsiteY107" fmla="*/ 1678792 h 2452038"/>
              <a:gd name="connsiteX108" fmla="*/ 613305 w 1404982"/>
              <a:gd name="connsiteY108" fmla="*/ 1709088 h 2452038"/>
              <a:gd name="connsiteX109" fmla="*/ 597694 w 1404982"/>
              <a:gd name="connsiteY109" fmla="*/ 1747849 h 2452038"/>
              <a:gd name="connsiteX110" fmla="*/ 574939 w 1404982"/>
              <a:gd name="connsiteY110" fmla="*/ 1851302 h 2452038"/>
              <a:gd name="connsiteX111" fmla="*/ 565547 w 1404982"/>
              <a:gd name="connsiteY111" fmla="*/ 2070509 h 2452038"/>
              <a:gd name="connsiteX112" fmla="*/ 559726 w 1404982"/>
              <a:gd name="connsiteY112" fmla="*/ 2092337 h 2452038"/>
              <a:gd name="connsiteX113" fmla="*/ 550333 w 1404982"/>
              <a:gd name="connsiteY113" fmla="*/ 2330330 h 2452038"/>
              <a:gd name="connsiteX114" fmla="*/ 558800 w 1404982"/>
              <a:gd name="connsiteY114" fmla="*/ 2355730 h 2452038"/>
              <a:gd name="connsiteX115" fmla="*/ 418042 w 1404982"/>
              <a:gd name="connsiteY115" fmla="*/ 2452038 h 2452038"/>
              <a:gd name="connsiteX116" fmla="*/ 139700 w 1404982"/>
              <a:gd name="connsiteY116" fmla="*/ 2417113 h 2452038"/>
              <a:gd name="connsiteX117" fmla="*/ 0 w 1404982"/>
              <a:gd name="connsiteY117" fmla="*/ 2271063 h 2452038"/>
              <a:gd name="connsiteX118" fmla="*/ 0 w 1404982"/>
              <a:gd name="connsiteY118" fmla="*/ 2271063 h 2452038"/>
              <a:gd name="connsiteX0" fmla="*/ 0 w 1404982"/>
              <a:gd name="connsiteY0" fmla="*/ 2271063 h 2452038"/>
              <a:gd name="connsiteX1" fmla="*/ 93133 w 1404982"/>
              <a:gd name="connsiteY1" fmla="*/ 1974730 h 2452038"/>
              <a:gd name="connsiteX2" fmla="*/ 101600 w 1404982"/>
              <a:gd name="connsiteY2" fmla="*/ 1949330 h 2452038"/>
              <a:gd name="connsiteX3" fmla="*/ 118533 w 1404982"/>
              <a:gd name="connsiteY3" fmla="*/ 1932396 h 2452038"/>
              <a:gd name="connsiteX4" fmla="*/ 130968 w 1404982"/>
              <a:gd name="connsiteY4" fmla="*/ 1879348 h 2452038"/>
              <a:gd name="connsiteX5" fmla="*/ 150152 w 1404982"/>
              <a:gd name="connsiteY5" fmla="*/ 1845481 h 2452038"/>
              <a:gd name="connsiteX6" fmla="*/ 173302 w 1404982"/>
              <a:gd name="connsiteY6" fmla="*/ 1798253 h 2452038"/>
              <a:gd name="connsiteX7" fmla="*/ 198835 w 1404982"/>
              <a:gd name="connsiteY7" fmla="*/ 1766238 h 2452038"/>
              <a:gd name="connsiteX8" fmla="*/ 226351 w 1404982"/>
              <a:gd name="connsiteY8" fmla="*/ 1730519 h 2452038"/>
              <a:gd name="connsiteX9" fmla="*/ 254000 w 1404982"/>
              <a:gd name="connsiteY9" fmla="*/ 1686863 h 2452038"/>
              <a:gd name="connsiteX10" fmla="*/ 262467 w 1404982"/>
              <a:gd name="connsiteY10" fmla="*/ 1661463 h 2452038"/>
              <a:gd name="connsiteX11" fmla="*/ 296333 w 1404982"/>
              <a:gd name="connsiteY11" fmla="*/ 1585263 h 2452038"/>
              <a:gd name="connsiteX12" fmla="*/ 304800 w 1404982"/>
              <a:gd name="connsiteY12" fmla="*/ 1534463 h 2452038"/>
              <a:gd name="connsiteX13" fmla="*/ 321733 w 1404982"/>
              <a:gd name="connsiteY13" fmla="*/ 1475196 h 2452038"/>
              <a:gd name="connsiteX14" fmla="*/ 330200 w 1404982"/>
              <a:gd name="connsiteY14" fmla="*/ 1407463 h 2452038"/>
              <a:gd name="connsiteX15" fmla="*/ 372416 w 1404982"/>
              <a:gd name="connsiteY15" fmla="*/ 1251278 h 2452038"/>
              <a:gd name="connsiteX16" fmla="*/ 413930 w 1404982"/>
              <a:gd name="connsiteY16" fmla="*/ 1098917 h 2452038"/>
              <a:gd name="connsiteX17" fmla="*/ 324617 w 1404982"/>
              <a:gd name="connsiteY17" fmla="*/ 1103661 h 2452038"/>
              <a:gd name="connsiteX18" fmla="*/ 271851 w 1404982"/>
              <a:gd name="connsiteY18" fmla="*/ 1133037 h 2452038"/>
              <a:gd name="connsiteX19" fmla="*/ 183345 w 1404982"/>
              <a:gd name="connsiteY19" fmla="*/ 1084081 h 2452038"/>
              <a:gd name="connsiteX20" fmla="*/ 157692 w 1404982"/>
              <a:gd name="connsiteY20" fmla="*/ 1000402 h 2452038"/>
              <a:gd name="connsiteX21" fmla="*/ 216561 w 1404982"/>
              <a:gd name="connsiteY21" fmla="*/ 926176 h 2452038"/>
              <a:gd name="connsiteX22" fmla="*/ 269214 w 1404982"/>
              <a:gd name="connsiteY22" fmla="*/ 919052 h 2452038"/>
              <a:gd name="connsiteX23" fmla="*/ 305858 w 1404982"/>
              <a:gd name="connsiteY23" fmla="*/ 928698 h 2452038"/>
              <a:gd name="connsiteX24" fmla="*/ 382954 w 1404982"/>
              <a:gd name="connsiteY24" fmla="*/ 956125 h 2452038"/>
              <a:gd name="connsiteX25" fmla="*/ 459805 w 1404982"/>
              <a:gd name="connsiteY25" fmla="*/ 1009530 h 2452038"/>
              <a:gd name="connsiteX26" fmla="*/ 457200 w 1404982"/>
              <a:gd name="connsiteY26" fmla="*/ 653930 h 2452038"/>
              <a:gd name="connsiteX27" fmla="*/ 440267 w 1404982"/>
              <a:gd name="connsiteY27" fmla="*/ 586196 h 2452038"/>
              <a:gd name="connsiteX28" fmla="*/ 406400 w 1404982"/>
              <a:gd name="connsiteY28" fmla="*/ 484596 h 2452038"/>
              <a:gd name="connsiteX29" fmla="*/ 397933 w 1404982"/>
              <a:gd name="connsiteY29" fmla="*/ 459196 h 2452038"/>
              <a:gd name="connsiteX30" fmla="*/ 372533 w 1404982"/>
              <a:gd name="connsiteY30" fmla="*/ 408396 h 2452038"/>
              <a:gd name="connsiteX31" fmla="*/ 355600 w 1404982"/>
              <a:gd name="connsiteY31" fmla="*/ 382996 h 2452038"/>
              <a:gd name="connsiteX32" fmla="*/ 347133 w 1404982"/>
              <a:gd name="connsiteY32" fmla="*/ 357596 h 2452038"/>
              <a:gd name="connsiteX33" fmla="*/ 330200 w 1404982"/>
              <a:gd name="connsiteY33" fmla="*/ 332196 h 2452038"/>
              <a:gd name="connsiteX34" fmla="*/ 304800 w 1404982"/>
              <a:gd name="connsiteY34" fmla="*/ 281396 h 2452038"/>
              <a:gd name="connsiteX35" fmla="*/ 279400 w 1404982"/>
              <a:gd name="connsiteY35" fmla="*/ 222130 h 2452038"/>
              <a:gd name="connsiteX36" fmla="*/ 270933 w 1404982"/>
              <a:gd name="connsiteY36" fmla="*/ 196730 h 2452038"/>
              <a:gd name="connsiteX37" fmla="*/ 254000 w 1404982"/>
              <a:gd name="connsiteY37" fmla="*/ 179796 h 2452038"/>
              <a:gd name="connsiteX38" fmla="*/ 220133 w 1404982"/>
              <a:gd name="connsiteY38" fmla="*/ 128996 h 2452038"/>
              <a:gd name="connsiteX39" fmla="*/ 169333 w 1404982"/>
              <a:gd name="connsiteY39" fmla="*/ 95130 h 2452038"/>
              <a:gd name="connsiteX40" fmla="*/ 160867 w 1404982"/>
              <a:gd name="connsiteY40" fmla="*/ 69730 h 2452038"/>
              <a:gd name="connsiteX41" fmla="*/ 220133 w 1404982"/>
              <a:gd name="connsiteY41" fmla="*/ 44330 h 2452038"/>
              <a:gd name="connsiteX42" fmla="*/ 276225 w 1404982"/>
              <a:gd name="connsiteY42" fmla="*/ 93410 h 2452038"/>
              <a:gd name="connsiteX43" fmla="*/ 287867 w 1404982"/>
              <a:gd name="connsiteY43" fmla="*/ 18930 h 2452038"/>
              <a:gd name="connsiteX44" fmla="*/ 313267 w 1404982"/>
              <a:gd name="connsiteY44" fmla="*/ 10463 h 2452038"/>
              <a:gd name="connsiteX45" fmla="*/ 346736 w 1404982"/>
              <a:gd name="connsiteY45" fmla="*/ 71581 h 2452038"/>
              <a:gd name="connsiteX46" fmla="*/ 338667 w 1404982"/>
              <a:gd name="connsiteY46" fmla="*/ 18930 h 2452038"/>
              <a:gd name="connsiteX47" fmla="*/ 364067 w 1404982"/>
              <a:gd name="connsiteY47" fmla="*/ 1996 h 2452038"/>
              <a:gd name="connsiteX48" fmla="*/ 393964 w 1404982"/>
              <a:gd name="connsiteY48" fmla="*/ 53723 h 2452038"/>
              <a:gd name="connsiteX49" fmla="*/ 414867 w 1404982"/>
              <a:gd name="connsiteY49" fmla="*/ 1996 h 2452038"/>
              <a:gd name="connsiteX50" fmla="*/ 448733 w 1404982"/>
              <a:gd name="connsiteY50" fmla="*/ 1996 h 2452038"/>
              <a:gd name="connsiteX51" fmla="*/ 474133 w 1404982"/>
              <a:gd name="connsiteY51" fmla="*/ 18930 h 2452038"/>
              <a:gd name="connsiteX52" fmla="*/ 482600 w 1404982"/>
              <a:gd name="connsiteY52" fmla="*/ 44330 h 2452038"/>
              <a:gd name="connsiteX53" fmla="*/ 516467 w 1404982"/>
              <a:gd name="connsiteY53" fmla="*/ 95130 h 2452038"/>
              <a:gd name="connsiteX54" fmla="*/ 533400 w 1404982"/>
              <a:gd name="connsiteY54" fmla="*/ 120530 h 2452038"/>
              <a:gd name="connsiteX55" fmla="*/ 567267 w 1404982"/>
              <a:gd name="connsiteY55" fmla="*/ 171330 h 2452038"/>
              <a:gd name="connsiteX56" fmla="*/ 601133 w 1404982"/>
              <a:gd name="connsiteY56" fmla="*/ 239063 h 2452038"/>
              <a:gd name="connsiteX57" fmla="*/ 643864 w 1404982"/>
              <a:gd name="connsiteY57" fmla="*/ 346880 h 2452038"/>
              <a:gd name="connsiteX58" fmla="*/ 660797 w 1404982"/>
              <a:gd name="connsiteY58" fmla="*/ 401252 h 2452038"/>
              <a:gd name="connsiteX59" fmla="*/ 681964 w 1404982"/>
              <a:gd name="connsiteY59" fmla="*/ 462901 h 2452038"/>
              <a:gd name="connsiteX60" fmla="*/ 705644 w 1404982"/>
              <a:gd name="connsiteY60" fmla="*/ 526533 h 2452038"/>
              <a:gd name="connsiteX61" fmla="*/ 714242 w 1404982"/>
              <a:gd name="connsiteY61" fmla="*/ 584080 h 2452038"/>
              <a:gd name="connsiteX62" fmla="*/ 717683 w 1404982"/>
              <a:gd name="connsiteY62" fmla="*/ 638584 h 2452038"/>
              <a:gd name="connsiteX63" fmla="*/ 794280 w 1404982"/>
              <a:gd name="connsiteY63" fmla="*/ 581963 h 2452038"/>
              <a:gd name="connsiteX64" fmla="*/ 841375 w 1404982"/>
              <a:gd name="connsiteY64" fmla="*/ 540688 h 2452038"/>
              <a:gd name="connsiteX65" fmla="*/ 889662 w 1404982"/>
              <a:gd name="connsiteY65" fmla="*/ 510790 h 2452038"/>
              <a:gd name="connsiteX66" fmla="*/ 966126 w 1404982"/>
              <a:gd name="connsiteY66" fmla="*/ 456814 h 2452038"/>
              <a:gd name="connsiteX67" fmla="*/ 999595 w 1404982"/>
              <a:gd name="connsiteY67" fmla="*/ 419508 h 2452038"/>
              <a:gd name="connsiteX68" fmla="*/ 1053570 w 1404982"/>
              <a:gd name="connsiteY68" fmla="*/ 358919 h 2452038"/>
              <a:gd name="connsiteX69" fmla="*/ 1081617 w 1404982"/>
              <a:gd name="connsiteY69" fmla="*/ 316586 h 2452038"/>
              <a:gd name="connsiteX70" fmla="*/ 1152921 w 1404982"/>
              <a:gd name="connsiteY70" fmla="*/ 216309 h 2452038"/>
              <a:gd name="connsiteX71" fmla="*/ 1201473 w 1404982"/>
              <a:gd name="connsiteY71" fmla="*/ 155720 h 2452038"/>
              <a:gd name="connsiteX72" fmla="*/ 1212585 w 1404982"/>
              <a:gd name="connsiteY72" fmla="*/ 119604 h 2452038"/>
              <a:gd name="connsiteX73" fmla="*/ 1227667 w 1404982"/>
              <a:gd name="connsiteY73" fmla="*/ 95130 h 2452038"/>
              <a:gd name="connsiteX74" fmla="*/ 1267354 w 1404982"/>
              <a:gd name="connsiteY74" fmla="*/ 79519 h 2452038"/>
              <a:gd name="connsiteX75" fmla="*/ 1278467 w 1404982"/>
              <a:gd name="connsiteY75" fmla="*/ 69730 h 2452038"/>
              <a:gd name="connsiteX76" fmla="*/ 1329267 w 1404982"/>
              <a:gd name="connsiteY76" fmla="*/ 52796 h 2452038"/>
              <a:gd name="connsiteX77" fmla="*/ 1320800 w 1404982"/>
              <a:gd name="connsiteY77" fmla="*/ 78196 h 2452038"/>
              <a:gd name="connsiteX78" fmla="*/ 1275159 w 1404982"/>
              <a:gd name="connsiteY78" fmla="*/ 146988 h 2452038"/>
              <a:gd name="connsiteX79" fmla="*/ 1345274 w 1404982"/>
              <a:gd name="connsiteY79" fmla="*/ 102274 h 2452038"/>
              <a:gd name="connsiteX80" fmla="*/ 1397000 w 1404982"/>
              <a:gd name="connsiteY80" fmla="*/ 120530 h 2452038"/>
              <a:gd name="connsiteX81" fmla="*/ 1349242 w 1404982"/>
              <a:gd name="connsiteY81" fmla="*/ 181649 h 2452038"/>
              <a:gd name="connsiteX82" fmla="*/ 1397000 w 1404982"/>
              <a:gd name="connsiteY82" fmla="*/ 171330 h 2452038"/>
              <a:gd name="connsiteX83" fmla="*/ 1380067 w 1404982"/>
              <a:gd name="connsiteY83" fmla="*/ 196730 h 2452038"/>
              <a:gd name="connsiteX84" fmla="*/ 1363133 w 1404982"/>
              <a:gd name="connsiteY84" fmla="*/ 213663 h 2452038"/>
              <a:gd name="connsiteX85" fmla="*/ 1371600 w 1404982"/>
              <a:gd name="connsiteY85" fmla="*/ 239063 h 2452038"/>
              <a:gd name="connsiteX86" fmla="*/ 1354667 w 1404982"/>
              <a:gd name="connsiteY86" fmla="*/ 298330 h 2452038"/>
              <a:gd name="connsiteX87" fmla="*/ 1312333 w 1404982"/>
              <a:gd name="connsiteY87" fmla="*/ 333916 h 2452038"/>
              <a:gd name="connsiteX88" fmla="*/ 1261533 w 1404982"/>
              <a:gd name="connsiteY88" fmla="*/ 390933 h 2452038"/>
              <a:gd name="connsiteX89" fmla="*/ 1214304 w 1404982"/>
              <a:gd name="connsiteY89" fmla="*/ 470705 h 2452038"/>
              <a:gd name="connsiteX90" fmla="*/ 1178189 w 1404982"/>
              <a:gd name="connsiteY90" fmla="*/ 514361 h 2452038"/>
              <a:gd name="connsiteX91" fmla="*/ 1122496 w 1404982"/>
              <a:gd name="connsiteY91" fmla="*/ 599955 h 2452038"/>
              <a:gd name="connsiteX92" fmla="*/ 1077383 w 1404982"/>
              <a:gd name="connsiteY92" fmla="*/ 634483 h 2452038"/>
              <a:gd name="connsiteX93" fmla="*/ 1045236 w 1404982"/>
              <a:gd name="connsiteY93" fmla="*/ 654327 h 2452038"/>
              <a:gd name="connsiteX94" fmla="*/ 999464 w 1404982"/>
              <a:gd name="connsiteY94" fmla="*/ 682770 h 2452038"/>
              <a:gd name="connsiteX95" fmla="*/ 943636 w 1404982"/>
              <a:gd name="connsiteY95" fmla="*/ 730659 h 2452038"/>
              <a:gd name="connsiteX96" fmla="*/ 915855 w 1404982"/>
              <a:gd name="connsiteY96" fmla="*/ 776168 h 2452038"/>
              <a:gd name="connsiteX97" fmla="*/ 866378 w 1404982"/>
              <a:gd name="connsiteY97" fmla="*/ 828687 h 2452038"/>
              <a:gd name="connsiteX98" fmla="*/ 823251 w 1404982"/>
              <a:gd name="connsiteY98" fmla="*/ 896024 h 2452038"/>
              <a:gd name="connsiteX99" fmla="*/ 770467 w 1404982"/>
              <a:gd name="connsiteY99" fmla="*/ 1068796 h 2452038"/>
              <a:gd name="connsiteX100" fmla="*/ 738452 w 1404982"/>
              <a:gd name="connsiteY100" fmla="*/ 1141821 h 2452038"/>
              <a:gd name="connsiteX101" fmla="*/ 715699 w 1404982"/>
              <a:gd name="connsiteY101" fmla="*/ 1188653 h 2452038"/>
              <a:gd name="connsiteX102" fmla="*/ 698367 w 1404982"/>
              <a:gd name="connsiteY102" fmla="*/ 1245671 h 2452038"/>
              <a:gd name="connsiteX103" fmla="*/ 683683 w 1404982"/>
              <a:gd name="connsiteY103" fmla="*/ 1321870 h 2452038"/>
              <a:gd name="connsiteX104" fmla="*/ 671248 w 1404982"/>
              <a:gd name="connsiteY104" fmla="*/ 1409183 h 2452038"/>
              <a:gd name="connsiteX105" fmla="*/ 640026 w 1404982"/>
              <a:gd name="connsiteY105" fmla="*/ 1519249 h 2452038"/>
              <a:gd name="connsiteX106" fmla="*/ 637381 w 1404982"/>
              <a:gd name="connsiteY106" fmla="*/ 1602593 h 2452038"/>
              <a:gd name="connsiteX107" fmla="*/ 621770 w 1404982"/>
              <a:gd name="connsiteY107" fmla="*/ 1678792 h 2452038"/>
              <a:gd name="connsiteX108" fmla="*/ 613305 w 1404982"/>
              <a:gd name="connsiteY108" fmla="*/ 1709088 h 2452038"/>
              <a:gd name="connsiteX109" fmla="*/ 597694 w 1404982"/>
              <a:gd name="connsiteY109" fmla="*/ 1747849 h 2452038"/>
              <a:gd name="connsiteX110" fmla="*/ 574939 w 1404982"/>
              <a:gd name="connsiteY110" fmla="*/ 1851302 h 2452038"/>
              <a:gd name="connsiteX111" fmla="*/ 565547 w 1404982"/>
              <a:gd name="connsiteY111" fmla="*/ 2070509 h 2452038"/>
              <a:gd name="connsiteX112" fmla="*/ 559726 w 1404982"/>
              <a:gd name="connsiteY112" fmla="*/ 2092337 h 2452038"/>
              <a:gd name="connsiteX113" fmla="*/ 550333 w 1404982"/>
              <a:gd name="connsiteY113" fmla="*/ 2330330 h 2452038"/>
              <a:gd name="connsiteX114" fmla="*/ 558800 w 1404982"/>
              <a:gd name="connsiteY114" fmla="*/ 2355730 h 2452038"/>
              <a:gd name="connsiteX115" fmla="*/ 418042 w 1404982"/>
              <a:gd name="connsiteY115" fmla="*/ 2452038 h 2452038"/>
              <a:gd name="connsiteX116" fmla="*/ 139700 w 1404982"/>
              <a:gd name="connsiteY116" fmla="*/ 2417113 h 2452038"/>
              <a:gd name="connsiteX117" fmla="*/ 0 w 1404982"/>
              <a:gd name="connsiteY117" fmla="*/ 2271063 h 2452038"/>
              <a:gd name="connsiteX118" fmla="*/ 0 w 1404982"/>
              <a:gd name="connsiteY118" fmla="*/ 2271063 h 2452038"/>
              <a:gd name="connsiteX0" fmla="*/ 0 w 1404982"/>
              <a:gd name="connsiteY0" fmla="*/ 2271063 h 2452038"/>
              <a:gd name="connsiteX1" fmla="*/ 93133 w 1404982"/>
              <a:gd name="connsiteY1" fmla="*/ 1974730 h 2452038"/>
              <a:gd name="connsiteX2" fmla="*/ 101600 w 1404982"/>
              <a:gd name="connsiteY2" fmla="*/ 1949330 h 2452038"/>
              <a:gd name="connsiteX3" fmla="*/ 118533 w 1404982"/>
              <a:gd name="connsiteY3" fmla="*/ 1932396 h 2452038"/>
              <a:gd name="connsiteX4" fmla="*/ 130968 w 1404982"/>
              <a:gd name="connsiteY4" fmla="*/ 1879348 h 2452038"/>
              <a:gd name="connsiteX5" fmla="*/ 150152 w 1404982"/>
              <a:gd name="connsiteY5" fmla="*/ 1845481 h 2452038"/>
              <a:gd name="connsiteX6" fmla="*/ 173302 w 1404982"/>
              <a:gd name="connsiteY6" fmla="*/ 1798253 h 2452038"/>
              <a:gd name="connsiteX7" fmla="*/ 198835 w 1404982"/>
              <a:gd name="connsiteY7" fmla="*/ 1766238 h 2452038"/>
              <a:gd name="connsiteX8" fmla="*/ 226351 w 1404982"/>
              <a:gd name="connsiteY8" fmla="*/ 1730519 h 2452038"/>
              <a:gd name="connsiteX9" fmla="*/ 254000 w 1404982"/>
              <a:gd name="connsiteY9" fmla="*/ 1686863 h 2452038"/>
              <a:gd name="connsiteX10" fmla="*/ 262467 w 1404982"/>
              <a:gd name="connsiteY10" fmla="*/ 1661463 h 2452038"/>
              <a:gd name="connsiteX11" fmla="*/ 296333 w 1404982"/>
              <a:gd name="connsiteY11" fmla="*/ 1585263 h 2452038"/>
              <a:gd name="connsiteX12" fmla="*/ 304800 w 1404982"/>
              <a:gd name="connsiteY12" fmla="*/ 1534463 h 2452038"/>
              <a:gd name="connsiteX13" fmla="*/ 321733 w 1404982"/>
              <a:gd name="connsiteY13" fmla="*/ 1475196 h 2452038"/>
              <a:gd name="connsiteX14" fmla="*/ 330200 w 1404982"/>
              <a:gd name="connsiteY14" fmla="*/ 1407463 h 2452038"/>
              <a:gd name="connsiteX15" fmla="*/ 372416 w 1404982"/>
              <a:gd name="connsiteY15" fmla="*/ 1251278 h 2452038"/>
              <a:gd name="connsiteX16" fmla="*/ 413930 w 1404982"/>
              <a:gd name="connsiteY16" fmla="*/ 1098917 h 2452038"/>
              <a:gd name="connsiteX17" fmla="*/ 324617 w 1404982"/>
              <a:gd name="connsiteY17" fmla="*/ 1103661 h 2452038"/>
              <a:gd name="connsiteX18" fmla="*/ 242354 w 1404982"/>
              <a:gd name="connsiteY18" fmla="*/ 1124609 h 2452038"/>
              <a:gd name="connsiteX19" fmla="*/ 183345 w 1404982"/>
              <a:gd name="connsiteY19" fmla="*/ 1084081 h 2452038"/>
              <a:gd name="connsiteX20" fmla="*/ 157692 w 1404982"/>
              <a:gd name="connsiteY20" fmla="*/ 1000402 h 2452038"/>
              <a:gd name="connsiteX21" fmla="*/ 216561 w 1404982"/>
              <a:gd name="connsiteY21" fmla="*/ 926176 h 2452038"/>
              <a:gd name="connsiteX22" fmla="*/ 269214 w 1404982"/>
              <a:gd name="connsiteY22" fmla="*/ 919052 h 2452038"/>
              <a:gd name="connsiteX23" fmla="*/ 305858 w 1404982"/>
              <a:gd name="connsiteY23" fmla="*/ 928698 h 2452038"/>
              <a:gd name="connsiteX24" fmla="*/ 382954 w 1404982"/>
              <a:gd name="connsiteY24" fmla="*/ 956125 h 2452038"/>
              <a:gd name="connsiteX25" fmla="*/ 459805 w 1404982"/>
              <a:gd name="connsiteY25" fmla="*/ 1009530 h 2452038"/>
              <a:gd name="connsiteX26" fmla="*/ 457200 w 1404982"/>
              <a:gd name="connsiteY26" fmla="*/ 653930 h 2452038"/>
              <a:gd name="connsiteX27" fmla="*/ 440267 w 1404982"/>
              <a:gd name="connsiteY27" fmla="*/ 586196 h 2452038"/>
              <a:gd name="connsiteX28" fmla="*/ 406400 w 1404982"/>
              <a:gd name="connsiteY28" fmla="*/ 484596 h 2452038"/>
              <a:gd name="connsiteX29" fmla="*/ 397933 w 1404982"/>
              <a:gd name="connsiteY29" fmla="*/ 459196 h 2452038"/>
              <a:gd name="connsiteX30" fmla="*/ 372533 w 1404982"/>
              <a:gd name="connsiteY30" fmla="*/ 408396 h 2452038"/>
              <a:gd name="connsiteX31" fmla="*/ 355600 w 1404982"/>
              <a:gd name="connsiteY31" fmla="*/ 382996 h 2452038"/>
              <a:gd name="connsiteX32" fmla="*/ 347133 w 1404982"/>
              <a:gd name="connsiteY32" fmla="*/ 357596 h 2452038"/>
              <a:gd name="connsiteX33" fmla="*/ 330200 w 1404982"/>
              <a:gd name="connsiteY33" fmla="*/ 332196 h 2452038"/>
              <a:gd name="connsiteX34" fmla="*/ 304800 w 1404982"/>
              <a:gd name="connsiteY34" fmla="*/ 281396 h 2452038"/>
              <a:gd name="connsiteX35" fmla="*/ 279400 w 1404982"/>
              <a:gd name="connsiteY35" fmla="*/ 222130 h 2452038"/>
              <a:gd name="connsiteX36" fmla="*/ 270933 w 1404982"/>
              <a:gd name="connsiteY36" fmla="*/ 196730 h 2452038"/>
              <a:gd name="connsiteX37" fmla="*/ 254000 w 1404982"/>
              <a:gd name="connsiteY37" fmla="*/ 179796 h 2452038"/>
              <a:gd name="connsiteX38" fmla="*/ 220133 w 1404982"/>
              <a:gd name="connsiteY38" fmla="*/ 128996 h 2452038"/>
              <a:gd name="connsiteX39" fmla="*/ 169333 w 1404982"/>
              <a:gd name="connsiteY39" fmla="*/ 95130 h 2452038"/>
              <a:gd name="connsiteX40" fmla="*/ 160867 w 1404982"/>
              <a:gd name="connsiteY40" fmla="*/ 69730 h 2452038"/>
              <a:gd name="connsiteX41" fmla="*/ 220133 w 1404982"/>
              <a:gd name="connsiteY41" fmla="*/ 44330 h 2452038"/>
              <a:gd name="connsiteX42" fmla="*/ 276225 w 1404982"/>
              <a:gd name="connsiteY42" fmla="*/ 93410 h 2452038"/>
              <a:gd name="connsiteX43" fmla="*/ 287867 w 1404982"/>
              <a:gd name="connsiteY43" fmla="*/ 18930 h 2452038"/>
              <a:gd name="connsiteX44" fmla="*/ 313267 w 1404982"/>
              <a:gd name="connsiteY44" fmla="*/ 10463 h 2452038"/>
              <a:gd name="connsiteX45" fmla="*/ 346736 w 1404982"/>
              <a:gd name="connsiteY45" fmla="*/ 71581 h 2452038"/>
              <a:gd name="connsiteX46" fmla="*/ 338667 w 1404982"/>
              <a:gd name="connsiteY46" fmla="*/ 18930 h 2452038"/>
              <a:gd name="connsiteX47" fmla="*/ 364067 w 1404982"/>
              <a:gd name="connsiteY47" fmla="*/ 1996 h 2452038"/>
              <a:gd name="connsiteX48" fmla="*/ 393964 w 1404982"/>
              <a:gd name="connsiteY48" fmla="*/ 53723 h 2452038"/>
              <a:gd name="connsiteX49" fmla="*/ 414867 w 1404982"/>
              <a:gd name="connsiteY49" fmla="*/ 1996 h 2452038"/>
              <a:gd name="connsiteX50" fmla="*/ 448733 w 1404982"/>
              <a:gd name="connsiteY50" fmla="*/ 1996 h 2452038"/>
              <a:gd name="connsiteX51" fmla="*/ 474133 w 1404982"/>
              <a:gd name="connsiteY51" fmla="*/ 18930 h 2452038"/>
              <a:gd name="connsiteX52" fmla="*/ 482600 w 1404982"/>
              <a:gd name="connsiteY52" fmla="*/ 44330 h 2452038"/>
              <a:gd name="connsiteX53" fmla="*/ 516467 w 1404982"/>
              <a:gd name="connsiteY53" fmla="*/ 95130 h 2452038"/>
              <a:gd name="connsiteX54" fmla="*/ 533400 w 1404982"/>
              <a:gd name="connsiteY54" fmla="*/ 120530 h 2452038"/>
              <a:gd name="connsiteX55" fmla="*/ 567267 w 1404982"/>
              <a:gd name="connsiteY55" fmla="*/ 171330 h 2452038"/>
              <a:gd name="connsiteX56" fmla="*/ 601133 w 1404982"/>
              <a:gd name="connsiteY56" fmla="*/ 239063 h 2452038"/>
              <a:gd name="connsiteX57" fmla="*/ 643864 w 1404982"/>
              <a:gd name="connsiteY57" fmla="*/ 346880 h 2452038"/>
              <a:gd name="connsiteX58" fmla="*/ 660797 w 1404982"/>
              <a:gd name="connsiteY58" fmla="*/ 401252 h 2452038"/>
              <a:gd name="connsiteX59" fmla="*/ 681964 w 1404982"/>
              <a:gd name="connsiteY59" fmla="*/ 462901 h 2452038"/>
              <a:gd name="connsiteX60" fmla="*/ 705644 w 1404982"/>
              <a:gd name="connsiteY60" fmla="*/ 526533 h 2452038"/>
              <a:gd name="connsiteX61" fmla="*/ 714242 w 1404982"/>
              <a:gd name="connsiteY61" fmla="*/ 584080 h 2452038"/>
              <a:gd name="connsiteX62" fmla="*/ 717683 w 1404982"/>
              <a:gd name="connsiteY62" fmla="*/ 638584 h 2452038"/>
              <a:gd name="connsiteX63" fmla="*/ 794280 w 1404982"/>
              <a:gd name="connsiteY63" fmla="*/ 581963 h 2452038"/>
              <a:gd name="connsiteX64" fmla="*/ 841375 w 1404982"/>
              <a:gd name="connsiteY64" fmla="*/ 540688 h 2452038"/>
              <a:gd name="connsiteX65" fmla="*/ 889662 w 1404982"/>
              <a:gd name="connsiteY65" fmla="*/ 510790 h 2452038"/>
              <a:gd name="connsiteX66" fmla="*/ 966126 w 1404982"/>
              <a:gd name="connsiteY66" fmla="*/ 456814 h 2452038"/>
              <a:gd name="connsiteX67" fmla="*/ 999595 w 1404982"/>
              <a:gd name="connsiteY67" fmla="*/ 419508 h 2452038"/>
              <a:gd name="connsiteX68" fmla="*/ 1053570 w 1404982"/>
              <a:gd name="connsiteY68" fmla="*/ 358919 h 2452038"/>
              <a:gd name="connsiteX69" fmla="*/ 1081617 w 1404982"/>
              <a:gd name="connsiteY69" fmla="*/ 316586 h 2452038"/>
              <a:gd name="connsiteX70" fmla="*/ 1152921 w 1404982"/>
              <a:gd name="connsiteY70" fmla="*/ 216309 h 2452038"/>
              <a:gd name="connsiteX71" fmla="*/ 1201473 w 1404982"/>
              <a:gd name="connsiteY71" fmla="*/ 155720 h 2452038"/>
              <a:gd name="connsiteX72" fmla="*/ 1212585 w 1404982"/>
              <a:gd name="connsiteY72" fmla="*/ 119604 h 2452038"/>
              <a:gd name="connsiteX73" fmla="*/ 1227667 w 1404982"/>
              <a:gd name="connsiteY73" fmla="*/ 95130 h 2452038"/>
              <a:gd name="connsiteX74" fmla="*/ 1267354 w 1404982"/>
              <a:gd name="connsiteY74" fmla="*/ 79519 h 2452038"/>
              <a:gd name="connsiteX75" fmla="*/ 1278467 w 1404982"/>
              <a:gd name="connsiteY75" fmla="*/ 69730 h 2452038"/>
              <a:gd name="connsiteX76" fmla="*/ 1329267 w 1404982"/>
              <a:gd name="connsiteY76" fmla="*/ 52796 h 2452038"/>
              <a:gd name="connsiteX77" fmla="*/ 1320800 w 1404982"/>
              <a:gd name="connsiteY77" fmla="*/ 78196 h 2452038"/>
              <a:gd name="connsiteX78" fmla="*/ 1275159 w 1404982"/>
              <a:gd name="connsiteY78" fmla="*/ 146988 h 2452038"/>
              <a:gd name="connsiteX79" fmla="*/ 1345274 w 1404982"/>
              <a:gd name="connsiteY79" fmla="*/ 102274 h 2452038"/>
              <a:gd name="connsiteX80" fmla="*/ 1397000 w 1404982"/>
              <a:gd name="connsiteY80" fmla="*/ 120530 h 2452038"/>
              <a:gd name="connsiteX81" fmla="*/ 1349242 w 1404982"/>
              <a:gd name="connsiteY81" fmla="*/ 181649 h 2452038"/>
              <a:gd name="connsiteX82" fmla="*/ 1397000 w 1404982"/>
              <a:gd name="connsiteY82" fmla="*/ 171330 h 2452038"/>
              <a:gd name="connsiteX83" fmla="*/ 1380067 w 1404982"/>
              <a:gd name="connsiteY83" fmla="*/ 196730 h 2452038"/>
              <a:gd name="connsiteX84" fmla="*/ 1363133 w 1404982"/>
              <a:gd name="connsiteY84" fmla="*/ 213663 h 2452038"/>
              <a:gd name="connsiteX85" fmla="*/ 1371600 w 1404982"/>
              <a:gd name="connsiteY85" fmla="*/ 239063 h 2452038"/>
              <a:gd name="connsiteX86" fmla="*/ 1354667 w 1404982"/>
              <a:gd name="connsiteY86" fmla="*/ 298330 h 2452038"/>
              <a:gd name="connsiteX87" fmla="*/ 1312333 w 1404982"/>
              <a:gd name="connsiteY87" fmla="*/ 333916 h 2452038"/>
              <a:gd name="connsiteX88" fmla="*/ 1261533 w 1404982"/>
              <a:gd name="connsiteY88" fmla="*/ 390933 h 2452038"/>
              <a:gd name="connsiteX89" fmla="*/ 1214304 w 1404982"/>
              <a:gd name="connsiteY89" fmla="*/ 470705 h 2452038"/>
              <a:gd name="connsiteX90" fmla="*/ 1178189 w 1404982"/>
              <a:gd name="connsiteY90" fmla="*/ 514361 h 2452038"/>
              <a:gd name="connsiteX91" fmla="*/ 1122496 w 1404982"/>
              <a:gd name="connsiteY91" fmla="*/ 599955 h 2452038"/>
              <a:gd name="connsiteX92" fmla="*/ 1077383 w 1404982"/>
              <a:gd name="connsiteY92" fmla="*/ 634483 h 2452038"/>
              <a:gd name="connsiteX93" fmla="*/ 1045236 w 1404982"/>
              <a:gd name="connsiteY93" fmla="*/ 654327 h 2452038"/>
              <a:gd name="connsiteX94" fmla="*/ 999464 w 1404982"/>
              <a:gd name="connsiteY94" fmla="*/ 682770 h 2452038"/>
              <a:gd name="connsiteX95" fmla="*/ 943636 w 1404982"/>
              <a:gd name="connsiteY95" fmla="*/ 730659 h 2452038"/>
              <a:gd name="connsiteX96" fmla="*/ 915855 w 1404982"/>
              <a:gd name="connsiteY96" fmla="*/ 776168 h 2452038"/>
              <a:gd name="connsiteX97" fmla="*/ 866378 w 1404982"/>
              <a:gd name="connsiteY97" fmla="*/ 828687 h 2452038"/>
              <a:gd name="connsiteX98" fmla="*/ 823251 w 1404982"/>
              <a:gd name="connsiteY98" fmla="*/ 896024 h 2452038"/>
              <a:gd name="connsiteX99" fmla="*/ 770467 w 1404982"/>
              <a:gd name="connsiteY99" fmla="*/ 1068796 h 2452038"/>
              <a:gd name="connsiteX100" fmla="*/ 738452 w 1404982"/>
              <a:gd name="connsiteY100" fmla="*/ 1141821 h 2452038"/>
              <a:gd name="connsiteX101" fmla="*/ 715699 w 1404982"/>
              <a:gd name="connsiteY101" fmla="*/ 1188653 h 2452038"/>
              <a:gd name="connsiteX102" fmla="*/ 698367 w 1404982"/>
              <a:gd name="connsiteY102" fmla="*/ 1245671 h 2452038"/>
              <a:gd name="connsiteX103" fmla="*/ 683683 w 1404982"/>
              <a:gd name="connsiteY103" fmla="*/ 1321870 h 2452038"/>
              <a:gd name="connsiteX104" fmla="*/ 671248 w 1404982"/>
              <a:gd name="connsiteY104" fmla="*/ 1409183 h 2452038"/>
              <a:gd name="connsiteX105" fmla="*/ 640026 w 1404982"/>
              <a:gd name="connsiteY105" fmla="*/ 1519249 h 2452038"/>
              <a:gd name="connsiteX106" fmla="*/ 637381 w 1404982"/>
              <a:gd name="connsiteY106" fmla="*/ 1602593 h 2452038"/>
              <a:gd name="connsiteX107" fmla="*/ 621770 w 1404982"/>
              <a:gd name="connsiteY107" fmla="*/ 1678792 h 2452038"/>
              <a:gd name="connsiteX108" fmla="*/ 613305 w 1404982"/>
              <a:gd name="connsiteY108" fmla="*/ 1709088 h 2452038"/>
              <a:gd name="connsiteX109" fmla="*/ 597694 w 1404982"/>
              <a:gd name="connsiteY109" fmla="*/ 1747849 h 2452038"/>
              <a:gd name="connsiteX110" fmla="*/ 574939 w 1404982"/>
              <a:gd name="connsiteY110" fmla="*/ 1851302 h 2452038"/>
              <a:gd name="connsiteX111" fmla="*/ 565547 w 1404982"/>
              <a:gd name="connsiteY111" fmla="*/ 2070509 h 2452038"/>
              <a:gd name="connsiteX112" fmla="*/ 559726 w 1404982"/>
              <a:gd name="connsiteY112" fmla="*/ 2092337 h 2452038"/>
              <a:gd name="connsiteX113" fmla="*/ 550333 w 1404982"/>
              <a:gd name="connsiteY113" fmla="*/ 2330330 h 2452038"/>
              <a:gd name="connsiteX114" fmla="*/ 558800 w 1404982"/>
              <a:gd name="connsiteY114" fmla="*/ 2355730 h 2452038"/>
              <a:gd name="connsiteX115" fmla="*/ 418042 w 1404982"/>
              <a:gd name="connsiteY115" fmla="*/ 2452038 h 2452038"/>
              <a:gd name="connsiteX116" fmla="*/ 139700 w 1404982"/>
              <a:gd name="connsiteY116" fmla="*/ 2417113 h 2452038"/>
              <a:gd name="connsiteX117" fmla="*/ 0 w 1404982"/>
              <a:gd name="connsiteY117" fmla="*/ 2271063 h 2452038"/>
              <a:gd name="connsiteX118" fmla="*/ 0 w 1404982"/>
              <a:gd name="connsiteY118" fmla="*/ 2271063 h 2452038"/>
              <a:gd name="connsiteX0" fmla="*/ 0 w 1404982"/>
              <a:gd name="connsiteY0" fmla="*/ 2271063 h 2452038"/>
              <a:gd name="connsiteX1" fmla="*/ 93133 w 1404982"/>
              <a:gd name="connsiteY1" fmla="*/ 1974730 h 2452038"/>
              <a:gd name="connsiteX2" fmla="*/ 101600 w 1404982"/>
              <a:gd name="connsiteY2" fmla="*/ 1949330 h 2452038"/>
              <a:gd name="connsiteX3" fmla="*/ 118533 w 1404982"/>
              <a:gd name="connsiteY3" fmla="*/ 1932396 h 2452038"/>
              <a:gd name="connsiteX4" fmla="*/ 130968 w 1404982"/>
              <a:gd name="connsiteY4" fmla="*/ 1879348 h 2452038"/>
              <a:gd name="connsiteX5" fmla="*/ 150152 w 1404982"/>
              <a:gd name="connsiteY5" fmla="*/ 1845481 h 2452038"/>
              <a:gd name="connsiteX6" fmla="*/ 173302 w 1404982"/>
              <a:gd name="connsiteY6" fmla="*/ 1798253 h 2452038"/>
              <a:gd name="connsiteX7" fmla="*/ 198835 w 1404982"/>
              <a:gd name="connsiteY7" fmla="*/ 1766238 h 2452038"/>
              <a:gd name="connsiteX8" fmla="*/ 226351 w 1404982"/>
              <a:gd name="connsiteY8" fmla="*/ 1730519 h 2452038"/>
              <a:gd name="connsiteX9" fmla="*/ 254000 w 1404982"/>
              <a:gd name="connsiteY9" fmla="*/ 1686863 h 2452038"/>
              <a:gd name="connsiteX10" fmla="*/ 262467 w 1404982"/>
              <a:gd name="connsiteY10" fmla="*/ 1661463 h 2452038"/>
              <a:gd name="connsiteX11" fmla="*/ 296333 w 1404982"/>
              <a:gd name="connsiteY11" fmla="*/ 1585263 h 2452038"/>
              <a:gd name="connsiteX12" fmla="*/ 304800 w 1404982"/>
              <a:gd name="connsiteY12" fmla="*/ 1534463 h 2452038"/>
              <a:gd name="connsiteX13" fmla="*/ 321733 w 1404982"/>
              <a:gd name="connsiteY13" fmla="*/ 1475196 h 2452038"/>
              <a:gd name="connsiteX14" fmla="*/ 330200 w 1404982"/>
              <a:gd name="connsiteY14" fmla="*/ 1407463 h 2452038"/>
              <a:gd name="connsiteX15" fmla="*/ 372416 w 1404982"/>
              <a:gd name="connsiteY15" fmla="*/ 1251278 h 2452038"/>
              <a:gd name="connsiteX16" fmla="*/ 413930 w 1404982"/>
              <a:gd name="connsiteY16" fmla="*/ 1098917 h 2452038"/>
              <a:gd name="connsiteX17" fmla="*/ 324617 w 1404982"/>
              <a:gd name="connsiteY17" fmla="*/ 1103661 h 2452038"/>
              <a:gd name="connsiteX18" fmla="*/ 242354 w 1404982"/>
              <a:gd name="connsiteY18" fmla="*/ 1124609 h 2452038"/>
              <a:gd name="connsiteX19" fmla="*/ 183345 w 1404982"/>
              <a:gd name="connsiteY19" fmla="*/ 1084081 h 2452038"/>
              <a:gd name="connsiteX20" fmla="*/ 157692 w 1404982"/>
              <a:gd name="connsiteY20" fmla="*/ 1000402 h 2452038"/>
              <a:gd name="connsiteX21" fmla="*/ 216561 w 1404982"/>
              <a:gd name="connsiteY21" fmla="*/ 926176 h 2452038"/>
              <a:gd name="connsiteX22" fmla="*/ 269214 w 1404982"/>
              <a:gd name="connsiteY22" fmla="*/ 919052 h 2452038"/>
              <a:gd name="connsiteX23" fmla="*/ 305858 w 1404982"/>
              <a:gd name="connsiteY23" fmla="*/ 928698 h 2452038"/>
              <a:gd name="connsiteX24" fmla="*/ 382954 w 1404982"/>
              <a:gd name="connsiteY24" fmla="*/ 956125 h 2452038"/>
              <a:gd name="connsiteX25" fmla="*/ 459805 w 1404982"/>
              <a:gd name="connsiteY25" fmla="*/ 1009530 h 2452038"/>
              <a:gd name="connsiteX26" fmla="*/ 457200 w 1404982"/>
              <a:gd name="connsiteY26" fmla="*/ 653930 h 2452038"/>
              <a:gd name="connsiteX27" fmla="*/ 440267 w 1404982"/>
              <a:gd name="connsiteY27" fmla="*/ 586196 h 2452038"/>
              <a:gd name="connsiteX28" fmla="*/ 406400 w 1404982"/>
              <a:gd name="connsiteY28" fmla="*/ 484596 h 2452038"/>
              <a:gd name="connsiteX29" fmla="*/ 397933 w 1404982"/>
              <a:gd name="connsiteY29" fmla="*/ 459196 h 2452038"/>
              <a:gd name="connsiteX30" fmla="*/ 372533 w 1404982"/>
              <a:gd name="connsiteY30" fmla="*/ 408396 h 2452038"/>
              <a:gd name="connsiteX31" fmla="*/ 355600 w 1404982"/>
              <a:gd name="connsiteY31" fmla="*/ 382996 h 2452038"/>
              <a:gd name="connsiteX32" fmla="*/ 347133 w 1404982"/>
              <a:gd name="connsiteY32" fmla="*/ 357596 h 2452038"/>
              <a:gd name="connsiteX33" fmla="*/ 330200 w 1404982"/>
              <a:gd name="connsiteY33" fmla="*/ 332196 h 2452038"/>
              <a:gd name="connsiteX34" fmla="*/ 304800 w 1404982"/>
              <a:gd name="connsiteY34" fmla="*/ 281396 h 2452038"/>
              <a:gd name="connsiteX35" fmla="*/ 279400 w 1404982"/>
              <a:gd name="connsiteY35" fmla="*/ 222130 h 2452038"/>
              <a:gd name="connsiteX36" fmla="*/ 270933 w 1404982"/>
              <a:gd name="connsiteY36" fmla="*/ 196730 h 2452038"/>
              <a:gd name="connsiteX37" fmla="*/ 254000 w 1404982"/>
              <a:gd name="connsiteY37" fmla="*/ 179796 h 2452038"/>
              <a:gd name="connsiteX38" fmla="*/ 220133 w 1404982"/>
              <a:gd name="connsiteY38" fmla="*/ 128996 h 2452038"/>
              <a:gd name="connsiteX39" fmla="*/ 169333 w 1404982"/>
              <a:gd name="connsiteY39" fmla="*/ 95130 h 2452038"/>
              <a:gd name="connsiteX40" fmla="*/ 160867 w 1404982"/>
              <a:gd name="connsiteY40" fmla="*/ 69730 h 2452038"/>
              <a:gd name="connsiteX41" fmla="*/ 220133 w 1404982"/>
              <a:gd name="connsiteY41" fmla="*/ 44330 h 2452038"/>
              <a:gd name="connsiteX42" fmla="*/ 276225 w 1404982"/>
              <a:gd name="connsiteY42" fmla="*/ 93410 h 2452038"/>
              <a:gd name="connsiteX43" fmla="*/ 287867 w 1404982"/>
              <a:gd name="connsiteY43" fmla="*/ 18930 h 2452038"/>
              <a:gd name="connsiteX44" fmla="*/ 313267 w 1404982"/>
              <a:gd name="connsiteY44" fmla="*/ 10463 h 2452038"/>
              <a:gd name="connsiteX45" fmla="*/ 346736 w 1404982"/>
              <a:gd name="connsiteY45" fmla="*/ 71581 h 2452038"/>
              <a:gd name="connsiteX46" fmla="*/ 338667 w 1404982"/>
              <a:gd name="connsiteY46" fmla="*/ 18930 h 2452038"/>
              <a:gd name="connsiteX47" fmla="*/ 364067 w 1404982"/>
              <a:gd name="connsiteY47" fmla="*/ 1996 h 2452038"/>
              <a:gd name="connsiteX48" fmla="*/ 393964 w 1404982"/>
              <a:gd name="connsiteY48" fmla="*/ 53723 h 2452038"/>
              <a:gd name="connsiteX49" fmla="*/ 414867 w 1404982"/>
              <a:gd name="connsiteY49" fmla="*/ 1996 h 2452038"/>
              <a:gd name="connsiteX50" fmla="*/ 448733 w 1404982"/>
              <a:gd name="connsiteY50" fmla="*/ 1996 h 2452038"/>
              <a:gd name="connsiteX51" fmla="*/ 474133 w 1404982"/>
              <a:gd name="connsiteY51" fmla="*/ 18930 h 2452038"/>
              <a:gd name="connsiteX52" fmla="*/ 482600 w 1404982"/>
              <a:gd name="connsiteY52" fmla="*/ 44330 h 2452038"/>
              <a:gd name="connsiteX53" fmla="*/ 516467 w 1404982"/>
              <a:gd name="connsiteY53" fmla="*/ 95130 h 2452038"/>
              <a:gd name="connsiteX54" fmla="*/ 533400 w 1404982"/>
              <a:gd name="connsiteY54" fmla="*/ 120530 h 2452038"/>
              <a:gd name="connsiteX55" fmla="*/ 567267 w 1404982"/>
              <a:gd name="connsiteY55" fmla="*/ 171330 h 2452038"/>
              <a:gd name="connsiteX56" fmla="*/ 601133 w 1404982"/>
              <a:gd name="connsiteY56" fmla="*/ 239063 h 2452038"/>
              <a:gd name="connsiteX57" fmla="*/ 643864 w 1404982"/>
              <a:gd name="connsiteY57" fmla="*/ 346880 h 2452038"/>
              <a:gd name="connsiteX58" fmla="*/ 660797 w 1404982"/>
              <a:gd name="connsiteY58" fmla="*/ 401252 h 2452038"/>
              <a:gd name="connsiteX59" fmla="*/ 681964 w 1404982"/>
              <a:gd name="connsiteY59" fmla="*/ 462901 h 2452038"/>
              <a:gd name="connsiteX60" fmla="*/ 705644 w 1404982"/>
              <a:gd name="connsiteY60" fmla="*/ 526533 h 2452038"/>
              <a:gd name="connsiteX61" fmla="*/ 714242 w 1404982"/>
              <a:gd name="connsiteY61" fmla="*/ 584080 h 2452038"/>
              <a:gd name="connsiteX62" fmla="*/ 717683 w 1404982"/>
              <a:gd name="connsiteY62" fmla="*/ 638584 h 2452038"/>
              <a:gd name="connsiteX63" fmla="*/ 794280 w 1404982"/>
              <a:gd name="connsiteY63" fmla="*/ 581963 h 2452038"/>
              <a:gd name="connsiteX64" fmla="*/ 841375 w 1404982"/>
              <a:gd name="connsiteY64" fmla="*/ 540688 h 2452038"/>
              <a:gd name="connsiteX65" fmla="*/ 889662 w 1404982"/>
              <a:gd name="connsiteY65" fmla="*/ 510790 h 2452038"/>
              <a:gd name="connsiteX66" fmla="*/ 966126 w 1404982"/>
              <a:gd name="connsiteY66" fmla="*/ 456814 h 2452038"/>
              <a:gd name="connsiteX67" fmla="*/ 999595 w 1404982"/>
              <a:gd name="connsiteY67" fmla="*/ 419508 h 2452038"/>
              <a:gd name="connsiteX68" fmla="*/ 1053570 w 1404982"/>
              <a:gd name="connsiteY68" fmla="*/ 358919 h 2452038"/>
              <a:gd name="connsiteX69" fmla="*/ 1081617 w 1404982"/>
              <a:gd name="connsiteY69" fmla="*/ 316586 h 2452038"/>
              <a:gd name="connsiteX70" fmla="*/ 1152921 w 1404982"/>
              <a:gd name="connsiteY70" fmla="*/ 216309 h 2452038"/>
              <a:gd name="connsiteX71" fmla="*/ 1201473 w 1404982"/>
              <a:gd name="connsiteY71" fmla="*/ 155720 h 2452038"/>
              <a:gd name="connsiteX72" fmla="*/ 1212585 w 1404982"/>
              <a:gd name="connsiteY72" fmla="*/ 119604 h 2452038"/>
              <a:gd name="connsiteX73" fmla="*/ 1227667 w 1404982"/>
              <a:gd name="connsiteY73" fmla="*/ 95130 h 2452038"/>
              <a:gd name="connsiteX74" fmla="*/ 1267354 w 1404982"/>
              <a:gd name="connsiteY74" fmla="*/ 79519 h 2452038"/>
              <a:gd name="connsiteX75" fmla="*/ 1278467 w 1404982"/>
              <a:gd name="connsiteY75" fmla="*/ 69730 h 2452038"/>
              <a:gd name="connsiteX76" fmla="*/ 1329267 w 1404982"/>
              <a:gd name="connsiteY76" fmla="*/ 52796 h 2452038"/>
              <a:gd name="connsiteX77" fmla="*/ 1320800 w 1404982"/>
              <a:gd name="connsiteY77" fmla="*/ 78196 h 2452038"/>
              <a:gd name="connsiteX78" fmla="*/ 1275159 w 1404982"/>
              <a:gd name="connsiteY78" fmla="*/ 146988 h 2452038"/>
              <a:gd name="connsiteX79" fmla="*/ 1345274 w 1404982"/>
              <a:gd name="connsiteY79" fmla="*/ 102274 h 2452038"/>
              <a:gd name="connsiteX80" fmla="*/ 1397000 w 1404982"/>
              <a:gd name="connsiteY80" fmla="*/ 120530 h 2452038"/>
              <a:gd name="connsiteX81" fmla="*/ 1349242 w 1404982"/>
              <a:gd name="connsiteY81" fmla="*/ 181649 h 2452038"/>
              <a:gd name="connsiteX82" fmla="*/ 1397000 w 1404982"/>
              <a:gd name="connsiteY82" fmla="*/ 171330 h 2452038"/>
              <a:gd name="connsiteX83" fmla="*/ 1380067 w 1404982"/>
              <a:gd name="connsiteY83" fmla="*/ 196730 h 2452038"/>
              <a:gd name="connsiteX84" fmla="*/ 1363133 w 1404982"/>
              <a:gd name="connsiteY84" fmla="*/ 213663 h 2452038"/>
              <a:gd name="connsiteX85" fmla="*/ 1371600 w 1404982"/>
              <a:gd name="connsiteY85" fmla="*/ 239063 h 2452038"/>
              <a:gd name="connsiteX86" fmla="*/ 1354667 w 1404982"/>
              <a:gd name="connsiteY86" fmla="*/ 298330 h 2452038"/>
              <a:gd name="connsiteX87" fmla="*/ 1312333 w 1404982"/>
              <a:gd name="connsiteY87" fmla="*/ 333916 h 2452038"/>
              <a:gd name="connsiteX88" fmla="*/ 1261533 w 1404982"/>
              <a:gd name="connsiteY88" fmla="*/ 390933 h 2452038"/>
              <a:gd name="connsiteX89" fmla="*/ 1214304 w 1404982"/>
              <a:gd name="connsiteY89" fmla="*/ 470705 h 2452038"/>
              <a:gd name="connsiteX90" fmla="*/ 1178189 w 1404982"/>
              <a:gd name="connsiteY90" fmla="*/ 514361 h 2452038"/>
              <a:gd name="connsiteX91" fmla="*/ 1122496 w 1404982"/>
              <a:gd name="connsiteY91" fmla="*/ 599955 h 2452038"/>
              <a:gd name="connsiteX92" fmla="*/ 1077383 w 1404982"/>
              <a:gd name="connsiteY92" fmla="*/ 634483 h 2452038"/>
              <a:gd name="connsiteX93" fmla="*/ 1045236 w 1404982"/>
              <a:gd name="connsiteY93" fmla="*/ 654327 h 2452038"/>
              <a:gd name="connsiteX94" fmla="*/ 999464 w 1404982"/>
              <a:gd name="connsiteY94" fmla="*/ 682770 h 2452038"/>
              <a:gd name="connsiteX95" fmla="*/ 943636 w 1404982"/>
              <a:gd name="connsiteY95" fmla="*/ 730659 h 2452038"/>
              <a:gd name="connsiteX96" fmla="*/ 915855 w 1404982"/>
              <a:gd name="connsiteY96" fmla="*/ 776168 h 2452038"/>
              <a:gd name="connsiteX97" fmla="*/ 866378 w 1404982"/>
              <a:gd name="connsiteY97" fmla="*/ 828687 h 2452038"/>
              <a:gd name="connsiteX98" fmla="*/ 823251 w 1404982"/>
              <a:gd name="connsiteY98" fmla="*/ 896024 h 2452038"/>
              <a:gd name="connsiteX99" fmla="*/ 770467 w 1404982"/>
              <a:gd name="connsiteY99" fmla="*/ 1068796 h 2452038"/>
              <a:gd name="connsiteX100" fmla="*/ 738452 w 1404982"/>
              <a:gd name="connsiteY100" fmla="*/ 1141821 h 2452038"/>
              <a:gd name="connsiteX101" fmla="*/ 715699 w 1404982"/>
              <a:gd name="connsiteY101" fmla="*/ 1188653 h 2452038"/>
              <a:gd name="connsiteX102" fmla="*/ 698367 w 1404982"/>
              <a:gd name="connsiteY102" fmla="*/ 1245671 h 2452038"/>
              <a:gd name="connsiteX103" fmla="*/ 683683 w 1404982"/>
              <a:gd name="connsiteY103" fmla="*/ 1321870 h 2452038"/>
              <a:gd name="connsiteX104" fmla="*/ 671248 w 1404982"/>
              <a:gd name="connsiteY104" fmla="*/ 1409183 h 2452038"/>
              <a:gd name="connsiteX105" fmla="*/ 640026 w 1404982"/>
              <a:gd name="connsiteY105" fmla="*/ 1519249 h 2452038"/>
              <a:gd name="connsiteX106" fmla="*/ 637381 w 1404982"/>
              <a:gd name="connsiteY106" fmla="*/ 1602593 h 2452038"/>
              <a:gd name="connsiteX107" fmla="*/ 621770 w 1404982"/>
              <a:gd name="connsiteY107" fmla="*/ 1678792 h 2452038"/>
              <a:gd name="connsiteX108" fmla="*/ 613305 w 1404982"/>
              <a:gd name="connsiteY108" fmla="*/ 1709088 h 2452038"/>
              <a:gd name="connsiteX109" fmla="*/ 597694 w 1404982"/>
              <a:gd name="connsiteY109" fmla="*/ 1747849 h 2452038"/>
              <a:gd name="connsiteX110" fmla="*/ 574939 w 1404982"/>
              <a:gd name="connsiteY110" fmla="*/ 1851302 h 2452038"/>
              <a:gd name="connsiteX111" fmla="*/ 565547 w 1404982"/>
              <a:gd name="connsiteY111" fmla="*/ 2070509 h 2452038"/>
              <a:gd name="connsiteX112" fmla="*/ 559726 w 1404982"/>
              <a:gd name="connsiteY112" fmla="*/ 2092337 h 2452038"/>
              <a:gd name="connsiteX113" fmla="*/ 550333 w 1404982"/>
              <a:gd name="connsiteY113" fmla="*/ 2330330 h 2452038"/>
              <a:gd name="connsiteX114" fmla="*/ 558800 w 1404982"/>
              <a:gd name="connsiteY114" fmla="*/ 2355730 h 2452038"/>
              <a:gd name="connsiteX115" fmla="*/ 418042 w 1404982"/>
              <a:gd name="connsiteY115" fmla="*/ 2452038 h 2452038"/>
              <a:gd name="connsiteX116" fmla="*/ 139700 w 1404982"/>
              <a:gd name="connsiteY116" fmla="*/ 2417113 h 2452038"/>
              <a:gd name="connsiteX117" fmla="*/ 0 w 1404982"/>
              <a:gd name="connsiteY117" fmla="*/ 2271063 h 2452038"/>
              <a:gd name="connsiteX118" fmla="*/ 0 w 1404982"/>
              <a:gd name="connsiteY118" fmla="*/ 2271063 h 2452038"/>
              <a:gd name="connsiteX0" fmla="*/ 0 w 1404982"/>
              <a:gd name="connsiteY0" fmla="*/ 2271063 h 2452038"/>
              <a:gd name="connsiteX1" fmla="*/ 93133 w 1404982"/>
              <a:gd name="connsiteY1" fmla="*/ 1974730 h 2452038"/>
              <a:gd name="connsiteX2" fmla="*/ 101600 w 1404982"/>
              <a:gd name="connsiteY2" fmla="*/ 1949330 h 2452038"/>
              <a:gd name="connsiteX3" fmla="*/ 118533 w 1404982"/>
              <a:gd name="connsiteY3" fmla="*/ 1932396 h 2452038"/>
              <a:gd name="connsiteX4" fmla="*/ 130968 w 1404982"/>
              <a:gd name="connsiteY4" fmla="*/ 1879348 h 2452038"/>
              <a:gd name="connsiteX5" fmla="*/ 150152 w 1404982"/>
              <a:gd name="connsiteY5" fmla="*/ 1845481 h 2452038"/>
              <a:gd name="connsiteX6" fmla="*/ 173302 w 1404982"/>
              <a:gd name="connsiteY6" fmla="*/ 1798253 h 2452038"/>
              <a:gd name="connsiteX7" fmla="*/ 198835 w 1404982"/>
              <a:gd name="connsiteY7" fmla="*/ 1766238 h 2452038"/>
              <a:gd name="connsiteX8" fmla="*/ 226351 w 1404982"/>
              <a:gd name="connsiteY8" fmla="*/ 1730519 h 2452038"/>
              <a:gd name="connsiteX9" fmla="*/ 254000 w 1404982"/>
              <a:gd name="connsiteY9" fmla="*/ 1686863 h 2452038"/>
              <a:gd name="connsiteX10" fmla="*/ 262467 w 1404982"/>
              <a:gd name="connsiteY10" fmla="*/ 1661463 h 2452038"/>
              <a:gd name="connsiteX11" fmla="*/ 296333 w 1404982"/>
              <a:gd name="connsiteY11" fmla="*/ 1585263 h 2452038"/>
              <a:gd name="connsiteX12" fmla="*/ 304800 w 1404982"/>
              <a:gd name="connsiteY12" fmla="*/ 1534463 h 2452038"/>
              <a:gd name="connsiteX13" fmla="*/ 321733 w 1404982"/>
              <a:gd name="connsiteY13" fmla="*/ 1475196 h 2452038"/>
              <a:gd name="connsiteX14" fmla="*/ 330200 w 1404982"/>
              <a:gd name="connsiteY14" fmla="*/ 1407463 h 2452038"/>
              <a:gd name="connsiteX15" fmla="*/ 372416 w 1404982"/>
              <a:gd name="connsiteY15" fmla="*/ 1251278 h 2452038"/>
              <a:gd name="connsiteX16" fmla="*/ 413930 w 1404982"/>
              <a:gd name="connsiteY16" fmla="*/ 1098917 h 2452038"/>
              <a:gd name="connsiteX17" fmla="*/ 324617 w 1404982"/>
              <a:gd name="connsiteY17" fmla="*/ 1103661 h 2452038"/>
              <a:gd name="connsiteX18" fmla="*/ 242354 w 1404982"/>
              <a:gd name="connsiteY18" fmla="*/ 1124609 h 2452038"/>
              <a:gd name="connsiteX19" fmla="*/ 183345 w 1404982"/>
              <a:gd name="connsiteY19" fmla="*/ 1084081 h 2452038"/>
              <a:gd name="connsiteX20" fmla="*/ 157692 w 1404982"/>
              <a:gd name="connsiteY20" fmla="*/ 1000402 h 2452038"/>
              <a:gd name="connsiteX21" fmla="*/ 216561 w 1404982"/>
              <a:gd name="connsiteY21" fmla="*/ 926176 h 2452038"/>
              <a:gd name="connsiteX22" fmla="*/ 269214 w 1404982"/>
              <a:gd name="connsiteY22" fmla="*/ 919052 h 2452038"/>
              <a:gd name="connsiteX23" fmla="*/ 305858 w 1404982"/>
              <a:gd name="connsiteY23" fmla="*/ 928698 h 2452038"/>
              <a:gd name="connsiteX24" fmla="*/ 382954 w 1404982"/>
              <a:gd name="connsiteY24" fmla="*/ 956125 h 2452038"/>
              <a:gd name="connsiteX25" fmla="*/ 459805 w 1404982"/>
              <a:gd name="connsiteY25" fmla="*/ 1009530 h 2452038"/>
              <a:gd name="connsiteX26" fmla="*/ 457200 w 1404982"/>
              <a:gd name="connsiteY26" fmla="*/ 653930 h 2452038"/>
              <a:gd name="connsiteX27" fmla="*/ 440267 w 1404982"/>
              <a:gd name="connsiteY27" fmla="*/ 586196 h 2452038"/>
              <a:gd name="connsiteX28" fmla="*/ 406400 w 1404982"/>
              <a:gd name="connsiteY28" fmla="*/ 484596 h 2452038"/>
              <a:gd name="connsiteX29" fmla="*/ 397933 w 1404982"/>
              <a:gd name="connsiteY29" fmla="*/ 459196 h 2452038"/>
              <a:gd name="connsiteX30" fmla="*/ 372533 w 1404982"/>
              <a:gd name="connsiteY30" fmla="*/ 408396 h 2452038"/>
              <a:gd name="connsiteX31" fmla="*/ 355600 w 1404982"/>
              <a:gd name="connsiteY31" fmla="*/ 382996 h 2452038"/>
              <a:gd name="connsiteX32" fmla="*/ 347133 w 1404982"/>
              <a:gd name="connsiteY32" fmla="*/ 357596 h 2452038"/>
              <a:gd name="connsiteX33" fmla="*/ 330200 w 1404982"/>
              <a:gd name="connsiteY33" fmla="*/ 332196 h 2452038"/>
              <a:gd name="connsiteX34" fmla="*/ 304800 w 1404982"/>
              <a:gd name="connsiteY34" fmla="*/ 281396 h 2452038"/>
              <a:gd name="connsiteX35" fmla="*/ 279400 w 1404982"/>
              <a:gd name="connsiteY35" fmla="*/ 222130 h 2452038"/>
              <a:gd name="connsiteX36" fmla="*/ 270933 w 1404982"/>
              <a:gd name="connsiteY36" fmla="*/ 196730 h 2452038"/>
              <a:gd name="connsiteX37" fmla="*/ 254000 w 1404982"/>
              <a:gd name="connsiteY37" fmla="*/ 179796 h 2452038"/>
              <a:gd name="connsiteX38" fmla="*/ 220133 w 1404982"/>
              <a:gd name="connsiteY38" fmla="*/ 128996 h 2452038"/>
              <a:gd name="connsiteX39" fmla="*/ 169333 w 1404982"/>
              <a:gd name="connsiteY39" fmla="*/ 95130 h 2452038"/>
              <a:gd name="connsiteX40" fmla="*/ 160867 w 1404982"/>
              <a:gd name="connsiteY40" fmla="*/ 69730 h 2452038"/>
              <a:gd name="connsiteX41" fmla="*/ 220133 w 1404982"/>
              <a:gd name="connsiteY41" fmla="*/ 44330 h 2452038"/>
              <a:gd name="connsiteX42" fmla="*/ 276225 w 1404982"/>
              <a:gd name="connsiteY42" fmla="*/ 93410 h 2452038"/>
              <a:gd name="connsiteX43" fmla="*/ 287867 w 1404982"/>
              <a:gd name="connsiteY43" fmla="*/ 18930 h 2452038"/>
              <a:gd name="connsiteX44" fmla="*/ 313267 w 1404982"/>
              <a:gd name="connsiteY44" fmla="*/ 10463 h 2452038"/>
              <a:gd name="connsiteX45" fmla="*/ 346736 w 1404982"/>
              <a:gd name="connsiteY45" fmla="*/ 71581 h 2452038"/>
              <a:gd name="connsiteX46" fmla="*/ 338667 w 1404982"/>
              <a:gd name="connsiteY46" fmla="*/ 18930 h 2452038"/>
              <a:gd name="connsiteX47" fmla="*/ 364067 w 1404982"/>
              <a:gd name="connsiteY47" fmla="*/ 1996 h 2452038"/>
              <a:gd name="connsiteX48" fmla="*/ 393964 w 1404982"/>
              <a:gd name="connsiteY48" fmla="*/ 53723 h 2452038"/>
              <a:gd name="connsiteX49" fmla="*/ 414867 w 1404982"/>
              <a:gd name="connsiteY49" fmla="*/ 1996 h 2452038"/>
              <a:gd name="connsiteX50" fmla="*/ 448733 w 1404982"/>
              <a:gd name="connsiteY50" fmla="*/ 1996 h 2452038"/>
              <a:gd name="connsiteX51" fmla="*/ 474133 w 1404982"/>
              <a:gd name="connsiteY51" fmla="*/ 18930 h 2452038"/>
              <a:gd name="connsiteX52" fmla="*/ 482600 w 1404982"/>
              <a:gd name="connsiteY52" fmla="*/ 44330 h 2452038"/>
              <a:gd name="connsiteX53" fmla="*/ 516467 w 1404982"/>
              <a:gd name="connsiteY53" fmla="*/ 95130 h 2452038"/>
              <a:gd name="connsiteX54" fmla="*/ 533400 w 1404982"/>
              <a:gd name="connsiteY54" fmla="*/ 120530 h 2452038"/>
              <a:gd name="connsiteX55" fmla="*/ 567267 w 1404982"/>
              <a:gd name="connsiteY55" fmla="*/ 171330 h 2452038"/>
              <a:gd name="connsiteX56" fmla="*/ 601133 w 1404982"/>
              <a:gd name="connsiteY56" fmla="*/ 239063 h 2452038"/>
              <a:gd name="connsiteX57" fmla="*/ 643864 w 1404982"/>
              <a:gd name="connsiteY57" fmla="*/ 346880 h 2452038"/>
              <a:gd name="connsiteX58" fmla="*/ 660797 w 1404982"/>
              <a:gd name="connsiteY58" fmla="*/ 401252 h 2452038"/>
              <a:gd name="connsiteX59" fmla="*/ 681964 w 1404982"/>
              <a:gd name="connsiteY59" fmla="*/ 462901 h 2452038"/>
              <a:gd name="connsiteX60" fmla="*/ 705644 w 1404982"/>
              <a:gd name="connsiteY60" fmla="*/ 526533 h 2452038"/>
              <a:gd name="connsiteX61" fmla="*/ 714242 w 1404982"/>
              <a:gd name="connsiteY61" fmla="*/ 584080 h 2452038"/>
              <a:gd name="connsiteX62" fmla="*/ 717683 w 1404982"/>
              <a:gd name="connsiteY62" fmla="*/ 638584 h 2452038"/>
              <a:gd name="connsiteX63" fmla="*/ 794280 w 1404982"/>
              <a:gd name="connsiteY63" fmla="*/ 581963 h 2452038"/>
              <a:gd name="connsiteX64" fmla="*/ 841375 w 1404982"/>
              <a:gd name="connsiteY64" fmla="*/ 540688 h 2452038"/>
              <a:gd name="connsiteX65" fmla="*/ 889662 w 1404982"/>
              <a:gd name="connsiteY65" fmla="*/ 510790 h 2452038"/>
              <a:gd name="connsiteX66" fmla="*/ 966126 w 1404982"/>
              <a:gd name="connsiteY66" fmla="*/ 456814 h 2452038"/>
              <a:gd name="connsiteX67" fmla="*/ 999595 w 1404982"/>
              <a:gd name="connsiteY67" fmla="*/ 419508 h 2452038"/>
              <a:gd name="connsiteX68" fmla="*/ 1053570 w 1404982"/>
              <a:gd name="connsiteY68" fmla="*/ 358919 h 2452038"/>
              <a:gd name="connsiteX69" fmla="*/ 1081617 w 1404982"/>
              <a:gd name="connsiteY69" fmla="*/ 316586 h 2452038"/>
              <a:gd name="connsiteX70" fmla="*/ 1152921 w 1404982"/>
              <a:gd name="connsiteY70" fmla="*/ 216309 h 2452038"/>
              <a:gd name="connsiteX71" fmla="*/ 1201473 w 1404982"/>
              <a:gd name="connsiteY71" fmla="*/ 155720 h 2452038"/>
              <a:gd name="connsiteX72" fmla="*/ 1212585 w 1404982"/>
              <a:gd name="connsiteY72" fmla="*/ 119604 h 2452038"/>
              <a:gd name="connsiteX73" fmla="*/ 1227667 w 1404982"/>
              <a:gd name="connsiteY73" fmla="*/ 95130 h 2452038"/>
              <a:gd name="connsiteX74" fmla="*/ 1267354 w 1404982"/>
              <a:gd name="connsiteY74" fmla="*/ 79519 h 2452038"/>
              <a:gd name="connsiteX75" fmla="*/ 1278467 w 1404982"/>
              <a:gd name="connsiteY75" fmla="*/ 69730 h 2452038"/>
              <a:gd name="connsiteX76" fmla="*/ 1329267 w 1404982"/>
              <a:gd name="connsiteY76" fmla="*/ 52796 h 2452038"/>
              <a:gd name="connsiteX77" fmla="*/ 1320800 w 1404982"/>
              <a:gd name="connsiteY77" fmla="*/ 78196 h 2452038"/>
              <a:gd name="connsiteX78" fmla="*/ 1275159 w 1404982"/>
              <a:gd name="connsiteY78" fmla="*/ 146988 h 2452038"/>
              <a:gd name="connsiteX79" fmla="*/ 1345274 w 1404982"/>
              <a:gd name="connsiteY79" fmla="*/ 102274 h 2452038"/>
              <a:gd name="connsiteX80" fmla="*/ 1397000 w 1404982"/>
              <a:gd name="connsiteY80" fmla="*/ 120530 h 2452038"/>
              <a:gd name="connsiteX81" fmla="*/ 1349242 w 1404982"/>
              <a:gd name="connsiteY81" fmla="*/ 181649 h 2452038"/>
              <a:gd name="connsiteX82" fmla="*/ 1397000 w 1404982"/>
              <a:gd name="connsiteY82" fmla="*/ 171330 h 2452038"/>
              <a:gd name="connsiteX83" fmla="*/ 1380067 w 1404982"/>
              <a:gd name="connsiteY83" fmla="*/ 196730 h 2452038"/>
              <a:gd name="connsiteX84" fmla="*/ 1363133 w 1404982"/>
              <a:gd name="connsiteY84" fmla="*/ 213663 h 2452038"/>
              <a:gd name="connsiteX85" fmla="*/ 1371600 w 1404982"/>
              <a:gd name="connsiteY85" fmla="*/ 239063 h 2452038"/>
              <a:gd name="connsiteX86" fmla="*/ 1354667 w 1404982"/>
              <a:gd name="connsiteY86" fmla="*/ 298330 h 2452038"/>
              <a:gd name="connsiteX87" fmla="*/ 1312333 w 1404982"/>
              <a:gd name="connsiteY87" fmla="*/ 333916 h 2452038"/>
              <a:gd name="connsiteX88" fmla="*/ 1261533 w 1404982"/>
              <a:gd name="connsiteY88" fmla="*/ 390933 h 2452038"/>
              <a:gd name="connsiteX89" fmla="*/ 1214304 w 1404982"/>
              <a:gd name="connsiteY89" fmla="*/ 470705 h 2452038"/>
              <a:gd name="connsiteX90" fmla="*/ 1178189 w 1404982"/>
              <a:gd name="connsiteY90" fmla="*/ 514361 h 2452038"/>
              <a:gd name="connsiteX91" fmla="*/ 1122496 w 1404982"/>
              <a:gd name="connsiteY91" fmla="*/ 599955 h 2452038"/>
              <a:gd name="connsiteX92" fmla="*/ 1077383 w 1404982"/>
              <a:gd name="connsiteY92" fmla="*/ 634483 h 2452038"/>
              <a:gd name="connsiteX93" fmla="*/ 1045236 w 1404982"/>
              <a:gd name="connsiteY93" fmla="*/ 654327 h 2452038"/>
              <a:gd name="connsiteX94" fmla="*/ 999464 w 1404982"/>
              <a:gd name="connsiteY94" fmla="*/ 682770 h 2452038"/>
              <a:gd name="connsiteX95" fmla="*/ 943636 w 1404982"/>
              <a:gd name="connsiteY95" fmla="*/ 730659 h 2452038"/>
              <a:gd name="connsiteX96" fmla="*/ 915855 w 1404982"/>
              <a:gd name="connsiteY96" fmla="*/ 776168 h 2452038"/>
              <a:gd name="connsiteX97" fmla="*/ 866378 w 1404982"/>
              <a:gd name="connsiteY97" fmla="*/ 828687 h 2452038"/>
              <a:gd name="connsiteX98" fmla="*/ 823251 w 1404982"/>
              <a:gd name="connsiteY98" fmla="*/ 896024 h 2452038"/>
              <a:gd name="connsiteX99" fmla="*/ 770467 w 1404982"/>
              <a:gd name="connsiteY99" fmla="*/ 1068796 h 2452038"/>
              <a:gd name="connsiteX100" fmla="*/ 738452 w 1404982"/>
              <a:gd name="connsiteY100" fmla="*/ 1141821 h 2452038"/>
              <a:gd name="connsiteX101" fmla="*/ 715699 w 1404982"/>
              <a:gd name="connsiteY101" fmla="*/ 1188653 h 2452038"/>
              <a:gd name="connsiteX102" fmla="*/ 698367 w 1404982"/>
              <a:gd name="connsiteY102" fmla="*/ 1245671 h 2452038"/>
              <a:gd name="connsiteX103" fmla="*/ 683683 w 1404982"/>
              <a:gd name="connsiteY103" fmla="*/ 1321870 h 2452038"/>
              <a:gd name="connsiteX104" fmla="*/ 671248 w 1404982"/>
              <a:gd name="connsiteY104" fmla="*/ 1409183 h 2452038"/>
              <a:gd name="connsiteX105" fmla="*/ 640026 w 1404982"/>
              <a:gd name="connsiteY105" fmla="*/ 1519249 h 2452038"/>
              <a:gd name="connsiteX106" fmla="*/ 637381 w 1404982"/>
              <a:gd name="connsiteY106" fmla="*/ 1602593 h 2452038"/>
              <a:gd name="connsiteX107" fmla="*/ 621770 w 1404982"/>
              <a:gd name="connsiteY107" fmla="*/ 1678792 h 2452038"/>
              <a:gd name="connsiteX108" fmla="*/ 613305 w 1404982"/>
              <a:gd name="connsiteY108" fmla="*/ 1709088 h 2452038"/>
              <a:gd name="connsiteX109" fmla="*/ 597694 w 1404982"/>
              <a:gd name="connsiteY109" fmla="*/ 1747849 h 2452038"/>
              <a:gd name="connsiteX110" fmla="*/ 574939 w 1404982"/>
              <a:gd name="connsiteY110" fmla="*/ 1851302 h 2452038"/>
              <a:gd name="connsiteX111" fmla="*/ 565547 w 1404982"/>
              <a:gd name="connsiteY111" fmla="*/ 2070509 h 2452038"/>
              <a:gd name="connsiteX112" fmla="*/ 559726 w 1404982"/>
              <a:gd name="connsiteY112" fmla="*/ 2092337 h 2452038"/>
              <a:gd name="connsiteX113" fmla="*/ 550333 w 1404982"/>
              <a:gd name="connsiteY113" fmla="*/ 2330330 h 2452038"/>
              <a:gd name="connsiteX114" fmla="*/ 558800 w 1404982"/>
              <a:gd name="connsiteY114" fmla="*/ 2355730 h 2452038"/>
              <a:gd name="connsiteX115" fmla="*/ 418042 w 1404982"/>
              <a:gd name="connsiteY115" fmla="*/ 2452038 h 2452038"/>
              <a:gd name="connsiteX116" fmla="*/ 139700 w 1404982"/>
              <a:gd name="connsiteY116" fmla="*/ 2417113 h 2452038"/>
              <a:gd name="connsiteX117" fmla="*/ 0 w 1404982"/>
              <a:gd name="connsiteY117" fmla="*/ 2271063 h 2452038"/>
              <a:gd name="connsiteX118" fmla="*/ 0 w 1404982"/>
              <a:gd name="connsiteY118" fmla="*/ 2271063 h 2452038"/>
              <a:gd name="connsiteX0" fmla="*/ 0 w 1404982"/>
              <a:gd name="connsiteY0" fmla="*/ 2271063 h 2452038"/>
              <a:gd name="connsiteX1" fmla="*/ 93133 w 1404982"/>
              <a:gd name="connsiteY1" fmla="*/ 1974730 h 2452038"/>
              <a:gd name="connsiteX2" fmla="*/ 101600 w 1404982"/>
              <a:gd name="connsiteY2" fmla="*/ 1949330 h 2452038"/>
              <a:gd name="connsiteX3" fmla="*/ 118533 w 1404982"/>
              <a:gd name="connsiteY3" fmla="*/ 1932396 h 2452038"/>
              <a:gd name="connsiteX4" fmla="*/ 130968 w 1404982"/>
              <a:gd name="connsiteY4" fmla="*/ 1879348 h 2452038"/>
              <a:gd name="connsiteX5" fmla="*/ 150152 w 1404982"/>
              <a:gd name="connsiteY5" fmla="*/ 1845481 h 2452038"/>
              <a:gd name="connsiteX6" fmla="*/ 173302 w 1404982"/>
              <a:gd name="connsiteY6" fmla="*/ 1798253 h 2452038"/>
              <a:gd name="connsiteX7" fmla="*/ 198835 w 1404982"/>
              <a:gd name="connsiteY7" fmla="*/ 1766238 h 2452038"/>
              <a:gd name="connsiteX8" fmla="*/ 226351 w 1404982"/>
              <a:gd name="connsiteY8" fmla="*/ 1730519 h 2452038"/>
              <a:gd name="connsiteX9" fmla="*/ 254000 w 1404982"/>
              <a:gd name="connsiteY9" fmla="*/ 1686863 h 2452038"/>
              <a:gd name="connsiteX10" fmla="*/ 262467 w 1404982"/>
              <a:gd name="connsiteY10" fmla="*/ 1661463 h 2452038"/>
              <a:gd name="connsiteX11" fmla="*/ 296333 w 1404982"/>
              <a:gd name="connsiteY11" fmla="*/ 1585263 h 2452038"/>
              <a:gd name="connsiteX12" fmla="*/ 304800 w 1404982"/>
              <a:gd name="connsiteY12" fmla="*/ 1534463 h 2452038"/>
              <a:gd name="connsiteX13" fmla="*/ 321733 w 1404982"/>
              <a:gd name="connsiteY13" fmla="*/ 1475196 h 2452038"/>
              <a:gd name="connsiteX14" fmla="*/ 330200 w 1404982"/>
              <a:gd name="connsiteY14" fmla="*/ 1407463 h 2452038"/>
              <a:gd name="connsiteX15" fmla="*/ 372416 w 1404982"/>
              <a:gd name="connsiteY15" fmla="*/ 1251278 h 2452038"/>
              <a:gd name="connsiteX16" fmla="*/ 413930 w 1404982"/>
              <a:gd name="connsiteY16" fmla="*/ 1098917 h 2452038"/>
              <a:gd name="connsiteX17" fmla="*/ 324617 w 1404982"/>
              <a:gd name="connsiteY17" fmla="*/ 1103661 h 2452038"/>
              <a:gd name="connsiteX18" fmla="*/ 242354 w 1404982"/>
              <a:gd name="connsiteY18" fmla="*/ 1124609 h 2452038"/>
              <a:gd name="connsiteX19" fmla="*/ 183345 w 1404982"/>
              <a:gd name="connsiteY19" fmla="*/ 1084081 h 2452038"/>
              <a:gd name="connsiteX20" fmla="*/ 157692 w 1404982"/>
              <a:gd name="connsiteY20" fmla="*/ 1000402 h 2452038"/>
              <a:gd name="connsiteX21" fmla="*/ 216561 w 1404982"/>
              <a:gd name="connsiteY21" fmla="*/ 926176 h 2452038"/>
              <a:gd name="connsiteX22" fmla="*/ 269214 w 1404982"/>
              <a:gd name="connsiteY22" fmla="*/ 919052 h 2452038"/>
              <a:gd name="connsiteX23" fmla="*/ 305858 w 1404982"/>
              <a:gd name="connsiteY23" fmla="*/ 928698 h 2452038"/>
              <a:gd name="connsiteX24" fmla="*/ 382954 w 1404982"/>
              <a:gd name="connsiteY24" fmla="*/ 956125 h 2452038"/>
              <a:gd name="connsiteX25" fmla="*/ 459805 w 1404982"/>
              <a:gd name="connsiteY25" fmla="*/ 1009530 h 2452038"/>
              <a:gd name="connsiteX26" fmla="*/ 457200 w 1404982"/>
              <a:gd name="connsiteY26" fmla="*/ 653930 h 2452038"/>
              <a:gd name="connsiteX27" fmla="*/ 440267 w 1404982"/>
              <a:gd name="connsiteY27" fmla="*/ 586196 h 2452038"/>
              <a:gd name="connsiteX28" fmla="*/ 406400 w 1404982"/>
              <a:gd name="connsiteY28" fmla="*/ 484596 h 2452038"/>
              <a:gd name="connsiteX29" fmla="*/ 397933 w 1404982"/>
              <a:gd name="connsiteY29" fmla="*/ 459196 h 2452038"/>
              <a:gd name="connsiteX30" fmla="*/ 372533 w 1404982"/>
              <a:gd name="connsiteY30" fmla="*/ 408396 h 2452038"/>
              <a:gd name="connsiteX31" fmla="*/ 355600 w 1404982"/>
              <a:gd name="connsiteY31" fmla="*/ 382996 h 2452038"/>
              <a:gd name="connsiteX32" fmla="*/ 347133 w 1404982"/>
              <a:gd name="connsiteY32" fmla="*/ 357596 h 2452038"/>
              <a:gd name="connsiteX33" fmla="*/ 330200 w 1404982"/>
              <a:gd name="connsiteY33" fmla="*/ 332196 h 2452038"/>
              <a:gd name="connsiteX34" fmla="*/ 304800 w 1404982"/>
              <a:gd name="connsiteY34" fmla="*/ 281396 h 2452038"/>
              <a:gd name="connsiteX35" fmla="*/ 279400 w 1404982"/>
              <a:gd name="connsiteY35" fmla="*/ 222130 h 2452038"/>
              <a:gd name="connsiteX36" fmla="*/ 270933 w 1404982"/>
              <a:gd name="connsiteY36" fmla="*/ 196730 h 2452038"/>
              <a:gd name="connsiteX37" fmla="*/ 254000 w 1404982"/>
              <a:gd name="connsiteY37" fmla="*/ 179796 h 2452038"/>
              <a:gd name="connsiteX38" fmla="*/ 220133 w 1404982"/>
              <a:gd name="connsiteY38" fmla="*/ 128996 h 2452038"/>
              <a:gd name="connsiteX39" fmla="*/ 169333 w 1404982"/>
              <a:gd name="connsiteY39" fmla="*/ 95130 h 2452038"/>
              <a:gd name="connsiteX40" fmla="*/ 160867 w 1404982"/>
              <a:gd name="connsiteY40" fmla="*/ 69730 h 2452038"/>
              <a:gd name="connsiteX41" fmla="*/ 220133 w 1404982"/>
              <a:gd name="connsiteY41" fmla="*/ 44330 h 2452038"/>
              <a:gd name="connsiteX42" fmla="*/ 276225 w 1404982"/>
              <a:gd name="connsiteY42" fmla="*/ 93410 h 2452038"/>
              <a:gd name="connsiteX43" fmla="*/ 287867 w 1404982"/>
              <a:gd name="connsiteY43" fmla="*/ 18930 h 2452038"/>
              <a:gd name="connsiteX44" fmla="*/ 313267 w 1404982"/>
              <a:gd name="connsiteY44" fmla="*/ 10463 h 2452038"/>
              <a:gd name="connsiteX45" fmla="*/ 346736 w 1404982"/>
              <a:gd name="connsiteY45" fmla="*/ 71581 h 2452038"/>
              <a:gd name="connsiteX46" fmla="*/ 338667 w 1404982"/>
              <a:gd name="connsiteY46" fmla="*/ 18930 h 2452038"/>
              <a:gd name="connsiteX47" fmla="*/ 364067 w 1404982"/>
              <a:gd name="connsiteY47" fmla="*/ 1996 h 2452038"/>
              <a:gd name="connsiteX48" fmla="*/ 393964 w 1404982"/>
              <a:gd name="connsiteY48" fmla="*/ 53723 h 2452038"/>
              <a:gd name="connsiteX49" fmla="*/ 414867 w 1404982"/>
              <a:gd name="connsiteY49" fmla="*/ 1996 h 2452038"/>
              <a:gd name="connsiteX50" fmla="*/ 448733 w 1404982"/>
              <a:gd name="connsiteY50" fmla="*/ 1996 h 2452038"/>
              <a:gd name="connsiteX51" fmla="*/ 474133 w 1404982"/>
              <a:gd name="connsiteY51" fmla="*/ 18930 h 2452038"/>
              <a:gd name="connsiteX52" fmla="*/ 482600 w 1404982"/>
              <a:gd name="connsiteY52" fmla="*/ 44330 h 2452038"/>
              <a:gd name="connsiteX53" fmla="*/ 516467 w 1404982"/>
              <a:gd name="connsiteY53" fmla="*/ 95130 h 2452038"/>
              <a:gd name="connsiteX54" fmla="*/ 533400 w 1404982"/>
              <a:gd name="connsiteY54" fmla="*/ 120530 h 2452038"/>
              <a:gd name="connsiteX55" fmla="*/ 567267 w 1404982"/>
              <a:gd name="connsiteY55" fmla="*/ 171330 h 2452038"/>
              <a:gd name="connsiteX56" fmla="*/ 601133 w 1404982"/>
              <a:gd name="connsiteY56" fmla="*/ 239063 h 2452038"/>
              <a:gd name="connsiteX57" fmla="*/ 643864 w 1404982"/>
              <a:gd name="connsiteY57" fmla="*/ 346880 h 2452038"/>
              <a:gd name="connsiteX58" fmla="*/ 660797 w 1404982"/>
              <a:gd name="connsiteY58" fmla="*/ 401252 h 2452038"/>
              <a:gd name="connsiteX59" fmla="*/ 681964 w 1404982"/>
              <a:gd name="connsiteY59" fmla="*/ 462901 h 2452038"/>
              <a:gd name="connsiteX60" fmla="*/ 705644 w 1404982"/>
              <a:gd name="connsiteY60" fmla="*/ 526533 h 2452038"/>
              <a:gd name="connsiteX61" fmla="*/ 714242 w 1404982"/>
              <a:gd name="connsiteY61" fmla="*/ 584080 h 2452038"/>
              <a:gd name="connsiteX62" fmla="*/ 717683 w 1404982"/>
              <a:gd name="connsiteY62" fmla="*/ 638584 h 2452038"/>
              <a:gd name="connsiteX63" fmla="*/ 794280 w 1404982"/>
              <a:gd name="connsiteY63" fmla="*/ 581963 h 2452038"/>
              <a:gd name="connsiteX64" fmla="*/ 841375 w 1404982"/>
              <a:gd name="connsiteY64" fmla="*/ 540688 h 2452038"/>
              <a:gd name="connsiteX65" fmla="*/ 889662 w 1404982"/>
              <a:gd name="connsiteY65" fmla="*/ 510790 h 2452038"/>
              <a:gd name="connsiteX66" fmla="*/ 966126 w 1404982"/>
              <a:gd name="connsiteY66" fmla="*/ 456814 h 2452038"/>
              <a:gd name="connsiteX67" fmla="*/ 999595 w 1404982"/>
              <a:gd name="connsiteY67" fmla="*/ 419508 h 2452038"/>
              <a:gd name="connsiteX68" fmla="*/ 1053570 w 1404982"/>
              <a:gd name="connsiteY68" fmla="*/ 358919 h 2452038"/>
              <a:gd name="connsiteX69" fmla="*/ 1081617 w 1404982"/>
              <a:gd name="connsiteY69" fmla="*/ 316586 h 2452038"/>
              <a:gd name="connsiteX70" fmla="*/ 1152921 w 1404982"/>
              <a:gd name="connsiteY70" fmla="*/ 216309 h 2452038"/>
              <a:gd name="connsiteX71" fmla="*/ 1201473 w 1404982"/>
              <a:gd name="connsiteY71" fmla="*/ 155720 h 2452038"/>
              <a:gd name="connsiteX72" fmla="*/ 1212585 w 1404982"/>
              <a:gd name="connsiteY72" fmla="*/ 119604 h 2452038"/>
              <a:gd name="connsiteX73" fmla="*/ 1227667 w 1404982"/>
              <a:gd name="connsiteY73" fmla="*/ 95130 h 2452038"/>
              <a:gd name="connsiteX74" fmla="*/ 1267354 w 1404982"/>
              <a:gd name="connsiteY74" fmla="*/ 79519 h 2452038"/>
              <a:gd name="connsiteX75" fmla="*/ 1278467 w 1404982"/>
              <a:gd name="connsiteY75" fmla="*/ 69730 h 2452038"/>
              <a:gd name="connsiteX76" fmla="*/ 1329267 w 1404982"/>
              <a:gd name="connsiteY76" fmla="*/ 52796 h 2452038"/>
              <a:gd name="connsiteX77" fmla="*/ 1320800 w 1404982"/>
              <a:gd name="connsiteY77" fmla="*/ 78196 h 2452038"/>
              <a:gd name="connsiteX78" fmla="*/ 1275159 w 1404982"/>
              <a:gd name="connsiteY78" fmla="*/ 146988 h 2452038"/>
              <a:gd name="connsiteX79" fmla="*/ 1345274 w 1404982"/>
              <a:gd name="connsiteY79" fmla="*/ 102274 h 2452038"/>
              <a:gd name="connsiteX80" fmla="*/ 1397000 w 1404982"/>
              <a:gd name="connsiteY80" fmla="*/ 120530 h 2452038"/>
              <a:gd name="connsiteX81" fmla="*/ 1349242 w 1404982"/>
              <a:gd name="connsiteY81" fmla="*/ 181649 h 2452038"/>
              <a:gd name="connsiteX82" fmla="*/ 1397000 w 1404982"/>
              <a:gd name="connsiteY82" fmla="*/ 171330 h 2452038"/>
              <a:gd name="connsiteX83" fmla="*/ 1380067 w 1404982"/>
              <a:gd name="connsiteY83" fmla="*/ 196730 h 2452038"/>
              <a:gd name="connsiteX84" fmla="*/ 1363133 w 1404982"/>
              <a:gd name="connsiteY84" fmla="*/ 213663 h 2452038"/>
              <a:gd name="connsiteX85" fmla="*/ 1371600 w 1404982"/>
              <a:gd name="connsiteY85" fmla="*/ 239063 h 2452038"/>
              <a:gd name="connsiteX86" fmla="*/ 1354667 w 1404982"/>
              <a:gd name="connsiteY86" fmla="*/ 298330 h 2452038"/>
              <a:gd name="connsiteX87" fmla="*/ 1312333 w 1404982"/>
              <a:gd name="connsiteY87" fmla="*/ 333916 h 2452038"/>
              <a:gd name="connsiteX88" fmla="*/ 1261533 w 1404982"/>
              <a:gd name="connsiteY88" fmla="*/ 390933 h 2452038"/>
              <a:gd name="connsiteX89" fmla="*/ 1214304 w 1404982"/>
              <a:gd name="connsiteY89" fmla="*/ 470705 h 2452038"/>
              <a:gd name="connsiteX90" fmla="*/ 1178189 w 1404982"/>
              <a:gd name="connsiteY90" fmla="*/ 514361 h 2452038"/>
              <a:gd name="connsiteX91" fmla="*/ 1122496 w 1404982"/>
              <a:gd name="connsiteY91" fmla="*/ 599955 h 2452038"/>
              <a:gd name="connsiteX92" fmla="*/ 1077383 w 1404982"/>
              <a:gd name="connsiteY92" fmla="*/ 634483 h 2452038"/>
              <a:gd name="connsiteX93" fmla="*/ 1045236 w 1404982"/>
              <a:gd name="connsiteY93" fmla="*/ 654327 h 2452038"/>
              <a:gd name="connsiteX94" fmla="*/ 999464 w 1404982"/>
              <a:gd name="connsiteY94" fmla="*/ 682770 h 2452038"/>
              <a:gd name="connsiteX95" fmla="*/ 943636 w 1404982"/>
              <a:gd name="connsiteY95" fmla="*/ 730659 h 2452038"/>
              <a:gd name="connsiteX96" fmla="*/ 915855 w 1404982"/>
              <a:gd name="connsiteY96" fmla="*/ 776168 h 2452038"/>
              <a:gd name="connsiteX97" fmla="*/ 866378 w 1404982"/>
              <a:gd name="connsiteY97" fmla="*/ 828687 h 2452038"/>
              <a:gd name="connsiteX98" fmla="*/ 823251 w 1404982"/>
              <a:gd name="connsiteY98" fmla="*/ 896024 h 2452038"/>
              <a:gd name="connsiteX99" fmla="*/ 770467 w 1404982"/>
              <a:gd name="connsiteY99" fmla="*/ 1068796 h 2452038"/>
              <a:gd name="connsiteX100" fmla="*/ 738452 w 1404982"/>
              <a:gd name="connsiteY100" fmla="*/ 1141821 h 2452038"/>
              <a:gd name="connsiteX101" fmla="*/ 715699 w 1404982"/>
              <a:gd name="connsiteY101" fmla="*/ 1188653 h 2452038"/>
              <a:gd name="connsiteX102" fmla="*/ 698367 w 1404982"/>
              <a:gd name="connsiteY102" fmla="*/ 1245671 h 2452038"/>
              <a:gd name="connsiteX103" fmla="*/ 683683 w 1404982"/>
              <a:gd name="connsiteY103" fmla="*/ 1321870 h 2452038"/>
              <a:gd name="connsiteX104" fmla="*/ 671248 w 1404982"/>
              <a:gd name="connsiteY104" fmla="*/ 1409183 h 2452038"/>
              <a:gd name="connsiteX105" fmla="*/ 640026 w 1404982"/>
              <a:gd name="connsiteY105" fmla="*/ 1519249 h 2452038"/>
              <a:gd name="connsiteX106" fmla="*/ 637381 w 1404982"/>
              <a:gd name="connsiteY106" fmla="*/ 1602593 h 2452038"/>
              <a:gd name="connsiteX107" fmla="*/ 621770 w 1404982"/>
              <a:gd name="connsiteY107" fmla="*/ 1678792 h 2452038"/>
              <a:gd name="connsiteX108" fmla="*/ 613305 w 1404982"/>
              <a:gd name="connsiteY108" fmla="*/ 1709088 h 2452038"/>
              <a:gd name="connsiteX109" fmla="*/ 597694 w 1404982"/>
              <a:gd name="connsiteY109" fmla="*/ 1747849 h 2452038"/>
              <a:gd name="connsiteX110" fmla="*/ 574939 w 1404982"/>
              <a:gd name="connsiteY110" fmla="*/ 1851302 h 2452038"/>
              <a:gd name="connsiteX111" fmla="*/ 565547 w 1404982"/>
              <a:gd name="connsiteY111" fmla="*/ 2070509 h 2452038"/>
              <a:gd name="connsiteX112" fmla="*/ 559726 w 1404982"/>
              <a:gd name="connsiteY112" fmla="*/ 2092337 h 2452038"/>
              <a:gd name="connsiteX113" fmla="*/ 550333 w 1404982"/>
              <a:gd name="connsiteY113" fmla="*/ 2330330 h 2452038"/>
              <a:gd name="connsiteX114" fmla="*/ 558800 w 1404982"/>
              <a:gd name="connsiteY114" fmla="*/ 2355730 h 2452038"/>
              <a:gd name="connsiteX115" fmla="*/ 418042 w 1404982"/>
              <a:gd name="connsiteY115" fmla="*/ 2452038 h 2452038"/>
              <a:gd name="connsiteX116" fmla="*/ 139700 w 1404982"/>
              <a:gd name="connsiteY116" fmla="*/ 2417113 h 2452038"/>
              <a:gd name="connsiteX117" fmla="*/ 0 w 1404982"/>
              <a:gd name="connsiteY117" fmla="*/ 2271063 h 2452038"/>
              <a:gd name="connsiteX118" fmla="*/ 0 w 1404982"/>
              <a:gd name="connsiteY118" fmla="*/ 2271063 h 2452038"/>
              <a:gd name="connsiteX0" fmla="*/ 0 w 1404982"/>
              <a:gd name="connsiteY0" fmla="*/ 2271063 h 2452038"/>
              <a:gd name="connsiteX1" fmla="*/ 93133 w 1404982"/>
              <a:gd name="connsiteY1" fmla="*/ 1974730 h 2452038"/>
              <a:gd name="connsiteX2" fmla="*/ 101600 w 1404982"/>
              <a:gd name="connsiteY2" fmla="*/ 1949330 h 2452038"/>
              <a:gd name="connsiteX3" fmla="*/ 118533 w 1404982"/>
              <a:gd name="connsiteY3" fmla="*/ 1932396 h 2452038"/>
              <a:gd name="connsiteX4" fmla="*/ 130968 w 1404982"/>
              <a:gd name="connsiteY4" fmla="*/ 1879348 h 2452038"/>
              <a:gd name="connsiteX5" fmla="*/ 150152 w 1404982"/>
              <a:gd name="connsiteY5" fmla="*/ 1845481 h 2452038"/>
              <a:gd name="connsiteX6" fmla="*/ 173302 w 1404982"/>
              <a:gd name="connsiteY6" fmla="*/ 1798253 h 2452038"/>
              <a:gd name="connsiteX7" fmla="*/ 198835 w 1404982"/>
              <a:gd name="connsiteY7" fmla="*/ 1766238 h 2452038"/>
              <a:gd name="connsiteX8" fmla="*/ 226351 w 1404982"/>
              <a:gd name="connsiteY8" fmla="*/ 1730519 h 2452038"/>
              <a:gd name="connsiteX9" fmla="*/ 254000 w 1404982"/>
              <a:gd name="connsiteY9" fmla="*/ 1686863 h 2452038"/>
              <a:gd name="connsiteX10" fmla="*/ 262467 w 1404982"/>
              <a:gd name="connsiteY10" fmla="*/ 1661463 h 2452038"/>
              <a:gd name="connsiteX11" fmla="*/ 296333 w 1404982"/>
              <a:gd name="connsiteY11" fmla="*/ 1585263 h 2452038"/>
              <a:gd name="connsiteX12" fmla="*/ 304800 w 1404982"/>
              <a:gd name="connsiteY12" fmla="*/ 1534463 h 2452038"/>
              <a:gd name="connsiteX13" fmla="*/ 321733 w 1404982"/>
              <a:gd name="connsiteY13" fmla="*/ 1475196 h 2452038"/>
              <a:gd name="connsiteX14" fmla="*/ 330200 w 1404982"/>
              <a:gd name="connsiteY14" fmla="*/ 1407463 h 2452038"/>
              <a:gd name="connsiteX15" fmla="*/ 372416 w 1404982"/>
              <a:gd name="connsiteY15" fmla="*/ 1251278 h 2452038"/>
              <a:gd name="connsiteX16" fmla="*/ 413930 w 1404982"/>
              <a:gd name="connsiteY16" fmla="*/ 1098917 h 2452038"/>
              <a:gd name="connsiteX17" fmla="*/ 324617 w 1404982"/>
              <a:gd name="connsiteY17" fmla="*/ 1103661 h 2452038"/>
              <a:gd name="connsiteX18" fmla="*/ 242354 w 1404982"/>
              <a:gd name="connsiteY18" fmla="*/ 1124609 h 2452038"/>
              <a:gd name="connsiteX19" fmla="*/ 183345 w 1404982"/>
              <a:gd name="connsiteY19" fmla="*/ 1084081 h 2452038"/>
              <a:gd name="connsiteX20" fmla="*/ 157692 w 1404982"/>
              <a:gd name="connsiteY20" fmla="*/ 1000402 h 2452038"/>
              <a:gd name="connsiteX21" fmla="*/ 216561 w 1404982"/>
              <a:gd name="connsiteY21" fmla="*/ 926176 h 2452038"/>
              <a:gd name="connsiteX22" fmla="*/ 269214 w 1404982"/>
              <a:gd name="connsiteY22" fmla="*/ 919052 h 2452038"/>
              <a:gd name="connsiteX23" fmla="*/ 305858 w 1404982"/>
              <a:gd name="connsiteY23" fmla="*/ 928698 h 2452038"/>
              <a:gd name="connsiteX24" fmla="*/ 382954 w 1404982"/>
              <a:gd name="connsiteY24" fmla="*/ 956125 h 2452038"/>
              <a:gd name="connsiteX25" fmla="*/ 459805 w 1404982"/>
              <a:gd name="connsiteY25" fmla="*/ 1009530 h 2452038"/>
              <a:gd name="connsiteX26" fmla="*/ 457200 w 1404982"/>
              <a:gd name="connsiteY26" fmla="*/ 653930 h 2452038"/>
              <a:gd name="connsiteX27" fmla="*/ 440267 w 1404982"/>
              <a:gd name="connsiteY27" fmla="*/ 586196 h 2452038"/>
              <a:gd name="connsiteX28" fmla="*/ 406400 w 1404982"/>
              <a:gd name="connsiteY28" fmla="*/ 484596 h 2452038"/>
              <a:gd name="connsiteX29" fmla="*/ 397933 w 1404982"/>
              <a:gd name="connsiteY29" fmla="*/ 459196 h 2452038"/>
              <a:gd name="connsiteX30" fmla="*/ 372533 w 1404982"/>
              <a:gd name="connsiteY30" fmla="*/ 408396 h 2452038"/>
              <a:gd name="connsiteX31" fmla="*/ 355600 w 1404982"/>
              <a:gd name="connsiteY31" fmla="*/ 382996 h 2452038"/>
              <a:gd name="connsiteX32" fmla="*/ 347133 w 1404982"/>
              <a:gd name="connsiteY32" fmla="*/ 357596 h 2452038"/>
              <a:gd name="connsiteX33" fmla="*/ 330200 w 1404982"/>
              <a:gd name="connsiteY33" fmla="*/ 332196 h 2452038"/>
              <a:gd name="connsiteX34" fmla="*/ 304800 w 1404982"/>
              <a:gd name="connsiteY34" fmla="*/ 281396 h 2452038"/>
              <a:gd name="connsiteX35" fmla="*/ 279400 w 1404982"/>
              <a:gd name="connsiteY35" fmla="*/ 222130 h 2452038"/>
              <a:gd name="connsiteX36" fmla="*/ 270933 w 1404982"/>
              <a:gd name="connsiteY36" fmla="*/ 196730 h 2452038"/>
              <a:gd name="connsiteX37" fmla="*/ 254000 w 1404982"/>
              <a:gd name="connsiteY37" fmla="*/ 179796 h 2452038"/>
              <a:gd name="connsiteX38" fmla="*/ 220133 w 1404982"/>
              <a:gd name="connsiteY38" fmla="*/ 128996 h 2452038"/>
              <a:gd name="connsiteX39" fmla="*/ 169333 w 1404982"/>
              <a:gd name="connsiteY39" fmla="*/ 95130 h 2452038"/>
              <a:gd name="connsiteX40" fmla="*/ 160867 w 1404982"/>
              <a:gd name="connsiteY40" fmla="*/ 69730 h 2452038"/>
              <a:gd name="connsiteX41" fmla="*/ 220133 w 1404982"/>
              <a:gd name="connsiteY41" fmla="*/ 44330 h 2452038"/>
              <a:gd name="connsiteX42" fmla="*/ 276225 w 1404982"/>
              <a:gd name="connsiteY42" fmla="*/ 93410 h 2452038"/>
              <a:gd name="connsiteX43" fmla="*/ 287867 w 1404982"/>
              <a:gd name="connsiteY43" fmla="*/ 18930 h 2452038"/>
              <a:gd name="connsiteX44" fmla="*/ 313267 w 1404982"/>
              <a:gd name="connsiteY44" fmla="*/ 10463 h 2452038"/>
              <a:gd name="connsiteX45" fmla="*/ 346736 w 1404982"/>
              <a:gd name="connsiteY45" fmla="*/ 71581 h 2452038"/>
              <a:gd name="connsiteX46" fmla="*/ 338667 w 1404982"/>
              <a:gd name="connsiteY46" fmla="*/ 18930 h 2452038"/>
              <a:gd name="connsiteX47" fmla="*/ 364067 w 1404982"/>
              <a:gd name="connsiteY47" fmla="*/ 1996 h 2452038"/>
              <a:gd name="connsiteX48" fmla="*/ 393964 w 1404982"/>
              <a:gd name="connsiteY48" fmla="*/ 53723 h 2452038"/>
              <a:gd name="connsiteX49" fmla="*/ 414867 w 1404982"/>
              <a:gd name="connsiteY49" fmla="*/ 1996 h 2452038"/>
              <a:gd name="connsiteX50" fmla="*/ 448733 w 1404982"/>
              <a:gd name="connsiteY50" fmla="*/ 1996 h 2452038"/>
              <a:gd name="connsiteX51" fmla="*/ 474133 w 1404982"/>
              <a:gd name="connsiteY51" fmla="*/ 18930 h 2452038"/>
              <a:gd name="connsiteX52" fmla="*/ 482600 w 1404982"/>
              <a:gd name="connsiteY52" fmla="*/ 44330 h 2452038"/>
              <a:gd name="connsiteX53" fmla="*/ 516467 w 1404982"/>
              <a:gd name="connsiteY53" fmla="*/ 95130 h 2452038"/>
              <a:gd name="connsiteX54" fmla="*/ 533400 w 1404982"/>
              <a:gd name="connsiteY54" fmla="*/ 120530 h 2452038"/>
              <a:gd name="connsiteX55" fmla="*/ 567267 w 1404982"/>
              <a:gd name="connsiteY55" fmla="*/ 171330 h 2452038"/>
              <a:gd name="connsiteX56" fmla="*/ 601133 w 1404982"/>
              <a:gd name="connsiteY56" fmla="*/ 239063 h 2452038"/>
              <a:gd name="connsiteX57" fmla="*/ 643864 w 1404982"/>
              <a:gd name="connsiteY57" fmla="*/ 346880 h 2452038"/>
              <a:gd name="connsiteX58" fmla="*/ 660797 w 1404982"/>
              <a:gd name="connsiteY58" fmla="*/ 401252 h 2452038"/>
              <a:gd name="connsiteX59" fmla="*/ 681964 w 1404982"/>
              <a:gd name="connsiteY59" fmla="*/ 462901 h 2452038"/>
              <a:gd name="connsiteX60" fmla="*/ 705644 w 1404982"/>
              <a:gd name="connsiteY60" fmla="*/ 526533 h 2452038"/>
              <a:gd name="connsiteX61" fmla="*/ 714242 w 1404982"/>
              <a:gd name="connsiteY61" fmla="*/ 584080 h 2452038"/>
              <a:gd name="connsiteX62" fmla="*/ 717683 w 1404982"/>
              <a:gd name="connsiteY62" fmla="*/ 638584 h 2452038"/>
              <a:gd name="connsiteX63" fmla="*/ 794280 w 1404982"/>
              <a:gd name="connsiteY63" fmla="*/ 581963 h 2452038"/>
              <a:gd name="connsiteX64" fmla="*/ 841375 w 1404982"/>
              <a:gd name="connsiteY64" fmla="*/ 540688 h 2452038"/>
              <a:gd name="connsiteX65" fmla="*/ 889662 w 1404982"/>
              <a:gd name="connsiteY65" fmla="*/ 510790 h 2452038"/>
              <a:gd name="connsiteX66" fmla="*/ 966126 w 1404982"/>
              <a:gd name="connsiteY66" fmla="*/ 456814 h 2452038"/>
              <a:gd name="connsiteX67" fmla="*/ 999595 w 1404982"/>
              <a:gd name="connsiteY67" fmla="*/ 419508 h 2452038"/>
              <a:gd name="connsiteX68" fmla="*/ 1053570 w 1404982"/>
              <a:gd name="connsiteY68" fmla="*/ 358919 h 2452038"/>
              <a:gd name="connsiteX69" fmla="*/ 1081617 w 1404982"/>
              <a:gd name="connsiteY69" fmla="*/ 316586 h 2452038"/>
              <a:gd name="connsiteX70" fmla="*/ 1152921 w 1404982"/>
              <a:gd name="connsiteY70" fmla="*/ 216309 h 2452038"/>
              <a:gd name="connsiteX71" fmla="*/ 1201473 w 1404982"/>
              <a:gd name="connsiteY71" fmla="*/ 155720 h 2452038"/>
              <a:gd name="connsiteX72" fmla="*/ 1212585 w 1404982"/>
              <a:gd name="connsiteY72" fmla="*/ 119604 h 2452038"/>
              <a:gd name="connsiteX73" fmla="*/ 1227667 w 1404982"/>
              <a:gd name="connsiteY73" fmla="*/ 95130 h 2452038"/>
              <a:gd name="connsiteX74" fmla="*/ 1267354 w 1404982"/>
              <a:gd name="connsiteY74" fmla="*/ 79519 h 2452038"/>
              <a:gd name="connsiteX75" fmla="*/ 1278467 w 1404982"/>
              <a:gd name="connsiteY75" fmla="*/ 69730 h 2452038"/>
              <a:gd name="connsiteX76" fmla="*/ 1329267 w 1404982"/>
              <a:gd name="connsiteY76" fmla="*/ 52796 h 2452038"/>
              <a:gd name="connsiteX77" fmla="*/ 1320800 w 1404982"/>
              <a:gd name="connsiteY77" fmla="*/ 78196 h 2452038"/>
              <a:gd name="connsiteX78" fmla="*/ 1275159 w 1404982"/>
              <a:gd name="connsiteY78" fmla="*/ 146988 h 2452038"/>
              <a:gd name="connsiteX79" fmla="*/ 1345274 w 1404982"/>
              <a:gd name="connsiteY79" fmla="*/ 102274 h 2452038"/>
              <a:gd name="connsiteX80" fmla="*/ 1397000 w 1404982"/>
              <a:gd name="connsiteY80" fmla="*/ 120530 h 2452038"/>
              <a:gd name="connsiteX81" fmla="*/ 1349242 w 1404982"/>
              <a:gd name="connsiteY81" fmla="*/ 181649 h 2452038"/>
              <a:gd name="connsiteX82" fmla="*/ 1397000 w 1404982"/>
              <a:gd name="connsiteY82" fmla="*/ 171330 h 2452038"/>
              <a:gd name="connsiteX83" fmla="*/ 1380067 w 1404982"/>
              <a:gd name="connsiteY83" fmla="*/ 196730 h 2452038"/>
              <a:gd name="connsiteX84" fmla="*/ 1363133 w 1404982"/>
              <a:gd name="connsiteY84" fmla="*/ 213663 h 2452038"/>
              <a:gd name="connsiteX85" fmla="*/ 1371600 w 1404982"/>
              <a:gd name="connsiteY85" fmla="*/ 239063 h 2452038"/>
              <a:gd name="connsiteX86" fmla="*/ 1354667 w 1404982"/>
              <a:gd name="connsiteY86" fmla="*/ 298330 h 2452038"/>
              <a:gd name="connsiteX87" fmla="*/ 1312333 w 1404982"/>
              <a:gd name="connsiteY87" fmla="*/ 333916 h 2452038"/>
              <a:gd name="connsiteX88" fmla="*/ 1261533 w 1404982"/>
              <a:gd name="connsiteY88" fmla="*/ 390933 h 2452038"/>
              <a:gd name="connsiteX89" fmla="*/ 1214304 w 1404982"/>
              <a:gd name="connsiteY89" fmla="*/ 470705 h 2452038"/>
              <a:gd name="connsiteX90" fmla="*/ 1178189 w 1404982"/>
              <a:gd name="connsiteY90" fmla="*/ 514361 h 2452038"/>
              <a:gd name="connsiteX91" fmla="*/ 1122496 w 1404982"/>
              <a:gd name="connsiteY91" fmla="*/ 599955 h 2452038"/>
              <a:gd name="connsiteX92" fmla="*/ 1077383 w 1404982"/>
              <a:gd name="connsiteY92" fmla="*/ 634483 h 2452038"/>
              <a:gd name="connsiteX93" fmla="*/ 1045236 w 1404982"/>
              <a:gd name="connsiteY93" fmla="*/ 654327 h 2452038"/>
              <a:gd name="connsiteX94" fmla="*/ 999464 w 1404982"/>
              <a:gd name="connsiteY94" fmla="*/ 682770 h 2452038"/>
              <a:gd name="connsiteX95" fmla="*/ 943636 w 1404982"/>
              <a:gd name="connsiteY95" fmla="*/ 730659 h 2452038"/>
              <a:gd name="connsiteX96" fmla="*/ 915855 w 1404982"/>
              <a:gd name="connsiteY96" fmla="*/ 776168 h 2452038"/>
              <a:gd name="connsiteX97" fmla="*/ 866378 w 1404982"/>
              <a:gd name="connsiteY97" fmla="*/ 828687 h 2452038"/>
              <a:gd name="connsiteX98" fmla="*/ 823251 w 1404982"/>
              <a:gd name="connsiteY98" fmla="*/ 896024 h 2452038"/>
              <a:gd name="connsiteX99" fmla="*/ 770467 w 1404982"/>
              <a:gd name="connsiteY99" fmla="*/ 1068796 h 2452038"/>
              <a:gd name="connsiteX100" fmla="*/ 738452 w 1404982"/>
              <a:gd name="connsiteY100" fmla="*/ 1141821 h 2452038"/>
              <a:gd name="connsiteX101" fmla="*/ 715699 w 1404982"/>
              <a:gd name="connsiteY101" fmla="*/ 1188653 h 2452038"/>
              <a:gd name="connsiteX102" fmla="*/ 698367 w 1404982"/>
              <a:gd name="connsiteY102" fmla="*/ 1245671 h 2452038"/>
              <a:gd name="connsiteX103" fmla="*/ 683683 w 1404982"/>
              <a:gd name="connsiteY103" fmla="*/ 1321870 h 2452038"/>
              <a:gd name="connsiteX104" fmla="*/ 671248 w 1404982"/>
              <a:gd name="connsiteY104" fmla="*/ 1409183 h 2452038"/>
              <a:gd name="connsiteX105" fmla="*/ 640026 w 1404982"/>
              <a:gd name="connsiteY105" fmla="*/ 1519249 h 2452038"/>
              <a:gd name="connsiteX106" fmla="*/ 637381 w 1404982"/>
              <a:gd name="connsiteY106" fmla="*/ 1602593 h 2452038"/>
              <a:gd name="connsiteX107" fmla="*/ 621770 w 1404982"/>
              <a:gd name="connsiteY107" fmla="*/ 1678792 h 2452038"/>
              <a:gd name="connsiteX108" fmla="*/ 613305 w 1404982"/>
              <a:gd name="connsiteY108" fmla="*/ 1709088 h 2452038"/>
              <a:gd name="connsiteX109" fmla="*/ 597694 w 1404982"/>
              <a:gd name="connsiteY109" fmla="*/ 1747849 h 2452038"/>
              <a:gd name="connsiteX110" fmla="*/ 574939 w 1404982"/>
              <a:gd name="connsiteY110" fmla="*/ 1851302 h 2452038"/>
              <a:gd name="connsiteX111" fmla="*/ 565547 w 1404982"/>
              <a:gd name="connsiteY111" fmla="*/ 2070509 h 2452038"/>
              <a:gd name="connsiteX112" fmla="*/ 559726 w 1404982"/>
              <a:gd name="connsiteY112" fmla="*/ 2092337 h 2452038"/>
              <a:gd name="connsiteX113" fmla="*/ 550333 w 1404982"/>
              <a:gd name="connsiteY113" fmla="*/ 2330330 h 2452038"/>
              <a:gd name="connsiteX114" fmla="*/ 558800 w 1404982"/>
              <a:gd name="connsiteY114" fmla="*/ 2355730 h 2452038"/>
              <a:gd name="connsiteX115" fmla="*/ 418042 w 1404982"/>
              <a:gd name="connsiteY115" fmla="*/ 2452038 h 2452038"/>
              <a:gd name="connsiteX116" fmla="*/ 139700 w 1404982"/>
              <a:gd name="connsiteY116" fmla="*/ 2417113 h 2452038"/>
              <a:gd name="connsiteX117" fmla="*/ 0 w 1404982"/>
              <a:gd name="connsiteY117" fmla="*/ 2271063 h 2452038"/>
              <a:gd name="connsiteX118" fmla="*/ 0 w 1404982"/>
              <a:gd name="connsiteY118" fmla="*/ 2271063 h 2452038"/>
              <a:gd name="connsiteX0" fmla="*/ 0 w 1404982"/>
              <a:gd name="connsiteY0" fmla="*/ 2271063 h 2452038"/>
              <a:gd name="connsiteX1" fmla="*/ 93133 w 1404982"/>
              <a:gd name="connsiteY1" fmla="*/ 1974730 h 2452038"/>
              <a:gd name="connsiteX2" fmla="*/ 101600 w 1404982"/>
              <a:gd name="connsiteY2" fmla="*/ 1949330 h 2452038"/>
              <a:gd name="connsiteX3" fmla="*/ 118533 w 1404982"/>
              <a:gd name="connsiteY3" fmla="*/ 1932396 h 2452038"/>
              <a:gd name="connsiteX4" fmla="*/ 130968 w 1404982"/>
              <a:gd name="connsiteY4" fmla="*/ 1879348 h 2452038"/>
              <a:gd name="connsiteX5" fmla="*/ 150152 w 1404982"/>
              <a:gd name="connsiteY5" fmla="*/ 1845481 h 2452038"/>
              <a:gd name="connsiteX6" fmla="*/ 173302 w 1404982"/>
              <a:gd name="connsiteY6" fmla="*/ 1798253 h 2452038"/>
              <a:gd name="connsiteX7" fmla="*/ 198835 w 1404982"/>
              <a:gd name="connsiteY7" fmla="*/ 1766238 h 2452038"/>
              <a:gd name="connsiteX8" fmla="*/ 226351 w 1404982"/>
              <a:gd name="connsiteY8" fmla="*/ 1730519 h 2452038"/>
              <a:gd name="connsiteX9" fmla="*/ 254000 w 1404982"/>
              <a:gd name="connsiteY9" fmla="*/ 1686863 h 2452038"/>
              <a:gd name="connsiteX10" fmla="*/ 262467 w 1404982"/>
              <a:gd name="connsiteY10" fmla="*/ 1661463 h 2452038"/>
              <a:gd name="connsiteX11" fmla="*/ 296333 w 1404982"/>
              <a:gd name="connsiteY11" fmla="*/ 1585263 h 2452038"/>
              <a:gd name="connsiteX12" fmla="*/ 304800 w 1404982"/>
              <a:gd name="connsiteY12" fmla="*/ 1534463 h 2452038"/>
              <a:gd name="connsiteX13" fmla="*/ 321733 w 1404982"/>
              <a:gd name="connsiteY13" fmla="*/ 1475196 h 2452038"/>
              <a:gd name="connsiteX14" fmla="*/ 330200 w 1404982"/>
              <a:gd name="connsiteY14" fmla="*/ 1407463 h 2452038"/>
              <a:gd name="connsiteX15" fmla="*/ 372416 w 1404982"/>
              <a:gd name="connsiteY15" fmla="*/ 1251278 h 2452038"/>
              <a:gd name="connsiteX16" fmla="*/ 413930 w 1404982"/>
              <a:gd name="connsiteY16" fmla="*/ 1098917 h 2452038"/>
              <a:gd name="connsiteX17" fmla="*/ 320403 w 1404982"/>
              <a:gd name="connsiteY17" fmla="*/ 1082592 h 2452038"/>
              <a:gd name="connsiteX18" fmla="*/ 242354 w 1404982"/>
              <a:gd name="connsiteY18" fmla="*/ 1124609 h 2452038"/>
              <a:gd name="connsiteX19" fmla="*/ 183345 w 1404982"/>
              <a:gd name="connsiteY19" fmla="*/ 1084081 h 2452038"/>
              <a:gd name="connsiteX20" fmla="*/ 157692 w 1404982"/>
              <a:gd name="connsiteY20" fmla="*/ 1000402 h 2452038"/>
              <a:gd name="connsiteX21" fmla="*/ 216561 w 1404982"/>
              <a:gd name="connsiteY21" fmla="*/ 926176 h 2452038"/>
              <a:gd name="connsiteX22" fmla="*/ 269214 w 1404982"/>
              <a:gd name="connsiteY22" fmla="*/ 919052 h 2452038"/>
              <a:gd name="connsiteX23" fmla="*/ 305858 w 1404982"/>
              <a:gd name="connsiteY23" fmla="*/ 928698 h 2452038"/>
              <a:gd name="connsiteX24" fmla="*/ 382954 w 1404982"/>
              <a:gd name="connsiteY24" fmla="*/ 956125 h 2452038"/>
              <a:gd name="connsiteX25" fmla="*/ 459805 w 1404982"/>
              <a:gd name="connsiteY25" fmla="*/ 1009530 h 2452038"/>
              <a:gd name="connsiteX26" fmla="*/ 457200 w 1404982"/>
              <a:gd name="connsiteY26" fmla="*/ 653930 h 2452038"/>
              <a:gd name="connsiteX27" fmla="*/ 440267 w 1404982"/>
              <a:gd name="connsiteY27" fmla="*/ 586196 h 2452038"/>
              <a:gd name="connsiteX28" fmla="*/ 406400 w 1404982"/>
              <a:gd name="connsiteY28" fmla="*/ 484596 h 2452038"/>
              <a:gd name="connsiteX29" fmla="*/ 397933 w 1404982"/>
              <a:gd name="connsiteY29" fmla="*/ 459196 h 2452038"/>
              <a:gd name="connsiteX30" fmla="*/ 372533 w 1404982"/>
              <a:gd name="connsiteY30" fmla="*/ 408396 h 2452038"/>
              <a:gd name="connsiteX31" fmla="*/ 355600 w 1404982"/>
              <a:gd name="connsiteY31" fmla="*/ 382996 h 2452038"/>
              <a:gd name="connsiteX32" fmla="*/ 347133 w 1404982"/>
              <a:gd name="connsiteY32" fmla="*/ 357596 h 2452038"/>
              <a:gd name="connsiteX33" fmla="*/ 330200 w 1404982"/>
              <a:gd name="connsiteY33" fmla="*/ 332196 h 2452038"/>
              <a:gd name="connsiteX34" fmla="*/ 304800 w 1404982"/>
              <a:gd name="connsiteY34" fmla="*/ 281396 h 2452038"/>
              <a:gd name="connsiteX35" fmla="*/ 279400 w 1404982"/>
              <a:gd name="connsiteY35" fmla="*/ 222130 h 2452038"/>
              <a:gd name="connsiteX36" fmla="*/ 270933 w 1404982"/>
              <a:gd name="connsiteY36" fmla="*/ 196730 h 2452038"/>
              <a:gd name="connsiteX37" fmla="*/ 254000 w 1404982"/>
              <a:gd name="connsiteY37" fmla="*/ 179796 h 2452038"/>
              <a:gd name="connsiteX38" fmla="*/ 220133 w 1404982"/>
              <a:gd name="connsiteY38" fmla="*/ 128996 h 2452038"/>
              <a:gd name="connsiteX39" fmla="*/ 169333 w 1404982"/>
              <a:gd name="connsiteY39" fmla="*/ 95130 h 2452038"/>
              <a:gd name="connsiteX40" fmla="*/ 160867 w 1404982"/>
              <a:gd name="connsiteY40" fmla="*/ 69730 h 2452038"/>
              <a:gd name="connsiteX41" fmla="*/ 220133 w 1404982"/>
              <a:gd name="connsiteY41" fmla="*/ 44330 h 2452038"/>
              <a:gd name="connsiteX42" fmla="*/ 276225 w 1404982"/>
              <a:gd name="connsiteY42" fmla="*/ 93410 h 2452038"/>
              <a:gd name="connsiteX43" fmla="*/ 287867 w 1404982"/>
              <a:gd name="connsiteY43" fmla="*/ 18930 h 2452038"/>
              <a:gd name="connsiteX44" fmla="*/ 313267 w 1404982"/>
              <a:gd name="connsiteY44" fmla="*/ 10463 h 2452038"/>
              <a:gd name="connsiteX45" fmla="*/ 346736 w 1404982"/>
              <a:gd name="connsiteY45" fmla="*/ 71581 h 2452038"/>
              <a:gd name="connsiteX46" fmla="*/ 338667 w 1404982"/>
              <a:gd name="connsiteY46" fmla="*/ 18930 h 2452038"/>
              <a:gd name="connsiteX47" fmla="*/ 364067 w 1404982"/>
              <a:gd name="connsiteY47" fmla="*/ 1996 h 2452038"/>
              <a:gd name="connsiteX48" fmla="*/ 393964 w 1404982"/>
              <a:gd name="connsiteY48" fmla="*/ 53723 h 2452038"/>
              <a:gd name="connsiteX49" fmla="*/ 414867 w 1404982"/>
              <a:gd name="connsiteY49" fmla="*/ 1996 h 2452038"/>
              <a:gd name="connsiteX50" fmla="*/ 448733 w 1404982"/>
              <a:gd name="connsiteY50" fmla="*/ 1996 h 2452038"/>
              <a:gd name="connsiteX51" fmla="*/ 474133 w 1404982"/>
              <a:gd name="connsiteY51" fmla="*/ 18930 h 2452038"/>
              <a:gd name="connsiteX52" fmla="*/ 482600 w 1404982"/>
              <a:gd name="connsiteY52" fmla="*/ 44330 h 2452038"/>
              <a:gd name="connsiteX53" fmla="*/ 516467 w 1404982"/>
              <a:gd name="connsiteY53" fmla="*/ 95130 h 2452038"/>
              <a:gd name="connsiteX54" fmla="*/ 533400 w 1404982"/>
              <a:gd name="connsiteY54" fmla="*/ 120530 h 2452038"/>
              <a:gd name="connsiteX55" fmla="*/ 567267 w 1404982"/>
              <a:gd name="connsiteY55" fmla="*/ 171330 h 2452038"/>
              <a:gd name="connsiteX56" fmla="*/ 601133 w 1404982"/>
              <a:gd name="connsiteY56" fmla="*/ 239063 h 2452038"/>
              <a:gd name="connsiteX57" fmla="*/ 643864 w 1404982"/>
              <a:gd name="connsiteY57" fmla="*/ 346880 h 2452038"/>
              <a:gd name="connsiteX58" fmla="*/ 660797 w 1404982"/>
              <a:gd name="connsiteY58" fmla="*/ 401252 h 2452038"/>
              <a:gd name="connsiteX59" fmla="*/ 681964 w 1404982"/>
              <a:gd name="connsiteY59" fmla="*/ 462901 h 2452038"/>
              <a:gd name="connsiteX60" fmla="*/ 705644 w 1404982"/>
              <a:gd name="connsiteY60" fmla="*/ 526533 h 2452038"/>
              <a:gd name="connsiteX61" fmla="*/ 714242 w 1404982"/>
              <a:gd name="connsiteY61" fmla="*/ 584080 h 2452038"/>
              <a:gd name="connsiteX62" fmla="*/ 717683 w 1404982"/>
              <a:gd name="connsiteY62" fmla="*/ 638584 h 2452038"/>
              <a:gd name="connsiteX63" fmla="*/ 794280 w 1404982"/>
              <a:gd name="connsiteY63" fmla="*/ 581963 h 2452038"/>
              <a:gd name="connsiteX64" fmla="*/ 841375 w 1404982"/>
              <a:gd name="connsiteY64" fmla="*/ 540688 h 2452038"/>
              <a:gd name="connsiteX65" fmla="*/ 889662 w 1404982"/>
              <a:gd name="connsiteY65" fmla="*/ 510790 h 2452038"/>
              <a:gd name="connsiteX66" fmla="*/ 966126 w 1404982"/>
              <a:gd name="connsiteY66" fmla="*/ 456814 h 2452038"/>
              <a:gd name="connsiteX67" fmla="*/ 999595 w 1404982"/>
              <a:gd name="connsiteY67" fmla="*/ 419508 h 2452038"/>
              <a:gd name="connsiteX68" fmla="*/ 1053570 w 1404982"/>
              <a:gd name="connsiteY68" fmla="*/ 358919 h 2452038"/>
              <a:gd name="connsiteX69" fmla="*/ 1081617 w 1404982"/>
              <a:gd name="connsiteY69" fmla="*/ 316586 h 2452038"/>
              <a:gd name="connsiteX70" fmla="*/ 1152921 w 1404982"/>
              <a:gd name="connsiteY70" fmla="*/ 216309 h 2452038"/>
              <a:gd name="connsiteX71" fmla="*/ 1201473 w 1404982"/>
              <a:gd name="connsiteY71" fmla="*/ 155720 h 2452038"/>
              <a:gd name="connsiteX72" fmla="*/ 1212585 w 1404982"/>
              <a:gd name="connsiteY72" fmla="*/ 119604 h 2452038"/>
              <a:gd name="connsiteX73" fmla="*/ 1227667 w 1404982"/>
              <a:gd name="connsiteY73" fmla="*/ 95130 h 2452038"/>
              <a:gd name="connsiteX74" fmla="*/ 1267354 w 1404982"/>
              <a:gd name="connsiteY74" fmla="*/ 79519 h 2452038"/>
              <a:gd name="connsiteX75" fmla="*/ 1278467 w 1404982"/>
              <a:gd name="connsiteY75" fmla="*/ 69730 h 2452038"/>
              <a:gd name="connsiteX76" fmla="*/ 1329267 w 1404982"/>
              <a:gd name="connsiteY76" fmla="*/ 52796 h 2452038"/>
              <a:gd name="connsiteX77" fmla="*/ 1320800 w 1404982"/>
              <a:gd name="connsiteY77" fmla="*/ 78196 h 2452038"/>
              <a:gd name="connsiteX78" fmla="*/ 1275159 w 1404982"/>
              <a:gd name="connsiteY78" fmla="*/ 146988 h 2452038"/>
              <a:gd name="connsiteX79" fmla="*/ 1345274 w 1404982"/>
              <a:gd name="connsiteY79" fmla="*/ 102274 h 2452038"/>
              <a:gd name="connsiteX80" fmla="*/ 1397000 w 1404982"/>
              <a:gd name="connsiteY80" fmla="*/ 120530 h 2452038"/>
              <a:gd name="connsiteX81" fmla="*/ 1349242 w 1404982"/>
              <a:gd name="connsiteY81" fmla="*/ 181649 h 2452038"/>
              <a:gd name="connsiteX82" fmla="*/ 1397000 w 1404982"/>
              <a:gd name="connsiteY82" fmla="*/ 171330 h 2452038"/>
              <a:gd name="connsiteX83" fmla="*/ 1380067 w 1404982"/>
              <a:gd name="connsiteY83" fmla="*/ 196730 h 2452038"/>
              <a:gd name="connsiteX84" fmla="*/ 1363133 w 1404982"/>
              <a:gd name="connsiteY84" fmla="*/ 213663 h 2452038"/>
              <a:gd name="connsiteX85" fmla="*/ 1371600 w 1404982"/>
              <a:gd name="connsiteY85" fmla="*/ 239063 h 2452038"/>
              <a:gd name="connsiteX86" fmla="*/ 1354667 w 1404982"/>
              <a:gd name="connsiteY86" fmla="*/ 298330 h 2452038"/>
              <a:gd name="connsiteX87" fmla="*/ 1312333 w 1404982"/>
              <a:gd name="connsiteY87" fmla="*/ 333916 h 2452038"/>
              <a:gd name="connsiteX88" fmla="*/ 1261533 w 1404982"/>
              <a:gd name="connsiteY88" fmla="*/ 390933 h 2452038"/>
              <a:gd name="connsiteX89" fmla="*/ 1214304 w 1404982"/>
              <a:gd name="connsiteY89" fmla="*/ 470705 h 2452038"/>
              <a:gd name="connsiteX90" fmla="*/ 1178189 w 1404982"/>
              <a:gd name="connsiteY90" fmla="*/ 514361 h 2452038"/>
              <a:gd name="connsiteX91" fmla="*/ 1122496 w 1404982"/>
              <a:gd name="connsiteY91" fmla="*/ 599955 h 2452038"/>
              <a:gd name="connsiteX92" fmla="*/ 1077383 w 1404982"/>
              <a:gd name="connsiteY92" fmla="*/ 634483 h 2452038"/>
              <a:gd name="connsiteX93" fmla="*/ 1045236 w 1404982"/>
              <a:gd name="connsiteY93" fmla="*/ 654327 h 2452038"/>
              <a:gd name="connsiteX94" fmla="*/ 999464 w 1404982"/>
              <a:gd name="connsiteY94" fmla="*/ 682770 h 2452038"/>
              <a:gd name="connsiteX95" fmla="*/ 943636 w 1404982"/>
              <a:gd name="connsiteY95" fmla="*/ 730659 h 2452038"/>
              <a:gd name="connsiteX96" fmla="*/ 915855 w 1404982"/>
              <a:gd name="connsiteY96" fmla="*/ 776168 h 2452038"/>
              <a:gd name="connsiteX97" fmla="*/ 866378 w 1404982"/>
              <a:gd name="connsiteY97" fmla="*/ 828687 h 2452038"/>
              <a:gd name="connsiteX98" fmla="*/ 823251 w 1404982"/>
              <a:gd name="connsiteY98" fmla="*/ 896024 h 2452038"/>
              <a:gd name="connsiteX99" fmla="*/ 770467 w 1404982"/>
              <a:gd name="connsiteY99" fmla="*/ 1068796 h 2452038"/>
              <a:gd name="connsiteX100" fmla="*/ 738452 w 1404982"/>
              <a:gd name="connsiteY100" fmla="*/ 1141821 h 2452038"/>
              <a:gd name="connsiteX101" fmla="*/ 715699 w 1404982"/>
              <a:gd name="connsiteY101" fmla="*/ 1188653 h 2452038"/>
              <a:gd name="connsiteX102" fmla="*/ 698367 w 1404982"/>
              <a:gd name="connsiteY102" fmla="*/ 1245671 h 2452038"/>
              <a:gd name="connsiteX103" fmla="*/ 683683 w 1404982"/>
              <a:gd name="connsiteY103" fmla="*/ 1321870 h 2452038"/>
              <a:gd name="connsiteX104" fmla="*/ 671248 w 1404982"/>
              <a:gd name="connsiteY104" fmla="*/ 1409183 h 2452038"/>
              <a:gd name="connsiteX105" fmla="*/ 640026 w 1404982"/>
              <a:gd name="connsiteY105" fmla="*/ 1519249 h 2452038"/>
              <a:gd name="connsiteX106" fmla="*/ 637381 w 1404982"/>
              <a:gd name="connsiteY106" fmla="*/ 1602593 h 2452038"/>
              <a:gd name="connsiteX107" fmla="*/ 621770 w 1404982"/>
              <a:gd name="connsiteY107" fmla="*/ 1678792 h 2452038"/>
              <a:gd name="connsiteX108" fmla="*/ 613305 w 1404982"/>
              <a:gd name="connsiteY108" fmla="*/ 1709088 h 2452038"/>
              <a:gd name="connsiteX109" fmla="*/ 597694 w 1404982"/>
              <a:gd name="connsiteY109" fmla="*/ 1747849 h 2452038"/>
              <a:gd name="connsiteX110" fmla="*/ 574939 w 1404982"/>
              <a:gd name="connsiteY110" fmla="*/ 1851302 h 2452038"/>
              <a:gd name="connsiteX111" fmla="*/ 565547 w 1404982"/>
              <a:gd name="connsiteY111" fmla="*/ 2070509 h 2452038"/>
              <a:gd name="connsiteX112" fmla="*/ 559726 w 1404982"/>
              <a:gd name="connsiteY112" fmla="*/ 2092337 h 2452038"/>
              <a:gd name="connsiteX113" fmla="*/ 550333 w 1404982"/>
              <a:gd name="connsiteY113" fmla="*/ 2330330 h 2452038"/>
              <a:gd name="connsiteX114" fmla="*/ 558800 w 1404982"/>
              <a:gd name="connsiteY114" fmla="*/ 2355730 h 2452038"/>
              <a:gd name="connsiteX115" fmla="*/ 418042 w 1404982"/>
              <a:gd name="connsiteY115" fmla="*/ 2452038 h 2452038"/>
              <a:gd name="connsiteX116" fmla="*/ 139700 w 1404982"/>
              <a:gd name="connsiteY116" fmla="*/ 2417113 h 2452038"/>
              <a:gd name="connsiteX117" fmla="*/ 0 w 1404982"/>
              <a:gd name="connsiteY117" fmla="*/ 2271063 h 2452038"/>
              <a:gd name="connsiteX118" fmla="*/ 0 w 1404982"/>
              <a:gd name="connsiteY118" fmla="*/ 2271063 h 2452038"/>
              <a:gd name="connsiteX0" fmla="*/ 0 w 1404982"/>
              <a:gd name="connsiteY0" fmla="*/ 2271063 h 2452038"/>
              <a:gd name="connsiteX1" fmla="*/ 93133 w 1404982"/>
              <a:gd name="connsiteY1" fmla="*/ 1974730 h 2452038"/>
              <a:gd name="connsiteX2" fmla="*/ 101600 w 1404982"/>
              <a:gd name="connsiteY2" fmla="*/ 1949330 h 2452038"/>
              <a:gd name="connsiteX3" fmla="*/ 118533 w 1404982"/>
              <a:gd name="connsiteY3" fmla="*/ 1932396 h 2452038"/>
              <a:gd name="connsiteX4" fmla="*/ 130968 w 1404982"/>
              <a:gd name="connsiteY4" fmla="*/ 1879348 h 2452038"/>
              <a:gd name="connsiteX5" fmla="*/ 150152 w 1404982"/>
              <a:gd name="connsiteY5" fmla="*/ 1845481 h 2452038"/>
              <a:gd name="connsiteX6" fmla="*/ 173302 w 1404982"/>
              <a:gd name="connsiteY6" fmla="*/ 1798253 h 2452038"/>
              <a:gd name="connsiteX7" fmla="*/ 198835 w 1404982"/>
              <a:gd name="connsiteY7" fmla="*/ 1766238 h 2452038"/>
              <a:gd name="connsiteX8" fmla="*/ 226351 w 1404982"/>
              <a:gd name="connsiteY8" fmla="*/ 1730519 h 2452038"/>
              <a:gd name="connsiteX9" fmla="*/ 254000 w 1404982"/>
              <a:gd name="connsiteY9" fmla="*/ 1686863 h 2452038"/>
              <a:gd name="connsiteX10" fmla="*/ 262467 w 1404982"/>
              <a:gd name="connsiteY10" fmla="*/ 1661463 h 2452038"/>
              <a:gd name="connsiteX11" fmla="*/ 296333 w 1404982"/>
              <a:gd name="connsiteY11" fmla="*/ 1585263 h 2452038"/>
              <a:gd name="connsiteX12" fmla="*/ 304800 w 1404982"/>
              <a:gd name="connsiteY12" fmla="*/ 1534463 h 2452038"/>
              <a:gd name="connsiteX13" fmla="*/ 321733 w 1404982"/>
              <a:gd name="connsiteY13" fmla="*/ 1475196 h 2452038"/>
              <a:gd name="connsiteX14" fmla="*/ 330200 w 1404982"/>
              <a:gd name="connsiteY14" fmla="*/ 1407463 h 2452038"/>
              <a:gd name="connsiteX15" fmla="*/ 372416 w 1404982"/>
              <a:gd name="connsiteY15" fmla="*/ 1251278 h 2452038"/>
              <a:gd name="connsiteX16" fmla="*/ 413930 w 1404982"/>
              <a:gd name="connsiteY16" fmla="*/ 1098917 h 2452038"/>
              <a:gd name="connsiteX17" fmla="*/ 320403 w 1404982"/>
              <a:gd name="connsiteY17" fmla="*/ 1082592 h 2452038"/>
              <a:gd name="connsiteX18" fmla="*/ 242354 w 1404982"/>
              <a:gd name="connsiteY18" fmla="*/ 1124609 h 2452038"/>
              <a:gd name="connsiteX19" fmla="*/ 183345 w 1404982"/>
              <a:gd name="connsiteY19" fmla="*/ 1084081 h 2452038"/>
              <a:gd name="connsiteX20" fmla="*/ 157692 w 1404982"/>
              <a:gd name="connsiteY20" fmla="*/ 1000402 h 2452038"/>
              <a:gd name="connsiteX21" fmla="*/ 216561 w 1404982"/>
              <a:gd name="connsiteY21" fmla="*/ 926176 h 2452038"/>
              <a:gd name="connsiteX22" fmla="*/ 269214 w 1404982"/>
              <a:gd name="connsiteY22" fmla="*/ 919052 h 2452038"/>
              <a:gd name="connsiteX23" fmla="*/ 305858 w 1404982"/>
              <a:gd name="connsiteY23" fmla="*/ 928698 h 2452038"/>
              <a:gd name="connsiteX24" fmla="*/ 382954 w 1404982"/>
              <a:gd name="connsiteY24" fmla="*/ 956125 h 2452038"/>
              <a:gd name="connsiteX25" fmla="*/ 459805 w 1404982"/>
              <a:gd name="connsiteY25" fmla="*/ 1009530 h 2452038"/>
              <a:gd name="connsiteX26" fmla="*/ 457200 w 1404982"/>
              <a:gd name="connsiteY26" fmla="*/ 653930 h 2452038"/>
              <a:gd name="connsiteX27" fmla="*/ 440267 w 1404982"/>
              <a:gd name="connsiteY27" fmla="*/ 586196 h 2452038"/>
              <a:gd name="connsiteX28" fmla="*/ 406400 w 1404982"/>
              <a:gd name="connsiteY28" fmla="*/ 484596 h 2452038"/>
              <a:gd name="connsiteX29" fmla="*/ 397933 w 1404982"/>
              <a:gd name="connsiteY29" fmla="*/ 459196 h 2452038"/>
              <a:gd name="connsiteX30" fmla="*/ 372533 w 1404982"/>
              <a:gd name="connsiteY30" fmla="*/ 408396 h 2452038"/>
              <a:gd name="connsiteX31" fmla="*/ 355600 w 1404982"/>
              <a:gd name="connsiteY31" fmla="*/ 382996 h 2452038"/>
              <a:gd name="connsiteX32" fmla="*/ 347133 w 1404982"/>
              <a:gd name="connsiteY32" fmla="*/ 357596 h 2452038"/>
              <a:gd name="connsiteX33" fmla="*/ 330200 w 1404982"/>
              <a:gd name="connsiteY33" fmla="*/ 332196 h 2452038"/>
              <a:gd name="connsiteX34" fmla="*/ 304800 w 1404982"/>
              <a:gd name="connsiteY34" fmla="*/ 281396 h 2452038"/>
              <a:gd name="connsiteX35" fmla="*/ 279400 w 1404982"/>
              <a:gd name="connsiteY35" fmla="*/ 222130 h 2452038"/>
              <a:gd name="connsiteX36" fmla="*/ 270933 w 1404982"/>
              <a:gd name="connsiteY36" fmla="*/ 196730 h 2452038"/>
              <a:gd name="connsiteX37" fmla="*/ 254000 w 1404982"/>
              <a:gd name="connsiteY37" fmla="*/ 179796 h 2452038"/>
              <a:gd name="connsiteX38" fmla="*/ 220133 w 1404982"/>
              <a:gd name="connsiteY38" fmla="*/ 128996 h 2452038"/>
              <a:gd name="connsiteX39" fmla="*/ 169333 w 1404982"/>
              <a:gd name="connsiteY39" fmla="*/ 95130 h 2452038"/>
              <a:gd name="connsiteX40" fmla="*/ 160867 w 1404982"/>
              <a:gd name="connsiteY40" fmla="*/ 69730 h 2452038"/>
              <a:gd name="connsiteX41" fmla="*/ 220133 w 1404982"/>
              <a:gd name="connsiteY41" fmla="*/ 44330 h 2452038"/>
              <a:gd name="connsiteX42" fmla="*/ 276225 w 1404982"/>
              <a:gd name="connsiteY42" fmla="*/ 93410 h 2452038"/>
              <a:gd name="connsiteX43" fmla="*/ 287867 w 1404982"/>
              <a:gd name="connsiteY43" fmla="*/ 18930 h 2452038"/>
              <a:gd name="connsiteX44" fmla="*/ 313267 w 1404982"/>
              <a:gd name="connsiteY44" fmla="*/ 10463 h 2452038"/>
              <a:gd name="connsiteX45" fmla="*/ 346736 w 1404982"/>
              <a:gd name="connsiteY45" fmla="*/ 71581 h 2452038"/>
              <a:gd name="connsiteX46" fmla="*/ 338667 w 1404982"/>
              <a:gd name="connsiteY46" fmla="*/ 18930 h 2452038"/>
              <a:gd name="connsiteX47" fmla="*/ 364067 w 1404982"/>
              <a:gd name="connsiteY47" fmla="*/ 1996 h 2452038"/>
              <a:gd name="connsiteX48" fmla="*/ 393964 w 1404982"/>
              <a:gd name="connsiteY48" fmla="*/ 53723 h 2452038"/>
              <a:gd name="connsiteX49" fmla="*/ 414867 w 1404982"/>
              <a:gd name="connsiteY49" fmla="*/ 1996 h 2452038"/>
              <a:gd name="connsiteX50" fmla="*/ 448733 w 1404982"/>
              <a:gd name="connsiteY50" fmla="*/ 1996 h 2452038"/>
              <a:gd name="connsiteX51" fmla="*/ 474133 w 1404982"/>
              <a:gd name="connsiteY51" fmla="*/ 18930 h 2452038"/>
              <a:gd name="connsiteX52" fmla="*/ 482600 w 1404982"/>
              <a:gd name="connsiteY52" fmla="*/ 44330 h 2452038"/>
              <a:gd name="connsiteX53" fmla="*/ 516467 w 1404982"/>
              <a:gd name="connsiteY53" fmla="*/ 95130 h 2452038"/>
              <a:gd name="connsiteX54" fmla="*/ 533400 w 1404982"/>
              <a:gd name="connsiteY54" fmla="*/ 120530 h 2452038"/>
              <a:gd name="connsiteX55" fmla="*/ 567267 w 1404982"/>
              <a:gd name="connsiteY55" fmla="*/ 171330 h 2452038"/>
              <a:gd name="connsiteX56" fmla="*/ 601133 w 1404982"/>
              <a:gd name="connsiteY56" fmla="*/ 239063 h 2452038"/>
              <a:gd name="connsiteX57" fmla="*/ 643864 w 1404982"/>
              <a:gd name="connsiteY57" fmla="*/ 346880 h 2452038"/>
              <a:gd name="connsiteX58" fmla="*/ 660797 w 1404982"/>
              <a:gd name="connsiteY58" fmla="*/ 401252 h 2452038"/>
              <a:gd name="connsiteX59" fmla="*/ 681964 w 1404982"/>
              <a:gd name="connsiteY59" fmla="*/ 462901 h 2452038"/>
              <a:gd name="connsiteX60" fmla="*/ 705644 w 1404982"/>
              <a:gd name="connsiteY60" fmla="*/ 526533 h 2452038"/>
              <a:gd name="connsiteX61" fmla="*/ 714242 w 1404982"/>
              <a:gd name="connsiteY61" fmla="*/ 584080 h 2452038"/>
              <a:gd name="connsiteX62" fmla="*/ 717683 w 1404982"/>
              <a:gd name="connsiteY62" fmla="*/ 638584 h 2452038"/>
              <a:gd name="connsiteX63" fmla="*/ 794280 w 1404982"/>
              <a:gd name="connsiteY63" fmla="*/ 581963 h 2452038"/>
              <a:gd name="connsiteX64" fmla="*/ 841375 w 1404982"/>
              <a:gd name="connsiteY64" fmla="*/ 540688 h 2452038"/>
              <a:gd name="connsiteX65" fmla="*/ 889662 w 1404982"/>
              <a:gd name="connsiteY65" fmla="*/ 510790 h 2452038"/>
              <a:gd name="connsiteX66" fmla="*/ 966126 w 1404982"/>
              <a:gd name="connsiteY66" fmla="*/ 456814 h 2452038"/>
              <a:gd name="connsiteX67" fmla="*/ 999595 w 1404982"/>
              <a:gd name="connsiteY67" fmla="*/ 419508 h 2452038"/>
              <a:gd name="connsiteX68" fmla="*/ 1053570 w 1404982"/>
              <a:gd name="connsiteY68" fmla="*/ 358919 h 2452038"/>
              <a:gd name="connsiteX69" fmla="*/ 1081617 w 1404982"/>
              <a:gd name="connsiteY69" fmla="*/ 316586 h 2452038"/>
              <a:gd name="connsiteX70" fmla="*/ 1152921 w 1404982"/>
              <a:gd name="connsiteY70" fmla="*/ 216309 h 2452038"/>
              <a:gd name="connsiteX71" fmla="*/ 1201473 w 1404982"/>
              <a:gd name="connsiteY71" fmla="*/ 155720 h 2452038"/>
              <a:gd name="connsiteX72" fmla="*/ 1212585 w 1404982"/>
              <a:gd name="connsiteY72" fmla="*/ 119604 h 2452038"/>
              <a:gd name="connsiteX73" fmla="*/ 1227667 w 1404982"/>
              <a:gd name="connsiteY73" fmla="*/ 95130 h 2452038"/>
              <a:gd name="connsiteX74" fmla="*/ 1267354 w 1404982"/>
              <a:gd name="connsiteY74" fmla="*/ 79519 h 2452038"/>
              <a:gd name="connsiteX75" fmla="*/ 1278467 w 1404982"/>
              <a:gd name="connsiteY75" fmla="*/ 69730 h 2452038"/>
              <a:gd name="connsiteX76" fmla="*/ 1329267 w 1404982"/>
              <a:gd name="connsiteY76" fmla="*/ 52796 h 2452038"/>
              <a:gd name="connsiteX77" fmla="*/ 1320800 w 1404982"/>
              <a:gd name="connsiteY77" fmla="*/ 78196 h 2452038"/>
              <a:gd name="connsiteX78" fmla="*/ 1275159 w 1404982"/>
              <a:gd name="connsiteY78" fmla="*/ 146988 h 2452038"/>
              <a:gd name="connsiteX79" fmla="*/ 1345274 w 1404982"/>
              <a:gd name="connsiteY79" fmla="*/ 102274 h 2452038"/>
              <a:gd name="connsiteX80" fmla="*/ 1397000 w 1404982"/>
              <a:gd name="connsiteY80" fmla="*/ 120530 h 2452038"/>
              <a:gd name="connsiteX81" fmla="*/ 1349242 w 1404982"/>
              <a:gd name="connsiteY81" fmla="*/ 181649 h 2452038"/>
              <a:gd name="connsiteX82" fmla="*/ 1397000 w 1404982"/>
              <a:gd name="connsiteY82" fmla="*/ 171330 h 2452038"/>
              <a:gd name="connsiteX83" fmla="*/ 1380067 w 1404982"/>
              <a:gd name="connsiteY83" fmla="*/ 196730 h 2452038"/>
              <a:gd name="connsiteX84" fmla="*/ 1363133 w 1404982"/>
              <a:gd name="connsiteY84" fmla="*/ 213663 h 2452038"/>
              <a:gd name="connsiteX85" fmla="*/ 1371600 w 1404982"/>
              <a:gd name="connsiteY85" fmla="*/ 239063 h 2452038"/>
              <a:gd name="connsiteX86" fmla="*/ 1354667 w 1404982"/>
              <a:gd name="connsiteY86" fmla="*/ 298330 h 2452038"/>
              <a:gd name="connsiteX87" fmla="*/ 1312333 w 1404982"/>
              <a:gd name="connsiteY87" fmla="*/ 333916 h 2452038"/>
              <a:gd name="connsiteX88" fmla="*/ 1261533 w 1404982"/>
              <a:gd name="connsiteY88" fmla="*/ 390933 h 2452038"/>
              <a:gd name="connsiteX89" fmla="*/ 1214304 w 1404982"/>
              <a:gd name="connsiteY89" fmla="*/ 470705 h 2452038"/>
              <a:gd name="connsiteX90" fmla="*/ 1178189 w 1404982"/>
              <a:gd name="connsiteY90" fmla="*/ 514361 h 2452038"/>
              <a:gd name="connsiteX91" fmla="*/ 1122496 w 1404982"/>
              <a:gd name="connsiteY91" fmla="*/ 599955 h 2452038"/>
              <a:gd name="connsiteX92" fmla="*/ 1077383 w 1404982"/>
              <a:gd name="connsiteY92" fmla="*/ 634483 h 2452038"/>
              <a:gd name="connsiteX93" fmla="*/ 1045236 w 1404982"/>
              <a:gd name="connsiteY93" fmla="*/ 654327 h 2452038"/>
              <a:gd name="connsiteX94" fmla="*/ 999464 w 1404982"/>
              <a:gd name="connsiteY94" fmla="*/ 682770 h 2452038"/>
              <a:gd name="connsiteX95" fmla="*/ 943636 w 1404982"/>
              <a:gd name="connsiteY95" fmla="*/ 730659 h 2452038"/>
              <a:gd name="connsiteX96" fmla="*/ 915855 w 1404982"/>
              <a:gd name="connsiteY96" fmla="*/ 776168 h 2452038"/>
              <a:gd name="connsiteX97" fmla="*/ 866378 w 1404982"/>
              <a:gd name="connsiteY97" fmla="*/ 828687 h 2452038"/>
              <a:gd name="connsiteX98" fmla="*/ 823251 w 1404982"/>
              <a:gd name="connsiteY98" fmla="*/ 896024 h 2452038"/>
              <a:gd name="connsiteX99" fmla="*/ 770467 w 1404982"/>
              <a:gd name="connsiteY99" fmla="*/ 1068796 h 2452038"/>
              <a:gd name="connsiteX100" fmla="*/ 738452 w 1404982"/>
              <a:gd name="connsiteY100" fmla="*/ 1141821 h 2452038"/>
              <a:gd name="connsiteX101" fmla="*/ 715699 w 1404982"/>
              <a:gd name="connsiteY101" fmla="*/ 1188653 h 2452038"/>
              <a:gd name="connsiteX102" fmla="*/ 698367 w 1404982"/>
              <a:gd name="connsiteY102" fmla="*/ 1245671 h 2452038"/>
              <a:gd name="connsiteX103" fmla="*/ 683683 w 1404982"/>
              <a:gd name="connsiteY103" fmla="*/ 1321870 h 2452038"/>
              <a:gd name="connsiteX104" fmla="*/ 671248 w 1404982"/>
              <a:gd name="connsiteY104" fmla="*/ 1409183 h 2452038"/>
              <a:gd name="connsiteX105" fmla="*/ 640026 w 1404982"/>
              <a:gd name="connsiteY105" fmla="*/ 1519249 h 2452038"/>
              <a:gd name="connsiteX106" fmla="*/ 637381 w 1404982"/>
              <a:gd name="connsiteY106" fmla="*/ 1602593 h 2452038"/>
              <a:gd name="connsiteX107" fmla="*/ 621770 w 1404982"/>
              <a:gd name="connsiteY107" fmla="*/ 1678792 h 2452038"/>
              <a:gd name="connsiteX108" fmla="*/ 613305 w 1404982"/>
              <a:gd name="connsiteY108" fmla="*/ 1709088 h 2452038"/>
              <a:gd name="connsiteX109" fmla="*/ 597694 w 1404982"/>
              <a:gd name="connsiteY109" fmla="*/ 1747849 h 2452038"/>
              <a:gd name="connsiteX110" fmla="*/ 574939 w 1404982"/>
              <a:gd name="connsiteY110" fmla="*/ 1851302 h 2452038"/>
              <a:gd name="connsiteX111" fmla="*/ 565547 w 1404982"/>
              <a:gd name="connsiteY111" fmla="*/ 2070509 h 2452038"/>
              <a:gd name="connsiteX112" fmla="*/ 559726 w 1404982"/>
              <a:gd name="connsiteY112" fmla="*/ 2092337 h 2452038"/>
              <a:gd name="connsiteX113" fmla="*/ 550333 w 1404982"/>
              <a:gd name="connsiteY113" fmla="*/ 2330330 h 2452038"/>
              <a:gd name="connsiteX114" fmla="*/ 558800 w 1404982"/>
              <a:gd name="connsiteY114" fmla="*/ 2355730 h 2452038"/>
              <a:gd name="connsiteX115" fmla="*/ 418042 w 1404982"/>
              <a:gd name="connsiteY115" fmla="*/ 2452038 h 2452038"/>
              <a:gd name="connsiteX116" fmla="*/ 139700 w 1404982"/>
              <a:gd name="connsiteY116" fmla="*/ 2417113 h 2452038"/>
              <a:gd name="connsiteX117" fmla="*/ 0 w 1404982"/>
              <a:gd name="connsiteY117" fmla="*/ 2271063 h 2452038"/>
              <a:gd name="connsiteX118" fmla="*/ 0 w 1404982"/>
              <a:gd name="connsiteY118" fmla="*/ 2271063 h 2452038"/>
              <a:gd name="connsiteX0" fmla="*/ 0 w 1404982"/>
              <a:gd name="connsiteY0" fmla="*/ 2271063 h 2452038"/>
              <a:gd name="connsiteX1" fmla="*/ 93133 w 1404982"/>
              <a:gd name="connsiteY1" fmla="*/ 1974730 h 2452038"/>
              <a:gd name="connsiteX2" fmla="*/ 101600 w 1404982"/>
              <a:gd name="connsiteY2" fmla="*/ 1949330 h 2452038"/>
              <a:gd name="connsiteX3" fmla="*/ 118533 w 1404982"/>
              <a:gd name="connsiteY3" fmla="*/ 1932396 h 2452038"/>
              <a:gd name="connsiteX4" fmla="*/ 130968 w 1404982"/>
              <a:gd name="connsiteY4" fmla="*/ 1879348 h 2452038"/>
              <a:gd name="connsiteX5" fmla="*/ 150152 w 1404982"/>
              <a:gd name="connsiteY5" fmla="*/ 1845481 h 2452038"/>
              <a:gd name="connsiteX6" fmla="*/ 173302 w 1404982"/>
              <a:gd name="connsiteY6" fmla="*/ 1798253 h 2452038"/>
              <a:gd name="connsiteX7" fmla="*/ 198835 w 1404982"/>
              <a:gd name="connsiteY7" fmla="*/ 1766238 h 2452038"/>
              <a:gd name="connsiteX8" fmla="*/ 226351 w 1404982"/>
              <a:gd name="connsiteY8" fmla="*/ 1730519 h 2452038"/>
              <a:gd name="connsiteX9" fmla="*/ 254000 w 1404982"/>
              <a:gd name="connsiteY9" fmla="*/ 1686863 h 2452038"/>
              <a:gd name="connsiteX10" fmla="*/ 262467 w 1404982"/>
              <a:gd name="connsiteY10" fmla="*/ 1661463 h 2452038"/>
              <a:gd name="connsiteX11" fmla="*/ 296333 w 1404982"/>
              <a:gd name="connsiteY11" fmla="*/ 1585263 h 2452038"/>
              <a:gd name="connsiteX12" fmla="*/ 304800 w 1404982"/>
              <a:gd name="connsiteY12" fmla="*/ 1534463 h 2452038"/>
              <a:gd name="connsiteX13" fmla="*/ 321733 w 1404982"/>
              <a:gd name="connsiteY13" fmla="*/ 1475196 h 2452038"/>
              <a:gd name="connsiteX14" fmla="*/ 330200 w 1404982"/>
              <a:gd name="connsiteY14" fmla="*/ 1407463 h 2452038"/>
              <a:gd name="connsiteX15" fmla="*/ 372416 w 1404982"/>
              <a:gd name="connsiteY15" fmla="*/ 1251278 h 2452038"/>
              <a:gd name="connsiteX16" fmla="*/ 413930 w 1404982"/>
              <a:gd name="connsiteY16" fmla="*/ 1098917 h 2452038"/>
              <a:gd name="connsiteX17" fmla="*/ 320403 w 1404982"/>
              <a:gd name="connsiteY17" fmla="*/ 1082592 h 2452038"/>
              <a:gd name="connsiteX18" fmla="*/ 242354 w 1404982"/>
              <a:gd name="connsiteY18" fmla="*/ 1124609 h 2452038"/>
              <a:gd name="connsiteX19" fmla="*/ 183345 w 1404982"/>
              <a:gd name="connsiteY19" fmla="*/ 1084081 h 2452038"/>
              <a:gd name="connsiteX20" fmla="*/ 157692 w 1404982"/>
              <a:gd name="connsiteY20" fmla="*/ 1000402 h 2452038"/>
              <a:gd name="connsiteX21" fmla="*/ 216561 w 1404982"/>
              <a:gd name="connsiteY21" fmla="*/ 926176 h 2452038"/>
              <a:gd name="connsiteX22" fmla="*/ 269214 w 1404982"/>
              <a:gd name="connsiteY22" fmla="*/ 919052 h 2452038"/>
              <a:gd name="connsiteX23" fmla="*/ 305858 w 1404982"/>
              <a:gd name="connsiteY23" fmla="*/ 928698 h 2452038"/>
              <a:gd name="connsiteX24" fmla="*/ 382954 w 1404982"/>
              <a:gd name="connsiteY24" fmla="*/ 956125 h 2452038"/>
              <a:gd name="connsiteX25" fmla="*/ 459805 w 1404982"/>
              <a:gd name="connsiteY25" fmla="*/ 1009530 h 2452038"/>
              <a:gd name="connsiteX26" fmla="*/ 457200 w 1404982"/>
              <a:gd name="connsiteY26" fmla="*/ 653930 h 2452038"/>
              <a:gd name="connsiteX27" fmla="*/ 440267 w 1404982"/>
              <a:gd name="connsiteY27" fmla="*/ 586196 h 2452038"/>
              <a:gd name="connsiteX28" fmla="*/ 406400 w 1404982"/>
              <a:gd name="connsiteY28" fmla="*/ 484596 h 2452038"/>
              <a:gd name="connsiteX29" fmla="*/ 397933 w 1404982"/>
              <a:gd name="connsiteY29" fmla="*/ 459196 h 2452038"/>
              <a:gd name="connsiteX30" fmla="*/ 372533 w 1404982"/>
              <a:gd name="connsiteY30" fmla="*/ 408396 h 2452038"/>
              <a:gd name="connsiteX31" fmla="*/ 355600 w 1404982"/>
              <a:gd name="connsiteY31" fmla="*/ 382996 h 2452038"/>
              <a:gd name="connsiteX32" fmla="*/ 347133 w 1404982"/>
              <a:gd name="connsiteY32" fmla="*/ 357596 h 2452038"/>
              <a:gd name="connsiteX33" fmla="*/ 330200 w 1404982"/>
              <a:gd name="connsiteY33" fmla="*/ 332196 h 2452038"/>
              <a:gd name="connsiteX34" fmla="*/ 304800 w 1404982"/>
              <a:gd name="connsiteY34" fmla="*/ 281396 h 2452038"/>
              <a:gd name="connsiteX35" fmla="*/ 279400 w 1404982"/>
              <a:gd name="connsiteY35" fmla="*/ 222130 h 2452038"/>
              <a:gd name="connsiteX36" fmla="*/ 270933 w 1404982"/>
              <a:gd name="connsiteY36" fmla="*/ 196730 h 2452038"/>
              <a:gd name="connsiteX37" fmla="*/ 254000 w 1404982"/>
              <a:gd name="connsiteY37" fmla="*/ 179796 h 2452038"/>
              <a:gd name="connsiteX38" fmla="*/ 220133 w 1404982"/>
              <a:gd name="connsiteY38" fmla="*/ 128996 h 2452038"/>
              <a:gd name="connsiteX39" fmla="*/ 169333 w 1404982"/>
              <a:gd name="connsiteY39" fmla="*/ 95130 h 2452038"/>
              <a:gd name="connsiteX40" fmla="*/ 160867 w 1404982"/>
              <a:gd name="connsiteY40" fmla="*/ 69730 h 2452038"/>
              <a:gd name="connsiteX41" fmla="*/ 220133 w 1404982"/>
              <a:gd name="connsiteY41" fmla="*/ 44330 h 2452038"/>
              <a:gd name="connsiteX42" fmla="*/ 276225 w 1404982"/>
              <a:gd name="connsiteY42" fmla="*/ 93410 h 2452038"/>
              <a:gd name="connsiteX43" fmla="*/ 287867 w 1404982"/>
              <a:gd name="connsiteY43" fmla="*/ 18930 h 2452038"/>
              <a:gd name="connsiteX44" fmla="*/ 313267 w 1404982"/>
              <a:gd name="connsiteY44" fmla="*/ 10463 h 2452038"/>
              <a:gd name="connsiteX45" fmla="*/ 346736 w 1404982"/>
              <a:gd name="connsiteY45" fmla="*/ 71581 h 2452038"/>
              <a:gd name="connsiteX46" fmla="*/ 338667 w 1404982"/>
              <a:gd name="connsiteY46" fmla="*/ 18930 h 2452038"/>
              <a:gd name="connsiteX47" fmla="*/ 364067 w 1404982"/>
              <a:gd name="connsiteY47" fmla="*/ 1996 h 2452038"/>
              <a:gd name="connsiteX48" fmla="*/ 393964 w 1404982"/>
              <a:gd name="connsiteY48" fmla="*/ 53723 h 2452038"/>
              <a:gd name="connsiteX49" fmla="*/ 414867 w 1404982"/>
              <a:gd name="connsiteY49" fmla="*/ 1996 h 2452038"/>
              <a:gd name="connsiteX50" fmla="*/ 448733 w 1404982"/>
              <a:gd name="connsiteY50" fmla="*/ 1996 h 2452038"/>
              <a:gd name="connsiteX51" fmla="*/ 474133 w 1404982"/>
              <a:gd name="connsiteY51" fmla="*/ 18930 h 2452038"/>
              <a:gd name="connsiteX52" fmla="*/ 482600 w 1404982"/>
              <a:gd name="connsiteY52" fmla="*/ 44330 h 2452038"/>
              <a:gd name="connsiteX53" fmla="*/ 516467 w 1404982"/>
              <a:gd name="connsiteY53" fmla="*/ 95130 h 2452038"/>
              <a:gd name="connsiteX54" fmla="*/ 533400 w 1404982"/>
              <a:gd name="connsiteY54" fmla="*/ 120530 h 2452038"/>
              <a:gd name="connsiteX55" fmla="*/ 567267 w 1404982"/>
              <a:gd name="connsiteY55" fmla="*/ 171330 h 2452038"/>
              <a:gd name="connsiteX56" fmla="*/ 601133 w 1404982"/>
              <a:gd name="connsiteY56" fmla="*/ 239063 h 2452038"/>
              <a:gd name="connsiteX57" fmla="*/ 643864 w 1404982"/>
              <a:gd name="connsiteY57" fmla="*/ 346880 h 2452038"/>
              <a:gd name="connsiteX58" fmla="*/ 660797 w 1404982"/>
              <a:gd name="connsiteY58" fmla="*/ 401252 h 2452038"/>
              <a:gd name="connsiteX59" fmla="*/ 681964 w 1404982"/>
              <a:gd name="connsiteY59" fmla="*/ 462901 h 2452038"/>
              <a:gd name="connsiteX60" fmla="*/ 705644 w 1404982"/>
              <a:gd name="connsiteY60" fmla="*/ 526533 h 2452038"/>
              <a:gd name="connsiteX61" fmla="*/ 714242 w 1404982"/>
              <a:gd name="connsiteY61" fmla="*/ 584080 h 2452038"/>
              <a:gd name="connsiteX62" fmla="*/ 717683 w 1404982"/>
              <a:gd name="connsiteY62" fmla="*/ 638584 h 2452038"/>
              <a:gd name="connsiteX63" fmla="*/ 794280 w 1404982"/>
              <a:gd name="connsiteY63" fmla="*/ 581963 h 2452038"/>
              <a:gd name="connsiteX64" fmla="*/ 841375 w 1404982"/>
              <a:gd name="connsiteY64" fmla="*/ 540688 h 2452038"/>
              <a:gd name="connsiteX65" fmla="*/ 889662 w 1404982"/>
              <a:gd name="connsiteY65" fmla="*/ 510790 h 2452038"/>
              <a:gd name="connsiteX66" fmla="*/ 966126 w 1404982"/>
              <a:gd name="connsiteY66" fmla="*/ 456814 h 2452038"/>
              <a:gd name="connsiteX67" fmla="*/ 999595 w 1404982"/>
              <a:gd name="connsiteY67" fmla="*/ 419508 h 2452038"/>
              <a:gd name="connsiteX68" fmla="*/ 1053570 w 1404982"/>
              <a:gd name="connsiteY68" fmla="*/ 358919 h 2452038"/>
              <a:gd name="connsiteX69" fmla="*/ 1081617 w 1404982"/>
              <a:gd name="connsiteY69" fmla="*/ 316586 h 2452038"/>
              <a:gd name="connsiteX70" fmla="*/ 1152921 w 1404982"/>
              <a:gd name="connsiteY70" fmla="*/ 216309 h 2452038"/>
              <a:gd name="connsiteX71" fmla="*/ 1201473 w 1404982"/>
              <a:gd name="connsiteY71" fmla="*/ 155720 h 2452038"/>
              <a:gd name="connsiteX72" fmla="*/ 1212585 w 1404982"/>
              <a:gd name="connsiteY72" fmla="*/ 119604 h 2452038"/>
              <a:gd name="connsiteX73" fmla="*/ 1227667 w 1404982"/>
              <a:gd name="connsiteY73" fmla="*/ 95130 h 2452038"/>
              <a:gd name="connsiteX74" fmla="*/ 1267354 w 1404982"/>
              <a:gd name="connsiteY74" fmla="*/ 79519 h 2452038"/>
              <a:gd name="connsiteX75" fmla="*/ 1278467 w 1404982"/>
              <a:gd name="connsiteY75" fmla="*/ 69730 h 2452038"/>
              <a:gd name="connsiteX76" fmla="*/ 1329267 w 1404982"/>
              <a:gd name="connsiteY76" fmla="*/ 52796 h 2452038"/>
              <a:gd name="connsiteX77" fmla="*/ 1320800 w 1404982"/>
              <a:gd name="connsiteY77" fmla="*/ 78196 h 2452038"/>
              <a:gd name="connsiteX78" fmla="*/ 1275159 w 1404982"/>
              <a:gd name="connsiteY78" fmla="*/ 146988 h 2452038"/>
              <a:gd name="connsiteX79" fmla="*/ 1345274 w 1404982"/>
              <a:gd name="connsiteY79" fmla="*/ 102274 h 2452038"/>
              <a:gd name="connsiteX80" fmla="*/ 1397000 w 1404982"/>
              <a:gd name="connsiteY80" fmla="*/ 120530 h 2452038"/>
              <a:gd name="connsiteX81" fmla="*/ 1349242 w 1404982"/>
              <a:gd name="connsiteY81" fmla="*/ 181649 h 2452038"/>
              <a:gd name="connsiteX82" fmla="*/ 1397000 w 1404982"/>
              <a:gd name="connsiteY82" fmla="*/ 171330 h 2452038"/>
              <a:gd name="connsiteX83" fmla="*/ 1380067 w 1404982"/>
              <a:gd name="connsiteY83" fmla="*/ 196730 h 2452038"/>
              <a:gd name="connsiteX84" fmla="*/ 1363133 w 1404982"/>
              <a:gd name="connsiteY84" fmla="*/ 213663 h 2452038"/>
              <a:gd name="connsiteX85" fmla="*/ 1371600 w 1404982"/>
              <a:gd name="connsiteY85" fmla="*/ 239063 h 2452038"/>
              <a:gd name="connsiteX86" fmla="*/ 1354667 w 1404982"/>
              <a:gd name="connsiteY86" fmla="*/ 298330 h 2452038"/>
              <a:gd name="connsiteX87" fmla="*/ 1312333 w 1404982"/>
              <a:gd name="connsiteY87" fmla="*/ 333916 h 2452038"/>
              <a:gd name="connsiteX88" fmla="*/ 1261533 w 1404982"/>
              <a:gd name="connsiteY88" fmla="*/ 390933 h 2452038"/>
              <a:gd name="connsiteX89" fmla="*/ 1214304 w 1404982"/>
              <a:gd name="connsiteY89" fmla="*/ 470705 h 2452038"/>
              <a:gd name="connsiteX90" fmla="*/ 1178189 w 1404982"/>
              <a:gd name="connsiteY90" fmla="*/ 514361 h 2452038"/>
              <a:gd name="connsiteX91" fmla="*/ 1122496 w 1404982"/>
              <a:gd name="connsiteY91" fmla="*/ 599955 h 2452038"/>
              <a:gd name="connsiteX92" fmla="*/ 1077383 w 1404982"/>
              <a:gd name="connsiteY92" fmla="*/ 634483 h 2452038"/>
              <a:gd name="connsiteX93" fmla="*/ 1045236 w 1404982"/>
              <a:gd name="connsiteY93" fmla="*/ 654327 h 2452038"/>
              <a:gd name="connsiteX94" fmla="*/ 999464 w 1404982"/>
              <a:gd name="connsiteY94" fmla="*/ 682770 h 2452038"/>
              <a:gd name="connsiteX95" fmla="*/ 943636 w 1404982"/>
              <a:gd name="connsiteY95" fmla="*/ 730659 h 2452038"/>
              <a:gd name="connsiteX96" fmla="*/ 915855 w 1404982"/>
              <a:gd name="connsiteY96" fmla="*/ 776168 h 2452038"/>
              <a:gd name="connsiteX97" fmla="*/ 866378 w 1404982"/>
              <a:gd name="connsiteY97" fmla="*/ 828687 h 2452038"/>
              <a:gd name="connsiteX98" fmla="*/ 823251 w 1404982"/>
              <a:gd name="connsiteY98" fmla="*/ 896024 h 2452038"/>
              <a:gd name="connsiteX99" fmla="*/ 770467 w 1404982"/>
              <a:gd name="connsiteY99" fmla="*/ 1068796 h 2452038"/>
              <a:gd name="connsiteX100" fmla="*/ 738452 w 1404982"/>
              <a:gd name="connsiteY100" fmla="*/ 1141821 h 2452038"/>
              <a:gd name="connsiteX101" fmla="*/ 715699 w 1404982"/>
              <a:gd name="connsiteY101" fmla="*/ 1188653 h 2452038"/>
              <a:gd name="connsiteX102" fmla="*/ 698367 w 1404982"/>
              <a:gd name="connsiteY102" fmla="*/ 1245671 h 2452038"/>
              <a:gd name="connsiteX103" fmla="*/ 683683 w 1404982"/>
              <a:gd name="connsiteY103" fmla="*/ 1321870 h 2452038"/>
              <a:gd name="connsiteX104" fmla="*/ 671248 w 1404982"/>
              <a:gd name="connsiteY104" fmla="*/ 1409183 h 2452038"/>
              <a:gd name="connsiteX105" fmla="*/ 640026 w 1404982"/>
              <a:gd name="connsiteY105" fmla="*/ 1519249 h 2452038"/>
              <a:gd name="connsiteX106" fmla="*/ 637381 w 1404982"/>
              <a:gd name="connsiteY106" fmla="*/ 1602593 h 2452038"/>
              <a:gd name="connsiteX107" fmla="*/ 621770 w 1404982"/>
              <a:gd name="connsiteY107" fmla="*/ 1678792 h 2452038"/>
              <a:gd name="connsiteX108" fmla="*/ 613305 w 1404982"/>
              <a:gd name="connsiteY108" fmla="*/ 1709088 h 2452038"/>
              <a:gd name="connsiteX109" fmla="*/ 597694 w 1404982"/>
              <a:gd name="connsiteY109" fmla="*/ 1747849 h 2452038"/>
              <a:gd name="connsiteX110" fmla="*/ 574939 w 1404982"/>
              <a:gd name="connsiteY110" fmla="*/ 1851302 h 2452038"/>
              <a:gd name="connsiteX111" fmla="*/ 565547 w 1404982"/>
              <a:gd name="connsiteY111" fmla="*/ 2070509 h 2452038"/>
              <a:gd name="connsiteX112" fmla="*/ 559726 w 1404982"/>
              <a:gd name="connsiteY112" fmla="*/ 2092337 h 2452038"/>
              <a:gd name="connsiteX113" fmla="*/ 550333 w 1404982"/>
              <a:gd name="connsiteY113" fmla="*/ 2330330 h 2452038"/>
              <a:gd name="connsiteX114" fmla="*/ 558800 w 1404982"/>
              <a:gd name="connsiteY114" fmla="*/ 2355730 h 2452038"/>
              <a:gd name="connsiteX115" fmla="*/ 418042 w 1404982"/>
              <a:gd name="connsiteY115" fmla="*/ 2452038 h 2452038"/>
              <a:gd name="connsiteX116" fmla="*/ 139700 w 1404982"/>
              <a:gd name="connsiteY116" fmla="*/ 2417113 h 2452038"/>
              <a:gd name="connsiteX117" fmla="*/ 0 w 1404982"/>
              <a:gd name="connsiteY117" fmla="*/ 2271063 h 2452038"/>
              <a:gd name="connsiteX118" fmla="*/ 0 w 1404982"/>
              <a:gd name="connsiteY118" fmla="*/ 2271063 h 2452038"/>
              <a:gd name="connsiteX0" fmla="*/ 0 w 1404982"/>
              <a:gd name="connsiteY0" fmla="*/ 2271063 h 2452038"/>
              <a:gd name="connsiteX1" fmla="*/ 93133 w 1404982"/>
              <a:gd name="connsiteY1" fmla="*/ 1974730 h 2452038"/>
              <a:gd name="connsiteX2" fmla="*/ 101600 w 1404982"/>
              <a:gd name="connsiteY2" fmla="*/ 1949330 h 2452038"/>
              <a:gd name="connsiteX3" fmla="*/ 118533 w 1404982"/>
              <a:gd name="connsiteY3" fmla="*/ 1932396 h 2452038"/>
              <a:gd name="connsiteX4" fmla="*/ 130968 w 1404982"/>
              <a:gd name="connsiteY4" fmla="*/ 1879348 h 2452038"/>
              <a:gd name="connsiteX5" fmla="*/ 150152 w 1404982"/>
              <a:gd name="connsiteY5" fmla="*/ 1845481 h 2452038"/>
              <a:gd name="connsiteX6" fmla="*/ 173302 w 1404982"/>
              <a:gd name="connsiteY6" fmla="*/ 1798253 h 2452038"/>
              <a:gd name="connsiteX7" fmla="*/ 198835 w 1404982"/>
              <a:gd name="connsiteY7" fmla="*/ 1766238 h 2452038"/>
              <a:gd name="connsiteX8" fmla="*/ 226351 w 1404982"/>
              <a:gd name="connsiteY8" fmla="*/ 1730519 h 2452038"/>
              <a:gd name="connsiteX9" fmla="*/ 254000 w 1404982"/>
              <a:gd name="connsiteY9" fmla="*/ 1686863 h 2452038"/>
              <a:gd name="connsiteX10" fmla="*/ 262467 w 1404982"/>
              <a:gd name="connsiteY10" fmla="*/ 1661463 h 2452038"/>
              <a:gd name="connsiteX11" fmla="*/ 296333 w 1404982"/>
              <a:gd name="connsiteY11" fmla="*/ 1585263 h 2452038"/>
              <a:gd name="connsiteX12" fmla="*/ 304800 w 1404982"/>
              <a:gd name="connsiteY12" fmla="*/ 1534463 h 2452038"/>
              <a:gd name="connsiteX13" fmla="*/ 321733 w 1404982"/>
              <a:gd name="connsiteY13" fmla="*/ 1475196 h 2452038"/>
              <a:gd name="connsiteX14" fmla="*/ 330200 w 1404982"/>
              <a:gd name="connsiteY14" fmla="*/ 1407463 h 2452038"/>
              <a:gd name="connsiteX15" fmla="*/ 372416 w 1404982"/>
              <a:gd name="connsiteY15" fmla="*/ 1251278 h 2452038"/>
              <a:gd name="connsiteX16" fmla="*/ 399182 w 1404982"/>
              <a:gd name="connsiteY16" fmla="*/ 1119987 h 2452038"/>
              <a:gd name="connsiteX17" fmla="*/ 320403 w 1404982"/>
              <a:gd name="connsiteY17" fmla="*/ 1082592 h 2452038"/>
              <a:gd name="connsiteX18" fmla="*/ 242354 w 1404982"/>
              <a:gd name="connsiteY18" fmla="*/ 1124609 h 2452038"/>
              <a:gd name="connsiteX19" fmla="*/ 183345 w 1404982"/>
              <a:gd name="connsiteY19" fmla="*/ 1084081 h 2452038"/>
              <a:gd name="connsiteX20" fmla="*/ 157692 w 1404982"/>
              <a:gd name="connsiteY20" fmla="*/ 1000402 h 2452038"/>
              <a:gd name="connsiteX21" fmla="*/ 216561 w 1404982"/>
              <a:gd name="connsiteY21" fmla="*/ 926176 h 2452038"/>
              <a:gd name="connsiteX22" fmla="*/ 269214 w 1404982"/>
              <a:gd name="connsiteY22" fmla="*/ 919052 h 2452038"/>
              <a:gd name="connsiteX23" fmla="*/ 305858 w 1404982"/>
              <a:gd name="connsiteY23" fmla="*/ 928698 h 2452038"/>
              <a:gd name="connsiteX24" fmla="*/ 382954 w 1404982"/>
              <a:gd name="connsiteY24" fmla="*/ 956125 h 2452038"/>
              <a:gd name="connsiteX25" fmla="*/ 459805 w 1404982"/>
              <a:gd name="connsiteY25" fmla="*/ 1009530 h 2452038"/>
              <a:gd name="connsiteX26" fmla="*/ 457200 w 1404982"/>
              <a:gd name="connsiteY26" fmla="*/ 653930 h 2452038"/>
              <a:gd name="connsiteX27" fmla="*/ 440267 w 1404982"/>
              <a:gd name="connsiteY27" fmla="*/ 586196 h 2452038"/>
              <a:gd name="connsiteX28" fmla="*/ 406400 w 1404982"/>
              <a:gd name="connsiteY28" fmla="*/ 484596 h 2452038"/>
              <a:gd name="connsiteX29" fmla="*/ 397933 w 1404982"/>
              <a:gd name="connsiteY29" fmla="*/ 459196 h 2452038"/>
              <a:gd name="connsiteX30" fmla="*/ 372533 w 1404982"/>
              <a:gd name="connsiteY30" fmla="*/ 408396 h 2452038"/>
              <a:gd name="connsiteX31" fmla="*/ 355600 w 1404982"/>
              <a:gd name="connsiteY31" fmla="*/ 382996 h 2452038"/>
              <a:gd name="connsiteX32" fmla="*/ 347133 w 1404982"/>
              <a:gd name="connsiteY32" fmla="*/ 357596 h 2452038"/>
              <a:gd name="connsiteX33" fmla="*/ 330200 w 1404982"/>
              <a:gd name="connsiteY33" fmla="*/ 332196 h 2452038"/>
              <a:gd name="connsiteX34" fmla="*/ 304800 w 1404982"/>
              <a:gd name="connsiteY34" fmla="*/ 281396 h 2452038"/>
              <a:gd name="connsiteX35" fmla="*/ 279400 w 1404982"/>
              <a:gd name="connsiteY35" fmla="*/ 222130 h 2452038"/>
              <a:gd name="connsiteX36" fmla="*/ 270933 w 1404982"/>
              <a:gd name="connsiteY36" fmla="*/ 196730 h 2452038"/>
              <a:gd name="connsiteX37" fmla="*/ 254000 w 1404982"/>
              <a:gd name="connsiteY37" fmla="*/ 179796 h 2452038"/>
              <a:gd name="connsiteX38" fmla="*/ 220133 w 1404982"/>
              <a:gd name="connsiteY38" fmla="*/ 128996 h 2452038"/>
              <a:gd name="connsiteX39" fmla="*/ 169333 w 1404982"/>
              <a:gd name="connsiteY39" fmla="*/ 95130 h 2452038"/>
              <a:gd name="connsiteX40" fmla="*/ 160867 w 1404982"/>
              <a:gd name="connsiteY40" fmla="*/ 69730 h 2452038"/>
              <a:gd name="connsiteX41" fmla="*/ 220133 w 1404982"/>
              <a:gd name="connsiteY41" fmla="*/ 44330 h 2452038"/>
              <a:gd name="connsiteX42" fmla="*/ 276225 w 1404982"/>
              <a:gd name="connsiteY42" fmla="*/ 93410 h 2452038"/>
              <a:gd name="connsiteX43" fmla="*/ 287867 w 1404982"/>
              <a:gd name="connsiteY43" fmla="*/ 18930 h 2452038"/>
              <a:gd name="connsiteX44" fmla="*/ 313267 w 1404982"/>
              <a:gd name="connsiteY44" fmla="*/ 10463 h 2452038"/>
              <a:gd name="connsiteX45" fmla="*/ 346736 w 1404982"/>
              <a:gd name="connsiteY45" fmla="*/ 71581 h 2452038"/>
              <a:gd name="connsiteX46" fmla="*/ 338667 w 1404982"/>
              <a:gd name="connsiteY46" fmla="*/ 18930 h 2452038"/>
              <a:gd name="connsiteX47" fmla="*/ 364067 w 1404982"/>
              <a:gd name="connsiteY47" fmla="*/ 1996 h 2452038"/>
              <a:gd name="connsiteX48" fmla="*/ 393964 w 1404982"/>
              <a:gd name="connsiteY48" fmla="*/ 53723 h 2452038"/>
              <a:gd name="connsiteX49" fmla="*/ 414867 w 1404982"/>
              <a:gd name="connsiteY49" fmla="*/ 1996 h 2452038"/>
              <a:gd name="connsiteX50" fmla="*/ 448733 w 1404982"/>
              <a:gd name="connsiteY50" fmla="*/ 1996 h 2452038"/>
              <a:gd name="connsiteX51" fmla="*/ 474133 w 1404982"/>
              <a:gd name="connsiteY51" fmla="*/ 18930 h 2452038"/>
              <a:gd name="connsiteX52" fmla="*/ 482600 w 1404982"/>
              <a:gd name="connsiteY52" fmla="*/ 44330 h 2452038"/>
              <a:gd name="connsiteX53" fmla="*/ 516467 w 1404982"/>
              <a:gd name="connsiteY53" fmla="*/ 95130 h 2452038"/>
              <a:gd name="connsiteX54" fmla="*/ 533400 w 1404982"/>
              <a:gd name="connsiteY54" fmla="*/ 120530 h 2452038"/>
              <a:gd name="connsiteX55" fmla="*/ 567267 w 1404982"/>
              <a:gd name="connsiteY55" fmla="*/ 171330 h 2452038"/>
              <a:gd name="connsiteX56" fmla="*/ 601133 w 1404982"/>
              <a:gd name="connsiteY56" fmla="*/ 239063 h 2452038"/>
              <a:gd name="connsiteX57" fmla="*/ 643864 w 1404982"/>
              <a:gd name="connsiteY57" fmla="*/ 346880 h 2452038"/>
              <a:gd name="connsiteX58" fmla="*/ 660797 w 1404982"/>
              <a:gd name="connsiteY58" fmla="*/ 401252 h 2452038"/>
              <a:gd name="connsiteX59" fmla="*/ 681964 w 1404982"/>
              <a:gd name="connsiteY59" fmla="*/ 462901 h 2452038"/>
              <a:gd name="connsiteX60" fmla="*/ 705644 w 1404982"/>
              <a:gd name="connsiteY60" fmla="*/ 526533 h 2452038"/>
              <a:gd name="connsiteX61" fmla="*/ 714242 w 1404982"/>
              <a:gd name="connsiteY61" fmla="*/ 584080 h 2452038"/>
              <a:gd name="connsiteX62" fmla="*/ 717683 w 1404982"/>
              <a:gd name="connsiteY62" fmla="*/ 638584 h 2452038"/>
              <a:gd name="connsiteX63" fmla="*/ 794280 w 1404982"/>
              <a:gd name="connsiteY63" fmla="*/ 581963 h 2452038"/>
              <a:gd name="connsiteX64" fmla="*/ 841375 w 1404982"/>
              <a:gd name="connsiteY64" fmla="*/ 540688 h 2452038"/>
              <a:gd name="connsiteX65" fmla="*/ 889662 w 1404982"/>
              <a:gd name="connsiteY65" fmla="*/ 510790 h 2452038"/>
              <a:gd name="connsiteX66" fmla="*/ 966126 w 1404982"/>
              <a:gd name="connsiteY66" fmla="*/ 456814 h 2452038"/>
              <a:gd name="connsiteX67" fmla="*/ 999595 w 1404982"/>
              <a:gd name="connsiteY67" fmla="*/ 419508 h 2452038"/>
              <a:gd name="connsiteX68" fmla="*/ 1053570 w 1404982"/>
              <a:gd name="connsiteY68" fmla="*/ 358919 h 2452038"/>
              <a:gd name="connsiteX69" fmla="*/ 1081617 w 1404982"/>
              <a:gd name="connsiteY69" fmla="*/ 316586 h 2452038"/>
              <a:gd name="connsiteX70" fmla="*/ 1152921 w 1404982"/>
              <a:gd name="connsiteY70" fmla="*/ 216309 h 2452038"/>
              <a:gd name="connsiteX71" fmla="*/ 1201473 w 1404982"/>
              <a:gd name="connsiteY71" fmla="*/ 155720 h 2452038"/>
              <a:gd name="connsiteX72" fmla="*/ 1212585 w 1404982"/>
              <a:gd name="connsiteY72" fmla="*/ 119604 h 2452038"/>
              <a:gd name="connsiteX73" fmla="*/ 1227667 w 1404982"/>
              <a:gd name="connsiteY73" fmla="*/ 95130 h 2452038"/>
              <a:gd name="connsiteX74" fmla="*/ 1267354 w 1404982"/>
              <a:gd name="connsiteY74" fmla="*/ 79519 h 2452038"/>
              <a:gd name="connsiteX75" fmla="*/ 1278467 w 1404982"/>
              <a:gd name="connsiteY75" fmla="*/ 69730 h 2452038"/>
              <a:gd name="connsiteX76" fmla="*/ 1329267 w 1404982"/>
              <a:gd name="connsiteY76" fmla="*/ 52796 h 2452038"/>
              <a:gd name="connsiteX77" fmla="*/ 1320800 w 1404982"/>
              <a:gd name="connsiteY77" fmla="*/ 78196 h 2452038"/>
              <a:gd name="connsiteX78" fmla="*/ 1275159 w 1404982"/>
              <a:gd name="connsiteY78" fmla="*/ 146988 h 2452038"/>
              <a:gd name="connsiteX79" fmla="*/ 1345274 w 1404982"/>
              <a:gd name="connsiteY79" fmla="*/ 102274 h 2452038"/>
              <a:gd name="connsiteX80" fmla="*/ 1397000 w 1404982"/>
              <a:gd name="connsiteY80" fmla="*/ 120530 h 2452038"/>
              <a:gd name="connsiteX81" fmla="*/ 1349242 w 1404982"/>
              <a:gd name="connsiteY81" fmla="*/ 181649 h 2452038"/>
              <a:gd name="connsiteX82" fmla="*/ 1397000 w 1404982"/>
              <a:gd name="connsiteY82" fmla="*/ 171330 h 2452038"/>
              <a:gd name="connsiteX83" fmla="*/ 1380067 w 1404982"/>
              <a:gd name="connsiteY83" fmla="*/ 196730 h 2452038"/>
              <a:gd name="connsiteX84" fmla="*/ 1363133 w 1404982"/>
              <a:gd name="connsiteY84" fmla="*/ 213663 h 2452038"/>
              <a:gd name="connsiteX85" fmla="*/ 1371600 w 1404982"/>
              <a:gd name="connsiteY85" fmla="*/ 239063 h 2452038"/>
              <a:gd name="connsiteX86" fmla="*/ 1354667 w 1404982"/>
              <a:gd name="connsiteY86" fmla="*/ 298330 h 2452038"/>
              <a:gd name="connsiteX87" fmla="*/ 1312333 w 1404982"/>
              <a:gd name="connsiteY87" fmla="*/ 333916 h 2452038"/>
              <a:gd name="connsiteX88" fmla="*/ 1261533 w 1404982"/>
              <a:gd name="connsiteY88" fmla="*/ 390933 h 2452038"/>
              <a:gd name="connsiteX89" fmla="*/ 1214304 w 1404982"/>
              <a:gd name="connsiteY89" fmla="*/ 470705 h 2452038"/>
              <a:gd name="connsiteX90" fmla="*/ 1178189 w 1404982"/>
              <a:gd name="connsiteY90" fmla="*/ 514361 h 2452038"/>
              <a:gd name="connsiteX91" fmla="*/ 1122496 w 1404982"/>
              <a:gd name="connsiteY91" fmla="*/ 599955 h 2452038"/>
              <a:gd name="connsiteX92" fmla="*/ 1077383 w 1404982"/>
              <a:gd name="connsiteY92" fmla="*/ 634483 h 2452038"/>
              <a:gd name="connsiteX93" fmla="*/ 1045236 w 1404982"/>
              <a:gd name="connsiteY93" fmla="*/ 654327 h 2452038"/>
              <a:gd name="connsiteX94" fmla="*/ 999464 w 1404982"/>
              <a:gd name="connsiteY94" fmla="*/ 682770 h 2452038"/>
              <a:gd name="connsiteX95" fmla="*/ 943636 w 1404982"/>
              <a:gd name="connsiteY95" fmla="*/ 730659 h 2452038"/>
              <a:gd name="connsiteX96" fmla="*/ 915855 w 1404982"/>
              <a:gd name="connsiteY96" fmla="*/ 776168 h 2452038"/>
              <a:gd name="connsiteX97" fmla="*/ 866378 w 1404982"/>
              <a:gd name="connsiteY97" fmla="*/ 828687 h 2452038"/>
              <a:gd name="connsiteX98" fmla="*/ 823251 w 1404982"/>
              <a:gd name="connsiteY98" fmla="*/ 896024 h 2452038"/>
              <a:gd name="connsiteX99" fmla="*/ 770467 w 1404982"/>
              <a:gd name="connsiteY99" fmla="*/ 1068796 h 2452038"/>
              <a:gd name="connsiteX100" fmla="*/ 738452 w 1404982"/>
              <a:gd name="connsiteY100" fmla="*/ 1141821 h 2452038"/>
              <a:gd name="connsiteX101" fmla="*/ 715699 w 1404982"/>
              <a:gd name="connsiteY101" fmla="*/ 1188653 h 2452038"/>
              <a:gd name="connsiteX102" fmla="*/ 698367 w 1404982"/>
              <a:gd name="connsiteY102" fmla="*/ 1245671 h 2452038"/>
              <a:gd name="connsiteX103" fmla="*/ 683683 w 1404982"/>
              <a:gd name="connsiteY103" fmla="*/ 1321870 h 2452038"/>
              <a:gd name="connsiteX104" fmla="*/ 671248 w 1404982"/>
              <a:gd name="connsiteY104" fmla="*/ 1409183 h 2452038"/>
              <a:gd name="connsiteX105" fmla="*/ 640026 w 1404982"/>
              <a:gd name="connsiteY105" fmla="*/ 1519249 h 2452038"/>
              <a:gd name="connsiteX106" fmla="*/ 637381 w 1404982"/>
              <a:gd name="connsiteY106" fmla="*/ 1602593 h 2452038"/>
              <a:gd name="connsiteX107" fmla="*/ 621770 w 1404982"/>
              <a:gd name="connsiteY107" fmla="*/ 1678792 h 2452038"/>
              <a:gd name="connsiteX108" fmla="*/ 613305 w 1404982"/>
              <a:gd name="connsiteY108" fmla="*/ 1709088 h 2452038"/>
              <a:gd name="connsiteX109" fmla="*/ 597694 w 1404982"/>
              <a:gd name="connsiteY109" fmla="*/ 1747849 h 2452038"/>
              <a:gd name="connsiteX110" fmla="*/ 574939 w 1404982"/>
              <a:gd name="connsiteY110" fmla="*/ 1851302 h 2452038"/>
              <a:gd name="connsiteX111" fmla="*/ 565547 w 1404982"/>
              <a:gd name="connsiteY111" fmla="*/ 2070509 h 2452038"/>
              <a:gd name="connsiteX112" fmla="*/ 559726 w 1404982"/>
              <a:gd name="connsiteY112" fmla="*/ 2092337 h 2452038"/>
              <a:gd name="connsiteX113" fmla="*/ 550333 w 1404982"/>
              <a:gd name="connsiteY113" fmla="*/ 2330330 h 2452038"/>
              <a:gd name="connsiteX114" fmla="*/ 558800 w 1404982"/>
              <a:gd name="connsiteY114" fmla="*/ 2355730 h 2452038"/>
              <a:gd name="connsiteX115" fmla="*/ 418042 w 1404982"/>
              <a:gd name="connsiteY115" fmla="*/ 2452038 h 2452038"/>
              <a:gd name="connsiteX116" fmla="*/ 139700 w 1404982"/>
              <a:gd name="connsiteY116" fmla="*/ 2417113 h 2452038"/>
              <a:gd name="connsiteX117" fmla="*/ 0 w 1404982"/>
              <a:gd name="connsiteY117" fmla="*/ 2271063 h 2452038"/>
              <a:gd name="connsiteX118" fmla="*/ 0 w 1404982"/>
              <a:gd name="connsiteY118" fmla="*/ 2271063 h 2452038"/>
              <a:gd name="connsiteX0" fmla="*/ 0 w 1404982"/>
              <a:gd name="connsiteY0" fmla="*/ 2271063 h 2452038"/>
              <a:gd name="connsiteX1" fmla="*/ 93133 w 1404982"/>
              <a:gd name="connsiteY1" fmla="*/ 1974730 h 2452038"/>
              <a:gd name="connsiteX2" fmla="*/ 101600 w 1404982"/>
              <a:gd name="connsiteY2" fmla="*/ 1949330 h 2452038"/>
              <a:gd name="connsiteX3" fmla="*/ 118533 w 1404982"/>
              <a:gd name="connsiteY3" fmla="*/ 1932396 h 2452038"/>
              <a:gd name="connsiteX4" fmla="*/ 130968 w 1404982"/>
              <a:gd name="connsiteY4" fmla="*/ 1879348 h 2452038"/>
              <a:gd name="connsiteX5" fmla="*/ 150152 w 1404982"/>
              <a:gd name="connsiteY5" fmla="*/ 1845481 h 2452038"/>
              <a:gd name="connsiteX6" fmla="*/ 173302 w 1404982"/>
              <a:gd name="connsiteY6" fmla="*/ 1798253 h 2452038"/>
              <a:gd name="connsiteX7" fmla="*/ 198835 w 1404982"/>
              <a:gd name="connsiteY7" fmla="*/ 1766238 h 2452038"/>
              <a:gd name="connsiteX8" fmla="*/ 226351 w 1404982"/>
              <a:gd name="connsiteY8" fmla="*/ 1730519 h 2452038"/>
              <a:gd name="connsiteX9" fmla="*/ 254000 w 1404982"/>
              <a:gd name="connsiteY9" fmla="*/ 1686863 h 2452038"/>
              <a:gd name="connsiteX10" fmla="*/ 262467 w 1404982"/>
              <a:gd name="connsiteY10" fmla="*/ 1661463 h 2452038"/>
              <a:gd name="connsiteX11" fmla="*/ 296333 w 1404982"/>
              <a:gd name="connsiteY11" fmla="*/ 1585263 h 2452038"/>
              <a:gd name="connsiteX12" fmla="*/ 304800 w 1404982"/>
              <a:gd name="connsiteY12" fmla="*/ 1534463 h 2452038"/>
              <a:gd name="connsiteX13" fmla="*/ 321733 w 1404982"/>
              <a:gd name="connsiteY13" fmla="*/ 1475196 h 2452038"/>
              <a:gd name="connsiteX14" fmla="*/ 330200 w 1404982"/>
              <a:gd name="connsiteY14" fmla="*/ 1407463 h 2452038"/>
              <a:gd name="connsiteX15" fmla="*/ 372416 w 1404982"/>
              <a:gd name="connsiteY15" fmla="*/ 1251278 h 2452038"/>
              <a:gd name="connsiteX16" fmla="*/ 399182 w 1404982"/>
              <a:gd name="connsiteY16" fmla="*/ 1119987 h 2452038"/>
              <a:gd name="connsiteX17" fmla="*/ 320403 w 1404982"/>
              <a:gd name="connsiteY17" fmla="*/ 1082592 h 2452038"/>
              <a:gd name="connsiteX18" fmla="*/ 242354 w 1404982"/>
              <a:gd name="connsiteY18" fmla="*/ 1124609 h 2452038"/>
              <a:gd name="connsiteX19" fmla="*/ 183345 w 1404982"/>
              <a:gd name="connsiteY19" fmla="*/ 1084081 h 2452038"/>
              <a:gd name="connsiteX20" fmla="*/ 157692 w 1404982"/>
              <a:gd name="connsiteY20" fmla="*/ 1000402 h 2452038"/>
              <a:gd name="connsiteX21" fmla="*/ 216561 w 1404982"/>
              <a:gd name="connsiteY21" fmla="*/ 926176 h 2452038"/>
              <a:gd name="connsiteX22" fmla="*/ 269214 w 1404982"/>
              <a:gd name="connsiteY22" fmla="*/ 919052 h 2452038"/>
              <a:gd name="connsiteX23" fmla="*/ 305858 w 1404982"/>
              <a:gd name="connsiteY23" fmla="*/ 928698 h 2452038"/>
              <a:gd name="connsiteX24" fmla="*/ 382954 w 1404982"/>
              <a:gd name="connsiteY24" fmla="*/ 956125 h 2452038"/>
              <a:gd name="connsiteX25" fmla="*/ 459805 w 1404982"/>
              <a:gd name="connsiteY25" fmla="*/ 1009530 h 2452038"/>
              <a:gd name="connsiteX26" fmla="*/ 457200 w 1404982"/>
              <a:gd name="connsiteY26" fmla="*/ 653930 h 2452038"/>
              <a:gd name="connsiteX27" fmla="*/ 440267 w 1404982"/>
              <a:gd name="connsiteY27" fmla="*/ 586196 h 2452038"/>
              <a:gd name="connsiteX28" fmla="*/ 406400 w 1404982"/>
              <a:gd name="connsiteY28" fmla="*/ 484596 h 2452038"/>
              <a:gd name="connsiteX29" fmla="*/ 397933 w 1404982"/>
              <a:gd name="connsiteY29" fmla="*/ 459196 h 2452038"/>
              <a:gd name="connsiteX30" fmla="*/ 372533 w 1404982"/>
              <a:gd name="connsiteY30" fmla="*/ 408396 h 2452038"/>
              <a:gd name="connsiteX31" fmla="*/ 355600 w 1404982"/>
              <a:gd name="connsiteY31" fmla="*/ 382996 h 2452038"/>
              <a:gd name="connsiteX32" fmla="*/ 347133 w 1404982"/>
              <a:gd name="connsiteY32" fmla="*/ 357596 h 2452038"/>
              <a:gd name="connsiteX33" fmla="*/ 330200 w 1404982"/>
              <a:gd name="connsiteY33" fmla="*/ 332196 h 2452038"/>
              <a:gd name="connsiteX34" fmla="*/ 304800 w 1404982"/>
              <a:gd name="connsiteY34" fmla="*/ 281396 h 2452038"/>
              <a:gd name="connsiteX35" fmla="*/ 279400 w 1404982"/>
              <a:gd name="connsiteY35" fmla="*/ 222130 h 2452038"/>
              <a:gd name="connsiteX36" fmla="*/ 270933 w 1404982"/>
              <a:gd name="connsiteY36" fmla="*/ 196730 h 2452038"/>
              <a:gd name="connsiteX37" fmla="*/ 254000 w 1404982"/>
              <a:gd name="connsiteY37" fmla="*/ 179796 h 2452038"/>
              <a:gd name="connsiteX38" fmla="*/ 220133 w 1404982"/>
              <a:gd name="connsiteY38" fmla="*/ 128996 h 2452038"/>
              <a:gd name="connsiteX39" fmla="*/ 169333 w 1404982"/>
              <a:gd name="connsiteY39" fmla="*/ 95130 h 2452038"/>
              <a:gd name="connsiteX40" fmla="*/ 160867 w 1404982"/>
              <a:gd name="connsiteY40" fmla="*/ 69730 h 2452038"/>
              <a:gd name="connsiteX41" fmla="*/ 220133 w 1404982"/>
              <a:gd name="connsiteY41" fmla="*/ 44330 h 2452038"/>
              <a:gd name="connsiteX42" fmla="*/ 276225 w 1404982"/>
              <a:gd name="connsiteY42" fmla="*/ 93410 h 2452038"/>
              <a:gd name="connsiteX43" fmla="*/ 287867 w 1404982"/>
              <a:gd name="connsiteY43" fmla="*/ 18930 h 2452038"/>
              <a:gd name="connsiteX44" fmla="*/ 313267 w 1404982"/>
              <a:gd name="connsiteY44" fmla="*/ 10463 h 2452038"/>
              <a:gd name="connsiteX45" fmla="*/ 346736 w 1404982"/>
              <a:gd name="connsiteY45" fmla="*/ 71581 h 2452038"/>
              <a:gd name="connsiteX46" fmla="*/ 338667 w 1404982"/>
              <a:gd name="connsiteY46" fmla="*/ 18930 h 2452038"/>
              <a:gd name="connsiteX47" fmla="*/ 364067 w 1404982"/>
              <a:gd name="connsiteY47" fmla="*/ 1996 h 2452038"/>
              <a:gd name="connsiteX48" fmla="*/ 393964 w 1404982"/>
              <a:gd name="connsiteY48" fmla="*/ 53723 h 2452038"/>
              <a:gd name="connsiteX49" fmla="*/ 414867 w 1404982"/>
              <a:gd name="connsiteY49" fmla="*/ 1996 h 2452038"/>
              <a:gd name="connsiteX50" fmla="*/ 448733 w 1404982"/>
              <a:gd name="connsiteY50" fmla="*/ 1996 h 2452038"/>
              <a:gd name="connsiteX51" fmla="*/ 474133 w 1404982"/>
              <a:gd name="connsiteY51" fmla="*/ 18930 h 2452038"/>
              <a:gd name="connsiteX52" fmla="*/ 482600 w 1404982"/>
              <a:gd name="connsiteY52" fmla="*/ 44330 h 2452038"/>
              <a:gd name="connsiteX53" fmla="*/ 516467 w 1404982"/>
              <a:gd name="connsiteY53" fmla="*/ 95130 h 2452038"/>
              <a:gd name="connsiteX54" fmla="*/ 533400 w 1404982"/>
              <a:gd name="connsiteY54" fmla="*/ 120530 h 2452038"/>
              <a:gd name="connsiteX55" fmla="*/ 567267 w 1404982"/>
              <a:gd name="connsiteY55" fmla="*/ 171330 h 2452038"/>
              <a:gd name="connsiteX56" fmla="*/ 601133 w 1404982"/>
              <a:gd name="connsiteY56" fmla="*/ 239063 h 2452038"/>
              <a:gd name="connsiteX57" fmla="*/ 643864 w 1404982"/>
              <a:gd name="connsiteY57" fmla="*/ 346880 h 2452038"/>
              <a:gd name="connsiteX58" fmla="*/ 660797 w 1404982"/>
              <a:gd name="connsiteY58" fmla="*/ 401252 h 2452038"/>
              <a:gd name="connsiteX59" fmla="*/ 681964 w 1404982"/>
              <a:gd name="connsiteY59" fmla="*/ 462901 h 2452038"/>
              <a:gd name="connsiteX60" fmla="*/ 705644 w 1404982"/>
              <a:gd name="connsiteY60" fmla="*/ 526533 h 2452038"/>
              <a:gd name="connsiteX61" fmla="*/ 714242 w 1404982"/>
              <a:gd name="connsiteY61" fmla="*/ 584080 h 2452038"/>
              <a:gd name="connsiteX62" fmla="*/ 717683 w 1404982"/>
              <a:gd name="connsiteY62" fmla="*/ 638584 h 2452038"/>
              <a:gd name="connsiteX63" fmla="*/ 794280 w 1404982"/>
              <a:gd name="connsiteY63" fmla="*/ 581963 h 2452038"/>
              <a:gd name="connsiteX64" fmla="*/ 841375 w 1404982"/>
              <a:gd name="connsiteY64" fmla="*/ 540688 h 2452038"/>
              <a:gd name="connsiteX65" fmla="*/ 889662 w 1404982"/>
              <a:gd name="connsiteY65" fmla="*/ 510790 h 2452038"/>
              <a:gd name="connsiteX66" fmla="*/ 966126 w 1404982"/>
              <a:gd name="connsiteY66" fmla="*/ 456814 h 2452038"/>
              <a:gd name="connsiteX67" fmla="*/ 999595 w 1404982"/>
              <a:gd name="connsiteY67" fmla="*/ 419508 h 2452038"/>
              <a:gd name="connsiteX68" fmla="*/ 1053570 w 1404982"/>
              <a:gd name="connsiteY68" fmla="*/ 358919 h 2452038"/>
              <a:gd name="connsiteX69" fmla="*/ 1081617 w 1404982"/>
              <a:gd name="connsiteY69" fmla="*/ 316586 h 2452038"/>
              <a:gd name="connsiteX70" fmla="*/ 1152921 w 1404982"/>
              <a:gd name="connsiteY70" fmla="*/ 216309 h 2452038"/>
              <a:gd name="connsiteX71" fmla="*/ 1201473 w 1404982"/>
              <a:gd name="connsiteY71" fmla="*/ 155720 h 2452038"/>
              <a:gd name="connsiteX72" fmla="*/ 1212585 w 1404982"/>
              <a:gd name="connsiteY72" fmla="*/ 119604 h 2452038"/>
              <a:gd name="connsiteX73" fmla="*/ 1227667 w 1404982"/>
              <a:gd name="connsiteY73" fmla="*/ 95130 h 2452038"/>
              <a:gd name="connsiteX74" fmla="*/ 1267354 w 1404982"/>
              <a:gd name="connsiteY74" fmla="*/ 79519 h 2452038"/>
              <a:gd name="connsiteX75" fmla="*/ 1278467 w 1404982"/>
              <a:gd name="connsiteY75" fmla="*/ 69730 h 2452038"/>
              <a:gd name="connsiteX76" fmla="*/ 1329267 w 1404982"/>
              <a:gd name="connsiteY76" fmla="*/ 52796 h 2452038"/>
              <a:gd name="connsiteX77" fmla="*/ 1320800 w 1404982"/>
              <a:gd name="connsiteY77" fmla="*/ 78196 h 2452038"/>
              <a:gd name="connsiteX78" fmla="*/ 1275159 w 1404982"/>
              <a:gd name="connsiteY78" fmla="*/ 146988 h 2452038"/>
              <a:gd name="connsiteX79" fmla="*/ 1345274 w 1404982"/>
              <a:gd name="connsiteY79" fmla="*/ 102274 h 2452038"/>
              <a:gd name="connsiteX80" fmla="*/ 1397000 w 1404982"/>
              <a:gd name="connsiteY80" fmla="*/ 120530 h 2452038"/>
              <a:gd name="connsiteX81" fmla="*/ 1349242 w 1404982"/>
              <a:gd name="connsiteY81" fmla="*/ 181649 h 2452038"/>
              <a:gd name="connsiteX82" fmla="*/ 1397000 w 1404982"/>
              <a:gd name="connsiteY82" fmla="*/ 171330 h 2452038"/>
              <a:gd name="connsiteX83" fmla="*/ 1380067 w 1404982"/>
              <a:gd name="connsiteY83" fmla="*/ 196730 h 2452038"/>
              <a:gd name="connsiteX84" fmla="*/ 1363133 w 1404982"/>
              <a:gd name="connsiteY84" fmla="*/ 213663 h 2452038"/>
              <a:gd name="connsiteX85" fmla="*/ 1371600 w 1404982"/>
              <a:gd name="connsiteY85" fmla="*/ 239063 h 2452038"/>
              <a:gd name="connsiteX86" fmla="*/ 1354667 w 1404982"/>
              <a:gd name="connsiteY86" fmla="*/ 298330 h 2452038"/>
              <a:gd name="connsiteX87" fmla="*/ 1312333 w 1404982"/>
              <a:gd name="connsiteY87" fmla="*/ 333916 h 2452038"/>
              <a:gd name="connsiteX88" fmla="*/ 1261533 w 1404982"/>
              <a:gd name="connsiteY88" fmla="*/ 390933 h 2452038"/>
              <a:gd name="connsiteX89" fmla="*/ 1214304 w 1404982"/>
              <a:gd name="connsiteY89" fmla="*/ 470705 h 2452038"/>
              <a:gd name="connsiteX90" fmla="*/ 1178189 w 1404982"/>
              <a:gd name="connsiteY90" fmla="*/ 514361 h 2452038"/>
              <a:gd name="connsiteX91" fmla="*/ 1122496 w 1404982"/>
              <a:gd name="connsiteY91" fmla="*/ 599955 h 2452038"/>
              <a:gd name="connsiteX92" fmla="*/ 1077383 w 1404982"/>
              <a:gd name="connsiteY92" fmla="*/ 634483 h 2452038"/>
              <a:gd name="connsiteX93" fmla="*/ 1045236 w 1404982"/>
              <a:gd name="connsiteY93" fmla="*/ 654327 h 2452038"/>
              <a:gd name="connsiteX94" fmla="*/ 999464 w 1404982"/>
              <a:gd name="connsiteY94" fmla="*/ 682770 h 2452038"/>
              <a:gd name="connsiteX95" fmla="*/ 943636 w 1404982"/>
              <a:gd name="connsiteY95" fmla="*/ 730659 h 2452038"/>
              <a:gd name="connsiteX96" fmla="*/ 915855 w 1404982"/>
              <a:gd name="connsiteY96" fmla="*/ 776168 h 2452038"/>
              <a:gd name="connsiteX97" fmla="*/ 866378 w 1404982"/>
              <a:gd name="connsiteY97" fmla="*/ 828687 h 2452038"/>
              <a:gd name="connsiteX98" fmla="*/ 823251 w 1404982"/>
              <a:gd name="connsiteY98" fmla="*/ 896024 h 2452038"/>
              <a:gd name="connsiteX99" fmla="*/ 770467 w 1404982"/>
              <a:gd name="connsiteY99" fmla="*/ 1068796 h 2452038"/>
              <a:gd name="connsiteX100" fmla="*/ 738452 w 1404982"/>
              <a:gd name="connsiteY100" fmla="*/ 1141821 h 2452038"/>
              <a:gd name="connsiteX101" fmla="*/ 715699 w 1404982"/>
              <a:gd name="connsiteY101" fmla="*/ 1188653 h 2452038"/>
              <a:gd name="connsiteX102" fmla="*/ 698367 w 1404982"/>
              <a:gd name="connsiteY102" fmla="*/ 1245671 h 2452038"/>
              <a:gd name="connsiteX103" fmla="*/ 683683 w 1404982"/>
              <a:gd name="connsiteY103" fmla="*/ 1321870 h 2452038"/>
              <a:gd name="connsiteX104" fmla="*/ 671248 w 1404982"/>
              <a:gd name="connsiteY104" fmla="*/ 1409183 h 2452038"/>
              <a:gd name="connsiteX105" fmla="*/ 640026 w 1404982"/>
              <a:gd name="connsiteY105" fmla="*/ 1519249 h 2452038"/>
              <a:gd name="connsiteX106" fmla="*/ 637381 w 1404982"/>
              <a:gd name="connsiteY106" fmla="*/ 1602593 h 2452038"/>
              <a:gd name="connsiteX107" fmla="*/ 621770 w 1404982"/>
              <a:gd name="connsiteY107" fmla="*/ 1678792 h 2452038"/>
              <a:gd name="connsiteX108" fmla="*/ 613305 w 1404982"/>
              <a:gd name="connsiteY108" fmla="*/ 1709088 h 2452038"/>
              <a:gd name="connsiteX109" fmla="*/ 597694 w 1404982"/>
              <a:gd name="connsiteY109" fmla="*/ 1747849 h 2452038"/>
              <a:gd name="connsiteX110" fmla="*/ 574939 w 1404982"/>
              <a:gd name="connsiteY110" fmla="*/ 1851302 h 2452038"/>
              <a:gd name="connsiteX111" fmla="*/ 565547 w 1404982"/>
              <a:gd name="connsiteY111" fmla="*/ 2070509 h 2452038"/>
              <a:gd name="connsiteX112" fmla="*/ 559726 w 1404982"/>
              <a:gd name="connsiteY112" fmla="*/ 2092337 h 2452038"/>
              <a:gd name="connsiteX113" fmla="*/ 550333 w 1404982"/>
              <a:gd name="connsiteY113" fmla="*/ 2330330 h 2452038"/>
              <a:gd name="connsiteX114" fmla="*/ 558800 w 1404982"/>
              <a:gd name="connsiteY114" fmla="*/ 2355730 h 2452038"/>
              <a:gd name="connsiteX115" fmla="*/ 418042 w 1404982"/>
              <a:gd name="connsiteY115" fmla="*/ 2452038 h 2452038"/>
              <a:gd name="connsiteX116" fmla="*/ 139700 w 1404982"/>
              <a:gd name="connsiteY116" fmla="*/ 2417113 h 2452038"/>
              <a:gd name="connsiteX117" fmla="*/ 0 w 1404982"/>
              <a:gd name="connsiteY117" fmla="*/ 2271063 h 2452038"/>
              <a:gd name="connsiteX118" fmla="*/ 0 w 1404982"/>
              <a:gd name="connsiteY118" fmla="*/ 2271063 h 2452038"/>
              <a:gd name="connsiteX0" fmla="*/ 0 w 1404982"/>
              <a:gd name="connsiteY0" fmla="*/ 2271063 h 2452038"/>
              <a:gd name="connsiteX1" fmla="*/ 93133 w 1404982"/>
              <a:gd name="connsiteY1" fmla="*/ 1974730 h 2452038"/>
              <a:gd name="connsiteX2" fmla="*/ 101600 w 1404982"/>
              <a:gd name="connsiteY2" fmla="*/ 1949330 h 2452038"/>
              <a:gd name="connsiteX3" fmla="*/ 118533 w 1404982"/>
              <a:gd name="connsiteY3" fmla="*/ 1932396 h 2452038"/>
              <a:gd name="connsiteX4" fmla="*/ 130968 w 1404982"/>
              <a:gd name="connsiteY4" fmla="*/ 1879348 h 2452038"/>
              <a:gd name="connsiteX5" fmla="*/ 150152 w 1404982"/>
              <a:gd name="connsiteY5" fmla="*/ 1845481 h 2452038"/>
              <a:gd name="connsiteX6" fmla="*/ 173302 w 1404982"/>
              <a:gd name="connsiteY6" fmla="*/ 1798253 h 2452038"/>
              <a:gd name="connsiteX7" fmla="*/ 198835 w 1404982"/>
              <a:gd name="connsiteY7" fmla="*/ 1766238 h 2452038"/>
              <a:gd name="connsiteX8" fmla="*/ 226351 w 1404982"/>
              <a:gd name="connsiteY8" fmla="*/ 1730519 h 2452038"/>
              <a:gd name="connsiteX9" fmla="*/ 254000 w 1404982"/>
              <a:gd name="connsiteY9" fmla="*/ 1686863 h 2452038"/>
              <a:gd name="connsiteX10" fmla="*/ 262467 w 1404982"/>
              <a:gd name="connsiteY10" fmla="*/ 1661463 h 2452038"/>
              <a:gd name="connsiteX11" fmla="*/ 296333 w 1404982"/>
              <a:gd name="connsiteY11" fmla="*/ 1585263 h 2452038"/>
              <a:gd name="connsiteX12" fmla="*/ 304800 w 1404982"/>
              <a:gd name="connsiteY12" fmla="*/ 1534463 h 2452038"/>
              <a:gd name="connsiteX13" fmla="*/ 321733 w 1404982"/>
              <a:gd name="connsiteY13" fmla="*/ 1475196 h 2452038"/>
              <a:gd name="connsiteX14" fmla="*/ 330200 w 1404982"/>
              <a:gd name="connsiteY14" fmla="*/ 1407463 h 2452038"/>
              <a:gd name="connsiteX15" fmla="*/ 372416 w 1404982"/>
              <a:gd name="connsiteY15" fmla="*/ 1251278 h 2452038"/>
              <a:gd name="connsiteX16" fmla="*/ 399182 w 1404982"/>
              <a:gd name="connsiteY16" fmla="*/ 1119987 h 2452038"/>
              <a:gd name="connsiteX17" fmla="*/ 320403 w 1404982"/>
              <a:gd name="connsiteY17" fmla="*/ 1082592 h 2452038"/>
              <a:gd name="connsiteX18" fmla="*/ 259209 w 1404982"/>
              <a:gd name="connsiteY18" fmla="*/ 1139709 h 2452038"/>
              <a:gd name="connsiteX19" fmla="*/ 183345 w 1404982"/>
              <a:gd name="connsiteY19" fmla="*/ 1084081 h 2452038"/>
              <a:gd name="connsiteX20" fmla="*/ 157692 w 1404982"/>
              <a:gd name="connsiteY20" fmla="*/ 1000402 h 2452038"/>
              <a:gd name="connsiteX21" fmla="*/ 216561 w 1404982"/>
              <a:gd name="connsiteY21" fmla="*/ 926176 h 2452038"/>
              <a:gd name="connsiteX22" fmla="*/ 269214 w 1404982"/>
              <a:gd name="connsiteY22" fmla="*/ 919052 h 2452038"/>
              <a:gd name="connsiteX23" fmla="*/ 305858 w 1404982"/>
              <a:gd name="connsiteY23" fmla="*/ 928698 h 2452038"/>
              <a:gd name="connsiteX24" fmla="*/ 382954 w 1404982"/>
              <a:gd name="connsiteY24" fmla="*/ 956125 h 2452038"/>
              <a:gd name="connsiteX25" fmla="*/ 459805 w 1404982"/>
              <a:gd name="connsiteY25" fmla="*/ 1009530 h 2452038"/>
              <a:gd name="connsiteX26" fmla="*/ 457200 w 1404982"/>
              <a:gd name="connsiteY26" fmla="*/ 653930 h 2452038"/>
              <a:gd name="connsiteX27" fmla="*/ 440267 w 1404982"/>
              <a:gd name="connsiteY27" fmla="*/ 586196 h 2452038"/>
              <a:gd name="connsiteX28" fmla="*/ 406400 w 1404982"/>
              <a:gd name="connsiteY28" fmla="*/ 484596 h 2452038"/>
              <a:gd name="connsiteX29" fmla="*/ 397933 w 1404982"/>
              <a:gd name="connsiteY29" fmla="*/ 459196 h 2452038"/>
              <a:gd name="connsiteX30" fmla="*/ 372533 w 1404982"/>
              <a:gd name="connsiteY30" fmla="*/ 408396 h 2452038"/>
              <a:gd name="connsiteX31" fmla="*/ 355600 w 1404982"/>
              <a:gd name="connsiteY31" fmla="*/ 382996 h 2452038"/>
              <a:gd name="connsiteX32" fmla="*/ 347133 w 1404982"/>
              <a:gd name="connsiteY32" fmla="*/ 357596 h 2452038"/>
              <a:gd name="connsiteX33" fmla="*/ 330200 w 1404982"/>
              <a:gd name="connsiteY33" fmla="*/ 332196 h 2452038"/>
              <a:gd name="connsiteX34" fmla="*/ 304800 w 1404982"/>
              <a:gd name="connsiteY34" fmla="*/ 281396 h 2452038"/>
              <a:gd name="connsiteX35" fmla="*/ 279400 w 1404982"/>
              <a:gd name="connsiteY35" fmla="*/ 222130 h 2452038"/>
              <a:gd name="connsiteX36" fmla="*/ 270933 w 1404982"/>
              <a:gd name="connsiteY36" fmla="*/ 196730 h 2452038"/>
              <a:gd name="connsiteX37" fmla="*/ 254000 w 1404982"/>
              <a:gd name="connsiteY37" fmla="*/ 179796 h 2452038"/>
              <a:gd name="connsiteX38" fmla="*/ 220133 w 1404982"/>
              <a:gd name="connsiteY38" fmla="*/ 128996 h 2452038"/>
              <a:gd name="connsiteX39" fmla="*/ 169333 w 1404982"/>
              <a:gd name="connsiteY39" fmla="*/ 95130 h 2452038"/>
              <a:gd name="connsiteX40" fmla="*/ 160867 w 1404982"/>
              <a:gd name="connsiteY40" fmla="*/ 69730 h 2452038"/>
              <a:gd name="connsiteX41" fmla="*/ 220133 w 1404982"/>
              <a:gd name="connsiteY41" fmla="*/ 44330 h 2452038"/>
              <a:gd name="connsiteX42" fmla="*/ 276225 w 1404982"/>
              <a:gd name="connsiteY42" fmla="*/ 93410 h 2452038"/>
              <a:gd name="connsiteX43" fmla="*/ 287867 w 1404982"/>
              <a:gd name="connsiteY43" fmla="*/ 18930 h 2452038"/>
              <a:gd name="connsiteX44" fmla="*/ 313267 w 1404982"/>
              <a:gd name="connsiteY44" fmla="*/ 10463 h 2452038"/>
              <a:gd name="connsiteX45" fmla="*/ 346736 w 1404982"/>
              <a:gd name="connsiteY45" fmla="*/ 71581 h 2452038"/>
              <a:gd name="connsiteX46" fmla="*/ 338667 w 1404982"/>
              <a:gd name="connsiteY46" fmla="*/ 18930 h 2452038"/>
              <a:gd name="connsiteX47" fmla="*/ 364067 w 1404982"/>
              <a:gd name="connsiteY47" fmla="*/ 1996 h 2452038"/>
              <a:gd name="connsiteX48" fmla="*/ 393964 w 1404982"/>
              <a:gd name="connsiteY48" fmla="*/ 53723 h 2452038"/>
              <a:gd name="connsiteX49" fmla="*/ 414867 w 1404982"/>
              <a:gd name="connsiteY49" fmla="*/ 1996 h 2452038"/>
              <a:gd name="connsiteX50" fmla="*/ 448733 w 1404982"/>
              <a:gd name="connsiteY50" fmla="*/ 1996 h 2452038"/>
              <a:gd name="connsiteX51" fmla="*/ 474133 w 1404982"/>
              <a:gd name="connsiteY51" fmla="*/ 18930 h 2452038"/>
              <a:gd name="connsiteX52" fmla="*/ 482600 w 1404982"/>
              <a:gd name="connsiteY52" fmla="*/ 44330 h 2452038"/>
              <a:gd name="connsiteX53" fmla="*/ 516467 w 1404982"/>
              <a:gd name="connsiteY53" fmla="*/ 95130 h 2452038"/>
              <a:gd name="connsiteX54" fmla="*/ 533400 w 1404982"/>
              <a:gd name="connsiteY54" fmla="*/ 120530 h 2452038"/>
              <a:gd name="connsiteX55" fmla="*/ 567267 w 1404982"/>
              <a:gd name="connsiteY55" fmla="*/ 171330 h 2452038"/>
              <a:gd name="connsiteX56" fmla="*/ 601133 w 1404982"/>
              <a:gd name="connsiteY56" fmla="*/ 239063 h 2452038"/>
              <a:gd name="connsiteX57" fmla="*/ 643864 w 1404982"/>
              <a:gd name="connsiteY57" fmla="*/ 346880 h 2452038"/>
              <a:gd name="connsiteX58" fmla="*/ 660797 w 1404982"/>
              <a:gd name="connsiteY58" fmla="*/ 401252 h 2452038"/>
              <a:gd name="connsiteX59" fmla="*/ 681964 w 1404982"/>
              <a:gd name="connsiteY59" fmla="*/ 462901 h 2452038"/>
              <a:gd name="connsiteX60" fmla="*/ 705644 w 1404982"/>
              <a:gd name="connsiteY60" fmla="*/ 526533 h 2452038"/>
              <a:gd name="connsiteX61" fmla="*/ 714242 w 1404982"/>
              <a:gd name="connsiteY61" fmla="*/ 584080 h 2452038"/>
              <a:gd name="connsiteX62" fmla="*/ 717683 w 1404982"/>
              <a:gd name="connsiteY62" fmla="*/ 638584 h 2452038"/>
              <a:gd name="connsiteX63" fmla="*/ 794280 w 1404982"/>
              <a:gd name="connsiteY63" fmla="*/ 581963 h 2452038"/>
              <a:gd name="connsiteX64" fmla="*/ 841375 w 1404982"/>
              <a:gd name="connsiteY64" fmla="*/ 540688 h 2452038"/>
              <a:gd name="connsiteX65" fmla="*/ 889662 w 1404982"/>
              <a:gd name="connsiteY65" fmla="*/ 510790 h 2452038"/>
              <a:gd name="connsiteX66" fmla="*/ 966126 w 1404982"/>
              <a:gd name="connsiteY66" fmla="*/ 456814 h 2452038"/>
              <a:gd name="connsiteX67" fmla="*/ 999595 w 1404982"/>
              <a:gd name="connsiteY67" fmla="*/ 419508 h 2452038"/>
              <a:gd name="connsiteX68" fmla="*/ 1053570 w 1404982"/>
              <a:gd name="connsiteY68" fmla="*/ 358919 h 2452038"/>
              <a:gd name="connsiteX69" fmla="*/ 1081617 w 1404982"/>
              <a:gd name="connsiteY69" fmla="*/ 316586 h 2452038"/>
              <a:gd name="connsiteX70" fmla="*/ 1152921 w 1404982"/>
              <a:gd name="connsiteY70" fmla="*/ 216309 h 2452038"/>
              <a:gd name="connsiteX71" fmla="*/ 1201473 w 1404982"/>
              <a:gd name="connsiteY71" fmla="*/ 155720 h 2452038"/>
              <a:gd name="connsiteX72" fmla="*/ 1212585 w 1404982"/>
              <a:gd name="connsiteY72" fmla="*/ 119604 h 2452038"/>
              <a:gd name="connsiteX73" fmla="*/ 1227667 w 1404982"/>
              <a:gd name="connsiteY73" fmla="*/ 95130 h 2452038"/>
              <a:gd name="connsiteX74" fmla="*/ 1267354 w 1404982"/>
              <a:gd name="connsiteY74" fmla="*/ 79519 h 2452038"/>
              <a:gd name="connsiteX75" fmla="*/ 1278467 w 1404982"/>
              <a:gd name="connsiteY75" fmla="*/ 69730 h 2452038"/>
              <a:gd name="connsiteX76" fmla="*/ 1329267 w 1404982"/>
              <a:gd name="connsiteY76" fmla="*/ 52796 h 2452038"/>
              <a:gd name="connsiteX77" fmla="*/ 1320800 w 1404982"/>
              <a:gd name="connsiteY77" fmla="*/ 78196 h 2452038"/>
              <a:gd name="connsiteX78" fmla="*/ 1275159 w 1404982"/>
              <a:gd name="connsiteY78" fmla="*/ 146988 h 2452038"/>
              <a:gd name="connsiteX79" fmla="*/ 1345274 w 1404982"/>
              <a:gd name="connsiteY79" fmla="*/ 102274 h 2452038"/>
              <a:gd name="connsiteX80" fmla="*/ 1397000 w 1404982"/>
              <a:gd name="connsiteY80" fmla="*/ 120530 h 2452038"/>
              <a:gd name="connsiteX81" fmla="*/ 1349242 w 1404982"/>
              <a:gd name="connsiteY81" fmla="*/ 181649 h 2452038"/>
              <a:gd name="connsiteX82" fmla="*/ 1397000 w 1404982"/>
              <a:gd name="connsiteY82" fmla="*/ 171330 h 2452038"/>
              <a:gd name="connsiteX83" fmla="*/ 1380067 w 1404982"/>
              <a:gd name="connsiteY83" fmla="*/ 196730 h 2452038"/>
              <a:gd name="connsiteX84" fmla="*/ 1363133 w 1404982"/>
              <a:gd name="connsiteY84" fmla="*/ 213663 h 2452038"/>
              <a:gd name="connsiteX85" fmla="*/ 1371600 w 1404982"/>
              <a:gd name="connsiteY85" fmla="*/ 239063 h 2452038"/>
              <a:gd name="connsiteX86" fmla="*/ 1354667 w 1404982"/>
              <a:gd name="connsiteY86" fmla="*/ 298330 h 2452038"/>
              <a:gd name="connsiteX87" fmla="*/ 1312333 w 1404982"/>
              <a:gd name="connsiteY87" fmla="*/ 333916 h 2452038"/>
              <a:gd name="connsiteX88" fmla="*/ 1261533 w 1404982"/>
              <a:gd name="connsiteY88" fmla="*/ 390933 h 2452038"/>
              <a:gd name="connsiteX89" fmla="*/ 1214304 w 1404982"/>
              <a:gd name="connsiteY89" fmla="*/ 470705 h 2452038"/>
              <a:gd name="connsiteX90" fmla="*/ 1178189 w 1404982"/>
              <a:gd name="connsiteY90" fmla="*/ 514361 h 2452038"/>
              <a:gd name="connsiteX91" fmla="*/ 1122496 w 1404982"/>
              <a:gd name="connsiteY91" fmla="*/ 599955 h 2452038"/>
              <a:gd name="connsiteX92" fmla="*/ 1077383 w 1404982"/>
              <a:gd name="connsiteY92" fmla="*/ 634483 h 2452038"/>
              <a:gd name="connsiteX93" fmla="*/ 1045236 w 1404982"/>
              <a:gd name="connsiteY93" fmla="*/ 654327 h 2452038"/>
              <a:gd name="connsiteX94" fmla="*/ 999464 w 1404982"/>
              <a:gd name="connsiteY94" fmla="*/ 682770 h 2452038"/>
              <a:gd name="connsiteX95" fmla="*/ 943636 w 1404982"/>
              <a:gd name="connsiteY95" fmla="*/ 730659 h 2452038"/>
              <a:gd name="connsiteX96" fmla="*/ 915855 w 1404982"/>
              <a:gd name="connsiteY96" fmla="*/ 776168 h 2452038"/>
              <a:gd name="connsiteX97" fmla="*/ 866378 w 1404982"/>
              <a:gd name="connsiteY97" fmla="*/ 828687 h 2452038"/>
              <a:gd name="connsiteX98" fmla="*/ 823251 w 1404982"/>
              <a:gd name="connsiteY98" fmla="*/ 896024 h 2452038"/>
              <a:gd name="connsiteX99" fmla="*/ 770467 w 1404982"/>
              <a:gd name="connsiteY99" fmla="*/ 1068796 h 2452038"/>
              <a:gd name="connsiteX100" fmla="*/ 738452 w 1404982"/>
              <a:gd name="connsiteY100" fmla="*/ 1141821 h 2452038"/>
              <a:gd name="connsiteX101" fmla="*/ 715699 w 1404982"/>
              <a:gd name="connsiteY101" fmla="*/ 1188653 h 2452038"/>
              <a:gd name="connsiteX102" fmla="*/ 698367 w 1404982"/>
              <a:gd name="connsiteY102" fmla="*/ 1245671 h 2452038"/>
              <a:gd name="connsiteX103" fmla="*/ 683683 w 1404982"/>
              <a:gd name="connsiteY103" fmla="*/ 1321870 h 2452038"/>
              <a:gd name="connsiteX104" fmla="*/ 671248 w 1404982"/>
              <a:gd name="connsiteY104" fmla="*/ 1409183 h 2452038"/>
              <a:gd name="connsiteX105" fmla="*/ 640026 w 1404982"/>
              <a:gd name="connsiteY105" fmla="*/ 1519249 h 2452038"/>
              <a:gd name="connsiteX106" fmla="*/ 637381 w 1404982"/>
              <a:gd name="connsiteY106" fmla="*/ 1602593 h 2452038"/>
              <a:gd name="connsiteX107" fmla="*/ 621770 w 1404982"/>
              <a:gd name="connsiteY107" fmla="*/ 1678792 h 2452038"/>
              <a:gd name="connsiteX108" fmla="*/ 613305 w 1404982"/>
              <a:gd name="connsiteY108" fmla="*/ 1709088 h 2452038"/>
              <a:gd name="connsiteX109" fmla="*/ 597694 w 1404982"/>
              <a:gd name="connsiteY109" fmla="*/ 1747849 h 2452038"/>
              <a:gd name="connsiteX110" fmla="*/ 574939 w 1404982"/>
              <a:gd name="connsiteY110" fmla="*/ 1851302 h 2452038"/>
              <a:gd name="connsiteX111" fmla="*/ 565547 w 1404982"/>
              <a:gd name="connsiteY111" fmla="*/ 2070509 h 2452038"/>
              <a:gd name="connsiteX112" fmla="*/ 559726 w 1404982"/>
              <a:gd name="connsiteY112" fmla="*/ 2092337 h 2452038"/>
              <a:gd name="connsiteX113" fmla="*/ 550333 w 1404982"/>
              <a:gd name="connsiteY113" fmla="*/ 2330330 h 2452038"/>
              <a:gd name="connsiteX114" fmla="*/ 558800 w 1404982"/>
              <a:gd name="connsiteY114" fmla="*/ 2355730 h 2452038"/>
              <a:gd name="connsiteX115" fmla="*/ 418042 w 1404982"/>
              <a:gd name="connsiteY115" fmla="*/ 2452038 h 2452038"/>
              <a:gd name="connsiteX116" fmla="*/ 139700 w 1404982"/>
              <a:gd name="connsiteY116" fmla="*/ 2417113 h 2452038"/>
              <a:gd name="connsiteX117" fmla="*/ 0 w 1404982"/>
              <a:gd name="connsiteY117" fmla="*/ 2271063 h 2452038"/>
              <a:gd name="connsiteX118" fmla="*/ 0 w 1404982"/>
              <a:gd name="connsiteY118" fmla="*/ 2271063 h 2452038"/>
              <a:gd name="connsiteX0" fmla="*/ 0 w 1404982"/>
              <a:gd name="connsiteY0" fmla="*/ 2271063 h 2452038"/>
              <a:gd name="connsiteX1" fmla="*/ 93133 w 1404982"/>
              <a:gd name="connsiteY1" fmla="*/ 1974730 h 2452038"/>
              <a:gd name="connsiteX2" fmla="*/ 101600 w 1404982"/>
              <a:gd name="connsiteY2" fmla="*/ 1949330 h 2452038"/>
              <a:gd name="connsiteX3" fmla="*/ 118533 w 1404982"/>
              <a:gd name="connsiteY3" fmla="*/ 1932396 h 2452038"/>
              <a:gd name="connsiteX4" fmla="*/ 130968 w 1404982"/>
              <a:gd name="connsiteY4" fmla="*/ 1879348 h 2452038"/>
              <a:gd name="connsiteX5" fmla="*/ 150152 w 1404982"/>
              <a:gd name="connsiteY5" fmla="*/ 1845481 h 2452038"/>
              <a:gd name="connsiteX6" fmla="*/ 173302 w 1404982"/>
              <a:gd name="connsiteY6" fmla="*/ 1798253 h 2452038"/>
              <a:gd name="connsiteX7" fmla="*/ 198835 w 1404982"/>
              <a:gd name="connsiteY7" fmla="*/ 1766238 h 2452038"/>
              <a:gd name="connsiteX8" fmla="*/ 226351 w 1404982"/>
              <a:gd name="connsiteY8" fmla="*/ 1730519 h 2452038"/>
              <a:gd name="connsiteX9" fmla="*/ 254000 w 1404982"/>
              <a:gd name="connsiteY9" fmla="*/ 1686863 h 2452038"/>
              <a:gd name="connsiteX10" fmla="*/ 262467 w 1404982"/>
              <a:gd name="connsiteY10" fmla="*/ 1661463 h 2452038"/>
              <a:gd name="connsiteX11" fmla="*/ 296333 w 1404982"/>
              <a:gd name="connsiteY11" fmla="*/ 1585263 h 2452038"/>
              <a:gd name="connsiteX12" fmla="*/ 304800 w 1404982"/>
              <a:gd name="connsiteY12" fmla="*/ 1534463 h 2452038"/>
              <a:gd name="connsiteX13" fmla="*/ 321733 w 1404982"/>
              <a:gd name="connsiteY13" fmla="*/ 1475196 h 2452038"/>
              <a:gd name="connsiteX14" fmla="*/ 330200 w 1404982"/>
              <a:gd name="connsiteY14" fmla="*/ 1407463 h 2452038"/>
              <a:gd name="connsiteX15" fmla="*/ 372416 w 1404982"/>
              <a:gd name="connsiteY15" fmla="*/ 1251278 h 2452038"/>
              <a:gd name="connsiteX16" fmla="*/ 399182 w 1404982"/>
              <a:gd name="connsiteY16" fmla="*/ 1119987 h 2452038"/>
              <a:gd name="connsiteX17" fmla="*/ 320403 w 1404982"/>
              <a:gd name="connsiteY17" fmla="*/ 1082592 h 2452038"/>
              <a:gd name="connsiteX18" fmla="*/ 259209 w 1404982"/>
              <a:gd name="connsiteY18" fmla="*/ 1139709 h 2452038"/>
              <a:gd name="connsiteX19" fmla="*/ 183345 w 1404982"/>
              <a:gd name="connsiteY19" fmla="*/ 1084081 h 2452038"/>
              <a:gd name="connsiteX20" fmla="*/ 157692 w 1404982"/>
              <a:gd name="connsiteY20" fmla="*/ 1000402 h 2452038"/>
              <a:gd name="connsiteX21" fmla="*/ 216561 w 1404982"/>
              <a:gd name="connsiteY21" fmla="*/ 926176 h 2452038"/>
              <a:gd name="connsiteX22" fmla="*/ 269214 w 1404982"/>
              <a:gd name="connsiteY22" fmla="*/ 919052 h 2452038"/>
              <a:gd name="connsiteX23" fmla="*/ 305858 w 1404982"/>
              <a:gd name="connsiteY23" fmla="*/ 928698 h 2452038"/>
              <a:gd name="connsiteX24" fmla="*/ 382954 w 1404982"/>
              <a:gd name="connsiteY24" fmla="*/ 956125 h 2452038"/>
              <a:gd name="connsiteX25" fmla="*/ 459805 w 1404982"/>
              <a:gd name="connsiteY25" fmla="*/ 1009530 h 2452038"/>
              <a:gd name="connsiteX26" fmla="*/ 458253 w 1404982"/>
              <a:gd name="connsiteY26" fmla="*/ 753306 h 2452038"/>
              <a:gd name="connsiteX27" fmla="*/ 440267 w 1404982"/>
              <a:gd name="connsiteY27" fmla="*/ 586196 h 2452038"/>
              <a:gd name="connsiteX28" fmla="*/ 406400 w 1404982"/>
              <a:gd name="connsiteY28" fmla="*/ 484596 h 2452038"/>
              <a:gd name="connsiteX29" fmla="*/ 397933 w 1404982"/>
              <a:gd name="connsiteY29" fmla="*/ 459196 h 2452038"/>
              <a:gd name="connsiteX30" fmla="*/ 372533 w 1404982"/>
              <a:gd name="connsiteY30" fmla="*/ 408396 h 2452038"/>
              <a:gd name="connsiteX31" fmla="*/ 355600 w 1404982"/>
              <a:gd name="connsiteY31" fmla="*/ 382996 h 2452038"/>
              <a:gd name="connsiteX32" fmla="*/ 347133 w 1404982"/>
              <a:gd name="connsiteY32" fmla="*/ 357596 h 2452038"/>
              <a:gd name="connsiteX33" fmla="*/ 330200 w 1404982"/>
              <a:gd name="connsiteY33" fmla="*/ 332196 h 2452038"/>
              <a:gd name="connsiteX34" fmla="*/ 304800 w 1404982"/>
              <a:gd name="connsiteY34" fmla="*/ 281396 h 2452038"/>
              <a:gd name="connsiteX35" fmla="*/ 279400 w 1404982"/>
              <a:gd name="connsiteY35" fmla="*/ 222130 h 2452038"/>
              <a:gd name="connsiteX36" fmla="*/ 270933 w 1404982"/>
              <a:gd name="connsiteY36" fmla="*/ 196730 h 2452038"/>
              <a:gd name="connsiteX37" fmla="*/ 254000 w 1404982"/>
              <a:gd name="connsiteY37" fmla="*/ 179796 h 2452038"/>
              <a:gd name="connsiteX38" fmla="*/ 220133 w 1404982"/>
              <a:gd name="connsiteY38" fmla="*/ 128996 h 2452038"/>
              <a:gd name="connsiteX39" fmla="*/ 169333 w 1404982"/>
              <a:gd name="connsiteY39" fmla="*/ 95130 h 2452038"/>
              <a:gd name="connsiteX40" fmla="*/ 160867 w 1404982"/>
              <a:gd name="connsiteY40" fmla="*/ 69730 h 2452038"/>
              <a:gd name="connsiteX41" fmla="*/ 220133 w 1404982"/>
              <a:gd name="connsiteY41" fmla="*/ 44330 h 2452038"/>
              <a:gd name="connsiteX42" fmla="*/ 276225 w 1404982"/>
              <a:gd name="connsiteY42" fmla="*/ 93410 h 2452038"/>
              <a:gd name="connsiteX43" fmla="*/ 287867 w 1404982"/>
              <a:gd name="connsiteY43" fmla="*/ 18930 h 2452038"/>
              <a:gd name="connsiteX44" fmla="*/ 313267 w 1404982"/>
              <a:gd name="connsiteY44" fmla="*/ 10463 h 2452038"/>
              <a:gd name="connsiteX45" fmla="*/ 346736 w 1404982"/>
              <a:gd name="connsiteY45" fmla="*/ 71581 h 2452038"/>
              <a:gd name="connsiteX46" fmla="*/ 338667 w 1404982"/>
              <a:gd name="connsiteY46" fmla="*/ 18930 h 2452038"/>
              <a:gd name="connsiteX47" fmla="*/ 364067 w 1404982"/>
              <a:gd name="connsiteY47" fmla="*/ 1996 h 2452038"/>
              <a:gd name="connsiteX48" fmla="*/ 393964 w 1404982"/>
              <a:gd name="connsiteY48" fmla="*/ 53723 h 2452038"/>
              <a:gd name="connsiteX49" fmla="*/ 414867 w 1404982"/>
              <a:gd name="connsiteY49" fmla="*/ 1996 h 2452038"/>
              <a:gd name="connsiteX50" fmla="*/ 448733 w 1404982"/>
              <a:gd name="connsiteY50" fmla="*/ 1996 h 2452038"/>
              <a:gd name="connsiteX51" fmla="*/ 474133 w 1404982"/>
              <a:gd name="connsiteY51" fmla="*/ 18930 h 2452038"/>
              <a:gd name="connsiteX52" fmla="*/ 482600 w 1404982"/>
              <a:gd name="connsiteY52" fmla="*/ 44330 h 2452038"/>
              <a:gd name="connsiteX53" fmla="*/ 516467 w 1404982"/>
              <a:gd name="connsiteY53" fmla="*/ 95130 h 2452038"/>
              <a:gd name="connsiteX54" fmla="*/ 533400 w 1404982"/>
              <a:gd name="connsiteY54" fmla="*/ 120530 h 2452038"/>
              <a:gd name="connsiteX55" fmla="*/ 567267 w 1404982"/>
              <a:gd name="connsiteY55" fmla="*/ 171330 h 2452038"/>
              <a:gd name="connsiteX56" fmla="*/ 601133 w 1404982"/>
              <a:gd name="connsiteY56" fmla="*/ 239063 h 2452038"/>
              <a:gd name="connsiteX57" fmla="*/ 643864 w 1404982"/>
              <a:gd name="connsiteY57" fmla="*/ 346880 h 2452038"/>
              <a:gd name="connsiteX58" fmla="*/ 660797 w 1404982"/>
              <a:gd name="connsiteY58" fmla="*/ 401252 h 2452038"/>
              <a:gd name="connsiteX59" fmla="*/ 681964 w 1404982"/>
              <a:gd name="connsiteY59" fmla="*/ 462901 h 2452038"/>
              <a:gd name="connsiteX60" fmla="*/ 705644 w 1404982"/>
              <a:gd name="connsiteY60" fmla="*/ 526533 h 2452038"/>
              <a:gd name="connsiteX61" fmla="*/ 714242 w 1404982"/>
              <a:gd name="connsiteY61" fmla="*/ 584080 h 2452038"/>
              <a:gd name="connsiteX62" fmla="*/ 717683 w 1404982"/>
              <a:gd name="connsiteY62" fmla="*/ 638584 h 2452038"/>
              <a:gd name="connsiteX63" fmla="*/ 794280 w 1404982"/>
              <a:gd name="connsiteY63" fmla="*/ 581963 h 2452038"/>
              <a:gd name="connsiteX64" fmla="*/ 841375 w 1404982"/>
              <a:gd name="connsiteY64" fmla="*/ 540688 h 2452038"/>
              <a:gd name="connsiteX65" fmla="*/ 889662 w 1404982"/>
              <a:gd name="connsiteY65" fmla="*/ 510790 h 2452038"/>
              <a:gd name="connsiteX66" fmla="*/ 966126 w 1404982"/>
              <a:gd name="connsiteY66" fmla="*/ 456814 h 2452038"/>
              <a:gd name="connsiteX67" fmla="*/ 999595 w 1404982"/>
              <a:gd name="connsiteY67" fmla="*/ 419508 h 2452038"/>
              <a:gd name="connsiteX68" fmla="*/ 1053570 w 1404982"/>
              <a:gd name="connsiteY68" fmla="*/ 358919 h 2452038"/>
              <a:gd name="connsiteX69" fmla="*/ 1081617 w 1404982"/>
              <a:gd name="connsiteY69" fmla="*/ 316586 h 2452038"/>
              <a:gd name="connsiteX70" fmla="*/ 1152921 w 1404982"/>
              <a:gd name="connsiteY70" fmla="*/ 216309 h 2452038"/>
              <a:gd name="connsiteX71" fmla="*/ 1201473 w 1404982"/>
              <a:gd name="connsiteY71" fmla="*/ 155720 h 2452038"/>
              <a:gd name="connsiteX72" fmla="*/ 1212585 w 1404982"/>
              <a:gd name="connsiteY72" fmla="*/ 119604 h 2452038"/>
              <a:gd name="connsiteX73" fmla="*/ 1227667 w 1404982"/>
              <a:gd name="connsiteY73" fmla="*/ 95130 h 2452038"/>
              <a:gd name="connsiteX74" fmla="*/ 1267354 w 1404982"/>
              <a:gd name="connsiteY74" fmla="*/ 79519 h 2452038"/>
              <a:gd name="connsiteX75" fmla="*/ 1278467 w 1404982"/>
              <a:gd name="connsiteY75" fmla="*/ 69730 h 2452038"/>
              <a:gd name="connsiteX76" fmla="*/ 1329267 w 1404982"/>
              <a:gd name="connsiteY76" fmla="*/ 52796 h 2452038"/>
              <a:gd name="connsiteX77" fmla="*/ 1320800 w 1404982"/>
              <a:gd name="connsiteY77" fmla="*/ 78196 h 2452038"/>
              <a:gd name="connsiteX78" fmla="*/ 1275159 w 1404982"/>
              <a:gd name="connsiteY78" fmla="*/ 146988 h 2452038"/>
              <a:gd name="connsiteX79" fmla="*/ 1345274 w 1404982"/>
              <a:gd name="connsiteY79" fmla="*/ 102274 h 2452038"/>
              <a:gd name="connsiteX80" fmla="*/ 1397000 w 1404982"/>
              <a:gd name="connsiteY80" fmla="*/ 120530 h 2452038"/>
              <a:gd name="connsiteX81" fmla="*/ 1349242 w 1404982"/>
              <a:gd name="connsiteY81" fmla="*/ 181649 h 2452038"/>
              <a:gd name="connsiteX82" fmla="*/ 1397000 w 1404982"/>
              <a:gd name="connsiteY82" fmla="*/ 171330 h 2452038"/>
              <a:gd name="connsiteX83" fmla="*/ 1380067 w 1404982"/>
              <a:gd name="connsiteY83" fmla="*/ 196730 h 2452038"/>
              <a:gd name="connsiteX84" fmla="*/ 1363133 w 1404982"/>
              <a:gd name="connsiteY84" fmla="*/ 213663 h 2452038"/>
              <a:gd name="connsiteX85" fmla="*/ 1371600 w 1404982"/>
              <a:gd name="connsiteY85" fmla="*/ 239063 h 2452038"/>
              <a:gd name="connsiteX86" fmla="*/ 1354667 w 1404982"/>
              <a:gd name="connsiteY86" fmla="*/ 298330 h 2452038"/>
              <a:gd name="connsiteX87" fmla="*/ 1312333 w 1404982"/>
              <a:gd name="connsiteY87" fmla="*/ 333916 h 2452038"/>
              <a:gd name="connsiteX88" fmla="*/ 1261533 w 1404982"/>
              <a:gd name="connsiteY88" fmla="*/ 390933 h 2452038"/>
              <a:gd name="connsiteX89" fmla="*/ 1214304 w 1404982"/>
              <a:gd name="connsiteY89" fmla="*/ 470705 h 2452038"/>
              <a:gd name="connsiteX90" fmla="*/ 1178189 w 1404982"/>
              <a:gd name="connsiteY90" fmla="*/ 514361 h 2452038"/>
              <a:gd name="connsiteX91" fmla="*/ 1122496 w 1404982"/>
              <a:gd name="connsiteY91" fmla="*/ 599955 h 2452038"/>
              <a:gd name="connsiteX92" fmla="*/ 1077383 w 1404982"/>
              <a:gd name="connsiteY92" fmla="*/ 634483 h 2452038"/>
              <a:gd name="connsiteX93" fmla="*/ 1045236 w 1404982"/>
              <a:gd name="connsiteY93" fmla="*/ 654327 h 2452038"/>
              <a:gd name="connsiteX94" fmla="*/ 999464 w 1404982"/>
              <a:gd name="connsiteY94" fmla="*/ 682770 h 2452038"/>
              <a:gd name="connsiteX95" fmla="*/ 943636 w 1404982"/>
              <a:gd name="connsiteY95" fmla="*/ 730659 h 2452038"/>
              <a:gd name="connsiteX96" fmla="*/ 915855 w 1404982"/>
              <a:gd name="connsiteY96" fmla="*/ 776168 h 2452038"/>
              <a:gd name="connsiteX97" fmla="*/ 866378 w 1404982"/>
              <a:gd name="connsiteY97" fmla="*/ 828687 h 2452038"/>
              <a:gd name="connsiteX98" fmla="*/ 823251 w 1404982"/>
              <a:gd name="connsiteY98" fmla="*/ 896024 h 2452038"/>
              <a:gd name="connsiteX99" fmla="*/ 770467 w 1404982"/>
              <a:gd name="connsiteY99" fmla="*/ 1068796 h 2452038"/>
              <a:gd name="connsiteX100" fmla="*/ 738452 w 1404982"/>
              <a:gd name="connsiteY100" fmla="*/ 1141821 h 2452038"/>
              <a:gd name="connsiteX101" fmla="*/ 715699 w 1404982"/>
              <a:gd name="connsiteY101" fmla="*/ 1188653 h 2452038"/>
              <a:gd name="connsiteX102" fmla="*/ 698367 w 1404982"/>
              <a:gd name="connsiteY102" fmla="*/ 1245671 h 2452038"/>
              <a:gd name="connsiteX103" fmla="*/ 683683 w 1404982"/>
              <a:gd name="connsiteY103" fmla="*/ 1321870 h 2452038"/>
              <a:gd name="connsiteX104" fmla="*/ 671248 w 1404982"/>
              <a:gd name="connsiteY104" fmla="*/ 1409183 h 2452038"/>
              <a:gd name="connsiteX105" fmla="*/ 640026 w 1404982"/>
              <a:gd name="connsiteY105" fmla="*/ 1519249 h 2452038"/>
              <a:gd name="connsiteX106" fmla="*/ 637381 w 1404982"/>
              <a:gd name="connsiteY106" fmla="*/ 1602593 h 2452038"/>
              <a:gd name="connsiteX107" fmla="*/ 621770 w 1404982"/>
              <a:gd name="connsiteY107" fmla="*/ 1678792 h 2452038"/>
              <a:gd name="connsiteX108" fmla="*/ 613305 w 1404982"/>
              <a:gd name="connsiteY108" fmla="*/ 1709088 h 2452038"/>
              <a:gd name="connsiteX109" fmla="*/ 597694 w 1404982"/>
              <a:gd name="connsiteY109" fmla="*/ 1747849 h 2452038"/>
              <a:gd name="connsiteX110" fmla="*/ 574939 w 1404982"/>
              <a:gd name="connsiteY110" fmla="*/ 1851302 h 2452038"/>
              <a:gd name="connsiteX111" fmla="*/ 565547 w 1404982"/>
              <a:gd name="connsiteY111" fmla="*/ 2070509 h 2452038"/>
              <a:gd name="connsiteX112" fmla="*/ 559726 w 1404982"/>
              <a:gd name="connsiteY112" fmla="*/ 2092337 h 2452038"/>
              <a:gd name="connsiteX113" fmla="*/ 550333 w 1404982"/>
              <a:gd name="connsiteY113" fmla="*/ 2330330 h 2452038"/>
              <a:gd name="connsiteX114" fmla="*/ 558800 w 1404982"/>
              <a:gd name="connsiteY114" fmla="*/ 2355730 h 2452038"/>
              <a:gd name="connsiteX115" fmla="*/ 418042 w 1404982"/>
              <a:gd name="connsiteY115" fmla="*/ 2452038 h 2452038"/>
              <a:gd name="connsiteX116" fmla="*/ 139700 w 1404982"/>
              <a:gd name="connsiteY116" fmla="*/ 2417113 h 2452038"/>
              <a:gd name="connsiteX117" fmla="*/ 0 w 1404982"/>
              <a:gd name="connsiteY117" fmla="*/ 2271063 h 2452038"/>
              <a:gd name="connsiteX118" fmla="*/ 0 w 1404982"/>
              <a:gd name="connsiteY118" fmla="*/ 2271063 h 2452038"/>
              <a:gd name="connsiteX0" fmla="*/ 0 w 1404982"/>
              <a:gd name="connsiteY0" fmla="*/ 2271063 h 2452038"/>
              <a:gd name="connsiteX1" fmla="*/ 93133 w 1404982"/>
              <a:gd name="connsiteY1" fmla="*/ 1974730 h 2452038"/>
              <a:gd name="connsiteX2" fmla="*/ 101600 w 1404982"/>
              <a:gd name="connsiteY2" fmla="*/ 1949330 h 2452038"/>
              <a:gd name="connsiteX3" fmla="*/ 118533 w 1404982"/>
              <a:gd name="connsiteY3" fmla="*/ 1932396 h 2452038"/>
              <a:gd name="connsiteX4" fmla="*/ 130968 w 1404982"/>
              <a:gd name="connsiteY4" fmla="*/ 1879348 h 2452038"/>
              <a:gd name="connsiteX5" fmla="*/ 150152 w 1404982"/>
              <a:gd name="connsiteY5" fmla="*/ 1845481 h 2452038"/>
              <a:gd name="connsiteX6" fmla="*/ 173302 w 1404982"/>
              <a:gd name="connsiteY6" fmla="*/ 1798253 h 2452038"/>
              <a:gd name="connsiteX7" fmla="*/ 198835 w 1404982"/>
              <a:gd name="connsiteY7" fmla="*/ 1766238 h 2452038"/>
              <a:gd name="connsiteX8" fmla="*/ 226351 w 1404982"/>
              <a:gd name="connsiteY8" fmla="*/ 1730519 h 2452038"/>
              <a:gd name="connsiteX9" fmla="*/ 254000 w 1404982"/>
              <a:gd name="connsiteY9" fmla="*/ 1686863 h 2452038"/>
              <a:gd name="connsiteX10" fmla="*/ 262467 w 1404982"/>
              <a:gd name="connsiteY10" fmla="*/ 1661463 h 2452038"/>
              <a:gd name="connsiteX11" fmla="*/ 296333 w 1404982"/>
              <a:gd name="connsiteY11" fmla="*/ 1585263 h 2452038"/>
              <a:gd name="connsiteX12" fmla="*/ 304800 w 1404982"/>
              <a:gd name="connsiteY12" fmla="*/ 1534463 h 2452038"/>
              <a:gd name="connsiteX13" fmla="*/ 321733 w 1404982"/>
              <a:gd name="connsiteY13" fmla="*/ 1475196 h 2452038"/>
              <a:gd name="connsiteX14" fmla="*/ 330200 w 1404982"/>
              <a:gd name="connsiteY14" fmla="*/ 1407463 h 2452038"/>
              <a:gd name="connsiteX15" fmla="*/ 372416 w 1404982"/>
              <a:gd name="connsiteY15" fmla="*/ 1251278 h 2452038"/>
              <a:gd name="connsiteX16" fmla="*/ 399182 w 1404982"/>
              <a:gd name="connsiteY16" fmla="*/ 1119987 h 2452038"/>
              <a:gd name="connsiteX17" fmla="*/ 320403 w 1404982"/>
              <a:gd name="connsiteY17" fmla="*/ 1082592 h 2452038"/>
              <a:gd name="connsiteX18" fmla="*/ 259209 w 1404982"/>
              <a:gd name="connsiteY18" fmla="*/ 1139709 h 2452038"/>
              <a:gd name="connsiteX19" fmla="*/ 183345 w 1404982"/>
              <a:gd name="connsiteY19" fmla="*/ 1084081 h 2452038"/>
              <a:gd name="connsiteX20" fmla="*/ 157692 w 1404982"/>
              <a:gd name="connsiteY20" fmla="*/ 1000402 h 2452038"/>
              <a:gd name="connsiteX21" fmla="*/ 216561 w 1404982"/>
              <a:gd name="connsiteY21" fmla="*/ 926176 h 2452038"/>
              <a:gd name="connsiteX22" fmla="*/ 269214 w 1404982"/>
              <a:gd name="connsiteY22" fmla="*/ 919052 h 2452038"/>
              <a:gd name="connsiteX23" fmla="*/ 305858 w 1404982"/>
              <a:gd name="connsiteY23" fmla="*/ 928698 h 2452038"/>
              <a:gd name="connsiteX24" fmla="*/ 382954 w 1404982"/>
              <a:gd name="connsiteY24" fmla="*/ 956125 h 2452038"/>
              <a:gd name="connsiteX25" fmla="*/ 459805 w 1404982"/>
              <a:gd name="connsiteY25" fmla="*/ 1009530 h 2452038"/>
              <a:gd name="connsiteX26" fmla="*/ 458253 w 1404982"/>
              <a:gd name="connsiteY26" fmla="*/ 753306 h 2452038"/>
              <a:gd name="connsiteX27" fmla="*/ 440267 w 1404982"/>
              <a:gd name="connsiteY27" fmla="*/ 586196 h 2452038"/>
              <a:gd name="connsiteX28" fmla="*/ 406400 w 1404982"/>
              <a:gd name="connsiteY28" fmla="*/ 484596 h 2452038"/>
              <a:gd name="connsiteX29" fmla="*/ 397933 w 1404982"/>
              <a:gd name="connsiteY29" fmla="*/ 459196 h 2452038"/>
              <a:gd name="connsiteX30" fmla="*/ 372533 w 1404982"/>
              <a:gd name="connsiteY30" fmla="*/ 408396 h 2452038"/>
              <a:gd name="connsiteX31" fmla="*/ 355600 w 1404982"/>
              <a:gd name="connsiteY31" fmla="*/ 382996 h 2452038"/>
              <a:gd name="connsiteX32" fmla="*/ 347133 w 1404982"/>
              <a:gd name="connsiteY32" fmla="*/ 357596 h 2452038"/>
              <a:gd name="connsiteX33" fmla="*/ 330200 w 1404982"/>
              <a:gd name="connsiteY33" fmla="*/ 332196 h 2452038"/>
              <a:gd name="connsiteX34" fmla="*/ 304800 w 1404982"/>
              <a:gd name="connsiteY34" fmla="*/ 281396 h 2452038"/>
              <a:gd name="connsiteX35" fmla="*/ 279400 w 1404982"/>
              <a:gd name="connsiteY35" fmla="*/ 222130 h 2452038"/>
              <a:gd name="connsiteX36" fmla="*/ 270933 w 1404982"/>
              <a:gd name="connsiteY36" fmla="*/ 196730 h 2452038"/>
              <a:gd name="connsiteX37" fmla="*/ 254000 w 1404982"/>
              <a:gd name="connsiteY37" fmla="*/ 179796 h 2452038"/>
              <a:gd name="connsiteX38" fmla="*/ 220133 w 1404982"/>
              <a:gd name="connsiteY38" fmla="*/ 128996 h 2452038"/>
              <a:gd name="connsiteX39" fmla="*/ 169333 w 1404982"/>
              <a:gd name="connsiteY39" fmla="*/ 95130 h 2452038"/>
              <a:gd name="connsiteX40" fmla="*/ 160867 w 1404982"/>
              <a:gd name="connsiteY40" fmla="*/ 69730 h 2452038"/>
              <a:gd name="connsiteX41" fmla="*/ 220133 w 1404982"/>
              <a:gd name="connsiteY41" fmla="*/ 44330 h 2452038"/>
              <a:gd name="connsiteX42" fmla="*/ 276225 w 1404982"/>
              <a:gd name="connsiteY42" fmla="*/ 93410 h 2452038"/>
              <a:gd name="connsiteX43" fmla="*/ 287867 w 1404982"/>
              <a:gd name="connsiteY43" fmla="*/ 18930 h 2452038"/>
              <a:gd name="connsiteX44" fmla="*/ 313267 w 1404982"/>
              <a:gd name="connsiteY44" fmla="*/ 10463 h 2452038"/>
              <a:gd name="connsiteX45" fmla="*/ 346736 w 1404982"/>
              <a:gd name="connsiteY45" fmla="*/ 71581 h 2452038"/>
              <a:gd name="connsiteX46" fmla="*/ 338667 w 1404982"/>
              <a:gd name="connsiteY46" fmla="*/ 18930 h 2452038"/>
              <a:gd name="connsiteX47" fmla="*/ 364067 w 1404982"/>
              <a:gd name="connsiteY47" fmla="*/ 1996 h 2452038"/>
              <a:gd name="connsiteX48" fmla="*/ 393964 w 1404982"/>
              <a:gd name="connsiteY48" fmla="*/ 53723 h 2452038"/>
              <a:gd name="connsiteX49" fmla="*/ 414867 w 1404982"/>
              <a:gd name="connsiteY49" fmla="*/ 1996 h 2452038"/>
              <a:gd name="connsiteX50" fmla="*/ 448733 w 1404982"/>
              <a:gd name="connsiteY50" fmla="*/ 1996 h 2452038"/>
              <a:gd name="connsiteX51" fmla="*/ 474133 w 1404982"/>
              <a:gd name="connsiteY51" fmla="*/ 18930 h 2452038"/>
              <a:gd name="connsiteX52" fmla="*/ 482600 w 1404982"/>
              <a:gd name="connsiteY52" fmla="*/ 44330 h 2452038"/>
              <a:gd name="connsiteX53" fmla="*/ 516467 w 1404982"/>
              <a:gd name="connsiteY53" fmla="*/ 95130 h 2452038"/>
              <a:gd name="connsiteX54" fmla="*/ 533400 w 1404982"/>
              <a:gd name="connsiteY54" fmla="*/ 120530 h 2452038"/>
              <a:gd name="connsiteX55" fmla="*/ 567267 w 1404982"/>
              <a:gd name="connsiteY55" fmla="*/ 171330 h 2452038"/>
              <a:gd name="connsiteX56" fmla="*/ 601133 w 1404982"/>
              <a:gd name="connsiteY56" fmla="*/ 239063 h 2452038"/>
              <a:gd name="connsiteX57" fmla="*/ 643864 w 1404982"/>
              <a:gd name="connsiteY57" fmla="*/ 346880 h 2452038"/>
              <a:gd name="connsiteX58" fmla="*/ 660797 w 1404982"/>
              <a:gd name="connsiteY58" fmla="*/ 401252 h 2452038"/>
              <a:gd name="connsiteX59" fmla="*/ 681964 w 1404982"/>
              <a:gd name="connsiteY59" fmla="*/ 462901 h 2452038"/>
              <a:gd name="connsiteX60" fmla="*/ 705644 w 1404982"/>
              <a:gd name="connsiteY60" fmla="*/ 526533 h 2452038"/>
              <a:gd name="connsiteX61" fmla="*/ 714242 w 1404982"/>
              <a:gd name="connsiteY61" fmla="*/ 584080 h 2452038"/>
              <a:gd name="connsiteX62" fmla="*/ 717683 w 1404982"/>
              <a:gd name="connsiteY62" fmla="*/ 638584 h 2452038"/>
              <a:gd name="connsiteX63" fmla="*/ 794280 w 1404982"/>
              <a:gd name="connsiteY63" fmla="*/ 581963 h 2452038"/>
              <a:gd name="connsiteX64" fmla="*/ 841375 w 1404982"/>
              <a:gd name="connsiteY64" fmla="*/ 540688 h 2452038"/>
              <a:gd name="connsiteX65" fmla="*/ 889662 w 1404982"/>
              <a:gd name="connsiteY65" fmla="*/ 510790 h 2452038"/>
              <a:gd name="connsiteX66" fmla="*/ 966126 w 1404982"/>
              <a:gd name="connsiteY66" fmla="*/ 456814 h 2452038"/>
              <a:gd name="connsiteX67" fmla="*/ 999595 w 1404982"/>
              <a:gd name="connsiteY67" fmla="*/ 419508 h 2452038"/>
              <a:gd name="connsiteX68" fmla="*/ 1053570 w 1404982"/>
              <a:gd name="connsiteY68" fmla="*/ 358919 h 2452038"/>
              <a:gd name="connsiteX69" fmla="*/ 1081617 w 1404982"/>
              <a:gd name="connsiteY69" fmla="*/ 316586 h 2452038"/>
              <a:gd name="connsiteX70" fmla="*/ 1152921 w 1404982"/>
              <a:gd name="connsiteY70" fmla="*/ 216309 h 2452038"/>
              <a:gd name="connsiteX71" fmla="*/ 1201473 w 1404982"/>
              <a:gd name="connsiteY71" fmla="*/ 155720 h 2452038"/>
              <a:gd name="connsiteX72" fmla="*/ 1212585 w 1404982"/>
              <a:gd name="connsiteY72" fmla="*/ 119604 h 2452038"/>
              <a:gd name="connsiteX73" fmla="*/ 1227667 w 1404982"/>
              <a:gd name="connsiteY73" fmla="*/ 95130 h 2452038"/>
              <a:gd name="connsiteX74" fmla="*/ 1267354 w 1404982"/>
              <a:gd name="connsiteY74" fmla="*/ 79519 h 2452038"/>
              <a:gd name="connsiteX75" fmla="*/ 1278467 w 1404982"/>
              <a:gd name="connsiteY75" fmla="*/ 69730 h 2452038"/>
              <a:gd name="connsiteX76" fmla="*/ 1329267 w 1404982"/>
              <a:gd name="connsiteY76" fmla="*/ 52796 h 2452038"/>
              <a:gd name="connsiteX77" fmla="*/ 1320800 w 1404982"/>
              <a:gd name="connsiteY77" fmla="*/ 78196 h 2452038"/>
              <a:gd name="connsiteX78" fmla="*/ 1275159 w 1404982"/>
              <a:gd name="connsiteY78" fmla="*/ 146988 h 2452038"/>
              <a:gd name="connsiteX79" fmla="*/ 1345274 w 1404982"/>
              <a:gd name="connsiteY79" fmla="*/ 102274 h 2452038"/>
              <a:gd name="connsiteX80" fmla="*/ 1397000 w 1404982"/>
              <a:gd name="connsiteY80" fmla="*/ 120530 h 2452038"/>
              <a:gd name="connsiteX81" fmla="*/ 1349242 w 1404982"/>
              <a:gd name="connsiteY81" fmla="*/ 181649 h 2452038"/>
              <a:gd name="connsiteX82" fmla="*/ 1397000 w 1404982"/>
              <a:gd name="connsiteY82" fmla="*/ 171330 h 2452038"/>
              <a:gd name="connsiteX83" fmla="*/ 1380067 w 1404982"/>
              <a:gd name="connsiteY83" fmla="*/ 196730 h 2452038"/>
              <a:gd name="connsiteX84" fmla="*/ 1363133 w 1404982"/>
              <a:gd name="connsiteY84" fmla="*/ 213663 h 2452038"/>
              <a:gd name="connsiteX85" fmla="*/ 1371600 w 1404982"/>
              <a:gd name="connsiteY85" fmla="*/ 239063 h 2452038"/>
              <a:gd name="connsiteX86" fmla="*/ 1354667 w 1404982"/>
              <a:gd name="connsiteY86" fmla="*/ 298330 h 2452038"/>
              <a:gd name="connsiteX87" fmla="*/ 1312333 w 1404982"/>
              <a:gd name="connsiteY87" fmla="*/ 333916 h 2452038"/>
              <a:gd name="connsiteX88" fmla="*/ 1261533 w 1404982"/>
              <a:gd name="connsiteY88" fmla="*/ 390933 h 2452038"/>
              <a:gd name="connsiteX89" fmla="*/ 1214304 w 1404982"/>
              <a:gd name="connsiteY89" fmla="*/ 470705 h 2452038"/>
              <a:gd name="connsiteX90" fmla="*/ 1178189 w 1404982"/>
              <a:gd name="connsiteY90" fmla="*/ 514361 h 2452038"/>
              <a:gd name="connsiteX91" fmla="*/ 1122496 w 1404982"/>
              <a:gd name="connsiteY91" fmla="*/ 599955 h 2452038"/>
              <a:gd name="connsiteX92" fmla="*/ 1077383 w 1404982"/>
              <a:gd name="connsiteY92" fmla="*/ 634483 h 2452038"/>
              <a:gd name="connsiteX93" fmla="*/ 1045236 w 1404982"/>
              <a:gd name="connsiteY93" fmla="*/ 654327 h 2452038"/>
              <a:gd name="connsiteX94" fmla="*/ 999464 w 1404982"/>
              <a:gd name="connsiteY94" fmla="*/ 682770 h 2452038"/>
              <a:gd name="connsiteX95" fmla="*/ 943636 w 1404982"/>
              <a:gd name="connsiteY95" fmla="*/ 730659 h 2452038"/>
              <a:gd name="connsiteX96" fmla="*/ 915855 w 1404982"/>
              <a:gd name="connsiteY96" fmla="*/ 776168 h 2452038"/>
              <a:gd name="connsiteX97" fmla="*/ 866378 w 1404982"/>
              <a:gd name="connsiteY97" fmla="*/ 828687 h 2452038"/>
              <a:gd name="connsiteX98" fmla="*/ 823251 w 1404982"/>
              <a:gd name="connsiteY98" fmla="*/ 896024 h 2452038"/>
              <a:gd name="connsiteX99" fmla="*/ 770467 w 1404982"/>
              <a:gd name="connsiteY99" fmla="*/ 1068796 h 2452038"/>
              <a:gd name="connsiteX100" fmla="*/ 738452 w 1404982"/>
              <a:gd name="connsiteY100" fmla="*/ 1141821 h 2452038"/>
              <a:gd name="connsiteX101" fmla="*/ 715699 w 1404982"/>
              <a:gd name="connsiteY101" fmla="*/ 1188653 h 2452038"/>
              <a:gd name="connsiteX102" fmla="*/ 698367 w 1404982"/>
              <a:gd name="connsiteY102" fmla="*/ 1245671 h 2452038"/>
              <a:gd name="connsiteX103" fmla="*/ 683683 w 1404982"/>
              <a:gd name="connsiteY103" fmla="*/ 1321870 h 2452038"/>
              <a:gd name="connsiteX104" fmla="*/ 671248 w 1404982"/>
              <a:gd name="connsiteY104" fmla="*/ 1409183 h 2452038"/>
              <a:gd name="connsiteX105" fmla="*/ 640026 w 1404982"/>
              <a:gd name="connsiteY105" fmla="*/ 1519249 h 2452038"/>
              <a:gd name="connsiteX106" fmla="*/ 637381 w 1404982"/>
              <a:gd name="connsiteY106" fmla="*/ 1602593 h 2452038"/>
              <a:gd name="connsiteX107" fmla="*/ 621770 w 1404982"/>
              <a:gd name="connsiteY107" fmla="*/ 1678792 h 2452038"/>
              <a:gd name="connsiteX108" fmla="*/ 613305 w 1404982"/>
              <a:gd name="connsiteY108" fmla="*/ 1709088 h 2452038"/>
              <a:gd name="connsiteX109" fmla="*/ 597694 w 1404982"/>
              <a:gd name="connsiteY109" fmla="*/ 1747849 h 2452038"/>
              <a:gd name="connsiteX110" fmla="*/ 574939 w 1404982"/>
              <a:gd name="connsiteY110" fmla="*/ 1851302 h 2452038"/>
              <a:gd name="connsiteX111" fmla="*/ 565547 w 1404982"/>
              <a:gd name="connsiteY111" fmla="*/ 2070509 h 2452038"/>
              <a:gd name="connsiteX112" fmla="*/ 559726 w 1404982"/>
              <a:gd name="connsiteY112" fmla="*/ 2092337 h 2452038"/>
              <a:gd name="connsiteX113" fmla="*/ 550333 w 1404982"/>
              <a:gd name="connsiteY113" fmla="*/ 2330330 h 2452038"/>
              <a:gd name="connsiteX114" fmla="*/ 558800 w 1404982"/>
              <a:gd name="connsiteY114" fmla="*/ 2355730 h 2452038"/>
              <a:gd name="connsiteX115" fmla="*/ 418042 w 1404982"/>
              <a:gd name="connsiteY115" fmla="*/ 2452038 h 2452038"/>
              <a:gd name="connsiteX116" fmla="*/ 139700 w 1404982"/>
              <a:gd name="connsiteY116" fmla="*/ 2417113 h 2452038"/>
              <a:gd name="connsiteX117" fmla="*/ 0 w 1404982"/>
              <a:gd name="connsiteY117" fmla="*/ 2271063 h 2452038"/>
              <a:gd name="connsiteX118" fmla="*/ 0 w 1404982"/>
              <a:gd name="connsiteY118" fmla="*/ 2271063 h 2452038"/>
              <a:gd name="connsiteX0" fmla="*/ 0 w 1404982"/>
              <a:gd name="connsiteY0" fmla="*/ 2271063 h 2452038"/>
              <a:gd name="connsiteX1" fmla="*/ 93133 w 1404982"/>
              <a:gd name="connsiteY1" fmla="*/ 1974730 h 2452038"/>
              <a:gd name="connsiteX2" fmla="*/ 101600 w 1404982"/>
              <a:gd name="connsiteY2" fmla="*/ 1949330 h 2452038"/>
              <a:gd name="connsiteX3" fmla="*/ 118533 w 1404982"/>
              <a:gd name="connsiteY3" fmla="*/ 1932396 h 2452038"/>
              <a:gd name="connsiteX4" fmla="*/ 130968 w 1404982"/>
              <a:gd name="connsiteY4" fmla="*/ 1879348 h 2452038"/>
              <a:gd name="connsiteX5" fmla="*/ 150152 w 1404982"/>
              <a:gd name="connsiteY5" fmla="*/ 1845481 h 2452038"/>
              <a:gd name="connsiteX6" fmla="*/ 173302 w 1404982"/>
              <a:gd name="connsiteY6" fmla="*/ 1798253 h 2452038"/>
              <a:gd name="connsiteX7" fmla="*/ 198835 w 1404982"/>
              <a:gd name="connsiteY7" fmla="*/ 1766238 h 2452038"/>
              <a:gd name="connsiteX8" fmla="*/ 226351 w 1404982"/>
              <a:gd name="connsiteY8" fmla="*/ 1730519 h 2452038"/>
              <a:gd name="connsiteX9" fmla="*/ 254000 w 1404982"/>
              <a:gd name="connsiteY9" fmla="*/ 1686863 h 2452038"/>
              <a:gd name="connsiteX10" fmla="*/ 262467 w 1404982"/>
              <a:gd name="connsiteY10" fmla="*/ 1661463 h 2452038"/>
              <a:gd name="connsiteX11" fmla="*/ 296333 w 1404982"/>
              <a:gd name="connsiteY11" fmla="*/ 1585263 h 2452038"/>
              <a:gd name="connsiteX12" fmla="*/ 304800 w 1404982"/>
              <a:gd name="connsiteY12" fmla="*/ 1534463 h 2452038"/>
              <a:gd name="connsiteX13" fmla="*/ 321733 w 1404982"/>
              <a:gd name="connsiteY13" fmla="*/ 1475196 h 2452038"/>
              <a:gd name="connsiteX14" fmla="*/ 330200 w 1404982"/>
              <a:gd name="connsiteY14" fmla="*/ 1407463 h 2452038"/>
              <a:gd name="connsiteX15" fmla="*/ 372416 w 1404982"/>
              <a:gd name="connsiteY15" fmla="*/ 1251278 h 2452038"/>
              <a:gd name="connsiteX16" fmla="*/ 399182 w 1404982"/>
              <a:gd name="connsiteY16" fmla="*/ 1119987 h 2452038"/>
              <a:gd name="connsiteX17" fmla="*/ 334800 w 1404982"/>
              <a:gd name="connsiteY17" fmla="*/ 1102257 h 2452038"/>
              <a:gd name="connsiteX18" fmla="*/ 259209 w 1404982"/>
              <a:gd name="connsiteY18" fmla="*/ 1139709 h 2452038"/>
              <a:gd name="connsiteX19" fmla="*/ 183345 w 1404982"/>
              <a:gd name="connsiteY19" fmla="*/ 1084081 h 2452038"/>
              <a:gd name="connsiteX20" fmla="*/ 157692 w 1404982"/>
              <a:gd name="connsiteY20" fmla="*/ 1000402 h 2452038"/>
              <a:gd name="connsiteX21" fmla="*/ 216561 w 1404982"/>
              <a:gd name="connsiteY21" fmla="*/ 926176 h 2452038"/>
              <a:gd name="connsiteX22" fmla="*/ 269214 w 1404982"/>
              <a:gd name="connsiteY22" fmla="*/ 919052 h 2452038"/>
              <a:gd name="connsiteX23" fmla="*/ 305858 w 1404982"/>
              <a:gd name="connsiteY23" fmla="*/ 928698 h 2452038"/>
              <a:gd name="connsiteX24" fmla="*/ 382954 w 1404982"/>
              <a:gd name="connsiteY24" fmla="*/ 956125 h 2452038"/>
              <a:gd name="connsiteX25" fmla="*/ 459805 w 1404982"/>
              <a:gd name="connsiteY25" fmla="*/ 1009530 h 2452038"/>
              <a:gd name="connsiteX26" fmla="*/ 458253 w 1404982"/>
              <a:gd name="connsiteY26" fmla="*/ 753306 h 2452038"/>
              <a:gd name="connsiteX27" fmla="*/ 440267 w 1404982"/>
              <a:gd name="connsiteY27" fmla="*/ 586196 h 2452038"/>
              <a:gd name="connsiteX28" fmla="*/ 406400 w 1404982"/>
              <a:gd name="connsiteY28" fmla="*/ 484596 h 2452038"/>
              <a:gd name="connsiteX29" fmla="*/ 397933 w 1404982"/>
              <a:gd name="connsiteY29" fmla="*/ 459196 h 2452038"/>
              <a:gd name="connsiteX30" fmla="*/ 372533 w 1404982"/>
              <a:gd name="connsiteY30" fmla="*/ 408396 h 2452038"/>
              <a:gd name="connsiteX31" fmla="*/ 355600 w 1404982"/>
              <a:gd name="connsiteY31" fmla="*/ 382996 h 2452038"/>
              <a:gd name="connsiteX32" fmla="*/ 347133 w 1404982"/>
              <a:gd name="connsiteY32" fmla="*/ 357596 h 2452038"/>
              <a:gd name="connsiteX33" fmla="*/ 330200 w 1404982"/>
              <a:gd name="connsiteY33" fmla="*/ 332196 h 2452038"/>
              <a:gd name="connsiteX34" fmla="*/ 304800 w 1404982"/>
              <a:gd name="connsiteY34" fmla="*/ 281396 h 2452038"/>
              <a:gd name="connsiteX35" fmla="*/ 279400 w 1404982"/>
              <a:gd name="connsiteY35" fmla="*/ 222130 h 2452038"/>
              <a:gd name="connsiteX36" fmla="*/ 270933 w 1404982"/>
              <a:gd name="connsiteY36" fmla="*/ 196730 h 2452038"/>
              <a:gd name="connsiteX37" fmla="*/ 254000 w 1404982"/>
              <a:gd name="connsiteY37" fmla="*/ 179796 h 2452038"/>
              <a:gd name="connsiteX38" fmla="*/ 220133 w 1404982"/>
              <a:gd name="connsiteY38" fmla="*/ 128996 h 2452038"/>
              <a:gd name="connsiteX39" fmla="*/ 169333 w 1404982"/>
              <a:gd name="connsiteY39" fmla="*/ 95130 h 2452038"/>
              <a:gd name="connsiteX40" fmla="*/ 160867 w 1404982"/>
              <a:gd name="connsiteY40" fmla="*/ 69730 h 2452038"/>
              <a:gd name="connsiteX41" fmla="*/ 220133 w 1404982"/>
              <a:gd name="connsiteY41" fmla="*/ 44330 h 2452038"/>
              <a:gd name="connsiteX42" fmla="*/ 276225 w 1404982"/>
              <a:gd name="connsiteY42" fmla="*/ 93410 h 2452038"/>
              <a:gd name="connsiteX43" fmla="*/ 287867 w 1404982"/>
              <a:gd name="connsiteY43" fmla="*/ 18930 h 2452038"/>
              <a:gd name="connsiteX44" fmla="*/ 313267 w 1404982"/>
              <a:gd name="connsiteY44" fmla="*/ 10463 h 2452038"/>
              <a:gd name="connsiteX45" fmla="*/ 346736 w 1404982"/>
              <a:gd name="connsiteY45" fmla="*/ 71581 h 2452038"/>
              <a:gd name="connsiteX46" fmla="*/ 338667 w 1404982"/>
              <a:gd name="connsiteY46" fmla="*/ 18930 h 2452038"/>
              <a:gd name="connsiteX47" fmla="*/ 364067 w 1404982"/>
              <a:gd name="connsiteY47" fmla="*/ 1996 h 2452038"/>
              <a:gd name="connsiteX48" fmla="*/ 393964 w 1404982"/>
              <a:gd name="connsiteY48" fmla="*/ 53723 h 2452038"/>
              <a:gd name="connsiteX49" fmla="*/ 414867 w 1404982"/>
              <a:gd name="connsiteY49" fmla="*/ 1996 h 2452038"/>
              <a:gd name="connsiteX50" fmla="*/ 448733 w 1404982"/>
              <a:gd name="connsiteY50" fmla="*/ 1996 h 2452038"/>
              <a:gd name="connsiteX51" fmla="*/ 474133 w 1404982"/>
              <a:gd name="connsiteY51" fmla="*/ 18930 h 2452038"/>
              <a:gd name="connsiteX52" fmla="*/ 482600 w 1404982"/>
              <a:gd name="connsiteY52" fmla="*/ 44330 h 2452038"/>
              <a:gd name="connsiteX53" fmla="*/ 516467 w 1404982"/>
              <a:gd name="connsiteY53" fmla="*/ 95130 h 2452038"/>
              <a:gd name="connsiteX54" fmla="*/ 533400 w 1404982"/>
              <a:gd name="connsiteY54" fmla="*/ 120530 h 2452038"/>
              <a:gd name="connsiteX55" fmla="*/ 567267 w 1404982"/>
              <a:gd name="connsiteY55" fmla="*/ 171330 h 2452038"/>
              <a:gd name="connsiteX56" fmla="*/ 601133 w 1404982"/>
              <a:gd name="connsiteY56" fmla="*/ 239063 h 2452038"/>
              <a:gd name="connsiteX57" fmla="*/ 643864 w 1404982"/>
              <a:gd name="connsiteY57" fmla="*/ 346880 h 2452038"/>
              <a:gd name="connsiteX58" fmla="*/ 660797 w 1404982"/>
              <a:gd name="connsiteY58" fmla="*/ 401252 h 2452038"/>
              <a:gd name="connsiteX59" fmla="*/ 681964 w 1404982"/>
              <a:gd name="connsiteY59" fmla="*/ 462901 h 2452038"/>
              <a:gd name="connsiteX60" fmla="*/ 705644 w 1404982"/>
              <a:gd name="connsiteY60" fmla="*/ 526533 h 2452038"/>
              <a:gd name="connsiteX61" fmla="*/ 714242 w 1404982"/>
              <a:gd name="connsiteY61" fmla="*/ 584080 h 2452038"/>
              <a:gd name="connsiteX62" fmla="*/ 717683 w 1404982"/>
              <a:gd name="connsiteY62" fmla="*/ 638584 h 2452038"/>
              <a:gd name="connsiteX63" fmla="*/ 794280 w 1404982"/>
              <a:gd name="connsiteY63" fmla="*/ 581963 h 2452038"/>
              <a:gd name="connsiteX64" fmla="*/ 841375 w 1404982"/>
              <a:gd name="connsiteY64" fmla="*/ 540688 h 2452038"/>
              <a:gd name="connsiteX65" fmla="*/ 889662 w 1404982"/>
              <a:gd name="connsiteY65" fmla="*/ 510790 h 2452038"/>
              <a:gd name="connsiteX66" fmla="*/ 966126 w 1404982"/>
              <a:gd name="connsiteY66" fmla="*/ 456814 h 2452038"/>
              <a:gd name="connsiteX67" fmla="*/ 999595 w 1404982"/>
              <a:gd name="connsiteY67" fmla="*/ 419508 h 2452038"/>
              <a:gd name="connsiteX68" fmla="*/ 1053570 w 1404982"/>
              <a:gd name="connsiteY68" fmla="*/ 358919 h 2452038"/>
              <a:gd name="connsiteX69" fmla="*/ 1081617 w 1404982"/>
              <a:gd name="connsiteY69" fmla="*/ 316586 h 2452038"/>
              <a:gd name="connsiteX70" fmla="*/ 1152921 w 1404982"/>
              <a:gd name="connsiteY70" fmla="*/ 216309 h 2452038"/>
              <a:gd name="connsiteX71" fmla="*/ 1201473 w 1404982"/>
              <a:gd name="connsiteY71" fmla="*/ 155720 h 2452038"/>
              <a:gd name="connsiteX72" fmla="*/ 1212585 w 1404982"/>
              <a:gd name="connsiteY72" fmla="*/ 119604 h 2452038"/>
              <a:gd name="connsiteX73" fmla="*/ 1227667 w 1404982"/>
              <a:gd name="connsiteY73" fmla="*/ 95130 h 2452038"/>
              <a:gd name="connsiteX74" fmla="*/ 1267354 w 1404982"/>
              <a:gd name="connsiteY74" fmla="*/ 79519 h 2452038"/>
              <a:gd name="connsiteX75" fmla="*/ 1278467 w 1404982"/>
              <a:gd name="connsiteY75" fmla="*/ 69730 h 2452038"/>
              <a:gd name="connsiteX76" fmla="*/ 1329267 w 1404982"/>
              <a:gd name="connsiteY76" fmla="*/ 52796 h 2452038"/>
              <a:gd name="connsiteX77" fmla="*/ 1320800 w 1404982"/>
              <a:gd name="connsiteY77" fmla="*/ 78196 h 2452038"/>
              <a:gd name="connsiteX78" fmla="*/ 1275159 w 1404982"/>
              <a:gd name="connsiteY78" fmla="*/ 146988 h 2452038"/>
              <a:gd name="connsiteX79" fmla="*/ 1345274 w 1404982"/>
              <a:gd name="connsiteY79" fmla="*/ 102274 h 2452038"/>
              <a:gd name="connsiteX80" fmla="*/ 1397000 w 1404982"/>
              <a:gd name="connsiteY80" fmla="*/ 120530 h 2452038"/>
              <a:gd name="connsiteX81" fmla="*/ 1349242 w 1404982"/>
              <a:gd name="connsiteY81" fmla="*/ 181649 h 2452038"/>
              <a:gd name="connsiteX82" fmla="*/ 1397000 w 1404982"/>
              <a:gd name="connsiteY82" fmla="*/ 171330 h 2452038"/>
              <a:gd name="connsiteX83" fmla="*/ 1380067 w 1404982"/>
              <a:gd name="connsiteY83" fmla="*/ 196730 h 2452038"/>
              <a:gd name="connsiteX84" fmla="*/ 1363133 w 1404982"/>
              <a:gd name="connsiteY84" fmla="*/ 213663 h 2452038"/>
              <a:gd name="connsiteX85" fmla="*/ 1371600 w 1404982"/>
              <a:gd name="connsiteY85" fmla="*/ 239063 h 2452038"/>
              <a:gd name="connsiteX86" fmla="*/ 1354667 w 1404982"/>
              <a:gd name="connsiteY86" fmla="*/ 298330 h 2452038"/>
              <a:gd name="connsiteX87" fmla="*/ 1312333 w 1404982"/>
              <a:gd name="connsiteY87" fmla="*/ 333916 h 2452038"/>
              <a:gd name="connsiteX88" fmla="*/ 1261533 w 1404982"/>
              <a:gd name="connsiteY88" fmla="*/ 390933 h 2452038"/>
              <a:gd name="connsiteX89" fmla="*/ 1214304 w 1404982"/>
              <a:gd name="connsiteY89" fmla="*/ 470705 h 2452038"/>
              <a:gd name="connsiteX90" fmla="*/ 1178189 w 1404982"/>
              <a:gd name="connsiteY90" fmla="*/ 514361 h 2452038"/>
              <a:gd name="connsiteX91" fmla="*/ 1122496 w 1404982"/>
              <a:gd name="connsiteY91" fmla="*/ 599955 h 2452038"/>
              <a:gd name="connsiteX92" fmla="*/ 1077383 w 1404982"/>
              <a:gd name="connsiteY92" fmla="*/ 634483 h 2452038"/>
              <a:gd name="connsiteX93" fmla="*/ 1045236 w 1404982"/>
              <a:gd name="connsiteY93" fmla="*/ 654327 h 2452038"/>
              <a:gd name="connsiteX94" fmla="*/ 999464 w 1404982"/>
              <a:gd name="connsiteY94" fmla="*/ 682770 h 2452038"/>
              <a:gd name="connsiteX95" fmla="*/ 943636 w 1404982"/>
              <a:gd name="connsiteY95" fmla="*/ 730659 h 2452038"/>
              <a:gd name="connsiteX96" fmla="*/ 915855 w 1404982"/>
              <a:gd name="connsiteY96" fmla="*/ 776168 h 2452038"/>
              <a:gd name="connsiteX97" fmla="*/ 866378 w 1404982"/>
              <a:gd name="connsiteY97" fmla="*/ 828687 h 2452038"/>
              <a:gd name="connsiteX98" fmla="*/ 823251 w 1404982"/>
              <a:gd name="connsiteY98" fmla="*/ 896024 h 2452038"/>
              <a:gd name="connsiteX99" fmla="*/ 770467 w 1404982"/>
              <a:gd name="connsiteY99" fmla="*/ 1068796 h 2452038"/>
              <a:gd name="connsiteX100" fmla="*/ 738452 w 1404982"/>
              <a:gd name="connsiteY100" fmla="*/ 1141821 h 2452038"/>
              <a:gd name="connsiteX101" fmla="*/ 715699 w 1404982"/>
              <a:gd name="connsiteY101" fmla="*/ 1188653 h 2452038"/>
              <a:gd name="connsiteX102" fmla="*/ 698367 w 1404982"/>
              <a:gd name="connsiteY102" fmla="*/ 1245671 h 2452038"/>
              <a:gd name="connsiteX103" fmla="*/ 683683 w 1404982"/>
              <a:gd name="connsiteY103" fmla="*/ 1321870 h 2452038"/>
              <a:gd name="connsiteX104" fmla="*/ 671248 w 1404982"/>
              <a:gd name="connsiteY104" fmla="*/ 1409183 h 2452038"/>
              <a:gd name="connsiteX105" fmla="*/ 640026 w 1404982"/>
              <a:gd name="connsiteY105" fmla="*/ 1519249 h 2452038"/>
              <a:gd name="connsiteX106" fmla="*/ 637381 w 1404982"/>
              <a:gd name="connsiteY106" fmla="*/ 1602593 h 2452038"/>
              <a:gd name="connsiteX107" fmla="*/ 621770 w 1404982"/>
              <a:gd name="connsiteY107" fmla="*/ 1678792 h 2452038"/>
              <a:gd name="connsiteX108" fmla="*/ 613305 w 1404982"/>
              <a:gd name="connsiteY108" fmla="*/ 1709088 h 2452038"/>
              <a:gd name="connsiteX109" fmla="*/ 597694 w 1404982"/>
              <a:gd name="connsiteY109" fmla="*/ 1747849 h 2452038"/>
              <a:gd name="connsiteX110" fmla="*/ 574939 w 1404982"/>
              <a:gd name="connsiteY110" fmla="*/ 1851302 h 2452038"/>
              <a:gd name="connsiteX111" fmla="*/ 565547 w 1404982"/>
              <a:gd name="connsiteY111" fmla="*/ 2070509 h 2452038"/>
              <a:gd name="connsiteX112" fmla="*/ 559726 w 1404982"/>
              <a:gd name="connsiteY112" fmla="*/ 2092337 h 2452038"/>
              <a:gd name="connsiteX113" fmla="*/ 550333 w 1404982"/>
              <a:gd name="connsiteY113" fmla="*/ 2330330 h 2452038"/>
              <a:gd name="connsiteX114" fmla="*/ 558800 w 1404982"/>
              <a:gd name="connsiteY114" fmla="*/ 2355730 h 2452038"/>
              <a:gd name="connsiteX115" fmla="*/ 418042 w 1404982"/>
              <a:gd name="connsiteY115" fmla="*/ 2452038 h 2452038"/>
              <a:gd name="connsiteX116" fmla="*/ 139700 w 1404982"/>
              <a:gd name="connsiteY116" fmla="*/ 2417113 h 2452038"/>
              <a:gd name="connsiteX117" fmla="*/ 0 w 1404982"/>
              <a:gd name="connsiteY117" fmla="*/ 2271063 h 2452038"/>
              <a:gd name="connsiteX118" fmla="*/ 0 w 1404982"/>
              <a:gd name="connsiteY118" fmla="*/ 2271063 h 2452038"/>
              <a:gd name="connsiteX0" fmla="*/ 0 w 1404982"/>
              <a:gd name="connsiteY0" fmla="*/ 2271063 h 2452038"/>
              <a:gd name="connsiteX1" fmla="*/ 93133 w 1404982"/>
              <a:gd name="connsiteY1" fmla="*/ 1974730 h 2452038"/>
              <a:gd name="connsiteX2" fmla="*/ 101600 w 1404982"/>
              <a:gd name="connsiteY2" fmla="*/ 1949330 h 2452038"/>
              <a:gd name="connsiteX3" fmla="*/ 118533 w 1404982"/>
              <a:gd name="connsiteY3" fmla="*/ 1932396 h 2452038"/>
              <a:gd name="connsiteX4" fmla="*/ 130968 w 1404982"/>
              <a:gd name="connsiteY4" fmla="*/ 1879348 h 2452038"/>
              <a:gd name="connsiteX5" fmla="*/ 150152 w 1404982"/>
              <a:gd name="connsiteY5" fmla="*/ 1845481 h 2452038"/>
              <a:gd name="connsiteX6" fmla="*/ 173302 w 1404982"/>
              <a:gd name="connsiteY6" fmla="*/ 1798253 h 2452038"/>
              <a:gd name="connsiteX7" fmla="*/ 198835 w 1404982"/>
              <a:gd name="connsiteY7" fmla="*/ 1766238 h 2452038"/>
              <a:gd name="connsiteX8" fmla="*/ 226351 w 1404982"/>
              <a:gd name="connsiteY8" fmla="*/ 1730519 h 2452038"/>
              <a:gd name="connsiteX9" fmla="*/ 254000 w 1404982"/>
              <a:gd name="connsiteY9" fmla="*/ 1686863 h 2452038"/>
              <a:gd name="connsiteX10" fmla="*/ 262467 w 1404982"/>
              <a:gd name="connsiteY10" fmla="*/ 1661463 h 2452038"/>
              <a:gd name="connsiteX11" fmla="*/ 296333 w 1404982"/>
              <a:gd name="connsiteY11" fmla="*/ 1585263 h 2452038"/>
              <a:gd name="connsiteX12" fmla="*/ 304800 w 1404982"/>
              <a:gd name="connsiteY12" fmla="*/ 1534463 h 2452038"/>
              <a:gd name="connsiteX13" fmla="*/ 321733 w 1404982"/>
              <a:gd name="connsiteY13" fmla="*/ 1475196 h 2452038"/>
              <a:gd name="connsiteX14" fmla="*/ 330200 w 1404982"/>
              <a:gd name="connsiteY14" fmla="*/ 1407463 h 2452038"/>
              <a:gd name="connsiteX15" fmla="*/ 372416 w 1404982"/>
              <a:gd name="connsiteY15" fmla="*/ 1251278 h 2452038"/>
              <a:gd name="connsiteX16" fmla="*/ 399182 w 1404982"/>
              <a:gd name="connsiteY16" fmla="*/ 1119987 h 2452038"/>
              <a:gd name="connsiteX17" fmla="*/ 334800 w 1404982"/>
              <a:gd name="connsiteY17" fmla="*/ 1102257 h 2452038"/>
              <a:gd name="connsiteX18" fmla="*/ 265530 w 1404982"/>
              <a:gd name="connsiteY18" fmla="*/ 1160778 h 2452038"/>
              <a:gd name="connsiteX19" fmla="*/ 183345 w 1404982"/>
              <a:gd name="connsiteY19" fmla="*/ 1084081 h 2452038"/>
              <a:gd name="connsiteX20" fmla="*/ 157692 w 1404982"/>
              <a:gd name="connsiteY20" fmla="*/ 1000402 h 2452038"/>
              <a:gd name="connsiteX21" fmla="*/ 216561 w 1404982"/>
              <a:gd name="connsiteY21" fmla="*/ 926176 h 2452038"/>
              <a:gd name="connsiteX22" fmla="*/ 269214 w 1404982"/>
              <a:gd name="connsiteY22" fmla="*/ 919052 h 2452038"/>
              <a:gd name="connsiteX23" fmla="*/ 305858 w 1404982"/>
              <a:gd name="connsiteY23" fmla="*/ 928698 h 2452038"/>
              <a:gd name="connsiteX24" fmla="*/ 382954 w 1404982"/>
              <a:gd name="connsiteY24" fmla="*/ 956125 h 2452038"/>
              <a:gd name="connsiteX25" fmla="*/ 459805 w 1404982"/>
              <a:gd name="connsiteY25" fmla="*/ 1009530 h 2452038"/>
              <a:gd name="connsiteX26" fmla="*/ 458253 w 1404982"/>
              <a:gd name="connsiteY26" fmla="*/ 753306 h 2452038"/>
              <a:gd name="connsiteX27" fmla="*/ 440267 w 1404982"/>
              <a:gd name="connsiteY27" fmla="*/ 586196 h 2452038"/>
              <a:gd name="connsiteX28" fmla="*/ 406400 w 1404982"/>
              <a:gd name="connsiteY28" fmla="*/ 484596 h 2452038"/>
              <a:gd name="connsiteX29" fmla="*/ 397933 w 1404982"/>
              <a:gd name="connsiteY29" fmla="*/ 459196 h 2452038"/>
              <a:gd name="connsiteX30" fmla="*/ 372533 w 1404982"/>
              <a:gd name="connsiteY30" fmla="*/ 408396 h 2452038"/>
              <a:gd name="connsiteX31" fmla="*/ 355600 w 1404982"/>
              <a:gd name="connsiteY31" fmla="*/ 382996 h 2452038"/>
              <a:gd name="connsiteX32" fmla="*/ 347133 w 1404982"/>
              <a:gd name="connsiteY32" fmla="*/ 357596 h 2452038"/>
              <a:gd name="connsiteX33" fmla="*/ 330200 w 1404982"/>
              <a:gd name="connsiteY33" fmla="*/ 332196 h 2452038"/>
              <a:gd name="connsiteX34" fmla="*/ 304800 w 1404982"/>
              <a:gd name="connsiteY34" fmla="*/ 281396 h 2452038"/>
              <a:gd name="connsiteX35" fmla="*/ 279400 w 1404982"/>
              <a:gd name="connsiteY35" fmla="*/ 222130 h 2452038"/>
              <a:gd name="connsiteX36" fmla="*/ 270933 w 1404982"/>
              <a:gd name="connsiteY36" fmla="*/ 196730 h 2452038"/>
              <a:gd name="connsiteX37" fmla="*/ 254000 w 1404982"/>
              <a:gd name="connsiteY37" fmla="*/ 179796 h 2452038"/>
              <a:gd name="connsiteX38" fmla="*/ 220133 w 1404982"/>
              <a:gd name="connsiteY38" fmla="*/ 128996 h 2452038"/>
              <a:gd name="connsiteX39" fmla="*/ 169333 w 1404982"/>
              <a:gd name="connsiteY39" fmla="*/ 95130 h 2452038"/>
              <a:gd name="connsiteX40" fmla="*/ 160867 w 1404982"/>
              <a:gd name="connsiteY40" fmla="*/ 69730 h 2452038"/>
              <a:gd name="connsiteX41" fmla="*/ 220133 w 1404982"/>
              <a:gd name="connsiteY41" fmla="*/ 44330 h 2452038"/>
              <a:gd name="connsiteX42" fmla="*/ 276225 w 1404982"/>
              <a:gd name="connsiteY42" fmla="*/ 93410 h 2452038"/>
              <a:gd name="connsiteX43" fmla="*/ 287867 w 1404982"/>
              <a:gd name="connsiteY43" fmla="*/ 18930 h 2452038"/>
              <a:gd name="connsiteX44" fmla="*/ 313267 w 1404982"/>
              <a:gd name="connsiteY44" fmla="*/ 10463 h 2452038"/>
              <a:gd name="connsiteX45" fmla="*/ 346736 w 1404982"/>
              <a:gd name="connsiteY45" fmla="*/ 71581 h 2452038"/>
              <a:gd name="connsiteX46" fmla="*/ 338667 w 1404982"/>
              <a:gd name="connsiteY46" fmla="*/ 18930 h 2452038"/>
              <a:gd name="connsiteX47" fmla="*/ 364067 w 1404982"/>
              <a:gd name="connsiteY47" fmla="*/ 1996 h 2452038"/>
              <a:gd name="connsiteX48" fmla="*/ 393964 w 1404982"/>
              <a:gd name="connsiteY48" fmla="*/ 53723 h 2452038"/>
              <a:gd name="connsiteX49" fmla="*/ 414867 w 1404982"/>
              <a:gd name="connsiteY49" fmla="*/ 1996 h 2452038"/>
              <a:gd name="connsiteX50" fmla="*/ 448733 w 1404982"/>
              <a:gd name="connsiteY50" fmla="*/ 1996 h 2452038"/>
              <a:gd name="connsiteX51" fmla="*/ 474133 w 1404982"/>
              <a:gd name="connsiteY51" fmla="*/ 18930 h 2452038"/>
              <a:gd name="connsiteX52" fmla="*/ 482600 w 1404982"/>
              <a:gd name="connsiteY52" fmla="*/ 44330 h 2452038"/>
              <a:gd name="connsiteX53" fmla="*/ 516467 w 1404982"/>
              <a:gd name="connsiteY53" fmla="*/ 95130 h 2452038"/>
              <a:gd name="connsiteX54" fmla="*/ 533400 w 1404982"/>
              <a:gd name="connsiteY54" fmla="*/ 120530 h 2452038"/>
              <a:gd name="connsiteX55" fmla="*/ 567267 w 1404982"/>
              <a:gd name="connsiteY55" fmla="*/ 171330 h 2452038"/>
              <a:gd name="connsiteX56" fmla="*/ 601133 w 1404982"/>
              <a:gd name="connsiteY56" fmla="*/ 239063 h 2452038"/>
              <a:gd name="connsiteX57" fmla="*/ 643864 w 1404982"/>
              <a:gd name="connsiteY57" fmla="*/ 346880 h 2452038"/>
              <a:gd name="connsiteX58" fmla="*/ 660797 w 1404982"/>
              <a:gd name="connsiteY58" fmla="*/ 401252 h 2452038"/>
              <a:gd name="connsiteX59" fmla="*/ 681964 w 1404982"/>
              <a:gd name="connsiteY59" fmla="*/ 462901 h 2452038"/>
              <a:gd name="connsiteX60" fmla="*/ 705644 w 1404982"/>
              <a:gd name="connsiteY60" fmla="*/ 526533 h 2452038"/>
              <a:gd name="connsiteX61" fmla="*/ 714242 w 1404982"/>
              <a:gd name="connsiteY61" fmla="*/ 584080 h 2452038"/>
              <a:gd name="connsiteX62" fmla="*/ 717683 w 1404982"/>
              <a:gd name="connsiteY62" fmla="*/ 638584 h 2452038"/>
              <a:gd name="connsiteX63" fmla="*/ 794280 w 1404982"/>
              <a:gd name="connsiteY63" fmla="*/ 581963 h 2452038"/>
              <a:gd name="connsiteX64" fmla="*/ 841375 w 1404982"/>
              <a:gd name="connsiteY64" fmla="*/ 540688 h 2452038"/>
              <a:gd name="connsiteX65" fmla="*/ 889662 w 1404982"/>
              <a:gd name="connsiteY65" fmla="*/ 510790 h 2452038"/>
              <a:gd name="connsiteX66" fmla="*/ 966126 w 1404982"/>
              <a:gd name="connsiteY66" fmla="*/ 456814 h 2452038"/>
              <a:gd name="connsiteX67" fmla="*/ 999595 w 1404982"/>
              <a:gd name="connsiteY67" fmla="*/ 419508 h 2452038"/>
              <a:gd name="connsiteX68" fmla="*/ 1053570 w 1404982"/>
              <a:gd name="connsiteY68" fmla="*/ 358919 h 2452038"/>
              <a:gd name="connsiteX69" fmla="*/ 1081617 w 1404982"/>
              <a:gd name="connsiteY69" fmla="*/ 316586 h 2452038"/>
              <a:gd name="connsiteX70" fmla="*/ 1152921 w 1404982"/>
              <a:gd name="connsiteY70" fmla="*/ 216309 h 2452038"/>
              <a:gd name="connsiteX71" fmla="*/ 1201473 w 1404982"/>
              <a:gd name="connsiteY71" fmla="*/ 155720 h 2452038"/>
              <a:gd name="connsiteX72" fmla="*/ 1212585 w 1404982"/>
              <a:gd name="connsiteY72" fmla="*/ 119604 h 2452038"/>
              <a:gd name="connsiteX73" fmla="*/ 1227667 w 1404982"/>
              <a:gd name="connsiteY73" fmla="*/ 95130 h 2452038"/>
              <a:gd name="connsiteX74" fmla="*/ 1267354 w 1404982"/>
              <a:gd name="connsiteY74" fmla="*/ 79519 h 2452038"/>
              <a:gd name="connsiteX75" fmla="*/ 1278467 w 1404982"/>
              <a:gd name="connsiteY75" fmla="*/ 69730 h 2452038"/>
              <a:gd name="connsiteX76" fmla="*/ 1329267 w 1404982"/>
              <a:gd name="connsiteY76" fmla="*/ 52796 h 2452038"/>
              <a:gd name="connsiteX77" fmla="*/ 1320800 w 1404982"/>
              <a:gd name="connsiteY77" fmla="*/ 78196 h 2452038"/>
              <a:gd name="connsiteX78" fmla="*/ 1275159 w 1404982"/>
              <a:gd name="connsiteY78" fmla="*/ 146988 h 2452038"/>
              <a:gd name="connsiteX79" fmla="*/ 1345274 w 1404982"/>
              <a:gd name="connsiteY79" fmla="*/ 102274 h 2452038"/>
              <a:gd name="connsiteX80" fmla="*/ 1397000 w 1404982"/>
              <a:gd name="connsiteY80" fmla="*/ 120530 h 2452038"/>
              <a:gd name="connsiteX81" fmla="*/ 1349242 w 1404982"/>
              <a:gd name="connsiteY81" fmla="*/ 181649 h 2452038"/>
              <a:gd name="connsiteX82" fmla="*/ 1397000 w 1404982"/>
              <a:gd name="connsiteY82" fmla="*/ 171330 h 2452038"/>
              <a:gd name="connsiteX83" fmla="*/ 1380067 w 1404982"/>
              <a:gd name="connsiteY83" fmla="*/ 196730 h 2452038"/>
              <a:gd name="connsiteX84" fmla="*/ 1363133 w 1404982"/>
              <a:gd name="connsiteY84" fmla="*/ 213663 h 2452038"/>
              <a:gd name="connsiteX85" fmla="*/ 1371600 w 1404982"/>
              <a:gd name="connsiteY85" fmla="*/ 239063 h 2452038"/>
              <a:gd name="connsiteX86" fmla="*/ 1354667 w 1404982"/>
              <a:gd name="connsiteY86" fmla="*/ 298330 h 2452038"/>
              <a:gd name="connsiteX87" fmla="*/ 1312333 w 1404982"/>
              <a:gd name="connsiteY87" fmla="*/ 333916 h 2452038"/>
              <a:gd name="connsiteX88" fmla="*/ 1261533 w 1404982"/>
              <a:gd name="connsiteY88" fmla="*/ 390933 h 2452038"/>
              <a:gd name="connsiteX89" fmla="*/ 1214304 w 1404982"/>
              <a:gd name="connsiteY89" fmla="*/ 470705 h 2452038"/>
              <a:gd name="connsiteX90" fmla="*/ 1178189 w 1404982"/>
              <a:gd name="connsiteY90" fmla="*/ 514361 h 2452038"/>
              <a:gd name="connsiteX91" fmla="*/ 1122496 w 1404982"/>
              <a:gd name="connsiteY91" fmla="*/ 599955 h 2452038"/>
              <a:gd name="connsiteX92" fmla="*/ 1077383 w 1404982"/>
              <a:gd name="connsiteY92" fmla="*/ 634483 h 2452038"/>
              <a:gd name="connsiteX93" fmla="*/ 1045236 w 1404982"/>
              <a:gd name="connsiteY93" fmla="*/ 654327 h 2452038"/>
              <a:gd name="connsiteX94" fmla="*/ 999464 w 1404982"/>
              <a:gd name="connsiteY94" fmla="*/ 682770 h 2452038"/>
              <a:gd name="connsiteX95" fmla="*/ 943636 w 1404982"/>
              <a:gd name="connsiteY95" fmla="*/ 730659 h 2452038"/>
              <a:gd name="connsiteX96" fmla="*/ 915855 w 1404982"/>
              <a:gd name="connsiteY96" fmla="*/ 776168 h 2452038"/>
              <a:gd name="connsiteX97" fmla="*/ 866378 w 1404982"/>
              <a:gd name="connsiteY97" fmla="*/ 828687 h 2452038"/>
              <a:gd name="connsiteX98" fmla="*/ 823251 w 1404982"/>
              <a:gd name="connsiteY98" fmla="*/ 896024 h 2452038"/>
              <a:gd name="connsiteX99" fmla="*/ 770467 w 1404982"/>
              <a:gd name="connsiteY99" fmla="*/ 1068796 h 2452038"/>
              <a:gd name="connsiteX100" fmla="*/ 738452 w 1404982"/>
              <a:gd name="connsiteY100" fmla="*/ 1141821 h 2452038"/>
              <a:gd name="connsiteX101" fmla="*/ 715699 w 1404982"/>
              <a:gd name="connsiteY101" fmla="*/ 1188653 h 2452038"/>
              <a:gd name="connsiteX102" fmla="*/ 698367 w 1404982"/>
              <a:gd name="connsiteY102" fmla="*/ 1245671 h 2452038"/>
              <a:gd name="connsiteX103" fmla="*/ 683683 w 1404982"/>
              <a:gd name="connsiteY103" fmla="*/ 1321870 h 2452038"/>
              <a:gd name="connsiteX104" fmla="*/ 671248 w 1404982"/>
              <a:gd name="connsiteY104" fmla="*/ 1409183 h 2452038"/>
              <a:gd name="connsiteX105" fmla="*/ 640026 w 1404982"/>
              <a:gd name="connsiteY105" fmla="*/ 1519249 h 2452038"/>
              <a:gd name="connsiteX106" fmla="*/ 637381 w 1404982"/>
              <a:gd name="connsiteY106" fmla="*/ 1602593 h 2452038"/>
              <a:gd name="connsiteX107" fmla="*/ 621770 w 1404982"/>
              <a:gd name="connsiteY107" fmla="*/ 1678792 h 2452038"/>
              <a:gd name="connsiteX108" fmla="*/ 613305 w 1404982"/>
              <a:gd name="connsiteY108" fmla="*/ 1709088 h 2452038"/>
              <a:gd name="connsiteX109" fmla="*/ 597694 w 1404982"/>
              <a:gd name="connsiteY109" fmla="*/ 1747849 h 2452038"/>
              <a:gd name="connsiteX110" fmla="*/ 574939 w 1404982"/>
              <a:gd name="connsiteY110" fmla="*/ 1851302 h 2452038"/>
              <a:gd name="connsiteX111" fmla="*/ 565547 w 1404982"/>
              <a:gd name="connsiteY111" fmla="*/ 2070509 h 2452038"/>
              <a:gd name="connsiteX112" fmla="*/ 559726 w 1404982"/>
              <a:gd name="connsiteY112" fmla="*/ 2092337 h 2452038"/>
              <a:gd name="connsiteX113" fmla="*/ 550333 w 1404982"/>
              <a:gd name="connsiteY113" fmla="*/ 2330330 h 2452038"/>
              <a:gd name="connsiteX114" fmla="*/ 558800 w 1404982"/>
              <a:gd name="connsiteY114" fmla="*/ 2355730 h 2452038"/>
              <a:gd name="connsiteX115" fmla="*/ 418042 w 1404982"/>
              <a:gd name="connsiteY115" fmla="*/ 2452038 h 2452038"/>
              <a:gd name="connsiteX116" fmla="*/ 139700 w 1404982"/>
              <a:gd name="connsiteY116" fmla="*/ 2417113 h 2452038"/>
              <a:gd name="connsiteX117" fmla="*/ 0 w 1404982"/>
              <a:gd name="connsiteY117" fmla="*/ 2271063 h 2452038"/>
              <a:gd name="connsiteX118" fmla="*/ 0 w 1404982"/>
              <a:gd name="connsiteY118" fmla="*/ 2271063 h 2452038"/>
              <a:gd name="connsiteX0" fmla="*/ 0 w 1404982"/>
              <a:gd name="connsiteY0" fmla="*/ 2271063 h 2452038"/>
              <a:gd name="connsiteX1" fmla="*/ 93133 w 1404982"/>
              <a:gd name="connsiteY1" fmla="*/ 1974730 h 2452038"/>
              <a:gd name="connsiteX2" fmla="*/ 101600 w 1404982"/>
              <a:gd name="connsiteY2" fmla="*/ 1949330 h 2452038"/>
              <a:gd name="connsiteX3" fmla="*/ 118533 w 1404982"/>
              <a:gd name="connsiteY3" fmla="*/ 1932396 h 2452038"/>
              <a:gd name="connsiteX4" fmla="*/ 130968 w 1404982"/>
              <a:gd name="connsiteY4" fmla="*/ 1879348 h 2452038"/>
              <a:gd name="connsiteX5" fmla="*/ 150152 w 1404982"/>
              <a:gd name="connsiteY5" fmla="*/ 1845481 h 2452038"/>
              <a:gd name="connsiteX6" fmla="*/ 173302 w 1404982"/>
              <a:gd name="connsiteY6" fmla="*/ 1798253 h 2452038"/>
              <a:gd name="connsiteX7" fmla="*/ 198835 w 1404982"/>
              <a:gd name="connsiteY7" fmla="*/ 1766238 h 2452038"/>
              <a:gd name="connsiteX8" fmla="*/ 226351 w 1404982"/>
              <a:gd name="connsiteY8" fmla="*/ 1730519 h 2452038"/>
              <a:gd name="connsiteX9" fmla="*/ 254000 w 1404982"/>
              <a:gd name="connsiteY9" fmla="*/ 1686863 h 2452038"/>
              <a:gd name="connsiteX10" fmla="*/ 262467 w 1404982"/>
              <a:gd name="connsiteY10" fmla="*/ 1661463 h 2452038"/>
              <a:gd name="connsiteX11" fmla="*/ 296333 w 1404982"/>
              <a:gd name="connsiteY11" fmla="*/ 1585263 h 2452038"/>
              <a:gd name="connsiteX12" fmla="*/ 304800 w 1404982"/>
              <a:gd name="connsiteY12" fmla="*/ 1534463 h 2452038"/>
              <a:gd name="connsiteX13" fmla="*/ 321733 w 1404982"/>
              <a:gd name="connsiteY13" fmla="*/ 1475196 h 2452038"/>
              <a:gd name="connsiteX14" fmla="*/ 330200 w 1404982"/>
              <a:gd name="connsiteY14" fmla="*/ 1407463 h 2452038"/>
              <a:gd name="connsiteX15" fmla="*/ 389272 w 1404982"/>
              <a:gd name="connsiteY15" fmla="*/ 1255492 h 2452038"/>
              <a:gd name="connsiteX16" fmla="*/ 399182 w 1404982"/>
              <a:gd name="connsiteY16" fmla="*/ 1119987 h 2452038"/>
              <a:gd name="connsiteX17" fmla="*/ 334800 w 1404982"/>
              <a:gd name="connsiteY17" fmla="*/ 1102257 h 2452038"/>
              <a:gd name="connsiteX18" fmla="*/ 265530 w 1404982"/>
              <a:gd name="connsiteY18" fmla="*/ 1160778 h 2452038"/>
              <a:gd name="connsiteX19" fmla="*/ 183345 w 1404982"/>
              <a:gd name="connsiteY19" fmla="*/ 1084081 h 2452038"/>
              <a:gd name="connsiteX20" fmla="*/ 157692 w 1404982"/>
              <a:gd name="connsiteY20" fmla="*/ 1000402 h 2452038"/>
              <a:gd name="connsiteX21" fmla="*/ 216561 w 1404982"/>
              <a:gd name="connsiteY21" fmla="*/ 926176 h 2452038"/>
              <a:gd name="connsiteX22" fmla="*/ 269214 w 1404982"/>
              <a:gd name="connsiteY22" fmla="*/ 919052 h 2452038"/>
              <a:gd name="connsiteX23" fmla="*/ 305858 w 1404982"/>
              <a:gd name="connsiteY23" fmla="*/ 928698 h 2452038"/>
              <a:gd name="connsiteX24" fmla="*/ 382954 w 1404982"/>
              <a:gd name="connsiteY24" fmla="*/ 956125 h 2452038"/>
              <a:gd name="connsiteX25" fmla="*/ 459805 w 1404982"/>
              <a:gd name="connsiteY25" fmla="*/ 1009530 h 2452038"/>
              <a:gd name="connsiteX26" fmla="*/ 458253 w 1404982"/>
              <a:gd name="connsiteY26" fmla="*/ 753306 h 2452038"/>
              <a:gd name="connsiteX27" fmla="*/ 440267 w 1404982"/>
              <a:gd name="connsiteY27" fmla="*/ 586196 h 2452038"/>
              <a:gd name="connsiteX28" fmla="*/ 406400 w 1404982"/>
              <a:gd name="connsiteY28" fmla="*/ 484596 h 2452038"/>
              <a:gd name="connsiteX29" fmla="*/ 397933 w 1404982"/>
              <a:gd name="connsiteY29" fmla="*/ 459196 h 2452038"/>
              <a:gd name="connsiteX30" fmla="*/ 372533 w 1404982"/>
              <a:gd name="connsiteY30" fmla="*/ 408396 h 2452038"/>
              <a:gd name="connsiteX31" fmla="*/ 355600 w 1404982"/>
              <a:gd name="connsiteY31" fmla="*/ 382996 h 2452038"/>
              <a:gd name="connsiteX32" fmla="*/ 347133 w 1404982"/>
              <a:gd name="connsiteY32" fmla="*/ 357596 h 2452038"/>
              <a:gd name="connsiteX33" fmla="*/ 330200 w 1404982"/>
              <a:gd name="connsiteY33" fmla="*/ 332196 h 2452038"/>
              <a:gd name="connsiteX34" fmla="*/ 304800 w 1404982"/>
              <a:gd name="connsiteY34" fmla="*/ 281396 h 2452038"/>
              <a:gd name="connsiteX35" fmla="*/ 279400 w 1404982"/>
              <a:gd name="connsiteY35" fmla="*/ 222130 h 2452038"/>
              <a:gd name="connsiteX36" fmla="*/ 270933 w 1404982"/>
              <a:gd name="connsiteY36" fmla="*/ 196730 h 2452038"/>
              <a:gd name="connsiteX37" fmla="*/ 254000 w 1404982"/>
              <a:gd name="connsiteY37" fmla="*/ 179796 h 2452038"/>
              <a:gd name="connsiteX38" fmla="*/ 220133 w 1404982"/>
              <a:gd name="connsiteY38" fmla="*/ 128996 h 2452038"/>
              <a:gd name="connsiteX39" fmla="*/ 169333 w 1404982"/>
              <a:gd name="connsiteY39" fmla="*/ 95130 h 2452038"/>
              <a:gd name="connsiteX40" fmla="*/ 160867 w 1404982"/>
              <a:gd name="connsiteY40" fmla="*/ 69730 h 2452038"/>
              <a:gd name="connsiteX41" fmla="*/ 220133 w 1404982"/>
              <a:gd name="connsiteY41" fmla="*/ 44330 h 2452038"/>
              <a:gd name="connsiteX42" fmla="*/ 276225 w 1404982"/>
              <a:gd name="connsiteY42" fmla="*/ 93410 h 2452038"/>
              <a:gd name="connsiteX43" fmla="*/ 287867 w 1404982"/>
              <a:gd name="connsiteY43" fmla="*/ 18930 h 2452038"/>
              <a:gd name="connsiteX44" fmla="*/ 313267 w 1404982"/>
              <a:gd name="connsiteY44" fmla="*/ 10463 h 2452038"/>
              <a:gd name="connsiteX45" fmla="*/ 346736 w 1404982"/>
              <a:gd name="connsiteY45" fmla="*/ 71581 h 2452038"/>
              <a:gd name="connsiteX46" fmla="*/ 338667 w 1404982"/>
              <a:gd name="connsiteY46" fmla="*/ 18930 h 2452038"/>
              <a:gd name="connsiteX47" fmla="*/ 364067 w 1404982"/>
              <a:gd name="connsiteY47" fmla="*/ 1996 h 2452038"/>
              <a:gd name="connsiteX48" fmla="*/ 393964 w 1404982"/>
              <a:gd name="connsiteY48" fmla="*/ 53723 h 2452038"/>
              <a:gd name="connsiteX49" fmla="*/ 414867 w 1404982"/>
              <a:gd name="connsiteY49" fmla="*/ 1996 h 2452038"/>
              <a:gd name="connsiteX50" fmla="*/ 448733 w 1404982"/>
              <a:gd name="connsiteY50" fmla="*/ 1996 h 2452038"/>
              <a:gd name="connsiteX51" fmla="*/ 474133 w 1404982"/>
              <a:gd name="connsiteY51" fmla="*/ 18930 h 2452038"/>
              <a:gd name="connsiteX52" fmla="*/ 482600 w 1404982"/>
              <a:gd name="connsiteY52" fmla="*/ 44330 h 2452038"/>
              <a:gd name="connsiteX53" fmla="*/ 516467 w 1404982"/>
              <a:gd name="connsiteY53" fmla="*/ 95130 h 2452038"/>
              <a:gd name="connsiteX54" fmla="*/ 533400 w 1404982"/>
              <a:gd name="connsiteY54" fmla="*/ 120530 h 2452038"/>
              <a:gd name="connsiteX55" fmla="*/ 567267 w 1404982"/>
              <a:gd name="connsiteY55" fmla="*/ 171330 h 2452038"/>
              <a:gd name="connsiteX56" fmla="*/ 601133 w 1404982"/>
              <a:gd name="connsiteY56" fmla="*/ 239063 h 2452038"/>
              <a:gd name="connsiteX57" fmla="*/ 643864 w 1404982"/>
              <a:gd name="connsiteY57" fmla="*/ 346880 h 2452038"/>
              <a:gd name="connsiteX58" fmla="*/ 660797 w 1404982"/>
              <a:gd name="connsiteY58" fmla="*/ 401252 h 2452038"/>
              <a:gd name="connsiteX59" fmla="*/ 681964 w 1404982"/>
              <a:gd name="connsiteY59" fmla="*/ 462901 h 2452038"/>
              <a:gd name="connsiteX60" fmla="*/ 705644 w 1404982"/>
              <a:gd name="connsiteY60" fmla="*/ 526533 h 2452038"/>
              <a:gd name="connsiteX61" fmla="*/ 714242 w 1404982"/>
              <a:gd name="connsiteY61" fmla="*/ 584080 h 2452038"/>
              <a:gd name="connsiteX62" fmla="*/ 717683 w 1404982"/>
              <a:gd name="connsiteY62" fmla="*/ 638584 h 2452038"/>
              <a:gd name="connsiteX63" fmla="*/ 794280 w 1404982"/>
              <a:gd name="connsiteY63" fmla="*/ 581963 h 2452038"/>
              <a:gd name="connsiteX64" fmla="*/ 841375 w 1404982"/>
              <a:gd name="connsiteY64" fmla="*/ 540688 h 2452038"/>
              <a:gd name="connsiteX65" fmla="*/ 889662 w 1404982"/>
              <a:gd name="connsiteY65" fmla="*/ 510790 h 2452038"/>
              <a:gd name="connsiteX66" fmla="*/ 966126 w 1404982"/>
              <a:gd name="connsiteY66" fmla="*/ 456814 h 2452038"/>
              <a:gd name="connsiteX67" fmla="*/ 999595 w 1404982"/>
              <a:gd name="connsiteY67" fmla="*/ 419508 h 2452038"/>
              <a:gd name="connsiteX68" fmla="*/ 1053570 w 1404982"/>
              <a:gd name="connsiteY68" fmla="*/ 358919 h 2452038"/>
              <a:gd name="connsiteX69" fmla="*/ 1081617 w 1404982"/>
              <a:gd name="connsiteY69" fmla="*/ 316586 h 2452038"/>
              <a:gd name="connsiteX70" fmla="*/ 1152921 w 1404982"/>
              <a:gd name="connsiteY70" fmla="*/ 216309 h 2452038"/>
              <a:gd name="connsiteX71" fmla="*/ 1201473 w 1404982"/>
              <a:gd name="connsiteY71" fmla="*/ 155720 h 2452038"/>
              <a:gd name="connsiteX72" fmla="*/ 1212585 w 1404982"/>
              <a:gd name="connsiteY72" fmla="*/ 119604 h 2452038"/>
              <a:gd name="connsiteX73" fmla="*/ 1227667 w 1404982"/>
              <a:gd name="connsiteY73" fmla="*/ 95130 h 2452038"/>
              <a:gd name="connsiteX74" fmla="*/ 1267354 w 1404982"/>
              <a:gd name="connsiteY74" fmla="*/ 79519 h 2452038"/>
              <a:gd name="connsiteX75" fmla="*/ 1278467 w 1404982"/>
              <a:gd name="connsiteY75" fmla="*/ 69730 h 2452038"/>
              <a:gd name="connsiteX76" fmla="*/ 1329267 w 1404982"/>
              <a:gd name="connsiteY76" fmla="*/ 52796 h 2452038"/>
              <a:gd name="connsiteX77" fmla="*/ 1320800 w 1404982"/>
              <a:gd name="connsiteY77" fmla="*/ 78196 h 2452038"/>
              <a:gd name="connsiteX78" fmla="*/ 1275159 w 1404982"/>
              <a:gd name="connsiteY78" fmla="*/ 146988 h 2452038"/>
              <a:gd name="connsiteX79" fmla="*/ 1345274 w 1404982"/>
              <a:gd name="connsiteY79" fmla="*/ 102274 h 2452038"/>
              <a:gd name="connsiteX80" fmla="*/ 1397000 w 1404982"/>
              <a:gd name="connsiteY80" fmla="*/ 120530 h 2452038"/>
              <a:gd name="connsiteX81" fmla="*/ 1349242 w 1404982"/>
              <a:gd name="connsiteY81" fmla="*/ 181649 h 2452038"/>
              <a:gd name="connsiteX82" fmla="*/ 1397000 w 1404982"/>
              <a:gd name="connsiteY82" fmla="*/ 171330 h 2452038"/>
              <a:gd name="connsiteX83" fmla="*/ 1380067 w 1404982"/>
              <a:gd name="connsiteY83" fmla="*/ 196730 h 2452038"/>
              <a:gd name="connsiteX84" fmla="*/ 1363133 w 1404982"/>
              <a:gd name="connsiteY84" fmla="*/ 213663 h 2452038"/>
              <a:gd name="connsiteX85" fmla="*/ 1371600 w 1404982"/>
              <a:gd name="connsiteY85" fmla="*/ 239063 h 2452038"/>
              <a:gd name="connsiteX86" fmla="*/ 1354667 w 1404982"/>
              <a:gd name="connsiteY86" fmla="*/ 298330 h 2452038"/>
              <a:gd name="connsiteX87" fmla="*/ 1312333 w 1404982"/>
              <a:gd name="connsiteY87" fmla="*/ 333916 h 2452038"/>
              <a:gd name="connsiteX88" fmla="*/ 1261533 w 1404982"/>
              <a:gd name="connsiteY88" fmla="*/ 390933 h 2452038"/>
              <a:gd name="connsiteX89" fmla="*/ 1214304 w 1404982"/>
              <a:gd name="connsiteY89" fmla="*/ 470705 h 2452038"/>
              <a:gd name="connsiteX90" fmla="*/ 1178189 w 1404982"/>
              <a:gd name="connsiteY90" fmla="*/ 514361 h 2452038"/>
              <a:gd name="connsiteX91" fmla="*/ 1122496 w 1404982"/>
              <a:gd name="connsiteY91" fmla="*/ 599955 h 2452038"/>
              <a:gd name="connsiteX92" fmla="*/ 1077383 w 1404982"/>
              <a:gd name="connsiteY92" fmla="*/ 634483 h 2452038"/>
              <a:gd name="connsiteX93" fmla="*/ 1045236 w 1404982"/>
              <a:gd name="connsiteY93" fmla="*/ 654327 h 2452038"/>
              <a:gd name="connsiteX94" fmla="*/ 999464 w 1404982"/>
              <a:gd name="connsiteY94" fmla="*/ 682770 h 2452038"/>
              <a:gd name="connsiteX95" fmla="*/ 943636 w 1404982"/>
              <a:gd name="connsiteY95" fmla="*/ 730659 h 2452038"/>
              <a:gd name="connsiteX96" fmla="*/ 915855 w 1404982"/>
              <a:gd name="connsiteY96" fmla="*/ 776168 h 2452038"/>
              <a:gd name="connsiteX97" fmla="*/ 866378 w 1404982"/>
              <a:gd name="connsiteY97" fmla="*/ 828687 h 2452038"/>
              <a:gd name="connsiteX98" fmla="*/ 823251 w 1404982"/>
              <a:gd name="connsiteY98" fmla="*/ 896024 h 2452038"/>
              <a:gd name="connsiteX99" fmla="*/ 770467 w 1404982"/>
              <a:gd name="connsiteY99" fmla="*/ 1068796 h 2452038"/>
              <a:gd name="connsiteX100" fmla="*/ 738452 w 1404982"/>
              <a:gd name="connsiteY100" fmla="*/ 1141821 h 2452038"/>
              <a:gd name="connsiteX101" fmla="*/ 715699 w 1404982"/>
              <a:gd name="connsiteY101" fmla="*/ 1188653 h 2452038"/>
              <a:gd name="connsiteX102" fmla="*/ 698367 w 1404982"/>
              <a:gd name="connsiteY102" fmla="*/ 1245671 h 2452038"/>
              <a:gd name="connsiteX103" fmla="*/ 683683 w 1404982"/>
              <a:gd name="connsiteY103" fmla="*/ 1321870 h 2452038"/>
              <a:gd name="connsiteX104" fmla="*/ 671248 w 1404982"/>
              <a:gd name="connsiteY104" fmla="*/ 1409183 h 2452038"/>
              <a:gd name="connsiteX105" fmla="*/ 640026 w 1404982"/>
              <a:gd name="connsiteY105" fmla="*/ 1519249 h 2452038"/>
              <a:gd name="connsiteX106" fmla="*/ 637381 w 1404982"/>
              <a:gd name="connsiteY106" fmla="*/ 1602593 h 2452038"/>
              <a:gd name="connsiteX107" fmla="*/ 621770 w 1404982"/>
              <a:gd name="connsiteY107" fmla="*/ 1678792 h 2452038"/>
              <a:gd name="connsiteX108" fmla="*/ 613305 w 1404982"/>
              <a:gd name="connsiteY108" fmla="*/ 1709088 h 2452038"/>
              <a:gd name="connsiteX109" fmla="*/ 597694 w 1404982"/>
              <a:gd name="connsiteY109" fmla="*/ 1747849 h 2452038"/>
              <a:gd name="connsiteX110" fmla="*/ 574939 w 1404982"/>
              <a:gd name="connsiteY110" fmla="*/ 1851302 h 2452038"/>
              <a:gd name="connsiteX111" fmla="*/ 565547 w 1404982"/>
              <a:gd name="connsiteY111" fmla="*/ 2070509 h 2452038"/>
              <a:gd name="connsiteX112" fmla="*/ 559726 w 1404982"/>
              <a:gd name="connsiteY112" fmla="*/ 2092337 h 2452038"/>
              <a:gd name="connsiteX113" fmla="*/ 550333 w 1404982"/>
              <a:gd name="connsiteY113" fmla="*/ 2330330 h 2452038"/>
              <a:gd name="connsiteX114" fmla="*/ 558800 w 1404982"/>
              <a:gd name="connsiteY114" fmla="*/ 2355730 h 2452038"/>
              <a:gd name="connsiteX115" fmla="*/ 418042 w 1404982"/>
              <a:gd name="connsiteY115" fmla="*/ 2452038 h 2452038"/>
              <a:gd name="connsiteX116" fmla="*/ 139700 w 1404982"/>
              <a:gd name="connsiteY116" fmla="*/ 2417113 h 2452038"/>
              <a:gd name="connsiteX117" fmla="*/ 0 w 1404982"/>
              <a:gd name="connsiteY117" fmla="*/ 2271063 h 2452038"/>
              <a:gd name="connsiteX118" fmla="*/ 0 w 1404982"/>
              <a:gd name="connsiteY118" fmla="*/ 2271063 h 2452038"/>
              <a:gd name="connsiteX0" fmla="*/ 0 w 1404982"/>
              <a:gd name="connsiteY0" fmla="*/ 2271063 h 2452038"/>
              <a:gd name="connsiteX1" fmla="*/ 93133 w 1404982"/>
              <a:gd name="connsiteY1" fmla="*/ 1974730 h 2452038"/>
              <a:gd name="connsiteX2" fmla="*/ 101600 w 1404982"/>
              <a:gd name="connsiteY2" fmla="*/ 1949330 h 2452038"/>
              <a:gd name="connsiteX3" fmla="*/ 118533 w 1404982"/>
              <a:gd name="connsiteY3" fmla="*/ 1932396 h 2452038"/>
              <a:gd name="connsiteX4" fmla="*/ 130968 w 1404982"/>
              <a:gd name="connsiteY4" fmla="*/ 1879348 h 2452038"/>
              <a:gd name="connsiteX5" fmla="*/ 150152 w 1404982"/>
              <a:gd name="connsiteY5" fmla="*/ 1845481 h 2452038"/>
              <a:gd name="connsiteX6" fmla="*/ 173302 w 1404982"/>
              <a:gd name="connsiteY6" fmla="*/ 1798253 h 2452038"/>
              <a:gd name="connsiteX7" fmla="*/ 198835 w 1404982"/>
              <a:gd name="connsiteY7" fmla="*/ 1766238 h 2452038"/>
              <a:gd name="connsiteX8" fmla="*/ 226351 w 1404982"/>
              <a:gd name="connsiteY8" fmla="*/ 1730519 h 2452038"/>
              <a:gd name="connsiteX9" fmla="*/ 254000 w 1404982"/>
              <a:gd name="connsiteY9" fmla="*/ 1686863 h 2452038"/>
              <a:gd name="connsiteX10" fmla="*/ 262467 w 1404982"/>
              <a:gd name="connsiteY10" fmla="*/ 1661463 h 2452038"/>
              <a:gd name="connsiteX11" fmla="*/ 296333 w 1404982"/>
              <a:gd name="connsiteY11" fmla="*/ 1585263 h 2452038"/>
              <a:gd name="connsiteX12" fmla="*/ 304800 w 1404982"/>
              <a:gd name="connsiteY12" fmla="*/ 1534463 h 2452038"/>
              <a:gd name="connsiteX13" fmla="*/ 321733 w 1404982"/>
              <a:gd name="connsiteY13" fmla="*/ 1475196 h 2452038"/>
              <a:gd name="connsiteX14" fmla="*/ 330200 w 1404982"/>
              <a:gd name="connsiteY14" fmla="*/ 1407463 h 2452038"/>
              <a:gd name="connsiteX15" fmla="*/ 389272 w 1404982"/>
              <a:gd name="connsiteY15" fmla="*/ 1255492 h 2452038"/>
              <a:gd name="connsiteX16" fmla="*/ 399182 w 1404982"/>
              <a:gd name="connsiteY16" fmla="*/ 1119987 h 2452038"/>
              <a:gd name="connsiteX17" fmla="*/ 334800 w 1404982"/>
              <a:gd name="connsiteY17" fmla="*/ 1102257 h 2452038"/>
              <a:gd name="connsiteX18" fmla="*/ 265530 w 1404982"/>
              <a:gd name="connsiteY18" fmla="*/ 1160778 h 2452038"/>
              <a:gd name="connsiteX19" fmla="*/ 174917 w 1404982"/>
              <a:gd name="connsiteY19" fmla="*/ 1132540 h 2452038"/>
              <a:gd name="connsiteX20" fmla="*/ 157692 w 1404982"/>
              <a:gd name="connsiteY20" fmla="*/ 1000402 h 2452038"/>
              <a:gd name="connsiteX21" fmla="*/ 216561 w 1404982"/>
              <a:gd name="connsiteY21" fmla="*/ 926176 h 2452038"/>
              <a:gd name="connsiteX22" fmla="*/ 269214 w 1404982"/>
              <a:gd name="connsiteY22" fmla="*/ 919052 h 2452038"/>
              <a:gd name="connsiteX23" fmla="*/ 305858 w 1404982"/>
              <a:gd name="connsiteY23" fmla="*/ 928698 h 2452038"/>
              <a:gd name="connsiteX24" fmla="*/ 382954 w 1404982"/>
              <a:gd name="connsiteY24" fmla="*/ 956125 h 2452038"/>
              <a:gd name="connsiteX25" fmla="*/ 459805 w 1404982"/>
              <a:gd name="connsiteY25" fmla="*/ 1009530 h 2452038"/>
              <a:gd name="connsiteX26" fmla="*/ 458253 w 1404982"/>
              <a:gd name="connsiteY26" fmla="*/ 753306 h 2452038"/>
              <a:gd name="connsiteX27" fmla="*/ 440267 w 1404982"/>
              <a:gd name="connsiteY27" fmla="*/ 586196 h 2452038"/>
              <a:gd name="connsiteX28" fmla="*/ 406400 w 1404982"/>
              <a:gd name="connsiteY28" fmla="*/ 484596 h 2452038"/>
              <a:gd name="connsiteX29" fmla="*/ 397933 w 1404982"/>
              <a:gd name="connsiteY29" fmla="*/ 459196 h 2452038"/>
              <a:gd name="connsiteX30" fmla="*/ 372533 w 1404982"/>
              <a:gd name="connsiteY30" fmla="*/ 408396 h 2452038"/>
              <a:gd name="connsiteX31" fmla="*/ 355600 w 1404982"/>
              <a:gd name="connsiteY31" fmla="*/ 382996 h 2452038"/>
              <a:gd name="connsiteX32" fmla="*/ 347133 w 1404982"/>
              <a:gd name="connsiteY32" fmla="*/ 357596 h 2452038"/>
              <a:gd name="connsiteX33" fmla="*/ 330200 w 1404982"/>
              <a:gd name="connsiteY33" fmla="*/ 332196 h 2452038"/>
              <a:gd name="connsiteX34" fmla="*/ 304800 w 1404982"/>
              <a:gd name="connsiteY34" fmla="*/ 281396 h 2452038"/>
              <a:gd name="connsiteX35" fmla="*/ 279400 w 1404982"/>
              <a:gd name="connsiteY35" fmla="*/ 222130 h 2452038"/>
              <a:gd name="connsiteX36" fmla="*/ 270933 w 1404982"/>
              <a:gd name="connsiteY36" fmla="*/ 196730 h 2452038"/>
              <a:gd name="connsiteX37" fmla="*/ 254000 w 1404982"/>
              <a:gd name="connsiteY37" fmla="*/ 179796 h 2452038"/>
              <a:gd name="connsiteX38" fmla="*/ 220133 w 1404982"/>
              <a:gd name="connsiteY38" fmla="*/ 128996 h 2452038"/>
              <a:gd name="connsiteX39" fmla="*/ 169333 w 1404982"/>
              <a:gd name="connsiteY39" fmla="*/ 95130 h 2452038"/>
              <a:gd name="connsiteX40" fmla="*/ 160867 w 1404982"/>
              <a:gd name="connsiteY40" fmla="*/ 69730 h 2452038"/>
              <a:gd name="connsiteX41" fmla="*/ 220133 w 1404982"/>
              <a:gd name="connsiteY41" fmla="*/ 44330 h 2452038"/>
              <a:gd name="connsiteX42" fmla="*/ 276225 w 1404982"/>
              <a:gd name="connsiteY42" fmla="*/ 93410 h 2452038"/>
              <a:gd name="connsiteX43" fmla="*/ 287867 w 1404982"/>
              <a:gd name="connsiteY43" fmla="*/ 18930 h 2452038"/>
              <a:gd name="connsiteX44" fmla="*/ 313267 w 1404982"/>
              <a:gd name="connsiteY44" fmla="*/ 10463 h 2452038"/>
              <a:gd name="connsiteX45" fmla="*/ 346736 w 1404982"/>
              <a:gd name="connsiteY45" fmla="*/ 71581 h 2452038"/>
              <a:gd name="connsiteX46" fmla="*/ 338667 w 1404982"/>
              <a:gd name="connsiteY46" fmla="*/ 18930 h 2452038"/>
              <a:gd name="connsiteX47" fmla="*/ 364067 w 1404982"/>
              <a:gd name="connsiteY47" fmla="*/ 1996 h 2452038"/>
              <a:gd name="connsiteX48" fmla="*/ 393964 w 1404982"/>
              <a:gd name="connsiteY48" fmla="*/ 53723 h 2452038"/>
              <a:gd name="connsiteX49" fmla="*/ 414867 w 1404982"/>
              <a:gd name="connsiteY49" fmla="*/ 1996 h 2452038"/>
              <a:gd name="connsiteX50" fmla="*/ 448733 w 1404982"/>
              <a:gd name="connsiteY50" fmla="*/ 1996 h 2452038"/>
              <a:gd name="connsiteX51" fmla="*/ 474133 w 1404982"/>
              <a:gd name="connsiteY51" fmla="*/ 18930 h 2452038"/>
              <a:gd name="connsiteX52" fmla="*/ 482600 w 1404982"/>
              <a:gd name="connsiteY52" fmla="*/ 44330 h 2452038"/>
              <a:gd name="connsiteX53" fmla="*/ 516467 w 1404982"/>
              <a:gd name="connsiteY53" fmla="*/ 95130 h 2452038"/>
              <a:gd name="connsiteX54" fmla="*/ 533400 w 1404982"/>
              <a:gd name="connsiteY54" fmla="*/ 120530 h 2452038"/>
              <a:gd name="connsiteX55" fmla="*/ 567267 w 1404982"/>
              <a:gd name="connsiteY55" fmla="*/ 171330 h 2452038"/>
              <a:gd name="connsiteX56" fmla="*/ 601133 w 1404982"/>
              <a:gd name="connsiteY56" fmla="*/ 239063 h 2452038"/>
              <a:gd name="connsiteX57" fmla="*/ 643864 w 1404982"/>
              <a:gd name="connsiteY57" fmla="*/ 346880 h 2452038"/>
              <a:gd name="connsiteX58" fmla="*/ 660797 w 1404982"/>
              <a:gd name="connsiteY58" fmla="*/ 401252 h 2452038"/>
              <a:gd name="connsiteX59" fmla="*/ 681964 w 1404982"/>
              <a:gd name="connsiteY59" fmla="*/ 462901 h 2452038"/>
              <a:gd name="connsiteX60" fmla="*/ 705644 w 1404982"/>
              <a:gd name="connsiteY60" fmla="*/ 526533 h 2452038"/>
              <a:gd name="connsiteX61" fmla="*/ 714242 w 1404982"/>
              <a:gd name="connsiteY61" fmla="*/ 584080 h 2452038"/>
              <a:gd name="connsiteX62" fmla="*/ 717683 w 1404982"/>
              <a:gd name="connsiteY62" fmla="*/ 638584 h 2452038"/>
              <a:gd name="connsiteX63" fmla="*/ 794280 w 1404982"/>
              <a:gd name="connsiteY63" fmla="*/ 581963 h 2452038"/>
              <a:gd name="connsiteX64" fmla="*/ 841375 w 1404982"/>
              <a:gd name="connsiteY64" fmla="*/ 540688 h 2452038"/>
              <a:gd name="connsiteX65" fmla="*/ 889662 w 1404982"/>
              <a:gd name="connsiteY65" fmla="*/ 510790 h 2452038"/>
              <a:gd name="connsiteX66" fmla="*/ 966126 w 1404982"/>
              <a:gd name="connsiteY66" fmla="*/ 456814 h 2452038"/>
              <a:gd name="connsiteX67" fmla="*/ 999595 w 1404982"/>
              <a:gd name="connsiteY67" fmla="*/ 419508 h 2452038"/>
              <a:gd name="connsiteX68" fmla="*/ 1053570 w 1404982"/>
              <a:gd name="connsiteY68" fmla="*/ 358919 h 2452038"/>
              <a:gd name="connsiteX69" fmla="*/ 1081617 w 1404982"/>
              <a:gd name="connsiteY69" fmla="*/ 316586 h 2452038"/>
              <a:gd name="connsiteX70" fmla="*/ 1152921 w 1404982"/>
              <a:gd name="connsiteY70" fmla="*/ 216309 h 2452038"/>
              <a:gd name="connsiteX71" fmla="*/ 1201473 w 1404982"/>
              <a:gd name="connsiteY71" fmla="*/ 155720 h 2452038"/>
              <a:gd name="connsiteX72" fmla="*/ 1212585 w 1404982"/>
              <a:gd name="connsiteY72" fmla="*/ 119604 h 2452038"/>
              <a:gd name="connsiteX73" fmla="*/ 1227667 w 1404982"/>
              <a:gd name="connsiteY73" fmla="*/ 95130 h 2452038"/>
              <a:gd name="connsiteX74" fmla="*/ 1267354 w 1404982"/>
              <a:gd name="connsiteY74" fmla="*/ 79519 h 2452038"/>
              <a:gd name="connsiteX75" fmla="*/ 1278467 w 1404982"/>
              <a:gd name="connsiteY75" fmla="*/ 69730 h 2452038"/>
              <a:gd name="connsiteX76" fmla="*/ 1329267 w 1404982"/>
              <a:gd name="connsiteY76" fmla="*/ 52796 h 2452038"/>
              <a:gd name="connsiteX77" fmla="*/ 1320800 w 1404982"/>
              <a:gd name="connsiteY77" fmla="*/ 78196 h 2452038"/>
              <a:gd name="connsiteX78" fmla="*/ 1275159 w 1404982"/>
              <a:gd name="connsiteY78" fmla="*/ 146988 h 2452038"/>
              <a:gd name="connsiteX79" fmla="*/ 1345274 w 1404982"/>
              <a:gd name="connsiteY79" fmla="*/ 102274 h 2452038"/>
              <a:gd name="connsiteX80" fmla="*/ 1397000 w 1404982"/>
              <a:gd name="connsiteY80" fmla="*/ 120530 h 2452038"/>
              <a:gd name="connsiteX81" fmla="*/ 1349242 w 1404982"/>
              <a:gd name="connsiteY81" fmla="*/ 181649 h 2452038"/>
              <a:gd name="connsiteX82" fmla="*/ 1397000 w 1404982"/>
              <a:gd name="connsiteY82" fmla="*/ 171330 h 2452038"/>
              <a:gd name="connsiteX83" fmla="*/ 1380067 w 1404982"/>
              <a:gd name="connsiteY83" fmla="*/ 196730 h 2452038"/>
              <a:gd name="connsiteX84" fmla="*/ 1363133 w 1404982"/>
              <a:gd name="connsiteY84" fmla="*/ 213663 h 2452038"/>
              <a:gd name="connsiteX85" fmla="*/ 1371600 w 1404982"/>
              <a:gd name="connsiteY85" fmla="*/ 239063 h 2452038"/>
              <a:gd name="connsiteX86" fmla="*/ 1354667 w 1404982"/>
              <a:gd name="connsiteY86" fmla="*/ 298330 h 2452038"/>
              <a:gd name="connsiteX87" fmla="*/ 1312333 w 1404982"/>
              <a:gd name="connsiteY87" fmla="*/ 333916 h 2452038"/>
              <a:gd name="connsiteX88" fmla="*/ 1261533 w 1404982"/>
              <a:gd name="connsiteY88" fmla="*/ 390933 h 2452038"/>
              <a:gd name="connsiteX89" fmla="*/ 1214304 w 1404982"/>
              <a:gd name="connsiteY89" fmla="*/ 470705 h 2452038"/>
              <a:gd name="connsiteX90" fmla="*/ 1178189 w 1404982"/>
              <a:gd name="connsiteY90" fmla="*/ 514361 h 2452038"/>
              <a:gd name="connsiteX91" fmla="*/ 1122496 w 1404982"/>
              <a:gd name="connsiteY91" fmla="*/ 599955 h 2452038"/>
              <a:gd name="connsiteX92" fmla="*/ 1077383 w 1404982"/>
              <a:gd name="connsiteY92" fmla="*/ 634483 h 2452038"/>
              <a:gd name="connsiteX93" fmla="*/ 1045236 w 1404982"/>
              <a:gd name="connsiteY93" fmla="*/ 654327 h 2452038"/>
              <a:gd name="connsiteX94" fmla="*/ 999464 w 1404982"/>
              <a:gd name="connsiteY94" fmla="*/ 682770 h 2452038"/>
              <a:gd name="connsiteX95" fmla="*/ 943636 w 1404982"/>
              <a:gd name="connsiteY95" fmla="*/ 730659 h 2452038"/>
              <a:gd name="connsiteX96" fmla="*/ 915855 w 1404982"/>
              <a:gd name="connsiteY96" fmla="*/ 776168 h 2452038"/>
              <a:gd name="connsiteX97" fmla="*/ 866378 w 1404982"/>
              <a:gd name="connsiteY97" fmla="*/ 828687 h 2452038"/>
              <a:gd name="connsiteX98" fmla="*/ 823251 w 1404982"/>
              <a:gd name="connsiteY98" fmla="*/ 896024 h 2452038"/>
              <a:gd name="connsiteX99" fmla="*/ 770467 w 1404982"/>
              <a:gd name="connsiteY99" fmla="*/ 1068796 h 2452038"/>
              <a:gd name="connsiteX100" fmla="*/ 738452 w 1404982"/>
              <a:gd name="connsiteY100" fmla="*/ 1141821 h 2452038"/>
              <a:gd name="connsiteX101" fmla="*/ 715699 w 1404982"/>
              <a:gd name="connsiteY101" fmla="*/ 1188653 h 2452038"/>
              <a:gd name="connsiteX102" fmla="*/ 698367 w 1404982"/>
              <a:gd name="connsiteY102" fmla="*/ 1245671 h 2452038"/>
              <a:gd name="connsiteX103" fmla="*/ 683683 w 1404982"/>
              <a:gd name="connsiteY103" fmla="*/ 1321870 h 2452038"/>
              <a:gd name="connsiteX104" fmla="*/ 671248 w 1404982"/>
              <a:gd name="connsiteY104" fmla="*/ 1409183 h 2452038"/>
              <a:gd name="connsiteX105" fmla="*/ 640026 w 1404982"/>
              <a:gd name="connsiteY105" fmla="*/ 1519249 h 2452038"/>
              <a:gd name="connsiteX106" fmla="*/ 637381 w 1404982"/>
              <a:gd name="connsiteY106" fmla="*/ 1602593 h 2452038"/>
              <a:gd name="connsiteX107" fmla="*/ 621770 w 1404982"/>
              <a:gd name="connsiteY107" fmla="*/ 1678792 h 2452038"/>
              <a:gd name="connsiteX108" fmla="*/ 613305 w 1404982"/>
              <a:gd name="connsiteY108" fmla="*/ 1709088 h 2452038"/>
              <a:gd name="connsiteX109" fmla="*/ 597694 w 1404982"/>
              <a:gd name="connsiteY109" fmla="*/ 1747849 h 2452038"/>
              <a:gd name="connsiteX110" fmla="*/ 574939 w 1404982"/>
              <a:gd name="connsiteY110" fmla="*/ 1851302 h 2452038"/>
              <a:gd name="connsiteX111" fmla="*/ 565547 w 1404982"/>
              <a:gd name="connsiteY111" fmla="*/ 2070509 h 2452038"/>
              <a:gd name="connsiteX112" fmla="*/ 559726 w 1404982"/>
              <a:gd name="connsiteY112" fmla="*/ 2092337 h 2452038"/>
              <a:gd name="connsiteX113" fmla="*/ 550333 w 1404982"/>
              <a:gd name="connsiteY113" fmla="*/ 2330330 h 2452038"/>
              <a:gd name="connsiteX114" fmla="*/ 558800 w 1404982"/>
              <a:gd name="connsiteY114" fmla="*/ 2355730 h 2452038"/>
              <a:gd name="connsiteX115" fmla="*/ 418042 w 1404982"/>
              <a:gd name="connsiteY115" fmla="*/ 2452038 h 2452038"/>
              <a:gd name="connsiteX116" fmla="*/ 139700 w 1404982"/>
              <a:gd name="connsiteY116" fmla="*/ 2417113 h 2452038"/>
              <a:gd name="connsiteX117" fmla="*/ 0 w 1404982"/>
              <a:gd name="connsiteY117" fmla="*/ 2271063 h 2452038"/>
              <a:gd name="connsiteX118" fmla="*/ 0 w 1404982"/>
              <a:gd name="connsiteY118" fmla="*/ 2271063 h 2452038"/>
              <a:gd name="connsiteX0" fmla="*/ 0 w 1404982"/>
              <a:gd name="connsiteY0" fmla="*/ 2271063 h 2452038"/>
              <a:gd name="connsiteX1" fmla="*/ 93133 w 1404982"/>
              <a:gd name="connsiteY1" fmla="*/ 1974730 h 2452038"/>
              <a:gd name="connsiteX2" fmla="*/ 101600 w 1404982"/>
              <a:gd name="connsiteY2" fmla="*/ 1949330 h 2452038"/>
              <a:gd name="connsiteX3" fmla="*/ 118533 w 1404982"/>
              <a:gd name="connsiteY3" fmla="*/ 1932396 h 2452038"/>
              <a:gd name="connsiteX4" fmla="*/ 130968 w 1404982"/>
              <a:gd name="connsiteY4" fmla="*/ 1879348 h 2452038"/>
              <a:gd name="connsiteX5" fmla="*/ 150152 w 1404982"/>
              <a:gd name="connsiteY5" fmla="*/ 1845481 h 2452038"/>
              <a:gd name="connsiteX6" fmla="*/ 173302 w 1404982"/>
              <a:gd name="connsiteY6" fmla="*/ 1798253 h 2452038"/>
              <a:gd name="connsiteX7" fmla="*/ 198835 w 1404982"/>
              <a:gd name="connsiteY7" fmla="*/ 1766238 h 2452038"/>
              <a:gd name="connsiteX8" fmla="*/ 226351 w 1404982"/>
              <a:gd name="connsiteY8" fmla="*/ 1730519 h 2452038"/>
              <a:gd name="connsiteX9" fmla="*/ 254000 w 1404982"/>
              <a:gd name="connsiteY9" fmla="*/ 1686863 h 2452038"/>
              <a:gd name="connsiteX10" fmla="*/ 262467 w 1404982"/>
              <a:gd name="connsiteY10" fmla="*/ 1661463 h 2452038"/>
              <a:gd name="connsiteX11" fmla="*/ 296333 w 1404982"/>
              <a:gd name="connsiteY11" fmla="*/ 1585263 h 2452038"/>
              <a:gd name="connsiteX12" fmla="*/ 304800 w 1404982"/>
              <a:gd name="connsiteY12" fmla="*/ 1534463 h 2452038"/>
              <a:gd name="connsiteX13" fmla="*/ 321733 w 1404982"/>
              <a:gd name="connsiteY13" fmla="*/ 1475196 h 2452038"/>
              <a:gd name="connsiteX14" fmla="*/ 330200 w 1404982"/>
              <a:gd name="connsiteY14" fmla="*/ 1407463 h 2452038"/>
              <a:gd name="connsiteX15" fmla="*/ 389272 w 1404982"/>
              <a:gd name="connsiteY15" fmla="*/ 1255492 h 2452038"/>
              <a:gd name="connsiteX16" fmla="*/ 399182 w 1404982"/>
              <a:gd name="connsiteY16" fmla="*/ 1119987 h 2452038"/>
              <a:gd name="connsiteX17" fmla="*/ 334800 w 1404982"/>
              <a:gd name="connsiteY17" fmla="*/ 1102257 h 2452038"/>
              <a:gd name="connsiteX18" fmla="*/ 265530 w 1404982"/>
              <a:gd name="connsiteY18" fmla="*/ 1160778 h 2452038"/>
              <a:gd name="connsiteX19" fmla="*/ 174917 w 1404982"/>
              <a:gd name="connsiteY19" fmla="*/ 1132540 h 2452038"/>
              <a:gd name="connsiteX20" fmla="*/ 157692 w 1404982"/>
              <a:gd name="connsiteY20" fmla="*/ 1000402 h 2452038"/>
              <a:gd name="connsiteX21" fmla="*/ 216561 w 1404982"/>
              <a:gd name="connsiteY21" fmla="*/ 926176 h 2452038"/>
              <a:gd name="connsiteX22" fmla="*/ 269214 w 1404982"/>
              <a:gd name="connsiteY22" fmla="*/ 919052 h 2452038"/>
              <a:gd name="connsiteX23" fmla="*/ 305858 w 1404982"/>
              <a:gd name="connsiteY23" fmla="*/ 928698 h 2452038"/>
              <a:gd name="connsiteX24" fmla="*/ 382954 w 1404982"/>
              <a:gd name="connsiteY24" fmla="*/ 956125 h 2452038"/>
              <a:gd name="connsiteX25" fmla="*/ 449271 w 1404982"/>
              <a:gd name="connsiteY25" fmla="*/ 986354 h 2452038"/>
              <a:gd name="connsiteX26" fmla="*/ 458253 w 1404982"/>
              <a:gd name="connsiteY26" fmla="*/ 753306 h 2452038"/>
              <a:gd name="connsiteX27" fmla="*/ 440267 w 1404982"/>
              <a:gd name="connsiteY27" fmla="*/ 586196 h 2452038"/>
              <a:gd name="connsiteX28" fmla="*/ 406400 w 1404982"/>
              <a:gd name="connsiteY28" fmla="*/ 484596 h 2452038"/>
              <a:gd name="connsiteX29" fmla="*/ 397933 w 1404982"/>
              <a:gd name="connsiteY29" fmla="*/ 459196 h 2452038"/>
              <a:gd name="connsiteX30" fmla="*/ 372533 w 1404982"/>
              <a:gd name="connsiteY30" fmla="*/ 408396 h 2452038"/>
              <a:gd name="connsiteX31" fmla="*/ 355600 w 1404982"/>
              <a:gd name="connsiteY31" fmla="*/ 382996 h 2452038"/>
              <a:gd name="connsiteX32" fmla="*/ 347133 w 1404982"/>
              <a:gd name="connsiteY32" fmla="*/ 357596 h 2452038"/>
              <a:gd name="connsiteX33" fmla="*/ 330200 w 1404982"/>
              <a:gd name="connsiteY33" fmla="*/ 332196 h 2452038"/>
              <a:gd name="connsiteX34" fmla="*/ 304800 w 1404982"/>
              <a:gd name="connsiteY34" fmla="*/ 281396 h 2452038"/>
              <a:gd name="connsiteX35" fmla="*/ 279400 w 1404982"/>
              <a:gd name="connsiteY35" fmla="*/ 222130 h 2452038"/>
              <a:gd name="connsiteX36" fmla="*/ 270933 w 1404982"/>
              <a:gd name="connsiteY36" fmla="*/ 196730 h 2452038"/>
              <a:gd name="connsiteX37" fmla="*/ 254000 w 1404982"/>
              <a:gd name="connsiteY37" fmla="*/ 179796 h 2452038"/>
              <a:gd name="connsiteX38" fmla="*/ 220133 w 1404982"/>
              <a:gd name="connsiteY38" fmla="*/ 128996 h 2452038"/>
              <a:gd name="connsiteX39" fmla="*/ 169333 w 1404982"/>
              <a:gd name="connsiteY39" fmla="*/ 95130 h 2452038"/>
              <a:gd name="connsiteX40" fmla="*/ 160867 w 1404982"/>
              <a:gd name="connsiteY40" fmla="*/ 69730 h 2452038"/>
              <a:gd name="connsiteX41" fmla="*/ 220133 w 1404982"/>
              <a:gd name="connsiteY41" fmla="*/ 44330 h 2452038"/>
              <a:gd name="connsiteX42" fmla="*/ 276225 w 1404982"/>
              <a:gd name="connsiteY42" fmla="*/ 93410 h 2452038"/>
              <a:gd name="connsiteX43" fmla="*/ 287867 w 1404982"/>
              <a:gd name="connsiteY43" fmla="*/ 18930 h 2452038"/>
              <a:gd name="connsiteX44" fmla="*/ 313267 w 1404982"/>
              <a:gd name="connsiteY44" fmla="*/ 10463 h 2452038"/>
              <a:gd name="connsiteX45" fmla="*/ 346736 w 1404982"/>
              <a:gd name="connsiteY45" fmla="*/ 71581 h 2452038"/>
              <a:gd name="connsiteX46" fmla="*/ 338667 w 1404982"/>
              <a:gd name="connsiteY46" fmla="*/ 18930 h 2452038"/>
              <a:gd name="connsiteX47" fmla="*/ 364067 w 1404982"/>
              <a:gd name="connsiteY47" fmla="*/ 1996 h 2452038"/>
              <a:gd name="connsiteX48" fmla="*/ 393964 w 1404982"/>
              <a:gd name="connsiteY48" fmla="*/ 53723 h 2452038"/>
              <a:gd name="connsiteX49" fmla="*/ 414867 w 1404982"/>
              <a:gd name="connsiteY49" fmla="*/ 1996 h 2452038"/>
              <a:gd name="connsiteX50" fmla="*/ 448733 w 1404982"/>
              <a:gd name="connsiteY50" fmla="*/ 1996 h 2452038"/>
              <a:gd name="connsiteX51" fmla="*/ 474133 w 1404982"/>
              <a:gd name="connsiteY51" fmla="*/ 18930 h 2452038"/>
              <a:gd name="connsiteX52" fmla="*/ 482600 w 1404982"/>
              <a:gd name="connsiteY52" fmla="*/ 44330 h 2452038"/>
              <a:gd name="connsiteX53" fmla="*/ 516467 w 1404982"/>
              <a:gd name="connsiteY53" fmla="*/ 95130 h 2452038"/>
              <a:gd name="connsiteX54" fmla="*/ 533400 w 1404982"/>
              <a:gd name="connsiteY54" fmla="*/ 120530 h 2452038"/>
              <a:gd name="connsiteX55" fmla="*/ 567267 w 1404982"/>
              <a:gd name="connsiteY55" fmla="*/ 171330 h 2452038"/>
              <a:gd name="connsiteX56" fmla="*/ 601133 w 1404982"/>
              <a:gd name="connsiteY56" fmla="*/ 239063 h 2452038"/>
              <a:gd name="connsiteX57" fmla="*/ 643864 w 1404982"/>
              <a:gd name="connsiteY57" fmla="*/ 346880 h 2452038"/>
              <a:gd name="connsiteX58" fmla="*/ 660797 w 1404982"/>
              <a:gd name="connsiteY58" fmla="*/ 401252 h 2452038"/>
              <a:gd name="connsiteX59" fmla="*/ 681964 w 1404982"/>
              <a:gd name="connsiteY59" fmla="*/ 462901 h 2452038"/>
              <a:gd name="connsiteX60" fmla="*/ 705644 w 1404982"/>
              <a:gd name="connsiteY60" fmla="*/ 526533 h 2452038"/>
              <a:gd name="connsiteX61" fmla="*/ 714242 w 1404982"/>
              <a:gd name="connsiteY61" fmla="*/ 584080 h 2452038"/>
              <a:gd name="connsiteX62" fmla="*/ 717683 w 1404982"/>
              <a:gd name="connsiteY62" fmla="*/ 638584 h 2452038"/>
              <a:gd name="connsiteX63" fmla="*/ 794280 w 1404982"/>
              <a:gd name="connsiteY63" fmla="*/ 581963 h 2452038"/>
              <a:gd name="connsiteX64" fmla="*/ 841375 w 1404982"/>
              <a:gd name="connsiteY64" fmla="*/ 540688 h 2452038"/>
              <a:gd name="connsiteX65" fmla="*/ 889662 w 1404982"/>
              <a:gd name="connsiteY65" fmla="*/ 510790 h 2452038"/>
              <a:gd name="connsiteX66" fmla="*/ 966126 w 1404982"/>
              <a:gd name="connsiteY66" fmla="*/ 456814 h 2452038"/>
              <a:gd name="connsiteX67" fmla="*/ 999595 w 1404982"/>
              <a:gd name="connsiteY67" fmla="*/ 419508 h 2452038"/>
              <a:gd name="connsiteX68" fmla="*/ 1053570 w 1404982"/>
              <a:gd name="connsiteY68" fmla="*/ 358919 h 2452038"/>
              <a:gd name="connsiteX69" fmla="*/ 1081617 w 1404982"/>
              <a:gd name="connsiteY69" fmla="*/ 316586 h 2452038"/>
              <a:gd name="connsiteX70" fmla="*/ 1152921 w 1404982"/>
              <a:gd name="connsiteY70" fmla="*/ 216309 h 2452038"/>
              <a:gd name="connsiteX71" fmla="*/ 1201473 w 1404982"/>
              <a:gd name="connsiteY71" fmla="*/ 155720 h 2452038"/>
              <a:gd name="connsiteX72" fmla="*/ 1212585 w 1404982"/>
              <a:gd name="connsiteY72" fmla="*/ 119604 h 2452038"/>
              <a:gd name="connsiteX73" fmla="*/ 1227667 w 1404982"/>
              <a:gd name="connsiteY73" fmla="*/ 95130 h 2452038"/>
              <a:gd name="connsiteX74" fmla="*/ 1267354 w 1404982"/>
              <a:gd name="connsiteY74" fmla="*/ 79519 h 2452038"/>
              <a:gd name="connsiteX75" fmla="*/ 1278467 w 1404982"/>
              <a:gd name="connsiteY75" fmla="*/ 69730 h 2452038"/>
              <a:gd name="connsiteX76" fmla="*/ 1329267 w 1404982"/>
              <a:gd name="connsiteY76" fmla="*/ 52796 h 2452038"/>
              <a:gd name="connsiteX77" fmla="*/ 1320800 w 1404982"/>
              <a:gd name="connsiteY77" fmla="*/ 78196 h 2452038"/>
              <a:gd name="connsiteX78" fmla="*/ 1275159 w 1404982"/>
              <a:gd name="connsiteY78" fmla="*/ 146988 h 2452038"/>
              <a:gd name="connsiteX79" fmla="*/ 1345274 w 1404982"/>
              <a:gd name="connsiteY79" fmla="*/ 102274 h 2452038"/>
              <a:gd name="connsiteX80" fmla="*/ 1397000 w 1404982"/>
              <a:gd name="connsiteY80" fmla="*/ 120530 h 2452038"/>
              <a:gd name="connsiteX81" fmla="*/ 1349242 w 1404982"/>
              <a:gd name="connsiteY81" fmla="*/ 181649 h 2452038"/>
              <a:gd name="connsiteX82" fmla="*/ 1397000 w 1404982"/>
              <a:gd name="connsiteY82" fmla="*/ 171330 h 2452038"/>
              <a:gd name="connsiteX83" fmla="*/ 1380067 w 1404982"/>
              <a:gd name="connsiteY83" fmla="*/ 196730 h 2452038"/>
              <a:gd name="connsiteX84" fmla="*/ 1363133 w 1404982"/>
              <a:gd name="connsiteY84" fmla="*/ 213663 h 2452038"/>
              <a:gd name="connsiteX85" fmla="*/ 1371600 w 1404982"/>
              <a:gd name="connsiteY85" fmla="*/ 239063 h 2452038"/>
              <a:gd name="connsiteX86" fmla="*/ 1354667 w 1404982"/>
              <a:gd name="connsiteY86" fmla="*/ 298330 h 2452038"/>
              <a:gd name="connsiteX87" fmla="*/ 1312333 w 1404982"/>
              <a:gd name="connsiteY87" fmla="*/ 333916 h 2452038"/>
              <a:gd name="connsiteX88" fmla="*/ 1261533 w 1404982"/>
              <a:gd name="connsiteY88" fmla="*/ 390933 h 2452038"/>
              <a:gd name="connsiteX89" fmla="*/ 1214304 w 1404982"/>
              <a:gd name="connsiteY89" fmla="*/ 470705 h 2452038"/>
              <a:gd name="connsiteX90" fmla="*/ 1178189 w 1404982"/>
              <a:gd name="connsiteY90" fmla="*/ 514361 h 2452038"/>
              <a:gd name="connsiteX91" fmla="*/ 1122496 w 1404982"/>
              <a:gd name="connsiteY91" fmla="*/ 599955 h 2452038"/>
              <a:gd name="connsiteX92" fmla="*/ 1077383 w 1404982"/>
              <a:gd name="connsiteY92" fmla="*/ 634483 h 2452038"/>
              <a:gd name="connsiteX93" fmla="*/ 1045236 w 1404982"/>
              <a:gd name="connsiteY93" fmla="*/ 654327 h 2452038"/>
              <a:gd name="connsiteX94" fmla="*/ 999464 w 1404982"/>
              <a:gd name="connsiteY94" fmla="*/ 682770 h 2452038"/>
              <a:gd name="connsiteX95" fmla="*/ 943636 w 1404982"/>
              <a:gd name="connsiteY95" fmla="*/ 730659 h 2452038"/>
              <a:gd name="connsiteX96" fmla="*/ 915855 w 1404982"/>
              <a:gd name="connsiteY96" fmla="*/ 776168 h 2452038"/>
              <a:gd name="connsiteX97" fmla="*/ 866378 w 1404982"/>
              <a:gd name="connsiteY97" fmla="*/ 828687 h 2452038"/>
              <a:gd name="connsiteX98" fmla="*/ 823251 w 1404982"/>
              <a:gd name="connsiteY98" fmla="*/ 896024 h 2452038"/>
              <a:gd name="connsiteX99" fmla="*/ 770467 w 1404982"/>
              <a:gd name="connsiteY99" fmla="*/ 1068796 h 2452038"/>
              <a:gd name="connsiteX100" fmla="*/ 738452 w 1404982"/>
              <a:gd name="connsiteY100" fmla="*/ 1141821 h 2452038"/>
              <a:gd name="connsiteX101" fmla="*/ 715699 w 1404982"/>
              <a:gd name="connsiteY101" fmla="*/ 1188653 h 2452038"/>
              <a:gd name="connsiteX102" fmla="*/ 698367 w 1404982"/>
              <a:gd name="connsiteY102" fmla="*/ 1245671 h 2452038"/>
              <a:gd name="connsiteX103" fmla="*/ 683683 w 1404982"/>
              <a:gd name="connsiteY103" fmla="*/ 1321870 h 2452038"/>
              <a:gd name="connsiteX104" fmla="*/ 671248 w 1404982"/>
              <a:gd name="connsiteY104" fmla="*/ 1409183 h 2452038"/>
              <a:gd name="connsiteX105" fmla="*/ 640026 w 1404982"/>
              <a:gd name="connsiteY105" fmla="*/ 1519249 h 2452038"/>
              <a:gd name="connsiteX106" fmla="*/ 637381 w 1404982"/>
              <a:gd name="connsiteY106" fmla="*/ 1602593 h 2452038"/>
              <a:gd name="connsiteX107" fmla="*/ 621770 w 1404982"/>
              <a:gd name="connsiteY107" fmla="*/ 1678792 h 2452038"/>
              <a:gd name="connsiteX108" fmla="*/ 613305 w 1404982"/>
              <a:gd name="connsiteY108" fmla="*/ 1709088 h 2452038"/>
              <a:gd name="connsiteX109" fmla="*/ 597694 w 1404982"/>
              <a:gd name="connsiteY109" fmla="*/ 1747849 h 2452038"/>
              <a:gd name="connsiteX110" fmla="*/ 574939 w 1404982"/>
              <a:gd name="connsiteY110" fmla="*/ 1851302 h 2452038"/>
              <a:gd name="connsiteX111" fmla="*/ 565547 w 1404982"/>
              <a:gd name="connsiteY111" fmla="*/ 2070509 h 2452038"/>
              <a:gd name="connsiteX112" fmla="*/ 559726 w 1404982"/>
              <a:gd name="connsiteY112" fmla="*/ 2092337 h 2452038"/>
              <a:gd name="connsiteX113" fmla="*/ 550333 w 1404982"/>
              <a:gd name="connsiteY113" fmla="*/ 2330330 h 2452038"/>
              <a:gd name="connsiteX114" fmla="*/ 558800 w 1404982"/>
              <a:gd name="connsiteY114" fmla="*/ 2355730 h 2452038"/>
              <a:gd name="connsiteX115" fmla="*/ 418042 w 1404982"/>
              <a:gd name="connsiteY115" fmla="*/ 2452038 h 2452038"/>
              <a:gd name="connsiteX116" fmla="*/ 139700 w 1404982"/>
              <a:gd name="connsiteY116" fmla="*/ 2417113 h 2452038"/>
              <a:gd name="connsiteX117" fmla="*/ 0 w 1404982"/>
              <a:gd name="connsiteY117" fmla="*/ 2271063 h 2452038"/>
              <a:gd name="connsiteX118" fmla="*/ 0 w 1404982"/>
              <a:gd name="connsiteY118" fmla="*/ 2271063 h 2452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</a:cxnLst>
            <a:rect l="l" t="t" r="r" b="b"/>
            <a:pathLst>
              <a:path w="1404982" h="2452038">
                <a:moveTo>
                  <a:pt x="0" y="2271063"/>
                </a:moveTo>
                <a:cubicBezTo>
                  <a:pt x="10991" y="2194130"/>
                  <a:pt x="69890" y="2044459"/>
                  <a:pt x="93133" y="1974730"/>
                </a:cubicBezTo>
                <a:cubicBezTo>
                  <a:pt x="95955" y="1966263"/>
                  <a:pt x="95289" y="1955641"/>
                  <a:pt x="101600" y="1949330"/>
                </a:cubicBezTo>
                <a:lnTo>
                  <a:pt x="118533" y="1932396"/>
                </a:lnTo>
                <a:cubicBezTo>
                  <a:pt x="146214" y="1849357"/>
                  <a:pt x="79904" y="1955943"/>
                  <a:pt x="130968" y="1879348"/>
                </a:cubicBezTo>
                <a:cubicBezTo>
                  <a:pt x="137423" y="1869666"/>
                  <a:pt x="144948" y="1855889"/>
                  <a:pt x="150152" y="1845481"/>
                </a:cubicBezTo>
                <a:cubicBezTo>
                  <a:pt x="159253" y="1827278"/>
                  <a:pt x="162013" y="1815186"/>
                  <a:pt x="173302" y="1798253"/>
                </a:cubicBezTo>
                <a:lnTo>
                  <a:pt x="198835" y="1766238"/>
                </a:lnTo>
                <a:cubicBezTo>
                  <a:pt x="202942" y="1759393"/>
                  <a:pt x="222781" y="1737659"/>
                  <a:pt x="226351" y="1730519"/>
                </a:cubicBezTo>
                <a:cubicBezTo>
                  <a:pt x="234334" y="1714554"/>
                  <a:pt x="248356" y="1703796"/>
                  <a:pt x="254000" y="1686863"/>
                </a:cubicBezTo>
                <a:cubicBezTo>
                  <a:pt x="256822" y="1678396"/>
                  <a:pt x="257517" y="1668889"/>
                  <a:pt x="262467" y="1661463"/>
                </a:cubicBezTo>
                <a:cubicBezTo>
                  <a:pt x="281643" y="1632699"/>
                  <a:pt x="289616" y="1625566"/>
                  <a:pt x="296333" y="1585263"/>
                </a:cubicBezTo>
                <a:cubicBezTo>
                  <a:pt x="299155" y="1568330"/>
                  <a:pt x="301076" y="1551221"/>
                  <a:pt x="304800" y="1534463"/>
                </a:cubicBezTo>
                <a:cubicBezTo>
                  <a:pt x="318223" y="1474060"/>
                  <a:pt x="309438" y="1548967"/>
                  <a:pt x="321733" y="1475196"/>
                </a:cubicBezTo>
                <a:cubicBezTo>
                  <a:pt x="325474" y="1452752"/>
                  <a:pt x="326459" y="1429907"/>
                  <a:pt x="330200" y="1407463"/>
                </a:cubicBezTo>
                <a:cubicBezTo>
                  <a:pt x="336242" y="1371214"/>
                  <a:pt x="380647" y="1287118"/>
                  <a:pt x="389272" y="1255492"/>
                </a:cubicBezTo>
                <a:cubicBezTo>
                  <a:pt x="395395" y="1233039"/>
                  <a:pt x="429045" y="1178234"/>
                  <a:pt x="399182" y="1119987"/>
                </a:cubicBezTo>
                <a:cubicBezTo>
                  <a:pt x="378125" y="1099229"/>
                  <a:pt x="375891" y="1096792"/>
                  <a:pt x="334800" y="1102257"/>
                </a:cubicBezTo>
                <a:cubicBezTo>
                  <a:pt x="284270" y="1119160"/>
                  <a:pt x="303465" y="1152605"/>
                  <a:pt x="265530" y="1160778"/>
                </a:cubicBezTo>
                <a:cubicBezTo>
                  <a:pt x="241943" y="1145433"/>
                  <a:pt x="186939" y="1154103"/>
                  <a:pt x="174917" y="1132540"/>
                </a:cubicBezTo>
                <a:cubicBezTo>
                  <a:pt x="151122" y="1103369"/>
                  <a:pt x="141015" y="1058771"/>
                  <a:pt x="157692" y="1000402"/>
                </a:cubicBezTo>
                <a:cubicBezTo>
                  <a:pt x="160889" y="989213"/>
                  <a:pt x="169490" y="931209"/>
                  <a:pt x="216561" y="926176"/>
                </a:cubicBezTo>
                <a:cubicBezTo>
                  <a:pt x="244439" y="916312"/>
                  <a:pt x="244704" y="922838"/>
                  <a:pt x="269214" y="919052"/>
                </a:cubicBezTo>
                <a:cubicBezTo>
                  <a:pt x="292268" y="922572"/>
                  <a:pt x="303036" y="937165"/>
                  <a:pt x="305858" y="928698"/>
                </a:cubicBezTo>
                <a:cubicBezTo>
                  <a:pt x="365830" y="948233"/>
                  <a:pt x="342985" y="942875"/>
                  <a:pt x="382954" y="956125"/>
                </a:cubicBezTo>
                <a:cubicBezTo>
                  <a:pt x="447226" y="964958"/>
                  <a:pt x="441455" y="971833"/>
                  <a:pt x="449271" y="986354"/>
                </a:cubicBezTo>
                <a:cubicBezTo>
                  <a:pt x="449271" y="893178"/>
                  <a:pt x="461893" y="879593"/>
                  <a:pt x="458253" y="753306"/>
                </a:cubicBezTo>
                <a:cubicBezTo>
                  <a:pt x="456555" y="730095"/>
                  <a:pt x="447627" y="608274"/>
                  <a:pt x="440267" y="586196"/>
                </a:cubicBezTo>
                <a:lnTo>
                  <a:pt x="406400" y="484596"/>
                </a:lnTo>
                <a:cubicBezTo>
                  <a:pt x="403578" y="476129"/>
                  <a:pt x="402883" y="466622"/>
                  <a:pt x="397933" y="459196"/>
                </a:cubicBezTo>
                <a:cubicBezTo>
                  <a:pt x="349406" y="386404"/>
                  <a:pt x="407586" y="478503"/>
                  <a:pt x="372533" y="408396"/>
                </a:cubicBezTo>
                <a:cubicBezTo>
                  <a:pt x="367982" y="399295"/>
                  <a:pt x="360151" y="392097"/>
                  <a:pt x="355600" y="382996"/>
                </a:cubicBezTo>
                <a:cubicBezTo>
                  <a:pt x="351609" y="375014"/>
                  <a:pt x="351124" y="365578"/>
                  <a:pt x="347133" y="357596"/>
                </a:cubicBezTo>
                <a:cubicBezTo>
                  <a:pt x="342582" y="348495"/>
                  <a:pt x="334751" y="341297"/>
                  <a:pt x="330200" y="332196"/>
                </a:cubicBezTo>
                <a:cubicBezTo>
                  <a:pt x="295147" y="262089"/>
                  <a:pt x="353327" y="354188"/>
                  <a:pt x="304800" y="281396"/>
                </a:cubicBezTo>
                <a:cubicBezTo>
                  <a:pt x="287178" y="210914"/>
                  <a:pt x="308635" y="280599"/>
                  <a:pt x="279400" y="222130"/>
                </a:cubicBezTo>
                <a:cubicBezTo>
                  <a:pt x="275409" y="214148"/>
                  <a:pt x="275525" y="204383"/>
                  <a:pt x="270933" y="196730"/>
                </a:cubicBezTo>
                <a:cubicBezTo>
                  <a:pt x="266826" y="189885"/>
                  <a:pt x="258789" y="186182"/>
                  <a:pt x="254000" y="179796"/>
                </a:cubicBezTo>
                <a:cubicBezTo>
                  <a:pt x="241789" y="163515"/>
                  <a:pt x="237066" y="140285"/>
                  <a:pt x="220133" y="128996"/>
                </a:cubicBezTo>
                <a:lnTo>
                  <a:pt x="169333" y="95130"/>
                </a:lnTo>
                <a:cubicBezTo>
                  <a:pt x="166511" y="86663"/>
                  <a:pt x="159117" y="78481"/>
                  <a:pt x="160867" y="69730"/>
                </a:cubicBezTo>
                <a:cubicBezTo>
                  <a:pt x="165386" y="47138"/>
                  <a:pt x="210696" y="46217"/>
                  <a:pt x="220133" y="44330"/>
                </a:cubicBezTo>
                <a:cubicBezTo>
                  <a:pt x="231422" y="49974"/>
                  <a:pt x="263604" y="93410"/>
                  <a:pt x="276225" y="93410"/>
                </a:cubicBezTo>
                <a:cubicBezTo>
                  <a:pt x="313811" y="93410"/>
                  <a:pt x="272007" y="34790"/>
                  <a:pt x="287867" y="18930"/>
                </a:cubicBezTo>
                <a:cubicBezTo>
                  <a:pt x="294178" y="12619"/>
                  <a:pt x="304800" y="13285"/>
                  <a:pt x="313267" y="10463"/>
                </a:cubicBezTo>
                <a:cubicBezTo>
                  <a:pt x="316089" y="18930"/>
                  <a:pt x="338269" y="68759"/>
                  <a:pt x="346736" y="71581"/>
                </a:cubicBezTo>
                <a:cubicBezTo>
                  <a:pt x="354309" y="74105"/>
                  <a:pt x="332434" y="23917"/>
                  <a:pt x="338667" y="18930"/>
                </a:cubicBezTo>
                <a:cubicBezTo>
                  <a:pt x="346613" y="12573"/>
                  <a:pt x="355600" y="7641"/>
                  <a:pt x="364067" y="1996"/>
                </a:cubicBezTo>
                <a:cubicBezTo>
                  <a:pt x="366889" y="13285"/>
                  <a:pt x="383556" y="48519"/>
                  <a:pt x="393964" y="53723"/>
                </a:cubicBezTo>
                <a:cubicBezTo>
                  <a:pt x="401085" y="57284"/>
                  <a:pt x="410289" y="6574"/>
                  <a:pt x="414867" y="1996"/>
                </a:cubicBezTo>
                <a:cubicBezTo>
                  <a:pt x="454710" y="61761"/>
                  <a:pt x="408890" y="9964"/>
                  <a:pt x="448733" y="1996"/>
                </a:cubicBezTo>
                <a:cubicBezTo>
                  <a:pt x="458711" y="0"/>
                  <a:pt x="465666" y="13285"/>
                  <a:pt x="474133" y="18930"/>
                </a:cubicBezTo>
                <a:cubicBezTo>
                  <a:pt x="476955" y="27397"/>
                  <a:pt x="478266" y="36528"/>
                  <a:pt x="482600" y="44330"/>
                </a:cubicBezTo>
                <a:cubicBezTo>
                  <a:pt x="492484" y="62120"/>
                  <a:pt x="505178" y="78197"/>
                  <a:pt x="516467" y="95130"/>
                </a:cubicBezTo>
                <a:cubicBezTo>
                  <a:pt x="522111" y="103597"/>
                  <a:pt x="528849" y="111429"/>
                  <a:pt x="533400" y="120530"/>
                </a:cubicBezTo>
                <a:cubicBezTo>
                  <a:pt x="553903" y="161536"/>
                  <a:pt x="541409" y="145472"/>
                  <a:pt x="567267" y="171330"/>
                </a:cubicBezTo>
                <a:cubicBezTo>
                  <a:pt x="578556" y="191086"/>
                  <a:pt x="588367" y="209805"/>
                  <a:pt x="601133" y="239063"/>
                </a:cubicBezTo>
                <a:cubicBezTo>
                  <a:pt x="609666" y="261266"/>
                  <a:pt x="633920" y="319849"/>
                  <a:pt x="643864" y="346880"/>
                </a:cubicBezTo>
                <a:lnTo>
                  <a:pt x="660797" y="401252"/>
                </a:lnTo>
                <a:cubicBezTo>
                  <a:pt x="669264" y="432231"/>
                  <a:pt x="672902" y="429321"/>
                  <a:pt x="681964" y="462901"/>
                </a:cubicBezTo>
                <a:cubicBezTo>
                  <a:pt x="686218" y="486297"/>
                  <a:pt x="698388" y="504765"/>
                  <a:pt x="705644" y="526533"/>
                </a:cubicBezTo>
                <a:cubicBezTo>
                  <a:pt x="702822" y="619666"/>
                  <a:pt x="711238" y="490952"/>
                  <a:pt x="714242" y="584080"/>
                </a:cubicBezTo>
                <a:cubicBezTo>
                  <a:pt x="714499" y="592059"/>
                  <a:pt x="712573" y="644716"/>
                  <a:pt x="717683" y="638584"/>
                </a:cubicBezTo>
                <a:cubicBezTo>
                  <a:pt x="733205" y="616006"/>
                  <a:pt x="774525" y="618652"/>
                  <a:pt x="794280" y="581963"/>
                </a:cubicBezTo>
                <a:cubicBezTo>
                  <a:pt x="804158" y="559385"/>
                  <a:pt x="832908" y="561855"/>
                  <a:pt x="841375" y="540688"/>
                </a:cubicBezTo>
                <a:cubicBezTo>
                  <a:pt x="851253" y="513877"/>
                  <a:pt x="884018" y="523490"/>
                  <a:pt x="889662" y="510790"/>
                </a:cubicBezTo>
                <a:cubicBezTo>
                  <a:pt x="899540" y="488212"/>
                  <a:pt x="957659" y="473747"/>
                  <a:pt x="966126" y="456814"/>
                </a:cubicBezTo>
                <a:cubicBezTo>
                  <a:pt x="969642" y="448611"/>
                  <a:pt x="995902" y="427633"/>
                  <a:pt x="999595" y="419508"/>
                </a:cubicBezTo>
                <a:cubicBezTo>
                  <a:pt x="1004815" y="408024"/>
                  <a:pt x="1036017" y="378979"/>
                  <a:pt x="1053570" y="358919"/>
                </a:cubicBezTo>
                <a:cubicBezTo>
                  <a:pt x="1066711" y="343900"/>
                  <a:pt x="1070547" y="333191"/>
                  <a:pt x="1081617" y="316586"/>
                </a:cubicBezTo>
                <a:cubicBezTo>
                  <a:pt x="1095199" y="294008"/>
                  <a:pt x="1138810" y="236065"/>
                  <a:pt x="1152921" y="216309"/>
                </a:cubicBezTo>
                <a:cubicBezTo>
                  <a:pt x="1174088" y="189498"/>
                  <a:pt x="1187362" y="171242"/>
                  <a:pt x="1201473" y="155720"/>
                </a:cubicBezTo>
                <a:lnTo>
                  <a:pt x="1212585" y="119604"/>
                </a:lnTo>
                <a:cubicBezTo>
                  <a:pt x="1231311" y="100878"/>
                  <a:pt x="1204091" y="106918"/>
                  <a:pt x="1227667" y="95130"/>
                </a:cubicBezTo>
                <a:cubicBezTo>
                  <a:pt x="1235649" y="91139"/>
                  <a:pt x="1259372" y="83510"/>
                  <a:pt x="1267354" y="79519"/>
                </a:cubicBezTo>
                <a:cubicBezTo>
                  <a:pt x="1276455" y="74968"/>
                  <a:pt x="1269168" y="73863"/>
                  <a:pt x="1278467" y="69730"/>
                </a:cubicBezTo>
                <a:cubicBezTo>
                  <a:pt x="1294778" y="62481"/>
                  <a:pt x="1329267" y="52796"/>
                  <a:pt x="1329267" y="52796"/>
                </a:cubicBezTo>
                <a:cubicBezTo>
                  <a:pt x="1326445" y="61263"/>
                  <a:pt x="1324791" y="70214"/>
                  <a:pt x="1320800" y="78196"/>
                </a:cubicBezTo>
                <a:cubicBezTo>
                  <a:pt x="1316545" y="87346"/>
                  <a:pt x="1271080" y="142975"/>
                  <a:pt x="1275159" y="146988"/>
                </a:cubicBezTo>
                <a:cubicBezTo>
                  <a:pt x="1279238" y="151001"/>
                  <a:pt x="1329730" y="100135"/>
                  <a:pt x="1345274" y="102274"/>
                </a:cubicBezTo>
                <a:cubicBezTo>
                  <a:pt x="1326558" y="177141"/>
                  <a:pt x="1351617" y="97837"/>
                  <a:pt x="1397000" y="120530"/>
                </a:cubicBezTo>
                <a:cubicBezTo>
                  <a:pt x="1404982" y="124521"/>
                  <a:pt x="1352758" y="173446"/>
                  <a:pt x="1349242" y="181649"/>
                </a:cubicBezTo>
                <a:cubicBezTo>
                  <a:pt x="1331805" y="222335"/>
                  <a:pt x="1357161" y="184609"/>
                  <a:pt x="1397000" y="171330"/>
                </a:cubicBezTo>
                <a:cubicBezTo>
                  <a:pt x="1391356" y="179797"/>
                  <a:pt x="1386424" y="188784"/>
                  <a:pt x="1380067" y="196730"/>
                </a:cubicBezTo>
                <a:cubicBezTo>
                  <a:pt x="1375080" y="202963"/>
                  <a:pt x="1364699" y="205836"/>
                  <a:pt x="1363133" y="213663"/>
                </a:cubicBezTo>
                <a:cubicBezTo>
                  <a:pt x="1361383" y="222414"/>
                  <a:pt x="1368778" y="230596"/>
                  <a:pt x="1371600" y="239063"/>
                </a:cubicBezTo>
                <a:cubicBezTo>
                  <a:pt x="1345134" y="344923"/>
                  <a:pt x="1378957" y="213316"/>
                  <a:pt x="1354667" y="298330"/>
                </a:cubicBezTo>
                <a:cubicBezTo>
                  <a:pt x="1344789" y="314139"/>
                  <a:pt x="1327855" y="318482"/>
                  <a:pt x="1312333" y="333916"/>
                </a:cubicBezTo>
                <a:cubicBezTo>
                  <a:pt x="1288397" y="377001"/>
                  <a:pt x="1287226" y="365241"/>
                  <a:pt x="1261533" y="390933"/>
                </a:cubicBezTo>
                <a:cubicBezTo>
                  <a:pt x="1244600" y="414922"/>
                  <a:pt x="1227004" y="449538"/>
                  <a:pt x="1214304" y="470705"/>
                </a:cubicBezTo>
                <a:cubicBezTo>
                  <a:pt x="1206310" y="494688"/>
                  <a:pt x="1195866" y="494158"/>
                  <a:pt x="1178189" y="514361"/>
                </a:cubicBezTo>
                <a:cubicBezTo>
                  <a:pt x="1164078" y="534117"/>
                  <a:pt x="1139429" y="580199"/>
                  <a:pt x="1122496" y="599955"/>
                </a:cubicBezTo>
                <a:cubicBezTo>
                  <a:pt x="1112618" y="612655"/>
                  <a:pt x="1088672" y="617550"/>
                  <a:pt x="1077383" y="634483"/>
                </a:cubicBezTo>
                <a:cubicBezTo>
                  <a:pt x="1068916" y="648594"/>
                  <a:pt x="1053703" y="643038"/>
                  <a:pt x="1045236" y="654327"/>
                </a:cubicBezTo>
                <a:cubicBezTo>
                  <a:pt x="1031125" y="674082"/>
                  <a:pt x="1016397" y="664426"/>
                  <a:pt x="999464" y="682770"/>
                </a:cubicBezTo>
                <a:lnTo>
                  <a:pt x="943636" y="730659"/>
                </a:lnTo>
                <a:cubicBezTo>
                  <a:pt x="928934" y="774769"/>
                  <a:pt x="942420" y="742962"/>
                  <a:pt x="915855" y="776168"/>
                </a:cubicBezTo>
                <a:cubicBezTo>
                  <a:pt x="879429" y="821700"/>
                  <a:pt x="914060" y="775044"/>
                  <a:pt x="866378" y="828687"/>
                </a:cubicBezTo>
                <a:cubicBezTo>
                  <a:pt x="853120" y="843602"/>
                  <a:pt x="842183" y="889714"/>
                  <a:pt x="823251" y="896024"/>
                </a:cubicBezTo>
                <a:lnTo>
                  <a:pt x="770467" y="1068796"/>
                </a:lnTo>
                <a:lnTo>
                  <a:pt x="738452" y="1141821"/>
                </a:lnTo>
                <a:cubicBezTo>
                  <a:pt x="734936" y="1150024"/>
                  <a:pt x="720291" y="1181000"/>
                  <a:pt x="715699" y="1188653"/>
                </a:cubicBezTo>
                <a:cubicBezTo>
                  <a:pt x="707232" y="1204175"/>
                  <a:pt x="709656" y="1221682"/>
                  <a:pt x="698367" y="1245671"/>
                </a:cubicBezTo>
                <a:cubicBezTo>
                  <a:pt x="689900" y="1266838"/>
                  <a:pt x="693561" y="1292237"/>
                  <a:pt x="683683" y="1321870"/>
                </a:cubicBezTo>
                <a:lnTo>
                  <a:pt x="671248" y="1409183"/>
                </a:lnTo>
                <a:lnTo>
                  <a:pt x="640026" y="1519249"/>
                </a:lnTo>
                <a:cubicBezTo>
                  <a:pt x="634382" y="1550293"/>
                  <a:pt x="629708" y="1581360"/>
                  <a:pt x="637381" y="1602593"/>
                </a:cubicBezTo>
                <a:cubicBezTo>
                  <a:pt x="634003" y="1627925"/>
                  <a:pt x="625656" y="1653533"/>
                  <a:pt x="621770" y="1678792"/>
                </a:cubicBezTo>
                <a:cubicBezTo>
                  <a:pt x="620001" y="1690293"/>
                  <a:pt x="615829" y="1697729"/>
                  <a:pt x="613305" y="1709088"/>
                </a:cubicBezTo>
                <a:cubicBezTo>
                  <a:pt x="610183" y="1723136"/>
                  <a:pt x="599882" y="1733626"/>
                  <a:pt x="597694" y="1747849"/>
                </a:cubicBezTo>
                <a:cubicBezTo>
                  <a:pt x="594234" y="1770338"/>
                  <a:pt x="577761" y="1828724"/>
                  <a:pt x="574939" y="1851302"/>
                </a:cubicBezTo>
                <a:cubicBezTo>
                  <a:pt x="577761" y="1930324"/>
                  <a:pt x="560456" y="1991601"/>
                  <a:pt x="565547" y="2070509"/>
                </a:cubicBezTo>
                <a:cubicBezTo>
                  <a:pt x="566122" y="2079415"/>
                  <a:pt x="559112" y="2083433"/>
                  <a:pt x="559726" y="2092337"/>
                </a:cubicBezTo>
                <a:cubicBezTo>
                  <a:pt x="564778" y="2165595"/>
                  <a:pt x="545281" y="2257072"/>
                  <a:pt x="550333" y="2330330"/>
                </a:cubicBezTo>
                <a:cubicBezTo>
                  <a:pt x="550947" y="2339234"/>
                  <a:pt x="556635" y="2347072"/>
                  <a:pt x="558800" y="2355730"/>
                </a:cubicBezTo>
                <a:cubicBezTo>
                  <a:pt x="562290" y="2369691"/>
                  <a:pt x="415220" y="2437927"/>
                  <a:pt x="418042" y="2452038"/>
                </a:cubicBezTo>
                <a:cubicBezTo>
                  <a:pt x="348192" y="2443748"/>
                  <a:pt x="209374" y="2447275"/>
                  <a:pt x="139700" y="2417113"/>
                </a:cubicBezTo>
                <a:cubicBezTo>
                  <a:pt x="70026" y="2386951"/>
                  <a:pt x="23283" y="2276884"/>
                  <a:pt x="0" y="2271063"/>
                </a:cubicBezTo>
                <a:lnTo>
                  <a:pt x="0" y="2271063"/>
                </a:lnTo>
                <a:close/>
              </a:path>
            </a:pathLst>
          </a:custGeom>
          <a:solidFill>
            <a:schemeClr val="accent5">
              <a:lumMod val="75000"/>
              <a:alpha val="42000"/>
            </a:schemeClr>
          </a:solidFill>
          <a:ln>
            <a:noFill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Freeform 16"/>
          <p:cNvSpPr/>
          <p:nvPr/>
        </p:nvSpPr>
        <p:spPr>
          <a:xfrm>
            <a:off x="2514578" y="4752364"/>
            <a:ext cx="943521" cy="1872965"/>
          </a:xfrm>
          <a:custGeom>
            <a:avLst/>
            <a:gdLst>
              <a:gd name="connsiteX0" fmla="*/ 7632 w 466500"/>
              <a:gd name="connsiteY0" fmla="*/ 19542 h 1537446"/>
              <a:gd name="connsiteX1" fmla="*/ 3974 w 466500"/>
              <a:gd name="connsiteY1" fmla="*/ 30515 h 1537446"/>
              <a:gd name="connsiteX2" fmla="*/ 11290 w 466500"/>
              <a:gd name="connsiteY2" fmla="*/ 78064 h 1537446"/>
              <a:gd name="connsiteX3" fmla="*/ 14947 w 466500"/>
              <a:gd name="connsiteY3" fmla="*/ 103667 h 1537446"/>
              <a:gd name="connsiteX4" fmla="*/ 22262 w 466500"/>
              <a:gd name="connsiteY4" fmla="*/ 132928 h 1537446"/>
              <a:gd name="connsiteX5" fmla="*/ 25920 w 466500"/>
              <a:gd name="connsiteY5" fmla="*/ 154873 h 1537446"/>
              <a:gd name="connsiteX6" fmla="*/ 25920 w 466500"/>
              <a:gd name="connsiteY6" fmla="*/ 359699 h 1537446"/>
              <a:gd name="connsiteX7" fmla="*/ 29578 w 466500"/>
              <a:gd name="connsiteY7" fmla="*/ 377987 h 1537446"/>
              <a:gd name="connsiteX8" fmla="*/ 36893 w 466500"/>
              <a:gd name="connsiteY8" fmla="*/ 414563 h 1537446"/>
              <a:gd name="connsiteX9" fmla="*/ 40550 w 466500"/>
              <a:gd name="connsiteY9" fmla="*/ 454797 h 1537446"/>
              <a:gd name="connsiteX10" fmla="*/ 47866 w 466500"/>
              <a:gd name="connsiteY10" fmla="*/ 491373 h 1537446"/>
              <a:gd name="connsiteX11" fmla="*/ 51523 w 466500"/>
              <a:gd name="connsiteY11" fmla="*/ 542579 h 1537446"/>
              <a:gd name="connsiteX12" fmla="*/ 55181 w 466500"/>
              <a:gd name="connsiteY12" fmla="*/ 626704 h 1537446"/>
              <a:gd name="connsiteX13" fmla="*/ 62496 w 466500"/>
              <a:gd name="connsiteY13" fmla="*/ 666937 h 1537446"/>
              <a:gd name="connsiteX14" fmla="*/ 69811 w 466500"/>
              <a:gd name="connsiteY14" fmla="*/ 732774 h 1537446"/>
              <a:gd name="connsiteX15" fmla="*/ 73469 w 466500"/>
              <a:gd name="connsiteY15" fmla="*/ 747405 h 1537446"/>
              <a:gd name="connsiteX16" fmla="*/ 77126 w 466500"/>
              <a:gd name="connsiteY16" fmla="*/ 783981 h 1537446"/>
              <a:gd name="connsiteX17" fmla="*/ 80784 w 466500"/>
              <a:gd name="connsiteY17" fmla="*/ 809584 h 1537446"/>
              <a:gd name="connsiteX18" fmla="*/ 84442 w 466500"/>
              <a:gd name="connsiteY18" fmla="*/ 853475 h 1537446"/>
              <a:gd name="connsiteX19" fmla="*/ 80784 w 466500"/>
              <a:gd name="connsiteY19" fmla="*/ 933942 h 1537446"/>
              <a:gd name="connsiteX20" fmla="*/ 73469 w 466500"/>
              <a:gd name="connsiteY20" fmla="*/ 970518 h 1537446"/>
              <a:gd name="connsiteX21" fmla="*/ 69811 w 466500"/>
              <a:gd name="connsiteY21" fmla="*/ 992464 h 1537446"/>
              <a:gd name="connsiteX22" fmla="*/ 73469 w 466500"/>
              <a:gd name="connsiteY22" fmla="*/ 1098534 h 1537446"/>
              <a:gd name="connsiteX23" fmla="*/ 77126 w 466500"/>
              <a:gd name="connsiteY23" fmla="*/ 1124137 h 1537446"/>
              <a:gd name="connsiteX24" fmla="*/ 84442 w 466500"/>
              <a:gd name="connsiteY24" fmla="*/ 1186317 h 1537446"/>
              <a:gd name="connsiteX25" fmla="*/ 80784 w 466500"/>
              <a:gd name="connsiteY25" fmla="*/ 1336278 h 1537446"/>
              <a:gd name="connsiteX26" fmla="*/ 77126 w 466500"/>
              <a:gd name="connsiteY26" fmla="*/ 1365539 h 1537446"/>
              <a:gd name="connsiteX27" fmla="*/ 73469 w 466500"/>
              <a:gd name="connsiteY27" fmla="*/ 1427718 h 1537446"/>
              <a:gd name="connsiteX28" fmla="*/ 77126 w 466500"/>
              <a:gd name="connsiteY28" fmla="*/ 1522816 h 1537446"/>
              <a:gd name="connsiteX29" fmla="*/ 117360 w 466500"/>
              <a:gd name="connsiteY29" fmla="*/ 1533789 h 1537446"/>
              <a:gd name="connsiteX30" fmla="*/ 142963 w 466500"/>
              <a:gd name="connsiteY30" fmla="*/ 1537446 h 1537446"/>
              <a:gd name="connsiteX31" fmla="*/ 172224 w 466500"/>
              <a:gd name="connsiteY31" fmla="*/ 1533789 h 1537446"/>
              <a:gd name="connsiteX32" fmla="*/ 300240 w 466500"/>
              <a:gd name="connsiteY32" fmla="*/ 1526473 h 1537446"/>
              <a:gd name="connsiteX33" fmla="*/ 358762 w 466500"/>
              <a:gd name="connsiteY33" fmla="*/ 1519158 h 1537446"/>
              <a:gd name="connsiteX34" fmla="*/ 384365 w 466500"/>
              <a:gd name="connsiteY34" fmla="*/ 1515501 h 1537446"/>
              <a:gd name="connsiteX35" fmla="*/ 461174 w 466500"/>
              <a:gd name="connsiteY35" fmla="*/ 1511843 h 1537446"/>
              <a:gd name="connsiteX36" fmla="*/ 457517 w 466500"/>
              <a:gd name="connsiteY36" fmla="*/ 1486240 h 1537446"/>
              <a:gd name="connsiteX37" fmla="*/ 453859 w 466500"/>
              <a:gd name="connsiteY37" fmla="*/ 1464294 h 1537446"/>
              <a:gd name="connsiteX38" fmla="*/ 450202 w 466500"/>
              <a:gd name="connsiteY38" fmla="*/ 1435033 h 1537446"/>
              <a:gd name="connsiteX39" fmla="*/ 453859 w 466500"/>
              <a:gd name="connsiteY39" fmla="*/ 1347251 h 1537446"/>
              <a:gd name="connsiteX40" fmla="*/ 453859 w 466500"/>
              <a:gd name="connsiteY40" fmla="*/ 1266784 h 1537446"/>
              <a:gd name="connsiteX41" fmla="*/ 446544 w 466500"/>
              <a:gd name="connsiteY41" fmla="*/ 1237523 h 1537446"/>
              <a:gd name="connsiteX42" fmla="*/ 439229 w 466500"/>
              <a:gd name="connsiteY42" fmla="*/ 1200947 h 1537446"/>
              <a:gd name="connsiteX43" fmla="*/ 431914 w 466500"/>
              <a:gd name="connsiteY43" fmla="*/ 1149741 h 1537446"/>
              <a:gd name="connsiteX44" fmla="*/ 424598 w 466500"/>
              <a:gd name="connsiteY44" fmla="*/ 1109507 h 1537446"/>
              <a:gd name="connsiteX45" fmla="*/ 420941 w 466500"/>
              <a:gd name="connsiteY45" fmla="*/ 1076589 h 1537446"/>
              <a:gd name="connsiteX46" fmla="*/ 417283 w 466500"/>
              <a:gd name="connsiteY46" fmla="*/ 941257 h 1537446"/>
              <a:gd name="connsiteX47" fmla="*/ 413626 w 466500"/>
              <a:gd name="connsiteY47" fmla="*/ 919312 h 1537446"/>
              <a:gd name="connsiteX48" fmla="*/ 409968 w 466500"/>
              <a:gd name="connsiteY48" fmla="*/ 890051 h 1537446"/>
              <a:gd name="connsiteX49" fmla="*/ 406310 w 466500"/>
              <a:gd name="connsiteY49" fmla="*/ 875421 h 1537446"/>
              <a:gd name="connsiteX50" fmla="*/ 398995 w 466500"/>
              <a:gd name="connsiteY50" fmla="*/ 813241 h 1537446"/>
              <a:gd name="connsiteX51" fmla="*/ 395338 w 466500"/>
              <a:gd name="connsiteY51" fmla="*/ 794953 h 1537446"/>
              <a:gd name="connsiteX52" fmla="*/ 391680 w 466500"/>
              <a:gd name="connsiteY52" fmla="*/ 769350 h 1537446"/>
              <a:gd name="connsiteX53" fmla="*/ 388022 w 466500"/>
              <a:gd name="connsiteY53" fmla="*/ 688883 h 1537446"/>
              <a:gd name="connsiteX54" fmla="*/ 380707 w 466500"/>
              <a:gd name="connsiteY54" fmla="*/ 644992 h 1537446"/>
              <a:gd name="connsiteX55" fmla="*/ 373392 w 466500"/>
              <a:gd name="connsiteY55" fmla="*/ 568182 h 1537446"/>
              <a:gd name="connsiteX56" fmla="*/ 369734 w 466500"/>
              <a:gd name="connsiteY56" fmla="*/ 542579 h 1537446"/>
              <a:gd name="connsiteX57" fmla="*/ 366077 w 466500"/>
              <a:gd name="connsiteY57" fmla="*/ 509661 h 1537446"/>
              <a:gd name="connsiteX58" fmla="*/ 362419 w 466500"/>
              <a:gd name="connsiteY58" fmla="*/ 370672 h 1537446"/>
              <a:gd name="connsiteX59" fmla="*/ 358762 w 466500"/>
              <a:gd name="connsiteY59" fmla="*/ 345069 h 1537446"/>
              <a:gd name="connsiteX60" fmla="*/ 355104 w 466500"/>
              <a:gd name="connsiteY60" fmla="*/ 279232 h 1537446"/>
              <a:gd name="connsiteX61" fmla="*/ 351446 w 466500"/>
              <a:gd name="connsiteY61" fmla="*/ 154873 h 1537446"/>
              <a:gd name="connsiteX62" fmla="*/ 344131 w 466500"/>
              <a:gd name="connsiteY62" fmla="*/ 92694 h 1537446"/>
              <a:gd name="connsiteX63" fmla="*/ 340474 w 466500"/>
              <a:gd name="connsiteY63" fmla="*/ 4912 h 1537446"/>
              <a:gd name="connsiteX64" fmla="*/ 325843 w 466500"/>
              <a:gd name="connsiteY64" fmla="*/ 8569 h 1537446"/>
              <a:gd name="connsiteX65" fmla="*/ 300240 w 466500"/>
              <a:gd name="connsiteY65" fmla="*/ 15885 h 1537446"/>
              <a:gd name="connsiteX66" fmla="*/ 289267 w 466500"/>
              <a:gd name="connsiteY66" fmla="*/ 23200 h 1537446"/>
              <a:gd name="connsiteX67" fmla="*/ 274637 w 466500"/>
              <a:gd name="connsiteY67" fmla="*/ 26857 h 1537446"/>
              <a:gd name="connsiteX68" fmla="*/ 230746 w 466500"/>
              <a:gd name="connsiteY68" fmla="*/ 96352 h 1537446"/>
              <a:gd name="connsiteX69" fmla="*/ 219773 w 466500"/>
              <a:gd name="connsiteY69" fmla="*/ 100009 h 1537446"/>
              <a:gd name="connsiteX70" fmla="*/ 212458 w 466500"/>
              <a:gd name="connsiteY70" fmla="*/ 107325 h 1537446"/>
              <a:gd name="connsiteX71" fmla="*/ 135648 w 466500"/>
              <a:gd name="connsiteY71" fmla="*/ 110982 h 1537446"/>
              <a:gd name="connsiteX72" fmla="*/ 121018 w 466500"/>
              <a:gd name="connsiteY72" fmla="*/ 107325 h 1537446"/>
              <a:gd name="connsiteX73" fmla="*/ 110045 w 466500"/>
              <a:gd name="connsiteY73" fmla="*/ 103667 h 1537446"/>
              <a:gd name="connsiteX74" fmla="*/ 69811 w 466500"/>
              <a:gd name="connsiteY74" fmla="*/ 92694 h 1537446"/>
              <a:gd name="connsiteX75" fmla="*/ 47866 w 466500"/>
              <a:gd name="connsiteY75" fmla="*/ 85379 h 1537446"/>
              <a:gd name="connsiteX76" fmla="*/ 22262 w 466500"/>
              <a:gd name="connsiteY76" fmla="*/ 70749 h 1537446"/>
              <a:gd name="connsiteX77" fmla="*/ 3974 w 466500"/>
              <a:gd name="connsiteY77" fmla="*/ 56118 h 1537446"/>
              <a:gd name="connsiteX78" fmla="*/ 7632 w 466500"/>
              <a:gd name="connsiteY78" fmla="*/ 19542 h 1537446"/>
              <a:gd name="connsiteX0" fmla="*/ 7632 w 466500"/>
              <a:gd name="connsiteY0" fmla="*/ 19542 h 1537446"/>
              <a:gd name="connsiteX1" fmla="*/ 3974 w 466500"/>
              <a:gd name="connsiteY1" fmla="*/ 30515 h 1537446"/>
              <a:gd name="connsiteX2" fmla="*/ 11290 w 466500"/>
              <a:gd name="connsiteY2" fmla="*/ 78064 h 1537446"/>
              <a:gd name="connsiteX3" fmla="*/ 14947 w 466500"/>
              <a:gd name="connsiteY3" fmla="*/ 103667 h 1537446"/>
              <a:gd name="connsiteX4" fmla="*/ 22262 w 466500"/>
              <a:gd name="connsiteY4" fmla="*/ 132928 h 1537446"/>
              <a:gd name="connsiteX5" fmla="*/ 25920 w 466500"/>
              <a:gd name="connsiteY5" fmla="*/ 154873 h 1537446"/>
              <a:gd name="connsiteX6" fmla="*/ 25920 w 466500"/>
              <a:gd name="connsiteY6" fmla="*/ 359699 h 1537446"/>
              <a:gd name="connsiteX7" fmla="*/ 29578 w 466500"/>
              <a:gd name="connsiteY7" fmla="*/ 377987 h 1537446"/>
              <a:gd name="connsiteX8" fmla="*/ 36893 w 466500"/>
              <a:gd name="connsiteY8" fmla="*/ 414563 h 1537446"/>
              <a:gd name="connsiteX9" fmla="*/ 40550 w 466500"/>
              <a:gd name="connsiteY9" fmla="*/ 454797 h 1537446"/>
              <a:gd name="connsiteX10" fmla="*/ 47866 w 466500"/>
              <a:gd name="connsiteY10" fmla="*/ 491373 h 1537446"/>
              <a:gd name="connsiteX11" fmla="*/ 51523 w 466500"/>
              <a:gd name="connsiteY11" fmla="*/ 542579 h 1537446"/>
              <a:gd name="connsiteX12" fmla="*/ 55181 w 466500"/>
              <a:gd name="connsiteY12" fmla="*/ 626704 h 1537446"/>
              <a:gd name="connsiteX13" fmla="*/ 62496 w 466500"/>
              <a:gd name="connsiteY13" fmla="*/ 666937 h 1537446"/>
              <a:gd name="connsiteX14" fmla="*/ 69811 w 466500"/>
              <a:gd name="connsiteY14" fmla="*/ 732774 h 1537446"/>
              <a:gd name="connsiteX15" fmla="*/ 73469 w 466500"/>
              <a:gd name="connsiteY15" fmla="*/ 747405 h 1537446"/>
              <a:gd name="connsiteX16" fmla="*/ 77126 w 466500"/>
              <a:gd name="connsiteY16" fmla="*/ 783981 h 1537446"/>
              <a:gd name="connsiteX17" fmla="*/ 80784 w 466500"/>
              <a:gd name="connsiteY17" fmla="*/ 809584 h 1537446"/>
              <a:gd name="connsiteX18" fmla="*/ 84442 w 466500"/>
              <a:gd name="connsiteY18" fmla="*/ 853475 h 1537446"/>
              <a:gd name="connsiteX19" fmla="*/ 80784 w 466500"/>
              <a:gd name="connsiteY19" fmla="*/ 933942 h 1537446"/>
              <a:gd name="connsiteX20" fmla="*/ 73469 w 466500"/>
              <a:gd name="connsiteY20" fmla="*/ 970518 h 1537446"/>
              <a:gd name="connsiteX21" fmla="*/ 69811 w 466500"/>
              <a:gd name="connsiteY21" fmla="*/ 992464 h 1537446"/>
              <a:gd name="connsiteX22" fmla="*/ 73469 w 466500"/>
              <a:gd name="connsiteY22" fmla="*/ 1098534 h 1537446"/>
              <a:gd name="connsiteX23" fmla="*/ 77126 w 466500"/>
              <a:gd name="connsiteY23" fmla="*/ 1124137 h 1537446"/>
              <a:gd name="connsiteX24" fmla="*/ 84442 w 466500"/>
              <a:gd name="connsiteY24" fmla="*/ 1186317 h 1537446"/>
              <a:gd name="connsiteX25" fmla="*/ 80784 w 466500"/>
              <a:gd name="connsiteY25" fmla="*/ 1336278 h 1537446"/>
              <a:gd name="connsiteX26" fmla="*/ 77126 w 466500"/>
              <a:gd name="connsiteY26" fmla="*/ 1365539 h 1537446"/>
              <a:gd name="connsiteX27" fmla="*/ 73469 w 466500"/>
              <a:gd name="connsiteY27" fmla="*/ 1427718 h 1537446"/>
              <a:gd name="connsiteX28" fmla="*/ 77126 w 466500"/>
              <a:gd name="connsiteY28" fmla="*/ 1522816 h 1537446"/>
              <a:gd name="connsiteX29" fmla="*/ 117360 w 466500"/>
              <a:gd name="connsiteY29" fmla="*/ 1533789 h 1537446"/>
              <a:gd name="connsiteX30" fmla="*/ 142963 w 466500"/>
              <a:gd name="connsiteY30" fmla="*/ 1537446 h 1537446"/>
              <a:gd name="connsiteX31" fmla="*/ 172224 w 466500"/>
              <a:gd name="connsiteY31" fmla="*/ 1533789 h 1537446"/>
              <a:gd name="connsiteX32" fmla="*/ 300240 w 466500"/>
              <a:gd name="connsiteY32" fmla="*/ 1526473 h 1537446"/>
              <a:gd name="connsiteX33" fmla="*/ 358762 w 466500"/>
              <a:gd name="connsiteY33" fmla="*/ 1519158 h 1537446"/>
              <a:gd name="connsiteX34" fmla="*/ 384365 w 466500"/>
              <a:gd name="connsiteY34" fmla="*/ 1515501 h 1537446"/>
              <a:gd name="connsiteX35" fmla="*/ 461174 w 466500"/>
              <a:gd name="connsiteY35" fmla="*/ 1511843 h 1537446"/>
              <a:gd name="connsiteX36" fmla="*/ 457517 w 466500"/>
              <a:gd name="connsiteY36" fmla="*/ 1486240 h 1537446"/>
              <a:gd name="connsiteX37" fmla="*/ 453859 w 466500"/>
              <a:gd name="connsiteY37" fmla="*/ 1464294 h 1537446"/>
              <a:gd name="connsiteX38" fmla="*/ 450202 w 466500"/>
              <a:gd name="connsiteY38" fmla="*/ 1435033 h 1537446"/>
              <a:gd name="connsiteX39" fmla="*/ 453859 w 466500"/>
              <a:gd name="connsiteY39" fmla="*/ 1347251 h 1537446"/>
              <a:gd name="connsiteX40" fmla="*/ 453859 w 466500"/>
              <a:gd name="connsiteY40" fmla="*/ 1266784 h 1537446"/>
              <a:gd name="connsiteX41" fmla="*/ 446544 w 466500"/>
              <a:gd name="connsiteY41" fmla="*/ 1237523 h 1537446"/>
              <a:gd name="connsiteX42" fmla="*/ 439229 w 466500"/>
              <a:gd name="connsiteY42" fmla="*/ 1200947 h 1537446"/>
              <a:gd name="connsiteX43" fmla="*/ 431914 w 466500"/>
              <a:gd name="connsiteY43" fmla="*/ 1149741 h 1537446"/>
              <a:gd name="connsiteX44" fmla="*/ 424598 w 466500"/>
              <a:gd name="connsiteY44" fmla="*/ 1109507 h 1537446"/>
              <a:gd name="connsiteX45" fmla="*/ 420941 w 466500"/>
              <a:gd name="connsiteY45" fmla="*/ 1076589 h 1537446"/>
              <a:gd name="connsiteX46" fmla="*/ 417283 w 466500"/>
              <a:gd name="connsiteY46" fmla="*/ 941257 h 1537446"/>
              <a:gd name="connsiteX47" fmla="*/ 413626 w 466500"/>
              <a:gd name="connsiteY47" fmla="*/ 919312 h 1537446"/>
              <a:gd name="connsiteX48" fmla="*/ 409968 w 466500"/>
              <a:gd name="connsiteY48" fmla="*/ 890051 h 1537446"/>
              <a:gd name="connsiteX49" fmla="*/ 406310 w 466500"/>
              <a:gd name="connsiteY49" fmla="*/ 875421 h 1537446"/>
              <a:gd name="connsiteX50" fmla="*/ 398995 w 466500"/>
              <a:gd name="connsiteY50" fmla="*/ 813241 h 1537446"/>
              <a:gd name="connsiteX51" fmla="*/ 395338 w 466500"/>
              <a:gd name="connsiteY51" fmla="*/ 794953 h 1537446"/>
              <a:gd name="connsiteX52" fmla="*/ 391680 w 466500"/>
              <a:gd name="connsiteY52" fmla="*/ 769350 h 1537446"/>
              <a:gd name="connsiteX53" fmla="*/ 388022 w 466500"/>
              <a:gd name="connsiteY53" fmla="*/ 688883 h 1537446"/>
              <a:gd name="connsiteX54" fmla="*/ 380707 w 466500"/>
              <a:gd name="connsiteY54" fmla="*/ 644992 h 1537446"/>
              <a:gd name="connsiteX55" fmla="*/ 373392 w 466500"/>
              <a:gd name="connsiteY55" fmla="*/ 568182 h 1537446"/>
              <a:gd name="connsiteX56" fmla="*/ 369734 w 466500"/>
              <a:gd name="connsiteY56" fmla="*/ 542579 h 1537446"/>
              <a:gd name="connsiteX57" fmla="*/ 366077 w 466500"/>
              <a:gd name="connsiteY57" fmla="*/ 509661 h 1537446"/>
              <a:gd name="connsiteX58" fmla="*/ 362419 w 466500"/>
              <a:gd name="connsiteY58" fmla="*/ 370672 h 1537446"/>
              <a:gd name="connsiteX59" fmla="*/ 358762 w 466500"/>
              <a:gd name="connsiteY59" fmla="*/ 345069 h 1537446"/>
              <a:gd name="connsiteX60" fmla="*/ 355104 w 466500"/>
              <a:gd name="connsiteY60" fmla="*/ 279232 h 1537446"/>
              <a:gd name="connsiteX61" fmla="*/ 351446 w 466500"/>
              <a:gd name="connsiteY61" fmla="*/ 154873 h 1537446"/>
              <a:gd name="connsiteX62" fmla="*/ 344131 w 466500"/>
              <a:gd name="connsiteY62" fmla="*/ 92694 h 1537446"/>
              <a:gd name="connsiteX63" fmla="*/ 340474 w 466500"/>
              <a:gd name="connsiteY63" fmla="*/ 4912 h 1537446"/>
              <a:gd name="connsiteX64" fmla="*/ 325843 w 466500"/>
              <a:gd name="connsiteY64" fmla="*/ 8569 h 1537446"/>
              <a:gd name="connsiteX65" fmla="*/ 300240 w 466500"/>
              <a:gd name="connsiteY65" fmla="*/ 15885 h 1537446"/>
              <a:gd name="connsiteX66" fmla="*/ 289267 w 466500"/>
              <a:gd name="connsiteY66" fmla="*/ 23200 h 1537446"/>
              <a:gd name="connsiteX67" fmla="*/ 274637 w 466500"/>
              <a:gd name="connsiteY67" fmla="*/ 26857 h 1537446"/>
              <a:gd name="connsiteX68" fmla="*/ 230746 w 466500"/>
              <a:gd name="connsiteY68" fmla="*/ 96352 h 1537446"/>
              <a:gd name="connsiteX69" fmla="*/ 219773 w 466500"/>
              <a:gd name="connsiteY69" fmla="*/ 100009 h 1537446"/>
              <a:gd name="connsiteX70" fmla="*/ 212458 w 466500"/>
              <a:gd name="connsiteY70" fmla="*/ 107325 h 1537446"/>
              <a:gd name="connsiteX71" fmla="*/ 135648 w 466500"/>
              <a:gd name="connsiteY71" fmla="*/ 110982 h 1537446"/>
              <a:gd name="connsiteX72" fmla="*/ 121018 w 466500"/>
              <a:gd name="connsiteY72" fmla="*/ 107325 h 1537446"/>
              <a:gd name="connsiteX73" fmla="*/ 110045 w 466500"/>
              <a:gd name="connsiteY73" fmla="*/ 103667 h 1537446"/>
              <a:gd name="connsiteX74" fmla="*/ 69811 w 466500"/>
              <a:gd name="connsiteY74" fmla="*/ 92694 h 1537446"/>
              <a:gd name="connsiteX75" fmla="*/ 47866 w 466500"/>
              <a:gd name="connsiteY75" fmla="*/ 85379 h 1537446"/>
              <a:gd name="connsiteX76" fmla="*/ 56400 w 466500"/>
              <a:gd name="connsiteY76" fmla="*/ 109763 h 1537446"/>
              <a:gd name="connsiteX77" fmla="*/ 3974 w 466500"/>
              <a:gd name="connsiteY77" fmla="*/ 56118 h 1537446"/>
              <a:gd name="connsiteX78" fmla="*/ 7632 w 466500"/>
              <a:gd name="connsiteY78" fmla="*/ 19542 h 1537446"/>
              <a:gd name="connsiteX0" fmla="*/ 7632 w 466500"/>
              <a:gd name="connsiteY0" fmla="*/ 19542 h 1537446"/>
              <a:gd name="connsiteX1" fmla="*/ 3974 w 466500"/>
              <a:gd name="connsiteY1" fmla="*/ 30515 h 1537446"/>
              <a:gd name="connsiteX2" fmla="*/ 11290 w 466500"/>
              <a:gd name="connsiteY2" fmla="*/ 78064 h 1537446"/>
              <a:gd name="connsiteX3" fmla="*/ 14947 w 466500"/>
              <a:gd name="connsiteY3" fmla="*/ 103667 h 1537446"/>
              <a:gd name="connsiteX4" fmla="*/ 22262 w 466500"/>
              <a:gd name="connsiteY4" fmla="*/ 132928 h 1537446"/>
              <a:gd name="connsiteX5" fmla="*/ 25920 w 466500"/>
              <a:gd name="connsiteY5" fmla="*/ 154873 h 1537446"/>
              <a:gd name="connsiteX6" fmla="*/ 25920 w 466500"/>
              <a:gd name="connsiteY6" fmla="*/ 359699 h 1537446"/>
              <a:gd name="connsiteX7" fmla="*/ 29578 w 466500"/>
              <a:gd name="connsiteY7" fmla="*/ 377987 h 1537446"/>
              <a:gd name="connsiteX8" fmla="*/ 36893 w 466500"/>
              <a:gd name="connsiteY8" fmla="*/ 414563 h 1537446"/>
              <a:gd name="connsiteX9" fmla="*/ 40550 w 466500"/>
              <a:gd name="connsiteY9" fmla="*/ 454797 h 1537446"/>
              <a:gd name="connsiteX10" fmla="*/ 47866 w 466500"/>
              <a:gd name="connsiteY10" fmla="*/ 491373 h 1537446"/>
              <a:gd name="connsiteX11" fmla="*/ 51523 w 466500"/>
              <a:gd name="connsiteY11" fmla="*/ 542579 h 1537446"/>
              <a:gd name="connsiteX12" fmla="*/ 55181 w 466500"/>
              <a:gd name="connsiteY12" fmla="*/ 626704 h 1537446"/>
              <a:gd name="connsiteX13" fmla="*/ 62496 w 466500"/>
              <a:gd name="connsiteY13" fmla="*/ 666937 h 1537446"/>
              <a:gd name="connsiteX14" fmla="*/ 69811 w 466500"/>
              <a:gd name="connsiteY14" fmla="*/ 732774 h 1537446"/>
              <a:gd name="connsiteX15" fmla="*/ 73469 w 466500"/>
              <a:gd name="connsiteY15" fmla="*/ 747405 h 1537446"/>
              <a:gd name="connsiteX16" fmla="*/ 77126 w 466500"/>
              <a:gd name="connsiteY16" fmla="*/ 783981 h 1537446"/>
              <a:gd name="connsiteX17" fmla="*/ 80784 w 466500"/>
              <a:gd name="connsiteY17" fmla="*/ 809584 h 1537446"/>
              <a:gd name="connsiteX18" fmla="*/ 84442 w 466500"/>
              <a:gd name="connsiteY18" fmla="*/ 853475 h 1537446"/>
              <a:gd name="connsiteX19" fmla="*/ 80784 w 466500"/>
              <a:gd name="connsiteY19" fmla="*/ 933942 h 1537446"/>
              <a:gd name="connsiteX20" fmla="*/ 73469 w 466500"/>
              <a:gd name="connsiteY20" fmla="*/ 970518 h 1537446"/>
              <a:gd name="connsiteX21" fmla="*/ 69811 w 466500"/>
              <a:gd name="connsiteY21" fmla="*/ 992464 h 1537446"/>
              <a:gd name="connsiteX22" fmla="*/ 73469 w 466500"/>
              <a:gd name="connsiteY22" fmla="*/ 1098534 h 1537446"/>
              <a:gd name="connsiteX23" fmla="*/ 77126 w 466500"/>
              <a:gd name="connsiteY23" fmla="*/ 1124137 h 1537446"/>
              <a:gd name="connsiteX24" fmla="*/ 84442 w 466500"/>
              <a:gd name="connsiteY24" fmla="*/ 1186317 h 1537446"/>
              <a:gd name="connsiteX25" fmla="*/ 80784 w 466500"/>
              <a:gd name="connsiteY25" fmla="*/ 1336278 h 1537446"/>
              <a:gd name="connsiteX26" fmla="*/ 77126 w 466500"/>
              <a:gd name="connsiteY26" fmla="*/ 1365539 h 1537446"/>
              <a:gd name="connsiteX27" fmla="*/ 73469 w 466500"/>
              <a:gd name="connsiteY27" fmla="*/ 1427718 h 1537446"/>
              <a:gd name="connsiteX28" fmla="*/ 77126 w 466500"/>
              <a:gd name="connsiteY28" fmla="*/ 1522816 h 1537446"/>
              <a:gd name="connsiteX29" fmla="*/ 117360 w 466500"/>
              <a:gd name="connsiteY29" fmla="*/ 1533789 h 1537446"/>
              <a:gd name="connsiteX30" fmla="*/ 142963 w 466500"/>
              <a:gd name="connsiteY30" fmla="*/ 1537446 h 1537446"/>
              <a:gd name="connsiteX31" fmla="*/ 172224 w 466500"/>
              <a:gd name="connsiteY31" fmla="*/ 1533789 h 1537446"/>
              <a:gd name="connsiteX32" fmla="*/ 300240 w 466500"/>
              <a:gd name="connsiteY32" fmla="*/ 1526473 h 1537446"/>
              <a:gd name="connsiteX33" fmla="*/ 358762 w 466500"/>
              <a:gd name="connsiteY33" fmla="*/ 1519158 h 1537446"/>
              <a:gd name="connsiteX34" fmla="*/ 384365 w 466500"/>
              <a:gd name="connsiteY34" fmla="*/ 1515501 h 1537446"/>
              <a:gd name="connsiteX35" fmla="*/ 461174 w 466500"/>
              <a:gd name="connsiteY35" fmla="*/ 1511843 h 1537446"/>
              <a:gd name="connsiteX36" fmla="*/ 457517 w 466500"/>
              <a:gd name="connsiteY36" fmla="*/ 1486240 h 1537446"/>
              <a:gd name="connsiteX37" fmla="*/ 453859 w 466500"/>
              <a:gd name="connsiteY37" fmla="*/ 1464294 h 1537446"/>
              <a:gd name="connsiteX38" fmla="*/ 450202 w 466500"/>
              <a:gd name="connsiteY38" fmla="*/ 1435033 h 1537446"/>
              <a:gd name="connsiteX39" fmla="*/ 453859 w 466500"/>
              <a:gd name="connsiteY39" fmla="*/ 1347251 h 1537446"/>
              <a:gd name="connsiteX40" fmla="*/ 453859 w 466500"/>
              <a:gd name="connsiteY40" fmla="*/ 1266784 h 1537446"/>
              <a:gd name="connsiteX41" fmla="*/ 446544 w 466500"/>
              <a:gd name="connsiteY41" fmla="*/ 1237523 h 1537446"/>
              <a:gd name="connsiteX42" fmla="*/ 439229 w 466500"/>
              <a:gd name="connsiteY42" fmla="*/ 1200947 h 1537446"/>
              <a:gd name="connsiteX43" fmla="*/ 431914 w 466500"/>
              <a:gd name="connsiteY43" fmla="*/ 1149741 h 1537446"/>
              <a:gd name="connsiteX44" fmla="*/ 424598 w 466500"/>
              <a:gd name="connsiteY44" fmla="*/ 1109507 h 1537446"/>
              <a:gd name="connsiteX45" fmla="*/ 420941 w 466500"/>
              <a:gd name="connsiteY45" fmla="*/ 1076589 h 1537446"/>
              <a:gd name="connsiteX46" fmla="*/ 417283 w 466500"/>
              <a:gd name="connsiteY46" fmla="*/ 941257 h 1537446"/>
              <a:gd name="connsiteX47" fmla="*/ 413626 w 466500"/>
              <a:gd name="connsiteY47" fmla="*/ 919312 h 1537446"/>
              <a:gd name="connsiteX48" fmla="*/ 409968 w 466500"/>
              <a:gd name="connsiteY48" fmla="*/ 890051 h 1537446"/>
              <a:gd name="connsiteX49" fmla="*/ 406310 w 466500"/>
              <a:gd name="connsiteY49" fmla="*/ 875421 h 1537446"/>
              <a:gd name="connsiteX50" fmla="*/ 398995 w 466500"/>
              <a:gd name="connsiteY50" fmla="*/ 813241 h 1537446"/>
              <a:gd name="connsiteX51" fmla="*/ 395338 w 466500"/>
              <a:gd name="connsiteY51" fmla="*/ 794953 h 1537446"/>
              <a:gd name="connsiteX52" fmla="*/ 391680 w 466500"/>
              <a:gd name="connsiteY52" fmla="*/ 769350 h 1537446"/>
              <a:gd name="connsiteX53" fmla="*/ 388022 w 466500"/>
              <a:gd name="connsiteY53" fmla="*/ 688883 h 1537446"/>
              <a:gd name="connsiteX54" fmla="*/ 380707 w 466500"/>
              <a:gd name="connsiteY54" fmla="*/ 644992 h 1537446"/>
              <a:gd name="connsiteX55" fmla="*/ 373392 w 466500"/>
              <a:gd name="connsiteY55" fmla="*/ 568182 h 1537446"/>
              <a:gd name="connsiteX56" fmla="*/ 369734 w 466500"/>
              <a:gd name="connsiteY56" fmla="*/ 542579 h 1537446"/>
              <a:gd name="connsiteX57" fmla="*/ 366077 w 466500"/>
              <a:gd name="connsiteY57" fmla="*/ 509661 h 1537446"/>
              <a:gd name="connsiteX58" fmla="*/ 362419 w 466500"/>
              <a:gd name="connsiteY58" fmla="*/ 370672 h 1537446"/>
              <a:gd name="connsiteX59" fmla="*/ 358762 w 466500"/>
              <a:gd name="connsiteY59" fmla="*/ 345069 h 1537446"/>
              <a:gd name="connsiteX60" fmla="*/ 355104 w 466500"/>
              <a:gd name="connsiteY60" fmla="*/ 279232 h 1537446"/>
              <a:gd name="connsiteX61" fmla="*/ 351446 w 466500"/>
              <a:gd name="connsiteY61" fmla="*/ 154873 h 1537446"/>
              <a:gd name="connsiteX62" fmla="*/ 344131 w 466500"/>
              <a:gd name="connsiteY62" fmla="*/ 92694 h 1537446"/>
              <a:gd name="connsiteX63" fmla="*/ 340474 w 466500"/>
              <a:gd name="connsiteY63" fmla="*/ 4912 h 1537446"/>
              <a:gd name="connsiteX64" fmla="*/ 325843 w 466500"/>
              <a:gd name="connsiteY64" fmla="*/ 8569 h 1537446"/>
              <a:gd name="connsiteX65" fmla="*/ 300240 w 466500"/>
              <a:gd name="connsiteY65" fmla="*/ 15885 h 1537446"/>
              <a:gd name="connsiteX66" fmla="*/ 289267 w 466500"/>
              <a:gd name="connsiteY66" fmla="*/ 23200 h 1537446"/>
              <a:gd name="connsiteX67" fmla="*/ 274637 w 466500"/>
              <a:gd name="connsiteY67" fmla="*/ 26857 h 1537446"/>
              <a:gd name="connsiteX68" fmla="*/ 230746 w 466500"/>
              <a:gd name="connsiteY68" fmla="*/ 96352 h 1537446"/>
              <a:gd name="connsiteX69" fmla="*/ 219773 w 466500"/>
              <a:gd name="connsiteY69" fmla="*/ 100009 h 1537446"/>
              <a:gd name="connsiteX70" fmla="*/ 208800 w 466500"/>
              <a:gd name="connsiteY70" fmla="*/ 109763 h 1537446"/>
              <a:gd name="connsiteX71" fmla="*/ 135648 w 466500"/>
              <a:gd name="connsiteY71" fmla="*/ 110982 h 1537446"/>
              <a:gd name="connsiteX72" fmla="*/ 121018 w 466500"/>
              <a:gd name="connsiteY72" fmla="*/ 107325 h 1537446"/>
              <a:gd name="connsiteX73" fmla="*/ 110045 w 466500"/>
              <a:gd name="connsiteY73" fmla="*/ 103667 h 1537446"/>
              <a:gd name="connsiteX74" fmla="*/ 69811 w 466500"/>
              <a:gd name="connsiteY74" fmla="*/ 92694 h 1537446"/>
              <a:gd name="connsiteX75" fmla="*/ 47866 w 466500"/>
              <a:gd name="connsiteY75" fmla="*/ 85379 h 1537446"/>
              <a:gd name="connsiteX76" fmla="*/ 56400 w 466500"/>
              <a:gd name="connsiteY76" fmla="*/ 109763 h 1537446"/>
              <a:gd name="connsiteX77" fmla="*/ 3974 w 466500"/>
              <a:gd name="connsiteY77" fmla="*/ 56118 h 1537446"/>
              <a:gd name="connsiteX78" fmla="*/ 7632 w 466500"/>
              <a:gd name="connsiteY78" fmla="*/ 19542 h 1537446"/>
              <a:gd name="connsiteX0" fmla="*/ 7632 w 466500"/>
              <a:gd name="connsiteY0" fmla="*/ 193219 h 1711123"/>
              <a:gd name="connsiteX1" fmla="*/ 3974 w 466500"/>
              <a:gd name="connsiteY1" fmla="*/ 204192 h 1711123"/>
              <a:gd name="connsiteX2" fmla="*/ 11290 w 466500"/>
              <a:gd name="connsiteY2" fmla="*/ 251741 h 1711123"/>
              <a:gd name="connsiteX3" fmla="*/ 14947 w 466500"/>
              <a:gd name="connsiteY3" fmla="*/ 277344 h 1711123"/>
              <a:gd name="connsiteX4" fmla="*/ 22262 w 466500"/>
              <a:gd name="connsiteY4" fmla="*/ 306605 h 1711123"/>
              <a:gd name="connsiteX5" fmla="*/ 25920 w 466500"/>
              <a:gd name="connsiteY5" fmla="*/ 328550 h 1711123"/>
              <a:gd name="connsiteX6" fmla="*/ 25920 w 466500"/>
              <a:gd name="connsiteY6" fmla="*/ 533376 h 1711123"/>
              <a:gd name="connsiteX7" fmla="*/ 29578 w 466500"/>
              <a:gd name="connsiteY7" fmla="*/ 551664 h 1711123"/>
              <a:gd name="connsiteX8" fmla="*/ 36893 w 466500"/>
              <a:gd name="connsiteY8" fmla="*/ 588240 h 1711123"/>
              <a:gd name="connsiteX9" fmla="*/ 40550 w 466500"/>
              <a:gd name="connsiteY9" fmla="*/ 628474 h 1711123"/>
              <a:gd name="connsiteX10" fmla="*/ 47866 w 466500"/>
              <a:gd name="connsiteY10" fmla="*/ 665050 h 1711123"/>
              <a:gd name="connsiteX11" fmla="*/ 51523 w 466500"/>
              <a:gd name="connsiteY11" fmla="*/ 716256 h 1711123"/>
              <a:gd name="connsiteX12" fmla="*/ 55181 w 466500"/>
              <a:gd name="connsiteY12" fmla="*/ 800381 h 1711123"/>
              <a:gd name="connsiteX13" fmla="*/ 62496 w 466500"/>
              <a:gd name="connsiteY13" fmla="*/ 840614 h 1711123"/>
              <a:gd name="connsiteX14" fmla="*/ 69811 w 466500"/>
              <a:gd name="connsiteY14" fmla="*/ 906451 h 1711123"/>
              <a:gd name="connsiteX15" fmla="*/ 73469 w 466500"/>
              <a:gd name="connsiteY15" fmla="*/ 921082 h 1711123"/>
              <a:gd name="connsiteX16" fmla="*/ 77126 w 466500"/>
              <a:gd name="connsiteY16" fmla="*/ 957658 h 1711123"/>
              <a:gd name="connsiteX17" fmla="*/ 80784 w 466500"/>
              <a:gd name="connsiteY17" fmla="*/ 983261 h 1711123"/>
              <a:gd name="connsiteX18" fmla="*/ 84442 w 466500"/>
              <a:gd name="connsiteY18" fmla="*/ 1027152 h 1711123"/>
              <a:gd name="connsiteX19" fmla="*/ 80784 w 466500"/>
              <a:gd name="connsiteY19" fmla="*/ 1107619 h 1711123"/>
              <a:gd name="connsiteX20" fmla="*/ 73469 w 466500"/>
              <a:gd name="connsiteY20" fmla="*/ 1144195 h 1711123"/>
              <a:gd name="connsiteX21" fmla="*/ 69811 w 466500"/>
              <a:gd name="connsiteY21" fmla="*/ 1166141 h 1711123"/>
              <a:gd name="connsiteX22" fmla="*/ 73469 w 466500"/>
              <a:gd name="connsiteY22" fmla="*/ 1272211 h 1711123"/>
              <a:gd name="connsiteX23" fmla="*/ 77126 w 466500"/>
              <a:gd name="connsiteY23" fmla="*/ 1297814 h 1711123"/>
              <a:gd name="connsiteX24" fmla="*/ 84442 w 466500"/>
              <a:gd name="connsiteY24" fmla="*/ 1359994 h 1711123"/>
              <a:gd name="connsiteX25" fmla="*/ 80784 w 466500"/>
              <a:gd name="connsiteY25" fmla="*/ 1509955 h 1711123"/>
              <a:gd name="connsiteX26" fmla="*/ 77126 w 466500"/>
              <a:gd name="connsiteY26" fmla="*/ 1539216 h 1711123"/>
              <a:gd name="connsiteX27" fmla="*/ 73469 w 466500"/>
              <a:gd name="connsiteY27" fmla="*/ 1601395 h 1711123"/>
              <a:gd name="connsiteX28" fmla="*/ 77126 w 466500"/>
              <a:gd name="connsiteY28" fmla="*/ 1696493 h 1711123"/>
              <a:gd name="connsiteX29" fmla="*/ 117360 w 466500"/>
              <a:gd name="connsiteY29" fmla="*/ 1707466 h 1711123"/>
              <a:gd name="connsiteX30" fmla="*/ 142963 w 466500"/>
              <a:gd name="connsiteY30" fmla="*/ 1711123 h 1711123"/>
              <a:gd name="connsiteX31" fmla="*/ 172224 w 466500"/>
              <a:gd name="connsiteY31" fmla="*/ 1707466 h 1711123"/>
              <a:gd name="connsiteX32" fmla="*/ 300240 w 466500"/>
              <a:gd name="connsiteY32" fmla="*/ 1700150 h 1711123"/>
              <a:gd name="connsiteX33" fmla="*/ 358762 w 466500"/>
              <a:gd name="connsiteY33" fmla="*/ 1692835 h 1711123"/>
              <a:gd name="connsiteX34" fmla="*/ 384365 w 466500"/>
              <a:gd name="connsiteY34" fmla="*/ 1689178 h 1711123"/>
              <a:gd name="connsiteX35" fmla="*/ 461174 w 466500"/>
              <a:gd name="connsiteY35" fmla="*/ 1685520 h 1711123"/>
              <a:gd name="connsiteX36" fmla="*/ 457517 w 466500"/>
              <a:gd name="connsiteY36" fmla="*/ 1659917 h 1711123"/>
              <a:gd name="connsiteX37" fmla="*/ 453859 w 466500"/>
              <a:gd name="connsiteY37" fmla="*/ 1637971 h 1711123"/>
              <a:gd name="connsiteX38" fmla="*/ 450202 w 466500"/>
              <a:gd name="connsiteY38" fmla="*/ 1608710 h 1711123"/>
              <a:gd name="connsiteX39" fmla="*/ 453859 w 466500"/>
              <a:gd name="connsiteY39" fmla="*/ 1520928 h 1711123"/>
              <a:gd name="connsiteX40" fmla="*/ 453859 w 466500"/>
              <a:gd name="connsiteY40" fmla="*/ 1440461 h 1711123"/>
              <a:gd name="connsiteX41" fmla="*/ 446544 w 466500"/>
              <a:gd name="connsiteY41" fmla="*/ 1411200 h 1711123"/>
              <a:gd name="connsiteX42" fmla="*/ 439229 w 466500"/>
              <a:gd name="connsiteY42" fmla="*/ 1374624 h 1711123"/>
              <a:gd name="connsiteX43" fmla="*/ 431914 w 466500"/>
              <a:gd name="connsiteY43" fmla="*/ 1323418 h 1711123"/>
              <a:gd name="connsiteX44" fmla="*/ 424598 w 466500"/>
              <a:gd name="connsiteY44" fmla="*/ 1283184 h 1711123"/>
              <a:gd name="connsiteX45" fmla="*/ 420941 w 466500"/>
              <a:gd name="connsiteY45" fmla="*/ 1250266 h 1711123"/>
              <a:gd name="connsiteX46" fmla="*/ 417283 w 466500"/>
              <a:gd name="connsiteY46" fmla="*/ 1114934 h 1711123"/>
              <a:gd name="connsiteX47" fmla="*/ 413626 w 466500"/>
              <a:gd name="connsiteY47" fmla="*/ 1092989 h 1711123"/>
              <a:gd name="connsiteX48" fmla="*/ 409968 w 466500"/>
              <a:gd name="connsiteY48" fmla="*/ 1063728 h 1711123"/>
              <a:gd name="connsiteX49" fmla="*/ 406310 w 466500"/>
              <a:gd name="connsiteY49" fmla="*/ 1049098 h 1711123"/>
              <a:gd name="connsiteX50" fmla="*/ 398995 w 466500"/>
              <a:gd name="connsiteY50" fmla="*/ 986918 h 1711123"/>
              <a:gd name="connsiteX51" fmla="*/ 395338 w 466500"/>
              <a:gd name="connsiteY51" fmla="*/ 968630 h 1711123"/>
              <a:gd name="connsiteX52" fmla="*/ 391680 w 466500"/>
              <a:gd name="connsiteY52" fmla="*/ 943027 h 1711123"/>
              <a:gd name="connsiteX53" fmla="*/ 388022 w 466500"/>
              <a:gd name="connsiteY53" fmla="*/ 862560 h 1711123"/>
              <a:gd name="connsiteX54" fmla="*/ 380707 w 466500"/>
              <a:gd name="connsiteY54" fmla="*/ 818669 h 1711123"/>
              <a:gd name="connsiteX55" fmla="*/ 373392 w 466500"/>
              <a:gd name="connsiteY55" fmla="*/ 741859 h 1711123"/>
              <a:gd name="connsiteX56" fmla="*/ 369734 w 466500"/>
              <a:gd name="connsiteY56" fmla="*/ 716256 h 1711123"/>
              <a:gd name="connsiteX57" fmla="*/ 366077 w 466500"/>
              <a:gd name="connsiteY57" fmla="*/ 683338 h 1711123"/>
              <a:gd name="connsiteX58" fmla="*/ 362419 w 466500"/>
              <a:gd name="connsiteY58" fmla="*/ 544349 h 1711123"/>
              <a:gd name="connsiteX59" fmla="*/ 358762 w 466500"/>
              <a:gd name="connsiteY59" fmla="*/ 518746 h 1711123"/>
              <a:gd name="connsiteX60" fmla="*/ 355104 w 466500"/>
              <a:gd name="connsiteY60" fmla="*/ 452909 h 1711123"/>
              <a:gd name="connsiteX61" fmla="*/ 351446 w 466500"/>
              <a:gd name="connsiteY61" fmla="*/ 328550 h 1711123"/>
              <a:gd name="connsiteX62" fmla="*/ 344131 w 466500"/>
              <a:gd name="connsiteY62" fmla="*/ 266371 h 1711123"/>
              <a:gd name="connsiteX63" fmla="*/ 340474 w 466500"/>
              <a:gd name="connsiteY63" fmla="*/ 178589 h 1711123"/>
              <a:gd name="connsiteX64" fmla="*/ 325843 w 466500"/>
              <a:gd name="connsiteY64" fmla="*/ 182246 h 1711123"/>
              <a:gd name="connsiteX65" fmla="*/ 300240 w 466500"/>
              <a:gd name="connsiteY65" fmla="*/ 189562 h 1711123"/>
              <a:gd name="connsiteX66" fmla="*/ 289267 w 466500"/>
              <a:gd name="connsiteY66" fmla="*/ 196877 h 1711123"/>
              <a:gd name="connsiteX67" fmla="*/ 274637 w 466500"/>
              <a:gd name="connsiteY67" fmla="*/ 200534 h 1711123"/>
              <a:gd name="connsiteX68" fmla="*/ 230746 w 466500"/>
              <a:gd name="connsiteY68" fmla="*/ 270029 h 1711123"/>
              <a:gd name="connsiteX69" fmla="*/ 219773 w 466500"/>
              <a:gd name="connsiteY69" fmla="*/ 273686 h 1711123"/>
              <a:gd name="connsiteX70" fmla="*/ 208800 w 466500"/>
              <a:gd name="connsiteY70" fmla="*/ 283440 h 1711123"/>
              <a:gd name="connsiteX71" fmla="*/ 135648 w 466500"/>
              <a:gd name="connsiteY71" fmla="*/ 284659 h 1711123"/>
              <a:gd name="connsiteX72" fmla="*/ 121018 w 466500"/>
              <a:gd name="connsiteY72" fmla="*/ 281002 h 1711123"/>
              <a:gd name="connsiteX73" fmla="*/ 110045 w 466500"/>
              <a:gd name="connsiteY73" fmla="*/ 277344 h 1711123"/>
              <a:gd name="connsiteX74" fmla="*/ 69811 w 466500"/>
              <a:gd name="connsiteY74" fmla="*/ 266371 h 1711123"/>
              <a:gd name="connsiteX75" fmla="*/ 29578 w 466500"/>
              <a:gd name="connsiteY75" fmla="*/ 10339 h 1711123"/>
              <a:gd name="connsiteX76" fmla="*/ 56400 w 466500"/>
              <a:gd name="connsiteY76" fmla="*/ 283440 h 1711123"/>
              <a:gd name="connsiteX77" fmla="*/ 3974 w 466500"/>
              <a:gd name="connsiteY77" fmla="*/ 229795 h 1711123"/>
              <a:gd name="connsiteX78" fmla="*/ 7632 w 466500"/>
              <a:gd name="connsiteY78" fmla="*/ 193219 h 1711123"/>
              <a:gd name="connsiteX0" fmla="*/ 7632 w 466500"/>
              <a:gd name="connsiteY0" fmla="*/ 193219 h 1711123"/>
              <a:gd name="connsiteX1" fmla="*/ 3974 w 466500"/>
              <a:gd name="connsiteY1" fmla="*/ 204192 h 1711123"/>
              <a:gd name="connsiteX2" fmla="*/ 11290 w 466500"/>
              <a:gd name="connsiteY2" fmla="*/ 251741 h 1711123"/>
              <a:gd name="connsiteX3" fmla="*/ 14947 w 466500"/>
              <a:gd name="connsiteY3" fmla="*/ 277344 h 1711123"/>
              <a:gd name="connsiteX4" fmla="*/ 22262 w 466500"/>
              <a:gd name="connsiteY4" fmla="*/ 306605 h 1711123"/>
              <a:gd name="connsiteX5" fmla="*/ 25920 w 466500"/>
              <a:gd name="connsiteY5" fmla="*/ 328550 h 1711123"/>
              <a:gd name="connsiteX6" fmla="*/ 25920 w 466500"/>
              <a:gd name="connsiteY6" fmla="*/ 533376 h 1711123"/>
              <a:gd name="connsiteX7" fmla="*/ 29578 w 466500"/>
              <a:gd name="connsiteY7" fmla="*/ 551664 h 1711123"/>
              <a:gd name="connsiteX8" fmla="*/ 36893 w 466500"/>
              <a:gd name="connsiteY8" fmla="*/ 588240 h 1711123"/>
              <a:gd name="connsiteX9" fmla="*/ 40550 w 466500"/>
              <a:gd name="connsiteY9" fmla="*/ 628474 h 1711123"/>
              <a:gd name="connsiteX10" fmla="*/ 47866 w 466500"/>
              <a:gd name="connsiteY10" fmla="*/ 665050 h 1711123"/>
              <a:gd name="connsiteX11" fmla="*/ 51523 w 466500"/>
              <a:gd name="connsiteY11" fmla="*/ 716256 h 1711123"/>
              <a:gd name="connsiteX12" fmla="*/ 55181 w 466500"/>
              <a:gd name="connsiteY12" fmla="*/ 800381 h 1711123"/>
              <a:gd name="connsiteX13" fmla="*/ 62496 w 466500"/>
              <a:gd name="connsiteY13" fmla="*/ 840614 h 1711123"/>
              <a:gd name="connsiteX14" fmla="*/ 69811 w 466500"/>
              <a:gd name="connsiteY14" fmla="*/ 906451 h 1711123"/>
              <a:gd name="connsiteX15" fmla="*/ 73469 w 466500"/>
              <a:gd name="connsiteY15" fmla="*/ 921082 h 1711123"/>
              <a:gd name="connsiteX16" fmla="*/ 77126 w 466500"/>
              <a:gd name="connsiteY16" fmla="*/ 957658 h 1711123"/>
              <a:gd name="connsiteX17" fmla="*/ 80784 w 466500"/>
              <a:gd name="connsiteY17" fmla="*/ 983261 h 1711123"/>
              <a:gd name="connsiteX18" fmla="*/ 84442 w 466500"/>
              <a:gd name="connsiteY18" fmla="*/ 1027152 h 1711123"/>
              <a:gd name="connsiteX19" fmla="*/ 80784 w 466500"/>
              <a:gd name="connsiteY19" fmla="*/ 1107619 h 1711123"/>
              <a:gd name="connsiteX20" fmla="*/ 73469 w 466500"/>
              <a:gd name="connsiteY20" fmla="*/ 1144195 h 1711123"/>
              <a:gd name="connsiteX21" fmla="*/ 69811 w 466500"/>
              <a:gd name="connsiteY21" fmla="*/ 1166141 h 1711123"/>
              <a:gd name="connsiteX22" fmla="*/ 73469 w 466500"/>
              <a:gd name="connsiteY22" fmla="*/ 1272211 h 1711123"/>
              <a:gd name="connsiteX23" fmla="*/ 77126 w 466500"/>
              <a:gd name="connsiteY23" fmla="*/ 1297814 h 1711123"/>
              <a:gd name="connsiteX24" fmla="*/ 84442 w 466500"/>
              <a:gd name="connsiteY24" fmla="*/ 1359994 h 1711123"/>
              <a:gd name="connsiteX25" fmla="*/ 80784 w 466500"/>
              <a:gd name="connsiteY25" fmla="*/ 1509955 h 1711123"/>
              <a:gd name="connsiteX26" fmla="*/ 77126 w 466500"/>
              <a:gd name="connsiteY26" fmla="*/ 1539216 h 1711123"/>
              <a:gd name="connsiteX27" fmla="*/ 73469 w 466500"/>
              <a:gd name="connsiteY27" fmla="*/ 1601395 h 1711123"/>
              <a:gd name="connsiteX28" fmla="*/ 77126 w 466500"/>
              <a:gd name="connsiteY28" fmla="*/ 1696493 h 1711123"/>
              <a:gd name="connsiteX29" fmla="*/ 117360 w 466500"/>
              <a:gd name="connsiteY29" fmla="*/ 1707466 h 1711123"/>
              <a:gd name="connsiteX30" fmla="*/ 142963 w 466500"/>
              <a:gd name="connsiteY30" fmla="*/ 1711123 h 1711123"/>
              <a:gd name="connsiteX31" fmla="*/ 172224 w 466500"/>
              <a:gd name="connsiteY31" fmla="*/ 1707466 h 1711123"/>
              <a:gd name="connsiteX32" fmla="*/ 300240 w 466500"/>
              <a:gd name="connsiteY32" fmla="*/ 1700150 h 1711123"/>
              <a:gd name="connsiteX33" fmla="*/ 358762 w 466500"/>
              <a:gd name="connsiteY33" fmla="*/ 1692835 h 1711123"/>
              <a:gd name="connsiteX34" fmla="*/ 384365 w 466500"/>
              <a:gd name="connsiteY34" fmla="*/ 1689178 h 1711123"/>
              <a:gd name="connsiteX35" fmla="*/ 461174 w 466500"/>
              <a:gd name="connsiteY35" fmla="*/ 1685520 h 1711123"/>
              <a:gd name="connsiteX36" fmla="*/ 457517 w 466500"/>
              <a:gd name="connsiteY36" fmla="*/ 1659917 h 1711123"/>
              <a:gd name="connsiteX37" fmla="*/ 453859 w 466500"/>
              <a:gd name="connsiteY37" fmla="*/ 1637971 h 1711123"/>
              <a:gd name="connsiteX38" fmla="*/ 450202 w 466500"/>
              <a:gd name="connsiteY38" fmla="*/ 1608710 h 1711123"/>
              <a:gd name="connsiteX39" fmla="*/ 453859 w 466500"/>
              <a:gd name="connsiteY39" fmla="*/ 1520928 h 1711123"/>
              <a:gd name="connsiteX40" fmla="*/ 453859 w 466500"/>
              <a:gd name="connsiteY40" fmla="*/ 1440461 h 1711123"/>
              <a:gd name="connsiteX41" fmla="*/ 446544 w 466500"/>
              <a:gd name="connsiteY41" fmla="*/ 1411200 h 1711123"/>
              <a:gd name="connsiteX42" fmla="*/ 439229 w 466500"/>
              <a:gd name="connsiteY42" fmla="*/ 1374624 h 1711123"/>
              <a:gd name="connsiteX43" fmla="*/ 431914 w 466500"/>
              <a:gd name="connsiteY43" fmla="*/ 1323418 h 1711123"/>
              <a:gd name="connsiteX44" fmla="*/ 424598 w 466500"/>
              <a:gd name="connsiteY44" fmla="*/ 1283184 h 1711123"/>
              <a:gd name="connsiteX45" fmla="*/ 420941 w 466500"/>
              <a:gd name="connsiteY45" fmla="*/ 1250266 h 1711123"/>
              <a:gd name="connsiteX46" fmla="*/ 417283 w 466500"/>
              <a:gd name="connsiteY46" fmla="*/ 1114934 h 1711123"/>
              <a:gd name="connsiteX47" fmla="*/ 413626 w 466500"/>
              <a:gd name="connsiteY47" fmla="*/ 1092989 h 1711123"/>
              <a:gd name="connsiteX48" fmla="*/ 409968 w 466500"/>
              <a:gd name="connsiteY48" fmla="*/ 1063728 h 1711123"/>
              <a:gd name="connsiteX49" fmla="*/ 406310 w 466500"/>
              <a:gd name="connsiteY49" fmla="*/ 1049098 h 1711123"/>
              <a:gd name="connsiteX50" fmla="*/ 398995 w 466500"/>
              <a:gd name="connsiteY50" fmla="*/ 986918 h 1711123"/>
              <a:gd name="connsiteX51" fmla="*/ 395338 w 466500"/>
              <a:gd name="connsiteY51" fmla="*/ 968630 h 1711123"/>
              <a:gd name="connsiteX52" fmla="*/ 391680 w 466500"/>
              <a:gd name="connsiteY52" fmla="*/ 943027 h 1711123"/>
              <a:gd name="connsiteX53" fmla="*/ 388022 w 466500"/>
              <a:gd name="connsiteY53" fmla="*/ 862560 h 1711123"/>
              <a:gd name="connsiteX54" fmla="*/ 380707 w 466500"/>
              <a:gd name="connsiteY54" fmla="*/ 818669 h 1711123"/>
              <a:gd name="connsiteX55" fmla="*/ 373392 w 466500"/>
              <a:gd name="connsiteY55" fmla="*/ 741859 h 1711123"/>
              <a:gd name="connsiteX56" fmla="*/ 369734 w 466500"/>
              <a:gd name="connsiteY56" fmla="*/ 716256 h 1711123"/>
              <a:gd name="connsiteX57" fmla="*/ 366077 w 466500"/>
              <a:gd name="connsiteY57" fmla="*/ 683338 h 1711123"/>
              <a:gd name="connsiteX58" fmla="*/ 362419 w 466500"/>
              <a:gd name="connsiteY58" fmla="*/ 544349 h 1711123"/>
              <a:gd name="connsiteX59" fmla="*/ 358762 w 466500"/>
              <a:gd name="connsiteY59" fmla="*/ 518746 h 1711123"/>
              <a:gd name="connsiteX60" fmla="*/ 355104 w 466500"/>
              <a:gd name="connsiteY60" fmla="*/ 452909 h 1711123"/>
              <a:gd name="connsiteX61" fmla="*/ 351446 w 466500"/>
              <a:gd name="connsiteY61" fmla="*/ 328550 h 1711123"/>
              <a:gd name="connsiteX62" fmla="*/ 344131 w 466500"/>
              <a:gd name="connsiteY62" fmla="*/ 266371 h 1711123"/>
              <a:gd name="connsiteX63" fmla="*/ 340474 w 466500"/>
              <a:gd name="connsiteY63" fmla="*/ 178589 h 1711123"/>
              <a:gd name="connsiteX64" fmla="*/ 325843 w 466500"/>
              <a:gd name="connsiteY64" fmla="*/ 182246 h 1711123"/>
              <a:gd name="connsiteX65" fmla="*/ 300240 w 466500"/>
              <a:gd name="connsiteY65" fmla="*/ 189562 h 1711123"/>
              <a:gd name="connsiteX66" fmla="*/ 289267 w 466500"/>
              <a:gd name="connsiteY66" fmla="*/ 196877 h 1711123"/>
              <a:gd name="connsiteX67" fmla="*/ 274637 w 466500"/>
              <a:gd name="connsiteY67" fmla="*/ 200534 h 1711123"/>
              <a:gd name="connsiteX68" fmla="*/ 230746 w 466500"/>
              <a:gd name="connsiteY68" fmla="*/ 270029 h 1711123"/>
              <a:gd name="connsiteX69" fmla="*/ 219773 w 466500"/>
              <a:gd name="connsiteY69" fmla="*/ 273686 h 1711123"/>
              <a:gd name="connsiteX70" fmla="*/ 208800 w 466500"/>
              <a:gd name="connsiteY70" fmla="*/ 283440 h 1711123"/>
              <a:gd name="connsiteX71" fmla="*/ 135648 w 466500"/>
              <a:gd name="connsiteY71" fmla="*/ 284659 h 1711123"/>
              <a:gd name="connsiteX72" fmla="*/ 121018 w 466500"/>
              <a:gd name="connsiteY72" fmla="*/ 281002 h 1711123"/>
              <a:gd name="connsiteX73" fmla="*/ 84442 w 466500"/>
              <a:gd name="connsiteY73" fmla="*/ 21312 h 1711123"/>
              <a:gd name="connsiteX74" fmla="*/ 69811 w 466500"/>
              <a:gd name="connsiteY74" fmla="*/ 266371 h 1711123"/>
              <a:gd name="connsiteX75" fmla="*/ 29578 w 466500"/>
              <a:gd name="connsiteY75" fmla="*/ 10339 h 1711123"/>
              <a:gd name="connsiteX76" fmla="*/ 56400 w 466500"/>
              <a:gd name="connsiteY76" fmla="*/ 283440 h 1711123"/>
              <a:gd name="connsiteX77" fmla="*/ 3974 w 466500"/>
              <a:gd name="connsiteY77" fmla="*/ 229795 h 1711123"/>
              <a:gd name="connsiteX78" fmla="*/ 7632 w 466500"/>
              <a:gd name="connsiteY78" fmla="*/ 193219 h 1711123"/>
              <a:gd name="connsiteX0" fmla="*/ 7632 w 466500"/>
              <a:gd name="connsiteY0" fmla="*/ 193219 h 1711123"/>
              <a:gd name="connsiteX1" fmla="*/ 3974 w 466500"/>
              <a:gd name="connsiteY1" fmla="*/ 204192 h 1711123"/>
              <a:gd name="connsiteX2" fmla="*/ 11290 w 466500"/>
              <a:gd name="connsiteY2" fmla="*/ 251741 h 1711123"/>
              <a:gd name="connsiteX3" fmla="*/ 14947 w 466500"/>
              <a:gd name="connsiteY3" fmla="*/ 277344 h 1711123"/>
              <a:gd name="connsiteX4" fmla="*/ 22262 w 466500"/>
              <a:gd name="connsiteY4" fmla="*/ 306605 h 1711123"/>
              <a:gd name="connsiteX5" fmla="*/ 25920 w 466500"/>
              <a:gd name="connsiteY5" fmla="*/ 328550 h 1711123"/>
              <a:gd name="connsiteX6" fmla="*/ 25920 w 466500"/>
              <a:gd name="connsiteY6" fmla="*/ 533376 h 1711123"/>
              <a:gd name="connsiteX7" fmla="*/ 29578 w 466500"/>
              <a:gd name="connsiteY7" fmla="*/ 551664 h 1711123"/>
              <a:gd name="connsiteX8" fmla="*/ 36893 w 466500"/>
              <a:gd name="connsiteY8" fmla="*/ 588240 h 1711123"/>
              <a:gd name="connsiteX9" fmla="*/ 40550 w 466500"/>
              <a:gd name="connsiteY9" fmla="*/ 628474 h 1711123"/>
              <a:gd name="connsiteX10" fmla="*/ 47866 w 466500"/>
              <a:gd name="connsiteY10" fmla="*/ 665050 h 1711123"/>
              <a:gd name="connsiteX11" fmla="*/ 51523 w 466500"/>
              <a:gd name="connsiteY11" fmla="*/ 716256 h 1711123"/>
              <a:gd name="connsiteX12" fmla="*/ 55181 w 466500"/>
              <a:gd name="connsiteY12" fmla="*/ 800381 h 1711123"/>
              <a:gd name="connsiteX13" fmla="*/ 62496 w 466500"/>
              <a:gd name="connsiteY13" fmla="*/ 840614 h 1711123"/>
              <a:gd name="connsiteX14" fmla="*/ 69811 w 466500"/>
              <a:gd name="connsiteY14" fmla="*/ 906451 h 1711123"/>
              <a:gd name="connsiteX15" fmla="*/ 73469 w 466500"/>
              <a:gd name="connsiteY15" fmla="*/ 921082 h 1711123"/>
              <a:gd name="connsiteX16" fmla="*/ 77126 w 466500"/>
              <a:gd name="connsiteY16" fmla="*/ 957658 h 1711123"/>
              <a:gd name="connsiteX17" fmla="*/ 80784 w 466500"/>
              <a:gd name="connsiteY17" fmla="*/ 983261 h 1711123"/>
              <a:gd name="connsiteX18" fmla="*/ 84442 w 466500"/>
              <a:gd name="connsiteY18" fmla="*/ 1027152 h 1711123"/>
              <a:gd name="connsiteX19" fmla="*/ 80784 w 466500"/>
              <a:gd name="connsiteY19" fmla="*/ 1107619 h 1711123"/>
              <a:gd name="connsiteX20" fmla="*/ 73469 w 466500"/>
              <a:gd name="connsiteY20" fmla="*/ 1144195 h 1711123"/>
              <a:gd name="connsiteX21" fmla="*/ 69811 w 466500"/>
              <a:gd name="connsiteY21" fmla="*/ 1166141 h 1711123"/>
              <a:gd name="connsiteX22" fmla="*/ 73469 w 466500"/>
              <a:gd name="connsiteY22" fmla="*/ 1272211 h 1711123"/>
              <a:gd name="connsiteX23" fmla="*/ 77126 w 466500"/>
              <a:gd name="connsiteY23" fmla="*/ 1297814 h 1711123"/>
              <a:gd name="connsiteX24" fmla="*/ 84442 w 466500"/>
              <a:gd name="connsiteY24" fmla="*/ 1359994 h 1711123"/>
              <a:gd name="connsiteX25" fmla="*/ 80784 w 466500"/>
              <a:gd name="connsiteY25" fmla="*/ 1509955 h 1711123"/>
              <a:gd name="connsiteX26" fmla="*/ 77126 w 466500"/>
              <a:gd name="connsiteY26" fmla="*/ 1539216 h 1711123"/>
              <a:gd name="connsiteX27" fmla="*/ 73469 w 466500"/>
              <a:gd name="connsiteY27" fmla="*/ 1601395 h 1711123"/>
              <a:gd name="connsiteX28" fmla="*/ 77126 w 466500"/>
              <a:gd name="connsiteY28" fmla="*/ 1696493 h 1711123"/>
              <a:gd name="connsiteX29" fmla="*/ 117360 w 466500"/>
              <a:gd name="connsiteY29" fmla="*/ 1707466 h 1711123"/>
              <a:gd name="connsiteX30" fmla="*/ 142963 w 466500"/>
              <a:gd name="connsiteY30" fmla="*/ 1711123 h 1711123"/>
              <a:gd name="connsiteX31" fmla="*/ 172224 w 466500"/>
              <a:gd name="connsiteY31" fmla="*/ 1707466 h 1711123"/>
              <a:gd name="connsiteX32" fmla="*/ 300240 w 466500"/>
              <a:gd name="connsiteY32" fmla="*/ 1700150 h 1711123"/>
              <a:gd name="connsiteX33" fmla="*/ 358762 w 466500"/>
              <a:gd name="connsiteY33" fmla="*/ 1692835 h 1711123"/>
              <a:gd name="connsiteX34" fmla="*/ 384365 w 466500"/>
              <a:gd name="connsiteY34" fmla="*/ 1689178 h 1711123"/>
              <a:gd name="connsiteX35" fmla="*/ 461174 w 466500"/>
              <a:gd name="connsiteY35" fmla="*/ 1685520 h 1711123"/>
              <a:gd name="connsiteX36" fmla="*/ 457517 w 466500"/>
              <a:gd name="connsiteY36" fmla="*/ 1659917 h 1711123"/>
              <a:gd name="connsiteX37" fmla="*/ 453859 w 466500"/>
              <a:gd name="connsiteY37" fmla="*/ 1637971 h 1711123"/>
              <a:gd name="connsiteX38" fmla="*/ 450202 w 466500"/>
              <a:gd name="connsiteY38" fmla="*/ 1608710 h 1711123"/>
              <a:gd name="connsiteX39" fmla="*/ 453859 w 466500"/>
              <a:gd name="connsiteY39" fmla="*/ 1520928 h 1711123"/>
              <a:gd name="connsiteX40" fmla="*/ 453859 w 466500"/>
              <a:gd name="connsiteY40" fmla="*/ 1440461 h 1711123"/>
              <a:gd name="connsiteX41" fmla="*/ 446544 w 466500"/>
              <a:gd name="connsiteY41" fmla="*/ 1411200 h 1711123"/>
              <a:gd name="connsiteX42" fmla="*/ 439229 w 466500"/>
              <a:gd name="connsiteY42" fmla="*/ 1374624 h 1711123"/>
              <a:gd name="connsiteX43" fmla="*/ 431914 w 466500"/>
              <a:gd name="connsiteY43" fmla="*/ 1323418 h 1711123"/>
              <a:gd name="connsiteX44" fmla="*/ 424598 w 466500"/>
              <a:gd name="connsiteY44" fmla="*/ 1283184 h 1711123"/>
              <a:gd name="connsiteX45" fmla="*/ 420941 w 466500"/>
              <a:gd name="connsiteY45" fmla="*/ 1250266 h 1711123"/>
              <a:gd name="connsiteX46" fmla="*/ 417283 w 466500"/>
              <a:gd name="connsiteY46" fmla="*/ 1114934 h 1711123"/>
              <a:gd name="connsiteX47" fmla="*/ 413626 w 466500"/>
              <a:gd name="connsiteY47" fmla="*/ 1092989 h 1711123"/>
              <a:gd name="connsiteX48" fmla="*/ 409968 w 466500"/>
              <a:gd name="connsiteY48" fmla="*/ 1063728 h 1711123"/>
              <a:gd name="connsiteX49" fmla="*/ 406310 w 466500"/>
              <a:gd name="connsiteY49" fmla="*/ 1049098 h 1711123"/>
              <a:gd name="connsiteX50" fmla="*/ 398995 w 466500"/>
              <a:gd name="connsiteY50" fmla="*/ 986918 h 1711123"/>
              <a:gd name="connsiteX51" fmla="*/ 395338 w 466500"/>
              <a:gd name="connsiteY51" fmla="*/ 968630 h 1711123"/>
              <a:gd name="connsiteX52" fmla="*/ 391680 w 466500"/>
              <a:gd name="connsiteY52" fmla="*/ 943027 h 1711123"/>
              <a:gd name="connsiteX53" fmla="*/ 388022 w 466500"/>
              <a:gd name="connsiteY53" fmla="*/ 862560 h 1711123"/>
              <a:gd name="connsiteX54" fmla="*/ 380707 w 466500"/>
              <a:gd name="connsiteY54" fmla="*/ 818669 h 1711123"/>
              <a:gd name="connsiteX55" fmla="*/ 373392 w 466500"/>
              <a:gd name="connsiteY55" fmla="*/ 741859 h 1711123"/>
              <a:gd name="connsiteX56" fmla="*/ 369734 w 466500"/>
              <a:gd name="connsiteY56" fmla="*/ 716256 h 1711123"/>
              <a:gd name="connsiteX57" fmla="*/ 366077 w 466500"/>
              <a:gd name="connsiteY57" fmla="*/ 683338 h 1711123"/>
              <a:gd name="connsiteX58" fmla="*/ 362419 w 466500"/>
              <a:gd name="connsiteY58" fmla="*/ 544349 h 1711123"/>
              <a:gd name="connsiteX59" fmla="*/ 358762 w 466500"/>
              <a:gd name="connsiteY59" fmla="*/ 518746 h 1711123"/>
              <a:gd name="connsiteX60" fmla="*/ 355104 w 466500"/>
              <a:gd name="connsiteY60" fmla="*/ 452909 h 1711123"/>
              <a:gd name="connsiteX61" fmla="*/ 351446 w 466500"/>
              <a:gd name="connsiteY61" fmla="*/ 328550 h 1711123"/>
              <a:gd name="connsiteX62" fmla="*/ 344131 w 466500"/>
              <a:gd name="connsiteY62" fmla="*/ 266371 h 1711123"/>
              <a:gd name="connsiteX63" fmla="*/ 340474 w 466500"/>
              <a:gd name="connsiteY63" fmla="*/ 178589 h 1711123"/>
              <a:gd name="connsiteX64" fmla="*/ 325843 w 466500"/>
              <a:gd name="connsiteY64" fmla="*/ 182246 h 1711123"/>
              <a:gd name="connsiteX65" fmla="*/ 300240 w 466500"/>
              <a:gd name="connsiteY65" fmla="*/ 189562 h 1711123"/>
              <a:gd name="connsiteX66" fmla="*/ 289267 w 466500"/>
              <a:gd name="connsiteY66" fmla="*/ 196877 h 1711123"/>
              <a:gd name="connsiteX67" fmla="*/ 274637 w 466500"/>
              <a:gd name="connsiteY67" fmla="*/ 200534 h 1711123"/>
              <a:gd name="connsiteX68" fmla="*/ 230746 w 466500"/>
              <a:gd name="connsiteY68" fmla="*/ 270029 h 1711123"/>
              <a:gd name="connsiteX69" fmla="*/ 219773 w 466500"/>
              <a:gd name="connsiteY69" fmla="*/ 273686 h 1711123"/>
              <a:gd name="connsiteX70" fmla="*/ 208800 w 466500"/>
              <a:gd name="connsiteY70" fmla="*/ 283440 h 1711123"/>
              <a:gd name="connsiteX71" fmla="*/ 135648 w 466500"/>
              <a:gd name="connsiteY71" fmla="*/ 284659 h 1711123"/>
              <a:gd name="connsiteX72" fmla="*/ 121018 w 466500"/>
              <a:gd name="connsiteY72" fmla="*/ 281002 h 1711123"/>
              <a:gd name="connsiteX73" fmla="*/ 84442 w 466500"/>
              <a:gd name="connsiteY73" fmla="*/ 21312 h 1711123"/>
              <a:gd name="connsiteX74" fmla="*/ 47865 w 466500"/>
              <a:gd name="connsiteY74" fmla="*/ 68860 h 1711123"/>
              <a:gd name="connsiteX75" fmla="*/ 29578 w 466500"/>
              <a:gd name="connsiteY75" fmla="*/ 10339 h 1711123"/>
              <a:gd name="connsiteX76" fmla="*/ 56400 w 466500"/>
              <a:gd name="connsiteY76" fmla="*/ 283440 h 1711123"/>
              <a:gd name="connsiteX77" fmla="*/ 3974 w 466500"/>
              <a:gd name="connsiteY77" fmla="*/ 229795 h 1711123"/>
              <a:gd name="connsiteX78" fmla="*/ 7632 w 466500"/>
              <a:gd name="connsiteY78" fmla="*/ 193219 h 1711123"/>
              <a:gd name="connsiteX0" fmla="*/ 7316 w 466184"/>
              <a:gd name="connsiteY0" fmla="*/ 182880 h 1700784"/>
              <a:gd name="connsiteX1" fmla="*/ 3658 w 466184"/>
              <a:gd name="connsiteY1" fmla="*/ 193853 h 1700784"/>
              <a:gd name="connsiteX2" fmla="*/ 10974 w 466184"/>
              <a:gd name="connsiteY2" fmla="*/ 241402 h 1700784"/>
              <a:gd name="connsiteX3" fmla="*/ 14631 w 466184"/>
              <a:gd name="connsiteY3" fmla="*/ 267005 h 1700784"/>
              <a:gd name="connsiteX4" fmla="*/ 21946 w 466184"/>
              <a:gd name="connsiteY4" fmla="*/ 296266 h 1700784"/>
              <a:gd name="connsiteX5" fmla="*/ 25604 w 466184"/>
              <a:gd name="connsiteY5" fmla="*/ 318211 h 1700784"/>
              <a:gd name="connsiteX6" fmla="*/ 25604 w 466184"/>
              <a:gd name="connsiteY6" fmla="*/ 523037 h 1700784"/>
              <a:gd name="connsiteX7" fmla="*/ 29262 w 466184"/>
              <a:gd name="connsiteY7" fmla="*/ 541325 h 1700784"/>
              <a:gd name="connsiteX8" fmla="*/ 36577 w 466184"/>
              <a:gd name="connsiteY8" fmla="*/ 577901 h 1700784"/>
              <a:gd name="connsiteX9" fmla="*/ 40234 w 466184"/>
              <a:gd name="connsiteY9" fmla="*/ 618135 h 1700784"/>
              <a:gd name="connsiteX10" fmla="*/ 47550 w 466184"/>
              <a:gd name="connsiteY10" fmla="*/ 654711 h 1700784"/>
              <a:gd name="connsiteX11" fmla="*/ 51207 w 466184"/>
              <a:gd name="connsiteY11" fmla="*/ 705917 h 1700784"/>
              <a:gd name="connsiteX12" fmla="*/ 54865 w 466184"/>
              <a:gd name="connsiteY12" fmla="*/ 790042 h 1700784"/>
              <a:gd name="connsiteX13" fmla="*/ 62180 w 466184"/>
              <a:gd name="connsiteY13" fmla="*/ 830275 h 1700784"/>
              <a:gd name="connsiteX14" fmla="*/ 69495 w 466184"/>
              <a:gd name="connsiteY14" fmla="*/ 896112 h 1700784"/>
              <a:gd name="connsiteX15" fmla="*/ 73153 w 466184"/>
              <a:gd name="connsiteY15" fmla="*/ 910743 h 1700784"/>
              <a:gd name="connsiteX16" fmla="*/ 76810 w 466184"/>
              <a:gd name="connsiteY16" fmla="*/ 947319 h 1700784"/>
              <a:gd name="connsiteX17" fmla="*/ 80468 w 466184"/>
              <a:gd name="connsiteY17" fmla="*/ 972922 h 1700784"/>
              <a:gd name="connsiteX18" fmla="*/ 84126 w 466184"/>
              <a:gd name="connsiteY18" fmla="*/ 1016813 h 1700784"/>
              <a:gd name="connsiteX19" fmla="*/ 80468 w 466184"/>
              <a:gd name="connsiteY19" fmla="*/ 1097280 h 1700784"/>
              <a:gd name="connsiteX20" fmla="*/ 73153 w 466184"/>
              <a:gd name="connsiteY20" fmla="*/ 1133856 h 1700784"/>
              <a:gd name="connsiteX21" fmla="*/ 69495 w 466184"/>
              <a:gd name="connsiteY21" fmla="*/ 1155802 h 1700784"/>
              <a:gd name="connsiteX22" fmla="*/ 73153 w 466184"/>
              <a:gd name="connsiteY22" fmla="*/ 1261872 h 1700784"/>
              <a:gd name="connsiteX23" fmla="*/ 76810 w 466184"/>
              <a:gd name="connsiteY23" fmla="*/ 1287475 h 1700784"/>
              <a:gd name="connsiteX24" fmla="*/ 84126 w 466184"/>
              <a:gd name="connsiteY24" fmla="*/ 1349655 h 1700784"/>
              <a:gd name="connsiteX25" fmla="*/ 80468 w 466184"/>
              <a:gd name="connsiteY25" fmla="*/ 1499616 h 1700784"/>
              <a:gd name="connsiteX26" fmla="*/ 76810 w 466184"/>
              <a:gd name="connsiteY26" fmla="*/ 1528877 h 1700784"/>
              <a:gd name="connsiteX27" fmla="*/ 73153 w 466184"/>
              <a:gd name="connsiteY27" fmla="*/ 1591056 h 1700784"/>
              <a:gd name="connsiteX28" fmla="*/ 76810 w 466184"/>
              <a:gd name="connsiteY28" fmla="*/ 1686154 h 1700784"/>
              <a:gd name="connsiteX29" fmla="*/ 117044 w 466184"/>
              <a:gd name="connsiteY29" fmla="*/ 1697127 h 1700784"/>
              <a:gd name="connsiteX30" fmla="*/ 142647 w 466184"/>
              <a:gd name="connsiteY30" fmla="*/ 1700784 h 1700784"/>
              <a:gd name="connsiteX31" fmla="*/ 171908 w 466184"/>
              <a:gd name="connsiteY31" fmla="*/ 1697127 h 1700784"/>
              <a:gd name="connsiteX32" fmla="*/ 299924 w 466184"/>
              <a:gd name="connsiteY32" fmla="*/ 1689811 h 1700784"/>
              <a:gd name="connsiteX33" fmla="*/ 358446 w 466184"/>
              <a:gd name="connsiteY33" fmla="*/ 1682496 h 1700784"/>
              <a:gd name="connsiteX34" fmla="*/ 384049 w 466184"/>
              <a:gd name="connsiteY34" fmla="*/ 1678839 h 1700784"/>
              <a:gd name="connsiteX35" fmla="*/ 460858 w 466184"/>
              <a:gd name="connsiteY35" fmla="*/ 1675181 h 1700784"/>
              <a:gd name="connsiteX36" fmla="*/ 457201 w 466184"/>
              <a:gd name="connsiteY36" fmla="*/ 1649578 h 1700784"/>
              <a:gd name="connsiteX37" fmla="*/ 453543 w 466184"/>
              <a:gd name="connsiteY37" fmla="*/ 1627632 h 1700784"/>
              <a:gd name="connsiteX38" fmla="*/ 449886 w 466184"/>
              <a:gd name="connsiteY38" fmla="*/ 1598371 h 1700784"/>
              <a:gd name="connsiteX39" fmla="*/ 453543 w 466184"/>
              <a:gd name="connsiteY39" fmla="*/ 1510589 h 1700784"/>
              <a:gd name="connsiteX40" fmla="*/ 453543 w 466184"/>
              <a:gd name="connsiteY40" fmla="*/ 1430122 h 1700784"/>
              <a:gd name="connsiteX41" fmla="*/ 446228 w 466184"/>
              <a:gd name="connsiteY41" fmla="*/ 1400861 h 1700784"/>
              <a:gd name="connsiteX42" fmla="*/ 438913 w 466184"/>
              <a:gd name="connsiteY42" fmla="*/ 1364285 h 1700784"/>
              <a:gd name="connsiteX43" fmla="*/ 431598 w 466184"/>
              <a:gd name="connsiteY43" fmla="*/ 1313079 h 1700784"/>
              <a:gd name="connsiteX44" fmla="*/ 424282 w 466184"/>
              <a:gd name="connsiteY44" fmla="*/ 1272845 h 1700784"/>
              <a:gd name="connsiteX45" fmla="*/ 420625 w 466184"/>
              <a:gd name="connsiteY45" fmla="*/ 1239927 h 1700784"/>
              <a:gd name="connsiteX46" fmla="*/ 416967 w 466184"/>
              <a:gd name="connsiteY46" fmla="*/ 1104595 h 1700784"/>
              <a:gd name="connsiteX47" fmla="*/ 413310 w 466184"/>
              <a:gd name="connsiteY47" fmla="*/ 1082650 h 1700784"/>
              <a:gd name="connsiteX48" fmla="*/ 409652 w 466184"/>
              <a:gd name="connsiteY48" fmla="*/ 1053389 h 1700784"/>
              <a:gd name="connsiteX49" fmla="*/ 405994 w 466184"/>
              <a:gd name="connsiteY49" fmla="*/ 1038759 h 1700784"/>
              <a:gd name="connsiteX50" fmla="*/ 398679 w 466184"/>
              <a:gd name="connsiteY50" fmla="*/ 976579 h 1700784"/>
              <a:gd name="connsiteX51" fmla="*/ 395022 w 466184"/>
              <a:gd name="connsiteY51" fmla="*/ 958291 h 1700784"/>
              <a:gd name="connsiteX52" fmla="*/ 391364 w 466184"/>
              <a:gd name="connsiteY52" fmla="*/ 932688 h 1700784"/>
              <a:gd name="connsiteX53" fmla="*/ 387706 w 466184"/>
              <a:gd name="connsiteY53" fmla="*/ 852221 h 1700784"/>
              <a:gd name="connsiteX54" fmla="*/ 380391 w 466184"/>
              <a:gd name="connsiteY54" fmla="*/ 808330 h 1700784"/>
              <a:gd name="connsiteX55" fmla="*/ 373076 w 466184"/>
              <a:gd name="connsiteY55" fmla="*/ 731520 h 1700784"/>
              <a:gd name="connsiteX56" fmla="*/ 369418 w 466184"/>
              <a:gd name="connsiteY56" fmla="*/ 705917 h 1700784"/>
              <a:gd name="connsiteX57" fmla="*/ 365761 w 466184"/>
              <a:gd name="connsiteY57" fmla="*/ 672999 h 1700784"/>
              <a:gd name="connsiteX58" fmla="*/ 362103 w 466184"/>
              <a:gd name="connsiteY58" fmla="*/ 534010 h 1700784"/>
              <a:gd name="connsiteX59" fmla="*/ 358446 w 466184"/>
              <a:gd name="connsiteY59" fmla="*/ 508407 h 1700784"/>
              <a:gd name="connsiteX60" fmla="*/ 354788 w 466184"/>
              <a:gd name="connsiteY60" fmla="*/ 442570 h 1700784"/>
              <a:gd name="connsiteX61" fmla="*/ 351130 w 466184"/>
              <a:gd name="connsiteY61" fmla="*/ 318211 h 1700784"/>
              <a:gd name="connsiteX62" fmla="*/ 343815 w 466184"/>
              <a:gd name="connsiteY62" fmla="*/ 256032 h 1700784"/>
              <a:gd name="connsiteX63" fmla="*/ 340158 w 466184"/>
              <a:gd name="connsiteY63" fmla="*/ 168250 h 1700784"/>
              <a:gd name="connsiteX64" fmla="*/ 325527 w 466184"/>
              <a:gd name="connsiteY64" fmla="*/ 171907 h 1700784"/>
              <a:gd name="connsiteX65" fmla="*/ 299924 w 466184"/>
              <a:gd name="connsiteY65" fmla="*/ 179223 h 1700784"/>
              <a:gd name="connsiteX66" fmla="*/ 288951 w 466184"/>
              <a:gd name="connsiteY66" fmla="*/ 186538 h 1700784"/>
              <a:gd name="connsiteX67" fmla="*/ 274321 w 466184"/>
              <a:gd name="connsiteY67" fmla="*/ 190195 h 1700784"/>
              <a:gd name="connsiteX68" fmla="*/ 230430 w 466184"/>
              <a:gd name="connsiteY68" fmla="*/ 259690 h 1700784"/>
              <a:gd name="connsiteX69" fmla="*/ 219457 w 466184"/>
              <a:gd name="connsiteY69" fmla="*/ 263347 h 1700784"/>
              <a:gd name="connsiteX70" fmla="*/ 208484 w 466184"/>
              <a:gd name="connsiteY70" fmla="*/ 273101 h 1700784"/>
              <a:gd name="connsiteX71" fmla="*/ 135332 w 466184"/>
              <a:gd name="connsiteY71" fmla="*/ 274320 h 1700784"/>
              <a:gd name="connsiteX72" fmla="*/ 120702 w 466184"/>
              <a:gd name="connsiteY72" fmla="*/ 270663 h 1700784"/>
              <a:gd name="connsiteX73" fmla="*/ 84126 w 466184"/>
              <a:gd name="connsiteY73" fmla="*/ 10973 h 1700784"/>
              <a:gd name="connsiteX74" fmla="*/ 47549 w 466184"/>
              <a:gd name="connsiteY74" fmla="*/ 58521 h 1700784"/>
              <a:gd name="connsiteX75" fmla="*/ 29262 w 466184"/>
              <a:gd name="connsiteY75" fmla="*/ 0 h 1700784"/>
              <a:gd name="connsiteX76" fmla="*/ 3658 w 466184"/>
              <a:gd name="connsiteY76" fmla="*/ 219456 h 1700784"/>
              <a:gd name="connsiteX77" fmla="*/ 7316 w 466184"/>
              <a:gd name="connsiteY77" fmla="*/ 182880 h 1700784"/>
              <a:gd name="connsiteX0" fmla="*/ 7316 w 466184"/>
              <a:gd name="connsiteY0" fmla="*/ 182880 h 1700784"/>
              <a:gd name="connsiteX1" fmla="*/ 3658 w 466184"/>
              <a:gd name="connsiteY1" fmla="*/ 193853 h 1700784"/>
              <a:gd name="connsiteX2" fmla="*/ 10974 w 466184"/>
              <a:gd name="connsiteY2" fmla="*/ 241402 h 1700784"/>
              <a:gd name="connsiteX3" fmla="*/ 14631 w 466184"/>
              <a:gd name="connsiteY3" fmla="*/ 267005 h 1700784"/>
              <a:gd name="connsiteX4" fmla="*/ 21946 w 466184"/>
              <a:gd name="connsiteY4" fmla="*/ 296266 h 1700784"/>
              <a:gd name="connsiteX5" fmla="*/ 25604 w 466184"/>
              <a:gd name="connsiteY5" fmla="*/ 318211 h 1700784"/>
              <a:gd name="connsiteX6" fmla="*/ 25604 w 466184"/>
              <a:gd name="connsiteY6" fmla="*/ 523037 h 1700784"/>
              <a:gd name="connsiteX7" fmla="*/ 29262 w 466184"/>
              <a:gd name="connsiteY7" fmla="*/ 541325 h 1700784"/>
              <a:gd name="connsiteX8" fmla="*/ 36577 w 466184"/>
              <a:gd name="connsiteY8" fmla="*/ 577901 h 1700784"/>
              <a:gd name="connsiteX9" fmla="*/ 40234 w 466184"/>
              <a:gd name="connsiteY9" fmla="*/ 618135 h 1700784"/>
              <a:gd name="connsiteX10" fmla="*/ 47550 w 466184"/>
              <a:gd name="connsiteY10" fmla="*/ 654711 h 1700784"/>
              <a:gd name="connsiteX11" fmla="*/ 51207 w 466184"/>
              <a:gd name="connsiteY11" fmla="*/ 705917 h 1700784"/>
              <a:gd name="connsiteX12" fmla="*/ 54865 w 466184"/>
              <a:gd name="connsiteY12" fmla="*/ 790042 h 1700784"/>
              <a:gd name="connsiteX13" fmla="*/ 62180 w 466184"/>
              <a:gd name="connsiteY13" fmla="*/ 830275 h 1700784"/>
              <a:gd name="connsiteX14" fmla="*/ 69495 w 466184"/>
              <a:gd name="connsiteY14" fmla="*/ 896112 h 1700784"/>
              <a:gd name="connsiteX15" fmla="*/ 73153 w 466184"/>
              <a:gd name="connsiteY15" fmla="*/ 910743 h 1700784"/>
              <a:gd name="connsiteX16" fmla="*/ 76810 w 466184"/>
              <a:gd name="connsiteY16" fmla="*/ 947319 h 1700784"/>
              <a:gd name="connsiteX17" fmla="*/ 80468 w 466184"/>
              <a:gd name="connsiteY17" fmla="*/ 972922 h 1700784"/>
              <a:gd name="connsiteX18" fmla="*/ 84126 w 466184"/>
              <a:gd name="connsiteY18" fmla="*/ 1016813 h 1700784"/>
              <a:gd name="connsiteX19" fmla="*/ 80468 w 466184"/>
              <a:gd name="connsiteY19" fmla="*/ 1097280 h 1700784"/>
              <a:gd name="connsiteX20" fmla="*/ 73153 w 466184"/>
              <a:gd name="connsiteY20" fmla="*/ 1133856 h 1700784"/>
              <a:gd name="connsiteX21" fmla="*/ 69495 w 466184"/>
              <a:gd name="connsiteY21" fmla="*/ 1155802 h 1700784"/>
              <a:gd name="connsiteX22" fmla="*/ 73153 w 466184"/>
              <a:gd name="connsiteY22" fmla="*/ 1261872 h 1700784"/>
              <a:gd name="connsiteX23" fmla="*/ 76810 w 466184"/>
              <a:gd name="connsiteY23" fmla="*/ 1287475 h 1700784"/>
              <a:gd name="connsiteX24" fmla="*/ 84126 w 466184"/>
              <a:gd name="connsiteY24" fmla="*/ 1349655 h 1700784"/>
              <a:gd name="connsiteX25" fmla="*/ 80468 w 466184"/>
              <a:gd name="connsiteY25" fmla="*/ 1499616 h 1700784"/>
              <a:gd name="connsiteX26" fmla="*/ 76810 w 466184"/>
              <a:gd name="connsiteY26" fmla="*/ 1528877 h 1700784"/>
              <a:gd name="connsiteX27" fmla="*/ 73153 w 466184"/>
              <a:gd name="connsiteY27" fmla="*/ 1591056 h 1700784"/>
              <a:gd name="connsiteX28" fmla="*/ 76810 w 466184"/>
              <a:gd name="connsiteY28" fmla="*/ 1686154 h 1700784"/>
              <a:gd name="connsiteX29" fmla="*/ 117044 w 466184"/>
              <a:gd name="connsiteY29" fmla="*/ 1697127 h 1700784"/>
              <a:gd name="connsiteX30" fmla="*/ 142647 w 466184"/>
              <a:gd name="connsiteY30" fmla="*/ 1700784 h 1700784"/>
              <a:gd name="connsiteX31" fmla="*/ 171908 w 466184"/>
              <a:gd name="connsiteY31" fmla="*/ 1697127 h 1700784"/>
              <a:gd name="connsiteX32" fmla="*/ 299924 w 466184"/>
              <a:gd name="connsiteY32" fmla="*/ 1689811 h 1700784"/>
              <a:gd name="connsiteX33" fmla="*/ 358446 w 466184"/>
              <a:gd name="connsiteY33" fmla="*/ 1682496 h 1700784"/>
              <a:gd name="connsiteX34" fmla="*/ 384049 w 466184"/>
              <a:gd name="connsiteY34" fmla="*/ 1678839 h 1700784"/>
              <a:gd name="connsiteX35" fmla="*/ 460858 w 466184"/>
              <a:gd name="connsiteY35" fmla="*/ 1675181 h 1700784"/>
              <a:gd name="connsiteX36" fmla="*/ 457201 w 466184"/>
              <a:gd name="connsiteY36" fmla="*/ 1649578 h 1700784"/>
              <a:gd name="connsiteX37" fmla="*/ 453543 w 466184"/>
              <a:gd name="connsiteY37" fmla="*/ 1627632 h 1700784"/>
              <a:gd name="connsiteX38" fmla="*/ 449886 w 466184"/>
              <a:gd name="connsiteY38" fmla="*/ 1598371 h 1700784"/>
              <a:gd name="connsiteX39" fmla="*/ 453543 w 466184"/>
              <a:gd name="connsiteY39" fmla="*/ 1510589 h 1700784"/>
              <a:gd name="connsiteX40" fmla="*/ 453543 w 466184"/>
              <a:gd name="connsiteY40" fmla="*/ 1430122 h 1700784"/>
              <a:gd name="connsiteX41" fmla="*/ 446228 w 466184"/>
              <a:gd name="connsiteY41" fmla="*/ 1400861 h 1700784"/>
              <a:gd name="connsiteX42" fmla="*/ 438913 w 466184"/>
              <a:gd name="connsiteY42" fmla="*/ 1364285 h 1700784"/>
              <a:gd name="connsiteX43" fmla="*/ 431598 w 466184"/>
              <a:gd name="connsiteY43" fmla="*/ 1313079 h 1700784"/>
              <a:gd name="connsiteX44" fmla="*/ 424282 w 466184"/>
              <a:gd name="connsiteY44" fmla="*/ 1272845 h 1700784"/>
              <a:gd name="connsiteX45" fmla="*/ 420625 w 466184"/>
              <a:gd name="connsiteY45" fmla="*/ 1239927 h 1700784"/>
              <a:gd name="connsiteX46" fmla="*/ 416967 w 466184"/>
              <a:gd name="connsiteY46" fmla="*/ 1104595 h 1700784"/>
              <a:gd name="connsiteX47" fmla="*/ 413310 w 466184"/>
              <a:gd name="connsiteY47" fmla="*/ 1082650 h 1700784"/>
              <a:gd name="connsiteX48" fmla="*/ 409652 w 466184"/>
              <a:gd name="connsiteY48" fmla="*/ 1053389 h 1700784"/>
              <a:gd name="connsiteX49" fmla="*/ 405994 w 466184"/>
              <a:gd name="connsiteY49" fmla="*/ 1038759 h 1700784"/>
              <a:gd name="connsiteX50" fmla="*/ 398679 w 466184"/>
              <a:gd name="connsiteY50" fmla="*/ 976579 h 1700784"/>
              <a:gd name="connsiteX51" fmla="*/ 395022 w 466184"/>
              <a:gd name="connsiteY51" fmla="*/ 958291 h 1700784"/>
              <a:gd name="connsiteX52" fmla="*/ 391364 w 466184"/>
              <a:gd name="connsiteY52" fmla="*/ 932688 h 1700784"/>
              <a:gd name="connsiteX53" fmla="*/ 387706 w 466184"/>
              <a:gd name="connsiteY53" fmla="*/ 852221 h 1700784"/>
              <a:gd name="connsiteX54" fmla="*/ 380391 w 466184"/>
              <a:gd name="connsiteY54" fmla="*/ 808330 h 1700784"/>
              <a:gd name="connsiteX55" fmla="*/ 373076 w 466184"/>
              <a:gd name="connsiteY55" fmla="*/ 731520 h 1700784"/>
              <a:gd name="connsiteX56" fmla="*/ 369418 w 466184"/>
              <a:gd name="connsiteY56" fmla="*/ 705917 h 1700784"/>
              <a:gd name="connsiteX57" fmla="*/ 365761 w 466184"/>
              <a:gd name="connsiteY57" fmla="*/ 672999 h 1700784"/>
              <a:gd name="connsiteX58" fmla="*/ 362103 w 466184"/>
              <a:gd name="connsiteY58" fmla="*/ 534010 h 1700784"/>
              <a:gd name="connsiteX59" fmla="*/ 358446 w 466184"/>
              <a:gd name="connsiteY59" fmla="*/ 508407 h 1700784"/>
              <a:gd name="connsiteX60" fmla="*/ 354788 w 466184"/>
              <a:gd name="connsiteY60" fmla="*/ 442570 h 1700784"/>
              <a:gd name="connsiteX61" fmla="*/ 351130 w 466184"/>
              <a:gd name="connsiteY61" fmla="*/ 318211 h 1700784"/>
              <a:gd name="connsiteX62" fmla="*/ 343815 w 466184"/>
              <a:gd name="connsiteY62" fmla="*/ 256032 h 1700784"/>
              <a:gd name="connsiteX63" fmla="*/ 340158 w 466184"/>
              <a:gd name="connsiteY63" fmla="*/ 168250 h 1700784"/>
              <a:gd name="connsiteX64" fmla="*/ 325527 w 466184"/>
              <a:gd name="connsiteY64" fmla="*/ 171907 h 1700784"/>
              <a:gd name="connsiteX65" fmla="*/ 299924 w 466184"/>
              <a:gd name="connsiteY65" fmla="*/ 179223 h 1700784"/>
              <a:gd name="connsiteX66" fmla="*/ 288951 w 466184"/>
              <a:gd name="connsiteY66" fmla="*/ 186538 h 1700784"/>
              <a:gd name="connsiteX67" fmla="*/ 274321 w 466184"/>
              <a:gd name="connsiteY67" fmla="*/ 190195 h 1700784"/>
              <a:gd name="connsiteX68" fmla="*/ 230430 w 466184"/>
              <a:gd name="connsiteY68" fmla="*/ 259690 h 1700784"/>
              <a:gd name="connsiteX69" fmla="*/ 219457 w 466184"/>
              <a:gd name="connsiteY69" fmla="*/ 263347 h 1700784"/>
              <a:gd name="connsiteX70" fmla="*/ 208484 w 466184"/>
              <a:gd name="connsiteY70" fmla="*/ 273101 h 1700784"/>
              <a:gd name="connsiteX71" fmla="*/ 135332 w 466184"/>
              <a:gd name="connsiteY71" fmla="*/ 274320 h 1700784"/>
              <a:gd name="connsiteX72" fmla="*/ 84126 w 466184"/>
              <a:gd name="connsiteY72" fmla="*/ 10973 h 1700784"/>
              <a:gd name="connsiteX73" fmla="*/ 47549 w 466184"/>
              <a:gd name="connsiteY73" fmla="*/ 58521 h 1700784"/>
              <a:gd name="connsiteX74" fmla="*/ 29262 w 466184"/>
              <a:gd name="connsiteY74" fmla="*/ 0 h 1700784"/>
              <a:gd name="connsiteX75" fmla="*/ 3658 w 466184"/>
              <a:gd name="connsiteY75" fmla="*/ 219456 h 1700784"/>
              <a:gd name="connsiteX76" fmla="*/ 7316 w 466184"/>
              <a:gd name="connsiteY76" fmla="*/ 182880 h 1700784"/>
              <a:gd name="connsiteX0" fmla="*/ 7316 w 466184"/>
              <a:gd name="connsiteY0" fmla="*/ 182880 h 1700784"/>
              <a:gd name="connsiteX1" fmla="*/ 3658 w 466184"/>
              <a:gd name="connsiteY1" fmla="*/ 193853 h 1700784"/>
              <a:gd name="connsiteX2" fmla="*/ 10974 w 466184"/>
              <a:gd name="connsiteY2" fmla="*/ 241402 h 1700784"/>
              <a:gd name="connsiteX3" fmla="*/ 14631 w 466184"/>
              <a:gd name="connsiteY3" fmla="*/ 267005 h 1700784"/>
              <a:gd name="connsiteX4" fmla="*/ 21946 w 466184"/>
              <a:gd name="connsiteY4" fmla="*/ 296266 h 1700784"/>
              <a:gd name="connsiteX5" fmla="*/ 25604 w 466184"/>
              <a:gd name="connsiteY5" fmla="*/ 318211 h 1700784"/>
              <a:gd name="connsiteX6" fmla="*/ 25604 w 466184"/>
              <a:gd name="connsiteY6" fmla="*/ 523037 h 1700784"/>
              <a:gd name="connsiteX7" fmla="*/ 29262 w 466184"/>
              <a:gd name="connsiteY7" fmla="*/ 541325 h 1700784"/>
              <a:gd name="connsiteX8" fmla="*/ 36577 w 466184"/>
              <a:gd name="connsiteY8" fmla="*/ 577901 h 1700784"/>
              <a:gd name="connsiteX9" fmla="*/ 40234 w 466184"/>
              <a:gd name="connsiteY9" fmla="*/ 618135 h 1700784"/>
              <a:gd name="connsiteX10" fmla="*/ 47550 w 466184"/>
              <a:gd name="connsiteY10" fmla="*/ 654711 h 1700784"/>
              <a:gd name="connsiteX11" fmla="*/ 51207 w 466184"/>
              <a:gd name="connsiteY11" fmla="*/ 705917 h 1700784"/>
              <a:gd name="connsiteX12" fmla="*/ 54865 w 466184"/>
              <a:gd name="connsiteY12" fmla="*/ 790042 h 1700784"/>
              <a:gd name="connsiteX13" fmla="*/ 62180 w 466184"/>
              <a:gd name="connsiteY13" fmla="*/ 830275 h 1700784"/>
              <a:gd name="connsiteX14" fmla="*/ 69495 w 466184"/>
              <a:gd name="connsiteY14" fmla="*/ 896112 h 1700784"/>
              <a:gd name="connsiteX15" fmla="*/ 73153 w 466184"/>
              <a:gd name="connsiteY15" fmla="*/ 910743 h 1700784"/>
              <a:gd name="connsiteX16" fmla="*/ 76810 w 466184"/>
              <a:gd name="connsiteY16" fmla="*/ 947319 h 1700784"/>
              <a:gd name="connsiteX17" fmla="*/ 80468 w 466184"/>
              <a:gd name="connsiteY17" fmla="*/ 972922 h 1700784"/>
              <a:gd name="connsiteX18" fmla="*/ 84126 w 466184"/>
              <a:gd name="connsiteY18" fmla="*/ 1016813 h 1700784"/>
              <a:gd name="connsiteX19" fmla="*/ 80468 w 466184"/>
              <a:gd name="connsiteY19" fmla="*/ 1097280 h 1700784"/>
              <a:gd name="connsiteX20" fmla="*/ 73153 w 466184"/>
              <a:gd name="connsiteY20" fmla="*/ 1133856 h 1700784"/>
              <a:gd name="connsiteX21" fmla="*/ 69495 w 466184"/>
              <a:gd name="connsiteY21" fmla="*/ 1155802 h 1700784"/>
              <a:gd name="connsiteX22" fmla="*/ 73153 w 466184"/>
              <a:gd name="connsiteY22" fmla="*/ 1261872 h 1700784"/>
              <a:gd name="connsiteX23" fmla="*/ 76810 w 466184"/>
              <a:gd name="connsiteY23" fmla="*/ 1287475 h 1700784"/>
              <a:gd name="connsiteX24" fmla="*/ 84126 w 466184"/>
              <a:gd name="connsiteY24" fmla="*/ 1349655 h 1700784"/>
              <a:gd name="connsiteX25" fmla="*/ 80468 w 466184"/>
              <a:gd name="connsiteY25" fmla="*/ 1499616 h 1700784"/>
              <a:gd name="connsiteX26" fmla="*/ 76810 w 466184"/>
              <a:gd name="connsiteY26" fmla="*/ 1528877 h 1700784"/>
              <a:gd name="connsiteX27" fmla="*/ 73153 w 466184"/>
              <a:gd name="connsiteY27" fmla="*/ 1591056 h 1700784"/>
              <a:gd name="connsiteX28" fmla="*/ 76810 w 466184"/>
              <a:gd name="connsiteY28" fmla="*/ 1686154 h 1700784"/>
              <a:gd name="connsiteX29" fmla="*/ 117044 w 466184"/>
              <a:gd name="connsiteY29" fmla="*/ 1697127 h 1700784"/>
              <a:gd name="connsiteX30" fmla="*/ 142647 w 466184"/>
              <a:gd name="connsiteY30" fmla="*/ 1700784 h 1700784"/>
              <a:gd name="connsiteX31" fmla="*/ 171908 w 466184"/>
              <a:gd name="connsiteY31" fmla="*/ 1697127 h 1700784"/>
              <a:gd name="connsiteX32" fmla="*/ 299924 w 466184"/>
              <a:gd name="connsiteY32" fmla="*/ 1689811 h 1700784"/>
              <a:gd name="connsiteX33" fmla="*/ 358446 w 466184"/>
              <a:gd name="connsiteY33" fmla="*/ 1682496 h 1700784"/>
              <a:gd name="connsiteX34" fmla="*/ 384049 w 466184"/>
              <a:gd name="connsiteY34" fmla="*/ 1678839 h 1700784"/>
              <a:gd name="connsiteX35" fmla="*/ 460858 w 466184"/>
              <a:gd name="connsiteY35" fmla="*/ 1675181 h 1700784"/>
              <a:gd name="connsiteX36" fmla="*/ 457201 w 466184"/>
              <a:gd name="connsiteY36" fmla="*/ 1649578 h 1700784"/>
              <a:gd name="connsiteX37" fmla="*/ 453543 w 466184"/>
              <a:gd name="connsiteY37" fmla="*/ 1627632 h 1700784"/>
              <a:gd name="connsiteX38" fmla="*/ 449886 w 466184"/>
              <a:gd name="connsiteY38" fmla="*/ 1598371 h 1700784"/>
              <a:gd name="connsiteX39" fmla="*/ 453543 w 466184"/>
              <a:gd name="connsiteY39" fmla="*/ 1510589 h 1700784"/>
              <a:gd name="connsiteX40" fmla="*/ 453543 w 466184"/>
              <a:gd name="connsiteY40" fmla="*/ 1430122 h 1700784"/>
              <a:gd name="connsiteX41" fmla="*/ 446228 w 466184"/>
              <a:gd name="connsiteY41" fmla="*/ 1400861 h 1700784"/>
              <a:gd name="connsiteX42" fmla="*/ 438913 w 466184"/>
              <a:gd name="connsiteY42" fmla="*/ 1364285 h 1700784"/>
              <a:gd name="connsiteX43" fmla="*/ 431598 w 466184"/>
              <a:gd name="connsiteY43" fmla="*/ 1313079 h 1700784"/>
              <a:gd name="connsiteX44" fmla="*/ 424282 w 466184"/>
              <a:gd name="connsiteY44" fmla="*/ 1272845 h 1700784"/>
              <a:gd name="connsiteX45" fmla="*/ 420625 w 466184"/>
              <a:gd name="connsiteY45" fmla="*/ 1239927 h 1700784"/>
              <a:gd name="connsiteX46" fmla="*/ 416967 w 466184"/>
              <a:gd name="connsiteY46" fmla="*/ 1104595 h 1700784"/>
              <a:gd name="connsiteX47" fmla="*/ 413310 w 466184"/>
              <a:gd name="connsiteY47" fmla="*/ 1082650 h 1700784"/>
              <a:gd name="connsiteX48" fmla="*/ 409652 w 466184"/>
              <a:gd name="connsiteY48" fmla="*/ 1053389 h 1700784"/>
              <a:gd name="connsiteX49" fmla="*/ 405994 w 466184"/>
              <a:gd name="connsiteY49" fmla="*/ 1038759 h 1700784"/>
              <a:gd name="connsiteX50" fmla="*/ 398679 w 466184"/>
              <a:gd name="connsiteY50" fmla="*/ 976579 h 1700784"/>
              <a:gd name="connsiteX51" fmla="*/ 395022 w 466184"/>
              <a:gd name="connsiteY51" fmla="*/ 958291 h 1700784"/>
              <a:gd name="connsiteX52" fmla="*/ 391364 w 466184"/>
              <a:gd name="connsiteY52" fmla="*/ 932688 h 1700784"/>
              <a:gd name="connsiteX53" fmla="*/ 387706 w 466184"/>
              <a:gd name="connsiteY53" fmla="*/ 852221 h 1700784"/>
              <a:gd name="connsiteX54" fmla="*/ 380391 w 466184"/>
              <a:gd name="connsiteY54" fmla="*/ 808330 h 1700784"/>
              <a:gd name="connsiteX55" fmla="*/ 373076 w 466184"/>
              <a:gd name="connsiteY55" fmla="*/ 731520 h 1700784"/>
              <a:gd name="connsiteX56" fmla="*/ 369418 w 466184"/>
              <a:gd name="connsiteY56" fmla="*/ 705917 h 1700784"/>
              <a:gd name="connsiteX57" fmla="*/ 365761 w 466184"/>
              <a:gd name="connsiteY57" fmla="*/ 672999 h 1700784"/>
              <a:gd name="connsiteX58" fmla="*/ 362103 w 466184"/>
              <a:gd name="connsiteY58" fmla="*/ 534010 h 1700784"/>
              <a:gd name="connsiteX59" fmla="*/ 358446 w 466184"/>
              <a:gd name="connsiteY59" fmla="*/ 508407 h 1700784"/>
              <a:gd name="connsiteX60" fmla="*/ 354788 w 466184"/>
              <a:gd name="connsiteY60" fmla="*/ 442570 h 1700784"/>
              <a:gd name="connsiteX61" fmla="*/ 351130 w 466184"/>
              <a:gd name="connsiteY61" fmla="*/ 318211 h 1700784"/>
              <a:gd name="connsiteX62" fmla="*/ 343815 w 466184"/>
              <a:gd name="connsiteY62" fmla="*/ 256032 h 1700784"/>
              <a:gd name="connsiteX63" fmla="*/ 340158 w 466184"/>
              <a:gd name="connsiteY63" fmla="*/ 168250 h 1700784"/>
              <a:gd name="connsiteX64" fmla="*/ 325527 w 466184"/>
              <a:gd name="connsiteY64" fmla="*/ 171907 h 1700784"/>
              <a:gd name="connsiteX65" fmla="*/ 299924 w 466184"/>
              <a:gd name="connsiteY65" fmla="*/ 179223 h 1700784"/>
              <a:gd name="connsiteX66" fmla="*/ 288951 w 466184"/>
              <a:gd name="connsiteY66" fmla="*/ 186538 h 1700784"/>
              <a:gd name="connsiteX67" fmla="*/ 274321 w 466184"/>
              <a:gd name="connsiteY67" fmla="*/ 190195 h 1700784"/>
              <a:gd name="connsiteX68" fmla="*/ 230430 w 466184"/>
              <a:gd name="connsiteY68" fmla="*/ 259690 h 1700784"/>
              <a:gd name="connsiteX69" fmla="*/ 219457 w 466184"/>
              <a:gd name="connsiteY69" fmla="*/ 263347 h 1700784"/>
              <a:gd name="connsiteX70" fmla="*/ 135332 w 466184"/>
              <a:gd name="connsiteY70" fmla="*/ 274320 h 1700784"/>
              <a:gd name="connsiteX71" fmla="*/ 84126 w 466184"/>
              <a:gd name="connsiteY71" fmla="*/ 10973 h 1700784"/>
              <a:gd name="connsiteX72" fmla="*/ 47549 w 466184"/>
              <a:gd name="connsiteY72" fmla="*/ 58521 h 1700784"/>
              <a:gd name="connsiteX73" fmla="*/ 29262 w 466184"/>
              <a:gd name="connsiteY73" fmla="*/ 0 h 1700784"/>
              <a:gd name="connsiteX74" fmla="*/ 3658 w 466184"/>
              <a:gd name="connsiteY74" fmla="*/ 219456 h 1700784"/>
              <a:gd name="connsiteX75" fmla="*/ 7316 w 466184"/>
              <a:gd name="connsiteY75" fmla="*/ 182880 h 1700784"/>
              <a:gd name="connsiteX0" fmla="*/ 7316 w 466184"/>
              <a:gd name="connsiteY0" fmla="*/ 182880 h 1700784"/>
              <a:gd name="connsiteX1" fmla="*/ 3658 w 466184"/>
              <a:gd name="connsiteY1" fmla="*/ 193853 h 1700784"/>
              <a:gd name="connsiteX2" fmla="*/ 10974 w 466184"/>
              <a:gd name="connsiteY2" fmla="*/ 241402 h 1700784"/>
              <a:gd name="connsiteX3" fmla="*/ 14631 w 466184"/>
              <a:gd name="connsiteY3" fmla="*/ 267005 h 1700784"/>
              <a:gd name="connsiteX4" fmla="*/ 21946 w 466184"/>
              <a:gd name="connsiteY4" fmla="*/ 296266 h 1700784"/>
              <a:gd name="connsiteX5" fmla="*/ 25604 w 466184"/>
              <a:gd name="connsiteY5" fmla="*/ 318211 h 1700784"/>
              <a:gd name="connsiteX6" fmla="*/ 25604 w 466184"/>
              <a:gd name="connsiteY6" fmla="*/ 523037 h 1700784"/>
              <a:gd name="connsiteX7" fmla="*/ 29262 w 466184"/>
              <a:gd name="connsiteY7" fmla="*/ 541325 h 1700784"/>
              <a:gd name="connsiteX8" fmla="*/ 36577 w 466184"/>
              <a:gd name="connsiteY8" fmla="*/ 577901 h 1700784"/>
              <a:gd name="connsiteX9" fmla="*/ 40234 w 466184"/>
              <a:gd name="connsiteY9" fmla="*/ 618135 h 1700784"/>
              <a:gd name="connsiteX10" fmla="*/ 47550 w 466184"/>
              <a:gd name="connsiteY10" fmla="*/ 654711 h 1700784"/>
              <a:gd name="connsiteX11" fmla="*/ 51207 w 466184"/>
              <a:gd name="connsiteY11" fmla="*/ 705917 h 1700784"/>
              <a:gd name="connsiteX12" fmla="*/ 54865 w 466184"/>
              <a:gd name="connsiteY12" fmla="*/ 790042 h 1700784"/>
              <a:gd name="connsiteX13" fmla="*/ 62180 w 466184"/>
              <a:gd name="connsiteY13" fmla="*/ 830275 h 1700784"/>
              <a:gd name="connsiteX14" fmla="*/ 69495 w 466184"/>
              <a:gd name="connsiteY14" fmla="*/ 896112 h 1700784"/>
              <a:gd name="connsiteX15" fmla="*/ 73153 w 466184"/>
              <a:gd name="connsiteY15" fmla="*/ 910743 h 1700784"/>
              <a:gd name="connsiteX16" fmla="*/ 76810 w 466184"/>
              <a:gd name="connsiteY16" fmla="*/ 947319 h 1700784"/>
              <a:gd name="connsiteX17" fmla="*/ 80468 w 466184"/>
              <a:gd name="connsiteY17" fmla="*/ 972922 h 1700784"/>
              <a:gd name="connsiteX18" fmla="*/ 84126 w 466184"/>
              <a:gd name="connsiteY18" fmla="*/ 1016813 h 1700784"/>
              <a:gd name="connsiteX19" fmla="*/ 80468 w 466184"/>
              <a:gd name="connsiteY19" fmla="*/ 1097280 h 1700784"/>
              <a:gd name="connsiteX20" fmla="*/ 73153 w 466184"/>
              <a:gd name="connsiteY20" fmla="*/ 1133856 h 1700784"/>
              <a:gd name="connsiteX21" fmla="*/ 69495 w 466184"/>
              <a:gd name="connsiteY21" fmla="*/ 1155802 h 1700784"/>
              <a:gd name="connsiteX22" fmla="*/ 73153 w 466184"/>
              <a:gd name="connsiteY22" fmla="*/ 1261872 h 1700784"/>
              <a:gd name="connsiteX23" fmla="*/ 76810 w 466184"/>
              <a:gd name="connsiteY23" fmla="*/ 1287475 h 1700784"/>
              <a:gd name="connsiteX24" fmla="*/ 84126 w 466184"/>
              <a:gd name="connsiteY24" fmla="*/ 1349655 h 1700784"/>
              <a:gd name="connsiteX25" fmla="*/ 80468 w 466184"/>
              <a:gd name="connsiteY25" fmla="*/ 1499616 h 1700784"/>
              <a:gd name="connsiteX26" fmla="*/ 76810 w 466184"/>
              <a:gd name="connsiteY26" fmla="*/ 1528877 h 1700784"/>
              <a:gd name="connsiteX27" fmla="*/ 73153 w 466184"/>
              <a:gd name="connsiteY27" fmla="*/ 1591056 h 1700784"/>
              <a:gd name="connsiteX28" fmla="*/ 76810 w 466184"/>
              <a:gd name="connsiteY28" fmla="*/ 1686154 h 1700784"/>
              <a:gd name="connsiteX29" fmla="*/ 117044 w 466184"/>
              <a:gd name="connsiteY29" fmla="*/ 1697127 h 1700784"/>
              <a:gd name="connsiteX30" fmla="*/ 142647 w 466184"/>
              <a:gd name="connsiteY30" fmla="*/ 1700784 h 1700784"/>
              <a:gd name="connsiteX31" fmla="*/ 171908 w 466184"/>
              <a:gd name="connsiteY31" fmla="*/ 1697127 h 1700784"/>
              <a:gd name="connsiteX32" fmla="*/ 299924 w 466184"/>
              <a:gd name="connsiteY32" fmla="*/ 1689811 h 1700784"/>
              <a:gd name="connsiteX33" fmla="*/ 358446 w 466184"/>
              <a:gd name="connsiteY33" fmla="*/ 1682496 h 1700784"/>
              <a:gd name="connsiteX34" fmla="*/ 384049 w 466184"/>
              <a:gd name="connsiteY34" fmla="*/ 1678839 h 1700784"/>
              <a:gd name="connsiteX35" fmla="*/ 460858 w 466184"/>
              <a:gd name="connsiteY35" fmla="*/ 1675181 h 1700784"/>
              <a:gd name="connsiteX36" fmla="*/ 457201 w 466184"/>
              <a:gd name="connsiteY36" fmla="*/ 1649578 h 1700784"/>
              <a:gd name="connsiteX37" fmla="*/ 453543 w 466184"/>
              <a:gd name="connsiteY37" fmla="*/ 1627632 h 1700784"/>
              <a:gd name="connsiteX38" fmla="*/ 449886 w 466184"/>
              <a:gd name="connsiteY38" fmla="*/ 1598371 h 1700784"/>
              <a:gd name="connsiteX39" fmla="*/ 453543 w 466184"/>
              <a:gd name="connsiteY39" fmla="*/ 1510589 h 1700784"/>
              <a:gd name="connsiteX40" fmla="*/ 453543 w 466184"/>
              <a:gd name="connsiteY40" fmla="*/ 1430122 h 1700784"/>
              <a:gd name="connsiteX41" fmla="*/ 446228 w 466184"/>
              <a:gd name="connsiteY41" fmla="*/ 1400861 h 1700784"/>
              <a:gd name="connsiteX42" fmla="*/ 438913 w 466184"/>
              <a:gd name="connsiteY42" fmla="*/ 1364285 h 1700784"/>
              <a:gd name="connsiteX43" fmla="*/ 431598 w 466184"/>
              <a:gd name="connsiteY43" fmla="*/ 1313079 h 1700784"/>
              <a:gd name="connsiteX44" fmla="*/ 424282 w 466184"/>
              <a:gd name="connsiteY44" fmla="*/ 1272845 h 1700784"/>
              <a:gd name="connsiteX45" fmla="*/ 420625 w 466184"/>
              <a:gd name="connsiteY45" fmla="*/ 1239927 h 1700784"/>
              <a:gd name="connsiteX46" fmla="*/ 416967 w 466184"/>
              <a:gd name="connsiteY46" fmla="*/ 1104595 h 1700784"/>
              <a:gd name="connsiteX47" fmla="*/ 413310 w 466184"/>
              <a:gd name="connsiteY47" fmla="*/ 1082650 h 1700784"/>
              <a:gd name="connsiteX48" fmla="*/ 409652 w 466184"/>
              <a:gd name="connsiteY48" fmla="*/ 1053389 h 1700784"/>
              <a:gd name="connsiteX49" fmla="*/ 405994 w 466184"/>
              <a:gd name="connsiteY49" fmla="*/ 1038759 h 1700784"/>
              <a:gd name="connsiteX50" fmla="*/ 398679 w 466184"/>
              <a:gd name="connsiteY50" fmla="*/ 976579 h 1700784"/>
              <a:gd name="connsiteX51" fmla="*/ 395022 w 466184"/>
              <a:gd name="connsiteY51" fmla="*/ 958291 h 1700784"/>
              <a:gd name="connsiteX52" fmla="*/ 391364 w 466184"/>
              <a:gd name="connsiteY52" fmla="*/ 932688 h 1700784"/>
              <a:gd name="connsiteX53" fmla="*/ 387706 w 466184"/>
              <a:gd name="connsiteY53" fmla="*/ 852221 h 1700784"/>
              <a:gd name="connsiteX54" fmla="*/ 380391 w 466184"/>
              <a:gd name="connsiteY54" fmla="*/ 808330 h 1700784"/>
              <a:gd name="connsiteX55" fmla="*/ 373076 w 466184"/>
              <a:gd name="connsiteY55" fmla="*/ 731520 h 1700784"/>
              <a:gd name="connsiteX56" fmla="*/ 369418 w 466184"/>
              <a:gd name="connsiteY56" fmla="*/ 705917 h 1700784"/>
              <a:gd name="connsiteX57" fmla="*/ 365761 w 466184"/>
              <a:gd name="connsiteY57" fmla="*/ 672999 h 1700784"/>
              <a:gd name="connsiteX58" fmla="*/ 362103 w 466184"/>
              <a:gd name="connsiteY58" fmla="*/ 534010 h 1700784"/>
              <a:gd name="connsiteX59" fmla="*/ 358446 w 466184"/>
              <a:gd name="connsiteY59" fmla="*/ 508407 h 1700784"/>
              <a:gd name="connsiteX60" fmla="*/ 354788 w 466184"/>
              <a:gd name="connsiteY60" fmla="*/ 442570 h 1700784"/>
              <a:gd name="connsiteX61" fmla="*/ 351130 w 466184"/>
              <a:gd name="connsiteY61" fmla="*/ 318211 h 1700784"/>
              <a:gd name="connsiteX62" fmla="*/ 343815 w 466184"/>
              <a:gd name="connsiteY62" fmla="*/ 256032 h 1700784"/>
              <a:gd name="connsiteX63" fmla="*/ 340158 w 466184"/>
              <a:gd name="connsiteY63" fmla="*/ 168250 h 1700784"/>
              <a:gd name="connsiteX64" fmla="*/ 325527 w 466184"/>
              <a:gd name="connsiteY64" fmla="*/ 171907 h 1700784"/>
              <a:gd name="connsiteX65" fmla="*/ 299924 w 466184"/>
              <a:gd name="connsiteY65" fmla="*/ 179223 h 1700784"/>
              <a:gd name="connsiteX66" fmla="*/ 288951 w 466184"/>
              <a:gd name="connsiteY66" fmla="*/ 186538 h 1700784"/>
              <a:gd name="connsiteX67" fmla="*/ 274321 w 466184"/>
              <a:gd name="connsiteY67" fmla="*/ 190195 h 1700784"/>
              <a:gd name="connsiteX68" fmla="*/ 230430 w 466184"/>
              <a:gd name="connsiteY68" fmla="*/ 259690 h 1700784"/>
              <a:gd name="connsiteX69" fmla="*/ 135332 w 466184"/>
              <a:gd name="connsiteY69" fmla="*/ 274320 h 1700784"/>
              <a:gd name="connsiteX70" fmla="*/ 84126 w 466184"/>
              <a:gd name="connsiteY70" fmla="*/ 10973 h 1700784"/>
              <a:gd name="connsiteX71" fmla="*/ 47549 w 466184"/>
              <a:gd name="connsiteY71" fmla="*/ 58521 h 1700784"/>
              <a:gd name="connsiteX72" fmla="*/ 29262 w 466184"/>
              <a:gd name="connsiteY72" fmla="*/ 0 h 1700784"/>
              <a:gd name="connsiteX73" fmla="*/ 3658 w 466184"/>
              <a:gd name="connsiteY73" fmla="*/ 219456 h 1700784"/>
              <a:gd name="connsiteX74" fmla="*/ 7316 w 466184"/>
              <a:gd name="connsiteY74" fmla="*/ 182880 h 1700784"/>
              <a:gd name="connsiteX0" fmla="*/ 7316 w 466184"/>
              <a:gd name="connsiteY0" fmla="*/ 226568 h 1744472"/>
              <a:gd name="connsiteX1" fmla="*/ 3658 w 466184"/>
              <a:gd name="connsiteY1" fmla="*/ 237541 h 1744472"/>
              <a:gd name="connsiteX2" fmla="*/ 10974 w 466184"/>
              <a:gd name="connsiteY2" fmla="*/ 285090 h 1744472"/>
              <a:gd name="connsiteX3" fmla="*/ 14631 w 466184"/>
              <a:gd name="connsiteY3" fmla="*/ 310693 h 1744472"/>
              <a:gd name="connsiteX4" fmla="*/ 21946 w 466184"/>
              <a:gd name="connsiteY4" fmla="*/ 339954 h 1744472"/>
              <a:gd name="connsiteX5" fmla="*/ 25604 w 466184"/>
              <a:gd name="connsiteY5" fmla="*/ 361899 h 1744472"/>
              <a:gd name="connsiteX6" fmla="*/ 25604 w 466184"/>
              <a:gd name="connsiteY6" fmla="*/ 566725 h 1744472"/>
              <a:gd name="connsiteX7" fmla="*/ 29262 w 466184"/>
              <a:gd name="connsiteY7" fmla="*/ 585013 h 1744472"/>
              <a:gd name="connsiteX8" fmla="*/ 36577 w 466184"/>
              <a:gd name="connsiteY8" fmla="*/ 621589 h 1744472"/>
              <a:gd name="connsiteX9" fmla="*/ 40234 w 466184"/>
              <a:gd name="connsiteY9" fmla="*/ 661823 h 1744472"/>
              <a:gd name="connsiteX10" fmla="*/ 47550 w 466184"/>
              <a:gd name="connsiteY10" fmla="*/ 698399 h 1744472"/>
              <a:gd name="connsiteX11" fmla="*/ 51207 w 466184"/>
              <a:gd name="connsiteY11" fmla="*/ 749605 h 1744472"/>
              <a:gd name="connsiteX12" fmla="*/ 54865 w 466184"/>
              <a:gd name="connsiteY12" fmla="*/ 833730 h 1744472"/>
              <a:gd name="connsiteX13" fmla="*/ 62180 w 466184"/>
              <a:gd name="connsiteY13" fmla="*/ 873963 h 1744472"/>
              <a:gd name="connsiteX14" fmla="*/ 69495 w 466184"/>
              <a:gd name="connsiteY14" fmla="*/ 939800 h 1744472"/>
              <a:gd name="connsiteX15" fmla="*/ 73153 w 466184"/>
              <a:gd name="connsiteY15" fmla="*/ 954431 h 1744472"/>
              <a:gd name="connsiteX16" fmla="*/ 76810 w 466184"/>
              <a:gd name="connsiteY16" fmla="*/ 991007 h 1744472"/>
              <a:gd name="connsiteX17" fmla="*/ 80468 w 466184"/>
              <a:gd name="connsiteY17" fmla="*/ 1016610 h 1744472"/>
              <a:gd name="connsiteX18" fmla="*/ 84126 w 466184"/>
              <a:gd name="connsiteY18" fmla="*/ 1060501 h 1744472"/>
              <a:gd name="connsiteX19" fmla="*/ 80468 w 466184"/>
              <a:gd name="connsiteY19" fmla="*/ 1140968 h 1744472"/>
              <a:gd name="connsiteX20" fmla="*/ 73153 w 466184"/>
              <a:gd name="connsiteY20" fmla="*/ 1177544 h 1744472"/>
              <a:gd name="connsiteX21" fmla="*/ 69495 w 466184"/>
              <a:gd name="connsiteY21" fmla="*/ 1199490 h 1744472"/>
              <a:gd name="connsiteX22" fmla="*/ 73153 w 466184"/>
              <a:gd name="connsiteY22" fmla="*/ 1305560 h 1744472"/>
              <a:gd name="connsiteX23" fmla="*/ 76810 w 466184"/>
              <a:gd name="connsiteY23" fmla="*/ 1331163 h 1744472"/>
              <a:gd name="connsiteX24" fmla="*/ 84126 w 466184"/>
              <a:gd name="connsiteY24" fmla="*/ 1393343 h 1744472"/>
              <a:gd name="connsiteX25" fmla="*/ 80468 w 466184"/>
              <a:gd name="connsiteY25" fmla="*/ 1543304 h 1744472"/>
              <a:gd name="connsiteX26" fmla="*/ 76810 w 466184"/>
              <a:gd name="connsiteY26" fmla="*/ 1572565 h 1744472"/>
              <a:gd name="connsiteX27" fmla="*/ 73153 w 466184"/>
              <a:gd name="connsiteY27" fmla="*/ 1634744 h 1744472"/>
              <a:gd name="connsiteX28" fmla="*/ 76810 w 466184"/>
              <a:gd name="connsiteY28" fmla="*/ 1729842 h 1744472"/>
              <a:gd name="connsiteX29" fmla="*/ 117044 w 466184"/>
              <a:gd name="connsiteY29" fmla="*/ 1740815 h 1744472"/>
              <a:gd name="connsiteX30" fmla="*/ 142647 w 466184"/>
              <a:gd name="connsiteY30" fmla="*/ 1744472 h 1744472"/>
              <a:gd name="connsiteX31" fmla="*/ 171908 w 466184"/>
              <a:gd name="connsiteY31" fmla="*/ 1740815 h 1744472"/>
              <a:gd name="connsiteX32" fmla="*/ 299924 w 466184"/>
              <a:gd name="connsiteY32" fmla="*/ 1733499 h 1744472"/>
              <a:gd name="connsiteX33" fmla="*/ 358446 w 466184"/>
              <a:gd name="connsiteY33" fmla="*/ 1726184 h 1744472"/>
              <a:gd name="connsiteX34" fmla="*/ 384049 w 466184"/>
              <a:gd name="connsiteY34" fmla="*/ 1722527 h 1744472"/>
              <a:gd name="connsiteX35" fmla="*/ 460858 w 466184"/>
              <a:gd name="connsiteY35" fmla="*/ 1718869 h 1744472"/>
              <a:gd name="connsiteX36" fmla="*/ 457201 w 466184"/>
              <a:gd name="connsiteY36" fmla="*/ 1693266 h 1744472"/>
              <a:gd name="connsiteX37" fmla="*/ 453543 w 466184"/>
              <a:gd name="connsiteY37" fmla="*/ 1671320 h 1744472"/>
              <a:gd name="connsiteX38" fmla="*/ 449886 w 466184"/>
              <a:gd name="connsiteY38" fmla="*/ 1642059 h 1744472"/>
              <a:gd name="connsiteX39" fmla="*/ 453543 w 466184"/>
              <a:gd name="connsiteY39" fmla="*/ 1554277 h 1744472"/>
              <a:gd name="connsiteX40" fmla="*/ 453543 w 466184"/>
              <a:gd name="connsiteY40" fmla="*/ 1473810 h 1744472"/>
              <a:gd name="connsiteX41" fmla="*/ 446228 w 466184"/>
              <a:gd name="connsiteY41" fmla="*/ 1444549 h 1744472"/>
              <a:gd name="connsiteX42" fmla="*/ 438913 w 466184"/>
              <a:gd name="connsiteY42" fmla="*/ 1407973 h 1744472"/>
              <a:gd name="connsiteX43" fmla="*/ 431598 w 466184"/>
              <a:gd name="connsiteY43" fmla="*/ 1356767 h 1744472"/>
              <a:gd name="connsiteX44" fmla="*/ 424282 w 466184"/>
              <a:gd name="connsiteY44" fmla="*/ 1316533 h 1744472"/>
              <a:gd name="connsiteX45" fmla="*/ 420625 w 466184"/>
              <a:gd name="connsiteY45" fmla="*/ 1283615 h 1744472"/>
              <a:gd name="connsiteX46" fmla="*/ 416967 w 466184"/>
              <a:gd name="connsiteY46" fmla="*/ 1148283 h 1744472"/>
              <a:gd name="connsiteX47" fmla="*/ 413310 w 466184"/>
              <a:gd name="connsiteY47" fmla="*/ 1126338 h 1744472"/>
              <a:gd name="connsiteX48" fmla="*/ 409652 w 466184"/>
              <a:gd name="connsiteY48" fmla="*/ 1097077 h 1744472"/>
              <a:gd name="connsiteX49" fmla="*/ 405994 w 466184"/>
              <a:gd name="connsiteY49" fmla="*/ 1082447 h 1744472"/>
              <a:gd name="connsiteX50" fmla="*/ 398679 w 466184"/>
              <a:gd name="connsiteY50" fmla="*/ 1020267 h 1744472"/>
              <a:gd name="connsiteX51" fmla="*/ 395022 w 466184"/>
              <a:gd name="connsiteY51" fmla="*/ 1001979 h 1744472"/>
              <a:gd name="connsiteX52" fmla="*/ 391364 w 466184"/>
              <a:gd name="connsiteY52" fmla="*/ 976376 h 1744472"/>
              <a:gd name="connsiteX53" fmla="*/ 387706 w 466184"/>
              <a:gd name="connsiteY53" fmla="*/ 895909 h 1744472"/>
              <a:gd name="connsiteX54" fmla="*/ 380391 w 466184"/>
              <a:gd name="connsiteY54" fmla="*/ 852018 h 1744472"/>
              <a:gd name="connsiteX55" fmla="*/ 373076 w 466184"/>
              <a:gd name="connsiteY55" fmla="*/ 775208 h 1744472"/>
              <a:gd name="connsiteX56" fmla="*/ 369418 w 466184"/>
              <a:gd name="connsiteY56" fmla="*/ 749605 h 1744472"/>
              <a:gd name="connsiteX57" fmla="*/ 365761 w 466184"/>
              <a:gd name="connsiteY57" fmla="*/ 716687 h 1744472"/>
              <a:gd name="connsiteX58" fmla="*/ 362103 w 466184"/>
              <a:gd name="connsiteY58" fmla="*/ 577698 h 1744472"/>
              <a:gd name="connsiteX59" fmla="*/ 358446 w 466184"/>
              <a:gd name="connsiteY59" fmla="*/ 552095 h 1744472"/>
              <a:gd name="connsiteX60" fmla="*/ 354788 w 466184"/>
              <a:gd name="connsiteY60" fmla="*/ 486258 h 1744472"/>
              <a:gd name="connsiteX61" fmla="*/ 351130 w 466184"/>
              <a:gd name="connsiteY61" fmla="*/ 361899 h 1744472"/>
              <a:gd name="connsiteX62" fmla="*/ 343815 w 466184"/>
              <a:gd name="connsiteY62" fmla="*/ 299720 h 1744472"/>
              <a:gd name="connsiteX63" fmla="*/ 340158 w 466184"/>
              <a:gd name="connsiteY63" fmla="*/ 211938 h 1744472"/>
              <a:gd name="connsiteX64" fmla="*/ 325527 w 466184"/>
              <a:gd name="connsiteY64" fmla="*/ 215595 h 1744472"/>
              <a:gd name="connsiteX65" fmla="*/ 299924 w 466184"/>
              <a:gd name="connsiteY65" fmla="*/ 222911 h 1744472"/>
              <a:gd name="connsiteX66" fmla="*/ 288951 w 466184"/>
              <a:gd name="connsiteY66" fmla="*/ 230226 h 1744472"/>
              <a:gd name="connsiteX67" fmla="*/ 274321 w 466184"/>
              <a:gd name="connsiteY67" fmla="*/ 233883 h 1744472"/>
              <a:gd name="connsiteX68" fmla="*/ 230430 w 466184"/>
              <a:gd name="connsiteY68" fmla="*/ 303378 h 1744472"/>
              <a:gd name="connsiteX69" fmla="*/ 190196 w 466184"/>
              <a:gd name="connsiteY69" fmla="*/ 43688 h 1744472"/>
              <a:gd name="connsiteX70" fmla="*/ 84126 w 466184"/>
              <a:gd name="connsiteY70" fmla="*/ 54661 h 1744472"/>
              <a:gd name="connsiteX71" fmla="*/ 47549 w 466184"/>
              <a:gd name="connsiteY71" fmla="*/ 102209 h 1744472"/>
              <a:gd name="connsiteX72" fmla="*/ 29262 w 466184"/>
              <a:gd name="connsiteY72" fmla="*/ 43688 h 1744472"/>
              <a:gd name="connsiteX73" fmla="*/ 3658 w 466184"/>
              <a:gd name="connsiteY73" fmla="*/ 263144 h 1744472"/>
              <a:gd name="connsiteX74" fmla="*/ 7316 w 466184"/>
              <a:gd name="connsiteY74" fmla="*/ 226568 h 1744472"/>
              <a:gd name="connsiteX0" fmla="*/ 7316 w 466184"/>
              <a:gd name="connsiteY0" fmla="*/ 226568 h 1744472"/>
              <a:gd name="connsiteX1" fmla="*/ 3658 w 466184"/>
              <a:gd name="connsiteY1" fmla="*/ 237541 h 1744472"/>
              <a:gd name="connsiteX2" fmla="*/ 10974 w 466184"/>
              <a:gd name="connsiteY2" fmla="*/ 285090 h 1744472"/>
              <a:gd name="connsiteX3" fmla="*/ 14631 w 466184"/>
              <a:gd name="connsiteY3" fmla="*/ 310693 h 1744472"/>
              <a:gd name="connsiteX4" fmla="*/ 21946 w 466184"/>
              <a:gd name="connsiteY4" fmla="*/ 339954 h 1744472"/>
              <a:gd name="connsiteX5" fmla="*/ 25604 w 466184"/>
              <a:gd name="connsiteY5" fmla="*/ 361899 h 1744472"/>
              <a:gd name="connsiteX6" fmla="*/ 25604 w 466184"/>
              <a:gd name="connsiteY6" fmla="*/ 566725 h 1744472"/>
              <a:gd name="connsiteX7" fmla="*/ 29262 w 466184"/>
              <a:gd name="connsiteY7" fmla="*/ 585013 h 1744472"/>
              <a:gd name="connsiteX8" fmla="*/ 36577 w 466184"/>
              <a:gd name="connsiteY8" fmla="*/ 621589 h 1744472"/>
              <a:gd name="connsiteX9" fmla="*/ 40234 w 466184"/>
              <a:gd name="connsiteY9" fmla="*/ 661823 h 1744472"/>
              <a:gd name="connsiteX10" fmla="*/ 47550 w 466184"/>
              <a:gd name="connsiteY10" fmla="*/ 698399 h 1744472"/>
              <a:gd name="connsiteX11" fmla="*/ 51207 w 466184"/>
              <a:gd name="connsiteY11" fmla="*/ 749605 h 1744472"/>
              <a:gd name="connsiteX12" fmla="*/ 54865 w 466184"/>
              <a:gd name="connsiteY12" fmla="*/ 833730 h 1744472"/>
              <a:gd name="connsiteX13" fmla="*/ 62180 w 466184"/>
              <a:gd name="connsiteY13" fmla="*/ 873963 h 1744472"/>
              <a:gd name="connsiteX14" fmla="*/ 69495 w 466184"/>
              <a:gd name="connsiteY14" fmla="*/ 939800 h 1744472"/>
              <a:gd name="connsiteX15" fmla="*/ 73153 w 466184"/>
              <a:gd name="connsiteY15" fmla="*/ 954431 h 1744472"/>
              <a:gd name="connsiteX16" fmla="*/ 76810 w 466184"/>
              <a:gd name="connsiteY16" fmla="*/ 991007 h 1744472"/>
              <a:gd name="connsiteX17" fmla="*/ 80468 w 466184"/>
              <a:gd name="connsiteY17" fmla="*/ 1016610 h 1744472"/>
              <a:gd name="connsiteX18" fmla="*/ 84126 w 466184"/>
              <a:gd name="connsiteY18" fmla="*/ 1060501 h 1744472"/>
              <a:gd name="connsiteX19" fmla="*/ 80468 w 466184"/>
              <a:gd name="connsiteY19" fmla="*/ 1140968 h 1744472"/>
              <a:gd name="connsiteX20" fmla="*/ 73153 w 466184"/>
              <a:gd name="connsiteY20" fmla="*/ 1177544 h 1744472"/>
              <a:gd name="connsiteX21" fmla="*/ 69495 w 466184"/>
              <a:gd name="connsiteY21" fmla="*/ 1199490 h 1744472"/>
              <a:gd name="connsiteX22" fmla="*/ 73153 w 466184"/>
              <a:gd name="connsiteY22" fmla="*/ 1305560 h 1744472"/>
              <a:gd name="connsiteX23" fmla="*/ 76810 w 466184"/>
              <a:gd name="connsiteY23" fmla="*/ 1331163 h 1744472"/>
              <a:gd name="connsiteX24" fmla="*/ 84126 w 466184"/>
              <a:gd name="connsiteY24" fmla="*/ 1393343 h 1744472"/>
              <a:gd name="connsiteX25" fmla="*/ 80468 w 466184"/>
              <a:gd name="connsiteY25" fmla="*/ 1543304 h 1744472"/>
              <a:gd name="connsiteX26" fmla="*/ 76810 w 466184"/>
              <a:gd name="connsiteY26" fmla="*/ 1572565 h 1744472"/>
              <a:gd name="connsiteX27" fmla="*/ 73153 w 466184"/>
              <a:gd name="connsiteY27" fmla="*/ 1634744 h 1744472"/>
              <a:gd name="connsiteX28" fmla="*/ 76810 w 466184"/>
              <a:gd name="connsiteY28" fmla="*/ 1729842 h 1744472"/>
              <a:gd name="connsiteX29" fmla="*/ 117044 w 466184"/>
              <a:gd name="connsiteY29" fmla="*/ 1740815 h 1744472"/>
              <a:gd name="connsiteX30" fmla="*/ 142647 w 466184"/>
              <a:gd name="connsiteY30" fmla="*/ 1744472 h 1744472"/>
              <a:gd name="connsiteX31" fmla="*/ 171908 w 466184"/>
              <a:gd name="connsiteY31" fmla="*/ 1740815 h 1744472"/>
              <a:gd name="connsiteX32" fmla="*/ 299924 w 466184"/>
              <a:gd name="connsiteY32" fmla="*/ 1733499 h 1744472"/>
              <a:gd name="connsiteX33" fmla="*/ 358446 w 466184"/>
              <a:gd name="connsiteY33" fmla="*/ 1726184 h 1744472"/>
              <a:gd name="connsiteX34" fmla="*/ 384049 w 466184"/>
              <a:gd name="connsiteY34" fmla="*/ 1722527 h 1744472"/>
              <a:gd name="connsiteX35" fmla="*/ 460858 w 466184"/>
              <a:gd name="connsiteY35" fmla="*/ 1718869 h 1744472"/>
              <a:gd name="connsiteX36" fmla="*/ 457201 w 466184"/>
              <a:gd name="connsiteY36" fmla="*/ 1693266 h 1744472"/>
              <a:gd name="connsiteX37" fmla="*/ 453543 w 466184"/>
              <a:gd name="connsiteY37" fmla="*/ 1671320 h 1744472"/>
              <a:gd name="connsiteX38" fmla="*/ 449886 w 466184"/>
              <a:gd name="connsiteY38" fmla="*/ 1642059 h 1744472"/>
              <a:gd name="connsiteX39" fmla="*/ 453543 w 466184"/>
              <a:gd name="connsiteY39" fmla="*/ 1554277 h 1744472"/>
              <a:gd name="connsiteX40" fmla="*/ 453543 w 466184"/>
              <a:gd name="connsiteY40" fmla="*/ 1473810 h 1744472"/>
              <a:gd name="connsiteX41" fmla="*/ 446228 w 466184"/>
              <a:gd name="connsiteY41" fmla="*/ 1444549 h 1744472"/>
              <a:gd name="connsiteX42" fmla="*/ 438913 w 466184"/>
              <a:gd name="connsiteY42" fmla="*/ 1407973 h 1744472"/>
              <a:gd name="connsiteX43" fmla="*/ 431598 w 466184"/>
              <a:gd name="connsiteY43" fmla="*/ 1356767 h 1744472"/>
              <a:gd name="connsiteX44" fmla="*/ 424282 w 466184"/>
              <a:gd name="connsiteY44" fmla="*/ 1316533 h 1744472"/>
              <a:gd name="connsiteX45" fmla="*/ 420625 w 466184"/>
              <a:gd name="connsiteY45" fmla="*/ 1283615 h 1744472"/>
              <a:gd name="connsiteX46" fmla="*/ 416967 w 466184"/>
              <a:gd name="connsiteY46" fmla="*/ 1148283 h 1744472"/>
              <a:gd name="connsiteX47" fmla="*/ 413310 w 466184"/>
              <a:gd name="connsiteY47" fmla="*/ 1126338 h 1744472"/>
              <a:gd name="connsiteX48" fmla="*/ 409652 w 466184"/>
              <a:gd name="connsiteY48" fmla="*/ 1097077 h 1744472"/>
              <a:gd name="connsiteX49" fmla="*/ 405994 w 466184"/>
              <a:gd name="connsiteY49" fmla="*/ 1082447 h 1744472"/>
              <a:gd name="connsiteX50" fmla="*/ 398679 w 466184"/>
              <a:gd name="connsiteY50" fmla="*/ 1020267 h 1744472"/>
              <a:gd name="connsiteX51" fmla="*/ 395022 w 466184"/>
              <a:gd name="connsiteY51" fmla="*/ 1001979 h 1744472"/>
              <a:gd name="connsiteX52" fmla="*/ 391364 w 466184"/>
              <a:gd name="connsiteY52" fmla="*/ 976376 h 1744472"/>
              <a:gd name="connsiteX53" fmla="*/ 387706 w 466184"/>
              <a:gd name="connsiteY53" fmla="*/ 895909 h 1744472"/>
              <a:gd name="connsiteX54" fmla="*/ 380391 w 466184"/>
              <a:gd name="connsiteY54" fmla="*/ 852018 h 1744472"/>
              <a:gd name="connsiteX55" fmla="*/ 373076 w 466184"/>
              <a:gd name="connsiteY55" fmla="*/ 775208 h 1744472"/>
              <a:gd name="connsiteX56" fmla="*/ 369418 w 466184"/>
              <a:gd name="connsiteY56" fmla="*/ 749605 h 1744472"/>
              <a:gd name="connsiteX57" fmla="*/ 365761 w 466184"/>
              <a:gd name="connsiteY57" fmla="*/ 716687 h 1744472"/>
              <a:gd name="connsiteX58" fmla="*/ 362103 w 466184"/>
              <a:gd name="connsiteY58" fmla="*/ 577698 h 1744472"/>
              <a:gd name="connsiteX59" fmla="*/ 358446 w 466184"/>
              <a:gd name="connsiteY59" fmla="*/ 552095 h 1744472"/>
              <a:gd name="connsiteX60" fmla="*/ 354788 w 466184"/>
              <a:gd name="connsiteY60" fmla="*/ 486258 h 1744472"/>
              <a:gd name="connsiteX61" fmla="*/ 351130 w 466184"/>
              <a:gd name="connsiteY61" fmla="*/ 361899 h 1744472"/>
              <a:gd name="connsiteX62" fmla="*/ 343815 w 466184"/>
              <a:gd name="connsiteY62" fmla="*/ 299720 h 1744472"/>
              <a:gd name="connsiteX63" fmla="*/ 340158 w 466184"/>
              <a:gd name="connsiteY63" fmla="*/ 211938 h 1744472"/>
              <a:gd name="connsiteX64" fmla="*/ 325527 w 466184"/>
              <a:gd name="connsiteY64" fmla="*/ 215595 h 1744472"/>
              <a:gd name="connsiteX65" fmla="*/ 299924 w 466184"/>
              <a:gd name="connsiteY65" fmla="*/ 222911 h 1744472"/>
              <a:gd name="connsiteX66" fmla="*/ 288951 w 466184"/>
              <a:gd name="connsiteY66" fmla="*/ 230226 h 1744472"/>
              <a:gd name="connsiteX67" fmla="*/ 274321 w 466184"/>
              <a:gd name="connsiteY67" fmla="*/ 233883 h 1744472"/>
              <a:gd name="connsiteX68" fmla="*/ 230430 w 466184"/>
              <a:gd name="connsiteY68" fmla="*/ 303378 h 1744472"/>
              <a:gd name="connsiteX69" fmla="*/ 190196 w 466184"/>
              <a:gd name="connsiteY69" fmla="*/ 43688 h 1744472"/>
              <a:gd name="connsiteX70" fmla="*/ 84126 w 466184"/>
              <a:gd name="connsiteY70" fmla="*/ 54661 h 1744472"/>
              <a:gd name="connsiteX71" fmla="*/ 58522 w 466184"/>
              <a:gd name="connsiteY71" fmla="*/ 43688 h 1744472"/>
              <a:gd name="connsiteX72" fmla="*/ 47549 w 466184"/>
              <a:gd name="connsiteY72" fmla="*/ 102209 h 1744472"/>
              <a:gd name="connsiteX73" fmla="*/ 29262 w 466184"/>
              <a:gd name="connsiteY73" fmla="*/ 43688 h 1744472"/>
              <a:gd name="connsiteX74" fmla="*/ 3658 w 466184"/>
              <a:gd name="connsiteY74" fmla="*/ 263144 h 1744472"/>
              <a:gd name="connsiteX75" fmla="*/ 7316 w 466184"/>
              <a:gd name="connsiteY75" fmla="*/ 226568 h 1744472"/>
              <a:gd name="connsiteX0" fmla="*/ 7316 w 466184"/>
              <a:gd name="connsiteY0" fmla="*/ 226568 h 1744472"/>
              <a:gd name="connsiteX1" fmla="*/ 3658 w 466184"/>
              <a:gd name="connsiteY1" fmla="*/ 237541 h 1744472"/>
              <a:gd name="connsiteX2" fmla="*/ 10974 w 466184"/>
              <a:gd name="connsiteY2" fmla="*/ 285090 h 1744472"/>
              <a:gd name="connsiteX3" fmla="*/ 14631 w 466184"/>
              <a:gd name="connsiteY3" fmla="*/ 310693 h 1744472"/>
              <a:gd name="connsiteX4" fmla="*/ 21946 w 466184"/>
              <a:gd name="connsiteY4" fmla="*/ 339954 h 1744472"/>
              <a:gd name="connsiteX5" fmla="*/ 25604 w 466184"/>
              <a:gd name="connsiteY5" fmla="*/ 361899 h 1744472"/>
              <a:gd name="connsiteX6" fmla="*/ 25604 w 466184"/>
              <a:gd name="connsiteY6" fmla="*/ 566725 h 1744472"/>
              <a:gd name="connsiteX7" fmla="*/ 29262 w 466184"/>
              <a:gd name="connsiteY7" fmla="*/ 585013 h 1744472"/>
              <a:gd name="connsiteX8" fmla="*/ 36577 w 466184"/>
              <a:gd name="connsiteY8" fmla="*/ 621589 h 1744472"/>
              <a:gd name="connsiteX9" fmla="*/ 40234 w 466184"/>
              <a:gd name="connsiteY9" fmla="*/ 661823 h 1744472"/>
              <a:gd name="connsiteX10" fmla="*/ 47550 w 466184"/>
              <a:gd name="connsiteY10" fmla="*/ 698399 h 1744472"/>
              <a:gd name="connsiteX11" fmla="*/ 51207 w 466184"/>
              <a:gd name="connsiteY11" fmla="*/ 749605 h 1744472"/>
              <a:gd name="connsiteX12" fmla="*/ 54865 w 466184"/>
              <a:gd name="connsiteY12" fmla="*/ 833730 h 1744472"/>
              <a:gd name="connsiteX13" fmla="*/ 62180 w 466184"/>
              <a:gd name="connsiteY13" fmla="*/ 873963 h 1744472"/>
              <a:gd name="connsiteX14" fmla="*/ 69495 w 466184"/>
              <a:gd name="connsiteY14" fmla="*/ 939800 h 1744472"/>
              <a:gd name="connsiteX15" fmla="*/ 73153 w 466184"/>
              <a:gd name="connsiteY15" fmla="*/ 954431 h 1744472"/>
              <a:gd name="connsiteX16" fmla="*/ 76810 w 466184"/>
              <a:gd name="connsiteY16" fmla="*/ 991007 h 1744472"/>
              <a:gd name="connsiteX17" fmla="*/ 80468 w 466184"/>
              <a:gd name="connsiteY17" fmla="*/ 1016610 h 1744472"/>
              <a:gd name="connsiteX18" fmla="*/ 84126 w 466184"/>
              <a:gd name="connsiteY18" fmla="*/ 1060501 h 1744472"/>
              <a:gd name="connsiteX19" fmla="*/ 80468 w 466184"/>
              <a:gd name="connsiteY19" fmla="*/ 1140968 h 1744472"/>
              <a:gd name="connsiteX20" fmla="*/ 73153 w 466184"/>
              <a:gd name="connsiteY20" fmla="*/ 1177544 h 1744472"/>
              <a:gd name="connsiteX21" fmla="*/ 69495 w 466184"/>
              <a:gd name="connsiteY21" fmla="*/ 1199490 h 1744472"/>
              <a:gd name="connsiteX22" fmla="*/ 73153 w 466184"/>
              <a:gd name="connsiteY22" fmla="*/ 1305560 h 1744472"/>
              <a:gd name="connsiteX23" fmla="*/ 76810 w 466184"/>
              <a:gd name="connsiteY23" fmla="*/ 1331163 h 1744472"/>
              <a:gd name="connsiteX24" fmla="*/ 84126 w 466184"/>
              <a:gd name="connsiteY24" fmla="*/ 1393343 h 1744472"/>
              <a:gd name="connsiteX25" fmla="*/ 80468 w 466184"/>
              <a:gd name="connsiteY25" fmla="*/ 1543304 h 1744472"/>
              <a:gd name="connsiteX26" fmla="*/ 76810 w 466184"/>
              <a:gd name="connsiteY26" fmla="*/ 1572565 h 1744472"/>
              <a:gd name="connsiteX27" fmla="*/ 73153 w 466184"/>
              <a:gd name="connsiteY27" fmla="*/ 1634744 h 1744472"/>
              <a:gd name="connsiteX28" fmla="*/ 76810 w 466184"/>
              <a:gd name="connsiteY28" fmla="*/ 1729842 h 1744472"/>
              <a:gd name="connsiteX29" fmla="*/ 117044 w 466184"/>
              <a:gd name="connsiteY29" fmla="*/ 1740815 h 1744472"/>
              <a:gd name="connsiteX30" fmla="*/ 142647 w 466184"/>
              <a:gd name="connsiteY30" fmla="*/ 1744472 h 1744472"/>
              <a:gd name="connsiteX31" fmla="*/ 171908 w 466184"/>
              <a:gd name="connsiteY31" fmla="*/ 1740815 h 1744472"/>
              <a:gd name="connsiteX32" fmla="*/ 299924 w 466184"/>
              <a:gd name="connsiteY32" fmla="*/ 1733499 h 1744472"/>
              <a:gd name="connsiteX33" fmla="*/ 358446 w 466184"/>
              <a:gd name="connsiteY33" fmla="*/ 1726184 h 1744472"/>
              <a:gd name="connsiteX34" fmla="*/ 384049 w 466184"/>
              <a:gd name="connsiteY34" fmla="*/ 1722527 h 1744472"/>
              <a:gd name="connsiteX35" fmla="*/ 460858 w 466184"/>
              <a:gd name="connsiteY35" fmla="*/ 1718869 h 1744472"/>
              <a:gd name="connsiteX36" fmla="*/ 457201 w 466184"/>
              <a:gd name="connsiteY36" fmla="*/ 1693266 h 1744472"/>
              <a:gd name="connsiteX37" fmla="*/ 453543 w 466184"/>
              <a:gd name="connsiteY37" fmla="*/ 1671320 h 1744472"/>
              <a:gd name="connsiteX38" fmla="*/ 449886 w 466184"/>
              <a:gd name="connsiteY38" fmla="*/ 1642059 h 1744472"/>
              <a:gd name="connsiteX39" fmla="*/ 453543 w 466184"/>
              <a:gd name="connsiteY39" fmla="*/ 1554277 h 1744472"/>
              <a:gd name="connsiteX40" fmla="*/ 453543 w 466184"/>
              <a:gd name="connsiteY40" fmla="*/ 1473810 h 1744472"/>
              <a:gd name="connsiteX41" fmla="*/ 446228 w 466184"/>
              <a:gd name="connsiteY41" fmla="*/ 1444549 h 1744472"/>
              <a:gd name="connsiteX42" fmla="*/ 438913 w 466184"/>
              <a:gd name="connsiteY42" fmla="*/ 1407973 h 1744472"/>
              <a:gd name="connsiteX43" fmla="*/ 431598 w 466184"/>
              <a:gd name="connsiteY43" fmla="*/ 1356767 h 1744472"/>
              <a:gd name="connsiteX44" fmla="*/ 424282 w 466184"/>
              <a:gd name="connsiteY44" fmla="*/ 1316533 h 1744472"/>
              <a:gd name="connsiteX45" fmla="*/ 420625 w 466184"/>
              <a:gd name="connsiteY45" fmla="*/ 1283615 h 1744472"/>
              <a:gd name="connsiteX46" fmla="*/ 416967 w 466184"/>
              <a:gd name="connsiteY46" fmla="*/ 1148283 h 1744472"/>
              <a:gd name="connsiteX47" fmla="*/ 413310 w 466184"/>
              <a:gd name="connsiteY47" fmla="*/ 1126338 h 1744472"/>
              <a:gd name="connsiteX48" fmla="*/ 409652 w 466184"/>
              <a:gd name="connsiteY48" fmla="*/ 1097077 h 1744472"/>
              <a:gd name="connsiteX49" fmla="*/ 405994 w 466184"/>
              <a:gd name="connsiteY49" fmla="*/ 1082447 h 1744472"/>
              <a:gd name="connsiteX50" fmla="*/ 398679 w 466184"/>
              <a:gd name="connsiteY50" fmla="*/ 1020267 h 1744472"/>
              <a:gd name="connsiteX51" fmla="*/ 395022 w 466184"/>
              <a:gd name="connsiteY51" fmla="*/ 1001979 h 1744472"/>
              <a:gd name="connsiteX52" fmla="*/ 391364 w 466184"/>
              <a:gd name="connsiteY52" fmla="*/ 976376 h 1744472"/>
              <a:gd name="connsiteX53" fmla="*/ 387706 w 466184"/>
              <a:gd name="connsiteY53" fmla="*/ 895909 h 1744472"/>
              <a:gd name="connsiteX54" fmla="*/ 380391 w 466184"/>
              <a:gd name="connsiteY54" fmla="*/ 852018 h 1744472"/>
              <a:gd name="connsiteX55" fmla="*/ 373076 w 466184"/>
              <a:gd name="connsiteY55" fmla="*/ 775208 h 1744472"/>
              <a:gd name="connsiteX56" fmla="*/ 369418 w 466184"/>
              <a:gd name="connsiteY56" fmla="*/ 749605 h 1744472"/>
              <a:gd name="connsiteX57" fmla="*/ 365761 w 466184"/>
              <a:gd name="connsiteY57" fmla="*/ 716687 h 1744472"/>
              <a:gd name="connsiteX58" fmla="*/ 362103 w 466184"/>
              <a:gd name="connsiteY58" fmla="*/ 577698 h 1744472"/>
              <a:gd name="connsiteX59" fmla="*/ 358446 w 466184"/>
              <a:gd name="connsiteY59" fmla="*/ 552095 h 1744472"/>
              <a:gd name="connsiteX60" fmla="*/ 354788 w 466184"/>
              <a:gd name="connsiteY60" fmla="*/ 486258 h 1744472"/>
              <a:gd name="connsiteX61" fmla="*/ 351130 w 466184"/>
              <a:gd name="connsiteY61" fmla="*/ 361899 h 1744472"/>
              <a:gd name="connsiteX62" fmla="*/ 343815 w 466184"/>
              <a:gd name="connsiteY62" fmla="*/ 299720 h 1744472"/>
              <a:gd name="connsiteX63" fmla="*/ 340158 w 466184"/>
              <a:gd name="connsiteY63" fmla="*/ 211938 h 1744472"/>
              <a:gd name="connsiteX64" fmla="*/ 325527 w 466184"/>
              <a:gd name="connsiteY64" fmla="*/ 215595 h 1744472"/>
              <a:gd name="connsiteX65" fmla="*/ 299924 w 466184"/>
              <a:gd name="connsiteY65" fmla="*/ 222911 h 1744472"/>
              <a:gd name="connsiteX66" fmla="*/ 288951 w 466184"/>
              <a:gd name="connsiteY66" fmla="*/ 230226 h 1744472"/>
              <a:gd name="connsiteX67" fmla="*/ 274321 w 466184"/>
              <a:gd name="connsiteY67" fmla="*/ 233883 h 1744472"/>
              <a:gd name="connsiteX68" fmla="*/ 230430 w 466184"/>
              <a:gd name="connsiteY68" fmla="*/ 303378 h 1744472"/>
              <a:gd name="connsiteX69" fmla="*/ 190196 w 466184"/>
              <a:gd name="connsiteY69" fmla="*/ 43688 h 1744472"/>
              <a:gd name="connsiteX70" fmla="*/ 84126 w 466184"/>
              <a:gd name="connsiteY70" fmla="*/ 54661 h 1744472"/>
              <a:gd name="connsiteX71" fmla="*/ 58522 w 466184"/>
              <a:gd name="connsiteY71" fmla="*/ 43688 h 1744472"/>
              <a:gd name="connsiteX72" fmla="*/ 29262 w 466184"/>
              <a:gd name="connsiteY72" fmla="*/ 43688 h 1744472"/>
              <a:gd name="connsiteX73" fmla="*/ 3658 w 466184"/>
              <a:gd name="connsiteY73" fmla="*/ 263144 h 1744472"/>
              <a:gd name="connsiteX74" fmla="*/ 7316 w 466184"/>
              <a:gd name="connsiteY74" fmla="*/ 226568 h 1744472"/>
              <a:gd name="connsiteX0" fmla="*/ 7316 w 466184"/>
              <a:gd name="connsiteY0" fmla="*/ 226568 h 1744472"/>
              <a:gd name="connsiteX1" fmla="*/ 3658 w 466184"/>
              <a:gd name="connsiteY1" fmla="*/ 237541 h 1744472"/>
              <a:gd name="connsiteX2" fmla="*/ 10974 w 466184"/>
              <a:gd name="connsiteY2" fmla="*/ 285090 h 1744472"/>
              <a:gd name="connsiteX3" fmla="*/ 14631 w 466184"/>
              <a:gd name="connsiteY3" fmla="*/ 310693 h 1744472"/>
              <a:gd name="connsiteX4" fmla="*/ 21946 w 466184"/>
              <a:gd name="connsiteY4" fmla="*/ 339954 h 1744472"/>
              <a:gd name="connsiteX5" fmla="*/ 25604 w 466184"/>
              <a:gd name="connsiteY5" fmla="*/ 361899 h 1744472"/>
              <a:gd name="connsiteX6" fmla="*/ 25604 w 466184"/>
              <a:gd name="connsiteY6" fmla="*/ 566725 h 1744472"/>
              <a:gd name="connsiteX7" fmla="*/ 29262 w 466184"/>
              <a:gd name="connsiteY7" fmla="*/ 585013 h 1744472"/>
              <a:gd name="connsiteX8" fmla="*/ 36577 w 466184"/>
              <a:gd name="connsiteY8" fmla="*/ 621589 h 1744472"/>
              <a:gd name="connsiteX9" fmla="*/ 40234 w 466184"/>
              <a:gd name="connsiteY9" fmla="*/ 661823 h 1744472"/>
              <a:gd name="connsiteX10" fmla="*/ 47550 w 466184"/>
              <a:gd name="connsiteY10" fmla="*/ 698399 h 1744472"/>
              <a:gd name="connsiteX11" fmla="*/ 51207 w 466184"/>
              <a:gd name="connsiteY11" fmla="*/ 749605 h 1744472"/>
              <a:gd name="connsiteX12" fmla="*/ 54865 w 466184"/>
              <a:gd name="connsiteY12" fmla="*/ 833730 h 1744472"/>
              <a:gd name="connsiteX13" fmla="*/ 62180 w 466184"/>
              <a:gd name="connsiteY13" fmla="*/ 873963 h 1744472"/>
              <a:gd name="connsiteX14" fmla="*/ 69495 w 466184"/>
              <a:gd name="connsiteY14" fmla="*/ 939800 h 1744472"/>
              <a:gd name="connsiteX15" fmla="*/ 73153 w 466184"/>
              <a:gd name="connsiteY15" fmla="*/ 954431 h 1744472"/>
              <a:gd name="connsiteX16" fmla="*/ 76810 w 466184"/>
              <a:gd name="connsiteY16" fmla="*/ 991007 h 1744472"/>
              <a:gd name="connsiteX17" fmla="*/ 80468 w 466184"/>
              <a:gd name="connsiteY17" fmla="*/ 1016610 h 1744472"/>
              <a:gd name="connsiteX18" fmla="*/ 84126 w 466184"/>
              <a:gd name="connsiteY18" fmla="*/ 1060501 h 1744472"/>
              <a:gd name="connsiteX19" fmla="*/ 80468 w 466184"/>
              <a:gd name="connsiteY19" fmla="*/ 1140968 h 1744472"/>
              <a:gd name="connsiteX20" fmla="*/ 73153 w 466184"/>
              <a:gd name="connsiteY20" fmla="*/ 1177544 h 1744472"/>
              <a:gd name="connsiteX21" fmla="*/ 69495 w 466184"/>
              <a:gd name="connsiteY21" fmla="*/ 1199490 h 1744472"/>
              <a:gd name="connsiteX22" fmla="*/ 73153 w 466184"/>
              <a:gd name="connsiteY22" fmla="*/ 1305560 h 1744472"/>
              <a:gd name="connsiteX23" fmla="*/ 76810 w 466184"/>
              <a:gd name="connsiteY23" fmla="*/ 1331163 h 1744472"/>
              <a:gd name="connsiteX24" fmla="*/ 84126 w 466184"/>
              <a:gd name="connsiteY24" fmla="*/ 1393343 h 1744472"/>
              <a:gd name="connsiteX25" fmla="*/ 80468 w 466184"/>
              <a:gd name="connsiteY25" fmla="*/ 1543304 h 1744472"/>
              <a:gd name="connsiteX26" fmla="*/ 76810 w 466184"/>
              <a:gd name="connsiteY26" fmla="*/ 1572565 h 1744472"/>
              <a:gd name="connsiteX27" fmla="*/ 73153 w 466184"/>
              <a:gd name="connsiteY27" fmla="*/ 1634744 h 1744472"/>
              <a:gd name="connsiteX28" fmla="*/ 76810 w 466184"/>
              <a:gd name="connsiteY28" fmla="*/ 1729842 h 1744472"/>
              <a:gd name="connsiteX29" fmla="*/ 117044 w 466184"/>
              <a:gd name="connsiteY29" fmla="*/ 1740815 h 1744472"/>
              <a:gd name="connsiteX30" fmla="*/ 142647 w 466184"/>
              <a:gd name="connsiteY30" fmla="*/ 1744472 h 1744472"/>
              <a:gd name="connsiteX31" fmla="*/ 171908 w 466184"/>
              <a:gd name="connsiteY31" fmla="*/ 1740815 h 1744472"/>
              <a:gd name="connsiteX32" fmla="*/ 299924 w 466184"/>
              <a:gd name="connsiteY32" fmla="*/ 1733499 h 1744472"/>
              <a:gd name="connsiteX33" fmla="*/ 358446 w 466184"/>
              <a:gd name="connsiteY33" fmla="*/ 1726184 h 1744472"/>
              <a:gd name="connsiteX34" fmla="*/ 384049 w 466184"/>
              <a:gd name="connsiteY34" fmla="*/ 1722527 h 1744472"/>
              <a:gd name="connsiteX35" fmla="*/ 460858 w 466184"/>
              <a:gd name="connsiteY35" fmla="*/ 1718869 h 1744472"/>
              <a:gd name="connsiteX36" fmla="*/ 457201 w 466184"/>
              <a:gd name="connsiteY36" fmla="*/ 1693266 h 1744472"/>
              <a:gd name="connsiteX37" fmla="*/ 453543 w 466184"/>
              <a:gd name="connsiteY37" fmla="*/ 1671320 h 1744472"/>
              <a:gd name="connsiteX38" fmla="*/ 449886 w 466184"/>
              <a:gd name="connsiteY38" fmla="*/ 1642059 h 1744472"/>
              <a:gd name="connsiteX39" fmla="*/ 453543 w 466184"/>
              <a:gd name="connsiteY39" fmla="*/ 1554277 h 1744472"/>
              <a:gd name="connsiteX40" fmla="*/ 453543 w 466184"/>
              <a:gd name="connsiteY40" fmla="*/ 1473810 h 1744472"/>
              <a:gd name="connsiteX41" fmla="*/ 446228 w 466184"/>
              <a:gd name="connsiteY41" fmla="*/ 1444549 h 1744472"/>
              <a:gd name="connsiteX42" fmla="*/ 438913 w 466184"/>
              <a:gd name="connsiteY42" fmla="*/ 1407973 h 1744472"/>
              <a:gd name="connsiteX43" fmla="*/ 431598 w 466184"/>
              <a:gd name="connsiteY43" fmla="*/ 1356767 h 1744472"/>
              <a:gd name="connsiteX44" fmla="*/ 424282 w 466184"/>
              <a:gd name="connsiteY44" fmla="*/ 1316533 h 1744472"/>
              <a:gd name="connsiteX45" fmla="*/ 420625 w 466184"/>
              <a:gd name="connsiteY45" fmla="*/ 1283615 h 1744472"/>
              <a:gd name="connsiteX46" fmla="*/ 416967 w 466184"/>
              <a:gd name="connsiteY46" fmla="*/ 1148283 h 1744472"/>
              <a:gd name="connsiteX47" fmla="*/ 413310 w 466184"/>
              <a:gd name="connsiteY47" fmla="*/ 1126338 h 1744472"/>
              <a:gd name="connsiteX48" fmla="*/ 409652 w 466184"/>
              <a:gd name="connsiteY48" fmla="*/ 1097077 h 1744472"/>
              <a:gd name="connsiteX49" fmla="*/ 405994 w 466184"/>
              <a:gd name="connsiteY49" fmla="*/ 1082447 h 1744472"/>
              <a:gd name="connsiteX50" fmla="*/ 398679 w 466184"/>
              <a:gd name="connsiteY50" fmla="*/ 1020267 h 1744472"/>
              <a:gd name="connsiteX51" fmla="*/ 395022 w 466184"/>
              <a:gd name="connsiteY51" fmla="*/ 1001979 h 1744472"/>
              <a:gd name="connsiteX52" fmla="*/ 391364 w 466184"/>
              <a:gd name="connsiteY52" fmla="*/ 976376 h 1744472"/>
              <a:gd name="connsiteX53" fmla="*/ 387706 w 466184"/>
              <a:gd name="connsiteY53" fmla="*/ 895909 h 1744472"/>
              <a:gd name="connsiteX54" fmla="*/ 380391 w 466184"/>
              <a:gd name="connsiteY54" fmla="*/ 852018 h 1744472"/>
              <a:gd name="connsiteX55" fmla="*/ 373076 w 466184"/>
              <a:gd name="connsiteY55" fmla="*/ 775208 h 1744472"/>
              <a:gd name="connsiteX56" fmla="*/ 369418 w 466184"/>
              <a:gd name="connsiteY56" fmla="*/ 749605 h 1744472"/>
              <a:gd name="connsiteX57" fmla="*/ 365761 w 466184"/>
              <a:gd name="connsiteY57" fmla="*/ 716687 h 1744472"/>
              <a:gd name="connsiteX58" fmla="*/ 362103 w 466184"/>
              <a:gd name="connsiteY58" fmla="*/ 577698 h 1744472"/>
              <a:gd name="connsiteX59" fmla="*/ 358446 w 466184"/>
              <a:gd name="connsiteY59" fmla="*/ 552095 h 1744472"/>
              <a:gd name="connsiteX60" fmla="*/ 354788 w 466184"/>
              <a:gd name="connsiteY60" fmla="*/ 486258 h 1744472"/>
              <a:gd name="connsiteX61" fmla="*/ 351130 w 466184"/>
              <a:gd name="connsiteY61" fmla="*/ 361899 h 1744472"/>
              <a:gd name="connsiteX62" fmla="*/ 343815 w 466184"/>
              <a:gd name="connsiteY62" fmla="*/ 299720 h 1744472"/>
              <a:gd name="connsiteX63" fmla="*/ 340158 w 466184"/>
              <a:gd name="connsiteY63" fmla="*/ 211938 h 1744472"/>
              <a:gd name="connsiteX64" fmla="*/ 325527 w 466184"/>
              <a:gd name="connsiteY64" fmla="*/ 215595 h 1744472"/>
              <a:gd name="connsiteX65" fmla="*/ 299924 w 466184"/>
              <a:gd name="connsiteY65" fmla="*/ 222911 h 1744472"/>
              <a:gd name="connsiteX66" fmla="*/ 288951 w 466184"/>
              <a:gd name="connsiteY66" fmla="*/ 230226 h 1744472"/>
              <a:gd name="connsiteX67" fmla="*/ 230430 w 466184"/>
              <a:gd name="connsiteY67" fmla="*/ 303378 h 1744472"/>
              <a:gd name="connsiteX68" fmla="*/ 190196 w 466184"/>
              <a:gd name="connsiteY68" fmla="*/ 43688 h 1744472"/>
              <a:gd name="connsiteX69" fmla="*/ 84126 w 466184"/>
              <a:gd name="connsiteY69" fmla="*/ 54661 h 1744472"/>
              <a:gd name="connsiteX70" fmla="*/ 58522 w 466184"/>
              <a:gd name="connsiteY70" fmla="*/ 43688 h 1744472"/>
              <a:gd name="connsiteX71" fmla="*/ 29262 w 466184"/>
              <a:gd name="connsiteY71" fmla="*/ 43688 h 1744472"/>
              <a:gd name="connsiteX72" fmla="*/ 3658 w 466184"/>
              <a:gd name="connsiteY72" fmla="*/ 263144 h 1744472"/>
              <a:gd name="connsiteX73" fmla="*/ 7316 w 466184"/>
              <a:gd name="connsiteY73" fmla="*/ 226568 h 1744472"/>
              <a:gd name="connsiteX0" fmla="*/ 7316 w 466184"/>
              <a:gd name="connsiteY0" fmla="*/ 226568 h 1744472"/>
              <a:gd name="connsiteX1" fmla="*/ 3658 w 466184"/>
              <a:gd name="connsiteY1" fmla="*/ 237541 h 1744472"/>
              <a:gd name="connsiteX2" fmla="*/ 10974 w 466184"/>
              <a:gd name="connsiteY2" fmla="*/ 285090 h 1744472"/>
              <a:gd name="connsiteX3" fmla="*/ 14631 w 466184"/>
              <a:gd name="connsiteY3" fmla="*/ 310693 h 1744472"/>
              <a:gd name="connsiteX4" fmla="*/ 21946 w 466184"/>
              <a:gd name="connsiteY4" fmla="*/ 339954 h 1744472"/>
              <a:gd name="connsiteX5" fmla="*/ 25604 w 466184"/>
              <a:gd name="connsiteY5" fmla="*/ 361899 h 1744472"/>
              <a:gd name="connsiteX6" fmla="*/ 25604 w 466184"/>
              <a:gd name="connsiteY6" fmla="*/ 566725 h 1744472"/>
              <a:gd name="connsiteX7" fmla="*/ 29262 w 466184"/>
              <a:gd name="connsiteY7" fmla="*/ 585013 h 1744472"/>
              <a:gd name="connsiteX8" fmla="*/ 36577 w 466184"/>
              <a:gd name="connsiteY8" fmla="*/ 621589 h 1744472"/>
              <a:gd name="connsiteX9" fmla="*/ 40234 w 466184"/>
              <a:gd name="connsiteY9" fmla="*/ 661823 h 1744472"/>
              <a:gd name="connsiteX10" fmla="*/ 47550 w 466184"/>
              <a:gd name="connsiteY10" fmla="*/ 698399 h 1744472"/>
              <a:gd name="connsiteX11" fmla="*/ 51207 w 466184"/>
              <a:gd name="connsiteY11" fmla="*/ 749605 h 1744472"/>
              <a:gd name="connsiteX12" fmla="*/ 54865 w 466184"/>
              <a:gd name="connsiteY12" fmla="*/ 833730 h 1744472"/>
              <a:gd name="connsiteX13" fmla="*/ 62180 w 466184"/>
              <a:gd name="connsiteY13" fmla="*/ 873963 h 1744472"/>
              <a:gd name="connsiteX14" fmla="*/ 69495 w 466184"/>
              <a:gd name="connsiteY14" fmla="*/ 939800 h 1744472"/>
              <a:gd name="connsiteX15" fmla="*/ 73153 w 466184"/>
              <a:gd name="connsiteY15" fmla="*/ 954431 h 1744472"/>
              <a:gd name="connsiteX16" fmla="*/ 76810 w 466184"/>
              <a:gd name="connsiteY16" fmla="*/ 991007 h 1744472"/>
              <a:gd name="connsiteX17" fmla="*/ 80468 w 466184"/>
              <a:gd name="connsiteY17" fmla="*/ 1016610 h 1744472"/>
              <a:gd name="connsiteX18" fmla="*/ 84126 w 466184"/>
              <a:gd name="connsiteY18" fmla="*/ 1060501 h 1744472"/>
              <a:gd name="connsiteX19" fmla="*/ 80468 w 466184"/>
              <a:gd name="connsiteY19" fmla="*/ 1140968 h 1744472"/>
              <a:gd name="connsiteX20" fmla="*/ 73153 w 466184"/>
              <a:gd name="connsiteY20" fmla="*/ 1177544 h 1744472"/>
              <a:gd name="connsiteX21" fmla="*/ 69495 w 466184"/>
              <a:gd name="connsiteY21" fmla="*/ 1199490 h 1744472"/>
              <a:gd name="connsiteX22" fmla="*/ 73153 w 466184"/>
              <a:gd name="connsiteY22" fmla="*/ 1305560 h 1744472"/>
              <a:gd name="connsiteX23" fmla="*/ 76810 w 466184"/>
              <a:gd name="connsiteY23" fmla="*/ 1331163 h 1744472"/>
              <a:gd name="connsiteX24" fmla="*/ 84126 w 466184"/>
              <a:gd name="connsiteY24" fmla="*/ 1393343 h 1744472"/>
              <a:gd name="connsiteX25" fmla="*/ 80468 w 466184"/>
              <a:gd name="connsiteY25" fmla="*/ 1543304 h 1744472"/>
              <a:gd name="connsiteX26" fmla="*/ 76810 w 466184"/>
              <a:gd name="connsiteY26" fmla="*/ 1572565 h 1744472"/>
              <a:gd name="connsiteX27" fmla="*/ 73153 w 466184"/>
              <a:gd name="connsiteY27" fmla="*/ 1634744 h 1744472"/>
              <a:gd name="connsiteX28" fmla="*/ 76810 w 466184"/>
              <a:gd name="connsiteY28" fmla="*/ 1729842 h 1744472"/>
              <a:gd name="connsiteX29" fmla="*/ 117044 w 466184"/>
              <a:gd name="connsiteY29" fmla="*/ 1740815 h 1744472"/>
              <a:gd name="connsiteX30" fmla="*/ 142647 w 466184"/>
              <a:gd name="connsiteY30" fmla="*/ 1744472 h 1744472"/>
              <a:gd name="connsiteX31" fmla="*/ 171908 w 466184"/>
              <a:gd name="connsiteY31" fmla="*/ 1740815 h 1744472"/>
              <a:gd name="connsiteX32" fmla="*/ 299924 w 466184"/>
              <a:gd name="connsiteY32" fmla="*/ 1733499 h 1744472"/>
              <a:gd name="connsiteX33" fmla="*/ 358446 w 466184"/>
              <a:gd name="connsiteY33" fmla="*/ 1726184 h 1744472"/>
              <a:gd name="connsiteX34" fmla="*/ 384049 w 466184"/>
              <a:gd name="connsiteY34" fmla="*/ 1722527 h 1744472"/>
              <a:gd name="connsiteX35" fmla="*/ 460858 w 466184"/>
              <a:gd name="connsiteY35" fmla="*/ 1718869 h 1744472"/>
              <a:gd name="connsiteX36" fmla="*/ 457201 w 466184"/>
              <a:gd name="connsiteY36" fmla="*/ 1693266 h 1744472"/>
              <a:gd name="connsiteX37" fmla="*/ 453543 w 466184"/>
              <a:gd name="connsiteY37" fmla="*/ 1671320 h 1744472"/>
              <a:gd name="connsiteX38" fmla="*/ 449886 w 466184"/>
              <a:gd name="connsiteY38" fmla="*/ 1642059 h 1744472"/>
              <a:gd name="connsiteX39" fmla="*/ 453543 w 466184"/>
              <a:gd name="connsiteY39" fmla="*/ 1554277 h 1744472"/>
              <a:gd name="connsiteX40" fmla="*/ 453543 w 466184"/>
              <a:gd name="connsiteY40" fmla="*/ 1473810 h 1744472"/>
              <a:gd name="connsiteX41" fmla="*/ 446228 w 466184"/>
              <a:gd name="connsiteY41" fmla="*/ 1444549 h 1744472"/>
              <a:gd name="connsiteX42" fmla="*/ 438913 w 466184"/>
              <a:gd name="connsiteY42" fmla="*/ 1407973 h 1744472"/>
              <a:gd name="connsiteX43" fmla="*/ 431598 w 466184"/>
              <a:gd name="connsiteY43" fmla="*/ 1356767 h 1744472"/>
              <a:gd name="connsiteX44" fmla="*/ 424282 w 466184"/>
              <a:gd name="connsiteY44" fmla="*/ 1316533 h 1744472"/>
              <a:gd name="connsiteX45" fmla="*/ 420625 w 466184"/>
              <a:gd name="connsiteY45" fmla="*/ 1283615 h 1744472"/>
              <a:gd name="connsiteX46" fmla="*/ 416967 w 466184"/>
              <a:gd name="connsiteY46" fmla="*/ 1148283 h 1744472"/>
              <a:gd name="connsiteX47" fmla="*/ 413310 w 466184"/>
              <a:gd name="connsiteY47" fmla="*/ 1126338 h 1744472"/>
              <a:gd name="connsiteX48" fmla="*/ 409652 w 466184"/>
              <a:gd name="connsiteY48" fmla="*/ 1097077 h 1744472"/>
              <a:gd name="connsiteX49" fmla="*/ 405994 w 466184"/>
              <a:gd name="connsiteY49" fmla="*/ 1082447 h 1744472"/>
              <a:gd name="connsiteX50" fmla="*/ 398679 w 466184"/>
              <a:gd name="connsiteY50" fmla="*/ 1020267 h 1744472"/>
              <a:gd name="connsiteX51" fmla="*/ 395022 w 466184"/>
              <a:gd name="connsiteY51" fmla="*/ 1001979 h 1744472"/>
              <a:gd name="connsiteX52" fmla="*/ 391364 w 466184"/>
              <a:gd name="connsiteY52" fmla="*/ 976376 h 1744472"/>
              <a:gd name="connsiteX53" fmla="*/ 387706 w 466184"/>
              <a:gd name="connsiteY53" fmla="*/ 895909 h 1744472"/>
              <a:gd name="connsiteX54" fmla="*/ 380391 w 466184"/>
              <a:gd name="connsiteY54" fmla="*/ 852018 h 1744472"/>
              <a:gd name="connsiteX55" fmla="*/ 373076 w 466184"/>
              <a:gd name="connsiteY55" fmla="*/ 775208 h 1744472"/>
              <a:gd name="connsiteX56" fmla="*/ 369418 w 466184"/>
              <a:gd name="connsiteY56" fmla="*/ 749605 h 1744472"/>
              <a:gd name="connsiteX57" fmla="*/ 365761 w 466184"/>
              <a:gd name="connsiteY57" fmla="*/ 716687 h 1744472"/>
              <a:gd name="connsiteX58" fmla="*/ 362103 w 466184"/>
              <a:gd name="connsiteY58" fmla="*/ 577698 h 1744472"/>
              <a:gd name="connsiteX59" fmla="*/ 358446 w 466184"/>
              <a:gd name="connsiteY59" fmla="*/ 552095 h 1744472"/>
              <a:gd name="connsiteX60" fmla="*/ 354788 w 466184"/>
              <a:gd name="connsiteY60" fmla="*/ 486258 h 1744472"/>
              <a:gd name="connsiteX61" fmla="*/ 351130 w 466184"/>
              <a:gd name="connsiteY61" fmla="*/ 361899 h 1744472"/>
              <a:gd name="connsiteX62" fmla="*/ 343815 w 466184"/>
              <a:gd name="connsiteY62" fmla="*/ 299720 h 1744472"/>
              <a:gd name="connsiteX63" fmla="*/ 340158 w 466184"/>
              <a:gd name="connsiteY63" fmla="*/ 211938 h 1744472"/>
              <a:gd name="connsiteX64" fmla="*/ 325527 w 466184"/>
              <a:gd name="connsiteY64" fmla="*/ 215595 h 1744472"/>
              <a:gd name="connsiteX65" fmla="*/ 299924 w 466184"/>
              <a:gd name="connsiteY65" fmla="*/ 222911 h 1744472"/>
              <a:gd name="connsiteX66" fmla="*/ 230430 w 466184"/>
              <a:gd name="connsiteY66" fmla="*/ 303378 h 1744472"/>
              <a:gd name="connsiteX67" fmla="*/ 190196 w 466184"/>
              <a:gd name="connsiteY67" fmla="*/ 43688 h 1744472"/>
              <a:gd name="connsiteX68" fmla="*/ 84126 w 466184"/>
              <a:gd name="connsiteY68" fmla="*/ 54661 h 1744472"/>
              <a:gd name="connsiteX69" fmla="*/ 58522 w 466184"/>
              <a:gd name="connsiteY69" fmla="*/ 43688 h 1744472"/>
              <a:gd name="connsiteX70" fmla="*/ 29262 w 466184"/>
              <a:gd name="connsiteY70" fmla="*/ 43688 h 1744472"/>
              <a:gd name="connsiteX71" fmla="*/ 3658 w 466184"/>
              <a:gd name="connsiteY71" fmla="*/ 263144 h 1744472"/>
              <a:gd name="connsiteX72" fmla="*/ 7316 w 466184"/>
              <a:gd name="connsiteY72" fmla="*/ 226568 h 1744472"/>
              <a:gd name="connsiteX0" fmla="*/ 7316 w 466184"/>
              <a:gd name="connsiteY0" fmla="*/ 226568 h 1744472"/>
              <a:gd name="connsiteX1" fmla="*/ 3658 w 466184"/>
              <a:gd name="connsiteY1" fmla="*/ 237541 h 1744472"/>
              <a:gd name="connsiteX2" fmla="*/ 10974 w 466184"/>
              <a:gd name="connsiteY2" fmla="*/ 285090 h 1744472"/>
              <a:gd name="connsiteX3" fmla="*/ 14631 w 466184"/>
              <a:gd name="connsiteY3" fmla="*/ 310693 h 1744472"/>
              <a:gd name="connsiteX4" fmla="*/ 21946 w 466184"/>
              <a:gd name="connsiteY4" fmla="*/ 339954 h 1744472"/>
              <a:gd name="connsiteX5" fmla="*/ 25604 w 466184"/>
              <a:gd name="connsiteY5" fmla="*/ 361899 h 1744472"/>
              <a:gd name="connsiteX6" fmla="*/ 25604 w 466184"/>
              <a:gd name="connsiteY6" fmla="*/ 566725 h 1744472"/>
              <a:gd name="connsiteX7" fmla="*/ 29262 w 466184"/>
              <a:gd name="connsiteY7" fmla="*/ 585013 h 1744472"/>
              <a:gd name="connsiteX8" fmla="*/ 36577 w 466184"/>
              <a:gd name="connsiteY8" fmla="*/ 621589 h 1744472"/>
              <a:gd name="connsiteX9" fmla="*/ 40234 w 466184"/>
              <a:gd name="connsiteY9" fmla="*/ 661823 h 1744472"/>
              <a:gd name="connsiteX10" fmla="*/ 47550 w 466184"/>
              <a:gd name="connsiteY10" fmla="*/ 698399 h 1744472"/>
              <a:gd name="connsiteX11" fmla="*/ 51207 w 466184"/>
              <a:gd name="connsiteY11" fmla="*/ 749605 h 1744472"/>
              <a:gd name="connsiteX12" fmla="*/ 54865 w 466184"/>
              <a:gd name="connsiteY12" fmla="*/ 833730 h 1744472"/>
              <a:gd name="connsiteX13" fmla="*/ 62180 w 466184"/>
              <a:gd name="connsiteY13" fmla="*/ 873963 h 1744472"/>
              <a:gd name="connsiteX14" fmla="*/ 69495 w 466184"/>
              <a:gd name="connsiteY14" fmla="*/ 939800 h 1744472"/>
              <a:gd name="connsiteX15" fmla="*/ 73153 w 466184"/>
              <a:gd name="connsiteY15" fmla="*/ 954431 h 1744472"/>
              <a:gd name="connsiteX16" fmla="*/ 76810 w 466184"/>
              <a:gd name="connsiteY16" fmla="*/ 991007 h 1744472"/>
              <a:gd name="connsiteX17" fmla="*/ 80468 w 466184"/>
              <a:gd name="connsiteY17" fmla="*/ 1016610 h 1744472"/>
              <a:gd name="connsiteX18" fmla="*/ 84126 w 466184"/>
              <a:gd name="connsiteY18" fmla="*/ 1060501 h 1744472"/>
              <a:gd name="connsiteX19" fmla="*/ 80468 w 466184"/>
              <a:gd name="connsiteY19" fmla="*/ 1140968 h 1744472"/>
              <a:gd name="connsiteX20" fmla="*/ 73153 w 466184"/>
              <a:gd name="connsiteY20" fmla="*/ 1177544 h 1744472"/>
              <a:gd name="connsiteX21" fmla="*/ 69495 w 466184"/>
              <a:gd name="connsiteY21" fmla="*/ 1199490 h 1744472"/>
              <a:gd name="connsiteX22" fmla="*/ 73153 w 466184"/>
              <a:gd name="connsiteY22" fmla="*/ 1305560 h 1744472"/>
              <a:gd name="connsiteX23" fmla="*/ 76810 w 466184"/>
              <a:gd name="connsiteY23" fmla="*/ 1331163 h 1744472"/>
              <a:gd name="connsiteX24" fmla="*/ 84126 w 466184"/>
              <a:gd name="connsiteY24" fmla="*/ 1393343 h 1744472"/>
              <a:gd name="connsiteX25" fmla="*/ 80468 w 466184"/>
              <a:gd name="connsiteY25" fmla="*/ 1543304 h 1744472"/>
              <a:gd name="connsiteX26" fmla="*/ 76810 w 466184"/>
              <a:gd name="connsiteY26" fmla="*/ 1572565 h 1744472"/>
              <a:gd name="connsiteX27" fmla="*/ 73153 w 466184"/>
              <a:gd name="connsiteY27" fmla="*/ 1634744 h 1744472"/>
              <a:gd name="connsiteX28" fmla="*/ 76810 w 466184"/>
              <a:gd name="connsiteY28" fmla="*/ 1729842 h 1744472"/>
              <a:gd name="connsiteX29" fmla="*/ 117044 w 466184"/>
              <a:gd name="connsiteY29" fmla="*/ 1740815 h 1744472"/>
              <a:gd name="connsiteX30" fmla="*/ 142647 w 466184"/>
              <a:gd name="connsiteY30" fmla="*/ 1744472 h 1744472"/>
              <a:gd name="connsiteX31" fmla="*/ 171908 w 466184"/>
              <a:gd name="connsiteY31" fmla="*/ 1740815 h 1744472"/>
              <a:gd name="connsiteX32" fmla="*/ 299924 w 466184"/>
              <a:gd name="connsiteY32" fmla="*/ 1733499 h 1744472"/>
              <a:gd name="connsiteX33" fmla="*/ 358446 w 466184"/>
              <a:gd name="connsiteY33" fmla="*/ 1726184 h 1744472"/>
              <a:gd name="connsiteX34" fmla="*/ 384049 w 466184"/>
              <a:gd name="connsiteY34" fmla="*/ 1722527 h 1744472"/>
              <a:gd name="connsiteX35" fmla="*/ 460858 w 466184"/>
              <a:gd name="connsiteY35" fmla="*/ 1718869 h 1744472"/>
              <a:gd name="connsiteX36" fmla="*/ 457201 w 466184"/>
              <a:gd name="connsiteY36" fmla="*/ 1693266 h 1744472"/>
              <a:gd name="connsiteX37" fmla="*/ 453543 w 466184"/>
              <a:gd name="connsiteY37" fmla="*/ 1671320 h 1744472"/>
              <a:gd name="connsiteX38" fmla="*/ 449886 w 466184"/>
              <a:gd name="connsiteY38" fmla="*/ 1642059 h 1744472"/>
              <a:gd name="connsiteX39" fmla="*/ 453543 w 466184"/>
              <a:gd name="connsiteY39" fmla="*/ 1554277 h 1744472"/>
              <a:gd name="connsiteX40" fmla="*/ 453543 w 466184"/>
              <a:gd name="connsiteY40" fmla="*/ 1473810 h 1744472"/>
              <a:gd name="connsiteX41" fmla="*/ 446228 w 466184"/>
              <a:gd name="connsiteY41" fmla="*/ 1444549 h 1744472"/>
              <a:gd name="connsiteX42" fmla="*/ 438913 w 466184"/>
              <a:gd name="connsiteY42" fmla="*/ 1407973 h 1744472"/>
              <a:gd name="connsiteX43" fmla="*/ 431598 w 466184"/>
              <a:gd name="connsiteY43" fmla="*/ 1356767 h 1744472"/>
              <a:gd name="connsiteX44" fmla="*/ 424282 w 466184"/>
              <a:gd name="connsiteY44" fmla="*/ 1316533 h 1744472"/>
              <a:gd name="connsiteX45" fmla="*/ 420625 w 466184"/>
              <a:gd name="connsiteY45" fmla="*/ 1283615 h 1744472"/>
              <a:gd name="connsiteX46" fmla="*/ 416967 w 466184"/>
              <a:gd name="connsiteY46" fmla="*/ 1148283 h 1744472"/>
              <a:gd name="connsiteX47" fmla="*/ 413310 w 466184"/>
              <a:gd name="connsiteY47" fmla="*/ 1126338 h 1744472"/>
              <a:gd name="connsiteX48" fmla="*/ 409652 w 466184"/>
              <a:gd name="connsiteY48" fmla="*/ 1097077 h 1744472"/>
              <a:gd name="connsiteX49" fmla="*/ 405994 w 466184"/>
              <a:gd name="connsiteY49" fmla="*/ 1082447 h 1744472"/>
              <a:gd name="connsiteX50" fmla="*/ 398679 w 466184"/>
              <a:gd name="connsiteY50" fmla="*/ 1020267 h 1744472"/>
              <a:gd name="connsiteX51" fmla="*/ 395022 w 466184"/>
              <a:gd name="connsiteY51" fmla="*/ 1001979 h 1744472"/>
              <a:gd name="connsiteX52" fmla="*/ 391364 w 466184"/>
              <a:gd name="connsiteY52" fmla="*/ 976376 h 1744472"/>
              <a:gd name="connsiteX53" fmla="*/ 387706 w 466184"/>
              <a:gd name="connsiteY53" fmla="*/ 895909 h 1744472"/>
              <a:gd name="connsiteX54" fmla="*/ 380391 w 466184"/>
              <a:gd name="connsiteY54" fmla="*/ 852018 h 1744472"/>
              <a:gd name="connsiteX55" fmla="*/ 373076 w 466184"/>
              <a:gd name="connsiteY55" fmla="*/ 775208 h 1744472"/>
              <a:gd name="connsiteX56" fmla="*/ 369418 w 466184"/>
              <a:gd name="connsiteY56" fmla="*/ 749605 h 1744472"/>
              <a:gd name="connsiteX57" fmla="*/ 365761 w 466184"/>
              <a:gd name="connsiteY57" fmla="*/ 716687 h 1744472"/>
              <a:gd name="connsiteX58" fmla="*/ 362103 w 466184"/>
              <a:gd name="connsiteY58" fmla="*/ 577698 h 1744472"/>
              <a:gd name="connsiteX59" fmla="*/ 358446 w 466184"/>
              <a:gd name="connsiteY59" fmla="*/ 552095 h 1744472"/>
              <a:gd name="connsiteX60" fmla="*/ 354788 w 466184"/>
              <a:gd name="connsiteY60" fmla="*/ 486258 h 1744472"/>
              <a:gd name="connsiteX61" fmla="*/ 351130 w 466184"/>
              <a:gd name="connsiteY61" fmla="*/ 361899 h 1744472"/>
              <a:gd name="connsiteX62" fmla="*/ 343815 w 466184"/>
              <a:gd name="connsiteY62" fmla="*/ 299720 h 1744472"/>
              <a:gd name="connsiteX63" fmla="*/ 340158 w 466184"/>
              <a:gd name="connsiteY63" fmla="*/ 211938 h 1744472"/>
              <a:gd name="connsiteX64" fmla="*/ 325527 w 466184"/>
              <a:gd name="connsiteY64" fmla="*/ 215595 h 1744472"/>
              <a:gd name="connsiteX65" fmla="*/ 230430 w 466184"/>
              <a:gd name="connsiteY65" fmla="*/ 303378 h 1744472"/>
              <a:gd name="connsiteX66" fmla="*/ 190196 w 466184"/>
              <a:gd name="connsiteY66" fmla="*/ 43688 h 1744472"/>
              <a:gd name="connsiteX67" fmla="*/ 84126 w 466184"/>
              <a:gd name="connsiteY67" fmla="*/ 54661 h 1744472"/>
              <a:gd name="connsiteX68" fmla="*/ 58522 w 466184"/>
              <a:gd name="connsiteY68" fmla="*/ 43688 h 1744472"/>
              <a:gd name="connsiteX69" fmla="*/ 29262 w 466184"/>
              <a:gd name="connsiteY69" fmla="*/ 43688 h 1744472"/>
              <a:gd name="connsiteX70" fmla="*/ 3658 w 466184"/>
              <a:gd name="connsiteY70" fmla="*/ 263144 h 1744472"/>
              <a:gd name="connsiteX71" fmla="*/ 7316 w 466184"/>
              <a:gd name="connsiteY71" fmla="*/ 226568 h 1744472"/>
              <a:gd name="connsiteX0" fmla="*/ 7316 w 466184"/>
              <a:gd name="connsiteY0" fmla="*/ 226568 h 1744472"/>
              <a:gd name="connsiteX1" fmla="*/ 3658 w 466184"/>
              <a:gd name="connsiteY1" fmla="*/ 237541 h 1744472"/>
              <a:gd name="connsiteX2" fmla="*/ 10974 w 466184"/>
              <a:gd name="connsiteY2" fmla="*/ 285090 h 1744472"/>
              <a:gd name="connsiteX3" fmla="*/ 14631 w 466184"/>
              <a:gd name="connsiteY3" fmla="*/ 310693 h 1744472"/>
              <a:gd name="connsiteX4" fmla="*/ 21946 w 466184"/>
              <a:gd name="connsiteY4" fmla="*/ 339954 h 1744472"/>
              <a:gd name="connsiteX5" fmla="*/ 25604 w 466184"/>
              <a:gd name="connsiteY5" fmla="*/ 361899 h 1744472"/>
              <a:gd name="connsiteX6" fmla="*/ 25604 w 466184"/>
              <a:gd name="connsiteY6" fmla="*/ 566725 h 1744472"/>
              <a:gd name="connsiteX7" fmla="*/ 29262 w 466184"/>
              <a:gd name="connsiteY7" fmla="*/ 585013 h 1744472"/>
              <a:gd name="connsiteX8" fmla="*/ 36577 w 466184"/>
              <a:gd name="connsiteY8" fmla="*/ 621589 h 1744472"/>
              <a:gd name="connsiteX9" fmla="*/ 40234 w 466184"/>
              <a:gd name="connsiteY9" fmla="*/ 661823 h 1744472"/>
              <a:gd name="connsiteX10" fmla="*/ 47550 w 466184"/>
              <a:gd name="connsiteY10" fmla="*/ 698399 h 1744472"/>
              <a:gd name="connsiteX11" fmla="*/ 51207 w 466184"/>
              <a:gd name="connsiteY11" fmla="*/ 749605 h 1744472"/>
              <a:gd name="connsiteX12" fmla="*/ 54865 w 466184"/>
              <a:gd name="connsiteY12" fmla="*/ 833730 h 1744472"/>
              <a:gd name="connsiteX13" fmla="*/ 62180 w 466184"/>
              <a:gd name="connsiteY13" fmla="*/ 873963 h 1744472"/>
              <a:gd name="connsiteX14" fmla="*/ 69495 w 466184"/>
              <a:gd name="connsiteY14" fmla="*/ 939800 h 1744472"/>
              <a:gd name="connsiteX15" fmla="*/ 73153 w 466184"/>
              <a:gd name="connsiteY15" fmla="*/ 954431 h 1744472"/>
              <a:gd name="connsiteX16" fmla="*/ 76810 w 466184"/>
              <a:gd name="connsiteY16" fmla="*/ 991007 h 1744472"/>
              <a:gd name="connsiteX17" fmla="*/ 80468 w 466184"/>
              <a:gd name="connsiteY17" fmla="*/ 1016610 h 1744472"/>
              <a:gd name="connsiteX18" fmla="*/ 84126 w 466184"/>
              <a:gd name="connsiteY18" fmla="*/ 1060501 h 1744472"/>
              <a:gd name="connsiteX19" fmla="*/ 80468 w 466184"/>
              <a:gd name="connsiteY19" fmla="*/ 1140968 h 1744472"/>
              <a:gd name="connsiteX20" fmla="*/ 73153 w 466184"/>
              <a:gd name="connsiteY20" fmla="*/ 1177544 h 1744472"/>
              <a:gd name="connsiteX21" fmla="*/ 69495 w 466184"/>
              <a:gd name="connsiteY21" fmla="*/ 1199490 h 1744472"/>
              <a:gd name="connsiteX22" fmla="*/ 73153 w 466184"/>
              <a:gd name="connsiteY22" fmla="*/ 1305560 h 1744472"/>
              <a:gd name="connsiteX23" fmla="*/ 76810 w 466184"/>
              <a:gd name="connsiteY23" fmla="*/ 1331163 h 1744472"/>
              <a:gd name="connsiteX24" fmla="*/ 84126 w 466184"/>
              <a:gd name="connsiteY24" fmla="*/ 1393343 h 1744472"/>
              <a:gd name="connsiteX25" fmla="*/ 80468 w 466184"/>
              <a:gd name="connsiteY25" fmla="*/ 1543304 h 1744472"/>
              <a:gd name="connsiteX26" fmla="*/ 76810 w 466184"/>
              <a:gd name="connsiteY26" fmla="*/ 1572565 h 1744472"/>
              <a:gd name="connsiteX27" fmla="*/ 73153 w 466184"/>
              <a:gd name="connsiteY27" fmla="*/ 1634744 h 1744472"/>
              <a:gd name="connsiteX28" fmla="*/ 76810 w 466184"/>
              <a:gd name="connsiteY28" fmla="*/ 1729842 h 1744472"/>
              <a:gd name="connsiteX29" fmla="*/ 117044 w 466184"/>
              <a:gd name="connsiteY29" fmla="*/ 1740815 h 1744472"/>
              <a:gd name="connsiteX30" fmla="*/ 142647 w 466184"/>
              <a:gd name="connsiteY30" fmla="*/ 1744472 h 1744472"/>
              <a:gd name="connsiteX31" fmla="*/ 171908 w 466184"/>
              <a:gd name="connsiteY31" fmla="*/ 1740815 h 1744472"/>
              <a:gd name="connsiteX32" fmla="*/ 299924 w 466184"/>
              <a:gd name="connsiteY32" fmla="*/ 1733499 h 1744472"/>
              <a:gd name="connsiteX33" fmla="*/ 358446 w 466184"/>
              <a:gd name="connsiteY33" fmla="*/ 1726184 h 1744472"/>
              <a:gd name="connsiteX34" fmla="*/ 384049 w 466184"/>
              <a:gd name="connsiteY34" fmla="*/ 1722527 h 1744472"/>
              <a:gd name="connsiteX35" fmla="*/ 460858 w 466184"/>
              <a:gd name="connsiteY35" fmla="*/ 1718869 h 1744472"/>
              <a:gd name="connsiteX36" fmla="*/ 457201 w 466184"/>
              <a:gd name="connsiteY36" fmla="*/ 1693266 h 1744472"/>
              <a:gd name="connsiteX37" fmla="*/ 453543 w 466184"/>
              <a:gd name="connsiteY37" fmla="*/ 1671320 h 1744472"/>
              <a:gd name="connsiteX38" fmla="*/ 449886 w 466184"/>
              <a:gd name="connsiteY38" fmla="*/ 1642059 h 1744472"/>
              <a:gd name="connsiteX39" fmla="*/ 453543 w 466184"/>
              <a:gd name="connsiteY39" fmla="*/ 1554277 h 1744472"/>
              <a:gd name="connsiteX40" fmla="*/ 453543 w 466184"/>
              <a:gd name="connsiteY40" fmla="*/ 1473810 h 1744472"/>
              <a:gd name="connsiteX41" fmla="*/ 446228 w 466184"/>
              <a:gd name="connsiteY41" fmla="*/ 1444549 h 1744472"/>
              <a:gd name="connsiteX42" fmla="*/ 438913 w 466184"/>
              <a:gd name="connsiteY42" fmla="*/ 1407973 h 1744472"/>
              <a:gd name="connsiteX43" fmla="*/ 431598 w 466184"/>
              <a:gd name="connsiteY43" fmla="*/ 1356767 h 1744472"/>
              <a:gd name="connsiteX44" fmla="*/ 424282 w 466184"/>
              <a:gd name="connsiteY44" fmla="*/ 1316533 h 1744472"/>
              <a:gd name="connsiteX45" fmla="*/ 420625 w 466184"/>
              <a:gd name="connsiteY45" fmla="*/ 1283615 h 1744472"/>
              <a:gd name="connsiteX46" fmla="*/ 416967 w 466184"/>
              <a:gd name="connsiteY46" fmla="*/ 1148283 h 1744472"/>
              <a:gd name="connsiteX47" fmla="*/ 413310 w 466184"/>
              <a:gd name="connsiteY47" fmla="*/ 1126338 h 1744472"/>
              <a:gd name="connsiteX48" fmla="*/ 409652 w 466184"/>
              <a:gd name="connsiteY48" fmla="*/ 1097077 h 1744472"/>
              <a:gd name="connsiteX49" fmla="*/ 405994 w 466184"/>
              <a:gd name="connsiteY49" fmla="*/ 1082447 h 1744472"/>
              <a:gd name="connsiteX50" fmla="*/ 398679 w 466184"/>
              <a:gd name="connsiteY50" fmla="*/ 1020267 h 1744472"/>
              <a:gd name="connsiteX51" fmla="*/ 395022 w 466184"/>
              <a:gd name="connsiteY51" fmla="*/ 1001979 h 1744472"/>
              <a:gd name="connsiteX52" fmla="*/ 391364 w 466184"/>
              <a:gd name="connsiteY52" fmla="*/ 976376 h 1744472"/>
              <a:gd name="connsiteX53" fmla="*/ 387706 w 466184"/>
              <a:gd name="connsiteY53" fmla="*/ 895909 h 1744472"/>
              <a:gd name="connsiteX54" fmla="*/ 380391 w 466184"/>
              <a:gd name="connsiteY54" fmla="*/ 852018 h 1744472"/>
              <a:gd name="connsiteX55" fmla="*/ 373076 w 466184"/>
              <a:gd name="connsiteY55" fmla="*/ 775208 h 1744472"/>
              <a:gd name="connsiteX56" fmla="*/ 369418 w 466184"/>
              <a:gd name="connsiteY56" fmla="*/ 749605 h 1744472"/>
              <a:gd name="connsiteX57" fmla="*/ 365761 w 466184"/>
              <a:gd name="connsiteY57" fmla="*/ 716687 h 1744472"/>
              <a:gd name="connsiteX58" fmla="*/ 362103 w 466184"/>
              <a:gd name="connsiteY58" fmla="*/ 577698 h 1744472"/>
              <a:gd name="connsiteX59" fmla="*/ 358446 w 466184"/>
              <a:gd name="connsiteY59" fmla="*/ 552095 h 1744472"/>
              <a:gd name="connsiteX60" fmla="*/ 354788 w 466184"/>
              <a:gd name="connsiteY60" fmla="*/ 486258 h 1744472"/>
              <a:gd name="connsiteX61" fmla="*/ 351130 w 466184"/>
              <a:gd name="connsiteY61" fmla="*/ 361899 h 1744472"/>
              <a:gd name="connsiteX62" fmla="*/ 343815 w 466184"/>
              <a:gd name="connsiteY62" fmla="*/ 299720 h 1744472"/>
              <a:gd name="connsiteX63" fmla="*/ 340158 w 466184"/>
              <a:gd name="connsiteY63" fmla="*/ 211938 h 1744472"/>
              <a:gd name="connsiteX64" fmla="*/ 325527 w 466184"/>
              <a:gd name="connsiteY64" fmla="*/ 215595 h 1744472"/>
              <a:gd name="connsiteX65" fmla="*/ 256033 w 466184"/>
              <a:gd name="connsiteY65" fmla="*/ 10770 h 1744472"/>
              <a:gd name="connsiteX66" fmla="*/ 190196 w 466184"/>
              <a:gd name="connsiteY66" fmla="*/ 43688 h 1744472"/>
              <a:gd name="connsiteX67" fmla="*/ 84126 w 466184"/>
              <a:gd name="connsiteY67" fmla="*/ 54661 h 1744472"/>
              <a:gd name="connsiteX68" fmla="*/ 58522 w 466184"/>
              <a:gd name="connsiteY68" fmla="*/ 43688 h 1744472"/>
              <a:gd name="connsiteX69" fmla="*/ 29262 w 466184"/>
              <a:gd name="connsiteY69" fmla="*/ 43688 h 1744472"/>
              <a:gd name="connsiteX70" fmla="*/ 3658 w 466184"/>
              <a:gd name="connsiteY70" fmla="*/ 263144 h 1744472"/>
              <a:gd name="connsiteX71" fmla="*/ 7316 w 466184"/>
              <a:gd name="connsiteY71" fmla="*/ 226568 h 1744472"/>
              <a:gd name="connsiteX0" fmla="*/ 7316 w 466184"/>
              <a:gd name="connsiteY0" fmla="*/ 239125 h 1757029"/>
              <a:gd name="connsiteX1" fmla="*/ 3658 w 466184"/>
              <a:gd name="connsiteY1" fmla="*/ 250098 h 1757029"/>
              <a:gd name="connsiteX2" fmla="*/ 10974 w 466184"/>
              <a:gd name="connsiteY2" fmla="*/ 297647 h 1757029"/>
              <a:gd name="connsiteX3" fmla="*/ 14631 w 466184"/>
              <a:gd name="connsiteY3" fmla="*/ 323250 h 1757029"/>
              <a:gd name="connsiteX4" fmla="*/ 21946 w 466184"/>
              <a:gd name="connsiteY4" fmla="*/ 352511 h 1757029"/>
              <a:gd name="connsiteX5" fmla="*/ 25604 w 466184"/>
              <a:gd name="connsiteY5" fmla="*/ 374456 h 1757029"/>
              <a:gd name="connsiteX6" fmla="*/ 25604 w 466184"/>
              <a:gd name="connsiteY6" fmla="*/ 579282 h 1757029"/>
              <a:gd name="connsiteX7" fmla="*/ 29262 w 466184"/>
              <a:gd name="connsiteY7" fmla="*/ 597570 h 1757029"/>
              <a:gd name="connsiteX8" fmla="*/ 36577 w 466184"/>
              <a:gd name="connsiteY8" fmla="*/ 634146 h 1757029"/>
              <a:gd name="connsiteX9" fmla="*/ 40234 w 466184"/>
              <a:gd name="connsiteY9" fmla="*/ 674380 h 1757029"/>
              <a:gd name="connsiteX10" fmla="*/ 47550 w 466184"/>
              <a:gd name="connsiteY10" fmla="*/ 710956 h 1757029"/>
              <a:gd name="connsiteX11" fmla="*/ 51207 w 466184"/>
              <a:gd name="connsiteY11" fmla="*/ 762162 h 1757029"/>
              <a:gd name="connsiteX12" fmla="*/ 54865 w 466184"/>
              <a:gd name="connsiteY12" fmla="*/ 846287 h 1757029"/>
              <a:gd name="connsiteX13" fmla="*/ 62180 w 466184"/>
              <a:gd name="connsiteY13" fmla="*/ 886520 h 1757029"/>
              <a:gd name="connsiteX14" fmla="*/ 69495 w 466184"/>
              <a:gd name="connsiteY14" fmla="*/ 952357 h 1757029"/>
              <a:gd name="connsiteX15" fmla="*/ 73153 w 466184"/>
              <a:gd name="connsiteY15" fmla="*/ 966988 h 1757029"/>
              <a:gd name="connsiteX16" fmla="*/ 76810 w 466184"/>
              <a:gd name="connsiteY16" fmla="*/ 1003564 h 1757029"/>
              <a:gd name="connsiteX17" fmla="*/ 80468 w 466184"/>
              <a:gd name="connsiteY17" fmla="*/ 1029167 h 1757029"/>
              <a:gd name="connsiteX18" fmla="*/ 84126 w 466184"/>
              <a:gd name="connsiteY18" fmla="*/ 1073058 h 1757029"/>
              <a:gd name="connsiteX19" fmla="*/ 80468 w 466184"/>
              <a:gd name="connsiteY19" fmla="*/ 1153525 h 1757029"/>
              <a:gd name="connsiteX20" fmla="*/ 73153 w 466184"/>
              <a:gd name="connsiteY20" fmla="*/ 1190101 h 1757029"/>
              <a:gd name="connsiteX21" fmla="*/ 69495 w 466184"/>
              <a:gd name="connsiteY21" fmla="*/ 1212047 h 1757029"/>
              <a:gd name="connsiteX22" fmla="*/ 73153 w 466184"/>
              <a:gd name="connsiteY22" fmla="*/ 1318117 h 1757029"/>
              <a:gd name="connsiteX23" fmla="*/ 76810 w 466184"/>
              <a:gd name="connsiteY23" fmla="*/ 1343720 h 1757029"/>
              <a:gd name="connsiteX24" fmla="*/ 84126 w 466184"/>
              <a:gd name="connsiteY24" fmla="*/ 1405900 h 1757029"/>
              <a:gd name="connsiteX25" fmla="*/ 80468 w 466184"/>
              <a:gd name="connsiteY25" fmla="*/ 1555861 h 1757029"/>
              <a:gd name="connsiteX26" fmla="*/ 76810 w 466184"/>
              <a:gd name="connsiteY26" fmla="*/ 1585122 h 1757029"/>
              <a:gd name="connsiteX27" fmla="*/ 73153 w 466184"/>
              <a:gd name="connsiteY27" fmla="*/ 1647301 h 1757029"/>
              <a:gd name="connsiteX28" fmla="*/ 76810 w 466184"/>
              <a:gd name="connsiteY28" fmla="*/ 1742399 h 1757029"/>
              <a:gd name="connsiteX29" fmla="*/ 117044 w 466184"/>
              <a:gd name="connsiteY29" fmla="*/ 1753372 h 1757029"/>
              <a:gd name="connsiteX30" fmla="*/ 142647 w 466184"/>
              <a:gd name="connsiteY30" fmla="*/ 1757029 h 1757029"/>
              <a:gd name="connsiteX31" fmla="*/ 171908 w 466184"/>
              <a:gd name="connsiteY31" fmla="*/ 1753372 h 1757029"/>
              <a:gd name="connsiteX32" fmla="*/ 299924 w 466184"/>
              <a:gd name="connsiteY32" fmla="*/ 1746056 h 1757029"/>
              <a:gd name="connsiteX33" fmla="*/ 358446 w 466184"/>
              <a:gd name="connsiteY33" fmla="*/ 1738741 h 1757029"/>
              <a:gd name="connsiteX34" fmla="*/ 384049 w 466184"/>
              <a:gd name="connsiteY34" fmla="*/ 1735084 h 1757029"/>
              <a:gd name="connsiteX35" fmla="*/ 460858 w 466184"/>
              <a:gd name="connsiteY35" fmla="*/ 1731426 h 1757029"/>
              <a:gd name="connsiteX36" fmla="*/ 457201 w 466184"/>
              <a:gd name="connsiteY36" fmla="*/ 1705823 h 1757029"/>
              <a:gd name="connsiteX37" fmla="*/ 453543 w 466184"/>
              <a:gd name="connsiteY37" fmla="*/ 1683877 h 1757029"/>
              <a:gd name="connsiteX38" fmla="*/ 449886 w 466184"/>
              <a:gd name="connsiteY38" fmla="*/ 1654616 h 1757029"/>
              <a:gd name="connsiteX39" fmla="*/ 453543 w 466184"/>
              <a:gd name="connsiteY39" fmla="*/ 1566834 h 1757029"/>
              <a:gd name="connsiteX40" fmla="*/ 453543 w 466184"/>
              <a:gd name="connsiteY40" fmla="*/ 1486367 h 1757029"/>
              <a:gd name="connsiteX41" fmla="*/ 446228 w 466184"/>
              <a:gd name="connsiteY41" fmla="*/ 1457106 h 1757029"/>
              <a:gd name="connsiteX42" fmla="*/ 438913 w 466184"/>
              <a:gd name="connsiteY42" fmla="*/ 1420530 h 1757029"/>
              <a:gd name="connsiteX43" fmla="*/ 431598 w 466184"/>
              <a:gd name="connsiteY43" fmla="*/ 1369324 h 1757029"/>
              <a:gd name="connsiteX44" fmla="*/ 424282 w 466184"/>
              <a:gd name="connsiteY44" fmla="*/ 1329090 h 1757029"/>
              <a:gd name="connsiteX45" fmla="*/ 420625 w 466184"/>
              <a:gd name="connsiteY45" fmla="*/ 1296172 h 1757029"/>
              <a:gd name="connsiteX46" fmla="*/ 416967 w 466184"/>
              <a:gd name="connsiteY46" fmla="*/ 1160840 h 1757029"/>
              <a:gd name="connsiteX47" fmla="*/ 413310 w 466184"/>
              <a:gd name="connsiteY47" fmla="*/ 1138895 h 1757029"/>
              <a:gd name="connsiteX48" fmla="*/ 409652 w 466184"/>
              <a:gd name="connsiteY48" fmla="*/ 1109634 h 1757029"/>
              <a:gd name="connsiteX49" fmla="*/ 405994 w 466184"/>
              <a:gd name="connsiteY49" fmla="*/ 1095004 h 1757029"/>
              <a:gd name="connsiteX50" fmla="*/ 398679 w 466184"/>
              <a:gd name="connsiteY50" fmla="*/ 1032824 h 1757029"/>
              <a:gd name="connsiteX51" fmla="*/ 395022 w 466184"/>
              <a:gd name="connsiteY51" fmla="*/ 1014536 h 1757029"/>
              <a:gd name="connsiteX52" fmla="*/ 391364 w 466184"/>
              <a:gd name="connsiteY52" fmla="*/ 988933 h 1757029"/>
              <a:gd name="connsiteX53" fmla="*/ 387706 w 466184"/>
              <a:gd name="connsiteY53" fmla="*/ 908466 h 1757029"/>
              <a:gd name="connsiteX54" fmla="*/ 380391 w 466184"/>
              <a:gd name="connsiteY54" fmla="*/ 864575 h 1757029"/>
              <a:gd name="connsiteX55" fmla="*/ 373076 w 466184"/>
              <a:gd name="connsiteY55" fmla="*/ 787765 h 1757029"/>
              <a:gd name="connsiteX56" fmla="*/ 369418 w 466184"/>
              <a:gd name="connsiteY56" fmla="*/ 762162 h 1757029"/>
              <a:gd name="connsiteX57" fmla="*/ 365761 w 466184"/>
              <a:gd name="connsiteY57" fmla="*/ 729244 h 1757029"/>
              <a:gd name="connsiteX58" fmla="*/ 362103 w 466184"/>
              <a:gd name="connsiteY58" fmla="*/ 590255 h 1757029"/>
              <a:gd name="connsiteX59" fmla="*/ 358446 w 466184"/>
              <a:gd name="connsiteY59" fmla="*/ 564652 h 1757029"/>
              <a:gd name="connsiteX60" fmla="*/ 354788 w 466184"/>
              <a:gd name="connsiteY60" fmla="*/ 498815 h 1757029"/>
              <a:gd name="connsiteX61" fmla="*/ 351130 w 466184"/>
              <a:gd name="connsiteY61" fmla="*/ 374456 h 1757029"/>
              <a:gd name="connsiteX62" fmla="*/ 343815 w 466184"/>
              <a:gd name="connsiteY62" fmla="*/ 312277 h 1757029"/>
              <a:gd name="connsiteX63" fmla="*/ 340158 w 466184"/>
              <a:gd name="connsiteY63" fmla="*/ 224495 h 1757029"/>
              <a:gd name="connsiteX64" fmla="*/ 325527 w 466184"/>
              <a:gd name="connsiteY64" fmla="*/ 1381 h 1757029"/>
              <a:gd name="connsiteX65" fmla="*/ 256033 w 466184"/>
              <a:gd name="connsiteY65" fmla="*/ 23327 h 1757029"/>
              <a:gd name="connsiteX66" fmla="*/ 190196 w 466184"/>
              <a:gd name="connsiteY66" fmla="*/ 56245 h 1757029"/>
              <a:gd name="connsiteX67" fmla="*/ 84126 w 466184"/>
              <a:gd name="connsiteY67" fmla="*/ 67218 h 1757029"/>
              <a:gd name="connsiteX68" fmla="*/ 58522 w 466184"/>
              <a:gd name="connsiteY68" fmla="*/ 56245 h 1757029"/>
              <a:gd name="connsiteX69" fmla="*/ 29262 w 466184"/>
              <a:gd name="connsiteY69" fmla="*/ 56245 h 1757029"/>
              <a:gd name="connsiteX70" fmla="*/ 3658 w 466184"/>
              <a:gd name="connsiteY70" fmla="*/ 275701 h 1757029"/>
              <a:gd name="connsiteX71" fmla="*/ 7316 w 466184"/>
              <a:gd name="connsiteY71" fmla="*/ 239125 h 1757029"/>
              <a:gd name="connsiteX0" fmla="*/ 7316 w 466184"/>
              <a:gd name="connsiteY0" fmla="*/ 296063 h 1813967"/>
              <a:gd name="connsiteX1" fmla="*/ 3658 w 466184"/>
              <a:gd name="connsiteY1" fmla="*/ 307036 h 1813967"/>
              <a:gd name="connsiteX2" fmla="*/ 10974 w 466184"/>
              <a:gd name="connsiteY2" fmla="*/ 354585 h 1813967"/>
              <a:gd name="connsiteX3" fmla="*/ 14631 w 466184"/>
              <a:gd name="connsiteY3" fmla="*/ 380188 h 1813967"/>
              <a:gd name="connsiteX4" fmla="*/ 21946 w 466184"/>
              <a:gd name="connsiteY4" fmla="*/ 409449 h 1813967"/>
              <a:gd name="connsiteX5" fmla="*/ 25604 w 466184"/>
              <a:gd name="connsiteY5" fmla="*/ 431394 h 1813967"/>
              <a:gd name="connsiteX6" fmla="*/ 25604 w 466184"/>
              <a:gd name="connsiteY6" fmla="*/ 636220 h 1813967"/>
              <a:gd name="connsiteX7" fmla="*/ 29262 w 466184"/>
              <a:gd name="connsiteY7" fmla="*/ 654508 h 1813967"/>
              <a:gd name="connsiteX8" fmla="*/ 36577 w 466184"/>
              <a:gd name="connsiteY8" fmla="*/ 691084 h 1813967"/>
              <a:gd name="connsiteX9" fmla="*/ 40234 w 466184"/>
              <a:gd name="connsiteY9" fmla="*/ 731318 h 1813967"/>
              <a:gd name="connsiteX10" fmla="*/ 47550 w 466184"/>
              <a:gd name="connsiteY10" fmla="*/ 767894 h 1813967"/>
              <a:gd name="connsiteX11" fmla="*/ 51207 w 466184"/>
              <a:gd name="connsiteY11" fmla="*/ 819100 h 1813967"/>
              <a:gd name="connsiteX12" fmla="*/ 54865 w 466184"/>
              <a:gd name="connsiteY12" fmla="*/ 903225 h 1813967"/>
              <a:gd name="connsiteX13" fmla="*/ 62180 w 466184"/>
              <a:gd name="connsiteY13" fmla="*/ 943458 h 1813967"/>
              <a:gd name="connsiteX14" fmla="*/ 69495 w 466184"/>
              <a:gd name="connsiteY14" fmla="*/ 1009295 h 1813967"/>
              <a:gd name="connsiteX15" fmla="*/ 73153 w 466184"/>
              <a:gd name="connsiteY15" fmla="*/ 1023926 h 1813967"/>
              <a:gd name="connsiteX16" fmla="*/ 76810 w 466184"/>
              <a:gd name="connsiteY16" fmla="*/ 1060502 h 1813967"/>
              <a:gd name="connsiteX17" fmla="*/ 80468 w 466184"/>
              <a:gd name="connsiteY17" fmla="*/ 1086105 h 1813967"/>
              <a:gd name="connsiteX18" fmla="*/ 84126 w 466184"/>
              <a:gd name="connsiteY18" fmla="*/ 1129996 h 1813967"/>
              <a:gd name="connsiteX19" fmla="*/ 80468 w 466184"/>
              <a:gd name="connsiteY19" fmla="*/ 1210463 h 1813967"/>
              <a:gd name="connsiteX20" fmla="*/ 73153 w 466184"/>
              <a:gd name="connsiteY20" fmla="*/ 1247039 h 1813967"/>
              <a:gd name="connsiteX21" fmla="*/ 69495 w 466184"/>
              <a:gd name="connsiteY21" fmla="*/ 1268985 h 1813967"/>
              <a:gd name="connsiteX22" fmla="*/ 73153 w 466184"/>
              <a:gd name="connsiteY22" fmla="*/ 1375055 h 1813967"/>
              <a:gd name="connsiteX23" fmla="*/ 76810 w 466184"/>
              <a:gd name="connsiteY23" fmla="*/ 1400658 h 1813967"/>
              <a:gd name="connsiteX24" fmla="*/ 84126 w 466184"/>
              <a:gd name="connsiteY24" fmla="*/ 1462838 h 1813967"/>
              <a:gd name="connsiteX25" fmla="*/ 80468 w 466184"/>
              <a:gd name="connsiteY25" fmla="*/ 1612799 h 1813967"/>
              <a:gd name="connsiteX26" fmla="*/ 76810 w 466184"/>
              <a:gd name="connsiteY26" fmla="*/ 1642060 h 1813967"/>
              <a:gd name="connsiteX27" fmla="*/ 73153 w 466184"/>
              <a:gd name="connsiteY27" fmla="*/ 1704239 h 1813967"/>
              <a:gd name="connsiteX28" fmla="*/ 76810 w 466184"/>
              <a:gd name="connsiteY28" fmla="*/ 1799337 h 1813967"/>
              <a:gd name="connsiteX29" fmla="*/ 117044 w 466184"/>
              <a:gd name="connsiteY29" fmla="*/ 1810310 h 1813967"/>
              <a:gd name="connsiteX30" fmla="*/ 142647 w 466184"/>
              <a:gd name="connsiteY30" fmla="*/ 1813967 h 1813967"/>
              <a:gd name="connsiteX31" fmla="*/ 171908 w 466184"/>
              <a:gd name="connsiteY31" fmla="*/ 1810310 h 1813967"/>
              <a:gd name="connsiteX32" fmla="*/ 299924 w 466184"/>
              <a:gd name="connsiteY32" fmla="*/ 1802994 h 1813967"/>
              <a:gd name="connsiteX33" fmla="*/ 358446 w 466184"/>
              <a:gd name="connsiteY33" fmla="*/ 1795679 h 1813967"/>
              <a:gd name="connsiteX34" fmla="*/ 384049 w 466184"/>
              <a:gd name="connsiteY34" fmla="*/ 1792022 h 1813967"/>
              <a:gd name="connsiteX35" fmla="*/ 460858 w 466184"/>
              <a:gd name="connsiteY35" fmla="*/ 1788364 h 1813967"/>
              <a:gd name="connsiteX36" fmla="*/ 457201 w 466184"/>
              <a:gd name="connsiteY36" fmla="*/ 1762761 h 1813967"/>
              <a:gd name="connsiteX37" fmla="*/ 453543 w 466184"/>
              <a:gd name="connsiteY37" fmla="*/ 1740815 h 1813967"/>
              <a:gd name="connsiteX38" fmla="*/ 449886 w 466184"/>
              <a:gd name="connsiteY38" fmla="*/ 1711554 h 1813967"/>
              <a:gd name="connsiteX39" fmla="*/ 453543 w 466184"/>
              <a:gd name="connsiteY39" fmla="*/ 1623772 h 1813967"/>
              <a:gd name="connsiteX40" fmla="*/ 453543 w 466184"/>
              <a:gd name="connsiteY40" fmla="*/ 1543305 h 1813967"/>
              <a:gd name="connsiteX41" fmla="*/ 446228 w 466184"/>
              <a:gd name="connsiteY41" fmla="*/ 1514044 h 1813967"/>
              <a:gd name="connsiteX42" fmla="*/ 438913 w 466184"/>
              <a:gd name="connsiteY42" fmla="*/ 1477468 h 1813967"/>
              <a:gd name="connsiteX43" fmla="*/ 431598 w 466184"/>
              <a:gd name="connsiteY43" fmla="*/ 1426262 h 1813967"/>
              <a:gd name="connsiteX44" fmla="*/ 424282 w 466184"/>
              <a:gd name="connsiteY44" fmla="*/ 1386028 h 1813967"/>
              <a:gd name="connsiteX45" fmla="*/ 420625 w 466184"/>
              <a:gd name="connsiteY45" fmla="*/ 1353110 h 1813967"/>
              <a:gd name="connsiteX46" fmla="*/ 416967 w 466184"/>
              <a:gd name="connsiteY46" fmla="*/ 1217778 h 1813967"/>
              <a:gd name="connsiteX47" fmla="*/ 413310 w 466184"/>
              <a:gd name="connsiteY47" fmla="*/ 1195833 h 1813967"/>
              <a:gd name="connsiteX48" fmla="*/ 409652 w 466184"/>
              <a:gd name="connsiteY48" fmla="*/ 1166572 h 1813967"/>
              <a:gd name="connsiteX49" fmla="*/ 405994 w 466184"/>
              <a:gd name="connsiteY49" fmla="*/ 1151942 h 1813967"/>
              <a:gd name="connsiteX50" fmla="*/ 398679 w 466184"/>
              <a:gd name="connsiteY50" fmla="*/ 1089762 h 1813967"/>
              <a:gd name="connsiteX51" fmla="*/ 395022 w 466184"/>
              <a:gd name="connsiteY51" fmla="*/ 1071474 h 1813967"/>
              <a:gd name="connsiteX52" fmla="*/ 391364 w 466184"/>
              <a:gd name="connsiteY52" fmla="*/ 1045871 h 1813967"/>
              <a:gd name="connsiteX53" fmla="*/ 387706 w 466184"/>
              <a:gd name="connsiteY53" fmla="*/ 965404 h 1813967"/>
              <a:gd name="connsiteX54" fmla="*/ 380391 w 466184"/>
              <a:gd name="connsiteY54" fmla="*/ 921513 h 1813967"/>
              <a:gd name="connsiteX55" fmla="*/ 373076 w 466184"/>
              <a:gd name="connsiteY55" fmla="*/ 844703 h 1813967"/>
              <a:gd name="connsiteX56" fmla="*/ 369418 w 466184"/>
              <a:gd name="connsiteY56" fmla="*/ 819100 h 1813967"/>
              <a:gd name="connsiteX57" fmla="*/ 365761 w 466184"/>
              <a:gd name="connsiteY57" fmla="*/ 786182 h 1813967"/>
              <a:gd name="connsiteX58" fmla="*/ 362103 w 466184"/>
              <a:gd name="connsiteY58" fmla="*/ 647193 h 1813967"/>
              <a:gd name="connsiteX59" fmla="*/ 358446 w 466184"/>
              <a:gd name="connsiteY59" fmla="*/ 621590 h 1813967"/>
              <a:gd name="connsiteX60" fmla="*/ 354788 w 466184"/>
              <a:gd name="connsiteY60" fmla="*/ 555753 h 1813967"/>
              <a:gd name="connsiteX61" fmla="*/ 351130 w 466184"/>
              <a:gd name="connsiteY61" fmla="*/ 431394 h 1813967"/>
              <a:gd name="connsiteX62" fmla="*/ 343815 w 466184"/>
              <a:gd name="connsiteY62" fmla="*/ 369215 h 1813967"/>
              <a:gd name="connsiteX63" fmla="*/ 340158 w 466184"/>
              <a:gd name="connsiteY63" fmla="*/ 281433 h 1813967"/>
              <a:gd name="connsiteX64" fmla="*/ 325527 w 466184"/>
              <a:gd name="connsiteY64" fmla="*/ 58319 h 1813967"/>
              <a:gd name="connsiteX65" fmla="*/ 256033 w 466184"/>
              <a:gd name="connsiteY65" fmla="*/ 80265 h 1813967"/>
              <a:gd name="connsiteX66" fmla="*/ 175566 w 466184"/>
              <a:gd name="connsiteY66" fmla="*/ 43688 h 1813967"/>
              <a:gd name="connsiteX67" fmla="*/ 84126 w 466184"/>
              <a:gd name="connsiteY67" fmla="*/ 124156 h 1813967"/>
              <a:gd name="connsiteX68" fmla="*/ 58522 w 466184"/>
              <a:gd name="connsiteY68" fmla="*/ 113183 h 1813967"/>
              <a:gd name="connsiteX69" fmla="*/ 29262 w 466184"/>
              <a:gd name="connsiteY69" fmla="*/ 113183 h 1813967"/>
              <a:gd name="connsiteX70" fmla="*/ 3658 w 466184"/>
              <a:gd name="connsiteY70" fmla="*/ 332639 h 1813967"/>
              <a:gd name="connsiteX71" fmla="*/ 7316 w 466184"/>
              <a:gd name="connsiteY71" fmla="*/ 296063 h 1813967"/>
              <a:gd name="connsiteX0" fmla="*/ 13411 w 464964"/>
              <a:gd name="connsiteY0" fmla="*/ 226569 h 1813967"/>
              <a:gd name="connsiteX1" fmla="*/ 2438 w 464964"/>
              <a:gd name="connsiteY1" fmla="*/ 307036 h 1813967"/>
              <a:gd name="connsiteX2" fmla="*/ 9754 w 464964"/>
              <a:gd name="connsiteY2" fmla="*/ 354585 h 1813967"/>
              <a:gd name="connsiteX3" fmla="*/ 13411 w 464964"/>
              <a:gd name="connsiteY3" fmla="*/ 380188 h 1813967"/>
              <a:gd name="connsiteX4" fmla="*/ 20726 w 464964"/>
              <a:gd name="connsiteY4" fmla="*/ 409449 h 1813967"/>
              <a:gd name="connsiteX5" fmla="*/ 24384 w 464964"/>
              <a:gd name="connsiteY5" fmla="*/ 431394 h 1813967"/>
              <a:gd name="connsiteX6" fmla="*/ 24384 w 464964"/>
              <a:gd name="connsiteY6" fmla="*/ 636220 h 1813967"/>
              <a:gd name="connsiteX7" fmla="*/ 28042 w 464964"/>
              <a:gd name="connsiteY7" fmla="*/ 654508 h 1813967"/>
              <a:gd name="connsiteX8" fmla="*/ 35357 w 464964"/>
              <a:gd name="connsiteY8" fmla="*/ 691084 h 1813967"/>
              <a:gd name="connsiteX9" fmla="*/ 39014 w 464964"/>
              <a:gd name="connsiteY9" fmla="*/ 731318 h 1813967"/>
              <a:gd name="connsiteX10" fmla="*/ 46330 w 464964"/>
              <a:gd name="connsiteY10" fmla="*/ 767894 h 1813967"/>
              <a:gd name="connsiteX11" fmla="*/ 49987 w 464964"/>
              <a:gd name="connsiteY11" fmla="*/ 819100 h 1813967"/>
              <a:gd name="connsiteX12" fmla="*/ 53645 w 464964"/>
              <a:gd name="connsiteY12" fmla="*/ 903225 h 1813967"/>
              <a:gd name="connsiteX13" fmla="*/ 60960 w 464964"/>
              <a:gd name="connsiteY13" fmla="*/ 943458 h 1813967"/>
              <a:gd name="connsiteX14" fmla="*/ 68275 w 464964"/>
              <a:gd name="connsiteY14" fmla="*/ 1009295 h 1813967"/>
              <a:gd name="connsiteX15" fmla="*/ 71933 w 464964"/>
              <a:gd name="connsiteY15" fmla="*/ 1023926 h 1813967"/>
              <a:gd name="connsiteX16" fmla="*/ 75590 w 464964"/>
              <a:gd name="connsiteY16" fmla="*/ 1060502 h 1813967"/>
              <a:gd name="connsiteX17" fmla="*/ 79248 w 464964"/>
              <a:gd name="connsiteY17" fmla="*/ 1086105 h 1813967"/>
              <a:gd name="connsiteX18" fmla="*/ 82906 w 464964"/>
              <a:gd name="connsiteY18" fmla="*/ 1129996 h 1813967"/>
              <a:gd name="connsiteX19" fmla="*/ 79248 w 464964"/>
              <a:gd name="connsiteY19" fmla="*/ 1210463 h 1813967"/>
              <a:gd name="connsiteX20" fmla="*/ 71933 w 464964"/>
              <a:gd name="connsiteY20" fmla="*/ 1247039 h 1813967"/>
              <a:gd name="connsiteX21" fmla="*/ 68275 w 464964"/>
              <a:gd name="connsiteY21" fmla="*/ 1268985 h 1813967"/>
              <a:gd name="connsiteX22" fmla="*/ 71933 w 464964"/>
              <a:gd name="connsiteY22" fmla="*/ 1375055 h 1813967"/>
              <a:gd name="connsiteX23" fmla="*/ 75590 w 464964"/>
              <a:gd name="connsiteY23" fmla="*/ 1400658 h 1813967"/>
              <a:gd name="connsiteX24" fmla="*/ 82906 w 464964"/>
              <a:gd name="connsiteY24" fmla="*/ 1462838 h 1813967"/>
              <a:gd name="connsiteX25" fmla="*/ 79248 w 464964"/>
              <a:gd name="connsiteY25" fmla="*/ 1612799 h 1813967"/>
              <a:gd name="connsiteX26" fmla="*/ 75590 w 464964"/>
              <a:gd name="connsiteY26" fmla="*/ 1642060 h 1813967"/>
              <a:gd name="connsiteX27" fmla="*/ 71933 w 464964"/>
              <a:gd name="connsiteY27" fmla="*/ 1704239 h 1813967"/>
              <a:gd name="connsiteX28" fmla="*/ 75590 w 464964"/>
              <a:gd name="connsiteY28" fmla="*/ 1799337 h 1813967"/>
              <a:gd name="connsiteX29" fmla="*/ 115824 w 464964"/>
              <a:gd name="connsiteY29" fmla="*/ 1810310 h 1813967"/>
              <a:gd name="connsiteX30" fmla="*/ 141427 w 464964"/>
              <a:gd name="connsiteY30" fmla="*/ 1813967 h 1813967"/>
              <a:gd name="connsiteX31" fmla="*/ 170688 w 464964"/>
              <a:gd name="connsiteY31" fmla="*/ 1810310 h 1813967"/>
              <a:gd name="connsiteX32" fmla="*/ 298704 w 464964"/>
              <a:gd name="connsiteY32" fmla="*/ 1802994 h 1813967"/>
              <a:gd name="connsiteX33" fmla="*/ 357226 w 464964"/>
              <a:gd name="connsiteY33" fmla="*/ 1795679 h 1813967"/>
              <a:gd name="connsiteX34" fmla="*/ 382829 w 464964"/>
              <a:gd name="connsiteY34" fmla="*/ 1792022 h 1813967"/>
              <a:gd name="connsiteX35" fmla="*/ 459638 w 464964"/>
              <a:gd name="connsiteY35" fmla="*/ 1788364 h 1813967"/>
              <a:gd name="connsiteX36" fmla="*/ 455981 w 464964"/>
              <a:gd name="connsiteY36" fmla="*/ 1762761 h 1813967"/>
              <a:gd name="connsiteX37" fmla="*/ 452323 w 464964"/>
              <a:gd name="connsiteY37" fmla="*/ 1740815 h 1813967"/>
              <a:gd name="connsiteX38" fmla="*/ 448666 w 464964"/>
              <a:gd name="connsiteY38" fmla="*/ 1711554 h 1813967"/>
              <a:gd name="connsiteX39" fmla="*/ 452323 w 464964"/>
              <a:gd name="connsiteY39" fmla="*/ 1623772 h 1813967"/>
              <a:gd name="connsiteX40" fmla="*/ 452323 w 464964"/>
              <a:gd name="connsiteY40" fmla="*/ 1543305 h 1813967"/>
              <a:gd name="connsiteX41" fmla="*/ 445008 w 464964"/>
              <a:gd name="connsiteY41" fmla="*/ 1514044 h 1813967"/>
              <a:gd name="connsiteX42" fmla="*/ 437693 w 464964"/>
              <a:gd name="connsiteY42" fmla="*/ 1477468 h 1813967"/>
              <a:gd name="connsiteX43" fmla="*/ 430378 w 464964"/>
              <a:gd name="connsiteY43" fmla="*/ 1426262 h 1813967"/>
              <a:gd name="connsiteX44" fmla="*/ 423062 w 464964"/>
              <a:gd name="connsiteY44" fmla="*/ 1386028 h 1813967"/>
              <a:gd name="connsiteX45" fmla="*/ 419405 w 464964"/>
              <a:gd name="connsiteY45" fmla="*/ 1353110 h 1813967"/>
              <a:gd name="connsiteX46" fmla="*/ 415747 w 464964"/>
              <a:gd name="connsiteY46" fmla="*/ 1217778 h 1813967"/>
              <a:gd name="connsiteX47" fmla="*/ 412090 w 464964"/>
              <a:gd name="connsiteY47" fmla="*/ 1195833 h 1813967"/>
              <a:gd name="connsiteX48" fmla="*/ 408432 w 464964"/>
              <a:gd name="connsiteY48" fmla="*/ 1166572 h 1813967"/>
              <a:gd name="connsiteX49" fmla="*/ 404774 w 464964"/>
              <a:gd name="connsiteY49" fmla="*/ 1151942 h 1813967"/>
              <a:gd name="connsiteX50" fmla="*/ 397459 w 464964"/>
              <a:gd name="connsiteY50" fmla="*/ 1089762 h 1813967"/>
              <a:gd name="connsiteX51" fmla="*/ 393802 w 464964"/>
              <a:gd name="connsiteY51" fmla="*/ 1071474 h 1813967"/>
              <a:gd name="connsiteX52" fmla="*/ 390144 w 464964"/>
              <a:gd name="connsiteY52" fmla="*/ 1045871 h 1813967"/>
              <a:gd name="connsiteX53" fmla="*/ 386486 w 464964"/>
              <a:gd name="connsiteY53" fmla="*/ 965404 h 1813967"/>
              <a:gd name="connsiteX54" fmla="*/ 379171 w 464964"/>
              <a:gd name="connsiteY54" fmla="*/ 921513 h 1813967"/>
              <a:gd name="connsiteX55" fmla="*/ 371856 w 464964"/>
              <a:gd name="connsiteY55" fmla="*/ 844703 h 1813967"/>
              <a:gd name="connsiteX56" fmla="*/ 368198 w 464964"/>
              <a:gd name="connsiteY56" fmla="*/ 819100 h 1813967"/>
              <a:gd name="connsiteX57" fmla="*/ 364541 w 464964"/>
              <a:gd name="connsiteY57" fmla="*/ 786182 h 1813967"/>
              <a:gd name="connsiteX58" fmla="*/ 360883 w 464964"/>
              <a:gd name="connsiteY58" fmla="*/ 647193 h 1813967"/>
              <a:gd name="connsiteX59" fmla="*/ 357226 w 464964"/>
              <a:gd name="connsiteY59" fmla="*/ 621590 h 1813967"/>
              <a:gd name="connsiteX60" fmla="*/ 353568 w 464964"/>
              <a:gd name="connsiteY60" fmla="*/ 555753 h 1813967"/>
              <a:gd name="connsiteX61" fmla="*/ 349910 w 464964"/>
              <a:gd name="connsiteY61" fmla="*/ 431394 h 1813967"/>
              <a:gd name="connsiteX62" fmla="*/ 342595 w 464964"/>
              <a:gd name="connsiteY62" fmla="*/ 369215 h 1813967"/>
              <a:gd name="connsiteX63" fmla="*/ 338938 w 464964"/>
              <a:gd name="connsiteY63" fmla="*/ 281433 h 1813967"/>
              <a:gd name="connsiteX64" fmla="*/ 324307 w 464964"/>
              <a:gd name="connsiteY64" fmla="*/ 58319 h 1813967"/>
              <a:gd name="connsiteX65" fmla="*/ 254813 w 464964"/>
              <a:gd name="connsiteY65" fmla="*/ 80265 h 1813967"/>
              <a:gd name="connsiteX66" fmla="*/ 174346 w 464964"/>
              <a:gd name="connsiteY66" fmla="*/ 43688 h 1813967"/>
              <a:gd name="connsiteX67" fmla="*/ 82906 w 464964"/>
              <a:gd name="connsiteY67" fmla="*/ 124156 h 1813967"/>
              <a:gd name="connsiteX68" fmla="*/ 57302 w 464964"/>
              <a:gd name="connsiteY68" fmla="*/ 113183 h 1813967"/>
              <a:gd name="connsiteX69" fmla="*/ 28042 w 464964"/>
              <a:gd name="connsiteY69" fmla="*/ 113183 h 1813967"/>
              <a:gd name="connsiteX70" fmla="*/ 2438 w 464964"/>
              <a:gd name="connsiteY70" fmla="*/ 332639 h 1813967"/>
              <a:gd name="connsiteX71" fmla="*/ 13411 w 464964"/>
              <a:gd name="connsiteY71" fmla="*/ 226569 h 1813967"/>
              <a:gd name="connsiteX0" fmla="*/ 10973 w 462526"/>
              <a:gd name="connsiteY0" fmla="*/ 226569 h 1813967"/>
              <a:gd name="connsiteX1" fmla="*/ 0 w 462526"/>
              <a:gd name="connsiteY1" fmla="*/ 307036 h 1813967"/>
              <a:gd name="connsiteX2" fmla="*/ 7316 w 462526"/>
              <a:gd name="connsiteY2" fmla="*/ 354585 h 1813967"/>
              <a:gd name="connsiteX3" fmla="*/ 10973 w 462526"/>
              <a:gd name="connsiteY3" fmla="*/ 380188 h 1813967"/>
              <a:gd name="connsiteX4" fmla="*/ 18288 w 462526"/>
              <a:gd name="connsiteY4" fmla="*/ 409449 h 1813967"/>
              <a:gd name="connsiteX5" fmla="*/ 21946 w 462526"/>
              <a:gd name="connsiteY5" fmla="*/ 431394 h 1813967"/>
              <a:gd name="connsiteX6" fmla="*/ 21946 w 462526"/>
              <a:gd name="connsiteY6" fmla="*/ 636220 h 1813967"/>
              <a:gd name="connsiteX7" fmla="*/ 25604 w 462526"/>
              <a:gd name="connsiteY7" fmla="*/ 654508 h 1813967"/>
              <a:gd name="connsiteX8" fmla="*/ 32919 w 462526"/>
              <a:gd name="connsiteY8" fmla="*/ 691084 h 1813967"/>
              <a:gd name="connsiteX9" fmla="*/ 36576 w 462526"/>
              <a:gd name="connsiteY9" fmla="*/ 731318 h 1813967"/>
              <a:gd name="connsiteX10" fmla="*/ 43892 w 462526"/>
              <a:gd name="connsiteY10" fmla="*/ 767894 h 1813967"/>
              <a:gd name="connsiteX11" fmla="*/ 47549 w 462526"/>
              <a:gd name="connsiteY11" fmla="*/ 819100 h 1813967"/>
              <a:gd name="connsiteX12" fmla="*/ 51207 w 462526"/>
              <a:gd name="connsiteY12" fmla="*/ 903225 h 1813967"/>
              <a:gd name="connsiteX13" fmla="*/ 58522 w 462526"/>
              <a:gd name="connsiteY13" fmla="*/ 943458 h 1813967"/>
              <a:gd name="connsiteX14" fmla="*/ 65837 w 462526"/>
              <a:gd name="connsiteY14" fmla="*/ 1009295 h 1813967"/>
              <a:gd name="connsiteX15" fmla="*/ 69495 w 462526"/>
              <a:gd name="connsiteY15" fmla="*/ 1023926 h 1813967"/>
              <a:gd name="connsiteX16" fmla="*/ 73152 w 462526"/>
              <a:gd name="connsiteY16" fmla="*/ 1060502 h 1813967"/>
              <a:gd name="connsiteX17" fmla="*/ 76810 w 462526"/>
              <a:gd name="connsiteY17" fmla="*/ 1086105 h 1813967"/>
              <a:gd name="connsiteX18" fmla="*/ 80468 w 462526"/>
              <a:gd name="connsiteY18" fmla="*/ 1129996 h 1813967"/>
              <a:gd name="connsiteX19" fmla="*/ 76810 w 462526"/>
              <a:gd name="connsiteY19" fmla="*/ 1210463 h 1813967"/>
              <a:gd name="connsiteX20" fmla="*/ 69495 w 462526"/>
              <a:gd name="connsiteY20" fmla="*/ 1247039 h 1813967"/>
              <a:gd name="connsiteX21" fmla="*/ 65837 w 462526"/>
              <a:gd name="connsiteY21" fmla="*/ 1268985 h 1813967"/>
              <a:gd name="connsiteX22" fmla="*/ 69495 w 462526"/>
              <a:gd name="connsiteY22" fmla="*/ 1375055 h 1813967"/>
              <a:gd name="connsiteX23" fmla="*/ 73152 w 462526"/>
              <a:gd name="connsiteY23" fmla="*/ 1400658 h 1813967"/>
              <a:gd name="connsiteX24" fmla="*/ 80468 w 462526"/>
              <a:gd name="connsiteY24" fmla="*/ 1462838 h 1813967"/>
              <a:gd name="connsiteX25" fmla="*/ 76810 w 462526"/>
              <a:gd name="connsiteY25" fmla="*/ 1612799 h 1813967"/>
              <a:gd name="connsiteX26" fmla="*/ 73152 w 462526"/>
              <a:gd name="connsiteY26" fmla="*/ 1642060 h 1813967"/>
              <a:gd name="connsiteX27" fmla="*/ 69495 w 462526"/>
              <a:gd name="connsiteY27" fmla="*/ 1704239 h 1813967"/>
              <a:gd name="connsiteX28" fmla="*/ 73152 w 462526"/>
              <a:gd name="connsiteY28" fmla="*/ 1799337 h 1813967"/>
              <a:gd name="connsiteX29" fmla="*/ 113386 w 462526"/>
              <a:gd name="connsiteY29" fmla="*/ 1810310 h 1813967"/>
              <a:gd name="connsiteX30" fmla="*/ 138989 w 462526"/>
              <a:gd name="connsiteY30" fmla="*/ 1813967 h 1813967"/>
              <a:gd name="connsiteX31" fmla="*/ 168250 w 462526"/>
              <a:gd name="connsiteY31" fmla="*/ 1810310 h 1813967"/>
              <a:gd name="connsiteX32" fmla="*/ 296266 w 462526"/>
              <a:gd name="connsiteY32" fmla="*/ 1802994 h 1813967"/>
              <a:gd name="connsiteX33" fmla="*/ 354788 w 462526"/>
              <a:gd name="connsiteY33" fmla="*/ 1795679 h 1813967"/>
              <a:gd name="connsiteX34" fmla="*/ 380391 w 462526"/>
              <a:gd name="connsiteY34" fmla="*/ 1792022 h 1813967"/>
              <a:gd name="connsiteX35" fmla="*/ 457200 w 462526"/>
              <a:gd name="connsiteY35" fmla="*/ 1788364 h 1813967"/>
              <a:gd name="connsiteX36" fmla="*/ 453543 w 462526"/>
              <a:gd name="connsiteY36" fmla="*/ 1762761 h 1813967"/>
              <a:gd name="connsiteX37" fmla="*/ 449885 w 462526"/>
              <a:gd name="connsiteY37" fmla="*/ 1740815 h 1813967"/>
              <a:gd name="connsiteX38" fmla="*/ 446228 w 462526"/>
              <a:gd name="connsiteY38" fmla="*/ 1711554 h 1813967"/>
              <a:gd name="connsiteX39" fmla="*/ 449885 w 462526"/>
              <a:gd name="connsiteY39" fmla="*/ 1623772 h 1813967"/>
              <a:gd name="connsiteX40" fmla="*/ 449885 w 462526"/>
              <a:gd name="connsiteY40" fmla="*/ 1543305 h 1813967"/>
              <a:gd name="connsiteX41" fmla="*/ 442570 w 462526"/>
              <a:gd name="connsiteY41" fmla="*/ 1514044 h 1813967"/>
              <a:gd name="connsiteX42" fmla="*/ 435255 w 462526"/>
              <a:gd name="connsiteY42" fmla="*/ 1477468 h 1813967"/>
              <a:gd name="connsiteX43" fmla="*/ 427940 w 462526"/>
              <a:gd name="connsiteY43" fmla="*/ 1426262 h 1813967"/>
              <a:gd name="connsiteX44" fmla="*/ 420624 w 462526"/>
              <a:gd name="connsiteY44" fmla="*/ 1386028 h 1813967"/>
              <a:gd name="connsiteX45" fmla="*/ 416967 w 462526"/>
              <a:gd name="connsiteY45" fmla="*/ 1353110 h 1813967"/>
              <a:gd name="connsiteX46" fmla="*/ 413309 w 462526"/>
              <a:gd name="connsiteY46" fmla="*/ 1217778 h 1813967"/>
              <a:gd name="connsiteX47" fmla="*/ 409652 w 462526"/>
              <a:gd name="connsiteY47" fmla="*/ 1195833 h 1813967"/>
              <a:gd name="connsiteX48" fmla="*/ 405994 w 462526"/>
              <a:gd name="connsiteY48" fmla="*/ 1166572 h 1813967"/>
              <a:gd name="connsiteX49" fmla="*/ 402336 w 462526"/>
              <a:gd name="connsiteY49" fmla="*/ 1151942 h 1813967"/>
              <a:gd name="connsiteX50" fmla="*/ 395021 w 462526"/>
              <a:gd name="connsiteY50" fmla="*/ 1089762 h 1813967"/>
              <a:gd name="connsiteX51" fmla="*/ 391364 w 462526"/>
              <a:gd name="connsiteY51" fmla="*/ 1071474 h 1813967"/>
              <a:gd name="connsiteX52" fmla="*/ 387706 w 462526"/>
              <a:gd name="connsiteY52" fmla="*/ 1045871 h 1813967"/>
              <a:gd name="connsiteX53" fmla="*/ 384048 w 462526"/>
              <a:gd name="connsiteY53" fmla="*/ 965404 h 1813967"/>
              <a:gd name="connsiteX54" fmla="*/ 376733 w 462526"/>
              <a:gd name="connsiteY54" fmla="*/ 921513 h 1813967"/>
              <a:gd name="connsiteX55" fmla="*/ 369418 w 462526"/>
              <a:gd name="connsiteY55" fmla="*/ 844703 h 1813967"/>
              <a:gd name="connsiteX56" fmla="*/ 365760 w 462526"/>
              <a:gd name="connsiteY56" fmla="*/ 819100 h 1813967"/>
              <a:gd name="connsiteX57" fmla="*/ 362103 w 462526"/>
              <a:gd name="connsiteY57" fmla="*/ 786182 h 1813967"/>
              <a:gd name="connsiteX58" fmla="*/ 358445 w 462526"/>
              <a:gd name="connsiteY58" fmla="*/ 647193 h 1813967"/>
              <a:gd name="connsiteX59" fmla="*/ 354788 w 462526"/>
              <a:gd name="connsiteY59" fmla="*/ 621590 h 1813967"/>
              <a:gd name="connsiteX60" fmla="*/ 351130 w 462526"/>
              <a:gd name="connsiteY60" fmla="*/ 555753 h 1813967"/>
              <a:gd name="connsiteX61" fmla="*/ 347472 w 462526"/>
              <a:gd name="connsiteY61" fmla="*/ 431394 h 1813967"/>
              <a:gd name="connsiteX62" fmla="*/ 340157 w 462526"/>
              <a:gd name="connsiteY62" fmla="*/ 369215 h 1813967"/>
              <a:gd name="connsiteX63" fmla="*/ 336500 w 462526"/>
              <a:gd name="connsiteY63" fmla="*/ 281433 h 1813967"/>
              <a:gd name="connsiteX64" fmla="*/ 321869 w 462526"/>
              <a:gd name="connsiteY64" fmla="*/ 58319 h 1813967"/>
              <a:gd name="connsiteX65" fmla="*/ 252375 w 462526"/>
              <a:gd name="connsiteY65" fmla="*/ 80265 h 1813967"/>
              <a:gd name="connsiteX66" fmla="*/ 171908 w 462526"/>
              <a:gd name="connsiteY66" fmla="*/ 43688 h 1813967"/>
              <a:gd name="connsiteX67" fmla="*/ 80468 w 462526"/>
              <a:gd name="connsiteY67" fmla="*/ 124156 h 1813967"/>
              <a:gd name="connsiteX68" fmla="*/ 54864 w 462526"/>
              <a:gd name="connsiteY68" fmla="*/ 113183 h 1813967"/>
              <a:gd name="connsiteX69" fmla="*/ 25604 w 462526"/>
              <a:gd name="connsiteY69" fmla="*/ 113183 h 1813967"/>
              <a:gd name="connsiteX70" fmla="*/ 10973 w 462526"/>
              <a:gd name="connsiteY70" fmla="*/ 226569 h 1813967"/>
              <a:gd name="connsiteX0" fmla="*/ 10973 w 462526"/>
              <a:gd name="connsiteY0" fmla="*/ 226569 h 1813967"/>
              <a:gd name="connsiteX1" fmla="*/ 0 w 462526"/>
              <a:gd name="connsiteY1" fmla="*/ 307036 h 1813967"/>
              <a:gd name="connsiteX2" fmla="*/ 7316 w 462526"/>
              <a:gd name="connsiteY2" fmla="*/ 354585 h 1813967"/>
              <a:gd name="connsiteX3" fmla="*/ 18288 w 462526"/>
              <a:gd name="connsiteY3" fmla="*/ 409449 h 1813967"/>
              <a:gd name="connsiteX4" fmla="*/ 21946 w 462526"/>
              <a:gd name="connsiteY4" fmla="*/ 431394 h 1813967"/>
              <a:gd name="connsiteX5" fmla="*/ 21946 w 462526"/>
              <a:gd name="connsiteY5" fmla="*/ 636220 h 1813967"/>
              <a:gd name="connsiteX6" fmla="*/ 25604 w 462526"/>
              <a:gd name="connsiteY6" fmla="*/ 654508 h 1813967"/>
              <a:gd name="connsiteX7" fmla="*/ 32919 w 462526"/>
              <a:gd name="connsiteY7" fmla="*/ 691084 h 1813967"/>
              <a:gd name="connsiteX8" fmla="*/ 36576 w 462526"/>
              <a:gd name="connsiteY8" fmla="*/ 731318 h 1813967"/>
              <a:gd name="connsiteX9" fmla="*/ 43892 w 462526"/>
              <a:gd name="connsiteY9" fmla="*/ 767894 h 1813967"/>
              <a:gd name="connsiteX10" fmla="*/ 47549 w 462526"/>
              <a:gd name="connsiteY10" fmla="*/ 819100 h 1813967"/>
              <a:gd name="connsiteX11" fmla="*/ 51207 w 462526"/>
              <a:gd name="connsiteY11" fmla="*/ 903225 h 1813967"/>
              <a:gd name="connsiteX12" fmla="*/ 58522 w 462526"/>
              <a:gd name="connsiteY12" fmla="*/ 943458 h 1813967"/>
              <a:gd name="connsiteX13" fmla="*/ 65837 w 462526"/>
              <a:gd name="connsiteY13" fmla="*/ 1009295 h 1813967"/>
              <a:gd name="connsiteX14" fmla="*/ 69495 w 462526"/>
              <a:gd name="connsiteY14" fmla="*/ 1023926 h 1813967"/>
              <a:gd name="connsiteX15" fmla="*/ 73152 w 462526"/>
              <a:gd name="connsiteY15" fmla="*/ 1060502 h 1813967"/>
              <a:gd name="connsiteX16" fmla="*/ 76810 w 462526"/>
              <a:gd name="connsiteY16" fmla="*/ 1086105 h 1813967"/>
              <a:gd name="connsiteX17" fmla="*/ 80468 w 462526"/>
              <a:gd name="connsiteY17" fmla="*/ 1129996 h 1813967"/>
              <a:gd name="connsiteX18" fmla="*/ 76810 w 462526"/>
              <a:gd name="connsiteY18" fmla="*/ 1210463 h 1813967"/>
              <a:gd name="connsiteX19" fmla="*/ 69495 w 462526"/>
              <a:gd name="connsiteY19" fmla="*/ 1247039 h 1813967"/>
              <a:gd name="connsiteX20" fmla="*/ 65837 w 462526"/>
              <a:gd name="connsiteY20" fmla="*/ 1268985 h 1813967"/>
              <a:gd name="connsiteX21" fmla="*/ 69495 w 462526"/>
              <a:gd name="connsiteY21" fmla="*/ 1375055 h 1813967"/>
              <a:gd name="connsiteX22" fmla="*/ 73152 w 462526"/>
              <a:gd name="connsiteY22" fmla="*/ 1400658 h 1813967"/>
              <a:gd name="connsiteX23" fmla="*/ 80468 w 462526"/>
              <a:gd name="connsiteY23" fmla="*/ 1462838 h 1813967"/>
              <a:gd name="connsiteX24" fmla="*/ 76810 w 462526"/>
              <a:gd name="connsiteY24" fmla="*/ 1612799 h 1813967"/>
              <a:gd name="connsiteX25" fmla="*/ 73152 w 462526"/>
              <a:gd name="connsiteY25" fmla="*/ 1642060 h 1813967"/>
              <a:gd name="connsiteX26" fmla="*/ 69495 w 462526"/>
              <a:gd name="connsiteY26" fmla="*/ 1704239 h 1813967"/>
              <a:gd name="connsiteX27" fmla="*/ 73152 w 462526"/>
              <a:gd name="connsiteY27" fmla="*/ 1799337 h 1813967"/>
              <a:gd name="connsiteX28" fmla="*/ 113386 w 462526"/>
              <a:gd name="connsiteY28" fmla="*/ 1810310 h 1813967"/>
              <a:gd name="connsiteX29" fmla="*/ 138989 w 462526"/>
              <a:gd name="connsiteY29" fmla="*/ 1813967 h 1813967"/>
              <a:gd name="connsiteX30" fmla="*/ 168250 w 462526"/>
              <a:gd name="connsiteY30" fmla="*/ 1810310 h 1813967"/>
              <a:gd name="connsiteX31" fmla="*/ 296266 w 462526"/>
              <a:gd name="connsiteY31" fmla="*/ 1802994 h 1813967"/>
              <a:gd name="connsiteX32" fmla="*/ 354788 w 462526"/>
              <a:gd name="connsiteY32" fmla="*/ 1795679 h 1813967"/>
              <a:gd name="connsiteX33" fmla="*/ 380391 w 462526"/>
              <a:gd name="connsiteY33" fmla="*/ 1792022 h 1813967"/>
              <a:gd name="connsiteX34" fmla="*/ 457200 w 462526"/>
              <a:gd name="connsiteY34" fmla="*/ 1788364 h 1813967"/>
              <a:gd name="connsiteX35" fmla="*/ 453543 w 462526"/>
              <a:gd name="connsiteY35" fmla="*/ 1762761 h 1813967"/>
              <a:gd name="connsiteX36" fmla="*/ 449885 w 462526"/>
              <a:gd name="connsiteY36" fmla="*/ 1740815 h 1813967"/>
              <a:gd name="connsiteX37" fmla="*/ 446228 w 462526"/>
              <a:gd name="connsiteY37" fmla="*/ 1711554 h 1813967"/>
              <a:gd name="connsiteX38" fmla="*/ 449885 w 462526"/>
              <a:gd name="connsiteY38" fmla="*/ 1623772 h 1813967"/>
              <a:gd name="connsiteX39" fmla="*/ 449885 w 462526"/>
              <a:gd name="connsiteY39" fmla="*/ 1543305 h 1813967"/>
              <a:gd name="connsiteX40" fmla="*/ 442570 w 462526"/>
              <a:gd name="connsiteY40" fmla="*/ 1514044 h 1813967"/>
              <a:gd name="connsiteX41" fmla="*/ 435255 w 462526"/>
              <a:gd name="connsiteY41" fmla="*/ 1477468 h 1813967"/>
              <a:gd name="connsiteX42" fmla="*/ 427940 w 462526"/>
              <a:gd name="connsiteY42" fmla="*/ 1426262 h 1813967"/>
              <a:gd name="connsiteX43" fmla="*/ 420624 w 462526"/>
              <a:gd name="connsiteY43" fmla="*/ 1386028 h 1813967"/>
              <a:gd name="connsiteX44" fmla="*/ 416967 w 462526"/>
              <a:gd name="connsiteY44" fmla="*/ 1353110 h 1813967"/>
              <a:gd name="connsiteX45" fmla="*/ 413309 w 462526"/>
              <a:gd name="connsiteY45" fmla="*/ 1217778 h 1813967"/>
              <a:gd name="connsiteX46" fmla="*/ 409652 w 462526"/>
              <a:gd name="connsiteY46" fmla="*/ 1195833 h 1813967"/>
              <a:gd name="connsiteX47" fmla="*/ 405994 w 462526"/>
              <a:gd name="connsiteY47" fmla="*/ 1166572 h 1813967"/>
              <a:gd name="connsiteX48" fmla="*/ 402336 w 462526"/>
              <a:gd name="connsiteY48" fmla="*/ 1151942 h 1813967"/>
              <a:gd name="connsiteX49" fmla="*/ 395021 w 462526"/>
              <a:gd name="connsiteY49" fmla="*/ 1089762 h 1813967"/>
              <a:gd name="connsiteX50" fmla="*/ 391364 w 462526"/>
              <a:gd name="connsiteY50" fmla="*/ 1071474 h 1813967"/>
              <a:gd name="connsiteX51" fmla="*/ 387706 w 462526"/>
              <a:gd name="connsiteY51" fmla="*/ 1045871 h 1813967"/>
              <a:gd name="connsiteX52" fmla="*/ 384048 w 462526"/>
              <a:gd name="connsiteY52" fmla="*/ 965404 h 1813967"/>
              <a:gd name="connsiteX53" fmla="*/ 376733 w 462526"/>
              <a:gd name="connsiteY53" fmla="*/ 921513 h 1813967"/>
              <a:gd name="connsiteX54" fmla="*/ 369418 w 462526"/>
              <a:gd name="connsiteY54" fmla="*/ 844703 h 1813967"/>
              <a:gd name="connsiteX55" fmla="*/ 365760 w 462526"/>
              <a:gd name="connsiteY55" fmla="*/ 819100 h 1813967"/>
              <a:gd name="connsiteX56" fmla="*/ 362103 w 462526"/>
              <a:gd name="connsiteY56" fmla="*/ 786182 h 1813967"/>
              <a:gd name="connsiteX57" fmla="*/ 358445 w 462526"/>
              <a:gd name="connsiteY57" fmla="*/ 647193 h 1813967"/>
              <a:gd name="connsiteX58" fmla="*/ 354788 w 462526"/>
              <a:gd name="connsiteY58" fmla="*/ 621590 h 1813967"/>
              <a:gd name="connsiteX59" fmla="*/ 351130 w 462526"/>
              <a:gd name="connsiteY59" fmla="*/ 555753 h 1813967"/>
              <a:gd name="connsiteX60" fmla="*/ 347472 w 462526"/>
              <a:gd name="connsiteY60" fmla="*/ 431394 h 1813967"/>
              <a:gd name="connsiteX61" fmla="*/ 340157 w 462526"/>
              <a:gd name="connsiteY61" fmla="*/ 369215 h 1813967"/>
              <a:gd name="connsiteX62" fmla="*/ 336500 w 462526"/>
              <a:gd name="connsiteY62" fmla="*/ 281433 h 1813967"/>
              <a:gd name="connsiteX63" fmla="*/ 321869 w 462526"/>
              <a:gd name="connsiteY63" fmla="*/ 58319 h 1813967"/>
              <a:gd name="connsiteX64" fmla="*/ 252375 w 462526"/>
              <a:gd name="connsiteY64" fmla="*/ 80265 h 1813967"/>
              <a:gd name="connsiteX65" fmla="*/ 171908 w 462526"/>
              <a:gd name="connsiteY65" fmla="*/ 43688 h 1813967"/>
              <a:gd name="connsiteX66" fmla="*/ 80468 w 462526"/>
              <a:gd name="connsiteY66" fmla="*/ 124156 h 1813967"/>
              <a:gd name="connsiteX67" fmla="*/ 54864 w 462526"/>
              <a:gd name="connsiteY67" fmla="*/ 113183 h 1813967"/>
              <a:gd name="connsiteX68" fmla="*/ 25604 w 462526"/>
              <a:gd name="connsiteY68" fmla="*/ 113183 h 1813967"/>
              <a:gd name="connsiteX69" fmla="*/ 10973 w 462526"/>
              <a:gd name="connsiteY69" fmla="*/ 226569 h 1813967"/>
              <a:gd name="connsiteX0" fmla="*/ 10973 w 462526"/>
              <a:gd name="connsiteY0" fmla="*/ 226569 h 1813967"/>
              <a:gd name="connsiteX1" fmla="*/ 0 w 462526"/>
              <a:gd name="connsiteY1" fmla="*/ 307036 h 1813967"/>
              <a:gd name="connsiteX2" fmla="*/ 7316 w 462526"/>
              <a:gd name="connsiteY2" fmla="*/ 354585 h 1813967"/>
              <a:gd name="connsiteX3" fmla="*/ 21946 w 462526"/>
              <a:gd name="connsiteY3" fmla="*/ 431394 h 1813967"/>
              <a:gd name="connsiteX4" fmla="*/ 21946 w 462526"/>
              <a:gd name="connsiteY4" fmla="*/ 636220 h 1813967"/>
              <a:gd name="connsiteX5" fmla="*/ 25604 w 462526"/>
              <a:gd name="connsiteY5" fmla="*/ 654508 h 1813967"/>
              <a:gd name="connsiteX6" fmla="*/ 32919 w 462526"/>
              <a:gd name="connsiteY6" fmla="*/ 691084 h 1813967"/>
              <a:gd name="connsiteX7" fmla="*/ 36576 w 462526"/>
              <a:gd name="connsiteY7" fmla="*/ 731318 h 1813967"/>
              <a:gd name="connsiteX8" fmla="*/ 43892 w 462526"/>
              <a:gd name="connsiteY8" fmla="*/ 767894 h 1813967"/>
              <a:gd name="connsiteX9" fmla="*/ 47549 w 462526"/>
              <a:gd name="connsiteY9" fmla="*/ 819100 h 1813967"/>
              <a:gd name="connsiteX10" fmla="*/ 51207 w 462526"/>
              <a:gd name="connsiteY10" fmla="*/ 903225 h 1813967"/>
              <a:gd name="connsiteX11" fmla="*/ 58522 w 462526"/>
              <a:gd name="connsiteY11" fmla="*/ 943458 h 1813967"/>
              <a:gd name="connsiteX12" fmla="*/ 65837 w 462526"/>
              <a:gd name="connsiteY12" fmla="*/ 1009295 h 1813967"/>
              <a:gd name="connsiteX13" fmla="*/ 69495 w 462526"/>
              <a:gd name="connsiteY13" fmla="*/ 1023926 h 1813967"/>
              <a:gd name="connsiteX14" fmla="*/ 73152 w 462526"/>
              <a:gd name="connsiteY14" fmla="*/ 1060502 h 1813967"/>
              <a:gd name="connsiteX15" fmla="*/ 76810 w 462526"/>
              <a:gd name="connsiteY15" fmla="*/ 1086105 h 1813967"/>
              <a:gd name="connsiteX16" fmla="*/ 80468 w 462526"/>
              <a:gd name="connsiteY16" fmla="*/ 1129996 h 1813967"/>
              <a:gd name="connsiteX17" fmla="*/ 76810 w 462526"/>
              <a:gd name="connsiteY17" fmla="*/ 1210463 h 1813967"/>
              <a:gd name="connsiteX18" fmla="*/ 69495 w 462526"/>
              <a:gd name="connsiteY18" fmla="*/ 1247039 h 1813967"/>
              <a:gd name="connsiteX19" fmla="*/ 65837 w 462526"/>
              <a:gd name="connsiteY19" fmla="*/ 1268985 h 1813967"/>
              <a:gd name="connsiteX20" fmla="*/ 69495 w 462526"/>
              <a:gd name="connsiteY20" fmla="*/ 1375055 h 1813967"/>
              <a:gd name="connsiteX21" fmla="*/ 73152 w 462526"/>
              <a:gd name="connsiteY21" fmla="*/ 1400658 h 1813967"/>
              <a:gd name="connsiteX22" fmla="*/ 80468 w 462526"/>
              <a:gd name="connsiteY22" fmla="*/ 1462838 h 1813967"/>
              <a:gd name="connsiteX23" fmla="*/ 76810 w 462526"/>
              <a:gd name="connsiteY23" fmla="*/ 1612799 h 1813967"/>
              <a:gd name="connsiteX24" fmla="*/ 73152 w 462526"/>
              <a:gd name="connsiteY24" fmla="*/ 1642060 h 1813967"/>
              <a:gd name="connsiteX25" fmla="*/ 69495 w 462526"/>
              <a:gd name="connsiteY25" fmla="*/ 1704239 h 1813967"/>
              <a:gd name="connsiteX26" fmla="*/ 73152 w 462526"/>
              <a:gd name="connsiteY26" fmla="*/ 1799337 h 1813967"/>
              <a:gd name="connsiteX27" fmla="*/ 113386 w 462526"/>
              <a:gd name="connsiteY27" fmla="*/ 1810310 h 1813967"/>
              <a:gd name="connsiteX28" fmla="*/ 138989 w 462526"/>
              <a:gd name="connsiteY28" fmla="*/ 1813967 h 1813967"/>
              <a:gd name="connsiteX29" fmla="*/ 168250 w 462526"/>
              <a:gd name="connsiteY29" fmla="*/ 1810310 h 1813967"/>
              <a:gd name="connsiteX30" fmla="*/ 296266 w 462526"/>
              <a:gd name="connsiteY30" fmla="*/ 1802994 h 1813967"/>
              <a:gd name="connsiteX31" fmla="*/ 354788 w 462526"/>
              <a:gd name="connsiteY31" fmla="*/ 1795679 h 1813967"/>
              <a:gd name="connsiteX32" fmla="*/ 380391 w 462526"/>
              <a:gd name="connsiteY32" fmla="*/ 1792022 h 1813967"/>
              <a:gd name="connsiteX33" fmla="*/ 457200 w 462526"/>
              <a:gd name="connsiteY33" fmla="*/ 1788364 h 1813967"/>
              <a:gd name="connsiteX34" fmla="*/ 453543 w 462526"/>
              <a:gd name="connsiteY34" fmla="*/ 1762761 h 1813967"/>
              <a:gd name="connsiteX35" fmla="*/ 449885 w 462526"/>
              <a:gd name="connsiteY35" fmla="*/ 1740815 h 1813967"/>
              <a:gd name="connsiteX36" fmla="*/ 446228 w 462526"/>
              <a:gd name="connsiteY36" fmla="*/ 1711554 h 1813967"/>
              <a:gd name="connsiteX37" fmla="*/ 449885 w 462526"/>
              <a:gd name="connsiteY37" fmla="*/ 1623772 h 1813967"/>
              <a:gd name="connsiteX38" fmla="*/ 449885 w 462526"/>
              <a:gd name="connsiteY38" fmla="*/ 1543305 h 1813967"/>
              <a:gd name="connsiteX39" fmla="*/ 442570 w 462526"/>
              <a:gd name="connsiteY39" fmla="*/ 1514044 h 1813967"/>
              <a:gd name="connsiteX40" fmla="*/ 435255 w 462526"/>
              <a:gd name="connsiteY40" fmla="*/ 1477468 h 1813967"/>
              <a:gd name="connsiteX41" fmla="*/ 427940 w 462526"/>
              <a:gd name="connsiteY41" fmla="*/ 1426262 h 1813967"/>
              <a:gd name="connsiteX42" fmla="*/ 420624 w 462526"/>
              <a:gd name="connsiteY42" fmla="*/ 1386028 h 1813967"/>
              <a:gd name="connsiteX43" fmla="*/ 416967 w 462526"/>
              <a:gd name="connsiteY43" fmla="*/ 1353110 h 1813967"/>
              <a:gd name="connsiteX44" fmla="*/ 413309 w 462526"/>
              <a:gd name="connsiteY44" fmla="*/ 1217778 h 1813967"/>
              <a:gd name="connsiteX45" fmla="*/ 409652 w 462526"/>
              <a:gd name="connsiteY45" fmla="*/ 1195833 h 1813967"/>
              <a:gd name="connsiteX46" fmla="*/ 405994 w 462526"/>
              <a:gd name="connsiteY46" fmla="*/ 1166572 h 1813967"/>
              <a:gd name="connsiteX47" fmla="*/ 402336 w 462526"/>
              <a:gd name="connsiteY47" fmla="*/ 1151942 h 1813967"/>
              <a:gd name="connsiteX48" fmla="*/ 395021 w 462526"/>
              <a:gd name="connsiteY48" fmla="*/ 1089762 h 1813967"/>
              <a:gd name="connsiteX49" fmla="*/ 391364 w 462526"/>
              <a:gd name="connsiteY49" fmla="*/ 1071474 h 1813967"/>
              <a:gd name="connsiteX50" fmla="*/ 387706 w 462526"/>
              <a:gd name="connsiteY50" fmla="*/ 1045871 h 1813967"/>
              <a:gd name="connsiteX51" fmla="*/ 384048 w 462526"/>
              <a:gd name="connsiteY51" fmla="*/ 965404 h 1813967"/>
              <a:gd name="connsiteX52" fmla="*/ 376733 w 462526"/>
              <a:gd name="connsiteY52" fmla="*/ 921513 h 1813967"/>
              <a:gd name="connsiteX53" fmla="*/ 369418 w 462526"/>
              <a:gd name="connsiteY53" fmla="*/ 844703 h 1813967"/>
              <a:gd name="connsiteX54" fmla="*/ 365760 w 462526"/>
              <a:gd name="connsiteY54" fmla="*/ 819100 h 1813967"/>
              <a:gd name="connsiteX55" fmla="*/ 362103 w 462526"/>
              <a:gd name="connsiteY55" fmla="*/ 786182 h 1813967"/>
              <a:gd name="connsiteX56" fmla="*/ 358445 w 462526"/>
              <a:gd name="connsiteY56" fmla="*/ 647193 h 1813967"/>
              <a:gd name="connsiteX57" fmla="*/ 354788 w 462526"/>
              <a:gd name="connsiteY57" fmla="*/ 621590 h 1813967"/>
              <a:gd name="connsiteX58" fmla="*/ 351130 w 462526"/>
              <a:gd name="connsiteY58" fmla="*/ 555753 h 1813967"/>
              <a:gd name="connsiteX59" fmla="*/ 347472 w 462526"/>
              <a:gd name="connsiteY59" fmla="*/ 431394 h 1813967"/>
              <a:gd name="connsiteX60" fmla="*/ 340157 w 462526"/>
              <a:gd name="connsiteY60" fmla="*/ 369215 h 1813967"/>
              <a:gd name="connsiteX61" fmla="*/ 336500 w 462526"/>
              <a:gd name="connsiteY61" fmla="*/ 281433 h 1813967"/>
              <a:gd name="connsiteX62" fmla="*/ 321869 w 462526"/>
              <a:gd name="connsiteY62" fmla="*/ 58319 h 1813967"/>
              <a:gd name="connsiteX63" fmla="*/ 252375 w 462526"/>
              <a:gd name="connsiteY63" fmla="*/ 80265 h 1813967"/>
              <a:gd name="connsiteX64" fmla="*/ 171908 w 462526"/>
              <a:gd name="connsiteY64" fmla="*/ 43688 h 1813967"/>
              <a:gd name="connsiteX65" fmla="*/ 80468 w 462526"/>
              <a:gd name="connsiteY65" fmla="*/ 124156 h 1813967"/>
              <a:gd name="connsiteX66" fmla="*/ 54864 w 462526"/>
              <a:gd name="connsiteY66" fmla="*/ 113183 h 1813967"/>
              <a:gd name="connsiteX67" fmla="*/ 25604 w 462526"/>
              <a:gd name="connsiteY67" fmla="*/ 113183 h 1813967"/>
              <a:gd name="connsiteX68" fmla="*/ 10973 w 462526"/>
              <a:gd name="connsiteY68" fmla="*/ 226569 h 1813967"/>
              <a:gd name="connsiteX0" fmla="*/ 10973 w 462526"/>
              <a:gd name="connsiteY0" fmla="*/ 226569 h 1813967"/>
              <a:gd name="connsiteX1" fmla="*/ 0 w 462526"/>
              <a:gd name="connsiteY1" fmla="*/ 307036 h 1813967"/>
              <a:gd name="connsiteX2" fmla="*/ 7316 w 462526"/>
              <a:gd name="connsiteY2" fmla="*/ 354585 h 1813967"/>
              <a:gd name="connsiteX3" fmla="*/ 21946 w 462526"/>
              <a:gd name="connsiteY3" fmla="*/ 636220 h 1813967"/>
              <a:gd name="connsiteX4" fmla="*/ 25604 w 462526"/>
              <a:gd name="connsiteY4" fmla="*/ 654508 h 1813967"/>
              <a:gd name="connsiteX5" fmla="*/ 32919 w 462526"/>
              <a:gd name="connsiteY5" fmla="*/ 691084 h 1813967"/>
              <a:gd name="connsiteX6" fmla="*/ 36576 w 462526"/>
              <a:gd name="connsiteY6" fmla="*/ 731318 h 1813967"/>
              <a:gd name="connsiteX7" fmla="*/ 43892 w 462526"/>
              <a:gd name="connsiteY7" fmla="*/ 767894 h 1813967"/>
              <a:gd name="connsiteX8" fmla="*/ 47549 w 462526"/>
              <a:gd name="connsiteY8" fmla="*/ 819100 h 1813967"/>
              <a:gd name="connsiteX9" fmla="*/ 51207 w 462526"/>
              <a:gd name="connsiteY9" fmla="*/ 903225 h 1813967"/>
              <a:gd name="connsiteX10" fmla="*/ 58522 w 462526"/>
              <a:gd name="connsiteY10" fmla="*/ 943458 h 1813967"/>
              <a:gd name="connsiteX11" fmla="*/ 65837 w 462526"/>
              <a:gd name="connsiteY11" fmla="*/ 1009295 h 1813967"/>
              <a:gd name="connsiteX12" fmla="*/ 69495 w 462526"/>
              <a:gd name="connsiteY12" fmla="*/ 1023926 h 1813967"/>
              <a:gd name="connsiteX13" fmla="*/ 73152 w 462526"/>
              <a:gd name="connsiteY13" fmla="*/ 1060502 h 1813967"/>
              <a:gd name="connsiteX14" fmla="*/ 76810 w 462526"/>
              <a:gd name="connsiteY14" fmla="*/ 1086105 h 1813967"/>
              <a:gd name="connsiteX15" fmla="*/ 80468 w 462526"/>
              <a:gd name="connsiteY15" fmla="*/ 1129996 h 1813967"/>
              <a:gd name="connsiteX16" fmla="*/ 76810 w 462526"/>
              <a:gd name="connsiteY16" fmla="*/ 1210463 h 1813967"/>
              <a:gd name="connsiteX17" fmla="*/ 69495 w 462526"/>
              <a:gd name="connsiteY17" fmla="*/ 1247039 h 1813967"/>
              <a:gd name="connsiteX18" fmla="*/ 65837 w 462526"/>
              <a:gd name="connsiteY18" fmla="*/ 1268985 h 1813967"/>
              <a:gd name="connsiteX19" fmla="*/ 69495 w 462526"/>
              <a:gd name="connsiteY19" fmla="*/ 1375055 h 1813967"/>
              <a:gd name="connsiteX20" fmla="*/ 73152 w 462526"/>
              <a:gd name="connsiteY20" fmla="*/ 1400658 h 1813967"/>
              <a:gd name="connsiteX21" fmla="*/ 80468 w 462526"/>
              <a:gd name="connsiteY21" fmla="*/ 1462838 h 1813967"/>
              <a:gd name="connsiteX22" fmla="*/ 76810 w 462526"/>
              <a:gd name="connsiteY22" fmla="*/ 1612799 h 1813967"/>
              <a:gd name="connsiteX23" fmla="*/ 73152 w 462526"/>
              <a:gd name="connsiteY23" fmla="*/ 1642060 h 1813967"/>
              <a:gd name="connsiteX24" fmla="*/ 69495 w 462526"/>
              <a:gd name="connsiteY24" fmla="*/ 1704239 h 1813967"/>
              <a:gd name="connsiteX25" fmla="*/ 73152 w 462526"/>
              <a:gd name="connsiteY25" fmla="*/ 1799337 h 1813967"/>
              <a:gd name="connsiteX26" fmla="*/ 113386 w 462526"/>
              <a:gd name="connsiteY26" fmla="*/ 1810310 h 1813967"/>
              <a:gd name="connsiteX27" fmla="*/ 138989 w 462526"/>
              <a:gd name="connsiteY27" fmla="*/ 1813967 h 1813967"/>
              <a:gd name="connsiteX28" fmla="*/ 168250 w 462526"/>
              <a:gd name="connsiteY28" fmla="*/ 1810310 h 1813967"/>
              <a:gd name="connsiteX29" fmla="*/ 296266 w 462526"/>
              <a:gd name="connsiteY29" fmla="*/ 1802994 h 1813967"/>
              <a:gd name="connsiteX30" fmla="*/ 354788 w 462526"/>
              <a:gd name="connsiteY30" fmla="*/ 1795679 h 1813967"/>
              <a:gd name="connsiteX31" fmla="*/ 380391 w 462526"/>
              <a:gd name="connsiteY31" fmla="*/ 1792022 h 1813967"/>
              <a:gd name="connsiteX32" fmla="*/ 457200 w 462526"/>
              <a:gd name="connsiteY32" fmla="*/ 1788364 h 1813967"/>
              <a:gd name="connsiteX33" fmla="*/ 453543 w 462526"/>
              <a:gd name="connsiteY33" fmla="*/ 1762761 h 1813967"/>
              <a:gd name="connsiteX34" fmla="*/ 449885 w 462526"/>
              <a:gd name="connsiteY34" fmla="*/ 1740815 h 1813967"/>
              <a:gd name="connsiteX35" fmla="*/ 446228 w 462526"/>
              <a:gd name="connsiteY35" fmla="*/ 1711554 h 1813967"/>
              <a:gd name="connsiteX36" fmla="*/ 449885 w 462526"/>
              <a:gd name="connsiteY36" fmla="*/ 1623772 h 1813967"/>
              <a:gd name="connsiteX37" fmla="*/ 449885 w 462526"/>
              <a:gd name="connsiteY37" fmla="*/ 1543305 h 1813967"/>
              <a:gd name="connsiteX38" fmla="*/ 442570 w 462526"/>
              <a:gd name="connsiteY38" fmla="*/ 1514044 h 1813967"/>
              <a:gd name="connsiteX39" fmla="*/ 435255 w 462526"/>
              <a:gd name="connsiteY39" fmla="*/ 1477468 h 1813967"/>
              <a:gd name="connsiteX40" fmla="*/ 427940 w 462526"/>
              <a:gd name="connsiteY40" fmla="*/ 1426262 h 1813967"/>
              <a:gd name="connsiteX41" fmla="*/ 420624 w 462526"/>
              <a:gd name="connsiteY41" fmla="*/ 1386028 h 1813967"/>
              <a:gd name="connsiteX42" fmla="*/ 416967 w 462526"/>
              <a:gd name="connsiteY42" fmla="*/ 1353110 h 1813967"/>
              <a:gd name="connsiteX43" fmla="*/ 413309 w 462526"/>
              <a:gd name="connsiteY43" fmla="*/ 1217778 h 1813967"/>
              <a:gd name="connsiteX44" fmla="*/ 409652 w 462526"/>
              <a:gd name="connsiteY44" fmla="*/ 1195833 h 1813967"/>
              <a:gd name="connsiteX45" fmla="*/ 405994 w 462526"/>
              <a:gd name="connsiteY45" fmla="*/ 1166572 h 1813967"/>
              <a:gd name="connsiteX46" fmla="*/ 402336 w 462526"/>
              <a:gd name="connsiteY46" fmla="*/ 1151942 h 1813967"/>
              <a:gd name="connsiteX47" fmla="*/ 395021 w 462526"/>
              <a:gd name="connsiteY47" fmla="*/ 1089762 h 1813967"/>
              <a:gd name="connsiteX48" fmla="*/ 391364 w 462526"/>
              <a:gd name="connsiteY48" fmla="*/ 1071474 h 1813967"/>
              <a:gd name="connsiteX49" fmla="*/ 387706 w 462526"/>
              <a:gd name="connsiteY49" fmla="*/ 1045871 h 1813967"/>
              <a:gd name="connsiteX50" fmla="*/ 384048 w 462526"/>
              <a:gd name="connsiteY50" fmla="*/ 965404 h 1813967"/>
              <a:gd name="connsiteX51" fmla="*/ 376733 w 462526"/>
              <a:gd name="connsiteY51" fmla="*/ 921513 h 1813967"/>
              <a:gd name="connsiteX52" fmla="*/ 369418 w 462526"/>
              <a:gd name="connsiteY52" fmla="*/ 844703 h 1813967"/>
              <a:gd name="connsiteX53" fmla="*/ 365760 w 462526"/>
              <a:gd name="connsiteY53" fmla="*/ 819100 h 1813967"/>
              <a:gd name="connsiteX54" fmla="*/ 362103 w 462526"/>
              <a:gd name="connsiteY54" fmla="*/ 786182 h 1813967"/>
              <a:gd name="connsiteX55" fmla="*/ 358445 w 462526"/>
              <a:gd name="connsiteY55" fmla="*/ 647193 h 1813967"/>
              <a:gd name="connsiteX56" fmla="*/ 354788 w 462526"/>
              <a:gd name="connsiteY56" fmla="*/ 621590 h 1813967"/>
              <a:gd name="connsiteX57" fmla="*/ 351130 w 462526"/>
              <a:gd name="connsiteY57" fmla="*/ 555753 h 1813967"/>
              <a:gd name="connsiteX58" fmla="*/ 347472 w 462526"/>
              <a:gd name="connsiteY58" fmla="*/ 431394 h 1813967"/>
              <a:gd name="connsiteX59" fmla="*/ 340157 w 462526"/>
              <a:gd name="connsiteY59" fmla="*/ 369215 h 1813967"/>
              <a:gd name="connsiteX60" fmla="*/ 336500 w 462526"/>
              <a:gd name="connsiteY60" fmla="*/ 281433 h 1813967"/>
              <a:gd name="connsiteX61" fmla="*/ 321869 w 462526"/>
              <a:gd name="connsiteY61" fmla="*/ 58319 h 1813967"/>
              <a:gd name="connsiteX62" fmla="*/ 252375 w 462526"/>
              <a:gd name="connsiteY62" fmla="*/ 80265 h 1813967"/>
              <a:gd name="connsiteX63" fmla="*/ 171908 w 462526"/>
              <a:gd name="connsiteY63" fmla="*/ 43688 h 1813967"/>
              <a:gd name="connsiteX64" fmla="*/ 80468 w 462526"/>
              <a:gd name="connsiteY64" fmla="*/ 124156 h 1813967"/>
              <a:gd name="connsiteX65" fmla="*/ 54864 w 462526"/>
              <a:gd name="connsiteY65" fmla="*/ 113183 h 1813967"/>
              <a:gd name="connsiteX66" fmla="*/ 25604 w 462526"/>
              <a:gd name="connsiteY66" fmla="*/ 113183 h 1813967"/>
              <a:gd name="connsiteX67" fmla="*/ 10973 w 462526"/>
              <a:gd name="connsiteY67" fmla="*/ 226569 h 1813967"/>
              <a:gd name="connsiteX0" fmla="*/ 10973 w 462526"/>
              <a:gd name="connsiteY0" fmla="*/ 226569 h 1813967"/>
              <a:gd name="connsiteX1" fmla="*/ 0 w 462526"/>
              <a:gd name="connsiteY1" fmla="*/ 307036 h 1813967"/>
              <a:gd name="connsiteX2" fmla="*/ 7316 w 462526"/>
              <a:gd name="connsiteY2" fmla="*/ 354585 h 1813967"/>
              <a:gd name="connsiteX3" fmla="*/ 25604 w 462526"/>
              <a:gd name="connsiteY3" fmla="*/ 654508 h 1813967"/>
              <a:gd name="connsiteX4" fmla="*/ 32919 w 462526"/>
              <a:gd name="connsiteY4" fmla="*/ 691084 h 1813967"/>
              <a:gd name="connsiteX5" fmla="*/ 36576 w 462526"/>
              <a:gd name="connsiteY5" fmla="*/ 731318 h 1813967"/>
              <a:gd name="connsiteX6" fmla="*/ 43892 w 462526"/>
              <a:gd name="connsiteY6" fmla="*/ 767894 h 1813967"/>
              <a:gd name="connsiteX7" fmla="*/ 47549 w 462526"/>
              <a:gd name="connsiteY7" fmla="*/ 819100 h 1813967"/>
              <a:gd name="connsiteX8" fmla="*/ 51207 w 462526"/>
              <a:gd name="connsiteY8" fmla="*/ 903225 h 1813967"/>
              <a:gd name="connsiteX9" fmla="*/ 58522 w 462526"/>
              <a:gd name="connsiteY9" fmla="*/ 943458 h 1813967"/>
              <a:gd name="connsiteX10" fmla="*/ 65837 w 462526"/>
              <a:gd name="connsiteY10" fmla="*/ 1009295 h 1813967"/>
              <a:gd name="connsiteX11" fmla="*/ 69495 w 462526"/>
              <a:gd name="connsiteY11" fmla="*/ 1023926 h 1813967"/>
              <a:gd name="connsiteX12" fmla="*/ 73152 w 462526"/>
              <a:gd name="connsiteY12" fmla="*/ 1060502 h 1813967"/>
              <a:gd name="connsiteX13" fmla="*/ 76810 w 462526"/>
              <a:gd name="connsiteY13" fmla="*/ 1086105 h 1813967"/>
              <a:gd name="connsiteX14" fmla="*/ 80468 w 462526"/>
              <a:gd name="connsiteY14" fmla="*/ 1129996 h 1813967"/>
              <a:gd name="connsiteX15" fmla="*/ 76810 w 462526"/>
              <a:gd name="connsiteY15" fmla="*/ 1210463 h 1813967"/>
              <a:gd name="connsiteX16" fmla="*/ 69495 w 462526"/>
              <a:gd name="connsiteY16" fmla="*/ 1247039 h 1813967"/>
              <a:gd name="connsiteX17" fmla="*/ 65837 w 462526"/>
              <a:gd name="connsiteY17" fmla="*/ 1268985 h 1813967"/>
              <a:gd name="connsiteX18" fmla="*/ 69495 w 462526"/>
              <a:gd name="connsiteY18" fmla="*/ 1375055 h 1813967"/>
              <a:gd name="connsiteX19" fmla="*/ 73152 w 462526"/>
              <a:gd name="connsiteY19" fmla="*/ 1400658 h 1813967"/>
              <a:gd name="connsiteX20" fmla="*/ 80468 w 462526"/>
              <a:gd name="connsiteY20" fmla="*/ 1462838 h 1813967"/>
              <a:gd name="connsiteX21" fmla="*/ 76810 w 462526"/>
              <a:gd name="connsiteY21" fmla="*/ 1612799 h 1813967"/>
              <a:gd name="connsiteX22" fmla="*/ 73152 w 462526"/>
              <a:gd name="connsiteY22" fmla="*/ 1642060 h 1813967"/>
              <a:gd name="connsiteX23" fmla="*/ 69495 w 462526"/>
              <a:gd name="connsiteY23" fmla="*/ 1704239 h 1813967"/>
              <a:gd name="connsiteX24" fmla="*/ 73152 w 462526"/>
              <a:gd name="connsiteY24" fmla="*/ 1799337 h 1813967"/>
              <a:gd name="connsiteX25" fmla="*/ 113386 w 462526"/>
              <a:gd name="connsiteY25" fmla="*/ 1810310 h 1813967"/>
              <a:gd name="connsiteX26" fmla="*/ 138989 w 462526"/>
              <a:gd name="connsiteY26" fmla="*/ 1813967 h 1813967"/>
              <a:gd name="connsiteX27" fmla="*/ 168250 w 462526"/>
              <a:gd name="connsiteY27" fmla="*/ 1810310 h 1813967"/>
              <a:gd name="connsiteX28" fmla="*/ 296266 w 462526"/>
              <a:gd name="connsiteY28" fmla="*/ 1802994 h 1813967"/>
              <a:gd name="connsiteX29" fmla="*/ 354788 w 462526"/>
              <a:gd name="connsiteY29" fmla="*/ 1795679 h 1813967"/>
              <a:gd name="connsiteX30" fmla="*/ 380391 w 462526"/>
              <a:gd name="connsiteY30" fmla="*/ 1792022 h 1813967"/>
              <a:gd name="connsiteX31" fmla="*/ 457200 w 462526"/>
              <a:gd name="connsiteY31" fmla="*/ 1788364 h 1813967"/>
              <a:gd name="connsiteX32" fmla="*/ 453543 w 462526"/>
              <a:gd name="connsiteY32" fmla="*/ 1762761 h 1813967"/>
              <a:gd name="connsiteX33" fmla="*/ 449885 w 462526"/>
              <a:gd name="connsiteY33" fmla="*/ 1740815 h 1813967"/>
              <a:gd name="connsiteX34" fmla="*/ 446228 w 462526"/>
              <a:gd name="connsiteY34" fmla="*/ 1711554 h 1813967"/>
              <a:gd name="connsiteX35" fmla="*/ 449885 w 462526"/>
              <a:gd name="connsiteY35" fmla="*/ 1623772 h 1813967"/>
              <a:gd name="connsiteX36" fmla="*/ 449885 w 462526"/>
              <a:gd name="connsiteY36" fmla="*/ 1543305 h 1813967"/>
              <a:gd name="connsiteX37" fmla="*/ 442570 w 462526"/>
              <a:gd name="connsiteY37" fmla="*/ 1514044 h 1813967"/>
              <a:gd name="connsiteX38" fmla="*/ 435255 w 462526"/>
              <a:gd name="connsiteY38" fmla="*/ 1477468 h 1813967"/>
              <a:gd name="connsiteX39" fmla="*/ 427940 w 462526"/>
              <a:gd name="connsiteY39" fmla="*/ 1426262 h 1813967"/>
              <a:gd name="connsiteX40" fmla="*/ 420624 w 462526"/>
              <a:gd name="connsiteY40" fmla="*/ 1386028 h 1813967"/>
              <a:gd name="connsiteX41" fmla="*/ 416967 w 462526"/>
              <a:gd name="connsiteY41" fmla="*/ 1353110 h 1813967"/>
              <a:gd name="connsiteX42" fmla="*/ 413309 w 462526"/>
              <a:gd name="connsiteY42" fmla="*/ 1217778 h 1813967"/>
              <a:gd name="connsiteX43" fmla="*/ 409652 w 462526"/>
              <a:gd name="connsiteY43" fmla="*/ 1195833 h 1813967"/>
              <a:gd name="connsiteX44" fmla="*/ 405994 w 462526"/>
              <a:gd name="connsiteY44" fmla="*/ 1166572 h 1813967"/>
              <a:gd name="connsiteX45" fmla="*/ 402336 w 462526"/>
              <a:gd name="connsiteY45" fmla="*/ 1151942 h 1813967"/>
              <a:gd name="connsiteX46" fmla="*/ 395021 w 462526"/>
              <a:gd name="connsiteY46" fmla="*/ 1089762 h 1813967"/>
              <a:gd name="connsiteX47" fmla="*/ 391364 w 462526"/>
              <a:gd name="connsiteY47" fmla="*/ 1071474 h 1813967"/>
              <a:gd name="connsiteX48" fmla="*/ 387706 w 462526"/>
              <a:gd name="connsiteY48" fmla="*/ 1045871 h 1813967"/>
              <a:gd name="connsiteX49" fmla="*/ 384048 w 462526"/>
              <a:gd name="connsiteY49" fmla="*/ 965404 h 1813967"/>
              <a:gd name="connsiteX50" fmla="*/ 376733 w 462526"/>
              <a:gd name="connsiteY50" fmla="*/ 921513 h 1813967"/>
              <a:gd name="connsiteX51" fmla="*/ 369418 w 462526"/>
              <a:gd name="connsiteY51" fmla="*/ 844703 h 1813967"/>
              <a:gd name="connsiteX52" fmla="*/ 365760 w 462526"/>
              <a:gd name="connsiteY52" fmla="*/ 819100 h 1813967"/>
              <a:gd name="connsiteX53" fmla="*/ 362103 w 462526"/>
              <a:gd name="connsiteY53" fmla="*/ 786182 h 1813967"/>
              <a:gd name="connsiteX54" fmla="*/ 358445 w 462526"/>
              <a:gd name="connsiteY54" fmla="*/ 647193 h 1813967"/>
              <a:gd name="connsiteX55" fmla="*/ 354788 w 462526"/>
              <a:gd name="connsiteY55" fmla="*/ 621590 h 1813967"/>
              <a:gd name="connsiteX56" fmla="*/ 351130 w 462526"/>
              <a:gd name="connsiteY56" fmla="*/ 555753 h 1813967"/>
              <a:gd name="connsiteX57" fmla="*/ 347472 w 462526"/>
              <a:gd name="connsiteY57" fmla="*/ 431394 h 1813967"/>
              <a:gd name="connsiteX58" fmla="*/ 340157 w 462526"/>
              <a:gd name="connsiteY58" fmla="*/ 369215 h 1813967"/>
              <a:gd name="connsiteX59" fmla="*/ 336500 w 462526"/>
              <a:gd name="connsiteY59" fmla="*/ 281433 h 1813967"/>
              <a:gd name="connsiteX60" fmla="*/ 321869 w 462526"/>
              <a:gd name="connsiteY60" fmla="*/ 58319 h 1813967"/>
              <a:gd name="connsiteX61" fmla="*/ 252375 w 462526"/>
              <a:gd name="connsiteY61" fmla="*/ 80265 h 1813967"/>
              <a:gd name="connsiteX62" fmla="*/ 171908 w 462526"/>
              <a:gd name="connsiteY62" fmla="*/ 43688 h 1813967"/>
              <a:gd name="connsiteX63" fmla="*/ 80468 w 462526"/>
              <a:gd name="connsiteY63" fmla="*/ 124156 h 1813967"/>
              <a:gd name="connsiteX64" fmla="*/ 54864 w 462526"/>
              <a:gd name="connsiteY64" fmla="*/ 113183 h 1813967"/>
              <a:gd name="connsiteX65" fmla="*/ 25604 w 462526"/>
              <a:gd name="connsiteY65" fmla="*/ 113183 h 1813967"/>
              <a:gd name="connsiteX66" fmla="*/ 10973 w 462526"/>
              <a:gd name="connsiteY66" fmla="*/ 226569 h 1813967"/>
              <a:gd name="connsiteX0" fmla="*/ 10973 w 462526"/>
              <a:gd name="connsiteY0" fmla="*/ 226569 h 1813967"/>
              <a:gd name="connsiteX1" fmla="*/ 0 w 462526"/>
              <a:gd name="connsiteY1" fmla="*/ 307036 h 1813967"/>
              <a:gd name="connsiteX2" fmla="*/ 7316 w 462526"/>
              <a:gd name="connsiteY2" fmla="*/ 354585 h 1813967"/>
              <a:gd name="connsiteX3" fmla="*/ 25604 w 462526"/>
              <a:gd name="connsiteY3" fmla="*/ 654508 h 1813967"/>
              <a:gd name="connsiteX4" fmla="*/ 32919 w 462526"/>
              <a:gd name="connsiteY4" fmla="*/ 691084 h 1813967"/>
              <a:gd name="connsiteX5" fmla="*/ 43892 w 462526"/>
              <a:gd name="connsiteY5" fmla="*/ 767894 h 1813967"/>
              <a:gd name="connsiteX6" fmla="*/ 47549 w 462526"/>
              <a:gd name="connsiteY6" fmla="*/ 819100 h 1813967"/>
              <a:gd name="connsiteX7" fmla="*/ 51207 w 462526"/>
              <a:gd name="connsiteY7" fmla="*/ 903225 h 1813967"/>
              <a:gd name="connsiteX8" fmla="*/ 58522 w 462526"/>
              <a:gd name="connsiteY8" fmla="*/ 943458 h 1813967"/>
              <a:gd name="connsiteX9" fmla="*/ 65837 w 462526"/>
              <a:gd name="connsiteY9" fmla="*/ 1009295 h 1813967"/>
              <a:gd name="connsiteX10" fmla="*/ 69495 w 462526"/>
              <a:gd name="connsiteY10" fmla="*/ 1023926 h 1813967"/>
              <a:gd name="connsiteX11" fmla="*/ 73152 w 462526"/>
              <a:gd name="connsiteY11" fmla="*/ 1060502 h 1813967"/>
              <a:gd name="connsiteX12" fmla="*/ 76810 w 462526"/>
              <a:gd name="connsiteY12" fmla="*/ 1086105 h 1813967"/>
              <a:gd name="connsiteX13" fmla="*/ 80468 w 462526"/>
              <a:gd name="connsiteY13" fmla="*/ 1129996 h 1813967"/>
              <a:gd name="connsiteX14" fmla="*/ 76810 w 462526"/>
              <a:gd name="connsiteY14" fmla="*/ 1210463 h 1813967"/>
              <a:gd name="connsiteX15" fmla="*/ 69495 w 462526"/>
              <a:gd name="connsiteY15" fmla="*/ 1247039 h 1813967"/>
              <a:gd name="connsiteX16" fmla="*/ 65837 w 462526"/>
              <a:gd name="connsiteY16" fmla="*/ 1268985 h 1813967"/>
              <a:gd name="connsiteX17" fmla="*/ 69495 w 462526"/>
              <a:gd name="connsiteY17" fmla="*/ 1375055 h 1813967"/>
              <a:gd name="connsiteX18" fmla="*/ 73152 w 462526"/>
              <a:gd name="connsiteY18" fmla="*/ 1400658 h 1813967"/>
              <a:gd name="connsiteX19" fmla="*/ 80468 w 462526"/>
              <a:gd name="connsiteY19" fmla="*/ 1462838 h 1813967"/>
              <a:gd name="connsiteX20" fmla="*/ 76810 w 462526"/>
              <a:gd name="connsiteY20" fmla="*/ 1612799 h 1813967"/>
              <a:gd name="connsiteX21" fmla="*/ 73152 w 462526"/>
              <a:gd name="connsiteY21" fmla="*/ 1642060 h 1813967"/>
              <a:gd name="connsiteX22" fmla="*/ 69495 w 462526"/>
              <a:gd name="connsiteY22" fmla="*/ 1704239 h 1813967"/>
              <a:gd name="connsiteX23" fmla="*/ 73152 w 462526"/>
              <a:gd name="connsiteY23" fmla="*/ 1799337 h 1813967"/>
              <a:gd name="connsiteX24" fmla="*/ 113386 w 462526"/>
              <a:gd name="connsiteY24" fmla="*/ 1810310 h 1813967"/>
              <a:gd name="connsiteX25" fmla="*/ 138989 w 462526"/>
              <a:gd name="connsiteY25" fmla="*/ 1813967 h 1813967"/>
              <a:gd name="connsiteX26" fmla="*/ 168250 w 462526"/>
              <a:gd name="connsiteY26" fmla="*/ 1810310 h 1813967"/>
              <a:gd name="connsiteX27" fmla="*/ 296266 w 462526"/>
              <a:gd name="connsiteY27" fmla="*/ 1802994 h 1813967"/>
              <a:gd name="connsiteX28" fmla="*/ 354788 w 462526"/>
              <a:gd name="connsiteY28" fmla="*/ 1795679 h 1813967"/>
              <a:gd name="connsiteX29" fmla="*/ 380391 w 462526"/>
              <a:gd name="connsiteY29" fmla="*/ 1792022 h 1813967"/>
              <a:gd name="connsiteX30" fmla="*/ 457200 w 462526"/>
              <a:gd name="connsiteY30" fmla="*/ 1788364 h 1813967"/>
              <a:gd name="connsiteX31" fmla="*/ 453543 w 462526"/>
              <a:gd name="connsiteY31" fmla="*/ 1762761 h 1813967"/>
              <a:gd name="connsiteX32" fmla="*/ 449885 w 462526"/>
              <a:gd name="connsiteY32" fmla="*/ 1740815 h 1813967"/>
              <a:gd name="connsiteX33" fmla="*/ 446228 w 462526"/>
              <a:gd name="connsiteY33" fmla="*/ 1711554 h 1813967"/>
              <a:gd name="connsiteX34" fmla="*/ 449885 w 462526"/>
              <a:gd name="connsiteY34" fmla="*/ 1623772 h 1813967"/>
              <a:gd name="connsiteX35" fmla="*/ 449885 w 462526"/>
              <a:gd name="connsiteY35" fmla="*/ 1543305 h 1813967"/>
              <a:gd name="connsiteX36" fmla="*/ 442570 w 462526"/>
              <a:gd name="connsiteY36" fmla="*/ 1514044 h 1813967"/>
              <a:gd name="connsiteX37" fmla="*/ 435255 w 462526"/>
              <a:gd name="connsiteY37" fmla="*/ 1477468 h 1813967"/>
              <a:gd name="connsiteX38" fmla="*/ 427940 w 462526"/>
              <a:gd name="connsiteY38" fmla="*/ 1426262 h 1813967"/>
              <a:gd name="connsiteX39" fmla="*/ 420624 w 462526"/>
              <a:gd name="connsiteY39" fmla="*/ 1386028 h 1813967"/>
              <a:gd name="connsiteX40" fmla="*/ 416967 w 462526"/>
              <a:gd name="connsiteY40" fmla="*/ 1353110 h 1813967"/>
              <a:gd name="connsiteX41" fmla="*/ 413309 w 462526"/>
              <a:gd name="connsiteY41" fmla="*/ 1217778 h 1813967"/>
              <a:gd name="connsiteX42" fmla="*/ 409652 w 462526"/>
              <a:gd name="connsiteY42" fmla="*/ 1195833 h 1813967"/>
              <a:gd name="connsiteX43" fmla="*/ 405994 w 462526"/>
              <a:gd name="connsiteY43" fmla="*/ 1166572 h 1813967"/>
              <a:gd name="connsiteX44" fmla="*/ 402336 w 462526"/>
              <a:gd name="connsiteY44" fmla="*/ 1151942 h 1813967"/>
              <a:gd name="connsiteX45" fmla="*/ 395021 w 462526"/>
              <a:gd name="connsiteY45" fmla="*/ 1089762 h 1813967"/>
              <a:gd name="connsiteX46" fmla="*/ 391364 w 462526"/>
              <a:gd name="connsiteY46" fmla="*/ 1071474 h 1813967"/>
              <a:gd name="connsiteX47" fmla="*/ 387706 w 462526"/>
              <a:gd name="connsiteY47" fmla="*/ 1045871 h 1813967"/>
              <a:gd name="connsiteX48" fmla="*/ 384048 w 462526"/>
              <a:gd name="connsiteY48" fmla="*/ 965404 h 1813967"/>
              <a:gd name="connsiteX49" fmla="*/ 376733 w 462526"/>
              <a:gd name="connsiteY49" fmla="*/ 921513 h 1813967"/>
              <a:gd name="connsiteX50" fmla="*/ 369418 w 462526"/>
              <a:gd name="connsiteY50" fmla="*/ 844703 h 1813967"/>
              <a:gd name="connsiteX51" fmla="*/ 365760 w 462526"/>
              <a:gd name="connsiteY51" fmla="*/ 819100 h 1813967"/>
              <a:gd name="connsiteX52" fmla="*/ 362103 w 462526"/>
              <a:gd name="connsiteY52" fmla="*/ 786182 h 1813967"/>
              <a:gd name="connsiteX53" fmla="*/ 358445 w 462526"/>
              <a:gd name="connsiteY53" fmla="*/ 647193 h 1813967"/>
              <a:gd name="connsiteX54" fmla="*/ 354788 w 462526"/>
              <a:gd name="connsiteY54" fmla="*/ 621590 h 1813967"/>
              <a:gd name="connsiteX55" fmla="*/ 351130 w 462526"/>
              <a:gd name="connsiteY55" fmla="*/ 555753 h 1813967"/>
              <a:gd name="connsiteX56" fmla="*/ 347472 w 462526"/>
              <a:gd name="connsiteY56" fmla="*/ 431394 h 1813967"/>
              <a:gd name="connsiteX57" fmla="*/ 340157 w 462526"/>
              <a:gd name="connsiteY57" fmla="*/ 369215 h 1813967"/>
              <a:gd name="connsiteX58" fmla="*/ 336500 w 462526"/>
              <a:gd name="connsiteY58" fmla="*/ 281433 h 1813967"/>
              <a:gd name="connsiteX59" fmla="*/ 321869 w 462526"/>
              <a:gd name="connsiteY59" fmla="*/ 58319 h 1813967"/>
              <a:gd name="connsiteX60" fmla="*/ 252375 w 462526"/>
              <a:gd name="connsiteY60" fmla="*/ 80265 h 1813967"/>
              <a:gd name="connsiteX61" fmla="*/ 171908 w 462526"/>
              <a:gd name="connsiteY61" fmla="*/ 43688 h 1813967"/>
              <a:gd name="connsiteX62" fmla="*/ 80468 w 462526"/>
              <a:gd name="connsiteY62" fmla="*/ 124156 h 1813967"/>
              <a:gd name="connsiteX63" fmla="*/ 54864 w 462526"/>
              <a:gd name="connsiteY63" fmla="*/ 113183 h 1813967"/>
              <a:gd name="connsiteX64" fmla="*/ 25604 w 462526"/>
              <a:gd name="connsiteY64" fmla="*/ 113183 h 1813967"/>
              <a:gd name="connsiteX65" fmla="*/ 10973 w 462526"/>
              <a:gd name="connsiteY65" fmla="*/ 226569 h 1813967"/>
              <a:gd name="connsiteX0" fmla="*/ 10973 w 462526"/>
              <a:gd name="connsiteY0" fmla="*/ 226569 h 1813967"/>
              <a:gd name="connsiteX1" fmla="*/ 0 w 462526"/>
              <a:gd name="connsiteY1" fmla="*/ 307036 h 1813967"/>
              <a:gd name="connsiteX2" fmla="*/ 7316 w 462526"/>
              <a:gd name="connsiteY2" fmla="*/ 354585 h 1813967"/>
              <a:gd name="connsiteX3" fmla="*/ 25604 w 462526"/>
              <a:gd name="connsiteY3" fmla="*/ 654508 h 1813967"/>
              <a:gd name="connsiteX4" fmla="*/ 32919 w 462526"/>
              <a:gd name="connsiteY4" fmla="*/ 691084 h 1813967"/>
              <a:gd name="connsiteX5" fmla="*/ 43892 w 462526"/>
              <a:gd name="connsiteY5" fmla="*/ 767894 h 1813967"/>
              <a:gd name="connsiteX6" fmla="*/ 51207 w 462526"/>
              <a:gd name="connsiteY6" fmla="*/ 903225 h 1813967"/>
              <a:gd name="connsiteX7" fmla="*/ 58522 w 462526"/>
              <a:gd name="connsiteY7" fmla="*/ 943458 h 1813967"/>
              <a:gd name="connsiteX8" fmla="*/ 65837 w 462526"/>
              <a:gd name="connsiteY8" fmla="*/ 1009295 h 1813967"/>
              <a:gd name="connsiteX9" fmla="*/ 69495 w 462526"/>
              <a:gd name="connsiteY9" fmla="*/ 1023926 h 1813967"/>
              <a:gd name="connsiteX10" fmla="*/ 73152 w 462526"/>
              <a:gd name="connsiteY10" fmla="*/ 1060502 h 1813967"/>
              <a:gd name="connsiteX11" fmla="*/ 76810 w 462526"/>
              <a:gd name="connsiteY11" fmla="*/ 1086105 h 1813967"/>
              <a:gd name="connsiteX12" fmla="*/ 80468 w 462526"/>
              <a:gd name="connsiteY12" fmla="*/ 1129996 h 1813967"/>
              <a:gd name="connsiteX13" fmla="*/ 76810 w 462526"/>
              <a:gd name="connsiteY13" fmla="*/ 1210463 h 1813967"/>
              <a:gd name="connsiteX14" fmla="*/ 69495 w 462526"/>
              <a:gd name="connsiteY14" fmla="*/ 1247039 h 1813967"/>
              <a:gd name="connsiteX15" fmla="*/ 65837 w 462526"/>
              <a:gd name="connsiteY15" fmla="*/ 1268985 h 1813967"/>
              <a:gd name="connsiteX16" fmla="*/ 69495 w 462526"/>
              <a:gd name="connsiteY16" fmla="*/ 1375055 h 1813967"/>
              <a:gd name="connsiteX17" fmla="*/ 73152 w 462526"/>
              <a:gd name="connsiteY17" fmla="*/ 1400658 h 1813967"/>
              <a:gd name="connsiteX18" fmla="*/ 80468 w 462526"/>
              <a:gd name="connsiteY18" fmla="*/ 1462838 h 1813967"/>
              <a:gd name="connsiteX19" fmla="*/ 76810 w 462526"/>
              <a:gd name="connsiteY19" fmla="*/ 1612799 h 1813967"/>
              <a:gd name="connsiteX20" fmla="*/ 73152 w 462526"/>
              <a:gd name="connsiteY20" fmla="*/ 1642060 h 1813967"/>
              <a:gd name="connsiteX21" fmla="*/ 69495 w 462526"/>
              <a:gd name="connsiteY21" fmla="*/ 1704239 h 1813967"/>
              <a:gd name="connsiteX22" fmla="*/ 73152 w 462526"/>
              <a:gd name="connsiteY22" fmla="*/ 1799337 h 1813967"/>
              <a:gd name="connsiteX23" fmla="*/ 113386 w 462526"/>
              <a:gd name="connsiteY23" fmla="*/ 1810310 h 1813967"/>
              <a:gd name="connsiteX24" fmla="*/ 138989 w 462526"/>
              <a:gd name="connsiteY24" fmla="*/ 1813967 h 1813967"/>
              <a:gd name="connsiteX25" fmla="*/ 168250 w 462526"/>
              <a:gd name="connsiteY25" fmla="*/ 1810310 h 1813967"/>
              <a:gd name="connsiteX26" fmla="*/ 296266 w 462526"/>
              <a:gd name="connsiteY26" fmla="*/ 1802994 h 1813967"/>
              <a:gd name="connsiteX27" fmla="*/ 354788 w 462526"/>
              <a:gd name="connsiteY27" fmla="*/ 1795679 h 1813967"/>
              <a:gd name="connsiteX28" fmla="*/ 380391 w 462526"/>
              <a:gd name="connsiteY28" fmla="*/ 1792022 h 1813967"/>
              <a:gd name="connsiteX29" fmla="*/ 457200 w 462526"/>
              <a:gd name="connsiteY29" fmla="*/ 1788364 h 1813967"/>
              <a:gd name="connsiteX30" fmla="*/ 453543 w 462526"/>
              <a:gd name="connsiteY30" fmla="*/ 1762761 h 1813967"/>
              <a:gd name="connsiteX31" fmla="*/ 449885 w 462526"/>
              <a:gd name="connsiteY31" fmla="*/ 1740815 h 1813967"/>
              <a:gd name="connsiteX32" fmla="*/ 446228 w 462526"/>
              <a:gd name="connsiteY32" fmla="*/ 1711554 h 1813967"/>
              <a:gd name="connsiteX33" fmla="*/ 449885 w 462526"/>
              <a:gd name="connsiteY33" fmla="*/ 1623772 h 1813967"/>
              <a:gd name="connsiteX34" fmla="*/ 449885 w 462526"/>
              <a:gd name="connsiteY34" fmla="*/ 1543305 h 1813967"/>
              <a:gd name="connsiteX35" fmla="*/ 442570 w 462526"/>
              <a:gd name="connsiteY35" fmla="*/ 1514044 h 1813967"/>
              <a:gd name="connsiteX36" fmla="*/ 435255 w 462526"/>
              <a:gd name="connsiteY36" fmla="*/ 1477468 h 1813967"/>
              <a:gd name="connsiteX37" fmla="*/ 427940 w 462526"/>
              <a:gd name="connsiteY37" fmla="*/ 1426262 h 1813967"/>
              <a:gd name="connsiteX38" fmla="*/ 420624 w 462526"/>
              <a:gd name="connsiteY38" fmla="*/ 1386028 h 1813967"/>
              <a:gd name="connsiteX39" fmla="*/ 416967 w 462526"/>
              <a:gd name="connsiteY39" fmla="*/ 1353110 h 1813967"/>
              <a:gd name="connsiteX40" fmla="*/ 413309 w 462526"/>
              <a:gd name="connsiteY40" fmla="*/ 1217778 h 1813967"/>
              <a:gd name="connsiteX41" fmla="*/ 409652 w 462526"/>
              <a:gd name="connsiteY41" fmla="*/ 1195833 h 1813967"/>
              <a:gd name="connsiteX42" fmla="*/ 405994 w 462526"/>
              <a:gd name="connsiteY42" fmla="*/ 1166572 h 1813967"/>
              <a:gd name="connsiteX43" fmla="*/ 402336 w 462526"/>
              <a:gd name="connsiteY43" fmla="*/ 1151942 h 1813967"/>
              <a:gd name="connsiteX44" fmla="*/ 395021 w 462526"/>
              <a:gd name="connsiteY44" fmla="*/ 1089762 h 1813967"/>
              <a:gd name="connsiteX45" fmla="*/ 391364 w 462526"/>
              <a:gd name="connsiteY45" fmla="*/ 1071474 h 1813967"/>
              <a:gd name="connsiteX46" fmla="*/ 387706 w 462526"/>
              <a:gd name="connsiteY46" fmla="*/ 1045871 h 1813967"/>
              <a:gd name="connsiteX47" fmla="*/ 384048 w 462526"/>
              <a:gd name="connsiteY47" fmla="*/ 965404 h 1813967"/>
              <a:gd name="connsiteX48" fmla="*/ 376733 w 462526"/>
              <a:gd name="connsiteY48" fmla="*/ 921513 h 1813967"/>
              <a:gd name="connsiteX49" fmla="*/ 369418 w 462526"/>
              <a:gd name="connsiteY49" fmla="*/ 844703 h 1813967"/>
              <a:gd name="connsiteX50" fmla="*/ 365760 w 462526"/>
              <a:gd name="connsiteY50" fmla="*/ 819100 h 1813967"/>
              <a:gd name="connsiteX51" fmla="*/ 362103 w 462526"/>
              <a:gd name="connsiteY51" fmla="*/ 786182 h 1813967"/>
              <a:gd name="connsiteX52" fmla="*/ 358445 w 462526"/>
              <a:gd name="connsiteY52" fmla="*/ 647193 h 1813967"/>
              <a:gd name="connsiteX53" fmla="*/ 354788 w 462526"/>
              <a:gd name="connsiteY53" fmla="*/ 621590 h 1813967"/>
              <a:gd name="connsiteX54" fmla="*/ 351130 w 462526"/>
              <a:gd name="connsiteY54" fmla="*/ 555753 h 1813967"/>
              <a:gd name="connsiteX55" fmla="*/ 347472 w 462526"/>
              <a:gd name="connsiteY55" fmla="*/ 431394 h 1813967"/>
              <a:gd name="connsiteX56" fmla="*/ 340157 w 462526"/>
              <a:gd name="connsiteY56" fmla="*/ 369215 h 1813967"/>
              <a:gd name="connsiteX57" fmla="*/ 336500 w 462526"/>
              <a:gd name="connsiteY57" fmla="*/ 281433 h 1813967"/>
              <a:gd name="connsiteX58" fmla="*/ 321869 w 462526"/>
              <a:gd name="connsiteY58" fmla="*/ 58319 h 1813967"/>
              <a:gd name="connsiteX59" fmla="*/ 252375 w 462526"/>
              <a:gd name="connsiteY59" fmla="*/ 80265 h 1813967"/>
              <a:gd name="connsiteX60" fmla="*/ 171908 w 462526"/>
              <a:gd name="connsiteY60" fmla="*/ 43688 h 1813967"/>
              <a:gd name="connsiteX61" fmla="*/ 80468 w 462526"/>
              <a:gd name="connsiteY61" fmla="*/ 124156 h 1813967"/>
              <a:gd name="connsiteX62" fmla="*/ 54864 w 462526"/>
              <a:gd name="connsiteY62" fmla="*/ 113183 h 1813967"/>
              <a:gd name="connsiteX63" fmla="*/ 25604 w 462526"/>
              <a:gd name="connsiteY63" fmla="*/ 113183 h 1813967"/>
              <a:gd name="connsiteX64" fmla="*/ 10973 w 462526"/>
              <a:gd name="connsiteY64" fmla="*/ 226569 h 1813967"/>
              <a:gd name="connsiteX0" fmla="*/ 10973 w 462526"/>
              <a:gd name="connsiteY0" fmla="*/ 226569 h 1813967"/>
              <a:gd name="connsiteX1" fmla="*/ 0 w 462526"/>
              <a:gd name="connsiteY1" fmla="*/ 307036 h 1813967"/>
              <a:gd name="connsiteX2" fmla="*/ 7316 w 462526"/>
              <a:gd name="connsiteY2" fmla="*/ 354585 h 1813967"/>
              <a:gd name="connsiteX3" fmla="*/ 25604 w 462526"/>
              <a:gd name="connsiteY3" fmla="*/ 654508 h 1813967"/>
              <a:gd name="connsiteX4" fmla="*/ 32919 w 462526"/>
              <a:gd name="connsiteY4" fmla="*/ 691084 h 1813967"/>
              <a:gd name="connsiteX5" fmla="*/ 43892 w 462526"/>
              <a:gd name="connsiteY5" fmla="*/ 767894 h 1813967"/>
              <a:gd name="connsiteX6" fmla="*/ 51207 w 462526"/>
              <a:gd name="connsiteY6" fmla="*/ 903225 h 1813967"/>
              <a:gd name="connsiteX7" fmla="*/ 58522 w 462526"/>
              <a:gd name="connsiteY7" fmla="*/ 943458 h 1813967"/>
              <a:gd name="connsiteX8" fmla="*/ 69495 w 462526"/>
              <a:gd name="connsiteY8" fmla="*/ 1023926 h 1813967"/>
              <a:gd name="connsiteX9" fmla="*/ 73152 w 462526"/>
              <a:gd name="connsiteY9" fmla="*/ 1060502 h 1813967"/>
              <a:gd name="connsiteX10" fmla="*/ 76810 w 462526"/>
              <a:gd name="connsiteY10" fmla="*/ 1086105 h 1813967"/>
              <a:gd name="connsiteX11" fmla="*/ 80468 w 462526"/>
              <a:gd name="connsiteY11" fmla="*/ 1129996 h 1813967"/>
              <a:gd name="connsiteX12" fmla="*/ 76810 w 462526"/>
              <a:gd name="connsiteY12" fmla="*/ 1210463 h 1813967"/>
              <a:gd name="connsiteX13" fmla="*/ 69495 w 462526"/>
              <a:gd name="connsiteY13" fmla="*/ 1247039 h 1813967"/>
              <a:gd name="connsiteX14" fmla="*/ 65837 w 462526"/>
              <a:gd name="connsiteY14" fmla="*/ 1268985 h 1813967"/>
              <a:gd name="connsiteX15" fmla="*/ 69495 w 462526"/>
              <a:gd name="connsiteY15" fmla="*/ 1375055 h 1813967"/>
              <a:gd name="connsiteX16" fmla="*/ 73152 w 462526"/>
              <a:gd name="connsiteY16" fmla="*/ 1400658 h 1813967"/>
              <a:gd name="connsiteX17" fmla="*/ 80468 w 462526"/>
              <a:gd name="connsiteY17" fmla="*/ 1462838 h 1813967"/>
              <a:gd name="connsiteX18" fmla="*/ 76810 w 462526"/>
              <a:gd name="connsiteY18" fmla="*/ 1612799 h 1813967"/>
              <a:gd name="connsiteX19" fmla="*/ 73152 w 462526"/>
              <a:gd name="connsiteY19" fmla="*/ 1642060 h 1813967"/>
              <a:gd name="connsiteX20" fmla="*/ 69495 w 462526"/>
              <a:gd name="connsiteY20" fmla="*/ 1704239 h 1813967"/>
              <a:gd name="connsiteX21" fmla="*/ 73152 w 462526"/>
              <a:gd name="connsiteY21" fmla="*/ 1799337 h 1813967"/>
              <a:gd name="connsiteX22" fmla="*/ 113386 w 462526"/>
              <a:gd name="connsiteY22" fmla="*/ 1810310 h 1813967"/>
              <a:gd name="connsiteX23" fmla="*/ 138989 w 462526"/>
              <a:gd name="connsiteY23" fmla="*/ 1813967 h 1813967"/>
              <a:gd name="connsiteX24" fmla="*/ 168250 w 462526"/>
              <a:gd name="connsiteY24" fmla="*/ 1810310 h 1813967"/>
              <a:gd name="connsiteX25" fmla="*/ 296266 w 462526"/>
              <a:gd name="connsiteY25" fmla="*/ 1802994 h 1813967"/>
              <a:gd name="connsiteX26" fmla="*/ 354788 w 462526"/>
              <a:gd name="connsiteY26" fmla="*/ 1795679 h 1813967"/>
              <a:gd name="connsiteX27" fmla="*/ 380391 w 462526"/>
              <a:gd name="connsiteY27" fmla="*/ 1792022 h 1813967"/>
              <a:gd name="connsiteX28" fmla="*/ 457200 w 462526"/>
              <a:gd name="connsiteY28" fmla="*/ 1788364 h 1813967"/>
              <a:gd name="connsiteX29" fmla="*/ 453543 w 462526"/>
              <a:gd name="connsiteY29" fmla="*/ 1762761 h 1813967"/>
              <a:gd name="connsiteX30" fmla="*/ 449885 w 462526"/>
              <a:gd name="connsiteY30" fmla="*/ 1740815 h 1813967"/>
              <a:gd name="connsiteX31" fmla="*/ 446228 w 462526"/>
              <a:gd name="connsiteY31" fmla="*/ 1711554 h 1813967"/>
              <a:gd name="connsiteX32" fmla="*/ 449885 w 462526"/>
              <a:gd name="connsiteY32" fmla="*/ 1623772 h 1813967"/>
              <a:gd name="connsiteX33" fmla="*/ 449885 w 462526"/>
              <a:gd name="connsiteY33" fmla="*/ 1543305 h 1813967"/>
              <a:gd name="connsiteX34" fmla="*/ 442570 w 462526"/>
              <a:gd name="connsiteY34" fmla="*/ 1514044 h 1813967"/>
              <a:gd name="connsiteX35" fmla="*/ 435255 w 462526"/>
              <a:gd name="connsiteY35" fmla="*/ 1477468 h 1813967"/>
              <a:gd name="connsiteX36" fmla="*/ 427940 w 462526"/>
              <a:gd name="connsiteY36" fmla="*/ 1426262 h 1813967"/>
              <a:gd name="connsiteX37" fmla="*/ 420624 w 462526"/>
              <a:gd name="connsiteY37" fmla="*/ 1386028 h 1813967"/>
              <a:gd name="connsiteX38" fmla="*/ 416967 w 462526"/>
              <a:gd name="connsiteY38" fmla="*/ 1353110 h 1813967"/>
              <a:gd name="connsiteX39" fmla="*/ 413309 w 462526"/>
              <a:gd name="connsiteY39" fmla="*/ 1217778 h 1813967"/>
              <a:gd name="connsiteX40" fmla="*/ 409652 w 462526"/>
              <a:gd name="connsiteY40" fmla="*/ 1195833 h 1813967"/>
              <a:gd name="connsiteX41" fmla="*/ 405994 w 462526"/>
              <a:gd name="connsiteY41" fmla="*/ 1166572 h 1813967"/>
              <a:gd name="connsiteX42" fmla="*/ 402336 w 462526"/>
              <a:gd name="connsiteY42" fmla="*/ 1151942 h 1813967"/>
              <a:gd name="connsiteX43" fmla="*/ 395021 w 462526"/>
              <a:gd name="connsiteY43" fmla="*/ 1089762 h 1813967"/>
              <a:gd name="connsiteX44" fmla="*/ 391364 w 462526"/>
              <a:gd name="connsiteY44" fmla="*/ 1071474 h 1813967"/>
              <a:gd name="connsiteX45" fmla="*/ 387706 w 462526"/>
              <a:gd name="connsiteY45" fmla="*/ 1045871 h 1813967"/>
              <a:gd name="connsiteX46" fmla="*/ 384048 w 462526"/>
              <a:gd name="connsiteY46" fmla="*/ 965404 h 1813967"/>
              <a:gd name="connsiteX47" fmla="*/ 376733 w 462526"/>
              <a:gd name="connsiteY47" fmla="*/ 921513 h 1813967"/>
              <a:gd name="connsiteX48" fmla="*/ 369418 w 462526"/>
              <a:gd name="connsiteY48" fmla="*/ 844703 h 1813967"/>
              <a:gd name="connsiteX49" fmla="*/ 365760 w 462526"/>
              <a:gd name="connsiteY49" fmla="*/ 819100 h 1813967"/>
              <a:gd name="connsiteX50" fmla="*/ 362103 w 462526"/>
              <a:gd name="connsiteY50" fmla="*/ 786182 h 1813967"/>
              <a:gd name="connsiteX51" fmla="*/ 358445 w 462526"/>
              <a:gd name="connsiteY51" fmla="*/ 647193 h 1813967"/>
              <a:gd name="connsiteX52" fmla="*/ 354788 w 462526"/>
              <a:gd name="connsiteY52" fmla="*/ 621590 h 1813967"/>
              <a:gd name="connsiteX53" fmla="*/ 351130 w 462526"/>
              <a:gd name="connsiteY53" fmla="*/ 555753 h 1813967"/>
              <a:gd name="connsiteX54" fmla="*/ 347472 w 462526"/>
              <a:gd name="connsiteY54" fmla="*/ 431394 h 1813967"/>
              <a:gd name="connsiteX55" fmla="*/ 340157 w 462526"/>
              <a:gd name="connsiteY55" fmla="*/ 369215 h 1813967"/>
              <a:gd name="connsiteX56" fmla="*/ 336500 w 462526"/>
              <a:gd name="connsiteY56" fmla="*/ 281433 h 1813967"/>
              <a:gd name="connsiteX57" fmla="*/ 321869 w 462526"/>
              <a:gd name="connsiteY57" fmla="*/ 58319 h 1813967"/>
              <a:gd name="connsiteX58" fmla="*/ 252375 w 462526"/>
              <a:gd name="connsiteY58" fmla="*/ 80265 h 1813967"/>
              <a:gd name="connsiteX59" fmla="*/ 171908 w 462526"/>
              <a:gd name="connsiteY59" fmla="*/ 43688 h 1813967"/>
              <a:gd name="connsiteX60" fmla="*/ 80468 w 462526"/>
              <a:gd name="connsiteY60" fmla="*/ 124156 h 1813967"/>
              <a:gd name="connsiteX61" fmla="*/ 54864 w 462526"/>
              <a:gd name="connsiteY61" fmla="*/ 113183 h 1813967"/>
              <a:gd name="connsiteX62" fmla="*/ 25604 w 462526"/>
              <a:gd name="connsiteY62" fmla="*/ 113183 h 1813967"/>
              <a:gd name="connsiteX63" fmla="*/ 10973 w 462526"/>
              <a:gd name="connsiteY63" fmla="*/ 226569 h 1813967"/>
              <a:gd name="connsiteX0" fmla="*/ 10973 w 462526"/>
              <a:gd name="connsiteY0" fmla="*/ 226569 h 1813967"/>
              <a:gd name="connsiteX1" fmla="*/ 0 w 462526"/>
              <a:gd name="connsiteY1" fmla="*/ 307036 h 1813967"/>
              <a:gd name="connsiteX2" fmla="*/ 7316 w 462526"/>
              <a:gd name="connsiteY2" fmla="*/ 354585 h 1813967"/>
              <a:gd name="connsiteX3" fmla="*/ 25604 w 462526"/>
              <a:gd name="connsiteY3" fmla="*/ 654508 h 1813967"/>
              <a:gd name="connsiteX4" fmla="*/ 32919 w 462526"/>
              <a:gd name="connsiteY4" fmla="*/ 691084 h 1813967"/>
              <a:gd name="connsiteX5" fmla="*/ 43892 w 462526"/>
              <a:gd name="connsiteY5" fmla="*/ 767894 h 1813967"/>
              <a:gd name="connsiteX6" fmla="*/ 51207 w 462526"/>
              <a:gd name="connsiteY6" fmla="*/ 903225 h 1813967"/>
              <a:gd name="connsiteX7" fmla="*/ 58522 w 462526"/>
              <a:gd name="connsiteY7" fmla="*/ 943458 h 1813967"/>
              <a:gd name="connsiteX8" fmla="*/ 69495 w 462526"/>
              <a:gd name="connsiteY8" fmla="*/ 1023926 h 1813967"/>
              <a:gd name="connsiteX9" fmla="*/ 76810 w 462526"/>
              <a:gd name="connsiteY9" fmla="*/ 1086105 h 1813967"/>
              <a:gd name="connsiteX10" fmla="*/ 80468 w 462526"/>
              <a:gd name="connsiteY10" fmla="*/ 1129996 h 1813967"/>
              <a:gd name="connsiteX11" fmla="*/ 76810 w 462526"/>
              <a:gd name="connsiteY11" fmla="*/ 1210463 h 1813967"/>
              <a:gd name="connsiteX12" fmla="*/ 69495 w 462526"/>
              <a:gd name="connsiteY12" fmla="*/ 1247039 h 1813967"/>
              <a:gd name="connsiteX13" fmla="*/ 65837 w 462526"/>
              <a:gd name="connsiteY13" fmla="*/ 1268985 h 1813967"/>
              <a:gd name="connsiteX14" fmla="*/ 69495 w 462526"/>
              <a:gd name="connsiteY14" fmla="*/ 1375055 h 1813967"/>
              <a:gd name="connsiteX15" fmla="*/ 73152 w 462526"/>
              <a:gd name="connsiteY15" fmla="*/ 1400658 h 1813967"/>
              <a:gd name="connsiteX16" fmla="*/ 80468 w 462526"/>
              <a:gd name="connsiteY16" fmla="*/ 1462838 h 1813967"/>
              <a:gd name="connsiteX17" fmla="*/ 76810 w 462526"/>
              <a:gd name="connsiteY17" fmla="*/ 1612799 h 1813967"/>
              <a:gd name="connsiteX18" fmla="*/ 73152 w 462526"/>
              <a:gd name="connsiteY18" fmla="*/ 1642060 h 1813967"/>
              <a:gd name="connsiteX19" fmla="*/ 69495 w 462526"/>
              <a:gd name="connsiteY19" fmla="*/ 1704239 h 1813967"/>
              <a:gd name="connsiteX20" fmla="*/ 73152 w 462526"/>
              <a:gd name="connsiteY20" fmla="*/ 1799337 h 1813967"/>
              <a:gd name="connsiteX21" fmla="*/ 113386 w 462526"/>
              <a:gd name="connsiteY21" fmla="*/ 1810310 h 1813967"/>
              <a:gd name="connsiteX22" fmla="*/ 138989 w 462526"/>
              <a:gd name="connsiteY22" fmla="*/ 1813967 h 1813967"/>
              <a:gd name="connsiteX23" fmla="*/ 168250 w 462526"/>
              <a:gd name="connsiteY23" fmla="*/ 1810310 h 1813967"/>
              <a:gd name="connsiteX24" fmla="*/ 296266 w 462526"/>
              <a:gd name="connsiteY24" fmla="*/ 1802994 h 1813967"/>
              <a:gd name="connsiteX25" fmla="*/ 354788 w 462526"/>
              <a:gd name="connsiteY25" fmla="*/ 1795679 h 1813967"/>
              <a:gd name="connsiteX26" fmla="*/ 380391 w 462526"/>
              <a:gd name="connsiteY26" fmla="*/ 1792022 h 1813967"/>
              <a:gd name="connsiteX27" fmla="*/ 457200 w 462526"/>
              <a:gd name="connsiteY27" fmla="*/ 1788364 h 1813967"/>
              <a:gd name="connsiteX28" fmla="*/ 453543 w 462526"/>
              <a:gd name="connsiteY28" fmla="*/ 1762761 h 1813967"/>
              <a:gd name="connsiteX29" fmla="*/ 449885 w 462526"/>
              <a:gd name="connsiteY29" fmla="*/ 1740815 h 1813967"/>
              <a:gd name="connsiteX30" fmla="*/ 446228 w 462526"/>
              <a:gd name="connsiteY30" fmla="*/ 1711554 h 1813967"/>
              <a:gd name="connsiteX31" fmla="*/ 449885 w 462526"/>
              <a:gd name="connsiteY31" fmla="*/ 1623772 h 1813967"/>
              <a:gd name="connsiteX32" fmla="*/ 449885 w 462526"/>
              <a:gd name="connsiteY32" fmla="*/ 1543305 h 1813967"/>
              <a:gd name="connsiteX33" fmla="*/ 442570 w 462526"/>
              <a:gd name="connsiteY33" fmla="*/ 1514044 h 1813967"/>
              <a:gd name="connsiteX34" fmla="*/ 435255 w 462526"/>
              <a:gd name="connsiteY34" fmla="*/ 1477468 h 1813967"/>
              <a:gd name="connsiteX35" fmla="*/ 427940 w 462526"/>
              <a:gd name="connsiteY35" fmla="*/ 1426262 h 1813967"/>
              <a:gd name="connsiteX36" fmla="*/ 420624 w 462526"/>
              <a:gd name="connsiteY36" fmla="*/ 1386028 h 1813967"/>
              <a:gd name="connsiteX37" fmla="*/ 416967 w 462526"/>
              <a:gd name="connsiteY37" fmla="*/ 1353110 h 1813967"/>
              <a:gd name="connsiteX38" fmla="*/ 413309 w 462526"/>
              <a:gd name="connsiteY38" fmla="*/ 1217778 h 1813967"/>
              <a:gd name="connsiteX39" fmla="*/ 409652 w 462526"/>
              <a:gd name="connsiteY39" fmla="*/ 1195833 h 1813967"/>
              <a:gd name="connsiteX40" fmla="*/ 405994 w 462526"/>
              <a:gd name="connsiteY40" fmla="*/ 1166572 h 1813967"/>
              <a:gd name="connsiteX41" fmla="*/ 402336 w 462526"/>
              <a:gd name="connsiteY41" fmla="*/ 1151942 h 1813967"/>
              <a:gd name="connsiteX42" fmla="*/ 395021 w 462526"/>
              <a:gd name="connsiteY42" fmla="*/ 1089762 h 1813967"/>
              <a:gd name="connsiteX43" fmla="*/ 391364 w 462526"/>
              <a:gd name="connsiteY43" fmla="*/ 1071474 h 1813967"/>
              <a:gd name="connsiteX44" fmla="*/ 387706 w 462526"/>
              <a:gd name="connsiteY44" fmla="*/ 1045871 h 1813967"/>
              <a:gd name="connsiteX45" fmla="*/ 384048 w 462526"/>
              <a:gd name="connsiteY45" fmla="*/ 965404 h 1813967"/>
              <a:gd name="connsiteX46" fmla="*/ 376733 w 462526"/>
              <a:gd name="connsiteY46" fmla="*/ 921513 h 1813967"/>
              <a:gd name="connsiteX47" fmla="*/ 369418 w 462526"/>
              <a:gd name="connsiteY47" fmla="*/ 844703 h 1813967"/>
              <a:gd name="connsiteX48" fmla="*/ 365760 w 462526"/>
              <a:gd name="connsiteY48" fmla="*/ 819100 h 1813967"/>
              <a:gd name="connsiteX49" fmla="*/ 362103 w 462526"/>
              <a:gd name="connsiteY49" fmla="*/ 786182 h 1813967"/>
              <a:gd name="connsiteX50" fmla="*/ 358445 w 462526"/>
              <a:gd name="connsiteY50" fmla="*/ 647193 h 1813967"/>
              <a:gd name="connsiteX51" fmla="*/ 354788 w 462526"/>
              <a:gd name="connsiteY51" fmla="*/ 621590 h 1813967"/>
              <a:gd name="connsiteX52" fmla="*/ 351130 w 462526"/>
              <a:gd name="connsiteY52" fmla="*/ 555753 h 1813967"/>
              <a:gd name="connsiteX53" fmla="*/ 347472 w 462526"/>
              <a:gd name="connsiteY53" fmla="*/ 431394 h 1813967"/>
              <a:gd name="connsiteX54" fmla="*/ 340157 w 462526"/>
              <a:gd name="connsiteY54" fmla="*/ 369215 h 1813967"/>
              <a:gd name="connsiteX55" fmla="*/ 336500 w 462526"/>
              <a:gd name="connsiteY55" fmla="*/ 281433 h 1813967"/>
              <a:gd name="connsiteX56" fmla="*/ 321869 w 462526"/>
              <a:gd name="connsiteY56" fmla="*/ 58319 h 1813967"/>
              <a:gd name="connsiteX57" fmla="*/ 252375 w 462526"/>
              <a:gd name="connsiteY57" fmla="*/ 80265 h 1813967"/>
              <a:gd name="connsiteX58" fmla="*/ 171908 w 462526"/>
              <a:gd name="connsiteY58" fmla="*/ 43688 h 1813967"/>
              <a:gd name="connsiteX59" fmla="*/ 80468 w 462526"/>
              <a:gd name="connsiteY59" fmla="*/ 124156 h 1813967"/>
              <a:gd name="connsiteX60" fmla="*/ 54864 w 462526"/>
              <a:gd name="connsiteY60" fmla="*/ 113183 h 1813967"/>
              <a:gd name="connsiteX61" fmla="*/ 25604 w 462526"/>
              <a:gd name="connsiteY61" fmla="*/ 113183 h 1813967"/>
              <a:gd name="connsiteX62" fmla="*/ 10973 w 462526"/>
              <a:gd name="connsiteY62" fmla="*/ 226569 h 1813967"/>
              <a:gd name="connsiteX0" fmla="*/ 10973 w 462526"/>
              <a:gd name="connsiteY0" fmla="*/ 226569 h 1813967"/>
              <a:gd name="connsiteX1" fmla="*/ 0 w 462526"/>
              <a:gd name="connsiteY1" fmla="*/ 307036 h 1813967"/>
              <a:gd name="connsiteX2" fmla="*/ 7316 w 462526"/>
              <a:gd name="connsiteY2" fmla="*/ 354585 h 1813967"/>
              <a:gd name="connsiteX3" fmla="*/ 25604 w 462526"/>
              <a:gd name="connsiteY3" fmla="*/ 654508 h 1813967"/>
              <a:gd name="connsiteX4" fmla="*/ 32919 w 462526"/>
              <a:gd name="connsiteY4" fmla="*/ 691084 h 1813967"/>
              <a:gd name="connsiteX5" fmla="*/ 43892 w 462526"/>
              <a:gd name="connsiteY5" fmla="*/ 767894 h 1813967"/>
              <a:gd name="connsiteX6" fmla="*/ 51207 w 462526"/>
              <a:gd name="connsiteY6" fmla="*/ 903225 h 1813967"/>
              <a:gd name="connsiteX7" fmla="*/ 58522 w 462526"/>
              <a:gd name="connsiteY7" fmla="*/ 943458 h 1813967"/>
              <a:gd name="connsiteX8" fmla="*/ 69495 w 462526"/>
              <a:gd name="connsiteY8" fmla="*/ 1023926 h 1813967"/>
              <a:gd name="connsiteX9" fmla="*/ 76810 w 462526"/>
              <a:gd name="connsiteY9" fmla="*/ 1086105 h 1813967"/>
              <a:gd name="connsiteX10" fmla="*/ 76810 w 462526"/>
              <a:gd name="connsiteY10" fmla="*/ 1210463 h 1813967"/>
              <a:gd name="connsiteX11" fmla="*/ 69495 w 462526"/>
              <a:gd name="connsiteY11" fmla="*/ 1247039 h 1813967"/>
              <a:gd name="connsiteX12" fmla="*/ 65837 w 462526"/>
              <a:gd name="connsiteY12" fmla="*/ 1268985 h 1813967"/>
              <a:gd name="connsiteX13" fmla="*/ 69495 w 462526"/>
              <a:gd name="connsiteY13" fmla="*/ 1375055 h 1813967"/>
              <a:gd name="connsiteX14" fmla="*/ 73152 w 462526"/>
              <a:gd name="connsiteY14" fmla="*/ 1400658 h 1813967"/>
              <a:gd name="connsiteX15" fmla="*/ 80468 w 462526"/>
              <a:gd name="connsiteY15" fmla="*/ 1462838 h 1813967"/>
              <a:gd name="connsiteX16" fmla="*/ 76810 w 462526"/>
              <a:gd name="connsiteY16" fmla="*/ 1612799 h 1813967"/>
              <a:gd name="connsiteX17" fmla="*/ 73152 w 462526"/>
              <a:gd name="connsiteY17" fmla="*/ 1642060 h 1813967"/>
              <a:gd name="connsiteX18" fmla="*/ 69495 w 462526"/>
              <a:gd name="connsiteY18" fmla="*/ 1704239 h 1813967"/>
              <a:gd name="connsiteX19" fmla="*/ 73152 w 462526"/>
              <a:gd name="connsiteY19" fmla="*/ 1799337 h 1813967"/>
              <a:gd name="connsiteX20" fmla="*/ 113386 w 462526"/>
              <a:gd name="connsiteY20" fmla="*/ 1810310 h 1813967"/>
              <a:gd name="connsiteX21" fmla="*/ 138989 w 462526"/>
              <a:gd name="connsiteY21" fmla="*/ 1813967 h 1813967"/>
              <a:gd name="connsiteX22" fmla="*/ 168250 w 462526"/>
              <a:gd name="connsiteY22" fmla="*/ 1810310 h 1813967"/>
              <a:gd name="connsiteX23" fmla="*/ 296266 w 462526"/>
              <a:gd name="connsiteY23" fmla="*/ 1802994 h 1813967"/>
              <a:gd name="connsiteX24" fmla="*/ 354788 w 462526"/>
              <a:gd name="connsiteY24" fmla="*/ 1795679 h 1813967"/>
              <a:gd name="connsiteX25" fmla="*/ 380391 w 462526"/>
              <a:gd name="connsiteY25" fmla="*/ 1792022 h 1813967"/>
              <a:gd name="connsiteX26" fmla="*/ 457200 w 462526"/>
              <a:gd name="connsiteY26" fmla="*/ 1788364 h 1813967"/>
              <a:gd name="connsiteX27" fmla="*/ 453543 w 462526"/>
              <a:gd name="connsiteY27" fmla="*/ 1762761 h 1813967"/>
              <a:gd name="connsiteX28" fmla="*/ 449885 w 462526"/>
              <a:gd name="connsiteY28" fmla="*/ 1740815 h 1813967"/>
              <a:gd name="connsiteX29" fmla="*/ 446228 w 462526"/>
              <a:gd name="connsiteY29" fmla="*/ 1711554 h 1813967"/>
              <a:gd name="connsiteX30" fmla="*/ 449885 w 462526"/>
              <a:gd name="connsiteY30" fmla="*/ 1623772 h 1813967"/>
              <a:gd name="connsiteX31" fmla="*/ 449885 w 462526"/>
              <a:gd name="connsiteY31" fmla="*/ 1543305 h 1813967"/>
              <a:gd name="connsiteX32" fmla="*/ 442570 w 462526"/>
              <a:gd name="connsiteY32" fmla="*/ 1514044 h 1813967"/>
              <a:gd name="connsiteX33" fmla="*/ 435255 w 462526"/>
              <a:gd name="connsiteY33" fmla="*/ 1477468 h 1813967"/>
              <a:gd name="connsiteX34" fmla="*/ 427940 w 462526"/>
              <a:gd name="connsiteY34" fmla="*/ 1426262 h 1813967"/>
              <a:gd name="connsiteX35" fmla="*/ 420624 w 462526"/>
              <a:gd name="connsiteY35" fmla="*/ 1386028 h 1813967"/>
              <a:gd name="connsiteX36" fmla="*/ 416967 w 462526"/>
              <a:gd name="connsiteY36" fmla="*/ 1353110 h 1813967"/>
              <a:gd name="connsiteX37" fmla="*/ 413309 w 462526"/>
              <a:gd name="connsiteY37" fmla="*/ 1217778 h 1813967"/>
              <a:gd name="connsiteX38" fmla="*/ 409652 w 462526"/>
              <a:gd name="connsiteY38" fmla="*/ 1195833 h 1813967"/>
              <a:gd name="connsiteX39" fmla="*/ 405994 w 462526"/>
              <a:gd name="connsiteY39" fmla="*/ 1166572 h 1813967"/>
              <a:gd name="connsiteX40" fmla="*/ 402336 w 462526"/>
              <a:gd name="connsiteY40" fmla="*/ 1151942 h 1813967"/>
              <a:gd name="connsiteX41" fmla="*/ 395021 w 462526"/>
              <a:gd name="connsiteY41" fmla="*/ 1089762 h 1813967"/>
              <a:gd name="connsiteX42" fmla="*/ 391364 w 462526"/>
              <a:gd name="connsiteY42" fmla="*/ 1071474 h 1813967"/>
              <a:gd name="connsiteX43" fmla="*/ 387706 w 462526"/>
              <a:gd name="connsiteY43" fmla="*/ 1045871 h 1813967"/>
              <a:gd name="connsiteX44" fmla="*/ 384048 w 462526"/>
              <a:gd name="connsiteY44" fmla="*/ 965404 h 1813967"/>
              <a:gd name="connsiteX45" fmla="*/ 376733 w 462526"/>
              <a:gd name="connsiteY45" fmla="*/ 921513 h 1813967"/>
              <a:gd name="connsiteX46" fmla="*/ 369418 w 462526"/>
              <a:gd name="connsiteY46" fmla="*/ 844703 h 1813967"/>
              <a:gd name="connsiteX47" fmla="*/ 365760 w 462526"/>
              <a:gd name="connsiteY47" fmla="*/ 819100 h 1813967"/>
              <a:gd name="connsiteX48" fmla="*/ 362103 w 462526"/>
              <a:gd name="connsiteY48" fmla="*/ 786182 h 1813967"/>
              <a:gd name="connsiteX49" fmla="*/ 358445 w 462526"/>
              <a:gd name="connsiteY49" fmla="*/ 647193 h 1813967"/>
              <a:gd name="connsiteX50" fmla="*/ 354788 w 462526"/>
              <a:gd name="connsiteY50" fmla="*/ 621590 h 1813967"/>
              <a:gd name="connsiteX51" fmla="*/ 351130 w 462526"/>
              <a:gd name="connsiteY51" fmla="*/ 555753 h 1813967"/>
              <a:gd name="connsiteX52" fmla="*/ 347472 w 462526"/>
              <a:gd name="connsiteY52" fmla="*/ 431394 h 1813967"/>
              <a:gd name="connsiteX53" fmla="*/ 340157 w 462526"/>
              <a:gd name="connsiteY53" fmla="*/ 369215 h 1813967"/>
              <a:gd name="connsiteX54" fmla="*/ 336500 w 462526"/>
              <a:gd name="connsiteY54" fmla="*/ 281433 h 1813967"/>
              <a:gd name="connsiteX55" fmla="*/ 321869 w 462526"/>
              <a:gd name="connsiteY55" fmla="*/ 58319 h 1813967"/>
              <a:gd name="connsiteX56" fmla="*/ 252375 w 462526"/>
              <a:gd name="connsiteY56" fmla="*/ 80265 h 1813967"/>
              <a:gd name="connsiteX57" fmla="*/ 171908 w 462526"/>
              <a:gd name="connsiteY57" fmla="*/ 43688 h 1813967"/>
              <a:gd name="connsiteX58" fmla="*/ 80468 w 462526"/>
              <a:gd name="connsiteY58" fmla="*/ 124156 h 1813967"/>
              <a:gd name="connsiteX59" fmla="*/ 54864 w 462526"/>
              <a:gd name="connsiteY59" fmla="*/ 113183 h 1813967"/>
              <a:gd name="connsiteX60" fmla="*/ 25604 w 462526"/>
              <a:gd name="connsiteY60" fmla="*/ 113183 h 1813967"/>
              <a:gd name="connsiteX61" fmla="*/ 10973 w 462526"/>
              <a:gd name="connsiteY61" fmla="*/ 226569 h 1813967"/>
              <a:gd name="connsiteX0" fmla="*/ 10973 w 462526"/>
              <a:gd name="connsiteY0" fmla="*/ 182881 h 1770279"/>
              <a:gd name="connsiteX1" fmla="*/ 0 w 462526"/>
              <a:gd name="connsiteY1" fmla="*/ 263348 h 1770279"/>
              <a:gd name="connsiteX2" fmla="*/ 7316 w 462526"/>
              <a:gd name="connsiteY2" fmla="*/ 310897 h 1770279"/>
              <a:gd name="connsiteX3" fmla="*/ 25604 w 462526"/>
              <a:gd name="connsiteY3" fmla="*/ 610820 h 1770279"/>
              <a:gd name="connsiteX4" fmla="*/ 32919 w 462526"/>
              <a:gd name="connsiteY4" fmla="*/ 647396 h 1770279"/>
              <a:gd name="connsiteX5" fmla="*/ 43892 w 462526"/>
              <a:gd name="connsiteY5" fmla="*/ 724206 h 1770279"/>
              <a:gd name="connsiteX6" fmla="*/ 51207 w 462526"/>
              <a:gd name="connsiteY6" fmla="*/ 859537 h 1770279"/>
              <a:gd name="connsiteX7" fmla="*/ 58522 w 462526"/>
              <a:gd name="connsiteY7" fmla="*/ 899770 h 1770279"/>
              <a:gd name="connsiteX8" fmla="*/ 69495 w 462526"/>
              <a:gd name="connsiteY8" fmla="*/ 980238 h 1770279"/>
              <a:gd name="connsiteX9" fmla="*/ 76810 w 462526"/>
              <a:gd name="connsiteY9" fmla="*/ 1042417 h 1770279"/>
              <a:gd name="connsiteX10" fmla="*/ 76810 w 462526"/>
              <a:gd name="connsiteY10" fmla="*/ 1166775 h 1770279"/>
              <a:gd name="connsiteX11" fmla="*/ 69495 w 462526"/>
              <a:gd name="connsiteY11" fmla="*/ 1203351 h 1770279"/>
              <a:gd name="connsiteX12" fmla="*/ 65837 w 462526"/>
              <a:gd name="connsiteY12" fmla="*/ 1225297 h 1770279"/>
              <a:gd name="connsiteX13" fmla="*/ 69495 w 462526"/>
              <a:gd name="connsiteY13" fmla="*/ 1331367 h 1770279"/>
              <a:gd name="connsiteX14" fmla="*/ 73152 w 462526"/>
              <a:gd name="connsiteY14" fmla="*/ 1356970 h 1770279"/>
              <a:gd name="connsiteX15" fmla="*/ 80468 w 462526"/>
              <a:gd name="connsiteY15" fmla="*/ 1419150 h 1770279"/>
              <a:gd name="connsiteX16" fmla="*/ 76810 w 462526"/>
              <a:gd name="connsiteY16" fmla="*/ 1569111 h 1770279"/>
              <a:gd name="connsiteX17" fmla="*/ 73152 w 462526"/>
              <a:gd name="connsiteY17" fmla="*/ 1598372 h 1770279"/>
              <a:gd name="connsiteX18" fmla="*/ 69495 w 462526"/>
              <a:gd name="connsiteY18" fmla="*/ 1660551 h 1770279"/>
              <a:gd name="connsiteX19" fmla="*/ 73152 w 462526"/>
              <a:gd name="connsiteY19" fmla="*/ 1755649 h 1770279"/>
              <a:gd name="connsiteX20" fmla="*/ 113386 w 462526"/>
              <a:gd name="connsiteY20" fmla="*/ 1766622 h 1770279"/>
              <a:gd name="connsiteX21" fmla="*/ 138989 w 462526"/>
              <a:gd name="connsiteY21" fmla="*/ 1770279 h 1770279"/>
              <a:gd name="connsiteX22" fmla="*/ 168250 w 462526"/>
              <a:gd name="connsiteY22" fmla="*/ 1766622 h 1770279"/>
              <a:gd name="connsiteX23" fmla="*/ 296266 w 462526"/>
              <a:gd name="connsiteY23" fmla="*/ 1759306 h 1770279"/>
              <a:gd name="connsiteX24" fmla="*/ 354788 w 462526"/>
              <a:gd name="connsiteY24" fmla="*/ 1751991 h 1770279"/>
              <a:gd name="connsiteX25" fmla="*/ 380391 w 462526"/>
              <a:gd name="connsiteY25" fmla="*/ 1748334 h 1770279"/>
              <a:gd name="connsiteX26" fmla="*/ 457200 w 462526"/>
              <a:gd name="connsiteY26" fmla="*/ 1744676 h 1770279"/>
              <a:gd name="connsiteX27" fmla="*/ 453543 w 462526"/>
              <a:gd name="connsiteY27" fmla="*/ 1719073 h 1770279"/>
              <a:gd name="connsiteX28" fmla="*/ 449885 w 462526"/>
              <a:gd name="connsiteY28" fmla="*/ 1697127 h 1770279"/>
              <a:gd name="connsiteX29" fmla="*/ 446228 w 462526"/>
              <a:gd name="connsiteY29" fmla="*/ 1667866 h 1770279"/>
              <a:gd name="connsiteX30" fmla="*/ 449885 w 462526"/>
              <a:gd name="connsiteY30" fmla="*/ 1580084 h 1770279"/>
              <a:gd name="connsiteX31" fmla="*/ 449885 w 462526"/>
              <a:gd name="connsiteY31" fmla="*/ 1499617 h 1770279"/>
              <a:gd name="connsiteX32" fmla="*/ 442570 w 462526"/>
              <a:gd name="connsiteY32" fmla="*/ 1470356 h 1770279"/>
              <a:gd name="connsiteX33" fmla="*/ 435255 w 462526"/>
              <a:gd name="connsiteY33" fmla="*/ 1433780 h 1770279"/>
              <a:gd name="connsiteX34" fmla="*/ 427940 w 462526"/>
              <a:gd name="connsiteY34" fmla="*/ 1382574 h 1770279"/>
              <a:gd name="connsiteX35" fmla="*/ 420624 w 462526"/>
              <a:gd name="connsiteY35" fmla="*/ 1342340 h 1770279"/>
              <a:gd name="connsiteX36" fmla="*/ 416967 w 462526"/>
              <a:gd name="connsiteY36" fmla="*/ 1309422 h 1770279"/>
              <a:gd name="connsiteX37" fmla="*/ 413309 w 462526"/>
              <a:gd name="connsiteY37" fmla="*/ 1174090 h 1770279"/>
              <a:gd name="connsiteX38" fmla="*/ 409652 w 462526"/>
              <a:gd name="connsiteY38" fmla="*/ 1152145 h 1770279"/>
              <a:gd name="connsiteX39" fmla="*/ 405994 w 462526"/>
              <a:gd name="connsiteY39" fmla="*/ 1122884 h 1770279"/>
              <a:gd name="connsiteX40" fmla="*/ 402336 w 462526"/>
              <a:gd name="connsiteY40" fmla="*/ 1108254 h 1770279"/>
              <a:gd name="connsiteX41" fmla="*/ 395021 w 462526"/>
              <a:gd name="connsiteY41" fmla="*/ 1046074 h 1770279"/>
              <a:gd name="connsiteX42" fmla="*/ 391364 w 462526"/>
              <a:gd name="connsiteY42" fmla="*/ 1027786 h 1770279"/>
              <a:gd name="connsiteX43" fmla="*/ 387706 w 462526"/>
              <a:gd name="connsiteY43" fmla="*/ 1002183 h 1770279"/>
              <a:gd name="connsiteX44" fmla="*/ 384048 w 462526"/>
              <a:gd name="connsiteY44" fmla="*/ 921716 h 1770279"/>
              <a:gd name="connsiteX45" fmla="*/ 376733 w 462526"/>
              <a:gd name="connsiteY45" fmla="*/ 877825 h 1770279"/>
              <a:gd name="connsiteX46" fmla="*/ 369418 w 462526"/>
              <a:gd name="connsiteY46" fmla="*/ 801015 h 1770279"/>
              <a:gd name="connsiteX47" fmla="*/ 365760 w 462526"/>
              <a:gd name="connsiteY47" fmla="*/ 775412 h 1770279"/>
              <a:gd name="connsiteX48" fmla="*/ 362103 w 462526"/>
              <a:gd name="connsiteY48" fmla="*/ 742494 h 1770279"/>
              <a:gd name="connsiteX49" fmla="*/ 358445 w 462526"/>
              <a:gd name="connsiteY49" fmla="*/ 603505 h 1770279"/>
              <a:gd name="connsiteX50" fmla="*/ 354788 w 462526"/>
              <a:gd name="connsiteY50" fmla="*/ 577902 h 1770279"/>
              <a:gd name="connsiteX51" fmla="*/ 351130 w 462526"/>
              <a:gd name="connsiteY51" fmla="*/ 512065 h 1770279"/>
              <a:gd name="connsiteX52" fmla="*/ 347472 w 462526"/>
              <a:gd name="connsiteY52" fmla="*/ 387706 h 1770279"/>
              <a:gd name="connsiteX53" fmla="*/ 340157 w 462526"/>
              <a:gd name="connsiteY53" fmla="*/ 325527 h 1770279"/>
              <a:gd name="connsiteX54" fmla="*/ 336500 w 462526"/>
              <a:gd name="connsiteY54" fmla="*/ 237745 h 1770279"/>
              <a:gd name="connsiteX55" fmla="*/ 321869 w 462526"/>
              <a:gd name="connsiteY55" fmla="*/ 14631 h 1770279"/>
              <a:gd name="connsiteX56" fmla="*/ 252375 w 462526"/>
              <a:gd name="connsiteY56" fmla="*/ 36577 h 1770279"/>
              <a:gd name="connsiteX57" fmla="*/ 171908 w 462526"/>
              <a:gd name="connsiteY57" fmla="*/ 0 h 1770279"/>
              <a:gd name="connsiteX58" fmla="*/ 54864 w 462526"/>
              <a:gd name="connsiteY58" fmla="*/ 69495 h 1770279"/>
              <a:gd name="connsiteX59" fmla="*/ 25604 w 462526"/>
              <a:gd name="connsiteY59" fmla="*/ 69495 h 1770279"/>
              <a:gd name="connsiteX60" fmla="*/ 10973 w 462526"/>
              <a:gd name="connsiteY60" fmla="*/ 182881 h 1770279"/>
              <a:gd name="connsiteX0" fmla="*/ 25604 w 462526"/>
              <a:gd name="connsiteY0" fmla="*/ 69495 h 1770279"/>
              <a:gd name="connsiteX1" fmla="*/ 0 w 462526"/>
              <a:gd name="connsiteY1" fmla="*/ 263348 h 1770279"/>
              <a:gd name="connsiteX2" fmla="*/ 7316 w 462526"/>
              <a:gd name="connsiteY2" fmla="*/ 310897 h 1770279"/>
              <a:gd name="connsiteX3" fmla="*/ 25604 w 462526"/>
              <a:gd name="connsiteY3" fmla="*/ 610820 h 1770279"/>
              <a:gd name="connsiteX4" fmla="*/ 32919 w 462526"/>
              <a:gd name="connsiteY4" fmla="*/ 647396 h 1770279"/>
              <a:gd name="connsiteX5" fmla="*/ 43892 w 462526"/>
              <a:gd name="connsiteY5" fmla="*/ 724206 h 1770279"/>
              <a:gd name="connsiteX6" fmla="*/ 51207 w 462526"/>
              <a:gd name="connsiteY6" fmla="*/ 859537 h 1770279"/>
              <a:gd name="connsiteX7" fmla="*/ 58522 w 462526"/>
              <a:gd name="connsiteY7" fmla="*/ 899770 h 1770279"/>
              <a:gd name="connsiteX8" fmla="*/ 69495 w 462526"/>
              <a:gd name="connsiteY8" fmla="*/ 980238 h 1770279"/>
              <a:gd name="connsiteX9" fmla="*/ 76810 w 462526"/>
              <a:gd name="connsiteY9" fmla="*/ 1042417 h 1770279"/>
              <a:gd name="connsiteX10" fmla="*/ 76810 w 462526"/>
              <a:gd name="connsiteY10" fmla="*/ 1166775 h 1770279"/>
              <a:gd name="connsiteX11" fmla="*/ 69495 w 462526"/>
              <a:gd name="connsiteY11" fmla="*/ 1203351 h 1770279"/>
              <a:gd name="connsiteX12" fmla="*/ 65837 w 462526"/>
              <a:gd name="connsiteY12" fmla="*/ 1225297 h 1770279"/>
              <a:gd name="connsiteX13" fmla="*/ 69495 w 462526"/>
              <a:gd name="connsiteY13" fmla="*/ 1331367 h 1770279"/>
              <a:gd name="connsiteX14" fmla="*/ 73152 w 462526"/>
              <a:gd name="connsiteY14" fmla="*/ 1356970 h 1770279"/>
              <a:gd name="connsiteX15" fmla="*/ 80468 w 462526"/>
              <a:gd name="connsiteY15" fmla="*/ 1419150 h 1770279"/>
              <a:gd name="connsiteX16" fmla="*/ 76810 w 462526"/>
              <a:gd name="connsiteY16" fmla="*/ 1569111 h 1770279"/>
              <a:gd name="connsiteX17" fmla="*/ 73152 w 462526"/>
              <a:gd name="connsiteY17" fmla="*/ 1598372 h 1770279"/>
              <a:gd name="connsiteX18" fmla="*/ 69495 w 462526"/>
              <a:gd name="connsiteY18" fmla="*/ 1660551 h 1770279"/>
              <a:gd name="connsiteX19" fmla="*/ 73152 w 462526"/>
              <a:gd name="connsiteY19" fmla="*/ 1755649 h 1770279"/>
              <a:gd name="connsiteX20" fmla="*/ 113386 w 462526"/>
              <a:gd name="connsiteY20" fmla="*/ 1766622 h 1770279"/>
              <a:gd name="connsiteX21" fmla="*/ 138989 w 462526"/>
              <a:gd name="connsiteY21" fmla="*/ 1770279 h 1770279"/>
              <a:gd name="connsiteX22" fmla="*/ 168250 w 462526"/>
              <a:gd name="connsiteY22" fmla="*/ 1766622 h 1770279"/>
              <a:gd name="connsiteX23" fmla="*/ 296266 w 462526"/>
              <a:gd name="connsiteY23" fmla="*/ 1759306 h 1770279"/>
              <a:gd name="connsiteX24" fmla="*/ 354788 w 462526"/>
              <a:gd name="connsiteY24" fmla="*/ 1751991 h 1770279"/>
              <a:gd name="connsiteX25" fmla="*/ 380391 w 462526"/>
              <a:gd name="connsiteY25" fmla="*/ 1748334 h 1770279"/>
              <a:gd name="connsiteX26" fmla="*/ 457200 w 462526"/>
              <a:gd name="connsiteY26" fmla="*/ 1744676 h 1770279"/>
              <a:gd name="connsiteX27" fmla="*/ 453543 w 462526"/>
              <a:gd name="connsiteY27" fmla="*/ 1719073 h 1770279"/>
              <a:gd name="connsiteX28" fmla="*/ 449885 w 462526"/>
              <a:gd name="connsiteY28" fmla="*/ 1697127 h 1770279"/>
              <a:gd name="connsiteX29" fmla="*/ 446228 w 462526"/>
              <a:gd name="connsiteY29" fmla="*/ 1667866 h 1770279"/>
              <a:gd name="connsiteX30" fmla="*/ 449885 w 462526"/>
              <a:gd name="connsiteY30" fmla="*/ 1580084 h 1770279"/>
              <a:gd name="connsiteX31" fmla="*/ 449885 w 462526"/>
              <a:gd name="connsiteY31" fmla="*/ 1499617 h 1770279"/>
              <a:gd name="connsiteX32" fmla="*/ 442570 w 462526"/>
              <a:gd name="connsiteY32" fmla="*/ 1470356 h 1770279"/>
              <a:gd name="connsiteX33" fmla="*/ 435255 w 462526"/>
              <a:gd name="connsiteY33" fmla="*/ 1433780 h 1770279"/>
              <a:gd name="connsiteX34" fmla="*/ 427940 w 462526"/>
              <a:gd name="connsiteY34" fmla="*/ 1382574 h 1770279"/>
              <a:gd name="connsiteX35" fmla="*/ 420624 w 462526"/>
              <a:gd name="connsiteY35" fmla="*/ 1342340 h 1770279"/>
              <a:gd name="connsiteX36" fmla="*/ 416967 w 462526"/>
              <a:gd name="connsiteY36" fmla="*/ 1309422 h 1770279"/>
              <a:gd name="connsiteX37" fmla="*/ 413309 w 462526"/>
              <a:gd name="connsiteY37" fmla="*/ 1174090 h 1770279"/>
              <a:gd name="connsiteX38" fmla="*/ 409652 w 462526"/>
              <a:gd name="connsiteY38" fmla="*/ 1152145 h 1770279"/>
              <a:gd name="connsiteX39" fmla="*/ 405994 w 462526"/>
              <a:gd name="connsiteY39" fmla="*/ 1122884 h 1770279"/>
              <a:gd name="connsiteX40" fmla="*/ 402336 w 462526"/>
              <a:gd name="connsiteY40" fmla="*/ 1108254 h 1770279"/>
              <a:gd name="connsiteX41" fmla="*/ 395021 w 462526"/>
              <a:gd name="connsiteY41" fmla="*/ 1046074 h 1770279"/>
              <a:gd name="connsiteX42" fmla="*/ 391364 w 462526"/>
              <a:gd name="connsiteY42" fmla="*/ 1027786 h 1770279"/>
              <a:gd name="connsiteX43" fmla="*/ 387706 w 462526"/>
              <a:gd name="connsiteY43" fmla="*/ 1002183 h 1770279"/>
              <a:gd name="connsiteX44" fmla="*/ 384048 w 462526"/>
              <a:gd name="connsiteY44" fmla="*/ 921716 h 1770279"/>
              <a:gd name="connsiteX45" fmla="*/ 376733 w 462526"/>
              <a:gd name="connsiteY45" fmla="*/ 877825 h 1770279"/>
              <a:gd name="connsiteX46" fmla="*/ 369418 w 462526"/>
              <a:gd name="connsiteY46" fmla="*/ 801015 h 1770279"/>
              <a:gd name="connsiteX47" fmla="*/ 365760 w 462526"/>
              <a:gd name="connsiteY47" fmla="*/ 775412 h 1770279"/>
              <a:gd name="connsiteX48" fmla="*/ 362103 w 462526"/>
              <a:gd name="connsiteY48" fmla="*/ 742494 h 1770279"/>
              <a:gd name="connsiteX49" fmla="*/ 358445 w 462526"/>
              <a:gd name="connsiteY49" fmla="*/ 603505 h 1770279"/>
              <a:gd name="connsiteX50" fmla="*/ 354788 w 462526"/>
              <a:gd name="connsiteY50" fmla="*/ 577902 h 1770279"/>
              <a:gd name="connsiteX51" fmla="*/ 351130 w 462526"/>
              <a:gd name="connsiteY51" fmla="*/ 512065 h 1770279"/>
              <a:gd name="connsiteX52" fmla="*/ 347472 w 462526"/>
              <a:gd name="connsiteY52" fmla="*/ 387706 h 1770279"/>
              <a:gd name="connsiteX53" fmla="*/ 340157 w 462526"/>
              <a:gd name="connsiteY53" fmla="*/ 325527 h 1770279"/>
              <a:gd name="connsiteX54" fmla="*/ 336500 w 462526"/>
              <a:gd name="connsiteY54" fmla="*/ 237745 h 1770279"/>
              <a:gd name="connsiteX55" fmla="*/ 321869 w 462526"/>
              <a:gd name="connsiteY55" fmla="*/ 14631 h 1770279"/>
              <a:gd name="connsiteX56" fmla="*/ 252375 w 462526"/>
              <a:gd name="connsiteY56" fmla="*/ 36577 h 1770279"/>
              <a:gd name="connsiteX57" fmla="*/ 171908 w 462526"/>
              <a:gd name="connsiteY57" fmla="*/ 0 h 1770279"/>
              <a:gd name="connsiteX58" fmla="*/ 54864 w 462526"/>
              <a:gd name="connsiteY58" fmla="*/ 69495 h 1770279"/>
              <a:gd name="connsiteX59" fmla="*/ 25604 w 462526"/>
              <a:gd name="connsiteY59" fmla="*/ 69495 h 1770279"/>
              <a:gd name="connsiteX0" fmla="*/ 65838 w 502760"/>
              <a:gd name="connsiteY0" fmla="*/ 69495 h 1770279"/>
              <a:gd name="connsiteX1" fmla="*/ 0 w 502760"/>
              <a:gd name="connsiteY1" fmla="*/ 135332 h 1770279"/>
              <a:gd name="connsiteX2" fmla="*/ 47550 w 502760"/>
              <a:gd name="connsiteY2" fmla="*/ 310897 h 1770279"/>
              <a:gd name="connsiteX3" fmla="*/ 65838 w 502760"/>
              <a:gd name="connsiteY3" fmla="*/ 610820 h 1770279"/>
              <a:gd name="connsiteX4" fmla="*/ 73153 w 502760"/>
              <a:gd name="connsiteY4" fmla="*/ 647396 h 1770279"/>
              <a:gd name="connsiteX5" fmla="*/ 84126 w 502760"/>
              <a:gd name="connsiteY5" fmla="*/ 724206 h 1770279"/>
              <a:gd name="connsiteX6" fmla="*/ 91441 w 502760"/>
              <a:gd name="connsiteY6" fmla="*/ 859537 h 1770279"/>
              <a:gd name="connsiteX7" fmla="*/ 98756 w 502760"/>
              <a:gd name="connsiteY7" fmla="*/ 899770 h 1770279"/>
              <a:gd name="connsiteX8" fmla="*/ 109729 w 502760"/>
              <a:gd name="connsiteY8" fmla="*/ 980238 h 1770279"/>
              <a:gd name="connsiteX9" fmla="*/ 117044 w 502760"/>
              <a:gd name="connsiteY9" fmla="*/ 1042417 h 1770279"/>
              <a:gd name="connsiteX10" fmla="*/ 117044 w 502760"/>
              <a:gd name="connsiteY10" fmla="*/ 1166775 h 1770279"/>
              <a:gd name="connsiteX11" fmla="*/ 109729 w 502760"/>
              <a:gd name="connsiteY11" fmla="*/ 1203351 h 1770279"/>
              <a:gd name="connsiteX12" fmla="*/ 106071 w 502760"/>
              <a:gd name="connsiteY12" fmla="*/ 1225297 h 1770279"/>
              <a:gd name="connsiteX13" fmla="*/ 109729 w 502760"/>
              <a:gd name="connsiteY13" fmla="*/ 1331367 h 1770279"/>
              <a:gd name="connsiteX14" fmla="*/ 113386 w 502760"/>
              <a:gd name="connsiteY14" fmla="*/ 1356970 h 1770279"/>
              <a:gd name="connsiteX15" fmla="*/ 120702 w 502760"/>
              <a:gd name="connsiteY15" fmla="*/ 1419150 h 1770279"/>
              <a:gd name="connsiteX16" fmla="*/ 117044 w 502760"/>
              <a:gd name="connsiteY16" fmla="*/ 1569111 h 1770279"/>
              <a:gd name="connsiteX17" fmla="*/ 113386 w 502760"/>
              <a:gd name="connsiteY17" fmla="*/ 1598372 h 1770279"/>
              <a:gd name="connsiteX18" fmla="*/ 109729 w 502760"/>
              <a:gd name="connsiteY18" fmla="*/ 1660551 h 1770279"/>
              <a:gd name="connsiteX19" fmla="*/ 113386 w 502760"/>
              <a:gd name="connsiteY19" fmla="*/ 1755649 h 1770279"/>
              <a:gd name="connsiteX20" fmla="*/ 153620 w 502760"/>
              <a:gd name="connsiteY20" fmla="*/ 1766622 h 1770279"/>
              <a:gd name="connsiteX21" fmla="*/ 179223 w 502760"/>
              <a:gd name="connsiteY21" fmla="*/ 1770279 h 1770279"/>
              <a:gd name="connsiteX22" fmla="*/ 208484 w 502760"/>
              <a:gd name="connsiteY22" fmla="*/ 1766622 h 1770279"/>
              <a:gd name="connsiteX23" fmla="*/ 336500 w 502760"/>
              <a:gd name="connsiteY23" fmla="*/ 1759306 h 1770279"/>
              <a:gd name="connsiteX24" fmla="*/ 395022 w 502760"/>
              <a:gd name="connsiteY24" fmla="*/ 1751991 h 1770279"/>
              <a:gd name="connsiteX25" fmla="*/ 420625 w 502760"/>
              <a:gd name="connsiteY25" fmla="*/ 1748334 h 1770279"/>
              <a:gd name="connsiteX26" fmla="*/ 497434 w 502760"/>
              <a:gd name="connsiteY26" fmla="*/ 1744676 h 1770279"/>
              <a:gd name="connsiteX27" fmla="*/ 493777 w 502760"/>
              <a:gd name="connsiteY27" fmla="*/ 1719073 h 1770279"/>
              <a:gd name="connsiteX28" fmla="*/ 490119 w 502760"/>
              <a:gd name="connsiteY28" fmla="*/ 1697127 h 1770279"/>
              <a:gd name="connsiteX29" fmla="*/ 486462 w 502760"/>
              <a:gd name="connsiteY29" fmla="*/ 1667866 h 1770279"/>
              <a:gd name="connsiteX30" fmla="*/ 490119 w 502760"/>
              <a:gd name="connsiteY30" fmla="*/ 1580084 h 1770279"/>
              <a:gd name="connsiteX31" fmla="*/ 490119 w 502760"/>
              <a:gd name="connsiteY31" fmla="*/ 1499617 h 1770279"/>
              <a:gd name="connsiteX32" fmla="*/ 482804 w 502760"/>
              <a:gd name="connsiteY32" fmla="*/ 1470356 h 1770279"/>
              <a:gd name="connsiteX33" fmla="*/ 475489 w 502760"/>
              <a:gd name="connsiteY33" fmla="*/ 1433780 h 1770279"/>
              <a:gd name="connsiteX34" fmla="*/ 468174 w 502760"/>
              <a:gd name="connsiteY34" fmla="*/ 1382574 h 1770279"/>
              <a:gd name="connsiteX35" fmla="*/ 460858 w 502760"/>
              <a:gd name="connsiteY35" fmla="*/ 1342340 h 1770279"/>
              <a:gd name="connsiteX36" fmla="*/ 457201 w 502760"/>
              <a:gd name="connsiteY36" fmla="*/ 1309422 h 1770279"/>
              <a:gd name="connsiteX37" fmla="*/ 453543 w 502760"/>
              <a:gd name="connsiteY37" fmla="*/ 1174090 h 1770279"/>
              <a:gd name="connsiteX38" fmla="*/ 449886 w 502760"/>
              <a:gd name="connsiteY38" fmla="*/ 1152145 h 1770279"/>
              <a:gd name="connsiteX39" fmla="*/ 446228 w 502760"/>
              <a:gd name="connsiteY39" fmla="*/ 1122884 h 1770279"/>
              <a:gd name="connsiteX40" fmla="*/ 442570 w 502760"/>
              <a:gd name="connsiteY40" fmla="*/ 1108254 h 1770279"/>
              <a:gd name="connsiteX41" fmla="*/ 435255 w 502760"/>
              <a:gd name="connsiteY41" fmla="*/ 1046074 h 1770279"/>
              <a:gd name="connsiteX42" fmla="*/ 431598 w 502760"/>
              <a:gd name="connsiteY42" fmla="*/ 1027786 h 1770279"/>
              <a:gd name="connsiteX43" fmla="*/ 427940 w 502760"/>
              <a:gd name="connsiteY43" fmla="*/ 1002183 h 1770279"/>
              <a:gd name="connsiteX44" fmla="*/ 424282 w 502760"/>
              <a:gd name="connsiteY44" fmla="*/ 921716 h 1770279"/>
              <a:gd name="connsiteX45" fmla="*/ 416967 w 502760"/>
              <a:gd name="connsiteY45" fmla="*/ 877825 h 1770279"/>
              <a:gd name="connsiteX46" fmla="*/ 409652 w 502760"/>
              <a:gd name="connsiteY46" fmla="*/ 801015 h 1770279"/>
              <a:gd name="connsiteX47" fmla="*/ 405994 w 502760"/>
              <a:gd name="connsiteY47" fmla="*/ 775412 h 1770279"/>
              <a:gd name="connsiteX48" fmla="*/ 402337 w 502760"/>
              <a:gd name="connsiteY48" fmla="*/ 742494 h 1770279"/>
              <a:gd name="connsiteX49" fmla="*/ 398679 w 502760"/>
              <a:gd name="connsiteY49" fmla="*/ 603505 h 1770279"/>
              <a:gd name="connsiteX50" fmla="*/ 395022 w 502760"/>
              <a:gd name="connsiteY50" fmla="*/ 577902 h 1770279"/>
              <a:gd name="connsiteX51" fmla="*/ 391364 w 502760"/>
              <a:gd name="connsiteY51" fmla="*/ 512065 h 1770279"/>
              <a:gd name="connsiteX52" fmla="*/ 387706 w 502760"/>
              <a:gd name="connsiteY52" fmla="*/ 387706 h 1770279"/>
              <a:gd name="connsiteX53" fmla="*/ 380391 w 502760"/>
              <a:gd name="connsiteY53" fmla="*/ 325527 h 1770279"/>
              <a:gd name="connsiteX54" fmla="*/ 376734 w 502760"/>
              <a:gd name="connsiteY54" fmla="*/ 237745 h 1770279"/>
              <a:gd name="connsiteX55" fmla="*/ 362103 w 502760"/>
              <a:gd name="connsiteY55" fmla="*/ 14631 h 1770279"/>
              <a:gd name="connsiteX56" fmla="*/ 292609 w 502760"/>
              <a:gd name="connsiteY56" fmla="*/ 36577 h 1770279"/>
              <a:gd name="connsiteX57" fmla="*/ 212142 w 502760"/>
              <a:gd name="connsiteY57" fmla="*/ 0 h 1770279"/>
              <a:gd name="connsiteX58" fmla="*/ 95098 w 502760"/>
              <a:gd name="connsiteY58" fmla="*/ 69495 h 1770279"/>
              <a:gd name="connsiteX59" fmla="*/ 65838 w 502760"/>
              <a:gd name="connsiteY59" fmla="*/ 69495 h 1770279"/>
              <a:gd name="connsiteX0" fmla="*/ 58523 w 502760"/>
              <a:gd name="connsiteY0" fmla="*/ 29261 h 1770279"/>
              <a:gd name="connsiteX1" fmla="*/ 0 w 502760"/>
              <a:gd name="connsiteY1" fmla="*/ 135332 h 1770279"/>
              <a:gd name="connsiteX2" fmla="*/ 47550 w 502760"/>
              <a:gd name="connsiteY2" fmla="*/ 310897 h 1770279"/>
              <a:gd name="connsiteX3" fmla="*/ 65838 w 502760"/>
              <a:gd name="connsiteY3" fmla="*/ 610820 h 1770279"/>
              <a:gd name="connsiteX4" fmla="*/ 73153 w 502760"/>
              <a:gd name="connsiteY4" fmla="*/ 647396 h 1770279"/>
              <a:gd name="connsiteX5" fmla="*/ 84126 w 502760"/>
              <a:gd name="connsiteY5" fmla="*/ 724206 h 1770279"/>
              <a:gd name="connsiteX6" fmla="*/ 91441 w 502760"/>
              <a:gd name="connsiteY6" fmla="*/ 859537 h 1770279"/>
              <a:gd name="connsiteX7" fmla="*/ 98756 w 502760"/>
              <a:gd name="connsiteY7" fmla="*/ 899770 h 1770279"/>
              <a:gd name="connsiteX8" fmla="*/ 109729 w 502760"/>
              <a:gd name="connsiteY8" fmla="*/ 980238 h 1770279"/>
              <a:gd name="connsiteX9" fmla="*/ 117044 w 502760"/>
              <a:gd name="connsiteY9" fmla="*/ 1042417 h 1770279"/>
              <a:gd name="connsiteX10" fmla="*/ 117044 w 502760"/>
              <a:gd name="connsiteY10" fmla="*/ 1166775 h 1770279"/>
              <a:gd name="connsiteX11" fmla="*/ 109729 w 502760"/>
              <a:gd name="connsiteY11" fmla="*/ 1203351 h 1770279"/>
              <a:gd name="connsiteX12" fmla="*/ 106071 w 502760"/>
              <a:gd name="connsiteY12" fmla="*/ 1225297 h 1770279"/>
              <a:gd name="connsiteX13" fmla="*/ 109729 w 502760"/>
              <a:gd name="connsiteY13" fmla="*/ 1331367 h 1770279"/>
              <a:gd name="connsiteX14" fmla="*/ 113386 w 502760"/>
              <a:gd name="connsiteY14" fmla="*/ 1356970 h 1770279"/>
              <a:gd name="connsiteX15" fmla="*/ 120702 w 502760"/>
              <a:gd name="connsiteY15" fmla="*/ 1419150 h 1770279"/>
              <a:gd name="connsiteX16" fmla="*/ 117044 w 502760"/>
              <a:gd name="connsiteY16" fmla="*/ 1569111 h 1770279"/>
              <a:gd name="connsiteX17" fmla="*/ 113386 w 502760"/>
              <a:gd name="connsiteY17" fmla="*/ 1598372 h 1770279"/>
              <a:gd name="connsiteX18" fmla="*/ 109729 w 502760"/>
              <a:gd name="connsiteY18" fmla="*/ 1660551 h 1770279"/>
              <a:gd name="connsiteX19" fmla="*/ 113386 w 502760"/>
              <a:gd name="connsiteY19" fmla="*/ 1755649 h 1770279"/>
              <a:gd name="connsiteX20" fmla="*/ 153620 w 502760"/>
              <a:gd name="connsiteY20" fmla="*/ 1766622 h 1770279"/>
              <a:gd name="connsiteX21" fmla="*/ 179223 w 502760"/>
              <a:gd name="connsiteY21" fmla="*/ 1770279 h 1770279"/>
              <a:gd name="connsiteX22" fmla="*/ 208484 w 502760"/>
              <a:gd name="connsiteY22" fmla="*/ 1766622 h 1770279"/>
              <a:gd name="connsiteX23" fmla="*/ 336500 w 502760"/>
              <a:gd name="connsiteY23" fmla="*/ 1759306 h 1770279"/>
              <a:gd name="connsiteX24" fmla="*/ 395022 w 502760"/>
              <a:gd name="connsiteY24" fmla="*/ 1751991 h 1770279"/>
              <a:gd name="connsiteX25" fmla="*/ 420625 w 502760"/>
              <a:gd name="connsiteY25" fmla="*/ 1748334 h 1770279"/>
              <a:gd name="connsiteX26" fmla="*/ 497434 w 502760"/>
              <a:gd name="connsiteY26" fmla="*/ 1744676 h 1770279"/>
              <a:gd name="connsiteX27" fmla="*/ 493777 w 502760"/>
              <a:gd name="connsiteY27" fmla="*/ 1719073 h 1770279"/>
              <a:gd name="connsiteX28" fmla="*/ 490119 w 502760"/>
              <a:gd name="connsiteY28" fmla="*/ 1697127 h 1770279"/>
              <a:gd name="connsiteX29" fmla="*/ 486462 w 502760"/>
              <a:gd name="connsiteY29" fmla="*/ 1667866 h 1770279"/>
              <a:gd name="connsiteX30" fmla="*/ 490119 w 502760"/>
              <a:gd name="connsiteY30" fmla="*/ 1580084 h 1770279"/>
              <a:gd name="connsiteX31" fmla="*/ 490119 w 502760"/>
              <a:gd name="connsiteY31" fmla="*/ 1499617 h 1770279"/>
              <a:gd name="connsiteX32" fmla="*/ 482804 w 502760"/>
              <a:gd name="connsiteY32" fmla="*/ 1470356 h 1770279"/>
              <a:gd name="connsiteX33" fmla="*/ 475489 w 502760"/>
              <a:gd name="connsiteY33" fmla="*/ 1433780 h 1770279"/>
              <a:gd name="connsiteX34" fmla="*/ 468174 w 502760"/>
              <a:gd name="connsiteY34" fmla="*/ 1382574 h 1770279"/>
              <a:gd name="connsiteX35" fmla="*/ 460858 w 502760"/>
              <a:gd name="connsiteY35" fmla="*/ 1342340 h 1770279"/>
              <a:gd name="connsiteX36" fmla="*/ 457201 w 502760"/>
              <a:gd name="connsiteY36" fmla="*/ 1309422 h 1770279"/>
              <a:gd name="connsiteX37" fmla="*/ 453543 w 502760"/>
              <a:gd name="connsiteY37" fmla="*/ 1174090 h 1770279"/>
              <a:gd name="connsiteX38" fmla="*/ 449886 w 502760"/>
              <a:gd name="connsiteY38" fmla="*/ 1152145 h 1770279"/>
              <a:gd name="connsiteX39" fmla="*/ 446228 w 502760"/>
              <a:gd name="connsiteY39" fmla="*/ 1122884 h 1770279"/>
              <a:gd name="connsiteX40" fmla="*/ 442570 w 502760"/>
              <a:gd name="connsiteY40" fmla="*/ 1108254 h 1770279"/>
              <a:gd name="connsiteX41" fmla="*/ 435255 w 502760"/>
              <a:gd name="connsiteY41" fmla="*/ 1046074 h 1770279"/>
              <a:gd name="connsiteX42" fmla="*/ 431598 w 502760"/>
              <a:gd name="connsiteY42" fmla="*/ 1027786 h 1770279"/>
              <a:gd name="connsiteX43" fmla="*/ 427940 w 502760"/>
              <a:gd name="connsiteY43" fmla="*/ 1002183 h 1770279"/>
              <a:gd name="connsiteX44" fmla="*/ 424282 w 502760"/>
              <a:gd name="connsiteY44" fmla="*/ 921716 h 1770279"/>
              <a:gd name="connsiteX45" fmla="*/ 416967 w 502760"/>
              <a:gd name="connsiteY45" fmla="*/ 877825 h 1770279"/>
              <a:gd name="connsiteX46" fmla="*/ 409652 w 502760"/>
              <a:gd name="connsiteY46" fmla="*/ 801015 h 1770279"/>
              <a:gd name="connsiteX47" fmla="*/ 405994 w 502760"/>
              <a:gd name="connsiteY47" fmla="*/ 775412 h 1770279"/>
              <a:gd name="connsiteX48" fmla="*/ 402337 w 502760"/>
              <a:gd name="connsiteY48" fmla="*/ 742494 h 1770279"/>
              <a:gd name="connsiteX49" fmla="*/ 398679 w 502760"/>
              <a:gd name="connsiteY49" fmla="*/ 603505 h 1770279"/>
              <a:gd name="connsiteX50" fmla="*/ 395022 w 502760"/>
              <a:gd name="connsiteY50" fmla="*/ 577902 h 1770279"/>
              <a:gd name="connsiteX51" fmla="*/ 391364 w 502760"/>
              <a:gd name="connsiteY51" fmla="*/ 512065 h 1770279"/>
              <a:gd name="connsiteX52" fmla="*/ 387706 w 502760"/>
              <a:gd name="connsiteY52" fmla="*/ 387706 h 1770279"/>
              <a:gd name="connsiteX53" fmla="*/ 380391 w 502760"/>
              <a:gd name="connsiteY53" fmla="*/ 325527 h 1770279"/>
              <a:gd name="connsiteX54" fmla="*/ 376734 w 502760"/>
              <a:gd name="connsiteY54" fmla="*/ 237745 h 1770279"/>
              <a:gd name="connsiteX55" fmla="*/ 362103 w 502760"/>
              <a:gd name="connsiteY55" fmla="*/ 14631 h 1770279"/>
              <a:gd name="connsiteX56" fmla="*/ 292609 w 502760"/>
              <a:gd name="connsiteY56" fmla="*/ 36577 h 1770279"/>
              <a:gd name="connsiteX57" fmla="*/ 212142 w 502760"/>
              <a:gd name="connsiteY57" fmla="*/ 0 h 1770279"/>
              <a:gd name="connsiteX58" fmla="*/ 95098 w 502760"/>
              <a:gd name="connsiteY58" fmla="*/ 69495 h 1770279"/>
              <a:gd name="connsiteX59" fmla="*/ 58523 w 502760"/>
              <a:gd name="connsiteY59" fmla="*/ 29261 h 1770279"/>
              <a:gd name="connsiteX0" fmla="*/ 58523 w 502760"/>
              <a:gd name="connsiteY0" fmla="*/ 29261 h 1770279"/>
              <a:gd name="connsiteX1" fmla="*/ 0 w 502760"/>
              <a:gd name="connsiteY1" fmla="*/ 135332 h 1770279"/>
              <a:gd name="connsiteX2" fmla="*/ 3659 w 502760"/>
              <a:gd name="connsiteY2" fmla="*/ 241403 h 1770279"/>
              <a:gd name="connsiteX3" fmla="*/ 65838 w 502760"/>
              <a:gd name="connsiteY3" fmla="*/ 610820 h 1770279"/>
              <a:gd name="connsiteX4" fmla="*/ 73153 w 502760"/>
              <a:gd name="connsiteY4" fmla="*/ 647396 h 1770279"/>
              <a:gd name="connsiteX5" fmla="*/ 84126 w 502760"/>
              <a:gd name="connsiteY5" fmla="*/ 724206 h 1770279"/>
              <a:gd name="connsiteX6" fmla="*/ 91441 w 502760"/>
              <a:gd name="connsiteY6" fmla="*/ 859537 h 1770279"/>
              <a:gd name="connsiteX7" fmla="*/ 98756 w 502760"/>
              <a:gd name="connsiteY7" fmla="*/ 899770 h 1770279"/>
              <a:gd name="connsiteX8" fmla="*/ 109729 w 502760"/>
              <a:gd name="connsiteY8" fmla="*/ 980238 h 1770279"/>
              <a:gd name="connsiteX9" fmla="*/ 117044 w 502760"/>
              <a:gd name="connsiteY9" fmla="*/ 1042417 h 1770279"/>
              <a:gd name="connsiteX10" fmla="*/ 117044 w 502760"/>
              <a:gd name="connsiteY10" fmla="*/ 1166775 h 1770279"/>
              <a:gd name="connsiteX11" fmla="*/ 109729 w 502760"/>
              <a:gd name="connsiteY11" fmla="*/ 1203351 h 1770279"/>
              <a:gd name="connsiteX12" fmla="*/ 106071 w 502760"/>
              <a:gd name="connsiteY12" fmla="*/ 1225297 h 1770279"/>
              <a:gd name="connsiteX13" fmla="*/ 109729 w 502760"/>
              <a:gd name="connsiteY13" fmla="*/ 1331367 h 1770279"/>
              <a:gd name="connsiteX14" fmla="*/ 113386 w 502760"/>
              <a:gd name="connsiteY14" fmla="*/ 1356970 h 1770279"/>
              <a:gd name="connsiteX15" fmla="*/ 120702 w 502760"/>
              <a:gd name="connsiteY15" fmla="*/ 1419150 h 1770279"/>
              <a:gd name="connsiteX16" fmla="*/ 117044 w 502760"/>
              <a:gd name="connsiteY16" fmla="*/ 1569111 h 1770279"/>
              <a:gd name="connsiteX17" fmla="*/ 113386 w 502760"/>
              <a:gd name="connsiteY17" fmla="*/ 1598372 h 1770279"/>
              <a:gd name="connsiteX18" fmla="*/ 109729 w 502760"/>
              <a:gd name="connsiteY18" fmla="*/ 1660551 h 1770279"/>
              <a:gd name="connsiteX19" fmla="*/ 113386 w 502760"/>
              <a:gd name="connsiteY19" fmla="*/ 1755649 h 1770279"/>
              <a:gd name="connsiteX20" fmla="*/ 153620 w 502760"/>
              <a:gd name="connsiteY20" fmla="*/ 1766622 h 1770279"/>
              <a:gd name="connsiteX21" fmla="*/ 179223 w 502760"/>
              <a:gd name="connsiteY21" fmla="*/ 1770279 h 1770279"/>
              <a:gd name="connsiteX22" fmla="*/ 208484 w 502760"/>
              <a:gd name="connsiteY22" fmla="*/ 1766622 h 1770279"/>
              <a:gd name="connsiteX23" fmla="*/ 336500 w 502760"/>
              <a:gd name="connsiteY23" fmla="*/ 1759306 h 1770279"/>
              <a:gd name="connsiteX24" fmla="*/ 395022 w 502760"/>
              <a:gd name="connsiteY24" fmla="*/ 1751991 h 1770279"/>
              <a:gd name="connsiteX25" fmla="*/ 420625 w 502760"/>
              <a:gd name="connsiteY25" fmla="*/ 1748334 h 1770279"/>
              <a:gd name="connsiteX26" fmla="*/ 497434 w 502760"/>
              <a:gd name="connsiteY26" fmla="*/ 1744676 h 1770279"/>
              <a:gd name="connsiteX27" fmla="*/ 493777 w 502760"/>
              <a:gd name="connsiteY27" fmla="*/ 1719073 h 1770279"/>
              <a:gd name="connsiteX28" fmla="*/ 490119 w 502760"/>
              <a:gd name="connsiteY28" fmla="*/ 1697127 h 1770279"/>
              <a:gd name="connsiteX29" fmla="*/ 486462 w 502760"/>
              <a:gd name="connsiteY29" fmla="*/ 1667866 h 1770279"/>
              <a:gd name="connsiteX30" fmla="*/ 490119 w 502760"/>
              <a:gd name="connsiteY30" fmla="*/ 1580084 h 1770279"/>
              <a:gd name="connsiteX31" fmla="*/ 490119 w 502760"/>
              <a:gd name="connsiteY31" fmla="*/ 1499617 h 1770279"/>
              <a:gd name="connsiteX32" fmla="*/ 482804 w 502760"/>
              <a:gd name="connsiteY32" fmla="*/ 1470356 h 1770279"/>
              <a:gd name="connsiteX33" fmla="*/ 475489 w 502760"/>
              <a:gd name="connsiteY33" fmla="*/ 1433780 h 1770279"/>
              <a:gd name="connsiteX34" fmla="*/ 468174 w 502760"/>
              <a:gd name="connsiteY34" fmla="*/ 1382574 h 1770279"/>
              <a:gd name="connsiteX35" fmla="*/ 460858 w 502760"/>
              <a:gd name="connsiteY35" fmla="*/ 1342340 h 1770279"/>
              <a:gd name="connsiteX36" fmla="*/ 457201 w 502760"/>
              <a:gd name="connsiteY36" fmla="*/ 1309422 h 1770279"/>
              <a:gd name="connsiteX37" fmla="*/ 453543 w 502760"/>
              <a:gd name="connsiteY37" fmla="*/ 1174090 h 1770279"/>
              <a:gd name="connsiteX38" fmla="*/ 449886 w 502760"/>
              <a:gd name="connsiteY38" fmla="*/ 1152145 h 1770279"/>
              <a:gd name="connsiteX39" fmla="*/ 446228 w 502760"/>
              <a:gd name="connsiteY39" fmla="*/ 1122884 h 1770279"/>
              <a:gd name="connsiteX40" fmla="*/ 442570 w 502760"/>
              <a:gd name="connsiteY40" fmla="*/ 1108254 h 1770279"/>
              <a:gd name="connsiteX41" fmla="*/ 435255 w 502760"/>
              <a:gd name="connsiteY41" fmla="*/ 1046074 h 1770279"/>
              <a:gd name="connsiteX42" fmla="*/ 431598 w 502760"/>
              <a:gd name="connsiteY42" fmla="*/ 1027786 h 1770279"/>
              <a:gd name="connsiteX43" fmla="*/ 427940 w 502760"/>
              <a:gd name="connsiteY43" fmla="*/ 1002183 h 1770279"/>
              <a:gd name="connsiteX44" fmla="*/ 424282 w 502760"/>
              <a:gd name="connsiteY44" fmla="*/ 921716 h 1770279"/>
              <a:gd name="connsiteX45" fmla="*/ 416967 w 502760"/>
              <a:gd name="connsiteY45" fmla="*/ 877825 h 1770279"/>
              <a:gd name="connsiteX46" fmla="*/ 409652 w 502760"/>
              <a:gd name="connsiteY46" fmla="*/ 801015 h 1770279"/>
              <a:gd name="connsiteX47" fmla="*/ 405994 w 502760"/>
              <a:gd name="connsiteY47" fmla="*/ 775412 h 1770279"/>
              <a:gd name="connsiteX48" fmla="*/ 402337 w 502760"/>
              <a:gd name="connsiteY48" fmla="*/ 742494 h 1770279"/>
              <a:gd name="connsiteX49" fmla="*/ 398679 w 502760"/>
              <a:gd name="connsiteY49" fmla="*/ 603505 h 1770279"/>
              <a:gd name="connsiteX50" fmla="*/ 395022 w 502760"/>
              <a:gd name="connsiteY50" fmla="*/ 577902 h 1770279"/>
              <a:gd name="connsiteX51" fmla="*/ 391364 w 502760"/>
              <a:gd name="connsiteY51" fmla="*/ 512065 h 1770279"/>
              <a:gd name="connsiteX52" fmla="*/ 387706 w 502760"/>
              <a:gd name="connsiteY52" fmla="*/ 387706 h 1770279"/>
              <a:gd name="connsiteX53" fmla="*/ 380391 w 502760"/>
              <a:gd name="connsiteY53" fmla="*/ 325527 h 1770279"/>
              <a:gd name="connsiteX54" fmla="*/ 376734 w 502760"/>
              <a:gd name="connsiteY54" fmla="*/ 237745 h 1770279"/>
              <a:gd name="connsiteX55" fmla="*/ 362103 w 502760"/>
              <a:gd name="connsiteY55" fmla="*/ 14631 h 1770279"/>
              <a:gd name="connsiteX56" fmla="*/ 292609 w 502760"/>
              <a:gd name="connsiteY56" fmla="*/ 36577 h 1770279"/>
              <a:gd name="connsiteX57" fmla="*/ 212142 w 502760"/>
              <a:gd name="connsiteY57" fmla="*/ 0 h 1770279"/>
              <a:gd name="connsiteX58" fmla="*/ 95098 w 502760"/>
              <a:gd name="connsiteY58" fmla="*/ 69495 h 1770279"/>
              <a:gd name="connsiteX59" fmla="*/ 58523 w 502760"/>
              <a:gd name="connsiteY59" fmla="*/ 29261 h 1770279"/>
              <a:gd name="connsiteX0" fmla="*/ 84126 w 528363"/>
              <a:gd name="connsiteY0" fmla="*/ 29261 h 1770279"/>
              <a:gd name="connsiteX1" fmla="*/ 0 w 528363"/>
              <a:gd name="connsiteY1" fmla="*/ 95098 h 1770279"/>
              <a:gd name="connsiteX2" fmla="*/ 29262 w 528363"/>
              <a:gd name="connsiteY2" fmla="*/ 241403 h 1770279"/>
              <a:gd name="connsiteX3" fmla="*/ 91441 w 528363"/>
              <a:gd name="connsiteY3" fmla="*/ 610820 h 1770279"/>
              <a:gd name="connsiteX4" fmla="*/ 98756 w 528363"/>
              <a:gd name="connsiteY4" fmla="*/ 647396 h 1770279"/>
              <a:gd name="connsiteX5" fmla="*/ 109729 w 528363"/>
              <a:gd name="connsiteY5" fmla="*/ 724206 h 1770279"/>
              <a:gd name="connsiteX6" fmla="*/ 117044 w 528363"/>
              <a:gd name="connsiteY6" fmla="*/ 859537 h 1770279"/>
              <a:gd name="connsiteX7" fmla="*/ 124359 w 528363"/>
              <a:gd name="connsiteY7" fmla="*/ 899770 h 1770279"/>
              <a:gd name="connsiteX8" fmla="*/ 135332 w 528363"/>
              <a:gd name="connsiteY8" fmla="*/ 980238 h 1770279"/>
              <a:gd name="connsiteX9" fmla="*/ 142647 w 528363"/>
              <a:gd name="connsiteY9" fmla="*/ 1042417 h 1770279"/>
              <a:gd name="connsiteX10" fmla="*/ 142647 w 528363"/>
              <a:gd name="connsiteY10" fmla="*/ 1166775 h 1770279"/>
              <a:gd name="connsiteX11" fmla="*/ 135332 w 528363"/>
              <a:gd name="connsiteY11" fmla="*/ 1203351 h 1770279"/>
              <a:gd name="connsiteX12" fmla="*/ 131674 w 528363"/>
              <a:gd name="connsiteY12" fmla="*/ 1225297 h 1770279"/>
              <a:gd name="connsiteX13" fmla="*/ 135332 w 528363"/>
              <a:gd name="connsiteY13" fmla="*/ 1331367 h 1770279"/>
              <a:gd name="connsiteX14" fmla="*/ 138989 w 528363"/>
              <a:gd name="connsiteY14" fmla="*/ 1356970 h 1770279"/>
              <a:gd name="connsiteX15" fmla="*/ 146305 w 528363"/>
              <a:gd name="connsiteY15" fmla="*/ 1419150 h 1770279"/>
              <a:gd name="connsiteX16" fmla="*/ 142647 w 528363"/>
              <a:gd name="connsiteY16" fmla="*/ 1569111 h 1770279"/>
              <a:gd name="connsiteX17" fmla="*/ 138989 w 528363"/>
              <a:gd name="connsiteY17" fmla="*/ 1598372 h 1770279"/>
              <a:gd name="connsiteX18" fmla="*/ 135332 w 528363"/>
              <a:gd name="connsiteY18" fmla="*/ 1660551 h 1770279"/>
              <a:gd name="connsiteX19" fmla="*/ 138989 w 528363"/>
              <a:gd name="connsiteY19" fmla="*/ 1755649 h 1770279"/>
              <a:gd name="connsiteX20" fmla="*/ 179223 w 528363"/>
              <a:gd name="connsiteY20" fmla="*/ 1766622 h 1770279"/>
              <a:gd name="connsiteX21" fmla="*/ 204826 w 528363"/>
              <a:gd name="connsiteY21" fmla="*/ 1770279 h 1770279"/>
              <a:gd name="connsiteX22" fmla="*/ 234087 w 528363"/>
              <a:gd name="connsiteY22" fmla="*/ 1766622 h 1770279"/>
              <a:gd name="connsiteX23" fmla="*/ 362103 w 528363"/>
              <a:gd name="connsiteY23" fmla="*/ 1759306 h 1770279"/>
              <a:gd name="connsiteX24" fmla="*/ 420625 w 528363"/>
              <a:gd name="connsiteY24" fmla="*/ 1751991 h 1770279"/>
              <a:gd name="connsiteX25" fmla="*/ 446228 w 528363"/>
              <a:gd name="connsiteY25" fmla="*/ 1748334 h 1770279"/>
              <a:gd name="connsiteX26" fmla="*/ 523037 w 528363"/>
              <a:gd name="connsiteY26" fmla="*/ 1744676 h 1770279"/>
              <a:gd name="connsiteX27" fmla="*/ 519380 w 528363"/>
              <a:gd name="connsiteY27" fmla="*/ 1719073 h 1770279"/>
              <a:gd name="connsiteX28" fmla="*/ 515722 w 528363"/>
              <a:gd name="connsiteY28" fmla="*/ 1697127 h 1770279"/>
              <a:gd name="connsiteX29" fmla="*/ 512065 w 528363"/>
              <a:gd name="connsiteY29" fmla="*/ 1667866 h 1770279"/>
              <a:gd name="connsiteX30" fmla="*/ 515722 w 528363"/>
              <a:gd name="connsiteY30" fmla="*/ 1580084 h 1770279"/>
              <a:gd name="connsiteX31" fmla="*/ 515722 w 528363"/>
              <a:gd name="connsiteY31" fmla="*/ 1499617 h 1770279"/>
              <a:gd name="connsiteX32" fmla="*/ 508407 w 528363"/>
              <a:gd name="connsiteY32" fmla="*/ 1470356 h 1770279"/>
              <a:gd name="connsiteX33" fmla="*/ 501092 w 528363"/>
              <a:gd name="connsiteY33" fmla="*/ 1433780 h 1770279"/>
              <a:gd name="connsiteX34" fmla="*/ 493777 w 528363"/>
              <a:gd name="connsiteY34" fmla="*/ 1382574 h 1770279"/>
              <a:gd name="connsiteX35" fmla="*/ 486461 w 528363"/>
              <a:gd name="connsiteY35" fmla="*/ 1342340 h 1770279"/>
              <a:gd name="connsiteX36" fmla="*/ 482804 w 528363"/>
              <a:gd name="connsiteY36" fmla="*/ 1309422 h 1770279"/>
              <a:gd name="connsiteX37" fmla="*/ 479146 w 528363"/>
              <a:gd name="connsiteY37" fmla="*/ 1174090 h 1770279"/>
              <a:gd name="connsiteX38" fmla="*/ 475489 w 528363"/>
              <a:gd name="connsiteY38" fmla="*/ 1152145 h 1770279"/>
              <a:gd name="connsiteX39" fmla="*/ 471831 w 528363"/>
              <a:gd name="connsiteY39" fmla="*/ 1122884 h 1770279"/>
              <a:gd name="connsiteX40" fmla="*/ 468173 w 528363"/>
              <a:gd name="connsiteY40" fmla="*/ 1108254 h 1770279"/>
              <a:gd name="connsiteX41" fmla="*/ 460858 w 528363"/>
              <a:gd name="connsiteY41" fmla="*/ 1046074 h 1770279"/>
              <a:gd name="connsiteX42" fmla="*/ 457201 w 528363"/>
              <a:gd name="connsiteY42" fmla="*/ 1027786 h 1770279"/>
              <a:gd name="connsiteX43" fmla="*/ 453543 w 528363"/>
              <a:gd name="connsiteY43" fmla="*/ 1002183 h 1770279"/>
              <a:gd name="connsiteX44" fmla="*/ 449885 w 528363"/>
              <a:gd name="connsiteY44" fmla="*/ 921716 h 1770279"/>
              <a:gd name="connsiteX45" fmla="*/ 442570 w 528363"/>
              <a:gd name="connsiteY45" fmla="*/ 877825 h 1770279"/>
              <a:gd name="connsiteX46" fmla="*/ 435255 w 528363"/>
              <a:gd name="connsiteY46" fmla="*/ 801015 h 1770279"/>
              <a:gd name="connsiteX47" fmla="*/ 431597 w 528363"/>
              <a:gd name="connsiteY47" fmla="*/ 775412 h 1770279"/>
              <a:gd name="connsiteX48" fmla="*/ 427940 w 528363"/>
              <a:gd name="connsiteY48" fmla="*/ 742494 h 1770279"/>
              <a:gd name="connsiteX49" fmla="*/ 424282 w 528363"/>
              <a:gd name="connsiteY49" fmla="*/ 603505 h 1770279"/>
              <a:gd name="connsiteX50" fmla="*/ 420625 w 528363"/>
              <a:gd name="connsiteY50" fmla="*/ 577902 h 1770279"/>
              <a:gd name="connsiteX51" fmla="*/ 416967 w 528363"/>
              <a:gd name="connsiteY51" fmla="*/ 512065 h 1770279"/>
              <a:gd name="connsiteX52" fmla="*/ 413309 w 528363"/>
              <a:gd name="connsiteY52" fmla="*/ 387706 h 1770279"/>
              <a:gd name="connsiteX53" fmla="*/ 405994 w 528363"/>
              <a:gd name="connsiteY53" fmla="*/ 325527 h 1770279"/>
              <a:gd name="connsiteX54" fmla="*/ 402337 w 528363"/>
              <a:gd name="connsiteY54" fmla="*/ 237745 h 1770279"/>
              <a:gd name="connsiteX55" fmla="*/ 387706 w 528363"/>
              <a:gd name="connsiteY55" fmla="*/ 14631 h 1770279"/>
              <a:gd name="connsiteX56" fmla="*/ 318212 w 528363"/>
              <a:gd name="connsiteY56" fmla="*/ 36577 h 1770279"/>
              <a:gd name="connsiteX57" fmla="*/ 237745 w 528363"/>
              <a:gd name="connsiteY57" fmla="*/ 0 h 1770279"/>
              <a:gd name="connsiteX58" fmla="*/ 120701 w 528363"/>
              <a:gd name="connsiteY58" fmla="*/ 69495 h 1770279"/>
              <a:gd name="connsiteX59" fmla="*/ 84126 w 528363"/>
              <a:gd name="connsiteY59" fmla="*/ 29261 h 1770279"/>
              <a:gd name="connsiteX0" fmla="*/ 84126 w 528363"/>
              <a:gd name="connsiteY0" fmla="*/ 29261 h 1770279"/>
              <a:gd name="connsiteX1" fmla="*/ 0 w 528363"/>
              <a:gd name="connsiteY1" fmla="*/ 95098 h 1770279"/>
              <a:gd name="connsiteX2" fmla="*/ 29262 w 528363"/>
              <a:gd name="connsiteY2" fmla="*/ 241403 h 1770279"/>
              <a:gd name="connsiteX3" fmla="*/ 91441 w 528363"/>
              <a:gd name="connsiteY3" fmla="*/ 610820 h 1770279"/>
              <a:gd name="connsiteX4" fmla="*/ 98756 w 528363"/>
              <a:gd name="connsiteY4" fmla="*/ 647396 h 1770279"/>
              <a:gd name="connsiteX5" fmla="*/ 109729 w 528363"/>
              <a:gd name="connsiteY5" fmla="*/ 724206 h 1770279"/>
              <a:gd name="connsiteX6" fmla="*/ 117044 w 528363"/>
              <a:gd name="connsiteY6" fmla="*/ 859537 h 1770279"/>
              <a:gd name="connsiteX7" fmla="*/ 124359 w 528363"/>
              <a:gd name="connsiteY7" fmla="*/ 899770 h 1770279"/>
              <a:gd name="connsiteX8" fmla="*/ 135332 w 528363"/>
              <a:gd name="connsiteY8" fmla="*/ 980238 h 1770279"/>
              <a:gd name="connsiteX9" fmla="*/ 142647 w 528363"/>
              <a:gd name="connsiteY9" fmla="*/ 1042417 h 1770279"/>
              <a:gd name="connsiteX10" fmla="*/ 142647 w 528363"/>
              <a:gd name="connsiteY10" fmla="*/ 1166775 h 1770279"/>
              <a:gd name="connsiteX11" fmla="*/ 135332 w 528363"/>
              <a:gd name="connsiteY11" fmla="*/ 1203351 h 1770279"/>
              <a:gd name="connsiteX12" fmla="*/ 131674 w 528363"/>
              <a:gd name="connsiteY12" fmla="*/ 1225297 h 1770279"/>
              <a:gd name="connsiteX13" fmla="*/ 135332 w 528363"/>
              <a:gd name="connsiteY13" fmla="*/ 1331367 h 1770279"/>
              <a:gd name="connsiteX14" fmla="*/ 138989 w 528363"/>
              <a:gd name="connsiteY14" fmla="*/ 1356970 h 1770279"/>
              <a:gd name="connsiteX15" fmla="*/ 146305 w 528363"/>
              <a:gd name="connsiteY15" fmla="*/ 1419150 h 1770279"/>
              <a:gd name="connsiteX16" fmla="*/ 142647 w 528363"/>
              <a:gd name="connsiteY16" fmla="*/ 1569111 h 1770279"/>
              <a:gd name="connsiteX17" fmla="*/ 138989 w 528363"/>
              <a:gd name="connsiteY17" fmla="*/ 1598372 h 1770279"/>
              <a:gd name="connsiteX18" fmla="*/ 135332 w 528363"/>
              <a:gd name="connsiteY18" fmla="*/ 1660551 h 1770279"/>
              <a:gd name="connsiteX19" fmla="*/ 138989 w 528363"/>
              <a:gd name="connsiteY19" fmla="*/ 1755649 h 1770279"/>
              <a:gd name="connsiteX20" fmla="*/ 179223 w 528363"/>
              <a:gd name="connsiteY20" fmla="*/ 1766622 h 1770279"/>
              <a:gd name="connsiteX21" fmla="*/ 204826 w 528363"/>
              <a:gd name="connsiteY21" fmla="*/ 1770279 h 1770279"/>
              <a:gd name="connsiteX22" fmla="*/ 234087 w 528363"/>
              <a:gd name="connsiteY22" fmla="*/ 1766622 h 1770279"/>
              <a:gd name="connsiteX23" fmla="*/ 362103 w 528363"/>
              <a:gd name="connsiteY23" fmla="*/ 1759306 h 1770279"/>
              <a:gd name="connsiteX24" fmla="*/ 420625 w 528363"/>
              <a:gd name="connsiteY24" fmla="*/ 1751991 h 1770279"/>
              <a:gd name="connsiteX25" fmla="*/ 446228 w 528363"/>
              <a:gd name="connsiteY25" fmla="*/ 1748334 h 1770279"/>
              <a:gd name="connsiteX26" fmla="*/ 523037 w 528363"/>
              <a:gd name="connsiteY26" fmla="*/ 1744676 h 1770279"/>
              <a:gd name="connsiteX27" fmla="*/ 519380 w 528363"/>
              <a:gd name="connsiteY27" fmla="*/ 1719073 h 1770279"/>
              <a:gd name="connsiteX28" fmla="*/ 515722 w 528363"/>
              <a:gd name="connsiteY28" fmla="*/ 1697127 h 1770279"/>
              <a:gd name="connsiteX29" fmla="*/ 512065 w 528363"/>
              <a:gd name="connsiteY29" fmla="*/ 1667866 h 1770279"/>
              <a:gd name="connsiteX30" fmla="*/ 515722 w 528363"/>
              <a:gd name="connsiteY30" fmla="*/ 1580084 h 1770279"/>
              <a:gd name="connsiteX31" fmla="*/ 515722 w 528363"/>
              <a:gd name="connsiteY31" fmla="*/ 1499617 h 1770279"/>
              <a:gd name="connsiteX32" fmla="*/ 508407 w 528363"/>
              <a:gd name="connsiteY32" fmla="*/ 1470356 h 1770279"/>
              <a:gd name="connsiteX33" fmla="*/ 501092 w 528363"/>
              <a:gd name="connsiteY33" fmla="*/ 1433780 h 1770279"/>
              <a:gd name="connsiteX34" fmla="*/ 493777 w 528363"/>
              <a:gd name="connsiteY34" fmla="*/ 1382574 h 1770279"/>
              <a:gd name="connsiteX35" fmla="*/ 486461 w 528363"/>
              <a:gd name="connsiteY35" fmla="*/ 1342340 h 1770279"/>
              <a:gd name="connsiteX36" fmla="*/ 482804 w 528363"/>
              <a:gd name="connsiteY36" fmla="*/ 1309422 h 1770279"/>
              <a:gd name="connsiteX37" fmla="*/ 479146 w 528363"/>
              <a:gd name="connsiteY37" fmla="*/ 1174090 h 1770279"/>
              <a:gd name="connsiteX38" fmla="*/ 475489 w 528363"/>
              <a:gd name="connsiteY38" fmla="*/ 1152145 h 1770279"/>
              <a:gd name="connsiteX39" fmla="*/ 471831 w 528363"/>
              <a:gd name="connsiteY39" fmla="*/ 1122884 h 1770279"/>
              <a:gd name="connsiteX40" fmla="*/ 468173 w 528363"/>
              <a:gd name="connsiteY40" fmla="*/ 1108254 h 1770279"/>
              <a:gd name="connsiteX41" fmla="*/ 460858 w 528363"/>
              <a:gd name="connsiteY41" fmla="*/ 1046074 h 1770279"/>
              <a:gd name="connsiteX42" fmla="*/ 457201 w 528363"/>
              <a:gd name="connsiteY42" fmla="*/ 1027786 h 1770279"/>
              <a:gd name="connsiteX43" fmla="*/ 453543 w 528363"/>
              <a:gd name="connsiteY43" fmla="*/ 1002183 h 1770279"/>
              <a:gd name="connsiteX44" fmla="*/ 449885 w 528363"/>
              <a:gd name="connsiteY44" fmla="*/ 921716 h 1770279"/>
              <a:gd name="connsiteX45" fmla="*/ 442570 w 528363"/>
              <a:gd name="connsiteY45" fmla="*/ 877825 h 1770279"/>
              <a:gd name="connsiteX46" fmla="*/ 435255 w 528363"/>
              <a:gd name="connsiteY46" fmla="*/ 801015 h 1770279"/>
              <a:gd name="connsiteX47" fmla="*/ 431597 w 528363"/>
              <a:gd name="connsiteY47" fmla="*/ 775412 h 1770279"/>
              <a:gd name="connsiteX48" fmla="*/ 427940 w 528363"/>
              <a:gd name="connsiteY48" fmla="*/ 742494 h 1770279"/>
              <a:gd name="connsiteX49" fmla="*/ 424282 w 528363"/>
              <a:gd name="connsiteY49" fmla="*/ 603505 h 1770279"/>
              <a:gd name="connsiteX50" fmla="*/ 420625 w 528363"/>
              <a:gd name="connsiteY50" fmla="*/ 577902 h 1770279"/>
              <a:gd name="connsiteX51" fmla="*/ 416967 w 528363"/>
              <a:gd name="connsiteY51" fmla="*/ 512065 h 1770279"/>
              <a:gd name="connsiteX52" fmla="*/ 413309 w 528363"/>
              <a:gd name="connsiteY52" fmla="*/ 387706 h 1770279"/>
              <a:gd name="connsiteX53" fmla="*/ 405994 w 528363"/>
              <a:gd name="connsiteY53" fmla="*/ 325527 h 1770279"/>
              <a:gd name="connsiteX54" fmla="*/ 402337 w 528363"/>
              <a:gd name="connsiteY54" fmla="*/ 237745 h 1770279"/>
              <a:gd name="connsiteX55" fmla="*/ 387706 w 528363"/>
              <a:gd name="connsiteY55" fmla="*/ 14631 h 1770279"/>
              <a:gd name="connsiteX56" fmla="*/ 318212 w 528363"/>
              <a:gd name="connsiteY56" fmla="*/ 36577 h 1770279"/>
              <a:gd name="connsiteX57" fmla="*/ 237745 w 528363"/>
              <a:gd name="connsiteY57" fmla="*/ 0 h 1770279"/>
              <a:gd name="connsiteX58" fmla="*/ 138989 w 528363"/>
              <a:gd name="connsiteY58" fmla="*/ 10974 h 1770279"/>
              <a:gd name="connsiteX59" fmla="*/ 84126 w 528363"/>
              <a:gd name="connsiteY59" fmla="*/ 29261 h 1770279"/>
              <a:gd name="connsiteX0" fmla="*/ 84126 w 528363"/>
              <a:gd name="connsiteY0" fmla="*/ 43891 h 1784909"/>
              <a:gd name="connsiteX1" fmla="*/ 0 w 528363"/>
              <a:gd name="connsiteY1" fmla="*/ 109728 h 1784909"/>
              <a:gd name="connsiteX2" fmla="*/ 29262 w 528363"/>
              <a:gd name="connsiteY2" fmla="*/ 256033 h 1784909"/>
              <a:gd name="connsiteX3" fmla="*/ 91441 w 528363"/>
              <a:gd name="connsiteY3" fmla="*/ 625450 h 1784909"/>
              <a:gd name="connsiteX4" fmla="*/ 98756 w 528363"/>
              <a:gd name="connsiteY4" fmla="*/ 662026 h 1784909"/>
              <a:gd name="connsiteX5" fmla="*/ 109729 w 528363"/>
              <a:gd name="connsiteY5" fmla="*/ 738836 h 1784909"/>
              <a:gd name="connsiteX6" fmla="*/ 117044 w 528363"/>
              <a:gd name="connsiteY6" fmla="*/ 874167 h 1784909"/>
              <a:gd name="connsiteX7" fmla="*/ 124359 w 528363"/>
              <a:gd name="connsiteY7" fmla="*/ 914400 h 1784909"/>
              <a:gd name="connsiteX8" fmla="*/ 135332 w 528363"/>
              <a:gd name="connsiteY8" fmla="*/ 994868 h 1784909"/>
              <a:gd name="connsiteX9" fmla="*/ 142647 w 528363"/>
              <a:gd name="connsiteY9" fmla="*/ 1057047 h 1784909"/>
              <a:gd name="connsiteX10" fmla="*/ 142647 w 528363"/>
              <a:gd name="connsiteY10" fmla="*/ 1181405 h 1784909"/>
              <a:gd name="connsiteX11" fmla="*/ 135332 w 528363"/>
              <a:gd name="connsiteY11" fmla="*/ 1217981 h 1784909"/>
              <a:gd name="connsiteX12" fmla="*/ 131674 w 528363"/>
              <a:gd name="connsiteY12" fmla="*/ 1239927 h 1784909"/>
              <a:gd name="connsiteX13" fmla="*/ 135332 w 528363"/>
              <a:gd name="connsiteY13" fmla="*/ 1345997 h 1784909"/>
              <a:gd name="connsiteX14" fmla="*/ 138989 w 528363"/>
              <a:gd name="connsiteY14" fmla="*/ 1371600 h 1784909"/>
              <a:gd name="connsiteX15" fmla="*/ 146305 w 528363"/>
              <a:gd name="connsiteY15" fmla="*/ 1433780 h 1784909"/>
              <a:gd name="connsiteX16" fmla="*/ 142647 w 528363"/>
              <a:gd name="connsiteY16" fmla="*/ 1583741 h 1784909"/>
              <a:gd name="connsiteX17" fmla="*/ 138989 w 528363"/>
              <a:gd name="connsiteY17" fmla="*/ 1613002 h 1784909"/>
              <a:gd name="connsiteX18" fmla="*/ 135332 w 528363"/>
              <a:gd name="connsiteY18" fmla="*/ 1675181 h 1784909"/>
              <a:gd name="connsiteX19" fmla="*/ 138989 w 528363"/>
              <a:gd name="connsiteY19" fmla="*/ 1770279 h 1784909"/>
              <a:gd name="connsiteX20" fmla="*/ 179223 w 528363"/>
              <a:gd name="connsiteY20" fmla="*/ 1781252 h 1784909"/>
              <a:gd name="connsiteX21" fmla="*/ 204826 w 528363"/>
              <a:gd name="connsiteY21" fmla="*/ 1784909 h 1784909"/>
              <a:gd name="connsiteX22" fmla="*/ 234087 w 528363"/>
              <a:gd name="connsiteY22" fmla="*/ 1781252 h 1784909"/>
              <a:gd name="connsiteX23" fmla="*/ 362103 w 528363"/>
              <a:gd name="connsiteY23" fmla="*/ 1773936 h 1784909"/>
              <a:gd name="connsiteX24" fmla="*/ 420625 w 528363"/>
              <a:gd name="connsiteY24" fmla="*/ 1766621 h 1784909"/>
              <a:gd name="connsiteX25" fmla="*/ 446228 w 528363"/>
              <a:gd name="connsiteY25" fmla="*/ 1762964 h 1784909"/>
              <a:gd name="connsiteX26" fmla="*/ 523037 w 528363"/>
              <a:gd name="connsiteY26" fmla="*/ 1759306 h 1784909"/>
              <a:gd name="connsiteX27" fmla="*/ 519380 w 528363"/>
              <a:gd name="connsiteY27" fmla="*/ 1733703 h 1784909"/>
              <a:gd name="connsiteX28" fmla="*/ 515722 w 528363"/>
              <a:gd name="connsiteY28" fmla="*/ 1711757 h 1784909"/>
              <a:gd name="connsiteX29" fmla="*/ 512065 w 528363"/>
              <a:gd name="connsiteY29" fmla="*/ 1682496 h 1784909"/>
              <a:gd name="connsiteX30" fmla="*/ 515722 w 528363"/>
              <a:gd name="connsiteY30" fmla="*/ 1594714 h 1784909"/>
              <a:gd name="connsiteX31" fmla="*/ 515722 w 528363"/>
              <a:gd name="connsiteY31" fmla="*/ 1514247 h 1784909"/>
              <a:gd name="connsiteX32" fmla="*/ 508407 w 528363"/>
              <a:gd name="connsiteY32" fmla="*/ 1484986 h 1784909"/>
              <a:gd name="connsiteX33" fmla="*/ 501092 w 528363"/>
              <a:gd name="connsiteY33" fmla="*/ 1448410 h 1784909"/>
              <a:gd name="connsiteX34" fmla="*/ 493777 w 528363"/>
              <a:gd name="connsiteY34" fmla="*/ 1397204 h 1784909"/>
              <a:gd name="connsiteX35" fmla="*/ 486461 w 528363"/>
              <a:gd name="connsiteY35" fmla="*/ 1356970 h 1784909"/>
              <a:gd name="connsiteX36" fmla="*/ 482804 w 528363"/>
              <a:gd name="connsiteY36" fmla="*/ 1324052 h 1784909"/>
              <a:gd name="connsiteX37" fmla="*/ 479146 w 528363"/>
              <a:gd name="connsiteY37" fmla="*/ 1188720 h 1784909"/>
              <a:gd name="connsiteX38" fmla="*/ 475489 w 528363"/>
              <a:gd name="connsiteY38" fmla="*/ 1166775 h 1784909"/>
              <a:gd name="connsiteX39" fmla="*/ 471831 w 528363"/>
              <a:gd name="connsiteY39" fmla="*/ 1137514 h 1784909"/>
              <a:gd name="connsiteX40" fmla="*/ 468173 w 528363"/>
              <a:gd name="connsiteY40" fmla="*/ 1122884 h 1784909"/>
              <a:gd name="connsiteX41" fmla="*/ 460858 w 528363"/>
              <a:gd name="connsiteY41" fmla="*/ 1060704 h 1784909"/>
              <a:gd name="connsiteX42" fmla="*/ 457201 w 528363"/>
              <a:gd name="connsiteY42" fmla="*/ 1042416 h 1784909"/>
              <a:gd name="connsiteX43" fmla="*/ 453543 w 528363"/>
              <a:gd name="connsiteY43" fmla="*/ 1016813 h 1784909"/>
              <a:gd name="connsiteX44" fmla="*/ 449885 w 528363"/>
              <a:gd name="connsiteY44" fmla="*/ 936346 h 1784909"/>
              <a:gd name="connsiteX45" fmla="*/ 442570 w 528363"/>
              <a:gd name="connsiteY45" fmla="*/ 892455 h 1784909"/>
              <a:gd name="connsiteX46" fmla="*/ 435255 w 528363"/>
              <a:gd name="connsiteY46" fmla="*/ 815645 h 1784909"/>
              <a:gd name="connsiteX47" fmla="*/ 431597 w 528363"/>
              <a:gd name="connsiteY47" fmla="*/ 790042 h 1784909"/>
              <a:gd name="connsiteX48" fmla="*/ 427940 w 528363"/>
              <a:gd name="connsiteY48" fmla="*/ 757124 h 1784909"/>
              <a:gd name="connsiteX49" fmla="*/ 424282 w 528363"/>
              <a:gd name="connsiteY49" fmla="*/ 618135 h 1784909"/>
              <a:gd name="connsiteX50" fmla="*/ 420625 w 528363"/>
              <a:gd name="connsiteY50" fmla="*/ 592532 h 1784909"/>
              <a:gd name="connsiteX51" fmla="*/ 416967 w 528363"/>
              <a:gd name="connsiteY51" fmla="*/ 526695 h 1784909"/>
              <a:gd name="connsiteX52" fmla="*/ 413309 w 528363"/>
              <a:gd name="connsiteY52" fmla="*/ 402336 h 1784909"/>
              <a:gd name="connsiteX53" fmla="*/ 405994 w 528363"/>
              <a:gd name="connsiteY53" fmla="*/ 340157 h 1784909"/>
              <a:gd name="connsiteX54" fmla="*/ 402337 w 528363"/>
              <a:gd name="connsiteY54" fmla="*/ 252375 h 1784909"/>
              <a:gd name="connsiteX55" fmla="*/ 387706 w 528363"/>
              <a:gd name="connsiteY55" fmla="*/ 29261 h 1784909"/>
              <a:gd name="connsiteX56" fmla="*/ 318212 w 528363"/>
              <a:gd name="connsiteY56" fmla="*/ 51207 h 1784909"/>
              <a:gd name="connsiteX57" fmla="*/ 248718 w 528363"/>
              <a:gd name="connsiteY57" fmla="*/ 0 h 1784909"/>
              <a:gd name="connsiteX58" fmla="*/ 138989 w 528363"/>
              <a:gd name="connsiteY58" fmla="*/ 25604 h 1784909"/>
              <a:gd name="connsiteX59" fmla="*/ 84126 w 528363"/>
              <a:gd name="connsiteY59" fmla="*/ 43891 h 1784909"/>
              <a:gd name="connsiteX0" fmla="*/ 84126 w 528363"/>
              <a:gd name="connsiteY0" fmla="*/ 43891 h 1784909"/>
              <a:gd name="connsiteX1" fmla="*/ 0 w 528363"/>
              <a:gd name="connsiteY1" fmla="*/ 109728 h 1784909"/>
              <a:gd name="connsiteX2" fmla="*/ 29262 w 528363"/>
              <a:gd name="connsiteY2" fmla="*/ 256033 h 1784909"/>
              <a:gd name="connsiteX3" fmla="*/ 91441 w 528363"/>
              <a:gd name="connsiteY3" fmla="*/ 625450 h 1784909"/>
              <a:gd name="connsiteX4" fmla="*/ 98756 w 528363"/>
              <a:gd name="connsiteY4" fmla="*/ 662026 h 1784909"/>
              <a:gd name="connsiteX5" fmla="*/ 109729 w 528363"/>
              <a:gd name="connsiteY5" fmla="*/ 738836 h 1784909"/>
              <a:gd name="connsiteX6" fmla="*/ 117044 w 528363"/>
              <a:gd name="connsiteY6" fmla="*/ 874167 h 1784909"/>
              <a:gd name="connsiteX7" fmla="*/ 124359 w 528363"/>
              <a:gd name="connsiteY7" fmla="*/ 914400 h 1784909"/>
              <a:gd name="connsiteX8" fmla="*/ 135332 w 528363"/>
              <a:gd name="connsiteY8" fmla="*/ 994868 h 1784909"/>
              <a:gd name="connsiteX9" fmla="*/ 142647 w 528363"/>
              <a:gd name="connsiteY9" fmla="*/ 1057047 h 1784909"/>
              <a:gd name="connsiteX10" fmla="*/ 142647 w 528363"/>
              <a:gd name="connsiteY10" fmla="*/ 1181405 h 1784909"/>
              <a:gd name="connsiteX11" fmla="*/ 135332 w 528363"/>
              <a:gd name="connsiteY11" fmla="*/ 1217981 h 1784909"/>
              <a:gd name="connsiteX12" fmla="*/ 131674 w 528363"/>
              <a:gd name="connsiteY12" fmla="*/ 1239927 h 1784909"/>
              <a:gd name="connsiteX13" fmla="*/ 135332 w 528363"/>
              <a:gd name="connsiteY13" fmla="*/ 1345997 h 1784909"/>
              <a:gd name="connsiteX14" fmla="*/ 138989 w 528363"/>
              <a:gd name="connsiteY14" fmla="*/ 1371600 h 1784909"/>
              <a:gd name="connsiteX15" fmla="*/ 146305 w 528363"/>
              <a:gd name="connsiteY15" fmla="*/ 1433780 h 1784909"/>
              <a:gd name="connsiteX16" fmla="*/ 142647 w 528363"/>
              <a:gd name="connsiteY16" fmla="*/ 1583741 h 1784909"/>
              <a:gd name="connsiteX17" fmla="*/ 138989 w 528363"/>
              <a:gd name="connsiteY17" fmla="*/ 1613002 h 1784909"/>
              <a:gd name="connsiteX18" fmla="*/ 135332 w 528363"/>
              <a:gd name="connsiteY18" fmla="*/ 1675181 h 1784909"/>
              <a:gd name="connsiteX19" fmla="*/ 138989 w 528363"/>
              <a:gd name="connsiteY19" fmla="*/ 1770279 h 1784909"/>
              <a:gd name="connsiteX20" fmla="*/ 179223 w 528363"/>
              <a:gd name="connsiteY20" fmla="*/ 1781252 h 1784909"/>
              <a:gd name="connsiteX21" fmla="*/ 204826 w 528363"/>
              <a:gd name="connsiteY21" fmla="*/ 1784909 h 1784909"/>
              <a:gd name="connsiteX22" fmla="*/ 234087 w 528363"/>
              <a:gd name="connsiteY22" fmla="*/ 1781252 h 1784909"/>
              <a:gd name="connsiteX23" fmla="*/ 362103 w 528363"/>
              <a:gd name="connsiteY23" fmla="*/ 1773936 h 1784909"/>
              <a:gd name="connsiteX24" fmla="*/ 420625 w 528363"/>
              <a:gd name="connsiteY24" fmla="*/ 1766621 h 1784909"/>
              <a:gd name="connsiteX25" fmla="*/ 446228 w 528363"/>
              <a:gd name="connsiteY25" fmla="*/ 1762964 h 1784909"/>
              <a:gd name="connsiteX26" fmla="*/ 523037 w 528363"/>
              <a:gd name="connsiteY26" fmla="*/ 1759306 h 1784909"/>
              <a:gd name="connsiteX27" fmla="*/ 519380 w 528363"/>
              <a:gd name="connsiteY27" fmla="*/ 1733703 h 1784909"/>
              <a:gd name="connsiteX28" fmla="*/ 515722 w 528363"/>
              <a:gd name="connsiteY28" fmla="*/ 1711757 h 1784909"/>
              <a:gd name="connsiteX29" fmla="*/ 512065 w 528363"/>
              <a:gd name="connsiteY29" fmla="*/ 1682496 h 1784909"/>
              <a:gd name="connsiteX30" fmla="*/ 515722 w 528363"/>
              <a:gd name="connsiteY30" fmla="*/ 1594714 h 1784909"/>
              <a:gd name="connsiteX31" fmla="*/ 515722 w 528363"/>
              <a:gd name="connsiteY31" fmla="*/ 1514247 h 1784909"/>
              <a:gd name="connsiteX32" fmla="*/ 508407 w 528363"/>
              <a:gd name="connsiteY32" fmla="*/ 1484986 h 1784909"/>
              <a:gd name="connsiteX33" fmla="*/ 501092 w 528363"/>
              <a:gd name="connsiteY33" fmla="*/ 1448410 h 1784909"/>
              <a:gd name="connsiteX34" fmla="*/ 493777 w 528363"/>
              <a:gd name="connsiteY34" fmla="*/ 1397204 h 1784909"/>
              <a:gd name="connsiteX35" fmla="*/ 486461 w 528363"/>
              <a:gd name="connsiteY35" fmla="*/ 1356970 h 1784909"/>
              <a:gd name="connsiteX36" fmla="*/ 482804 w 528363"/>
              <a:gd name="connsiteY36" fmla="*/ 1324052 h 1784909"/>
              <a:gd name="connsiteX37" fmla="*/ 479146 w 528363"/>
              <a:gd name="connsiteY37" fmla="*/ 1188720 h 1784909"/>
              <a:gd name="connsiteX38" fmla="*/ 475489 w 528363"/>
              <a:gd name="connsiteY38" fmla="*/ 1166775 h 1784909"/>
              <a:gd name="connsiteX39" fmla="*/ 471831 w 528363"/>
              <a:gd name="connsiteY39" fmla="*/ 1137514 h 1784909"/>
              <a:gd name="connsiteX40" fmla="*/ 468173 w 528363"/>
              <a:gd name="connsiteY40" fmla="*/ 1122884 h 1784909"/>
              <a:gd name="connsiteX41" fmla="*/ 460858 w 528363"/>
              <a:gd name="connsiteY41" fmla="*/ 1060704 h 1784909"/>
              <a:gd name="connsiteX42" fmla="*/ 457201 w 528363"/>
              <a:gd name="connsiteY42" fmla="*/ 1042416 h 1784909"/>
              <a:gd name="connsiteX43" fmla="*/ 453543 w 528363"/>
              <a:gd name="connsiteY43" fmla="*/ 1016813 h 1784909"/>
              <a:gd name="connsiteX44" fmla="*/ 449885 w 528363"/>
              <a:gd name="connsiteY44" fmla="*/ 936346 h 1784909"/>
              <a:gd name="connsiteX45" fmla="*/ 442570 w 528363"/>
              <a:gd name="connsiteY45" fmla="*/ 892455 h 1784909"/>
              <a:gd name="connsiteX46" fmla="*/ 435255 w 528363"/>
              <a:gd name="connsiteY46" fmla="*/ 815645 h 1784909"/>
              <a:gd name="connsiteX47" fmla="*/ 431597 w 528363"/>
              <a:gd name="connsiteY47" fmla="*/ 790042 h 1784909"/>
              <a:gd name="connsiteX48" fmla="*/ 427940 w 528363"/>
              <a:gd name="connsiteY48" fmla="*/ 757124 h 1784909"/>
              <a:gd name="connsiteX49" fmla="*/ 424282 w 528363"/>
              <a:gd name="connsiteY49" fmla="*/ 618135 h 1784909"/>
              <a:gd name="connsiteX50" fmla="*/ 420625 w 528363"/>
              <a:gd name="connsiteY50" fmla="*/ 592532 h 1784909"/>
              <a:gd name="connsiteX51" fmla="*/ 416967 w 528363"/>
              <a:gd name="connsiteY51" fmla="*/ 526695 h 1784909"/>
              <a:gd name="connsiteX52" fmla="*/ 413309 w 528363"/>
              <a:gd name="connsiteY52" fmla="*/ 402336 h 1784909"/>
              <a:gd name="connsiteX53" fmla="*/ 405994 w 528363"/>
              <a:gd name="connsiteY53" fmla="*/ 340157 h 1784909"/>
              <a:gd name="connsiteX54" fmla="*/ 402337 w 528363"/>
              <a:gd name="connsiteY54" fmla="*/ 252375 h 1784909"/>
              <a:gd name="connsiteX55" fmla="*/ 387706 w 528363"/>
              <a:gd name="connsiteY55" fmla="*/ 29261 h 1784909"/>
              <a:gd name="connsiteX56" fmla="*/ 329185 w 528363"/>
              <a:gd name="connsiteY56" fmla="*/ 21946 h 1784909"/>
              <a:gd name="connsiteX57" fmla="*/ 248718 w 528363"/>
              <a:gd name="connsiteY57" fmla="*/ 0 h 1784909"/>
              <a:gd name="connsiteX58" fmla="*/ 138989 w 528363"/>
              <a:gd name="connsiteY58" fmla="*/ 25604 h 1784909"/>
              <a:gd name="connsiteX59" fmla="*/ 84126 w 528363"/>
              <a:gd name="connsiteY59" fmla="*/ 43891 h 1784909"/>
              <a:gd name="connsiteX0" fmla="*/ 84126 w 528363"/>
              <a:gd name="connsiteY0" fmla="*/ 43891 h 1784909"/>
              <a:gd name="connsiteX1" fmla="*/ 0 w 528363"/>
              <a:gd name="connsiteY1" fmla="*/ 109728 h 1784909"/>
              <a:gd name="connsiteX2" fmla="*/ 29262 w 528363"/>
              <a:gd name="connsiteY2" fmla="*/ 256033 h 1784909"/>
              <a:gd name="connsiteX3" fmla="*/ 91441 w 528363"/>
              <a:gd name="connsiteY3" fmla="*/ 625450 h 1784909"/>
              <a:gd name="connsiteX4" fmla="*/ 98756 w 528363"/>
              <a:gd name="connsiteY4" fmla="*/ 662026 h 1784909"/>
              <a:gd name="connsiteX5" fmla="*/ 109729 w 528363"/>
              <a:gd name="connsiteY5" fmla="*/ 738836 h 1784909"/>
              <a:gd name="connsiteX6" fmla="*/ 117044 w 528363"/>
              <a:gd name="connsiteY6" fmla="*/ 874167 h 1784909"/>
              <a:gd name="connsiteX7" fmla="*/ 124359 w 528363"/>
              <a:gd name="connsiteY7" fmla="*/ 914400 h 1784909"/>
              <a:gd name="connsiteX8" fmla="*/ 135332 w 528363"/>
              <a:gd name="connsiteY8" fmla="*/ 994868 h 1784909"/>
              <a:gd name="connsiteX9" fmla="*/ 142647 w 528363"/>
              <a:gd name="connsiteY9" fmla="*/ 1057047 h 1784909"/>
              <a:gd name="connsiteX10" fmla="*/ 142647 w 528363"/>
              <a:gd name="connsiteY10" fmla="*/ 1181405 h 1784909"/>
              <a:gd name="connsiteX11" fmla="*/ 135332 w 528363"/>
              <a:gd name="connsiteY11" fmla="*/ 1217981 h 1784909"/>
              <a:gd name="connsiteX12" fmla="*/ 131674 w 528363"/>
              <a:gd name="connsiteY12" fmla="*/ 1239927 h 1784909"/>
              <a:gd name="connsiteX13" fmla="*/ 135332 w 528363"/>
              <a:gd name="connsiteY13" fmla="*/ 1345997 h 1784909"/>
              <a:gd name="connsiteX14" fmla="*/ 138989 w 528363"/>
              <a:gd name="connsiteY14" fmla="*/ 1371600 h 1784909"/>
              <a:gd name="connsiteX15" fmla="*/ 146305 w 528363"/>
              <a:gd name="connsiteY15" fmla="*/ 1433780 h 1784909"/>
              <a:gd name="connsiteX16" fmla="*/ 142647 w 528363"/>
              <a:gd name="connsiteY16" fmla="*/ 1583741 h 1784909"/>
              <a:gd name="connsiteX17" fmla="*/ 138989 w 528363"/>
              <a:gd name="connsiteY17" fmla="*/ 1613002 h 1784909"/>
              <a:gd name="connsiteX18" fmla="*/ 135332 w 528363"/>
              <a:gd name="connsiteY18" fmla="*/ 1675181 h 1784909"/>
              <a:gd name="connsiteX19" fmla="*/ 138989 w 528363"/>
              <a:gd name="connsiteY19" fmla="*/ 1770279 h 1784909"/>
              <a:gd name="connsiteX20" fmla="*/ 179223 w 528363"/>
              <a:gd name="connsiteY20" fmla="*/ 1781252 h 1784909"/>
              <a:gd name="connsiteX21" fmla="*/ 204826 w 528363"/>
              <a:gd name="connsiteY21" fmla="*/ 1784909 h 1784909"/>
              <a:gd name="connsiteX22" fmla="*/ 234087 w 528363"/>
              <a:gd name="connsiteY22" fmla="*/ 1781252 h 1784909"/>
              <a:gd name="connsiteX23" fmla="*/ 362103 w 528363"/>
              <a:gd name="connsiteY23" fmla="*/ 1773936 h 1784909"/>
              <a:gd name="connsiteX24" fmla="*/ 420625 w 528363"/>
              <a:gd name="connsiteY24" fmla="*/ 1766621 h 1784909"/>
              <a:gd name="connsiteX25" fmla="*/ 446228 w 528363"/>
              <a:gd name="connsiteY25" fmla="*/ 1762964 h 1784909"/>
              <a:gd name="connsiteX26" fmla="*/ 523037 w 528363"/>
              <a:gd name="connsiteY26" fmla="*/ 1759306 h 1784909"/>
              <a:gd name="connsiteX27" fmla="*/ 519380 w 528363"/>
              <a:gd name="connsiteY27" fmla="*/ 1733703 h 1784909"/>
              <a:gd name="connsiteX28" fmla="*/ 515722 w 528363"/>
              <a:gd name="connsiteY28" fmla="*/ 1711757 h 1784909"/>
              <a:gd name="connsiteX29" fmla="*/ 512065 w 528363"/>
              <a:gd name="connsiteY29" fmla="*/ 1682496 h 1784909"/>
              <a:gd name="connsiteX30" fmla="*/ 515722 w 528363"/>
              <a:gd name="connsiteY30" fmla="*/ 1594714 h 1784909"/>
              <a:gd name="connsiteX31" fmla="*/ 515722 w 528363"/>
              <a:gd name="connsiteY31" fmla="*/ 1514247 h 1784909"/>
              <a:gd name="connsiteX32" fmla="*/ 508407 w 528363"/>
              <a:gd name="connsiteY32" fmla="*/ 1484986 h 1784909"/>
              <a:gd name="connsiteX33" fmla="*/ 501092 w 528363"/>
              <a:gd name="connsiteY33" fmla="*/ 1448410 h 1784909"/>
              <a:gd name="connsiteX34" fmla="*/ 493777 w 528363"/>
              <a:gd name="connsiteY34" fmla="*/ 1397204 h 1784909"/>
              <a:gd name="connsiteX35" fmla="*/ 486461 w 528363"/>
              <a:gd name="connsiteY35" fmla="*/ 1356970 h 1784909"/>
              <a:gd name="connsiteX36" fmla="*/ 482804 w 528363"/>
              <a:gd name="connsiteY36" fmla="*/ 1324052 h 1784909"/>
              <a:gd name="connsiteX37" fmla="*/ 479146 w 528363"/>
              <a:gd name="connsiteY37" fmla="*/ 1188720 h 1784909"/>
              <a:gd name="connsiteX38" fmla="*/ 475489 w 528363"/>
              <a:gd name="connsiteY38" fmla="*/ 1166775 h 1784909"/>
              <a:gd name="connsiteX39" fmla="*/ 471831 w 528363"/>
              <a:gd name="connsiteY39" fmla="*/ 1137514 h 1784909"/>
              <a:gd name="connsiteX40" fmla="*/ 468173 w 528363"/>
              <a:gd name="connsiteY40" fmla="*/ 1122884 h 1784909"/>
              <a:gd name="connsiteX41" fmla="*/ 460858 w 528363"/>
              <a:gd name="connsiteY41" fmla="*/ 1060704 h 1784909"/>
              <a:gd name="connsiteX42" fmla="*/ 457201 w 528363"/>
              <a:gd name="connsiteY42" fmla="*/ 1042416 h 1784909"/>
              <a:gd name="connsiteX43" fmla="*/ 453543 w 528363"/>
              <a:gd name="connsiteY43" fmla="*/ 1016813 h 1784909"/>
              <a:gd name="connsiteX44" fmla="*/ 449885 w 528363"/>
              <a:gd name="connsiteY44" fmla="*/ 936346 h 1784909"/>
              <a:gd name="connsiteX45" fmla="*/ 442570 w 528363"/>
              <a:gd name="connsiteY45" fmla="*/ 892455 h 1784909"/>
              <a:gd name="connsiteX46" fmla="*/ 435255 w 528363"/>
              <a:gd name="connsiteY46" fmla="*/ 815645 h 1784909"/>
              <a:gd name="connsiteX47" fmla="*/ 431597 w 528363"/>
              <a:gd name="connsiteY47" fmla="*/ 790042 h 1784909"/>
              <a:gd name="connsiteX48" fmla="*/ 427940 w 528363"/>
              <a:gd name="connsiteY48" fmla="*/ 757124 h 1784909"/>
              <a:gd name="connsiteX49" fmla="*/ 424282 w 528363"/>
              <a:gd name="connsiteY49" fmla="*/ 618135 h 1784909"/>
              <a:gd name="connsiteX50" fmla="*/ 420625 w 528363"/>
              <a:gd name="connsiteY50" fmla="*/ 592532 h 1784909"/>
              <a:gd name="connsiteX51" fmla="*/ 416967 w 528363"/>
              <a:gd name="connsiteY51" fmla="*/ 526695 h 1784909"/>
              <a:gd name="connsiteX52" fmla="*/ 413309 w 528363"/>
              <a:gd name="connsiteY52" fmla="*/ 402336 h 1784909"/>
              <a:gd name="connsiteX53" fmla="*/ 405994 w 528363"/>
              <a:gd name="connsiteY53" fmla="*/ 340157 h 1784909"/>
              <a:gd name="connsiteX54" fmla="*/ 402337 w 528363"/>
              <a:gd name="connsiteY54" fmla="*/ 252375 h 1784909"/>
              <a:gd name="connsiteX55" fmla="*/ 387706 w 528363"/>
              <a:gd name="connsiteY55" fmla="*/ 29261 h 1784909"/>
              <a:gd name="connsiteX56" fmla="*/ 329185 w 528363"/>
              <a:gd name="connsiteY56" fmla="*/ 21946 h 1784909"/>
              <a:gd name="connsiteX57" fmla="*/ 248718 w 528363"/>
              <a:gd name="connsiteY57" fmla="*/ 0 h 1784909"/>
              <a:gd name="connsiteX58" fmla="*/ 138989 w 528363"/>
              <a:gd name="connsiteY58" fmla="*/ 25604 h 1784909"/>
              <a:gd name="connsiteX59" fmla="*/ 84126 w 528363"/>
              <a:gd name="connsiteY59" fmla="*/ 43891 h 1784909"/>
              <a:gd name="connsiteX0" fmla="*/ 84126 w 528363"/>
              <a:gd name="connsiteY0" fmla="*/ 43891 h 1784909"/>
              <a:gd name="connsiteX1" fmla="*/ 0 w 528363"/>
              <a:gd name="connsiteY1" fmla="*/ 109728 h 1784909"/>
              <a:gd name="connsiteX2" fmla="*/ 29262 w 528363"/>
              <a:gd name="connsiteY2" fmla="*/ 256033 h 1784909"/>
              <a:gd name="connsiteX3" fmla="*/ 91441 w 528363"/>
              <a:gd name="connsiteY3" fmla="*/ 625450 h 1784909"/>
              <a:gd name="connsiteX4" fmla="*/ 98756 w 528363"/>
              <a:gd name="connsiteY4" fmla="*/ 662026 h 1784909"/>
              <a:gd name="connsiteX5" fmla="*/ 109729 w 528363"/>
              <a:gd name="connsiteY5" fmla="*/ 738836 h 1784909"/>
              <a:gd name="connsiteX6" fmla="*/ 117044 w 528363"/>
              <a:gd name="connsiteY6" fmla="*/ 874167 h 1784909"/>
              <a:gd name="connsiteX7" fmla="*/ 124359 w 528363"/>
              <a:gd name="connsiteY7" fmla="*/ 914400 h 1784909"/>
              <a:gd name="connsiteX8" fmla="*/ 135332 w 528363"/>
              <a:gd name="connsiteY8" fmla="*/ 994868 h 1784909"/>
              <a:gd name="connsiteX9" fmla="*/ 142647 w 528363"/>
              <a:gd name="connsiteY9" fmla="*/ 1057047 h 1784909"/>
              <a:gd name="connsiteX10" fmla="*/ 142647 w 528363"/>
              <a:gd name="connsiteY10" fmla="*/ 1181405 h 1784909"/>
              <a:gd name="connsiteX11" fmla="*/ 135332 w 528363"/>
              <a:gd name="connsiteY11" fmla="*/ 1217981 h 1784909"/>
              <a:gd name="connsiteX12" fmla="*/ 131674 w 528363"/>
              <a:gd name="connsiteY12" fmla="*/ 1239927 h 1784909"/>
              <a:gd name="connsiteX13" fmla="*/ 135332 w 528363"/>
              <a:gd name="connsiteY13" fmla="*/ 1345997 h 1784909"/>
              <a:gd name="connsiteX14" fmla="*/ 138989 w 528363"/>
              <a:gd name="connsiteY14" fmla="*/ 1371600 h 1784909"/>
              <a:gd name="connsiteX15" fmla="*/ 146305 w 528363"/>
              <a:gd name="connsiteY15" fmla="*/ 1433780 h 1784909"/>
              <a:gd name="connsiteX16" fmla="*/ 142647 w 528363"/>
              <a:gd name="connsiteY16" fmla="*/ 1583741 h 1784909"/>
              <a:gd name="connsiteX17" fmla="*/ 138989 w 528363"/>
              <a:gd name="connsiteY17" fmla="*/ 1613002 h 1784909"/>
              <a:gd name="connsiteX18" fmla="*/ 135332 w 528363"/>
              <a:gd name="connsiteY18" fmla="*/ 1675181 h 1784909"/>
              <a:gd name="connsiteX19" fmla="*/ 138989 w 528363"/>
              <a:gd name="connsiteY19" fmla="*/ 1770279 h 1784909"/>
              <a:gd name="connsiteX20" fmla="*/ 179223 w 528363"/>
              <a:gd name="connsiteY20" fmla="*/ 1781252 h 1784909"/>
              <a:gd name="connsiteX21" fmla="*/ 204826 w 528363"/>
              <a:gd name="connsiteY21" fmla="*/ 1784909 h 1784909"/>
              <a:gd name="connsiteX22" fmla="*/ 234087 w 528363"/>
              <a:gd name="connsiteY22" fmla="*/ 1781252 h 1784909"/>
              <a:gd name="connsiteX23" fmla="*/ 362103 w 528363"/>
              <a:gd name="connsiteY23" fmla="*/ 1773936 h 1784909"/>
              <a:gd name="connsiteX24" fmla="*/ 420625 w 528363"/>
              <a:gd name="connsiteY24" fmla="*/ 1766621 h 1784909"/>
              <a:gd name="connsiteX25" fmla="*/ 446228 w 528363"/>
              <a:gd name="connsiteY25" fmla="*/ 1762964 h 1784909"/>
              <a:gd name="connsiteX26" fmla="*/ 523037 w 528363"/>
              <a:gd name="connsiteY26" fmla="*/ 1759306 h 1784909"/>
              <a:gd name="connsiteX27" fmla="*/ 519380 w 528363"/>
              <a:gd name="connsiteY27" fmla="*/ 1733703 h 1784909"/>
              <a:gd name="connsiteX28" fmla="*/ 515722 w 528363"/>
              <a:gd name="connsiteY28" fmla="*/ 1711757 h 1784909"/>
              <a:gd name="connsiteX29" fmla="*/ 512065 w 528363"/>
              <a:gd name="connsiteY29" fmla="*/ 1682496 h 1784909"/>
              <a:gd name="connsiteX30" fmla="*/ 515722 w 528363"/>
              <a:gd name="connsiteY30" fmla="*/ 1594714 h 1784909"/>
              <a:gd name="connsiteX31" fmla="*/ 515722 w 528363"/>
              <a:gd name="connsiteY31" fmla="*/ 1514247 h 1784909"/>
              <a:gd name="connsiteX32" fmla="*/ 508407 w 528363"/>
              <a:gd name="connsiteY32" fmla="*/ 1484986 h 1784909"/>
              <a:gd name="connsiteX33" fmla="*/ 501092 w 528363"/>
              <a:gd name="connsiteY33" fmla="*/ 1448410 h 1784909"/>
              <a:gd name="connsiteX34" fmla="*/ 493777 w 528363"/>
              <a:gd name="connsiteY34" fmla="*/ 1397204 h 1784909"/>
              <a:gd name="connsiteX35" fmla="*/ 486461 w 528363"/>
              <a:gd name="connsiteY35" fmla="*/ 1356970 h 1784909"/>
              <a:gd name="connsiteX36" fmla="*/ 482804 w 528363"/>
              <a:gd name="connsiteY36" fmla="*/ 1324052 h 1784909"/>
              <a:gd name="connsiteX37" fmla="*/ 479146 w 528363"/>
              <a:gd name="connsiteY37" fmla="*/ 1188720 h 1784909"/>
              <a:gd name="connsiteX38" fmla="*/ 475489 w 528363"/>
              <a:gd name="connsiteY38" fmla="*/ 1166775 h 1784909"/>
              <a:gd name="connsiteX39" fmla="*/ 471831 w 528363"/>
              <a:gd name="connsiteY39" fmla="*/ 1137514 h 1784909"/>
              <a:gd name="connsiteX40" fmla="*/ 468173 w 528363"/>
              <a:gd name="connsiteY40" fmla="*/ 1122884 h 1784909"/>
              <a:gd name="connsiteX41" fmla="*/ 460858 w 528363"/>
              <a:gd name="connsiteY41" fmla="*/ 1060704 h 1784909"/>
              <a:gd name="connsiteX42" fmla="*/ 457201 w 528363"/>
              <a:gd name="connsiteY42" fmla="*/ 1042416 h 1784909"/>
              <a:gd name="connsiteX43" fmla="*/ 453543 w 528363"/>
              <a:gd name="connsiteY43" fmla="*/ 1016813 h 1784909"/>
              <a:gd name="connsiteX44" fmla="*/ 449885 w 528363"/>
              <a:gd name="connsiteY44" fmla="*/ 936346 h 1784909"/>
              <a:gd name="connsiteX45" fmla="*/ 442570 w 528363"/>
              <a:gd name="connsiteY45" fmla="*/ 892455 h 1784909"/>
              <a:gd name="connsiteX46" fmla="*/ 435255 w 528363"/>
              <a:gd name="connsiteY46" fmla="*/ 815645 h 1784909"/>
              <a:gd name="connsiteX47" fmla="*/ 431597 w 528363"/>
              <a:gd name="connsiteY47" fmla="*/ 790042 h 1784909"/>
              <a:gd name="connsiteX48" fmla="*/ 427940 w 528363"/>
              <a:gd name="connsiteY48" fmla="*/ 757124 h 1784909"/>
              <a:gd name="connsiteX49" fmla="*/ 424282 w 528363"/>
              <a:gd name="connsiteY49" fmla="*/ 618135 h 1784909"/>
              <a:gd name="connsiteX50" fmla="*/ 420625 w 528363"/>
              <a:gd name="connsiteY50" fmla="*/ 592532 h 1784909"/>
              <a:gd name="connsiteX51" fmla="*/ 416967 w 528363"/>
              <a:gd name="connsiteY51" fmla="*/ 526695 h 1784909"/>
              <a:gd name="connsiteX52" fmla="*/ 413309 w 528363"/>
              <a:gd name="connsiteY52" fmla="*/ 402336 h 1784909"/>
              <a:gd name="connsiteX53" fmla="*/ 405994 w 528363"/>
              <a:gd name="connsiteY53" fmla="*/ 340157 h 1784909"/>
              <a:gd name="connsiteX54" fmla="*/ 402337 w 528363"/>
              <a:gd name="connsiteY54" fmla="*/ 252375 h 1784909"/>
              <a:gd name="connsiteX55" fmla="*/ 387706 w 528363"/>
              <a:gd name="connsiteY55" fmla="*/ 29261 h 1784909"/>
              <a:gd name="connsiteX56" fmla="*/ 329185 w 528363"/>
              <a:gd name="connsiteY56" fmla="*/ 21946 h 1784909"/>
              <a:gd name="connsiteX57" fmla="*/ 248718 w 528363"/>
              <a:gd name="connsiteY57" fmla="*/ 0 h 1784909"/>
              <a:gd name="connsiteX58" fmla="*/ 138989 w 528363"/>
              <a:gd name="connsiteY58" fmla="*/ 25604 h 1784909"/>
              <a:gd name="connsiteX59" fmla="*/ 84126 w 528363"/>
              <a:gd name="connsiteY59" fmla="*/ 43891 h 1784909"/>
              <a:gd name="connsiteX0" fmla="*/ 84126 w 528363"/>
              <a:gd name="connsiteY0" fmla="*/ 66446 h 1807464"/>
              <a:gd name="connsiteX1" fmla="*/ 0 w 528363"/>
              <a:gd name="connsiteY1" fmla="*/ 132283 h 1807464"/>
              <a:gd name="connsiteX2" fmla="*/ 29262 w 528363"/>
              <a:gd name="connsiteY2" fmla="*/ 278588 h 1807464"/>
              <a:gd name="connsiteX3" fmla="*/ 91441 w 528363"/>
              <a:gd name="connsiteY3" fmla="*/ 648005 h 1807464"/>
              <a:gd name="connsiteX4" fmla="*/ 98756 w 528363"/>
              <a:gd name="connsiteY4" fmla="*/ 684581 h 1807464"/>
              <a:gd name="connsiteX5" fmla="*/ 109729 w 528363"/>
              <a:gd name="connsiteY5" fmla="*/ 761391 h 1807464"/>
              <a:gd name="connsiteX6" fmla="*/ 117044 w 528363"/>
              <a:gd name="connsiteY6" fmla="*/ 896722 h 1807464"/>
              <a:gd name="connsiteX7" fmla="*/ 124359 w 528363"/>
              <a:gd name="connsiteY7" fmla="*/ 936955 h 1807464"/>
              <a:gd name="connsiteX8" fmla="*/ 135332 w 528363"/>
              <a:gd name="connsiteY8" fmla="*/ 1017423 h 1807464"/>
              <a:gd name="connsiteX9" fmla="*/ 142647 w 528363"/>
              <a:gd name="connsiteY9" fmla="*/ 1079602 h 1807464"/>
              <a:gd name="connsiteX10" fmla="*/ 142647 w 528363"/>
              <a:gd name="connsiteY10" fmla="*/ 1203960 h 1807464"/>
              <a:gd name="connsiteX11" fmla="*/ 135332 w 528363"/>
              <a:gd name="connsiteY11" fmla="*/ 1240536 h 1807464"/>
              <a:gd name="connsiteX12" fmla="*/ 131674 w 528363"/>
              <a:gd name="connsiteY12" fmla="*/ 1262482 h 1807464"/>
              <a:gd name="connsiteX13" fmla="*/ 135332 w 528363"/>
              <a:gd name="connsiteY13" fmla="*/ 1368552 h 1807464"/>
              <a:gd name="connsiteX14" fmla="*/ 138989 w 528363"/>
              <a:gd name="connsiteY14" fmla="*/ 1394155 h 1807464"/>
              <a:gd name="connsiteX15" fmla="*/ 146305 w 528363"/>
              <a:gd name="connsiteY15" fmla="*/ 1456335 h 1807464"/>
              <a:gd name="connsiteX16" fmla="*/ 142647 w 528363"/>
              <a:gd name="connsiteY16" fmla="*/ 1606296 h 1807464"/>
              <a:gd name="connsiteX17" fmla="*/ 138989 w 528363"/>
              <a:gd name="connsiteY17" fmla="*/ 1635557 h 1807464"/>
              <a:gd name="connsiteX18" fmla="*/ 135332 w 528363"/>
              <a:gd name="connsiteY18" fmla="*/ 1697736 h 1807464"/>
              <a:gd name="connsiteX19" fmla="*/ 138989 w 528363"/>
              <a:gd name="connsiteY19" fmla="*/ 1792834 h 1807464"/>
              <a:gd name="connsiteX20" fmla="*/ 179223 w 528363"/>
              <a:gd name="connsiteY20" fmla="*/ 1803807 h 1807464"/>
              <a:gd name="connsiteX21" fmla="*/ 204826 w 528363"/>
              <a:gd name="connsiteY21" fmla="*/ 1807464 h 1807464"/>
              <a:gd name="connsiteX22" fmla="*/ 234087 w 528363"/>
              <a:gd name="connsiteY22" fmla="*/ 1803807 h 1807464"/>
              <a:gd name="connsiteX23" fmla="*/ 362103 w 528363"/>
              <a:gd name="connsiteY23" fmla="*/ 1796491 h 1807464"/>
              <a:gd name="connsiteX24" fmla="*/ 420625 w 528363"/>
              <a:gd name="connsiteY24" fmla="*/ 1789176 h 1807464"/>
              <a:gd name="connsiteX25" fmla="*/ 446228 w 528363"/>
              <a:gd name="connsiteY25" fmla="*/ 1785519 h 1807464"/>
              <a:gd name="connsiteX26" fmla="*/ 523037 w 528363"/>
              <a:gd name="connsiteY26" fmla="*/ 1781861 h 1807464"/>
              <a:gd name="connsiteX27" fmla="*/ 519380 w 528363"/>
              <a:gd name="connsiteY27" fmla="*/ 1756258 h 1807464"/>
              <a:gd name="connsiteX28" fmla="*/ 515722 w 528363"/>
              <a:gd name="connsiteY28" fmla="*/ 1734312 h 1807464"/>
              <a:gd name="connsiteX29" fmla="*/ 512065 w 528363"/>
              <a:gd name="connsiteY29" fmla="*/ 1705051 h 1807464"/>
              <a:gd name="connsiteX30" fmla="*/ 515722 w 528363"/>
              <a:gd name="connsiteY30" fmla="*/ 1617269 h 1807464"/>
              <a:gd name="connsiteX31" fmla="*/ 515722 w 528363"/>
              <a:gd name="connsiteY31" fmla="*/ 1536802 h 1807464"/>
              <a:gd name="connsiteX32" fmla="*/ 508407 w 528363"/>
              <a:gd name="connsiteY32" fmla="*/ 1507541 h 1807464"/>
              <a:gd name="connsiteX33" fmla="*/ 501092 w 528363"/>
              <a:gd name="connsiteY33" fmla="*/ 1470965 h 1807464"/>
              <a:gd name="connsiteX34" fmla="*/ 493777 w 528363"/>
              <a:gd name="connsiteY34" fmla="*/ 1419759 h 1807464"/>
              <a:gd name="connsiteX35" fmla="*/ 486461 w 528363"/>
              <a:gd name="connsiteY35" fmla="*/ 1379525 h 1807464"/>
              <a:gd name="connsiteX36" fmla="*/ 482804 w 528363"/>
              <a:gd name="connsiteY36" fmla="*/ 1346607 h 1807464"/>
              <a:gd name="connsiteX37" fmla="*/ 479146 w 528363"/>
              <a:gd name="connsiteY37" fmla="*/ 1211275 h 1807464"/>
              <a:gd name="connsiteX38" fmla="*/ 475489 w 528363"/>
              <a:gd name="connsiteY38" fmla="*/ 1189330 h 1807464"/>
              <a:gd name="connsiteX39" fmla="*/ 471831 w 528363"/>
              <a:gd name="connsiteY39" fmla="*/ 1160069 h 1807464"/>
              <a:gd name="connsiteX40" fmla="*/ 468173 w 528363"/>
              <a:gd name="connsiteY40" fmla="*/ 1145439 h 1807464"/>
              <a:gd name="connsiteX41" fmla="*/ 460858 w 528363"/>
              <a:gd name="connsiteY41" fmla="*/ 1083259 h 1807464"/>
              <a:gd name="connsiteX42" fmla="*/ 457201 w 528363"/>
              <a:gd name="connsiteY42" fmla="*/ 1064971 h 1807464"/>
              <a:gd name="connsiteX43" fmla="*/ 453543 w 528363"/>
              <a:gd name="connsiteY43" fmla="*/ 1039368 h 1807464"/>
              <a:gd name="connsiteX44" fmla="*/ 449885 w 528363"/>
              <a:gd name="connsiteY44" fmla="*/ 958901 h 1807464"/>
              <a:gd name="connsiteX45" fmla="*/ 442570 w 528363"/>
              <a:gd name="connsiteY45" fmla="*/ 915010 h 1807464"/>
              <a:gd name="connsiteX46" fmla="*/ 435255 w 528363"/>
              <a:gd name="connsiteY46" fmla="*/ 838200 h 1807464"/>
              <a:gd name="connsiteX47" fmla="*/ 431597 w 528363"/>
              <a:gd name="connsiteY47" fmla="*/ 812597 h 1807464"/>
              <a:gd name="connsiteX48" fmla="*/ 427940 w 528363"/>
              <a:gd name="connsiteY48" fmla="*/ 779679 h 1807464"/>
              <a:gd name="connsiteX49" fmla="*/ 424282 w 528363"/>
              <a:gd name="connsiteY49" fmla="*/ 640690 h 1807464"/>
              <a:gd name="connsiteX50" fmla="*/ 420625 w 528363"/>
              <a:gd name="connsiteY50" fmla="*/ 615087 h 1807464"/>
              <a:gd name="connsiteX51" fmla="*/ 416967 w 528363"/>
              <a:gd name="connsiteY51" fmla="*/ 549250 h 1807464"/>
              <a:gd name="connsiteX52" fmla="*/ 413309 w 528363"/>
              <a:gd name="connsiteY52" fmla="*/ 424891 h 1807464"/>
              <a:gd name="connsiteX53" fmla="*/ 405994 w 528363"/>
              <a:gd name="connsiteY53" fmla="*/ 362712 h 1807464"/>
              <a:gd name="connsiteX54" fmla="*/ 402337 w 528363"/>
              <a:gd name="connsiteY54" fmla="*/ 274930 h 1807464"/>
              <a:gd name="connsiteX55" fmla="*/ 387706 w 528363"/>
              <a:gd name="connsiteY55" fmla="*/ 51816 h 1807464"/>
              <a:gd name="connsiteX56" fmla="*/ 325527 w 528363"/>
              <a:gd name="connsiteY56" fmla="*/ 15240 h 1807464"/>
              <a:gd name="connsiteX57" fmla="*/ 248718 w 528363"/>
              <a:gd name="connsiteY57" fmla="*/ 22555 h 1807464"/>
              <a:gd name="connsiteX58" fmla="*/ 138989 w 528363"/>
              <a:gd name="connsiteY58" fmla="*/ 48159 h 1807464"/>
              <a:gd name="connsiteX59" fmla="*/ 84126 w 528363"/>
              <a:gd name="connsiteY59" fmla="*/ 66446 h 1807464"/>
              <a:gd name="connsiteX0" fmla="*/ 84126 w 528363"/>
              <a:gd name="connsiteY0" fmla="*/ 66446 h 1807464"/>
              <a:gd name="connsiteX1" fmla="*/ 0 w 528363"/>
              <a:gd name="connsiteY1" fmla="*/ 132283 h 1807464"/>
              <a:gd name="connsiteX2" fmla="*/ 29262 w 528363"/>
              <a:gd name="connsiteY2" fmla="*/ 278588 h 1807464"/>
              <a:gd name="connsiteX3" fmla="*/ 91441 w 528363"/>
              <a:gd name="connsiteY3" fmla="*/ 648005 h 1807464"/>
              <a:gd name="connsiteX4" fmla="*/ 98756 w 528363"/>
              <a:gd name="connsiteY4" fmla="*/ 684581 h 1807464"/>
              <a:gd name="connsiteX5" fmla="*/ 109729 w 528363"/>
              <a:gd name="connsiteY5" fmla="*/ 761391 h 1807464"/>
              <a:gd name="connsiteX6" fmla="*/ 117044 w 528363"/>
              <a:gd name="connsiteY6" fmla="*/ 896722 h 1807464"/>
              <a:gd name="connsiteX7" fmla="*/ 124359 w 528363"/>
              <a:gd name="connsiteY7" fmla="*/ 936955 h 1807464"/>
              <a:gd name="connsiteX8" fmla="*/ 135332 w 528363"/>
              <a:gd name="connsiteY8" fmla="*/ 1017423 h 1807464"/>
              <a:gd name="connsiteX9" fmla="*/ 142647 w 528363"/>
              <a:gd name="connsiteY9" fmla="*/ 1079602 h 1807464"/>
              <a:gd name="connsiteX10" fmla="*/ 142647 w 528363"/>
              <a:gd name="connsiteY10" fmla="*/ 1203960 h 1807464"/>
              <a:gd name="connsiteX11" fmla="*/ 135332 w 528363"/>
              <a:gd name="connsiteY11" fmla="*/ 1240536 h 1807464"/>
              <a:gd name="connsiteX12" fmla="*/ 131674 w 528363"/>
              <a:gd name="connsiteY12" fmla="*/ 1262482 h 1807464"/>
              <a:gd name="connsiteX13" fmla="*/ 135332 w 528363"/>
              <a:gd name="connsiteY13" fmla="*/ 1368552 h 1807464"/>
              <a:gd name="connsiteX14" fmla="*/ 138989 w 528363"/>
              <a:gd name="connsiteY14" fmla="*/ 1394155 h 1807464"/>
              <a:gd name="connsiteX15" fmla="*/ 146305 w 528363"/>
              <a:gd name="connsiteY15" fmla="*/ 1456335 h 1807464"/>
              <a:gd name="connsiteX16" fmla="*/ 142647 w 528363"/>
              <a:gd name="connsiteY16" fmla="*/ 1606296 h 1807464"/>
              <a:gd name="connsiteX17" fmla="*/ 138989 w 528363"/>
              <a:gd name="connsiteY17" fmla="*/ 1635557 h 1807464"/>
              <a:gd name="connsiteX18" fmla="*/ 135332 w 528363"/>
              <a:gd name="connsiteY18" fmla="*/ 1697736 h 1807464"/>
              <a:gd name="connsiteX19" fmla="*/ 138989 w 528363"/>
              <a:gd name="connsiteY19" fmla="*/ 1792834 h 1807464"/>
              <a:gd name="connsiteX20" fmla="*/ 179223 w 528363"/>
              <a:gd name="connsiteY20" fmla="*/ 1803807 h 1807464"/>
              <a:gd name="connsiteX21" fmla="*/ 204826 w 528363"/>
              <a:gd name="connsiteY21" fmla="*/ 1807464 h 1807464"/>
              <a:gd name="connsiteX22" fmla="*/ 234087 w 528363"/>
              <a:gd name="connsiteY22" fmla="*/ 1803807 h 1807464"/>
              <a:gd name="connsiteX23" fmla="*/ 362103 w 528363"/>
              <a:gd name="connsiteY23" fmla="*/ 1796491 h 1807464"/>
              <a:gd name="connsiteX24" fmla="*/ 420625 w 528363"/>
              <a:gd name="connsiteY24" fmla="*/ 1789176 h 1807464"/>
              <a:gd name="connsiteX25" fmla="*/ 446228 w 528363"/>
              <a:gd name="connsiteY25" fmla="*/ 1785519 h 1807464"/>
              <a:gd name="connsiteX26" fmla="*/ 523037 w 528363"/>
              <a:gd name="connsiteY26" fmla="*/ 1781861 h 1807464"/>
              <a:gd name="connsiteX27" fmla="*/ 519380 w 528363"/>
              <a:gd name="connsiteY27" fmla="*/ 1756258 h 1807464"/>
              <a:gd name="connsiteX28" fmla="*/ 515722 w 528363"/>
              <a:gd name="connsiteY28" fmla="*/ 1734312 h 1807464"/>
              <a:gd name="connsiteX29" fmla="*/ 512065 w 528363"/>
              <a:gd name="connsiteY29" fmla="*/ 1705051 h 1807464"/>
              <a:gd name="connsiteX30" fmla="*/ 515722 w 528363"/>
              <a:gd name="connsiteY30" fmla="*/ 1617269 h 1807464"/>
              <a:gd name="connsiteX31" fmla="*/ 515722 w 528363"/>
              <a:gd name="connsiteY31" fmla="*/ 1536802 h 1807464"/>
              <a:gd name="connsiteX32" fmla="*/ 508407 w 528363"/>
              <a:gd name="connsiteY32" fmla="*/ 1507541 h 1807464"/>
              <a:gd name="connsiteX33" fmla="*/ 501092 w 528363"/>
              <a:gd name="connsiteY33" fmla="*/ 1470965 h 1807464"/>
              <a:gd name="connsiteX34" fmla="*/ 493777 w 528363"/>
              <a:gd name="connsiteY34" fmla="*/ 1419759 h 1807464"/>
              <a:gd name="connsiteX35" fmla="*/ 486461 w 528363"/>
              <a:gd name="connsiteY35" fmla="*/ 1379525 h 1807464"/>
              <a:gd name="connsiteX36" fmla="*/ 482804 w 528363"/>
              <a:gd name="connsiteY36" fmla="*/ 1346607 h 1807464"/>
              <a:gd name="connsiteX37" fmla="*/ 479146 w 528363"/>
              <a:gd name="connsiteY37" fmla="*/ 1211275 h 1807464"/>
              <a:gd name="connsiteX38" fmla="*/ 475489 w 528363"/>
              <a:gd name="connsiteY38" fmla="*/ 1189330 h 1807464"/>
              <a:gd name="connsiteX39" fmla="*/ 471831 w 528363"/>
              <a:gd name="connsiteY39" fmla="*/ 1160069 h 1807464"/>
              <a:gd name="connsiteX40" fmla="*/ 468173 w 528363"/>
              <a:gd name="connsiteY40" fmla="*/ 1145439 h 1807464"/>
              <a:gd name="connsiteX41" fmla="*/ 460858 w 528363"/>
              <a:gd name="connsiteY41" fmla="*/ 1083259 h 1807464"/>
              <a:gd name="connsiteX42" fmla="*/ 457201 w 528363"/>
              <a:gd name="connsiteY42" fmla="*/ 1064971 h 1807464"/>
              <a:gd name="connsiteX43" fmla="*/ 453543 w 528363"/>
              <a:gd name="connsiteY43" fmla="*/ 1039368 h 1807464"/>
              <a:gd name="connsiteX44" fmla="*/ 449885 w 528363"/>
              <a:gd name="connsiteY44" fmla="*/ 958901 h 1807464"/>
              <a:gd name="connsiteX45" fmla="*/ 442570 w 528363"/>
              <a:gd name="connsiteY45" fmla="*/ 915010 h 1807464"/>
              <a:gd name="connsiteX46" fmla="*/ 435255 w 528363"/>
              <a:gd name="connsiteY46" fmla="*/ 838200 h 1807464"/>
              <a:gd name="connsiteX47" fmla="*/ 431597 w 528363"/>
              <a:gd name="connsiteY47" fmla="*/ 812597 h 1807464"/>
              <a:gd name="connsiteX48" fmla="*/ 427940 w 528363"/>
              <a:gd name="connsiteY48" fmla="*/ 779679 h 1807464"/>
              <a:gd name="connsiteX49" fmla="*/ 424282 w 528363"/>
              <a:gd name="connsiteY49" fmla="*/ 640690 h 1807464"/>
              <a:gd name="connsiteX50" fmla="*/ 420625 w 528363"/>
              <a:gd name="connsiteY50" fmla="*/ 615087 h 1807464"/>
              <a:gd name="connsiteX51" fmla="*/ 416967 w 528363"/>
              <a:gd name="connsiteY51" fmla="*/ 549250 h 1807464"/>
              <a:gd name="connsiteX52" fmla="*/ 413309 w 528363"/>
              <a:gd name="connsiteY52" fmla="*/ 424891 h 1807464"/>
              <a:gd name="connsiteX53" fmla="*/ 405994 w 528363"/>
              <a:gd name="connsiteY53" fmla="*/ 362712 h 1807464"/>
              <a:gd name="connsiteX54" fmla="*/ 402337 w 528363"/>
              <a:gd name="connsiteY54" fmla="*/ 274930 h 1807464"/>
              <a:gd name="connsiteX55" fmla="*/ 387706 w 528363"/>
              <a:gd name="connsiteY55" fmla="*/ 51816 h 1807464"/>
              <a:gd name="connsiteX56" fmla="*/ 325527 w 528363"/>
              <a:gd name="connsiteY56" fmla="*/ 15240 h 1807464"/>
              <a:gd name="connsiteX57" fmla="*/ 248718 w 528363"/>
              <a:gd name="connsiteY57" fmla="*/ 22555 h 1807464"/>
              <a:gd name="connsiteX58" fmla="*/ 138989 w 528363"/>
              <a:gd name="connsiteY58" fmla="*/ 48159 h 1807464"/>
              <a:gd name="connsiteX59" fmla="*/ 84126 w 528363"/>
              <a:gd name="connsiteY59" fmla="*/ 66446 h 1807464"/>
              <a:gd name="connsiteX0" fmla="*/ 84126 w 528363"/>
              <a:gd name="connsiteY0" fmla="*/ 66446 h 1807464"/>
              <a:gd name="connsiteX1" fmla="*/ 0 w 528363"/>
              <a:gd name="connsiteY1" fmla="*/ 132283 h 1807464"/>
              <a:gd name="connsiteX2" fmla="*/ 29262 w 528363"/>
              <a:gd name="connsiteY2" fmla="*/ 278588 h 1807464"/>
              <a:gd name="connsiteX3" fmla="*/ 91441 w 528363"/>
              <a:gd name="connsiteY3" fmla="*/ 648005 h 1807464"/>
              <a:gd name="connsiteX4" fmla="*/ 98756 w 528363"/>
              <a:gd name="connsiteY4" fmla="*/ 684581 h 1807464"/>
              <a:gd name="connsiteX5" fmla="*/ 109729 w 528363"/>
              <a:gd name="connsiteY5" fmla="*/ 761391 h 1807464"/>
              <a:gd name="connsiteX6" fmla="*/ 117044 w 528363"/>
              <a:gd name="connsiteY6" fmla="*/ 896722 h 1807464"/>
              <a:gd name="connsiteX7" fmla="*/ 124359 w 528363"/>
              <a:gd name="connsiteY7" fmla="*/ 936955 h 1807464"/>
              <a:gd name="connsiteX8" fmla="*/ 135332 w 528363"/>
              <a:gd name="connsiteY8" fmla="*/ 1017423 h 1807464"/>
              <a:gd name="connsiteX9" fmla="*/ 142647 w 528363"/>
              <a:gd name="connsiteY9" fmla="*/ 1079602 h 1807464"/>
              <a:gd name="connsiteX10" fmla="*/ 135332 w 528363"/>
              <a:gd name="connsiteY10" fmla="*/ 1240536 h 1807464"/>
              <a:gd name="connsiteX11" fmla="*/ 131674 w 528363"/>
              <a:gd name="connsiteY11" fmla="*/ 1262482 h 1807464"/>
              <a:gd name="connsiteX12" fmla="*/ 135332 w 528363"/>
              <a:gd name="connsiteY12" fmla="*/ 1368552 h 1807464"/>
              <a:gd name="connsiteX13" fmla="*/ 138989 w 528363"/>
              <a:gd name="connsiteY13" fmla="*/ 1394155 h 1807464"/>
              <a:gd name="connsiteX14" fmla="*/ 146305 w 528363"/>
              <a:gd name="connsiteY14" fmla="*/ 1456335 h 1807464"/>
              <a:gd name="connsiteX15" fmla="*/ 142647 w 528363"/>
              <a:gd name="connsiteY15" fmla="*/ 1606296 h 1807464"/>
              <a:gd name="connsiteX16" fmla="*/ 138989 w 528363"/>
              <a:gd name="connsiteY16" fmla="*/ 1635557 h 1807464"/>
              <a:gd name="connsiteX17" fmla="*/ 135332 w 528363"/>
              <a:gd name="connsiteY17" fmla="*/ 1697736 h 1807464"/>
              <a:gd name="connsiteX18" fmla="*/ 138989 w 528363"/>
              <a:gd name="connsiteY18" fmla="*/ 1792834 h 1807464"/>
              <a:gd name="connsiteX19" fmla="*/ 179223 w 528363"/>
              <a:gd name="connsiteY19" fmla="*/ 1803807 h 1807464"/>
              <a:gd name="connsiteX20" fmla="*/ 204826 w 528363"/>
              <a:gd name="connsiteY20" fmla="*/ 1807464 h 1807464"/>
              <a:gd name="connsiteX21" fmla="*/ 234087 w 528363"/>
              <a:gd name="connsiteY21" fmla="*/ 1803807 h 1807464"/>
              <a:gd name="connsiteX22" fmla="*/ 362103 w 528363"/>
              <a:gd name="connsiteY22" fmla="*/ 1796491 h 1807464"/>
              <a:gd name="connsiteX23" fmla="*/ 420625 w 528363"/>
              <a:gd name="connsiteY23" fmla="*/ 1789176 h 1807464"/>
              <a:gd name="connsiteX24" fmla="*/ 446228 w 528363"/>
              <a:gd name="connsiteY24" fmla="*/ 1785519 h 1807464"/>
              <a:gd name="connsiteX25" fmla="*/ 523037 w 528363"/>
              <a:gd name="connsiteY25" fmla="*/ 1781861 h 1807464"/>
              <a:gd name="connsiteX26" fmla="*/ 519380 w 528363"/>
              <a:gd name="connsiteY26" fmla="*/ 1756258 h 1807464"/>
              <a:gd name="connsiteX27" fmla="*/ 515722 w 528363"/>
              <a:gd name="connsiteY27" fmla="*/ 1734312 h 1807464"/>
              <a:gd name="connsiteX28" fmla="*/ 512065 w 528363"/>
              <a:gd name="connsiteY28" fmla="*/ 1705051 h 1807464"/>
              <a:gd name="connsiteX29" fmla="*/ 515722 w 528363"/>
              <a:gd name="connsiteY29" fmla="*/ 1617269 h 1807464"/>
              <a:gd name="connsiteX30" fmla="*/ 515722 w 528363"/>
              <a:gd name="connsiteY30" fmla="*/ 1536802 h 1807464"/>
              <a:gd name="connsiteX31" fmla="*/ 508407 w 528363"/>
              <a:gd name="connsiteY31" fmla="*/ 1507541 h 1807464"/>
              <a:gd name="connsiteX32" fmla="*/ 501092 w 528363"/>
              <a:gd name="connsiteY32" fmla="*/ 1470965 h 1807464"/>
              <a:gd name="connsiteX33" fmla="*/ 493777 w 528363"/>
              <a:gd name="connsiteY33" fmla="*/ 1419759 h 1807464"/>
              <a:gd name="connsiteX34" fmla="*/ 486461 w 528363"/>
              <a:gd name="connsiteY34" fmla="*/ 1379525 h 1807464"/>
              <a:gd name="connsiteX35" fmla="*/ 482804 w 528363"/>
              <a:gd name="connsiteY35" fmla="*/ 1346607 h 1807464"/>
              <a:gd name="connsiteX36" fmla="*/ 479146 w 528363"/>
              <a:gd name="connsiteY36" fmla="*/ 1211275 h 1807464"/>
              <a:gd name="connsiteX37" fmla="*/ 475489 w 528363"/>
              <a:gd name="connsiteY37" fmla="*/ 1189330 h 1807464"/>
              <a:gd name="connsiteX38" fmla="*/ 471831 w 528363"/>
              <a:gd name="connsiteY38" fmla="*/ 1160069 h 1807464"/>
              <a:gd name="connsiteX39" fmla="*/ 468173 w 528363"/>
              <a:gd name="connsiteY39" fmla="*/ 1145439 h 1807464"/>
              <a:gd name="connsiteX40" fmla="*/ 460858 w 528363"/>
              <a:gd name="connsiteY40" fmla="*/ 1083259 h 1807464"/>
              <a:gd name="connsiteX41" fmla="*/ 457201 w 528363"/>
              <a:gd name="connsiteY41" fmla="*/ 1064971 h 1807464"/>
              <a:gd name="connsiteX42" fmla="*/ 453543 w 528363"/>
              <a:gd name="connsiteY42" fmla="*/ 1039368 h 1807464"/>
              <a:gd name="connsiteX43" fmla="*/ 449885 w 528363"/>
              <a:gd name="connsiteY43" fmla="*/ 958901 h 1807464"/>
              <a:gd name="connsiteX44" fmla="*/ 442570 w 528363"/>
              <a:gd name="connsiteY44" fmla="*/ 915010 h 1807464"/>
              <a:gd name="connsiteX45" fmla="*/ 435255 w 528363"/>
              <a:gd name="connsiteY45" fmla="*/ 838200 h 1807464"/>
              <a:gd name="connsiteX46" fmla="*/ 431597 w 528363"/>
              <a:gd name="connsiteY46" fmla="*/ 812597 h 1807464"/>
              <a:gd name="connsiteX47" fmla="*/ 427940 w 528363"/>
              <a:gd name="connsiteY47" fmla="*/ 779679 h 1807464"/>
              <a:gd name="connsiteX48" fmla="*/ 424282 w 528363"/>
              <a:gd name="connsiteY48" fmla="*/ 640690 h 1807464"/>
              <a:gd name="connsiteX49" fmla="*/ 420625 w 528363"/>
              <a:gd name="connsiteY49" fmla="*/ 615087 h 1807464"/>
              <a:gd name="connsiteX50" fmla="*/ 416967 w 528363"/>
              <a:gd name="connsiteY50" fmla="*/ 549250 h 1807464"/>
              <a:gd name="connsiteX51" fmla="*/ 413309 w 528363"/>
              <a:gd name="connsiteY51" fmla="*/ 424891 h 1807464"/>
              <a:gd name="connsiteX52" fmla="*/ 405994 w 528363"/>
              <a:gd name="connsiteY52" fmla="*/ 362712 h 1807464"/>
              <a:gd name="connsiteX53" fmla="*/ 402337 w 528363"/>
              <a:gd name="connsiteY53" fmla="*/ 274930 h 1807464"/>
              <a:gd name="connsiteX54" fmla="*/ 387706 w 528363"/>
              <a:gd name="connsiteY54" fmla="*/ 51816 h 1807464"/>
              <a:gd name="connsiteX55" fmla="*/ 325527 w 528363"/>
              <a:gd name="connsiteY55" fmla="*/ 15240 h 1807464"/>
              <a:gd name="connsiteX56" fmla="*/ 248718 w 528363"/>
              <a:gd name="connsiteY56" fmla="*/ 22555 h 1807464"/>
              <a:gd name="connsiteX57" fmla="*/ 138989 w 528363"/>
              <a:gd name="connsiteY57" fmla="*/ 48159 h 1807464"/>
              <a:gd name="connsiteX58" fmla="*/ 84126 w 528363"/>
              <a:gd name="connsiteY58" fmla="*/ 66446 h 1807464"/>
              <a:gd name="connsiteX0" fmla="*/ 84126 w 528363"/>
              <a:gd name="connsiteY0" fmla="*/ 66446 h 1807464"/>
              <a:gd name="connsiteX1" fmla="*/ 0 w 528363"/>
              <a:gd name="connsiteY1" fmla="*/ 132283 h 1807464"/>
              <a:gd name="connsiteX2" fmla="*/ 29262 w 528363"/>
              <a:gd name="connsiteY2" fmla="*/ 278588 h 1807464"/>
              <a:gd name="connsiteX3" fmla="*/ 91441 w 528363"/>
              <a:gd name="connsiteY3" fmla="*/ 648005 h 1807464"/>
              <a:gd name="connsiteX4" fmla="*/ 98756 w 528363"/>
              <a:gd name="connsiteY4" fmla="*/ 684581 h 1807464"/>
              <a:gd name="connsiteX5" fmla="*/ 109729 w 528363"/>
              <a:gd name="connsiteY5" fmla="*/ 761391 h 1807464"/>
              <a:gd name="connsiteX6" fmla="*/ 117044 w 528363"/>
              <a:gd name="connsiteY6" fmla="*/ 896722 h 1807464"/>
              <a:gd name="connsiteX7" fmla="*/ 124359 w 528363"/>
              <a:gd name="connsiteY7" fmla="*/ 936955 h 1807464"/>
              <a:gd name="connsiteX8" fmla="*/ 135332 w 528363"/>
              <a:gd name="connsiteY8" fmla="*/ 1017423 h 1807464"/>
              <a:gd name="connsiteX9" fmla="*/ 124359 w 528363"/>
              <a:gd name="connsiteY9" fmla="*/ 1075944 h 1807464"/>
              <a:gd name="connsiteX10" fmla="*/ 135332 w 528363"/>
              <a:gd name="connsiteY10" fmla="*/ 1240536 h 1807464"/>
              <a:gd name="connsiteX11" fmla="*/ 131674 w 528363"/>
              <a:gd name="connsiteY11" fmla="*/ 1262482 h 1807464"/>
              <a:gd name="connsiteX12" fmla="*/ 135332 w 528363"/>
              <a:gd name="connsiteY12" fmla="*/ 1368552 h 1807464"/>
              <a:gd name="connsiteX13" fmla="*/ 138989 w 528363"/>
              <a:gd name="connsiteY13" fmla="*/ 1394155 h 1807464"/>
              <a:gd name="connsiteX14" fmla="*/ 146305 w 528363"/>
              <a:gd name="connsiteY14" fmla="*/ 1456335 h 1807464"/>
              <a:gd name="connsiteX15" fmla="*/ 142647 w 528363"/>
              <a:gd name="connsiteY15" fmla="*/ 1606296 h 1807464"/>
              <a:gd name="connsiteX16" fmla="*/ 138989 w 528363"/>
              <a:gd name="connsiteY16" fmla="*/ 1635557 h 1807464"/>
              <a:gd name="connsiteX17" fmla="*/ 135332 w 528363"/>
              <a:gd name="connsiteY17" fmla="*/ 1697736 h 1807464"/>
              <a:gd name="connsiteX18" fmla="*/ 138989 w 528363"/>
              <a:gd name="connsiteY18" fmla="*/ 1792834 h 1807464"/>
              <a:gd name="connsiteX19" fmla="*/ 179223 w 528363"/>
              <a:gd name="connsiteY19" fmla="*/ 1803807 h 1807464"/>
              <a:gd name="connsiteX20" fmla="*/ 204826 w 528363"/>
              <a:gd name="connsiteY20" fmla="*/ 1807464 h 1807464"/>
              <a:gd name="connsiteX21" fmla="*/ 234087 w 528363"/>
              <a:gd name="connsiteY21" fmla="*/ 1803807 h 1807464"/>
              <a:gd name="connsiteX22" fmla="*/ 362103 w 528363"/>
              <a:gd name="connsiteY22" fmla="*/ 1796491 h 1807464"/>
              <a:gd name="connsiteX23" fmla="*/ 420625 w 528363"/>
              <a:gd name="connsiteY23" fmla="*/ 1789176 h 1807464"/>
              <a:gd name="connsiteX24" fmla="*/ 446228 w 528363"/>
              <a:gd name="connsiteY24" fmla="*/ 1785519 h 1807464"/>
              <a:gd name="connsiteX25" fmla="*/ 523037 w 528363"/>
              <a:gd name="connsiteY25" fmla="*/ 1781861 h 1807464"/>
              <a:gd name="connsiteX26" fmla="*/ 519380 w 528363"/>
              <a:gd name="connsiteY26" fmla="*/ 1756258 h 1807464"/>
              <a:gd name="connsiteX27" fmla="*/ 515722 w 528363"/>
              <a:gd name="connsiteY27" fmla="*/ 1734312 h 1807464"/>
              <a:gd name="connsiteX28" fmla="*/ 512065 w 528363"/>
              <a:gd name="connsiteY28" fmla="*/ 1705051 h 1807464"/>
              <a:gd name="connsiteX29" fmla="*/ 515722 w 528363"/>
              <a:gd name="connsiteY29" fmla="*/ 1617269 h 1807464"/>
              <a:gd name="connsiteX30" fmla="*/ 515722 w 528363"/>
              <a:gd name="connsiteY30" fmla="*/ 1536802 h 1807464"/>
              <a:gd name="connsiteX31" fmla="*/ 508407 w 528363"/>
              <a:gd name="connsiteY31" fmla="*/ 1507541 h 1807464"/>
              <a:gd name="connsiteX32" fmla="*/ 501092 w 528363"/>
              <a:gd name="connsiteY32" fmla="*/ 1470965 h 1807464"/>
              <a:gd name="connsiteX33" fmla="*/ 493777 w 528363"/>
              <a:gd name="connsiteY33" fmla="*/ 1419759 h 1807464"/>
              <a:gd name="connsiteX34" fmla="*/ 486461 w 528363"/>
              <a:gd name="connsiteY34" fmla="*/ 1379525 h 1807464"/>
              <a:gd name="connsiteX35" fmla="*/ 482804 w 528363"/>
              <a:gd name="connsiteY35" fmla="*/ 1346607 h 1807464"/>
              <a:gd name="connsiteX36" fmla="*/ 479146 w 528363"/>
              <a:gd name="connsiteY36" fmla="*/ 1211275 h 1807464"/>
              <a:gd name="connsiteX37" fmla="*/ 475489 w 528363"/>
              <a:gd name="connsiteY37" fmla="*/ 1189330 h 1807464"/>
              <a:gd name="connsiteX38" fmla="*/ 471831 w 528363"/>
              <a:gd name="connsiteY38" fmla="*/ 1160069 h 1807464"/>
              <a:gd name="connsiteX39" fmla="*/ 468173 w 528363"/>
              <a:gd name="connsiteY39" fmla="*/ 1145439 h 1807464"/>
              <a:gd name="connsiteX40" fmla="*/ 460858 w 528363"/>
              <a:gd name="connsiteY40" fmla="*/ 1083259 h 1807464"/>
              <a:gd name="connsiteX41" fmla="*/ 457201 w 528363"/>
              <a:gd name="connsiteY41" fmla="*/ 1064971 h 1807464"/>
              <a:gd name="connsiteX42" fmla="*/ 453543 w 528363"/>
              <a:gd name="connsiteY42" fmla="*/ 1039368 h 1807464"/>
              <a:gd name="connsiteX43" fmla="*/ 449885 w 528363"/>
              <a:gd name="connsiteY43" fmla="*/ 958901 h 1807464"/>
              <a:gd name="connsiteX44" fmla="*/ 442570 w 528363"/>
              <a:gd name="connsiteY44" fmla="*/ 915010 h 1807464"/>
              <a:gd name="connsiteX45" fmla="*/ 435255 w 528363"/>
              <a:gd name="connsiteY45" fmla="*/ 838200 h 1807464"/>
              <a:gd name="connsiteX46" fmla="*/ 431597 w 528363"/>
              <a:gd name="connsiteY46" fmla="*/ 812597 h 1807464"/>
              <a:gd name="connsiteX47" fmla="*/ 427940 w 528363"/>
              <a:gd name="connsiteY47" fmla="*/ 779679 h 1807464"/>
              <a:gd name="connsiteX48" fmla="*/ 424282 w 528363"/>
              <a:gd name="connsiteY48" fmla="*/ 640690 h 1807464"/>
              <a:gd name="connsiteX49" fmla="*/ 420625 w 528363"/>
              <a:gd name="connsiteY49" fmla="*/ 615087 h 1807464"/>
              <a:gd name="connsiteX50" fmla="*/ 416967 w 528363"/>
              <a:gd name="connsiteY50" fmla="*/ 549250 h 1807464"/>
              <a:gd name="connsiteX51" fmla="*/ 413309 w 528363"/>
              <a:gd name="connsiteY51" fmla="*/ 424891 h 1807464"/>
              <a:gd name="connsiteX52" fmla="*/ 405994 w 528363"/>
              <a:gd name="connsiteY52" fmla="*/ 362712 h 1807464"/>
              <a:gd name="connsiteX53" fmla="*/ 402337 w 528363"/>
              <a:gd name="connsiteY53" fmla="*/ 274930 h 1807464"/>
              <a:gd name="connsiteX54" fmla="*/ 387706 w 528363"/>
              <a:gd name="connsiteY54" fmla="*/ 51816 h 1807464"/>
              <a:gd name="connsiteX55" fmla="*/ 325527 w 528363"/>
              <a:gd name="connsiteY55" fmla="*/ 15240 h 1807464"/>
              <a:gd name="connsiteX56" fmla="*/ 248718 w 528363"/>
              <a:gd name="connsiteY56" fmla="*/ 22555 h 1807464"/>
              <a:gd name="connsiteX57" fmla="*/ 138989 w 528363"/>
              <a:gd name="connsiteY57" fmla="*/ 48159 h 1807464"/>
              <a:gd name="connsiteX58" fmla="*/ 84126 w 528363"/>
              <a:gd name="connsiteY58" fmla="*/ 66446 h 1807464"/>
              <a:gd name="connsiteX0" fmla="*/ 84126 w 528363"/>
              <a:gd name="connsiteY0" fmla="*/ 66446 h 1807464"/>
              <a:gd name="connsiteX1" fmla="*/ 0 w 528363"/>
              <a:gd name="connsiteY1" fmla="*/ 132283 h 1807464"/>
              <a:gd name="connsiteX2" fmla="*/ 29262 w 528363"/>
              <a:gd name="connsiteY2" fmla="*/ 278588 h 1807464"/>
              <a:gd name="connsiteX3" fmla="*/ 91441 w 528363"/>
              <a:gd name="connsiteY3" fmla="*/ 648005 h 1807464"/>
              <a:gd name="connsiteX4" fmla="*/ 98756 w 528363"/>
              <a:gd name="connsiteY4" fmla="*/ 684581 h 1807464"/>
              <a:gd name="connsiteX5" fmla="*/ 109729 w 528363"/>
              <a:gd name="connsiteY5" fmla="*/ 761391 h 1807464"/>
              <a:gd name="connsiteX6" fmla="*/ 117044 w 528363"/>
              <a:gd name="connsiteY6" fmla="*/ 896722 h 1807464"/>
              <a:gd name="connsiteX7" fmla="*/ 124359 w 528363"/>
              <a:gd name="connsiteY7" fmla="*/ 936955 h 1807464"/>
              <a:gd name="connsiteX8" fmla="*/ 120702 w 528363"/>
              <a:gd name="connsiteY8" fmla="*/ 1006450 h 1807464"/>
              <a:gd name="connsiteX9" fmla="*/ 124359 w 528363"/>
              <a:gd name="connsiteY9" fmla="*/ 1075944 h 1807464"/>
              <a:gd name="connsiteX10" fmla="*/ 135332 w 528363"/>
              <a:gd name="connsiteY10" fmla="*/ 1240536 h 1807464"/>
              <a:gd name="connsiteX11" fmla="*/ 131674 w 528363"/>
              <a:gd name="connsiteY11" fmla="*/ 1262482 h 1807464"/>
              <a:gd name="connsiteX12" fmla="*/ 135332 w 528363"/>
              <a:gd name="connsiteY12" fmla="*/ 1368552 h 1807464"/>
              <a:gd name="connsiteX13" fmla="*/ 138989 w 528363"/>
              <a:gd name="connsiteY13" fmla="*/ 1394155 h 1807464"/>
              <a:gd name="connsiteX14" fmla="*/ 146305 w 528363"/>
              <a:gd name="connsiteY14" fmla="*/ 1456335 h 1807464"/>
              <a:gd name="connsiteX15" fmla="*/ 142647 w 528363"/>
              <a:gd name="connsiteY15" fmla="*/ 1606296 h 1807464"/>
              <a:gd name="connsiteX16" fmla="*/ 138989 w 528363"/>
              <a:gd name="connsiteY16" fmla="*/ 1635557 h 1807464"/>
              <a:gd name="connsiteX17" fmla="*/ 135332 w 528363"/>
              <a:gd name="connsiteY17" fmla="*/ 1697736 h 1807464"/>
              <a:gd name="connsiteX18" fmla="*/ 138989 w 528363"/>
              <a:gd name="connsiteY18" fmla="*/ 1792834 h 1807464"/>
              <a:gd name="connsiteX19" fmla="*/ 179223 w 528363"/>
              <a:gd name="connsiteY19" fmla="*/ 1803807 h 1807464"/>
              <a:gd name="connsiteX20" fmla="*/ 204826 w 528363"/>
              <a:gd name="connsiteY20" fmla="*/ 1807464 h 1807464"/>
              <a:gd name="connsiteX21" fmla="*/ 234087 w 528363"/>
              <a:gd name="connsiteY21" fmla="*/ 1803807 h 1807464"/>
              <a:gd name="connsiteX22" fmla="*/ 362103 w 528363"/>
              <a:gd name="connsiteY22" fmla="*/ 1796491 h 1807464"/>
              <a:gd name="connsiteX23" fmla="*/ 420625 w 528363"/>
              <a:gd name="connsiteY23" fmla="*/ 1789176 h 1807464"/>
              <a:gd name="connsiteX24" fmla="*/ 446228 w 528363"/>
              <a:gd name="connsiteY24" fmla="*/ 1785519 h 1807464"/>
              <a:gd name="connsiteX25" fmla="*/ 523037 w 528363"/>
              <a:gd name="connsiteY25" fmla="*/ 1781861 h 1807464"/>
              <a:gd name="connsiteX26" fmla="*/ 519380 w 528363"/>
              <a:gd name="connsiteY26" fmla="*/ 1756258 h 1807464"/>
              <a:gd name="connsiteX27" fmla="*/ 515722 w 528363"/>
              <a:gd name="connsiteY27" fmla="*/ 1734312 h 1807464"/>
              <a:gd name="connsiteX28" fmla="*/ 512065 w 528363"/>
              <a:gd name="connsiteY28" fmla="*/ 1705051 h 1807464"/>
              <a:gd name="connsiteX29" fmla="*/ 515722 w 528363"/>
              <a:gd name="connsiteY29" fmla="*/ 1617269 h 1807464"/>
              <a:gd name="connsiteX30" fmla="*/ 515722 w 528363"/>
              <a:gd name="connsiteY30" fmla="*/ 1536802 h 1807464"/>
              <a:gd name="connsiteX31" fmla="*/ 508407 w 528363"/>
              <a:gd name="connsiteY31" fmla="*/ 1507541 h 1807464"/>
              <a:gd name="connsiteX32" fmla="*/ 501092 w 528363"/>
              <a:gd name="connsiteY32" fmla="*/ 1470965 h 1807464"/>
              <a:gd name="connsiteX33" fmla="*/ 493777 w 528363"/>
              <a:gd name="connsiteY33" fmla="*/ 1419759 h 1807464"/>
              <a:gd name="connsiteX34" fmla="*/ 486461 w 528363"/>
              <a:gd name="connsiteY34" fmla="*/ 1379525 h 1807464"/>
              <a:gd name="connsiteX35" fmla="*/ 482804 w 528363"/>
              <a:gd name="connsiteY35" fmla="*/ 1346607 h 1807464"/>
              <a:gd name="connsiteX36" fmla="*/ 479146 w 528363"/>
              <a:gd name="connsiteY36" fmla="*/ 1211275 h 1807464"/>
              <a:gd name="connsiteX37" fmla="*/ 475489 w 528363"/>
              <a:gd name="connsiteY37" fmla="*/ 1189330 h 1807464"/>
              <a:gd name="connsiteX38" fmla="*/ 471831 w 528363"/>
              <a:gd name="connsiteY38" fmla="*/ 1160069 h 1807464"/>
              <a:gd name="connsiteX39" fmla="*/ 468173 w 528363"/>
              <a:gd name="connsiteY39" fmla="*/ 1145439 h 1807464"/>
              <a:gd name="connsiteX40" fmla="*/ 460858 w 528363"/>
              <a:gd name="connsiteY40" fmla="*/ 1083259 h 1807464"/>
              <a:gd name="connsiteX41" fmla="*/ 457201 w 528363"/>
              <a:gd name="connsiteY41" fmla="*/ 1064971 h 1807464"/>
              <a:gd name="connsiteX42" fmla="*/ 453543 w 528363"/>
              <a:gd name="connsiteY42" fmla="*/ 1039368 h 1807464"/>
              <a:gd name="connsiteX43" fmla="*/ 449885 w 528363"/>
              <a:gd name="connsiteY43" fmla="*/ 958901 h 1807464"/>
              <a:gd name="connsiteX44" fmla="*/ 442570 w 528363"/>
              <a:gd name="connsiteY44" fmla="*/ 915010 h 1807464"/>
              <a:gd name="connsiteX45" fmla="*/ 435255 w 528363"/>
              <a:gd name="connsiteY45" fmla="*/ 838200 h 1807464"/>
              <a:gd name="connsiteX46" fmla="*/ 431597 w 528363"/>
              <a:gd name="connsiteY46" fmla="*/ 812597 h 1807464"/>
              <a:gd name="connsiteX47" fmla="*/ 427940 w 528363"/>
              <a:gd name="connsiteY47" fmla="*/ 779679 h 1807464"/>
              <a:gd name="connsiteX48" fmla="*/ 424282 w 528363"/>
              <a:gd name="connsiteY48" fmla="*/ 640690 h 1807464"/>
              <a:gd name="connsiteX49" fmla="*/ 420625 w 528363"/>
              <a:gd name="connsiteY49" fmla="*/ 615087 h 1807464"/>
              <a:gd name="connsiteX50" fmla="*/ 416967 w 528363"/>
              <a:gd name="connsiteY50" fmla="*/ 549250 h 1807464"/>
              <a:gd name="connsiteX51" fmla="*/ 413309 w 528363"/>
              <a:gd name="connsiteY51" fmla="*/ 424891 h 1807464"/>
              <a:gd name="connsiteX52" fmla="*/ 405994 w 528363"/>
              <a:gd name="connsiteY52" fmla="*/ 362712 h 1807464"/>
              <a:gd name="connsiteX53" fmla="*/ 402337 w 528363"/>
              <a:gd name="connsiteY53" fmla="*/ 274930 h 1807464"/>
              <a:gd name="connsiteX54" fmla="*/ 387706 w 528363"/>
              <a:gd name="connsiteY54" fmla="*/ 51816 h 1807464"/>
              <a:gd name="connsiteX55" fmla="*/ 325527 w 528363"/>
              <a:gd name="connsiteY55" fmla="*/ 15240 h 1807464"/>
              <a:gd name="connsiteX56" fmla="*/ 248718 w 528363"/>
              <a:gd name="connsiteY56" fmla="*/ 22555 h 1807464"/>
              <a:gd name="connsiteX57" fmla="*/ 138989 w 528363"/>
              <a:gd name="connsiteY57" fmla="*/ 48159 h 1807464"/>
              <a:gd name="connsiteX58" fmla="*/ 84126 w 528363"/>
              <a:gd name="connsiteY58" fmla="*/ 66446 h 1807464"/>
              <a:gd name="connsiteX0" fmla="*/ 84126 w 528363"/>
              <a:gd name="connsiteY0" fmla="*/ 66446 h 1807464"/>
              <a:gd name="connsiteX1" fmla="*/ 0 w 528363"/>
              <a:gd name="connsiteY1" fmla="*/ 132283 h 1807464"/>
              <a:gd name="connsiteX2" fmla="*/ 29262 w 528363"/>
              <a:gd name="connsiteY2" fmla="*/ 278588 h 1807464"/>
              <a:gd name="connsiteX3" fmla="*/ 91441 w 528363"/>
              <a:gd name="connsiteY3" fmla="*/ 648005 h 1807464"/>
              <a:gd name="connsiteX4" fmla="*/ 98756 w 528363"/>
              <a:gd name="connsiteY4" fmla="*/ 684581 h 1807464"/>
              <a:gd name="connsiteX5" fmla="*/ 109729 w 528363"/>
              <a:gd name="connsiteY5" fmla="*/ 761391 h 1807464"/>
              <a:gd name="connsiteX6" fmla="*/ 117044 w 528363"/>
              <a:gd name="connsiteY6" fmla="*/ 896722 h 1807464"/>
              <a:gd name="connsiteX7" fmla="*/ 109729 w 528363"/>
              <a:gd name="connsiteY7" fmla="*/ 915010 h 1807464"/>
              <a:gd name="connsiteX8" fmla="*/ 120702 w 528363"/>
              <a:gd name="connsiteY8" fmla="*/ 1006450 h 1807464"/>
              <a:gd name="connsiteX9" fmla="*/ 124359 w 528363"/>
              <a:gd name="connsiteY9" fmla="*/ 1075944 h 1807464"/>
              <a:gd name="connsiteX10" fmla="*/ 135332 w 528363"/>
              <a:gd name="connsiteY10" fmla="*/ 1240536 h 1807464"/>
              <a:gd name="connsiteX11" fmla="*/ 131674 w 528363"/>
              <a:gd name="connsiteY11" fmla="*/ 1262482 h 1807464"/>
              <a:gd name="connsiteX12" fmla="*/ 135332 w 528363"/>
              <a:gd name="connsiteY12" fmla="*/ 1368552 h 1807464"/>
              <a:gd name="connsiteX13" fmla="*/ 138989 w 528363"/>
              <a:gd name="connsiteY13" fmla="*/ 1394155 h 1807464"/>
              <a:gd name="connsiteX14" fmla="*/ 146305 w 528363"/>
              <a:gd name="connsiteY14" fmla="*/ 1456335 h 1807464"/>
              <a:gd name="connsiteX15" fmla="*/ 142647 w 528363"/>
              <a:gd name="connsiteY15" fmla="*/ 1606296 h 1807464"/>
              <a:gd name="connsiteX16" fmla="*/ 138989 w 528363"/>
              <a:gd name="connsiteY16" fmla="*/ 1635557 h 1807464"/>
              <a:gd name="connsiteX17" fmla="*/ 135332 w 528363"/>
              <a:gd name="connsiteY17" fmla="*/ 1697736 h 1807464"/>
              <a:gd name="connsiteX18" fmla="*/ 138989 w 528363"/>
              <a:gd name="connsiteY18" fmla="*/ 1792834 h 1807464"/>
              <a:gd name="connsiteX19" fmla="*/ 179223 w 528363"/>
              <a:gd name="connsiteY19" fmla="*/ 1803807 h 1807464"/>
              <a:gd name="connsiteX20" fmla="*/ 204826 w 528363"/>
              <a:gd name="connsiteY20" fmla="*/ 1807464 h 1807464"/>
              <a:gd name="connsiteX21" fmla="*/ 234087 w 528363"/>
              <a:gd name="connsiteY21" fmla="*/ 1803807 h 1807464"/>
              <a:gd name="connsiteX22" fmla="*/ 362103 w 528363"/>
              <a:gd name="connsiteY22" fmla="*/ 1796491 h 1807464"/>
              <a:gd name="connsiteX23" fmla="*/ 420625 w 528363"/>
              <a:gd name="connsiteY23" fmla="*/ 1789176 h 1807464"/>
              <a:gd name="connsiteX24" fmla="*/ 446228 w 528363"/>
              <a:gd name="connsiteY24" fmla="*/ 1785519 h 1807464"/>
              <a:gd name="connsiteX25" fmla="*/ 523037 w 528363"/>
              <a:gd name="connsiteY25" fmla="*/ 1781861 h 1807464"/>
              <a:gd name="connsiteX26" fmla="*/ 519380 w 528363"/>
              <a:gd name="connsiteY26" fmla="*/ 1756258 h 1807464"/>
              <a:gd name="connsiteX27" fmla="*/ 515722 w 528363"/>
              <a:gd name="connsiteY27" fmla="*/ 1734312 h 1807464"/>
              <a:gd name="connsiteX28" fmla="*/ 512065 w 528363"/>
              <a:gd name="connsiteY28" fmla="*/ 1705051 h 1807464"/>
              <a:gd name="connsiteX29" fmla="*/ 515722 w 528363"/>
              <a:gd name="connsiteY29" fmla="*/ 1617269 h 1807464"/>
              <a:gd name="connsiteX30" fmla="*/ 515722 w 528363"/>
              <a:gd name="connsiteY30" fmla="*/ 1536802 h 1807464"/>
              <a:gd name="connsiteX31" fmla="*/ 508407 w 528363"/>
              <a:gd name="connsiteY31" fmla="*/ 1507541 h 1807464"/>
              <a:gd name="connsiteX32" fmla="*/ 501092 w 528363"/>
              <a:gd name="connsiteY32" fmla="*/ 1470965 h 1807464"/>
              <a:gd name="connsiteX33" fmla="*/ 493777 w 528363"/>
              <a:gd name="connsiteY33" fmla="*/ 1419759 h 1807464"/>
              <a:gd name="connsiteX34" fmla="*/ 486461 w 528363"/>
              <a:gd name="connsiteY34" fmla="*/ 1379525 h 1807464"/>
              <a:gd name="connsiteX35" fmla="*/ 482804 w 528363"/>
              <a:gd name="connsiteY35" fmla="*/ 1346607 h 1807464"/>
              <a:gd name="connsiteX36" fmla="*/ 479146 w 528363"/>
              <a:gd name="connsiteY36" fmla="*/ 1211275 h 1807464"/>
              <a:gd name="connsiteX37" fmla="*/ 475489 w 528363"/>
              <a:gd name="connsiteY37" fmla="*/ 1189330 h 1807464"/>
              <a:gd name="connsiteX38" fmla="*/ 471831 w 528363"/>
              <a:gd name="connsiteY38" fmla="*/ 1160069 h 1807464"/>
              <a:gd name="connsiteX39" fmla="*/ 468173 w 528363"/>
              <a:gd name="connsiteY39" fmla="*/ 1145439 h 1807464"/>
              <a:gd name="connsiteX40" fmla="*/ 460858 w 528363"/>
              <a:gd name="connsiteY40" fmla="*/ 1083259 h 1807464"/>
              <a:gd name="connsiteX41" fmla="*/ 457201 w 528363"/>
              <a:gd name="connsiteY41" fmla="*/ 1064971 h 1807464"/>
              <a:gd name="connsiteX42" fmla="*/ 453543 w 528363"/>
              <a:gd name="connsiteY42" fmla="*/ 1039368 h 1807464"/>
              <a:gd name="connsiteX43" fmla="*/ 449885 w 528363"/>
              <a:gd name="connsiteY43" fmla="*/ 958901 h 1807464"/>
              <a:gd name="connsiteX44" fmla="*/ 442570 w 528363"/>
              <a:gd name="connsiteY44" fmla="*/ 915010 h 1807464"/>
              <a:gd name="connsiteX45" fmla="*/ 435255 w 528363"/>
              <a:gd name="connsiteY45" fmla="*/ 838200 h 1807464"/>
              <a:gd name="connsiteX46" fmla="*/ 431597 w 528363"/>
              <a:gd name="connsiteY46" fmla="*/ 812597 h 1807464"/>
              <a:gd name="connsiteX47" fmla="*/ 427940 w 528363"/>
              <a:gd name="connsiteY47" fmla="*/ 779679 h 1807464"/>
              <a:gd name="connsiteX48" fmla="*/ 424282 w 528363"/>
              <a:gd name="connsiteY48" fmla="*/ 640690 h 1807464"/>
              <a:gd name="connsiteX49" fmla="*/ 420625 w 528363"/>
              <a:gd name="connsiteY49" fmla="*/ 615087 h 1807464"/>
              <a:gd name="connsiteX50" fmla="*/ 416967 w 528363"/>
              <a:gd name="connsiteY50" fmla="*/ 549250 h 1807464"/>
              <a:gd name="connsiteX51" fmla="*/ 413309 w 528363"/>
              <a:gd name="connsiteY51" fmla="*/ 424891 h 1807464"/>
              <a:gd name="connsiteX52" fmla="*/ 405994 w 528363"/>
              <a:gd name="connsiteY52" fmla="*/ 362712 h 1807464"/>
              <a:gd name="connsiteX53" fmla="*/ 402337 w 528363"/>
              <a:gd name="connsiteY53" fmla="*/ 274930 h 1807464"/>
              <a:gd name="connsiteX54" fmla="*/ 387706 w 528363"/>
              <a:gd name="connsiteY54" fmla="*/ 51816 h 1807464"/>
              <a:gd name="connsiteX55" fmla="*/ 325527 w 528363"/>
              <a:gd name="connsiteY55" fmla="*/ 15240 h 1807464"/>
              <a:gd name="connsiteX56" fmla="*/ 248718 w 528363"/>
              <a:gd name="connsiteY56" fmla="*/ 22555 h 1807464"/>
              <a:gd name="connsiteX57" fmla="*/ 138989 w 528363"/>
              <a:gd name="connsiteY57" fmla="*/ 48159 h 1807464"/>
              <a:gd name="connsiteX58" fmla="*/ 84126 w 528363"/>
              <a:gd name="connsiteY58" fmla="*/ 66446 h 1807464"/>
              <a:gd name="connsiteX0" fmla="*/ 84126 w 528363"/>
              <a:gd name="connsiteY0" fmla="*/ 66446 h 1805224"/>
              <a:gd name="connsiteX1" fmla="*/ 0 w 528363"/>
              <a:gd name="connsiteY1" fmla="*/ 132283 h 1805224"/>
              <a:gd name="connsiteX2" fmla="*/ 29262 w 528363"/>
              <a:gd name="connsiteY2" fmla="*/ 278588 h 1805224"/>
              <a:gd name="connsiteX3" fmla="*/ 91441 w 528363"/>
              <a:gd name="connsiteY3" fmla="*/ 648005 h 1805224"/>
              <a:gd name="connsiteX4" fmla="*/ 98756 w 528363"/>
              <a:gd name="connsiteY4" fmla="*/ 684581 h 1805224"/>
              <a:gd name="connsiteX5" fmla="*/ 109729 w 528363"/>
              <a:gd name="connsiteY5" fmla="*/ 761391 h 1805224"/>
              <a:gd name="connsiteX6" fmla="*/ 117044 w 528363"/>
              <a:gd name="connsiteY6" fmla="*/ 896722 h 1805224"/>
              <a:gd name="connsiteX7" fmla="*/ 109729 w 528363"/>
              <a:gd name="connsiteY7" fmla="*/ 915010 h 1805224"/>
              <a:gd name="connsiteX8" fmla="*/ 120702 w 528363"/>
              <a:gd name="connsiteY8" fmla="*/ 1006450 h 1805224"/>
              <a:gd name="connsiteX9" fmla="*/ 124359 w 528363"/>
              <a:gd name="connsiteY9" fmla="*/ 1075944 h 1805224"/>
              <a:gd name="connsiteX10" fmla="*/ 135332 w 528363"/>
              <a:gd name="connsiteY10" fmla="*/ 1240536 h 1805224"/>
              <a:gd name="connsiteX11" fmla="*/ 131674 w 528363"/>
              <a:gd name="connsiteY11" fmla="*/ 1262482 h 1805224"/>
              <a:gd name="connsiteX12" fmla="*/ 135332 w 528363"/>
              <a:gd name="connsiteY12" fmla="*/ 1368552 h 1805224"/>
              <a:gd name="connsiteX13" fmla="*/ 138989 w 528363"/>
              <a:gd name="connsiteY13" fmla="*/ 1394155 h 1805224"/>
              <a:gd name="connsiteX14" fmla="*/ 146305 w 528363"/>
              <a:gd name="connsiteY14" fmla="*/ 1456335 h 1805224"/>
              <a:gd name="connsiteX15" fmla="*/ 142647 w 528363"/>
              <a:gd name="connsiteY15" fmla="*/ 1606296 h 1805224"/>
              <a:gd name="connsiteX16" fmla="*/ 138989 w 528363"/>
              <a:gd name="connsiteY16" fmla="*/ 1635557 h 1805224"/>
              <a:gd name="connsiteX17" fmla="*/ 135332 w 528363"/>
              <a:gd name="connsiteY17" fmla="*/ 1697736 h 1805224"/>
              <a:gd name="connsiteX18" fmla="*/ 138989 w 528363"/>
              <a:gd name="connsiteY18" fmla="*/ 1792834 h 1805224"/>
              <a:gd name="connsiteX19" fmla="*/ 179223 w 528363"/>
              <a:gd name="connsiteY19" fmla="*/ 1803807 h 1805224"/>
              <a:gd name="connsiteX20" fmla="*/ 194464 w 528363"/>
              <a:gd name="connsiteY20" fmla="*/ 1751382 h 1805224"/>
              <a:gd name="connsiteX21" fmla="*/ 234087 w 528363"/>
              <a:gd name="connsiteY21" fmla="*/ 1803807 h 1805224"/>
              <a:gd name="connsiteX22" fmla="*/ 362103 w 528363"/>
              <a:gd name="connsiteY22" fmla="*/ 1796491 h 1805224"/>
              <a:gd name="connsiteX23" fmla="*/ 420625 w 528363"/>
              <a:gd name="connsiteY23" fmla="*/ 1789176 h 1805224"/>
              <a:gd name="connsiteX24" fmla="*/ 446228 w 528363"/>
              <a:gd name="connsiteY24" fmla="*/ 1785519 h 1805224"/>
              <a:gd name="connsiteX25" fmla="*/ 523037 w 528363"/>
              <a:gd name="connsiteY25" fmla="*/ 1781861 h 1805224"/>
              <a:gd name="connsiteX26" fmla="*/ 519380 w 528363"/>
              <a:gd name="connsiteY26" fmla="*/ 1756258 h 1805224"/>
              <a:gd name="connsiteX27" fmla="*/ 515722 w 528363"/>
              <a:gd name="connsiteY27" fmla="*/ 1734312 h 1805224"/>
              <a:gd name="connsiteX28" fmla="*/ 512065 w 528363"/>
              <a:gd name="connsiteY28" fmla="*/ 1705051 h 1805224"/>
              <a:gd name="connsiteX29" fmla="*/ 515722 w 528363"/>
              <a:gd name="connsiteY29" fmla="*/ 1617269 h 1805224"/>
              <a:gd name="connsiteX30" fmla="*/ 515722 w 528363"/>
              <a:gd name="connsiteY30" fmla="*/ 1536802 h 1805224"/>
              <a:gd name="connsiteX31" fmla="*/ 508407 w 528363"/>
              <a:gd name="connsiteY31" fmla="*/ 1507541 h 1805224"/>
              <a:gd name="connsiteX32" fmla="*/ 501092 w 528363"/>
              <a:gd name="connsiteY32" fmla="*/ 1470965 h 1805224"/>
              <a:gd name="connsiteX33" fmla="*/ 493777 w 528363"/>
              <a:gd name="connsiteY33" fmla="*/ 1419759 h 1805224"/>
              <a:gd name="connsiteX34" fmla="*/ 486461 w 528363"/>
              <a:gd name="connsiteY34" fmla="*/ 1379525 h 1805224"/>
              <a:gd name="connsiteX35" fmla="*/ 482804 w 528363"/>
              <a:gd name="connsiteY35" fmla="*/ 1346607 h 1805224"/>
              <a:gd name="connsiteX36" fmla="*/ 479146 w 528363"/>
              <a:gd name="connsiteY36" fmla="*/ 1211275 h 1805224"/>
              <a:gd name="connsiteX37" fmla="*/ 475489 w 528363"/>
              <a:gd name="connsiteY37" fmla="*/ 1189330 h 1805224"/>
              <a:gd name="connsiteX38" fmla="*/ 471831 w 528363"/>
              <a:gd name="connsiteY38" fmla="*/ 1160069 h 1805224"/>
              <a:gd name="connsiteX39" fmla="*/ 468173 w 528363"/>
              <a:gd name="connsiteY39" fmla="*/ 1145439 h 1805224"/>
              <a:gd name="connsiteX40" fmla="*/ 460858 w 528363"/>
              <a:gd name="connsiteY40" fmla="*/ 1083259 h 1805224"/>
              <a:gd name="connsiteX41" fmla="*/ 457201 w 528363"/>
              <a:gd name="connsiteY41" fmla="*/ 1064971 h 1805224"/>
              <a:gd name="connsiteX42" fmla="*/ 453543 w 528363"/>
              <a:gd name="connsiteY42" fmla="*/ 1039368 h 1805224"/>
              <a:gd name="connsiteX43" fmla="*/ 449885 w 528363"/>
              <a:gd name="connsiteY43" fmla="*/ 958901 h 1805224"/>
              <a:gd name="connsiteX44" fmla="*/ 442570 w 528363"/>
              <a:gd name="connsiteY44" fmla="*/ 915010 h 1805224"/>
              <a:gd name="connsiteX45" fmla="*/ 435255 w 528363"/>
              <a:gd name="connsiteY45" fmla="*/ 838200 h 1805224"/>
              <a:gd name="connsiteX46" fmla="*/ 431597 w 528363"/>
              <a:gd name="connsiteY46" fmla="*/ 812597 h 1805224"/>
              <a:gd name="connsiteX47" fmla="*/ 427940 w 528363"/>
              <a:gd name="connsiteY47" fmla="*/ 779679 h 1805224"/>
              <a:gd name="connsiteX48" fmla="*/ 424282 w 528363"/>
              <a:gd name="connsiteY48" fmla="*/ 640690 h 1805224"/>
              <a:gd name="connsiteX49" fmla="*/ 420625 w 528363"/>
              <a:gd name="connsiteY49" fmla="*/ 615087 h 1805224"/>
              <a:gd name="connsiteX50" fmla="*/ 416967 w 528363"/>
              <a:gd name="connsiteY50" fmla="*/ 549250 h 1805224"/>
              <a:gd name="connsiteX51" fmla="*/ 413309 w 528363"/>
              <a:gd name="connsiteY51" fmla="*/ 424891 h 1805224"/>
              <a:gd name="connsiteX52" fmla="*/ 405994 w 528363"/>
              <a:gd name="connsiteY52" fmla="*/ 362712 h 1805224"/>
              <a:gd name="connsiteX53" fmla="*/ 402337 w 528363"/>
              <a:gd name="connsiteY53" fmla="*/ 274930 h 1805224"/>
              <a:gd name="connsiteX54" fmla="*/ 387706 w 528363"/>
              <a:gd name="connsiteY54" fmla="*/ 51816 h 1805224"/>
              <a:gd name="connsiteX55" fmla="*/ 325527 w 528363"/>
              <a:gd name="connsiteY55" fmla="*/ 15240 h 1805224"/>
              <a:gd name="connsiteX56" fmla="*/ 248718 w 528363"/>
              <a:gd name="connsiteY56" fmla="*/ 22555 h 1805224"/>
              <a:gd name="connsiteX57" fmla="*/ 138989 w 528363"/>
              <a:gd name="connsiteY57" fmla="*/ 48159 h 1805224"/>
              <a:gd name="connsiteX58" fmla="*/ 84126 w 528363"/>
              <a:gd name="connsiteY58" fmla="*/ 66446 h 1805224"/>
              <a:gd name="connsiteX0" fmla="*/ 84126 w 528363"/>
              <a:gd name="connsiteY0" fmla="*/ 66446 h 1805224"/>
              <a:gd name="connsiteX1" fmla="*/ 0 w 528363"/>
              <a:gd name="connsiteY1" fmla="*/ 132283 h 1805224"/>
              <a:gd name="connsiteX2" fmla="*/ 29262 w 528363"/>
              <a:gd name="connsiteY2" fmla="*/ 278588 h 1805224"/>
              <a:gd name="connsiteX3" fmla="*/ 91441 w 528363"/>
              <a:gd name="connsiteY3" fmla="*/ 648005 h 1805224"/>
              <a:gd name="connsiteX4" fmla="*/ 98756 w 528363"/>
              <a:gd name="connsiteY4" fmla="*/ 684581 h 1805224"/>
              <a:gd name="connsiteX5" fmla="*/ 109729 w 528363"/>
              <a:gd name="connsiteY5" fmla="*/ 761391 h 1805224"/>
              <a:gd name="connsiteX6" fmla="*/ 117044 w 528363"/>
              <a:gd name="connsiteY6" fmla="*/ 896722 h 1805224"/>
              <a:gd name="connsiteX7" fmla="*/ 109729 w 528363"/>
              <a:gd name="connsiteY7" fmla="*/ 915010 h 1805224"/>
              <a:gd name="connsiteX8" fmla="*/ 120702 w 528363"/>
              <a:gd name="connsiteY8" fmla="*/ 1006450 h 1805224"/>
              <a:gd name="connsiteX9" fmla="*/ 124359 w 528363"/>
              <a:gd name="connsiteY9" fmla="*/ 1075944 h 1805224"/>
              <a:gd name="connsiteX10" fmla="*/ 135332 w 528363"/>
              <a:gd name="connsiteY10" fmla="*/ 1240536 h 1805224"/>
              <a:gd name="connsiteX11" fmla="*/ 131674 w 528363"/>
              <a:gd name="connsiteY11" fmla="*/ 1262482 h 1805224"/>
              <a:gd name="connsiteX12" fmla="*/ 135332 w 528363"/>
              <a:gd name="connsiteY12" fmla="*/ 1368552 h 1805224"/>
              <a:gd name="connsiteX13" fmla="*/ 138989 w 528363"/>
              <a:gd name="connsiteY13" fmla="*/ 1394155 h 1805224"/>
              <a:gd name="connsiteX14" fmla="*/ 146305 w 528363"/>
              <a:gd name="connsiteY14" fmla="*/ 1456335 h 1805224"/>
              <a:gd name="connsiteX15" fmla="*/ 142647 w 528363"/>
              <a:gd name="connsiteY15" fmla="*/ 1606296 h 1805224"/>
              <a:gd name="connsiteX16" fmla="*/ 138989 w 528363"/>
              <a:gd name="connsiteY16" fmla="*/ 1635557 h 1805224"/>
              <a:gd name="connsiteX17" fmla="*/ 135332 w 528363"/>
              <a:gd name="connsiteY17" fmla="*/ 1697736 h 1805224"/>
              <a:gd name="connsiteX18" fmla="*/ 138989 w 528363"/>
              <a:gd name="connsiteY18" fmla="*/ 1792834 h 1805224"/>
              <a:gd name="connsiteX19" fmla="*/ 179223 w 528363"/>
              <a:gd name="connsiteY19" fmla="*/ 1803807 h 1805224"/>
              <a:gd name="connsiteX20" fmla="*/ 194464 w 528363"/>
              <a:gd name="connsiteY20" fmla="*/ 1751382 h 1805224"/>
              <a:gd name="connsiteX21" fmla="*/ 234087 w 528363"/>
              <a:gd name="connsiteY21" fmla="*/ 1803807 h 1805224"/>
              <a:gd name="connsiteX22" fmla="*/ 337109 w 528363"/>
              <a:gd name="connsiteY22" fmla="*/ 1703222 h 1805224"/>
              <a:gd name="connsiteX23" fmla="*/ 420625 w 528363"/>
              <a:gd name="connsiteY23" fmla="*/ 1789176 h 1805224"/>
              <a:gd name="connsiteX24" fmla="*/ 446228 w 528363"/>
              <a:gd name="connsiteY24" fmla="*/ 1785519 h 1805224"/>
              <a:gd name="connsiteX25" fmla="*/ 523037 w 528363"/>
              <a:gd name="connsiteY25" fmla="*/ 1781861 h 1805224"/>
              <a:gd name="connsiteX26" fmla="*/ 519380 w 528363"/>
              <a:gd name="connsiteY26" fmla="*/ 1756258 h 1805224"/>
              <a:gd name="connsiteX27" fmla="*/ 515722 w 528363"/>
              <a:gd name="connsiteY27" fmla="*/ 1734312 h 1805224"/>
              <a:gd name="connsiteX28" fmla="*/ 512065 w 528363"/>
              <a:gd name="connsiteY28" fmla="*/ 1705051 h 1805224"/>
              <a:gd name="connsiteX29" fmla="*/ 515722 w 528363"/>
              <a:gd name="connsiteY29" fmla="*/ 1617269 h 1805224"/>
              <a:gd name="connsiteX30" fmla="*/ 515722 w 528363"/>
              <a:gd name="connsiteY30" fmla="*/ 1536802 h 1805224"/>
              <a:gd name="connsiteX31" fmla="*/ 508407 w 528363"/>
              <a:gd name="connsiteY31" fmla="*/ 1507541 h 1805224"/>
              <a:gd name="connsiteX32" fmla="*/ 501092 w 528363"/>
              <a:gd name="connsiteY32" fmla="*/ 1470965 h 1805224"/>
              <a:gd name="connsiteX33" fmla="*/ 493777 w 528363"/>
              <a:gd name="connsiteY33" fmla="*/ 1419759 h 1805224"/>
              <a:gd name="connsiteX34" fmla="*/ 486461 w 528363"/>
              <a:gd name="connsiteY34" fmla="*/ 1379525 h 1805224"/>
              <a:gd name="connsiteX35" fmla="*/ 482804 w 528363"/>
              <a:gd name="connsiteY35" fmla="*/ 1346607 h 1805224"/>
              <a:gd name="connsiteX36" fmla="*/ 479146 w 528363"/>
              <a:gd name="connsiteY36" fmla="*/ 1211275 h 1805224"/>
              <a:gd name="connsiteX37" fmla="*/ 475489 w 528363"/>
              <a:gd name="connsiteY37" fmla="*/ 1189330 h 1805224"/>
              <a:gd name="connsiteX38" fmla="*/ 471831 w 528363"/>
              <a:gd name="connsiteY38" fmla="*/ 1160069 h 1805224"/>
              <a:gd name="connsiteX39" fmla="*/ 468173 w 528363"/>
              <a:gd name="connsiteY39" fmla="*/ 1145439 h 1805224"/>
              <a:gd name="connsiteX40" fmla="*/ 460858 w 528363"/>
              <a:gd name="connsiteY40" fmla="*/ 1083259 h 1805224"/>
              <a:gd name="connsiteX41" fmla="*/ 457201 w 528363"/>
              <a:gd name="connsiteY41" fmla="*/ 1064971 h 1805224"/>
              <a:gd name="connsiteX42" fmla="*/ 453543 w 528363"/>
              <a:gd name="connsiteY42" fmla="*/ 1039368 h 1805224"/>
              <a:gd name="connsiteX43" fmla="*/ 449885 w 528363"/>
              <a:gd name="connsiteY43" fmla="*/ 958901 h 1805224"/>
              <a:gd name="connsiteX44" fmla="*/ 442570 w 528363"/>
              <a:gd name="connsiteY44" fmla="*/ 915010 h 1805224"/>
              <a:gd name="connsiteX45" fmla="*/ 435255 w 528363"/>
              <a:gd name="connsiteY45" fmla="*/ 838200 h 1805224"/>
              <a:gd name="connsiteX46" fmla="*/ 431597 w 528363"/>
              <a:gd name="connsiteY46" fmla="*/ 812597 h 1805224"/>
              <a:gd name="connsiteX47" fmla="*/ 427940 w 528363"/>
              <a:gd name="connsiteY47" fmla="*/ 779679 h 1805224"/>
              <a:gd name="connsiteX48" fmla="*/ 424282 w 528363"/>
              <a:gd name="connsiteY48" fmla="*/ 640690 h 1805224"/>
              <a:gd name="connsiteX49" fmla="*/ 420625 w 528363"/>
              <a:gd name="connsiteY49" fmla="*/ 615087 h 1805224"/>
              <a:gd name="connsiteX50" fmla="*/ 416967 w 528363"/>
              <a:gd name="connsiteY50" fmla="*/ 549250 h 1805224"/>
              <a:gd name="connsiteX51" fmla="*/ 413309 w 528363"/>
              <a:gd name="connsiteY51" fmla="*/ 424891 h 1805224"/>
              <a:gd name="connsiteX52" fmla="*/ 405994 w 528363"/>
              <a:gd name="connsiteY52" fmla="*/ 362712 h 1805224"/>
              <a:gd name="connsiteX53" fmla="*/ 402337 w 528363"/>
              <a:gd name="connsiteY53" fmla="*/ 274930 h 1805224"/>
              <a:gd name="connsiteX54" fmla="*/ 387706 w 528363"/>
              <a:gd name="connsiteY54" fmla="*/ 51816 h 1805224"/>
              <a:gd name="connsiteX55" fmla="*/ 325527 w 528363"/>
              <a:gd name="connsiteY55" fmla="*/ 15240 h 1805224"/>
              <a:gd name="connsiteX56" fmla="*/ 248718 w 528363"/>
              <a:gd name="connsiteY56" fmla="*/ 22555 h 1805224"/>
              <a:gd name="connsiteX57" fmla="*/ 138989 w 528363"/>
              <a:gd name="connsiteY57" fmla="*/ 48159 h 1805224"/>
              <a:gd name="connsiteX58" fmla="*/ 84126 w 528363"/>
              <a:gd name="connsiteY58" fmla="*/ 66446 h 1805224"/>
              <a:gd name="connsiteX0" fmla="*/ 84126 w 528363"/>
              <a:gd name="connsiteY0" fmla="*/ 66446 h 1805224"/>
              <a:gd name="connsiteX1" fmla="*/ 0 w 528363"/>
              <a:gd name="connsiteY1" fmla="*/ 132283 h 1805224"/>
              <a:gd name="connsiteX2" fmla="*/ 29262 w 528363"/>
              <a:gd name="connsiteY2" fmla="*/ 278588 h 1805224"/>
              <a:gd name="connsiteX3" fmla="*/ 91441 w 528363"/>
              <a:gd name="connsiteY3" fmla="*/ 648005 h 1805224"/>
              <a:gd name="connsiteX4" fmla="*/ 98756 w 528363"/>
              <a:gd name="connsiteY4" fmla="*/ 684581 h 1805224"/>
              <a:gd name="connsiteX5" fmla="*/ 109729 w 528363"/>
              <a:gd name="connsiteY5" fmla="*/ 761391 h 1805224"/>
              <a:gd name="connsiteX6" fmla="*/ 117044 w 528363"/>
              <a:gd name="connsiteY6" fmla="*/ 896722 h 1805224"/>
              <a:gd name="connsiteX7" fmla="*/ 109729 w 528363"/>
              <a:gd name="connsiteY7" fmla="*/ 915010 h 1805224"/>
              <a:gd name="connsiteX8" fmla="*/ 120702 w 528363"/>
              <a:gd name="connsiteY8" fmla="*/ 1006450 h 1805224"/>
              <a:gd name="connsiteX9" fmla="*/ 124359 w 528363"/>
              <a:gd name="connsiteY9" fmla="*/ 1075944 h 1805224"/>
              <a:gd name="connsiteX10" fmla="*/ 135332 w 528363"/>
              <a:gd name="connsiteY10" fmla="*/ 1240536 h 1805224"/>
              <a:gd name="connsiteX11" fmla="*/ 131674 w 528363"/>
              <a:gd name="connsiteY11" fmla="*/ 1262482 h 1805224"/>
              <a:gd name="connsiteX12" fmla="*/ 135332 w 528363"/>
              <a:gd name="connsiteY12" fmla="*/ 1368552 h 1805224"/>
              <a:gd name="connsiteX13" fmla="*/ 138989 w 528363"/>
              <a:gd name="connsiteY13" fmla="*/ 1394155 h 1805224"/>
              <a:gd name="connsiteX14" fmla="*/ 146305 w 528363"/>
              <a:gd name="connsiteY14" fmla="*/ 1456335 h 1805224"/>
              <a:gd name="connsiteX15" fmla="*/ 142647 w 528363"/>
              <a:gd name="connsiteY15" fmla="*/ 1606296 h 1805224"/>
              <a:gd name="connsiteX16" fmla="*/ 138989 w 528363"/>
              <a:gd name="connsiteY16" fmla="*/ 1635557 h 1805224"/>
              <a:gd name="connsiteX17" fmla="*/ 135332 w 528363"/>
              <a:gd name="connsiteY17" fmla="*/ 1697736 h 1805224"/>
              <a:gd name="connsiteX18" fmla="*/ 138989 w 528363"/>
              <a:gd name="connsiteY18" fmla="*/ 1792834 h 1805224"/>
              <a:gd name="connsiteX19" fmla="*/ 179223 w 528363"/>
              <a:gd name="connsiteY19" fmla="*/ 1803807 h 1805224"/>
              <a:gd name="connsiteX20" fmla="*/ 194464 w 528363"/>
              <a:gd name="connsiteY20" fmla="*/ 1751382 h 1805224"/>
              <a:gd name="connsiteX21" fmla="*/ 234087 w 528363"/>
              <a:gd name="connsiteY21" fmla="*/ 1803807 h 1805224"/>
              <a:gd name="connsiteX22" fmla="*/ 337109 w 528363"/>
              <a:gd name="connsiteY22" fmla="*/ 1703222 h 1805224"/>
              <a:gd name="connsiteX23" fmla="*/ 420625 w 528363"/>
              <a:gd name="connsiteY23" fmla="*/ 1789176 h 1805224"/>
              <a:gd name="connsiteX24" fmla="*/ 446228 w 528363"/>
              <a:gd name="connsiteY24" fmla="*/ 1785519 h 1805224"/>
              <a:gd name="connsiteX25" fmla="*/ 523037 w 528363"/>
              <a:gd name="connsiteY25" fmla="*/ 1781861 h 1805224"/>
              <a:gd name="connsiteX26" fmla="*/ 519380 w 528363"/>
              <a:gd name="connsiteY26" fmla="*/ 1756258 h 1805224"/>
              <a:gd name="connsiteX27" fmla="*/ 515722 w 528363"/>
              <a:gd name="connsiteY27" fmla="*/ 1734312 h 1805224"/>
              <a:gd name="connsiteX28" fmla="*/ 512065 w 528363"/>
              <a:gd name="connsiteY28" fmla="*/ 1705051 h 1805224"/>
              <a:gd name="connsiteX29" fmla="*/ 515722 w 528363"/>
              <a:gd name="connsiteY29" fmla="*/ 1617269 h 1805224"/>
              <a:gd name="connsiteX30" fmla="*/ 515722 w 528363"/>
              <a:gd name="connsiteY30" fmla="*/ 1536802 h 1805224"/>
              <a:gd name="connsiteX31" fmla="*/ 508407 w 528363"/>
              <a:gd name="connsiteY31" fmla="*/ 1507541 h 1805224"/>
              <a:gd name="connsiteX32" fmla="*/ 501092 w 528363"/>
              <a:gd name="connsiteY32" fmla="*/ 1470965 h 1805224"/>
              <a:gd name="connsiteX33" fmla="*/ 493777 w 528363"/>
              <a:gd name="connsiteY33" fmla="*/ 1419759 h 1805224"/>
              <a:gd name="connsiteX34" fmla="*/ 486461 w 528363"/>
              <a:gd name="connsiteY34" fmla="*/ 1379525 h 1805224"/>
              <a:gd name="connsiteX35" fmla="*/ 482804 w 528363"/>
              <a:gd name="connsiteY35" fmla="*/ 1346607 h 1805224"/>
              <a:gd name="connsiteX36" fmla="*/ 479146 w 528363"/>
              <a:gd name="connsiteY36" fmla="*/ 1211275 h 1805224"/>
              <a:gd name="connsiteX37" fmla="*/ 475489 w 528363"/>
              <a:gd name="connsiteY37" fmla="*/ 1189330 h 1805224"/>
              <a:gd name="connsiteX38" fmla="*/ 471831 w 528363"/>
              <a:gd name="connsiteY38" fmla="*/ 1160069 h 1805224"/>
              <a:gd name="connsiteX39" fmla="*/ 468173 w 528363"/>
              <a:gd name="connsiteY39" fmla="*/ 1145439 h 1805224"/>
              <a:gd name="connsiteX40" fmla="*/ 460858 w 528363"/>
              <a:gd name="connsiteY40" fmla="*/ 1083259 h 1805224"/>
              <a:gd name="connsiteX41" fmla="*/ 457201 w 528363"/>
              <a:gd name="connsiteY41" fmla="*/ 1064971 h 1805224"/>
              <a:gd name="connsiteX42" fmla="*/ 453543 w 528363"/>
              <a:gd name="connsiteY42" fmla="*/ 1039368 h 1805224"/>
              <a:gd name="connsiteX43" fmla="*/ 449885 w 528363"/>
              <a:gd name="connsiteY43" fmla="*/ 958901 h 1805224"/>
              <a:gd name="connsiteX44" fmla="*/ 442570 w 528363"/>
              <a:gd name="connsiteY44" fmla="*/ 915010 h 1805224"/>
              <a:gd name="connsiteX45" fmla="*/ 435255 w 528363"/>
              <a:gd name="connsiteY45" fmla="*/ 838200 h 1805224"/>
              <a:gd name="connsiteX46" fmla="*/ 431597 w 528363"/>
              <a:gd name="connsiteY46" fmla="*/ 812597 h 1805224"/>
              <a:gd name="connsiteX47" fmla="*/ 427940 w 528363"/>
              <a:gd name="connsiteY47" fmla="*/ 779679 h 1805224"/>
              <a:gd name="connsiteX48" fmla="*/ 424282 w 528363"/>
              <a:gd name="connsiteY48" fmla="*/ 640690 h 1805224"/>
              <a:gd name="connsiteX49" fmla="*/ 420625 w 528363"/>
              <a:gd name="connsiteY49" fmla="*/ 615087 h 1805224"/>
              <a:gd name="connsiteX50" fmla="*/ 416967 w 528363"/>
              <a:gd name="connsiteY50" fmla="*/ 549250 h 1805224"/>
              <a:gd name="connsiteX51" fmla="*/ 413309 w 528363"/>
              <a:gd name="connsiteY51" fmla="*/ 424891 h 1805224"/>
              <a:gd name="connsiteX52" fmla="*/ 405994 w 528363"/>
              <a:gd name="connsiteY52" fmla="*/ 362712 h 1805224"/>
              <a:gd name="connsiteX53" fmla="*/ 402337 w 528363"/>
              <a:gd name="connsiteY53" fmla="*/ 274930 h 1805224"/>
              <a:gd name="connsiteX54" fmla="*/ 387706 w 528363"/>
              <a:gd name="connsiteY54" fmla="*/ 51816 h 1805224"/>
              <a:gd name="connsiteX55" fmla="*/ 325527 w 528363"/>
              <a:gd name="connsiteY55" fmla="*/ 15240 h 1805224"/>
              <a:gd name="connsiteX56" fmla="*/ 248718 w 528363"/>
              <a:gd name="connsiteY56" fmla="*/ 22555 h 1805224"/>
              <a:gd name="connsiteX57" fmla="*/ 138989 w 528363"/>
              <a:gd name="connsiteY57" fmla="*/ 48159 h 1805224"/>
              <a:gd name="connsiteX58" fmla="*/ 84126 w 528363"/>
              <a:gd name="connsiteY58" fmla="*/ 66446 h 1805224"/>
              <a:gd name="connsiteX0" fmla="*/ 84126 w 528363"/>
              <a:gd name="connsiteY0" fmla="*/ 66446 h 1805224"/>
              <a:gd name="connsiteX1" fmla="*/ 0 w 528363"/>
              <a:gd name="connsiteY1" fmla="*/ 132283 h 1805224"/>
              <a:gd name="connsiteX2" fmla="*/ 29262 w 528363"/>
              <a:gd name="connsiteY2" fmla="*/ 278588 h 1805224"/>
              <a:gd name="connsiteX3" fmla="*/ 91441 w 528363"/>
              <a:gd name="connsiteY3" fmla="*/ 648005 h 1805224"/>
              <a:gd name="connsiteX4" fmla="*/ 98756 w 528363"/>
              <a:gd name="connsiteY4" fmla="*/ 684581 h 1805224"/>
              <a:gd name="connsiteX5" fmla="*/ 109729 w 528363"/>
              <a:gd name="connsiteY5" fmla="*/ 761391 h 1805224"/>
              <a:gd name="connsiteX6" fmla="*/ 117044 w 528363"/>
              <a:gd name="connsiteY6" fmla="*/ 896722 h 1805224"/>
              <a:gd name="connsiteX7" fmla="*/ 109729 w 528363"/>
              <a:gd name="connsiteY7" fmla="*/ 915010 h 1805224"/>
              <a:gd name="connsiteX8" fmla="*/ 120702 w 528363"/>
              <a:gd name="connsiteY8" fmla="*/ 1006450 h 1805224"/>
              <a:gd name="connsiteX9" fmla="*/ 124359 w 528363"/>
              <a:gd name="connsiteY9" fmla="*/ 1075944 h 1805224"/>
              <a:gd name="connsiteX10" fmla="*/ 135332 w 528363"/>
              <a:gd name="connsiteY10" fmla="*/ 1240536 h 1805224"/>
              <a:gd name="connsiteX11" fmla="*/ 131674 w 528363"/>
              <a:gd name="connsiteY11" fmla="*/ 1262482 h 1805224"/>
              <a:gd name="connsiteX12" fmla="*/ 135332 w 528363"/>
              <a:gd name="connsiteY12" fmla="*/ 1368552 h 1805224"/>
              <a:gd name="connsiteX13" fmla="*/ 138989 w 528363"/>
              <a:gd name="connsiteY13" fmla="*/ 1394155 h 1805224"/>
              <a:gd name="connsiteX14" fmla="*/ 146305 w 528363"/>
              <a:gd name="connsiteY14" fmla="*/ 1456335 h 1805224"/>
              <a:gd name="connsiteX15" fmla="*/ 142647 w 528363"/>
              <a:gd name="connsiteY15" fmla="*/ 1606296 h 1805224"/>
              <a:gd name="connsiteX16" fmla="*/ 138989 w 528363"/>
              <a:gd name="connsiteY16" fmla="*/ 1635557 h 1805224"/>
              <a:gd name="connsiteX17" fmla="*/ 135332 w 528363"/>
              <a:gd name="connsiteY17" fmla="*/ 1697736 h 1805224"/>
              <a:gd name="connsiteX18" fmla="*/ 138989 w 528363"/>
              <a:gd name="connsiteY18" fmla="*/ 1792834 h 1805224"/>
              <a:gd name="connsiteX19" fmla="*/ 179223 w 528363"/>
              <a:gd name="connsiteY19" fmla="*/ 1803807 h 1805224"/>
              <a:gd name="connsiteX20" fmla="*/ 194464 w 528363"/>
              <a:gd name="connsiteY20" fmla="*/ 1751382 h 1805224"/>
              <a:gd name="connsiteX21" fmla="*/ 234087 w 528363"/>
              <a:gd name="connsiteY21" fmla="*/ 1803807 h 1805224"/>
              <a:gd name="connsiteX22" fmla="*/ 337109 w 528363"/>
              <a:gd name="connsiteY22" fmla="*/ 1703222 h 1805224"/>
              <a:gd name="connsiteX23" fmla="*/ 420625 w 528363"/>
              <a:gd name="connsiteY23" fmla="*/ 1789176 h 1805224"/>
              <a:gd name="connsiteX24" fmla="*/ 446228 w 528363"/>
              <a:gd name="connsiteY24" fmla="*/ 1785519 h 1805224"/>
              <a:gd name="connsiteX25" fmla="*/ 523037 w 528363"/>
              <a:gd name="connsiteY25" fmla="*/ 1781861 h 1805224"/>
              <a:gd name="connsiteX26" fmla="*/ 519380 w 528363"/>
              <a:gd name="connsiteY26" fmla="*/ 1756258 h 1805224"/>
              <a:gd name="connsiteX27" fmla="*/ 515722 w 528363"/>
              <a:gd name="connsiteY27" fmla="*/ 1734312 h 1805224"/>
              <a:gd name="connsiteX28" fmla="*/ 512065 w 528363"/>
              <a:gd name="connsiteY28" fmla="*/ 1705051 h 1805224"/>
              <a:gd name="connsiteX29" fmla="*/ 515722 w 528363"/>
              <a:gd name="connsiteY29" fmla="*/ 1617269 h 1805224"/>
              <a:gd name="connsiteX30" fmla="*/ 515722 w 528363"/>
              <a:gd name="connsiteY30" fmla="*/ 1536802 h 1805224"/>
              <a:gd name="connsiteX31" fmla="*/ 508407 w 528363"/>
              <a:gd name="connsiteY31" fmla="*/ 1507541 h 1805224"/>
              <a:gd name="connsiteX32" fmla="*/ 501092 w 528363"/>
              <a:gd name="connsiteY32" fmla="*/ 1470965 h 1805224"/>
              <a:gd name="connsiteX33" fmla="*/ 493777 w 528363"/>
              <a:gd name="connsiteY33" fmla="*/ 1419759 h 1805224"/>
              <a:gd name="connsiteX34" fmla="*/ 486461 w 528363"/>
              <a:gd name="connsiteY34" fmla="*/ 1379525 h 1805224"/>
              <a:gd name="connsiteX35" fmla="*/ 482804 w 528363"/>
              <a:gd name="connsiteY35" fmla="*/ 1346607 h 1805224"/>
              <a:gd name="connsiteX36" fmla="*/ 479146 w 528363"/>
              <a:gd name="connsiteY36" fmla="*/ 1211275 h 1805224"/>
              <a:gd name="connsiteX37" fmla="*/ 475489 w 528363"/>
              <a:gd name="connsiteY37" fmla="*/ 1189330 h 1805224"/>
              <a:gd name="connsiteX38" fmla="*/ 471831 w 528363"/>
              <a:gd name="connsiteY38" fmla="*/ 1160069 h 1805224"/>
              <a:gd name="connsiteX39" fmla="*/ 468173 w 528363"/>
              <a:gd name="connsiteY39" fmla="*/ 1145439 h 1805224"/>
              <a:gd name="connsiteX40" fmla="*/ 460858 w 528363"/>
              <a:gd name="connsiteY40" fmla="*/ 1083259 h 1805224"/>
              <a:gd name="connsiteX41" fmla="*/ 457201 w 528363"/>
              <a:gd name="connsiteY41" fmla="*/ 1064971 h 1805224"/>
              <a:gd name="connsiteX42" fmla="*/ 453543 w 528363"/>
              <a:gd name="connsiteY42" fmla="*/ 1039368 h 1805224"/>
              <a:gd name="connsiteX43" fmla="*/ 449885 w 528363"/>
              <a:gd name="connsiteY43" fmla="*/ 958901 h 1805224"/>
              <a:gd name="connsiteX44" fmla="*/ 442570 w 528363"/>
              <a:gd name="connsiteY44" fmla="*/ 915010 h 1805224"/>
              <a:gd name="connsiteX45" fmla="*/ 435255 w 528363"/>
              <a:gd name="connsiteY45" fmla="*/ 838200 h 1805224"/>
              <a:gd name="connsiteX46" fmla="*/ 431597 w 528363"/>
              <a:gd name="connsiteY46" fmla="*/ 812597 h 1805224"/>
              <a:gd name="connsiteX47" fmla="*/ 427940 w 528363"/>
              <a:gd name="connsiteY47" fmla="*/ 779679 h 1805224"/>
              <a:gd name="connsiteX48" fmla="*/ 424282 w 528363"/>
              <a:gd name="connsiteY48" fmla="*/ 640690 h 1805224"/>
              <a:gd name="connsiteX49" fmla="*/ 420625 w 528363"/>
              <a:gd name="connsiteY49" fmla="*/ 615087 h 1805224"/>
              <a:gd name="connsiteX50" fmla="*/ 416967 w 528363"/>
              <a:gd name="connsiteY50" fmla="*/ 549250 h 1805224"/>
              <a:gd name="connsiteX51" fmla="*/ 413309 w 528363"/>
              <a:gd name="connsiteY51" fmla="*/ 424891 h 1805224"/>
              <a:gd name="connsiteX52" fmla="*/ 405994 w 528363"/>
              <a:gd name="connsiteY52" fmla="*/ 362712 h 1805224"/>
              <a:gd name="connsiteX53" fmla="*/ 402337 w 528363"/>
              <a:gd name="connsiteY53" fmla="*/ 274930 h 1805224"/>
              <a:gd name="connsiteX54" fmla="*/ 387706 w 528363"/>
              <a:gd name="connsiteY54" fmla="*/ 51816 h 1805224"/>
              <a:gd name="connsiteX55" fmla="*/ 325527 w 528363"/>
              <a:gd name="connsiteY55" fmla="*/ 15240 h 1805224"/>
              <a:gd name="connsiteX56" fmla="*/ 248718 w 528363"/>
              <a:gd name="connsiteY56" fmla="*/ 22555 h 1805224"/>
              <a:gd name="connsiteX57" fmla="*/ 138989 w 528363"/>
              <a:gd name="connsiteY57" fmla="*/ 48159 h 1805224"/>
              <a:gd name="connsiteX58" fmla="*/ 84126 w 528363"/>
              <a:gd name="connsiteY58" fmla="*/ 66446 h 1805224"/>
              <a:gd name="connsiteX0" fmla="*/ 84126 w 528363"/>
              <a:gd name="connsiteY0" fmla="*/ 66446 h 1805224"/>
              <a:gd name="connsiteX1" fmla="*/ 0 w 528363"/>
              <a:gd name="connsiteY1" fmla="*/ 132283 h 1805224"/>
              <a:gd name="connsiteX2" fmla="*/ 29262 w 528363"/>
              <a:gd name="connsiteY2" fmla="*/ 278588 h 1805224"/>
              <a:gd name="connsiteX3" fmla="*/ 91441 w 528363"/>
              <a:gd name="connsiteY3" fmla="*/ 648005 h 1805224"/>
              <a:gd name="connsiteX4" fmla="*/ 98756 w 528363"/>
              <a:gd name="connsiteY4" fmla="*/ 684581 h 1805224"/>
              <a:gd name="connsiteX5" fmla="*/ 109729 w 528363"/>
              <a:gd name="connsiteY5" fmla="*/ 761391 h 1805224"/>
              <a:gd name="connsiteX6" fmla="*/ 117044 w 528363"/>
              <a:gd name="connsiteY6" fmla="*/ 896722 h 1805224"/>
              <a:gd name="connsiteX7" fmla="*/ 109729 w 528363"/>
              <a:gd name="connsiteY7" fmla="*/ 915010 h 1805224"/>
              <a:gd name="connsiteX8" fmla="*/ 120702 w 528363"/>
              <a:gd name="connsiteY8" fmla="*/ 1006450 h 1805224"/>
              <a:gd name="connsiteX9" fmla="*/ 124359 w 528363"/>
              <a:gd name="connsiteY9" fmla="*/ 1075944 h 1805224"/>
              <a:gd name="connsiteX10" fmla="*/ 135332 w 528363"/>
              <a:gd name="connsiteY10" fmla="*/ 1240536 h 1805224"/>
              <a:gd name="connsiteX11" fmla="*/ 131674 w 528363"/>
              <a:gd name="connsiteY11" fmla="*/ 1262482 h 1805224"/>
              <a:gd name="connsiteX12" fmla="*/ 135332 w 528363"/>
              <a:gd name="connsiteY12" fmla="*/ 1368552 h 1805224"/>
              <a:gd name="connsiteX13" fmla="*/ 138989 w 528363"/>
              <a:gd name="connsiteY13" fmla="*/ 1394155 h 1805224"/>
              <a:gd name="connsiteX14" fmla="*/ 146305 w 528363"/>
              <a:gd name="connsiteY14" fmla="*/ 1456335 h 1805224"/>
              <a:gd name="connsiteX15" fmla="*/ 142647 w 528363"/>
              <a:gd name="connsiteY15" fmla="*/ 1606296 h 1805224"/>
              <a:gd name="connsiteX16" fmla="*/ 138989 w 528363"/>
              <a:gd name="connsiteY16" fmla="*/ 1635557 h 1805224"/>
              <a:gd name="connsiteX17" fmla="*/ 135332 w 528363"/>
              <a:gd name="connsiteY17" fmla="*/ 1697736 h 1805224"/>
              <a:gd name="connsiteX18" fmla="*/ 138989 w 528363"/>
              <a:gd name="connsiteY18" fmla="*/ 1792834 h 1805224"/>
              <a:gd name="connsiteX19" fmla="*/ 179223 w 528363"/>
              <a:gd name="connsiteY19" fmla="*/ 1803807 h 1805224"/>
              <a:gd name="connsiteX20" fmla="*/ 194464 w 528363"/>
              <a:gd name="connsiteY20" fmla="*/ 1751382 h 1805224"/>
              <a:gd name="connsiteX21" fmla="*/ 234087 w 528363"/>
              <a:gd name="connsiteY21" fmla="*/ 1803807 h 1805224"/>
              <a:gd name="connsiteX22" fmla="*/ 337109 w 528363"/>
              <a:gd name="connsiteY22" fmla="*/ 1703222 h 1805224"/>
              <a:gd name="connsiteX23" fmla="*/ 420625 w 528363"/>
              <a:gd name="connsiteY23" fmla="*/ 1789176 h 1805224"/>
              <a:gd name="connsiteX24" fmla="*/ 442571 w 528363"/>
              <a:gd name="connsiteY24" fmla="*/ 1686764 h 1805224"/>
              <a:gd name="connsiteX25" fmla="*/ 523037 w 528363"/>
              <a:gd name="connsiteY25" fmla="*/ 1781861 h 1805224"/>
              <a:gd name="connsiteX26" fmla="*/ 519380 w 528363"/>
              <a:gd name="connsiteY26" fmla="*/ 1756258 h 1805224"/>
              <a:gd name="connsiteX27" fmla="*/ 515722 w 528363"/>
              <a:gd name="connsiteY27" fmla="*/ 1734312 h 1805224"/>
              <a:gd name="connsiteX28" fmla="*/ 512065 w 528363"/>
              <a:gd name="connsiteY28" fmla="*/ 1705051 h 1805224"/>
              <a:gd name="connsiteX29" fmla="*/ 515722 w 528363"/>
              <a:gd name="connsiteY29" fmla="*/ 1617269 h 1805224"/>
              <a:gd name="connsiteX30" fmla="*/ 515722 w 528363"/>
              <a:gd name="connsiteY30" fmla="*/ 1536802 h 1805224"/>
              <a:gd name="connsiteX31" fmla="*/ 508407 w 528363"/>
              <a:gd name="connsiteY31" fmla="*/ 1507541 h 1805224"/>
              <a:gd name="connsiteX32" fmla="*/ 501092 w 528363"/>
              <a:gd name="connsiteY32" fmla="*/ 1470965 h 1805224"/>
              <a:gd name="connsiteX33" fmla="*/ 493777 w 528363"/>
              <a:gd name="connsiteY33" fmla="*/ 1419759 h 1805224"/>
              <a:gd name="connsiteX34" fmla="*/ 486461 w 528363"/>
              <a:gd name="connsiteY34" fmla="*/ 1379525 h 1805224"/>
              <a:gd name="connsiteX35" fmla="*/ 482804 w 528363"/>
              <a:gd name="connsiteY35" fmla="*/ 1346607 h 1805224"/>
              <a:gd name="connsiteX36" fmla="*/ 479146 w 528363"/>
              <a:gd name="connsiteY36" fmla="*/ 1211275 h 1805224"/>
              <a:gd name="connsiteX37" fmla="*/ 475489 w 528363"/>
              <a:gd name="connsiteY37" fmla="*/ 1189330 h 1805224"/>
              <a:gd name="connsiteX38" fmla="*/ 471831 w 528363"/>
              <a:gd name="connsiteY38" fmla="*/ 1160069 h 1805224"/>
              <a:gd name="connsiteX39" fmla="*/ 468173 w 528363"/>
              <a:gd name="connsiteY39" fmla="*/ 1145439 h 1805224"/>
              <a:gd name="connsiteX40" fmla="*/ 460858 w 528363"/>
              <a:gd name="connsiteY40" fmla="*/ 1083259 h 1805224"/>
              <a:gd name="connsiteX41" fmla="*/ 457201 w 528363"/>
              <a:gd name="connsiteY41" fmla="*/ 1064971 h 1805224"/>
              <a:gd name="connsiteX42" fmla="*/ 453543 w 528363"/>
              <a:gd name="connsiteY42" fmla="*/ 1039368 h 1805224"/>
              <a:gd name="connsiteX43" fmla="*/ 449885 w 528363"/>
              <a:gd name="connsiteY43" fmla="*/ 958901 h 1805224"/>
              <a:gd name="connsiteX44" fmla="*/ 442570 w 528363"/>
              <a:gd name="connsiteY44" fmla="*/ 915010 h 1805224"/>
              <a:gd name="connsiteX45" fmla="*/ 435255 w 528363"/>
              <a:gd name="connsiteY45" fmla="*/ 838200 h 1805224"/>
              <a:gd name="connsiteX46" fmla="*/ 431597 w 528363"/>
              <a:gd name="connsiteY46" fmla="*/ 812597 h 1805224"/>
              <a:gd name="connsiteX47" fmla="*/ 427940 w 528363"/>
              <a:gd name="connsiteY47" fmla="*/ 779679 h 1805224"/>
              <a:gd name="connsiteX48" fmla="*/ 424282 w 528363"/>
              <a:gd name="connsiteY48" fmla="*/ 640690 h 1805224"/>
              <a:gd name="connsiteX49" fmla="*/ 420625 w 528363"/>
              <a:gd name="connsiteY49" fmla="*/ 615087 h 1805224"/>
              <a:gd name="connsiteX50" fmla="*/ 416967 w 528363"/>
              <a:gd name="connsiteY50" fmla="*/ 549250 h 1805224"/>
              <a:gd name="connsiteX51" fmla="*/ 413309 w 528363"/>
              <a:gd name="connsiteY51" fmla="*/ 424891 h 1805224"/>
              <a:gd name="connsiteX52" fmla="*/ 405994 w 528363"/>
              <a:gd name="connsiteY52" fmla="*/ 362712 h 1805224"/>
              <a:gd name="connsiteX53" fmla="*/ 402337 w 528363"/>
              <a:gd name="connsiteY53" fmla="*/ 274930 h 1805224"/>
              <a:gd name="connsiteX54" fmla="*/ 387706 w 528363"/>
              <a:gd name="connsiteY54" fmla="*/ 51816 h 1805224"/>
              <a:gd name="connsiteX55" fmla="*/ 325527 w 528363"/>
              <a:gd name="connsiteY55" fmla="*/ 15240 h 1805224"/>
              <a:gd name="connsiteX56" fmla="*/ 248718 w 528363"/>
              <a:gd name="connsiteY56" fmla="*/ 22555 h 1805224"/>
              <a:gd name="connsiteX57" fmla="*/ 138989 w 528363"/>
              <a:gd name="connsiteY57" fmla="*/ 48159 h 1805224"/>
              <a:gd name="connsiteX58" fmla="*/ 84126 w 528363"/>
              <a:gd name="connsiteY58" fmla="*/ 66446 h 1805224"/>
              <a:gd name="connsiteX0" fmla="*/ 84126 w 528363"/>
              <a:gd name="connsiteY0" fmla="*/ 66446 h 1805224"/>
              <a:gd name="connsiteX1" fmla="*/ 0 w 528363"/>
              <a:gd name="connsiteY1" fmla="*/ 132283 h 1805224"/>
              <a:gd name="connsiteX2" fmla="*/ 29262 w 528363"/>
              <a:gd name="connsiteY2" fmla="*/ 278588 h 1805224"/>
              <a:gd name="connsiteX3" fmla="*/ 91441 w 528363"/>
              <a:gd name="connsiteY3" fmla="*/ 648005 h 1805224"/>
              <a:gd name="connsiteX4" fmla="*/ 98756 w 528363"/>
              <a:gd name="connsiteY4" fmla="*/ 684581 h 1805224"/>
              <a:gd name="connsiteX5" fmla="*/ 109729 w 528363"/>
              <a:gd name="connsiteY5" fmla="*/ 761391 h 1805224"/>
              <a:gd name="connsiteX6" fmla="*/ 117044 w 528363"/>
              <a:gd name="connsiteY6" fmla="*/ 896722 h 1805224"/>
              <a:gd name="connsiteX7" fmla="*/ 109729 w 528363"/>
              <a:gd name="connsiteY7" fmla="*/ 915010 h 1805224"/>
              <a:gd name="connsiteX8" fmla="*/ 120702 w 528363"/>
              <a:gd name="connsiteY8" fmla="*/ 1006450 h 1805224"/>
              <a:gd name="connsiteX9" fmla="*/ 124359 w 528363"/>
              <a:gd name="connsiteY9" fmla="*/ 1075944 h 1805224"/>
              <a:gd name="connsiteX10" fmla="*/ 135332 w 528363"/>
              <a:gd name="connsiteY10" fmla="*/ 1240536 h 1805224"/>
              <a:gd name="connsiteX11" fmla="*/ 131674 w 528363"/>
              <a:gd name="connsiteY11" fmla="*/ 1262482 h 1805224"/>
              <a:gd name="connsiteX12" fmla="*/ 135332 w 528363"/>
              <a:gd name="connsiteY12" fmla="*/ 1368552 h 1805224"/>
              <a:gd name="connsiteX13" fmla="*/ 138989 w 528363"/>
              <a:gd name="connsiteY13" fmla="*/ 1394155 h 1805224"/>
              <a:gd name="connsiteX14" fmla="*/ 146305 w 528363"/>
              <a:gd name="connsiteY14" fmla="*/ 1456335 h 1805224"/>
              <a:gd name="connsiteX15" fmla="*/ 142647 w 528363"/>
              <a:gd name="connsiteY15" fmla="*/ 1606296 h 1805224"/>
              <a:gd name="connsiteX16" fmla="*/ 138989 w 528363"/>
              <a:gd name="connsiteY16" fmla="*/ 1635557 h 1805224"/>
              <a:gd name="connsiteX17" fmla="*/ 135332 w 528363"/>
              <a:gd name="connsiteY17" fmla="*/ 1697736 h 1805224"/>
              <a:gd name="connsiteX18" fmla="*/ 138989 w 528363"/>
              <a:gd name="connsiteY18" fmla="*/ 1792834 h 1805224"/>
              <a:gd name="connsiteX19" fmla="*/ 179223 w 528363"/>
              <a:gd name="connsiteY19" fmla="*/ 1803807 h 1805224"/>
              <a:gd name="connsiteX20" fmla="*/ 194464 w 528363"/>
              <a:gd name="connsiteY20" fmla="*/ 1751382 h 1805224"/>
              <a:gd name="connsiteX21" fmla="*/ 234087 w 528363"/>
              <a:gd name="connsiteY21" fmla="*/ 1803807 h 1805224"/>
              <a:gd name="connsiteX22" fmla="*/ 337109 w 528363"/>
              <a:gd name="connsiteY22" fmla="*/ 1703222 h 1805224"/>
              <a:gd name="connsiteX23" fmla="*/ 423064 w 528363"/>
              <a:gd name="connsiteY23" fmla="*/ 1751382 h 1805224"/>
              <a:gd name="connsiteX24" fmla="*/ 442571 w 528363"/>
              <a:gd name="connsiteY24" fmla="*/ 1686764 h 1805224"/>
              <a:gd name="connsiteX25" fmla="*/ 523037 w 528363"/>
              <a:gd name="connsiteY25" fmla="*/ 1781861 h 1805224"/>
              <a:gd name="connsiteX26" fmla="*/ 519380 w 528363"/>
              <a:gd name="connsiteY26" fmla="*/ 1756258 h 1805224"/>
              <a:gd name="connsiteX27" fmla="*/ 515722 w 528363"/>
              <a:gd name="connsiteY27" fmla="*/ 1734312 h 1805224"/>
              <a:gd name="connsiteX28" fmla="*/ 512065 w 528363"/>
              <a:gd name="connsiteY28" fmla="*/ 1705051 h 1805224"/>
              <a:gd name="connsiteX29" fmla="*/ 515722 w 528363"/>
              <a:gd name="connsiteY29" fmla="*/ 1617269 h 1805224"/>
              <a:gd name="connsiteX30" fmla="*/ 515722 w 528363"/>
              <a:gd name="connsiteY30" fmla="*/ 1536802 h 1805224"/>
              <a:gd name="connsiteX31" fmla="*/ 508407 w 528363"/>
              <a:gd name="connsiteY31" fmla="*/ 1507541 h 1805224"/>
              <a:gd name="connsiteX32" fmla="*/ 501092 w 528363"/>
              <a:gd name="connsiteY32" fmla="*/ 1470965 h 1805224"/>
              <a:gd name="connsiteX33" fmla="*/ 493777 w 528363"/>
              <a:gd name="connsiteY33" fmla="*/ 1419759 h 1805224"/>
              <a:gd name="connsiteX34" fmla="*/ 486461 w 528363"/>
              <a:gd name="connsiteY34" fmla="*/ 1379525 h 1805224"/>
              <a:gd name="connsiteX35" fmla="*/ 482804 w 528363"/>
              <a:gd name="connsiteY35" fmla="*/ 1346607 h 1805224"/>
              <a:gd name="connsiteX36" fmla="*/ 479146 w 528363"/>
              <a:gd name="connsiteY36" fmla="*/ 1211275 h 1805224"/>
              <a:gd name="connsiteX37" fmla="*/ 475489 w 528363"/>
              <a:gd name="connsiteY37" fmla="*/ 1189330 h 1805224"/>
              <a:gd name="connsiteX38" fmla="*/ 471831 w 528363"/>
              <a:gd name="connsiteY38" fmla="*/ 1160069 h 1805224"/>
              <a:gd name="connsiteX39" fmla="*/ 468173 w 528363"/>
              <a:gd name="connsiteY39" fmla="*/ 1145439 h 1805224"/>
              <a:gd name="connsiteX40" fmla="*/ 460858 w 528363"/>
              <a:gd name="connsiteY40" fmla="*/ 1083259 h 1805224"/>
              <a:gd name="connsiteX41" fmla="*/ 457201 w 528363"/>
              <a:gd name="connsiteY41" fmla="*/ 1064971 h 1805224"/>
              <a:gd name="connsiteX42" fmla="*/ 453543 w 528363"/>
              <a:gd name="connsiteY42" fmla="*/ 1039368 h 1805224"/>
              <a:gd name="connsiteX43" fmla="*/ 449885 w 528363"/>
              <a:gd name="connsiteY43" fmla="*/ 958901 h 1805224"/>
              <a:gd name="connsiteX44" fmla="*/ 442570 w 528363"/>
              <a:gd name="connsiteY44" fmla="*/ 915010 h 1805224"/>
              <a:gd name="connsiteX45" fmla="*/ 435255 w 528363"/>
              <a:gd name="connsiteY45" fmla="*/ 838200 h 1805224"/>
              <a:gd name="connsiteX46" fmla="*/ 431597 w 528363"/>
              <a:gd name="connsiteY46" fmla="*/ 812597 h 1805224"/>
              <a:gd name="connsiteX47" fmla="*/ 427940 w 528363"/>
              <a:gd name="connsiteY47" fmla="*/ 779679 h 1805224"/>
              <a:gd name="connsiteX48" fmla="*/ 424282 w 528363"/>
              <a:gd name="connsiteY48" fmla="*/ 640690 h 1805224"/>
              <a:gd name="connsiteX49" fmla="*/ 420625 w 528363"/>
              <a:gd name="connsiteY49" fmla="*/ 615087 h 1805224"/>
              <a:gd name="connsiteX50" fmla="*/ 416967 w 528363"/>
              <a:gd name="connsiteY50" fmla="*/ 549250 h 1805224"/>
              <a:gd name="connsiteX51" fmla="*/ 413309 w 528363"/>
              <a:gd name="connsiteY51" fmla="*/ 424891 h 1805224"/>
              <a:gd name="connsiteX52" fmla="*/ 405994 w 528363"/>
              <a:gd name="connsiteY52" fmla="*/ 362712 h 1805224"/>
              <a:gd name="connsiteX53" fmla="*/ 402337 w 528363"/>
              <a:gd name="connsiteY53" fmla="*/ 274930 h 1805224"/>
              <a:gd name="connsiteX54" fmla="*/ 387706 w 528363"/>
              <a:gd name="connsiteY54" fmla="*/ 51816 h 1805224"/>
              <a:gd name="connsiteX55" fmla="*/ 325527 w 528363"/>
              <a:gd name="connsiteY55" fmla="*/ 15240 h 1805224"/>
              <a:gd name="connsiteX56" fmla="*/ 248718 w 528363"/>
              <a:gd name="connsiteY56" fmla="*/ 22555 h 1805224"/>
              <a:gd name="connsiteX57" fmla="*/ 138989 w 528363"/>
              <a:gd name="connsiteY57" fmla="*/ 48159 h 1805224"/>
              <a:gd name="connsiteX58" fmla="*/ 84126 w 528363"/>
              <a:gd name="connsiteY58" fmla="*/ 66446 h 1805224"/>
              <a:gd name="connsiteX0" fmla="*/ 84126 w 528363"/>
              <a:gd name="connsiteY0" fmla="*/ 66446 h 1805224"/>
              <a:gd name="connsiteX1" fmla="*/ 0 w 528363"/>
              <a:gd name="connsiteY1" fmla="*/ 132283 h 1805224"/>
              <a:gd name="connsiteX2" fmla="*/ 29262 w 528363"/>
              <a:gd name="connsiteY2" fmla="*/ 278588 h 1805224"/>
              <a:gd name="connsiteX3" fmla="*/ 91441 w 528363"/>
              <a:gd name="connsiteY3" fmla="*/ 648005 h 1805224"/>
              <a:gd name="connsiteX4" fmla="*/ 98756 w 528363"/>
              <a:gd name="connsiteY4" fmla="*/ 684581 h 1805224"/>
              <a:gd name="connsiteX5" fmla="*/ 109729 w 528363"/>
              <a:gd name="connsiteY5" fmla="*/ 761391 h 1805224"/>
              <a:gd name="connsiteX6" fmla="*/ 117044 w 528363"/>
              <a:gd name="connsiteY6" fmla="*/ 896722 h 1805224"/>
              <a:gd name="connsiteX7" fmla="*/ 109729 w 528363"/>
              <a:gd name="connsiteY7" fmla="*/ 915010 h 1805224"/>
              <a:gd name="connsiteX8" fmla="*/ 120702 w 528363"/>
              <a:gd name="connsiteY8" fmla="*/ 1006450 h 1805224"/>
              <a:gd name="connsiteX9" fmla="*/ 124359 w 528363"/>
              <a:gd name="connsiteY9" fmla="*/ 1075944 h 1805224"/>
              <a:gd name="connsiteX10" fmla="*/ 135332 w 528363"/>
              <a:gd name="connsiteY10" fmla="*/ 1240536 h 1805224"/>
              <a:gd name="connsiteX11" fmla="*/ 131674 w 528363"/>
              <a:gd name="connsiteY11" fmla="*/ 1262482 h 1805224"/>
              <a:gd name="connsiteX12" fmla="*/ 135332 w 528363"/>
              <a:gd name="connsiteY12" fmla="*/ 1368552 h 1805224"/>
              <a:gd name="connsiteX13" fmla="*/ 138989 w 528363"/>
              <a:gd name="connsiteY13" fmla="*/ 1394155 h 1805224"/>
              <a:gd name="connsiteX14" fmla="*/ 146305 w 528363"/>
              <a:gd name="connsiteY14" fmla="*/ 1456335 h 1805224"/>
              <a:gd name="connsiteX15" fmla="*/ 142647 w 528363"/>
              <a:gd name="connsiteY15" fmla="*/ 1606296 h 1805224"/>
              <a:gd name="connsiteX16" fmla="*/ 138989 w 528363"/>
              <a:gd name="connsiteY16" fmla="*/ 1635557 h 1805224"/>
              <a:gd name="connsiteX17" fmla="*/ 135332 w 528363"/>
              <a:gd name="connsiteY17" fmla="*/ 1697736 h 1805224"/>
              <a:gd name="connsiteX18" fmla="*/ 138989 w 528363"/>
              <a:gd name="connsiteY18" fmla="*/ 1792834 h 1805224"/>
              <a:gd name="connsiteX19" fmla="*/ 179223 w 528363"/>
              <a:gd name="connsiteY19" fmla="*/ 1803807 h 1805224"/>
              <a:gd name="connsiteX20" fmla="*/ 194464 w 528363"/>
              <a:gd name="connsiteY20" fmla="*/ 1751382 h 1805224"/>
              <a:gd name="connsiteX21" fmla="*/ 234087 w 528363"/>
              <a:gd name="connsiteY21" fmla="*/ 1803807 h 1805224"/>
              <a:gd name="connsiteX22" fmla="*/ 337109 w 528363"/>
              <a:gd name="connsiteY22" fmla="*/ 1703222 h 1805224"/>
              <a:gd name="connsiteX23" fmla="*/ 423064 w 528363"/>
              <a:gd name="connsiteY23" fmla="*/ 1751382 h 1805224"/>
              <a:gd name="connsiteX24" fmla="*/ 442571 w 528363"/>
              <a:gd name="connsiteY24" fmla="*/ 1686764 h 1805224"/>
              <a:gd name="connsiteX25" fmla="*/ 523037 w 528363"/>
              <a:gd name="connsiteY25" fmla="*/ 1781861 h 1805224"/>
              <a:gd name="connsiteX26" fmla="*/ 519380 w 528363"/>
              <a:gd name="connsiteY26" fmla="*/ 1756258 h 1805224"/>
              <a:gd name="connsiteX27" fmla="*/ 515722 w 528363"/>
              <a:gd name="connsiteY27" fmla="*/ 1734312 h 1805224"/>
              <a:gd name="connsiteX28" fmla="*/ 512065 w 528363"/>
              <a:gd name="connsiteY28" fmla="*/ 1705051 h 1805224"/>
              <a:gd name="connsiteX29" fmla="*/ 515722 w 528363"/>
              <a:gd name="connsiteY29" fmla="*/ 1617269 h 1805224"/>
              <a:gd name="connsiteX30" fmla="*/ 515722 w 528363"/>
              <a:gd name="connsiteY30" fmla="*/ 1536802 h 1805224"/>
              <a:gd name="connsiteX31" fmla="*/ 508407 w 528363"/>
              <a:gd name="connsiteY31" fmla="*/ 1507541 h 1805224"/>
              <a:gd name="connsiteX32" fmla="*/ 501092 w 528363"/>
              <a:gd name="connsiteY32" fmla="*/ 1470965 h 1805224"/>
              <a:gd name="connsiteX33" fmla="*/ 493777 w 528363"/>
              <a:gd name="connsiteY33" fmla="*/ 1419759 h 1805224"/>
              <a:gd name="connsiteX34" fmla="*/ 486461 w 528363"/>
              <a:gd name="connsiteY34" fmla="*/ 1379525 h 1805224"/>
              <a:gd name="connsiteX35" fmla="*/ 482804 w 528363"/>
              <a:gd name="connsiteY35" fmla="*/ 1346607 h 1805224"/>
              <a:gd name="connsiteX36" fmla="*/ 479146 w 528363"/>
              <a:gd name="connsiteY36" fmla="*/ 1211275 h 1805224"/>
              <a:gd name="connsiteX37" fmla="*/ 475489 w 528363"/>
              <a:gd name="connsiteY37" fmla="*/ 1189330 h 1805224"/>
              <a:gd name="connsiteX38" fmla="*/ 471831 w 528363"/>
              <a:gd name="connsiteY38" fmla="*/ 1160069 h 1805224"/>
              <a:gd name="connsiteX39" fmla="*/ 468173 w 528363"/>
              <a:gd name="connsiteY39" fmla="*/ 1145439 h 1805224"/>
              <a:gd name="connsiteX40" fmla="*/ 460858 w 528363"/>
              <a:gd name="connsiteY40" fmla="*/ 1083259 h 1805224"/>
              <a:gd name="connsiteX41" fmla="*/ 457201 w 528363"/>
              <a:gd name="connsiteY41" fmla="*/ 1064971 h 1805224"/>
              <a:gd name="connsiteX42" fmla="*/ 453543 w 528363"/>
              <a:gd name="connsiteY42" fmla="*/ 1039368 h 1805224"/>
              <a:gd name="connsiteX43" fmla="*/ 449885 w 528363"/>
              <a:gd name="connsiteY43" fmla="*/ 958901 h 1805224"/>
              <a:gd name="connsiteX44" fmla="*/ 442570 w 528363"/>
              <a:gd name="connsiteY44" fmla="*/ 915010 h 1805224"/>
              <a:gd name="connsiteX45" fmla="*/ 435255 w 528363"/>
              <a:gd name="connsiteY45" fmla="*/ 838200 h 1805224"/>
              <a:gd name="connsiteX46" fmla="*/ 431597 w 528363"/>
              <a:gd name="connsiteY46" fmla="*/ 812597 h 1805224"/>
              <a:gd name="connsiteX47" fmla="*/ 427940 w 528363"/>
              <a:gd name="connsiteY47" fmla="*/ 779679 h 1805224"/>
              <a:gd name="connsiteX48" fmla="*/ 424282 w 528363"/>
              <a:gd name="connsiteY48" fmla="*/ 640690 h 1805224"/>
              <a:gd name="connsiteX49" fmla="*/ 420625 w 528363"/>
              <a:gd name="connsiteY49" fmla="*/ 615087 h 1805224"/>
              <a:gd name="connsiteX50" fmla="*/ 416967 w 528363"/>
              <a:gd name="connsiteY50" fmla="*/ 549250 h 1805224"/>
              <a:gd name="connsiteX51" fmla="*/ 413309 w 528363"/>
              <a:gd name="connsiteY51" fmla="*/ 424891 h 1805224"/>
              <a:gd name="connsiteX52" fmla="*/ 405994 w 528363"/>
              <a:gd name="connsiteY52" fmla="*/ 362712 h 1805224"/>
              <a:gd name="connsiteX53" fmla="*/ 402337 w 528363"/>
              <a:gd name="connsiteY53" fmla="*/ 274930 h 1805224"/>
              <a:gd name="connsiteX54" fmla="*/ 387706 w 528363"/>
              <a:gd name="connsiteY54" fmla="*/ 51816 h 1805224"/>
              <a:gd name="connsiteX55" fmla="*/ 325527 w 528363"/>
              <a:gd name="connsiteY55" fmla="*/ 15240 h 1805224"/>
              <a:gd name="connsiteX56" fmla="*/ 248718 w 528363"/>
              <a:gd name="connsiteY56" fmla="*/ 22555 h 1805224"/>
              <a:gd name="connsiteX57" fmla="*/ 138989 w 528363"/>
              <a:gd name="connsiteY57" fmla="*/ 48159 h 1805224"/>
              <a:gd name="connsiteX58" fmla="*/ 84126 w 528363"/>
              <a:gd name="connsiteY58" fmla="*/ 66446 h 1805224"/>
              <a:gd name="connsiteX0" fmla="*/ 84126 w 528363"/>
              <a:gd name="connsiteY0" fmla="*/ 66446 h 1905001"/>
              <a:gd name="connsiteX1" fmla="*/ 0 w 528363"/>
              <a:gd name="connsiteY1" fmla="*/ 132283 h 1905001"/>
              <a:gd name="connsiteX2" fmla="*/ 29262 w 528363"/>
              <a:gd name="connsiteY2" fmla="*/ 278588 h 1905001"/>
              <a:gd name="connsiteX3" fmla="*/ 91441 w 528363"/>
              <a:gd name="connsiteY3" fmla="*/ 648005 h 1905001"/>
              <a:gd name="connsiteX4" fmla="*/ 98756 w 528363"/>
              <a:gd name="connsiteY4" fmla="*/ 684581 h 1905001"/>
              <a:gd name="connsiteX5" fmla="*/ 109729 w 528363"/>
              <a:gd name="connsiteY5" fmla="*/ 761391 h 1905001"/>
              <a:gd name="connsiteX6" fmla="*/ 117044 w 528363"/>
              <a:gd name="connsiteY6" fmla="*/ 896722 h 1905001"/>
              <a:gd name="connsiteX7" fmla="*/ 109729 w 528363"/>
              <a:gd name="connsiteY7" fmla="*/ 915010 h 1905001"/>
              <a:gd name="connsiteX8" fmla="*/ 120702 w 528363"/>
              <a:gd name="connsiteY8" fmla="*/ 1006450 h 1905001"/>
              <a:gd name="connsiteX9" fmla="*/ 124359 w 528363"/>
              <a:gd name="connsiteY9" fmla="*/ 1075944 h 1905001"/>
              <a:gd name="connsiteX10" fmla="*/ 135332 w 528363"/>
              <a:gd name="connsiteY10" fmla="*/ 1240536 h 1905001"/>
              <a:gd name="connsiteX11" fmla="*/ 131674 w 528363"/>
              <a:gd name="connsiteY11" fmla="*/ 1262482 h 1905001"/>
              <a:gd name="connsiteX12" fmla="*/ 135332 w 528363"/>
              <a:gd name="connsiteY12" fmla="*/ 1368552 h 1905001"/>
              <a:gd name="connsiteX13" fmla="*/ 138989 w 528363"/>
              <a:gd name="connsiteY13" fmla="*/ 1394155 h 1905001"/>
              <a:gd name="connsiteX14" fmla="*/ 146305 w 528363"/>
              <a:gd name="connsiteY14" fmla="*/ 1456335 h 1905001"/>
              <a:gd name="connsiteX15" fmla="*/ 142647 w 528363"/>
              <a:gd name="connsiteY15" fmla="*/ 1606296 h 1905001"/>
              <a:gd name="connsiteX16" fmla="*/ 138989 w 528363"/>
              <a:gd name="connsiteY16" fmla="*/ 1635557 h 1905001"/>
              <a:gd name="connsiteX17" fmla="*/ 135332 w 528363"/>
              <a:gd name="connsiteY17" fmla="*/ 1697736 h 1905001"/>
              <a:gd name="connsiteX18" fmla="*/ 138989 w 528363"/>
              <a:gd name="connsiteY18" fmla="*/ 1792834 h 1905001"/>
              <a:gd name="connsiteX19" fmla="*/ 179223 w 528363"/>
              <a:gd name="connsiteY19" fmla="*/ 1803807 h 1905001"/>
              <a:gd name="connsiteX20" fmla="*/ 194464 w 528363"/>
              <a:gd name="connsiteY20" fmla="*/ 1751382 h 1905001"/>
              <a:gd name="connsiteX21" fmla="*/ 234087 w 528363"/>
              <a:gd name="connsiteY21" fmla="*/ 1803807 h 1905001"/>
              <a:gd name="connsiteX22" fmla="*/ 337109 w 528363"/>
              <a:gd name="connsiteY22" fmla="*/ 1703222 h 1905001"/>
              <a:gd name="connsiteX23" fmla="*/ 397460 w 528363"/>
              <a:gd name="connsiteY23" fmla="*/ 1905001 h 1905001"/>
              <a:gd name="connsiteX24" fmla="*/ 442571 w 528363"/>
              <a:gd name="connsiteY24" fmla="*/ 1686764 h 1905001"/>
              <a:gd name="connsiteX25" fmla="*/ 523037 w 528363"/>
              <a:gd name="connsiteY25" fmla="*/ 1781861 h 1905001"/>
              <a:gd name="connsiteX26" fmla="*/ 519380 w 528363"/>
              <a:gd name="connsiteY26" fmla="*/ 1756258 h 1905001"/>
              <a:gd name="connsiteX27" fmla="*/ 515722 w 528363"/>
              <a:gd name="connsiteY27" fmla="*/ 1734312 h 1905001"/>
              <a:gd name="connsiteX28" fmla="*/ 512065 w 528363"/>
              <a:gd name="connsiteY28" fmla="*/ 1705051 h 1905001"/>
              <a:gd name="connsiteX29" fmla="*/ 515722 w 528363"/>
              <a:gd name="connsiteY29" fmla="*/ 1617269 h 1905001"/>
              <a:gd name="connsiteX30" fmla="*/ 515722 w 528363"/>
              <a:gd name="connsiteY30" fmla="*/ 1536802 h 1905001"/>
              <a:gd name="connsiteX31" fmla="*/ 508407 w 528363"/>
              <a:gd name="connsiteY31" fmla="*/ 1507541 h 1905001"/>
              <a:gd name="connsiteX32" fmla="*/ 501092 w 528363"/>
              <a:gd name="connsiteY32" fmla="*/ 1470965 h 1905001"/>
              <a:gd name="connsiteX33" fmla="*/ 493777 w 528363"/>
              <a:gd name="connsiteY33" fmla="*/ 1419759 h 1905001"/>
              <a:gd name="connsiteX34" fmla="*/ 486461 w 528363"/>
              <a:gd name="connsiteY34" fmla="*/ 1379525 h 1905001"/>
              <a:gd name="connsiteX35" fmla="*/ 482804 w 528363"/>
              <a:gd name="connsiteY35" fmla="*/ 1346607 h 1905001"/>
              <a:gd name="connsiteX36" fmla="*/ 479146 w 528363"/>
              <a:gd name="connsiteY36" fmla="*/ 1211275 h 1905001"/>
              <a:gd name="connsiteX37" fmla="*/ 475489 w 528363"/>
              <a:gd name="connsiteY37" fmla="*/ 1189330 h 1905001"/>
              <a:gd name="connsiteX38" fmla="*/ 471831 w 528363"/>
              <a:gd name="connsiteY38" fmla="*/ 1160069 h 1905001"/>
              <a:gd name="connsiteX39" fmla="*/ 468173 w 528363"/>
              <a:gd name="connsiteY39" fmla="*/ 1145439 h 1905001"/>
              <a:gd name="connsiteX40" fmla="*/ 460858 w 528363"/>
              <a:gd name="connsiteY40" fmla="*/ 1083259 h 1905001"/>
              <a:gd name="connsiteX41" fmla="*/ 457201 w 528363"/>
              <a:gd name="connsiteY41" fmla="*/ 1064971 h 1905001"/>
              <a:gd name="connsiteX42" fmla="*/ 453543 w 528363"/>
              <a:gd name="connsiteY42" fmla="*/ 1039368 h 1905001"/>
              <a:gd name="connsiteX43" fmla="*/ 449885 w 528363"/>
              <a:gd name="connsiteY43" fmla="*/ 958901 h 1905001"/>
              <a:gd name="connsiteX44" fmla="*/ 442570 w 528363"/>
              <a:gd name="connsiteY44" fmla="*/ 915010 h 1905001"/>
              <a:gd name="connsiteX45" fmla="*/ 435255 w 528363"/>
              <a:gd name="connsiteY45" fmla="*/ 838200 h 1905001"/>
              <a:gd name="connsiteX46" fmla="*/ 431597 w 528363"/>
              <a:gd name="connsiteY46" fmla="*/ 812597 h 1905001"/>
              <a:gd name="connsiteX47" fmla="*/ 427940 w 528363"/>
              <a:gd name="connsiteY47" fmla="*/ 779679 h 1905001"/>
              <a:gd name="connsiteX48" fmla="*/ 424282 w 528363"/>
              <a:gd name="connsiteY48" fmla="*/ 640690 h 1905001"/>
              <a:gd name="connsiteX49" fmla="*/ 420625 w 528363"/>
              <a:gd name="connsiteY49" fmla="*/ 615087 h 1905001"/>
              <a:gd name="connsiteX50" fmla="*/ 416967 w 528363"/>
              <a:gd name="connsiteY50" fmla="*/ 549250 h 1905001"/>
              <a:gd name="connsiteX51" fmla="*/ 413309 w 528363"/>
              <a:gd name="connsiteY51" fmla="*/ 424891 h 1905001"/>
              <a:gd name="connsiteX52" fmla="*/ 405994 w 528363"/>
              <a:gd name="connsiteY52" fmla="*/ 362712 h 1905001"/>
              <a:gd name="connsiteX53" fmla="*/ 402337 w 528363"/>
              <a:gd name="connsiteY53" fmla="*/ 274930 h 1905001"/>
              <a:gd name="connsiteX54" fmla="*/ 387706 w 528363"/>
              <a:gd name="connsiteY54" fmla="*/ 51816 h 1905001"/>
              <a:gd name="connsiteX55" fmla="*/ 325527 w 528363"/>
              <a:gd name="connsiteY55" fmla="*/ 15240 h 1905001"/>
              <a:gd name="connsiteX56" fmla="*/ 248718 w 528363"/>
              <a:gd name="connsiteY56" fmla="*/ 22555 h 1905001"/>
              <a:gd name="connsiteX57" fmla="*/ 138989 w 528363"/>
              <a:gd name="connsiteY57" fmla="*/ 48159 h 1905001"/>
              <a:gd name="connsiteX58" fmla="*/ 84126 w 528363"/>
              <a:gd name="connsiteY58" fmla="*/ 66446 h 1905001"/>
              <a:gd name="connsiteX0" fmla="*/ 84126 w 528363"/>
              <a:gd name="connsiteY0" fmla="*/ 66446 h 1817218"/>
              <a:gd name="connsiteX1" fmla="*/ 0 w 528363"/>
              <a:gd name="connsiteY1" fmla="*/ 132283 h 1817218"/>
              <a:gd name="connsiteX2" fmla="*/ 29262 w 528363"/>
              <a:gd name="connsiteY2" fmla="*/ 278588 h 1817218"/>
              <a:gd name="connsiteX3" fmla="*/ 91441 w 528363"/>
              <a:gd name="connsiteY3" fmla="*/ 648005 h 1817218"/>
              <a:gd name="connsiteX4" fmla="*/ 98756 w 528363"/>
              <a:gd name="connsiteY4" fmla="*/ 684581 h 1817218"/>
              <a:gd name="connsiteX5" fmla="*/ 109729 w 528363"/>
              <a:gd name="connsiteY5" fmla="*/ 761391 h 1817218"/>
              <a:gd name="connsiteX6" fmla="*/ 117044 w 528363"/>
              <a:gd name="connsiteY6" fmla="*/ 896722 h 1817218"/>
              <a:gd name="connsiteX7" fmla="*/ 109729 w 528363"/>
              <a:gd name="connsiteY7" fmla="*/ 915010 h 1817218"/>
              <a:gd name="connsiteX8" fmla="*/ 120702 w 528363"/>
              <a:gd name="connsiteY8" fmla="*/ 1006450 h 1817218"/>
              <a:gd name="connsiteX9" fmla="*/ 124359 w 528363"/>
              <a:gd name="connsiteY9" fmla="*/ 1075944 h 1817218"/>
              <a:gd name="connsiteX10" fmla="*/ 135332 w 528363"/>
              <a:gd name="connsiteY10" fmla="*/ 1240536 h 1817218"/>
              <a:gd name="connsiteX11" fmla="*/ 131674 w 528363"/>
              <a:gd name="connsiteY11" fmla="*/ 1262482 h 1817218"/>
              <a:gd name="connsiteX12" fmla="*/ 135332 w 528363"/>
              <a:gd name="connsiteY12" fmla="*/ 1368552 h 1817218"/>
              <a:gd name="connsiteX13" fmla="*/ 138989 w 528363"/>
              <a:gd name="connsiteY13" fmla="*/ 1394155 h 1817218"/>
              <a:gd name="connsiteX14" fmla="*/ 146305 w 528363"/>
              <a:gd name="connsiteY14" fmla="*/ 1456335 h 1817218"/>
              <a:gd name="connsiteX15" fmla="*/ 142647 w 528363"/>
              <a:gd name="connsiteY15" fmla="*/ 1606296 h 1817218"/>
              <a:gd name="connsiteX16" fmla="*/ 138989 w 528363"/>
              <a:gd name="connsiteY16" fmla="*/ 1635557 h 1817218"/>
              <a:gd name="connsiteX17" fmla="*/ 135332 w 528363"/>
              <a:gd name="connsiteY17" fmla="*/ 1697736 h 1817218"/>
              <a:gd name="connsiteX18" fmla="*/ 138989 w 528363"/>
              <a:gd name="connsiteY18" fmla="*/ 1792834 h 1817218"/>
              <a:gd name="connsiteX19" fmla="*/ 179223 w 528363"/>
              <a:gd name="connsiteY19" fmla="*/ 1803807 h 1817218"/>
              <a:gd name="connsiteX20" fmla="*/ 194464 w 528363"/>
              <a:gd name="connsiteY20" fmla="*/ 1751382 h 1817218"/>
              <a:gd name="connsiteX21" fmla="*/ 234087 w 528363"/>
              <a:gd name="connsiteY21" fmla="*/ 1803807 h 1817218"/>
              <a:gd name="connsiteX22" fmla="*/ 337109 w 528363"/>
              <a:gd name="connsiteY22" fmla="*/ 1703222 h 1817218"/>
              <a:gd name="connsiteX23" fmla="*/ 404776 w 528363"/>
              <a:gd name="connsiteY23" fmla="*/ 1817218 h 1817218"/>
              <a:gd name="connsiteX24" fmla="*/ 442571 w 528363"/>
              <a:gd name="connsiteY24" fmla="*/ 1686764 h 1817218"/>
              <a:gd name="connsiteX25" fmla="*/ 523037 w 528363"/>
              <a:gd name="connsiteY25" fmla="*/ 1781861 h 1817218"/>
              <a:gd name="connsiteX26" fmla="*/ 519380 w 528363"/>
              <a:gd name="connsiteY26" fmla="*/ 1756258 h 1817218"/>
              <a:gd name="connsiteX27" fmla="*/ 515722 w 528363"/>
              <a:gd name="connsiteY27" fmla="*/ 1734312 h 1817218"/>
              <a:gd name="connsiteX28" fmla="*/ 512065 w 528363"/>
              <a:gd name="connsiteY28" fmla="*/ 1705051 h 1817218"/>
              <a:gd name="connsiteX29" fmla="*/ 515722 w 528363"/>
              <a:gd name="connsiteY29" fmla="*/ 1617269 h 1817218"/>
              <a:gd name="connsiteX30" fmla="*/ 515722 w 528363"/>
              <a:gd name="connsiteY30" fmla="*/ 1536802 h 1817218"/>
              <a:gd name="connsiteX31" fmla="*/ 508407 w 528363"/>
              <a:gd name="connsiteY31" fmla="*/ 1507541 h 1817218"/>
              <a:gd name="connsiteX32" fmla="*/ 501092 w 528363"/>
              <a:gd name="connsiteY32" fmla="*/ 1470965 h 1817218"/>
              <a:gd name="connsiteX33" fmla="*/ 493777 w 528363"/>
              <a:gd name="connsiteY33" fmla="*/ 1419759 h 1817218"/>
              <a:gd name="connsiteX34" fmla="*/ 486461 w 528363"/>
              <a:gd name="connsiteY34" fmla="*/ 1379525 h 1817218"/>
              <a:gd name="connsiteX35" fmla="*/ 482804 w 528363"/>
              <a:gd name="connsiteY35" fmla="*/ 1346607 h 1817218"/>
              <a:gd name="connsiteX36" fmla="*/ 479146 w 528363"/>
              <a:gd name="connsiteY36" fmla="*/ 1211275 h 1817218"/>
              <a:gd name="connsiteX37" fmla="*/ 475489 w 528363"/>
              <a:gd name="connsiteY37" fmla="*/ 1189330 h 1817218"/>
              <a:gd name="connsiteX38" fmla="*/ 471831 w 528363"/>
              <a:gd name="connsiteY38" fmla="*/ 1160069 h 1817218"/>
              <a:gd name="connsiteX39" fmla="*/ 468173 w 528363"/>
              <a:gd name="connsiteY39" fmla="*/ 1145439 h 1817218"/>
              <a:gd name="connsiteX40" fmla="*/ 460858 w 528363"/>
              <a:gd name="connsiteY40" fmla="*/ 1083259 h 1817218"/>
              <a:gd name="connsiteX41" fmla="*/ 457201 w 528363"/>
              <a:gd name="connsiteY41" fmla="*/ 1064971 h 1817218"/>
              <a:gd name="connsiteX42" fmla="*/ 453543 w 528363"/>
              <a:gd name="connsiteY42" fmla="*/ 1039368 h 1817218"/>
              <a:gd name="connsiteX43" fmla="*/ 449885 w 528363"/>
              <a:gd name="connsiteY43" fmla="*/ 958901 h 1817218"/>
              <a:gd name="connsiteX44" fmla="*/ 442570 w 528363"/>
              <a:gd name="connsiteY44" fmla="*/ 915010 h 1817218"/>
              <a:gd name="connsiteX45" fmla="*/ 435255 w 528363"/>
              <a:gd name="connsiteY45" fmla="*/ 838200 h 1817218"/>
              <a:gd name="connsiteX46" fmla="*/ 431597 w 528363"/>
              <a:gd name="connsiteY46" fmla="*/ 812597 h 1817218"/>
              <a:gd name="connsiteX47" fmla="*/ 427940 w 528363"/>
              <a:gd name="connsiteY47" fmla="*/ 779679 h 1817218"/>
              <a:gd name="connsiteX48" fmla="*/ 424282 w 528363"/>
              <a:gd name="connsiteY48" fmla="*/ 640690 h 1817218"/>
              <a:gd name="connsiteX49" fmla="*/ 420625 w 528363"/>
              <a:gd name="connsiteY49" fmla="*/ 615087 h 1817218"/>
              <a:gd name="connsiteX50" fmla="*/ 416967 w 528363"/>
              <a:gd name="connsiteY50" fmla="*/ 549250 h 1817218"/>
              <a:gd name="connsiteX51" fmla="*/ 413309 w 528363"/>
              <a:gd name="connsiteY51" fmla="*/ 424891 h 1817218"/>
              <a:gd name="connsiteX52" fmla="*/ 405994 w 528363"/>
              <a:gd name="connsiteY52" fmla="*/ 362712 h 1817218"/>
              <a:gd name="connsiteX53" fmla="*/ 402337 w 528363"/>
              <a:gd name="connsiteY53" fmla="*/ 274930 h 1817218"/>
              <a:gd name="connsiteX54" fmla="*/ 387706 w 528363"/>
              <a:gd name="connsiteY54" fmla="*/ 51816 h 1817218"/>
              <a:gd name="connsiteX55" fmla="*/ 325527 w 528363"/>
              <a:gd name="connsiteY55" fmla="*/ 15240 h 1817218"/>
              <a:gd name="connsiteX56" fmla="*/ 248718 w 528363"/>
              <a:gd name="connsiteY56" fmla="*/ 22555 h 1817218"/>
              <a:gd name="connsiteX57" fmla="*/ 138989 w 528363"/>
              <a:gd name="connsiteY57" fmla="*/ 48159 h 1817218"/>
              <a:gd name="connsiteX58" fmla="*/ 84126 w 528363"/>
              <a:gd name="connsiteY58" fmla="*/ 66446 h 1817218"/>
              <a:gd name="connsiteX0" fmla="*/ 84126 w 528363"/>
              <a:gd name="connsiteY0" fmla="*/ 66446 h 1817218"/>
              <a:gd name="connsiteX1" fmla="*/ 0 w 528363"/>
              <a:gd name="connsiteY1" fmla="*/ 132283 h 1817218"/>
              <a:gd name="connsiteX2" fmla="*/ 29262 w 528363"/>
              <a:gd name="connsiteY2" fmla="*/ 278588 h 1817218"/>
              <a:gd name="connsiteX3" fmla="*/ 91441 w 528363"/>
              <a:gd name="connsiteY3" fmla="*/ 648005 h 1817218"/>
              <a:gd name="connsiteX4" fmla="*/ 98756 w 528363"/>
              <a:gd name="connsiteY4" fmla="*/ 684581 h 1817218"/>
              <a:gd name="connsiteX5" fmla="*/ 109729 w 528363"/>
              <a:gd name="connsiteY5" fmla="*/ 761391 h 1817218"/>
              <a:gd name="connsiteX6" fmla="*/ 117044 w 528363"/>
              <a:gd name="connsiteY6" fmla="*/ 896722 h 1817218"/>
              <a:gd name="connsiteX7" fmla="*/ 109729 w 528363"/>
              <a:gd name="connsiteY7" fmla="*/ 915010 h 1817218"/>
              <a:gd name="connsiteX8" fmla="*/ 120702 w 528363"/>
              <a:gd name="connsiteY8" fmla="*/ 1006450 h 1817218"/>
              <a:gd name="connsiteX9" fmla="*/ 124359 w 528363"/>
              <a:gd name="connsiteY9" fmla="*/ 1075944 h 1817218"/>
              <a:gd name="connsiteX10" fmla="*/ 135332 w 528363"/>
              <a:gd name="connsiteY10" fmla="*/ 1240536 h 1817218"/>
              <a:gd name="connsiteX11" fmla="*/ 131674 w 528363"/>
              <a:gd name="connsiteY11" fmla="*/ 1262482 h 1817218"/>
              <a:gd name="connsiteX12" fmla="*/ 135332 w 528363"/>
              <a:gd name="connsiteY12" fmla="*/ 1368552 h 1817218"/>
              <a:gd name="connsiteX13" fmla="*/ 138989 w 528363"/>
              <a:gd name="connsiteY13" fmla="*/ 1394155 h 1817218"/>
              <a:gd name="connsiteX14" fmla="*/ 146305 w 528363"/>
              <a:gd name="connsiteY14" fmla="*/ 1456335 h 1817218"/>
              <a:gd name="connsiteX15" fmla="*/ 142647 w 528363"/>
              <a:gd name="connsiteY15" fmla="*/ 1606296 h 1817218"/>
              <a:gd name="connsiteX16" fmla="*/ 138989 w 528363"/>
              <a:gd name="connsiteY16" fmla="*/ 1635557 h 1817218"/>
              <a:gd name="connsiteX17" fmla="*/ 135332 w 528363"/>
              <a:gd name="connsiteY17" fmla="*/ 1697736 h 1817218"/>
              <a:gd name="connsiteX18" fmla="*/ 138989 w 528363"/>
              <a:gd name="connsiteY18" fmla="*/ 1792834 h 1817218"/>
              <a:gd name="connsiteX19" fmla="*/ 179223 w 528363"/>
              <a:gd name="connsiteY19" fmla="*/ 1803807 h 1817218"/>
              <a:gd name="connsiteX20" fmla="*/ 194464 w 528363"/>
              <a:gd name="connsiteY20" fmla="*/ 1751382 h 1817218"/>
              <a:gd name="connsiteX21" fmla="*/ 277978 w 528363"/>
              <a:gd name="connsiteY21" fmla="*/ 1803807 h 1817218"/>
              <a:gd name="connsiteX22" fmla="*/ 337109 w 528363"/>
              <a:gd name="connsiteY22" fmla="*/ 1703222 h 1817218"/>
              <a:gd name="connsiteX23" fmla="*/ 404776 w 528363"/>
              <a:gd name="connsiteY23" fmla="*/ 1817218 h 1817218"/>
              <a:gd name="connsiteX24" fmla="*/ 442571 w 528363"/>
              <a:gd name="connsiteY24" fmla="*/ 1686764 h 1817218"/>
              <a:gd name="connsiteX25" fmla="*/ 523037 w 528363"/>
              <a:gd name="connsiteY25" fmla="*/ 1781861 h 1817218"/>
              <a:gd name="connsiteX26" fmla="*/ 519380 w 528363"/>
              <a:gd name="connsiteY26" fmla="*/ 1756258 h 1817218"/>
              <a:gd name="connsiteX27" fmla="*/ 515722 w 528363"/>
              <a:gd name="connsiteY27" fmla="*/ 1734312 h 1817218"/>
              <a:gd name="connsiteX28" fmla="*/ 512065 w 528363"/>
              <a:gd name="connsiteY28" fmla="*/ 1705051 h 1817218"/>
              <a:gd name="connsiteX29" fmla="*/ 515722 w 528363"/>
              <a:gd name="connsiteY29" fmla="*/ 1617269 h 1817218"/>
              <a:gd name="connsiteX30" fmla="*/ 515722 w 528363"/>
              <a:gd name="connsiteY30" fmla="*/ 1536802 h 1817218"/>
              <a:gd name="connsiteX31" fmla="*/ 508407 w 528363"/>
              <a:gd name="connsiteY31" fmla="*/ 1507541 h 1817218"/>
              <a:gd name="connsiteX32" fmla="*/ 501092 w 528363"/>
              <a:gd name="connsiteY32" fmla="*/ 1470965 h 1817218"/>
              <a:gd name="connsiteX33" fmla="*/ 493777 w 528363"/>
              <a:gd name="connsiteY33" fmla="*/ 1419759 h 1817218"/>
              <a:gd name="connsiteX34" fmla="*/ 486461 w 528363"/>
              <a:gd name="connsiteY34" fmla="*/ 1379525 h 1817218"/>
              <a:gd name="connsiteX35" fmla="*/ 482804 w 528363"/>
              <a:gd name="connsiteY35" fmla="*/ 1346607 h 1817218"/>
              <a:gd name="connsiteX36" fmla="*/ 479146 w 528363"/>
              <a:gd name="connsiteY36" fmla="*/ 1211275 h 1817218"/>
              <a:gd name="connsiteX37" fmla="*/ 475489 w 528363"/>
              <a:gd name="connsiteY37" fmla="*/ 1189330 h 1817218"/>
              <a:gd name="connsiteX38" fmla="*/ 471831 w 528363"/>
              <a:gd name="connsiteY38" fmla="*/ 1160069 h 1817218"/>
              <a:gd name="connsiteX39" fmla="*/ 468173 w 528363"/>
              <a:gd name="connsiteY39" fmla="*/ 1145439 h 1817218"/>
              <a:gd name="connsiteX40" fmla="*/ 460858 w 528363"/>
              <a:gd name="connsiteY40" fmla="*/ 1083259 h 1817218"/>
              <a:gd name="connsiteX41" fmla="*/ 457201 w 528363"/>
              <a:gd name="connsiteY41" fmla="*/ 1064971 h 1817218"/>
              <a:gd name="connsiteX42" fmla="*/ 453543 w 528363"/>
              <a:gd name="connsiteY42" fmla="*/ 1039368 h 1817218"/>
              <a:gd name="connsiteX43" fmla="*/ 449885 w 528363"/>
              <a:gd name="connsiteY43" fmla="*/ 958901 h 1817218"/>
              <a:gd name="connsiteX44" fmla="*/ 442570 w 528363"/>
              <a:gd name="connsiteY44" fmla="*/ 915010 h 1817218"/>
              <a:gd name="connsiteX45" fmla="*/ 435255 w 528363"/>
              <a:gd name="connsiteY45" fmla="*/ 838200 h 1817218"/>
              <a:gd name="connsiteX46" fmla="*/ 431597 w 528363"/>
              <a:gd name="connsiteY46" fmla="*/ 812597 h 1817218"/>
              <a:gd name="connsiteX47" fmla="*/ 427940 w 528363"/>
              <a:gd name="connsiteY47" fmla="*/ 779679 h 1817218"/>
              <a:gd name="connsiteX48" fmla="*/ 424282 w 528363"/>
              <a:gd name="connsiteY48" fmla="*/ 640690 h 1817218"/>
              <a:gd name="connsiteX49" fmla="*/ 420625 w 528363"/>
              <a:gd name="connsiteY49" fmla="*/ 615087 h 1817218"/>
              <a:gd name="connsiteX50" fmla="*/ 416967 w 528363"/>
              <a:gd name="connsiteY50" fmla="*/ 549250 h 1817218"/>
              <a:gd name="connsiteX51" fmla="*/ 413309 w 528363"/>
              <a:gd name="connsiteY51" fmla="*/ 424891 h 1817218"/>
              <a:gd name="connsiteX52" fmla="*/ 405994 w 528363"/>
              <a:gd name="connsiteY52" fmla="*/ 362712 h 1817218"/>
              <a:gd name="connsiteX53" fmla="*/ 402337 w 528363"/>
              <a:gd name="connsiteY53" fmla="*/ 274930 h 1817218"/>
              <a:gd name="connsiteX54" fmla="*/ 387706 w 528363"/>
              <a:gd name="connsiteY54" fmla="*/ 51816 h 1817218"/>
              <a:gd name="connsiteX55" fmla="*/ 325527 w 528363"/>
              <a:gd name="connsiteY55" fmla="*/ 15240 h 1817218"/>
              <a:gd name="connsiteX56" fmla="*/ 248718 w 528363"/>
              <a:gd name="connsiteY56" fmla="*/ 22555 h 1817218"/>
              <a:gd name="connsiteX57" fmla="*/ 138989 w 528363"/>
              <a:gd name="connsiteY57" fmla="*/ 48159 h 1817218"/>
              <a:gd name="connsiteX58" fmla="*/ 84126 w 528363"/>
              <a:gd name="connsiteY58" fmla="*/ 66446 h 1817218"/>
              <a:gd name="connsiteX0" fmla="*/ 84126 w 528363"/>
              <a:gd name="connsiteY0" fmla="*/ 66446 h 1817218"/>
              <a:gd name="connsiteX1" fmla="*/ 0 w 528363"/>
              <a:gd name="connsiteY1" fmla="*/ 132283 h 1817218"/>
              <a:gd name="connsiteX2" fmla="*/ 29262 w 528363"/>
              <a:gd name="connsiteY2" fmla="*/ 278588 h 1817218"/>
              <a:gd name="connsiteX3" fmla="*/ 91441 w 528363"/>
              <a:gd name="connsiteY3" fmla="*/ 648005 h 1817218"/>
              <a:gd name="connsiteX4" fmla="*/ 98756 w 528363"/>
              <a:gd name="connsiteY4" fmla="*/ 684581 h 1817218"/>
              <a:gd name="connsiteX5" fmla="*/ 109729 w 528363"/>
              <a:gd name="connsiteY5" fmla="*/ 761391 h 1817218"/>
              <a:gd name="connsiteX6" fmla="*/ 117044 w 528363"/>
              <a:gd name="connsiteY6" fmla="*/ 896722 h 1817218"/>
              <a:gd name="connsiteX7" fmla="*/ 109729 w 528363"/>
              <a:gd name="connsiteY7" fmla="*/ 915010 h 1817218"/>
              <a:gd name="connsiteX8" fmla="*/ 120702 w 528363"/>
              <a:gd name="connsiteY8" fmla="*/ 1006450 h 1817218"/>
              <a:gd name="connsiteX9" fmla="*/ 124359 w 528363"/>
              <a:gd name="connsiteY9" fmla="*/ 1075944 h 1817218"/>
              <a:gd name="connsiteX10" fmla="*/ 135332 w 528363"/>
              <a:gd name="connsiteY10" fmla="*/ 1240536 h 1817218"/>
              <a:gd name="connsiteX11" fmla="*/ 131674 w 528363"/>
              <a:gd name="connsiteY11" fmla="*/ 1262482 h 1817218"/>
              <a:gd name="connsiteX12" fmla="*/ 135332 w 528363"/>
              <a:gd name="connsiteY12" fmla="*/ 1368552 h 1817218"/>
              <a:gd name="connsiteX13" fmla="*/ 138989 w 528363"/>
              <a:gd name="connsiteY13" fmla="*/ 1394155 h 1817218"/>
              <a:gd name="connsiteX14" fmla="*/ 146305 w 528363"/>
              <a:gd name="connsiteY14" fmla="*/ 1456335 h 1817218"/>
              <a:gd name="connsiteX15" fmla="*/ 142647 w 528363"/>
              <a:gd name="connsiteY15" fmla="*/ 1606296 h 1817218"/>
              <a:gd name="connsiteX16" fmla="*/ 138989 w 528363"/>
              <a:gd name="connsiteY16" fmla="*/ 1635557 h 1817218"/>
              <a:gd name="connsiteX17" fmla="*/ 135332 w 528363"/>
              <a:gd name="connsiteY17" fmla="*/ 1697736 h 1817218"/>
              <a:gd name="connsiteX18" fmla="*/ 138989 w 528363"/>
              <a:gd name="connsiteY18" fmla="*/ 1792834 h 1817218"/>
              <a:gd name="connsiteX19" fmla="*/ 179223 w 528363"/>
              <a:gd name="connsiteY19" fmla="*/ 1803807 h 1817218"/>
              <a:gd name="connsiteX20" fmla="*/ 194464 w 528363"/>
              <a:gd name="connsiteY20" fmla="*/ 1751382 h 1817218"/>
              <a:gd name="connsiteX21" fmla="*/ 277978 w 528363"/>
              <a:gd name="connsiteY21" fmla="*/ 1803807 h 1817218"/>
              <a:gd name="connsiteX22" fmla="*/ 337109 w 528363"/>
              <a:gd name="connsiteY22" fmla="*/ 1703222 h 1817218"/>
              <a:gd name="connsiteX23" fmla="*/ 404776 w 528363"/>
              <a:gd name="connsiteY23" fmla="*/ 1817218 h 1817218"/>
              <a:gd name="connsiteX24" fmla="*/ 442571 w 528363"/>
              <a:gd name="connsiteY24" fmla="*/ 1686764 h 1817218"/>
              <a:gd name="connsiteX25" fmla="*/ 523037 w 528363"/>
              <a:gd name="connsiteY25" fmla="*/ 1781861 h 1817218"/>
              <a:gd name="connsiteX26" fmla="*/ 519380 w 528363"/>
              <a:gd name="connsiteY26" fmla="*/ 1756258 h 1817218"/>
              <a:gd name="connsiteX27" fmla="*/ 515722 w 528363"/>
              <a:gd name="connsiteY27" fmla="*/ 1734312 h 1817218"/>
              <a:gd name="connsiteX28" fmla="*/ 512065 w 528363"/>
              <a:gd name="connsiteY28" fmla="*/ 1705051 h 1817218"/>
              <a:gd name="connsiteX29" fmla="*/ 515722 w 528363"/>
              <a:gd name="connsiteY29" fmla="*/ 1617269 h 1817218"/>
              <a:gd name="connsiteX30" fmla="*/ 515722 w 528363"/>
              <a:gd name="connsiteY30" fmla="*/ 1536802 h 1817218"/>
              <a:gd name="connsiteX31" fmla="*/ 508407 w 528363"/>
              <a:gd name="connsiteY31" fmla="*/ 1507541 h 1817218"/>
              <a:gd name="connsiteX32" fmla="*/ 501092 w 528363"/>
              <a:gd name="connsiteY32" fmla="*/ 1470965 h 1817218"/>
              <a:gd name="connsiteX33" fmla="*/ 493777 w 528363"/>
              <a:gd name="connsiteY33" fmla="*/ 1419759 h 1817218"/>
              <a:gd name="connsiteX34" fmla="*/ 486461 w 528363"/>
              <a:gd name="connsiteY34" fmla="*/ 1379525 h 1817218"/>
              <a:gd name="connsiteX35" fmla="*/ 482804 w 528363"/>
              <a:gd name="connsiteY35" fmla="*/ 1346607 h 1817218"/>
              <a:gd name="connsiteX36" fmla="*/ 479146 w 528363"/>
              <a:gd name="connsiteY36" fmla="*/ 1211275 h 1817218"/>
              <a:gd name="connsiteX37" fmla="*/ 475489 w 528363"/>
              <a:gd name="connsiteY37" fmla="*/ 1189330 h 1817218"/>
              <a:gd name="connsiteX38" fmla="*/ 471831 w 528363"/>
              <a:gd name="connsiteY38" fmla="*/ 1160069 h 1817218"/>
              <a:gd name="connsiteX39" fmla="*/ 468173 w 528363"/>
              <a:gd name="connsiteY39" fmla="*/ 1145439 h 1817218"/>
              <a:gd name="connsiteX40" fmla="*/ 460858 w 528363"/>
              <a:gd name="connsiteY40" fmla="*/ 1083259 h 1817218"/>
              <a:gd name="connsiteX41" fmla="*/ 457201 w 528363"/>
              <a:gd name="connsiteY41" fmla="*/ 1064971 h 1817218"/>
              <a:gd name="connsiteX42" fmla="*/ 453543 w 528363"/>
              <a:gd name="connsiteY42" fmla="*/ 1039368 h 1817218"/>
              <a:gd name="connsiteX43" fmla="*/ 449885 w 528363"/>
              <a:gd name="connsiteY43" fmla="*/ 958901 h 1817218"/>
              <a:gd name="connsiteX44" fmla="*/ 442570 w 528363"/>
              <a:gd name="connsiteY44" fmla="*/ 915010 h 1817218"/>
              <a:gd name="connsiteX45" fmla="*/ 435255 w 528363"/>
              <a:gd name="connsiteY45" fmla="*/ 838200 h 1817218"/>
              <a:gd name="connsiteX46" fmla="*/ 431597 w 528363"/>
              <a:gd name="connsiteY46" fmla="*/ 812597 h 1817218"/>
              <a:gd name="connsiteX47" fmla="*/ 427940 w 528363"/>
              <a:gd name="connsiteY47" fmla="*/ 779679 h 1817218"/>
              <a:gd name="connsiteX48" fmla="*/ 424282 w 528363"/>
              <a:gd name="connsiteY48" fmla="*/ 640690 h 1817218"/>
              <a:gd name="connsiteX49" fmla="*/ 420625 w 528363"/>
              <a:gd name="connsiteY49" fmla="*/ 615087 h 1817218"/>
              <a:gd name="connsiteX50" fmla="*/ 416967 w 528363"/>
              <a:gd name="connsiteY50" fmla="*/ 549250 h 1817218"/>
              <a:gd name="connsiteX51" fmla="*/ 413309 w 528363"/>
              <a:gd name="connsiteY51" fmla="*/ 424891 h 1817218"/>
              <a:gd name="connsiteX52" fmla="*/ 405994 w 528363"/>
              <a:gd name="connsiteY52" fmla="*/ 362712 h 1817218"/>
              <a:gd name="connsiteX53" fmla="*/ 402337 w 528363"/>
              <a:gd name="connsiteY53" fmla="*/ 274930 h 1817218"/>
              <a:gd name="connsiteX54" fmla="*/ 387706 w 528363"/>
              <a:gd name="connsiteY54" fmla="*/ 51816 h 1817218"/>
              <a:gd name="connsiteX55" fmla="*/ 325527 w 528363"/>
              <a:gd name="connsiteY55" fmla="*/ 15240 h 1817218"/>
              <a:gd name="connsiteX56" fmla="*/ 248718 w 528363"/>
              <a:gd name="connsiteY56" fmla="*/ 22555 h 1817218"/>
              <a:gd name="connsiteX57" fmla="*/ 138989 w 528363"/>
              <a:gd name="connsiteY57" fmla="*/ 48159 h 1817218"/>
              <a:gd name="connsiteX58" fmla="*/ 84126 w 528363"/>
              <a:gd name="connsiteY58" fmla="*/ 66446 h 1817218"/>
              <a:gd name="connsiteX0" fmla="*/ 84126 w 528363"/>
              <a:gd name="connsiteY0" fmla="*/ 66446 h 1817218"/>
              <a:gd name="connsiteX1" fmla="*/ 0 w 528363"/>
              <a:gd name="connsiteY1" fmla="*/ 132283 h 1817218"/>
              <a:gd name="connsiteX2" fmla="*/ 29262 w 528363"/>
              <a:gd name="connsiteY2" fmla="*/ 278588 h 1817218"/>
              <a:gd name="connsiteX3" fmla="*/ 91441 w 528363"/>
              <a:gd name="connsiteY3" fmla="*/ 648005 h 1817218"/>
              <a:gd name="connsiteX4" fmla="*/ 98756 w 528363"/>
              <a:gd name="connsiteY4" fmla="*/ 684581 h 1817218"/>
              <a:gd name="connsiteX5" fmla="*/ 109729 w 528363"/>
              <a:gd name="connsiteY5" fmla="*/ 761391 h 1817218"/>
              <a:gd name="connsiteX6" fmla="*/ 117044 w 528363"/>
              <a:gd name="connsiteY6" fmla="*/ 896722 h 1817218"/>
              <a:gd name="connsiteX7" fmla="*/ 109729 w 528363"/>
              <a:gd name="connsiteY7" fmla="*/ 915010 h 1817218"/>
              <a:gd name="connsiteX8" fmla="*/ 120702 w 528363"/>
              <a:gd name="connsiteY8" fmla="*/ 1006450 h 1817218"/>
              <a:gd name="connsiteX9" fmla="*/ 124359 w 528363"/>
              <a:gd name="connsiteY9" fmla="*/ 1075944 h 1817218"/>
              <a:gd name="connsiteX10" fmla="*/ 135332 w 528363"/>
              <a:gd name="connsiteY10" fmla="*/ 1240536 h 1817218"/>
              <a:gd name="connsiteX11" fmla="*/ 131674 w 528363"/>
              <a:gd name="connsiteY11" fmla="*/ 1262482 h 1817218"/>
              <a:gd name="connsiteX12" fmla="*/ 135332 w 528363"/>
              <a:gd name="connsiteY12" fmla="*/ 1368552 h 1817218"/>
              <a:gd name="connsiteX13" fmla="*/ 138989 w 528363"/>
              <a:gd name="connsiteY13" fmla="*/ 1394155 h 1817218"/>
              <a:gd name="connsiteX14" fmla="*/ 146305 w 528363"/>
              <a:gd name="connsiteY14" fmla="*/ 1456335 h 1817218"/>
              <a:gd name="connsiteX15" fmla="*/ 142647 w 528363"/>
              <a:gd name="connsiteY15" fmla="*/ 1606296 h 1817218"/>
              <a:gd name="connsiteX16" fmla="*/ 138989 w 528363"/>
              <a:gd name="connsiteY16" fmla="*/ 1635557 h 1817218"/>
              <a:gd name="connsiteX17" fmla="*/ 135332 w 528363"/>
              <a:gd name="connsiteY17" fmla="*/ 1697736 h 1817218"/>
              <a:gd name="connsiteX18" fmla="*/ 138989 w 528363"/>
              <a:gd name="connsiteY18" fmla="*/ 1792834 h 1817218"/>
              <a:gd name="connsiteX19" fmla="*/ 179223 w 528363"/>
              <a:gd name="connsiteY19" fmla="*/ 1803807 h 1817218"/>
              <a:gd name="connsiteX20" fmla="*/ 194464 w 528363"/>
              <a:gd name="connsiteY20" fmla="*/ 1751382 h 1817218"/>
              <a:gd name="connsiteX21" fmla="*/ 277978 w 528363"/>
              <a:gd name="connsiteY21" fmla="*/ 1803807 h 1817218"/>
              <a:gd name="connsiteX22" fmla="*/ 337109 w 528363"/>
              <a:gd name="connsiteY22" fmla="*/ 1703222 h 1817218"/>
              <a:gd name="connsiteX23" fmla="*/ 404776 w 528363"/>
              <a:gd name="connsiteY23" fmla="*/ 1817218 h 1817218"/>
              <a:gd name="connsiteX24" fmla="*/ 442571 w 528363"/>
              <a:gd name="connsiteY24" fmla="*/ 1686764 h 1817218"/>
              <a:gd name="connsiteX25" fmla="*/ 523037 w 528363"/>
              <a:gd name="connsiteY25" fmla="*/ 1781861 h 1817218"/>
              <a:gd name="connsiteX26" fmla="*/ 519380 w 528363"/>
              <a:gd name="connsiteY26" fmla="*/ 1756258 h 1817218"/>
              <a:gd name="connsiteX27" fmla="*/ 515722 w 528363"/>
              <a:gd name="connsiteY27" fmla="*/ 1734312 h 1817218"/>
              <a:gd name="connsiteX28" fmla="*/ 512065 w 528363"/>
              <a:gd name="connsiteY28" fmla="*/ 1705051 h 1817218"/>
              <a:gd name="connsiteX29" fmla="*/ 515722 w 528363"/>
              <a:gd name="connsiteY29" fmla="*/ 1617269 h 1817218"/>
              <a:gd name="connsiteX30" fmla="*/ 515722 w 528363"/>
              <a:gd name="connsiteY30" fmla="*/ 1536802 h 1817218"/>
              <a:gd name="connsiteX31" fmla="*/ 508407 w 528363"/>
              <a:gd name="connsiteY31" fmla="*/ 1507541 h 1817218"/>
              <a:gd name="connsiteX32" fmla="*/ 501092 w 528363"/>
              <a:gd name="connsiteY32" fmla="*/ 1470965 h 1817218"/>
              <a:gd name="connsiteX33" fmla="*/ 493777 w 528363"/>
              <a:gd name="connsiteY33" fmla="*/ 1419759 h 1817218"/>
              <a:gd name="connsiteX34" fmla="*/ 486461 w 528363"/>
              <a:gd name="connsiteY34" fmla="*/ 1379525 h 1817218"/>
              <a:gd name="connsiteX35" fmla="*/ 482804 w 528363"/>
              <a:gd name="connsiteY35" fmla="*/ 1346607 h 1817218"/>
              <a:gd name="connsiteX36" fmla="*/ 479146 w 528363"/>
              <a:gd name="connsiteY36" fmla="*/ 1211275 h 1817218"/>
              <a:gd name="connsiteX37" fmla="*/ 475489 w 528363"/>
              <a:gd name="connsiteY37" fmla="*/ 1189330 h 1817218"/>
              <a:gd name="connsiteX38" fmla="*/ 471831 w 528363"/>
              <a:gd name="connsiteY38" fmla="*/ 1160069 h 1817218"/>
              <a:gd name="connsiteX39" fmla="*/ 468173 w 528363"/>
              <a:gd name="connsiteY39" fmla="*/ 1145439 h 1817218"/>
              <a:gd name="connsiteX40" fmla="*/ 460858 w 528363"/>
              <a:gd name="connsiteY40" fmla="*/ 1083259 h 1817218"/>
              <a:gd name="connsiteX41" fmla="*/ 457201 w 528363"/>
              <a:gd name="connsiteY41" fmla="*/ 1064971 h 1817218"/>
              <a:gd name="connsiteX42" fmla="*/ 453543 w 528363"/>
              <a:gd name="connsiteY42" fmla="*/ 1039368 h 1817218"/>
              <a:gd name="connsiteX43" fmla="*/ 449885 w 528363"/>
              <a:gd name="connsiteY43" fmla="*/ 958901 h 1817218"/>
              <a:gd name="connsiteX44" fmla="*/ 442570 w 528363"/>
              <a:gd name="connsiteY44" fmla="*/ 915010 h 1817218"/>
              <a:gd name="connsiteX45" fmla="*/ 435255 w 528363"/>
              <a:gd name="connsiteY45" fmla="*/ 838200 h 1817218"/>
              <a:gd name="connsiteX46" fmla="*/ 431597 w 528363"/>
              <a:gd name="connsiteY46" fmla="*/ 812597 h 1817218"/>
              <a:gd name="connsiteX47" fmla="*/ 427940 w 528363"/>
              <a:gd name="connsiteY47" fmla="*/ 779679 h 1817218"/>
              <a:gd name="connsiteX48" fmla="*/ 424282 w 528363"/>
              <a:gd name="connsiteY48" fmla="*/ 640690 h 1817218"/>
              <a:gd name="connsiteX49" fmla="*/ 420625 w 528363"/>
              <a:gd name="connsiteY49" fmla="*/ 615087 h 1817218"/>
              <a:gd name="connsiteX50" fmla="*/ 416967 w 528363"/>
              <a:gd name="connsiteY50" fmla="*/ 549250 h 1817218"/>
              <a:gd name="connsiteX51" fmla="*/ 413309 w 528363"/>
              <a:gd name="connsiteY51" fmla="*/ 424891 h 1817218"/>
              <a:gd name="connsiteX52" fmla="*/ 405994 w 528363"/>
              <a:gd name="connsiteY52" fmla="*/ 362712 h 1817218"/>
              <a:gd name="connsiteX53" fmla="*/ 402337 w 528363"/>
              <a:gd name="connsiteY53" fmla="*/ 274930 h 1817218"/>
              <a:gd name="connsiteX54" fmla="*/ 387706 w 528363"/>
              <a:gd name="connsiteY54" fmla="*/ 51816 h 1817218"/>
              <a:gd name="connsiteX55" fmla="*/ 325527 w 528363"/>
              <a:gd name="connsiteY55" fmla="*/ 15240 h 1817218"/>
              <a:gd name="connsiteX56" fmla="*/ 248718 w 528363"/>
              <a:gd name="connsiteY56" fmla="*/ 22555 h 1817218"/>
              <a:gd name="connsiteX57" fmla="*/ 138989 w 528363"/>
              <a:gd name="connsiteY57" fmla="*/ 48159 h 1817218"/>
              <a:gd name="connsiteX58" fmla="*/ 84126 w 528363"/>
              <a:gd name="connsiteY58" fmla="*/ 66446 h 1817218"/>
              <a:gd name="connsiteX0" fmla="*/ 84126 w 528363"/>
              <a:gd name="connsiteY0" fmla="*/ 66446 h 1823512"/>
              <a:gd name="connsiteX1" fmla="*/ 0 w 528363"/>
              <a:gd name="connsiteY1" fmla="*/ 132283 h 1823512"/>
              <a:gd name="connsiteX2" fmla="*/ 29262 w 528363"/>
              <a:gd name="connsiteY2" fmla="*/ 278588 h 1823512"/>
              <a:gd name="connsiteX3" fmla="*/ 91441 w 528363"/>
              <a:gd name="connsiteY3" fmla="*/ 648005 h 1823512"/>
              <a:gd name="connsiteX4" fmla="*/ 98756 w 528363"/>
              <a:gd name="connsiteY4" fmla="*/ 684581 h 1823512"/>
              <a:gd name="connsiteX5" fmla="*/ 109729 w 528363"/>
              <a:gd name="connsiteY5" fmla="*/ 761391 h 1823512"/>
              <a:gd name="connsiteX6" fmla="*/ 117044 w 528363"/>
              <a:gd name="connsiteY6" fmla="*/ 896722 h 1823512"/>
              <a:gd name="connsiteX7" fmla="*/ 109729 w 528363"/>
              <a:gd name="connsiteY7" fmla="*/ 915010 h 1823512"/>
              <a:gd name="connsiteX8" fmla="*/ 120702 w 528363"/>
              <a:gd name="connsiteY8" fmla="*/ 1006450 h 1823512"/>
              <a:gd name="connsiteX9" fmla="*/ 124359 w 528363"/>
              <a:gd name="connsiteY9" fmla="*/ 1075944 h 1823512"/>
              <a:gd name="connsiteX10" fmla="*/ 135332 w 528363"/>
              <a:gd name="connsiteY10" fmla="*/ 1240536 h 1823512"/>
              <a:gd name="connsiteX11" fmla="*/ 131674 w 528363"/>
              <a:gd name="connsiteY11" fmla="*/ 1262482 h 1823512"/>
              <a:gd name="connsiteX12" fmla="*/ 135332 w 528363"/>
              <a:gd name="connsiteY12" fmla="*/ 1368552 h 1823512"/>
              <a:gd name="connsiteX13" fmla="*/ 138989 w 528363"/>
              <a:gd name="connsiteY13" fmla="*/ 1394155 h 1823512"/>
              <a:gd name="connsiteX14" fmla="*/ 146305 w 528363"/>
              <a:gd name="connsiteY14" fmla="*/ 1456335 h 1823512"/>
              <a:gd name="connsiteX15" fmla="*/ 142647 w 528363"/>
              <a:gd name="connsiteY15" fmla="*/ 1606296 h 1823512"/>
              <a:gd name="connsiteX16" fmla="*/ 138989 w 528363"/>
              <a:gd name="connsiteY16" fmla="*/ 1635557 h 1823512"/>
              <a:gd name="connsiteX17" fmla="*/ 135332 w 528363"/>
              <a:gd name="connsiteY17" fmla="*/ 1697736 h 1823512"/>
              <a:gd name="connsiteX18" fmla="*/ 138989 w 528363"/>
              <a:gd name="connsiteY18" fmla="*/ 1792834 h 1823512"/>
              <a:gd name="connsiteX19" fmla="*/ 168250 w 528363"/>
              <a:gd name="connsiteY19" fmla="*/ 1822095 h 1823512"/>
              <a:gd name="connsiteX20" fmla="*/ 194464 w 528363"/>
              <a:gd name="connsiteY20" fmla="*/ 1751382 h 1823512"/>
              <a:gd name="connsiteX21" fmla="*/ 277978 w 528363"/>
              <a:gd name="connsiteY21" fmla="*/ 1803807 h 1823512"/>
              <a:gd name="connsiteX22" fmla="*/ 337109 w 528363"/>
              <a:gd name="connsiteY22" fmla="*/ 1703222 h 1823512"/>
              <a:gd name="connsiteX23" fmla="*/ 404776 w 528363"/>
              <a:gd name="connsiteY23" fmla="*/ 1817218 h 1823512"/>
              <a:gd name="connsiteX24" fmla="*/ 442571 w 528363"/>
              <a:gd name="connsiteY24" fmla="*/ 1686764 h 1823512"/>
              <a:gd name="connsiteX25" fmla="*/ 523037 w 528363"/>
              <a:gd name="connsiteY25" fmla="*/ 1781861 h 1823512"/>
              <a:gd name="connsiteX26" fmla="*/ 519380 w 528363"/>
              <a:gd name="connsiteY26" fmla="*/ 1756258 h 1823512"/>
              <a:gd name="connsiteX27" fmla="*/ 515722 w 528363"/>
              <a:gd name="connsiteY27" fmla="*/ 1734312 h 1823512"/>
              <a:gd name="connsiteX28" fmla="*/ 512065 w 528363"/>
              <a:gd name="connsiteY28" fmla="*/ 1705051 h 1823512"/>
              <a:gd name="connsiteX29" fmla="*/ 515722 w 528363"/>
              <a:gd name="connsiteY29" fmla="*/ 1617269 h 1823512"/>
              <a:gd name="connsiteX30" fmla="*/ 515722 w 528363"/>
              <a:gd name="connsiteY30" fmla="*/ 1536802 h 1823512"/>
              <a:gd name="connsiteX31" fmla="*/ 508407 w 528363"/>
              <a:gd name="connsiteY31" fmla="*/ 1507541 h 1823512"/>
              <a:gd name="connsiteX32" fmla="*/ 501092 w 528363"/>
              <a:gd name="connsiteY32" fmla="*/ 1470965 h 1823512"/>
              <a:gd name="connsiteX33" fmla="*/ 493777 w 528363"/>
              <a:gd name="connsiteY33" fmla="*/ 1419759 h 1823512"/>
              <a:gd name="connsiteX34" fmla="*/ 486461 w 528363"/>
              <a:gd name="connsiteY34" fmla="*/ 1379525 h 1823512"/>
              <a:gd name="connsiteX35" fmla="*/ 482804 w 528363"/>
              <a:gd name="connsiteY35" fmla="*/ 1346607 h 1823512"/>
              <a:gd name="connsiteX36" fmla="*/ 479146 w 528363"/>
              <a:gd name="connsiteY36" fmla="*/ 1211275 h 1823512"/>
              <a:gd name="connsiteX37" fmla="*/ 475489 w 528363"/>
              <a:gd name="connsiteY37" fmla="*/ 1189330 h 1823512"/>
              <a:gd name="connsiteX38" fmla="*/ 471831 w 528363"/>
              <a:gd name="connsiteY38" fmla="*/ 1160069 h 1823512"/>
              <a:gd name="connsiteX39" fmla="*/ 468173 w 528363"/>
              <a:gd name="connsiteY39" fmla="*/ 1145439 h 1823512"/>
              <a:gd name="connsiteX40" fmla="*/ 460858 w 528363"/>
              <a:gd name="connsiteY40" fmla="*/ 1083259 h 1823512"/>
              <a:gd name="connsiteX41" fmla="*/ 457201 w 528363"/>
              <a:gd name="connsiteY41" fmla="*/ 1064971 h 1823512"/>
              <a:gd name="connsiteX42" fmla="*/ 453543 w 528363"/>
              <a:gd name="connsiteY42" fmla="*/ 1039368 h 1823512"/>
              <a:gd name="connsiteX43" fmla="*/ 449885 w 528363"/>
              <a:gd name="connsiteY43" fmla="*/ 958901 h 1823512"/>
              <a:gd name="connsiteX44" fmla="*/ 442570 w 528363"/>
              <a:gd name="connsiteY44" fmla="*/ 915010 h 1823512"/>
              <a:gd name="connsiteX45" fmla="*/ 435255 w 528363"/>
              <a:gd name="connsiteY45" fmla="*/ 838200 h 1823512"/>
              <a:gd name="connsiteX46" fmla="*/ 431597 w 528363"/>
              <a:gd name="connsiteY46" fmla="*/ 812597 h 1823512"/>
              <a:gd name="connsiteX47" fmla="*/ 427940 w 528363"/>
              <a:gd name="connsiteY47" fmla="*/ 779679 h 1823512"/>
              <a:gd name="connsiteX48" fmla="*/ 424282 w 528363"/>
              <a:gd name="connsiteY48" fmla="*/ 640690 h 1823512"/>
              <a:gd name="connsiteX49" fmla="*/ 420625 w 528363"/>
              <a:gd name="connsiteY49" fmla="*/ 615087 h 1823512"/>
              <a:gd name="connsiteX50" fmla="*/ 416967 w 528363"/>
              <a:gd name="connsiteY50" fmla="*/ 549250 h 1823512"/>
              <a:gd name="connsiteX51" fmla="*/ 413309 w 528363"/>
              <a:gd name="connsiteY51" fmla="*/ 424891 h 1823512"/>
              <a:gd name="connsiteX52" fmla="*/ 405994 w 528363"/>
              <a:gd name="connsiteY52" fmla="*/ 362712 h 1823512"/>
              <a:gd name="connsiteX53" fmla="*/ 402337 w 528363"/>
              <a:gd name="connsiteY53" fmla="*/ 274930 h 1823512"/>
              <a:gd name="connsiteX54" fmla="*/ 387706 w 528363"/>
              <a:gd name="connsiteY54" fmla="*/ 51816 h 1823512"/>
              <a:gd name="connsiteX55" fmla="*/ 325527 w 528363"/>
              <a:gd name="connsiteY55" fmla="*/ 15240 h 1823512"/>
              <a:gd name="connsiteX56" fmla="*/ 248718 w 528363"/>
              <a:gd name="connsiteY56" fmla="*/ 22555 h 1823512"/>
              <a:gd name="connsiteX57" fmla="*/ 138989 w 528363"/>
              <a:gd name="connsiteY57" fmla="*/ 48159 h 1823512"/>
              <a:gd name="connsiteX58" fmla="*/ 84126 w 528363"/>
              <a:gd name="connsiteY58" fmla="*/ 66446 h 1823512"/>
              <a:gd name="connsiteX0" fmla="*/ 84126 w 528363"/>
              <a:gd name="connsiteY0" fmla="*/ 66446 h 1823512"/>
              <a:gd name="connsiteX1" fmla="*/ 0 w 528363"/>
              <a:gd name="connsiteY1" fmla="*/ 132283 h 1823512"/>
              <a:gd name="connsiteX2" fmla="*/ 29262 w 528363"/>
              <a:gd name="connsiteY2" fmla="*/ 278588 h 1823512"/>
              <a:gd name="connsiteX3" fmla="*/ 91441 w 528363"/>
              <a:gd name="connsiteY3" fmla="*/ 648005 h 1823512"/>
              <a:gd name="connsiteX4" fmla="*/ 98756 w 528363"/>
              <a:gd name="connsiteY4" fmla="*/ 684581 h 1823512"/>
              <a:gd name="connsiteX5" fmla="*/ 109729 w 528363"/>
              <a:gd name="connsiteY5" fmla="*/ 761391 h 1823512"/>
              <a:gd name="connsiteX6" fmla="*/ 117044 w 528363"/>
              <a:gd name="connsiteY6" fmla="*/ 896722 h 1823512"/>
              <a:gd name="connsiteX7" fmla="*/ 109729 w 528363"/>
              <a:gd name="connsiteY7" fmla="*/ 915010 h 1823512"/>
              <a:gd name="connsiteX8" fmla="*/ 120702 w 528363"/>
              <a:gd name="connsiteY8" fmla="*/ 1006450 h 1823512"/>
              <a:gd name="connsiteX9" fmla="*/ 124359 w 528363"/>
              <a:gd name="connsiteY9" fmla="*/ 1075944 h 1823512"/>
              <a:gd name="connsiteX10" fmla="*/ 135332 w 528363"/>
              <a:gd name="connsiteY10" fmla="*/ 1240536 h 1823512"/>
              <a:gd name="connsiteX11" fmla="*/ 131674 w 528363"/>
              <a:gd name="connsiteY11" fmla="*/ 1262482 h 1823512"/>
              <a:gd name="connsiteX12" fmla="*/ 135332 w 528363"/>
              <a:gd name="connsiteY12" fmla="*/ 1368552 h 1823512"/>
              <a:gd name="connsiteX13" fmla="*/ 138989 w 528363"/>
              <a:gd name="connsiteY13" fmla="*/ 1394155 h 1823512"/>
              <a:gd name="connsiteX14" fmla="*/ 146305 w 528363"/>
              <a:gd name="connsiteY14" fmla="*/ 1456335 h 1823512"/>
              <a:gd name="connsiteX15" fmla="*/ 142647 w 528363"/>
              <a:gd name="connsiteY15" fmla="*/ 1606296 h 1823512"/>
              <a:gd name="connsiteX16" fmla="*/ 138989 w 528363"/>
              <a:gd name="connsiteY16" fmla="*/ 1635557 h 1823512"/>
              <a:gd name="connsiteX17" fmla="*/ 135332 w 528363"/>
              <a:gd name="connsiteY17" fmla="*/ 1697736 h 1823512"/>
              <a:gd name="connsiteX18" fmla="*/ 138989 w 528363"/>
              <a:gd name="connsiteY18" fmla="*/ 1792834 h 1823512"/>
              <a:gd name="connsiteX19" fmla="*/ 168250 w 528363"/>
              <a:gd name="connsiteY19" fmla="*/ 1822095 h 1823512"/>
              <a:gd name="connsiteX20" fmla="*/ 194464 w 528363"/>
              <a:gd name="connsiteY20" fmla="*/ 1751382 h 1823512"/>
              <a:gd name="connsiteX21" fmla="*/ 270663 w 528363"/>
              <a:gd name="connsiteY21" fmla="*/ 1818437 h 1823512"/>
              <a:gd name="connsiteX22" fmla="*/ 337109 w 528363"/>
              <a:gd name="connsiteY22" fmla="*/ 1703222 h 1823512"/>
              <a:gd name="connsiteX23" fmla="*/ 404776 w 528363"/>
              <a:gd name="connsiteY23" fmla="*/ 1817218 h 1823512"/>
              <a:gd name="connsiteX24" fmla="*/ 442571 w 528363"/>
              <a:gd name="connsiteY24" fmla="*/ 1686764 h 1823512"/>
              <a:gd name="connsiteX25" fmla="*/ 523037 w 528363"/>
              <a:gd name="connsiteY25" fmla="*/ 1781861 h 1823512"/>
              <a:gd name="connsiteX26" fmla="*/ 519380 w 528363"/>
              <a:gd name="connsiteY26" fmla="*/ 1756258 h 1823512"/>
              <a:gd name="connsiteX27" fmla="*/ 515722 w 528363"/>
              <a:gd name="connsiteY27" fmla="*/ 1734312 h 1823512"/>
              <a:gd name="connsiteX28" fmla="*/ 512065 w 528363"/>
              <a:gd name="connsiteY28" fmla="*/ 1705051 h 1823512"/>
              <a:gd name="connsiteX29" fmla="*/ 515722 w 528363"/>
              <a:gd name="connsiteY29" fmla="*/ 1617269 h 1823512"/>
              <a:gd name="connsiteX30" fmla="*/ 515722 w 528363"/>
              <a:gd name="connsiteY30" fmla="*/ 1536802 h 1823512"/>
              <a:gd name="connsiteX31" fmla="*/ 508407 w 528363"/>
              <a:gd name="connsiteY31" fmla="*/ 1507541 h 1823512"/>
              <a:gd name="connsiteX32" fmla="*/ 501092 w 528363"/>
              <a:gd name="connsiteY32" fmla="*/ 1470965 h 1823512"/>
              <a:gd name="connsiteX33" fmla="*/ 493777 w 528363"/>
              <a:gd name="connsiteY33" fmla="*/ 1419759 h 1823512"/>
              <a:gd name="connsiteX34" fmla="*/ 486461 w 528363"/>
              <a:gd name="connsiteY34" fmla="*/ 1379525 h 1823512"/>
              <a:gd name="connsiteX35" fmla="*/ 482804 w 528363"/>
              <a:gd name="connsiteY35" fmla="*/ 1346607 h 1823512"/>
              <a:gd name="connsiteX36" fmla="*/ 479146 w 528363"/>
              <a:gd name="connsiteY36" fmla="*/ 1211275 h 1823512"/>
              <a:gd name="connsiteX37" fmla="*/ 475489 w 528363"/>
              <a:gd name="connsiteY37" fmla="*/ 1189330 h 1823512"/>
              <a:gd name="connsiteX38" fmla="*/ 471831 w 528363"/>
              <a:gd name="connsiteY38" fmla="*/ 1160069 h 1823512"/>
              <a:gd name="connsiteX39" fmla="*/ 468173 w 528363"/>
              <a:gd name="connsiteY39" fmla="*/ 1145439 h 1823512"/>
              <a:gd name="connsiteX40" fmla="*/ 460858 w 528363"/>
              <a:gd name="connsiteY40" fmla="*/ 1083259 h 1823512"/>
              <a:gd name="connsiteX41" fmla="*/ 457201 w 528363"/>
              <a:gd name="connsiteY41" fmla="*/ 1064971 h 1823512"/>
              <a:gd name="connsiteX42" fmla="*/ 453543 w 528363"/>
              <a:gd name="connsiteY42" fmla="*/ 1039368 h 1823512"/>
              <a:gd name="connsiteX43" fmla="*/ 449885 w 528363"/>
              <a:gd name="connsiteY43" fmla="*/ 958901 h 1823512"/>
              <a:gd name="connsiteX44" fmla="*/ 442570 w 528363"/>
              <a:gd name="connsiteY44" fmla="*/ 915010 h 1823512"/>
              <a:gd name="connsiteX45" fmla="*/ 435255 w 528363"/>
              <a:gd name="connsiteY45" fmla="*/ 838200 h 1823512"/>
              <a:gd name="connsiteX46" fmla="*/ 431597 w 528363"/>
              <a:gd name="connsiteY46" fmla="*/ 812597 h 1823512"/>
              <a:gd name="connsiteX47" fmla="*/ 427940 w 528363"/>
              <a:gd name="connsiteY47" fmla="*/ 779679 h 1823512"/>
              <a:gd name="connsiteX48" fmla="*/ 424282 w 528363"/>
              <a:gd name="connsiteY48" fmla="*/ 640690 h 1823512"/>
              <a:gd name="connsiteX49" fmla="*/ 420625 w 528363"/>
              <a:gd name="connsiteY49" fmla="*/ 615087 h 1823512"/>
              <a:gd name="connsiteX50" fmla="*/ 416967 w 528363"/>
              <a:gd name="connsiteY50" fmla="*/ 549250 h 1823512"/>
              <a:gd name="connsiteX51" fmla="*/ 413309 w 528363"/>
              <a:gd name="connsiteY51" fmla="*/ 424891 h 1823512"/>
              <a:gd name="connsiteX52" fmla="*/ 405994 w 528363"/>
              <a:gd name="connsiteY52" fmla="*/ 362712 h 1823512"/>
              <a:gd name="connsiteX53" fmla="*/ 402337 w 528363"/>
              <a:gd name="connsiteY53" fmla="*/ 274930 h 1823512"/>
              <a:gd name="connsiteX54" fmla="*/ 387706 w 528363"/>
              <a:gd name="connsiteY54" fmla="*/ 51816 h 1823512"/>
              <a:gd name="connsiteX55" fmla="*/ 325527 w 528363"/>
              <a:gd name="connsiteY55" fmla="*/ 15240 h 1823512"/>
              <a:gd name="connsiteX56" fmla="*/ 248718 w 528363"/>
              <a:gd name="connsiteY56" fmla="*/ 22555 h 1823512"/>
              <a:gd name="connsiteX57" fmla="*/ 138989 w 528363"/>
              <a:gd name="connsiteY57" fmla="*/ 48159 h 1823512"/>
              <a:gd name="connsiteX58" fmla="*/ 84126 w 528363"/>
              <a:gd name="connsiteY58" fmla="*/ 66446 h 1823512"/>
              <a:gd name="connsiteX0" fmla="*/ 84126 w 528363"/>
              <a:gd name="connsiteY0" fmla="*/ 66446 h 1823512"/>
              <a:gd name="connsiteX1" fmla="*/ 0 w 528363"/>
              <a:gd name="connsiteY1" fmla="*/ 132283 h 1823512"/>
              <a:gd name="connsiteX2" fmla="*/ 29262 w 528363"/>
              <a:gd name="connsiteY2" fmla="*/ 278588 h 1823512"/>
              <a:gd name="connsiteX3" fmla="*/ 91441 w 528363"/>
              <a:gd name="connsiteY3" fmla="*/ 648005 h 1823512"/>
              <a:gd name="connsiteX4" fmla="*/ 98756 w 528363"/>
              <a:gd name="connsiteY4" fmla="*/ 684581 h 1823512"/>
              <a:gd name="connsiteX5" fmla="*/ 109729 w 528363"/>
              <a:gd name="connsiteY5" fmla="*/ 761391 h 1823512"/>
              <a:gd name="connsiteX6" fmla="*/ 117044 w 528363"/>
              <a:gd name="connsiteY6" fmla="*/ 896722 h 1823512"/>
              <a:gd name="connsiteX7" fmla="*/ 109729 w 528363"/>
              <a:gd name="connsiteY7" fmla="*/ 915010 h 1823512"/>
              <a:gd name="connsiteX8" fmla="*/ 120702 w 528363"/>
              <a:gd name="connsiteY8" fmla="*/ 1006450 h 1823512"/>
              <a:gd name="connsiteX9" fmla="*/ 124359 w 528363"/>
              <a:gd name="connsiteY9" fmla="*/ 1075944 h 1823512"/>
              <a:gd name="connsiteX10" fmla="*/ 135332 w 528363"/>
              <a:gd name="connsiteY10" fmla="*/ 1240536 h 1823512"/>
              <a:gd name="connsiteX11" fmla="*/ 131674 w 528363"/>
              <a:gd name="connsiteY11" fmla="*/ 1262482 h 1823512"/>
              <a:gd name="connsiteX12" fmla="*/ 135332 w 528363"/>
              <a:gd name="connsiteY12" fmla="*/ 1368552 h 1823512"/>
              <a:gd name="connsiteX13" fmla="*/ 138989 w 528363"/>
              <a:gd name="connsiteY13" fmla="*/ 1394155 h 1823512"/>
              <a:gd name="connsiteX14" fmla="*/ 146305 w 528363"/>
              <a:gd name="connsiteY14" fmla="*/ 1456335 h 1823512"/>
              <a:gd name="connsiteX15" fmla="*/ 142647 w 528363"/>
              <a:gd name="connsiteY15" fmla="*/ 1606296 h 1823512"/>
              <a:gd name="connsiteX16" fmla="*/ 138989 w 528363"/>
              <a:gd name="connsiteY16" fmla="*/ 1635557 h 1823512"/>
              <a:gd name="connsiteX17" fmla="*/ 135332 w 528363"/>
              <a:gd name="connsiteY17" fmla="*/ 1697736 h 1823512"/>
              <a:gd name="connsiteX18" fmla="*/ 138989 w 528363"/>
              <a:gd name="connsiteY18" fmla="*/ 1792834 h 1823512"/>
              <a:gd name="connsiteX19" fmla="*/ 168250 w 528363"/>
              <a:gd name="connsiteY19" fmla="*/ 1822095 h 1823512"/>
              <a:gd name="connsiteX20" fmla="*/ 194464 w 528363"/>
              <a:gd name="connsiteY20" fmla="*/ 1751382 h 1823512"/>
              <a:gd name="connsiteX21" fmla="*/ 270663 w 528363"/>
              <a:gd name="connsiteY21" fmla="*/ 1818437 h 1823512"/>
              <a:gd name="connsiteX22" fmla="*/ 337109 w 528363"/>
              <a:gd name="connsiteY22" fmla="*/ 1703222 h 1823512"/>
              <a:gd name="connsiteX23" fmla="*/ 404776 w 528363"/>
              <a:gd name="connsiteY23" fmla="*/ 1817218 h 1823512"/>
              <a:gd name="connsiteX24" fmla="*/ 442571 w 528363"/>
              <a:gd name="connsiteY24" fmla="*/ 1686764 h 1823512"/>
              <a:gd name="connsiteX25" fmla="*/ 523037 w 528363"/>
              <a:gd name="connsiteY25" fmla="*/ 1781861 h 1823512"/>
              <a:gd name="connsiteX26" fmla="*/ 519380 w 528363"/>
              <a:gd name="connsiteY26" fmla="*/ 1756258 h 1823512"/>
              <a:gd name="connsiteX27" fmla="*/ 515722 w 528363"/>
              <a:gd name="connsiteY27" fmla="*/ 1734312 h 1823512"/>
              <a:gd name="connsiteX28" fmla="*/ 512065 w 528363"/>
              <a:gd name="connsiteY28" fmla="*/ 1705051 h 1823512"/>
              <a:gd name="connsiteX29" fmla="*/ 515722 w 528363"/>
              <a:gd name="connsiteY29" fmla="*/ 1617269 h 1823512"/>
              <a:gd name="connsiteX30" fmla="*/ 515722 w 528363"/>
              <a:gd name="connsiteY30" fmla="*/ 1536802 h 1823512"/>
              <a:gd name="connsiteX31" fmla="*/ 508407 w 528363"/>
              <a:gd name="connsiteY31" fmla="*/ 1507541 h 1823512"/>
              <a:gd name="connsiteX32" fmla="*/ 501092 w 528363"/>
              <a:gd name="connsiteY32" fmla="*/ 1470965 h 1823512"/>
              <a:gd name="connsiteX33" fmla="*/ 493777 w 528363"/>
              <a:gd name="connsiteY33" fmla="*/ 1419759 h 1823512"/>
              <a:gd name="connsiteX34" fmla="*/ 486461 w 528363"/>
              <a:gd name="connsiteY34" fmla="*/ 1379525 h 1823512"/>
              <a:gd name="connsiteX35" fmla="*/ 482804 w 528363"/>
              <a:gd name="connsiteY35" fmla="*/ 1346607 h 1823512"/>
              <a:gd name="connsiteX36" fmla="*/ 479146 w 528363"/>
              <a:gd name="connsiteY36" fmla="*/ 1211275 h 1823512"/>
              <a:gd name="connsiteX37" fmla="*/ 475489 w 528363"/>
              <a:gd name="connsiteY37" fmla="*/ 1189330 h 1823512"/>
              <a:gd name="connsiteX38" fmla="*/ 471831 w 528363"/>
              <a:gd name="connsiteY38" fmla="*/ 1160069 h 1823512"/>
              <a:gd name="connsiteX39" fmla="*/ 468173 w 528363"/>
              <a:gd name="connsiteY39" fmla="*/ 1145439 h 1823512"/>
              <a:gd name="connsiteX40" fmla="*/ 460858 w 528363"/>
              <a:gd name="connsiteY40" fmla="*/ 1083259 h 1823512"/>
              <a:gd name="connsiteX41" fmla="*/ 457201 w 528363"/>
              <a:gd name="connsiteY41" fmla="*/ 1064971 h 1823512"/>
              <a:gd name="connsiteX42" fmla="*/ 453543 w 528363"/>
              <a:gd name="connsiteY42" fmla="*/ 1039368 h 1823512"/>
              <a:gd name="connsiteX43" fmla="*/ 449885 w 528363"/>
              <a:gd name="connsiteY43" fmla="*/ 958901 h 1823512"/>
              <a:gd name="connsiteX44" fmla="*/ 442570 w 528363"/>
              <a:gd name="connsiteY44" fmla="*/ 915010 h 1823512"/>
              <a:gd name="connsiteX45" fmla="*/ 435255 w 528363"/>
              <a:gd name="connsiteY45" fmla="*/ 838200 h 1823512"/>
              <a:gd name="connsiteX46" fmla="*/ 431597 w 528363"/>
              <a:gd name="connsiteY46" fmla="*/ 812597 h 1823512"/>
              <a:gd name="connsiteX47" fmla="*/ 427940 w 528363"/>
              <a:gd name="connsiteY47" fmla="*/ 779679 h 1823512"/>
              <a:gd name="connsiteX48" fmla="*/ 424282 w 528363"/>
              <a:gd name="connsiteY48" fmla="*/ 640690 h 1823512"/>
              <a:gd name="connsiteX49" fmla="*/ 420625 w 528363"/>
              <a:gd name="connsiteY49" fmla="*/ 615087 h 1823512"/>
              <a:gd name="connsiteX50" fmla="*/ 416967 w 528363"/>
              <a:gd name="connsiteY50" fmla="*/ 549250 h 1823512"/>
              <a:gd name="connsiteX51" fmla="*/ 413309 w 528363"/>
              <a:gd name="connsiteY51" fmla="*/ 424891 h 1823512"/>
              <a:gd name="connsiteX52" fmla="*/ 405994 w 528363"/>
              <a:gd name="connsiteY52" fmla="*/ 362712 h 1823512"/>
              <a:gd name="connsiteX53" fmla="*/ 402337 w 528363"/>
              <a:gd name="connsiteY53" fmla="*/ 274930 h 1823512"/>
              <a:gd name="connsiteX54" fmla="*/ 387706 w 528363"/>
              <a:gd name="connsiteY54" fmla="*/ 51816 h 1823512"/>
              <a:gd name="connsiteX55" fmla="*/ 325527 w 528363"/>
              <a:gd name="connsiteY55" fmla="*/ 15240 h 1823512"/>
              <a:gd name="connsiteX56" fmla="*/ 248718 w 528363"/>
              <a:gd name="connsiteY56" fmla="*/ 22555 h 1823512"/>
              <a:gd name="connsiteX57" fmla="*/ 138989 w 528363"/>
              <a:gd name="connsiteY57" fmla="*/ 48159 h 1823512"/>
              <a:gd name="connsiteX58" fmla="*/ 84126 w 528363"/>
              <a:gd name="connsiteY58" fmla="*/ 66446 h 1823512"/>
              <a:gd name="connsiteX0" fmla="*/ 84126 w 528363"/>
              <a:gd name="connsiteY0" fmla="*/ 66446 h 1823512"/>
              <a:gd name="connsiteX1" fmla="*/ 43893 w 528363"/>
              <a:gd name="connsiteY1" fmla="*/ 48160 h 1823512"/>
              <a:gd name="connsiteX2" fmla="*/ 0 w 528363"/>
              <a:gd name="connsiteY2" fmla="*/ 132283 h 1823512"/>
              <a:gd name="connsiteX3" fmla="*/ 29262 w 528363"/>
              <a:gd name="connsiteY3" fmla="*/ 278588 h 1823512"/>
              <a:gd name="connsiteX4" fmla="*/ 91441 w 528363"/>
              <a:gd name="connsiteY4" fmla="*/ 648005 h 1823512"/>
              <a:gd name="connsiteX5" fmla="*/ 98756 w 528363"/>
              <a:gd name="connsiteY5" fmla="*/ 684581 h 1823512"/>
              <a:gd name="connsiteX6" fmla="*/ 109729 w 528363"/>
              <a:gd name="connsiteY6" fmla="*/ 761391 h 1823512"/>
              <a:gd name="connsiteX7" fmla="*/ 117044 w 528363"/>
              <a:gd name="connsiteY7" fmla="*/ 896722 h 1823512"/>
              <a:gd name="connsiteX8" fmla="*/ 109729 w 528363"/>
              <a:gd name="connsiteY8" fmla="*/ 915010 h 1823512"/>
              <a:gd name="connsiteX9" fmla="*/ 120702 w 528363"/>
              <a:gd name="connsiteY9" fmla="*/ 1006450 h 1823512"/>
              <a:gd name="connsiteX10" fmla="*/ 124359 w 528363"/>
              <a:gd name="connsiteY10" fmla="*/ 1075944 h 1823512"/>
              <a:gd name="connsiteX11" fmla="*/ 135332 w 528363"/>
              <a:gd name="connsiteY11" fmla="*/ 1240536 h 1823512"/>
              <a:gd name="connsiteX12" fmla="*/ 131674 w 528363"/>
              <a:gd name="connsiteY12" fmla="*/ 1262482 h 1823512"/>
              <a:gd name="connsiteX13" fmla="*/ 135332 w 528363"/>
              <a:gd name="connsiteY13" fmla="*/ 1368552 h 1823512"/>
              <a:gd name="connsiteX14" fmla="*/ 138989 w 528363"/>
              <a:gd name="connsiteY14" fmla="*/ 1394155 h 1823512"/>
              <a:gd name="connsiteX15" fmla="*/ 146305 w 528363"/>
              <a:gd name="connsiteY15" fmla="*/ 1456335 h 1823512"/>
              <a:gd name="connsiteX16" fmla="*/ 142647 w 528363"/>
              <a:gd name="connsiteY16" fmla="*/ 1606296 h 1823512"/>
              <a:gd name="connsiteX17" fmla="*/ 138989 w 528363"/>
              <a:gd name="connsiteY17" fmla="*/ 1635557 h 1823512"/>
              <a:gd name="connsiteX18" fmla="*/ 135332 w 528363"/>
              <a:gd name="connsiteY18" fmla="*/ 1697736 h 1823512"/>
              <a:gd name="connsiteX19" fmla="*/ 138989 w 528363"/>
              <a:gd name="connsiteY19" fmla="*/ 1792834 h 1823512"/>
              <a:gd name="connsiteX20" fmla="*/ 168250 w 528363"/>
              <a:gd name="connsiteY20" fmla="*/ 1822095 h 1823512"/>
              <a:gd name="connsiteX21" fmla="*/ 194464 w 528363"/>
              <a:gd name="connsiteY21" fmla="*/ 1751382 h 1823512"/>
              <a:gd name="connsiteX22" fmla="*/ 270663 w 528363"/>
              <a:gd name="connsiteY22" fmla="*/ 1818437 h 1823512"/>
              <a:gd name="connsiteX23" fmla="*/ 337109 w 528363"/>
              <a:gd name="connsiteY23" fmla="*/ 1703222 h 1823512"/>
              <a:gd name="connsiteX24" fmla="*/ 404776 w 528363"/>
              <a:gd name="connsiteY24" fmla="*/ 1817218 h 1823512"/>
              <a:gd name="connsiteX25" fmla="*/ 442571 w 528363"/>
              <a:gd name="connsiteY25" fmla="*/ 1686764 h 1823512"/>
              <a:gd name="connsiteX26" fmla="*/ 523037 w 528363"/>
              <a:gd name="connsiteY26" fmla="*/ 1781861 h 1823512"/>
              <a:gd name="connsiteX27" fmla="*/ 519380 w 528363"/>
              <a:gd name="connsiteY27" fmla="*/ 1756258 h 1823512"/>
              <a:gd name="connsiteX28" fmla="*/ 515722 w 528363"/>
              <a:gd name="connsiteY28" fmla="*/ 1734312 h 1823512"/>
              <a:gd name="connsiteX29" fmla="*/ 512065 w 528363"/>
              <a:gd name="connsiteY29" fmla="*/ 1705051 h 1823512"/>
              <a:gd name="connsiteX30" fmla="*/ 515722 w 528363"/>
              <a:gd name="connsiteY30" fmla="*/ 1617269 h 1823512"/>
              <a:gd name="connsiteX31" fmla="*/ 515722 w 528363"/>
              <a:gd name="connsiteY31" fmla="*/ 1536802 h 1823512"/>
              <a:gd name="connsiteX32" fmla="*/ 508407 w 528363"/>
              <a:gd name="connsiteY32" fmla="*/ 1507541 h 1823512"/>
              <a:gd name="connsiteX33" fmla="*/ 501092 w 528363"/>
              <a:gd name="connsiteY33" fmla="*/ 1470965 h 1823512"/>
              <a:gd name="connsiteX34" fmla="*/ 493777 w 528363"/>
              <a:gd name="connsiteY34" fmla="*/ 1419759 h 1823512"/>
              <a:gd name="connsiteX35" fmla="*/ 486461 w 528363"/>
              <a:gd name="connsiteY35" fmla="*/ 1379525 h 1823512"/>
              <a:gd name="connsiteX36" fmla="*/ 482804 w 528363"/>
              <a:gd name="connsiteY36" fmla="*/ 1346607 h 1823512"/>
              <a:gd name="connsiteX37" fmla="*/ 479146 w 528363"/>
              <a:gd name="connsiteY37" fmla="*/ 1211275 h 1823512"/>
              <a:gd name="connsiteX38" fmla="*/ 475489 w 528363"/>
              <a:gd name="connsiteY38" fmla="*/ 1189330 h 1823512"/>
              <a:gd name="connsiteX39" fmla="*/ 471831 w 528363"/>
              <a:gd name="connsiteY39" fmla="*/ 1160069 h 1823512"/>
              <a:gd name="connsiteX40" fmla="*/ 468173 w 528363"/>
              <a:gd name="connsiteY40" fmla="*/ 1145439 h 1823512"/>
              <a:gd name="connsiteX41" fmla="*/ 460858 w 528363"/>
              <a:gd name="connsiteY41" fmla="*/ 1083259 h 1823512"/>
              <a:gd name="connsiteX42" fmla="*/ 457201 w 528363"/>
              <a:gd name="connsiteY42" fmla="*/ 1064971 h 1823512"/>
              <a:gd name="connsiteX43" fmla="*/ 453543 w 528363"/>
              <a:gd name="connsiteY43" fmla="*/ 1039368 h 1823512"/>
              <a:gd name="connsiteX44" fmla="*/ 449885 w 528363"/>
              <a:gd name="connsiteY44" fmla="*/ 958901 h 1823512"/>
              <a:gd name="connsiteX45" fmla="*/ 442570 w 528363"/>
              <a:gd name="connsiteY45" fmla="*/ 915010 h 1823512"/>
              <a:gd name="connsiteX46" fmla="*/ 435255 w 528363"/>
              <a:gd name="connsiteY46" fmla="*/ 838200 h 1823512"/>
              <a:gd name="connsiteX47" fmla="*/ 431597 w 528363"/>
              <a:gd name="connsiteY47" fmla="*/ 812597 h 1823512"/>
              <a:gd name="connsiteX48" fmla="*/ 427940 w 528363"/>
              <a:gd name="connsiteY48" fmla="*/ 779679 h 1823512"/>
              <a:gd name="connsiteX49" fmla="*/ 424282 w 528363"/>
              <a:gd name="connsiteY49" fmla="*/ 640690 h 1823512"/>
              <a:gd name="connsiteX50" fmla="*/ 420625 w 528363"/>
              <a:gd name="connsiteY50" fmla="*/ 615087 h 1823512"/>
              <a:gd name="connsiteX51" fmla="*/ 416967 w 528363"/>
              <a:gd name="connsiteY51" fmla="*/ 549250 h 1823512"/>
              <a:gd name="connsiteX52" fmla="*/ 413309 w 528363"/>
              <a:gd name="connsiteY52" fmla="*/ 424891 h 1823512"/>
              <a:gd name="connsiteX53" fmla="*/ 405994 w 528363"/>
              <a:gd name="connsiteY53" fmla="*/ 362712 h 1823512"/>
              <a:gd name="connsiteX54" fmla="*/ 402337 w 528363"/>
              <a:gd name="connsiteY54" fmla="*/ 274930 h 1823512"/>
              <a:gd name="connsiteX55" fmla="*/ 387706 w 528363"/>
              <a:gd name="connsiteY55" fmla="*/ 51816 h 1823512"/>
              <a:gd name="connsiteX56" fmla="*/ 325527 w 528363"/>
              <a:gd name="connsiteY56" fmla="*/ 15240 h 1823512"/>
              <a:gd name="connsiteX57" fmla="*/ 248718 w 528363"/>
              <a:gd name="connsiteY57" fmla="*/ 22555 h 1823512"/>
              <a:gd name="connsiteX58" fmla="*/ 138989 w 528363"/>
              <a:gd name="connsiteY58" fmla="*/ 48159 h 1823512"/>
              <a:gd name="connsiteX59" fmla="*/ 84126 w 528363"/>
              <a:gd name="connsiteY59" fmla="*/ 66446 h 1823512"/>
              <a:gd name="connsiteX0" fmla="*/ 84126 w 528363"/>
              <a:gd name="connsiteY0" fmla="*/ 84124 h 1841190"/>
              <a:gd name="connsiteX1" fmla="*/ 43893 w 528363"/>
              <a:gd name="connsiteY1" fmla="*/ 65838 h 1841190"/>
              <a:gd name="connsiteX2" fmla="*/ 0 w 528363"/>
              <a:gd name="connsiteY2" fmla="*/ 149961 h 1841190"/>
              <a:gd name="connsiteX3" fmla="*/ 29262 w 528363"/>
              <a:gd name="connsiteY3" fmla="*/ 296266 h 1841190"/>
              <a:gd name="connsiteX4" fmla="*/ 91441 w 528363"/>
              <a:gd name="connsiteY4" fmla="*/ 665683 h 1841190"/>
              <a:gd name="connsiteX5" fmla="*/ 98756 w 528363"/>
              <a:gd name="connsiteY5" fmla="*/ 702259 h 1841190"/>
              <a:gd name="connsiteX6" fmla="*/ 109729 w 528363"/>
              <a:gd name="connsiteY6" fmla="*/ 779069 h 1841190"/>
              <a:gd name="connsiteX7" fmla="*/ 117044 w 528363"/>
              <a:gd name="connsiteY7" fmla="*/ 914400 h 1841190"/>
              <a:gd name="connsiteX8" fmla="*/ 109729 w 528363"/>
              <a:gd name="connsiteY8" fmla="*/ 932688 h 1841190"/>
              <a:gd name="connsiteX9" fmla="*/ 120702 w 528363"/>
              <a:gd name="connsiteY9" fmla="*/ 1024128 h 1841190"/>
              <a:gd name="connsiteX10" fmla="*/ 124359 w 528363"/>
              <a:gd name="connsiteY10" fmla="*/ 1093622 h 1841190"/>
              <a:gd name="connsiteX11" fmla="*/ 135332 w 528363"/>
              <a:gd name="connsiteY11" fmla="*/ 1258214 h 1841190"/>
              <a:gd name="connsiteX12" fmla="*/ 131674 w 528363"/>
              <a:gd name="connsiteY12" fmla="*/ 1280160 h 1841190"/>
              <a:gd name="connsiteX13" fmla="*/ 135332 w 528363"/>
              <a:gd name="connsiteY13" fmla="*/ 1386230 h 1841190"/>
              <a:gd name="connsiteX14" fmla="*/ 138989 w 528363"/>
              <a:gd name="connsiteY14" fmla="*/ 1411833 h 1841190"/>
              <a:gd name="connsiteX15" fmla="*/ 146305 w 528363"/>
              <a:gd name="connsiteY15" fmla="*/ 1474013 h 1841190"/>
              <a:gd name="connsiteX16" fmla="*/ 142647 w 528363"/>
              <a:gd name="connsiteY16" fmla="*/ 1623974 h 1841190"/>
              <a:gd name="connsiteX17" fmla="*/ 138989 w 528363"/>
              <a:gd name="connsiteY17" fmla="*/ 1653235 h 1841190"/>
              <a:gd name="connsiteX18" fmla="*/ 135332 w 528363"/>
              <a:gd name="connsiteY18" fmla="*/ 1715414 h 1841190"/>
              <a:gd name="connsiteX19" fmla="*/ 138989 w 528363"/>
              <a:gd name="connsiteY19" fmla="*/ 1810512 h 1841190"/>
              <a:gd name="connsiteX20" fmla="*/ 168250 w 528363"/>
              <a:gd name="connsiteY20" fmla="*/ 1839773 h 1841190"/>
              <a:gd name="connsiteX21" fmla="*/ 194464 w 528363"/>
              <a:gd name="connsiteY21" fmla="*/ 1769060 h 1841190"/>
              <a:gd name="connsiteX22" fmla="*/ 270663 w 528363"/>
              <a:gd name="connsiteY22" fmla="*/ 1836115 h 1841190"/>
              <a:gd name="connsiteX23" fmla="*/ 337109 w 528363"/>
              <a:gd name="connsiteY23" fmla="*/ 1720900 h 1841190"/>
              <a:gd name="connsiteX24" fmla="*/ 404776 w 528363"/>
              <a:gd name="connsiteY24" fmla="*/ 1834896 h 1841190"/>
              <a:gd name="connsiteX25" fmla="*/ 442571 w 528363"/>
              <a:gd name="connsiteY25" fmla="*/ 1704442 h 1841190"/>
              <a:gd name="connsiteX26" fmla="*/ 523037 w 528363"/>
              <a:gd name="connsiteY26" fmla="*/ 1799539 h 1841190"/>
              <a:gd name="connsiteX27" fmla="*/ 519380 w 528363"/>
              <a:gd name="connsiteY27" fmla="*/ 1773936 h 1841190"/>
              <a:gd name="connsiteX28" fmla="*/ 515722 w 528363"/>
              <a:gd name="connsiteY28" fmla="*/ 1751990 h 1841190"/>
              <a:gd name="connsiteX29" fmla="*/ 512065 w 528363"/>
              <a:gd name="connsiteY29" fmla="*/ 1722729 h 1841190"/>
              <a:gd name="connsiteX30" fmla="*/ 515722 w 528363"/>
              <a:gd name="connsiteY30" fmla="*/ 1634947 h 1841190"/>
              <a:gd name="connsiteX31" fmla="*/ 515722 w 528363"/>
              <a:gd name="connsiteY31" fmla="*/ 1554480 h 1841190"/>
              <a:gd name="connsiteX32" fmla="*/ 508407 w 528363"/>
              <a:gd name="connsiteY32" fmla="*/ 1525219 h 1841190"/>
              <a:gd name="connsiteX33" fmla="*/ 501092 w 528363"/>
              <a:gd name="connsiteY33" fmla="*/ 1488643 h 1841190"/>
              <a:gd name="connsiteX34" fmla="*/ 493777 w 528363"/>
              <a:gd name="connsiteY34" fmla="*/ 1437437 h 1841190"/>
              <a:gd name="connsiteX35" fmla="*/ 486461 w 528363"/>
              <a:gd name="connsiteY35" fmla="*/ 1397203 h 1841190"/>
              <a:gd name="connsiteX36" fmla="*/ 482804 w 528363"/>
              <a:gd name="connsiteY36" fmla="*/ 1364285 h 1841190"/>
              <a:gd name="connsiteX37" fmla="*/ 479146 w 528363"/>
              <a:gd name="connsiteY37" fmla="*/ 1228953 h 1841190"/>
              <a:gd name="connsiteX38" fmla="*/ 475489 w 528363"/>
              <a:gd name="connsiteY38" fmla="*/ 1207008 h 1841190"/>
              <a:gd name="connsiteX39" fmla="*/ 471831 w 528363"/>
              <a:gd name="connsiteY39" fmla="*/ 1177747 h 1841190"/>
              <a:gd name="connsiteX40" fmla="*/ 468173 w 528363"/>
              <a:gd name="connsiteY40" fmla="*/ 1163117 h 1841190"/>
              <a:gd name="connsiteX41" fmla="*/ 460858 w 528363"/>
              <a:gd name="connsiteY41" fmla="*/ 1100937 h 1841190"/>
              <a:gd name="connsiteX42" fmla="*/ 457201 w 528363"/>
              <a:gd name="connsiteY42" fmla="*/ 1082649 h 1841190"/>
              <a:gd name="connsiteX43" fmla="*/ 453543 w 528363"/>
              <a:gd name="connsiteY43" fmla="*/ 1057046 h 1841190"/>
              <a:gd name="connsiteX44" fmla="*/ 449885 w 528363"/>
              <a:gd name="connsiteY44" fmla="*/ 976579 h 1841190"/>
              <a:gd name="connsiteX45" fmla="*/ 442570 w 528363"/>
              <a:gd name="connsiteY45" fmla="*/ 932688 h 1841190"/>
              <a:gd name="connsiteX46" fmla="*/ 435255 w 528363"/>
              <a:gd name="connsiteY46" fmla="*/ 855878 h 1841190"/>
              <a:gd name="connsiteX47" fmla="*/ 431597 w 528363"/>
              <a:gd name="connsiteY47" fmla="*/ 830275 h 1841190"/>
              <a:gd name="connsiteX48" fmla="*/ 427940 w 528363"/>
              <a:gd name="connsiteY48" fmla="*/ 797357 h 1841190"/>
              <a:gd name="connsiteX49" fmla="*/ 424282 w 528363"/>
              <a:gd name="connsiteY49" fmla="*/ 658368 h 1841190"/>
              <a:gd name="connsiteX50" fmla="*/ 420625 w 528363"/>
              <a:gd name="connsiteY50" fmla="*/ 632765 h 1841190"/>
              <a:gd name="connsiteX51" fmla="*/ 416967 w 528363"/>
              <a:gd name="connsiteY51" fmla="*/ 566928 h 1841190"/>
              <a:gd name="connsiteX52" fmla="*/ 413309 w 528363"/>
              <a:gd name="connsiteY52" fmla="*/ 442569 h 1841190"/>
              <a:gd name="connsiteX53" fmla="*/ 405994 w 528363"/>
              <a:gd name="connsiteY53" fmla="*/ 380390 h 1841190"/>
              <a:gd name="connsiteX54" fmla="*/ 402337 w 528363"/>
              <a:gd name="connsiteY54" fmla="*/ 292608 h 1841190"/>
              <a:gd name="connsiteX55" fmla="*/ 387706 w 528363"/>
              <a:gd name="connsiteY55" fmla="*/ 69494 h 1841190"/>
              <a:gd name="connsiteX56" fmla="*/ 325527 w 528363"/>
              <a:gd name="connsiteY56" fmla="*/ 32918 h 1841190"/>
              <a:gd name="connsiteX57" fmla="*/ 248718 w 528363"/>
              <a:gd name="connsiteY57" fmla="*/ 40233 h 1841190"/>
              <a:gd name="connsiteX58" fmla="*/ 142646 w 528363"/>
              <a:gd name="connsiteY58" fmla="*/ 7315 h 1841190"/>
              <a:gd name="connsiteX59" fmla="*/ 84126 w 528363"/>
              <a:gd name="connsiteY59" fmla="*/ 84124 h 1841190"/>
              <a:gd name="connsiteX0" fmla="*/ 73153 w 528363"/>
              <a:gd name="connsiteY0" fmla="*/ 32917 h 1833875"/>
              <a:gd name="connsiteX1" fmla="*/ 43893 w 528363"/>
              <a:gd name="connsiteY1" fmla="*/ 58523 h 1833875"/>
              <a:gd name="connsiteX2" fmla="*/ 0 w 528363"/>
              <a:gd name="connsiteY2" fmla="*/ 142646 h 1833875"/>
              <a:gd name="connsiteX3" fmla="*/ 29262 w 528363"/>
              <a:gd name="connsiteY3" fmla="*/ 288951 h 1833875"/>
              <a:gd name="connsiteX4" fmla="*/ 91441 w 528363"/>
              <a:gd name="connsiteY4" fmla="*/ 658368 h 1833875"/>
              <a:gd name="connsiteX5" fmla="*/ 98756 w 528363"/>
              <a:gd name="connsiteY5" fmla="*/ 694944 h 1833875"/>
              <a:gd name="connsiteX6" fmla="*/ 109729 w 528363"/>
              <a:gd name="connsiteY6" fmla="*/ 771754 h 1833875"/>
              <a:gd name="connsiteX7" fmla="*/ 117044 w 528363"/>
              <a:gd name="connsiteY7" fmla="*/ 907085 h 1833875"/>
              <a:gd name="connsiteX8" fmla="*/ 109729 w 528363"/>
              <a:gd name="connsiteY8" fmla="*/ 925373 h 1833875"/>
              <a:gd name="connsiteX9" fmla="*/ 120702 w 528363"/>
              <a:gd name="connsiteY9" fmla="*/ 1016813 h 1833875"/>
              <a:gd name="connsiteX10" fmla="*/ 124359 w 528363"/>
              <a:gd name="connsiteY10" fmla="*/ 1086307 h 1833875"/>
              <a:gd name="connsiteX11" fmla="*/ 135332 w 528363"/>
              <a:gd name="connsiteY11" fmla="*/ 1250899 h 1833875"/>
              <a:gd name="connsiteX12" fmla="*/ 131674 w 528363"/>
              <a:gd name="connsiteY12" fmla="*/ 1272845 h 1833875"/>
              <a:gd name="connsiteX13" fmla="*/ 135332 w 528363"/>
              <a:gd name="connsiteY13" fmla="*/ 1378915 h 1833875"/>
              <a:gd name="connsiteX14" fmla="*/ 138989 w 528363"/>
              <a:gd name="connsiteY14" fmla="*/ 1404518 h 1833875"/>
              <a:gd name="connsiteX15" fmla="*/ 146305 w 528363"/>
              <a:gd name="connsiteY15" fmla="*/ 1466698 h 1833875"/>
              <a:gd name="connsiteX16" fmla="*/ 142647 w 528363"/>
              <a:gd name="connsiteY16" fmla="*/ 1616659 h 1833875"/>
              <a:gd name="connsiteX17" fmla="*/ 138989 w 528363"/>
              <a:gd name="connsiteY17" fmla="*/ 1645920 h 1833875"/>
              <a:gd name="connsiteX18" fmla="*/ 135332 w 528363"/>
              <a:gd name="connsiteY18" fmla="*/ 1708099 h 1833875"/>
              <a:gd name="connsiteX19" fmla="*/ 138989 w 528363"/>
              <a:gd name="connsiteY19" fmla="*/ 1803197 h 1833875"/>
              <a:gd name="connsiteX20" fmla="*/ 168250 w 528363"/>
              <a:gd name="connsiteY20" fmla="*/ 1832458 h 1833875"/>
              <a:gd name="connsiteX21" fmla="*/ 194464 w 528363"/>
              <a:gd name="connsiteY21" fmla="*/ 1761745 h 1833875"/>
              <a:gd name="connsiteX22" fmla="*/ 270663 w 528363"/>
              <a:gd name="connsiteY22" fmla="*/ 1828800 h 1833875"/>
              <a:gd name="connsiteX23" fmla="*/ 337109 w 528363"/>
              <a:gd name="connsiteY23" fmla="*/ 1713585 h 1833875"/>
              <a:gd name="connsiteX24" fmla="*/ 404776 w 528363"/>
              <a:gd name="connsiteY24" fmla="*/ 1827581 h 1833875"/>
              <a:gd name="connsiteX25" fmla="*/ 442571 w 528363"/>
              <a:gd name="connsiteY25" fmla="*/ 1697127 h 1833875"/>
              <a:gd name="connsiteX26" fmla="*/ 523037 w 528363"/>
              <a:gd name="connsiteY26" fmla="*/ 1792224 h 1833875"/>
              <a:gd name="connsiteX27" fmla="*/ 519380 w 528363"/>
              <a:gd name="connsiteY27" fmla="*/ 1766621 h 1833875"/>
              <a:gd name="connsiteX28" fmla="*/ 515722 w 528363"/>
              <a:gd name="connsiteY28" fmla="*/ 1744675 h 1833875"/>
              <a:gd name="connsiteX29" fmla="*/ 512065 w 528363"/>
              <a:gd name="connsiteY29" fmla="*/ 1715414 h 1833875"/>
              <a:gd name="connsiteX30" fmla="*/ 515722 w 528363"/>
              <a:gd name="connsiteY30" fmla="*/ 1627632 h 1833875"/>
              <a:gd name="connsiteX31" fmla="*/ 515722 w 528363"/>
              <a:gd name="connsiteY31" fmla="*/ 1547165 h 1833875"/>
              <a:gd name="connsiteX32" fmla="*/ 508407 w 528363"/>
              <a:gd name="connsiteY32" fmla="*/ 1517904 h 1833875"/>
              <a:gd name="connsiteX33" fmla="*/ 501092 w 528363"/>
              <a:gd name="connsiteY33" fmla="*/ 1481328 h 1833875"/>
              <a:gd name="connsiteX34" fmla="*/ 493777 w 528363"/>
              <a:gd name="connsiteY34" fmla="*/ 1430122 h 1833875"/>
              <a:gd name="connsiteX35" fmla="*/ 486461 w 528363"/>
              <a:gd name="connsiteY35" fmla="*/ 1389888 h 1833875"/>
              <a:gd name="connsiteX36" fmla="*/ 482804 w 528363"/>
              <a:gd name="connsiteY36" fmla="*/ 1356970 h 1833875"/>
              <a:gd name="connsiteX37" fmla="*/ 479146 w 528363"/>
              <a:gd name="connsiteY37" fmla="*/ 1221638 h 1833875"/>
              <a:gd name="connsiteX38" fmla="*/ 475489 w 528363"/>
              <a:gd name="connsiteY38" fmla="*/ 1199693 h 1833875"/>
              <a:gd name="connsiteX39" fmla="*/ 471831 w 528363"/>
              <a:gd name="connsiteY39" fmla="*/ 1170432 h 1833875"/>
              <a:gd name="connsiteX40" fmla="*/ 468173 w 528363"/>
              <a:gd name="connsiteY40" fmla="*/ 1155802 h 1833875"/>
              <a:gd name="connsiteX41" fmla="*/ 460858 w 528363"/>
              <a:gd name="connsiteY41" fmla="*/ 1093622 h 1833875"/>
              <a:gd name="connsiteX42" fmla="*/ 457201 w 528363"/>
              <a:gd name="connsiteY42" fmla="*/ 1075334 h 1833875"/>
              <a:gd name="connsiteX43" fmla="*/ 453543 w 528363"/>
              <a:gd name="connsiteY43" fmla="*/ 1049731 h 1833875"/>
              <a:gd name="connsiteX44" fmla="*/ 449885 w 528363"/>
              <a:gd name="connsiteY44" fmla="*/ 969264 h 1833875"/>
              <a:gd name="connsiteX45" fmla="*/ 442570 w 528363"/>
              <a:gd name="connsiteY45" fmla="*/ 925373 h 1833875"/>
              <a:gd name="connsiteX46" fmla="*/ 435255 w 528363"/>
              <a:gd name="connsiteY46" fmla="*/ 848563 h 1833875"/>
              <a:gd name="connsiteX47" fmla="*/ 431597 w 528363"/>
              <a:gd name="connsiteY47" fmla="*/ 822960 h 1833875"/>
              <a:gd name="connsiteX48" fmla="*/ 427940 w 528363"/>
              <a:gd name="connsiteY48" fmla="*/ 790042 h 1833875"/>
              <a:gd name="connsiteX49" fmla="*/ 424282 w 528363"/>
              <a:gd name="connsiteY49" fmla="*/ 651053 h 1833875"/>
              <a:gd name="connsiteX50" fmla="*/ 420625 w 528363"/>
              <a:gd name="connsiteY50" fmla="*/ 625450 h 1833875"/>
              <a:gd name="connsiteX51" fmla="*/ 416967 w 528363"/>
              <a:gd name="connsiteY51" fmla="*/ 559613 h 1833875"/>
              <a:gd name="connsiteX52" fmla="*/ 413309 w 528363"/>
              <a:gd name="connsiteY52" fmla="*/ 435254 h 1833875"/>
              <a:gd name="connsiteX53" fmla="*/ 405994 w 528363"/>
              <a:gd name="connsiteY53" fmla="*/ 373075 h 1833875"/>
              <a:gd name="connsiteX54" fmla="*/ 402337 w 528363"/>
              <a:gd name="connsiteY54" fmla="*/ 285293 h 1833875"/>
              <a:gd name="connsiteX55" fmla="*/ 387706 w 528363"/>
              <a:gd name="connsiteY55" fmla="*/ 62179 h 1833875"/>
              <a:gd name="connsiteX56" fmla="*/ 325527 w 528363"/>
              <a:gd name="connsiteY56" fmla="*/ 25603 h 1833875"/>
              <a:gd name="connsiteX57" fmla="*/ 248718 w 528363"/>
              <a:gd name="connsiteY57" fmla="*/ 32918 h 1833875"/>
              <a:gd name="connsiteX58" fmla="*/ 142646 w 528363"/>
              <a:gd name="connsiteY58" fmla="*/ 0 h 1833875"/>
              <a:gd name="connsiteX59" fmla="*/ 73153 w 528363"/>
              <a:gd name="connsiteY59" fmla="*/ 32917 h 1833875"/>
              <a:gd name="connsiteX0" fmla="*/ 73153 w 528363"/>
              <a:gd name="connsiteY0" fmla="*/ 39013 h 1839971"/>
              <a:gd name="connsiteX1" fmla="*/ 43893 w 528363"/>
              <a:gd name="connsiteY1" fmla="*/ 64619 h 1839971"/>
              <a:gd name="connsiteX2" fmla="*/ 0 w 528363"/>
              <a:gd name="connsiteY2" fmla="*/ 148742 h 1839971"/>
              <a:gd name="connsiteX3" fmla="*/ 29262 w 528363"/>
              <a:gd name="connsiteY3" fmla="*/ 295047 h 1839971"/>
              <a:gd name="connsiteX4" fmla="*/ 91441 w 528363"/>
              <a:gd name="connsiteY4" fmla="*/ 664464 h 1839971"/>
              <a:gd name="connsiteX5" fmla="*/ 98756 w 528363"/>
              <a:gd name="connsiteY5" fmla="*/ 701040 h 1839971"/>
              <a:gd name="connsiteX6" fmla="*/ 109729 w 528363"/>
              <a:gd name="connsiteY6" fmla="*/ 777850 h 1839971"/>
              <a:gd name="connsiteX7" fmla="*/ 117044 w 528363"/>
              <a:gd name="connsiteY7" fmla="*/ 913181 h 1839971"/>
              <a:gd name="connsiteX8" fmla="*/ 109729 w 528363"/>
              <a:gd name="connsiteY8" fmla="*/ 931469 h 1839971"/>
              <a:gd name="connsiteX9" fmla="*/ 120702 w 528363"/>
              <a:gd name="connsiteY9" fmla="*/ 1022909 h 1839971"/>
              <a:gd name="connsiteX10" fmla="*/ 124359 w 528363"/>
              <a:gd name="connsiteY10" fmla="*/ 1092403 h 1839971"/>
              <a:gd name="connsiteX11" fmla="*/ 135332 w 528363"/>
              <a:gd name="connsiteY11" fmla="*/ 1256995 h 1839971"/>
              <a:gd name="connsiteX12" fmla="*/ 131674 w 528363"/>
              <a:gd name="connsiteY12" fmla="*/ 1278941 h 1839971"/>
              <a:gd name="connsiteX13" fmla="*/ 135332 w 528363"/>
              <a:gd name="connsiteY13" fmla="*/ 1385011 h 1839971"/>
              <a:gd name="connsiteX14" fmla="*/ 138989 w 528363"/>
              <a:gd name="connsiteY14" fmla="*/ 1410614 h 1839971"/>
              <a:gd name="connsiteX15" fmla="*/ 146305 w 528363"/>
              <a:gd name="connsiteY15" fmla="*/ 1472794 h 1839971"/>
              <a:gd name="connsiteX16" fmla="*/ 142647 w 528363"/>
              <a:gd name="connsiteY16" fmla="*/ 1622755 h 1839971"/>
              <a:gd name="connsiteX17" fmla="*/ 138989 w 528363"/>
              <a:gd name="connsiteY17" fmla="*/ 1652016 h 1839971"/>
              <a:gd name="connsiteX18" fmla="*/ 135332 w 528363"/>
              <a:gd name="connsiteY18" fmla="*/ 1714195 h 1839971"/>
              <a:gd name="connsiteX19" fmla="*/ 138989 w 528363"/>
              <a:gd name="connsiteY19" fmla="*/ 1809293 h 1839971"/>
              <a:gd name="connsiteX20" fmla="*/ 168250 w 528363"/>
              <a:gd name="connsiteY20" fmla="*/ 1838554 h 1839971"/>
              <a:gd name="connsiteX21" fmla="*/ 194464 w 528363"/>
              <a:gd name="connsiteY21" fmla="*/ 1767841 h 1839971"/>
              <a:gd name="connsiteX22" fmla="*/ 270663 w 528363"/>
              <a:gd name="connsiteY22" fmla="*/ 1834896 h 1839971"/>
              <a:gd name="connsiteX23" fmla="*/ 337109 w 528363"/>
              <a:gd name="connsiteY23" fmla="*/ 1719681 h 1839971"/>
              <a:gd name="connsiteX24" fmla="*/ 404776 w 528363"/>
              <a:gd name="connsiteY24" fmla="*/ 1833677 h 1839971"/>
              <a:gd name="connsiteX25" fmla="*/ 442571 w 528363"/>
              <a:gd name="connsiteY25" fmla="*/ 1703223 h 1839971"/>
              <a:gd name="connsiteX26" fmla="*/ 523037 w 528363"/>
              <a:gd name="connsiteY26" fmla="*/ 1798320 h 1839971"/>
              <a:gd name="connsiteX27" fmla="*/ 519380 w 528363"/>
              <a:gd name="connsiteY27" fmla="*/ 1772717 h 1839971"/>
              <a:gd name="connsiteX28" fmla="*/ 515722 w 528363"/>
              <a:gd name="connsiteY28" fmla="*/ 1750771 h 1839971"/>
              <a:gd name="connsiteX29" fmla="*/ 512065 w 528363"/>
              <a:gd name="connsiteY29" fmla="*/ 1721510 h 1839971"/>
              <a:gd name="connsiteX30" fmla="*/ 515722 w 528363"/>
              <a:gd name="connsiteY30" fmla="*/ 1633728 h 1839971"/>
              <a:gd name="connsiteX31" fmla="*/ 515722 w 528363"/>
              <a:gd name="connsiteY31" fmla="*/ 1553261 h 1839971"/>
              <a:gd name="connsiteX32" fmla="*/ 508407 w 528363"/>
              <a:gd name="connsiteY32" fmla="*/ 1524000 h 1839971"/>
              <a:gd name="connsiteX33" fmla="*/ 501092 w 528363"/>
              <a:gd name="connsiteY33" fmla="*/ 1487424 h 1839971"/>
              <a:gd name="connsiteX34" fmla="*/ 493777 w 528363"/>
              <a:gd name="connsiteY34" fmla="*/ 1436218 h 1839971"/>
              <a:gd name="connsiteX35" fmla="*/ 486461 w 528363"/>
              <a:gd name="connsiteY35" fmla="*/ 1395984 h 1839971"/>
              <a:gd name="connsiteX36" fmla="*/ 482804 w 528363"/>
              <a:gd name="connsiteY36" fmla="*/ 1363066 h 1839971"/>
              <a:gd name="connsiteX37" fmla="*/ 479146 w 528363"/>
              <a:gd name="connsiteY37" fmla="*/ 1227734 h 1839971"/>
              <a:gd name="connsiteX38" fmla="*/ 475489 w 528363"/>
              <a:gd name="connsiteY38" fmla="*/ 1205789 h 1839971"/>
              <a:gd name="connsiteX39" fmla="*/ 471831 w 528363"/>
              <a:gd name="connsiteY39" fmla="*/ 1176528 h 1839971"/>
              <a:gd name="connsiteX40" fmla="*/ 468173 w 528363"/>
              <a:gd name="connsiteY40" fmla="*/ 1161898 h 1839971"/>
              <a:gd name="connsiteX41" fmla="*/ 460858 w 528363"/>
              <a:gd name="connsiteY41" fmla="*/ 1099718 h 1839971"/>
              <a:gd name="connsiteX42" fmla="*/ 457201 w 528363"/>
              <a:gd name="connsiteY42" fmla="*/ 1081430 h 1839971"/>
              <a:gd name="connsiteX43" fmla="*/ 453543 w 528363"/>
              <a:gd name="connsiteY43" fmla="*/ 1055827 h 1839971"/>
              <a:gd name="connsiteX44" fmla="*/ 449885 w 528363"/>
              <a:gd name="connsiteY44" fmla="*/ 975360 h 1839971"/>
              <a:gd name="connsiteX45" fmla="*/ 442570 w 528363"/>
              <a:gd name="connsiteY45" fmla="*/ 931469 h 1839971"/>
              <a:gd name="connsiteX46" fmla="*/ 435255 w 528363"/>
              <a:gd name="connsiteY46" fmla="*/ 854659 h 1839971"/>
              <a:gd name="connsiteX47" fmla="*/ 431597 w 528363"/>
              <a:gd name="connsiteY47" fmla="*/ 829056 h 1839971"/>
              <a:gd name="connsiteX48" fmla="*/ 427940 w 528363"/>
              <a:gd name="connsiteY48" fmla="*/ 796138 h 1839971"/>
              <a:gd name="connsiteX49" fmla="*/ 424282 w 528363"/>
              <a:gd name="connsiteY49" fmla="*/ 657149 h 1839971"/>
              <a:gd name="connsiteX50" fmla="*/ 420625 w 528363"/>
              <a:gd name="connsiteY50" fmla="*/ 631546 h 1839971"/>
              <a:gd name="connsiteX51" fmla="*/ 416967 w 528363"/>
              <a:gd name="connsiteY51" fmla="*/ 565709 h 1839971"/>
              <a:gd name="connsiteX52" fmla="*/ 413309 w 528363"/>
              <a:gd name="connsiteY52" fmla="*/ 441350 h 1839971"/>
              <a:gd name="connsiteX53" fmla="*/ 405994 w 528363"/>
              <a:gd name="connsiteY53" fmla="*/ 379171 h 1839971"/>
              <a:gd name="connsiteX54" fmla="*/ 402337 w 528363"/>
              <a:gd name="connsiteY54" fmla="*/ 291389 h 1839971"/>
              <a:gd name="connsiteX55" fmla="*/ 387706 w 528363"/>
              <a:gd name="connsiteY55" fmla="*/ 68275 h 1839971"/>
              <a:gd name="connsiteX56" fmla="*/ 325527 w 528363"/>
              <a:gd name="connsiteY56" fmla="*/ 31699 h 1839971"/>
              <a:gd name="connsiteX57" fmla="*/ 248718 w 528363"/>
              <a:gd name="connsiteY57" fmla="*/ 6096 h 1839971"/>
              <a:gd name="connsiteX58" fmla="*/ 142646 w 528363"/>
              <a:gd name="connsiteY58" fmla="*/ 6096 h 1839971"/>
              <a:gd name="connsiteX59" fmla="*/ 73153 w 528363"/>
              <a:gd name="connsiteY59" fmla="*/ 39013 h 1839971"/>
              <a:gd name="connsiteX0" fmla="*/ 73153 w 528363"/>
              <a:gd name="connsiteY0" fmla="*/ 62788 h 1863746"/>
              <a:gd name="connsiteX1" fmla="*/ 43893 w 528363"/>
              <a:gd name="connsiteY1" fmla="*/ 88394 h 1863746"/>
              <a:gd name="connsiteX2" fmla="*/ 0 w 528363"/>
              <a:gd name="connsiteY2" fmla="*/ 172517 h 1863746"/>
              <a:gd name="connsiteX3" fmla="*/ 29262 w 528363"/>
              <a:gd name="connsiteY3" fmla="*/ 318822 h 1863746"/>
              <a:gd name="connsiteX4" fmla="*/ 91441 w 528363"/>
              <a:gd name="connsiteY4" fmla="*/ 688239 h 1863746"/>
              <a:gd name="connsiteX5" fmla="*/ 98756 w 528363"/>
              <a:gd name="connsiteY5" fmla="*/ 724815 h 1863746"/>
              <a:gd name="connsiteX6" fmla="*/ 109729 w 528363"/>
              <a:gd name="connsiteY6" fmla="*/ 801625 h 1863746"/>
              <a:gd name="connsiteX7" fmla="*/ 117044 w 528363"/>
              <a:gd name="connsiteY7" fmla="*/ 936956 h 1863746"/>
              <a:gd name="connsiteX8" fmla="*/ 109729 w 528363"/>
              <a:gd name="connsiteY8" fmla="*/ 955244 h 1863746"/>
              <a:gd name="connsiteX9" fmla="*/ 120702 w 528363"/>
              <a:gd name="connsiteY9" fmla="*/ 1046684 h 1863746"/>
              <a:gd name="connsiteX10" fmla="*/ 124359 w 528363"/>
              <a:gd name="connsiteY10" fmla="*/ 1116178 h 1863746"/>
              <a:gd name="connsiteX11" fmla="*/ 135332 w 528363"/>
              <a:gd name="connsiteY11" fmla="*/ 1280770 h 1863746"/>
              <a:gd name="connsiteX12" fmla="*/ 131674 w 528363"/>
              <a:gd name="connsiteY12" fmla="*/ 1302716 h 1863746"/>
              <a:gd name="connsiteX13" fmla="*/ 135332 w 528363"/>
              <a:gd name="connsiteY13" fmla="*/ 1408786 h 1863746"/>
              <a:gd name="connsiteX14" fmla="*/ 138989 w 528363"/>
              <a:gd name="connsiteY14" fmla="*/ 1434389 h 1863746"/>
              <a:gd name="connsiteX15" fmla="*/ 146305 w 528363"/>
              <a:gd name="connsiteY15" fmla="*/ 1496569 h 1863746"/>
              <a:gd name="connsiteX16" fmla="*/ 142647 w 528363"/>
              <a:gd name="connsiteY16" fmla="*/ 1646530 h 1863746"/>
              <a:gd name="connsiteX17" fmla="*/ 138989 w 528363"/>
              <a:gd name="connsiteY17" fmla="*/ 1675791 h 1863746"/>
              <a:gd name="connsiteX18" fmla="*/ 135332 w 528363"/>
              <a:gd name="connsiteY18" fmla="*/ 1737970 h 1863746"/>
              <a:gd name="connsiteX19" fmla="*/ 138989 w 528363"/>
              <a:gd name="connsiteY19" fmla="*/ 1833068 h 1863746"/>
              <a:gd name="connsiteX20" fmla="*/ 168250 w 528363"/>
              <a:gd name="connsiteY20" fmla="*/ 1862329 h 1863746"/>
              <a:gd name="connsiteX21" fmla="*/ 194464 w 528363"/>
              <a:gd name="connsiteY21" fmla="*/ 1791616 h 1863746"/>
              <a:gd name="connsiteX22" fmla="*/ 270663 w 528363"/>
              <a:gd name="connsiteY22" fmla="*/ 1858671 h 1863746"/>
              <a:gd name="connsiteX23" fmla="*/ 337109 w 528363"/>
              <a:gd name="connsiteY23" fmla="*/ 1743456 h 1863746"/>
              <a:gd name="connsiteX24" fmla="*/ 404776 w 528363"/>
              <a:gd name="connsiteY24" fmla="*/ 1857452 h 1863746"/>
              <a:gd name="connsiteX25" fmla="*/ 442571 w 528363"/>
              <a:gd name="connsiteY25" fmla="*/ 1726998 h 1863746"/>
              <a:gd name="connsiteX26" fmla="*/ 523037 w 528363"/>
              <a:gd name="connsiteY26" fmla="*/ 1822095 h 1863746"/>
              <a:gd name="connsiteX27" fmla="*/ 519380 w 528363"/>
              <a:gd name="connsiteY27" fmla="*/ 1796492 h 1863746"/>
              <a:gd name="connsiteX28" fmla="*/ 515722 w 528363"/>
              <a:gd name="connsiteY28" fmla="*/ 1774546 h 1863746"/>
              <a:gd name="connsiteX29" fmla="*/ 512065 w 528363"/>
              <a:gd name="connsiteY29" fmla="*/ 1745285 h 1863746"/>
              <a:gd name="connsiteX30" fmla="*/ 515722 w 528363"/>
              <a:gd name="connsiteY30" fmla="*/ 1657503 h 1863746"/>
              <a:gd name="connsiteX31" fmla="*/ 515722 w 528363"/>
              <a:gd name="connsiteY31" fmla="*/ 1577036 h 1863746"/>
              <a:gd name="connsiteX32" fmla="*/ 508407 w 528363"/>
              <a:gd name="connsiteY32" fmla="*/ 1547775 h 1863746"/>
              <a:gd name="connsiteX33" fmla="*/ 501092 w 528363"/>
              <a:gd name="connsiteY33" fmla="*/ 1511199 h 1863746"/>
              <a:gd name="connsiteX34" fmla="*/ 493777 w 528363"/>
              <a:gd name="connsiteY34" fmla="*/ 1459993 h 1863746"/>
              <a:gd name="connsiteX35" fmla="*/ 486461 w 528363"/>
              <a:gd name="connsiteY35" fmla="*/ 1419759 h 1863746"/>
              <a:gd name="connsiteX36" fmla="*/ 482804 w 528363"/>
              <a:gd name="connsiteY36" fmla="*/ 1386841 h 1863746"/>
              <a:gd name="connsiteX37" fmla="*/ 479146 w 528363"/>
              <a:gd name="connsiteY37" fmla="*/ 1251509 h 1863746"/>
              <a:gd name="connsiteX38" fmla="*/ 475489 w 528363"/>
              <a:gd name="connsiteY38" fmla="*/ 1229564 h 1863746"/>
              <a:gd name="connsiteX39" fmla="*/ 471831 w 528363"/>
              <a:gd name="connsiteY39" fmla="*/ 1200303 h 1863746"/>
              <a:gd name="connsiteX40" fmla="*/ 468173 w 528363"/>
              <a:gd name="connsiteY40" fmla="*/ 1185673 h 1863746"/>
              <a:gd name="connsiteX41" fmla="*/ 460858 w 528363"/>
              <a:gd name="connsiteY41" fmla="*/ 1123493 h 1863746"/>
              <a:gd name="connsiteX42" fmla="*/ 457201 w 528363"/>
              <a:gd name="connsiteY42" fmla="*/ 1105205 h 1863746"/>
              <a:gd name="connsiteX43" fmla="*/ 453543 w 528363"/>
              <a:gd name="connsiteY43" fmla="*/ 1079602 h 1863746"/>
              <a:gd name="connsiteX44" fmla="*/ 449885 w 528363"/>
              <a:gd name="connsiteY44" fmla="*/ 999135 h 1863746"/>
              <a:gd name="connsiteX45" fmla="*/ 442570 w 528363"/>
              <a:gd name="connsiteY45" fmla="*/ 955244 h 1863746"/>
              <a:gd name="connsiteX46" fmla="*/ 435255 w 528363"/>
              <a:gd name="connsiteY46" fmla="*/ 878434 h 1863746"/>
              <a:gd name="connsiteX47" fmla="*/ 431597 w 528363"/>
              <a:gd name="connsiteY47" fmla="*/ 852831 h 1863746"/>
              <a:gd name="connsiteX48" fmla="*/ 427940 w 528363"/>
              <a:gd name="connsiteY48" fmla="*/ 819913 h 1863746"/>
              <a:gd name="connsiteX49" fmla="*/ 424282 w 528363"/>
              <a:gd name="connsiteY49" fmla="*/ 680924 h 1863746"/>
              <a:gd name="connsiteX50" fmla="*/ 420625 w 528363"/>
              <a:gd name="connsiteY50" fmla="*/ 655321 h 1863746"/>
              <a:gd name="connsiteX51" fmla="*/ 416967 w 528363"/>
              <a:gd name="connsiteY51" fmla="*/ 589484 h 1863746"/>
              <a:gd name="connsiteX52" fmla="*/ 413309 w 528363"/>
              <a:gd name="connsiteY52" fmla="*/ 465125 h 1863746"/>
              <a:gd name="connsiteX53" fmla="*/ 405994 w 528363"/>
              <a:gd name="connsiteY53" fmla="*/ 402946 h 1863746"/>
              <a:gd name="connsiteX54" fmla="*/ 402337 w 528363"/>
              <a:gd name="connsiteY54" fmla="*/ 315164 h 1863746"/>
              <a:gd name="connsiteX55" fmla="*/ 387706 w 528363"/>
              <a:gd name="connsiteY55" fmla="*/ 92050 h 1863746"/>
              <a:gd name="connsiteX56" fmla="*/ 340158 w 528363"/>
              <a:gd name="connsiteY56" fmla="*/ 15240 h 1863746"/>
              <a:gd name="connsiteX57" fmla="*/ 248718 w 528363"/>
              <a:gd name="connsiteY57" fmla="*/ 29871 h 1863746"/>
              <a:gd name="connsiteX58" fmla="*/ 142646 w 528363"/>
              <a:gd name="connsiteY58" fmla="*/ 29871 h 1863746"/>
              <a:gd name="connsiteX59" fmla="*/ 73153 w 528363"/>
              <a:gd name="connsiteY59" fmla="*/ 62788 h 1863746"/>
              <a:gd name="connsiteX0" fmla="*/ 73153 w 528363"/>
              <a:gd name="connsiteY0" fmla="*/ 62788 h 1863746"/>
              <a:gd name="connsiteX1" fmla="*/ 43893 w 528363"/>
              <a:gd name="connsiteY1" fmla="*/ 88394 h 1863746"/>
              <a:gd name="connsiteX2" fmla="*/ 0 w 528363"/>
              <a:gd name="connsiteY2" fmla="*/ 172517 h 1863746"/>
              <a:gd name="connsiteX3" fmla="*/ 29262 w 528363"/>
              <a:gd name="connsiteY3" fmla="*/ 318822 h 1863746"/>
              <a:gd name="connsiteX4" fmla="*/ 91441 w 528363"/>
              <a:gd name="connsiteY4" fmla="*/ 688239 h 1863746"/>
              <a:gd name="connsiteX5" fmla="*/ 98756 w 528363"/>
              <a:gd name="connsiteY5" fmla="*/ 724815 h 1863746"/>
              <a:gd name="connsiteX6" fmla="*/ 109729 w 528363"/>
              <a:gd name="connsiteY6" fmla="*/ 801625 h 1863746"/>
              <a:gd name="connsiteX7" fmla="*/ 117044 w 528363"/>
              <a:gd name="connsiteY7" fmla="*/ 936956 h 1863746"/>
              <a:gd name="connsiteX8" fmla="*/ 109729 w 528363"/>
              <a:gd name="connsiteY8" fmla="*/ 955244 h 1863746"/>
              <a:gd name="connsiteX9" fmla="*/ 120702 w 528363"/>
              <a:gd name="connsiteY9" fmla="*/ 1046684 h 1863746"/>
              <a:gd name="connsiteX10" fmla="*/ 124359 w 528363"/>
              <a:gd name="connsiteY10" fmla="*/ 1116178 h 1863746"/>
              <a:gd name="connsiteX11" fmla="*/ 135332 w 528363"/>
              <a:gd name="connsiteY11" fmla="*/ 1280770 h 1863746"/>
              <a:gd name="connsiteX12" fmla="*/ 131674 w 528363"/>
              <a:gd name="connsiteY12" fmla="*/ 1302716 h 1863746"/>
              <a:gd name="connsiteX13" fmla="*/ 135332 w 528363"/>
              <a:gd name="connsiteY13" fmla="*/ 1408786 h 1863746"/>
              <a:gd name="connsiteX14" fmla="*/ 138989 w 528363"/>
              <a:gd name="connsiteY14" fmla="*/ 1434389 h 1863746"/>
              <a:gd name="connsiteX15" fmla="*/ 146305 w 528363"/>
              <a:gd name="connsiteY15" fmla="*/ 1496569 h 1863746"/>
              <a:gd name="connsiteX16" fmla="*/ 142647 w 528363"/>
              <a:gd name="connsiteY16" fmla="*/ 1646530 h 1863746"/>
              <a:gd name="connsiteX17" fmla="*/ 138989 w 528363"/>
              <a:gd name="connsiteY17" fmla="*/ 1675791 h 1863746"/>
              <a:gd name="connsiteX18" fmla="*/ 135332 w 528363"/>
              <a:gd name="connsiteY18" fmla="*/ 1737970 h 1863746"/>
              <a:gd name="connsiteX19" fmla="*/ 138989 w 528363"/>
              <a:gd name="connsiteY19" fmla="*/ 1833068 h 1863746"/>
              <a:gd name="connsiteX20" fmla="*/ 168250 w 528363"/>
              <a:gd name="connsiteY20" fmla="*/ 1862329 h 1863746"/>
              <a:gd name="connsiteX21" fmla="*/ 194464 w 528363"/>
              <a:gd name="connsiteY21" fmla="*/ 1791616 h 1863746"/>
              <a:gd name="connsiteX22" fmla="*/ 270663 w 528363"/>
              <a:gd name="connsiteY22" fmla="*/ 1858671 h 1863746"/>
              <a:gd name="connsiteX23" fmla="*/ 337109 w 528363"/>
              <a:gd name="connsiteY23" fmla="*/ 1743456 h 1863746"/>
              <a:gd name="connsiteX24" fmla="*/ 404776 w 528363"/>
              <a:gd name="connsiteY24" fmla="*/ 1857452 h 1863746"/>
              <a:gd name="connsiteX25" fmla="*/ 442571 w 528363"/>
              <a:gd name="connsiteY25" fmla="*/ 1726998 h 1863746"/>
              <a:gd name="connsiteX26" fmla="*/ 523037 w 528363"/>
              <a:gd name="connsiteY26" fmla="*/ 1822095 h 1863746"/>
              <a:gd name="connsiteX27" fmla="*/ 519380 w 528363"/>
              <a:gd name="connsiteY27" fmla="*/ 1796492 h 1863746"/>
              <a:gd name="connsiteX28" fmla="*/ 515722 w 528363"/>
              <a:gd name="connsiteY28" fmla="*/ 1774546 h 1863746"/>
              <a:gd name="connsiteX29" fmla="*/ 512065 w 528363"/>
              <a:gd name="connsiteY29" fmla="*/ 1745285 h 1863746"/>
              <a:gd name="connsiteX30" fmla="*/ 515722 w 528363"/>
              <a:gd name="connsiteY30" fmla="*/ 1657503 h 1863746"/>
              <a:gd name="connsiteX31" fmla="*/ 515722 w 528363"/>
              <a:gd name="connsiteY31" fmla="*/ 1577036 h 1863746"/>
              <a:gd name="connsiteX32" fmla="*/ 508407 w 528363"/>
              <a:gd name="connsiteY32" fmla="*/ 1547775 h 1863746"/>
              <a:gd name="connsiteX33" fmla="*/ 501092 w 528363"/>
              <a:gd name="connsiteY33" fmla="*/ 1511199 h 1863746"/>
              <a:gd name="connsiteX34" fmla="*/ 493777 w 528363"/>
              <a:gd name="connsiteY34" fmla="*/ 1459993 h 1863746"/>
              <a:gd name="connsiteX35" fmla="*/ 486461 w 528363"/>
              <a:gd name="connsiteY35" fmla="*/ 1419759 h 1863746"/>
              <a:gd name="connsiteX36" fmla="*/ 482804 w 528363"/>
              <a:gd name="connsiteY36" fmla="*/ 1386841 h 1863746"/>
              <a:gd name="connsiteX37" fmla="*/ 479146 w 528363"/>
              <a:gd name="connsiteY37" fmla="*/ 1251509 h 1863746"/>
              <a:gd name="connsiteX38" fmla="*/ 475489 w 528363"/>
              <a:gd name="connsiteY38" fmla="*/ 1229564 h 1863746"/>
              <a:gd name="connsiteX39" fmla="*/ 471831 w 528363"/>
              <a:gd name="connsiteY39" fmla="*/ 1200303 h 1863746"/>
              <a:gd name="connsiteX40" fmla="*/ 468173 w 528363"/>
              <a:gd name="connsiteY40" fmla="*/ 1185673 h 1863746"/>
              <a:gd name="connsiteX41" fmla="*/ 460858 w 528363"/>
              <a:gd name="connsiteY41" fmla="*/ 1123493 h 1863746"/>
              <a:gd name="connsiteX42" fmla="*/ 457201 w 528363"/>
              <a:gd name="connsiteY42" fmla="*/ 1105205 h 1863746"/>
              <a:gd name="connsiteX43" fmla="*/ 453543 w 528363"/>
              <a:gd name="connsiteY43" fmla="*/ 1079602 h 1863746"/>
              <a:gd name="connsiteX44" fmla="*/ 449885 w 528363"/>
              <a:gd name="connsiteY44" fmla="*/ 999135 h 1863746"/>
              <a:gd name="connsiteX45" fmla="*/ 442570 w 528363"/>
              <a:gd name="connsiteY45" fmla="*/ 955244 h 1863746"/>
              <a:gd name="connsiteX46" fmla="*/ 435255 w 528363"/>
              <a:gd name="connsiteY46" fmla="*/ 878434 h 1863746"/>
              <a:gd name="connsiteX47" fmla="*/ 431597 w 528363"/>
              <a:gd name="connsiteY47" fmla="*/ 852831 h 1863746"/>
              <a:gd name="connsiteX48" fmla="*/ 427940 w 528363"/>
              <a:gd name="connsiteY48" fmla="*/ 819913 h 1863746"/>
              <a:gd name="connsiteX49" fmla="*/ 424282 w 528363"/>
              <a:gd name="connsiteY49" fmla="*/ 680924 h 1863746"/>
              <a:gd name="connsiteX50" fmla="*/ 420625 w 528363"/>
              <a:gd name="connsiteY50" fmla="*/ 655321 h 1863746"/>
              <a:gd name="connsiteX51" fmla="*/ 416967 w 528363"/>
              <a:gd name="connsiteY51" fmla="*/ 589484 h 1863746"/>
              <a:gd name="connsiteX52" fmla="*/ 413309 w 528363"/>
              <a:gd name="connsiteY52" fmla="*/ 465125 h 1863746"/>
              <a:gd name="connsiteX53" fmla="*/ 405994 w 528363"/>
              <a:gd name="connsiteY53" fmla="*/ 402946 h 1863746"/>
              <a:gd name="connsiteX54" fmla="*/ 435255 w 528363"/>
              <a:gd name="connsiteY54" fmla="*/ 238354 h 1863746"/>
              <a:gd name="connsiteX55" fmla="*/ 387706 w 528363"/>
              <a:gd name="connsiteY55" fmla="*/ 92050 h 1863746"/>
              <a:gd name="connsiteX56" fmla="*/ 340158 w 528363"/>
              <a:gd name="connsiteY56" fmla="*/ 15240 h 1863746"/>
              <a:gd name="connsiteX57" fmla="*/ 248718 w 528363"/>
              <a:gd name="connsiteY57" fmla="*/ 29871 h 1863746"/>
              <a:gd name="connsiteX58" fmla="*/ 142646 w 528363"/>
              <a:gd name="connsiteY58" fmla="*/ 29871 h 1863746"/>
              <a:gd name="connsiteX59" fmla="*/ 73153 w 528363"/>
              <a:gd name="connsiteY59" fmla="*/ 62788 h 1863746"/>
              <a:gd name="connsiteX0" fmla="*/ 73153 w 528363"/>
              <a:gd name="connsiteY0" fmla="*/ 62788 h 1863746"/>
              <a:gd name="connsiteX1" fmla="*/ 43893 w 528363"/>
              <a:gd name="connsiteY1" fmla="*/ 88394 h 1863746"/>
              <a:gd name="connsiteX2" fmla="*/ 0 w 528363"/>
              <a:gd name="connsiteY2" fmla="*/ 172517 h 1863746"/>
              <a:gd name="connsiteX3" fmla="*/ 29262 w 528363"/>
              <a:gd name="connsiteY3" fmla="*/ 318822 h 1863746"/>
              <a:gd name="connsiteX4" fmla="*/ 91441 w 528363"/>
              <a:gd name="connsiteY4" fmla="*/ 688239 h 1863746"/>
              <a:gd name="connsiteX5" fmla="*/ 98756 w 528363"/>
              <a:gd name="connsiteY5" fmla="*/ 724815 h 1863746"/>
              <a:gd name="connsiteX6" fmla="*/ 109729 w 528363"/>
              <a:gd name="connsiteY6" fmla="*/ 801625 h 1863746"/>
              <a:gd name="connsiteX7" fmla="*/ 117044 w 528363"/>
              <a:gd name="connsiteY7" fmla="*/ 936956 h 1863746"/>
              <a:gd name="connsiteX8" fmla="*/ 109729 w 528363"/>
              <a:gd name="connsiteY8" fmla="*/ 955244 h 1863746"/>
              <a:gd name="connsiteX9" fmla="*/ 120702 w 528363"/>
              <a:gd name="connsiteY9" fmla="*/ 1046684 h 1863746"/>
              <a:gd name="connsiteX10" fmla="*/ 124359 w 528363"/>
              <a:gd name="connsiteY10" fmla="*/ 1116178 h 1863746"/>
              <a:gd name="connsiteX11" fmla="*/ 135332 w 528363"/>
              <a:gd name="connsiteY11" fmla="*/ 1280770 h 1863746"/>
              <a:gd name="connsiteX12" fmla="*/ 131674 w 528363"/>
              <a:gd name="connsiteY12" fmla="*/ 1302716 h 1863746"/>
              <a:gd name="connsiteX13" fmla="*/ 135332 w 528363"/>
              <a:gd name="connsiteY13" fmla="*/ 1408786 h 1863746"/>
              <a:gd name="connsiteX14" fmla="*/ 138989 w 528363"/>
              <a:gd name="connsiteY14" fmla="*/ 1434389 h 1863746"/>
              <a:gd name="connsiteX15" fmla="*/ 146305 w 528363"/>
              <a:gd name="connsiteY15" fmla="*/ 1496569 h 1863746"/>
              <a:gd name="connsiteX16" fmla="*/ 142647 w 528363"/>
              <a:gd name="connsiteY16" fmla="*/ 1646530 h 1863746"/>
              <a:gd name="connsiteX17" fmla="*/ 138989 w 528363"/>
              <a:gd name="connsiteY17" fmla="*/ 1675791 h 1863746"/>
              <a:gd name="connsiteX18" fmla="*/ 135332 w 528363"/>
              <a:gd name="connsiteY18" fmla="*/ 1737970 h 1863746"/>
              <a:gd name="connsiteX19" fmla="*/ 138989 w 528363"/>
              <a:gd name="connsiteY19" fmla="*/ 1833068 h 1863746"/>
              <a:gd name="connsiteX20" fmla="*/ 168250 w 528363"/>
              <a:gd name="connsiteY20" fmla="*/ 1862329 h 1863746"/>
              <a:gd name="connsiteX21" fmla="*/ 194464 w 528363"/>
              <a:gd name="connsiteY21" fmla="*/ 1791616 h 1863746"/>
              <a:gd name="connsiteX22" fmla="*/ 270663 w 528363"/>
              <a:gd name="connsiteY22" fmla="*/ 1858671 h 1863746"/>
              <a:gd name="connsiteX23" fmla="*/ 337109 w 528363"/>
              <a:gd name="connsiteY23" fmla="*/ 1743456 h 1863746"/>
              <a:gd name="connsiteX24" fmla="*/ 404776 w 528363"/>
              <a:gd name="connsiteY24" fmla="*/ 1857452 h 1863746"/>
              <a:gd name="connsiteX25" fmla="*/ 442571 w 528363"/>
              <a:gd name="connsiteY25" fmla="*/ 1726998 h 1863746"/>
              <a:gd name="connsiteX26" fmla="*/ 523037 w 528363"/>
              <a:gd name="connsiteY26" fmla="*/ 1822095 h 1863746"/>
              <a:gd name="connsiteX27" fmla="*/ 519380 w 528363"/>
              <a:gd name="connsiteY27" fmla="*/ 1796492 h 1863746"/>
              <a:gd name="connsiteX28" fmla="*/ 515722 w 528363"/>
              <a:gd name="connsiteY28" fmla="*/ 1774546 h 1863746"/>
              <a:gd name="connsiteX29" fmla="*/ 512065 w 528363"/>
              <a:gd name="connsiteY29" fmla="*/ 1745285 h 1863746"/>
              <a:gd name="connsiteX30" fmla="*/ 515722 w 528363"/>
              <a:gd name="connsiteY30" fmla="*/ 1657503 h 1863746"/>
              <a:gd name="connsiteX31" fmla="*/ 515722 w 528363"/>
              <a:gd name="connsiteY31" fmla="*/ 1577036 h 1863746"/>
              <a:gd name="connsiteX32" fmla="*/ 508407 w 528363"/>
              <a:gd name="connsiteY32" fmla="*/ 1547775 h 1863746"/>
              <a:gd name="connsiteX33" fmla="*/ 501092 w 528363"/>
              <a:gd name="connsiteY33" fmla="*/ 1511199 h 1863746"/>
              <a:gd name="connsiteX34" fmla="*/ 493777 w 528363"/>
              <a:gd name="connsiteY34" fmla="*/ 1459993 h 1863746"/>
              <a:gd name="connsiteX35" fmla="*/ 486461 w 528363"/>
              <a:gd name="connsiteY35" fmla="*/ 1419759 h 1863746"/>
              <a:gd name="connsiteX36" fmla="*/ 482804 w 528363"/>
              <a:gd name="connsiteY36" fmla="*/ 1386841 h 1863746"/>
              <a:gd name="connsiteX37" fmla="*/ 479146 w 528363"/>
              <a:gd name="connsiteY37" fmla="*/ 1251509 h 1863746"/>
              <a:gd name="connsiteX38" fmla="*/ 475489 w 528363"/>
              <a:gd name="connsiteY38" fmla="*/ 1229564 h 1863746"/>
              <a:gd name="connsiteX39" fmla="*/ 471831 w 528363"/>
              <a:gd name="connsiteY39" fmla="*/ 1200303 h 1863746"/>
              <a:gd name="connsiteX40" fmla="*/ 468173 w 528363"/>
              <a:gd name="connsiteY40" fmla="*/ 1185673 h 1863746"/>
              <a:gd name="connsiteX41" fmla="*/ 460858 w 528363"/>
              <a:gd name="connsiteY41" fmla="*/ 1123493 h 1863746"/>
              <a:gd name="connsiteX42" fmla="*/ 457201 w 528363"/>
              <a:gd name="connsiteY42" fmla="*/ 1105205 h 1863746"/>
              <a:gd name="connsiteX43" fmla="*/ 453543 w 528363"/>
              <a:gd name="connsiteY43" fmla="*/ 1079602 h 1863746"/>
              <a:gd name="connsiteX44" fmla="*/ 449885 w 528363"/>
              <a:gd name="connsiteY44" fmla="*/ 999135 h 1863746"/>
              <a:gd name="connsiteX45" fmla="*/ 442570 w 528363"/>
              <a:gd name="connsiteY45" fmla="*/ 955244 h 1863746"/>
              <a:gd name="connsiteX46" fmla="*/ 435255 w 528363"/>
              <a:gd name="connsiteY46" fmla="*/ 878434 h 1863746"/>
              <a:gd name="connsiteX47" fmla="*/ 431597 w 528363"/>
              <a:gd name="connsiteY47" fmla="*/ 852831 h 1863746"/>
              <a:gd name="connsiteX48" fmla="*/ 427940 w 528363"/>
              <a:gd name="connsiteY48" fmla="*/ 819913 h 1863746"/>
              <a:gd name="connsiteX49" fmla="*/ 424282 w 528363"/>
              <a:gd name="connsiteY49" fmla="*/ 680924 h 1863746"/>
              <a:gd name="connsiteX50" fmla="*/ 420625 w 528363"/>
              <a:gd name="connsiteY50" fmla="*/ 655321 h 1863746"/>
              <a:gd name="connsiteX51" fmla="*/ 416967 w 528363"/>
              <a:gd name="connsiteY51" fmla="*/ 589484 h 1863746"/>
              <a:gd name="connsiteX52" fmla="*/ 413309 w 528363"/>
              <a:gd name="connsiteY52" fmla="*/ 465125 h 1863746"/>
              <a:gd name="connsiteX53" fmla="*/ 427939 w 528363"/>
              <a:gd name="connsiteY53" fmla="*/ 373685 h 1863746"/>
              <a:gd name="connsiteX54" fmla="*/ 435255 w 528363"/>
              <a:gd name="connsiteY54" fmla="*/ 238354 h 1863746"/>
              <a:gd name="connsiteX55" fmla="*/ 387706 w 528363"/>
              <a:gd name="connsiteY55" fmla="*/ 92050 h 1863746"/>
              <a:gd name="connsiteX56" fmla="*/ 340158 w 528363"/>
              <a:gd name="connsiteY56" fmla="*/ 15240 h 1863746"/>
              <a:gd name="connsiteX57" fmla="*/ 248718 w 528363"/>
              <a:gd name="connsiteY57" fmla="*/ 29871 h 1863746"/>
              <a:gd name="connsiteX58" fmla="*/ 142646 w 528363"/>
              <a:gd name="connsiteY58" fmla="*/ 29871 h 1863746"/>
              <a:gd name="connsiteX59" fmla="*/ 73153 w 528363"/>
              <a:gd name="connsiteY59" fmla="*/ 62788 h 1863746"/>
              <a:gd name="connsiteX0" fmla="*/ 73153 w 528363"/>
              <a:gd name="connsiteY0" fmla="*/ 62788 h 1863746"/>
              <a:gd name="connsiteX1" fmla="*/ 43893 w 528363"/>
              <a:gd name="connsiteY1" fmla="*/ 88394 h 1863746"/>
              <a:gd name="connsiteX2" fmla="*/ 0 w 528363"/>
              <a:gd name="connsiteY2" fmla="*/ 172517 h 1863746"/>
              <a:gd name="connsiteX3" fmla="*/ 29262 w 528363"/>
              <a:gd name="connsiteY3" fmla="*/ 318822 h 1863746"/>
              <a:gd name="connsiteX4" fmla="*/ 91441 w 528363"/>
              <a:gd name="connsiteY4" fmla="*/ 688239 h 1863746"/>
              <a:gd name="connsiteX5" fmla="*/ 98756 w 528363"/>
              <a:gd name="connsiteY5" fmla="*/ 724815 h 1863746"/>
              <a:gd name="connsiteX6" fmla="*/ 109729 w 528363"/>
              <a:gd name="connsiteY6" fmla="*/ 801625 h 1863746"/>
              <a:gd name="connsiteX7" fmla="*/ 117044 w 528363"/>
              <a:gd name="connsiteY7" fmla="*/ 936956 h 1863746"/>
              <a:gd name="connsiteX8" fmla="*/ 109729 w 528363"/>
              <a:gd name="connsiteY8" fmla="*/ 955244 h 1863746"/>
              <a:gd name="connsiteX9" fmla="*/ 120702 w 528363"/>
              <a:gd name="connsiteY9" fmla="*/ 1046684 h 1863746"/>
              <a:gd name="connsiteX10" fmla="*/ 124359 w 528363"/>
              <a:gd name="connsiteY10" fmla="*/ 1116178 h 1863746"/>
              <a:gd name="connsiteX11" fmla="*/ 135332 w 528363"/>
              <a:gd name="connsiteY11" fmla="*/ 1280770 h 1863746"/>
              <a:gd name="connsiteX12" fmla="*/ 131674 w 528363"/>
              <a:gd name="connsiteY12" fmla="*/ 1302716 h 1863746"/>
              <a:gd name="connsiteX13" fmla="*/ 135332 w 528363"/>
              <a:gd name="connsiteY13" fmla="*/ 1408786 h 1863746"/>
              <a:gd name="connsiteX14" fmla="*/ 138989 w 528363"/>
              <a:gd name="connsiteY14" fmla="*/ 1434389 h 1863746"/>
              <a:gd name="connsiteX15" fmla="*/ 146305 w 528363"/>
              <a:gd name="connsiteY15" fmla="*/ 1496569 h 1863746"/>
              <a:gd name="connsiteX16" fmla="*/ 142647 w 528363"/>
              <a:gd name="connsiteY16" fmla="*/ 1646530 h 1863746"/>
              <a:gd name="connsiteX17" fmla="*/ 138989 w 528363"/>
              <a:gd name="connsiteY17" fmla="*/ 1675791 h 1863746"/>
              <a:gd name="connsiteX18" fmla="*/ 135332 w 528363"/>
              <a:gd name="connsiteY18" fmla="*/ 1737970 h 1863746"/>
              <a:gd name="connsiteX19" fmla="*/ 138989 w 528363"/>
              <a:gd name="connsiteY19" fmla="*/ 1833068 h 1863746"/>
              <a:gd name="connsiteX20" fmla="*/ 168250 w 528363"/>
              <a:gd name="connsiteY20" fmla="*/ 1862329 h 1863746"/>
              <a:gd name="connsiteX21" fmla="*/ 194464 w 528363"/>
              <a:gd name="connsiteY21" fmla="*/ 1791616 h 1863746"/>
              <a:gd name="connsiteX22" fmla="*/ 270663 w 528363"/>
              <a:gd name="connsiteY22" fmla="*/ 1858671 h 1863746"/>
              <a:gd name="connsiteX23" fmla="*/ 337109 w 528363"/>
              <a:gd name="connsiteY23" fmla="*/ 1743456 h 1863746"/>
              <a:gd name="connsiteX24" fmla="*/ 404776 w 528363"/>
              <a:gd name="connsiteY24" fmla="*/ 1857452 h 1863746"/>
              <a:gd name="connsiteX25" fmla="*/ 442571 w 528363"/>
              <a:gd name="connsiteY25" fmla="*/ 1726998 h 1863746"/>
              <a:gd name="connsiteX26" fmla="*/ 523037 w 528363"/>
              <a:gd name="connsiteY26" fmla="*/ 1822095 h 1863746"/>
              <a:gd name="connsiteX27" fmla="*/ 519380 w 528363"/>
              <a:gd name="connsiteY27" fmla="*/ 1796492 h 1863746"/>
              <a:gd name="connsiteX28" fmla="*/ 515722 w 528363"/>
              <a:gd name="connsiteY28" fmla="*/ 1774546 h 1863746"/>
              <a:gd name="connsiteX29" fmla="*/ 512065 w 528363"/>
              <a:gd name="connsiteY29" fmla="*/ 1745285 h 1863746"/>
              <a:gd name="connsiteX30" fmla="*/ 515722 w 528363"/>
              <a:gd name="connsiteY30" fmla="*/ 1657503 h 1863746"/>
              <a:gd name="connsiteX31" fmla="*/ 515722 w 528363"/>
              <a:gd name="connsiteY31" fmla="*/ 1577036 h 1863746"/>
              <a:gd name="connsiteX32" fmla="*/ 508407 w 528363"/>
              <a:gd name="connsiteY32" fmla="*/ 1547775 h 1863746"/>
              <a:gd name="connsiteX33" fmla="*/ 501092 w 528363"/>
              <a:gd name="connsiteY33" fmla="*/ 1511199 h 1863746"/>
              <a:gd name="connsiteX34" fmla="*/ 493777 w 528363"/>
              <a:gd name="connsiteY34" fmla="*/ 1459993 h 1863746"/>
              <a:gd name="connsiteX35" fmla="*/ 486461 w 528363"/>
              <a:gd name="connsiteY35" fmla="*/ 1419759 h 1863746"/>
              <a:gd name="connsiteX36" fmla="*/ 482804 w 528363"/>
              <a:gd name="connsiteY36" fmla="*/ 1386841 h 1863746"/>
              <a:gd name="connsiteX37" fmla="*/ 479146 w 528363"/>
              <a:gd name="connsiteY37" fmla="*/ 1251509 h 1863746"/>
              <a:gd name="connsiteX38" fmla="*/ 475489 w 528363"/>
              <a:gd name="connsiteY38" fmla="*/ 1229564 h 1863746"/>
              <a:gd name="connsiteX39" fmla="*/ 471831 w 528363"/>
              <a:gd name="connsiteY39" fmla="*/ 1200303 h 1863746"/>
              <a:gd name="connsiteX40" fmla="*/ 468173 w 528363"/>
              <a:gd name="connsiteY40" fmla="*/ 1185673 h 1863746"/>
              <a:gd name="connsiteX41" fmla="*/ 460858 w 528363"/>
              <a:gd name="connsiteY41" fmla="*/ 1123493 h 1863746"/>
              <a:gd name="connsiteX42" fmla="*/ 457201 w 528363"/>
              <a:gd name="connsiteY42" fmla="*/ 1105205 h 1863746"/>
              <a:gd name="connsiteX43" fmla="*/ 453543 w 528363"/>
              <a:gd name="connsiteY43" fmla="*/ 1079602 h 1863746"/>
              <a:gd name="connsiteX44" fmla="*/ 449885 w 528363"/>
              <a:gd name="connsiteY44" fmla="*/ 999135 h 1863746"/>
              <a:gd name="connsiteX45" fmla="*/ 442570 w 528363"/>
              <a:gd name="connsiteY45" fmla="*/ 955244 h 1863746"/>
              <a:gd name="connsiteX46" fmla="*/ 435255 w 528363"/>
              <a:gd name="connsiteY46" fmla="*/ 878434 h 1863746"/>
              <a:gd name="connsiteX47" fmla="*/ 431597 w 528363"/>
              <a:gd name="connsiteY47" fmla="*/ 852831 h 1863746"/>
              <a:gd name="connsiteX48" fmla="*/ 427940 w 528363"/>
              <a:gd name="connsiteY48" fmla="*/ 819913 h 1863746"/>
              <a:gd name="connsiteX49" fmla="*/ 424282 w 528363"/>
              <a:gd name="connsiteY49" fmla="*/ 680924 h 1863746"/>
              <a:gd name="connsiteX50" fmla="*/ 420625 w 528363"/>
              <a:gd name="connsiteY50" fmla="*/ 655321 h 1863746"/>
              <a:gd name="connsiteX51" fmla="*/ 416967 w 528363"/>
              <a:gd name="connsiteY51" fmla="*/ 589484 h 1863746"/>
              <a:gd name="connsiteX52" fmla="*/ 413309 w 528363"/>
              <a:gd name="connsiteY52" fmla="*/ 465125 h 1863746"/>
              <a:gd name="connsiteX53" fmla="*/ 427939 w 528363"/>
              <a:gd name="connsiteY53" fmla="*/ 373685 h 1863746"/>
              <a:gd name="connsiteX54" fmla="*/ 435255 w 528363"/>
              <a:gd name="connsiteY54" fmla="*/ 238354 h 1863746"/>
              <a:gd name="connsiteX55" fmla="*/ 409652 w 528363"/>
              <a:gd name="connsiteY55" fmla="*/ 48158 h 1863746"/>
              <a:gd name="connsiteX56" fmla="*/ 340158 w 528363"/>
              <a:gd name="connsiteY56" fmla="*/ 15240 h 1863746"/>
              <a:gd name="connsiteX57" fmla="*/ 248718 w 528363"/>
              <a:gd name="connsiteY57" fmla="*/ 29871 h 1863746"/>
              <a:gd name="connsiteX58" fmla="*/ 142646 w 528363"/>
              <a:gd name="connsiteY58" fmla="*/ 29871 h 1863746"/>
              <a:gd name="connsiteX59" fmla="*/ 73153 w 528363"/>
              <a:gd name="connsiteY59" fmla="*/ 62788 h 1863746"/>
              <a:gd name="connsiteX0" fmla="*/ 73153 w 528363"/>
              <a:gd name="connsiteY0" fmla="*/ 62788 h 1863746"/>
              <a:gd name="connsiteX1" fmla="*/ 43893 w 528363"/>
              <a:gd name="connsiteY1" fmla="*/ 88394 h 1863746"/>
              <a:gd name="connsiteX2" fmla="*/ 0 w 528363"/>
              <a:gd name="connsiteY2" fmla="*/ 172517 h 1863746"/>
              <a:gd name="connsiteX3" fmla="*/ 7316 w 528363"/>
              <a:gd name="connsiteY3" fmla="*/ 296876 h 1863746"/>
              <a:gd name="connsiteX4" fmla="*/ 91441 w 528363"/>
              <a:gd name="connsiteY4" fmla="*/ 688239 h 1863746"/>
              <a:gd name="connsiteX5" fmla="*/ 98756 w 528363"/>
              <a:gd name="connsiteY5" fmla="*/ 724815 h 1863746"/>
              <a:gd name="connsiteX6" fmla="*/ 109729 w 528363"/>
              <a:gd name="connsiteY6" fmla="*/ 801625 h 1863746"/>
              <a:gd name="connsiteX7" fmla="*/ 117044 w 528363"/>
              <a:gd name="connsiteY7" fmla="*/ 936956 h 1863746"/>
              <a:gd name="connsiteX8" fmla="*/ 109729 w 528363"/>
              <a:gd name="connsiteY8" fmla="*/ 955244 h 1863746"/>
              <a:gd name="connsiteX9" fmla="*/ 120702 w 528363"/>
              <a:gd name="connsiteY9" fmla="*/ 1046684 h 1863746"/>
              <a:gd name="connsiteX10" fmla="*/ 124359 w 528363"/>
              <a:gd name="connsiteY10" fmla="*/ 1116178 h 1863746"/>
              <a:gd name="connsiteX11" fmla="*/ 135332 w 528363"/>
              <a:gd name="connsiteY11" fmla="*/ 1280770 h 1863746"/>
              <a:gd name="connsiteX12" fmla="*/ 131674 w 528363"/>
              <a:gd name="connsiteY12" fmla="*/ 1302716 h 1863746"/>
              <a:gd name="connsiteX13" fmla="*/ 135332 w 528363"/>
              <a:gd name="connsiteY13" fmla="*/ 1408786 h 1863746"/>
              <a:gd name="connsiteX14" fmla="*/ 138989 w 528363"/>
              <a:gd name="connsiteY14" fmla="*/ 1434389 h 1863746"/>
              <a:gd name="connsiteX15" fmla="*/ 146305 w 528363"/>
              <a:gd name="connsiteY15" fmla="*/ 1496569 h 1863746"/>
              <a:gd name="connsiteX16" fmla="*/ 142647 w 528363"/>
              <a:gd name="connsiteY16" fmla="*/ 1646530 h 1863746"/>
              <a:gd name="connsiteX17" fmla="*/ 138989 w 528363"/>
              <a:gd name="connsiteY17" fmla="*/ 1675791 h 1863746"/>
              <a:gd name="connsiteX18" fmla="*/ 135332 w 528363"/>
              <a:gd name="connsiteY18" fmla="*/ 1737970 h 1863746"/>
              <a:gd name="connsiteX19" fmla="*/ 138989 w 528363"/>
              <a:gd name="connsiteY19" fmla="*/ 1833068 h 1863746"/>
              <a:gd name="connsiteX20" fmla="*/ 168250 w 528363"/>
              <a:gd name="connsiteY20" fmla="*/ 1862329 h 1863746"/>
              <a:gd name="connsiteX21" fmla="*/ 194464 w 528363"/>
              <a:gd name="connsiteY21" fmla="*/ 1791616 h 1863746"/>
              <a:gd name="connsiteX22" fmla="*/ 270663 w 528363"/>
              <a:gd name="connsiteY22" fmla="*/ 1858671 h 1863746"/>
              <a:gd name="connsiteX23" fmla="*/ 337109 w 528363"/>
              <a:gd name="connsiteY23" fmla="*/ 1743456 h 1863746"/>
              <a:gd name="connsiteX24" fmla="*/ 404776 w 528363"/>
              <a:gd name="connsiteY24" fmla="*/ 1857452 h 1863746"/>
              <a:gd name="connsiteX25" fmla="*/ 442571 w 528363"/>
              <a:gd name="connsiteY25" fmla="*/ 1726998 h 1863746"/>
              <a:gd name="connsiteX26" fmla="*/ 523037 w 528363"/>
              <a:gd name="connsiteY26" fmla="*/ 1822095 h 1863746"/>
              <a:gd name="connsiteX27" fmla="*/ 519380 w 528363"/>
              <a:gd name="connsiteY27" fmla="*/ 1796492 h 1863746"/>
              <a:gd name="connsiteX28" fmla="*/ 515722 w 528363"/>
              <a:gd name="connsiteY28" fmla="*/ 1774546 h 1863746"/>
              <a:gd name="connsiteX29" fmla="*/ 512065 w 528363"/>
              <a:gd name="connsiteY29" fmla="*/ 1745285 h 1863746"/>
              <a:gd name="connsiteX30" fmla="*/ 515722 w 528363"/>
              <a:gd name="connsiteY30" fmla="*/ 1657503 h 1863746"/>
              <a:gd name="connsiteX31" fmla="*/ 515722 w 528363"/>
              <a:gd name="connsiteY31" fmla="*/ 1577036 h 1863746"/>
              <a:gd name="connsiteX32" fmla="*/ 508407 w 528363"/>
              <a:gd name="connsiteY32" fmla="*/ 1547775 h 1863746"/>
              <a:gd name="connsiteX33" fmla="*/ 501092 w 528363"/>
              <a:gd name="connsiteY33" fmla="*/ 1511199 h 1863746"/>
              <a:gd name="connsiteX34" fmla="*/ 493777 w 528363"/>
              <a:gd name="connsiteY34" fmla="*/ 1459993 h 1863746"/>
              <a:gd name="connsiteX35" fmla="*/ 486461 w 528363"/>
              <a:gd name="connsiteY35" fmla="*/ 1419759 h 1863746"/>
              <a:gd name="connsiteX36" fmla="*/ 482804 w 528363"/>
              <a:gd name="connsiteY36" fmla="*/ 1386841 h 1863746"/>
              <a:gd name="connsiteX37" fmla="*/ 479146 w 528363"/>
              <a:gd name="connsiteY37" fmla="*/ 1251509 h 1863746"/>
              <a:gd name="connsiteX38" fmla="*/ 475489 w 528363"/>
              <a:gd name="connsiteY38" fmla="*/ 1229564 h 1863746"/>
              <a:gd name="connsiteX39" fmla="*/ 471831 w 528363"/>
              <a:gd name="connsiteY39" fmla="*/ 1200303 h 1863746"/>
              <a:gd name="connsiteX40" fmla="*/ 468173 w 528363"/>
              <a:gd name="connsiteY40" fmla="*/ 1185673 h 1863746"/>
              <a:gd name="connsiteX41" fmla="*/ 460858 w 528363"/>
              <a:gd name="connsiteY41" fmla="*/ 1123493 h 1863746"/>
              <a:gd name="connsiteX42" fmla="*/ 457201 w 528363"/>
              <a:gd name="connsiteY42" fmla="*/ 1105205 h 1863746"/>
              <a:gd name="connsiteX43" fmla="*/ 453543 w 528363"/>
              <a:gd name="connsiteY43" fmla="*/ 1079602 h 1863746"/>
              <a:gd name="connsiteX44" fmla="*/ 449885 w 528363"/>
              <a:gd name="connsiteY44" fmla="*/ 999135 h 1863746"/>
              <a:gd name="connsiteX45" fmla="*/ 442570 w 528363"/>
              <a:gd name="connsiteY45" fmla="*/ 955244 h 1863746"/>
              <a:gd name="connsiteX46" fmla="*/ 435255 w 528363"/>
              <a:gd name="connsiteY46" fmla="*/ 878434 h 1863746"/>
              <a:gd name="connsiteX47" fmla="*/ 431597 w 528363"/>
              <a:gd name="connsiteY47" fmla="*/ 852831 h 1863746"/>
              <a:gd name="connsiteX48" fmla="*/ 427940 w 528363"/>
              <a:gd name="connsiteY48" fmla="*/ 819913 h 1863746"/>
              <a:gd name="connsiteX49" fmla="*/ 424282 w 528363"/>
              <a:gd name="connsiteY49" fmla="*/ 680924 h 1863746"/>
              <a:gd name="connsiteX50" fmla="*/ 420625 w 528363"/>
              <a:gd name="connsiteY50" fmla="*/ 655321 h 1863746"/>
              <a:gd name="connsiteX51" fmla="*/ 416967 w 528363"/>
              <a:gd name="connsiteY51" fmla="*/ 589484 h 1863746"/>
              <a:gd name="connsiteX52" fmla="*/ 413309 w 528363"/>
              <a:gd name="connsiteY52" fmla="*/ 465125 h 1863746"/>
              <a:gd name="connsiteX53" fmla="*/ 427939 w 528363"/>
              <a:gd name="connsiteY53" fmla="*/ 373685 h 1863746"/>
              <a:gd name="connsiteX54" fmla="*/ 435255 w 528363"/>
              <a:gd name="connsiteY54" fmla="*/ 238354 h 1863746"/>
              <a:gd name="connsiteX55" fmla="*/ 409652 w 528363"/>
              <a:gd name="connsiteY55" fmla="*/ 48158 h 1863746"/>
              <a:gd name="connsiteX56" fmla="*/ 340158 w 528363"/>
              <a:gd name="connsiteY56" fmla="*/ 15240 h 1863746"/>
              <a:gd name="connsiteX57" fmla="*/ 248718 w 528363"/>
              <a:gd name="connsiteY57" fmla="*/ 29871 h 1863746"/>
              <a:gd name="connsiteX58" fmla="*/ 142646 w 528363"/>
              <a:gd name="connsiteY58" fmla="*/ 29871 h 1863746"/>
              <a:gd name="connsiteX59" fmla="*/ 73153 w 528363"/>
              <a:gd name="connsiteY59" fmla="*/ 62788 h 1863746"/>
              <a:gd name="connsiteX0" fmla="*/ 95099 w 550309"/>
              <a:gd name="connsiteY0" fmla="*/ 62788 h 1863746"/>
              <a:gd name="connsiteX1" fmla="*/ 65839 w 550309"/>
              <a:gd name="connsiteY1" fmla="*/ 88394 h 1863746"/>
              <a:gd name="connsiteX2" fmla="*/ 0 w 550309"/>
              <a:gd name="connsiteY2" fmla="*/ 157886 h 1863746"/>
              <a:gd name="connsiteX3" fmla="*/ 29262 w 550309"/>
              <a:gd name="connsiteY3" fmla="*/ 296876 h 1863746"/>
              <a:gd name="connsiteX4" fmla="*/ 113387 w 550309"/>
              <a:gd name="connsiteY4" fmla="*/ 688239 h 1863746"/>
              <a:gd name="connsiteX5" fmla="*/ 120702 w 550309"/>
              <a:gd name="connsiteY5" fmla="*/ 724815 h 1863746"/>
              <a:gd name="connsiteX6" fmla="*/ 131675 w 550309"/>
              <a:gd name="connsiteY6" fmla="*/ 801625 h 1863746"/>
              <a:gd name="connsiteX7" fmla="*/ 138990 w 550309"/>
              <a:gd name="connsiteY7" fmla="*/ 936956 h 1863746"/>
              <a:gd name="connsiteX8" fmla="*/ 131675 w 550309"/>
              <a:gd name="connsiteY8" fmla="*/ 955244 h 1863746"/>
              <a:gd name="connsiteX9" fmla="*/ 142648 w 550309"/>
              <a:gd name="connsiteY9" fmla="*/ 1046684 h 1863746"/>
              <a:gd name="connsiteX10" fmla="*/ 146305 w 550309"/>
              <a:gd name="connsiteY10" fmla="*/ 1116178 h 1863746"/>
              <a:gd name="connsiteX11" fmla="*/ 157278 w 550309"/>
              <a:gd name="connsiteY11" fmla="*/ 1280770 h 1863746"/>
              <a:gd name="connsiteX12" fmla="*/ 153620 w 550309"/>
              <a:gd name="connsiteY12" fmla="*/ 1302716 h 1863746"/>
              <a:gd name="connsiteX13" fmla="*/ 157278 w 550309"/>
              <a:gd name="connsiteY13" fmla="*/ 1408786 h 1863746"/>
              <a:gd name="connsiteX14" fmla="*/ 160935 w 550309"/>
              <a:gd name="connsiteY14" fmla="*/ 1434389 h 1863746"/>
              <a:gd name="connsiteX15" fmla="*/ 168251 w 550309"/>
              <a:gd name="connsiteY15" fmla="*/ 1496569 h 1863746"/>
              <a:gd name="connsiteX16" fmla="*/ 164593 w 550309"/>
              <a:gd name="connsiteY16" fmla="*/ 1646530 h 1863746"/>
              <a:gd name="connsiteX17" fmla="*/ 160935 w 550309"/>
              <a:gd name="connsiteY17" fmla="*/ 1675791 h 1863746"/>
              <a:gd name="connsiteX18" fmla="*/ 157278 w 550309"/>
              <a:gd name="connsiteY18" fmla="*/ 1737970 h 1863746"/>
              <a:gd name="connsiteX19" fmla="*/ 160935 w 550309"/>
              <a:gd name="connsiteY19" fmla="*/ 1833068 h 1863746"/>
              <a:gd name="connsiteX20" fmla="*/ 190196 w 550309"/>
              <a:gd name="connsiteY20" fmla="*/ 1862329 h 1863746"/>
              <a:gd name="connsiteX21" fmla="*/ 216410 w 550309"/>
              <a:gd name="connsiteY21" fmla="*/ 1791616 h 1863746"/>
              <a:gd name="connsiteX22" fmla="*/ 292609 w 550309"/>
              <a:gd name="connsiteY22" fmla="*/ 1858671 h 1863746"/>
              <a:gd name="connsiteX23" fmla="*/ 359055 w 550309"/>
              <a:gd name="connsiteY23" fmla="*/ 1743456 h 1863746"/>
              <a:gd name="connsiteX24" fmla="*/ 426722 w 550309"/>
              <a:gd name="connsiteY24" fmla="*/ 1857452 h 1863746"/>
              <a:gd name="connsiteX25" fmla="*/ 464517 w 550309"/>
              <a:gd name="connsiteY25" fmla="*/ 1726998 h 1863746"/>
              <a:gd name="connsiteX26" fmla="*/ 544983 w 550309"/>
              <a:gd name="connsiteY26" fmla="*/ 1822095 h 1863746"/>
              <a:gd name="connsiteX27" fmla="*/ 541326 w 550309"/>
              <a:gd name="connsiteY27" fmla="*/ 1796492 h 1863746"/>
              <a:gd name="connsiteX28" fmla="*/ 537668 w 550309"/>
              <a:gd name="connsiteY28" fmla="*/ 1774546 h 1863746"/>
              <a:gd name="connsiteX29" fmla="*/ 534011 w 550309"/>
              <a:gd name="connsiteY29" fmla="*/ 1745285 h 1863746"/>
              <a:gd name="connsiteX30" fmla="*/ 537668 w 550309"/>
              <a:gd name="connsiteY30" fmla="*/ 1657503 h 1863746"/>
              <a:gd name="connsiteX31" fmla="*/ 537668 w 550309"/>
              <a:gd name="connsiteY31" fmla="*/ 1577036 h 1863746"/>
              <a:gd name="connsiteX32" fmla="*/ 530353 w 550309"/>
              <a:gd name="connsiteY32" fmla="*/ 1547775 h 1863746"/>
              <a:gd name="connsiteX33" fmla="*/ 523038 w 550309"/>
              <a:gd name="connsiteY33" fmla="*/ 1511199 h 1863746"/>
              <a:gd name="connsiteX34" fmla="*/ 515723 w 550309"/>
              <a:gd name="connsiteY34" fmla="*/ 1459993 h 1863746"/>
              <a:gd name="connsiteX35" fmla="*/ 508407 w 550309"/>
              <a:gd name="connsiteY35" fmla="*/ 1419759 h 1863746"/>
              <a:gd name="connsiteX36" fmla="*/ 504750 w 550309"/>
              <a:gd name="connsiteY36" fmla="*/ 1386841 h 1863746"/>
              <a:gd name="connsiteX37" fmla="*/ 501092 w 550309"/>
              <a:gd name="connsiteY37" fmla="*/ 1251509 h 1863746"/>
              <a:gd name="connsiteX38" fmla="*/ 497435 w 550309"/>
              <a:gd name="connsiteY38" fmla="*/ 1229564 h 1863746"/>
              <a:gd name="connsiteX39" fmla="*/ 493777 w 550309"/>
              <a:gd name="connsiteY39" fmla="*/ 1200303 h 1863746"/>
              <a:gd name="connsiteX40" fmla="*/ 490119 w 550309"/>
              <a:gd name="connsiteY40" fmla="*/ 1185673 h 1863746"/>
              <a:gd name="connsiteX41" fmla="*/ 482804 w 550309"/>
              <a:gd name="connsiteY41" fmla="*/ 1123493 h 1863746"/>
              <a:gd name="connsiteX42" fmla="*/ 479147 w 550309"/>
              <a:gd name="connsiteY42" fmla="*/ 1105205 h 1863746"/>
              <a:gd name="connsiteX43" fmla="*/ 475489 w 550309"/>
              <a:gd name="connsiteY43" fmla="*/ 1079602 h 1863746"/>
              <a:gd name="connsiteX44" fmla="*/ 471831 w 550309"/>
              <a:gd name="connsiteY44" fmla="*/ 999135 h 1863746"/>
              <a:gd name="connsiteX45" fmla="*/ 464516 w 550309"/>
              <a:gd name="connsiteY45" fmla="*/ 955244 h 1863746"/>
              <a:gd name="connsiteX46" fmla="*/ 457201 w 550309"/>
              <a:gd name="connsiteY46" fmla="*/ 878434 h 1863746"/>
              <a:gd name="connsiteX47" fmla="*/ 453543 w 550309"/>
              <a:gd name="connsiteY47" fmla="*/ 852831 h 1863746"/>
              <a:gd name="connsiteX48" fmla="*/ 449886 w 550309"/>
              <a:gd name="connsiteY48" fmla="*/ 819913 h 1863746"/>
              <a:gd name="connsiteX49" fmla="*/ 446228 w 550309"/>
              <a:gd name="connsiteY49" fmla="*/ 680924 h 1863746"/>
              <a:gd name="connsiteX50" fmla="*/ 442571 w 550309"/>
              <a:gd name="connsiteY50" fmla="*/ 655321 h 1863746"/>
              <a:gd name="connsiteX51" fmla="*/ 438913 w 550309"/>
              <a:gd name="connsiteY51" fmla="*/ 589484 h 1863746"/>
              <a:gd name="connsiteX52" fmla="*/ 435255 w 550309"/>
              <a:gd name="connsiteY52" fmla="*/ 465125 h 1863746"/>
              <a:gd name="connsiteX53" fmla="*/ 449885 w 550309"/>
              <a:gd name="connsiteY53" fmla="*/ 373685 h 1863746"/>
              <a:gd name="connsiteX54" fmla="*/ 457201 w 550309"/>
              <a:gd name="connsiteY54" fmla="*/ 238354 h 1863746"/>
              <a:gd name="connsiteX55" fmla="*/ 431598 w 550309"/>
              <a:gd name="connsiteY55" fmla="*/ 48158 h 1863746"/>
              <a:gd name="connsiteX56" fmla="*/ 362104 w 550309"/>
              <a:gd name="connsiteY56" fmla="*/ 15240 h 1863746"/>
              <a:gd name="connsiteX57" fmla="*/ 270664 w 550309"/>
              <a:gd name="connsiteY57" fmla="*/ 29871 h 1863746"/>
              <a:gd name="connsiteX58" fmla="*/ 164592 w 550309"/>
              <a:gd name="connsiteY58" fmla="*/ 29871 h 1863746"/>
              <a:gd name="connsiteX59" fmla="*/ 95099 w 550309"/>
              <a:gd name="connsiteY59" fmla="*/ 62788 h 1863746"/>
              <a:gd name="connsiteX0" fmla="*/ 95099 w 550309"/>
              <a:gd name="connsiteY0" fmla="*/ 62788 h 1863746"/>
              <a:gd name="connsiteX1" fmla="*/ 65839 w 550309"/>
              <a:gd name="connsiteY1" fmla="*/ 88394 h 1863746"/>
              <a:gd name="connsiteX2" fmla="*/ 0 w 550309"/>
              <a:gd name="connsiteY2" fmla="*/ 157886 h 1863746"/>
              <a:gd name="connsiteX3" fmla="*/ 29262 w 550309"/>
              <a:gd name="connsiteY3" fmla="*/ 296876 h 1863746"/>
              <a:gd name="connsiteX4" fmla="*/ 54520 w 550309"/>
              <a:gd name="connsiteY4" fmla="*/ 437073 h 1863746"/>
              <a:gd name="connsiteX5" fmla="*/ 120702 w 550309"/>
              <a:gd name="connsiteY5" fmla="*/ 724815 h 1863746"/>
              <a:gd name="connsiteX6" fmla="*/ 131675 w 550309"/>
              <a:gd name="connsiteY6" fmla="*/ 801625 h 1863746"/>
              <a:gd name="connsiteX7" fmla="*/ 138990 w 550309"/>
              <a:gd name="connsiteY7" fmla="*/ 936956 h 1863746"/>
              <a:gd name="connsiteX8" fmla="*/ 131675 w 550309"/>
              <a:gd name="connsiteY8" fmla="*/ 955244 h 1863746"/>
              <a:gd name="connsiteX9" fmla="*/ 142648 w 550309"/>
              <a:gd name="connsiteY9" fmla="*/ 1046684 h 1863746"/>
              <a:gd name="connsiteX10" fmla="*/ 146305 w 550309"/>
              <a:gd name="connsiteY10" fmla="*/ 1116178 h 1863746"/>
              <a:gd name="connsiteX11" fmla="*/ 157278 w 550309"/>
              <a:gd name="connsiteY11" fmla="*/ 1280770 h 1863746"/>
              <a:gd name="connsiteX12" fmla="*/ 153620 w 550309"/>
              <a:gd name="connsiteY12" fmla="*/ 1302716 h 1863746"/>
              <a:gd name="connsiteX13" fmla="*/ 157278 w 550309"/>
              <a:gd name="connsiteY13" fmla="*/ 1408786 h 1863746"/>
              <a:gd name="connsiteX14" fmla="*/ 160935 w 550309"/>
              <a:gd name="connsiteY14" fmla="*/ 1434389 h 1863746"/>
              <a:gd name="connsiteX15" fmla="*/ 168251 w 550309"/>
              <a:gd name="connsiteY15" fmla="*/ 1496569 h 1863746"/>
              <a:gd name="connsiteX16" fmla="*/ 164593 w 550309"/>
              <a:gd name="connsiteY16" fmla="*/ 1646530 h 1863746"/>
              <a:gd name="connsiteX17" fmla="*/ 160935 w 550309"/>
              <a:gd name="connsiteY17" fmla="*/ 1675791 h 1863746"/>
              <a:gd name="connsiteX18" fmla="*/ 157278 w 550309"/>
              <a:gd name="connsiteY18" fmla="*/ 1737970 h 1863746"/>
              <a:gd name="connsiteX19" fmla="*/ 160935 w 550309"/>
              <a:gd name="connsiteY19" fmla="*/ 1833068 h 1863746"/>
              <a:gd name="connsiteX20" fmla="*/ 190196 w 550309"/>
              <a:gd name="connsiteY20" fmla="*/ 1862329 h 1863746"/>
              <a:gd name="connsiteX21" fmla="*/ 216410 w 550309"/>
              <a:gd name="connsiteY21" fmla="*/ 1791616 h 1863746"/>
              <a:gd name="connsiteX22" fmla="*/ 292609 w 550309"/>
              <a:gd name="connsiteY22" fmla="*/ 1858671 h 1863746"/>
              <a:gd name="connsiteX23" fmla="*/ 359055 w 550309"/>
              <a:gd name="connsiteY23" fmla="*/ 1743456 h 1863746"/>
              <a:gd name="connsiteX24" fmla="*/ 426722 w 550309"/>
              <a:gd name="connsiteY24" fmla="*/ 1857452 h 1863746"/>
              <a:gd name="connsiteX25" fmla="*/ 464517 w 550309"/>
              <a:gd name="connsiteY25" fmla="*/ 1726998 h 1863746"/>
              <a:gd name="connsiteX26" fmla="*/ 544983 w 550309"/>
              <a:gd name="connsiteY26" fmla="*/ 1822095 h 1863746"/>
              <a:gd name="connsiteX27" fmla="*/ 541326 w 550309"/>
              <a:gd name="connsiteY27" fmla="*/ 1796492 h 1863746"/>
              <a:gd name="connsiteX28" fmla="*/ 537668 w 550309"/>
              <a:gd name="connsiteY28" fmla="*/ 1774546 h 1863746"/>
              <a:gd name="connsiteX29" fmla="*/ 534011 w 550309"/>
              <a:gd name="connsiteY29" fmla="*/ 1745285 h 1863746"/>
              <a:gd name="connsiteX30" fmla="*/ 537668 w 550309"/>
              <a:gd name="connsiteY30" fmla="*/ 1657503 h 1863746"/>
              <a:gd name="connsiteX31" fmla="*/ 537668 w 550309"/>
              <a:gd name="connsiteY31" fmla="*/ 1577036 h 1863746"/>
              <a:gd name="connsiteX32" fmla="*/ 530353 w 550309"/>
              <a:gd name="connsiteY32" fmla="*/ 1547775 h 1863746"/>
              <a:gd name="connsiteX33" fmla="*/ 523038 w 550309"/>
              <a:gd name="connsiteY33" fmla="*/ 1511199 h 1863746"/>
              <a:gd name="connsiteX34" fmla="*/ 515723 w 550309"/>
              <a:gd name="connsiteY34" fmla="*/ 1459993 h 1863746"/>
              <a:gd name="connsiteX35" fmla="*/ 508407 w 550309"/>
              <a:gd name="connsiteY35" fmla="*/ 1419759 h 1863746"/>
              <a:gd name="connsiteX36" fmla="*/ 504750 w 550309"/>
              <a:gd name="connsiteY36" fmla="*/ 1386841 h 1863746"/>
              <a:gd name="connsiteX37" fmla="*/ 501092 w 550309"/>
              <a:gd name="connsiteY37" fmla="*/ 1251509 h 1863746"/>
              <a:gd name="connsiteX38" fmla="*/ 497435 w 550309"/>
              <a:gd name="connsiteY38" fmla="*/ 1229564 h 1863746"/>
              <a:gd name="connsiteX39" fmla="*/ 493777 w 550309"/>
              <a:gd name="connsiteY39" fmla="*/ 1200303 h 1863746"/>
              <a:gd name="connsiteX40" fmla="*/ 490119 w 550309"/>
              <a:gd name="connsiteY40" fmla="*/ 1185673 h 1863746"/>
              <a:gd name="connsiteX41" fmla="*/ 482804 w 550309"/>
              <a:gd name="connsiteY41" fmla="*/ 1123493 h 1863746"/>
              <a:gd name="connsiteX42" fmla="*/ 479147 w 550309"/>
              <a:gd name="connsiteY42" fmla="*/ 1105205 h 1863746"/>
              <a:gd name="connsiteX43" fmla="*/ 475489 w 550309"/>
              <a:gd name="connsiteY43" fmla="*/ 1079602 h 1863746"/>
              <a:gd name="connsiteX44" fmla="*/ 471831 w 550309"/>
              <a:gd name="connsiteY44" fmla="*/ 999135 h 1863746"/>
              <a:gd name="connsiteX45" fmla="*/ 464516 w 550309"/>
              <a:gd name="connsiteY45" fmla="*/ 955244 h 1863746"/>
              <a:gd name="connsiteX46" fmla="*/ 457201 w 550309"/>
              <a:gd name="connsiteY46" fmla="*/ 878434 h 1863746"/>
              <a:gd name="connsiteX47" fmla="*/ 453543 w 550309"/>
              <a:gd name="connsiteY47" fmla="*/ 852831 h 1863746"/>
              <a:gd name="connsiteX48" fmla="*/ 449886 w 550309"/>
              <a:gd name="connsiteY48" fmla="*/ 819913 h 1863746"/>
              <a:gd name="connsiteX49" fmla="*/ 446228 w 550309"/>
              <a:gd name="connsiteY49" fmla="*/ 680924 h 1863746"/>
              <a:gd name="connsiteX50" fmla="*/ 442571 w 550309"/>
              <a:gd name="connsiteY50" fmla="*/ 655321 h 1863746"/>
              <a:gd name="connsiteX51" fmla="*/ 438913 w 550309"/>
              <a:gd name="connsiteY51" fmla="*/ 589484 h 1863746"/>
              <a:gd name="connsiteX52" fmla="*/ 435255 w 550309"/>
              <a:gd name="connsiteY52" fmla="*/ 465125 h 1863746"/>
              <a:gd name="connsiteX53" fmla="*/ 449885 w 550309"/>
              <a:gd name="connsiteY53" fmla="*/ 373685 h 1863746"/>
              <a:gd name="connsiteX54" fmla="*/ 457201 w 550309"/>
              <a:gd name="connsiteY54" fmla="*/ 238354 h 1863746"/>
              <a:gd name="connsiteX55" fmla="*/ 431598 w 550309"/>
              <a:gd name="connsiteY55" fmla="*/ 48158 h 1863746"/>
              <a:gd name="connsiteX56" fmla="*/ 362104 w 550309"/>
              <a:gd name="connsiteY56" fmla="*/ 15240 h 1863746"/>
              <a:gd name="connsiteX57" fmla="*/ 270664 w 550309"/>
              <a:gd name="connsiteY57" fmla="*/ 29871 h 1863746"/>
              <a:gd name="connsiteX58" fmla="*/ 164592 w 550309"/>
              <a:gd name="connsiteY58" fmla="*/ 29871 h 1863746"/>
              <a:gd name="connsiteX59" fmla="*/ 95099 w 550309"/>
              <a:gd name="connsiteY59" fmla="*/ 62788 h 1863746"/>
              <a:gd name="connsiteX0" fmla="*/ 95099 w 550309"/>
              <a:gd name="connsiteY0" fmla="*/ 62788 h 1863746"/>
              <a:gd name="connsiteX1" fmla="*/ 65839 w 550309"/>
              <a:gd name="connsiteY1" fmla="*/ 88394 h 1863746"/>
              <a:gd name="connsiteX2" fmla="*/ 0 w 550309"/>
              <a:gd name="connsiteY2" fmla="*/ 157886 h 1863746"/>
              <a:gd name="connsiteX3" fmla="*/ 29262 w 550309"/>
              <a:gd name="connsiteY3" fmla="*/ 296876 h 1863746"/>
              <a:gd name="connsiteX4" fmla="*/ 54520 w 550309"/>
              <a:gd name="connsiteY4" fmla="*/ 437073 h 1863746"/>
              <a:gd name="connsiteX5" fmla="*/ 85382 w 550309"/>
              <a:gd name="connsiteY5" fmla="*/ 567836 h 1863746"/>
              <a:gd name="connsiteX6" fmla="*/ 131675 w 550309"/>
              <a:gd name="connsiteY6" fmla="*/ 801625 h 1863746"/>
              <a:gd name="connsiteX7" fmla="*/ 138990 w 550309"/>
              <a:gd name="connsiteY7" fmla="*/ 936956 h 1863746"/>
              <a:gd name="connsiteX8" fmla="*/ 131675 w 550309"/>
              <a:gd name="connsiteY8" fmla="*/ 955244 h 1863746"/>
              <a:gd name="connsiteX9" fmla="*/ 142648 w 550309"/>
              <a:gd name="connsiteY9" fmla="*/ 1046684 h 1863746"/>
              <a:gd name="connsiteX10" fmla="*/ 146305 w 550309"/>
              <a:gd name="connsiteY10" fmla="*/ 1116178 h 1863746"/>
              <a:gd name="connsiteX11" fmla="*/ 157278 w 550309"/>
              <a:gd name="connsiteY11" fmla="*/ 1280770 h 1863746"/>
              <a:gd name="connsiteX12" fmla="*/ 153620 w 550309"/>
              <a:gd name="connsiteY12" fmla="*/ 1302716 h 1863746"/>
              <a:gd name="connsiteX13" fmla="*/ 157278 w 550309"/>
              <a:gd name="connsiteY13" fmla="*/ 1408786 h 1863746"/>
              <a:gd name="connsiteX14" fmla="*/ 160935 w 550309"/>
              <a:gd name="connsiteY14" fmla="*/ 1434389 h 1863746"/>
              <a:gd name="connsiteX15" fmla="*/ 168251 w 550309"/>
              <a:gd name="connsiteY15" fmla="*/ 1496569 h 1863746"/>
              <a:gd name="connsiteX16" fmla="*/ 164593 w 550309"/>
              <a:gd name="connsiteY16" fmla="*/ 1646530 h 1863746"/>
              <a:gd name="connsiteX17" fmla="*/ 160935 w 550309"/>
              <a:gd name="connsiteY17" fmla="*/ 1675791 h 1863746"/>
              <a:gd name="connsiteX18" fmla="*/ 157278 w 550309"/>
              <a:gd name="connsiteY18" fmla="*/ 1737970 h 1863746"/>
              <a:gd name="connsiteX19" fmla="*/ 160935 w 550309"/>
              <a:gd name="connsiteY19" fmla="*/ 1833068 h 1863746"/>
              <a:gd name="connsiteX20" fmla="*/ 190196 w 550309"/>
              <a:gd name="connsiteY20" fmla="*/ 1862329 h 1863746"/>
              <a:gd name="connsiteX21" fmla="*/ 216410 w 550309"/>
              <a:gd name="connsiteY21" fmla="*/ 1791616 h 1863746"/>
              <a:gd name="connsiteX22" fmla="*/ 292609 w 550309"/>
              <a:gd name="connsiteY22" fmla="*/ 1858671 h 1863746"/>
              <a:gd name="connsiteX23" fmla="*/ 359055 w 550309"/>
              <a:gd name="connsiteY23" fmla="*/ 1743456 h 1863746"/>
              <a:gd name="connsiteX24" fmla="*/ 426722 w 550309"/>
              <a:gd name="connsiteY24" fmla="*/ 1857452 h 1863746"/>
              <a:gd name="connsiteX25" fmla="*/ 464517 w 550309"/>
              <a:gd name="connsiteY25" fmla="*/ 1726998 h 1863746"/>
              <a:gd name="connsiteX26" fmla="*/ 544983 w 550309"/>
              <a:gd name="connsiteY26" fmla="*/ 1822095 h 1863746"/>
              <a:gd name="connsiteX27" fmla="*/ 541326 w 550309"/>
              <a:gd name="connsiteY27" fmla="*/ 1796492 h 1863746"/>
              <a:gd name="connsiteX28" fmla="*/ 537668 w 550309"/>
              <a:gd name="connsiteY28" fmla="*/ 1774546 h 1863746"/>
              <a:gd name="connsiteX29" fmla="*/ 534011 w 550309"/>
              <a:gd name="connsiteY29" fmla="*/ 1745285 h 1863746"/>
              <a:gd name="connsiteX30" fmla="*/ 537668 w 550309"/>
              <a:gd name="connsiteY30" fmla="*/ 1657503 h 1863746"/>
              <a:gd name="connsiteX31" fmla="*/ 537668 w 550309"/>
              <a:gd name="connsiteY31" fmla="*/ 1577036 h 1863746"/>
              <a:gd name="connsiteX32" fmla="*/ 530353 w 550309"/>
              <a:gd name="connsiteY32" fmla="*/ 1547775 h 1863746"/>
              <a:gd name="connsiteX33" fmla="*/ 523038 w 550309"/>
              <a:gd name="connsiteY33" fmla="*/ 1511199 h 1863746"/>
              <a:gd name="connsiteX34" fmla="*/ 515723 w 550309"/>
              <a:gd name="connsiteY34" fmla="*/ 1459993 h 1863746"/>
              <a:gd name="connsiteX35" fmla="*/ 508407 w 550309"/>
              <a:gd name="connsiteY35" fmla="*/ 1419759 h 1863746"/>
              <a:gd name="connsiteX36" fmla="*/ 504750 w 550309"/>
              <a:gd name="connsiteY36" fmla="*/ 1386841 h 1863746"/>
              <a:gd name="connsiteX37" fmla="*/ 501092 w 550309"/>
              <a:gd name="connsiteY37" fmla="*/ 1251509 h 1863746"/>
              <a:gd name="connsiteX38" fmla="*/ 497435 w 550309"/>
              <a:gd name="connsiteY38" fmla="*/ 1229564 h 1863746"/>
              <a:gd name="connsiteX39" fmla="*/ 493777 w 550309"/>
              <a:gd name="connsiteY39" fmla="*/ 1200303 h 1863746"/>
              <a:gd name="connsiteX40" fmla="*/ 490119 w 550309"/>
              <a:gd name="connsiteY40" fmla="*/ 1185673 h 1863746"/>
              <a:gd name="connsiteX41" fmla="*/ 482804 w 550309"/>
              <a:gd name="connsiteY41" fmla="*/ 1123493 h 1863746"/>
              <a:gd name="connsiteX42" fmla="*/ 479147 w 550309"/>
              <a:gd name="connsiteY42" fmla="*/ 1105205 h 1863746"/>
              <a:gd name="connsiteX43" fmla="*/ 475489 w 550309"/>
              <a:gd name="connsiteY43" fmla="*/ 1079602 h 1863746"/>
              <a:gd name="connsiteX44" fmla="*/ 471831 w 550309"/>
              <a:gd name="connsiteY44" fmla="*/ 999135 h 1863746"/>
              <a:gd name="connsiteX45" fmla="*/ 464516 w 550309"/>
              <a:gd name="connsiteY45" fmla="*/ 955244 h 1863746"/>
              <a:gd name="connsiteX46" fmla="*/ 457201 w 550309"/>
              <a:gd name="connsiteY46" fmla="*/ 878434 h 1863746"/>
              <a:gd name="connsiteX47" fmla="*/ 453543 w 550309"/>
              <a:gd name="connsiteY47" fmla="*/ 852831 h 1863746"/>
              <a:gd name="connsiteX48" fmla="*/ 449886 w 550309"/>
              <a:gd name="connsiteY48" fmla="*/ 819913 h 1863746"/>
              <a:gd name="connsiteX49" fmla="*/ 446228 w 550309"/>
              <a:gd name="connsiteY49" fmla="*/ 680924 h 1863746"/>
              <a:gd name="connsiteX50" fmla="*/ 442571 w 550309"/>
              <a:gd name="connsiteY50" fmla="*/ 655321 h 1863746"/>
              <a:gd name="connsiteX51" fmla="*/ 438913 w 550309"/>
              <a:gd name="connsiteY51" fmla="*/ 589484 h 1863746"/>
              <a:gd name="connsiteX52" fmla="*/ 435255 w 550309"/>
              <a:gd name="connsiteY52" fmla="*/ 465125 h 1863746"/>
              <a:gd name="connsiteX53" fmla="*/ 449885 w 550309"/>
              <a:gd name="connsiteY53" fmla="*/ 373685 h 1863746"/>
              <a:gd name="connsiteX54" fmla="*/ 457201 w 550309"/>
              <a:gd name="connsiteY54" fmla="*/ 238354 h 1863746"/>
              <a:gd name="connsiteX55" fmla="*/ 431598 w 550309"/>
              <a:gd name="connsiteY55" fmla="*/ 48158 h 1863746"/>
              <a:gd name="connsiteX56" fmla="*/ 362104 w 550309"/>
              <a:gd name="connsiteY56" fmla="*/ 15240 h 1863746"/>
              <a:gd name="connsiteX57" fmla="*/ 270664 w 550309"/>
              <a:gd name="connsiteY57" fmla="*/ 29871 h 1863746"/>
              <a:gd name="connsiteX58" fmla="*/ 164592 w 550309"/>
              <a:gd name="connsiteY58" fmla="*/ 29871 h 1863746"/>
              <a:gd name="connsiteX59" fmla="*/ 95099 w 550309"/>
              <a:gd name="connsiteY59" fmla="*/ 62788 h 1863746"/>
              <a:gd name="connsiteX0" fmla="*/ 95099 w 550309"/>
              <a:gd name="connsiteY0" fmla="*/ 62788 h 1863746"/>
              <a:gd name="connsiteX1" fmla="*/ 65839 w 550309"/>
              <a:gd name="connsiteY1" fmla="*/ 88394 h 1863746"/>
              <a:gd name="connsiteX2" fmla="*/ 0 w 550309"/>
              <a:gd name="connsiteY2" fmla="*/ 157886 h 1863746"/>
              <a:gd name="connsiteX3" fmla="*/ 29262 w 550309"/>
              <a:gd name="connsiteY3" fmla="*/ 296876 h 1863746"/>
              <a:gd name="connsiteX4" fmla="*/ 54520 w 550309"/>
              <a:gd name="connsiteY4" fmla="*/ 437073 h 1863746"/>
              <a:gd name="connsiteX5" fmla="*/ 85382 w 550309"/>
              <a:gd name="connsiteY5" fmla="*/ 567836 h 1863746"/>
              <a:gd name="connsiteX6" fmla="*/ 98349 w 550309"/>
              <a:gd name="connsiteY6" fmla="*/ 681647 h 1863746"/>
              <a:gd name="connsiteX7" fmla="*/ 131675 w 550309"/>
              <a:gd name="connsiteY7" fmla="*/ 801625 h 1863746"/>
              <a:gd name="connsiteX8" fmla="*/ 138990 w 550309"/>
              <a:gd name="connsiteY8" fmla="*/ 936956 h 1863746"/>
              <a:gd name="connsiteX9" fmla="*/ 131675 w 550309"/>
              <a:gd name="connsiteY9" fmla="*/ 955244 h 1863746"/>
              <a:gd name="connsiteX10" fmla="*/ 142648 w 550309"/>
              <a:gd name="connsiteY10" fmla="*/ 1046684 h 1863746"/>
              <a:gd name="connsiteX11" fmla="*/ 146305 w 550309"/>
              <a:gd name="connsiteY11" fmla="*/ 1116178 h 1863746"/>
              <a:gd name="connsiteX12" fmla="*/ 157278 w 550309"/>
              <a:gd name="connsiteY12" fmla="*/ 1280770 h 1863746"/>
              <a:gd name="connsiteX13" fmla="*/ 153620 w 550309"/>
              <a:gd name="connsiteY13" fmla="*/ 1302716 h 1863746"/>
              <a:gd name="connsiteX14" fmla="*/ 157278 w 550309"/>
              <a:gd name="connsiteY14" fmla="*/ 1408786 h 1863746"/>
              <a:gd name="connsiteX15" fmla="*/ 160935 w 550309"/>
              <a:gd name="connsiteY15" fmla="*/ 1434389 h 1863746"/>
              <a:gd name="connsiteX16" fmla="*/ 168251 w 550309"/>
              <a:gd name="connsiteY16" fmla="*/ 1496569 h 1863746"/>
              <a:gd name="connsiteX17" fmla="*/ 164593 w 550309"/>
              <a:gd name="connsiteY17" fmla="*/ 1646530 h 1863746"/>
              <a:gd name="connsiteX18" fmla="*/ 160935 w 550309"/>
              <a:gd name="connsiteY18" fmla="*/ 1675791 h 1863746"/>
              <a:gd name="connsiteX19" fmla="*/ 157278 w 550309"/>
              <a:gd name="connsiteY19" fmla="*/ 1737970 h 1863746"/>
              <a:gd name="connsiteX20" fmla="*/ 160935 w 550309"/>
              <a:gd name="connsiteY20" fmla="*/ 1833068 h 1863746"/>
              <a:gd name="connsiteX21" fmla="*/ 190196 w 550309"/>
              <a:gd name="connsiteY21" fmla="*/ 1862329 h 1863746"/>
              <a:gd name="connsiteX22" fmla="*/ 216410 w 550309"/>
              <a:gd name="connsiteY22" fmla="*/ 1791616 h 1863746"/>
              <a:gd name="connsiteX23" fmla="*/ 292609 w 550309"/>
              <a:gd name="connsiteY23" fmla="*/ 1858671 h 1863746"/>
              <a:gd name="connsiteX24" fmla="*/ 359055 w 550309"/>
              <a:gd name="connsiteY24" fmla="*/ 1743456 h 1863746"/>
              <a:gd name="connsiteX25" fmla="*/ 426722 w 550309"/>
              <a:gd name="connsiteY25" fmla="*/ 1857452 h 1863746"/>
              <a:gd name="connsiteX26" fmla="*/ 464517 w 550309"/>
              <a:gd name="connsiteY26" fmla="*/ 1726998 h 1863746"/>
              <a:gd name="connsiteX27" fmla="*/ 544983 w 550309"/>
              <a:gd name="connsiteY27" fmla="*/ 1822095 h 1863746"/>
              <a:gd name="connsiteX28" fmla="*/ 541326 w 550309"/>
              <a:gd name="connsiteY28" fmla="*/ 1796492 h 1863746"/>
              <a:gd name="connsiteX29" fmla="*/ 537668 w 550309"/>
              <a:gd name="connsiteY29" fmla="*/ 1774546 h 1863746"/>
              <a:gd name="connsiteX30" fmla="*/ 534011 w 550309"/>
              <a:gd name="connsiteY30" fmla="*/ 1745285 h 1863746"/>
              <a:gd name="connsiteX31" fmla="*/ 537668 w 550309"/>
              <a:gd name="connsiteY31" fmla="*/ 1657503 h 1863746"/>
              <a:gd name="connsiteX32" fmla="*/ 537668 w 550309"/>
              <a:gd name="connsiteY32" fmla="*/ 1577036 h 1863746"/>
              <a:gd name="connsiteX33" fmla="*/ 530353 w 550309"/>
              <a:gd name="connsiteY33" fmla="*/ 1547775 h 1863746"/>
              <a:gd name="connsiteX34" fmla="*/ 523038 w 550309"/>
              <a:gd name="connsiteY34" fmla="*/ 1511199 h 1863746"/>
              <a:gd name="connsiteX35" fmla="*/ 515723 w 550309"/>
              <a:gd name="connsiteY35" fmla="*/ 1459993 h 1863746"/>
              <a:gd name="connsiteX36" fmla="*/ 508407 w 550309"/>
              <a:gd name="connsiteY36" fmla="*/ 1419759 h 1863746"/>
              <a:gd name="connsiteX37" fmla="*/ 504750 w 550309"/>
              <a:gd name="connsiteY37" fmla="*/ 1386841 h 1863746"/>
              <a:gd name="connsiteX38" fmla="*/ 501092 w 550309"/>
              <a:gd name="connsiteY38" fmla="*/ 1251509 h 1863746"/>
              <a:gd name="connsiteX39" fmla="*/ 497435 w 550309"/>
              <a:gd name="connsiteY39" fmla="*/ 1229564 h 1863746"/>
              <a:gd name="connsiteX40" fmla="*/ 493777 w 550309"/>
              <a:gd name="connsiteY40" fmla="*/ 1200303 h 1863746"/>
              <a:gd name="connsiteX41" fmla="*/ 490119 w 550309"/>
              <a:gd name="connsiteY41" fmla="*/ 1185673 h 1863746"/>
              <a:gd name="connsiteX42" fmla="*/ 482804 w 550309"/>
              <a:gd name="connsiteY42" fmla="*/ 1123493 h 1863746"/>
              <a:gd name="connsiteX43" fmla="*/ 479147 w 550309"/>
              <a:gd name="connsiteY43" fmla="*/ 1105205 h 1863746"/>
              <a:gd name="connsiteX44" fmla="*/ 475489 w 550309"/>
              <a:gd name="connsiteY44" fmla="*/ 1079602 h 1863746"/>
              <a:gd name="connsiteX45" fmla="*/ 471831 w 550309"/>
              <a:gd name="connsiteY45" fmla="*/ 999135 h 1863746"/>
              <a:gd name="connsiteX46" fmla="*/ 464516 w 550309"/>
              <a:gd name="connsiteY46" fmla="*/ 955244 h 1863746"/>
              <a:gd name="connsiteX47" fmla="*/ 457201 w 550309"/>
              <a:gd name="connsiteY47" fmla="*/ 878434 h 1863746"/>
              <a:gd name="connsiteX48" fmla="*/ 453543 w 550309"/>
              <a:gd name="connsiteY48" fmla="*/ 852831 h 1863746"/>
              <a:gd name="connsiteX49" fmla="*/ 449886 w 550309"/>
              <a:gd name="connsiteY49" fmla="*/ 819913 h 1863746"/>
              <a:gd name="connsiteX50" fmla="*/ 446228 w 550309"/>
              <a:gd name="connsiteY50" fmla="*/ 680924 h 1863746"/>
              <a:gd name="connsiteX51" fmla="*/ 442571 w 550309"/>
              <a:gd name="connsiteY51" fmla="*/ 655321 h 1863746"/>
              <a:gd name="connsiteX52" fmla="*/ 438913 w 550309"/>
              <a:gd name="connsiteY52" fmla="*/ 589484 h 1863746"/>
              <a:gd name="connsiteX53" fmla="*/ 435255 w 550309"/>
              <a:gd name="connsiteY53" fmla="*/ 465125 h 1863746"/>
              <a:gd name="connsiteX54" fmla="*/ 449885 w 550309"/>
              <a:gd name="connsiteY54" fmla="*/ 373685 h 1863746"/>
              <a:gd name="connsiteX55" fmla="*/ 457201 w 550309"/>
              <a:gd name="connsiteY55" fmla="*/ 238354 h 1863746"/>
              <a:gd name="connsiteX56" fmla="*/ 431598 w 550309"/>
              <a:gd name="connsiteY56" fmla="*/ 48158 h 1863746"/>
              <a:gd name="connsiteX57" fmla="*/ 362104 w 550309"/>
              <a:gd name="connsiteY57" fmla="*/ 15240 h 1863746"/>
              <a:gd name="connsiteX58" fmla="*/ 270664 w 550309"/>
              <a:gd name="connsiteY58" fmla="*/ 29871 h 1863746"/>
              <a:gd name="connsiteX59" fmla="*/ 164592 w 550309"/>
              <a:gd name="connsiteY59" fmla="*/ 29871 h 1863746"/>
              <a:gd name="connsiteX60" fmla="*/ 95099 w 550309"/>
              <a:gd name="connsiteY60" fmla="*/ 62788 h 1863746"/>
              <a:gd name="connsiteX0" fmla="*/ 488311 w 943521"/>
              <a:gd name="connsiteY0" fmla="*/ 62788 h 1863746"/>
              <a:gd name="connsiteX1" fmla="*/ 459051 w 943521"/>
              <a:gd name="connsiteY1" fmla="*/ 88394 h 1863746"/>
              <a:gd name="connsiteX2" fmla="*/ 393212 w 943521"/>
              <a:gd name="connsiteY2" fmla="*/ 157886 h 1863746"/>
              <a:gd name="connsiteX3" fmla="*/ 422474 w 943521"/>
              <a:gd name="connsiteY3" fmla="*/ 296876 h 1863746"/>
              <a:gd name="connsiteX4" fmla="*/ 4267 w 943521"/>
              <a:gd name="connsiteY4" fmla="*/ 735332 h 1863746"/>
              <a:gd name="connsiteX5" fmla="*/ 478594 w 943521"/>
              <a:gd name="connsiteY5" fmla="*/ 567836 h 1863746"/>
              <a:gd name="connsiteX6" fmla="*/ 491561 w 943521"/>
              <a:gd name="connsiteY6" fmla="*/ 681647 h 1863746"/>
              <a:gd name="connsiteX7" fmla="*/ 524887 w 943521"/>
              <a:gd name="connsiteY7" fmla="*/ 801625 h 1863746"/>
              <a:gd name="connsiteX8" fmla="*/ 532202 w 943521"/>
              <a:gd name="connsiteY8" fmla="*/ 936956 h 1863746"/>
              <a:gd name="connsiteX9" fmla="*/ 524887 w 943521"/>
              <a:gd name="connsiteY9" fmla="*/ 955244 h 1863746"/>
              <a:gd name="connsiteX10" fmla="*/ 535860 w 943521"/>
              <a:gd name="connsiteY10" fmla="*/ 1046684 h 1863746"/>
              <a:gd name="connsiteX11" fmla="*/ 539517 w 943521"/>
              <a:gd name="connsiteY11" fmla="*/ 1116178 h 1863746"/>
              <a:gd name="connsiteX12" fmla="*/ 550490 w 943521"/>
              <a:gd name="connsiteY12" fmla="*/ 1280770 h 1863746"/>
              <a:gd name="connsiteX13" fmla="*/ 546832 w 943521"/>
              <a:gd name="connsiteY13" fmla="*/ 1302716 h 1863746"/>
              <a:gd name="connsiteX14" fmla="*/ 550490 w 943521"/>
              <a:gd name="connsiteY14" fmla="*/ 1408786 h 1863746"/>
              <a:gd name="connsiteX15" fmla="*/ 554147 w 943521"/>
              <a:gd name="connsiteY15" fmla="*/ 1434389 h 1863746"/>
              <a:gd name="connsiteX16" fmla="*/ 561463 w 943521"/>
              <a:gd name="connsiteY16" fmla="*/ 1496569 h 1863746"/>
              <a:gd name="connsiteX17" fmla="*/ 557805 w 943521"/>
              <a:gd name="connsiteY17" fmla="*/ 1646530 h 1863746"/>
              <a:gd name="connsiteX18" fmla="*/ 554147 w 943521"/>
              <a:gd name="connsiteY18" fmla="*/ 1675791 h 1863746"/>
              <a:gd name="connsiteX19" fmla="*/ 550490 w 943521"/>
              <a:gd name="connsiteY19" fmla="*/ 1737970 h 1863746"/>
              <a:gd name="connsiteX20" fmla="*/ 554147 w 943521"/>
              <a:gd name="connsiteY20" fmla="*/ 1833068 h 1863746"/>
              <a:gd name="connsiteX21" fmla="*/ 583408 w 943521"/>
              <a:gd name="connsiteY21" fmla="*/ 1862329 h 1863746"/>
              <a:gd name="connsiteX22" fmla="*/ 609622 w 943521"/>
              <a:gd name="connsiteY22" fmla="*/ 1791616 h 1863746"/>
              <a:gd name="connsiteX23" fmla="*/ 685821 w 943521"/>
              <a:gd name="connsiteY23" fmla="*/ 1858671 h 1863746"/>
              <a:gd name="connsiteX24" fmla="*/ 752267 w 943521"/>
              <a:gd name="connsiteY24" fmla="*/ 1743456 h 1863746"/>
              <a:gd name="connsiteX25" fmla="*/ 819934 w 943521"/>
              <a:gd name="connsiteY25" fmla="*/ 1857452 h 1863746"/>
              <a:gd name="connsiteX26" fmla="*/ 857729 w 943521"/>
              <a:gd name="connsiteY26" fmla="*/ 1726998 h 1863746"/>
              <a:gd name="connsiteX27" fmla="*/ 938195 w 943521"/>
              <a:gd name="connsiteY27" fmla="*/ 1822095 h 1863746"/>
              <a:gd name="connsiteX28" fmla="*/ 934538 w 943521"/>
              <a:gd name="connsiteY28" fmla="*/ 1796492 h 1863746"/>
              <a:gd name="connsiteX29" fmla="*/ 930880 w 943521"/>
              <a:gd name="connsiteY29" fmla="*/ 1774546 h 1863746"/>
              <a:gd name="connsiteX30" fmla="*/ 927223 w 943521"/>
              <a:gd name="connsiteY30" fmla="*/ 1745285 h 1863746"/>
              <a:gd name="connsiteX31" fmla="*/ 930880 w 943521"/>
              <a:gd name="connsiteY31" fmla="*/ 1657503 h 1863746"/>
              <a:gd name="connsiteX32" fmla="*/ 930880 w 943521"/>
              <a:gd name="connsiteY32" fmla="*/ 1577036 h 1863746"/>
              <a:gd name="connsiteX33" fmla="*/ 923565 w 943521"/>
              <a:gd name="connsiteY33" fmla="*/ 1547775 h 1863746"/>
              <a:gd name="connsiteX34" fmla="*/ 916250 w 943521"/>
              <a:gd name="connsiteY34" fmla="*/ 1511199 h 1863746"/>
              <a:gd name="connsiteX35" fmla="*/ 908935 w 943521"/>
              <a:gd name="connsiteY35" fmla="*/ 1459993 h 1863746"/>
              <a:gd name="connsiteX36" fmla="*/ 901619 w 943521"/>
              <a:gd name="connsiteY36" fmla="*/ 1419759 h 1863746"/>
              <a:gd name="connsiteX37" fmla="*/ 897962 w 943521"/>
              <a:gd name="connsiteY37" fmla="*/ 1386841 h 1863746"/>
              <a:gd name="connsiteX38" fmla="*/ 894304 w 943521"/>
              <a:gd name="connsiteY38" fmla="*/ 1251509 h 1863746"/>
              <a:gd name="connsiteX39" fmla="*/ 890647 w 943521"/>
              <a:gd name="connsiteY39" fmla="*/ 1229564 h 1863746"/>
              <a:gd name="connsiteX40" fmla="*/ 886989 w 943521"/>
              <a:gd name="connsiteY40" fmla="*/ 1200303 h 1863746"/>
              <a:gd name="connsiteX41" fmla="*/ 883331 w 943521"/>
              <a:gd name="connsiteY41" fmla="*/ 1185673 h 1863746"/>
              <a:gd name="connsiteX42" fmla="*/ 876016 w 943521"/>
              <a:gd name="connsiteY42" fmla="*/ 1123493 h 1863746"/>
              <a:gd name="connsiteX43" fmla="*/ 872359 w 943521"/>
              <a:gd name="connsiteY43" fmla="*/ 1105205 h 1863746"/>
              <a:gd name="connsiteX44" fmla="*/ 868701 w 943521"/>
              <a:gd name="connsiteY44" fmla="*/ 1079602 h 1863746"/>
              <a:gd name="connsiteX45" fmla="*/ 865043 w 943521"/>
              <a:gd name="connsiteY45" fmla="*/ 999135 h 1863746"/>
              <a:gd name="connsiteX46" fmla="*/ 857728 w 943521"/>
              <a:gd name="connsiteY46" fmla="*/ 955244 h 1863746"/>
              <a:gd name="connsiteX47" fmla="*/ 850413 w 943521"/>
              <a:gd name="connsiteY47" fmla="*/ 878434 h 1863746"/>
              <a:gd name="connsiteX48" fmla="*/ 846755 w 943521"/>
              <a:gd name="connsiteY48" fmla="*/ 852831 h 1863746"/>
              <a:gd name="connsiteX49" fmla="*/ 843098 w 943521"/>
              <a:gd name="connsiteY49" fmla="*/ 819913 h 1863746"/>
              <a:gd name="connsiteX50" fmla="*/ 839440 w 943521"/>
              <a:gd name="connsiteY50" fmla="*/ 680924 h 1863746"/>
              <a:gd name="connsiteX51" fmla="*/ 835783 w 943521"/>
              <a:gd name="connsiteY51" fmla="*/ 655321 h 1863746"/>
              <a:gd name="connsiteX52" fmla="*/ 832125 w 943521"/>
              <a:gd name="connsiteY52" fmla="*/ 589484 h 1863746"/>
              <a:gd name="connsiteX53" fmla="*/ 828467 w 943521"/>
              <a:gd name="connsiteY53" fmla="*/ 465125 h 1863746"/>
              <a:gd name="connsiteX54" fmla="*/ 843097 w 943521"/>
              <a:gd name="connsiteY54" fmla="*/ 373685 h 1863746"/>
              <a:gd name="connsiteX55" fmla="*/ 850413 w 943521"/>
              <a:gd name="connsiteY55" fmla="*/ 238354 h 1863746"/>
              <a:gd name="connsiteX56" fmla="*/ 824810 w 943521"/>
              <a:gd name="connsiteY56" fmla="*/ 48158 h 1863746"/>
              <a:gd name="connsiteX57" fmla="*/ 755316 w 943521"/>
              <a:gd name="connsiteY57" fmla="*/ 15240 h 1863746"/>
              <a:gd name="connsiteX58" fmla="*/ 663876 w 943521"/>
              <a:gd name="connsiteY58" fmla="*/ 29871 h 1863746"/>
              <a:gd name="connsiteX59" fmla="*/ 557804 w 943521"/>
              <a:gd name="connsiteY59" fmla="*/ 29871 h 1863746"/>
              <a:gd name="connsiteX60" fmla="*/ 488311 w 943521"/>
              <a:gd name="connsiteY60" fmla="*/ 62788 h 1863746"/>
              <a:gd name="connsiteX0" fmla="*/ 488311 w 943521"/>
              <a:gd name="connsiteY0" fmla="*/ 62788 h 1863746"/>
              <a:gd name="connsiteX1" fmla="*/ 459051 w 943521"/>
              <a:gd name="connsiteY1" fmla="*/ 88394 h 1863746"/>
              <a:gd name="connsiteX2" fmla="*/ 393212 w 943521"/>
              <a:gd name="connsiteY2" fmla="*/ 157886 h 1863746"/>
              <a:gd name="connsiteX3" fmla="*/ 422474 w 943521"/>
              <a:gd name="connsiteY3" fmla="*/ 296876 h 1863746"/>
              <a:gd name="connsiteX4" fmla="*/ 4267 w 943521"/>
              <a:gd name="connsiteY4" fmla="*/ 735332 h 1863746"/>
              <a:gd name="connsiteX5" fmla="*/ 188183 w 943521"/>
              <a:gd name="connsiteY5" fmla="*/ 701268 h 1863746"/>
              <a:gd name="connsiteX6" fmla="*/ 491561 w 943521"/>
              <a:gd name="connsiteY6" fmla="*/ 681647 h 1863746"/>
              <a:gd name="connsiteX7" fmla="*/ 524887 w 943521"/>
              <a:gd name="connsiteY7" fmla="*/ 801625 h 1863746"/>
              <a:gd name="connsiteX8" fmla="*/ 532202 w 943521"/>
              <a:gd name="connsiteY8" fmla="*/ 936956 h 1863746"/>
              <a:gd name="connsiteX9" fmla="*/ 524887 w 943521"/>
              <a:gd name="connsiteY9" fmla="*/ 955244 h 1863746"/>
              <a:gd name="connsiteX10" fmla="*/ 535860 w 943521"/>
              <a:gd name="connsiteY10" fmla="*/ 1046684 h 1863746"/>
              <a:gd name="connsiteX11" fmla="*/ 539517 w 943521"/>
              <a:gd name="connsiteY11" fmla="*/ 1116178 h 1863746"/>
              <a:gd name="connsiteX12" fmla="*/ 550490 w 943521"/>
              <a:gd name="connsiteY12" fmla="*/ 1280770 h 1863746"/>
              <a:gd name="connsiteX13" fmla="*/ 546832 w 943521"/>
              <a:gd name="connsiteY13" fmla="*/ 1302716 h 1863746"/>
              <a:gd name="connsiteX14" fmla="*/ 550490 w 943521"/>
              <a:gd name="connsiteY14" fmla="*/ 1408786 h 1863746"/>
              <a:gd name="connsiteX15" fmla="*/ 554147 w 943521"/>
              <a:gd name="connsiteY15" fmla="*/ 1434389 h 1863746"/>
              <a:gd name="connsiteX16" fmla="*/ 561463 w 943521"/>
              <a:gd name="connsiteY16" fmla="*/ 1496569 h 1863746"/>
              <a:gd name="connsiteX17" fmla="*/ 557805 w 943521"/>
              <a:gd name="connsiteY17" fmla="*/ 1646530 h 1863746"/>
              <a:gd name="connsiteX18" fmla="*/ 554147 w 943521"/>
              <a:gd name="connsiteY18" fmla="*/ 1675791 h 1863746"/>
              <a:gd name="connsiteX19" fmla="*/ 550490 w 943521"/>
              <a:gd name="connsiteY19" fmla="*/ 1737970 h 1863746"/>
              <a:gd name="connsiteX20" fmla="*/ 554147 w 943521"/>
              <a:gd name="connsiteY20" fmla="*/ 1833068 h 1863746"/>
              <a:gd name="connsiteX21" fmla="*/ 583408 w 943521"/>
              <a:gd name="connsiteY21" fmla="*/ 1862329 h 1863746"/>
              <a:gd name="connsiteX22" fmla="*/ 609622 w 943521"/>
              <a:gd name="connsiteY22" fmla="*/ 1791616 h 1863746"/>
              <a:gd name="connsiteX23" fmla="*/ 685821 w 943521"/>
              <a:gd name="connsiteY23" fmla="*/ 1858671 h 1863746"/>
              <a:gd name="connsiteX24" fmla="*/ 752267 w 943521"/>
              <a:gd name="connsiteY24" fmla="*/ 1743456 h 1863746"/>
              <a:gd name="connsiteX25" fmla="*/ 819934 w 943521"/>
              <a:gd name="connsiteY25" fmla="*/ 1857452 h 1863746"/>
              <a:gd name="connsiteX26" fmla="*/ 857729 w 943521"/>
              <a:gd name="connsiteY26" fmla="*/ 1726998 h 1863746"/>
              <a:gd name="connsiteX27" fmla="*/ 938195 w 943521"/>
              <a:gd name="connsiteY27" fmla="*/ 1822095 h 1863746"/>
              <a:gd name="connsiteX28" fmla="*/ 934538 w 943521"/>
              <a:gd name="connsiteY28" fmla="*/ 1796492 h 1863746"/>
              <a:gd name="connsiteX29" fmla="*/ 930880 w 943521"/>
              <a:gd name="connsiteY29" fmla="*/ 1774546 h 1863746"/>
              <a:gd name="connsiteX30" fmla="*/ 927223 w 943521"/>
              <a:gd name="connsiteY30" fmla="*/ 1745285 h 1863746"/>
              <a:gd name="connsiteX31" fmla="*/ 930880 w 943521"/>
              <a:gd name="connsiteY31" fmla="*/ 1657503 h 1863746"/>
              <a:gd name="connsiteX32" fmla="*/ 930880 w 943521"/>
              <a:gd name="connsiteY32" fmla="*/ 1577036 h 1863746"/>
              <a:gd name="connsiteX33" fmla="*/ 923565 w 943521"/>
              <a:gd name="connsiteY33" fmla="*/ 1547775 h 1863746"/>
              <a:gd name="connsiteX34" fmla="*/ 916250 w 943521"/>
              <a:gd name="connsiteY34" fmla="*/ 1511199 h 1863746"/>
              <a:gd name="connsiteX35" fmla="*/ 908935 w 943521"/>
              <a:gd name="connsiteY35" fmla="*/ 1459993 h 1863746"/>
              <a:gd name="connsiteX36" fmla="*/ 901619 w 943521"/>
              <a:gd name="connsiteY36" fmla="*/ 1419759 h 1863746"/>
              <a:gd name="connsiteX37" fmla="*/ 897962 w 943521"/>
              <a:gd name="connsiteY37" fmla="*/ 1386841 h 1863746"/>
              <a:gd name="connsiteX38" fmla="*/ 894304 w 943521"/>
              <a:gd name="connsiteY38" fmla="*/ 1251509 h 1863746"/>
              <a:gd name="connsiteX39" fmla="*/ 890647 w 943521"/>
              <a:gd name="connsiteY39" fmla="*/ 1229564 h 1863746"/>
              <a:gd name="connsiteX40" fmla="*/ 886989 w 943521"/>
              <a:gd name="connsiteY40" fmla="*/ 1200303 h 1863746"/>
              <a:gd name="connsiteX41" fmla="*/ 883331 w 943521"/>
              <a:gd name="connsiteY41" fmla="*/ 1185673 h 1863746"/>
              <a:gd name="connsiteX42" fmla="*/ 876016 w 943521"/>
              <a:gd name="connsiteY42" fmla="*/ 1123493 h 1863746"/>
              <a:gd name="connsiteX43" fmla="*/ 872359 w 943521"/>
              <a:gd name="connsiteY43" fmla="*/ 1105205 h 1863746"/>
              <a:gd name="connsiteX44" fmla="*/ 868701 w 943521"/>
              <a:gd name="connsiteY44" fmla="*/ 1079602 h 1863746"/>
              <a:gd name="connsiteX45" fmla="*/ 865043 w 943521"/>
              <a:gd name="connsiteY45" fmla="*/ 999135 h 1863746"/>
              <a:gd name="connsiteX46" fmla="*/ 857728 w 943521"/>
              <a:gd name="connsiteY46" fmla="*/ 955244 h 1863746"/>
              <a:gd name="connsiteX47" fmla="*/ 850413 w 943521"/>
              <a:gd name="connsiteY47" fmla="*/ 878434 h 1863746"/>
              <a:gd name="connsiteX48" fmla="*/ 846755 w 943521"/>
              <a:gd name="connsiteY48" fmla="*/ 852831 h 1863746"/>
              <a:gd name="connsiteX49" fmla="*/ 843098 w 943521"/>
              <a:gd name="connsiteY49" fmla="*/ 819913 h 1863746"/>
              <a:gd name="connsiteX50" fmla="*/ 839440 w 943521"/>
              <a:gd name="connsiteY50" fmla="*/ 680924 h 1863746"/>
              <a:gd name="connsiteX51" fmla="*/ 835783 w 943521"/>
              <a:gd name="connsiteY51" fmla="*/ 655321 h 1863746"/>
              <a:gd name="connsiteX52" fmla="*/ 832125 w 943521"/>
              <a:gd name="connsiteY52" fmla="*/ 589484 h 1863746"/>
              <a:gd name="connsiteX53" fmla="*/ 828467 w 943521"/>
              <a:gd name="connsiteY53" fmla="*/ 465125 h 1863746"/>
              <a:gd name="connsiteX54" fmla="*/ 843097 w 943521"/>
              <a:gd name="connsiteY54" fmla="*/ 373685 h 1863746"/>
              <a:gd name="connsiteX55" fmla="*/ 850413 w 943521"/>
              <a:gd name="connsiteY55" fmla="*/ 238354 h 1863746"/>
              <a:gd name="connsiteX56" fmla="*/ 824810 w 943521"/>
              <a:gd name="connsiteY56" fmla="*/ 48158 h 1863746"/>
              <a:gd name="connsiteX57" fmla="*/ 755316 w 943521"/>
              <a:gd name="connsiteY57" fmla="*/ 15240 h 1863746"/>
              <a:gd name="connsiteX58" fmla="*/ 663876 w 943521"/>
              <a:gd name="connsiteY58" fmla="*/ 29871 h 1863746"/>
              <a:gd name="connsiteX59" fmla="*/ 557804 w 943521"/>
              <a:gd name="connsiteY59" fmla="*/ 29871 h 1863746"/>
              <a:gd name="connsiteX60" fmla="*/ 488311 w 943521"/>
              <a:gd name="connsiteY60" fmla="*/ 62788 h 1863746"/>
              <a:gd name="connsiteX0" fmla="*/ 488311 w 943521"/>
              <a:gd name="connsiteY0" fmla="*/ 62788 h 1863746"/>
              <a:gd name="connsiteX1" fmla="*/ 459051 w 943521"/>
              <a:gd name="connsiteY1" fmla="*/ 88394 h 1863746"/>
              <a:gd name="connsiteX2" fmla="*/ 393212 w 943521"/>
              <a:gd name="connsiteY2" fmla="*/ 157886 h 1863746"/>
              <a:gd name="connsiteX3" fmla="*/ 422474 w 943521"/>
              <a:gd name="connsiteY3" fmla="*/ 296876 h 1863746"/>
              <a:gd name="connsiteX4" fmla="*/ 4267 w 943521"/>
              <a:gd name="connsiteY4" fmla="*/ 735332 h 1863746"/>
              <a:gd name="connsiteX5" fmla="*/ 156788 w 943521"/>
              <a:gd name="connsiteY5" fmla="*/ 744437 h 1863746"/>
              <a:gd name="connsiteX6" fmla="*/ 491561 w 943521"/>
              <a:gd name="connsiteY6" fmla="*/ 681647 h 1863746"/>
              <a:gd name="connsiteX7" fmla="*/ 524887 w 943521"/>
              <a:gd name="connsiteY7" fmla="*/ 801625 h 1863746"/>
              <a:gd name="connsiteX8" fmla="*/ 532202 w 943521"/>
              <a:gd name="connsiteY8" fmla="*/ 936956 h 1863746"/>
              <a:gd name="connsiteX9" fmla="*/ 524887 w 943521"/>
              <a:gd name="connsiteY9" fmla="*/ 955244 h 1863746"/>
              <a:gd name="connsiteX10" fmla="*/ 535860 w 943521"/>
              <a:gd name="connsiteY10" fmla="*/ 1046684 h 1863746"/>
              <a:gd name="connsiteX11" fmla="*/ 539517 w 943521"/>
              <a:gd name="connsiteY11" fmla="*/ 1116178 h 1863746"/>
              <a:gd name="connsiteX12" fmla="*/ 550490 w 943521"/>
              <a:gd name="connsiteY12" fmla="*/ 1280770 h 1863746"/>
              <a:gd name="connsiteX13" fmla="*/ 546832 w 943521"/>
              <a:gd name="connsiteY13" fmla="*/ 1302716 h 1863746"/>
              <a:gd name="connsiteX14" fmla="*/ 550490 w 943521"/>
              <a:gd name="connsiteY14" fmla="*/ 1408786 h 1863746"/>
              <a:gd name="connsiteX15" fmla="*/ 554147 w 943521"/>
              <a:gd name="connsiteY15" fmla="*/ 1434389 h 1863746"/>
              <a:gd name="connsiteX16" fmla="*/ 561463 w 943521"/>
              <a:gd name="connsiteY16" fmla="*/ 1496569 h 1863746"/>
              <a:gd name="connsiteX17" fmla="*/ 557805 w 943521"/>
              <a:gd name="connsiteY17" fmla="*/ 1646530 h 1863746"/>
              <a:gd name="connsiteX18" fmla="*/ 554147 w 943521"/>
              <a:gd name="connsiteY18" fmla="*/ 1675791 h 1863746"/>
              <a:gd name="connsiteX19" fmla="*/ 550490 w 943521"/>
              <a:gd name="connsiteY19" fmla="*/ 1737970 h 1863746"/>
              <a:gd name="connsiteX20" fmla="*/ 554147 w 943521"/>
              <a:gd name="connsiteY20" fmla="*/ 1833068 h 1863746"/>
              <a:gd name="connsiteX21" fmla="*/ 583408 w 943521"/>
              <a:gd name="connsiteY21" fmla="*/ 1862329 h 1863746"/>
              <a:gd name="connsiteX22" fmla="*/ 609622 w 943521"/>
              <a:gd name="connsiteY22" fmla="*/ 1791616 h 1863746"/>
              <a:gd name="connsiteX23" fmla="*/ 685821 w 943521"/>
              <a:gd name="connsiteY23" fmla="*/ 1858671 h 1863746"/>
              <a:gd name="connsiteX24" fmla="*/ 752267 w 943521"/>
              <a:gd name="connsiteY24" fmla="*/ 1743456 h 1863746"/>
              <a:gd name="connsiteX25" fmla="*/ 819934 w 943521"/>
              <a:gd name="connsiteY25" fmla="*/ 1857452 h 1863746"/>
              <a:gd name="connsiteX26" fmla="*/ 857729 w 943521"/>
              <a:gd name="connsiteY26" fmla="*/ 1726998 h 1863746"/>
              <a:gd name="connsiteX27" fmla="*/ 938195 w 943521"/>
              <a:gd name="connsiteY27" fmla="*/ 1822095 h 1863746"/>
              <a:gd name="connsiteX28" fmla="*/ 934538 w 943521"/>
              <a:gd name="connsiteY28" fmla="*/ 1796492 h 1863746"/>
              <a:gd name="connsiteX29" fmla="*/ 930880 w 943521"/>
              <a:gd name="connsiteY29" fmla="*/ 1774546 h 1863746"/>
              <a:gd name="connsiteX30" fmla="*/ 927223 w 943521"/>
              <a:gd name="connsiteY30" fmla="*/ 1745285 h 1863746"/>
              <a:gd name="connsiteX31" fmla="*/ 930880 w 943521"/>
              <a:gd name="connsiteY31" fmla="*/ 1657503 h 1863746"/>
              <a:gd name="connsiteX32" fmla="*/ 930880 w 943521"/>
              <a:gd name="connsiteY32" fmla="*/ 1577036 h 1863746"/>
              <a:gd name="connsiteX33" fmla="*/ 923565 w 943521"/>
              <a:gd name="connsiteY33" fmla="*/ 1547775 h 1863746"/>
              <a:gd name="connsiteX34" fmla="*/ 916250 w 943521"/>
              <a:gd name="connsiteY34" fmla="*/ 1511199 h 1863746"/>
              <a:gd name="connsiteX35" fmla="*/ 908935 w 943521"/>
              <a:gd name="connsiteY35" fmla="*/ 1459993 h 1863746"/>
              <a:gd name="connsiteX36" fmla="*/ 901619 w 943521"/>
              <a:gd name="connsiteY36" fmla="*/ 1419759 h 1863746"/>
              <a:gd name="connsiteX37" fmla="*/ 897962 w 943521"/>
              <a:gd name="connsiteY37" fmla="*/ 1386841 h 1863746"/>
              <a:gd name="connsiteX38" fmla="*/ 894304 w 943521"/>
              <a:gd name="connsiteY38" fmla="*/ 1251509 h 1863746"/>
              <a:gd name="connsiteX39" fmla="*/ 890647 w 943521"/>
              <a:gd name="connsiteY39" fmla="*/ 1229564 h 1863746"/>
              <a:gd name="connsiteX40" fmla="*/ 886989 w 943521"/>
              <a:gd name="connsiteY40" fmla="*/ 1200303 h 1863746"/>
              <a:gd name="connsiteX41" fmla="*/ 883331 w 943521"/>
              <a:gd name="connsiteY41" fmla="*/ 1185673 h 1863746"/>
              <a:gd name="connsiteX42" fmla="*/ 876016 w 943521"/>
              <a:gd name="connsiteY42" fmla="*/ 1123493 h 1863746"/>
              <a:gd name="connsiteX43" fmla="*/ 872359 w 943521"/>
              <a:gd name="connsiteY43" fmla="*/ 1105205 h 1863746"/>
              <a:gd name="connsiteX44" fmla="*/ 868701 w 943521"/>
              <a:gd name="connsiteY44" fmla="*/ 1079602 h 1863746"/>
              <a:gd name="connsiteX45" fmla="*/ 865043 w 943521"/>
              <a:gd name="connsiteY45" fmla="*/ 999135 h 1863746"/>
              <a:gd name="connsiteX46" fmla="*/ 857728 w 943521"/>
              <a:gd name="connsiteY46" fmla="*/ 955244 h 1863746"/>
              <a:gd name="connsiteX47" fmla="*/ 850413 w 943521"/>
              <a:gd name="connsiteY47" fmla="*/ 878434 h 1863746"/>
              <a:gd name="connsiteX48" fmla="*/ 846755 w 943521"/>
              <a:gd name="connsiteY48" fmla="*/ 852831 h 1863746"/>
              <a:gd name="connsiteX49" fmla="*/ 843098 w 943521"/>
              <a:gd name="connsiteY49" fmla="*/ 819913 h 1863746"/>
              <a:gd name="connsiteX50" fmla="*/ 839440 w 943521"/>
              <a:gd name="connsiteY50" fmla="*/ 680924 h 1863746"/>
              <a:gd name="connsiteX51" fmla="*/ 835783 w 943521"/>
              <a:gd name="connsiteY51" fmla="*/ 655321 h 1863746"/>
              <a:gd name="connsiteX52" fmla="*/ 832125 w 943521"/>
              <a:gd name="connsiteY52" fmla="*/ 589484 h 1863746"/>
              <a:gd name="connsiteX53" fmla="*/ 828467 w 943521"/>
              <a:gd name="connsiteY53" fmla="*/ 465125 h 1863746"/>
              <a:gd name="connsiteX54" fmla="*/ 843097 w 943521"/>
              <a:gd name="connsiteY54" fmla="*/ 373685 h 1863746"/>
              <a:gd name="connsiteX55" fmla="*/ 850413 w 943521"/>
              <a:gd name="connsiteY55" fmla="*/ 238354 h 1863746"/>
              <a:gd name="connsiteX56" fmla="*/ 824810 w 943521"/>
              <a:gd name="connsiteY56" fmla="*/ 48158 h 1863746"/>
              <a:gd name="connsiteX57" fmla="*/ 755316 w 943521"/>
              <a:gd name="connsiteY57" fmla="*/ 15240 h 1863746"/>
              <a:gd name="connsiteX58" fmla="*/ 663876 w 943521"/>
              <a:gd name="connsiteY58" fmla="*/ 29871 h 1863746"/>
              <a:gd name="connsiteX59" fmla="*/ 557804 w 943521"/>
              <a:gd name="connsiteY59" fmla="*/ 29871 h 1863746"/>
              <a:gd name="connsiteX60" fmla="*/ 488311 w 943521"/>
              <a:gd name="connsiteY60" fmla="*/ 62788 h 1863746"/>
              <a:gd name="connsiteX0" fmla="*/ 488311 w 943521"/>
              <a:gd name="connsiteY0" fmla="*/ 62788 h 1863746"/>
              <a:gd name="connsiteX1" fmla="*/ 459051 w 943521"/>
              <a:gd name="connsiteY1" fmla="*/ 88394 h 1863746"/>
              <a:gd name="connsiteX2" fmla="*/ 393212 w 943521"/>
              <a:gd name="connsiteY2" fmla="*/ 157886 h 1863746"/>
              <a:gd name="connsiteX3" fmla="*/ 422474 w 943521"/>
              <a:gd name="connsiteY3" fmla="*/ 375365 h 1863746"/>
              <a:gd name="connsiteX4" fmla="*/ 4267 w 943521"/>
              <a:gd name="connsiteY4" fmla="*/ 735332 h 1863746"/>
              <a:gd name="connsiteX5" fmla="*/ 156788 w 943521"/>
              <a:gd name="connsiteY5" fmla="*/ 744437 h 1863746"/>
              <a:gd name="connsiteX6" fmla="*/ 491561 w 943521"/>
              <a:gd name="connsiteY6" fmla="*/ 681647 h 1863746"/>
              <a:gd name="connsiteX7" fmla="*/ 524887 w 943521"/>
              <a:gd name="connsiteY7" fmla="*/ 801625 h 1863746"/>
              <a:gd name="connsiteX8" fmla="*/ 532202 w 943521"/>
              <a:gd name="connsiteY8" fmla="*/ 936956 h 1863746"/>
              <a:gd name="connsiteX9" fmla="*/ 524887 w 943521"/>
              <a:gd name="connsiteY9" fmla="*/ 955244 h 1863746"/>
              <a:gd name="connsiteX10" fmla="*/ 535860 w 943521"/>
              <a:gd name="connsiteY10" fmla="*/ 1046684 h 1863746"/>
              <a:gd name="connsiteX11" fmla="*/ 539517 w 943521"/>
              <a:gd name="connsiteY11" fmla="*/ 1116178 h 1863746"/>
              <a:gd name="connsiteX12" fmla="*/ 550490 w 943521"/>
              <a:gd name="connsiteY12" fmla="*/ 1280770 h 1863746"/>
              <a:gd name="connsiteX13" fmla="*/ 546832 w 943521"/>
              <a:gd name="connsiteY13" fmla="*/ 1302716 h 1863746"/>
              <a:gd name="connsiteX14" fmla="*/ 550490 w 943521"/>
              <a:gd name="connsiteY14" fmla="*/ 1408786 h 1863746"/>
              <a:gd name="connsiteX15" fmla="*/ 554147 w 943521"/>
              <a:gd name="connsiteY15" fmla="*/ 1434389 h 1863746"/>
              <a:gd name="connsiteX16" fmla="*/ 561463 w 943521"/>
              <a:gd name="connsiteY16" fmla="*/ 1496569 h 1863746"/>
              <a:gd name="connsiteX17" fmla="*/ 557805 w 943521"/>
              <a:gd name="connsiteY17" fmla="*/ 1646530 h 1863746"/>
              <a:gd name="connsiteX18" fmla="*/ 554147 w 943521"/>
              <a:gd name="connsiteY18" fmla="*/ 1675791 h 1863746"/>
              <a:gd name="connsiteX19" fmla="*/ 550490 w 943521"/>
              <a:gd name="connsiteY19" fmla="*/ 1737970 h 1863746"/>
              <a:gd name="connsiteX20" fmla="*/ 554147 w 943521"/>
              <a:gd name="connsiteY20" fmla="*/ 1833068 h 1863746"/>
              <a:gd name="connsiteX21" fmla="*/ 583408 w 943521"/>
              <a:gd name="connsiteY21" fmla="*/ 1862329 h 1863746"/>
              <a:gd name="connsiteX22" fmla="*/ 609622 w 943521"/>
              <a:gd name="connsiteY22" fmla="*/ 1791616 h 1863746"/>
              <a:gd name="connsiteX23" fmla="*/ 685821 w 943521"/>
              <a:gd name="connsiteY23" fmla="*/ 1858671 h 1863746"/>
              <a:gd name="connsiteX24" fmla="*/ 752267 w 943521"/>
              <a:gd name="connsiteY24" fmla="*/ 1743456 h 1863746"/>
              <a:gd name="connsiteX25" fmla="*/ 819934 w 943521"/>
              <a:gd name="connsiteY25" fmla="*/ 1857452 h 1863746"/>
              <a:gd name="connsiteX26" fmla="*/ 857729 w 943521"/>
              <a:gd name="connsiteY26" fmla="*/ 1726998 h 1863746"/>
              <a:gd name="connsiteX27" fmla="*/ 938195 w 943521"/>
              <a:gd name="connsiteY27" fmla="*/ 1822095 h 1863746"/>
              <a:gd name="connsiteX28" fmla="*/ 934538 w 943521"/>
              <a:gd name="connsiteY28" fmla="*/ 1796492 h 1863746"/>
              <a:gd name="connsiteX29" fmla="*/ 930880 w 943521"/>
              <a:gd name="connsiteY29" fmla="*/ 1774546 h 1863746"/>
              <a:gd name="connsiteX30" fmla="*/ 927223 w 943521"/>
              <a:gd name="connsiteY30" fmla="*/ 1745285 h 1863746"/>
              <a:gd name="connsiteX31" fmla="*/ 930880 w 943521"/>
              <a:gd name="connsiteY31" fmla="*/ 1657503 h 1863746"/>
              <a:gd name="connsiteX32" fmla="*/ 930880 w 943521"/>
              <a:gd name="connsiteY32" fmla="*/ 1577036 h 1863746"/>
              <a:gd name="connsiteX33" fmla="*/ 923565 w 943521"/>
              <a:gd name="connsiteY33" fmla="*/ 1547775 h 1863746"/>
              <a:gd name="connsiteX34" fmla="*/ 916250 w 943521"/>
              <a:gd name="connsiteY34" fmla="*/ 1511199 h 1863746"/>
              <a:gd name="connsiteX35" fmla="*/ 908935 w 943521"/>
              <a:gd name="connsiteY35" fmla="*/ 1459993 h 1863746"/>
              <a:gd name="connsiteX36" fmla="*/ 901619 w 943521"/>
              <a:gd name="connsiteY36" fmla="*/ 1419759 h 1863746"/>
              <a:gd name="connsiteX37" fmla="*/ 897962 w 943521"/>
              <a:gd name="connsiteY37" fmla="*/ 1386841 h 1863746"/>
              <a:gd name="connsiteX38" fmla="*/ 894304 w 943521"/>
              <a:gd name="connsiteY38" fmla="*/ 1251509 h 1863746"/>
              <a:gd name="connsiteX39" fmla="*/ 890647 w 943521"/>
              <a:gd name="connsiteY39" fmla="*/ 1229564 h 1863746"/>
              <a:gd name="connsiteX40" fmla="*/ 886989 w 943521"/>
              <a:gd name="connsiteY40" fmla="*/ 1200303 h 1863746"/>
              <a:gd name="connsiteX41" fmla="*/ 883331 w 943521"/>
              <a:gd name="connsiteY41" fmla="*/ 1185673 h 1863746"/>
              <a:gd name="connsiteX42" fmla="*/ 876016 w 943521"/>
              <a:gd name="connsiteY42" fmla="*/ 1123493 h 1863746"/>
              <a:gd name="connsiteX43" fmla="*/ 872359 w 943521"/>
              <a:gd name="connsiteY43" fmla="*/ 1105205 h 1863746"/>
              <a:gd name="connsiteX44" fmla="*/ 868701 w 943521"/>
              <a:gd name="connsiteY44" fmla="*/ 1079602 h 1863746"/>
              <a:gd name="connsiteX45" fmla="*/ 865043 w 943521"/>
              <a:gd name="connsiteY45" fmla="*/ 999135 h 1863746"/>
              <a:gd name="connsiteX46" fmla="*/ 857728 w 943521"/>
              <a:gd name="connsiteY46" fmla="*/ 955244 h 1863746"/>
              <a:gd name="connsiteX47" fmla="*/ 850413 w 943521"/>
              <a:gd name="connsiteY47" fmla="*/ 878434 h 1863746"/>
              <a:gd name="connsiteX48" fmla="*/ 846755 w 943521"/>
              <a:gd name="connsiteY48" fmla="*/ 852831 h 1863746"/>
              <a:gd name="connsiteX49" fmla="*/ 843098 w 943521"/>
              <a:gd name="connsiteY49" fmla="*/ 819913 h 1863746"/>
              <a:gd name="connsiteX50" fmla="*/ 839440 w 943521"/>
              <a:gd name="connsiteY50" fmla="*/ 680924 h 1863746"/>
              <a:gd name="connsiteX51" fmla="*/ 835783 w 943521"/>
              <a:gd name="connsiteY51" fmla="*/ 655321 h 1863746"/>
              <a:gd name="connsiteX52" fmla="*/ 832125 w 943521"/>
              <a:gd name="connsiteY52" fmla="*/ 589484 h 1863746"/>
              <a:gd name="connsiteX53" fmla="*/ 828467 w 943521"/>
              <a:gd name="connsiteY53" fmla="*/ 465125 h 1863746"/>
              <a:gd name="connsiteX54" fmla="*/ 843097 w 943521"/>
              <a:gd name="connsiteY54" fmla="*/ 373685 h 1863746"/>
              <a:gd name="connsiteX55" fmla="*/ 850413 w 943521"/>
              <a:gd name="connsiteY55" fmla="*/ 238354 h 1863746"/>
              <a:gd name="connsiteX56" fmla="*/ 824810 w 943521"/>
              <a:gd name="connsiteY56" fmla="*/ 48158 h 1863746"/>
              <a:gd name="connsiteX57" fmla="*/ 755316 w 943521"/>
              <a:gd name="connsiteY57" fmla="*/ 15240 h 1863746"/>
              <a:gd name="connsiteX58" fmla="*/ 663876 w 943521"/>
              <a:gd name="connsiteY58" fmla="*/ 29871 h 1863746"/>
              <a:gd name="connsiteX59" fmla="*/ 557804 w 943521"/>
              <a:gd name="connsiteY59" fmla="*/ 29871 h 1863746"/>
              <a:gd name="connsiteX60" fmla="*/ 488311 w 943521"/>
              <a:gd name="connsiteY60" fmla="*/ 62788 h 1863746"/>
              <a:gd name="connsiteX0" fmla="*/ 488311 w 943521"/>
              <a:gd name="connsiteY0" fmla="*/ 62788 h 1863746"/>
              <a:gd name="connsiteX1" fmla="*/ 459051 w 943521"/>
              <a:gd name="connsiteY1" fmla="*/ 88394 h 1863746"/>
              <a:gd name="connsiteX2" fmla="*/ 393212 w 943521"/>
              <a:gd name="connsiteY2" fmla="*/ 157886 h 1863746"/>
              <a:gd name="connsiteX3" fmla="*/ 422474 w 943521"/>
              <a:gd name="connsiteY3" fmla="*/ 375365 h 1863746"/>
              <a:gd name="connsiteX4" fmla="*/ 4267 w 943521"/>
              <a:gd name="connsiteY4" fmla="*/ 735332 h 1863746"/>
              <a:gd name="connsiteX5" fmla="*/ 156788 w 943521"/>
              <a:gd name="connsiteY5" fmla="*/ 744437 h 1863746"/>
              <a:gd name="connsiteX6" fmla="*/ 491561 w 943521"/>
              <a:gd name="connsiteY6" fmla="*/ 681647 h 1863746"/>
              <a:gd name="connsiteX7" fmla="*/ 524887 w 943521"/>
              <a:gd name="connsiteY7" fmla="*/ 801625 h 1863746"/>
              <a:gd name="connsiteX8" fmla="*/ 532202 w 943521"/>
              <a:gd name="connsiteY8" fmla="*/ 936956 h 1863746"/>
              <a:gd name="connsiteX9" fmla="*/ 524887 w 943521"/>
              <a:gd name="connsiteY9" fmla="*/ 955244 h 1863746"/>
              <a:gd name="connsiteX10" fmla="*/ 535860 w 943521"/>
              <a:gd name="connsiteY10" fmla="*/ 1046684 h 1863746"/>
              <a:gd name="connsiteX11" fmla="*/ 539517 w 943521"/>
              <a:gd name="connsiteY11" fmla="*/ 1116178 h 1863746"/>
              <a:gd name="connsiteX12" fmla="*/ 550490 w 943521"/>
              <a:gd name="connsiteY12" fmla="*/ 1280770 h 1863746"/>
              <a:gd name="connsiteX13" fmla="*/ 546832 w 943521"/>
              <a:gd name="connsiteY13" fmla="*/ 1302716 h 1863746"/>
              <a:gd name="connsiteX14" fmla="*/ 550490 w 943521"/>
              <a:gd name="connsiteY14" fmla="*/ 1408786 h 1863746"/>
              <a:gd name="connsiteX15" fmla="*/ 554147 w 943521"/>
              <a:gd name="connsiteY15" fmla="*/ 1434389 h 1863746"/>
              <a:gd name="connsiteX16" fmla="*/ 561463 w 943521"/>
              <a:gd name="connsiteY16" fmla="*/ 1496569 h 1863746"/>
              <a:gd name="connsiteX17" fmla="*/ 557805 w 943521"/>
              <a:gd name="connsiteY17" fmla="*/ 1646530 h 1863746"/>
              <a:gd name="connsiteX18" fmla="*/ 554147 w 943521"/>
              <a:gd name="connsiteY18" fmla="*/ 1675791 h 1863746"/>
              <a:gd name="connsiteX19" fmla="*/ 550490 w 943521"/>
              <a:gd name="connsiteY19" fmla="*/ 1737970 h 1863746"/>
              <a:gd name="connsiteX20" fmla="*/ 554147 w 943521"/>
              <a:gd name="connsiteY20" fmla="*/ 1833068 h 1863746"/>
              <a:gd name="connsiteX21" fmla="*/ 583408 w 943521"/>
              <a:gd name="connsiteY21" fmla="*/ 1862329 h 1863746"/>
              <a:gd name="connsiteX22" fmla="*/ 609622 w 943521"/>
              <a:gd name="connsiteY22" fmla="*/ 1791616 h 1863746"/>
              <a:gd name="connsiteX23" fmla="*/ 685821 w 943521"/>
              <a:gd name="connsiteY23" fmla="*/ 1858671 h 1863746"/>
              <a:gd name="connsiteX24" fmla="*/ 752267 w 943521"/>
              <a:gd name="connsiteY24" fmla="*/ 1743456 h 1863746"/>
              <a:gd name="connsiteX25" fmla="*/ 819934 w 943521"/>
              <a:gd name="connsiteY25" fmla="*/ 1857452 h 1863746"/>
              <a:gd name="connsiteX26" fmla="*/ 857729 w 943521"/>
              <a:gd name="connsiteY26" fmla="*/ 1726998 h 1863746"/>
              <a:gd name="connsiteX27" fmla="*/ 938195 w 943521"/>
              <a:gd name="connsiteY27" fmla="*/ 1822095 h 1863746"/>
              <a:gd name="connsiteX28" fmla="*/ 934538 w 943521"/>
              <a:gd name="connsiteY28" fmla="*/ 1796492 h 1863746"/>
              <a:gd name="connsiteX29" fmla="*/ 930880 w 943521"/>
              <a:gd name="connsiteY29" fmla="*/ 1774546 h 1863746"/>
              <a:gd name="connsiteX30" fmla="*/ 927223 w 943521"/>
              <a:gd name="connsiteY30" fmla="*/ 1745285 h 1863746"/>
              <a:gd name="connsiteX31" fmla="*/ 930880 w 943521"/>
              <a:gd name="connsiteY31" fmla="*/ 1657503 h 1863746"/>
              <a:gd name="connsiteX32" fmla="*/ 930880 w 943521"/>
              <a:gd name="connsiteY32" fmla="*/ 1577036 h 1863746"/>
              <a:gd name="connsiteX33" fmla="*/ 923565 w 943521"/>
              <a:gd name="connsiteY33" fmla="*/ 1547775 h 1863746"/>
              <a:gd name="connsiteX34" fmla="*/ 916250 w 943521"/>
              <a:gd name="connsiteY34" fmla="*/ 1511199 h 1863746"/>
              <a:gd name="connsiteX35" fmla="*/ 908935 w 943521"/>
              <a:gd name="connsiteY35" fmla="*/ 1459993 h 1863746"/>
              <a:gd name="connsiteX36" fmla="*/ 901619 w 943521"/>
              <a:gd name="connsiteY36" fmla="*/ 1419759 h 1863746"/>
              <a:gd name="connsiteX37" fmla="*/ 897962 w 943521"/>
              <a:gd name="connsiteY37" fmla="*/ 1386841 h 1863746"/>
              <a:gd name="connsiteX38" fmla="*/ 894304 w 943521"/>
              <a:gd name="connsiteY38" fmla="*/ 1251509 h 1863746"/>
              <a:gd name="connsiteX39" fmla="*/ 890647 w 943521"/>
              <a:gd name="connsiteY39" fmla="*/ 1229564 h 1863746"/>
              <a:gd name="connsiteX40" fmla="*/ 886989 w 943521"/>
              <a:gd name="connsiteY40" fmla="*/ 1200303 h 1863746"/>
              <a:gd name="connsiteX41" fmla="*/ 883331 w 943521"/>
              <a:gd name="connsiteY41" fmla="*/ 1185673 h 1863746"/>
              <a:gd name="connsiteX42" fmla="*/ 876016 w 943521"/>
              <a:gd name="connsiteY42" fmla="*/ 1123493 h 1863746"/>
              <a:gd name="connsiteX43" fmla="*/ 872359 w 943521"/>
              <a:gd name="connsiteY43" fmla="*/ 1105205 h 1863746"/>
              <a:gd name="connsiteX44" fmla="*/ 868701 w 943521"/>
              <a:gd name="connsiteY44" fmla="*/ 1079602 h 1863746"/>
              <a:gd name="connsiteX45" fmla="*/ 865043 w 943521"/>
              <a:gd name="connsiteY45" fmla="*/ 999135 h 1863746"/>
              <a:gd name="connsiteX46" fmla="*/ 857728 w 943521"/>
              <a:gd name="connsiteY46" fmla="*/ 955244 h 1863746"/>
              <a:gd name="connsiteX47" fmla="*/ 850413 w 943521"/>
              <a:gd name="connsiteY47" fmla="*/ 878434 h 1863746"/>
              <a:gd name="connsiteX48" fmla="*/ 846755 w 943521"/>
              <a:gd name="connsiteY48" fmla="*/ 852831 h 1863746"/>
              <a:gd name="connsiteX49" fmla="*/ 843098 w 943521"/>
              <a:gd name="connsiteY49" fmla="*/ 819913 h 1863746"/>
              <a:gd name="connsiteX50" fmla="*/ 839440 w 943521"/>
              <a:gd name="connsiteY50" fmla="*/ 680924 h 1863746"/>
              <a:gd name="connsiteX51" fmla="*/ 835783 w 943521"/>
              <a:gd name="connsiteY51" fmla="*/ 655321 h 1863746"/>
              <a:gd name="connsiteX52" fmla="*/ 832125 w 943521"/>
              <a:gd name="connsiteY52" fmla="*/ 589484 h 1863746"/>
              <a:gd name="connsiteX53" fmla="*/ 828467 w 943521"/>
              <a:gd name="connsiteY53" fmla="*/ 465125 h 1863746"/>
              <a:gd name="connsiteX54" fmla="*/ 843097 w 943521"/>
              <a:gd name="connsiteY54" fmla="*/ 373685 h 1863746"/>
              <a:gd name="connsiteX55" fmla="*/ 850413 w 943521"/>
              <a:gd name="connsiteY55" fmla="*/ 238354 h 1863746"/>
              <a:gd name="connsiteX56" fmla="*/ 824810 w 943521"/>
              <a:gd name="connsiteY56" fmla="*/ 48158 h 1863746"/>
              <a:gd name="connsiteX57" fmla="*/ 755316 w 943521"/>
              <a:gd name="connsiteY57" fmla="*/ 15240 h 1863746"/>
              <a:gd name="connsiteX58" fmla="*/ 663876 w 943521"/>
              <a:gd name="connsiteY58" fmla="*/ 29871 h 1863746"/>
              <a:gd name="connsiteX59" fmla="*/ 557804 w 943521"/>
              <a:gd name="connsiteY59" fmla="*/ 29871 h 1863746"/>
              <a:gd name="connsiteX60" fmla="*/ 488311 w 943521"/>
              <a:gd name="connsiteY60" fmla="*/ 62788 h 1863746"/>
              <a:gd name="connsiteX0" fmla="*/ 488311 w 943521"/>
              <a:gd name="connsiteY0" fmla="*/ 62788 h 1863746"/>
              <a:gd name="connsiteX1" fmla="*/ 459051 w 943521"/>
              <a:gd name="connsiteY1" fmla="*/ 88394 h 1863746"/>
              <a:gd name="connsiteX2" fmla="*/ 393212 w 943521"/>
              <a:gd name="connsiteY2" fmla="*/ 157886 h 1863746"/>
              <a:gd name="connsiteX3" fmla="*/ 422474 w 943521"/>
              <a:gd name="connsiteY3" fmla="*/ 375365 h 1863746"/>
              <a:gd name="connsiteX4" fmla="*/ 4267 w 943521"/>
              <a:gd name="connsiteY4" fmla="*/ 735332 h 1863746"/>
              <a:gd name="connsiteX5" fmla="*/ 156788 w 943521"/>
              <a:gd name="connsiteY5" fmla="*/ 744437 h 1863746"/>
              <a:gd name="connsiteX6" fmla="*/ 491561 w 943521"/>
              <a:gd name="connsiteY6" fmla="*/ 681647 h 1863746"/>
              <a:gd name="connsiteX7" fmla="*/ 532736 w 943521"/>
              <a:gd name="connsiteY7" fmla="*/ 699589 h 1863746"/>
              <a:gd name="connsiteX8" fmla="*/ 532202 w 943521"/>
              <a:gd name="connsiteY8" fmla="*/ 936956 h 1863746"/>
              <a:gd name="connsiteX9" fmla="*/ 524887 w 943521"/>
              <a:gd name="connsiteY9" fmla="*/ 955244 h 1863746"/>
              <a:gd name="connsiteX10" fmla="*/ 535860 w 943521"/>
              <a:gd name="connsiteY10" fmla="*/ 1046684 h 1863746"/>
              <a:gd name="connsiteX11" fmla="*/ 539517 w 943521"/>
              <a:gd name="connsiteY11" fmla="*/ 1116178 h 1863746"/>
              <a:gd name="connsiteX12" fmla="*/ 550490 w 943521"/>
              <a:gd name="connsiteY12" fmla="*/ 1280770 h 1863746"/>
              <a:gd name="connsiteX13" fmla="*/ 546832 w 943521"/>
              <a:gd name="connsiteY13" fmla="*/ 1302716 h 1863746"/>
              <a:gd name="connsiteX14" fmla="*/ 550490 w 943521"/>
              <a:gd name="connsiteY14" fmla="*/ 1408786 h 1863746"/>
              <a:gd name="connsiteX15" fmla="*/ 554147 w 943521"/>
              <a:gd name="connsiteY15" fmla="*/ 1434389 h 1863746"/>
              <a:gd name="connsiteX16" fmla="*/ 561463 w 943521"/>
              <a:gd name="connsiteY16" fmla="*/ 1496569 h 1863746"/>
              <a:gd name="connsiteX17" fmla="*/ 557805 w 943521"/>
              <a:gd name="connsiteY17" fmla="*/ 1646530 h 1863746"/>
              <a:gd name="connsiteX18" fmla="*/ 554147 w 943521"/>
              <a:gd name="connsiteY18" fmla="*/ 1675791 h 1863746"/>
              <a:gd name="connsiteX19" fmla="*/ 550490 w 943521"/>
              <a:gd name="connsiteY19" fmla="*/ 1737970 h 1863746"/>
              <a:gd name="connsiteX20" fmla="*/ 554147 w 943521"/>
              <a:gd name="connsiteY20" fmla="*/ 1833068 h 1863746"/>
              <a:gd name="connsiteX21" fmla="*/ 583408 w 943521"/>
              <a:gd name="connsiteY21" fmla="*/ 1862329 h 1863746"/>
              <a:gd name="connsiteX22" fmla="*/ 609622 w 943521"/>
              <a:gd name="connsiteY22" fmla="*/ 1791616 h 1863746"/>
              <a:gd name="connsiteX23" fmla="*/ 685821 w 943521"/>
              <a:gd name="connsiteY23" fmla="*/ 1858671 h 1863746"/>
              <a:gd name="connsiteX24" fmla="*/ 752267 w 943521"/>
              <a:gd name="connsiteY24" fmla="*/ 1743456 h 1863746"/>
              <a:gd name="connsiteX25" fmla="*/ 819934 w 943521"/>
              <a:gd name="connsiteY25" fmla="*/ 1857452 h 1863746"/>
              <a:gd name="connsiteX26" fmla="*/ 857729 w 943521"/>
              <a:gd name="connsiteY26" fmla="*/ 1726998 h 1863746"/>
              <a:gd name="connsiteX27" fmla="*/ 938195 w 943521"/>
              <a:gd name="connsiteY27" fmla="*/ 1822095 h 1863746"/>
              <a:gd name="connsiteX28" fmla="*/ 934538 w 943521"/>
              <a:gd name="connsiteY28" fmla="*/ 1796492 h 1863746"/>
              <a:gd name="connsiteX29" fmla="*/ 930880 w 943521"/>
              <a:gd name="connsiteY29" fmla="*/ 1774546 h 1863746"/>
              <a:gd name="connsiteX30" fmla="*/ 927223 w 943521"/>
              <a:gd name="connsiteY30" fmla="*/ 1745285 h 1863746"/>
              <a:gd name="connsiteX31" fmla="*/ 930880 w 943521"/>
              <a:gd name="connsiteY31" fmla="*/ 1657503 h 1863746"/>
              <a:gd name="connsiteX32" fmla="*/ 930880 w 943521"/>
              <a:gd name="connsiteY32" fmla="*/ 1577036 h 1863746"/>
              <a:gd name="connsiteX33" fmla="*/ 923565 w 943521"/>
              <a:gd name="connsiteY33" fmla="*/ 1547775 h 1863746"/>
              <a:gd name="connsiteX34" fmla="*/ 916250 w 943521"/>
              <a:gd name="connsiteY34" fmla="*/ 1511199 h 1863746"/>
              <a:gd name="connsiteX35" fmla="*/ 908935 w 943521"/>
              <a:gd name="connsiteY35" fmla="*/ 1459993 h 1863746"/>
              <a:gd name="connsiteX36" fmla="*/ 901619 w 943521"/>
              <a:gd name="connsiteY36" fmla="*/ 1419759 h 1863746"/>
              <a:gd name="connsiteX37" fmla="*/ 897962 w 943521"/>
              <a:gd name="connsiteY37" fmla="*/ 1386841 h 1863746"/>
              <a:gd name="connsiteX38" fmla="*/ 894304 w 943521"/>
              <a:gd name="connsiteY38" fmla="*/ 1251509 h 1863746"/>
              <a:gd name="connsiteX39" fmla="*/ 890647 w 943521"/>
              <a:gd name="connsiteY39" fmla="*/ 1229564 h 1863746"/>
              <a:gd name="connsiteX40" fmla="*/ 886989 w 943521"/>
              <a:gd name="connsiteY40" fmla="*/ 1200303 h 1863746"/>
              <a:gd name="connsiteX41" fmla="*/ 883331 w 943521"/>
              <a:gd name="connsiteY41" fmla="*/ 1185673 h 1863746"/>
              <a:gd name="connsiteX42" fmla="*/ 876016 w 943521"/>
              <a:gd name="connsiteY42" fmla="*/ 1123493 h 1863746"/>
              <a:gd name="connsiteX43" fmla="*/ 872359 w 943521"/>
              <a:gd name="connsiteY43" fmla="*/ 1105205 h 1863746"/>
              <a:gd name="connsiteX44" fmla="*/ 868701 w 943521"/>
              <a:gd name="connsiteY44" fmla="*/ 1079602 h 1863746"/>
              <a:gd name="connsiteX45" fmla="*/ 865043 w 943521"/>
              <a:gd name="connsiteY45" fmla="*/ 999135 h 1863746"/>
              <a:gd name="connsiteX46" fmla="*/ 857728 w 943521"/>
              <a:gd name="connsiteY46" fmla="*/ 955244 h 1863746"/>
              <a:gd name="connsiteX47" fmla="*/ 850413 w 943521"/>
              <a:gd name="connsiteY47" fmla="*/ 878434 h 1863746"/>
              <a:gd name="connsiteX48" fmla="*/ 846755 w 943521"/>
              <a:gd name="connsiteY48" fmla="*/ 852831 h 1863746"/>
              <a:gd name="connsiteX49" fmla="*/ 843098 w 943521"/>
              <a:gd name="connsiteY49" fmla="*/ 819913 h 1863746"/>
              <a:gd name="connsiteX50" fmla="*/ 839440 w 943521"/>
              <a:gd name="connsiteY50" fmla="*/ 680924 h 1863746"/>
              <a:gd name="connsiteX51" fmla="*/ 835783 w 943521"/>
              <a:gd name="connsiteY51" fmla="*/ 655321 h 1863746"/>
              <a:gd name="connsiteX52" fmla="*/ 832125 w 943521"/>
              <a:gd name="connsiteY52" fmla="*/ 589484 h 1863746"/>
              <a:gd name="connsiteX53" fmla="*/ 828467 w 943521"/>
              <a:gd name="connsiteY53" fmla="*/ 465125 h 1863746"/>
              <a:gd name="connsiteX54" fmla="*/ 843097 w 943521"/>
              <a:gd name="connsiteY54" fmla="*/ 373685 h 1863746"/>
              <a:gd name="connsiteX55" fmla="*/ 850413 w 943521"/>
              <a:gd name="connsiteY55" fmla="*/ 238354 h 1863746"/>
              <a:gd name="connsiteX56" fmla="*/ 824810 w 943521"/>
              <a:gd name="connsiteY56" fmla="*/ 48158 h 1863746"/>
              <a:gd name="connsiteX57" fmla="*/ 755316 w 943521"/>
              <a:gd name="connsiteY57" fmla="*/ 15240 h 1863746"/>
              <a:gd name="connsiteX58" fmla="*/ 663876 w 943521"/>
              <a:gd name="connsiteY58" fmla="*/ 29871 h 1863746"/>
              <a:gd name="connsiteX59" fmla="*/ 557804 w 943521"/>
              <a:gd name="connsiteY59" fmla="*/ 29871 h 1863746"/>
              <a:gd name="connsiteX60" fmla="*/ 488311 w 943521"/>
              <a:gd name="connsiteY60" fmla="*/ 62788 h 1863746"/>
              <a:gd name="connsiteX0" fmla="*/ 488311 w 943521"/>
              <a:gd name="connsiteY0" fmla="*/ 62788 h 1863746"/>
              <a:gd name="connsiteX1" fmla="*/ 459051 w 943521"/>
              <a:gd name="connsiteY1" fmla="*/ 88394 h 1863746"/>
              <a:gd name="connsiteX2" fmla="*/ 393212 w 943521"/>
              <a:gd name="connsiteY2" fmla="*/ 157886 h 1863746"/>
              <a:gd name="connsiteX3" fmla="*/ 422474 w 943521"/>
              <a:gd name="connsiteY3" fmla="*/ 375365 h 1863746"/>
              <a:gd name="connsiteX4" fmla="*/ 4267 w 943521"/>
              <a:gd name="connsiteY4" fmla="*/ 735332 h 1863746"/>
              <a:gd name="connsiteX5" fmla="*/ 156788 w 943521"/>
              <a:gd name="connsiteY5" fmla="*/ 744437 h 1863746"/>
              <a:gd name="connsiteX6" fmla="*/ 491561 w 943521"/>
              <a:gd name="connsiteY6" fmla="*/ 681647 h 1863746"/>
              <a:gd name="connsiteX7" fmla="*/ 532736 w 943521"/>
              <a:gd name="connsiteY7" fmla="*/ 699589 h 1863746"/>
              <a:gd name="connsiteX8" fmla="*/ 543975 w 943521"/>
              <a:gd name="connsiteY8" fmla="*/ 783902 h 1863746"/>
              <a:gd name="connsiteX9" fmla="*/ 524887 w 943521"/>
              <a:gd name="connsiteY9" fmla="*/ 955244 h 1863746"/>
              <a:gd name="connsiteX10" fmla="*/ 535860 w 943521"/>
              <a:gd name="connsiteY10" fmla="*/ 1046684 h 1863746"/>
              <a:gd name="connsiteX11" fmla="*/ 539517 w 943521"/>
              <a:gd name="connsiteY11" fmla="*/ 1116178 h 1863746"/>
              <a:gd name="connsiteX12" fmla="*/ 550490 w 943521"/>
              <a:gd name="connsiteY12" fmla="*/ 1280770 h 1863746"/>
              <a:gd name="connsiteX13" fmla="*/ 546832 w 943521"/>
              <a:gd name="connsiteY13" fmla="*/ 1302716 h 1863746"/>
              <a:gd name="connsiteX14" fmla="*/ 550490 w 943521"/>
              <a:gd name="connsiteY14" fmla="*/ 1408786 h 1863746"/>
              <a:gd name="connsiteX15" fmla="*/ 554147 w 943521"/>
              <a:gd name="connsiteY15" fmla="*/ 1434389 h 1863746"/>
              <a:gd name="connsiteX16" fmla="*/ 561463 w 943521"/>
              <a:gd name="connsiteY16" fmla="*/ 1496569 h 1863746"/>
              <a:gd name="connsiteX17" fmla="*/ 557805 w 943521"/>
              <a:gd name="connsiteY17" fmla="*/ 1646530 h 1863746"/>
              <a:gd name="connsiteX18" fmla="*/ 554147 w 943521"/>
              <a:gd name="connsiteY18" fmla="*/ 1675791 h 1863746"/>
              <a:gd name="connsiteX19" fmla="*/ 550490 w 943521"/>
              <a:gd name="connsiteY19" fmla="*/ 1737970 h 1863746"/>
              <a:gd name="connsiteX20" fmla="*/ 554147 w 943521"/>
              <a:gd name="connsiteY20" fmla="*/ 1833068 h 1863746"/>
              <a:gd name="connsiteX21" fmla="*/ 583408 w 943521"/>
              <a:gd name="connsiteY21" fmla="*/ 1862329 h 1863746"/>
              <a:gd name="connsiteX22" fmla="*/ 609622 w 943521"/>
              <a:gd name="connsiteY22" fmla="*/ 1791616 h 1863746"/>
              <a:gd name="connsiteX23" fmla="*/ 685821 w 943521"/>
              <a:gd name="connsiteY23" fmla="*/ 1858671 h 1863746"/>
              <a:gd name="connsiteX24" fmla="*/ 752267 w 943521"/>
              <a:gd name="connsiteY24" fmla="*/ 1743456 h 1863746"/>
              <a:gd name="connsiteX25" fmla="*/ 819934 w 943521"/>
              <a:gd name="connsiteY25" fmla="*/ 1857452 h 1863746"/>
              <a:gd name="connsiteX26" fmla="*/ 857729 w 943521"/>
              <a:gd name="connsiteY26" fmla="*/ 1726998 h 1863746"/>
              <a:gd name="connsiteX27" fmla="*/ 938195 w 943521"/>
              <a:gd name="connsiteY27" fmla="*/ 1822095 h 1863746"/>
              <a:gd name="connsiteX28" fmla="*/ 934538 w 943521"/>
              <a:gd name="connsiteY28" fmla="*/ 1796492 h 1863746"/>
              <a:gd name="connsiteX29" fmla="*/ 930880 w 943521"/>
              <a:gd name="connsiteY29" fmla="*/ 1774546 h 1863746"/>
              <a:gd name="connsiteX30" fmla="*/ 927223 w 943521"/>
              <a:gd name="connsiteY30" fmla="*/ 1745285 h 1863746"/>
              <a:gd name="connsiteX31" fmla="*/ 930880 w 943521"/>
              <a:gd name="connsiteY31" fmla="*/ 1657503 h 1863746"/>
              <a:gd name="connsiteX32" fmla="*/ 930880 w 943521"/>
              <a:gd name="connsiteY32" fmla="*/ 1577036 h 1863746"/>
              <a:gd name="connsiteX33" fmla="*/ 923565 w 943521"/>
              <a:gd name="connsiteY33" fmla="*/ 1547775 h 1863746"/>
              <a:gd name="connsiteX34" fmla="*/ 916250 w 943521"/>
              <a:gd name="connsiteY34" fmla="*/ 1511199 h 1863746"/>
              <a:gd name="connsiteX35" fmla="*/ 908935 w 943521"/>
              <a:gd name="connsiteY35" fmla="*/ 1459993 h 1863746"/>
              <a:gd name="connsiteX36" fmla="*/ 901619 w 943521"/>
              <a:gd name="connsiteY36" fmla="*/ 1419759 h 1863746"/>
              <a:gd name="connsiteX37" fmla="*/ 897962 w 943521"/>
              <a:gd name="connsiteY37" fmla="*/ 1386841 h 1863746"/>
              <a:gd name="connsiteX38" fmla="*/ 894304 w 943521"/>
              <a:gd name="connsiteY38" fmla="*/ 1251509 h 1863746"/>
              <a:gd name="connsiteX39" fmla="*/ 890647 w 943521"/>
              <a:gd name="connsiteY39" fmla="*/ 1229564 h 1863746"/>
              <a:gd name="connsiteX40" fmla="*/ 886989 w 943521"/>
              <a:gd name="connsiteY40" fmla="*/ 1200303 h 1863746"/>
              <a:gd name="connsiteX41" fmla="*/ 883331 w 943521"/>
              <a:gd name="connsiteY41" fmla="*/ 1185673 h 1863746"/>
              <a:gd name="connsiteX42" fmla="*/ 876016 w 943521"/>
              <a:gd name="connsiteY42" fmla="*/ 1123493 h 1863746"/>
              <a:gd name="connsiteX43" fmla="*/ 872359 w 943521"/>
              <a:gd name="connsiteY43" fmla="*/ 1105205 h 1863746"/>
              <a:gd name="connsiteX44" fmla="*/ 868701 w 943521"/>
              <a:gd name="connsiteY44" fmla="*/ 1079602 h 1863746"/>
              <a:gd name="connsiteX45" fmla="*/ 865043 w 943521"/>
              <a:gd name="connsiteY45" fmla="*/ 999135 h 1863746"/>
              <a:gd name="connsiteX46" fmla="*/ 857728 w 943521"/>
              <a:gd name="connsiteY46" fmla="*/ 955244 h 1863746"/>
              <a:gd name="connsiteX47" fmla="*/ 850413 w 943521"/>
              <a:gd name="connsiteY47" fmla="*/ 878434 h 1863746"/>
              <a:gd name="connsiteX48" fmla="*/ 846755 w 943521"/>
              <a:gd name="connsiteY48" fmla="*/ 852831 h 1863746"/>
              <a:gd name="connsiteX49" fmla="*/ 843098 w 943521"/>
              <a:gd name="connsiteY49" fmla="*/ 819913 h 1863746"/>
              <a:gd name="connsiteX50" fmla="*/ 839440 w 943521"/>
              <a:gd name="connsiteY50" fmla="*/ 680924 h 1863746"/>
              <a:gd name="connsiteX51" fmla="*/ 835783 w 943521"/>
              <a:gd name="connsiteY51" fmla="*/ 655321 h 1863746"/>
              <a:gd name="connsiteX52" fmla="*/ 832125 w 943521"/>
              <a:gd name="connsiteY52" fmla="*/ 589484 h 1863746"/>
              <a:gd name="connsiteX53" fmla="*/ 828467 w 943521"/>
              <a:gd name="connsiteY53" fmla="*/ 465125 h 1863746"/>
              <a:gd name="connsiteX54" fmla="*/ 843097 w 943521"/>
              <a:gd name="connsiteY54" fmla="*/ 373685 h 1863746"/>
              <a:gd name="connsiteX55" fmla="*/ 850413 w 943521"/>
              <a:gd name="connsiteY55" fmla="*/ 238354 h 1863746"/>
              <a:gd name="connsiteX56" fmla="*/ 824810 w 943521"/>
              <a:gd name="connsiteY56" fmla="*/ 48158 h 1863746"/>
              <a:gd name="connsiteX57" fmla="*/ 755316 w 943521"/>
              <a:gd name="connsiteY57" fmla="*/ 15240 h 1863746"/>
              <a:gd name="connsiteX58" fmla="*/ 663876 w 943521"/>
              <a:gd name="connsiteY58" fmla="*/ 29871 h 1863746"/>
              <a:gd name="connsiteX59" fmla="*/ 557804 w 943521"/>
              <a:gd name="connsiteY59" fmla="*/ 29871 h 1863746"/>
              <a:gd name="connsiteX60" fmla="*/ 488311 w 943521"/>
              <a:gd name="connsiteY60" fmla="*/ 62788 h 1863746"/>
              <a:gd name="connsiteX0" fmla="*/ 488311 w 943521"/>
              <a:gd name="connsiteY0" fmla="*/ 62788 h 1863746"/>
              <a:gd name="connsiteX1" fmla="*/ 459051 w 943521"/>
              <a:gd name="connsiteY1" fmla="*/ 88394 h 1863746"/>
              <a:gd name="connsiteX2" fmla="*/ 393212 w 943521"/>
              <a:gd name="connsiteY2" fmla="*/ 157886 h 1863746"/>
              <a:gd name="connsiteX3" fmla="*/ 422474 w 943521"/>
              <a:gd name="connsiteY3" fmla="*/ 375365 h 1863746"/>
              <a:gd name="connsiteX4" fmla="*/ 4267 w 943521"/>
              <a:gd name="connsiteY4" fmla="*/ 735332 h 1863746"/>
              <a:gd name="connsiteX5" fmla="*/ 156788 w 943521"/>
              <a:gd name="connsiteY5" fmla="*/ 744437 h 1863746"/>
              <a:gd name="connsiteX6" fmla="*/ 491561 w 943521"/>
              <a:gd name="connsiteY6" fmla="*/ 681647 h 1863746"/>
              <a:gd name="connsiteX7" fmla="*/ 564131 w 943521"/>
              <a:gd name="connsiteY7" fmla="*/ 609326 h 1863746"/>
              <a:gd name="connsiteX8" fmla="*/ 543975 w 943521"/>
              <a:gd name="connsiteY8" fmla="*/ 783902 h 1863746"/>
              <a:gd name="connsiteX9" fmla="*/ 524887 w 943521"/>
              <a:gd name="connsiteY9" fmla="*/ 955244 h 1863746"/>
              <a:gd name="connsiteX10" fmla="*/ 535860 w 943521"/>
              <a:gd name="connsiteY10" fmla="*/ 1046684 h 1863746"/>
              <a:gd name="connsiteX11" fmla="*/ 539517 w 943521"/>
              <a:gd name="connsiteY11" fmla="*/ 1116178 h 1863746"/>
              <a:gd name="connsiteX12" fmla="*/ 550490 w 943521"/>
              <a:gd name="connsiteY12" fmla="*/ 1280770 h 1863746"/>
              <a:gd name="connsiteX13" fmla="*/ 546832 w 943521"/>
              <a:gd name="connsiteY13" fmla="*/ 1302716 h 1863746"/>
              <a:gd name="connsiteX14" fmla="*/ 550490 w 943521"/>
              <a:gd name="connsiteY14" fmla="*/ 1408786 h 1863746"/>
              <a:gd name="connsiteX15" fmla="*/ 554147 w 943521"/>
              <a:gd name="connsiteY15" fmla="*/ 1434389 h 1863746"/>
              <a:gd name="connsiteX16" fmla="*/ 561463 w 943521"/>
              <a:gd name="connsiteY16" fmla="*/ 1496569 h 1863746"/>
              <a:gd name="connsiteX17" fmla="*/ 557805 w 943521"/>
              <a:gd name="connsiteY17" fmla="*/ 1646530 h 1863746"/>
              <a:gd name="connsiteX18" fmla="*/ 554147 w 943521"/>
              <a:gd name="connsiteY18" fmla="*/ 1675791 h 1863746"/>
              <a:gd name="connsiteX19" fmla="*/ 550490 w 943521"/>
              <a:gd name="connsiteY19" fmla="*/ 1737970 h 1863746"/>
              <a:gd name="connsiteX20" fmla="*/ 554147 w 943521"/>
              <a:gd name="connsiteY20" fmla="*/ 1833068 h 1863746"/>
              <a:gd name="connsiteX21" fmla="*/ 583408 w 943521"/>
              <a:gd name="connsiteY21" fmla="*/ 1862329 h 1863746"/>
              <a:gd name="connsiteX22" fmla="*/ 609622 w 943521"/>
              <a:gd name="connsiteY22" fmla="*/ 1791616 h 1863746"/>
              <a:gd name="connsiteX23" fmla="*/ 685821 w 943521"/>
              <a:gd name="connsiteY23" fmla="*/ 1858671 h 1863746"/>
              <a:gd name="connsiteX24" fmla="*/ 752267 w 943521"/>
              <a:gd name="connsiteY24" fmla="*/ 1743456 h 1863746"/>
              <a:gd name="connsiteX25" fmla="*/ 819934 w 943521"/>
              <a:gd name="connsiteY25" fmla="*/ 1857452 h 1863746"/>
              <a:gd name="connsiteX26" fmla="*/ 857729 w 943521"/>
              <a:gd name="connsiteY26" fmla="*/ 1726998 h 1863746"/>
              <a:gd name="connsiteX27" fmla="*/ 938195 w 943521"/>
              <a:gd name="connsiteY27" fmla="*/ 1822095 h 1863746"/>
              <a:gd name="connsiteX28" fmla="*/ 934538 w 943521"/>
              <a:gd name="connsiteY28" fmla="*/ 1796492 h 1863746"/>
              <a:gd name="connsiteX29" fmla="*/ 930880 w 943521"/>
              <a:gd name="connsiteY29" fmla="*/ 1774546 h 1863746"/>
              <a:gd name="connsiteX30" fmla="*/ 927223 w 943521"/>
              <a:gd name="connsiteY30" fmla="*/ 1745285 h 1863746"/>
              <a:gd name="connsiteX31" fmla="*/ 930880 w 943521"/>
              <a:gd name="connsiteY31" fmla="*/ 1657503 h 1863746"/>
              <a:gd name="connsiteX32" fmla="*/ 930880 w 943521"/>
              <a:gd name="connsiteY32" fmla="*/ 1577036 h 1863746"/>
              <a:gd name="connsiteX33" fmla="*/ 923565 w 943521"/>
              <a:gd name="connsiteY33" fmla="*/ 1547775 h 1863746"/>
              <a:gd name="connsiteX34" fmla="*/ 916250 w 943521"/>
              <a:gd name="connsiteY34" fmla="*/ 1511199 h 1863746"/>
              <a:gd name="connsiteX35" fmla="*/ 908935 w 943521"/>
              <a:gd name="connsiteY35" fmla="*/ 1459993 h 1863746"/>
              <a:gd name="connsiteX36" fmla="*/ 901619 w 943521"/>
              <a:gd name="connsiteY36" fmla="*/ 1419759 h 1863746"/>
              <a:gd name="connsiteX37" fmla="*/ 897962 w 943521"/>
              <a:gd name="connsiteY37" fmla="*/ 1386841 h 1863746"/>
              <a:gd name="connsiteX38" fmla="*/ 894304 w 943521"/>
              <a:gd name="connsiteY38" fmla="*/ 1251509 h 1863746"/>
              <a:gd name="connsiteX39" fmla="*/ 890647 w 943521"/>
              <a:gd name="connsiteY39" fmla="*/ 1229564 h 1863746"/>
              <a:gd name="connsiteX40" fmla="*/ 886989 w 943521"/>
              <a:gd name="connsiteY40" fmla="*/ 1200303 h 1863746"/>
              <a:gd name="connsiteX41" fmla="*/ 883331 w 943521"/>
              <a:gd name="connsiteY41" fmla="*/ 1185673 h 1863746"/>
              <a:gd name="connsiteX42" fmla="*/ 876016 w 943521"/>
              <a:gd name="connsiteY42" fmla="*/ 1123493 h 1863746"/>
              <a:gd name="connsiteX43" fmla="*/ 872359 w 943521"/>
              <a:gd name="connsiteY43" fmla="*/ 1105205 h 1863746"/>
              <a:gd name="connsiteX44" fmla="*/ 868701 w 943521"/>
              <a:gd name="connsiteY44" fmla="*/ 1079602 h 1863746"/>
              <a:gd name="connsiteX45" fmla="*/ 865043 w 943521"/>
              <a:gd name="connsiteY45" fmla="*/ 999135 h 1863746"/>
              <a:gd name="connsiteX46" fmla="*/ 857728 w 943521"/>
              <a:gd name="connsiteY46" fmla="*/ 955244 h 1863746"/>
              <a:gd name="connsiteX47" fmla="*/ 850413 w 943521"/>
              <a:gd name="connsiteY47" fmla="*/ 878434 h 1863746"/>
              <a:gd name="connsiteX48" fmla="*/ 846755 w 943521"/>
              <a:gd name="connsiteY48" fmla="*/ 852831 h 1863746"/>
              <a:gd name="connsiteX49" fmla="*/ 843098 w 943521"/>
              <a:gd name="connsiteY49" fmla="*/ 819913 h 1863746"/>
              <a:gd name="connsiteX50" fmla="*/ 839440 w 943521"/>
              <a:gd name="connsiteY50" fmla="*/ 680924 h 1863746"/>
              <a:gd name="connsiteX51" fmla="*/ 835783 w 943521"/>
              <a:gd name="connsiteY51" fmla="*/ 655321 h 1863746"/>
              <a:gd name="connsiteX52" fmla="*/ 832125 w 943521"/>
              <a:gd name="connsiteY52" fmla="*/ 589484 h 1863746"/>
              <a:gd name="connsiteX53" fmla="*/ 828467 w 943521"/>
              <a:gd name="connsiteY53" fmla="*/ 465125 h 1863746"/>
              <a:gd name="connsiteX54" fmla="*/ 843097 w 943521"/>
              <a:gd name="connsiteY54" fmla="*/ 373685 h 1863746"/>
              <a:gd name="connsiteX55" fmla="*/ 850413 w 943521"/>
              <a:gd name="connsiteY55" fmla="*/ 238354 h 1863746"/>
              <a:gd name="connsiteX56" fmla="*/ 824810 w 943521"/>
              <a:gd name="connsiteY56" fmla="*/ 48158 h 1863746"/>
              <a:gd name="connsiteX57" fmla="*/ 755316 w 943521"/>
              <a:gd name="connsiteY57" fmla="*/ 15240 h 1863746"/>
              <a:gd name="connsiteX58" fmla="*/ 663876 w 943521"/>
              <a:gd name="connsiteY58" fmla="*/ 29871 h 1863746"/>
              <a:gd name="connsiteX59" fmla="*/ 557804 w 943521"/>
              <a:gd name="connsiteY59" fmla="*/ 29871 h 1863746"/>
              <a:gd name="connsiteX60" fmla="*/ 488311 w 943521"/>
              <a:gd name="connsiteY60" fmla="*/ 62788 h 1863746"/>
              <a:gd name="connsiteX0" fmla="*/ 488311 w 943521"/>
              <a:gd name="connsiteY0" fmla="*/ 62788 h 1863746"/>
              <a:gd name="connsiteX1" fmla="*/ 459051 w 943521"/>
              <a:gd name="connsiteY1" fmla="*/ 88394 h 1863746"/>
              <a:gd name="connsiteX2" fmla="*/ 393212 w 943521"/>
              <a:gd name="connsiteY2" fmla="*/ 157886 h 1863746"/>
              <a:gd name="connsiteX3" fmla="*/ 422474 w 943521"/>
              <a:gd name="connsiteY3" fmla="*/ 375365 h 1863746"/>
              <a:gd name="connsiteX4" fmla="*/ 4267 w 943521"/>
              <a:gd name="connsiteY4" fmla="*/ 735332 h 1863746"/>
              <a:gd name="connsiteX5" fmla="*/ 156788 w 943521"/>
              <a:gd name="connsiteY5" fmla="*/ 744437 h 1863746"/>
              <a:gd name="connsiteX6" fmla="*/ 193302 w 943521"/>
              <a:gd name="connsiteY6" fmla="*/ 811154 h 1863746"/>
              <a:gd name="connsiteX7" fmla="*/ 564131 w 943521"/>
              <a:gd name="connsiteY7" fmla="*/ 609326 h 1863746"/>
              <a:gd name="connsiteX8" fmla="*/ 543975 w 943521"/>
              <a:gd name="connsiteY8" fmla="*/ 783902 h 1863746"/>
              <a:gd name="connsiteX9" fmla="*/ 524887 w 943521"/>
              <a:gd name="connsiteY9" fmla="*/ 955244 h 1863746"/>
              <a:gd name="connsiteX10" fmla="*/ 535860 w 943521"/>
              <a:gd name="connsiteY10" fmla="*/ 1046684 h 1863746"/>
              <a:gd name="connsiteX11" fmla="*/ 539517 w 943521"/>
              <a:gd name="connsiteY11" fmla="*/ 1116178 h 1863746"/>
              <a:gd name="connsiteX12" fmla="*/ 550490 w 943521"/>
              <a:gd name="connsiteY12" fmla="*/ 1280770 h 1863746"/>
              <a:gd name="connsiteX13" fmla="*/ 546832 w 943521"/>
              <a:gd name="connsiteY13" fmla="*/ 1302716 h 1863746"/>
              <a:gd name="connsiteX14" fmla="*/ 550490 w 943521"/>
              <a:gd name="connsiteY14" fmla="*/ 1408786 h 1863746"/>
              <a:gd name="connsiteX15" fmla="*/ 554147 w 943521"/>
              <a:gd name="connsiteY15" fmla="*/ 1434389 h 1863746"/>
              <a:gd name="connsiteX16" fmla="*/ 561463 w 943521"/>
              <a:gd name="connsiteY16" fmla="*/ 1496569 h 1863746"/>
              <a:gd name="connsiteX17" fmla="*/ 557805 w 943521"/>
              <a:gd name="connsiteY17" fmla="*/ 1646530 h 1863746"/>
              <a:gd name="connsiteX18" fmla="*/ 554147 w 943521"/>
              <a:gd name="connsiteY18" fmla="*/ 1675791 h 1863746"/>
              <a:gd name="connsiteX19" fmla="*/ 550490 w 943521"/>
              <a:gd name="connsiteY19" fmla="*/ 1737970 h 1863746"/>
              <a:gd name="connsiteX20" fmla="*/ 554147 w 943521"/>
              <a:gd name="connsiteY20" fmla="*/ 1833068 h 1863746"/>
              <a:gd name="connsiteX21" fmla="*/ 583408 w 943521"/>
              <a:gd name="connsiteY21" fmla="*/ 1862329 h 1863746"/>
              <a:gd name="connsiteX22" fmla="*/ 609622 w 943521"/>
              <a:gd name="connsiteY22" fmla="*/ 1791616 h 1863746"/>
              <a:gd name="connsiteX23" fmla="*/ 685821 w 943521"/>
              <a:gd name="connsiteY23" fmla="*/ 1858671 h 1863746"/>
              <a:gd name="connsiteX24" fmla="*/ 752267 w 943521"/>
              <a:gd name="connsiteY24" fmla="*/ 1743456 h 1863746"/>
              <a:gd name="connsiteX25" fmla="*/ 819934 w 943521"/>
              <a:gd name="connsiteY25" fmla="*/ 1857452 h 1863746"/>
              <a:gd name="connsiteX26" fmla="*/ 857729 w 943521"/>
              <a:gd name="connsiteY26" fmla="*/ 1726998 h 1863746"/>
              <a:gd name="connsiteX27" fmla="*/ 938195 w 943521"/>
              <a:gd name="connsiteY27" fmla="*/ 1822095 h 1863746"/>
              <a:gd name="connsiteX28" fmla="*/ 934538 w 943521"/>
              <a:gd name="connsiteY28" fmla="*/ 1796492 h 1863746"/>
              <a:gd name="connsiteX29" fmla="*/ 930880 w 943521"/>
              <a:gd name="connsiteY29" fmla="*/ 1774546 h 1863746"/>
              <a:gd name="connsiteX30" fmla="*/ 927223 w 943521"/>
              <a:gd name="connsiteY30" fmla="*/ 1745285 h 1863746"/>
              <a:gd name="connsiteX31" fmla="*/ 930880 w 943521"/>
              <a:gd name="connsiteY31" fmla="*/ 1657503 h 1863746"/>
              <a:gd name="connsiteX32" fmla="*/ 930880 w 943521"/>
              <a:gd name="connsiteY32" fmla="*/ 1577036 h 1863746"/>
              <a:gd name="connsiteX33" fmla="*/ 923565 w 943521"/>
              <a:gd name="connsiteY33" fmla="*/ 1547775 h 1863746"/>
              <a:gd name="connsiteX34" fmla="*/ 916250 w 943521"/>
              <a:gd name="connsiteY34" fmla="*/ 1511199 h 1863746"/>
              <a:gd name="connsiteX35" fmla="*/ 908935 w 943521"/>
              <a:gd name="connsiteY35" fmla="*/ 1459993 h 1863746"/>
              <a:gd name="connsiteX36" fmla="*/ 901619 w 943521"/>
              <a:gd name="connsiteY36" fmla="*/ 1419759 h 1863746"/>
              <a:gd name="connsiteX37" fmla="*/ 897962 w 943521"/>
              <a:gd name="connsiteY37" fmla="*/ 1386841 h 1863746"/>
              <a:gd name="connsiteX38" fmla="*/ 894304 w 943521"/>
              <a:gd name="connsiteY38" fmla="*/ 1251509 h 1863746"/>
              <a:gd name="connsiteX39" fmla="*/ 890647 w 943521"/>
              <a:gd name="connsiteY39" fmla="*/ 1229564 h 1863746"/>
              <a:gd name="connsiteX40" fmla="*/ 886989 w 943521"/>
              <a:gd name="connsiteY40" fmla="*/ 1200303 h 1863746"/>
              <a:gd name="connsiteX41" fmla="*/ 883331 w 943521"/>
              <a:gd name="connsiteY41" fmla="*/ 1185673 h 1863746"/>
              <a:gd name="connsiteX42" fmla="*/ 876016 w 943521"/>
              <a:gd name="connsiteY42" fmla="*/ 1123493 h 1863746"/>
              <a:gd name="connsiteX43" fmla="*/ 872359 w 943521"/>
              <a:gd name="connsiteY43" fmla="*/ 1105205 h 1863746"/>
              <a:gd name="connsiteX44" fmla="*/ 868701 w 943521"/>
              <a:gd name="connsiteY44" fmla="*/ 1079602 h 1863746"/>
              <a:gd name="connsiteX45" fmla="*/ 865043 w 943521"/>
              <a:gd name="connsiteY45" fmla="*/ 999135 h 1863746"/>
              <a:gd name="connsiteX46" fmla="*/ 857728 w 943521"/>
              <a:gd name="connsiteY46" fmla="*/ 955244 h 1863746"/>
              <a:gd name="connsiteX47" fmla="*/ 850413 w 943521"/>
              <a:gd name="connsiteY47" fmla="*/ 878434 h 1863746"/>
              <a:gd name="connsiteX48" fmla="*/ 846755 w 943521"/>
              <a:gd name="connsiteY48" fmla="*/ 852831 h 1863746"/>
              <a:gd name="connsiteX49" fmla="*/ 843098 w 943521"/>
              <a:gd name="connsiteY49" fmla="*/ 819913 h 1863746"/>
              <a:gd name="connsiteX50" fmla="*/ 839440 w 943521"/>
              <a:gd name="connsiteY50" fmla="*/ 680924 h 1863746"/>
              <a:gd name="connsiteX51" fmla="*/ 835783 w 943521"/>
              <a:gd name="connsiteY51" fmla="*/ 655321 h 1863746"/>
              <a:gd name="connsiteX52" fmla="*/ 832125 w 943521"/>
              <a:gd name="connsiteY52" fmla="*/ 589484 h 1863746"/>
              <a:gd name="connsiteX53" fmla="*/ 828467 w 943521"/>
              <a:gd name="connsiteY53" fmla="*/ 465125 h 1863746"/>
              <a:gd name="connsiteX54" fmla="*/ 843097 w 943521"/>
              <a:gd name="connsiteY54" fmla="*/ 373685 h 1863746"/>
              <a:gd name="connsiteX55" fmla="*/ 850413 w 943521"/>
              <a:gd name="connsiteY55" fmla="*/ 238354 h 1863746"/>
              <a:gd name="connsiteX56" fmla="*/ 824810 w 943521"/>
              <a:gd name="connsiteY56" fmla="*/ 48158 h 1863746"/>
              <a:gd name="connsiteX57" fmla="*/ 755316 w 943521"/>
              <a:gd name="connsiteY57" fmla="*/ 15240 h 1863746"/>
              <a:gd name="connsiteX58" fmla="*/ 663876 w 943521"/>
              <a:gd name="connsiteY58" fmla="*/ 29871 h 1863746"/>
              <a:gd name="connsiteX59" fmla="*/ 557804 w 943521"/>
              <a:gd name="connsiteY59" fmla="*/ 29871 h 1863746"/>
              <a:gd name="connsiteX60" fmla="*/ 488311 w 943521"/>
              <a:gd name="connsiteY60" fmla="*/ 62788 h 1863746"/>
              <a:gd name="connsiteX0" fmla="*/ 488311 w 943521"/>
              <a:gd name="connsiteY0" fmla="*/ 62788 h 1863746"/>
              <a:gd name="connsiteX1" fmla="*/ 459051 w 943521"/>
              <a:gd name="connsiteY1" fmla="*/ 88394 h 1863746"/>
              <a:gd name="connsiteX2" fmla="*/ 393212 w 943521"/>
              <a:gd name="connsiteY2" fmla="*/ 157886 h 1863746"/>
              <a:gd name="connsiteX3" fmla="*/ 422474 w 943521"/>
              <a:gd name="connsiteY3" fmla="*/ 375365 h 1863746"/>
              <a:gd name="connsiteX4" fmla="*/ 4267 w 943521"/>
              <a:gd name="connsiteY4" fmla="*/ 735332 h 1863746"/>
              <a:gd name="connsiteX5" fmla="*/ 156788 w 943521"/>
              <a:gd name="connsiteY5" fmla="*/ 744437 h 1863746"/>
              <a:gd name="connsiteX6" fmla="*/ 193302 w 943521"/>
              <a:gd name="connsiteY6" fmla="*/ 811154 h 1863746"/>
              <a:gd name="connsiteX7" fmla="*/ 426775 w 943521"/>
              <a:gd name="connsiteY7" fmla="*/ 683891 h 1863746"/>
              <a:gd name="connsiteX8" fmla="*/ 543975 w 943521"/>
              <a:gd name="connsiteY8" fmla="*/ 783902 h 1863746"/>
              <a:gd name="connsiteX9" fmla="*/ 524887 w 943521"/>
              <a:gd name="connsiteY9" fmla="*/ 955244 h 1863746"/>
              <a:gd name="connsiteX10" fmla="*/ 535860 w 943521"/>
              <a:gd name="connsiteY10" fmla="*/ 1046684 h 1863746"/>
              <a:gd name="connsiteX11" fmla="*/ 539517 w 943521"/>
              <a:gd name="connsiteY11" fmla="*/ 1116178 h 1863746"/>
              <a:gd name="connsiteX12" fmla="*/ 550490 w 943521"/>
              <a:gd name="connsiteY12" fmla="*/ 1280770 h 1863746"/>
              <a:gd name="connsiteX13" fmla="*/ 546832 w 943521"/>
              <a:gd name="connsiteY13" fmla="*/ 1302716 h 1863746"/>
              <a:gd name="connsiteX14" fmla="*/ 550490 w 943521"/>
              <a:gd name="connsiteY14" fmla="*/ 1408786 h 1863746"/>
              <a:gd name="connsiteX15" fmla="*/ 554147 w 943521"/>
              <a:gd name="connsiteY15" fmla="*/ 1434389 h 1863746"/>
              <a:gd name="connsiteX16" fmla="*/ 561463 w 943521"/>
              <a:gd name="connsiteY16" fmla="*/ 1496569 h 1863746"/>
              <a:gd name="connsiteX17" fmla="*/ 557805 w 943521"/>
              <a:gd name="connsiteY17" fmla="*/ 1646530 h 1863746"/>
              <a:gd name="connsiteX18" fmla="*/ 554147 w 943521"/>
              <a:gd name="connsiteY18" fmla="*/ 1675791 h 1863746"/>
              <a:gd name="connsiteX19" fmla="*/ 550490 w 943521"/>
              <a:gd name="connsiteY19" fmla="*/ 1737970 h 1863746"/>
              <a:gd name="connsiteX20" fmla="*/ 554147 w 943521"/>
              <a:gd name="connsiteY20" fmla="*/ 1833068 h 1863746"/>
              <a:gd name="connsiteX21" fmla="*/ 583408 w 943521"/>
              <a:gd name="connsiteY21" fmla="*/ 1862329 h 1863746"/>
              <a:gd name="connsiteX22" fmla="*/ 609622 w 943521"/>
              <a:gd name="connsiteY22" fmla="*/ 1791616 h 1863746"/>
              <a:gd name="connsiteX23" fmla="*/ 685821 w 943521"/>
              <a:gd name="connsiteY23" fmla="*/ 1858671 h 1863746"/>
              <a:gd name="connsiteX24" fmla="*/ 752267 w 943521"/>
              <a:gd name="connsiteY24" fmla="*/ 1743456 h 1863746"/>
              <a:gd name="connsiteX25" fmla="*/ 819934 w 943521"/>
              <a:gd name="connsiteY25" fmla="*/ 1857452 h 1863746"/>
              <a:gd name="connsiteX26" fmla="*/ 857729 w 943521"/>
              <a:gd name="connsiteY26" fmla="*/ 1726998 h 1863746"/>
              <a:gd name="connsiteX27" fmla="*/ 938195 w 943521"/>
              <a:gd name="connsiteY27" fmla="*/ 1822095 h 1863746"/>
              <a:gd name="connsiteX28" fmla="*/ 934538 w 943521"/>
              <a:gd name="connsiteY28" fmla="*/ 1796492 h 1863746"/>
              <a:gd name="connsiteX29" fmla="*/ 930880 w 943521"/>
              <a:gd name="connsiteY29" fmla="*/ 1774546 h 1863746"/>
              <a:gd name="connsiteX30" fmla="*/ 927223 w 943521"/>
              <a:gd name="connsiteY30" fmla="*/ 1745285 h 1863746"/>
              <a:gd name="connsiteX31" fmla="*/ 930880 w 943521"/>
              <a:gd name="connsiteY31" fmla="*/ 1657503 h 1863746"/>
              <a:gd name="connsiteX32" fmla="*/ 930880 w 943521"/>
              <a:gd name="connsiteY32" fmla="*/ 1577036 h 1863746"/>
              <a:gd name="connsiteX33" fmla="*/ 923565 w 943521"/>
              <a:gd name="connsiteY33" fmla="*/ 1547775 h 1863746"/>
              <a:gd name="connsiteX34" fmla="*/ 916250 w 943521"/>
              <a:gd name="connsiteY34" fmla="*/ 1511199 h 1863746"/>
              <a:gd name="connsiteX35" fmla="*/ 908935 w 943521"/>
              <a:gd name="connsiteY35" fmla="*/ 1459993 h 1863746"/>
              <a:gd name="connsiteX36" fmla="*/ 901619 w 943521"/>
              <a:gd name="connsiteY36" fmla="*/ 1419759 h 1863746"/>
              <a:gd name="connsiteX37" fmla="*/ 897962 w 943521"/>
              <a:gd name="connsiteY37" fmla="*/ 1386841 h 1863746"/>
              <a:gd name="connsiteX38" fmla="*/ 894304 w 943521"/>
              <a:gd name="connsiteY38" fmla="*/ 1251509 h 1863746"/>
              <a:gd name="connsiteX39" fmla="*/ 890647 w 943521"/>
              <a:gd name="connsiteY39" fmla="*/ 1229564 h 1863746"/>
              <a:gd name="connsiteX40" fmla="*/ 886989 w 943521"/>
              <a:gd name="connsiteY40" fmla="*/ 1200303 h 1863746"/>
              <a:gd name="connsiteX41" fmla="*/ 883331 w 943521"/>
              <a:gd name="connsiteY41" fmla="*/ 1185673 h 1863746"/>
              <a:gd name="connsiteX42" fmla="*/ 876016 w 943521"/>
              <a:gd name="connsiteY42" fmla="*/ 1123493 h 1863746"/>
              <a:gd name="connsiteX43" fmla="*/ 872359 w 943521"/>
              <a:gd name="connsiteY43" fmla="*/ 1105205 h 1863746"/>
              <a:gd name="connsiteX44" fmla="*/ 868701 w 943521"/>
              <a:gd name="connsiteY44" fmla="*/ 1079602 h 1863746"/>
              <a:gd name="connsiteX45" fmla="*/ 865043 w 943521"/>
              <a:gd name="connsiteY45" fmla="*/ 999135 h 1863746"/>
              <a:gd name="connsiteX46" fmla="*/ 857728 w 943521"/>
              <a:gd name="connsiteY46" fmla="*/ 955244 h 1863746"/>
              <a:gd name="connsiteX47" fmla="*/ 850413 w 943521"/>
              <a:gd name="connsiteY47" fmla="*/ 878434 h 1863746"/>
              <a:gd name="connsiteX48" fmla="*/ 846755 w 943521"/>
              <a:gd name="connsiteY48" fmla="*/ 852831 h 1863746"/>
              <a:gd name="connsiteX49" fmla="*/ 843098 w 943521"/>
              <a:gd name="connsiteY49" fmla="*/ 819913 h 1863746"/>
              <a:gd name="connsiteX50" fmla="*/ 839440 w 943521"/>
              <a:gd name="connsiteY50" fmla="*/ 680924 h 1863746"/>
              <a:gd name="connsiteX51" fmla="*/ 835783 w 943521"/>
              <a:gd name="connsiteY51" fmla="*/ 655321 h 1863746"/>
              <a:gd name="connsiteX52" fmla="*/ 832125 w 943521"/>
              <a:gd name="connsiteY52" fmla="*/ 589484 h 1863746"/>
              <a:gd name="connsiteX53" fmla="*/ 828467 w 943521"/>
              <a:gd name="connsiteY53" fmla="*/ 465125 h 1863746"/>
              <a:gd name="connsiteX54" fmla="*/ 843097 w 943521"/>
              <a:gd name="connsiteY54" fmla="*/ 373685 h 1863746"/>
              <a:gd name="connsiteX55" fmla="*/ 850413 w 943521"/>
              <a:gd name="connsiteY55" fmla="*/ 238354 h 1863746"/>
              <a:gd name="connsiteX56" fmla="*/ 824810 w 943521"/>
              <a:gd name="connsiteY56" fmla="*/ 48158 h 1863746"/>
              <a:gd name="connsiteX57" fmla="*/ 755316 w 943521"/>
              <a:gd name="connsiteY57" fmla="*/ 15240 h 1863746"/>
              <a:gd name="connsiteX58" fmla="*/ 663876 w 943521"/>
              <a:gd name="connsiteY58" fmla="*/ 29871 h 1863746"/>
              <a:gd name="connsiteX59" fmla="*/ 557804 w 943521"/>
              <a:gd name="connsiteY59" fmla="*/ 29871 h 1863746"/>
              <a:gd name="connsiteX60" fmla="*/ 488311 w 943521"/>
              <a:gd name="connsiteY60" fmla="*/ 62788 h 1863746"/>
              <a:gd name="connsiteX0" fmla="*/ 488311 w 943521"/>
              <a:gd name="connsiteY0" fmla="*/ 62788 h 1863746"/>
              <a:gd name="connsiteX1" fmla="*/ 459051 w 943521"/>
              <a:gd name="connsiteY1" fmla="*/ 88394 h 1863746"/>
              <a:gd name="connsiteX2" fmla="*/ 393212 w 943521"/>
              <a:gd name="connsiteY2" fmla="*/ 157886 h 1863746"/>
              <a:gd name="connsiteX3" fmla="*/ 422474 w 943521"/>
              <a:gd name="connsiteY3" fmla="*/ 375365 h 1863746"/>
              <a:gd name="connsiteX4" fmla="*/ 4267 w 943521"/>
              <a:gd name="connsiteY4" fmla="*/ 735332 h 1863746"/>
              <a:gd name="connsiteX5" fmla="*/ 156788 w 943521"/>
              <a:gd name="connsiteY5" fmla="*/ 744437 h 1863746"/>
              <a:gd name="connsiteX6" fmla="*/ 193302 w 943521"/>
              <a:gd name="connsiteY6" fmla="*/ 811154 h 1863746"/>
              <a:gd name="connsiteX7" fmla="*/ 426775 w 943521"/>
              <a:gd name="connsiteY7" fmla="*/ 683891 h 1863746"/>
              <a:gd name="connsiteX8" fmla="*/ 536126 w 943521"/>
              <a:gd name="connsiteY8" fmla="*/ 646546 h 1863746"/>
              <a:gd name="connsiteX9" fmla="*/ 524887 w 943521"/>
              <a:gd name="connsiteY9" fmla="*/ 955244 h 1863746"/>
              <a:gd name="connsiteX10" fmla="*/ 535860 w 943521"/>
              <a:gd name="connsiteY10" fmla="*/ 1046684 h 1863746"/>
              <a:gd name="connsiteX11" fmla="*/ 539517 w 943521"/>
              <a:gd name="connsiteY11" fmla="*/ 1116178 h 1863746"/>
              <a:gd name="connsiteX12" fmla="*/ 550490 w 943521"/>
              <a:gd name="connsiteY12" fmla="*/ 1280770 h 1863746"/>
              <a:gd name="connsiteX13" fmla="*/ 546832 w 943521"/>
              <a:gd name="connsiteY13" fmla="*/ 1302716 h 1863746"/>
              <a:gd name="connsiteX14" fmla="*/ 550490 w 943521"/>
              <a:gd name="connsiteY14" fmla="*/ 1408786 h 1863746"/>
              <a:gd name="connsiteX15" fmla="*/ 554147 w 943521"/>
              <a:gd name="connsiteY15" fmla="*/ 1434389 h 1863746"/>
              <a:gd name="connsiteX16" fmla="*/ 561463 w 943521"/>
              <a:gd name="connsiteY16" fmla="*/ 1496569 h 1863746"/>
              <a:gd name="connsiteX17" fmla="*/ 557805 w 943521"/>
              <a:gd name="connsiteY17" fmla="*/ 1646530 h 1863746"/>
              <a:gd name="connsiteX18" fmla="*/ 554147 w 943521"/>
              <a:gd name="connsiteY18" fmla="*/ 1675791 h 1863746"/>
              <a:gd name="connsiteX19" fmla="*/ 550490 w 943521"/>
              <a:gd name="connsiteY19" fmla="*/ 1737970 h 1863746"/>
              <a:gd name="connsiteX20" fmla="*/ 554147 w 943521"/>
              <a:gd name="connsiteY20" fmla="*/ 1833068 h 1863746"/>
              <a:gd name="connsiteX21" fmla="*/ 583408 w 943521"/>
              <a:gd name="connsiteY21" fmla="*/ 1862329 h 1863746"/>
              <a:gd name="connsiteX22" fmla="*/ 609622 w 943521"/>
              <a:gd name="connsiteY22" fmla="*/ 1791616 h 1863746"/>
              <a:gd name="connsiteX23" fmla="*/ 685821 w 943521"/>
              <a:gd name="connsiteY23" fmla="*/ 1858671 h 1863746"/>
              <a:gd name="connsiteX24" fmla="*/ 752267 w 943521"/>
              <a:gd name="connsiteY24" fmla="*/ 1743456 h 1863746"/>
              <a:gd name="connsiteX25" fmla="*/ 819934 w 943521"/>
              <a:gd name="connsiteY25" fmla="*/ 1857452 h 1863746"/>
              <a:gd name="connsiteX26" fmla="*/ 857729 w 943521"/>
              <a:gd name="connsiteY26" fmla="*/ 1726998 h 1863746"/>
              <a:gd name="connsiteX27" fmla="*/ 938195 w 943521"/>
              <a:gd name="connsiteY27" fmla="*/ 1822095 h 1863746"/>
              <a:gd name="connsiteX28" fmla="*/ 934538 w 943521"/>
              <a:gd name="connsiteY28" fmla="*/ 1796492 h 1863746"/>
              <a:gd name="connsiteX29" fmla="*/ 930880 w 943521"/>
              <a:gd name="connsiteY29" fmla="*/ 1774546 h 1863746"/>
              <a:gd name="connsiteX30" fmla="*/ 927223 w 943521"/>
              <a:gd name="connsiteY30" fmla="*/ 1745285 h 1863746"/>
              <a:gd name="connsiteX31" fmla="*/ 930880 w 943521"/>
              <a:gd name="connsiteY31" fmla="*/ 1657503 h 1863746"/>
              <a:gd name="connsiteX32" fmla="*/ 930880 w 943521"/>
              <a:gd name="connsiteY32" fmla="*/ 1577036 h 1863746"/>
              <a:gd name="connsiteX33" fmla="*/ 923565 w 943521"/>
              <a:gd name="connsiteY33" fmla="*/ 1547775 h 1863746"/>
              <a:gd name="connsiteX34" fmla="*/ 916250 w 943521"/>
              <a:gd name="connsiteY34" fmla="*/ 1511199 h 1863746"/>
              <a:gd name="connsiteX35" fmla="*/ 908935 w 943521"/>
              <a:gd name="connsiteY35" fmla="*/ 1459993 h 1863746"/>
              <a:gd name="connsiteX36" fmla="*/ 901619 w 943521"/>
              <a:gd name="connsiteY36" fmla="*/ 1419759 h 1863746"/>
              <a:gd name="connsiteX37" fmla="*/ 897962 w 943521"/>
              <a:gd name="connsiteY37" fmla="*/ 1386841 h 1863746"/>
              <a:gd name="connsiteX38" fmla="*/ 894304 w 943521"/>
              <a:gd name="connsiteY38" fmla="*/ 1251509 h 1863746"/>
              <a:gd name="connsiteX39" fmla="*/ 890647 w 943521"/>
              <a:gd name="connsiteY39" fmla="*/ 1229564 h 1863746"/>
              <a:gd name="connsiteX40" fmla="*/ 886989 w 943521"/>
              <a:gd name="connsiteY40" fmla="*/ 1200303 h 1863746"/>
              <a:gd name="connsiteX41" fmla="*/ 883331 w 943521"/>
              <a:gd name="connsiteY41" fmla="*/ 1185673 h 1863746"/>
              <a:gd name="connsiteX42" fmla="*/ 876016 w 943521"/>
              <a:gd name="connsiteY42" fmla="*/ 1123493 h 1863746"/>
              <a:gd name="connsiteX43" fmla="*/ 872359 w 943521"/>
              <a:gd name="connsiteY43" fmla="*/ 1105205 h 1863746"/>
              <a:gd name="connsiteX44" fmla="*/ 868701 w 943521"/>
              <a:gd name="connsiteY44" fmla="*/ 1079602 h 1863746"/>
              <a:gd name="connsiteX45" fmla="*/ 865043 w 943521"/>
              <a:gd name="connsiteY45" fmla="*/ 999135 h 1863746"/>
              <a:gd name="connsiteX46" fmla="*/ 857728 w 943521"/>
              <a:gd name="connsiteY46" fmla="*/ 955244 h 1863746"/>
              <a:gd name="connsiteX47" fmla="*/ 850413 w 943521"/>
              <a:gd name="connsiteY47" fmla="*/ 878434 h 1863746"/>
              <a:gd name="connsiteX48" fmla="*/ 846755 w 943521"/>
              <a:gd name="connsiteY48" fmla="*/ 852831 h 1863746"/>
              <a:gd name="connsiteX49" fmla="*/ 843098 w 943521"/>
              <a:gd name="connsiteY49" fmla="*/ 819913 h 1863746"/>
              <a:gd name="connsiteX50" fmla="*/ 839440 w 943521"/>
              <a:gd name="connsiteY50" fmla="*/ 680924 h 1863746"/>
              <a:gd name="connsiteX51" fmla="*/ 835783 w 943521"/>
              <a:gd name="connsiteY51" fmla="*/ 655321 h 1863746"/>
              <a:gd name="connsiteX52" fmla="*/ 832125 w 943521"/>
              <a:gd name="connsiteY52" fmla="*/ 589484 h 1863746"/>
              <a:gd name="connsiteX53" fmla="*/ 828467 w 943521"/>
              <a:gd name="connsiteY53" fmla="*/ 465125 h 1863746"/>
              <a:gd name="connsiteX54" fmla="*/ 843097 w 943521"/>
              <a:gd name="connsiteY54" fmla="*/ 373685 h 1863746"/>
              <a:gd name="connsiteX55" fmla="*/ 850413 w 943521"/>
              <a:gd name="connsiteY55" fmla="*/ 238354 h 1863746"/>
              <a:gd name="connsiteX56" fmla="*/ 824810 w 943521"/>
              <a:gd name="connsiteY56" fmla="*/ 48158 h 1863746"/>
              <a:gd name="connsiteX57" fmla="*/ 755316 w 943521"/>
              <a:gd name="connsiteY57" fmla="*/ 15240 h 1863746"/>
              <a:gd name="connsiteX58" fmla="*/ 663876 w 943521"/>
              <a:gd name="connsiteY58" fmla="*/ 29871 h 1863746"/>
              <a:gd name="connsiteX59" fmla="*/ 557804 w 943521"/>
              <a:gd name="connsiteY59" fmla="*/ 29871 h 1863746"/>
              <a:gd name="connsiteX60" fmla="*/ 488311 w 943521"/>
              <a:gd name="connsiteY60" fmla="*/ 62788 h 1863746"/>
              <a:gd name="connsiteX0" fmla="*/ 488311 w 943521"/>
              <a:gd name="connsiteY0" fmla="*/ 62788 h 1863746"/>
              <a:gd name="connsiteX1" fmla="*/ 459051 w 943521"/>
              <a:gd name="connsiteY1" fmla="*/ 88394 h 1863746"/>
              <a:gd name="connsiteX2" fmla="*/ 393212 w 943521"/>
              <a:gd name="connsiteY2" fmla="*/ 157886 h 1863746"/>
              <a:gd name="connsiteX3" fmla="*/ 422474 w 943521"/>
              <a:gd name="connsiteY3" fmla="*/ 375365 h 1863746"/>
              <a:gd name="connsiteX4" fmla="*/ 4267 w 943521"/>
              <a:gd name="connsiteY4" fmla="*/ 735332 h 1863746"/>
              <a:gd name="connsiteX5" fmla="*/ 156788 w 943521"/>
              <a:gd name="connsiteY5" fmla="*/ 744437 h 1863746"/>
              <a:gd name="connsiteX6" fmla="*/ 193302 w 943521"/>
              <a:gd name="connsiteY6" fmla="*/ 811154 h 1863746"/>
              <a:gd name="connsiteX7" fmla="*/ 426775 w 943521"/>
              <a:gd name="connsiteY7" fmla="*/ 683891 h 1863746"/>
              <a:gd name="connsiteX8" fmla="*/ 536126 w 943521"/>
              <a:gd name="connsiteY8" fmla="*/ 646546 h 1863746"/>
              <a:gd name="connsiteX9" fmla="*/ 524887 w 943521"/>
              <a:gd name="connsiteY9" fmla="*/ 955244 h 1863746"/>
              <a:gd name="connsiteX10" fmla="*/ 535860 w 943521"/>
              <a:gd name="connsiteY10" fmla="*/ 1046684 h 1863746"/>
              <a:gd name="connsiteX11" fmla="*/ 539517 w 943521"/>
              <a:gd name="connsiteY11" fmla="*/ 1116178 h 1863746"/>
              <a:gd name="connsiteX12" fmla="*/ 550490 w 943521"/>
              <a:gd name="connsiteY12" fmla="*/ 1280770 h 1863746"/>
              <a:gd name="connsiteX13" fmla="*/ 546832 w 943521"/>
              <a:gd name="connsiteY13" fmla="*/ 1302716 h 1863746"/>
              <a:gd name="connsiteX14" fmla="*/ 550490 w 943521"/>
              <a:gd name="connsiteY14" fmla="*/ 1408786 h 1863746"/>
              <a:gd name="connsiteX15" fmla="*/ 554147 w 943521"/>
              <a:gd name="connsiteY15" fmla="*/ 1434389 h 1863746"/>
              <a:gd name="connsiteX16" fmla="*/ 561463 w 943521"/>
              <a:gd name="connsiteY16" fmla="*/ 1496569 h 1863746"/>
              <a:gd name="connsiteX17" fmla="*/ 557805 w 943521"/>
              <a:gd name="connsiteY17" fmla="*/ 1646530 h 1863746"/>
              <a:gd name="connsiteX18" fmla="*/ 554147 w 943521"/>
              <a:gd name="connsiteY18" fmla="*/ 1675791 h 1863746"/>
              <a:gd name="connsiteX19" fmla="*/ 550490 w 943521"/>
              <a:gd name="connsiteY19" fmla="*/ 1737970 h 1863746"/>
              <a:gd name="connsiteX20" fmla="*/ 554147 w 943521"/>
              <a:gd name="connsiteY20" fmla="*/ 1833068 h 1863746"/>
              <a:gd name="connsiteX21" fmla="*/ 583408 w 943521"/>
              <a:gd name="connsiteY21" fmla="*/ 1862329 h 1863746"/>
              <a:gd name="connsiteX22" fmla="*/ 609622 w 943521"/>
              <a:gd name="connsiteY22" fmla="*/ 1791616 h 1863746"/>
              <a:gd name="connsiteX23" fmla="*/ 685821 w 943521"/>
              <a:gd name="connsiteY23" fmla="*/ 1858671 h 1863746"/>
              <a:gd name="connsiteX24" fmla="*/ 752267 w 943521"/>
              <a:gd name="connsiteY24" fmla="*/ 1743456 h 1863746"/>
              <a:gd name="connsiteX25" fmla="*/ 819934 w 943521"/>
              <a:gd name="connsiteY25" fmla="*/ 1857452 h 1863746"/>
              <a:gd name="connsiteX26" fmla="*/ 857729 w 943521"/>
              <a:gd name="connsiteY26" fmla="*/ 1726998 h 1863746"/>
              <a:gd name="connsiteX27" fmla="*/ 938195 w 943521"/>
              <a:gd name="connsiteY27" fmla="*/ 1822095 h 1863746"/>
              <a:gd name="connsiteX28" fmla="*/ 934538 w 943521"/>
              <a:gd name="connsiteY28" fmla="*/ 1796492 h 1863746"/>
              <a:gd name="connsiteX29" fmla="*/ 930880 w 943521"/>
              <a:gd name="connsiteY29" fmla="*/ 1774546 h 1863746"/>
              <a:gd name="connsiteX30" fmla="*/ 927223 w 943521"/>
              <a:gd name="connsiteY30" fmla="*/ 1745285 h 1863746"/>
              <a:gd name="connsiteX31" fmla="*/ 930880 w 943521"/>
              <a:gd name="connsiteY31" fmla="*/ 1657503 h 1863746"/>
              <a:gd name="connsiteX32" fmla="*/ 930880 w 943521"/>
              <a:gd name="connsiteY32" fmla="*/ 1577036 h 1863746"/>
              <a:gd name="connsiteX33" fmla="*/ 923565 w 943521"/>
              <a:gd name="connsiteY33" fmla="*/ 1547775 h 1863746"/>
              <a:gd name="connsiteX34" fmla="*/ 916250 w 943521"/>
              <a:gd name="connsiteY34" fmla="*/ 1511199 h 1863746"/>
              <a:gd name="connsiteX35" fmla="*/ 908935 w 943521"/>
              <a:gd name="connsiteY35" fmla="*/ 1459993 h 1863746"/>
              <a:gd name="connsiteX36" fmla="*/ 901619 w 943521"/>
              <a:gd name="connsiteY36" fmla="*/ 1419759 h 1863746"/>
              <a:gd name="connsiteX37" fmla="*/ 897962 w 943521"/>
              <a:gd name="connsiteY37" fmla="*/ 1386841 h 1863746"/>
              <a:gd name="connsiteX38" fmla="*/ 894304 w 943521"/>
              <a:gd name="connsiteY38" fmla="*/ 1251509 h 1863746"/>
              <a:gd name="connsiteX39" fmla="*/ 890647 w 943521"/>
              <a:gd name="connsiteY39" fmla="*/ 1229564 h 1863746"/>
              <a:gd name="connsiteX40" fmla="*/ 886989 w 943521"/>
              <a:gd name="connsiteY40" fmla="*/ 1200303 h 1863746"/>
              <a:gd name="connsiteX41" fmla="*/ 883331 w 943521"/>
              <a:gd name="connsiteY41" fmla="*/ 1185673 h 1863746"/>
              <a:gd name="connsiteX42" fmla="*/ 876016 w 943521"/>
              <a:gd name="connsiteY42" fmla="*/ 1123493 h 1863746"/>
              <a:gd name="connsiteX43" fmla="*/ 872359 w 943521"/>
              <a:gd name="connsiteY43" fmla="*/ 1105205 h 1863746"/>
              <a:gd name="connsiteX44" fmla="*/ 868701 w 943521"/>
              <a:gd name="connsiteY44" fmla="*/ 1079602 h 1863746"/>
              <a:gd name="connsiteX45" fmla="*/ 865043 w 943521"/>
              <a:gd name="connsiteY45" fmla="*/ 999135 h 1863746"/>
              <a:gd name="connsiteX46" fmla="*/ 857728 w 943521"/>
              <a:gd name="connsiteY46" fmla="*/ 955244 h 1863746"/>
              <a:gd name="connsiteX47" fmla="*/ 850413 w 943521"/>
              <a:gd name="connsiteY47" fmla="*/ 878434 h 1863746"/>
              <a:gd name="connsiteX48" fmla="*/ 846755 w 943521"/>
              <a:gd name="connsiteY48" fmla="*/ 852831 h 1863746"/>
              <a:gd name="connsiteX49" fmla="*/ 843098 w 943521"/>
              <a:gd name="connsiteY49" fmla="*/ 819913 h 1863746"/>
              <a:gd name="connsiteX50" fmla="*/ 839440 w 943521"/>
              <a:gd name="connsiteY50" fmla="*/ 680924 h 1863746"/>
              <a:gd name="connsiteX51" fmla="*/ 835783 w 943521"/>
              <a:gd name="connsiteY51" fmla="*/ 655321 h 1863746"/>
              <a:gd name="connsiteX52" fmla="*/ 832125 w 943521"/>
              <a:gd name="connsiteY52" fmla="*/ 589484 h 1863746"/>
              <a:gd name="connsiteX53" fmla="*/ 828467 w 943521"/>
              <a:gd name="connsiteY53" fmla="*/ 465125 h 1863746"/>
              <a:gd name="connsiteX54" fmla="*/ 843097 w 943521"/>
              <a:gd name="connsiteY54" fmla="*/ 373685 h 1863746"/>
              <a:gd name="connsiteX55" fmla="*/ 850413 w 943521"/>
              <a:gd name="connsiteY55" fmla="*/ 238354 h 1863746"/>
              <a:gd name="connsiteX56" fmla="*/ 824810 w 943521"/>
              <a:gd name="connsiteY56" fmla="*/ 48158 h 1863746"/>
              <a:gd name="connsiteX57" fmla="*/ 755316 w 943521"/>
              <a:gd name="connsiteY57" fmla="*/ 15240 h 1863746"/>
              <a:gd name="connsiteX58" fmla="*/ 663876 w 943521"/>
              <a:gd name="connsiteY58" fmla="*/ 29871 h 1863746"/>
              <a:gd name="connsiteX59" fmla="*/ 557804 w 943521"/>
              <a:gd name="connsiteY59" fmla="*/ 29871 h 1863746"/>
              <a:gd name="connsiteX60" fmla="*/ 488311 w 943521"/>
              <a:gd name="connsiteY60" fmla="*/ 62788 h 1863746"/>
              <a:gd name="connsiteX0" fmla="*/ 488311 w 943521"/>
              <a:gd name="connsiteY0" fmla="*/ 62788 h 1863746"/>
              <a:gd name="connsiteX1" fmla="*/ 459051 w 943521"/>
              <a:gd name="connsiteY1" fmla="*/ 88394 h 1863746"/>
              <a:gd name="connsiteX2" fmla="*/ 393212 w 943521"/>
              <a:gd name="connsiteY2" fmla="*/ 157886 h 1863746"/>
              <a:gd name="connsiteX3" fmla="*/ 422474 w 943521"/>
              <a:gd name="connsiteY3" fmla="*/ 375365 h 1863746"/>
              <a:gd name="connsiteX4" fmla="*/ 4267 w 943521"/>
              <a:gd name="connsiteY4" fmla="*/ 735332 h 1863746"/>
              <a:gd name="connsiteX5" fmla="*/ 156788 w 943521"/>
              <a:gd name="connsiteY5" fmla="*/ 744437 h 1863746"/>
              <a:gd name="connsiteX6" fmla="*/ 193302 w 943521"/>
              <a:gd name="connsiteY6" fmla="*/ 811154 h 1863746"/>
              <a:gd name="connsiteX7" fmla="*/ 222703 w 943521"/>
              <a:gd name="connsiteY7" fmla="*/ 801625 h 1863746"/>
              <a:gd name="connsiteX8" fmla="*/ 536126 w 943521"/>
              <a:gd name="connsiteY8" fmla="*/ 646546 h 1863746"/>
              <a:gd name="connsiteX9" fmla="*/ 524887 w 943521"/>
              <a:gd name="connsiteY9" fmla="*/ 955244 h 1863746"/>
              <a:gd name="connsiteX10" fmla="*/ 535860 w 943521"/>
              <a:gd name="connsiteY10" fmla="*/ 1046684 h 1863746"/>
              <a:gd name="connsiteX11" fmla="*/ 539517 w 943521"/>
              <a:gd name="connsiteY11" fmla="*/ 1116178 h 1863746"/>
              <a:gd name="connsiteX12" fmla="*/ 550490 w 943521"/>
              <a:gd name="connsiteY12" fmla="*/ 1280770 h 1863746"/>
              <a:gd name="connsiteX13" fmla="*/ 546832 w 943521"/>
              <a:gd name="connsiteY13" fmla="*/ 1302716 h 1863746"/>
              <a:gd name="connsiteX14" fmla="*/ 550490 w 943521"/>
              <a:gd name="connsiteY14" fmla="*/ 1408786 h 1863746"/>
              <a:gd name="connsiteX15" fmla="*/ 554147 w 943521"/>
              <a:gd name="connsiteY15" fmla="*/ 1434389 h 1863746"/>
              <a:gd name="connsiteX16" fmla="*/ 561463 w 943521"/>
              <a:gd name="connsiteY16" fmla="*/ 1496569 h 1863746"/>
              <a:gd name="connsiteX17" fmla="*/ 557805 w 943521"/>
              <a:gd name="connsiteY17" fmla="*/ 1646530 h 1863746"/>
              <a:gd name="connsiteX18" fmla="*/ 554147 w 943521"/>
              <a:gd name="connsiteY18" fmla="*/ 1675791 h 1863746"/>
              <a:gd name="connsiteX19" fmla="*/ 550490 w 943521"/>
              <a:gd name="connsiteY19" fmla="*/ 1737970 h 1863746"/>
              <a:gd name="connsiteX20" fmla="*/ 554147 w 943521"/>
              <a:gd name="connsiteY20" fmla="*/ 1833068 h 1863746"/>
              <a:gd name="connsiteX21" fmla="*/ 583408 w 943521"/>
              <a:gd name="connsiteY21" fmla="*/ 1862329 h 1863746"/>
              <a:gd name="connsiteX22" fmla="*/ 609622 w 943521"/>
              <a:gd name="connsiteY22" fmla="*/ 1791616 h 1863746"/>
              <a:gd name="connsiteX23" fmla="*/ 685821 w 943521"/>
              <a:gd name="connsiteY23" fmla="*/ 1858671 h 1863746"/>
              <a:gd name="connsiteX24" fmla="*/ 752267 w 943521"/>
              <a:gd name="connsiteY24" fmla="*/ 1743456 h 1863746"/>
              <a:gd name="connsiteX25" fmla="*/ 819934 w 943521"/>
              <a:gd name="connsiteY25" fmla="*/ 1857452 h 1863746"/>
              <a:gd name="connsiteX26" fmla="*/ 857729 w 943521"/>
              <a:gd name="connsiteY26" fmla="*/ 1726998 h 1863746"/>
              <a:gd name="connsiteX27" fmla="*/ 938195 w 943521"/>
              <a:gd name="connsiteY27" fmla="*/ 1822095 h 1863746"/>
              <a:gd name="connsiteX28" fmla="*/ 934538 w 943521"/>
              <a:gd name="connsiteY28" fmla="*/ 1796492 h 1863746"/>
              <a:gd name="connsiteX29" fmla="*/ 930880 w 943521"/>
              <a:gd name="connsiteY29" fmla="*/ 1774546 h 1863746"/>
              <a:gd name="connsiteX30" fmla="*/ 927223 w 943521"/>
              <a:gd name="connsiteY30" fmla="*/ 1745285 h 1863746"/>
              <a:gd name="connsiteX31" fmla="*/ 930880 w 943521"/>
              <a:gd name="connsiteY31" fmla="*/ 1657503 h 1863746"/>
              <a:gd name="connsiteX32" fmla="*/ 930880 w 943521"/>
              <a:gd name="connsiteY32" fmla="*/ 1577036 h 1863746"/>
              <a:gd name="connsiteX33" fmla="*/ 923565 w 943521"/>
              <a:gd name="connsiteY33" fmla="*/ 1547775 h 1863746"/>
              <a:gd name="connsiteX34" fmla="*/ 916250 w 943521"/>
              <a:gd name="connsiteY34" fmla="*/ 1511199 h 1863746"/>
              <a:gd name="connsiteX35" fmla="*/ 908935 w 943521"/>
              <a:gd name="connsiteY35" fmla="*/ 1459993 h 1863746"/>
              <a:gd name="connsiteX36" fmla="*/ 901619 w 943521"/>
              <a:gd name="connsiteY36" fmla="*/ 1419759 h 1863746"/>
              <a:gd name="connsiteX37" fmla="*/ 897962 w 943521"/>
              <a:gd name="connsiteY37" fmla="*/ 1386841 h 1863746"/>
              <a:gd name="connsiteX38" fmla="*/ 894304 w 943521"/>
              <a:gd name="connsiteY38" fmla="*/ 1251509 h 1863746"/>
              <a:gd name="connsiteX39" fmla="*/ 890647 w 943521"/>
              <a:gd name="connsiteY39" fmla="*/ 1229564 h 1863746"/>
              <a:gd name="connsiteX40" fmla="*/ 886989 w 943521"/>
              <a:gd name="connsiteY40" fmla="*/ 1200303 h 1863746"/>
              <a:gd name="connsiteX41" fmla="*/ 883331 w 943521"/>
              <a:gd name="connsiteY41" fmla="*/ 1185673 h 1863746"/>
              <a:gd name="connsiteX42" fmla="*/ 876016 w 943521"/>
              <a:gd name="connsiteY42" fmla="*/ 1123493 h 1863746"/>
              <a:gd name="connsiteX43" fmla="*/ 872359 w 943521"/>
              <a:gd name="connsiteY43" fmla="*/ 1105205 h 1863746"/>
              <a:gd name="connsiteX44" fmla="*/ 868701 w 943521"/>
              <a:gd name="connsiteY44" fmla="*/ 1079602 h 1863746"/>
              <a:gd name="connsiteX45" fmla="*/ 865043 w 943521"/>
              <a:gd name="connsiteY45" fmla="*/ 999135 h 1863746"/>
              <a:gd name="connsiteX46" fmla="*/ 857728 w 943521"/>
              <a:gd name="connsiteY46" fmla="*/ 955244 h 1863746"/>
              <a:gd name="connsiteX47" fmla="*/ 850413 w 943521"/>
              <a:gd name="connsiteY47" fmla="*/ 878434 h 1863746"/>
              <a:gd name="connsiteX48" fmla="*/ 846755 w 943521"/>
              <a:gd name="connsiteY48" fmla="*/ 852831 h 1863746"/>
              <a:gd name="connsiteX49" fmla="*/ 843098 w 943521"/>
              <a:gd name="connsiteY49" fmla="*/ 819913 h 1863746"/>
              <a:gd name="connsiteX50" fmla="*/ 839440 w 943521"/>
              <a:gd name="connsiteY50" fmla="*/ 680924 h 1863746"/>
              <a:gd name="connsiteX51" fmla="*/ 835783 w 943521"/>
              <a:gd name="connsiteY51" fmla="*/ 655321 h 1863746"/>
              <a:gd name="connsiteX52" fmla="*/ 832125 w 943521"/>
              <a:gd name="connsiteY52" fmla="*/ 589484 h 1863746"/>
              <a:gd name="connsiteX53" fmla="*/ 828467 w 943521"/>
              <a:gd name="connsiteY53" fmla="*/ 465125 h 1863746"/>
              <a:gd name="connsiteX54" fmla="*/ 843097 w 943521"/>
              <a:gd name="connsiteY54" fmla="*/ 373685 h 1863746"/>
              <a:gd name="connsiteX55" fmla="*/ 850413 w 943521"/>
              <a:gd name="connsiteY55" fmla="*/ 238354 h 1863746"/>
              <a:gd name="connsiteX56" fmla="*/ 824810 w 943521"/>
              <a:gd name="connsiteY56" fmla="*/ 48158 h 1863746"/>
              <a:gd name="connsiteX57" fmla="*/ 755316 w 943521"/>
              <a:gd name="connsiteY57" fmla="*/ 15240 h 1863746"/>
              <a:gd name="connsiteX58" fmla="*/ 663876 w 943521"/>
              <a:gd name="connsiteY58" fmla="*/ 29871 h 1863746"/>
              <a:gd name="connsiteX59" fmla="*/ 557804 w 943521"/>
              <a:gd name="connsiteY59" fmla="*/ 29871 h 1863746"/>
              <a:gd name="connsiteX60" fmla="*/ 488311 w 943521"/>
              <a:gd name="connsiteY60" fmla="*/ 62788 h 1863746"/>
              <a:gd name="connsiteX0" fmla="*/ 488311 w 943521"/>
              <a:gd name="connsiteY0" fmla="*/ 62788 h 1863746"/>
              <a:gd name="connsiteX1" fmla="*/ 459051 w 943521"/>
              <a:gd name="connsiteY1" fmla="*/ 88394 h 1863746"/>
              <a:gd name="connsiteX2" fmla="*/ 393212 w 943521"/>
              <a:gd name="connsiteY2" fmla="*/ 157886 h 1863746"/>
              <a:gd name="connsiteX3" fmla="*/ 422474 w 943521"/>
              <a:gd name="connsiteY3" fmla="*/ 375365 h 1863746"/>
              <a:gd name="connsiteX4" fmla="*/ 4267 w 943521"/>
              <a:gd name="connsiteY4" fmla="*/ 735332 h 1863746"/>
              <a:gd name="connsiteX5" fmla="*/ 192108 w 943521"/>
              <a:gd name="connsiteY5" fmla="*/ 705192 h 1863746"/>
              <a:gd name="connsiteX6" fmla="*/ 193302 w 943521"/>
              <a:gd name="connsiteY6" fmla="*/ 811154 h 1863746"/>
              <a:gd name="connsiteX7" fmla="*/ 222703 w 943521"/>
              <a:gd name="connsiteY7" fmla="*/ 801625 h 1863746"/>
              <a:gd name="connsiteX8" fmla="*/ 536126 w 943521"/>
              <a:gd name="connsiteY8" fmla="*/ 646546 h 1863746"/>
              <a:gd name="connsiteX9" fmla="*/ 524887 w 943521"/>
              <a:gd name="connsiteY9" fmla="*/ 955244 h 1863746"/>
              <a:gd name="connsiteX10" fmla="*/ 535860 w 943521"/>
              <a:gd name="connsiteY10" fmla="*/ 1046684 h 1863746"/>
              <a:gd name="connsiteX11" fmla="*/ 539517 w 943521"/>
              <a:gd name="connsiteY11" fmla="*/ 1116178 h 1863746"/>
              <a:gd name="connsiteX12" fmla="*/ 550490 w 943521"/>
              <a:gd name="connsiteY12" fmla="*/ 1280770 h 1863746"/>
              <a:gd name="connsiteX13" fmla="*/ 546832 w 943521"/>
              <a:gd name="connsiteY13" fmla="*/ 1302716 h 1863746"/>
              <a:gd name="connsiteX14" fmla="*/ 550490 w 943521"/>
              <a:gd name="connsiteY14" fmla="*/ 1408786 h 1863746"/>
              <a:gd name="connsiteX15" fmla="*/ 554147 w 943521"/>
              <a:gd name="connsiteY15" fmla="*/ 1434389 h 1863746"/>
              <a:gd name="connsiteX16" fmla="*/ 561463 w 943521"/>
              <a:gd name="connsiteY16" fmla="*/ 1496569 h 1863746"/>
              <a:gd name="connsiteX17" fmla="*/ 557805 w 943521"/>
              <a:gd name="connsiteY17" fmla="*/ 1646530 h 1863746"/>
              <a:gd name="connsiteX18" fmla="*/ 554147 w 943521"/>
              <a:gd name="connsiteY18" fmla="*/ 1675791 h 1863746"/>
              <a:gd name="connsiteX19" fmla="*/ 550490 w 943521"/>
              <a:gd name="connsiteY19" fmla="*/ 1737970 h 1863746"/>
              <a:gd name="connsiteX20" fmla="*/ 554147 w 943521"/>
              <a:gd name="connsiteY20" fmla="*/ 1833068 h 1863746"/>
              <a:gd name="connsiteX21" fmla="*/ 583408 w 943521"/>
              <a:gd name="connsiteY21" fmla="*/ 1862329 h 1863746"/>
              <a:gd name="connsiteX22" fmla="*/ 609622 w 943521"/>
              <a:gd name="connsiteY22" fmla="*/ 1791616 h 1863746"/>
              <a:gd name="connsiteX23" fmla="*/ 685821 w 943521"/>
              <a:gd name="connsiteY23" fmla="*/ 1858671 h 1863746"/>
              <a:gd name="connsiteX24" fmla="*/ 752267 w 943521"/>
              <a:gd name="connsiteY24" fmla="*/ 1743456 h 1863746"/>
              <a:gd name="connsiteX25" fmla="*/ 819934 w 943521"/>
              <a:gd name="connsiteY25" fmla="*/ 1857452 h 1863746"/>
              <a:gd name="connsiteX26" fmla="*/ 857729 w 943521"/>
              <a:gd name="connsiteY26" fmla="*/ 1726998 h 1863746"/>
              <a:gd name="connsiteX27" fmla="*/ 938195 w 943521"/>
              <a:gd name="connsiteY27" fmla="*/ 1822095 h 1863746"/>
              <a:gd name="connsiteX28" fmla="*/ 934538 w 943521"/>
              <a:gd name="connsiteY28" fmla="*/ 1796492 h 1863746"/>
              <a:gd name="connsiteX29" fmla="*/ 930880 w 943521"/>
              <a:gd name="connsiteY29" fmla="*/ 1774546 h 1863746"/>
              <a:gd name="connsiteX30" fmla="*/ 927223 w 943521"/>
              <a:gd name="connsiteY30" fmla="*/ 1745285 h 1863746"/>
              <a:gd name="connsiteX31" fmla="*/ 930880 w 943521"/>
              <a:gd name="connsiteY31" fmla="*/ 1657503 h 1863746"/>
              <a:gd name="connsiteX32" fmla="*/ 930880 w 943521"/>
              <a:gd name="connsiteY32" fmla="*/ 1577036 h 1863746"/>
              <a:gd name="connsiteX33" fmla="*/ 923565 w 943521"/>
              <a:gd name="connsiteY33" fmla="*/ 1547775 h 1863746"/>
              <a:gd name="connsiteX34" fmla="*/ 916250 w 943521"/>
              <a:gd name="connsiteY34" fmla="*/ 1511199 h 1863746"/>
              <a:gd name="connsiteX35" fmla="*/ 908935 w 943521"/>
              <a:gd name="connsiteY35" fmla="*/ 1459993 h 1863746"/>
              <a:gd name="connsiteX36" fmla="*/ 901619 w 943521"/>
              <a:gd name="connsiteY36" fmla="*/ 1419759 h 1863746"/>
              <a:gd name="connsiteX37" fmla="*/ 897962 w 943521"/>
              <a:gd name="connsiteY37" fmla="*/ 1386841 h 1863746"/>
              <a:gd name="connsiteX38" fmla="*/ 894304 w 943521"/>
              <a:gd name="connsiteY38" fmla="*/ 1251509 h 1863746"/>
              <a:gd name="connsiteX39" fmla="*/ 890647 w 943521"/>
              <a:gd name="connsiteY39" fmla="*/ 1229564 h 1863746"/>
              <a:gd name="connsiteX40" fmla="*/ 886989 w 943521"/>
              <a:gd name="connsiteY40" fmla="*/ 1200303 h 1863746"/>
              <a:gd name="connsiteX41" fmla="*/ 883331 w 943521"/>
              <a:gd name="connsiteY41" fmla="*/ 1185673 h 1863746"/>
              <a:gd name="connsiteX42" fmla="*/ 876016 w 943521"/>
              <a:gd name="connsiteY42" fmla="*/ 1123493 h 1863746"/>
              <a:gd name="connsiteX43" fmla="*/ 872359 w 943521"/>
              <a:gd name="connsiteY43" fmla="*/ 1105205 h 1863746"/>
              <a:gd name="connsiteX44" fmla="*/ 868701 w 943521"/>
              <a:gd name="connsiteY44" fmla="*/ 1079602 h 1863746"/>
              <a:gd name="connsiteX45" fmla="*/ 865043 w 943521"/>
              <a:gd name="connsiteY45" fmla="*/ 999135 h 1863746"/>
              <a:gd name="connsiteX46" fmla="*/ 857728 w 943521"/>
              <a:gd name="connsiteY46" fmla="*/ 955244 h 1863746"/>
              <a:gd name="connsiteX47" fmla="*/ 850413 w 943521"/>
              <a:gd name="connsiteY47" fmla="*/ 878434 h 1863746"/>
              <a:gd name="connsiteX48" fmla="*/ 846755 w 943521"/>
              <a:gd name="connsiteY48" fmla="*/ 852831 h 1863746"/>
              <a:gd name="connsiteX49" fmla="*/ 843098 w 943521"/>
              <a:gd name="connsiteY49" fmla="*/ 819913 h 1863746"/>
              <a:gd name="connsiteX50" fmla="*/ 839440 w 943521"/>
              <a:gd name="connsiteY50" fmla="*/ 680924 h 1863746"/>
              <a:gd name="connsiteX51" fmla="*/ 835783 w 943521"/>
              <a:gd name="connsiteY51" fmla="*/ 655321 h 1863746"/>
              <a:gd name="connsiteX52" fmla="*/ 832125 w 943521"/>
              <a:gd name="connsiteY52" fmla="*/ 589484 h 1863746"/>
              <a:gd name="connsiteX53" fmla="*/ 828467 w 943521"/>
              <a:gd name="connsiteY53" fmla="*/ 465125 h 1863746"/>
              <a:gd name="connsiteX54" fmla="*/ 843097 w 943521"/>
              <a:gd name="connsiteY54" fmla="*/ 373685 h 1863746"/>
              <a:gd name="connsiteX55" fmla="*/ 850413 w 943521"/>
              <a:gd name="connsiteY55" fmla="*/ 238354 h 1863746"/>
              <a:gd name="connsiteX56" fmla="*/ 824810 w 943521"/>
              <a:gd name="connsiteY56" fmla="*/ 48158 h 1863746"/>
              <a:gd name="connsiteX57" fmla="*/ 755316 w 943521"/>
              <a:gd name="connsiteY57" fmla="*/ 15240 h 1863746"/>
              <a:gd name="connsiteX58" fmla="*/ 663876 w 943521"/>
              <a:gd name="connsiteY58" fmla="*/ 29871 h 1863746"/>
              <a:gd name="connsiteX59" fmla="*/ 557804 w 943521"/>
              <a:gd name="connsiteY59" fmla="*/ 29871 h 1863746"/>
              <a:gd name="connsiteX60" fmla="*/ 488311 w 943521"/>
              <a:gd name="connsiteY60" fmla="*/ 62788 h 1863746"/>
              <a:gd name="connsiteX0" fmla="*/ 488311 w 943521"/>
              <a:gd name="connsiteY0" fmla="*/ 62788 h 1863746"/>
              <a:gd name="connsiteX1" fmla="*/ 459051 w 943521"/>
              <a:gd name="connsiteY1" fmla="*/ 88394 h 1863746"/>
              <a:gd name="connsiteX2" fmla="*/ 393212 w 943521"/>
              <a:gd name="connsiteY2" fmla="*/ 157886 h 1863746"/>
              <a:gd name="connsiteX3" fmla="*/ 422474 w 943521"/>
              <a:gd name="connsiteY3" fmla="*/ 375365 h 1863746"/>
              <a:gd name="connsiteX4" fmla="*/ 4267 w 943521"/>
              <a:gd name="connsiteY4" fmla="*/ 735332 h 1863746"/>
              <a:gd name="connsiteX5" fmla="*/ 192108 w 943521"/>
              <a:gd name="connsiteY5" fmla="*/ 705192 h 1863746"/>
              <a:gd name="connsiteX6" fmla="*/ 142284 w 943521"/>
              <a:gd name="connsiteY6" fmla="*/ 787607 h 1863746"/>
              <a:gd name="connsiteX7" fmla="*/ 222703 w 943521"/>
              <a:gd name="connsiteY7" fmla="*/ 801625 h 1863746"/>
              <a:gd name="connsiteX8" fmla="*/ 536126 w 943521"/>
              <a:gd name="connsiteY8" fmla="*/ 646546 h 1863746"/>
              <a:gd name="connsiteX9" fmla="*/ 524887 w 943521"/>
              <a:gd name="connsiteY9" fmla="*/ 955244 h 1863746"/>
              <a:gd name="connsiteX10" fmla="*/ 535860 w 943521"/>
              <a:gd name="connsiteY10" fmla="*/ 1046684 h 1863746"/>
              <a:gd name="connsiteX11" fmla="*/ 539517 w 943521"/>
              <a:gd name="connsiteY11" fmla="*/ 1116178 h 1863746"/>
              <a:gd name="connsiteX12" fmla="*/ 550490 w 943521"/>
              <a:gd name="connsiteY12" fmla="*/ 1280770 h 1863746"/>
              <a:gd name="connsiteX13" fmla="*/ 546832 w 943521"/>
              <a:gd name="connsiteY13" fmla="*/ 1302716 h 1863746"/>
              <a:gd name="connsiteX14" fmla="*/ 550490 w 943521"/>
              <a:gd name="connsiteY14" fmla="*/ 1408786 h 1863746"/>
              <a:gd name="connsiteX15" fmla="*/ 554147 w 943521"/>
              <a:gd name="connsiteY15" fmla="*/ 1434389 h 1863746"/>
              <a:gd name="connsiteX16" fmla="*/ 561463 w 943521"/>
              <a:gd name="connsiteY16" fmla="*/ 1496569 h 1863746"/>
              <a:gd name="connsiteX17" fmla="*/ 557805 w 943521"/>
              <a:gd name="connsiteY17" fmla="*/ 1646530 h 1863746"/>
              <a:gd name="connsiteX18" fmla="*/ 554147 w 943521"/>
              <a:gd name="connsiteY18" fmla="*/ 1675791 h 1863746"/>
              <a:gd name="connsiteX19" fmla="*/ 550490 w 943521"/>
              <a:gd name="connsiteY19" fmla="*/ 1737970 h 1863746"/>
              <a:gd name="connsiteX20" fmla="*/ 554147 w 943521"/>
              <a:gd name="connsiteY20" fmla="*/ 1833068 h 1863746"/>
              <a:gd name="connsiteX21" fmla="*/ 583408 w 943521"/>
              <a:gd name="connsiteY21" fmla="*/ 1862329 h 1863746"/>
              <a:gd name="connsiteX22" fmla="*/ 609622 w 943521"/>
              <a:gd name="connsiteY22" fmla="*/ 1791616 h 1863746"/>
              <a:gd name="connsiteX23" fmla="*/ 685821 w 943521"/>
              <a:gd name="connsiteY23" fmla="*/ 1858671 h 1863746"/>
              <a:gd name="connsiteX24" fmla="*/ 752267 w 943521"/>
              <a:gd name="connsiteY24" fmla="*/ 1743456 h 1863746"/>
              <a:gd name="connsiteX25" fmla="*/ 819934 w 943521"/>
              <a:gd name="connsiteY25" fmla="*/ 1857452 h 1863746"/>
              <a:gd name="connsiteX26" fmla="*/ 857729 w 943521"/>
              <a:gd name="connsiteY26" fmla="*/ 1726998 h 1863746"/>
              <a:gd name="connsiteX27" fmla="*/ 938195 w 943521"/>
              <a:gd name="connsiteY27" fmla="*/ 1822095 h 1863746"/>
              <a:gd name="connsiteX28" fmla="*/ 934538 w 943521"/>
              <a:gd name="connsiteY28" fmla="*/ 1796492 h 1863746"/>
              <a:gd name="connsiteX29" fmla="*/ 930880 w 943521"/>
              <a:gd name="connsiteY29" fmla="*/ 1774546 h 1863746"/>
              <a:gd name="connsiteX30" fmla="*/ 927223 w 943521"/>
              <a:gd name="connsiteY30" fmla="*/ 1745285 h 1863746"/>
              <a:gd name="connsiteX31" fmla="*/ 930880 w 943521"/>
              <a:gd name="connsiteY31" fmla="*/ 1657503 h 1863746"/>
              <a:gd name="connsiteX32" fmla="*/ 930880 w 943521"/>
              <a:gd name="connsiteY32" fmla="*/ 1577036 h 1863746"/>
              <a:gd name="connsiteX33" fmla="*/ 923565 w 943521"/>
              <a:gd name="connsiteY33" fmla="*/ 1547775 h 1863746"/>
              <a:gd name="connsiteX34" fmla="*/ 916250 w 943521"/>
              <a:gd name="connsiteY34" fmla="*/ 1511199 h 1863746"/>
              <a:gd name="connsiteX35" fmla="*/ 908935 w 943521"/>
              <a:gd name="connsiteY35" fmla="*/ 1459993 h 1863746"/>
              <a:gd name="connsiteX36" fmla="*/ 901619 w 943521"/>
              <a:gd name="connsiteY36" fmla="*/ 1419759 h 1863746"/>
              <a:gd name="connsiteX37" fmla="*/ 897962 w 943521"/>
              <a:gd name="connsiteY37" fmla="*/ 1386841 h 1863746"/>
              <a:gd name="connsiteX38" fmla="*/ 894304 w 943521"/>
              <a:gd name="connsiteY38" fmla="*/ 1251509 h 1863746"/>
              <a:gd name="connsiteX39" fmla="*/ 890647 w 943521"/>
              <a:gd name="connsiteY39" fmla="*/ 1229564 h 1863746"/>
              <a:gd name="connsiteX40" fmla="*/ 886989 w 943521"/>
              <a:gd name="connsiteY40" fmla="*/ 1200303 h 1863746"/>
              <a:gd name="connsiteX41" fmla="*/ 883331 w 943521"/>
              <a:gd name="connsiteY41" fmla="*/ 1185673 h 1863746"/>
              <a:gd name="connsiteX42" fmla="*/ 876016 w 943521"/>
              <a:gd name="connsiteY42" fmla="*/ 1123493 h 1863746"/>
              <a:gd name="connsiteX43" fmla="*/ 872359 w 943521"/>
              <a:gd name="connsiteY43" fmla="*/ 1105205 h 1863746"/>
              <a:gd name="connsiteX44" fmla="*/ 868701 w 943521"/>
              <a:gd name="connsiteY44" fmla="*/ 1079602 h 1863746"/>
              <a:gd name="connsiteX45" fmla="*/ 865043 w 943521"/>
              <a:gd name="connsiteY45" fmla="*/ 999135 h 1863746"/>
              <a:gd name="connsiteX46" fmla="*/ 857728 w 943521"/>
              <a:gd name="connsiteY46" fmla="*/ 955244 h 1863746"/>
              <a:gd name="connsiteX47" fmla="*/ 850413 w 943521"/>
              <a:gd name="connsiteY47" fmla="*/ 878434 h 1863746"/>
              <a:gd name="connsiteX48" fmla="*/ 846755 w 943521"/>
              <a:gd name="connsiteY48" fmla="*/ 852831 h 1863746"/>
              <a:gd name="connsiteX49" fmla="*/ 843098 w 943521"/>
              <a:gd name="connsiteY49" fmla="*/ 819913 h 1863746"/>
              <a:gd name="connsiteX50" fmla="*/ 839440 w 943521"/>
              <a:gd name="connsiteY50" fmla="*/ 680924 h 1863746"/>
              <a:gd name="connsiteX51" fmla="*/ 835783 w 943521"/>
              <a:gd name="connsiteY51" fmla="*/ 655321 h 1863746"/>
              <a:gd name="connsiteX52" fmla="*/ 832125 w 943521"/>
              <a:gd name="connsiteY52" fmla="*/ 589484 h 1863746"/>
              <a:gd name="connsiteX53" fmla="*/ 828467 w 943521"/>
              <a:gd name="connsiteY53" fmla="*/ 465125 h 1863746"/>
              <a:gd name="connsiteX54" fmla="*/ 843097 w 943521"/>
              <a:gd name="connsiteY54" fmla="*/ 373685 h 1863746"/>
              <a:gd name="connsiteX55" fmla="*/ 850413 w 943521"/>
              <a:gd name="connsiteY55" fmla="*/ 238354 h 1863746"/>
              <a:gd name="connsiteX56" fmla="*/ 824810 w 943521"/>
              <a:gd name="connsiteY56" fmla="*/ 48158 h 1863746"/>
              <a:gd name="connsiteX57" fmla="*/ 755316 w 943521"/>
              <a:gd name="connsiteY57" fmla="*/ 15240 h 1863746"/>
              <a:gd name="connsiteX58" fmla="*/ 663876 w 943521"/>
              <a:gd name="connsiteY58" fmla="*/ 29871 h 1863746"/>
              <a:gd name="connsiteX59" fmla="*/ 557804 w 943521"/>
              <a:gd name="connsiteY59" fmla="*/ 29871 h 1863746"/>
              <a:gd name="connsiteX60" fmla="*/ 488311 w 943521"/>
              <a:gd name="connsiteY60" fmla="*/ 62788 h 1863746"/>
              <a:gd name="connsiteX0" fmla="*/ 488311 w 943521"/>
              <a:gd name="connsiteY0" fmla="*/ 62788 h 1863746"/>
              <a:gd name="connsiteX1" fmla="*/ 459051 w 943521"/>
              <a:gd name="connsiteY1" fmla="*/ 88394 h 1863746"/>
              <a:gd name="connsiteX2" fmla="*/ 393212 w 943521"/>
              <a:gd name="connsiteY2" fmla="*/ 157886 h 1863746"/>
              <a:gd name="connsiteX3" fmla="*/ 422474 w 943521"/>
              <a:gd name="connsiteY3" fmla="*/ 375365 h 1863746"/>
              <a:gd name="connsiteX4" fmla="*/ 4267 w 943521"/>
              <a:gd name="connsiteY4" fmla="*/ 735332 h 1863746"/>
              <a:gd name="connsiteX5" fmla="*/ 192108 w 943521"/>
              <a:gd name="connsiteY5" fmla="*/ 705192 h 1863746"/>
              <a:gd name="connsiteX6" fmla="*/ 142284 w 943521"/>
              <a:gd name="connsiteY6" fmla="*/ 787607 h 1863746"/>
              <a:gd name="connsiteX7" fmla="*/ 250174 w 943521"/>
              <a:gd name="connsiteY7" fmla="*/ 742758 h 1863746"/>
              <a:gd name="connsiteX8" fmla="*/ 536126 w 943521"/>
              <a:gd name="connsiteY8" fmla="*/ 646546 h 1863746"/>
              <a:gd name="connsiteX9" fmla="*/ 524887 w 943521"/>
              <a:gd name="connsiteY9" fmla="*/ 955244 h 1863746"/>
              <a:gd name="connsiteX10" fmla="*/ 535860 w 943521"/>
              <a:gd name="connsiteY10" fmla="*/ 1046684 h 1863746"/>
              <a:gd name="connsiteX11" fmla="*/ 539517 w 943521"/>
              <a:gd name="connsiteY11" fmla="*/ 1116178 h 1863746"/>
              <a:gd name="connsiteX12" fmla="*/ 550490 w 943521"/>
              <a:gd name="connsiteY12" fmla="*/ 1280770 h 1863746"/>
              <a:gd name="connsiteX13" fmla="*/ 546832 w 943521"/>
              <a:gd name="connsiteY13" fmla="*/ 1302716 h 1863746"/>
              <a:gd name="connsiteX14" fmla="*/ 550490 w 943521"/>
              <a:gd name="connsiteY14" fmla="*/ 1408786 h 1863746"/>
              <a:gd name="connsiteX15" fmla="*/ 554147 w 943521"/>
              <a:gd name="connsiteY15" fmla="*/ 1434389 h 1863746"/>
              <a:gd name="connsiteX16" fmla="*/ 561463 w 943521"/>
              <a:gd name="connsiteY16" fmla="*/ 1496569 h 1863746"/>
              <a:gd name="connsiteX17" fmla="*/ 557805 w 943521"/>
              <a:gd name="connsiteY17" fmla="*/ 1646530 h 1863746"/>
              <a:gd name="connsiteX18" fmla="*/ 554147 w 943521"/>
              <a:gd name="connsiteY18" fmla="*/ 1675791 h 1863746"/>
              <a:gd name="connsiteX19" fmla="*/ 550490 w 943521"/>
              <a:gd name="connsiteY19" fmla="*/ 1737970 h 1863746"/>
              <a:gd name="connsiteX20" fmla="*/ 554147 w 943521"/>
              <a:gd name="connsiteY20" fmla="*/ 1833068 h 1863746"/>
              <a:gd name="connsiteX21" fmla="*/ 583408 w 943521"/>
              <a:gd name="connsiteY21" fmla="*/ 1862329 h 1863746"/>
              <a:gd name="connsiteX22" fmla="*/ 609622 w 943521"/>
              <a:gd name="connsiteY22" fmla="*/ 1791616 h 1863746"/>
              <a:gd name="connsiteX23" fmla="*/ 685821 w 943521"/>
              <a:gd name="connsiteY23" fmla="*/ 1858671 h 1863746"/>
              <a:gd name="connsiteX24" fmla="*/ 752267 w 943521"/>
              <a:gd name="connsiteY24" fmla="*/ 1743456 h 1863746"/>
              <a:gd name="connsiteX25" fmla="*/ 819934 w 943521"/>
              <a:gd name="connsiteY25" fmla="*/ 1857452 h 1863746"/>
              <a:gd name="connsiteX26" fmla="*/ 857729 w 943521"/>
              <a:gd name="connsiteY26" fmla="*/ 1726998 h 1863746"/>
              <a:gd name="connsiteX27" fmla="*/ 938195 w 943521"/>
              <a:gd name="connsiteY27" fmla="*/ 1822095 h 1863746"/>
              <a:gd name="connsiteX28" fmla="*/ 934538 w 943521"/>
              <a:gd name="connsiteY28" fmla="*/ 1796492 h 1863746"/>
              <a:gd name="connsiteX29" fmla="*/ 930880 w 943521"/>
              <a:gd name="connsiteY29" fmla="*/ 1774546 h 1863746"/>
              <a:gd name="connsiteX30" fmla="*/ 927223 w 943521"/>
              <a:gd name="connsiteY30" fmla="*/ 1745285 h 1863746"/>
              <a:gd name="connsiteX31" fmla="*/ 930880 w 943521"/>
              <a:gd name="connsiteY31" fmla="*/ 1657503 h 1863746"/>
              <a:gd name="connsiteX32" fmla="*/ 930880 w 943521"/>
              <a:gd name="connsiteY32" fmla="*/ 1577036 h 1863746"/>
              <a:gd name="connsiteX33" fmla="*/ 923565 w 943521"/>
              <a:gd name="connsiteY33" fmla="*/ 1547775 h 1863746"/>
              <a:gd name="connsiteX34" fmla="*/ 916250 w 943521"/>
              <a:gd name="connsiteY34" fmla="*/ 1511199 h 1863746"/>
              <a:gd name="connsiteX35" fmla="*/ 908935 w 943521"/>
              <a:gd name="connsiteY35" fmla="*/ 1459993 h 1863746"/>
              <a:gd name="connsiteX36" fmla="*/ 901619 w 943521"/>
              <a:gd name="connsiteY36" fmla="*/ 1419759 h 1863746"/>
              <a:gd name="connsiteX37" fmla="*/ 897962 w 943521"/>
              <a:gd name="connsiteY37" fmla="*/ 1386841 h 1863746"/>
              <a:gd name="connsiteX38" fmla="*/ 894304 w 943521"/>
              <a:gd name="connsiteY38" fmla="*/ 1251509 h 1863746"/>
              <a:gd name="connsiteX39" fmla="*/ 890647 w 943521"/>
              <a:gd name="connsiteY39" fmla="*/ 1229564 h 1863746"/>
              <a:gd name="connsiteX40" fmla="*/ 886989 w 943521"/>
              <a:gd name="connsiteY40" fmla="*/ 1200303 h 1863746"/>
              <a:gd name="connsiteX41" fmla="*/ 883331 w 943521"/>
              <a:gd name="connsiteY41" fmla="*/ 1185673 h 1863746"/>
              <a:gd name="connsiteX42" fmla="*/ 876016 w 943521"/>
              <a:gd name="connsiteY42" fmla="*/ 1123493 h 1863746"/>
              <a:gd name="connsiteX43" fmla="*/ 872359 w 943521"/>
              <a:gd name="connsiteY43" fmla="*/ 1105205 h 1863746"/>
              <a:gd name="connsiteX44" fmla="*/ 868701 w 943521"/>
              <a:gd name="connsiteY44" fmla="*/ 1079602 h 1863746"/>
              <a:gd name="connsiteX45" fmla="*/ 865043 w 943521"/>
              <a:gd name="connsiteY45" fmla="*/ 999135 h 1863746"/>
              <a:gd name="connsiteX46" fmla="*/ 857728 w 943521"/>
              <a:gd name="connsiteY46" fmla="*/ 955244 h 1863746"/>
              <a:gd name="connsiteX47" fmla="*/ 850413 w 943521"/>
              <a:gd name="connsiteY47" fmla="*/ 878434 h 1863746"/>
              <a:gd name="connsiteX48" fmla="*/ 846755 w 943521"/>
              <a:gd name="connsiteY48" fmla="*/ 852831 h 1863746"/>
              <a:gd name="connsiteX49" fmla="*/ 843098 w 943521"/>
              <a:gd name="connsiteY49" fmla="*/ 819913 h 1863746"/>
              <a:gd name="connsiteX50" fmla="*/ 839440 w 943521"/>
              <a:gd name="connsiteY50" fmla="*/ 680924 h 1863746"/>
              <a:gd name="connsiteX51" fmla="*/ 835783 w 943521"/>
              <a:gd name="connsiteY51" fmla="*/ 655321 h 1863746"/>
              <a:gd name="connsiteX52" fmla="*/ 832125 w 943521"/>
              <a:gd name="connsiteY52" fmla="*/ 589484 h 1863746"/>
              <a:gd name="connsiteX53" fmla="*/ 828467 w 943521"/>
              <a:gd name="connsiteY53" fmla="*/ 465125 h 1863746"/>
              <a:gd name="connsiteX54" fmla="*/ 843097 w 943521"/>
              <a:gd name="connsiteY54" fmla="*/ 373685 h 1863746"/>
              <a:gd name="connsiteX55" fmla="*/ 850413 w 943521"/>
              <a:gd name="connsiteY55" fmla="*/ 238354 h 1863746"/>
              <a:gd name="connsiteX56" fmla="*/ 824810 w 943521"/>
              <a:gd name="connsiteY56" fmla="*/ 48158 h 1863746"/>
              <a:gd name="connsiteX57" fmla="*/ 755316 w 943521"/>
              <a:gd name="connsiteY57" fmla="*/ 15240 h 1863746"/>
              <a:gd name="connsiteX58" fmla="*/ 663876 w 943521"/>
              <a:gd name="connsiteY58" fmla="*/ 29871 h 1863746"/>
              <a:gd name="connsiteX59" fmla="*/ 557804 w 943521"/>
              <a:gd name="connsiteY59" fmla="*/ 29871 h 1863746"/>
              <a:gd name="connsiteX60" fmla="*/ 488311 w 943521"/>
              <a:gd name="connsiteY60" fmla="*/ 62788 h 1863746"/>
              <a:gd name="connsiteX0" fmla="*/ 488311 w 943521"/>
              <a:gd name="connsiteY0" fmla="*/ 62788 h 1863746"/>
              <a:gd name="connsiteX1" fmla="*/ 459051 w 943521"/>
              <a:gd name="connsiteY1" fmla="*/ 88394 h 1863746"/>
              <a:gd name="connsiteX2" fmla="*/ 393212 w 943521"/>
              <a:gd name="connsiteY2" fmla="*/ 157886 h 1863746"/>
              <a:gd name="connsiteX3" fmla="*/ 422474 w 943521"/>
              <a:gd name="connsiteY3" fmla="*/ 375365 h 1863746"/>
              <a:gd name="connsiteX4" fmla="*/ 4267 w 943521"/>
              <a:gd name="connsiteY4" fmla="*/ 735332 h 1863746"/>
              <a:gd name="connsiteX5" fmla="*/ 192108 w 943521"/>
              <a:gd name="connsiteY5" fmla="*/ 705192 h 1863746"/>
              <a:gd name="connsiteX6" fmla="*/ 142284 w 943521"/>
              <a:gd name="connsiteY6" fmla="*/ 787607 h 1863746"/>
              <a:gd name="connsiteX7" fmla="*/ 250174 w 943521"/>
              <a:gd name="connsiteY7" fmla="*/ 742758 h 1863746"/>
              <a:gd name="connsiteX8" fmla="*/ 244320 w 943521"/>
              <a:gd name="connsiteY8" fmla="*/ 803305 h 1863746"/>
              <a:gd name="connsiteX9" fmla="*/ 536126 w 943521"/>
              <a:gd name="connsiteY9" fmla="*/ 646546 h 1863746"/>
              <a:gd name="connsiteX10" fmla="*/ 524887 w 943521"/>
              <a:gd name="connsiteY10" fmla="*/ 955244 h 1863746"/>
              <a:gd name="connsiteX11" fmla="*/ 535860 w 943521"/>
              <a:gd name="connsiteY11" fmla="*/ 1046684 h 1863746"/>
              <a:gd name="connsiteX12" fmla="*/ 539517 w 943521"/>
              <a:gd name="connsiteY12" fmla="*/ 1116178 h 1863746"/>
              <a:gd name="connsiteX13" fmla="*/ 550490 w 943521"/>
              <a:gd name="connsiteY13" fmla="*/ 1280770 h 1863746"/>
              <a:gd name="connsiteX14" fmla="*/ 546832 w 943521"/>
              <a:gd name="connsiteY14" fmla="*/ 1302716 h 1863746"/>
              <a:gd name="connsiteX15" fmla="*/ 550490 w 943521"/>
              <a:gd name="connsiteY15" fmla="*/ 1408786 h 1863746"/>
              <a:gd name="connsiteX16" fmla="*/ 554147 w 943521"/>
              <a:gd name="connsiteY16" fmla="*/ 1434389 h 1863746"/>
              <a:gd name="connsiteX17" fmla="*/ 561463 w 943521"/>
              <a:gd name="connsiteY17" fmla="*/ 1496569 h 1863746"/>
              <a:gd name="connsiteX18" fmla="*/ 557805 w 943521"/>
              <a:gd name="connsiteY18" fmla="*/ 1646530 h 1863746"/>
              <a:gd name="connsiteX19" fmla="*/ 554147 w 943521"/>
              <a:gd name="connsiteY19" fmla="*/ 1675791 h 1863746"/>
              <a:gd name="connsiteX20" fmla="*/ 550490 w 943521"/>
              <a:gd name="connsiteY20" fmla="*/ 1737970 h 1863746"/>
              <a:gd name="connsiteX21" fmla="*/ 554147 w 943521"/>
              <a:gd name="connsiteY21" fmla="*/ 1833068 h 1863746"/>
              <a:gd name="connsiteX22" fmla="*/ 583408 w 943521"/>
              <a:gd name="connsiteY22" fmla="*/ 1862329 h 1863746"/>
              <a:gd name="connsiteX23" fmla="*/ 609622 w 943521"/>
              <a:gd name="connsiteY23" fmla="*/ 1791616 h 1863746"/>
              <a:gd name="connsiteX24" fmla="*/ 685821 w 943521"/>
              <a:gd name="connsiteY24" fmla="*/ 1858671 h 1863746"/>
              <a:gd name="connsiteX25" fmla="*/ 752267 w 943521"/>
              <a:gd name="connsiteY25" fmla="*/ 1743456 h 1863746"/>
              <a:gd name="connsiteX26" fmla="*/ 819934 w 943521"/>
              <a:gd name="connsiteY26" fmla="*/ 1857452 h 1863746"/>
              <a:gd name="connsiteX27" fmla="*/ 857729 w 943521"/>
              <a:gd name="connsiteY27" fmla="*/ 1726998 h 1863746"/>
              <a:gd name="connsiteX28" fmla="*/ 938195 w 943521"/>
              <a:gd name="connsiteY28" fmla="*/ 1822095 h 1863746"/>
              <a:gd name="connsiteX29" fmla="*/ 934538 w 943521"/>
              <a:gd name="connsiteY29" fmla="*/ 1796492 h 1863746"/>
              <a:gd name="connsiteX30" fmla="*/ 930880 w 943521"/>
              <a:gd name="connsiteY30" fmla="*/ 1774546 h 1863746"/>
              <a:gd name="connsiteX31" fmla="*/ 927223 w 943521"/>
              <a:gd name="connsiteY31" fmla="*/ 1745285 h 1863746"/>
              <a:gd name="connsiteX32" fmla="*/ 930880 w 943521"/>
              <a:gd name="connsiteY32" fmla="*/ 1657503 h 1863746"/>
              <a:gd name="connsiteX33" fmla="*/ 930880 w 943521"/>
              <a:gd name="connsiteY33" fmla="*/ 1577036 h 1863746"/>
              <a:gd name="connsiteX34" fmla="*/ 923565 w 943521"/>
              <a:gd name="connsiteY34" fmla="*/ 1547775 h 1863746"/>
              <a:gd name="connsiteX35" fmla="*/ 916250 w 943521"/>
              <a:gd name="connsiteY35" fmla="*/ 1511199 h 1863746"/>
              <a:gd name="connsiteX36" fmla="*/ 908935 w 943521"/>
              <a:gd name="connsiteY36" fmla="*/ 1459993 h 1863746"/>
              <a:gd name="connsiteX37" fmla="*/ 901619 w 943521"/>
              <a:gd name="connsiteY37" fmla="*/ 1419759 h 1863746"/>
              <a:gd name="connsiteX38" fmla="*/ 897962 w 943521"/>
              <a:gd name="connsiteY38" fmla="*/ 1386841 h 1863746"/>
              <a:gd name="connsiteX39" fmla="*/ 894304 w 943521"/>
              <a:gd name="connsiteY39" fmla="*/ 1251509 h 1863746"/>
              <a:gd name="connsiteX40" fmla="*/ 890647 w 943521"/>
              <a:gd name="connsiteY40" fmla="*/ 1229564 h 1863746"/>
              <a:gd name="connsiteX41" fmla="*/ 886989 w 943521"/>
              <a:gd name="connsiteY41" fmla="*/ 1200303 h 1863746"/>
              <a:gd name="connsiteX42" fmla="*/ 883331 w 943521"/>
              <a:gd name="connsiteY42" fmla="*/ 1185673 h 1863746"/>
              <a:gd name="connsiteX43" fmla="*/ 876016 w 943521"/>
              <a:gd name="connsiteY43" fmla="*/ 1123493 h 1863746"/>
              <a:gd name="connsiteX44" fmla="*/ 872359 w 943521"/>
              <a:gd name="connsiteY44" fmla="*/ 1105205 h 1863746"/>
              <a:gd name="connsiteX45" fmla="*/ 868701 w 943521"/>
              <a:gd name="connsiteY45" fmla="*/ 1079602 h 1863746"/>
              <a:gd name="connsiteX46" fmla="*/ 865043 w 943521"/>
              <a:gd name="connsiteY46" fmla="*/ 999135 h 1863746"/>
              <a:gd name="connsiteX47" fmla="*/ 857728 w 943521"/>
              <a:gd name="connsiteY47" fmla="*/ 955244 h 1863746"/>
              <a:gd name="connsiteX48" fmla="*/ 850413 w 943521"/>
              <a:gd name="connsiteY48" fmla="*/ 878434 h 1863746"/>
              <a:gd name="connsiteX49" fmla="*/ 846755 w 943521"/>
              <a:gd name="connsiteY49" fmla="*/ 852831 h 1863746"/>
              <a:gd name="connsiteX50" fmla="*/ 843098 w 943521"/>
              <a:gd name="connsiteY50" fmla="*/ 819913 h 1863746"/>
              <a:gd name="connsiteX51" fmla="*/ 839440 w 943521"/>
              <a:gd name="connsiteY51" fmla="*/ 680924 h 1863746"/>
              <a:gd name="connsiteX52" fmla="*/ 835783 w 943521"/>
              <a:gd name="connsiteY52" fmla="*/ 655321 h 1863746"/>
              <a:gd name="connsiteX53" fmla="*/ 832125 w 943521"/>
              <a:gd name="connsiteY53" fmla="*/ 589484 h 1863746"/>
              <a:gd name="connsiteX54" fmla="*/ 828467 w 943521"/>
              <a:gd name="connsiteY54" fmla="*/ 465125 h 1863746"/>
              <a:gd name="connsiteX55" fmla="*/ 843097 w 943521"/>
              <a:gd name="connsiteY55" fmla="*/ 373685 h 1863746"/>
              <a:gd name="connsiteX56" fmla="*/ 850413 w 943521"/>
              <a:gd name="connsiteY56" fmla="*/ 238354 h 1863746"/>
              <a:gd name="connsiteX57" fmla="*/ 824810 w 943521"/>
              <a:gd name="connsiteY57" fmla="*/ 48158 h 1863746"/>
              <a:gd name="connsiteX58" fmla="*/ 755316 w 943521"/>
              <a:gd name="connsiteY58" fmla="*/ 15240 h 1863746"/>
              <a:gd name="connsiteX59" fmla="*/ 663876 w 943521"/>
              <a:gd name="connsiteY59" fmla="*/ 29871 h 1863746"/>
              <a:gd name="connsiteX60" fmla="*/ 557804 w 943521"/>
              <a:gd name="connsiteY60" fmla="*/ 29871 h 1863746"/>
              <a:gd name="connsiteX61" fmla="*/ 488311 w 943521"/>
              <a:gd name="connsiteY61" fmla="*/ 62788 h 1863746"/>
              <a:gd name="connsiteX0" fmla="*/ 488311 w 943521"/>
              <a:gd name="connsiteY0" fmla="*/ 62788 h 1863746"/>
              <a:gd name="connsiteX1" fmla="*/ 459051 w 943521"/>
              <a:gd name="connsiteY1" fmla="*/ 88394 h 1863746"/>
              <a:gd name="connsiteX2" fmla="*/ 393212 w 943521"/>
              <a:gd name="connsiteY2" fmla="*/ 157886 h 1863746"/>
              <a:gd name="connsiteX3" fmla="*/ 422474 w 943521"/>
              <a:gd name="connsiteY3" fmla="*/ 375365 h 1863746"/>
              <a:gd name="connsiteX4" fmla="*/ 4267 w 943521"/>
              <a:gd name="connsiteY4" fmla="*/ 735332 h 1863746"/>
              <a:gd name="connsiteX5" fmla="*/ 192108 w 943521"/>
              <a:gd name="connsiteY5" fmla="*/ 705192 h 1863746"/>
              <a:gd name="connsiteX6" fmla="*/ 142284 w 943521"/>
              <a:gd name="connsiteY6" fmla="*/ 787607 h 1863746"/>
              <a:gd name="connsiteX7" fmla="*/ 250174 w 943521"/>
              <a:gd name="connsiteY7" fmla="*/ 742758 h 1863746"/>
              <a:gd name="connsiteX8" fmla="*/ 244320 w 943521"/>
              <a:gd name="connsiteY8" fmla="*/ 803305 h 1863746"/>
              <a:gd name="connsiteX9" fmla="*/ 536126 w 943521"/>
              <a:gd name="connsiteY9" fmla="*/ 646546 h 1863746"/>
              <a:gd name="connsiteX10" fmla="*/ 524887 w 943521"/>
              <a:gd name="connsiteY10" fmla="*/ 955244 h 1863746"/>
              <a:gd name="connsiteX11" fmla="*/ 535860 w 943521"/>
              <a:gd name="connsiteY11" fmla="*/ 1046684 h 1863746"/>
              <a:gd name="connsiteX12" fmla="*/ 539517 w 943521"/>
              <a:gd name="connsiteY12" fmla="*/ 1116178 h 1863746"/>
              <a:gd name="connsiteX13" fmla="*/ 550490 w 943521"/>
              <a:gd name="connsiteY13" fmla="*/ 1280770 h 1863746"/>
              <a:gd name="connsiteX14" fmla="*/ 546832 w 943521"/>
              <a:gd name="connsiteY14" fmla="*/ 1302716 h 1863746"/>
              <a:gd name="connsiteX15" fmla="*/ 550490 w 943521"/>
              <a:gd name="connsiteY15" fmla="*/ 1408786 h 1863746"/>
              <a:gd name="connsiteX16" fmla="*/ 554147 w 943521"/>
              <a:gd name="connsiteY16" fmla="*/ 1434389 h 1863746"/>
              <a:gd name="connsiteX17" fmla="*/ 561463 w 943521"/>
              <a:gd name="connsiteY17" fmla="*/ 1496569 h 1863746"/>
              <a:gd name="connsiteX18" fmla="*/ 557805 w 943521"/>
              <a:gd name="connsiteY18" fmla="*/ 1646530 h 1863746"/>
              <a:gd name="connsiteX19" fmla="*/ 554147 w 943521"/>
              <a:gd name="connsiteY19" fmla="*/ 1675791 h 1863746"/>
              <a:gd name="connsiteX20" fmla="*/ 550490 w 943521"/>
              <a:gd name="connsiteY20" fmla="*/ 1737970 h 1863746"/>
              <a:gd name="connsiteX21" fmla="*/ 554147 w 943521"/>
              <a:gd name="connsiteY21" fmla="*/ 1833068 h 1863746"/>
              <a:gd name="connsiteX22" fmla="*/ 583408 w 943521"/>
              <a:gd name="connsiteY22" fmla="*/ 1862329 h 1863746"/>
              <a:gd name="connsiteX23" fmla="*/ 609622 w 943521"/>
              <a:gd name="connsiteY23" fmla="*/ 1791616 h 1863746"/>
              <a:gd name="connsiteX24" fmla="*/ 685821 w 943521"/>
              <a:gd name="connsiteY24" fmla="*/ 1858671 h 1863746"/>
              <a:gd name="connsiteX25" fmla="*/ 752267 w 943521"/>
              <a:gd name="connsiteY25" fmla="*/ 1743456 h 1863746"/>
              <a:gd name="connsiteX26" fmla="*/ 819934 w 943521"/>
              <a:gd name="connsiteY26" fmla="*/ 1857452 h 1863746"/>
              <a:gd name="connsiteX27" fmla="*/ 857729 w 943521"/>
              <a:gd name="connsiteY27" fmla="*/ 1726998 h 1863746"/>
              <a:gd name="connsiteX28" fmla="*/ 938195 w 943521"/>
              <a:gd name="connsiteY28" fmla="*/ 1822095 h 1863746"/>
              <a:gd name="connsiteX29" fmla="*/ 934538 w 943521"/>
              <a:gd name="connsiteY29" fmla="*/ 1796492 h 1863746"/>
              <a:gd name="connsiteX30" fmla="*/ 930880 w 943521"/>
              <a:gd name="connsiteY30" fmla="*/ 1774546 h 1863746"/>
              <a:gd name="connsiteX31" fmla="*/ 927223 w 943521"/>
              <a:gd name="connsiteY31" fmla="*/ 1745285 h 1863746"/>
              <a:gd name="connsiteX32" fmla="*/ 930880 w 943521"/>
              <a:gd name="connsiteY32" fmla="*/ 1657503 h 1863746"/>
              <a:gd name="connsiteX33" fmla="*/ 930880 w 943521"/>
              <a:gd name="connsiteY33" fmla="*/ 1577036 h 1863746"/>
              <a:gd name="connsiteX34" fmla="*/ 923565 w 943521"/>
              <a:gd name="connsiteY34" fmla="*/ 1547775 h 1863746"/>
              <a:gd name="connsiteX35" fmla="*/ 916250 w 943521"/>
              <a:gd name="connsiteY35" fmla="*/ 1511199 h 1863746"/>
              <a:gd name="connsiteX36" fmla="*/ 908935 w 943521"/>
              <a:gd name="connsiteY36" fmla="*/ 1459993 h 1863746"/>
              <a:gd name="connsiteX37" fmla="*/ 901619 w 943521"/>
              <a:gd name="connsiteY37" fmla="*/ 1419759 h 1863746"/>
              <a:gd name="connsiteX38" fmla="*/ 897962 w 943521"/>
              <a:gd name="connsiteY38" fmla="*/ 1386841 h 1863746"/>
              <a:gd name="connsiteX39" fmla="*/ 894304 w 943521"/>
              <a:gd name="connsiteY39" fmla="*/ 1251509 h 1863746"/>
              <a:gd name="connsiteX40" fmla="*/ 890647 w 943521"/>
              <a:gd name="connsiteY40" fmla="*/ 1229564 h 1863746"/>
              <a:gd name="connsiteX41" fmla="*/ 886989 w 943521"/>
              <a:gd name="connsiteY41" fmla="*/ 1200303 h 1863746"/>
              <a:gd name="connsiteX42" fmla="*/ 883331 w 943521"/>
              <a:gd name="connsiteY42" fmla="*/ 1185673 h 1863746"/>
              <a:gd name="connsiteX43" fmla="*/ 876016 w 943521"/>
              <a:gd name="connsiteY43" fmla="*/ 1123493 h 1863746"/>
              <a:gd name="connsiteX44" fmla="*/ 872359 w 943521"/>
              <a:gd name="connsiteY44" fmla="*/ 1105205 h 1863746"/>
              <a:gd name="connsiteX45" fmla="*/ 868701 w 943521"/>
              <a:gd name="connsiteY45" fmla="*/ 1079602 h 1863746"/>
              <a:gd name="connsiteX46" fmla="*/ 865043 w 943521"/>
              <a:gd name="connsiteY46" fmla="*/ 999135 h 1863746"/>
              <a:gd name="connsiteX47" fmla="*/ 857728 w 943521"/>
              <a:gd name="connsiteY47" fmla="*/ 955244 h 1863746"/>
              <a:gd name="connsiteX48" fmla="*/ 850413 w 943521"/>
              <a:gd name="connsiteY48" fmla="*/ 878434 h 1863746"/>
              <a:gd name="connsiteX49" fmla="*/ 846755 w 943521"/>
              <a:gd name="connsiteY49" fmla="*/ 852831 h 1863746"/>
              <a:gd name="connsiteX50" fmla="*/ 843098 w 943521"/>
              <a:gd name="connsiteY50" fmla="*/ 819913 h 1863746"/>
              <a:gd name="connsiteX51" fmla="*/ 839440 w 943521"/>
              <a:gd name="connsiteY51" fmla="*/ 680924 h 1863746"/>
              <a:gd name="connsiteX52" fmla="*/ 835783 w 943521"/>
              <a:gd name="connsiteY52" fmla="*/ 655321 h 1863746"/>
              <a:gd name="connsiteX53" fmla="*/ 832125 w 943521"/>
              <a:gd name="connsiteY53" fmla="*/ 589484 h 1863746"/>
              <a:gd name="connsiteX54" fmla="*/ 828467 w 943521"/>
              <a:gd name="connsiteY54" fmla="*/ 465125 h 1863746"/>
              <a:gd name="connsiteX55" fmla="*/ 843097 w 943521"/>
              <a:gd name="connsiteY55" fmla="*/ 373685 h 1863746"/>
              <a:gd name="connsiteX56" fmla="*/ 850413 w 943521"/>
              <a:gd name="connsiteY56" fmla="*/ 238354 h 1863746"/>
              <a:gd name="connsiteX57" fmla="*/ 824810 w 943521"/>
              <a:gd name="connsiteY57" fmla="*/ 48158 h 1863746"/>
              <a:gd name="connsiteX58" fmla="*/ 755316 w 943521"/>
              <a:gd name="connsiteY58" fmla="*/ 15240 h 1863746"/>
              <a:gd name="connsiteX59" fmla="*/ 663876 w 943521"/>
              <a:gd name="connsiteY59" fmla="*/ 29871 h 1863746"/>
              <a:gd name="connsiteX60" fmla="*/ 557804 w 943521"/>
              <a:gd name="connsiteY60" fmla="*/ 29871 h 1863746"/>
              <a:gd name="connsiteX61" fmla="*/ 488311 w 943521"/>
              <a:gd name="connsiteY61" fmla="*/ 62788 h 1863746"/>
              <a:gd name="connsiteX0" fmla="*/ 488311 w 943521"/>
              <a:gd name="connsiteY0" fmla="*/ 62788 h 1863746"/>
              <a:gd name="connsiteX1" fmla="*/ 459051 w 943521"/>
              <a:gd name="connsiteY1" fmla="*/ 88394 h 1863746"/>
              <a:gd name="connsiteX2" fmla="*/ 393212 w 943521"/>
              <a:gd name="connsiteY2" fmla="*/ 157886 h 1863746"/>
              <a:gd name="connsiteX3" fmla="*/ 422474 w 943521"/>
              <a:gd name="connsiteY3" fmla="*/ 375365 h 1863746"/>
              <a:gd name="connsiteX4" fmla="*/ 4267 w 943521"/>
              <a:gd name="connsiteY4" fmla="*/ 735332 h 1863746"/>
              <a:gd name="connsiteX5" fmla="*/ 192108 w 943521"/>
              <a:gd name="connsiteY5" fmla="*/ 705192 h 1863746"/>
              <a:gd name="connsiteX6" fmla="*/ 142284 w 943521"/>
              <a:gd name="connsiteY6" fmla="*/ 787607 h 1863746"/>
              <a:gd name="connsiteX7" fmla="*/ 250174 w 943521"/>
              <a:gd name="connsiteY7" fmla="*/ 742758 h 1863746"/>
              <a:gd name="connsiteX8" fmla="*/ 244320 w 943521"/>
              <a:gd name="connsiteY8" fmla="*/ 803305 h 1863746"/>
              <a:gd name="connsiteX9" fmla="*/ 536126 w 943521"/>
              <a:gd name="connsiteY9" fmla="*/ 646546 h 1863746"/>
              <a:gd name="connsiteX10" fmla="*/ 524887 w 943521"/>
              <a:gd name="connsiteY10" fmla="*/ 955244 h 1863746"/>
              <a:gd name="connsiteX11" fmla="*/ 535860 w 943521"/>
              <a:gd name="connsiteY11" fmla="*/ 1046684 h 1863746"/>
              <a:gd name="connsiteX12" fmla="*/ 539517 w 943521"/>
              <a:gd name="connsiteY12" fmla="*/ 1116178 h 1863746"/>
              <a:gd name="connsiteX13" fmla="*/ 550490 w 943521"/>
              <a:gd name="connsiteY13" fmla="*/ 1280770 h 1863746"/>
              <a:gd name="connsiteX14" fmla="*/ 546832 w 943521"/>
              <a:gd name="connsiteY14" fmla="*/ 1302716 h 1863746"/>
              <a:gd name="connsiteX15" fmla="*/ 550490 w 943521"/>
              <a:gd name="connsiteY15" fmla="*/ 1408786 h 1863746"/>
              <a:gd name="connsiteX16" fmla="*/ 554147 w 943521"/>
              <a:gd name="connsiteY16" fmla="*/ 1434389 h 1863746"/>
              <a:gd name="connsiteX17" fmla="*/ 561463 w 943521"/>
              <a:gd name="connsiteY17" fmla="*/ 1496569 h 1863746"/>
              <a:gd name="connsiteX18" fmla="*/ 557805 w 943521"/>
              <a:gd name="connsiteY18" fmla="*/ 1646530 h 1863746"/>
              <a:gd name="connsiteX19" fmla="*/ 554147 w 943521"/>
              <a:gd name="connsiteY19" fmla="*/ 1675791 h 1863746"/>
              <a:gd name="connsiteX20" fmla="*/ 550490 w 943521"/>
              <a:gd name="connsiteY20" fmla="*/ 1737970 h 1863746"/>
              <a:gd name="connsiteX21" fmla="*/ 554147 w 943521"/>
              <a:gd name="connsiteY21" fmla="*/ 1833068 h 1863746"/>
              <a:gd name="connsiteX22" fmla="*/ 583408 w 943521"/>
              <a:gd name="connsiteY22" fmla="*/ 1862329 h 1863746"/>
              <a:gd name="connsiteX23" fmla="*/ 609622 w 943521"/>
              <a:gd name="connsiteY23" fmla="*/ 1791616 h 1863746"/>
              <a:gd name="connsiteX24" fmla="*/ 685821 w 943521"/>
              <a:gd name="connsiteY24" fmla="*/ 1858671 h 1863746"/>
              <a:gd name="connsiteX25" fmla="*/ 752267 w 943521"/>
              <a:gd name="connsiteY25" fmla="*/ 1743456 h 1863746"/>
              <a:gd name="connsiteX26" fmla="*/ 819934 w 943521"/>
              <a:gd name="connsiteY26" fmla="*/ 1857452 h 1863746"/>
              <a:gd name="connsiteX27" fmla="*/ 857729 w 943521"/>
              <a:gd name="connsiteY27" fmla="*/ 1726998 h 1863746"/>
              <a:gd name="connsiteX28" fmla="*/ 938195 w 943521"/>
              <a:gd name="connsiteY28" fmla="*/ 1822095 h 1863746"/>
              <a:gd name="connsiteX29" fmla="*/ 934538 w 943521"/>
              <a:gd name="connsiteY29" fmla="*/ 1796492 h 1863746"/>
              <a:gd name="connsiteX30" fmla="*/ 930880 w 943521"/>
              <a:gd name="connsiteY30" fmla="*/ 1774546 h 1863746"/>
              <a:gd name="connsiteX31" fmla="*/ 927223 w 943521"/>
              <a:gd name="connsiteY31" fmla="*/ 1745285 h 1863746"/>
              <a:gd name="connsiteX32" fmla="*/ 930880 w 943521"/>
              <a:gd name="connsiteY32" fmla="*/ 1657503 h 1863746"/>
              <a:gd name="connsiteX33" fmla="*/ 930880 w 943521"/>
              <a:gd name="connsiteY33" fmla="*/ 1577036 h 1863746"/>
              <a:gd name="connsiteX34" fmla="*/ 923565 w 943521"/>
              <a:gd name="connsiteY34" fmla="*/ 1547775 h 1863746"/>
              <a:gd name="connsiteX35" fmla="*/ 916250 w 943521"/>
              <a:gd name="connsiteY35" fmla="*/ 1511199 h 1863746"/>
              <a:gd name="connsiteX36" fmla="*/ 908935 w 943521"/>
              <a:gd name="connsiteY36" fmla="*/ 1459993 h 1863746"/>
              <a:gd name="connsiteX37" fmla="*/ 901619 w 943521"/>
              <a:gd name="connsiteY37" fmla="*/ 1419759 h 1863746"/>
              <a:gd name="connsiteX38" fmla="*/ 897962 w 943521"/>
              <a:gd name="connsiteY38" fmla="*/ 1386841 h 1863746"/>
              <a:gd name="connsiteX39" fmla="*/ 894304 w 943521"/>
              <a:gd name="connsiteY39" fmla="*/ 1251509 h 1863746"/>
              <a:gd name="connsiteX40" fmla="*/ 890647 w 943521"/>
              <a:gd name="connsiteY40" fmla="*/ 1229564 h 1863746"/>
              <a:gd name="connsiteX41" fmla="*/ 886989 w 943521"/>
              <a:gd name="connsiteY41" fmla="*/ 1200303 h 1863746"/>
              <a:gd name="connsiteX42" fmla="*/ 883331 w 943521"/>
              <a:gd name="connsiteY42" fmla="*/ 1185673 h 1863746"/>
              <a:gd name="connsiteX43" fmla="*/ 876016 w 943521"/>
              <a:gd name="connsiteY43" fmla="*/ 1123493 h 1863746"/>
              <a:gd name="connsiteX44" fmla="*/ 872359 w 943521"/>
              <a:gd name="connsiteY44" fmla="*/ 1105205 h 1863746"/>
              <a:gd name="connsiteX45" fmla="*/ 868701 w 943521"/>
              <a:gd name="connsiteY45" fmla="*/ 1079602 h 1863746"/>
              <a:gd name="connsiteX46" fmla="*/ 865043 w 943521"/>
              <a:gd name="connsiteY46" fmla="*/ 999135 h 1863746"/>
              <a:gd name="connsiteX47" fmla="*/ 857728 w 943521"/>
              <a:gd name="connsiteY47" fmla="*/ 955244 h 1863746"/>
              <a:gd name="connsiteX48" fmla="*/ 850413 w 943521"/>
              <a:gd name="connsiteY48" fmla="*/ 878434 h 1863746"/>
              <a:gd name="connsiteX49" fmla="*/ 846755 w 943521"/>
              <a:gd name="connsiteY49" fmla="*/ 852831 h 1863746"/>
              <a:gd name="connsiteX50" fmla="*/ 843098 w 943521"/>
              <a:gd name="connsiteY50" fmla="*/ 819913 h 1863746"/>
              <a:gd name="connsiteX51" fmla="*/ 839440 w 943521"/>
              <a:gd name="connsiteY51" fmla="*/ 680924 h 1863746"/>
              <a:gd name="connsiteX52" fmla="*/ 835783 w 943521"/>
              <a:gd name="connsiteY52" fmla="*/ 655321 h 1863746"/>
              <a:gd name="connsiteX53" fmla="*/ 832125 w 943521"/>
              <a:gd name="connsiteY53" fmla="*/ 589484 h 1863746"/>
              <a:gd name="connsiteX54" fmla="*/ 828467 w 943521"/>
              <a:gd name="connsiteY54" fmla="*/ 465125 h 1863746"/>
              <a:gd name="connsiteX55" fmla="*/ 843097 w 943521"/>
              <a:gd name="connsiteY55" fmla="*/ 373685 h 1863746"/>
              <a:gd name="connsiteX56" fmla="*/ 850413 w 943521"/>
              <a:gd name="connsiteY56" fmla="*/ 238354 h 1863746"/>
              <a:gd name="connsiteX57" fmla="*/ 824810 w 943521"/>
              <a:gd name="connsiteY57" fmla="*/ 48158 h 1863746"/>
              <a:gd name="connsiteX58" fmla="*/ 755316 w 943521"/>
              <a:gd name="connsiteY58" fmla="*/ 15240 h 1863746"/>
              <a:gd name="connsiteX59" fmla="*/ 663876 w 943521"/>
              <a:gd name="connsiteY59" fmla="*/ 29871 h 1863746"/>
              <a:gd name="connsiteX60" fmla="*/ 557804 w 943521"/>
              <a:gd name="connsiteY60" fmla="*/ 29871 h 1863746"/>
              <a:gd name="connsiteX61" fmla="*/ 488311 w 943521"/>
              <a:gd name="connsiteY61" fmla="*/ 62788 h 1863746"/>
              <a:gd name="connsiteX0" fmla="*/ 488311 w 943521"/>
              <a:gd name="connsiteY0" fmla="*/ 62788 h 1863746"/>
              <a:gd name="connsiteX1" fmla="*/ 459051 w 943521"/>
              <a:gd name="connsiteY1" fmla="*/ 88394 h 1863746"/>
              <a:gd name="connsiteX2" fmla="*/ 393212 w 943521"/>
              <a:gd name="connsiteY2" fmla="*/ 157886 h 1863746"/>
              <a:gd name="connsiteX3" fmla="*/ 422474 w 943521"/>
              <a:gd name="connsiteY3" fmla="*/ 375365 h 1863746"/>
              <a:gd name="connsiteX4" fmla="*/ 4267 w 943521"/>
              <a:gd name="connsiteY4" fmla="*/ 735332 h 1863746"/>
              <a:gd name="connsiteX5" fmla="*/ 192108 w 943521"/>
              <a:gd name="connsiteY5" fmla="*/ 705192 h 1863746"/>
              <a:gd name="connsiteX6" fmla="*/ 142284 w 943521"/>
              <a:gd name="connsiteY6" fmla="*/ 787607 h 1863746"/>
              <a:gd name="connsiteX7" fmla="*/ 250174 w 943521"/>
              <a:gd name="connsiteY7" fmla="*/ 742758 h 1863746"/>
              <a:gd name="connsiteX8" fmla="*/ 244320 w 943521"/>
              <a:gd name="connsiteY8" fmla="*/ 803305 h 1863746"/>
              <a:gd name="connsiteX9" fmla="*/ 536126 w 943521"/>
              <a:gd name="connsiteY9" fmla="*/ 646546 h 1863746"/>
              <a:gd name="connsiteX10" fmla="*/ 524887 w 943521"/>
              <a:gd name="connsiteY10" fmla="*/ 955244 h 1863746"/>
              <a:gd name="connsiteX11" fmla="*/ 535860 w 943521"/>
              <a:gd name="connsiteY11" fmla="*/ 1046684 h 1863746"/>
              <a:gd name="connsiteX12" fmla="*/ 539517 w 943521"/>
              <a:gd name="connsiteY12" fmla="*/ 1116178 h 1863746"/>
              <a:gd name="connsiteX13" fmla="*/ 550490 w 943521"/>
              <a:gd name="connsiteY13" fmla="*/ 1280770 h 1863746"/>
              <a:gd name="connsiteX14" fmla="*/ 546832 w 943521"/>
              <a:gd name="connsiteY14" fmla="*/ 1302716 h 1863746"/>
              <a:gd name="connsiteX15" fmla="*/ 550490 w 943521"/>
              <a:gd name="connsiteY15" fmla="*/ 1408786 h 1863746"/>
              <a:gd name="connsiteX16" fmla="*/ 554147 w 943521"/>
              <a:gd name="connsiteY16" fmla="*/ 1434389 h 1863746"/>
              <a:gd name="connsiteX17" fmla="*/ 561463 w 943521"/>
              <a:gd name="connsiteY17" fmla="*/ 1496569 h 1863746"/>
              <a:gd name="connsiteX18" fmla="*/ 557805 w 943521"/>
              <a:gd name="connsiteY18" fmla="*/ 1646530 h 1863746"/>
              <a:gd name="connsiteX19" fmla="*/ 554147 w 943521"/>
              <a:gd name="connsiteY19" fmla="*/ 1675791 h 1863746"/>
              <a:gd name="connsiteX20" fmla="*/ 550490 w 943521"/>
              <a:gd name="connsiteY20" fmla="*/ 1737970 h 1863746"/>
              <a:gd name="connsiteX21" fmla="*/ 554147 w 943521"/>
              <a:gd name="connsiteY21" fmla="*/ 1833068 h 1863746"/>
              <a:gd name="connsiteX22" fmla="*/ 583408 w 943521"/>
              <a:gd name="connsiteY22" fmla="*/ 1862329 h 1863746"/>
              <a:gd name="connsiteX23" fmla="*/ 609622 w 943521"/>
              <a:gd name="connsiteY23" fmla="*/ 1791616 h 1863746"/>
              <a:gd name="connsiteX24" fmla="*/ 685821 w 943521"/>
              <a:gd name="connsiteY24" fmla="*/ 1858671 h 1863746"/>
              <a:gd name="connsiteX25" fmla="*/ 752267 w 943521"/>
              <a:gd name="connsiteY25" fmla="*/ 1743456 h 1863746"/>
              <a:gd name="connsiteX26" fmla="*/ 819934 w 943521"/>
              <a:gd name="connsiteY26" fmla="*/ 1857452 h 1863746"/>
              <a:gd name="connsiteX27" fmla="*/ 857729 w 943521"/>
              <a:gd name="connsiteY27" fmla="*/ 1726998 h 1863746"/>
              <a:gd name="connsiteX28" fmla="*/ 938195 w 943521"/>
              <a:gd name="connsiteY28" fmla="*/ 1822095 h 1863746"/>
              <a:gd name="connsiteX29" fmla="*/ 934538 w 943521"/>
              <a:gd name="connsiteY29" fmla="*/ 1796492 h 1863746"/>
              <a:gd name="connsiteX30" fmla="*/ 930880 w 943521"/>
              <a:gd name="connsiteY30" fmla="*/ 1774546 h 1863746"/>
              <a:gd name="connsiteX31" fmla="*/ 927223 w 943521"/>
              <a:gd name="connsiteY31" fmla="*/ 1745285 h 1863746"/>
              <a:gd name="connsiteX32" fmla="*/ 930880 w 943521"/>
              <a:gd name="connsiteY32" fmla="*/ 1657503 h 1863746"/>
              <a:gd name="connsiteX33" fmla="*/ 930880 w 943521"/>
              <a:gd name="connsiteY33" fmla="*/ 1577036 h 1863746"/>
              <a:gd name="connsiteX34" fmla="*/ 923565 w 943521"/>
              <a:gd name="connsiteY34" fmla="*/ 1547775 h 1863746"/>
              <a:gd name="connsiteX35" fmla="*/ 916250 w 943521"/>
              <a:gd name="connsiteY35" fmla="*/ 1511199 h 1863746"/>
              <a:gd name="connsiteX36" fmla="*/ 908935 w 943521"/>
              <a:gd name="connsiteY36" fmla="*/ 1459993 h 1863746"/>
              <a:gd name="connsiteX37" fmla="*/ 901619 w 943521"/>
              <a:gd name="connsiteY37" fmla="*/ 1419759 h 1863746"/>
              <a:gd name="connsiteX38" fmla="*/ 897962 w 943521"/>
              <a:gd name="connsiteY38" fmla="*/ 1386841 h 1863746"/>
              <a:gd name="connsiteX39" fmla="*/ 894304 w 943521"/>
              <a:gd name="connsiteY39" fmla="*/ 1251509 h 1863746"/>
              <a:gd name="connsiteX40" fmla="*/ 890647 w 943521"/>
              <a:gd name="connsiteY40" fmla="*/ 1229564 h 1863746"/>
              <a:gd name="connsiteX41" fmla="*/ 886989 w 943521"/>
              <a:gd name="connsiteY41" fmla="*/ 1200303 h 1863746"/>
              <a:gd name="connsiteX42" fmla="*/ 883331 w 943521"/>
              <a:gd name="connsiteY42" fmla="*/ 1185673 h 1863746"/>
              <a:gd name="connsiteX43" fmla="*/ 876016 w 943521"/>
              <a:gd name="connsiteY43" fmla="*/ 1123493 h 1863746"/>
              <a:gd name="connsiteX44" fmla="*/ 872359 w 943521"/>
              <a:gd name="connsiteY44" fmla="*/ 1105205 h 1863746"/>
              <a:gd name="connsiteX45" fmla="*/ 868701 w 943521"/>
              <a:gd name="connsiteY45" fmla="*/ 1079602 h 1863746"/>
              <a:gd name="connsiteX46" fmla="*/ 865043 w 943521"/>
              <a:gd name="connsiteY46" fmla="*/ 999135 h 1863746"/>
              <a:gd name="connsiteX47" fmla="*/ 857728 w 943521"/>
              <a:gd name="connsiteY47" fmla="*/ 955244 h 1863746"/>
              <a:gd name="connsiteX48" fmla="*/ 850413 w 943521"/>
              <a:gd name="connsiteY48" fmla="*/ 878434 h 1863746"/>
              <a:gd name="connsiteX49" fmla="*/ 846755 w 943521"/>
              <a:gd name="connsiteY49" fmla="*/ 852831 h 1863746"/>
              <a:gd name="connsiteX50" fmla="*/ 843098 w 943521"/>
              <a:gd name="connsiteY50" fmla="*/ 819913 h 1863746"/>
              <a:gd name="connsiteX51" fmla="*/ 839440 w 943521"/>
              <a:gd name="connsiteY51" fmla="*/ 680924 h 1863746"/>
              <a:gd name="connsiteX52" fmla="*/ 835783 w 943521"/>
              <a:gd name="connsiteY52" fmla="*/ 655321 h 1863746"/>
              <a:gd name="connsiteX53" fmla="*/ 832125 w 943521"/>
              <a:gd name="connsiteY53" fmla="*/ 589484 h 1863746"/>
              <a:gd name="connsiteX54" fmla="*/ 828467 w 943521"/>
              <a:gd name="connsiteY54" fmla="*/ 465125 h 1863746"/>
              <a:gd name="connsiteX55" fmla="*/ 843097 w 943521"/>
              <a:gd name="connsiteY55" fmla="*/ 373685 h 1863746"/>
              <a:gd name="connsiteX56" fmla="*/ 850413 w 943521"/>
              <a:gd name="connsiteY56" fmla="*/ 238354 h 1863746"/>
              <a:gd name="connsiteX57" fmla="*/ 824810 w 943521"/>
              <a:gd name="connsiteY57" fmla="*/ 48158 h 1863746"/>
              <a:gd name="connsiteX58" fmla="*/ 755316 w 943521"/>
              <a:gd name="connsiteY58" fmla="*/ 15240 h 1863746"/>
              <a:gd name="connsiteX59" fmla="*/ 663876 w 943521"/>
              <a:gd name="connsiteY59" fmla="*/ 29871 h 1863746"/>
              <a:gd name="connsiteX60" fmla="*/ 557804 w 943521"/>
              <a:gd name="connsiteY60" fmla="*/ 29871 h 1863746"/>
              <a:gd name="connsiteX61" fmla="*/ 488311 w 943521"/>
              <a:gd name="connsiteY61" fmla="*/ 62788 h 1863746"/>
              <a:gd name="connsiteX0" fmla="*/ 488311 w 943521"/>
              <a:gd name="connsiteY0" fmla="*/ 62788 h 1863746"/>
              <a:gd name="connsiteX1" fmla="*/ 459051 w 943521"/>
              <a:gd name="connsiteY1" fmla="*/ 88394 h 1863746"/>
              <a:gd name="connsiteX2" fmla="*/ 393212 w 943521"/>
              <a:gd name="connsiteY2" fmla="*/ 157886 h 1863746"/>
              <a:gd name="connsiteX3" fmla="*/ 422474 w 943521"/>
              <a:gd name="connsiteY3" fmla="*/ 375365 h 1863746"/>
              <a:gd name="connsiteX4" fmla="*/ 4267 w 943521"/>
              <a:gd name="connsiteY4" fmla="*/ 735332 h 1863746"/>
              <a:gd name="connsiteX5" fmla="*/ 192108 w 943521"/>
              <a:gd name="connsiteY5" fmla="*/ 705192 h 1863746"/>
              <a:gd name="connsiteX6" fmla="*/ 142284 w 943521"/>
              <a:gd name="connsiteY6" fmla="*/ 787607 h 1863746"/>
              <a:gd name="connsiteX7" fmla="*/ 250174 w 943521"/>
              <a:gd name="connsiteY7" fmla="*/ 742758 h 1863746"/>
              <a:gd name="connsiteX8" fmla="*/ 244320 w 943521"/>
              <a:gd name="connsiteY8" fmla="*/ 803305 h 1863746"/>
              <a:gd name="connsiteX9" fmla="*/ 536126 w 943521"/>
              <a:gd name="connsiteY9" fmla="*/ 646546 h 1863746"/>
              <a:gd name="connsiteX10" fmla="*/ 524887 w 943521"/>
              <a:gd name="connsiteY10" fmla="*/ 955244 h 1863746"/>
              <a:gd name="connsiteX11" fmla="*/ 535860 w 943521"/>
              <a:gd name="connsiteY11" fmla="*/ 1046684 h 1863746"/>
              <a:gd name="connsiteX12" fmla="*/ 539517 w 943521"/>
              <a:gd name="connsiteY12" fmla="*/ 1116178 h 1863746"/>
              <a:gd name="connsiteX13" fmla="*/ 550490 w 943521"/>
              <a:gd name="connsiteY13" fmla="*/ 1280770 h 1863746"/>
              <a:gd name="connsiteX14" fmla="*/ 546832 w 943521"/>
              <a:gd name="connsiteY14" fmla="*/ 1302716 h 1863746"/>
              <a:gd name="connsiteX15" fmla="*/ 550490 w 943521"/>
              <a:gd name="connsiteY15" fmla="*/ 1408786 h 1863746"/>
              <a:gd name="connsiteX16" fmla="*/ 554147 w 943521"/>
              <a:gd name="connsiteY16" fmla="*/ 1434389 h 1863746"/>
              <a:gd name="connsiteX17" fmla="*/ 561463 w 943521"/>
              <a:gd name="connsiteY17" fmla="*/ 1496569 h 1863746"/>
              <a:gd name="connsiteX18" fmla="*/ 557805 w 943521"/>
              <a:gd name="connsiteY18" fmla="*/ 1646530 h 1863746"/>
              <a:gd name="connsiteX19" fmla="*/ 554147 w 943521"/>
              <a:gd name="connsiteY19" fmla="*/ 1675791 h 1863746"/>
              <a:gd name="connsiteX20" fmla="*/ 550490 w 943521"/>
              <a:gd name="connsiteY20" fmla="*/ 1737970 h 1863746"/>
              <a:gd name="connsiteX21" fmla="*/ 554147 w 943521"/>
              <a:gd name="connsiteY21" fmla="*/ 1833068 h 1863746"/>
              <a:gd name="connsiteX22" fmla="*/ 583408 w 943521"/>
              <a:gd name="connsiteY22" fmla="*/ 1862329 h 1863746"/>
              <a:gd name="connsiteX23" fmla="*/ 609622 w 943521"/>
              <a:gd name="connsiteY23" fmla="*/ 1791616 h 1863746"/>
              <a:gd name="connsiteX24" fmla="*/ 685821 w 943521"/>
              <a:gd name="connsiteY24" fmla="*/ 1858671 h 1863746"/>
              <a:gd name="connsiteX25" fmla="*/ 752267 w 943521"/>
              <a:gd name="connsiteY25" fmla="*/ 1743456 h 1863746"/>
              <a:gd name="connsiteX26" fmla="*/ 819934 w 943521"/>
              <a:gd name="connsiteY26" fmla="*/ 1857452 h 1863746"/>
              <a:gd name="connsiteX27" fmla="*/ 857729 w 943521"/>
              <a:gd name="connsiteY27" fmla="*/ 1726998 h 1863746"/>
              <a:gd name="connsiteX28" fmla="*/ 938195 w 943521"/>
              <a:gd name="connsiteY28" fmla="*/ 1822095 h 1863746"/>
              <a:gd name="connsiteX29" fmla="*/ 934538 w 943521"/>
              <a:gd name="connsiteY29" fmla="*/ 1796492 h 1863746"/>
              <a:gd name="connsiteX30" fmla="*/ 930880 w 943521"/>
              <a:gd name="connsiteY30" fmla="*/ 1774546 h 1863746"/>
              <a:gd name="connsiteX31" fmla="*/ 927223 w 943521"/>
              <a:gd name="connsiteY31" fmla="*/ 1745285 h 1863746"/>
              <a:gd name="connsiteX32" fmla="*/ 930880 w 943521"/>
              <a:gd name="connsiteY32" fmla="*/ 1657503 h 1863746"/>
              <a:gd name="connsiteX33" fmla="*/ 930880 w 943521"/>
              <a:gd name="connsiteY33" fmla="*/ 1577036 h 1863746"/>
              <a:gd name="connsiteX34" fmla="*/ 923565 w 943521"/>
              <a:gd name="connsiteY34" fmla="*/ 1547775 h 1863746"/>
              <a:gd name="connsiteX35" fmla="*/ 916250 w 943521"/>
              <a:gd name="connsiteY35" fmla="*/ 1511199 h 1863746"/>
              <a:gd name="connsiteX36" fmla="*/ 908935 w 943521"/>
              <a:gd name="connsiteY36" fmla="*/ 1459993 h 1863746"/>
              <a:gd name="connsiteX37" fmla="*/ 901619 w 943521"/>
              <a:gd name="connsiteY37" fmla="*/ 1419759 h 1863746"/>
              <a:gd name="connsiteX38" fmla="*/ 897962 w 943521"/>
              <a:gd name="connsiteY38" fmla="*/ 1386841 h 1863746"/>
              <a:gd name="connsiteX39" fmla="*/ 894304 w 943521"/>
              <a:gd name="connsiteY39" fmla="*/ 1251509 h 1863746"/>
              <a:gd name="connsiteX40" fmla="*/ 890647 w 943521"/>
              <a:gd name="connsiteY40" fmla="*/ 1229564 h 1863746"/>
              <a:gd name="connsiteX41" fmla="*/ 886989 w 943521"/>
              <a:gd name="connsiteY41" fmla="*/ 1200303 h 1863746"/>
              <a:gd name="connsiteX42" fmla="*/ 883331 w 943521"/>
              <a:gd name="connsiteY42" fmla="*/ 1185673 h 1863746"/>
              <a:gd name="connsiteX43" fmla="*/ 876016 w 943521"/>
              <a:gd name="connsiteY43" fmla="*/ 1123493 h 1863746"/>
              <a:gd name="connsiteX44" fmla="*/ 872359 w 943521"/>
              <a:gd name="connsiteY44" fmla="*/ 1105205 h 1863746"/>
              <a:gd name="connsiteX45" fmla="*/ 868701 w 943521"/>
              <a:gd name="connsiteY45" fmla="*/ 1079602 h 1863746"/>
              <a:gd name="connsiteX46" fmla="*/ 865043 w 943521"/>
              <a:gd name="connsiteY46" fmla="*/ 999135 h 1863746"/>
              <a:gd name="connsiteX47" fmla="*/ 857728 w 943521"/>
              <a:gd name="connsiteY47" fmla="*/ 955244 h 1863746"/>
              <a:gd name="connsiteX48" fmla="*/ 850413 w 943521"/>
              <a:gd name="connsiteY48" fmla="*/ 878434 h 1863746"/>
              <a:gd name="connsiteX49" fmla="*/ 846755 w 943521"/>
              <a:gd name="connsiteY49" fmla="*/ 852831 h 1863746"/>
              <a:gd name="connsiteX50" fmla="*/ 843098 w 943521"/>
              <a:gd name="connsiteY50" fmla="*/ 819913 h 1863746"/>
              <a:gd name="connsiteX51" fmla="*/ 839440 w 943521"/>
              <a:gd name="connsiteY51" fmla="*/ 680924 h 1863746"/>
              <a:gd name="connsiteX52" fmla="*/ 835783 w 943521"/>
              <a:gd name="connsiteY52" fmla="*/ 655321 h 1863746"/>
              <a:gd name="connsiteX53" fmla="*/ 832125 w 943521"/>
              <a:gd name="connsiteY53" fmla="*/ 589484 h 1863746"/>
              <a:gd name="connsiteX54" fmla="*/ 828467 w 943521"/>
              <a:gd name="connsiteY54" fmla="*/ 465125 h 1863746"/>
              <a:gd name="connsiteX55" fmla="*/ 843097 w 943521"/>
              <a:gd name="connsiteY55" fmla="*/ 373685 h 1863746"/>
              <a:gd name="connsiteX56" fmla="*/ 850413 w 943521"/>
              <a:gd name="connsiteY56" fmla="*/ 238354 h 1863746"/>
              <a:gd name="connsiteX57" fmla="*/ 824810 w 943521"/>
              <a:gd name="connsiteY57" fmla="*/ 48158 h 1863746"/>
              <a:gd name="connsiteX58" fmla="*/ 755316 w 943521"/>
              <a:gd name="connsiteY58" fmla="*/ 15240 h 1863746"/>
              <a:gd name="connsiteX59" fmla="*/ 663876 w 943521"/>
              <a:gd name="connsiteY59" fmla="*/ 29871 h 1863746"/>
              <a:gd name="connsiteX60" fmla="*/ 557804 w 943521"/>
              <a:gd name="connsiteY60" fmla="*/ 29871 h 1863746"/>
              <a:gd name="connsiteX61" fmla="*/ 488311 w 943521"/>
              <a:gd name="connsiteY61" fmla="*/ 62788 h 1863746"/>
              <a:gd name="connsiteX0" fmla="*/ 488311 w 943521"/>
              <a:gd name="connsiteY0" fmla="*/ 72007 h 1872965"/>
              <a:gd name="connsiteX1" fmla="*/ 459051 w 943521"/>
              <a:gd name="connsiteY1" fmla="*/ 97613 h 1872965"/>
              <a:gd name="connsiteX2" fmla="*/ 393212 w 943521"/>
              <a:gd name="connsiteY2" fmla="*/ 167105 h 1872965"/>
              <a:gd name="connsiteX3" fmla="*/ 422474 w 943521"/>
              <a:gd name="connsiteY3" fmla="*/ 384584 h 1872965"/>
              <a:gd name="connsiteX4" fmla="*/ 4267 w 943521"/>
              <a:gd name="connsiteY4" fmla="*/ 744551 h 1872965"/>
              <a:gd name="connsiteX5" fmla="*/ 192108 w 943521"/>
              <a:gd name="connsiteY5" fmla="*/ 714411 h 1872965"/>
              <a:gd name="connsiteX6" fmla="*/ 142284 w 943521"/>
              <a:gd name="connsiteY6" fmla="*/ 796826 h 1872965"/>
              <a:gd name="connsiteX7" fmla="*/ 250174 w 943521"/>
              <a:gd name="connsiteY7" fmla="*/ 751977 h 1872965"/>
              <a:gd name="connsiteX8" fmla="*/ 244320 w 943521"/>
              <a:gd name="connsiteY8" fmla="*/ 812524 h 1872965"/>
              <a:gd name="connsiteX9" fmla="*/ 536126 w 943521"/>
              <a:gd name="connsiteY9" fmla="*/ 655765 h 1872965"/>
              <a:gd name="connsiteX10" fmla="*/ 524887 w 943521"/>
              <a:gd name="connsiteY10" fmla="*/ 964463 h 1872965"/>
              <a:gd name="connsiteX11" fmla="*/ 535860 w 943521"/>
              <a:gd name="connsiteY11" fmla="*/ 1055903 h 1872965"/>
              <a:gd name="connsiteX12" fmla="*/ 539517 w 943521"/>
              <a:gd name="connsiteY12" fmla="*/ 1125397 h 1872965"/>
              <a:gd name="connsiteX13" fmla="*/ 550490 w 943521"/>
              <a:gd name="connsiteY13" fmla="*/ 1289989 h 1872965"/>
              <a:gd name="connsiteX14" fmla="*/ 546832 w 943521"/>
              <a:gd name="connsiteY14" fmla="*/ 1311935 h 1872965"/>
              <a:gd name="connsiteX15" fmla="*/ 550490 w 943521"/>
              <a:gd name="connsiteY15" fmla="*/ 1418005 h 1872965"/>
              <a:gd name="connsiteX16" fmla="*/ 554147 w 943521"/>
              <a:gd name="connsiteY16" fmla="*/ 1443608 h 1872965"/>
              <a:gd name="connsiteX17" fmla="*/ 561463 w 943521"/>
              <a:gd name="connsiteY17" fmla="*/ 1505788 h 1872965"/>
              <a:gd name="connsiteX18" fmla="*/ 557805 w 943521"/>
              <a:gd name="connsiteY18" fmla="*/ 1655749 h 1872965"/>
              <a:gd name="connsiteX19" fmla="*/ 554147 w 943521"/>
              <a:gd name="connsiteY19" fmla="*/ 1685010 h 1872965"/>
              <a:gd name="connsiteX20" fmla="*/ 550490 w 943521"/>
              <a:gd name="connsiteY20" fmla="*/ 1747189 h 1872965"/>
              <a:gd name="connsiteX21" fmla="*/ 554147 w 943521"/>
              <a:gd name="connsiteY21" fmla="*/ 1842287 h 1872965"/>
              <a:gd name="connsiteX22" fmla="*/ 583408 w 943521"/>
              <a:gd name="connsiteY22" fmla="*/ 1871548 h 1872965"/>
              <a:gd name="connsiteX23" fmla="*/ 609622 w 943521"/>
              <a:gd name="connsiteY23" fmla="*/ 1800835 h 1872965"/>
              <a:gd name="connsiteX24" fmla="*/ 685821 w 943521"/>
              <a:gd name="connsiteY24" fmla="*/ 1867890 h 1872965"/>
              <a:gd name="connsiteX25" fmla="*/ 752267 w 943521"/>
              <a:gd name="connsiteY25" fmla="*/ 1752675 h 1872965"/>
              <a:gd name="connsiteX26" fmla="*/ 819934 w 943521"/>
              <a:gd name="connsiteY26" fmla="*/ 1866671 h 1872965"/>
              <a:gd name="connsiteX27" fmla="*/ 857729 w 943521"/>
              <a:gd name="connsiteY27" fmla="*/ 1736217 h 1872965"/>
              <a:gd name="connsiteX28" fmla="*/ 938195 w 943521"/>
              <a:gd name="connsiteY28" fmla="*/ 1831314 h 1872965"/>
              <a:gd name="connsiteX29" fmla="*/ 934538 w 943521"/>
              <a:gd name="connsiteY29" fmla="*/ 1805711 h 1872965"/>
              <a:gd name="connsiteX30" fmla="*/ 930880 w 943521"/>
              <a:gd name="connsiteY30" fmla="*/ 1783765 h 1872965"/>
              <a:gd name="connsiteX31" fmla="*/ 927223 w 943521"/>
              <a:gd name="connsiteY31" fmla="*/ 1754504 h 1872965"/>
              <a:gd name="connsiteX32" fmla="*/ 930880 w 943521"/>
              <a:gd name="connsiteY32" fmla="*/ 1666722 h 1872965"/>
              <a:gd name="connsiteX33" fmla="*/ 930880 w 943521"/>
              <a:gd name="connsiteY33" fmla="*/ 1586255 h 1872965"/>
              <a:gd name="connsiteX34" fmla="*/ 923565 w 943521"/>
              <a:gd name="connsiteY34" fmla="*/ 1556994 h 1872965"/>
              <a:gd name="connsiteX35" fmla="*/ 916250 w 943521"/>
              <a:gd name="connsiteY35" fmla="*/ 1520418 h 1872965"/>
              <a:gd name="connsiteX36" fmla="*/ 908935 w 943521"/>
              <a:gd name="connsiteY36" fmla="*/ 1469212 h 1872965"/>
              <a:gd name="connsiteX37" fmla="*/ 901619 w 943521"/>
              <a:gd name="connsiteY37" fmla="*/ 1428978 h 1872965"/>
              <a:gd name="connsiteX38" fmla="*/ 897962 w 943521"/>
              <a:gd name="connsiteY38" fmla="*/ 1396060 h 1872965"/>
              <a:gd name="connsiteX39" fmla="*/ 894304 w 943521"/>
              <a:gd name="connsiteY39" fmla="*/ 1260728 h 1872965"/>
              <a:gd name="connsiteX40" fmla="*/ 890647 w 943521"/>
              <a:gd name="connsiteY40" fmla="*/ 1238783 h 1872965"/>
              <a:gd name="connsiteX41" fmla="*/ 886989 w 943521"/>
              <a:gd name="connsiteY41" fmla="*/ 1209522 h 1872965"/>
              <a:gd name="connsiteX42" fmla="*/ 883331 w 943521"/>
              <a:gd name="connsiteY42" fmla="*/ 1194892 h 1872965"/>
              <a:gd name="connsiteX43" fmla="*/ 876016 w 943521"/>
              <a:gd name="connsiteY43" fmla="*/ 1132712 h 1872965"/>
              <a:gd name="connsiteX44" fmla="*/ 872359 w 943521"/>
              <a:gd name="connsiteY44" fmla="*/ 1114424 h 1872965"/>
              <a:gd name="connsiteX45" fmla="*/ 868701 w 943521"/>
              <a:gd name="connsiteY45" fmla="*/ 1088821 h 1872965"/>
              <a:gd name="connsiteX46" fmla="*/ 865043 w 943521"/>
              <a:gd name="connsiteY46" fmla="*/ 1008354 h 1872965"/>
              <a:gd name="connsiteX47" fmla="*/ 857728 w 943521"/>
              <a:gd name="connsiteY47" fmla="*/ 964463 h 1872965"/>
              <a:gd name="connsiteX48" fmla="*/ 850413 w 943521"/>
              <a:gd name="connsiteY48" fmla="*/ 887653 h 1872965"/>
              <a:gd name="connsiteX49" fmla="*/ 846755 w 943521"/>
              <a:gd name="connsiteY49" fmla="*/ 862050 h 1872965"/>
              <a:gd name="connsiteX50" fmla="*/ 843098 w 943521"/>
              <a:gd name="connsiteY50" fmla="*/ 829132 h 1872965"/>
              <a:gd name="connsiteX51" fmla="*/ 839440 w 943521"/>
              <a:gd name="connsiteY51" fmla="*/ 690143 h 1872965"/>
              <a:gd name="connsiteX52" fmla="*/ 835783 w 943521"/>
              <a:gd name="connsiteY52" fmla="*/ 664540 h 1872965"/>
              <a:gd name="connsiteX53" fmla="*/ 832125 w 943521"/>
              <a:gd name="connsiteY53" fmla="*/ 598703 h 1872965"/>
              <a:gd name="connsiteX54" fmla="*/ 828467 w 943521"/>
              <a:gd name="connsiteY54" fmla="*/ 474344 h 1872965"/>
              <a:gd name="connsiteX55" fmla="*/ 843097 w 943521"/>
              <a:gd name="connsiteY55" fmla="*/ 382904 h 1872965"/>
              <a:gd name="connsiteX56" fmla="*/ 850413 w 943521"/>
              <a:gd name="connsiteY56" fmla="*/ 247573 h 1872965"/>
              <a:gd name="connsiteX57" fmla="*/ 824810 w 943521"/>
              <a:gd name="connsiteY57" fmla="*/ 57377 h 1872965"/>
              <a:gd name="connsiteX58" fmla="*/ 755316 w 943521"/>
              <a:gd name="connsiteY58" fmla="*/ 24459 h 1872965"/>
              <a:gd name="connsiteX59" fmla="*/ 652092 w 943521"/>
              <a:gd name="connsiteY59" fmla="*/ 6096 h 1872965"/>
              <a:gd name="connsiteX60" fmla="*/ 557804 w 943521"/>
              <a:gd name="connsiteY60" fmla="*/ 39090 h 1872965"/>
              <a:gd name="connsiteX61" fmla="*/ 488311 w 943521"/>
              <a:gd name="connsiteY61" fmla="*/ 72007 h 18729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</a:cxnLst>
            <a:rect l="l" t="t" r="r" b="b"/>
            <a:pathLst>
              <a:path w="943521" h="1872965">
                <a:moveTo>
                  <a:pt x="488311" y="72007"/>
                </a:moveTo>
                <a:cubicBezTo>
                  <a:pt x="471852" y="81761"/>
                  <a:pt x="474901" y="81763"/>
                  <a:pt x="459051" y="97613"/>
                </a:cubicBezTo>
                <a:cubicBezTo>
                  <a:pt x="443201" y="113463"/>
                  <a:pt x="398698" y="132358"/>
                  <a:pt x="393212" y="167105"/>
                </a:cubicBezTo>
                <a:cubicBezTo>
                  <a:pt x="393212" y="184797"/>
                  <a:pt x="419689" y="367875"/>
                  <a:pt x="422474" y="384584"/>
                </a:cubicBezTo>
                <a:cubicBezTo>
                  <a:pt x="438568" y="469202"/>
                  <a:pt x="0" y="688468"/>
                  <a:pt x="4267" y="744551"/>
                </a:cubicBezTo>
                <a:cubicBezTo>
                  <a:pt x="10247" y="777440"/>
                  <a:pt x="185637" y="688530"/>
                  <a:pt x="192108" y="714411"/>
                </a:cubicBezTo>
                <a:cubicBezTo>
                  <a:pt x="203337" y="771525"/>
                  <a:pt x="132606" y="790565"/>
                  <a:pt x="142284" y="796826"/>
                </a:cubicBezTo>
                <a:cubicBezTo>
                  <a:pt x="151962" y="803087"/>
                  <a:pt x="233168" y="749361"/>
                  <a:pt x="250174" y="751977"/>
                </a:cubicBezTo>
                <a:cubicBezTo>
                  <a:pt x="267180" y="754593"/>
                  <a:pt x="196661" y="828559"/>
                  <a:pt x="244320" y="812524"/>
                </a:cubicBezTo>
                <a:cubicBezTo>
                  <a:pt x="291979" y="796489"/>
                  <a:pt x="497214" y="619323"/>
                  <a:pt x="536126" y="655765"/>
                </a:cubicBezTo>
                <a:cubicBezTo>
                  <a:pt x="537781" y="681411"/>
                  <a:pt x="519093" y="947084"/>
                  <a:pt x="524887" y="964463"/>
                </a:cubicBezTo>
                <a:cubicBezTo>
                  <a:pt x="527935" y="984580"/>
                  <a:pt x="533422" y="1036396"/>
                  <a:pt x="535860" y="1055903"/>
                </a:cubicBezTo>
                <a:cubicBezTo>
                  <a:pt x="538908" y="1079678"/>
                  <a:pt x="537688" y="1107719"/>
                  <a:pt x="539517" y="1125397"/>
                </a:cubicBezTo>
                <a:cubicBezTo>
                  <a:pt x="539517" y="1162582"/>
                  <a:pt x="552319" y="1259509"/>
                  <a:pt x="550490" y="1289989"/>
                </a:cubicBezTo>
                <a:lnTo>
                  <a:pt x="546832" y="1311935"/>
                </a:lnTo>
                <a:cubicBezTo>
                  <a:pt x="548051" y="1347292"/>
                  <a:pt x="548528" y="1382682"/>
                  <a:pt x="550490" y="1418005"/>
                </a:cubicBezTo>
                <a:cubicBezTo>
                  <a:pt x="550968" y="1426613"/>
                  <a:pt x="553140" y="1435046"/>
                  <a:pt x="554147" y="1443608"/>
                </a:cubicBezTo>
                <a:cubicBezTo>
                  <a:pt x="563173" y="1520329"/>
                  <a:pt x="552899" y="1445844"/>
                  <a:pt x="561463" y="1505788"/>
                </a:cubicBezTo>
                <a:cubicBezTo>
                  <a:pt x="560244" y="1555775"/>
                  <a:pt x="559844" y="1605789"/>
                  <a:pt x="557805" y="1655749"/>
                </a:cubicBezTo>
                <a:cubicBezTo>
                  <a:pt x="557404" y="1665570"/>
                  <a:pt x="554931" y="1675212"/>
                  <a:pt x="554147" y="1685010"/>
                </a:cubicBezTo>
                <a:cubicBezTo>
                  <a:pt x="552491" y="1705706"/>
                  <a:pt x="551709" y="1726463"/>
                  <a:pt x="550490" y="1747189"/>
                </a:cubicBezTo>
                <a:cubicBezTo>
                  <a:pt x="551709" y="1778888"/>
                  <a:pt x="546453" y="1811511"/>
                  <a:pt x="554147" y="1842287"/>
                </a:cubicBezTo>
                <a:cubicBezTo>
                  <a:pt x="555078" y="1846013"/>
                  <a:pt x="579256" y="1870856"/>
                  <a:pt x="583408" y="1871548"/>
                </a:cubicBezTo>
                <a:cubicBezTo>
                  <a:pt x="591912" y="1872965"/>
                  <a:pt x="601088" y="1799616"/>
                  <a:pt x="609622" y="1800835"/>
                </a:cubicBezTo>
                <a:cubicBezTo>
                  <a:pt x="619376" y="1799616"/>
                  <a:pt x="661398" y="1843138"/>
                  <a:pt x="685821" y="1867890"/>
                </a:cubicBezTo>
                <a:cubicBezTo>
                  <a:pt x="703273" y="1828206"/>
                  <a:pt x="729705" y="1783613"/>
                  <a:pt x="752267" y="1752675"/>
                </a:cubicBezTo>
                <a:cubicBezTo>
                  <a:pt x="773930" y="1789299"/>
                  <a:pt x="801001" y="1852977"/>
                  <a:pt x="819934" y="1866671"/>
                </a:cubicBezTo>
                <a:cubicBezTo>
                  <a:pt x="828496" y="1865664"/>
                  <a:pt x="849130" y="1736831"/>
                  <a:pt x="857729" y="1736217"/>
                </a:cubicBezTo>
                <a:cubicBezTo>
                  <a:pt x="883296" y="1734391"/>
                  <a:pt x="912592" y="1832533"/>
                  <a:pt x="938195" y="1831314"/>
                </a:cubicBezTo>
                <a:cubicBezTo>
                  <a:pt x="936976" y="1822780"/>
                  <a:pt x="935849" y="1814232"/>
                  <a:pt x="934538" y="1805711"/>
                </a:cubicBezTo>
                <a:cubicBezTo>
                  <a:pt x="933410" y="1798381"/>
                  <a:pt x="931929" y="1791107"/>
                  <a:pt x="930880" y="1783765"/>
                </a:cubicBezTo>
                <a:cubicBezTo>
                  <a:pt x="929490" y="1774034"/>
                  <a:pt x="928442" y="1764258"/>
                  <a:pt x="927223" y="1754504"/>
                </a:cubicBezTo>
                <a:cubicBezTo>
                  <a:pt x="928442" y="1725243"/>
                  <a:pt x="928932" y="1695943"/>
                  <a:pt x="930880" y="1666722"/>
                </a:cubicBezTo>
                <a:cubicBezTo>
                  <a:pt x="934519" y="1612141"/>
                  <a:pt x="943521" y="1687377"/>
                  <a:pt x="930880" y="1586255"/>
                </a:cubicBezTo>
                <a:cubicBezTo>
                  <a:pt x="929633" y="1576279"/>
                  <a:pt x="924987" y="1566947"/>
                  <a:pt x="923565" y="1556994"/>
                </a:cubicBezTo>
                <a:cubicBezTo>
                  <a:pt x="910797" y="1467627"/>
                  <a:pt x="926463" y="1566379"/>
                  <a:pt x="916250" y="1520418"/>
                </a:cubicBezTo>
                <a:cubicBezTo>
                  <a:pt x="912338" y="1502813"/>
                  <a:pt x="911707" y="1487228"/>
                  <a:pt x="908935" y="1469212"/>
                </a:cubicBezTo>
                <a:cubicBezTo>
                  <a:pt x="902038" y="1424383"/>
                  <a:pt x="908427" y="1480043"/>
                  <a:pt x="901619" y="1428978"/>
                </a:cubicBezTo>
                <a:cubicBezTo>
                  <a:pt x="900160" y="1418035"/>
                  <a:pt x="899181" y="1407033"/>
                  <a:pt x="897962" y="1396060"/>
                </a:cubicBezTo>
                <a:cubicBezTo>
                  <a:pt x="896743" y="1350949"/>
                  <a:pt x="896401" y="1305806"/>
                  <a:pt x="894304" y="1260728"/>
                </a:cubicBezTo>
                <a:cubicBezTo>
                  <a:pt x="893959" y="1253320"/>
                  <a:pt x="891696" y="1246124"/>
                  <a:pt x="890647" y="1238783"/>
                </a:cubicBezTo>
                <a:cubicBezTo>
                  <a:pt x="889257" y="1229052"/>
                  <a:pt x="888605" y="1219218"/>
                  <a:pt x="886989" y="1209522"/>
                </a:cubicBezTo>
                <a:cubicBezTo>
                  <a:pt x="886163" y="1204564"/>
                  <a:pt x="884230" y="1199838"/>
                  <a:pt x="883331" y="1194892"/>
                </a:cubicBezTo>
                <a:cubicBezTo>
                  <a:pt x="878017" y="1165664"/>
                  <a:pt x="880425" y="1165778"/>
                  <a:pt x="876016" y="1132712"/>
                </a:cubicBezTo>
                <a:cubicBezTo>
                  <a:pt x="875194" y="1126550"/>
                  <a:pt x="873381" y="1120556"/>
                  <a:pt x="872359" y="1114424"/>
                </a:cubicBezTo>
                <a:cubicBezTo>
                  <a:pt x="870942" y="1105920"/>
                  <a:pt x="869920" y="1097355"/>
                  <a:pt x="868701" y="1088821"/>
                </a:cubicBezTo>
                <a:cubicBezTo>
                  <a:pt x="867482" y="1061999"/>
                  <a:pt x="867403" y="1035100"/>
                  <a:pt x="865043" y="1008354"/>
                </a:cubicBezTo>
                <a:cubicBezTo>
                  <a:pt x="863739" y="993579"/>
                  <a:pt x="859567" y="979181"/>
                  <a:pt x="857728" y="964463"/>
                </a:cubicBezTo>
                <a:cubicBezTo>
                  <a:pt x="848003" y="886648"/>
                  <a:pt x="861450" y="998016"/>
                  <a:pt x="850413" y="887653"/>
                </a:cubicBezTo>
                <a:cubicBezTo>
                  <a:pt x="849555" y="879075"/>
                  <a:pt x="847824" y="870604"/>
                  <a:pt x="846755" y="862050"/>
                </a:cubicBezTo>
                <a:cubicBezTo>
                  <a:pt x="845386" y="851095"/>
                  <a:pt x="844317" y="840105"/>
                  <a:pt x="843098" y="829132"/>
                </a:cubicBezTo>
                <a:cubicBezTo>
                  <a:pt x="841879" y="782802"/>
                  <a:pt x="841498" y="736443"/>
                  <a:pt x="839440" y="690143"/>
                </a:cubicBezTo>
                <a:cubicBezTo>
                  <a:pt x="839057" y="681531"/>
                  <a:pt x="836470" y="673133"/>
                  <a:pt x="835783" y="664540"/>
                </a:cubicBezTo>
                <a:cubicBezTo>
                  <a:pt x="834030" y="642630"/>
                  <a:pt x="832970" y="620666"/>
                  <a:pt x="832125" y="598703"/>
                </a:cubicBezTo>
                <a:cubicBezTo>
                  <a:pt x="830531" y="557263"/>
                  <a:pt x="830394" y="515770"/>
                  <a:pt x="828467" y="474344"/>
                </a:cubicBezTo>
                <a:cubicBezTo>
                  <a:pt x="828115" y="466775"/>
                  <a:pt x="844216" y="391852"/>
                  <a:pt x="843097" y="382904"/>
                </a:cubicBezTo>
                <a:cubicBezTo>
                  <a:pt x="841878" y="353643"/>
                  <a:pt x="856634" y="276191"/>
                  <a:pt x="850413" y="247573"/>
                </a:cubicBezTo>
                <a:cubicBezTo>
                  <a:pt x="849345" y="242661"/>
                  <a:pt x="829644" y="55996"/>
                  <a:pt x="824810" y="57377"/>
                </a:cubicBezTo>
                <a:cubicBezTo>
                  <a:pt x="806522" y="72617"/>
                  <a:pt x="792501" y="9219"/>
                  <a:pt x="755316" y="24459"/>
                </a:cubicBezTo>
                <a:cubicBezTo>
                  <a:pt x="735809" y="12877"/>
                  <a:pt x="683791" y="0"/>
                  <a:pt x="652092" y="6096"/>
                </a:cubicBezTo>
                <a:cubicBezTo>
                  <a:pt x="619174" y="11582"/>
                  <a:pt x="585101" y="28105"/>
                  <a:pt x="557804" y="39090"/>
                </a:cubicBezTo>
                <a:cubicBezTo>
                  <a:pt x="530507" y="50075"/>
                  <a:pt x="504770" y="62253"/>
                  <a:pt x="488311" y="72007"/>
                </a:cubicBezTo>
                <a:close/>
              </a:path>
            </a:pathLst>
          </a:custGeom>
          <a:solidFill>
            <a:schemeClr val="accent5">
              <a:lumMod val="75000"/>
              <a:alpha val="62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Freeform 17"/>
          <p:cNvSpPr/>
          <p:nvPr/>
        </p:nvSpPr>
        <p:spPr>
          <a:xfrm>
            <a:off x="2756647" y="2940424"/>
            <a:ext cx="1815353" cy="1676400"/>
          </a:xfrm>
          <a:custGeom>
            <a:avLst/>
            <a:gdLst>
              <a:gd name="connsiteX0" fmla="*/ 1519518 w 1815353"/>
              <a:gd name="connsiteY0" fmla="*/ 1541929 h 1676400"/>
              <a:gd name="connsiteX1" fmla="*/ 1506071 w 1815353"/>
              <a:gd name="connsiteY1" fmla="*/ 1528482 h 1676400"/>
              <a:gd name="connsiteX2" fmla="*/ 1501588 w 1815353"/>
              <a:gd name="connsiteY2" fmla="*/ 1510552 h 1676400"/>
              <a:gd name="connsiteX3" fmla="*/ 1497106 w 1815353"/>
              <a:gd name="connsiteY3" fmla="*/ 1497105 h 1676400"/>
              <a:gd name="connsiteX4" fmla="*/ 1488141 w 1815353"/>
              <a:gd name="connsiteY4" fmla="*/ 1443317 h 1676400"/>
              <a:gd name="connsiteX5" fmla="*/ 1479177 w 1815353"/>
              <a:gd name="connsiteY5" fmla="*/ 1402976 h 1676400"/>
              <a:gd name="connsiteX6" fmla="*/ 1474694 w 1815353"/>
              <a:gd name="connsiteY6" fmla="*/ 1362635 h 1676400"/>
              <a:gd name="connsiteX7" fmla="*/ 1470212 w 1815353"/>
              <a:gd name="connsiteY7" fmla="*/ 1344705 h 1676400"/>
              <a:gd name="connsiteX8" fmla="*/ 1465729 w 1815353"/>
              <a:gd name="connsiteY8" fmla="*/ 1322294 h 1676400"/>
              <a:gd name="connsiteX9" fmla="*/ 1456765 w 1815353"/>
              <a:gd name="connsiteY9" fmla="*/ 1286435 h 1676400"/>
              <a:gd name="connsiteX10" fmla="*/ 1443318 w 1815353"/>
              <a:gd name="connsiteY10" fmla="*/ 1192305 h 1676400"/>
              <a:gd name="connsiteX11" fmla="*/ 1438835 w 1815353"/>
              <a:gd name="connsiteY11" fmla="*/ 1169894 h 1676400"/>
              <a:gd name="connsiteX12" fmla="*/ 1434353 w 1815353"/>
              <a:gd name="connsiteY12" fmla="*/ 1147482 h 1676400"/>
              <a:gd name="connsiteX13" fmla="*/ 1425388 w 1815353"/>
              <a:gd name="connsiteY13" fmla="*/ 1066800 h 1676400"/>
              <a:gd name="connsiteX14" fmla="*/ 1416424 w 1815353"/>
              <a:gd name="connsiteY14" fmla="*/ 1013011 h 1676400"/>
              <a:gd name="connsiteX15" fmla="*/ 1411941 w 1815353"/>
              <a:gd name="connsiteY15" fmla="*/ 986117 h 1676400"/>
              <a:gd name="connsiteX16" fmla="*/ 1407459 w 1815353"/>
              <a:gd name="connsiteY16" fmla="*/ 851647 h 1676400"/>
              <a:gd name="connsiteX17" fmla="*/ 1402977 w 1815353"/>
              <a:gd name="connsiteY17" fmla="*/ 824752 h 1676400"/>
              <a:gd name="connsiteX18" fmla="*/ 1394012 w 1815353"/>
              <a:gd name="connsiteY18" fmla="*/ 775447 h 1676400"/>
              <a:gd name="connsiteX19" fmla="*/ 1380565 w 1815353"/>
              <a:gd name="connsiteY19" fmla="*/ 676835 h 1676400"/>
              <a:gd name="connsiteX20" fmla="*/ 1371600 w 1815353"/>
              <a:gd name="connsiteY20" fmla="*/ 623047 h 1676400"/>
              <a:gd name="connsiteX21" fmla="*/ 1376082 w 1815353"/>
              <a:gd name="connsiteY21" fmla="*/ 515470 h 1676400"/>
              <a:gd name="connsiteX22" fmla="*/ 1385047 w 1815353"/>
              <a:gd name="connsiteY22" fmla="*/ 488576 h 1676400"/>
              <a:gd name="connsiteX23" fmla="*/ 1389529 w 1815353"/>
              <a:gd name="connsiteY23" fmla="*/ 475129 h 1676400"/>
              <a:gd name="connsiteX24" fmla="*/ 1402977 w 1815353"/>
              <a:gd name="connsiteY24" fmla="*/ 434788 h 1676400"/>
              <a:gd name="connsiteX25" fmla="*/ 1407459 w 1815353"/>
              <a:gd name="connsiteY25" fmla="*/ 421341 h 1676400"/>
              <a:gd name="connsiteX26" fmla="*/ 1434353 w 1815353"/>
              <a:gd name="connsiteY26" fmla="*/ 398929 h 1676400"/>
              <a:gd name="connsiteX27" fmla="*/ 1470212 w 1815353"/>
              <a:gd name="connsiteY27" fmla="*/ 403411 h 1676400"/>
              <a:gd name="connsiteX28" fmla="*/ 1510553 w 1815353"/>
              <a:gd name="connsiteY28" fmla="*/ 430305 h 1676400"/>
              <a:gd name="connsiteX29" fmla="*/ 1519518 w 1815353"/>
              <a:gd name="connsiteY29" fmla="*/ 443752 h 1676400"/>
              <a:gd name="connsiteX30" fmla="*/ 1532965 w 1815353"/>
              <a:gd name="connsiteY30" fmla="*/ 470647 h 1676400"/>
              <a:gd name="connsiteX31" fmla="*/ 1559859 w 1815353"/>
              <a:gd name="connsiteY31" fmla="*/ 524435 h 1676400"/>
              <a:gd name="connsiteX32" fmla="*/ 1586753 w 1815353"/>
              <a:gd name="connsiteY32" fmla="*/ 542364 h 1676400"/>
              <a:gd name="connsiteX33" fmla="*/ 1600200 w 1815353"/>
              <a:gd name="connsiteY33" fmla="*/ 551329 h 1676400"/>
              <a:gd name="connsiteX34" fmla="*/ 1627094 w 1815353"/>
              <a:gd name="connsiteY34" fmla="*/ 569258 h 1676400"/>
              <a:gd name="connsiteX35" fmla="*/ 1636059 w 1815353"/>
              <a:gd name="connsiteY35" fmla="*/ 582705 h 1676400"/>
              <a:gd name="connsiteX36" fmla="*/ 1662953 w 1815353"/>
              <a:gd name="connsiteY36" fmla="*/ 591670 h 1676400"/>
              <a:gd name="connsiteX37" fmla="*/ 1653988 w 1815353"/>
              <a:gd name="connsiteY37" fmla="*/ 551329 h 1676400"/>
              <a:gd name="connsiteX38" fmla="*/ 1671918 w 1815353"/>
              <a:gd name="connsiteY38" fmla="*/ 542364 h 1676400"/>
              <a:gd name="connsiteX39" fmla="*/ 1685365 w 1815353"/>
              <a:gd name="connsiteY39" fmla="*/ 551329 h 1676400"/>
              <a:gd name="connsiteX40" fmla="*/ 1698812 w 1815353"/>
              <a:gd name="connsiteY40" fmla="*/ 555811 h 1676400"/>
              <a:gd name="connsiteX41" fmla="*/ 1716741 w 1815353"/>
              <a:gd name="connsiteY41" fmla="*/ 564776 h 1676400"/>
              <a:gd name="connsiteX42" fmla="*/ 1712259 w 1815353"/>
              <a:gd name="connsiteY42" fmla="*/ 542364 h 1676400"/>
              <a:gd name="connsiteX43" fmla="*/ 1694329 w 1815353"/>
              <a:gd name="connsiteY43" fmla="*/ 515470 h 1676400"/>
              <a:gd name="connsiteX44" fmla="*/ 1730188 w 1815353"/>
              <a:gd name="connsiteY44" fmla="*/ 524435 h 1676400"/>
              <a:gd name="connsiteX45" fmla="*/ 1716741 w 1815353"/>
              <a:gd name="connsiteY45" fmla="*/ 493058 h 1676400"/>
              <a:gd name="connsiteX46" fmla="*/ 1712259 w 1815353"/>
              <a:gd name="connsiteY46" fmla="*/ 479611 h 1676400"/>
              <a:gd name="connsiteX47" fmla="*/ 1734671 w 1815353"/>
              <a:gd name="connsiteY47" fmla="*/ 484094 h 1676400"/>
              <a:gd name="connsiteX48" fmla="*/ 1748118 w 1815353"/>
              <a:gd name="connsiteY48" fmla="*/ 488576 h 1676400"/>
              <a:gd name="connsiteX49" fmla="*/ 1766047 w 1815353"/>
              <a:gd name="connsiteY49" fmla="*/ 493058 h 1676400"/>
              <a:gd name="connsiteX50" fmla="*/ 1761565 w 1815353"/>
              <a:gd name="connsiteY50" fmla="*/ 475129 h 1676400"/>
              <a:gd name="connsiteX51" fmla="*/ 1752600 w 1815353"/>
              <a:gd name="connsiteY51" fmla="*/ 457200 h 1676400"/>
              <a:gd name="connsiteX52" fmla="*/ 1766047 w 1815353"/>
              <a:gd name="connsiteY52" fmla="*/ 452717 h 1676400"/>
              <a:gd name="connsiteX53" fmla="*/ 1801906 w 1815353"/>
              <a:gd name="connsiteY53" fmla="*/ 448235 h 1676400"/>
              <a:gd name="connsiteX54" fmla="*/ 1815353 w 1815353"/>
              <a:gd name="connsiteY54" fmla="*/ 421341 h 1676400"/>
              <a:gd name="connsiteX55" fmla="*/ 1801906 w 1815353"/>
              <a:gd name="connsiteY55" fmla="*/ 367552 h 1676400"/>
              <a:gd name="connsiteX56" fmla="*/ 1792941 w 1815353"/>
              <a:gd name="connsiteY56" fmla="*/ 340658 h 1676400"/>
              <a:gd name="connsiteX57" fmla="*/ 1788459 w 1815353"/>
              <a:gd name="connsiteY57" fmla="*/ 327211 h 1676400"/>
              <a:gd name="connsiteX58" fmla="*/ 1779494 w 1815353"/>
              <a:gd name="connsiteY58" fmla="*/ 273423 h 1676400"/>
              <a:gd name="connsiteX59" fmla="*/ 1770529 w 1815353"/>
              <a:gd name="connsiteY59" fmla="*/ 246529 h 1676400"/>
              <a:gd name="connsiteX60" fmla="*/ 1752600 w 1815353"/>
              <a:gd name="connsiteY60" fmla="*/ 215152 h 1676400"/>
              <a:gd name="connsiteX61" fmla="*/ 1739153 w 1815353"/>
              <a:gd name="connsiteY61" fmla="*/ 188258 h 1676400"/>
              <a:gd name="connsiteX62" fmla="*/ 1730188 w 1815353"/>
              <a:gd name="connsiteY62" fmla="*/ 161364 h 1676400"/>
              <a:gd name="connsiteX63" fmla="*/ 1716741 w 1815353"/>
              <a:gd name="connsiteY63" fmla="*/ 134470 h 1676400"/>
              <a:gd name="connsiteX64" fmla="*/ 1703294 w 1815353"/>
              <a:gd name="connsiteY64" fmla="*/ 125505 h 1676400"/>
              <a:gd name="connsiteX65" fmla="*/ 1698812 w 1815353"/>
              <a:gd name="connsiteY65" fmla="*/ 112058 h 1676400"/>
              <a:gd name="connsiteX66" fmla="*/ 1658471 w 1815353"/>
              <a:gd name="connsiteY66" fmla="*/ 80682 h 1676400"/>
              <a:gd name="connsiteX67" fmla="*/ 1627094 w 1815353"/>
              <a:gd name="connsiteY67" fmla="*/ 67235 h 1676400"/>
              <a:gd name="connsiteX68" fmla="*/ 1613647 w 1815353"/>
              <a:gd name="connsiteY68" fmla="*/ 58270 h 1676400"/>
              <a:gd name="connsiteX69" fmla="*/ 1600200 w 1815353"/>
              <a:gd name="connsiteY69" fmla="*/ 53788 h 1676400"/>
              <a:gd name="connsiteX70" fmla="*/ 1573306 w 1815353"/>
              <a:gd name="connsiteY70" fmla="*/ 35858 h 1676400"/>
              <a:gd name="connsiteX71" fmla="*/ 1559859 w 1815353"/>
              <a:gd name="connsiteY71" fmla="*/ 26894 h 1676400"/>
              <a:gd name="connsiteX72" fmla="*/ 1532965 w 1815353"/>
              <a:gd name="connsiteY72" fmla="*/ 17929 h 1676400"/>
              <a:gd name="connsiteX73" fmla="*/ 1519518 w 1815353"/>
              <a:gd name="connsiteY73" fmla="*/ 8964 h 1676400"/>
              <a:gd name="connsiteX74" fmla="*/ 1483659 w 1815353"/>
              <a:gd name="connsiteY74" fmla="*/ 0 h 1676400"/>
              <a:gd name="connsiteX75" fmla="*/ 1407459 w 1815353"/>
              <a:gd name="connsiteY75" fmla="*/ 4482 h 1676400"/>
              <a:gd name="connsiteX76" fmla="*/ 1380565 w 1815353"/>
              <a:gd name="connsiteY76" fmla="*/ 8964 h 1676400"/>
              <a:gd name="connsiteX77" fmla="*/ 1349188 w 1815353"/>
              <a:gd name="connsiteY77" fmla="*/ 13447 h 1676400"/>
              <a:gd name="connsiteX78" fmla="*/ 1304365 w 1815353"/>
              <a:gd name="connsiteY78" fmla="*/ 26894 h 1676400"/>
              <a:gd name="connsiteX79" fmla="*/ 1277471 w 1815353"/>
              <a:gd name="connsiteY79" fmla="*/ 44823 h 1676400"/>
              <a:gd name="connsiteX80" fmla="*/ 1250577 w 1815353"/>
              <a:gd name="connsiteY80" fmla="*/ 53788 h 1676400"/>
              <a:gd name="connsiteX81" fmla="*/ 1223682 w 1815353"/>
              <a:gd name="connsiteY81" fmla="*/ 67235 h 1676400"/>
              <a:gd name="connsiteX82" fmla="*/ 1196788 w 1815353"/>
              <a:gd name="connsiteY82" fmla="*/ 80682 h 1676400"/>
              <a:gd name="connsiteX83" fmla="*/ 1156447 w 1815353"/>
              <a:gd name="connsiteY83" fmla="*/ 98611 h 1676400"/>
              <a:gd name="connsiteX84" fmla="*/ 1143000 w 1815353"/>
              <a:gd name="connsiteY84" fmla="*/ 103094 h 1676400"/>
              <a:gd name="connsiteX85" fmla="*/ 1107141 w 1815353"/>
              <a:gd name="connsiteY85" fmla="*/ 116541 h 1676400"/>
              <a:gd name="connsiteX86" fmla="*/ 1075765 w 1815353"/>
              <a:gd name="connsiteY86" fmla="*/ 129988 h 1676400"/>
              <a:gd name="connsiteX87" fmla="*/ 1062318 w 1815353"/>
              <a:gd name="connsiteY87" fmla="*/ 138952 h 1676400"/>
              <a:gd name="connsiteX88" fmla="*/ 1035424 w 1815353"/>
              <a:gd name="connsiteY88" fmla="*/ 147917 h 1676400"/>
              <a:gd name="connsiteX89" fmla="*/ 1008529 w 1815353"/>
              <a:gd name="connsiteY89" fmla="*/ 156882 h 1676400"/>
              <a:gd name="connsiteX90" fmla="*/ 995082 w 1815353"/>
              <a:gd name="connsiteY90" fmla="*/ 161364 h 1676400"/>
              <a:gd name="connsiteX91" fmla="*/ 945777 w 1815353"/>
              <a:gd name="connsiteY91" fmla="*/ 179294 h 1676400"/>
              <a:gd name="connsiteX92" fmla="*/ 927847 w 1815353"/>
              <a:gd name="connsiteY92" fmla="*/ 183776 h 1676400"/>
              <a:gd name="connsiteX93" fmla="*/ 909918 w 1815353"/>
              <a:gd name="connsiteY93" fmla="*/ 188258 h 1676400"/>
              <a:gd name="connsiteX94" fmla="*/ 865094 w 1815353"/>
              <a:gd name="connsiteY94" fmla="*/ 192741 h 1676400"/>
              <a:gd name="connsiteX95" fmla="*/ 806824 w 1815353"/>
              <a:gd name="connsiteY95" fmla="*/ 201705 h 1676400"/>
              <a:gd name="connsiteX96" fmla="*/ 721659 w 1815353"/>
              <a:gd name="connsiteY96" fmla="*/ 206188 h 1676400"/>
              <a:gd name="connsiteX97" fmla="*/ 627529 w 1815353"/>
              <a:gd name="connsiteY97" fmla="*/ 197223 h 1676400"/>
              <a:gd name="connsiteX98" fmla="*/ 578224 w 1815353"/>
              <a:gd name="connsiteY98" fmla="*/ 188258 h 1676400"/>
              <a:gd name="connsiteX99" fmla="*/ 542365 w 1815353"/>
              <a:gd name="connsiteY99" fmla="*/ 179294 h 1676400"/>
              <a:gd name="connsiteX100" fmla="*/ 510988 w 1815353"/>
              <a:gd name="connsiteY100" fmla="*/ 174811 h 1676400"/>
              <a:gd name="connsiteX101" fmla="*/ 457200 w 1815353"/>
              <a:gd name="connsiteY101" fmla="*/ 165847 h 1676400"/>
              <a:gd name="connsiteX102" fmla="*/ 407894 w 1815353"/>
              <a:gd name="connsiteY102" fmla="*/ 161364 h 1676400"/>
              <a:gd name="connsiteX103" fmla="*/ 385482 w 1815353"/>
              <a:gd name="connsiteY103" fmla="*/ 156882 h 1676400"/>
              <a:gd name="connsiteX104" fmla="*/ 367553 w 1815353"/>
              <a:gd name="connsiteY104" fmla="*/ 152400 h 1676400"/>
              <a:gd name="connsiteX105" fmla="*/ 295835 w 1815353"/>
              <a:gd name="connsiteY105" fmla="*/ 143435 h 1676400"/>
              <a:gd name="connsiteX106" fmla="*/ 273424 w 1815353"/>
              <a:gd name="connsiteY106" fmla="*/ 138952 h 1676400"/>
              <a:gd name="connsiteX107" fmla="*/ 259977 w 1815353"/>
              <a:gd name="connsiteY107" fmla="*/ 134470 h 1676400"/>
              <a:gd name="connsiteX108" fmla="*/ 228600 w 1815353"/>
              <a:gd name="connsiteY108" fmla="*/ 129988 h 1676400"/>
              <a:gd name="connsiteX109" fmla="*/ 201706 w 1815353"/>
              <a:gd name="connsiteY109" fmla="*/ 125505 h 1676400"/>
              <a:gd name="connsiteX110" fmla="*/ 179294 w 1815353"/>
              <a:gd name="connsiteY110" fmla="*/ 121023 h 1676400"/>
              <a:gd name="connsiteX111" fmla="*/ 161365 w 1815353"/>
              <a:gd name="connsiteY111" fmla="*/ 116541 h 1676400"/>
              <a:gd name="connsiteX112" fmla="*/ 121024 w 1815353"/>
              <a:gd name="connsiteY112" fmla="*/ 112058 h 1676400"/>
              <a:gd name="connsiteX113" fmla="*/ 76200 w 1815353"/>
              <a:gd name="connsiteY113" fmla="*/ 103094 h 1676400"/>
              <a:gd name="connsiteX114" fmla="*/ 40341 w 1815353"/>
              <a:gd name="connsiteY114" fmla="*/ 107576 h 1676400"/>
              <a:gd name="connsiteX115" fmla="*/ 71718 w 1815353"/>
              <a:gd name="connsiteY115" fmla="*/ 129988 h 1676400"/>
              <a:gd name="connsiteX116" fmla="*/ 89647 w 1815353"/>
              <a:gd name="connsiteY116" fmla="*/ 143435 h 1676400"/>
              <a:gd name="connsiteX117" fmla="*/ 53788 w 1815353"/>
              <a:gd name="connsiteY117" fmla="*/ 147917 h 1676400"/>
              <a:gd name="connsiteX118" fmla="*/ 40341 w 1815353"/>
              <a:gd name="connsiteY118" fmla="*/ 161364 h 1676400"/>
              <a:gd name="connsiteX119" fmla="*/ 26894 w 1815353"/>
              <a:gd name="connsiteY119" fmla="*/ 170329 h 1676400"/>
              <a:gd name="connsiteX120" fmla="*/ 44824 w 1815353"/>
              <a:gd name="connsiteY120" fmla="*/ 183776 h 1676400"/>
              <a:gd name="connsiteX121" fmla="*/ 62753 w 1815353"/>
              <a:gd name="connsiteY121" fmla="*/ 188258 h 1676400"/>
              <a:gd name="connsiteX122" fmla="*/ 76200 w 1815353"/>
              <a:gd name="connsiteY122" fmla="*/ 192741 h 1676400"/>
              <a:gd name="connsiteX123" fmla="*/ 116541 w 1815353"/>
              <a:gd name="connsiteY123" fmla="*/ 210670 h 1676400"/>
              <a:gd name="connsiteX124" fmla="*/ 129988 w 1815353"/>
              <a:gd name="connsiteY124" fmla="*/ 215152 h 1676400"/>
              <a:gd name="connsiteX125" fmla="*/ 53788 w 1815353"/>
              <a:gd name="connsiteY125" fmla="*/ 224117 h 1676400"/>
              <a:gd name="connsiteX126" fmla="*/ 35859 w 1815353"/>
              <a:gd name="connsiteY126" fmla="*/ 228600 h 1676400"/>
              <a:gd name="connsiteX127" fmla="*/ 8965 w 1815353"/>
              <a:gd name="connsiteY127" fmla="*/ 237564 h 1676400"/>
              <a:gd name="connsiteX128" fmla="*/ 44824 w 1815353"/>
              <a:gd name="connsiteY128" fmla="*/ 251011 h 1676400"/>
              <a:gd name="connsiteX129" fmla="*/ 71718 w 1815353"/>
              <a:gd name="connsiteY129" fmla="*/ 255494 h 1676400"/>
              <a:gd name="connsiteX130" fmla="*/ 107577 w 1815353"/>
              <a:gd name="connsiteY130" fmla="*/ 264458 h 1676400"/>
              <a:gd name="connsiteX131" fmla="*/ 80682 w 1815353"/>
              <a:gd name="connsiteY131" fmla="*/ 273423 h 1676400"/>
              <a:gd name="connsiteX132" fmla="*/ 49306 w 1815353"/>
              <a:gd name="connsiteY132" fmla="*/ 286870 h 1676400"/>
              <a:gd name="connsiteX133" fmla="*/ 35859 w 1815353"/>
              <a:gd name="connsiteY133" fmla="*/ 300317 h 1676400"/>
              <a:gd name="connsiteX134" fmla="*/ 49306 w 1815353"/>
              <a:gd name="connsiteY134" fmla="*/ 304800 h 1676400"/>
              <a:gd name="connsiteX135" fmla="*/ 98612 w 1815353"/>
              <a:gd name="connsiteY135" fmla="*/ 309282 h 1676400"/>
              <a:gd name="connsiteX136" fmla="*/ 116541 w 1815353"/>
              <a:gd name="connsiteY136" fmla="*/ 313764 h 1676400"/>
              <a:gd name="connsiteX137" fmla="*/ 94129 w 1815353"/>
              <a:gd name="connsiteY137" fmla="*/ 327211 h 1676400"/>
              <a:gd name="connsiteX138" fmla="*/ 76200 w 1815353"/>
              <a:gd name="connsiteY138" fmla="*/ 331694 h 1676400"/>
              <a:gd name="connsiteX139" fmla="*/ 62753 w 1815353"/>
              <a:gd name="connsiteY139" fmla="*/ 336176 h 1676400"/>
              <a:gd name="connsiteX140" fmla="*/ 49306 w 1815353"/>
              <a:gd name="connsiteY140" fmla="*/ 345141 h 1676400"/>
              <a:gd name="connsiteX141" fmla="*/ 53788 w 1815353"/>
              <a:gd name="connsiteY141" fmla="*/ 372035 h 1676400"/>
              <a:gd name="connsiteX142" fmla="*/ 89647 w 1815353"/>
              <a:gd name="connsiteY142" fmla="*/ 381000 h 1676400"/>
              <a:gd name="connsiteX143" fmla="*/ 103094 w 1815353"/>
              <a:gd name="connsiteY143" fmla="*/ 385482 h 1676400"/>
              <a:gd name="connsiteX144" fmla="*/ 85165 w 1815353"/>
              <a:gd name="connsiteY144" fmla="*/ 394447 h 1676400"/>
              <a:gd name="connsiteX145" fmla="*/ 44824 w 1815353"/>
              <a:gd name="connsiteY145" fmla="*/ 403411 h 1676400"/>
              <a:gd name="connsiteX146" fmla="*/ 31377 w 1815353"/>
              <a:gd name="connsiteY146" fmla="*/ 407894 h 1676400"/>
              <a:gd name="connsiteX147" fmla="*/ 17929 w 1815353"/>
              <a:gd name="connsiteY147" fmla="*/ 416858 h 1676400"/>
              <a:gd name="connsiteX148" fmla="*/ 67235 w 1815353"/>
              <a:gd name="connsiteY148" fmla="*/ 430305 h 1676400"/>
              <a:gd name="connsiteX149" fmla="*/ 26894 w 1815353"/>
              <a:gd name="connsiteY149" fmla="*/ 448235 h 1676400"/>
              <a:gd name="connsiteX150" fmla="*/ 13447 w 1815353"/>
              <a:gd name="connsiteY150" fmla="*/ 452717 h 1676400"/>
              <a:gd name="connsiteX151" fmla="*/ 0 w 1815353"/>
              <a:gd name="connsiteY151" fmla="*/ 461682 h 1676400"/>
              <a:gd name="connsiteX152" fmla="*/ 13447 w 1815353"/>
              <a:gd name="connsiteY152" fmla="*/ 470647 h 1676400"/>
              <a:gd name="connsiteX153" fmla="*/ 58271 w 1815353"/>
              <a:gd name="connsiteY153" fmla="*/ 479611 h 1676400"/>
              <a:gd name="connsiteX154" fmla="*/ 85165 w 1815353"/>
              <a:gd name="connsiteY154" fmla="*/ 484094 h 1676400"/>
              <a:gd name="connsiteX155" fmla="*/ 44824 w 1815353"/>
              <a:gd name="connsiteY155" fmla="*/ 497541 h 1676400"/>
              <a:gd name="connsiteX156" fmla="*/ 31377 w 1815353"/>
              <a:gd name="connsiteY156" fmla="*/ 502023 h 1676400"/>
              <a:gd name="connsiteX157" fmla="*/ 17929 w 1815353"/>
              <a:gd name="connsiteY157" fmla="*/ 510988 h 1676400"/>
              <a:gd name="connsiteX158" fmla="*/ 4482 w 1815353"/>
              <a:gd name="connsiteY158" fmla="*/ 515470 h 1676400"/>
              <a:gd name="connsiteX159" fmla="*/ 22412 w 1815353"/>
              <a:gd name="connsiteY159" fmla="*/ 519952 h 1676400"/>
              <a:gd name="connsiteX160" fmla="*/ 49306 w 1815353"/>
              <a:gd name="connsiteY160" fmla="*/ 528917 h 1676400"/>
              <a:gd name="connsiteX161" fmla="*/ 62753 w 1815353"/>
              <a:gd name="connsiteY161" fmla="*/ 533400 h 1676400"/>
              <a:gd name="connsiteX162" fmla="*/ 35859 w 1815353"/>
              <a:gd name="connsiteY162" fmla="*/ 555811 h 1676400"/>
              <a:gd name="connsiteX163" fmla="*/ 8965 w 1815353"/>
              <a:gd name="connsiteY163" fmla="*/ 582705 h 1676400"/>
              <a:gd name="connsiteX164" fmla="*/ 13447 w 1815353"/>
              <a:gd name="connsiteY164" fmla="*/ 600635 h 1676400"/>
              <a:gd name="connsiteX165" fmla="*/ 40341 w 1815353"/>
              <a:gd name="connsiteY165" fmla="*/ 614082 h 1676400"/>
              <a:gd name="connsiteX166" fmla="*/ 53788 w 1815353"/>
              <a:gd name="connsiteY166" fmla="*/ 623047 h 1676400"/>
              <a:gd name="connsiteX167" fmla="*/ 85165 w 1815353"/>
              <a:gd name="connsiteY167" fmla="*/ 632011 h 1676400"/>
              <a:gd name="connsiteX168" fmla="*/ 112059 w 1815353"/>
              <a:gd name="connsiteY168" fmla="*/ 640976 h 1676400"/>
              <a:gd name="connsiteX169" fmla="*/ 188259 w 1815353"/>
              <a:gd name="connsiteY169" fmla="*/ 649941 h 1676400"/>
              <a:gd name="connsiteX170" fmla="*/ 264459 w 1815353"/>
              <a:gd name="connsiteY170" fmla="*/ 645458 h 1676400"/>
              <a:gd name="connsiteX171" fmla="*/ 309282 w 1815353"/>
              <a:gd name="connsiteY171" fmla="*/ 636494 h 1676400"/>
              <a:gd name="connsiteX172" fmla="*/ 345141 w 1815353"/>
              <a:gd name="connsiteY172" fmla="*/ 632011 h 1676400"/>
              <a:gd name="connsiteX173" fmla="*/ 372035 w 1815353"/>
              <a:gd name="connsiteY173" fmla="*/ 623047 h 1676400"/>
              <a:gd name="connsiteX174" fmla="*/ 389965 w 1815353"/>
              <a:gd name="connsiteY174" fmla="*/ 618564 h 1676400"/>
              <a:gd name="connsiteX175" fmla="*/ 416859 w 1815353"/>
              <a:gd name="connsiteY175" fmla="*/ 609600 h 1676400"/>
              <a:gd name="connsiteX176" fmla="*/ 430306 w 1815353"/>
              <a:gd name="connsiteY176" fmla="*/ 605117 h 1676400"/>
              <a:gd name="connsiteX177" fmla="*/ 466165 w 1815353"/>
              <a:gd name="connsiteY177" fmla="*/ 600635 h 1676400"/>
              <a:gd name="connsiteX178" fmla="*/ 528918 w 1815353"/>
              <a:gd name="connsiteY178" fmla="*/ 587188 h 1676400"/>
              <a:gd name="connsiteX179" fmla="*/ 654424 w 1815353"/>
              <a:gd name="connsiteY179" fmla="*/ 582705 h 1676400"/>
              <a:gd name="connsiteX180" fmla="*/ 757518 w 1815353"/>
              <a:gd name="connsiteY180" fmla="*/ 569258 h 1676400"/>
              <a:gd name="connsiteX181" fmla="*/ 815788 w 1815353"/>
              <a:gd name="connsiteY181" fmla="*/ 555811 h 1676400"/>
              <a:gd name="connsiteX182" fmla="*/ 856129 w 1815353"/>
              <a:gd name="connsiteY182" fmla="*/ 551329 h 1676400"/>
              <a:gd name="connsiteX183" fmla="*/ 909918 w 1815353"/>
              <a:gd name="connsiteY183" fmla="*/ 555811 h 1676400"/>
              <a:gd name="connsiteX184" fmla="*/ 936812 w 1815353"/>
              <a:gd name="connsiteY184" fmla="*/ 578223 h 1676400"/>
              <a:gd name="connsiteX185" fmla="*/ 950259 w 1815353"/>
              <a:gd name="connsiteY185" fmla="*/ 596152 h 1676400"/>
              <a:gd name="connsiteX186" fmla="*/ 959224 w 1815353"/>
              <a:gd name="connsiteY186" fmla="*/ 609600 h 1676400"/>
              <a:gd name="connsiteX187" fmla="*/ 972671 w 1815353"/>
              <a:gd name="connsiteY187" fmla="*/ 618564 h 1676400"/>
              <a:gd name="connsiteX188" fmla="*/ 986118 w 1815353"/>
              <a:gd name="connsiteY188" fmla="*/ 649941 h 1676400"/>
              <a:gd name="connsiteX189" fmla="*/ 990600 w 1815353"/>
              <a:gd name="connsiteY189" fmla="*/ 667870 h 1676400"/>
              <a:gd name="connsiteX190" fmla="*/ 999565 w 1815353"/>
              <a:gd name="connsiteY190" fmla="*/ 685800 h 1676400"/>
              <a:gd name="connsiteX191" fmla="*/ 1004047 w 1815353"/>
              <a:gd name="connsiteY191" fmla="*/ 708211 h 1676400"/>
              <a:gd name="connsiteX192" fmla="*/ 1008529 w 1815353"/>
              <a:gd name="connsiteY192" fmla="*/ 721658 h 1676400"/>
              <a:gd name="connsiteX193" fmla="*/ 1013012 w 1815353"/>
              <a:gd name="connsiteY193" fmla="*/ 739588 h 1676400"/>
              <a:gd name="connsiteX194" fmla="*/ 999565 w 1815353"/>
              <a:gd name="connsiteY194" fmla="*/ 941294 h 1676400"/>
              <a:gd name="connsiteX195" fmla="*/ 990600 w 1815353"/>
              <a:gd name="connsiteY195" fmla="*/ 995082 h 1676400"/>
              <a:gd name="connsiteX196" fmla="*/ 981635 w 1815353"/>
              <a:gd name="connsiteY196" fmla="*/ 1138517 h 1676400"/>
              <a:gd name="connsiteX197" fmla="*/ 986118 w 1815353"/>
              <a:gd name="connsiteY197" fmla="*/ 1232647 h 1676400"/>
              <a:gd name="connsiteX198" fmla="*/ 990600 w 1815353"/>
              <a:gd name="connsiteY198" fmla="*/ 1272988 h 1676400"/>
              <a:gd name="connsiteX199" fmla="*/ 1004047 w 1815353"/>
              <a:gd name="connsiteY199" fmla="*/ 1344705 h 1676400"/>
              <a:gd name="connsiteX200" fmla="*/ 1008529 w 1815353"/>
              <a:gd name="connsiteY200" fmla="*/ 1389529 h 1676400"/>
              <a:gd name="connsiteX201" fmla="*/ 1013012 w 1815353"/>
              <a:gd name="connsiteY201" fmla="*/ 1402976 h 1676400"/>
              <a:gd name="connsiteX202" fmla="*/ 1017494 w 1815353"/>
              <a:gd name="connsiteY202" fmla="*/ 1425388 h 1676400"/>
              <a:gd name="connsiteX203" fmla="*/ 1026459 w 1815353"/>
              <a:gd name="connsiteY203" fmla="*/ 1456764 h 1676400"/>
              <a:gd name="connsiteX204" fmla="*/ 1030941 w 1815353"/>
              <a:gd name="connsiteY204" fmla="*/ 1474694 h 1676400"/>
              <a:gd name="connsiteX205" fmla="*/ 1035424 w 1815353"/>
              <a:gd name="connsiteY205" fmla="*/ 1501588 h 1676400"/>
              <a:gd name="connsiteX206" fmla="*/ 1044388 w 1815353"/>
              <a:gd name="connsiteY206" fmla="*/ 1519517 h 1676400"/>
              <a:gd name="connsiteX207" fmla="*/ 1048871 w 1815353"/>
              <a:gd name="connsiteY207" fmla="*/ 1537447 h 1676400"/>
              <a:gd name="connsiteX208" fmla="*/ 1053353 w 1815353"/>
              <a:gd name="connsiteY208" fmla="*/ 1550894 h 1676400"/>
              <a:gd name="connsiteX209" fmla="*/ 1057835 w 1815353"/>
              <a:gd name="connsiteY209" fmla="*/ 1568823 h 1676400"/>
              <a:gd name="connsiteX210" fmla="*/ 1071282 w 1815353"/>
              <a:gd name="connsiteY210" fmla="*/ 1609164 h 1676400"/>
              <a:gd name="connsiteX211" fmla="*/ 1080247 w 1815353"/>
              <a:gd name="connsiteY211" fmla="*/ 1636058 h 1676400"/>
              <a:gd name="connsiteX212" fmla="*/ 1093694 w 1815353"/>
              <a:gd name="connsiteY212" fmla="*/ 1676400 h 1676400"/>
              <a:gd name="connsiteX213" fmla="*/ 1102659 w 1815353"/>
              <a:gd name="connsiteY213" fmla="*/ 1662952 h 1676400"/>
              <a:gd name="connsiteX214" fmla="*/ 1107141 w 1815353"/>
              <a:gd name="connsiteY214" fmla="*/ 1649505 h 1676400"/>
              <a:gd name="connsiteX215" fmla="*/ 1120588 w 1815353"/>
              <a:gd name="connsiteY215" fmla="*/ 1640541 h 1676400"/>
              <a:gd name="connsiteX216" fmla="*/ 1134035 w 1815353"/>
              <a:gd name="connsiteY216" fmla="*/ 1627094 h 1676400"/>
              <a:gd name="connsiteX217" fmla="*/ 1147482 w 1815353"/>
              <a:gd name="connsiteY217" fmla="*/ 1618129 h 1676400"/>
              <a:gd name="connsiteX218" fmla="*/ 1174377 w 1815353"/>
              <a:gd name="connsiteY218" fmla="*/ 1609164 h 1676400"/>
              <a:gd name="connsiteX219" fmla="*/ 1183341 w 1815353"/>
              <a:gd name="connsiteY219" fmla="*/ 1595717 h 1676400"/>
              <a:gd name="connsiteX220" fmla="*/ 1210235 w 1815353"/>
              <a:gd name="connsiteY220" fmla="*/ 1582270 h 1676400"/>
              <a:gd name="connsiteX221" fmla="*/ 1250577 w 1815353"/>
              <a:gd name="connsiteY221" fmla="*/ 1564341 h 1676400"/>
              <a:gd name="connsiteX222" fmla="*/ 1264024 w 1815353"/>
              <a:gd name="connsiteY222" fmla="*/ 1559858 h 1676400"/>
              <a:gd name="connsiteX223" fmla="*/ 1290918 w 1815353"/>
              <a:gd name="connsiteY223" fmla="*/ 1546411 h 1676400"/>
              <a:gd name="connsiteX224" fmla="*/ 1304365 w 1815353"/>
              <a:gd name="connsiteY224" fmla="*/ 1537447 h 1676400"/>
              <a:gd name="connsiteX225" fmla="*/ 1331259 w 1815353"/>
              <a:gd name="connsiteY225" fmla="*/ 1528482 h 1676400"/>
              <a:gd name="connsiteX226" fmla="*/ 1344706 w 1815353"/>
              <a:gd name="connsiteY226" fmla="*/ 1524000 h 1676400"/>
              <a:gd name="connsiteX227" fmla="*/ 1376082 w 1815353"/>
              <a:gd name="connsiteY227" fmla="*/ 1519517 h 1676400"/>
              <a:gd name="connsiteX228" fmla="*/ 1456765 w 1815353"/>
              <a:gd name="connsiteY228" fmla="*/ 1524000 h 1676400"/>
              <a:gd name="connsiteX229" fmla="*/ 1483659 w 1815353"/>
              <a:gd name="connsiteY229" fmla="*/ 1537447 h 1676400"/>
              <a:gd name="connsiteX230" fmla="*/ 1497106 w 1815353"/>
              <a:gd name="connsiteY230" fmla="*/ 1541929 h 1676400"/>
              <a:gd name="connsiteX231" fmla="*/ 1519518 w 1815353"/>
              <a:gd name="connsiteY231" fmla="*/ 1541929 h 1676400"/>
              <a:gd name="connsiteX0" fmla="*/ 1519518 w 1815353"/>
              <a:gd name="connsiteY0" fmla="*/ 1541929 h 1676400"/>
              <a:gd name="connsiteX1" fmla="*/ 1506071 w 1815353"/>
              <a:gd name="connsiteY1" fmla="*/ 1528482 h 1676400"/>
              <a:gd name="connsiteX2" fmla="*/ 1501588 w 1815353"/>
              <a:gd name="connsiteY2" fmla="*/ 1510552 h 1676400"/>
              <a:gd name="connsiteX3" fmla="*/ 1497106 w 1815353"/>
              <a:gd name="connsiteY3" fmla="*/ 1497105 h 1676400"/>
              <a:gd name="connsiteX4" fmla="*/ 1488141 w 1815353"/>
              <a:gd name="connsiteY4" fmla="*/ 1443317 h 1676400"/>
              <a:gd name="connsiteX5" fmla="*/ 1479177 w 1815353"/>
              <a:gd name="connsiteY5" fmla="*/ 1402976 h 1676400"/>
              <a:gd name="connsiteX6" fmla="*/ 1474694 w 1815353"/>
              <a:gd name="connsiteY6" fmla="*/ 1362635 h 1676400"/>
              <a:gd name="connsiteX7" fmla="*/ 1470212 w 1815353"/>
              <a:gd name="connsiteY7" fmla="*/ 1344705 h 1676400"/>
              <a:gd name="connsiteX8" fmla="*/ 1465729 w 1815353"/>
              <a:gd name="connsiteY8" fmla="*/ 1322294 h 1676400"/>
              <a:gd name="connsiteX9" fmla="*/ 1456765 w 1815353"/>
              <a:gd name="connsiteY9" fmla="*/ 1286435 h 1676400"/>
              <a:gd name="connsiteX10" fmla="*/ 1443318 w 1815353"/>
              <a:gd name="connsiteY10" fmla="*/ 1192305 h 1676400"/>
              <a:gd name="connsiteX11" fmla="*/ 1438835 w 1815353"/>
              <a:gd name="connsiteY11" fmla="*/ 1169894 h 1676400"/>
              <a:gd name="connsiteX12" fmla="*/ 1434353 w 1815353"/>
              <a:gd name="connsiteY12" fmla="*/ 1147482 h 1676400"/>
              <a:gd name="connsiteX13" fmla="*/ 1425388 w 1815353"/>
              <a:gd name="connsiteY13" fmla="*/ 1066800 h 1676400"/>
              <a:gd name="connsiteX14" fmla="*/ 1416424 w 1815353"/>
              <a:gd name="connsiteY14" fmla="*/ 1013011 h 1676400"/>
              <a:gd name="connsiteX15" fmla="*/ 1411941 w 1815353"/>
              <a:gd name="connsiteY15" fmla="*/ 986117 h 1676400"/>
              <a:gd name="connsiteX16" fmla="*/ 1407459 w 1815353"/>
              <a:gd name="connsiteY16" fmla="*/ 851647 h 1676400"/>
              <a:gd name="connsiteX17" fmla="*/ 1402977 w 1815353"/>
              <a:gd name="connsiteY17" fmla="*/ 824752 h 1676400"/>
              <a:gd name="connsiteX18" fmla="*/ 1394012 w 1815353"/>
              <a:gd name="connsiteY18" fmla="*/ 775447 h 1676400"/>
              <a:gd name="connsiteX19" fmla="*/ 1380565 w 1815353"/>
              <a:gd name="connsiteY19" fmla="*/ 676835 h 1676400"/>
              <a:gd name="connsiteX20" fmla="*/ 1371600 w 1815353"/>
              <a:gd name="connsiteY20" fmla="*/ 623047 h 1676400"/>
              <a:gd name="connsiteX21" fmla="*/ 1376082 w 1815353"/>
              <a:gd name="connsiteY21" fmla="*/ 515470 h 1676400"/>
              <a:gd name="connsiteX22" fmla="*/ 1385047 w 1815353"/>
              <a:gd name="connsiteY22" fmla="*/ 488576 h 1676400"/>
              <a:gd name="connsiteX23" fmla="*/ 1389529 w 1815353"/>
              <a:gd name="connsiteY23" fmla="*/ 475129 h 1676400"/>
              <a:gd name="connsiteX24" fmla="*/ 1402977 w 1815353"/>
              <a:gd name="connsiteY24" fmla="*/ 434788 h 1676400"/>
              <a:gd name="connsiteX25" fmla="*/ 1407459 w 1815353"/>
              <a:gd name="connsiteY25" fmla="*/ 421341 h 1676400"/>
              <a:gd name="connsiteX26" fmla="*/ 1434353 w 1815353"/>
              <a:gd name="connsiteY26" fmla="*/ 398929 h 1676400"/>
              <a:gd name="connsiteX27" fmla="*/ 1470212 w 1815353"/>
              <a:gd name="connsiteY27" fmla="*/ 403411 h 1676400"/>
              <a:gd name="connsiteX28" fmla="*/ 1510553 w 1815353"/>
              <a:gd name="connsiteY28" fmla="*/ 430305 h 1676400"/>
              <a:gd name="connsiteX29" fmla="*/ 1519518 w 1815353"/>
              <a:gd name="connsiteY29" fmla="*/ 443752 h 1676400"/>
              <a:gd name="connsiteX30" fmla="*/ 1532965 w 1815353"/>
              <a:gd name="connsiteY30" fmla="*/ 470647 h 1676400"/>
              <a:gd name="connsiteX31" fmla="*/ 1559859 w 1815353"/>
              <a:gd name="connsiteY31" fmla="*/ 524435 h 1676400"/>
              <a:gd name="connsiteX32" fmla="*/ 1586753 w 1815353"/>
              <a:gd name="connsiteY32" fmla="*/ 542364 h 1676400"/>
              <a:gd name="connsiteX33" fmla="*/ 1600200 w 1815353"/>
              <a:gd name="connsiteY33" fmla="*/ 551329 h 1676400"/>
              <a:gd name="connsiteX34" fmla="*/ 1627094 w 1815353"/>
              <a:gd name="connsiteY34" fmla="*/ 569258 h 1676400"/>
              <a:gd name="connsiteX35" fmla="*/ 1636059 w 1815353"/>
              <a:gd name="connsiteY35" fmla="*/ 582705 h 1676400"/>
              <a:gd name="connsiteX36" fmla="*/ 1662953 w 1815353"/>
              <a:gd name="connsiteY36" fmla="*/ 591670 h 1676400"/>
              <a:gd name="connsiteX37" fmla="*/ 1653988 w 1815353"/>
              <a:gd name="connsiteY37" fmla="*/ 551329 h 1676400"/>
              <a:gd name="connsiteX38" fmla="*/ 1671918 w 1815353"/>
              <a:gd name="connsiteY38" fmla="*/ 542364 h 1676400"/>
              <a:gd name="connsiteX39" fmla="*/ 1685365 w 1815353"/>
              <a:gd name="connsiteY39" fmla="*/ 551329 h 1676400"/>
              <a:gd name="connsiteX40" fmla="*/ 1698812 w 1815353"/>
              <a:gd name="connsiteY40" fmla="*/ 555811 h 1676400"/>
              <a:gd name="connsiteX41" fmla="*/ 1716741 w 1815353"/>
              <a:gd name="connsiteY41" fmla="*/ 564776 h 1676400"/>
              <a:gd name="connsiteX42" fmla="*/ 1712259 w 1815353"/>
              <a:gd name="connsiteY42" fmla="*/ 542364 h 1676400"/>
              <a:gd name="connsiteX43" fmla="*/ 1694329 w 1815353"/>
              <a:gd name="connsiteY43" fmla="*/ 515470 h 1676400"/>
              <a:gd name="connsiteX44" fmla="*/ 1730188 w 1815353"/>
              <a:gd name="connsiteY44" fmla="*/ 524435 h 1676400"/>
              <a:gd name="connsiteX45" fmla="*/ 1716741 w 1815353"/>
              <a:gd name="connsiteY45" fmla="*/ 493058 h 1676400"/>
              <a:gd name="connsiteX46" fmla="*/ 1712259 w 1815353"/>
              <a:gd name="connsiteY46" fmla="*/ 479611 h 1676400"/>
              <a:gd name="connsiteX47" fmla="*/ 1734671 w 1815353"/>
              <a:gd name="connsiteY47" fmla="*/ 484094 h 1676400"/>
              <a:gd name="connsiteX48" fmla="*/ 1748118 w 1815353"/>
              <a:gd name="connsiteY48" fmla="*/ 488576 h 1676400"/>
              <a:gd name="connsiteX49" fmla="*/ 1766047 w 1815353"/>
              <a:gd name="connsiteY49" fmla="*/ 493058 h 1676400"/>
              <a:gd name="connsiteX50" fmla="*/ 1761565 w 1815353"/>
              <a:gd name="connsiteY50" fmla="*/ 475129 h 1676400"/>
              <a:gd name="connsiteX51" fmla="*/ 1752600 w 1815353"/>
              <a:gd name="connsiteY51" fmla="*/ 457200 h 1676400"/>
              <a:gd name="connsiteX52" fmla="*/ 1766047 w 1815353"/>
              <a:gd name="connsiteY52" fmla="*/ 452717 h 1676400"/>
              <a:gd name="connsiteX53" fmla="*/ 1801906 w 1815353"/>
              <a:gd name="connsiteY53" fmla="*/ 448235 h 1676400"/>
              <a:gd name="connsiteX54" fmla="*/ 1815353 w 1815353"/>
              <a:gd name="connsiteY54" fmla="*/ 421341 h 1676400"/>
              <a:gd name="connsiteX55" fmla="*/ 1801906 w 1815353"/>
              <a:gd name="connsiteY55" fmla="*/ 367552 h 1676400"/>
              <a:gd name="connsiteX56" fmla="*/ 1792941 w 1815353"/>
              <a:gd name="connsiteY56" fmla="*/ 340658 h 1676400"/>
              <a:gd name="connsiteX57" fmla="*/ 1788459 w 1815353"/>
              <a:gd name="connsiteY57" fmla="*/ 327211 h 1676400"/>
              <a:gd name="connsiteX58" fmla="*/ 1779494 w 1815353"/>
              <a:gd name="connsiteY58" fmla="*/ 273423 h 1676400"/>
              <a:gd name="connsiteX59" fmla="*/ 1770529 w 1815353"/>
              <a:gd name="connsiteY59" fmla="*/ 246529 h 1676400"/>
              <a:gd name="connsiteX60" fmla="*/ 1752600 w 1815353"/>
              <a:gd name="connsiteY60" fmla="*/ 215152 h 1676400"/>
              <a:gd name="connsiteX61" fmla="*/ 1739153 w 1815353"/>
              <a:gd name="connsiteY61" fmla="*/ 188258 h 1676400"/>
              <a:gd name="connsiteX62" fmla="*/ 1730188 w 1815353"/>
              <a:gd name="connsiteY62" fmla="*/ 161364 h 1676400"/>
              <a:gd name="connsiteX63" fmla="*/ 1716741 w 1815353"/>
              <a:gd name="connsiteY63" fmla="*/ 134470 h 1676400"/>
              <a:gd name="connsiteX64" fmla="*/ 1703294 w 1815353"/>
              <a:gd name="connsiteY64" fmla="*/ 125505 h 1676400"/>
              <a:gd name="connsiteX65" fmla="*/ 1698812 w 1815353"/>
              <a:gd name="connsiteY65" fmla="*/ 112058 h 1676400"/>
              <a:gd name="connsiteX66" fmla="*/ 1658471 w 1815353"/>
              <a:gd name="connsiteY66" fmla="*/ 80682 h 1676400"/>
              <a:gd name="connsiteX67" fmla="*/ 1627094 w 1815353"/>
              <a:gd name="connsiteY67" fmla="*/ 67235 h 1676400"/>
              <a:gd name="connsiteX68" fmla="*/ 1613647 w 1815353"/>
              <a:gd name="connsiteY68" fmla="*/ 58270 h 1676400"/>
              <a:gd name="connsiteX69" fmla="*/ 1600200 w 1815353"/>
              <a:gd name="connsiteY69" fmla="*/ 53788 h 1676400"/>
              <a:gd name="connsiteX70" fmla="*/ 1573306 w 1815353"/>
              <a:gd name="connsiteY70" fmla="*/ 35858 h 1676400"/>
              <a:gd name="connsiteX71" fmla="*/ 1559859 w 1815353"/>
              <a:gd name="connsiteY71" fmla="*/ 26894 h 1676400"/>
              <a:gd name="connsiteX72" fmla="*/ 1532965 w 1815353"/>
              <a:gd name="connsiteY72" fmla="*/ 17929 h 1676400"/>
              <a:gd name="connsiteX73" fmla="*/ 1519518 w 1815353"/>
              <a:gd name="connsiteY73" fmla="*/ 8964 h 1676400"/>
              <a:gd name="connsiteX74" fmla="*/ 1483659 w 1815353"/>
              <a:gd name="connsiteY74" fmla="*/ 0 h 1676400"/>
              <a:gd name="connsiteX75" fmla="*/ 1407459 w 1815353"/>
              <a:gd name="connsiteY75" fmla="*/ 4482 h 1676400"/>
              <a:gd name="connsiteX76" fmla="*/ 1380565 w 1815353"/>
              <a:gd name="connsiteY76" fmla="*/ 8964 h 1676400"/>
              <a:gd name="connsiteX77" fmla="*/ 1349188 w 1815353"/>
              <a:gd name="connsiteY77" fmla="*/ 13447 h 1676400"/>
              <a:gd name="connsiteX78" fmla="*/ 1304365 w 1815353"/>
              <a:gd name="connsiteY78" fmla="*/ 26894 h 1676400"/>
              <a:gd name="connsiteX79" fmla="*/ 1277471 w 1815353"/>
              <a:gd name="connsiteY79" fmla="*/ 44823 h 1676400"/>
              <a:gd name="connsiteX80" fmla="*/ 1250577 w 1815353"/>
              <a:gd name="connsiteY80" fmla="*/ 53788 h 1676400"/>
              <a:gd name="connsiteX81" fmla="*/ 1223682 w 1815353"/>
              <a:gd name="connsiteY81" fmla="*/ 67235 h 1676400"/>
              <a:gd name="connsiteX82" fmla="*/ 1196788 w 1815353"/>
              <a:gd name="connsiteY82" fmla="*/ 80682 h 1676400"/>
              <a:gd name="connsiteX83" fmla="*/ 1156447 w 1815353"/>
              <a:gd name="connsiteY83" fmla="*/ 98611 h 1676400"/>
              <a:gd name="connsiteX84" fmla="*/ 1143000 w 1815353"/>
              <a:gd name="connsiteY84" fmla="*/ 103094 h 1676400"/>
              <a:gd name="connsiteX85" fmla="*/ 1107141 w 1815353"/>
              <a:gd name="connsiteY85" fmla="*/ 116541 h 1676400"/>
              <a:gd name="connsiteX86" fmla="*/ 1075765 w 1815353"/>
              <a:gd name="connsiteY86" fmla="*/ 129988 h 1676400"/>
              <a:gd name="connsiteX87" fmla="*/ 1062318 w 1815353"/>
              <a:gd name="connsiteY87" fmla="*/ 138952 h 1676400"/>
              <a:gd name="connsiteX88" fmla="*/ 1035424 w 1815353"/>
              <a:gd name="connsiteY88" fmla="*/ 147917 h 1676400"/>
              <a:gd name="connsiteX89" fmla="*/ 1008529 w 1815353"/>
              <a:gd name="connsiteY89" fmla="*/ 156882 h 1676400"/>
              <a:gd name="connsiteX90" fmla="*/ 995082 w 1815353"/>
              <a:gd name="connsiteY90" fmla="*/ 161364 h 1676400"/>
              <a:gd name="connsiteX91" fmla="*/ 945777 w 1815353"/>
              <a:gd name="connsiteY91" fmla="*/ 179294 h 1676400"/>
              <a:gd name="connsiteX92" fmla="*/ 927847 w 1815353"/>
              <a:gd name="connsiteY92" fmla="*/ 183776 h 1676400"/>
              <a:gd name="connsiteX93" fmla="*/ 909918 w 1815353"/>
              <a:gd name="connsiteY93" fmla="*/ 188258 h 1676400"/>
              <a:gd name="connsiteX94" fmla="*/ 865094 w 1815353"/>
              <a:gd name="connsiteY94" fmla="*/ 192741 h 1676400"/>
              <a:gd name="connsiteX95" fmla="*/ 806824 w 1815353"/>
              <a:gd name="connsiteY95" fmla="*/ 201705 h 1676400"/>
              <a:gd name="connsiteX96" fmla="*/ 721659 w 1815353"/>
              <a:gd name="connsiteY96" fmla="*/ 206188 h 1676400"/>
              <a:gd name="connsiteX97" fmla="*/ 627529 w 1815353"/>
              <a:gd name="connsiteY97" fmla="*/ 197223 h 1676400"/>
              <a:gd name="connsiteX98" fmla="*/ 578224 w 1815353"/>
              <a:gd name="connsiteY98" fmla="*/ 188258 h 1676400"/>
              <a:gd name="connsiteX99" fmla="*/ 542365 w 1815353"/>
              <a:gd name="connsiteY99" fmla="*/ 179294 h 1676400"/>
              <a:gd name="connsiteX100" fmla="*/ 510988 w 1815353"/>
              <a:gd name="connsiteY100" fmla="*/ 174811 h 1676400"/>
              <a:gd name="connsiteX101" fmla="*/ 457200 w 1815353"/>
              <a:gd name="connsiteY101" fmla="*/ 165847 h 1676400"/>
              <a:gd name="connsiteX102" fmla="*/ 407894 w 1815353"/>
              <a:gd name="connsiteY102" fmla="*/ 161364 h 1676400"/>
              <a:gd name="connsiteX103" fmla="*/ 385482 w 1815353"/>
              <a:gd name="connsiteY103" fmla="*/ 156882 h 1676400"/>
              <a:gd name="connsiteX104" fmla="*/ 367553 w 1815353"/>
              <a:gd name="connsiteY104" fmla="*/ 152400 h 1676400"/>
              <a:gd name="connsiteX105" fmla="*/ 295835 w 1815353"/>
              <a:gd name="connsiteY105" fmla="*/ 143435 h 1676400"/>
              <a:gd name="connsiteX106" fmla="*/ 273424 w 1815353"/>
              <a:gd name="connsiteY106" fmla="*/ 138952 h 1676400"/>
              <a:gd name="connsiteX107" fmla="*/ 259977 w 1815353"/>
              <a:gd name="connsiteY107" fmla="*/ 134470 h 1676400"/>
              <a:gd name="connsiteX108" fmla="*/ 228600 w 1815353"/>
              <a:gd name="connsiteY108" fmla="*/ 129988 h 1676400"/>
              <a:gd name="connsiteX109" fmla="*/ 201706 w 1815353"/>
              <a:gd name="connsiteY109" fmla="*/ 125505 h 1676400"/>
              <a:gd name="connsiteX110" fmla="*/ 179294 w 1815353"/>
              <a:gd name="connsiteY110" fmla="*/ 121023 h 1676400"/>
              <a:gd name="connsiteX111" fmla="*/ 161365 w 1815353"/>
              <a:gd name="connsiteY111" fmla="*/ 116541 h 1676400"/>
              <a:gd name="connsiteX112" fmla="*/ 121024 w 1815353"/>
              <a:gd name="connsiteY112" fmla="*/ 112058 h 1676400"/>
              <a:gd name="connsiteX113" fmla="*/ 76200 w 1815353"/>
              <a:gd name="connsiteY113" fmla="*/ 103094 h 1676400"/>
              <a:gd name="connsiteX114" fmla="*/ 40341 w 1815353"/>
              <a:gd name="connsiteY114" fmla="*/ 107576 h 1676400"/>
              <a:gd name="connsiteX115" fmla="*/ 71718 w 1815353"/>
              <a:gd name="connsiteY115" fmla="*/ 129988 h 1676400"/>
              <a:gd name="connsiteX116" fmla="*/ 89647 w 1815353"/>
              <a:gd name="connsiteY116" fmla="*/ 143435 h 1676400"/>
              <a:gd name="connsiteX117" fmla="*/ 53788 w 1815353"/>
              <a:gd name="connsiteY117" fmla="*/ 147917 h 1676400"/>
              <a:gd name="connsiteX118" fmla="*/ 40341 w 1815353"/>
              <a:gd name="connsiteY118" fmla="*/ 161364 h 1676400"/>
              <a:gd name="connsiteX119" fmla="*/ 26894 w 1815353"/>
              <a:gd name="connsiteY119" fmla="*/ 170329 h 1676400"/>
              <a:gd name="connsiteX120" fmla="*/ 44824 w 1815353"/>
              <a:gd name="connsiteY120" fmla="*/ 183776 h 1676400"/>
              <a:gd name="connsiteX121" fmla="*/ 62753 w 1815353"/>
              <a:gd name="connsiteY121" fmla="*/ 188258 h 1676400"/>
              <a:gd name="connsiteX122" fmla="*/ 76200 w 1815353"/>
              <a:gd name="connsiteY122" fmla="*/ 192741 h 1676400"/>
              <a:gd name="connsiteX123" fmla="*/ 116541 w 1815353"/>
              <a:gd name="connsiteY123" fmla="*/ 210670 h 1676400"/>
              <a:gd name="connsiteX124" fmla="*/ 53788 w 1815353"/>
              <a:gd name="connsiteY124" fmla="*/ 224117 h 1676400"/>
              <a:gd name="connsiteX125" fmla="*/ 35859 w 1815353"/>
              <a:gd name="connsiteY125" fmla="*/ 228600 h 1676400"/>
              <a:gd name="connsiteX126" fmla="*/ 8965 w 1815353"/>
              <a:gd name="connsiteY126" fmla="*/ 237564 h 1676400"/>
              <a:gd name="connsiteX127" fmla="*/ 44824 w 1815353"/>
              <a:gd name="connsiteY127" fmla="*/ 251011 h 1676400"/>
              <a:gd name="connsiteX128" fmla="*/ 71718 w 1815353"/>
              <a:gd name="connsiteY128" fmla="*/ 255494 h 1676400"/>
              <a:gd name="connsiteX129" fmla="*/ 107577 w 1815353"/>
              <a:gd name="connsiteY129" fmla="*/ 264458 h 1676400"/>
              <a:gd name="connsiteX130" fmla="*/ 80682 w 1815353"/>
              <a:gd name="connsiteY130" fmla="*/ 273423 h 1676400"/>
              <a:gd name="connsiteX131" fmla="*/ 49306 w 1815353"/>
              <a:gd name="connsiteY131" fmla="*/ 286870 h 1676400"/>
              <a:gd name="connsiteX132" fmla="*/ 35859 w 1815353"/>
              <a:gd name="connsiteY132" fmla="*/ 300317 h 1676400"/>
              <a:gd name="connsiteX133" fmla="*/ 49306 w 1815353"/>
              <a:gd name="connsiteY133" fmla="*/ 304800 h 1676400"/>
              <a:gd name="connsiteX134" fmla="*/ 98612 w 1815353"/>
              <a:gd name="connsiteY134" fmla="*/ 309282 h 1676400"/>
              <a:gd name="connsiteX135" fmla="*/ 116541 w 1815353"/>
              <a:gd name="connsiteY135" fmla="*/ 313764 h 1676400"/>
              <a:gd name="connsiteX136" fmla="*/ 94129 w 1815353"/>
              <a:gd name="connsiteY136" fmla="*/ 327211 h 1676400"/>
              <a:gd name="connsiteX137" fmla="*/ 76200 w 1815353"/>
              <a:gd name="connsiteY137" fmla="*/ 331694 h 1676400"/>
              <a:gd name="connsiteX138" fmla="*/ 62753 w 1815353"/>
              <a:gd name="connsiteY138" fmla="*/ 336176 h 1676400"/>
              <a:gd name="connsiteX139" fmla="*/ 49306 w 1815353"/>
              <a:gd name="connsiteY139" fmla="*/ 345141 h 1676400"/>
              <a:gd name="connsiteX140" fmla="*/ 53788 w 1815353"/>
              <a:gd name="connsiteY140" fmla="*/ 372035 h 1676400"/>
              <a:gd name="connsiteX141" fmla="*/ 89647 w 1815353"/>
              <a:gd name="connsiteY141" fmla="*/ 381000 h 1676400"/>
              <a:gd name="connsiteX142" fmla="*/ 103094 w 1815353"/>
              <a:gd name="connsiteY142" fmla="*/ 385482 h 1676400"/>
              <a:gd name="connsiteX143" fmla="*/ 85165 w 1815353"/>
              <a:gd name="connsiteY143" fmla="*/ 394447 h 1676400"/>
              <a:gd name="connsiteX144" fmla="*/ 44824 w 1815353"/>
              <a:gd name="connsiteY144" fmla="*/ 403411 h 1676400"/>
              <a:gd name="connsiteX145" fmla="*/ 31377 w 1815353"/>
              <a:gd name="connsiteY145" fmla="*/ 407894 h 1676400"/>
              <a:gd name="connsiteX146" fmla="*/ 17929 w 1815353"/>
              <a:gd name="connsiteY146" fmla="*/ 416858 h 1676400"/>
              <a:gd name="connsiteX147" fmla="*/ 67235 w 1815353"/>
              <a:gd name="connsiteY147" fmla="*/ 430305 h 1676400"/>
              <a:gd name="connsiteX148" fmla="*/ 26894 w 1815353"/>
              <a:gd name="connsiteY148" fmla="*/ 448235 h 1676400"/>
              <a:gd name="connsiteX149" fmla="*/ 13447 w 1815353"/>
              <a:gd name="connsiteY149" fmla="*/ 452717 h 1676400"/>
              <a:gd name="connsiteX150" fmla="*/ 0 w 1815353"/>
              <a:gd name="connsiteY150" fmla="*/ 461682 h 1676400"/>
              <a:gd name="connsiteX151" fmla="*/ 13447 w 1815353"/>
              <a:gd name="connsiteY151" fmla="*/ 470647 h 1676400"/>
              <a:gd name="connsiteX152" fmla="*/ 58271 w 1815353"/>
              <a:gd name="connsiteY152" fmla="*/ 479611 h 1676400"/>
              <a:gd name="connsiteX153" fmla="*/ 85165 w 1815353"/>
              <a:gd name="connsiteY153" fmla="*/ 484094 h 1676400"/>
              <a:gd name="connsiteX154" fmla="*/ 44824 w 1815353"/>
              <a:gd name="connsiteY154" fmla="*/ 497541 h 1676400"/>
              <a:gd name="connsiteX155" fmla="*/ 31377 w 1815353"/>
              <a:gd name="connsiteY155" fmla="*/ 502023 h 1676400"/>
              <a:gd name="connsiteX156" fmla="*/ 17929 w 1815353"/>
              <a:gd name="connsiteY156" fmla="*/ 510988 h 1676400"/>
              <a:gd name="connsiteX157" fmla="*/ 4482 w 1815353"/>
              <a:gd name="connsiteY157" fmla="*/ 515470 h 1676400"/>
              <a:gd name="connsiteX158" fmla="*/ 22412 w 1815353"/>
              <a:gd name="connsiteY158" fmla="*/ 519952 h 1676400"/>
              <a:gd name="connsiteX159" fmla="*/ 49306 w 1815353"/>
              <a:gd name="connsiteY159" fmla="*/ 528917 h 1676400"/>
              <a:gd name="connsiteX160" fmla="*/ 62753 w 1815353"/>
              <a:gd name="connsiteY160" fmla="*/ 533400 h 1676400"/>
              <a:gd name="connsiteX161" fmla="*/ 35859 w 1815353"/>
              <a:gd name="connsiteY161" fmla="*/ 555811 h 1676400"/>
              <a:gd name="connsiteX162" fmla="*/ 8965 w 1815353"/>
              <a:gd name="connsiteY162" fmla="*/ 582705 h 1676400"/>
              <a:gd name="connsiteX163" fmla="*/ 13447 w 1815353"/>
              <a:gd name="connsiteY163" fmla="*/ 600635 h 1676400"/>
              <a:gd name="connsiteX164" fmla="*/ 40341 w 1815353"/>
              <a:gd name="connsiteY164" fmla="*/ 614082 h 1676400"/>
              <a:gd name="connsiteX165" fmla="*/ 53788 w 1815353"/>
              <a:gd name="connsiteY165" fmla="*/ 623047 h 1676400"/>
              <a:gd name="connsiteX166" fmla="*/ 85165 w 1815353"/>
              <a:gd name="connsiteY166" fmla="*/ 632011 h 1676400"/>
              <a:gd name="connsiteX167" fmla="*/ 112059 w 1815353"/>
              <a:gd name="connsiteY167" fmla="*/ 640976 h 1676400"/>
              <a:gd name="connsiteX168" fmla="*/ 188259 w 1815353"/>
              <a:gd name="connsiteY168" fmla="*/ 649941 h 1676400"/>
              <a:gd name="connsiteX169" fmla="*/ 264459 w 1815353"/>
              <a:gd name="connsiteY169" fmla="*/ 645458 h 1676400"/>
              <a:gd name="connsiteX170" fmla="*/ 309282 w 1815353"/>
              <a:gd name="connsiteY170" fmla="*/ 636494 h 1676400"/>
              <a:gd name="connsiteX171" fmla="*/ 345141 w 1815353"/>
              <a:gd name="connsiteY171" fmla="*/ 632011 h 1676400"/>
              <a:gd name="connsiteX172" fmla="*/ 372035 w 1815353"/>
              <a:gd name="connsiteY172" fmla="*/ 623047 h 1676400"/>
              <a:gd name="connsiteX173" fmla="*/ 389965 w 1815353"/>
              <a:gd name="connsiteY173" fmla="*/ 618564 h 1676400"/>
              <a:gd name="connsiteX174" fmla="*/ 416859 w 1815353"/>
              <a:gd name="connsiteY174" fmla="*/ 609600 h 1676400"/>
              <a:gd name="connsiteX175" fmla="*/ 430306 w 1815353"/>
              <a:gd name="connsiteY175" fmla="*/ 605117 h 1676400"/>
              <a:gd name="connsiteX176" fmla="*/ 466165 w 1815353"/>
              <a:gd name="connsiteY176" fmla="*/ 600635 h 1676400"/>
              <a:gd name="connsiteX177" fmla="*/ 528918 w 1815353"/>
              <a:gd name="connsiteY177" fmla="*/ 587188 h 1676400"/>
              <a:gd name="connsiteX178" fmla="*/ 654424 w 1815353"/>
              <a:gd name="connsiteY178" fmla="*/ 582705 h 1676400"/>
              <a:gd name="connsiteX179" fmla="*/ 757518 w 1815353"/>
              <a:gd name="connsiteY179" fmla="*/ 569258 h 1676400"/>
              <a:gd name="connsiteX180" fmla="*/ 815788 w 1815353"/>
              <a:gd name="connsiteY180" fmla="*/ 555811 h 1676400"/>
              <a:gd name="connsiteX181" fmla="*/ 856129 w 1815353"/>
              <a:gd name="connsiteY181" fmla="*/ 551329 h 1676400"/>
              <a:gd name="connsiteX182" fmla="*/ 909918 w 1815353"/>
              <a:gd name="connsiteY182" fmla="*/ 555811 h 1676400"/>
              <a:gd name="connsiteX183" fmla="*/ 936812 w 1815353"/>
              <a:gd name="connsiteY183" fmla="*/ 578223 h 1676400"/>
              <a:gd name="connsiteX184" fmla="*/ 950259 w 1815353"/>
              <a:gd name="connsiteY184" fmla="*/ 596152 h 1676400"/>
              <a:gd name="connsiteX185" fmla="*/ 959224 w 1815353"/>
              <a:gd name="connsiteY185" fmla="*/ 609600 h 1676400"/>
              <a:gd name="connsiteX186" fmla="*/ 972671 w 1815353"/>
              <a:gd name="connsiteY186" fmla="*/ 618564 h 1676400"/>
              <a:gd name="connsiteX187" fmla="*/ 986118 w 1815353"/>
              <a:gd name="connsiteY187" fmla="*/ 649941 h 1676400"/>
              <a:gd name="connsiteX188" fmla="*/ 990600 w 1815353"/>
              <a:gd name="connsiteY188" fmla="*/ 667870 h 1676400"/>
              <a:gd name="connsiteX189" fmla="*/ 999565 w 1815353"/>
              <a:gd name="connsiteY189" fmla="*/ 685800 h 1676400"/>
              <a:gd name="connsiteX190" fmla="*/ 1004047 w 1815353"/>
              <a:gd name="connsiteY190" fmla="*/ 708211 h 1676400"/>
              <a:gd name="connsiteX191" fmla="*/ 1008529 w 1815353"/>
              <a:gd name="connsiteY191" fmla="*/ 721658 h 1676400"/>
              <a:gd name="connsiteX192" fmla="*/ 1013012 w 1815353"/>
              <a:gd name="connsiteY192" fmla="*/ 739588 h 1676400"/>
              <a:gd name="connsiteX193" fmla="*/ 999565 w 1815353"/>
              <a:gd name="connsiteY193" fmla="*/ 941294 h 1676400"/>
              <a:gd name="connsiteX194" fmla="*/ 990600 w 1815353"/>
              <a:gd name="connsiteY194" fmla="*/ 995082 h 1676400"/>
              <a:gd name="connsiteX195" fmla="*/ 981635 w 1815353"/>
              <a:gd name="connsiteY195" fmla="*/ 1138517 h 1676400"/>
              <a:gd name="connsiteX196" fmla="*/ 986118 w 1815353"/>
              <a:gd name="connsiteY196" fmla="*/ 1232647 h 1676400"/>
              <a:gd name="connsiteX197" fmla="*/ 990600 w 1815353"/>
              <a:gd name="connsiteY197" fmla="*/ 1272988 h 1676400"/>
              <a:gd name="connsiteX198" fmla="*/ 1004047 w 1815353"/>
              <a:gd name="connsiteY198" fmla="*/ 1344705 h 1676400"/>
              <a:gd name="connsiteX199" fmla="*/ 1008529 w 1815353"/>
              <a:gd name="connsiteY199" fmla="*/ 1389529 h 1676400"/>
              <a:gd name="connsiteX200" fmla="*/ 1013012 w 1815353"/>
              <a:gd name="connsiteY200" fmla="*/ 1402976 h 1676400"/>
              <a:gd name="connsiteX201" fmla="*/ 1017494 w 1815353"/>
              <a:gd name="connsiteY201" fmla="*/ 1425388 h 1676400"/>
              <a:gd name="connsiteX202" fmla="*/ 1026459 w 1815353"/>
              <a:gd name="connsiteY202" fmla="*/ 1456764 h 1676400"/>
              <a:gd name="connsiteX203" fmla="*/ 1030941 w 1815353"/>
              <a:gd name="connsiteY203" fmla="*/ 1474694 h 1676400"/>
              <a:gd name="connsiteX204" fmla="*/ 1035424 w 1815353"/>
              <a:gd name="connsiteY204" fmla="*/ 1501588 h 1676400"/>
              <a:gd name="connsiteX205" fmla="*/ 1044388 w 1815353"/>
              <a:gd name="connsiteY205" fmla="*/ 1519517 h 1676400"/>
              <a:gd name="connsiteX206" fmla="*/ 1048871 w 1815353"/>
              <a:gd name="connsiteY206" fmla="*/ 1537447 h 1676400"/>
              <a:gd name="connsiteX207" fmla="*/ 1053353 w 1815353"/>
              <a:gd name="connsiteY207" fmla="*/ 1550894 h 1676400"/>
              <a:gd name="connsiteX208" fmla="*/ 1057835 w 1815353"/>
              <a:gd name="connsiteY208" fmla="*/ 1568823 h 1676400"/>
              <a:gd name="connsiteX209" fmla="*/ 1071282 w 1815353"/>
              <a:gd name="connsiteY209" fmla="*/ 1609164 h 1676400"/>
              <a:gd name="connsiteX210" fmla="*/ 1080247 w 1815353"/>
              <a:gd name="connsiteY210" fmla="*/ 1636058 h 1676400"/>
              <a:gd name="connsiteX211" fmla="*/ 1093694 w 1815353"/>
              <a:gd name="connsiteY211" fmla="*/ 1676400 h 1676400"/>
              <a:gd name="connsiteX212" fmla="*/ 1102659 w 1815353"/>
              <a:gd name="connsiteY212" fmla="*/ 1662952 h 1676400"/>
              <a:gd name="connsiteX213" fmla="*/ 1107141 w 1815353"/>
              <a:gd name="connsiteY213" fmla="*/ 1649505 h 1676400"/>
              <a:gd name="connsiteX214" fmla="*/ 1120588 w 1815353"/>
              <a:gd name="connsiteY214" fmla="*/ 1640541 h 1676400"/>
              <a:gd name="connsiteX215" fmla="*/ 1134035 w 1815353"/>
              <a:gd name="connsiteY215" fmla="*/ 1627094 h 1676400"/>
              <a:gd name="connsiteX216" fmla="*/ 1147482 w 1815353"/>
              <a:gd name="connsiteY216" fmla="*/ 1618129 h 1676400"/>
              <a:gd name="connsiteX217" fmla="*/ 1174377 w 1815353"/>
              <a:gd name="connsiteY217" fmla="*/ 1609164 h 1676400"/>
              <a:gd name="connsiteX218" fmla="*/ 1183341 w 1815353"/>
              <a:gd name="connsiteY218" fmla="*/ 1595717 h 1676400"/>
              <a:gd name="connsiteX219" fmla="*/ 1210235 w 1815353"/>
              <a:gd name="connsiteY219" fmla="*/ 1582270 h 1676400"/>
              <a:gd name="connsiteX220" fmla="*/ 1250577 w 1815353"/>
              <a:gd name="connsiteY220" fmla="*/ 1564341 h 1676400"/>
              <a:gd name="connsiteX221" fmla="*/ 1264024 w 1815353"/>
              <a:gd name="connsiteY221" fmla="*/ 1559858 h 1676400"/>
              <a:gd name="connsiteX222" fmla="*/ 1290918 w 1815353"/>
              <a:gd name="connsiteY222" fmla="*/ 1546411 h 1676400"/>
              <a:gd name="connsiteX223" fmla="*/ 1304365 w 1815353"/>
              <a:gd name="connsiteY223" fmla="*/ 1537447 h 1676400"/>
              <a:gd name="connsiteX224" fmla="*/ 1331259 w 1815353"/>
              <a:gd name="connsiteY224" fmla="*/ 1528482 h 1676400"/>
              <a:gd name="connsiteX225" fmla="*/ 1344706 w 1815353"/>
              <a:gd name="connsiteY225" fmla="*/ 1524000 h 1676400"/>
              <a:gd name="connsiteX226" fmla="*/ 1376082 w 1815353"/>
              <a:gd name="connsiteY226" fmla="*/ 1519517 h 1676400"/>
              <a:gd name="connsiteX227" fmla="*/ 1456765 w 1815353"/>
              <a:gd name="connsiteY227" fmla="*/ 1524000 h 1676400"/>
              <a:gd name="connsiteX228" fmla="*/ 1483659 w 1815353"/>
              <a:gd name="connsiteY228" fmla="*/ 1537447 h 1676400"/>
              <a:gd name="connsiteX229" fmla="*/ 1497106 w 1815353"/>
              <a:gd name="connsiteY229" fmla="*/ 1541929 h 1676400"/>
              <a:gd name="connsiteX230" fmla="*/ 1519518 w 1815353"/>
              <a:gd name="connsiteY230" fmla="*/ 1541929 h 1676400"/>
              <a:gd name="connsiteX0" fmla="*/ 1519518 w 1815353"/>
              <a:gd name="connsiteY0" fmla="*/ 1541929 h 1676400"/>
              <a:gd name="connsiteX1" fmla="*/ 1506071 w 1815353"/>
              <a:gd name="connsiteY1" fmla="*/ 1528482 h 1676400"/>
              <a:gd name="connsiteX2" fmla="*/ 1501588 w 1815353"/>
              <a:gd name="connsiteY2" fmla="*/ 1510552 h 1676400"/>
              <a:gd name="connsiteX3" fmla="*/ 1497106 w 1815353"/>
              <a:gd name="connsiteY3" fmla="*/ 1497105 h 1676400"/>
              <a:gd name="connsiteX4" fmla="*/ 1488141 w 1815353"/>
              <a:gd name="connsiteY4" fmla="*/ 1443317 h 1676400"/>
              <a:gd name="connsiteX5" fmla="*/ 1479177 w 1815353"/>
              <a:gd name="connsiteY5" fmla="*/ 1402976 h 1676400"/>
              <a:gd name="connsiteX6" fmla="*/ 1474694 w 1815353"/>
              <a:gd name="connsiteY6" fmla="*/ 1362635 h 1676400"/>
              <a:gd name="connsiteX7" fmla="*/ 1470212 w 1815353"/>
              <a:gd name="connsiteY7" fmla="*/ 1344705 h 1676400"/>
              <a:gd name="connsiteX8" fmla="*/ 1465729 w 1815353"/>
              <a:gd name="connsiteY8" fmla="*/ 1322294 h 1676400"/>
              <a:gd name="connsiteX9" fmla="*/ 1456765 w 1815353"/>
              <a:gd name="connsiteY9" fmla="*/ 1286435 h 1676400"/>
              <a:gd name="connsiteX10" fmla="*/ 1443318 w 1815353"/>
              <a:gd name="connsiteY10" fmla="*/ 1192305 h 1676400"/>
              <a:gd name="connsiteX11" fmla="*/ 1438835 w 1815353"/>
              <a:gd name="connsiteY11" fmla="*/ 1169894 h 1676400"/>
              <a:gd name="connsiteX12" fmla="*/ 1434353 w 1815353"/>
              <a:gd name="connsiteY12" fmla="*/ 1147482 h 1676400"/>
              <a:gd name="connsiteX13" fmla="*/ 1425388 w 1815353"/>
              <a:gd name="connsiteY13" fmla="*/ 1066800 h 1676400"/>
              <a:gd name="connsiteX14" fmla="*/ 1416424 w 1815353"/>
              <a:gd name="connsiteY14" fmla="*/ 1013011 h 1676400"/>
              <a:gd name="connsiteX15" fmla="*/ 1411941 w 1815353"/>
              <a:gd name="connsiteY15" fmla="*/ 986117 h 1676400"/>
              <a:gd name="connsiteX16" fmla="*/ 1407459 w 1815353"/>
              <a:gd name="connsiteY16" fmla="*/ 851647 h 1676400"/>
              <a:gd name="connsiteX17" fmla="*/ 1402977 w 1815353"/>
              <a:gd name="connsiteY17" fmla="*/ 824752 h 1676400"/>
              <a:gd name="connsiteX18" fmla="*/ 1394012 w 1815353"/>
              <a:gd name="connsiteY18" fmla="*/ 775447 h 1676400"/>
              <a:gd name="connsiteX19" fmla="*/ 1380565 w 1815353"/>
              <a:gd name="connsiteY19" fmla="*/ 676835 h 1676400"/>
              <a:gd name="connsiteX20" fmla="*/ 1371600 w 1815353"/>
              <a:gd name="connsiteY20" fmla="*/ 623047 h 1676400"/>
              <a:gd name="connsiteX21" fmla="*/ 1376082 w 1815353"/>
              <a:gd name="connsiteY21" fmla="*/ 515470 h 1676400"/>
              <a:gd name="connsiteX22" fmla="*/ 1385047 w 1815353"/>
              <a:gd name="connsiteY22" fmla="*/ 488576 h 1676400"/>
              <a:gd name="connsiteX23" fmla="*/ 1389529 w 1815353"/>
              <a:gd name="connsiteY23" fmla="*/ 475129 h 1676400"/>
              <a:gd name="connsiteX24" fmla="*/ 1402977 w 1815353"/>
              <a:gd name="connsiteY24" fmla="*/ 434788 h 1676400"/>
              <a:gd name="connsiteX25" fmla="*/ 1407459 w 1815353"/>
              <a:gd name="connsiteY25" fmla="*/ 421341 h 1676400"/>
              <a:gd name="connsiteX26" fmla="*/ 1434353 w 1815353"/>
              <a:gd name="connsiteY26" fmla="*/ 398929 h 1676400"/>
              <a:gd name="connsiteX27" fmla="*/ 1470212 w 1815353"/>
              <a:gd name="connsiteY27" fmla="*/ 403411 h 1676400"/>
              <a:gd name="connsiteX28" fmla="*/ 1510553 w 1815353"/>
              <a:gd name="connsiteY28" fmla="*/ 430305 h 1676400"/>
              <a:gd name="connsiteX29" fmla="*/ 1519518 w 1815353"/>
              <a:gd name="connsiteY29" fmla="*/ 443752 h 1676400"/>
              <a:gd name="connsiteX30" fmla="*/ 1532965 w 1815353"/>
              <a:gd name="connsiteY30" fmla="*/ 470647 h 1676400"/>
              <a:gd name="connsiteX31" fmla="*/ 1559859 w 1815353"/>
              <a:gd name="connsiteY31" fmla="*/ 524435 h 1676400"/>
              <a:gd name="connsiteX32" fmla="*/ 1586753 w 1815353"/>
              <a:gd name="connsiteY32" fmla="*/ 542364 h 1676400"/>
              <a:gd name="connsiteX33" fmla="*/ 1600200 w 1815353"/>
              <a:gd name="connsiteY33" fmla="*/ 551329 h 1676400"/>
              <a:gd name="connsiteX34" fmla="*/ 1627094 w 1815353"/>
              <a:gd name="connsiteY34" fmla="*/ 569258 h 1676400"/>
              <a:gd name="connsiteX35" fmla="*/ 1636059 w 1815353"/>
              <a:gd name="connsiteY35" fmla="*/ 582705 h 1676400"/>
              <a:gd name="connsiteX36" fmla="*/ 1662953 w 1815353"/>
              <a:gd name="connsiteY36" fmla="*/ 591670 h 1676400"/>
              <a:gd name="connsiteX37" fmla="*/ 1653988 w 1815353"/>
              <a:gd name="connsiteY37" fmla="*/ 551329 h 1676400"/>
              <a:gd name="connsiteX38" fmla="*/ 1671918 w 1815353"/>
              <a:gd name="connsiteY38" fmla="*/ 542364 h 1676400"/>
              <a:gd name="connsiteX39" fmla="*/ 1685365 w 1815353"/>
              <a:gd name="connsiteY39" fmla="*/ 551329 h 1676400"/>
              <a:gd name="connsiteX40" fmla="*/ 1698812 w 1815353"/>
              <a:gd name="connsiteY40" fmla="*/ 555811 h 1676400"/>
              <a:gd name="connsiteX41" fmla="*/ 1716741 w 1815353"/>
              <a:gd name="connsiteY41" fmla="*/ 564776 h 1676400"/>
              <a:gd name="connsiteX42" fmla="*/ 1712259 w 1815353"/>
              <a:gd name="connsiteY42" fmla="*/ 542364 h 1676400"/>
              <a:gd name="connsiteX43" fmla="*/ 1694329 w 1815353"/>
              <a:gd name="connsiteY43" fmla="*/ 515470 h 1676400"/>
              <a:gd name="connsiteX44" fmla="*/ 1730188 w 1815353"/>
              <a:gd name="connsiteY44" fmla="*/ 524435 h 1676400"/>
              <a:gd name="connsiteX45" fmla="*/ 1716741 w 1815353"/>
              <a:gd name="connsiteY45" fmla="*/ 493058 h 1676400"/>
              <a:gd name="connsiteX46" fmla="*/ 1712259 w 1815353"/>
              <a:gd name="connsiteY46" fmla="*/ 479611 h 1676400"/>
              <a:gd name="connsiteX47" fmla="*/ 1734671 w 1815353"/>
              <a:gd name="connsiteY47" fmla="*/ 484094 h 1676400"/>
              <a:gd name="connsiteX48" fmla="*/ 1748118 w 1815353"/>
              <a:gd name="connsiteY48" fmla="*/ 488576 h 1676400"/>
              <a:gd name="connsiteX49" fmla="*/ 1766047 w 1815353"/>
              <a:gd name="connsiteY49" fmla="*/ 493058 h 1676400"/>
              <a:gd name="connsiteX50" fmla="*/ 1761565 w 1815353"/>
              <a:gd name="connsiteY50" fmla="*/ 475129 h 1676400"/>
              <a:gd name="connsiteX51" fmla="*/ 1752600 w 1815353"/>
              <a:gd name="connsiteY51" fmla="*/ 457200 h 1676400"/>
              <a:gd name="connsiteX52" fmla="*/ 1766047 w 1815353"/>
              <a:gd name="connsiteY52" fmla="*/ 452717 h 1676400"/>
              <a:gd name="connsiteX53" fmla="*/ 1801906 w 1815353"/>
              <a:gd name="connsiteY53" fmla="*/ 448235 h 1676400"/>
              <a:gd name="connsiteX54" fmla="*/ 1815353 w 1815353"/>
              <a:gd name="connsiteY54" fmla="*/ 421341 h 1676400"/>
              <a:gd name="connsiteX55" fmla="*/ 1801906 w 1815353"/>
              <a:gd name="connsiteY55" fmla="*/ 367552 h 1676400"/>
              <a:gd name="connsiteX56" fmla="*/ 1792941 w 1815353"/>
              <a:gd name="connsiteY56" fmla="*/ 340658 h 1676400"/>
              <a:gd name="connsiteX57" fmla="*/ 1788459 w 1815353"/>
              <a:gd name="connsiteY57" fmla="*/ 327211 h 1676400"/>
              <a:gd name="connsiteX58" fmla="*/ 1779494 w 1815353"/>
              <a:gd name="connsiteY58" fmla="*/ 273423 h 1676400"/>
              <a:gd name="connsiteX59" fmla="*/ 1770529 w 1815353"/>
              <a:gd name="connsiteY59" fmla="*/ 246529 h 1676400"/>
              <a:gd name="connsiteX60" fmla="*/ 1752600 w 1815353"/>
              <a:gd name="connsiteY60" fmla="*/ 215152 h 1676400"/>
              <a:gd name="connsiteX61" fmla="*/ 1739153 w 1815353"/>
              <a:gd name="connsiteY61" fmla="*/ 188258 h 1676400"/>
              <a:gd name="connsiteX62" fmla="*/ 1730188 w 1815353"/>
              <a:gd name="connsiteY62" fmla="*/ 161364 h 1676400"/>
              <a:gd name="connsiteX63" fmla="*/ 1716741 w 1815353"/>
              <a:gd name="connsiteY63" fmla="*/ 134470 h 1676400"/>
              <a:gd name="connsiteX64" fmla="*/ 1703294 w 1815353"/>
              <a:gd name="connsiteY64" fmla="*/ 125505 h 1676400"/>
              <a:gd name="connsiteX65" fmla="*/ 1698812 w 1815353"/>
              <a:gd name="connsiteY65" fmla="*/ 112058 h 1676400"/>
              <a:gd name="connsiteX66" fmla="*/ 1658471 w 1815353"/>
              <a:gd name="connsiteY66" fmla="*/ 80682 h 1676400"/>
              <a:gd name="connsiteX67" fmla="*/ 1627094 w 1815353"/>
              <a:gd name="connsiteY67" fmla="*/ 67235 h 1676400"/>
              <a:gd name="connsiteX68" fmla="*/ 1613647 w 1815353"/>
              <a:gd name="connsiteY68" fmla="*/ 58270 h 1676400"/>
              <a:gd name="connsiteX69" fmla="*/ 1600200 w 1815353"/>
              <a:gd name="connsiteY69" fmla="*/ 53788 h 1676400"/>
              <a:gd name="connsiteX70" fmla="*/ 1573306 w 1815353"/>
              <a:gd name="connsiteY70" fmla="*/ 35858 h 1676400"/>
              <a:gd name="connsiteX71" fmla="*/ 1559859 w 1815353"/>
              <a:gd name="connsiteY71" fmla="*/ 26894 h 1676400"/>
              <a:gd name="connsiteX72" fmla="*/ 1532965 w 1815353"/>
              <a:gd name="connsiteY72" fmla="*/ 17929 h 1676400"/>
              <a:gd name="connsiteX73" fmla="*/ 1519518 w 1815353"/>
              <a:gd name="connsiteY73" fmla="*/ 8964 h 1676400"/>
              <a:gd name="connsiteX74" fmla="*/ 1483659 w 1815353"/>
              <a:gd name="connsiteY74" fmla="*/ 0 h 1676400"/>
              <a:gd name="connsiteX75" fmla="*/ 1407459 w 1815353"/>
              <a:gd name="connsiteY75" fmla="*/ 4482 h 1676400"/>
              <a:gd name="connsiteX76" fmla="*/ 1380565 w 1815353"/>
              <a:gd name="connsiteY76" fmla="*/ 8964 h 1676400"/>
              <a:gd name="connsiteX77" fmla="*/ 1349188 w 1815353"/>
              <a:gd name="connsiteY77" fmla="*/ 13447 h 1676400"/>
              <a:gd name="connsiteX78" fmla="*/ 1304365 w 1815353"/>
              <a:gd name="connsiteY78" fmla="*/ 26894 h 1676400"/>
              <a:gd name="connsiteX79" fmla="*/ 1277471 w 1815353"/>
              <a:gd name="connsiteY79" fmla="*/ 44823 h 1676400"/>
              <a:gd name="connsiteX80" fmla="*/ 1250577 w 1815353"/>
              <a:gd name="connsiteY80" fmla="*/ 53788 h 1676400"/>
              <a:gd name="connsiteX81" fmla="*/ 1223682 w 1815353"/>
              <a:gd name="connsiteY81" fmla="*/ 67235 h 1676400"/>
              <a:gd name="connsiteX82" fmla="*/ 1196788 w 1815353"/>
              <a:gd name="connsiteY82" fmla="*/ 80682 h 1676400"/>
              <a:gd name="connsiteX83" fmla="*/ 1156447 w 1815353"/>
              <a:gd name="connsiteY83" fmla="*/ 98611 h 1676400"/>
              <a:gd name="connsiteX84" fmla="*/ 1143000 w 1815353"/>
              <a:gd name="connsiteY84" fmla="*/ 103094 h 1676400"/>
              <a:gd name="connsiteX85" fmla="*/ 1107141 w 1815353"/>
              <a:gd name="connsiteY85" fmla="*/ 116541 h 1676400"/>
              <a:gd name="connsiteX86" fmla="*/ 1075765 w 1815353"/>
              <a:gd name="connsiteY86" fmla="*/ 129988 h 1676400"/>
              <a:gd name="connsiteX87" fmla="*/ 1062318 w 1815353"/>
              <a:gd name="connsiteY87" fmla="*/ 138952 h 1676400"/>
              <a:gd name="connsiteX88" fmla="*/ 1035424 w 1815353"/>
              <a:gd name="connsiteY88" fmla="*/ 147917 h 1676400"/>
              <a:gd name="connsiteX89" fmla="*/ 1008529 w 1815353"/>
              <a:gd name="connsiteY89" fmla="*/ 156882 h 1676400"/>
              <a:gd name="connsiteX90" fmla="*/ 995082 w 1815353"/>
              <a:gd name="connsiteY90" fmla="*/ 161364 h 1676400"/>
              <a:gd name="connsiteX91" fmla="*/ 945777 w 1815353"/>
              <a:gd name="connsiteY91" fmla="*/ 179294 h 1676400"/>
              <a:gd name="connsiteX92" fmla="*/ 927847 w 1815353"/>
              <a:gd name="connsiteY92" fmla="*/ 183776 h 1676400"/>
              <a:gd name="connsiteX93" fmla="*/ 909918 w 1815353"/>
              <a:gd name="connsiteY93" fmla="*/ 188258 h 1676400"/>
              <a:gd name="connsiteX94" fmla="*/ 865094 w 1815353"/>
              <a:gd name="connsiteY94" fmla="*/ 192741 h 1676400"/>
              <a:gd name="connsiteX95" fmla="*/ 806824 w 1815353"/>
              <a:gd name="connsiteY95" fmla="*/ 201705 h 1676400"/>
              <a:gd name="connsiteX96" fmla="*/ 721659 w 1815353"/>
              <a:gd name="connsiteY96" fmla="*/ 206188 h 1676400"/>
              <a:gd name="connsiteX97" fmla="*/ 627529 w 1815353"/>
              <a:gd name="connsiteY97" fmla="*/ 197223 h 1676400"/>
              <a:gd name="connsiteX98" fmla="*/ 578224 w 1815353"/>
              <a:gd name="connsiteY98" fmla="*/ 188258 h 1676400"/>
              <a:gd name="connsiteX99" fmla="*/ 542365 w 1815353"/>
              <a:gd name="connsiteY99" fmla="*/ 179294 h 1676400"/>
              <a:gd name="connsiteX100" fmla="*/ 510988 w 1815353"/>
              <a:gd name="connsiteY100" fmla="*/ 174811 h 1676400"/>
              <a:gd name="connsiteX101" fmla="*/ 457200 w 1815353"/>
              <a:gd name="connsiteY101" fmla="*/ 165847 h 1676400"/>
              <a:gd name="connsiteX102" fmla="*/ 407894 w 1815353"/>
              <a:gd name="connsiteY102" fmla="*/ 161364 h 1676400"/>
              <a:gd name="connsiteX103" fmla="*/ 385482 w 1815353"/>
              <a:gd name="connsiteY103" fmla="*/ 156882 h 1676400"/>
              <a:gd name="connsiteX104" fmla="*/ 367553 w 1815353"/>
              <a:gd name="connsiteY104" fmla="*/ 152400 h 1676400"/>
              <a:gd name="connsiteX105" fmla="*/ 295835 w 1815353"/>
              <a:gd name="connsiteY105" fmla="*/ 143435 h 1676400"/>
              <a:gd name="connsiteX106" fmla="*/ 273424 w 1815353"/>
              <a:gd name="connsiteY106" fmla="*/ 138952 h 1676400"/>
              <a:gd name="connsiteX107" fmla="*/ 259977 w 1815353"/>
              <a:gd name="connsiteY107" fmla="*/ 134470 h 1676400"/>
              <a:gd name="connsiteX108" fmla="*/ 228600 w 1815353"/>
              <a:gd name="connsiteY108" fmla="*/ 129988 h 1676400"/>
              <a:gd name="connsiteX109" fmla="*/ 201706 w 1815353"/>
              <a:gd name="connsiteY109" fmla="*/ 125505 h 1676400"/>
              <a:gd name="connsiteX110" fmla="*/ 179294 w 1815353"/>
              <a:gd name="connsiteY110" fmla="*/ 121023 h 1676400"/>
              <a:gd name="connsiteX111" fmla="*/ 161365 w 1815353"/>
              <a:gd name="connsiteY111" fmla="*/ 116541 h 1676400"/>
              <a:gd name="connsiteX112" fmla="*/ 121024 w 1815353"/>
              <a:gd name="connsiteY112" fmla="*/ 112058 h 1676400"/>
              <a:gd name="connsiteX113" fmla="*/ 76200 w 1815353"/>
              <a:gd name="connsiteY113" fmla="*/ 103094 h 1676400"/>
              <a:gd name="connsiteX114" fmla="*/ 40341 w 1815353"/>
              <a:gd name="connsiteY114" fmla="*/ 107576 h 1676400"/>
              <a:gd name="connsiteX115" fmla="*/ 71718 w 1815353"/>
              <a:gd name="connsiteY115" fmla="*/ 129988 h 1676400"/>
              <a:gd name="connsiteX116" fmla="*/ 89647 w 1815353"/>
              <a:gd name="connsiteY116" fmla="*/ 143435 h 1676400"/>
              <a:gd name="connsiteX117" fmla="*/ 53788 w 1815353"/>
              <a:gd name="connsiteY117" fmla="*/ 147917 h 1676400"/>
              <a:gd name="connsiteX118" fmla="*/ 40341 w 1815353"/>
              <a:gd name="connsiteY118" fmla="*/ 161364 h 1676400"/>
              <a:gd name="connsiteX119" fmla="*/ 26894 w 1815353"/>
              <a:gd name="connsiteY119" fmla="*/ 170329 h 1676400"/>
              <a:gd name="connsiteX120" fmla="*/ 44824 w 1815353"/>
              <a:gd name="connsiteY120" fmla="*/ 183776 h 1676400"/>
              <a:gd name="connsiteX121" fmla="*/ 62753 w 1815353"/>
              <a:gd name="connsiteY121" fmla="*/ 188258 h 1676400"/>
              <a:gd name="connsiteX122" fmla="*/ 116541 w 1815353"/>
              <a:gd name="connsiteY122" fmla="*/ 210670 h 1676400"/>
              <a:gd name="connsiteX123" fmla="*/ 53788 w 1815353"/>
              <a:gd name="connsiteY123" fmla="*/ 224117 h 1676400"/>
              <a:gd name="connsiteX124" fmla="*/ 35859 w 1815353"/>
              <a:gd name="connsiteY124" fmla="*/ 228600 h 1676400"/>
              <a:gd name="connsiteX125" fmla="*/ 8965 w 1815353"/>
              <a:gd name="connsiteY125" fmla="*/ 237564 h 1676400"/>
              <a:gd name="connsiteX126" fmla="*/ 44824 w 1815353"/>
              <a:gd name="connsiteY126" fmla="*/ 251011 h 1676400"/>
              <a:gd name="connsiteX127" fmla="*/ 71718 w 1815353"/>
              <a:gd name="connsiteY127" fmla="*/ 255494 h 1676400"/>
              <a:gd name="connsiteX128" fmla="*/ 107577 w 1815353"/>
              <a:gd name="connsiteY128" fmla="*/ 264458 h 1676400"/>
              <a:gd name="connsiteX129" fmla="*/ 80682 w 1815353"/>
              <a:gd name="connsiteY129" fmla="*/ 273423 h 1676400"/>
              <a:gd name="connsiteX130" fmla="*/ 49306 w 1815353"/>
              <a:gd name="connsiteY130" fmla="*/ 286870 h 1676400"/>
              <a:gd name="connsiteX131" fmla="*/ 35859 w 1815353"/>
              <a:gd name="connsiteY131" fmla="*/ 300317 h 1676400"/>
              <a:gd name="connsiteX132" fmla="*/ 49306 w 1815353"/>
              <a:gd name="connsiteY132" fmla="*/ 304800 h 1676400"/>
              <a:gd name="connsiteX133" fmla="*/ 98612 w 1815353"/>
              <a:gd name="connsiteY133" fmla="*/ 309282 h 1676400"/>
              <a:gd name="connsiteX134" fmla="*/ 116541 w 1815353"/>
              <a:gd name="connsiteY134" fmla="*/ 313764 h 1676400"/>
              <a:gd name="connsiteX135" fmla="*/ 94129 w 1815353"/>
              <a:gd name="connsiteY135" fmla="*/ 327211 h 1676400"/>
              <a:gd name="connsiteX136" fmla="*/ 76200 w 1815353"/>
              <a:gd name="connsiteY136" fmla="*/ 331694 h 1676400"/>
              <a:gd name="connsiteX137" fmla="*/ 62753 w 1815353"/>
              <a:gd name="connsiteY137" fmla="*/ 336176 h 1676400"/>
              <a:gd name="connsiteX138" fmla="*/ 49306 w 1815353"/>
              <a:gd name="connsiteY138" fmla="*/ 345141 h 1676400"/>
              <a:gd name="connsiteX139" fmla="*/ 53788 w 1815353"/>
              <a:gd name="connsiteY139" fmla="*/ 372035 h 1676400"/>
              <a:gd name="connsiteX140" fmla="*/ 89647 w 1815353"/>
              <a:gd name="connsiteY140" fmla="*/ 381000 h 1676400"/>
              <a:gd name="connsiteX141" fmla="*/ 103094 w 1815353"/>
              <a:gd name="connsiteY141" fmla="*/ 385482 h 1676400"/>
              <a:gd name="connsiteX142" fmla="*/ 85165 w 1815353"/>
              <a:gd name="connsiteY142" fmla="*/ 394447 h 1676400"/>
              <a:gd name="connsiteX143" fmla="*/ 44824 w 1815353"/>
              <a:gd name="connsiteY143" fmla="*/ 403411 h 1676400"/>
              <a:gd name="connsiteX144" fmla="*/ 31377 w 1815353"/>
              <a:gd name="connsiteY144" fmla="*/ 407894 h 1676400"/>
              <a:gd name="connsiteX145" fmla="*/ 17929 w 1815353"/>
              <a:gd name="connsiteY145" fmla="*/ 416858 h 1676400"/>
              <a:gd name="connsiteX146" fmla="*/ 67235 w 1815353"/>
              <a:gd name="connsiteY146" fmla="*/ 430305 h 1676400"/>
              <a:gd name="connsiteX147" fmla="*/ 26894 w 1815353"/>
              <a:gd name="connsiteY147" fmla="*/ 448235 h 1676400"/>
              <a:gd name="connsiteX148" fmla="*/ 13447 w 1815353"/>
              <a:gd name="connsiteY148" fmla="*/ 452717 h 1676400"/>
              <a:gd name="connsiteX149" fmla="*/ 0 w 1815353"/>
              <a:gd name="connsiteY149" fmla="*/ 461682 h 1676400"/>
              <a:gd name="connsiteX150" fmla="*/ 13447 w 1815353"/>
              <a:gd name="connsiteY150" fmla="*/ 470647 h 1676400"/>
              <a:gd name="connsiteX151" fmla="*/ 58271 w 1815353"/>
              <a:gd name="connsiteY151" fmla="*/ 479611 h 1676400"/>
              <a:gd name="connsiteX152" fmla="*/ 85165 w 1815353"/>
              <a:gd name="connsiteY152" fmla="*/ 484094 h 1676400"/>
              <a:gd name="connsiteX153" fmla="*/ 44824 w 1815353"/>
              <a:gd name="connsiteY153" fmla="*/ 497541 h 1676400"/>
              <a:gd name="connsiteX154" fmla="*/ 31377 w 1815353"/>
              <a:gd name="connsiteY154" fmla="*/ 502023 h 1676400"/>
              <a:gd name="connsiteX155" fmla="*/ 17929 w 1815353"/>
              <a:gd name="connsiteY155" fmla="*/ 510988 h 1676400"/>
              <a:gd name="connsiteX156" fmla="*/ 4482 w 1815353"/>
              <a:gd name="connsiteY156" fmla="*/ 515470 h 1676400"/>
              <a:gd name="connsiteX157" fmla="*/ 22412 w 1815353"/>
              <a:gd name="connsiteY157" fmla="*/ 519952 h 1676400"/>
              <a:gd name="connsiteX158" fmla="*/ 49306 w 1815353"/>
              <a:gd name="connsiteY158" fmla="*/ 528917 h 1676400"/>
              <a:gd name="connsiteX159" fmla="*/ 62753 w 1815353"/>
              <a:gd name="connsiteY159" fmla="*/ 533400 h 1676400"/>
              <a:gd name="connsiteX160" fmla="*/ 35859 w 1815353"/>
              <a:gd name="connsiteY160" fmla="*/ 555811 h 1676400"/>
              <a:gd name="connsiteX161" fmla="*/ 8965 w 1815353"/>
              <a:gd name="connsiteY161" fmla="*/ 582705 h 1676400"/>
              <a:gd name="connsiteX162" fmla="*/ 13447 w 1815353"/>
              <a:gd name="connsiteY162" fmla="*/ 600635 h 1676400"/>
              <a:gd name="connsiteX163" fmla="*/ 40341 w 1815353"/>
              <a:gd name="connsiteY163" fmla="*/ 614082 h 1676400"/>
              <a:gd name="connsiteX164" fmla="*/ 53788 w 1815353"/>
              <a:gd name="connsiteY164" fmla="*/ 623047 h 1676400"/>
              <a:gd name="connsiteX165" fmla="*/ 85165 w 1815353"/>
              <a:gd name="connsiteY165" fmla="*/ 632011 h 1676400"/>
              <a:gd name="connsiteX166" fmla="*/ 112059 w 1815353"/>
              <a:gd name="connsiteY166" fmla="*/ 640976 h 1676400"/>
              <a:gd name="connsiteX167" fmla="*/ 188259 w 1815353"/>
              <a:gd name="connsiteY167" fmla="*/ 649941 h 1676400"/>
              <a:gd name="connsiteX168" fmla="*/ 264459 w 1815353"/>
              <a:gd name="connsiteY168" fmla="*/ 645458 h 1676400"/>
              <a:gd name="connsiteX169" fmla="*/ 309282 w 1815353"/>
              <a:gd name="connsiteY169" fmla="*/ 636494 h 1676400"/>
              <a:gd name="connsiteX170" fmla="*/ 345141 w 1815353"/>
              <a:gd name="connsiteY170" fmla="*/ 632011 h 1676400"/>
              <a:gd name="connsiteX171" fmla="*/ 372035 w 1815353"/>
              <a:gd name="connsiteY171" fmla="*/ 623047 h 1676400"/>
              <a:gd name="connsiteX172" fmla="*/ 389965 w 1815353"/>
              <a:gd name="connsiteY172" fmla="*/ 618564 h 1676400"/>
              <a:gd name="connsiteX173" fmla="*/ 416859 w 1815353"/>
              <a:gd name="connsiteY173" fmla="*/ 609600 h 1676400"/>
              <a:gd name="connsiteX174" fmla="*/ 430306 w 1815353"/>
              <a:gd name="connsiteY174" fmla="*/ 605117 h 1676400"/>
              <a:gd name="connsiteX175" fmla="*/ 466165 w 1815353"/>
              <a:gd name="connsiteY175" fmla="*/ 600635 h 1676400"/>
              <a:gd name="connsiteX176" fmla="*/ 528918 w 1815353"/>
              <a:gd name="connsiteY176" fmla="*/ 587188 h 1676400"/>
              <a:gd name="connsiteX177" fmla="*/ 654424 w 1815353"/>
              <a:gd name="connsiteY177" fmla="*/ 582705 h 1676400"/>
              <a:gd name="connsiteX178" fmla="*/ 757518 w 1815353"/>
              <a:gd name="connsiteY178" fmla="*/ 569258 h 1676400"/>
              <a:gd name="connsiteX179" fmla="*/ 815788 w 1815353"/>
              <a:gd name="connsiteY179" fmla="*/ 555811 h 1676400"/>
              <a:gd name="connsiteX180" fmla="*/ 856129 w 1815353"/>
              <a:gd name="connsiteY180" fmla="*/ 551329 h 1676400"/>
              <a:gd name="connsiteX181" fmla="*/ 909918 w 1815353"/>
              <a:gd name="connsiteY181" fmla="*/ 555811 h 1676400"/>
              <a:gd name="connsiteX182" fmla="*/ 936812 w 1815353"/>
              <a:gd name="connsiteY182" fmla="*/ 578223 h 1676400"/>
              <a:gd name="connsiteX183" fmla="*/ 950259 w 1815353"/>
              <a:gd name="connsiteY183" fmla="*/ 596152 h 1676400"/>
              <a:gd name="connsiteX184" fmla="*/ 959224 w 1815353"/>
              <a:gd name="connsiteY184" fmla="*/ 609600 h 1676400"/>
              <a:gd name="connsiteX185" fmla="*/ 972671 w 1815353"/>
              <a:gd name="connsiteY185" fmla="*/ 618564 h 1676400"/>
              <a:gd name="connsiteX186" fmla="*/ 986118 w 1815353"/>
              <a:gd name="connsiteY186" fmla="*/ 649941 h 1676400"/>
              <a:gd name="connsiteX187" fmla="*/ 990600 w 1815353"/>
              <a:gd name="connsiteY187" fmla="*/ 667870 h 1676400"/>
              <a:gd name="connsiteX188" fmla="*/ 999565 w 1815353"/>
              <a:gd name="connsiteY188" fmla="*/ 685800 h 1676400"/>
              <a:gd name="connsiteX189" fmla="*/ 1004047 w 1815353"/>
              <a:gd name="connsiteY189" fmla="*/ 708211 h 1676400"/>
              <a:gd name="connsiteX190" fmla="*/ 1008529 w 1815353"/>
              <a:gd name="connsiteY190" fmla="*/ 721658 h 1676400"/>
              <a:gd name="connsiteX191" fmla="*/ 1013012 w 1815353"/>
              <a:gd name="connsiteY191" fmla="*/ 739588 h 1676400"/>
              <a:gd name="connsiteX192" fmla="*/ 999565 w 1815353"/>
              <a:gd name="connsiteY192" fmla="*/ 941294 h 1676400"/>
              <a:gd name="connsiteX193" fmla="*/ 990600 w 1815353"/>
              <a:gd name="connsiteY193" fmla="*/ 995082 h 1676400"/>
              <a:gd name="connsiteX194" fmla="*/ 981635 w 1815353"/>
              <a:gd name="connsiteY194" fmla="*/ 1138517 h 1676400"/>
              <a:gd name="connsiteX195" fmla="*/ 986118 w 1815353"/>
              <a:gd name="connsiteY195" fmla="*/ 1232647 h 1676400"/>
              <a:gd name="connsiteX196" fmla="*/ 990600 w 1815353"/>
              <a:gd name="connsiteY196" fmla="*/ 1272988 h 1676400"/>
              <a:gd name="connsiteX197" fmla="*/ 1004047 w 1815353"/>
              <a:gd name="connsiteY197" fmla="*/ 1344705 h 1676400"/>
              <a:gd name="connsiteX198" fmla="*/ 1008529 w 1815353"/>
              <a:gd name="connsiteY198" fmla="*/ 1389529 h 1676400"/>
              <a:gd name="connsiteX199" fmla="*/ 1013012 w 1815353"/>
              <a:gd name="connsiteY199" fmla="*/ 1402976 h 1676400"/>
              <a:gd name="connsiteX200" fmla="*/ 1017494 w 1815353"/>
              <a:gd name="connsiteY200" fmla="*/ 1425388 h 1676400"/>
              <a:gd name="connsiteX201" fmla="*/ 1026459 w 1815353"/>
              <a:gd name="connsiteY201" fmla="*/ 1456764 h 1676400"/>
              <a:gd name="connsiteX202" fmla="*/ 1030941 w 1815353"/>
              <a:gd name="connsiteY202" fmla="*/ 1474694 h 1676400"/>
              <a:gd name="connsiteX203" fmla="*/ 1035424 w 1815353"/>
              <a:gd name="connsiteY203" fmla="*/ 1501588 h 1676400"/>
              <a:gd name="connsiteX204" fmla="*/ 1044388 w 1815353"/>
              <a:gd name="connsiteY204" fmla="*/ 1519517 h 1676400"/>
              <a:gd name="connsiteX205" fmla="*/ 1048871 w 1815353"/>
              <a:gd name="connsiteY205" fmla="*/ 1537447 h 1676400"/>
              <a:gd name="connsiteX206" fmla="*/ 1053353 w 1815353"/>
              <a:gd name="connsiteY206" fmla="*/ 1550894 h 1676400"/>
              <a:gd name="connsiteX207" fmla="*/ 1057835 w 1815353"/>
              <a:gd name="connsiteY207" fmla="*/ 1568823 h 1676400"/>
              <a:gd name="connsiteX208" fmla="*/ 1071282 w 1815353"/>
              <a:gd name="connsiteY208" fmla="*/ 1609164 h 1676400"/>
              <a:gd name="connsiteX209" fmla="*/ 1080247 w 1815353"/>
              <a:gd name="connsiteY209" fmla="*/ 1636058 h 1676400"/>
              <a:gd name="connsiteX210" fmla="*/ 1093694 w 1815353"/>
              <a:gd name="connsiteY210" fmla="*/ 1676400 h 1676400"/>
              <a:gd name="connsiteX211" fmla="*/ 1102659 w 1815353"/>
              <a:gd name="connsiteY211" fmla="*/ 1662952 h 1676400"/>
              <a:gd name="connsiteX212" fmla="*/ 1107141 w 1815353"/>
              <a:gd name="connsiteY212" fmla="*/ 1649505 h 1676400"/>
              <a:gd name="connsiteX213" fmla="*/ 1120588 w 1815353"/>
              <a:gd name="connsiteY213" fmla="*/ 1640541 h 1676400"/>
              <a:gd name="connsiteX214" fmla="*/ 1134035 w 1815353"/>
              <a:gd name="connsiteY214" fmla="*/ 1627094 h 1676400"/>
              <a:gd name="connsiteX215" fmla="*/ 1147482 w 1815353"/>
              <a:gd name="connsiteY215" fmla="*/ 1618129 h 1676400"/>
              <a:gd name="connsiteX216" fmla="*/ 1174377 w 1815353"/>
              <a:gd name="connsiteY216" fmla="*/ 1609164 h 1676400"/>
              <a:gd name="connsiteX217" fmla="*/ 1183341 w 1815353"/>
              <a:gd name="connsiteY217" fmla="*/ 1595717 h 1676400"/>
              <a:gd name="connsiteX218" fmla="*/ 1210235 w 1815353"/>
              <a:gd name="connsiteY218" fmla="*/ 1582270 h 1676400"/>
              <a:gd name="connsiteX219" fmla="*/ 1250577 w 1815353"/>
              <a:gd name="connsiteY219" fmla="*/ 1564341 h 1676400"/>
              <a:gd name="connsiteX220" fmla="*/ 1264024 w 1815353"/>
              <a:gd name="connsiteY220" fmla="*/ 1559858 h 1676400"/>
              <a:gd name="connsiteX221" fmla="*/ 1290918 w 1815353"/>
              <a:gd name="connsiteY221" fmla="*/ 1546411 h 1676400"/>
              <a:gd name="connsiteX222" fmla="*/ 1304365 w 1815353"/>
              <a:gd name="connsiteY222" fmla="*/ 1537447 h 1676400"/>
              <a:gd name="connsiteX223" fmla="*/ 1331259 w 1815353"/>
              <a:gd name="connsiteY223" fmla="*/ 1528482 h 1676400"/>
              <a:gd name="connsiteX224" fmla="*/ 1344706 w 1815353"/>
              <a:gd name="connsiteY224" fmla="*/ 1524000 h 1676400"/>
              <a:gd name="connsiteX225" fmla="*/ 1376082 w 1815353"/>
              <a:gd name="connsiteY225" fmla="*/ 1519517 h 1676400"/>
              <a:gd name="connsiteX226" fmla="*/ 1456765 w 1815353"/>
              <a:gd name="connsiteY226" fmla="*/ 1524000 h 1676400"/>
              <a:gd name="connsiteX227" fmla="*/ 1483659 w 1815353"/>
              <a:gd name="connsiteY227" fmla="*/ 1537447 h 1676400"/>
              <a:gd name="connsiteX228" fmla="*/ 1497106 w 1815353"/>
              <a:gd name="connsiteY228" fmla="*/ 1541929 h 1676400"/>
              <a:gd name="connsiteX229" fmla="*/ 1519518 w 1815353"/>
              <a:gd name="connsiteY229" fmla="*/ 1541929 h 1676400"/>
              <a:gd name="connsiteX0" fmla="*/ 1519518 w 1815353"/>
              <a:gd name="connsiteY0" fmla="*/ 1541929 h 1676400"/>
              <a:gd name="connsiteX1" fmla="*/ 1506071 w 1815353"/>
              <a:gd name="connsiteY1" fmla="*/ 1528482 h 1676400"/>
              <a:gd name="connsiteX2" fmla="*/ 1501588 w 1815353"/>
              <a:gd name="connsiteY2" fmla="*/ 1510552 h 1676400"/>
              <a:gd name="connsiteX3" fmla="*/ 1497106 w 1815353"/>
              <a:gd name="connsiteY3" fmla="*/ 1497105 h 1676400"/>
              <a:gd name="connsiteX4" fmla="*/ 1488141 w 1815353"/>
              <a:gd name="connsiteY4" fmla="*/ 1443317 h 1676400"/>
              <a:gd name="connsiteX5" fmla="*/ 1479177 w 1815353"/>
              <a:gd name="connsiteY5" fmla="*/ 1402976 h 1676400"/>
              <a:gd name="connsiteX6" fmla="*/ 1474694 w 1815353"/>
              <a:gd name="connsiteY6" fmla="*/ 1362635 h 1676400"/>
              <a:gd name="connsiteX7" fmla="*/ 1470212 w 1815353"/>
              <a:gd name="connsiteY7" fmla="*/ 1344705 h 1676400"/>
              <a:gd name="connsiteX8" fmla="*/ 1465729 w 1815353"/>
              <a:gd name="connsiteY8" fmla="*/ 1322294 h 1676400"/>
              <a:gd name="connsiteX9" fmla="*/ 1456765 w 1815353"/>
              <a:gd name="connsiteY9" fmla="*/ 1286435 h 1676400"/>
              <a:gd name="connsiteX10" fmla="*/ 1443318 w 1815353"/>
              <a:gd name="connsiteY10" fmla="*/ 1192305 h 1676400"/>
              <a:gd name="connsiteX11" fmla="*/ 1438835 w 1815353"/>
              <a:gd name="connsiteY11" fmla="*/ 1169894 h 1676400"/>
              <a:gd name="connsiteX12" fmla="*/ 1434353 w 1815353"/>
              <a:gd name="connsiteY12" fmla="*/ 1147482 h 1676400"/>
              <a:gd name="connsiteX13" fmla="*/ 1425388 w 1815353"/>
              <a:gd name="connsiteY13" fmla="*/ 1066800 h 1676400"/>
              <a:gd name="connsiteX14" fmla="*/ 1416424 w 1815353"/>
              <a:gd name="connsiteY14" fmla="*/ 1013011 h 1676400"/>
              <a:gd name="connsiteX15" fmla="*/ 1411941 w 1815353"/>
              <a:gd name="connsiteY15" fmla="*/ 986117 h 1676400"/>
              <a:gd name="connsiteX16" fmla="*/ 1407459 w 1815353"/>
              <a:gd name="connsiteY16" fmla="*/ 851647 h 1676400"/>
              <a:gd name="connsiteX17" fmla="*/ 1402977 w 1815353"/>
              <a:gd name="connsiteY17" fmla="*/ 824752 h 1676400"/>
              <a:gd name="connsiteX18" fmla="*/ 1394012 w 1815353"/>
              <a:gd name="connsiteY18" fmla="*/ 775447 h 1676400"/>
              <a:gd name="connsiteX19" fmla="*/ 1380565 w 1815353"/>
              <a:gd name="connsiteY19" fmla="*/ 676835 h 1676400"/>
              <a:gd name="connsiteX20" fmla="*/ 1371600 w 1815353"/>
              <a:gd name="connsiteY20" fmla="*/ 623047 h 1676400"/>
              <a:gd name="connsiteX21" fmla="*/ 1376082 w 1815353"/>
              <a:gd name="connsiteY21" fmla="*/ 515470 h 1676400"/>
              <a:gd name="connsiteX22" fmla="*/ 1385047 w 1815353"/>
              <a:gd name="connsiteY22" fmla="*/ 488576 h 1676400"/>
              <a:gd name="connsiteX23" fmla="*/ 1389529 w 1815353"/>
              <a:gd name="connsiteY23" fmla="*/ 475129 h 1676400"/>
              <a:gd name="connsiteX24" fmla="*/ 1402977 w 1815353"/>
              <a:gd name="connsiteY24" fmla="*/ 434788 h 1676400"/>
              <a:gd name="connsiteX25" fmla="*/ 1407459 w 1815353"/>
              <a:gd name="connsiteY25" fmla="*/ 421341 h 1676400"/>
              <a:gd name="connsiteX26" fmla="*/ 1434353 w 1815353"/>
              <a:gd name="connsiteY26" fmla="*/ 398929 h 1676400"/>
              <a:gd name="connsiteX27" fmla="*/ 1470212 w 1815353"/>
              <a:gd name="connsiteY27" fmla="*/ 403411 h 1676400"/>
              <a:gd name="connsiteX28" fmla="*/ 1510553 w 1815353"/>
              <a:gd name="connsiteY28" fmla="*/ 430305 h 1676400"/>
              <a:gd name="connsiteX29" fmla="*/ 1519518 w 1815353"/>
              <a:gd name="connsiteY29" fmla="*/ 443752 h 1676400"/>
              <a:gd name="connsiteX30" fmla="*/ 1532965 w 1815353"/>
              <a:gd name="connsiteY30" fmla="*/ 470647 h 1676400"/>
              <a:gd name="connsiteX31" fmla="*/ 1559859 w 1815353"/>
              <a:gd name="connsiteY31" fmla="*/ 524435 h 1676400"/>
              <a:gd name="connsiteX32" fmla="*/ 1586753 w 1815353"/>
              <a:gd name="connsiteY32" fmla="*/ 542364 h 1676400"/>
              <a:gd name="connsiteX33" fmla="*/ 1600200 w 1815353"/>
              <a:gd name="connsiteY33" fmla="*/ 551329 h 1676400"/>
              <a:gd name="connsiteX34" fmla="*/ 1627094 w 1815353"/>
              <a:gd name="connsiteY34" fmla="*/ 569258 h 1676400"/>
              <a:gd name="connsiteX35" fmla="*/ 1636059 w 1815353"/>
              <a:gd name="connsiteY35" fmla="*/ 582705 h 1676400"/>
              <a:gd name="connsiteX36" fmla="*/ 1662953 w 1815353"/>
              <a:gd name="connsiteY36" fmla="*/ 591670 h 1676400"/>
              <a:gd name="connsiteX37" fmla="*/ 1653988 w 1815353"/>
              <a:gd name="connsiteY37" fmla="*/ 551329 h 1676400"/>
              <a:gd name="connsiteX38" fmla="*/ 1671918 w 1815353"/>
              <a:gd name="connsiteY38" fmla="*/ 542364 h 1676400"/>
              <a:gd name="connsiteX39" fmla="*/ 1685365 w 1815353"/>
              <a:gd name="connsiteY39" fmla="*/ 551329 h 1676400"/>
              <a:gd name="connsiteX40" fmla="*/ 1698812 w 1815353"/>
              <a:gd name="connsiteY40" fmla="*/ 555811 h 1676400"/>
              <a:gd name="connsiteX41" fmla="*/ 1716741 w 1815353"/>
              <a:gd name="connsiteY41" fmla="*/ 564776 h 1676400"/>
              <a:gd name="connsiteX42" fmla="*/ 1712259 w 1815353"/>
              <a:gd name="connsiteY42" fmla="*/ 542364 h 1676400"/>
              <a:gd name="connsiteX43" fmla="*/ 1694329 w 1815353"/>
              <a:gd name="connsiteY43" fmla="*/ 515470 h 1676400"/>
              <a:gd name="connsiteX44" fmla="*/ 1730188 w 1815353"/>
              <a:gd name="connsiteY44" fmla="*/ 524435 h 1676400"/>
              <a:gd name="connsiteX45" fmla="*/ 1716741 w 1815353"/>
              <a:gd name="connsiteY45" fmla="*/ 493058 h 1676400"/>
              <a:gd name="connsiteX46" fmla="*/ 1712259 w 1815353"/>
              <a:gd name="connsiteY46" fmla="*/ 479611 h 1676400"/>
              <a:gd name="connsiteX47" fmla="*/ 1734671 w 1815353"/>
              <a:gd name="connsiteY47" fmla="*/ 484094 h 1676400"/>
              <a:gd name="connsiteX48" fmla="*/ 1748118 w 1815353"/>
              <a:gd name="connsiteY48" fmla="*/ 488576 h 1676400"/>
              <a:gd name="connsiteX49" fmla="*/ 1766047 w 1815353"/>
              <a:gd name="connsiteY49" fmla="*/ 493058 h 1676400"/>
              <a:gd name="connsiteX50" fmla="*/ 1761565 w 1815353"/>
              <a:gd name="connsiteY50" fmla="*/ 475129 h 1676400"/>
              <a:gd name="connsiteX51" fmla="*/ 1752600 w 1815353"/>
              <a:gd name="connsiteY51" fmla="*/ 457200 h 1676400"/>
              <a:gd name="connsiteX52" fmla="*/ 1766047 w 1815353"/>
              <a:gd name="connsiteY52" fmla="*/ 452717 h 1676400"/>
              <a:gd name="connsiteX53" fmla="*/ 1801906 w 1815353"/>
              <a:gd name="connsiteY53" fmla="*/ 448235 h 1676400"/>
              <a:gd name="connsiteX54" fmla="*/ 1815353 w 1815353"/>
              <a:gd name="connsiteY54" fmla="*/ 421341 h 1676400"/>
              <a:gd name="connsiteX55" fmla="*/ 1801906 w 1815353"/>
              <a:gd name="connsiteY55" fmla="*/ 367552 h 1676400"/>
              <a:gd name="connsiteX56" fmla="*/ 1792941 w 1815353"/>
              <a:gd name="connsiteY56" fmla="*/ 340658 h 1676400"/>
              <a:gd name="connsiteX57" fmla="*/ 1788459 w 1815353"/>
              <a:gd name="connsiteY57" fmla="*/ 327211 h 1676400"/>
              <a:gd name="connsiteX58" fmla="*/ 1779494 w 1815353"/>
              <a:gd name="connsiteY58" fmla="*/ 273423 h 1676400"/>
              <a:gd name="connsiteX59" fmla="*/ 1770529 w 1815353"/>
              <a:gd name="connsiteY59" fmla="*/ 246529 h 1676400"/>
              <a:gd name="connsiteX60" fmla="*/ 1752600 w 1815353"/>
              <a:gd name="connsiteY60" fmla="*/ 215152 h 1676400"/>
              <a:gd name="connsiteX61" fmla="*/ 1739153 w 1815353"/>
              <a:gd name="connsiteY61" fmla="*/ 188258 h 1676400"/>
              <a:gd name="connsiteX62" fmla="*/ 1730188 w 1815353"/>
              <a:gd name="connsiteY62" fmla="*/ 161364 h 1676400"/>
              <a:gd name="connsiteX63" fmla="*/ 1716741 w 1815353"/>
              <a:gd name="connsiteY63" fmla="*/ 134470 h 1676400"/>
              <a:gd name="connsiteX64" fmla="*/ 1703294 w 1815353"/>
              <a:gd name="connsiteY64" fmla="*/ 125505 h 1676400"/>
              <a:gd name="connsiteX65" fmla="*/ 1698812 w 1815353"/>
              <a:gd name="connsiteY65" fmla="*/ 112058 h 1676400"/>
              <a:gd name="connsiteX66" fmla="*/ 1658471 w 1815353"/>
              <a:gd name="connsiteY66" fmla="*/ 80682 h 1676400"/>
              <a:gd name="connsiteX67" fmla="*/ 1627094 w 1815353"/>
              <a:gd name="connsiteY67" fmla="*/ 67235 h 1676400"/>
              <a:gd name="connsiteX68" fmla="*/ 1613647 w 1815353"/>
              <a:gd name="connsiteY68" fmla="*/ 58270 h 1676400"/>
              <a:gd name="connsiteX69" fmla="*/ 1600200 w 1815353"/>
              <a:gd name="connsiteY69" fmla="*/ 53788 h 1676400"/>
              <a:gd name="connsiteX70" fmla="*/ 1573306 w 1815353"/>
              <a:gd name="connsiteY70" fmla="*/ 35858 h 1676400"/>
              <a:gd name="connsiteX71" fmla="*/ 1559859 w 1815353"/>
              <a:gd name="connsiteY71" fmla="*/ 26894 h 1676400"/>
              <a:gd name="connsiteX72" fmla="*/ 1532965 w 1815353"/>
              <a:gd name="connsiteY72" fmla="*/ 17929 h 1676400"/>
              <a:gd name="connsiteX73" fmla="*/ 1519518 w 1815353"/>
              <a:gd name="connsiteY73" fmla="*/ 8964 h 1676400"/>
              <a:gd name="connsiteX74" fmla="*/ 1483659 w 1815353"/>
              <a:gd name="connsiteY74" fmla="*/ 0 h 1676400"/>
              <a:gd name="connsiteX75" fmla="*/ 1407459 w 1815353"/>
              <a:gd name="connsiteY75" fmla="*/ 4482 h 1676400"/>
              <a:gd name="connsiteX76" fmla="*/ 1380565 w 1815353"/>
              <a:gd name="connsiteY76" fmla="*/ 8964 h 1676400"/>
              <a:gd name="connsiteX77" fmla="*/ 1349188 w 1815353"/>
              <a:gd name="connsiteY77" fmla="*/ 13447 h 1676400"/>
              <a:gd name="connsiteX78" fmla="*/ 1304365 w 1815353"/>
              <a:gd name="connsiteY78" fmla="*/ 26894 h 1676400"/>
              <a:gd name="connsiteX79" fmla="*/ 1277471 w 1815353"/>
              <a:gd name="connsiteY79" fmla="*/ 44823 h 1676400"/>
              <a:gd name="connsiteX80" fmla="*/ 1250577 w 1815353"/>
              <a:gd name="connsiteY80" fmla="*/ 53788 h 1676400"/>
              <a:gd name="connsiteX81" fmla="*/ 1223682 w 1815353"/>
              <a:gd name="connsiteY81" fmla="*/ 67235 h 1676400"/>
              <a:gd name="connsiteX82" fmla="*/ 1196788 w 1815353"/>
              <a:gd name="connsiteY82" fmla="*/ 80682 h 1676400"/>
              <a:gd name="connsiteX83" fmla="*/ 1156447 w 1815353"/>
              <a:gd name="connsiteY83" fmla="*/ 98611 h 1676400"/>
              <a:gd name="connsiteX84" fmla="*/ 1143000 w 1815353"/>
              <a:gd name="connsiteY84" fmla="*/ 103094 h 1676400"/>
              <a:gd name="connsiteX85" fmla="*/ 1107141 w 1815353"/>
              <a:gd name="connsiteY85" fmla="*/ 116541 h 1676400"/>
              <a:gd name="connsiteX86" fmla="*/ 1075765 w 1815353"/>
              <a:gd name="connsiteY86" fmla="*/ 129988 h 1676400"/>
              <a:gd name="connsiteX87" fmla="*/ 1062318 w 1815353"/>
              <a:gd name="connsiteY87" fmla="*/ 138952 h 1676400"/>
              <a:gd name="connsiteX88" fmla="*/ 1035424 w 1815353"/>
              <a:gd name="connsiteY88" fmla="*/ 147917 h 1676400"/>
              <a:gd name="connsiteX89" fmla="*/ 1008529 w 1815353"/>
              <a:gd name="connsiteY89" fmla="*/ 156882 h 1676400"/>
              <a:gd name="connsiteX90" fmla="*/ 995082 w 1815353"/>
              <a:gd name="connsiteY90" fmla="*/ 161364 h 1676400"/>
              <a:gd name="connsiteX91" fmla="*/ 945777 w 1815353"/>
              <a:gd name="connsiteY91" fmla="*/ 179294 h 1676400"/>
              <a:gd name="connsiteX92" fmla="*/ 927847 w 1815353"/>
              <a:gd name="connsiteY92" fmla="*/ 183776 h 1676400"/>
              <a:gd name="connsiteX93" fmla="*/ 909918 w 1815353"/>
              <a:gd name="connsiteY93" fmla="*/ 188258 h 1676400"/>
              <a:gd name="connsiteX94" fmla="*/ 865094 w 1815353"/>
              <a:gd name="connsiteY94" fmla="*/ 192741 h 1676400"/>
              <a:gd name="connsiteX95" fmla="*/ 806824 w 1815353"/>
              <a:gd name="connsiteY95" fmla="*/ 201705 h 1676400"/>
              <a:gd name="connsiteX96" fmla="*/ 721659 w 1815353"/>
              <a:gd name="connsiteY96" fmla="*/ 206188 h 1676400"/>
              <a:gd name="connsiteX97" fmla="*/ 627529 w 1815353"/>
              <a:gd name="connsiteY97" fmla="*/ 197223 h 1676400"/>
              <a:gd name="connsiteX98" fmla="*/ 578224 w 1815353"/>
              <a:gd name="connsiteY98" fmla="*/ 188258 h 1676400"/>
              <a:gd name="connsiteX99" fmla="*/ 542365 w 1815353"/>
              <a:gd name="connsiteY99" fmla="*/ 179294 h 1676400"/>
              <a:gd name="connsiteX100" fmla="*/ 510988 w 1815353"/>
              <a:gd name="connsiteY100" fmla="*/ 174811 h 1676400"/>
              <a:gd name="connsiteX101" fmla="*/ 457200 w 1815353"/>
              <a:gd name="connsiteY101" fmla="*/ 165847 h 1676400"/>
              <a:gd name="connsiteX102" fmla="*/ 407894 w 1815353"/>
              <a:gd name="connsiteY102" fmla="*/ 161364 h 1676400"/>
              <a:gd name="connsiteX103" fmla="*/ 385482 w 1815353"/>
              <a:gd name="connsiteY103" fmla="*/ 156882 h 1676400"/>
              <a:gd name="connsiteX104" fmla="*/ 367553 w 1815353"/>
              <a:gd name="connsiteY104" fmla="*/ 152400 h 1676400"/>
              <a:gd name="connsiteX105" fmla="*/ 295835 w 1815353"/>
              <a:gd name="connsiteY105" fmla="*/ 143435 h 1676400"/>
              <a:gd name="connsiteX106" fmla="*/ 273424 w 1815353"/>
              <a:gd name="connsiteY106" fmla="*/ 138952 h 1676400"/>
              <a:gd name="connsiteX107" fmla="*/ 259977 w 1815353"/>
              <a:gd name="connsiteY107" fmla="*/ 134470 h 1676400"/>
              <a:gd name="connsiteX108" fmla="*/ 228600 w 1815353"/>
              <a:gd name="connsiteY108" fmla="*/ 129988 h 1676400"/>
              <a:gd name="connsiteX109" fmla="*/ 201706 w 1815353"/>
              <a:gd name="connsiteY109" fmla="*/ 125505 h 1676400"/>
              <a:gd name="connsiteX110" fmla="*/ 179294 w 1815353"/>
              <a:gd name="connsiteY110" fmla="*/ 121023 h 1676400"/>
              <a:gd name="connsiteX111" fmla="*/ 161365 w 1815353"/>
              <a:gd name="connsiteY111" fmla="*/ 116541 h 1676400"/>
              <a:gd name="connsiteX112" fmla="*/ 121024 w 1815353"/>
              <a:gd name="connsiteY112" fmla="*/ 112058 h 1676400"/>
              <a:gd name="connsiteX113" fmla="*/ 76200 w 1815353"/>
              <a:gd name="connsiteY113" fmla="*/ 103094 h 1676400"/>
              <a:gd name="connsiteX114" fmla="*/ 40341 w 1815353"/>
              <a:gd name="connsiteY114" fmla="*/ 107576 h 1676400"/>
              <a:gd name="connsiteX115" fmla="*/ 71718 w 1815353"/>
              <a:gd name="connsiteY115" fmla="*/ 129988 h 1676400"/>
              <a:gd name="connsiteX116" fmla="*/ 89647 w 1815353"/>
              <a:gd name="connsiteY116" fmla="*/ 143435 h 1676400"/>
              <a:gd name="connsiteX117" fmla="*/ 53788 w 1815353"/>
              <a:gd name="connsiteY117" fmla="*/ 147917 h 1676400"/>
              <a:gd name="connsiteX118" fmla="*/ 40341 w 1815353"/>
              <a:gd name="connsiteY118" fmla="*/ 161364 h 1676400"/>
              <a:gd name="connsiteX119" fmla="*/ 26894 w 1815353"/>
              <a:gd name="connsiteY119" fmla="*/ 170329 h 1676400"/>
              <a:gd name="connsiteX120" fmla="*/ 44824 w 1815353"/>
              <a:gd name="connsiteY120" fmla="*/ 183776 h 1676400"/>
              <a:gd name="connsiteX121" fmla="*/ 116541 w 1815353"/>
              <a:gd name="connsiteY121" fmla="*/ 210670 h 1676400"/>
              <a:gd name="connsiteX122" fmla="*/ 53788 w 1815353"/>
              <a:gd name="connsiteY122" fmla="*/ 224117 h 1676400"/>
              <a:gd name="connsiteX123" fmla="*/ 35859 w 1815353"/>
              <a:gd name="connsiteY123" fmla="*/ 228600 h 1676400"/>
              <a:gd name="connsiteX124" fmla="*/ 8965 w 1815353"/>
              <a:gd name="connsiteY124" fmla="*/ 237564 h 1676400"/>
              <a:gd name="connsiteX125" fmla="*/ 44824 w 1815353"/>
              <a:gd name="connsiteY125" fmla="*/ 251011 h 1676400"/>
              <a:gd name="connsiteX126" fmla="*/ 71718 w 1815353"/>
              <a:gd name="connsiteY126" fmla="*/ 255494 h 1676400"/>
              <a:gd name="connsiteX127" fmla="*/ 107577 w 1815353"/>
              <a:gd name="connsiteY127" fmla="*/ 264458 h 1676400"/>
              <a:gd name="connsiteX128" fmla="*/ 80682 w 1815353"/>
              <a:gd name="connsiteY128" fmla="*/ 273423 h 1676400"/>
              <a:gd name="connsiteX129" fmla="*/ 49306 w 1815353"/>
              <a:gd name="connsiteY129" fmla="*/ 286870 h 1676400"/>
              <a:gd name="connsiteX130" fmla="*/ 35859 w 1815353"/>
              <a:gd name="connsiteY130" fmla="*/ 300317 h 1676400"/>
              <a:gd name="connsiteX131" fmla="*/ 49306 w 1815353"/>
              <a:gd name="connsiteY131" fmla="*/ 304800 h 1676400"/>
              <a:gd name="connsiteX132" fmla="*/ 98612 w 1815353"/>
              <a:gd name="connsiteY132" fmla="*/ 309282 h 1676400"/>
              <a:gd name="connsiteX133" fmla="*/ 116541 w 1815353"/>
              <a:gd name="connsiteY133" fmla="*/ 313764 h 1676400"/>
              <a:gd name="connsiteX134" fmla="*/ 94129 w 1815353"/>
              <a:gd name="connsiteY134" fmla="*/ 327211 h 1676400"/>
              <a:gd name="connsiteX135" fmla="*/ 76200 w 1815353"/>
              <a:gd name="connsiteY135" fmla="*/ 331694 h 1676400"/>
              <a:gd name="connsiteX136" fmla="*/ 62753 w 1815353"/>
              <a:gd name="connsiteY136" fmla="*/ 336176 h 1676400"/>
              <a:gd name="connsiteX137" fmla="*/ 49306 w 1815353"/>
              <a:gd name="connsiteY137" fmla="*/ 345141 h 1676400"/>
              <a:gd name="connsiteX138" fmla="*/ 53788 w 1815353"/>
              <a:gd name="connsiteY138" fmla="*/ 372035 h 1676400"/>
              <a:gd name="connsiteX139" fmla="*/ 89647 w 1815353"/>
              <a:gd name="connsiteY139" fmla="*/ 381000 h 1676400"/>
              <a:gd name="connsiteX140" fmla="*/ 103094 w 1815353"/>
              <a:gd name="connsiteY140" fmla="*/ 385482 h 1676400"/>
              <a:gd name="connsiteX141" fmla="*/ 85165 w 1815353"/>
              <a:gd name="connsiteY141" fmla="*/ 394447 h 1676400"/>
              <a:gd name="connsiteX142" fmla="*/ 44824 w 1815353"/>
              <a:gd name="connsiteY142" fmla="*/ 403411 h 1676400"/>
              <a:gd name="connsiteX143" fmla="*/ 31377 w 1815353"/>
              <a:gd name="connsiteY143" fmla="*/ 407894 h 1676400"/>
              <a:gd name="connsiteX144" fmla="*/ 17929 w 1815353"/>
              <a:gd name="connsiteY144" fmla="*/ 416858 h 1676400"/>
              <a:gd name="connsiteX145" fmla="*/ 67235 w 1815353"/>
              <a:gd name="connsiteY145" fmla="*/ 430305 h 1676400"/>
              <a:gd name="connsiteX146" fmla="*/ 26894 w 1815353"/>
              <a:gd name="connsiteY146" fmla="*/ 448235 h 1676400"/>
              <a:gd name="connsiteX147" fmla="*/ 13447 w 1815353"/>
              <a:gd name="connsiteY147" fmla="*/ 452717 h 1676400"/>
              <a:gd name="connsiteX148" fmla="*/ 0 w 1815353"/>
              <a:gd name="connsiteY148" fmla="*/ 461682 h 1676400"/>
              <a:gd name="connsiteX149" fmla="*/ 13447 w 1815353"/>
              <a:gd name="connsiteY149" fmla="*/ 470647 h 1676400"/>
              <a:gd name="connsiteX150" fmla="*/ 58271 w 1815353"/>
              <a:gd name="connsiteY150" fmla="*/ 479611 h 1676400"/>
              <a:gd name="connsiteX151" fmla="*/ 85165 w 1815353"/>
              <a:gd name="connsiteY151" fmla="*/ 484094 h 1676400"/>
              <a:gd name="connsiteX152" fmla="*/ 44824 w 1815353"/>
              <a:gd name="connsiteY152" fmla="*/ 497541 h 1676400"/>
              <a:gd name="connsiteX153" fmla="*/ 31377 w 1815353"/>
              <a:gd name="connsiteY153" fmla="*/ 502023 h 1676400"/>
              <a:gd name="connsiteX154" fmla="*/ 17929 w 1815353"/>
              <a:gd name="connsiteY154" fmla="*/ 510988 h 1676400"/>
              <a:gd name="connsiteX155" fmla="*/ 4482 w 1815353"/>
              <a:gd name="connsiteY155" fmla="*/ 515470 h 1676400"/>
              <a:gd name="connsiteX156" fmla="*/ 22412 w 1815353"/>
              <a:gd name="connsiteY156" fmla="*/ 519952 h 1676400"/>
              <a:gd name="connsiteX157" fmla="*/ 49306 w 1815353"/>
              <a:gd name="connsiteY157" fmla="*/ 528917 h 1676400"/>
              <a:gd name="connsiteX158" fmla="*/ 62753 w 1815353"/>
              <a:gd name="connsiteY158" fmla="*/ 533400 h 1676400"/>
              <a:gd name="connsiteX159" fmla="*/ 35859 w 1815353"/>
              <a:gd name="connsiteY159" fmla="*/ 555811 h 1676400"/>
              <a:gd name="connsiteX160" fmla="*/ 8965 w 1815353"/>
              <a:gd name="connsiteY160" fmla="*/ 582705 h 1676400"/>
              <a:gd name="connsiteX161" fmla="*/ 13447 w 1815353"/>
              <a:gd name="connsiteY161" fmla="*/ 600635 h 1676400"/>
              <a:gd name="connsiteX162" fmla="*/ 40341 w 1815353"/>
              <a:gd name="connsiteY162" fmla="*/ 614082 h 1676400"/>
              <a:gd name="connsiteX163" fmla="*/ 53788 w 1815353"/>
              <a:gd name="connsiteY163" fmla="*/ 623047 h 1676400"/>
              <a:gd name="connsiteX164" fmla="*/ 85165 w 1815353"/>
              <a:gd name="connsiteY164" fmla="*/ 632011 h 1676400"/>
              <a:gd name="connsiteX165" fmla="*/ 112059 w 1815353"/>
              <a:gd name="connsiteY165" fmla="*/ 640976 h 1676400"/>
              <a:gd name="connsiteX166" fmla="*/ 188259 w 1815353"/>
              <a:gd name="connsiteY166" fmla="*/ 649941 h 1676400"/>
              <a:gd name="connsiteX167" fmla="*/ 264459 w 1815353"/>
              <a:gd name="connsiteY167" fmla="*/ 645458 h 1676400"/>
              <a:gd name="connsiteX168" fmla="*/ 309282 w 1815353"/>
              <a:gd name="connsiteY168" fmla="*/ 636494 h 1676400"/>
              <a:gd name="connsiteX169" fmla="*/ 345141 w 1815353"/>
              <a:gd name="connsiteY169" fmla="*/ 632011 h 1676400"/>
              <a:gd name="connsiteX170" fmla="*/ 372035 w 1815353"/>
              <a:gd name="connsiteY170" fmla="*/ 623047 h 1676400"/>
              <a:gd name="connsiteX171" fmla="*/ 389965 w 1815353"/>
              <a:gd name="connsiteY171" fmla="*/ 618564 h 1676400"/>
              <a:gd name="connsiteX172" fmla="*/ 416859 w 1815353"/>
              <a:gd name="connsiteY172" fmla="*/ 609600 h 1676400"/>
              <a:gd name="connsiteX173" fmla="*/ 430306 w 1815353"/>
              <a:gd name="connsiteY173" fmla="*/ 605117 h 1676400"/>
              <a:gd name="connsiteX174" fmla="*/ 466165 w 1815353"/>
              <a:gd name="connsiteY174" fmla="*/ 600635 h 1676400"/>
              <a:gd name="connsiteX175" fmla="*/ 528918 w 1815353"/>
              <a:gd name="connsiteY175" fmla="*/ 587188 h 1676400"/>
              <a:gd name="connsiteX176" fmla="*/ 654424 w 1815353"/>
              <a:gd name="connsiteY176" fmla="*/ 582705 h 1676400"/>
              <a:gd name="connsiteX177" fmla="*/ 757518 w 1815353"/>
              <a:gd name="connsiteY177" fmla="*/ 569258 h 1676400"/>
              <a:gd name="connsiteX178" fmla="*/ 815788 w 1815353"/>
              <a:gd name="connsiteY178" fmla="*/ 555811 h 1676400"/>
              <a:gd name="connsiteX179" fmla="*/ 856129 w 1815353"/>
              <a:gd name="connsiteY179" fmla="*/ 551329 h 1676400"/>
              <a:gd name="connsiteX180" fmla="*/ 909918 w 1815353"/>
              <a:gd name="connsiteY180" fmla="*/ 555811 h 1676400"/>
              <a:gd name="connsiteX181" fmla="*/ 936812 w 1815353"/>
              <a:gd name="connsiteY181" fmla="*/ 578223 h 1676400"/>
              <a:gd name="connsiteX182" fmla="*/ 950259 w 1815353"/>
              <a:gd name="connsiteY182" fmla="*/ 596152 h 1676400"/>
              <a:gd name="connsiteX183" fmla="*/ 959224 w 1815353"/>
              <a:gd name="connsiteY183" fmla="*/ 609600 h 1676400"/>
              <a:gd name="connsiteX184" fmla="*/ 972671 w 1815353"/>
              <a:gd name="connsiteY184" fmla="*/ 618564 h 1676400"/>
              <a:gd name="connsiteX185" fmla="*/ 986118 w 1815353"/>
              <a:gd name="connsiteY185" fmla="*/ 649941 h 1676400"/>
              <a:gd name="connsiteX186" fmla="*/ 990600 w 1815353"/>
              <a:gd name="connsiteY186" fmla="*/ 667870 h 1676400"/>
              <a:gd name="connsiteX187" fmla="*/ 999565 w 1815353"/>
              <a:gd name="connsiteY187" fmla="*/ 685800 h 1676400"/>
              <a:gd name="connsiteX188" fmla="*/ 1004047 w 1815353"/>
              <a:gd name="connsiteY188" fmla="*/ 708211 h 1676400"/>
              <a:gd name="connsiteX189" fmla="*/ 1008529 w 1815353"/>
              <a:gd name="connsiteY189" fmla="*/ 721658 h 1676400"/>
              <a:gd name="connsiteX190" fmla="*/ 1013012 w 1815353"/>
              <a:gd name="connsiteY190" fmla="*/ 739588 h 1676400"/>
              <a:gd name="connsiteX191" fmla="*/ 999565 w 1815353"/>
              <a:gd name="connsiteY191" fmla="*/ 941294 h 1676400"/>
              <a:gd name="connsiteX192" fmla="*/ 990600 w 1815353"/>
              <a:gd name="connsiteY192" fmla="*/ 995082 h 1676400"/>
              <a:gd name="connsiteX193" fmla="*/ 981635 w 1815353"/>
              <a:gd name="connsiteY193" fmla="*/ 1138517 h 1676400"/>
              <a:gd name="connsiteX194" fmla="*/ 986118 w 1815353"/>
              <a:gd name="connsiteY194" fmla="*/ 1232647 h 1676400"/>
              <a:gd name="connsiteX195" fmla="*/ 990600 w 1815353"/>
              <a:gd name="connsiteY195" fmla="*/ 1272988 h 1676400"/>
              <a:gd name="connsiteX196" fmla="*/ 1004047 w 1815353"/>
              <a:gd name="connsiteY196" fmla="*/ 1344705 h 1676400"/>
              <a:gd name="connsiteX197" fmla="*/ 1008529 w 1815353"/>
              <a:gd name="connsiteY197" fmla="*/ 1389529 h 1676400"/>
              <a:gd name="connsiteX198" fmla="*/ 1013012 w 1815353"/>
              <a:gd name="connsiteY198" fmla="*/ 1402976 h 1676400"/>
              <a:gd name="connsiteX199" fmla="*/ 1017494 w 1815353"/>
              <a:gd name="connsiteY199" fmla="*/ 1425388 h 1676400"/>
              <a:gd name="connsiteX200" fmla="*/ 1026459 w 1815353"/>
              <a:gd name="connsiteY200" fmla="*/ 1456764 h 1676400"/>
              <a:gd name="connsiteX201" fmla="*/ 1030941 w 1815353"/>
              <a:gd name="connsiteY201" fmla="*/ 1474694 h 1676400"/>
              <a:gd name="connsiteX202" fmla="*/ 1035424 w 1815353"/>
              <a:gd name="connsiteY202" fmla="*/ 1501588 h 1676400"/>
              <a:gd name="connsiteX203" fmla="*/ 1044388 w 1815353"/>
              <a:gd name="connsiteY203" fmla="*/ 1519517 h 1676400"/>
              <a:gd name="connsiteX204" fmla="*/ 1048871 w 1815353"/>
              <a:gd name="connsiteY204" fmla="*/ 1537447 h 1676400"/>
              <a:gd name="connsiteX205" fmla="*/ 1053353 w 1815353"/>
              <a:gd name="connsiteY205" fmla="*/ 1550894 h 1676400"/>
              <a:gd name="connsiteX206" fmla="*/ 1057835 w 1815353"/>
              <a:gd name="connsiteY206" fmla="*/ 1568823 h 1676400"/>
              <a:gd name="connsiteX207" fmla="*/ 1071282 w 1815353"/>
              <a:gd name="connsiteY207" fmla="*/ 1609164 h 1676400"/>
              <a:gd name="connsiteX208" fmla="*/ 1080247 w 1815353"/>
              <a:gd name="connsiteY208" fmla="*/ 1636058 h 1676400"/>
              <a:gd name="connsiteX209" fmla="*/ 1093694 w 1815353"/>
              <a:gd name="connsiteY209" fmla="*/ 1676400 h 1676400"/>
              <a:gd name="connsiteX210" fmla="*/ 1102659 w 1815353"/>
              <a:gd name="connsiteY210" fmla="*/ 1662952 h 1676400"/>
              <a:gd name="connsiteX211" fmla="*/ 1107141 w 1815353"/>
              <a:gd name="connsiteY211" fmla="*/ 1649505 h 1676400"/>
              <a:gd name="connsiteX212" fmla="*/ 1120588 w 1815353"/>
              <a:gd name="connsiteY212" fmla="*/ 1640541 h 1676400"/>
              <a:gd name="connsiteX213" fmla="*/ 1134035 w 1815353"/>
              <a:gd name="connsiteY213" fmla="*/ 1627094 h 1676400"/>
              <a:gd name="connsiteX214" fmla="*/ 1147482 w 1815353"/>
              <a:gd name="connsiteY214" fmla="*/ 1618129 h 1676400"/>
              <a:gd name="connsiteX215" fmla="*/ 1174377 w 1815353"/>
              <a:gd name="connsiteY215" fmla="*/ 1609164 h 1676400"/>
              <a:gd name="connsiteX216" fmla="*/ 1183341 w 1815353"/>
              <a:gd name="connsiteY216" fmla="*/ 1595717 h 1676400"/>
              <a:gd name="connsiteX217" fmla="*/ 1210235 w 1815353"/>
              <a:gd name="connsiteY217" fmla="*/ 1582270 h 1676400"/>
              <a:gd name="connsiteX218" fmla="*/ 1250577 w 1815353"/>
              <a:gd name="connsiteY218" fmla="*/ 1564341 h 1676400"/>
              <a:gd name="connsiteX219" fmla="*/ 1264024 w 1815353"/>
              <a:gd name="connsiteY219" fmla="*/ 1559858 h 1676400"/>
              <a:gd name="connsiteX220" fmla="*/ 1290918 w 1815353"/>
              <a:gd name="connsiteY220" fmla="*/ 1546411 h 1676400"/>
              <a:gd name="connsiteX221" fmla="*/ 1304365 w 1815353"/>
              <a:gd name="connsiteY221" fmla="*/ 1537447 h 1676400"/>
              <a:gd name="connsiteX222" fmla="*/ 1331259 w 1815353"/>
              <a:gd name="connsiteY222" fmla="*/ 1528482 h 1676400"/>
              <a:gd name="connsiteX223" fmla="*/ 1344706 w 1815353"/>
              <a:gd name="connsiteY223" fmla="*/ 1524000 h 1676400"/>
              <a:gd name="connsiteX224" fmla="*/ 1376082 w 1815353"/>
              <a:gd name="connsiteY224" fmla="*/ 1519517 h 1676400"/>
              <a:gd name="connsiteX225" fmla="*/ 1456765 w 1815353"/>
              <a:gd name="connsiteY225" fmla="*/ 1524000 h 1676400"/>
              <a:gd name="connsiteX226" fmla="*/ 1483659 w 1815353"/>
              <a:gd name="connsiteY226" fmla="*/ 1537447 h 1676400"/>
              <a:gd name="connsiteX227" fmla="*/ 1497106 w 1815353"/>
              <a:gd name="connsiteY227" fmla="*/ 1541929 h 1676400"/>
              <a:gd name="connsiteX228" fmla="*/ 1519518 w 1815353"/>
              <a:gd name="connsiteY228" fmla="*/ 1541929 h 1676400"/>
              <a:gd name="connsiteX0" fmla="*/ 1519518 w 1815353"/>
              <a:gd name="connsiteY0" fmla="*/ 1541929 h 1676400"/>
              <a:gd name="connsiteX1" fmla="*/ 1506071 w 1815353"/>
              <a:gd name="connsiteY1" fmla="*/ 1528482 h 1676400"/>
              <a:gd name="connsiteX2" fmla="*/ 1501588 w 1815353"/>
              <a:gd name="connsiteY2" fmla="*/ 1510552 h 1676400"/>
              <a:gd name="connsiteX3" fmla="*/ 1497106 w 1815353"/>
              <a:gd name="connsiteY3" fmla="*/ 1497105 h 1676400"/>
              <a:gd name="connsiteX4" fmla="*/ 1488141 w 1815353"/>
              <a:gd name="connsiteY4" fmla="*/ 1443317 h 1676400"/>
              <a:gd name="connsiteX5" fmla="*/ 1479177 w 1815353"/>
              <a:gd name="connsiteY5" fmla="*/ 1402976 h 1676400"/>
              <a:gd name="connsiteX6" fmla="*/ 1474694 w 1815353"/>
              <a:gd name="connsiteY6" fmla="*/ 1362635 h 1676400"/>
              <a:gd name="connsiteX7" fmla="*/ 1470212 w 1815353"/>
              <a:gd name="connsiteY7" fmla="*/ 1344705 h 1676400"/>
              <a:gd name="connsiteX8" fmla="*/ 1465729 w 1815353"/>
              <a:gd name="connsiteY8" fmla="*/ 1322294 h 1676400"/>
              <a:gd name="connsiteX9" fmla="*/ 1456765 w 1815353"/>
              <a:gd name="connsiteY9" fmla="*/ 1286435 h 1676400"/>
              <a:gd name="connsiteX10" fmla="*/ 1443318 w 1815353"/>
              <a:gd name="connsiteY10" fmla="*/ 1192305 h 1676400"/>
              <a:gd name="connsiteX11" fmla="*/ 1438835 w 1815353"/>
              <a:gd name="connsiteY11" fmla="*/ 1169894 h 1676400"/>
              <a:gd name="connsiteX12" fmla="*/ 1434353 w 1815353"/>
              <a:gd name="connsiteY12" fmla="*/ 1147482 h 1676400"/>
              <a:gd name="connsiteX13" fmla="*/ 1425388 w 1815353"/>
              <a:gd name="connsiteY13" fmla="*/ 1066800 h 1676400"/>
              <a:gd name="connsiteX14" fmla="*/ 1416424 w 1815353"/>
              <a:gd name="connsiteY14" fmla="*/ 1013011 h 1676400"/>
              <a:gd name="connsiteX15" fmla="*/ 1411941 w 1815353"/>
              <a:gd name="connsiteY15" fmla="*/ 986117 h 1676400"/>
              <a:gd name="connsiteX16" fmla="*/ 1407459 w 1815353"/>
              <a:gd name="connsiteY16" fmla="*/ 851647 h 1676400"/>
              <a:gd name="connsiteX17" fmla="*/ 1402977 w 1815353"/>
              <a:gd name="connsiteY17" fmla="*/ 824752 h 1676400"/>
              <a:gd name="connsiteX18" fmla="*/ 1394012 w 1815353"/>
              <a:gd name="connsiteY18" fmla="*/ 775447 h 1676400"/>
              <a:gd name="connsiteX19" fmla="*/ 1380565 w 1815353"/>
              <a:gd name="connsiteY19" fmla="*/ 676835 h 1676400"/>
              <a:gd name="connsiteX20" fmla="*/ 1371600 w 1815353"/>
              <a:gd name="connsiteY20" fmla="*/ 623047 h 1676400"/>
              <a:gd name="connsiteX21" fmla="*/ 1376082 w 1815353"/>
              <a:gd name="connsiteY21" fmla="*/ 515470 h 1676400"/>
              <a:gd name="connsiteX22" fmla="*/ 1385047 w 1815353"/>
              <a:gd name="connsiteY22" fmla="*/ 488576 h 1676400"/>
              <a:gd name="connsiteX23" fmla="*/ 1389529 w 1815353"/>
              <a:gd name="connsiteY23" fmla="*/ 475129 h 1676400"/>
              <a:gd name="connsiteX24" fmla="*/ 1402977 w 1815353"/>
              <a:gd name="connsiteY24" fmla="*/ 434788 h 1676400"/>
              <a:gd name="connsiteX25" fmla="*/ 1407459 w 1815353"/>
              <a:gd name="connsiteY25" fmla="*/ 421341 h 1676400"/>
              <a:gd name="connsiteX26" fmla="*/ 1434353 w 1815353"/>
              <a:gd name="connsiteY26" fmla="*/ 398929 h 1676400"/>
              <a:gd name="connsiteX27" fmla="*/ 1470212 w 1815353"/>
              <a:gd name="connsiteY27" fmla="*/ 403411 h 1676400"/>
              <a:gd name="connsiteX28" fmla="*/ 1510553 w 1815353"/>
              <a:gd name="connsiteY28" fmla="*/ 430305 h 1676400"/>
              <a:gd name="connsiteX29" fmla="*/ 1519518 w 1815353"/>
              <a:gd name="connsiteY29" fmla="*/ 443752 h 1676400"/>
              <a:gd name="connsiteX30" fmla="*/ 1532965 w 1815353"/>
              <a:gd name="connsiteY30" fmla="*/ 470647 h 1676400"/>
              <a:gd name="connsiteX31" fmla="*/ 1559859 w 1815353"/>
              <a:gd name="connsiteY31" fmla="*/ 524435 h 1676400"/>
              <a:gd name="connsiteX32" fmla="*/ 1586753 w 1815353"/>
              <a:gd name="connsiteY32" fmla="*/ 542364 h 1676400"/>
              <a:gd name="connsiteX33" fmla="*/ 1600200 w 1815353"/>
              <a:gd name="connsiteY33" fmla="*/ 551329 h 1676400"/>
              <a:gd name="connsiteX34" fmla="*/ 1627094 w 1815353"/>
              <a:gd name="connsiteY34" fmla="*/ 569258 h 1676400"/>
              <a:gd name="connsiteX35" fmla="*/ 1636059 w 1815353"/>
              <a:gd name="connsiteY35" fmla="*/ 582705 h 1676400"/>
              <a:gd name="connsiteX36" fmla="*/ 1662953 w 1815353"/>
              <a:gd name="connsiteY36" fmla="*/ 591670 h 1676400"/>
              <a:gd name="connsiteX37" fmla="*/ 1653988 w 1815353"/>
              <a:gd name="connsiteY37" fmla="*/ 551329 h 1676400"/>
              <a:gd name="connsiteX38" fmla="*/ 1671918 w 1815353"/>
              <a:gd name="connsiteY38" fmla="*/ 542364 h 1676400"/>
              <a:gd name="connsiteX39" fmla="*/ 1685365 w 1815353"/>
              <a:gd name="connsiteY39" fmla="*/ 551329 h 1676400"/>
              <a:gd name="connsiteX40" fmla="*/ 1698812 w 1815353"/>
              <a:gd name="connsiteY40" fmla="*/ 555811 h 1676400"/>
              <a:gd name="connsiteX41" fmla="*/ 1716741 w 1815353"/>
              <a:gd name="connsiteY41" fmla="*/ 564776 h 1676400"/>
              <a:gd name="connsiteX42" fmla="*/ 1712259 w 1815353"/>
              <a:gd name="connsiteY42" fmla="*/ 542364 h 1676400"/>
              <a:gd name="connsiteX43" fmla="*/ 1694329 w 1815353"/>
              <a:gd name="connsiteY43" fmla="*/ 515470 h 1676400"/>
              <a:gd name="connsiteX44" fmla="*/ 1730188 w 1815353"/>
              <a:gd name="connsiteY44" fmla="*/ 524435 h 1676400"/>
              <a:gd name="connsiteX45" fmla="*/ 1716741 w 1815353"/>
              <a:gd name="connsiteY45" fmla="*/ 493058 h 1676400"/>
              <a:gd name="connsiteX46" fmla="*/ 1712259 w 1815353"/>
              <a:gd name="connsiteY46" fmla="*/ 479611 h 1676400"/>
              <a:gd name="connsiteX47" fmla="*/ 1734671 w 1815353"/>
              <a:gd name="connsiteY47" fmla="*/ 484094 h 1676400"/>
              <a:gd name="connsiteX48" fmla="*/ 1748118 w 1815353"/>
              <a:gd name="connsiteY48" fmla="*/ 488576 h 1676400"/>
              <a:gd name="connsiteX49" fmla="*/ 1766047 w 1815353"/>
              <a:gd name="connsiteY49" fmla="*/ 493058 h 1676400"/>
              <a:gd name="connsiteX50" fmla="*/ 1761565 w 1815353"/>
              <a:gd name="connsiteY50" fmla="*/ 475129 h 1676400"/>
              <a:gd name="connsiteX51" fmla="*/ 1752600 w 1815353"/>
              <a:gd name="connsiteY51" fmla="*/ 457200 h 1676400"/>
              <a:gd name="connsiteX52" fmla="*/ 1766047 w 1815353"/>
              <a:gd name="connsiteY52" fmla="*/ 452717 h 1676400"/>
              <a:gd name="connsiteX53" fmla="*/ 1801906 w 1815353"/>
              <a:gd name="connsiteY53" fmla="*/ 448235 h 1676400"/>
              <a:gd name="connsiteX54" fmla="*/ 1815353 w 1815353"/>
              <a:gd name="connsiteY54" fmla="*/ 421341 h 1676400"/>
              <a:gd name="connsiteX55" fmla="*/ 1801906 w 1815353"/>
              <a:gd name="connsiteY55" fmla="*/ 367552 h 1676400"/>
              <a:gd name="connsiteX56" fmla="*/ 1792941 w 1815353"/>
              <a:gd name="connsiteY56" fmla="*/ 340658 h 1676400"/>
              <a:gd name="connsiteX57" fmla="*/ 1788459 w 1815353"/>
              <a:gd name="connsiteY57" fmla="*/ 327211 h 1676400"/>
              <a:gd name="connsiteX58" fmla="*/ 1779494 w 1815353"/>
              <a:gd name="connsiteY58" fmla="*/ 273423 h 1676400"/>
              <a:gd name="connsiteX59" fmla="*/ 1770529 w 1815353"/>
              <a:gd name="connsiteY59" fmla="*/ 246529 h 1676400"/>
              <a:gd name="connsiteX60" fmla="*/ 1752600 w 1815353"/>
              <a:gd name="connsiteY60" fmla="*/ 215152 h 1676400"/>
              <a:gd name="connsiteX61" fmla="*/ 1739153 w 1815353"/>
              <a:gd name="connsiteY61" fmla="*/ 188258 h 1676400"/>
              <a:gd name="connsiteX62" fmla="*/ 1730188 w 1815353"/>
              <a:gd name="connsiteY62" fmla="*/ 161364 h 1676400"/>
              <a:gd name="connsiteX63" fmla="*/ 1716741 w 1815353"/>
              <a:gd name="connsiteY63" fmla="*/ 134470 h 1676400"/>
              <a:gd name="connsiteX64" fmla="*/ 1703294 w 1815353"/>
              <a:gd name="connsiteY64" fmla="*/ 125505 h 1676400"/>
              <a:gd name="connsiteX65" fmla="*/ 1698812 w 1815353"/>
              <a:gd name="connsiteY65" fmla="*/ 112058 h 1676400"/>
              <a:gd name="connsiteX66" fmla="*/ 1658471 w 1815353"/>
              <a:gd name="connsiteY66" fmla="*/ 80682 h 1676400"/>
              <a:gd name="connsiteX67" fmla="*/ 1627094 w 1815353"/>
              <a:gd name="connsiteY67" fmla="*/ 67235 h 1676400"/>
              <a:gd name="connsiteX68" fmla="*/ 1613647 w 1815353"/>
              <a:gd name="connsiteY68" fmla="*/ 58270 h 1676400"/>
              <a:gd name="connsiteX69" fmla="*/ 1600200 w 1815353"/>
              <a:gd name="connsiteY69" fmla="*/ 53788 h 1676400"/>
              <a:gd name="connsiteX70" fmla="*/ 1573306 w 1815353"/>
              <a:gd name="connsiteY70" fmla="*/ 35858 h 1676400"/>
              <a:gd name="connsiteX71" fmla="*/ 1559859 w 1815353"/>
              <a:gd name="connsiteY71" fmla="*/ 26894 h 1676400"/>
              <a:gd name="connsiteX72" fmla="*/ 1532965 w 1815353"/>
              <a:gd name="connsiteY72" fmla="*/ 17929 h 1676400"/>
              <a:gd name="connsiteX73" fmla="*/ 1519518 w 1815353"/>
              <a:gd name="connsiteY73" fmla="*/ 8964 h 1676400"/>
              <a:gd name="connsiteX74" fmla="*/ 1483659 w 1815353"/>
              <a:gd name="connsiteY74" fmla="*/ 0 h 1676400"/>
              <a:gd name="connsiteX75" fmla="*/ 1407459 w 1815353"/>
              <a:gd name="connsiteY75" fmla="*/ 4482 h 1676400"/>
              <a:gd name="connsiteX76" fmla="*/ 1380565 w 1815353"/>
              <a:gd name="connsiteY76" fmla="*/ 8964 h 1676400"/>
              <a:gd name="connsiteX77" fmla="*/ 1349188 w 1815353"/>
              <a:gd name="connsiteY77" fmla="*/ 13447 h 1676400"/>
              <a:gd name="connsiteX78" fmla="*/ 1304365 w 1815353"/>
              <a:gd name="connsiteY78" fmla="*/ 26894 h 1676400"/>
              <a:gd name="connsiteX79" fmla="*/ 1277471 w 1815353"/>
              <a:gd name="connsiteY79" fmla="*/ 44823 h 1676400"/>
              <a:gd name="connsiteX80" fmla="*/ 1250577 w 1815353"/>
              <a:gd name="connsiteY80" fmla="*/ 53788 h 1676400"/>
              <a:gd name="connsiteX81" fmla="*/ 1223682 w 1815353"/>
              <a:gd name="connsiteY81" fmla="*/ 67235 h 1676400"/>
              <a:gd name="connsiteX82" fmla="*/ 1196788 w 1815353"/>
              <a:gd name="connsiteY82" fmla="*/ 80682 h 1676400"/>
              <a:gd name="connsiteX83" fmla="*/ 1156447 w 1815353"/>
              <a:gd name="connsiteY83" fmla="*/ 98611 h 1676400"/>
              <a:gd name="connsiteX84" fmla="*/ 1143000 w 1815353"/>
              <a:gd name="connsiteY84" fmla="*/ 103094 h 1676400"/>
              <a:gd name="connsiteX85" fmla="*/ 1107141 w 1815353"/>
              <a:gd name="connsiteY85" fmla="*/ 116541 h 1676400"/>
              <a:gd name="connsiteX86" fmla="*/ 1075765 w 1815353"/>
              <a:gd name="connsiteY86" fmla="*/ 129988 h 1676400"/>
              <a:gd name="connsiteX87" fmla="*/ 1062318 w 1815353"/>
              <a:gd name="connsiteY87" fmla="*/ 138952 h 1676400"/>
              <a:gd name="connsiteX88" fmla="*/ 1035424 w 1815353"/>
              <a:gd name="connsiteY88" fmla="*/ 147917 h 1676400"/>
              <a:gd name="connsiteX89" fmla="*/ 1008529 w 1815353"/>
              <a:gd name="connsiteY89" fmla="*/ 156882 h 1676400"/>
              <a:gd name="connsiteX90" fmla="*/ 995082 w 1815353"/>
              <a:gd name="connsiteY90" fmla="*/ 161364 h 1676400"/>
              <a:gd name="connsiteX91" fmla="*/ 945777 w 1815353"/>
              <a:gd name="connsiteY91" fmla="*/ 179294 h 1676400"/>
              <a:gd name="connsiteX92" fmla="*/ 927847 w 1815353"/>
              <a:gd name="connsiteY92" fmla="*/ 183776 h 1676400"/>
              <a:gd name="connsiteX93" fmla="*/ 909918 w 1815353"/>
              <a:gd name="connsiteY93" fmla="*/ 188258 h 1676400"/>
              <a:gd name="connsiteX94" fmla="*/ 865094 w 1815353"/>
              <a:gd name="connsiteY94" fmla="*/ 192741 h 1676400"/>
              <a:gd name="connsiteX95" fmla="*/ 806824 w 1815353"/>
              <a:gd name="connsiteY95" fmla="*/ 201705 h 1676400"/>
              <a:gd name="connsiteX96" fmla="*/ 721659 w 1815353"/>
              <a:gd name="connsiteY96" fmla="*/ 206188 h 1676400"/>
              <a:gd name="connsiteX97" fmla="*/ 627529 w 1815353"/>
              <a:gd name="connsiteY97" fmla="*/ 197223 h 1676400"/>
              <a:gd name="connsiteX98" fmla="*/ 578224 w 1815353"/>
              <a:gd name="connsiteY98" fmla="*/ 188258 h 1676400"/>
              <a:gd name="connsiteX99" fmla="*/ 542365 w 1815353"/>
              <a:gd name="connsiteY99" fmla="*/ 179294 h 1676400"/>
              <a:gd name="connsiteX100" fmla="*/ 510988 w 1815353"/>
              <a:gd name="connsiteY100" fmla="*/ 174811 h 1676400"/>
              <a:gd name="connsiteX101" fmla="*/ 457200 w 1815353"/>
              <a:gd name="connsiteY101" fmla="*/ 165847 h 1676400"/>
              <a:gd name="connsiteX102" fmla="*/ 407894 w 1815353"/>
              <a:gd name="connsiteY102" fmla="*/ 161364 h 1676400"/>
              <a:gd name="connsiteX103" fmla="*/ 385482 w 1815353"/>
              <a:gd name="connsiteY103" fmla="*/ 156882 h 1676400"/>
              <a:gd name="connsiteX104" fmla="*/ 367553 w 1815353"/>
              <a:gd name="connsiteY104" fmla="*/ 152400 h 1676400"/>
              <a:gd name="connsiteX105" fmla="*/ 295835 w 1815353"/>
              <a:gd name="connsiteY105" fmla="*/ 143435 h 1676400"/>
              <a:gd name="connsiteX106" fmla="*/ 273424 w 1815353"/>
              <a:gd name="connsiteY106" fmla="*/ 138952 h 1676400"/>
              <a:gd name="connsiteX107" fmla="*/ 259977 w 1815353"/>
              <a:gd name="connsiteY107" fmla="*/ 134470 h 1676400"/>
              <a:gd name="connsiteX108" fmla="*/ 228600 w 1815353"/>
              <a:gd name="connsiteY108" fmla="*/ 129988 h 1676400"/>
              <a:gd name="connsiteX109" fmla="*/ 201706 w 1815353"/>
              <a:gd name="connsiteY109" fmla="*/ 125505 h 1676400"/>
              <a:gd name="connsiteX110" fmla="*/ 179294 w 1815353"/>
              <a:gd name="connsiteY110" fmla="*/ 121023 h 1676400"/>
              <a:gd name="connsiteX111" fmla="*/ 161365 w 1815353"/>
              <a:gd name="connsiteY111" fmla="*/ 116541 h 1676400"/>
              <a:gd name="connsiteX112" fmla="*/ 121024 w 1815353"/>
              <a:gd name="connsiteY112" fmla="*/ 112058 h 1676400"/>
              <a:gd name="connsiteX113" fmla="*/ 76200 w 1815353"/>
              <a:gd name="connsiteY113" fmla="*/ 103094 h 1676400"/>
              <a:gd name="connsiteX114" fmla="*/ 40341 w 1815353"/>
              <a:gd name="connsiteY114" fmla="*/ 107576 h 1676400"/>
              <a:gd name="connsiteX115" fmla="*/ 71718 w 1815353"/>
              <a:gd name="connsiteY115" fmla="*/ 129988 h 1676400"/>
              <a:gd name="connsiteX116" fmla="*/ 89647 w 1815353"/>
              <a:gd name="connsiteY116" fmla="*/ 143435 h 1676400"/>
              <a:gd name="connsiteX117" fmla="*/ 53788 w 1815353"/>
              <a:gd name="connsiteY117" fmla="*/ 147917 h 1676400"/>
              <a:gd name="connsiteX118" fmla="*/ 40341 w 1815353"/>
              <a:gd name="connsiteY118" fmla="*/ 161364 h 1676400"/>
              <a:gd name="connsiteX119" fmla="*/ 26894 w 1815353"/>
              <a:gd name="connsiteY119" fmla="*/ 170329 h 1676400"/>
              <a:gd name="connsiteX120" fmla="*/ 116541 w 1815353"/>
              <a:gd name="connsiteY120" fmla="*/ 210670 h 1676400"/>
              <a:gd name="connsiteX121" fmla="*/ 53788 w 1815353"/>
              <a:gd name="connsiteY121" fmla="*/ 224117 h 1676400"/>
              <a:gd name="connsiteX122" fmla="*/ 35859 w 1815353"/>
              <a:gd name="connsiteY122" fmla="*/ 228600 h 1676400"/>
              <a:gd name="connsiteX123" fmla="*/ 8965 w 1815353"/>
              <a:gd name="connsiteY123" fmla="*/ 237564 h 1676400"/>
              <a:gd name="connsiteX124" fmla="*/ 44824 w 1815353"/>
              <a:gd name="connsiteY124" fmla="*/ 251011 h 1676400"/>
              <a:gd name="connsiteX125" fmla="*/ 71718 w 1815353"/>
              <a:gd name="connsiteY125" fmla="*/ 255494 h 1676400"/>
              <a:gd name="connsiteX126" fmla="*/ 107577 w 1815353"/>
              <a:gd name="connsiteY126" fmla="*/ 264458 h 1676400"/>
              <a:gd name="connsiteX127" fmla="*/ 80682 w 1815353"/>
              <a:gd name="connsiteY127" fmla="*/ 273423 h 1676400"/>
              <a:gd name="connsiteX128" fmla="*/ 49306 w 1815353"/>
              <a:gd name="connsiteY128" fmla="*/ 286870 h 1676400"/>
              <a:gd name="connsiteX129" fmla="*/ 35859 w 1815353"/>
              <a:gd name="connsiteY129" fmla="*/ 300317 h 1676400"/>
              <a:gd name="connsiteX130" fmla="*/ 49306 w 1815353"/>
              <a:gd name="connsiteY130" fmla="*/ 304800 h 1676400"/>
              <a:gd name="connsiteX131" fmla="*/ 98612 w 1815353"/>
              <a:gd name="connsiteY131" fmla="*/ 309282 h 1676400"/>
              <a:gd name="connsiteX132" fmla="*/ 116541 w 1815353"/>
              <a:gd name="connsiteY132" fmla="*/ 313764 h 1676400"/>
              <a:gd name="connsiteX133" fmla="*/ 94129 w 1815353"/>
              <a:gd name="connsiteY133" fmla="*/ 327211 h 1676400"/>
              <a:gd name="connsiteX134" fmla="*/ 76200 w 1815353"/>
              <a:gd name="connsiteY134" fmla="*/ 331694 h 1676400"/>
              <a:gd name="connsiteX135" fmla="*/ 62753 w 1815353"/>
              <a:gd name="connsiteY135" fmla="*/ 336176 h 1676400"/>
              <a:gd name="connsiteX136" fmla="*/ 49306 w 1815353"/>
              <a:gd name="connsiteY136" fmla="*/ 345141 h 1676400"/>
              <a:gd name="connsiteX137" fmla="*/ 53788 w 1815353"/>
              <a:gd name="connsiteY137" fmla="*/ 372035 h 1676400"/>
              <a:gd name="connsiteX138" fmla="*/ 89647 w 1815353"/>
              <a:gd name="connsiteY138" fmla="*/ 381000 h 1676400"/>
              <a:gd name="connsiteX139" fmla="*/ 103094 w 1815353"/>
              <a:gd name="connsiteY139" fmla="*/ 385482 h 1676400"/>
              <a:gd name="connsiteX140" fmla="*/ 85165 w 1815353"/>
              <a:gd name="connsiteY140" fmla="*/ 394447 h 1676400"/>
              <a:gd name="connsiteX141" fmla="*/ 44824 w 1815353"/>
              <a:gd name="connsiteY141" fmla="*/ 403411 h 1676400"/>
              <a:gd name="connsiteX142" fmla="*/ 31377 w 1815353"/>
              <a:gd name="connsiteY142" fmla="*/ 407894 h 1676400"/>
              <a:gd name="connsiteX143" fmla="*/ 17929 w 1815353"/>
              <a:gd name="connsiteY143" fmla="*/ 416858 h 1676400"/>
              <a:gd name="connsiteX144" fmla="*/ 67235 w 1815353"/>
              <a:gd name="connsiteY144" fmla="*/ 430305 h 1676400"/>
              <a:gd name="connsiteX145" fmla="*/ 26894 w 1815353"/>
              <a:gd name="connsiteY145" fmla="*/ 448235 h 1676400"/>
              <a:gd name="connsiteX146" fmla="*/ 13447 w 1815353"/>
              <a:gd name="connsiteY146" fmla="*/ 452717 h 1676400"/>
              <a:gd name="connsiteX147" fmla="*/ 0 w 1815353"/>
              <a:gd name="connsiteY147" fmla="*/ 461682 h 1676400"/>
              <a:gd name="connsiteX148" fmla="*/ 13447 w 1815353"/>
              <a:gd name="connsiteY148" fmla="*/ 470647 h 1676400"/>
              <a:gd name="connsiteX149" fmla="*/ 58271 w 1815353"/>
              <a:gd name="connsiteY149" fmla="*/ 479611 h 1676400"/>
              <a:gd name="connsiteX150" fmla="*/ 85165 w 1815353"/>
              <a:gd name="connsiteY150" fmla="*/ 484094 h 1676400"/>
              <a:gd name="connsiteX151" fmla="*/ 44824 w 1815353"/>
              <a:gd name="connsiteY151" fmla="*/ 497541 h 1676400"/>
              <a:gd name="connsiteX152" fmla="*/ 31377 w 1815353"/>
              <a:gd name="connsiteY152" fmla="*/ 502023 h 1676400"/>
              <a:gd name="connsiteX153" fmla="*/ 17929 w 1815353"/>
              <a:gd name="connsiteY153" fmla="*/ 510988 h 1676400"/>
              <a:gd name="connsiteX154" fmla="*/ 4482 w 1815353"/>
              <a:gd name="connsiteY154" fmla="*/ 515470 h 1676400"/>
              <a:gd name="connsiteX155" fmla="*/ 22412 w 1815353"/>
              <a:gd name="connsiteY155" fmla="*/ 519952 h 1676400"/>
              <a:gd name="connsiteX156" fmla="*/ 49306 w 1815353"/>
              <a:gd name="connsiteY156" fmla="*/ 528917 h 1676400"/>
              <a:gd name="connsiteX157" fmla="*/ 62753 w 1815353"/>
              <a:gd name="connsiteY157" fmla="*/ 533400 h 1676400"/>
              <a:gd name="connsiteX158" fmla="*/ 35859 w 1815353"/>
              <a:gd name="connsiteY158" fmla="*/ 555811 h 1676400"/>
              <a:gd name="connsiteX159" fmla="*/ 8965 w 1815353"/>
              <a:gd name="connsiteY159" fmla="*/ 582705 h 1676400"/>
              <a:gd name="connsiteX160" fmla="*/ 13447 w 1815353"/>
              <a:gd name="connsiteY160" fmla="*/ 600635 h 1676400"/>
              <a:gd name="connsiteX161" fmla="*/ 40341 w 1815353"/>
              <a:gd name="connsiteY161" fmla="*/ 614082 h 1676400"/>
              <a:gd name="connsiteX162" fmla="*/ 53788 w 1815353"/>
              <a:gd name="connsiteY162" fmla="*/ 623047 h 1676400"/>
              <a:gd name="connsiteX163" fmla="*/ 85165 w 1815353"/>
              <a:gd name="connsiteY163" fmla="*/ 632011 h 1676400"/>
              <a:gd name="connsiteX164" fmla="*/ 112059 w 1815353"/>
              <a:gd name="connsiteY164" fmla="*/ 640976 h 1676400"/>
              <a:gd name="connsiteX165" fmla="*/ 188259 w 1815353"/>
              <a:gd name="connsiteY165" fmla="*/ 649941 h 1676400"/>
              <a:gd name="connsiteX166" fmla="*/ 264459 w 1815353"/>
              <a:gd name="connsiteY166" fmla="*/ 645458 h 1676400"/>
              <a:gd name="connsiteX167" fmla="*/ 309282 w 1815353"/>
              <a:gd name="connsiteY167" fmla="*/ 636494 h 1676400"/>
              <a:gd name="connsiteX168" fmla="*/ 345141 w 1815353"/>
              <a:gd name="connsiteY168" fmla="*/ 632011 h 1676400"/>
              <a:gd name="connsiteX169" fmla="*/ 372035 w 1815353"/>
              <a:gd name="connsiteY169" fmla="*/ 623047 h 1676400"/>
              <a:gd name="connsiteX170" fmla="*/ 389965 w 1815353"/>
              <a:gd name="connsiteY170" fmla="*/ 618564 h 1676400"/>
              <a:gd name="connsiteX171" fmla="*/ 416859 w 1815353"/>
              <a:gd name="connsiteY171" fmla="*/ 609600 h 1676400"/>
              <a:gd name="connsiteX172" fmla="*/ 430306 w 1815353"/>
              <a:gd name="connsiteY172" fmla="*/ 605117 h 1676400"/>
              <a:gd name="connsiteX173" fmla="*/ 466165 w 1815353"/>
              <a:gd name="connsiteY173" fmla="*/ 600635 h 1676400"/>
              <a:gd name="connsiteX174" fmla="*/ 528918 w 1815353"/>
              <a:gd name="connsiteY174" fmla="*/ 587188 h 1676400"/>
              <a:gd name="connsiteX175" fmla="*/ 654424 w 1815353"/>
              <a:gd name="connsiteY175" fmla="*/ 582705 h 1676400"/>
              <a:gd name="connsiteX176" fmla="*/ 757518 w 1815353"/>
              <a:gd name="connsiteY176" fmla="*/ 569258 h 1676400"/>
              <a:gd name="connsiteX177" fmla="*/ 815788 w 1815353"/>
              <a:gd name="connsiteY177" fmla="*/ 555811 h 1676400"/>
              <a:gd name="connsiteX178" fmla="*/ 856129 w 1815353"/>
              <a:gd name="connsiteY178" fmla="*/ 551329 h 1676400"/>
              <a:gd name="connsiteX179" fmla="*/ 909918 w 1815353"/>
              <a:gd name="connsiteY179" fmla="*/ 555811 h 1676400"/>
              <a:gd name="connsiteX180" fmla="*/ 936812 w 1815353"/>
              <a:gd name="connsiteY180" fmla="*/ 578223 h 1676400"/>
              <a:gd name="connsiteX181" fmla="*/ 950259 w 1815353"/>
              <a:gd name="connsiteY181" fmla="*/ 596152 h 1676400"/>
              <a:gd name="connsiteX182" fmla="*/ 959224 w 1815353"/>
              <a:gd name="connsiteY182" fmla="*/ 609600 h 1676400"/>
              <a:gd name="connsiteX183" fmla="*/ 972671 w 1815353"/>
              <a:gd name="connsiteY183" fmla="*/ 618564 h 1676400"/>
              <a:gd name="connsiteX184" fmla="*/ 986118 w 1815353"/>
              <a:gd name="connsiteY184" fmla="*/ 649941 h 1676400"/>
              <a:gd name="connsiteX185" fmla="*/ 990600 w 1815353"/>
              <a:gd name="connsiteY185" fmla="*/ 667870 h 1676400"/>
              <a:gd name="connsiteX186" fmla="*/ 999565 w 1815353"/>
              <a:gd name="connsiteY186" fmla="*/ 685800 h 1676400"/>
              <a:gd name="connsiteX187" fmla="*/ 1004047 w 1815353"/>
              <a:gd name="connsiteY187" fmla="*/ 708211 h 1676400"/>
              <a:gd name="connsiteX188" fmla="*/ 1008529 w 1815353"/>
              <a:gd name="connsiteY188" fmla="*/ 721658 h 1676400"/>
              <a:gd name="connsiteX189" fmla="*/ 1013012 w 1815353"/>
              <a:gd name="connsiteY189" fmla="*/ 739588 h 1676400"/>
              <a:gd name="connsiteX190" fmla="*/ 999565 w 1815353"/>
              <a:gd name="connsiteY190" fmla="*/ 941294 h 1676400"/>
              <a:gd name="connsiteX191" fmla="*/ 990600 w 1815353"/>
              <a:gd name="connsiteY191" fmla="*/ 995082 h 1676400"/>
              <a:gd name="connsiteX192" fmla="*/ 981635 w 1815353"/>
              <a:gd name="connsiteY192" fmla="*/ 1138517 h 1676400"/>
              <a:gd name="connsiteX193" fmla="*/ 986118 w 1815353"/>
              <a:gd name="connsiteY193" fmla="*/ 1232647 h 1676400"/>
              <a:gd name="connsiteX194" fmla="*/ 990600 w 1815353"/>
              <a:gd name="connsiteY194" fmla="*/ 1272988 h 1676400"/>
              <a:gd name="connsiteX195" fmla="*/ 1004047 w 1815353"/>
              <a:gd name="connsiteY195" fmla="*/ 1344705 h 1676400"/>
              <a:gd name="connsiteX196" fmla="*/ 1008529 w 1815353"/>
              <a:gd name="connsiteY196" fmla="*/ 1389529 h 1676400"/>
              <a:gd name="connsiteX197" fmla="*/ 1013012 w 1815353"/>
              <a:gd name="connsiteY197" fmla="*/ 1402976 h 1676400"/>
              <a:gd name="connsiteX198" fmla="*/ 1017494 w 1815353"/>
              <a:gd name="connsiteY198" fmla="*/ 1425388 h 1676400"/>
              <a:gd name="connsiteX199" fmla="*/ 1026459 w 1815353"/>
              <a:gd name="connsiteY199" fmla="*/ 1456764 h 1676400"/>
              <a:gd name="connsiteX200" fmla="*/ 1030941 w 1815353"/>
              <a:gd name="connsiteY200" fmla="*/ 1474694 h 1676400"/>
              <a:gd name="connsiteX201" fmla="*/ 1035424 w 1815353"/>
              <a:gd name="connsiteY201" fmla="*/ 1501588 h 1676400"/>
              <a:gd name="connsiteX202" fmla="*/ 1044388 w 1815353"/>
              <a:gd name="connsiteY202" fmla="*/ 1519517 h 1676400"/>
              <a:gd name="connsiteX203" fmla="*/ 1048871 w 1815353"/>
              <a:gd name="connsiteY203" fmla="*/ 1537447 h 1676400"/>
              <a:gd name="connsiteX204" fmla="*/ 1053353 w 1815353"/>
              <a:gd name="connsiteY204" fmla="*/ 1550894 h 1676400"/>
              <a:gd name="connsiteX205" fmla="*/ 1057835 w 1815353"/>
              <a:gd name="connsiteY205" fmla="*/ 1568823 h 1676400"/>
              <a:gd name="connsiteX206" fmla="*/ 1071282 w 1815353"/>
              <a:gd name="connsiteY206" fmla="*/ 1609164 h 1676400"/>
              <a:gd name="connsiteX207" fmla="*/ 1080247 w 1815353"/>
              <a:gd name="connsiteY207" fmla="*/ 1636058 h 1676400"/>
              <a:gd name="connsiteX208" fmla="*/ 1093694 w 1815353"/>
              <a:gd name="connsiteY208" fmla="*/ 1676400 h 1676400"/>
              <a:gd name="connsiteX209" fmla="*/ 1102659 w 1815353"/>
              <a:gd name="connsiteY209" fmla="*/ 1662952 h 1676400"/>
              <a:gd name="connsiteX210" fmla="*/ 1107141 w 1815353"/>
              <a:gd name="connsiteY210" fmla="*/ 1649505 h 1676400"/>
              <a:gd name="connsiteX211" fmla="*/ 1120588 w 1815353"/>
              <a:gd name="connsiteY211" fmla="*/ 1640541 h 1676400"/>
              <a:gd name="connsiteX212" fmla="*/ 1134035 w 1815353"/>
              <a:gd name="connsiteY212" fmla="*/ 1627094 h 1676400"/>
              <a:gd name="connsiteX213" fmla="*/ 1147482 w 1815353"/>
              <a:gd name="connsiteY213" fmla="*/ 1618129 h 1676400"/>
              <a:gd name="connsiteX214" fmla="*/ 1174377 w 1815353"/>
              <a:gd name="connsiteY214" fmla="*/ 1609164 h 1676400"/>
              <a:gd name="connsiteX215" fmla="*/ 1183341 w 1815353"/>
              <a:gd name="connsiteY215" fmla="*/ 1595717 h 1676400"/>
              <a:gd name="connsiteX216" fmla="*/ 1210235 w 1815353"/>
              <a:gd name="connsiteY216" fmla="*/ 1582270 h 1676400"/>
              <a:gd name="connsiteX217" fmla="*/ 1250577 w 1815353"/>
              <a:gd name="connsiteY217" fmla="*/ 1564341 h 1676400"/>
              <a:gd name="connsiteX218" fmla="*/ 1264024 w 1815353"/>
              <a:gd name="connsiteY218" fmla="*/ 1559858 h 1676400"/>
              <a:gd name="connsiteX219" fmla="*/ 1290918 w 1815353"/>
              <a:gd name="connsiteY219" fmla="*/ 1546411 h 1676400"/>
              <a:gd name="connsiteX220" fmla="*/ 1304365 w 1815353"/>
              <a:gd name="connsiteY220" fmla="*/ 1537447 h 1676400"/>
              <a:gd name="connsiteX221" fmla="*/ 1331259 w 1815353"/>
              <a:gd name="connsiteY221" fmla="*/ 1528482 h 1676400"/>
              <a:gd name="connsiteX222" fmla="*/ 1344706 w 1815353"/>
              <a:gd name="connsiteY222" fmla="*/ 1524000 h 1676400"/>
              <a:gd name="connsiteX223" fmla="*/ 1376082 w 1815353"/>
              <a:gd name="connsiteY223" fmla="*/ 1519517 h 1676400"/>
              <a:gd name="connsiteX224" fmla="*/ 1456765 w 1815353"/>
              <a:gd name="connsiteY224" fmla="*/ 1524000 h 1676400"/>
              <a:gd name="connsiteX225" fmla="*/ 1483659 w 1815353"/>
              <a:gd name="connsiteY225" fmla="*/ 1537447 h 1676400"/>
              <a:gd name="connsiteX226" fmla="*/ 1497106 w 1815353"/>
              <a:gd name="connsiteY226" fmla="*/ 1541929 h 1676400"/>
              <a:gd name="connsiteX227" fmla="*/ 1519518 w 1815353"/>
              <a:gd name="connsiteY227" fmla="*/ 1541929 h 1676400"/>
              <a:gd name="connsiteX0" fmla="*/ 1519518 w 1815353"/>
              <a:gd name="connsiteY0" fmla="*/ 1541929 h 1676400"/>
              <a:gd name="connsiteX1" fmla="*/ 1506071 w 1815353"/>
              <a:gd name="connsiteY1" fmla="*/ 1528482 h 1676400"/>
              <a:gd name="connsiteX2" fmla="*/ 1501588 w 1815353"/>
              <a:gd name="connsiteY2" fmla="*/ 1510552 h 1676400"/>
              <a:gd name="connsiteX3" fmla="*/ 1497106 w 1815353"/>
              <a:gd name="connsiteY3" fmla="*/ 1497105 h 1676400"/>
              <a:gd name="connsiteX4" fmla="*/ 1488141 w 1815353"/>
              <a:gd name="connsiteY4" fmla="*/ 1443317 h 1676400"/>
              <a:gd name="connsiteX5" fmla="*/ 1479177 w 1815353"/>
              <a:gd name="connsiteY5" fmla="*/ 1402976 h 1676400"/>
              <a:gd name="connsiteX6" fmla="*/ 1474694 w 1815353"/>
              <a:gd name="connsiteY6" fmla="*/ 1362635 h 1676400"/>
              <a:gd name="connsiteX7" fmla="*/ 1470212 w 1815353"/>
              <a:gd name="connsiteY7" fmla="*/ 1344705 h 1676400"/>
              <a:gd name="connsiteX8" fmla="*/ 1465729 w 1815353"/>
              <a:gd name="connsiteY8" fmla="*/ 1322294 h 1676400"/>
              <a:gd name="connsiteX9" fmla="*/ 1456765 w 1815353"/>
              <a:gd name="connsiteY9" fmla="*/ 1286435 h 1676400"/>
              <a:gd name="connsiteX10" fmla="*/ 1443318 w 1815353"/>
              <a:gd name="connsiteY10" fmla="*/ 1192305 h 1676400"/>
              <a:gd name="connsiteX11" fmla="*/ 1438835 w 1815353"/>
              <a:gd name="connsiteY11" fmla="*/ 1169894 h 1676400"/>
              <a:gd name="connsiteX12" fmla="*/ 1434353 w 1815353"/>
              <a:gd name="connsiteY12" fmla="*/ 1147482 h 1676400"/>
              <a:gd name="connsiteX13" fmla="*/ 1425388 w 1815353"/>
              <a:gd name="connsiteY13" fmla="*/ 1066800 h 1676400"/>
              <a:gd name="connsiteX14" fmla="*/ 1416424 w 1815353"/>
              <a:gd name="connsiteY14" fmla="*/ 1013011 h 1676400"/>
              <a:gd name="connsiteX15" fmla="*/ 1411941 w 1815353"/>
              <a:gd name="connsiteY15" fmla="*/ 986117 h 1676400"/>
              <a:gd name="connsiteX16" fmla="*/ 1407459 w 1815353"/>
              <a:gd name="connsiteY16" fmla="*/ 851647 h 1676400"/>
              <a:gd name="connsiteX17" fmla="*/ 1402977 w 1815353"/>
              <a:gd name="connsiteY17" fmla="*/ 824752 h 1676400"/>
              <a:gd name="connsiteX18" fmla="*/ 1394012 w 1815353"/>
              <a:gd name="connsiteY18" fmla="*/ 775447 h 1676400"/>
              <a:gd name="connsiteX19" fmla="*/ 1380565 w 1815353"/>
              <a:gd name="connsiteY19" fmla="*/ 676835 h 1676400"/>
              <a:gd name="connsiteX20" fmla="*/ 1371600 w 1815353"/>
              <a:gd name="connsiteY20" fmla="*/ 623047 h 1676400"/>
              <a:gd name="connsiteX21" fmla="*/ 1376082 w 1815353"/>
              <a:gd name="connsiteY21" fmla="*/ 515470 h 1676400"/>
              <a:gd name="connsiteX22" fmla="*/ 1385047 w 1815353"/>
              <a:gd name="connsiteY22" fmla="*/ 488576 h 1676400"/>
              <a:gd name="connsiteX23" fmla="*/ 1389529 w 1815353"/>
              <a:gd name="connsiteY23" fmla="*/ 475129 h 1676400"/>
              <a:gd name="connsiteX24" fmla="*/ 1402977 w 1815353"/>
              <a:gd name="connsiteY24" fmla="*/ 434788 h 1676400"/>
              <a:gd name="connsiteX25" fmla="*/ 1407459 w 1815353"/>
              <a:gd name="connsiteY25" fmla="*/ 421341 h 1676400"/>
              <a:gd name="connsiteX26" fmla="*/ 1434353 w 1815353"/>
              <a:gd name="connsiteY26" fmla="*/ 398929 h 1676400"/>
              <a:gd name="connsiteX27" fmla="*/ 1470212 w 1815353"/>
              <a:gd name="connsiteY27" fmla="*/ 403411 h 1676400"/>
              <a:gd name="connsiteX28" fmla="*/ 1510553 w 1815353"/>
              <a:gd name="connsiteY28" fmla="*/ 430305 h 1676400"/>
              <a:gd name="connsiteX29" fmla="*/ 1519518 w 1815353"/>
              <a:gd name="connsiteY29" fmla="*/ 443752 h 1676400"/>
              <a:gd name="connsiteX30" fmla="*/ 1532965 w 1815353"/>
              <a:gd name="connsiteY30" fmla="*/ 470647 h 1676400"/>
              <a:gd name="connsiteX31" fmla="*/ 1559859 w 1815353"/>
              <a:gd name="connsiteY31" fmla="*/ 524435 h 1676400"/>
              <a:gd name="connsiteX32" fmla="*/ 1586753 w 1815353"/>
              <a:gd name="connsiteY32" fmla="*/ 542364 h 1676400"/>
              <a:gd name="connsiteX33" fmla="*/ 1600200 w 1815353"/>
              <a:gd name="connsiteY33" fmla="*/ 551329 h 1676400"/>
              <a:gd name="connsiteX34" fmla="*/ 1627094 w 1815353"/>
              <a:gd name="connsiteY34" fmla="*/ 569258 h 1676400"/>
              <a:gd name="connsiteX35" fmla="*/ 1636059 w 1815353"/>
              <a:gd name="connsiteY35" fmla="*/ 582705 h 1676400"/>
              <a:gd name="connsiteX36" fmla="*/ 1662953 w 1815353"/>
              <a:gd name="connsiteY36" fmla="*/ 591670 h 1676400"/>
              <a:gd name="connsiteX37" fmla="*/ 1653988 w 1815353"/>
              <a:gd name="connsiteY37" fmla="*/ 551329 h 1676400"/>
              <a:gd name="connsiteX38" fmla="*/ 1671918 w 1815353"/>
              <a:gd name="connsiteY38" fmla="*/ 542364 h 1676400"/>
              <a:gd name="connsiteX39" fmla="*/ 1685365 w 1815353"/>
              <a:gd name="connsiteY39" fmla="*/ 551329 h 1676400"/>
              <a:gd name="connsiteX40" fmla="*/ 1698812 w 1815353"/>
              <a:gd name="connsiteY40" fmla="*/ 555811 h 1676400"/>
              <a:gd name="connsiteX41" fmla="*/ 1716741 w 1815353"/>
              <a:gd name="connsiteY41" fmla="*/ 564776 h 1676400"/>
              <a:gd name="connsiteX42" fmla="*/ 1712259 w 1815353"/>
              <a:gd name="connsiteY42" fmla="*/ 542364 h 1676400"/>
              <a:gd name="connsiteX43" fmla="*/ 1694329 w 1815353"/>
              <a:gd name="connsiteY43" fmla="*/ 515470 h 1676400"/>
              <a:gd name="connsiteX44" fmla="*/ 1730188 w 1815353"/>
              <a:gd name="connsiteY44" fmla="*/ 524435 h 1676400"/>
              <a:gd name="connsiteX45" fmla="*/ 1716741 w 1815353"/>
              <a:gd name="connsiteY45" fmla="*/ 493058 h 1676400"/>
              <a:gd name="connsiteX46" fmla="*/ 1712259 w 1815353"/>
              <a:gd name="connsiteY46" fmla="*/ 479611 h 1676400"/>
              <a:gd name="connsiteX47" fmla="*/ 1734671 w 1815353"/>
              <a:gd name="connsiteY47" fmla="*/ 484094 h 1676400"/>
              <a:gd name="connsiteX48" fmla="*/ 1748118 w 1815353"/>
              <a:gd name="connsiteY48" fmla="*/ 488576 h 1676400"/>
              <a:gd name="connsiteX49" fmla="*/ 1766047 w 1815353"/>
              <a:gd name="connsiteY49" fmla="*/ 493058 h 1676400"/>
              <a:gd name="connsiteX50" fmla="*/ 1761565 w 1815353"/>
              <a:gd name="connsiteY50" fmla="*/ 475129 h 1676400"/>
              <a:gd name="connsiteX51" fmla="*/ 1752600 w 1815353"/>
              <a:gd name="connsiteY51" fmla="*/ 457200 h 1676400"/>
              <a:gd name="connsiteX52" fmla="*/ 1766047 w 1815353"/>
              <a:gd name="connsiteY52" fmla="*/ 452717 h 1676400"/>
              <a:gd name="connsiteX53" fmla="*/ 1801906 w 1815353"/>
              <a:gd name="connsiteY53" fmla="*/ 448235 h 1676400"/>
              <a:gd name="connsiteX54" fmla="*/ 1815353 w 1815353"/>
              <a:gd name="connsiteY54" fmla="*/ 421341 h 1676400"/>
              <a:gd name="connsiteX55" fmla="*/ 1801906 w 1815353"/>
              <a:gd name="connsiteY55" fmla="*/ 367552 h 1676400"/>
              <a:gd name="connsiteX56" fmla="*/ 1792941 w 1815353"/>
              <a:gd name="connsiteY56" fmla="*/ 340658 h 1676400"/>
              <a:gd name="connsiteX57" fmla="*/ 1788459 w 1815353"/>
              <a:gd name="connsiteY57" fmla="*/ 327211 h 1676400"/>
              <a:gd name="connsiteX58" fmla="*/ 1779494 w 1815353"/>
              <a:gd name="connsiteY58" fmla="*/ 273423 h 1676400"/>
              <a:gd name="connsiteX59" fmla="*/ 1770529 w 1815353"/>
              <a:gd name="connsiteY59" fmla="*/ 246529 h 1676400"/>
              <a:gd name="connsiteX60" fmla="*/ 1752600 w 1815353"/>
              <a:gd name="connsiteY60" fmla="*/ 215152 h 1676400"/>
              <a:gd name="connsiteX61" fmla="*/ 1739153 w 1815353"/>
              <a:gd name="connsiteY61" fmla="*/ 188258 h 1676400"/>
              <a:gd name="connsiteX62" fmla="*/ 1730188 w 1815353"/>
              <a:gd name="connsiteY62" fmla="*/ 161364 h 1676400"/>
              <a:gd name="connsiteX63" fmla="*/ 1716741 w 1815353"/>
              <a:gd name="connsiteY63" fmla="*/ 134470 h 1676400"/>
              <a:gd name="connsiteX64" fmla="*/ 1703294 w 1815353"/>
              <a:gd name="connsiteY64" fmla="*/ 125505 h 1676400"/>
              <a:gd name="connsiteX65" fmla="*/ 1698812 w 1815353"/>
              <a:gd name="connsiteY65" fmla="*/ 112058 h 1676400"/>
              <a:gd name="connsiteX66" fmla="*/ 1658471 w 1815353"/>
              <a:gd name="connsiteY66" fmla="*/ 80682 h 1676400"/>
              <a:gd name="connsiteX67" fmla="*/ 1627094 w 1815353"/>
              <a:gd name="connsiteY67" fmla="*/ 67235 h 1676400"/>
              <a:gd name="connsiteX68" fmla="*/ 1613647 w 1815353"/>
              <a:gd name="connsiteY68" fmla="*/ 58270 h 1676400"/>
              <a:gd name="connsiteX69" fmla="*/ 1600200 w 1815353"/>
              <a:gd name="connsiteY69" fmla="*/ 53788 h 1676400"/>
              <a:gd name="connsiteX70" fmla="*/ 1573306 w 1815353"/>
              <a:gd name="connsiteY70" fmla="*/ 35858 h 1676400"/>
              <a:gd name="connsiteX71" fmla="*/ 1559859 w 1815353"/>
              <a:gd name="connsiteY71" fmla="*/ 26894 h 1676400"/>
              <a:gd name="connsiteX72" fmla="*/ 1532965 w 1815353"/>
              <a:gd name="connsiteY72" fmla="*/ 17929 h 1676400"/>
              <a:gd name="connsiteX73" fmla="*/ 1519518 w 1815353"/>
              <a:gd name="connsiteY73" fmla="*/ 8964 h 1676400"/>
              <a:gd name="connsiteX74" fmla="*/ 1483659 w 1815353"/>
              <a:gd name="connsiteY74" fmla="*/ 0 h 1676400"/>
              <a:gd name="connsiteX75" fmla="*/ 1407459 w 1815353"/>
              <a:gd name="connsiteY75" fmla="*/ 4482 h 1676400"/>
              <a:gd name="connsiteX76" fmla="*/ 1380565 w 1815353"/>
              <a:gd name="connsiteY76" fmla="*/ 8964 h 1676400"/>
              <a:gd name="connsiteX77" fmla="*/ 1349188 w 1815353"/>
              <a:gd name="connsiteY77" fmla="*/ 13447 h 1676400"/>
              <a:gd name="connsiteX78" fmla="*/ 1304365 w 1815353"/>
              <a:gd name="connsiteY78" fmla="*/ 26894 h 1676400"/>
              <a:gd name="connsiteX79" fmla="*/ 1277471 w 1815353"/>
              <a:gd name="connsiteY79" fmla="*/ 44823 h 1676400"/>
              <a:gd name="connsiteX80" fmla="*/ 1250577 w 1815353"/>
              <a:gd name="connsiteY80" fmla="*/ 53788 h 1676400"/>
              <a:gd name="connsiteX81" fmla="*/ 1223682 w 1815353"/>
              <a:gd name="connsiteY81" fmla="*/ 67235 h 1676400"/>
              <a:gd name="connsiteX82" fmla="*/ 1196788 w 1815353"/>
              <a:gd name="connsiteY82" fmla="*/ 80682 h 1676400"/>
              <a:gd name="connsiteX83" fmla="*/ 1156447 w 1815353"/>
              <a:gd name="connsiteY83" fmla="*/ 98611 h 1676400"/>
              <a:gd name="connsiteX84" fmla="*/ 1143000 w 1815353"/>
              <a:gd name="connsiteY84" fmla="*/ 103094 h 1676400"/>
              <a:gd name="connsiteX85" fmla="*/ 1107141 w 1815353"/>
              <a:gd name="connsiteY85" fmla="*/ 116541 h 1676400"/>
              <a:gd name="connsiteX86" fmla="*/ 1075765 w 1815353"/>
              <a:gd name="connsiteY86" fmla="*/ 129988 h 1676400"/>
              <a:gd name="connsiteX87" fmla="*/ 1062318 w 1815353"/>
              <a:gd name="connsiteY87" fmla="*/ 138952 h 1676400"/>
              <a:gd name="connsiteX88" fmla="*/ 1035424 w 1815353"/>
              <a:gd name="connsiteY88" fmla="*/ 147917 h 1676400"/>
              <a:gd name="connsiteX89" fmla="*/ 1008529 w 1815353"/>
              <a:gd name="connsiteY89" fmla="*/ 156882 h 1676400"/>
              <a:gd name="connsiteX90" fmla="*/ 995082 w 1815353"/>
              <a:gd name="connsiteY90" fmla="*/ 161364 h 1676400"/>
              <a:gd name="connsiteX91" fmla="*/ 945777 w 1815353"/>
              <a:gd name="connsiteY91" fmla="*/ 179294 h 1676400"/>
              <a:gd name="connsiteX92" fmla="*/ 927847 w 1815353"/>
              <a:gd name="connsiteY92" fmla="*/ 183776 h 1676400"/>
              <a:gd name="connsiteX93" fmla="*/ 909918 w 1815353"/>
              <a:gd name="connsiteY93" fmla="*/ 188258 h 1676400"/>
              <a:gd name="connsiteX94" fmla="*/ 865094 w 1815353"/>
              <a:gd name="connsiteY94" fmla="*/ 192741 h 1676400"/>
              <a:gd name="connsiteX95" fmla="*/ 806824 w 1815353"/>
              <a:gd name="connsiteY95" fmla="*/ 201705 h 1676400"/>
              <a:gd name="connsiteX96" fmla="*/ 721659 w 1815353"/>
              <a:gd name="connsiteY96" fmla="*/ 206188 h 1676400"/>
              <a:gd name="connsiteX97" fmla="*/ 627529 w 1815353"/>
              <a:gd name="connsiteY97" fmla="*/ 197223 h 1676400"/>
              <a:gd name="connsiteX98" fmla="*/ 578224 w 1815353"/>
              <a:gd name="connsiteY98" fmla="*/ 188258 h 1676400"/>
              <a:gd name="connsiteX99" fmla="*/ 542365 w 1815353"/>
              <a:gd name="connsiteY99" fmla="*/ 179294 h 1676400"/>
              <a:gd name="connsiteX100" fmla="*/ 510988 w 1815353"/>
              <a:gd name="connsiteY100" fmla="*/ 174811 h 1676400"/>
              <a:gd name="connsiteX101" fmla="*/ 457200 w 1815353"/>
              <a:gd name="connsiteY101" fmla="*/ 165847 h 1676400"/>
              <a:gd name="connsiteX102" fmla="*/ 407894 w 1815353"/>
              <a:gd name="connsiteY102" fmla="*/ 161364 h 1676400"/>
              <a:gd name="connsiteX103" fmla="*/ 385482 w 1815353"/>
              <a:gd name="connsiteY103" fmla="*/ 156882 h 1676400"/>
              <a:gd name="connsiteX104" fmla="*/ 367553 w 1815353"/>
              <a:gd name="connsiteY104" fmla="*/ 152400 h 1676400"/>
              <a:gd name="connsiteX105" fmla="*/ 295835 w 1815353"/>
              <a:gd name="connsiteY105" fmla="*/ 143435 h 1676400"/>
              <a:gd name="connsiteX106" fmla="*/ 273424 w 1815353"/>
              <a:gd name="connsiteY106" fmla="*/ 138952 h 1676400"/>
              <a:gd name="connsiteX107" fmla="*/ 259977 w 1815353"/>
              <a:gd name="connsiteY107" fmla="*/ 134470 h 1676400"/>
              <a:gd name="connsiteX108" fmla="*/ 228600 w 1815353"/>
              <a:gd name="connsiteY108" fmla="*/ 129988 h 1676400"/>
              <a:gd name="connsiteX109" fmla="*/ 201706 w 1815353"/>
              <a:gd name="connsiteY109" fmla="*/ 125505 h 1676400"/>
              <a:gd name="connsiteX110" fmla="*/ 179294 w 1815353"/>
              <a:gd name="connsiteY110" fmla="*/ 121023 h 1676400"/>
              <a:gd name="connsiteX111" fmla="*/ 161365 w 1815353"/>
              <a:gd name="connsiteY111" fmla="*/ 116541 h 1676400"/>
              <a:gd name="connsiteX112" fmla="*/ 121024 w 1815353"/>
              <a:gd name="connsiteY112" fmla="*/ 112058 h 1676400"/>
              <a:gd name="connsiteX113" fmla="*/ 76200 w 1815353"/>
              <a:gd name="connsiteY113" fmla="*/ 103094 h 1676400"/>
              <a:gd name="connsiteX114" fmla="*/ 40341 w 1815353"/>
              <a:gd name="connsiteY114" fmla="*/ 107576 h 1676400"/>
              <a:gd name="connsiteX115" fmla="*/ 71718 w 1815353"/>
              <a:gd name="connsiteY115" fmla="*/ 129988 h 1676400"/>
              <a:gd name="connsiteX116" fmla="*/ 89647 w 1815353"/>
              <a:gd name="connsiteY116" fmla="*/ 143435 h 1676400"/>
              <a:gd name="connsiteX117" fmla="*/ 53788 w 1815353"/>
              <a:gd name="connsiteY117" fmla="*/ 147917 h 1676400"/>
              <a:gd name="connsiteX118" fmla="*/ 40341 w 1815353"/>
              <a:gd name="connsiteY118" fmla="*/ 161364 h 1676400"/>
              <a:gd name="connsiteX119" fmla="*/ 116541 w 1815353"/>
              <a:gd name="connsiteY119" fmla="*/ 210670 h 1676400"/>
              <a:gd name="connsiteX120" fmla="*/ 53788 w 1815353"/>
              <a:gd name="connsiteY120" fmla="*/ 224117 h 1676400"/>
              <a:gd name="connsiteX121" fmla="*/ 35859 w 1815353"/>
              <a:gd name="connsiteY121" fmla="*/ 228600 h 1676400"/>
              <a:gd name="connsiteX122" fmla="*/ 8965 w 1815353"/>
              <a:gd name="connsiteY122" fmla="*/ 237564 h 1676400"/>
              <a:gd name="connsiteX123" fmla="*/ 44824 w 1815353"/>
              <a:gd name="connsiteY123" fmla="*/ 251011 h 1676400"/>
              <a:gd name="connsiteX124" fmla="*/ 71718 w 1815353"/>
              <a:gd name="connsiteY124" fmla="*/ 255494 h 1676400"/>
              <a:gd name="connsiteX125" fmla="*/ 107577 w 1815353"/>
              <a:gd name="connsiteY125" fmla="*/ 264458 h 1676400"/>
              <a:gd name="connsiteX126" fmla="*/ 80682 w 1815353"/>
              <a:gd name="connsiteY126" fmla="*/ 273423 h 1676400"/>
              <a:gd name="connsiteX127" fmla="*/ 49306 w 1815353"/>
              <a:gd name="connsiteY127" fmla="*/ 286870 h 1676400"/>
              <a:gd name="connsiteX128" fmla="*/ 35859 w 1815353"/>
              <a:gd name="connsiteY128" fmla="*/ 300317 h 1676400"/>
              <a:gd name="connsiteX129" fmla="*/ 49306 w 1815353"/>
              <a:gd name="connsiteY129" fmla="*/ 304800 h 1676400"/>
              <a:gd name="connsiteX130" fmla="*/ 98612 w 1815353"/>
              <a:gd name="connsiteY130" fmla="*/ 309282 h 1676400"/>
              <a:gd name="connsiteX131" fmla="*/ 116541 w 1815353"/>
              <a:gd name="connsiteY131" fmla="*/ 313764 h 1676400"/>
              <a:gd name="connsiteX132" fmla="*/ 94129 w 1815353"/>
              <a:gd name="connsiteY132" fmla="*/ 327211 h 1676400"/>
              <a:gd name="connsiteX133" fmla="*/ 76200 w 1815353"/>
              <a:gd name="connsiteY133" fmla="*/ 331694 h 1676400"/>
              <a:gd name="connsiteX134" fmla="*/ 62753 w 1815353"/>
              <a:gd name="connsiteY134" fmla="*/ 336176 h 1676400"/>
              <a:gd name="connsiteX135" fmla="*/ 49306 w 1815353"/>
              <a:gd name="connsiteY135" fmla="*/ 345141 h 1676400"/>
              <a:gd name="connsiteX136" fmla="*/ 53788 w 1815353"/>
              <a:gd name="connsiteY136" fmla="*/ 372035 h 1676400"/>
              <a:gd name="connsiteX137" fmla="*/ 89647 w 1815353"/>
              <a:gd name="connsiteY137" fmla="*/ 381000 h 1676400"/>
              <a:gd name="connsiteX138" fmla="*/ 103094 w 1815353"/>
              <a:gd name="connsiteY138" fmla="*/ 385482 h 1676400"/>
              <a:gd name="connsiteX139" fmla="*/ 85165 w 1815353"/>
              <a:gd name="connsiteY139" fmla="*/ 394447 h 1676400"/>
              <a:gd name="connsiteX140" fmla="*/ 44824 w 1815353"/>
              <a:gd name="connsiteY140" fmla="*/ 403411 h 1676400"/>
              <a:gd name="connsiteX141" fmla="*/ 31377 w 1815353"/>
              <a:gd name="connsiteY141" fmla="*/ 407894 h 1676400"/>
              <a:gd name="connsiteX142" fmla="*/ 17929 w 1815353"/>
              <a:gd name="connsiteY142" fmla="*/ 416858 h 1676400"/>
              <a:gd name="connsiteX143" fmla="*/ 67235 w 1815353"/>
              <a:gd name="connsiteY143" fmla="*/ 430305 h 1676400"/>
              <a:gd name="connsiteX144" fmla="*/ 26894 w 1815353"/>
              <a:gd name="connsiteY144" fmla="*/ 448235 h 1676400"/>
              <a:gd name="connsiteX145" fmla="*/ 13447 w 1815353"/>
              <a:gd name="connsiteY145" fmla="*/ 452717 h 1676400"/>
              <a:gd name="connsiteX146" fmla="*/ 0 w 1815353"/>
              <a:gd name="connsiteY146" fmla="*/ 461682 h 1676400"/>
              <a:gd name="connsiteX147" fmla="*/ 13447 w 1815353"/>
              <a:gd name="connsiteY147" fmla="*/ 470647 h 1676400"/>
              <a:gd name="connsiteX148" fmla="*/ 58271 w 1815353"/>
              <a:gd name="connsiteY148" fmla="*/ 479611 h 1676400"/>
              <a:gd name="connsiteX149" fmla="*/ 85165 w 1815353"/>
              <a:gd name="connsiteY149" fmla="*/ 484094 h 1676400"/>
              <a:gd name="connsiteX150" fmla="*/ 44824 w 1815353"/>
              <a:gd name="connsiteY150" fmla="*/ 497541 h 1676400"/>
              <a:gd name="connsiteX151" fmla="*/ 31377 w 1815353"/>
              <a:gd name="connsiteY151" fmla="*/ 502023 h 1676400"/>
              <a:gd name="connsiteX152" fmla="*/ 17929 w 1815353"/>
              <a:gd name="connsiteY152" fmla="*/ 510988 h 1676400"/>
              <a:gd name="connsiteX153" fmla="*/ 4482 w 1815353"/>
              <a:gd name="connsiteY153" fmla="*/ 515470 h 1676400"/>
              <a:gd name="connsiteX154" fmla="*/ 22412 w 1815353"/>
              <a:gd name="connsiteY154" fmla="*/ 519952 h 1676400"/>
              <a:gd name="connsiteX155" fmla="*/ 49306 w 1815353"/>
              <a:gd name="connsiteY155" fmla="*/ 528917 h 1676400"/>
              <a:gd name="connsiteX156" fmla="*/ 62753 w 1815353"/>
              <a:gd name="connsiteY156" fmla="*/ 533400 h 1676400"/>
              <a:gd name="connsiteX157" fmla="*/ 35859 w 1815353"/>
              <a:gd name="connsiteY157" fmla="*/ 555811 h 1676400"/>
              <a:gd name="connsiteX158" fmla="*/ 8965 w 1815353"/>
              <a:gd name="connsiteY158" fmla="*/ 582705 h 1676400"/>
              <a:gd name="connsiteX159" fmla="*/ 13447 w 1815353"/>
              <a:gd name="connsiteY159" fmla="*/ 600635 h 1676400"/>
              <a:gd name="connsiteX160" fmla="*/ 40341 w 1815353"/>
              <a:gd name="connsiteY160" fmla="*/ 614082 h 1676400"/>
              <a:gd name="connsiteX161" fmla="*/ 53788 w 1815353"/>
              <a:gd name="connsiteY161" fmla="*/ 623047 h 1676400"/>
              <a:gd name="connsiteX162" fmla="*/ 85165 w 1815353"/>
              <a:gd name="connsiteY162" fmla="*/ 632011 h 1676400"/>
              <a:gd name="connsiteX163" fmla="*/ 112059 w 1815353"/>
              <a:gd name="connsiteY163" fmla="*/ 640976 h 1676400"/>
              <a:gd name="connsiteX164" fmla="*/ 188259 w 1815353"/>
              <a:gd name="connsiteY164" fmla="*/ 649941 h 1676400"/>
              <a:gd name="connsiteX165" fmla="*/ 264459 w 1815353"/>
              <a:gd name="connsiteY165" fmla="*/ 645458 h 1676400"/>
              <a:gd name="connsiteX166" fmla="*/ 309282 w 1815353"/>
              <a:gd name="connsiteY166" fmla="*/ 636494 h 1676400"/>
              <a:gd name="connsiteX167" fmla="*/ 345141 w 1815353"/>
              <a:gd name="connsiteY167" fmla="*/ 632011 h 1676400"/>
              <a:gd name="connsiteX168" fmla="*/ 372035 w 1815353"/>
              <a:gd name="connsiteY168" fmla="*/ 623047 h 1676400"/>
              <a:gd name="connsiteX169" fmla="*/ 389965 w 1815353"/>
              <a:gd name="connsiteY169" fmla="*/ 618564 h 1676400"/>
              <a:gd name="connsiteX170" fmla="*/ 416859 w 1815353"/>
              <a:gd name="connsiteY170" fmla="*/ 609600 h 1676400"/>
              <a:gd name="connsiteX171" fmla="*/ 430306 w 1815353"/>
              <a:gd name="connsiteY171" fmla="*/ 605117 h 1676400"/>
              <a:gd name="connsiteX172" fmla="*/ 466165 w 1815353"/>
              <a:gd name="connsiteY172" fmla="*/ 600635 h 1676400"/>
              <a:gd name="connsiteX173" fmla="*/ 528918 w 1815353"/>
              <a:gd name="connsiteY173" fmla="*/ 587188 h 1676400"/>
              <a:gd name="connsiteX174" fmla="*/ 654424 w 1815353"/>
              <a:gd name="connsiteY174" fmla="*/ 582705 h 1676400"/>
              <a:gd name="connsiteX175" fmla="*/ 757518 w 1815353"/>
              <a:gd name="connsiteY175" fmla="*/ 569258 h 1676400"/>
              <a:gd name="connsiteX176" fmla="*/ 815788 w 1815353"/>
              <a:gd name="connsiteY176" fmla="*/ 555811 h 1676400"/>
              <a:gd name="connsiteX177" fmla="*/ 856129 w 1815353"/>
              <a:gd name="connsiteY177" fmla="*/ 551329 h 1676400"/>
              <a:gd name="connsiteX178" fmla="*/ 909918 w 1815353"/>
              <a:gd name="connsiteY178" fmla="*/ 555811 h 1676400"/>
              <a:gd name="connsiteX179" fmla="*/ 936812 w 1815353"/>
              <a:gd name="connsiteY179" fmla="*/ 578223 h 1676400"/>
              <a:gd name="connsiteX180" fmla="*/ 950259 w 1815353"/>
              <a:gd name="connsiteY180" fmla="*/ 596152 h 1676400"/>
              <a:gd name="connsiteX181" fmla="*/ 959224 w 1815353"/>
              <a:gd name="connsiteY181" fmla="*/ 609600 h 1676400"/>
              <a:gd name="connsiteX182" fmla="*/ 972671 w 1815353"/>
              <a:gd name="connsiteY182" fmla="*/ 618564 h 1676400"/>
              <a:gd name="connsiteX183" fmla="*/ 986118 w 1815353"/>
              <a:gd name="connsiteY183" fmla="*/ 649941 h 1676400"/>
              <a:gd name="connsiteX184" fmla="*/ 990600 w 1815353"/>
              <a:gd name="connsiteY184" fmla="*/ 667870 h 1676400"/>
              <a:gd name="connsiteX185" fmla="*/ 999565 w 1815353"/>
              <a:gd name="connsiteY185" fmla="*/ 685800 h 1676400"/>
              <a:gd name="connsiteX186" fmla="*/ 1004047 w 1815353"/>
              <a:gd name="connsiteY186" fmla="*/ 708211 h 1676400"/>
              <a:gd name="connsiteX187" fmla="*/ 1008529 w 1815353"/>
              <a:gd name="connsiteY187" fmla="*/ 721658 h 1676400"/>
              <a:gd name="connsiteX188" fmla="*/ 1013012 w 1815353"/>
              <a:gd name="connsiteY188" fmla="*/ 739588 h 1676400"/>
              <a:gd name="connsiteX189" fmla="*/ 999565 w 1815353"/>
              <a:gd name="connsiteY189" fmla="*/ 941294 h 1676400"/>
              <a:gd name="connsiteX190" fmla="*/ 990600 w 1815353"/>
              <a:gd name="connsiteY190" fmla="*/ 995082 h 1676400"/>
              <a:gd name="connsiteX191" fmla="*/ 981635 w 1815353"/>
              <a:gd name="connsiteY191" fmla="*/ 1138517 h 1676400"/>
              <a:gd name="connsiteX192" fmla="*/ 986118 w 1815353"/>
              <a:gd name="connsiteY192" fmla="*/ 1232647 h 1676400"/>
              <a:gd name="connsiteX193" fmla="*/ 990600 w 1815353"/>
              <a:gd name="connsiteY193" fmla="*/ 1272988 h 1676400"/>
              <a:gd name="connsiteX194" fmla="*/ 1004047 w 1815353"/>
              <a:gd name="connsiteY194" fmla="*/ 1344705 h 1676400"/>
              <a:gd name="connsiteX195" fmla="*/ 1008529 w 1815353"/>
              <a:gd name="connsiteY195" fmla="*/ 1389529 h 1676400"/>
              <a:gd name="connsiteX196" fmla="*/ 1013012 w 1815353"/>
              <a:gd name="connsiteY196" fmla="*/ 1402976 h 1676400"/>
              <a:gd name="connsiteX197" fmla="*/ 1017494 w 1815353"/>
              <a:gd name="connsiteY197" fmla="*/ 1425388 h 1676400"/>
              <a:gd name="connsiteX198" fmla="*/ 1026459 w 1815353"/>
              <a:gd name="connsiteY198" fmla="*/ 1456764 h 1676400"/>
              <a:gd name="connsiteX199" fmla="*/ 1030941 w 1815353"/>
              <a:gd name="connsiteY199" fmla="*/ 1474694 h 1676400"/>
              <a:gd name="connsiteX200" fmla="*/ 1035424 w 1815353"/>
              <a:gd name="connsiteY200" fmla="*/ 1501588 h 1676400"/>
              <a:gd name="connsiteX201" fmla="*/ 1044388 w 1815353"/>
              <a:gd name="connsiteY201" fmla="*/ 1519517 h 1676400"/>
              <a:gd name="connsiteX202" fmla="*/ 1048871 w 1815353"/>
              <a:gd name="connsiteY202" fmla="*/ 1537447 h 1676400"/>
              <a:gd name="connsiteX203" fmla="*/ 1053353 w 1815353"/>
              <a:gd name="connsiteY203" fmla="*/ 1550894 h 1676400"/>
              <a:gd name="connsiteX204" fmla="*/ 1057835 w 1815353"/>
              <a:gd name="connsiteY204" fmla="*/ 1568823 h 1676400"/>
              <a:gd name="connsiteX205" fmla="*/ 1071282 w 1815353"/>
              <a:gd name="connsiteY205" fmla="*/ 1609164 h 1676400"/>
              <a:gd name="connsiteX206" fmla="*/ 1080247 w 1815353"/>
              <a:gd name="connsiteY206" fmla="*/ 1636058 h 1676400"/>
              <a:gd name="connsiteX207" fmla="*/ 1093694 w 1815353"/>
              <a:gd name="connsiteY207" fmla="*/ 1676400 h 1676400"/>
              <a:gd name="connsiteX208" fmla="*/ 1102659 w 1815353"/>
              <a:gd name="connsiteY208" fmla="*/ 1662952 h 1676400"/>
              <a:gd name="connsiteX209" fmla="*/ 1107141 w 1815353"/>
              <a:gd name="connsiteY209" fmla="*/ 1649505 h 1676400"/>
              <a:gd name="connsiteX210" fmla="*/ 1120588 w 1815353"/>
              <a:gd name="connsiteY210" fmla="*/ 1640541 h 1676400"/>
              <a:gd name="connsiteX211" fmla="*/ 1134035 w 1815353"/>
              <a:gd name="connsiteY211" fmla="*/ 1627094 h 1676400"/>
              <a:gd name="connsiteX212" fmla="*/ 1147482 w 1815353"/>
              <a:gd name="connsiteY212" fmla="*/ 1618129 h 1676400"/>
              <a:gd name="connsiteX213" fmla="*/ 1174377 w 1815353"/>
              <a:gd name="connsiteY213" fmla="*/ 1609164 h 1676400"/>
              <a:gd name="connsiteX214" fmla="*/ 1183341 w 1815353"/>
              <a:gd name="connsiteY214" fmla="*/ 1595717 h 1676400"/>
              <a:gd name="connsiteX215" fmla="*/ 1210235 w 1815353"/>
              <a:gd name="connsiteY215" fmla="*/ 1582270 h 1676400"/>
              <a:gd name="connsiteX216" fmla="*/ 1250577 w 1815353"/>
              <a:gd name="connsiteY216" fmla="*/ 1564341 h 1676400"/>
              <a:gd name="connsiteX217" fmla="*/ 1264024 w 1815353"/>
              <a:gd name="connsiteY217" fmla="*/ 1559858 h 1676400"/>
              <a:gd name="connsiteX218" fmla="*/ 1290918 w 1815353"/>
              <a:gd name="connsiteY218" fmla="*/ 1546411 h 1676400"/>
              <a:gd name="connsiteX219" fmla="*/ 1304365 w 1815353"/>
              <a:gd name="connsiteY219" fmla="*/ 1537447 h 1676400"/>
              <a:gd name="connsiteX220" fmla="*/ 1331259 w 1815353"/>
              <a:gd name="connsiteY220" fmla="*/ 1528482 h 1676400"/>
              <a:gd name="connsiteX221" fmla="*/ 1344706 w 1815353"/>
              <a:gd name="connsiteY221" fmla="*/ 1524000 h 1676400"/>
              <a:gd name="connsiteX222" fmla="*/ 1376082 w 1815353"/>
              <a:gd name="connsiteY222" fmla="*/ 1519517 h 1676400"/>
              <a:gd name="connsiteX223" fmla="*/ 1456765 w 1815353"/>
              <a:gd name="connsiteY223" fmla="*/ 1524000 h 1676400"/>
              <a:gd name="connsiteX224" fmla="*/ 1483659 w 1815353"/>
              <a:gd name="connsiteY224" fmla="*/ 1537447 h 1676400"/>
              <a:gd name="connsiteX225" fmla="*/ 1497106 w 1815353"/>
              <a:gd name="connsiteY225" fmla="*/ 1541929 h 1676400"/>
              <a:gd name="connsiteX226" fmla="*/ 1519518 w 1815353"/>
              <a:gd name="connsiteY226" fmla="*/ 1541929 h 1676400"/>
              <a:gd name="connsiteX0" fmla="*/ 1519518 w 1815353"/>
              <a:gd name="connsiteY0" fmla="*/ 1541929 h 1676400"/>
              <a:gd name="connsiteX1" fmla="*/ 1506071 w 1815353"/>
              <a:gd name="connsiteY1" fmla="*/ 1528482 h 1676400"/>
              <a:gd name="connsiteX2" fmla="*/ 1501588 w 1815353"/>
              <a:gd name="connsiteY2" fmla="*/ 1510552 h 1676400"/>
              <a:gd name="connsiteX3" fmla="*/ 1497106 w 1815353"/>
              <a:gd name="connsiteY3" fmla="*/ 1497105 h 1676400"/>
              <a:gd name="connsiteX4" fmla="*/ 1488141 w 1815353"/>
              <a:gd name="connsiteY4" fmla="*/ 1443317 h 1676400"/>
              <a:gd name="connsiteX5" fmla="*/ 1479177 w 1815353"/>
              <a:gd name="connsiteY5" fmla="*/ 1402976 h 1676400"/>
              <a:gd name="connsiteX6" fmla="*/ 1474694 w 1815353"/>
              <a:gd name="connsiteY6" fmla="*/ 1362635 h 1676400"/>
              <a:gd name="connsiteX7" fmla="*/ 1470212 w 1815353"/>
              <a:gd name="connsiteY7" fmla="*/ 1344705 h 1676400"/>
              <a:gd name="connsiteX8" fmla="*/ 1465729 w 1815353"/>
              <a:gd name="connsiteY8" fmla="*/ 1322294 h 1676400"/>
              <a:gd name="connsiteX9" fmla="*/ 1456765 w 1815353"/>
              <a:gd name="connsiteY9" fmla="*/ 1286435 h 1676400"/>
              <a:gd name="connsiteX10" fmla="*/ 1443318 w 1815353"/>
              <a:gd name="connsiteY10" fmla="*/ 1192305 h 1676400"/>
              <a:gd name="connsiteX11" fmla="*/ 1438835 w 1815353"/>
              <a:gd name="connsiteY11" fmla="*/ 1169894 h 1676400"/>
              <a:gd name="connsiteX12" fmla="*/ 1434353 w 1815353"/>
              <a:gd name="connsiteY12" fmla="*/ 1147482 h 1676400"/>
              <a:gd name="connsiteX13" fmla="*/ 1425388 w 1815353"/>
              <a:gd name="connsiteY13" fmla="*/ 1066800 h 1676400"/>
              <a:gd name="connsiteX14" fmla="*/ 1416424 w 1815353"/>
              <a:gd name="connsiteY14" fmla="*/ 1013011 h 1676400"/>
              <a:gd name="connsiteX15" fmla="*/ 1411941 w 1815353"/>
              <a:gd name="connsiteY15" fmla="*/ 986117 h 1676400"/>
              <a:gd name="connsiteX16" fmla="*/ 1407459 w 1815353"/>
              <a:gd name="connsiteY16" fmla="*/ 851647 h 1676400"/>
              <a:gd name="connsiteX17" fmla="*/ 1402977 w 1815353"/>
              <a:gd name="connsiteY17" fmla="*/ 824752 h 1676400"/>
              <a:gd name="connsiteX18" fmla="*/ 1394012 w 1815353"/>
              <a:gd name="connsiteY18" fmla="*/ 775447 h 1676400"/>
              <a:gd name="connsiteX19" fmla="*/ 1380565 w 1815353"/>
              <a:gd name="connsiteY19" fmla="*/ 676835 h 1676400"/>
              <a:gd name="connsiteX20" fmla="*/ 1371600 w 1815353"/>
              <a:gd name="connsiteY20" fmla="*/ 623047 h 1676400"/>
              <a:gd name="connsiteX21" fmla="*/ 1376082 w 1815353"/>
              <a:gd name="connsiteY21" fmla="*/ 515470 h 1676400"/>
              <a:gd name="connsiteX22" fmla="*/ 1385047 w 1815353"/>
              <a:gd name="connsiteY22" fmla="*/ 488576 h 1676400"/>
              <a:gd name="connsiteX23" fmla="*/ 1389529 w 1815353"/>
              <a:gd name="connsiteY23" fmla="*/ 475129 h 1676400"/>
              <a:gd name="connsiteX24" fmla="*/ 1402977 w 1815353"/>
              <a:gd name="connsiteY24" fmla="*/ 434788 h 1676400"/>
              <a:gd name="connsiteX25" fmla="*/ 1407459 w 1815353"/>
              <a:gd name="connsiteY25" fmla="*/ 421341 h 1676400"/>
              <a:gd name="connsiteX26" fmla="*/ 1434353 w 1815353"/>
              <a:gd name="connsiteY26" fmla="*/ 398929 h 1676400"/>
              <a:gd name="connsiteX27" fmla="*/ 1470212 w 1815353"/>
              <a:gd name="connsiteY27" fmla="*/ 403411 h 1676400"/>
              <a:gd name="connsiteX28" fmla="*/ 1510553 w 1815353"/>
              <a:gd name="connsiteY28" fmla="*/ 430305 h 1676400"/>
              <a:gd name="connsiteX29" fmla="*/ 1519518 w 1815353"/>
              <a:gd name="connsiteY29" fmla="*/ 443752 h 1676400"/>
              <a:gd name="connsiteX30" fmla="*/ 1532965 w 1815353"/>
              <a:gd name="connsiteY30" fmla="*/ 470647 h 1676400"/>
              <a:gd name="connsiteX31" fmla="*/ 1559859 w 1815353"/>
              <a:gd name="connsiteY31" fmla="*/ 524435 h 1676400"/>
              <a:gd name="connsiteX32" fmla="*/ 1586753 w 1815353"/>
              <a:gd name="connsiteY32" fmla="*/ 542364 h 1676400"/>
              <a:gd name="connsiteX33" fmla="*/ 1600200 w 1815353"/>
              <a:gd name="connsiteY33" fmla="*/ 551329 h 1676400"/>
              <a:gd name="connsiteX34" fmla="*/ 1627094 w 1815353"/>
              <a:gd name="connsiteY34" fmla="*/ 569258 h 1676400"/>
              <a:gd name="connsiteX35" fmla="*/ 1636059 w 1815353"/>
              <a:gd name="connsiteY35" fmla="*/ 582705 h 1676400"/>
              <a:gd name="connsiteX36" fmla="*/ 1662953 w 1815353"/>
              <a:gd name="connsiteY36" fmla="*/ 591670 h 1676400"/>
              <a:gd name="connsiteX37" fmla="*/ 1653988 w 1815353"/>
              <a:gd name="connsiteY37" fmla="*/ 551329 h 1676400"/>
              <a:gd name="connsiteX38" fmla="*/ 1671918 w 1815353"/>
              <a:gd name="connsiteY38" fmla="*/ 542364 h 1676400"/>
              <a:gd name="connsiteX39" fmla="*/ 1685365 w 1815353"/>
              <a:gd name="connsiteY39" fmla="*/ 551329 h 1676400"/>
              <a:gd name="connsiteX40" fmla="*/ 1698812 w 1815353"/>
              <a:gd name="connsiteY40" fmla="*/ 555811 h 1676400"/>
              <a:gd name="connsiteX41" fmla="*/ 1716741 w 1815353"/>
              <a:gd name="connsiteY41" fmla="*/ 564776 h 1676400"/>
              <a:gd name="connsiteX42" fmla="*/ 1712259 w 1815353"/>
              <a:gd name="connsiteY42" fmla="*/ 542364 h 1676400"/>
              <a:gd name="connsiteX43" fmla="*/ 1694329 w 1815353"/>
              <a:gd name="connsiteY43" fmla="*/ 515470 h 1676400"/>
              <a:gd name="connsiteX44" fmla="*/ 1730188 w 1815353"/>
              <a:gd name="connsiteY44" fmla="*/ 524435 h 1676400"/>
              <a:gd name="connsiteX45" fmla="*/ 1716741 w 1815353"/>
              <a:gd name="connsiteY45" fmla="*/ 493058 h 1676400"/>
              <a:gd name="connsiteX46" fmla="*/ 1712259 w 1815353"/>
              <a:gd name="connsiteY46" fmla="*/ 479611 h 1676400"/>
              <a:gd name="connsiteX47" fmla="*/ 1734671 w 1815353"/>
              <a:gd name="connsiteY47" fmla="*/ 484094 h 1676400"/>
              <a:gd name="connsiteX48" fmla="*/ 1748118 w 1815353"/>
              <a:gd name="connsiteY48" fmla="*/ 488576 h 1676400"/>
              <a:gd name="connsiteX49" fmla="*/ 1766047 w 1815353"/>
              <a:gd name="connsiteY49" fmla="*/ 493058 h 1676400"/>
              <a:gd name="connsiteX50" fmla="*/ 1761565 w 1815353"/>
              <a:gd name="connsiteY50" fmla="*/ 475129 h 1676400"/>
              <a:gd name="connsiteX51" fmla="*/ 1752600 w 1815353"/>
              <a:gd name="connsiteY51" fmla="*/ 457200 h 1676400"/>
              <a:gd name="connsiteX52" fmla="*/ 1766047 w 1815353"/>
              <a:gd name="connsiteY52" fmla="*/ 452717 h 1676400"/>
              <a:gd name="connsiteX53" fmla="*/ 1801906 w 1815353"/>
              <a:gd name="connsiteY53" fmla="*/ 448235 h 1676400"/>
              <a:gd name="connsiteX54" fmla="*/ 1815353 w 1815353"/>
              <a:gd name="connsiteY54" fmla="*/ 421341 h 1676400"/>
              <a:gd name="connsiteX55" fmla="*/ 1801906 w 1815353"/>
              <a:gd name="connsiteY55" fmla="*/ 367552 h 1676400"/>
              <a:gd name="connsiteX56" fmla="*/ 1792941 w 1815353"/>
              <a:gd name="connsiteY56" fmla="*/ 340658 h 1676400"/>
              <a:gd name="connsiteX57" fmla="*/ 1788459 w 1815353"/>
              <a:gd name="connsiteY57" fmla="*/ 327211 h 1676400"/>
              <a:gd name="connsiteX58" fmla="*/ 1779494 w 1815353"/>
              <a:gd name="connsiteY58" fmla="*/ 273423 h 1676400"/>
              <a:gd name="connsiteX59" fmla="*/ 1770529 w 1815353"/>
              <a:gd name="connsiteY59" fmla="*/ 246529 h 1676400"/>
              <a:gd name="connsiteX60" fmla="*/ 1752600 w 1815353"/>
              <a:gd name="connsiteY60" fmla="*/ 215152 h 1676400"/>
              <a:gd name="connsiteX61" fmla="*/ 1739153 w 1815353"/>
              <a:gd name="connsiteY61" fmla="*/ 188258 h 1676400"/>
              <a:gd name="connsiteX62" fmla="*/ 1730188 w 1815353"/>
              <a:gd name="connsiteY62" fmla="*/ 161364 h 1676400"/>
              <a:gd name="connsiteX63" fmla="*/ 1716741 w 1815353"/>
              <a:gd name="connsiteY63" fmla="*/ 134470 h 1676400"/>
              <a:gd name="connsiteX64" fmla="*/ 1703294 w 1815353"/>
              <a:gd name="connsiteY64" fmla="*/ 125505 h 1676400"/>
              <a:gd name="connsiteX65" fmla="*/ 1698812 w 1815353"/>
              <a:gd name="connsiteY65" fmla="*/ 112058 h 1676400"/>
              <a:gd name="connsiteX66" fmla="*/ 1658471 w 1815353"/>
              <a:gd name="connsiteY66" fmla="*/ 80682 h 1676400"/>
              <a:gd name="connsiteX67" fmla="*/ 1627094 w 1815353"/>
              <a:gd name="connsiteY67" fmla="*/ 67235 h 1676400"/>
              <a:gd name="connsiteX68" fmla="*/ 1613647 w 1815353"/>
              <a:gd name="connsiteY68" fmla="*/ 58270 h 1676400"/>
              <a:gd name="connsiteX69" fmla="*/ 1600200 w 1815353"/>
              <a:gd name="connsiteY69" fmla="*/ 53788 h 1676400"/>
              <a:gd name="connsiteX70" fmla="*/ 1573306 w 1815353"/>
              <a:gd name="connsiteY70" fmla="*/ 35858 h 1676400"/>
              <a:gd name="connsiteX71" fmla="*/ 1559859 w 1815353"/>
              <a:gd name="connsiteY71" fmla="*/ 26894 h 1676400"/>
              <a:gd name="connsiteX72" fmla="*/ 1532965 w 1815353"/>
              <a:gd name="connsiteY72" fmla="*/ 17929 h 1676400"/>
              <a:gd name="connsiteX73" fmla="*/ 1519518 w 1815353"/>
              <a:gd name="connsiteY73" fmla="*/ 8964 h 1676400"/>
              <a:gd name="connsiteX74" fmla="*/ 1483659 w 1815353"/>
              <a:gd name="connsiteY74" fmla="*/ 0 h 1676400"/>
              <a:gd name="connsiteX75" fmla="*/ 1407459 w 1815353"/>
              <a:gd name="connsiteY75" fmla="*/ 4482 h 1676400"/>
              <a:gd name="connsiteX76" fmla="*/ 1380565 w 1815353"/>
              <a:gd name="connsiteY76" fmla="*/ 8964 h 1676400"/>
              <a:gd name="connsiteX77" fmla="*/ 1349188 w 1815353"/>
              <a:gd name="connsiteY77" fmla="*/ 13447 h 1676400"/>
              <a:gd name="connsiteX78" fmla="*/ 1304365 w 1815353"/>
              <a:gd name="connsiteY78" fmla="*/ 26894 h 1676400"/>
              <a:gd name="connsiteX79" fmla="*/ 1277471 w 1815353"/>
              <a:gd name="connsiteY79" fmla="*/ 44823 h 1676400"/>
              <a:gd name="connsiteX80" fmla="*/ 1250577 w 1815353"/>
              <a:gd name="connsiteY80" fmla="*/ 53788 h 1676400"/>
              <a:gd name="connsiteX81" fmla="*/ 1223682 w 1815353"/>
              <a:gd name="connsiteY81" fmla="*/ 67235 h 1676400"/>
              <a:gd name="connsiteX82" fmla="*/ 1196788 w 1815353"/>
              <a:gd name="connsiteY82" fmla="*/ 80682 h 1676400"/>
              <a:gd name="connsiteX83" fmla="*/ 1156447 w 1815353"/>
              <a:gd name="connsiteY83" fmla="*/ 98611 h 1676400"/>
              <a:gd name="connsiteX84" fmla="*/ 1143000 w 1815353"/>
              <a:gd name="connsiteY84" fmla="*/ 103094 h 1676400"/>
              <a:gd name="connsiteX85" fmla="*/ 1107141 w 1815353"/>
              <a:gd name="connsiteY85" fmla="*/ 116541 h 1676400"/>
              <a:gd name="connsiteX86" fmla="*/ 1075765 w 1815353"/>
              <a:gd name="connsiteY86" fmla="*/ 129988 h 1676400"/>
              <a:gd name="connsiteX87" fmla="*/ 1062318 w 1815353"/>
              <a:gd name="connsiteY87" fmla="*/ 138952 h 1676400"/>
              <a:gd name="connsiteX88" fmla="*/ 1035424 w 1815353"/>
              <a:gd name="connsiteY88" fmla="*/ 147917 h 1676400"/>
              <a:gd name="connsiteX89" fmla="*/ 1008529 w 1815353"/>
              <a:gd name="connsiteY89" fmla="*/ 156882 h 1676400"/>
              <a:gd name="connsiteX90" fmla="*/ 995082 w 1815353"/>
              <a:gd name="connsiteY90" fmla="*/ 161364 h 1676400"/>
              <a:gd name="connsiteX91" fmla="*/ 945777 w 1815353"/>
              <a:gd name="connsiteY91" fmla="*/ 179294 h 1676400"/>
              <a:gd name="connsiteX92" fmla="*/ 927847 w 1815353"/>
              <a:gd name="connsiteY92" fmla="*/ 183776 h 1676400"/>
              <a:gd name="connsiteX93" fmla="*/ 909918 w 1815353"/>
              <a:gd name="connsiteY93" fmla="*/ 188258 h 1676400"/>
              <a:gd name="connsiteX94" fmla="*/ 865094 w 1815353"/>
              <a:gd name="connsiteY94" fmla="*/ 192741 h 1676400"/>
              <a:gd name="connsiteX95" fmla="*/ 806824 w 1815353"/>
              <a:gd name="connsiteY95" fmla="*/ 201705 h 1676400"/>
              <a:gd name="connsiteX96" fmla="*/ 721659 w 1815353"/>
              <a:gd name="connsiteY96" fmla="*/ 206188 h 1676400"/>
              <a:gd name="connsiteX97" fmla="*/ 627529 w 1815353"/>
              <a:gd name="connsiteY97" fmla="*/ 197223 h 1676400"/>
              <a:gd name="connsiteX98" fmla="*/ 578224 w 1815353"/>
              <a:gd name="connsiteY98" fmla="*/ 188258 h 1676400"/>
              <a:gd name="connsiteX99" fmla="*/ 542365 w 1815353"/>
              <a:gd name="connsiteY99" fmla="*/ 179294 h 1676400"/>
              <a:gd name="connsiteX100" fmla="*/ 510988 w 1815353"/>
              <a:gd name="connsiteY100" fmla="*/ 174811 h 1676400"/>
              <a:gd name="connsiteX101" fmla="*/ 457200 w 1815353"/>
              <a:gd name="connsiteY101" fmla="*/ 165847 h 1676400"/>
              <a:gd name="connsiteX102" fmla="*/ 407894 w 1815353"/>
              <a:gd name="connsiteY102" fmla="*/ 161364 h 1676400"/>
              <a:gd name="connsiteX103" fmla="*/ 385482 w 1815353"/>
              <a:gd name="connsiteY103" fmla="*/ 156882 h 1676400"/>
              <a:gd name="connsiteX104" fmla="*/ 367553 w 1815353"/>
              <a:gd name="connsiteY104" fmla="*/ 152400 h 1676400"/>
              <a:gd name="connsiteX105" fmla="*/ 295835 w 1815353"/>
              <a:gd name="connsiteY105" fmla="*/ 143435 h 1676400"/>
              <a:gd name="connsiteX106" fmla="*/ 273424 w 1815353"/>
              <a:gd name="connsiteY106" fmla="*/ 138952 h 1676400"/>
              <a:gd name="connsiteX107" fmla="*/ 259977 w 1815353"/>
              <a:gd name="connsiteY107" fmla="*/ 134470 h 1676400"/>
              <a:gd name="connsiteX108" fmla="*/ 228600 w 1815353"/>
              <a:gd name="connsiteY108" fmla="*/ 129988 h 1676400"/>
              <a:gd name="connsiteX109" fmla="*/ 201706 w 1815353"/>
              <a:gd name="connsiteY109" fmla="*/ 125505 h 1676400"/>
              <a:gd name="connsiteX110" fmla="*/ 179294 w 1815353"/>
              <a:gd name="connsiteY110" fmla="*/ 121023 h 1676400"/>
              <a:gd name="connsiteX111" fmla="*/ 161365 w 1815353"/>
              <a:gd name="connsiteY111" fmla="*/ 116541 h 1676400"/>
              <a:gd name="connsiteX112" fmla="*/ 121024 w 1815353"/>
              <a:gd name="connsiteY112" fmla="*/ 112058 h 1676400"/>
              <a:gd name="connsiteX113" fmla="*/ 76200 w 1815353"/>
              <a:gd name="connsiteY113" fmla="*/ 103094 h 1676400"/>
              <a:gd name="connsiteX114" fmla="*/ 40341 w 1815353"/>
              <a:gd name="connsiteY114" fmla="*/ 107576 h 1676400"/>
              <a:gd name="connsiteX115" fmla="*/ 71718 w 1815353"/>
              <a:gd name="connsiteY115" fmla="*/ 129988 h 1676400"/>
              <a:gd name="connsiteX116" fmla="*/ 89647 w 1815353"/>
              <a:gd name="connsiteY116" fmla="*/ 143435 h 1676400"/>
              <a:gd name="connsiteX117" fmla="*/ 53788 w 1815353"/>
              <a:gd name="connsiteY117" fmla="*/ 147917 h 1676400"/>
              <a:gd name="connsiteX118" fmla="*/ 116541 w 1815353"/>
              <a:gd name="connsiteY118" fmla="*/ 210670 h 1676400"/>
              <a:gd name="connsiteX119" fmla="*/ 53788 w 1815353"/>
              <a:gd name="connsiteY119" fmla="*/ 224117 h 1676400"/>
              <a:gd name="connsiteX120" fmla="*/ 35859 w 1815353"/>
              <a:gd name="connsiteY120" fmla="*/ 228600 h 1676400"/>
              <a:gd name="connsiteX121" fmla="*/ 8965 w 1815353"/>
              <a:gd name="connsiteY121" fmla="*/ 237564 h 1676400"/>
              <a:gd name="connsiteX122" fmla="*/ 44824 w 1815353"/>
              <a:gd name="connsiteY122" fmla="*/ 251011 h 1676400"/>
              <a:gd name="connsiteX123" fmla="*/ 71718 w 1815353"/>
              <a:gd name="connsiteY123" fmla="*/ 255494 h 1676400"/>
              <a:gd name="connsiteX124" fmla="*/ 107577 w 1815353"/>
              <a:gd name="connsiteY124" fmla="*/ 264458 h 1676400"/>
              <a:gd name="connsiteX125" fmla="*/ 80682 w 1815353"/>
              <a:gd name="connsiteY125" fmla="*/ 273423 h 1676400"/>
              <a:gd name="connsiteX126" fmla="*/ 49306 w 1815353"/>
              <a:gd name="connsiteY126" fmla="*/ 286870 h 1676400"/>
              <a:gd name="connsiteX127" fmla="*/ 35859 w 1815353"/>
              <a:gd name="connsiteY127" fmla="*/ 300317 h 1676400"/>
              <a:gd name="connsiteX128" fmla="*/ 49306 w 1815353"/>
              <a:gd name="connsiteY128" fmla="*/ 304800 h 1676400"/>
              <a:gd name="connsiteX129" fmla="*/ 98612 w 1815353"/>
              <a:gd name="connsiteY129" fmla="*/ 309282 h 1676400"/>
              <a:gd name="connsiteX130" fmla="*/ 116541 w 1815353"/>
              <a:gd name="connsiteY130" fmla="*/ 313764 h 1676400"/>
              <a:gd name="connsiteX131" fmla="*/ 94129 w 1815353"/>
              <a:gd name="connsiteY131" fmla="*/ 327211 h 1676400"/>
              <a:gd name="connsiteX132" fmla="*/ 76200 w 1815353"/>
              <a:gd name="connsiteY132" fmla="*/ 331694 h 1676400"/>
              <a:gd name="connsiteX133" fmla="*/ 62753 w 1815353"/>
              <a:gd name="connsiteY133" fmla="*/ 336176 h 1676400"/>
              <a:gd name="connsiteX134" fmla="*/ 49306 w 1815353"/>
              <a:gd name="connsiteY134" fmla="*/ 345141 h 1676400"/>
              <a:gd name="connsiteX135" fmla="*/ 53788 w 1815353"/>
              <a:gd name="connsiteY135" fmla="*/ 372035 h 1676400"/>
              <a:gd name="connsiteX136" fmla="*/ 89647 w 1815353"/>
              <a:gd name="connsiteY136" fmla="*/ 381000 h 1676400"/>
              <a:gd name="connsiteX137" fmla="*/ 103094 w 1815353"/>
              <a:gd name="connsiteY137" fmla="*/ 385482 h 1676400"/>
              <a:gd name="connsiteX138" fmla="*/ 85165 w 1815353"/>
              <a:gd name="connsiteY138" fmla="*/ 394447 h 1676400"/>
              <a:gd name="connsiteX139" fmla="*/ 44824 w 1815353"/>
              <a:gd name="connsiteY139" fmla="*/ 403411 h 1676400"/>
              <a:gd name="connsiteX140" fmla="*/ 31377 w 1815353"/>
              <a:gd name="connsiteY140" fmla="*/ 407894 h 1676400"/>
              <a:gd name="connsiteX141" fmla="*/ 17929 w 1815353"/>
              <a:gd name="connsiteY141" fmla="*/ 416858 h 1676400"/>
              <a:gd name="connsiteX142" fmla="*/ 67235 w 1815353"/>
              <a:gd name="connsiteY142" fmla="*/ 430305 h 1676400"/>
              <a:gd name="connsiteX143" fmla="*/ 26894 w 1815353"/>
              <a:gd name="connsiteY143" fmla="*/ 448235 h 1676400"/>
              <a:gd name="connsiteX144" fmla="*/ 13447 w 1815353"/>
              <a:gd name="connsiteY144" fmla="*/ 452717 h 1676400"/>
              <a:gd name="connsiteX145" fmla="*/ 0 w 1815353"/>
              <a:gd name="connsiteY145" fmla="*/ 461682 h 1676400"/>
              <a:gd name="connsiteX146" fmla="*/ 13447 w 1815353"/>
              <a:gd name="connsiteY146" fmla="*/ 470647 h 1676400"/>
              <a:gd name="connsiteX147" fmla="*/ 58271 w 1815353"/>
              <a:gd name="connsiteY147" fmla="*/ 479611 h 1676400"/>
              <a:gd name="connsiteX148" fmla="*/ 85165 w 1815353"/>
              <a:gd name="connsiteY148" fmla="*/ 484094 h 1676400"/>
              <a:gd name="connsiteX149" fmla="*/ 44824 w 1815353"/>
              <a:gd name="connsiteY149" fmla="*/ 497541 h 1676400"/>
              <a:gd name="connsiteX150" fmla="*/ 31377 w 1815353"/>
              <a:gd name="connsiteY150" fmla="*/ 502023 h 1676400"/>
              <a:gd name="connsiteX151" fmla="*/ 17929 w 1815353"/>
              <a:gd name="connsiteY151" fmla="*/ 510988 h 1676400"/>
              <a:gd name="connsiteX152" fmla="*/ 4482 w 1815353"/>
              <a:gd name="connsiteY152" fmla="*/ 515470 h 1676400"/>
              <a:gd name="connsiteX153" fmla="*/ 22412 w 1815353"/>
              <a:gd name="connsiteY153" fmla="*/ 519952 h 1676400"/>
              <a:gd name="connsiteX154" fmla="*/ 49306 w 1815353"/>
              <a:gd name="connsiteY154" fmla="*/ 528917 h 1676400"/>
              <a:gd name="connsiteX155" fmla="*/ 62753 w 1815353"/>
              <a:gd name="connsiteY155" fmla="*/ 533400 h 1676400"/>
              <a:gd name="connsiteX156" fmla="*/ 35859 w 1815353"/>
              <a:gd name="connsiteY156" fmla="*/ 555811 h 1676400"/>
              <a:gd name="connsiteX157" fmla="*/ 8965 w 1815353"/>
              <a:gd name="connsiteY157" fmla="*/ 582705 h 1676400"/>
              <a:gd name="connsiteX158" fmla="*/ 13447 w 1815353"/>
              <a:gd name="connsiteY158" fmla="*/ 600635 h 1676400"/>
              <a:gd name="connsiteX159" fmla="*/ 40341 w 1815353"/>
              <a:gd name="connsiteY159" fmla="*/ 614082 h 1676400"/>
              <a:gd name="connsiteX160" fmla="*/ 53788 w 1815353"/>
              <a:gd name="connsiteY160" fmla="*/ 623047 h 1676400"/>
              <a:gd name="connsiteX161" fmla="*/ 85165 w 1815353"/>
              <a:gd name="connsiteY161" fmla="*/ 632011 h 1676400"/>
              <a:gd name="connsiteX162" fmla="*/ 112059 w 1815353"/>
              <a:gd name="connsiteY162" fmla="*/ 640976 h 1676400"/>
              <a:gd name="connsiteX163" fmla="*/ 188259 w 1815353"/>
              <a:gd name="connsiteY163" fmla="*/ 649941 h 1676400"/>
              <a:gd name="connsiteX164" fmla="*/ 264459 w 1815353"/>
              <a:gd name="connsiteY164" fmla="*/ 645458 h 1676400"/>
              <a:gd name="connsiteX165" fmla="*/ 309282 w 1815353"/>
              <a:gd name="connsiteY165" fmla="*/ 636494 h 1676400"/>
              <a:gd name="connsiteX166" fmla="*/ 345141 w 1815353"/>
              <a:gd name="connsiteY166" fmla="*/ 632011 h 1676400"/>
              <a:gd name="connsiteX167" fmla="*/ 372035 w 1815353"/>
              <a:gd name="connsiteY167" fmla="*/ 623047 h 1676400"/>
              <a:gd name="connsiteX168" fmla="*/ 389965 w 1815353"/>
              <a:gd name="connsiteY168" fmla="*/ 618564 h 1676400"/>
              <a:gd name="connsiteX169" fmla="*/ 416859 w 1815353"/>
              <a:gd name="connsiteY169" fmla="*/ 609600 h 1676400"/>
              <a:gd name="connsiteX170" fmla="*/ 430306 w 1815353"/>
              <a:gd name="connsiteY170" fmla="*/ 605117 h 1676400"/>
              <a:gd name="connsiteX171" fmla="*/ 466165 w 1815353"/>
              <a:gd name="connsiteY171" fmla="*/ 600635 h 1676400"/>
              <a:gd name="connsiteX172" fmla="*/ 528918 w 1815353"/>
              <a:gd name="connsiteY172" fmla="*/ 587188 h 1676400"/>
              <a:gd name="connsiteX173" fmla="*/ 654424 w 1815353"/>
              <a:gd name="connsiteY173" fmla="*/ 582705 h 1676400"/>
              <a:gd name="connsiteX174" fmla="*/ 757518 w 1815353"/>
              <a:gd name="connsiteY174" fmla="*/ 569258 h 1676400"/>
              <a:gd name="connsiteX175" fmla="*/ 815788 w 1815353"/>
              <a:gd name="connsiteY175" fmla="*/ 555811 h 1676400"/>
              <a:gd name="connsiteX176" fmla="*/ 856129 w 1815353"/>
              <a:gd name="connsiteY176" fmla="*/ 551329 h 1676400"/>
              <a:gd name="connsiteX177" fmla="*/ 909918 w 1815353"/>
              <a:gd name="connsiteY177" fmla="*/ 555811 h 1676400"/>
              <a:gd name="connsiteX178" fmla="*/ 936812 w 1815353"/>
              <a:gd name="connsiteY178" fmla="*/ 578223 h 1676400"/>
              <a:gd name="connsiteX179" fmla="*/ 950259 w 1815353"/>
              <a:gd name="connsiteY179" fmla="*/ 596152 h 1676400"/>
              <a:gd name="connsiteX180" fmla="*/ 959224 w 1815353"/>
              <a:gd name="connsiteY180" fmla="*/ 609600 h 1676400"/>
              <a:gd name="connsiteX181" fmla="*/ 972671 w 1815353"/>
              <a:gd name="connsiteY181" fmla="*/ 618564 h 1676400"/>
              <a:gd name="connsiteX182" fmla="*/ 986118 w 1815353"/>
              <a:gd name="connsiteY182" fmla="*/ 649941 h 1676400"/>
              <a:gd name="connsiteX183" fmla="*/ 990600 w 1815353"/>
              <a:gd name="connsiteY183" fmla="*/ 667870 h 1676400"/>
              <a:gd name="connsiteX184" fmla="*/ 999565 w 1815353"/>
              <a:gd name="connsiteY184" fmla="*/ 685800 h 1676400"/>
              <a:gd name="connsiteX185" fmla="*/ 1004047 w 1815353"/>
              <a:gd name="connsiteY185" fmla="*/ 708211 h 1676400"/>
              <a:gd name="connsiteX186" fmla="*/ 1008529 w 1815353"/>
              <a:gd name="connsiteY186" fmla="*/ 721658 h 1676400"/>
              <a:gd name="connsiteX187" fmla="*/ 1013012 w 1815353"/>
              <a:gd name="connsiteY187" fmla="*/ 739588 h 1676400"/>
              <a:gd name="connsiteX188" fmla="*/ 999565 w 1815353"/>
              <a:gd name="connsiteY188" fmla="*/ 941294 h 1676400"/>
              <a:gd name="connsiteX189" fmla="*/ 990600 w 1815353"/>
              <a:gd name="connsiteY189" fmla="*/ 995082 h 1676400"/>
              <a:gd name="connsiteX190" fmla="*/ 981635 w 1815353"/>
              <a:gd name="connsiteY190" fmla="*/ 1138517 h 1676400"/>
              <a:gd name="connsiteX191" fmla="*/ 986118 w 1815353"/>
              <a:gd name="connsiteY191" fmla="*/ 1232647 h 1676400"/>
              <a:gd name="connsiteX192" fmla="*/ 990600 w 1815353"/>
              <a:gd name="connsiteY192" fmla="*/ 1272988 h 1676400"/>
              <a:gd name="connsiteX193" fmla="*/ 1004047 w 1815353"/>
              <a:gd name="connsiteY193" fmla="*/ 1344705 h 1676400"/>
              <a:gd name="connsiteX194" fmla="*/ 1008529 w 1815353"/>
              <a:gd name="connsiteY194" fmla="*/ 1389529 h 1676400"/>
              <a:gd name="connsiteX195" fmla="*/ 1013012 w 1815353"/>
              <a:gd name="connsiteY195" fmla="*/ 1402976 h 1676400"/>
              <a:gd name="connsiteX196" fmla="*/ 1017494 w 1815353"/>
              <a:gd name="connsiteY196" fmla="*/ 1425388 h 1676400"/>
              <a:gd name="connsiteX197" fmla="*/ 1026459 w 1815353"/>
              <a:gd name="connsiteY197" fmla="*/ 1456764 h 1676400"/>
              <a:gd name="connsiteX198" fmla="*/ 1030941 w 1815353"/>
              <a:gd name="connsiteY198" fmla="*/ 1474694 h 1676400"/>
              <a:gd name="connsiteX199" fmla="*/ 1035424 w 1815353"/>
              <a:gd name="connsiteY199" fmla="*/ 1501588 h 1676400"/>
              <a:gd name="connsiteX200" fmla="*/ 1044388 w 1815353"/>
              <a:gd name="connsiteY200" fmla="*/ 1519517 h 1676400"/>
              <a:gd name="connsiteX201" fmla="*/ 1048871 w 1815353"/>
              <a:gd name="connsiteY201" fmla="*/ 1537447 h 1676400"/>
              <a:gd name="connsiteX202" fmla="*/ 1053353 w 1815353"/>
              <a:gd name="connsiteY202" fmla="*/ 1550894 h 1676400"/>
              <a:gd name="connsiteX203" fmla="*/ 1057835 w 1815353"/>
              <a:gd name="connsiteY203" fmla="*/ 1568823 h 1676400"/>
              <a:gd name="connsiteX204" fmla="*/ 1071282 w 1815353"/>
              <a:gd name="connsiteY204" fmla="*/ 1609164 h 1676400"/>
              <a:gd name="connsiteX205" fmla="*/ 1080247 w 1815353"/>
              <a:gd name="connsiteY205" fmla="*/ 1636058 h 1676400"/>
              <a:gd name="connsiteX206" fmla="*/ 1093694 w 1815353"/>
              <a:gd name="connsiteY206" fmla="*/ 1676400 h 1676400"/>
              <a:gd name="connsiteX207" fmla="*/ 1102659 w 1815353"/>
              <a:gd name="connsiteY207" fmla="*/ 1662952 h 1676400"/>
              <a:gd name="connsiteX208" fmla="*/ 1107141 w 1815353"/>
              <a:gd name="connsiteY208" fmla="*/ 1649505 h 1676400"/>
              <a:gd name="connsiteX209" fmla="*/ 1120588 w 1815353"/>
              <a:gd name="connsiteY209" fmla="*/ 1640541 h 1676400"/>
              <a:gd name="connsiteX210" fmla="*/ 1134035 w 1815353"/>
              <a:gd name="connsiteY210" fmla="*/ 1627094 h 1676400"/>
              <a:gd name="connsiteX211" fmla="*/ 1147482 w 1815353"/>
              <a:gd name="connsiteY211" fmla="*/ 1618129 h 1676400"/>
              <a:gd name="connsiteX212" fmla="*/ 1174377 w 1815353"/>
              <a:gd name="connsiteY212" fmla="*/ 1609164 h 1676400"/>
              <a:gd name="connsiteX213" fmla="*/ 1183341 w 1815353"/>
              <a:gd name="connsiteY213" fmla="*/ 1595717 h 1676400"/>
              <a:gd name="connsiteX214" fmla="*/ 1210235 w 1815353"/>
              <a:gd name="connsiteY214" fmla="*/ 1582270 h 1676400"/>
              <a:gd name="connsiteX215" fmla="*/ 1250577 w 1815353"/>
              <a:gd name="connsiteY215" fmla="*/ 1564341 h 1676400"/>
              <a:gd name="connsiteX216" fmla="*/ 1264024 w 1815353"/>
              <a:gd name="connsiteY216" fmla="*/ 1559858 h 1676400"/>
              <a:gd name="connsiteX217" fmla="*/ 1290918 w 1815353"/>
              <a:gd name="connsiteY217" fmla="*/ 1546411 h 1676400"/>
              <a:gd name="connsiteX218" fmla="*/ 1304365 w 1815353"/>
              <a:gd name="connsiteY218" fmla="*/ 1537447 h 1676400"/>
              <a:gd name="connsiteX219" fmla="*/ 1331259 w 1815353"/>
              <a:gd name="connsiteY219" fmla="*/ 1528482 h 1676400"/>
              <a:gd name="connsiteX220" fmla="*/ 1344706 w 1815353"/>
              <a:gd name="connsiteY220" fmla="*/ 1524000 h 1676400"/>
              <a:gd name="connsiteX221" fmla="*/ 1376082 w 1815353"/>
              <a:gd name="connsiteY221" fmla="*/ 1519517 h 1676400"/>
              <a:gd name="connsiteX222" fmla="*/ 1456765 w 1815353"/>
              <a:gd name="connsiteY222" fmla="*/ 1524000 h 1676400"/>
              <a:gd name="connsiteX223" fmla="*/ 1483659 w 1815353"/>
              <a:gd name="connsiteY223" fmla="*/ 1537447 h 1676400"/>
              <a:gd name="connsiteX224" fmla="*/ 1497106 w 1815353"/>
              <a:gd name="connsiteY224" fmla="*/ 1541929 h 1676400"/>
              <a:gd name="connsiteX225" fmla="*/ 1519518 w 1815353"/>
              <a:gd name="connsiteY225" fmla="*/ 1541929 h 1676400"/>
              <a:gd name="connsiteX0" fmla="*/ 1519518 w 1815353"/>
              <a:gd name="connsiteY0" fmla="*/ 1541929 h 1676400"/>
              <a:gd name="connsiteX1" fmla="*/ 1506071 w 1815353"/>
              <a:gd name="connsiteY1" fmla="*/ 1528482 h 1676400"/>
              <a:gd name="connsiteX2" fmla="*/ 1501588 w 1815353"/>
              <a:gd name="connsiteY2" fmla="*/ 1510552 h 1676400"/>
              <a:gd name="connsiteX3" fmla="*/ 1497106 w 1815353"/>
              <a:gd name="connsiteY3" fmla="*/ 1497105 h 1676400"/>
              <a:gd name="connsiteX4" fmla="*/ 1488141 w 1815353"/>
              <a:gd name="connsiteY4" fmla="*/ 1443317 h 1676400"/>
              <a:gd name="connsiteX5" fmla="*/ 1479177 w 1815353"/>
              <a:gd name="connsiteY5" fmla="*/ 1402976 h 1676400"/>
              <a:gd name="connsiteX6" fmla="*/ 1474694 w 1815353"/>
              <a:gd name="connsiteY6" fmla="*/ 1362635 h 1676400"/>
              <a:gd name="connsiteX7" fmla="*/ 1470212 w 1815353"/>
              <a:gd name="connsiteY7" fmla="*/ 1344705 h 1676400"/>
              <a:gd name="connsiteX8" fmla="*/ 1465729 w 1815353"/>
              <a:gd name="connsiteY8" fmla="*/ 1322294 h 1676400"/>
              <a:gd name="connsiteX9" fmla="*/ 1456765 w 1815353"/>
              <a:gd name="connsiteY9" fmla="*/ 1286435 h 1676400"/>
              <a:gd name="connsiteX10" fmla="*/ 1443318 w 1815353"/>
              <a:gd name="connsiteY10" fmla="*/ 1192305 h 1676400"/>
              <a:gd name="connsiteX11" fmla="*/ 1438835 w 1815353"/>
              <a:gd name="connsiteY11" fmla="*/ 1169894 h 1676400"/>
              <a:gd name="connsiteX12" fmla="*/ 1434353 w 1815353"/>
              <a:gd name="connsiteY12" fmla="*/ 1147482 h 1676400"/>
              <a:gd name="connsiteX13" fmla="*/ 1425388 w 1815353"/>
              <a:gd name="connsiteY13" fmla="*/ 1066800 h 1676400"/>
              <a:gd name="connsiteX14" fmla="*/ 1416424 w 1815353"/>
              <a:gd name="connsiteY14" fmla="*/ 1013011 h 1676400"/>
              <a:gd name="connsiteX15" fmla="*/ 1411941 w 1815353"/>
              <a:gd name="connsiteY15" fmla="*/ 986117 h 1676400"/>
              <a:gd name="connsiteX16" fmla="*/ 1407459 w 1815353"/>
              <a:gd name="connsiteY16" fmla="*/ 851647 h 1676400"/>
              <a:gd name="connsiteX17" fmla="*/ 1402977 w 1815353"/>
              <a:gd name="connsiteY17" fmla="*/ 824752 h 1676400"/>
              <a:gd name="connsiteX18" fmla="*/ 1394012 w 1815353"/>
              <a:gd name="connsiteY18" fmla="*/ 775447 h 1676400"/>
              <a:gd name="connsiteX19" fmla="*/ 1380565 w 1815353"/>
              <a:gd name="connsiteY19" fmla="*/ 676835 h 1676400"/>
              <a:gd name="connsiteX20" fmla="*/ 1371600 w 1815353"/>
              <a:gd name="connsiteY20" fmla="*/ 623047 h 1676400"/>
              <a:gd name="connsiteX21" fmla="*/ 1376082 w 1815353"/>
              <a:gd name="connsiteY21" fmla="*/ 515470 h 1676400"/>
              <a:gd name="connsiteX22" fmla="*/ 1385047 w 1815353"/>
              <a:gd name="connsiteY22" fmla="*/ 488576 h 1676400"/>
              <a:gd name="connsiteX23" fmla="*/ 1389529 w 1815353"/>
              <a:gd name="connsiteY23" fmla="*/ 475129 h 1676400"/>
              <a:gd name="connsiteX24" fmla="*/ 1402977 w 1815353"/>
              <a:gd name="connsiteY24" fmla="*/ 434788 h 1676400"/>
              <a:gd name="connsiteX25" fmla="*/ 1407459 w 1815353"/>
              <a:gd name="connsiteY25" fmla="*/ 421341 h 1676400"/>
              <a:gd name="connsiteX26" fmla="*/ 1434353 w 1815353"/>
              <a:gd name="connsiteY26" fmla="*/ 398929 h 1676400"/>
              <a:gd name="connsiteX27" fmla="*/ 1470212 w 1815353"/>
              <a:gd name="connsiteY27" fmla="*/ 403411 h 1676400"/>
              <a:gd name="connsiteX28" fmla="*/ 1510553 w 1815353"/>
              <a:gd name="connsiteY28" fmla="*/ 430305 h 1676400"/>
              <a:gd name="connsiteX29" fmla="*/ 1519518 w 1815353"/>
              <a:gd name="connsiteY29" fmla="*/ 443752 h 1676400"/>
              <a:gd name="connsiteX30" fmla="*/ 1532965 w 1815353"/>
              <a:gd name="connsiteY30" fmla="*/ 470647 h 1676400"/>
              <a:gd name="connsiteX31" fmla="*/ 1559859 w 1815353"/>
              <a:gd name="connsiteY31" fmla="*/ 524435 h 1676400"/>
              <a:gd name="connsiteX32" fmla="*/ 1586753 w 1815353"/>
              <a:gd name="connsiteY32" fmla="*/ 542364 h 1676400"/>
              <a:gd name="connsiteX33" fmla="*/ 1600200 w 1815353"/>
              <a:gd name="connsiteY33" fmla="*/ 551329 h 1676400"/>
              <a:gd name="connsiteX34" fmla="*/ 1627094 w 1815353"/>
              <a:gd name="connsiteY34" fmla="*/ 569258 h 1676400"/>
              <a:gd name="connsiteX35" fmla="*/ 1636059 w 1815353"/>
              <a:gd name="connsiteY35" fmla="*/ 582705 h 1676400"/>
              <a:gd name="connsiteX36" fmla="*/ 1662953 w 1815353"/>
              <a:gd name="connsiteY36" fmla="*/ 591670 h 1676400"/>
              <a:gd name="connsiteX37" fmla="*/ 1653988 w 1815353"/>
              <a:gd name="connsiteY37" fmla="*/ 551329 h 1676400"/>
              <a:gd name="connsiteX38" fmla="*/ 1671918 w 1815353"/>
              <a:gd name="connsiteY38" fmla="*/ 542364 h 1676400"/>
              <a:gd name="connsiteX39" fmla="*/ 1685365 w 1815353"/>
              <a:gd name="connsiteY39" fmla="*/ 551329 h 1676400"/>
              <a:gd name="connsiteX40" fmla="*/ 1698812 w 1815353"/>
              <a:gd name="connsiteY40" fmla="*/ 555811 h 1676400"/>
              <a:gd name="connsiteX41" fmla="*/ 1716741 w 1815353"/>
              <a:gd name="connsiteY41" fmla="*/ 564776 h 1676400"/>
              <a:gd name="connsiteX42" fmla="*/ 1712259 w 1815353"/>
              <a:gd name="connsiteY42" fmla="*/ 542364 h 1676400"/>
              <a:gd name="connsiteX43" fmla="*/ 1694329 w 1815353"/>
              <a:gd name="connsiteY43" fmla="*/ 515470 h 1676400"/>
              <a:gd name="connsiteX44" fmla="*/ 1730188 w 1815353"/>
              <a:gd name="connsiteY44" fmla="*/ 524435 h 1676400"/>
              <a:gd name="connsiteX45" fmla="*/ 1716741 w 1815353"/>
              <a:gd name="connsiteY45" fmla="*/ 493058 h 1676400"/>
              <a:gd name="connsiteX46" fmla="*/ 1712259 w 1815353"/>
              <a:gd name="connsiteY46" fmla="*/ 479611 h 1676400"/>
              <a:gd name="connsiteX47" fmla="*/ 1734671 w 1815353"/>
              <a:gd name="connsiteY47" fmla="*/ 484094 h 1676400"/>
              <a:gd name="connsiteX48" fmla="*/ 1748118 w 1815353"/>
              <a:gd name="connsiteY48" fmla="*/ 488576 h 1676400"/>
              <a:gd name="connsiteX49" fmla="*/ 1766047 w 1815353"/>
              <a:gd name="connsiteY49" fmla="*/ 493058 h 1676400"/>
              <a:gd name="connsiteX50" fmla="*/ 1761565 w 1815353"/>
              <a:gd name="connsiteY50" fmla="*/ 475129 h 1676400"/>
              <a:gd name="connsiteX51" fmla="*/ 1752600 w 1815353"/>
              <a:gd name="connsiteY51" fmla="*/ 457200 h 1676400"/>
              <a:gd name="connsiteX52" fmla="*/ 1766047 w 1815353"/>
              <a:gd name="connsiteY52" fmla="*/ 452717 h 1676400"/>
              <a:gd name="connsiteX53" fmla="*/ 1801906 w 1815353"/>
              <a:gd name="connsiteY53" fmla="*/ 448235 h 1676400"/>
              <a:gd name="connsiteX54" fmla="*/ 1815353 w 1815353"/>
              <a:gd name="connsiteY54" fmla="*/ 421341 h 1676400"/>
              <a:gd name="connsiteX55" fmla="*/ 1801906 w 1815353"/>
              <a:gd name="connsiteY55" fmla="*/ 367552 h 1676400"/>
              <a:gd name="connsiteX56" fmla="*/ 1792941 w 1815353"/>
              <a:gd name="connsiteY56" fmla="*/ 340658 h 1676400"/>
              <a:gd name="connsiteX57" fmla="*/ 1788459 w 1815353"/>
              <a:gd name="connsiteY57" fmla="*/ 327211 h 1676400"/>
              <a:gd name="connsiteX58" fmla="*/ 1779494 w 1815353"/>
              <a:gd name="connsiteY58" fmla="*/ 273423 h 1676400"/>
              <a:gd name="connsiteX59" fmla="*/ 1770529 w 1815353"/>
              <a:gd name="connsiteY59" fmla="*/ 246529 h 1676400"/>
              <a:gd name="connsiteX60" fmla="*/ 1752600 w 1815353"/>
              <a:gd name="connsiteY60" fmla="*/ 215152 h 1676400"/>
              <a:gd name="connsiteX61" fmla="*/ 1739153 w 1815353"/>
              <a:gd name="connsiteY61" fmla="*/ 188258 h 1676400"/>
              <a:gd name="connsiteX62" fmla="*/ 1730188 w 1815353"/>
              <a:gd name="connsiteY62" fmla="*/ 161364 h 1676400"/>
              <a:gd name="connsiteX63" fmla="*/ 1716741 w 1815353"/>
              <a:gd name="connsiteY63" fmla="*/ 134470 h 1676400"/>
              <a:gd name="connsiteX64" fmla="*/ 1703294 w 1815353"/>
              <a:gd name="connsiteY64" fmla="*/ 125505 h 1676400"/>
              <a:gd name="connsiteX65" fmla="*/ 1698812 w 1815353"/>
              <a:gd name="connsiteY65" fmla="*/ 112058 h 1676400"/>
              <a:gd name="connsiteX66" fmla="*/ 1658471 w 1815353"/>
              <a:gd name="connsiteY66" fmla="*/ 80682 h 1676400"/>
              <a:gd name="connsiteX67" fmla="*/ 1627094 w 1815353"/>
              <a:gd name="connsiteY67" fmla="*/ 67235 h 1676400"/>
              <a:gd name="connsiteX68" fmla="*/ 1613647 w 1815353"/>
              <a:gd name="connsiteY68" fmla="*/ 58270 h 1676400"/>
              <a:gd name="connsiteX69" fmla="*/ 1600200 w 1815353"/>
              <a:gd name="connsiteY69" fmla="*/ 53788 h 1676400"/>
              <a:gd name="connsiteX70" fmla="*/ 1573306 w 1815353"/>
              <a:gd name="connsiteY70" fmla="*/ 35858 h 1676400"/>
              <a:gd name="connsiteX71" fmla="*/ 1559859 w 1815353"/>
              <a:gd name="connsiteY71" fmla="*/ 26894 h 1676400"/>
              <a:gd name="connsiteX72" fmla="*/ 1532965 w 1815353"/>
              <a:gd name="connsiteY72" fmla="*/ 17929 h 1676400"/>
              <a:gd name="connsiteX73" fmla="*/ 1519518 w 1815353"/>
              <a:gd name="connsiteY73" fmla="*/ 8964 h 1676400"/>
              <a:gd name="connsiteX74" fmla="*/ 1483659 w 1815353"/>
              <a:gd name="connsiteY74" fmla="*/ 0 h 1676400"/>
              <a:gd name="connsiteX75" fmla="*/ 1407459 w 1815353"/>
              <a:gd name="connsiteY75" fmla="*/ 4482 h 1676400"/>
              <a:gd name="connsiteX76" fmla="*/ 1380565 w 1815353"/>
              <a:gd name="connsiteY76" fmla="*/ 8964 h 1676400"/>
              <a:gd name="connsiteX77" fmla="*/ 1349188 w 1815353"/>
              <a:gd name="connsiteY77" fmla="*/ 13447 h 1676400"/>
              <a:gd name="connsiteX78" fmla="*/ 1304365 w 1815353"/>
              <a:gd name="connsiteY78" fmla="*/ 26894 h 1676400"/>
              <a:gd name="connsiteX79" fmla="*/ 1277471 w 1815353"/>
              <a:gd name="connsiteY79" fmla="*/ 44823 h 1676400"/>
              <a:gd name="connsiteX80" fmla="*/ 1250577 w 1815353"/>
              <a:gd name="connsiteY80" fmla="*/ 53788 h 1676400"/>
              <a:gd name="connsiteX81" fmla="*/ 1223682 w 1815353"/>
              <a:gd name="connsiteY81" fmla="*/ 67235 h 1676400"/>
              <a:gd name="connsiteX82" fmla="*/ 1196788 w 1815353"/>
              <a:gd name="connsiteY82" fmla="*/ 80682 h 1676400"/>
              <a:gd name="connsiteX83" fmla="*/ 1156447 w 1815353"/>
              <a:gd name="connsiteY83" fmla="*/ 98611 h 1676400"/>
              <a:gd name="connsiteX84" fmla="*/ 1143000 w 1815353"/>
              <a:gd name="connsiteY84" fmla="*/ 103094 h 1676400"/>
              <a:gd name="connsiteX85" fmla="*/ 1107141 w 1815353"/>
              <a:gd name="connsiteY85" fmla="*/ 116541 h 1676400"/>
              <a:gd name="connsiteX86" fmla="*/ 1075765 w 1815353"/>
              <a:gd name="connsiteY86" fmla="*/ 129988 h 1676400"/>
              <a:gd name="connsiteX87" fmla="*/ 1062318 w 1815353"/>
              <a:gd name="connsiteY87" fmla="*/ 138952 h 1676400"/>
              <a:gd name="connsiteX88" fmla="*/ 1035424 w 1815353"/>
              <a:gd name="connsiteY88" fmla="*/ 147917 h 1676400"/>
              <a:gd name="connsiteX89" fmla="*/ 1008529 w 1815353"/>
              <a:gd name="connsiteY89" fmla="*/ 156882 h 1676400"/>
              <a:gd name="connsiteX90" fmla="*/ 995082 w 1815353"/>
              <a:gd name="connsiteY90" fmla="*/ 161364 h 1676400"/>
              <a:gd name="connsiteX91" fmla="*/ 945777 w 1815353"/>
              <a:gd name="connsiteY91" fmla="*/ 179294 h 1676400"/>
              <a:gd name="connsiteX92" fmla="*/ 927847 w 1815353"/>
              <a:gd name="connsiteY92" fmla="*/ 183776 h 1676400"/>
              <a:gd name="connsiteX93" fmla="*/ 909918 w 1815353"/>
              <a:gd name="connsiteY93" fmla="*/ 188258 h 1676400"/>
              <a:gd name="connsiteX94" fmla="*/ 865094 w 1815353"/>
              <a:gd name="connsiteY94" fmla="*/ 192741 h 1676400"/>
              <a:gd name="connsiteX95" fmla="*/ 806824 w 1815353"/>
              <a:gd name="connsiteY95" fmla="*/ 201705 h 1676400"/>
              <a:gd name="connsiteX96" fmla="*/ 721659 w 1815353"/>
              <a:gd name="connsiteY96" fmla="*/ 206188 h 1676400"/>
              <a:gd name="connsiteX97" fmla="*/ 627529 w 1815353"/>
              <a:gd name="connsiteY97" fmla="*/ 197223 h 1676400"/>
              <a:gd name="connsiteX98" fmla="*/ 578224 w 1815353"/>
              <a:gd name="connsiteY98" fmla="*/ 188258 h 1676400"/>
              <a:gd name="connsiteX99" fmla="*/ 542365 w 1815353"/>
              <a:gd name="connsiteY99" fmla="*/ 179294 h 1676400"/>
              <a:gd name="connsiteX100" fmla="*/ 510988 w 1815353"/>
              <a:gd name="connsiteY100" fmla="*/ 174811 h 1676400"/>
              <a:gd name="connsiteX101" fmla="*/ 457200 w 1815353"/>
              <a:gd name="connsiteY101" fmla="*/ 165847 h 1676400"/>
              <a:gd name="connsiteX102" fmla="*/ 407894 w 1815353"/>
              <a:gd name="connsiteY102" fmla="*/ 161364 h 1676400"/>
              <a:gd name="connsiteX103" fmla="*/ 385482 w 1815353"/>
              <a:gd name="connsiteY103" fmla="*/ 156882 h 1676400"/>
              <a:gd name="connsiteX104" fmla="*/ 367553 w 1815353"/>
              <a:gd name="connsiteY104" fmla="*/ 152400 h 1676400"/>
              <a:gd name="connsiteX105" fmla="*/ 295835 w 1815353"/>
              <a:gd name="connsiteY105" fmla="*/ 143435 h 1676400"/>
              <a:gd name="connsiteX106" fmla="*/ 273424 w 1815353"/>
              <a:gd name="connsiteY106" fmla="*/ 138952 h 1676400"/>
              <a:gd name="connsiteX107" fmla="*/ 259977 w 1815353"/>
              <a:gd name="connsiteY107" fmla="*/ 134470 h 1676400"/>
              <a:gd name="connsiteX108" fmla="*/ 228600 w 1815353"/>
              <a:gd name="connsiteY108" fmla="*/ 129988 h 1676400"/>
              <a:gd name="connsiteX109" fmla="*/ 201706 w 1815353"/>
              <a:gd name="connsiteY109" fmla="*/ 125505 h 1676400"/>
              <a:gd name="connsiteX110" fmla="*/ 179294 w 1815353"/>
              <a:gd name="connsiteY110" fmla="*/ 121023 h 1676400"/>
              <a:gd name="connsiteX111" fmla="*/ 161365 w 1815353"/>
              <a:gd name="connsiteY111" fmla="*/ 116541 h 1676400"/>
              <a:gd name="connsiteX112" fmla="*/ 121024 w 1815353"/>
              <a:gd name="connsiteY112" fmla="*/ 112058 h 1676400"/>
              <a:gd name="connsiteX113" fmla="*/ 76200 w 1815353"/>
              <a:gd name="connsiteY113" fmla="*/ 103094 h 1676400"/>
              <a:gd name="connsiteX114" fmla="*/ 40341 w 1815353"/>
              <a:gd name="connsiteY114" fmla="*/ 107576 h 1676400"/>
              <a:gd name="connsiteX115" fmla="*/ 71718 w 1815353"/>
              <a:gd name="connsiteY115" fmla="*/ 129988 h 1676400"/>
              <a:gd name="connsiteX116" fmla="*/ 89647 w 1815353"/>
              <a:gd name="connsiteY116" fmla="*/ 143435 h 1676400"/>
              <a:gd name="connsiteX117" fmla="*/ 116541 w 1815353"/>
              <a:gd name="connsiteY117" fmla="*/ 210670 h 1676400"/>
              <a:gd name="connsiteX118" fmla="*/ 53788 w 1815353"/>
              <a:gd name="connsiteY118" fmla="*/ 224117 h 1676400"/>
              <a:gd name="connsiteX119" fmla="*/ 35859 w 1815353"/>
              <a:gd name="connsiteY119" fmla="*/ 228600 h 1676400"/>
              <a:gd name="connsiteX120" fmla="*/ 8965 w 1815353"/>
              <a:gd name="connsiteY120" fmla="*/ 237564 h 1676400"/>
              <a:gd name="connsiteX121" fmla="*/ 44824 w 1815353"/>
              <a:gd name="connsiteY121" fmla="*/ 251011 h 1676400"/>
              <a:gd name="connsiteX122" fmla="*/ 71718 w 1815353"/>
              <a:gd name="connsiteY122" fmla="*/ 255494 h 1676400"/>
              <a:gd name="connsiteX123" fmla="*/ 107577 w 1815353"/>
              <a:gd name="connsiteY123" fmla="*/ 264458 h 1676400"/>
              <a:gd name="connsiteX124" fmla="*/ 80682 w 1815353"/>
              <a:gd name="connsiteY124" fmla="*/ 273423 h 1676400"/>
              <a:gd name="connsiteX125" fmla="*/ 49306 w 1815353"/>
              <a:gd name="connsiteY125" fmla="*/ 286870 h 1676400"/>
              <a:gd name="connsiteX126" fmla="*/ 35859 w 1815353"/>
              <a:gd name="connsiteY126" fmla="*/ 300317 h 1676400"/>
              <a:gd name="connsiteX127" fmla="*/ 49306 w 1815353"/>
              <a:gd name="connsiteY127" fmla="*/ 304800 h 1676400"/>
              <a:gd name="connsiteX128" fmla="*/ 98612 w 1815353"/>
              <a:gd name="connsiteY128" fmla="*/ 309282 h 1676400"/>
              <a:gd name="connsiteX129" fmla="*/ 116541 w 1815353"/>
              <a:gd name="connsiteY129" fmla="*/ 313764 h 1676400"/>
              <a:gd name="connsiteX130" fmla="*/ 94129 w 1815353"/>
              <a:gd name="connsiteY130" fmla="*/ 327211 h 1676400"/>
              <a:gd name="connsiteX131" fmla="*/ 76200 w 1815353"/>
              <a:gd name="connsiteY131" fmla="*/ 331694 h 1676400"/>
              <a:gd name="connsiteX132" fmla="*/ 62753 w 1815353"/>
              <a:gd name="connsiteY132" fmla="*/ 336176 h 1676400"/>
              <a:gd name="connsiteX133" fmla="*/ 49306 w 1815353"/>
              <a:gd name="connsiteY133" fmla="*/ 345141 h 1676400"/>
              <a:gd name="connsiteX134" fmla="*/ 53788 w 1815353"/>
              <a:gd name="connsiteY134" fmla="*/ 372035 h 1676400"/>
              <a:gd name="connsiteX135" fmla="*/ 89647 w 1815353"/>
              <a:gd name="connsiteY135" fmla="*/ 381000 h 1676400"/>
              <a:gd name="connsiteX136" fmla="*/ 103094 w 1815353"/>
              <a:gd name="connsiteY136" fmla="*/ 385482 h 1676400"/>
              <a:gd name="connsiteX137" fmla="*/ 85165 w 1815353"/>
              <a:gd name="connsiteY137" fmla="*/ 394447 h 1676400"/>
              <a:gd name="connsiteX138" fmla="*/ 44824 w 1815353"/>
              <a:gd name="connsiteY138" fmla="*/ 403411 h 1676400"/>
              <a:gd name="connsiteX139" fmla="*/ 31377 w 1815353"/>
              <a:gd name="connsiteY139" fmla="*/ 407894 h 1676400"/>
              <a:gd name="connsiteX140" fmla="*/ 17929 w 1815353"/>
              <a:gd name="connsiteY140" fmla="*/ 416858 h 1676400"/>
              <a:gd name="connsiteX141" fmla="*/ 67235 w 1815353"/>
              <a:gd name="connsiteY141" fmla="*/ 430305 h 1676400"/>
              <a:gd name="connsiteX142" fmla="*/ 26894 w 1815353"/>
              <a:gd name="connsiteY142" fmla="*/ 448235 h 1676400"/>
              <a:gd name="connsiteX143" fmla="*/ 13447 w 1815353"/>
              <a:gd name="connsiteY143" fmla="*/ 452717 h 1676400"/>
              <a:gd name="connsiteX144" fmla="*/ 0 w 1815353"/>
              <a:gd name="connsiteY144" fmla="*/ 461682 h 1676400"/>
              <a:gd name="connsiteX145" fmla="*/ 13447 w 1815353"/>
              <a:gd name="connsiteY145" fmla="*/ 470647 h 1676400"/>
              <a:gd name="connsiteX146" fmla="*/ 58271 w 1815353"/>
              <a:gd name="connsiteY146" fmla="*/ 479611 h 1676400"/>
              <a:gd name="connsiteX147" fmla="*/ 85165 w 1815353"/>
              <a:gd name="connsiteY147" fmla="*/ 484094 h 1676400"/>
              <a:gd name="connsiteX148" fmla="*/ 44824 w 1815353"/>
              <a:gd name="connsiteY148" fmla="*/ 497541 h 1676400"/>
              <a:gd name="connsiteX149" fmla="*/ 31377 w 1815353"/>
              <a:gd name="connsiteY149" fmla="*/ 502023 h 1676400"/>
              <a:gd name="connsiteX150" fmla="*/ 17929 w 1815353"/>
              <a:gd name="connsiteY150" fmla="*/ 510988 h 1676400"/>
              <a:gd name="connsiteX151" fmla="*/ 4482 w 1815353"/>
              <a:gd name="connsiteY151" fmla="*/ 515470 h 1676400"/>
              <a:gd name="connsiteX152" fmla="*/ 22412 w 1815353"/>
              <a:gd name="connsiteY152" fmla="*/ 519952 h 1676400"/>
              <a:gd name="connsiteX153" fmla="*/ 49306 w 1815353"/>
              <a:gd name="connsiteY153" fmla="*/ 528917 h 1676400"/>
              <a:gd name="connsiteX154" fmla="*/ 62753 w 1815353"/>
              <a:gd name="connsiteY154" fmla="*/ 533400 h 1676400"/>
              <a:gd name="connsiteX155" fmla="*/ 35859 w 1815353"/>
              <a:gd name="connsiteY155" fmla="*/ 555811 h 1676400"/>
              <a:gd name="connsiteX156" fmla="*/ 8965 w 1815353"/>
              <a:gd name="connsiteY156" fmla="*/ 582705 h 1676400"/>
              <a:gd name="connsiteX157" fmla="*/ 13447 w 1815353"/>
              <a:gd name="connsiteY157" fmla="*/ 600635 h 1676400"/>
              <a:gd name="connsiteX158" fmla="*/ 40341 w 1815353"/>
              <a:gd name="connsiteY158" fmla="*/ 614082 h 1676400"/>
              <a:gd name="connsiteX159" fmla="*/ 53788 w 1815353"/>
              <a:gd name="connsiteY159" fmla="*/ 623047 h 1676400"/>
              <a:gd name="connsiteX160" fmla="*/ 85165 w 1815353"/>
              <a:gd name="connsiteY160" fmla="*/ 632011 h 1676400"/>
              <a:gd name="connsiteX161" fmla="*/ 112059 w 1815353"/>
              <a:gd name="connsiteY161" fmla="*/ 640976 h 1676400"/>
              <a:gd name="connsiteX162" fmla="*/ 188259 w 1815353"/>
              <a:gd name="connsiteY162" fmla="*/ 649941 h 1676400"/>
              <a:gd name="connsiteX163" fmla="*/ 264459 w 1815353"/>
              <a:gd name="connsiteY163" fmla="*/ 645458 h 1676400"/>
              <a:gd name="connsiteX164" fmla="*/ 309282 w 1815353"/>
              <a:gd name="connsiteY164" fmla="*/ 636494 h 1676400"/>
              <a:gd name="connsiteX165" fmla="*/ 345141 w 1815353"/>
              <a:gd name="connsiteY165" fmla="*/ 632011 h 1676400"/>
              <a:gd name="connsiteX166" fmla="*/ 372035 w 1815353"/>
              <a:gd name="connsiteY166" fmla="*/ 623047 h 1676400"/>
              <a:gd name="connsiteX167" fmla="*/ 389965 w 1815353"/>
              <a:gd name="connsiteY167" fmla="*/ 618564 h 1676400"/>
              <a:gd name="connsiteX168" fmla="*/ 416859 w 1815353"/>
              <a:gd name="connsiteY168" fmla="*/ 609600 h 1676400"/>
              <a:gd name="connsiteX169" fmla="*/ 430306 w 1815353"/>
              <a:gd name="connsiteY169" fmla="*/ 605117 h 1676400"/>
              <a:gd name="connsiteX170" fmla="*/ 466165 w 1815353"/>
              <a:gd name="connsiteY170" fmla="*/ 600635 h 1676400"/>
              <a:gd name="connsiteX171" fmla="*/ 528918 w 1815353"/>
              <a:gd name="connsiteY171" fmla="*/ 587188 h 1676400"/>
              <a:gd name="connsiteX172" fmla="*/ 654424 w 1815353"/>
              <a:gd name="connsiteY172" fmla="*/ 582705 h 1676400"/>
              <a:gd name="connsiteX173" fmla="*/ 757518 w 1815353"/>
              <a:gd name="connsiteY173" fmla="*/ 569258 h 1676400"/>
              <a:gd name="connsiteX174" fmla="*/ 815788 w 1815353"/>
              <a:gd name="connsiteY174" fmla="*/ 555811 h 1676400"/>
              <a:gd name="connsiteX175" fmla="*/ 856129 w 1815353"/>
              <a:gd name="connsiteY175" fmla="*/ 551329 h 1676400"/>
              <a:gd name="connsiteX176" fmla="*/ 909918 w 1815353"/>
              <a:gd name="connsiteY176" fmla="*/ 555811 h 1676400"/>
              <a:gd name="connsiteX177" fmla="*/ 936812 w 1815353"/>
              <a:gd name="connsiteY177" fmla="*/ 578223 h 1676400"/>
              <a:gd name="connsiteX178" fmla="*/ 950259 w 1815353"/>
              <a:gd name="connsiteY178" fmla="*/ 596152 h 1676400"/>
              <a:gd name="connsiteX179" fmla="*/ 959224 w 1815353"/>
              <a:gd name="connsiteY179" fmla="*/ 609600 h 1676400"/>
              <a:gd name="connsiteX180" fmla="*/ 972671 w 1815353"/>
              <a:gd name="connsiteY180" fmla="*/ 618564 h 1676400"/>
              <a:gd name="connsiteX181" fmla="*/ 986118 w 1815353"/>
              <a:gd name="connsiteY181" fmla="*/ 649941 h 1676400"/>
              <a:gd name="connsiteX182" fmla="*/ 990600 w 1815353"/>
              <a:gd name="connsiteY182" fmla="*/ 667870 h 1676400"/>
              <a:gd name="connsiteX183" fmla="*/ 999565 w 1815353"/>
              <a:gd name="connsiteY183" fmla="*/ 685800 h 1676400"/>
              <a:gd name="connsiteX184" fmla="*/ 1004047 w 1815353"/>
              <a:gd name="connsiteY184" fmla="*/ 708211 h 1676400"/>
              <a:gd name="connsiteX185" fmla="*/ 1008529 w 1815353"/>
              <a:gd name="connsiteY185" fmla="*/ 721658 h 1676400"/>
              <a:gd name="connsiteX186" fmla="*/ 1013012 w 1815353"/>
              <a:gd name="connsiteY186" fmla="*/ 739588 h 1676400"/>
              <a:gd name="connsiteX187" fmla="*/ 999565 w 1815353"/>
              <a:gd name="connsiteY187" fmla="*/ 941294 h 1676400"/>
              <a:gd name="connsiteX188" fmla="*/ 990600 w 1815353"/>
              <a:gd name="connsiteY188" fmla="*/ 995082 h 1676400"/>
              <a:gd name="connsiteX189" fmla="*/ 981635 w 1815353"/>
              <a:gd name="connsiteY189" fmla="*/ 1138517 h 1676400"/>
              <a:gd name="connsiteX190" fmla="*/ 986118 w 1815353"/>
              <a:gd name="connsiteY190" fmla="*/ 1232647 h 1676400"/>
              <a:gd name="connsiteX191" fmla="*/ 990600 w 1815353"/>
              <a:gd name="connsiteY191" fmla="*/ 1272988 h 1676400"/>
              <a:gd name="connsiteX192" fmla="*/ 1004047 w 1815353"/>
              <a:gd name="connsiteY192" fmla="*/ 1344705 h 1676400"/>
              <a:gd name="connsiteX193" fmla="*/ 1008529 w 1815353"/>
              <a:gd name="connsiteY193" fmla="*/ 1389529 h 1676400"/>
              <a:gd name="connsiteX194" fmla="*/ 1013012 w 1815353"/>
              <a:gd name="connsiteY194" fmla="*/ 1402976 h 1676400"/>
              <a:gd name="connsiteX195" fmla="*/ 1017494 w 1815353"/>
              <a:gd name="connsiteY195" fmla="*/ 1425388 h 1676400"/>
              <a:gd name="connsiteX196" fmla="*/ 1026459 w 1815353"/>
              <a:gd name="connsiteY196" fmla="*/ 1456764 h 1676400"/>
              <a:gd name="connsiteX197" fmla="*/ 1030941 w 1815353"/>
              <a:gd name="connsiteY197" fmla="*/ 1474694 h 1676400"/>
              <a:gd name="connsiteX198" fmla="*/ 1035424 w 1815353"/>
              <a:gd name="connsiteY198" fmla="*/ 1501588 h 1676400"/>
              <a:gd name="connsiteX199" fmla="*/ 1044388 w 1815353"/>
              <a:gd name="connsiteY199" fmla="*/ 1519517 h 1676400"/>
              <a:gd name="connsiteX200" fmla="*/ 1048871 w 1815353"/>
              <a:gd name="connsiteY200" fmla="*/ 1537447 h 1676400"/>
              <a:gd name="connsiteX201" fmla="*/ 1053353 w 1815353"/>
              <a:gd name="connsiteY201" fmla="*/ 1550894 h 1676400"/>
              <a:gd name="connsiteX202" fmla="*/ 1057835 w 1815353"/>
              <a:gd name="connsiteY202" fmla="*/ 1568823 h 1676400"/>
              <a:gd name="connsiteX203" fmla="*/ 1071282 w 1815353"/>
              <a:gd name="connsiteY203" fmla="*/ 1609164 h 1676400"/>
              <a:gd name="connsiteX204" fmla="*/ 1080247 w 1815353"/>
              <a:gd name="connsiteY204" fmla="*/ 1636058 h 1676400"/>
              <a:gd name="connsiteX205" fmla="*/ 1093694 w 1815353"/>
              <a:gd name="connsiteY205" fmla="*/ 1676400 h 1676400"/>
              <a:gd name="connsiteX206" fmla="*/ 1102659 w 1815353"/>
              <a:gd name="connsiteY206" fmla="*/ 1662952 h 1676400"/>
              <a:gd name="connsiteX207" fmla="*/ 1107141 w 1815353"/>
              <a:gd name="connsiteY207" fmla="*/ 1649505 h 1676400"/>
              <a:gd name="connsiteX208" fmla="*/ 1120588 w 1815353"/>
              <a:gd name="connsiteY208" fmla="*/ 1640541 h 1676400"/>
              <a:gd name="connsiteX209" fmla="*/ 1134035 w 1815353"/>
              <a:gd name="connsiteY209" fmla="*/ 1627094 h 1676400"/>
              <a:gd name="connsiteX210" fmla="*/ 1147482 w 1815353"/>
              <a:gd name="connsiteY210" fmla="*/ 1618129 h 1676400"/>
              <a:gd name="connsiteX211" fmla="*/ 1174377 w 1815353"/>
              <a:gd name="connsiteY211" fmla="*/ 1609164 h 1676400"/>
              <a:gd name="connsiteX212" fmla="*/ 1183341 w 1815353"/>
              <a:gd name="connsiteY212" fmla="*/ 1595717 h 1676400"/>
              <a:gd name="connsiteX213" fmla="*/ 1210235 w 1815353"/>
              <a:gd name="connsiteY213" fmla="*/ 1582270 h 1676400"/>
              <a:gd name="connsiteX214" fmla="*/ 1250577 w 1815353"/>
              <a:gd name="connsiteY214" fmla="*/ 1564341 h 1676400"/>
              <a:gd name="connsiteX215" fmla="*/ 1264024 w 1815353"/>
              <a:gd name="connsiteY215" fmla="*/ 1559858 h 1676400"/>
              <a:gd name="connsiteX216" fmla="*/ 1290918 w 1815353"/>
              <a:gd name="connsiteY216" fmla="*/ 1546411 h 1676400"/>
              <a:gd name="connsiteX217" fmla="*/ 1304365 w 1815353"/>
              <a:gd name="connsiteY217" fmla="*/ 1537447 h 1676400"/>
              <a:gd name="connsiteX218" fmla="*/ 1331259 w 1815353"/>
              <a:gd name="connsiteY218" fmla="*/ 1528482 h 1676400"/>
              <a:gd name="connsiteX219" fmla="*/ 1344706 w 1815353"/>
              <a:gd name="connsiteY219" fmla="*/ 1524000 h 1676400"/>
              <a:gd name="connsiteX220" fmla="*/ 1376082 w 1815353"/>
              <a:gd name="connsiteY220" fmla="*/ 1519517 h 1676400"/>
              <a:gd name="connsiteX221" fmla="*/ 1456765 w 1815353"/>
              <a:gd name="connsiteY221" fmla="*/ 1524000 h 1676400"/>
              <a:gd name="connsiteX222" fmla="*/ 1483659 w 1815353"/>
              <a:gd name="connsiteY222" fmla="*/ 1537447 h 1676400"/>
              <a:gd name="connsiteX223" fmla="*/ 1497106 w 1815353"/>
              <a:gd name="connsiteY223" fmla="*/ 1541929 h 1676400"/>
              <a:gd name="connsiteX224" fmla="*/ 1519518 w 1815353"/>
              <a:gd name="connsiteY224" fmla="*/ 1541929 h 1676400"/>
              <a:gd name="connsiteX0" fmla="*/ 1519518 w 1815353"/>
              <a:gd name="connsiteY0" fmla="*/ 1541929 h 1676400"/>
              <a:gd name="connsiteX1" fmla="*/ 1506071 w 1815353"/>
              <a:gd name="connsiteY1" fmla="*/ 1528482 h 1676400"/>
              <a:gd name="connsiteX2" fmla="*/ 1501588 w 1815353"/>
              <a:gd name="connsiteY2" fmla="*/ 1510552 h 1676400"/>
              <a:gd name="connsiteX3" fmla="*/ 1497106 w 1815353"/>
              <a:gd name="connsiteY3" fmla="*/ 1497105 h 1676400"/>
              <a:gd name="connsiteX4" fmla="*/ 1488141 w 1815353"/>
              <a:gd name="connsiteY4" fmla="*/ 1443317 h 1676400"/>
              <a:gd name="connsiteX5" fmla="*/ 1479177 w 1815353"/>
              <a:gd name="connsiteY5" fmla="*/ 1402976 h 1676400"/>
              <a:gd name="connsiteX6" fmla="*/ 1474694 w 1815353"/>
              <a:gd name="connsiteY6" fmla="*/ 1362635 h 1676400"/>
              <a:gd name="connsiteX7" fmla="*/ 1470212 w 1815353"/>
              <a:gd name="connsiteY7" fmla="*/ 1344705 h 1676400"/>
              <a:gd name="connsiteX8" fmla="*/ 1465729 w 1815353"/>
              <a:gd name="connsiteY8" fmla="*/ 1322294 h 1676400"/>
              <a:gd name="connsiteX9" fmla="*/ 1456765 w 1815353"/>
              <a:gd name="connsiteY9" fmla="*/ 1286435 h 1676400"/>
              <a:gd name="connsiteX10" fmla="*/ 1443318 w 1815353"/>
              <a:gd name="connsiteY10" fmla="*/ 1192305 h 1676400"/>
              <a:gd name="connsiteX11" fmla="*/ 1438835 w 1815353"/>
              <a:gd name="connsiteY11" fmla="*/ 1169894 h 1676400"/>
              <a:gd name="connsiteX12" fmla="*/ 1434353 w 1815353"/>
              <a:gd name="connsiteY12" fmla="*/ 1147482 h 1676400"/>
              <a:gd name="connsiteX13" fmla="*/ 1425388 w 1815353"/>
              <a:gd name="connsiteY13" fmla="*/ 1066800 h 1676400"/>
              <a:gd name="connsiteX14" fmla="*/ 1416424 w 1815353"/>
              <a:gd name="connsiteY14" fmla="*/ 1013011 h 1676400"/>
              <a:gd name="connsiteX15" fmla="*/ 1411941 w 1815353"/>
              <a:gd name="connsiteY15" fmla="*/ 986117 h 1676400"/>
              <a:gd name="connsiteX16" fmla="*/ 1407459 w 1815353"/>
              <a:gd name="connsiteY16" fmla="*/ 851647 h 1676400"/>
              <a:gd name="connsiteX17" fmla="*/ 1402977 w 1815353"/>
              <a:gd name="connsiteY17" fmla="*/ 824752 h 1676400"/>
              <a:gd name="connsiteX18" fmla="*/ 1394012 w 1815353"/>
              <a:gd name="connsiteY18" fmla="*/ 775447 h 1676400"/>
              <a:gd name="connsiteX19" fmla="*/ 1380565 w 1815353"/>
              <a:gd name="connsiteY19" fmla="*/ 676835 h 1676400"/>
              <a:gd name="connsiteX20" fmla="*/ 1371600 w 1815353"/>
              <a:gd name="connsiteY20" fmla="*/ 623047 h 1676400"/>
              <a:gd name="connsiteX21" fmla="*/ 1376082 w 1815353"/>
              <a:gd name="connsiteY21" fmla="*/ 515470 h 1676400"/>
              <a:gd name="connsiteX22" fmla="*/ 1385047 w 1815353"/>
              <a:gd name="connsiteY22" fmla="*/ 488576 h 1676400"/>
              <a:gd name="connsiteX23" fmla="*/ 1389529 w 1815353"/>
              <a:gd name="connsiteY23" fmla="*/ 475129 h 1676400"/>
              <a:gd name="connsiteX24" fmla="*/ 1402977 w 1815353"/>
              <a:gd name="connsiteY24" fmla="*/ 434788 h 1676400"/>
              <a:gd name="connsiteX25" fmla="*/ 1407459 w 1815353"/>
              <a:gd name="connsiteY25" fmla="*/ 421341 h 1676400"/>
              <a:gd name="connsiteX26" fmla="*/ 1434353 w 1815353"/>
              <a:gd name="connsiteY26" fmla="*/ 398929 h 1676400"/>
              <a:gd name="connsiteX27" fmla="*/ 1470212 w 1815353"/>
              <a:gd name="connsiteY27" fmla="*/ 403411 h 1676400"/>
              <a:gd name="connsiteX28" fmla="*/ 1510553 w 1815353"/>
              <a:gd name="connsiteY28" fmla="*/ 430305 h 1676400"/>
              <a:gd name="connsiteX29" fmla="*/ 1519518 w 1815353"/>
              <a:gd name="connsiteY29" fmla="*/ 443752 h 1676400"/>
              <a:gd name="connsiteX30" fmla="*/ 1532965 w 1815353"/>
              <a:gd name="connsiteY30" fmla="*/ 470647 h 1676400"/>
              <a:gd name="connsiteX31" fmla="*/ 1559859 w 1815353"/>
              <a:gd name="connsiteY31" fmla="*/ 524435 h 1676400"/>
              <a:gd name="connsiteX32" fmla="*/ 1586753 w 1815353"/>
              <a:gd name="connsiteY32" fmla="*/ 542364 h 1676400"/>
              <a:gd name="connsiteX33" fmla="*/ 1600200 w 1815353"/>
              <a:gd name="connsiteY33" fmla="*/ 551329 h 1676400"/>
              <a:gd name="connsiteX34" fmla="*/ 1627094 w 1815353"/>
              <a:gd name="connsiteY34" fmla="*/ 569258 h 1676400"/>
              <a:gd name="connsiteX35" fmla="*/ 1636059 w 1815353"/>
              <a:gd name="connsiteY35" fmla="*/ 582705 h 1676400"/>
              <a:gd name="connsiteX36" fmla="*/ 1662953 w 1815353"/>
              <a:gd name="connsiteY36" fmla="*/ 591670 h 1676400"/>
              <a:gd name="connsiteX37" fmla="*/ 1653988 w 1815353"/>
              <a:gd name="connsiteY37" fmla="*/ 551329 h 1676400"/>
              <a:gd name="connsiteX38" fmla="*/ 1671918 w 1815353"/>
              <a:gd name="connsiteY38" fmla="*/ 542364 h 1676400"/>
              <a:gd name="connsiteX39" fmla="*/ 1685365 w 1815353"/>
              <a:gd name="connsiteY39" fmla="*/ 551329 h 1676400"/>
              <a:gd name="connsiteX40" fmla="*/ 1698812 w 1815353"/>
              <a:gd name="connsiteY40" fmla="*/ 555811 h 1676400"/>
              <a:gd name="connsiteX41" fmla="*/ 1716741 w 1815353"/>
              <a:gd name="connsiteY41" fmla="*/ 564776 h 1676400"/>
              <a:gd name="connsiteX42" fmla="*/ 1712259 w 1815353"/>
              <a:gd name="connsiteY42" fmla="*/ 542364 h 1676400"/>
              <a:gd name="connsiteX43" fmla="*/ 1694329 w 1815353"/>
              <a:gd name="connsiteY43" fmla="*/ 515470 h 1676400"/>
              <a:gd name="connsiteX44" fmla="*/ 1730188 w 1815353"/>
              <a:gd name="connsiteY44" fmla="*/ 524435 h 1676400"/>
              <a:gd name="connsiteX45" fmla="*/ 1716741 w 1815353"/>
              <a:gd name="connsiteY45" fmla="*/ 493058 h 1676400"/>
              <a:gd name="connsiteX46" fmla="*/ 1712259 w 1815353"/>
              <a:gd name="connsiteY46" fmla="*/ 479611 h 1676400"/>
              <a:gd name="connsiteX47" fmla="*/ 1734671 w 1815353"/>
              <a:gd name="connsiteY47" fmla="*/ 484094 h 1676400"/>
              <a:gd name="connsiteX48" fmla="*/ 1748118 w 1815353"/>
              <a:gd name="connsiteY48" fmla="*/ 488576 h 1676400"/>
              <a:gd name="connsiteX49" fmla="*/ 1766047 w 1815353"/>
              <a:gd name="connsiteY49" fmla="*/ 493058 h 1676400"/>
              <a:gd name="connsiteX50" fmla="*/ 1761565 w 1815353"/>
              <a:gd name="connsiteY50" fmla="*/ 475129 h 1676400"/>
              <a:gd name="connsiteX51" fmla="*/ 1752600 w 1815353"/>
              <a:gd name="connsiteY51" fmla="*/ 457200 h 1676400"/>
              <a:gd name="connsiteX52" fmla="*/ 1766047 w 1815353"/>
              <a:gd name="connsiteY52" fmla="*/ 452717 h 1676400"/>
              <a:gd name="connsiteX53" fmla="*/ 1801906 w 1815353"/>
              <a:gd name="connsiteY53" fmla="*/ 448235 h 1676400"/>
              <a:gd name="connsiteX54" fmla="*/ 1815353 w 1815353"/>
              <a:gd name="connsiteY54" fmla="*/ 421341 h 1676400"/>
              <a:gd name="connsiteX55" fmla="*/ 1801906 w 1815353"/>
              <a:gd name="connsiteY55" fmla="*/ 367552 h 1676400"/>
              <a:gd name="connsiteX56" fmla="*/ 1792941 w 1815353"/>
              <a:gd name="connsiteY56" fmla="*/ 340658 h 1676400"/>
              <a:gd name="connsiteX57" fmla="*/ 1788459 w 1815353"/>
              <a:gd name="connsiteY57" fmla="*/ 327211 h 1676400"/>
              <a:gd name="connsiteX58" fmla="*/ 1779494 w 1815353"/>
              <a:gd name="connsiteY58" fmla="*/ 273423 h 1676400"/>
              <a:gd name="connsiteX59" fmla="*/ 1770529 w 1815353"/>
              <a:gd name="connsiteY59" fmla="*/ 246529 h 1676400"/>
              <a:gd name="connsiteX60" fmla="*/ 1752600 w 1815353"/>
              <a:gd name="connsiteY60" fmla="*/ 215152 h 1676400"/>
              <a:gd name="connsiteX61" fmla="*/ 1739153 w 1815353"/>
              <a:gd name="connsiteY61" fmla="*/ 188258 h 1676400"/>
              <a:gd name="connsiteX62" fmla="*/ 1730188 w 1815353"/>
              <a:gd name="connsiteY62" fmla="*/ 161364 h 1676400"/>
              <a:gd name="connsiteX63" fmla="*/ 1716741 w 1815353"/>
              <a:gd name="connsiteY63" fmla="*/ 134470 h 1676400"/>
              <a:gd name="connsiteX64" fmla="*/ 1703294 w 1815353"/>
              <a:gd name="connsiteY64" fmla="*/ 125505 h 1676400"/>
              <a:gd name="connsiteX65" fmla="*/ 1698812 w 1815353"/>
              <a:gd name="connsiteY65" fmla="*/ 112058 h 1676400"/>
              <a:gd name="connsiteX66" fmla="*/ 1658471 w 1815353"/>
              <a:gd name="connsiteY66" fmla="*/ 80682 h 1676400"/>
              <a:gd name="connsiteX67" fmla="*/ 1627094 w 1815353"/>
              <a:gd name="connsiteY67" fmla="*/ 67235 h 1676400"/>
              <a:gd name="connsiteX68" fmla="*/ 1613647 w 1815353"/>
              <a:gd name="connsiteY68" fmla="*/ 58270 h 1676400"/>
              <a:gd name="connsiteX69" fmla="*/ 1600200 w 1815353"/>
              <a:gd name="connsiteY69" fmla="*/ 53788 h 1676400"/>
              <a:gd name="connsiteX70" fmla="*/ 1573306 w 1815353"/>
              <a:gd name="connsiteY70" fmla="*/ 35858 h 1676400"/>
              <a:gd name="connsiteX71" fmla="*/ 1559859 w 1815353"/>
              <a:gd name="connsiteY71" fmla="*/ 26894 h 1676400"/>
              <a:gd name="connsiteX72" fmla="*/ 1532965 w 1815353"/>
              <a:gd name="connsiteY72" fmla="*/ 17929 h 1676400"/>
              <a:gd name="connsiteX73" fmla="*/ 1519518 w 1815353"/>
              <a:gd name="connsiteY73" fmla="*/ 8964 h 1676400"/>
              <a:gd name="connsiteX74" fmla="*/ 1483659 w 1815353"/>
              <a:gd name="connsiteY74" fmla="*/ 0 h 1676400"/>
              <a:gd name="connsiteX75" fmla="*/ 1407459 w 1815353"/>
              <a:gd name="connsiteY75" fmla="*/ 4482 h 1676400"/>
              <a:gd name="connsiteX76" fmla="*/ 1380565 w 1815353"/>
              <a:gd name="connsiteY76" fmla="*/ 8964 h 1676400"/>
              <a:gd name="connsiteX77" fmla="*/ 1349188 w 1815353"/>
              <a:gd name="connsiteY77" fmla="*/ 13447 h 1676400"/>
              <a:gd name="connsiteX78" fmla="*/ 1304365 w 1815353"/>
              <a:gd name="connsiteY78" fmla="*/ 26894 h 1676400"/>
              <a:gd name="connsiteX79" fmla="*/ 1277471 w 1815353"/>
              <a:gd name="connsiteY79" fmla="*/ 44823 h 1676400"/>
              <a:gd name="connsiteX80" fmla="*/ 1250577 w 1815353"/>
              <a:gd name="connsiteY80" fmla="*/ 53788 h 1676400"/>
              <a:gd name="connsiteX81" fmla="*/ 1223682 w 1815353"/>
              <a:gd name="connsiteY81" fmla="*/ 67235 h 1676400"/>
              <a:gd name="connsiteX82" fmla="*/ 1196788 w 1815353"/>
              <a:gd name="connsiteY82" fmla="*/ 80682 h 1676400"/>
              <a:gd name="connsiteX83" fmla="*/ 1156447 w 1815353"/>
              <a:gd name="connsiteY83" fmla="*/ 98611 h 1676400"/>
              <a:gd name="connsiteX84" fmla="*/ 1143000 w 1815353"/>
              <a:gd name="connsiteY84" fmla="*/ 103094 h 1676400"/>
              <a:gd name="connsiteX85" fmla="*/ 1107141 w 1815353"/>
              <a:gd name="connsiteY85" fmla="*/ 116541 h 1676400"/>
              <a:gd name="connsiteX86" fmla="*/ 1075765 w 1815353"/>
              <a:gd name="connsiteY86" fmla="*/ 129988 h 1676400"/>
              <a:gd name="connsiteX87" fmla="*/ 1062318 w 1815353"/>
              <a:gd name="connsiteY87" fmla="*/ 138952 h 1676400"/>
              <a:gd name="connsiteX88" fmla="*/ 1035424 w 1815353"/>
              <a:gd name="connsiteY88" fmla="*/ 147917 h 1676400"/>
              <a:gd name="connsiteX89" fmla="*/ 1008529 w 1815353"/>
              <a:gd name="connsiteY89" fmla="*/ 156882 h 1676400"/>
              <a:gd name="connsiteX90" fmla="*/ 995082 w 1815353"/>
              <a:gd name="connsiteY90" fmla="*/ 161364 h 1676400"/>
              <a:gd name="connsiteX91" fmla="*/ 945777 w 1815353"/>
              <a:gd name="connsiteY91" fmla="*/ 179294 h 1676400"/>
              <a:gd name="connsiteX92" fmla="*/ 927847 w 1815353"/>
              <a:gd name="connsiteY92" fmla="*/ 183776 h 1676400"/>
              <a:gd name="connsiteX93" fmla="*/ 909918 w 1815353"/>
              <a:gd name="connsiteY93" fmla="*/ 188258 h 1676400"/>
              <a:gd name="connsiteX94" fmla="*/ 865094 w 1815353"/>
              <a:gd name="connsiteY94" fmla="*/ 192741 h 1676400"/>
              <a:gd name="connsiteX95" fmla="*/ 806824 w 1815353"/>
              <a:gd name="connsiteY95" fmla="*/ 201705 h 1676400"/>
              <a:gd name="connsiteX96" fmla="*/ 721659 w 1815353"/>
              <a:gd name="connsiteY96" fmla="*/ 206188 h 1676400"/>
              <a:gd name="connsiteX97" fmla="*/ 627529 w 1815353"/>
              <a:gd name="connsiteY97" fmla="*/ 197223 h 1676400"/>
              <a:gd name="connsiteX98" fmla="*/ 578224 w 1815353"/>
              <a:gd name="connsiteY98" fmla="*/ 188258 h 1676400"/>
              <a:gd name="connsiteX99" fmla="*/ 542365 w 1815353"/>
              <a:gd name="connsiteY99" fmla="*/ 179294 h 1676400"/>
              <a:gd name="connsiteX100" fmla="*/ 510988 w 1815353"/>
              <a:gd name="connsiteY100" fmla="*/ 174811 h 1676400"/>
              <a:gd name="connsiteX101" fmla="*/ 457200 w 1815353"/>
              <a:gd name="connsiteY101" fmla="*/ 165847 h 1676400"/>
              <a:gd name="connsiteX102" fmla="*/ 407894 w 1815353"/>
              <a:gd name="connsiteY102" fmla="*/ 161364 h 1676400"/>
              <a:gd name="connsiteX103" fmla="*/ 385482 w 1815353"/>
              <a:gd name="connsiteY103" fmla="*/ 156882 h 1676400"/>
              <a:gd name="connsiteX104" fmla="*/ 367553 w 1815353"/>
              <a:gd name="connsiteY104" fmla="*/ 152400 h 1676400"/>
              <a:gd name="connsiteX105" fmla="*/ 295835 w 1815353"/>
              <a:gd name="connsiteY105" fmla="*/ 143435 h 1676400"/>
              <a:gd name="connsiteX106" fmla="*/ 273424 w 1815353"/>
              <a:gd name="connsiteY106" fmla="*/ 138952 h 1676400"/>
              <a:gd name="connsiteX107" fmla="*/ 259977 w 1815353"/>
              <a:gd name="connsiteY107" fmla="*/ 134470 h 1676400"/>
              <a:gd name="connsiteX108" fmla="*/ 228600 w 1815353"/>
              <a:gd name="connsiteY108" fmla="*/ 129988 h 1676400"/>
              <a:gd name="connsiteX109" fmla="*/ 201706 w 1815353"/>
              <a:gd name="connsiteY109" fmla="*/ 125505 h 1676400"/>
              <a:gd name="connsiteX110" fmla="*/ 179294 w 1815353"/>
              <a:gd name="connsiteY110" fmla="*/ 121023 h 1676400"/>
              <a:gd name="connsiteX111" fmla="*/ 161365 w 1815353"/>
              <a:gd name="connsiteY111" fmla="*/ 116541 h 1676400"/>
              <a:gd name="connsiteX112" fmla="*/ 121024 w 1815353"/>
              <a:gd name="connsiteY112" fmla="*/ 112058 h 1676400"/>
              <a:gd name="connsiteX113" fmla="*/ 76200 w 1815353"/>
              <a:gd name="connsiteY113" fmla="*/ 103094 h 1676400"/>
              <a:gd name="connsiteX114" fmla="*/ 40341 w 1815353"/>
              <a:gd name="connsiteY114" fmla="*/ 107576 h 1676400"/>
              <a:gd name="connsiteX115" fmla="*/ 71718 w 1815353"/>
              <a:gd name="connsiteY115" fmla="*/ 129988 h 1676400"/>
              <a:gd name="connsiteX116" fmla="*/ 116541 w 1815353"/>
              <a:gd name="connsiteY116" fmla="*/ 210670 h 1676400"/>
              <a:gd name="connsiteX117" fmla="*/ 53788 w 1815353"/>
              <a:gd name="connsiteY117" fmla="*/ 224117 h 1676400"/>
              <a:gd name="connsiteX118" fmla="*/ 35859 w 1815353"/>
              <a:gd name="connsiteY118" fmla="*/ 228600 h 1676400"/>
              <a:gd name="connsiteX119" fmla="*/ 8965 w 1815353"/>
              <a:gd name="connsiteY119" fmla="*/ 237564 h 1676400"/>
              <a:gd name="connsiteX120" fmla="*/ 44824 w 1815353"/>
              <a:gd name="connsiteY120" fmla="*/ 251011 h 1676400"/>
              <a:gd name="connsiteX121" fmla="*/ 71718 w 1815353"/>
              <a:gd name="connsiteY121" fmla="*/ 255494 h 1676400"/>
              <a:gd name="connsiteX122" fmla="*/ 107577 w 1815353"/>
              <a:gd name="connsiteY122" fmla="*/ 264458 h 1676400"/>
              <a:gd name="connsiteX123" fmla="*/ 80682 w 1815353"/>
              <a:gd name="connsiteY123" fmla="*/ 273423 h 1676400"/>
              <a:gd name="connsiteX124" fmla="*/ 49306 w 1815353"/>
              <a:gd name="connsiteY124" fmla="*/ 286870 h 1676400"/>
              <a:gd name="connsiteX125" fmla="*/ 35859 w 1815353"/>
              <a:gd name="connsiteY125" fmla="*/ 300317 h 1676400"/>
              <a:gd name="connsiteX126" fmla="*/ 49306 w 1815353"/>
              <a:gd name="connsiteY126" fmla="*/ 304800 h 1676400"/>
              <a:gd name="connsiteX127" fmla="*/ 98612 w 1815353"/>
              <a:gd name="connsiteY127" fmla="*/ 309282 h 1676400"/>
              <a:gd name="connsiteX128" fmla="*/ 116541 w 1815353"/>
              <a:gd name="connsiteY128" fmla="*/ 313764 h 1676400"/>
              <a:gd name="connsiteX129" fmla="*/ 94129 w 1815353"/>
              <a:gd name="connsiteY129" fmla="*/ 327211 h 1676400"/>
              <a:gd name="connsiteX130" fmla="*/ 76200 w 1815353"/>
              <a:gd name="connsiteY130" fmla="*/ 331694 h 1676400"/>
              <a:gd name="connsiteX131" fmla="*/ 62753 w 1815353"/>
              <a:gd name="connsiteY131" fmla="*/ 336176 h 1676400"/>
              <a:gd name="connsiteX132" fmla="*/ 49306 w 1815353"/>
              <a:gd name="connsiteY132" fmla="*/ 345141 h 1676400"/>
              <a:gd name="connsiteX133" fmla="*/ 53788 w 1815353"/>
              <a:gd name="connsiteY133" fmla="*/ 372035 h 1676400"/>
              <a:gd name="connsiteX134" fmla="*/ 89647 w 1815353"/>
              <a:gd name="connsiteY134" fmla="*/ 381000 h 1676400"/>
              <a:gd name="connsiteX135" fmla="*/ 103094 w 1815353"/>
              <a:gd name="connsiteY135" fmla="*/ 385482 h 1676400"/>
              <a:gd name="connsiteX136" fmla="*/ 85165 w 1815353"/>
              <a:gd name="connsiteY136" fmla="*/ 394447 h 1676400"/>
              <a:gd name="connsiteX137" fmla="*/ 44824 w 1815353"/>
              <a:gd name="connsiteY137" fmla="*/ 403411 h 1676400"/>
              <a:gd name="connsiteX138" fmla="*/ 31377 w 1815353"/>
              <a:gd name="connsiteY138" fmla="*/ 407894 h 1676400"/>
              <a:gd name="connsiteX139" fmla="*/ 17929 w 1815353"/>
              <a:gd name="connsiteY139" fmla="*/ 416858 h 1676400"/>
              <a:gd name="connsiteX140" fmla="*/ 67235 w 1815353"/>
              <a:gd name="connsiteY140" fmla="*/ 430305 h 1676400"/>
              <a:gd name="connsiteX141" fmla="*/ 26894 w 1815353"/>
              <a:gd name="connsiteY141" fmla="*/ 448235 h 1676400"/>
              <a:gd name="connsiteX142" fmla="*/ 13447 w 1815353"/>
              <a:gd name="connsiteY142" fmla="*/ 452717 h 1676400"/>
              <a:gd name="connsiteX143" fmla="*/ 0 w 1815353"/>
              <a:gd name="connsiteY143" fmla="*/ 461682 h 1676400"/>
              <a:gd name="connsiteX144" fmla="*/ 13447 w 1815353"/>
              <a:gd name="connsiteY144" fmla="*/ 470647 h 1676400"/>
              <a:gd name="connsiteX145" fmla="*/ 58271 w 1815353"/>
              <a:gd name="connsiteY145" fmla="*/ 479611 h 1676400"/>
              <a:gd name="connsiteX146" fmla="*/ 85165 w 1815353"/>
              <a:gd name="connsiteY146" fmla="*/ 484094 h 1676400"/>
              <a:gd name="connsiteX147" fmla="*/ 44824 w 1815353"/>
              <a:gd name="connsiteY147" fmla="*/ 497541 h 1676400"/>
              <a:gd name="connsiteX148" fmla="*/ 31377 w 1815353"/>
              <a:gd name="connsiteY148" fmla="*/ 502023 h 1676400"/>
              <a:gd name="connsiteX149" fmla="*/ 17929 w 1815353"/>
              <a:gd name="connsiteY149" fmla="*/ 510988 h 1676400"/>
              <a:gd name="connsiteX150" fmla="*/ 4482 w 1815353"/>
              <a:gd name="connsiteY150" fmla="*/ 515470 h 1676400"/>
              <a:gd name="connsiteX151" fmla="*/ 22412 w 1815353"/>
              <a:gd name="connsiteY151" fmla="*/ 519952 h 1676400"/>
              <a:gd name="connsiteX152" fmla="*/ 49306 w 1815353"/>
              <a:gd name="connsiteY152" fmla="*/ 528917 h 1676400"/>
              <a:gd name="connsiteX153" fmla="*/ 62753 w 1815353"/>
              <a:gd name="connsiteY153" fmla="*/ 533400 h 1676400"/>
              <a:gd name="connsiteX154" fmla="*/ 35859 w 1815353"/>
              <a:gd name="connsiteY154" fmla="*/ 555811 h 1676400"/>
              <a:gd name="connsiteX155" fmla="*/ 8965 w 1815353"/>
              <a:gd name="connsiteY155" fmla="*/ 582705 h 1676400"/>
              <a:gd name="connsiteX156" fmla="*/ 13447 w 1815353"/>
              <a:gd name="connsiteY156" fmla="*/ 600635 h 1676400"/>
              <a:gd name="connsiteX157" fmla="*/ 40341 w 1815353"/>
              <a:gd name="connsiteY157" fmla="*/ 614082 h 1676400"/>
              <a:gd name="connsiteX158" fmla="*/ 53788 w 1815353"/>
              <a:gd name="connsiteY158" fmla="*/ 623047 h 1676400"/>
              <a:gd name="connsiteX159" fmla="*/ 85165 w 1815353"/>
              <a:gd name="connsiteY159" fmla="*/ 632011 h 1676400"/>
              <a:gd name="connsiteX160" fmla="*/ 112059 w 1815353"/>
              <a:gd name="connsiteY160" fmla="*/ 640976 h 1676400"/>
              <a:gd name="connsiteX161" fmla="*/ 188259 w 1815353"/>
              <a:gd name="connsiteY161" fmla="*/ 649941 h 1676400"/>
              <a:gd name="connsiteX162" fmla="*/ 264459 w 1815353"/>
              <a:gd name="connsiteY162" fmla="*/ 645458 h 1676400"/>
              <a:gd name="connsiteX163" fmla="*/ 309282 w 1815353"/>
              <a:gd name="connsiteY163" fmla="*/ 636494 h 1676400"/>
              <a:gd name="connsiteX164" fmla="*/ 345141 w 1815353"/>
              <a:gd name="connsiteY164" fmla="*/ 632011 h 1676400"/>
              <a:gd name="connsiteX165" fmla="*/ 372035 w 1815353"/>
              <a:gd name="connsiteY165" fmla="*/ 623047 h 1676400"/>
              <a:gd name="connsiteX166" fmla="*/ 389965 w 1815353"/>
              <a:gd name="connsiteY166" fmla="*/ 618564 h 1676400"/>
              <a:gd name="connsiteX167" fmla="*/ 416859 w 1815353"/>
              <a:gd name="connsiteY167" fmla="*/ 609600 h 1676400"/>
              <a:gd name="connsiteX168" fmla="*/ 430306 w 1815353"/>
              <a:gd name="connsiteY168" fmla="*/ 605117 h 1676400"/>
              <a:gd name="connsiteX169" fmla="*/ 466165 w 1815353"/>
              <a:gd name="connsiteY169" fmla="*/ 600635 h 1676400"/>
              <a:gd name="connsiteX170" fmla="*/ 528918 w 1815353"/>
              <a:gd name="connsiteY170" fmla="*/ 587188 h 1676400"/>
              <a:gd name="connsiteX171" fmla="*/ 654424 w 1815353"/>
              <a:gd name="connsiteY171" fmla="*/ 582705 h 1676400"/>
              <a:gd name="connsiteX172" fmla="*/ 757518 w 1815353"/>
              <a:gd name="connsiteY172" fmla="*/ 569258 h 1676400"/>
              <a:gd name="connsiteX173" fmla="*/ 815788 w 1815353"/>
              <a:gd name="connsiteY173" fmla="*/ 555811 h 1676400"/>
              <a:gd name="connsiteX174" fmla="*/ 856129 w 1815353"/>
              <a:gd name="connsiteY174" fmla="*/ 551329 h 1676400"/>
              <a:gd name="connsiteX175" fmla="*/ 909918 w 1815353"/>
              <a:gd name="connsiteY175" fmla="*/ 555811 h 1676400"/>
              <a:gd name="connsiteX176" fmla="*/ 936812 w 1815353"/>
              <a:gd name="connsiteY176" fmla="*/ 578223 h 1676400"/>
              <a:gd name="connsiteX177" fmla="*/ 950259 w 1815353"/>
              <a:gd name="connsiteY177" fmla="*/ 596152 h 1676400"/>
              <a:gd name="connsiteX178" fmla="*/ 959224 w 1815353"/>
              <a:gd name="connsiteY178" fmla="*/ 609600 h 1676400"/>
              <a:gd name="connsiteX179" fmla="*/ 972671 w 1815353"/>
              <a:gd name="connsiteY179" fmla="*/ 618564 h 1676400"/>
              <a:gd name="connsiteX180" fmla="*/ 986118 w 1815353"/>
              <a:gd name="connsiteY180" fmla="*/ 649941 h 1676400"/>
              <a:gd name="connsiteX181" fmla="*/ 990600 w 1815353"/>
              <a:gd name="connsiteY181" fmla="*/ 667870 h 1676400"/>
              <a:gd name="connsiteX182" fmla="*/ 999565 w 1815353"/>
              <a:gd name="connsiteY182" fmla="*/ 685800 h 1676400"/>
              <a:gd name="connsiteX183" fmla="*/ 1004047 w 1815353"/>
              <a:gd name="connsiteY183" fmla="*/ 708211 h 1676400"/>
              <a:gd name="connsiteX184" fmla="*/ 1008529 w 1815353"/>
              <a:gd name="connsiteY184" fmla="*/ 721658 h 1676400"/>
              <a:gd name="connsiteX185" fmla="*/ 1013012 w 1815353"/>
              <a:gd name="connsiteY185" fmla="*/ 739588 h 1676400"/>
              <a:gd name="connsiteX186" fmla="*/ 999565 w 1815353"/>
              <a:gd name="connsiteY186" fmla="*/ 941294 h 1676400"/>
              <a:gd name="connsiteX187" fmla="*/ 990600 w 1815353"/>
              <a:gd name="connsiteY187" fmla="*/ 995082 h 1676400"/>
              <a:gd name="connsiteX188" fmla="*/ 981635 w 1815353"/>
              <a:gd name="connsiteY188" fmla="*/ 1138517 h 1676400"/>
              <a:gd name="connsiteX189" fmla="*/ 986118 w 1815353"/>
              <a:gd name="connsiteY189" fmla="*/ 1232647 h 1676400"/>
              <a:gd name="connsiteX190" fmla="*/ 990600 w 1815353"/>
              <a:gd name="connsiteY190" fmla="*/ 1272988 h 1676400"/>
              <a:gd name="connsiteX191" fmla="*/ 1004047 w 1815353"/>
              <a:gd name="connsiteY191" fmla="*/ 1344705 h 1676400"/>
              <a:gd name="connsiteX192" fmla="*/ 1008529 w 1815353"/>
              <a:gd name="connsiteY192" fmla="*/ 1389529 h 1676400"/>
              <a:gd name="connsiteX193" fmla="*/ 1013012 w 1815353"/>
              <a:gd name="connsiteY193" fmla="*/ 1402976 h 1676400"/>
              <a:gd name="connsiteX194" fmla="*/ 1017494 w 1815353"/>
              <a:gd name="connsiteY194" fmla="*/ 1425388 h 1676400"/>
              <a:gd name="connsiteX195" fmla="*/ 1026459 w 1815353"/>
              <a:gd name="connsiteY195" fmla="*/ 1456764 h 1676400"/>
              <a:gd name="connsiteX196" fmla="*/ 1030941 w 1815353"/>
              <a:gd name="connsiteY196" fmla="*/ 1474694 h 1676400"/>
              <a:gd name="connsiteX197" fmla="*/ 1035424 w 1815353"/>
              <a:gd name="connsiteY197" fmla="*/ 1501588 h 1676400"/>
              <a:gd name="connsiteX198" fmla="*/ 1044388 w 1815353"/>
              <a:gd name="connsiteY198" fmla="*/ 1519517 h 1676400"/>
              <a:gd name="connsiteX199" fmla="*/ 1048871 w 1815353"/>
              <a:gd name="connsiteY199" fmla="*/ 1537447 h 1676400"/>
              <a:gd name="connsiteX200" fmla="*/ 1053353 w 1815353"/>
              <a:gd name="connsiteY200" fmla="*/ 1550894 h 1676400"/>
              <a:gd name="connsiteX201" fmla="*/ 1057835 w 1815353"/>
              <a:gd name="connsiteY201" fmla="*/ 1568823 h 1676400"/>
              <a:gd name="connsiteX202" fmla="*/ 1071282 w 1815353"/>
              <a:gd name="connsiteY202" fmla="*/ 1609164 h 1676400"/>
              <a:gd name="connsiteX203" fmla="*/ 1080247 w 1815353"/>
              <a:gd name="connsiteY203" fmla="*/ 1636058 h 1676400"/>
              <a:gd name="connsiteX204" fmla="*/ 1093694 w 1815353"/>
              <a:gd name="connsiteY204" fmla="*/ 1676400 h 1676400"/>
              <a:gd name="connsiteX205" fmla="*/ 1102659 w 1815353"/>
              <a:gd name="connsiteY205" fmla="*/ 1662952 h 1676400"/>
              <a:gd name="connsiteX206" fmla="*/ 1107141 w 1815353"/>
              <a:gd name="connsiteY206" fmla="*/ 1649505 h 1676400"/>
              <a:gd name="connsiteX207" fmla="*/ 1120588 w 1815353"/>
              <a:gd name="connsiteY207" fmla="*/ 1640541 h 1676400"/>
              <a:gd name="connsiteX208" fmla="*/ 1134035 w 1815353"/>
              <a:gd name="connsiteY208" fmla="*/ 1627094 h 1676400"/>
              <a:gd name="connsiteX209" fmla="*/ 1147482 w 1815353"/>
              <a:gd name="connsiteY209" fmla="*/ 1618129 h 1676400"/>
              <a:gd name="connsiteX210" fmla="*/ 1174377 w 1815353"/>
              <a:gd name="connsiteY210" fmla="*/ 1609164 h 1676400"/>
              <a:gd name="connsiteX211" fmla="*/ 1183341 w 1815353"/>
              <a:gd name="connsiteY211" fmla="*/ 1595717 h 1676400"/>
              <a:gd name="connsiteX212" fmla="*/ 1210235 w 1815353"/>
              <a:gd name="connsiteY212" fmla="*/ 1582270 h 1676400"/>
              <a:gd name="connsiteX213" fmla="*/ 1250577 w 1815353"/>
              <a:gd name="connsiteY213" fmla="*/ 1564341 h 1676400"/>
              <a:gd name="connsiteX214" fmla="*/ 1264024 w 1815353"/>
              <a:gd name="connsiteY214" fmla="*/ 1559858 h 1676400"/>
              <a:gd name="connsiteX215" fmla="*/ 1290918 w 1815353"/>
              <a:gd name="connsiteY215" fmla="*/ 1546411 h 1676400"/>
              <a:gd name="connsiteX216" fmla="*/ 1304365 w 1815353"/>
              <a:gd name="connsiteY216" fmla="*/ 1537447 h 1676400"/>
              <a:gd name="connsiteX217" fmla="*/ 1331259 w 1815353"/>
              <a:gd name="connsiteY217" fmla="*/ 1528482 h 1676400"/>
              <a:gd name="connsiteX218" fmla="*/ 1344706 w 1815353"/>
              <a:gd name="connsiteY218" fmla="*/ 1524000 h 1676400"/>
              <a:gd name="connsiteX219" fmla="*/ 1376082 w 1815353"/>
              <a:gd name="connsiteY219" fmla="*/ 1519517 h 1676400"/>
              <a:gd name="connsiteX220" fmla="*/ 1456765 w 1815353"/>
              <a:gd name="connsiteY220" fmla="*/ 1524000 h 1676400"/>
              <a:gd name="connsiteX221" fmla="*/ 1483659 w 1815353"/>
              <a:gd name="connsiteY221" fmla="*/ 1537447 h 1676400"/>
              <a:gd name="connsiteX222" fmla="*/ 1497106 w 1815353"/>
              <a:gd name="connsiteY222" fmla="*/ 1541929 h 1676400"/>
              <a:gd name="connsiteX223" fmla="*/ 1519518 w 1815353"/>
              <a:gd name="connsiteY223" fmla="*/ 1541929 h 1676400"/>
              <a:gd name="connsiteX0" fmla="*/ 1519518 w 1815353"/>
              <a:gd name="connsiteY0" fmla="*/ 1541929 h 1676400"/>
              <a:gd name="connsiteX1" fmla="*/ 1506071 w 1815353"/>
              <a:gd name="connsiteY1" fmla="*/ 1528482 h 1676400"/>
              <a:gd name="connsiteX2" fmla="*/ 1501588 w 1815353"/>
              <a:gd name="connsiteY2" fmla="*/ 1510552 h 1676400"/>
              <a:gd name="connsiteX3" fmla="*/ 1497106 w 1815353"/>
              <a:gd name="connsiteY3" fmla="*/ 1497105 h 1676400"/>
              <a:gd name="connsiteX4" fmla="*/ 1488141 w 1815353"/>
              <a:gd name="connsiteY4" fmla="*/ 1443317 h 1676400"/>
              <a:gd name="connsiteX5" fmla="*/ 1479177 w 1815353"/>
              <a:gd name="connsiteY5" fmla="*/ 1402976 h 1676400"/>
              <a:gd name="connsiteX6" fmla="*/ 1474694 w 1815353"/>
              <a:gd name="connsiteY6" fmla="*/ 1362635 h 1676400"/>
              <a:gd name="connsiteX7" fmla="*/ 1470212 w 1815353"/>
              <a:gd name="connsiteY7" fmla="*/ 1344705 h 1676400"/>
              <a:gd name="connsiteX8" fmla="*/ 1465729 w 1815353"/>
              <a:gd name="connsiteY8" fmla="*/ 1322294 h 1676400"/>
              <a:gd name="connsiteX9" fmla="*/ 1456765 w 1815353"/>
              <a:gd name="connsiteY9" fmla="*/ 1286435 h 1676400"/>
              <a:gd name="connsiteX10" fmla="*/ 1443318 w 1815353"/>
              <a:gd name="connsiteY10" fmla="*/ 1192305 h 1676400"/>
              <a:gd name="connsiteX11" fmla="*/ 1438835 w 1815353"/>
              <a:gd name="connsiteY11" fmla="*/ 1169894 h 1676400"/>
              <a:gd name="connsiteX12" fmla="*/ 1434353 w 1815353"/>
              <a:gd name="connsiteY12" fmla="*/ 1147482 h 1676400"/>
              <a:gd name="connsiteX13" fmla="*/ 1425388 w 1815353"/>
              <a:gd name="connsiteY13" fmla="*/ 1066800 h 1676400"/>
              <a:gd name="connsiteX14" fmla="*/ 1416424 w 1815353"/>
              <a:gd name="connsiteY14" fmla="*/ 1013011 h 1676400"/>
              <a:gd name="connsiteX15" fmla="*/ 1411941 w 1815353"/>
              <a:gd name="connsiteY15" fmla="*/ 986117 h 1676400"/>
              <a:gd name="connsiteX16" fmla="*/ 1407459 w 1815353"/>
              <a:gd name="connsiteY16" fmla="*/ 851647 h 1676400"/>
              <a:gd name="connsiteX17" fmla="*/ 1402977 w 1815353"/>
              <a:gd name="connsiteY17" fmla="*/ 824752 h 1676400"/>
              <a:gd name="connsiteX18" fmla="*/ 1394012 w 1815353"/>
              <a:gd name="connsiteY18" fmla="*/ 775447 h 1676400"/>
              <a:gd name="connsiteX19" fmla="*/ 1380565 w 1815353"/>
              <a:gd name="connsiteY19" fmla="*/ 676835 h 1676400"/>
              <a:gd name="connsiteX20" fmla="*/ 1371600 w 1815353"/>
              <a:gd name="connsiteY20" fmla="*/ 623047 h 1676400"/>
              <a:gd name="connsiteX21" fmla="*/ 1376082 w 1815353"/>
              <a:gd name="connsiteY21" fmla="*/ 515470 h 1676400"/>
              <a:gd name="connsiteX22" fmla="*/ 1385047 w 1815353"/>
              <a:gd name="connsiteY22" fmla="*/ 488576 h 1676400"/>
              <a:gd name="connsiteX23" fmla="*/ 1389529 w 1815353"/>
              <a:gd name="connsiteY23" fmla="*/ 475129 h 1676400"/>
              <a:gd name="connsiteX24" fmla="*/ 1402977 w 1815353"/>
              <a:gd name="connsiteY24" fmla="*/ 434788 h 1676400"/>
              <a:gd name="connsiteX25" fmla="*/ 1407459 w 1815353"/>
              <a:gd name="connsiteY25" fmla="*/ 421341 h 1676400"/>
              <a:gd name="connsiteX26" fmla="*/ 1434353 w 1815353"/>
              <a:gd name="connsiteY26" fmla="*/ 398929 h 1676400"/>
              <a:gd name="connsiteX27" fmla="*/ 1470212 w 1815353"/>
              <a:gd name="connsiteY27" fmla="*/ 403411 h 1676400"/>
              <a:gd name="connsiteX28" fmla="*/ 1510553 w 1815353"/>
              <a:gd name="connsiteY28" fmla="*/ 430305 h 1676400"/>
              <a:gd name="connsiteX29" fmla="*/ 1519518 w 1815353"/>
              <a:gd name="connsiteY29" fmla="*/ 443752 h 1676400"/>
              <a:gd name="connsiteX30" fmla="*/ 1532965 w 1815353"/>
              <a:gd name="connsiteY30" fmla="*/ 470647 h 1676400"/>
              <a:gd name="connsiteX31" fmla="*/ 1559859 w 1815353"/>
              <a:gd name="connsiteY31" fmla="*/ 524435 h 1676400"/>
              <a:gd name="connsiteX32" fmla="*/ 1586753 w 1815353"/>
              <a:gd name="connsiteY32" fmla="*/ 542364 h 1676400"/>
              <a:gd name="connsiteX33" fmla="*/ 1600200 w 1815353"/>
              <a:gd name="connsiteY33" fmla="*/ 551329 h 1676400"/>
              <a:gd name="connsiteX34" fmla="*/ 1627094 w 1815353"/>
              <a:gd name="connsiteY34" fmla="*/ 569258 h 1676400"/>
              <a:gd name="connsiteX35" fmla="*/ 1636059 w 1815353"/>
              <a:gd name="connsiteY35" fmla="*/ 582705 h 1676400"/>
              <a:gd name="connsiteX36" fmla="*/ 1662953 w 1815353"/>
              <a:gd name="connsiteY36" fmla="*/ 591670 h 1676400"/>
              <a:gd name="connsiteX37" fmla="*/ 1653988 w 1815353"/>
              <a:gd name="connsiteY37" fmla="*/ 551329 h 1676400"/>
              <a:gd name="connsiteX38" fmla="*/ 1671918 w 1815353"/>
              <a:gd name="connsiteY38" fmla="*/ 542364 h 1676400"/>
              <a:gd name="connsiteX39" fmla="*/ 1685365 w 1815353"/>
              <a:gd name="connsiteY39" fmla="*/ 551329 h 1676400"/>
              <a:gd name="connsiteX40" fmla="*/ 1698812 w 1815353"/>
              <a:gd name="connsiteY40" fmla="*/ 555811 h 1676400"/>
              <a:gd name="connsiteX41" fmla="*/ 1716741 w 1815353"/>
              <a:gd name="connsiteY41" fmla="*/ 564776 h 1676400"/>
              <a:gd name="connsiteX42" fmla="*/ 1712259 w 1815353"/>
              <a:gd name="connsiteY42" fmla="*/ 542364 h 1676400"/>
              <a:gd name="connsiteX43" fmla="*/ 1694329 w 1815353"/>
              <a:gd name="connsiteY43" fmla="*/ 515470 h 1676400"/>
              <a:gd name="connsiteX44" fmla="*/ 1730188 w 1815353"/>
              <a:gd name="connsiteY44" fmla="*/ 524435 h 1676400"/>
              <a:gd name="connsiteX45" fmla="*/ 1716741 w 1815353"/>
              <a:gd name="connsiteY45" fmla="*/ 493058 h 1676400"/>
              <a:gd name="connsiteX46" fmla="*/ 1712259 w 1815353"/>
              <a:gd name="connsiteY46" fmla="*/ 479611 h 1676400"/>
              <a:gd name="connsiteX47" fmla="*/ 1734671 w 1815353"/>
              <a:gd name="connsiteY47" fmla="*/ 484094 h 1676400"/>
              <a:gd name="connsiteX48" fmla="*/ 1748118 w 1815353"/>
              <a:gd name="connsiteY48" fmla="*/ 488576 h 1676400"/>
              <a:gd name="connsiteX49" fmla="*/ 1766047 w 1815353"/>
              <a:gd name="connsiteY49" fmla="*/ 493058 h 1676400"/>
              <a:gd name="connsiteX50" fmla="*/ 1761565 w 1815353"/>
              <a:gd name="connsiteY50" fmla="*/ 475129 h 1676400"/>
              <a:gd name="connsiteX51" fmla="*/ 1752600 w 1815353"/>
              <a:gd name="connsiteY51" fmla="*/ 457200 h 1676400"/>
              <a:gd name="connsiteX52" fmla="*/ 1766047 w 1815353"/>
              <a:gd name="connsiteY52" fmla="*/ 452717 h 1676400"/>
              <a:gd name="connsiteX53" fmla="*/ 1801906 w 1815353"/>
              <a:gd name="connsiteY53" fmla="*/ 448235 h 1676400"/>
              <a:gd name="connsiteX54" fmla="*/ 1815353 w 1815353"/>
              <a:gd name="connsiteY54" fmla="*/ 421341 h 1676400"/>
              <a:gd name="connsiteX55" fmla="*/ 1801906 w 1815353"/>
              <a:gd name="connsiteY55" fmla="*/ 367552 h 1676400"/>
              <a:gd name="connsiteX56" fmla="*/ 1792941 w 1815353"/>
              <a:gd name="connsiteY56" fmla="*/ 340658 h 1676400"/>
              <a:gd name="connsiteX57" fmla="*/ 1788459 w 1815353"/>
              <a:gd name="connsiteY57" fmla="*/ 327211 h 1676400"/>
              <a:gd name="connsiteX58" fmla="*/ 1779494 w 1815353"/>
              <a:gd name="connsiteY58" fmla="*/ 273423 h 1676400"/>
              <a:gd name="connsiteX59" fmla="*/ 1770529 w 1815353"/>
              <a:gd name="connsiteY59" fmla="*/ 246529 h 1676400"/>
              <a:gd name="connsiteX60" fmla="*/ 1752600 w 1815353"/>
              <a:gd name="connsiteY60" fmla="*/ 215152 h 1676400"/>
              <a:gd name="connsiteX61" fmla="*/ 1739153 w 1815353"/>
              <a:gd name="connsiteY61" fmla="*/ 188258 h 1676400"/>
              <a:gd name="connsiteX62" fmla="*/ 1730188 w 1815353"/>
              <a:gd name="connsiteY62" fmla="*/ 161364 h 1676400"/>
              <a:gd name="connsiteX63" fmla="*/ 1716741 w 1815353"/>
              <a:gd name="connsiteY63" fmla="*/ 134470 h 1676400"/>
              <a:gd name="connsiteX64" fmla="*/ 1703294 w 1815353"/>
              <a:gd name="connsiteY64" fmla="*/ 125505 h 1676400"/>
              <a:gd name="connsiteX65" fmla="*/ 1698812 w 1815353"/>
              <a:gd name="connsiteY65" fmla="*/ 112058 h 1676400"/>
              <a:gd name="connsiteX66" fmla="*/ 1658471 w 1815353"/>
              <a:gd name="connsiteY66" fmla="*/ 80682 h 1676400"/>
              <a:gd name="connsiteX67" fmla="*/ 1627094 w 1815353"/>
              <a:gd name="connsiteY67" fmla="*/ 67235 h 1676400"/>
              <a:gd name="connsiteX68" fmla="*/ 1613647 w 1815353"/>
              <a:gd name="connsiteY68" fmla="*/ 58270 h 1676400"/>
              <a:gd name="connsiteX69" fmla="*/ 1600200 w 1815353"/>
              <a:gd name="connsiteY69" fmla="*/ 53788 h 1676400"/>
              <a:gd name="connsiteX70" fmla="*/ 1573306 w 1815353"/>
              <a:gd name="connsiteY70" fmla="*/ 35858 h 1676400"/>
              <a:gd name="connsiteX71" fmla="*/ 1559859 w 1815353"/>
              <a:gd name="connsiteY71" fmla="*/ 26894 h 1676400"/>
              <a:gd name="connsiteX72" fmla="*/ 1532965 w 1815353"/>
              <a:gd name="connsiteY72" fmla="*/ 17929 h 1676400"/>
              <a:gd name="connsiteX73" fmla="*/ 1519518 w 1815353"/>
              <a:gd name="connsiteY73" fmla="*/ 8964 h 1676400"/>
              <a:gd name="connsiteX74" fmla="*/ 1483659 w 1815353"/>
              <a:gd name="connsiteY74" fmla="*/ 0 h 1676400"/>
              <a:gd name="connsiteX75" fmla="*/ 1407459 w 1815353"/>
              <a:gd name="connsiteY75" fmla="*/ 4482 h 1676400"/>
              <a:gd name="connsiteX76" fmla="*/ 1380565 w 1815353"/>
              <a:gd name="connsiteY76" fmla="*/ 8964 h 1676400"/>
              <a:gd name="connsiteX77" fmla="*/ 1349188 w 1815353"/>
              <a:gd name="connsiteY77" fmla="*/ 13447 h 1676400"/>
              <a:gd name="connsiteX78" fmla="*/ 1304365 w 1815353"/>
              <a:gd name="connsiteY78" fmla="*/ 26894 h 1676400"/>
              <a:gd name="connsiteX79" fmla="*/ 1277471 w 1815353"/>
              <a:gd name="connsiteY79" fmla="*/ 44823 h 1676400"/>
              <a:gd name="connsiteX80" fmla="*/ 1250577 w 1815353"/>
              <a:gd name="connsiteY80" fmla="*/ 53788 h 1676400"/>
              <a:gd name="connsiteX81" fmla="*/ 1223682 w 1815353"/>
              <a:gd name="connsiteY81" fmla="*/ 67235 h 1676400"/>
              <a:gd name="connsiteX82" fmla="*/ 1196788 w 1815353"/>
              <a:gd name="connsiteY82" fmla="*/ 80682 h 1676400"/>
              <a:gd name="connsiteX83" fmla="*/ 1156447 w 1815353"/>
              <a:gd name="connsiteY83" fmla="*/ 98611 h 1676400"/>
              <a:gd name="connsiteX84" fmla="*/ 1143000 w 1815353"/>
              <a:gd name="connsiteY84" fmla="*/ 103094 h 1676400"/>
              <a:gd name="connsiteX85" fmla="*/ 1107141 w 1815353"/>
              <a:gd name="connsiteY85" fmla="*/ 116541 h 1676400"/>
              <a:gd name="connsiteX86" fmla="*/ 1075765 w 1815353"/>
              <a:gd name="connsiteY86" fmla="*/ 129988 h 1676400"/>
              <a:gd name="connsiteX87" fmla="*/ 1062318 w 1815353"/>
              <a:gd name="connsiteY87" fmla="*/ 138952 h 1676400"/>
              <a:gd name="connsiteX88" fmla="*/ 1035424 w 1815353"/>
              <a:gd name="connsiteY88" fmla="*/ 147917 h 1676400"/>
              <a:gd name="connsiteX89" fmla="*/ 1008529 w 1815353"/>
              <a:gd name="connsiteY89" fmla="*/ 156882 h 1676400"/>
              <a:gd name="connsiteX90" fmla="*/ 995082 w 1815353"/>
              <a:gd name="connsiteY90" fmla="*/ 161364 h 1676400"/>
              <a:gd name="connsiteX91" fmla="*/ 945777 w 1815353"/>
              <a:gd name="connsiteY91" fmla="*/ 179294 h 1676400"/>
              <a:gd name="connsiteX92" fmla="*/ 927847 w 1815353"/>
              <a:gd name="connsiteY92" fmla="*/ 183776 h 1676400"/>
              <a:gd name="connsiteX93" fmla="*/ 909918 w 1815353"/>
              <a:gd name="connsiteY93" fmla="*/ 188258 h 1676400"/>
              <a:gd name="connsiteX94" fmla="*/ 865094 w 1815353"/>
              <a:gd name="connsiteY94" fmla="*/ 192741 h 1676400"/>
              <a:gd name="connsiteX95" fmla="*/ 806824 w 1815353"/>
              <a:gd name="connsiteY95" fmla="*/ 201705 h 1676400"/>
              <a:gd name="connsiteX96" fmla="*/ 721659 w 1815353"/>
              <a:gd name="connsiteY96" fmla="*/ 206188 h 1676400"/>
              <a:gd name="connsiteX97" fmla="*/ 627529 w 1815353"/>
              <a:gd name="connsiteY97" fmla="*/ 197223 h 1676400"/>
              <a:gd name="connsiteX98" fmla="*/ 578224 w 1815353"/>
              <a:gd name="connsiteY98" fmla="*/ 188258 h 1676400"/>
              <a:gd name="connsiteX99" fmla="*/ 542365 w 1815353"/>
              <a:gd name="connsiteY99" fmla="*/ 179294 h 1676400"/>
              <a:gd name="connsiteX100" fmla="*/ 510988 w 1815353"/>
              <a:gd name="connsiteY100" fmla="*/ 174811 h 1676400"/>
              <a:gd name="connsiteX101" fmla="*/ 457200 w 1815353"/>
              <a:gd name="connsiteY101" fmla="*/ 165847 h 1676400"/>
              <a:gd name="connsiteX102" fmla="*/ 407894 w 1815353"/>
              <a:gd name="connsiteY102" fmla="*/ 161364 h 1676400"/>
              <a:gd name="connsiteX103" fmla="*/ 385482 w 1815353"/>
              <a:gd name="connsiteY103" fmla="*/ 156882 h 1676400"/>
              <a:gd name="connsiteX104" fmla="*/ 367553 w 1815353"/>
              <a:gd name="connsiteY104" fmla="*/ 152400 h 1676400"/>
              <a:gd name="connsiteX105" fmla="*/ 295835 w 1815353"/>
              <a:gd name="connsiteY105" fmla="*/ 143435 h 1676400"/>
              <a:gd name="connsiteX106" fmla="*/ 273424 w 1815353"/>
              <a:gd name="connsiteY106" fmla="*/ 138952 h 1676400"/>
              <a:gd name="connsiteX107" fmla="*/ 259977 w 1815353"/>
              <a:gd name="connsiteY107" fmla="*/ 134470 h 1676400"/>
              <a:gd name="connsiteX108" fmla="*/ 228600 w 1815353"/>
              <a:gd name="connsiteY108" fmla="*/ 129988 h 1676400"/>
              <a:gd name="connsiteX109" fmla="*/ 201706 w 1815353"/>
              <a:gd name="connsiteY109" fmla="*/ 125505 h 1676400"/>
              <a:gd name="connsiteX110" fmla="*/ 179294 w 1815353"/>
              <a:gd name="connsiteY110" fmla="*/ 121023 h 1676400"/>
              <a:gd name="connsiteX111" fmla="*/ 161365 w 1815353"/>
              <a:gd name="connsiteY111" fmla="*/ 116541 h 1676400"/>
              <a:gd name="connsiteX112" fmla="*/ 121024 w 1815353"/>
              <a:gd name="connsiteY112" fmla="*/ 112058 h 1676400"/>
              <a:gd name="connsiteX113" fmla="*/ 76200 w 1815353"/>
              <a:gd name="connsiteY113" fmla="*/ 103094 h 1676400"/>
              <a:gd name="connsiteX114" fmla="*/ 40341 w 1815353"/>
              <a:gd name="connsiteY114" fmla="*/ 107576 h 1676400"/>
              <a:gd name="connsiteX115" fmla="*/ 116541 w 1815353"/>
              <a:gd name="connsiteY115" fmla="*/ 210670 h 1676400"/>
              <a:gd name="connsiteX116" fmla="*/ 53788 w 1815353"/>
              <a:gd name="connsiteY116" fmla="*/ 224117 h 1676400"/>
              <a:gd name="connsiteX117" fmla="*/ 35859 w 1815353"/>
              <a:gd name="connsiteY117" fmla="*/ 228600 h 1676400"/>
              <a:gd name="connsiteX118" fmla="*/ 8965 w 1815353"/>
              <a:gd name="connsiteY118" fmla="*/ 237564 h 1676400"/>
              <a:gd name="connsiteX119" fmla="*/ 44824 w 1815353"/>
              <a:gd name="connsiteY119" fmla="*/ 251011 h 1676400"/>
              <a:gd name="connsiteX120" fmla="*/ 71718 w 1815353"/>
              <a:gd name="connsiteY120" fmla="*/ 255494 h 1676400"/>
              <a:gd name="connsiteX121" fmla="*/ 107577 w 1815353"/>
              <a:gd name="connsiteY121" fmla="*/ 264458 h 1676400"/>
              <a:gd name="connsiteX122" fmla="*/ 80682 w 1815353"/>
              <a:gd name="connsiteY122" fmla="*/ 273423 h 1676400"/>
              <a:gd name="connsiteX123" fmla="*/ 49306 w 1815353"/>
              <a:gd name="connsiteY123" fmla="*/ 286870 h 1676400"/>
              <a:gd name="connsiteX124" fmla="*/ 35859 w 1815353"/>
              <a:gd name="connsiteY124" fmla="*/ 300317 h 1676400"/>
              <a:gd name="connsiteX125" fmla="*/ 49306 w 1815353"/>
              <a:gd name="connsiteY125" fmla="*/ 304800 h 1676400"/>
              <a:gd name="connsiteX126" fmla="*/ 98612 w 1815353"/>
              <a:gd name="connsiteY126" fmla="*/ 309282 h 1676400"/>
              <a:gd name="connsiteX127" fmla="*/ 116541 w 1815353"/>
              <a:gd name="connsiteY127" fmla="*/ 313764 h 1676400"/>
              <a:gd name="connsiteX128" fmla="*/ 94129 w 1815353"/>
              <a:gd name="connsiteY128" fmla="*/ 327211 h 1676400"/>
              <a:gd name="connsiteX129" fmla="*/ 76200 w 1815353"/>
              <a:gd name="connsiteY129" fmla="*/ 331694 h 1676400"/>
              <a:gd name="connsiteX130" fmla="*/ 62753 w 1815353"/>
              <a:gd name="connsiteY130" fmla="*/ 336176 h 1676400"/>
              <a:gd name="connsiteX131" fmla="*/ 49306 w 1815353"/>
              <a:gd name="connsiteY131" fmla="*/ 345141 h 1676400"/>
              <a:gd name="connsiteX132" fmla="*/ 53788 w 1815353"/>
              <a:gd name="connsiteY132" fmla="*/ 372035 h 1676400"/>
              <a:gd name="connsiteX133" fmla="*/ 89647 w 1815353"/>
              <a:gd name="connsiteY133" fmla="*/ 381000 h 1676400"/>
              <a:gd name="connsiteX134" fmla="*/ 103094 w 1815353"/>
              <a:gd name="connsiteY134" fmla="*/ 385482 h 1676400"/>
              <a:gd name="connsiteX135" fmla="*/ 85165 w 1815353"/>
              <a:gd name="connsiteY135" fmla="*/ 394447 h 1676400"/>
              <a:gd name="connsiteX136" fmla="*/ 44824 w 1815353"/>
              <a:gd name="connsiteY136" fmla="*/ 403411 h 1676400"/>
              <a:gd name="connsiteX137" fmla="*/ 31377 w 1815353"/>
              <a:gd name="connsiteY137" fmla="*/ 407894 h 1676400"/>
              <a:gd name="connsiteX138" fmla="*/ 17929 w 1815353"/>
              <a:gd name="connsiteY138" fmla="*/ 416858 h 1676400"/>
              <a:gd name="connsiteX139" fmla="*/ 67235 w 1815353"/>
              <a:gd name="connsiteY139" fmla="*/ 430305 h 1676400"/>
              <a:gd name="connsiteX140" fmla="*/ 26894 w 1815353"/>
              <a:gd name="connsiteY140" fmla="*/ 448235 h 1676400"/>
              <a:gd name="connsiteX141" fmla="*/ 13447 w 1815353"/>
              <a:gd name="connsiteY141" fmla="*/ 452717 h 1676400"/>
              <a:gd name="connsiteX142" fmla="*/ 0 w 1815353"/>
              <a:gd name="connsiteY142" fmla="*/ 461682 h 1676400"/>
              <a:gd name="connsiteX143" fmla="*/ 13447 w 1815353"/>
              <a:gd name="connsiteY143" fmla="*/ 470647 h 1676400"/>
              <a:gd name="connsiteX144" fmla="*/ 58271 w 1815353"/>
              <a:gd name="connsiteY144" fmla="*/ 479611 h 1676400"/>
              <a:gd name="connsiteX145" fmla="*/ 85165 w 1815353"/>
              <a:gd name="connsiteY145" fmla="*/ 484094 h 1676400"/>
              <a:gd name="connsiteX146" fmla="*/ 44824 w 1815353"/>
              <a:gd name="connsiteY146" fmla="*/ 497541 h 1676400"/>
              <a:gd name="connsiteX147" fmla="*/ 31377 w 1815353"/>
              <a:gd name="connsiteY147" fmla="*/ 502023 h 1676400"/>
              <a:gd name="connsiteX148" fmla="*/ 17929 w 1815353"/>
              <a:gd name="connsiteY148" fmla="*/ 510988 h 1676400"/>
              <a:gd name="connsiteX149" fmla="*/ 4482 w 1815353"/>
              <a:gd name="connsiteY149" fmla="*/ 515470 h 1676400"/>
              <a:gd name="connsiteX150" fmla="*/ 22412 w 1815353"/>
              <a:gd name="connsiteY150" fmla="*/ 519952 h 1676400"/>
              <a:gd name="connsiteX151" fmla="*/ 49306 w 1815353"/>
              <a:gd name="connsiteY151" fmla="*/ 528917 h 1676400"/>
              <a:gd name="connsiteX152" fmla="*/ 62753 w 1815353"/>
              <a:gd name="connsiteY152" fmla="*/ 533400 h 1676400"/>
              <a:gd name="connsiteX153" fmla="*/ 35859 w 1815353"/>
              <a:gd name="connsiteY153" fmla="*/ 555811 h 1676400"/>
              <a:gd name="connsiteX154" fmla="*/ 8965 w 1815353"/>
              <a:gd name="connsiteY154" fmla="*/ 582705 h 1676400"/>
              <a:gd name="connsiteX155" fmla="*/ 13447 w 1815353"/>
              <a:gd name="connsiteY155" fmla="*/ 600635 h 1676400"/>
              <a:gd name="connsiteX156" fmla="*/ 40341 w 1815353"/>
              <a:gd name="connsiteY156" fmla="*/ 614082 h 1676400"/>
              <a:gd name="connsiteX157" fmla="*/ 53788 w 1815353"/>
              <a:gd name="connsiteY157" fmla="*/ 623047 h 1676400"/>
              <a:gd name="connsiteX158" fmla="*/ 85165 w 1815353"/>
              <a:gd name="connsiteY158" fmla="*/ 632011 h 1676400"/>
              <a:gd name="connsiteX159" fmla="*/ 112059 w 1815353"/>
              <a:gd name="connsiteY159" fmla="*/ 640976 h 1676400"/>
              <a:gd name="connsiteX160" fmla="*/ 188259 w 1815353"/>
              <a:gd name="connsiteY160" fmla="*/ 649941 h 1676400"/>
              <a:gd name="connsiteX161" fmla="*/ 264459 w 1815353"/>
              <a:gd name="connsiteY161" fmla="*/ 645458 h 1676400"/>
              <a:gd name="connsiteX162" fmla="*/ 309282 w 1815353"/>
              <a:gd name="connsiteY162" fmla="*/ 636494 h 1676400"/>
              <a:gd name="connsiteX163" fmla="*/ 345141 w 1815353"/>
              <a:gd name="connsiteY163" fmla="*/ 632011 h 1676400"/>
              <a:gd name="connsiteX164" fmla="*/ 372035 w 1815353"/>
              <a:gd name="connsiteY164" fmla="*/ 623047 h 1676400"/>
              <a:gd name="connsiteX165" fmla="*/ 389965 w 1815353"/>
              <a:gd name="connsiteY165" fmla="*/ 618564 h 1676400"/>
              <a:gd name="connsiteX166" fmla="*/ 416859 w 1815353"/>
              <a:gd name="connsiteY166" fmla="*/ 609600 h 1676400"/>
              <a:gd name="connsiteX167" fmla="*/ 430306 w 1815353"/>
              <a:gd name="connsiteY167" fmla="*/ 605117 h 1676400"/>
              <a:gd name="connsiteX168" fmla="*/ 466165 w 1815353"/>
              <a:gd name="connsiteY168" fmla="*/ 600635 h 1676400"/>
              <a:gd name="connsiteX169" fmla="*/ 528918 w 1815353"/>
              <a:gd name="connsiteY169" fmla="*/ 587188 h 1676400"/>
              <a:gd name="connsiteX170" fmla="*/ 654424 w 1815353"/>
              <a:gd name="connsiteY170" fmla="*/ 582705 h 1676400"/>
              <a:gd name="connsiteX171" fmla="*/ 757518 w 1815353"/>
              <a:gd name="connsiteY171" fmla="*/ 569258 h 1676400"/>
              <a:gd name="connsiteX172" fmla="*/ 815788 w 1815353"/>
              <a:gd name="connsiteY172" fmla="*/ 555811 h 1676400"/>
              <a:gd name="connsiteX173" fmla="*/ 856129 w 1815353"/>
              <a:gd name="connsiteY173" fmla="*/ 551329 h 1676400"/>
              <a:gd name="connsiteX174" fmla="*/ 909918 w 1815353"/>
              <a:gd name="connsiteY174" fmla="*/ 555811 h 1676400"/>
              <a:gd name="connsiteX175" fmla="*/ 936812 w 1815353"/>
              <a:gd name="connsiteY175" fmla="*/ 578223 h 1676400"/>
              <a:gd name="connsiteX176" fmla="*/ 950259 w 1815353"/>
              <a:gd name="connsiteY176" fmla="*/ 596152 h 1676400"/>
              <a:gd name="connsiteX177" fmla="*/ 959224 w 1815353"/>
              <a:gd name="connsiteY177" fmla="*/ 609600 h 1676400"/>
              <a:gd name="connsiteX178" fmla="*/ 972671 w 1815353"/>
              <a:gd name="connsiteY178" fmla="*/ 618564 h 1676400"/>
              <a:gd name="connsiteX179" fmla="*/ 986118 w 1815353"/>
              <a:gd name="connsiteY179" fmla="*/ 649941 h 1676400"/>
              <a:gd name="connsiteX180" fmla="*/ 990600 w 1815353"/>
              <a:gd name="connsiteY180" fmla="*/ 667870 h 1676400"/>
              <a:gd name="connsiteX181" fmla="*/ 999565 w 1815353"/>
              <a:gd name="connsiteY181" fmla="*/ 685800 h 1676400"/>
              <a:gd name="connsiteX182" fmla="*/ 1004047 w 1815353"/>
              <a:gd name="connsiteY182" fmla="*/ 708211 h 1676400"/>
              <a:gd name="connsiteX183" fmla="*/ 1008529 w 1815353"/>
              <a:gd name="connsiteY183" fmla="*/ 721658 h 1676400"/>
              <a:gd name="connsiteX184" fmla="*/ 1013012 w 1815353"/>
              <a:gd name="connsiteY184" fmla="*/ 739588 h 1676400"/>
              <a:gd name="connsiteX185" fmla="*/ 999565 w 1815353"/>
              <a:gd name="connsiteY185" fmla="*/ 941294 h 1676400"/>
              <a:gd name="connsiteX186" fmla="*/ 990600 w 1815353"/>
              <a:gd name="connsiteY186" fmla="*/ 995082 h 1676400"/>
              <a:gd name="connsiteX187" fmla="*/ 981635 w 1815353"/>
              <a:gd name="connsiteY187" fmla="*/ 1138517 h 1676400"/>
              <a:gd name="connsiteX188" fmla="*/ 986118 w 1815353"/>
              <a:gd name="connsiteY188" fmla="*/ 1232647 h 1676400"/>
              <a:gd name="connsiteX189" fmla="*/ 990600 w 1815353"/>
              <a:gd name="connsiteY189" fmla="*/ 1272988 h 1676400"/>
              <a:gd name="connsiteX190" fmla="*/ 1004047 w 1815353"/>
              <a:gd name="connsiteY190" fmla="*/ 1344705 h 1676400"/>
              <a:gd name="connsiteX191" fmla="*/ 1008529 w 1815353"/>
              <a:gd name="connsiteY191" fmla="*/ 1389529 h 1676400"/>
              <a:gd name="connsiteX192" fmla="*/ 1013012 w 1815353"/>
              <a:gd name="connsiteY192" fmla="*/ 1402976 h 1676400"/>
              <a:gd name="connsiteX193" fmla="*/ 1017494 w 1815353"/>
              <a:gd name="connsiteY193" fmla="*/ 1425388 h 1676400"/>
              <a:gd name="connsiteX194" fmla="*/ 1026459 w 1815353"/>
              <a:gd name="connsiteY194" fmla="*/ 1456764 h 1676400"/>
              <a:gd name="connsiteX195" fmla="*/ 1030941 w 1815353"/>
              <a:gd name="connsiteY195" fmla="*/ 1474694 h 1676400"/>
              <a:gd name="connsiteX196" fmla="*/ 1035424 w 1815353"/>
              <a:gd name="connsiteY196" fmla="*/ 1501588 h 1676400"/>
              <a:gd name="connsiteX197" fmla="*/ 1044388 w 1815353"/>
              <a:gd name="connsiteY197" fmla="*/ 1519517 h 1676400"/>
              <a:gd name="connsiteX198" fmla="*/ 1048871 w 1815353"/>
              <a:gd name="connsiteY198" fmla="*/ 1537447 h 1676400"/>
              <a:gd name="connsiteX199" fmla="*/ 1053353 w 1815353"/>
              <a:gd name="connsiteY199" fmla="*/ 1550894 h 1676400"/>
              <a:gd name="connsiteX200" fmla="*/ 1057835 w 1815353"/>
              <a:gd name="connsiteY200" fmla="*/ 1568823 h 1676400"/>
              <a:gd name="connsiteX201" fmla="*/ 1071282 w 1815353"/>
              <a:gd name="connsiteY201" fmla="*/ 1609164 h 1676400"/>
              <a:gd name="connsiteX202" fmla="*/ 1080247 w 1815353"/>
              <a:gd name="connsiteY202" fmla="*/ 1636058 h 1676400"/>
              <a:gd name="connsiteX203" fmla="*/ 1093694 w 1815353"/>
              <a:gd name="connsiteY203" fmla="*/ 1676400 h 1676400"/>
              <a:gd name="connsiteX204" fmla="*/ 1102659 w 1815353"/>
              <a:gd name="connsiteY204" fmla="*/ 1662952 h 1676400"/>
              <a:gd name="connsiteX205" fmla="*/ 1107141 w 1815353"/>
              <a:gd name="connsiteY205" fmla="*/ 1649505 h 1676400"/>
              <a:gd name="connsiteX206" fmla="*/ 1120588 w 1815353"/>
              <a:gd name="connsiteY206" fmla="*/ 1640541 h 1676400"/>
              <a:gd name="connsiteX207" fmla="*/ 1134035 w 1815353"/>
              <a:gd name="connsiteY207" fmla="*/ 1627094 h 1676400"/>
              <a:gd name="connsiteX208" fmla="*/ 1147482 w 1815353"/>
              <a:gd name="connsiteY208" fmla="*/ 1618129 h 1676400"/>
              <a:gd name="connsiteX209" fmla="*/ 1174377 w 1815353"/>
              <a:gd name="connsiteY209" fmla="*/ 1609164 h 1676400"/>
              <a:gd name="connsiteX210" fmla="*/ 1183341 w 1815353"/>
              <a:gd name="connsiteY210" fmla="*/ 1595717 h 1676400"/>
              <a:gd name="connsiteX211" fmla="*/ 1210235 w 1815353"/>
              <a:gd name="connsiteY211" fmla="*/ 1582270 h 1676400"/>
              <a:gd name="connsiteX212" fmla="*/ 1250577 w 1815353"/>
              <a:gd name="connsiteY212" fmla="*/ 1564341 h 1676400"/>
              <a:gd name="connsiteX213" fmla="*/ 1264024 w 1815353"/>
              <a:gd name="connsiteY213" fmla="*/ 1559858 h 1676400"/>
              <a:gd name="connsiteX214" fmla="*/ 1290918 w 1815353"/>
              <a:gd name="connsiteY214" fmla="*/ 1546411 h 1676400"/>
              <a:gd name="connsiteX215" fmla="*/ 1304365 w 1815353"/>
              <a:gd name="connsiteY215" fmla="*/ 1537447 h 1676400"/>
              <a:gd name="connsiteX216" fmla="*/ 1331259 w 1815353"/>
              <a:gd name="connsiteY216" fmla="*/ 1528482 h 1676400"/>
              <a:gd name="connsiteX217" fmla="*/ 1344706 w 1815353"/>
              <a:gd name="connsiteY217" fmla="*/ 1524000 h 1676400"/>
              <a:gd name="connsiteX218" fmla="*/ 1376082 w 1815353"/>
              <a:gd name="connsiteY218" fmla="*/ 1519517 h 1676400"/>
              <a:gd name="connsiteX219" fmla="*/ 1456765 w 1815353"/>
              <a:gd name="connsiteY219" fmla="*/ 1524000 h 1676400"/>
              <a:gd name="connsiteX220" fmla="*/ 1483659 w 1815353"/>
              <a:gd name="connsiteY220" fmla="*/ 1537447 h 1676400"/>
              <a:gd name="connsiteX221" fmla="*/ 1497106 w 1815353"/>
              <a:gd name="connsiteY221" fmla="*/ 1541929 h 1676400"/>
              <a:gd name="connsiteX222" fmla="*/ 1519518 w 1815353"/>
              <a:gd name="connsiteY222" fmla="*/ 1541929 h 1676400"/>
              <a:gd name="connsiteX0" fmla="*/ 1519518 w 1815353"/>
              <a:gd name="connsiteY0" fmla="*/ 1541929 h 1676400"/>
              <a:gd name="connsiteX1" fmla="*/ 1506071 w 1815353"/>
              <a:gd name="connsiteY1" fmla="*/ 1528482 h 1676400"/>
              <a:gd name="connsiteX2" fmla="*/ 1501588 w 1815353"/>
              <a:gd name="connsiteY2" fmla="*/ 1510552 h 1676400"/>
              <a:gd name="connsiteX3" fmla="*/ 1497106 w 1815353"/>
              <a:gd name="connsiteY3" fmla="*/ 1497105 h 1676400"/>
              <a:gd name="connsiteX4" fmla="*/ 1488141 w 1815353"/>
              <a:gd name="connsiteY4" fmla="*/ 1443317 h 1676400"/>
              <a:gd name="connsiteX5" fmla="*/ 1479177 w 1815353"/>
              <a:gd name="connsiteY5" fmla="*/ 1402976 h 1676400"/>
              <a:gd name="connsiteX6" fmla="*/ 1474694 w 1815353"/>
              <a:gd name="connsiteY6" fmla="*/ 1362635 h 1676400"/>
              <a:gd name="connsiteX7" fmla="*/ 1470212 w 1815353"/>
              <a:gd name="connsiteY7" fmla="*/ 1344705 h 1676400"/>
              <a:gd name="connsiteX8" fmla="*/ 1465729 w 1815353"/>
              <a:gd name="connsiteY8" fmla="*/ 1322294 h 1676400"/>
              <a:gd name="connsiteX9" fmla="*/ 1456765 w 1815353"/>
              <a:gd name="connsiteY9" fmla="*/ 1286435 h 1676400"/>
              <a:gd name="connsiteX10" fmla="*/ 1443318 w 1815353"/>
              <a:gd name="connsiteY10" fmla="*/ 1192305 h 1676400"/>
              <a:gd name="connsiteX11" fmla="*/ 1438835 w 1815353"/>
              <a:gd name="connsiteY11" fmla="*/ 1169894 h 1676400"/>
              <a:gd name="connsiteX12" fmla="*/ 1434353 w 1815353"/>
              <a:gd name="connsiteY12" fmla="*/ 1147482 h 1676400"/>
              <a:gd name="connsiteX13" fmla="*/ 1425388 w 1815353"/>
              <a:gd name="connsiteY13" fmla="*/ 1066800 h 1676400"/>
              <a:gd name="connsiteX14" fmla="*/ 1416424 w 1815353"/>
              <a:gd name="connsiteY14" fmla="*/ 1013011 h 1676400"/>
              <a:gd name="connsiteX15" fmla="*/ 1411941 w 1815353"/>
              <a:gd name="connsiteY15" fmla="*/ 986117 h 1676400"/>
              <a:gd name="connsiteX16" fmla="*/ 1407459 w 1815353"/>
              <a:gd name="connsiteY16" fmla="*/ 851647 h 1676400"/>
              <a:gd name="connsiteX17" fmla="*/ 1402977 w 1815353"/>
              <a:gd name="connsiteY17" fmla="*/ 824752 h 1676400"/>
              <a:gd name="connsiteX18" fmla="*/ 1394012 w 1815353"/>
              <a:gd name="connsiteY18" fmla="*/ 775447 h 1676400"/>
              <a:gd name="connsiteX19" fmla="*/ 1380565 w 1815353"/>
              <a:gd name="connsiteY19" fmla="*/ 676835 h 1676400"/>
              <a:gd name="connsiteX20" fmla="*/ 1371600 w 1815353"/>
              <a:gd name="connsiteY20" fmla="*/ 623047 h 1676400"/>
              <a:gd name="connsiteX21" fmla="*/ 1376082 w 1815353"/>
              <a:gd name="connsiteY21" fmla="*/ 515470 h 1676400"/>
              <a:gd name="connsiteX22" fmla="*/ 1385047 w 1815353"/>
              <a:gd name="connsiteY22" fmla="*/ 488576 h 1676400"/>
              <a:gd name="connsiteX23" fmla="*/ 1389529 w 1815353"/>
              <a:gd name="connsiteY23" fmla="*/ 475129 h 1676400"/>
              <a:gd name="connsiteX24" fmla="*/ 1402977 w 1815353"/>
              <a:gd name="connsiteY24" fmla="*/ 434788 h 1676400"/>
              <a:gd name="connsiteX25" fmla="*/ 1407459 w 1815353"/>
              <a:gd name="connsiteY25" fmla="*/ 421341 h 1676400"/>
              <a:gd name="connsiteX26" fmla="*/ 1434353 w 1815353"/>
              <a:gd name="connsiteY26" fmla="*/ 398929 h 1676400"/>
              <a:gd name="connsiteX27" fmla="*/ 1470212 w 1815353"/>
              <a:gd name="connsiteY27" fmla="*/ 403411 h 1676400"/>
              <a:gd name="connsiteX28" fmla="*/ 1510553 w 1815353"/>
              <a:gd name="connsiteY28" fmla="*/ 430305 h 1676400"/>
              <a:gd name="connsiteX29" fmla="*/ 1519518 w 1815353"/>
              <a:gd name="connsiteY29" fmla="*/ 443752 h 1676400"/>
              <a:gd name="connsiteX30" fmla="*/ 1532965 w 1815353"/>
              <a:gd name="connsiteY30" fmla="*/ 470647 h 1676400"/>
              <a:gd name="connsiteX31" fmla="*/ 1559859 w 1815353"/>
              <a:gd name="connsiteY31" fmla="*/ 524435 h 1676400"/>
              <a:gd name="connsiteX32" fmla="*/ 1586753 w 1815353"/>
              <a:gd name="connsiteY32" fmla="*/ 542364 h 1676400"/>
              <a:gd name="connsiteX33" fmla="*/ 1600200 w 1815353"/>
              <a:gd name="connsiteY33" fmla="*/ 551329 h 1676400"/>
              <a:gd name="connsiteX34" fmla="*/ 1627094 w 1815353"/>
              <a:gd name="connsiteY34" fmla="*/ 569258 h 1676400"/>
              <a:gd name="connsiteX35" fmla="*/ 1636059 w 1815353"/>
              <a:gd name="connsiteY35" fmla="*/ 582705 h 1676400"/>
              <a:gd name="connsiteX36" fmla="*/ 1662953 w 1815353"/>
              <a:gd name="connsiteY36" fmla="*/ 591670 h 1676400"/>
              <a:gd name="connsiteX37" fmla="*/ 1653988 w 1815353"/>
              <a:gd name="connsiteY37" fmla="*/ 551329 h 1676400"/>
              <a:gd name="connsiteX38" fmla="*/ 1671918 w 1815353"/>
              <a:gd name="connsiteY38" fmla="*/ 542364 h 1676400"/>
              <a:gd name="connsiteX39" fmla="*/ 1685365 w 1815353"/>
              <a:gd name="connsiteY39" fmla="*/ 551329 h 1676400"/>
              <a:gd name="connsiteX40" fmla="*/ 1698812 w 1815353"/>
              <a:gd name="connsiteY40" fmla="*/ 555811 h 1676400"/>
              <a:gd name="connsiteX41" fmla="*/ 1716741 w 1815353"/>
              <a:gd name="connsiteY41" fmla="*/ 564776 h 1676400"/>
              <a:gd name="connsiteX42" fmla="*/ 1712259 w 1815353"/>
              <a:gd name="connsiteY42" fmla="*/ 542364 h 1676400"/>
              <a:gd name="connsiteX43" fmla="*/ 1694329 w 1815353"/>
              <a:gd name="connsiteY43" fmla="*/ 515470 h 1676400"/>
              <a:gd name="connsiteX44" fmla="*/ 1730188 w 1815353"/>
              <a:gd name="connsiteY44" fmla="*/ 524435 h 1676400"/>
              <a:gd name="connsiteX45" fmla="*/ 1716741 w 1815353"/>
              <a:gd name="connsiteY45" fmla="*/ 493058 h 1676400"/>
              <a:gd name="connsiteX46" fmla="*/ 1712259 w 1815353"/>
              <a:gd name="connsiteY46" fmla="*/ 479611 h 1676400"/>
              <a:gd name="connsiteX47" fmla="*/ 1734671 w 1815353"/>
              <a:gd name="connsiteY47" fmla="*/ 484094 h 1676400"/>
              <a:gd name="connsiteX48" fmla="*/ 1748118 w 1815353"/>
              <a:gd name="connsiteY48" fmla="*/ 488576 h 1676400"/>
              <a:gd name="connsiteX49" fmla="*/ 1766047 w 1815353"/>
              <a:gd name="connsiteY49" fmla="*/ 493058 h 1676400"/>
              <a:gd name="connsiteX50" fmla="*/ 1761565 w 1815353"/>
              <a:gd name="connsiteY50" fmla="*/ 475129 h 1676400"/>
              <a:gd name="connsiteX51" fmla="*/ 1752600 w 1815353"/>
              <a:gd name="connsiteY51" fmla="*/ 457200 h 1676400"/>
              <a:gd name="connsiteX52" fmla="*/ 1766047 w 1815353"/>
              <a:gd name="connsiteY52" fmla="*/ 452717 h 1676400"/>
              <a:gd name="connsiteX53" fmla="*/ 1801906 w 1815353"/>
              <a:gd name="connsiteY53" fmla="*/ 448235 h 1676400"/>
              <a:gd name="connsiteX54" fmla="*/ 1815353 w 1815353"/>
              <a:gd name="connsiteY54" fmla="*/ 421341 h 1676400"/>
              <a:gd name="connsiteX55" fmla="*/ 1801906 w 1815353"/>
              <a:gd name="connsiteY55" fmla="*/ 367552 h 1676400"/>
              <a:gd name="connsiteX56" fmla="*/ 1792941 w 1815353"/>
              <a:gd name="connsiteY56" fmla="*/ 340658 h 1676400"/>
              <a:gd name="connsiteX57" fmla="*/ 1788459 w 1815353"/>
              <a:gd name="connsiteY57" fmla="*/ 327211 h 1676400"/>
              <a:gd name="connsiteX58" fmla="*/ 1779494 w 1815353"/>
              <a:gd name="connsiteY58" fmla="*/ 273423 h 1676400"/>
              <a:gd name="connsiteX59" fmla="*/ 1770529 w 1815353"/>
              <a:gd name="connsiteY59" fmla="*/ 246529 h 1676400"/>
              <a:gd name="connsiteX60" fmla="*/ 1752600 w 1815353"/>
              <a:gd name="connsiteY60" fmla="*/ 215152 h 1676400"/>
              <a:gd name="connsiteX61" fmla="*/ 1739153 w 1815353"/>
              <a:gd name="connsiteY61" fmla="*/ 188258 h 1676400"/>
              <a:gd name="connsiteX62" fmla="*/ 1730188 w 1815353"/>
              <a:gd name="connsiteY62" fmla="*/ 161364 h 1676400"/>
              <a:gd name="connsiteX63" fmla="*/ 1716741 w 1815353"/>
              <a:gd name="connsiteY63" fmla="*/ 134470 h 1676400"/>
              <a:gd name="connsiteX64" fmla="*/ 1703294 w 1815353"/>
              <a:gd name="connsiteY64" fmla="*/ 125505 h 1676400"/>
              <a:gd name="connsiteX65" fmla="*/ 1698812 w 1815353"/>
              <a:gd name="connsiteY65" fmla="*/ 112058 h 1676400"/>
              <a:gd name="connsiteX66" fmla="*/ 1658471 w 1815353"/>
              <a:gd name="connsiteY66" fmla="*/ 80682 h 1676400"/>
              <a:gd name="connsiteX67" fmla="*/ 1627094 w 1815353"/>
              <a:gd name="connsiteY67" fmla="*/ 67235 h 1676400"/>
              <a:gd name="connsiteX68" fmla="*/ 1613647 w 1815353"/>
              <a:gd name="connsiteY68" fmla="*/ 58270 h 1676400"/>
              <a:gd name="connsiteX69" fmla="*/ 1600200 w 1815353"/>
              <a:gd name="connsiteY69" fmla="*/ 53788 h 1676400"/>
              <a:gd name="connsiteX70" fmla="*/ 1573306 w 1815353"/>
              <a:gd name="connsiteY70" fmla="*/ 35858 h 1676400"/>
              <a:gd name="connsiteX71" fmla="*/ 1559859 w 1815353"/>
              <a:gd name="connsiteY71" fmla="*/ 26894 h 1676400"/>
              <a:gd name="connsiteX72" fmla="*/ 1532965 w 1815353"/>
              <a:gd name="connsiteY72" fmla="*/ 17929 h 1676400"/>
              <a:gd name="connsiteX73" fmla="*/ 1519518 w 1815353"/>
              <a:gd name="connsiteY73" fmla="*/ 8964 h 1676400"/>
              <a:gd name="connsiteX74" fmla="*/ 1483659 w 1815353"/>
              <a:gd name="connsiteY74" fmla="*/ 0 h 1676400"/>
              <a:gd name="connsiteX75" fmla="*/ 1407459 w 1815353"/>
              <a:gd name="connsiteY75" fmla="*/ 4482 h 1676400"/>
              <a:gd name="connsiteX76" fmla="*/ 1380565 w 1815353"/>
              <a:gd name="connsiteY76" fmla="*/ 8964 h 1676400"/>
              <a:gd name="connsiteX77" fmla="*/ 1349188 w 1815353"/>
              <a:gd name="connsiteY77" fmla="*/ 13447 h 1676400"/>
              <a:gd name="connsiteX78" fmla="*/ 1304365 w 1815353"/>
              <a:gd name="connsiteY78" fmla="*/ 26894 h 1676400"/>
              <a:gd name="connsiteX79" fmla="*/ 1277471 w 1815353"/>
              <a:gd name="connsiteY79" fmla="*/ 44823 h 1676400"/>
              <a:gd name="connsiteX80" fmla="*/ 1250577 w 1815353"/>
              <a:gd name="connsiteY80" fmla="*/ 53788 h 1676400"/>
              <a:gd name="connsiteX81" fmla="*/ 1223682 w 1815353"/>
              <a:gd name="connsiteY81" fmla="*/ 67235 h 1676400"/>
              <a:gd name="connsiteX82" fmla="*/ 1196788 w 1815353"/>
              <a:gd name="connsiteY82" fmla="*/ 80682 h 1676400"/>
              <a:gd name="connsiteX83" fmla="*/ 1156447 w 1815353"/>
              <a:gd name="connsiteY83" fmla="*/ 98611 h 1676400"/>
              <a:gd name="connsiteX84" fmla="*/ 1143000 w 1815353"/>
              <a:gd name="connsiteY84" fmla="*/ 103094 h 1676400"/>
              <a:gd name="connsiteX85" fmla="*/ 1107141 w 1815353"/>
              <a:gd name="connsiteY85" fmla="*/ 116541 h 1676400"/>
              <a:gd name="connsiteX86" fmla="*/ 1075765 w 1815353"/>
              <a:gd name="connsiteY86" fmla="*/ 129988 h 1676400"/>
              <a:gd name="connsiteX87" fmla="*/ 1062318 w 1815353"/>
              <a:gd name="connsiteY87" fmla="*/ 138952 h 1676400"/>
              <a:gd name="connsiteX88" fmla="*/ 1035424 w 1815353"/>
              <a:gd name="connsiteY88" fmla="*/ 147917 h 1676400"/>
              <a:gd name="connsiteX89" fmla="*/ 1008529 w 1815353"/>
              <a:gd name="connsiteY89" fmla="*/ 156882 h 1676400"/>
              <a:gd name="connsiteX90" fmla="*/ 995082 w 1815353"/>
              <a:gd name="connsiteY90" fmla="*/ 161364 h 1676400"/>
              <a:gd name="connsiteX91" fmla="*/ 945777 w 1815353"/>
              <a:gd name="connsiteY91" fmla="*/ 179294 h 1676400"/>
              <a:gd name="connsiteX92" fmla="*/ 927847 w 1815353"/>
              <a:gd name="connsiteY92" fmla="*/ 183776 h 1676400"/>
              <a:gd name="connsiteX93" fmla="*/ 909918 w 1815353"/>
              <a:gd name="connsiteY93" fmla="*/ 188258 h 1676400"/>
              <a:gd name="connsiteX94" fmla="*/ 865094 w 1815353"/>
              <a:gd name="connsiteY94" fmla="*/ 192741 h 1676400"/>
              <a:gd name="connsiteX95" fmla="*/ 806824 w 1815353"/>
              <a:gd name="connsiteY95" fmla="*/ 201705 h 1676400"/>
              <a:gd name="connsiteX96" fmla="*/ 721659 w 1815353"/>
              <a:gd name="connsiteY96" fmla="*/ 206188 h 1676400"/>
              <a:gd name="connsiteX97" fmla="*/ 627529 w 1815353"/>
              <a:gd name="connsiteY97" fmla="*/ 197223 h 1676400"/>
              <a:gd name="connsiteX98" fmla="*/ 578224 w 1815353"/>
              <a:gd name="connsiteY98" fmla="*/ 188258 h 1676400"/>
              <a:gd name="connsiteX99" fmla="*/ 542365 w 1815353"/>
              <a:gd name="connsiteY99" fmla="*/ 179294 h 1676400"/>
              <a:gd name="connsiteX100" fmla="*/ 510988 w 1815353"/>
              <a:gd name="connsiteY100" fmla="*/ 174811 h 1676400"/>
              <a:gd name="connsiteX101" fmla="*/ 457200 w 1815353"/>
              <a:gd name="connsiteY101" fmla="*/ 165847 h 1676400"/>
              <a:gd name="connsiteX102" fmla="*/ 407894 w 1815353"/>
              <a:gd name="connsiteY102" fmla="*/ 161364 h 1676400"/>
              <a:gd name="connsiteX103" fmla="*/ 385482 w 1815353"/>
              <a:gd name="connsiteY103" fmla="*/ 156882 h 1676400"/>
              <a:gd name="connsiteX104" fmla="*/ 367553 w 1815353"/>
              <a:gd name="connsiteY104" fmla="*/ 152400 h 1676400"/>
              <a:gd name="connsiteX105" fmla="*/ 295835 w 1815353"/>
              <a:gd name="connsiteY105" fmla="*/ 143435 h 1676400"/>
              <a:gd name="connsiteX106" fmla="*/ 273424 w 1815353"/>
              <a:gd name="connsiteY106" fmla="*/ 138952 h 1676400"/>
              <a:gd name="connsiteX107" fmla="*/ 259977 w 1815353"/>
              <a:gd name="connsiteY107" fmla="*/ 134470 h 1676400"/>
              <a:gd name="connsiteX108" fmla="*/ 228600 w 1815353"/>
              <a:gd name="connsiteY108" fmla="*/ 129988 h 1676400"/>
              <a:gd name="connsiteX109" fmla="*/ 201706 w 1815353"/>
              <a:gd name="connsiteY109" fmla="*/ 125505 h 1676400"/>
              <a:gd name="connsiteX110" fmla="*/ 179294 w 1815353"/>
              <a:gd name="connsiteY110" fmla="*/ 121023 h 1676400"/>
              <a:gd name="connsiteX111" fmla="*/ 161365 w 1815353"/>
              <a:gd name="connsiteY111" fmla="*/ 116541 h 1676400"/>
              <a:gd name="connsiteX112" fmla="*/ 121024 w 1815353"/>
              <a:gd name="connsiteY112" fmla="*/ 112058 h 1676400"/>
              <a:gd name="connsiteX113" fmla="*/ 76200 w 1815353"/>
              <a:gd name="connsiteY113" fmla="*/ 103094 h 1676400"/>
              <a:gd name="connsiteX114" fmla="*/ 116541 w 1815353"/>
              <a:gd name="connsiteY114" fmla="*/ 210670 h 1676400"/>
              <a:gd name="connsiteX115" fmla="*/ 53788 w 1815353"/>
              <a:gd name="connsiteY115" fmla="*/ 224117 h 1676400"/>
              <a:gd name="connsiteX116" fmla="*/ 35859 w 1815353"/>
              <a:gd name="connsiteY116" fmla="*/ 228600 h 1676400"/>
              <a:gd name="connsiteX117" fmla="*/ 8965 w 1815353"/>
              <a:gd name="connsiteY117" fmla="*/ 237564 h 1676400"/>
              <a:gd name="connsiteX118" fmla="*/ 44824 w 1815353"/>
              <a:gd name="connsiteY118" fmla="*/ 251011 h 1676400"/>
              <a:gd name="connsiteX119" fmla="*/ 71718 w 1815353"/>
              <a:gd name="connsiteY119" fmla="*/ 255494 h 1676400"/>
              <a:gd name="connsiteX120" fmla="*/ 107577 w 1815353"/>
              <a:gd name="connsiteY120" fmla="*/ 264458 h 1676400"/>
              <a:gd name="connsiteX121" fmla="*/ 80682 w 1815353"/>
              <a:gd name="connsiteY121" fmla="*/ 273423 h 1676400"/>
              <a:gd name="connsiteX122" fmla="*/ 49306 w 1815353"/>
              <a:gd name="connsiteY122" fmla="*/ 286870 h 1676400"/>
              <a:gd name="connsiteX123" fmla="*/ 35859 w 1815353"/>
              <a:gd name="connsiteY123" fmla="*/ 300317 h 1676400"/>
              <a:gd name="connsiteX124" fmla="*/ 49306 w 1815353"/>
              <a:gd name="connsiteY124" fmla="*/ 304800 h 1676400"/>
              <a:gd name="connsiteX125" fmla="*/ 98612 w 1815353"/>
              <a:gd name="connsiteY125" fmla="*/ 309282 h 1676400"/>
              <a:gd name="connsiteX126" fmla="*/ 116541 w 1815353"/>
              <a:gd name="connsiteY126" fmla="*/ 313764 h 1676400"/>
              <a:gd name="connsiteX127" fmla="*/ 94129 w 1815353"/>
              <a:gd name="connsiteY127" fmla="*/ 327211 h 1676400"/>
              <a:gd name="connsiteX128" fmla="*/ 76200 w 1815353"/>
              <a:gd name="connsiteY128" fmla="*/ 331694 h 1676400"/>
              <a:gd name="connsiteX129" fmla="*/ 62753 w 1815353"/>
              <a:gd name="connsiteY129" fmla="*/ 336176 h 1676400"/>
              <a:gd name="connsiteX130" fmla="*/ 49306 w 1815353"/>
              <a:gd name="connsiteY130" fmla="*/ 345141 h 1676400"/>
              <a:gd name="connsiteX131" fmla="*/ 53788 w 1815353"/>
              <a:gd name="connsiteY131" fmla="*/ 372035 h 1676400"/>
              <a:gd name="connsiteX132" fmla="*/ 89647 w 1815353"/>
              <a:gd name="connsiteY132" fmla="*/ 381000 h 1676400"/>
              <a:gd name="connsiteX133" fmla="*/ 103094 w 1815353"/>
              <a:gd name="connsiteY133" fmla="*/ 385482 h 1676400"/>
              <a:gd name="connsiteX134" fmla="*/ 85165 w 1815353"/>
              <a:gd name="connsiteY134" fmla="*/ 394447 h 1676400"/>
              <a:gd name="connsiteX135" fmla="*/ 44824 w 1815353"/>
              <a:gd name="connsiteY135" fmla="*/ 403411 h 1676400"/>
              <a:gd name="connsiteX136" fmla="*/ 31377 w 1815353"/>
              <a:gd name="connsiteY136" fmla="*/ 407894 h 1676400"/>
              <a:gd name="connsiteX137" fmla="*/ 17929 w 1815353"/>
              <a:gd name="connsiteY137" fmla="*/ 416858 h 1676400"/>
              <a:gd name="connsiteX138" fmla="*/ 67235 w 1815353"/>
              <a:gd name="connsiteY138" fmla="*/ 430305 h 1676400"/>
              <a:gd name="connsiteX139" fmla="*/ 26894 w 1815353"/>
              <a:gd name="connsiteY139" fmla="*/ 448235 h 1676400"/>
              <a:gd name="connsiteX140" fmla="*/ 13447 w 1815353"/>
              <a:gd name="connsiteY140" fmla="*/ 452717 h 1676400"/>
              <a:gd name="connsiteX141" fmla="*/ 0 w 1815353"/>
              <a:gd name="connsiteY141" fmla="*/ 461682 h 1676400"/>
              <a:gd name="connsiteX142" fmla="*/ 13447 w 1815353"/>
              <a:gd name="connsiteY142" fmla="*/ 470647 h 1676400"/>
              <a:gd name="connsiteX143" fmla="*/ 58271 w 1815353"/>
              <a:gd name="connsiteY143" fmla="*/ 479611 h 1676400"/>
              <a:gd name="connsiteX144" fmla="*/ 85165 w 1815353"/>
              <a:gd name="connsiteY144" fmla="*/ 484094 h 1676400"/>
              <a:gd name="connsiteX145" fmla="*/ 44824 w 1815353"/>
              <a:gd name="connsiteY145" fmla="*/ 497541 h 1676400"/>
              <a:gd name="connsiteX146" fmla="*/ 31377 w 1815353"/>
              <a:gd name="connsiteY146" fmla="*/ 502023 h 1676400"/>
              <a:gd name="connsiteX147" fmla="*/ 17929 w 1815353"/>
              <a:gd name="connsiteY147" fmla="*/ 510988 h 1676400"/>
              <a:gd name="connsiteX148" fmla="*/ 4482 w 1815353"/>
              <a:gd name="connsiteY148" fmla="*/ 515470 h 1676400"/>
              <a:gd name="connsiteX149" fmla="*/ 22412 w 1815353"/>
              <a:gd name="connsiteY149" fmla="*/ 519952 h 1676400"/>
              <a:gd name="connsiteX150" fmla="*/ 49306 w 1815353"/>
              <a:gd name="connsiteY150" fmla="*/ 528917 h 1676400"/>
              <a:gd name="connsiteX151" fmla="*/ 62753 w 1815353"/>
              <a:gd name="connsiteY151" fmla="*/ 533400 h 1676400"/>
              <a:gd name="connsiteX152" fmla="*/ 35859 w 1815353"/>
              <a:gd name="connsiteY152" fmla="*/ 555811 h 1676400"/>
              <a:gd name="connsiteX153" fmla="*/ 8965 w 1815353"/>
              <a:gd name="connsiteY153" fmla="*/ 582705 h 1676400"/>
              <a:gd name="connsiteX154" fmla="*/ 13447 w 1815353"/>
              <a:gd name="connsiteY154" fmla="*/ 600635 h 1676400"/>
              <a:gd name="connsiteX155" fmla="*/ 40341 w 1815353"/>
              <a:gd name="connsiteY155" fmla="*/ 614082 h 1676400"/>
              <a:gd name="connsiteX156" fmla="*/ 53788 w 1815353"/>
              <a:gd name="connsiteY156" fmla="*/ 623047 h 1676400"/>
              <a:gd name="connsiteX157" fmla="*/ 85165 w 1815353"/>
              <a:gd name="connsiteY157" fmla="*/ 632011 h 1676400"/>
              <a:gd name="connsiteX158" fmla="*/ 112059 w 1815353"/>
              <a:gd name="connsiteY158" fmla="*/ 640976 h 1676400"/>
              <a:gd name="connsiteX159" fmla="*/ 188259 w 1815353"/>
              <a:gd name="connsiteY159" fmla="*/ 649941 h 1676400"/>
              <a:gd name="connsiteX160" fmla="*/ 264459 w 1815353"/>
              <a:gd name="connsiteY160" fmla="*/ 645458 h 1676400"/>
              <a:gd name="connsiteX161" fmla="*/ 309282 w 1815353"/>
              <a:gd name="connsiteY161" fmla="*/ 636494 h 1676400"/>
              <a:gd name="connsiteX162" fmla="*/ 345141 w 1815353"/>
              <a:gd name="connsiteY162" fmla="*/ 632011 h 1676400"/>
              <a:gd name="connsiteX163" fmla="*/ 372035 w 1815353"/>
              <a:gd name="connsiteY163" fmla="*/ 623047 h 1676400"/>
              <a:gd name="connsiteX164" fmla="*/ 389965 w 1815353"/>
              <a:gd name="connsiteY164" fmla="*/ 618564 h 1676400"/>
              <a:gd name="connsiteX165" fmla="*/ 416859 w 1815353"/>
              <a:gd name="connsiteY165" fmla="*/ 609600 h 1676400"/>
              <a:gd name="connsiteX166" fmla="*/ 430306 w 1815353"/>
              <a:gd name="connsiteY166" fmla="*/ 605117 h 1676400"/>
              <a:gd name="connsiteX167" fmla="*/ 466165 w 1815353"/>
              <a:gd name="connsiteY167" fmla="*/ 600635 h 1676400"/>
              <a:gd name="connsiteX168" fmla="*/ 528918 w 1815353"/>
              <a:gd name="connsiteY168" fmla="*/ 587188 h 1676400"/>
              <a:gd name="connsiteX169" fmla="*/ 654424 w 1815353"/>
              <a:gd name="connsiteY169" fmla="*/ 582705 h 1676400"/>
              <a:gd name="connsiteX170" fmla="*/ 757518 w 1815353"/>
              <a:gd name="connsiteY170" fmla="*/ 569258 h 1676400"/>
              <a:gd name="connsiteX171" fmla="*/ 815788 w 1815353"/>
              <a:gd name="connsiteY171" fmla="*/ 555811 h 1676400"/>
              <a:gd name="connsiteX172" fmla="*/ 856129 w 1815353"/>
              <a:gd name="connsiteY172" fmla="*/ 551329 h 1676400"/>
              <a:gd name="connsiteX173" fmla="*/ 909918 w 1815353"/>
              <a:gd name="connsiteY173" fmla="*/ 555811 h 1676400"/>
              <a:gd name="connsiteX174" fmla="*/ 936812 w 1815353"/>
              <a:gd name="connsiteY174" fmla="*/ 578223 h 1676400"/>
              <a:gd name="connsiteX175" fmla="*/ 950259 w 1815353"/>
              <a:gd name="connsiteY175" fmla="*/ 596152 h 1676400"/>
              <a:gd name="connsiteX176" fmla="*/ 959224 w 1815353"/>
              <a:gd name="connsiteY176" fmla="*/ 609600 h 1676400"/>
              <a:gd name="connsiteX177" fmla="*/ 972671 w 1815353"/>
              <a:gd name="connsiteY177" fmla="*/ 618564 h 1676400"/>
              <a:gd name="connsiteX178" fmla="*/ 986118 w 1815353"/>
              <a:gd name="connsiteY178" fmla="*/ 649941 h 1676400"/>
              <a:gd name="connsiteX179" fmla="*/ 990600 w 1815353"/>
              <a:gd name="connsiteY179" fmla="*/ 667870 h 1676400"/>
              <a:gd name="connsiteX180" fmla="*/ 999565 w 1815353"/>
              <a:gd name="connsiteY180" fmla="*/ 685800 h 1676400"/>
              <a:gd name="connsiteX181" fmla="*/ 1004047 w 1815353"/>
              <a:gd name="connsiteY181" fmla="*/ 708211 h 1676400"/>
              <a:gd name="connsiteX182" fmla="*/ 1008529 w 1815353"/>
              <a:gd name="connsiteY182" fmla="*/ 721658 h 1676400"/>
              <a:gd name="connsiteX183" fmla="*/ 1013012 w 1815353"/>
              <a:gd name="connsiteY183" fmla="*/ 739588 h 1676400"/>
              <a:gd name="connsiteX184" fmla="*/ 999565 w 1815353"/>
              <a:gd name="connsiteY184" fmla="*/ 941294 h 1676400"/>
              <a:gd name="connsiteX185" fmla="*/ 990600 w 1815353"/>
              <a:gd name="connsiteY185" fmla="*/ 995082 h 1676400"/>
              <a:gd name="connsiteX186" fmla="*/ 981635 w 1815353"/>
              <a:gd name="connsiteY186" fmla="*/ 1138517 h 1676400"/>
              <a:gd name="connsiteX187" fmla="*/ 986118 w 1815353"/>
              <a:gd name="connsiteY187" fmla="*/ 1232647 h 1676400"/>
              <a:gd name="connsiteX188" fmla="*/ 990600 w 1815353"/>
              <a:gd name="connsiteY188" fmla="*/ 1272988 h 1676400"/>
              <a:gd name="connsiteX189" fmla="*/ 1004047 w 1815353"/>
              <a:gd name="connsiteY189" fmla="*/ 1344705 h 1676400"/>
              <a:gd name="connsiteX190" fmla="*/ 1008529 w 1815353"/>
              <a:gd name="connsiteY190" fmla="*/ 1389529 h 1676400"/>
              <a:gd name="connsiteX191" fmla="*/ 1013012 w 1815353"/>
              <a:gd name="connsiteY191" fmla="*/ 1402976 h 1676400"/>
              <a:gd name="connsiteX192" fmla="*/ 1017494 w 1815353"/>
              <a:gd name="connsiteY192" fmla="*/ 1425388 h 1676400"/>
              <a:gd name="connsiteX193" fmla="*/ 1026459 w 1815353"/>
              <a:gd name="connsiteY193" fmla="*/ 1456764 h 1676400"/>
              <a:gd name="connsiteX194" fmla="*/ 1030941 w 1815353"/>
              <a:gd name="connsiteY194" fmla="*/ 1474694 h 1676400"/>
              <a:gd name="connsiteX195" fmla="*/ 1035424 w 1815353"/>
              <a:gd name="connsiteY195" fmla="*/ 1501588 h 1676400"/>
              <a:gd name="connsiteX196" fmla="*/ 1044388 w 1815353"/>
              <a:gd name="connsiteY196" fmla="*/ 1519517 h 1676400"/>
              <a:gd name="connsiteX197" fmla="*/ 1048871 w 1815353"/>
              <a:gd name="connsiteY197" fmla="*/ 1537447 h 1676400"/>
              <a:gd name="connsiteX198" fmla="*/ 1053353 w 1815353"/>
              <a:gd name="connsiteY198" fmla="*/ 1550894 h 1676400"/>
              <a:gd name="connsiteX199" fmla="*/ 1057835 w 1815353"/>
              <a:gd name="connsiteY199" fmla="*/ 1568823 h 1676400"/>
              <a:gd name="connsiteX200" fmla="*/ 1071282 w 1815353"/>
              <a:gd name="connsiteY200" fmla="*/ 1609164 h 1676400"/>
              <a:gd name="connsiteX201" fmla="*/ 1080247 w 1815353"/>
              <a:gd name="connsiteY201" fmla="*/ 1636058 h 1676400"/>
              <a:gd name="connsiteX202" fmla="*/ 1093694 w 1815353"/>
              <a:gd name="connsiteY202" fmla="*/ 1676400 h 1676400"/>
              <a:gd name="connsiteX203" fmla="*/ 1102659 w 1815353"/>
              <a:gd name="connsiteY203" fmla="*/ 1662952 h 1676400"/>
              <a:gd name="connsiteX204" fmla="*/ 1107141 w 1815353"/>
              <a:gd name="connsiteY204" fmla="*/ 1649505 h 1676400"/>
              <a:gd name="connsiteX205" fmla="*/ 1120588 w 1815353"/>
              <a:gd name="connsiteY205" fmla="*/ 1640541 h 1676400"/>
              <a:gd name="connsiteX206" fmla="*/ 1134035 w 1815353"/>
              <a:gd name="connsiteY206" fmla="*/ 1627094 h 1676400"/>
              <a:gd name="connsiteX207" fmla="*/ 1147482 w 1815353"/>
              <a:gd name="connsiteY207" fmla="*/ 1618129 h 1676400"/>
              <a:gd name="connsiteX208" fmla="*/ 1174377 w 1815353"/>
              <a:gd name="connsiteY208" fmla="*/ 1609164 h 1676400"/>
              <a:gd name="connsiteX209" fmla="*/ 1183341 w 1815353"/>
              <a:gd name="connsiteY209" fmla="*/ 1595717 h 1676400"/>
              <a:gd name="connsiteX210" fmla="*/ 1210235 w 1815353"/>
              <a:gd name="connsiteY210" fmla="*/ 1582270 h 1676400"/>
              <a:gd name="connsiteX211" fmla="*/ 1250577 w 1815353"/>
              <a:gd name="connsiteY211" fmla="*/ 1564341 h 1676400"/>
              <a:gd name="connsiteX212" fmla="*/ 1264024 w 1815353"/>
              <a:gd name="connsiteY212" fmla="*/ 1559858 h 1676400"/>
              <a:gd name="connsiteX213" fmla="*/ 1290918 w 1815353"/>
              <a:gd name="connsiteY213" fmla="*/ 1546411 h 1676400"/>
              <a:gd name="connsiteX214" fmla="*/ 1304365 w 1815353"/>
              <a:gd name="connsiteY214" fmla="*/ 1537447 h 1676400"/>
              <a:gd name="connsiteX215" fmla="*/ 1331259 w 1815353"/>
              <a:gd name="connsiteY215" fmla="*/ 1528482 h 1676400"/>
              <a:gd name="connsiteX216" fmla="*/ 1344706 w 1815353"/>
              <a:gd name="connsiteY216" fmla="*/ 1524000 h 1676400"/>
              <a:gd name="connsiteX217" fmla="*/ 1376082 w 1815353"/>
              <a:gd name="connsiteY217" fmla="*/ 1519517 h 1676400"/>
              <a:gd name="connsiteX218" fmla="*/ 1456765 w 1815353"/>
              <a:gd name="connsiteY218" fmla="*/ 1524000 h 1676400"/>
              <a:gd name="connsiteX219" fmla="*/ 1483659 w 1815353"/>
              <a:gd name="connsiteY219" fmla="*/ 1537447 h 1676400"/>
              <a:gd name="connsiteX220" fmla="*/ 1497106 w 1815353"/>
              <a:gd name="connsiteY220" fmla="*/ 1541929 h 1676400"/>
              <a:gd name="connsiteX221" fmla="*/ 1519518 w 1815353"/>
              <a:gd name="connsiteY221" fmla="*/ 1541929 h 1676400"/>
              <a:gd name="connsiteX0" fmla="*/ 1519518 w 1815353"/>
              <a:gd name="connsiteY0" fmla="*/ 1541929 h 1676400"/>
              <a:gd name="connsiteX1" fmla="*/ 1506071 w 1815353"/>
              <a:gd name="connsiteY1" fmla="*/ 1528482 h 1676400"/>
              <a:gd name="connsiteX2" fmla="*/ 1501588 w 1815353"/>
              <a:gd name="connsiteY2" fmla="*/ 1510552 h 1676400"/>
              <a:gd name="connsiteX3" fmla="*/ 1497106 w 1815353"/>
              <a:gd name="connsiteY3" fmla="*/ 1497105 h 1676400"/>
              <a:gd name="connsiteX4" fmla="*/ 1488141 w 1815353"/>
              <a:gd name="connsiteY4" fmla="*/ 1443317 h 1676400"/>
              <a:gd name="connsiteX5" fmla="*/ 1479177 w 1815353"/>
              <a:gd name="connsiteY5" fmla="*/ 1402976 h 1676400"/>
              <a:gd name="connsiteX6" fmla="*/ 1474694 w 1815353"/>
              <a:gd name="connsiteY6" fmla="*/ 1362635 h 1676400"/>
              <a:gd name="connsiteX7" fmla="*/ 1470212 w 1815353"/>
              <a:gd name="connsiteY7" fmla="*/ 1344705 h 1676400"/>
              <a:gd name="connsiteX8" fmla="*/ 1465729 w 1815353"/>
              <a:gd name="connsiteY8" fmla="*/ 1322294 h 1676400"/>
              <a:gd name="connsiteX9" fmla="*/ 1456765 w 1815353"/>
              <a:gd name="connsiteY9" fmla="*/ 1286435 h 1676400"/>
              <a:gd name="connsiteX10" fmla="*/ 1443318 w 1815353"/>
              <a:gd name="connsiteY10" fmla="*/ 1192305 h 1676400"/>
              <a:gd name="connsiteX11" fmla="*/ 1438835 w 1815353"/>
              <a:gd name="connsiteY11" fmla="*/ 1169894 h 1676400"/>
              <a:gd name="connsiteX12" fmla="*/ 1434353 w 1815353"/>
              <a:gd name="connsiteY12" fmla="*/ 1147482 h 1676400"/>
              <a:gd name="connsiteX13" fmla="*/ 1425388 w 1815353"/>
              <a:gd name="connsiteY13" fmla="*/ 1066800 h 1676400"/>
              <a:gd name="connsiteX14" fmla="*/ 1416424 w 1815353"/>
              <a:gd name="connsiteY14" fmla="*/ 1013011 h 1676400"/>
              <a:gd name="connsiteX15" fmla="*/ 1411941 w 1815353"/>
              <a:gd name="connsiteY15" fmla="*/ 986117 h 1676400"/>
              <a:gd name="connsiteX16" fmla="*/ 1407459 w 1815353"/>
              <a:gd name="connsiteY16" fmla="*/ 851647 h 1676400"/>
              <a:gd name="connsiteX17" fmla="*/ 1402977 w 1815353"/>
              <a:gd name="connsiteY17" fmla="*/ 824752 h 1676400"/>
              <a:gd name="connsiteX18" fmla="*/ 1394012 w 1815353"/>
              <a:gd name="connsiteY18" fmla="*/ 775447 h 1676400"/>
              <a:gd name="connsiteX19" fmla="*/ 1380565 w 1815353"/>
              <a:gd name="connsiteY19" fmla="*/ 676835 h 1676400"/>
              <a:gd name="connsiteX20" fmla="*/ 1371600 w 1815353"/>
              <a:gd name="connsiteY20" fmla="*/ 623047 h 1676400"/>
              <a:gd name="connsiteX21" fmla="*/ 1376082 w 1815353"/>
              <a:gd name="connsiteY21" fmla="*/ 515470 h 1676400"/>
              <a:gd name="connsiteX22" fmla="*/ 1385047 w 1815353"/>
              <a:gd name="connsiteY22" fmla="*/ 488576 h 1676400"/>
              <a:gd name="connsiteX23" fmla="*/ 1389529 w 1815353"/>
              <a:gd name="connsiteY23" fmla="*/ 475129 h 1676400"/>
              <a:gd name="connsiteX24" fmla="*/ 1402977 w 1815353"/>
              <a:gd name="connsiteY24" fmla="*/ 434788 h 1676400"/>
              <a:gd name="connsiteX25" fmla="*/ 1407459 w 1815353"/>
              <a:gd name="connsiteY25" fmla="*/ 421341 h 1676400"/>
              <a:gd name="connsiteX26" fmla="*/ 1434353 w 1815353"/>
              <a:gd name="connsiteY26" fmla="*/ 398929 h 1676400"/>
              <a:gd name="connsiteX27" fmla="*/ 1470212 w 1815353"/>
              <a:gd name="connsiteY27" fmla="*/ 403411 h 1676400"/>
              <a:gd name="connsiteX28" fmla="*/ 1510553 w 1815353"/>
              <a:gd name="connsiteY28" fmla="*/ 430305 h 1676400"/>
              <a:gd name="connsiteX29" fmla="*/ 1519518 w 1815353"/>
              <a:gd name="connsiteY29" fmla="*/ 443752 h 1676400"/>
              <a:gd name="connsiteX30" fmla="*/ 1532965 w 1815353"/>
              <a:gd name="connsiteY30" fmla="*/ 470647 h 1676400"/>
              <a:gd name="connsiteX31" fmla="*/ 1559859 w 1815353"/>
              <a:gd name="connsiteY31" fmla="*/ 524435 h 1676400"/>
              <a:gd name="connsiteX32" fmla="*/ 1586753 w 1815353"/>
              <a:gd name="connsiteY32" fmla="*/ 542364 h 1676400"/>
              <a:gd name="connsiteX33" fmla="*/ 1600200 w 1815353"/>
              <a:gd name="connsiteY33" fmla="*/ 551329 h 1676400"/>
              <a:gd name="connsiteX34" fmla="*/ 1627094 w 1815353"/>
              <a:gd name="connsiteY34" fmla="*/ 569258 h 1676400"/>
              <a:gd name="connsiteX35" fmla="*/ 1636059 w 1815353"/>
              <a:gd name="connsiteY35" fmla="*/ 582705 h 1676400"/>
              <a:gd name="connsiteX36" fmla="*/ 1662953 w 1815353"/>
              <a:gd name="connsiteY36" fmla="*/ 591670 h 1676400"/>
              <a:gd name="connsiteX37" fmla="*/ 1653988 w 1815353"/>
              <a:gd name="connsiteY37" fmla="*/ 551329 h 1676400"/>
              <a:gd name="connsiteX38" fmla="*/ 1671918 w 1815353"/>
              <a:gd name="connsiteY38" fmla="*/ 542364 h 1676400"/>
              <a:gd name="connsiteX39" fmla="*/ 1685365 w 1815353"/>
              <a:gd name="connsiteY39" fmla="*/ 551329 h 1676400"/>
              <a:gd name="connsiteX40" fmla="*/ 1698812 w 1815353"/>
              <a:gd name="connsiteY40" fmla="*/ 555811 h 1676400"/>
              <a:gd name="connsiteX41" fmla="*/ 1716741 w 1815353"/>
              <a:gd name="connsiteY41" fmla="*/ 564776 h 1676400"/>
              <a:gd name="connsiteX42" fmla="*/ 1712259 w 1815353"/>
              <a:gd name="connsiteY42" fmla="*/ 542364 h 1676400"/>
              <a:gd name="connsiteX43" fmla="*/ 1694329 w 1815353"/>
              <a:gd name="connsiteY43" fmla="*/ 515470 h 1676400"/>
              <a:gd name="connsiteX44" fmla="*/ 1730188 w 1815353"/>
              <a:gd name="connsiteY44" fmla="*/ 524435 h 1676400"/>
              <a:gd name="connsiteX45" fmla="*/ 1716741 w 1815353"/>
              <a:gd name="connsiteY45" fmla="*/ 493058 h 1676400"/>
              <a:gd name="connsiteX46" fmla="*/ 1712259 w 1815353"/>
              <a:gd name="connsiteY46" fmla="*/ 479611 h 1676400"/>
              <a:gd name="connsiteX47" fmla="*/ 1734671 w 1815353"/>
              <a:gd name="connsiteY47" fmla="*/ 484094 h 1676400"/>
              <a:gd name="connsiteX48" fmla="*/ 1748118 w 1815353"/>
              <a:gd name="connsiteY48" fmla="*/ 488576 h 1676400"/>
              <a:gd name="connsiteX49" fmla="*/ 1766047 w 1815353"/>
              <a:gd name="connsiteY49" fmla="*/ 493058 h 1676400"/>
              <a:gd name="connsiteX50" fmla="*/ 1761565 w 1815353"/>
              <a:gd name="connsiteY50" fmla="*/ 475129 h 1676400"/>
              <a:gd name="connsiteX51" fmla="*/ 1752600 w 1815353"/>
              <a:gd name="connsiteY51" fmla="*/ 457200 h 1676400"/>
              <a:gd name="connsiteX52" fmla="*/ 1766047 w 1815353"/>
              <a:gd name="connsiteY52" fmla="*/ 452717 h 1676400"/>
              <a:gd name="connsiteX53" fmla="*/ 1801906 w 1815353"/>
              <a:gd name="connsiteY53" fmla="*/ 448235 h 1676400"/>
              <a:gd name="connsiteX54" fmla="*/ 1815353 w 1815353"/>
              <a:gd name="connsiteY54" fmla="*/ 421341 h 1676400"/>
              <a:gd name="connsiteX55" fmla="*/ 1801906 w 1815353"/>
              <a:gd name="connsiteY55" fmla="*/ 367552 h 1676400"/>
              <a:gd name="connsiteX56" fmla="*/ 1792941 w 1815353"/>
              <a:gd name="connsiteY56" fmla="*/ 340658 h 1676400"/>
              <a:gd name="connsiteX57" fmla="*/ 1788459 w 1815353"/>
              <a:gd name="connsiteY57" fmla="*/ 327211 h 1676400"/>
              <a:gd name="connsiteX58" fmla="*/ 1779494 w 1815353"/>
              <a:gd name="connsiteY58" fmla="*/ 273423 h 1676400"/>
              <a:gd name="connsiteX59" fmla="*/ 1770529 w 1815353"/>
              <a:gd name="connsiteY59" fmla="*/ 246529 h 1676400"/>
              <a:gd name="connsiteX60" fmla="*/ 1752600 w 1815353"/>
              <a:gd name="connsiteY60" fmla="*/ 215152 h 1676400"/>
              <a:gd name="connsiteX61" fmla="*/ 1739153 w 1815353"/>
              <a:gd name="connsiteY61" fmla="*/ 188258 h 1676400"/>
              <a:gd name="connsiteX62" fmla="*/ 1730188 w 1815353"/>
              <a:gd name="connsiteY62" fmla="*/ 161364 h 1676400"/>
              <a:gd name="connsiteX63" fmla="*/ 1716741 w 1815353"/>
              <a:gd name="connsiteY63" fmla="*/ 134470 h 1676400"/>
              <a:gd name="connsiteX64" fmla="*/ 1703294 w 1815353"/>
              <a:gd name="connsiteY64" fmla="*/ 125505 h 1676400"/>
              <a:gd name="connsiteX65" fmla="*/ 1698812 w 1815353"/>
              <a:gd name="connsiteY65" fmla="*/ 112058 h 1676400"/>
              <a:gd name="connsiteX66" fmla="*/ 1658471 w 1815353"/>
              <a:gd name="connsiteY66" fmla="*/ 80682 h 1676400"/>
              <a:gd name="connsiteX67" fmla="*/ 1627094 w 1815353"/>
              <a:gd name="connsiteY67" fmla="*/ 67235 h 1676400"/>
              <a:gd name="connsiteX68" fmla="*/ 1613647 w 1815353"/>
              <a:gd name="connsiteY68" fmla="*/ 58270 h 1676400"/>
              <a:gd name="connsiteX69" fmla="*/ 1600200 w 1815353"/>
              <a:gd name="connsiteY69" fmla="*/ 53788 h 1676400"/>
              <a:gd name="connsiteX70" fmla="*/ 1573306 w 1815353"/>
              <a:gd name="connsiteY70" fmla="*/ 35858 h 1676400"/>
              <a:gd name="connsiteX71" fmla="*/ 1559859 w 1815353"/>
              <a:gd name="connsiteY71" fmla="*/ 26894 h 1676400"/>
              <a:gd name="connsiteX72" fmla="*/ 1532965 w 1815353"/>
              <a:gd name="connsiteY72" fmla="*/ 17929 h 1676400"/>
              <a:gd name="connsiteX73" fmla="*/ 1519518 w 1815353"/>
              <a:gd name="connsiteY73" fmla="*/ 8964 h 1676400"/>
              <a:gd name="connsiteX74" fmla="*/ 1483659 w 1815353"/>
              <a:gd name="connsiteY74" fmla="*/ 0 h 1676400"/>
              <a:gd name="connsiteX75" fmla="*/ 1407459 w 1815353"/>
              <a:gd name="connsiteY75" fmla="*/ 4482 h 1676400"/>
              <a:gd name="connsiteX76" fmla="*/ 1380565 w 1815353"/>
              <a:gd name="connsiteY76" fmla="*/ 8964 h 1676400"/>
              <a:gd name="connsiteX77" fmla="*/ 1349188 w 1815353"/>
              <a:gd name="connsiteY77" fmla="*/ 13447 h 1676400"/>
              <a:gd name="connsiteX78" fmla="*/ 1304365 w 1815353"/>
              <a:gd name="connsiteY78" fmla="*/ 26894 h 1676400"/>
              <a:gd name="connsiteX79" fmla="*/ 1277471 w 1815353"/>
              <a:gd name="connsiteY79" fmla="*/ 44823 h 1676400"/>
              <a:gd name="connsiteX80" fmla="*/ 1250577 w 1815353"/>
              <a:gd name="connsiteY80" fmla="*/ 53788 h 1676400"/>
              <a:gd name="connsiteX81" fmla="*/ 1223682 w 1815353"/>
              <a:gd name="connsiteY81" fmla="*/ 67235 h 1676400"/>
              <a:gd name="connsiteX82" fmla="*/ 1196788 w 1815353"/>
              <a:gd name="connsiteY82" fmla="*/ 80682 h 1676400"/>
              <a:gd name="connsiteX83" fmla="*/ 1156447 w 1815353"/>
              <a:gd name="connsiteY83" fmla="*/ 98611 h 1676400"/>
              <a:gd name="connsiteX84" fmla="*/ 1143000 w 1815353"/>
              <a:gd name="connsiteY84" fmla="*/ 103094 h 1676400"/>
              <a:gd name="connsiteX85" fmla="*/ 1107141 w 1815353"/>
              <a:gd name="connsiteY85" fmla="*/ 116541 h 1676400"/>
              <a:gd name="connsiteX86" fmla="*/ 1075765 w 1815353"/>
              <a:gd name="connsiteY86" fmla="*/ 129988 h 1676400"/>
              <a:gd name="connsiteX87" fmla="*/ 1062318 w 1815353"/>
              <a:gd name="connsiteY87" fmla="*/ 138952 h 1676400"/>
              <a:gd name="connsiteX88" fmla="*/ 1035424 w 1815353"/>
              <a:gd name="connsiteY88" fmla="*/ 147917 h 1676400"/>
              <a:gd name="connsiteX89" fmla="*/ 1008529 w 1815353"/>
              <a:gd name="connsiteY89" fmla="*/ 156882 h 1676400"/>
              <a:gd name="connsiteX90" fmla="*/ 995082 w 1815353"/>
              <a:gd name="connsiteY90" fmla="*/ 161364 h 1676400"/>
              <a:gd name="connsiteX91" fmla="*/ 945777 w 1815353"/>
              <a:gd name="connsiteY91" fmla="*/ 179294 h 1676400"/>
              <a:gd name="connsiteX92" fmla="*/ 927847 w 1815353"/>
              <a:gd name="connsiteY92" fmla="*/ 183776 h 1676400"/>
              <a:gd name="connsiteX93" fmla="*/ 909918 w 1815353"/>
              <a:gd name="connsiteY93" fmla="*/ 188258 h 1676400"/>
              <a:gd name="connsiteX94" fmla="*/ 865094 w 1815353"/>
              <a:gd name="connsiteY94" fmla="*/ 192741 h 1676400"/>
              <a:gd name="connsiteX95" fmla="*/ 806824 w 1815353"/>
              <a:gd name="connsiteY95" fmla="*/ 201705 h 1676400"/>
              <a:gd name="connsiteX96" fmla="*/ 721659 w 1815353"/>
              <a:gd name="connsiteY96" fmla="*/ 206188 h 1676400"/>
              <a:gd name="connsiteX97" fmla="*/ 627529 w 1815353"/>
              <a:gd name="connsiteY97" fmla="*/ 197223 h 1676400"/>
              <a:gd name="connsiteX98" fmla="*/ 578224 w 1815353"/>
              <a:gd name="connsiteY98" fmla="*/ 188258 h 1676400"/>
              <a:gd name="connsiteX99" fmla="*/ 542365 w 1815353"/>
              <a:gd name="connsiteY99" fmla="*/ 179294 h 1676400"/>
              <a:gd name="connsiteX100" fmla="*/ 510988 w 1815353"/>
              <a:gd name="connsiteY100" fmla="*/ 174811 h 1676400"/>
              <a:gd name="connsiteX101" fmla="*/ 457200 w 1815353"/>
              <a:gd name="connsiteY101" fmla="*/ 165847 h 1676400"/>
              <a:gd name="connsiteX102" fmla="*/ 407894 w 1815353"/>
              <a:gd name="connsiteY102" fmla="*/ 161364 h 1676400"/>
              <a:gd name="connsiteX103" fmla="*/ 385482 w 1815353"/>
              <a:gd name="connsiteY103" fmla="*/ 156882 h 1676400"/>
              <a:gd name="connsiteX104" fmla="*/ 367553 w 1815353"/>
              <a:gd name="connsiteY104" fmla="*/ 152400 h 1676400"/>
              <a:gd name="connsiteX105" fmla="*/ 295835 w 1815353"/>
              <a:gd name="connsiteY105" fmla="*/ 143435 h 1676400"/>
              <a:gd name="connsiteX106" fmla="*/ 273424 w 1815353"/>
              <a:gd name="connsiteY106" fmla="*/ 138952 h 1676400"/>
              <a:gd name="connsiteX107" fmla="*/ 259977 w 1815353"/>
              <a:gd name="connsiteY107" fmla="*/ 134470 h 1676400"/>
              <a:gd name="connsiteX108" fmla="*/ 228600 w 1815353"/>
              <a:gd name="connsiteY108" fmla="*/ 129988 h 1676400"/>
              <a:gd name="connsiteX109" fmla="*/ 201706 w 1815353"/>
              <a:gd name="connsiteY109" fmla="*/ 125505 h 1676400"/>
              <a:gd name="connsiteX110" fmla="*/ 179294 w 1815353"/>
              <a:gd name="connsiteY110" fmla="*/ 121023 h 1676400"/>
              <a:gd name="connsiteX111" fmla="*/ 161365 w 1815353"/>
              <a:gd name="connsiteY111" fmla="*/ 116541 h 1676400"/>
              <a:gd name="connsiteX112" fmla="*/ 121024 w 1815353"/>
              <a:gd name="connsiteY112" fmla="*/ 112058 h 1676400"/>
              <a:gd name="connsiteX113" fmla="*/ 116541 w 1815353"/>
              <a:gd name="connsiteY113" fmla="*/ 210670 h 1676400"/>
              <a:gd name="connsiteX114" fmla="*/ 53788 w 1815353"/>
              <a:gd name="connsiteY114" fmla="*/ 224117 h 1676400"/>
              <a:gd name="connsiteX115" fmla="*/ 35859 w 1815353"/>
              <a:gd name="connsiteY115" fmla="*/ 228600 h 1676400"/>
              <a:gd name="connsiteX116" fmla="*/ 8965 w 1815353"/>
              <a:gd name="connsiteY116" fmla="*/ 237564 h 1676400"/>
              <a:gd name="connsiteX117" fmla="*/ 44824 w 1815353"/>
              <a:gd name="connsiteY117" fmla="*/ 251011 h 1676400"/>
              <a:gd name="connsiteX118" fmla="*/ 71718 w 1815353"/>
              <a:gd name="connsiteY118" fmla="*/ 255494 h 1676400"/>
              <a:gd name="connsiteX119" fmla="*/ 107577 w 1815353"/>
              <a:gd name="connsiteY119" fmla="*/ 264458 h 1676400"/>
              <a:gd name="connsiteX120" fmla="*/ 80682 w 1815353"/>
              <a:gd name="connsiteY120" fmla="*/ 273423 h 1676400"/>
              <a:gd name="connsiteX121" fmla="*/ 49306 w 1815353"/>
              <a:gd name="connsiteY121" fmla="*/ 286870 h 1676400"/>
              <a:gd name="connsiteX122" fmla="*/ 35859 w 1815353"/>
              <a:gd name="connsiteY122" fmla="*/ 300317 h 1676400"/>
              <a:gd name="connsiteX123" fmla="*/ 49306 w 1815353"/>
              <a:gd name="connsiteY123" fmla="*/ 304800 h 1676400"/>
              <a:gd name="connsiteX124" fmla="*/ 98612 w 1815353"/>
              <a:gd name="connsiteY124" fmla="*/ 309282 h 1676400"/>
              <a:gd name="connsiteX125" fmla="*/ 116541 w 1815353"/>
              <a:gd name="connsiteY125" fmla="*/ 313764 h 1676400"/>
              <a:gd name="connsiteX126" fmla="*/ 94129 w 1815353"/>
              <a:gd name="connsiteY126" fmla="*/ 327211 h 1676400"/>
              <a:gd name="connsiteX127" fmla="*/ 76200 w 1815353"/>
              <a:gd name="connsiteY127" fmla="*/ 331694 h 1676400"/>
              <a:gd name="connsiteX128" fmla="*/ 62753 w 1815353"/>
              <a:gd name="connsiteY128" fmla="*/ 336176 h 1676400"/>
              <a:gd name="connsiteX129" fmla="*/ 49306 w 1815353"/>
              <a:gd name="connsiteY129" fmla="*/ 345141 h 1676400"/>
              <a:gd name="connsiteX130" fmla="*/ 53788 w 1815353"/>
              <a:gd name="connsiteY130" fmla="*/ 372035 h 1676400"/>
              <a:gd name="connsiteX131" fmla="*/ 89647 w 1815353"/>
              <a:gd name="connsiteY131" fmla="*/ 381000 h 1676400"/>
              <a:gd name="connsiteX132" fmla="*/ 103094 w 1815353"/>
              <a:gd name="connsiteY132" fmla="*/ 385482 h 1676400"/>
              <a:gd name="connsiteX133" fmla="*/ 85165 w 1815353"/>
              <a:gd name="connsiteY133" fmla="*/ 394447 h 1676400"/>
              <a:gd name="connsiteX134" fmla="*/ 44824 w 1815353"/>
              <a:gd name="connsiteY134" fmla="*/ 403411 h 1676400"/>
              <a:gd name="connsiteX135" fmla="*/ 31377 w 1815353"/>
              <a:gd name="connsiteY135" fmla="*/ 407894 h 1676400"/>
              <a:gd name="connsiteX136" fmla="*/ 17929 w 1815353"/>
              <a:gd name="connsiteY136" fmla="*/ 416858 h 1676400"/>
              <a:gd name="connsiteX137" fmla="*/ 67235 w 1815353"/>
              <a:gd name="connsiteY137" fmla="*/ 430305 h 1676400"/>
              <a:gd name="connsiteX138" fmla="*/ 26894 w 1815353"/>
              <a:gd name="connsiteY138" fmla="*/ 448235 h 1676400"/>
              <a:gd name="connsiteX139" fmla="*/ 13447 w 1815353"/>
              <a:gd name="connsiteY139" fmla="*/ 452717 h 1676400"/>
              <a:gd name="connsiteX140" fmla="*/ 0 w 1815353"/>
              <a:gd name="connsiteY140" fmla="*/ 461682 h 1676400"/>
              <a:gd name="connsiteX141" fmla="*/ 13447 w 1815353"/>
              <a:gd name="connsiteY141" fmla="*/ 470647 h 1676400"/>
              <a:gd name="connsiteX142" fmla="*/ 58271 w 1815353"/>
              <a:gd name="connsiteY142" fmla="*/ 479611 h 1676400"/>
              <a:gd name="connsiteX143" fmla="*/ 85165 w 1815353"/>
              <a:gd name="connsiteY143" fmla="*/ 484094 h 1676400"/>
              <a:gd name="connsiteX144" fmla="*/ 44824 w 1815353"/>
              <a:gd name="connsiteY144" fmla="*/ 497541 h 1676400"/>
              <a:gd name="connsiteX145" fmla="*/ 31377 w 1815353"/>
              <a:gd name="connsiteY145" fmla="*/ 502023 h 1676400"/>
              <a:gd name="connsiteX146" fmla="*/ 17929 w 1815353"/>
              <a:gd name="connsiteY146" fmla="*/ 510988 h 1676400"/>
              <a:gd name="connsiteX147" fmla="*/ 4482 w 1815353"/>
              <a:gd name="connsiteY147" fmla="*/ 515470 h 1676400"/>
              <a:gd name="connsiteX148" fmla="*/ 22412 w 1815353"/>
              <a:gd name="connsiteY148" fmla="*/ 519952 h 1676400"/>
              <a:gd name="connsiteX149" fmla="*/ 49306 w 1815353"/>
              <a:gd name="connsiteY149" fmla="*/ 528917 h 1676400"/>
              <a:gd name="connsiteX150" fmla="*/ 62753 w 1815353"/>
              <a:gd name="connsiteY150" fmla="*/ 533400 h 1676400"/>
              <a:gd name="connsiteX151" fmla="*/ 35859 w 1815353"/>
              <a:gd name="connsiteY151" fmla="*/ 555811 h 1676400"/>
              <a:gd name="connsiteX152" fmla="*/ 8965 w 1815353"/>
              <a:gd name="connsiteY152" fmla="*/ 582705 h 1676400"/>
              <a:gd name="connsiteX153" fmla="*/ 13447 w 1815353"/>
              <a:gd name="connsiteY153" fmla="*/ 600635 h 1676400"/>
              <a:gd name="connsiteX154" fmla="*/ 40341 w 1815353"/>
              <a:gd name="connsiteY154" fmla="*/ 614082 h 1676400"/>
              <a:gd name="connsiteX155" fmla="*/ 53788 w 1815353"/>
              <a:gd name="connsiteY155" fmla="*/ 623047 h 1676400"/>
              <a:gd name="connsiteX156" fmla="*/ 85165 w 1815353"/>
              <a:gd name="connsiteY156" fmla="*/ 632011 h 1676400"/>
              <a:gd name="connsiteX157" fmla="*/ 112059 w 1815353"/>
              <a:gd name="connsiteY157" fmla="*/ 640976 h 1676400"/>
              <a:gd name="connsiteX158" fmla="*/ 188259 w 1815353"/>
              <a:gd name="connsiteY158" fmla="*/ 649941 h 1676400"/>
              <a:gd name="connsiteX159" fmla="*/ 264459 w 1815353"/>
              <a:gd name="connsiteY159" fmla="*/ 645458 h 1676400"/>
              <a:gd name="connsiteX160" fmla="*/ 309282 w 1815353"/>
              <a:gd name="connsiteY160" fmla="*/ 636494 h 1676400"/>
              <a:gd name="connsiteX161" fmla="*/ 345141 w 1815353"/>
              <a:gd name="connsiteY161" fmla="*/ 632011 h 1676400"/>
              <a:gd name="connsiteX162" fmla="*/ 372035 w 1815353"/>
              <a:gd name="connsiteY162" fmla="*/ 623047 h 1676400"/>
              <a:gd name="connsiteX163" fmla="*/ 389965 w 1815353"/>
              <a:gd name="connsiteY163" fmla="*/ 618564 h 1676400"/>
              <a:gd name="connsiteX164" fmla="*/ 416859 w 1815353"/>
              <a:gd name="connsiteY164" fmla="*/ 609600 h 1676400"/>
              <a:gd name="connsiteX165" fmla="*/ 430306 w 1815353"/>
              <a:gd name="connsiteY165" fmla="*/ 605117 h 1676400"/>
              <a:gd name="connsiteX166" fmla="*/ 466165 w 1815353"/>
              <a:gd name="connsiteY166" fmla="*/ 600635 h 1676400"/>
              <a:gd name="connsiteX167" fmla="*/ 528918 w 1815353"/>
              <a:gd name="connsiteY167" fmla="*/ 587188 h 1676400"/>
              <a:gd name="connsiteX168" fmla="*/ 654424 w 1815353"/>
              <a:gd name="connsiteY168" fmla="*/ 582705 h 1676400"/>
              <a:gd name="connsiteX169" fmla="*/ 757518 w 1815353"/>
              <a:gd name="connsiteY169" fmla="*/ 569258 h 1676400"/>
              <a:gd name="connsiteX170" fmla="*/ 815788 w 1815353"/>
              <a:gd name="connsiteY170" fmla="*/ 555811 h 1676400"/>
              <a:gd name="connsiteX171" fmla="*/ 856129 w 1815353"/>
              <a:gd name="connsiteY171" fmla="*/ 551329 h 1676400"/>
              <a:gd name="connsiteX172" fmla="*/ 909918 w 1815353"/>
              <a:gd name="connsiteY172" fmla="*/ 555811 h 1676400"/>
              <a:gd name="connsiteX173" fmla="*/ 936812 w 1815353"/>
              <a:gd name="connsiteY173" fmla="*/ 578223 h 1676400"/>
              <a:gd name="connsiteX174" fmla="*/ 950259 w 1815353"/>
              <a:gd name="connsiteY174" fmla="*/ 596152 h 1676400"/>
              <a:gd name="connsiteX175" fmla="*/ 959224 w 1815353"/>
              <a:gd name="connsiteY175" fmla="*/ 609600 h 1676400"/>
              <a:gd name="connsiteX176" fmla="*/ 972671 w 1815353"/>
              <a:gd name="connsiteY176" fmla="*/ 618564 h 1676400"/>
              <a:gd name="connsiteX177" fmla="*/ 986118 w 1815353"/>
              <a:gd name="connsiteY177" fmla="*/ 649941 h 1676400"/>
              <a:gd name="connsiteX178" fmla="*/ 990600 w 1815353"/>
              <a:gd name="connsiteY178" fmla="*/ 667870 h 1676400"/>
              <a:gd name="connsiteX179" fmla="*/ 999565 w 1815353"/>
              <a:gd name="connsiteY179" fmla="*/ 685800 h 1676400"/>
              <a:gd name="connsiteX180" fmla="*/ 1004047 w 1815353"/>
              <a:gd name="connsiteY180" fmla="*/ 708211 h 1676400"/>
              <a:gd name="connsiteX181" fmla="*/ 1008529 w 1815353"/>
              <a:gd name="connsiteY181" fmla="*/ 721658 h 1676400"/>
              <a:gd name="connsiteX182" fmla="*/ 1013012 w 1815353"/>
              <a:gd name="connsiteY182" fmla="*/ 739588 h 1676400"/>
              <a:gd name="connsiteX183" fmla="*/ 999565 w 1815353"/>
              <a:gd name="connsiteY183" fmla="*/ 941294 h 1676400"/>
              <a:gd name="connsiteX184" fmla="*/ 990600 w 1815353"/>
              <a:gd name="connsiteY184" fmla="*/ 995082 h 1676400"/>
              <a:gd name="connsiteX185" fmla="*/ 981635 w 1815353"/>
              <a:gd name="connsiteY185" fmla="*/ 1138517 h 1676400"/>
              <a:gd name="connsiteX186" fmla="*/ 986118 w 1815353"/>
              <a:gd name="connsiteY186" fmla="*/ 1232647 h 1676400"/>
              <a:gd name="connsiteX187" fmla="*/ 990600 w 1815353"/>
              <a:gd name="connsiteY187" fmla="*/ 1272988 h 1676400"/>
              <a:gd name="connsiteX188" fmla="*/ 1004047 w 1815353"/>
              <a:gd name="connsiteY188" fmla="*/ 1344705 h 1676400"/>
              <a:gd name="connsiteX189" fmla="*/ 1008529 w 1815353"/>
              <a:gd name="connsiteY189" fmla="*/ 1389529 h 1676400"/>
              <a:gd name="connsiteX190" fmla="*/ 1013012 w 1815353"/>
              <a:gd name="connsiteY190" fmla="*/ 1402976 h 1676400"/>
              <a:gd name="connsiteX191" fmla="*/ 1017494 w 1815353"/>
              <a:gd name="connsiteY191" fmla="*/ 1425388 h 1676400"/>
              <a:gd name="connsiteX192" fmla="*/ 1026459 w 1815353"/>
              <a:gd name="connsiteY192" fmla="*/ 1456764 h 1676400"/>
              <a:gd name="connsiteX193" fmla="*/ 1030941 w 1815353"/>
              <a:gd name="connsiteY193" fmla="*/ 1474694 h 1676400"/>
              <a:gd name="connsiteX194" fmla="*/ 1035424 w 1815353"/>
              <a:gd name="connsiteY194" fmla="*/ 1501588 h 1676400"/>
              <a:gd name="connsiteX195" fmla="*/ 1044388 w 1815353"/>
              <a:gd name="connsiteY195" fmla="*/ 1519517 h 1676400"/>
              <a:gd name="connsiteX196" fmla="*/ 1048871 w 1815353"/>
              <a:gd name="connsiteY196" fmla="*/ 1537447 h 1676400"/>
              <a:gd name="connsiteX197" fmla="*/ 1053353 w 1815353"/>
              <a:gd name="connsiteY197" fmla="*/ 1550894 h 1676400"/>
              <a:gd name="connsiteX198" fmla="*/ 1057835 w 1815353"/>
              <a:gd name="connsiteY198" fmla="*/ 1568823 h 1676400"/>
              <a:gd name="connsiteX199" fmla="*/ 1071282 w 1815353"/>
              <a:gd name="connsiteY199" fmla="*/ 1609164 h 1676400"/>
              <a:gd name="connsiteX200" fmla="*/ 1080247 w 1815353"/>
              <a:gd name="connsiteY200" fmla="*/ 1636058 h 1676400"/>
              <a:gd name="connsiteX201" fmla="*/ 1093694 w 1815353"/>
              <a:gd name="connsiteY201" fmla="*/ 1676400 h 1676400"/>
              <a:gd name="connsiteX202" fmla="*/ 1102659 w 1815353"/>
              <a:gd name="connsiteY202" fmla="*/ 1662952 h 1676400"/>
              <a:gd name="connsiteX203" fmla="*/ 1107141 w 1815353"/>
              <a:gd name="connsiteY203" fmla="*/ 1649505 h 1676400"/>
              <a:gd name="connsiteX204" fmla="*/ 1120588 w 1815353"/>
              <a:gd name="connsiteY204" fmla="*/ 1640541 h 1676400"/>
              <a:gd name="connsiteX205" fmla="*/ 1134035 w 1815353"/>
              <a:gd name="connsiteY205" fmla="*/ 1627094 h 1676400"/>
              <a:gd name="connsiteX206" fmla="*/ 1147482 w 1815353"/>
              <a:gd name="connsiteY206" fmla="*/ 1618129 h 1676400"/>
              <a:gd name="connsiteX207" fmla="*/ 1174377 w 1815353"/>
              <a:gd name="connsiteY207" fmla="*/ 1609164 h 1676400"/>
              <a:gd name="connsiteX208" fmla="*/ 1183341 w 1815353"/>
              <a:gd name="connsiteY208" fmla="*/ 1595717 h 1676400"/>
              <a:gd name="connsiteX209" fmla="*/ 1210235 w 1815353"/>
              <a:gd name="connsiteY209" fmla="*/ 1582270 h 1676400"/>
              <a:gd name="connsiteX210" fmla="*/ 1250577 w 1815353"/>
              <a:gd name="connsiteY210" fmla="*/ 1564341 h 1676400"/>
              <a:gd name="connsiteX211" fmla="*/ 1264024 w 1815353"/>
              <a:gd name="connsiteY211" fmla="*/ 1559858 h 1676400"/>
              <a:gd name="connsiteX212" fmla="*/ 1290918 w 1815353"/>
              <a:gd name="connsiteY212" fmla="*/ 1546411 h 1676400"/>
              <a:gd name="connsiteX213" fmla="*/ 1304365 w 1815353"/>
              <a:gd name="connsiteY213" fmla="*/ 1537447 h 1676400"/>
              <a:gd name="connsiteX214" fmla="*/ 1331259 w 1815353"/>
              <a:gd name="connsiteY214" fmla="*/ 1528482 h 1676400"/>
              <a:gd name="connsiteX215" fmla="*/ 1344706 w 1815353"/>
              <a:gd name="connsiteY215" fmla="*/ 1524000 h 1676400"/>
              <a:gd name="connsiteX216" fmla="*/ 1376082 w 1815353"/>
              <a:gd name="connsiteY216" fmla="*/ 1519517 h 1676400"/>
              <a:gd name="connsiteX217" fmla="*/ 1456765 w 1815353"/>
              <a:gd name="connsiteY217" fmla="*/ 1524000 h 1676400"/>
              <a:gd name="connsiteX218" fmla="*/ 1483659 w 1815353"/>
              <a:gd name="connsiteY218" fmla="*/ 1537447 h 1676400"/>
              <a:gd name="connsiteX219" fmla="*/ 1497106 w 1815353"/>
              <a:gd name="connsiteY219" fmla="*/ 1541929 h 1676400"/>
              <a:gd name="connsiteX220" fmla="*/ 1519518 w 1815353"/>
              <a:gd name="connsiteY220" fmla="*/ 1541929 h 1676400"/>
              <a:gd name="connsiteX0" fmla="*/ 1519518 w 1815353"/>
              <a:gd name="connsiteY0" fmla="*/ 1541929 h 1676400"/>
              <a:gd name="connsiteX1" fmla="*/ 1506071 w 1815353"/>
              <a:gd name="connsiteY1" fmla="*/ 1528482 h 1676400"/>
              <a:gd name="connsiteX2" fmla="*/ 1501588 w 1815353"/>
              <a:gd name="connsiteY2" fmla="*/ 1510552 h 1676400"/>
              <a:gd name="connsiteX3" fmla="*/ 1497106 w 1815353"/>
              <a:gd name="connsiteY3" fmla="*/ 1497105 h 1676400"/>
              <a:gd name="connsiteX4" fmla="*/ 1488141 w 1815353"/>
              <a:gd name="connsiteY4" fmla="*/ 1443317 h 1676400"/>
              <a:gd name="connsiteX5" fmla="*/ 1479177 w 1815353"/>
              <a:gd name="connsiteY5" fmla="*/ 1402976 h 1676400"/>
              <a:gd name="connsiteX6" fmla="*/ 1474694 w 1815353"/>
              <a:gd name="connsiteY6" fmla="*/ 1362635 h 1676400"/>
              <a:gd name="connsiteX7" fmla="*/ 1470212 w 1815353"/>
              <a:gd name="connsiteY7" fmla="*/ 1344705 h 1676400"/>
              <a:gd name="connsiteX8" fmla="*/ 1465729 w 1815353"/>
              <a:gd name="connsiteY8" fmla="*/ 1322294 h 1676400"/>
              <a:gd name="connsiteX9" fmla="*/ 1456765 w 1815353"/>
              <a:gd name="connsiteY9" fmla="*/ 1286435 h 1676400"/>
              <a:gd name="connsiteX10" fmla="*/ 1443318 w 1815353"/>
              <a:gd name="connsiteY10" fmla="*/ 1192305 h 1676400"/>
              <a:gd name="connsiteX11" fmla="*/ 1438835 w 1815353"/>
              <a:gd name="connsiteY11" fmla="*/ 1169894 h 1676400"/>
              <a:gd name="connsiteX12" fmla="*/ 1434353 w 1815353"/>
              <a:gd name="connsiteY12" fmla="*/ 1147482 h 1676400"/>
              <a:gd name="connsiteX13" fmla="*/ 1425388 w 1815353"/>
              <a:gd name="connsiteY13" fmla="*/ 1066800 h 1676400"/>
              <a:gd name="connsiteX14" fmla="*/ 1416424 w 1815353"/>
              <a:gd name="connsiteY14" fmla="*/ 1013011 h 1676400"/>
              <a:gd name="connsiteX15" fmla="*/ 1411941 w 1815353"/>
              <a:gd name="connsiteY15" fmla="*/ 986117 h 1676400"/>
              <a:gd name="connsiteX16" fmla="*/ 1407459 w 1815353"/>
              <a:gd name="connsiteY16" fmla="*/ 851647 h 1676400"/>
              <a:gd name="connsiteX17" fmla="*/ 1402977 w 1815353"/>
              <a:gd name="connsiteY17" fmla="*/ 824752 h 1676400"/>
              <a:gd name="connsiteX18" fmla="*/ 1394012 w 1815353"/>
              <a:gd name="connsiteY18" fmla="*/ 775447 h 1676400"/>
              <a:gd name="connsiteX19" fmla="*/ 1380565 w 1815353"/>
              <a:gd name="connsiteY19" fmla="*/ 676835 h 1676400"/>
              <a:gd name="connsiteX20" fmla="*/ 1371600 w 1815353"/>
              <a:gd name="connsiteY20" fmla="*/ 623047 h 1676400"/>
              <a:gd name="connsiteX21" fmla="*/ 1376082 w 1815353"/>
              <a:gd name="connsiteY21" fmla="*/ 515470 h 1676400"/>
              <a:gd name="connsiteX22" fmla="*/ 1385047 w 1815353"/>
              <a:gd name="connsiteY22" fmla="*/ 488576 h 1676400"/>
              <a:gd name="connsiteX23" fmla="*/ 1389529 w 1815353"/>
              <a:gd name="connsiteY23" fmla="*/ 475129 h 1676400"/>
              <a:gd name="connsiteX24" fmla="*/ 1402977 w 1815353"/>
              <a:gd name="connsiteY24" fmla="*/ 434788 h 1676400"/>
              <a:gd name="connsiteX25" fmla="*/ 1407459 w 1815353"/>
              <a:gd name="connsiteY25" fmla="*/ 421341 h 1676400"/>
              <a:gd name="connsiteX26" fmla="*/ 1434353 w 1815353"/>
              <a:gd name="connsiteY26" fmla="*/ 398929 h 1676400"/>
              <a:gd name="connsiteX27" fmla="*/ 1470212 w 1815353"/>
              <a:gd name="connsiteY27" fmla="*/ 403411 h 1676400"/>
              <a:gd name="connsiteX28" fmla="*/ 1510553 w 1815353"/>
              <a:gd name="connsiteY28" fmla="*/ 430305 h 1676400"/>
              <a:gd name="connsiteX29" fmla="*/ 1519518 w 1815353"/>
              <a:gd name="connsiteY29" fmla="*/ 443752 h 1676400"/>
              <a:gd name="connsiteX30" fmla="*/ 1532965 w 1815353"/>
              <a:gd name="connsiteY30" fmla="*/ 470647 h 1676400"/>
              <a:gd name="connsiteX31" fmla="*/ 1559859 w 1815353"/>
              <a:gd name="connsiteY31" fmla="*/ 524435 h 1676400"/>
              <a:gd name="connsiteX32" fmla="*/ 1586753 w 1815353"/>
              <a:gd name="connsiteY32" fmla="*/ 542364 h 1676400"/>
              <a:gd name="connsiteX33" fmla="*/ 1600200 w 1815353"/>
              <a:gd name="connsiteY33" fmla="*/ 551329 h 1676400"/>
              <a:gd name="connsiteX34" fmla="*/ 1627094 w 1815353"/>
              <a:gd name="connsiteY34" fmla="*/ 569258 h 1676400"/>
              <a:gd name="connsiteX35" fmla="*/ 1636059 w 1815353"/>
              <a:gd name="connsiteY35" fmla="*/ 582705 h 1676400"/>
              <a:gd name="connsiteX36" fmla="*/ 1662953 w 1815353"/>
              <a:gd name="connsiteY36" fmla="*/ 591670 h 1676400"/>
              <a:gd name="connsiteX37" fmla="*/ 1653988 w 1815353"/>
              <a:gd name="connsiteY37" fmla="*/ 551329 h 1676400"/>
              <a:gd name="connsiteX38" fmla="*/ 1671918 w 1815353"/>
              <a:gd name="connsiteY38" fmla="*/ 542364 h 1676400"/>
              <a:gd name="connsiteX39" fmla="*/ 1685365 w 1815353"/>
              <a:gd name="connsiteY39" fmla="*/ 551329 h 1676400"/>
              <a:gd name="connsiteX40" fmla="*/ 1698812 w 1815353"/>
              <a:gd name="connsiteY40" fmla="*/ 555811 h 1676400"/>
              <a:gd name="connsiteX41" fmla="*/ 1716741 w 1815353"/>
              <a:gd name="connsiteY41" fmla="*/ 564776 h 1676400"/>
              <a:gd name="connsiteX42" fmla="*/ 1712259 w 1815353"/>
              <a:gd name="connsiteY42" fmla="*/ 542364 h 1676400"/>
              <a:gd name="connsiteX43" fmla="*/ 1694329 w 1815353"/>
              <a:gd name="connsiteY43" fmla="*/ 515470 h 1676400"/>
              <a:gd name="connsiteX44" fmla="*/ 1730188 w 1815353"/>
              <a:gd name="connsiteY44" fmla="*/ 524435 h 1676400"/>
              <a:gd name="connsiteX45" fmla="*/ 1716741 w 1815353"/>
              <a:gd name="connsiteY45" fmla="*/ 493058 h 1676400"/>
              <a:gd name="connsiteX46" fmla="*/ 1712259 w 1815353"/>
              <a:gd name="connsiteY46" fmla="*/ 479611 h 1676400"/>
              <a:gd name="connsiteX47" fmla="*/ 1734671 w 1815353"/>
              <a:gd name="connsiteY47" fmla="*/ 484094 h 1676400"/>
              <a:gd name="connsiteX48" fmla="*/ 1748118 w 1815353"/>
              <a:gd name="connsiteY48" fmla="*/ 488576 h 1676400"/>
              <a:gd name="connsiteX49" fmla="*/ 1766047 w 1815353"/>
              <a:gd name="connsiteY49" fmla="*/ 493058 h 1676400"/>
              <a:gd name="connsiteX50" fmla="*/ 1761565 w 1815353"/>
              <a:gd name="connsiteY50" fmla="*/ 475129 h 1676400"/>
              <a:gd name="connsiteX51" fmla="*/ 1752600 w 1815353"/>
              <a:gd name="connsiteY51" fmla="*/ 457200 h 1676400"/>
              <a:gd name="connsiteX52" fmla="*/ 1766047 w 1815353"/>
              <a:gd name="connsiteY52" fmla="*/ 452717 h 1676400"/>
              <a:gd name="connsiteX53" fmla="*/ 1801906 w 1815353"/>
              <a:gd name="connsiteY53" fmla="*/ 448235 h 1676400"/>
              <a:gd name="connsiteX54" fmla="*/ 1815353 w 1815353"/>
              <a:gd name="connsiteY54" fmla="*/ 421341 h 1676400"/>
              <a:gd name="connsiteX55" fmla="*/ 1801906 w 1815353"/>
              <a:gd name="connsiteY55" fmla="*/ 367552 h 1676400"/>
              <a:gd name="connsiteX56" fmla="*/ 1792941 w 1815353"/>
              <a:gd name="connsiteY56" fmla="*/ 340658 h 1676400"/>
              <a:gd name="connsiteX57" fmla="*/ 1788459 w 1815353"/>
              <a:gd name="connsiteY57" fmla="*/ 327211 h 1676400"/>
              <a:gd name="connsiteX58" fmla="*/ 1779494 w 1815353"/>
              <a:gd name="connsiteY58" fmla="*/ 273423 h 1676400"/>
              <a:gd name="connsiteX59" fmla="*/ 1770529 w 1815353"/>
              <a:gd name="connsiteY59" fmla="*/ 246529 h 1676400"/>
              <a:gd name="connsiteX60" fmla="*/ 1752600 w 1815353"/>
              <a:gd name="connsiteY60" fmla="*/ 215152 h 1676400"/>
              <a:gd name="connsiteX61" fmla="*/ 1739153 w 1815353"/>
              <a:gd name="connsiteY61" fmla="*/ 188258 h 1676400"/>
              <a:gd name="connsiteX62" fmla="*/ 1730188 w 1815353"/>
              <a:gd name="connsiteY62" fmla="*/ 161364 h 1676400"/>
              <a:gd name="connsiteX63" fmla="*/ 1716741 w 1815353"/>
              <a:gd name="connsiteY63" fmla="*/ 134470 h 1676400"/>
              <a:gd name="connsiteX64" fmla="*/ 1703294 w 1815353"/>
              <a:gd name="connsiteY64" fmla="*/ 125505 h 1676400"/>
              <a:gd name="connsiteX65" fmla="*/ 1698812 w 1815353"/>
              <a:gd name="connsiteY65" fmla="*/ 112058 h 1676400"/>
              <a:gd name="connsiteX66" fmla="*/ 1658471 w 1815353"/>
              <a:gd name="connsiteY66" fmla="*/ 80682 h 1676400"/>
              <a:gd name="connsiteX67" fmla="*/ 1627094 w 1815353"/>
              <a:gd name="connsiteY67" fmla="*/ 67235 h 1676400"/>
              <a:gd name="connsiteX68" fmla="*/ 1613647 w 1815353"/>
              <a:gd name="connsiteY68" fmla="*/ 58270 h 1676400"/>
              <a:gd name="connsiteX69" fmla="*/ 1600200 w 1815353"/>
              <a:gd name="connsiteY69" fmla="*/ 53788 h 1676400"/>
              <a:gd name="connsiteX70" fmla="*/ 1573306 w 1815353"/>
              <a:gd name="connsiteY70" fmla="*/ 35858 h 1676400"/>
              <a:gd name="connsiteX71" fmla="*/ 1559859 w 1815353"/>
              <a:gd name="connsiteY71" fmla="*/ 26894 h 1676400"/>
              <a:gd name="connsiteX72" fmla="*/ 1532965 w 1815353"/>
              <a:gd name="connsiteY72" fmla="*/ 17929 h 1676400"/>
              <a:gd name="connsiteX73" fmla="*/ 1519518 w 1815353"/>
              <a:gd name="connsiteY73" fmla="*/ 8964 h 1676400"/>
              <a:gd name="connsiteX74" fmla="*/ 1483659 w 1815353"/>
              <a:gd name="connsiteY74" fmla="*/ 0 h 1676400"/>
              <a:gd name="connsiteX75" fmla="*/ 1407459 w 1815353"/>
              <a:gd name="connsiteY75" fmla="*/ 4482 h 1676400"/>
              <a:gd name="connsiteX76" fmla="*/ 1380565 w 1815353"/>
              <a:gd name="connsiteY76" fmla="*/ 8964 h 1676400"/>
              <a:gd name="connsiteX77" fmla="*/ 1349188 w 1815353"/>
              <a:gd name="connsiteY77" fmla="*/ 13447 h 1676400"/>
              <a:gd name="connsiteX78" fmla="*/ 1304365 w 1815353"/>
              <a:gd name="connsiteY78" fmla="*/ 26894 h 1676400"/>
              <a:gd name="connsiteX79" fmla="*/ 1277471 w 1815353"/>
              <a:gd name="connsiteY79" fmla="*/ 44823 h 1676400"/>
              <a:gd name="connsiteX80" fmla="*/ 1250577 w 1815353"/>
              <a:gd name="connsiteY80" fmla="*/ 53788 h 1676400"/>
              <a:gd name="connsiteX81" fmla="*/ 1223682 w 1815353"/>
              <a:gd name="connsiteY81" fmla="*/ 67235 h 1676400"/>
              <a:gd name="connsiteX82" fmla="*/ 1196788 w 1815353"/>
              <a:gd name="connsiteY82" fmla="*/ 80682 h 1676400"/>
              <a:gd name="connsiteX83" fmla="*/ 1156447 w 1815353"/>
              <a:gd name="connsiteY83" fmla="*/ 98611 h 1676400"/>
              <a:gd name="connsiteX84" fmla="*/ 1143000 w 1815353"/>
              <a:gd name="connsiteY84" fmla="*/ 103094 h 1676400"/>
              <a:gd name="connsiteX85" fmla="*/ 1107141 w 1815353"/>
              <a:gd name="connsiteY85" fmla="*/ 116541 h 1676400"/>
              <a:gd name="connsiteX86" fmla="*/ 1075765 w 1815353"/>
              <a:gd name="connsiteY86" fmla="*/ 129988 h 1676400"/>
              <a:gd name="connsiteX87" fmla="*/ 1062318 w 1815353"/>
              <a:gd name="connsiteY87" fmla="*/ 138952 h 1676400"/>
              <a:gd name="connsiteX88" fmla="*/ 1035424 w 1815353"/>
              <a:gd name="connsiteY88" fmla="*/ 147917 h 1676400"/>
              <a:gd name="connsiteX89" fmla="*/ 1008529 w 1815353"/>
              <a:gd name="connsiteY89" fmla="*/ 156882 h 1676400"/>
              <a:gd name="connsiteX90" fmla="*/ 995082 w 1815353"/>
              <a:gd name="connsiteY90" fmla="*/ 161364 h 1676400"/>
              <a:gd name="connsiteX91" fmla="*/ 945777 w 1815353"/>
              <a:gd name="connsiteY91" fmla="*/ 179294 h 1676400"/>
              <a:gd name="connsiteX92" fmla="*/ 927847 w 1815353"/>
              <a:gd name="connsiteY92" fmla="*/ 183776 h 1676400"/>
              <a:gd name="connsiteX93" fmla="*/ 909918 w 1815353"/>
              <a:gd name="connsiteY93" fmla="*/ 188258 h 1676400"/>
              <a:gd name="connsiteX94" fmla="*/ 865094 w 1815353"/>
              <a:gd name="connsiteY94" fmla="*/ 192741 h 1676400"/>
              <a:gd name="connsiteX95" fmla="*/ 806824 w 1815353"/>
              <a:gd name="connsiteY95" fmla="*/ 201705 h 1676400"/>
              <a:gd name="connsiteX96" fmla="*/ 721659 w 1815353"/>
              <a:gd name="connsiteY96" fmla="*/ 206188 h 1676400"/>
              <a:gd name="connsiteX97" fmla="*/ 627529 w 1815353"/>
              <a:gd name="connsiteY97" fmla="*/ 197223 h 1676400"/>
              <a:gd name="connsiteX98" fmla="*/ 578224 w 1815353"/>
              <a:gd name="connsiteY98" fmla="*/ 188258 h 1676400"/>
              <a:gd name="connsiteX99" fmla="*/ 542365 w 1815353"/>
              <a:gd name="connsiteY99" fmla="*/ 179294 h 1676400"/>
              <a:gd name="connsiteX100" fmla="*/ 510988 w 1815353"/>
              <a:gd name="connsiteY100" fmla="*/ 174811 h 1676400"/>
              <a:gd name="connsiteX101" fmla="*/ 457200 w 1815353"/>
              <a:gd name="connsiteY101" fmla="*/ 165847 h 1676400"/>
              <a:gd name="connsiteX102" fmla="*/ 407894 w 1815353"/>
              <a:gd name="connsiteY102" fmla="*/ 161364 h 1676400"/>
              <a:gd name="connsiteX103" fmla="*/ 385482 w 1815353"/>
              <a:gd name="connsiteY103" fmla="*/ 156882 h 1676400"/>
              <a:gd name="connsiteX104" fmla="*/ 367553 w 1815353"/>
              <a:gd name="connsiteY104" fmla="*/ 152400 h 1676400"/>
              <a:gd name="connsiteX105" fmla="*/ 295835 w 1815353"/>
              <a:gd name="connsiteY105" fmla="*/ 143435 h 1676400"/>
              <a:gd name="connsiteX106" fmla="*/ 273424 w 1815353"/>
              <a:gd name="connsiteY106" fmla="*/ 138952 h 1676400"/>
              <a:gd name="connsiteX107" fmla="*/ 259977 w 1815353"/>
              <a:gd name="connsiteY107" fmla="*/ 134470 h 1676400"/>
              <a:gd name="connsiteX108" fmla="*/ 228600 w 1815353"/>
              <a:gd name="connsiteY108" fmla="*/ 129988 h 1676400"/>
              <a:gd name="connsiteX109" fmla="*/ 201706 w 1815353"/>
              <a:gd name="connsiteY109" fmla="*/ 125505 h 1676400"/>
              <a:gd name="connsiteX110" fmla="*/ 179294 w 1815353"/>
              <a:gd name="connsiteY110" fmla="*/ 121023 h 1676400"/>
              <a:gd name="connsiteX111" fmla="*/ 161365 w 1815353"/>
              <a:gd name="connsiteY111" fmla="*/ 116541 h 1676400"/>
              <a:gd name="connsiteX112" fmla="*/ 116541 w 1815353"/>
              <a:gd name="connsiteY112" fmla="*/ 210670 h 1676400"/>
              <a:gd name="connsiteX113" fmla="*/ 53788 w 1815353"/>
              <a:gd name="connsiteY113" fmla="*/ 224117 h 1676400"/>
              <a:gd name="connsiteX114" fmla="*/ 35859 w 1815353"/>
              <a:gd name="connsiteY114" fmla="*/ 228600 h 1676400"/>
              <a:gd name="connsiteX115" fmla="*/ 8965 w 1815353"/>
              <a:gd name="connsiteY115" fmla="*/ 237564 h 1676400"/>
              <a:gd name="connsiteX116" fmla="*/ 44824 w 1815353"/>
              <a:gd name="connsiteY116" fmla="*/ 251011 h 1676400"/>
              <a:gd name="connsiteX117" fmla="*/ 71718 w 1815353"/>
              <a:gd name="connsiteY117" fmla="*/ 255494 h 1676400"/>
              <a:gd name="connsiteX118" fmla="*/ 107577 w 1815353"/>
              <a:gd name="connsiteY118" fmla="*/ 264458 h 1676400"/>
              <a:gd name="connsiteX119" fmla="*/ 80682 w 1815353"/>
              <a:gd name="connsiteY119" fmla="*/ 273423 h 1676400"/>
              <a:gd name="connsiteX120" fmla="*/ 49306 w 1815353"/>
              <a:gd name="connsiteY120" fmla="*/ 286870 h 1676400"/>
              <a:gd name="connsiteX121" fmla="*/ 35859 w 1815353"/>
              <a:gd name="connsiteY121" fmla="*/ 300317 h 1676400"/>
              <a:gd name="connsiteX122" fmla="*/ 49306 w 1815353"/>
              <a:gd name="connsiteY122" fmla="*/ 304800 h 1676400"/>
              <a:gd name="connsiteX123" fmla="*/ 98612 w 1815353"/>
              <a:gd name="connsiteY123" fmla="*/ 309282 h 1676400"/>
              <a:gd name="connsiteX124" fmla="*/ 116541 w 1815353"/>
              <a:gd name="connsiteY124" fmla="*/ 313764 h 1676400"/>
              <a:gd name="connsiteX125" fmla="*/ 94129 w 1815353"/>
              <a:gd name="connsiteY125" fmla="*/ 327211 h 1676400"/>
              <a:gd name="connsiteX126" fmla="*/ 76200 w 1815353"/>
              <a:gd name="connsiteY126" fmla="*/ 331694 h 1676400"/>
              <a:gd name="connsiteX127" fmla="*/ 62753 w 1815353"/>
              <a:gd name="connsiteY127" fmla="*/ 336176 h 1676400"/>
              <a:gd name="connsiteX128" fmla="*/ 49306 w 1815353"/>
              <a:gd name="connsiteY128" fmla="*/ 345141 h 1676400"/>
              <a:gd name="connsiteX129" fmla="*/ 53788 w 1815353"/>
              <a:gd name="connsiteY129" fmla="*/ 372035 h 1676400"/>
              <a:gd name="connsiteX130" fmla="*/ 89647 w 1815353"/>
              <a:gd name="connsiteY130" fmla="*/ 381000 h 1676400"/>
              <a:gd name="connsiteX131" fmla="*/ 103094 w 1815353"/>
              <a:gd name="connsiteY131" fmla="*/ 385482 h 1676400"/>
              <a:gd name="connsiteX132" fmla="*/ 85165 w 1815353"/>
              <a:gd name="connsiteY132" fmla="*/ 394447 h 1676400"/>
              <a:gd name="connsiteX133" fmla="*/ 44824 w 1815353"/>
              <a:gd name="connsiteY133" fmla="*/ 403411 h 1676400"/>
              <a:gd name="connsiteX134" fmla="*/ 31377 w 1815353"/>
              <a:gd name="connsiteY134" fmla="*/ 407894 h 1676400"/>
              <a:gd name="connsiteX135" fmla="*/ 17929 w 1815353"/>
              <a:gd name="connsiteY135" fmla="*/ 416858 h 1676400"/>
              <a:gd name="connsiteX136" fmla="*/ 67235 w 1815353"/>
              <a:gd name="connsiteY136" fmla="*/ 430305 h 1676400"/>
              <a:gd name="connsiteX137" fmla="*/ 26894 w 1815353"/>
              <a:gd name="connsiteY137" fmla="*/ 448235 h 1676400"/>
              <a:gd name="connsiteX138" fmla="*/ 13447 w 1815353"/>
              <a:gd name="connsiteY138" fmla="*/ 452717 h 1676400"/>
              <a:gd name="connsiteX139" fmla="*/ 0 w 1815353"/>
              <a:gd name="connsiteY139" fmla="*/ 461682 h 1676400"/>
              <a:gd name="connsiteX140" fmla="*/ 13447 w 1815353"/>
              <a:gd name="connsiteY140" fmla="*/ 470647 h 1676400"/>
              <a:gd name="connsiteX141" fmla="*/ 58271 w 1815353"/>
              <a:gd name="connsiteY141" fmla="*/ 479611 h 1676400"/>
              <a:gd name="connsiteX142" fmla="*/ 85165 w 1815353"/>
              <a:gd name="connsiteY142" fmla="*/ 484094 h 1676400"/>
              <a:gd name="connsiteX143" fmla="*/ 44824 w 1815353"/>
              <a:gd name="connsiteY143" fmla="*/ 497541 h 1676400"/>
              <a:gd name="connsiteX144" fmla="*/ 31377 w 1815353"/>
              <a:gd name="connsiteY144" fmla="*/ 502023 h 1676400"/>
              <a:gd name="connsiteX145" fmla="*/ 17929 w 1815353"/>
              <a:gd name="connsiteY145" fmla="*/ 510988 h 1676400"/>
              <a:gd name="connsiteX146" fmla="*/ 4482 w 1815353"/>
              <a:gd name="connsiteY146" fmla="*/ 515470 h 1676400"/>
              <a:gd name="connsiteX147" fmla="*/ 22412 w 1815353"/>
              <a:gd name="connsiteY147" fmla="*/ 519952 h 1676400"/>
              <a:gd name="connsiteX148" fmla="*/ 49306 w 1815353"/>
              <a:gd name="connsiteY148" fmla="*/ 528917 h 1676400"/>
              <a:gd name="connsiteX149" fmla="*/ 62753 w 1815353"/>
              <a:gd name="connsiteY149" fmla="*/ 533400 h 1676400"/>
              <a:gd name="connsiteX150" fmla="*/ 35859 w 1815353"/>
              <a:gd name="connsiteY150" fmla="*/ 555811 h 1676400"/>
              <a:gd name="connsiteX151" fmla="*/ 8965 w 1815353"/>
              <a:gd name="connsiteY151" fmla="*/ 582705 h 1676400"/>
              <a:gd name="connsiteX152" fmla="*/ 13447 w 1815353"/>
              <a:gd name="connsiteY152" fmla="*/ 600635 h 1676400"/>
              <a:gd name="connsiteX153" fmla="*/ 40341 w 1815353"/>
              <a:gd name="connsiteY153" fmla="*/ 614082 h 1676400"/>
              <a:gd name="connsiteX154" fmla="*/ 53788 w 1815353"/>
              <a:gd name="connsiteY154" fmla="*/ 623047 h 1676400"/>
              <a:gd name="connsiteX155" fmla="*/ 85165 w 1815353"/>
              <a:gd name="connsiteY155" fmla="*/ 632011 h 1676400"/>
              <a:gd name="connsiteX156" fmla="*/ 112059 w 1815353"/>
              <a:gd name="connsiteY156" fmla="*/ 640976 h 1676400"/>
              <a:gd name="connsiteX157" fmla="*/ 188259 w 1815353"/>
              <a:gd name="connsiteY157" fmla="*/ 649941 h 1676400"/>
              <a:gd name="connsiteX158" fmla="*/ 264459 w 1815353"/>
              <a:gd name="connsiteY158" fmla="*/ 645458 h 1676400"/>
              <a:gd name="connsiteX159" fmla="*/ 309282 w 1815353"/>
              <a:gd name="connsiteY159" fmla="*/ 636494 h 1676400"/>
              <a:gd name="connsiteX160" fmla="*/ 345141 w 1815353"/>
              <a:gd name="connsiteY160" fmla="*/ 632011 h 1676400"/>
              <a:gd name="connsiteX161" fmla="*/ 372035 w 1815353"/>
              <a:gd name="connsiteY161" fmla="*/ 623047 h 1676400"/>
              <a:gd name="connsiteX162" fmla="*/ 389965 w 1815353"/>
              <a:gd name="connsiteY162" fmla="*/ 618564 h 1676400"/>
              <a:gd name="connsiteX163" fmla="*/ 416859 w 1815353"/>
              <a:gd name="connsiteY163" fmla="*/ 609600 h 1676400"/>
              <a:gd name="connsiteX164" fmla="*/ 430306 w 1815353"/>
              <a:gd name="connsiteY164" fmla="*/ 605117 h 1676400"/>
              <a:gd name="connsiteX165" fmla="*/ 466165 w 1815353"/>
              <a:gd name="connsiteY165" fmla="*/ 600635 h 1676400"/>
              <a:gd name="connsiteX166" fmla="*/ 528918 w 1815353"/>
              <a:gd name="connsiteY166" fmla="*/ 587188 h 1676400"/>
              <a:gd name="connsiteX167" fmla="*/ 654424 w 1815353"/>
              <a:gd name="connsiteY167" fmla="*/ 582705 h 1676400"/>
              <a:gd name="connsiteX168" fmla="*/ 757518 w 1815353"/>
              <a:gd name="connsiteY168" fmla="*/ 569258 h 1676400"/>
              <a:gd name="connsiteX169" fmla="*/ 815788 w 1815353"/>
              <a:gd name="connsiteY169" fmla="*/ 555811 h 1676400"/>
              <a:gd name="connsiteX170" fmla="*/ 856129 w 1815353"/>
              <a:gd name="connsiteY170" fmla="*/ 551329 h 1676400"/>
              <a:gd name="connsiteX171" fmla="*/ 909918 w 1815353"/>
              <a:gd name="connsiteY171" fmla="*/ 555811 h 1676400"/>
              <a:gd name="connsiteX172" fmla="*/ 936812 w 1815353"/>
              <a:gd name="connsiteY172" fmla="*/ 578223 h 1676400"/>
              <a:gd name="connsiteX173" fmla="*/ 950259 w 1815353"/>
              <a:gd name="connsiteY173" fmla="*/ 596152 h 1676400"/>
              <a:gd name="connsiteX174" fmla="*/ 959224 w 1815353"/>
              <a:gd name="connsiteY174" fmla="*/ 609600 h 1676400"/>
              <a:gd name="connsiteX175" fmla="*/ 972671 w 1815353"/>
              <a:gd name="connsiteY175" fmla="*/ 618564 h 1676400"/>
              <a:gd name="connsiteX176" fmla="*/ 986118 w 1815353"/>
              <a:gd name="connsiteY176" fmla="*/ 649941 h 1676400"/>
              <a:gd name="connsiteX177" fmla="*/ 990600 w 1815353"/>
              <a:gd name="connsiteY177" fmla="*/ 667870 h 1676400"/>
              <a:gd name="connsiteX178" fmla="*/ 999565 w 1815353"/>
              <a:gd name="connsiteY178" fmla="*/ 685800 h 1676400"/>
              <a:gd name="connsiteX179" fmla="*/ 1004047 w 1815353"/>
              <a:gd name="connsiteY179" fmla="*/ 708211 h 1676400"/>
              <a:gd name="connsiteX180" fmla="*/ 1008529 w 1815353"/>
              <a:gd name="connsiteY180" fmla="*/ 721658 h 1676400"/>
              <a:gd name="connsiteX181" fmla="*/ 1013012 w 1815353"/>
              <a:gd name="connsiteY181" fmla="*/ 739588 h 1676400"/>
              <a:gd name="connsiteX182" fmla="*/ 999565 w 1815353"/>
              <a:gd name="connsiteY182" fmla="*/ 941294 h 1676400"/>
              <a:gd name="connsiteX183" fmla="*/ 990600 w 1815353"/>
              <a:gd name="connsiteY183" fmla="*/ 995082 h 1676400"/>
              <a:gd name="connsiteX184" fmla="*/ 981635 w 1815353"/>
              <a:gd name="connsiteY184" fmla="*/ 1138517 h 1676400"/>
              <a:gd name="connsiteX185" fmla="*/ 986118 w 1815353"/>
              <a:gd name="connsiteY185" fmla="*/ 1232647 h 1676400"/>
              <a:gd name="connsiteX186" fmla="*/ 990600 w 1815353"/>
              <a:gd name="connsiteY186" fmla="*/ 1272988 h 1676400"/>
              <a:gd name="connsiteX187" fmla="*/ 1004047 w 1815353"/>
              <a:gd name="connsiteY187" fmla="*/ 1344705 h 1676400"/>
              <a:gd name="connsiteX188" fmla="*/ 1008529 w 1815353"/>
              <a:gd name="connsiteY188" fmla="*/ 1389529 h 1676400"/>
              <a:gd name="connsiteX189" fmla="*/ 1013012 w 1815353"/>
              <a:gd name="connsiteY189" fmla="*/ 1402976 h 1676400"/>
              <a:gd name="connsiteX190" fmla="*/ 1017494 w 1815353"/>
              <a:gd name="connsiteY190" fmla="*/ 1425388 h 1676400"/>
              <a:gd name="connsiteX191" fmla="*/ 1026459 w 1815353"/>
              <a:gd name="connsiteY191" fmla="*/ 1456764 h 1676400"/>
              <a:gd name="connsiteX192" fmla="*/ 1030941 w 1815353"/>
              <a:gd name="connsiteY192" fmla="*/ 1474694 h 1676400"/>
              <a:gd name="connsiteX193" fmla="*/ 1035424 w 1815353"/>
              <a:gd name="connsiteY193" fmla="*/ 1501588 h 1676400"/>
              <a:gd name="connsiteX194" fmla="*/ 1044388 w 1815353"/>
              <a:gd name="connsiteY194" fmla="*/ 1519517 h 1676400"/>
              <a:gd name="connsiteX195" fmla="*/ 1048871 w 1815353"/>
              <a:gd name="connsiteY195" fmla="*/ 1537447 h 1676400"/>
              <a:gd name="connsiteX196" fmla="*/ 1053353 w 1815353"/>
              <a:gd name="connsiteY196" fmla="*/ 1550894 h 1676400"/>
              <a:gd name="connsiteX197" fmla="*/ 1057835 w 1815353"/>
              <a:gd name="connsiteY197" fmla="*/ 1568823 h 1676400"/>
              <a:gd name="connsiteX198" fmla="*/ 1071282 w 1815353"/>
              <a:gd name="connsiteY198" fmla="*/ 1609164 h 1676400"/>
              <a:gd name="connsiteX199" fmla="*/ 1080247 w 1815353"/>
              <a:gd name="connsiteY199" fmla="*/ 1636058 h 1676400"/>
              <a:gd name="connsiteX200" fmla="*/ 1093694 w 1815353"/>
              <a:gd name="connsiteY200" fmla="*/ 1676400 h 1676400"/>
              <a:gd name="connsiteX201" fmla="*/ 1102659 w 1815353"/>
              <a:gd name="connsiteY201" fmla="*/ 1662952 h 1676400"/>
              <a:gd name="connsiteX202" fmla="*/ 1107141 w 1815353"/>
              <a:gd name="connsiteY202" fmla="*/ 1649505 h 1676400"/>
              <a:gd name="connsiteX203" fmla="*/ 1120588 w 1815353"/>
              <a:gd name="connsiteY203" fmla="*/ 1640541 h 1676400"/>
              <a:gd name="connsiteX204" fmla="*/ 1134035 w 1815353"/>
              <a:gd name="connsiteY204" fmla="*/ 1627094 h 1676400"/>
              <a:gd name="connsiteX205" fmla="*/ 1147482 w 1815353"/>
              <a:gd name="connsiteY205" fmla="*/ 1618129 h 1676400"/>
              <a:gd name="connsiteX206" fmla="*/ 1174377 w 1815353"/>
              <a:gd name="connsiteY206" fmla="*/ 1609164 h 1676400"/>
              <a:gd name="connsiteX207" fmla="*/ 1183341 w 1815353"/>
              <a:gd name="connsiteY207" fmla="*/ 1595717 h 1676400"/>
              <a:gd name="connsiteX208" fmla="*/ 1210235 w 1815353"/>
              <a:gd name="connsiteY208" fmla="*/ 1582270 h 1676400"/>
              <a:gd name="connsiteX209" fmla="*/ 1250577 w 1815353"/>
              <a:gd name="connsiteY209" fmla="*/ 1564341 h 1676400"/>
              <a:gd name="connsiteX210" fmla="*/ 1264024 w 1815353"/>
              <a:gd name="connsiteY210" fmla="*/ 1559858 h 1676400"/>
              <a:gd name="connsiteX211" fmla="*/ 1290918 w 1815353"/>
              <a:gd name="connsiteY211" fmla="*/ 1546411 h 1676400"/>
              <a:gd name="connsiteX212" fmla="*/ 1304365 w 1815353"/>
              <a:gd name="connsiteY212" fmla="*/ 1537447 h 1676400"/>
              <a:gd name="connsiteX213" fmla="*/ 1331259 w 1815353"/>
              <a:gd name="connsiteY213" fmla="*/ 1528482 h 1676400"/>
              <a:gd name="connsiteX214" fmla="*/ 1344706 w 1815353"/>
              <a:gd name="connsiteY214" fmla="*/ 1524000 h 1676400"/>
              <a:gd name="connsiteX215" fmla="*/ 1376082 w 1815353"/>
              <a:gd name="connsiteY215" fmla="*/ 1519517 h 1676400"/>
              <a:gd name="connsiteX216" fmla="*/ 1456765 w 1815353"/>
              <a:gd name="connsiteY216" fmla="*/ 1524000 h 1676400"/>
              <a:gd name="connsiteX217" fmla="*/ 1483659 w 1815353"/>
              <a:gd name="connsiteY217" fmla="*/ 1537447 h 1676400"/>
              <a:gd name="connsiteX218" fmla="*/ 1497106 w 1815353"/>
              <a:gd name="connsiteY218" fmla="*/ 1541929 h 1676400"/>
              <a:gd name="connsiteX219" fmla="*/ 1519518 w 1815353"/>
              <a:gd name="connsiteY219" fmla="*/ 1541929 h 1676400"/>
              <a:gd name="connsiteX0" fmla="*/ 1519518 w 1815353"/>
              <a:gd name="connsiteY0" fmla="*/ 1541929 h 1676400"/>
              <a:gd name="connsiteX1" fmla="*/ 1506071 w 1815353"/>
              <a:gd name="connsiteY1" fmla="*/ 1528482 h 1676400"/>
              <a:gd name="connsiteX2" fmla="*/ 1501588 w 1815353"/>
              <a:gd name="connsiteY2" fmla="*/ 1510552 h 1676400"/>
              <a:gd name="connsiteX3" fmla="*/ 1497106 w 1815353"/>
              <a:gd name="connsiteY3" fmla="*/ 1497105 h 1676400"/>
              <a:gd name="connsiteX4" fmla="*/ 1488141 w 1815353"/>
              <a:gd name="connsiteY4" fmla="*/ 1443317 h 1676400"/>
              <a:gd name="connsiteX5" fmla="*/ 1479177 w 1815353"/>
              <a:gd name="connsiteY5" fmla="*/ 1402976 h 1676400"/>
              <a:gd name="connsiteX6" fmla="*/ 1474694 w 1815353"/>
              <a:gd name="connsiteY6" fmla="*/ 1362635 h 1676400"/>
              <a:gd name="connsiteX7" fmla="*/ 1470212 w 1815353"/>
              <a:gd name="connsiteY7" fmla="*/ 1344705 h 1676400"/>
              <a:gd name="connsiteX8" fmla="*/ 1465729 w 1815353"/>
              <a:gd name="connsiteY8" fmla="*/ 1322294 h 1676400"/>
              <a:gd name="connsiteX9" fmla="*/ 1456765 w 1815353"/>
              <a:gd name="connsiteY9" fmla="*/ 1286435 h 1676400"/>
              <a:gd name="connsiteX10" fmla="*/ 1443318 w 1815353"/>
              <a:gd name="connsiteY10" fmla="*/ 1192305 h 1676400"/>
              <a:gd name="connsiteX11" fmla="*/ 1438835 w 1815353"/>
              <a:gd name="connsiteY11" fmla="*/ 1169894 h 1676400"/>
              <a:gd name="connsiteX12" fmla="*/ 1434353 w 1815353"/>
              <a:gd name="connsiteY12" fmla="*/ 1147482 h 1676400"/>
              <a:gd name="connsiteX13" fmla="*/ 1425388 w 1815353"/>
              <a:gd name="connsiteY13" fmla="*/ 1066800 h 1676400"/>
              <a:gd name="connsiteX14" fmla="*/ 1416424 w 1815353"/>
              <a:gd name="connsiteY14" fmla="*/ 1013011 h 1676400"/>
              <a:gd name="connsiteX15" fmla="*/ 1411941 w 1815353"/>
              <a:gd name="connsiteY15" fmla="*/ 986117 h 1676400"/>
              <a:gd name="connsiteX16" fmla="*/ 1407459 w 1815353"/>
              <a:gd name="connsiteY16" fmla="*/ 851647 h 1676400"/>
              <a:gd name="connsiteX17" fmla="*/ 1402977 w 1815353"/>
              <a:gd name="connsiteY17" fmla="*/ 824752 h 1676400"/>
              <a:gd name="connsiteX18" fmla="*/ 1394012 w 1815353"/>
              <a:gd name="connsiteY18" fmla="*/ 775447 h 1676400"/>
              <a:gd name="connsiteX19" fmla="*/ 1380565 w 1815353"/>
              <a:gd name="connsiteY19" fmla="*/ 676835 h 1676400"/>
              <a:gd name="connsiteX20" fmla="*/ 1371600 w 1815353"/>
              <a:gd name="connsiteY20" fmla="*/ 623047 h 1676400"/>
              <a:gd name="connsiteX21" fmla="*/ 1376082 w 1815353"/>
              <a:gd name="connsiteY21" fmla="*/ 515470 h 1676400"/>
              <a:gd name="connsiteX22" fmla="*/ 1385047 w 1815353"/>
              <a:gd name="connsiteY22" fmla="*/ 488576 h 1676400"/>
              <a:gd name="connsiteX23" fmla="*/ 1389529 w 1815353"/>
              <a:gd name="connsiteY23" fmla="*/ 475129 h 1676400"/>
              <a:gd name="connsiteX24" fmla="*/ 1402977 w 1815353"/>
              <a:gd name="connsiteY24" fmla="*/ 434788 h 1676400"/>
              <a:gd name="connsiteX25" fmla="*/ 1407459 w 1815353"/>
              <a:gd name="connsiteY25" fmla="*/ 421341 h 1676400"/>
              <a:gd name="connsiteX26" fmla="*/ 1434353 w 1815353"/>
              <a:gd name="connsiteY26" fmla="*/ 398929 h 1676400"/>
              <a:gd name="connsiteX27" fmla="*/ 1470212 w 1815353"/>
              <a:gd name="connsiteY27" fmla="*/ 403411 h 1676400"/>
              <a:gd name="connsiteX28" fmla="*/ 1510553 w 1815353"/>
              <a:gd name="connsiteY28" fmla="*/ 430305 h 1676400"/>
              <a:gd name="connsiteX29" fmla="*/ 1519518 w 1815353"/>
              <a:gd name="connsiteY29" fmla="*/ 443752 h 1676400"/>
              <a:gd name="connsiteX30" fmla="*/ 1532965 w 1815353"/>
              <a:gd name="connsiteY30" fmla="*/ 470647 h 1676400"/>
              <a:gd name="connsiteX31" fmla="*/ 1559859 w 1815353"/>
              <a:gd name="connsiteY31" fmla="*/ 524435 h 1676400"/>
              <a:gd name="connsiteX32" fmla="*/ 1586753 w 1815353"/>
              <a:gd name="connsiteY32" fmla="*/ 542364 h 1676400"/>
              <a:gd name="connsiteX33" fmla="*/ 1600200 w 1815353"/>
              <a:gd name="connsiteY33" fmla="*/ 551329 h 1676400"/>
              <a:gd name="connsiteX34" fmla="*/ 1627094 w 1815353"/>
              <a:gd name="connsiteY34" fmla="*/ 569258 h 1676400"/>
              <a:gd name="connsiteX35" fmla="*/ 1636059 w 1815353"/>
              <a:gd name="connsiteY35" fmla="*/ 582705 h 1676400"/>
              <a:gd name="connsiteX36" fmla="*/ 1662953 w 1815353"/>
              <a:gd name="connsiteY36" fmla="*/ 591670 h 1676400"/>
              <a:gd name="connsiteX37" fmla="*/ 1653988 w 1815353"/>
              <a:gd name="connsiteY37" fmla="*/ 551329 h 1676400"/>
              <a:gd name="connsiteX38" fmla="*/ 1671918 w 1815353"/>
              <a:gd name="connsiteY38" fmla="*/ 542364 h 1676400"/>
              <a:gd name="connsiteX39" fmla="*/ 1685365 w 1815353"/>
              <a:gd name="connsiteY39" fmla="*/ 551329 h 1676400"/>
              <a:gd name="connsiteX40" fmla="*/ 1698812 w 1815353"/>
              <a:gd name="connsiteY40" fmla="*/ 555811 h 1676400"/>
              <a:gd name="connsiteX41" fmla="*/ 1716741 w 1815353"/>
              <a:gd name="connsiteY41" fmla="*/ 564776 h 1676400"/>
              <a:gd name="connsiteX42" fmla="*/ 1712259 w 1815353"/>
              <a:gd name="connsiteY42" fmla="*/ 542364 h 1676400"/>
              <a:gd name="connsiteX43" fmla="*/ 1694329 w 1815353"/>
              <a:gd name="connsiteY43" fmla="*/ 515470 h 1676400"/>
              <a:gd name="connsiteX44" fmla="*/ 1730188 w 1815353"/>
              <a:gd name="connsiteY44" fmla="*/ 524435 h 1676400"/>
              <a:gd name="connsiteX45" fmla="*/ 1716741 w 1815353"/>
              <a:gd name="connsiteY45" fmla="*/ 493058 h 1676400"/>
              <a:gd name="connsiteX46" fmla="*/ 1712259 w 1815353"/>
              <a:gd name="connsiteY46" fmla="*/ 479611 h 1676400"/>
              <a:gd name="connsiteX47" fmla="*/ 1734671 w 1815353"/>
              <a:gd name="connsiteY47" fmla="*/ 484094 h 1676400"/>
              <a:gd name="connsiteX48" fmla="*/ 1748118 w 1815353"/>
              <a:gd name="connsiteY48" fmla="*/ 488576 h 1676400"/>
              <a:gd name="connsiteX49" fmla="*/ 1766047 w 1815353"/>
              <a:gd name="connsiteY49" fmla="*/ 493058 h 1676400"/>
              <a:gd name="connsiteX50" fmla="*/ 1761565 w 1815353"/>
              <a:gd name="connsiteY50" fmla="*/ 475129 h 1676400"/>
              <a:gd name="connsiteX51" fmla="*/ 1752600 w 1815353"/>
              <a:gd name="connsiteY51" fmla="*/ 457200 h 1676400"/>
              <a:gd name="connsiteX52" fmla="*/ 1766047 w 1815353"/>
              <a:gd name="connsiteY52" fmla="*/ 452717 h 1676400"/>
              <a:gd name="connsiteX53" fmla="*/ 1801906 w 1815353"/>
              <a:gd name="connsiteY53" fmla="*/ 448235 h 1676400"/>
              <a:gd name="connsiteX54" fmla="*/ 1815353 w 1815353"/>
              <a:gd name="connsiteY54" fmla="*/ 421341 h 1676400"/>
              <a:gd name="connsiteX55" fmla="*/ 1801906 w 1815353"/>
              <a:gd name="connsiteY55" fmla="*/ 367552 h 1676400"/>
              <a:gd name="connsiteX56" fmla="*/ 1792941 w 1815353"/>
              <a:gd name="connsiteY56" fmla="*/ 340658 h 1676400"/>
              <a:gd name="connsiteX57" fmla="*/ 1788459 w 1815353"/>
              <a:gd name="connsiteY57" fmla="*/ 327211 h 1676400"/>
              <a:gd name="connsiteX58" fmla="*/ 1779494 w 1815353"/>
              <a:gd name="connsiteY58" fmla="*/ 273423 h 1676400"/>
              <a:gd name="connsiteX59" fmla="*/ 1770529 w 1815353"/>
              <a:gd name="connsiteY59" fmla="*/ 246529 h 1676400"/>
              <a:gd name="connsiteX60" fmla="*/ 1752600 w 1815353"/>
              <a:gd name="connsiteY60" fmla="*/ 215152 h 1676400"/>
              <a:gd name="connsiteX61" fmla="*/ 1739153 w 1815353"/>
              <a:gd name="connsiteY61" fmla="*/ 188258 h 1676400"/>
              <a:gd name="connsiteX62" fmla="*/ 1730188 w 1815353"/>
              <a:gd name="connsiteY62" fmla="*/ 161364 h 1676400"/>
              <a:gd name="connsiteX63" fmla="*/ 1716741 w 1815353"/>
              <a:gd name="connsiteY63" fmla="*/ 134470 h 1676400"/>
              <a:gd name="connsiteX64" fmla="*/ 1703294 w 1815353"/>
              <a:gd name="connsiteY64" fmla="*/ 125505 h 1676400"/>
              <a:gd name="connsiteX65" fmla="*/ 1698812 w 1815353"/>
              <a:gd name="connsiteY65" fmla="*/ 112058 h 1676400"/>
              <a:gd name="connsiteX66" fmla="*/ 1658471 w 1815353"/>
              <a:gd name="connsiteY66" fmla="*/ 80682 h 1676400"/>
              <a:gd name="connsiteX67" fmla="*/ 1627094 w 1815353"/>
              <a:gd name="connsiteY67" fmla="*/ 67235 h 1676400"/>
              <a:gd name="connsiteX68" fmla="*/ 1613647 w 1815353"/>
              <a:gd name="connsiteY68" fmla="*/ 58270 h 1676400"/>
              <a:gd name="connsiteX69" fmla="*/ 1600200 w 1815353"/>
              <a:gd name="connsiteY69" fmla="*/ 53788 h 1676400"/>
              <a:gd name="connsiteX70" fmla="*/ 1573306 w 1815353"/>
              <a:gd name="connsiteY70" fmla="*/ 35858 h 1676400"/>
              <a:gd name="connsiteX71" fmla="*/ 1559859 w 1815353"/>
              <a:gd name="connsiteY71" fmla="*/ 26894 h 1676400"/>
              <a:gd name="connsiteX72" fmla="*/ 1532965 w 1815353"/>
              <a:gd name="connsiteY72" fmla="*/ 17929 h 1676400"/>
              <a:gd name="connsiteX73" fmla="*/ 1519518 w 1815353"/>
              <a:gd name="connsiteY73" fmla="*/ 8964 h 1676400"/>
              <a:gd name="connsiteX74" fmla="*/ 1483659 w 1815353"/>
              <a:gd name="connsiteY74" fmla="*/ 0 h 1676400"/>
              <a:gd name="connsiteX75" fmla="*/ 1407459 w 1815353"/>
              <a:gd name="connsiteY75" fmla="*/ 4482 h 1676400"/>
              <a:gd name="connsiteX76" fmla="*/ 1380565 w 1815353"/>
              <a:gd name="connsiteY76" fmla="*/ 8964 h 1676400"/>
              <a:gd name="connsiteX77" fmla="*/ 1349188 w 1815353"/>
              <a:gd name="connsiteY77" fmla="*/ 13447 h 1676400"/>
              <a:gd name="connsiteX78" fmla="*/ 1304365 w 1815353"/>
              <a:gd name="connsiteY78" fmla="*/ 26894 h 1676400"/>
              <a:gd name="connsiteX79" fmla="*/ 1277471 w 1815353"/>
              <a:gd name="connsiteY79" fmla="*/ 44823 h 1676400"/>
              <a:gd name="connsiteX80" fmla="*/ 1250577 w 1815353"/>
              <a:gd name="connsiteY80" fmla="*/ 53788 h 1676400"/>
              <a:gd name="connsiteX81" fmla="*/ 1223682 w 1815353"/>
              <a:gd name="connsiteY81" fmla="*/ 67235 h 1676400"/>
              <a:gd name="connsiteX82" fmla="*/ 1196788 w 1815353"/>
              <a:gd name="connsiteY82" fmla="*/ 80682 h 1676400"/>
              <a:gd name="connsiteX83" fmla="*/ 1156447 w 1815353"/>
              <a:gd name="connsiteY83" fmla="*/ 98611 h 1676400"/>
              <a:gd name="connsiteX84" fmla="*/ 1143000 w 1815353"/>
              <a:gd name="connsiteY84" fmla="*/ 103094 h 1676400"/>
              <a:gd name="connsiteX85" fmla="*/ 1107141 w 1815353"/>
              <a:gd name="connsiteY85" fmla="*/ 116541 h 1676400"/>
              <a:gd name="connsiteX86" fmla="*/ 1075765 w 1815353"/>
              <a:gd name="connsiteY86" fmla="*/ 129988 h 1676400"/>
              <a:gd name="connsiteX87" fmla="*/ 1062318 w 1815353"/>
              <a:gd name="connsiteY87" fmla="*/ 138952 h 1676400"/>
              <a:gd name="connsiteX88" fmla="*/ 1035424 w 1815353"/>
              <a:gd name="connsiteY88" fmla="*/ 147917 h 1676400"/>
              <a:gd name="connsiteX89" fmla="*/ 1008529 w 1815353"/>
              <a:gd name="connsiteY89" fmla="*/ 156882 h 1676400"/>
              <a:gd name="connsiteX90" fmla="*/ 995082 w 1815353"/>
              <a:gd name="connsiteY90" fmla="*/ 161364 h 1676400"/>
              <a:gd name="connsiteX91" fmla="*/ 945777 w 1815353"/>
              <a:gd name="connsiteY91" fmla="*/ 179294 h 1676400"/>
              <a:gd name="connsiteX92" fmla="*/ 927847 w 1815353"/>
              <a:gd name="connsiteY92" fmla="*/ 183776 h 1676400"/>
              <a:gd name="connsiteX93" fmla="*/ 909918 w 1815353"/>
              <a:gd name="connsiteY93" fmla="*/ 188258 h 1676400"/>
              <a:gd name="connsiteX94" fmla="*/ 865094 w 1815353"/>
              <a:gd name="connsiteY94" fmla="*/ 192741 h 1676400"/>
              <a:gd name="connsiteX95" fmla="*/ 806824 w 1815353"/>
              <a:gd name="connsiteY95" fmla="*/ 201705 h 1676400"/>
              <a:gd name="connsiteX96" fmla="*/ 721659 w 1815353"/>
              <a:gd name="connsiteY96" fmla="*/ 206188 h 1676400"/>
              <a:gd name="connsiteX97" fmla="*/ 627529 w 1815353"/>
              <a:gd name="connsiteY97" fmla="*/ 197223 h 1676400"/>
              <a:gd name="connsiteX98" fmla="*/ 578224 w 1815353"/>
              <a:gd name="connsiteY98" fmla="*/ 188258 h 1676400"/>
              <a:gd name="connsiteX99" fmla="*/ 542365 w 1815353"/>
              <a:gd name="connsiteY99" fmla="*/ 179294 h 1676400"/>
              <a:gd name="connsiteX100" fmla="*/ 510988 w 1815353"/>
              <a:gd name="connsiteY100" fmla="*/ 174811 h 1676400"/>
              <a:gd name="connsiteX101" fmla="*/ 457200 w 1815353"/>
              <a:gd name="connsiteY101" fmla="*/ 165847 h 1676400"/>
              <a:gd name="connsiteX102" fmla="*/ 407894 w 1815353"/>
              <a:gd name="connsiteY102" fmla="*/ 161364 h 1676400"/>
              <a:gd name="connsiteX103" fmla="*/ 385482 w 1815353"/>
              <a:gd name="connsiteY103" fmla="*/ 156882 h 1676400"/>
              <a:gd name="connsiteX104" fmla="*/ 367553 w 1815353"/>
              <a:gd name="connsiteY104" fmla="*/ 152400 h 1676400"/>
              <a:gd name="connsiteX105" fmla="*/ 295835 w 1815353"/>
              <a:gd name="connsiteY105" fmla="*/ 143435 h 1676400"/>
              <a:gd name="connsiteX106" fmla="*/ 273424 w 1815353"/>
              <a:gd name="connsiteY106" fmla="*/ 138952 h 1676400"/>
              <a:gd name="connsiteX107" fmla="*/ 259977 w 1815353"/>
              <a:gd name="connsiteY107" fmla="*/ 134470 h 1676400"/>
              <a:gd name="connsiteX108" fmla="*/ 228600 w 1815353"/>
              <a:gd name="connsiteY108" fmla="*/ 129988 h 1676400"/>
              <a:gd name="connsiteX109" fmla="*/ 201706 w 1815353"/>
              <a:gd name="connsiteY109" fmla="*/ 125505 h 1676400"/>
              <a:gd name="connsiteX110" fmla="*/ 179294 w 1815353"/>
              <a:gd name="connsiteY110" fmla="*/ 121023 h 1676400"/>
              <a:gd name="connsiteX111" fmla="*/ 116541 w 1815353"/>
              <a:gd name="connsiteY111" fmla="*/ 210670 h 1676400"/>
              <a:gd name="connsiteX112" fmla="*/ 53788 w 1815353"/>
              <a:gd name="connsiteY112" fmla="*/ 224117 h 1676400"/>
              <a:gd name="connsiteX113" fmla="*/ 35859 w 1815353"/>
              <a:gd name="connsiteY113" fmla="*/ 228600 h 1676400"/>
              <a:gd name="connsiteX114" fmla="*/ 8965 w 1815353"/>
              <a:gd name="connsiteY114" fmla="*/ 237564 h 1676400"/>
              <a:gd name="connsiteX115" fmla="*/ 44824 w 1815353"/>
              <a:gd name="connsiteY115" fmla="*/ 251011 h 1676400"/>
              <a:gd name="connsiteX116" fmla="*/ 71718 w 1815353"/>
              <a:gd name="connsiteY116" fmla="*/ 255494 h 1676400"/>
              <a:gd name="connsiteX117" fmla="*/ 107577 w 1815353"/>
              <a:gd name="connsiteY117" fmla="*/ 264458 h 1676400"/>
              <a:gd name="connsiteX118" fmla="*/ 80682 w 1815353"/>
              <a:gd name="connsiteY118" fmla="*/ 273423 h 1676400"/>
              <a:gd name="connsiteX119" fmla="*/ 49306 w 1815353"/>
              <a:gd name="connsiteY119" fmla="*/ 286870 h 1676400"/>
              <a:gd name="connsiteX120" fmla="*/ 35859 w 1815353"/>
              <a:gd name="connsiteY120" fmla="*/ 300317 h 1676400"/>
              <a:gd name="connsiteX121" fmla="*/ 49306 w 1815353"/>
              <a:gd name="connsiteY121" fmla="*/ 304800 h 1676400"/>
              <a:gd name="connsiteX122" fmla="*/ 98612 w 1815353"/>
              <a:gd name="connsiteY122" fmla="*/ 309282 h 1676400"/>
              <a:gd name="connsiteX123" fmla="*/ 116541 w 1815353"/>
              <a:gd name="connsiteY123" fmla="*/ 313764 h 1676400"/>
              <a:gd name="connsiteX124" fmla="*/ 94129 w 1815353"/>
              <a:gd name="connsiteY124" fmla="*/ 327211 h 1676400"/>
              <a:gd name="connsiteX125" fmla="*/ 76200 w 1815353"/>
              <a:gd name="connsiteY125" fmla="*/ 331694 h 1676400"/>
              <a:gd name="connsiteX126" fmla="*/ 62753 w 1815353"/>
              <a:gd name="connsiteY126" fmla="*/ 336176 h 1676400"/>
              <a:gd name="connsiteX127" fmla="*/ 49306 w 1815353"/>
              <a:gd name="connsiteY127" fmla="*/ 345141 h 1676400"/>
              <a:gd name="connsiteX128" fmla="*/ 53788 w 1815353"/>
              <a:gd name="connsiteY128" fmla="*/ 372035 h 1676400"/>
              <a:gd name="connsiteX129" fmla="*/ 89647 w 1815353"/>
              <a:gd name="connsiteY129" fmla="*/ 381000 h 1676400"/>
              <a:gd name="connsiteX130" fmla="*/ 103094 w 1815353"/>
              <a:gd name="connsiteY130" fmla="*/ 385482 h 1676400"/>
              <a:gd name="connsiteX131" fmla="*/ 85165 w 1815353"/>
              <a:gd name="connsiteY131" fmla="*/ 394447 h 1676400"/>
              <a:gd name="connsiteX132" fmla="*/ 44824 w 1815353"/>
              <a:gd name="connsiteY132" fmla="*/ 403411 h 1676400"/>
              <a:gd name="connsiteX133" fmla="*/ 31377 w 1815353"/>
              <a:gd name="connsiteY133" fmla="*/ 407894 h 1676400"/>
              <a:gd name="connsiteX134" fmla="*/ 17929 w 1815353"/>
              <a:gd name="connsiteY134" fmla="*/ 416858 h 1676400"/>
              <a:gd name="connsiteX135" fmla="*/ 67235 w 1815353"/>
              <a:gd name="connsiteY135" fmla="*/ 430305 h 1676400"/>
              <a:gd name="connsiteX136" fmla="*/ 26894 w 1815353"/>
              <a:gd name="connsiteY136" fmla="*/ 448235 h 1676400"/>
              <a:gd name="connsiteX137" fmla="*/ 13447 w 1815353"/>
              <a:gd name="connsiteY137" fmla="*/ 452717 h 1676400"/>
              <a:gd name="connsiteX138" fmla="*/ 0 w 1815353"/>
              <a:gd name="connsiteY138" fmla="*/ 461682 h 1676400"/>
              <a:gd name="connsiteX139" fmla="*/ 13447 w 1815353"/>
              <a:gd name="connsiteY139" fmla="*/ 470647 h 1676400"/>
              <a:gd name="connsiteX140" fmla="*/ 58271 w 1815353"/>
              <a:gd name="connsiteY140" fmla="*/ 479611 h 1676400"/>
              <a:gd name="connsiteX141" fmla="*/ 85165 w 1815353"/>
              <a:gd name="connsiteY141" fmla="*/ 484094 h 1676400"/>
              <a:gd name="connsiteX142" fmla="*/ 44824 w 1815353"/>
              <a:gd name="connsiteY142" fmla="*/ 497541 h 1676400"/>
              <a:gd name="connsiteX143" fmla="*/ 31377 w 1815353"/>
              <a:gd name="connsiteY143" fmla="*/ 502023 h 1676400"/>
              <a:gd name="connsiteX144" fmla="*/ 17929 w 1815353"/>
              <a:gd name="connsiteY144" fmla="*/ 510988 h 1676400"/>
              <a:gd name="connsiteX145" fmla="*/ 4482 w 1815353"/>
              <a:gd name="connsiteY145" fmla="*/ 515470 h 1676400"/>
              <a:gd name="connsiteX146" fmla="*/ 22412 w 1815353"/>
              <a:gd name="connsiteY146" fmla="*/ 519952 h 1676400"/>
              <a:gd name="connsiteX147" fmla="*/ 49306 w 1815353"/>
              <a:gd name="connsiteY147" fmla="*/ 528917 h 1676400"/>
              <a:gd name="connsiteX148" fmla="*/ 62753 w 1815353"/>
              <a:gd name="connsiteY148" fmla="*/ 533400 h 1676400"/>
              <a:gd name="connsiteX149" fmla="*/ 35859 w 1815353"/>
              <a:gd name="connsiteY149" fmla="*/ 555811 h 1676400"/>
              <a:gd name="connsiteX150" fmla="*/ 8965 w 1815353"/>
              <a:gd name="connsiteY150" fmla="*/ 582705 h 1676400"/>
              <a:gd name="connsiteX151" fmla="*/ 13447 w 1815353"/>
              <a:gd name="connsiteY151" fmla="*/ 600635 h 1676400"/>
              <a:gd name="connsiteX152" fmla="*/ 40341 w 1815353"/>
              <a:gd name="connsiteY152" fmla="*/ 614082 h 1676400"/>
              <a:gd name="connsiteX153" fmla="*/ 53788 w 1815353"/>
              <a:gd name="connsiteY153" fmla="*/ 623047 h 1676400"/>
              <a:gd name="connsiteX154" fmla="*/ 85165 w 1815353"/>
              <a:gd name="connsiteY154" fmla="*/ 632011 h 1676400"/>
              <a:gd name="connsiteX155" fmla="*/ 112059 w 1815353"/>
              <a:gd name="connsiteY155" fmla="*/ 640976 h 1676400"/>
              <a:gd name="connsiteX156" fmla="*/ 188259 w 1815353"/>
              <a:gd name="connsiteY156" fmla="*/ 649941 h 1676400"/>
              <a:gd name="connsiteX157" fmla="*/ 264459 w 1815353"/>
              <a:gd name="connsiteY157" fmla="*/ 645458 h 1676400"/>
              <a:gd name="connsiteX158" fmla="*/ 309282 w 1815353"/>
              <a:gd name="connsiteY158" fmla="*/ 636494 h 1676400"/>
              <a:gd name="connsiteX159" fmla="*/ 345141 w 1815353"/>
              <a:gd name="connsiteY159" fmla="*/ 632011 h 1676400"/>
              <a:gd name="connsiteX160" fmla="*/ 372035 w 1815353"/>
              <a:gd name="connsiteY160" fmla="*/ 623047 h 1676400"/>
              <a:gd name="connsiteX161" fmla="*/ 389965 w 1815353"/>
              <a:gd name="connsiteY161" fmla="*/ 618564 h 1676400"/>
              <a:gd name="connsiteX162" fmla="*/ 416859 w 1815353"/>
              <a:gd name="connsiteY162" fmla="*/ 609600 h 1676400"/>
              <a:gd name="connsiteX163" fmla="*/ 430306 w 1815353"/>
              <a:gd name="connsiteY163" fmla="*/ 605117 h 1676400"/>
              <a:gd name="connsiteX164" fmla="*/ 466165 w 1815353"/>
              <a:gd name="connsiteY164" fmla="*/ 600635 h 1676400"/>
              <a:gd name="connsiteX165" fmla="*/ 528918 w 1815353"/>
              <a:gd name="connsiteY165" fmla="*/ 587188 h 1676400"/>
              <a:gd name="connsiteX166" fmla="*/ 654424 w 1815353"/>
              <a:gd name="connsiteY166" fmla="*/ 582705 h 1676400"/>
              <a:gd name="connsiteX167" fmla="*/ 757518 w 1815353"/>
              <a:gd name="connsiteY167" fmla="*/ 569258 h 1676400"/>
              <a:gd name="connsiteX168" fmla="*/ 815788 w 1815353"/>
              <a:gd name="connsiteY168" fmla="*/ 555811 h 1676400"/>
              <a:gd name="connsiteX169" fmla="*/ 856129 w 1815353"/>
              <a:gd name="connsiteY169" fmla="*/ 551329 h 1676400"/>
              <a:gd name="connsiteX170" fmla="*/ 909918 w 1815353"/>
              <a:gd name="connsiteY170" fmla="*/ 555811 h 1676400"/>
              <a:gd name="connsiteX171" fmla="*/ 936812 w 1815353"/>
              <a:gd name="connsiteY171" fmla="*/ 578223 h 1676400"/>
              <a:gd name="connsiteX172" fmla="*/ 950259 w 1815353"/>
              <a:gd name="connsiteY172" fmla="*/ 596152 h 1676400"/>
              <a:gd name="connsiteX173" fmla="*/ 959224 w 1815353"/>
              <a:gd name="connsiteY173" fmla="*/ 609600 h 1676400"/>
              <a:gd name="connsiteX174" fmla="*/ 972671 w 1815353"/>
              <a:gd name="connsiteY174" fmla="*/ 618564 h 1676400"/>
              <a:gd name="connsiteX175" fmla="*/ 986118 w 1815353"/>
              <a:gd name="connsiteY175" fmla="*/ 649941 h 1676400"/>
              <a:gd name="connsiteX176" fmla="*/ 990600 w 1815353"/>
              <a:gd name="connsiteY176" fmla="*/ 667870 h 1676400"/>
              <a:gd name="connsiteX177" fmla="*/ 999565 w 1815353"/>
              <a:gd name="connsiteY177" fmla="*/ 685800 h 1676400"/>
              <a:gd name="connsiteX178" fmla="*/ 1004047 w 1815353"/>
              <a:gd name="connsiteY178" fmla="*/ 708211 h 1676400"/>
              <a:gd name="connsiteX179" fmla="*/ 1008529 w 1815353"/>
              <a:gd name="connsiteY179" fmla="*/ 721658 h 1676400"/>
              <a:gd name="connsiteX180" fmla="*/ 1013012 w 1815353"/>
              <a:gd name="connsiteY180" fmla="*/ 739588 h 1676400"/>
              <a:gd name="connsiteX181" fmla="*/ 999565 w 1815353"/>
              <a:gd name="connsiteY181" fmla="*/ 941294 h 1676400"/>
              <a:gd name="connsiteX182" fmla="*/ 990600 w 1815353"/>
              <a:gd name="connsiteY182" fmla="*/ 995082 h 1676400"/>
              <a:gd name="connsiteX183" fmla="*/ 981635 w 1815353"/>
              <a:gd name="connsiteY183" fmla="*/ 1138517 h 1676400"/>
              <a:gd name="connsiteX184" fmla="*/ 986118 w 1815353"/>
              <a:gd name="connsiteY184" fmla="*/ 1232647 h 1676400"/>
              <a:gd name="connsiteX185" fmla="*/ 990600 w 1815353"/>
              <a:gd name="connsiteY185" fmla="*/ 1272988 h 1676400"/>
              <a:gd name="connsiteX186" fmla="*/ 1004047 w 1815353"/>
              <a:gd name="connsiteY186" fmla="*/ 1344705 h 1676400"/>
              <a:gd name="connsiteX187" fmla="*/ 1008529 w 1815353"/>
              <a:gd name="connsiteY187" fmla="*/ 1389529 h 1676400"/>
              <a:gd name="connsiteX188" fmla="*/ 1013012 w 1815353"/>
              <a:gd name="connsiteY188" fmla="*/ 1402976 h 1676400"/>
              <a:gd name="connsiteX189" fmla="*/ 1017494 w 1815353"/>
              <a:gd name="connsiteY189" fmla="*/ 1425388 h 1676400"/>
              <a:gd name="connsiteX190" fmla="*/ 1026459 w 1815353"/>
              <a:gd name="connsiteY190" fmla="*/ 1456764 h 1676400"/>
              <a:gd name="connsiteX191" fmla="*/ 1030941 w 1815353"/>
              <a:gd name="connsiteY191" fmla="*/ 1474694 h 1676400"/>
              <a:gd name="connsiteX192" fmla="*/ 1035424 w 1815353"/>
              <a:gd name="connsiteY192" fmla="*/ 1501588 h 1676400"/>
              <a:gd name="connsiteX193" fmla="*/ 1044388 w 1815353"/>
              <a:gd name="connsiteY193" fmla="*/ 1519517 h 1676400"/>
              <a:gd name="connsiteX194" fmla="*/ 1048871 w 1815353"/>
              <a:gd name="connsiteY194" fmla="*/ 1537447 h 1676400"/>
              <a:gd name="connsiteX195" fmla="*/ 1053353 w 1815353"/>
              <a:gd name="connsiteY195" fmla="*/ 1550894 h 1676400"/>
              <a:gd name="connsiteX196" fmla="*/ 1057835 w 1815353"/>
              <a:gd name="connsiteY196" fmla="*/ 1568823 h 1676400"/>
              <a:gd name="connsiteX197" fmla="*/ 1071282 w 1815353"/>
              <a:gd name="connsiteY197" fmla="*/ 1609164 h 1676400"/>
              <a:gd name="connsiteX198" fmla="*/ 1080247 w 1815353"/>
              <a:gd name="connsiteY198" fmla="*/ 1636058 h 1676400"/>
              <a:gd name="connsiteX199" fmla="*/ 1093694 w 1815353"/>
              <a:gd name="connsiteY199" fmla="*/ 1676400 h 1676400"/>
              <a:gd name="connsiteX200" fmla="*/ 1102659 w 1815353"/>
              <a:gd name="connsiteY200" fmla="*/ 1662952 h 1676400"/>
              <a:gd name="connsiteX201" fmla="*/ 1107141 w 1815353"/>
              <a:gd name="connsiteY201" fmla="*/ 1649505 h 1676400"/>
              <a:gd name="connsiteX202" fmla="*/ 1120588 w 1815353"/>
              <a:gd name="connsiteY202" fmla="*/ 1640541 h 1676400"/>
              <a:gd name="connsiteX203" fmla="*/ 1134035 w 1815353"/>
              <a:gd name="connsiteY203" fmla="*/ 1627094 h 1676400"/>
              <a:gd name="connsiteX204" fmla="*/ 1147482 w 1815353"/>
              <a:gd name="connsiteY204" fmla="*/ 1618129 h 1676400"/>
              <a:gd name="connsiteX205" fmla="*/ 1174377 w 1815353"/>
              <a:gd name="connsiteY205" fmla="*/ 1609164 h 1676400"/>
              <a:gd name="connsiteX206" fmla="*/ 1183341 w 1815353"/>
              <a:gd name="connsiteY206" fmla="*/ 1595717 h 1676400"/>
              <a:gd name="connsiteX207" fmla="*/ 1210235 w 1815353"/>
              <a:gd name="connsiteY207" fmla="*/ 1582270 h 1676400"/>
              <a:gd name="connsiteX208" fmla="*/ 1250577 w 1815353"/>
              <a:gd name="connsiteY208" fmla="*/ 1564341 h 1676400"/>
              <a:gd name="connsiteX209" fmla="*/ 1264024 w 1815353"/>
              <a:gd name="connsiteY209" fmla="*/ 1559858 h 1676400"/>
              <a:gd name="connsiteX210" fmla="*/ 1290918 w 1815353"/>
              <a:gd name="connsiteY210" fmla="*/ 1546411 h 1676400"/>
              <a:gd name="connsiteX211" fmla="*/ 1304365 w 1815353"/>
              <a:gd name="connsiteY211" fmla="*/ 1537447 h 1676400"/>
              <a:gd name="connsiteX212" fmla="*/ 1331259 w 1815353"/>
              <a:gd name="connsiteY212" fmla="*/ 1528482 h 1676400"/>
              <a:gd name="connsiteX213" fmla="*/ 1344706 w 1815353"/>
              <a:gd name="connsiteY213" fmla="*/ 1524000 h 1676400"/>
              <a:gd name="connsiteX214" fmla="*/ 1376082 w 1815353"/>
              <a:gd name="connsiteY214" fmla="*/ 1519517 h 1676400"/>
              <a:gd name="connsiteX215" fmla="*/ 1456765 w 1815353"/>
              <a:gd name="connsiteY215" fmla="*/ 1524000 h 1676400"/>
              <a:gd name="connsiteX216" fmla="*/ 1483659 w 1815353"/>
              <a:gd name="connsiteY216" fmla="*/ 1537447 h 1676400"/>
              <a:gd name="connsiteX217" fmla="*/ 1497106 w 1815353"/>
              <a:gd name="connsiteY217" fmla="*/ 1541929 h 1676400"/>
              <a:gd name="connsiteX218" fmla="*/ 1519518 w 1815353"/>
              <a:gd name="connsiteY218" fmla="*/ 1541929 h 1676400"/>
              <a:gd name="connsiteX0" fmla="*/ 1519518 w 1815353"/>
              <a:gd name="connsiteY0" fmla="*/ 1541929 h 1676400"/>
              <a:gd name="connsiteX1" fmla="*/ 1506071 w 1815353"/>
              <a:gd name="connsiteY1" fmla="*/ 1528482 h 1676400"/>
              <a:gd name="connsiteX2" fmla="*/ 1501588 w 1815353"/>
              <a:gd name="connsiteY2" fmla="*/ 1510552 h 1676400"/>
              <a:gd name="connsiteX3" fmla="*/ 1497106 w 1815353"/>
              <a:gd name="connsiteY3" fmla="*/ 1497105 h 1676400"/>
              <a:gd name="connsiteX4" fmla="*/ 1488141 w 1815353"/>
              <a:gd name="connsiteY4" fmla="*/ 1443317 h 1676400"/>
              <a:gd name="connsiteX5" fmla="*/ 1479177 w 1815353"/>
              <a:gd name="connsiteY5" fmla="*/ 1402976 h 1676400"/>
              <a:gd name="connsiteX6" fmla="*/ 1474694 w 1815353"/>
              <a:gd name="connsiteY6" fmla="*/ 1362635 h 1676400"/>
              <a:gd name="connsiteX7" fmla="*/ 1470212 w 1815353"/>
              <a:gd name="connsiteY7" fmla="*/ 1344705 h 1676400"/>
              <a:gd name="connsiteX8" fmla="*/ 1465729 w 1815353"/>
              <a:gd name="connsiteY8" fmla="*/ 1322294 h 1676400"/>
              <a:gd name="connsiteX9" fmla="*/ 1456765 w 1815353"/>
              <a:gd name="connsiteY9" fmla="*/ 1286435 h 1676400"/>
              <a:gd name="connsiteX10" fmla="*/ 1443318 w 1815353"/>
              <a:gd name="connsiteY10" fmla="*/ 1192305 h 1676400"/>
              <a:gd name="connsiteX11" fmla="*/ 1438835 w 1815353"/>
              <a:gd name="connsiteY11" fmla="*/ 1169894 h 1676400"/>
              <a:gd name="connsiteX12" fmla="*/ 1434353 w 1815353"/>
              <a:gd name="connsiteY12" fmla="*/ 1147482 h 1676400"/>
              <a:gd name="connsiteX13" fmla="*/ 1425388 w 1815353"/>
              <a:gd name="connsiteY13" fmla="*/ 1066800 h 1676400"/>
              <a:gd name="connsiteX14" fmla="*/ 1416424 w 1815353"/>
              <a:gd name="connsiteY14" fmla="*/ 1013011 h 1676400"/>
              <a:gd name="connsiteX15" fmla="*/ 1411941 w 1815353"/>
              <a:gd name="connsiteY15" fmla="*/ 986117 h 1676400"/>
              <a:gd name="connsiteX16" fmla="*/ 1407459 w 1815353"/>
              <a:gd name="connsiteY16" fmla="*/ 851647 h 1676400"/>
              <a:gd name="connsiteX17" fmla="*/ 1402977 w 1815353"/>
              <a:gd name="connsiteY17" fmla="*/ 824752 h 1676400"/>
              <a:gd name="connsiteX18" fmla="*/ 1394012 w 1815353"/>
              <a:gd name="connsiteY18" fmla="*/ 775447 h 1676400"/>
              <a:gd name="connsiteX19" fmla="*/ 1380565 w 1815353"/>
              <a:gd name="connsiteY19" fmla="*/ 676835 h 1676400"/>
              <a:gd name="connsiteX20" fmla="*/ 1371600 w 1815353"/>
              <a:gd name="connsiteY20" fmla="*/ 623047 h 1676400"/>
              <a:gd name="connsiteX21" fmla="*/ 1376082 w 1815353"/>
              <a:gd name="connsiteY21" fmla="*/ 515470 h 1676400"/>
              <a:gd name="connsiteX22" fmla="*/ 1385047 w 1815353"/>
              <a:gd name="connsiteY22" fmla="*/ 488576 h 1676400"/>
              <a:gd name="connsiteX23" fmla="*/ 1389529 w 1815353"/>
              <a:gd name="connsiteY23" fmla="*/ 475129 h 1676400"/>
              <a:gd name="connsiteX24" fmla="*/ 1402977 w 1815353"/>
              <a:gd name="connsiteY24" fmla="*/ 434788 h 1676400"/>
              <a:gd name="connsiteX25" fmla="*/ 1407459 w 1815353"/>
              <a:gd name="connsiteY25" fmla="*/ 421341 h 1676400"/>
              <a:gd name="connsiteX26" fmla="*/ 1434353 w 1815353"/>
              <a:gd name="connsiteY26" fmla="*/ 398929 h 1676400"/>
              <a:gd name="connsiteX27" fmla="*/ 1470212 w 1815353"/>
              <a:gd name="connsiteY27" fmla="*/ 403411 h 1676400"/>
              <a:gd name="connsiteX28" fmla="*/ 1510553 w 1815353"/>
              <a:gd name="connsiteY28" fmla="*/ 430305 h 1676400"/>
              <a:gd name="connsiteX29" fmla="*/ 1519518 w 1815353"/>
              <a:gd name="connsiteY29" fmla="*/ 443752 h 1676400"/>
              <a:gd name="connsiteX30" fmla="*/ 1532965 w 1815353"/>
              <a:gd name="connsiteY30" fmla="*/ 470647 h 1676400"/>
              <a:gd name="connsiteX31" fmla="*/ 1559859 w 1815353"/>
              <a:gd name="connsiteY31" fmla="*/ 524435 h 1676400"/>
              <a:gd name="connsiteX32" fmla="*/ 1586753 w 1815353"/>
              <a:gd name="connsiteY32" fmla="*/ 542364 h 1676400"/>
              <a:gd name="connsiteX33" fmla="*/ 1600200 w 1815353"/>
              <a:gd name="connsiteY33" fmla="*/ 551329 h 1676400"/>
              <a:gd name="connsiteX34" fmla="*/ 1627094 w 1815353"/>
              <a:gd name="connsiteY34" fmla="*/ 569258 h 1676400"/>
              <a:gd name="connsiteX35" fmla="*/ 1636059 w 1815353"/>
              <a:gd name="connsiteY35" fmla="*/ 582705 h 1676400"/>
              <a:gd name="connsiteX36" fmla="*/ 1662953 w 1815353"/>
              <a:gd name="connsiteY36" fmla="*/ 591670 h 1676400"/>
              <a:gd name="connsiteX37" fmla="*/ 1653988 w 1815353"/>
              <a:gd name="connsiteY37" fmla="*/ 551329 h 1676400"/>
              <a:gd name="connsiteX38" fmla="*/ 1671918 w 1815353"/>
              <a:gd name="connsiteY38" fmla="*/ 542364 h 1676400"/>
              <a:gd name="connsiteX39" fmla="*/ 1685365 w 1815353"/>
              <a:gd name="connsiteY39" fmla="*/ 551329 h 1676400"/>
              <a:gd name="connsiteX40" fmla="*/ 1698812 w 1815353"/>
              <a:gd name="connsiteY40" fmla="*/ 555811 h 1676400"/>
              <a:gd name="connsiteX41" fmla="*/ 1716741 w 1815353"/>
              <a:gd name="connsiteY41" fmla="*/ 564776 h 1676400"/>
              <a:gd name="connsiteX42" fmla="*/ 1712259 w 1815353"/>
              <a:gd name="connsiteY42" fmla="*/ 542364 h 1676400"/>
              <a:gd name="connsiteX43" fmla="*/ 1694329 w 1815353"/>
              <a:gd name="connsiteY43" fmla="*/ 515470 h 1676400"/>
              <a:gd name="connsiteX44" fmla="*/ 1730188 w 1815353"/>
              <a:gd name="connsiteY44" fmla="*/ 524435 h 1676400"/>
              <a:gd name="connsiteX45" fmla="*/ 1716741 w 1815353"/>
              <a:gd name="connsiteY45" fmla="*/ 493058 h 1676400"/>
              <a:gd name="connsiteX46" fmla="*/ 1712259 w 1815353"/>
              <a:gd name="connsiteY46" fmla="*/ 479611 h 1676400"/>
              <a:gd name="connsiteX47" fmla="*/ 1734671 w 1815353"/>
              <a:gd name="connsiteY47" fmla="*/ 484094 h 1676400"/>
              <a:gd name="connsiteX48" fmla="*/ 1748118 w 1815353"/>
              <a:gd name="connsiteY48" fmla="*/ 488576 h 1676400"/>
              <a:gd name="connsiteX49" fmla="*/ 1766047 w 1815353"/>
              <a:gd name="connsiteY49" fmla="*/ 493058 h 1676400"/>
              <a:gd name="connsiteX50" fmla="*/ 1761565 w 1815353"/>
              <a:gd name="connsiteY50" fmla="*/ 475129 h 1676400"/>
              <a:gd name="connsiteX51" fmla="*/ 1752600 w 1815353"/>
              <a:gd name="connsiteY51" fmla="*/ 457200 h 1676400"/>
              <a:gd name="connsiteX52" fmla="*/ 1766047 w 1815353"/>
              <a:gd name="connsiteY52" fmla="*/ 452717 h 1676400"/>
              <a:gd name="connsiteX53" fmla="*/ 1801906 w 1815353"/>
              <a:gd name="connsiteY53" fmla="*/ 448235 h 1676400"/>
              <a:gd name="connsiteX54" fmla="*/ 1815353 w 1815353"/>
              <a:gd name="connsiteY54" fmla="*/ 421341 h 1676400"/>
              <a:gd name="connsiteX55" fmla="*/ 1801906 w 1815353"/>
              <a:gd name="connsiteY55" fmla="*/ 367552 h 1676400"/>
              <a:gd name="connsiteX56" fmla="*/ 1792941 w 1815353"/>
              <a:gd name="connsiteY56" fmla="*/ 340658 h 1676400"/>
              <a:gd name="connsiteX57" fmla="*/ 1788459 w 1815353"/>
              <a:gd name="connsiteY57" fmla="*/ 327211 h 1676400"/>
              <a:gd name="connsiteX58" fmla="*/ 1779494 w 1815353"/>
              <a:gd name="connsiteY58" fmla="*/ 273423 h 1676400"/>
              <a:gd name="connsiteX59" fmla="*/ 1770529 w 1815353"/>
              <a:gd name="connsiteY59" fmla="*/ 246529 h 1676400"/>
              <a:gd name="connsiteX60" fmla="*/ 1752600 w 1815353"/>
              <a:gd name="connsiteY60" fmla="*/ 215152 h 1676400"/>
              <a:gd name="connsiteX61" fmla="*/ 1739153 w 1815353"/>
              <a:gd name="connsiteY61" fmla="*/ 188258 h 1676400"/>
              <a:gd name="connsiteX62" fmla="*/ 1730188 w 1815353"/>
              <a:gd name="connsiteY62" fmla="*/ 161364 h 1676400"/>
              <a:gd name="connsiteX63" fmla="*/ 1716741 w 1815353"/>
              <a:gd name="connsiteY63" fmla="*/ 134470 h 1676400"/>
              <a:gd name="connsiteX64" fmla="*/ 1703294 w 1815353"/>
              <a:gd name="connsiteY64" fmla="*/ 125505 h 1676400"/>
              <a:gd name="connsiteX65" fmla="*/ 1698812 w 1815353"/>
              <a:gd name="connsiteY65" fmla="*/ 112058 h 1676400"/>
              <a:gd name="connsiteX66" fmla="*/ 1658471 w 1815353"/>
              <a:gd name="connsiteY66" fmla="*/ 80682 h 1676400"/>
              <a:gd name="connsiteX67" fmla="*/ 1627094 w 1815353"/>
              <a:gd name="connsiteY67" fmla="*/ 67235 h 1676400"/>
              <a:gd name="connsiteX68" fmla="*/ 1613647 w 1815353"/>
              <a:gd name="connsiteY68" fmla="*/ 58270 h 1676400"/>
              <a:gd name="connsiteX69" fmla="*/ 1600200 w 1815353"/>
              <a:gd name="connsiteY69" fmla="*/ 53788 h 1676400"/>
              <a:gd name="connsiteX70" fmla="*/ 1573306 w 1815353"/>
              <a:gd name="connsiteY70" fmla="*/ 35858 h 1676400"/>
              <a:gd name="connsiteX71" fmla="*/ 1559859 w 1815353"/>
              <a:gd name="connsiteY71" fmla="*/ 26894 h 1676400"/>
              <a:gd name="connsiteX72" fmla="*/ 1532965 w 1815353"/>
              <a:gd name="connsiteY72" fmla="*/ 17929 h 1676400"/>
              <a:gd name="connsiteX73" fmla="*/ 1519518 w 1815353"/>
              <a:gd name="connsiteY73" fmla="*/ 8964 h 1676400"/>
              <a:gd name="connsiteX74" fmla="*/ 1483659 w 1815353"/>
              <a:gd name="connsiteY74" fmla="*/ 0 h 1676400"/>
              <a:gd name="connsiteX75" fmla="*/ 1407459 w 1815353"/>
              <a:gd name="connsiteY75" fmla="*/ 4482 h 1676400"/>
              <a:gd name="connsiteX76" fmla="*/ 1380565 w 1815353"/>
              <a:gd name="connsiteY76" fmla="*/ 8964 h 1676400"/>
              <a:gd name="connsiteX77" fmla="*/ 1349188 w 1815353"/>
              <a:gd name="connsiteY77" fmla="*/ 13447 h 1676400"/>
              <a:gd name="connsiteX78" fmla="*/ 1304365 w 1815353"/>
              <a:gd name="connsiteY78" fmla="*/ 26894 h 1676400"/>
              <a:gd name="connsiteX79" fmla="*/ 1277471 w 1815353"/>
              <a:gd name="connsiteY79" fmla="*/ 44823 h 1676400"/>
              <a:gd name="connsiteX80" fmla="*/ 1250577 w 1815353"/>
              <a:gd name="connsiteY80" fmla="*/ 53788 h 1676400"/>
              <a:gd name="connsiteX81" fmla="*/ 1223682 w 1815353"/>
              <a:gd name="connsiteY81" fmla="*/ 67235 h 1676400"/>
              <a:gd name="connsiteX82" fmla="*/ 1196788 w 1815353"/>
              <a:gd name="connsiteY82" fmla="*/ 80682 h 1676400"/>
              <a:gd name="connsiteX83" fmla="*/ 1156447 w 1815353"/>
              <a:gd name="connsiteY83" fmla="*/ 98611 h 1676400"/>
              <a:gd name="connsiteX84" fmla="*/ 1143000 w 1815353"/>
              <a:gd name="connsiteY84" fmla="*/ 103094 h 1676400"/>
              <a:gd name="connsiteX85" fmla="*/ 1107141 w 1815353"/>
              <a:gd name="connsiteY85" fmla="*/ 116541 h 1676400"/>
              <a:gd name="connsiteX86" fmla="*/ 1075765 w 1815353"/>
              <a:gd name="connsiteY86" fmla="*/ 129988 h 1676400"/>
              <a:gd name="connsiteX87" fmla="*/ 1062318 w 1815353"/>
              <a:gd name="connsiteY87" fmla="*/ 138952 h 1676400"/>
              <a:gd name="connsiteX88" fmla="*/ 1035424 w 1815353"/>
              <a:gd name="connsiteY88" fmla="*/ 147917 h 1676400"/>
              <a:gd name="connsiteX89" fmla="*/ 1008529 w 1815353"/>
              <a:gd name="connsiteY89" fmla="*/ 156882 h 1676400"/>
              <a:gd name="connsiteX90" fmla="*/ 995082 w 1815353"/>
              <a:gd name="connsiteY90" fmla="*/ 161364 h 1676400"/>
              <a:gd name="connsiteX91" fmla="*/ 945777 w 1815353"/>
              <a:gd name="connsiteY91" fmla="*/ 179294 h 1676400"/>
              <a:gd name="connsiteX92" fmla="*/ 927847 w 1815353"/>
              <a:gd name="connsiteY92" fmla="*/ 183776 h 1676400"/>
              <a:gd name="connsiteX93" fmla="*/ 909918 w 1815353"/>
              <a:gd name="connsiteY93" fmla="*/ 188258 h 1676400"/>
              <a:gd name="connsiteX94" fmla="*/ 865094 w 1815353"/>
              <a:gd name="connsiteY94" fmla="*/ 192741 h 1676400"/>
              <a:gd name="connsiteX95" fmla="*/ 806824 w 1815353"/>
              <a:gd name="connsiteY95" fmla="*/ 201705 h 1676400"/>
              <a:gd name="connsiteX96" fmla="*/ 721659 w 1815353"/>
              <a:gd name="connsiteY96" fmla="*/ 206188 h 1676400"/>
              <a:gd name="connsiteX97" fmla="*/ 627529 w 1815353"/>
              <a:gd name="connsiteY97" fmla="*/ 197223 h 1676400"/>
              <a:gd name="connsiteX98" fmla="*/ 578224 w 1815353"/>
              <a:gd name="connsiteY98" fmla="*/ 188258 h 1676400"/>
              <a:gd name="connsiteX99" fmla="*/ 542365 w 1815353"/>
              <a:gd name="connsiteY99" fmla="*/ 179294 h 1676400"/>
              <a:gd name="connsiteX100" fmla="*/ 510988 w 1815353"/>
              <a:gd name="connsiteY100" fmla="*/ 174811 h 1676400"/>
              <a:gd name="connsiteX101" fmla="*/ 457200 w 1815353"/>
              <a:gd name="connsiteY101" fmla="*/ 165847 h 1676400"/>
              <a:gd name="connsiteX102" fmla="*/ 407894 w 1815353"/>
              <a:gd name="connsiteY102" fmla="*/ 161364 h 1676400"/>
              <a:gd name="connsiteX103" fmla="*/ 385482 w 1815353"/>
              <a:gd name="connsiteY103" fmla="*/ 156882 h 1676400"/>
              <a:gd name="connsiteX104" fmla="*/ 367553 w 1815353"/>
              <a:gd name="connsiteY104" fmla="*/ 152400 h 1676400"/>
              <a:gd name="connsiteX105" fmla="*/ 295835 w 1815353"/>
              <a:gd name="connsiteY105" fmla="*/ 143435 h 1676400"/>
              <a:gd name="connsiteX106" fmla="*/ 273424 w 1815353"/>
              <a:gd name="connsiteY106" fmla="*/ 138952 h 1676400"/>
              <a:gd name="connsiteX107" fmla="*/ 259977 w 1815353"/>
              <a:gd name="connsiteY107" fmla="*/ 134470 h 1676400"/>
              <a:gd name="connsiteX108" fmla="*/ 201706 w 1815353"/>
              <a:gd name="connsiteY108" fmla="*/ 125505 h 1676400"/>
              <a:gd name="connsiteX109" fmla="*/ 179294 w 1815353"/>
              <a:gd name="connsiteY109" fmla="*/ 121023 h 1676400"/>
              <a:gd name="connsiteX110" fmla="*/ 116541 w 1815353"/>
              <a:gd name="connsiteY110" fmla="*/ 210670 h 1676400"/>
              <a:gd name="connsiteX111" fmla="*/ 53788 w 1815353"/>
              <a:gd name="connsiteY111" fmla="*/ 224117 h 1676400"/>
              <a:gd name="connsiteX112" fmla="*/ 35859 w 1815353"/>
              <a:gd name="connsiteY112" fmla="*/ 228600 h 1676400"/>
              <a:gd name="connsiteX113" fmla="*/ 8965 w 1815353"/>
              <a:gd name="connsiteY113" fmla="*/ 237564 h 1676400"/>
              <a:gd name="connsiteX114" fmla="*/ 44824 w 1815353"/>
              <a:gd name="connsiteY114" fmla="*/ 251011 h 1676400"/>
              <a:gd name="connsiteX115" fmla="*/ 71718 w 1815353"/>
              <a:gd name="connsiteY115" fmla="*/ 255494 h 1676400"/>
              <a:gd name="connsiteX116" fmla="*/ 107577 w 1815353"/>
              <a:gd name="connsiteY116" fmla="*/ 264458 h 1676400"/>
              <a:gd name="connsiteX117" fmla="*/ 80682 w 1815353"/>
              <a:gd name="connsiteY117" fmla="*/ 273423 h 1676400"/>
              <a:gd name="connsiteX118" fmla="*/ 49306 w 1815353"/>
              <a:gd name="connsiteY118" fmla="*/ 286870 h 1676400"/>
              <a:gd name="connsiteX119" fmla="*/ 35859 w 1815353"/>
              <a:gd name="connsiteY119" fmla="*/ 300317 h 1676400"/>
              <a:gd name="connsiteX120" fmla="*/ 49306 w 1815353"/>
              <a:gd name="connsiteY120" fmla="*/ 304800 h 1676400"/>
              <a:gd name="connsiteX121" fmla="*/ 98612 w 1815353"/>
              <a:gd name="connsiteY121" fmla="*/ 309282 h 1676400"/>
              <a:gd name="connsiteX122" fmla="*/ 116541 w 1815353"/>
              <a:gd name="connsiteY122" fmla="*/ 313764 h 1676400"/>
              <a:gd name="connsiteX123" fmla="*/ 94129 w 1815353"/>
              <a:gd name="connsiteY123" fmla="*/ 327211 h 1676400"/>
              <a:gd name="connsiteX124" fmla="*/ 76200 w 1815353"/>
              <a:gd name="connsiteY124" fmla="*/ 331694 h 1676400"/>
              <a:gd name="connsiteX125" fmla="*/ 62753 w 1815353"/>
              <a:gd name="connsiteY125" fmla="*/ 336176 h 1676400"/>
              <a:gd name="connsiteX126" fmla="*/ 49306 w 1815353"/>
              <a:gd name="connsiteY126" fmla="*/ 345141 h 1676400"/>
              <a:gd name="connsiteX127" fmla="*/ 53788 w 1815353"/>
              <a:gd name="connsiteY127" fmla="*/ 372035 h 1676400"/>
              <a:gd name="connsiteX128" fmla="*/ 89647 w 1815353"/>
              <a:gd name="connsiteY128" fmla="*/ 381000 h 1676400"/>
              <a:gd name="connsiteX129" fmla="*/ 103094 w 1815353"/>
              <a:gd name="connsiteY129" fmla="*/ 385482 h 1676400"/>
              <a:gd name="connsiteX130" fmla="*/ 85165 w 1815353"/>
              <a:gd name="connsiteY130" fmla="*/ 394447 h 1676400"/>
              <a:gd name="connsiteX131" fmla="*/ 44824 w 1815353"/>
              <a:gd name="connsiteY131" fmla="*/ 403411 h 1676400"/>
              <a:gd name="connsiteX132" fmla="*/ 31377 w 1815353"/>
              <a:gd name="connsiteY132" fmla="*/ 407894 h 1676400"/>
              <a:gd name="connsiteX133" fmla="*/ 17929 w 1815353"/>
              <a:gd name="connsiteY133" fmla="*/ 416858 h 1676400"/>
              <a:gd name="connsiteX134" fmla="*/ 67235 w 1815353"/>
              <a:gd name="connsiteY134" fmla="*/ 430305 h 1676400"/>
              <a:gd name="connsiteX135" fmla="*/ 26894 w 1815353"/>
              <a:gd name="connsiteY135" fmla="*/ 448235 h 1676400"/>
              <a:gd name="connsiteX136" fmla="*/ 13447 w 1815353"/>
              <a:gd name="connsiteY136" fmla="*/ 452717 h 1676400"/>
              <a:gd name="connsiteX137" fmla="*/ 0 w 1815353"/>
              <a:gd name="connsiteY137" fmla="*/ 461682 h 1676400"/>
              <a:gd name="connsiteX138" fmla="*/ 13447 w 1815353"/>
              <a:gd name="connsiteY138" fmla="*/ 470647 h 1676400"/>
              <a:gd name="connsiteX139" fmla="*/ 58271 w 1815353"/>
              <a:gd name="connsiteY139" fmla="*/ 479611 h 1676400"/>
              <a:gd name="connsiteX140" fmla="*/ 85165 w 1815353"/>
              <a:gd name="connsiteY140" fmla="*/ 484094 h 1676400"/>
              <a:gd name="connsiteX141" fmla="*/ 44824 w 1815353"/>
              <a:gd name="connsiteY141" fmla="*/ 497541 h 1676400"/>
              <a:gd name="connsiteX142" fmla="*/ 31377 w 1815353"/>
              <a:gd name="connsiteY142" fmla="*/ 502023 h 1676400"/>
              <a:gd name="connsiteX143" fmla="*/ 17929 w 1815353"/>
              <a:gd name="connsiteY143" fmla="*/ 510988 h 1676400"/>
              <a:gd name="connsiteX144" fmla="*/ 4482 w 1815353"/>
              <a:gd name="connsiteY144" fmla="*/ 515470 h 1676400"/>
              <a:gd name="connsiteX145" fmla="*/ 22412 w 1815353"/>
              <a:gd name="connsiteY145" fmla="*/ 519952 h 1676400"/>
              <a:gd name="connsiteX146" fmla="*/ 49306 w 1815353"/>
              <a:gd name="connsiteY146" fmla="*/ 528917 h 1676400"/>
              <a:gd name="connsiteX147" fmla="*/ 62753 w 1815353"/>
              <a:gd name="connsiteY147" fmla="*/ 533400 h 1676400"/>
              <a:gd name="connsiteX148" fmla="*/ 35859 w 1815353"/>
              <a:gd name="connsiteY148" fmla="*/ 555811 h 1676400"/>
              <a:gd name="connsiteX149" fmla="*/ 8965 w 1815353"/>
              <a:gd name="connsiteY149" fmla="*/ 582705 h 1676400"/>
              <a:gd name="connsiteX150" fmla="*/ 13447 w 1815353"/>
              <a:gd name="connsiteY150" fmla="*/ 600635 h 1676400"/>
              <a:gd name="connsiteX151" fmla="*/ 40341 w 1815353"/>
              <a:gd name="connsiteY151" fmla="*/ 614082 h 1676400"/>
              <a:gd name="connsiteX152" fmla="*/ 53788 w 1815353"/>
              <a:gd name="connsiteY152" fmla="*/ 623047 h 1676400"/>
              <a:gd name="connsiteX153" fmla="*/ 85165 w 1815353"/>
              <a:gd name="connsiteY153" fmla="*/ 632011 h 1676400"/>
              <a:gd name="connsiteX154" fmla="*/ 112059 w 1815353"/>
              <a:gd name="connsiteY154" fmla="*/ 640976 h 1676400"/>
              <a:gd name="connsiteX155" fmla="*/ 188259 w 1815353"/>
              <a:gd name="connsiteY155" fmla="*/ 649941 h 1676400"/>
              <a:gd name="connsiteX156" fmla="*/ 264459 w 1815353"/>
              <a:gd name="connsiteY156" fmla="*/ 645458 h 1676400"/>
              <a:gd name="connsiteX157" fmla="*/ 309282 w 1815353"/>
              <a:gd name="connsiteY157" fmla="*/ 636494 h 1676400"/>
              <a:gd name="connsiteX158" fmla="*/ 345141 w 1815353"/>
              <a:gd name="connsiteY158" fmla="*/ 632011 h 1676400"/>
              <a:gd name="connsiteX159" fmla="*/ 372035 w 1815353"/>
              <a:gd name="connsiteY159" fmla="*/ 623047 h 1676400"/>
              <a:gd name="connsiteX160" fmla="*/ 389965 w 1815353"/>
              <a:gd name="connsiteY160" fmla="*/ 618564 h 1676400"/>
              <a:gd name="connsiteX161" fmla="*/ 416859 w 1815353"/>
              <a:gd name="connsiteY161" fmla="*/ 609600 h 1676400"/>
              <a:gd name="connsiteX162" fmla="*/ 430306 w 1815353"/>
              <a:gd name="connsiteY162" fmla="*/ 605117 h 1676400"/>
              <a:gd name="connsiteX163" fmla="*/ 466165 w 1815353"/>
              <a:gd name="connsiteY163" fmla="*/ 600635 h 1676400"/>
              <a:gd name="connsiteX164" fmla="*/ 528918 w 1815353"/>
              <a:gd name="connsiteY164" fmla="*/ 587188 h 1676400"/>
              <a:gd name="connsiteX165" fmla="*/ 654424 w 1815353"/>
              <a:gd name="connsiteY165" fmla="*/ 582705 h 1676400"/>
              <a:gd name="connsiteX166" fmla="*/ 757518 w 1815353"/>
              <a:gd name="connsiteY166" fmla="*/ 569258 h 1676400"/>
              <a:gd name="connsiteX167" fmla="*/ 815788 w 1815353"/>
              <a:gd name="connsiteY167" fmla="*/ 555811 h 1676400"/>
              <a:gd name="connsiteX168" fmla="*/ 856129 w 1815353"/>
              <a:gd name="connsiteY168" fmla="*/ 551329 h 1676400"/>
              <a:gd name="connsiteX169" fmla="*/ 909918 w 1815353"/>
              <a:gd name="connsiteY169" fmla="*/ 555811 h 1676400"/>
              <a:gd name="connsiteX170" fmla="*/ 936812 w 1815353"/>
              <a:gd name="connsiteY170" fmla="*/ 578223 h 1676400"/>
              <a:gd name="connsiteX171" fmla="*/ 950259 w 1815353"/>
              <a:gd name="connsiteY171" fmla="*/ 596152 h 1676400"/>
              <a:gd name="connsiteX172" fmla="*/ 959224 w 1815353"/>
              <a:gd name="connsiteY172" fmla="*/ 609600 h 1676400"/>
              <a:gd name="connsiteX173" fmla="*/ 972671 w 1815353"/>
              <a:gd name="connsiteY173" fmla="*/ 618564 h 1676400"/>
              <a:gd name="connsiteX174" fmla="*/ 986118 w 1815353"/>
              <a:gd name="connsiteY174" fmla="*/ 649941 h 1676400"/>
              <a:gd name="connsiteX175" fmla="*/ 990600 w 1815353"/>
              <a:gd name="connsiteY175" fmla="*/ 667870 h 1676400"/>
              <a:gd name="connsiteX176" fmla="*/ 999565 w 1815353"/>
              <a:gd name="connsiteY176" fmla="*/ 685800 h 1676400"/>
              <a:gd name="connsiteX177" fmla="*/ 1004047 w 1815353"/>
              <a:gd name="connsiteY177" fmla="*/ 708211 h 1676400"/>
              <a:gd name="connsiteX178" fmla="*/ 1008529 w 1815353"/>
              <a:gd name="connsiteY178" fmla="*/ 721658 h 1676400"/>
              <a:gd name="connsiteX179" fmla="*/ 1013012 w 1815353"/>
              <a:gd name="connsiteY179" fmla="*/ 739588 h 1676400"/>
              <a:gd name="connsiteX180" fmla="*/ 999565 w 1815353"/>
              <a:gd name="connsiteY180" fmla="*/ 941294 h 1676400"/>
              <a:gd name="connsiteX181" fmla="*/ 990600 w 1815353"/>
              <a:gd name="connsiteY181" fmla="*/ 995082 h 1676400"/>
              <a:gd name="connsiteX182" fmla="*/ 981635 w 1815353"/>
              <a:gd name="connsiteY182" fmla="*/ 1138517 h 1676400"/>
              <a:gd name="connsiteX183" fmla="*/ 986118 w 1815353"/>
              <a:gd name="connsiteY183" fmla="*/ 1232647 h 1676400"/>
              <a:gd name="connsiteX184" fmla="*/ 990600 w 1815353"/>
              <a:gd name="connsiteY184" fmla="*/ 1272988 h 1676400"/>
              <a:gd name="connsiteX185" fmla="*/ 1004047 w 1815353"/>
              <a:gd name="connsiteY185" fmla="*/ 1344705 h 1676400"/>
              <a:gd name="connsiteX186" fmla="*/ 1008529 w 1815353"/>
              <a:gd name="connsiteY186" fmla="*/ 1389529 h 1676400"/>
              <a:gd name="connsiteX187" fmla="*/ 1013012 w 1815353"/>
              <a:gd name="connsiteY187" fmla="*/ 1402976 h 1676400"/>
              <a:gd name="connsiteX188" fmla="*/ 1017494 w 1815353"/>
              <a:gd name="connsiteY188" fmla="*/ 1425388 h 1676400"/>
              <a:gd name="connsiteX189" fmla="*/ 1026459 w 1815353"/>
              <a:gd name="connsiteY189" fmla="*/ 1456764 h 1676400"/>
              <a:gd name="connsiteX190" fmla="*/ 1030941 w 1815353"/>
              <a:gd name="connsiteY190" fmla="*/ 1474694 h 1676400"/>
              <a:gd name="connsiteX191" fmla="*/ 1035424 w 1815353"/>
              <a:gd name="connsiteY191" fmla="*/ 1501588 h 1676400"/>
              <a:gd name="connsiteX192" fmla="*/ 1044388 w 1815353"/>
              <a:gd name="connsiteY192" fmla="*/ 1519517 h 1676400"/>
              <a:gd name="connsiteX193" fmla="*/ 1048871 w 1815353"/>
              <a:gd name="connsiteY193" fmla="*/ 1537447 h 1676400"/>
              <a:gd name="connsiteX194" fmla="*/ 1053353 w 1815353"/>
              <a:gd name="connsiteY194" fmla="*/ 1550894 h 1676400"/>
              <a:gd name="connsiteX195" fmla="*/ 1057835 w 1815353"/>
              <a:gd name="connsiteY195" fmla="*/ 1568823 h 1676400"/>
              <a:gd name="connsiteX196" fmla="*/ 1071282 w 1815353"/>
              <a:gd name="connsiteY196" fmla="*/ 1609164 h 1676400"/>
              <a:gd name="connsiteX197" fmla="*/ 1080247 w 1815353"/>
              <a:gd name="connsiteY197" fmla="*/ 1636058 h 1676400"/>
              <a:gd name="connsiteX198" fmla="*/ 1093694 w 1815353"/>
              <a:gd name="connsiteY198" fmla="*/ 1676400 h 1676400"/>
              <a:gd name="connsiteX199" fmla="*/ 1102659 w 1815353"/>
              <a:gd name="connsiteY199" fmla="*/ 1662952 h 1676400"/>
              <a:gd name="connsiteX200" fmla="*/ 1107141 w 1815353"/>
              <a:gd name="connsiteY200" fmla="*/ 1649505 h 1676400"/>
              <a:gd name="connsiteX201" fmla="*/ 1120588 w 1815353"/>
              <a:gd name="connsiteY201" fmla="*/ 1640541 h 1676400"/>
              <a:gd name="connsiteX202" fmla="*/ 1134035 w 1815353"/>
              <a:gd name="connsiteY202" fmla="*/ 1627094 h 1676400"/>
              <a:gd name="connsiteX203" fmla="*/ 1147482 w 1815353"/>
              <a:gd name="connsiteY203" fmla="*/ 1618129 h 1676400"/>
              <a:gd name="connsiteX204" fmla="*/ 1174377 w 1815353"/>
              <a:gd name="connsiteY204" fmla="*/ 1609164 h 1676400"/>
              <a:gd name="connsiteX205" fmla="*/ 1183341 w 1815353"/>
              <a:gd name="connsiteY205" fmla="*/ 1595717 h 1676400"/>
              <a:gd name="connsiteX206" fmla="*/ 1210235 w 1815353"/>
              <a:gd name="connsiteY206" fmla="*/ 1582270 h 1676400"/>
              <a:gd name="connsiteX207" fmla="*/ 1250577 w 1815353"/>
              <a:gd name="connsiteY207" fmla="*/ 1564341 h 1676400"/>
              <a:gd name="connsiteX208" fmla="*/ 1264024 w 1815353"/>
              <a:gd name="connsiteY208" fmla="*/ 1559858 h 1676400"/>
              <a:gd name="connsiteX209" fmla="*/ 1290918 w 1815353"/>
              <a:gd name="connsiteY209" fmla="*/ 1546411 h 1676400"/>
              <a:gd name="connsiteX210" fmla="*/ 1304365 w 1815353"/>
              <a:gd name="connsiteY210" fmla="*/ 1537447 h 1676400"/>
              <a:gd name="connsiteX211" fmla="*/ 1331259 w 1815353"/>
              <a:gd name="connsiteY211" fmla="*/ 1528482 h 1676400"/>
              <a:gd name="connsiteX212" fmla="*/ 1344706 w 1815353"/>
              <a:gd name="connsiteY212" fmla="*/ 1524000 h 1676400"/>
              <a:gd name="connsiteX213" fmla="*/ 1376082 w 1815353"/>
              <a:gd name="connsiteY213" fmla="*/ 1519517 h 1676400"/>
              <a:gd name="connsiteX214" fmla="*/ 1456765 w 1815353"/>
              <a:gd name="connsiteY214" fmla="*/ 1524000 h 1676400"/>
              <a:gd name="connsiteX215" fmla="*/ 1483659 w 1815353"/>
              <a:gd name="connsiteY215" fmla="*/ 1537447 h 1676400"/>
              <a:gd name="connsiteX216" fmla="*/ 1497106 w 1815353"/>
              <a:gd name="connsiteY216" fmla="*/ 1541929 h 1676400"/>
              <a:gd name="connsiteX217" fmla="*/ 1519518 w 1815353"/>
              <a:gd name="connsiteY217" fmla="*/ 1541929 h 1676400"/>
              <a:gd name="connsiteX0" fmla="*/ 1519518 w 1815353"/>
              <a:gd name="connsiteY0" fmla="*/ 1541929 h 1676400"/>
              <a:gd name="connsiteX1" fmla="*/ 1506071 w 1815353"/>
              <a:gd name="connsiteY1" fmla="*/ 1528482 h 1676400"/>
              <a:gd name="connsiteX2" fmla="*/ 1501588 w 1815353"/>
              <a:gd name="connsiteY2" fmla="*/ 1510552 h 1676400"/>
              <a:gd name="connsiteX3" fmla="*/ 1497106 w 1815353"/>
              <a:gd name="connsiteY3" fmla="*/ 1497105 h 1676400"/>
              <a:gd name="connsiteX4" fmla="*/ 1488141 w 1815353"/>
              <a:gd name="connsiteY4" fmla="*/ 1443317 h 1676400"/>
              <a:gd name="connsiteX5" fmla="*/ 1479177 w 1815353"/>
              <a:gd name="connsiteY5" fmla="*/ 1402976 h 1676400"/>
              <a:gd name="connsiteX6" fmla="*/ 1474694 w 1815353"/>
              <a:gd name="connsiteY6" fmla="*/ 1362635 h 1676400"/>
              <a:gd name="connsiteX7" fmla="*/ 1470212 w 1815353"/>
              <a:gd name="connsiteY7" fmla="*/ 1344705 h 1676400"/>
              <a:gd name="connsiteX8" fmla="*/ 1465729 w 1815353"/>
              <a:gd name="connsiteY8" fmla="*/ 1322294 h 1676400"/>
              <a:gd name="connsiteX9" fmla="*/ 1456765 w 1815353"/>
              <a:gd name="connsiteY9" fmla="*/ 1286435 h 1676400"/>
              <a:gd name="connsiteX10" fmla="*/ 1443318 w 1815353"/>
              <a:gd name="connsiteY10" fmla="*/ 1192305 h 1676400"/>
              <a:gd name="connsiteX11" fmla="*/ 1438835 w 1815353"/>
              <a:gd name="connsiteY11" fmla="*/ 1169894 h 1676400"/>
              <a:gd name="connsiteX12" fmla="*/ 1434353 w 1815353"/>
              <a:gd name="connsiteY12" fmla="*/ 1147482 h 1676400"/>
              <a:gd name="connsiteX13" fmla="*/ 1425388 w 1815353"/>
              <a:gd name="connsiteY13" fmla="*/ 1066800 h 1676400"/>
              <a:gd name="connsiteX14" fmla="*/ 1416424 w 1815353"/>
              <a:gd name="connsiteY14" fmla="*/ 1013011 h 1676400"/>
              <a:gd name="connsiteX15" fmla="*/ 1411941 w 1815353"/>
              <a:gd name="connsiteY15" fmla="*/ 986117 h 1676400"/>
              <a:gd name="connsiteX16" fmla="*/ 1407459 w 1815353"/>
              <a:gd name="connsiteY16" fmla="*/ 851647 h 1676400"/>
              <a:gd name="connsiteX17" fmla="*/ 1402977 w 1815353"/>
              <a:gd name="connsiteY17" fmla="*/ 824752 h 1676400"/>
              <a:gd name="connsiteX18" fmla="*/ 1394012 w 1815353"/>
              <a:gd name="connsiteY18" fmla="*/ 775447 h 1676400"/>
              <a:gd name="connsiteX19" fmla="*/ 1380565 w 1815353"/>
              <a:gd name="connsiteY19" fmla="*/ 676835 h 1676400"/>
              <a:gd name="connsiteX20" fmla="*/ 1371600 w 1815353"/>
              <a:gd name="connsiteY20" fmla="*/ 623047 h 1676400"/>
              <a:gd name="connsiteX21" fmla="*/ 1376082 w 1815353"/>
              <a:gd name="connsiteY21" fmla="*/ 515470 h 1676400"/>
              <a:gd name="connsiteX22" fmla="*/ 1385047 w 1815353"/>
              <a:gd name="connsiteY22" fmla="*/ 488576 h 1676400"/>
              <a:gd name="connsiteX23" fmla="*/ 1389529 w 1815353"/>
              <a:gd name="connsiteY23" fmla="*/ 475129 h 1676400"/>
              <a:gd name="connsiteX24" fmla="*/ 1402977 w 1815353"/>
              <a:gd name="connsiteY24" fmla="*/ 434788 h 1676400"/>
              <a:gd name="connsiteX25" fmla="*/ 1407459 w 1815353"/>
              <a:gd name="connsiteY25" fmla="*/ 421341 h 1676400"/>
              <a:gd name="connsiteX26" fmla="*/ 1434353 w 1815353"/>
              <a:gd name="connsiteY26" fmla="*/ 398929 h 1676400"/>
              <a:gd name="connsiteX27" fmla="*/ 1470212 w 1815353"/>
              <a:gd name="connsiteY27" fmla="*/ 403411 h 1676400"/>
              <a:gd name="connsiteX28" fmla="*/ 1510553 w 1815353"/>
              <a:gd name="connsiteY28" fmla="*/ 430305 h 1676400"/>
              <a:gd name="connsiteX29" fmla="*/ 1519518 w 1815353"/>
              <a:gd name="connsiteY29" fmla="*/ 443752 h 1676400"/>
              <a:gd name="connsiteX30" fmla="*/ 1532965 w 1815353"/>
              <a:gd name="connsiteY30" fmla="*/ 470647 h 1676400"/>
              <a:gd name="connsiteX31" fmla="*/ 1559859 w 1815353"/>
              <a:gd name="connsiteY31" fmla="*/ 524435 h 1676400"/>
              <a:gd name="connsiteX32" fmla="*/ 1586753 w 1815353"/>
              <a:gd name="connsiteY32" fmla="*/ 542364 h 1676400"/>
              <a:gd name="connsiteX33" fmla="*/ 1600200 w 1815353"/>
              <a:gd name="connsiteY33" fmla="*/ 551329 h 1676400"/>
              <a:gd name="connsiteX34" fmla="*/ 1627094 w 1815353"/>
              <a:gd name="connsiteY34" fmla="*/ 569258 h 1676400"/>
              <a:gd name="connsiteX35" fmla="*/ 1636059 w 1815353"/>
              <a:gd name="connsiteY35" fmla="*/ 582705 h 1676400"/>
              <a:gd name="connsiteX36" fmla="*/ 1662953 w 1815353"/>
              <a:gd name="connsiteY36" fmla="*/ 591670 h 1676400"/>
              <a:gd name="connsiteX37" fmla="*/ 1653988 w 1815353"/>
              <a:gd name="connsiteY37" fmla="*/ 551329 h 1676400"/>
              <a:gd name="connsiteX38" fmla="*/ 1671918 w 1815353"/>
              <a:gd name="connsiteY38" fmla="*/ 542364 h 1676400"/>
              <a:gd name="connsiteX39" fmla="*/ 1685365 w 1815353"/>
              <a:gd name="connsiteY39" fmla="*/ 551329 h 1676400"/>
              <a:gd name="connsiteX40" fmla="*/ 1698812 w 1815353"/>
              <a:gd name="connsiteY40" fmla="*/ 555811 h 1676400"/>
              <a:gd name="connsiteX41" fmla="*/ 1716741 w 1815353"/>
              <a:gd name="connsiteY41" fmla="*/ 564776 h 1676400"/>
              <a:gd name="connsiteX42" fmla="*/ 1712259 w 1815353"/>
              <a:gd name="connsiteY42" fmla="*/ 542364 h 1676400"/>
              <a:gd name="connsiteX43" fmla="*/ 1694329 w 1815353"/>
              <a:gd name="connsiteY43" fmla="*/ 515470 h 1676400"/>
              <a:gd name="connsiteX44" fmla="*/ 1730188 w 1815353"/>
              <a:gd name="connsiteY44" fmla="*/ 524435 h 1676400"/>
              <a:gd name="connsiteX45" fmla="*/ 1716741 w 1815353"/>
              <a:gd name="connsiteY45" fmla="*/ 493058 h 1676400"/>
              <a:gd name="connsiteX46" fmla="*/ 1712259 w 1815353"/>
              <a:gd name="connsiteY46" fmla="*/ 479611 h 1676400"/>
              <a:gd name="connsiteX47" fmla="*/ 1734671 w 1815353"/>
              <a:gd name="connsiteY47" fmla="*/ 484094 h 1676400"/>
              <a:gd name="connsiteX48" fmla="*/ 1748118 w 1815353"/>
              <a:gd name="connsiteY48" fmla="*/ 488576 h 1676400"/>
              <a:gd name="connsiteX49" fmla="*/ 1766047 w 1815353"/>
              <a:gd name="connsiteY49" fmla="*/ 493058 h 1676400"/>
              <a:gd name="connsiteX50" fmla="*/ 1761565 w 1815353"/>
              <a:gd name="connsiteY50" fmla="*/ 475129 h 1676400"/>
              <a:gd name="connsiteX51" fmla="*/ 1752600 w 1815353"/>
              <a:gd name="connsiteY51" fmla="*/ 457200 h 1676400"/>
              <a:gd name="connsiteX52" fmla="*/ 1766047 w 1815353"/>
              <a:gd name="connsiteY52" fmla="*/ 452717 h 1676400"/>
              <a:gd name="connsiteX53" fmla="*/ 1801906 w 1815353"/>
              <a:gd name="connsiteY53" fmla="*/ 448235 h 1676400"/>
              <a:gd name="connsiteX54" fmla="*/ 1815353 w 1815353"/>
              <a:gd name="connsiteY54" fmla="*/ 421341 h 1676400"/>
              <a:gd name="connsiteX55" fmla="*/ 1801906 w 1815353"/>
              <a:gd name="connsiteY55" fmla="*/ 367552 h 1676400"/>
              <a:gd name="connsiteX56" fmla="*/ 1792941 w 1815353"/>
              <a:gd name="connsiteY56" fmla="*/ 340658 h 1676400"/>
              <a:gd name="connsiteX57" fmla="*/ 1788459 w 1815353"/>
              <a:gd name="connsiteY57" fmla="*/ 327211 h 1676400"/>
              <a:gd name="connsiteX58" fmla="*/ 1779494 w 1815353"/>
              <a:gd name="connsiteY58" fmla="*/ 273423 h 1676400"/>
              <a:gd name="connsiteX59" fmla="*/ 1770529 w 1815353"/>
              <a:gd name="connsiteY59" fmla="*/ 246529 h 1676400"/>
              <a:gd name="connsiteX60" fmla="*/ 1752600 w 1815353"/>
              <a:gd name="connsiteY60" fmla="*/ 215152 h 1676400"/>
              <a:gd name="connsiteX61" fmla="*/ 1739153 w 1815353"/>
              <a:gd name="connsiteY61" fmla="*/ 188258 h 1676400"/>
              <a:gd name="connsiteX62" fmla="*/ 1730188 w 1815353"/>
              <a:gd name="connsiteY62" fmla="*/ 161364 h 1676400"/>
              <a:gd name="connsiteX63" fmla="*/ 1716741 w 1815353"/>
              <a:gd name="connsiteY63" fmla="*/ 134470 h 1676400"/>
              <a:gd name="connsiteX64" fmla="*/ 1703294 w 1815353"/>
              <a:gd name="connsiteY64" fmla="*/ 125505 h 1676400"/>
              <a:gd name="connsiteX65" fmla="*/ 1698812 w 1815353"/>
              <a:gd name="connsiteY65" fmla="*/ 112058 h 1676400"/>
              <a:gd name="connsiteX66" fmla="*/ 1658471 w 1815353"/>
              <a:gd name="connsiteY66" fmla="*/ 80682 h 1676400"/>
              <a:gd name="connsiteX67" fmla="*/ 1627094 w 1815353"/>
              <a:gd name="connsiteY67" fmla="*/ 67235 h 1676400"/>
              <a:gd name="connsiteX68" fmla="*/ 1613647 w 1815353"/>
              <a:gd name="connsiteY68" fmla="*/ 58270 h 1676400"/>
              <a:gd name="connsiteX69" fmla="*/ 1600200 w 1815353"/>
              <a:gd name="connsiteY69" fmla="*/ 53788 h 1676400"/>
              <a:gd name="connsiteX70" fmla="*/ 1573306 w 1815353"/>
              <a:gd name="connsiteY70" fmla="*/ 35858 h 1676400"/>
              <a:gd name="connsiteX71" fmla="*/ 1559859 w 1815353"/>
              <a:gd name="connsiteY71" fmla="*/ 26894 h 1676400"/>
              <a:gd name="connsiteX72" fmla="*/ 1532965 w 1815353"/>
              <a:gd name="connsiteY72" fmla="*/ 17929 h 1676400"/>
              <a:gd name="connsiteX73" fmla="*/ 1519518 w 1815353"/>
              <a:gd name="connsiteY73" fmla="*/ 8964 h 1676400"/>
              <a:gd name="connsiteX74" fmla="*/ 1483659 w 1815353"/>
              <a:gd name="connsiteY74" fmla="*/ 0 h 1676400"/>
              <a:gd name="connsiteX75" fmla="*/ 1407459 w 1815353"/>
              <a:gd name="connsiteY75" fmla="*/ 4482 h 1676400"/>
              <a:gd name="connsiteX76" fmla="*/ 1380565 w 1815353"/>
              <a:gd name="connsiteY76" fmla="*/ 8964 h 1676400"/>
              <a:gd name="connsiteX77" fmla="*/ 1349188 w 1815353"/>
              <a:gd name="connsiteY77" fmla="*/ 13447 h 1676400"/>
              <a:gd name="connsiteX78" fmla="*/ 1304365 w 1815353"/>
              <a:gd name="connsiteY78" fmla="*/ 26894 h 1676400"/>
              <a:gd name="connsiteX79" fmla="*/ 1277471 w 1815353"/>
              <a:gd name="connsiteY79" fmla="*/ 44823 h 1676400"/>
              <a:gd name="connsiteX80" fmla="*/ 1250577 w 1815353"/>
              <a:gd name="connsiteY80" fmla="*/ 53788 h 1676400"/>
              <a:gd name="connsiteX81" fmla="*/ 1223682 w 1815353"/>
              <a:gd name="connsiteY81" fmla="*/ 67235 h 1676400"/>
              <a:gd name="connsiteX82" fmla="*/ 1196788 w 1815353"/>
              <a:gd name="connsiteY82" fmla="*/ 80682 h 1676400"/>
              <a:gd name="connsiteX83" fmla="*/ 1156447 w 1815353"/>
              <a:gd name="connsiteY83" fmla="*/ 98611 h 1676400"/>
              <a:gd name="connsiteX84" fmla="*/ 1143000 w 1815353"/>
              <a:gd name="connsiteY84" fmla="*/ 103094 h 1676400"/>
              <a:gd name="connsiteX85" fmla="*/ 1107141 w 1815353"/>
              <a:gd name="connsiteY85" fmla="*/ 116541 h 1676400"/>
              <a:gd name="connsiteX86" fmla="*/ 1075765 w 1815353"/>
              <a:gd name="connsiteY86" fmla="*/ 129988 h 1676400"/>
              <a:gd name="connsiteX87" fmla="*/ 1062318 w 1815353"/>
              <a:gd name="connsiteY87" fmla="*/ 138952 h 1676400"/>
              <a:gd name="connsiteX88" fmla="*/ 1035424 w 1815353"/>
              <a:gd name="connsiteY88" fmla="*/ 147917 h 1676400"/>
              <a:gd name="connsiteX89" fmla="*/ 1008529 w 1815353"/>
              <a:gd name="connsiteY89" fmla="*/ 156882 h 1676400"/>
              <a:gd name="connsiteX90" fmla="*/ 995082 w 1815353"/>
              <a:gd name="connsiteY90" fmla="*/ 161364 h 1676400"/>
              <a:gd name="connsiteX91" fmla="*/ 945777 w 1815353"/>
              <a:gd name="connsiteY91" fmla="*/ 179294 h 1676400"/>
              <a:gd name="connsiteX92" fmla="*/ 927847 w 1815353"/>
              <a:gd name="connsiteY92" fmla="*/ 183776 h 1676400"/>
              <a:gd name="connsiteX93" fmla="*/ 909918 w 1815353"/>
              <a:gd name="connsiteY93" fmla="*/ 188258 h 1676400"/>
              <a:gd name="connsiteX94" fmla="*/ 865094 w 1815353"/>
              <a:gd name="connsiteY94" fmla="*/ 192741 h 1676400"/>
              <a:gd name="connsiteX95" fmla="*/ 806824 w 1815353"/>
              <a:gd name="connsiteY95" fmla="*/ 201705 h 1676400"/>
              <a:gd name="connsiteX96" fmla="*/ 721659 w 1815353"/>
              <a:gd name="connsiteY96" fmla="*/ 206188 h 1676400"/>
              <a:gd name="connsiteX97" fmla="*/ 627529 w 1815353"/>
              <a:gd name="connsiteY97" fmla="*/ 197223 h 1676400"/>
              <a:gd name="connsiteX98" fmla="*/ 578224 w 1815353"/>
              <a:gd name="connsiteY98" fmla="*/ 188258 h 1676400"/>
              <a:gd name="connsiteX99" fmla="*/ 542365 w 1815353"/>
              <a:gd name="connsiteY99" fmla="*/ 179294 h 1676400"/>
              <a:gd name="connsiteX100" fmla="*/ 510988 w 1815353"/>
              <a:gd name="connsiteY100" fmla="*/ 174811 h 1676400"/>
              <a:gd name="connsiteX101" fmla="*/ 457200 w 1815353"/>
              <a:gd name="connsiteY101" fmla="*/ 165847 h 1676400"/>
              <a:gd name="connsiteX102" fmla="*/ 407894 w 1815353"/>
              <a:gd name="connsiteY102" fmla="*/ 161364 h 1676400"/>
              <a:gd name="connsiteX103" fmla="*/ 385482 w 1815353"/>
              <a:gd name="connsiteY103" fmla="*/ 156882 h 1676400"/>
              <a:gd name="connsiteX104" fmla="*/ 367553 w 1815353"/>
              <a:gd name="connsiteY104" fmla="*/ 152400 h 1676400"/>
              <a:gd name="connsiteX105" fmla="*/ 295835 w 1815353"/>
              <a:gd name="connsiteY105" fmla="*/ 143435 h 1676400"/>
              <a:gd name="connsiteX106" fmla="*/ 273424 w 1815353"/>
              <a:gd name="connsiteY106" fmla="*/ 138952 h 1676400"/>
              <a:gd name="connsiteX107" fmla="*/ 259977 w 1815353"/>
              <a:gd name="connsiteY107" fmla="*/ 134470 h 1676400"/>
              <a:gd name="connsiteX108" fmla="*/ 201706 w 1815353"/>
              <a:gd name="connsiteY108" fmla="*/ 125505 h 1676400"/>
              <a:gd name="connsiteX109" fmla="*/ 116541 w 1815353"/>
              <a:gd name="connsiteY109" fmla="*/ 210670 h 1676400"/>
              <a:gd name="connsiteX110" fmla="*/ 53788 w 1815353"/>
              <a:gd name="connsiteY110" fmla="*/ 224117 h 1676400"/>
              <a:gd name="connsiteX111" fmla="*/ 35859 w 1815353"/>
              <a:gd name="connsiteY111" fmla="*/ 228600 h 1676400"/>
              <a:gd name="connsiteX112" fmla="*/ 8965 w 1815353"/>
              <a:gd name="connsiteY112" fmla="*/ 237564 h 1676400"/>
              <a:gd name="connsiteX113" fmla="*/ 44824 w 1815353"/>
              <a:gd name="connsiteY113" fmla="*/ 251011 h 1676400"/>
              <a:gd name="connsiteX114" fmla="*/ 71718 w 1815353"/>
              <a:gd name="connsiteY114" fmla="*/ 255494 h 1676400"/>
              <a:gd name="connsiteX115" fmla="*/ 107577 w 1815353"/>
              <a:gd name="connsiteY115" fmla="*/ 264458 h 1676400"/>
              <a:gd name="connsiteX116" fmla="*/ 80682 w 1815353"/>
              <a:gd name="connsiteY116" fmla="*/ 273423 h 1676400"/>
              <a:gd name="connsiteX117" fmla="*/ 49306 w 1815353"/>
              <a:gd name="connsiteY117" fmla="*/ 286870 h 1676400"/>
              <a:gd name="connsiteX118" fmla="*/ 35859 w 1815353"/>
              <a:gd name="connsiteY118" fmla="*/ 300317 h 1676400"/>
              <a:gd name="connsiteX119" fmla="*/ 49306 w 1815353"/>
              <a:gd name="connsiteY119" fmla="*/ 304800 h 1676400"/>
              <a:gd name="connsiteX120" fmla="*/ 98612 w 1815353"/>
              <a:gd name="connsiteY120" fmla="*/ 309282 h 1676400"/>
              <a:gd name="connsiteX121" fmla="*/ 116541 w 1815353"/>
              <a:gd name="connsiteY121" fmla="*/ 313764 h 1676400"/>
              <a:gd name="connsiteX122" fmla="*/ 94129 w 1815353"/>
              <a:gd name="connsiteY122" fmla="*/ 327211 h 1676400"/>
              <a:gd name="connsiteX123" fmla="*/ 76200 w 1815353"/>
              <a:gd name="connsiteY123" fmla="*/ 331694 h 1676400"/>
              <a:gd name="connsiteX124" fmla="*/ 62753 w 1815353"/>
              <a:gd name="connsiteY124" fmla="*/ 336176 h 1676400"/>
              <a:gd name="connsiteX125" fmla="*/ 49306 w 1815353"/>
              <a:gd name="connsiteY125" fmla="*/ 345141 h 1676400"/>
              <a:gd name="connsiteX126" fmla="*/ 53788 w 1815353"/>
              <a:gd name="connsiteY126" fmla="*/ 372035 h 1676400"/>
              <a:gd name="connsiteX127" fmla="*/ 89647 w 1815353"/>
              <a:gd name="connsiteY127" fmla="*/ 381000 h 1676400"/>
              <a:gd name="connsiteX128" fmla="*/ 103094 w 1815353"/>
              <a:gd name="connsiteY128" fmla="*/ 385482 h 1676400"/>
              <a:gd name="connsiteX129" fmla="*/ 85165 w 1815353"/>
              <a:gd name="connsiteY129" fmla="*/ 394447 h 1676400"/>
              <a:gd name="connsiteX130" fmla="*/ 44824 w 1815353"/>
              <a:gd name="connsiteY130" fmla="*/ 403411 h 1676400"/>
              <a:gd name="connsiteX131" fmla="*/ 31377 w 1815353"/>
              <a:gd name="connsiteY131" fmla="*/ 407894 h 1676400"/>
              <a:gd name="connsiteX132" fmla="*/ 17929 w 1815353"/>
              <a:gd name="connsiteY132" fmla="*/ 416858 h 1676400"/>
              <a:gd name="connsiteX133" fmla="*/ 67235 w 1815353"/>
              <a:gd name="connsiteY133" fmla="*/ 430305 h 1676400"/>
              <a:gd name="connsiteX134" fmla="*/ 26894 w 1815353"/>
              <a:gd name="connsiteY134" fmla="*/ 448235 h 1676400"/>
              <a:gd name="connsiteX135" fmla="*/ 13447 w 1815353"/>
              <a:gd name="connsiteY135" fmla="*/ 452717 h 1676400"/>
              <a:gd name="connsiteX136" fmla="*/ 0 w 1815353"/>
              <a:gd name="connsiteY136" fmla="*/ 461682 h 1676400"/>
              <a:gd name="connsiteX137" fmla="*/ 13447 w 1815353"/>
              <a:gd name="connsiteY137" fmla="*/ 470647 h 1676400"/>
              <a:gd name="connsiteX138" fmla="*/ 58271 w 1815353"/>
              <a:gd name="connsiteY138" fmla="*/ 479611 h 1676400"/>
              <a:gd name="connsiteX139" fmla="*/ 85165 w 1815353"/>
              <a:gd name="connsiteY139" fmla="*/ 484094 h 1676400"/>
              <a:gd name="connsiteX140" fmla="*/ 44824 w 1815353"/>
              <a:gd name="connsiteY140" fmla="*/ 497541 h 1676400"/>
              <a:gd name="connsiteX141" fmla="*/ 31377 w 1815353"/>
              <a:gd name="connsiteY141" fmla="*/ 502023 h 1676400"/>
              <a:gd name="connsiteX142" fmla="*/ 17929 w 1815353"/>
              <a:gd name="connsiteY142" fmla="*/ 510988 h 1676400"/>
              <a:gd name="connsiteX143" fmla="*/ 4482 w 1815353"/>
              <a:gd name="connsiteY143" fmla="*/ 515470 h 1676400"/>
              <a:gd name="connsiteX144" fmla="*/ 22412 w 1815353"/>
              <a:gd name="connsiteY144" fmla="*/ 519952 h 1676400"/>
              <a:gd name="connsiteX145" fmla="*/ 49306 w 1815353"/>
              <a:gd name="connsiteY145" fmla="*/ 528917 h 1676400"/>
              <a:gd name="connsiteX146" fmla="*/ 62753 w 1815353"/>
              <a:gd name="connsiteY146" fmla="*/ 533400 h 1676400"/>
              <a:gd name="connsiteX147" fmla="*/ 35859 w 1815353"/>
              <a:gd name="connsiteY147" fmla="*/ 555811 h 1676400"/>
              <a:gd name="connsiteX148" fmla="*/ 8965 w 1815353"/>
              <a:gd name="connsiteY148" fmla="*/ 582705 h 1676400"/>
              <a:gd name="connsiteX149" fmla="*/ 13447 w 1815353"/>
              <a:gd name="connsiteY149" fmla="*/ 600635 h 1676400"/>
              <a:gd name="connsiteX150" fmla="*/ 40341 w 1815353"/>
              <a:gd name="connsiteY150" fmla="*/ 614082 h 1676400"/>
              <a:gd name="connsiteX151" fmla="*/ 53788 w 1815353"/>
              <a:gd name="connsiteY151" fmla="*/ 623047 h 1676400"/>
              <a:gd name="connsiteX152" fmla="*/ 85165 w 1815353"/>
              <a:gd name="connsiteY152" fmla="*/ 632011 h 1676400"/>
              <a:gd name="connsiteX153" fmla="*/ 112059 w 1815353"/>
              <a:gd name="connsiteY153" fmla="*/ 640976 h 1676400"/>
              <a:gd name="connsiteX154" fmla="*/ 188259 w 1815353"/>
              <a:gd name="connsiteY154" fmla="*/ 649941 h 1676400"/>
              <a:gd name="connsiteX155" fmla="*/ 264459 w 1815353"/>
              <a:gd name="connsiteY155" fmla="*/ 645458 h 1676400"/>
              <a:gd name="connsiteX156" fmla="*/ 309282 w 1815353"/>
              <a:gd name="connsiteY156" fmla="*/ 636494 h 1676400"/>
              <a:gd name="connsiteX157" fmla="*/ 345141 w 1815353"/>
              <a:gd name="connsiteY157" fmla="*/ 632011 h 1676400"/>
              <a:gd name="connsiteX158" fmla="*/ 372035 w 1815353"/>
              <a:gd name="connsiteY158" fmla="*/ 623047 h 1676400"/>
              <a:gd name="connsiteX159" fmla="*/ 389965 w 1815353"/>
              <a:gd name="connsiteY159" fmla="*/ 618564 h 1676400"/>
              <a:gd name="connsiteX160" fmla="*/ 416859 w 1815353"/>
              <a:gd name="connsiteY160" fmla="*/ 609600 h 1676400"/>
              <a:gd name="connsiteX161" fmla="*/ 430306 w 1815353"/>
              <a:gd name="connsiteY161" fmla="*/ 605117 h 1676400"/>
              <a:gd name="connsiteX162" fmla="*/ 466165 w 1815353"/>
              <a:gd name="connsiteY162" fmla="*/ 600635 h 1676400"/>
              <a:gd name="connsiteX163" fmla="*/ 528918 w 1815353"/>
              <a:gd name="connsiteY163" fmla="*/ 587188 h 1676400"/>
              <a:gd name="connsiteX164" fmla="*/ 654424 w 1815353"/>
              <a:gd name="connsiteY164" fmla="*/ 582705 h 1676400"/>
              <a:gd name="connsiteX165" fmla="*/ 757518 w 1815353"/>
              <a:gd name="connsiteY165" fmla="*/ 569258 h 1676400"/>
              <a:gd name="connsiteX166" fmla="*/ 815788 w 1815353"/>
              <a:gd name="connsiteY166" fmla="*/ 555811 h 1676400"/>
              <a:gd name="connsiteX167" fmla="*/ 856129 w 1815353"/>
              <a:gd name="connsiteY167" fmla="*/ 551329 h 1676400"/>
              <a:gd name="connsiteX168" fmla="*/ 909918 w 1815353"/>
              <a:gd name="connsiteY168" fmla="*/ 555811 h 1676400"/>
              <a:gd name="connsiteX169" fmla="*/ 936812 w 1815353"/>
              <a:gd name="connsiteY169" fmla="*/ 578223 h 1676400"/>
              <a:gd name="connsiteX170" fmla="*/ 950259 w 1815353"/>
              <a:gd name="connsiteY170" fmla="*/ 596152 h 1676400"/>
              <a:gd name="connsiteX171" fmla="*/ 959224 w 1815353"/>
              <a:gd name="connsiteY171" fmla="*/ 609600 h 1676400"/>
              <a:gd name="connsiteX172" fmla="*/ 972671 w 1815353"/>
              <a:gd name="connsiteY172" fmla="*/ 618564 h 1676400"/>
              <a:gd name="connsiteX173" fmla="*/ 986118 w 1815353"/>
              <a:gd name="connsiteY173" fmla="*/ 649941 h 1676400"/>
              <a:gd name="connsiteX174" fmla="*/ 990600 w 1815353"/>
              <a:gd name="connsiteY174" fmla="*/ 667870 h 1676400"/>
              <a:gd name="connsiteX175" fmla="*/ 999565 w 1815353"/>
              <a:gd name="connsiteY175" fmla="*/ 685800 h 1676400"/>
              <a:gd name="connsiteX176" fmla="*/ 1004047 w 1815353"/>
              <a:gd name="connsiteY176" fmla="*/ 708211 h 1676400"/>
              <a:gd name="connsiteX177" fmla="*/ 1008529 w 1815353"/>
              <a:gd name="connsiteY177" fmla="*/ 721658 h 1676400"/>
              <a:gd name="connsiteX178" fmla="*/ 1013012 w 1815353"/>
              <a:gd name="connsiteY178" fmla="*/ 739588 h 1676400"/>
              <a:gd name="connsiteX179" fmla="*/ 999565 w 1815353"/>
              <a:gd name="connsiteY179" fmla="*/ 941294 h 1676400"/>
              <a:gd name="connsiteX180" fmla="*/ 990600 w 1815353"/>
              <a:gd name="connsiteY180" fmla="*/ 995082 h 1676400"/>
              <a:gd name="connsiteX181" fmla="*/ 981635 w 1815353"/>
              <a:gd name="connsiteY181" fmla="*/ 1138517 h 1676400"/>
              <a:gd name="connsiteX182" fmla="*/ 986118 w 1815353"/>
              <a:gd name="connsiteY182" fmla="*/ 1232647 h 1676400"/>
              <a:gd name="connsiteX183" fmla="*/ 990600 w 1815353"/>
              <a:gd name="connsiteY183" fmla="*/ 1272988 h 1676400"/>
              <a:gd name="connsiteX184" fmla="*/ 1004047 w 1815353"/>
              <a:gd name="connsiteY184" fmla="*/ 1344705 h 1676400"/>
              <a:gd name="connsiteX185" fmla="*/ 1008529 w 1815353"/>
              <a:gd name="connsiteY185" fmla="*/ 1389529 h 1676400"/>
              <a:gd name="connsiteX186" fmla="*/ 1013012 w 1815353"/>
              <a:gd name="connsiteY186" fmla="*/ 1402976 h 1676400"/>
              <a:gd name="connsiteX187" fmla="*/ 1017494 w 1815353"/>
              <a:gd name="connsiteY187" fmla="*/ 1425388 h 1676400"/>
              <a:gd name="connsiteX188" fmla="*/ 1026459 w 1815353"/>
              <a:gd name="connsiteY188" fmla="*/ 1456764 h 1676400"/>
              <a:gd name="connsiteX189" fmla="*/ 1030941 w 1815353"/>
              <a:gd name="connsiteY189" fmla="*/ 1474694 h 1676400"/>
              <a:gd name="connsiteX190" fmla="*/ 1035424 w 1815353"/>
              <a:gd name="connsiteY190" fmla="*/ 1501588 h 1676400"/>
              <a:gd name="connsiteX191" fmla="*/ 1044388 w 1815353"/>
              <a:gd name="connsiteY191" fmla="*/ 1519517 h 1676400"/>
              <a:gd name="connsiteX192" fmla="*/ 1048871 w 1815353"/>
              <a:gd name="connsiteY192" fmla="*/ 1537447 h 1676400"/>
              <a:gd name="connsiteX193" fmla="*/ 1053353 w 1815353"/>
              <a:gd name="connsiteY193" fmla="*/ 1550894 h 1676400"/>
              <a:gd name="connsiteX194" fmla="*/ 1057835 w 1815353"/>
              <a:gd name="connsiteY194" fmla="*/ 1568823 h 1676400"/>
              <a:gd name="connsiteX195" fmla="*/ 1071282 w 1815353"/>
              <a:gd name="connsiteY195" fmla="*/ 1609164 h 1676400"/>
              <a:gd name="connsiteX196" fmla="*/ 1080247 w 1815353"/>
              <a:gd name="connsiteY196" fmla="*/ 1636058 h 1676400"/>
              <a:gd name="connsiteX197" fmla="*/ 1093694 w 1815353"/>
              <a:gd name="connsiteY197" fmla="*/ 1676400 h 1676400"/>
              <a:gd name="connsiteX198" fmla="*/ 1102659 w 1815353"/>
              <a:gd name="connsiteY198" fmla="*/ 1662952 h 1676400"/>
              <a:gd name="connsiteX199" fmla="*/ 1107141 w 1815353"/>
              <a:gd name="connsiteY199" fmla="*/ 1649505 h 1676400"/>
              <a:gd name="connsiteX200" fmla="*/ 1120588 w 1815353"/>
              <a:gd name="connsiteY200" fmla="*/ 1640541 h 1676400"/>
              <a:gd name="connsiteX201" fmla="*/ 1134035 w 1815353"/>
              <a:gd name="connsiteY201" fmla="*/ 1627094 h 1676400"/>
              <a:gd name="connsiteX202" fmla="*/ 1147482 w 1815353"/>
              <a:gd name="connsiteY202" fmla="*/ 1618129 h 1676400"/>
              <a:gd name="connsiteX203" fmla="*/ 1174377 w 1815353"/>
              <a:gd name="connsiteY203" fmla="*/ 1609164 h 1676400"/>
              <a:gd name="connsiteX204" fmla="*/ 1183341 w 1815353"/>
              <a:gd name="connsiteY204" fmla="*/ 1595717 h 1676400"/>
              <a:gd name="connsiteX205" fmla="*/ 1210235 w 1815353"/>
              <a:gd name="connsiteY205" fmla="*/ 1582270 h 1676400"/>
              <a:gd name="connsiteX206" fmla="*/ 1250577 w 1815353"/>
              <a:gd name="connsiteY206" fmla="*/ 1564341 h 1676400"/>
              <a:gd name="connsiteX207" fmla="*/ 1264024 w 1815353"/>
              <a:gd name="connsiteY207" fmla="*/ 1559858 h 1676400"/>
              <a:gd name="connsiteX208" fmla="*/ 1290918 w 1815353"/>
              <a:gd name="connsiteY208" fmla="*/ 1546411 h 1676400"/>
              <a:gd name="connsiteX209" fmla="*/ 1304365 w 1815353"/>
              <a:gd name="connsiteY209" fmla="*/ 1537447 h 1676400"/>
              <a:gd name="connsiteX210" fmla="*/ 1331259 w 1815353"/>
              <a:gd name="connsiteY210" fmla="*/ 1528482 h 1676400"/>
              <a:gd name="connsiteX211" fmla="*/ 1344706 w 1815353"/>
              <a:gd name="connsiteY211" fmla="*/ 1524000 h 1676400"/>
              <a:gd name="connsiteX212" fmla="*/ 1376082 w 1815353"/>
              <a:gd name="connsiteY212" fmla="*/ 1519517 h 1676400"/>
              <a:gd name="connsiteX213" fmla="*/ 1456765 w 1815353"/>
              <a:gd name="connsiteY213" fmla="*/ 1524000 h 1676400"/>
              <a:gd name="connsiteX214" fmla="*/ 1483659 w 1815353"/>
              <a:gd name="connsiteY214" fmla="*/ 1537447 h 1676400"/>
              <a:gd name="connsiteX215" fmla="*/ 1497106 w 1815353"/>
              <a:gd name="connsiteY215" fmla="*/ 1541929 h 1676400"/>
              <a:gd name="connsiteX216" fmla="*/ 1519518 w 1815353"/>
              <a:gd name="connsiteY216" fmla="*/ 1541929 h 1676400"/>
              <a:gd name="connsiteX0" fmla="*/ 1519518 w 1815353"/>
              <a:gd name="connsiteY0" fmla="*/ 1541929 h 1676400"/>
              <a:gd name="connsiteX1" fmla="*/ 1506071 w 1815353"/>
              <a:gd name="connsiteY1" fmla="*/ 1528482 h 1676400"/>
              <a:gd name="connsiteX2" fmla="*/ 1501588 w 1815353"/>
              <a:gd name="connsiteY2" fmla="*/ 1510552 h 1676400"/>
              <a:gd name="connsiteX3" fmla="*/ 1497106 w 1815353"/>
              <a:gd name="connsiteY3" fmla="*/ 1497105 h 1676400"/>
              <a:gd name="connsiteX4" fmla="*/ 1488141 w 1815353"/>
              <a:gd name="connsiteY4" fmla="*/ 1443317 h 1676400"/>
              <a:gd name="connsiteX5" fmla="*/ 1479177 w 1815353"/>
              <a:gd name="connsiteY5" fmla="*/ 1402976 h 1676400"/>
              <a:gd name="connsiteX6" fmla="*/ 1474694 w 1815353"/>
              <a:gd name="connsiteY6" fmla="*/ 1362635 h 1676400"/>
              <a:gd name="connsiteX7" fmla="*/ 1470212 w 1815353"/>
              <a:gd name="connsiteY7" fmla="*/ 1344705 h 1676400"/>
              <a:gd name="connsiteX8" fmla="*/ 1465729 w 1815353"/>
              <a:gd name="connsiteY8" fmla="*/ 1322294 h 1676400"/>
              <a:gd name="connsiteX9" fmla="*/ 1456765 w 1815353"/>
              <a:gd name="connsiteY9" fmla="*/ 1286435 h 1676400"/>
              <a:gd name="connsiteX10" fmla="*/ 1443318 w 1815353"/>
              <a:gd name="connsiteY10" fmla="*/ 1192305 h 1676400"/>
              <a:gd name="connsiteX11" fmla="*/ 1438835 w 1815353"/>
              <a:gd name="connsiteY11" fmla="*/ 1169894 h 1676400"/>
              <a:gd name="connsiteX12" fmla="*/ 1434353 w 1815353"/>
              <a:gd name="connsiteY12" fmla="*/ 1147482 h 1676400"/>
              <a:gd name="connsiteX13" fmla="*/ 1425388 w 1815353"/>
              <a:gd name="connsiteY13" fmla="*/ 1066800 h 1676400"/>
              <a:gd name="connsiteX14" fmla="*/ 1416424 w 1815353"/>
              <a:gd name="connsiteY14" fmla="*/ 1013011 h 1676400"/>
              <a:gd name="connsiteX15" fmla="*/ 1411941 w 1815353"/>
              <a:gd name="connsiteY15" fmla="*/ 986117 h 1676400"/>
              <a:gd name="connsiteX16" fmla="*/ 1407459 w 1815353"/>
              <a:gd name="connsiteY16" fmla="*/ 851647 h 1676400"/>
              <a:gd name="connsiteX17" fmla="*/ 1402977 w 1815353"/>
              <a:gd name="connsiteY17" fmla="*/ 824752 h 1676400"/>
              <a:gd name="connsiteX18" fmla="*/ 1394012 w 1815353"/>
              <a:gd name="connsiteY18" fmla="*/ 775447 h 1676400"/>
              <a:gd name="connsiteX19" fmla="*/ 1380565 w 1815353"/>
              <a:gd name="connsiteY19" fmla="*/ 676835 h 1676400"/>
              <a:gd name="connsiteX20" fmla="*/ 1371600 w 1815353"/>
              <a:gd name="connsiteY20" fmla="*/ 623047 h 1676400"/>
              <a:gd name="connsiteX21" fmla="*/ 1376082 w 1815353"/>
              <a:gd name="connsiteY21" fmla="*/ 515470 h 1676400"/>
              <a:gd name="connsiteX22" fmla="*/ 1385047 w 1815353"/>
              <a:gd name="connsiteY22" fmla="*/ 488576 h 1676400"/>
              <a:gd name="connsiteX23" fmla="*/ 1389529 w 1815353"/>
              <a:gd name="connsiteY23" fmla="*/ 475129 h 1676400"/>
              <a:gd name="connsiteX24" fmla="*/ 1402977 w 1815353"/>
              <a:gd name="connsiteY24" fmla="*/ 434788 h 1676400"/>
              <a:gd name="connsiteX25" fmla="*/ 1407459 w 1815353"/>
              <a:gd name="connsiteY25" fmla="*/ 421341 h 1676400"/>
              <a:gd name="connsiteX26" fmla="*/ 1434353 w 1815353"/>
              <a:gd name="connsiteY26" fmla="*/ 398929 h 1676400"/>
              <a:gd name="connsiteX27" fmla="*/ 1470212 w 1815353"/>
              <a:gd name="connsiteY27" fmla="*/ 403411 h 1676400"/>
              <a:gd name="connsiteX28" fmla="*/ 1510553 w 1815353"/>
              <a:gd name="connsiteY28" fmla="*/ 430305 h 1676400"/>
              <a:gd name="connsiteX29" fmla="*/ 1519518 w 1815353"/>
              <a:gd name="connsiteY29" fmla="*/ 443752 h 1676400"/>
              <a:gd name="connsiteX30" fmla="*/ 1532965 w 1815353"/>
              <a:gd name="connsiteY30" fmla="*/ 470647 h 1676400"/>
              <a:gd name="connsiteX31" fmla="*/ 1559859 w 1815353"/>
              <a:gd name="connsiteY31" fmla="*/ 524435 h 1676400"/>
              <a:gd name="connsiteX32" fmla="*/ 1586753 w 1815353"/>
              <a:gd name="connsiteY32" fmla="*/ 542364 h 1676400"/>
              <a:gd name="connsiteX33" fmla="*/ 1600200 w 1815353"/>
              <a:gd name="connsiteY33" fmla="*/ 551329 h 1676400"/>
              <a:gd name="connsiteX34" fmla="*/ 1627094 w 1815353"/>
              <a:gd name="connsiteY34" fmla="*/ 569258 h 1676400"/>
              <a:gd name="connsiteX35" fmla="*/ 1636059 w 1815353"/>
              <a:gd name="connsiteY35" fmla="*/ 582705 h 1676400"/>
              <a:gd name="connsiteX36" fmla="*/ 1662953 w 1815353"/>
              <a:gd name="connsiteY36" fmla="*/ 591670 h 1676400"/>
              <a:gd name="connsiteX37" fmla="*/ 1653988 w 1815353"/>
              <a:gd name="connsiteY37" fmla="*/ 551329 h 1676400"/>
              <a:gd name="connsiteX38" fmla="*/ 1671918 w 1815353"/>
              <a:gd name="connsiteY38" fmla="*/ 542364 h 1676400"/>
              <a:gd name="connsiteX39" fmla="*/ 1685365 w 1815353"/>
              <a:gd name="connsiteY39" fmla="*/ 551329 h 1676400"/>
              <a:gd name="connsiteX40" fmla="*/ 1698812 w 1815353"/>
              <a:gd name="connsiteY40" fmla="*/ 555811 h 1676400"/>
              <a:gd name="connsiteX41" fmla="*/ 1716741 w 1815353"/>
              <a:gd name="connsiteY41" fmla="*/ 564776 h 1676400"/>
              <a:gd name="connsiteX42" fmla="*/ 1712259 w 1815353"/>
              <a:gd name="connsiteY42" fmla="*/ 542364 h 1676400"/>
              <a:gd name="connsiteX43" fmla="*/ 1694329 w 1815353"/>
              <a:gd name="connsiteY43" fmla="*/ 515470 h 1676400"/>
              <a:gd name="connsiteX44" fmla="*/ 1730188 w 1815353"/>
              <a:gd name="connsiteY44" fmla="*/ 524435 h 1676400"/>
              <a:gd name="connsiteX45" fmla="*/ 1716741 w 1815353"/>
              <a:gd name="connsiteY45" fmla="*/ 493058 h 1676400"/>
              <a:gd name="connsiteX46" fmla="*/ 1712259 w 1815353"/>
              <a:gd name="connsiteY46" fmla="*/ 479611 h 1676400"/>
              <a:gd name="connsiteX47" fmla="*/ 1734671 w 1815353"/>
              <a:gd name="connsiteY47" fmla="*/ 484094 h 1676400"/>
              <a:gd name="connsiteX48" fmla="*/ 1748118 w 1815353"/>
              <a:gd name="connsiteY48" fmla="*/ 488576 h 1676400"/>
              <a:gd name="connsiteX49" fmla="*/ 1766047 w 1815353"/>
              <a:gd name="connsiteY49" fmla="*/ 493058 h 1676400"/>
              <a:gd name="connsiteX50" fmla="*/ 1761565 w 1815353"/>
              <a:gd name="connsiteY50" fmla="*/ 475129 h 1676400"/>
              <a:gd name="connsiteX51" fmla="*/ 1752600 w 1815353"/>
              <a:gd name="connsiteY51" fmla="*/ 457200 h 1676400"/>
              <a:gd name="connsiteX52" fmla="*/ 1766047 w 1815353"/>
              <a:gd name="connsiteY52" fmla="*/ 452717 h 1676400"/>
              <a:gd name="connsiteX53" fmla="*/ 1801906 w 1815353"/>
              <a:gd name="connsiteY53" fmla="*/ 448235 h 1676400"/>
              <a:gd name="connsiteX54" fmla="*/ 1815353 w 1815353"/>
              <a:gd name="connsiteY54" fmla="*/ 421341 h 1676400"/>
              <a:gd name="connsiteX55" fmla="*/ 1801906 w 1815353"/>
              <a:gd name="connsiteY55" fmla="*/ 367552 h 1676400"/>
              <a:gd name="connsiteX56" fmla="*/ 1792941 w 1815353"/>
              <a:gd name="connsiteY56" fmla="*/ 340658 h 1676400"/>
              <a:gd name="connsiteX57" fmla="*/ 1788459 w 1815353"/>
              <a:gd name="connsiteY57" fmla="*/ 327211 h 1676400"/>
              <a:gd name="connsiteX58" fmla="*/ 1779494 w 1815353"/>
              <a:gd name="connsiteY58" fmla="*/ 273423 h 1676400"/>
              <a:gd name="connsiteX59" fmla="*/ 1770529 w 1815353"/>
              <a:gd name="connsiteY59" fmla="*/ 246529 h 1676400"/>
              <a:gd name="connsiteX60" fmla="*/ 1752600 w 1815353"/>
              <a:gd name="connsiteY60" fmla="*/ 215152 h 1676400"/>
              <a:gd name="connsiteX61" fmla="*/ 1739153 w 1815353"/>
              <a:gd name="connsiteY61" fmla="*/ 188258 h 1676400"/>
              <a:gd name="connsiteX62" fmla="*/ 1730188 w 1815353"/>
              <a:gd name="connsiteY62" fmla="*/ 161364 h 1676400"/>
              <a:gd name="connsiteX63" fmla="*/ 1716741 w 1815353"/>
              <a:gd name="connsiteY63" fmla="*/ 134470 h 1676400"/>
              <a:gd name="connsiteX64" fmla="*/ 1703294 w 1815353"/>
              <a:gd name="connsiteY64" fmla="*/ 125505 h 1676400"/>
              <a:gd name="connsiteX65" fmla="*/ 1698812 w 1815353"/>
              <a:gd name="connsiteY65" fmla="*/ 112058 h 1676400"/>
              <a:gd name="connsiteX66" fmla="*/ 1658471 w 1815353"/>
              <a:gd name="connsiteY66" fmla="*/ 80682 h 1676400"/>
              <a:gd name="connsiteX67" fmla="*/ 1627094 w 1815353"/>
              <a:gd name="connsiteY67" fmla="*/ 67235 h 1676400"/>
              <a:gd name="connsiteX68" fmla="*/ 1613647 w 1815353"/>
              <a:gd name="connsiteY68" fmla="*/ 58270 h 1676400"/>
              <a:gd name="connsiteX69" fmla="*/ 1600200 w 1815353"/>
              <a:gd name="connsiteY69" fmla="*/ 53788 h 1676400"/>
              <a:gd name="connsiteX70" fmla="*/ 1573306 w 1815353"/>
              <a:gd name="connsiteY70" fmla="*/ 35858 h 1676400"/>
              <a:gd name="connsiteX71" fmla="*/ 1559859 w 1815353"/>
              <a:gd name="connsiteY71" fmla="*/ 26894 h 1676400"/>
              <a:gd name="connsiteX72" fmla="*/ 1532965 w 1815353"/>
              <a:gd name="connsiteY72" fmla="*/ 17929 h 1676400"/>
              <a:gd name="connsiteX73" fmla="*/ 1519518 w 1815353"/>
              <a:gd name="connsiteY73" fmla="*/ 8964 h 1676400"/>
              <a:gd name="connsiteX74" fmla="*/ 1483659 w 1815353"/>
              <a:gd name="connsiteY74" fmla="*/ 0 h 1676400"/>
              <a:gd name="connsiteX75" fmla="*/ 1407459 w 1815353"/>
              <a:gd name="connsiteY75" fmla="*/ 4482 h 1676400"/>
              <a:gd name="connsiteX76" fmla="*/ 1380565 w 1815353"/>
              <a:gd name="connsiteY76" fmla="*/ 8964 h 1676400"/>
              <a:gd name="connsiteX77" fmla="*/ 1349188 w 1815353"/>
              <a:gd name="connsiteY77" fmla="*/ 13447 h 1676400"/>
              <a:gd name="connsiteX78" fmla="*/ 1304365 w 1815353"/>
              <a:gd name="connsiteY78" fmla="*/ 26894 h 1676400"/>
              <a:gd name="connsiteX79" fmla="*/ 1277471 w 1815353"/>
              <a:gd name="connsiteY79" fmla="*/ 44823 h 1676400"/>
              <a:gd name="connsiteX80" fmla="*/ 1250577 w 1815353"/>
              <a:gd name="connsiteY80" fmla="*/ 53788 h 1676400"/>
              <a:gd name="connsiteX81" fmla="*/ 1223682 w 1815353"/>
              <a:gd name="connsiteY81" fmla="*/ 67235 h 1676400"/>
              <a:gd name="connsiteX82" fmla="*/ 1196788 w 1815353"/>
              <a:gd name="connsiteY82" fmla="*/ 80682 h 1676400"/>
              <a:gd name="connsiteX83" fmla="*/ 1156447 w 1815353"/>
              <a:gd name="connsiteY83" fmla="*/ 98611 h 1676400"/>
              <a:gd name="connsiteX84" fmla="*/ 1143000 w 1815353"/>
              <a:gd name="connsiteY84" fmla="*/ 103094 h 1676400"/>
              <a:gd name="connsiteX85" fmla="*/ 1107141 w 1815353"/>
              <a:gd name="connsiteY85" fmla="*/ 116541 h 1676400"/>
              <a:gd name="connsiteX86" fmla="*/ 1075765 w 1815353"/>
              <a:gd name="connsiteY86" fmla="*/ 129988 h 1676400"/>
              <a:gd name="connsiteX87" fmla="*/ 1062318 w 1815353"/>
              <a:gd name="connsiteY87" fmla="*/ 138952 h 1676400"/>
              <a:gd name="connsiteX88" fmla="*/ 1035424 w 1815353"/>
              <a:gd name="connsiteY88" fmla="*/ 147917 h 1676400"/>
              <a:gd name="connsiteX89" fmla="*/ 1008529 w 1815353"/>
              <a:gd name="connsiteY89" fmla="*/ 156882 h 1676400"/>
              <a:gd name="connsiteX90" fmla="*/ 995082 w 1815353"/>
              <a:gd name="connsiteY90" fmla="*/ 161364 h 1676400"/>
              <a:gd name="connsiteX91" fmla="*/ 945777 w 1815353"/>
              <a:gd name="connsiteY91" fmla="*/ 179294 h 1676400"/>
              <a:gd name="connsiteX92" fmla="*/ 927847 w 1815353"/>
              <a:gd name="connsiteY92" fmla="*/ 183776 h 1676400"/>
              <a:gd name="connsiteX93" fmla="*/ 909918 w 1815353"/>
              <a:gd name="connsiteY93" fmla="*/ 188258 h 1676400"/>
              <a:gd name="connsiteX94" fmla="*/ 865094 w 1815353"/>
              <a:gd name="connsiteY94" fmla="*/ 192741 h 1676400"/>
              <a:gd name="connsiteX95" fmla="*/ 806824 w 1815353"/>
              <a:gd name="connsiteY95" fmla="*/ 201705 h 1676400"/>
              <a:gd name="connsiteX96" fmla="*/ 721659 w 1815353"/>
              <a:gd name="connsiteY96" fmla="*/ 206188 h 1676400"/>
              <a:gd name="connsiteX97" fmla="*/ 627529 w 1815353"/>
              <a:gd name="connsiteY97" fmla="*/ 197223 h 1676400"/>
              <a:gd name="connsiteX98" fmla="*/ 578224 w 1815353"/>
              <a:gd name="connsiteY98" fmla="*/ 188258 h 1676400"/>
              <a:gd name="connsiteX99" fmla="*/ 542365 w 1815353"/>
              <a:gd name="connsiteY99" fmla="*/ 179294 h 1676400"/>
              <a:gd name="connsiteX100" fmla="*/ 510988 w 1815353"/>
              <a:gd name="connsiteY100" fmla="*/ 174811 h 1676400"/>
              <a:gd name="connsiteX101" fmla="*/ 457200 w 1815353"/>
              <a:gd name="connsiteY101" fmla="*/ 165847 h 1676400"/>
              <a:gd name="connsiteX102" fmla="*/ 407894 w 1815353"/>
              <a:gd name="connsiteY102" fmla="*/ 161364 h 1676400"/>
              <a:gd name="connsiteX103" fmla="*/ 385482 w 1815353"/>
              <a:gd name="connsiteY103" fmla="*/ 156882 h 1676400"/>
              <a:gd name="connsiteX104" fmla="*/ 367553 w 1815353"/>
              <a:gd name="connsiteY104" fmla="*/ 152400 h 1676400"/>
              <a:gd name="connsiteX105" fmla="*/ 295835 w 1815353"/>
              <a:gd name="connsiteY105" fmla="*/ 143435 h 1676400"/>
              <a:gd name="connsiteX106" fmla="*/ 273424 w 1815353"/>
              <a:gd name="connsiteY106" fmla="*/ 138952 h 1676400"/>
              <a:gd name="connsiteX107" fmla="*/ 259977 w 1815353"/>
              <a:gd name="connsiteY107" fmla="*/ 134470 h 1676400"/>
              <a:gd name="connsiteX108" fmla="*/ 116541 w 1815353"/>
              <a:gd name="connsiteY108" fmla="*/ 210670 h 1676400"/>
              <a:gd name="connsiteX109" fmla="*/ 53788 w 1815353"/>
              <a:gd name="connsiteY109" fmla="*/ 224117 h 1676400"/>
              <a:gd name="connsiteX110" fmla="*/ 35859 w 1815353"/>
              <a:gd name="connsiteY110" fmla="*/ 228600 h 1676400"/>
              <a:gd name="connsiteX111" fmla="*/ 8965 w 1815353"/>
              <a:gd name="connsiteY111" fmla="*/ 237564 h 1676400"/>
              <a:gd name="connsiteX112" fmla="*/ 44824 w 1815353"/>
              <a:gd name="connsiteY112" fmla="*/ 251011 h 1676400"/>
              <a:gd name="connsiteX113" fmla="*/ 71718 w 1815353"/>
              <a:gd name="connsiteY113" fmla="*/ 255494 h 1676400"/>
              <a:gd name="connsiteX114" fmla="*/ 107577 w 1815353"/>
              <a:gd name="connsiteY114" fmla="*/ 264458 h 1676400"/>
              <a:gd name="connsiteX115" fmla="*/ 80682 w 1815353"/>
              <a:gd name="connsiteY115" fmla="*/ 273423 h 1676400"/>
              <a:gd name="connsiteX116" fmla="*/ 49306 w 1815353"/>
              <a:gd name="connsiteY116" fmla="*/ 286870 h 1676400"/>
              <a:gd name="connsiteX117" fmla="*/ 35859 w 1815353"/>
              <a:gd name="connsiteY117" fmla="*/ 300317 h 1676400"/>
              <a:gd name="connsiteX118" fmla="*/ 49306 w 1815353"/>
              <a:gd name="connsiteY118" fmla="*/ 304800 h 1676400"/>
              <a:gd name="connsiteX119" fmla="*/ 98612 w 1815353"/>
              <a:gd name="connsiteY119" fmla="*/ 309282 h 1676400"/>
              <a:gd name="connsiteX120" fmla="*/ 116541 w 1815353"/>
              <a:gd name="connsiteY120" fmla="*/ 313764 h 1676400"/>
              <a:gd name="connsiteX121" fmla="*/ 94129 w 1815353"/>
              <a:gd name="connsiteY121" fmla="*/ 327211 h 1676400"/>
              <a:gd name="connsiteX122" fmla="*/ 76200 w 1815353"/>
              <a:gd name="connsiteY122" fmla="*/ 331694 h 1676400"/>
              <a:gd name="connsiteX123" fmla="*/ 62753 w 1815353"/>
              <a:gd name="connsiteY123" fmla="*/ 336176 h 1676400"/>
              <a:gd name="connsiteX124" fmla="*/ 49306 w 1815353"/>
              <a:gd name="connsiteY124" fmla="*/ 345141 h 1676400"/>
              <a:gd name="connsiteX125" fmla="*/ 53788 w 1815353"/>
              <a:gd name="connsiteY125" fmla="*/ 372035 h 1676400"/>
              <a:gd name="connsiteX126" fmla="*/ 89647 w 1815353"/>
              <a:gd name="connsiteY126" fmla="*/ 381000 h 1676400"/>
              <a:gd name="connsiteX127" fmla="*/ 103094 w 1815353"/>
              <a:gd name="connsiteY127" fmla="*/ 385482 h 1676400"/>
              <a:gd name="connsiteX128" fmla="*/ 85165 w 1815353"/>
              <a:gd name="connsiteY128" fmla="*/ 394447 h 1676400"/>
              <a:gd name="connsiteX129" fmla="*/ 44824 w 1815353"/>
              <a:gd name="connsiteY129" fmla="*/ 403411 h 1676400"/>
              <a:gd name="connsiteX130" fmla="*/ 31377 w 1815353"/>
              <a:gd name="connsiteY130" fmla="*/ 407894 h 1676400"/>
              <a:gd name="connsiteX131" fmla="*/ 17929 w 1815353"/>
              <a:gd name="connsiteY131" fmla="*/ 416858 h 1676400"/>
              <a:gd name="connsiteX132" fmla="*/ 67235 w 1815353"/>
              <a:gd name="connsiteY132" fmla="*/ 430305 h 1676400"/>
              <a:gd name="connsiteX133" fmla="*/ 26894 w 1815353"/>
              <a:gd name="connsiteY133" fmla="*/ 448235 h 1676400"/>
              <a:gd name="connsiteX134" fmla="*/ 13447 w 1815353"/>
              <a:gd name="connsiteY134" fmla="*/ 452717 h 1676400"/>
              <a:gd name="connsiteX135" fmla="*/ 0 w 1815353"/>
              <a:gd name="connsiteY135" fmla="*/ 461682 h 1676400"/>
              <a:gd name="connsiteX136" fmla="*/ 13447 w 1815353"/>
              <a:gd name="connsiteY136" fmla="*/ 470647 h 1676400"/>
              <a:gd name="connsiteX137" fmla="*/ 58271 w 1815353"/>
              <a:gd name="connsiteY137" fmla="*/ 479611 h 1676400"/>
              <a:gd name="connsiteX138" fmla="*/ 85165 w 1815353"/>
              <a:gd name="connsiteY138" fmla="*/ 484094 h 1676400"/>
              <a:gd name="connsiteX139" fmla="*/ 44824 w 1815353"/>
              <a:gd name="connsiteY139" fmla="*/ 497541 h 1676400"/>
              <a:gd name="connsiteX140" fmla="*/ 31377 w 1815353"/>
              <a:gd name="connsiteY140" fmla="*/ 502023 h 1676400"/>
              <a:gd name="connsiteX141" fmla="*/ 17929 w 1815353"/>
              <a:gd name="connsiteY141" fmla="*/ 510988 h 1676400"/>
              <a:gd name="connsiteX142" fmla="*/ 4482 w 1815353"/>
              <a:gd name="connsiteY142" fmla="*/ 515470 h 1676400"/>
              <a:gd name="connsiteX143" fmla="*/ 22412 w 1815353"/>
              <a:gd name="connsiteY143" fmla="*/ 519952 h 1676400"/>
              <a:gd name="connsiteX144" fmla="*/ 49306 w 1815353"/>
              <a:gd name="connsiteY144" fmla="*/ 528917 h 1676400"/>
              <a:gd name="connsiteX145" fmla="*/ 62753 w 1815353"/>
              <a:gd name="connsiteY145" fmla="*/ 533400 h 1676400"/>
              <a:gd name="connsiteX146" fmla="*/ 35859 w 1815353"/>
              <a:gd name="connsiteY146" fmla="*/ 555811 h 1676400"/>
              <a:gd name="connsiteX147" fmla="*/ 8965 w 1815353"/>
              <a:gd name="connsiteY147" fmla="*/ 582705 h 1676400"/>
              <a:gd name="connsiteX148" fmla="*/ 13447 w 1815353"/>
              <a:gd name="connsiteY148" fmla="*/ 600635 h 1676400"/>
              <a:gd name="connsiteX149" fmla="*/ 40341 w 1815353"/>
              <a:gd name="connsiteY149" fmla="*/ 614082 h 1676400"/>
              <a:gd name="connsiteX150" fmla="*/ 53788 w 1815353"/>
              <a:gd name="connsiteY150" fmla="*/ 623047 h 1676400"/>
              <a:gd name="connsiteX151" fmla="*/ 85165 w 1815353"/>
              <a:gd name="connsiteY151" fmla="*/ 632011 h 1676400"/>
              <a:gd name="connsiteX152" fmla="*/ 112059 w 1815353"/>
              <a:gd name="connsiteY152" fmla="*/ 640976 h 1676400"/>
              <a:gd name="connsiteX153" fmla="*/ 188259 w 1815353"/>
              <a:gd name="connsiteY153" fmla="*/ 649941 h 1676400"/>
              <a:gd name="connsiteX154" fmla="*/ 264459 w 1815353"/>
              <a:gd name="connsiteY154" fmla="*/ 645458 h 1676400"/>
              <a:gd name="connsiteX155" fmla="*/ 309282 w 1815353"/>
              <a:gd name="connsiteY155" fmla="*/ 636494 h 1676400"/>
              <a:gd name="connsiteX156" fmla="*/ 345141 w 1815353"/>
              <a:gd name="connsiteY156" fmla="*/ 632011 h 1676400"/>
              <a:gd name="connsiteX157" fmla="*/ 372035 w 1815353"/>
              <a:gd name="connsiteY157" fmla="*/ 623047 h 1676400"/>
              <a:gd name="connsiteX158" fmla="*/ 389965 w 1815353"/>
              <a:gd name="connsiteY158" fmla="*/ 618564 h 1676400"/>
              <a:gd name="connsiteX159" fmla="*/ 416859 w 1815353"/>
              <a:gd name="connsiteY159" fmla="*/ 609600 h 1676400"/>
              <a:gd name="connsiteX160" fmla="*/ 430306 w 1815353"/>
              <a:gd name="connsiteY160" fmla="*/ 605117 h 1676400"/>
              <a:gd name="connsiteX161" fmla="*/ 466165 w 1815353"/>
              <a:gd name="connsiteY161" fmla="*/ 600635 h 1676400"/>
              <a:gd name="connsiteX162" fmla="*/ 528918 w 1815353"/>
              <a:gd name="connsiteY162" fmla="*/ 587188 h 1676400"/>
              <a:gd name="connsiteX163" fmla="*/ 654424 w 1815353"/>
              <a:gd name="connsiteY163" fmla="*/ 582705 h 1676400"/>
              <a:gd name="connsiteX164" fmla="*/ 757518 w 1815353"/>
              <a:gd name="connsiteY164" fmla="*/ 569258 h 1676400"/>
              <a:gd name="connsiteX165" fmla="*/ 815788 w 1815353"/>
              <a:gd name="connsiteY165" fmla="*/ 555811 h 1676400"/>
              <a:gd name="connsiteX166" fmla="*/ 856129 w 1815353"/>
              <a:gd name="connsiteY166" fmla="*/ 551329 h 1676400"/>
              <a:gd name="connsiteX167" fmla="*/ 909918 w 1815353"/>
              <a:gd name="connsiteY167" fmla="*/ 555811 h 1676400"/>
              <a:gd name="connsiteX168" fmla="*/ 936812 w 1815353"/>
              <a:gd name="connsiteY168" fmla="*/ 578223 h 1676400"/>
              <a:gd name="connsiteX169" fmla="*/ 950259 w 1815353"/>
              <a:gd name="connsiteY169" fmla="*/ 596152 h 1676400"/>
              <a:gd name="connsiteX170" fmla="*/ 959224 w 1815353"/>
              <a:gd name="connsiteY170" fmla="*/ 609600 h 1676400"/>
              <a:gd name="connsiteX171" fmla="*/ 972671 w 1815353"/>
              <a:gd name="connsiteY171" fmla="*/ 618564 h 1676400"/>
              <a:gd name="connsiteX172" fmla="*/ 986118 w 1815353"/>
              <a:gd name="connsiteY172" fmla="*/ 649941 h 1676400"/>
              <a:gd name="connsiteX173" fmla="*/ 990600 w 1815353"/>
              <a:gd name="connsiteY173" fmla="*/ 667870 h 1676400"/>
              <a:gd name="connsiteX174" fmla="*/ 999565 w 1815353"/>
              <a:gd name="connsiteY174" fmla="*/ 685800 h 1676400"/>
              <a:gd name="connsiteX175" fmla="*/ 1004047 w 1815353"/>
              <a:gd name="connsiteY175" fmla="*/ 708211 h 1676400"/>
              <a:gd name="connsiteX176" fmla="*/ 1008529 w 1815353"/>
              <a:gd name="connsiteY176" fmla="*/ 721658 h 1676400"/>
              <a:gd name="connsiteX177" fmla="*/ 1013012 w 1815353"/>
              <a:gd name="connsiteY177" fmla="*/ 739588 h 1676400"/>
              <a:gd name="connsiteX178" fmla="*/ 999565 w 1815353"/>
              <a:gd name="connsiteY178" fmla="*/ 941294 h 1676400"/>
              <a:gd name="connsiteX179" fmla="*/ 990600 w 1815353"/>
              <a:gd name="connsiteY179" fmla="*/ 995082 h 1676400"/>
              <a:gd name="connsiteX180" fmla="*/ 981635 w 1815353"/>
              <a:gd name="connsiteY180" fmla="*/ 1138517 h 1676400"/>
              <a:gd name="connsiteX181" fmla="*/ 986118 w 1815353"/>
              <a:gd name="connsiteY181" fmla="*/ 1232647 h 1676400"/>
              <a:gd name="connsiteX182" fmla="*/ 990600 w 1815353"/>
              <a:gd name="connsiteY182" fmla="*/ 1272988 h 1676400"/>
              <a:gd name="connsiteX183" fmla="*/ 1004047 w 1815353"/>
              <a:gd name="connsiteY183" fmla="*/ 1344705 h 1676400"/>
              <a:gd name="connsiteX184" fmla="*/ 1008529 w 1815353"/>
              <a:gd name="connsiteY184" fmla="*/ 1389529 h 1676400"/>
              <a:gd name="connsiteX185" fmla="*/ 1013012 w 1815353"/>
              <a:gd name="connsiteY185" fmla="*/ 1402976 h 1676400"/>
              <a:gd name="connsiteX186" fmla="*/ 1017494 w 1815353"/>
              <a:gd name="connsiteY186" fmla="*/ 1425388 h 1676400"/>
              <a:gd name="connsiteX187" fmla="*/ 1026459 w 1815353"/>
              <a:gd name="connsiteY187" fmla="*/ 1456764 h 1676400"/>
              <a:gd name="connsiteX188" fmla="*/ 1030941 w 1815353"/>
              <a:gd name="connsiteY188" fmla="*/ 1474694 h 1676400"/>
              <a:gd name="connsiteX189" fmla="*/ 1035424 w 1815353"/>
              <a:gd name="connsiteY189" fmla="*/ 1501588 h 1676400"/>
              <a:gd name="connsiteX190" fmla="*/ 1044388 w 1815353"/>
              <a:gd name="connsiteY190" fmla="*/ 1519517 h 1676400"/>
              <a:gd name="connsiteX191" fmla="*/ 1048871 w 1815353"/>
              <a:gd name="connsiteY191" fmla="*/ 1537447 h 1676400"/>
              <a:gd name="connsiteX192" fmla="*/ 1053353 w 1815353"/>
              <a:gd name="connsiteY192" fmla="*/ 1550894 h 1676400"/>
              <a:gd name="connsiteX193" fmla="*/ 1057835 w 1815353"/>
              <a:gd name="connsiteY193" fmla="*/ 1568823 h 1676400"/>
              <a:gd name="connsiteX194" fmla="*/ 1071282 w 1815353"/>
              <a:gd name="connsiteY194" fmla="*/ 1609164 h 1676400"/>
              <a:gd name="connsiteX195" fmla="*/ 1080247 w 1815353"/>
              <a:gd name="connsiteY195" fmla="*/ 1636058 h 1676400"/>
              <a:gd name="connsiteX196" fmla="*/ 1093694 w 1815353"/>
              <a:gd name="connsiteY196" fmla="*/ 1676400 h 1676400"/>
              <a:gd name="connsiteX197" fmla="*/ 1102659 w 1815353"/>
              <a:gd name="connsiteY197" fmla="*/ 1662952 h 1676400"/>
              <a:gd name="connsiteX198" fmla="*/ 1107141 w 1815353"/>
              <a:gd name="connsiteY198" fmla="*/ 1649505 h 1676400"/>
              <a:gd name="connsiteX199" fmla="*/ 1120588 w 1815353"/>
              <a:gd name="connsiteY199" fmla="*/ 1640541 h 1676400"/>
              <a:gd name="connsiteX200" fmla="*/ 1134035 w 1815353"/>
              <a:gd name="connsiteY200" fmla="*/ 1627094 h 1676400"/>
              <a:gd name="connsiteX201" fmla="*/ 1147482 w 1815353"/>
              <a:gd name="connsiteY201" fmla="*/ 1618129 h 1676400"/>
              <a:gd name="connsiteX202" fmla="*/ 1174377 w 1815353"/>
              <a:gd name="connsiteY202" fmla="*/ 1609164 h 1676400"/>
              <a:gd name="connsiteX203" fmla="*/ 1183341 w 1815353"/>
              <a:gd name="connsiteY203" fmla="*/ 1595717 h 1676400"/>
              <a:gd name="connsiteX204" fmla="*/ 1210235 w 1815353"/>
              <a:gd name="connsiteY204" fmla="*/ 1582270 h 1676400"/>
              <a:gd name="connsiteX205" fmla="*/ 1250577 w 1815353"/>
              <a:gd name="connsiteY205" fmla="*/ 1564341 h 1676400"/>
              <a:gd name="connsiteX206" fmla="*/ 1264024 w 1815353"/>
              <a:gd name="connsiteY206" fmla="*/ 1559858 h 1676400"/>
              <a:gd name="connsiteX207" fmla="*/ 1290918 w 1815353"/>
              <a:gd name="connsiteY207" fmla="*/ 1546411 h 1676400"/>
              <a:gd name="connsiteX208" fmla="*/ 1304365 w 1815353"/>
              <a:gd name="connsiteY208" fmla="*/ 1537447 h 1676400"/>
              <a:gd name="connsiteX209" fmla="*/ 1331259 w 1815353"/>
              <a:gd name="connsiteY209" fmla="*/ 1528482 h 1676400"/>
              <a:gd name="connsiteX210" fmla="*/ 1344706 w 1815353"/>
              <a:gd name="connsiteY210" fmla="*/ 1524000 h 1676400"/>
              <a:gd name="connsiteX211" fmla="*/ 1376082 w 1815353"/>
              <a:gd name="connsiteY211" fmla="*/ 1519517 h 1676400"/>
              <a:gd name="connsiteX212" fmla="*/ 1456765 w 1815353"/>
              <a:gd name="connsiteY212" fmla="*/ 1524000 h 1676400"/>
              <a:gd name="connsiteX213" fmla="*/ 1483659 w 1815353"/>
              <a:gd name="connsiteY213" fmla="*/ 1537447 h 1676400"/>
              <a:gd name="connsiteX214" fmla="*/ 1497106 w 1815353"/>
              <a:gd name="connsiteY214" fmla="*/ 1541929 h 1676400"/>
              <a:gd name="connsiteX215" fmla="*/ 1519518 w 1815353"/>
              <a:gd name="connsiteY215" fmla="*/ 1541929 h 1676400"/>
              <a:gd name="connsiteX0" fmla="*/ 1519518 w 1815353"/>
              <a:gd name="connsiteY0" fmla="*/ 1541929 h 1676400"/>
              <a:gd name="connsiteX1" fmla="*/ 1506071 w 1815353"/>
              <a:gd name="connsiteY1" fmla="*/ 1528482 h 1676400"/>
              <a:gd name="connsiteX2" fmla="*/ 1501588 w 1815353"/>
              <a:gd name="connsiteY2" fmla="*/ 1510552 h 1676400"/>
              <a:gd name="connsiteX3" fmla="*/ 1497106 w 1815353"/>
              <a:gd name="connsiteY3" fmla="*/ 1497105 h 1676400"/>
              <a:gd name="connsiteX4" fmla="*/ 1488141 w 1815353"/>
              <a:gd name="connsiteY4" fmla="*/ 1443317 h 1676400"/>
              <a:gd name="connsiteX5" fmla="*/ 1479177 w 1815353"/>
              <a:gd name="connsiteY5" fmla="*/ 1402976 h 1676400"/>
              <a:gd name="connsiteX6" fmla="*/ 1474694 w 1815353"/>
              <a:gd name="connsiteY6" fmla="*/ 1362635 h 1676400"/>
              <a:gd name="connsiteX7" fmla="*/ 1470212 w 1815353"/>
              <a:gd name="connsiteY7" fmla="*/ 1344705 h 1676400"/>
              <a:gd name="connsiteX8" fmla="*/ 1465729 w 1815353"/>
              <a:gd name="connsiteY8" fmla="*/ 1322294 h 1676400"/>
              <a:gd name="connsiteX9" fmla="*/ 1456765 w 1815353"/>
              <a:gd name="connsiteY9" fmla="*/ 1286435 h 1676400"/>
              <a:gd name="connsiteX10" fmla="*/ 1443318 w 1815353"/>
              <a:gd name="connsiteY10" fmla="*/ 1192305 h 1676400"/>
              <a:gd name="connsiteX11" fmla="*/ 1438835 w 1815353"/>
              <a:gd name="connsiteY11" fmla="*/ 1169894 h 1676400"/>
              <a:gd name="connsiteX12" fmla="*/ 1434353 w 1815353"/>
              <a:gd name="connsiteY12" fmla="*/ 1147482 h 1676400"/>
              <a:gd name="connsiteX13" fmla="*/ 1425388 w 1815353"/>
              <a:gd name="connsiteY13" fmla="*/ 1066800 h 1676400"/>
              <a:gd name="connsiteX14" fmla="*/ 1416424 w 1815353"/>
              <a:gd name="connsiteY14" fmla="*/ 1013011 h 1676400"/>
              <a:gd name="connsiteX15" fmla="*/ 1411941 w 1815353"/>
              <a:gd name="connsiteY15" fmla="*/ 986117 h 1676400"/>
              <a:gd name="connsiteX16" fmla="*/ 1407459 w 1815353"/>
              <a:gd name="connsiteY16" fmla="*/ 851647 h 1676400"/>
              <a:gd name="connsiteX17" fmla="*/ 1402977 w 1815353"/>
              <a:gd name="connsiteY17" fmla="*/ 824752 h 1676400"/>
              <a:gd name="connsiteX18" fmla="*/ 1394012 w 1815353"/>
              <a:gd name="connsiteY18" fmla="*/ 775447 h 1676400"/>
              <a:gd name="connsiteX19" fmla="*/ 1380565 w 1815353"/>
              <a:gd name="connsiteY19" fmla="*/ 676835 h 1676400"/>
              <a:gd name="connsiteX20" fmla="*/ 1371600 w 1815353"/>
              <a:gd name="connsiteY20" fmla="*/ 623047 h 1676400"/>
              <a:gd name="connsiteX21" fmla="*/ 1376082 w 1815353"/>
              <a:gd name="connsiteY21" fmla="*/ 515470 h 1676400"/>
              <a:gd name="connsiteX22" fmla="*/ 1385047 w 1815353"/>
              <a:gd name="connsiteY22" fmla="*/ 488576 h 1676400"/>
              <a:gd name="connsiteX23" fmla="*/ 1389529 w 1815353"/>
              <a:gd name="connsiteY23" fmla="*/ 475129 h 1676400"/>
              <a:gd name="connsiteX24" fmla="*/ 1402977 w 1815353"/>
              <a:gd name="connsiteY24" fmla="*/ 434788 h 1676400"/>
              <a:gd name="connsiteX25" fmla="*/ 1407459 w 1815353"/>
              <a:gd name="connsiteY25" fmla="*/ 421341 h 1676400"/>
              <a:gd name="connsiteX26" fmla="*/ 1434353 w 1815353"/>
              <a:gd name="connsiteY26" fmla="*/ 398929 h 1676400"/>
              <a:gd name="connsiteX27" fmla="*/ 1470212 w 1815353"/>
              <a:gd name="connsiteY27" fmla="*/ 403411 h 1676400"/>
              <a:gd name="connsiteX28" fmla="*/ 1510553 w 1815353"/>
              <a:gd name="connsiteY28" fmla="*/ 430305 h 1676400"/>
              <a:gd name="connsiteX29" fmla="*/ 1519518 w 1815353"/>
              <a:gd name="connsiteY29" fmla="*/ 443752 h 1676400"/>
              <a:gd name="connsiteX30" fmla="*/ 1532965 w 1815353"/>
              <a:gd name="connsiteY30" fmla="*/ 470647 h 1676400"/>
              <a:gd name="connsiteX31" fmla="*/ 1559859 w 1815353"/>
              <a:gd name="connsiteY31" fmla="*/ 524435 h 1676400"/>
              <a:gd name="connsiteX32" fmla="*/ 1586753 w 1815353"/>
              <a:gd name="connsiteY32" fmla="*/ 542364 h 1676400"/>
              <a:gd name="connsiteX33" fmla="*/ 1600200 w 1815353"/>
              <a:gd name="connsiteY33" fmla="*/ 551329 h 1676400"/>
              <a:gd name="connsiteX34" fmla="*/ 1627094 w 1815353"/>
              <a:gd name="connsiteY34" fmla="*/ 569258 h 1676400"/>
              <a:gd name="connsiteX35" fmla="*/ 1636059 w 1815353"/>
              <a:gd name="connsiteY35" fmla="*/ 582705 h 1676400"/>
              <a:gd name="connsiteX36" fmla="*/ 1662953 w 1815353"/>
              <a:gd name="connsiteY36" fmla="*/ 591670 h 1676400"/>
              <a:gd name="connsiteX37" fmla="*/ 1653988 w 1815353"/>
              <a:gd name="connsiteY37" fmla="*/ 551329 h 1676400"/>
              <a:gd name="connsiteX38" fmla="*/ 1671918 w 1815353"/>
              <a:gd name="connsiteY38" fmla="*/ 542364 h 1676400"/>
              <a:gd name="connsiteX39" fmla="*/ 1685365 w 1815353"/>
              <a:gd name="connsiteY39" fmla="*/ 551329 h 1676400"/>
              <a:gd name="connsiteX40" fmla="*/ 1698812 w 1815353"/>
              <a:gd name="connsiteY40" fmla="*/ 555811 h 1676400"/>
              <a:gd name="connsiteX41" fmla="*/ 1716741 w 1815353"/>
              <a:gd name="connsiteY41" fmla="*/ 564776 h 1676400"/>
              <a:gd name="connsiteX42" fmla="*/ 1712259 w 1815353"/>
              <a:gd name="connsiteY42" fmla="*/ 542364 h 1676400"/>
              <a:gd name="connsiteX43" fmla="*/ 1694329 w 1815353"/>
              <a:gd name="connsiteY43" fmla="*/ 515470 h 1676400"/>
              <a:gd name="connsiteX44" fmla="*/ 1730188 w 1815353"/>
              <a:gd name="connsiteY44" fmla="*/ 524435 h 1676400"/>
              <a:gd name="connsiteX45" fmla="*/ 1716741 w 1815353"/>
              <a:gd name="connsiteY45" fmla="*/ 493058 h 1676400"/>
              <a:gd name="connsiteX46" fmla="*/ 1712259 w 1815353"/>
              <a:gd name="connsiteY46" fmla="*/ 479611 h 1676400"/>
              <a:gd name="connsiteX47" fmla="*/ 1734671 w 1815353"/>
              <a:gd name="connsiteY47" fmla="*/ 484094 h 1676400"/>
              <a:gd name="connsiteX48" fmla="*/ 1748118 w 1815353"/>
              <a:gd name="connsiteY48" fmla="*/ 488576 h 1676400"/>
              <a:gd name="connsiteX49" fmla="*/ 1766047 w 1815353"/>
              <a:gd name="connsiteY49" fmla="*/ 493058 h 1676400"/>
              <a:gd name="connsiteX50" fmla="*/ 1761565 w 1815353"/>
              <a:gd name="connsiteY50" fmla="*/ 475129 h 1676400"/>
              <a:gd name="connsiteX51" fmla="*/ 1752600 w 1815353"/>
              <a:gd name="connsiteY51" fmla="*/ 457200 h 1676400"/>
              <a:gd name="connsiteX52" fmla="*/ 1766047 w 1815353"/>
              <a:gd name="connsiteY52" fmla="*/ 452717 h 1676400"/>
              <a:gd name="connsiteX53" fmla="*/ 1801906 w 1815353"/>
              <a:gd name="connsiteY53" fmla="*/ 448235 h 1676400"/>
              <a:gd name="connsiteX54" fmla="*/ 1815353 w 1815353"/>
              <a:gd name="connsiteY54" fmla="*/ 421341 h 1676400"/>
              <a:gd name="connsiteX55" fmla="*/ 1801906 w 1815353"/>
              <a:gd name="connsiteY55" fmla="*/ 367552 h 1676400"/>
              <a:gd name="connsiteX56" fmla="*/ 1792941 w 1815353"/>
              <a:gd name="connsiteY56" fmla="*/ 340658 h 1676400"/>
              <a:gd name="connsiteX57" fmla="*/ 1788459 w 1815353"/>
              <a:gd name="connsiteY57" fmla="*/ 327211 h 1676400"/>
              <a:gd name="connsiteX58" fmla="*/ 1779494 w 1815353"/>
              <a:gd name="connsiteY58" fmla="*/ 273423 h 1676400"/>
              <a:gd name="connsiteX59" fmla="*/ 1770529 w 1815353"/>
              <a:gd name="connsiteY59" fmla="*/ 246529 h 1676400"/>
              <a:gd name="connsiteX60" fmla="*/ 1752600 w 1815353"/>
              <a:gd name="connsiteY60" fmla="*/ 215152 h 1676400"/>
              <a:gd name="connsiteX61" fmla="*/ 1739153 w 1815353"/>
              <a:gd name="connsiteY61" fmla="*/ 188258 h 1676400"/>
              <a:gd name="connsiteX62" fmla="*/ 1730188 w 1815353"/>
              <a:gd name="connsiteY62" fmla="*/ 161364 h 1676400"/>
              <a:gd name="connsiteX63" fmla="*/ 1716741 w 1815353"/>
              <a:gd name="connsiteY63" fmla="*/ 134470 h 1676400"/>
              <a:gd name="connsiteX64" fmla="*/ 1703294 w 1815353"/>
              <a:gd name="connsiteY64" fmla="*/ 125505 h 1676400"/>
              <a:gd name="connsiteX65" fmla="*/ 1698812 w 1815353"/>
              <a:gd name="connsiteY65" fmla="*/ 112058 h 1676400"/>
              <a:gd name="connsiteX66" fmla="*/ 1658471 w 1815353"/>
              <a:gd name="connsiteY66" fmla="*/ 80682 h 1676400"/>
              <a:gd name="connsiteX67" fmla="*/ 1627094 w 1815353"/>
              <a:gd name="connsiteY67" fmla="*/ 67235 h 1676400"/>
              <a:gd name="connsiteX68" fmla="*/ 1613647 w 1815353"/>
              <a:gd name="connsiteY68" fmla="*/ 58270 h 1676400"/>
              <a:gd name="connsiteX69" fmla="*/ 1600200 w 1815353"/>
              <a:gd name="connsiteY69" fmla="*/ 53788 h 1676400"/>
              <a:gd name="connsiteX70" fmla="*/ 1573306 w 1815353"/>
              <a:gd name="connsiteY70" fmla="*/ 35858 h 1676400"/>
              <a:gd name="connsiteX71" fmla="*/ 1559859 w 1815353"/>
              <a:gd name="connsiteY71" fmla="*/ 26894 h 1676400"/>
              <a:gd name="connsiteX72" fmla="*/ 1532965 w 1815353"/>
              <a:gd name="connsiteY72" fmla="*/ 17929 h 1676400"/>
              <a:gd name="connsiteX73" fmla="*/ 1519518 w 1815353"/>
              <a:gd name="connsiteY73" fmla="*/ 8964 h 1676400"/>
              <a:gd name="connsiteX74" fmla="*/ 1483659 w 1815353"/>
              <a:gd name="connsiteY74" fmla="*/ 0 h 1676400"/>
              <a:gd name="connsiteX75" fmla="*/ 1407459 w 1815353"/>
              <a:gd name="connsiteY75" fmla="*/ 4482 h 1676400"/>
              <a:gd name="connsiteX76" fmla="*/ 1380565 w 1815353"/>
              <a:gd name="connsiteY76" fmla="*/ 8964 h 1676400"/>
              <a:gd name="connsiteX77" fmla="*/ 1349188 w 1815353"/>
              <a:gd name="connsiteY77" fmla="*/ 13447 h 1676400"/>
              <a:gd name="connsiteX78" fmla="*/ 1304365 w 1815353"/>
              <a:gd name="connsiteY78" fmla="*/ 26894 h 1676400"/>
              <a:gd name="connsiteX79" fmla="*/ 1277471 w 1815353"/>
              <a:gd name="connsiteY79" fmla="*/ 44823 h 1676400"/>
              <a:gd name="connsiteX80" fmla="*/ 1250577 w 1815353"/>
              <a:gd name="connsiteY80" fmla="*/ 53788 h 1676400"/>
              <a:gd name="connsiteX81" fmla="*/ 1223682 w 1815353"/>
              <a:gd name="connsiteY81" fmla="*/ 67235 h 1676400"/>
              <a:gd name="connsiteX82" fmla="*/ 1196788 w 1815353"/>
              <a:gd name="connsiteY82" fmla="*/ 80682 h 1676400"/>
              <a:gd name="connsiteX83" fmla="*/ 1156447 w 1815353"/>
              <a:gd name="connsiteY83" fmla="*/ 98611 h 1676400"/>
              <a:gd name="connsiteX84" fmla="*/ 1143000 w 1815353"/>
              <a:gd name="connsiteY84" fmla="*/ 103094 h 1676400"/>
              <a:gd name="connsiteX85" fmla="*/ 1107141 w 1815353"/>
              <a:gd name="connsiteY85" fmla="*/ 116541 h 1676400"/>
              <a:gd name="connsiteX86" fmla="*/ 1075765 w 1815353"/>
              <a:gd name="connsiteY86" fmla="*/ 129988 h 1676400"/>
              <a:gd name="connsiteX87" fmla="*/ 1062318 w 1815353"/>
              <a:gd name="connsiteY87" fmla="*/ 138952 h 1676400"/>
              <a:gd name="connsiteX88" fmla="*/ 1035424 w 1815353"/>
              <a:gd name="connsiteY88" fmla="*/ 147917 h 1676400"/>
              <a:gd name="connsiteX89" fmla="*/ 1008529 w 1815353"/>
              <a:gd name="connsiteY89" fmla="*/ 156882 h 1676400"/>
              <a:gd name="connsiteX90" fmla="*/ 995082 w 1815353"/>
              <a:gd name="connsiteY90" fmla="*/ 161364 h 1676400"/>
              <a:gd name="connsiteX91" fmla="*/ 945777 w 1815353"/>
              <a:gd name="connsiteY91" fmla="*/ 179294 h 1676400"/>
              <a:gd name="connsiteX92" fmla="*/ 927847 w 1815353"/>
              <a:gd name="connsiteY92" fmla="*/ 183776 h 1676400"/>
              <a:gd name="connsiteX93" fmla="*/ 909918 w 1815353"/>
              <a:gd name="connsiteY93" fmla="*/ 188258 h 1676400"/>
              <a:gd name="connsiteX94" fmla="*/ 865094 w 1815353"/>
              <a:gd name="connsiteY94" fmla="*/ 192741 h 1676400"/>
              <a:gd name="connsiteX95" fmla="*/ 806824 w 1815353"/>
              <a:gd name="connsiteY95" fmla="*/ 201705 h 1676400"/>
              <a:gd name="connsiteX96" fmla="*/ 721659 w 1815353"/>
              <a:gd name="connsiteY96" fmla="*/ 206188 h 1676400"/>
              <a:gd name="connsiteX97" fmla="*/ 627529 w 1815353"/>
              <a:gd name="connsiteY97" fmla="*/ 197223 h 1676400"/>
              <a:gd name="connsiteX98" fmla="*/ 578224 w 1815353"/>
              <a:gd name="connsiteY98" fmla="*/ 188258 h 1676400"/>
              <a:gd name="connsiteX99" fmla="*/ 542365 w 1815353"/>
              <a:gd name="connsiteY99" fmla="*/ 179294 h 1676400"/>
              <a:gd name="connsiteX100" fmla="*/ 510988 w 1815353"/>
              <a:gd name="connsiteY100" fmla="*/ 174811 h 1676400"/>
              <a:gd name="connsiteX101" fmla="*/ 457200 w 1815353"/>
              <a:gd name="connsiteY101" fmla="*/ 165847 h 1676400"/>
              <a:gd name="connsiteX102" fmla="*/ 407894 w 1815353"/>
              <a:gd name="connsiteY102" fmla="*/ 161364 h 1676400"/>
              <a:gd name="connsiteX103" fmla="*/ 385482 w 1815353"/>
              <a:gd name="connsiteY103" fmla="*/ 156882 h 1676400"/>
              <a:gd name="connsiteX104" fmla="*/ 367553 w 1815353"/>
              <a:gd name="connsiteY104" fmla="*/ 152400 h 1676400"/>
              <a:gd name="connsiteX105" fmla="*/ 295835 w 1815353"/>
              <a:gd name="connsiteY105" fmla="*/ 143435 h 1676400"/>
              <a:gd name="connsiteX106" fmla="*/ 273424 w 1815353"/>
              <a:gd name="connsiteY106" fmla="*/ 138952 h 1676400"/>
              <a:gd name="connsiteX107" fmla="*/ 116541 w 1815353"/>
              <a:gd name="connsiteY107" fmla="*/ 210670 h 1676400"/>
              <a:gd name="connsiteX108" fmla="*/ 53788 w 1815353"/>
              <a:gd name="connsiteY108" fmla="*/ 224117 h 1676400"/>
              <a:gd name="connsiteX109" fmla="*/ 35859 w 1815353"/>
              <a:gd name="connsiteY109" fmla="*/ 228600 h 1676400"/>
              <a:gd name="connsiteX110" fmla="*/ 8965 w 1815353"/>
              <a:gd name="connsiteY110" fmla="*/ 237564 h 1676400"/>
              <a:gd name="connsiteX111" fmla="*/ 44824 w 1815353"/>
              <a:gd name="connsiteY111" fmla="*/ 251011 h 1676400"/>
              <a:gd name="connsiteX112" fmla="*/ 71718 w 1815353"/>
              <a:gd name="connsiteY112" fmla="*/ 255494 h 1676400"/>
              <a:gd name="connsiteX113" fmla="*/ 107577 w 1815353"/>
              <a:gd name="connsiteY113" fmla="*/ 264458 h 1676400"/>
              <a:gd name="connsiteX114" fmla="*/ 80682 w 1815353"/>
              <a:gd name="connsiteY114" fmla="*/ 273423 h 1676400"/>
              <a:gd name="connsiteX115" fmla="*/ 49306 w 1815353"/>
              <a:gd name="connsiteY115" fmla="*/ 286870 h 1676400"/>
              <a:gd name="connsiteX116" fmla="*/ 35859 w 1815353"/>
              <a:gd name="connsiteY116" fmla="*/ 300317 h 1676400"/>
              <a:gd name="connsiteX117" fmla="*/ 49306 w 1815353"/>
              <a:gd name="connsiteY117" fmla="*/ 304800 h 1676400"/>
              <a:gd name="connsiteX118" fmla="*/ 98612 w 1815353"/>
              <a:gd name="connsiteY118" fmla="*/ 309282 h 1676400"/>
              <a:gd name="connsiteX119" fmla="*/ 116541 w 1815353"/>
              <a:gd name="connsiteY119" fmla="*/ 313764 h 1676400"/>
              <a:gd name="connsiteX120" fmla="*/ 94129 w 1815353"/>
              <a:gd name="connsiteY120" fmla="*/ 327211 h 1676400"/>
              <a:gd name="connsiteX121" fmla="*/ 76200 w 1815353"/>
              <a:gd name="connsiteY121" fmla="*/ 331694 h 1676400"/>
              <a:gd name="connsiteX122" fmla="*/ 62753 w 1815353"/>
              <a:gd name="connsiteY122" fmla="*/ 336176 h 1676400"/>
              <a:gd name="connsiteX123" fmla="*/ 49306 w 1815353"/>
              <a:gd name="connsiteY123" fmla="*/ 345141 h 1676400"/>
              <a:gd name="connsiteX124" fmla="*/ 53788 w 1815353"/>
              <a:gd name="connsiteY124" fmla="*/ 372035 h 1676400"/>
              <a:gd name="connsiteX125" fmla="*/ 89647 w 1815353"/>
              <a:gd name="connsiteY125" fmla="*/ 381000 h 1676400"/>
              <a:gd name="connsiteX126" fmla="*/ 103094 w 1815353"/>
              <a:gd name="connsiteY126" fmla="*/ 385482 h 1676400"/>
              <a:gd name="connsiteX127" fmla="*/ 85165 w 1815353"/>
              <a:gd name="connsiteY127" fmla="*/ 394447 h 1676400"/>
              <a:gd name="connsiteX128" fmla="*/ 44824 w 1815353"/>
              <a:gd name="connsiteY128" fmla="*/ 403411 h 1676400"/>
              <a:gd name="connsiteX129" fmla="*/ 31377 w 1815353"/>
              <a:gd name="connsiteY129" fmla="*/ 407894 h 1676400"/>
              <a:gd name="connsiteX130" fmla="*/ 17929 w 1815353"/>
              <a:gd name="connsiteY130" fmla="*/ 416858 h 1676400"/>
              <a:gd name="connsiteX131" fmla="*/ 67235 w 1815353"/>
              <a:gd name="connsiteY131" fmla="*/ 430305 h 1676400"/>
              <a:gd name="connsiteX132" fmla="*/ 26894 w 1815353"/>
              <a:gd name="connsiteY132" fmla="*/ 448235 h 1676400"/>
              <a:gd name="connsiteX133" fmla="*/ 13447 w 1815353"/>
              <a:gd name="connsiteY133" fmla="*/ 452717 h 1676400"/>
              <a:gd name="connsiteX134" fmla="*/ 0 w 1815353"/>
              <a:gd name="connsiteY134" fmla="*/ 461682 h 1676400"/>
              <a:gd name="connsiteX135" fmla="*/ 13447 w 1815353"/>
              <a:gd name="connsiteY135" fmla="*/ 470647 h 1676400"/>
              <a:gd name="connsiteX136" fmla="*/ 58271 w 1815353"/>
              <a:gd name="connsiteY136" fmla="*/ 479611 h 1676400"/>
              <a:gd name="connsiteX137" fmla="*/ 85165 w 1815353"/>
              <a:gd name="connsiteY137" fmla="*/ 484094 h 1676400"/>
              <a:gd name="connsiteX138" fmla="*/ 44824 w 1815353"/>
              <a:gd name="connsiteY138" fmla="*/ 497541 h 1676400"/>
              <a:gd name="connsiteX139" fmla="*/ 31377 w 1815353"/>
              <a:gd name="connsiteY139" fmla="*/ 502023 h 1676400"/>
              <a:gd name="connsiteX140" fmla="*/ 17929 w 1815353"/>
              <a:gd name="connsiteY140" fmla="*/ 510988 h 1676400"/>
              <a:gd name="connsiteX141" fmla="*/ 4482 w 1815353"/>
              <a:gd name="connsiteY141" fmla="*/ 515470 h 1676400"/>
              <a:gd name="connsiteX142" fmla="*/ 22412 w 1815353"/>
              <a:gd name="connsiteY142" fmla="*/ 519952 h 1676400"/>
              <a:gd name="connsiteX143" fmla="*/ 49306 w 1815353"/>
              <a:gd name="connsiteY143" fmla="*/ 528917 h 1676400"/>
              <a:gd name="connsiteX144" fmla="*/ 62753 w 1815353"/>
              <a:gd name="connsiteY144" fmla="*/ 533400 h 1676400"/>
              <a:gd name="connsiteX145" fmla="*/ 35859 w 1815353"/>
              <a:gd name="connsiteY145" fmla="*/ 555811 h 1676400"/>
              <a:gd name="connsiteX146" fmla="*/ 8965 w 1815353"/>
              <a:gd name="connsiteY146" fmla="*/ 582705 h 1676400"/>
              <a:gd name="connsiteX147" fmla="*/ 13447 w 1815353"/>
              <a:gd name="connsiteY147" fmla="*/ 600635 h 1676400"/>
              <a:gd name="connsiteX148" fmla="*/ 40341 w 1815353"/>
              <a:gd name="connsiteY148" fmla="*/ 614082 h 1676400"/>
              <a:gd name="connsiteX149" fmla="*/ 53788 w 1815353"/>
              <a:gd name="connsiteY149" fmla="*/ 623047 h 1676400"/>
              <a:gd name="connsiteX150" fmla="*/ 85165 w 1815353"/>
              <a:gd name="connsiteY150" fmla="*/ 632011 h 1676400"/>
              <a:gd name="connsiteX151" fmla="*/ 112059 w 1815353"/>
              <a:gd name="connsiteY151" fmla="*/ 640976 h 1676400"/>
              <a:gd name="connsiteX152" fmla="*/ 188259 w 1815353"/>
              <a:gd name="connsiteY152" fmla="*/ 649941 h 1676400"/>
              <a:gd name="connsiteX153" fmla="*/ 264459 w 1815353"/>
              <a:gd name="connsiteY153" fmla="*/ 645458 h 1676400"/>
              <a:gd name="connsiteX154" fmla="*/ 309282 w 1815353"/>
              <a:gd name="connsiteY154" fmla="*/ 636494 h 1676400"/>
              <a:gd name="connsiteX155" fmla="*/ 345141 w 1815353"/>
              <a:gd name="connsiteY155" fmla="*/ 632011 h 1676400"/>
              <a:gd name="connsiteX156" fmla="*/ 372035 w 1815353"/>
              <a:gd name="connsiteY156" fmla="*/ 623047 h 1676400"/>
              <a:gd name="connsiteX157" fmla="*/ 389965 w 1815353"/>
              <a:gd name="connsiteY157" fmla="*/ 618564 h 1676400"/>
              <a:gd name="connsiteX158" fmla="*/ 416859 w 1815353"/>
              <a:gd name="connsiteY158" fmla="*/ 609600 h 1676400"/>
              <a:gd name="connsiteX159" fmla="*/ 430306 w 1815353"/>
              <a:gd name="connsiteY159" fmla="*/ 605117 h 1676400"/>
              <a:gd name="connsiteX160" fmla="*/ 466165 w 1815353"/>
              <a:gd name="connsiteY160" fmla="*/ 600635 h 1676400"/>
              <a:gd name="connsiteX161" fmla="*/ 528918 w 1815353"/>
              <a:gd name="connsiteY161" fmla="*/ 587188 h 1676400"/>
              <a:gd name="connsiteX162" fmla="*/ 654424 w 1815353"/>
              <a:gd name="connsiteY162" fmla="*/ 582705 h 1676400"/>
              <a:gd name="connsiteX163" fmla="*/ 757518 w 1815353"/>
              <a:gd name="connsiteY163" fmla="*/ 569258 h 1676400"/>
              <a:gd name="connsiteX164" fmla="*/ 815788 w 1815353"/>
              <a:gd name="connsiteY164" fmla="*/ 555811 h 1676400"/>
              <a:gd name="connsiteX165" fmla="*/ 856129 w 1815353"/>
              <a:gd name="connsiteY165" fmla="*/ 551329 h 1676400"/>
              <a:gd name="connsiteX166" fmla="*/ 909918 w 1815353"/>
              <a:gd name="connsiteY166" fmla="*/ 555811 h 1676400"/>
              <a:gd name="connsiteX167" fmla="*/ 936812 w 1815353"/>
              <a:gd name="connsiteY167" fmla="*/ 578223 h 1676400"/>
              <a:gd name="connsiteX168" fmla="*/ 950259 w 1815353"/>
              <a:gd name="connsiteY168" fmla="*/ 596152 h 1676400"/>
              <a:gd name="connsiteX169" fmla="*/ 959224 w 1815353"/>
              <a:gd name="connsiteY169" fmla="*/ 609600 h 1676400"/>
              <a:gd name="connsiteX170" fmla="*/ 972671 w 1815353"/>
              <a:gd name="connsiteY170" fmla="*/ 618564 h 1676400"/>
              <a:gd name="connsiteX171" fmla="*/ 986118 w 1815353"/>
              <a:gd name="connsiteY171" fmla="*/ 649941 h 1676400"/>
              <a:gd name="connsiteX172" fmla="*/ 990600 w 1815353"/>
              <a:gd name="connsiteY172" fmla="*/ 667870 h 1676400"/>
              <a:gd name="connsiteX173" fmla="*/ 999565 w 1815353"/>
              <a:gd name="connsiteY173" fmla="*/ 685800 h 1676400"/>
              <a:gd name="connsiteX174" fmla="*/ 1004047 w 1815353"/>
              <a:gd name="connsiteY174" fmla="*/ 708211 h 1676400"/>
              <a:gd name="connsiteX175" fmla="*/ 1008529 w 1815353"/>
              <a:gd name="connsiteY175" fmla="*/ 721658 h 1676400"/>
              <a:gd name="connsiteX176" fmla="*/ 1013012 w 1815353"/>
              <a:gd name="connsiteY176" fmla="*/ 739588 h 1676400"/>
              <a:gd name="connsiteX177" fmla="*/ 999565 w 1815353"/>
              <a:gd name="connsiteY177" fmla="*/ 941294 h 1676400"/>
              <a:gd name="connsiteX178" fmla="*/ 990600 w 1815353"/>
              <a:gd name="connsiteY178" fmla="*/ 995082 h 1676400"/>
              <a:gd name="connsiteX179" fmla="*/ 981635 w 1815353"/>
              <a:gd name="connsiteY179" fmla="*/ 1138517 h 1676400"/>
              <a:gd name="connsiteX180" fmla="*/ 986118 w 1815353"/>
              <a:gd name="connsiteY180" fmla="*/ 1232647 h 1676400"/>
              <a:gd name="connsiteX181" fmla="*/ 990600 w 1815353"/>
              <a:gd name="connsiteY181" fmla="*/ 1272988 h 1676400"/>
              <a:gd name="connsiteX182" fmla="*/ 1004047 w 1815353"/>
              <a:gd name="connsiteY182" fmla="*/ 1344705 h 1676400"/>
              <a:gd name="connsiteX183" fmla="*/ 1008529 w 1815353"/>
              <a:gd name="connsiteY183" fmla="*/ 1389529 h 1676400"/>
              <a:gd name="connsiteX184" fmla="*/ 1013012 w 1815353"/>
              <a:gd name="connsiteY184" fmla="*/ 1402976 h 1676400"/>
              <a:gd name="connsiteX185" fmla="*/ 1017494 w 1815353"/>
              <a:gd name="connsiteY185" fmla="*/ 1425388 h 1676400"/>
              <a:gd name="connsiteX186" fmla="*/ 1026459 w 1815353"/>
              <a:gd name="connsiteY186" fmla="*/ 1456764 h 1676400"/>
              <a:gd name="connsiteX187" fmla="*/ 1030941 w 1815353"/>
              <a:gd name="connsiteY187" fmla="*/ 1474694 h 1676400"/>
              <a:gd name="connsiteX188" fmla="*/ 1035424 w 1815353"/>
              <a:gd name="connsiteY188" fmla="*/ 1501588 h 1676400"/>
              <a:gd name="connsiteX189" fmla="*/ 1044388 w 1815353"/>
              <a:gd name="connsiteY189" fmla="*/ 1519517 h 1676400"/>
              <a:gd name="connsiteX190" fmla="*/ 1048871 w 1815353"/>
              <a:gd name="connsiteY190" fmla="*/ 1537447 h 1676400"/>
              <a:gd name="connsiteX191" fmla="*/ 1053353 w 1815353"/>
              <a:gd name="connsiteY191" fmla="*/ 1550894 h 1676400"/>
              <a:gd name="connsiteX192" fmla="*/ 1057835 w 1815353"/>
              <a:gd name="connsiteY192" fmla="*/ 1568823 h 1676400"/>
              <a:gd name="connsiteX193" fmla="*/ 1071282 w 1815353"/>
              <a:gd name="connsiteY193" fmla="*/ 1609164 h 1676400"/>
              <a:gd name="connsiteX194" fmla="*/ 1080247 w 1815353"/>
              <a:gd name="connsiteY194" fmla="*/ 1636058 h 1676400"/>
              <a:gd name="connsiteX195" fmla="*/ 1093694 w 1815353"/>
              <a:gd name="connsiteY195" fmla="*/ 1676400 h 1676400"/>
              <a:gd name="connsiteX196" fmla="*/ 1102659 w 1815353"/>
              <a:gd name="connsiteY196" fmla="*/ 1662952 h 1676400"/>
              <a:gd name="connsiteX197" fmla="*/ 1107141 w 1815353"/>
              <a:gd name="connsiteY197" fmla="*/ 1649505 h 1676400"/>
              <a:gd name="connsiteX198" fmla="*/ 1120588 w 1815353"/>
              <a:gd name="connsiteY198" fmla="*/ 1640541 h 1676400"/>
              <a:gd name="connsiteX199" fmla="*/ 1134035 w 1815353"/>
              <a:gd name="connsiteY199" fmla="*/ 1627094 h 1676400"/>
              <a:gd name="connsiteX200" fmla="*/ 1147482 w 1815353"/>
              <a:gd name="connsiteY200" fmla="*/ 1618129 h 1676400"/>
              <a:gd name="connsiteX201" fmla="*/ 1174377 w 1815353"/>
              <a:gd name="connsiteY201" fmla="*/ 1609164 h 1676400"/>
              <a:gd name="connsiteX202" fmla="*/ 1183341 w 1815353"/>
              <a:gd name="connsiteY202" fmla="*/ 1595717 h 1676400"/>
              <a:gd name="connsiteX203" fmla="*/ 1210235 w 1815353"/>
              <a:gd name="connsiteY203" fmla="*/ 1582270 h 1676400"/>
              <a:gd name="connsiteX204" fmla="*/ 1250577 w 1815353"/>
              <a:gd name="connsiteY204" fmla="*/ 1564341 h 1676400"/>
              <a:gd name="connsiteX205" fmla="*/ 1264024 w 1815353"/>
              <a:gd name="connsiteY205" fmla="*/ 1559858 h 1676400"/>
              <a:gd name="connsiteX206" fmla="*/ 1290918 w 1815353"/>
              <a:gd name="connsiteY206" fmla="*/ 1546411 h 1676400"/>
              <a:gd name="connsiteX207" fmla="*/ 1304365 w 1815353"/>
              <a:gd name="connsiteY207" fmla="*/ 1537447 h 1676400"/>
              <a:gd name="connsiteX208" fmla="*/ 1331259 w 1815353"/>
              <a:gd name="connsiteY208" fmla="*/ 1528482 h 1676400"/>
              <a:gd name="connsiteX209" fmla="*/ 1344706 w 1815353"/>
              <a:gd name="connsiteY209" fmla="*/ 1524000 h 1676400"/>
              <a:gd name="connsiteX210" fmla="*/ 1376082 w 1815353"/>
              <a:gd name="connsiteY210" fmla="*/ 1519517 h 1676400"/>
              <a:gd name="connsiteX211" fmla="*/ 1456765 w 1815353"/>
              <a:gd name="connsiteY211" fmla="*/ 1524000 h 1676400"/>
              <a:gd name="connsiteX212" fmla="*/ 1483659 w 1815353"/>
              <a:gd name="connsiteY212" fmla="*/ 1537447 h 1676400"/>
              <a:gd name="connsiteX213" fmla="*/ 1497106 w 1815353"/>
              <a:gd name="connsiteY213" fmla="*/ 1541929 h 1676400"/>
              <a:gd name="connsiteX214" fmla="*/ 1519518 w 1815353"/>
              <a:gd name="connsiteY214" fmla="*/ 1541929 h 1676400"/>
              <a:gd name="connsiteX0" fmla="*/ 1519518 w 1815353"/>
              <a:gd name="connsiteY0" fmla="*/ 1541929 h 1676400"/>
              <a:gd name="connsiteX1" fmla="*/ 1506071 w 1815353"/>
              <a:gd name="connsiteY1" fmla="*/ 1528482 h 1676400"/>
              <a:gd name="connsiteX2" fmla="*/ 1501588 w 1815353"/>
              <a:gd name="connsiteY2" fmla="*/ 1510552 h 1676400"/>
              <a:gd name="connsiteX3" fmla="*/ 1497106 w 1815353"/>
              <a:gd name="connsiteY3" fmla="*/ 1497105 h 1676400"/>
              <a:gd name="connsiteX4" fmla="*/ 1488141 w 1815353"/>
              <a:gd name="connsiteY4" fmla="*/ 1443317 h 1676400"/>
              <a:gd name="connsiteX5" fmla="*/ 1479177 w 1815353"/>
              <a:gd name="connsiteY5" fmla="*/ 1402976 h 1676400"/>
              <a:gd name="connsiteX6" fmla="*/ 1474694 w 1815353"/>
              <a:gd name="connsiteY6" fmla="*/ 1362635 h 1676400"/>
              <a:gd name="connsiteX7" fmla="*/ 1470212 w 1815353"/>
              <a:gd name="connsiteY7" fmla="*/ 1344705 h 1676400"/>
              <a:gd name="connsiteX8" fmla="*/ 1465729 w 1815353"/>
              <a:gd name="connsiteY8" fmla="*/ 1322294 h 1676400"/>
              <a:gd name="connsiteX9" fmla="*/ 1456765 w 1815353"/>
              <a:gd name="connsiteY9" fmla="*/ 1286435 h 1676400"/>
              <a:gd name="connsiteX10" fmla="*/ 1443318 w 1815353"/>
              <a:gd name="connsiteY10" fmla="*/ 1192305 h 1676400"/>
              <a:gd name="connsiteX11" fmla="*/ 1438835 w 1815353"/>
              <a:gd name="connsiteY11" fmla="*/ 1169894 h 1676400"/>
              <a:gd name="connsiteX12" fmla="*/ 1434353 w 1815353"/>
              <a:gd name="connsiteY12" fmla="*/ 1147482 h 1676400"/>
              <a:gd name="connsiteX13" fmla="*/ 1425388 w 1815353"/>
              <a:gd name="connsiteY13" fmla="*/ 1066800 h 1676400"/>
              <a:gd name="connsiteX14" fmla="*/ 1416424 w 1815353"/>
              <a:gd name="connsiteY14" fmla="*/ 1013011 h 1676400"/>
              <a:gd name="connsiteX15" fmla="*/ 1411941 w 1815353"/>
              <a:gd name="connsiteY15" fmla="*/ 986117 h 1676400"/>
              <a:gd name="connsiteX16" fmla="*/ 1407459 w 1815353"/>
              <a:gd name="connsiteY16" fmla="*/ 851647 h 1676400"/>
              <a:gd name="connsiteX17" fmla="*/ 1402977 w 1815353"/>
              <a:gd name="connsiteY17" fmla="*/ 824752 h 1676400"/>
              <a:gd name="connsiteX18" fmla="*/ 1394012 w 1815353"/>
              <a:gd name="connsiteY18" fmla="*/ 775447 h 1676400"/>
              <a:gd name="connsiteX19" fmla="*/ 1380565 w 1815353"/>
              <a:gd name="connsiteY19" fmla="*/ 676835 h 1676400"/>
              <a:gd name="connsiteX20" fmla="*/ 1371600 w 1815353"/>
              <a:gd name="connsiteY20" fmla="*/ 623047 h 1676400"/>
              <a:gd name="connsiteX21" fmla="*/ 1376082 w 1815353"/>
              <a:gd name="connsiteY21" fmla="*/ 515470 h 1676400"/>
              <a:gd name="connsiteX22" fmla="*/ 1385047 w 1815353"/>
              <a:gd name="connsiteY22" fmla="*/ 488576 h 1676400"/>
              <a:gd name="connsiteX23" fmla="*/ 1389529 w 1815353"/>
              <a:gd name="connsiteY23" fmla="*/ 475129 h 1676400"/>
              <a:gd name="connsiteX24" fmla="*/ 1402977 w 1815353"/>
              <a:gd name="connsiteY24" fmla="*/ 434788 h 1676400"/>
              <a:gd name="connsiteX25" fmla="*/ 1407459 w 1815353"/>
              <a:gd name="connsiteY25" fmla="*/ 421341 h 1676400"/>
              <a:gd name="connsiteX26" fmla="*/ 1434353 w 1815353"/>
              <a:gd name="connsiteY26" fmla="*/ 398929 h 1676400"/>
              <a:gd name="connsiteX27" fmla="*/ 1470212 w 1815353"/>
              <a:gd name="connsiteY27" fmla="*/ 403411 h 1676400"/>
              <a:gd name="connsiteX28" fmla="*/ 1510553 w 1815353"/>
              <a:gd name="connsiteY28" fmla="*/ 430305 h 1676400"/>
              <a:gd name="connsiteX29" fmla="*/ 1519518 w 1815353"/>
              <a:gd name="connsiteY29" fmla="*/ 443752 h 1676400"/>
              <a:gd name="connsiteX30" fmla="*/ 1532965 w 1815353"/>
              <a:gd name="connsiteY30" fmla="*/ 470647 h 1676400"/>
              <a:gd name="connsiteX31" fmla="*/ 1559859 w 1815353"/>
              <a:gd name="connsiteY31" fmla="*/ 524435 h 1676400"/>
              <a:gd name="connsiteX32" fmla="*/ 1586753 w 1815353"/>
              <a:gd name="connsiteY32" fmla="*/ 542364 h 1676400"/>
              <a:gd name="connsiteX33" fmla="*/ 1600200 w 1815353"/>
              <a:gd name="connsiteY33" fmla="*/ 551329 h 1676400"/>
              <a:gd name="connsiteX34" fmla="*/ 1627094 w 1815353"/>
              <a:gd name="connsiteY34" fmla="*/ 569258 h 1676400"/>
              <a:gd name="connsiteX35" fmla="*/ 1636059 w 1815353"/>
              <a:gd name="connsiteY35" fmla="*/ 582705 h 1676400"/>
              <a:gd name="connsiteX36" fmla="*/ 1662953 w 1815353"/>
              <a:gd name="connsiteY36" fmla="*/ 591670 h 1676400"/>
              <a:gd name="connsiteX37" fmla="*/ 1653988 w 1815353"/>
              <a:gd name="connsiteY37" fmla="*/ 551329 h 1676400"/>
              <a:gd name="connsiteX38" fmla="*/ 1671918 w 1815353"/>
              <a:gd name="connsiteY38" fmla="*/ 542364 h 1676400"/>
              <a:gd name="connsiteX39" fmla="*/ 1685365 w 1815353"/>
              <a:gd name="connsiteY39" fmla="*/ 551329 h 1676400"/>
              <a:gd name="connsiteX40" fmla="*/ 1698812 w 1815353"/>
              <a:gd name="connsiteY40" fmla="*/ 555811 h 1676400"/>
              <a:gd name="connsiteX41" fmla="*/ 1716741 w 1815353"/>
              <a:gd name="connsiteY41" fmla="*/ 564776 h 1676400"/>
              <a:gd name="connsiteX42" fmla="*/ 1712259 w 1815353"/>
              <a:gd name="connsiteY42" fmla="*/ 542364 h 1676400"/>
              <a:gd name="connsiteX43" fmla="*/ 1694329 w 1815353"/>
              <a:gd name="connsiteY43" fmla="*/ 515470 h 1676400"/>
              <a:gd name="connsiteX44" fmla="*/ 1730188 w 1815353"/>
              <a:gd name="connsiteY44" fmla="*/ 524435 h 1676400"/>
              <a:gd name="connsiteX45" fmla="*/ 1716741 w 1815353"/>
              <a:gd name="connsiteY45" fmla="*/ 493058 h 1676400"/>
              <a:gd name="connsiteX46" fmla="*/ 1712259 w 1815353"/>
              <a:gd name="connsiteY46" fmla="*/ 479611 h 1676400"/>
              <a:gd name="connsiteX47" fmla="*/ 1734671 w 1815353"/>
              <a:gd name="connsiteY47" fmla="*/ 484094 h 1676400"/>
              <a:gd name="connsiteX48" fmla="*/ 1748118 w 1815353"/>
              <a:gd name="connsiteY48" fmla="*/ 488576 h 1676400"/>
              <a:gd name="connsiteX49" fmla="*/ 1766047 w 1815353"/>
              <a:gd name="connsiteY49" fmla="*/ 493058 h 1676400"/>
              <a:gd name="connsiteX50" fmla="*/ 1761565 w 1815353"/>
              <a:gd name="connsiteY50" fmla="*/ 475129 h 1676400"/>
              <a:gd name="connsiteX51" fmla="*/ 1752600 w 1815353"/>
              <a:gd name="connsiteY51" fmla="*/ 457200 h 1676400"/>
              <a:gd name="connsiteX52" fmla="*/ 1766047 w 1815353"/>
              <a:gd name="connsiteY52" fmla="*/ 452717 h 1676400"/>
              <a:gd name="connsiteX53" fmla="*/ 1801906 w 1815353"/>
              <a:gd name="connsiteY53" fmla="*/ 448235 h 1676400"/>
              <a:gd name="connsiteX54" fmla="*/ 1815353 w 1815353"/>
              <a:gd name="connsiteY54" fmla="*/ 421341 h 1676400"/>
              <a:gd name="connsiteX55" fmla="*/ 1801906 w 1815353"/>
              <a:gd name="connsiteY55" fmla="*/ 367552 h 1676400"/>
              <a:gd name="connsiteX56" fmla="*/ 1792941 w 1815353"/>
              <a:gd name="connsiteY56" fmla="*/ 340658 h 1676400"/>
              <a:gd name="connsiteX57" fmla="*/ 1788459 w 1815353"/>
              <a:gd name="connsiteY57" fmla="*/ 327211 h 1676400"/>
              <a:gd name="connsiteX58" fmla="*/ 1779494 w 1815353"/>
              <a:gd name="connsiteY58" fmla="*/ 273423 h 1676400"/>
              <a:gd name="connsiteX59" fmla="*/ 1770529 w 1815353"/>
              <a:gd name="connsiteY59" fmla="*/ 246529 h 1676400"/>
              <a:gd name="connsiteX60" fmla="*/ 1752600 w 1815353"/>
              <a:gd name="connsiteY60" fmla="*/ 215152 h 1676400"/>
              <a:gd name="connsiteX61" fmla="*/ 1739153 w 1815353"/>
              <a:gd name="connsiteY61" fmla="*/ 188258 h 1676400"/>
              <a:gd name="connsiteX62" fmla="*/ 1730188 w 1815353"/>
              <a:gd name="connsiteY62" fmla="*/ 161364 h 1676400"/>
              <a:gd name="connsiteX63" fmla="*/ 1716741 w 1815353"/>
              <a:gd name="connsiteY63" fmla="*/ 134470 h 1676400"/>
              <a:gd name="connsiteX64" fmla="*/ 1703294 w 1815353"/>
              <a:gd name="connsiteY64" fmla="*/ 125505 h 1676400"/>
              <a:gd name="connsiteX65" fmla="*/ 1698812 w 1815353"/>
              <a:gd name="connsiteY65" fmla="*/ 112058 h 1676400"/>
              <a:gd name="connsiteX66" fmla="*/ 1658471 w 1815353"/>
              <a:gd name="connsiteY66" fmla="*/ 80682 h 1676400"/>
              <a:gd name="connsiteX67" fmla="*/ 1627094 w 1815353"/>
              <a:gd name="connsiteY67" fmla="*/ 67235 h 1676400"/>
              <a:gd name="connsiteX68" fmla="*/ 1613647 w 1815353"/>
              <a:gd name="connsiteY68" fmla="*/ 58270 h 1676400"/>
              <a:gd name="connsiteX69" fmla="*/ 1600200 w 1815353"/>
              <a:gd name="connsiteY69" fmla="*/ 53788 h 1676400"/>
              <a:gd name="connsiteX70" fmla="*/ 1573306 w 1815353"/>
              <a:gd name="connsiteY70" fmla="*/ 35858 h 1676400"/>
              <a:gd name="connsiteX71" fmla="*/ 1559859 w 1815353"/>
              <a:gd name="connsiteY71" fmla="*/ 26894 h 1676400"/>
              <a:gd name="connsiteX72" fmla="*/ 1532965 w 1815353"/>
              <a:gd name="connsiteY72" fmla="*/ 17929 h 1676400"/>
              <a:gd name="connsiteX73" fmla="*/ 1519518 w 1815353"/>
              <a:gd name="connsiteY73" fmla="*/ 8964 h 1676400"/>
              <a:gd name="connsiteX74" fmla="*/ 1483659 w 1815353"/>
              <a:gd name="connsiteY74" fmla="*/ 0 h 1676400"/>
              <a:gd name="connsiteX75" fmla="*/ 1407459 w 1815353"/>
              <a:gd name="connsiteY75" fmla="*/ 4482 h 1676400"/>
              <a:gd name="connsiteX76" fmla="*/ 1380565 w 1815353"/>
              <a:gd name="connsiteY76" fmla="*/ 8964 h 1676400"/>
              <a:gd name="connsiteX77" fmla="*/ 1349188 w 1815353"/>
              <a:gd name="connsiteY77" fmla="*/ 13447 h 1676400"/>
              <a:gd name="connsiteX78" fmla="*/ 1304365 w 1815353"/>
              <a:gd name="connsiteY78" fmla="*/ 26894 h 1676400"/>
              <a:gd name="connsiteX79" fmla="*/ 1277471 w 1815353"/>
              <a:gd name="connsiteY79" fmla="*/ 44823 h 1676400"/>
              <a:gd name="connsiteX80" fmla="*/ 1250577 w 1815353"/>
              <a:gd name="connsiteY80" fmla="*/ 53788 h 1676400"/>
              <a:gd name="connsiteX81" fmla="*/ 1223682 w 1815353"/>
              <a:gd name="connsiteY81" fmla="*/ 67235 h 1676400"/>
              <a:gd name="connsiteX82" fmla="*/ 1196788 w 1815353"/>
              <a:gd name="connsiteY82" fmla="*/ 80682 h 1676400"/>
              <a:gd name="connsiteX83" fmla="*/ 1156447 w 1815353"/>
              <a:gd name="connsiteY83" fmla="*/ 98611 h 1676400"/>
              <a:gd name="connsiteX84" fmla="*/ 1143000 w 1815353"/>
              <a:gd name="connsiteY84" fmla="*/ 103094 h 1676400"/>
              <a:gd name="connsiteX85" fmla="*/ 1107141 w 1815353"/>
              <a:gd name="connsiteY85" fmla="*/ 116541 h 1676400"/>
              <a:gd name="connsiteX86" fmla="*/ 1075765 w 1815353"/>
              <a:gd name="connsiteY86" fmla="*/ 129988 h 1676400"/>
              <a:gd name="connsiteX87" fmla="*/ 1062318 w 1815353"/>
              <a:gd name="connsiteY87" fmla="*/ 138952 h 1676400"/>
              <a:gd name="connsiteX88" fmla="*/ 1035424 w 1815353"/>
              <a:gd name="connsiteY88" fmla="*/ 147917 h 1676400"/>
              <a:gd name="connsiteX89" fmla="*/ 1008529 w 1815353"/>
              <a:gd name="connsiteY89" fmla="*/ 156882 h 1676400"/>
              <a:gd name="connsiteX90" fmla="*/ 995082 w 1815353"/>
              <a:gd name="connsiteY90" fmla="*/ 161364 h 1676400"/>
              <a:gd name="connsiteX91" fmla="*/ 945777 w 1815353"/>
              <a:gd name="connsiteY91" fmla="*/ 179294 h 1676400"/>
              <a:gd name="connsiteX92" fmla="*/ 927847 w 1815353"/>
              <a:gd name="connsiteY92" fmla="*/ 183776 h 1676400"/>
              <a:gd name="connsiteX93" fmla="*/ 909918 w 1815353"/>
              <a:gd name="connsiteY93" fmla="*/ 188258 h 1676400"/>
              <a:gd name="connsiteX94" fmla="*/ 865094 w 1815353"/>
              <a:gd name="connsiteY94" fmla="*/ 192741 h 1676400"/>
              <a:gd name="connsiteX95" fmla="*/ 806824 w 1815353"/>
              <a:gd name="connsiteY95" fmla="*/ 201705 h 1676400"/>
              <a:gd name="connsiteX96" fmla="*/ 721659 w 1815353"/>
              <a:gd name="connsiteY96" fmla="*/ 206188 h 1676400"/>
              <a:gd name="connsiteX97" fmla="*/ 627529 w 1815353"/>
              <a:gd name="connsiteY97" fmla="*/ 197223 h 1676400"/>
              <a:gd name="connsiteX98" fmla="*/ 578224 w 1815353"/>
              <a:gd name="connsiteY98" fmla="*/ 188258 h 1676400"/>
              <a:gd name="connsiteX99" fmla="*/ 542365 w 1815353"/>
              <a:gd name="connsiteY99" fmla="*/ 179294 h 1676400"/>
              <a:gd name="connsiteX100" fmla="*/ 510988 w 1815353"/>
              <a:gd name="connsiteY100" fmla="*/ 174811 h 1676400"/>
              <a:gd name="connsiteX101" fmla="*/ 457200 w 1815353"/>
              <a:gd name="connsiteY101" fmla="*/ 165847 h 1676400"/>
              <a:gd name="connsiteX102" fmla="*/ 407894 w 1815353"/>
              <a:gd name="connsiteY102" fmla="*/ 161364 h 1676400"/>
              <a:gd name="connsiteX103" fmla="*/ 385482 w 1815353"/>
              <a:gd name="connsiteY103" fmla="*/ 156882 h 1676400"/>
              <a:gd name="connsiteX104" fmla="*/ 367553 w 1815353"/>
              <a:gd name="connsiteY104" fmla="*/ 152400 h 1676400"/>
              <a:gd name="connsiteX105" fmla="*/ 295835 w 1815353"/>
              <a:gd name="connsiteY105" fmla="*/ 143435 h 1676400"/>
              <a:gd name="connsiteX106" fmla="*/ 116541 w 1815353"/>
              <a:gd name="connsiteY106" fmla="*/ 210670 h 1676400"/>
              <a:gd name="connsiteX107" fmla="*/ 53788 w 1815353"/>
              <a:gd name="connsiteY107" fmla="*/ 224117 h 1676400"/>
              <a:gd name="connsiteX108" fmla="*/ 35859 w 1815353"/>
              <a:gd name="connsiteY108" fmla="*/ 228600 h 1676400"/>
              <a:gd name="connsiteX109" fmla="*/ 8965 w 1815353"/>
              <a:gd name="connsiteY109" fmla="*/ 237564 h 1676400"/>
              <a:gd name="connsiteX110" fmla="*/ 44824 w 1815353"/>
              <a:gd name="connsiteY110" fmla="*/ 251011 h 1676400"/>
              <a:gd name="connsiteX111" fmla="*/ 71718 w 1815353"/>
              <a:gd name="connsiteY111" fmla="*/ 255494 h 1676400"/>
              <a:gd name="connsiteX112" fmla="*/ 107577 w 1815353"/>
              <a:gd name="connsiteY112" fmla="*/ 264458 h 1676400"/>
              <a:gd name="connsiteX113" fmla="*/ 80682 w 1815353"/>
              <a:gd name="connsiteY113" fmla="*/ 273423 h 1676400"/>
              <a:gd name="connsiteX114" fmla="*/ 49306 w 1815353"/>
              <a:gd name="connsiteY114" fmla="*/ 286870 h 1676400"/>
              <a:gd name="connsiteX115" fmla="*/ 35859 w 1815353"/>
              <a:gd name="connsiteY115" fmla="*/ 300317 h 1676400"/>
              <a:gd name="connsiteX116" fmla="*/ 49306 w 1815353"/>
              <a:gd name="connsiteY116" fmla="*/ 304800 h 1676400"/>
              <a:gd name="connsiteX117" fmla="*/ 98612 w 1815353"/>
              <a:gd name="connsiteY117" fmla="*/ 309282 h 1676400"/>
              <a:gd name="connsiteX118" fmla="*/ 116541 w 1815353"/>
              <a:gd name="connsiteY118" fmla="*/ 313764 h 1676400"/>
              <a:gd name="connsiteX119" fmla="*/ 94129 w 1815353"/>
              <a:gd name="connsiteY119" fmla="*/ 327211 h 1676400"/>
              <a:gd name="connsiteX120" fmla="*/ 76200 w 1815353"/>
              <a:gd name="connsiteY120" fmla="*/ 331694 h 1676400"/>
              <a:gd name="connsiteX121" fmla="*/ 62753 w 1815353"/>
              <a:gd name="connsiteY121" fmla="*/ 336176 h 1676400"/>
              <a:gd name="connsiteX122" fmla="*/ 49306 w 1815353"/>
              <a:gd name="connsiteY122" fmla="*/ 345141 h 1676400"/>
              <a:gd name="connsiteX123" fmla="*/ 53788 w 1815353"/>
              <a:gd name="connsiteY123" fmla="*/ 372035 h 1676400"/>
              <a:gd name="connsiteX124" fmla="*/ 89647 w 1815353"/>
              <a:gd name="connsiteY124" fmla="*/ 381000 h 1676400"/>
              <a:gd name="connsiteX125" fmla="*/ 103094 w 1815353"/>
              <a:gd name="connsiteY125" fmla="*/ 385482 h 1676400"/>
              <a:gd name="connsiteX126" fmla="*/ 85165 w 1815353"/>
              <a:gd name="connsiteY126" fmla="*/ 394447 h 1676400"/>
              <a:gd name="connsiteX127" fmla="*/ 44824 w 1815353"/>
              <a:gd name="connsiteY127" fmla="*/ 403411 h 1676400"/>
              <a:gd name="connsiteX128" fmla="*/ 31377 w 1815353"/>
              <a:gd name="connsiteY128" fmla="*/ 407894 h 1676400"/>
              <a:gd name="connsiteX129" fmla="*/ 17929 w 1815353"/>
              <a:gd name="connsiteY129" fmla="*/ 416858 h 1676400"/>
              <a:gd name="connsiteX130" fmla="*/ 67235 w 1815353"/>
              <a:gd name="connsiteY130" fmla="*/ 430305 h 1676400"/>
              <a:gd name="connsiteX131" fmla="*/ 26894 w 1815353"/>
              <a:gd name="connsiteY131" fmla="*/ 448235 h 1676400"/>
              <a:gd name="connsiteX132" fmla="*/ 13447 w 1815353"/>
              <a:gd name="connsiteY132" fmla="*/ 452717 h 1676400"/>
              <a:gd name="connsiteX133" fmla="*/ 0 w 1815353"/>
              <a:gd name="connsiteY133" fmla="*/ 461682 h 1676400"/>
              <a:gd name="connsiteX134" fmla="*/ 13447 w 1815353"/>
              <a:gd name="connsiteY134" fmla="*/ 470647 h 1676400"/>
              <a:gd name="connsiteX135" fmla="*/ 58271 w 1815353"/>
              <a:gd name="connsiteY135" fmla="*/ 479611 h 1676400"/>
              <a:gd name="connsiteX136" fmla="*/ 85165 w 1815353"/>
              <a:gd name="connsiteY136" fmla="*/ 484094 h 1676400"/>
              <a:gd name="connsiteX137" fmla="*/ 44824 w 1815353"/>
              <a:gd name="connsiteY137" fmla="*/ 497541 h 1676400"/>
              <a:gd name="connsiteX138" fmla="*/ 31377 w 1815353"/>
              <a:gd name="connsiteY138" fmla="*/ 502023 h 1676400"/>
              <a:gd name="connsiteX139" fmla="*/ 17929 w 1815353"/>
              <a:gd name="connsiteY139" fmla="*/ 510988 h 1676400"/>
              <a:gd name="connsiteX140" fmla="*/ 4482 w 1815353"/>
              <a:gd name="connsiteY140" fmla="*/ 515470 h 1676400"/>
              <a:gd name="connsiteX141" fmla="*/ 22412 w 1815353"/>
              <a:gd name="connsiteY141" fmla="*/ 519952 h 1676400"/>
              <a:gd name="connsiteX142" fmla="*/ 49306 w 1815353"/>
              <a:gd name="connsiteY142" fmla="*/ 528917 h 1676400"/>
              <a:gd name="connsiteX143" fmla="*/ 62753 w 1815353"/>
              <a:gd name="connsiteY143" fmla="*/ 533400 h 1676400"/>
              <a:gd name="connsiteX144" fmla="*/ 35859 w 1815353"/>
              <a:gd name="connsiteY144" fmla="*/ 555811 h 1676400"/>
              <a:gd name="connsiteX145" fmla="*/ 8965 w 1815353"/>
              <a:gd name="connsiteY145" fmla="*/ 582705 h 1676400"/>
              <a:gd name="connsiteX146" fmla="*/ 13447 w 1815353"/>
              <a:gd name="connsiteY146" fmla="*/ 600635 h 1676400"/>
              <a:gd name="connsiteX147" fmla="*/ 40341 w 1815353"/>
              <a:gd name="connsiteY147" fmla="*/ 614082 h 1676400"/>
              <a:gd name="connsiteX148" fmla="*/ 53788 w 1815353"/>
              <a:gd name="connsiteY148" fmla="*/ 623047 h 1676400"/>
              <a:gd name="connsiteX149" fmla="*/ 85165 w 1815353"/>
              <a:gd name="connsiteY149" fmla="*/ 632011 h 1676400"/>
              <a:gd name="connsiteX150" fmla="*/ 112059 w 1815353"/>
              <a:gd name="connsiteY150" fmla="*/ 640976 h 1676400"/>
              <a:gd name="connsiteX151" fmla="*/ 188259 w 1815353"/>
              <a:gd name="connsiteY151" fmla="*/ 649941 h 1676400"/>
              <a:gd name="connsiteX152" fmla="*/ 264459 w 1815353"/>
              <a:gd name="connsiteY152" fmla="*/ 645458 h 1676400"/>
              <a:gd name="connsiteX153" fmla="*/ 309282 w 1815353"/>
              <a:gd name="connsiteY153" fmla="*/ 636494 h 1676400"/>
              <a:gd name="connsiteX154" fmla="*/ 345141 w 1815353"/>
              <a:gd name="connsiteY154" fmla="*/ 632011 h 1676400"/>
              <a:gd name="connsiteX155" fmla="*/ 372035 w 1815353"/>
              <a:gd name="connsiteY155" fmla="*/ 623047 h 1676400"/>
              <a:gd name="connsiteX156" fmla="*/ 389965 w 1815353"/>
              <a:gd name="connsiteY156" fmla="*/ 618564 h 1676400"/>
              <a:gd name="connsiteX157" fmla="*/ 416859 w 1815353"/>
              <a:gd name="connsiteY157" fmla="*/ 609600 h 1676400"/>
              <a:gd name="connsiteX158" fmla="*/ 430306 w 1815353"/>
              <a:gd name="connsiteY158" fmla="*/ 605117 h 1676400"/>
              <a:gd name="connsiteX159" fmla="*/ 466165 w 1815353"/>
              <a:gd name="connsiteY159" fmla="*/ 600635 h 1676400"/>
              <a:gd name="connsiteX160" fmla="*/ 528918 w 1815353"/>
              <a:gd name="connsiteY160" fmla="*/ 587188 h 1676400"/>
              <a:gd name="connsiteX161" fmla="*/ 654424 w 1815353"/>
              <a:gd name="connsiteY161" fmla="*/ 582705 h 1676400"/>
              <a:gd name="connsiteX162" fmla="*/ 757518 w 1815353"/>
              <a:gd name="connsiteY162" fmla="*/ 569258 h 1676400"/>
              <a:gd name="connsiteX163" fmla="*/ 815788 w 1815353"/>
              <a:gd name="connsiteY163" fmla="*/ 555811 h 1676400"/>
              <a:gd name="connsiteX164" fmla="*/ 856129 w 1815353"/>
              <a:gd name="connsiteY164" fmla="*/ 551329 h 1676400"/>
              <a:gd name="connsiteX165" fmla="*/ 909918 w 1815353"/>
              <a:gd name="connsiteY165" fmla="*/ 555811 h 1676400"/>
              <a:gd name="connsiteX166" fmla="*/ 936812 w 1815353"/>
              <a:gd name="connsiteY166" fmla="*/ 578223 h 1676400"/>
              <a:gd name="connsiteX167" fmla="*/ 950259 w 1815353"/>
              <a:gd name="connsiteY167" fmla="*/ 596152 h 1676400"/>
              <a:gd name="connsiteX168" fmla="*/ 959224 w 1815353"/>
              <a:gd name="connsiteY168" fmla="*/ 609600 h 1676400"/>
              <a:gd name="connsiteX169" fmla="*/ 972671 w 1815353"/>
              <a:gd name="connsiteY169" fmla="*/ 618564 h 1676400"/>
              <a:gd name="connsiteX170" fmla="*/ 986118 w 1815353"/>
              <a:gd name="connsiteY170" fmla="*/ 649941 h 1676400"/>
              <a:gd name="connsiteX171" fmla="*/ 990600 w 1815353"/>
              <a:gd name="connsiteY171" fmla="*/ 667870 h 1676400"/>
              <a:gd name="connsiteX172" fmla="*/ 999565 w 1815353"/>
              <a:gd name="connsiteY172" fmla="*/ 685800 h 1676400"/>
              <a:gd name="connsiteX173" fmla="*/ 1004047 w 1815353"/>
              <a:gd name="connsiteY173" fmla="*/ 708211 h 1676400"/>
              <a:gd name="connsiteX174" fmla="*/ 1008529 w 1815353"/>
              <a:gd name="connsiteY174" fmla="*/ 721658 h 1676400"/>
              <a:gd name="connsiteX175" fmla="*/ 1013012 w 1815353"/>
              <a:gd name="connsiteY175" fmla="*/ 739588 h 1676400"/>
              <a:gd name="connsiteX176" fmla="*/ 999565 w 1815353"/>
              <a:gd name="connsiteY176" fmla="*/ 941294 h 1676400"/>
              <a:gd name="connsiteX177" fmla="*/ 990600 w 1815353"/>
              <a:gd name="connsiteY177" fmla="*/ 995082 h 1676400"/>
              <a:gd name="connsiteX178" fmla="*/ 981635 w 1815353"/>
              <a:gd name="connsiteY178" fmla="*/ 1138517 h 1676400"/>
              <a:gd name="connsiteX179" fmla="*/ 986118 w 1815353"/>
              <a:gd name="connsiteY179" fmla="*/ 1232647 h 1676400"/>
              <a:gd name="connsiteX180" fmla="*/ 990600 w 1815353"/>
              <a:gd name="connsiteY180" fmla="*/ 1272988 h 1676400"/>
              <a:gd name="connsiteX181" fmla="*/ 1004047 w 1815353"/>
              <a:gd name="connsiteY181" fmla="*/ 1344705 h 1676400"/>
              <a:gd name="connsiteX182" fmla="*/ 1008529 w 1815353"/>
              <a:gd name="connsiteY182" fmla="*/ 1389529 h 1676400"/>
              <a:gd name="connsiteX183" fmla="*/ 1013012 w 1815353"/>
              <a:gd name="connsiteY183" fmla="*/ 1402976 h 1676400"/>
              <a:gd name="connsiteX184" fmla="*/ 1017494 w 1815353"/>
              <a:gd name="connsiteY184" fmla="*/ 1425388 h 1676400"/>
              <a:gd name="connsiteX185" fmla="*/ 1026459 w 1815353"/>
              <a:gd name="connsiteY185" fmla="*/ 1456764 h 1676400"/>
              <a:gd name="connsiteX186" fmla="*/ 1030941 w 1815353"/>
              <a:gd name="connsiteY186" fmla="*/ 1474694 h 1676400"/>
              <a:gd name="connsiteX187" fmla="*/ 1035424 w 1815353"/>
              <a:gd name="connsiteY187" fmla="*/ 1501588 h 1676400"/>
              <a:gd name="connsiteX188" fmla="*/ 1044388 w 1815353"/>
              <a:gd name="connsiteY188" fmla="*/ 1519517 h 1676400"/>
              <a:gd name="connsiteX189" fmla="*/ 1048871 w 1815353"/>
              <a:gd name="connsiteY189" fmla="*/ 1537447 h 1676400"/>
              <a:gd name="connsiteX190" fmla="*/ 1053353 w 1815353"/>
              <a:gd name="connsiteY190" fmla="*/ 1550894 h 1676400"/>
              <a:gd name="connsiteX191" fmla="*/ 1057835 w 1815353"/>
              <a:gd name="connsiteY191" fmla="*/ 1568823 h 1676400"/>
              <a:gd name="connsiteX192" fmla="*/ 1071282 w 1815353"/>
              <a:gd name="connsiteY192" fmla="*/ 1609164 h 1676400"/>
              <a:gd name="connsiteX193" fmla="*/ 1080247 w 1815353"/>
              <a:gd name="connsiteY193" fmla="*/ 1636058 h 1676400"/>
              <a:gd name="connsiteX194" fmla="*/ 1093694 w 1815353"/>
              <a:gd name="connsiteY194" fmla="*/ 1676400 h 1676400"/>
              <a:gd name="connsiteX195" fmla="*/ 1102659 w 1815353"/>
              <a:gd name="connsiteY195" fmla="*/ 1662952 h 1676400"/>
              <a:gd name="connsiteX196" fmla="*/ 1107141 w 1815353"/>
              <a:gd name="connsiteY196" fmla="*/ 1649505 h 1676400"/>
              <a:gd name="connsiteX197" fmla="*/ 1120588 w 1815353"/>
              <a:gd name="connsiteY197" fmla="*/ 1640541 h 1676400"/>
              <a:gd name="connsiteX198" fmla="*/ 1134035 w 1815353"/>
              <a:gd name="connsiteY198" fmla="*/ 1627094 h 1676400"/>
              <a:gd name="connsiteX199" fmla="*/ 1147482 w 1815353"/>
              <a:gd name="connsiteY199" fmla="*/ 1618129 h 1676400"/>
              <a:gd name="connsiteX200" fmla="*/ 1174377 w 1815353"/>
              <a:gd name="connsiteY200" fmla="*/ 1609164 h 1676400"/>
              <a:gd name="connsiteX201" fmla="*/ 1183341 w 1815353"/>
              <a:gd name="connsiteY201" fmla="*/ 1595717 h 1676400"/>
              <a:gd name="connsiteX202" fmla="*/ 1210235 w 1815353"/>
              <a:gd name="connsiteY202" fmla="*/ 1582270 h 1676400"/>
              <a:gd name="connsiteX203" fmla="*/ 1250577 w 1815353"/>
              <a:gd name="connsiteY203" fmla="*/ 1564341 h 1676400"/>
              <a:gd name="connsiteX204" fmla="*/ 1264024 w 1815353"/>
              <a:gd name="connsiteY204" fmla="*/ 1559858 h 1676400"/>
              <a:gd name="connsiteX205" fmla="*/ 1290918 w 1815353"/>
              <a:gd name="connsiteY205" fmla="*/ 1546411 h 1676400"/>
              <a:gd name="connsiteX206" fmla="*/ 1304365 w 1815353"/>
              <a:gd name="connsiteY206" fmla="*/ 1537447 h 1676400"/>
              <a:gd name="connsiteX207" fmla="*/ 1331259 w 1815353"/>
              <a:gd name="connsiteY207" fmla="*/ 1528482 h 1676400"/>
              <a:gd name="connsiteX208" fmla="*/ 1344706 w 1815353"/>
              <a:gd name="connsiteY208" fmla="*/ 1524000 h 1676400"/>
              <a:gd name="connsiteX209" fmla="*/ 1376082 w 1815353"/>
              <a:gd name="connsiteY209" fmla="*/ 1519517 h 1676400"/>
              <a:gd name="connsiteX210" fmla="*/ 1456765 w 1815353"/>
              <a:gd name="connsiteY210" fmla="*/ 1524000 h 1676400"/>
              <a:gd name="connsiteX211" fmla="*/ 1483659 w 1815353"/>
              <a:gd name="connsiteY211" fmla="*/ 1537447 h 1676400"/>
              <a:gd name="connsiteX212" fmla="*/ 1497106 w 1815353"/>
              <a:gd name="connsiteY212" fmla="*/ 1541929 h 1676400"/>
              <a:gd name="connsiteX213" fmla="*/ 1519518 w 1815353"/>
              <a:gd name="connsiteY213" fmla="*/ 1541929 h 1676400"/>
              <a:gd name="connsiteX0" fmla="*/ 1519518 w 1815353"/>
              <a:gd name="connsiteY0" fmla="*/ 1541929 h 1676400"/>
              <a:gd name="connsiteX1" fmla="*/ 1506071 w 1815353"/>
              <a:gd name="connsiteY1" fmla="*/ 1528482 h 1676400"/>
              <a:gd name="connsiteX2" fmla="*/ 1501588 w 1815353"/>
              <a:gd name="connsiteY2" fmla="*/ 1510552 h 1676400"/>
              <a:gd name="connsiteX3" fmla="*/ 1497106 w 1815353"/>
              <a:gd name="connsiteY3" fmla="*/ 1497105 h 1676400"/>
              <a:gd name="connsiteX4" fmla="*/ 1488141 w 1815353"/>
              <a:gd name="connsiteY4" fmla="*/ 1443317 h 1676400"/>
              <a:gd name="connsiteX5" fmla="*/ 1479177 w 1815353"/>
              <a:gd name="connsiteY5" fmla="*/ 1402976 h 1676400"/>
              <a:gd name="connsiteX6" fmla="*/ 1474694 w 1815353"/>
              <a:gd name="connsiteY6" fmla="*/ 1362635 h 1676400"/>
              <a:gd name="connsiteX7" fmla="*/ 1470212 w 1815353"/>
              <a:gd name="connsiteY7" fmla="*/ 1344705 h 1676400"/>
              <a:gd name="connsiteX8" fmla="*/ 1465729 w 1815353"/>
              <a:gd name="connsiteY8" fmla="*/ 1322294 h 1676400"/>
              <a:gd name="connsiteX9" fmla="*/ 1456765 w 1815353"/>
              <a:gd name="connsiteY9" fmla="*/ 1286435 h 1676400"/>
              <a:gd name="connsiteX10" fmla="*/ 1443318 w 1815353"/>
              <a:gd name="connsiteY10" fmla="*/ 1192305 h 1676400"/>
              <a:gd name="connsiteX11" fmla="*/ 1438835 w 1815353"/>
              <a:gd name="connsiteY11" fmla="*/ 1169894 h 1676400"/>
              <a:gd name="connsiteX12" fmla="*/ 1434353 w 1815353"/>
              <a:gd name="connsiteY12" fmla="*/ 1147482 h 1676400"/>
              <a:gd name="connsiteX13" fmla="*/ 1425388 w 1815353"/>
              <a:gd name="connsiteY13" fmla="*/ 1066800 h 1676400"/>
              <a:gd name="connsiteX14" fmla="*/ 1416424 w 1815353"/>
              <a:gd name="connsiteY14" fmla="*/ 1013011 h 1676400"/>
              <a:gd name="connsiteX15" fmla="*/ 1411941 w 1815353"/>
              <a:gd name="connsiteY15" fmla="*/ 986117 h 1676400"/>
              <a:gd name="connsiteX16" fmla="*/ 1407459 w 1815353"/>
              <a:gd name="connsiteY16" fmla="*/ 851647 h 1676400"/>
              <a:gd name="connsiteX17" fmla="*/ 1402977 w 1815353"/>
              <a:gd name="connsiteY17" fmla="*/ 824752 h 1676400"/>
              <a:gd name="connsiteX18" fmla="*/ 1394012 w 1815353"/>
              <a:gd name="connsiteY18" fmla="*/ 775447 h 1676400"/>
              <a:gd name="connsiteX19" fmla="*/ 1380565 w 1815353"/>
              <a:gd name="connsiteY19" fmla="*/ 676835 h 1676400"/>
              <a:gd name="connsiteX20" fmla="*/ 1371600 w 1815353"/>
              <a:gd name="connsiteY20" fmla="*/ 623047 h 1676400"/>
              <a:gd name="connsiteX21" fmla="*/ 1376082 w 1815353"/>
              <a:gd name="connsiteY21" fmla="*/ 515470 h 1676400"/>
              <a:gd name="connsiteX22" fmla="*/ 1385047 w 1815353"/>
              <a:gd name="connsiteY22" fmla="*/ 488576 h 1676400"/>
              <a:gd name="connsiteX23" fmla="*/ 1389529 w 1815353"/>
              <a:gd name="connsiteY23" fmla="*/ 475129 h 1676400"/>
              <a:gd name="connsiteX24" fmla="*/ 1402977 w 1815353"/>
              <a:gd name="connsiteY24" fmla="*/ 434788 h 1676400"/>
              <a:gd name="connsiteX25" fmla="*/ 1407459 w 1815353"/>
              <a:gd name="connsiteY25" fmla="*/ 421341 h 1676400"/>
              <a:gd name="connsiteX26" fmla="*/ 1434353 w 1815353"/>
              <a:gd name="connsiteY26" fmla="*/ 398929 h 1676400"/>
              <a:gd name="connsiteX27" fmla="*/ 1470212 w 1815353"/>
              <a:gd name="connsiteY27" fmla="*/ 403411 h 1676400"/>
              <a:gd name="connsiteX28" fmla="*/ 1510553 w 1815353"/>
              <a:gd name="connsiteY28" fmla="*/ 430305 h 1676400"/>
              <a:gd name="connsiteX29" fmla="*/ 1519518 w 1815353"/>
              <a:gd name="connsiteY29" fmla="*/ 443752 h 1676400"/>
              <a:gd name="connsiteX30" fmla="*/ 1532965 w 1815353"/>
              <a:gd name="connsiteY30" fmla="*/ 470647 h 1676400"/>
              <a:gd name="connsiteX31" fmla="*/ 1559859 w 1815353"/>
              <a:gd name="connsiteY31" fmla="*/ 524435 h 1676400"/>
              <a:gd name="connsiteX32" fmla="*/ 1586753 w 1815353"/>
              <a:gd name="connsiteY32" fmla="*/ 542364 h 1676400"/>
              <a:gd name="connsiteX33" fmla="*/ 1600200 w 1815353"/>
              <a:gd name="connsiteY33" fmla="*/ 551329 h 1676400"/>
              <a:gd name="connsiteX34" fmla="*/ 1627094 w 1815353"/>
              <a:gd name="connsiteY34" fmla="*/ 569258 h 1676400"/>
              <a:gd name="connsiteX35" fmla="*/ 1636059 w 1815353"/>
              <a:gd name="connsiteY35" fmla="*/ 582705 h 1676400"/>
              <a:gd name="connsiteX36" fmla="*/ 1662953 w 1815353"/>
              <a:gd name="connsiteY36" fmla="*/ 591670 h 1676400"/>
              <a:gd name="connsiteX37" fmla="*/ 1653988 w 1815353"/>
              <a:gd name="connsiteY37" fmla="*/ 551329 h 1676400"/>
              <a:gd name="connsiteX38" fmla="*/ 1671918 w 1815353"/>
              <a:gd name="connsiteY38" fmla="*/ 542364 h 1676400"/>
              <a:gd name="connsiteX39" fmla="*/ 1685365 w 1815353"/>
              <a:gd name="connsiteY39" fmla="*/ 551329 h 1676400"/>
              <a:gd name="connsiteX40" fmla="*/ 1698812 w 1815353"/>
              <a:gd name="connsiteY40" fmla="*/ 555811 h 1676400"/>
              <a:gd name="connsiteX41" fmla="*/ 1716741 w 1815353"/>
              <a:gd name="connsiteY41" fmla="*/ 564776 h 1676400"/>
              <a:gd name="connsiteX42" fmla="*/ 1712259 w 1815353"/>
              <a:gd name="connsiteY42" fmla="*/ 542364 h 1676400"/>
              <a:gd name="connsiteX43" fmla="*/ 1694329 w 1815353"/>
              <a:gd name="connsiteY43" fmla="*/ 515470 h 1676400"/>
              <a:gd name="connsiteX44" fmla="*/ 1730188 w 1815353"/>
              <a:gd name="connsiteY44" fmla="*/ 524435 h 1676400"/>
              <a:gd name="connsiteX45" fmla="*/ 1716741 w 1815353"/>
              <a:gd name="connsiteY45" fmla="*/ 493058 h 1676400"/>
              <a:gd name="connsiteX46" fmla="*/ 1712259 w 1815353"/>
              <a:gd name="connsiteY46" fmla="*/ 479611 h 1676400"/>
              <a:gd name="connsiteX47" fmla="*/ 1734671 w 1815353"/>
              <a:gd name="connsiteY47" fmla="*/ 484094 h 1676400"/>
              <a:gd name="connsiteX48" fmla="*/ 1748118 w 1815353"/>
              <a:gd name="connsiteY48" fmla="*/ 488576 h 1676400"/>
              <a:gd name="connsiteX49" fmla="*/ 1766047 w 1815353"/>
              <a:gd name="connsiteY49" fmla="*/ 493058 h 1676400"/>
              <a:gd name="connsiteX50" fmla="*/ 1761565 w 1815353"/>
              <a:gd name="connsiteY50" fmla="*/ 475129 h 1676400"/>
              <a:gd name="connsiteX51" fmla="*/ 1752600 w 1815353"/>
              <a:gd name="connsiteY51" fmla="*/ 457200 h 1676400"/>
              <a:gd name="connsiteX52" fmla="*/ 1766047 w 1815353"/>
              <a:gd name="connsiteY52" fmla="*/ 452717 h 1676400"/>
              <a:gd name="connsiteX53" fmla="*/ 1801906 w 1815353"/>
              <a:gd name="connsiteY53" fmla="*/ 448235 h 1676400"/>
              <a:gd name="connsiteX54" fmla="*/ 1815353 w 1815353"/>
              <a:gd name="connsiteY54" fmla="*/ 421341 h 1676400"/>
              <a:gd name="connsiteX55" fmla="*/ 1801906 w 1815353"/>
              <a:gd name="connsiteY55" fmla="*/ 367552 h 1676400"/>
              <a:gd name="connsiteX56" fmla="*/ 1792941 w 1815353"/>
              <a:gd name="connsiteY56" fmla="*/ 340658 h 1676400"/>
              <a:gd name="connsiteX57" fmla="*/ 1788459 w 1815353"/>
              <a:gd name="connsiteY57" fmla="*/ 327211 h 1676400"/>
              <a:gd name="connsiteX58" fmla="*/ 1779494 w 1815353"/>
              <a:gd name="connsiteY58" fmla="*/ 273423 h 1676400"/>
              <a:gd name="connsiteX59" fmla="*/ 1770529 w 1815353"/>
              <a:gd name="connsiteY59" fmla="*/ 246529 h 1676400"/>
              <a:gd name="connsiteX60" fmla="*/ 1752600 w 1815353"/>
              <a:gd name="connsiteY60" fmla="*/ 215152 h 1676400"/>
              <a:gd name="connsiteX61" fmla="*/ 1739153 w 1815353"/>
              <a:gd name="connsiteY61" fmla="*/ 188258 h 1676400"/>
              <a:gd name="connsiteX62" fmla="*/ 1730188 w 1815353"/>
              <a:gd name="connsiteY62" fmla="*/ 161364 h 1676400"/>
              <a:gd name="connsiteX63" fmla="*/ 1716741 w 1815353"/>
              <a:gd name="connsiteY63" fmla="*/ 134470 h 1676400"/>
              <a:gd name="connsiteX64" fmla="*/ 1703294 w 1815353"/>
              <a:gd name="connsiteY64" fmla="*/ 125505 h 1676400"/>
              <a:gd name="connsiteX65" fmla="*/ 1698812 w 1815353"/>
              <a:gd name="connsiteY65" fmla="*/ 112058 h 1676400"/>
              <a:gd name="connsiteX66" fmla="*/ 1658471 w 1815353"/>
              <a:gd name="connsiteY66" fmla="*/ 80682 h 1676400"/>
              <a:gd name="connsiteX67" fmla="*/ 1627094 w 1815353"/>
              <a:gd name="connsiteY67" fmla="*/ 67235 h 1676400"/>
              <a:gd name="connsiteX68" fmla="*/ 1613647 w 1815353"/>
              <a:gd name="connsiteY68" fmla="*/ 58270 h 1676400"/>
              <a:gd name="connsiteX69" fmla="*/ 1600200 w 1815353"/>
              <a:gd name="connsiteY69" fmla="*/ 53788 h 1676400"/>
              <a:gd name="connsiteX70" fmla="*/ 1573306 w 1815353"/>
              <a:gd name="connsiteY70" fmla="*/ 35858 h 1676400"/>
              <a:gd name="connsiteX71" fmla="*/ 1559859 w 1815353"/>
              <a:gd name="connsiteY71" fmla="*/ 26894 h 1676400"/>
              <a:gd name="connsiteX72" fmla="*/ 1532965 w 1815353"/>
              <a:gd name="connsiteY72" fmla="*/ 17929 h 1676400"/>
              <a:gd name="connsiteX73" fmla="*/ 1519518 w 1815353"/>
              <a:gd name="connsiteY73" fmla="*/ 8964 h 1676400"/>
              <a:gd name="connsiteX74" fmla="*/ 1483659 w 1815353"/>
              <a:gd name="connsiteY74" fmla="*/ 0 h 1676400"/>
              <a:gd name="connsiteX75" fmla="*/ 1407459 w 1815353"/>
              <a:gd name="connsiteY75" fmla="*/ 4482 h 1676400"/>
              <a:gd name="connsiteX76" fmla="*/ 1380565 w 1815353"/>
              <a:gd name="connsiteY76" fmla="*/ 8964 h 1676400"/>
              <a:gd name="connsiteX77" fmla="*/ 1349188 w 1815353"/>
              <a:gd name="connsiteY77" fmla="*/ 13447 h 1676400"/>
              <a:gd name="connsiteX78" fmla="*/ 1304365 w 1815353"/>
              <a:gd name="connsiteY78" fmla="*/ 26894 h 1676400"/>
              <a:gd name="connsiteX79" fmla="*/ 1277471 w 1815353"/>
              <a:gd name="connsiteY79" fmla="*/ 44823 h 1676400"/>
              <a:gd name="connsiteX80" fmla="*/ 1250577 w 1815353"/>
              <a:gd name="connsiteY80" fmla="*/ 53788 h 1676400"/>
              <a:gd name="connsiteX81" fmla="*/ 1223682 w 1815353"/>
              <a:gd name="connsiteY81" fmla="*/ 67235 h 1676400"/>
              <a:gd name="connsiteX82" fmla="*/ 1196788 w 1815353"/>
              <a:gd name="connsiteY82" fmla="*/ 80682 h 1676400"/>
              <a:gd name="connsiteX83" fmla="*/ 1156447 w 1815353"/>
              <a:gd name="connsiteY83" fmla="*/ 98611 h 1676400"/>
              <a:gd name="connsiteX84" fmla="*/ 1143000 w 1815353"/>
              <a:gd name="connsiteY84" fmla="*/ 103094 h 1676400"/>
              <a:gd name="connsiteX85" fmla="*/ 1107141 w 1815353"/>
              <a:gd name="connsiteY85" fmla="*/ 116541 h 1676400"/>
              <a:gd name="connsiteX86" fmla="*/ 1075765 w 1815353"/>
              <a:gd name="connsiteY86" fmla="*/ 129988 h 1676400"/>
              <a:gd name="connsiteX87" fmla="*/ 1062318 w 1815353"/>
              <a:gd name="connsiteY87" fmla="*/ 138952 h 1676400"/>
              <a:gd name="connsiteX88" fmla="*/ 1035424 w 1815353"/>
              <a:gd name="connsiteY88" fmla="*/ 147917 h 1676400"/>
              <a:gd name="connsiteX89" fmla="*/ 1008529 w 1815353"/>
              <a:gd name="connsiteY89" fmla="*/ 156882 h 1676400"/>
              <a:gd name="connsiteX90" fmla="*/ 995082 w 1815353"/>
              <a:gd name="connsiteY90" fmla="*/ 161364 h 1676400"/>
              <a:gd name="connsiteX91" fmla="*/ 945777 w 1815353"/>
              <a:gd name="connsiteY91" fmla="*/ 179294 h 1676400"/>
              <a:gd name="connsiteX92" fmla="*/ 927847 w 1815353"/>
              <a:gd name="connsiteY92" fmla="*/ 183776 h 1676400"/>
              <a:gd name="connsiteX93" fmla="*/ 909918 w 1815353"/>
              <a:gd name="connsiteY93" fmla="*/ 188258 h 1676400"/>
              <a:gd name="connsiteX94" fmla="*/ 865094 w 1815353"/>
              <a:gd name="connsiteY94" fmla="*/ 192741 h 1676400"/>
              <a:gd name="connsiteX95" fmla="*/ 806824 w 1815353"/>
              <a:gd name="connsiteY95" fmla="*/ 201705 h 1676400"/>
              <a:gd name="connsiteX96" fmla="*/ 721659 w 1815353"/>
              <a:gd name="connsiteY96" fmla="*/ 206188 h 1676400"/>
              <a:gd name="connsiteX97" fmla="*/ 627529 w 1815353"/>
              <a:gd name="connsiteY97" fmla="*/ 197223 h 1676400"/>
              <a:gd name="connsiteX98" fmla="*/ 578224 w 1815353"/>
              <a:gd name="connsiteY98" fmla="*/ 188258 h 1676400"/>
              <a:gd name="connsiteX99" fmla="*/ 542365 w 1815353"/>
              <a:gd name="connsiteY99" fmla="*/ 179294 h 1676400"/>
              <a:gd name="connsiteX100" fmla="*/ 510988 w 1815353"/>
              <a:gd name="connsiteY100" fmla="*/ 174811 h 1676400"/>
              <a:gd name="connsiteX101" fmla="*/ 457200 w 1815353"/>
              <a:gd name="connsiteY101" fmla="*/ 165847 h 1676400"/>
              <a:gd name="connsiteX102" fmla="*/ 407894 w 1815353"/>
              <a:gd name="connsiteY102" fmla="*/ 161364 h 1676400"/>
              <a:gd name="connsiteX103" fmla="*/ 385482 w 1815353"/>
              <a:gd name="connsiteY103" fmla="*/ 156882 h 1676400"/>
              <a:gd name="connsiteX104" fmla="*/ 367553 w 1815353"/>
              <a:gd name="connsiteY104" fmla="*/ 152400 h 1676400"/>
              <a:gd name="connsiteX105" fmla="*/ 116541 w 1815353"/>
              <a:gd name="connsiteY105" fmla="*/ 210670 h 1676400"/>
              <a:gd name="connsiteX106" fmla="*/ 53788 w 1815353"/>
              <a:gd name="connsiteY106" fmla="*/ 224117 h 1676400"/>
              <a:gd name="connsiteX107" fmla="*/ 35859 w 1815353"/>
              <a:gd name="connsiteY107" fmla="*/ 228600 h 1676400"/>
              <a:gd name="connsiteX108" fmla="*/ 8965 w 1815353"/>
              <a:gd name="connsiteY108" fmla="*/ 237564 h 1676400"/>
              <a:gd name="connsiteX109" fmla="*/ 44824 w 1815353"/>
              <a:gd name="connsiteY109" fmla="*/ 251011 h 1676400"/>
              <a:gd name="connsiteX110" fmla="*/ 71718 w 1815353"/>
              <a:gd name="connsiteY110" fmla="*/ 255494 h 1676400"/>
              <a:gd name="connsiteX111" fmla="*/ 107577 w 1815353"/>
              <a:gd name="connsiteY111" fmla="*/ 264458 h 1676400"/>
              <a:gd name="connsiteX112" fmla="*/ 80682 w 1815353"/>
              <a:gd name="connsiteY112" fmla="*/ 273423 h 1676400"/>
              <a:gd name="connsiteX113" fmla="*/ 49306 w 1815353"/>
              <a:gd name="connsiteY113" fmla="*/ 286870 h 1676400"/>
              <a:gd name="connsiteX114" fmla="*/ 35859 w 1815353"/>
              <a:gd name="connsiteY114" fmla="*/ 300317 h 1676400"/>
              <a:gd name="connsiteX115" fmla="*/ 49306 w 1815353"/>
              <a:gd name="connsiteY115" fmla="*/ 304800 h 1676400"/>
              <a:gd name="connsiteX116" fmla="*/ 98612 w 1815353"/>
              <a:gd name="connsiteY116" fmla="*/ 309282 h 1676400"/>
              <a:gd name="connsiteX117" fmla="*/ 116541 w 1815353"/>
              <a:gd name="connsiteY117" fmla="*/ 313764 h 1676400"/>
              <a:gd name="connsiteX118" fmla="*/ 94129 w 1815353"/>
              <a:gd name="connsiteY118" fmla="*/ 327211 h 1676400"/>
              <a:gd name="connsiteX119" fmla="*/ 76200 w 1815353"/>
              <a:gd name="connsiteY119" fmla="*/ 331694 h 1676400"/>
              <a:gd name="connsiteX120" fmla="*/ 62753 w 1815353"/>
              <a:gd name="connsiteY120" fmla="*/ 336176 h 1676400"/>
              <a:gd name="connsiteX121" fmla="*/ 49306 w 1815353"/>
              <a:gd name="connsiteY121" fmla="*/ 345141 h 1676400"/>
              <a:gd name="connsiteX122" fmla="*/ 53788 w 1815353"/>
              <a:gd name="connsiteY122" fmla="*/ 372035 h 1676400"/>
              <a:gd name="connsiteX123" fmla="*/ 89647 w 1815353"/>
              <a:gd name="connsiteY123" fmla="*/ 381000 h 1676400"/>
              <a:gd name="connsiteX124" fmla="*/ 103094 w 1815353"/>
              <a:gd name="connsiteY124" fmla="*/ 385482 h 1676400"/>
              <a:gd name="connsiteX125" fmla="*/ 85165 w 1815353"/>
              <a:gd name="connsiteY125" fmla="*/ 394447 h 1676400"/>
              <a:gd name="connsiteX126" fmla="*/ 44824 w 1815353"/>
              <a:gd name="connsiteY126" fmla="*/ 403411 h 1676400"/>
              <a:gd name="connsiteX127" fmla="*/ 31377 w 1815353"/>
              <a:gd name="connsiteY127" fmla="*/ 407894 h 1676400"/>
              <a:gd name="connsiteX128" fmla="*/ 17929 w 1815353"/>
              <a:gd name="connsiteY128" fmla="*/ 416858 h 1676400"/>
              <a:gd name="connsiteX129" fmla="*/ 67235 w 1815353"/>
              <a:gd name="connsiteY129" fmla="*/ 430305 h 1676400"/>
              <a:gd name="connsiteX130" fmla="*/ 26894 w 1815353"/>
              <a:gd name="connsiteY130" fmla="*/ 448235 h 1676400"/>
              <a:gd name="connsiteX131" fmla="*/ 13447 w 1815353"/>
              <a:gd name="connsiteY131" fmla="*/ 452717 h 1676400"/>
              <a:gd name="connsiteX132" fmla="*/ 0 w 1815353"/>
              <a:gd name="connsiteY132" fmla="*/ 461682 h 1676400"/>
              <a:gd name="connsiteX133" fmla="*/ 13447 w 1815353"/>
              <a:gd name="connsiteY133" fmla="*/ 470647 h 1676400"/>
              <a:gd name="connsiteX134" fmla="*/ 58271 w 1815353"/>
              <a:gd name="connsiteY134" fmla="*/ 479611 h 1676400"/>
              <a:gd name="connsiteX135" fmla="*/ 85165 w 1815353"/>
              <a:gd name="connsiteY135" fmla="*/ 484094 h 1676400"/>
              <a:gd name="connsiteX136" fmla="*/ 44824 w 1815353"/>
              <a:gd name="connsiteY136" fmla="*/ 497541 h 1676400"/>
              <a:gd name="connsiteX137" fmla="*/ 31377 w 1815353"/>
              <a:gd name="connsiteY137" fmla="*/ 502023 h 1676400"/>
              <a:gd name="connsiteX138" fmla="*/ 17929 w 1815353"/>
              <a:gd name="connsiteY138" fmla="*/ 510988 h 1676400"/>
              <a:gd name="connsiteX139" fmla="*/ 4482 w 1815353"/>
              <a:gd name="connsiteY139" fmla="*/ 515470 h 1676400"/>
              <a:gd name="connsiteX140" fmla="*/ 22412 w 1815353"/>
              <a:gd name="connsiteY140" fmla="*/ 519952 h 1676400"/>
              <a:gd name="connsiteX141" fmla="*/ 49306 w 1815353"/>
              <a:gd name="connsiteY141" fmla="*/ 528917 h 1676400"/>
              <a:gd name="connsiteX142" fmla="*/ 62753 w 1815353"/>
              <a:gd name="connsiteY142" fmla="*/ 533400 h 1676400"/>
              <a:gd name="connsiteX143" fmla="*/ 35859 w 1815353"/>
              <a:gd name="connsiteY143" fmla="*/ 555811 h 1676400"/>
              <a:gd name="connsiteX144" fmla="*/ 8965 w 1815353"/>
              <a:gd name="connsiteY144" fmla="*/ 582705 h 1676400"/>
              <a:gd name="connsiteX145" fmla="*/ 13447 w 1815353"/>
              <a:gd name="connsiteY145" fmla="*/ 600635 h 1676400"/>
              <a:gd name="connsiteX146" fmla="*/ 40341 w 1815353"/>
              <a:gd name="connsiteY146" fmla="*/ 614082 h 1676400"/>
              <a:gd name="connsiteX147" fmla="*/ 53788 w 1815353"/>
              <a:gd name="connsiteY147" fmla="*/ 623047 h 1676400"/>
              <a:gd name="connsiteX148" fmla="*/ 85165 w 1815353"/>
              <a:gd name="connsiteY148" fmla="*/ 632011 h 1676400"/>
              <a:gd name="connsiteX149" fmla="*/ 112059 w 1815353"/>
              <a:gd name="connsiteY149" fmla="*/ 640976 h 1676400"/>
              <a:gd name="connsiteX150" fmla="*/ 188259 w 1815353"/>
              <a:gd name="connsiteY150" fmla="*/ 649941 h 1676400"/>
              <a:gd name="connsiteX151" fmla="*/ 264459 w 1815353"/>
              <a:gd name="connsiteY151" fmla="*/ 645458 h 1676400"/>
              <a:gd name="connsiteX152" fmla="*/ 309282 w 1815353"/>
              <a:gd name="connsiteY152" fmla="*/ 636494 h 1676400"/>
              <a:gd name="connsiteX153" fmla="*/ 345141 w 1815353"/>
              <a:gd name="connsiteY153" fmla="*/ 632011 h 1676400"/>
              <a:gd name="connsiteX154" fmla="*/ 372035 w 1815353"/>
              <a:gd name="connsiteY154" fmla="*/ 623047 h 1676400"/>
              <a:gd name="connsiteX155" fmla="*/ 389965 w 1815353"/>
              <a:gd name="connsiteY155" fmla="*/ 618564 h 1676400"/>
              <a:gd name="connsiteX156" fmla="*/ 416859 w 1815353"/>
              <a:gd name="connsiteY156" fmla="*/ 609600 h 1676400"/>
              <a:gd name="connsiteX157" fmla="*/ 430306 w 1815353"/>
              <a:gd name="connsiteY157" fmla="*/ 605117 h 1676400"/>
              <a:gd name="connsiteX158" fmla="*/ 466165 w 1815353"/>
              <a:gd name="connsiteY158" fmla="*/ 600635 h 1676400"/>
              <a:gd name="connsiteX159" fmla="*/ 528918 w 1815353"/>
              <a:gd name="connsiteY159" fmla="*/ 587188 h 1676400"/>
              <a:gd name="connsiteX160" fmla="*/ 654424 w 1815353"/>
              <a:gd name="connsiteY160" fmla="*/ 582705 h 1676400"/>
              <a:gd name="connsiteX161" fmla="*/ 757518 w 1815353"/>
              <a:gd name="connsiteY161" fmla="*/ 569258 h 1676400"/>
              <a:gd name="connsiteX162" fmla="*/ 815788 w 1815353"/>
              <a:gd name="connsiteY162" fmla="*/ 555811 h 1676400"/>
              <a:gd name="connsiteX163" fmla="*/ 856129 w 1815353"/>
              <a:gd name="connsiteY163" fmla="*/ 551329 h 1676400"/>
              <a:gd name="connsiteX164" fmla="*/ 909918 w 1815353"/>
              <a:gd name="connsiteY164" fmla="*/ 555811 h 1676400"/>
              <a:gd name="connsiteX165" fmla="*/ 936812 w 1815353"/>
              <a:gd name="connsiteY165" fmla="*/ 578223 h 1676400"/>
              <a:gd name="connsiteX166" fmla="*/ 950259 w 1815353"/>
              <a:gd name="connsiteY166" fmla="*/ 596152 h 1676400"/>
              <a:gd name="connsiteX167" fmla="*/ 959224 w 1815353"/>
              <a:gd name="connsiteY167" fmla="*/ 609600 h 1676400"/>
              <a:gd name="connsiteX168" fmla="*/ 972671 w 1815353"/>
              <a:gd name="connsiteY168" fmla="*/ 618564 h 1676400"/>
              <a:gd name="connsiteX169" fmla="*/ 986118 w 1815353"/>
              <a:gd name="connsiteY169" fmla="*/ 649941 h 1676400"/>
              <a:gd name="connsiteX170" fmla="*/ 990600 w 1815353"/>
              <a:gd name="connsiteY170" fmla="*/ 667870 h 1676400"/>
              <a:gd name="connsiteX171" fmla="*/ 999565 w 1815353"/>
              <a:gd name="connsiteY171" fmla="*/ 685800 h 1676400"/>
              <a:gd name="connsiteX172" fmla="*/ 1004047 w 1815353"/>
              <a:gd name="connsiteY172" fmla="*/ 708211 h 1676400"/>
              <a:gd name="connsiteX173" fmla="*/ 1008529 w 1815353"/>
              <a:gd name="connsiteY173" fmla="*/ 721658 h 1676400"/>
              <a:gd name="connsiteX174" fmla="*/ 1013012 w 1815353"/>
              <a:gd name="connsiteY174" fmla="*/ 739588 h 1676400"/>
              <a:gd name="connsiteX175" fmla="*/ 999565 w 1815353"/>
              <a:gd name="connsiteY175" fmla="*/ 941294 h 1676400"/>
              <a:gd name="connsiteX176" fmla="*/ 990600 w 1815353"/>
              <a:gd name="connsiteY176" fmla="*/ 995082 h 1676400"/>
              <a:gd name="connsiteX177" fmla="*/ 981635 w 1815353"/>
              <a:gd name="connsiteY177" fmla="*/ 1138517 h 1676400"/>
              <a:gd name="connsiteX178" fmla="*/ 986118 w 1815353"/>
              <a:gd name="connsiteY178" fmla="*/ 1232647 h 1676400"/>
              <a:gd name="connsiteX179" fmla="*/ 990600 w 1815353"/>
              <a:gd name="connsiteY179" fmla="*/ 1272988 h 1676400"/>
              <a:gd name="connsiteX180" fmla="*/ 1004047 w 1815353"/>
              <a:gd name="connsiteY180" fmla="*/ 1344705 h 1676400"/>
              <a:gd name="connsiteX181" fmla="*/ 1008529 w 1815353"/>
              <a:gd name="connsiteY181" fmla="*/ 1389529 h 1676400"/>
              <a:gd name="connsiteX182" fmla="*/ 1013012 w 1815353"/>
              <a:gd name="connsiteY182" fmla="*/ 1402976 h 1676400"/>
              <a:gd name="connsiteX183" fmla="*/ 1017494 w 1815353"/>
              <a:gd name="connsiteY183" fmla="*/ 1425388 h 1676400"/>
              <a:gd name="connsiteX184" fmla="*/ 1026459 w 1815353"/>
              <a:gd name="connsiteY184" fmla="*/ 1456764 h 1676400"/>
              <a:gd name="connsiteX185" fmla="*/ 1030941 w 1815353"/>
              <a:gd name="connsiteY185" fmla="*/ 1474694 h 1676400"/>
              <a:gd name="connsiteX186" fmla="*/ 1035424 w 1815353"/>
              <a:gd name="connsiteY186" fmla="*/ 1501588 h 1676400"/>
              <a:gd name="connsiteX187" fmla="*/ 1044388 w 1815353"/>
              <a:gd name="connsiteY187" fmla="*/ 1519517 h 1676400"/>
              <a:gd name="connsiteX188" fmla="*/ 1048871 w 1815353"/>
              <a:gd name="connsiteY188" fmla="*/ 1537447 h 1676400"/>
              <a:gd name="connsiteX189" fmla="*/ 1053353 w 1815353"/>
              <a:gd name="connsiteY189" fmla="*/ 1550894 h 1676400"/>
              <a:gd name="connsiteX190" fmla="*/ 1057835 w 1815353"/>
              <a:gd name="connsiteY190" fmla="*/ 1568823 h 1676400"/>
              <a:gd name="connsiteX191" fmla="*/ 1071282 w 1815353"/>
              <a:gd name="connsiteY191" fmla="*/ 1609164 h 1676400"/>
              <a:gd name="connsiteX192" fmla="*/ 1080247 w 1815353"/>
              <a:gd name="connsiteY192" fmla="*/ 1636058 h 1676400"/>
              <a:gd name="connsiteX193" fmla="*/ 1093694 w 1815353"/>
              <a:gd name="connsiteY193" fmla="*/ 1676400 h 1676400"/>
              <a:gd name="connsiteX194" fmla="*/ 1102659 w 1815353"/>
              <a:gd name="connsiteY194" fmla="*/ 1662952 h 1676400"/>
              <a:gd name="connsiteX195" fmla="*/ 1107141 w 1815353"/>
              <a:gd name="connsiteY195" fmla="*/ 1649505 h 1676400"/>
              <a:gd name="connsiteX196" fmla="*/ 1120588 w 1815353"/>
              <a:gd name="connsiteY196" fmla="*/ 1640541 h 1676400"/>
              <a:gd name="connsiteX197" fmla="*/ 1134035 w 1815353"/>
              <a:gd name="connsiteY197" fmla="*/ 1627094 h 1676400"/>
              <a:gd name="connsiteX198" fmla="*/ 1147482 w 1815353"/>
              <a:gd name="connsiteY198" fmla="*/ 1618129 h 1676400"/>
              <a:gd name="connsiteX199" fmla="*/ 1174377 w 1815353"/>
              <a:gd name="connsiteY199" fmla="*/ 1609164 h 1676400"/>
              <a:gd name="connsiteX200" fmla="*/ 1183341 w 1815353"/>
              <a:gd name="connsiteY200" fmla="*/ 1595717 h 1676400"/>
              <a:gd name="connsiteX201" fmla="*/ 1210235 w 1815353"/>
              <a:gd name="connsiteY201" fmla="*/ 1582270 h 1676400"/>
              <a:gd name="connsiteX202" fmla="*/ 1250577 w 1815353"/>
              <a:gd name="connsiteY202" fmla="*/ 1564341 h 1676400"/>
              <a:gd name="connsiteX203" fmla="*/ 1264024 w 1815353"/>
              <a:gd name="connsiteY203" fmla="*/ 1559858 h 1676400"/>
              <a:gd name="connsiteX204" fmla="*/ 1290918 w 1815353"/>
              <a:gd name="connsiteY204" fmla="*/ 1546411 h 1676400"/>
              <a:gd name="connsiteX205" fmla="*/ 1304365 w 1815353"/>
              <a:gd name="connsiteY205" fmla="*/ 1537447 h 1676400"/>
              <a:gd name="connsiteX206" fmla="*/ 1331259 w 1815353"/>
              <a:gd name="connsiteY206" fmla="*/ 1528482 h 1676400"/>
              <a:gd name="connsiteX207" fmla="*/ 1344706 w 1815353"/>
              <a:gd name="connsiteY207" fmla="*/ 1524000 h 1676400"/>
              <a:gd name="connsiteX208" fmla="*/ 1376082 w 1815353"/>
              <a:gd name="connsiteY208" fmla="*/ 1519517 h 1676400"/>
              <a:gd name="connsiteX209" fmla="*/ 1456765 w 1815353"/>
              <a:gd name="connsiteY209" fmla="*/ 1524000 h 1676400"/>
              <a:gd name="connsiteX210" fmla="*/ 1483659 w 1815353"/>
              <a:gd name="connsiteY210" fmla="*/ 1537447 h 1676400"/>
              <a:gd name="connsiteX211" fmla="*/ 1497106 w 1815353"/>
              <a:gd name="connsiteY211" fmla="*/ 1541929 h 1676400"/>
              <a:gd name="connsiteX212" fmla="*/ 1519518 w 1815353"/>
              <a:gd name="connsiteY212" fmla="*/ 1541929 h 1676400"/>
              <a:gd name="connsiteX0" fmla="*/ 1519518 w 1815353"/>
              <a:gd name="connsiteY0" fmla="*/ 1541929 h 1676400"/>
              <a:gd name="connsiteX1" fmla="*/ 1506071 w 1815353"/>
              <a:gd name="connsiteY1" fmla="*/ 1528482 h 1676400"/>
              <a:gd name="connsiteX2" fmla="*/ 1501588 w 1815353"/>
              <a:gd name="connsiteY2" fmla="*/ 1510552 h 1676400"/>
              <a:gd name="connsiteX3" fmla="*/ 1497106 w 1815353"/>
              <a:gd name="connsiteY3" fmla="*/ 1497105 h 1676400"/>
              <a:gd name="connsiteX4" fmla="*/ 1488141 w 1815353"/>
              <a:gd name="connsiteY4" fmla="*/ 1443317 h 1676400"/>
              <a:gd name="connsiteX5" fmla="*/ 1479177 w 1815353"/>
              <a:gd name="connsiteY5" fmla="*/ 1402976 h 1676400"/>
              <a:gd name="connsiteX6" fmla="*/ 1474694 w 1815353"/>
              <a:gd name="connsiteY6" fmla="*/ 1362635 h 1676400"/>
              <a:gd name="connsiteX7" fmla="*/ 1470212 w 1815353"/>
              <a:gd name="connsiteY7" fmla="*/ 1344705 h 1676400"/>
              <a:gd name="connsiteX8" fmla="*/ 1465729 w 1815353"/>
              <a:gd name="connsiteY8" fmla="*/ 1322294 h 1676400"/>
              <a:gd name="connsiteX9" fmla="*/ 1456765 w 1815353"/>
              <a:gd name="connsiteY9" fmla="*/ 1286435 h 1676400"/>
              <a:gd name="connsiteX10" fmla="*/ 1443318 w 1815353"/>
              <a:gd name="connsiteY10" fmla="*/ 1192305 h 1676400"/>
              <a:gd name="connsiteX11" fmla="*/ 1438835 w 1815353"/>
              <a:gd name="connsiteY11" fmla="*/ 1169894 h 1676400"/>
              <a:gd name="connsiteX12" fmla="*/ 1434353 w 1815353"/>
              <a:gd name="connsiteY12" fmla="*/ 1147482 h 1676400"/>
              <a:gd name="connsiteX13" fmla="*/ 1425388 w 1815353"/>
              <a:gd name="connsiteY13" fmla="*/ 1066800 h 1676400"/>
              <a:gd name="connsiteX14" fmla="*/ 1416424 w 1815353"/>
              <a:gd name="connsiteY14" fmla="*/ 1013011 h 1676400"/>
              <a:gd name="connsiteX15" fmla="*/ 1411941 w 1815353"/>
              <a:gd name="connsiteY15" fmla="*/ 986117 h 1676400"/>
              <a:gd name="connsiteX16" fmla="*/ 1407459 w 1815353"/>
              <a:gd name="connsiteY16" fmla="*/ 851647 h 1676400"/>
              <a:gd name="connsiteX17" fmla="*/ 1402977 w 1815353"/>
              <a:gd name="connsiteY17" fmla="*/ 824752 h 1676400"/>
              <a:gd name="connsiteX18" fmla="*/ 1394012 w 1815353"/>
              <a:gd name="connsiteY18" fmla="*/ 775447 h 1676400"/>
              <a:gd name="connsiteX19" fmla="*/ 1380565 w 1815353"/>
              <a:gd name="connsiteY19" fmla="*/ 676835 h 1676400"/>
              <a:gd name="connsiteX20" fmla="*/ 1371600 w 1815353"/>
              <a:gd name="connsiteY20" fmla="*/ 623047 h 1676400"/>
              <a:gd name="connsiteX21" fmla="*/ 1376082 w 1815353"/>
              <a:gd name="connsiteY21" fmla="*/ 515470 h 1676400"/>
              <a:gd name="connsiteX22" fmla="*/ 1385047 w 1815353"/>
              <a:gd name="connsiteY22" fmla="*/ 488576 h 1676400"/>
              <a:gd name="connsiteX23" fmla="*/ 1389529 w 1815353"/>
              <a:gd name="connsiteY23" fmla="*/ 475129 h 1676400"/>
              <a:gd name="connsiteX24" fmla="*/ 1402977 w 1815353"/>
              <a:gd name="connsiteY24" fmla="*/ 434788 h 1676400"/>
              <a:gd name="connsiteX25" fmla="*/ 1407459 w 1815353"/>
              <a:gd name="connsiteY25" fmla="*/ 421341 h 1676400"/>
              <a:gd name="connsiteX26" fmla="*/ 1434353 w 1815353"/>
              <a:gd name="connsiteY26" fmla="*/ 398929 h 1676400"/>
              <a:gd name="connsiteX27" fmla="*/ 1470212 w 1815353"/>
              <a:gd name="connsiteY27" fmla="*/ 403411 h 1676400"/>
              <a:gd name="connsiteX28" fmla="*/ 1510553 w 1815353"/>
              <a:gd name="connsiteY28" fmla="*/ 430305 h 1676400"/>
              <a:gd name="connsiteX29" fmla="*/ 1519518 w 1815353"/>
              <a:gd name="connsiteY29" fmla="*/ 443752 h 1676400"/>
              <a:gd name="connsiteX30" fmla="*/ 1532965 w 1815353"/>
              <a:gd name="connsiteY30" fmla="*/ 470647 h 1676400"/>
              <a:gd name="connsiteX31" fmla="*/ 1559859 w 1815353"/>
              <a:gd name="connsiteY31" fmla="*/ 524435 h 1676400"/>
              <a:gd name="connsiteX32" fmla="*/ 1586753 w 1815353"/>
              <a:gd name="connsiteY32" fmla="*/ 542364 h 1676400"/>
              <a:gd name="connsiteX33" fmla="*/ 1600200 w 1815353"/>
              <a:gd name="connsiteY33" fmla="*/ 551329 h 1676400"/>
              <a:gd name="connsiteX34" fmla="*/ 1627094 w 1815353"/>
              <a:gd name="connsiteY34" fmla="*/ 569258 h 1676400"/>
              <a:gd name="connsiteX35" fmla="*/ 1636059 w 1815353"/>
              <a:gd name="connsiteY35" fmla="*/ 582705 h 1676400"/>
              <a:gd name="connsiteX36" fmla="*/ 1662953 w 1815353"/>
              <a:gd name="connsiteY36" fmla="*/ 591670 h 1676400"/>
              <a:gd name="connsiteX37" fmla="*/ 1653988 w 1815353"/>
              <a:gd name="connsiteY37" fmla="*/ 551329 h 1676400"/>
              <a:gd name="connsiteX38" fmla="*/ 1671918 w 1815353"/>
              <a:gd name="connsiteY38" fmla="*/ 542364 h 1676400"/>
              <a:gd name="connsiteX39" fmla="*/ 1685365 w 1815353"/>
              <a:gd name="connsiteY39" fmla="*/ 551329 h 1676400"/>
              <a:gd name="connsiteX40" fmla="*/ 1698812 w 1815353"/>
              <a:gd name="connsiteY40" fmla="*/ 555811 h 1676400"/>
              <a:gd name="connsiteX41" fmla="*/ 1716741 w 1815353"/>
              <a:gd name="connsiteY41" fmla="*/ 564776 h 1676400"/>
              <a:gd name="connsiteX42" fmla="*/ 1712259 w 1815353"/>
              <a:gd name="connsiteY42" fmla="*/ 542364 h 1676400"/>
              <a:gd name="connsiteX43" fmla="*/ 1694329 w 1815353"/>
              <a:gd name="connsiteY43" fmla="*/ 515470 h 1676400"/>
              <a:gd name="connsiteX44" fmla="*/ 1730188 w 1815353"/>
              <a:gd name="connsiteY44" fmla="*/ 524435 h 1676400"/>
              <a:gd name="connsiteX45" fmla="*/ 1716741 w 1815353"/>
              <a:gd name="connsiteY45" fmla="*/ 493058 h 1676400"/>
              <a:gd name="connsiteX46" fmla="*/ 1712259 w 1815353"/>
              <a:gd name="connsiteY46" fmla="*/ 479611 h 1676400"/>
              <a:gd name="connsiteX47" fmla="*/ 1734671 w 1815353"/>
              <a:gd name="connsiteY47" fmla="*/ 484094 h 1676400"/>
              <a:gd name="connsiteX48" fmla="*/ 1748118 w 1815353"/>
              <a:gd name="connsiteY48" fmla="*/ 488576 h 1676400"/>
              <a:gd name="connsiteX49" fmla="*/ 1766047 w 1815353"/>
              <a:gd name="connsiteY49" fmla="*/ 493058 h 1676400"/>
              <a:gd name="connsiteX50" fmla="*/ 1761565 w 1815353"/>
              <a:gd name="connsiteY50" fmla="*/ 475129 h 1676400"/>
              <a:gd name="connsiteX51" fmla="*/ 1752600 w 1815353"/>
              <a:gd name="connsiteY51" fmla="*/ 457200 h 1676400"/>
              <a:gd name="connsiteX52" fmla="*/ 1766047 w 1815353"/>
              <a:gd name="connsiteY52" fmla="*/ 452717 h 1676400"/>
              <a:gd name="connsiteX53" fmla="*/ 1801906 w 1815353"/>
              <a:gd name="connsiteY53" fmla="*/ 448235 h 1676400"/>
              <a:gd name="connsiteX54" fmla="*/ 1815353 w 1815353"/>
              <a:gd name="connsiteY54" fmla="*/ 421341 h 1676400"/>
              <a:gd name="connsiteX55" fmla="*/ 1801906 w 1815353"/>
              <a:gd name="connsiteY55" fmla="*/ 367552 h 1676400"/>
              <a:gd name="connsiteX56" fmla="*/ 1792941 w 1815353"/>
              <a:gd name="connsiteY56" fmla="*/ 340658 h 1676400"/>
              <a:gd name="connsiteX57" fmla="*/ 1788459 w 1815353"/>
              <a:gd name="connsiteY57" fmla="*/ 327211 h 1676400"/>
              <a:gd name="connsiteX58" fmla="*/ 1779494 w 1815353"/>
              <a:gd name="connsiteY58" fmla="*/ 273423 h 1676400"/>
              <a:gd name="connsiteX59" fmla="*/ 1770529 w 1815353"/>
              <a:gd name="connsiteY59" fmla="*/ 246529 h 1676400"/>
              <a:gd name="connsiteX60" fmla="*/ 1752600 w 1815353"/>
              <a:gd name="connsiteY60" fmla="*/ 215152 h 1676400"/>
              <a:gd name="connsiteX61" fmla="*/ 1739153 w 1815353"/>
              <a:gd name="connsiteY61" fmla="*/ 188258 h 1676400"/>
              <a:gd name="connsiteX62" fmla="*/ 1730188 w 1815353"/>
              <a:gd name="connsiteY62" fmla="*/ 161364 h 1676400"/>
              <a:gd name="connsiteX63" fmla="*/ 1716741 w 1815353"/>
              <a:gd name="connsiteY63" fmla="*/ 134470 h 1676400"/>
              <a:gd name="connsiteX64" fmla="*/ 1703294 w 1815353"/>
              <a:gd name="connsiteY64" fmla="*/ 125505 h 1676400"/>
              <a:gd name="connsiteX65" fmla="*/ 1698812 w 1815353"/>
              <a:gd name="connsiteY65" fmla="*/ 112058 h 1676400"/>
              <a:gd name="connsiteX66" fmla="*/ 1658471 w 1815353"/>
              <a:gd name="connsiteY66" fmla="*/ 80682 h 1676400"/>
              <a:gd name="connsiteX67" fmla="*/ 1627094 w 1815353"/>
              <a:gd name="connsiteY67" fmla="*/ 67235 h 1676400"/>
              <a:gd name="connsiteX68" fmla="*/ 1613647 w 1815353"/>
              <a:gd name="connsiteY68" fmla="*/ 58270 h 1676400"/>
              <a:gd name="connsiteX69" fmla="*/ 1600200 w 1815353"/>
              <a:gd name="connsiteY69" fmla="*/ 53788 h 1676400"/>
              <a:gd name="connsiteX70" fmla="*/ 1573306 w 1815353"/>
              <a:gd name="connsiteY70" fmla="*/ 35858 h 1676400"/>
              <a:gd name="connsiteX71" fmla="*/ 1559859 w 1815353"/>
              <a:gd name="connsiteY71" fmla="*/ 26894 h 1676400"/>
              <a:gd name="connsiteX72" fmla="*/ 1532965 w 1815353"/>
              <a:gd name="connsiteY72" fmla="*/ 17929 h 1676400"/>
              <a:gd name="connsiteX73" fmla="*/ 1519518 w 1815353"/>
              <a:gd name="connsiteY73" fmla="*/ 8964 h 1676400"/>
              <a:gd name="connsiteX74" fmla="*/ 1483659 w 1815353"/>
              <a:gd name="connsiteY74" fmla="*/ 0 h 1676400"/>
              <a:gd name="connsiteX75" fmla="*/ 1407459 w 1815353"/>
              <a:gd name="connsiteY75" fmla="*/ 4482 h 1676400"/>
              <a:gd name="connsiteX76" fmla="*/ 1380565 w 1815353"/>
              <a:gd name="connsiteY76" fmla="*/ 8964 h 1676400"/>
              <a:gd name="connsiteX77" fmla="*/ 1349188 w 1815353"/>
              <a:gd name="connsiteY77" fmla="*/ 13447 h 1676400"/>
              <a:gd name="connsiteX78" fmla="*/ 1304365 w 1815353"/>
              <a:gd name="connsiteY78" fmla="*/ 26894 h 1676400"/>
              <a:gd name="connsiteX79" fmla="*/ 1277471 w 1815353"/>
              <a:gd name="connsiteY79" fmla="*/ 44823 h 1676400"/>
              <a:gd name="connsiteX80" fmla="*/ 1250577 w 1815353"/>
              <a:gd name="connsiteY80" fmla="*/ 53788 h 1676400"/>
              <a:gd name="connsiteX81" fmla="*/ 1223682 w 1815353"/>
              <a:gd name="connsiteY81" fmla="*/ 67235 h 1676400"/>
              <a:gd name="connsiteX82" fmla="*/ 1196788 w 1815353"/>
              <a:gd name="connsiteY82" fmla="*/ 80682 h 1676400"/>
              <a:gd name="connsiteX83" fmla="*/ 1156447 w 1815353"/>
              <a:gd name="connsiteY83" fmla="*/ 98611 h 1676400"/>
              <a:gd name="connsiteX84" fmla="*/ 1143000 w 1815353"/>
              <a:gd name="connsiteY84" fmla="*/ 103094 h 1676400"/>
              <a:gd name="connsiteX85" fmla="*/ 1107141 w 1815353"/>
              <a:gd name="connsiteY85" fmla="*/ 116541 h 1676400"/>
              <a:gd name="connsiteX86" fmla="*/ 1075765 w 1815353"/>
              <a:gd name="connsiteY86" fmla="*/ 129988 h 1676400"/>
              <a:gd name="connsiteX87" fmla="*/ 1062318 w 1815353"/>
              <a:gd name="connsiteY87" fmla="*/ 138952 h 1676400"/>
              <a:gd name="connsiteX88" fmla="*/ 1035424 w 1815353"/>
              <a:gd name="connsiteY88" fmla="*/ 147917 h 1676400"/>
              <a:gd name="connsiteX89" fmla="*/ 1008529 w 1815353"/>
              <a:gd name="connsiteY89" fmla="*/ 156882 h 1676400"/>
              <a:gd name="connsiteX90" fmla="*/ 995082 w 1815353"/>
              <a:gd name="connsiteY90" fmla="*/ 161364 h 1676400"/>
              <a:gd name="connsiteX91" fmla="*/ 945777 w 1815353"/>
              <a:gd name="connsiteY91" fmla="*/ 179294 h 1676400"/>
              <a:gd name="connsiteX92" fmla="*/ 927847 w 1815353"/>
              <a:gd name="connsiteY92" fmla="*/ 183776 h 1676400"/>
              <a:gd name="connsiteX93" fmla="*/ 909918 w 1815353"/>
              <a:gd name="connsiteY93" fmla="*/ 188258 h 1676400"/>
              <a:gd name="connsiteX94" fmla="*/ 865094 w 1815353"/>
              <a:gd name="connsiteY94" fmla="*/ 192741 h 1676400"/>
              <a:gd name="connsiteX95" fmla="*/ 806824 w 1815353"/>
              <a:gd name="connsiteY95" fmla="*/ 201705 h 1676400"/>
              <a:gd name="connsiteX96" fmla="*/ 721659 w 1815353"/>
              <a:gd name="connsiteY96" fmla="*/ 206188 h 1676400"/>
              <a:gd name="connsiteX97" fmla="*/ 627529 w 1815353"/>
              <a:gd name="connsiteY97" fmla="*/ 197223 h 1676400"/>
              <a:gd name="connsiteX98" fmla="*/ 578224 w 1815353"/>
              <a:gd name="connsiteY98" fmla="*/ 188258 h 1676400"/>
              <a:gd name="connsiteX99" fmla="*/ 542365 w 1815353"/>
              <a:gd name="connsiteY99" fmla="*/ 179294 h 1676400"/>
              <a:gd name="connsiteX100" fmla="*/ 510988 w 1815353"/>
              <a:gd name="connsiteY100" fmla="*/ 174811 h 1676400"/>
              <a:gd name="connsiteX101" fmla="*/ 457200 w 1815353"/>
              <a:gd name="connsiteY101" fmla="*/ 165847 h 1676400"/>
              <a:gd name="connsiteX102" fmla="*/ 407894 w 1815353"/>
              <a:gd name="connsiteY102" fmla="*/ 161364 h 1676400"/>
              <a:gd name="connsiteX103" fmla="*/ 385482 w 1815353"/>
              <a:gd name="connsiteY103" fmla="*/ 156882 h 1676400"/>
              <a:gd name="connsiteX104" fmla="*/ 242047 w 1815353"/>
              <a:gd name="connsiteY104" fmla="*/ 188259 h 1676400"/>
              <a:gd name="connsiteX105" fmla="*/ 116541 w 1815353"/>
              <a:gd name="connsiteY105" fmla="*/ 210670 h 1676400"/>
              <a:gd name="connsiteX106" fmla="*/ 53788 w 1815353"/>
              <a:gd name="connsiteY106" fmla="*/ 224117 h 1676400"/>
              <a:gd name="connsiteX107" fmla="*/ 35859 w 1815353"/>
              <a:gd name="connsiteY107" fmla="*/ 228600 h 1676400"/>
              <a:gd name="connsiteX108" fmla="*/ 8965 w 1815353"/>
              <a:gd name="connsiteY108" fmla="*/ 237564 h 1676400"/>
              <a:gd name="connsiteX109" fmla="*/ 44824 w 1815353"/>
              <a:gd name="connsiteY109" fmla="*/ 251011 h 1676400"/>
              <a:gd name="connsiteX110" fmla="*/ 71718 w 1815353"/>
              <a:gd name="connsiteY110" fmla="*/ 255494 h 1676400"/>
              <a:gd name="connsiteX111" fmla="*/ 107577 w 1815353"/>
              <a:gd name="connsiteY111" fmla="*/ 264458 h 1676400"/>
              <a:gd name="connsiteX112" fmla="*/ 80682 w 1815353"/>
              <a:gd name="connsiteY112" fmla="*/ 273423 h 1676400"/>
              <a:gd name="connsiteX113" fmla="*/ 49306 w 1815353"/>
              <a:gd name="connsiteY113" fmla="*/ 286870 h 1676400"/>
              <a:gd name="connsiteX114" fmla="*/ 35859 w 1815353"/>
              <a:gd name="connsiteY114" fmla="*/ 300317 h 1676400"/>
              <a:gd name="connsiteX115" fmla="*/ 49306 w 1815353"/>
              <a:gd name="connsiteY115" fmla="*/ 304800 h 1676400"/>
              <a:gd name="connsiteX116" fmla="*/ 98612 w 1815353"/>
              <a:gd name="connsiteY116" fmla="*/ 309282 h 1676400"/>
              <a:gd name="connsiteX117" fmla="*/ 116541 w 1815353"/>
              <a:gd name="connsiteY117" fmla="*/ 313764 h 1676400"/>
              <a:gd name="connsiteX118" fmla="*/ 94129 w 1815353"/>
              <a:gd name="connsiteY118" fmla="*/ 327211 h 1676400"/>
              <a:gd name="connsiteX119" fmla="*/ 76200 w 1815353"/>
              <a:gd name="connsiteY119" fmla="*/ 331694 h 1676400"/>
              <a:gd name="connsiteX120" fmla="*/ 62753 w 1815353"/>
              <a:gd name="connsiteY120" fmla="*/ 336176 h 1676400"/>
              <a:gd name="connsiteX121" fmla="*/ 49306 w 1815353"/>
              <a:gd name="connsiteY121" fmla="*/ 345141 h 1676400"/>
              <a:gd name="connsiteX122" fmla="*/ 53788 w 1815353"/>
              <a:gd name="connsiteY122" fmla="*/ 372035 h 1676400"/>
              <a:gd name="connsiteX123" fmla="*/ 89647 w 1815353"/>
              <a:gd name="connsiteY123" fmla="*/ 381000 h 1676400"/>
              <a:gd name="connsiteX124" fmla="*/ 103094 w 1815353"/>
              <a:gd name="connsiteY124" fmla="*/ 385482 h 1676400"/>
              <a:gd name="connsiteX125" fmla="*/ 85165 w 1815353"/>
              <a:gd name="connsiteY125" fmla="*/ 394447 h 1676400"/>
              <a:gd name="connsiteX126" fmla="*/ 44824 w 1815353"/>
              <a:gd name="connsiteY126" fmla="*/ 403411 h 1676400"/>
              <a:gd name="connsiteX127" fmla="*/ 31377 w 1815353"/>
              <a:gd name="connsiteY127" fmla="*/ 407894 h 1676400"/>
              <a:gd name="connsiteX128" fmla="*/ 17929 w 1815353"/>
              <a:gd name="connsiteY128" fmla="*/ 416858 h 1676400"/>
              <a:gd name="connsiteX129" fmla="*/ 67235 w 1815353"/>
              <a:gd name="connsiteY129" fmla="*/ 430305 h 1676400"/>
              <a:gd name="connsiteX130" fmla="*/ 26894 w 1815353"/>
              <a:gd name="connsiteY130" fmla="*/ 448235 h 1676400"/>
              <a:gd name="connsiteX131" fmla="*/ 13447 w 1815353"/>
              <a:gd name="connsiteY131" fmla="*/ 452717 h 1676400"/>
              <a:gd name="connsiteX132" fmla="*/ 0 w 1815353"/>
              <a:gd name="connsiteY132" fmla="*/ 461682 h 1676400"/>
              <a:gd name="connsiteX133" fmla="*/ 13447 w 1815353"/>
              <a:gd name="connsiteY133" fmla="*/ 470647 h 1676400"/>
              <a:gd name="connsiteX134" fmla="*/ 58271 w 1815353"/>
              <a:gd name="connsiteY134" fmla="*/ 479611 h 1676400"/>
              <a:gd name="connsiteX135" fmla="*/ 85165 w 1815353"/>
              <a:gd name="connsiteY135" fmla="*/ 484094 h 1676400"/>
              <a:gd name="connsiteX136" fmla="*/ 44824 w 1815353"/>
              <a:gd name="connsiteY136" fmla="*/ 497541 h 1676400"/>
              <a:gd name="connsiteX137" fmla="*/ 31377 w 1815353"/>
              <a:gd name="connsiteY137" fmla="*/ 502023 h 1676400"/>
              <a:gd name="connsiteX138" fmla="*/ 17929 w 1815353"/>
              <a:gd name="connsiteY138" fmla="*/ 510988 h 1676400"/>
              <a:gd name="connsiteX139" fmla="*/ 4482 w 1815353"/>
              <a:gd name="connsiteY139" fmla="*/ 515470 h 1676400"/>
              <a:gd name="connsiteX140" fmla="*/ 22412 w 1815353"/>
              <a:gd name="connsiteY140" fmla="*/ 519952 h 1676400"/>
              <a:gd name="connsiteX141" fmla="*/ 49306 w 1815353"/>
              <a:gd name="connsiteY141" fmla="*/ 528917 h 1676400"/>
              <a:gd name="connsiteX142" fmla="*/ 62753 w 1815353"/>
              <a:gd name="connsiteY142" fmla="*/ 533400 h 1676400"/>
              <a:gd name="connsiteX143" fmla="*/ 35859 w 1815353"/>
              <a:gd name="connsiteY143" fmla="*/ 555811 h 1676400"/>
              <a:gd name="connsiteX144" fmla="*/ 8965 w 1815353"/>
              <a:gd name="connsiteY144" fmla="*/ 582705 h 1676400"/>
              <a:gd name="connsiteX145" fmla="*/ 13447 w 1815353"/>
              <a:gd name="connsiteY145" fmla="*/ 600635 h 1676400"/>
              <a:gd name="connsiteX146" fmla="*/ 40341 w 1815353"/>
              <a:gd name="connsiteY146" fmla="*/ 614082 h 1676400"/>
              <a:gd name="connsiteX147" fmla="*/ 53788 w 1815353"/>
              <a:gd name="connsiteY147" fmla="*/ 623047 h 1676400"/>
              <a:gd name="connsiteX148" fmla="*/ 85165 w 1815353"/>
              <a:gd name="connsiteY148" fmla="*/ 632011 h 1676400"/>
              <a:gd name="connsiteX149" fmla="*/ 112059 w 1815353"/>
              <a:gd name="connsiteY149" fmla="*/ 640976 h 1676400"/>
              <a:gd name="connsiteX150" fmla="*/ 188259 w 1815353"/>
              <a:gd name="connsiteY150" fmla="*/ 649941 h 1676400"/>
              <a:gd name="connsiteX151" fmla="*/ 264459 w 1815353"/>
              <a:gd name="connsiteY151" fmla="*/ 645458 h 1676400"/>
              <a:gd name="connsiteX152" fmla="*/ 309282 w 1815353"/>
              <a:gd name="connsiteY152" fmla="*/ 636494 h 1676400"/>
              <a:gd name="connsiteX153" fmla="*/ 345141 w 1815353"/>
              <a:gd name="connsiteY153" fmla="*/ 632011 h 1676400"/>
              <a:gd name="connsiteX154" fmla="*/ 372035 w 1815353"/>
              <a:gd name="connsiteY154" fmla="*/ 623047 h 1676400"/>
              <a:gd name="connsiteX155" fmla="*/ 389965 w 1815353"/>
              <a:gd name="connsiteY155" fmla="*/ 618564 h 1676400"/>
              <a:gd name="connsiteX156" fmla="*/ 416859 w 1815353"/>
              <a:gd name="connsiteY156" fmla="*/ 609600 h 1676400"/>
              <a:gd name="connsiteX157" fmla="*/ 430306 w 1815353"/>
              <a:gd name="connsiteY157" fmla="*/ 605117 h 1676400"/>
              <a:gd name="connsiteX158" fmla="*/ 466165 w 1815353"/>
              <a:gd name="connsiteY158" fmla="*/ 600635 h 1676400"/>
              <a:gd name="connsiteX159" fmla="*/ 528918 w 1815353"/>
              <a:gd name="connsiteY159" fmla="*/ 587188 h 1676400"/>
              <a:gd name="connsiteX160" fmla="*/ 654424 w 1815353"/>
              <a:gd name="connsiteY160" fmla="*/ 582705 h 1676400"/>
              <a:gd name="connsiteX161" fmla="*/ 757518 w 1815353"/>
              <a:gd name="connsiteY161" fmla="*/ 569258 h 1676400"/>
              <a:gd name="connsiteX162" fmla="*/ 815788 w 1815353"/>
              <a:gd name="connsiteY162" fmla="*/ 555811 h 1676400"/>
              <a:gd name="connsiteX163" fmla="*/ 856129 w 1815353"/>
              <a:gd name="connsiteY163" fmla="*/ 551329 h 1676400"/>
              <a:gd name="connsiteX164" fmla="*/ 909918 w 1815353"/>
              <a:gd name="connsiteY164" fmla="*/ 555811 h 1676400"/>
              <a:gd name="connsiteX165" fmla="*/ 936812 w 1815353"/>
              <a:gd name="connsiteY165" fmla="*/ 578223 h 1676400"/>
              <a:gd name="connsiteX166" fmla="*/ 950259 w 1815353"/>
              <a:gd name="connsiteY166" fmla="*/ 596152 h 1676400"/>
              <a:gd name="connsiteX167" fmla="*/ 959224 w 1815353"/>
              <a:gd name="connsiteY167" fmla="*/ 609600 h 1676400"/>
              <a:gd name="connsiteX168" fmla="*/ 972671 w 1815353"/>
              <a:gd name="connsiteY168" fmla="*/ 618564 h 1676400"/>
              <a:gd name="connsiteX169" fmla="*/ 986118 w 1815353"/>
              <a:gd name="connsiteY169" fmla="*/ 649941 h 1676400"/>
              <a:gd name="connsiteX170" fmla="*/ 990600 w 1815353"/>
              <a:gd name="connsiteY170" fmla="*/ 667870 h 1676400"/>
              <a:gd name="connsiteX171" fmla="*/ 999565 w 1815353"/>
              <a:gd name="connsiteY171" fmla="*/ 685800 h 1676400"/>
              <a:gd name="connsiteX172" fmla="*/ 1004047 w 1815353"/>
              <a:gd name="connsiteY172" fmla="*/ 708211 h 1676400"/>
              <a:gd name="connsiteX173" fmla="*/ 1008529 w 1815353"/>
              <a:gd name="connsiteY173" fmla="*/ 721658 h 1676400"/>
              <a:gd name="connsiteX174" fmla="*/ 1013012 w 1815353"/>
              <a:gd name="connsiteY174" fmla="*/ 739588 h 1676400"/>
              <a:gd name="connsiteX175" fmla="*/ 999565 w 1815353"/>
              <a:gd name="connsiteY175" fmla="*/ 941294 h 1676400"/>
              <a:gd name="connsiteX176" fmla="*/ 990600 w 1815353"/>
              <a:gd name="connsiteY176" fmla="*/ 995082 h 1676400"/>
              <a:gd name="connsiteX177" fmla="*/ 981635 w 1815353"/>
              <a:gd name="connsiteY177" fmla="*/ 1138517 h 1676400"/>
              <a:gd name="connsiteX178" fmla="*/ 986118 w 1815353"/>
              <a:gd name="connsiteY178" fmla="*/ 1232647 h 1676400"/>
              <a:gd name="connsiteX179" fmla="*/ 990600 w 1815353"/>
              <a:gd name="connsiteY179" fmla="*/ 1272988 h 1676400"/>
              <a:gd name="connsiteX180" fmla="*/ 1004047 w 1815353"/>
              <a:gd name="connsiteY180" fmla="*/ 1344705 h 1676400"/>
              <a:gd name="connsiteX181" fmla="*/ 1008529 w 1815353"/>
              <a:gd name="connsiteY181" fmla="*/ 1389529 h 1676400"/>
              <a:gd name="connsiteX182" fmla="*/ 1013012 w 1815353"/>
              <a:gd name="connsiteY182" fmla="*/ 1402976 h 1676400"/>
              <a:gd name="connsiteX183" fmla="*/ 1017494 w 1815353"/>
              <a:gd name="connsiteY183" fmla="*/ 1425388 h 1676400"/>
              <a:gd name="connsiteX184" fmla="*/ 1026459 w 1815353"/>
              <a:gd name="connsiteY184" fmla="*/ 1456764 h 1676400"/>
              <a:gd name="connsiteX185" fmla="*/ 1030941 w 1815353"/>
              <a:gd name="connsiteY185" fmla="*/ 1474694 h 1676400"/>
              <a:gd name="connsiteX186" fmla="*/ 1035424 w 1815353"/>
              <a:gd name="connsiteY186" fmla="*/ 1501588 h 1676400"/>
              <a:gd name="connsiteX187" fmla="*/ 1044388 w 1815353"/>
              <a:gd name="connsiteY187" fmla="*/ 1519517 h 1676400"/>
              <a:gd name="connsiteX188" fmla="*/ 1048871 w 1815353"/>
              <a:gd name="connsiteY188" fmla="*/ 1537447 h 1676400"/>
              <a:gd name="connsiteX189" fmla="*/ 1053353 w 1815353"/>
              <a:gd name="connsiteY189" fmla="*/ 1550894 h 1676400"/>
              <a:gd name="connsiteX190" fmla="*/ 1057835 w 1815353"/>
              <a:gd name="connsiteY190" fmla="*/ 1568823 h 1676400"/>
              <a:gd name="connsiteX191" fmla="*/ 1071282 w 1815353"/>
              <a:gd name="connsiteY191" fmla="*/ 1609164 h 1676400"/>
              <a:gd name="connsiteX192" fmla="*/ 1080247 w 1815353"/>
              <a:gd name="connsiteY192" fmla="*/ 1636058 h 1676400"/>
              <a:gd name="connsiteX193" fmla="*/ 1093694 w 1815353"/>
              <a:gd name="connsiteY193" fmla="*/ 1676400 h 1676400"/>
              <a:gd name="connsiteX194" fmla="*/ 1102659 w 1815353"/>
              <a:gd name="connsiteY194" fmla="*/ 1662952 h 1676400"/>
              <a:gd name="connsiteX195" fmla="*/ 1107141 w 1815353"/>
              <a:gd name="connsiteY195" fmla="*/ 1649505 h 1676400"/>
              <a:gd name="connsiteX196" fmla="*/ 1120588 w 1815353"/>
              <a:gd name="connsiteY196" fmla="*/ 1640541 h 1676400"/>
              <a:gd name="connsiteX197" fmla="*/ 1134035 w 1815353"/>
              <a:gd name="connsiteY197" fmla="*/ 1627094 h 1676400"/>
              <a:gd name="connsiteX198" fmla="*/ 1147482 w 1815353"/>
              <a:gd name="connsiteY198" fmla="*/ 1618129 h 1676400"/>
              <a:gd name="connsiteX199" fmla="*/ 1174377 w 1815353"/>
              <a:gd name="connsiteY199" fmla="*/ 1609164 h 1676400"/>
              <a:gd name="connsiteX200" fmla="*/ 1183341 w 1815353"/>
              <a:gd name="connsiteY200" fmla="*/ 1595717 h 1676400"/>
              <a:gd name="connsiteX201" fmla="*/ 1210235 w 1815353"/>
              <a:gd name="connsiteY201" fmla="*/ 1582270 h 1676400"/>
              <a:gd name="connsiteX202" fmla="*/ 1250577 w 1815353"/>
              <a:gd name="connsiteY202" fmla="*/ 1564341 h 1676400"/>
              <a:gd name="connsiteX203" fmla="*/ 1264024 w 1815353"/>
              <a:gd name="connsiteY203" fmla="*/ 1559858 h 1676400"/>
              <a:gd name="connsiteX204" fmla="*/ 1290918 w 1815353"/>
              <a:gd name="connsiteY204" fmla="*/ 1546411 h 1676400"/>
              <a:gd name="connsiteX205" fmla="*/ 1304365 w 1815353"/>
              <a:gd name="connsiteY205" fmla="*/ 1537447 h 1676400"/>
              <a:gd name="connsiteX206" fmla="*/ 1331259 w 1815353"/>
              <a:gd name="connsiteY206" fmla="*/ 1528482 h 1676400"/>
              <a:gd name="connsiteX207" fmla="*/ 1344706 w 1815353"/>
              <a:gd name="connsiteY207" fmla="*/ 1524000 h 1676400"/>
              <a:gd name="connsiteX208" fmla="*/ 1376082 w 1815353"/>
              <a:gd name="connsiteY208" fmla="*/ 1519517 h 1676400"/>
              <a:gd name="connsiteX209" fmla="*/ 1456765 w 1815353"/>
              <a:gd name="connsiteY209" fmla="*/ 1524000 h 1676400"/>
              <a:gd name="connsiteX210" fmla="*/ 1483659 w 1815353"/>
              <a:gd name="connsiteY210" fmla="*/ 1537447 h 1676400"/>
              <a:gd name="connsiteX211" fmla="*/ 1497106 w 1815353"/>
              <a:gd name="connsiteY211" fmla="*/ 1541929 h 1676400"/>
              <a:gd name="connsiteX212" fmla="*/ 1519518 w 1815353"/>
              <a:gd name="connsiteY212" fmla="*/ 1541929 h 1676400"/>
              <a:gd name="connsiteX0" fmla="*/ 1519518 w 1815353"/>
              <a:gd name="connsiteY0" fmla="*/ 1541929 h 1676400"/>
              <a:gd name="connsiteX1" fmla="*/ 1506071 w 1815353"/>
              <a:gd name="connsiteY1" fmla="*/ 1528482 h 1676400"/>
              <a:gd name="connsiteX2" fmla="*/ 1501588 w 1815353"/>
              <a:gd name="connsiteY2" fmla="*/ 1510552 h 1676400"/>
              <a:gd name="connsiteX3" fmla="*/ 1497106 w 1815353"/>
              <a:gd name="connsiteY3" fmla="*/ 1497105 h 1676400"/>
              <a:gd name="connsiteX4" fmla="*/ 1488141 w 1815353"/>
              <a:gd name="connsiteY4" fmla="*/ 1443317 h 1676400"/>
              <a:gd name="connsiteX5" fmla="*/ 1479177 w 1815353"/>
              <a:gd name="connsiteY5" fmla="*/ 1402976 h 1676400"/>
              <a:gd name="connsiteX6" fmla="*/ 1474694 w 1815353"/>
              <a:gd name="connsiteY6" fmla="*/ 1362635 h 1676400"/>
              <a:gd name="connsiteX7" fmla="*/ 1470212 w 1815353"/>
              <a:gd name="connsiteY7" fmla="*/ 1344705 h 1676400"/>
              <a:gd name="connsiteX8" fmla="*/ 1465729 w 1815353"/>
              <a:gd name="connsiteY8" fmla="*/ 1322294 h 1676400"/>
              <a:gd name="connsiteX9" fmla="*/ 1456765 w 1815353"/>
              <a:gd name="connsiteY9" fmla="*/ 1286435 h 1676400"/>
              <a:gd name="connsiteX10" fmla="*/ 1443318 w 1815353"/>
              <a:gd name="connsiteY10" fmla="*/ 1192305 h 1676400"/>
              <a:gd name="connsiteX11" fmla="*/ 1438835 w 1815353"/>
              <a:gd name="connsiteY11" fmla="*/ 1169894 h 1676400"/>
              <a:gd name="connsiteX12" fmla="*/ 1434353 w 1815353"/>
              <a:gd name="connsiteY12" fmla="*/ 1147482 h 1676400"/>
              <a:gd name="connsiteX13" fmla="*/ 1425388 w 1815353"/>
              <a:gd name="connsiteY13" fmla="*/ 1066800 h 1676400"/>
              <a:gd name="connsiteX14" fmla="*/ 1416424 w 1815353"/>
              <a:gd name="connsiteY14" fmla="*/ 1013011 h 1676400"/>
              <a:gd name="connsiteX15" fmla="*/ 1411941 w 1815353"/>
              <a:gd name="connsiteY15" fmla="*/ 986117 h 1676400"/>
              <a:gd name="connsiteX16" fmla="*/ 1407459 w 1815353"/>
              <a:gd name="connsiteY16" fmla="*/ 851647 h 1676400"/>
              <a:gd name="connsiteX17" fmla="*/ 1402977 w 1815353"/>
              <a:gd name="connsiteY17" fmla="*/ 824752 h 1676400"/>
              <a:gd name="connsiteX18" fmla="*/ 1394012 w 1815353"/>
              <a:gd name="connsiteY18" fmla="*/ 775447 h 1676400"/>
              <a:gd name="connsiteX19" fmla="*/ 1380565 w 1815353"/>
              <a:gd name="connsiteY19" fmla="*/ 676835 h 1676400"/>
              <a:gd name="connsiteX20" fmla="*/ 1371600 w 1815353"/>
              <a:gd name="connsiteY20" fmla="*/ 623047 h 1676400"/>
              <a:gd name="connsiteX21" fmla="*/ 1376082 w 1815353"/>
              <a:gd name="connsiteY21" fmla="*/ 515470 h 1676400"/>
              <a:gd name="connsiteX22" fmla="*/ 1385047 w 1815353"/>
              <a:gd name="connsiteY22" fmla="*/ 488576 h 1676400"/>
              <a:gd name="connsiteX23" fmla="*/ 1389529 w 1815353"/>
              <a:gd name="connsiteY23" fmla="*/ 475129 h 1676400"/>
              <a:gd name="connsiteX24" fmla="*/ 1402977 w 1815353"/>
              <a:gd name="connsiteY24" fmla="*/ 434788 h 1676400"/>
              <a:gd name="connsiteX25" fmla="*/ 1407459 w 1815353"/>
              <a:gd name="connsiteY25" fmla="*/ 421341 h 1676400"/>
              <a:gd name="connsiteX26" fmla="*/ 1434353 w 1815353"/>
              <a:gd name="connsiteY26" fmla="*/ 398929 h 1676400"/>
              <a:gd name="connsiteX27" fmla="*/ 1470212 w 1815353"/>
              <a:gd name="connsiteY27" fmla="*/ 403411 h 1676400"/>
              <a:gd name="connsiteX28" fmla="*/ 1510553 w 1815353"/>
              <a:gd name="connsiteY28" fmla="*/ 430305 h 1676400"/>
              <a:gd name="connsiteX29" fmla="*/ 1519518 w 1815353"/>
              <a:gd name="connsiteY29" fmla="*/ 443752 h 1676400"/>
              <a:gd name="connsiteX30" fmla="*/ 1532965 w 1815353"/>
              <a:gd name="connsiteY30" fmla="*/ 470647 h 1676400"/>
              <a:gd name="connsiteX31" fmla="*/ 1559859 w 1815353"/>
              <a:gd name="connsiteY31" fmla="*/ 524435 h 1676400"/>
              <a:gd name="connsiteX32" fmla="*/ 1586753 w 1815353"/>
              <a:gd name="connsiteY32" fmla="*/ 542364 h 1676400"/>
              <a:gd name="connsiteX33" fmla="*/ 1600200 w 1815353"/>
              <a:gd name="connsiteY33" fmla="*/ 551329 h 1676400"/>
              <a:gd name="connsiteX34" fmla="*/ 1627094 w 1815353"/>
              <a:gd name="connsiteY34" fmla="*/ 569258 h 1676400"/>
              <a:gd name="connsiteX35" fmla="*/ 1636059 w 1815353"/>
              <a:gd name="connsiteY35" fmla="*/ 582705 h 1676400"/>
              <a:gd name="connsiteX36" fmla="*/ 1662953 w 1815353"/>
              <a:gd name="connsiteY36" fmla="*/ 591670 h 1676400"/>
              <a:gd name="connsiteX37" fmla="*/ 1653988 w 1815353"/>
              <a:gd name="connsiteY37" fmla="*/ 551329 h 1676400"/>
              <a:gd name="connsiteX38" fmla="*/ 1671918 w 1815353"/>
              <a:gd name="connsiteY38" fmla="*/ 542364 h 1676400"/>
              <a:gd name="connsiteX39" fmla="*/ 1685365 w 1815353"/>
              <a:gd name="connsiteY39" fmla="*/ 551329 h 1676400"/>
              <a:gd name="connsiteX40" fmla="*/ 1698812 w 1815353"/>
              <a:gd name="connsiteY40" fmla="*/ 555811 h 1676400"/>
              <a:gd name="connsiteX41" fmla="*/ 1716741 w 1815353"/>
              <a:gd name="connsiteY41" fmla="*/ 564776 h 1676400"/>
              <a:gd name="connsiteX42" fmla="*/ 1712259 w 1815353"/>
              <a:gd name="connsiteY42" fmla="*/ 542364 h 1676400"/>
              <a:gd name="connsiteX43" fmla="*/ 1694329 w 1815353"/>
              <a:gd name="connsiteY43" fmla="*/ 515470 h 1676400"/>
              <a:gd name="connsiteX44" fmla="*/ 1730188 w 1815353"/>
              <a:gd name="connsiteY44" fmla="*/ 524435 h 1676400"/>
              <a:gd name="connsiteX45" fmla="*/ 1716741 w 1815353"/>
              <a:gd name="connsiteY45" fmla="*/ 493058 h 1676400"/>
              <a:gd name="connsiteX46" fmla="*/ 1712259 w 1815353"/>
              <a:gd name="connsiteY46" fmla="*/ 479611 h 1676400"/>
              <a:gd name="connsiteX47" fmla="*/ 1734671 w 1815353"/>
              <a:gd name="connsiteY47" fmla="*/ 484094 h 1676400"/>
              <a:gd name="connsiteX48" fmla="*/ 1748118 w 1815353"/>
              <a:gd name="connsiteY48" fmla="*/ 488576 h 1676400"/>
              <a:gd name="connsiteX49" fmla="*/ 1766047 w 1815353"/>
              <a:gd name="connsiteY49" fmla="*/ 493058 h 1676400"/>
              <a:gd name="connsiteX50" fmla="*/ 1761565 w 1815353"/>
              <a:gd name="connsiteY50" fmla="*/ 475129 h 1676400"/>
              <a:gd name="connsiteX51" fmla="*/ 1752600 w 1815353"/>
              <a:gd name="connsiteY51" fmla="*/ 457200 h 1676400"/>
              <a:gd name="connsiteX52" fmla="*/ 1766047 w 1815353"/>
              <a:gd name="connsiteY52" fmla="*/ 452717 h 1676400"/>
              <a:gd name="connsiteX53" fmla="*/ 1801906 w 1815353"/>
              <a:gd name="connsiteY53" fmla="*/ 448235 h 1676400"/>
              <a:gd name="connsiteX54" fmla="*/ 1815353 w 1815353"/>
              <a:gd name="connsiteY54" fmla="*/ 421341 h 1676400"/>
              <a:gd name="connsiteX55" fmla="*/ 1801906 w 1815353"/>
              <a:gd name="connsiteY55" fmla="*/ 367552 h 1676400"/>
              <a:gd name="connsiteX56" fmla="*/ 1792941 w 1815353"/>
              <a:gd name="connsiteY56" fmla="*/ 340658 h 1676400"/>
              <a:gd name="connsiteX57" fmla="*/ 1788459 w 1815353"/>
              <a:gd name="connsiteY57" fmla="*/ 327211 h 1676400"/>
              <a:gd name="connsiteX58" fmla="*/ 1779494 w 1815353"/>
              <a:gd name="connsiteY58" fmla="*/ 273423 h 1676400"/>
              <a:gd name="connsiteX59" fmla="*/ 1770529 w 1815353"/>
              <a:gd name="connsiteY59" fmla="*/ 246529 h 1676400"/>
              <a:gd name="connsiteX60" fmla="*/ 1752600 w 1815353"/>
              <a:gd name="connsiteY60" fmla="*/ 215152 h 1676400"/>
              <a:gd name="connsiteX61" fmla="*/ 1739153 w 1815353"/>
              <a:gd name="connsiteY61" fmla="*/ 188258 h 1676400"/>
              <a:gd name="connsiteX62" fmla="*/ 1730188 w 1815353"/>
              <a:gd name="connsiteY62" fmla="*/ 161364 h 1676400"/>
              <a:gd name="connsiteX63" fmla="*/ 1716741 w 1815353"/>
              <a:gd name="connsiteY63" fmla="*/ 134470 h 1676400"/>
              <a:gd name="connsiteX64" fmla="*/ 1703294 w 1815353"/>
              <a:gd name="connsiteY64" fmla="*/ 125505 h 1676400"/>
              <a:gd name="connsiteX65" fmla="*/ 1698812 w 1815353"/>
              <a:gd name="connsiteY65" fmla="*/ 112058 h 1676400"/>
              <a:gd name="connsiteX66" fmla="*/ 1658471 w 1815353"/>
              <a:gd name="connsiteY66" fmla="*/ 80682 h 1676400"/>
              <a:gd name="connsiteX67" fmla="*/ 1627094 w 1815353"/>
              <a:gd name="connsiteY67" fmla="*/ 67235 h 1676400"/>
              <a:gd name="connsiteX68" fmla="*/ 1613647 w 1815353"/>
              <a:gd name="connsiteY68" fmla="*/ 58270 h 1676400"/>
              <a:gd name="connsiteX69" fmla="*/ 1600200 w 1815353"/>
              <a:gd name="connsiteY69" fmla="*/ 53788 h 1676400"/>
              <a:gd name="connsiteX70" fmla="*/ 1573306 w 1815353"/>
              <a:gd name="connsiteY70" fmla="*/ 35858 h 1676400"/>
              <a:gd name="connsiteX71" fmla="*/ 1559859 w 1815353"/>
              <a:gd name="connsiteY71" fmla="*/ 26894 h 1676400"/>
              <a:gd name="connsiteX72" fmla="*/ 1532965 w 1815353"/>
              <a:gd name="connsiteY72" fmla="*/ 17929 h 1676400"/>
              <a:gd name="connsiteX73" fmla="*/ 1519518 w 1815353"/>
              <a:gd name="connsiteY73" fmla="*/ 8964 h 1676400"/>
              <a:gd name="connsiteX74" fmla="*/ 1483659 w 1815353"/>
              <a:gd name="connsiteY74" fmla="*/ 0 h 1676400"/>
              <a:gd name="connsiteX75" fmla="*/ 1407459 w 1815353"/>
              <a:gd name="connsiteY75" fmla="*/ 4482 h 1676400"/>
              <a:gd name="connsiteX76" fmla="*/ 1380565 w 1815353"/>
              <a:gd name="connsiteY76" fmla="*/ 8964 h 1676400"/>
              <a:gd name="connsiteX77" fmla="*/ 1349188 w 1815353"/>
              <a:gd name="connsiteY77" fmla="*/ 13447 h 1676400"/>
              <a:gd name="connsiteX78" fmla="*/ 1304365 w 1815353"/>
              <a:gd name="connsiteY78" fmla="*/ 26894 h 1676400"/>
              <a:gd name="connsiteX79" fmla="*/ 1277471 w 1815353"/>
              <a:gd name="connsiteY79" fmla="*/ 44823 h 1676400"/>
              <a:gd name="connsiteX80" fmla="*/ 1250577 w 1815353"/>
              <a:gd name="connsiteY80" fmla="*/ 53788 h 1676400"/>
              <a:gd name="connsiteX81" fmla="*/ 1223682 w 1815353"/>
              <a:gd name="connsiteY81" fmla="*/ 67235 h 1676400"/>
              <a:gd name="connsiteX82" fmla="*/ 1196788 w 1815353"/>
              <a:gd name="connsiteY82" fmla="*/ 80682 h 1676400"/>
              <a:gd name="connsiteX83" fmla="*/ 1156447 w 1815353"/>
              <a:gd name="connsiteY83" fmla="*/ 98611 h 1676400"/>
              <a:gd name="connsiteX84" fmla="*/ 1143000 w 1815353"/>
              <a:gd name="connsiteY84" fmla="*/ 103094 h 1676400"/>
              <a:gd name="connsiteX85" fmla="*/ 1107141 w 1815353"/>
              <a:gd name="connsiteY85" fmla="*/ 116541 h 1676400"/>
              <a:gd name="connsiteX86" fmla="*/ 1075765 w 1815353"/>
              <a:gd name="connsiteY86" fmla="*/ 129988 h 1676400"/>
              <a:gd name="connsiteX87" fmla="*/ 1062318 w 1815353"/>
              <a:gd name="connsiteY87" fmla="*/ 138952 h 1676400"/>
              <a:gd name="connsiteX88" fmla="*/ 1035424 w 1815353"/>
              <a:gd name="connsiteY88" fmla="*/ 147917 h 1676400"/>
              <a:gd name="connsiteX89" fmla="*/ 1008529 w 1815353"/>
              <a:gd name="connsiteY89" fmla="*/ 156882 h 1676400"/>
              <a:gd name="connsiteX90" fmla="*/ 995082 w 1815353"/>
              <a:gd name="connsiteY90" fmla="*/ 161364 h 1676400"/>
              <a:gd name="connsiteX91" fmla="*/ 945777 w 1815353"/>
              <a:gd name="connsiteY91" fmla="*/ 179294 h 1676400"/>
              <a:gd name="connsiteX92" fmla="*/ 927847 w 1815353"/>
              <a:gd name="connsiteY92" fmla="*/ 183776 h 1676400"/>
              <a:gd name="connsiteX93" fmla="*/ 909918 w 1815353"/>
              <a:gd name="connsiteY93" fmla="*/ 188258 h 1676400"/>
              <a:gd name="connsiteX94" fmla="*/ 865094 w 1815353"/>
              <a:gd name="connsiteY94" fmla="*/ 192741 h 1676400"/>
              <a:gd name="connsiteX95" fmla="*/ 806824 w 1815353"/>
              <a:gd name="connsiteY95" fmla="*/ 201705 h 1676400"/>
              <a:gd name="connsiteX96" fmla="*/ 721659 w 1815353"/>
              <a:gd name="connsiteY96" fmla="*/ 206188 h 1676400"/>
              <a:gd name="connsiteX97" fmla="*/ 627529 w 1815353"/>
              <a:gd name="connsiteY97" fmla="*/ 197223 h 1676400"/>
              <a:gd name="connsiteX98" fmla="*/ 578224 w 1815353"/>
              <a:gd name="connsiteY98" fmla="*/ 188258 h 1676400"/>
              <a:gd name="connsiteX99" fmla="*/ 542365 w 1815353"/>
              <a:gd name="connsiteY99" fmla="*/ 179294 h 1676400"/>
              <a:gd name="connsiteX100" fmla="*/ 510988 w 1815353"/>
              <a:gd name="connsiteY100" fmla="*/ 174811 h 1676400"/>
              <a:gd name="connsiteX101" fmla="*/ 457200 w 1815353"/>
              <a:gd name="connsiteY101" fmla="*/ 165847 h 1676400"/>
              <a:gd name="connsiteX102" fmla="*/ 407894 w 1815353"/>
              <a:gd name="connsiteY102" fmla="*/ 161364 h 1676400"/>
              <a:gd name="connsiteX103" fmla="*/ 336176 w 1815353"/>
              <a:gd name="connsiteY103" fmla="*/ 179294 h 1676400"/>
              <a:gd name="connsiteX104" fmla="*/ 242047 w 1815353"/>
              <a:gd name="connsiteY104" fmla="*/ 188259 h 1676400"/>
              <a:gd name="connsiteX105" fmla="*/ 116541 w 1815353"/>
              <a:gd name="connsiteY105" fmla="*/ 210670 h 1676400"/>
              <a:gd name="connsiteX106" fmla="*/ 53788 w 1815353"/>
              <a:gd name="connsiteY106" fmla="*/ 224117 h 1676400"/>
              <a:gd name="connsiteX107" fmla="*/ 35859 w 1815353"/>
              <a:gd name="connsiteY107" fmla="*/ 228600 h 1676400"/>
              <a:gd name="connsiteX108" fmla="*/ 8965 w 1815353"/>
              <a:gd name="connsiteY108" fmla="*/ 237564 h 1676400"/>
              <a:gd name="connsiteX109" fmla="*/ 44824 w 1815353"/>
              <a:gd name="connsiteY109" fmla="*/ 251011 h 1676400"/>
              <a:gd name="connsiteX110" fmla="*/ 71718 w 1815353"/>
              <a:gd name="connsiteY110" fmla="*/ 255494 h 1676400"/>
              <a:gd name="connsiteX111" fmla="*/ 107577 w 1815353"/>
              <a:gd name="connsiteY111" fmla="*/ 264458 h 1676400"/>
              <a:gd name="connsiteX112" fmla="*/ 80682 w 1815353"/>
              <a:gd name="connsiteY112" fmla="*/ 273423 h 1676400"/>
              <a:gd name="connsiteX113" fmla="*/ 49306 w 1815353"/>
              <a:gd name="connsiteY113" fmla="*/ 286870 h 1676400"/>
              <a:gd name="connsiteX114" fmla="*/ 35859 w 1815353"/>
              <a:gd name="connsiteY114" fmla="*/ 300317 h 1676400"/>
              <a:gd name="connsiteX115" fmla="*/ 49306 w 1815353"/>
              <a:gd name="connsiteY115" fmla="*/ 304800 h 1676400"/>
              <a:gd name="connsiteX116" fmla="*/ 98612 w 1815353"/>
              <a:gd name="connsiteY116" fmla="*/ 309282 h 1676400"/>
              <a:gd name="connsiteX117" fmla="*/ 116541 w 1815353"/>
              <a:gd name="connsiteY117" fmla="*/ 313764 h 1676400"/>
              <a:gd name="connsiteX118" fmla="*/ 94129 w 1815353"/>
              <a:gd name="connsiteY118" fmla="*/ 327211 h 1676400"/>
              <a:gd name="connsiteX119" fmla="*/ 76200 w 1815353"/>
              <a:gd name="connsiteY119" fmla="*/ 331694 h 1676400"/>
              <a:gd name="connsiteX120" fmla="*/ 62753 w 1815353"/>
              <a:gd name="connsiteY120" fmla="*/ 336176 h 1676400"/>
              <a:gd name="connsiteX121" fmla="*/ 49306 w 1815353"/>
              <a:gd name="connsiteY121" fmla="*/ 345141 h 1676400"/>
              <a:gd name="connsiteX122" fmla="*/ 53788 w 1815353"/>
              <a:gd name="connsiteY122" fmla="*/ 372035 h 1676400"/>
              <a:gd name="connsiteX123" fmla="*/ 89647 w 1815353"/>
              <a:gd name="connsiteY123" fmla="*/ 381000 h 1676400"/>
              <a:gd name="connsiteX124" fmla="*/ 103094 w 1815353"/>
              <a:gd name="connsiteY124" fmla="*/ 385482 h 1676400"/>
              <a:gd name="connsiteX125" fmla="*/ 85165 w 1815353"/>
              <a:gd name="connsiteY125" fmla="*/ 394447 h 1676400"/>
              <a:gd name="connsiteX126" fmla="*/ 44824 w 1815353"/>
              <a:gd name="connsiteY126" fmla="*/ 403411 h 1676400"/>
              <a:gd name="connsiteX127" fmla="*/ 31377 w 1815353"/>
              <a:gd name="connsiteY127" fmla="*/ 407894 h 1676400"/>
              <a:gd name="connsiteX128" fmla="*/ 17929 w 1815353"/>
              <a:gd name="connsiteY128" fmla="*/ 416858 h 1676400"/>
              <a:gd name="connsiteX129" fmla="*/ 67235 w 1815353"/>
              <a:gd name="connsiteY129" fmla="*/ 430305 h 1676400"/>
              <a:gd name="connsiteX130" fmla="*/ 26894 w 1815353"/>
              <a:gd name="connsiteY130" fmla="*/ 448235 h 1676400"/>
              <a:gd name="connsiteX131" fmla="*/ 13447 w 1815353"/>
              <a:gd name="connsiteY131" fmla="*/ 452717 h 1676400"/>
              <a:gd name="connsiteX132" fmla="*/ 0 w 1815353"/>
              <a:gd name="connsiteY132" fmla="*/ 461682 h 1676400"/>
              <a:gd name="connsiteX133" fmla="*/ 13447 w 1815353"/>
              <a:gd name="connsiteY133" fmla="*/ 470647 h 1676400"/>
              <a:gd name="connsiteX134" fmla="*/ 58271 w 1815353"/>
              <a:gd name="connsiteY134" fmla="*/ 479611 h 1676400"/>
              <a:gd name="connsiteX135" fmla="*/ 85165 w 1815353"/>
              <a:gd name="connsiteY135" fmla="*/ 484094 h 1676400"/>
              <a:gd name="connsiteX136" fmla="*/ 44824 w 1815353"/>
              <a:gd name="connsiteY136" fmla="*/ 497541 h 1676400"/>
              <a:gd name="connsiteX137" fmla="*/ 31377 w 1815353"/>
              <a:gd name="connsiteY137" fmla="*/ 502023 h 1676400"/>
              <a:gd name="connsiteX138" fmla="*/ 17929 w 1815353"/>
              <a:gd name="connsiteY138" fmla="*/ 510988 h 1676400"/>
              <a:gd name="connsiteX139" fmla="*/ 4482 w 1815353"/>
              <a:gd name="connsiteY139" fmla="*/ 515470 h 1676400"/>
              <a:gd name="connsiteX140" fmla="*/ 22412 w 1815353"/>
              <a:gd name="connsiteY140" fmla="*/ 519952 h 1676400"/>
              <a:gd name="connsiteX141" fmla="*/ 49306 w 1815353"/>
              <a:gd name="connsiteY141" fmla="*/ 528917 h 1676400"/>
              <a:gd name="connsiteX142" fmla="*/ 62753 w 1815353"/>
              <a:gd name="connsiteY142" fmla="*/ 533400 h 1676400"/>
              <a:gd name="connsiteX143" fmla="*/ 35859 w 1815353"/>
              <a:gd name="connsiteY143" fmla="*/ 555811 h 1676400"/>
              <a:gd name="connsiteX144" fmla="*/ 8965 w 1815353"/>
              <a:gd name="connsiteY144" fmla="*/ 582705 h 1676400"/>
              <a:gd name="connsiteX145" fmla="*/ 13447 w 1815353"/>
              <a:gd name="connsiteY145" fmla="*/ 600635 h 1676400"/>
              <a:gd name="connsiteX146" fmla="*/ 40341 w 1815353"/>
              <a:gd name="connsiteY146" fmla="*/ 614082 h 1676400"/>
              <a:gd name="connsiteX147" fmla="*/ 53788 w 1815353"/>
              <a:gd name="connsiteY147" fmla="*/ 623047 h 1676400"/>
              <a:gd name="connsiteX148" fmla="*/ 85165 w 1815353"/>
              <a:gd name="connsiteY148" fmla="*/ 632011 h 1676400"/>
              <a:gd name="connsiteX149" fmla="*/ 112059 w 1815353"/>
              <a:gd name="connsiteY149" fmla="*/ 640976 h 1676400"/>
              <a:gd name="connsiteX150" fmla="*/ 188259 w 1815353"/>
              <a:gd name="connsiteY150" fmla="*/ 649941 h 1676400"/>
              <a:gd name="connsiteX151" fmla="*/ 264459 w 1815353"/>
              <a:gd name="connsiteY151" fmla="*/ 645458 h 1676400"/>
              <a:gd name="connsiteX152" fmla="*/ 309282 w 1815353"/>
              <a:gd name="connsiteY152" fmla="*/ 636494 h 1676400"/>
              <a:gd name="connsiteX153" fmla="*/ 345141 w 1815353"/>
              <a:gd name="connsiteY153" fmla="*/ 632011 h 1676400"/>
              <a:gd name="connsiteX154" fmla="*/ 372035 w 1815353"/>
              <a:gd name="connsiteY154" fmla="*/ 623047 h 1676400"/>
              <a:gd name="connsiteX155" fmla="*/ 389965 w 1815353"/>
              <a:gd name="connsiteY155" fmla="*/ 618564 h 1676400"/>
              <a:gd name="connsiteX156" fmla="*/ 416859 w 1815353"/>
              <a:gd name="connsiteY156" fmla="*/ 609600 h 1676400"/>
              <a:gd name="connsiteX157" fmla="*/ 430306 w 1815353"/>
              <a:gd name="connsiteY157" fmla="*/ 605117 h 1676400"/>
              <a:gd name="connsiteX158" fmla="*/ 466165 w 1815353"/>
              <a:gd name="connsiteY158" fmla="*/ 600635 h 1676400"/>
              <a:gd name="connsiteX159" fmla="*/ 528918 w 1815353"/>
              <a:gd name="connsiteY159" fmla="*/ 587188 h 1676400"/>
              <a:gd name="connsiteX160" fmla="*/ 654424 w 1815353"/>
              <a:gd name="connsiteY160" fmla="*/ 582705 h 1676400"/>
              <a:gd name="connsiteX161" fmla="*/ 757518 w 1815353"/>
              <a:gd name="connsiteY161" fmla="*/ 569258 h 1676400"/>
              <a:gd name="connsiteX162" fmla="*/ 815788 w 1815353"/>
              <a:gd name="connsiteY162" fmla="*/ 555811 h 1676400"/>
              <a:gd name="connsiteX163" fmla="*/ 856129 w 1815353"/>
              <a:gd name="connsiteY163" fmla="*/ 551329 h 1676400"/>
              <a:gd name="connsiteX164" fmla="*/ 909918 w 1815353"/>
              <a:gd name="connsiteY164" fmla="*/ 555811 h 1676400"/>
              <a:gd name="connsiteX165" fmla="*/ 936812 w 1815353"/>
              <a:gd name="connsiteY165" fmla="*/ 578223 h 1676400"/>
              <a:gd name="connsiteX166" fmla="*/ 950259 w 1815353"/>
              <a:gd name="connsiteY166" fmla="*/ 596152 h 1676400"/>
              <a:gd name="connsiteX167" fmla="*/ 959224 w 1815353"/>
              <a:gd name="connsiteY167" fmla="*/ 609600 h 1676400"/>
              <a:gd name="connsiteX168" fmla="*/ 972671 w 1815353"/>
              <a:gd name="connsiteY168" fmla="*/ 618564 h 1676400"/>
              <a:gd name="connsiteX169" fmla="*/ 986118 w 1815353"/>
              <a:gd name="connsiteY169" fmla="*/ 649941 h 1676400"/>
              <a:gd name="connsiteX170" fmla="*/ 990600 w 1815353"/>
              <a:gd name="connsiteY170" fmla="*/ 667870 h 1676400"/>
              <a:gd name="connsiteX171" fmla="*/ 999565 w 1815353"/>
              <a:gd name="connsiteY171" fmla="*/ 685800 h 1676400"/>
              <a:gd name="connsiteX172" fmla="*/ 1004047 w 1815353"/>
              <a:gd name="connsiteY172" fmla="*/ 708211 h 1676400"/>
              <a:gd name="connsiteX173" fmla="*/ 1008529 w 1815353"/>
              <a:gd name="connsiteY173" fmla="*/ 721658 h 1676400"/>
              <a:gd name="connsiteX174" fmla="*/ 1013012 w 1815353"/>
              <a:gd name="connsiteY174" fmla="*/ 739588 h 1676400"/>
              <a:gd name="connsiteX175" fmla="*/ 999565 w 1815353"/>
              <a:gd name="connsiteY175" fmla="*/ 941294 h 1676400"/>
              <a:gd name="connsiteX176" fmla="*/ 990600 w 1815353"/>
              <a:gd name="connsiteY176" fmla="*/ 995082 h 1676400"/>
              <a:gd name="connsiteX177" fmla="*/ 981635 w 1815353"/>
              <a:gd name="connsiteY177" fmla="*/ 1138517 h 1676400"/>
              <a:gd name="connsiteX178" fmla="*/ 986118 w 1815353"/>
              <a:gd name="connsiteY178" fmla="*/ 1232647 h 1676400"/>
              <a:gd name="connsiteX179" fmla="*/ 990600 w 1815353"/>
              <a:gd name="connsiteY179" fmla="*/ 1272988 h 1676400"/>
              <a:gd name="connsiteX180" fmla="*/ 1004047 w 1815353"/>
              <a:gd name="connsiteY180" fmla="*/ 1344705 h 1676400"/>
              <a:gd name="connsiteX181" fmla="*/ 1008529 w 1815353"/>
              <a:gd name="connsiteY181" fmla="*/ 1389529 h 1676400"/>
              <a:gd name="connsiteX182" fmla="*/ 1013012 w 1815353"/>
              <a:gd name="connsiteY182" fmla="*/ 1402976 h 1676400"/>
              <a:gd name="connsiteX183" fmla="*/ 1017494 w 1815353"/>
              <a:gd name="connsiteY183" fmla="*/ 1425388 h 1676400"/>
              <a:gd name="connsiteX184" fmla="*/ 1026459 w 1815353"/>
              <a:gd name="connsiteY184" fmla="*/ 1456764 h 1676400"/>
              <a:gd name="connsiteX185" fmla="*/ 1030941 w 1815353"/>
              <a:gd name="connsiteY185" fmla="*/ 1474694 h 1676400"/>
              <a:gd name="connsiteX186" fmla="*/ 1035424 w 1815353"/>
              <a:gd name="connsiteY186" fmla="*/ 1501588 h 1676400"/>
              <a:gd name="connsiteX187" fmla="*/ 1044388 w 1815353"/>
              <a:gd name="connsiteY187" fmla="*/ 1519517 h 1676400"/>
              <a:gd name="connsiteX188" fmla="*/ 1048871 w 1815353"/>
              <a:gd name="connsiteY188" fmla="*/ 1537447 h 1676400"/>
              <a:gd name="connsiteX189" fmla="*/ 1053353 w 1815353"/>
              <a:gd name="connsiteY189" fmla="*/ 1550894 h 1676400"/>
              <a:gd name="connsiteX190" fmla="*/ 1057835 w 1815353"/>
              <a:gd name="connsiteY190" fmla="*/ 1568823 h 1676400"/>
              <a:gd name="connsiteX191" fmla="*/ 1071282 w 1815353"/>
              <a:gd name="connsiteY191" fmla="*/ 1609164 h 1676400"/>
              <a:gd name="connsiteX192" fmla="*/ 1080247 w 1815353"/>
              <a:gd name="connsiteY192" fmla="*/ 1636058 h 1676400"/>
              <a:gd name="connsiteX193" fmla="*/ 1093694 w 1815353"/>
              <a:gd name="connsiteY193" fmla="*/ 1676400 h 1676400"/>
              <a:gd name="connsiteX194" fmla="*/ 1102659 w 1815353"/>
              <a:gd name="connsiteY194" fmla="*/ 1662952 h 1676400"/>
              <a:gd name="connsiteX195" fmla="*/ 1107141 w 1815353"/>
              <a:gd name="connsiteY195" fmla="*/ 1649505 h 1676400"/>
              <a:gd name="connsiteX196" fmla="*/ 1120588 w 1815353"/>
              <a:gd name="connsiteY196" fmla="*/ 1640541 h 1676400"/>
              <a:gd name="connsiteX197" fmla="*/ 1134035 w 1815353"/>
              <a:gd name="connsiteY197" fmla="*/ 1627094 h 1676400"/>
              <a:gd name="connsiteX198" fmla="*/ 1147482 w 1815353"/>
              <a:gd name="connsiteY198" fmla="*/ 1618129 h 1676400"/>
              <a:gd name="connsiteX199" fmla="*/ 1174377 w 1815353"/>
              <a:gd name="connsiteY199" fmla="*/ 1609164 h 1676400"/>
              <a:gd name="connsiteX200" fmla="*/ 1183341 w 1815353"/>
              <a:gd name="connsiteY200" fmla="*/ 1595717 h 1676400"/>
              <a:gd name="connsiteX201" fmla="*/ 1210235 w 1815353"/>
              <a:gd name="connsiteY201" fmla="*/ 1582270 h 1676400"/>
              <a:gd name="connsiteX202" fmla="*/ 1250577 w 1815353"/>
              <a:gd name="connsiteY202" fmla="*/ 1564341 h 1676400"/>
              <a:gd name="connsiteX203" fmla="*/ 1264024 w 1815353"/>
              <a:gd name="connsiteY203" fmla="*/ 1559858 h 1676400"/>
              <a:gd name="connsiteX204" fmla="*/ 1290918 w 1815353"/>
              <a:gd name="connsiteY204" fmla="*/ 1546411 h 1676400"/>
              <a:gd name="connsiteX205" fmla="*/ 1304365 w 1815353"/>
              <a:gd name="connsiteY205" fmla="*/ 1537447 h 1676400"/>
              <a:gd name="connsiteX206" fmla="*/ 1331259 w 1815353"/>
              <a:gd name="connsiteY206" fmla="*/ 1528482 h 1676400"/>
              <a:gd name="connsiteX207" fmla="*/ 1344706 w 1815353"/>
              <a:gd name="connsiteY207" fmla="*/ 1524000 h 1676400"/>
              <a:gd name="connsiteX208" fmla="*/ 1376082 w 1815353"/>
              <a:gd name="connsiteY208" fmla="*/ 1519517 h 1676400"/>
              <a:gd name="connsiteX209" fmla="*/ 1456765 w 1815353"/>
              <a:gd name="connsiteY209" fmla="*/ 1524000 h 1676400"/>
              <a:gd name="connsiteX210" fmla="*/ 1483659 w 1815353"/>
              <a:gd name="connsiteY210" fmla="*/ 1537447 h 1676400"/>
              <a:gd name="connsiteX211" fmla="*/ 1497106 w 1815353"/>
              <a:gd name="connsiteY211" fmla="*/ 1541929 h 1676400"/>
              <a:gd name="connsiteX212" fmla="*/ 1519518 w 1815353"/>
              <a:gd name="connsiteY212" fmla="*/ 1541929 h 1676400"/>
              <a:gd name="connsiteX0" fmla="*/ 1519518 w 1815353"/>
              <a:gd name="connsiteY0" fmla="*/ 1541929 h 1676400"/>
              <a:gd name="connsiteX1" fmla="*/ 1506071 w 1815353"/>
              <a:gd name="connsiteY1" fmla="*/ 1528482 h 1676400"/>
              <a:gd name="connsiteX2" fmla="*/ 1501588 w 1815353"/>
              <a:gd name="connsiteY2" fmla="*/ 1510552 h 1676400"/>
              <a:gd name="connsiteX3" fmla="*/ 1497106 w 1815353"/>
              <a:gd name="connsiteY3" fmla="*/ 1497105 h 1676400"/>
              <a:gd name="connsiteX4" fmla="*/ 1488141 w 1815353"/>
              <a:gd name="connsiteY4" fmla="*/ 1443317 h 1676400"/>
              <a:gd name="connsiteX5" fmla="*/ 1479177 w 1815353"/>
              <a:gd name="connsiteY5" fmla="*/ 1402976 h 1676400"/>
              <a:gd name="connsiteX6" fmla="*/ 1474694 w 1815353"/>
              <a:gd name="connsiteY6" fmla="*/ 1362635 h 1676400"/>
              <a:gd name="connsiteX7" fmla="*/ 1470212 w 1815353"/>
              <a:gd name="connsiteY7" fmla="*/ 1344705 h 1676400"/>
              <a:gd name="connsiteX8" fmla="*/ 1465729 w 1815353"/>
              <a:gd name="connsiteY8" fmla="*/ 1322294 h 1676400"/>
              <a:gd name="connsiteX9" fmla="*/ 1456765 w 1815353"/>
              <a:gd name="connsiteY9" fmla="*/ 1286435 h 1676400"/>
              <a:gd name="connsiteX10" fmla="*/ 1443318 w 1815353"/>
              <a:gd name="connsiteY10" fmla="*/ 1192305 h 1676400"/>
              <a:gd name="connsiteX11" fmla="*/ 1438835 w 1815353"/>
              <a:gd name="connsiteY11" fmla="*/ 1169894 h 1676400"/>
              <a:gd name="connsiteX12" fmla="*/ 1434353 w 1815353"/>
              <a:gd name="connsiteY12" fmla="*/ 1147482 h 1676400"/>
              <a:gd name="connsiteX13" fmla="*/ 1425388 w 1815353"/>
              <a:gd name="connsiteY13" fmla="*/ 1066800 h 1676400"/>
              <a:gd name="connsiteX14" fmla="*/ 1416424 w 1815353"/>
              <a:gd name="connsiteY14" fmla="*/ 1013011 h 1676400"/>
              <a:gd name="connsiteX15" fmla="*/ 1411941 w 1815353"/>
              <a:gd name="connsiteY15" fmla="*/ 986117 h 1676400"/>
              <a:gd name="connsiteX16" fmla="*/ 1407459 w 1815353"/>
              <a:gd name="connsiteY16" fmla="*/ 851647 h 1676400"/>
              <a:gd name="connsiteX17" fmla="*/ 1402977 w 1815353"/>
              <a:gd name="connsiteY17" fmla="*/ 824752 h 1676400"/>
              <a:gd name="connsiteX18" fmla="*/ 1394012 w 1815353"/>
              <a:gd name="connsiteY18" fmla="*/ 775447 h 1676400"/>
              <a:gd name="connsiteX19" fmla="*/ 1380565 w 1815353"/>
              <a:gd name="connsiteY19" fmla="*/ 676835 h 1676400"/>
              <a:gd name="connsiteX20" fmla="*/ 1371600 w 1815353"/>
              <a:gd name="connsiteY20" fmla="*/ 623047 h 1676400"/>
              <a:gd name="connsiteX21" fmla="*/ 1376082 w 1815353"/>
              <a:gd name="connsiteY21" fmla="*/ 515470 h 1676400"/>
              <a:gd name="connsiteX22" fmla="*/ 1385047 w 1815353"/>
              <a:gd name="connsiteY22" fmla="*/ 488576 h 1676400"/>
              <a:gd name="connsiteX23" fmla="*/ 1389529 w 1815353"/>
              <a:gd name="connsiteY23" fmla="*/ 475129 h 1676400"/>
              <a:gd name="connsiteX24" fmla="*/ 1402977 w 1815353"/>
              <a:gd name="connsiteY24" fmla="*/ 434788 h 1676400"/>
              <a:gd name="connsiteX25" fmla="*/ 1407459 w 1815353"/>
              <a:gd name="connsiteY25" fmla="*/ 421341 h 1676400"/>
              <a:gd name="connsiteX26" fmla="*/ 1434353 w 1815353"/>
              <a:gd name="connsiteY26" fmla="*/ 398929 h 1676400"/>
              <a:gd name="connsiteX27" fmla="*/ 1470212 w 1815353"/>
              <a:gd name="connsiteY27" fmla="*/ 403411 h 1676400"/>
              <a:gd name="connsiteX28" fmla="*/ 1510553 w 1815353"/>
              <a:gd name="connsiteY28" fmla="*/ 430305 h 1676400"/>
              <a:gd name="connsiteX29" fmla="*/ 1519518 w 1815353"/>
              <a:gd name="connsiteY29" fmla="*/ 443752 h 1676400"/>
              <a:gd name="connsiteX30" fmla="*/ 1532965 w 1815353"/>
              <a:gd name="connsiteY30" fmla="*/ 470647 h 1676400"/>
              <a:gd name="connsiteX31" fmla="*/ 1559859 w 1815353"/>
              <a:gd name="connsiteY31" fmla="*/ 524435 h 1676400"/>
              <a:gd name="connsiteX32" fmla="*/ 1586753 w 1815353"/>
              <a:gd name="connsiteY32" fmla="*/ 542364 h 1676400"/>
              <a:gd name="connsiteX33" fmla="*/ 1600200 w 1815353"/>
              <a:gd name="connsiteY33" fmla="*/ 551329 h 1676400"/>
              <a:gd name="connsiteX34" fmla="*/ 1627094 w 1815353"/>
              <a:gd name="connsiteY34" fmla="*/ 569258 h 1676400"/>
              <a:gd name="connsiteX35" fmla="*/ 1636059 w 1815353"/>
              <a:gd name="connsiteY35" fmla="*/ 582705 h 1676400"/>
              <a:gd name="connsiteX36" fmla="*/ 1662953 w 1815353"/>
              <a:gd name="connsiteY36" fmla="*/ 591670 h 1676400"/>
              <a:gd name="connsiteX37" fmla="*/ 1653988 w 1815353"/>
              <a:gd name="connsiteY37" fmla="*/ 551329 h 1676400"/>
              <a:gd name="connsiteX38" fmla="*/ 1671918 w 1815353"/>
              <a:gd name="connsiteY38" fmla="*/ 542364 h 1676400"/>
              <a:gd name="connsiteX39" fmla="*/ 1685365 w 1815353"/>
              <a:gd name="connsiteY39" fmla="*/ 551329 h 1676400"/>
              <a:gd name="connsiteX40" fmla="*/ 1698812 w 1815353"/>
              <a:gd name="connsiteY40" fmla="*/ 555811 h 1676400"/>
              <a:gd name="connsiteX41" fmla="*/ 1716741 w 1815353"/>
              <a:gd name="connsiteY41" fmla="*/ 564776 h 1676400"/>
              <a:gd name="connsiteX42" fmla="*/ 1712259 w 1815353"/>
              <a:gd name="connsiteY42" fmla="*/ 542364 h 1676400"/>
              <a:gd name="connsiteX43" fmla="*/ 1694329 w 1815353"/>
              <a:gd name="connsiteY43" fmla="*/ 515470 h 1676400"/>
              <a:gd name="connsiteX44" fmla="*/ 1730188 w 1815353"/>
              <a:gd name="connsiteY44" fmla="*/ 524435 h 1676400"/>
              <a:gd name="connsiteX45" fmla="*/ 1716741 w 1815353"/>
              <a:gd name="connsiteY45" fmla="*/ 493058 h 1676400"/>
              <a:gd name="connsiteX46" fmla="*/ 1712259 w 1815353"/>
              <a:gd name="connsiteY46" fmla="*/ 479611 h 1676400"/>
              <a:gd name="connsiteX47" fmla="*/ 1734671 w 1815353"/>
              <a:gd name="connsiteY47" fmla="*/ 484094 h 1676400"/>
              <a:gd name="connsiteX48" fmla="*/ 1748118 w 1815353"/>
              <a:gd name="connsiteY48" fmla="*/ 488576 h 1676400"/>
              <a:gd name="connsiteX49" fmla="*/ 1766047 w 1815353"/>
              <a:gd name="connsiteY49" fmla="*/ 493058 h 1676400"/>
              <a:gd name="connsiteX50" fmla="*/ 1761565 w 1815353"/>
              <a:gd name="connsiteY50" fmla="*/ 475129 h 1676400"/>
              <a:gd name="connsiteX51" fmla="*/ 1752600 w 1815353"/>
              <a:gd name="connsiteY51" fmla="*/ 457200 h 1676400"/>
              <a:gd name="connsiteX52" fmla="*/ 1766047 w 1815353"/>
              <a:gd name="connsiteY52" fmla="*/ 452717 h 1676400"/>
              <a:gd name="connsiteX53" fmla="*/ 1801906 w 1815353"/>
              <a:gd name="connsiteY53" fmla="*/ 448235 h 1676400"/>
              <a:gd name="connsiteX54" fmla="*/ 1815353 w 1815353"/>
              <a:gd name="connsiteY54" fmla="*/ 421341 h 1676400"/>
              <a:gd name="connsiteX55" fmla="*/ 1801906 w 1815353"/>
              <a:gd name="connsiteY55" fmla="*/ 367552 h 1676400"/>
              <a:gd name="connsiteX56" fmla="*/ 1792941 w 1815353"/>
              <a:gd name="connsiteY56" fmla="*/ 340658 h 1676400"/>
              <a:gd name="connsiteX57" fmla="*/ 1788459 w 1815353"/>
              <a:gd name="connsiteY57" fmla="*/ 327211 h 1676400"/>
              <a:gd name="connsiteX58" fmla="*/ 1779494 w 1815353"/>
              <a:gd name="connsiteY58" fmla="*/ 273423 h 1676400"/>
              <a:gd name="connsiteX59" fmla="*/ 1770529 w 1815353"/>
              <a:gd name="connsiteY59" fmla="*/ 246529 h 1676400"/>
              <a:gd name="connsiteX60" fmla="*/ 1752600 w 1815353"/>
              <a:gd name="connsiteY60" fmla="*/ 215152 h 1676400"/>
              <a:gd name="connsiteX61" fmla="*/ 1739153 w 1815353"/>
              <a:gd name="connsiteY61" fmla="*/ 188258 h 1676400"/>
              <a:gd name="connsiteX62" fmla="*/ 1730188 w 1815353"/>
              <a:gd name="connsiteY62" fmla="*/ 161364 h 1676400"/>
              <a:gd name="connsiteX63" fmla="*/ 1716741 w 1815353"/>
              <a:gd name="connsiteY63" fmla="*/ 134470 h 1676400"/>
              <a:gd name="connsiteX64" fmla="*/ 1703294 w 1815353"/>
              <a:gd name="connsiteY64" fmla="*/ 125505 h 1676400"/>
              <a:gd name="connsiteX65" fmla="*/ 1698812 w 1815353"/>
              <a:gd name="connsiteY65" fmla="*/ 112058 h 1676400"/>
              <a:gd name="connsiteX66" fmla="*/ 1658471 w 1815353"/>
              <a:gd name="connsiteY66" fmla="*/ 80682 h 1676400"/>
              <a:gd name="connsiteX67" fmla="*/ 1627094 w 1815353"/>
              <a:gd name="connsiteY67" fmla="*/ 67235 h 1676400"/>
              <a:gd name="connsiteX68" fmla="*/ 1613647 w 1815353"/>
              <a:gd name="connsiteY68" fmla="*/ 58270 h 1676400"/>
              <a:gd name="connsiteX69" fmla="*/ 1600200 w 1815353"/>
              <a:gd name="connsiteY69" fmla="*/ 53788 h 1676400"/>
              <a:gd name="connsiteX70" fmla="*/ 1573306 w 1815353"/>
              <a:gd name="connsiteY70" fmla="*/ 35858 h 1676400"/>
              <a:gd name="connsiteX71" fmla="*/ 1559859 w 1815353"/>
              <a:gd name="connsiteY71" fmla="*/ 26894 h 1676400"/>
              <a:gd name="connsiteX72" fmla="*/ 1532965 w 1815353"/>
              <a:gd name="connsiteY72" fmla="*/ 17929 h 1676400"/>
              <a:gd name="connsiteX73" fmla="*/ 1519518 w 1815353"/>
              <a:gd name="connsiteY73" fmla="*/ 8964 h 1676400"/>
              <a:gd name="connsiteX74" fmla="*/ 1483659 w 1815353"/>
              <a:gd name="connsiteY74" fmla="*/ 0 h 1676400"/>
              <a:gd name="connsiteX75" fmla="*/ 1407459 w 1815353"/>
              <a:gd name="connsiteY75" fmla="*/ 4482 h 1676400"/>
              <a:gd name="connsiteX76" fmla="*/ 1380565 w 1815353"/>
              <a:gd name="connsiteY76" fmla="*/ 8964 h 1676400"/>
              <a:gd name="connsiteX77" fmla="*/ 1349188 w 1815353"/>
              <a:gd name="connsiteY77" fmla="*/ 13447 h 1676400"/>
              <a:gd name="connsiteX78" fmla="*/ 1304365 w 1815353"/>
              <a:gd name="connsiteY78" fmla="*/ 26894 h 1676400"/>
              <a:gd name="connsiteX79" fmla="*/ 1277471 w 1815353"/>
              <a:gd name="connsiteY79" fmla="*/ 44823 h 1676400"/>
              <a:gd name="connsiteX80" fmla="*/ 1250577 w 1815353"/>
              <a:gd name="connsiteY80" fmla="*/ 53788 h 1676400"/>
              <a:gd name="connsiteX81" fmla="*/ 1223682 w 1815353"/>
              <a:gd name="connsiteY81" fmla="*/ 67235 h 1676400"/>
              <a:gd name="connsiteX82" fmla="*/ 1196788 w 1815353"/>
              <a:gd name="connsiteY82" fmla="*/ 80682 h 1676400"/>
              <a:gd name="connsiteX83" fmla="*/ 1156447 w 1815353"/>
              <a:gd name="connsiteY83" fmla="*/ 98611 h 1676400"/>
              <a:gd name="connsiteX84" fmla="*/ 1143000 w 1815353"/>
              <a:gd name="connsiteY84" fmla="*/ 103094 h 1676400"/>
              <a:gd name="connsiteX85" fmla="*/ 1107141 w 1815353"/>
              <a:gd name="connsiteY85" fmla="*/ 116541 h 1676400"/>
              <a:gd name="connsiteX86" fmla="*/ 1075765 w 1815353"/>
              <a:gd name="connsiteY86" fmla="*/ 129988 h 1676400"/>
              <a:gd name="connsiteX87" fmla="*/ 1062318 w 1815353"/>
              <a:gd name="connsiteY87" fmla="*/ 138952 h 1676400"/>
              <a:gd name="connsiteX88" fmla="*/ 1035424 w 1815353"/>
              <a:gd name="connsiteY88" fmla="*/ 147917 h 1676400"/>
              <a:gd name="connsiteX89" fmla="*/ 1008529 w 1815353"/>
              <a:gd name="connsiteY89" fmla="*/ 156882 h 1676400"/>
              <a:gd name="connsiteX90" fmla="*/ 995082 w 1815353"/>
              <a:gd name="connsiteY90" fmla="*/ 161364 h 1676400"/>
              <a:gd name="connsiteX91" fmla="*/ 945777 w 1815353"/>
              <a:gd name="connsiteY91" fmla="*/ 179294 h 1676400"/>
              <a:gd name="connsiteX92" fmla="*/ 927847 w 1815353"/>
              <a:gd name="connsiteY92" fmla="*/ 183776 h 1676400"/>
              <a:gd name="connsiteX93" fmla="*/ 909918 w 1815353"/>
              <a:gd name="connsiteY93" fmla="*/ 188258 h 1676400"/>
              <a:gd name="connsiteX94" fmla="*/ 865094 w 1815353"/>
              <a:gd name="connsiteY94" fmla="*/ 192741 h 1676400"/>
              <a:gd name="connsiteX95" fmla="*/ 806824 w 1815353"/>
              <a:gd name="connsiteY95" fmla="*/ 201705 h 1676400"/>
              <a:gd name="connsiteX96" fmla="*/ 721659 w 1815353"/>
              <a:gd name="connsiteY96" fmla="*/ 206188 h 1676400"/>
              <a:gd name="connsiteX97" fmla="*/ 627529 w 1815353"/>
              <a:gd name="connsiteY97" fmla="*/ 197223 h 1676400"/>
              <a:gd name="connsiteX98" fmla="*/ 578224 w 1815353"/>
              <a:gd name="connsiteY98" fmla="*/ 188258 h 1676400"/>
              <a:gd name="connsiteX99" fmla="*/ 542365 w 1815353"/>
              <a:gd name="connsiteY99" fmla="*/ 179294 h 1676400"/>
              <a:gd name="connsiteX100" fmla="*/ 510988 w 1815353"/>
              <a:gd name="connsiteY100" fmla="*/ 174811 h 1676400"/>
              <a:gd name="connsiteX101" fmla="*/ 457200 w 1815353"/>
              <a:gd name="connsiteY101" fmla="*/ 165847 h 1676400"/>
              <a:gd name="connsiteX102" fmla="*/ 407894 w 1815353"/>
              <a:gd name="connsiteY102" fmla="*/ 161364 h 1676400"/>
              <a:gd name="connsiteX103" fmla="*/ 336176 w 1815353"/>
              <a:gd name="connsiteY103" fmla="*/ 179294 h 1676400"/>
              <a:gd name="connsiteX104" fmla="*/ 242047 w 1815353"/>
              <a:gd name="connsiteY104" fmla="*/ 188259 h 1676400"/>
              <a:gd name="connsiteX105" fmla="*/ 116541 w 1815353"/>
              <a:gd name="connsiteY105" fmla="*/ 210670 h 1676400"/>
              <a:gd name="connsiteX106" fmla="*/ 53788 w 1815353"/>
              <a:gd name="connsiteY106" fmla="*/ 224117 h 1676400"/>
              <a:gd name="connsiteX107" fmla="*/ 35859 w 1815353"/>
              <a:gd name="connsiteY107" fmla="*/ 228600 h 1676400"/>
              <a:gd name="connsiteX108" fmla="*/ 44824 w 1815353"/>
              <a:gd name="connsiteY108" fmla="*/ 251011 h 1676400"/>
              <a:gd name="connsiteX109" fmla="*/ 71718 w 1815353"/>
              <a:gd name="connsiteY109" fmla="*/ 255494 h 1676400"/>
              <a:gd name="connsiteX110" fmla="*/ 107577 w 1815353"/>
              <a:gd name="connsiteY110" fmla="*/ 264458 h 1676400"/>
              <a:gd name="connsiteX111" fmla="*/ 80682 w 1815353"/>
              <a:gd name="connsiteY111" fmla="*/ 273423 h 1676400"/>
              <a:gd name="connsiteX112" fmla="*/ 49306 w 1815353"/>
              <a:gd name="connsiteY112" fmla="*/ 286870 h 1676400"/>
              <a:gd name="connsiteX113" fmla="*/ 35859 w 1815353"/>
              <a:gd name="connsiteY113" fmla="*/ 300317 h 1676400"/>
              <a:gd name="connsiteX114" fmla="*/ 49306 w 1815353"/>
              <a:gd name="connsiteY114" fmla="*/ 304800 h 1676400"/>
              <a:gd name="connsiteX115" fmla="*/ 98612 w 1815353"/>
              <a:gd name="connsiteY115" fmla="*/ 309282 h 1676400"/>
              <a:gd name="connsiteX116" fmla="*/ 116541 w 1815353"/>
              <a:gd name="connsiteY116" fmla="*/ 313764 h 1676400"/>
              <a:gd name="connsiteX117" fmla="*/ 94129 w 1815353"/>
              <a:gd name="connsiteY117" fmla="*/ 327211 h 1676400"/>
              <a:gd name="connsiteX118" fmla="*/ 76200 w 1815353"/>
              <a:gd name="connsiteY118" fmla="*/ 331694 h 1676400"/>
              <a:gd name="connsiteX119" fmla="*/ 62753 w 1815353"/>
              <a:gd name="connsiteY119" fmla="*/ 336176 h 1676400"/>
              <a:gd name="connsiteX120" fmla="*/ 49306 w 1815353"/>
              <a:gd name="connsiteY120" fmla="*/ 345141 h 1676400"/>
              <a:gd name="connsiteX121" fmla="*/ 53788 w 1815353"/>
              <a:gd name="connsiteY121" fmla="*/ 372035 h 1676400"/>
              <a:gd name="connsiteX122" fmla="*/ 89647 w 1815353"/>
              <a:gd name="connsiteY122" fmla="*/ 381000 h 1676400"/>
              <a:gd name="connsiteX123" fmla="*/ 103094 w 1815353"/>
              <a:gd name="connsiteY123" fmla="*/ 385482 h 1676400"/>
              <a:gd name="connsiteX124" fmla="*/ 85165 w 1815353"/>
              <a:gd name="connsiteY124" fmla="*/ 394447 h 1676400"/>
              <a:gd name="connsiteX125" fmla="*/ 44824 w 1815353"/>
              <a:gd name="connsiteY125" fmla="*/ 403411 h 1676400"/>
              <a:gd name="connsiteX126" fmla="*/ 31377 w 1815353"/>
              <a:gd name="connsiteY126" fmla="*/ 407894 h 1676400"/>
              <a:gd name="connsiteX127" fmla="*/ 17929 w 1815353"/>
              <a:gd name="connsiteY127" fmla="*/ 416858 h 1676400"/>
              <a:gd name="connsiteX128" fmla="*/ 67235 w 1815353"/>
              <a:gd name="connsiteY128" fmla="*/ 430305 h 1676400"/>
              <a:gd name="connsiteX129" fmla="*/ 26894 w 1815353"/>
              <a:gd name="connsiteY129" fmla="*/ 448235 h 1676400"/>
              <a:gd name="connsiteX130" fmla="*/ 13447 w 1815353"/>
              <a:gd name="connsiteY130" fmla="*/ 452717 h 1676400"/>
              <a:gd name="connsiteX131" fmla="*/ 0 w 1815353"/>
              <a:gd name="connsiteY131" fmla="*/ 461682 h 1676400"/>
              <a:gd name="connsiteX132" fmla="*/ 13447 w 1815353"/>
              <a:gd name="connsiteY132" fmla="*/ 470647 h 1676400"/>
              <a:gd name="connsiteX133" fmla="*/ 58271 w 1815353"/>
              <a:gd name="connsiteY133" fmla="*/ 479611 h 1676400"/>
              <a:gd name="connsiteX134" fmla="*/ 85165 w 1815353"/>
              <a:gd name="connsiteY134" fmla="*/ 484094 h 1676400"/>
              <a:gd name="connsiteX135" fmla="*/ 44824 w 1815353"/>
              <a:gd name="connsiteY135" fmla="*/ 497541 h 1676400"/>
              <a:gd name="connsiteX136" fmla="*/ 31377 w 1815353"/>
              <a:gd name="connsiteY136" fmla="*/ 502023 h 1676400"/>
              <a:gd name="connsiteX137" fmla="*/ 17929 w 1815353"/>
              <a:gd name="connsiteY137" fmla="*/ 510988 h 1676400"/>
              <a:gd name="connsiteX138" fmla="*/ 4482 w 1815353"/>
              <a:gd name="connsiteY138" fmla="*/ 515470 h 1676400"/>
              <a:gd name="connsiteX139" fmla="*/ 22412 w 1815353"/>
              <a:gd name="connsiteY139" fmla="*/ 519952 h 1676400"/>
              <a:gd name="connsiteX140" fmla="*/ 49306 w 1815353"/>
              <a:gd name="connsiteY140" fmla="*/ 528917 h 1676400"/>
              <a:gd name="connsiteX141" fmla="*/ 62753 w 1815353"/>
              <a:gd name="connsiteY141" fmla="*/ 533400 h 1676400"/>
              <a:gd name="connsiteX142" fmla="*/ 35859 w 1815353"/>
              <a:gd name="connsiteY142" fmla="*/ 555811 h 1676400"/>
              <a:gd name="connsiteX143" fmla="*/ 8965 w 1815353"/>
              <a:gd name="connsiteY143" fmla="*/ 582705 h 1676400"/>
              <a:gd name="connsiteX144" fmla="*/ 13447 w 1815353"/>
              <a:gd name="connsiteY144" fmla="*/ 600635 h 1676400"/>
              <a:gd name="connsiteX145" fmla="*/ 40341 w 1815353"/>
              <a:gd name="connsiteY145" fmla="*/ 614082 h 1676400"/>
              <a:gd name="connsiteX146" fmla="*/ 53788 w 1815353"/>
              <a:gd name="connsiteY146" fmla="*/ 623047 h 1676400"/>
              <a:gd name="connsiteX147" fmla="*/ 85165 w 1815353"/>
              <a:gd name="connsiteY147" fmla="*/ 632011 h 1676400"/>
              <a:gd name="connsiteX148" fmla="*/ 112059 w 1815353"/>
              <a:gd name="connsiteY148" fmla="*/ 640976 h 1676400"/>
              <a:gd name="connsiteX149" fmla="*/ 188259 w 1815353"/>
              <a:gd name="connsiteY149" fmla="*/ 649941 h 1676400"/>
              <a:gd name="connsiteX150" fmla="*/ 264459 w 1815353"/>
              <a:gd name="connsiteY150" fmla="*/ 645458 h 1676400"/>
              <a:gd name="connsiteX151" fmla="*/ 309282 w 1815353"/>
              <a:gd name="connsiteY151" fmla="*/ 636494 h 1676400"/>
              <a:gd name="connsiteX152" fmla="*/ 345141 w 1815353"/>
              <a:gd name="connsiteY152" fmla="*/ 632011 h 1676400"/>
              <a:gd name="connsiteX153" fmla="*/ 372035 w 1815353"/>
              <a:gd name="connsiteY153" fmla="*/ 623047 h 1676400"/>
              <a:gd name="connsiteX154" fmla="*/ 389965 w 1815353"/>
              <a:gd name="connsiteY154" fmla="*/ 618564 h 1676400"/>
              <a:gd name="connsiteX155" fmla="*/ 416859 w 1815353"/>
              <a:gd name="connsiteY155" fmla="*/ 609600 h 1676400"/>
              <a:gd name="connsiteX156" fmla="*/ 430306 w 1815353"/>
              <a:gd name="connsiteY156" fmla="*/ 605117 h 1676400"/>
              <a:gd name="connsiteX157" fmla="*/ 466165 w 1815353"/>
              <a:gd name="connsiteY157" fmla="*/ 600635 h 1676400"/>
              <a:gd name="connsiteX158" fmla="*/ 528918 w 1815353"/>
              <a:gd name="connsiteY158" fmla="*/ 587188 h 1676400"/>
              <a:gd name="connsiteX159" fmla="*/ 654424 w 1815353"/>
              <a:gd name="connsiteY159" fmla="*/ 582705 h 1676400"/>
              <a:gd name="connsiteX160" fmla="*/ 757518 w 1815353"/>
              <a:gd name="connsiteY160" fmla="*/ 569258 h 1676400"/>
              <a:gd name="connsiteX161" fmla="*/ 815788 w 1815353"/>
              <a:gd name="connsiteY161" fmla="*/ 555811 h 1676400"/>
              <a:gd name="connsiteX162" fmla="*/ 856129 w 1815353"/>
              <a:gd name="connsiteY162" fmla="*/ 551329 h 1676400"/>
              <a:gd name="connsiteX163" fmla="*/ 909918 w 1815353"/>
              <a:gd name="connsiteY163" fmla="*/ 555811 h 1676400"/>
              <a:gd name="connsiteX164" fmla="*/ 936812 w 1815353"/>
              <a:gd name="connsiteY164" fmla="*/ 578223 h 1676400"/>
              <a:gd name="connsiteX165" fmla="*/ 950259 w 1815353"/>
              <a:gd name="connsiteY165" fmla="*/ 596152 h 1676400"/>
              <a:gd name="connsiteX166" fmla="*/ 959224 w 1815353"/>
              <a:gd name="connsiteY166" fmla="*/ 609600 h 1676400"/>
              <a:gd name="connsiteX167" fmla="*/ 972671 w 1815353"/>
              <a:gd name="connsiteY167" fmla="*/ 618564 h 1676400"/>
              <a:gd name="connsiteX168" fmla="*/ 986118 w 1815353"/>
              <a:gd name="connsiteY168" fmla="*/ 649941 h 1676400"/>
              <a:gd name="connsiteX169" fmla="*/ 990600 w 1815353"/>
              <a:gd name="connsiteY169" fmla="*/ 667870 h 1676400"/>
              <a:gd name="connsiteX170" fmla="*/ 999565 w 1815353"/>
              <a:gd name="connsiteY170" fmla="*/ 685800 h 1676400"/>
              <a:gd name="connsiteX171" fmla="*/ 1004047 w 1815353"/>
              <a:gd name="connsiteY171" fmla="*/ 708211 h 1676400"/>
              <a:gd name="connsiteX172" fmla="*/ 1008529 w 1815353"/>
              <a:gd name="connsiteY172" fmla="*/ 721658 h 1676400"/>
              <a:gd name="connsiteX173" fmla="*/ 1013012 w 1815353"/>
              <a:gd name="connsiteY173" fmla="*/ 739588 h 1676400"/>
              <a:gd name="connsiteX174" fmla="*/ 999565 w 1815353"/>
              <a:gd name="connsiteY174" fmla="*/ 941294 h 1676400"/>
              <a:gd name="connsiteX175" fmla="*/ 990600 w 1815353"/>
              <a:gd name="connsiteY175" fmla="*/ 995082 h 1676400"/>
              <a:gd name="connsiteX176" fmla="*/ 981635 w 1815353"/>
              <a:gd name="connsiteY176" fmla="*/ 1138517 h 1676400"/>
              <a:gd name="connsiteX177" fmla="*/ 986118 w 1815353"/>
              <a:gd name="connsiteY177" fmla="*/ 1232647 h 1676400"/>
              <a:gd name="connsiteX178" fmla="*/ 990600 w 1815353"/>
              <a:gd name="connsiteY178" fmla="*/ 1272988 h 1676400"/>
              <a:gd name="connsiteX179" fmla="*/ 1004047 w 1815353"/>
              <a:gd name="connsiteY179" fmla="*/ 1344705 h 1676400"/>
              <a:gd name="connsiteX180" fmla="*/ 1008529 w 1815353"/>
              <a:gd name="connsiteY180" fmla="*/ 1389529 h 1676400"/>
              <a:gd name="connsiteX181" fmla="*/ 1013012 w 1815353"/>
              <a:gd name="connsiteY181" fmla="*/ 1402976 h 1676400"/>
              <a:gd name="connsiteX182" fmla="*/ 1017494 w 1815353"/>
              <a:gd name="connsiteY182" fmla="*/ 1425388 h 1676400"/>
              <a:gd name="connsiteX183" fmla="*/ 1026459 w 1815353"/>
              <a:gd name="connsiteY183" fmla="*/ 1456764 h 1676400"/>
              <a:gd name="connsiteX184" fmla="*/ 1030941 w 1815353"/>
              <a:gd name="connsiteY184" fmla="*/ 1474694 h 1676400"/>
              <a:gd name="connsiteX185" fmla="*/ 1035424 w 1815353"/>
              <a:gd name="connsiteY185" fmla="*/ 1501588 h 1676400"/>
              <a:gd name="connsiteX186" fmla="*/ 1044388 w 1815353"/>
              <a:gd name="connsiteY186" fmla="*/ 1519517 h 1676400"/>
              <a:gd name="connsiteX187" fmla="*/ 1048871 w 1815353"/>
              <a:gd name="connsiteY187" fmla="*/ 1537447 h 1676400"/>
              <a:gd name="connsiteX188" fmla="*/ 1053353 w 1815353"/>
              <a:gd name="connsiteY188" fmla="*/ 1550894 h 1676400"/>
              <a:gd name="connsiteX189" fmla="*/ 1057835 w 1815353"/>
              <a:gd name="connsiteY189" fmla="*/ 1568823 h 1676400"/>
              <a:gd name="connsiteX190" fmla="*/ 1071282 w 1815353"/>
              <a:gd name="connsiteY190" fmla="*/ 1609164 h 1676400"/>
              <a:gd name="connsiteX191" fmla="*/ 1080247 w 1815353"/>
              <a:gd name="connsiteY191" fmla="*/ 1636058 h 1676400"/>
              <a:gd name="connsiteX192" fmla="*/ 1093694 w 1815353"/>
              <a:gd name="connsiteY192" fmla="*/ 1676400 h 1676400"/>
              <a:gd name="connsiteX193" fmla="*/ 1102659 w 1815353"/>
              <a:gd name="connsiteY193" fmla="*/ 1662952 h 1676400"/>
              <a:gd name="connsiteX194" fmla="*/ 1107141 w 1815353"/>
              <a:gd name="connsiteY194" fmla="*/ 1649505 h 1676400"/>
              <a:gd name="connsiteX195" fmla="*/ 1120588 w 1815353"/>
              <a:gd name="connsiteY195" fmla="*/ 1640541 h 1676400"/>
              <a:gd name="connsiteX196" fmla="*/ 1134035 w 1815353"/>
              <a:gd name="connsiteY196" fmla="*/ 1627094 h 1676400"/>
              <a:gd name="connsiteX197" fmla="*/ 1147482 w 1815353"/>
              <a:gd name="connsiteY197" fmla="*/ 1618129 h 1676400"/>
              <a:gd name="connsiteX198" fmla="*/ 1174377 w 1815353"/>
              <a:gd name="connsiteY198" fmla="*/ 1609164 h 1676400"/>
              <a:gd name="connsiteX199" fmla="*/ 1183341 w 1815353"/>
              <a:gd name="connsiteY199" fmla="*/ 1595717 h 1676400"/>
              <a:gd name="connsiteX200" fmla="*/ 1210235 w 1815353"/>
              <a:gd name="connsiteY200" fmla="*/ 1582270 h 1676400"/>
              <a:gd name="connsiteX201" fmla="*/ 1250577 w 1815353"/>
              <a:gd name="connsiteY201" fmla="*/ 1564341 h 1676400"/>
              <a:gd name="connsiteX202" fmla="*/ 1264024 w 1815353"/>
              <a:gd name="connsiteY202" fmla="*/ 1559858 h 1676400"/>
              <a:gd name="connsiteX203" fmla="*/ 1290918 w 1815353"/>
              <a:gd name="connsiteY203" fmla="*/ 1546411 h 1676400"/>
              <a:gd name="connsiteX204" fmla="*/ 1304365 w 1815353"/>
              <a:gd name="connsiteY204" fmla="*/ 1537447 h 1676400"/>
              <a:gd name="connsiteX205" fmla="*/ 1331259 w 1815353"/>
              <a:gd name="connsiteY205" fmla="*/ 1528482 h 1676400"/>
              <a:gd name="connsiteX206" fmla="*/ 1344706 w 1815353"/>
              <a:gd name="connsiteY206" fmla="*/ 1524000 h 1676400"/>
              <a:gd name="connsiteX207" fmla="*/ 1376082 w 1815353"/>
              <a:gd name="connsiteY207" fmla="*/ 1519517 h 1676400"/>
              <a:gd name="connsiteX208" fmla="*/ 1456765 w 1815353"/>
              <a:gd name="connsiteY208" fmla="*/ 1524000 h 1676400"/>
              <a:gd name="connsiteX209" fmla="*/ 1483659 w 1815353"/>
              <a:gd name="connsiteY209" fmla="*/ 1537447 h 1676400"/>
              <a:gd name="connsiteX210" fmla="*/ 1497106 w 1815353"/>
              <a:gd name="connsiteY210" fmla="*/ 1541929 h 1676400"/>
              <a:gd name="connsiteX211" fmla="*/ 1519518 w 1815353"/>
              <a:gd name="connsiteY211" fmla="*/ 1541929 h 1676400"/>
              <a:gd name="connsiteX0" fmla="*/ 1519518 w 1815353"/>
              <a:gd name="connsiteY0" fmla="*/ 1541929 h 1676400"/>
              <a:gd name="connsiteX1" fmla="*/ 1506071 w 1815353"/>
              <a:gd name="connsiteY1" fmla="*/ 1528482 h 1676400"/>
              <a:gd name="connsiteX2" fmla="*/ 1501588 w 1815353"/>
              <a:gd name="connsiteY2" fmla="*/ 1510552 h 1676400"/>
              <a:gd name="connsiteX3" fmla="*/ 1497106 w 1815353"/>
              <a:gd name="connsiteY3" fmla="*/ 1497105 h 1676400"/>
              <a:gd name="connsiteX4" fmla="*/ 1488141 w 1815353"/>
              <a:gd name="connsiteY4" fmla="*/ 1443317 h 1676400"/>
              <a:gd name="connsiteX5" fmla="*/ 1479177 w 1815353"/>
              <a:gd name="connsiteY5" fmla="*/ 1402976 h 1676400"/>
              <a:gd name="connsiteX6" fmla="*/ 1474694 w 1815353"/>
              <a:gd name="connsiteY6" fmla="*/ 1362635 h 1676400"/>
              <a:gd name="connsiteX7" fmla="*/ 1470212 w 1815353"/>
              <a:gd name="connsiteY7" fmla="*/ 1344705 h 1676400"/>
              <a:gd name="connsiteX8" fmla="*/ 1465729 w 1815353"/>
              <a:gd name="connsiteY8" fmla="*/ 1322294 h 1676400"/>
              <a:gd name="connsiteX9" fmla="*/ 1456765 w 1815353"/>
              <a:gd name="connsiteY9" fmla="*/ 1286435 h 1676400"/>
              <a:gd name="connsiteX10" fmla="*/ 1443318 w 1815353"/>
              <a:gd name="connsiteY10" fmla="*/ 1192305 h 1676400"/>
              <a:gd name="connsiteX11" fmla="*/ 1438835 w 1815353"/>
              <a:gd name="connsiteY11" fmla="*/ 1169894 h 1676400"/>
              <a:gd name="connsiteX12" fmla="*/ 1434353 w 1815353"/>
              <a:gd name="connsiteY12" fmla="*/ 1147482 h 1676400"/>
              <a:gd name="connsiteX13" fmla="*/ 1425388 w 1815353"/>
              <a:gd name="connsiteY13" fmla="*/ 1066800 h 1676400"/>
              <a:gd name="connsiteX14" fmla="*/ 1416424 w 1815353"/>
              <a:gd name="connsiteY14" fmla="*/ 1013011 h 1676400"/>
              <a:gd name="connsiteX15" fmla="*/ 1411941 w 1815353"/>
              <a:gd name="connsiteY15" fmla="*/ 986117 h 1676400"/>
              <a:gd name="connsiteX16" fmla="*/ 1407459 w 1815353"/>
              <a:gd name="connsiteY16" fmla="*/ 851647 h 1676400"/>
              <a:gd name="connsiteX17" fmla="*/ 1402977 w 1815353"/>
              <a:gd name="connsiteY17" fmla="*/ 824752 h 1676400"/>
              <a:gd name="connsiteX18" fmla="*/ 1394012 w 1815353"/>
              <a:gd name="connsiteY18" fmla="*/ 775447 h 1676400"/>
              <a:gd name="connsiteX19" fmla="*/ 1380565 w 1815353"/>
              <a:gd name="connsiteY19" fmla="*/ 676835 h 1676400"/>
              <a:gd name="connsiteX20" fmla="*/ 1371600 w 1815353"/>
              <a:gd name="connsiteY20" fmla="*/ 623047 h 1676400"/>
              <a:gd name="connsiteX21" fmla="*/ 1376082 w 1815353"/>
              <a:gd name="connsiteY21" fmla="*/ 515470 h 1676400"/>
              <a:gd name="connsiteX22" fmla="*/ 1385047 w 1815353"/>
              <a:gd name="connsiteY22" fmla="*/ 488576 h 1676400"/>
              <a:gd name="connsiteX23" fmla="*/ 1389529 w 1815353"/>
              <a:gd name="connsiteY23" fmla="*/ 475129 h 1676400"/>
              <a:gd name="connsiteX24" fmla="*/ 1402977 w 1815353"/>
              <a:gd name="connsiteY24" fmla="*/ 434788 h 1676400"/>
              <a:gd name="connsiteX25" fmla="*/ 1407459 w 1815353"/>
              <a:gd name="connsiteY25" fmla="*/ 421341 h 1676400"/>
              <a:gd name="connsiteX26" fmla="*/ 1434353 w 1815353"/>
              <a:gd name="connsiteY26" fmla="*/ 398929 h 1676400"/>
              <a:gd name="connsiteX27" fmla="*/ 1470212 w 1815353"/>
              <a:gd name="connsiteY27" fmla="*/ 403411 h 1676400"/>
              <a:gd name="connsiteX28" fmla="*/ 1510553 w 1815353"/>
              <a:gd name="connsiteY28" fmla="*/ 430305 h 1676400"/>
              <a:gd name="connsiteX29" fmla="*/ 1519518 w 1815353"/>
              <a:gd name="connsiteY29" fmla="*/ 443752 h 1676400"/>
              <a:gd name="connsiteX30" fmla="*/ 1532965 w 1815353"/>
              <a:gd name="connsiteY30" fmla="*/ 470647 h 1676400"/>
              <a:gd name="connsiteX31" fmla="*/ 1559859 w 1815353"/>
              <a:gd name="connsiteY31" fmla="*/ 524435 h 1676400"/>
              <a:gd name="connsiteX32" fmla="*/ 1586753 w 1815353"/>
              <a:gd name="connsiteY32" fmla="*/ 542364 h 1676400"/>
              <a:gd name="connsiteX33" fmla="*/ 1600200 w 1815353"/>
              <a:gd name="connsiteY33" fmla="*/ 551329 h 1676400"/>
              <a:gd name="connsiteX34" fmla="*/ 1627094 w 1815353"/>
              <a:gd name="connsiteY34" fmla="*/ 569258 h 1676400"/>
              <a:gd name="connsiteX35" fmla="*/ 1636059 w 1815353"/>
              <a:gd name="connsiteY35" fmla="*/ 582705 h 1676400"/>
              <a:gd name="connsiteX36" fmla="*/ 1662953 w 1815353"/>
              <a:gd name="connsiteY36" fmla="*/ 591670 h 1676400"/>
              <a:gd name="connsiteX37" fmla="*/ 1653988 w 1815353"/>
              <a:gd name="connsiteY37" fmla="*/ 551329 h 1676400"/>
              <a:gd name="connsiteX38" fmla="*/ 1671918 w 1815353"/>
              <a:gd name="connsiteY38" fmla="*/ 542364 h 1676400"/>
              <a:gd name="connsiteX39" fmla="*/ 1685365 w 1815353"/>
              <a:gd name="connsiteY39" fmla="*/ 551329 h 1676400"/>
              <a:gd name="connsiteX40" fmla="*/ 1698812 w 1815353"/>
              <a:gd name="connsiteY40" fmla="*/ 555811 h 1676400"/>
              <a:gd name="connsiteX41" fmla="*/ 1716741 w 1815353"/>
              <a:gd name="connsiteY41" fmla="*/ 564776 h 1676400"/>
              <a:gd name="connsiteX42" fmla="*/ 1712259 w 1815353"/>
              <a:gd name="connsiteY42" fmla="*/ 542364 h 1676400"/>
              <a:gd name="connsiteX43" fmla="*/ 1694329 w 1815353"/>
              <a:gd name="connsiteY43" fmla="*/ 515470 h 1676400"/>
              <a:gd name="connsiteX44" fmla="*/ 1730188 w 1815353"/>
              <a:gd name="connsiteY44" fmla="*/ 524435 h 1676400"/>
              <a:gd name="connsiteX45" fmla="*/ 1716741 w 1815353"/>
              <a:gd name="connsiteY45" fmla="*/ 493058 h 1676400"/>
              <a:gd name="connsiteX46" fmla="*/ 1712259 w 1815353"/>
              <a:gd name="connsiteY46" fmla="*/ 479611 h 1676400"/>
              <a:gd name="connsiteX47" fmla="*/ 1734671 w 1815353"/>
              <a:gd name="connsiteY47" fmla="*/ 484094 h 1676400"/>
              <a:gd name="connsiteX48" fmla="*/ 1748118 w 1815353"/>
              <a:gd name="connsiteY48" fmla="*/ 488576 h 1676400"/>
              <a:gd name="connsiteX49" fmla="*/ 1766047 w 1815353"/>
              <a:gd name="connsiteY49" fmla="*/ 493058 h 1676400"/>
              <a:gd name="connsiteX50" fmla="*/ 1761565 w 1815353"/>
              <a:gd name="connsiteY50" fmla="*/ 475129 h 1676400"/>
              <a:gd name="connsiteX51" fmla="*/ 1752600 w 1815353"/>
              <a:gd name="connsiteY51" fmla="*/ 457200 h 1676400"/>
              <a:gd name="connsiteX52" fmla="*/ 1766047 w 1815353"/>
              <a:gd name="connsiteY52" fmla="*/ 452717 h 1676400"/>
              <a:gd name="connsiteX53" fmla="*/ 1801906 w 1815353"/>
              <a:gd name="connsiteY53" fmla="*/ 448235 h 1676400"/>
              <a:gd name="connsiteX54" fmla="*/ 1815353 w 1815353"/>
              <a:gd name="connsiteY54" fmla="*/ 421341 h 1676400"/>
              <a:gd name="connsiteX55" fmla="*/ 1801906 w 1815353"/>
              <a:gd name="connsiteY55" fmla="*/ 367552 h 1676400"/>
              <a:gd name="connsiteX56" fmla="*/ 1792941 w 1815353"/>
              <a:gd name="connsiteY56" fmla="*/ 340658 h 1676400"/>
              <a:gd name="connsiteX57" fmla="*/ 1788459 w 1815353"/>
              <a:gd name="connsiteY57" fmla="*/ 327211 h 1676400"/>
              <a:gd name="connsiteX58" fmla="*/ 1779494 w 1815353"/>
              <a:gd name="connsiteY58" fmla="*/ 273423 h 1676400"/>
              <a:gd name="connsiteX59" fmla="*/ 1770529 w 1815353"/>
              <a:gd name="connsiteY59" fmla="*/ 246529 h 1676400"/>
              <a:gd name="connsiteX60" fmla="*/ 1752600 w 1815353"/>
              <a:gd name="connsiteY60" fmla="*/ 215152 h 1676400"/>
              <a:gd name="connsiteX61" fmla="*/ 1739153 w 1815353"/>
              <a:gd name="connsiteY61" fmla="*/ 188258 h 1676400"/>
              <a:gd name="connsiteX62" fmla="*/ 1730188 w 1815353"/>
              <a:gd name="connsiteY62" fmla="*/ 161364 h 1676400"/>
              <a:gd name="connsiteX63" fmla="*/ 1716741 w 1815353"/>
              <a:gd name="connsiteY63" fmla="*/ 134470 h 1676400"/>
              <a:gd name="connsiteX64" fmla="*/ 1703294 w 1815353"/>
              <a:gd name="connsiteY64" fmla="*/ 125505 h 1676400"/>
              <a:gd name="connsiteX65" fmla="*/ 1698812 w 1815353"/>
              <a:gd name="connsiteY65" fmla="*/ 112058 h 1676400"/>
              <a:gd name="connsiteX66" fmla="*/ 1658471 w 1815353"/>
              <a:gd name="connsiteY66" fmla="*/ 80682 h 1676400"/>
              <a:gd name="connsiteX67" fmla="*/ 1627094 w 1815353"/>
              <a:gd name="connsiteY67" fmla="*/ 67235 h 1676400"/>
              <a:gd name="connsiteX68" fmla="*/ 1613647 w 1815353"/>
              <a:gd name="connsiteY68" fmla="*/ 58270 h 1676400"/>
              <a:gd name="connsiteX69" fmla="*/ 1600200 w 1815353"/>
              <a:gd name="connsiteY69" fmla="*/ 53788 h 1676400"/>
              <a:gd name="connsiteX70" fmla="*/ 1573306 w 1815353"/>
              <a:gd name="connsiteY70" fmla="*/ 35858 h 1676400"/>
              <a:gd name="connsiteX71" fmla="*/ 1559859 w 1815353"/>
              <a:gd name="connsiteY71" fmla="*/ 26894 h 1676400"/>
              <a:gd name="connsiteX72" fmla="*/ 1532965 w 1815353"/>
              <a:gd name="connsiteY72" fmla="*/ 17929 h 1676400"/>
              <a:gd name="connsiteX73" fmla="*/ 1519518 w 1815353"/>
              <a:gd name="connsiteY73" fmla="*/ 8964 h 1676400"/>
              <a:gd name="connsiteX74" fmla="*/ 1483659 w 1815353"/>
              <a:gd name="connsiteY74" fmla="*/ 0 h 1676400"/>
              <a:gd name="connsiteX75" fmla="*/ 1407459 w 1815353"/>
              <a:gd name="connsiteY75" fmla="*/ 4482 h 1676400"/>
              <a:gd name="connsiteX76" fmla="*/ 1380565 w 1815353"/>
              <a:gd name="connsiteY76" fmla="*/ 8964 h 1676400"/>
              <a:gd name="connsiteX77" fmla="*/ 1349188 w 1815353"/>
              <a:gd name="connsiteY77" fmla="*/ 13447 h 1676400"/>
              <a:gd name="connsiteX78" fmla="*/ 1304365 w 1815353"/>
              <a:gd name="connsiteY78" fmla="*/ 26894 h 1676400"/>
              <a:gd name="connsiteX79" fmla="*/ 1277471 w 1815353"/>
              <a:gd name="connsiteY79" fmla="*/ 44823 h 1676400"/>
              <a:gd name="connsiteX80" fmla="*/ 1250577 w 1815353"/>
              <a:gd name="connsiteY80" fmla="*/ 53788 h 1676400"/>
              <a:gd name="connsiteX81" fmla="*/ 1223682 w 1815353"/>
              <a:gd name="connsiteY81" fmla="*/ 67235 h 1676400"/>
              <a:gd name="connsiteX82" fmla="*/ 1196788 w 1815353"/>
              <a:gd name="connsiteY82" fmla="*/ 80682 h 1676400"/>
              <a:gd name="connsiteX83" fmla="*/ 1156447 w 1815353"/>
              <a:gd name="connsiteY83" fmla="*/ 98611 h 1676400"/>
              <a:gd name="connsiteX84" fmla="*/ 1143000 w 1815353"/>
              <a:gd name="connsiteY84" fmla="*/ 103094 h 1676400"/>
              <a:gd name="connsiteX85" fmla="*/ 1107141 w 1815353"/>
              <a:gd name="connsiteY85" fmla="*/ 116541 h 1676400"/>
              <a:gd name="connsiteX86" fmla="*/ 1075765 w 1815353"/>
              <a:gd name="connsiteY86" fmla="*/ 129988 h 1676400"/>
              <a:gd name="connsiteX87" fmla="*/ 1062318 w 1815353"/>
              <a:gd name="connsiteY87" fmla="*/ 138952 h 1676400"/>
              <a:gd name="connsiteX88" fmla="*/ 1035424 w 1815353"/>
              <a:gd name="connsiteY88" fmla="*/ 147917 h 1676400"/>
              <a:gd name="connsiteX89" fmla="*/ 1008529 w 1815353"/>
              <a:gd name="connsiteY89" fmla="*/ 156882 h 1676400"/>
              <a:gd name="connsiteX90" fmla="*/ 995082 w 1815353"/>
              <a:gd name="connsiteY90" fmla="*/ 161364 h 1676400"/>
              <a:gd name="connsiteX91" fmla="*/ 945777 w 1815353"/>
              <a:gd name="connsiteY91" fmla="*/ 179294 h 1676400"/>
              <a:gd name="connsiteX92" fmla="*/ 927847 w 1815353"/>
              <a:gd name="connsiteY92" fmla="*/ 183776 h 1676400"/>
              <a:gd name="connsiteX93" fmla="*/ 909918 w 1815353"/>
              <a:gd name="connsiteY93" fmla="*/ 188258 h 1676400"/>
              <a:gd name="connsiteX94" fmla="*/ 865094 w 1815353"/>
              <a:gd name="connsiteY94" fmla="*/ 192741 h 1676400"/>
              <a:gd name="connsiteX95" fmla="*/ 806824 w 1815353"/>
              <a:gd name="connsiteY95" fmla="*/ 201705 h 1676400"/>
              <a:gd name="connsiteX96" fmla="*/ 721659 w 1815353"/>
              <a:gd name="connsiteY96" fmla="*/ 206188 h 1676400"/>
              <a:gd name="connsiteX97" fmla="*/ 627529 w 1815353"/>
              <a:gd name="connsiteY97" fmla="*/ 197223 h 1676400"/>
              <a:gd name="connsiteX98" fmla="*/ 578224 w 1815353"/>
              <a:gd name="connsiteY98" fmla="*/ 188258 h 1676400"/>
              <a:gd name="connsiteX99" fmla="*/ 542365 w 1815353"/>
              <a:gd name="connsiteY99" fmla="*/ 179294 h 1676400"/>
              <a:gd name="connsiteX100" fmla="*/ 510988 w 1815353"/>
              <a:gd name="connsiteY100" fmla="*/ 174811 h 1676400"/>
              <a:gd name="connsiteX101" fmla="*/ 457200 w 1815353"/>
              <a:gd name="connsiteY101" fmla="*/ 165847 h 1676400"/>
              <a:gd name="connsiteX102" fmla="*/ 407894 w 1815353"/>
              <a:gd name="connsiteY102" fmla="*/ 161364 h 1676400"/>
              <a:gd name="connsiteX103" fmla="*/ 336176 w 1815353"/>
              <a:gd name="connsiteY103" fmla="*/ 179294 h 1676400"/>
              <a:gd name="connsiteX104" fmla="*/ 242047 w 1815353"/>
              <a:gd name="connsiteY104" fmla="*/ 188259 h 1676400"/>
              <a:gd name="connsiteX105" fmla="*/ 116541 w 1815353"/>
              <a:gd name="connsiteY105" fmla="*/ 210670 h 1676400"/>
              <a:gd name="connsiteX106" fmla="*/ 53788 w 1815353"/>
              <a:gd name="connsiteY106" fmla="*/ 224117 h 1676400"/>
              <a:gd name="connsiteX107" fmla="*/ 35859 w 1815353"/>
              <a:gd name="connsiteY107" fmla="*/ 228600 h 1676400"/>
              <a:gd name="connsiteX108" fmla="*/ 71718 w 1815353"/>
              <a:gd name="connsiteY108" fmla="*/ 255494 h 1676400"/>
              <a:gd name="connsiteX109" fmla="*/ 107577 w 1815353"/>
              <a:gd name="connsiteY109" fmla="*/ 264458 h 1676400"/>
              <a:gd name="connsiteX110" fmla="*/ 80682 w 1815353"/>
              <a:gd name="connsiteY110" fmla="*/ 273423 h 1676400"/>
              <a:gd name="connsiteX111" fmla="*/ 49306 w 1815353"/>
              <a:gd name="connsiteY111" fmla="*/ 286870 h 1676400"/>
              <a:gd name="connsiteX112" fmla="*/ 35859 w 1815353"/>
              <a:gd name="connsiteY112" fmla="*/ 300317 h 1676400"/>
              <a:gd name="connsiteX113" fmla="*/ 49306 w 1815353"/>
              <a:gd name="connsiteY113" fmla="*/ 304800 h 1676400"/>
              <a:gd name="connsiteX114" fmla="*/ 98612 w 1815353"/>
              <a:gd name="connsiteY114" fmla="*/ 309282 h 1676400"/>
              <a:gd name="connsiteX115" fmla="*/ 116541 w 1815353"/>
              <a:gd name="connsiteY115" fmla="*/ 313764 h 1676400"/>
              <a:gd name="connsiteX116" fmla="*/ 94129 w 1815353"/>
              <a:gd name="connsiteY116" fmla="*/ 327211 h 1676400"/>
              <a:gd name="connsiteX117" fmla="*/ 76200 w 1815353"/>
              <a:gd name="connsiteY117" fmla="*/ 331694 h 1676400"/>
              <a:gd name="connsiteX118" fmla="*/ 62753 w 1815353"/>
              <a:gd name="connsiteY118" fmla="*/ 336176 h 1676400"/>
              <a:gd name="connsiteX119" fmla="*/ 49306 w 1815353"/>
              <a:gd name="connsiteY119" fmla="*/ 345141 h 1676400"/>
              <a:gd name="connsiteX120" fmla="*/ 53788 w 1815353"/>
              <a:gd name="connsiteY120" fmla="*/ 372035 h 1676400"/>
              <a:gd name="connsiteX121" fmla="*/ 89647 w 1815353"/>
              <a:gd name="connsiteY121" fmla="*/ 381000 h 1676400"/>
              <a:gd name="connsiteX122" fmla="*/ 103094 w 1815353"/>
              <a:gd name="connsiteY122" fmla="*/ 385482 h 1676400"/>
              <a:gd name="connsiteX123" fmla="*/ 85165 w 1815353"/>
              <a:gd name="connsiteY123" fmla="*/ 394447 h 1676400"/>
              <a:gd name="connsiteX124" fmla="*/ 44824 w 1815353"/>
              <a:gd name="connsiteY124" fmla="*/ 403411 h 1676400"/>
              <a:gd name="connsiteX125" fmla="*/ 31377 w 1815353"/>
              <a:gd name="connsiteY125" fmla="*/ 407894 h 1676400"/>
              <a:gd name="connsiteX126" fmla="*/ 17929 w 1815353"/>
              <a:gd name="connsiteY126" fmla="*/ 416858 h 1676400"/>
              <a:gd name="connsiteX127" fmla="*/ 67235 w 1815353"/>
              <a:gd name="connsiteY127" fmla="*/ 430305 h 1676400"/>
              <a:gd name="connsiteX128" fmla="*/ 26894 w 1815353"/>
              <a:gd name="connsiteY128" fmla="*/ 448235 h 1676400"/>
              <a:gd name="connsiteX129" fmla="*/ 13447 w 1815353"/>
              <a:gd name="connsiteY129" fmla="*/ 452717 h 1676400"/>
              <a:gd name="connsiteX130" fmla="*/ 0 w 1815353"/>
              <a:gd name="connsiteY130" fmla="*/ 461682 h 1676400"/>
              <a:gd name="connsiteX131" fmla="*/ 13447 w 1815353"/>
              <a:gd name="connsiteY131" fmla="*/ 470647 h 1676400"/>
              <a:gd name="connsiteX132" fmla="*/ 58271 w 1815353"/>
              <a:gd name="connsiteY132" fmla="*/ 479611 h 1676400"/>
              <a:gd name="connsiteX133" fmla="*/ 85165 w 1815353"/>
              <a:gd name="connsiteY133" fmla="*/ 484094 h 1676400"/>
              <a:gd name="connsiteX134" fmla="*/ 44824 w 1815353"/>
              <a:gd name="connsiteY134" fmla="*/ 497541 h 1676400"/>
              <a:gd name="connsiteX135" fmla="*/ 31377 w 1815353"/>
              <a:gd name="connsiteY135" fmla="*/ 502023 h 1676400"/>
              <a:gd name="connsiteX136" fmla="*/ 17929 w 1815353"/>
              <a:gd name="connsiteY136" fmla="*/ 510988 h 1676400"/>
              <a:gd name="connsiteX137" fmla="*/ 4482 w 1815353"/>
              <a:gd name="connsiteY137" fmla="*/ 515470 h 1676400"/>
              <a:gd name="connsiteX138" fmla="*/ 22412 w 1815353"/>
              <a:gd name="connsiteY138" fmla="*/ 519952 h 1676400"/>
              <a:gd name="connsiteX139" fmla="*/ 49306 w 1815353"/>
              <a:gd name="connsiteY139" fmla="*/ 528917 h 1676400"/>
              <a:gd name="connsiteX140" fmla="*/ 62753 w 1815353"/>
              <a:gd name="connsiteY140" fmla="*/ 533400 h 1676400"/>
              <a:gd name="connsiteX141" fmla="*/ 35859 w 1815353"/>
              <a:gd name="connsiteY141" fmla="*/ 555811 h 1676400"/>
              <a:gd name="connsiteX142" fmla="*/ 8965 w 1815353"/>
              <a:gd name="connsiteY142" fmla="*/ 582705 h 1676400"/>
              <a:gd name="connsiteX143" fmla="*/ 13447 w 1815353"/>
              <a:gd name="connsiteY143" fmla="*/ 600635 h 1676400"/>
              <a:gd name="connsiteX144" fmla="*/ 40341 w 1815353"/>
              <a:gd name="connsiteY144" fmla="*/ 614082 h 1676400"/>
              <a:gd name="connsiteX145" fmla="*/ 53788 w 1815353"/>
              <a:gd name="connsiteY145" fmla="*/ 623047 h 1676400"/>
              <a:gd name="connsiteX146" fmla="*/ 85165 w 1815353"/>
              <a:gd name="connsiteY146" fmla="*/ 632011 h 1676400"/>
              <a:gd name="connsiteX147" fmla="*/ 112059 w 1815353"/>
              <a:gd name="connsiteY147" fmla="*/ 640976 h 1676400"/>
              <a:gd name="connsiteX148" fmla="*/ 188259 w 1815353"/>
              <a:gd name="connsiteY148" fmla="*/ 649941 h 1676400"/>
              <a:gd name="connsiteX149" fmla="*/ 264459 w 1815353"/>
              <a:gd name="connsiteY149" fmla="*/ 645458 h 1676400"/>
              <a:gd name="connsiteX150" fmla="*/ 309282 w 1815353"/>
              <a:gd name="connsiteY150" fmla="*/ 636494 h 1676400"/>
              <a:gd name="connsiteX151" fmla="*/ 345141 w 1815353"/>
              <a:gd name="connsiteY151" fmla="*/ 632011 h 1676400"/>
              <a:gd name="connsiteX152" fmla="*/ 372035 w 1815353"/>
              <a:gd name="connsiteY152" fmla="*/ 623047 h 1676400"/>
              <a:gd name="connsiteX153" fmla="*/ 389965 w 1815353"/>
              <a:gd name="connsiteY153" fmla="*/ 618564 h 1676400"/>
              <a:gd name="connsiteX154" fmla="*/ 416859 w 1815353"/>
              <a:gd name="connsiteY154" fmla="*/ 609600 h 1676400"/>
              <a:gd name="connsiteX155" fmla="*/ 430306 w 1815353"/>
              <a:gd name="connsiteY155" fmla="*/ 605117 h 1676400"/>
              <a:gd name="connsiteX156" fmla="*/ 466165 w 1815353"/>
              <a:gd name="connsiteY156" fmla="*/ 600635 h 1676400"/>
              <a:gd name="connsiteX157" fmla="*/ 528918 w 1815353"/>
              <a:gd name="connsiteY157" fmla="*/ 587188 h 1676400"/>
              <a:gd name="connsiteX158" fmla="*/ 654424 w 1815353"/>
              <a:gd name="connsiteY158" fmla="*/ 582705 h 1676400"/>
              <a:gd name="connsiteX159" fmla="*/ 757518 w 1815353"/>
              <a:gd name="connsiteY159" fmla="*/ 569258 h 1676400"/>
              <a:gd name="connsiteX160" fmla="*/ 815788 w 1815353"/>
              <a:gd name="connsiteY160" fmla="*/ 555811 h 1676400"/>
              <a:gd name="connsiteX161" fmla="*/ 856129 w 1815353"/>
              <a:gd name="connsiteY161" fmla="*/ 551329 h 1676400"/>
              <a:gd name="connsiteX162" fmla="*/ 909918 w 1815353"/>
              <a:gd name="connsiteY162" fmla="*/ 555811 h 1676400"/>
              <a:gd name="connsiteX163" fmla="*/ 936812 w 1815353"/>
              <a:gd name="connsiteY163" fmla="*/ 578223 h 1676400"/>
              <a:gd name="connsiteX164" fmla="*/ 950259 w 1815353"/>
              <a:gd name="connsiteY164" fmla="*/ 596152 h 1676400"/>
              <a:gd name="connsiteX165" fmla="*/ 959224 w 1815353"/>
              <a:gd name="connsiteY165" fmla="*/ 609600 h 1676400"/>
              <a:gd name="connsiteX166" fmla="*/ 972671 w 1815353"/>
              <a:gd name="connsiteY166" fmla="*/ 618564 h 1676400"/>
              <a:gd name="connsiteX167" fmla="*/ 986118 w 1815353"/>
              <a:gd name="connsiteY167" fmla="*/ 649941 h 1676400"/>
              <a:gd name="connsiteX168" fmla="*/ 990600 w 1815353"/>
              <a:gd name="connsiteY168" fmla="*/ 667870 h 1676400"/>
              <a:gd name="connsiteX169" fmla="*/ 999565 w 1815353"/>
              <a:gd name="connsiteY169" fmla="*/ 685800 h 1676400"/>
              <a:gd name="connsiteX170" fmla="*/ 1004047 w 1815353"/>
              <a:gd name="connsiteY170" fmla="*/ 708211 h 1676400"/>
              <a:gd name="connsiteX171" fmla="*/ 1008529 w 1815353"/>
              <a:gd name="connsiteY171" fmla="*/ 721658 h 1676400"/>
              <a:gd name="connsiteX172" fmla="*/ 1013012 w 1815353"/>
              <a:gd name="connsiteY172" fmla="*/ 739588 h 1676400"/>
              <a:gd name="connsiteX173" fmla="*/ 999565 w 1815353"/>
              <a:gd name="connsiteY173" fmla="*/ 941294 h 1676400"/>
              <a:gd name="connsiteX174" fmla="*/ 990600 w 1815353"/>
              <a:gd name="connsiteY174" fmla="*/ 995082 h 1676400"/>
              <a:gd name="connsiteX175" fmla="*/ 981635 w 1815353"/>
              <a:gd name="connsiteY175" fmla="*/ 1138517 h 1676400"/>
              <a:gd name="connsiteX176" fmla="*/ 986118 w 1815353"/>
              <a:gd name="connsiteY176" fmla="*/ 1232647 h 1676400"/>
              <a:gd name="connsiteX177" fmla="*/ 990600 w 1815353"/>
              <a:gd name="connsiteY177" fmla="*/ 1272988 h 1676400"/>
              <a:gd name="connsiteX178" fmla="*/ 1004047 w 1815353"/>
              <a:gd name="connsiteY178" fmla="*/ 1344705 h 1676400"/>
              <a:gd name="connsiteX179" fmla="*/ 1008529 w 1815353"/>
              <a:gd name="connsiteY179" fmla="*/ 1389529 h 1676400"/>
              <a:gd name="connsiteX180" fmla="*/ 1013012 w 1815353"/>
              <a:gd name="connsiteY180" fmla="*/ 1402976 h 1676400"/>
              <a:gd name="connsiteX181" fmla="*/ 1017494 w 1815353"/>
              <a:gd name="connsiteY181" fmla="*/ 1425388 h 1676400"/>
              <a:gd name="connsiteX182" fmla="*/ 1026459 w 1815353"/>
              <a:gd name="connsiteY182" fmla="*/ 1456764 h 1676400"/>
              <a:gd name="connsiteX183" fmla="*/ 1030941 w 1815353"/>
              <a:gd name="connsiteY183" fmla="*/ 1474694 h 1676400"/>
              <a:gd name="connsiteX184" fmla="*/ 1035424 w 1815353"/>
              <a:gd name="connsiteY184" fmla="*/ 1501588 h 1676400"/>
              <a:gd name="connsiteX185" fmla="*/ 1044388 w 1815353"/>
              <a:gd name="connsiteY185" fmla="*/ 1519517 h 1676400"/>
              <a:gd name="connsiteX186" fmla="*/ 1048871 w 1815353"/>
              <a:gd name="connsiteY186" fmla="*/ 1537447 h 1676400"/>
              <a:gd name="connsiteX187" fmla="*/ 1053353 w 1815353"/>
              <a:gd name="connsiteY187" fmla="*/ 1550894 h 1676400"/>
              <a:gd name="connsiteX188" fmla="*/ 1057835 w 1815353"/>
              <a:gd name="connsiteY188" fmla="*/ 1568823 h 1676400"/>
              <a:gd name="connsiteX189" fmla="*/ 1071282 w 1815353"/>
              <a:gd name="connsiteY189" fmla="*/ 1609164 h 1676400"/>
              <a:gd name="connsiteX190" fmla="*/ 1080247 w 1815353"/>
              <a:gd name="connsiteY190" fmla="*/ 1636058 h 1676400"/>
              <a:gd name="connsiteX191" fmla="*/ 1093694 w 1815353"/>
              <a:gd name="connsiteY191" fmla="*/ 1676400 h 1676400"/>
              <a:gd name="connsiteX192" fmla="*/ 1102659 w 1815353"/>
              <a:gd name="connsiteY192" fmla="*/ 1662952 h 1676400"/>
              <a:gd name="connsiteX193" fmla="*/ 1107141 w 1815353"/>
              <a:gd name="connsiteY193" fmla="*/ 1649505 h 1676400"/>
              <a:gd name="connsiteX194" fmla="*/ 1120588 w 1815353"/>
              <a:gd name="connsiteY194" fmla="*/ 1640541 h 1676400"/>
              <a:gd name="connsiteX195" fmla="*/ 1134035 w 1815353"/>
              <a:gd name="connsiteY195" fmla="*/ 1627094 h 1676400"/>
              <a:gd name="connsiteX196" fmla="*/ 1147482 w 1815353"/>
              <a:gd name="connsiteY196" fmla="*/ 1618129 h 1676400"/>
              <a:gd name="connsiteX197" fmla="*/ 1174377 w 1815353"/>
              <a:gd name="connsiteY197" fmla="*/ 1609164 h 1676400"/>
              <a:gd name="connsiteX198" fmla="*/ 1183341 w 1815353"/>
              <a:gd name="connsiteY198" fmla="*/ 1595717 h 1676400"/>
              <a:gd name="connsiteX199" fmla="*/ 1210235 w 1815353"/>
              <a:gd name="connsiteY199" fmla="*/ 1582270 h 1676400"/>
              <a:gd name="connsiteX200" fmla="*/ 1250577 w 1815353"/>
              <a:gd name="connsiteY200" fmla="*/ 1564341 h 1676400"/>
              <a:gd name="connsiteX201" fmla="*/ 1264024 w 1815353"/>
              <a:gd name="connsiteY201" fmla="*/ 1559858 h 1676400"/>
              <a:gd name="connsiteX202" fmla="*/ 1290918 w 1815353"/>
              <a:gd name="connsiteY202" fmla="*/ 1546411 h 1676400"/>
              <a:gd name="connsiteX203" fmla="*/ 1304365 w 1815353"/>
              <a:gd name="connsiteY203" fmla="*/ 1537447 h 1676400"/>
              <a:gd name="connsiteX204" fmla="*/ 1331259 w 1815353"/>
              <a:gd name="connsiteY204" fmla="*/ 1528482 h 1676400"/>
              <a:gd name="connsiteX205" fmla="*/ 1344706 w 1815353"/>
              <a:gd name="connsiteY205" fmla="*/ 1524000 h 1676400"/>
              <a:gd name="connsiteX206" fmla="*/ 1376082 w 1815353"/>
              <a:gd name="connsiteY206" fmla="*/ 1519517 h 1676400"/>
              <a:gd name="connsiteX207" fmla="*/ 1456765 w 1815353"/>
              <a:gd name="connsiteY207" fmla="*/ 1524000 h 1676400"/>
              <a:gd name="connsiteX208" fmla="*/ 1483659 w 1815353"/>
              <a:gd name="connsiteY208" fmla="*/ 1537447 h 1676400"/>
              <a:gd name="connsiteX209" fmla="*/ 1497106 w 1815353"/>
              <a:gd name="connsiteY209" fmla="*/ 1541929 h 1676400"/>
              <a:gd name="connsiteX210" fmla="*/ 1519518 w 1815353"/>
              <a:gd name="connsiteY210" fmla="*/ 1541929 h 1676400"/>
              <a:gd name="connsiteX0" fmla="*/ 1519518 w 1815353"/>
              <a:gd name="connsiteY0" fmla="*/ 1541929 h 1676400"/>
              <a:gd name="connsiteX1" fmla="*/ 1506071 w 1815353"/>
              <a:gd name="connsiteY1" fmla="*/ 1528482 h 1676400"/>
              <a:gd name="connsiteX2" fmla="*/ 1501588 w 1815353"/>
              <a:gd name="connsiteY2" fmla="*/ 1510552 h 1676400"/>
              <a:gd name="connsiteX3" fmla="*/ 1497106 w 1815353"/>
              <a:gd name="connsiteY3" fmla="*/ 1497105 h 1676400"/>
              <a:gd name="connsiteX4" fmla="*/ 1488141 w 1815353"/>
              <a:gd name="connsiteY4" fmla="*/ 1443317 h 1676400"/>
              <a:gd name="connsiteX5" fmla="*/ 1479177 w 1815353"/>
              <a:gd name="connsiteY5" fmla="*/ 1402976 h 1676400"/>
              <a:gd name="connsiteX6" fmla="*/ 1474694 w 1815353"/>
              <a:gd name="connsiteY6" fmla="*/ 1362635 h 1676400"/>
              <a:gd name="connsiteX7" fmla="*/ 1470212 w 1815353"/>
              <a:gd name="connsiteY7" fmla="*/ 1344705 h 1676400"/>
              <a:gd name="connsiteX8" fmla="*/ 1465729 w 1815353"/>
              <a:gd name="connsiteY8" fmla="*/ 1322294 h 1676400"/>
              <a:gd name="connsiteX9" fmla="*/ 1456765 w 1815353"/>
              <a:gd name="connsiteY9" fmla="*/ 1286435 h 1676400"/>
              <a:gd name="connsiteX10" fmla="*/ 1443318 w 1815353"/>
              <a:gd name="connsiteY10" fmla="*/ 1192305 h 1676400"/>
              <a:gd name="connsiteX11" fmla="*/ 1438835 w 1815353"/>
              <a:gd name="connsiteY11" fmla="*/ 1169894 h 1676400"/>
              <a:gd name="connsiteX12" fmla="*/ 1434353 w 1815353"/>
              <a:gd name="connsiteY12" fmla="*/ 1147482 h 1676400"/>
              <a:gd name="connsiteX13" fmla="*/ 1425388 w 1815353"/>
              <a:gd name="connsiteY13" fmla="*/ 1066800 h 1676400"/>
              <a:gd name="connsiteX14" fmla="*/ 1416424 w 1815353"/>
              <a:gd name="connsiteY14" fmla="*/ 1013011 h 1676400"/>
              <a:gd name="connsiteX15" fmla="*/ 1411941 w 1815353"/>
              <a:gd name="connsiteY15" fmla="*/ 986117 h 1676400"/>
              <a:gd name="connsiteX16" fmla="*/ 1407459 w 1815353"/>
              <a:gd name="connsiteY16" fmla="*/ 851647 h 1676400"/>
              <a:gd name="connsiteX17" fmla="*/ 1402977 w 1815353"/>
              <a:gd name="connsiteY17" fmla="*/ 824752 h 1676400"/>
              <a:gd name="connsiteX18" fmla="*/ 1394012 w 1815353"/>
              <a:gd name="connsiteY18" fmla="*/ 775447 h 1676400"/>
              <a:gd name="connsiteX19" fmla="*/ 1380565 w 1815353"/>
              <a:gd name="connsiteY19" fmla="*/ 676835 h 1676400"/>
              <a:gd name="connsiteX20" fmla="*/ 1371600 w 1815353"/>
              <a:gd name="connsiteY20" fmla="*/ 623047 h 1676400"/>
              <a:gd name="connsiteX21" fmla="*/ 1376082 w 1815353"/>
              <a:gd name="connsiteY21" fmla="*/ 515470 h 1676400"/>
              <a:gd name="connsiteX22" fmla="*/ 1385047 w 1815353"/>
              <a:gd name="connsiteY22" fmla="*/ 488576 h 1676400"/>
              <a:gd name="connsiteX23" fmla="*/ 1389529 w 1815353"/>
              <a:gd name="connsiteY23" fmla="*/ 475129 h 1676400"/>
              <a:gd name="connsiteX24" fmla="*/ 1402977 w 1815353"/>
              <a:gd name="connsiteY24" fmla="*/ 434788 h 1676400"/>
              <a:gd name="connsiteX25" fmla="*/ 1407459 w 1815353"/>
              <a:gd name="connsiteY25" fmla="*/ 421341 h 1676400"/>
              <a:gd name="connsiteX26" fmla="*/ 1434353 w 1815353"/>
              <a:gd name="connsiteY26" fmla="*/ 398929 h 1676400"/>
              <a:gd name="connsiteX27" fmla="*/ 1470212 w 1815353"/>
              <a:gd name="connsiteY27" fmla="*/ 403411 h 1676400"/>
              <a:gd name="connsiteX28" fmla="*/ 1510553 w 1815353"/>
              <a:gd name="connsiteY28" fmla="*/ 430305 h 1676400"/>
              <a:gd name="connsiteX29" fmla="*/ 1519518 w 1815353"/>
              <a:gd name="connsiteY29" fmla="*/ 443752 h 1676400"/>
              <a:gd name="connsiteX30" fmla="*/ 1532965 w 1815353"/>
              <a:gd name="connsiteY30" fmla="*/ 470647 h 1676400"/>
              <a:gd name="connsiteX31" fmla="*/ 1559859 w 1815353"/>
              <a:gd name="connsiteY31" fmla="*/ 524435 h 1676400"/>
              <a:gd name="connsiteX32" fmla="*/ 1586753 w 1815353"/>
              <a:gd name="connsiteY32" fmla="*/ 542364 h 1676400"/>
              <a:gd name="connsiteX33" fmla="*/ 1600200 w 1815353"/>
              <a:gd name="connsiteY33" fmla="*/ 551329 h 1676400"/>
              <a:gd name="connsiteX34" fmla="*/ 1627094 w 1815353"/>
              <a:gd name="connsiteY34" fmla="*/ 569258 h 1676400"/>
              <a:gd name="connsiteX35" fmla="*/ 1636059 w 1815353"/>
              <a:gd name="connsiteY35" fmla="*/ 582705 h 1676400"/>
              <a:gd name="connsiteX36" fmla="*/ 1662953 w 1815353"/>
              <a:gd name="connsiteY36" fmla="*/ 591670 h 1676400"/>
              <a:gd name="connsiteX37" fmla="*/ 1653988 w 1815353"/>
              <a:gd name="connsiteY37" fmla="*/ 551329 h 1676400"/>
              <a:gd name="connsiteX38" fmla="*/ 1671918 w 1815353"/>
              <a:gd name="connsiteY38" fmla="*/ 542364 h 1676400"/>
              <a:gd name="connsiteX39" fmla="*/ 1685365 w 1815353"/>
              <a:gd name="connsiteY39" fmla="*/ 551329 h 1676400"/>
              <a:gd name="connsiteX40" fmla="*/ 1698812 w 1815353"/>
              <a:gd name="connsiteY40" fmla="*/ 555811 h 1676400"/>
              <a:gd name="connsiteX41" fmla="*/ 1716741 w 1815353"/>
              <a:gd name="connsiteY41" fmla="*/ 564776 h 1676400"/>
              <a:gd name="connsiteX42" fmla="*/ 1712259 w 1815353"/>
              <a:gd name="connsiteY42" fmla="*/ 542364 h 1676400"/>
              <a:gd name="connsiteX43" fmla="*/ 1694329 w 1815353"/>
              <a:gd name="connsiteY43" fmla="*/ 515470 h 1676400"/>
              <a:gd name="connsiteX44" fmla="*/ 1730188 w 1815353"/>
              <a:gd name="connsiteY44" fmla="*/ 524435 h 1676400"/>
              <a:gd name="connsiteX45" fmla="*/ 1716741 w 1815353"/>
              <a:gd name="connsiteY45" fmla="*/ 493058 h 1676400"/>
              <a:gd name="connsiteX46" fmla="*/ 1712259 w 1815353"/>
              <a:gd name="connsiteY46" fmla="*/ 479611 h 1676400"/>
              <a:gd name="connsiteX47" fmla="*/ 1734671 w 1815353"/>
              <a:gd name="connsiteY47" fmla="*/ 484094 h 1676400"/>
              <a:gd name="connsiteX48" fmla="*/ 1748118 w 1815353"/>
              <a:gd name="connsiteY48" fmla="*/ 488576 h 1676400"/>
              <a:gd name="connsiteX49" fmla="*/ 1766047 w 1815353"/>
              <a:gd name="connsiteY49" fmla="*/ 493058 h 1676400"/>
              <a:gd name="connsiteX50" fmla="*/ 1761565 w 1815353"/>
              <a:gd name="connsiteY50" fmla="*/ 475129 h 1676400"/>
              <a:gd name="connsiteX51" fmla="*/ 1752600 w 1815353"/>
              <a:gd name="connsiteY51" fmla="*/ 457200 h 1676400"/>
              <a:gd name="connsiteX52" fmla="*/ 1766047 w 1815353"/>
              <a:gd name="connsiteY52" fmla="*/ 452717 h 1676400"/>
              <a:gd name="connsiteX53" fmla="*/ 1801906 w 1815353"/>
              <a:gd name="connsiteY53" fmla="*/ 448235 h 1676400"/>
              <a:gd name="connsiteX54" fmla="*/ 1815353 w 1815353"/>
              <a:gd name="connsiteY54" fmla="*/ 421341 h 1676400"/>
              <a:gd name="connsiteX55" fmla="*/ 1801906 w 1815353"/>
              <a:gd name="connsiteY55" fmla="*/ 367552 h 1676400"/>
              <a:gd name="connsiteX56" fmla="*/ 1792941 w 1815353"/>
              <a:gd name="connsiteY56" fmla="*/ 340658 h 1676400"/>
              <a:gd name="connsiteX57" fmla="*/ 1788459 w 1815353"/>
              <a:gd name="connsiteY57" fmla="*/ 327211 h 1676400"/>
              <a:gd name="connsiteX58" fmla="*/ 1779494 w 1815353"/>
              <a:gd name="connsiteY58" fmla="*/ 273423 h 1676400"/>
              <a:gd name="connsiteX59" fmla="*/ 1770529 w 1815353"/>
              <a:gd name="connsiteY59" fmla="*/ 246529 h 1676400"/>
              <a:gd name="connsiteX60" fmla="*/ 1752600 w 1815353"/>
              <a:gd name="connsiteY60" fmla="*/ 215152 h 1676400"/>
              <a:gd name="connsiteX61" fmla="*/ 1739153 w 1815353"/>
              <a:gd name="connsiteY61" fmla="*/ 188258 h 1676400"/>
              <a:gd name="connsiteX62" fmla="*/ 1730188 w 1815353"/>
              <a:gd name="connsiteY62" fmla="*/ 161364 h 1676400"/>
              <a:gd name="connsiteX63" fmla="*/ 1716741 w 1815353"/>
              <a:gd name="connsiteY63" fmla="*/ 134470 h 1676400"/>
              <a:gd name="connsiteX64" fmla="*/ 1703294 w 1815353"/>
              <a:gd name="connsiteY64" fmla="*/ 125505 h 1676400"/>
              <a:gd name="connsiteX65" fmla="*/ 1698812 w 1815353"/>
              <a:gd name="connsiteY65" fmla="*/ 112058 h 1676400"/>
              <a:gd name="connsiteX66" fmla="*/ 1658471 w 1815353"/>
              <a:gd name="connsiteY66" fmla="*/ 80682 h 1676400"/>
              <a:gd name="connsiteX67" fmla="*/ 1627094 w 1815353"/>
              <a:gd name="connsiteY67" fmla="*/ 67235 h 1676400"/>
              <a:gd name="connsiteX68" fmla="*/ 1613647 w 1815353"/>
              <a:gd name="connsiteY68" fmla="*/ 58270 h 1676400"/>
              <a:gd name="connsiteX69" fmla="*/ 1600200 w 1815353"/>
              <a:gd name="connsiteY69" fmla="*/ 53788 h 1676400"/>
              <a:gd name="connsiteX70" fmla="*/ 1573306 w 1815353"/>
              <a:gd name="connsiteY70" fmla="*/ 35858 h 1676400"/>
              <a:gd name="connsiteX71" fmla="*/ 1559859 w 1815353"/>
              <a:gd name="connsiteY71" fmla="*/ 26894 h 1676400"/>
              <a:gd name="connsiteX72" fmla="*/ 1532965 w 1815353"/>
              <a:gd name="connsiteY72" fmla="*/ 17929 h 1676400"/>
              <a:gd name="connsiteX73" fmla="*/ 1519518 w 1815353"/>
              <a:gd name="connsiteY73" fmla="*/ 8964 h 1676400"/>
              <a:gd name="connsiteX74" fmla="*/ 1483659 w 1815353"/>
              <a:gd name="connsiteY74" fmla="*/ 0 h 1676400"/>
              <a:gd name="connsiteX75" fmla="*/ 1407459 w 1815353"/>
              <a:gd name="connsiteY75" fmla="*/ 4482 h 1676400"/>
              <a:gd name="connsiteX76" fmla="*/ 1380565 w 1815353"/>
              <a:gd name="connsiteY76" fmla="*/ 8964 h 1676400"/>
              <a:gd name="connsiteX77" fmla="*/ 1349188 w 1815353"/>
              <a:gd name="connsiteY77" fmla="*/ 13447 h 1676400"/>
              <a:gd name="connsiteX78" fmla="*/ 1304365 w 1815353"/>
              <a:gd name="connsiteY78" fmla="*/ 26894 h 1676400"/>
              <a:gd name="connsiteX79" fmla="*/ 1277471 w 1815353"/>
              <a:gd name="connsiteY79" fmla="*/ 44823 h 1676400"/>
              <a:gd name="connsiteX80" fmla="*/ 1250577 w 1815353"/>
              <a:gd name="connsiteY80" fmla="*/ 53788 h 1676400"/>
              <a:gd name="connsiteX81" fmla="*/ 1223682 w 1815353"/>
              <a:gd name="connsiteY81" fmla="*/ 67235 h 1676400"/>
              <a:gd name="connsiteX82" fmla="*/ 1196788 w 1815353"/>
              <a:gd name="connsiteY82" fmla="*/ 80682 h 1676400"/>
              <a:gd name="connsiteX83" fmla="*/ 1156447 w 1815353"/>
              <a:gd name="connsiteY83" fmla="*/ 98611 h 1676400"/>
              <a:gd name="connsiteX84" fmla="*/ 1143000 w 1815353"/>
              <a:gd name="connsiteY84" fmla="*/ 103094 h 1676400"/>
              <a:gd name="connsiteX85" fmla="*/ 1107141 w 1815353"/>
              <a:gd name="connsiteY85" fmla="*/ 116541 h 1676400"/>
              <a:gd name="connsiteX86" fmla="*/ 1075765 w 1815353"/>
              <a:gd name="connsiteY86" fmla="*/ 129988 h 1676400"/>
              <a:gd name="connsiteX87" fmla="*/ 1062318 w 1815353"/>
              <a:gd name="connsiteY87" fmla="*/ 138952 h 1676400"/>
              <a:gd name="connsiteX88" fmla="*/ 1035424 w 1815353"/>
              <a:gd name="connsiteY88" fmla="*/ 147917 h 1676400"/>
              <a:gd name="connsiteX89" fmla="*/ 1008529 w 1815353"/>
              <a:gd name="connsiteY89" fmla="*/ 156882 h 1676400"/>
              <a:gd name="connsiteX90" fmla="*/ 995082 w 1815353"/>
              <a:gd name="connsiteY90" fmla="*/ 161364 h 1676400"/>
              <a:gd name="connsiteX91" fmla="*/ 945777 w 1815353"/>
              <a:gd name="connsiteY91" fmla="*/ 179294 h 1676400"/>
              <a:gd name="connsiteX92" fmla="*/ 927847 w 1815353"/>
              <a:gd name="connsiteY92" fmla="*/ 183776 h 1676400"/>
              <a:gd name="connsiteX93" fmla="*/ 909918 w 1815353"/>
              <a:gd name="connsiteY93" fmla="*/ 188258 h 1676400"/>
              <a:gd name="connsiteX94" fmla="*/ 865094 w 1815353"/>
              <a:gd name="connsiteY94" fmla="*/ 192741 h 1676400"/>
              <a:gd name="connsiteX95" fmla="*/ 806824 w 1815353"/>
              <a:gd name="connsiteY95" fmla="*/ 201705 h 1676400"/>
              <a:gd name="connsiteX96" fmla="*/ 721659 w 1815353"/>
              <a:gd name="connsiteY96" fmla="*/ 206188 h 1676400"/>
              <a:gd name="connsiteX97" fmla="*/ 627529 w 1815353"/>
              <a:gd name="connsiteY97" fmla="*/ 197223 h 1676400"/>
              <a:gd name="connsiteX98" fmla="*/ 578224 w 1815353"/>
              <a:gd name="connsiteY98" fmla="*/ 188258 h 1676400"/>
              <a:gd name="connsiteX99" fmla="*/ 542365 w 1815353"/>
              <a:gd name="connsiteY99" fmla="*/ 179294 h 1676400"/>
              <a:gd name="connsiteX100" fmla="*/ 510988 w 1815353"/>
              <a:gd name="connsiteY100" fmla="*/ 174811 h 1676400"/>
              <a:gd name="connsiteX101" fmla="*/ 457200 w 1815353"/>
              <a:gd name="connsiteY101" fmla="*/ 165847 h 1676400"/>
              <a:gd name="connsiteX102" fmla="*/ 407894 w 1815353"/>
              <a:gd name="connsiteY102" fmla="*/ 161364 h 1676400"/>
              <a:gd name="connsiteX103" fmla="*/ 336176 w 1815353"/>
              <a:gd name="connsiteY103" fmla="*/ 179294 h 1676400"/>
              <a:gd name="connsiteX104" fmla="*/ 242047 w 1815353"/>
              <a:gd name="connsiteY104" fmla="*/ 188259 h 1676400"/>
              <a:gd name="connsiteX105" fmla="*/ 116541 w 1815353"/>
              <a:gd name="connsiteY105" fmla="*/ 210670 h 1676400"/>
              <a:gd name="connsiteX106" fmla="*/ 35859 w 1815353"/>
              <a:gd name="connsiteY106" fmla="*/ 228600 h 1676400"/>
              <a:gd name="connsiteX107" fmla="*/ 71718 w 1815353"/>
              <a:gd name="connsiteY107" fmla="*/ 255494 h 1676400"/>
              <a:gd name="connsiteX108" fmla="*/ 107577 w 1815353"/>
              <a:gd name="connsiteY108" fmla="*/ 264458 h 1676400"/>
              <a:gd name="connsiteX109" fmla="*/ 80682 w 1815353"/>
              <a:gd name="connsiteY109" fmla="*/ 273423 h 1676400"/>
              <a:gd name="connsiteX110" fmla="*/ 49306 w 1815353"/>
              <a:gd name="connsiteY110" fmla="*/ 286870 h 1676400"/>
              <a:gd name="connsiteX111" fmla="*/ 35859 w 1815353"/>
              <a:gd name="connsiteY111" fmla="*/ 300317 h 1676400"/>
              <a:gd name="connsiteX112" fmla="*/ 49306 w 1815353"/>
              <a:gd name="connsiteY112" fmla="*/ 304800 h 1676400"/>
              <a:gd name="connsiteX113" fmla="*/ 98612 w 1815353"/>
              <a:gd name="connsiteY113" fmla="*/ 309282 h 1676400"/>
              <a:gd name="connsiteX114" fmla="*/ 116541 w 1815353"/>
              <a:gd name="connsiteY114" fmla="*/ 313764 h 1676400"/>
              <a:gd name="connsiteX115" fmla="*/ 94129 w 1815353"/>
              <a:gd name="connsiteY115" fmla="*/ 327211 h 1676400"/>
              <a:gd name="connsiteX116" fmla="*/ 76200 w 1815353"/>
              <a:gd name="connsiteY116" fmla="*/ 331694 h 1676400"/>
              <a:gd name="connsiteX117" fmla="*/ 62753 w 1815353"/>
              <a:gd name="connsiteY117" fmla="*/ 336176 h 1676400"/>
              <a:gd name="connsiteX118" fmla="*/ 49306 w 1815353"/>
              <a:gd name="connsiteY118" fmla="*/ 345141 h 1676400"/>
              <a:gd name="connsiteX119" fmla="*/ 53788 w 1815353"/>
              <a:gd name="connsiteY119" fmla="*/ 372035 h 1676400"/>
              <a:gd name="connsiteX120" fmla="*/ 89647 w 1815353"/>
              <a:gd name="connsiteY120" fmla="*/ 381000 h 1676400"/>
              <a:gd name="connsiteX121" fmla="*/ 103094 w 1815353"/>
              <a:gd name="connsiteY121" fmla="*/ 385482 h 1676400"/>
              <a:gd name="connsiteX122" fmla="*/ 85165 w 1815353"/>
              <a:gd name="connsiteY122" fmla="*/ 394447 h 1676400"/>
              <a:gd name="connsiteX123" fmla="*/ 44824 w 1815353"/>
              <a:gd name="connsiteY123" fmla="*/ 403411 h 1676400"/>
              <a:gd name="connsiteX124" fmla="*/ 31377 w 1815353"/>
              <a:gd name="connsiteY124" fmla="*/ 407894 h 1676400"/>
              <a:gd name="connsiteX125" fmla="*/ 17929 w 1815353"/>
              <a:gd name="connsiteY125" fmla="*/ 416858 h 1676400"/>
              <a:gd name="connsiteX126" fmla="*/ 67235 w 1815353"/>
              <a:gd name="connsiteY126" fmla="*/ 430305 h 1676400"/>
              <a:gd name="connsiteX127" fmla="*/ 26894 w 1815353"/>
              <a:gd name="connsiteY127" fmla="*/ 448235 h 1676400"/>
              <a:gd name="connsiteX128" fmla="*/ 13447 w 1815353"/>
              <a:gd name="connsiteY128" fmla="*/ 452717 h 1676400"/>
              <a:gd name="connsiteX129" fmla="*/ 0 w 1815353"/>
              <a:gd name="connsiteY129" fmla="*/ 461682 h 1676400"/>
              <a:gd name="connsiteX130" fmla="*/ 13447 w 1815353"/>
              <a:gd name="connsiteY130" fmla="*/ 470647 h 1676400"/>
              <a:gd name="connsiteX131" fmla="*/ 58271 w 1815353"/>
              <a:gd name="connsiteY131" fmla="*/ 479611 h 1676400"/>
              <a:gd name="connsiteX132" fmla="*/ 85165 w 1815353"/>
              <a:gd name="connsiteY132" fmla="*/ 484094 h 1676400"/>
              <a:gd name="connsiteX133" fmla="*/ 44824 w 1815353"/>
              <a:gd name="connsiteY133" fmla="*/ 497541 h 1676400"/>
              <a:gd name="connsiteX134" fmla="*/ 31377 w 1815353"/>
              <a:gd name="connsiteY134" fmla="*/ 502023 h 1676400"/>
              <a:gd name="connsiteX135" fmla="*/ 17929 w 1815353"/>
              <a:gd name="connsiteY135" fmla="*/ 510988 h 1676400"/>
              <a:gd name="connsiteX136" fmla="*/ 4482 w 1815353"/>
              <a:gd name="connsiteY136" fmla="*/ 515470 h 1676400"/>
              <a:gd name="connsiteX137" fmla="*/ 22412 w 1815353"/>
              <a:gd name="connsiteY137" fmla="*/ 519952 h 1676400"/>
              <a:gd name="connsiteX138" fmla="*/ 49306 w 1815353"/>
              <a:gd name="connsiteY138" fmla="*/ 528917 h 1676400"/>
              <a:gd name="connsiteX139" fmla="*/ 62753 w 1815353"/>
              <a:gd name="connsiteY139" fmla="*/ 533400 h 1676400"/>
              <a:gd name="connsiteX140" fmla="*/ 35859 w 1815353"/>
              <a:gd name="connsiteY140" fmla="*/ 555811 h 1676400"/>
              <a:gd name="connsiteX141" fmla="*/ 8965 w 1815353"/>
              <a:gd name="connsiteY141" fmla="*/ 582705 h 1676400"/>
              <a:gd name="connsiteX142" fmla="*/ 13447 w 1815353"/>
              <a:gd name="connsiteY142" fmla="*/ 600635 h 1676400"/>
              <a:gd name="connsiteX143" fmla="*/ 40341 w 1815353"/>
              <a:gd name="connsiteY143" fmla="*/ 614082 h 1676400"/>
              <a:gd name="connsiteX144" fmla="*/ 53788 w 1815353"/>
              <a:gd name="connsiteY144" fmla="*/ 623047 h 1676400"/>
              <a:gd name="connsiteX145" fmla="*/ 85165 w 1815353"/>
              <a:gd name="connsiteY145" fmla="*/ 632011 h 1676400"/>
              <a:gd name="connsiteX146" fmla="*/ 112059 w 1815353"/>
              <a:gd name="connsiteY146" fmla="*/ 640976 h 1676400"/>
              <a:gd name="connsiteX147" fmla="*/ 188259 w 1815353"/>
              <a:gd name="connsiteY147" fmla="*/ 649941 h 1676400"/>
              <a:gd name="connsiteX148" fmla="*/ 264459 w 1815353"/>
              <a:gd name="connsiteY148" fmla="*/ 645458 h 1676400"/>
              <a:gd name="connsiteX149" fmla="*/ 309282 w 1815353"/>
              <a:gd name="connsiteY149" fmla="*/ 636494 h 1676400"/>
              <a:gd name="connsiteX150" fmla="*/ 345141 w 1815353"/>
              <a:gd name="connsiteY150" fmla="*/ 632011 h 1676400"/>
              <a:gd name="connsiteX151" fmla="*/ 372035 w 1815353"/>
              <a:gd name="connsiteY151" fmla="*/ 623047 h 1676400"/>
              <a:gd name="connsiteX152" fmla="*/ 389965 w 1815353"/>
              <a:gd name="connsiteY152" fmla="*/ 618564 h 1676400"/>
              <a:gd name="connsiteX153" fmla="*/ 416859 w 1815353"/>
              <a:gd name="connsiteY153" fmla="*/ 609600 h 1676400"/>
              <a:gd name="connsiteX154" fmla="*/ 430306 w 1815353"/>
              <a:gd name="connsiteY154" fmla="*/ 605117 h 1676400"/>
              <a:gd name="connsiteX155" fmla="*/ 466165 w 1815353"/>
              <a:gd name="connsiteY155" fmla="*/ 600635 h 1676400"/>
              <a:gd name="connsiteX156" fmla="*/ 528918 w 1815353"/>
              <a:gd name="connsiteY156" fmla="*/ 587188 h 1676400"/>
              <a:gd name="connsiteX157" fmla="*/ 654424 w 1815353"/>
              <a:gd name="connsiteY157" fmla="*/ 582705 h 1676400"/>
              <a:gd name="connsiteX158" fmla="*/ 757518 w 1815353"/>
              <a:gd name="connsiteY158" fmla="*/ 569258 h 1676400"/>
              <a:gd name="connsiteX159" fmla="*/ 815788 w 1815353"/>
              <a:gd name="connsiteY159" fmla="*/ 555811 h 1676400"/>
              <a:gd name="connsiteX160" fmla="*/ 856129 w 1815353"/>
              <a:gd name="connsiteY160" fmla="*/ 551329 h 1676400"/>
              <a:gd name="connsiteX161" fmla="*/ 909918 w 1815353"/>
              <a:gd name="connsiteY161" fmla="*/ 555811 h 1676400"/>
              <a:gd name="connsiteX162" fmla="*/ 936812 w 1815353"/>
              <a:gd name="connsiteY162" fmla="*/ 578223 h 1676400"/>
              <a:gd name="connsiteX163" fmla="*/ 950259 w 1815353"/>
              <a:gd name="connsiteY163" fmla="*/ 596152 h 1676400"/>
              <a:gd name="connsiteX164" fmla="*/ 959224 w 1815353"/>
              <a:gd name="connsiteY164" fmla="*/ 609600 h 1676400"/>
              <a:gd name="connsiteX165" fmla="*/ 972671 w 1815353"/>
              <a:gd name="connsiteY165" fmla="*/ 618564 h 1676400"/>
              <a:gd name="connsiteX166" fmla="*/ 986118 w 1815353"/>
              <a:gd name="connsiteY166" fmla="*/ 649941 h 1676400"/>
              <a:gd name="connsiteX167" fmla="*/ 990600 w 1815353"/>
              <a:gd name="connsiteY167" fmla="*/ 667870 h 1676400"/>
              <a:gd name="connsiteX168" fmla="*/ 999565 w 1815353"/>
              <a:gd name="connsiteY168" fmla="*/ 685800 h 1676400"/>
              <a:gd name="connsiteX169" fmla="*/ 1004047 w 1815353"/>
              <a:gd name="connsiteY169" fmla="*/ 708211 h 1676400"/>
              <a:gd name="connsiteX170" fmla="*/ 1008529 w 1815353"/>
              <a:gd name="connsiteY170" fmla="*/ 721658 h 1676400"/>
              <a:gd name="connsiteX171" fmla="*/ 1013012 w 1815353"/>
              <a:gd name="connsiteY171" fmla="*/ 739588 h 1676400"/>
              <a:gd name="connsiteX172" fmla="*/ 999565 w 1815353"/>
              <a:gd name="connsiteY172" fmla="*/ 941294 h 1676400"/>
              <a:gd name="connsiteX173" fmla="*/ 990600 w 1815353"/>
              <a:gd name="connsiteY173" fmla="*/ 995082 h 1676400"/>
              <a:gd name="connsiteX174" fmla="*/ 981635 w 1815353"/>
              <a:gd name="connsiteY174" fmla="*/ 1138517 h 1676400"/>
              <a:gd name="connsiteX175" fmla="*/ 986118 w 1815353"/>
              <a:gd name="connsiteY175" fmla="*/ 1232647 h 1676400"/>
              <a:gd name="connsiteX176" fmla="*/ 990600 w 1815353"/>
              <a:gd name="connsiteY176" fmla="*/ 1272988 h 1676400"/>
              <a:gd name="connsiteX177" fmla="*/ 1004047 w 1815353"/>
              <a:gd name="connsiteY177" fmla="*/ 1344705 h 1676400"/>
              <a:gd name="connsiteX178" fmla="*/ 1008529 w 1815353"/>
              <a:gd name="connsiteY178" fmla="*/ 1389529 h 1676400"/>
              <a:gd name="connsiteX179" fmla="*/ 1013012 w 1815353"/>
              <a:gd name="connsiteY179" fmla="*/ 1402976 h 1676400"/>
              <a:gd name="connsiteX180" fmla="*/ 1017494 w 1815353"/>
              <a:gd name="connsiteY180" fmla="*/ 1425388 h 1676400"/>
              <a:gd name="connsiteX181" fmla="*/ 1026459 w 1815353"/>
              <a:gd name="connsiteY181" fmla="*/ 1456764 h 1676400"/>
              <a:gd name="connsiteX182" fmla="*/ 1030941 w 1815353"/>
              <a:gd name="connsiteY182" fmla="*/ 1474694 h 1676400"/>
              <a:gd name="connsiteX183" fmla="*/ 1035424 w 1815353"/>
              <a:gd name="connsiteY183" fmla="*/ 1501588 h 1676400"/>
              <a:gd name="connsiteX184" fmla="*/ 1044388 w 1815353"/>
              <a:gd name="connsiteY184" fmla="*/ 1519517 h 1676400"/>
              <a:gd name="connsiteX185" fmla="*/ 1048871 w 1815353"/>
              <a:gd name="connsiteY185" fmla="*/ 1537447 h 1676400"/>
              <a:gd name="connsiteX186" fmla="*/ 1053353 w 1815353"/>
              <a:gd name="connsiteY186" fmla="*/ 1550894 h 1676400"/>
              <a:gd name="connsiteX187" fmla="*/ 1057835 w 1815353"/>
              <a:gd name="connsiteY187" fmla="*/ 1568823 h 1676400"/>
              <a:gd name="connsiteX188" fmla="*/ 1071282 w 1815353"/>
              <a:gd name="connsiteY188" fmla="*/ 1609164 h 1676400"/>
              <a:gd name="connsiteX189" fmla="*/ 1080247 w 1815353"/>
              <a:gd name="connsiteY189" fmla="*/ 1636058 h 1676400"/>
              <a:gd name="connsiteX190" fmla="*/ 1093694 w 1815353"/>
              <a:gd name="connsiteY190" fmla="*/ 1676400 h 1676400"/>
              <a:gd name="connsiteX191" fmla="*/ 1102659 w 1815353"/>
              <a:gd name="connsiteY191" fmla="*/ 1662952 h 1676400"/>
              <a:gd name="connsiteX192" fmla="*/ 1107141 w 1815353"/>
              <a:gd name="connsiteY192" fmla="*/ 1649505 h 1676400"/>
              <a:gd name="connsiteX193" fmla="*/ 1120588 w 1815353"/>
              <a:gd name="connsiteY193" fmla="*/ 1640541 h 1676400"/>
              <a:gd name="connsiteX194" fmla="*/ 1134035 w 1815353"/>
              <a:gd name="connsiteY194" fmla="*/ 1627094 h 1676400"/>
              <a:gd name="connsiteX195" fmla="*/ 1147482 w 1815353"/>
              <a:gd name="connsiteY195" fmla="*/ 1618129 h 1676400"/>
              <a:gd name="connsiteX196" fmla="*/ 1174377 w 1815353"/>
              <a:gd name="connsiteY196" fmla="*/ 1609164 h 1676400"/>
              <a:gd name="connsiteX197" fmla="*/ 1183341 w 1815353"/>
              <a:gd name="connsiteY197" fmla="*/ 1595717 h 1676400"/>
              <a:gd name="connsiteX198" fmla="*/ 1210235 w 1815353"/>
              <a:gd name="connsiteY198" fmla="*/ 1582270 h 1676400"/>
              <a:gd name="connsiteX199" fmla="*/ 1250577 w 1815353"/>
              <a:gd name="connsiteY199" fmla="*/ 1564341 h 1676400"/>
              <a:gd name="connsiteX200" fmla="*/ 1264024 w 1815353"/>
              <a:gd name="connsiteY200" fmla="*/ 1559858 h 1676400"/>
              <a:gd name="connsiteX201" fmla="*/ 1290918 w 1815353"/>
              <a:gd name="connsiteY201" fmla="*/ 1546411 h 1676400"/>
              <a:gd name="connsiteX202" fmla="*/ 1304365 w 1815353"/>
              <a:gd name="connsiteY202" fmla="*/ 1537447 h 1676400"/>
              <a:gd name="connsiteX203" fmla="*/ 1331259 w 1815353"/>
              <a:gd name="connsiteY203" fmla="*/ 1528482 h 1676400"/>
              <a:gd name="connsiteX204" fmla="*/ 1344706 w 1815353"/>
              <a:gd name="connsiteY204" fmla="*/ 1524000 h 1676400"/>
              <a:gd name="connsiteX205" fmla="*/ 1376082 w 1815353"/>
              <a:gd name="connsiteY205" fmla="*/ 1519517 h 1676400"/>
              <a:gd name="connsiteX206" fmla="*/ 1456765 w 1815353"/>
              <a:gd name="connsiteY206" fmla="*/ 1524000 h 1676400"/>
              <a:gd name="connsiteX207" fmla="*/ 1483659 w 1815353"/>
              <a:gd name="connsiteY207" fmla="*/ 1537447 h 1676400"/>
              <a:gd name="connsiteX208" fmla="*/ 1497106 w 1815353"/>
              <a:gd name="connsiteY208" fmla="*/ 1541929 h 1676400"/>
              <a:gd name="connsiteX209" fmla="*/ 1519518 w 1815353"/>
              <a:gd name="connsiteY209" fmla="*/ 1541929 h 1676400"/>
              <a:gd name="connsiteX0" fmla="*/ 1519518 w 1815353"/>
              <a:gd name="connsiteY0" fmla="*/ 1541929 h 1676400"/>
              <a:gd name="connsiteX1" fmla="*/ 1506071 w 1815353"/>
              <a:gd name="connsiteY1" fmla="*/ 1528482 h 1676400"/>
              <a:gd name="connsiteX2" fmla="*/ 1501588 w 1815353"/>
              <a:gd name="connsiteY2" fmla="*/ 1510552 h 1676400"/>
              <a:gd name="connsiteX3" fmla="*/ 1497106 w 1815353"/>
              <a:gd name="connsiteY3" fmla="*/ 1497105 h 1676400"/>
              <a:gd name="connsiteX4" fmla="*/ 1488141 w 1815353"/>
              <a:gd name="connsiteY4" fmla="*/ 1443317 h 1676400"/>
              <a:gd name="connsiteX5" fmla="*/ 1479177 w 1815353"/>
              <a:gd name="connsiteY5" fmla="*/ 1402976 h 1676400"/>
              <a:gd name="connsiteX6" fmla="*/ 1474694 w 1815353"/>
              <a:gd name="connsiteY6" fmla="*/ 1362635 h 1676400"/>
              <a:gd name="connsiteX7" fmla="*/ 1470212 w 1815353"/>
              <a:gd name="connsiteY7" fmla="*/ 1344705 h 1676400"/>
              <a:gd name="connsiteX8" fmla="*/ 1465729 w 1815353"/>
              <a:gd name="connsiteY8" fmla="*/ 1322294 h 1676400"/>
              <a:gd name="connsiteX9" fmla="*/ 1456765 w 1815353"/>
              <a:gd name="connsiteY9" fmla="*/ 1286435 h 1676400"/>
              <a:gd name="connsiteX10" fmla="*/ 1443318 w 1815353"/>
              <a:gd name="connsiteY10" fmla="*/ 1192305 h 1676400"/>
              <a:gd name="connsiteX11" fmla="*/ 1438835 w 1815353"/>
              <a:gd name="connsiteY11" fmla="*/ 1169894 h 1676400"/>
              <a:gd name="connsiteX12" fmla="*/ 1434353 w 1815353"/>
              <a:gd name="connsiteY12" fmla="*/ 1147482 h 1676400"/>
              <a:gd name="connsiteX13" fmla="*/ 1425388 w 1815353"/>
              <a:gd name="connsiteY13" fmla="*/ 1066800 h 1676400"/>
              <a:gd name="connsiteX14" fmla="*/ 1416424 w 1815353"/>
              <a:gd name="connsiteY14" fmla="*/ 1013011 h 1676400"/>
              <a:gd name="connsiteX15" fmla="*/ 1411941 w 1815353"/>
              <a:gd name="connsiteY15" fmla="*/ 986117 h 1676400"/>
              <a:gd name="connsiteX16" fmla="*/ 1407459 w 1815353"/>
              <a:gd name="connsiteY16" fmla="*/ 851647 h 1676400"/>
              <a:gd name="connsiteX17" fmla="*/ 1402977 w 1815353"/>
              <a:gd name="connsiteY17" fmla="*/ 824752 h 1676400"/>
              <a:gd name="connsiteX18" fmla="*/ 1394012 w 1815353"/>
              <a:gd name="connsiteY18" fmla="*/ 775447 h 1676400"/>
              <a:gd name="connsiteX19" fmla="*/ 1380565 w 1815353"/>
              <a:gd name="connsiteY19" fmla="*/ 676835 h 1676400"/>
              <a:gd name="connsiteX20" fmla="*/ 1371600 w 1815353"/>
              <a:gd name="connsiteY20" fmla="*/ 623047 h 1676400"/>
              <a:gd name="connsiteX21" fmla="*/ 1376082 w 1815353"/>
              <a:gd name="connsiteY21" fmla="*/ 515470 h 1676400"/>
              <a:gd name="connsiteX22" fmla="*/ 1385047 w 1815353"/>
              <a:gd name="connsiteY22" fmla="*/ 488576 h 1676400"/>
              <a:gd name="connsiteX23" fmla="*/ 1389529 w 1815353"/>
              <a:gd name="connsiteY23" fmla="*/ 475129 h 1676400"/>
              <a:gd name="connsiteX24" fmla="*/ 1402977 w 1815353"/>
              <a:gd name="connsiteY24" fmla="*/ 434788 h 1676400"/>
              <a:gd name="connsiteX25" fmla="*/ 1407459 w 1815353"/>
              <a:gd name="connsiteY25" fmla="*/ 421341 h 1676400"/>
              <a:gd name="connsiteX26" fmla="*/ 1434353 w 1815353"/>
              <a:gd name="connsiteY26" fmla="*/ 398929 h 1676400"/>
              <a:gd name="connsiteX27" fmla="*/ 1470212 w 1815353"/>
              <a:gd name="connsiteY27" fmla="*/ 403411 h 1676400"/>
              <a:gd name="connsiteX28" fmla="*/ 1510553 w 1815353"/>
              <a:gd name="connsiteY28" fmla="*/ 430305 h 1676400"/>
              <a:gd name="connsiteX29" fmla="*/ 1519518 w 1815353"/>
              <a:gd name="connsiteY29" fmla="*/ 443752 h 1676400"/>
              <a:gd name="connsiteX30" fmla="*/ 1532965 w 1815353"/>
              <a:gd name="connsiteY30" fmla="*/ 470647 h 1676400"/>
              <a:gd name="connsiteX31" fmla="*/ 1559859 w 1815353"/>
              <a:gd name="connsiteY31" fmla="*/ 524435 h 1676400"/>
              <a:gd name="connsiteX32" fmla="*/ 1586753 w 1815353"/>
              <a:gd name="connsiteY32" fmla="*/ 542364 h 1676400"/>
              <a:gd name="connsiteX33" fmla="*/ 1600200 w 1815353"/>
              <a:gd name="connsiteY33" fmla="*/ 551329 h 1676400"/>
              <a:gd name="connsiteX34" fmla="*/ 1627094 w 1815353"/>
              <a:gd name="connsiteY34" fmla="*/ 569258 h 1676400"/>
              <a:gd name="connsiteX35" fmla="*/ 1636059 w 1815353"/>
              <a:gd name="connsiteY35" fmla="*/ 582705 h 1676400"/>
              <a:gd name="connsiteX36" fmla="*/ 1662953 w 1815353"/>
              <a:gd name="connsiteY36" fmla="*/ 591670 h 1676400"/>
              <a:gd name="connsiteX37" fmla="*/ 1653988 w 1815353"/>
              <a:gd name="connsiteY37" fmla="*/ 551329 h 1676400"/>
              <a:gd name="connsiteX38" fmla="*/ 1671918 w 1815353"/>
              <a:gd name="connsiteY38" fmla="*/ 542364 h 1676400"/>
              <a:gd name="connsiteX39" fmla="*/ 1685365 w 1815353"/>
              <a:gd name="connsiteY39" fmla="*/ 551329 h 1676400"/>
              <a:gd name="connsiteX40" fmla="*/ 1698812 w 1815353"/>
              <a:gd name="connsiteY40" fmla="*/ 555811 h 1676400"/>
              <a:gd name="connsiteX41" fmla="*/ 1716741 w 1815353"/>
              <a:gd name="connsiteY41" fmla="*/ 564776 h 1676400"/>
              <a:gd name="connsiteX42" fmla="*/ 1712259 w 1815353"/>
              <a:gd name="connsiteY42" fmla="*/ 542364 h 1676400"/>
              <a:gd name="connsiteX43" fmla="*/ 1694329 w 1815353"/>
              <a:gd name="connsiteY43" fmla="*/ 515470 h 1676400"/>
              <a:gd name="connsiteX44" fmla="*/ 1730188 w 1815353"/>
              <a:gd name="connsiteY44" fmla="*/ 524435 h 1676400"/>
              <a:gd name="connsiteX45" fmla="*/ 1716741 w 1815353"/>
              <a:gd name="connsiteY45" fmla="*/ 493058 h 1676400"/>
              <a:gd name="connsiteX46" fmla="*/ 1712259 w 1815353"/>
              <a:gd name="connsiteY46" fmla="*/ 479611 h 1676400"/>
              <a:gd name="connsiteX47" fmla="*/ 1734671 w 1815353"/>
              <a:gd name="connsiteY47" fmla="*/ 484094 h 1676400"/>
              <a:gd name="connsiteX48" fmla="*/ 1748118 w 1815353"/>
              <a:gd name="connsiteY48" fmla="*/ 488576 h 1676400"/>
              <a:gd name="connsiteX49" fmla="*/ 1766047 w 1815353"/>
              <a:gd name="connsiteY49" fmla="*/ 493058 h 1676400"/>
              <a:gd name="connsiteX50" fmla="*/ 1761565 w 1815353"/>
              <a:gd name="connsiteY50" fmla="*/ 475129 h 1676400"/>
              <a:gd name="connsiteX51" fmla="*/ 1752600 w 1815353"/>
              <a:gd name="connsiteY51" fmla="*/ 457200 h 1676400"/>
              <a:gd name="connsiteX52" fmla="*/ 1766047 w 1815353"/>
              <a:gd name="connsiteY52" fmla="*/ 452717 h 1676400"/>
              <a:gd name="connsiteX53" fmla="*/ 1801906 w 1815353"/>
              <a:gd name="connsiteY53" fmla="*/ 448235 h 1676400"/>
              <a:gd name="connsiteX54" fmla="*/ 1815353 w 1815353"/>
              <a:gd name="connsiteY54" fmla="*/ 421341 h 1676400"/>
              <a:gd name="connsiteX55" fmla="*/ 1801906 w 1815353"/>
              <a:gd name="connsiteY55" fmla="*/ 367552 h 1676400"/>
              <a:gd name="connsiteX56" fmla="*/ 1792941 w 1815353"/>
              <a:gd name="connsiteY56" fmla="*/ 340658 h 1676400"/>
              <a:gd name="connsiteX57" fmla="*/ 1788459 w 1815353"/>
              <a:gd name="connsiteY57" fmla="*/ 327211 h 1676400"/>
              <a:gd name="connsiteX58" fmla="*/ 1779494 w 1815353"/>
              <a:gd name="connsiteY58" fmla="*/ 273423 h 1676400"/>
              <a:gd name="connsiteX59" fmla="*/ 1770529 w 1815353"/>
              <a:gd name="connsiteY59" fmla="*/ 246529 h 1676400"/>
              <a:gd name="connsiteX60" fmla="*/ 1752600 w 1815353"/>
              <a:gd name="connsiteY60" fmla="*/ 215152 h 1676400"/>
              <a:gd name="connsiteX61" fmla="*/ 1739153 w 1815353"/>
              <a:gd name="connsiteY61" fmla="*/ 188258 h 1676400"/>
              <a:gd name="connsiteX62" fmla="*/ 1730188 w 1815353"/>
              <a:gd name="connsiteY62" fmla="*/ 161364 h 1676400"/>
              <a:gd name="connsiteX63" fmla="*/ 1716741 w 1815353"/>
              <a:gd name="connsiteY63" fmla="*/ 134470 h 1676400"/>
              <a:gd name="connsiteX64" fmla="*/ 1703294 w 1815353"/>
              <a:gd name="connsiteY64" fmla="*/ 125505 h 1676400"/>
              <a:gd name="connsiteX65" fmla="*/ 1698812 w 1815353"/>
              <a:gd name="connsiteY65" fmla="*/ 112058 h 1676400"/>
              <a:gd name="connsiteX66" fmla="*/ 1658471 w 1815353"/>
              <a:gd name="connsiteY66" fmla="*/ 80682 h 1676400"/>
              <a:gd name="connsiteX67" fmla="*/ 1627094 w 1815353"/>
              <a:gd name="connsiteY67" fmla="*/ 67235 h 1676400"/>
              <a:gd name="connsiteX68" fmla="*/ 1613647 w 1815353"/>
              <a:gd name="connsiteY68" fmla="*/ 58270 h 1676400"/>
              <a:gd name="connsiteX69" fmla="*/ 1600200 w 1815353"/>
              <a:gd name="connsiteY69" fmla="*/ 53788 h 1676400"/>
              <a:gd name="connsiteX70" fmla="*/ 1573306 w 1815353"/>
              <a:gd name="connsiteY70" fmla="*/ 35858 h 1676400"/>
              <a:gd name="connsiteX71" fmla="*/ 1559859 w 1815353"/>
              <a:gd name="connsiteY71" fmla="*/ 26894 h 1676400"/>
              <a:gd name="connsiteX72" fmla="*/ 1532965 w 1815353"/>
              <a:gd name="connsiteY72" fmla="*/ 17929 h 1676400"/>
              <a:gd name="connsiteX73" fmla="*/ 1519518 w 1815353"/>
              <a:gd name="connsiteY73" fmla="*/ 8964 h 1676400"/>
              <a:gd name="connsiteX74" fmla="*/ 1483659 w 1815353"/>
              <a:gd name="connsiteY74" fmla="*/ 0 h 1676400"/>
              <a:gd name="connsiteX75" fmla="*/ 1407459 w 1815353"/>
              <a:gd name="connsiteY75" fmla="*/ 4482 h 1676400"/>
              <a:gd name="connsiteX76" fmla="*/ 1380565 w 1815353"/>
              <a:gd name="connsiteY76" fmla="*/ 8964 h 1676400"/>
              <a:gd name="connsiteX77" fmla="*/ 1349188 w 1815353"/>
              <a:gd name="connsiteY77" fmla="*/ 13447 h 1676400"/>
              <a:gd name="connsiteX78" fmla="*/ 1304365 w 1815353"/>
              <a:gd name="connsiteY78" fmla="*/ 26894 h 1676400"/>
              <a:gd name="connsiteX79" fmla="*/ 1277471 w 1815353"/>
              <a:gd name="connsiteY79" fmla="*/ 44823 h 1676400"/>
              <a:gd name="connsiteX80" fmla="*/ 1250577 w 1815353"/>
              <a:gd name="connsiteY80" fmla="*/ 53788 h 1676400"/>
              <a:gd name="connsiteX81" fmla="*/ 1223682 w 1815353"/>
              <a:gd name="connsiteY81" fmla="*/ 67235 h 1676400"/>
              <a:gd name="connsiteX82" fmla="*/ 1196788 w 1815353"/>
              <a:gd name="connsiteY82" fmla="*/ 80682 h 1676400"/>
              <a:gd name="connsiteX83" fmla="*/ 1156447 w 1815353"/>
              <a:gd name="connsiteY83" fmla="*/ 98611 h 1676400"/>
              <a:gd name="connsiteX84" fmla="*/ 1143000 w 1815353"/>
              <a:gd name="connsiteY84" fmla="*/ 103094 h 1676400"/>
              <a:gd name="connsiteX85" fmla="*/ 1107141 w 1815353"/>
              <a:gd name="connsiteY85" fmla="*/ 116541 h 1676400"/>
              <a:gd name="connsiteX86" fmla="*/ 1075765 w 1815353"/>
              <a:gd name="connsiteY86" fmla="*/ 129988 h 1676400"/>
              <a:gd name="connsiteX87" fmla="*/ 1062318 w 1815353"/>
              <a:gd name="connsiteY87" fmla="*/ 138952 h 1676400"/>
              <a:gd name="connsiteX88" fmla="*/ 1035424 w 1815353"/>
              <a:gd name="connsiteY88" fmla="*/ 147917 h 1676400"/>
              <a:gd name="connsiteX89" fmla="*/ 1008529 w 1815353"/>
              <a:gd name="connsiteY89" fmla="*/ 156882 h 1676400"/>
              <a:gd name="connsiteX90" fmla="*/ 995082 w 1815353"/>
              <a:gd name="connsiteY90" fmla="*/ 161364 h 1676400"/>
              <a:gd name="connsiteX91" fmla="*/ 945777 w 1815353"/>
              <a:gd name="connsiteY91" fmla="*/ 179294 h 1676400"/>
              <a:gd name="connsiteX92" fmla="*/ 927847 w 1815353"/>
              <a:gd name="connsiteY92" fmla="*/ 183776 h 1676400"/>
              <a:gd name="connsiteX93" fmla="*/ 909918 w 1815353"/>
              <a:gd name="connsiteY93" fmla="*/ 188258 h 1676400"/>
              <a:gd name="connsiteX94" fmla="*/ 865094 w 1815353"/>
              <a:gd name="connsiteY94" fmla="*/ 192741 h 1676400"/>
              <a:gd name="connsiteX95" fmla="*/ 806824 w 1815353"/>
              <a:gd name="connsiteY95" fmla="*/ 201705 h 1676400"/>
              <a:gd name="connsiteX96" fmla="*/ 721659 w 1815353"/>
              <a:gd name="connsiteY96" fmla="*/ 206188 h 1676400"/>
              <a:gd name="connsiteX97" fmla="*/ 627529 w 1815353"/>
              <a:gd name="connsiteY97" fmla="*/ 197223 h 1676400"/>
              <a:gd name="connsiteX98" fmla="*/ 578224 w 1815353"/>
              <a:gd name="connsiteY98" fmla="*/ 188258 h 1676400"/>
              <a:gd name="connsiteX99" fmla="*/ 542365 w 1815353"/>
              <a:gd name="connsiteY99" fmla="*/ 179294 h 1676400"/>
              <a:gd name="connsiteX100" fmla="*/ 510988 w 1815353"/>
              <a:gd name="connsiteY100" fmla="*/ 174811 h 1676400"/>
              <a:gd name="connsiteX101" fmla="*/ 457200 w 1815353"/>
              <a:gd name="connsiteY101" fmla="*/ 165847 h 1676400"/>
              <a:gd name="connsiteX102" fmla="*/ 407894 w 1815353"/>
              <a:gd name="connsiteY102" fmla="*/ 161364 h 1676400"/>
              <a:gd name="connsiteX103" fmla="*/ 336176 w 1815353"/>
              <a:gd name="connsiteY103" fmla="*/ 179294 h 1676400"/>
              <a:gd name="connsiteX104" fmla="*/ 242047 w 1815353"/>
              <a:gd name="connsiteY104" fmla="*/ 188259 h 1676400"/>
              <a:gd name="connsiteX105" fmla="*/ 35859 w 1815353"/>
              <a:gd name="connsiteY105" fmla="*/ 228600 h 1676400"/>
              <a:gd name="connsiteX106" fmla="*/ 71718 w 1815353"/>
              <a:gd name="connsiteY106" fmla="*/ 255494 h 1676400"/>
              <a:gd name="connsiteX107" fmla="*/ 107577 w 1815353"/>
              <a:gd name="connsiteY107" fmla="*/ 264458 h 1676400"/>
              <a:gd name="connsiteX108" fmla="*/ 80682 w 1815353"/>
              <a:gd name="connsiteY108" fmla="*/ 273423 h 1676400"/>
              <a:gd name="connsiteX109" fmla="*/ 49306 w 1815353"/>
              <a:gd name="connsiteY109" fmla="*/ 286870 h 1676400"/>
              <a:gd name="connsiteX110" fmla="*/ 35859 w 1815353"/>
              <a:gd name="connsiteY110" fmla="*/ 300317 h 1676400"/>
              <a:gd name="connsiteX111" fmla="*/ 49306 w 1815353"/>
              <a:gd name="connsiteY111" fmla="*/ 304800 h 1676400"/>
              <a:gd name="connsiteX112" fmla="*/ 98612 w 1815353"/>
              <a:gd name="connsiteY112" fmla="*/ 309282 h 1676400"/>
              <a:gd name="connsiteX113" fmla="*/ 116541 w 1815353"/>
              <a:gd name="connsiteY113" fmla="*/ 313764 h 1676400"/>
              <a:gd name="connsiteX114" fmla="*/ 94129 w 1815353"/>
              <a:gd name="connsiteY114" fmla="*/ 327211 h 1676400"/>
              <a:gd name="connsiteX115" fmla="*/ 76200 w 1815353"/>
              <a:gd name="connsiteY115" fmla="*/ 331694 h 1676400"/>
              <a:gd name="connsiteX116" fmla="*/ 62753 w 1815353"/>
              <a:gd name="connsiteY116" fmla="*/ 336176 h 1676400"/>
              <a:gd name="connsiteX117" fmla="*/ 49306 w 1815353"/>
              <a:gd name="connsiteY117" fmla="*/ 345141 h 1676400"/>
              <a:gd name="connsiteX118" fmla="*/ 53788 w 1815353"/>
              <a:gd name="connsiteY118" fmla="*/ 372035 h 1676400"/>
              <a:gd name="connsiteX119" fmla="*/ 89647 w 1815353"/>
              <a:gd name="connsiteY119" fmla="*/ 381000 h 1676400"/>
              <a:gd name="connsiteX120" fmla="*/ 103094 w 1815353"/>
              <a:gd name="connsiteY120" fmla="*/ 385482 h 1676400"/>
              <a:gd name="connsiteX121" fmla="*/ 85165 w 1815353"/>
              <a:gd name="connsiteY121" fmla="*/ 394447 h 1676400"/>
              <a:gd name="connsiteX122" fmla="*/ 44824 w 1815353"/>
              <a:gd name="connsiteY122" fmla="*/ 403411 h 1676400"/>
              <a:gd name="connsiteX123" fmla="*/ 31377 w 1815353"/>
              <a:gd name="connsiteY123" fmla="*/ 407894 h 1676400"/>
              <a:gd name="connsiteX124" fmla="*/ 17929 w 1815353"/>
              <a:gd name="connsiteY124" fmla="*/ 416858 h 1676400"/>
              <a:gd name="connsiteX125" fmla="*/ 67235 w 1815353"/>
              <a:gd name="connsiteY125" fmla="*/ 430305 h 1676400"/>
              <a:gd name="connsiteX126" fmla="*/ 26894 w 1815353"/>
              <a:gd name="connsiteY126" fmla="*/ 448235 h 1676400"/>
              <a:gd name="connsiteX127" fmla="*/ 13447 w 1815353"/>
              <a:gd name="connsiteY127" fmla="*/ 452717 h 1676400"/>
              <a:gd name="connsiteX128" fmla="*/ 0 w 1815353"/>
              <a:gd name="connsiteY128" fmla="*/ 461682 h 1676400"/>
              <a:gd name="connsiteX129" fmla="*/ 13447 w 1815353"/>
              <a:gd name="connsiteY129" fmla="*/ 470647 h 1676400"/>
              <a:gd name="connsiteX130" fmla="*/ 58271 w 1815353"/>
              <a:gd name="connsiteY130" fmla="*/ 479611 h 1676400"/>
              <a:gd name="connsiteX131" fmla="*/ 85165 w 1815353"/>
              <a:gd name="connsiteY131" fmla="*/ 484094 h 1676400"/>
              <a:gd name="connsiteX132" fmla="*/ 44824 w 1815353"/>
              <a:gd name="connsiteY132" fmla="*/ 497541 h 1676400"/>
              <a:gd name="connsiteX133" fmla="*/ 31377 w 1815353"/>
              <a:gd name="connsiteY133" fmla="*/ 502023 h 1676400"/>
              <a:gd name="connsiteX134" fmla="*/ 17929 w 1815353"/>
              <a:gd name="connsiteY134" fmla="*/ 510988 h 1676400"/>
              <a:gd name="connsiteX135" fmla="*/ 4482 w 1815353"/>
              <a:gd name="connsiteY135" fmla="*/ 515470 h 1676400"/>
              <a:gd name="connsiteX136" fmla="*/ 22412 w 1815353"/>
              <a:gd name="connsiteY136" fmla="*/ 519952 h 1676400"/>
              <a:gd name="connsiteX137" fmla="*/ 49306 w 1815353"/>
              <a:gd name="connsiteY137" fmla="*/ 528917 h 1676400"/>
              <a:gd name="connsiteX138" fmla="*/ 62753 w 1815353"/>
              <a:gd name="connsiteY138" fmla="*/ 533400 h 1676400"/>
              <a:gd name="connsiteX139" fmla="*/ 35859 w 1815353"/>
              <a:gd name="connsiteY139" fmla="*/ 555811 h 1676400"/>
              <a:gd name="connsiteX140" fmla="*/ 8965 w 1815353"/>
              <a:gd name="connsiteY140" fmla="*/ 582705 h 1676400"/>
              <a:gd name="connsiteX141" fmla="*/ 13447 w 1815353"/>
              <a:gd name="connsiteY141" fmla="*/ 600635 h 1676400"/>
              <a:gd name="connsiteX142" fmla="*/ 40341 w 1815353"/>
              <a:gd name="connsiteY142" fmla="*/ 614082 h 1676400"/>
              <a:gd name="connsiteX143" fmla="*/ 53788 w 1815353"/>
              <a:gd name="connsiteY143" fmla="*/ 623047 h 1676400"/>
              <a:gd name="connsiteX144" fmla="*/ 85165 w 1815353"/>
              <a:gd name="connsiteY144" fmla="*/ 632011 h 1676400"/>
              <a:gd name="connsiteX145" fmla="*/ 112059 w 1815353"/>
              <a:gd name="connsiteY145" fmla="*/ 640976 h 1676400"/>
              <a:gd name="connsiteX146" fmla="*/ 188259 w 1815353"/>
              <a:gd name="connsiteY146" fmla="*/ 649941 h 1676400"/>
              <a:gd name="connsiteX147" fmla="*/ 264459 w 1815353"/>
              <a:gd name="connsiteY147" fmla="*/ 645458 h 1676400"/>
              <a:gd name="connsiteX148" fmla="*/ 309282 w 1815353"/>
              <a:gd name="connsiteY148" fmla="*/ 636494 h 1676400"/>
              <a:gd name="connsiteX149" fmla="*/ 345141 w 1815353"/>
              <a:gd name="connsiteY149" fmla="*/ 632011 h 1676400"/>
              <a:gd name="connsiteX150" fmla="*/ 372035 w 1815353"/>
              <a:gd name="connsiteY150" fmla="*/ 623047 h 1676400"/>
              <a:gd name="connsiteX151" fmla="*/ 389965 w 1815353"/>
              <a:gd name="connsiteY151" fmla="*/ 618564 h 1676400"/>
              <a:gd name="connsiteX152" fmla="*/ 416859 w 1815353"/>
              <a:gd name="connsiteY152" fmla="*/ 609600 h 1676400"/>
              <a:gd name="connsiteX153" fmla="*/ 430306 w 1815353"/>
              <a:gd name="connsiteY153" fmla="*/ 605117 h 1676400"/>
              <a:gd name="connsiteX154" fmla="*/ 466165 w 1815353"/>
              <a:gd name="connsiteY154" fmla="*/ 600635 h 1676400"/>
              <a:gd name="connsiteX155" fmla="*/ 528918 w 1815353"/>
              <a:gd name="connsiteY155" fmla="*/ 587188 h 1676400"/>
              <a:gd name="connsiteX156" fmla="*/ 654424 w 1815353"/>
              <a:gd name="connsiteY156" fmla="*/ 582705 h 1676400"/>
              <a:gd name="connsiteX157" fmla="*/ 757518 w 1815353"/>
              <a:gd name="connsiteY157" fmla="*/ 569258 h 1676400"/>
              <a:gd name="connsiteX158" fmla="*/ 815788 w 1815353"/>
              <a:gd name="connsiteY158" fmla="*/ 555811 h 1676400"/>
              <a:gd name="connsiteX159" fmla="*/ 856129 w 1815353"/>
              <a:gd name="connsiteY159" fmla="*/ 551329 h 1676400"/>
              <a:gd name="connsiteX160" fmla="*/ 909918 w 1815353"/>
              <a:gd name="connsiteY160" fmla="*/ 555811 h 1676400"/>
              <a:gd name="connsiteX161" fmla="*/ 936812 w 1815353"/>
              <a:gd name="connsiteY161" fmla="*/ 578223 h 1676400"/>
              <a:gd name="connsiteX162" fmla="*/ 950259 w 1815353"/>
              <a:gd name="connsiteY162" fmla="*/ 596152 h 1676400"/>
              <a:gd name="connsiteX163" fmla="*/ 959224 w 1815353"/>
              <a:gd name="connsiteY163" fmla="*/ 609600 h 1676400"/>
              <a:gd name="connsiteX164" fmla="*/ 972671 w 1815353"/>
              <a:gd name="connsiteY164" fmla="*/ 618564 h 1676400"/>
              <a:gd name="connsiteX165" fmla="*/ 986118 w 1815353"/>
              <a:gd name="connsiteY165" fmla="*/ 649941 h 1676400"/>
              <a:gd name="connsiteX166" fmla="*/ 990600 w 1815353"/>
              <a:gd name="connsiteY166" fmla="*/ 667870 h 1676400"/>
              <a:gd name="connsiteX167" fmla="*/ 999565 w 1815353"/>
              <a:gd name="connsiteY167" fmla="*/ 685800 h 1676400"/>
              <a:gd name="connsiteX168" fmla="*/ 1004047 w 1815353"/>
              <a:gd name="connsiteY168" fmla="*/ 708211 h 1676400"/>
              <a:gd name="connsiteX169" fmla="*/ 1008529 w 1815353"/>
              <a:gd name="connsiteY169" fmla="*/ 721658 h 1676400"/>
              <a:gd name="connsiteX170" fmla="*/ 1013012 w 1815353"/>
              <a:gd name="connsiteY170" fmla="*/ 739588 h 1676400"/>
              <a:gd name="connsiteX171" fmla="*/ 999565 w 1815353"/>
              <a:gd name="connsiteY171" fmla="*/ 941294 h 1676400"/>
              <a:gd name="connsiteX172" fmla="*/ 990600 w 1815353"/>
              <a:gd name="connsiteY172" fmla="*/ 995082 h 1676400"/>
              <a:gd name="connsiteX173" fmla="*/ 981635 w 1815353"/>
              <a:gd name="connsiteY173" fmla="*/ 1138517 h 1676400"/>
              <a:gd name="connsiteX174" fmla="*/ 986118 w 1815353"/>
              <a:gd name="connsiteY174" fmla="*/ 1232647 h 1676400"/>
              <a:gd name="connsiteX175" fmla="*/ 990600 w 1815353"/>
              <a:gd name="connsiteY175" fmla="*/ 1272988 h 1676400"/>
              <a:gd name="connsiteX176" fmla="*/ 1004047 w 1815353"/>
              <a:gd name="connsiteY176" fmla="*/ 1344705 h 1676400"/>
              <a:gd name="connsiteX177" fmla="*/ 1008529 w 1815353"/>
              <a:gd name="connsiteY177" fmla="*/ 1389529 h 1676400"/>
              <a:gd name="connsiteX178" fmla="*/ 1013012 w 1815353"/>
              <a:gd name="connsiteY178" fmla="*/ 1402976 h 1676400"/>
              <a:gd name="connsiteX179" fmla="*/ 1017494 w 1815353"/>
              <a:gd name="connsiteY179" fmla="*/ 1425388 h 1676400"/>
              <a:gd name="connsiteX180" fmla="*/ 1026459 w 1815353"/>
              <a:gd name="connsiteY180" fmla="*/ 1456764 h 1676400"/>
              <a:gd name="connsiteX181" fmla="*/ 1030941 w 1815353"/>
              <a:gd name="connsiteY181" fmla="*/ 1474694 h 1676400"/>
              <a:gd name="connsiteX182" fmla="*/ 1035424 w 1815353"/>
              <a:gd name="connsiteY182" fmla="*/ 1501588 h 1676400"/>
              <a:gd name="connsiteX183" fmla="*/ 1044388 w 1815353"/>
              <a:gd name="connsiteY183" fmla="*/ 1519517 h 1676400"/>
              <a:gd name="connsiteX184" fmla="*/ 1048871 w 1815353"/>
              <a:gd name="connsiteY184" fmla="*/ 1537447 h 1676400"/>
              <a:gd name="connsiteX185" fmla="*/ 1053353 w 1815353"/>
              <a:gd name="connsiteY185" fmla="*/ 1550894 h 1676400"/>
              <a:gd name="connsiteX186" fmla="*/ 1057835 w 1815353"/>
              <a:gd name="connsiteY186" fmla="*/ 1568823 h 1676400"/>
              <a:gd name="connsiteX187" fmla="*/ 1071282 w 1815353"/>
              <a:gd name="connsiteY187" fmla="*/ 1609164 h 1676400"/>
              <a:gd name="connsiteX188" fmla="*/ 1080247 w 1815353"/>
              <a:gd name="connsiteY188" fmla="*/ 1636058 h 1676400"/>
              <a:gd name="connsiteX189" fmla="*/ 1093694 w 1815353"/>
              <a:gd name="connsiteY189" fmla="*/ 1676400 h 1676400"/>
              <a:gd name="connsiteX190" fmla="*/ 1102659 w 1815353"/>
              <a:gd name="connsiteY190" fmla="*/ 1662952 h 1676400"/>
              <a:gd name="connsiteX191" fmla="*/ 1107141 w 1815353"/>
              <a:gd name="connsiteY191" fmla="*/ 1649505 h 1676400"/>
              <a:gd name="connsiteX192" fmla="*/ 1120588 w 1815353"/>
              <a:gd name="connsiteY192" fmla="*/ 1640541 h 1676400"/>
              <a:gd name="connsiteX193" fmla="*/ 1134035 w 1815353"/>
              <a:gd name="connsiteY193" fmla="*/ 1627094 h 1676400"/>
              <a:gd name="connsiteX194" fmla="*/ 1147482 w 1815353"/>
              <a:gd name="connsiteY194" fmla="*/ 1618129 h 1676400"/>
              <a:gd name="connsiteX195" fmla="*/ 1174377 w 1815353"/>
              <a:gd name="connsiteY195" fmla="*/ 1609164 h 1676400"/>
              <a:gd name="connsiteX196" fmla="*/ 1183341 w 1815353"/>
              <a:gd name="connsiteY196" fmla="*/ 1595717 h 1676400"/>
              <a:gd name="connsiteX197" fmla="*/ 1210235 w 1815353"/>
              <a:gd name="connsiteY197" fmla="*/ 1582270 h 1676400"/>
              <a:gd name="connsiteX198" fmla="*/ 1250577 w 1815353"/>
              <a:gd name="connsiteY198" fmla="*/ 1564341 h 1676400"/>
              <a:gd name="connsiteX199" fmla="*/ 1264024 w 1815353"/>
              <a:gd name="connsiteY199" fmla="*/ 1559858 h 1676400"/>
              <a:gd name="connsiteX200" fmla="*/ 1290918 w 1815353"/>
              <a:gd name="connsiteY200" fmla="*/ 1546411 h 1676400"/>
              <a:gd name="connsiteX201" fmla="*/ 1304365 w 1815353"/>
              <a:gd name="connsiteY201" fmla="*/ 1537447 h 1676400"/>
              <a:gd name="connsiteX202" fmla="*/ 1331259 w 1815353"/>
              <a:gd name="connsiteY202" fmla="*/ 1528482 h 1676400"/>
              <a:gd name="connsiteX203" fmla="*/ 1344706 w 1815353"/>
              <a:gd name="connsiteY203" fmla="*/ 1524000 h 1676400"/>
              <a:gd name="connsiteX204" fmla="*/ 1376082 w 1815353"/>
              <a:gd name="connsiteY204" fmla="*/ 1519517 h 1676400"/>
              <a:gd name="connsiteX205" fmla="*/ 1456765 w 1815353"/>
              <a:gd name="connsiteY205" fmla="*/ 1524000 h 1676400"/>
              <a:gd name="connsiteX206" fmla="*/ 1483659 w 1815353"/>
              <a:gd name="connsiteY206" fmla="*/ 1537447 h 1676400"/>
              <a:gd name="connsiteX207" fmla="*/ 1497106 w 1815353"/>
              <a:gd name="connsiteY207" fmla="*/ 1541929 h 1676400"/>
              <a:gd name="connsiteX208" fmla="*/ 1519518 w 1815353"/>
              <a:gd name="connsiteY208" fmla="*/ 1541929 h 1676400"/>
              <a:gd name="connsiteX0" fmla="*/ 1519518 w 1815353"/>
              <a:gd name="connsiteY0" fmla="*/ 1541929 h 1676400"/>
              <a:gd name="connsiteX1" fmla="*/ 1506071 w 1815353"/>
              <a:gd name="connsiteY1" fmla="*/ 1528482 h 1676400"/>
              <a:gd name="connsiteX2" fmla="*/ 1501588 w 1815353"/>
              <a:gd name="connsiteY2" fmla="*/ 1510552 h 1676400"/>
              <a:gd name="connsiteX3" fmla="*/ 1497106 w 1815353"/>
              <a:gd name="connsiteY3" fmla="*/ 1497105 h 1676400"/>
              <a:gd name="connsiteX4" fmla="*/ 1488141 w 1815353"/>
              <a:gd name="connsiteY4" fmla="*/ 1443317 h 1676400"/>
              <a:gd name="connsiteX5" fmla="*/ 1479177 w 1815353"/>
              <a:gd name="connsiteY5" fmla="*/ 1402976 h 1676400"/>
              <a:gd name="connsiteX6" fmla="*/ 1474694 w 1815353"/>
              <a:gd name="connsiteY6" fmla="*/ 1362635 h 1676400"/>
              <a:gd name="connsiteX7" fmla="*/ 1470212 w 1815353"/>
              <a:gd name="connsiteY7" fmla="*/ 1344705 h 1676400"/>
              <a:gd name="connsiteX8" fmla="*/ 1465729 w 1815353"/>
              <a:gd name="connsiteY8" fmla="*/ 1322294 h 1676400"/>
              <a:gd name="connsiteX9" fmla="*/ 1456765 w 1815353"/>
              <a:gd name="connsiteY9" fmla="*/ 1286435 h 1676400"/>
              <a:gd name="connsiteX10" fmla="*/ 1443318 w 1815353"/>
              <a:gd name="connsiteY10" fmla="*/ 1192305 h 1676400"/>
              <a:gd name="connsiteX11" fmla="*/ 1438835 w 1815353"/>
              <a:gd name="connsiteY11" fmla="*/ 1169894 h 1676400"/>
              <a:gd name="connsiteX12" fmla="*/ 1434353 w 1815353"/>
              <a:gd name="connsiteY12" fmla="*/ 1147482 h 1676400"/>
              <a:gd name="connsiteX13" fmla="*/ 1425388 w 1815353"/>
              <a:gd name="connsiteY13" fmla="*/ 1066800 h 1676400"/>
              <a:gd name="connsiteX14" fmla="*/ 1416424 w 1815353"/>
              <a:gd name="connsiteY14" fmla="*/ 1013011 h 1676400"/>
              <a:gd name="connsiteX15" fmla="*/ 1411941 w 1815353"/>
              <a:gd name="connsiteY15" fmla="*/ 986117 h 1676400"/>
              <a:gd name="connsiteX16" fmla="*/ 1407459 w 1815353"/>
              <a:gd name="connsiteY16" fmla="*/ 851647 h 1676400"/>
              <a:gd name="connsiteX17" fmla="*/ 1402977 w 1815353"/>
              <a:gd name="connsiteY17" fmla="*/ 824752 h 1676400"/>
              <a:gd name="connsiteX18" fmla="*/ 1394012 w 1815353"/>
              <a:gd name="connsiteY18" fmla="*/ 775447 h 1676400"/>
              <a:gd name="connsiteX19" fmla="*/ 1380565 w 1815353"/>
              <a:gd name="connsiteY19" fmla="*/ 676835 h 1676400"/>
              <a:gd name="connsiteX20" fmla="*/ 1371600 w 1815353"/>
              <a:gd name="connsiteY20" fmla="*/ 623047 h 1676400"/>
              <a:gd name="connsiteX21" fmla="*/ 1376082 w 1815353"/>
              <a:gd name="connsiteY21" fmla="*/ 515470 h 1676400"/>
              <a:gd name="connsiteX22" fmla="*/ 1385047 w 1815353"/>
              <a:gd name="connsiteY22" fmla="*/ 488576 h 1676400"/>
              <a:gd name="connsiteX23" fmla="*/ 1389529 w 1815353"/>
              <a:gd name="connsiteY23" fmla="*/ 475129 h 1676400"/>
              <a:gd name="connsiteX24" fmla="*/ 1402977 w 1815353"/>
              <a:gd name="connsiteY24" fmla="*/ 434788 h 1676400"/>
              <a:gd name="connsiteX25" fmla="*/ 1407459 w 1815353"/>
              <a:gd name="connsiteY25" fmla="*/ 421341 h 1676400"/>
              <a:gd name="connsiteX26" fmla="*/ 1434353 w 1815353"/>
              <a:gd name="connsiteY26" fmla="*/ 398929 h 1676400"/>
              <a:gd name="connsiteX27" fmla="*/ 1470212 w 1815353"/>
              <a:gd name="connsiteY27" fmla="*/ 403411 h 1676400"/>
              <a:gd name="connsiteX28" fmla="*/ 1510553 w 1815353"/>
              <a:gd name="connsiteY28" fmla="*/ 430305 h 1676400"/>
              <a:gd name="connsiteX29" fmla="*/ 1519518 w 1815353"/>
              <a:gd name="connsiteY29" fmla="*/ 443752 h 1676400"/>
              <a:gd name="connsiteX30" fmla="*/ 1532965 w 1815353"/>
              <a:gd name="connsiteY30" fmla="*/ 470647 h 1676400"/>
              <a:gd name="connsiteX31" fmla="*/ 1559859 w 1815353"/>
              <a:gd name="connsiteY31" fmla="*/ 524435 h 1676400"/>
              <a:gd name="connsiteX32" fmla="*/ 1586753 w 1815353"/>
              <a:gd name="connsiteY32" fmla="*/ 542364 h 1676400"/>
              <a:gd name="connsiteX33" fmla="*/ 1600200 w 1815353"/>
              <a:gd name="connsiteY33" fmla="*/ 551329 h 1676400"/>
              <a:gd name="connsiteX34" fmla="*/ 1627094 w 1815353"/>
              <a:gd name="connsiteY34" fmla="*/ 569258 h 1676400"/>
              <a:gd name="connsiteX35" fmla="*/ 1636059 w 1815353"/>
              <a:gd name="connsiteY35" fmla="*/ 582705 h 1676400"/>
              <a:gd name="connsiteX36" fmla="*/ 1662953 w 1815353"/>
              <a:gd name="connsiteY36" fmla="*/ 591670 h 1676400"/>
              <a:gd name="connsiteX37" fmla="*/ 1653988 w 1815353"/>
              <a:gd name="connsiteY37" fmla="*/ 551329 h 1676400"/>
              <a:gd name="connsiteX38" fmla="*/ 1671918 w 1815353"/>
              <a:gd name="connsiteY38" fmla="*/ 542364 h 1676400"/>
              <a:gd name="connsiteX39" fmla="*/ 1685365 w 1815353"/>
              <a:gd name="connsiteY39" fmla="*/ 551329 h 1676400"/>
              <a:gd name="connsiteX40" fmla="*/ 1698812 w 1815353"/>
              <a:gd name="connsiteY40" fmla="*/ 555811 h 1676400"/>
              <a:gd name="connsiteX41" fmla="*/ 1716741 w 1815353"/>
              <a:gd name="connsiteY41" fmla="*/ 564776 h 1676400"/>
              <a:gd name="connsiteX42" fmla="*/ 1712259 w 1815353"/>
              <a:gd name="connsiteY42" fmla="*/ 542364 h 1676400"/>
              <a:gd name="connsiteX43" fmla="*/ 1694329 w 1815353"/>
              <a:gd name="connsiteY43" fmla="*/ 515470 h 1676400"/>
              <a:gd name="connsiteX44" fmla="*/ 1730188 w 1815353"/>
              <a:gd name="connsiteY44" fmla="*/ 524435 h 1676400"/>
              <a:gd name="connsiteX45" fmla="*/ 1716741 w 1815353"/>
              <a:gd name="connsiteY45" fmla="*/ 493058 h 1676400"/>
              <a:gd name="connsiteX46" fmla="*/ 1712259 w 1815353"/>
              <a:gd name="connsiteY46" fmla="*/ 479611 h 1676400"/>
              <a:gd name="connsiteX47" fmla="*/ 1734671 w 1815353"/>
              <a:gd name="connsiteY47" fmla="*/ 484094 h 1676400"/>
              <a:gd name="connsiteX48" fmla="*/ 1748118 w 1815353"/>
              <a:gd name="connsiteY48" fmla="*/ 488576 h 1676400"/>
              <a:gd name="connsiteX49" fmla="*/ 1766047 w 1815353"/>
              <a:gd name="connsiteY49" fmla="*/ 493058 h 1676400"/>
              <a:gd name="connsiteX50" fmla="*/ 1761565 w 1815353"/>
              <a:gd name="connsiteY50" fmla="*/ 475129 h 1676400"/>
              <a:gd name="connsiteX51" fmla="*/ 1752600 w 1815353"/>
              <a:gd name="connsiteY51" fmla="*/ 457200 h 1676400"/>
              <a:gd name="connsiteX52" fmla="*/ 1766047 w 1815353"/>
              <a:gd name="connsiteY52" fmla="*/ 452717 h 1676400"/>
              <a:gd name="connsiteX53" fmla="*/ 1801906 w 1815353"/>
              <a:gd name="connsiteY53" fmla="*/ 448235 h 1676400"/>
              <a:gd name="connsiteX54" fmla="*/ 1815353 w 1815353"/>
              <a:gd name="connsiteY54" fmla="*/ 421341 h 1676400"/>
              <a:gd name="connsiteX55" fmla="*/ 1801906 w 1815353"/>
              <a:gd name="connsiteY55" fmla="*/ 367552 h 1676400"/>
              <a:gd name="connsiteX56" fmla="*/ 1792941 w 1815353"/>
              <a:gd name="connsiteY56" fmla="*/ 340658 h 1676400"/>
              <a:gd name="connsiteX57" fmla="*/ 1788459 w 1815353"/>
              <a:gd name="connsiteY57" fmla="*/ 327211 h 1676400"/>
              <a:gd name="connsiteX58" fmla="*/ 1779494 w 1815353"/>
              <a:gd name="connsiteY58" fmla="*/ 273423 h 1676400"/>
              <a:gd name="connsiteX59" fmla="*/ 1770529 w 1815353"/>
              <a:gd name="connsiteY59" fmla="*/ 246529 h 1676400"/>
              <a:gd name="connsiteX60" fmla="*/ 1752600 w 1815353"/>
              <a:gd name="connsiteY60" fmla="*/ 215152 h 1676400"/>
              <a:gd name="connsiteX61" fmla="*/ 1739153 w 1815353"/>
              <a:gd name="connsiteY61" fmla="*/ 188258 h 1676400"/>
              <a:gd name="connsiteX62" fmla="*/ 1730188 w 1815353"/>
              <a:gd name="connsiteY62" fmla="*/ 161364 h 1676400"/>
              <a:gd name="connsiteX63" fmla="*/ 1716741 w 1815353"/>
              <a:gd name="connsiteY63" fmla="*/ 134470 h 1676400"/>
              <a:gd name="connsiteX64" fmla="*/ 1703294 w 1815353"/>
              <a:gd name="connsiteY64" fmla="*/ 125505 h 1676400"/>
              <a:gd name="connsiteX65" fmla="*/ 1698812 w 1815353"/>
              <a:gd name="connsiteY65" fmla="*/ 112058 h 1676400"/>
              <a:gd name="connsiteX66" fmla="*/ 1658471 w 1815353"/>
              <a:gd name="connsiteY66" fmla="*/ 80682 h 1676400"/>
              <a:gd name="connsiteX67" fmla="*/ 1627094 w 1815353"/>
              <a:gd name="connsiteY67" fmla="*/ 67235 h 1676400"/>
              <a:gd name="connsiteX68" fmla="*/ 1613647 w 1815353"/>
              <a:gd name="connsiteY68" fmla="*/ 58270 h 1676400"/>
              <a:gd name="connsiteX69" fmla="*/ 1600200 w 1815353"/>
              <a:gd name="connsiteY69" fmla="*/ 53788 h 1676400"/>
              <a:gd name="connsiteX70" fmla="*/ 1573306 w 1815353"/>
              <a:gd name="connsiteY70" fmla="*/ 35858 h 1676400"/>
              <a:gd name="connsiteX71" fmla="*/ 1559859 w 1815353"/>
              <a:gd name="connsiteY71" fmla="*/ 26894 h 1676400"/>
              <a:gd name="connsiteX72" fmla="*/ 1532965 w 1815353"/>
              <a:gd name="connsiteY72" fmla="*/ 17929 h 1676400"/>
              <a:gd name="connsiteX73" fmla="*/ 1519518 w 1815353"/>
              <a:gd name="connsiteY73" fmla="*/ 8964 h 1676400"/>
              <a:gd name="connsiteX74" fmla="*/ 1483659 w 1815353"/>
              <a:gd name="connsiteY74" fmla="*/ 0 h 1676400"/>
              <a:gd name="connsiteX75" fmla="*/ 1407459 w 1815353"/>
              <a:gd name="connsiteY75" fmla="*/ 4482 h 1676400"/>
              <a:gd name="connsiteX76" fmla="*/ 1380565 w 1815353"/>
              <a:gd name="connsiteY76" fmla="*/ 8964 h 1676400"/>
              <a:gd name="connsiteX77" fmla="*/ 1349188 w 1815353"/>
              <a:gd name="connsiteY77" fmla="*/ 13447 h 1676400"/>
              <a:gd name="connsiteX78" fmla="*/ 1304365 w 1815353"/>
              <a:gd name="connsiteY78" fmla="*/ 26894 h 1676400"/>
              <a:gd name="connsiteX79" fmla="*/ 1277471 w 1815353"/>
              <a:gd name="connsiteY79" fmla="*/ 44823 h 1676400"/>
              <a:gd name="connsiteX80" fmla="*/ 1250577 w 1815353"/>
              <a:gd name="connsiteY80" fmla="*/ 53788 h 1676400"/>
              <a:gd name="connsiteX81" fmla="*/ 1223682 w 1815353"/>
              <a:gd name="connsiteY81" fmla="*/ 67235 h 1676400"/>
              <a:gd name="connsiteX82" fmla="*/ 1196788 w 1815353"/>
              <a:gd name="connsiteY82" fmla="*/ 80682 h 1676400"/>
              <a:gd name="connsiteX83" fmla="*/ 1156447 w 1815353"/>
              <a:gd name="connsiteY83" fmla="*/ 98611 h 1676400"/>
              <a:gd name="connsiteX84" fmla="*/ 1143000 w 1815353"/>
              <a:gd name="connsiteY84" fmla="*/ 103094 h 1676400"/>
              <a:gd name="connsiteX85" fmla="*/ 1107141 w 1815353"/>
              <a:gd name="connsiteY85" fmla="*/ 116541 h 1676400"/>
              <a:gd name="connsiteX86" fmla="*/ 1075765 w 1815353"/>
              <a:gd name="connsiteY86" fmla="*/ 129988 h 1676400"/>
              <a:gd name="connsiteX87" fmla="*/ 1062318 w 1815353"/>
              <a:gd name="connsiteY87" fmla="*/ 138952 h 1676400"/>
              <a:gd name="connsiteX88" fmla="*/ 1035424 w 1815353"/>
              <a:gd name="connsiteY88" fmla="*/ 147917 h 1676400"/>
              <a:gd name="connsiteX89" fmla="*/ 1008529 w 1815353"/>
              <a:gd name="connsiteY89" fmla="*/ 156882 h 1676400"/>
              <a:gd name="connsiteX90" fmla="*/ 995082 w 1815353"/>
              <a:gd name="connsiteY90" fmla="*/ 161364 h 1676400"/>
              <a:gd name="connsiteX91" fmla="*/ 945777 w 1815353"/>
              <a:gd name="connsiteY91" fmla="*/ 179294 h 1676400"/>
              <a:gd name="connsiteX92" fmla="*/ 927847 w 1815353"/>
              <a:gd name="connsiteY92" fmla="*/ 183776 h 1676400"/>
              <a:gd name="connsiteX93" fmla="*/ 909918 w 1815353"/>
              <a:gd name="connsiteY93" fmla="*/ 188258 h 1676400"/>
              <a:gd name="connsiteX94" fmla="*/ 865094 w 1815353"/>
              <a:gd name="connsiteY94" fmla="*/ 192741 h 1676400"/>
              <a:gd name="connsiteX95" fmla="*/ 806824 w 1815353"/>
              <a:gd name="connsiteY95" fmla="*/ 201705 h 1676400"/>
              <a:gd name="connsiteX96" fmla="*/ 721659 w 1815353"/>
              <a:gd name="connsiteY96" fmla="*/ 206188 h 1676400"/>
              <a:gd name="connsiteX97" fmla="*/ 627529 w 1815353"/>
              <a:gd name="connsiteY97" fmla="*/ 197223 h 1676400"/>
              <a:gd name="connsiteX98" fmla="*/ 578224 w 1815353"/>
              <a:gd name="connsiteY98" fmla="*/ 188258 h 1676400"/>
              <a:gd name="connsiteX99" fmla="*/ 542365 w 1815353"/>
              <a:gd name="connsiteY99" fmla="*/ 179294 h 1676400"/>
              <a:gd name="connsiteX100" fmla="*/ 510988 w 1815353"/>
              <a:gd name="connsiteY100" fmla="*/ 174811 h 1676400"/>
              <a:gd name="connsiteX101" fmla="*/ 457200 w 1815353"/>
              <a:gd name="connsiteY101" fmla="*/ 165847 h 1676400"/>
              <a:gd name="connsiteX102" fmla="*/ 407894 w 1815353"/>
              <a:gd name="connsiteY102" fmla="*/ 161364 h 1676400"/>
              <a:gd name="connsiteX103" fmla="*/ 336176 w 1815353"/>
              <a:gd name="connsiteY103" fmla="*/ 179294 h 1676400"/>
              <a:gd name="connsiteX104" fmla="*/ 35859 w 1815353"/>
              <a:gd name="connsiteY104" fmla="*/ 228600 h 1676400"/>
              <a:gd name="connsiteX105" fmla="*/ 71718 w 1815353"/>
              <a:gd name="connsiteY105" fmla="*/ 255494 h 1676400"/>
              <a:gd name="connsiteX106" fmla="*/ 107577 w 1815353"/>
              <a:gd name="connsiteY106" fmla="*/ 264458 h 1676400"/>
              <a:gd name="connsiteX107" fmla="*/ 80682 w 1815353"/>
              <a:gd name="connsiteY107" fmla="*/ 273423 h 1676400"/>
              <a:gd name="connsiteX108" fmla="*/ 49306 w 1815353"/>
              <a:gd name="connsiteY108" fmla="*/ 286870 h 1676400"/>
              <a:gd name="connsiteX109" fmla="*/ 35859 w 1815353"/>
              <a:gd name="connsiteY109" fmla="*/ 300317 h 1676400"/>
              <a:gd name="connsiteX110" fmla="*/ 49306 w 1815353"/>
              <a:gd name="connsiteY110" fmla="*/ 304800 h 1676400"/>
              <a:gd name="connsiteX111" fmla="*/ 98612 w 1815353"/>
              <a:gd name="connsiteY111" fmla="*/ 309282 h 1676400"/>
              <a:gd name="connsiteX112" fmla="*/ 116541 w 1815353"/>
              <a:gd name="connsiteY112" fmla="*/ 313764 h 1676400"/>
              <a:gd name="connsiteX113" fmla="*/ 94129 w 1815353"/>
              <a:gd name="connsiteY113" fmla="*/ 327211 h 1676400"/>
              <a:gd name="connsiteX114" fmla="*/ 76200 w 1815353"/>
              <a:gd name="connsiteY114" fmla="*/ 331694 h 1676400"/>
              <a:gd name="connsiteX115" fmla="*/ 62753 w 1815353"/>
              <a:gd name="connsiteY115" fmla="*/ 336176 h 1676400"/>
              <a:gd name="connsiteX116" fmla="*/ 49306 w 1815353"/>
              <a:gd name="connsiteY116" fmla="*/ 345141 h 1676400"/>
              <a:gd name="connsiteX117" fmla="*/ 53788 w 1815353"/>
              <a:gd name="connsiteY117" fmla="*/ 372035 h 1676400"/>
              <a:gd name="connsiteX118" fmla="*/ 89647 w 1815353"/>
              <a:gd name="connsiteY118" fmla="*/ 381000 h 1676400"/>
              <a:gd name="connsiteX119" fmla="*/ 103094 w 1815353"/>
              <a:gd name="connsiteY119" fmla="*/ 385482 h 1676400"/>
              <a:gd name="connsiteX120" fmla="*/ 85165 w 1815353"/>
              <a:gd name="connsiteY120" fmla="*/ 394447 h 1676400"/>
              <a:gd name="connsiteX121" fmla="*/ 44824 w 1815353"/>
              <a:gd name="connsiteY121" fmla="*/ 403411 h 1676400"/>
              <a:gd name="connsiteX122" fmla="*/ 31377 w 1815353"/>
              <a:gd name="connsiteY122" fmla="*/ 407894 h 1676400"/>
              <a:gd name="connsiteX123" fmla="*/ 17929 w 1815353"/>
              <a:gd name="connsiteY123" fmla="*/ 416858 h 1676400"/>
              <a:gd name="connsiteX124" fmla="*/ 67235 w 1815353"/>
              <a:gd name="connsiteY124" fmla="*/ 430305 h 1676400"/>
              <a:gd name="connsiteX125" fmla="*/ 26894 w 1815353"/>
              <a:gd name="connsiteY125" fmla="*/ 448235 h 1676400"/>
              <a:gd name="connsiteX126" fmla="*/ 13447 w 1815353"/>
              <a:gd name="connsiteY126" fmla="*/ 452717 h 1676400"/>
              <a:gd name="connsiteX127" fmla="*/ 0 w 1815353"/>
              <a:gd name="connsiteY127" fmla="*/ 461682 h 1676400"/>
              <a:gd name="connsiteX128" fmla="*/ 13447 w 1815353"/>
              <a:gd name="connsiteY128" fmla="*/ 470647 h 1676400"/>
              <a:gd name="connsiteX129" fmla="*/ 58271 w 1815353"/>
              <a:gd name="connsiteY129" fmla="*/ 479611 h 1676400"/>
              <a:gd name="connsiteX130" fmla="*/ 85165 w 1815353"/>
              <a:gd name="connsiteY130" fmla="*/ 484094 h 1676400"/>
              <a:gd name="connsiteX131" fmla="*/ 44824 w 1815353"/>
              <a:gd name="connsiteY131" fmla="*/ 497541 h 1676400"/>
              <a:gd name="connsiteX132" fmla="*/ 31377 w 1815353"/>
              <a:gd name="connsiteY132" fmla="*/ 502023 h 1676400"/>
              <a:gd name="connsiteX133" fmla="*/ 17929 w 1815353"/>
              <a:gd name="connsiteY133" fmla="*/ 510988 h 1676400"/>
              <a:gd name="connsiteX134" fmla="*/ 4482 w 1815353"/>
              <a:gd name="connsiteY134" fmla="*/ 515470 h 1676400"/>
              <a:gd name="connsiteX135" fmla="*/ 22412 w 1815353"/>
              <a:gd name="connsiteY135" fmla="*/ 519952 h 1676400"/>
              <a:gd name="connsiteX136" fmla="*/ 49306 w 1815353"/>
              <a:gd name="connsiteY136" fmla="*/ 528917 h 1676400"/>
              <a:gd name="connsiteX137" fmla="*/ 62753 w 1815353"/>
              <a:gd name="connsiteY137" fmla="*/ 533400 h 1676400"/>
              <a:gd name="connsiteX138" fmla="*/ 35859 w 1815353"/>
              <a:gd name="connsiteY138" fmla="*/ 555811 h 1676400"/>
              <a:gd name="connsiteX139" fmla="*/ 8965 w 1815353"/>
              <a:gd name="connsiteY139" fmla="*/ 582705 h 1676400"/>
              <a:gd name="connsiteX140" fmla="*/ 13447 w 1815353"/>
              <a:gd name="connsiteY140" fmla="*/ 600635 h 1676400"/>
              <a:gd name="connsiteX141" fmla="*/ 40341 w 1815353"/>
              <a:gd name="connsiteY141" fmla="*/ 614082 h 1676400"/>
              <a:gd name="connsiteX142" fmla="*/ 53788 w 1815353"/>
              <a:gd name="connsiteY142" fmla="*/ 623047 h 1676400"/>
              <a:gd name="connsiteX143" fmla="*/ 85165 w 1815353"/>
              <a:gd name="connsiteY143" fmla="*/ 632011 h 1676400"/>
              <a:gd name="connsiteX144" fmla="*/ 112059 w 1815353"/>
              <a:gd name="connsiteY144" fmla="*/ 640976 h 1676400"/>
              <a:gd name="connsiteX145" fmla="*/ 188259 w 1815353"/>
              <a:gd name="connsiteY145" fmla="*/ 649941 h 1676400"/>
              <a:gd name="connsiteX146" fmla="*/ 264459 w 1815353"/>
              <a:gd name="connsiteY146" fmla="*/ 645458 h 1676400"/>
              <a:gd name="connsiteX147" fmla="*/ 309282 w 1815353"/>
              <a:gd name="connsiteY147" fmla="*/ 636494 h 1676400"/>
              <a:gd name="connsiteX148" fmla="*/ 345141 w 1815353"/>
              <a:gd name="connsiteY148" fmla="*/ 632011 h 1676400"/>
              <a:gd name="connsiteX149" fmla="*/ 372035 w 1815353"/>
              <a:gd name="connsiteY149" fmla="*/ 623047 h 1676400"/>
              <a:gd name="connsiteX150" fmla="*/ 389965 w 1815353"/>
              <a:gd name="connsiteY150" fmla="*/ 618564 h 1676400"/>
              <a:gd name="connsiteX151" fmla="*/ 416859 w 1815353"/>
              <a:gd name="connsiteY151" fmla="*/ 609600 h 1676400"/>
              <a:gd name="connsiteX152" fmla="*/ 430306 w 1815353"/>
              <a:gd name="connsiteY152" fmla="*/ 605117 h 1676400"/>
              <a:gd name="connsiteX153" fmla="*/ 466165 w 1815353"/>
              <a:gd name="connsiteY153" fmla="*/ 600635 h 1676400"/>
              <a:gd name="connsiteX154" fmla="*/ 528918 w 1815353"/>
              <a:gd name="connsiteY154" fmla="*/ 587188 h 1676400"/>
              <a:gd name="connsiteX155" fmla="*/ 654424 w 1815353"/>
              <a:gd name="connsiteY155" fmla="*/ 582705 h 1676400"/>
              <a:gd name="connsiteX156" fmla="*/ 757518 w 1815353"/>
              <a:gd name="connsiteY156" fmla="*/ 569258 h 1676400"/>
              <a:gd name="connsiteX157" fmla="*/ 815788 w 1815353"/>
              <a:gd name="connsiteY157" fmla="*/ 555811 h 1676400"/>
              <a:gd name="connsiteX158" fmla="*/ 856129 w 1815353"/>
              <a:gd name="connsiteY158" fmla="*/ 551329 h 1676400"/>
              <a:gd name="connsiteX159" fmla="*/ 909918 w 1815353"/>
              <a:gd name="connsiteY159" fmla="*/ 555811 h 1676400"/>
              <a:gd name="connsiteX160" fmla="*/ 936812 w 1815353"/>
              <a:gd name="connsiteY160" fmla="*/ 578223 h 1676400"/>
              <a:gd name="connsiteX161" fmla="*/ 950259 w 1815353"/>
              <a:gd name="connsiteY161" fmla="*/ 596152 h 1676400"/>
              <a:gd name="connsiteX162" fmla="*/ 959224 w 1815353"/>
              <a:gd name="connsiteY162" fmla="*/ 609600 h 1676400"/>
              <a:gd name="connsiteX163" fmla="*/ 972671 w 1815353"/>
              <a:gd name="connsiteY163" fmla="*/ 618564 h 1676400"/>
              <a:gd name="connsiteX164" fmla="*/ 986118 w 1815353"/>
              <a:gd name="connsiteY164" fmla="*/ 649941 h 1676400"/>
              <a:gd name="connsiteX165" fmla="*/ 990600 w 1815353"/>
              <a:gd name="connsiteY165" fmla="*/ 667870 h 1676400"/>
              <a:gd name="connsiteX166" fmla="*/ 999565 w 1815353"/>
              <a:gd name="connsiteY166" fmla="*/ 685800 h 1676400"/>
              <a:gd name="connsiteX167" fmla="*/ 1004047 w 1815353"/>
              <a:gd name="connsiteY167" fmla="*/ 708211 h 1676400"/>
              <a:gd name="connsiteX168" fmla="*/ 1008529 w 1815353"/>
              <a:gd name="connsiteY168" fmla="*/ 721658 h 1676400"/>
              <a:gd name="connsiteX169" fmla="*/ 1013012 w 1815353"/>
              <a:gd name="connsiteY169" fmla="*/ 739588 h 1676400"/>
              <a:gd name="connsiteX170" fmla="*/ 999565 w 1815353"/>
              <a:gd name="connsiteY170" fmla="*/ 941294 h 1676400"/>
              <a:gd name="connsiteX171" fmla="*/ 990600 w 1815353"/>
              <a:gd name="connsiteY171" fmla="*/ 995082 h 1676400"/>
              <a:gd name="connsiteX172" fmla="*/ 981635 w 1815353"/>
              <a:gd name="connsiteY172" fmla="*/ 1138517 h 1676400"/>
              <a:gd name="connsiteX173" fmla="*/ 986118 w 1815353"/>
              <a:gd name="connsiteY173" fmla="*/ 1232647 h 1676400"/>
              <a:gd name="connsiteX174" fmla="*/ 990600 w 1815353"/>
              <a:gd name="connsiteY174" fmla="*/ 1272988 h 1676400"/>
              <a:gd name="connsiteX175" fmla="*/ 1004047 w 1815353"/>
              <a:gd name="connsiteY175" fmla="*/ 1344705 h 1676400"/>
              <a:gd name="connsiteX176" fmla="*/ 1008529 w 1815353"/>
              <a:gd name="connsiteY176" fmla="*/ 1389529 h 1676400"/>
              <a:gd name="connsiteX177" fmla="*/ 1013012 w 1815353"/>
              <a:gd name="connsiteY177" fmla="*/ 1402976 h 1676400"/>
              <a:gd name="connsiteX178" fmla="*/ 1017494 w 1815353"/>
              <a:gd name="connsiteY178" fmla="*/ 1425388 h 1676400"/>
              <a:gd name="connsiteX179" fmla="*/ 1026459 w 1815353"/>
              <a:gd name="connsiteY179" fmla="*/ 1456764 h 1676400"/>
              <a:gd name="connsiteX180" fmla="*/ 1030941 w 1815353"/>
              <a:gd name="connsiteY180" fmla="*/ 1474694 h 1676400"/>
              <a:gd name="connsiteX181" fmla="*/ 1035424 w 1815353"/>
              <a:gd name="connsiteY181" fmla="*/ 1501588 h 1676400"/>
              <a:gd name="connsiteX182" fmla="*/ 1044388 w 1815353"/>
              <a:gd name="connsiteY182" fmla="*/ 1519517 h 1676400"/>
              <a:gd name="connsiteX183" fmla="*/ 1048871 w 1815353"/>
              <a:gd name="connsiteY183" fmla="*/ 1537447 h 1676400"/>
              <a:gd name="connsiteX184" fmla="*/ 1053353 w 1815353"/>
              <a:gd name="connsiteY184" fmla="*/ 1550894 h 1676400"/>
              <a:gd name="connsiteX185" fmla="*/ 1057835 w 1815353"/>
              <a:gd name="connsiteY185" fmla="*/ 1568823 h 1676400"/>
              <a:gd name="connsiteX186" fmla="*/ 1071282 w 1815353"/>
              <a:gd name="connsiteY186" fmla="*/ 1609164 h 1676400"/>
              <a:gd name="connsiteX187" fmla="*/ 1080247 w 1815353"/>
              <a:gd name="connsiteY187" fmla="*/ 1636058 h 1676400"/>
              <a:gd name="connsiteX188" fmla="*/ 1093694 w 1815353"/>
              <a:gd name="connsiteY188" fmla="*/ 1676400 h 1676400"/>
              <a:gd name="connsiteX189" fmla="*/ 1102659 w 1815353"/>
              <a:gd name="connsiteY189" fmla="*/ 1662952 h 1676400"/>
              <a:gd name="connsiteX190" fmla="*/ 1107141 w 1815353"/>
              <a:gd name="connsiteY190" fmla="*/ 1649505 h 1676400"/>
              <a:gd name="connsiteX191" fmla="*/ 1120588 w 1815353"/>
              <a:gd name="connsiteY191" fmla="*/ 1640541 h 1676400"/>
              <a:gd name="connsiteX192" fmla="*/ 1134035 w 1815353"/>
              <a:gd name="connsiteY192" fmla="*/ 1627094 h 1676400"/>
              <a:gd name="connsiteX193" fmla="*/ 1147482 w 1815353"/>
              <a:gd name="connsiteY193" fmla="*/ 1618129 h 1676400"/>
              <a:gd name="connsiteX194" fmla="*/ 1174377 w 1815353"/>
              <a:gd name="connsiteY194" fmla="*/ 1609164 h 1676400"/>
              <a:gd name="connsiteX195" fmla="*/ 1183341 w 1815353"/>
              <a:gd name="connsiteY195" fmla="*/ 1595717 h 1676400"/>
              <a:gd name="connsiteX196" fmla="*/ 1210235 w 1815353"/>
              <a:gd name="connsiteY196" fmla="*/ 1582270 h 1676400"/>
              <a:gd name="connsiteX197" fmla="*/ 1250577 w 1815353"/>
              <a:gd name="connsiteY197" fmla="*/ 1564341 h 1676400"/>
              <a:gd name="connsiteX198" fmla="*/ 1264024 w 1815353"/>
              <a:gd name="connsiteY198" fmla="*/ 1559858 h 1676400"/>
              <a:gd name="connsiteX199" fmla="*/ 1290918 w 1815353"/>
              <a:gd name="connsiteY199" fmla="*/ 1546411 h 1676400"/>
              <a:gd name="connsiteX200" fmla="*/ 1304365 w 1815353"/>
              <a:gd name="connsiteY200" fmla="*/ 1537447 h 1676400"/>
              <a:gd name="connsiteX201" fmla="*/ 1331259 w 1815353"/>
              <a:gd name="connsiteY201" fmla="*/ 1528482 h 1676400"/>
              <a:gd name="connsiteX202" fmla="*/ 1344706 w 1815353"/>
              <a:gd name="connsiteY202" fmla="*/ 1524000 h 1676400"/>
              <a:gd name="connsiteX203" fmla="*/ 1376082 w 1815353"/>
              <a:gd name="connsiteY203" fmla="*/ 1519517 h 1676400"/>
              <a:gd name="connsiteX204" fmla="*/ 1456765 w 1815353"/>
              <a:gd name="connsiteY204" fmla="*/ 1524000 h 1676400"/>
              <a:gd name="connsiteX205" fmla="*/ 1483659 w 1815353"/>
              <a:gd name="connsiteY205" fmla="*/ 1537447 h 1676400"/>
              <a:gd name="connsiteX206" fmla="*/ 1497106 w 1815353"/>
              <a:gd name="connsiteY206" fmla="*/ 1541929 h 1676400"/>
              <a:gd name="connsiteX207" fmla="*/ 1519518 w 1815353"/>
              <a:gd name="connsiteY207" fmla="*/ 1541929 h 1676400"/>
              <a:gd name="connsiteX0" fmla="*/ 1519518 w 1815353"/>
              <a:gd name="connsiteY0" fmla="*/ 1541929 h 1676400"/>
              <a:gd name="connsiteX1" fmla="*/ 1506071 w 1815353"/>
              <a:gd name="connsiteY1" fmla="*/ 1528482 h 1676400"/>
              <a:gd name="connsiteX2" fmla="*/ 1501588 w 1815353"/>
              <a:gd name="connsiteY2" fmla="*/ 1510552 h 1676400"/>
              <a:gd name="connsiteX3" fmla="*/ 1497106 w 1815353"/>
              <a:gd name="connsiteY3" fmla="*/ 1497105 h 1676400"/>
              <a:gd name="connsiteX4" fmla="*/ 1488141 w 1815353"/>
              <a:gd name="connsiteY4" fmla="*/ 1443317 h 1676400"/>
              <a:gd name="connsiteX5" fmla="*/ 1479177 w 1815353"/>
              <a:gd name="connsiteY5" fmla="*/ 1402976 h 1676400"/>
              <a:gd name="connsiteX6" fmla="*/ 1474694 w 1815353"/>
              <a:gd name="connsiteY6" fmla="*/ 1362635 h 1676400"/>
              <a:gd name="connsiteX7" fmla="*/ 1470212 w 1815353"/>
              <a:gd name="connsiteY7" fmla="*/ 1344705 h 1676400"/>
              <a:gd name="connsiteX8" fmla="*/ 1465729 w 1815353"/>
              <a:gd name="connsiteY8" fmla="*/ 1322294 h 1676400"/>
              <a:gd name="connsiteX9" fmla="*/ 1456765 w 1815353"/>
              <a:gd name="connsiteY9" fmla="*/ 1286435 h 1676400"/>
              <a:gd name="connsiteX10" fmla="*/ 1443318 w 1815353"/>
              <a:gd name="connsiteY10" fmla="*/ 1192305 h 1676400"/>
              <a:gd name="connsiteX11" fmla="*/ 1438835 w 1815353"/>
              <a:gd name="connsiteY11" fmla="*/ 1169894 h 1676400"/>
              <a:gd name="connsiteX12" fmla="*/ 1434353 w 1815353"/>
              <a:gd name="connsiteY12" fmla="*/ 1147482 h 1676400"/>
              <a:gd name="connsiteX13" fmla="*/ 1425388 w 1815353"/>
              <a:gd name="connsiteY13" fmla="*/ 1066800 h 1676400"/>
              <a:gd name="connsiteX14" fmla="*/ 1416424 w 1815353"/>
              <a:gd name="connsiteY14" fmla="*/ 1013011 h 1676400"/>
              <a:gd name="connsiteX15" fmla="*/ 1411941 w 1815353"/>
              <a:gd name="connsiteY15" fmla="*/ 986117 h 1676400"/>
              <a:gd name="connsiteX16" fmla="*/ 1407459 w 1815353"/>
              <a:gd name="connsiteY16" fmla="*/ 851647 h 1676400"/>
              <a:gd name="connsiteX17" fmla="*/ 1402977 w 1815353"/>
              <a:gd name="connsiteY17" fmla="*/ 824752 h 1676400"/>
              <a:gd name="connsiteX18" fmla="*/ 1394012 w 1815353"/>
              <a:gd name="connsiteY18" fmla="*/ 775447 h 1676400"/>
              <a:gd name="connsiteX19" fmla="*/ 1380565 w 1815353"/>
              <a:gd name="connsiteY19" fmla="*/ 676835 h 1676400"/>
              <a:gd name="connsiteX20" fmla="*/ 1371600 w 1815353"/>
              <a:gd name="connsiteY20" fmla="*/ 623047 h 1676400"/>
              <a:gd name="connsiteX21" fmla="*/ 1376082 w 1815353"/>
              <a:gd name="connsiteY21" fmla="*/ 515470 h 1676400"/>
              <a:gd name="connsiteX22" fmla="*/ 1385047 w 1815353"/>
              <a:gd name="connsiteY22" fmla="*/ 488576 h 1676400"/>
              <a:gd name="connsiteX23" fmla="*/ 1389529 w 1815353"/>
              <a:gd name="connsiteY23" fmla="*/ 475129 h 1676400"/>
              <a:gd name="connsiteX24" fmla="*/ 1402977 w 1815353"/>
              <a:gd name="connsiteY24" fmla="*/ 434788 h 1676400"/>
              <a:gd name="connsiteX25" fmla="*/ 1407459 w 1815353"/>
              <a:gd name="connsiteY25" fmla="*/ 421341 h 1676400"/>
              <a:gd name="connsiteX26" fmla="*/ 1434353 w 1815353"/>
              <a:gd name="connsiteY26" fmla="*/ 398929 h 1676400"/>
              <a:gd name="connsiteX27" fmla="*/ 1470212 w 1815353"/>
              <a:gd name="connsiteY27" fmla="*/ 403411 h 1676400"/>
              <a:gd name="connsiteX28" fmla="*/ 1510553 w 1815353"/>
              <a:gd name="connsiteY28" fmla="*/ 430305 h 1676400"/>
              <a:gd name="connsiteX29" fmla="*/ 1519518 w 1815353"/>
              <a:gd name="connsiteY29" fmla="*/ 443752 h 1676400"/>
              <a:gd name="connsiteX30" fmla="*/ 1532965 w 1815353"/>
              <a:gd name="connsiteY30" fmla="*/ 470647 h 1676400"/>
              <a:gd name="connsiteX31" fmla="*/ 1559859 w 1815353"/>
              <a:gd name="connsiteY31" fmla="*/ 524435 h 1676400"/>
              <a:gd name="connsiteX32" fmla="*/ 1586753 w 1815353"/>
              <a:gd name="connsiteY32" fmla="*/ 542364 h 1676400"/>
              <a:gd name="connsiteX33" fmla="*/ 1600200 w 1815353"/>
              <a:gd name="connsiteY33" fmla="*/ 551329 h 1676400"/>
              <a:gd name="connsiteX34" fmla="*/ 1627094 w 1815353"/>
              <a:gd name="connsiteY34" fmla="*/ 569258 h 1676400"/>
              <a:gd name="connsiteX35" fmla="*/ 1636059 w 1815353"/>
              <a:gd name="connsiteY35" fmla="*/ 582705 h 1676400"/>
              <a:gd name="connsiteX36" fmla="*/ 1662953 w 1815353"/>
              <a:gd name="connsiteY36" fmla="*/ 591670 h 1676400"/>
              <a:gd name="connsiteX37" fmla="*/ 1653988 w 1815353"/>
              <a:gd name="connsiteY37" fmla="*/ 551329 h 1676400"/>
              <a:gd name="connsiteX38" fmla="*/ 1671918 w 1815353"/>
              <a:gd name="connsiteY38" fmla="*/ 542364 h 1676400"/>
              <a:gd name="connsiteX39" fmla="*/ 1685365 w 1815353"/>
              <a:gd name="connsiteY39" fmla="*/ 551329 h 1676400"/>
              <a:gd name="connsiteX40" fmla="*/ 1698812 w 1815353"/>
              <a:gd name="connsiteY40" fmla="*/ 555811 h 1676400"/>
              <a:gd name="connsiteX41" fmla="*/ 1716741 w 1815353"/>
              <a:gd name="connsiteY41" fmla="*/ 564776 h 1676400"/>
              <a:gd name="connsiteX42" fmla="*/ 1712259 w 1815353"/>
              <a:gd name="connsiteY42" fmla="*/ 542364 h 1676400"/>
              <a:gd name="connsiteX43" fmla="*/ 1694329 w 1815353"/>
              <a:gd name="connsiteY43" fmla="*/ 515470 h 1676400"/>
              <a:gd name="connsiteX44" fmla="*/ 1730188 w 1815353"/>
              <a:gd name="connsiteY44" fmla="*/ 524435 h 1676400"/>
              <a:gd name="connsiteX45" fmla="*/ 1716741 w 1815353"/>
              <a:gd name="connsiteY45" fmla="*/ 493058 h 1676400"/>
              <a:gd name="connsiteX46" fmla="*/ 1712259 w 1815353"/>
              <a:gd name="connsiteY46" fmla="*/ 479611 h 1676400"/>
              <a:gd name="connsiteX47" fmla="*/ 1734671 w 1815353"/>
              <a:gd name="connsiteY47" fmla="*/ 484094 h 1676400"/>
              <a:gd name="connsiteX48" fmla="*/ 1748118 w 1815353"/>
              <a:gd name="connsiteY48" fmla="*/ 488576 h 1676400"/>
              <a:gd name="connsiteX49" fmla="*/ 1766047 w 1815353"/>
              <a:gd name="connsiteY49" fmla="*/ 493058 h 1676400"/>
              <a:gd name="connsiteX50" fmla="*/ 1761565 w 1815353"/>
              <a:gd name="connsiteY50" fmla="*/ 475129 h 1676400"/>
              <a:gd name="connsiteX51" fmla="*/ 1752600 w 1815353"/>
              <a:gd name="connsiteY51" fmla="*/ 457200 h 1676400"/>
              <a:gd name="connsiteX52" fmla="*/ 1766047 w 1815353"/>
              <a:gd name="connsiteY52" fmla="*/ 452717 h 1676400"/>
              <a:gd name="connsiteX53" fmla="*/ 1801906 w 1815353"/>
              <a:gd name="connsiteY53" fmla="*/ 448235 h 1676400"/>
              <a:gd name="connsiteX54" fmla="*/ 1815353 w 1815353"/>
              <a:gd name="connsiteY54" fmla="*/ 421341 h 1676400"/>
              <a:gd name="connsiteX55" fmla="*/ 1801906 w 1815353"/>
              <a:gd name="connsiteY55" fmla="*/ 367552 h 1676400"/>
              <a:gd name="connsiteX56" fmla="*/ 1792941 w 1815353"/>
              <a:gd name="connsiteY56" fmla="*/ 340658 h 1676400"/>
              <a:gd name="connsiteX57" fmla="*/ 1788459 w 1815353"/>
              <a:gd name="connsiteY57" fmla="*/ 327211 h 1676400"/>
              <a:gd name="connsiteX58" fmla="*/ 1779494 w 1815353"/>
              <a:gd name="connsiteY58" fmla="*/ 273423 h 1676400"/>
              <a:gd name="connsiteX59" fmla="*/ 1770529 w 1815353"/>
              <a:gd name="connsiteY59" fmla="*/ 246529 h 1676400"/>
              <a:gd name="connsiteX60" fmla="*/ 1752600 w 1815353"/>
              <a:gd name="connsiteY60" fmla="*/ 215152 h 1676400"/>
              <a:gd name="connsiteX61" fmla="*/ 1739153 w 1815353"/>
              <a:gd name="connsiteY61" fmla="*/ 188258 h 1676400"/>
              <a:gd name="connsiteX62" fmla="*/ 1730188 w 1815353"/>
              <a:gd name="connsiteY62" fmla="*/ 161364 h 1676400"/>
              <a:gd name="connsiteX63" fmla="*/ 1716741 w 1815353"/>
              <a:gd name="connsiteY63" fmla="*/ 134470 h 1676400"/>
              <a:gd name="connsiteX64" fmla="*/ 1703294 w 1815353"/>
              <a:gd name="connsiteY64" fmla="*/ 125505 h 1676400"/>
              <a:gd name="connsiteX65" fmla="*/ 1698812 w 1815353"/>
              <a:gd name="connsiteY65" fmla="*/ 112058 h 1676400"/>
              <a:gd name="connsiteX66" fmla="*/ 1658471 w 1815353"/>
              <a:gd name="connsiteY66" fmla="*/ 80682 h 1676400"/>
              <a:gd name="connsiteX67" fmla="*/ 1627094 w 1815353"/>
              <a:gd name="connsiteY67" fmla="*/ 67235 h 1676400"/>
              <a:gd name="connsiteX68" fmla="*/ 1613647 w 1815353"/>
              <a:gd name="connsiteY68" fmla="*/ 58270 h 1676400"/>
              <a:gd name="connsiteX69" fmla="*/ 1600200 w 1815353"/>
              <a:gd name="connsiteY69" fmla="*/ 53788 h 1676400"/>
              <a:gd name="connsiteX70" fmla="*/ 1573306 w 1815353"/>
              <a:gd name="connsiteY70" fmla="*/ 35858 h 1676400"/>
              <a:gd name="connsiteX71" fmla="*/ 1559859 w 1815353"/>
              <a:gd name="connsiteY71" fmla="*/ 26894 h 1676400"/>
              <a:gd name="connsiteX72" fmla="*/ 1532965 w 1815353"/>
              <a:gd name="connsiteY72" fmla="*/ 17929 h 1676400"/>
              <a:gd name="connsiteX73" fmla="*/ 1519518 w 1815353"/>
              <a:gd name="connsiteY73" fmla="*/ 8964 h 1676400"/>
              <a:gd name="connsiteX74" fmla="*/ 1483659 w 1815353"/>
              <a:gd name="connsiteY74" fmla="*/ 0 h 1676400"/>
              <a:gd name="connsiteX75" fmla="*/ 1407459 w 1815353"/>
              <a:gd name="connsiteY75" fmla="*/ 4482 h 1676400"/>
              <a:gd name="connsiteX76" fmla="*/ 1380565 w 1815353"/>
              <a:gd name="connsiteY76" fmla="*/ 8964 h 1676400"/>
              <a:gd name="connsiteX77" fmla="*/ 1349188 w 1815353"/>
              <a:gd name="connsiteY77" fmla="*/ 13447 h 1676400"/>
              <a:gd name="connsiteX78" fmla="*/ 1304365 w 1815353"/>
              <a:gd name="connsiteY78" fmla="*/ 26894 h 1676400"/>
              <a:gd name="connsiteX79" fmla="*/ 1277471 w 1815353"/>
              <a:gd name="connsiteY79" fmla="*/ 44823 h 1676400"/>
              <a:gd name="connsiteX80" fmla="*/ 1250577 w 1815353"/>
              <a:gd name="connsiteY80" fmla="*/ 53788 h 1676400"/>
              <a:gd name="connsiteX81" fmla="*/ 1223682 w 1815353"/>
              <a:gd name="connsiteY81" fmla="*/ 67235 h 1676400"/>
              <a:gd name="connsiteX82" fmla="*/ 1196788 w 1815353"/>
              <a:gd name="connsiteY82" fmla="*/ 80682 h 1676400"/>
              <a:gd name="connsiteX83" fmla="*/ 1156447 w 1815353"/>
              <a:gd name="connsiteY83" fmla="*/ 98611 h 1676400"/>
              <a:gd name="connsiteX84" fmla="*/ 1143000 w 1815353"/>
              <a:gd name="connsiteY84" fmla="*/ 103094 h 1676400"/>
              <a:gd name="connsiteX85" fmla="*/ 1107141 w 1815353"/>
              <a:gd name="connsiteY85" fmla="*/ 116541 h 1676400"/>
              <a:gd name="connsiteX86" fmla="*/ 1075765 w 1815353"/>
              <a:gd name="connsiteY86" fmla="*/ 129988 h 1676400"/>
              <a:gd name="connsiteX87" fmla="*/ 1062318 w 1815353"/>
              <a:gd name="connsiteY87" fmla="*/ 138952 h 1676400"/>
              <a:gd name="connsiteX88" fmla="*/ 1035424 w 1815353"/>
              <a:gd name="connsiteY88" fmla="*/ 147917 h 1676400"/>
              <a:gd name="connsiteX89" fmla="*/ 1008529 w 1815353"/>
              <a:gd name="connsiteY89" fmla="*/ 156882 h 1676400"/>
              <a:gd name="connsiteX90" fmla="*/ 995082 w 1815353"/>
              <a:gd name="connsiteY90" fmla="*/ 161364 h 1676400"/>
              <a:gd name="connsiteX91" fmla="*/ 945777 w 1815353"/>
              <a:gd name="connsiteY91" fmla="*/ 179294 h 1676400"/>
              <a:gd name="connsiteX92" fmla="*/ 927847 w 1815353"/>
              <a:gd name="connsiteY92" fmla="*/ 183776 h 1676400"/>
              <a:gd name="connsiteX93" fmla="*/ 909918 w 1815353"/>
              <a:gd name="connsiteY93" fmla="*/ 188258 h 1676400"/>
              <a:gd name="connsiteX94" fmla="*/ 865094 w 1815353"/>
              <a:gd name="connsiteY94" fmla="*/ 192741 h 1676400"/>
              <a:gd name="connsiteX95" fmla="*/ 806824 w 1815353"/>
              <a:gd name="connsiteY95" fmla="*/ 201705 h 1676400"/>
              <a:gd name="connsiteX96" fmla="*/ 721659 w 1815353"/>
              <a:gd name="connsiteY96" fmla="*/ 206188 h 1676400"/>
              <a:gd name="connsiteX97" fmla="*/ 627529 w 1815353"/>
              <a:gd name="connsiteY97" fmla="*/ 197223 h 1676400"/>
              <a:gd name="connsiteX98" fmla="*/ 578224 w 1815353"/>
              <a:gd name="connsiteY98" fmla="*/ 188258 h 1676400"/>
              <a:gd name="connsiteX99" fmla="*/ 542365 w 1815353"/>
              <a:gd name="connsiteY99" fmla="*/ 179294 h 1676400"/>
              <a:gd name="connsiteX100" fmla="*/ 510988 w 1815353"/>
              <a:gd name="connsiteY100" fmla="*/ 174811 h 1676400"/>
              <a:gd name="connsiteX101" fmla="*/ 457200 w 1815353"/>
              <a:gd name="connsiteY101" fmla="*/ 165847 h 1676400"/>
              <a:gd name="connsiteX102" fmla="*/ 407894 w 1815353"/>
              <a:gd name="connsiteY102" fmla="*/ 161364 h 1676400"/>
              <a:gd name="connsiteX103" fmla="*/ 336176 w 1815353"/>
              <a:gd name="connsiteY103" fmla="*/ 179294 h 1676400"/>
              <a:gd name="connsiteX104" fmla="*/ 71718 w 1815353"/>
              <a:gd name="connsiteY104" fmla="*/ 255494 h 1676400"/>
              <a:gd name="connsiteX105" fmla="*/ 107577 w 1815353"/>
              <a:gd name="connsiteY105" fmla="*/ 264458 h 1676400"/>
              <a:gd name="connsiteX106" fmla="*/ 80682 w 1815353"/>
              <a:gd name="connsiteY106" fmla="*/ 273423 h 1676400"/>
              <a:gd name="connsiteX107" fmla="*/ 49306 w 1815353"/>
              <a:gd name="connsiteY107" fmla="*/ 286870 h 1676400"/>
              <a:gd name="connsiteX108" fmla="*/ 35859 w 1815353"/>
              <a:gd name="connsiteY108" fmla="*/ 300317 h 1676400"/>
              <a:gd name="connsiteX109" fmla="*/ 49306 w 1815353"/>
              <a:gd name="connsiteY109" fmla="*/ 304800 h 1676400"/>
              <a:gd name="connsiteX110" fmla="*/ 98612 w 1815353"/>
              <a:gd name="connsiteY110" fmla="*/ 309282 h 1676400"/>
              <a:gd name="connsiteX111" fmla="*/ 116541 w 1815353"/>
              <a:gd name="connsiteY111" fmla="*/ 313764 h 1676400"/>
              <a:gd name="connsiteX112" fmla="*/ 94129 w 1815353"/>
              <a:gd name="connsiteY112" fmla="*/ 327211 h 1676400"/>
              <a:gd name="connsiteX113" fmla="*/ 76200 w 1815353"/>
              <a:gd name="connsiteY113" fmla="*/ 331694 h 1676400"/>
              <a:gd name="connsiteX114" fmla="*/ 62753 w 1815353"/>
              <a:gd name="connsiteY114" fmla="*/ 336176 h 1676400"/>
              <a:gd name="connsiteX115" fmla="*/ 49306 w 1815353"/>
              <a:gd name="connsiteY115" fmla="*/ 345141 h 1676400"/>
              <a:gd name="connsiteX116" fmla="*/ 53788 w 1815353"/>
              <a:gd name="connsiteY116" fmla="*/ 372035 h 1676400"/>
              <a:gd name="connsiteX117" fmla="*/ 89647 w 1815353"/>
              <a:gd name="connsiteY117" fmla="*/ 381000 h 1676400"/>
              <a:gd name="connsiteX118" fmla="*/ 103094 w 1815353"/>
              <a:gd name="connsiteY118" fmla="*/ 385482 h 1676400"/>
              <a:gd name="connsiteX119" fmla="*/ 85165 w 1815353"/>
              <a:gd name="connsiteY119" fmla="*/ 394447 h 1676400"/>
              <a:gd name="connsiteX120" fmla="*/ 44824 w 1815353"/>
              <a:gd name="connsiteY120" fmla="*/ 403411 h 1676400"/>
              <a:gd name="connsiteX121" fmla="*/ 31377 w 1815353"/>
              <a:gd name="connsiteY121" fmla="*/ 407894 h 1676400"/>
              <a:gd name="connsiteX122" fmla="*/ 17929 w 1815353"/>
              <a:gd name="connsiteY122" fmla="*/ 416858 h 1676400"/>
              <a:gd name="connsiteX123" fmla="*/ 67235 w 1815353"/>
              <a:gd name="connsiteY123" fmla="*/ 430305 h 1676400"/>
              <a:gd name="connsiteX124" fmla="*/ 26894 w 1815353"/>
              <a:gd name="connsiteY124" fmla="*/ 448235 h 1676400"/>
              <a:gd name="connsiteX125" fmla="*/ 13447 w 1815353"/>
              <a:gd name="connsiteY125" fmla="*/ 452717 h 1676400"/>
              <a:gd name="connsiteX126" fmla="*/ 0 w 1815353"/>
              <a:gd name="connsiteY126" fmla="*/ 461682 h 1676400"/>
              <a:gd name="connsiteX127" fmla="*/ 13447 w 1815353"/>
              <a:gd name="connsiteY127" fmla="*/ 470647 h 1676400"/>
              <a:gd name="connsiteX128" fmla="*/ 58271 w 1815353"/>
              <a:gd name="connsiteY128" fmla="*/ 479611 h 1676400"/>
              <a:gd name="connsiteX129" fmla="*/ 85165 w 1815353"/>
              <a:gd name="connsiteY129" fmla="*/ 484094 h 1676400"/>
              <a:gd name="connsiteX130" fmla="*/ 44824 w 1815353"/>
              <a:gd name="connsiteY130" fmla="*/ 497541 h 1676400"/>
              <a:gd name="connsiteX131" fmla="*/ 31377 w 1815353"/>
              <a:gd name="connsiteY131" fmla="*/ 502023 h 1676400"/>
              <a:gd name="connsiteX132" fmla="*/ 17929 w 1815353"/>
              <a:gd name="connsiteY132" fmla="*/ 510988 h 1676400"/>
              <a:gd name="connsiteX133" fmla="*/ 4482 w 1815353"/>
              <a:gd name="connsiteY133" fmla="*/ 515470 h 1676400"/>
              <a:gd name="connsiteX134" fmla="*/ 22412 w 1815353"/>
              <a:gd name="connsiteY134" fmla="*/ 519952 h 1676400"/>
              <a:gd name="connsiteX135" fmla="*/ 49306 w 1815353"/>
              <a:gd name="connsiteY135" fmla="*/ 528917 h 1676400"/>
              <a:gd name="connsiteX136" fmla="*/ 62753 w 1815353"/>
              <a:gd name="connsiteY136" fmla="*/ 533400 h 1676400"/>
              <a:gd name="connsiteX137" fmla="*/ 35859 w 1815353"/>
              <a:gd name="connsiteY137" fmla="*/ 555811 h 1676400"/>
              <a:gd name="connsiteX138" fmla="*/ 8965 w 1815353"/>
              <a:gd name="connsiteY138" fmla="*/ 582705 h 1676400"/>
              <a:gd name="connsiteX139" fmla="*/ 13447 w 1815353"/>
              <a:gd name="connsiteY139" fmla="*/ 600635 h 1676400"/>
              <a:gd name="connsiteX140" fmla="*/ 40341 w 1815353"/>
              <a:gd name="connsiteY140" fmla="*/ 614082 h 1676400"/>
              <a:gd name="connsiteX141" fmla="*/ 53788 w 1815353"/>
              <a:gd name="connsiteY141" fmla="*/ 623047 h 1676400"/>
              <a:gd name="connsiteX142" fmla="*/ 85165 w 1815353"/>
              <a:gd name="connsiteY142" fmla="*/ 632011 h 1676400"/>
              <a:gd name="connsiteX143" fmla="*/ 112059 w 1815353"/>
              <a:gd name="connsiteY143" fmla="*/ 640976 h 1676400"/>
              <a:gd name="connsiteX144" fmla="*/ 188259 w 1815353"/>
              <a:gd name="connsiteY144" fmla="*/ 649941 h 1676400"/>
              <a:gd name="connsiteX145" fmla="*/ 264459 w 1815353"/>
              <a:gd name="connsiteY145" fmla="*/ 645458 h 1676400"/>
              <a:gd name="connsiteX146" fmla="*/ 309282 w 1815353"/>
              <a:gd name="connsiteY146" fmla="*/ 636494 h 1676400"/>
              <a:gd name="connsiteX147" fmla="*/ 345141 w 1815353"/>
              <a:gd name="connsiteY147" fmla="*/ 632011 h 1676400"/>
              <a:gd name="connsiteX148" fmla="*/ 372035 w 1815353"/>
              <a:gd name="connsiteY148" fmla="*/ 623047 h 1676400"/>
              <a:gd name="connsiteX149" fmla="*/ 389965 w 1815353"/>
              <a:gd name="connsiteY149" fmla="*/ 618564 h 1676400"/>
              <a:gd name="connsiteX150" fmla="*/ 416859 w 1815353"/>
              <a:gd name="connsiteY150" fmla="*/ 609600 h 1676400"/>
              <a:gd name="connsiteX151" fmla="*/ 430306 w 1815353"/>
              <a:gd name="connsiteY151" fmla="*/ 605117 h 1676400"/>
              <a:gd name="connsiteX152" fmla="*/ 466165 w 1815353"/>
              <a:gd name="connsiteY152" fmla="*/ 600635 h 1676400"/>
              <a:gd name="connsiteX153" fmla="*/ 528918 w 1815353"/>
              <a:gd name="connsiteY153" fmla="*/ 587188 h 1676400"/>
              <a:gd name="connsiteX154" fmla="*/ 654424 w 1815353"/>
              <a:gd name="connsiteY154" fmla="*/ 582705 h 1676400"/>
              <a:gd name="connsiteX155" fmla="*/ 757518 w 1815353"/>
              <a:gd name="connsiteY155" fmla="*/ 569258 h 1676400"/>
              <a:gd name="connsiteX156" fmla="*/ 815788 w 1815353"/>
              <a:gd name="connsiteY156" fmla="*/ 555811 h 1676400"/>
              <a:gd name="connsiteX157" fmla="*/ 856129 w 1815353"/>
              <a:gd name="connsiteY157" fmla="*/ 551329 h 1676400"/>
              <a:gd name="connsiteX158" fmla="*/ 909918 w 1815353"/>
              <a:gd name="connsiteY158" fmla="*/ 555811 h 1676400"/>
              <a:gd name="connsiteX159" fmla="*/ 936812 w 1815353"/>
              <a:gd name="connsiteY159" fmla="*/ 578223 h 1676400"/>
              <a:gd name="connsiteX160" fmla="*/ 950259 w 1815353"/>
              <a:gd name="connsiteY160" fmla="*/ 596152 h 1676400"/>
              <a:gd name="connsiteX161" fmla="*/ 959224 w 1815353"/>
              <a:gd name="connsiteY161" fmla="*/ 609600 h 1676400"/>
              <a:gd name="connsiteX162" fmla="*/ 972671 w 1815353"/>
              <a:gd name="connsiteY162" fmla="*/ 618564 h 1676400"/>
              <a:gd name="connsiteX163" fmla="*/ 986118 w 1815353"/>
              <a:gd name="connsiteY163" fmla="*/ 649941 h 1676400"/>
              <a:gd name="connsiteX164" fmla="*/ 990600 w 1815353"/>
              <a:gd name="connsiteY164" fmla="*/ 667870 h 1676400"/>
              <a:gd name="connsiteX165" fmla="*/ 999565 w 1815353"/>
              <a:gd name="connsiteY165" fmla="*/ 685800 h 1676400"/>
              <a:gd name="connsiteX166" fmla="*/ 1004047 w 1815353"/>
              <a:gd name="connsiteY166" fmla="*/ 708211 h 1676400"/>
              <a:gd name="connsiteX167" fmla="*/ 1008529 w 1815353"/>
              <a:gd name="connsiteY167" fmla="*/ 721658 h 1676400"/>
              <a:gd name="connsiteX168" fmla="*/ 1013012 w 1815353"/>
              <a:gd name="connsiteY168" fmla="*/ 739588 h 1676400"/>
              <a:gd name="connsiteX169" fmla="*/ 999565 w 1815353"/>
              <a:gd name="connsiteY169" fmla="*/ 941294 h 1676400"/>
              <a:gd name="connsiteX170" fmla="*/ 990600 w 1815353"/>
              <a:gd name="connsiteY170" fmla="*/ 995082 h 1676400"/>
              <a:gd name="connsiteX171" fmla="*/ 981635 w 1815353"/>
              <a:gd name="connsiteY171" fmla="*/ 1138517 h 1676400"/>
              <a:gd name="connsiteX172" fmla="*/ 986118 w 1815353"/>
              <a:gd name="connsiteY172" fmla="*/ 1232647 h 1676400"/>
              <a:gd name="connsiteX173" fmla="*/ 990600 w 1815353"/>
              <a:gd name="connsiteY173" fmla="*/ 1272988 h 1676400"/>
              <a:gd name="connsiteX174" fmla="*/ 1004047 w 1815353"/>
              <a:gd name="connsiteY174" fmla="*/ 1344705 h 1676400"/>
              <a:gd name="connsiteX175" fmla="*/ 1008529 w 1815353"/>
              <a:gd name="connsiteY175" fmla="*/ 1389529 h 1676400"/>
              <a:gd name="connsiteX176" fmla="*/ 1013012 w 1815353"/>
              <a:gd name="connsiteY176" fmla="*/ 1402976 h 1676400"/>
              <a:gd name="connsiteX177" fmla="*/ 1017494 w 1815353"/>
              <a:gd name="connsiteY177" fmla="*/ 1425388 h 1676400"/>
              <a:gd name="connsiteX178" fmla="*/ 1026459 w 1815353"/>
              <a:gd name="connsiteY178" fmla="*/ 1456764 h 1676400"/>
              <a:gd name="connsiteX179" fmla="*/ 1030941 w 1815353"/>
              <a:gd name="connsiteY179" fmla="*/ 1474694 h 1676400"/>
              <a:gd name="connsiteX180" fmla="*/ 1035424 w 1815353"/>
              <a:gd name="connsiteY180" fmla="*/ 1501588 h 1676400"/>
              <a:gd name="connsiteX181" fmla="*/ 1044388 w 1815353"/>
              <a:gd name="connsiteY181" fmla="*/ 1519517 h 1676400"/>
              <a:gd name="connsiteX182" fmla="*/ 1048871 w 1815353"/>
              <a:gd name="connsiteY182" fmla="*/ 1537447 h 1676400"/>
              <a:gd name="connsiteX183" fmla="*/ 1053353 w 1815353"/>
              <a:gd name="connsiteY183" fmla="*/ 1550894 h 1676400"/>
              <a:gd name="connsiteX184" fmla="*/ 1057835 w 1815353"/>
              <a:gd name="connsiteY184" fmla="*/ 1568823 h 1676400"/>
              <a:gd name="connsiteX185" fmla="*/ 1071282 w 1815353"/>
              <a:gd name="connsiteY185" fmla="*/ 1609164 h 1676400"/>
              <a:gd name="connsiteX186" fmla="*/ 1080247 w 1815353"/>
              <a:gd name="connsiteY186" fmla="*/ 1636058 h 1676400"/>
              <a:gd name="connsiteX187" fmla="*/ 1093694 w 1815353"/>
              <a:gd name="connsiteY187" fmla="*/ 1676400 h 1676400"/>
              <a:gd name="connsiteX188" fmla="*/ 1102659 w 1815353"/>
              <a:gd name="connsiteY188" fmla="*/ 1662952 h 1676400"/>
              <a:gd name="connsiteX189" fmla="*/ 1107141 w 1815353"/>
              <a:gd name="connsiteY189" fmla="*/ 1649505 h 1676400"/>
              <a:gd name="connsiteX190" fmla="*/ 1120588 w 1815353"/>
              <a:gd name="connsiteY190" fmla="*/ 1640541 h 1676400"/>
              <a:gd name="connsiteX191" fmla="*/ 1134035 w 1815353"/>
              <a:gd name="connsiteY191" fmla="*/ 1627094 h 1676400"/>
              <a:gd name="connsiteX192" fmla="*/ 1147482 w 1815353"/>
              <a:gd name="connsiteY192" fmla="*/ 1618129 h 1676400"/>
              <a:gd name="connsiteX193" fmla="*/ 1174377 w 1815353"/>
              <a:gd name="connsiteY193" fmla="*/ 1609164 h 1676400"/>
              <a:gd name="connsiteX194" fmla="*/ 1183341 w 1815353"/>
              <a:gd name="connsiteY194" fmla="*/ 1595717 h 1676400"/>
              <a:gd name="connsiteX195" fmla="*/ 1210235 w 1815353"/>
              <a:gd name="connsiteY195" fmla="*/ 1582270 h 1676400"/>
              <a:gd name="connsiteX196" fmla="*/ 1250577 w 1815353"/>
              <a:gd name="connsiteY196" fmla="*/ 1564341 h 1676400"/>
              <a:gd name="connsiteX197" fmla="*/ 1264024 w 1815353"/>
              <a:gd name="connsiteY197" fmla="*/ 1559858 h 1676400"/>
              <a:gd name="connsiteX198" fmla="*/ 1290918 w 1815353"/>
              <a:gd name="connsiteY198" fmla="*/ 1546411 h 1676400"/>
              <a:gd name="connsiteX199" fmla="*/ 1304365 w 1815353"/>
              <a:gd name="connsiteY199" fmla="*/ 1537447 h 1676400"/>
              <a:gd name="connsiteX200" fmla="*/ 1331259 w 1815353"/>
              <a:gd name="connsiteY200" fmla="*/ 1528482 h 1676400"/>
              <a:gd name="connsiteX201" fmla="*/ 1344706 w 1815353"/>
              <a:gd name="connsiteY201" fmla="*/ 1524000 h 1676400"/>
              <a:gd name="connsiteX202" fmla="*/ 1376082 w 1815353"/>
              <a:gd name="connsiteY202" fmla="*/ 1519517 h 1676400"/>
              <a:gd name="connsiteX203" fmla="*/ 1456765 w 1815353"/>
              <a:gd name="connsiteY203" fmla="*/ 1524000 h 1676400"/>
              <a:gd name="connsiteX204" fmla="*/ 1483659 w 1815353"/>
              <a:gd name="connsiteY204" fmla="*/ 1537447 h 1676400"/>
              <a:gd name="connsiteX205" fmla="*/ 1497106 w 1815353"/>
              <a:gd name="connsiteY205" fmla="*/ 1541929 h 1676400"/>
              <a:gd name="connsiteX206" fmla="*/ 1519518 w 1815353"/>
              <a:gd name="connsiteY206" fmla="*/ 1541929 h 1676400"/>
              <a:gd name="connsiteX0" fmla="*/ 1519518 w 1815353"/>
              <a:gd name="connsiteY0" fmla="*/ 1541929 h 1676400"/>
              <a:gd name="connsiteX1" fmla="*/ 1506071 w 1815353"/>
              <a:gd name="connsiteY1" fmla="*/ 1528482 h 1676400"/>
              <a:gd name="connsiteX2" fmla="*/ 1501588 w 1815353"/>
              <a:gd name="connsiteY2" fmla="*/ 1510552 h 1676400"/>
              <a:gd name="connsiteX3" fmla="*/ 1497106 w 1815353"/>
              <a:gd name="connsiteY3" fmla="*/ 1497105 h 1676400"/>
              <a:gd name="connsiteX4" fmla="*/ 1488141 w 1815353"/>
              <a:gd name="connsiteY4" fmla="*/ 1443317 h 1676400"/>
              <a:gd name="connsiteX5" fmla="*/ 1479177 w 1815353"/>
              <a:gd name="connsiteY5" fmla="*/ 1402976 h 1676400"/>
              <a:gd name="connsiteX6" fmla="*/ 1474694 w 1815353"/>
              <a:gd name="connsiteY6" fmla="*/ 1362635 h 1676400"/>
              <a:gd name="connsiteX7" fmla="*/ 1470212 w 1815353"/>
              <a:gd name="connsiteY7" fmla="*/ 1344705 h 1676400"/>
              <a:gd name="connsiteX8" fmla="*/ 1465729 w 1815353"/>
              <a:gd name="connsiteY8" fmla="*/ 1322294 h 1676400"/>
              <a:gd name="connsiteX9" fmla="*/ 1456765 w 1815353"/>
              <a:gd name="connsiteY9" fmla="*/ 1286435 h 1676400"/>
              <a:gd name="connsiteX10" fmla="*/ 1443318 w 1815353"/>
              <a:gd name="connsiteY10" fmla="*/ 1192305 h 1676400"/>
              <a:gd name="connsiteX11" fmla="*/ 1438835 w 1815353"/>
              <a:gd name="connsiteY11" fmla="*/ 1169894 h 1676400"/>
              <a:gd name="connsiteX12" fmla="*/ 1434353 w 1815353"/>
              <a:gd name="connsiteY12" fmla="*/ 1147482 h 1676400"/>
              <a:gd name="connsiteX13" fmla="*/ 1425388 w 1815353"/>
              <a:gd name="connsiteY13" fmla="*/ 1066800 h 1676400"/>
              <a:gd name="connsiteX14" fmla="*/ 1416424 w 1815353"/>
              <a:gd name="connsiteY14" fmla="*/ 1013011 h 1676400"/>
              <a:gd name="connsiteX15" fmla="*/ 1411941 w 1815353"/>
              <a:gd name="connsiteY15" fmla="*/ 986117 h 1676400"/>
              <a:gd name="connsiteX16" fmla="*/ 1407459 w 1815353"/>
              <a:gd name="connsiteY16" fmla="*/ 851647 h 1676400"/>
              <a:gd name="connsiteX17" fmla="*/ 1402977 w 1815353"/>
              <a:gd name="connsiteY17" fmla="*/ 824752 h 1676400"/>
              <a:gd name="connsiteX18" fmla="*/ 1394012 w 1815353"/>
              <a:gd name="connsiteY18" fmla="*/ 775447 h 1676400"/>
              <a:gd name="connsiteX19" fmla="*/ 1380565 w 1815353"/>
              <a:gd name="connsiteY19" fmla="*/ 676835 h 1676400"/>
              <a:gd name="connsiteX20" fmla="*/ 1371600 w 1815353"/>
              <a:gd name="connsiteY20" fmla="*/ 623047 h 1676400"/>
              <a:gd name="connsiteX21" fmla="*/ 1376082 w 1815353"/>
              <a:gd name="connsiteY21" fmla="*/ 515470 h 1676400"/>
              <a:gd name="connsiteX22" fmla="*/ 1385047 w 1815353"/>
              <a:gd name="connsiteY22" fmla="*/ 488576 h 1676400"/>
              <a:gd name="connsiteX23" fmla="*/ 1389529 w 1815353"/>
              <a:gd name="connsiteY23" fmla="*/ 475129 h 1676400"/>
              <a:gd name="connsiteX24" fmla="*/ 1402977 w 1815353"/>
              <a:gd name="connsiteY24" fmla="*/ 434788 h 1676400"/>
              <a:gd name="connsiteX25" fmla="*/ 1407459 w 1815353"/>
              <a:gd name="connsiteY25" fmla="*/ 421341 h 1676400"/>
              <a:gd name="connsiteX26" fmla="*/ 1434353 w 1815353"/>
              <a:gd name="connsiteY26" fmla="*/ 398929 h 1676400"/>
              <a:gd name="connsiteX27" fmla="*/ 1470212 w 1815353"/>
              <a:gd name="connsiteY27" fmla="*/ 403411 h 1676400"/>
              <a:gd name="connsiteX28" fmla="*/ 1510553 w 1815353"/>
              <a:gd name="connsiteY28" fmla="*/ 430305 h 1676400"/>
              <a:gd name="connsiteX29" fmla="*/ 1519518 w 1815353"/>
              <a:gd name="connsiteY29" fmla="*/ 443752 h 1676400"/>
              <a:gd name="connsiteX30" fmla="*/ 1532965 w 1815353"/>
              <a:gd name="connsiteY30" fmla="*/ 470647 h 1676400"/>
              <a:gd name="connsiteX31" fmla="*/ 1559859 w 1815353"/>
              <a:gd name="connsiteY31" fmla="*/ 524435 h 1676400"/>
              <a:gd name="connsiteX32" fmla="*/ 1586753 w 1815353"/>
              <a:gd name="connsiteY32" fmla="*/ 542364 h 1676400"/>
              <a:gd name="connsiteX33" fmla="*/ 1600200 w 1815353"/>
              <a:gd name="connsiteY33" fmla="*/ 551329 h 1676400"/>
              <a:gd name="connsiteX34" fmla="*/ 1627094 w 1815353"/>
              <a:gd name="connsiteY34" fmla="*/ 569258 h 1676400"/>
              <a:gd name="connsiteX35" fmla="*/ 1636059 w 1815353"/>
              <a:gd name="connsiteY35" fmla="*/ 582705 h 1676400"/>
              <a:gd name="connsiteX36" fmla="*/ 1662953 w 1815353"/>
              <a:gd name="connsiteY36" fmla="*/ 591670 h 1676400"/>
              <a:gd name="connsiteX37" fmla="*/ 1653988 w 1815353"/>
              <a:gd name="connsiteY37" fmla="*/ 551329 h 1676400"/>
              <a:gd name="connsiteX38" fmla="*/ 1671918 w 1815353"/>
              <a:gd name="connsiteY38" fmla="*/ 542364 h 1676400"/>
              <a:gd name="connsiteX39" fmla="*/ 1685365 w 1815353"/>
              <a:gd name="connsiteY39" fmla="*/ 551329 h 1676400"/>
              <a:gd name="connsiteX40" fmla="*/ 1698812 w 1815353"/>
              <a:gd name="connsiteY40" fmla="*/ 555811 h 1676400"/>
              <a:gd name="connsiteX41" fmla="*/ 1716741 w 1815353"/>
              <a:gd name="connsiteY41" fmla="*/ 564776 h 1676400"/>
              <a:gd name="connsiteX42" fmla="*/ 1712259 w 1815353"/>
              <a:gd name="connsiteY42" fmla="*/ 542364 h 1676400"/>
              <a:gd name="connsiteX43" fmla="*/ 1694329 w 1815353"/>
              <a:gd name="connsiteY43" fmla="*/ 515470 h 1676400"/>
              <a:gd name="connsiteX44" fmla="*/ 1730188 w 1815353"/>
              <a:gd name="connsiteY44" fmla="*/ 524435 h 1676400"/>
              <a:gd name="connsiteX45" fmla="*/ 1716741 w 1815353"/>
              <a:gd name="connsiteY45" fmla="*/ 493058 h 1676400"/>
              <a:gd name="connsiteX46" fmla="*/ 1712259 w 1815353"/>
              <a:gd name="connsiteY46" fmla="*/ 479611 h 1676400"/>
              <a:gd name="connsiteX47" fmla="*/ 1734671 w 1815353"/>
              <a:gd name="connsiteY47" fmla="*/ 484094 h 1676400"/>
              <a:gd name="connsiteX48" fmla="*/ 1748118 w 1815353"/>
              <a:gd name="connsiteY48" fmla="*/ 488576 h 1676400"/>
              <a:gd name="connsiteX49" fmla="*/ 1766047 w 1815353"/>
              <a:gd name="connsiteY49" fmla="*/ 493058 h 1676400"/>
              <a:gd name="connsiteX50" fmla="*/ 1761565 w 1815353"/>
              <a:gd name="connsiteY50" fmla="*/ 475129 h 1676400"/>
              <a:gd name="connsiteX51" fmla="*/ 1752600 w 1815353"/>
              <a:gd name="connsiteY51" fmla="*/ 457200 h 1676400"/>
              <a:gd name="connsiteX52" fmla="*/ 1766047 w 1815353"/>
              <a:gd name="connsiteY52" fmla="*/ 452717 h 1676400"/>
              <a:gd name="connsiteX53" fmla="*/ 1801906 w 1815353"/>
              <a:gd name="connsiteY53" fmla="*/ 448235 h 1676400"/>
              <a:gd name="connsiteX54" fmla="*/ 1815353 w 1815353"/>
              <a:gd name="connsiteY54" fmla="*/ 421341 h 1676400"/>
              <a:gd name="connsiteX55" fmla="*/ 1801906 w 1815353"/>
              <a:gd name="connsiteY55" fmla="*/ 367552 h 1676400"/>
              <a:gd name="connsiteX56" fmla="*/ 1792941 w 1815353"/>
              <a:gd name="connsiteY56" fmla="*/ 340658 h 1676400"/>
              <a:gd name="connsiteX57" fmla="*/ 1788459 w 1815353"/>
              <a:gd name="connsiteY57" fmla="*/ 327211 h 1676400"/>
              <a:gd name="connsiteX58" fmla="*/ 1779494 w 1815353"/>
              <a:gd name="connsiteY58" fmla="*/ 273423 h 1676400"/>
              <a:gd name="connsiteX59" fmla="*/ 1770529 w 1815353"/>
              <a:gd name="connsiteY59" fmla="*/ 246529 h 1676400"/>
              <a:gd name="connsiteX60" fmla="*/ 1752600 w 1815353"/>
              <a:gd name="connsiteY60" fmla="*/ 215152 h 1676400"/>
              <a:gd name="connsiteX61" fmla="*/ 1739153 w 1815353"/>
              <a:gd name="connsiteY61" fmla="*/ 188258 h 1676400"/>
              <a:gd name="connsiteX62" fmla="*/ 1730188 w 1815353"/>
              <a:gd name="connsiteY62" fmla="*/ 161364 h 1676400"/>
              <a:gd name="connsiteX63" fmla="*/ 1716741 w 1815353"/>
              <a:gd name="connsiteY63" fmla="*/ 134470 h 1676400"/>
              <a:gd name="connsiteX64" fmla="*/ 1703294 w 1815353"/>
              <a:gd name="connsiteY64" fmla="*/ 125505 h 1676400"/>
              <a:gd name="connsiteX65" fmla="*/ 1698812 w 1815353"/>
              <a:gd name="connsiteY65" fmla="*/ 112058 h 1676400"/>
              <a:gd name="connsiteX66" fmla="*/ 1658471 w 1815353"/>
              <a:gd name="connsiteY66" fmla="*/ 80682 h 1676400"/>
              <a:gd name="connsiteX67" fmla="*/ 1627094 w 1815353"/>
              <a:gd name="connsiteY67" fmla="*/ 67235 h 1676400"/>
              <a:gd name="connsiteX68" fmla="*/ 1613647 w 1815353"/>
              <a:gd name="connsiteY68" fmla="*/ 58270 h 1676400"/>
              <a:gd name="connsiteX69" fmla="*/ 1600200 w 1815353"/>
              <a:gd name="connsiteY69" fmla="*/ 53788 h 1676400"/>
              <a:gd name="connsiteX70" fmla="*/ 1573306 w 1815353"/>
              <a:gd name="connsiteY70" fmla="*/ 35858 h 1676400"/>
              <a:gd name="connsiteX71" fmla="*/ 1559859 w 1815353"/>
              <a:gd name="connsiteY71" fmla="*/ 26894 h 1676400"/>
              <a:gd name="connsiteX72" fmla="*/ 1532965 w 1815353"/>
              <a:gd name="connsiteY72" fmla="*/ 17929 h 1676400"/>
              <a:gd name="connsiteX73" fmla="*/ 1519518 w 1815353"/>
              <a:gd name="connsiteY73" fmla="*/ 8964 h 1676400"/>
              <a:gd name="connsiteX74" fmla="*/ 1483659 w 1815353"/>
              <a:gd name="connsiteY74" fmla="*/ 0 h 1676400"/>
              <a:gd name="connsiteX75" fmla="*/ 1407459 w 1815353"/>
              <a:gd name="connsiteY75" fmla="*/ 4482 h 1676400"/>
              <a:gd name="connsiteX76" fmla="*/ 1380565 w 1815353"/>
              <a:gd name="connsiteY76" fmla="*/ 8964 h 1676400"/>
              <a:gd name="connsiteX77" fmla="*/ 1349188 w 1815353"/>
              <a:gd name="connsiteY77" fmla="*/ 13447 h 1676400"/>
              <a:gd name="connsiteX78" fmla="*/ 1304365 w 1815353"/>
              <a:gd name="connsiteY78" fmla="*/ 26894 h 1676400"/>
              <a:gd name="connsiteX79" fmla="*/ 1277471 w 1815353"/>
              <a:gd name="connsiteY79" fmla="*/ 44823 h 1676400"/>
              <a:gd name="connsiteX80" fmla="*/ 1250577 w 1815353"/>
              <a:gd name="connsiteY80" fmla="*/ 53788 h 1676400"/>
              <a:gd name="connsiteX81" fmla="*/ 1223682 w 1815353"/>
              <a:gd name="connsiteY81" fmla="*/ 67235 h 1676400"/>
              <a:gd name="connsiteX82" fmla="*/ 1196788 w 1815353"/>
              <a:gd name="connsiteY82" fmla="*/ 80682 h 1676400"/>
              <a:gd name="connsiteX83" fmla="*/ 1156447 w 1815353"/>
              <a:gd name="connsiteY83" fmla="*/ 98611 h 1676400"/>
              <a:gd name="connsiteX84" fmla="*/ 1143000 w 1815353"/>
              <a:gd name="connsiteY84" fmla="*/ 103094 h 1676400"/>
              <a:gd name="connsiteX85" fmla="*/ 1107141 w 1815353"/>
              <a:gd name="connsiteY85" fmla="*/ 116541 h 1676400"/>
              <a:gd name="connsiteX86" fmla="*/ 1075765 w 1815353"/>
              <a:gd name="connsiteY86" fmla="*/ 129988 h 1676400"/>
              <a:gd name="connsiteX87" fmla="*/ 1062318 w 1815353"/>
              <a:gd name="connsiteY87" fmla="*/ 138952 h 1676400"/>
              <a:gd name="connsiteX88" fmla="*/ 1035424 w 1815353"/>
              <a:gd name="connsiteY88" fmla="*/ 147917 h 1676400"/>
              <a:gd name="connsiteX89" fmla="*/ 1008529 w 1815353"/>
              <a:gd name="connsiteY89" fmla="*/ 156882 h 1676400"/>
              <a:gd name="connsiteX90" fmla="*/ 995082 w 1815353"/>
              <a:gd name="connsiteY90" fmla="*/ 161364 h 1676400"/>
              <a:gd name="connsiteX91" fmla="*/ 945777 w 1815353"/>
              <a:gd name="connsiteY91" fmla="*/ 179294 h 1676400"/>
              <a:gd name="connsiteX92" fmla="*/ 927847 w 1815353"/>
              <a:gd name="connsiteY92" fmla="*/ 183776 h 1676400"/>
              <a:gd name="connsiteX93" fmla="*/ 909918 w 1815353"/>
              <a:gd name="connsiteY93" fmla="*/ 188258 h 1676400"/>
              <a:gd name="connsiteX94" fmla="*/ 865094 w 1815353"/>
              <a:gd name="connsiteY94" fmla="*/ 192741 h 1676400"/>
              <a:gd name="connsiteX95" fmla="*/ 806824 w 1815353"/>
              <a:gd name="connsiteY95" fmla="*/ 201705 h 1676400"/>
              <a:gd name="connsiteX96" fmla="*/ 721659 w 1815353"/>
              <a:gd name="connsiteY96" fmla="*/ 206188 h 1676400"/>
              <a:gd name="connsiteX97" fmla="*/ 627529 w 1815353"/>
              <a:gd name="connsiteY97" fmla="*/ 197223 h 1676400"/>
              <a:gd name="connsiteX98" fmla="*/ 578224 w 1815353"/>
              <a:gd name="connsiteY98" fmla="*/ 188258 h 1676400"/>
              <a:gd name="connsiteX99" fmla="*/ 542365 w 1815353"/>
              <a:gd name="connsiteY99" fmla="*/ 179294 h 1676400"/>
              <a:gd name="connsiteX100" fmla="*/ 510988 w 1815353"/>
              <a:gd name="connsiteY100" fmla="*/ 174811 h 1676400"/>
              <a:gd name="connsiteX101" fmla="*/ 457200 w 1815353"/>
              <a:gd name="connsiteY101" fmla="*/ 165847 h 1676400"/>
              <a:gd name="connsiteX102" fmla="*/ 407894 w 1815353"/>
              <a:gd name="connsiteY102" fmla="*/ 161364 h 1676400"/>
              <a:gd name="connsiteX103" fmla="*/ 336176 w 1815353"/>
              <a:gd name="connsiteY103" fmla="*/ 179294 h 1676400"/>
              <a:gd name="connsiteX104" fmla="*/ 71718 w 1815353"/>
              <a:gd name="connsiteY104" fmla="*/ 255494 h 1676400"/>
              <a:gd name="connsiteX105" fmla="*/ 80682 w 1815353"/>
              <a:gd name="connsiteY105" fmla="*/ 273423 h 1676400"/>
              <a:gd name="connsiteX106" fmla="*/ 49306 w 1815353"/>
              <a:gd name="connsiteY106" fmla="*/ 286870 h 1676400"/>
              <a:gd name="connsiteX107" fmla="*/ 35859 w 1815353"/>
              <a:gd name="connsiteY107" fmla="*/ 300317 h 1676400"/>
              <a:gd name="connsiteX108" fmla="*/ 49306 w 1815353"/>
              <a:gd name="connsiteY108" fmla="*/ 304800 h 1676400"/>
              <a:gd name="connsiteX109" fmla="*/ 98612 w 1815353"/>
              <a:gd name="connsiteY109" fmla="*/ 309282 h 1676400"/>
              <a:gd name="connsiteX110" fmla="*/ 116541 w 1815353"/>
              <a:gd name="connsiteY110" fmla="*/ 313764 h 1676400"/>
              <a:gd name="connsiteX111" fmla="*/ 94129 w 1815353"/>
              <a:gd name="connsiteY111" fmla="*/ 327211 h 1676400"/>
              <a:gd name="connsiteX112" fmla="*/ 76200 w 1815353"/>
              <a:gd name="connsiteY112" fmla="*/ 331694 h 1676400"/>
              <a:gd name="connsiteX113" fmla="*/ 62753 w 1815353"/>
              <a:gd name="connsiteY113" fmla="*/ 336176 h 1676400"/>
              <a:gd name="connsiteX114" fmla="*/ 49306 w 1815353"/>
              <a:gd name="connsiteY114" fmla="*/ 345141 h 1676400"/>
              <a:gd name="connsiteX115" fmla="*/ 53788 w 1815353"/>
              <a:gd name="connsiteY115" fmla="*/ 372035 h 1676400"/>
              <a:gd name="connsiteX116" fmla="*/ 89647 w 1815353"/>
              <a:gd name="connsiteY116" fmla="*/ 381000 h 1676400"/>
              <a:gd name="connsiteX117" fmla="*/ 103094 w 1815353"/>
              <a:gd name="connsiteY117" fmla="*/ 385482 h 1676400"/>
              <a:gd name="connsiteX118" fmla="*/ 85165 w 1815353"/>
              <a:gd name="connsiteY118" fmla="*/ 394447 h 1676400"/>
              <a:gd name="connsiteX119" fmla="*/ 44824 w 1815353"/>
              <a:gd name="connsiteY119" fmla="*/ 403411 h 1676400"/>
              <a:gd name="connsiteX120" fmla="*/ 31377 w 1815353"/>
              <a:gd name="connsiteY120" fmla="*/ 407894 h 1676400"/>
              <a:gd name="connsiteX121" fmla="*/ 17929 w 1815353"/>
              <a:gd name="connsiteY121" fmla="*/ 416858 h 1676400"/>
              <a:gd name="connsiteX122" fmla="*/ 67235 w 1815353"/>
              <a:gd name="connsiteY122" fmla="*/ 430305 h 1676400"/>
              <a:gd name="connsiteX123" fmla="*/ 26894 w 1815353"/>
              <a:gd name="connsiteY123" fmla="*/ 448235 h 1676400"/>
              <a:gd name="connsiteX124" fmla="*/ 13447 w 1815353"/>
              <a:gd name="connsiteY124" fmla="*/ 452717 h 1676400"/>
              <a:gd name="connsiteX125" fmla="*/ 0 w 1815353"/>
              <a:gd name="connsiteY125" fmla="*/ 461682 h 1676400"/>
              <a:gd name="connsiteX126" fmla="*/ 13447 w 1815353"/>
              <a:gd name="connsiteY126" fmla="*/ 470647 h 1676400"/>
              <a:gd name="connsiteX127" fmla="*/ 58271 w 1815353"/>
              <a:gd name="connsiteY127" fmla="*/ 479611 h 1676400"/>
              <a:gd name="connsiteX128" fmla="*/ 85165 w 1815353"/>
              <a:gd name="connsiteY128" fmla="*/ 484094 h 1676400"/>
              <a:gd name="connsiteX129" fmla="*/ 44824 w 1815353"/>
              <a:gd name="connsiteY129" fmla="*/ 497541 h 1676400"/>
              <a:gd name="connsiteX130" fmla="*/ 31377 w 1815353"/>
              <a:gd name="connsiteY130" fmla="*/ 502023 h 1676400"/>
              <a:gd name="connsiteX131" fmla="*/ 17929 w 1815353"/>
              <a:gd name="connsiteY131" fmla="*/ 510988 h 1676400"/>
              <a:gd name="connsiteX132" fmla="*/ 4482 w 1815353"/>
              <a:gd name="connsiteY132" fmla="*/ 515470 h 1676400"/>
              <a:gd name="connsiteX133" fmla="*/ 22412 w 1815353"/>
              <a:gd name="connsiteY133" fmla="*/ 519952 h 1676400"/>
              <a:gd name="connsiteX134" fmla="*/ 49306 w 1815353"/>
              <a:gd name="connsiteY134" fmla="*/ 528917 h 1676400"/>
              <a:gd name="connsiteX135" fmla="*/ 62753 w 1815353"/>
              <a:gd name="connsiteY135" fmla="*/ 533400 h 1676400"/>
              <a:gd name="connsiteX136" fmla="*/ 35859 w 1815353"/>
              <a:gd name="connsiteY136" fmla="*/ 555811 h 1676400"/>
              <a:gd name="connsiteX137" fmla="*/ 8965 w 1815353"/>
              <a:gd name="connsiteY137" fmla="*/ 582705 h 1676400"/>
              <a:gd name="connsiteX138" fmla="*/ 13447 w 1815353"/>
              <a:gd name="connsiteY138" fmla="*/ 600635 h 1676400"/>
              <a:gd name="connsiteX139" fmla="*/ 40341 w 1815353"/>
              <a:gd name="connsiteY139" fmla="*/ 614082 h 1676400"/>
              <a:gd name="connsiteX140" fmla="*/ 53788 w 1815353"/>
              <a:gd name="connsiteY140" fmla="*/ 623047 h 1676400"/>
              <a:gd name="connsiteX141" fmla="*/ 85165 w 1815353"/>
              <a:gd name="connsiteY141" fmla="*/ 632011 h 1676400"/>
              <a:gd name="connsiteX142" fmla="*/ 112059 w 1815353"/>
              <a:gd name="connsiteY142" fmla="*/ 640976 h 1676400"/>
              <a:gd name="connsiteX143" fmla="*/ 188259 w 1815353"/>
              <a:gd name="connsiteY143" fmla="*/ 649941 h 1676400"/>
              <a:gd name="connsiteX144" fmla="*/ 264459 w 1815353"/>
              <a:gd name="connsiteY144" fmla="*/ 645458 h 1676400"/>
              <a:gd name="connsiteX145" fmla="*/ 309282 w 1815353"/>
              <a:gd name="connsiteY145" fmla="*/ 636494 h 1676400"/>
              <a:gd name="connsiteX146" fmla="*/ 345141 w 1815353"/>
              <a:gd name="connsiteY146" fmla="*/ 632011 h 1676400"/>
              <a:gd name="connsiteX147" fmla="*/ 372035 w 1815353"/>
              <a:gd name="connsiteY147" fmla="*/ 623047 h 1676400"/>
              <a:gd name="connsiteX148" fmla="*/ 389965 w 1815353"/>
              <a:gd name="connsiteY148" fmla="*/ 618564 h 1676400"/>
              <a:gd name="connsiteX149" fmla="*/ 416859 w 1815353"/>
              <a:gd name="connsiteY149" fmla="*/ 609600 h 1676400"/>
              <a:gd name="connsiteX150" fmla="*/ 430306 w 1815353"/>
              <a:gd name="connsiteY150" fmla="*/ 605117 h 1676400"/>
              <a:gd name="connsiteX151" fmla="*/ 466165 w 1815353"/>
              <a:gd name="connsiteY151" fmla="*/ 600635 h 1676400"/>
              <a:gd name="connsiteX152" fmla="*/ 528918 w 1815353"/>
              <a:gd name="connsiteY152" fmla="*/ 587188 h 1676400"/>
              <a:gd name="connsiteX153" fmla="*/ 654424 w 1815353"/>
              <a:gd name="connsiteY153" fmla="*/ 582705 h 1676400"/>
              <a:gd name="connsiteX154" fmla="*/ 757518 w 1815353"/>
              <a:gd name="connsiteY154" fmla="*/ 569258 h 1676400"/>
              <a:gd name="connsiteX155" fmla="*/ 815788 w 1815353"/>
              <a:gd name="connsiteY155" fmla="*/ 555811 h 1676400"/>
              <a:gd name="connsiteX156" fmla="*/ 856129 w 1815353"/>
              <a:gd name="connsiteY156" fmla="*/ 551329 h 1676400"/>
              <a:gd name="connsiteX157" fmla="*/ 909918 w 1815353"/>
              <a:gd name="connsiteY157" fmla="*/ 555811 h 1676400"/>
              <a:gd name="connsiteX158" fmla="*/ 936812 w 1815353"/>
              <a:gd name="connsiteY158" fmla="*/ 578223 h 1676400"/>
              <a:gd name="connsiteX159" fmla="*/ 950259 w 1815353"/>
              <a:gd name="connsiteY159" fmla="*/ 596152 h 1676400"/>
              <a:gd name="connsiteX160" fmla="*/ 959224 w 1815353"/>
              <a:gd name="connsiteY160" fmla="*/ 609600 h 1676400"/>
              <a:gd name="connsiteX161" fmla="*/ 972671 w 1815353"/>
              <a:gd name="connsiteY161" fmla="*/ 618564 h 1676400"/>
              <a:gd name="connsiteX162" fmla="*/ 986118 w 1815353"/>
              <a:gd name="connsiteY162" fmla="*/ 649941 h 1676400"/>
              <a:gd name="connsiteX163" fmla="*/ 990600 w 1815353"/>
              <a:gd name="connsiteY163" fmla="*/ 667870 h 1676400"/>
              <a:gd name="connsiteX164" fmla="*/ 999565 w 1815353"/>
              <a:gd name="connsiteY164" fmla="*/ 685800 h 1676400"/>
              <a:gd name="connsiteX165" fmla="*/ 1004047 w 1815353"/>
              <a:gd name="connsiteY165" fmla="*/ 708211 h 1676400"/>
              <a:gd name="connsiteX166" fmla="*/ 1008529 w 1815353"/>
              <a:gd name="connsiteY166" fmla="*/ 721658 h 1676400"/>
              <a:gd name="connsiteX167" fmla="*/ 1013012 w 1815353"/>
              <a:gd name="connsiteY167" fmla="*/ 739588 h 1676400"/>
              <a:gd name="connsiteX168" fmla="*/ 999565 w 1815353"/>
              <a:gd name="connsiteY168" fmla="*/ 941294 h 1676400"/>
              <a:gd name="connsiteX169" fmla="*/ 990600 w 1815353"/>
              <a:gd name="connsiteY169" fmla="*/ 995082 h 1676400"/>
              <a:gd name="connsiteX170" fmla="*/ 981635 w 1815353"/>
              <a:gd name="connsiteY170" fmla="*/ 1138517 h 1676400"/>
              <a:gd name="connsiteX171" fmla="*/ 986118 w 1815353"/>
              <a:gd name="connsiteY171" fmla="*/ 1232647 h 1676400"/>
              <a:gd name="connsiteX172" fmla="*/ 990600 w 1815353"/>
              <a:gd name="connsiteY172" fmla="*/ 1272988 h 1676400"/>
              <a:gd name="connsiteX173" fmla="*/ 1004047 w 1815353"/>
              <a:gd name="connsiteY173" fmla="*/ 1344705 h 1676400"/>
              <a:gd name="connsiteX174" fmla="*/ 1008529 w 1815353"/>
              <a:gd name="connsiteY174" fmla="*/ 1389529 h 1676400"/>
              <a:gd name="connsiteX175" fmla="*/ 1013012 w 1815353"/>
              <a:gd name="connsiteY175" fmla="*/ 1402976 h 1676400"/>
              <a:gd name="connsiteX176" fmla="*/ 1017494 w 1815353"/>
              <a:gd name="connsiteY176" fmla="*/ 1425388 h 1676400"/>
              <a:gd name="connsiteX177" fmla="*/ 1026459 w 1815353"/>
              <a:gd name="connsiteY177" fmla="*/ 1456764 h 1676400"/>
              <a:gd name="connsiteX178" fmla="*/ 1030941 w 1815353"/>
              <a:gd name="connsiteY178" fmla="*/ 1474694 h 1676400"/>
              <a:gd name="connsiteX179" fmla="*/ 1035424 w 1815353"/>
              <a:gd name="connsiteY179" fmla="*/ 1501588 h 1676400"/>
              <a:gd name="connsiteX180" fmla="*/ 1044388 w 1815353"/>
              <a:gd name="connsiteY180" fmla="*/ 1519517 h 1676400"/>
              <a:gd name="connsiteX181" fmla="*/ 1048871 w 1815353"/>
              <a:gd name="connsiteY181" fmla="*/ 1537447 h 1676400"/>
              <a:gd name="connsiteX182" fmla="*/ 1053353 w 1815353"/>
              <a:gd name="connsiteY182" fmla="*/ 1550894 h 1676400"/>
              <a:gd name="connsiteX183" fmla="*/ 1057835 w 1815353"/>
              <a:gd name="connsiteY183" fmla="*/ 1568823 h 1676400"/>
              <a:gd name="connsiteX184" fmla="*/ 1071282 w 1815353"/>
              <a:gd name="connsiteY184" fmla="*/ 1609164 h 1676400"/>
              <a:gd name="connsiteX185" fmla="*/ 1080247 w 1815353"/>
              <a:gd name="connsiteY185" fmla="*/ 1636058 h 1676400"/>
              <a:gd name="connsiteX186" fmla="*/ 1093694 w 1815353"/>
              <a:gd name="connsiteY186" fmla="*/ 1676400 h 1676400"/>
              <a:gd name="connsiteX187" fmla="*/ 1102659 w 1815353"/>
              <a:gd name="connsiteY187" fmla="*/ 1662952 h 1676400"/>
              <a:gd name="connsiteX188" fmla="*/ 1107141 w 1815353"/>
              <a:gd name="connsiteY188" fmla="*/ 1649505 h 1676400"/>
              <a:gd name="connsiteX189" fmla="*/ 1120588 w 1815353"/>
              <a:gd name="connsiteY189" fmla="*/ 1640541 h 1676400"/>
              <a:gd name="connsiteX190" fmla="*/ 1134035 w 1815353"/>
              <a:gd name="connsiteY190" fmla="*/ 1627094 h 1676400"/>
              <a:gd name="connsiteX191" fmla="*/ 1147482 w 1815353"/>
              <a:gd name="connsiteY191" fmla="*/ 1618129 h 1676400"/>
              <a:gd name="connsiteX192" fmla="*/ 1174377 w 1815353"/>
              <a:gd name="connsiteY192" fmla="*/ 1609164 h 1676400"/>
              <a:gd name="connsiteX193" fmla="*/ 1183341 w 1815353"/>
              <a:gd name="connsiteY193" fmla="*/ 1595717 h 1676400"/>
              <a:gd name="connsiteX194" fmla="*/ 1210235 w 1815353"/>
              <a:gd name="connsiteY194" fmla="*/ 1582270 h 1676400"/>
              <a:gd name="connsiteX195" fmla="*/ 1250577 w 1815353"/>
              <a:gd name="connsiteY195" fmla="*/ 1564341 h 1676400"/>
              <a:gd name="connsiteX196" fmla="*/ 1264024 w 1815353"/>
              <a:gd name="connsiteY196" fmla="*/ 1559858 h 1676400"/>
              <a:gd name="connsiteX197" fmla="*/ 1290918 w 1815353"/>
              <a:gd name="connsiteY197" fmla="*/ 1546411 h 1676400"/>
              <a:gd name="connsiteX198" fmla="*/ 1304365 w 1815353"/>
              <a:gd name="connsiteY198" fmla="*/ 1537447 h 1676400"/>
              <a:gd name="connsiteX199" fmla="*/ 1331259 w 1815353"/>
              <a:gd name="connsiteY199" fmla="*/ 1528482 h 1676400"/>
              <a:gd name="connsiteX200" fmla="*/ 1344706 w 1815353"/>
              <a:gd name="connsiteY200" fmla="*/ 1524000 h 1676400"/>
              <a:gd name="connsiteX201" fmla="*/ 1376082 w 1815353"/>
              <a:gd name="connsiteY201" fmla="*/ 1519517 h 1676400"/>
              <a:gd name="connsiteX202" fmla="*/ 1456765 w 1815353"/>
              <a:gd name="connsiteY202" fmla="*/ 1524000 h 1676400"/>
              <a:gd name="connsiteX203" fmla="*/ 1483659 w 1815353"/>
              <a:gd name="connsiteY203" fmla="*/ 1537447 h 1676400"/>
              <a:gd name="connsiteX204" fmla="*/ 1497106 w 1815353"/>
              <a:gd name="connsiteY204" fmla="*/ 1541929 h 1676400"/>
              <a:gd name="connsiteX205" fmla="*/ 1519518 w 1815353"/>
              <a:gd name="connsiteY205" fmla="*/ 1541929 h 1676400"/>
              <a:gd name="connsiteX0" fmla="*/ 1519518 w 1815353"/>
              <a:gd name="connsiteY0" fmla="*/ 1541929 h 1676400"/>
              <a:gd name="connsiteX1" fmla="*/ 1506071 w 1815353"/>
              <a:gd name="connsiteY1" fmla="*/ 1528482 h 1676400"/>
              <a:gd name="connsiteX2" fmla="*/ 1501588 w 1815353"/>
              <a:gd name="connsiteY2" fmla="*/ 1510552 h 1676400"/>
              <a:gd name="connsiteX3" fmla="*/ 1497106 w 1815353"/>
              <a:gd name="connsiteY3" fmla="*/ 1497105 h 1676400"/>
              <a:gd name="connsiteX4" fmla="*/ 1488141 w 1815353"/>
              <a:gd name="connsiteY4" fmla="*/ 1443317 h 1676400"/>
              <a:gd name="connsiteX5" fmla="*/ 1479177 w 1815353"/>
              <a:gd name="connsiteY5" fmla="*/ 1402976 h 1676400"/>
              <a:gd name="connsiteX6" fmla="*/ 1474694 w 1815353"/>
              <a:gd name="connsiteY6" fmla="*/ 1362635 h 1676400"/>
              <a:gd name="connsiteX7" fmla="*/ 1470212 w 1815353"/>
              <a:gd name="connsiteY7" fmla="*/ 1344705 h 1676400"/>
              <a:gd name="connsiteX8" fmla="*/ 1465729 w 1815353"/>
              <a:gd name="connsiteY8" fmla="*/ 1322294 h 1676400"/>
              <a:gd name="connsiteX9" fmla="*/ 1456765 w 1815353"/>
              <a:gd name="connsiteY9" fmla="*/ 1286435 h 1676400"/>
              <a:gd name="connsiteX10" fmla="*/ 1443318 w 1815353"/>
              <a:gd name="connsiteY10" fmla="*/ 1192305 h 1676400"/>
              <a:gd name="connsiteX11" fmla="*/ 1438835 w 1815353"/>
              <a:gd name="connsiteY11" fmla="*/ 1169894 h 1676400"/>
              <a:gd name="connsiteX12" fmla="*/ 1434353 w 1815353"/>
              <a:gd name="connsiteY12" fmla="*/ 1147482 h 1676400"/>
              <a:gd name="connsiteX13" fmla="*/ 1425388 w 1815353"/>
              <a:gd name="connsiteY13" fmla="*/ 1066800 h 1676400"/>
              <a:gd name="connsiteX14" fmla="*/ 1416424 w 1815353"/>
              <a:gd name="connsiteY14" fmla="*/ 1013011 h 1676400"/>
              <a:gd name="connsiteX15" fmla="*/ 1411941 w 1815353"/>
              <a:gd name="connsiteY15" fmla="*/ 986117 h 1676400"/>
              <a:gd name="connsiteX16" fmla="*/ 1407459 w 1815353"/>
              <a:gd name="connsiteY16" fmla="*/ 851647 h 1676400"/>
              <a:gd name="connsiteX17" fmla="*/ 1402977 w 1815353"/>
              <a:gd name="connsiteY17" fmla="*/ 824752 h 1676400"/>
              <a:gd name="connsiteX18" fmla="*/ 1394012 w 1815353"/>
              <a:gd name="connsiteY18" fmla="*/ 775447 h 1676400"/>
              <a:gd name="connsiteX19" fmla="*/ 1380565 w 1815353"/>
              <a:gd name="connsiteY19" fmla="*/ 676835 h 1676400"/>
              <a:gd name="connsiteX20" fmla="*/ 1371600 w 1815353"/>
              <a:gd name="connsiteY20" fmla="*/ 623047 h 1676400"/>
              <a:gd name="connsiteX21" fmla="*/ 1376082 w 1815353"/>
              <a:gd name="connsiteY21" fmla="*/ 515470 h 1676400"/>
              <a:gd name="connsiteX22" fmla="*/ 1385047 w 1815353"/>
              <a:gd name="connsiteY22" fmla="*/ 488576 h 1676400"/>
              <a:gd name="connsiteX23" fmla="*/ 1389529 w 1815353"/>
              <a:gd name="connsiteY23" fmla="*/ 475129 h 1676400"/>
              <a:gd name="connsiteX24" fmla="*/ 1402977 w 1815353"/>
              <a:gd name="connsiteY24" fmla="*/ 434788 h 1676400"/>
              <a:gd name="connsiteX25" fmla="*/ 1407459 w 1815353"/>
              <a:gd name="connsiteY25" fmla="*/ 421341 h 1676400"/>
              <a:gd name="connsiteX26" fmla="*/ 1434353 w 1815353"/>
              <a:gd name="connsiteY26" fmla="*/ 398929 h 1676400"/>
              <a:gd name="connsiteX27" fmla="*/ 1470212 w 1815353"/>
              <a:gd name="connsiteY27" fmla="*/ 403411 h 1676400"/>
              <a:gd name="connsiteX28" fmla="*/ 1510553 w 1815353"/>
              <a:gd name="connsiteY28" fmla="*/ 430305 h 1676400"/>
              <a:gd name="connsiteX29" fmla="*/ 1519518 w 1815353"/>
              <a:gd name="connsiteY29" fmla="*/ 443752 h 1676400"/>
              <a:gd name="connsiteX30" fmla="*/ 1532965 w 1815353"/>
              <a:gd name="connsiteY30" fmla="*/ 470647 h 1676400"/>
              <a:gd name="connsiteX31" fmla="*/ 1559859 w 1815353"/>
              <a:gd name="connsiteY31" fmla="*/ 524435 h 1676400"/>
              <a:gd name="connsiteX32" fmla="*/ 1586753 w 1815353"/>
              <a:gd name="connsiteY32" fmla="*/ 542364 h 1676400"/>
              <a:gd name="connsiteX33" fmla="*/ 1600200 w 1815353"/>
              <a:gd name="connsiteY33" fmla="*/ 551329 h 1676400"/>
              <a:gd name="connsiteX34" fmla="*/ 1627094 w 1815353"/>
              <a:gd name="connsiteY34" fmla="*/ 569258 h 1676400"/>
              <a:gd name="connsiteX35" fmla="*/ 1636059 w 1815353"/>
              <a:gd name="connsiteY35" fmla="*/ 582705 h 1676400"/>
              <a:gd name="connsiteX36" fmla="*/ 1662953 w 1815353"/>
              <a:gd name="connsiteY36" fmla="*/ 591670 h 1676400"/>
              <a:gd name="connsiteX37" fmla="*/ 1653988 w 1815353"/>
              <a:gd name="connsiteY37" fmla="*/ 551329 h 1676400"/>
              <a:gd name="connsiteX38" fmla="*/ 1671918 w 1815353"/>
              <a:gd name="connsiteY38" fmla="*/ 542364 h 1676400"/>
              <a:gd name="connsiteX39" fmla="*/ 1685365 w 1815353"/>
              <a:gd name="connsiteY39" fmla="*/ 551329 h 1676400"/>
              <a:gd name="connsiteX40" fmla="*/ 1698812 w 1815353"/>
              <a:gd name="connsiteY40" fmla="*/ 555811 h 1676400"/>
              <a:gd name="connsiteX41" fmla="*/ 1716741 w 1815353"/>
              <a:gd name="connsiteY41" fmla="*/ 564776 h 1676400"/>
              <a:gd name="connsiteX42" fmla="*/ 1712259 w 1815353"/>
              <a:gd name="connsiteY42" fmla="*/ 542364 h 1676400"/>
              <a:gd name="connsiteX43" fmla="*/ 1694329 w 1815353"/>
              <a:gd name="connsiteY43" fmla="*/ 515470 h 1676400"/>
              <a:gd name="connsiteX44" fmla="*/ 1730188 w 1815353"/>
              <a:gd name="connsiteY44" fmla="*/ 524435 h 1676400"/>
              <a:gd name="connsiteX45" fmla="*/ 1716741 w 1815353"/>
              <a:gd name="connsiteY45" fmla="*/ 493058 h 1676400"/>
              <a:gd name="connsiteX46" fmla="*/ 1712259 w 1815353"/>
              <a:gd name="connsiteY46" fmla="*/ 479611 h 1676400"/>
              <a:gd name="connsiteX47" fmla="*/ 1734671 w 1815353"/>
              <a:gd name="connsiteY47" fmla="*/ 484094 h 1676400"/>
              <a:gd name="connsiteX48" fmla="*/ 1748118 w 1815353"/>
              <a:gd name="connsiteY48" fmla="*/ 488576 h 1676400"/>
              <a:gd name="connsiteX49" fmla="*/ 1766047 w 1815353"/>
              <a:gd name="connsiteY49" fmla="*/ 493058 h 1676400"/>
              <a:gd name="connsiteX50" fmla="*/ 1761565 w 1815353"/>
              <a:gd name="connsiteY50" fmla="*/ 475129 h 1676400"/>
              <a:gd name="connsiteX51" fmla="*/ 1752600 w 1815353"/>
              <a:gd name="connsiteY51" fmla="*/ 457200 h 1676400"/>
              <a:gd name="connsiteX52" fmla="*/ 1766047 w 1815353"/>
              <a:gd name="connsiteY52" fmla="*/ 452717 h 1676400"/>
              <a:gd name="connsiteX53" fmla="*/ 1801906 w 1815353"/>
              <a:gd name="connsiteY53" fmla="*/ 448235 h 1676400"/>
              <a:gd name="connsiteX54" fmla="*/ 1815353 w 1815353"/>
              <a:gd name="connsiteY54" fmla="*/ 421341 h 1676400"/>
              <a:gd name="connsiteX55" fmla="*/ 1801906 w 1815353"/>
              <a:gd name="connsiteY55" fmla="*/ 367552 h 1676400"/>
              <a:gd name="connsiteX56" fmla="*/ 1792941 w 1815353"/>
              <a:gd name="connsiteY56" fmla="*/ 340658 h 1676400"/>
              <a:gd name="connsiteX57" fmla="*/ 1788459 w 1815353"/>
              <a:gd name="connsiteY57" fmla="*/ 327211 h 1676400"/>
              <a:gd name="connsiteX58" fmla="*/ 1779494 w 1815353"/>
              <a:gd name="connsiteY58" fmla="*/ 273423 h 1676400"/>
              <a:gd name="connsiteX59" fmla="*/ 1770529 w 1815353"/>
              <a:gd name="connsiteY59" fmla="*/ 246529 h 1676400"/>
              <a:gd name="connsiteX60" fmla="*/ 1752600 w 1815353"/>
              <a:gd name="connsiteY60" fmla="*/ 215152 h 1676400"/>
              <a:gd name="connsiteX61" fmla="*/ 1739153 w 1815353"/>
              <a:gd name="connsiteY61" fmla="*/ 188258 h 1676400"/>
              <a:gd name="connsiteX62" fmla="*/ 1730188 w 1815353"/>
              <a:gd name="connsiteY62" fmla="*/ 161364 h 1676400"/>
              <a:gd name="connsiteX63" fmla="*/ 1716741 w 1815353"/>
              <a:gd name="connsiteY63" fmla="*/ 134470 h 1676400"/>
              <a:gd name="connsiteX64" fmla="*/ 1703294 w 1815353"/>
              <a:gd name="connsiteY64" fmla="*/ 125505 h 1676400"/>
              <a:gd name="connsiteX65" fmla="*/ 1698812 w 1815353"/>
              <a:gd name="connsiteY65" fmla="*/ 112058 h 1676400"/>
              <a:gd name="connsiteX66" fmla="*/ 1658471 w 1815353"/>
              <a:gd name="connsiteY66" fmla="*/ 80682 h 1676400"/>
              <a:gd name="connsiteX67" fmla="*/ 1627094 w 1815353"/>
              <a:gd name="connsiteY67" fmla="*/ 67235 h 1676400"/>
              <a:gd name="connsiteX68" fmla="*/ 1613647 w 1815353"/>
              <a:gd name="connsiteY68" fmla="*/ 58270 h 1676400"/>
              <a:gd name="connsiteX69" fmla="*/ 1600200 w 1815353"/>
              <a:gd name="connsiteY69" fmla="*/ 53788 h 1676400"/>
              <a:gd name="connsiteX70" fmla="*/ 1573306 w 1815353"/>
              <a:gd name="connsiteY70" fmla="*/ 35858 h 1676400"/>
              <a:gd name="connsiteX71" fmla="*/ 1559859 w 1815353"/>
              <a:gd name="connsiteY71" fmla="*/ 26894 h 1676400"/>
              <a:gd name="connsiteX72" fmla="*/ 1532965 w 1815353"/>
              <a:gd name="connsiteY72" fmla="*/ 17929 h 1676400"/>
              <a:gd name="connsiteX73" fmla="*/ 1519518 w 1815353"/>
              <a:gd name="connsiteY73" fmla="*/ 8964 h 1676400"/>
              <a:gd name="connsiteX74" fmla="*/ 1483659 w 1815353"/>
              <a:gd name="connsiteY74" fmla="*/ 0 h 1676400"/>
              <a:gd name="connsiteX75" fmla="*/ 1407459 w 1815353"/>
              <a:gd name="connsiteY75" fmla="*/ 4482 h 1676400"/>
              <a:gd name="connsiteX76" fmla="*/ 1380565 w 1815353"/>
              <a:gd name="connsiteY76" fmla="*/ 8964 h 1676400"/>
              <a:gd name="connsiteX77" fmla="*/ 1349188 w 1815353"/>
              <a:gd name="connsiteY77" fmla="*/ 13447 h 1676400"/>
              <a:gd name="connsiteX78" fmla="*/ 1304365 w 1815353"/>
              <a:gd name="connsiteY78" fmla="*/ 26894 h 1676400"/>
              <a:gd name="connsiteX79" fmla="*/ 1277471 w 1815353"/>
              <a:gd name="connsiteY79" fmla="*/ 44823 h 1676400"/>
              <a:gd name="connsiteX80" fmla="*/ 1250577 w 1815353"/>
              <a:gd name="connsiteY80" fmla="*/ 53788 h 1676400"/>
              <a:gd name="connsiteX81" fmla="*/ 1223682 w 1815353"/>
              <a:gd name="connsiteY81" fmla="*/ 67235 h 1676400"/>
              <a:gd name="connsiteX82" fmla="*/ 1196788 w 1815353"/>
              <a:gd name="connsiteY82" fmla="*/ 80682 h 1676400"/>
              <a:gd name="connsiteX83" fmla="*/ 1156447 w 1815353"/>
              <a:gd name="connsiteY83" fmla="*/ 98611 h 1676400"/>
              <a:gd name="connsiteX84" fmla="*/ 1143000 w 1815353"/>
              <a:gd name="connsiteY84" fmla="*/ 103094 h 1676400"/>
              <a:gd name="connsiteX85" fmla="*/ 1107141 w 1815353"/>
              <a:gd name="connsiteY85" fmla="*/ 116541 h 1676400"/>
              <a:gd name="connsiteX86" fmla="*/ 1075765 w 1815353"/>
              <a:gd name="connsiteY86" fmla="*/ 129988 h 1676400"/>
              <a:gd name="connsiteX87" fmla="*/ 1062318 w 1815353"/>
              <a:gd name="connsiteY87" fmla="*/ 138952 h 1676400"/>
              <a:gd name="connsiteX88" fmla="*/ 1035424 w 1815353"/>
              <a:gd name="connsiteY88" fmla="*/ 147917 h 1676400"/>
              <a:gd name="connsiteX89" fmla="*/ 1008529 w 1815353"/>
              <a:gd name="connsiteY89" fmla="*/ 156882 h 1676400"/>
              <a:gd name="connsiteX90" fmla="*/ 995082 w 1815353"/>
              <a:gd name="connsiteY90" fmla="*/ 161364 h 1676400"/>
              <a:gd name="connsiteX91" fmla="*/ 945777 w 1815353"/>
              <a:gd name="connsiteY91" fmla="*/ 179294 h 1676400"/>
              <a:gd name="connsiteX92" fmla="*/ 927847 w 1815353"/>
              <a:gd name="connsiteY92" fmla="*/ 183776 h 1676400"/>
              <a:gd name="connsiteX93" fmla="*/ 909918 w 1815353"/>
              <a:gd name="connsiteY93" fmla="*/ 188258 h 1676400"/>
              <a:gd name="connsiteX94" fmla="*/ 865094 w 1815353"/>
              <a:gd name="connsiteY94" fmla="*/ 192741 h 1676400"/>
              <a:gd name="connsiteX95" fmla="*/ 806824 w 1815353"/>
              <a:gd name="connsiteY95" fmla="*/ 201705 h 1676400"/>
              <a:gd name="connsiteX96" fmla="*/ 721659 w 1815353"/>
              <a:gd name="connsiteY96" fmla="*/ 206188 h 1676400"/>
              <a:gd name="connsiteX97" fmla="*/ 627529 w 1815353"/>
              <a:gd name="connsiteY97" fmla="*/ 197223 h 1676400"/>
              <a:gd name="connsiteX98" fmla="*/ 578224 w 1815353"/>
              <a:gd name="connsiteY98" fmla="*/ 188258 h 1676400"/>
              <a:gd name="connsiteX99" fmla="*/ 542365 w 1815353"/>
              <a:gd name="connsiteY99" fmla="*/ 179294 h 1676400"/>
              <a:gd name="connsiteX100" fmla="*/ 510988 w 1815353"/>
              <a:gd name="connsiteY100" fmla="*/ 174811 h 1676400"/>
              <a:gd name="connsiteX101" fmla="*/ 457200 w 1815353"/>
              <a:gd name="connsiteY101" fmla="*/ 165847 h 1676400"/>
              <a:gd name="connsiteX102" fmla="*/ 407894 w 1815353"/>
              <a:gd name="connsiteY102" fmla="*/ 161364 h 1676400"/>
              <a:gd name="connsiteX103" fmla="*/ 170329 w 1815353"/>
              <a:gd name="connsiteY103" fmla="*/ 237565 h 1676400"/>
              <a:gd name="connsiteX104" fmla="*/ 71718 w 1815353"/>
              <a:gd name="connsiteY104" fmla="*/ 255494 h 1676400"/>
              <a:gd name="connsiteX105" fmla="*/ 80682 w 1815353"/>
              <a:gd name="connsiteY105" fmla="*/ 273423 h 1676400"/>
              <a:gd name="connsiteX106" fmla="*/ 49306 w 1815353"/>
              <a:gd name="connsiteY106" fmla="*/ 286870 h 1676400"/>
              <a:gd name="connsiteX107" fmla="*/ 35859 w 1815353"/>
              <a:gd name="connsiteY107" fmla="*/ 300317 h 1676400"/>
              <a:gd name="connsiteX108" fmla="*/ 49306 w 1815353"/>
              <a:gd name="connsiteY108" fmla="*/ 304800 h 1676400"/>
              <a:gd name="connsiteX109" fmla="*/ 98612 w 1815353"/>
              <a:gd name="connsiteY109" fmla="*/ 309282 h 1676400"/>
              <a:gd name="connsiteX110" fmla="*/ 116541 w 1815353"/>
              <a:gd name="connsiteY110" fmla="*/ 313764 h 1676400"/>
              <a:gd name="connsiteX111" fmla="*/ 94129 w 1815353"/>
              <a:gd name="connsiteY111" fmla="*/ 327211 h 1676400"/>
              <a:gd name="connsiteX112" fmla="*/ 76200 w 1815353"/>
              <a:gd name="connsiteY112" fmla="*/ 331694 h 1676400"/>
              <a:gd name="connsiteX113" fmla="*/ 62753 w 1815353"/>
              <a:gd name="connsiteY113" fmla="*/ 336176 h 1676400"/>
              <a:gd name="connsiteX114" fmla="*/ 49306 w 1815353"/>
              <a:gd name="connsiteY114" fmla="*/ 345141 h 1676400"/>
              <a:gd name="connsiteX115" fmla="*/ 53788 w 1815353"/>
              <a:gd name="connsiteY115" fmla="*/ 372035 h 1676400"/>
              <a:gd name="connsiteX116" fmla="*/ 89647 w 1815353"/>
              <a:gd name="connsiteY116" fmla="*/ 381000 h 1676400"/>
              <a:gd name="connsiteX117" fmla="*/ 103094 w 1815353"/>
              <a:gd name="connsiteY117" fmla="*/ 385482 h 1676400"/>
              <a:gd name="connsiteX118" fmla="*/ 85165 w 1815353"/>
              <a:gd name="connsiteY118" fmla="*/ 394447 h 1676400"/>
              <a:gd name="connsiteX119" fmla="*/ 44824 w 1815353"/>
              <a:gd name="connsiteY119" fmla="*/ 403411 h 1676400"/>
              <a:gd name="connsiteX120" fmla="*/ 31377 w 1815353"/>
              <a:gd name="connsiteY120" fmla="*/ 407894 h 1676400"/>
              <a:gd name="connsiteX121" fmla="*/ 17929 w 1815353"/>
              <a:gd name="connsiteY121" fmla="*/ 416858 h 1676400"/>
              <a:gd name="connsiteX122" fmla="*/ 67235 w 1815353"/>
              <a:gd name="connsiteY122" fmla="*/ 430305 h 1676400"/>
              <a:gd name="connsiteX123" fmla="*/ 26894 w 1815353"/>
              <a:gd name="connsiteY123" fmla="*/ 448235 h 1676400"/>
              <a:gd name="connsiteX124" fmla="*/ 13447 w 1815353"/>
              <a:gd name="connsiteY124" fmla="*/ 452717 h 1676400"/>
              <a:gd name="connsiteX125" fmla="*/ 0 w 1815353"/>
              <a:gd name="connsiteY125" fmla="*/ 461682 h 1676400"/>
              <a:gd name="connsiteX126" fmla="*/ 13447 w 1815353"/>
              <a:gd name="connsiteY126" fmla="*/ 470647 h 1676400"/>
              <a:gd name="connsiteX127" fmla="*/ 58271 w 1815353"/>
              <a:gd name="connsiteY127" fmla="*/ 479611 h 1676400"/>
              <a:gd name="connsiteX128" fmla="*/ 85165 w 1815353"/>
              <a:gd name="connsiteY128" fmla="*/ 484094 h 1676400"/>
              <a:gd name="connsiteX129" fmla="*/ 44824 w 1815353"/>
              <a:gd name="connsiteY129" fmla="*/ 497541 h 1676400"/>
              <a:gd name="connsiteX130" fmla="*/ 31377 w 1815353"/>
              <a:gd name="connsiteY130" fmla="*/ 502023 h 1676400"/>
              <a:gd name="connsiteX131" fmla="*/ 17929 w 1815353"/>
              <a:gd name="connsiteY131" fmla="*/ 510988 h 1676400"/>
              <a:gd name="connsiteX132" fmla="*/ 4482 w 1815353"/>
              <a:gd name="connsiteY132" fmla="*/ 515470 h 1676400"/>
              <a:gd name="connsiteX133" fmla="*/ 22412 w 1815353"/>
              <a:gd name="connsiteY133" fmla="*/ 519952 h 1676400"/>
              <a:gd name="connsiteX134" fmla="*/ 49306 w 1815353"/>
              <a:gd name="connsiteY134" fmla="*/ 528917 h 1676400"/>
              <a:gd name="connsiteX135" fmla="*/ 62753 w 1815353"/>
              <a:gd name="connsiteY135" fmla="*/ 533400 h 1676400"/>
              <a:gd name="connsiteX136" fmla="*/ 35859 w 1815353"/>
              <a:gd name="connsiteY136" fmla="*/ 555811 h 1676400"/>
              <a:gd name="connsiteX137" fmla="*/ 8965 w 1815353"/>
              <a:gd name="connsiteY137" fmla="*/ 582705 h 1676400"/>
              <a:gd name="connsiteX138" fmla="*/ 13447 w 1815353"/>
              <a:gd name="connsiteY138" fmla="*/ 600635 h 1676400"/>
              <a:gd name="connsiteX139" fmla="*/ 40341 w 1815353"/>
              <a:gd name="connsiteY139" fmla="*/ 614082 h 1676400"/>
              <a:gd name="connsiteX140" fmla="*/ 53788 w 1815353"/>
              <a:gd name="connsiteY140" fmla="*/ 623047 h 1676400"/>
              <a:gd name="connsiteX141" fmla="*/ 85165 w 1815353"/>
              <a:gd name="connsiteY141" fmla="*/ 632011 h 1676400"/>
              <a:gd name="connsiteX142" fmla="*/ 112059 w 1815353"/>
              <a:gd name="connsiteY142" fmla="*/ 640976 h 1676400"/>
              <a:gd name="connsiteX143" fmla="*/ 188259 w 1815353"/>
              <a:gd name="connsiteY143" fmla="*/ 649941 h 1676400"/>
              <a:gd name="connsiteX144" fmla="*/ 264459 w 1815353"/>
              <a:gd name="connsiteY144" fmla="*/ 645458 h 1676400"/>
              <a:gd name="connsiteX145" fmla="*/ 309282 w 1815353"/>
              <a:gd name="connsiteY145" fmla="*/ 636494 h 1676400"/>
              <a:gd name="connsiteX146" fmla="*/ 345141 w 1815353"/>
              <a:gd name="connsiteY146" fmla="*/ 632011 h 1676400"/>
              <a:gd name="connsiteX147" fmla="*/ 372035 w 1815353"/>
              <a:gd name="connsiteY147" fmla="*/ 623047 h 1676400"/>
              <a:gd name="connsiteX148" fmla="*/ 389965 w 1815353"/>
              <a:gd name="connsiteY148" fmla="*/ 618564 h 1676400"/>
              <a:gd name="connsiteX149" fmla="*/ 416859 w 1815353"/>
              <a:gd name="connsiteY149" fmla="*/ 609600 h 1676400"/>
              <a:gd name="connsiteX150" fmla="*/ 430306 w 1815353"/>
              <a:gd name="connsiteY150" fmla="*/ 605117 h 1676400"/>
              <a:gd name="connsiteX151" fmla="*/ 466165 w 1815353"/>
              <a:gd name="connsiteY151" fmla="*/ 600635 h 1676400"/>
              <a:gd name="connsiteX152" fmla="*/ 528918 w 1815353"/>
              <a:gd name="connsiteY152" fmla="*/ 587188 h 1676400"/>
              <a:gd name="connsiteX153" fmla="*/ 654424 w 1815353"/>
              <a:gd name="connsiteY153" fmla="*/ 582705 h 1676400"/>
              <a:gd name="connsiteX154" fmla="*/ 757518 w 1815353"/>
              <a:gd name="connsiteY154" fmla="*/ 569258 h 1676400"/>
              <a:gd name="connsiteX155" fmla="*/ 815788 w 1815353"/>
              <a:gd name="connsiteY155" fmla="*/ 555811 h 1676400"/>
              <a:gd name="connsiteX156" fmla="*/ 856129 w 1815353"/>
              <a:gd name="connsiteY156" fmla="*/ 551329 h 1676400"/>
              <a:gd name="connsiteX157" fmla="*/ 909918 w 1815353"/>
              <a:gd name="connsiteY157" fmla="*/ 555811 h 1676400"/>
              <a:gd name="connsiteX158" fmla="*/ 936812 w 1815353"/>
              <a:gd name="connsiteY158" fmla="*/ 578223 h 1676400"/>
              <a:gd name="connsiteX159" fmla="*/ 950259 w 1815353"/>
              <a:gd name="connsiteY159" fmla="*/ 596152 h 1676400"/>
              <a:gd name="connsiteX160" fmla="*/ 959224 w 1815353"/>
              <a:gd name="connsiteY160" fmla="*/ 609600 h 1676400"/>
              <a:gd name="connsiteX161" fmla="*/ 972671 w 1815353"/>
              <a:gd name="connsiteY161" fmla="*/ 618564 h 1676400"/>
              <a:gd name="connsiteX162" fmla="*/ 986118 w 1815353"/>
              <a:gd name="connsiteY162" fmla="*/ 649941 h 1676400"/>
              <a:gd name="connsiteX163" fmla="*/ 990600 w 1815353"/>
              <a:gd name="connsiteY163" fmla="*/ 667870 h 1676400"/>
              <a:gd name="connsiteX164" fmla="*/ 999565 w 1815353"/>
              <a:gd name="connsiteY164" fmla="*/ 685800 h 1676400"/>
              <a:gd name="connsiteX165" fmla="*/ 1004047 w 1815353"/>
              <a:gd name="connsiteY165" fmla="*/ 708211 h 1676400"/>
              <a:gd name="connsiteX166" fmla="*/ 1008529 w 1815353"/>
              <a:gd name="connsiteY166" fmla="*/ 721658 h 1676400"/>
              <a:gd name="connsiteX167" fmla="*/ 1013012 w 1815353"/>
              <a:gd name="connsiteY167" fmla="*/ 739588 h 1676400"/>
              <a:gd name="connsiteX168" fmla="*/ 999565 w 1815353"/>
              <a:gd name="connsiteY168" fmla="*/ 941294 h 1676400"/>
              <a:gd name="connsiteX169" fmla="*/ 990600 w 1815353"/>
              <a:gd name="connsiteY169" fmla="*/ 995082 h 1676400"/>
              <a:gd name="connsiteX170" fmla="*/ 981635 w 1815353"/>
              <a:gd name="connsiteY170" fmla="*/ 1138517 h 1676400"/>
              <a:gd name="connsiteX171" fmla="*/ 986118 w 1815353"/>
              <a:gd name="connsiteY171" fmla="*/ 1232647 h 1676400"/>
              <a:gd name="connsiteX172" fmla="*/ 990600 w 1815353"/>
              <a:gd name="connsiteY172" fmla="*/ 1272988 h 1676400"/>
              <a:gd name="connsiteX173" fmla="*/ 1004047 w 1815353"/>
              <a:gd name="connsiteY173" fmla="*/ 1344705 h 1676400"/>
              <a:gd name="connsiteX174" fmla="*/ 1008529 w 1815353"/>
              <a:gd name="connsiteY174" fmla="*/ 1389529 h 1676400"/>
              <a:gd name="connsiteX175" fmla="*/ 1013012 w 1815353"/>
              <a:gd name="connsiteY175" fmla="*/ 1402976 h 1676400"/>
              <a:gd name="connsiteX176" fmla="*/ 1017494 w 1815353"/>
              <a:gd name="connsiteY176" fmla="*/ 1425388 h 1676400"/>
              <a:gd name="connsiteX177" fmla="*/ 1026459 w 1815353"/>
              <a:gd name="connsiteY177" fmla="*/ 1456764 h 1676400"/>
              <a:gd name="connsiteX178" fmla="*/ 1030941 w 1815353"/>
              <a:gd name="connsiteY178" fmla="*/ 1474694 h 1676400"/>
              <a:gd name="connsiteX179" fmla="*/ 1035424 w 1815353"/>
              <a:gd name="connsiteY179" fmla="*/ 1501588 h 1676400"/>
              <a:gd name="connsiteX180" fmla="*/ 1044388 w 1815353"/>
              <a:gd name="connsiteY180" fmla="*/ 1519517 h 1676400"/>
              <a:gd name="connsiteX181" fmla="*/ 1048871 w 1815353"/>
              <a:gd name="connsiteY181" fmla="*/ 1537447 h 1676400"/>
              <a:gd name="connsiteX182" fmla="*/ 1053353 w 1815353"/>
              <a:gd name="connsiteY182" fmla="*/ 1550894 h 1676400"/>
              <a:gd name="connsiteX183" fmla="*/ 1057835 w 1815353"/>
              <a:gd name="connsiteY183" fmla="*/ 1568823 h 1676400"/>
              <a:gd name="connsiteX184" fmla="*/ 1071282 w 1815353"/>
              <a:gd name="connsiteY184" fmla="*/ 1609164 h 1676400"/>
              <a:gd name="connsiteX185" fmla="*/ 1080247 w 1815353"/>
              <a:gd name="connsiteY185" fmla="*/ 1636058 h 1676400"/>
              <a:gd name="connsiteX186" fmla="*/ 1093694 w 1815353"/>
              <a:gd name="connsiteY186" fmla="*/ 1676400 h 1676400"/>
              <a:gd name="connsiteX187" fmla="*/ 1102659 w 1815353"/>
              <a:gd name="connsiteY187" fmla="*/ 1662952 h 1676400"/>
              <a:gd name="connsiteX188" fmla="*/ 1107141 w 1815353"/>
              <a:gd name="connsiteY188" fmla="*/ 1649505 h 1676400"/>
              <a:gd name="connsiteX189" fmla="*/ 1120588 w 1815353"/>
              <a:gd name="connsiteY189" fmla="*/ 1640541 h 1676400"/>
              <a:gd name="connsiteX190" fmla="*/ 1134035 w 1815353"/>
              <a:gd name="connsiteY190" fmla="*/ 1627094 h 1676400"/>
              <a:gd name="connsiteX191" fmla="*/ 1147482 w 1815353"/>
              <a:gd name="connsiteY191" fmla="*/ 1618129 h 1676400"/>
              <a:gd name="connsiteX192" fmla="*/ 1174377 w 1815353"/>
              <a:gd name="connsiteY192" fmla="*/ 1609164 h 1676400"/>
              <a:gd name="connsiteX193" fmla="*/ 1183341 w 1815353"/>
              <a:gd name="connsiteY193" fmla="*/ 1595717 h 1676400"/>
              <a:gd name="connsiteX194" fmla="*/ 1210235 w 1815353"/>
              <a:gd name="connsiteY194" fmla="*/ 1582270 h 1676400"/>
              <a:gd name="connsiteX195" fmla="*/ 1250577 w 1815353"/>
              <a:gd name="connsiteY195" fmla="*/ 1564341 h 1676400"/>
              <a:gd name="connsiteX196" fmla="*/ 1264024 w 1815353"/>
              <a:gd name="connsiteY196" fmla="*/ 1559858 h 1676400"/>
              <a:gd name="connsiteX197" fmla="*/ 1290918 w 1815353"/>
              <a:gd name="connsiteY197" fmla="*/ 1546411 h 1676400"/>
              <a:gd name="connsiteX198" fmla="*/ 1304365 w 1815353"/>
              <a:gd name="connsiteY198" fmla="*/ 1537447 h 1676400"/>
              <a:gd name="connsiteX199" fmla="*/ 1331259 w 1815353"/>
              <a:gd name="connsiteY199" fmla="*/ 1528482 h 1676400"/>
              <a:gd name="connsiteX200" fmla="*/ 1344706 w 1815353"/>
              <a:gd name="connsiteY200" fmla="*/ 1524000 h 1676400"/>
              <a:gd name="connsiteX201" fmla="*/ 1376082 w 1815353"/>
              <a:gd name="connsiteY201" fmla="*/ 1519517 h 1676400"/>
              <a:gd name="connsiteX202" fmla="*/ 1456765 w 1815353"/>
              <a:gd name="connsiteY202" fmla="*/ 1524000 h 1676400"/>
              <a:gd name="connsiteX203" fmla="*/ 1483659 w 1815353"/>
              <a:gd name="connsiteY203" fmla="*/ 1537447 h 1676400"/>
              <a:gd name="connsiteX204" fmla="*/ 1497106 w 1815353"/>
              <a:gd name="connsiteY204" fmla="*/ 1541929 h 1676400"/>
              <a:gd name="connsiteX205" fmla="*/ 1519518 w 1815353"/>
              <a:gd name="connsiteY205" fmla="*/ 1541929 h 1676400"/>
              <a:gd name="connsiteX0" fmla="*/ 1519518 w 1815353"/>
              <a:gd name="connsiteY0" fmla="*/ 1541929 h 1676400"/>
              <a:gd name="connsiteX1" fmla="*/ 1506071 w 1815353"/>
              <a:gd name="connsiteY1" fmla="*/ 1528482 h 1676400"/>
              <a:gd name="connsiteX2" fmla="*/ 1501588 w 1815353"/>
              <a:gd name="connsiteY2" fmla="*/ 1510552 h 1676400"/>
              <a:gd name="connsiteX3" fmla="*/ 1497106 w 1815353"/>
              <a:gd name="connsiteY3" fmla="*/ 1497105 h 1676400"/>
              <a:gd name="connsiteX4" fmla="*/ 1488141 w 1815353"/>
              <a:gd name="connsiteY4" fmla="*/ 1443317 h 1676400"/>
              <a:gd name="connsiteX5" fmla="*/ 1479177 w 1815353"/>
              <a:gd name="connsiteY5" fmla="*/ 1402976 h 1676400"/>
              <a:gd name="connsiteX6" fmla="*/ 1474694 w 1815353"/>
              <a:gd name="connsiteY6" fmla="*/ 1362635 h 1676400"/>
              <a:gd name="connsiteX7" fmla="*/ 1470212 w 1815353"/>
              <a:gd name="connsiteY7" fmla="*/ 1344705 h 1676400"/>
              <a:gd name="connsiteX8" fmla="*/ 1465729 w 1815353"/>
              <a:gd name="connsiteY8" fmla="*/ 1322294 h 1676400"/>
              <a:gd name="connsiteX9" fmla="*/ 1456765 w 1815353"/>
              <a:gd name="connsiteY9" fmla="*/ 1286435 h 1676400"/>
              <a:gd name="connsiteX10" fmla="*/ 1443318 w 1815353"/>
              <a:gd name="connsiteY10" fmla="*/ 1192305 h 1676400"/>
              <a:gd name="connsiteX11" fmla="*/ 1438835 w 1815353"/>
              <a:gd name="connsiteY11" fmla="*/ 1169894 h 1676400"/>
              <a:gd name="connsiteX12" fmla="*/ 1434353 w 1815353"/>
              <a:gd name="connsiteY12" fmla="*/ 1147482 h 1676400"/>
              <a:gd name="connsiteX13" fmla="*/ 1425388 w 1815353"/>
              <a:gd name="connsiteY13" fmla="*/ 1066800 h 1676400"/>
              <a:gd name="connsiteX14" fmla="*/ 1416424 w 1815353"/>
              <a:gd name="connsiteY14" fmla="*/ 1013011 h 1676400"/>
              <a:gd name="connsiteX15" fmla="*/ 1411941 w 1815353"/>
              <a:gd name="connsiteY15" fmla="*/ 986117 h 1676400"/>
              <a:gd name="connsiteX16" fmla="*/ 1407459 w 1815353"/>
              <a:gd name="connsiteY16" fmla="*/ 851647 h 1676400"/>
              <a:gd name="connsiteX17" fmla="*/ 1402977 w 1815353"/>
              <a:gd name="connsiteY17" fmla="*/ 824752 h 1676400"/>
              <a:gd name="connsiteX18" fmla="*/ 1394012 w 1815353"/>
              <a:gd name="connsiteY18" fmla="*/ 775447 h 1676400"/>
              <a:gd name="connsiteX19" fmla="*/ 1380565 w 1815353"/>
              <a:gd name="connsiteY19" fmla="*/ 676835 h 1676400"/>
              <a:gd name="connsiteX20" fmla="*/ 1371600 w 1815353"/>
              <a:gd name="connsiteY20" fmla="*/ 623047 h 1676400"/>
              <a:gd name="connsiteX21" fmla="*/ 1376082 w 1815353"/>
              <a:gd name="connsiteY21" fmla="*/ 515470 h 1676400"/>
              <a:gd name="connsiteX22" fmla="*/ 1385047 w 1815353"/>
              <a:gd name="connsiteY22" fmla="*/ 488576 h 1676400"/>
              <a:gd name="connsiteX23" fmla="*/ 1389529 w 1815353"/>
              <a:gd name="connsiteY23" fmla="*/ 475129 h 1676400"/>
              <a:gd name="connsiteX24" fmla="*/ 1402977 w 1815353"/>
              <a:gd name="connsiteY24" fmla="*/ 434788 h 1676400"/>
              <a:gd name="connsiteX25" fmla="*/ 1407459 w 1815353"/>
              <a:gd name="connsiteY25" fmla="*/ 421341 h 1676400"/>
              <a:gd name="connsiteX26" fmla="*/ 1434353 w 1815353"/>
              <a:gd name="connsiteY26" fmla="*/ 398929 h 1676400"/>
              <a:gd name="connsiteX27" fmla="*/ 1470212 w 1815353"/>
              <a:gd name="connsiteY27" fmla="*/ 403411 h 1676400"/>
              <a:gd name="connsiteX28" fmla="*/ 1510553 w 1815353"/>
              <a:gd name="connsiteY28" fmla="*/ 430305 h 1676400"/>
              <a:gd name="connsiteX29" fmla="*/ 1519518 w 1815353"/>
              <a:gd name="connsiteY29" fmla="*/ 443752 h 1676400"/>
              <a:gd name="connsiteX30" fmla="*/ 1532965 w 1815353"/>
              <a:gd name="connsiteY30" fmla="*/ 470647 h 1676400"/>
              <a:gd name="connsiteX31" fmla="*/ 1559859 w 1815353"/>
              <a:gd name="connsiteY31" fmla="*/ 524435 h 1676400"/>
              <a:gd name="connsiteX32" fmla="*/ 1586753 w 1815353"/>
              <a:gd name="connsiteY32" fmla="*/ 542364 h 1676400"/>
              <a:gd name="connsiteX33" fmla="*/ 1600200 w 1815353"/>
              <a:gd name="connsiteY33" fmla="*/ 551329 h 1676400"/>
              <a:gd name="connsiteX34" fmla="*/ 1627094 w 1815353"/>
              <a:gd name="connsiteY34" fmla="*/ 569258 h 1676400"/>
              <a:gd name="connsiteX35" fmla="*/ 1636059 w 1815353"/>
              <a:gd name="connsiteY35" fmla="*/ 582705 h 1676400"/>
              <a:gd name="connsiteX36" fmla="*/ 1662953 w 1815353"/>
              <a:gd name="connsiteY36" fmla="*/ 591670 h 1676400"/>
              <a:gd name="connsiteX37" fmla="*/ 1653988 w 1815353"/>
              <a:gd name="connsiteY37" fmla="*/ 551329 h 1676400"/>
              <a:gd name="connsiteX38" fmla="*/ 1671918 w 1815353"/>
              <a:gd name="connsiteY38" fmla="*/ 542364 h 1676400"/>
              <a:gd name="connsiteX39" fmla="*/ 1685365 w 1815353"/>
              <a:gd name="connsiteY39" fmla="*/ 551329 h 1676400"/>
              <a:gd name="connsiteX40" fmla="*/ 1698812 w 1815353"/>
              <a:gd name="connsiteY40" fmla="*/ 555811 h 1676400"/>
              <a:gd name="connsiteX41" fmla="*/ 1716741 w 1815353"/>
              <a:gd name="connsiteY41" fmla="*/ 564776 h 1676400"/>
              <a:gd name="connsiteX42" fmla="*/ 1712259 w 1815353"/>
              <a:gd name="connsiteY42" fmla="*/ 542364 h 1676400"/>
              <a:gd name="connsiteX43" fmla="*/ 1694329 w 1815353"/>
              <a:gd name="connsiteY43" fmla="*/ 515470 h 1676400"/>
              <a:gd name="connsiteX44" fmla="*/ 1730188 w 1815353"/>
              <a:gd name="connsiteY44" fmla="*/ 524435 h 1676400"/>
              <a:gd name="connsiteX45" fmla="*/ 1716741 w 1815353"/>
              <a:gd name="connsiteY45" fmla="*/ 493058 h 1676400"/>
              <a:gd name="connsiteX46" fmla="*/ 1712259 w 1815353"/>
              <a:gd name="connsiteY46" fmla="*/ 479611 h 1676400"/>
              <a:gd name="connsiteX47" fmla="*/ 1734671 w 1815353"/>
              <a:gd name="connsiteY47" fmla="*/ 484094 h 1676400"/>
              <a:gd name="connsiteX48" fmla="*/ 1748118 w 1815353"/>
              <a:gd name="connsiteY48" fmla="*/ 488576 h 1676400"/>
              <a:gd name="connsiteX49" fmla="*/ 1766047 w 1815353"/>
              <a:gd name="connsiteY49" fmla="*/ 493058 h 1676400"/>
              <a:gd name="connsiteX50" fmla="*/ 1761565 w 1815353"/>
              <a:gd name="connsiteY50" fmla="*/ 475129 h 1676400"/>
              <a:gd name="connsiteX51" fmla="*/ 1752600 w 1815353"/>
              <a:gd name="connsiteY51" fmla="*/ 457200 h 1676400"/>
              <a:gd name="connsiteX52" fmla="*/ 1766047 w 1815353"/>
              <a:gd name="connsiteY52" fmla="*/ 452717 h 1676400"/>
              <a:gd name="connsiteX53" fmla="*/ 1801906 w 1815353"/>
              <a:gd name="connsiteY53" fmla="*/ 448235 h 1676400"/>
              <a:gd name="connsiteX54" fmla="*/ 1815353 w 1815353"/>
              <a:gd name="connsiteY54" fmla="*/ 421341 h 1676400"/>
              <a:gd name="connsiteX55" fmla="*/ 1801906 w 1815353"/>
              <a:gd name="connsiteY55" fmla="*/ 367552 h 1676400"/>
              <a:gd name="connsiteX56" fmla="*/ 1792941 w 1815353"/>
              <a:gd name="connsiteY56" fmla="*/ 340658 h 1676400"/>
              <a:gd name="connsiteX57" fmla="*/ 1788459 w 1815353"/>
              <a:gd name="connsiteY57" fmla="*/ 327211 h 1676400"/>
              <a:gd name="connsiteX58" fmla="*/ 1779494 w 1815353"/>
              <a:gd name="connsiteY58" fmla="*/ 273423 h 1676400"/>
              <a:gd name="connsiteX59" fmla="*/ 1770529 w 1815353"/>
              <a:gd name="connsiteY59" fmla="*/ 246529 h 1676400"/>
              <a:gd name="connsiteX60" fmla="*/ 1752600 w 1815353"/>
              <a:gd name="connsiteY60" fmla="*/ 215152 h 1676400"/>
              <a:gd name="connsiteX61" fmla="*/ 1739153 w 1815353"/>
              <a:gd name="connsiteY61" fmla="*/ 188258 h 1676400"/>
              <a:gd name="connsiteX62" fmla="*/ 1730188 w 1815353"/>
              <a:gd name="connsiteY62" fmla="*/ 161364 h 1676400"/>
              <a:gd name="connsiteX63" fmla="*/ 1716741 w 1815353"/>
              <a:gd name="connsiteY63" fmla="*/ 134470 h 1676400"/>
              <a:gd name="connsiteX64" fmla="*/ 1703294 w 1815353"/>
              <a:gd name="connsiteY64" fmla="*/ 125505 h 1676400"/>
              <a:gd name="connsiteX65" fmla="*/ 1698812 w 1815353"/>
              <a:gd name="connsiteY65" fmla="*/ 112058 h 1676400"/>
              <a:gd name="connsiteX66" fmla="*/ 1658471 w 1815353"/>
              <a:gd name="connsiteY66" fmla="*/ 80682 h 1676400"/>
              <a:gd name="connsiteX67" fmla="*/ 1627094 w 1815353"/>
              <a:gd name="connsiteY67" fmla="*/ 67235 h 1676400"/>
              <a:gd name="connsiteX68" fmla="*/ 1613647 w 1815353"/>
              <a:gd name="connsiteY68" fmla="*/ 58270 h 1676400"/>
              <a:gd name="connsiteX69" fmla="*/ 1600200 w 1815353"/>
              <a:gd name="connsiteY69" fmla="*/ 53788 h 1676400"/>
              <a:gd name="connsiteX70" fmla="*/ 1573306 w 1815353"/>
              <a:gd name="connsiteY70" fmla="*/ 35858 h 1676400"/>
              <a:gd name="connsiteX71" fmla="*/ 1559859 w 1815353"/>
              <a:gd name="connsiteY71" fmla="*/ 26894 h 1676400"/>
              <a:gd name="connsiteX72" fmla="*/ 1532965 w 1815353"/>
              <a:gd name="connsiteY72" fmla="*/ 17929 h 1676400"/>
              <a:gd name="connsiteX73" fmla="*/ 1519518 w 1815353"/>
              <a:gd name="connsiteY73" fmla="*/ 8964 h 1676400"/>
              <a:gd name="connsiteX74" fmla="*/ 1483659 w 1815353"/>
              <a:gd name="connsiteY74" fmla="*/ 0 h 1676400"/>
              <a:gd name="connsiteX75" fmla="*/ 1407459 w 1815353"/>
              <a:gd name="connsiteY75" fmla="*/ 4482 h 1676400"/>
              <a:gd name="connsiteX76" fmla="*/ 1380565 w 1815353"/>
              <a:gd name="connsiteY76" fmla="*/ 8964 h 1676400"/>
              <a:gd name="connsiteX77" fmla="*/ 1349188 w 1815353"/>
              <a:gd name="connsiteY77" fmla="*/ 13447 h 1676400"/>
              <a:gd name="connsiteX78" fmla="*/ 1304365 w 1815353"/>
              <a:gd name="connsiteY78" fmla="*/ 26894 h 1676400"/>
              <a:gd name="connsiteX79" fmla="*/ 1277471 w 1815353"/>
              <a:gd name="connsiteY79" fmla="*/ 44823 h 1676400"/>
              <a:gd name="connsiteX80" fmla="*/ 1250577 w 1815353"/>
              <a:gd name="connsiteY80" fmla="*/ 53788 h 1676400"/>
              <a:gd name="connsiteX81" fmla="*/ 1223682 w 1815353"/>
              <a:gd name="connsiteY81" fmla="*/ 67235 h 1676400"/>
              <a:gd name="connsiteX82" fmla="*/ 1196788 w 1815353"/>
              <a:gd name="connsiteY82" fmla="*/ 80682 h 1676400"/>
              <a:gd name="connsiteX83" fmla="*/ 1156447 w 1815353"/>
              <a:gd name="connsiteY83" fmla="*/ 98611 h 1676400"/>
              <a:gd name="connsiteX84" fmla="*/ 1143000 w 1815353"/>
              <a:gd name="connsiteY84" fmla="*/ 103094 h 1676400"/>
              <a:gd name="connsiteX85" fmla="*/ 1107141 w 1815353"/>
              <a:gd name="connsiteY85" fmla="*/ 116541 h 1676400"/>
              <a:gd name="connsiteX86" fmla="*/ 1075765 w 1815353"/>
              <a:gd name="connsiteY86" fmla="*/ 129988 h 1676400"/>
              <a:gd name="connsiteX87" fmla="*/ 1062318 w 1815353"/>
              <a:gd name="connsiteY87" fmla="*/ 138952 h 1676400"/>
              <a:gd name="connsiteX88" fmla="*/ 1035424 w 1815353"/>
              <a:gd name="connsiteY88" fmla="*/ 147917 h 1676400"/>
              <a:gd name="connsiteX89" fmla="*/ 1008529 w 1815353"/>
              <a:gd name="connsiteY89" fmla="*/ 156882 h 1676400"/>
              <a:gd name="connsiteX90" fmla="*/ 995082 w 1815353"/>
              <a:gd name="connsiteY90" fmla="*/ 161364 h 1676400"/>
              <a:gd name="connsiteX91" fmla="*/ 945777 w 1815353"/>
              <a:gd name="connsiteY91" fmla="*/ 179294 h 1676400"/>
              <a:gd name="connsiteX92" fmla="*/ 927847 w 1815353"/>
              <a:gd name="connsiteY92" fmla="*/ 183776 h 1676400"/>
              <a:gd name="connsiteX93" fmla="*/ 909918 w 1815353"/>
              <a:gd name="connsiteY93" fmla="*/ 188258 h 1676400"/>
              <a:gd name="connsiteX94" fmla="*/ 865094 w 1815353"/>
              <a:gd name="connsiteY94" fmla="*/ 192741 h 1676400"/>
              <a:gd name="connsiteX95" fmla="*/ 806824 w 1815353"/>
              <a:gd name="connsiteY95" fmla="*/ 201705 h 1676400"/>
              <a:gd name="connsiteX96" fmla="*/ 721659 w 1815353"/>
              <a:gd name="connsiteY96" fmla="*/ 206188 h 1676400"/>
              <a:gd name="connsiteX97" fmla="*/ 627529 w 1815353"/>
              <a:gd name="connsiteY97" fmla="*/ 197223 h 1676400"/>
              <a:gd name="connsiteX98" fmla="*/ 578224 w 1815353"/>
              <a:gd name="connsiteY98" fmla="*/ 188258 h 1676400"/>
              <a:gd name="connsiteX99" fmla="*/ 542365 w 1815353"/>
              <a:gd name="connsiteY99" fmla="*/ 179294 h 1676400"/>
              <a:gd name="connsiteX100" fmla="*/ 510988 w 1815353"/>
              <a:gd name="connsiteY100" fmla="*/ 174811 h 1676400"/>
              <a:gd name="connsiteX101" fmla="*/ 457200 w 1815353"/>
              <a:gd name="connsiteY101" fmla="*/ 165847 h 1676400"/>
              <a:gd name="connsiteX102" fmla="*/ 246530 w 1815353"/>
              <a:gd name="connsiteY102" fmla="*/ 224117 h 1676400"/>
              <a:gd name="connsiteX103" fmla="*/ 170329 w 1815353"/>
              <a:gd name="connsiteY103" fmla="*/ 237565 h 1676400"/>
              <a:gd name="connsiteX104" fmla="*/ 71718 w 1815353"/>
              <a:gd name="connsiteY104" fmla="*/ 255494 h 1676400"/>
              <a:gd name="connsiteX105" fmla="*/ 80682 w 1815353"/>
              <a:gd name="connsiteY105" fmla="*/ 273423 h 1676400"/>
              <a:gd name="connsiteX106" fmla="*/ 49306 w 1815353"/>
              <a:gd name="connsiteY106" fmla="*/ 286870 h 1676400"/>
              <a:gd name="connsiteX107" fmla="*/ 35859 w 1815353"/>
              <a:gd name="connsiteY107" fmla="*/ 300317 h 1676400"/>
              <a:gd name="connsiteX108" fmla="*/ 49306 w 1815353"/>
              <a:gd name="connsiteY108" fmla="*/ 304800 h 1676400"/>
              <a:gd name="connsiteX109" fmla="*/ 98612 w 1815353"/>
              <a:gd name="connsiteY109" fmla="*/ 309282 h 1676400"/>
              <a:gd name="connsiteX110" fmla="*/ 116541 w 1815353"/>
              <a:gd name="connsiteY110" fmla="*/ 313764 h 1676400"/>
              <a:gd name="connsiteX111" fmla="*/ 94129 w 1815353"/>
              <a:gd name="connsiteY111" fmla="*/ 327211 h 1676400"/>
              <a:gd name="connsiteX112" fmla="*/ 76200 w 1815353"/>
              <a:gd name="connsiteY112" fmla="*/ 331694 h 1676400"/>
              <a:gd name="connsiteX113" fmla="*/ 62753 w 1815353"/>
              <a:gd name="connsiteY113" fmla="*/ 336176 h 1676400"/>
              <a:gd name="connsiteX114" fmla="*/ 49306 w 1815353"/>
              <a:gd name="connsiteY114" fmla="*/ 345141 h 1676400"/>
              <a:gd name="connsiteX115" fmla="*/ 53788 w 1815353"/>
              <a:gd name="connsiteY115" fmla="*/ 372035 h 1676400"/>
              <a:gd name="connsiteX116" fmla="*/ 89647 w 1815353"/>
              <a:gd name="connsiteY116" fmla="*/ 381000 h 1676400"/>
              <a:gd name="connsiteX117" fmla="*/ 103094 w 1815353"/>
              <a:gd name="connsiteY117" fmla="*/ 385482 h 1676400"/>
              <a:gd name="connsiteX118" fmla="*/ 85165 w 1815353"/>
              <a:gd name="connsiteY118" fmla="*/ 394447 h 1676400"/>
              <a:gd name="connsiteX119" fmla="*/ 44824 w 1815353"/>
              <a:gd name="connsiteY119" fmla="*/ 403411 h 1676400"/>
              <a:gd name="connsiteX120" fmla="*/ 31377 w 1815353"/>
              <a:gd name="connsiteY120" fmla="*/ 407894 h 1676400"/>
              <a:gd name="connsiteX121" fmla="*/ 17929 w 1815353"/>
              <a:gd name="connsiteY121" fmla="*/ 416858 h 1676400"/>
              <a:gd name="connsiteX122" fmla="*/ 67235 w 1815353"/>
              <a:gd name="connsiteY122" fmla="*/ 430305 h 1676400"/>
              <a:gd name="connsiteX123" fmla="*/ 26894 w 1815353"/>
              <a:gd name="connsiteY123" fmla="*/ 448235 h 1676400"/>
              <a:gd name="connsiteX124" fmla="*/ 13447 w 1815353"/>
              <a:gd name="connsiteY124" fmla="*/ 452717 h 1676400"/>
              <a:gd name="connsiteX125" fmla="*/ 0 w 1815353"/>
              <a:gd name="connsiteY125" fmla="*/ 461682 h 1676400"/>
              <a:gd name="connsiteX126" fmla="*/ 13447 w 1815353"/>
              <a:gd name="connsiteY126" fmla="*/ 470647 h 1676400"/>
              <a:gd name="connsiteX127" fmla="*/ 58271 w 1815353"/>
              <a:gd name="connsiteY127" fmla="*/ 479611 h 1676400"/>
              <a:gd name="connsiteX128" fmla="*/ 85165 w 1815353"/>
              <a:gd name="connsiteY128" fmla="*/ 484094 h 1676400"/>
              <a:gd name="connsiteX129" fmla="*/ 44824 w 1815353"/>
              <a:gd name="connsiteY129" fmla="*/ 497541 h 1676400"/>
              <a:gd name="connsiteX130" fmla="*/ 31377 w 1815353"/>
              <a:gd name="connsiteY130" fmla="*/ 502023 h 1676400"/>
              <a:gd name="connsiteX131" fmla="*/ 17929 w 1815353"/>
              <a:gd name="connsiteY131" fmla="*/ 510988 h 1676400"/>
              <a:gd name="connsiteX132" fmla="*/ 4482 w 1815353"/>
              <a:gd name="connsiteY132" fmla="*/ 515470 h 1676400"/>
              <a:gd name="connsiteX133" fmla="*/ 22412 w 1815353"/>
              <a:gd name="connsiteY133" fmla="*/ 519952 h 1676400"/>
              <a:gd name="connsiteX134" fmla="*/ 49306 w 1815353"/>
              <a:gd name="connsiteY134" fmla="*/ 528917 h 1676400"/>
              <a:gd name="connsiteX135" fmla="*/ 62753 w 1815353"/>
              <a:gd name="connsiteY135" fmla="*/ 533400 h 1676400"/>
              <a:gd name="connsiteX136" fmla="*/ 35859 w 1815353"/>
              <a:gd name="connsiteY136" fmla="*/ 555811 h 1676400"/>
              <a:gd name="connsiteX137" fmla="*/ 8965 w 1815353"/>
              <a:gd name="connsiteY137" fmla="*/ 582705 h 1676400"/>
              <a:gd name="connsiteX138" fmla="*/ 13447 w 1815353"/>
              <a:gd name="connsiteY138" fmla="*/ 600635 h 1676400"/>
              <a:gd name="connsiteX139" fmla="*/ 40341 w 1815353"/>
              <a:gd name="connsiteY139" fmla="*/ 614082 h 1676400"/>
              <a:gd name="connsiteX140" fmla="*/ 53788 w 1815353"/>
              <a:gd name="connsiteY140" fmla="*/ 623047 h 1676400"/>
              <a:gd name="connsiteX141" fmla="*/ 85165 w 1815353"/>
              <a:gd name="connsiteY141" fmla="*/ 632011 h 1676400"/>
              <a:gd name="connsiteX142" fmla="*/ 112059 w 1815353"/>
              <a:gd name="connsiteY142" fmla="*/ 640976 h 1676400"/>
              <a:gd name="connsiteX143" fmla="*/ 188259 w 1815353"/>
              <a:gd name="connsiteY143" fmla="*/ 649941 h 1676400"/>
              <a:gd name="connsiteX144" fmla="*/ 264459 w 1815353"/>
              <a:gd name="connsiteY144" fmla="*/ 645458 h 1676400"/>
              <a:gd name="connsiteX145" fmla="*/ 309282 w 1815353"/>
              <a:gd name="connsiteY145" fmla="*/ 636494 h 1676400"/>
              <a:gd name="connsiteX146" fmla="*/ 345141 w 1815353"/>
              <a:gd name="connsiteY146" fmla="*/ 632011 h 1676400"/>
              <a:gd name="connsiteX147" fmla="*/ 372035 w 1815353"/>
              <a:gd name="connsiteY147" fmla="*/ 623047 h 1676400"/>
              <a:gd name="connsiteX148" fmla="*/ 389965 w 1815353"/>
              <a:gd name="connsiteY148" fmla="*/ 618564 h 1676400"/>
              <a:gd name="connsiteX149" fmla="*/ 416859 w 1815353"/>
              <a:gd name="connsiteY149" fmla="*/ 609600 h 1676400"/>
              <a:gd name="connsiteX150" fmla="*/ 430306 w 1815353"/>
              <a:gd name="connsiteY150" fmla="*/ 605117 h 1676400"/>
              <a:gd name="connsiteX151" fmla="*/ 466165 w 1815353"/>
              <a:gd name="connsiteY151" fmla="*/ 600635 h 1676400"/>
              <a:gd name="connsiteX152" fmla="*/ 528918 w 1815353"/>
              <a:gd name="connsiteY152" fmla="*/ 587188 h 1676400"/>
              <a:gd name="connsiteX153" fmla="*/ 654424 w 1815353"/>
              <a:gd name="connsiteY153" fmla="*/ 582705 h 1676400"/>
              <a:gd name="connsiteX154" fmla="*/ 757518 w 1815353"/>
              <a:gd name="connsiteY154" fmla="*/ 569258 h 1676400"/>
              <a:gd name="connsiteX155" fmla="*/ 815788 w 1815353"/>
              <a:gd name="connsiteY155" fmla="*/ 555811 h 1676400"/>
              <a:gd name="connsiteX156" fmla="*/ 856129 w 1815353"/>
              <a:gd name="connsiteY156" fmla="*/ 551329 h 1676400"/>
              <a:gd name="connsiteX157" fmla="*/ 909918 w 1815353"/>
              <a:gd name="connsiteY157" fmla="*/ 555811 h 1676400"/>
              <a:gd name="connsiteX158" fmla="*/ 936812 w 1815353"/>
              <a:gd name="connsiteY158" fmla="*/ 578223 h 1676400"/>
              <a:gd name="connsiteX159" fmla="*/ 950259 w 1815353"/>
              <a:gd name="connsiteY159" fmla="*/ 596152 h 1676400"/>
              <a:gd name="connsiteX160" fmla="*/ 959224 w 1815353"/>
              <a:gd name="connsiteY160" fmla="*/ 609600 h 1676400"/>
              <a:gd name="connsiteX161" fmla="*/ 972671 w 1815353"/>
              <a:gd name="connsiteY161" fmla="*/ 618564 h 1676400"/>
              <a:gd name="connsiteX162" fmla="*/ 986118 w 1815353"/>
              <a:gd name="connsiteY162" fmla="*/ 649941 h 1676400"/>
              <a:gd name="connsiteX163" fmla="*/ 990600 w 1815353"/>
              <a:gd name="connsiteY163" fmla="*/ 667870 h 1676400"/>
              <a:gd name="connsiteX164" fmla="*/ 999565 w 1815353"/>
              <a:gd name="connsiteY164" fmla="*/ 685800 h 1676400"/>
              <a:gd name="connsiteX165" fmla="*/ 1004047 w 1815353"/>
              <a:gd name="connsiteY165" fmla="*/ 708211 h 1676400"/>
              <a:gd name="connsiteX166" fmla="*/ 1008529 w 1815353"/>
              <a:gd name="connsiteY166" fmla="*/ 721658 h 1676400"/>
              <a:gd name="connsiteX167" fmla="*/ 1013012 w 1815353"/>
              <a:gd name="connsiteY167" fmla="*/ 739588 h 1676400"/>
              <a:gd name="connsiteX168" fmla="*/ 999565 w 1815353"/>
              <a:gd name="connsiteY168" fmla="*/ 941294 h 1676400"/>
              <a:gd name="connsiteX169" fmla="*/ 990600 w 1815353"/>
              <a:gd name="connsiteY169" fmla="*/ 995082 h 1676400"/>
              <a:gd name="connsiteX170" fmla="*/ 981635 w 1815353"/>
              <a:gd name="connsiteY170" fmla="*/ 1138517 h 1676400"/>
              <a:gd name="connsiteX171" fmla="*/ 986118 w 1815353"/>
              <a:gd name="connsiteY171" fmla="*/ 1232647 h 1676400"/>
              <a:gd name="connsiteX172" fmla="*/ 990600 w 1815353"/>
              <a:gd name="connsiteY172" fmla="*/ 1272988 h 1676400"/>
              <a:gd name="connsiteX173" fmla="*/ 1004047 w 1815353"/>
              <a:gd name="connsiteY173" fmla="*/ 1344705 h 1676400"/>
              <a:gd name="connsiteX174" fmla="*/ 1008529 w 1815353"/>
              <a:gd name="connsiteY174" fmla="*/ 1389529 h 1676400"/>
              <a:gd name="connsiteX175" fmla="*/ 1013012 w 1815353"/>
              <a:gd name="connsiteY175" fmla="*/ 1402976 h 1676400"/>
              <a:gd name="connsiteX176" fmla="*/ 1017494 w 1815353"/>
              <a:gd name="connsiteY176" fmla="*/ 1425388 h 1676400"/>
              <a:gd name="connsiteX177" fmla="*/ 1026459 w 1815353"/>
              <a:gd name="connsiteY177" fmla="*/ 1456764 h 1676400"/>
              <a:gd name="connsiteX178" fmla="*/ 1030941 w 1815353"/>
              <a:gd name="connsiteY178" fmla="*/ 1474694 h 1676400"/>
              <a:gd name="connsiteX179" fmla="*/ 1035424 w 1815353"/>
              <a:gd name="connsiteY179" fmla="*/ 1501588 h 1676400"/>
              <a:gd name="connsiteX180" fmla="*/ 1044388 w 1815353"/>
              <a:gd name="connsiteY180" fmla="*/ 1519517 h 1676400"/>
              <a:gd name="connsiteX181" fmla="*/ 1048871 w 1815353"/>
              <a:gd name="connsiteY181" fmla="*/ 1537447 h 1676400"/>
              <a:gd name="connsiteX182" fmla="*/ 1053353 w 1815353"/>
              <a:gd name="connsiteY182" fmla="*/ 1550894 h 1676400"/>
              <a:gd name="connsiteX183" fmla="*/ 1057835 w 1815353"/>
              <a:gd name="connsiteY183" fmla="*/ 1568823 h 1676400"/>
              <a:gd name="connsiteX184" fmla="*/ 1071282 w 1815353"/>
              <a:gd name="connsiteY184" fmla="*/ 1609164 h 1676400"/>
              <a:gd name="connsiteX185" fmla="*/ 1080247 w 1815353"/>
              <a:gd name="connsiteY185" fmla="*/ 1636058 h 1676400"/>
              <a:gd name="connsiteX186" fmla="*/ 1093694 w 1815353"/>
              <a:gd name="connsiteY186" fmla="*/ 1676400 h 1676400"/>
              <a:gd name="connsiteX187" fmla="*/ 1102659 w 1815353"/>
              <a:gd name="connsiteY187" fmla="*/ 1662952 h 1676400"/>
              <a:gd name="connsiteX188" fmla="*/ 1107141 w 1815353"/>
              <a:gd name="connsiteY188" fmla="*/ 1649505 h 1676400"/>
              <a:gd name="connsiteX189" fmla="*/ 1120588 w 1815353"/>
              <a:gd name="connsiteY189" fmla="*/ 1640541 h 1676400"/>
              <a:gd name="connsiteX190" fmla="*/ 1134035 w 1815353"/>
              <a:gd name="connsiteY190" fmla="*/ 1627094 h 1676400"/>
              <a:gd name="connsiteX191" fmla="*/ 1147482 w 1815353"/>
              <a:gd name="connsiteY191" fmla="*/ 1618129 h 1676400"/>
              <a:gd name="connsiteX192" fmla="*/ 1174377 w 1815353"/>
              <a:gd name="connsiteY192" fmla="*/ 1609164 h 1676400"/>
              <a:gd name="connsiteX193" fmla="*/ 1183341 w 1815353"/>
              <a:gd name="connsiteY193" fmla="*/ 1595717 h 1676400"/>
              <a:gd name="connsiteX194" fmla="*/ 1210235 w 1815353"/>
              <a:gd name="connsiteY194" fmla="*/ 1582270 h 1676400"/>
              <a:gd name="connsiteX195" fmla="*/ 1250577 w 1815353"/>
              <a:gd name="connsiteY195" fmla="*/ 1564341 h 1676400"/>
              <a:gd name="connsiteX196" fmla="*/ 1264024 w 1815353"/>
              <a:gd name="connsiteY196" fmla="*/ 1559858 h 1676400"/>
              <a:gd name="connsiteX197" fmla="*/ 1290918 w 1815353"/>
              <a:gd name="connsiteY197" fmla="*/ 1546411 h 1676400"/>
              <a:gd name="connsiteX198" fmla="*/ 1304365 w 1815353"/>
              <a:gd name="connsiteY198" fmla="*/ 1537447 h 1676400"/>
              <a:gd name="connsiteX199" fmla="*/ 1331259 w 1815353"/>
              <a:gd name="connsiteY199" fmla="*/ 1528482 h 1676400"/>
              <a:gd name="connsiteX200" fmla="*/ 1344706 w 1815353"/>
              <a:gd name="connsiteY200" fmla="*/ 1524000 h 1676400"/>
              <a:gd name="connsiteX201" fmla="*/ 1376082 w 1815353"/>
              <a:gd name="connsiteY201" fmla="*/ 1519517 h 1676400"/>
              <a:gd name="connsiteX202" fmla="*/ 1456765 w 1815353"/>
              <a:gd name="connsiteY202" fmla="*/ 1524000 h 1676400"/>
              <a:gd name="connsiteX203" fmla="*/ 1483659 w 1815353"/>
              <a:gd name="connsiteY203" fmla="*/ 1537447 h 1676400"/>
              <a:gd name="connsiteX204" fmla="*/ 1497106 w 1815353"/>
              <a:gd name="connsiteY204" fmla="*/ 1541929 h 1676400"/>
              <a:gd name="connsiteX205" fmla="*/ 1519518 w 1815353"/>
              <a:gd name="connsiteY205" fmla="*/ 1541929 h 1676400"/>
              <a:gd name="connsiteX0" fmla="*/ 1519518 w 1815353"/>
              <a:gd name="connsiteY0" fmla="*/ 1541929 h 1676400"/>
              <a:gd name="connsiteX1" fmla="*/ 1506071 w 1815353"/>
              <a:gd name="connsiteY1" fmla="*/ 1528482 h 1676400"/>
              <a:gd name="connsiteX2" fmla="*/ 1501588 w 1815353"/>
              <a:gd name="connsiteY2" fmla="*/ 1510552 h 1676400"/>
              <a:gd name="connsiteX3" fmla="*/ 1497106 w 1815353"/>
              <a:gd name="connsiteY3" fmla="*/ 1497105 h 1676400"/>
              <a:gd name="connsiteX4" fmla="*/ 1488141 w 1815353"/>
              <a:gd name="connsiteY4" fmla="*/ 1443317 h 1676400"/>
              <a:gd name="connsiteX5" fmla="*/ 1479177 w 1815353"/>
              <a:gd name="connsiteY5" fmla="*/ 1402976 h 1676400"/>
              <a:gd name="connsiteX6" fmla="*/ 1474694 w 1815353"/>
              <a:gd name="connsiteY6" fmla="*/ 1362635 h 1676400"/>
              <a:gd name="connsiteX7" fmla="*/ 1470212 w 1815353"/>
              <a:gd name="connsiteY7" fmla="*/ 1344705 h 1676400"/>
              <a:gd name="connsiteX8" fmla="*/ 1465729 w 1815353"/>
              <a:gd name="connsiteY8" fmla="*/ 1322294 h 1676400"/>
              <a:gd name="connsiteX9" fmla="*/ 1456765 w 1815353"/>
              <a:gd name="connsiteY9" fmla="*/ 1286435 h 1676400"/>
              <a:gd name="connsiteX10" fmla="*/ 1443318 w 1815353"/>
              <a:gd name="connsiteY10" fmla="*/ 1192305 h 1676400"/>
              <a:gd name="connsiteX11" fmla="*/ 1438835 w 1815353"/>
              <a:gd name="connsiteY11" fmla="*/ 1169894 h 1676400"/>
              <a:gd name="connsiteX12" fmla="*/ 1434353 w 1815353"/>
              <a:gd name="connsiteY12" fmla="*/ 1147482 h 1676400"/>
              <a:gd name="connsiteX13" fmla="*/ 1425388 w 1815353"/>
              <a:gd name="connsiteY13" fmla="*/ 1066800 h 1676400"/>
              <a:gd name="connsiteX14" fmla="*/ 1416424 w 1815353"/>
              <a:gd name="connsiteY14" fmla="*/ 1013011 h 1676400"/>
              <a:gd name="connsiteX15" fmla="*/ 1411941 w 1815353"/>
              <a:gd name="connsiteY15" fmla="*/ 986117 h 1676400"/>
              <a:gd name="connsiteX16" fmla="*/ 1407459 w 1815353"/>
              <a:gd name="connsiteY16" fmla="*/ 851647 h 1676400"/>
              <a:gd name="connsiteX17" fmla="*/ 1402977 w 1815353"/>
              <a:gd name="connsiteY17" fmla="*/ 824752 h 1676400"/>
              <a:gd name="connsiteX18" fmla="*/ 1394012 w 1815353"/>
              <a:gd name="connsiteY18" fmla="*/ 775447 h 1676400"/>
              <a:gd name="connsiteX19" fmla="*/ 1380565 w 1815353"/>
              <a:gd name="connsiteY19" fmla="*/ 676835 h 1676400"/>
              <a:gd name="connsiteX20" fmla="*/ 1371600 w 1815353"/>
              <a:gd name="connsiteY20" fmla="*/ 623047 h 1676400"/>
              <a:gd name="connsiteX21" fmla="*/ 1376082 w 1815353"/>
              <a:gd name="connsiteY21" fmla="*/ 515470 h 1676400"/>
              <a:gd name="connsiteX22" fmla="*/ 1385047 w 1815353"/>
              <a:gd name="connsiteY22" fmla="*/ 488576 h 1676400"/>
              <a:gd name="connsiteX23" fmla="*/ 1389529 w 1815353"/>
              <a:gd name="connsiteY23" fmla="*/ 475129 h 1676400"/>
              <a:gd name="connsiteX24" fmla="*/ 1402977 w 1815353"/>
              <a:gd name="connsiteY24" fmla="*/ 434788 h 1676400"/>
              <a:gd name="connsiteX25" fmla="*/ 1407459 w 1815353"/>
              <a:gd name="connsiteY25" fmla="*/ 421341 h 1676400"/>
              <a:gd name="connsiteX26" fmla="*/ 1434353 w 1815353"/>
              <a:gd name="connsiteY26" fmla="*/ 398929 h 1676400"/>
              <a:gd name="connsiteX27" fmla="*/ 1470212 w 1815353"/>
              <a:gd name="connsiteY27" fmla="*/ 403411 h 1676400"/>
              <a:gd name="connsiteX28" fmla="*/ 1510553 w 1815353"/>
              <a:gd name="connsiteY28" fmla="*/ 430305 h 1676400"/>
              <a:gd name="connsiteX29" fmla="*/ 1519518 w 1815353"/>
              <a:gd name="connsiteY29" fmla="*/ 443752 h 1676400"/>
              <a:gd name="connsiteX30" fmla="*/ 1532965 w 1815353"/>
              <a:gd name="connsiteY30" fmla="*/ 470647 h 1676400"/>
              <a:gd name="connsiteX31" fmla="*/ 1559859 w 1815353"/>
              <a:gd name="connsiteY31" fmla="*/ 524435 h 1676400"/>
              <a:gd name="connsiteX32" fmla="*/ 1586753 w 1815353"/>
              <a:gd name="connsiteY32" fmla="*/ 542364 h 1676400"/>
              <a:gd name="connsiteX33" fmla="*/ 1600200 w 1815353"/>
              <a:gd name="connsiteY33" fmla="*/ 551329 h 1676400"/>
              <a:gd name="connsiteX34" fmla="*/ 1627094 w 1815353"/>
              <a:gd name="connsiteY34" fmla="*/ 569258 h 1676400"/>
              <a:gd name="connsiteX35" fmla="*/ 1636059 w 1815353"/>
              <a:gd name="connsiteY35" fmla="*/ 582705 h 1676400"/>
              <a:gd name="connsiteX36" fmla="*/ 1662953 w 1815353"/>
              <a:gd name="connsiteY36" fmla="*/ 591670 h 1676400"/>
              <a:gd name="connsiteX37" fmla="*/ 1653988 w 1815353"/>
              <a:gd name="connsiteY37" fmla="*/ 551329 h 1676400"/>
              <a:gd name="connsiteX38" fmla="*/ 1671918 w 1815353"/>
              <a:gd name="connsiteY38" fmla="*/ 542364 h 1676400"/>
              <a:gd name="connsiteX39" fmla="*/ 1685365 w 1815353"/>
              <a:gd name="connsiteY39" fmla="*/ 551329 h 1676400"/>
              <a:gd name="connsiteX40" fmla="*/ 1698812 w 1815353"/>
              <a:gd name="connsiteY40" fmla="*/ 555811 h 1676400"/>
              <a:gd name="connsiteX41" fmla="*/ 1716741 w 1815353"/>
              <a:gd name="connsiteY41" fmla="*/ 564776 h 1676400"/>
              <a:gd name="connsiteX42" fmla="*/ 1712259 w 1815353"/>
              <a:gd name="connsiteY42" fmla="*/ 542364 h 1676400"/>
              <a:gd name="connsiteX43" fmla="*/ 1694329 w 1815353"/>
              <a:gd name="connsiteY43" fmla="*/ 515470 h 1676400"/>
              <a:gd name="connsiteX44" fmla="*/ 1730188 w 1815353"/>
              <a:gd name="connsiteY44" fmla="*/ 524435 h 1676400"/>
              <a:gd name="connsiteX45" fmla="*/ 1716741 w 1815353"/>
              <a:gd name="connsiteY45" fmla="*/ 493058 h 1676400"/>
              <a:gd name="connsiteX46" fmla="*/ 1712259 w 1815353"/>
              <a:gd name="connsiteY46" fmla="*/ 479611 h 1676400"/>
              <a:gd name="connsiteX47" fmla="*/ 1734671 w 1815353"/>
              <a:gd name="connsiteY47" fmla="*/ 484094 h 1676400"/>
              <a:gd name="connsiteX48" fmla="*/ 1748118 w 1815353"/>
              <a:gd name="connsiteY48" fmla="*/ 488576 h 1676400"/>
              <a:gd name="connsiteX49" fmla="*/ 1766047 w 1815353"/>
              <a:gd name="connsiteY49" fmla="*/ 493058 h 1676400"/>
              <a:gd name="connsiteX50" fmla="*/ 1761565 w 1815353"/>
              <a:gd name="connsiteY50" fmla="*/ 475129 h 1676400"/>
              <a:gd name="connsiteX51" fmla="*/ 1752600 w 1815353"/>
              <a:gd name="connsiteY51" fmla="*/ 457200 h 1676400"/>
              <a:gd name="connsiteX52" fmla="*/ 1766047 w 1815353"/>
              <a:gd name="connsiteY52" fmla="*/ 452717 h 1676400"/>
              <a:gd name="connsiteX53" fmla="*/ 1801906 w 1815353"/>
              <a:gd name="connsiteY53" fmla="*/ 448235 h 1676400"/>
              <a:gd name="connsiteX54" fmla="*/ 1815353 w 1815353"/>
              <a:gd name="connsiteY54" fmla="*/ 421341 h 1676400"/>
              <a:gd name="connsiteX55" fmla="*/ 1801906 w 1815353"/>
              <a:gd name="connsiteY55" fmla="*/ 367552 h 1676400"/>
              <a:gd name="connsiteX56" fmla="*/ 1792941 w 1815353"/>
              <a:gd name="connsiteY56" fmla="*/ 340658 h 1676400"/>
              <a:gd name="connsiteX57" fmla="*/ 1788459 w 1815353"/>
              <a:gd name="connsiteY57" fmla="*/ 327211 h 1676400"/>
              <a:gd name="connsiteX58" fmla="*/ 1779494 w 1815353"/>
              <a:gd name="connsiteY58" fmla="*/ 273423 h 1676400"/>
              <a:gd name="connsiteX59" fmla="*/ 1770529 w 1815353"/>
              <a:gd name="connsiteY59" fmla="*/ 246529 h 1676400"/>
              <a:gd name="connsiteX60" fmla="*/ 1752600 w 1815353"/>
              <a:gd name="connsiteY60" fmla="*/ 215152 h 1676400"/>
              <a:gd name="connsiteX61" fmla="*/ 1739153 w 1815353"/>
              <a:gd name="connsiteY61" fmla="*/ 188258 h 1676400"/>
              <a:gd name="connsiteX62" fmla="*/ 1730188 w 1815353"/>
              <a:gd name="connsiteY62" fmla="*/ 161364 h 1676400"/>
              <a:gd name="connsiteX63" fmla="*/ 1716741 w 1815353"/>
              <a:gd name="connsiteY63" fmla="*/ 134470 h 1676400"/>
              <a:gd name="connsiteX64" fmla="*/ 1703294 w 1815353"/>
              <a:gd name="connsiteY64" fmla="*/ 125505 h 1676400"/>
              <a:gd name="connsiteX65" fmla="*/ 1698812 w 1815353"/>
              <a:gd name="connsiteY65" fmla="*/ 112058 h 1676400"/>
              <a:gd name="connsiteX66" fmla="*/ 1658471 w 1815353"/>
              <a:gd name="connsiteY66" fmla="*/ 80682 h 1676400"/>
              <a:gd name="connsiteX67" fmla="*/ 1627094 w 1815353"/>
              <a:gd name="connsiteY67" fmla="*/ 67235 h 1676400"/>
              <a:gd name="connsiteX68" fmla="*/ 1613647 w 1815353"/>
              <a:gd name="connsiteY68" fmla="*/ 58270 h 1676400"/>
              <a:gd name="connsiteX69" fmla="*/ 1600200 w 1815353"/>
              <a:gd name="connsiteY69" fmla="*/ 53788 h 1676400"/>
              <a:gd name="connsiteX70" fmla="*/ 1573306 w 1815353"/>
              <a:gd name="connsiteY70" fmla="*/ 35858 h 1676400"/>
              <a:gd name="connsiteX71" fmla="*/ 1559859 w 1815353"/>
              <a:gd name="connsiteY71" fmla="*/ 26894 h 1676400"/>
              <a:gd name="connsiteX72" fmla="*/ 1532965 w 1815353"/>
              <a:gd name="connsiteY72" fmla="*/ 17929 h 1676400"/>
              <a:gd name="connsiteX73" fmla="*/ 1519518 w 1815353"/>
              <a:gd name="connsiteY73" fmla="*/ 8964 h 1676400"/>
              <a:gd name="connsiteX74" fmla="*/ 1483659 w 1815353"/>
              <a:gd name="connsiteY74" fmla="*/ 0 h 1676400"/>
              <a:gd name="connsiteX75" fmla="*/ 1407459 w 1815353"/>
              <a:gd name="connsiteY75" fmla="*/ 4482 h 1676400"/>
              <a:gd name="connsiteX76" fmla="*/ 1380565 w 1815353"/>
              <a:gd name="connsiteY76" fmla="*/ 8964 h 1676400"/>
              <a:gd name="connsiteX77" fmla="*/ 1349188 w 1815353"/>
              <a:gd name="connsiteY77" fmla="*/ 13447 h 1676400"/>
              <a:gd name="connsiteX78" fmla="*/ 1304365 w 1815353"/>
              <a:gd name="connsiteY78" fmla="*/ 26894 h 1676400"/>
              <a:gd name="connsiteX79" fmla="*/ 1277471 w 1815353"/>
              <a:gd name="connsiteY79" fmla="*/ 44823 h 1676400"/>
              <a:gd name="connsiteX80" fmla="*/ 1250577 w 1815353"/>
              <a:gd name="connsiteY80" fmla="*/ 53788 h 1676400"/>
              <a:gd name="connsiteX81" fmla="*/ 1223682 w 1815353"/>
              <a:gd name="connsiteY81" fmla="*/ 67235 h 1676400"/>
              <a:gd name="connsiteX82" fmla="*/ 1196788 w 1815353"/>
              <a:gd name="connsiteY82" fmla="*/ 80682 h 1676400"/>
              <a:gd name="connsiteX83" fmla="*/ 1156447 w 1815353"/>
              <a:gd name="connsiteY83" fmla="*/ 98611 h 1676400"/>
              <a:gd name="connsiteX84" fmla="*/ 1143000 w 1815353"/>
              <a:gd name="connsiteY84" fmla="*/ 103094 h 1676400"/>
              <a:gd name="connsiteX85" fmla="*/ 1107141 w 1815353"/>
              <a:gd name="connsiteY85" fmla="*/ 116541 h 1676400"/>
              <a:gd name="connsiteX86" fmla="*/ 1075765 w 1815353"/>
              <a:gd name="connsiteY86" fmla="*/ 129988 h 1676400"/>
              <a:gd name="connsiteX87" fmla="*/ 1062318 w 1815353"/>
              <a:gd name="connsiteY87" fmla="*/ 138952 h 1676400"/>
              <a:gd name="connsiteX88" fmla="*/ 1035424 w 1815353"/>
              <a:gd name="connsiteY88" fmla="*/ 147917 h 1676400"/>
              <a:gd name="connsiteX89" fmla="*/ 1008529 w 1815353"/>
              <a:gd name="connsiteY89" fmla="*/ 156882 h 1676400"/>
              <a:gd name="connsiteX90" fmla="*/ 995082 w 1815353"/>
              <a:gd name="connsiteY90" fmla="*/ 161364 h 1676400"/>
              <a:gd name="connsiteX91" fmla="*/ 945777 w 1815353"/>
              <a:gd name="connsiteY91" fmla="*/ 179294 h 1676400"/>
              <a:gd name="connsiteX92" fmla="*/ 927847 w 1815353"/>
              <a:gd name="connsiteY92" fmla="*/ 183776 h 1676400"/>
              <a:gd name="connsiteX93" fmla="*/ 909918 w 1815353"/>
              <a:gd name="connsiteY93" fmla="*/ 188258 h 1676400"/>
              <a:gd name="connsiteX94" fmla="*/ 865094 w 1815353"/>
              <a:gd name="connsiteY94" fmla="*/ 192741 h 1676400"/>
              <a:gd name="connsiteX95" fmla="*/ 806824 w 1815353"/>
              <a:gd name="connsiteY95" fmla="*/ 201705 h 1676400"/>
              <a:gd name="connsiteX96" fmla="*/ 721659 w 1815353"/>
              <a:gd name="connsiteY96" fmla="*/ 206188 h 1676400"/>
              <a:gd name="connsiteX97" fmla="*/ 627529 w 1815353"/>
              <a:gd name="connsiteY97" fmla="*/ 197223 h 1676400"/>
              <a:gd name="connsiteX98" fmla="*/ 578224 w 1815353"/>
              <a:gd name="connsiteY98" fmla="*/ 188258 h 1676400"/>
              <a:gd name="connsiteX99" fmla="*/ 542365 w 1815353"/>
              <a:gd name="connsiteY99" fmla="*/ 179294 h 1676400"/>
              <a:gd name="connsiteX100" fmla="*/ 510988 w 1815353"/>
              <a:gd name="connsiteY100" fmla="*/ 174811 h 1676400"/>
              <a:gd name="connsiteX101" fmla="*/ 385482 w 1815353"/>
              <a:gd name="connsiteY101" fmla="*/ 219635 h 1676400"/>
              <a:gd name="connsiteX102" fmla="*/ 246530 w 1815353"/>
              <a:gd name="connsiteY102" fmla="*/ 224117 h 1676400"/>
              <a:gd name="connsiteX103" fmla="*/ 170329 w 1815353"/>
              <a:gd name="connsiteY103" fmla="*/ 237565 h 1676400"/>
              <a:gd name="connsiteX104" fmla="*/ 71718 w 1815353"/>
              <a:gd name="connsiteY104" fmla="*/ 255494 h 1676400"/>
              <a:gd name="connsiteX105" fmla="*/ 80682 w 1815353"/>
              <a:gd name="connsiteY105" fmla="*/ 273423 h 1676400"/>
              <a:gd name="connsiteX106" fmla="*/ 49306 w 1815353"/>
              <a:gd name="connsiteY106" fmla="*/ 286870 h 1676400"/>
              <a:gd name="connsiteX107" fmla="*/ 35859 w 1815353"/>
              <a:gd name="connsiteY107" fmla="*/ 300317 h 1676400"/>
              <a:gd name="connsiteX108" fmla="*/ 49306 w 1815353"/>
              <a:gd name="connsiteY108" fmla="*/ 304800 h 1676400"/>
              <a:gd name="connsiteX109" fmla="*/ 98612 w 1815353"/>
              <a:gd name="connsiteY109" fmla="*/ 309282 h 1676400"/>
              <a:gd name="connsiteX110" fmla="*/ 116541 w 1815353"/>
              <a:gd name="connsiteY110" fmla="*/ 313764 h 1676400"/>
              <a:gd name="connsiteX111" fmla="*/ 94129 w 1815353"/>
              <a:gd name="connsiteY111" fmla="*/ 327211 h 1676400"/>
              <a:gd name="connsiteX112" fmla="*/ 76200 w 1815353"/>
              <a:gd name="connsiteY112" fmla="*/ 331694 h 1676400"/>
              <a:gd name="connsiteX113" fmla="*/ 62753 w 1815353"/>
              <a:gd name="connsiteY113" fmla="*/ 336176 h 1676400"/>
              <a:gd name="connsiteX114" fmla="*/ 49306 w 1815353"/>
              <a:gd name="connsiteY114" fmla="*/ 345141 h 1676400"/>
              <a:gd name="connsiteX115" fmla="*/ 53788 w 1815353"/>
              <a:gd name="connsiteY115" fmla="*/ 372035 h 1676400"/>
              <a:gd name="connsiteX116" fmla="*/ 89647 w 1815353"/>
              <a:gd name="connsiteY116" fmla="*/ 381000 h 1676400"/>
              <a:gd name="connsiteX117" fmla="*/ 103094 w 1815353"/>
              <a:gd name="connsiteY117" fmla="*/ 385482 h 1676400"/>
              <a:gd name="connsiteX118" fmla="*/ 85165 w 1815353"/>
              <a:gd name="connsiteY118" fmla="*/ 394447 h 1676400"/>
              <a:gd name="connsiteX119" fmla="*/ 44824 w 1815353"/>
              <a:gd name="connsiteY119" fmla="*/ 403411 h 1676400"/>
              <a:gd name="connsiteX120" fmla="*/ 31377 w 1815353"/>
              <a:gd name="connsiteY120" fmla="*/ 407894 h 1676400"/>
              <a:gd name="connsiteX121" fmla="*/ 17929 w 1815353"/>
              <a:gd name="connsiteY121" fmla="*/ 416858 h 1676400"/>
              <a:gd name="connsiteX122" fmla="*/ 67235 w 1815353"/>
              <a:gd name="connsiteY122" fmla="*/ 430305 h 1676400"/>
              <a:gd name="connsiteX123" fmla="*/ 26894 w 1815353"/>
              <a:gd name="connsiteY123" fmla="*/ 448235 h 1676400"/>
              <a:gd name="connsiteX124" fmla="*/ 13447 w 1815353"/>
              <a:gd name="connsiteY124" fmla="*/ 452717 h 1676400"/>
              <a:gd name="connsiteX125" fmla="*/ 0 w 1815353"/>
              <a:gd name="connsiteY125" fmla="*/ 461682 h 1676400"/>
              <a:gd name="connsiteX126" fmla="*/ 13447 w 1815353"/>
              <a:gd name="connsiteY126" fmla="*/ 470647 h 1676400"/>
              <a:gd name="connsiteX127" fmla="*/ 58271 w 1815353"/>
              <a:gd name="connsiteY127" fmla="*/ 479611 h 1676400"/>
              <a:gd name="connsiteX128" fmla="*/ 85165 w 1815353"/>
              <a:gd name="connsiteY128" fmla="*/ 484094 h 1676400"/>
              <a:gd name="connsiteX129" fmla="*/ 44824 w 1815353"/>
              <a:gd name="connsiteY129" fmla="*/ 497541 h 1676400"/>
              <a:gd name="connsiteX130" fmla="*/ 31377 w 1815353"/>
              <a:gd name="connsiteY130" fmla="*/ 502023 h 1676400"/>
              <a:gd name="connsiteX131" fmla="*/ 17929 w 1815353"/>
              <a:gd name="connsiteY131" fmla="*/ 510988 h 1676400"/>
              <a:gd name="connsiteX132" fmla="*/ 4482 w 1815353"/>
              <a:gd name="connsiteY132" fmla="*/ 515470 h 1676400"/>
              <a:gd name="connsiteX133" fmla="*/ 22412 w 1815353"/>
              <a:gd name="connsiteY133" fmla="*/ 519952 h 1676400"/>
              <a:gd name="connsiteX134" fmla="*/ 49306 w 1815353"/>
              <a:gd name="connsiteY134" fmla="*/ 528917 h 1676400"/>
              <a:gd name="connsiteX135" fmla="*/ 62753 w 1815353"/>
              <a:gd name="connsiteY135" fmla="*/ 533400 h 1676400"/>
              <a:gd name="connsiteX136" fmla="*/ 35859 w 1815353"/>
              <a:gd name="connsiteY136" fmla="*/ 555811 h 1676400"/>
              <a:gd name="connsiteX137" fmla="*/ 8965 w 1815353"/>
              <a:gd name="connsiteY137" fmla="*/ 582705 h 1676400"/>
              <a:gd name="connsiteX138" fmla="*/ 13447 w 1815353"/>
              <a:gd name="connsiteY138" fmla="*/ 600635 h 1676400"/>
              <a:gd name="connsiteX139" fmla="*/ 40341 w 1815353"/>
              <a:gd name="connsiteY139" fmla="*/ 614082 h 1676400"/>
              <a:gd name="connsiteX140" fmla="*/ 53788 w 1815353"/>
              <a:gd name="connsiteY140" fmla="*/ 623047 h 1676400"/>
              <a:gd name="connsiteX141" fmla="*/ 85165 w 1815353"/>
              <a:gd name="connsiteY141" fmla="*/ 632011 h 1676400"/>
              <a:gd name="connsiteX142" fmla="*/ 112059 w 1815353"/>
              <a:gd name="connsiteY142" fmla="*/ 640976 h 1676400"/>
              <a:gd name="connsiteX143" fmla="*/ 188259 w 1815353"/>
              <a:gd name="connsiteY143" fmla="*/ 649941 h 1676400"/>
              <a:gd name="connsiteX144" fmla="*/ 264459 w 1815353"/>
              <a:gd name="connsiteY144" fmla="*/ 645458 h 1676400"/>
              <a:gd name="connsiteX145" fmla="*/ 309282 w 1815353"/>
              <a:gd name="connsiteY145" fmla="*/ 636494 h 1676400"/>
              <a:gd name="connsiteX146" fmla="*/ 345141 w 1815353"/>
              <a:gd name="connsiteY146" fmla="*/ 632011 h 1676400"/>
              <a:gd name="connsiteX147" fmla="*/ 372035 w 1815353"/>
              <a:gd name="connsiteY147" fmla="*/ 623047 h 1676400"/>
              <a:gd name="connsiteX148" fmla="*/ 389965 w 1815353"/>
              <a:gd name="connsiteY148" fmla="*/ 618564 h 1676400"/>
              <a:gd name="connsiteX149" fmla="*/ 416859 w 1815353"/>
              <a:gd name="connsiteY149" fmla="*/ 609600 h 1676400"/>
              <a:gd name="connsiteX150" fmla="*/ 430306 w 1815353"/>
              <a:gd name="connsiteY150" fmla="*/ 605117 h 1676400"/>
              <a:gd name="connsiteX151" fmla="*/ 466165 w 1815353"/>
              <a:gd name="connsiteY151" fmla="*/ 600635 h 1676400"/>
              <a:gd name="connsiteX152" fmla="*/ 528918 w 1815353"/>
              <a:gd name="connsiteY152" fmla="*/ 587188 h 1676400"/>
              <a:gd name="connsiteX153" fmla="*/ 654424 w 1815353"/>
              <a:gd name="connsiteY153" fmla="*/ 582705 h 1676400"/>
              <a:gd name="connsiteX154" fmla="*/ 757518 w 1815353"/>
              <a:gd name="connsiteY154" fmla="*/ 569258 h 1676400"/>
              <a:gd name="connsiteX155" fmla="*/ 815788 w 1815353"/>
              <a:gd name="connsiteY155" fmla="*/ 555811 h 1676400"/>
              <a:gd name="connsiteX156" fmla="*/ 856129 w 1815353"/>
              <a:gd name="connsiteY156" fmla="*/ 551329 h 1676400"/>
              <a:gd name="connsiteX157" fmla="*/ 909918 w 1815353"/>
              <a:gd name="connsiteY157" fmla="*/ 555811 h 1676400"/>
              <a:gd name="connsiteX158" fmla="*/ 936812 w 1815353"/>
              <a:gd name="connsiteY158" fmla="*/ 578223 h 1676400"/>
              <a:gd name="connsiteX159" fmla="*/ 950259 w 1815353"/>
              <a:gd name="connsiteY159" fmla="*/ 596152 h 1676400"/>
              <a:gd name="connsiteX160" fmla="*/ 959224 w 1815353"/>
              <a:gd name="connsiteY160" fmla="*/ 609600 h 1676400"/>
              <a:gd name="connsiteX161" fmla="*/ 972671 w 1815353"/>
              <a:gd name="connsiteY161" fmla="*/ 618564 h 1676400"/>
              <a:gd name="connsiteX162" fmla="*/ 986118 w 1815353"/>
              <a:gd name="connsiteY162" fmla="*/ 649941 h 1676400"/>
              <a:gd name="connsiteX163" fmla="*/ 990600 w 1815353"/>
              <a:gd name="connsiteY163" fmla="*/ 667870 h 1676400"/>
              <a:gd name="connsiteX164" fmla="*/ 999565 w 1815353"/>
              <a:gd name="connsiteY164" fmla="*/ 685800 h 1676400"/>
              <a:gd name="connsiteX165" fmla="*/ 1004047 w 1815353"/>
              <a:gd name="connsiteY165" fmla="*/ 708211 h 1676400"/>
              <a:gd name="connsiteX166" fmla="*/ 1008529 w 1815353"/>
              <a:gd name="connsiteY166" fmla="*/ 721658 h 1676400"/>
              <a:gd name="connsiteX167" fmla="*/ 1013012 w 1815353"/>
              <a:gd name="connsiteY167" fmla="*/ 739588 h 1676400"/>
              <a:gd name="connsiteX168" fmla="*/ 999565 w 1815353"/>
              <a:gd name="connsiteY168" fmla="*/ 941294 h 1676400"/>
              <a:gd name="connsiteX169" fmla="*/ 990600 w 1815353"/>
              <a:gd name="connsiteY169" fmla="*/ 995082 h 1676400"/>
              <a:gd name="connsiteX170" fmla="*/ 981635 w 1815353"/>
              <a:gd name="connsiteY170" fmla="*/ 1138517 h 1676400"/>
              <a:gd name="connsiteX171" fmla="*/ 986118 w 1815353"/>
              <a:gd name="connsiteY171" fmla="*/ 1232647 h 1676400"/>
              <a:gd name="connsiteX172" fmla="*/ 990600 w 1815353"/>
              <a:gd name="connsiteY172" fmla="*/ 1272988 h 1676400"/>
              <a:gd name="connsiteX173" fmla="*/ 1004047 w 1815353"/>
              <a:gd name="connsiteY173" fmla="*/ 1344705 h 1676400"/>
              <a:gd name="connsiteX174" fmla="*/ 1008529 w 1815353"/>
              <a:gd name="connsiteY174" fmla="*/ 1389529 h 1676400"/>
              <a:gd name="connsiteX175" fmla="*/ 1013012 w 1815353"/>
              <a:gd name="connsiteY175" fmla="*/ 1402976 h 1676400"/>
              <a:gd name="connsiteX176" fmla="*/ 1017494 w 1815353"/>
              <a:gd name="connsiteY176" fmla="*/ 1425388 h 1676400"/>
              <a:gd name="connsiteX177" fmla="*/ 1026459 w 1815353"/>
              <a:gd name="connsiteY177" fmla="*/ 1456764 h 1676400"/>
              <a:gd name="connsiteX178" fmla="*/ 1030941 w 1815353"/>
              <a:gd name="connsiteY178" fmla="*/ 1474694 h 1676400"/>
              <a:gd name="connsiteX179" fmla="*/ 1035424 w 1815353"/>
              <a:gd name="connsiteY179" fmla="*/ 1501588 h 1676400"/>
              <a:gd name="connsiteX180" fmla="*/ 1044388 w 1815353"/>
              <a:gd name="connsiteY180" fmla="*/ 1519517 h 1676400"/>
              <a:gd name="connsiteX181" fmla="*/ 1048871 w 1815353"/>
              <a:gd name="connsiteY181" fmla="*/ 1537447 h 1676400"/>
              <a:gd name="connsiteX182" fmla="*/ 1053353 w 1815353"/>
              <a:gd name="connsiteY182" fmla="*/ 1550894 h 1676400"/>
              <a:gd name="connsiteX183" fmla="*/ 1057835 w 1815353"/>
              <a:gd name="connsiteY183" fmla="*/ 1568823 h 1676400"/>
              <a:gd name="connsiteX184" fmla="*/ 1071282 w 1815353"/>
              <a:gd name="connsiteY184" fmla="*/ 1609164 h 1676400"/>
              <a:gd name="connsiteX185" fmla="*/ 1080247 w 1815353"/>
              <a:gd name="connsiteY185" fmla="*/ 1636058 h 1676400"/>
              <a:gd name="connsiteX186" fmla="*/ 1093694 w 1815353"/>
              <a:gd name="connsiteY186" fmla="*/ 1676400 h 1676400"/>
              <a:gd name="connsiteX187" fmla="*/ 1102659 w 1815353"/>
              <a:gd name="connsiteY187" fmla="*/ 1662952 h 1676400"/>
              <a:gd name="connsiteX188" fmla="*/ 1107141 w 1815353"/>
              <a:gd name="connsiteY188" fmla="*/ 1649505 h 1676400"/>
              <a:gd name="connsiteX189" fmla="*/ 1120588 w 1815353"/>
              <a:gd name="connsiteY189" fmla="*/ 1640541 h 1676400"/>
              <a:gd name="connsiteX190" fmla="*/ 1134035 w 1815353"/>
              <a:gd name="connsiteY190" fmla="*/ 1627094 h 1676400"/>
              <a:gd name="connsiteX191" fmla="*/ 1147482 w 1815353"/>
              <a:gd name="connsiteY191" fmla="*/ 1618129 h 1676400"/>
              <a:gd name="connsiteX192" fmla="*/ 1174377 w 1815353"/>
              <a:gd name="connsiteY192" fmla="*/ 1609164 h 1676400"/>
              <a:gd name="connsiteX193" fmla="*/ 1183341 w 1815353"/>
              <a:gd name="connsiteY193" fmla="*/ 1595717 h 1676400"/>
              <a:gd name="connsiteX194" fmla="*/ 1210235 w 1815353"/>
              <a:gd name="connsiteY194" fmla="*/ 1582270 h 1676400"/>
              <a:gd name="connsiteX195" fmla="*/ 1250577 w 1815353"/>
              <a:gd name="connsiteY195" fmla="*/ 1564341 h 1676400"/>
              <a:gd name="connsiteX196" fmla="*/ 1264024 w 1815353"/>
              <a:gd name="connsiteY196" fmla="*/ 1559858 h 1676400"/>
              <a:gd name="connsiteX197" fmla="*/ 1290918 w 1815353"/>
              <a:gd name="connsiteY197" fmla="*/ 1546411 h 1676400"/>
              <a:gd name="connsiteX198" fmla="*/ 1304365 w 1815353"/>
              <a:gd name="connsiteY198" fmla="*/ 1537447 h 1676400"/>
              <a:gd name="connsiteX199" fmla="*/ 1331259 w 1815353"/>
              <a:gd name="connsiteY199" fmla="*/ 1528482 h 1676400"/>
              <a:gd name="connsiteX200" fmla="*/ 1344706 w 1815353"/>
              <a:gd name="connsiteY200" fmla="*/ 1524000 h 1676400"/>
              <a:gd name="connsiteX201" fmla="*/ 1376082 w 1815353"/>
              <a:gd name="connsiteY201" fmla="*/ 1519517 h 1676400"/>
              <a:gd name="connsiteX202" fmla="*/ 1456765 w 1815353"/>
              <a:gd name="connsiteY202" fmla="*/ 1524000 h 1676400"/>
              <a:gd name="connsiteX203" fmla="*/ 1483659 w 1815353"/>
              <a:gd name="connsiteY203" fmla="*/ 1537447 h 1676400"/>
              <a:gd name="connsiteX204" fmla="*/ 1497106 w 1815353"/>
              <a:gd name="connsiteY204" fmla="*/ 1541929 h 1676400"/>
              <a:gd name="connsiteX205" fmla="*/ 1519518 w 1815353"/>
              <a:gd name="connsiteY205" fmla="*/ 1541929 h 1676400"/>
              <a:gd name="connsiteX0" fmla="*/ 1519518 w 1815353"/>
              <a:gd name="connsiteY0" fmla="*/ 1541929 h 1676400"/>
              <a:gd name="connsiteX1" fmla="*/ 1506071 w 1815353"/>
              <a:gd name="connsiteY1" fmla="*/ 1528482 h 1676400"/>
              <a:gd name="connsiteX2" fmla="*/ 1501588 w 1815353"/>
              <a:gd name="connsiteY2" fmla="*/ 1510552 h 1676400"/>
              <a:gd name="connsiteX3" fmla="*/ 1497106 w 1815353"/>
              <a:gd name="connsiteY3" fmla="*/ 1497105 h 1676400"/>
              <a:gd name="connsiteX4" fmla="*/ 1488141 w 1815353"/>
              <a:gd name="connsiteY4" fmla="*/ 1443317 h 1676400"/>
              <a:gd name="connsiteX5" fmla="*/ 1479177 w 1815353"/>
              <a:gd name="connsiteY5" fmla="*/ 1402976 h 1676400"/>
              <a:gd name="connsiteX6" fmla="*/ 1474694 w 1815353"/>
              <a:gd name="connsiteY6" fmla="*/ 1362635 h 1676400"/>
              <a:gd name="connsiteX7" fmla="*/ 1470212 w 1815353"/>
              <a:gd name="connsiteY7" fmla="*/ 1344705 h 1676400"/>
              <a:gd name="connsiteX8" fmla="*/ 1465729 w 1815353"/>
              <a:gd name="connsiteY8" fmla="*/ 1322294 h 1676400"/>
              <a:gd name="connsiteX9" fmla="*/ 1456765 w 1815353"/>
              <a:gd name="connsiteY9" fmla="*/ 1286435 h 1676400"/>
              <a:gd name="connsiteX10" fmla="*/ 1443318 w 1815353"/>
              <a:gd name="connsiteY10" fmla="*/ 1192305 h 1676400"/>
              <a:gd name="connsiteX11" fmla="*/ 1438835 w 1815353"/>
              <a:gd name="connsiteY11" fmla="*/ 1169894 h 1676400"/>
              <a:gd name="connsiteX12" fmla="*/ 1434353 w 1815353"/>
              <a:gd name="connsiteY12" fmla="*/ 1147482 h 1676400"/>
              <a:gd name="connsiteX13" fmla="*/ 1425388 w 1815353"/>
              <a:gd name="connsiteY13" fmla="*/ 1066800 h 1676400"/>
              <a:gd name="connsiteX14" fmla="*/ 1416424 w 1815353"/>
              <a:gd name="connsiteY14" fmla="*/ 1013011 h 1676400"/>
              <a:gd name="connsiteX15" fmla="*/ 1411941 w 1815353"/>
              <a:gd name="connsiteY15" fmla="*/ 986117 h 1676400"/>
              <a:gd name="connsiteX16" fmla="*/ 1407459 w 1815353"/>
              <a:gd name="connsiteY16" fmla="*/ 851647 h 1676400"/>
              <a:gd name="connsiteX17" fmla="*/ 1402977 w 1815353"/>
              <a:gd name="connsiteY17" fmla="*/ 824752 h 1676400"/>
              <a:gd name="connsiteX18" fmla="*/ 1394012 w 1815353"/>
              <a:gd name="connsiteY18" fmla="*/ 775447 h 1676400"/>
              <a:gd name="connsiteX19" fmla="*/ 1380565 w 1815353"/>
              <a:gd name="connsiteY19" fmla="*/ 676835 h 1676400"/>
              <a:gd name="connsiteX20" fmla="*/ 1371600 w 1815353"/>
              <a:gd name="connsiteY20" fmla="*/ 623047 h 1676400"/>
              <a:gd name="connsiteX21" fmla="*/ 1376082 w 1815353"/>
              <a:gd name="connsiteY21" fmla="*/ 515470 h 1676400"/>
              <a:gd name="connsiteX22" fmla="*/ 1385047 w 1815353"/>
              <a:gd name="connsiteY22" fmla="*/ 488576 h 1676400"/>
              <a:gd name="connsiteX23" fmla="*/ 1389529 w 1815353"/>
              <a:gd name="connsiteY23" fmla="*/ 475129 h 1676400"/>
              <a:gd name="connsiteX24" fmla="*/ 1402977 w 1815353"/>
              <a:gd name="connsiteY24" fmla="*/ 434788 h 1676400"/>
              <a:gd name="connsiteX25" fmla="*/ 1407459 w 1815353"/>
              <a:gd name="connsiteY25" fmla="*/ 421341 h 1676400"/>
              <a:gd name="connsiteX26" fmla="*/ 1434353 w 1815353"/>
              <a:gd name="connsiteY26" fmla="*/ 398929 h 1676400"/>
              <a:gd name="connsiteX27" fmla="*/ 1470212 w 1815353"/>
              <a:gd name="connsiteY27" fmla="*/ 403411 h 1676400"/>
              <a:gd name="connsiteX28" fmla="*/ 1510553 w 1815353"/>
              <a:gd name="connsiteY28" fmla="*/ 430305 h 1676400"/>
              <a:gd name="connsiteX29" fmla="*/ 1519518 w 1815353"/>
              <a:gd name="connsiteY29" fmla="*/ 443752 h 1676400"/>
              <a:gd name="connsiteX30" fmla="*/ 1532965 w 1815353"/>
              <a:gd name="connsiteY30" fmla="*/ 470647 h 1676400"/>
              <a:gd name="connsiteX31" fmla="*/ 1559859 w 1815353"/>
              <a:gd name="connsiteY31" fmla="*/ 524435 h 1676400"/>
              <a:gd name="connsiteX32" fmla="*/ 1586753 w 1815353"/>
              <a:gd name="connsiteY32" fmla="*/ 542364 h 1676400"/>
              <a:gd name="connsiteX33" fmla="*/ 1600200 w 1815353"/>
              <a:gd name="connsiteY33" fmla="*/ 551329 h 1676400"/>
              <a:gd name="connsiteX34" fmla="*/ 1627094 w 1815353"/>
              <a:gd name="connsiteY34" fmla="*/ 569258 h 1676400"/>
              <a:gd name="connsiteX35" fmla="*/ 1636059 w 1815353"/>
              <a:gd name="connsiteY35" fmla="*/ 582705 h 1676400"/>
              <a:gd name="connsiteX36" fmla="*/ 1662953 w 1815353"/>
              <a:gd name="connsiteY36" fmla="*/ 591670 h 1676400"/>
              <a:gd name="connsiteX37" fmla="*/ 1653988 w 1815353"/>
              <a:gd name="connsiteY37" fmla="*/ 551329 h 1676400"/>
              <a:gd name="connsiteX38" fmla="*/ 1671918 w 1815353"/>
              <a:gd name="connsiteY38" fmla="*/ 542364 h 1676400"/>
              <a:gd name="connsiteX39" fmla="*/ 1685365 w 1815353"/>
              <a:gd name="connsiteY39" fmla="*/ 551329 h 1676400"/>
              <a:gd name="connsiteX40" fmla="*/ 1698812 w 1815353"/>
              <a:gd name="connsiteY40" fmla="*/ 555811 h 1676400"/>
              <a:gd name="connsiteX41" fmla="*/ 1716741 w 1815353"/>
              <a:gd name="connsiteY41" fmla="*/ 564776 h 1676400"/>
              <a:gd name="connsiteX42" fmla="*/ 1712259 w 1815353"/>
              <a:gd name="connsiteY42" fmla="*/ 542364 h 1676400"/>
              <a:gd name="connsiteX43" fmla="*/ 1694329 w 1815353"/>
              <a:gd name="connsiteY43" fmla="*/ 515470 h 1676400"/>
              <a:gd name="connsiteX44" fmla="*/ 1730188 w 1815353"/>
              <a:gd name="connsiteY44" fmla="*/ 524435 h 1676400"/>
              <a:gd name="connsiteX45" fmla="*/ 1716741 w 1815353"/>
              <a:gd name="connsiteY45" fmla="*/ 493058 h 1676400"/>
              <a:gd name="connsiteX46" fmla="*/ 1712259 w 1815353"/>
              <a:gd name="connsiteY46" fmla="*/ 479611 h 1676400"/>
              <a:gd name="connsiteX47" fmla="*/ 1734671 w 1815353"/>
              <a:gd name="connsiteY47" fmla="*/ 484094 h 1676400"/>
              <a:gd name="connsiteX48" fmla="*/ 1748118 w 1815353"/>
              <a:gd name="connsiteY48" fmla="*/ 488576 h 1676400"/>
              <a:gd name="connsiteX49" fmla="*/ 1766047 w 1815353"/>
              <a:gd name="connsiteY49" fmla="*/ 493058 h 1676400"/>
              <a:gd name="connsiteX50" fmla="*/ 1761565 w 1815353"/>
              <a:gd name="connsiteY50" fmla="*/ 475129 h 1676400"/>
              <a:gd name="connsiteX51" fmla="*/ 1752600 w 1815353"/>
              <a:gd name="connsiteY51" fmla="*/ 457200 h 1676400"/>
              <a:gd name="connsiteX52" fmla="*/ 1766047 w 1815353"/>
              <a:gd name="connsiteY52" fmla="*/ 452717 h 1676400"/>
              <a:gd name="connsiteX53" fmla="*/ 1801906 w 1815353"/>
              <a:gd name="connsiteY53" fmla="*/ 448235 h 1676400"/>
              <a:gd name="connsiteX54" fmla="*/ 1815353 w 1815353"/>
              <a:gd name="connsiteY54" fmla="*/ 421341 h 1676400"/>
              <a:gd name="connsiteX55" fmla="*/ 1801906 w 1815353"/>
              <a:gd name="connsiteY55" fmla="*/ 367552 h 1676400"/>
              <a:gd name="connsiteX56" fmla="*/ 1792941 w 1815353"/>
              <a:gd name="connsiteY56" fmla="*/ 340658 h 1676400"/>
              <a:gd name="connsiteX57" fmla="*/ 1788459 w 1815353"/>
              <a:gd name="connsiteY57" fmla="*/ 327211 h 1676400"/>
              <a:gd name="connsiteX58" fmla="*/ 1779494 w 1815353"/>
              <a:gd name="connsiteY58" fmla="*/ 273423 h 1676400"/>
              <a:gd name="connsiteX59" fmla="*/ 1770529 w 1815353"/>
              <a:gd name="connsiteY59" fmla="*/ 246529 h 1676400"/>
              <a:gd name="connsiteX60" fmla="*/ 1752600 w 1815353"/>
              <a:gd name="connsiteY60" fmla="*/ 215152 h 1676400"/>
              <a:gd name="connsiteX61" fmla="*/ 1739153 w 1815353"/>
              <a:gd name="connsiteY61" fmla="*/ 188258 h 1676400"/>
              <a:gd name="connsiteX62" fmla="*/ 1730188 w 1815353"/>
              <a:gd name="connsiteY62" fmla="*/ 161364 h 1676400"/>
              <a:gd name="connsiteX63" fmla="*/ 1716741 w 1815353"/>
              <a:gd name="connsiteY63" fmla="*/ 134470 h 1676400"/>
              <a:gd name="connsiteX64" fmla="*/ 1703294 w 1815353"/>
              <a:gd name="connsiteY64" fmla="*/ 125505 h 1676400"/>
              <a:gd name="connsiteX65" fmla="*/ 1698812 w 1815353"/>
              <a:gd name="connsiteY65" fmla="*/ 112058 h 1676400"/>
              <a:gd name="connsiteX66" fmla="*/ 1658471 w 1815353"/>
              <a:gd name="connsiteY66" fmla="*/ 80682 h 1676400"/>
              <a:gd name="connsiteX67" fmla="*/ 1627094 w 1815353"/>
              <a:gd name="connsiteY67" fmla="*/ 67235 h 1676400"/>
              <a:gd name="connsiteX68" fmla="*/ 1613647 w 1815353"/>
              <a:gd name="connsiteY68" fmla="*/ 58270 h 1676400"/>
              <a:gd name="connsiteX69" fmla="*/ 1600200 w 1815353"/>
              <a:gd name="connsiteY69" fmla="*/ 53788 h 1676400"/>
              <a:gd name="connsiteX70" fmla="*/ 1573306 w 1815353"/>
              <a:gd name="connsiteY70" fmla="*/ 35858 h 1676400"/>
              <a:gd name="connsiteX71" fmla="*/ 1559859 w 1815353"/>
              <a:gd name="connsiteY71" fmla="*/ 26894 h 1676400"/>
              <a:gd name="connsiteX72" fmla="*/ 1532965 w 1815353"/>
              <a:gd name="connsiteY72" fmla="*/ 17929 h 1676400"/>
              <a:gd name="connsiteX73" fmla="*/ 1519518 w 1815353"/>
              <a:gd name="connsiteY73" fmla="*/ 8964 h 1676400"/>
              <a:gd name="connsiteX74" fmla="*/ 1483659 w 1815353"/>
              <a:gd name="connsiteY74" fmla="*/ 0 h 1676400"/>
              <a:gd name="connsiteX75" fmla="*/ 1407459 w 1815353"/>
              <a:gd name="connsiteY75" fmla="*/ 4482 h 1676400"/>
              <a:gd name="connsiteX76" fmla="*/ 1380565 w 1815353"/>
              <a:gd name="connsiteY76" fmla="*/ 8964 h 1676400"/>
              <a:gd name="connsiteX77" fmla="*/ 1349188 w 1815353"/>
              <a:gd name="connsiteY77" fmla="*/ 13447 h 1676400"/>
              <a:gd name="connsiteX78" fmla="*/ 1304365 w 1815353"/>
              <a:gd name="connsiteY78" fmla="*/ 26894 h 1676400"/>
              <a:gd name="connsiteX79" fmla="*/ 1277471 w 1815353"/>
              <a:gd name="connsiteY79" fmla="*/ 44823 h 1676400"/>
              <a:gd name="connsiteX80" fmla="*/ 1250577 w 1815353"/>
              <a:gd name="connsiteY80" fmla="*/ 53788 h 1676400"/>
              <a:gd name="connsiteX81" fmla="*/ 1223682 w 1815353"/>
              <a:gd name="connsiteY81" fmla="*/ 67235 h 1676400"/>
              <a:gd name="connsiteX82" fmla="*/ 1196788 w 1815353"/>
              <a:gd name="connsiteY82" fmla="*/ 80682 h 1676400"/>
              <a:gd name="connsiteX83" fmla="*/ 1156447 w 1815353"/>
              <a:gd name="connsiteY83" fmla="*/ 98611 h 1676400"/>
              <a:gd name="connsiteX84" fmla="*/ 1143000 w 1815353"/>
              <a:gd name="connsiteY84" fmla="*/ 103094 h 1676400"/>
              <a:gd name="connsiteX85" fmla="*/ 1107141 w 1815353"/>
              <a:gd name="connsiteY85" fmla="*/ 116541 h 1676400"/>
              <a:gd name="connsiteX86" fmla="*/ 1075765 w 1815353"/>
              <a:gd name="connsiteY86" fmla="*/ 129988 h 1676400"/>
              <a:gd name="connsiteX87" fmla="*/ 1062318 w 1815353"/>
              <a:gd name="connsiteY87" fmla="*/ 138952 h 1676400"/>
              <a:gd name="connsiteX88" fmla="*/ 1035424 w 1815353"/>
              <a:gd name="connsiteY88" fmla="*/ 147917 h 1676400"/>
              <a:gd name="connsiteX89" fmla="*/ 1008529 w 1815353"/>
              <a:gd name="connsiteY89" fmla="*/ 156882 h 1676400"/>
              <a:gd name="connsiteX90" fmla="*/ 995082 w 1815353"/>
              <a:gd name="connsiteY90" fmla="*/ 161364 h 1676400"/>
              <a:gd name="connsiteX91" fmla="*/ 945777 w 1815353"/>
              <a:gd name="connsiteY91" fmla="*/ 179294 h 1676400"/>
              <a:gd name="connsiteX92" fmla="*/ 927847 w 1815353"/>
              <a:gd name="connsiteY92" fmla="*/ 183776 h 1676400"/>
              <a:gd name="connsiteX93" fmla="*/ 909918 w 1815353"/>
              <a:gd name="connsiteY93" fmla="*/ 188258 h 1676400"/>
              <a:gd name="connsiteX94" fmla="*/ 865094 w 1815353"/>
              <a:gd name="connsiteY94" fmla="*/ 192741 h 1676400"/>
              <a:gd name="connsiteX95" fmla="*/ 806824 w 1815353"/>
              <a:gd name="connsiteY95" fmla="*/ 201705 h 1676400"/>
              <a:gd name="connsiteX96" fmla="*/ 721659 w 1815353"/>
              <a:gd name="connsiteY96" fmla="*/ 206188 h 1676400"/>
              <a:gd name="connsiteX97" fmla="*/ 627529 w 1815353"/>
              <a:gd name="connsiteY97" fmla="*/ 197223 h 1676400"/>
              <a:gd name="connsiteX98" fmla="*/ 578224 w 1815353"/>
              <a:gd name="connsiteY98" fmla="*/ 188258 h 1676400"/>
              <a:gd name="connsiteX99" fmla="*/ 542365 w 1815353"/>
              <a:gd name="connsiteY99" fmla="*/ 179294 h 1676400"/>
              <a:gd name="connsiteX100" fmla="*/ 493058 w 1815353"/>
              <a:gd name="connsiteY100" fmla="*/ 215152 h 1676400"/>
              <a:gd name="connsiteX101" fmla="*/ 385482 w 1815353"/>
              <a:gd name="connsiteY101" fmla="*/ 219635 h 1676400"/>
              <a:gd name="connsiteX102" fmla="*/ 246530 w 1815353"/>
              <a:gd name="connsiteY102" fmla="*/ 224117 h 1676400"/>
              <a:gd name="connsiteX103" fmla="*/ 170329 w 1815353"/>
              <a:gd name="connsiteY103" fmla="*/ 237565 h 1676400"/>
              <a:gd name="connsiteX104" fmla="*/ 71718 w 1815353"/>
              <a:gd name="connsiteY104" fmla="*/ 255494 h 1676400"/>
              <a:gd name="connsiteX105" fmla="*/ 80682 w 1815353"/>
              <a:gd name="connsiteY105" fmla="*/ 273423 h 1676400"/>
              <a:gd name="connsiteX106" fmla="*/ 49306 w 1815353"/>
              <a:gd name="connsiteY106" fmla="*/ 286870 h 1676400"/>
              <a:gd name="connsiteX107" fmla="*/ 35859 w 1815353"/>
              <a:gd name="connsiteY107" fmla="*/ 300317 h 1676400"/>
              <a:gd name="connsiteX108" fmla="*/ 49306 w 1815353"/>
              <a:gd name="connsiteY108" fmla="*/ 304800 h 1676400"/>
              <a:gd name="connsiteX109" fmla="*/ 98612 w 1815353"/>
              <a:gd name="connsiteY109" fmla="*/ 309282 h 1676400"/>
              <a:gd name="connsiteX110" fmla="*/ 116541 w 1815353"/>
              <a:gd name="connsiteY110" fmla="*/ 313764 h 1676400"/>
              <a:gd name="connsiteX111" fmla="*/ 94129 w 1815353"/>
              <a:gd name="connsiteY111" fmla="*/ 327211 h 1676400"/>
              <a:gd name="connsiteX112" fmla="*/ 76200 w 1815353"/>
              <a:gd name="connsiteY112" fmla="*/ 331694 h 1676400"/>
              <a:gd name="connsiteX113" fmla="*/ 62753 w 1815353"/>
              <a:gd name="connsiteY113" fmla="*/ 336176 h 1676400"/>
              <a:gd name="connsiteX114" fmla="*/ 49306 w 1815353"/>
              <a:gd name="connsiteY114" fmla="*/ 345141 h 1676400"/>
              <a:gd name="connsiteX115" fmla="*/ 53788 w 1815353"/>
              <a:gd name="connsiteY115" fmla="*/ 372035 h 1676400"/>
              <a:gd name="connsiteX116" fmla="*/ 89647 w 1815353"/>
              <a:gd name="connsiteY116" fmla="*/ 381000 h 1676400"/>
              <a:gd name="connsiteX117" fmla="*/ 103094 w 1815353"/>
              <a:gd name="connsiteY117" fmla="*/ 385482 h 1676400"/>
              <a:gd name="connsiteX118" fmla="*/ 85165 w 1815353"/>
              <a:gd name="connsiteY118" fmla="*/ 394447 h 1676400"/>
              <a:gd name="connsiteX119" fmla="*/ 44824 w 1815353"/>
              <a:gd name="connsiteY119" fmla="*/ 403411 h 1676400"/>
              <a:gd name="connsiteX120" fmla="*/ 31377 w 1815353"/>
              <a:gd name="connsiteY120" fmla="*/ 407894 h 1676400"/>
              <a:gd name="connsiteX121" fmla="*/ 17929 w 1815353"/>
              <a:gd name="connsiteY121" fmla="*/ 416858 h 1676400"/>
              <a:gd name="connsiteX122" fmla="*/ 67235 w 1815353"/>
              <a:gd name="connsiteY122" fmla="*/ 430305 h 1676400"/>
              <a:gd name="connsiteX123" fmla="*/ 26894 w 1815353"/>
              <a:gd name="connsiteY123" fmla="*/ 448235 h 1676400"/>
              <a:gd name="connsiteX124" fmla="*/ 13447 w 1815353"/>
              <a:gd name="connsiteY124" fmla="*/ 452717 h 1676400"/>
              <a:gd name="connsiteX125" fmla="*/ 0 w 1815353"/>
              <a:gd name="connsiteY125" fmla="*/ 461682 h 1676400"/>
              <a:gd name="connsiteX126" fmla="*/ 13447 w 1815353"/>
              <a:gd name="connsiteY126" fmla="*/ 470647 h 1676400"/>
              <a:gd name="connsiteX127" fmla="*/ 58271 w 1815353"/>
              <a:gd name="connsiteY127" fmla="*/ 479611 h 1676400"/>
              <a:gd name="connsiteX128" fmla="*/ 85165 w 1815353"/>
              <a:gd name="connsiteY128" fmla="*/ 484094 h 1676400"/>
              <a:gd name="connsiteX129" fmla="*/ 44824 w 1815353"/>
              <a:gd name="connsiteY129" fmla="*/ 497541 h 1676400"/>
              <a:gd name="connsiteX130" fmla="*/ 31377 w 1815353"/>
              <a:gd name="connsiteY130" fmla="*/ 502023 h 1676400"/>
              <a:gd name="connsiteX131" fmla="*/ 17929 w 1815353"/>
              <a:gd name="connsiteY131" fmla="*/ 510988 h 1676400"/>
              <a:gd name="connsiteX132" fmla="*/ 4482 w 1815353"/>
              <a:gd name="connsiteY132" fmla="*/ 515470 h 1676400"/>
              <a:gd name="connsiteX133" fmla="*/ 22412 w 1815353"/>
              <a:gd name="connsiteY133" fmla="*/ 519952 h 1676400"/>
              <a:gd name="connsiteX134" fmla="*/ 49306 w 1815353"/>
              <a:gd name="connsiteY134" fmla="*/ 528917 h 1676400"/>
              <a:gd name="connsiteX135" fmla="*/ 62753 w 1815353"/>
              <a:gd name="connsiteY135" fmla="*/ 533400 h 1676400"/>
              <a:gd name="connsiteX136" fmla="*/ 35859 w 1815353"/>
              <a:gd name="connsiteY136" fmla="*/ 555811 h 1676400"/>
              <a:gd name="connsiteX137" fmla="*/ 8965 w 1815353"/>
              <a:gd name="connsiteY137" fmla="*/ 582705 h 1676400"/>
              <a:gd name="connsiteX138" fmla="*/ 13447 w 1815353"/>
              <a:gd name="connsiteY138" fmla="*/ 600635 h 1676400"/>
              <a:gd name="connsiteX139" fmla="*/ 40341 w 1815353"/>
              <a:gd name="connsiteY139" fmla="*/ 614082 h 1676400"/>
              <a:gd name="connsiteX140" fmla="*/ 53788 w 1815353"/>
              <a:gd name="connsiteY140" fmla="*/ 623047 h 1676400"/>
              <a:gd name="connsiteX141" fmla="*/ 85165 w 1815353"/>
              <a:gd name="connsiteY141" fmla="*/ 632011 h 1676400"/>
              <a:gd name="connsiteX142" fmla="*/ 112059 w 1815353"/>
              <a:gd name="connsiteY142" fmla="*/ 640976 h 1676400"/>
              <a:gd name="connsiteX143" fmla="*/ 188259 w 1815353"/>
              <a:gd name="connsiteY143" fmla="*/ 649941 h 1676400"/>
              <a:gd name="connsiteX144" fmla="*/ 264459 w 1815353"/>
              <a:gd name="connsiteY144" fmla="*/ 645458 h 1676400"/>
              <a:gd name="connsiteX145" fmla="*/ 309282 w 1815353"/>
              <a:gd name="connsiteY145" fmla="*/ 636494 h 1676400"/>
              <a:gd name="connsiteX146" fmla="*/ 345141 w 1815353"/>
              <a:gd name="connsiteY146" fmla="*/ 632011 h 1676400"/>
              <a:gd name="connsiteX147" fmla="*/ 372035 w 1815353"/>
              <a:gd name="connsiteY147" fmla="*/ 623047 h 1676400"/>
              <a:gd name="connsiteX148" fmla="*/ 389965 w 1815353"/>
              <a:gd name="connsiteY148" fmla="*/ 618564 h 1676400"/>
              <a:gd name="connsiteX149" fmla="*/ 416859 w 1815353"/>
              <a:gd name="connsiteY149" fmla="*/ 609600 h 1676400"/>
              <a:gd name="connsiteX150" fmla="*/ 430306 w 1815353"/>
              <a:gd name="connsiteY150" fmla="*/ 605117 h 1676400"/>
              <a:gd name="connsiteX151" fmla="*/ 466165 w 1815353"/>
              <a:gd name="connsiteY151" fmla="*/ 600635 h 1676400"/>
              <a:gd name="connsiteX152" fmla="*/ 528918 w 1815353"/>
              <a:gd name="connsiteY152" fmla="*/ 587188 h 1676400"/>
              <a:gd name="connsiteX153" fmla="*/ 654424 w 1815353"/>
              <a:gd name="connsiteY153" fmla="*/ 582705 h 1676400"/>
              <a:gd name="connsiteX154" fmla="*/ 757518 w 1815353"/>
              <a:gd name="connsiteY154" fmla="*/ 569258 h 1676400"/>
              <a:gd name="connsiteX155" fmla="*/ 815788 w 1815353"/>
              <a:gd name="connsiteY155" fmla="*/ 555811 h 1676400"/>
              <a:gd name="connsiteX156" fmla="*/ 856129 w 1815353"/>
              <a:gd name="connsiteY156" fmla="*/ 551329 h 1676400"/>
              <a:gd name="connsiteX157" fmla="*/ 909918 w 1815353"/>
              <a:gd name="connsiteY157" fmla="*/ 555811 h 1676400"/>
              <a:gd name="connsiteX158" fmla="*/ 936812 w 1815353"/>
              <a:gd name="connsiteY158" fmla="*/ 578223 h 1676400"/>
              <a:gd name="connsiteX159" fmla="*/ 950259 w 1815353"/>
              <a:gd name="connsiteY159" fmla="*/ 596152 h 1676400"/>
              <a:gd name="connsiteX160" fmla="*/ 959224 w 1815353"/>
              <a:gd name="connsiteY160" fmla="*/ 609600 h 1676400"/>
              <a:gd name="connsiteX161" fmla="*/ 972671 w 1815353"/>
              <a:gd name="connsiteY161" fmla="*/ 618564 h 1676400"/>
              <a:gd name="connsiteX162" fmla="*/ 986118 w 1815353"/>
              <a:gd name="connsiteY162" fmla="*/ 649941 h 1676400"/>
              <a:gd name="connsiteX163" fmla="*/ 990600 w 1815353"/>
              <a:gd name="connsiteY163" fmla="*/ 667870 h 1676400"/>
              <a:gd name="connsiteX164" fmla="*/ 999565 w 1815353"/>
              <a:gd name="connsiteY164" fmla="*/ 685800 h 1676400"/>
              <a:gd name="connsiteX165" fmla="*/ 1004047 w 1815353"/>
              <a:gd name="connsiteY165" fmla="*/ 708211 h 1676400"/>
              <a:gd name="connsiteX166" fmla="*/ 1008529 w 1815353"/>
              <a:gd name="connsiteY166" fmla="*/ 721658 h 1676400"/>
              <a:gd name="connsiteX167" fmla="*/ 1013012 w 1815353"/>
              <a:gd name="connsiteY167" fmla="*/ 739588 h 1676400"/>
              <a:gd name="connsiteX168" fmla="*/ 999565 w 1815353"/>
              <a:gd name="connsiteY168" fmla="*/ 941294 h 1676400"/>
              <a:gd name="connsiteX169" fmla="*/ 990600 w 1815353"/>
              <a:gd name="connsiteY169" fmla="*/ 995082 h 1676400"/>
              <a:gd name="connsiteX170" fmla="*/ 981635 w 1815353"/>
              <a:gd name="connsiteY170" fmla="*/ 1138517 h 1676400"/>
              <a:gd name="connsiteX171" fmla="*/ 986118 w 1815353"/>
              <a:gd name="connsiteY171" fmla="*/ 1232647 h 1676400"/>
              <a:gd name="connsiteX172" fmla="*/ 990600 w 1815353"/>
              <a:gd name="connsiteY172" fmla="*/ 1272988 h 1676400"/>
              <a:gd name="connsiteX173" fmla="*/ 1004047 w 1815353"/>
              <a:gd name="connsiteY173" fmla="*/ 1344705 h 1676400"/>
              <a:gd name="connsiteX174" fmla="*/ 1008529 w 1815353"/>
              <a:gd name="connsiteY174" fmla="*/ 1389529 h 1676400"/>
              <a:gd name="connsiteX175" fmla="*/ 1013012 w 1815353"/>
              <a:gd name="connsiteY175" fmla="*/ 1402976 h 1676400"/>
              <a:gd name="connsiteX176" fmla="*/ 1017494 w 1815353"/>
              <a:gd name="connsiteY176" fmla="*/ 1425388 h 1676400"/>
              <a:gd name="connsiteX177" fmla="*/ 1026459 w 1815353"/>
              <a:gd name="connsiteY177" fmla="*/ 1456764 h 1676400"/>
              <a:gd name="connsiteX178" fmla="*/ 1030941 w 1815353"/>
              <a:gd name="connsiteY178" fmla="*/ 1474694 h 1676400"/>
              <a:gd name="connsiteX179" fmla="*/ 1035424 w 1815353"/>
              <a:gd name="connsiteY179" fmla="*/ 1501588 h 1676400"/>
              <a:gd name="connsiteX180" fmla="*/ 1044388 w 1815353"/>
              <a:gd name="connsiteY180" fmla="*/ 1519517 h 1676400"/>
              <a:gd name="connsiteX181" fmla="*/ 1048871 w 1815353"/>
              <a:gd name="connsiteY181" fmla="*/ 1537447 h 1676400"/>
              <a:gd name="connsiteX182" fmla="*/ 1053353 w 1815353"/>
              <a:gd name="connsiteY182" fmla="*/ 1550894 h 1676400"/>
              <a:gd name="connsiteX183" fmla="*/ 1057835 w 1815353"/>
              <a:gd name="connsiteY183" fmla="*/ 1568823 h 1676400"/>
              <a:gd name="connsiteX184" fmla="*/ 1071282 w 1815353"/>
              <a:gd name="connsiteY184" fmla="*/ 1609164 h 1676400"/>
              <a:gd name="connsiteX185" fmla="*/ 1080247 w 1815353"/>
              <a:gd name="connsiteY185" fmla="*/ 1636058 h 1676400"/>
              <a:gd name="connsiteX186" fmla="*/ 1093694 w 1815353"/>
              <a:gd name="connsiteY186" fmla="*/ 1676400 h 1676400"/>
              <a:gd name="connsiteX187" fmla="*/ 1102659 w 1815353"/>
              <a:gd name="connsiteY187" fmla="*/ 1662952 h 1676400"/>
              <a:gd name="connsiteX188" fmla="*/ 1107141 w 1815353"/>
              <a:gd name="connsiteY188" fmla="*/ 1649505 h 1676400"/>
              <a:gd name="connsiteX189" fmla="*/ 1120588 w 1815353"/>
              <a:gd name="connsiteY189" fmla="*/ 1640541 h 1676400"/>
              <a:gd name="connsiteX190" fmla="*/ 1134035 w 1815353"/>
              <a:gd name="connsiteY190" fmla="*/ 1627094 h 1676400"/>
              <a:gd name="connsiteX191" fmla="*/ 1147482 w 1815353"/>
              <a:gd name="connsiteY191" fmla="*/ 1618129 h 1676400"/>
              <a:gd name="connsiteX192" fmla="*/ 1174377 w 1815353"/>
              <a:gd name="connsiteY192" fmla="*/ 1609164 h 1676400"/>
              <a:gd name="connsiteX193" fmla="*/ 1183341 w 1815353"/>
              <a:gd name="connsiteY193" fmla="*/ 1595717 h 1676400"/>
              <a:gd name="connsiteX194" fmla="*/ 1210235 w 1815353"/>
              <a:gd name="connsiteY194" fmla="*/ 1582270 h 1676400"/>
              <a:gd name="connsiteX195" fmla="*/ 1250577 w 1815353"/>
              <a:gd name="connsiteY195" fmla="*/ 1564341 h 1676400"/>
              <a:gd name="connsiteX196" fmla="*/ 1264024 w 1815353"/>
              <a:gd name="connsiteY196" fmla="*/ 1559858 h 1676400"/>
              <a:gd name="connsiteX197" fmla="*/ 1290918 w 1815353"/>
              <a:gd name="connsiteY197" fmla="*/ 1546411 h 1676400"/>
              <a:gd name="connsiteX198" fmla="*/ 1304365 w 1815353"/>
              <a:gd name="connsiteY198" fmla="*/ 1537447 h 1676400"/>
              <a:gd name="connsiteX199" fmla="*/ 1331259 w 1815353"/>
              <a:gd name="connsiteY199" fmla="*/ 1528482 h 1676400"/>
              <a:gd name="connsiteX200" fmla="*/ 1344706 w 1815353"/>
              <a:gd name="connsiteY200" fmla="*/ 1524000 h 1676400"/>
              <a:gd name="connsiteX201" fmla="*/ 1376082 w 1815353"/>
              <a:gd name="connsiteY201" fmla="*/ 1519517 h 1676400"/>
              <a:gd name="connsiteX202" fmla="*/ 1456765 w 1815353"/>
              <a:gd name="connsiteY202" fmla="*/ 1524000 h 1676400"/>
              <a:gd name="connsiteX203" fmla="*/ 1483659 w 1815353"/>
              <a:gd name="connsiteY203" fmla="*/ 1537447 h 1676400"/>
              <a:gd name="connsiteX204" fmla="*/ 1497106 w 1815353"/>
              <a:gd name="connsiteY204" fmla="*/ 1541929 h 1676400"/>
              <a:gd name="connsiteX205" fmla="*/ 1519518 w 1815353"/>
              <a:gd name="connsiteY205" fmla="*/ 1541929 h 1676400"/>
              <a:gd name="connsiteX0" fmla="*/ 1519518 w 1815353"/>
              <a:gd name="connsiteY0" fmla="*/ 1541929 h 1676400"/>
              <a:gd name="connsiteX1" fmla="*/ 1506071 w 1815353"/>
              <a:gd name="connsiteY1" fmla="*/ 1528482 h 1676400"/>
              <a:gd name="connsiteX2" fmla="*/ 1501588 w 1815353"/>
              <a:gd name="connsiteY2" fmla="*/ 1510552 h 1676400"/>
              <a:gd name="connsiteX3" fmla="*/ 1497106 w 1815353"/>
              <a:gd name="connsiteY3" fmla="*/ 1497105 h 1676400"/>
              <a:gd name="connsiteX4" fmla="*/ 1488141 w 1815353"/>
              <a:gd name="connsiteY4" fmla="*/ 1443317 h 1676400"/>
              <a:gd name="connsiteX5" fmla="*/ 1479177 w 1815353"/>
              <a:gd name="connsiteY5" fmla="*/ 1402976 h 1676400"/>
              <a:gd name="connsiteX6" fmla="*/ 1474694 w 1815353"/>
              <a:gd name="connsiteY6" fmla="*/ 1362635 h 1676400"/>
              <a:gd name="connsiteX7" fmla="*/ 1470212 w 1815353"/>
              <a:gd name="connsiteY7" fmla="*/ 1344705 h 1676400"/>
              <a:gd name="connsiteX8" fmla="*/ 1465729 w 1815353"/>
              <a:gd name="connsiteY8" fmla="*/ 1322294 h 1676400"/>
              <a:gd name="connsiteX9" fmla="*/ 1456765 w 1815353"/>
              <a:gd name="connsiteY9" fmla="*/ 1286435 h 1676400"/>
              <a:gd name="connsiteX10" fmla="*/ 1443318 w 1815353"/>
              <a:gd name="connsiteY10" fmla="*/ 1192305 h 1676400"/>
              <a:gd name="connsiteX11" fmla="*/ 1438835 w 1815353"/>
              <a:gd name="connsiteY11" fmla="*/ 1169894 h 1676400"/>
              <a:gd name="connsiteX12" fmla="*/ 1434353 w 1815353"/>
              <a:gd name="connsiteY12" fmla="*/ 1147482 h 1676400"/>
              <a:gd name="connsiteX13" fmla="*/ 1425388 w 1815353"/>
              <a:gd name="connsiteY13" fmla="*/ 1066800 h 1676400"/>
              <a:gd name="connsiteX14" fmla="*/ 1416424 w 1815353"/>
              <a:gd name="connsiteY14" fmla="*/ 1013011 h 1676400"/>
              <a:gd name="connsiteX15" fmla="*/ 1411941 w 1815353"/>
              <a:gd name="connsiteY15" fmla="*/ 986117 h 1676400"/>
              <a:gd name="connsiteX16" fmla="*/ 1407459 w 1815353"/>
              <a:gd name="connsiteY16" fmla="*/ 851647 h 1676400"/>
              <a:gd name="connsiteX17" fmla="*/ 1402977 w 1815353"/>
              <a:gd name="connsiteY17" fmla="*/ 824752 h 1676400"/>
              <a:gd name="connsiteX18" fmla="*/ 1394012 w 1815353"/>
              <a:gd name="connsiteY18" fmla="*/ 775447 h 1676400"/>
              <a:gd name="connsiteX19" fmla="*/ 1380565 w 1815353"/>
              <a:gd name="connsiteY19" fmla="*/ 676835 h 1676400"/>
              <a:gd name="connsiteX20" fmla="*/ 1371600 w 1815353"/>
              <a:gd name="connsiteY20" fmla="*/ 623047 h 1676400"/>
              <a:gd name="connsiteX21" fmla="*/ 1376082 w 1815353"/>
              <a:gd name="connsiteY21" fmla="*/ 515470 h 1676400"/>
              <a:gd name="connsiteX22" fmla="*/ 1385047 w 1815353"/>
              <a:gd name="connsiteY22" fmla="*/ 488576 h 1676400"/>
              <a:gd name="connsiteX23" fmla="*/ 1389529 w 1815353"/>
              <a:gd name="connsiteY23" fmla="*/ 475129 h 1676400"/>
              <a:gd name="connsiteX24" fmla="*/ 1402977 w 1815353"/>
              <a:gd name="connsiteY24" fmla="*/ 434788 h 1676400"/>
              <a:gd name="connsiteX25" fmla="*/ 1407459 w 1815353"/>
              <a:gd name="connsiteY25" fmla="*/ 421341 h 1676400"/>
              <a:gd name="connsiteX26" fmla="*/ 1434353 w 1815353"/>
              <a:gd name="connsiteY26" fmla="*/ 398929 h 1676400"/>
              <a:gd name="connsiteX27" fmla="*/ 1470212 w 1815353"/>
              <a:gd name="connsiteY27" fmla="*/ 403411 h 1676400"/>
              <a:gd name="connsiteX28" fmla="*/ 1510553 w 1815353"/>
              <a:gd name="connsiteY28" fmla="*/ 430305 h 1676400"/>
              <a:gd name="connsiteX29" fmla="*/ 1519518 w 1815353"/>
              <a:gd name="connsiteY29" fmla="*/ 443752 h 1676400"/>
              <a:gd name="connsiteX30" fmla="*/ 1532965 w 1815353"/>
              <a:gd name="connsiteY30" fmla="*/ 470647 h 1676400"/>
              <a:gd name="connsiteX31" fmla="*/ 1559859 w 1815353"/>
              <a:gd name="connsiteY31" fmla="*/ 524435 h 1676400"/>
              <a:gd name="connsiteX32" fmla="*/ 1586753 w 1815353"/>
              <a:gd name="connsiteY32" fmla="*/ 542364 h 1676400"/>
              <a:gd name="connsiteX33" fmla="*/ 1600200 w 1815353"/>
              <a:gd name="connsiteY33" fmla="*/ 551329 h 1676400"/>
              <a:gd name="connsiteX34" fmla="*/ 1627094 w 1815353"/>
              <a:gd name="connsiteY34" fmla="*/ 569258 h 1676400"/>
              <a:gd name="connsiteX35" fmla="*/ 1636059 w 1815353"/>
              <a:gd name="connsiteY35" fmla="*/ 582705 h 1676400"/>
              <a:gd name="connsiteX36" fmla="*/ 1662953 w 1815353"/>
              <a:gd name="connsiteY36" fmla="*/ 591670 h 1676400"/>
              <a:gd name="connsiteX37" fmla="*/ 1653988 w 1815353"/>
              <a:gd name="connsiteY37" fmla="*/ 551329 h 1676400"/>
              <a:gd name="connsiteX38" fmla="*/ 1671918 w 1815353"/>
              <a:gd name="connsiteY38" fmla="*/ 542364 h 1676400"/>
              <a:gd name="connsiteX39" fmla="*/ 1685365 w 1815353"/>
              <a:gd name="connsiteY39" fmla="*/ 551329 h 1676400"/>
              <a:gd name="connsiteX40" fmla="*/ 1698812 w 1815353"/>
              <a:gd name="connsiteY40" fmla="*/ 555811 h 1676400"/>
              <a:gd name="connsiteX41" fmla="*/ 1716741 w 1815353"/>
              <a:gd name="connsiteY41" fmla="*/ 564776 h 1676400"/>
              <a:gd name="connsiteX42" fmla="*/ 1712259 w 1815353"/>
              <a:gd name="connsiteY42" fmla="*/ 542364 h 1676400"/>
              <a:gd name="connsiteX43" fmla="*/ 1694329 w 1815353"/>
              <a:gd name="connsiteY43" fmla="*/ 515470 h 1676400"/>
              <a:gd name="connsiteX44" fmla="*/ 1730188 w 1815353"/>
              <a:gd name="connsiteY44" fmla="*/ 524435 h 1676400"/>
              <a:gd name="connsiteX45" fmla="*/ 1716741 w 1815353"/>
              <a:gd name="connsiteY45" fmla="*/ 493058 h 1676400"/>
              <a:gd name="connsiteX46" fmla="*/ 1712259 w 1815353"/>
              <a:gd name="connsiteY46" fmla="*/ 479611 h 1676400"/>
              <a:gd name="connsiteX47" fmla="*/ 1734671 w 1815353"/>
              <a:gd name="connsiteY47" fmla="*/ 484094 h 1676400"/>
              <a:gd name="connsiteX48" fmla="*/ 1748118 w 1815353"/>
              <a:gd name="connsiteY48" fmla="*/ 488576 h 1676400"/>
              <a:gd name="connsiteX49" fmla="*/ 1766047 w 1815353"/>
              <a:gd name="connsiteY49" fmla="*/ 493058 h 1676400"/>
              <a:gd name="connsiteX50" fmla="*/ 1761565 w 1815353"/>
              <a:gd name="connsiteY50" fmla="*/ 475129 h 1676400"/>
              <a:gd name="connsiteX51" fmla="*/ 1752600 w 1815353"/>
              <a:gd name="connsiteY51" fmla="*/ 457200 h 1676400"/>
              <a:gd name="connsiteX52" fmla="*/ 1766047 w 1815353"/>
              <a:gd name="connsiteY52" fmla="*/ 452717 h 1676400"/>
              <a:gd name="connsiteX53" fmla="*/ 1801906 w 1815353"/>
              <a:gd name="connsiteY53" fmla="*/ 448235 h 1676400"/>
              <a:gd name="connsiteX54" fmla="*/ 1815353 w 1815353"/>
              <a:gd name="connsiteY54" fmla="*/ 421341 h 1676400"/>
              <a:gd name="connsiteX55" fmla="*/ 1801906 w 1815353"/>
              <a:gd name="connsiteY55" fmla="*/ 367552 h 1676400"/>
              <a:gd name="connsiteX56" fmla="*/ 1792941 w 1815353"/>
              <a:gd name="connsiteY56" fmla="*/ 340658 h 1676400"/>
              <a:gd name="connsiteX57" fmla="*/ 1788459 w 1815353"/>
              <a:gd name="connsiteY57" fmla="*/ 327211 h 1676400"/>
              <a:gd name="connsiteX58" fmla="*/ 1779494 w 1815353"/>
              <a:gd name="connsiteY58" fmla="*/ 273423 h 1676400"/>
              <a:gd name="connsiteX59" fmla="*/ 1770529 w 1815353"/>
              <a:gd name="connsiteY59" fmla="*/ 246529 h 1676400"/>
              <a:gd name="connsiteX60" fmla="*/ 1752600 w 1815353"/>
              <a:gd name="connsiteY60" fmla="*/ 215152 h 1676400"/>
              <a:gd name="connsiteX61" fmla="*/ 1739153 w 1815353"/>
              <a:gd name="connsiteY61" fmla="*/ 188258 h 1676400"/>
              <a:gd name="connsiteX62" fmla="*/ 1730188 w 1815353"/>
              <a:gd name="connsiteY62" fmla="*/ 161364 h 1676400"/>
              <a:gd name="connsiteX63" fmla="*/ 1716741 w 1815353"/>
              <a:gd name="connsiteY63" fmla="*/ 134470 h 1676400"/>
              <a:gd name="connsiteX64" fmla="*/ 1703294 w 1815353"/>
              <a:gd name="connsiteY64" fmla="*/ 125505 h 1676400"/>
              <a:gd name="connsiteX65" fmla="*/ 1698812 w 1815353"/>
              <a:gd name="connsiteY65" fmla="*/ 112058 h 1676400"/>
              <a:gd name="connsiteX66" fmla="*/ 1658471 w 1815353"/>
              <a:gd name="connsiteY66" fmla="*/ 80682 h 1676400"/>
              <a:gd name="connsiteX67" fmla="*/ 1627094 w 1815353"/>
              <a:gd name="connsiteY67" fmla="*/ 67235 h 1676400"/>
              <a:gd name="connsiteX68" fmla="*/ 1613647 w 1815353"/>
              <a:gd name="connsiteY68" fmla="*/ 58270 h 1676400"/>
              <a:gd name="connsiteX69" fmla="*/ 1600200 w 1815353"/>
              <a:gd name="connsiteY69" fmla="*/ 53788 h 1676400"/>
              <a:gd name="connsiteX70" fmla="*/ 1573306 w 1815353"/>
              <a:gd name="connsiteY70" fmla="*/ 35858 h 1676400"/>
              <a:gd name="connsiteX71" fmla="*/ 1559859 w 1815353"/>
              <a:gd name="connsiteY71" fmla="*/ 26894 h 1676400"/>
              <a:gd name="connsiteX72" fmla="*/ 1532965 w 1815353"/>
              <a:gd name="connsiteY72" fmla="*/ 17929 h 1676400"/>
              <a:gd name="connsiteX73" fmla="*/ 1519518 w 1815353"/>
              <a:gd name="connsiteY73" fmla="*/ 8964 h 1676400"/>
              <a:gd name="connsiteX74" fmla="*/ 1483659 w 1815353"/>
              <a:gd name="connsiteY74" fmla="*/ 0 h 1676400"/>
              <a:gd name="connsiteX75" fmla="*/ 1407459 w 1815353"/>
              <a:gd name="connsiteY75" fmla="*/ 4482 h 1676400"/>
              <a:gd name="connsiteX76" fmla="*/ 1380565 w 1815353"/>
              <a:gd name="connsiteY76" fmla="*/ 8964 h 1676400"/>
              <a:gd name="connsiteX77" fmla="*/ 1349188 w 1815353"/>
              <a:gd name="connsiteY77" fmla="*/ 13447 h 1676400"/>
              <a:gd name="connsiteX78" fmla="*/ 1304365 w 1815353"/>
              <a:gd name="connsiteY78" fmla="*/ 26894 h 1676400"/>
              <a:gd name="connsiteX79" fmla="*/ 1277471 w 1815353"/>
              <a:gd name="connsiteY79" fmla="*/ 44823 h 1676400"/>
              <a:gd name="connsiteX80" fmla="*/ 1250577 w 1815353"/>
              <a:gd name="connsiteY80" fmla="*/ 53788 h 1676400"/>
              <a:gd name="connsiteX81" fmla="*/ 1223682 w 1815353"/>
              <a:gd name="connsiteY81" fmla="*/ 67235 h 1676400"/>
              <a:gd name="connsiteX82" fmla="*/ 1196788 w 1815353"/>
              <a:gd name="connsiteY82" fmla="*/ 80682 h 1676400"/>
              <a:gd name="connsiteX83" fmla="*/ 1156447 w 1815353"/>
              <a:gd name="connsiteY83" fmla="*/ 98611 h 1676400"/>
              <a:gd name="connsiteX84" fmla="*/ 1143000 w 1815353"/>
              <a:gd name="connsiteY84" fmla="*/ 103094 h 1676400"/>
              <a:gd name="connsiteX85" fmla="*/ 1107141 w 1815353"/>
              <a:gd name="connsiteY85" fmla="*/ 116541 h 1676400"/>
              <a:gd name="connsiteX86" fmla="*/ 1075765 w 1815353"/>
              <a:gd name="connsiteY86" fmla="*/ 129988 h 1676400"/>
              <a:gd name="connsiteX87" fmla="*/ 1062318 w 1815353"/>
              <a:gd name="connsiteY87" fmla="*/ 138952 h 1676400"/>
              <a:gd name="connsiteX88" fmla="*/ 1035424 w 1815353"/>
              <a:gd name="connsiteY88" fmla="*/ 147917 h 1676400"/>
              <a:gd name="connsiteX89" fmla="*/ 1008529 w 1815353"/>
              <a:gd name="connsiteY89" fmla="*/ 156882 h 1676400"/>
              <a:gd name="connsiteX90" fmla="*/ 995082 w 1815353"/>
              <a:gd name="connsiteY90" fmla="*/ 161364 h 1676400"/>
              <a:gd name="connsiteX91" fmla="*/ 945777 w 1815353"/>
              <a:gd name="connsiteY91" fmla="*/ 179294 h 1676400"/>
              <a:gd name="connsiteX92" fmla="*/ 927847 w 1815353"/>
              <a:gd name="connsiteY92" fmla="*/ 183776 h 1676400"/>
              <a:gd name="connsiteX93" fmla="*/ 909918 w 1815353"/>
              <a:gd name="connsiteY93" fmla="*/ 188258 h 1676400"/>
              <a:gd name="connsiteX94" fmla="*/ 865094 w 1815353"/>
              <a:gd name="connsiteY94" fmla="*/ 192741 h 1676400"/>
              <a:gd name="connsiteX95" fmla="*/ 806824 w 1815353"/>
              <a:gd name="connsiteY95" fmla="*/ 201705 h 1676400"/>
              <a:gd name="connsiteX96" fmla="*/ 721659 w 1815353"/>
              <a:gd name="connsiteY96" fmla="*/ 206188 h 1676400"/>
              <a:gd name="connsiteX97" fmla="*/ 627529 w 1815353"/>
              <a:gd name="connsiteY97" fmla="*/ 197223 h 1676400"/>
              <a:gd name="connsiteX98" fmla="*/ 578224 w 1815353"/>
              <a:gd name="connsiteY98" fmla="*/ 188258 h 1676400"/>
              <a:gd name="connsiteX99" fmla="*/ 537883 w 1815353"/>
              <a:gd name="connsiteY99" fmla="*/ 215153 h 1676400"/>
              <a:gd name="connsiteX100" fmla="*/ 493058 w 1815353"/>
              <a:gd name="connsiteY100" fmla="*/ 215152 h 1676400"/>
              <a:gd name="connsiteX101" fmla="*/ 385482 w 1815353"/>
              <a:gd name="connsiteY101" fmla="*/ 219635 h 1676400"/>
              <a:gd name="connsiteX102" fmla="*/ 246530 w 1815353"/>
              <a:gd name="connsiteY102" fmla="*/ 224117 h 1676400"/>
              <a:gd name="connsiteX103" fmla="*/ 170329 w 1815353"/>
              <a:gd name="connsiteY103" fmla="*/ 237565 h 1676400"/>
              <a:gd name="connsiteX104" fmla="*/ 71718 w 1815353"/>
              <a:gd name="connsiteY104" fmla="*/ 255494 h 1676400"/>
              <a:gd name="connsiteX105" fmla="*/ 80682 w 1815353"/>
              <a:gd name="connsiteY105" fmla="*/ 273423 h 1676400"/>
              <a:gd name="connsiteX106" fmla="*/ 49306 w 1815353"/>
              <a:gd name="connsiteY106" fmla="*/ 286870 h 1676400"/>
              <a:gd name="connsiteX107" fmla="*/ 35859 w 1815353"/>
              <a:gd name="connsiteY107" fmla="*/ 300317 h 1676400"/>
              <a:gd name="connsiteX108" fmla="*/ 49306 w 1815353"/>
              <a:gd name="connsiteY108" fmla="*/ 304800 h 1676400"/>
              <a:gd name="connsiteX109" fmla="*/ 98612 w 1815353"/>
              <a:gd name="connsiteY109" fmla="*/ 309282 h 1676400"/>
              <a:gd name="connsiteX110" fmla="*/ 116541 w 1815353"/>
              <a:gd name="connsiteY110" fmla="*/ 313764 h 1676400"/>
              <a:gd name="connsiteX111" fmla="*/ 94129 w 1815353"/>
              <a:gd name="connsiteY111" fmla="*/ 327211 h 1676400"/>
              <a:gd name="connsiteX112" fmla="*/ 76200 w 1815353"/>
              <a:gd name="connsiteY112" fmla="*/ 331694 h 1676400"/>
              <a:gd name="connsiteX113" fmla="*/ 62753 w 1815353"/>
              <a:gd name="connsiteY113" fmla="*/ 336176 h 1676400"/>
              <a:gd name="connsiteX114" fmla="*/ 49306 w 1815353"/>
              <a:gd name="connsiteY114" fmla="*/ 345141 h 1676400"/>
              <a:gd name="connsiteX115" fmla="*/ 53788 w 1815353"/>
              <a:gd name="connsiteY115" fmla="*/ 372035 h 1676400"/>
              <a:gd name="connsiteX116" fmla="*/ 89647 w 1815353"/>
              <a:gd name="connsiteY116" fmla="*/ 381000 h 1676400"/>
              <a:gd name="connsiteX117" fmla="*/ 103094 w 1815353"/>
              <a:gd name="connsiteY117" fmla="*/ 385482 h 1676400"/>
              <a:gd name="connsiteX118" fmla="*/ 85165 w 1815353"/>
              <a:gd name="connsiteY118" fmla="*/ 394447 h 1676400"/>
              <a:gd name="connsiteX119" fmla="*/ 44824 w 1815353"/>
              <a:gd name="connsiteY119" fmla="*/ 403411 h 1676400"/>
              <a:gd name="connsiteX120" fmla="*/ 31377 w 1815353"/>
              <a:gd name="connsiteY120" fmla="*/ 407894 h 1676400"/>
              <a:gd name="connsiteX121" fmla="*/ 17929 w 1815353"/>
              <a:gd name="connsiteY121" fmla="*/ 416858 h 1676400"/>
              <a:gd name="connsiteX122" fmla="*/ 67235 w 1815353"/>
              <a:gd name="connsiteY122" fmla="*/ 430305 h 1676400"/>
              <a:gd name="connsiteX123" fmla="*/ 26894 w 1815353"/>
              <a:gd name="connsiteY123" fmla="*/ 448235 h 1676400"/>
              <a:gd name="connsiteX124" fmla="*/ 13447 w 1815353"/>
              <a:gd name="connsiteY124" fmla="*/ 452717 h 1676400"/>
              <a:gd name="connsiteX125" fmla="*/ 0 w 1815353"/>
              <a:gd name="connsiteY125" fmla="*/ 461682 h 1676400"/>
              <a:gd name="connsiteX126" fmla="*/ 13447 w 1815353"/>
              <a:gd name="connsiteY126" fmla="*/ 470647 h 1676400"/>
              <a:gd name="connsiteX127" fmla="*/ 58271 w 1815353"/>
              <a:gd name="connsiteY127" fmla="*/ 479611 h 1676400"/>
              <a:gd name="connsiteX128" fmla="*/ 85165 w 1815353"/>
              <a:gd name="connsiteY128" fmla="*/ 484094 h 1676400"/>
              <a:gd name="connsiteX129" fmla="*/ 44824 w 1815353"/>
              <a:gd name="connsiteY129" fmla="*/ 497541 h 1676400"/>
              <a:gd name="connsiteX130" fmla="*/ 31377 w 1815353"/>
              <a:gd name="connsiteY130" fmla="*/ 502023 h 1676400"/>
              <a:gd name="connsiteX131" fmla="*/ 17929 w 1815353"/>
              <a:gd name="connsiteY131" fmla="*/ 510988 h 1676400"/>
              <a:gd name="connsiteX132" fmla="*/ 4482 w 1815353"/>
              <a:gd name="connsiteY132" fmla="*/ 515470 h 1676400"/>
              <a:gd name="connsiteX133" fmla="*/ 22412 w 1815353"/>
              <a:gd name="connsiteY133" fmla="*/ 519952 h 1676400"/>
              <a:gd name="connsiteX134" fmla="*/ 49306 w 1815353"/>
              <a:gd name="connsiteY134" fmla="*/ 528917 h 1676400"/>
              <a:gd name="connsiteX135" fmla="*/ 62753 w 1815353"/>
              <a:gd name="connsiteY135" fmla="*/ 533400 h 1676400"/>
              <a:gd name="connsiteX136" fmla="*/ 35859 w 1815353"/>
              <a:gd name="connsiteY136" fmla="*/ 555811 h 1676400"/>
              <a:gd name="connsiteX137" fmla="*/ 8965 w 1815353"/>
              <a:gd name="connsiteY137" fmla="*/ 582705 h 1676400"/>
              <a:gd name="connsiteX138" fmla="*/ 13447 w 1815353"/>
              <a:gd name="connsiteY138" fmla="*/ 600635 h 1676400"/>
              <a:gd name="connsiteX139" fmla="*/ 40341 w 1815353"/>
              <a:gd name="connsiteY139" fmla="*/ 614082 h 1676400"/>
              <a:gd name="connsiteX140" fmla="*/ 53788 w 1815353"/>
              <a:gd name="connsiteY140" fmla="*/ 623047 h 1676400"/>
              <a:gd name="connsiteX141" fmla="*/ 85165 w 1815353"/>
              <a:gd name="connsiteY141" fmla="*/ 632011 h 1676400"/>
              <a:gd name="connsiteX142" fmla="*/ 112059 w 1815353"/>
              <a:gd name="connsiteY142" fmla="*/ 640976 h 1676400"/>
              <a:gd name="connsiteX143" fmla="*/ 188259 w 1815353"/>
              <a:gd name="connsiteY143" fmla="*/ 649941 h 1676400"/>
              <a:gd name="connsiteX144" fmla="*/ 264459 w 1815353"/>
              <a:gd name="connsiteY144" fmla="*/ 645458 h 1676400"/>
              <a:gd name="connsiteX145" fmla="*/ 309282 w 1815353"/>
              <a:gd name="connsiteY145" fmla="*/ 636494 h 1676400"/>
              <a:gd name="connsiteX146" fmla="*/ 345141 w 1815353"/>
              <a:gd name="connsiteY146" fmla="*/ 632011 h 1676400"/>
              <a:gd name="connsiteX147" fmla="*/ 372035 w 1815353"/>
              <a:gd name="connsiteY147" fmla="*/ 623047 h 1676400"/>
              <a:gd name="connsiteX148" fmla="*/ 389965 w 1815353"/>
              <a:gd name="connsiteY148" fmla="*/ 618564 h 1676400"/>
              <a:gd name="connsiteX149" fmla="*/ 416859 w 1815353"/>
              <a:gd name="connsiteY149" fmla="*/ 609600 h 1676400"/>
              <a:gd name="connsiteX150" fmla="*/ 430306 w 1815353"/>
              <a:gd name="connsiteY150" fmla="*/ 605117 h 1676400"/>
              <a:gd name="connsiteX151" fmla="*/ 466165 w 1815353"/>
              <a:gd name="connsiteY151" fmla="*/ 600635 h 1676400"/>
              <a:gd name="connsiteX152" fmla="*/ 528918 w 1815353"/>
              <a:gd name="connsiteY152" fmla="*/ 587188 h 1676400"/>
              <a:gd name="connsiteX153" fmla="*/ 654424 w 1815353"/>
              <a:gd name="connsiteY153" fmla="*/ 582705 h 1676400"/>
              <a:gd name="connsiteX154" fmla="*/ 757518 w 1815353"/>
              <a:gd name="connsiteY154" fmla="*/ 569258 h 1676400"/>
              <a:gd name="connsiteX155" fmla="*/ 815788 w 1815353"/>
              <a:gd name="connsiteY155" fmla="*/ 555811 h 1676400"/>
              <a:gd name="connsiteX156" fmla="*/ 856129 w 1815353"/>
              <a:gd name="connsiteY156" fmla="*/ 551329 h 1676400"/>
              <a:gd name="connsiteX157" fmla="*/ 909918 w 1815353"/>
              <a:gd name="connsiteY157" fmla="*/ 555811 h 1676400"/>
              <a:gd name="connsiteX158" fmla="*/ 936812 w 1815353"/>
              <a:gd name="connsiteY158" fmla="*/ 578223 h 1676400"/>
              <a:gd name="connsiteX159" fmla="*/ 950259 w 1815353"/>
              <a:gd name="connsiteY159" fmla="*/ 596152 h 1676400"/>
              <a:gd name="connsiteX160" fmla="*/ 959224 w 1815353"/>
              <a:gd name="connsiteY160" fmla="*/ 609600 h 1676400"/>
              <a:gd name="connsiteX161" fmla="*/ 972671 w 1815353"/>
              <a:gd name="connsiteY161" fmla="*/ 618564 h 1676400"/>
              <a:gd name="connsiteX162" fmla="*/ 986118 w 1815353"/>
              <a:gd name="connsiteY162" fmla="*/ 649941 h 1676400"/>
              <a:gd name="connsiteX163" fmla="*/ 990600 w 1815353"/>
              <a:gd name="connsiteY163" fmla="*/ 667870 h 1676400"/>
              <a:gd name="connsiteX164" fmla="*/ 999565 w 1815353"/>
              <a:gd name="connsiteY164" fmla="*/ 685800 h 1676400"/>
              <a:gd name="connsiteX165" fmla="*/ 1004047 w 1815353"/>
              <a:gd name="connsiteY165" fmla="*/ 708211 h 1676400"/>
              <a:gd name="connsiteX166" fmla="*/ 1008529 w 1815353"/>
              <a:gd name="connsiteY166" fmla="*/ 721658 h 1676400"/>
              <a:gd name="connsiteX167" fmla="*/ 1013012 w 1815353"/>
              <a:gd name="connsiteY167" fmla="*/ 739588 h 1676400"/>
              <a:gd name="connsiteX168" fmla="*/ 999565 w 1815353"/>
              <a:gd name="connsiteY168" fmla="*/ 941294 h 1676400"/>
              <a:gd name="connsiteX169" fmla="*/ 990600 w 1815353"/>
              <a:gd name="connsiteY169" fmla="*/ 995082 h 1676400"/>
              <a:gd name="connsiteX170" fmla="*/ 981635 w 1815353"/>
              <a:gd name="connsiteY170" fmla="*/ 1138517 h 1676400"/>
              <a:gd name="connsiteX171" fmla="*/ 986118 w 1815353"/>
              <a:gd name="connsiteY171" fmla="*/ 1232647 h 1676400"/>
              <a:gd name="connsiteX172" fmla="*/ 990600 w 1815353"/>
              <a:gd name="connsiteY172" fmla="*/ 1272988 h 1676400"/>
              <a:gd name="connsiteX173" fmla="*/ 1004047 w 1815353"/>
              <a:gd name="connsiteY173" fmla="*/ 1344705 h 1676400"/>
              <a:gd name="connsiteX174" fmla="*/ 1008529 w 1815353"/>
              <a:gd name="connsiteY174" fmla="*/ 1389529 h 1676400"/>
              <a:gd name="connsiteX175" fmla="*/ 1013012 w 1815353"/>
              <a:gd name="connsiteY175" fmla="*/ 1402976 h 1676400"/>
              <a:gd name="connsiteX176" fmla="*/ 1017494 w 1815353"/>
              <a:gd name="connsiteY176" fmla="*/ 1425388 h 1676400"/>
              <a:gd name="connsiteX177" fmla="*/ 1026459 w 1815353"/>
              <a:gd name="connsiteY177" fmla="*/ 1456764 h 1676400"/>
              <a:gd name="connsiteX178" fmla="*/ 1030941 w 1815353"/>
              <a:gd name="connsiteY178" fmla="*/ 1474694 h 1676400"/>
              <a:gd name="connsiteX179" fmla="*/ 1035424 w 1815353"/>
              <a:gd name="connsiteY179" fmla="*/ 1501588 h 1676400"/>
              <a:gd name="connsiteX180" fmla="*/ 1044388 w 1815353"/>
              <a:gd name="connsiteY180" fmla="*/ 1519517 h 1676400"/>
              <a:gd name="connsiteX181" fmla="*/ 1048871 w 1815353"/>
              <a:gd name="connsiteY181" fmla="*/ 1537447 h 1676400"/>
              <a:gd name="connsiteX182" fmla="*/ 1053353 w 1815353"/>
              <a:gd name="connsiteY182" fmla="*/ 1550894 h 1676400"/>
              <a:gd name="connsiteX183" fmla="*/ 1057835 w 1815353"/>
              <a:gd name="connsiteY183" fmla="*/ 1568823 h 1676400"/>
              <a:gd name="connsiteX184" fmla="*/ 1071282 w 1815353"/>
              <a:gd name="connsiteY184" fmla="*/ 1609164 h 1676400"/>
              <a:gd name="connsiteX185" fmla="*/ 1080247 w 1815353"/>
              <a:gd name="connsiteY185" fmla="*/ 1636058 h 1676400"/>
              <a:gd name="connsiteX186" fmla="*/ 1093694 w 1815353"/>
              <a:gd name="connsiteY186" fmla="*/ 1676400 h 1676400"/>
              <a:gd name="connsiteX187" fmla="*/ 1102659 w 1815353"/>
              <a:gd name="connsiteY187" fmla="*/ 1662952 h 1676400"/>
              <a:gd name="connsiteX188" fmla="*/ 1107141 w 1815353"/>
              <a:gd name="connsiteY188" fmla="*/ 1649505 h 1676400"/>
              <a:gd name="connsiteX189" fmla="*/ 1120588 w 1815353"/>
              <a:gd name="connsiteY189" fmla="*/ 1640541 h 1676400"/>
              <a:gd name="connsiteX190" fmla="*/ 1134035 w 1815353"/>
              <a:gd name="connsiteY190" fmla="*/ 1627094 h 1676400"/>
              <a:gd name="connsiteX191" fmla="*/ 1147482 w 1815353"/>
              <a:gd name="connsiteY191" fmla="*/ 1618129 h 1676400"/>
              <a:gd name="connsiteX192" fmla="*/ 1174377 w 1815353"/>
              <a:gd name="connsiteY192" fmla="*/ 1609164 h 1676400"/>
              <a:gd name="connsiteX193" fmla="*/ 1183341 w 1815353"/>
              <a:gd name="connsiteY193" fmla="*/ 1595717 h 1676400"/>
              <a:gd name="connsiteX194" fmla="*/ 1210235 w 1815353"/>
              <a:gd name="connsiteY194" fmla="*/ 1582270 h 1676400"/>
              <a:gd name="connsiteX195" fmla="*/ 1250577 w 1815353"/>
              <a:gd name="connsiteY195" fmla="*/ 1564341 h 1676400"/>
              <a:gd name="connsiteX196" fmla="*/ 1264024 w 1815353"/>
              <a:gd name="connsiteY196" fmla="*/ 1559858 h 1676400"/>
              <a:gd name="connsiteX197" fmla="*/ 1290918 w 1815353"/>
              <a:gd name="connsiteY197" fmla="*/ 1546411 h 1676400"/>
              <a:gd name="connsiteX198" fmla="*/ 1304365 w 1815353"/>
              <a:gd name="connsiteY198" fmla="*/ 1537447 h 1676400"/>
              <a:gd name="connsiteX199" fmla="*/ 1331259 w 1815353"/>
              <a:gd name="connsiteY199" fmla="*/ 1528482 h 1676400"/>
              <a:gd name="connsiteX200" fmla="*/ 1344706 w 1815353"/>
              <a:gd name="connsiteY200" fmla="*/ 1524000 h 1676400"/>
              <a:gd name="connsiteX201" fmla="*/ 1376082 w 1815353"/>
              <a:gd name="connsiteY201" fmla="*/ 1519517 h 1676400"/>
              <a:gd name="connsiteX202" fmla="*/ 1456765 w 1815353"/>
              <a:gd name="connsiteY202" fmla="*/ 1524000 h 1676400"/>
              <a:gd name="connsiteX203" fmla="*/ 1483659 w 1815353"/>
              <a:gd name="connsiteY203" fmla="*/ 1537447 h 1676400"/>
              <a:gd name="connsiteX204" fmla="*/ 1497106 w 1815353"/>
              <a:gd name="connsiteY204" fmla="*/ 1541929 h 1676400"/>
              <a:gd name="connsiteX205" fmla="*/ 1519518 w 1815353"/>
              <a:gd name="connsiteY205" fmla="*/ 1541929 h 1676400"/>
              <a:gd name="connsiteX0" fmla="*/ 1519518 w 1815353"/>
              <a:gd name="connsiteY0" fmla="*/ 1541929 h 1676400"/>
              <a:gd name="connsiteX1" fmla="*/ 1506071 w 1815353"/>
              <a:gd name="connsiteY1" fmla="*/ 1528482 h 1676400"/>
              <a:gd name="connsiteX2" fmla="*/ 1501588 w 1815353"/>
              <a:gd name="connsiteY2" fmla="*/ 1510552 h 1676400"/>
              <a:gd name="connsiteX3" fmla="*/ 1497106 w 1815353"/>
              <a:gd name="connsiteY3" fmla="*/ 1497105 h 1676400"/>
              <a:gd name="connsiteX4" fmla="*/ 1488141 w 1815353"/>
              <a:gd name="connsiteY4" fmla="*/ 1443317 h 1676400"/>
              <a:gd name="connsiteX5" fmla="*/ 1479177 w 1815353"/>
              <a:gd name="connsiteY5" fmla="*/ 1402976 h 1676400"/>
              <a:gd name="connsiteX6" fmla="*/ 1474694 w 1815353"/>
              <a:gd name="connsiteY6" fmla="*/ 1362635 h 1676400"/>
              <a:gd name="connsiteX7" fmla="*/ 1470212 w 1815353"/>
              <a:gd name="connsiteY7" fmla="*/ 1344705 h 1676400"/>
              <a:gd name="connsiteX8" fmla="*/ 1465729 w 1815353"/>
              <a:gd name="connsiteY8" fmla="*/ 1322294 h 1676400"/>
              <a:gd name="connsiteX9" fmla="*/ 1456765 w 1815353"/>
              <a:gd name="connsiteY9" fmla="*/ 1286435 h 1676400"/>
              <a:gd name="connsiteX10" fmla="*/ 1443318 w 1815353"/>
              <a:gd name="connsiteY10" fmla="*/ 1192305 h 1676400"/>
              <a:gd name="connsiteX11" fmla="*/ 1438835 w 1815353"/>
              <a:gd name="connsiteY11" fmla="*/ 1169894 h 1676400"/>
              <a:gd name="connsiteX12" fmla="*/ 1434353 w 1815353"/>
              <a:gd name="connsiteY12" fmla="*/ 1147482 h 1676400"/>
              <a:gd name="connsiteX13" fmla="*/ 1425388 w 1815353"/>
              <a:gd name="connsiteY13" fmla="*/ 1066800 h 1676400"/>
              <a:gd name="connsiteX14" fmla="*/ 1416424 w 1815353"/>
              <a:gd name="connsiteY14" fmla="*/ 1013011 h 1676400"/>
              <a:gd name="connsiteX15" fmla="*/ 1411941 w 1815353"/>
              <a:gd name="connsiteY15" fmla="*/ 986117 h 1676400"/>
              <a:gd name="connsiteX16" fmla="*/ 1407459 w 1815353"/>
              <a:gd name="connsiteY16" fmla="*/ 851647 h 1676400"/>
              <a:gd name="connsiteX17" fmla="*/ 1402977 w 1815353"/>
              <a:gd name="connsiteY17" fmla="*/ 824752 h 1676400"/>
              <a:gd name="connsiteX18" fmla="*/ 1394012 w 1815353"/>
              <a:gd name="connsiteY18" fmla="*/ 775447 h 1676400"/>
              <a:gd name="connsiteX19" fmla="*/ 1380565 w 1815353"/>
              <a:gd name="connsiteY19" fmla="*/ 676835 h 1676400"/>
              <a:gd name="connsiteX20" fmla="*/ 1371600 w 1815353"/>
              <a:gd name="connsiteY20" fmla="*/ 623047 h 1676400"/>
              <a:gd name="connsiteX21" fmla="*/ 1376082 w 1815353"/>
              <a:gd name="connsiteY21" fmla="*/ 515470 h 1676400"/>
              <a:gd name="connsiteX22" fmla="*/ 1385047 w 1815353"/>
              <a:gd name="connsiteY22" fmla="*/ 488576 h 1676400"/>
              <a:gd name="connsiteX23" fmla="*/ 1389529 w 1815353"/>
              <a:gd name="connsiteY23" fmla="*/ 475129 h 1676400"/>
              <a:gd name="connsiteX24" fmla="*/ 1402977 w 1815353"/>
              <a:gd name="connsiteY24" fmla="*/ 434788 h 1676400"/>
              <a:gd name="connsiteX25" fmla="*/ 1407459 w 1815353"/>
              <a:gd name="connsiteY25" fmla="*/ 421341 h 1676400"/>
              <a:gd name="connsiteX26" fmla="*/ 1434353 w 1815353"/>
              <a:gd name="connsiteY26" fmla="*/ 398929 h 1676400"/>
              <a:gd name="connsiteX27" fmla="*/ 1470212 w 1815353"/>
              <a:gd name="connsiteY27" fmla="*/ 403411 h 1676400"/>
              <a:gd name="connsiteX28" fmla="*/ 1510553 w 1815353"/>
              <a:gd name="connsiteY28" fmla="*/ 430305 h 1676400"/>
              <a:gd name="connsiteX29" fmla="*/ 1519518 w 1815353"/>
              <a:gd name="connsiteY29" fmla="*/ 443752 h 1676400"/>
              <a:gd name="connsiteX30" fmla="*/ 1532965 w 1815353"/>
              <a:gd name="connsiteY30" fmla="*/ 470647 h 1676400"/>
              <a:gd name="connsiteX31" fmla="*/ 1559859 w 1815353"/>
              <a:gd name="connsiteY31" fmla="*/ 524435 h 1676400"/>
              <a:gd name="connsiteX32" fmla="*/ 1586753 w 1815353"/>
              <a:gd name="connsiteY32" fmla="*/ 542364 h 1676400"/>
              <a:gd name="connsiteX33" fmla="*/ 1600200 w 1815353"/>
              <a:gd name="connsiteY33" fmla="*/ 551329 h 1676400"/>
              <a:gd name="connsiteX34" fmla="*/ 1627094 w 1815353"/>
              <a:gd name="connsiteY34" fmla="*/ 569258 h 1676400"/>
              <a:gd name="connsiteX35" fmla="*/ 1636059 w 1815353"/>
              <a:gd name="connsiteY35" fmla="*/ 582705 h 1676400"/>
              <a:gd name="connsiteX36" fmla="*/ 1662953 w 1815353"/>
              <a:gd name="connsiteY36" fmla="*/ 591670 h 1676400"/>
              <a:gd name="connsiteX37" fmla="*/ 1653988 w 1815353"/>
              <a:gd name="connsiteY37" fmla="*/ 551329 h 1676400"/>
              <a:gd name="connsiteX38" fmla="*/ 1671918 w 1815353"/>
              <a:gd name="connsiteY38" fmla="*/ 542364 h 1676400"/>
              <a:gd name="connsiteX39" fmla="*/ 1685365 w 1815353"/>
              <a:gd name="connsiteY39" fmla="*/ 551329 h 1676400"/>
              <a:gd name="connsiteX40" fmla="*/ 1698812 w 1815353"/>
              <a:gd name="connsiteY40" fmla="*/ 555811 h 1676400"/>
              <a:gd name="connsiteX41" fmla="*/ 1716741 w 1815353"/>
              <a:gd name="connsiteY41" fmla="*/ 564776 h 1676400"/>
              <a:gd name="connsiteX42" fmla="*/ 1712259 w 1815353"/>
              <a:gd name="connsiteY42" fmla="*/ 542364 h 1676400"/>
              <a:gd name="connsiteX43" fmla="*/ 1694329 w 1815353"/>
              <a:gd name="connsiteY43" fmla="*/ 515470 h 1676400"/>
              <a:gd name="connsiteX44" fmla="*/ 1730188 w 1815353"/>
              <a:gd name="connsiteY44" fmla="*/ 524435 h 1676400"/>
              <a:gd name="connsiteX45" fmla="*/ 1716741 w 1815353"/>
              <a:gd name="connsiteY45" fmla="*/ 493058 h 1676400"/>
              <a:gd name="connsiteX46" fmla="*/ 1712259 w 1815353"/>
              <a:gd name="connsiteY46" fmla="*/ 479611 h 1676400"/>
              <a:gd name="connsiteX47" fmla="*/ 1734671 w 1815353"/>
              <a:gd name="connsiteY47" fmla="*/ 484094 h 1676400"/>
              <a:gd name="connsiteX48" fmla="*/ 1748118 w 1815353"/>
              <a:gd name="connsiteY48" fmla="*/ 488576 h 1676400"/>
              <a:gd name="connsiteX49" fmla="*/ 1766047 w 1815353"/>
              <a:gd name="connsiteY49" fmla="*/ 493058 h 1676400"/>
              <a:gd name="connsiteX50" fmla="*/ 1761565 w 1815353"/>
              <a:gd name="connsiteY50" fmla="*/ 475129 h 1676400"/>
              <a:gd name="connsiteX51" fmla="*/ 1752600 w 1815353"/>
              <a:gd name="connsiteY51" fmla="*/ 457200 h 1676400"/>
              <a:gd name="connsiteX52" fmla="*/ 1766047 w 1815353"/>
              <a:gd name="connsiteY52" fmla="*/ 452717 h 1676400"/>
              <a:gd name="connsiteX53" fmla="*/ 1801906 w 1815353"/>
              <a:gd name="connsiteY53" fmla="*/ 448235 h 1676400"/>
              <a:gd name="connsiteX54" fmla="*/ 1815353 w 1815353"/>
              <a:gd name="connsiteY54" fmla="*/ 421341 h 1676400"/>
              <a:gd name="connsiteX55" fmla="*/ 1801906 w 1815353"/>
              <a:gd name="connsiteY55" fmla="*/ 367552 h 1676400"/>
              <a:gd name="connsiteX56" fmla="*/ 1792941 w 1815353"/>
              <a:gd name="connsiteY56" fmla="*/ 340658 h 1676400"/>
              <a:gd name="connsiteX57" fmla="*/ 1788459 w 1815353"/>
              <a:gd name="connsiteY57" fmla="*/ 327211 h 1676400"/>
              <a:gd name="connsiteX58" fmla="*/ 1779494 w 1815353"/>
              <a:gd name="connsiteY58" fmla="*/ 273423 h 1676400"/>
              <a:gd name="connsiteX59" fmla="*/ 1770529 w 1815353"/>
              <a:gd name="connsiteY59" fmla="*/ 246529 h 1676400"/>
              <a:gd name="connsiteX60" fmla="*/ 1752600 w 1815353"/>
              <a:gd name="connsiteY60" fmla="*/ 215152 h 1676400"/>
              <a:gd name="connsiteX61" fmla="*/ 1739153 w 1815353"/>
              <a:gd name="connsiteY61" fmla="*/ 188258 h 1676400"/>
              <a:gd name="connsiteX62" fmla="*/ 1730188 w 1815353"/>
              <a:gd name="connsiteY62" fmla="*/ 161364 h 1676400"/>
              <a:gd name="connsiteX63" fmla="*/ 1716741 w 1815353"/>
              <a:gd name="connsiteY63" fmla="*/ 134470 h 1676400"/>
              <a:gd name="connsiteX64" fmla="*/ 1703294 w 1815353"/>
              <a:gd name="connsiteY64" fmla="*/ 125505 h 1676400"/>
              <a:gd name="connsiteX65" fmla="*/ 1698812 w 1815353"/>
              <a:gd name="connsiteY65" fmla="*/ 112058 h 1676400"/>
              <a:gd name="connsiteX66" fmla="*/ 1658471 w 1815353"/>
              <a:gd name="connsiteY66" fmla="*/ 80682 h 1676400"/>
              <a:gd name="connsiteX67" fmla="*/ 1627094 w 1815353"/>
              <a:gd name="connsiteY67" fmla="*/ 67235 h 1676400"/>
              <a:gd name="connsiteX68" fmla="*/ 1613647 w 1815353"/>
              <a:gd name="connsiteY68" fmla="*/ 58270 h 1676400"/>
              <a:gd name="connsiteX69" fmla="*/ 1600200 w 1815353"/>
              <a:gd name="connsiteY69" fmla="*/ 53788 h 1676400"/>
              <a:gd name="connsiteX70" fmla="*/ 1573306 w 1815353"/>
              <a:gd name="connsiteY70" fmla="*/ 35858 h 1676400"/>
              <a:gd name="connsiteX71" fmla="*/ 1559859 w 1815353"/>
              <a:gd name="connsiteY71" fmla="*/ 26894 h 1676400"/>
              <a:gd name="connsiteX72" fmla="*/ 1532965 w 1815353"/>
              <a:gd name="connsiteY72" fmla="*/ 17929 h 1676400"/>
              <a:gd name="connsiteX73" fmla="*/ 1519518 w 1815353"/>
              <a:gd name="connsiteY73" fmla="*/ 8964 h 1676400"/>
              <a:gd name="connsiteX74" fmla="*/ 1483659 w 1815353"/>
              <a:gd name="connsiteY74" fmla="*/ 0 h 1676400"/>
              <a:gd name="connsiteX75" fmla="*/ 1407459 w 1815353"/>
              <a:gd name="connsiteY75" fmla="*/ 4482 h 1676400"/>
              <a:gd name="connsiteX76" fmla="*/ 1380565 w 1815353"/>
              <a:gd name="connsiteY76" fmla="*/ 8964 h 1676400"/>
              <a:gd name="connsiteX77" fmla="*/ 1349188 w 1815353"/>
              <a:gd name="connsiteY77" fmla="*/ 13447 h 1676400"/>
              <a:gd name="connsiteX78" fmla="*/ 1304365 w 1815353"/>
              <a:gd name="connsiteY78" fmla="*/ 26894 h 1676400"/>
              <a:gd name="connsiteX79" fmla="*/ 1277471 w 1815353"/>
              <a:gd name="connsiteY79" fmla="*/ 44823 h 1676400"/>
              <a:gd name="connsiteX80" fmla="*/ 1250577 w 1815353"/>
              <a:gd name="connsiteY80" fmla="*/ 53788 h 1676400"/>
              <a:gd name="connsiteX81" fmla="*/ 1223682 w 1815353"/>
              <a:gd name="connsiteY81" fmla="*/ 67235 h 1676400"/>
              <a:gd name="connsiteX82" fmla="*/ 1196788 w 1815353"/>
              <a:gd name="connsiteY82" fmla="*/ 80682 h 1676400"/>
              <a:gd name="connsiteX83" fmla="*/ 1156447 w 1815353"/>
              <a:gd name="connsiteY83" fmla="*/ 98611 h 1676400"/>
              <a:gd name="connsiteX84" fmla="*/ 1143000 w 1815353"/>
              <a:gd name="connsiteY84" fmla="*/ 103094 h 1676400"/>
              <a:gd name="connsiteX85" fmla="*/ 1107141 w 1815353"/>
              <a:gd name="connsiteY85" fmla="*/ 116541 h 1676400"/>
              <a:gd name="connsiteX86" fmla="*/ 1075765 w 1815353"/>
              <a:gd name="connsiteY86" fmla="*/ 129988 h 1676400"/>
              <a:gd name="connsiteX87" fmla="*/ 1062318 w 1815353"/>
              <a:gd name="connsiteY87" fmla="*/ 138952 h 1676400"/>
              <a:gd name="connsiteX88" fmla="*/ 1035424 w 1815353"/>
              <a:gd name="connsiteY88" fmla="*/ 147917 h 1676400"/>
              <a:gd name="connsiteX89" fmla="*/ 1008529 w 1815353"/>
              <a:gd name="connsiteY89" fmla="*/ 156882 h 1676400"/>
              <a:gd name="connsiteX90" fmla="*/ 995082 w 1815353"/>
              <a:gd name="connsiteY90" fmla="*/ 161364 h 1676400"/>
              <a:gd name="connsiteX91" fmla="*/ 945777 w 1815353"/>
              <a:gd name="connsiteY91" fmla="*/ 179294 h 1676400"/>
              <a:gd name="connsiteX92" fmla="*/ 927847 w 1815353"/>
              <a:gd name="connsiteY92" fmla="*/ 183776 h 1676400"/>
              <a:gd name="connsiteX93" fmla="*/ 909918 w 1815353"/>
              <a:gd name="connsiteY93" fmla="*/ 188258 h 1676400"/>
              <a:gd name="connsiteX94" fmla="*/ 865094 w 1815353"/>
              <a:gd name="connsiteY94" fmla="*/ 192741 h 1676400"/>
              <a:gd name="connsiteX95" fmla="*/ 806824 w 1815353"/>
              <a:gd name="connsiteY95" fmla="*/ 201705 h 1676400"/>
              <a:gd name="connsiteX96" fmla="*/ 721659 w 1815353"/>
              <a:gd name="connsiteY96" fmla="*/ 206188 h 1676400"/>
              <a:gd name="connsiteX97" fmla="*/ 627529 w 1815353"/>
              <a:gd name="connsiteY97" fmla="*/ 197223 h 1676400"/>
              <a:gd name="connsiteX98" fmla="*/ 596153 w 1815353"/>
              <a:gd name="connsiteY98" fmla="*/ 210669 h 1676400"/>
              <a:gd name="connsiteX99" fmla="*/ 537883 w 1815353"/>
              <a:gd name="connsiteY99" fmla="*/ 215153 h 1676400"/>
              <a:gd name="connsiteX100" fmla="*/ 493058 w 1815353"/>
              <a:gd name="connsiteY100" fmla="*/ 215152 h 1676400"/>
              <a:gd name="connsiteX101" fmla="*/ 385482 w 1815353"/>
              <a:gd name="connsiteY101" fmla="*/ 219635 h 1676400"/>
              <a:gd name="connsiteX102" fmla="*/ 246530 w 1815353"/>
              <a:gd name="connsiteY102" fmla="*/ 224117 h 1676400"/>
              <a:gd name="connsiteX103" fmla="*/ 170329 w 1815353"/>
              <a:gd name="connsiteY103" fmla="*/ 237565 h 1676400"/>
              <a:gd name="connsiteX104" fmla="*/ 71718 w 1815353"/>
              <a:gd name="connsiteY104" fmla="*/ 255494 h 1676400"/>
              <a:gd name="connsiteX105" fmla="*/ 80682 w 1815353"/>
              <a:gd name="connsiteY105" fmla="*/ 273423 h 1676400"/>
              <a:gd name="connsiteX106" fmla="*/ 49306 w 1815353"/>
              <a:gd name="connsiteY106" fmla="*/ 286870 h 1676400"/>
              <a:gd name="connsiteX107" fmla="*/ 35859 w 1815353"/>
              <a:gd name="connsiteY107" fmla="*/ 300317 h 1676400"/>
              <a:gd name="connsiteX108" fmla="*/ 49306 w 1815353"/>
              <a:gd name="connsiteY108" fmla="*/ 304800 h 1676400"/>
              <a:gd name="connsiteX109" fmla="*/ 98612 w 1815353"/>
              <a:gd name="connsiteY109" fmla="*/ 309282 h 1676400"/>
              <a:gd name="connsiteX110" fmla="*/ 116541 w 1815353"/>
              <a:gd name="connsiteY110" fmla="*/ 313764 h 1676400"/>
              <a:gd name="connsiteX111" fmla="*/ 94129 w 1815353"/>
              <a:gd name="connsiteY111" fmla="*/ 327211 h 1676400"/>
              <a:gd name="connsiteX112" fmla="*/ 76200 w 1815353"/>
              <a:gd name="connsiteY112" fmla="*/ 331694 h 1676400"/>
              <a:gd name="connsiteX113" fmla="*/ 62753 w 1815353"/>
              <a:gd name="connsiteY113" fmla="*/ 336176 h 1676400"/>
              <a:gd name="connsiteX114" fmla="*/ 49306 w 1815353"/>
              <a:gd name="connsiteY114" fmla="*/ 345141 h 1676400"/>
              <a:gd name="connsiteX115" fmla="*/ 53788 w 1815353"/>
              <a:gd name="connsiteY115" fmla="*/ 372035 h 1676400"/>
              <a:gd name="connsiteX116" fmla="*/ 89647 w 1815353"/>
              <a:gd name="connsiteY116" fmla="*/ 381000 h 1676400"/>
              <a:gd name="connsiteX117" fmla="*/ 103094 w 1815353"/>
              <a:gd name="connsiteY117" fmla="*/ 385482 h 1676400"/>
              <a:gd name="connsiteX118" fmla="*/ 85165 w 1815353"/>
              <a:gd name="connsiteY118" fmla="*/ 394447 h 1676400"/>
              <a:gd name="connsiteX119" fmla="*/ 44824 w 1815353"/>
              <a:gd name="connsiteY119" fmla="*/ 403411 h 1676400"/>
              <a:gd name="connsiteX120" fmla="*/ 31377 w 1815353"/>
              <a:gd name="connsiteY120" fmla="*/ 407894 h 1676400"/>
              <a:gd name="connsiteX121" fmla="*/ 17929 w 1815353"/>
              <a:gd name="connsiteY121" fmla="*/ 416858 h 1676400"/>
              <a:gd name="connsiteX122" fmla="*/ 67235 w 1815353"/>
              <a:gd name="connsiteY122" fmla="*/ 430305 h 1676400"/>
              <a:gd name="connsiteX123" fmla="*/ 26894 w 1815353"/>
              <a:gd name="connsiteY123" fmla="*/ 448235 h 1676400"/>
              <a:gd name="connsiteX124" fmla="*/ 13447 w 1815353"/>
              <a:gd name="connsiteY124" fmla="*/ 452717 h 1676400"/>
              <a:gd name="connsiteX125" fmla="*/ 0 w 1815353"/>
              <a:gd name="connsiteY125" fmla="*/ 461682 h 1676400"/>
              <a:gd name="connsiteX126" fmla="*/ 13447 w 1815353"/>
              <a:gd name="connsiteY126" fmla="*/ 470647 h 1676400"/>
              <a:gd name="connsiteX127" fmla="*/ 58271 w 1815353"/>
              <a:gd name="connsiteY127" fmla="*/ 479611 h 1676400"/>
              <a:gd name="connsiteX128" fmla="*/ 85165 w 1815353"/>
              <a:gd name="connsiteY128" fmla="*/ 484094 h 1676400"/>
              <a:gd name="connsiteX129" fmla="*/ 44824 w 1815353"/>
              <a:gd name="connsiteY129" fmla="*/ 497541 h 1676400"/>
              <a:gd name="connsiteX130" fmla="*/ 31377 w 1815353"/>
              <a:gd name="connsiteY130" fmla="*/ 502023 h 1676400"/>
              <a:gd name="connsiteX131" fmla="*/ 17929 w 1815353"/>
              <a:gd name="connsiteY131" fmla="*/ 510988 h 1676400"/>
              <a:gd name="connsiteX132" fmla="*/ 4482 w 1815353"/>
              <a:gd name="connsiteY132" fmla="*/ 515470 h 1676400"/>
              <a:gd name="connsiteX133" fmla="*/ 22412 w 1815353"/>
              <a:gd name="connsiteY133" fmla="*/ 519952 h 1676400"/>
              <a:gd name="connsiteX134" fmla="*/ 49306 w 1815353"/>
              <a:gd name="connsiteY134" fmla="*/ 528917 h 1676400"/>
              <a:gd name="connsiteX135" fmla="*/ 62753 w 1815353"/>
              <a:gd name="connsiteY135" fmla="*/ 533400 h 1676400"/>
              <a:gd name="connsiteX136" fmla="*/ 35859 w 1815353"/>
              <a:gd name="connsiteY136" fmla="*/ 555811 h 1676400"/>
              <a:gd name="connsiteX137" fmla="*/ 8965 w 1815353"/>
              <a:gd name="connsiteY137" fmla="*/ 582705 h 1676400"/>
              <a:gd name="connsiteX138" fmla="*/ 13447 w 1815353"/>
              <a:gd name="connsiteY138" fmla="*/ 600635 h 1676400"/>
              <a:gd name="connsiteX139" fmla="*/ 40341 w 1815353"/>
              <a:gd name="connsiteY139" fmla="*/ 614082 h 1676400"/>
              <a:gd name="connsiteX140" fmla="*/ 53788 w 1815353"/>
              <a:gd name="connsiteY140" fmla="*/ 623047 h 1676400"/>
              <a:gd name="connsiteX141" fmla="*/ 85165 w 1815353"/>
              <a:gd name="connsiteY141" fmla="*/ 632011 h 1676400"/>
              <a:gd name="connsiteX142" fmla="*/ 112059 w 1815353"/>
              <a:gd name="connsiteY142" fmla="*/ 640976 h 1676400"/>
              <a:gd name="connsiteX143" fmla="*/ 188259 w 1815353"/>
              <a:gd name="connsiteY143" fmla="*/ 649941 h 1676400"/>
              <a:gd name="connsiteX144" fmla="*/ 264459 w 1815353"/>
              <a:gd name="connsiteY144" fmla="*/ 645458 h 1676400"/>
              <a:gd name="connsiteX145" fmla="*/ 309282 w 1815353"/>
              <a:gd name="connsiteY145" fmla="*/ 636494 h 1676400"/>
              <a:gd name="connsiteX146" fmla="*/ 345141 w 1815353"/>
              <a:gd name="connsiteY146" fmla="*/ 632011 h 1676400"/>
              <a:gd name="connsiteX147" fmla="*/ 372035 w 1815353"/>
              <a:gd name="connsiteY147" fmla="*/ 623047 h 1676400"/>
              <a:gd name="connsiteX148" fmla="*/ 389965 w 1815353"/>
              <a:gd name="connsiteY148" fmla="*/ 618564 h 1676400"/>
              <a:gd name="connsiteX149" fmla="*/ 416859 w 1815353"/>
              <a:gd name="connsiteY149" fmla="*/ 609600 h 1676400"/>
              <a:gd name="connsiteX150" fmla="*/ 430306 w 1815353"/>
              <a:gd name="connsiteY150" fmla="*/ 605117 h 1676400"/>
              <a:gd name="connsiteX151" fmla="*/ 466165 w 1815353"/>
              <a:gd name="connsiteY151" fmla="*/ 600635 h 1676400"/>
              <a:gd name="connsiteX152" fmla="*/ 528918 w 1815353"/>
              <a:gd name="connsiteY152" fmla="*/ 587188 h 1676400"/>
              <a:gd name="connsiteX153" fmla="*/ 654424 w 1815353"/>
              <a:gd name="connsiteY153" fmla="*/ 582705 h 1676400"/>
              <a:gd name="connsiteX154" fmla="*/ 757518 w 1815353"/>
              <a:gd name="connsiteY154" fmla="*/ 569258 h 1676400"/>
              <a:gd name="connsiteX155" fmla="*/ 815788 w 1815353"/>
              <a:gd name="connsiteY155" fmla="*/ 555811 h 1676400"/>
              <a:gd name="connsiteX156" fmla="*/ 856129 w 1815353"/>
              <a:gd name="connsiteY156" fmla="*/ 551329 h 1676400"/>
              <a:gd name="connsiteX157" fmla="*/ 909918 w 1815353"/>
              <a:gd name="connsiteY157" fmla="*/ 555811 h 1676400"/>
              <a:gd name="connsiteX158" fmla="*/ 936812 w 1815353"/>
              <a:gd name="connsiteY158" fmla="*/ 578223 h 1676400"/>
              <a:gd name="connsiteX159" fmla="*/ 950259 w 1815353"/>
              <a:gd name="connsiteY159" fmla="*/ 596152 h 1676400"/>
              <a:gd name="connsiteX160" fmla="*/ 959224 w 1815353"/>
              <a:gd name="connsiteY160" fmla="*/ 609600 h 1676400"/>
              <a:gd name="connsiteX161" fmla="*/ 972671 w 1815353"/>
              <a:gd name="connsiteY161" fmla="*/ 618564 h 1676400"/>
              <a:gd name="connsiteX162" fmla="*/ 986118 w 1815353"/>
              <a:gd name="connsiteY162" fmla="*/ 649941 h 1676400"/>
              <a:gd name="connsiteX163" fmla="*/ 990600 w 1815353"/>
              <a:gd name="connsiteY163" fmla="*/ 667870 h 1676400"/>
              <a:gd name="connsiteX164" fmla="*/ 999565 w 1815353"/>
              <a:gd name="connsiteY164" fmla="*/ 685800 h 1676400"/>
              <a:gd name="connsiteX165" fmla="*/ 1004047 w 1815353"/>
              <a:gd name="connsiteY165" fmla="*/ 708211 h 1676400"/>
              <a:gd name="connsiteX166" fmla="*/ 1008529 w 1815353"/>
              <a:gd name="connsiteY166" fmla="*/ 721658 h 1676400"/>
              <a:gd name="connsiteX167" fmla="*/ 1013012 w 1815353"/>
              <a:gd name="connsiteY167" fmla="*/ 739588 h 1676400"/>
              <a:gd name="connsiteX168" fmla="*/ 999565 w 1815353"/>
              <a:gd name="connsiteY168" fmla="*/ 941294 h 1676400"/>
              <a:gd name="connsiteX169" fmla="*/ 990600 w 1815353"/>
              <a:gd name="connsiteY169" fmla="*/ 995082 h 1676400"/>
              <a:gd name="connsiteX170" fmla="*/ 981635 w 1815353"/>
              <a:gd name="connsiteY170" fmla="*/ 1138517 h 1676400"/>
              <a:gd name="connsiteX171" fmla="*/ 986118 w 1815353"/>
              <a:gd name="connsiteY171" fmla="*/ 1232647 h 1676400"/>
              <a:gd name="connsiteX172" fmla="*/ 990600 w 1815353"/>
              <a:gd name="connsiteY172" fmla="*/ 1272988 h 1676400"/>
              <a:gd name="connsiteX173" fmla="*/ 1004047 w 1815353"/>
              <a:gd name="connsiteY173" fmla="*/ 1344705 h 1676400"/>
              <a:gd name="connsiteX174" fmla="*/ 1008529 w 1815353"/>
              <a:gd name="connsiteY174" fmla="*/ 1389529 h 1676400"/>
              <a:gd name="connsiteX175" fmla="*/ 1013012 w 1815353"/>
              <a:gd name="connsiteY175" fmla="*/ 1402976 h 1676400"/>
              <a:gd name="connsiteX176" fmla="*/ 1017494 w 1815353"/>
              <a:gd name="connsiteY176" fmla="*/ 1425388 h 1676400"/>
              <a:gd name="connsiteX177" fmla="*/ 1026459 w 1815353"/>
              <a:gd name="connsiteY177" fmla="*/ 1456764 h 1676400"/>
              <a:gd name="connsiteX178" fmla="*/ 1030941 w 1815353"/>
              <a:gd name="connsiteY178" fmla="*/ 1474694 h 1676400"/>
              <a:gd name="connsiteX179" fmla="*/ 1035424 w 1815353"/>
              <a:gd name="connsiteY179" fmla="*/ 1501588 h 1676400"/>
              <a:gd name="connsiteX180" fmla="*/ 1044388 w 1815353"/>
              <a:gd name="connsiteY180" fmla="*/ 1519517 h 1676400"/>
              <a:gd name="connsiteX181" fmla="*/ 1048871 w 1815353"/>
              <a:gd name="connsiteY181" fmla="*/ 1537447 h 1676400"/>
              <a:gd name="connsiteX182" fmla="*/ 1053353 w 1815353"/>
              <a:gd name="connsiteY182" fmla="*/ 1550894 h 1676400"/>
              <a:gd name="connsiteX183" fmla="*/ 1057835 w 1815353"/>
              <a:gd name="connsiteY183" fmla="*/ 1568823 h 1676400"/>
              <a:gd name="connsiteX184" fmla="*/ 1071282 w 1815353"/>
              <a:gd name="connsiteY184" fmla="*/ 1609164 h 1676400"/>
              <a:gd name="connsiteX185" fmla="*/ 1080247 w 1815353"/>
              <a:gd name="connsiteY185" fmla="*/ 1636058 h 1676400"/>
              <a:gd name="connsiteX186" fmla="*/ 1093694 w 1815353"/>
              <a:gd name="connsiteY186" fmla="*/ 1676400 h 1676400"/>
              <a:gd name="connsiteX187" fmla="*/ 1102659 w 1815353"/>
              <a:gd name="connsiteY187" fmla="*/ 1662952 h 1676400"/>
              <a:gd name="connsiteX188" fmla="*/ 1107141 w 1815353"/>
              <a:gd name="connsiteY188" fmla="*/ 1649505 h 1676400"/>
              <a:gd name="connsiteX189" fmla="*/ 1120588 w 1815353"/>
              <a:gd name="connsiteY189" fmla="*/ 1640541 h 1676400"/>
              <a:gd name="connsiteX190" fmla="*/ 1134035 w 1815353"/>
              <a:gd name="connsiteY190" fmla="*/ 1627094 h 1676400"/>
              <a:gd name="connsiteX191" fmla="*/ 1147482 w 1815353"/>
              <a:gd name="connsiteY191" fmla="*/ 1618129 h 1676400"/>
              <a:gd name="connsiteX192" fmla="*/ 1174377 w 1815353"/>
              <a:gd name="connsiteY192" fmla="*/ 1609164 h 1676400"/>
              <a:gd name="connsiteX193" fmla="*/ 1183341 w 1815353"/>
              <a:gd name="connsiteY193" fmla="*/ 1595717 h 1676400"/>
              <a:gd name="connsiteX194" fmla="*/ 1210235 w 1815353"/>
              <a:gd name="connsiteY194" fmla="*/ 1582270 h 1676400"/>
              <a:gd name="connsiteX195" fmla="*/ 1250577 w 1815353"/>
              <a:gd name="connsiteY195" fmla="*/ 1564341 h 1676400"/>
              <a:gd name="connsiteX196" fmla="*/ 1264024 w 1815353"/>
              <a:gd name="connsiteY196" fmla="*/ 1559858 h 1676400"/>
              <a:gd name="connsiteX197" fmla="*/ 1290918 w 1815353"/>
              <a:gd name="connsiteY197" fmla="*/ 1546411 h 1676400"/>
              <a:gd name="connsiteX198" fmla="*/ 1304365 w 1815353"/>
              <a:gd name="connsiteY198" fmla="*/ 1537447 h 1676400"/>
              <a:gd name="connsiteX199" fmla="*/ 1331259 w 1815353"/>
              <a:gd name="connsiteY199" fmla="*/ 1528482 h 1676400"/>
              <a:gd name="connsiteX200" fmla="*/ 1344706 w 1815353"/>
              <a:gd name="connsiteY200" fmla="*/ 1524000 h 1676400"/>
              <a:gd name="connsiteX201" fmla="*/ 1376082 w 1815353"/>
              <a:gd name="connsiteY201" fmla="*/ 1519517 h 1676400"/>
              <a:gd name="connsiteX202" fmla="*/ 1456765 w 1815353"/>
              <a:gd name="connsiteY202" fmla="*/ 1524000 h 1676400"/>
              <a:gd name="connsiteX203" fmla="*/ 1483659 w 1815353"/>
              <a:gd name="connsiteY203" fmla="*/ 1537447 h 1676400"/>
              <a:gd name="connsiteX204" fmla="*/ 1497106 w 1815353"/>
              <a:gd name="connsiteY204" fmla="*/ 1541929 h 1676400"/>
              <a:gd name="connsiteX205" fmla="*/ 1519518 w 1815353"/>
              <a:gd name="connsiteY205" fmla="*/ 1541929 h 1676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</a:cxnLst>
            <a:rect l="l" t="t" r="r" b="b"/>
            <a:pathLst>
              <a:path w="1815353" h="1676400">
                <a:moveTo>
                  <a:pt x="1519518" y="1541929"/>
                </a:moveTo>
                <a:cubicBezTo>
                  <a:pt x="1521012" y="1539688"/>
                  <a:pt x="1509216" y="1533986"/>
                  <a:pt x="1506071" y="1528482"/>
                </a:cubicBezTo>
                <a:cubicBezTo>
                  <a:pt x="1503014" y="1523133"/>
                  <a:pt x="1503280" y="1516476"/>
                  <a:pt x="1501588" y="1510552"/>
                </a:cubicBezTo>
                <a:cubicBezTo>
                  <a:pt x="1500290" y="1506009"/>
                  <a:pt x="1498600" y="1501587"/>
                  <a:pt x="1497106" y="1497105"/>
                </a:cubicBezTo>
                <a:cubicBezTo>
                  <a:pt x="1487033" y="1416517"/>
                  <a:pt x="1498014" y="1492683"/>
                  <a:pt x="1488141" y="1443317"/>
                </a:cubicBezTo>
                <a:cubicBezTo>
                  <a:pt x="1480251" y="1403868"/>
                  <a:pt x="1487901" y="1429149"/>
                  <a:pt x="1479177" y="1402976"/>
                </a:cubicBezTo>
                <a:cubicBezTo>
                  <a:pt x="1477683" y="1389529"/>
                  <a:pt x="1476751" y="1376007"/>
                  <a:pt x="1474694" y="1362635"/>
                </a:cubicBezTo>
                <a:cubicBezTo>
                  <a:pt x="1473757" y="1356546"/>
                  <a:pt x="1471548" y="1350719"/>
                  <a:pt x="1470212" y="1344705"/>
                </a:cubicBezTo>
                <a:cubicBezTo>
                  <a:pt x="1468559" y="1337268"/>
                  <a:pt x="1467442" y="1329717"/>
                  <a:pt x="1465729" y="1322294"/>
                </a:cubicBezTo>
                <a:cubicBezTo>
                  <a:pt x="1462959" y="1310289"/>
                  <a:pt x="1456765" y="1286435"/>
                  <a:pt x="1456765" y="1286435"/>
                </a:cubicBezTo>
                <a:cubicBezTo>
                  <a:pt x="1450903" y="1221965"/>
                  <a:pt x="1455517" y="1253302"/>
                  <a:pt x="1443318" y="1192305"/>
                </a:cubicBezTo>
                <a:lnTo>
                  <a:pt x="1438835" y="1169894"/>
                </a:lnTo>
                <a:lnTo>
                  <a:pt x="1434353" y="1147482"/>
                </a:lnTo>
                <a:cubicBezTo>
                  <a:pt x="1430433" y="1104358"/>
                  <a:pt x="1431233" y="1103820"/>
                  <a:pt x="1425388" y="1066800"/>
                </a:cubicBezTo>
                <a:cubicBezTo>
                  <a:pt x="1422553" y="1048845"/>
                  <a:pt x="1419412" y="1030941"/>
                  <a:pt x="1416424" y="1013011"/>
                </a:cubicBezTo>
                <a:lnTo>
                  <a:pt x="1411941" y="986117"/>
                </a:lnTo>
                <a:cubicBezTo>
                  <a:pt x="1410447" y="941294"/>
                  <a:pt x="1409947" y="896426"/>
                  <a:pt x="1407459" y="851647"/>
                </a:cubicBezTo>
                <a:cubicBezTo>
                  <a:pt x="1406955" y="842572"/>
                  <a:pt x="1404359" y="833735"/>
                  <a:pt x="1402977" y="824752"/>
                </a:cubicBezTo>
                <a:cubicBezTo>
                  <a:pt x="1396554" y="783001"/>
                  <a:pt x="1401680" y="806119"/>
                  <a:pt x="1394012" y="775447"/>
                </a:cubicBezTo>
                <a:cubicBezTo>
                  <a:pt x="1385806" y="676986"/>
                  <a:pt x="1395139" y="764273"/>
                  <a:pt x="1380565" y="676835"/>
                </a:cubicBezTo>
                <a:lnTo>
                  <a:pt x="1371600" y="623047"/>
                </a:lnTo>
                <a:cubicBezTo>
                  <a:pt x="1373094" y="587188"/>
                  <a:pt x="1372511" y="551182"/>
                  <a:pt x="1376082" y="515470"/>
                </a:cubicBezTo>
                <a:cubicBezTo>
                  <a:pt x="1377022" y="506067"/>
                  <a:pt x="1382059" y="497541"/>
                  <a:pt x="1385047" y="488576"/>
                </a:cubicBezTo>
                <a:lnTo>
                  <a:pt x="1389529" y="475129"/>
                </a:lnTo>
                <a:lnTo>
                  <a:pt x="1402977" y="434788"/>
                </a:lnTo>
                <a:cubicBezTo>
                  <a:pt x="1404471" y="430306"/>
                  <a:pt x="1404118" y="424682"/>
                  <a:pt x="1407459" y="421341"/>
                </a:cubicBezTo>
                <a:cubicBezTo>
                  <a:pt x="1424715" y="404085"/>
                  <a:pt x="1415632" y="411410"/>
                  <a:pt x="1434353" y="398929"/>
                </a:cubicBezTo>
                <a:cubicBezTo>
                  <a:pt x="1446306" y="400423"/>
                  <a:pt x="1458360" y="401256"/>
                  <a:pt x="1470212" y="403411"/>
                </a:cubicBezTo>
                <a:cubicBezTo>
                  <a:pt x="1486561" y="406384"/>
                  <a:pt x="1500238" y="417927"/>
                  <a:pt x="1510553" y="430305"/>
                </a:cubicBezTo>
                <a:cubicBezTo>
                  <a:pt x="1514002" y="434444"/>
                  <a:pt x="1516530" y="439270"/>
                  <a:pt x="1519518" y="443752"/>
                </a:cubicBezTo>
                <a:cubicBezTo>
                  <a:pt x="1535861" y="492789"/>
                  <a:pt x="1509798" y="418519"/>
                  <a:pt x="1532965" y="470647"/>
                </a:cubicBezTo>
                <a:cubicBezTo>
                  <a:pt x="1540502" y="487605"/>
                  <a:pt x="1542199" y="512662"/>
                  <a:pt x="1559859" y="524435"/>
                </a:cubicBezTo>
                <a:lnTo>
                  <a:pt x="1586753" y="542364"/>
                </a:lnTo>
                <a:cubicBezTo>
                  <a:pt x="1591235" y="545352"/>
                  <a:pt x="1596391" y="547520"/>
                  <a:pt x="1600200" y="551329"/>
                </a:cubicBezTo>
                <a:cubicBezTo>
                  <a:pt x="1616988" y="568117"/>
                  <a:pt x="1607633" y="562772"/>
                  <a:pt x="1627094" y="569258"/>
                </a:cubicBezTo>
                <a:cubicBezTo>
                  <a:pt x="1630082" y="573740"/>
                  <a:pt x="1631491" y="579850"/>
                  <a:pt x="1636059" y="582705"/>
                </a:cubicBezTo>
                <a:cubicBezTo>
                  <a:pt x="1644072" y="587713"/>
                  <a:pt x="1662953" y="591670"/>
                  <a:pt x="1662953" y="591670"/>
                </a:cubicBezTo>
                <a:cubicBezTo>
                  <a:pt x="1661951" y="587662"/>
                  <a:pt x="1653090" y="553424"/>
                  <a:pt x="1653988" y="551329"/>
                </a:cubicBezTo>
                <a:cubicBezTo>
                  <a:pt x="1656620" y="545187"/>
                  <a:pt x="1665941" y="545352"/>
                  <a:pt x="1671918" y="542364"/>
                </a:cubicBezTo>
                <a:cubicBezTo>
                  <a:pt x="1676400" y="545352"/>
                  <a:pt x="1680547" y="548920"/>
                  <a:pt x="1685365" y="551329"/>
                </a:cubicBezTo>
                <a:cubicBezTo>
                  <a:pt x="1689591" y="553442"/>
                  <a:pt x="1694469" y="553950"/>
                  <a:pt x="1698812" y="555811"/>
                </a:cubicBezTo>
                <a:cubicBezTo>
                  <a:pt x="1704954" y="558443"/>
                  <a:pt x="1710765" y="561788"/>
                  <a:pt x="1716741" y="564776"/>
                </a:cubicBezTo>
                <a:cubicBezTo>
                  <a:pt x="1715247" y="557305"/>
                  <a:pt x="1715412" y="549300"/>
                  <a:pt x="1712259" y="542364"/>
                </a:cubicBezTo>
                <a:cubicBezTo>
                  <a:pt x="1707801" y="532555"/>
                  <a:pt x="1683876" y="512857"/>
                  <a:pt x="1694329" y="515470"/>
                </a:cubicBezTo>
                <a:lnTo>
                  <a:pt x="1730188" y="524435"/>
                </a:lnTo>
                <a:cubicBezTo>
                  <a:pt x="1719677" y="492900"/>
                  <a:pt x="1733357" y="531830"/>
                  <a:pt x="1716741" y="493058"/>
                </a:cubicBezTo>
                <a:cubicBezTo>
                  <a:pt x="1714880" y="488715"/>
                  <a:pt x="1708033" y="481724"/>
                  <a:pt x="1712259" y="479611"/>
                </a:cubicBezTo>
                <a:cubicBezTo>
                  <a:pt x="1719073" y="476204"/>
                  <a:pt x="1727280" y="482246"/>
                  <a:pt x="1734671" y="484094"/>
                </a:cubicBezTo>
                <a:cubicBezTo>
                  <a:pt x="1739255" y="485240"/>
                  <a:pt x="1743575" y="487278"/>
                  <a:pt x="1748118" y="488576"/>
                </a:cubicBezTo>
                <a:cubicBezTo>
                  <a:pt x="1754041" y="490268"/>
                  <a:pt x="1760071" y="491564"/>
                  <a:pt x="1766047" y="493058"/>
                </a:cubicBezTo>
                <a:cubicBezTo>
                  <a:pt x="1764553" y="487082"/>
                  <a:pt x="1763728" y="480897"/>
                  <a:pt x="1761565" y="475129"/>
                </a:cubicBezTo>
                <a:cubicBezTo>
                  <a:pt x="1759219" y="468873"/>
                  <a:pt x="1751290" y="463752"/>
                  <a:pt x="1752600" y="457200"/>
                </a:cubicBezTo>
                <a:cubicBezTo>
                  <a:pt x="1753527" y="452567"/>
                  <a:pt x="1761398" y="453562"/>
                  <a:pt x="1766047" y="452717"/>
                </a:cubicBezTo>
                <a:cubicBezTo>
                  <a:pt x="1777899" y="450562"/>
                  <a:pt x="1789953" y="449729"/>
                  <a:pt x="1801906" y="448235"/>
                </a:cubicBezTo>
                <a:cubicBezTo>
                  <a:pt x="1806439" y="441435"/>
                  <a:pt x="1815353" y="430621"/>
                  <a:pt x="1815353" y="421341"/>
                </a:cubicBezTo>
                <a:cubicBezTo>
                  <a:pt x="1815353" y="403232"/>
                  <a:pt x="1807469" y="384243"/>
                  <a:pt x="1801906" y="367552"/>
                </a:cubicBezTo>
                <a:lnTo>
                  <a:pt x="1792941" y="340658"/>
                </a:lnTo>
                <a:lnTo>
                  <a:pt x="1788459" y="327211"/>
                </a:lnTo>
                <a:cubicBezTo>
                  <a:pt x="1785280" y="301776"/>
                  <a:pt x="1785842" y="294581"/>
                  <a:pt x="1779494" y="273423"/>
                </a:cubicBezTo>
                <a:cubicBezTo>
                  <a:pt x="1776778" y="264372"/>
                  <a:pt x="1775770" y="254392"/>
                  <a:pt x="1770529" y="246529"/>
                </a:cubicBezTo>
                <a:cubicBezTo>
                  <a:pt x="1761527" y="233025"/>
                  <a:pt x="1759423" y="231074"/>
                  <a:pt x="1752600" y="215152"/>
                </a:cubicBezTo>
                <a:cubicBezTo>
                  <a:pt x="1741466" y="189171"/>
                  <a:pt x="1756382" y="214100"/>
                  <a:pt x="1739153" y="188258"/>
                </a:cubicBezTo>
                <a:lnTo>
                  <a:pt x="1730188" y="161364"/>
                </a:lnTo>
                <a:cubicBezTo>
                  <a:pt x="1726542" y="150426"/>
                  <a:pt x="1725432" y="143161"/>
                  <a:pt x="1716741" y="134470"/>
                </a:cubicBezTo>
                <a:cubicBezTo>
                  <a:pt x="1712932" y="130661"/>
                  <a:pt x="1707776" y="128493"/>
                  <a:pt x="1703294" y="125505"/>
                </a:cubicBezTo>
                <a:cubicBezTo>
                  <a:pt x="1701800" y="121023"/>
                  <a:pt x="1701433" y="115989"/>
                  <a:pt x="1698812" y="112058"/>
                </a:cubicBezTo>
                <a:cubicBezTo>
                  <a:pt x="1690386" y="99418"/>
                  <a:pt x="1669157" y="87806"/>
                  <a:pt x="1658471" y="80682"/>
                </a:cubicBezTo>
                <a:cubicBezTo>
                  <a:pt x="1639897" y="68299"/>
                  <a:pt x="1650252" y="73024"/>
                  <a:pt x="1627094" y="67235"/>
                </a:cubicBezTo>
                <a:cubicBezTo>
                  <a:pt x="1622612" y="64247"/>
                  <a:pt x="1618465" y="60679"/>
                  <a:pt x="1613647" y="58270"/>
                </a:cubicBezTo>
                <a:cubicBezTo>
                  <a:pt x="1609421" y="56157"/>
                  <a:pt x="1604330" y="56083"/>
                  <a:pt x="1600200" y="53788"/>
                </a:cubicBezTo>
                <a:cubicBezTo>
                  <a:pt x="1590782" y="48555"/>
                  <a:pt x="1582271" y="41835"/>
                  <a:pt x="1573306" y="35858"/>
                </a:cubicBezTo>
                <a:cubicBezTo>
                  <a:pt x="1568824" y="32870"/>
                  <a:pt x="1564970" y="28598"/>
                  <a:pt x="1559859" y="26894"/>
                </a:cubicBezTo>
                <a:lnTo>
                  <a:pt x="1532965" y="17929"/>
                </a:lnTo>
                <a:cubicBezTo>
                  <a:pt x="1528483" y="14941"/>
                  <a:pt x="1524336" y="11373"/>
                  <a:pt x="1519518" y="8964"/>
                </a:cubicBezTo>
                <a:cubicBezTo>
                  <a:pt x="1510330" y="4370"/>
                  <a:pt x="1492182" y="1704"/>
                  <a:pt x="1483659" y="0"/>
                </a:cubicBezTo>
                <a:cubicBezTo>
                  <a:pt x="1458259" y="1494"/>
                  <a:pt x="1432807" y="2278"/>
                  <a:pt x="1407459" y="4482"/>
                </a:cubicBezTo>
                <a:cubicBezTo>
                  <a:pt x="1398405" y="5269"/>
                  <a:pt x="1389548" y="7582"/>
                  <a:pt x="1380565" y="8964"/>
                </a:cubicBezTo>
                <a:cubicBezTo>
                  <a:pt x="1370123" y="10571"/>
                  <a:pt x="1359647" y="11953"/>
                  <a:pt x="1349188" y="13447"/>
                </a:cubicBezTo>
                <a:cubicBezTo>
                  <a:pt x="1316450" y="24359"/>
                  <a:pt x="1331461" y="20119"/>
                  <a:pt x="1304365" y="26894"/>
                </a:cubicBezTo>
                <a:cubicBezTo>
                  <a:pt x="1295400" y="32870"/>
                  <a:pt x="1287692" y="41416"/>
                  <a:pt x="1277471" y="44823"/>
                </a:cubicBezTo>
                <a:cubicBezTo>
                  <a:pt x="1268506" y="47811"/>
                  <a:pt x="1258440" y="48547"/>
                  <a:pt x="1250577" y="53788"/>
                </a:cubicBezTo>
                <a:cubicBezTo>
                  <a:pt x="1212022" y="79487"/>
                  <a:pt x="1260811" y="48669"/>
                  <a:pt x="1223682" y="67235"/>
                </a:cubicBezTo>
                <a:cubicBezTo>
                  <a:pt x="1188933" y="84611"/>
                  <a:pt x="1230580" y="69419"/>
                  <a:pt x="1196788" y="80682"/>
                </a:cubicBezTo>
                <a:cubicBezTo>
                  <a:pt x="1175477" y="94890"/>
                  <a:pt x="1188454" y="87942"/>
                  <a:pt x="1156447" y="98611"/>
                </a:cubicBezTo>
                <a:cubicBezTo>
                  <a:pt x="1151965" y="100105"/>
                  <a:pt x="1146931" y="100473"/>
                  <a:pt x="1143000" y="103094"/>
                </a:cubicBezTo>
                <a:cubicBezTo>
                  <a:pt x="1123214" y="116284"/>
                  <a:pt x="1134835" y="111001"/>
                  <a:pt x="1107141" y="116541"/>
                </a:cubicBezTo>
                <a:cubicBezTo>
                  <a:pt x="1073382" y="139046"/>
                  <a:pt x="1116287" y="112621"/>
                  <a:pt x="1075765" y="129988"/>
                </a:cubicBezTo>
                <a:cubicBezTo>
                  <a:pt x="1070814" y="132110"/>
                  <a:pt x="1067241" y="136764"/>
                  <a:pt x="1062318" y="138952"/>
                </a:cubicBezTo>
                <a:cubicBezTo>
                  <a:pt x="1053683" y="142790"/>
                  <a:pt x="1044389" y="144929"/>
                  <a:pt x="1035424" y="147917"/>
                </a:cubicBezTo>
                <a:lnTo>
                  <a:pt x="1008529" y="156882"/>
                </a:lnTo>
                <a:lnTo>
                  <a:pt x="995082" y="161364"/>
                </a:lnTo>
                <a:cubicBezTo>
                  <a:pt x="971384" y="177163"/>
                  <a:pt x="986860" y="169023"/>
                  <a:pt x="945777" y="179294"/>
                </a:cubicBezTo>
                <a:lnTo>
                  <a:pt x="927847" y="183776"/>
                </a:lnTo>
                <a:cubicBezTo>
                  <a:pt x="921871" y="185270"/>
                  <a:pt x="916048" y="187645"/>
                  <a:pt x="909918" y="188258"/>
                </a:cubicBezTo>
                <a:cubicBezTo>
                  <a:pt x="894977" y="189752"/>
                  <a:pt x="879978" y="190756"/>
                  <a:pt x="865094" y="192741"/>
                </a:cubicBezTo>
                <a:cubicBezTo>
                  <a:pt x="815975" y="199290"/>
                  <a:pt x="873792" y="196744"/>
                  <a:pt x="806824" y="201705"/>
                </a:cubicBezTo>
                <a:cubicBezTo>
                  <a:pt x="778474" y="203805"/>
                  <a:pt x="750047" y="204694"/>
                  <a:pt x="721659" y="206188"/>
                </a:cubicBezTo>
                <a:cubicBezTo>
                  <a:pt x="662171" y="201938"/>
                  <a:pt x="672712" y="204174"/>
                  <a:pt x="627529" y="197223"/>
                </a:cubicBezTo>
                <a:cubicBezTo>
                  <a:pt x="613781" y="195108"/>
                  <a:pt x="610156" y="213901"/>
                  <a:pt x="596153" y="210669"/>
                </a:cubicBezTo>
                <a:cubicBezTo>
                  <a:pt x="584148" y="207899"/>
                  <a:pt x="550080" y="216896"/>
                  <a:pt x="537883" y="215153"/>
                </a:cubicBezTo>
                <a:lnTo>
                  <a:pt x="493058" y="215152"/>
                </a:lnTo>
                <a:cubicBezTo>
                  <a:pt x="475104" y="212317"/>
                  <a:pt x="403584" y="221281"/>
                  <a:pt x="385482" y="219635"/>
                </a:cubicBezTo>
                <a:lnTo>
                  <a:pt x="246530" y="224117"/>
                </a:lnTo>
                <a:cubicBezTo>
                  <a:pt x="239059" y="222623"/>
                  <a:pt x="177766" y="239218"/>
                  <a:pt x="170329" y="237565"/>
                </a:cubicBezTo>
                <a:cubicBezTo>
                  <a:pt x="114300" y="253253"/>
                  <a:pt x="109818" y="241300"/>
                  <a:pt x="71718" y="255494"/>
                </a:cubicBezTo>
                <a:cubicBezTo>
                  <a:pt x="29136" y="271182"/>
                  <a:pt x="84417" y="268194"/>
                  <a:pt x="80682" y="273423"/>
                </a:cubicBezTo>
                <a:cubicBezTo>
                  <a:pt x="58527" y="284501"/>
                  <a:pt x="69092" y="280275"/>
                  <a:pt x="49306" y="286870"/>
                </a:cubicBezTo>
                <a:cubicBezTo>
                  <a:pt x="44824" y="291352"/>
                  <a:pt x="35859" y="293978"/>
                  <a:pt x="35859" y="300317"/>
                </a:cubicBezTo>
                <a:cubicBezTo>
                  <a:pt x="35859" y="305042"/>
                  <a:pt x="44629" y="304132"/>
                  <a:pt x="49306" y="304800"/>
                </a:cubicBezTo>
                <a:cubicBezTo>
                  <a:pt x="65643" y="307134"/>
                  <a:pt x="82177" y="307788"/>
                  <a:pt x="98612" y="309282"/>
                </a:cubicBezTo>
                <a:cubicBezTo>
                  <a:pt x="104588" y="310776"/>
                  <a:pt x="118035" y="307788"/>
                  <a:pt x="116541" y="313764"/>
                </a:cubicBezTo>
                <a:cubicBezTo>
                  <a:pt x="114428" y="322216"/>
                  <a:pt x="102090" y="323673"/>
                  <a:pt x="94129" y="327211"/>
                </a:cubicBezTo>
                <a:cubicBezTo>
                  <a:pt x="88500" y="329713"/>
                  <a:pt x="82123" y="330002"/>
                  <a:pt x="76200" y="331694"/>
                </a:cubicBezTo>
                <a:cubicBezTo>
                  <a:pt x="71657" y="332992"/>
                  <a:pt x="67235" y="334682"/>
                  <a:pt x="62753" y="336176"/>
                </a:cubicBezTo>
                <a:cubicBezTo>
                  <a:pt x="58271" y="339164"/>
                  <a:pt x="52671" y="340934"/>
                  <a:pt x="49306" y="345141"/>
                </a:cubicBezTo>
                <a:cubicBezTo>
                  <a:pt x="41310" y="355136"/>
                  <a:pt x="44268" y="364419"/>
                  <a:pt x="53788" y="372035"/>
                </a:cubicBezTo>
                <a:cubicBezTo>
                  <a:pt x="58443" y="375759"/>
                  <a:pt x="88433" y="380697"/>
                  <a:pt x="89647" y="381000"/>
                </a:cubicBezTo>
                <a:cubicBezTo>
                  <a:pt x="94231" y="382146"/>
                  <a:pt x="98612" y="383988"/>
                  <a:pt x="103094" y="385482"/>
                </a:cubicBezTo>
                <a:cubicBezTo>
                  <a:pt x="97118" y="388470"/>
                  <a:pt x="91421" y="392101"/>
                  <a:pt x="85165" y="394447"/>
                </a:cubicBezTo>
                <a:cubicBezTo>
                  <a:pt x="75965" y="397897"/>
                  <a:pt x="53341" y="401282"/>
                  <a:pt x="44824" y="403411"/>
                </a:cubicBezTo>
                <a:cubicBezTo>
                  <a:pt x="40240" y="404557"/>
                  <a:pt x="35603" y="405781"/>
                  <a:pt x="31377" y="407894"/>
                </a:cubicBezTo>
                <a:cubicBezTo>
                  <a:pt x="26558" y="410303"/>
                  <a:pt x="22412" y="413870"/>
                  <a:pt x="17929" y="416858"/>
                </a:cubicBezTo>
                <a:cubicBezTo>
                  <a:pt x="52051" y="428232"/>
                  <a:pt x="35558" y="423970"/>
                  <a:pt x="67235" y="430305"/>
                </a:cubicBezTo>
                <a:cubicBezTo>
                  <a:pt x="45926" y="444511"/>
                  <a:pt x="58897" y="437567"/>
                  <a:pt x="26894" y="448235"/>
                </a:cubicBezTo>
                <a:lnTo>
                  <a:pt x="13447" y="452717"/>
                </a:lnTo>
                <a:cubicBezTo>
                  <a:pt x="8965" y="455705"/>
                  <a:pt x="0" y="456295"/>
                  <a:pt x="0" y="461682"/>
                </a:cubicBezTo>
                <a:cubicBezTo>
                  <a:pt x="0" y="467069"/>
                  <a:pt x="8629" y="468238"/>
                  <a:pt x="13447" y="470647"/>
                </a:cubicBezTo>
                <a:cubicBezTo>
                  <a:pt x="26128" y="476987"/>
                  <a:pt x="46343" y="477776"/>
                  <a:pt x="58271" y="479611"/>
                </a:cubicBezTo>
                <a:cubicBezTo>
                  <a:pt x="67254" y="480993"/>
                  <a:pt x="76200" y="482600"/>
                  <a:pt x="85165" y="484094"/>
                </a:cubicBezTo>
                <a:lnTo>
                  <a:pt x="44824" y="497541"/>
                </a:lnTo>
                <a:lnTo>
                  <a:pt x="31377" y="502023"/>
                </a:lnTo>
                <a:cubicBezTo>
                  <a:pt x="26894" y="505011"/>
                  <a:pt x="22748" y="508579"/>
                  <a:pt x="17929" y="510988"/>
                </a:cubicBezTo>
                <a:cubicBezTo>
                  <a:pt x="13703" y="513101"/>
                  <a:pt x="2369" y="511244"/>
                  <a:pt x="4482" y="515470"/>
                </a:cubicBezTo>
                <a:cubicBezTo>
                  <a:pt x="7238" y="520980"/>
                  <a:pt x="16511" y="518182"/>
                  <a:pt x="22412" y="519952"/>
                </a:cubicBezTo>
                <a:cubicBezTo>
                  <a:pt x="31463" y="522667"/>
                  <a:pt x="40341" y="525929"/>
                  <a:pt x="49306" y="528917"/>
                </a:cubicBezTo>
                <a:lnTo>
                  <a:pt x="62753" y="533400"/>
                </a:lnTo>
                <a:cubicBezTo>
                  <a:pt x="53439" y="570659"/>
                  <a:pt x="68003" y="535356"/>
                  <a:pt x="35859" y="555811"/>
                </a:cubicBezTo>
                <a:cubicBezTo>
                  <a:pt x="25163" y="562617"/>
                  <a:pt x="8965" y="582705"/>
                  <a:pt x="8965" y="582705"/>
                </a:cubicBezTo>
                <a:cubicBezTo>
                  <a:pt x="10459" y="588682"/>
                  <a:pt x="10030" y="595509"/>
                  <a:pt x="13447" y="600635"/>
                </a:cubicBezTo>
                <a:cubicBezTo>
                  <a:pt x="18412" y="608084"/>
                  <a:pt x="32670" y="611525"/>
                  <a:pt x="40341" y="614082"/>
                </a:cubicBezTo>
                <a:cubicBezTo>
                  <a:pt x="44823" y="617070"/>
                  <a:pt x="48970" y="620638"/>
                  <a:pt x="53788" y="623047"/>
                </a:cubicBezTo>
                <a:cubicBezTo>
                  <a:pt x="61320" y="626813"/>
                  <a:pt x="77985" y="629857"/>
                  <a:pt x="85165" y="632011"/>
                </a:cubicBezTo>
                <a:cubicBezTo>
                  <a:pt x="94216" y="634726"/>
                  <a:pt x="102682" y="639804"/>
                  <a:pt x="112059" y="640976"/>
                </a:cubicBezTo>
                <a:cubicBezTo>
                  <a:pt x="161343" y="647136"/>
                  <a:pt x="135946" y="644128"/>
                  <a:pt x="188259" y="649941"/>
                </a:cubicBezTo>
                <a:cubicBezTo>
                  <a:pt x="213659" y="648447"/>
                  <a:pt x="239171" y="648268"/>
                  <a:pt x="264459" y="645458"/>
                </a:cubicBezTo>
                <a:cubicBezTo>
                  <a:pt x="279603" y="643775"/>
                  <a:pt x="294163" y="638384"/>
                  <a:pt x="309282" y="636494"/>
                </a:cubicBezTo>
                <a:lnTo>
                  <a:pt x="345141" y="632011"/>
                </a:lnTo>
                <a:cubicBezTo>
                  <a:pt x="354106" y="629023"/>
                  <a:pt x="362868" y="625339"/>
                  <a:pt x="372035" y="623047"/>
                </a:cubicBezTo>
                <a:cubicBezTo>
                  <a:pt x="378012" y="621553"/>
                  <a:pt x="384064" y="620334"/>
                  <a:pt x="389965" y="618564"/>
                </a:cubicBezTo>
                <a:cubicBezTo>
                  <a:pt x="399016" y="615849"/>
                  <a:pt x="407894" y="612588"/>
                  <a:pt x="416859" y="609600"/>
                </a:cubicBezTo>
                <a:cubicBezTo>
                  <a:pt x="421341" y="608106"/>
                  <a:pt x="425618" y="605703"/>
                  <a:pt x="430306" y="605117"/>
                </a:cubicBezTo>
                <a:lnTo>
                  <a:pt x="466165" y="600635"/>
                </a:lnTo>
                <a:cubicBezTo>
                  <a:pt x="480984" y="596930"/>
                  <a:pt x="511894" y="588189"/>
                  <a:pt x="528918" y="587188"/>
                </a:cubicBezTo>
                <a:cubicBezTo>
                  <a:pt x="570708" y="584730"/>
                  <a:pt x="612589" y="584199"/>
                  <a:pt x="654424" y="582705"/>
                </a:cubicBezTo>
                <a:cubicBezTo>
                  <a:pt x="678159" y="580068"/>
                  <a:pt x="740104" y="573611"/>
                  <a:pt x="757518" y="569258"/>
                </a:cubicBezTo>
                <a:cubicBezTo>
                  <a:pt x="770994" y="565889"/>
                  <a:pt x="799706" y="558109"/>
                  <a:pt x="815788" y="555811"/>
                </a:cubicBezTo>
                <a:cubicBezTo>
                  <a:pt x="829182" y="553898"/>
                  <a:pt x="842682" y="552823"/>
                  <a:pt x="856129" y="551329"/>
                </a:cubicBezTo>
                <a:cubicBezTo>
                  <a:pt x="874059" y="552823"/>
                  <a:pt x="892276" y="552283"/>
                  <a:pt x="909918" y="555811"/>
                </a:cubicBezTo>
                <a:cubicBezTo>
                  <a:pt x="917072" y="557242"/>
                  <a:pt x="933166" y="573970"/>
                  <a:pt x="936812" y="578223"/>
                </a:cubicBezTo>
                <a:cubicBezTo>
                  <a:pt x="941674" y="583895"/>
                  <a:pt x="945917" y="590073"/>
                  <a:pt x="950259" y="596152"/>
                </a:cubicBezTo>
                <a:cubicBezTo>
                  <a:pt x="953390" y="600536"/>
                  <a:pt x="955415" y="605791"/>
                  <a:pt x="959224" y="609600"/>
                </a:cubicBezTo>
                <a:cubicBezTo>
                  <a:pt x="963033" y="613409"/>
                  <a:pt x="968189" y="615576"/>
                  <a:pt x="972671" y="618564"/>
                </a:cubicBezTo>
                <a:cubicBezTo>
                  <a:pt x="985538" y="670037"/>
                  <a:pt x="967546" y="606607"/>
                  <a:pt x="986118" y="649941"/>
                </a:cubicBezTo>
                <a:cubicBezTo>
                  <a:pt x="988545" y="655603"/>
                  <a:pt x="988437" y="662102"/>
                  <a:pt x="990600" y="667870"/>
                </a:cubicBezTo>
                <a:cubicBezTo>
                  <a:pt x="992946" y="674127"/>
                  <a:pt x="996577" y="679823"/>
                  <a:pt x="999565" y="685800"/>
                </a:cubicBezTo>
                <a:cubicBezTo>
                  <a:pt x="1001059" y="693270"/>
                  <a:pt x="1002199" y="700820"/>
                  <a:pt x="1004047" y="708211"/>
                </a:cubicBezTo>
                <a:cubicBezTo>
                  <a:pt x="1005193" y="712795"/>
                  <a:pt x="1007231" y="717115"/>
                  <a:pt x="1008529" y="721658"/>
                </a:cubicBezTo>
                <a:cubicBezTo>
                  <a:pt x="1010221" y="727582"/>
                  <a:pt x="1011518" y="733611"/>
                  <a:pt x="1013012" y="739588"/>
                </a:cubicBezTo>
                <a:cubicBezTo>
                  <a:pt x="1010654" y="798534"/>
                  <a:pt x="1009577" y="881224"/>
                  <a:pt x="999565" y="941294"/>
                </a:cubicBezTo>
                <a:lnTo>
                  <a:pt x="990600" y="995082"/>
                </a:lnTo>
                <a:cubicBezTo>
                  <a:pt x="988595" y="1023152"/>
                  <a:pt x="981635" y="1115953"/>
                  <a:pt x="981635" y="1138517"/>
                </a:cubicBezTo>
                <a:cubicBezTo>
                  <a:pt x="981635" y="1169929"/>
                  <a:pt x="984028" y="1201304"/>
                  <a:pt x="986118" y="1232647"/>
                </a:cubicBezTo>
                <a:cubicBezTo>
                  <a:pt x="987018" y="1246147"/>
                  <a:pt x="988687" y="1259594"/>
                  <a:pt x="990600" y="1272988"/>
                </a:cubicBezTo>
                <a:cubicBezTo>
                  <a:pt x="997251" y="1319544"/>
                  <a:pt x="996284" y="1313652"/>
                  <a:pt x="1004047" y="1344705"/>
                </a:cubicBezTo>
                <a:cubicBezTo>
                  <a:pt x="1005541" y="1359646"/>
                  <a:pt x="1006246" y="1374688"/>
                  <a:pt x="1008529" y="1389529"/>
                </a:cubicBezTo>
                <a:cubicBezTo>
                  <a:pt x="1009247" y="1394199"/>
                  <a:pt x="1011866" y="1398392"/>
                  <a:pt x="1013012" y="1402976"/>
                </a:cubicBezTo>
                <a:cubicBezTo>
                  <a:pt x="1014860" y="1410367"/>
                  <a:pt x="1015841" y="1417951"/>
                  <a:pt x="1017494" y="1425388"/>
                </a:cubicBezTo>
                <a:cubicBezTo>
                  <a:pt x="1024499" y="1456910"/>
                  <a:pt x="1018974" y="1430563"/>
                  <a:pt x="1026459" y="1456764"/>
                </a:cubicBezTo>
                <a:cubicBezTo>
                  <a:pt x="1028151" y="1462688"/>
                  <a:pt x="1029733" y="1468653"/>
                  <a:pt x="1030941" y="1474694"/>
                </a:cubicBezTo>
                <a:cubicBezTo>
                  <a:pt x="1032723" y="1483606"/>
                  <a:pt x="1032812" y="1492883"/>
                  <a:pt x="1035424" y="1501588"/>
                </a:cubicBezTo>
                <a:cubicBezTo>
                  <a:pt x="1037344" y="1507988"/>
                  <a:pt x="1042042" y="1513261"/>
                  <a:pt x="1044388" y="1519517"/>
                </a:cubicBezTo>
                <a:cubicBezTo>
                  <a:pt x="1046551" y="1525285"/>
                  <a:pt x="1047179" y="1531523"/>
                  <a:pt x="1048871" y="1537447"/>
                </a:cubicBezTo>
                <a:cubicBezTo>
                  <a:pt x="1050169" y="1541990"/>
                  <a:pt x="1052055" y="1546351"/>
                  <a:pt x="1053353" y="1550894"/>
                </a:cubicBezTo>
                <a:cubicBezTo>
                  <a:pt x="1055045" y="1556817"/>
                  <a:pt x="1056065" y="1562923"/>
                  <a:pt x="1057835" y="1568823"/>
                </a:cubicBezTo>
                <a:cubicBezTo>
                  <a:pt x="1061908" y="1582400"/>
                  <a:pt x="1066800" y="1595717"/>
                  <a:pt x="1071282" y="1609164"/>
                </a:cubicBezTo>
                <a:cubicBezTo>
                  <a:pt x="1071284" y="1609171"/>
                  <a:pt x="1080246" y="1636050"/>
                  <a:pt x="1080247" y="1636058"/>
                </a:cubicBezTo>
                <a:cubicBezTo>
                  <a:pt x="1085615" y="1668266"/>
                  <a:pt x="1079688" y="1655390"/>
                  <a:pt x="1093694" y="1676400"/>
                </a:cubicBezTo>
                <a:cubicBezTo>
                  <a:pt x="1096682" y="1671917"/>
                  <a:pt x="1100250" y="1667771"/>
                  <a:pt x="1102659" y="1662952"/>
                </a:cubicBezTo>
                <a:cubicBezTo>
                  <a:pt x="1104772" y="1658726"/>
                  <a:pt x="1104189" y="1653194"/>
                  <a:pt x="1107141" y="1649505"/>
                </a:cubicBezTo>
                <a:cubicBezTo>
                  <a:pt x="1110506" y="1645299"/>
                  <a:pt x="1116450" y="1643990"/>
                  <a:pt x="1120588" y="1640541"/>
                </a:cubicBezTo>
                <a:cubicBezTo>
                  <a:pt x="1125458" y="1636483"/>
                  <a:pt x="1129165" y="1631152"/>
                  <a:pt x="1134035" y="1627094"/>
                </a:cubicBezTo>
                <a:cubicBezTo>
                  <a:pt x="1138174" y="1623645"/>
                  <a:pt x="1142559" y="1620317"/>
                  <a:pt x="1147482" y="1618129"/>
                </a:cubicBezTo>
                <a:cubicBezTo>
                  <a:pt x="1156117" y="1614291"/>
                  <a:pt x="1174377" y="1609164"/>
                  <a:pt x="1174377" y="1609164"/>
                </a:cubicBezTo>
                <a:cubicBezTo>
                  <a:pt x="1177365" y="1604682"/>
                  <a:pt x="1179532" y="1599526"/>
                  <a:pt x="1183341" y="1595717"/>
                </a:cubicBezTo>
                <a:cubicBezTo>
                  <a:pt x="1192030" y="1587027"/>
                  <a:pt x="1199298" y="1585916"/>
                  <a:pt x="1210235" y="1582270"/>
                </a:cubicBezTo>
                <a:cubicBezTo>
                  <a:pt x="1231546" y="1568062"/>
                  <a:pt x="1218568" y="1575010"/>
                  <a:pt x="1250577" y="1564341"/>
                </a:cubicBezTo>
                <a:cubicBezTo>
                  <a:pt x="1255059" y="1562847"/>
                  <a:pt x="1260093" y="1562479"/>
                  <a:pt x="1264024" y="1559858"/>
                </a:cubicBezTo>
                <a:cubicBezTo>
                  <a:pt x="1302560" y="1534169"/>
                  <a:pt x="1253803" y="1564968"/>
                  <a:pt x="1290918" y="1546411"/>
                </a:cubicBezTo>
                <a:cubicBezTo>
                  <a:pt x="1295736" y="1544002"/>
                  <a:pt x="1299442" y="1539635"/>
                  <a:pt x="1304365" y="1537447"/>
                </a:cubicBezTo>
                <a:cubicBezTo>
                  <a:pt x="1313000" y="1533609"/>
                  <a:pt x="1322294" y="1531470"/>
                  <a:pt x="1331259" y="1528482"/>
                </a:cubicBezTo>
                <a:cubicBezTo>
                  <a:pt x="1335741" y="1526988"/>
                  <a:pt x="1340029" y="1524668"/>
                  <a:pt x="1344706" y="1524000"/>
                </a:cubicBezTo>
                <a:lnTo>
                  <a:pt x="1376082" y="1519517"/>
                </a:lnTo>
                <a:cubicBezTo>
                  <a:pt x="1402976" y="1521011"/>
                  <a:pt x="1429951" y="1521446"/>
                  <a:pt x="1456765" y="1524000"/>
                </a:cubicBezTo>
                <a:cubicBezTo>
                  <a:pt x="1470684" y="1525326"/>
                  <a:pt x="1471569" y="1531402"/>
                  <a:pt x="1483659" y="1537447"/>
                </a:cubicBezTo>
                <a:cubicBezTo>
                  <a:pt x="1487885" y="1539560"/>
                  <a:pt x="1492624" y="1540435"/>
                  <a:pt x="1497106" y="1541929"/>
                </a:cubicBezTo>
                <a:cubicBezTo>
                  <a:pt x="1507728" y="1557862"/>
                  <a:pt x="1518024" y="1544170"/>
                  <a:pt x="1519518" y="1541929"/>
                </a:cubicBezTo>
                <a:close/>
              </a:path>
            </a:pathLst>
          </a:custGeom>
          <a:solidFill>
            <a:schemeClr val="accent5">
              <a:lumMod val="75000"/>
              <a:alpha val="4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" name="Freeform 19"/>
          <p:cNvSpPr/>
          <p:nvPr/>
        </p:nvSpPr>
        <p:spPr>
          <a:xfrm>
            <a:off x="2941503" y="3391956"/>
            <a:ext cx="2151651" cy="1408643"/>
          </a:xfrm>
          <a:custGeom>
            <a:avLst/>
            <a:gdLst>
              <a:gd name="connsiteX0" fmla="*/ 91734 w 1947428"/>
              <a:gd name="connsiteY0" fmla="*/ 143435 h 1281952"/>
              <a:gd name="connsiteX1" fmla="*/ 64839 w 1947428"/>
              <a:gd name="connsiteY1" fmla="*/ 161364 h 1281952"/>
              <a:gd name="connsiteX2" fmla="*/ 20016 w 1947428"/>
              <a:gd name="connsiteY2" fmla="*/ 197223 h 1281952"/>
              <a:gd name="connsiteX3" fmla="*/ 2087 w 1947428"/>
              <a:gd name="connsiteY3" fmla="*/ 251011 h 1281952"/>
              <a:gd name="connsiteX4" fmla="*/ 11051 w 1947428"/>
              <a:gd name="connsiteY4" fmla="*/ 331694 h 1281952"/>
              <a:gd name="connsiteX5" fmla="*/ 37945 w 1947428"/>
              <a:gd name="connsiteY5" fmla="*/ 385482 h 1281952"/>
              <a:gd name="connsiteX6" fmla="*/ 55875 w 1947428"/>
              <a:gd name="connsiteY6" fmla="*/ 439270 h 1281952"/>
              <a:gd name="connsiteX7" fmla="*/ 64839 w 1947428"/>
              <a:gd name="connsiteY7" fmla="*/ 466164 h 1281952"/>
              <a:gd name="connsiteX8" fmla="*/ 73804 w 1947428"/>
              <a:gd name="connsiteY8" fmla="*/ 493058 h 1281952"/>
              <a:gd name="connsiteX9" fmla="*/ 82769 w 1947428"/>
              <a:gd name="connsiteY9" fmla="*/ 528917 h 1281952"/>
              <a:gd name="connsiteX10" fmla="*/ 100698 w 1947428"/>
              <a:gd name="connsiteY10" fmla="*/ 582705 h 1281952"/>
              <a:gd name="connsiteX11" fmla="*/ 118628 w 1947428"/>
              <a:gd name="connsiteY11" fmla="*/ 636494 h 1281952"/>
              <a:gd name="connsiteX12" fmla="*/ 154487 w 1947428"/>
              <a:gd name="connsiteY12" fmla="*/ 690282 h 1281952"/>
              <a:gd name="connsiteX13" fmla="*/ 190345 w 1947428"/>
              <a:gd name="connsiteY13" fmla="*/ 744070 h 1281952"/>
              <a:gd name="connsiteX14" fmla="*/ 208275 w 1947428"/>
              <a:gd name="connsiteY14" fmla="*/ 762000 h 1281952"/>
              <a:gd name="connsiteX15" fmla="*/ 226204 w 1947428"/>
              <a:gd name="connsiteY15" fmla="*/ 788894 h 1281952"/>
              <a:gd name="connsiteX16" fmla="*/ 297922 w 1947428"/>
              <a:gd name="connsiteY16" fmla="*/ 860611 h 1281952"/>
              <a:gd name="connsiteX17" fmla="*/ 333781 w 1947428"/>
              <a:gd name="connsiteY17" fmla="*/ 896470 h 1281952"/>
              <a:gd name="connsiteX18" fmla="*/ 351710 w 1947428"/>
              <a:gd name="connsiteY18" fmla="*/ 914400 h 1281952"/>
              <a:gd name="connsiteX19" fmla="*/ 378604 w 1947428"/>
              <a:gd name="connsiteY19" fmla="*/ 932329 h 1281952"/>
              <a:gd name="connsiteX20" fmla="*/ 396534 w 1947428"/>
              <a:gd name="connsiteY20" fmla="*/ 959223 h 1281952"/>
              <a:gd name="connsiteX21" fmla="*/ 441357 w 1947428"/>
              <a:gd name="connsiteY21" fmla="*/ 995082 h 1281952"/>
              <a:gd name="connsiteX22" fmla="*/ 477216 w 1947428"/>
              <a:gd name="connsiteY22" fmla="*/ 1048870 h 1281952"/>
              <a:gd name="connsiteX23" fmla="*/ 531004 w 1947428"/>
              <a:gd name="connsiteY23" fmla="*/ 1084729 h 1281952"/>
              <a:gd name="connsiteX24" fmla="*/ 548934 w 1947428"/>
              <a:gd name="connsiteY24" fmla="*/ 1102658 h 1281952"/>
              <a:gd name="connsiteX25" fmla="*/ 575828 w 1947428"/>
              <a:gd name="connsiteY25" fmla="*/ 1111623 h 1281952"/>
              <a:gd name="connsiteX26" fmla="*/ 611687 w 1947428"/>
              <a:gd name="connsiteY26" fmla="*/ 1129552 h 1281952"/>
              <a:gd name="connsiteX27" fmla="*/ 665475 w 1947428"/>
              <a:gd name="connsiteY27" fmla="*/ 1147482 h 1281952"/>
              <a:gd name="connsiteX28" fmla="*/ 719263 w 1947428"/>
              <a:gd name="connsiteY28" fmla="*/ 1183341 h 1281952"/>
              <a:gd name="connsiteX29" fmla="*/ 755122 w 1947428"/>
              <a:gd name="connsiteY29" fmla="*/ 1201270 h 1281952"/>
              <a:gd name="connsiteX30" fmla="*/ 808910 w 1947428"/>
              <a:gd name="connsiteY30" fmla="*/ 1237129 h 1281952"/>
              <a:gd name="connsiteX31" fmla="*/ 835804 w 1947428"/>
              <a:gd name="connsiteY31" fmla="*/ 1255058 h 1281952"/>
              <a:gd name="connsiteX32" fmla="*/ 862698 w 1947428"/>
              <a:gd name="connsiteY32" fmla="*/ 1272988 h 1281952"/>
              <a:gd name="connsiteX33" fmla="*/ 889592 w 1947428"/>
              <a:gd name="connsiteY33" fmla="*/ 1281952 h 1281952"/>
              <a:gd name="connsiteX34" fmla="*/ 997169 w 1947428"/>
              <a:gd name="connsiteY34" fmla="*/ 1272988 h 1281952"/>
              <a:gd name="connsiteX35" fmla="*/ 1024063 w 1947428"/>
              <a:gd name="connsiteY35" fmla="*/ 1255058 h 1281952"/>
              <a:gd name="connsiteX36" fmla="*/ 1077851 w 1947428"/>
              <a:gd name="connsiteY36" fmla="*/ 1237129 h 1281952"/>
              <a:gd name="connsiteX37" fmla="*/ 1104745 w 1947428"/>
              <a:gd name="connsiteY37" fmla="*/ 1219200 h 1281952"/>
              <a:gd name="connsiteX38" fmla="*/ 1122675 w 1947428"/>
              <a:gd name="connsiteY38" fmla="*/ 1201270 h 1281952"/>
              <a:gd name="connsiteX39" fmla="*/ 1149569 w 1947428"/>
              <a:gd name="connsiteY39" fmla="*/ 1192305 h 1281952"/>
              <a:gd name="connsiteX40" fmla="*/ 1212322 w 1947428"/>
              <a:gd name="connsiteY40" fmla="*/ 1147482 h 1281952"/>
              <a:gd name="connsiteX41" fmla="*/ 1257145 w 1947428"/>
              <a:gd name="connsiteY41" fmla="*/ 1111623 h 1281952"/>
              <a:gd name="connsiteX42" fmla="*/ 1310934 w 1947428"/>
              <a:gd name="connsiteY42" fmla="*/ 1093694 h 1281952"/>
              <a:gd name="connsiteX43" fmla="*/ 1364722 w 1947428"/>
              <a:gd name="connsiteY43" fmla="*/ 1075764 h 1281952"/>
              <a:gd name="connsiteX44" fmla="*/ 1391616 w 1947428"/>
              <a:gd name="connsiteY44" fmla="*/ 1066800 h 1281952"/>
              <a:gd name="connsiteX45" fmla="*/ 1427475 w 1947428"/>
              <a:gd name="connsiteY45" fmla="*/ 1057835 h 1281952"/>
              <a:gd name="connsiteX46" fmla="*/ 1499192 w 1947428"/>
              <a:gd name="connsiteY46" fmla="*/ 1030941 h 1281952"/>
              <a:gd name="connsiteX47" fmla="*/ 1579875 w 1947428"/>
              <a:gd name="connsiteY47" fmla="*/ 977152 h 1281952"/>
              <a:gd name="connsiteX48" fmla="*/ 1606769 w 1947428"/>
              <a:gd name="connsiteY48" fmla="*/ 959223 h 1281952"/>
              <a:gd name="connsiteX49" fmla="*/ 1633663 w 1947428"/>
              <a:gd name="connsiteY49" fmla="*/ 932329 h 1281952"/>
              <a:gd name="connsiteX50" fmla="*/ 1687451 w 1947428"/>
              <a:gd name="connsiteY50" fmla="*/ 896470 h 1281952"/>
              <a:gd name="connsiteX51" fmla="*/ 1723310 w 1947428"/>
              <a:gd name="connsiteY51" fmla="*/ 842682 h 1281952"/>
              <a:gd name="connsiteX52" fmla="*/ 1741239 w 1947428"/>
              <a:gd name="connsiteY52" fmla="*/ 824752 h 1281952"/>
              <a:gd name="connsiteX53" fmla="*/ 1777098 w 1947428"/>
              <a:gd name="connsiteY53" fmla="*/ 770964 h 1281952"/>
              <a:gd name="connsiteX54" fmla="*/ 1795028 w 1947428"/>
              <a:gd name="connsiteY54" fmla="*/ 753035 h 1281952"/>
              <a:gd name="connsiteX55" fmla="*/ 1830887 w 1947428"/>
              <a:gd name="connsiteY55" fmla="*/ 699247 h 1281952"/>
              <a:gd name="connsiteX56" fmla="*/ 1875710 w 1947428"/>
              <a:gd name="connsiteY56" fmla="*/ 690282 h 1281952"/>
              <a:gd name="connsiteX57" fmla="*/ 1929498 w 1947428"/>
              <a:gd name="connsiteY57" fmla="*/ 645458 h 1281952"/>
              <a:gd name="connsiteX58" fmla="*/ 1947428 w 1947428"/>
              <a:gd name="connsiteY58" fmla="*/ 591670 h 1281952"/>
              <a:gd name="connsiteX59" fmla="*/ 1938463 w 1947428"/>
              <a:gd name="connsiteY59" fmla="*/ 510988 h 1281952"/>
              <a:gd name="connsiteX60" fmla="*/ 1920534 w 1947428"/>
              <a:gd name="connsiteY60" fmla="*/ 493058 h 1281952"/>
              <a:gd name="connsiteX61" fmla="*/ 1866745 w 1947428"/>
              <a:gd name="connsiteY61" fmla="*/ 466164 h 1281952"/>
              <a:gd name="connsiteX62" fmla="*/ 1812957 w 1947428"/>
              <a:gd name="connsiteY62" fmla="*/ 430305 h 1281952"/>
              <a:gd name="connsiteX63" fmla="*/ 1786063 w 1947428"/>
              <a:gd name="connsiteY63" fmla="*/ 412376 h 1281952"/>
              <a:gd name="connsiteX64" fmla="*/ 1732275 w 1947428"/>
              <a:gd name="connsiteY64" fmla="*/ 394447 h 1281952"/>
              <a:gd name="connsiteX65" fmla="*/ 1687451 w 1947428"/>
              <a:gd name="connsiteY65" fmla="*/ 367552 h 1281952"/>
              <a:gd name="connsiteX66" fmla="*/ 1624698 w 1947428"/>
              <a:gd name="connsiteY66" fmla="*/ 322729 h 1281952"/>
              <a:gd name="connsiteX67" fmla="*/ 1597804 w 1947428"/>
              <a:gd name="connsiteY67" fmla="*/ 304800 h 1281952"/>
              <a:gd name="connsiteX68" fmla="*/ 1561945 w 1947428"/>
              <a:gd name="connsiteY68" fmla="*/ 259976 h 1281952"/>
              <a:gd name="connsiteX69" fmla="*/ 1535051 w 1947428"/>
              <a:gd name="connsiteY69" fmla="*/ 242047 h 1281952"/>
              <a:gd name="connsiteX70" fmla="*/ 1481263 w 1947428"/>
              <a:gd name="connsiteY70" fmla="*/ 188258 h 1281952"/>
              <a:gd name="connsiteX71" fmla="*/ 1454369 w 1947428"/>
              <a:gd name="connsiteY71" fmla="*/ 161364 h 1281952"/>
              <a:gd name="connsiteX72" fmla="*/ 1427475 w 1947428"/>
              <a:gd name="connsiteY72" fmla="*/ 152400 h 1281952"/>
              <a:gd name="connsiteX73" fmla="*/ 1382651 w 1947428"/>
              <a:gd name="connsiteY73" fmla="*/ 125505 h 1281952"/>
              <a:gd name="connsiteX74" fmla="*/ 1355757 w 1947428"/>
              <a:gd name="connsiteY74" fmla="*/ 107576 h 1281952"/>
              <a:gd name="connsiteX75" fmla="*/ 1266110 w 1947428"/>
              <a:gd name="connsiteY75" fmla="*/ 80682 h 1281952"/>
              <a:gd name="connsiteX76" fmla="*/ 1239216 w 1947428"/>
              <a:gd name="connsiteY76" fmla="*/ 71717 h 1281952"/>
              <a:gd name="connsiteX77" fmla="*/ 1212322 w 1947428"/>
              <a:gd name="connsiteY77" fmla="*/ 53788 h 1281952"/>
              <a:gd name="connsiteX78" fmla="*/ 1158534 w 1947428"/>
              <a:gd name="connsiteY78" fmla="*/ 44823 h 1281952"/>
              <a:gd name="connsiteX79" fmla="*/ 1050957 w 1947428"/>
              <a:gd name="connsiteY79" fmla="*/ 26894 h 1281952"/>
              <a:gd name="connsiteX80" fmla="*/ 907522 w 1947428"/>
              <a:gd name="connsiteY80" fmla="*/ 17929 h 1281952"/>
              <a:gd name="connsiteX81" fmla="*/ 790981 w 1947428"/>
              <a:gd name="connsiteY81" fmla="*/ 0 h 1281952"/>
              <a:gd name="connsiteX82" fmla="*/ 557898 w 1947428"/>
              <a:gd name="connsiteY82" fmla="*/ 8964 h 1281952"/>
              <a:gd name="connsiteX83" fmla="*/ 432392 w 1947428"/>
              <a:gd name="connsiteY83" fmla="*/ 26894 h 1281952"/>
              <a:gd name="connsiteX84" fmla="*/ 378604 w 1947428"/>
              <a:gd name="connsiteY84" fmla="*/ 35858 h 1281952"/>
              <a:gd name="connsiteX85" fmla="*/ 342745 w 1947428"/>
              <a:gd name="connsiteY85" fmla="*/ 44823 h 1281952"/>
              <a:gd name="connsiteX86" fmla="*/ 262063 w 1947428"/>
              <a:gd name="connsiteY86" fmla="*/ 53788 h 1281952"/>
              <a:gd name="connsiteX87" fmla="*/ 181381 w 1947428"/>
              <a:gd name="connsiteY87" fmla="*/ 80682 h 1281952"/>
              <a:gd name="connsiteX88" fmla="*/ 154487 w 1947428"/>
              <a:gd name="connsiteY88" fmla="*/ 89647 h 1281952"/>
              <a:gd name="connsiteX89" fmla="*/ 127592 w 1947428"/>
              <a:gd name="connsiteY89" fmla="*/ 98611 h 1281952"/>
              <a:gd name="connsiteX90" fmla="*/ 82769 w 1947428"/>
              <a:gd name="connsiteY90" fmla="*/ 134470 h 1281952"/>
              <a:gd name="connsiteX91" fmla="*/ 91734 w 1947428"/>
              <a:gd name="connsiteY91" fmla="*/ 143435 h 1281952"/>
              <a:gd name="connsiteX0" fmla="*/ 91734 w 1947428"/>
              <a:gd name="connsiteY0" fmla="*/ 143435 h 1281952"/>
              <a:gd name="connsiteX1" fmla="*/ 64839 w 1947428"/>
              <a:gd name="connsiteY1" fmla="*/ 161364 h 1281952"/>
              <a:gd name="connsiteX2" fmla="*/ 20016 w 1947428"/>
              <a:gd name="connsiteY2" fmla="*/ 197223 h 1281952"/>
              <a:gd name="connsiteX3" fmla="*/ 2087 w 1947428"/>
              <a:gd name="connsiteY3" fmla="*/ 251011 h 1281952"/>
              <a:gd name="connsiteX4" fmla="*/ 11051 w 1947428"/>
              <a:gd name="connsiteY4" fmla="*/ 331694 h 1281952"/>
              <a:gd name="connsiteX5" fmla="*/ 37945 w 1947428"/>
              <a:gd name="connsiteY5" fmla="*/ 385482 h 1281952"/>
              <a:gd name="connsiteX6" fmla="*/ 55875 w 1947428"/>
              <a:gd name="connsiteY6" fmla="*/ 439270 h 1281952"/>
              <a:gd name="connsiteX7" fmla="*/ 64839 w 1947428"/>
              <a:gd name="connsiteY7" fmla="*/ 466164 h 1281952"/>
              <a:gd name="connsiteX8" fmla="*/ 73804 w 1947428"/>
              <a:gd name="connsiteY8" fmla="*/ 493058 h 1281952"/>
              <a:gd name="connsiteX9" fmla="*/ 82769 w 1947428"/>
              <a:gd name="connsiteY9" fmla="*/ 528917 h 1281952"/>
              <a:gd name="connsiteX10" fmla="*/ 100698 w 1947428"/>
              <a:gd name="connsiteY10" fmla="*/ 582705 h 1281952"/>
              <a:gd name="connsiteX11" fmla="*/ 118628 w 1947428"/>
              <a:gd name="connsiteY11" fmla="*/ 636494 h 1281952"/>
              <a:gd name="connsiteX12" fmla="*/ 154487 w 1947428"/>
              <a:gd name="connsiteY12" fmla="*/ 690282 h 1281952"/>
              <a:gd name="connsiteX13" fmla="*/ 190345 w 1947428"/>
              <a:gd name="connsiteY13" fmla="*/ 744070 h 1281952"/>
              <a:gd name="connsiteX14" fmla="*/ 208275 w 1947428"/>
              <a:gd name="connsiteY14" fmla="*/ 762000 h 1281952"/>
              <a:gd name="connsiteX15" fmla="*/ 226204 w 1947428"/>
              <a:gd name="connsiteY15" fmla="*/ 788894 h 1281952"/>
              <a:gd name="connsiteX16" fmla="*/ 297922 w 1947428"/>
              <a:gd name="connsiteY16" fmla="*/ 860611 h 1281952"/>
              <a:gd name="connsiteX17" fmla="*/ 333781 w 1947428"/>
              <a:gd name="connsiteY17" fmla="*/ 896470 h 1281952"/>
              <a:gd name="connsiteX18" fmla="*/ 351710 w 1947428"/>
              <a:gd name="connsiteY18" fmla="*/ 914400 h 1281952"/>
              <a:gd name="connsiteX19" fmla="*/ 378604 w 1947428"/>
              <a:gd name="connsiteY19" fmla="*/ 932329 h 1281952"/>
              <a:gd name="connsiteX20" fmla="*/ 396534 w 1947428"/>
              <a:gd name="connsiteY20" fmla="*/ 959223 h 1281952"/>
              <a:gd name="connsiteX21" fmla="*/ 441357 w 1947428"/>
              <a:gd name="connsiteY21" fmla="*/ 995082 h 1281952"/>
              <a:gd name="connsiteX22" fmla="*/ 477216 w 1947428"/>
              <a:gd name="connsiteY22" fmla="*/ 1048870 h 1281952"/>
              <a:gd name="connsiteX23" fmla="*/ 531004 w 1947428"/>
              <a:gd name="connsiteY23" fmla="*/ 1084729 h 1281952"/>
              <a:gd name="connsiteX24" fmla="*/ 548934 w 1947428"/>
              <a:gd name="connsiteY24" fmla="*/ 1102658 h 1281952"/>
              <a:gd name="connsiteX25" fmla="*/ 575828 w 1947428"/>
              <a:gd name="connsiteY25" fmla="*/ 1111623 h 1281952"/>
              <a:gd name="connsiteX26" fmla="*/ 611687 w 1947428"/>
              <a:gd name="connsiteY26" fmla="*/ 1129552 h 1281952"/>
              <a:gd name="connsiteX27" fmla="*/ 665475 w 1947428"/>
              <a:gd name="connsiteY27" fmla="*/ 1147482 h 1281952"/>
              <a:gd name="connsiteX28" fmla="*/ 719263 w 1947428"/>
              <a:gd name="connsiteY28" fmla="*/ 1183341 h 1281952"/>
              <a:gd name="connsiteX29" fmla="*/ 755122 w 1947428"/>
              <a:gd name="connsiteY29" fmla="*/ 1201270 h 1281952"/>
              <a:gd name="connsiteX30" fmla="*/ 808910 w 1947428"/>
              <a:gd name="connsiteY30" fmla="*/ 1237129 h 1281952"/>
              <a:gd name="connsiteX31" fmla="*/ 835804 w 1947428"/>
              <a:gd name="connsiteY31" fmla="*/ 1255058 h 1281952"/>
              <a:gd name="connsiteX32" fmla="*/ 862698 w 1947428"/>
              <a:gd name="connsiteY32" fmla="*/ 1272988 h 1281952"/>
              <a:gd name="connsiteX33" fmla="*/ 889592 w 1947428"/>
              <a:gd name="connsiteY33" fmla="*/ 1281952 h 1281952"/>
              <a:gd name="connsiteX34" fmla="*/ 997169 w 1947428"/>
              <a:gd name="connsiteY34" fmla="*/ 1272988 h 1281952"/>
              <a:gd name="connsiteX35" fmla="*/ 1024063 w 1947428"/>
              <a:gd name="connsiteY35" fmla="*/ 1255058 h 1281952"/>
              <a:gd name="connsiteX36" fmla="*/ 1077851 w 1947428"/>
              <a:gd name="connsiteY36" fmla="*/ 1237129 h 1281952"/>
              <a:gd name="connsiteX37" fmla="*/ 1104745 w 1947428"/>
              <a:gd name="connsiteY37" fmla="*/ 1219200 h 1281952"/>
              <a:gd name="connsiteX38" fmla="*/ 1122675 w 1947428"/>
              <a:gd name="connsiteY38" fmla="*/ 1201270 h 1281952"/>
              <a:gd name="connsiteX39" fmla="*/ 1149569 w 1947428"/>
              <a:gd name="connsiteY39" fmla="*/ 1192305 h 1281952"/>
              <a:gd name="connsiteX40" fmla="*/ 1212322 w 1947428"/>
              <a:gd name="connsiteY40" fmla="*/ 1147482 h 1281952"/>
              <a:gd name="connsiteX41" fmla="*/ 1257145 w 1947428"/>
              <a:gd name="connsiteY41" fmla="*/ 1111623 h 1281952"/>
              <a:gd name="connsiteX42" fmla="*/ 1310934 w 1947428"/>
              <a:gd name="connsiteY42" fmla="*/ 1093694 h 1281952"/>
              <a:gd name="connsiteX43" fmla="*/ 1364722 w 1947428"/>
              <a:gd name="connsiteY43" fmla="*/ 1075764 h 1281952"/>
              <a:gd name="connsiteX44" fmla="*/ 1391616 w 1947428"/>
              <a:gd name="connsiteY44" fmla="*/ 1066800 h 1281952"/>
              <a:gd name="connsiteX45" fmla="*/ 1427475 w 1947428"/>
              <a:gd name="connsiteY45" fmla="*/ 1057835 h 1281952"/>
              <a:gd name="connsiteX46" fmla="*/ 1499192 w 1947428"/>
              <a:gd name="connsiteY46" fmla="*/ 1030941 h 1281952"/>
              <a:gd name="connsiteX47" fmla="*/ 1579875 w 1947428"/>
              <a:gd name="connsiteY47" fmla="*/ 977152 h 1281952"/>
              <a:gd name="connsiteX48" fmla="*/ 1606769 w 1947428"/>
              <a:gd name="connsiteY48" fmla="*/ 959223 h 1281952"/>
              <a:gd name="connsiteX49" fmla="*/ 1633663 w 1947428"/>
              <a:gd name="connsiteY49" fmla="*/ 932329 h 1281952"/>
              <a:gd name="connsiteX50" fmla="*/ 1687451 w 1947428"/>
              <a:gd name="connsiteY50" fmla="*/ 896470 h 1281952"/>
              <a:gd name="connsiteX51" fmla="*/ 1723310 w 1947428"/>
              <a:gd name="connsiteY51" fmla="*/ 842682 h 1281952"/>
              <a:gd name="connsiteX52" fmla="*/ 1741239 w 1947428"/>
              <a:gd name="connsiteY52" fmla="*/ 824752 h 1281952"/>
              <a:gd name="connsiteX53" fmla="*/ 1777098 w 1947428"/>
              <a:gd name="connsiteY53" fmla="*/ 770964 h 1281952"/>
              <a:gd name="connsiteX54" fmla="*/ 1795028 w 1947428"/>
              <a:gd name="connsiteY54" fmla="*/ 753035 h 1281952"/>
              <a:gd name="connsiteX55" fmla="*/ 1830887 w 1947428"/>
              <a:gd name="connsiteY55" fmla="*/ 699247 h 1281952"/>
              <a:gd name="connsiteX56" fmla="*/ 1875710 w 1947428"/>
              <a:gd name="connsiteY56" fmla="*/ 690282 h 1281952"/>
              <a:gd name="connsiteX57" fmla="*/ 1929498 w 1947428"/>
              <a:gd name="connsiteY57" fmla="*/ 645458 h 1281952"/>
              <a:gd name="connsiteX58" fmla="*/ 1947428 w 1947428"/>
              <a:gd name="connsiteY58" fmla="*/ 591670 h 1281952"/>
              <a:gd name="connsiteX59" fmla="*/ 1938463 w 1947428"/>
              <a:gd name="connsiteY59" fmla="*/ 510988 h 1281952"/>
              <a:gd name="connsiteX60" fmla="*/ 1920534 w 1947428"/>
              <a:gd name="connsiteY60" fmla="*/ 493058 h 1281952"/>
              <a:gd name="connsiteX61" fmla="*/ 1866745 w 1947428"/>
              <a:gd name="connsiteY61" fmla="*/ 466164 h 1281952"/>
              <a:gd name="connsiteX62" fmla="*/ 1812957 w 1947428"/>
              <a:gd name="connsiteY62" fmla="*/ 430305 h 1281952"/>
              <a:gd name="connsiteX63" fmla="*/ 1786063 w 1947428"/>
              <a:gd name="connsiteY63" fmla="*/ 412376 h 1281952"/>
              <a:gd name="connsiteX64" fmla="*/ 1732275 w 1947428"/>
              <a:gd name="connsiteY64" fmla="*/ 394447 h 1281952"/>
              <a:gd name="connsiteX65" fmla="*/ 1687451 w 1947428"/>
              <a:gd name="connsiteY65" fmla="*/ 367552 h 1281952"/>
              <a:gd name="connsiteX66" fmla="*/ 1624698 w 1947428"/>
              <a:gd name="connsiteY66" fmla="*/ 322729 h 1281952"/>
              <a:gd name="connsiteX67" fmla="*/ 1597804 w 1947428"/>
              <a:gd name="connsiteY67" fmla="*/ 304800 h 1281952"/>
              <a:gd name="connsiteX68" fmla="*/ 1561945 w 1947428"/>
              <a:gd name="connsiteY68" fmla="*/ 259976 h 1281952"/>
              <a:gd name="connsiteX69" fmla="*/ 1535051 w 1947428"/>
              <a:gd name="connsiteY69" fmla="*/ 242047 h 1281952"/>
              <a:gd name="connsiteX70" fmla="*/ 1525950 w 1947428"/>
              <a:gd name="connsiteY70" fmla="*/ 165928 h 1281952"/>
              <a:gd name="connsiteX71" fmla="*/ 1454369 w 1947428"/>
              <a:gd name="connsiteY71" fmla="*/ 161364 h 1281952"/>
              <a:gd name="connsiteX72" fmla="*/ 1427475 w 1947428"/>
              <a:gd name="connsiteY72" fmla="*/ 152400 h 1281952"/>
              <a:gd name="connsiteX73" fmla="*/ 1382651 w 1947428"/>
              <a:gd name="connsiteY73" fmla="*/ 125505 h 1281952"/>
              <a:gd name="connsiteX74" fmla="*/ 1355757 w 1947428"/>
              <a:gd name="connsiteY74" fmla="*/ 107576 h 1281952"/>
              <a:gd name="connsiteX75" fmla="*/ 1266110 w 1947428"/>
              <a:gd name="connsiteY75" fmla="*/ 80682 h 1281952"/>
              <a:gd name="connsiteX76" fmla="*/ 1239216 w 1947428"/>
              <a:gd name="connsiteY76" fmla="*/ 71717 h 1281952"/>
              <a:gd name="connsiteX77" fmla="*/ 1212322 w 1947428"/>
              <a:gd name="connsiteY77" fmla="*/ 53788 h 1281952"/>
              <a:gd name="connsiteX78" fmla="*/ 1158534 w 1947428"/>
              <a:gd name="connsiteY78" fmla="*/ 44823 h 1281952"/>
              <a:gd name="connsiteX79" fmla="*/ 1050957 w 1947428"/>
              <a:gd name="connsiteY79" fmla="*/ 26894 h 1281952"/>
              <a:gd name="connsiteX80" fmla="*/ 907522 w 1947428"/>
              <a:gd name="connsiteY80" fmla="*/ 17929 h 1281952"/>
              <a:gd name="connsiteX81" fmla="*/ 790981 w 1947428"/>
              <a:gd name="connsiteY81" fmla="*/ 0 h 1281952"/>
              <a:gd name="connsiteX82" fmla="*/ 557898 w 1947428"/>
              <a:gd name="connsiteY82" fmla="*/ 8964 h 1281952"/>
              <a:gd name="connsiteX83" fmla="*/ 432392 w 1947428"/>
              <a:gd name="connsiteY83" fmla="*/ 26894 h 1281952"/>
              <a:gd name="connsiteX84" fmla="*/ 378604 w 1947428"/>
              <a:gd name="connsiteY84" fmla="*/ 35858 h 1281952"/>
              <a:gd name="connsiteX85" fmla="*/ 342745 w 1947428"/>
              <a:gd name="connsiteY85" fmla="*/ 44823 h 1281952"/>
              <a:gd name="connsiteX86" fmla="*/ 262063 w 1947428"/>
              <a:gd name="connsiteY86" fmla="*/ 53788 h 1281952"/>
              <a:gd name="connsiteX87" fmla="*/ 181381 w 1947428"/>
              <a:gd name="connsiteY87" fmla="*/ 80682 h 1281952"/>
              <a:gd name="connsiteX88" fmla="*/ 154487 w 1947428"/>
              <a:gd name="connsiteY88" fmla="*/ 89647 h 1281952"/>
              <a:gd name="connsiteX89" fmla="*/ 127592 w 1947428"/>
              <a:gd name="connsiteY89" fmla="*/ 98611 h 1281952"/>
              <a:gd name="connsiteX90" fmla="*/ 82769 w 1947428"/>
              <a:gd name="connsiteY90" fmla="*/ 134470 h 1281952"/>
              <a:gd name="connsiteX91" fmla="*/ 91734 w 1947428"/>
              <a:gd name="connsiteY91" fmla="*/ 143435 h 1281952"/>
              <a:gd name="connsiteX0" fmla="*/ 91734 w 1947428"/>
              <a:gd name="connsiteY0" fmla="*/ 143435 h 1281952"/>
              <a:gd name="connsiteX1" fmla="*/ 64839 w 1947428"/>
              <a:gd name="connsiteY1" fmla="*/ 161364 h 1281952"/>
              <a:gd name="connsiteX2" fmla="*/ 20016 w 1947428"/>
              <a:gd name="connsiteY2" fmla="*/ 197223 h 1281952"/>
              <a:gd name="connsiteX3" fmla="*/ 2087 w 1947428"/>
              <a:gd name="connsiteY3" fmla="*/ 251011 h 1281952"/>
              <a:gd name="connsiteX4" fmla="*/ 11051 w 1947428"/>
              <a:gd name="connsiteY4" fmla="*/ 331694 h 1281952"/>
              <a:gd name="connsiteX5" fmla="*/ 37945 w 1947428"/>
              <a:gd name="connsiteY5" fmla="*/ 385482 h 1281952"/>
              <a:gd name="connsiteX6" fmla="*/ 55875 w 1947428"/>
              <a:gd name="connsiteY6" fmla="*/ 439270 h 1281952"/>
              <a:gd name="connsiteX7" fmla="*/ 64839 w 1947428"/>
              <a:gd name="connsiteY7" fmla="*/ 466164 h 1281952"/>
              <a:gd name="connsiteX8" fmla="*/ 73804 w 1947428"/>
              <a:gd name="connsiteY8" fmla="*/ 493058 h 1281952"/>
              <a:gd name="connsiteX9" fmla="*/ 82769 w 1947428"/>
              <a:gd name="connsiteY9" fmla="*/ 528917 h 1281952"/>
              <a:gd name="connsiteX10" fmla="*/ 100698 w 1947428"/>
              <a:gd name="connsiteY10" fmla="*/ 582705 h 1281952"/>
              <a:gd name="connsiteX11" fmla="*/ 118628 w 1947428"/>
              <a:gd name="connsiteY11" fmla="*/ 636494 h 1281952"/>
              <a:gd name="connsiteX12" fmla="*/ 154487 w 1947428"/>
              <a:gd name="connsiteY12" fmla="*/ 690282 h 1281952"/>
              <a:gd name="connsiteX13" fmla="*/ 190345 w 1947428"/>
              <a:gd name="connsiteY13" fmla="*/ 744070 h 1281952"/>
              <a:gd name="connsiteX14" fmla="*/ 208275 w 1947428"/>
              <a:gd name="connsiteY14" fmla="*/ 762000 h 1281952"/>
              <a:gd name="connsiteX15" fmla="*/ 226204 w 1947428"/>
              <a:gd name="connsiteY15" fmla="*/ 788894 h 1281952"/>
              <a:gd name="connsiteX16" fmla="*/ 297922 w 1947428"/>
              <a:gd name="connsiteY16" fmla="*/ 860611 h 1281952"/>
              <a:gd name="connsiteX17" fmla="*/ 333781 w 1947428"/>
              <a:gd name="connsiteY17" fmla="*/ 896470 h 1281952"/>
              <a:gd name="connsiteX18" fmla="*/ 351710 w 1947428"/>
              <a:gd name="connsiteY18" fmla="*/ 914400 h 1281952"/>
              <a:gd name="connsiteX19" fmla="*/ 378604 w 1947428"/>
              <a:gd name="connsiteY19" fmla="*/ 932329 h 1281952"/>
              <a:gd name="connsiteX20" fmla="*/ 396534 w 1947428"/>
              <a:gd name="connsiteY20" fmla="*/ 959223 h 1281952"/>
              <a:gd name="connsiteX21" fmla="*/ 441357 w 1947428"/>
              <a:gd name="connsiteY21" fmla="*/ 995082 h 1281952"/>
              <a:gd name="connsiteX22" fmla="*/ 477216 w 1947428"/>
              <a:gd name="connsiteY22" fmla="*/ 1048870 h 1281952"/>
              <a:gd name="connsiteX23" fmla="*/ 531004 w 1947428"/>
              <a:gd name="connsiteY23" fmla="*/ 1084729 h 1281952"/>
              <a:gd name="connsiteX24" fmla="*/ 548934 w 1947428"/>
              <a:gd name="connsiteY24" fmla="*/ 1102658 h 1281952"/>
              <a:gd name="connsiteX25" fmla="*/ 575828 w 1947428"/>
              <a:gd name="connsiteY25" fmla="*/ 1111623 h 1281952"/>
              <a:gd name="connsiteX26" fmla="*/ 611687 w 1947428"/>
              <a:gd name="connsiteY26" fmla="*/ 1129552 h 1281952"/>
              <a:gd name="connsiteX27" fmla="*/ 665475 w 1947428"/>
              <a:gd name="connsiteY27" fmla="*/ 1147482 h 1281952"/>
              <a:gd name="connsiteX28" fmla="*/ 719263 w 1947428"/>
              <a:gd name="connsiteY28" fmla="*/ 1183341 h 1281952"/>
              <a:gd name="connsiteX29" fmla="*/ 755122 w 1947428"/>
              <a:gd name="connsiteY29" fmla="*/ 1201270 h 1281952"/>
              <a:gd name="connsiteX30" fmla="*/ 808910 w 1947428"/>
              <a:gd name="connsiteY30" fmla="*/ 1237129 h 1281952"/>
              <a:gd name="connsiteX31" fmla="*/ 835804 w 1947428"/>
              <a:gd name="connsiteY31" fmla="*/ 1255058 h 1281952"/>
              <a:gd name="connsiteX32" fmla="*/ 862698 w 1947428"/>
              <a:gd name="connsiteY32" fmla="*/ 1272988 h 1281952"/>
              <a:gd name="connsiteX33" fmla="*/ 889592 w 1947428"/>
              <a:gd name="connsiteY33" fmla="*/ 1281952 h 1281952"/>
              <a:gd name="connsiteX34" fmla="*/ 997169 w 1947428"/>
              <a:gd name="connsiteY34" fmla="*/ 1272988 h 1281952"/>
              <a:gd name="connsiteX35" fmla="*/ 1024063 w 1947428"/>
              <a:gd name="connsiteY35" fmla="*/ 1255058 h 1281952"/>
              <a:gd name="connsiteX36" fmla="*/ 1077851 w 1947428"/>
              <a:gd name="connsiteY36" fmla="*/ 1237129 h 1281952"/>
              <a:gd name="connsiteX37" fmla="*/ 1104745 w 1947428"/>
              <a:gd name="connsiteY37" fmla="*/ 1219200 h 1281952"/>
              <a:gd name="connsiteX38" fmla="*/ 1122675 w 1947428"/>
              <a:gd name="connsiteY38" fmla="*/ 1201270 h 1281952"/>
              <a:gd name="connsiteX39" fmla="*/ 1149569 w 1947428"/>
              <a:gd name="connsiteY39" fmla="*/ 1192305 h 1281952"/>
              <a:gd name="connsiteX40" fmla="*/ 1212322 w 1947428"/>
              <a:gd name="connsiteY40" fmla="*/ 1147482 h 1281952"/>
              <a:gd name="connsiteX41" fmla="*/ 1257145 w 1947428"/>
              <a:gd name="connsiteY41" fmla="*/ 1111623 h 1281952"/>
              <a:gd name="connsiteX42" fmla="*/ 1310934 w 1947428"/>
              <a:gd name="connsiteY42" fmla="*/ 1093694 h 1281952"/>
              <a:gd name="connsiteX43" fmla="*/ 1364722 w 1947428"/>
              <a:gd name="connsiteY43" fmla="*/ 1075764 h 1281952"/>
              <a:gd name="connsiteX44" fmla="*/ 1391616 w 1947428"/>
              <a:gd name="connsiteY44" fmla="*/ 1066800 h 1281952"/>
              <a:gd name="connsiteX45" fmla="*/ 1427475 w 1947428"/>
              <a:gd name="connsiteY45" fmla="*/ 1057835 h 1281952"/>
              <a:gd name="connsiteX46" fmla="*/ 1499192 w 1947428"/>
              <a:gd name="connsiteY46" fmla="*/ 1030941 h 1281952"/>
              <a:gd name="connsiteX47" fmla="*/ 1579875 w 1947428"/>
              <a:gd name="connsiteY47" fmla="*/ 977152 h 1281952"/>
              <a:gd name="connsiteX48" fmla="*/ 1606769 w 1947428"/>
              <a:gd name="connsiteY48" fmla="*/ 959223 h 1281952"/>
              <a:gd name="connsiteX49" fmla="*/ 1633663 w 1947428"/>
              <a:gd name="connsiteY49" fmla="*/ 932329 h 1281952"/>
              <a:gd name="connsiteX50" fmla="*/ 1687451 w 1947428"/>
              <a:gd name="connsiteY50" fmla="*/ 896470 h 1281952"/>
              <a:gd name="connsiteX51" fmla="*/ 1723310 w 1947428"/>
              <a:gd name="connsiteY51" fmla="*/ 842682 h 1281952"/>
              <a:gd name="connsiteX52" fmla="*/ 1741239 w 1947428"/>
              <a:gd name="connsiteY52" fmla="*/ 824752 h 1281952"/>
              <a:gd name="connsiteX53" fmla="*/ 1777098 w 1947428"/>
              <a:gd name="connsiteY53" fmla="*/ 770964 h 1281952"/>
              <a:gd name="connsiteX54" fmla="*/ 1795028 w 1947428"/>
              <a:gd name="connsiteY54" fmla="*/ 753035 h 1281952"/>
              <a:gd name="connsiteX55" fmla="*/ 1830887 w 1947428"/>
              <a:gd name="connsiteY55" fmla="*/ 699247 h 1281952"/>
              <a:gd name="connsiteX56" fmla="*/ 1875710 w 1947428"/>
              <a:gd name="connsiteY56" fmla="*/ 690282 h 1281952"/>
              <a:gd name="connsiteX57" fmla="*/ 1929498 w 1947428"/>
              <a:gd name="connsiteY57" fmla="*/ 645458 h 1281952"/>
              <a:gd name="connsiteX58" fmla="*/ 1947428 w 1947428"/>
              <a:gd name="connsiteY58" fmla="*/ 591670 h 1281952"/>
              <a:gd name="connsiteX59" fmla="*/ 1938463 w 1947428"/>
              <a:gd name="connsiteY59" fmla="*/ 510988 h 1281952"/>
              <a:gd name="connsiteX60" fmla="*/ 1920534 w 1947428"/>
              <a:gd name="connsiteY60" fmla="*/ 493058 h 1281952"/>
              <a:gd name="connsiteX61" fmla="*/ 1866745 w 1947428"/>
              <a:gd name="connsiteY61" fmla="*/ 466164 h 1281952"/>
              <a:gd name="connsiteX62" fmla="*/ 1812957 w 1947428"/>
              <a:gd name="connsiteY62" fmla="*/ 430305 h 1281952"/>
              <a:gd name="connsiteX63" fmla="*/ 1786063 w 1947428"/>
              <a:gd name="connsiteY63" fmla="*/ 412376 h 1281952"/>
              <a:gd name="connsiteX64" fmla="*/ 1732275 w 1947428"/>
              <a:gd name="connsiteY64" fmla="*/ 394447 h 1281952"/>
              <a:gd name="connsiteX65" fmla="*/ 1687451 w 1947428"/>
              <a:gd name="connsiteY65" fmla="*/ 367552 h 1281952"/>
              <a:gd name="connsiteX66" fmla="*/ 1624698 w 1947428"/>
              <a:gd name="connsiteY66" fmla="*/ 322729 h 1281952"/>
              <a:gd name="connsiteX67" fmla="*/ 1597804 w 1947428"/>
              <a:gd name="connsiteY67" fmla="*/ 304800 h 1281952"/>
              <a:gd name="connsiteX68" fmla="*/ 1561945 w 1947428"/>
              <a:gd name="connsiteY68" fmla="*/ 259976 h 1281952"/>
              <a:gd name="connsiteX69" fmla="*/ 1535051 w 1947428"/>
              <a:gd name="connsiteY69" fmla="*/ 242047 h 1281952"/>
              <a:gd name="connsiteX70" fmla="*/ 1525950 w 1947428"/>
              <a:gd name="connsiteY70" fmla="*/ 165928 h 1281952"/>
              <a:gd name="connsiteX71" fmla="*/ 1466882 w 1947428"/>
              <a:gd name="connsiteY71" fmla="*/ 131591 h 1281952"/>
              <a:gd name="connsiteX72" fmla="*/ 1427475 w 1947428"/>
              <a:gd name="connsiteY72" fmla="*/ 152400 h 1281952"/>
              <a:gd name="connsiteX73" fmla="*/ 1382651 w 1947428"/>
              <a:gd name="connsiteY73" fmla="*/ 125505 h 1281952"/>
              <a:gd name="connsiteX74" fmla="*/ 1355757 w 1947428"/>
              <a:gd name="connsiteY74" fmla="*/ 107576 h 1281952"/>
              <a:gd name="connsiteX75" fmla="*/ 1266110 w 1947428"/>
              <a:gd name="connsiteY75" fmla="*/ 80682 h 1281952"/>
              <a:gd name="connsiteX76" fmla="*/ 1239216 w 1947428"/>
              <a:gd name="connsiteY76" fmla="*/ 71717 h 1281952"/>
              <a:gd name="connsiteX77" fmla="*/ 1212322 w 1947428"/>
              <a:gd name="connsiteY77" fmla="*/ 53788 h 1281952"/>
              <a:gd name="connsiteX78" fmla="*/ 1158534 w 1947428"/>
              <a:gd name="connsiteY78" fmla="*/ 44823 h 1281952"/>
              <a:gd name="connsiteX79" fmla="*/ 1050957 w 1947428"/>
              <a:gd name="connsiteY79" fmla="*/ 26894 h 1281952"/>
              <a:gd name="connsiteX80" fmla="*/ 907522 w 1947428"/>
              <a:gd name="connsiteY80" fmla="*/ 17929 h 1281952"/>
              <a:gd name="connsiteX81" fmla="*/ 790981 w 1947428"/>
              <a:gd name="connsiteY81" fmla="*/ 0 h 1281952"/>
              <a:gd name="connsiteX82" fmla="*/ 557898 w 1947428"/>
              <a:gd name="connsiteY82" fmla="*/ 8964 h 1281952"/>
              <a:gd name="connsiteX83" fmla="*/ 432392 w 1947428"/>
              <a:gd name="connsiteY83" fmla="*/ 26894 h 1281952"/>
              <a:gd name="connsiteX84" fmla="*/ 378604 w 1947428"/>
              <a:gd name="connsiteY84" fmla="*/ 35858 h 1281952"/>
              <a:gd name="connsiteX85" fmla="*/ 342745 w 1947428"/>
              <a:gd name="connsiteY85" fmla="*/ 44823 h 1281952"/>
              <a:gd name="connsiteX86" fmla="*/ 262063 w 1947428"/>
              <a:gd name="connsiteY86" fmla="*/ 53788 h 1281952"/>
              <a:gd name="connsiteX87" fmla="*/ 181381 w 1947428"/>
              <a:gd name="connsiteY87" fmla="*/ 80682 h 1281952"/>
              <a:gd name="connsiteX88" fmla="*/ 154487 w 1947428"/>
              <a:gd name="connsiteY88" fmla="*/ 89647 h 1281952"/>
              <a:gd name="connsiteX89" fmla="*/ 127592 w 1947428"/>
              <a:gd name="connsiteY89" fmla="*/ 98611 h 1281952"/>
              <a:gd name="connsiteX90" fmla="*/ 82769 w 1947428"/>
              <a:gd name="connsiteY90" fmla="*/ 134470 h 1281952"/>
              <a:gd name="connsiteX91" fmla="*/ 91734 w 1947428"/>
              <a:gd name="connsiteY91" fmla="*/ 143435 h 1281952"/>
              <a:gd name="connsiteX0" fmla="*/ 91734 w 1947428"/>
              <a:gd name="connsiteY0" fmla="*/ 143435 h 1281952"/>
              <a:gd name="connsiteX1" fmla="*/ 64839 w 1947428"/>
              <a:gd name="connsiteY1" fmla="*/ 161364 h 1281952"/>
              <a:gd name="connsiteX2" fmla="*/ 20016 w 1947428"/>
              <a:gd name="connsiteY2" fmla="*/ 197223 h 1281952"/>
              <a:gd name="connsiteX3" fmla="*/ 2087 w 1947428"/>
              <a:gd name="connsiteY3" fmla="*/ 251011 h 1281952"/>
              <a:gd name="connsiteX4" fmla="*/ 11051 w 1947428"/>
              <a:gd name="connsiteY4" fmla="*/ 331694 h 1281952"/>
              <a:gd name="connsiteX5" fmla="*/ 37945 w 1947428"/>
              <a:gd name="connsiteY5" fmla="*/ 385482 h 1281952"/>
              <a:gd name="connsiteX6" fmla="*/ 55875 w 1947428"/>
              <a:gd name="connsiteY6" fmla="*/ 439270 h 1281952"/>
              <a:gd name="connsiteX7" fmla="*/ 64839 w 1947428"/>
              <a:gd name="connsiteY7" fmla="*/ 466164 h 1281952"/>
              <a:gd name="connsiteX8" fmla="*/ 73804 w 1947428"/>
              <a:gd name="connsiteY8" fmla="*/ 493058 h 1281952"/>
              <a:gd name="connsiteX9" fmla="*/ 82769 w 1947428"/>
              <a:gd name="connsiteY9" fmla="*/ 528917 h 1281952"/>
              <a:gd name="connsiteX10" fmla="*/ 100698 w 1947428"/>
              <a:gd name="connsiteY10" fmla="*/ 582705 h 1281952"/>
              <a:gd name="connsiteX11" fmla="*/ 118628 w 1947428"/>
              <a:gd name="connsiteY11" fmla="*/ 636494 h 1281952"/>
              <a:gd name="connsiteX12" fmla="*/ 154487 w 1947428"/>
              <a:gd name="connsiteY12" fmla="*/ 690282 h 1281952"/>
              <a:gd name="connsiteX13" fmla="*/ 190345 w 1947428"/>
              <a:gd name="connsiteY13" fmla="*/ 744070 h 1281952"/>
              <a:gd name="connsiteX14" fmla="*/ 208275 w 1947428"/>
              <a:gd name="connsiteY14" fmla="*/ 762000 h 1281952"/>
              <a:gd name="connsiteX15" fmla="*/ 226204 w 1947428"/>
              <a:gd name="connsiteY15" fmla="*/ 788894 h 1281952"/>
              <a:gd name="connsiteX16" fmla="*/ 297922 w 1947428"/>
              <a:gd name="connsiteY16" fmla="*/ 860611 h 1281952"/>
              <a:gd name="connsiteX17" fmla="*/ 333781 w 1947428"/>
              <a:gd name="connsiteY17" fmla="*/ 896470 h 1281952"/>
              <a:gd name="connsiteX18" fmla="*/ 351710 w 1947428"/>
              <a:gd name="connsiteY18" fmla="*/ 914400 h 1281952"/>
              <a:gd name="connsiteX19" fmla="*/ 378604 w 1947428"/>
              <a:gd name="connsiteY19" fmla="*/ 932329 h 1281952"/>
              <a:gd name="connsiteX20" fmla="*/ 396534 w 1947428"/>
              <a:gd name="connsiteY20" fmla="*/ 959223 h 1281952"/>
              <a:gd name="connsiteX21" fmla="*/ 441357 w 1947428"/>
              <a:gd name="connsiteY21" fmla="*/ 995082 h 1281952"/>
              <a:gd name="connsiteX22" fmla="*/ 477216 w 1947428"/>
              <a:gd name="connsiteY22" fmla="*/ 1048870 h 1281952"/>
              <a:gd name="connsiteX23" fmla="*/ 531004 w 1947428"/>
              <a:gd name="connsiteY23" fmla="*/ 1084729 h 1281952"/>
              <a:gd name="connsiteX24" fmla="*/ 548934 w 1947428"/>
              <a:gd name="connsiteY24" fmla="*/ 1102658 h 1281952"/>
              <a:gd name="connsiteX25" fmla="*/ 575828 w 1947428"/>
              <a:gd name="connsiteY25" fmla="*/ 1111623 h 1281952"/>
              <a:gd name="connsiteX26" fmla="*/ 611687 w 1947428"/>
              <a:gd name="connsiteY26" fmla="*/ 1129552 h 1281952"/>
              <a:gd name="connsiteX27" fmla="*/ 665475 w 1947428"/>
              <a:gd name="connsiteY27" fmla="*/ 1147482 h 1281952"/>
              <a:gd name="connsiteX28" fmla="*/ 719263 w 1947428"/>
              <a:gd name="connsiteY28" fmla="*/ 1183341 h 1281952"/>
              <a:gd name="connsiteX29" fmla="*/ 755122 w 1947428"/>
              <a:gd name="connsiteY29" fmla="*/ 1201270 h 1281952"/>
              <a:gd name="connsiteX30" fmla="*/ 808910 w 1947428"/>
              <a:gd name="connsiteY30" fmla="*/ 1237129 h 1281952"/>
              <a:gd name="connsiteX31" fmla="*/ 835804 w 1947428"/>
              <a:gd name="connsiteY31" fmla="*/ 1255058 h 1281952"/>
              <a:gd name="connsiteX32" fmla="*/ 862698 w 1947428"/>
              <a:gd name="connsiteY32" fmla="*/ 1272988 h 1281952"/>
              <a:gd name="connsiteX33" fmla="*/ 889592 w 1947428"/>
              <a:gd name="connsiteY33" fmla="*/ 1281952 h 1281952"/>
              <a:gd name="connsiteX34" fmla="*/ 997169 w 1947428"/>
              <a:gd name="connsiteY34" fmla="*/ 1272988 h 1281952"/>
              <a:gd name="connsiteX35" fmla="*/ 1024063 w 1947428"/>
              <a:gd name="connsiteY35" fmla="*/ 1255058 h 1281952"/>
              <a:gd name="connsiteX36" fmla="*/ 1077851 w 1947428"/>
              <a:gd name="connsiteY36" fmla="*/ 1237129 h 1281952"/>
              <a:gd name="connsiteX37" fmla="*/ 1104745 w 1947428"/>
              <a:gd name="connsiteY37" fmla="*/ 1219200 h 1281952"/>
              <a:gd name="connsiteX38" fmla="*/ 1122675 w 1947428"/>
              <a:gd name="connsiteY38" fmla="*/ 1201270 h 1281952"/>
              <a:gd name="connsiteX39" fmla="*/ 1149569 w 1947428"/>
              <a:gd name="connsiteY39" fmla="*/ 1192305 h 1281952"/>
              <a:gd name="connsiteX40" fmla="*/ 1212322 w 1947428"/>
              <a:gd name="connsiteY40" fmla="*/ 1147482 h 1281952"/>
              <a:gd name="connsiteX41" fmla="*/ 1257145 w 1947428"/>
              <a:gd name="connsiteY41" fmla="*/ 1111623 h 1281952"/>
              <a:gd name="connsiteX42" fmla="*/ 1310934 w 1947428"/>
              <a:gd name="connsiteY42" fmla="*/ 1093694 h 1281952"/>
              <a:gd name="connsiteX43" fmla="*/ 1364722 w 1947428"/>
              <a:gd name="connsiteY43" fmla="*/ 1075764 h 1281952"/>
              <a:gd name="connsiteX44" fmla="*/ 1391616 w 1947428"/>
              <a:gd name="connsiteY44" fmla="*/ 1066800 h 1281952"/>
              <a:gd name="connsiteX45" fmla="*/ 1427475 w 1947428"/>
              <a:gd name="connsiteY45" fmla="*/ 1057835 h 1281952"/>
              <a:gd name="connsiteX46" fmla="*/ 1499192 w 1947428"/>
              <a:gd name="connsiteY46" fmla="*/ 1030941 h 1281952"/>
              <a:gd name="connsiteX47" fmla="*/ 1579875 w 1947428"/>
              <a:gd name="connsiteY47" fmla="*/ 977152 h 1281952"/>
              <a:gd name="connsiteX48" fmla="*/ 1606769 w 1947428"/>
              <a:gd name="connsiteY48" fmla="*/ 959223 h 1281952"/>
              <a:gd name="connsiteX49" fmla="*/ 1633663 w 1947428"/>
              <a:gd name="connsiteY49" fmla="*/ 932329 h 1281952"/>
              <a:gd name="connsiteX50" fmla="*/ 1687451 w 1947428"/>
              <a:gd name="connsiteY50" fmla="*/ 896470 h 1281952"/>
              <a:gd name="connsiteX51" fmla="*/ 1723310 w 1947428"/>
              <a:gd name="connsiteY51" fmla="*/ 842682 h 1281952"/>
              <a:gd name="connsiteX52" fmla="*/ 1741239 w 1947428"/>
              <a:gd name="connsiteY52" fmla="*/ 824752 h 1281952"/>
              <a:gd name="connsiteX53" fmla="*/ 1777098 w 1947428"/>
              <a:gd name="connsiteY53" fmla="*/ 770964 h 1281952"/>
              <a:gd name="connsiteX54" fmla="*/ 1795028 w 1947428"/>
              <a:gd name="connsiteY54" fmla="*/ 753035 h 1281952"/>
              <a:gd name="connsiteX55" fmla="*/ 1830887 w 1947428"/>
              <a:gd name="connsiteY55" fmla="*/ 699247 h 1281952"/>
              <a:gd name="connsiteX56" fmla="*/ 1875710 w 1947428"/>
              <a:gd name="connsiteY56" fmla="*/ 690282 h 1281952"/>
              <a:gd name="connsiteX57" fmla="*/ 1929498 w 1947428"/>
              <a:gd name="connsiteY57" fmla="*/ 645458 h 1281952"/>
              <a:gd name="connsiteX58" fmla="*/ 1947428 w 1947428"/>
              <a:gd name="connsiteY58" fmla="*/ 591670 h 1281952"/>
              <a:gd name="connsiteX59" fmla="*/ 1938463 w 1947428"/>
              <a:gd name="connsiteY59" fmla="*/ 510988 h 1281952"/>
              <a:gd name="connsiteX60" fmla="*/ 1920534 w 1947428"/>
              <a:gd name="connsiteY60" fmla="*/ 493058 h 1281952"/>
              <a:gd name="connsiteX61" fmla="*/ 1866745 w 1947428"/>
              <a:gd name="connsiteY61" fmla="*/ 466164 h 1281952"/>
              <a:gd name="connsiteX62" fmla="*/ 1812957 w 1947428"/>
              <a:gd name="connsiteY62" fmla="*/ 430305 h 1281952"/>
              <a:gd name="connsiteX63" fmla="*/ 1786063 w 1947428"/>
              <a:gd name="connsiteY63" fmla="*/ 412376 h 1281952"/>
              <a:gd name="connsiteX64" fmla="*/ 1732275 w 1947428"/>
              <a:gd name="connsiteY64" fmla="*/ 394447 h 1281952"/>
              <a:gd name="connsiteX65" fmla="*/ 1687451 w 1947428"/>
              <a:gd name="connsiteY65" fmla="*/ 367552 h 1281952"/>
              <a:gd name="connsiteX66" fmla="*/ 1624698 w 1947428"/>
              <a:gd name="connsiteY66" fmla="*/ 322729 h 1281952"/>
              <a:gd name="connsiteX67" fmla="*/ 1597804 w 1947428"/>
              <a:gd name="connsiteY67" fmla="*/ 304800 h 1281952"/>
              <a:gd name="connsiteX68" fmla="*/ 1561945 w 1947428"/>
              <a:gd name="connsiteY68" fmla="*/ 259976 h 1281952"/>
              <a:gd name="connsiteX69" fmla="*/ 1535051 w 1947428"/>
              <a:gd name="connsiteY69" fmla="*/ 242047 h 1281952"/>
              <a:gd name="connsiteX70" fmla="*/ 1525950 w 1947428"/>
              <a:gd name="connsiteY70" fmla="*/ 165928 h 1281952"/>
              <a:gd name="connsiteX71" fmla="*/ 1466882 w 1947428"/>
              <a:gd name="connsiteY71" fmla="*/ 131591 h 1281952"/>
              <a:gd name="connsiteX72" fmla="*/ 1429263 w 1947428"/>
              <a:gd name="connsiteY72" fmla="*/ 122626 h 1281952"/>
              <a:gd name="connsiteX73" fmla="*/ 1382651 w 1947428"/>
              <a:gd name="connsiteY73" fmla="*/ 125505 h 1281952"/>
              <a:gd name="connsiteX74" fmla="*/ 1355757 w 1947428"/>
              <a:gd name="connsiteY74" fmla="*/ 107576 h 1281952"/>
              <a:gd name="connsiteX75" fmla="*/ 1266110 w 1947428"/>
              <a:gd name="connsiteY75" fmla="*/ 80682 h 1281952"/>
              <a:gd name="connsiteX76" fmla="*/ 1239216 w 1947428"/>
              <a:gd name="connsiteY76" fmla="*/ 71717 h 1281952"/>
              <a:gd name="connsiteX77" fmla="*/ 1212322 w 1947428"/>
              <a:gd name="connsiteY77" fmla="*/ 53788 h 1281952"/>
              <a:gd name="connsiteX78" fmla="*/ 1158534 w 1947428"/>
              <a:gd name="connsiteY78" fmla="*/ 44823 h 1281952"/>
              <a:gd name="connsiteX79" fmla="*/ 1050957 w 1947428"/>
              <a:gd name="connsiteY79" fmla="*/ 26894 h 1281952"/>
              <a:gd name="connsiteX80" fmla="*/ 907522 w 1947428"/>
              <a:gd name="connsiteY80" fmla="*/ 17929 h 1281952"/>
              <a:gd name="connsiteX81" fmla="*/ 790981 w 1947428"/>
              <a:gd name="connsiteY81" fmla="*/ 0 h 1281952"/>
              <a:gd name="connsiteX82" fmla="*/ 557898 w 1947428"/>
              <a:gd name="connsiteY82" fmla="*/ 8964 h 1281952"/>
              <a:gd name="connsiteX83" fmla="*/ 432392 w 1947428"/>
              <a:gd name="connsiteY83" fmla="*/ 26894 h 1281952"/>
              <a:gd name="connsiteX84" fmla="*/ 378604 w 1947428"/>
              <a:gd name="connsiteY84" fmla="*/ 35858 h 1281952"/>
              <a:gd name="connsiteX85" fmla="*/ 342745 w 1947428"/>
              <a:gd name="connsiteY85" fmla="*/ 44823 h 1281952"/>
              <a:gd name="connsiteX86" fmla="*/ 262063 w 1947428"/>
              <a:gd name="connsiteY86" fmla="*/ 53788 h 1281952"/>
              <a:gd name="connsiteX87" fmla="*/ 181381 w 1947428"/>
              <a:gd name="connsiteY87" fmla="*/ 80682 h 1281952"/>
              <a:gd name="connsiteX88" fmla="*/ 154487 w 1947428"/>
              <a:gd name="connsiteY88" fmla="*/ 89647 h 1281952"/>
              <a:gd name="connsiteX89" fmla="*/ 127592 w 1947428"/>
              <a:gd name="connsiteY89" fmla="*/ 98611 h 1281952"/>
              <a:gd name="connsiteX90" fmla="*/ 82769 w 1947428"/>
              <a:gd name="connsiteY90" fmla="*/ 134470 h 1281952"/>
              <a:gd name="connsiteX91" fmla="*/ 91734 w 1947428"/>
              <a:gd name="connsiteY91" fmla="*/ 143435 h 1281952"/>
              <a:gd name="connsiteX0" fmla="*/ 91734 w 1947428"/>
              <a:gd name="connsiteY0" fmla="*/ 143435 h 1281952"/>
              <a:gd name="connsiteX1" fmla="*/ 64839 w 1947428"/>
              <a:gd name="connsiteY1" fmla="*/ 161364 h 1281952"/>
              <a:gd name="connsiteX2" fmla="*/ 20016 w 1947428"/>
              <a:gd name="connsiteY2" fmla="*/ 197223 h 1281952"/>
              <a:gd name="connsiteX3" fmla="*/ 2087 w 1947428"/>
              <a:gd name="connsiteY3" fmla="*/ 251011 h 1281952"/>
              <a:gd name="connsiteX4" fmla="*/ 11051 w 1947428"/>
              <a:gd name="connsiteY4" fmla="*/ 331694 h 1281952"/>
              <a:gd name="connsiteX5" fmla="*/ 37945 w 1947428"/>
              <a:gd name="connsiteY5" fmla="*/ 385482 h 1281952"/>
              <a:gd name="connsiteX6" fmla="*/ 55875 w 1947428"/>
              <a:gd name="connsiteY6" fmla="*/ 439270 h 1281952"/>
              <a:gd name="connsiteX7" fmla="*/ 64839 w 1947428"/>
              <a:gd name="connsiteY7" fmla="*/ 466164 h 1281952"/>
              <a:gd name="connsiteX8" fmla="*/ 73804 w 1947428"/>
              <a:gd name="connsiteY8" fmla="*/ 493058 h 1281952"/>
              <a:gd name="connsiteX9" fmla="*/ 82769 w 1947428"/>
              <a:gd name="connsiteY9" fmla="*/ 528917 h 1281952"/>
              <a:gd name="connsiteX10" fmla="*/ 100698 w 1947428"/>
              <a:gd name="connsiteY10" fmla="*/ 582705 h 1281952"/>
              <a:gd name="connsiteX11" fmla="*/ 118628 w 1947428"/>
              <a:gd name="connsiteY11" fmla="*/ 636494 h 1281952"/>
              <a:gd name="connsiteX12" fmla="*/ 154487 w 1947428"/>
              <a:gd name="connsiteY12" fmla="*/ 690282 h 1281952"/>
              <a:gd name="connsiteX13" fmla="*/ 190345 w 1947428"/>
              <a:gd name="connsiteY13" fmla="*/ 744070 h 1281952"/>
              <a:gd name="connsiteX14" fmla="*/ 208275 w 1947428"/>
              <a:gd name="connsiteY14" fmla="*/ 762000 h 1281952"/>
              <a:gd name="connsiteX15" fmla="*/ 226204 w 1947428"/>
              <a:gd name="connsiteY15" fmla="*/ 788894 h 1281952"/>
              <a:gd name="connsiteX16" fmla="*/ 297922 w 1947428"/>
              <a:gd name="connsiteY16" fmla="*/ 860611 h 1281952"/>
              <a:gd name="connsiteX17" fmla="*/ 333781 w 1947428"/>
              <a:gd name="connsiteY17" fmla="*/ 896470 h 1281952"/>
              <a:gd name="connsiteX18" fmla="*/ 351710 w 1947428"/>
              <a:gd name="connsiteY18" fmla="*/ 914400 h 1281952"/>
              <a:gd name="connsiteX19" fmla="*/ 378604 w 1947428"/>
              <a:gd name="connsiteY19" fmla="*/ 932329 h 1281952"/>
              <a:gd name="connsiteX20" fmla="*/ 396534 w 1947428"/>
              <a:gd name="connsiteY20" fmla="*/ 959223 h 1281952"/>
              <a:gd name="connsiteX21" fmla="*/ 441357 w 1947428"/>
              <a:gd name="connsiteY21" fmla="*/ 995082 h 1281952"/>
              <a:gd name="connsiteX22" fmla="*/ 477216 w 1947428"/>
              <a:gd name="connsiteY22" fmla="*/ 1048870 h 1281952"/>
              <a:gd name="connsiteX23" fmla="*/ 531004 w 1947428"/>
              <a:gd name="connsiteY23" fmla="*/ 1084729 h 1281952"/>
              <a:gd name="connsiteX24" fmla="*/ 548934 w 1947428"/>
              <a:gd name="connsiteY24" fmla="*/ 1102658 h 1281952"/>
              <a:gd name="connsiteX25" fmla="*/ 575828 w 1947428"/>
              <a:gd name="connsiteY25" fmla="*/ 1111623 h 1281952"/>
              <a:gd name="connsiteX26" fmla="*/ 611687 w 1947428"/>
              <a:gd name="connsiteY26" fmla="*/ 1129552 h 1281952"/>
              <a:gd name="connsiteX27" fmla="*/ 665475 w 1947428"/>
              <a:gd name="connsiteY27" fmla="*/ 1147482 h 1281952"/>
              <a:gd name="connsiteX28" fmla="*/ 719263 w 1947428"/>
              <a:gd name="connsiteY28" fmla="*/ 1183341 h 1281952"/>
              <a:gd name="connsiteX29" fmla="*/ 755122 w 1947428"/>
              <a:gd name="connsiteY29" fmla="*/ 1201270 h 1281952"/>
              <a:gd name="connsiteX30" fmla="*/ 808910 w 1947428"/>
              <a:gd name="connsiteY30" fmla="*/ 1237129 h 1281952"/>
              <a:gd name="connsiteX31" fmla="*/ 835804 w 1947428"/>
              <a:gd name="connsiteY31" fmla="*/ 1255058 h 1281952"/>
              <a:gd name="connsiteX32" fmla="*/ 862698 w 1947428"/>
              <a:gd name="connsiteY32" fmla="*/ 1272988 h 1281952"/>
              <a:gd name="connsiteX33" fmla="*/ 889592 w 1947428"/>
              <a:gd name="connsiteY33" fmla="*/ 1281952 h 1281952"/>
              <a:gd name="connsiteX34" fmla="*/ 997169 w 1947428"/>
              <a:gd name="connsiteY34" fmla="*/ 1272988 h 1281952"/>
              <a:gd name="connsiteX35" fmla="*/ 1024063 w 1947428"/>
              <a:gd name="connsiteY35" fmla="*/ 1255058 h 1281952"/>
              <a:gd name="connsiteX36" fmla="*/ 1077851 w 1947428"/>
              <a:gd name="connsiteY36" fmla="*/ 1237129 h 1281952"/>
              <a:gd name="connsiteX37" fmla="*/ 1104745 w 1947428"/>
              <a:gd name="connsiteY37" fmla="*/ 1219200 h 1281952"/>
              <a:gd name="connsiteX38" fmla="*/ 1122675 w 1947428"/>
              <a:gd name="connsiteY38" fmla="*/ 1201270 h 1281952"/>
              <a:gd name="connsiteX39" fmla="*/ 1149569 w 1947428"/>
              <a:gd name="connsiteY39" fmla="*/ 1192305 h 1281952"/>
              <a:gd name="connsiteX40" fmla="*/ 1212322 w 1947428"/>
              <a:gd name="connsiteY40" fmla="*/ 1147482 h 1281952"/>
              <a:gd name="connsiteX41" fmla="*/ 1257145 w 1947428"/>
              <a:gd name="connsiteY41" fmla="*/ 1111623 h 1281952"/>
              <a:gd name="connsiteX42" fmla="*/ 1310934 w 1947428"/>
              <a:gd name="connsiteY42" fmla="*/ 1093694 h 1281952"/>
              <a:gd name="connsiteX43" fmla="*/ 1364722 w 1947428"/>
              <a:gd name="connsiteY43" fmla="*/ 1075764 h 1281952"/>
              <a:gd name="connsiteX44" fmla="*/ 1391616 w 1947428"/>
              <a:gd name="connsiteY44" fmla="*/ 1066800 h 1281952"/>
              <a:gd name="connsiteX45" fmla="*/ 1427475 w 1947428"/>
              <a:gd name="connsiteY45" fmla="*/ 1057835 h 1281952"/>
              <a:gd name="connsiteX46" fmla="*/ 1499192 w 1947428"/>
              <a:gd name="connsiteY46" fmla="*/ 1030941 h 1281952"/>
              <a:gd name="connsiteX47" fmla="*/ 1579875 w 1947428"/>
              <a:gd name="connsiteY47" fmla="*/ 977152 h 1281952"/>
              <a:gd name="connsiteX48" fmla="*/ 1606769 w 1947428"/>
              <a:gd name="connsiteY48" fmla="*/ 959223 h 1281952"/>
              <a:gd name="connsiteX49" fmla="*/ 1633663 w 1947428"/>
              <a:gd name="connsiteY49" fmla="*/ 932329 h 1281952"/>
              <a:gd name="connsiteX50" fmla="*/ 1687451 w 1947428"/>
              <a:gd name="connsiteY50" fmla="*/ 896470 h 1281952"/>
              <a:gd name="connsiteX51" fmla="*/ 1723310 w 1947428"/>
              <a:gd name="connsiteY51" fmla="*/ 842682 h 1281952"/>
              <a:gd name="connsiteX52" fmla="*/ 1741239 w 1947428"/>
              <a:gd name="connsiteY52" fmla="*/ 824752 h 1281952"/>
              <a:gd name="connsiteX53" fmla="*/ 1777098 w 1947428"/>
              <a:gd name="connsiteY53" fmla="*/ 770964 h 1281952"/>
              <a:gd name="connsiteX54" fmla="*/ 1795028 w 1947428"/>
              <a:gd name="connsiteY54" fmla="*/ 753035 h 1281952"/>
              <a:gd name="connsiteX55" fmla="*/ 1830887 w 1947428"/>
              <a:gd name="connsiteY55" fmla="*/ 699247 h 1281952"/>
              <a:gd name="connsiteX56" fmla="*/ 1875710 w 1947428"/>
              <a:gd name="connsiteY56" fmla="*/ 690282 h 1281952"/>
              <a:gd name="connsiteX57" fmla="*/ 1929498 w 1947428"/>
              <a:gd name="connsiteY57" fmla="*/ 645458 h 1281952"/>
              <a:gd name="connsiteX58" fmla="*/ 1947428 w 1947428"/>
              <a:gd name="connsiteY58" fmla="*/ 591670 h 1281952"/>
              <a:gd name="connsiteX59" fmla="*/ 1938463 w 1947428"/>
              <a:gd name="connsiteY59" fmla="*/ 510988 h 1281952"/>
              <a:gd name="connsiteX60" fmla="*/ 1920534 w 1947428"/>
              <a:gd name="connsiteY60" fmla="*/ 493058 h 1281952"/>
              <a:gd name="connsiteX61" fmla="*/ 1866745 w 1947428"/>
              <a:gd name="connsiteY61" fmla="*/ 466164 h 1281952"/>
              <a:gd name="connsiteX62" fmla="*/ 1812957 w 1947428"/>
              <a:gd name="connsiteY62" fmla="*/ 430305 h 1281952"/>
              <a:gd name="connsiteX63" fmla="*/ 1786063 w 1947428"/>
              <a:gd name="connsiteY63" fmla="*/ 412376 h 1281952"/>
              <a:gd name="connsiteX64" fmla="*/ 1732275 w 1947428"/>
              <a:gd name="connsiteY64" fmla="*/ 394447 h 1281952"/>
              <a:gd name="connsiteX65" fmla="*/ 1687451 w 1947428"/>
              <a:gd name="connsiteY65" fmla="*/ 367552 h 1281952"/>
              <a:gd name="connsiteX66" fmla="*/ 1624698 w 1947428"/>
              <a:gd name="connsiteY66" fmla="*/ 322729 h 1281952"/>
              <a:gd name="connsiteX67" fmla="*/ 1597804 w 1947428"/>
              <a:gd name="connsiteY67" fmla="*/ 304800 h 1281952"/>
              <a:gd name="connsiteX68" fmla="*/ 1561945 w 1947428"/>
              <a:gd name="connsiteY68" fmla="*/ 259976 h 1281952"/>
              <a:gd name="connsiteX69" fmla="*/ 1535051 w 1947428"/>
              <a:gd name="connsiteY69" fmla="*/ 242047 h 1281952"/>
              <a:gd name="connsiteX70" fmla="*/ 1525950 w 1947428"/>
              <a:gd name="connsiteY70" fmla="*/ 165928 h 1281952"/>
              <a:gd name="connsiteX71" fmla="*/ 1466882 w 1947428"/>
              <a:gd name="connsiteY71" fmla="*/ 131591 h 1281952"/>
              <a:gd name="connsiteX72" fmla="*/ 1429263 w 1947428"/>
              <a:gd name="connsiteY72" fmla="*/ 122626 h 1281952"/>
              <a:gd name="connsiteX73" fmla="*/ 1386226 w 1947428"/>
              <a:gd name="connsiteY73" fmla="*/ 97594 h 1281952"/>
              <a:gd name="connsiteX74" fmla="*/ 1355757 w 1947428"/>
              <a:gd name="connsiteY74" fmla="*/ 107576 h 1281952"/>
              <a:gd name="connsiteX75" fmla="*/ 1266110 w 1947428"/>
              <a:gd name="connsiteY75" fmla="*/ 80682 h 1281952"/>
              <a:gd name="connsiteX76" fmla="*/ 1239216 w 1947428"/>
              <a:gd name="connsiteY76" fmla="*/ 71717 h 1281952"/>
              <a:gd name="connsiteX77" fmla="*/ 1212322 w 1947428"/>
              <a:gd name="connsiteY77" fmla="*/ 53788 h 1281952"/>
              <a:gd name="connsiteX78" fmla="*/ 1158534 w 1947428"/>
              <a:gd name="connsiteY78" fmla="*/ 44823 h 1281952"/>
              <a:gd name="connsiteX79" fmla="*/ 1050957 w 1947428"/>
              <a:gd name="connsiteY79" fmla="*/ 26894 h 1281952"/>
              <a:gd name="connsiteX80" fmla="*/ 907522 w 1947428"/>
              <a:gd name="connsiteY80" fmla="*/ 17929 h 1281952"/>
              <a:gd name="connsiteX81" fmla="*/ 790981 w 1947428"/>
              <a:gd name="connsiteY81" fmla="*/ 0 h 1281952"/>
              <a:gd name="connsiteX82" fmla="*/ 557898 w 1947428"/>
              <a:gd name="connsiteY82" fmla="*/ 8964 h 1281952"/>
              <a:gd name="connsiteX83" fmla="*/ 432392 w 1947428"/>
              <a:gd name="connsiteY83" fmla="*/ 26894 h 1281952"/>
              <a:gd name="connsiteX84" fmla="*/ 378604 w 1947428"/>
              <a:gd name="connsiteY84" fmla="*/ 35858 h 1281952"/>
              <a:gd name="connsiteX85" fmla="*/ 342745 w 1947428"/>
              <a:gd name="connsiteY85" fmla="*/ 44823 h 1281952"/>
              <a:gd name="connsiteX86" fmla="*/ 262063 w 1947428"/>
              <a:gd name="connsiteY86" fmla="*/ 53788 h 1281952"/>
              <a:gd name="connsiteX87" fmla="*/ 181381 w 1947428"/>
              <a:gd name="connsiteY87" fmla="*/ 80682 h 1281952"/>
              <a:gd name="connsiteX88" fmla="*/ 154487 w 1947428"/>
              <a:gd name="connsiteY88" fmla="*/ 89647 h 1281952"/>
              <a:gd name="connsiteX89" fmla="*/ 127592 w 1947428"/>
              <a:gd name="connsiteY89" fmla="*/ 98611 h 1281952"/>
              <a:gd name="connsiteX90" fmla="*/ 82769 w 1947428"/>
              <a:gd name="connsiteY90" fmla="*/ 134470 h 1281952"/>
              <a:gd name="connsiteX91" fmla="*/ 91734 w 1947428"/>
              <a:gd name="connsiteY91" fmla="*/ 143435 h 1281952"/>
              <a:gd name="connsiteX0" fmla="*/ 91734 w 1947428"/>
              <a:gd name="connsiteY0" fmla="*/ 143435 h 1281952"/>
              <a:gd name="connsiteX1" fmla="*/ 64839 w 1947428"/>
              <a:gd name="connsiteY1" fmla="*/ 161364 h 1281952"/>
              <a:gd name="connsiteX2" fmla="*/ 20016 w 1947428"/>
              <a:gd name="connsiteY2" fmla="*/ 197223 h 1281952"/>
              <a:gd name="connsiteX3" fmla="*/ 2087 w 1947428"/>
              <a:gd name="connsiteY3" fmla="*/ 251011 h 1281952"/>
              <a:gd name="connsiteX4" fmla="*/ 11051 w 1947428"/>
              <a:gd name="connsiteY4" fmla="*/ 331694 h 1281952"/>
              <a:gd name="connsiteX5" fmla="*/ 37945 w 1947428"/>
              <a:gd name="connsiteY5" fmla="*/ 385482 h 1281952"/>
              <a:gd name="connsiteX6" fmla="*/ 55875 w 1947428"/>
              <a:gd name="connsiteY6" fmla="*/ 439270 h 1281952"/>
              <a:gd name="connsiteX7" fmla="*/ 64839 w 1947428"/>
              <a:gd name="connsiteY7" fmla="*/ 466164 h 1281952"/>
              <a:gd name="connsiteX8" fmla="*/ 73804 w 1947428"/>
              <a:gd name="connsiteY8" fmla="*/ 493058 h 1281952"/>
              <a:gd name="connsiteX9" fmla="*/ 82769 w 1947428"/>
              <a:gd name="connsiteY9" fmla="*/ 528917 h 1281952"/>
              <a:gd name="connsiteX10" fmla="*/ 100698 w 1947428"/>
              <a:gd name="connsiteY10" fmla="*/ 582705 h 1281952"/>
              <a:gd name="connsiteX11" fmla="*/ 118628 w 1947428"/>
              <a:gd name="connsiteY11" fmla="*/ 636494 h 1281952"/>
              <a:gd name="connsiteX12" fmla="*/ 154487 w 1947428"/>
              <a:gd name="connsiteY12" fmla="*/ 690282 h 1281952"/>
              <a:gd name="connsiteX13" fmla="*/ 190345 w 1947428"/>
              <a:gd name="connsiteY13" fmla="*/ 744070 h 1281952"/>
              <a:gd name="connsiteX14" fmla="*/ 208275 w 1947428"/>
              <a:gd name="connsiteY14" fmla="*/ 762000 h 1281952"/>
              <a:gd name="connsiteX15" fmla="*/ 226204 w 1947428"/>
              <a:gd name="connsiteY15" fmla="*/ 788894 h 1281952"/>
              <a:gd name="connsiteX16" fmla="*/ 297922 w 1947428"/>
              <a:gd name="connsiteY16" fmla="*/ 860611 h 1281952"/>
              <a:gd name="connsiteX17" fmla="*/ 333781 w 1947428"/>
              <a:gd name="connsiteY17" fmla="*/ 896470 h 1281952"/>
              <a:gd name="connsiteX18" fmla="*/ 351710 w 1947428"/>
              <a:gd name="connsiteY18" fmla="*/ 914400 h 1281952"/>
              <a:gd name="connsiteX19" fmla="*/ 378604 w 1947428"/>
              <a:gd name="connsiteY19" fmla="*/ 932329 h 1281952"/>
              <a:gd name="connsiteX20" fmla="*/ 396534 w 1947428"/>
              <a:gd name="connsiteY20" fmla="*/ 959223 h 1281952"/>
              <a:gd name="connsiteX21" fmla="*/ 441357 w 1947428"/>
              <a:gd name="connsiteY21" fmla="*/ 995082 h 1281952"/>
              <a:gd name="connsiteX22" fmla="*/ 477216 w 1947428"/>
              <a:gd name="connsiteY22" fmla="*/ 1048870 h 1281952"/>
              <a:gd name="connsiteX23" fmla="*/ 531004 w 1947428"/>
              <a:gd name="connsiteY23" fmla="*/ 1084729 h 1281952"/>
              <a:gd name="connsiteX24" fmla="*/ 548934 w 1947428"/>
              <a:gd name="connsiteY24" fmla="*/ 1102658 h 1281952"/>
              <a:gd name="connsiteX25" fmla="*/ 575828 w 1947428"/>
              <a:gd name="connsiteY25" fmla="*/ 1111623 h 1281952"/>
              <a:gd name="connsiteX26" fmla="*/ 611687 w 1947428"/>
              <a:gd name="connsiteY26" fmla="*/ 1129552 h 1281952"/>
              <a:gd name="connsiteX27" fmla="*/ 665475 w 1947428"/>
              <a:gd name="connsiteY27" fmla="*/ 1147482 h 1281952"/>
              <a:gd name="connsiteX28" fmla="*/ 719263 w 1947428"/>
              <a:gd name="connsiteY28" fmla="*/ 1183341 h 1281952"/>
              <a:gd name="connsiteX29" fmla="*/ 755122 w 1947428"/>
              <a:gd name="connsiteY29" fmla="*/ 1201270 h 1281952"/>
              <a:gd name="connsiteX30" fmla="*/ 808910 w 1947428"/>
              <a:gd name="connsiteY30" fmla="*/ 1237129 h 1281952"/>
              <a:gd name="connsiteX31" fmla="*/ 835804 w 1947428"/>
              <a:gd name="connsiteY31" fmla="*/ 1255058 h 1281952"/>
              <a:gd name="connsiteX32" fmla="*/ 862698 w 1947428"/>
              <a:gd name="connsiteY32" fmla="*/ 1272988 h 1281952"/>
              <a:gd name="connsiteX33" fmla="*/ 889592 w 1947428"/>
              <a:gd name="connsiteY33" fmla="*/ 1281952 h 1281952"/>
              <a:gd name="connsiteX34" fmla="*/ 997169 w 1947428"/>
              <a:gd name="connsiteY34" fmla="*/ 1272988 h 1281952"/>
              <a:gd name="connsiteX35" fmla="*/ 1024063 w 1947428"/>
              <a:gd name="connsiteY35" fmla="*/ 1255058 h 1281952"/>
              <a:gd name="connsiteX36" fmla="*/ 1077851 w 1947428"/>
              <a:gd name="connsiteY36" fmla="*/ 1237129 h 1281952"/>
              <a:gd name="connsiteX37" fmla="*/ 1104745 w 1947428"/>
              <a:gd name="connsiteY37" fmla="*/ 1219200 h 1281952"/>
              <a:gd name="connsiteX38" fmla="*/ 1122675 w 1947428"/>
              <a:gd name="connsiteY38" fmla="*/ 1201270 h 1281952"/>
              <a:gd name="connsiteX39" fmla="*/ 1149569 w 1947428"/>
              <a:gd name="connsiteY39" fmla="*/ 1192305 h 1281952"/>
              <a:gd name="connsiteX40" fmla="*/ 1212322 w 1947428"/>
              <a:gd name="connsiteY40" fmla="*/ 1147482 h 1281952"/>
              <a:gd name="connsiteX41" fmla="*/ 1257145 w 1947428"/>
              <a:gd name="connsiteY41" fmla="*/ 1111623 h 1281952"/>
              <a:gd name="connsiteX42" fmla="*/ 1310934 w 1947428"/>
              <a:gd name="connsiteY42" fmla="*/ 1093694 h 1281952"/>
              <a:gd name="connsiteX43" fmla="*/ 1364722 w 1947428"/>
              <a:gd name="connsiteY43" fmla="*/ 1075764 h 1281952"/>
              <a:gd name="connsiteX44" fmla="*/ 1391616 w 1947428"/>
              <a:gd name="connsiteY44" fmla="*/ 1066800 h 1281952"/>
              <a:gd name="connsiteX45" fmla="*/ 1427475 w 1947428"/>
              <a:gd name="connsiteY45" fmla="*/ 1057835 h 1281952"/>
              <a:gd name="connsiteX46" fmla="*/ 1499192 w 1947428"/>
              <a:gd name="connsiteY46" fmla="*/ 1030941 h 1281952"/>
              <a:gd name="connsiteX47" fmla="*/ 1579875 w 1947428"/>
              <a:gd name="connsiteY47" fmla="*/ 977152 h 1281952"/>
              <a:gd name="connsiteX48" fmla="*/ 1606769 w 1947428"/>
              <a:gd name="connsiteY48" fmla="*/ 959223 h 1281952"/>
              <a:gd name="connsiteX49" fmla="*/ 1633663 w 1947428"/>
              <a:gd name="connsiteY49" fmla="*/ 932329 h 1281952"/>
              <a:gd name="connsiteX50" fmla="*/ 1687451 w 1947428"/>
              <a:gd name="connsiteY50" fmla="*/ 896470 h 1281952"/>
              <a:gd name="connsiteX51" fmla="*/ 1723310 w 1947428"/>
              <a:gd name="connsiteY51" fmla="*/ 842682 h 1281952"/>
              <a:gd name="connsiteX52" fmla="*/ 1741239 w 1947428"/>
              <a:gd name="connsiteY52" fmla="*/ 824752 h 1281952"/>
              <a:gd name="connsiteX53" fmla="*/ 1777098 w 1947428"/>
              <a:gd name="connsiteY53" fmla="*/ 770964 h 1281952"/>
              <a:gd name="connsiteX54" fmla="*/ 1795028 w 1947428"/>
              <a:gd name="connsiteY54" fmla="*/ 753035 h 1281952"/>
              <a:gd name="connsiteX55" fmla="*/ 1830887 w 1947428"/>
              <a:gd name="connsiteY55" fmla="*/ 699247 h 1281952"/>
              <a:gd name="connsiteX56" fmla="*/ 1875710 w 1947428"/>
              <a:gd name="connsiteY56" fmla="*/ 690282 h 1281952"/>
              <a:gd name="connsiteX57" fmla="*/ 1929498 w 1947428"/>
              <a:gd name="connsiteY57" fmla="*/ 645458 h 1281952"/>
              <a:gd name="connsiteX58" fmla="*/ 1947428 w 1947428"/>
              <a:gd name="connsiteY58" fmla="*/ 591670 h 1281952"/>
              <a:gd name="connsiteX59" fmla="*/ 1938463 w 1947428"/>
              <a:gd name="connsiteY59" fmla="*/ 510988 h 1281952"/>
              <a:gd name="connsiteX60" fmla="*/ 1920534 w 1947428"/>
              <a:gd name="connsiteY60" fmla="*/ 493058 h 1281952"/>
              <a:gd name="connsiteX61" fmla="*/ 1866745 w 1947428"/>
              <a:gd name="connsiteY61" fmla="*/ 466164 h 1281952"/>
              <a:gd name="connsiteX62" fmla="*/ 1812957 w 1947428"/>
              <a:gd name="connsiteY62" fmla="*/ 430305 h 1281952"/>
              <a:gd name="connsiteX63" fmla="*/ 1786063 w 1947428"/>
              <a:gd name="connsiteY63" fmla="*/ 412376 h 1281952"/>
              <a:gd name="connsiteX64" fmla="*/ 1732275 w 1947428"/>
              <a:gd name="connsiteY64" fmla="*/ 394447 h 1281952"/>
              <a:gd name="connsiteX65" fmla="*/ 1687451 w 1947428"/>
              <a:gd name="connsiteY65" fmla="*/ 367552 h 1281952"/>
              <a:gd name="connsiteX66" fmla="*/ 1624698 w 1947428"/>
              <a:gd name="connsiteY66" fmla="*/ 322729 h 1281952"/>
              <a:gd name="connsiteX67" fmla="*/ 1597804 w 1947428"/>
              <a:gd name="connsiteY67" fmla="*/ 304800 h 1281952"/>
              <a:gd name="connsiteX68" fmla="*/ 1561945 w 1947428"/>
              <a:gd name="connsiteY68" fmla="*/ 259976 h 1281952"/>
              <a:gd name="connsiteX69" fmla="*/ 1535051 w 1947428"/>
              <a:gd name="connsiteY69" fmla="*/ 242047 h 1281952"/>
              <a:gd name="connsiteX70" fmla="*/ 1525950 w 1947428"/>
              <a:gd name="connsiteY70" fmla="*/ 165928 h 1281952"/>
              <a:gd name="connsiteX71" fmla="*/ 1466882 w 1947428"/>
              <a:gd name="connsiteY71" fmla="*/ 131591 h 1281952"/>
              <a:gd name="connsiteX72" fmla="*/ 1429263 w 1947428"/>
              <a:gd name="connsiteY72" fmla="*/ 122626 h 1281952"/>
              <a:gd name="connsiteX73" fmla="*/ 1386226 w 1947428"/>
              <a:gd name="connsiteY73" fmla="*/ 97594 h 1281952"/>
              <a:gd name="connsiteX74" fmla="*/ 1348607 w 1947428"/>
              <a:gd name="connsiteY74" fmla="*/ 90828 h 1281952"/>
              <a:gd name="connsiteX75" fmla="*/ 1266110 w 1947428"/>
              <a:gd name="connsiteY75" fmla="*/ 80682 h 1281952"/>
              <a:gd name="connsiteX76" fmla="*/ 1239216 w 1947428"/>
              <a:gd name="connsiteY76" fmla="*/ 71717 h 1281952"/>
              <a:gd name="connsiteX77" fmla="*/ 1212322 w 1947428"/>
              <a:gd name="connsiteY77" fmla="*/ 53788 h 1281952"/>
              <a:gd name="connsiteX78" fmla="*/ 1158534 w 1947428"/>
              <a:gd name="connsiteY78" fmla="*/ 44823 h 1281952"/>
              <a:gd name="connsiteX79" fmla="*/ 1050957 w 1947428"/>
              <a:gd name="connsiteY79" fmla="*/ 26894 h 1281952"/>
              <a:gd name="connsiteX80" fmla="*/ 907522 w 1947428"/>
              <a:gd name="connsiteY80" fmla="*/ 17929 h 1281952"/>
              <a:gd name="connsiteX81" fmla="*/ 790981 w 1947428"/>
              <a:gd name="connsiteY81" fmla="*/ 0 h 1281952"/>
              <a:gd name="connsiteX82" fmla="*/ 557898 w 1947428"/>
              <a:gd name="connsiteY82" fmla="*/ 8964 h 1281952"/>
              <a:gd name="connsiteX83" fmla="*/ 432392 w 1947428"/>
              <a:gd name="connsiteY83" fmla="*/ 26894 h 1281952"/>
              <a:gd name="connsiteX84" fmla="*/ 378604 w 1947428"/>
              <a:gd name="connsiteY84" fmla="*/ 35858 h 1281952"/>
              <a:gd name="connsiteX85" fmla="*/ 342745 w 1947428"/>
              <a:gd name="connsiteY85" fmla="*/ 44823 h 1281952"/>
              <a:gd name="connsiteX86" fmla="*/ 262063 w 1947428"/>
              <a:gd name="connsiteY86" fmla="*/ 53788 h 1281952"/>
              <a:gd name="connsiteX87" fmla="*/ 181381 w 1947428"/>
              <a:gd name="connsiteY87" fmla="*/ 80682 h 1281952"/>
              <a:gd name="connsiteX88" fmla="*/ 154487 w 1947428"/>
              <a:gd name="connsiteY88" fmla="*/ 89647 h 1281952"/>
              <a:gd name="connsiteX89" fmla="*/ 127592 w 1947428"/>
              <a:gd name="connsiteY89" fmla="*/ 98611 h 1281952"/>
              <a:gd name="connsiteX90" fmla="*/ 82769 w 1947428"/>
              <a:gd name="connsiteY90" fmla="*/ 134470 h 1281952"/>
              <a:gd name="connsiteX91" fmla="*/ 91734 w 1947428"/>
              <a:gd name="connsiteY91" fmla="*/ 143435 h 1281952"/>
              <a:gd name="connsiteX0" fmla="*/ 91734 w 1947428"/>
              <a:gd name="connsiteY0" fmla="*/ 143435 h 1281952"/>
              <a:gd name="connsiteX1" fmla="*/ 64839 w 1947428"/>
              <a:gd name="connsiteY1" fmla="*/ 161364 h 1281952"/>
              <a:gd name="connsiteX2" fmla="*/ 20016 w 1947428"/>
              <a:gd name="connsiteY2" fmla="*/ 197223 h 1281952"/>
              <a:gd name="connsiteX3" fmla="*/ 2087 w 1947428"/>
              <a:gd name="connsiteY3" fmla="*/ 251011 h 1281952"/>
              <a:gd name="connsiteX4" fmla="*/ 11051 w 1947428"/>
              <a:gd name="connsiteY4" fmla="*/ 331694 h 1281952"/>
              <a:gd name="connsiteX5" fmla="*/ 37945 w 1947428"/>
              <a:gd name="connsiteY5" fmla="*/ 385482 h 1281952"/>
              <a:gd name="connsiteX6" fmla="*/ 55875 w 1947428"/>
              <a:gd name="connsiteY6" fmla="*/ 439270 h 1281952"/>
              <a:gd name="connsiteX7" fmla="*/ 64839 w 1947428"/>
              <a:gd name="connsiteY7" fmla="*/ 466164 h 1281952"/>
              <a:gd name="connsiteX8" fmla="*/ 73804 w 1947428"/>
              <a:gd name="connsiteY8" fmla="*/ 493058 h 1281952"/>
              <a:gd name="connsiteX9" fmla="*/ 82769 w 1947428"/>
              <a:gd name="connsiteY9" fmla="*/ 528917 h 1281952"/>
              <a:gd name="connsiteX10" fmla="*/ 100698 w 1947428"/>
              <a:gd name="connsiteY10" fmla="*/ 582705 h 1281952"/>
              <a:gd name="connsiteX11" fmla="*/ 118628 w 1947428"/>
              <a:gd name="connsiteY11" fmla="*/ 636494 h 1281952"/>
              <a:gd name="connsiteX12" fmla="*/ 154487 w 1947428"/>
              <a:gd name="connsiteY12" fmla="*/ 690282 h 1281952"/>
              <a:gd name="connsiteX13" fmla="*/ 190345 w 1947428"/>
              <a:gd name="connsiteY13" fmla="*/ 744070 h 1281952"/>
              <a:gd name="connsiteX14" fmla="*/ 208275 w 1947428"/>
              <a:gd name="connsiteY14" fmla="*/ 762000 h 1281952"/>
              <a:gd name="connsiteX15" fmla="*/ 226204 w 1947428"/>
              <a:gd name="connsiteY15" fmla="*/ 788894 h 1281952"/>
              <a:gd name="connsiteX16" fmla="*/ 297922 w 1947428"/>
              <a:gd name="connsiteY16" fmla="*/ 860611 h 1281952"/>
              <a:gd name="connsiteX17" fmla="*/ 333781 w 1947428"/>
              <a:gd name="connsiteY17" fmla="*/ 896470 h 1281952"/>
              <a:gd name="connsiteX18" fmla="*/ 351710 w 1947428"/>
              <a:gd name="connsiteY18" fmla="*/ 914400 h 1281952"/>
              <a:gd name="connsiteX19" fmla="*/ 378604 w 1947428"/>
              <a:gd name="connsiteY19" fmla="*/ 932329 h 1281952"/>
              <a:gd name="connsiteX20" fmla="*/ 396534 w 1947428"/>
              <a:gd name="connsiteY20" fmla="*/ 959223 h 1281952"/>
              <a:gd name="connsiteX21" fmla="*/ 441357 w 1947428"/>
              <a:gd name="connsiteY21" fmla="*/ 995082 h 1281952"/>
              <a:gd name="connsiteX22" fmla="*/ 477216 w 1947428"/>
              <a:gd name="connsiteY22" fmla="*/ 1048870 h 1281952"/>
              <a:gd name="connsiteX23" fmla="*/ 531004 w 1947428"/>
              <a:gd name="connsiteY23" fmla="*/ 1084729 h 1281952"/>
              <a:gd name="connsiteX24" fmla="*/ 548934 w 1947428"/>
              <a:gd name="connsiteY24" fmla="*/ 1102658 h 1281952"/>
              <a:gd name="connsiteX25" fmla="*/ 575828 w 1947428"/>
              <a:gd name="connsiteY25" fmla="*/ 1111623 h 1281952"/>
              <a:gd name="connsiteX26" fmla="*/ 611687 w 1947428"/>
              <a:gd name="connsiteY26" fmla="*/ 1129552 h 1281952"/>
              <a:gd name="connsiteX27" fmla="*/ 665475 w 1947428"/>
              <a:gd name="connsiteY27" fmla="*/ 1147482 h 1281952"/>
              <a:gd name="connsiteX28" fmla="*/ 719263 w 1947428"/>
              <a:gd name="connsiteY28" fmla="*/ 1183341 h 1281952"/>
              <a:gd name="connsiteX29" fmla="*/ 755122 w 1947428"/>
              <a:gd name="connsiteY29" fmla="*/ 1201270 h 1281952"/>
              <a:gd name="connsiteX30" fmla="*/ 808910 w 1947428"/>
              <a:gd name="connsiteY30" fmla="*/ 1237129 h 1281952"/>
              <a:gd name="connsiteX31" fmla="*/ 835804 w 1947428"/>
              <a:gd name="connsiteY31" fmla="*/ 1255058 h 1281952"/>
              <a:gd name="connsiteX32" fmla="*/ 862698 w 1947428"/>
              <a:gd name="connsiteY32" fmla="*/ 1272988 h 1281952"/>
              <a:gd name="connsiteX33" fmla="*/ 889592 w 1947428"/>
              <a:gd name="connsiteY33" fmla="*/ 1281952 h 1281952"/>
              <a:gd name="connsiteX34" fmla="*/ 997169 w 1947428"/>
              <a:gd name="connsiteY34" fmla="*/ 1272988 h 1281952"/>
              <a:gd name="connsiteX35" fmla="*/ 1024063 w 1947428"/>
              <a:gd name="connsiteY35" fmla="*/ 1255058 h 1281952"/>
              <a:gd name="connsiteX36" fmla="*/ 1077851 w 1947428"/>
              <a:gd name="connsiteY36" fmla="*/ 1237129 h 1281952"/>
              <a:gd name="connsiteX37" fmla="*/ 1104745 w 1947428"/>
              <a:gd name="connsiteY37" fmla="*/ 1219200 h 1281952"/>
              <a:gd name="connsiteX38" fmla="*/ 1122675 w 1947428"/>
              <a:gd name="connsiteY38" fmla="*/ 1201270 h 1281952"/>
              <a:gd name="connsiteX39" fmla="*/ 1149569 w 1947428"/>
              <a:gd name="connsiteY39" fmla="*/ 1192305 h 1281952"/>
              <a:gd name="connsiteX40" fmla="*/ 1212322 w 1947428"/>
              <a:gd name="connsiteY40" fmla="*/ 1147482 h 1281952"/>
              <a:gd name="connsiteX41" fmla="*/ 1257145 w 1947428"/>
              <a:gd name="connsiteY41" fmla="*/ 1111623 h 1281952"/>
              <a:gd name="connsiteX42" fmla="*/ 1310934 w 1947428"/>
              <a:gd name="connsiteY42" fmla="*/ 1093694 h 1281952"/>
              <a:gd name="connsiteX43" fmla="*/ 1364722 w 1947428"/>
              <a:gd name="connsiteY43" fmla="*/ 1075764 h 1281952"/>
              <a:gd name="connsiteX44" fmla="*/ 1391616 w 1947428"/>
              <a:gd name="connsiteY44" fmla="*/ 1066800 h 1281952"/>
              <a:gd name="connsiteX45" fmla="*/ 1427475 w 1947428"/>
              <a:gd name="connsiteY45" fmla="*/ 1057835 h 1281952"/>
              <a:gd name="connsiteX46" fmla="*/ 1499192 w 1947428"/>
              <a:gd name="connsiteY46" fmla="*/ 1030941 h 1281952"/>
              <a:gd name="connsiteX47" fmla="*/ 1579875 w 1947428"/>
              <a:gd name="connsiteY47" fmla="*/ 977152 h 1281952"/>
              <a:gd name="connsiteX48" fmla="*/ 1606769 w 1947428"/>
              <a:gd name="connsiteY48" fmla="*/ 959223 h 1281952"/>
              <a:gd name="connsiteX49" fmla="*/ 1633663 w 1947428"/>
              <a:gd name="connsiteY49" fmla="*/ 932329 h 1281952"/>
              <a:gd name="connsiteX50" fmla="*/ 1687451 w 1947428"/>
              <a:gd name="connsiteY50" fmla="*/ 896470 h 1281952"/>
              <a:gd name="connsiteX51" fmla="*/ 1723310 w 1947428"/>
              <a:gd name="connsiteY51" fmla="*/ 842682 h 1281952"/>
              <a:gd name="connsiteX52" fmla="*/ 1741239 w 1947428"/>
              <a:gd name="connsiteY52" fmla="*/ 824752 h 1281952"/>
              <a:gd name="connsiteX53" fmla="*/ 1777098 w 1947428"/>
              <a:gd name="connsiteY53" fmla="*/ 770964 h 1281952"/>
              <a:gd name="connsiteX54" fmla="*/ 1795028 w 1947428"/>
              <a:gd name="connsiteY54" fmla="*/ 753035 h 1281952"/>
              <a:gd name="connsiteX55" fmla="*/ 1830887 w 1947428"/>
              <a:gd name="connsiteY55" fmla="*/ 699247 h 1281952"/>
              <a:gd name="connsiteX56" fmla="*/ 1875710 w 1947428"/>
              <a:gd name="connsiteY56" fmla="*/ 690282 h 1281952"/>
              <a:gd name="connsiteX57" fmla="*/ 1929498 w 1947428"/>
              <a:gd name="connsiteY57" fmla="*/ 645458 h 1281952"/>
              <a:gd name="connsiteX58" fmla="*/ 1947428 w 1947428"/>
              <a:gd name="connsiteY58" fmla="*/ 591670 h 1281952"/>
              <a:gd name="connsiteX59" fmla="*/ 1938463 w 1947428"/>
              <a:gd name="connsiteY59" fmla="*/ 510988 h 1281952"/>
              <a:gd name="connsiteX60" fmla="*/ 1920534 w 1947428"/>
              <a:gd name="connsiteY60" fmla="*/ 493058 h 1281952"/>
              <a:gd name="connsiteX61" fmla="*/ 1866745 w 1947428"/>
              <a:gd name="connsiteY61" fmla="*/ 466164 h 1281952"/>
              <a:gd name="connsiteX62" fmla="*/ 1812957 w 1947428"/>
              <a:gd name="connsiteY62" fmla="*/ 430305 h 1281952"/>
              <a:gd name="connsiteX63" fmla="*/ 1786063 w 1947428"/>
              <a:gd name="connsiteY63" fmla="*/ 412376 h 1281952"/>
              <a:gd name="connsiteX64" fmla="*/ 1732275 w 1947428"/>
              <a:gd name="connsiteY64" fmla="*/ 394447 h 1281952"/>
              <a:gd name="connsiteX65" fmla="*/ 1687451 w 1947428"/>
              <a:gd name="connsiteY65" fmla="*/ 367552 h 1281952"/>
              <a:gd name="connsiteX66" fmla="*/ 1624698 w 1947428"/>
              <a:gd name="connsiteY66" fmla="*/ 322729 h 1281952"/>
              <a:gd name="connsiteX67" fmla="*/ 1597804 w 1947428"/>
              <a:gd name="connsiteY67" fmla="*/ 304800 h 1281952"/>
              <a:gd name="connsiteX68" fmla="*/ 1561945 w 1947428"/>
              <a:gd name="connsiteY68" fmla="*/ 259976 h 1281952"/>
              <a:gd name="connsiteX69" fmla="*/ 1535051 w 1947428"/>
              <a:gd name="connsiteY69" fmla="*/ 242047 h 1281952"/>
              <a:gd name="connsiteX70" fmla="*/ 1525950 w 1947428"/>
              <a:gd name="connsiteY70" fmla="*/ 165928 h 1281952"/>
              <a:gd name="connsiteX71" fmla="*/ 1466882 w 1947428"/>
              <a:gd name="connsiteY71" fmla="*/ 131591 h 1281952"/>
              <a:gd name="connsiteX72" fmla="*/ 1429263 w 1947428"/>
              <a:gd name="connsiteY72" fmla="*/ 122626 h 1281952"/>
              <a:gd name="connsiteX73" fmla="*/ 1386226 w 1947428"/>
              <a:gd name="connsiteY73" fmla="*/ 97594 h 1281952"/>
              <a:gd name="connsiteX74" fmla="*/ 1348607 w 1947428"/>
              <a:gd name="connsiteY74" fmla="*/ 90828 h 1281952"/>
              <a:gd name="connsiteX75" fmla="*/ 1273260 w 1947428"/>
              <a:gd name="connsiteY75" fmla="*/ 60213 h 1281952"/>
              <a:gd name="connsiteX76" fmla="*/ 1239216 w 1947428"/>
              <a:gd name="connsiteY76" fmla="*/ 71717 h 1281952"/>
              <a:gd name="connsiteX77" fmla="*/ 1212322 w 1947428"/>
              <a:gd name="connsiteY77" fmla="*/ 53788 h 1281952"/>
              <a:gd name="connsiteX78" fmla="*/ 1158534 w 1947428"/>
              <a:gd name="connsiteY78" fmla="*/ 44823 h 1281952"/>
              <a:gd name="connsiteX79" fmla="*/ 1050957 w 1947428"/>
              <a:gd name="connsiteY79" fmla="*/ 26894 h 1281952"/>
              <a:gd name="connsiteX80" fmla="*/ 907522 w 1947428"/>
              <a:gd name="connsiteY80" fmla="*/ 17929 h 1281952"/>
              <a:gd name="connsiteX81" fmla="*/ 790981 w 1947428"/>
              <a:gd name="connsiteY81" fmla="*/ 0 h 1281952"/>
              <a:gd name="connsiteX82" fmla="*/ 557898 w 1947428"/>
              <a:gd name="connsiteY82" fmla="*/ 8964 h 1281952"/>
              <a:gd name="connsiteX83" fmla="*/ 432392 w 1947428"/>
              <a:gd name="connsiteY83" fmla="*/ 26894 h 1281952"/>
              <a:gd name="connsiteX84" fmla="*/ 378604 w 1947428"/>
              <a:gd name="connsiteY84" fmla="*/ 35858 h 1281952"/>
              <a:gd name="connsiteX85" fmla="*/ 342745 w 1947428"/>
              <a:gd name="connsiteY85" fmla="*/ 44823 h 1281952"/>
              <a:gd name="connsiteX86" fmla="*/ 262063 w 1947428"/>
              <a:gd name="connsiteY86" fmla="*/ 53788 h 1281952"/>
              <a:gd name="connsiteX87" fmla="*/ 181381 w 1947428"/>
              <a:gd name="connsiteY87" fmla="*/ 80682 h 1281952"/>
              <a:gd name="connsiteX88" fmla="*/ 154487 w 1947428"/>
              <a:gd name="connsiteY88" fmla="*/ 89647 h 1281952"/>
              <a:gd name="connsiteX89" fmla="*/ 127592 w 1947428"/>
              <a:gd name="connsiteY89" fmla="*/ 98611 h 1281952"/>
              <a:gd name="connsiteX90" fmla="*/ 82769 w 1947428"/>
              <a:gd name="connsiteY90" fmla="*/ 134470 h 1281952"/>
              <a:gd name="connsiteX91" fmla="*/ 91734 w 1947428"/>
              <a:gd name="connsiteY91" fmla="*/ 143435 h 1281952"/>
              <a:gd name="connsiteX0" fmla="*/ 91734 w 1947428"/>
              <a:gd name="connsiteY0" fmla="*/ 143435 h 1281952"/>
              <a:gd name="connsiteX1" fmla="*/ 64839 w 1947428"/>
              <a:gd name="connsiteY1" fmla="*/ 161364 h 1281952"/>
              <a:gd name="connsiteX2" fmla="*/ 20016 w 1947428"/>
              <a:gd name="connsiteY2" fmla="*/ 197223 h 1281952"/>
              <a:gd name="connsiteX3" fmla="*/ 2087 w 1947428"/>
              <a:gd name="connsiteY3" fmla="*/ 251011 h 1281952"/>
              <a:gd name="connsiteX4" fmla="*/ 11051 w 1947428"/>
              <a:gd name="connsiteY4" fmla="*/ 331694 h 1281952"/>
              <a:gd name="connsiteX5" fmla="*/ 37945 w 1947428"/>
              <a:gd name="connsiteY5" fmla="*/ 385482 h 1281952"/>
              <a:gd name="connsiteX6" fmla="*/ 55875 w 1947428"/>
              <a:gd name="connsiteY6" fmla="*/ 439270 h 1281952"/>
              <a:gd name="connsiteX7" fmla="*/ 64839 w 1947428"/>
              <a:gd name="connsiteY7" fmla="*/ 466164 h 1281952"/>
              <a:gd name="connsiteX8" fmla="*/ 73804 w 1947428"/>
              <a:gd name="connsiteY8" fmla="*/ 493058 h 1281952"/>
              <a:gd name="connsiteX9" fmla="*/ 82769 w 1947428"/>
              <a:gd name="connsiteY9" fmla="*/ 528917 h 1281952"/>
              <a:gd name="connsiteX10" fmla="*/ 100698 w 1947428"/>
              <a:gd name="connsiteY10" fmla="*/ 582705 h 1281952"/>
              <a:gd name="connsiteX11" fmla="*/ 118628 w 1947428"/>
              <a:gd name="connsiteY11" fmla="*/ 636494 h 1281952"/>
              <a:gd name="connsiteX12" fmla="*/ 154487 w 1947428"/>
              <a:gd name="connsiteY12" fmla="*/ 690282 h 1281952"/>
              <a:gd name="connsiteX13" fmla="*/ 190345 w 1947428"/>
              <a:gd name="connsiteY13" fmla="*/ 744070 h 1281952"/>
              <a:gd name="connsiteX14" fmla="*/ 208275 w 1947428"/>
              <a:gd name="connsiteY14" fmla="*/ 762000 h 1281952"/>
              <a:gd name="connsiteX15" fmla="*/ 226204 w 1947428"/>
              <a:gd name="connsiteY15" fmla="*/ 788894 h 1281952"/>
              <a:gd name="connsiteX16" fmla="*/ 297922 w 1947428"/>
              <a:gd name="connsiteY16" fmla="*/ 860611 h 1281952"/>
              <a:gd name="connsiteX17" fmla="*/ 333781 w 1947428"/>
              <a:gd name="connsiteY17" fmla="*/ 896470 h 1281952"/>
              <a:gd name="connsiteX18" fmla="*/ 351710 w 1947428"/>
              <a:gd name="connsiteY18" fmla="*/ 914400 h 1281952"/>
              <a:gd name="connsiteX19" fmla="*/ 378604 w 1947428"/>
              <a:gd name="connsiteY19" fmla="*/ 932329 h 1281952"/>
              <a:gd name="connsiteX20" fmla="*/ 396534 w 1947428"/>
              <a:gd name="connsiteY20" fmla="*/ 959223 h 1281952"/>
              <a:gd name="connsiteX21" fmla="*/ 441357 w 1947428"/>
              <a:gd name="connsiteY21" fmla="*/ 995082 h 1281952"/>
              <a:gd name="connsiteX22" fmla="*/ 477216 w 1947428"/>
              <a:gd name="connsiteY22" fmla="*/ 1048870 h 1281952"/>
              <a:gd name="connsiteX23" fmla="*/ 531004 w 1947428"/>
              <a:gd name="connsiteY23" fmla="*/ 1084729 h 1281952"/>
              <a:gd name="connsiteX24" fmla="*/ 548934 w 1947428"/>
              <a:gd name="connsiteY24" fmla="*/ 1102658 h 1281952"/>
              <a:gd name="connsiteX25" fmla="*/ 575828 w 1947428"/>
              <a:gd name="connsiteY25" fmla="*/ 1111623 h 1281952"/>
              <a:gd name="connsiteX26" fmla="*/ 611687 w 1947428"/>
              <a:gd name="connsiteY26" fmla="*/ 1129552 h 1281952"/>
              <a:gd name="connsiteX27" fmla="*/ 665475 w 1947428"/>
              <a:gd name="connsiteY27" fmla="*/ 1147482 h 1281952"/>
              <a:gd name="connsiteX28" fmla="*/ 719263 w 1947428"/>
              <a:gd name="connsiteY28" fmla="*/ 1183341 h 1281952"/>
              <a:gd name="connsiteX29" fmla="*/ 755122 w 1947428"/>
              <a:gd name="connsiteY29" fmla="*/ 1201270 h 1281952"/>
              <a:gd name="connsiteX30" fmla="*/ 808910 w 1947428"/>
              <a:gd name="connsiteY30" fmla="*/ 1237129 h 1281952"/>
              <a:gd name="connsiteX31" fmla="*/ 835804 w 1947428"/>
              <a:gd name="connsiteY31" fmla="*/ 1255058 h 1281952"/>
              <a:gd name="connsiteX32" fmla="*/ 862698 w 1947428"/>
              <a:gd name="connsiteY32" fmla="*/ 1272988 h 1281952"/>
              <a:gd name="connsiteX33" fmla="*/ 889592 w 1947428"/>
              <a:gd name="connsiteY33" fmla="*/ 1281952 h 1281952"/>
              <a:gd name="connsiteX34" fmla="*/ 997169 w 1947428"/>
              <a:gd name="connsiteY34" fmla="*/ 1272988 h 1281952"/>
              <a:gd name="connsiteX35" fmla="*/ 1024063 w 1947428"/>
              <a:gd name="connsiteY35" fmla="*/ 1255058 h 1281952"/>
              <a:gd name="connsiteX36" fmla="*/ 1077851 w 1947428"/>
              <a:gd name="connsiteY36" fmla="*/ 1237129 h 1281952"/>
              <a:gd name="connsiteX37" fmla="*/ 1104745 w 1947428"/>
              <a:gd name="connsiteY37" fmla="*/ 1219200 h 1281952"/>
              <a:gd name="connsiteX38" fmla="*/ 1122675 w 1947428"/>
              <a:gd name="connsiteY38" fmla="*/ 1201270 h 1281952"/>
              <a:gd name="connsiteX39" fmla="*/ 1149569 w 1947428"/>
              <a:gd name="connsiteY39" fmla="*/ 1192305 h 1281952"/>
              <a:gd name="connsiteX40" fmla="*/ 1212322 w 1947428"/>
              <a:gd name="connsiteY40" fmla="*/ 1147482 h 1281952"/>
              <a:gd name="connsiteX41" fmla="*/ 1257145 w 1947428"/>
              <a:gd name="connsiteY41" fmla="*/ 1111623 h 1281952"/>
              <a:gd name="connsiteX42" fmla="*/ 1310934 w 1947428"/>
              <a:gd name="connsiteY42" fmla="*/ 1093694 h 1281952"/>
              <a:gd name="connsiteX43" fmla="*/ 1364722 w 1947428"/>
              <a:gd name="connsiteY43" fmla="*/ 1075764 h 1281952"/>
              <a:gd name="connsiteX44" fmla="*/ 1391616 w 1947428"/>
              <a:gd name="connsiteY44" fmla="*/ 1066800 h 1281952"/>
              <a:gd name="connsiteX45" fmla="*/ 1427475 w 1947428"/>
              <a:gd name="connsiteY45" fmla="*/ 1057835 h 1281952"/>
              <a:gd name="connsiteX46" fmla="*/ 1499192 w 1947428"/>
              <a:gd name="connsiteY46" fmla="*/ 1030941 h 1281952"/>
              <a:gd name="connsiteX47" fmla="*/ 1579875 w 1947428"/>
              <a:gd name="connsiteY47" fmla="*/ 977152 h 1281952"/>
              <a:gd name="connsiteX48" fmla="*/ 1606769 w 1947428"/>
              <a:gd name="connsiteY48" fmla="*/ 959223 h 1281952"/>
              <a:gd name="connsiteX49" fmla="*/ 1633663 w 1947428"/>
              <a:gd name="connsiteY49" fmla="*/ 932329 h 1281952"/>
              <a:gd name="connsiteX50" fmla="*/ 1687451 w 1947428"/>
              <a:gd name="connsiteY50" fmla="*/ 896470 h 1281952"/>
              <a:gd name="connsiteX51" fmla="*/ 1723310 w 1947428"/>
              <a:gd name="connsiteY51" fmla="*/ 842682 h 1281952"/>
              <a:gd name="connsiteX52" fmla="*/ 1741239 w 1947428"/>
              <a:gd name="connsiteY52" fmla="*/ 824752 h 1281952"/>
              <a:gd name="connsiteX53" fmla="*/ 1777098 w 1947428"/>
              <a:gd name="connsiteY53" fmla="*/ 770964 h 1281952"/>
              <a:gd name="connsiteX54" fmla="*/ 1795028 w 1947428"/>
              <a:gd name="connsiteY54" fmla="*/ 753035 h 1281952"/>
              <a:gd name="connsiteX55" fmla="*/ 1830887 w 1947428"/>
              <a:gd name="connsiteY55" fmla="*/ 699247 h 1281952"/>
              <a:gd name="connsiteX56" fmla="*/ 1875710 w 1947428"/>
              <a:gd name="connsiteY56" fmla="*/ 690282 h 1281952"/>
              <a:gd name="connsiteX57" fmla="*/ 1929498 w 1947428"/>
              <a:gd name="connsiteY57" fmla="*/ 645458 h 1281952"/>
              <a:gd name="connsiteX58" fmla="*/ 1947428 w 1947428"/>
              <a:gd name="connsiteY58" fmla="*/ 591670 h 1281952"/>
              <a:gd name="connsiteX59" fmla="*/ 1938463 w 1947428"/>
              <a:gd name="connsiteY59" fmla="*/ 510988 h 1281952"/>
              <a:gd name="connsiteX60" fmla="*/ 1920534 w 1947428"/>
              <a:gd name="connsiteY60" fmla="*/ 493058 h 1281952"/>
              <a:gd name="connsiteX61" fmla="*/ 1866745 w 1947428"/>
              <a:gd name="connsiteY61" fmla="*/ 466164 h 1281952"/>
              <a:gd name="connsiteX62" fmla="*/ 1812957 w 1947428"/>
              <a:gd name="connsiteY62" fmla="*/ 430305 h 1281952"/>
              <a:gd name="connsiteX63" fmla="*/ 1786063 w 1947428"/>
              <a:gd name="connsiteY63" fmla="*/ 412376 h 1281952"/>
              <a:gd name="connsiteX64" fmla="*/ 1732275 w 1947428"/>
              <a:gd name="connsiteY64" fmla="*/ 394447 h 1281952"/>
              <a:gd name="connsiteX65" fmla="*/ 1687451 w 1947428"/>
              <a:gd name="connsiteY65" fmla="*/ 367552 h 1281952"/>
              <a:gd name="connsiteX66" fmla="*/ 1624698 w 1947428"/>
              <a:gd name="connsiteY66" fmla="*/ 322729 h 1281952"/>
              <a:gd name="connsiteX67" fmla="*/ 1597804 w 1947428"/>
              <a:gd name="connsiteY67" fmla="*/ 304800 h 1281952"/>
              <a:gd name="connsiteX68" fmla="*/ 1561945 w 1947428"/>
              <a:gd name="connsiteY68" fmla="*/ 259976 h 1281952"/>
              <a:gd name="connsiteX69" fmla="*/ 1535051 w 1947428"/>
              <a:gd name="connsiteY69" fmla="*/ 242047 h 1281952"/>
              <a:gd name="connsiteX70" fmla="*/ 1525950 w 1947428"/>
              <a:gd name="connsiteY70" fmla="*/ 165928 h 1281952"/>
              <a:gd name="connsiteX71" fmla="*/ 1466882 w 1947428"/>
              <a:gd name="connsiteY71" fmla="*/ 131591 h 1281952"/>
              <a:gd name="connsiteX72" fmla="*/ 1429263 w 1947428"/>
              <a:gd name="connsiteY72" fmla="*/ 122626 h 1281952"/>
              <a:gd name="connsiteX73" fmla="*/ 1386226 w 1947428"/>
              <a:gd name="connsiteY73" fmla="*/ 97594 h 1281952"/>
              <a:gd name="connsiteX74" fmla="*/ 1348607 w 1947428"/>
              <a:gd name="connsiteY74" fmla="*/ 90828 h 1281952"/>
              <a:gd name="connsiteX75" fmla="*/ 1273260 w 1947428"/>
              <a:gd name="connsiteY75" fmla="*/ 60213 h 1281952"/>
              <a:gd name="connsiteX76" fmla="*/ 1239216 w 1947428"/>
              <a:gd name="connsiteY76" fmla="*/ 51248 h 1281952"/>
              <a:gd name="connsiteX77" fmla="*/ 1212322 w 1947428"/>
              <a:gd name="connsiteY77" fmla="*/ 53788 h 1281952"/>
              <a:gd name="connsiteX78" fmla="*/ 1158534 w 1947428"/>
              <a:gd name="connsiteY78" fmla="*/ 44823 h 1281952"/>
              <a:gd name="connsiteX79" fmla="*/ 1050957 w 1947428"/>
              <a:gd name="connsiteY79" fmla="*/ 26894 h 1281952"/>
              <a:gd name="connsiteX80" fmla="*/ 907522 w 1947428"/>
              <a:gd name="connsiteY80" fmla="*/ 17929 h 1281952"/>
              <a:gd name="connsiteX81" fmla="*/ 790981 w 1947428"/>
              <a:gd name="connsiteY81" fmla="*/ 0 h 1281952"/>
              <a:gd name="connsiteX82" fmla="*/ 557898 w 1947428"/>
              <a:gd name="connsiteY82" fmla="*/ 8964 h 1281952"/>
              <a:gd name="connsiteX83" fmla="*/ 432392 w 1947428"/>
              <a:gd name="connsiteY83" fmla="*/ 26894 h 1281952"/>
              <a:gd name="connsiteX84" fmla="*/ 378604 w 1947428"/>
              <a:gd name="connsiteY84" fmla="*/ 35858 h 1281952"/>
              <a:gd name="connsiteX85" fmla="*/ 342745 w 1947428"/>
              <a:gd name="connsiteY85" fmla="*/ 44823 h 1281952"/>
              <a:gd name="connsiteX86" fmla="*/ 262063 w 1947428"/>
              <a:gd name="connsiteY86" fmla="*/ 53788 h 1281952"/>
              <a:gd name="connsiteX87" fmla="*/ 181381 w 1947428"/>
              <a:gd name="connsiteY87" fmla="*/ 80682 h 1281952"/>
              <a:gd name="connsiteX88" fmla="*/ 154487 w 1947428"/>
              <a:gd name="connsiteY88" fmla="*/ 89647 h 1281952"/>
              <a:gd name="connsiteX89" fmla="*/ 127592 w 1947428"/>
              <a:gd name="connsiteY89" fmla="*/ 98611 h 1281952"/>
              <a:gd name="connsiteX90" fmla="*/ 82769 w 1947428"/>
              <a:gd name="connsiteY90" fmla="*/ 134470 h 1281952"/>
              <a:gd name="connsiteX91" fmla="*/ 91734 w 1947428"/>
              <a:gd name="connsiteY91" fmla="*/ 143435 h 1281952"/>
              <a:gd name="connsiteX0" fmla="*/ 91734 w 1947428"/>
              <a:gd name="connsiteY0" fmla="*/ 143435 h 1281952"/>
              <a:gd name="connsiteX1" fmla="*/ 64839 w 1947428"/>
              <a:gd name="connsiteY1" fmla="*/ 161364 h 1281952"/>
              <a:gd name="connsiteX2" fmla="*/ 20016 w 1947428"/>
              <a:gd name="connsiteY2" fmla="*/ 197223 h 1281952"/>
              <a:gd name="connsiteX3" fmla="*/ 2087 w 1947428"/>
              <a:gd name="connsiteY3" fmla="*/ 251011 h 1281952"/>
              <a:gd name="connsiteX4" fmla="*/ 11051 w 1947428"/>
              <a:gd name="connsiteY4" fmla="*/ 331694 h 1281952"/>
              <a:gd name="connsiteX5" fmla="*/ 37945 w 1947428"/>
              <a:gd name="connsiteY5" fmla="*/ 385482 h 1281952"/>
              <a:gd name="connsiteX6" fmla="*/ 55875 w 1947428"/>
              <a:gd name="connsiteY6" fmla="*/ 439270 h 1281952"/>
              <a:gd name="connsiteX7" fmla="*/ 64839 w 1947428"/>
              <a:gd name="connsiteY7" fmla="*/ 466164 h 1281952"/>
              <a:gd name="connsiteX8" fmla="*/ 73804 w 1947428"/>
              <a:gd name="connsiteY8" fmla="*/ 493058 h 1281952"/>
              <a:gd name="connsiteX9" fmla="*/ 82769 w 1947428"/>
              <a:gd name="connsiteY9" fmla="*/ 528917 h 1281952"/>
              <a:gd name="connsiteX10" fmla="*/ 100698 w 1947428"/>
              <a:gd name="connsiteY10" fmla="*/ 582705 h 1281952"/>
              <a:gd name="connsiteX11" fmla="*/ 118628 w 1947428"/>
              <a:gd name="connsiteY11" fmla="*/ 636494 h 1281952"/>
              <a:gd name="connsiteX12" fmla="*/ 154487 w 1947428"/>
              <a:gd name="connsiteY12" fmla="*/ 690282 h 1281952"/>
              <a:gd name="connsiteX13" fmla="*/ 190345 w 1947428"/>
              <a:gd name="connsiteY13" fmla="*/ 744070 h 1281952"/>
              <a:gd name="connsiteX14" fmla="*/ 208275 w 1947428"/>
              <a:gd name="connsiteY14" fmla="*/ 762000 h 1281952"/>
              <a:gd name="connsiteX15" fmla="*/ 226204 w 1947428"/>
              <a:gd name="connsiteY15" fmla="*/ 788894 h 1281952"/>
              <a:gd name="connsiteX16" fmla="*/ 297922 w 1947428"/>
              <a:gd name="connsiteY16" fmla="*/ 860611 h 1281952"/>
              <a:gd name="connsiteX17" fmla="*/ 333781 w 1947428"/>
              <a:gd name="connsiteY17" fmla="*/ 896470 h 1281952"/>
              <a:gd name="connsiteX18" fmla="*/ 351710 w 1947428"/>
              <a:gd name="connsiteY18" fmla="*/ 914400 h 1281952"/>
              <a:gd name="connsiteX19" fmla="*/ 378604 w 1947428"/>
              <a:gd name="connsiteY19" fmla="*/ 932329 h 1281952"/>
              <a:gd name="connsiteX20" fmla="*/ 396534 w 1947428"/>
              <a:gd name="connsiteY20" fmla="*/ 959223 h 1281952"/>
              <a:gd name="connsiteX21" fmla="*/ 441357 w 1947428"/>
              <a:gd name="connsiteY21" fmla="*/ 995082 h 1281952"/>
              <a:gd name="connsiteX22" fmla="*/ 477216 w 1947428"/>
              <a:gd name="connsiteY22" fmla="*/ 1048870 h 1281952"/>
              <a:gd name="connsiteX23" fmla="*/ 531004 w 1947428"/>
              <a:gd name="connsiteY23" fmla="*/ 1084729 h 1281952"/>
              <a:gd name="connsiteX24" fmla="*/ 548934 w 1947428"/>
              <a:gd name="connsiteY24" fmla="*/ 1102658 h 1281952"/>
              <a:gd name="connsiteX25" fmla="*/ 575828 w 1947428"/>
              <a:gd name="connsiteY25" fmla="*/ 1111623 h 1281952"/>
              <a:gd name="connsiteX26" fmla="*/ 611687 w 1947428"/>
              <a:gd name="connsiteY26" fmla="*/ 1129552 h 1281952"/>
              <a:gd name="connsiteX27" fmla="*/ 665475 w 1947428"/>
              <a:gd name="connsiteY27" fmla="*/ 1147482 h 1281952"/>
              <a:gd name="connsiteX28" fmla="*/ 719263 w 1947428"/>
              <a:gd name="connsiteY28" fmla="*/ 1183341 h 1281952"/>
              <a:gd name="connsiteX29" fmla="*/ 755122 w 1947428"/>
              <a:gd name="connsiteY29" fmla="*/ 1201270 h 1281952"/>
              <a:gd name="connsiteX30" fmla="*/ 808910 w 1947428"/>
              <a:gd name="connsiteY30" fmla="*/ 1237129 h 1281952"/>
              <a:gd name="connsiteX31" fmla="*/ 835804 w 1947428"/>
              <a:gd name="connsiteY31" fmla="*/ 1255058 h 1281952"/>
              <a:gd name="connsiteX32" fmla="*/ 862698 w 1947428"/>
              <a:gd name="connsiteY32" fmla="*/ 1272988 h 1281952"/>
              <a:gd name="connsiteX33" fmla="*/ 889592 w 1947428"/>
              <a:gd name="connsiteY33" fmla="*/ 1281952 h 1281952"/>
              <a:gd name="connsiteX34" fmla="*/ 997169 w 1947428"/>
              <a:gd name="connsiteY34" fmla="*/ 1272988 h 1281952"/>
              <a:gd name="connsiteX35" fmla="*/ 1024063 w 1947428"/>
              <a:gd name="connsiteY35" fmla="*/ 1255058 h 1281952"/>
              <a:gd name="connsiteX36" fmla="*/ 1077851 w 1947428"/>
              <a:gd name="connsiteY36" fmla="*/ 1237129 h 1281952"/>
              <a:gd name="connsiteX37" fmla="*/ 1104745 w 1947428"/>
              <a:gd name="connsiteY37" fmla="*/ 1219200 h 1281952"/>
              <a:gd name="connsiteX38" fmla="*/ 1122675 w 1947428"/>
              <a:gd name="connsiteY38" fmla="*/ 1201270 h 1281952"/>
              <a:gd name="connsiteX39" fmla="*/ 1149569 w 1947428"/>
              <a:gd name="connsiteY39" fmla="*/ 1192305 h 1281952"/>
              <a:gd name="connsiteX40" fmla="*/ 1212322 w 1947428"/>
              <a:gd name="connsiteY40" fmla="*/ 1147482 h 1281952"/>
              <a:gd name="connsiteX41" fmla="*/ 1257145 w 1947428"/>
              <a:gd name="connsiteY41" fmla="*/ 1111623 h 1281952"/>
              <a:gd name="connsiteX42" fmla="*/ 1310934 w 1947428"/>
              <a:gd name="connsiteY42" fmla="*/ 1093694 h 1281952"/>
              <a:gd name="connsiteX43" fmla="*/ 1364722 w 1947428"/>
              <a:gd name="connsiteY43" fmla="*/ 1075764 h 1281952"/>
              <a:gd name="connsiteX44" fmla="*/ 1391616 w 1947428"/>
              <a:gd name="connsiteY44" fmla="*/ 1066800 h 1281952"/>
              <a:gd name="connsiteX45" fmla="*/ 1427475 w 1947428"/>
              <a:gd name="connsiteY45" fmla="*/ 1057835 h 1281952"/>
              <a:gd name="connsiteX46" fmla="*/ 1499192 w 1947428"/>
              <a:gd name="connsiteY46" fmla="*/ 1030941 h 1281952"/>
              <a:gd name="connsiteX47" fmla="*/ 1579875 w 1947428"/>
              <a:gd name="connsiteY47" fmla="*/ 977152 h 1281952"/>
              <a:gd name="connsiteX48" fmla="*/ 1606769 w 1947428"/>
              <a:gd name="connsiteY48" fmla="*/ 959223 h 1281952"/>
              <a:gd name="connsiteX49" fmla="*/ 1633663 w 1947428"/>
              <a:gd name="connsiteY49" fmla="*/ 932329 h 1281952"/>
              <a:gd name="connsiteX50" fmla="*/ 1687451 w 1947428"/>
              <a:gd name="connsiteY50" fmla="*/ 896470 h 1281952"/>
              <a:gd name="connsiteX51" fmla="*/ 1723310 w 1947428"/>
              <a:gd name="connsiteY51" fmla="*/ 842682 h 1281952"/>
              <a:gd name="connsiteX52" fmla="*/ 1741239 w 1947428"/>
              <a:gd name="connsiteY52" fmla="*/ 824752 h 1281952"/>
              <a:gd name="connsiteX53" fmla="*/ 1777098 w 1947428"/>
              <a:gd name="connsiteY53" fmla="*/ 770964 h 1281952"/>
              <a:gd name="connsiteX54" fmla="*/ 1795028 w 1947428"/>
              <a:gd name="connsiteY54" fmla="*/ 753035 h 1281952"/>
              <a:gd name="connsiteX55" fmla="*/ 1830887 w 1947428"/>
              <a:gd name="connsiteY55" fmla="*/ 699247 h 1281952"/>
              <a:gd name="connsiteX56" fmla="*/ 1875710 w 1947428"/>
              <a:gd name="connsiteY56" fmla="*/ 690282 h 1281952"/>
              <a:gd name="connsiteX57" fmla="*/ 1929498 w 1947428"/>
              <a:gd name="connsiteY57" fmla="*/ 645458 h 1281952"/>
              <a:gd name="connsiteX58" fmla="*/ 1947428 w 1947428"/>
              <a:gd name="connsiteY58" fmla="*/ 591670 h 1281952"/>
              <a:gd name="connsiteX59" fmla="*/ 1938463 w 1947428"/>
              <a:gd name="connsiteY59" fmla="*/ 510988 h 1281952"/>
              <a:gd name="connsiteX60" fmla="*/ 1920534 w 1947428"/>
              <a:gd name="connsiteY60" fmla="*/ 493058 h 1281952"/>
              <a:gd name="connsiteX61" fmla="*/ 1866745 w 1947428"/>
              <a:gd name="connsiteY61" fmla="*/ 466164 h 1281952"/>
              <a:gd name="connsiteX62" fmla="*/ 1812957 w 1947428"/>
              <a:gd name="connsiteY62" fmla="*/ 430305 h 1281952"/>
              <a:gd name="connsiteX63" fmla="*/ 1786063 w 1947428"/>
              <a:gd name="connsiteY63" fmla="*/ 412376 h 1281952"/>
              <a:gd name="connsiteX64" fmla="*/ 1732275 w 1947428"/>
              <a:gd name="connsiteY64" fmla="*/ 394447 h 1281952"/>
              <a:gd name="connsiteX65" fmla="*/ 1687451 w 1947428"/>
              <a:gd name="connsiteY65" fmla="*/ 367552 h 1281952"/>
              <a:gd name="connsiteX66" fmla="*/ 1624698 w 1947428"/>
              <a:gd name="connsiteY66" fmla="*/ 322729 h 1281952"/>
              <a:gd name="connsiteX67" fmla="*/ 1597804 w 1947428"/>
              <a:gd name="connsiteY67" fmla="*/ 304800 h 1281952"/>
              <a:gd name="connsiteX68" fmla="*/ 1561945 w 1947428"/>
              <a:gd name="connsiteY68" fmla="*/ 259976 h 1281952"/>
              <a:gd name="connsiteX69" fmla="*/ 1592250 w 1947428"/>
              <a:gd name="connsiteY69" fmla="*/ 204830 h 1281952"/>
              <a:gd name="connsiteX70" fmla="*/ 1525950 w 1947428"/>
              <a:gd name="connsiteY70" fmla="*/ 165928 h 1281952"/>
              <a:gd name="connsiteX71" fmla="*/ 1466882 w 1947428"/>
              <a:gd name="connsiteY71" fmla="*/ 131591 h 1281952"/>
              <a:gd name="connsiteX72" fmla="*/ 1429263 w 1947428"/>
              <a:gd name="connsiteY72" fmla="*/ 122626 h 1281952"/>
              <a:gd name="connsiteX73" fmla="*/ 1386226 w 1947428"/>
              <a:gd name="connsiteY73" fmla="*/ 97594 h 1281952"/>
              <a:gd name="connsiteX74" fmla="*/ 1348607 w 1947428"/>
              <a:gd name="connsiteY74" fmla="*/ 90828 h 1281952"/>
              <a:gd name="connsiteX75" fmla="*/ 1273260 w 1947428"/>
              <a:gd name="connsiteY75" fmla="*/ 60213 h 1281952"/>
              <a:gd name="connsiteX76" fmla="*/ 1239216 w 1947428"/>
              <a:gd name="connsiteY76" fmla="*/ 51248 h 1281952"/>
              <a:gd name="connsiteX77" fmla="*/ 1212322 w 1947428"/>
              <a:gd name="connsiteY77" fmla="*/ 53788 h 1281952"/>
              <a:gd name="connsiteX78" fmla="*/ 1158534 w 1947428"/>
              <a:gd name="connsiteY78" fmla="*/ 44823 h 1281952"/>
              <a:gd name="connsiteX79" fmla="*/ 1050957 w 1947428"/>
              <a:gd name="connsiteY79" fmla="*/ 26894 h 1281952"/>
              <a:gd name="connsiteX80" fmla="*/ 907522 w 1947428"/>
              <a:gd name="connsiteY80" fmla="*/ 17929 h 1281952"/>
              <a:gd name="connsiteX81" fmla="*/ 790981 w 1947428"/>
              <a:gd name="connsiteY81" fmla="*/ 0 h 1281952"/>
              <a:gd name="connsiteX82" fmla="*/ 557898 w 1947428"/>
              <a:gd name="connsiteY82" fmla="*/ 8964 h 1281952"/>
              <a:gd name="connsiteX83" fmla="*/ 432392 w 1947428"/>
              <a:gd name="connsiteY83" fmla="*/ 26894 h 1281952"/>
              <a:gd name="connsiteX84" fmla="*/ 378604 w 1947428"/>
              <a:gd name="connsiteY84" fmla="*/ 35858 h 1281952"/>
              <a:gd name="connsiteX85" fmla="*/ 342745 w 1947428"/>
              <a:gd name="connsiteY85" fmla="*/ 44823 h 1281952"/>
              <a:gd name="connsiteX86" fmla="*/ 262063 w 1947428"/>
              <a:gd name="connsiteY86" fmla="*/ 53788 h 1281952"/>
              <a:gd name="connsiteX87" fmla="*/ 181381 w 1947428"/>
              <a:gd name="connsiteY87" fmla="*/ 80682 h 1281952"/>
              <a:gd name="connsiteX88" fmla="*/ 154487 w 1947428"/>
              <a:gd name="connsiteY88" fmla="*/ 89647 h 1281952"/>
              <a:gd name="connsiteX89" fmla="*/ 127592 w 1947428"/>
              <a:gd name="connsiteY89" fmla="*/ 98611 h 1281952"/>
              <a:gd name="connsiteX90" fmla="*/ 82769 w 1947428"/>
              <a:gd name="connsiteY90" fmla="*/ 134470 h 1281952"/>
              <a:gd name="connsiteX91" fmla="*/ 91734 w 1947428"/>
              <a:gd name="connsiteY91" fmla="*/ 143435 h 1281952"/>
              <a:gd name="connsiteX0" fmla="*/ 91734 w 1947428"/>
              <a:gd name="connsiteY0" fmla="*/ 143435 h 1281952"/>
              <a:gd name="connsiteX1" fmla="*/ 64839 w 1947428"/>
              <a:gd name="connsiteY1" fmla="*/ 161364 h 1281952"/>
              <a:gd name="connsiteX2" fmla="*/ 20016 w 1947428"/>
              <a:gd name="connsiteY2" fmla="*/ 197223 h 1281952"/>
              <a:gd name="connsiteX3" fmla="*/ 2087 w 1947428"/>
              <a:gd name="connsiteY3" fmla="*/ 251011 h 1281952"/>
              <a:gd name="connsiteX4" fmla="*/ 11051 w 1947428"/>
              <a:gd name="connsiteY4" fmla="*/ 331694 h 1281952"/>
              <a:gd name="connsiteX5" fmla="*/ 37945 w 1947428"/>
              <a:gd name="connsiteY5" fmla="*/ 385482 h 1281952"/>
              <a:gd name="connsiteX6" fmla="*/ 55875 w 1947428"/>
              <a:gd name="connsiteY6" fmla="*/ 439270 h 1281952"/>
              <a:gd name="connsiteX7" fmla="*/ 64839 w 1947428"/>
              <a:gd name="connsiteY7" fmla="*/ 466164 h 1281952"/>
              <a:gd name="connsiteX8" fmla="*/ 73804 w 1947428"/>
              <a:gd name="connsiteY8" fmla="*/ 493058 h 1281952"/>
              <a:gd name="connsiteX9" fmla="*/ 82769 w 1947428"/>
              <a:gd name="connsiteY9" fmla="*/ 528917 h 1281952"/>
              <a:gd name="connsiteX10" fmla="*/ 100698 w 1947428"/>
              <a:gd name="connsiteY10" fmla="*/ 582705 h 1281952"/>
              <a:gd name="connsiteX11" fmla="*/ 118628 w 1947428"/>
              <a:gd name="connsiteY11" fmla="*/ 636494 h 1281952"/>
              <a:gd name="connsiteX12" fmla="*/ 154487 w 1947428"/>
              <a:gd name="connsiteY12" fmla="*/ 690282 h 1281952"/>
              <a:gd name="connsiteX13" fmla="*/ 190345 w 1947428"/>
              <a:gd name="connsiteY13" fmla="*/ 744070 h 1281952"/>
              <a:gd name="connsiteX14" fmla="*/ 208275 w 1947428"/>
              <a:gd name="connsiteY14" fmla="*/ 762000 h 1281952"/>
              <a:gd name="connsiteX15" fmla="*/ 226204 w 1947428"/>
              <a:gd name="connsiteY15" fmla="*/ 788894 h 1281952"/>
              <a:gd name="connsiteX16" fmla="*/ 297922 w 1947428"/>
              <a:gd name="connsiteY16" fmla="*/ 860611 h 1281952"/>
              <a:gd name="connsiteX17" fmla="*/ 333781 w 1947428"/>
              <a:gd name="connsiteY17" fmla="*/ 896470 h 1281952"/>
              <a:gd name="connsiteX18" fmla="*/ 351710 w 1947428"/>
              <a:gd name="connsiteY18" fmla="*/ 914400 h 1281952"/>
              <a:gd name="connsiteX19" fmla="*/ 378604 w 1947428"/>
              <a:gd name="connsiteY19" fmla="*/ 932329 h 1281952"/>
              <a:gd name="connsiteX20" fmla="*/ 396534 w 1947428"/>
              <a:gd name="connsiteY20" fmla="*/ 959223 h 1281952"/>
              <a:gd name="connsiteX21" fmla="*/ 441357 w 1947428"/>
              <a:gd name="connsiteY21" fmla="*/ 995082 h 1281952"/>
              <a:gd name="connsiteX22" fmla="*/ 477216 w 1947428"/>
              <a:gd name="connsiteY22" fmla="*/ 1048870 h 1281952"/>
              <a:gd name="connsiteX23" fmla="*/ 531004 w 1947428"/>
              <a:gd name="connsiteY23" fmla="*/ 1084729 h 1281952"/>
              <a:gd name="connsiteX24" fmla="*/ 548934 w 1947428"/>
              <a:gd name="connsiteY24" fmla="*/ 1102658 h 1281952"/>
              <a:gd name="connsiteX25" fmla="*/ 575828 w 1947428"/>
              <a:gd name="connsiteY25" fmla="*/ 1111623 h 1281952"/>
              <a:gd name="connsiteX26" fmla="*/ 611687 w 1947428"/>
              <a:gd name="connsiteY26" fmla="*/ 1129552 h 1281952"/>
              <a:gd name="connsiteX27" fmla="*/ 665475 w 1947428"/>
              <a:gd name="connsiteY27" fmla="*/ 1147482 h 1281952"/>
              <a:gd name="connsiteX28" fmla="*/ 719263 w 1947428"/>
              <a:gd name="connsiteY28" fmla="*/ 1183341 h 1281952"/>
              <a:gd name="connsiteX29" fmla="*/ 755122 w 1947428"/>
              <a:gd name="connsiteY29" fmla="*/ 1201270 h 1281952"/>
              <a:gd name="connsiteX30" fmla="*/ 808910 w 1947428"/>
              <a:gd name="connsiteY30" fmla="*/ 1237129 h 1281952"/>
              <a:gd name="connsiteX31" fmla="*/ 835804 w 1947428"/>
              <a:gd name="connsiteY31" fmla="*/ 1255058 h 1281952"/>
              <a:gd name="connsiteX32" fmla="*/ 862698 w 1947428"/>
              <a:gd name="connsiteY32" fmla="*/ 1272988 h 1281952"/>
              <a:gd name="connsiteX33" fmla="*/ 889592 w 1947428"/>
              <a:gd name="connsiteY33" fmla="*/ 1281952 h 1281952"/>
              <a:gd name="connsiteX34" fmla="*/ 997169 w 1947428"/>
              <a:gd name="connsiteY34" fmla="*/ 1272988 h 1281952"/>
              <a:gd name="connsiteX35" fmla="*/ 1024063 w 1947428"/>
              <a:gd name="connsiteY35" fmla="*/ 1255058 h 1281952"/>
              <a:gd name="connsiteX36" fmla="*/ 1077851 w 1947428"/>
              <a:gd name="connsiteY36" fmla="*/ 1237129 h 1281952"/>
              <a:gd name="connsiteX37" fmla="*/ 1104745 w 1947428"/>
              <a:gd name="connsiteY37" fmla="*/ 1219200 h 1281952"/>
              <a:gd name="connsiteX38" fmla="*/ 1122675 w 1947428"/>
              <a:gd name="connsiteY38" fmla="*/ 1201270 h 1281952"/>
              <a:gd name="connsiteX39" fmla="*/ 1149569 w 1947428"/>
              <a:gd name="connsiteY39" fmla="*/ 1192305 h 1281952"/>
              <a:gd name="connsiteX40" fmla="*/ 1212322 w 1947428"/>
              <a:gd name="connsiteY40" fmla="*/ 1147482 h 1281952"/>
              <a:gd name="connsiteX41" fmla="*/ 1257145 w 1947428"/>
              <a:gd name="connsiteY41" fmla="*/ 1111623 h 1281952"/>
              <a:gd name="connsiteX42" fmla="*/ 1310934 w 1947428"/>
              <a:gd name="connsiteY42" fmla="*/ 1093694 h 1281952"/>
              <a:gd name="connsiteX43" fmla="*/ 1364722 w 1947428"/>
              <a:gd name="connsiteY43" fmla="*/ 1075764 h 1281952"/>
              <a:gd name="connsiteX44" fmla="*/ 1391616 w 1947428"/>
              <a:gd name="connsiteY44" fmla="*/ 1066800 h 1281952"/>
              <a:gd name="connsiteX45" fmla="*/ 1427475 w 1947428"/>
              <a:gd name="connsiteY45" fmla="*/ 1057835 h 1281952"/>
              <a:gd name="connsiteX46" fmla="*/ 1499192 w 1947428"/>
              <a:gd name="connsiteY46" fmla="*/ 1030941 h 1281952"/>
              <a:gd name="connsiteX47" fmla="*/ 1579875 w 1947428"/>
              <a:gd name="connsiteY47" fmla="*/ 977152 h 1281952"/>
              <a:gd name="connsiteX48" fmla="*/ 1606769 w 1947428"/>
              <a:gd name="connsiteY48" fmla="*/ 959223 h 1281952"/>
              <a:gd name="connsiteX49" fmla="*/ 1633663 w 1947428"/>
              <a:gd name="connsiteY49" fmla="*/ 932329 h 1281952"/>
              <a:gd name="connsiteX50" fmla="*/ 1687451 w 1947428"/>
              <a:gd name="connsiteY50" fmla="*/ 896470 h 1281952"/>
              <a:gd name="connsiteX51" fmla="*/ 1723310 w 1947428"/>
              <a:gd name="connsiteY51" fmla="*/ 842682 h 1281952"/>
              <a:gd name="connsiteX52" fmla="*/ 1741239 w 1947428"/>
              <a:gd name="connsiteY52" fmla="*/ 824752 h 1281952"/>
              <a:gd name="connsiteX53" fmla="*/ 1777098 w 1947428"/>
              <a:gd name="connsiteY53" fmla="*/ 770964 h 1281952"/>
              <a:gd name="connsiteX54" fmla="*/ 1795028 w 1947428"/>
              <a:gd name="connsiteY54" fmla="*/ 753035 h 1281952"/>
              <a:gd name="connsiteX55" fmla="*/ 1830887 w 1947428"/>
              <a:gd name="connsiteY55" fmla="*/ 699247 h 1281952"/>
              <a:gd name="connsiteX56" fmla="*/ 1875710 w 1947428"/>
              <a:gd name="connsiteY56" fmla="*/ 690282 h 1281952"/>
              <a:gd name="connsiteX57" fmla="*/ 1929498 w 1947428"/>
              <a:gd name="connsiteY57" fmla="*/ 645458 h 1281952"/>
              <a:gd name="connsiteX58" fmla="*/ 1947428 w 1947428"/>
              <a:gd name="connsiteY58" fmla="*/ 591670 h 1281952"/>
              <a:gd name="connsiteX59" fmla="*/ 1938463 w 1947428"/>
              <a:gd name="connsiteY59" fmla="*/ 510988 h 1281952"/>
              <a:gd name="connsiteX60" fmla="*/ 1920534 w 1947428"/>
              <a:gd name="connsiteY60" fmla="*/ 493058 h 1281952"/>
              <a:gd name="connsiteX61" fmla="*/ 1866745 w 1947428"/>
              <a:gd name="connsiteY61" fmla="*/ 466164 h 1281952"/>
              <a:gd name="connsiteX62" fmla="*/ 1812957 w 1947428"/>
              <a:gd name="connsiteY62" fmla="*/ 430305 h 1281952"/>
              <a:gd name="connsiteX63" fmla="*/ 1786063 w 1947428"/>
              <a:gd name="connsiteY63" fmla="*/ 412376 h 1281952"/>
              <a:gd name="connsiteX64" fmla="*/ 1732275 w 1947428"/>
              <a:gd name="connsiteY64" fmla="*/ 394447 h 1281952"/>
              <a:gd name="connsiteX65" fmla="*/ 1687451 w 1947428"/>
              <a:gd name="connsiteY65" fmla="*/ 367552 h 1281952"/>
              <a:gd name="connsiteX66" fmla="*/ 1624698 w 1947428"/>
              <a:gd name="connsiteY66" fmla="*/ 322729 h 1281952"/>
              <a:gd name="connsiteX67" fmla="*/ 1597804 w 1947428"/>
              <a:gd name="connsiteY67" fmla="*/ 304800 h 1281952"/>
              <a:gd name="connsiteX68" fmla="*/ 1622720 w 1947428"/>
              <a:gd name="connsiteY68" fmla="*/ 232063 h 1281952"/>
              <a:gd name="connsiteX69" fmla="*/ 1592250 w 1947428"/>
              <a:gd name="connsiteY69" fmla="*/ 204830 h 1281952"/>
              <a:gd name="connsiteX70" fmla="*/ 1525950 w 1947428"/>
              <a:gd name="connsiteY70" fmla="*/ 165928 h 1281952"/>
              <a:gd name="connsiteX71" fmla="*/ 1466882 w 1947428"/>
              <a:gd name="connsiteY71" fmla="*/ 131591 h 1281952"/>
              <a:gd name="connsiteX72" fmla="*/ 1429263 w 1947428"/>
              <a:gd name="connsiteY72" fmla="*/ 122626 h 1281952"/>
              <a:gd name="connsiteX73" fmla="*/ 1386226 w 1947428"/>
              <a:gd name="connsiteY73" fmla="*/ 97594 h 1281952"/>
              <a:gd name="connsiteX74" fmla="*/ 1348607 w 1947428"/>
              <a:gd name="connsiteY74" fmla="*/ 90828 h 1281952"/>
              <a:gd name="connsiteX75" fmla="*/ 1273260 w 1947428"/>
              <a:gd name="connsiteY75" fmla="*/ 60213 h 1281952"/>
              <a:gd name="connsiteX76" fmla="*/ 1239216 w 1947428"/>
              <a:gd name="connsiteY76" fmla="*/ 51248 h 1281952"/>
              <a:gd name="connsiteX77" fmla="*/ 1212322 w 1947428"/>
              <a:gd name="connsiteY77" fmla="*/ 53788 h 1281952"/>
              <a:gd name="connsiteX78" fmla="*/ 1158534 w 1947428"/>
              <a:gd name="connsiteY78" fmla="*/ 44823 h 1281952"/>
              <a:gd name="connsiteX79" fmla="*/ 1050957 w 1947428"/>
              <a:gd name="connsiteY79" fmla="*/ 26894 h 1281952"/>
              <a:gd name="connsiteX80" fmla="*/ 907522 w 1947428"/>
              <a:gd name="connsiteY80" fmla="*/ 17929 h 1281952"/>
              <a:gd name="connsiteX81" fmla="*/ 790981 w 1947428"/>
              <a:gd name="connsiteY81" fmla="*/ 0 h 1281952"/>
              <a:gd name="connsiteX82" fmla="*/ 557898 w 1947428"/>
              <a:gd name="connsiteY82" fmla="*/ 8964 h 1281952"/>
              <a:gd name="connsiteX83" fmla="*/ 432392 w 1947428"/>
              <a:gd name="connsiteY83" fmla="*/ 26894 h 1281952"/>
              <a:gd name="connsiteX84" fmla="*/ 378604 w 1947428"/>
              <a:gd name="connsiteY84" fmla="*/ 35858 h 1281952"/>
              <a:gd name="connsiteX85" fmla="*/ 342745 w 1947428"/>
              <a:gd name="connsiteY85" fmla="*/ 44823 h 1281952"/>
              <a:gd name="connsiteX86" fmla="*/ 262063 w 1947428"/>
              <a:gd name="connsiteY86" fmla="*/ 53788 h 1281952"/>
              <a:gd name="connsiteX87" fmla="*/ 181381 w 1947428"/>
              <a:gd name="connsiteY87" fmla="*/ 80682 h 1281952"/>
              <a:gd name="connsiteX88" fmla="*/ 154487 w 1947428"/>
              <a:gd name="connsiteY88" fmla="*/ 89647 h 1281952"/>
              <a:gd name="connsiteX89" fmla="*/ 127592 w 1947428"/>
              <a:gd name="connsiteY89" fmla="*/ 98611 h 1281952"/>
              <a:gd name="connsiteX90" fmla="*/ 82769 w 1947428"/>
              <a:gd name="connsiteY90" fmla="*/ 134470 h 1281952"/>
              <a:gd name="connsiteX91" fmla="*/ 91734 w 1947428"/>
              <a:gd name="connsiteY91" fmla="*/ 143435 h 1281952"/>
              <a:gd name="connsiteX0" fmla="*/ 91734 w 1947428"/>
              <a:gd name="connsiteY0" fmla="*/ 143435 h 1281952"/>
              <a:gd name="connsiteX1" fmla="*/ 64839 w 1947428"/>
              <a:gd name="connsiteY1" fmla="*/ 161364 h 1281952"/>
              <a:gd name="connsiteX2" fmla="*/ 20016 w 1947428"/>
              <a:gd name="connsiteY2" fmla="*/ 197223 h 1281952"/>
              <a:gd name="connsiteX3" fmla="*/ 2087 w 1947428"/>
              <a:gd name="connsiteY3" fmla="*/ 251011 h 1281952"/>
              <a:gd name="connsiteX4" fmla="*/ 11051 w 1947428"/>
              <a:gd name="connsiteY4" fmla="*/ 331694 h 1281952"/>
              <a:gd name="connsiteX5" fmla="*/ 37945 w 1947428"/>
              <a:gd name="connsiteY5" fmla="*/ 385482 h 1281952"/>
              <a:gd name="connsiteX6" fmla="*/ 55875 w 1947428"/>
              <a:gd name="connsiteY6" fmla="*/ 439270 h 1281952"/>
              <a:gd name="connsiteX7" fmla="*/ 64839 w 1947428"/>
              <a:gd name="connsiteY7" fmla="*/ 466164 h 1281952"/>
              <a:gd name="connsiteX8" fmla="*/ 73804 w 1947428"/>
              <a:gd name="connsiteY8" fmla="*/ 493058 h 1281952"/>
              <a:gd name="connsiteX9" fmla="*/ 82769 w 1947428"/>
              <a:gd name="connsiteY9" fmla="*/ 528917 h 1281952"/>
              <a:gd name="connsiteX10" fmla="*/ 100698 w 1947428"/>
              <a:gd name="connsiteY10" fmla="*/ 582705 h 1281952"/>
              <a:gd name="connsiteX11" fmla="*/ 118628 w 1947428"/>
              <a:gd name="connsiteY11" fmla="*/ 636494 h 1281952"/>
              <a:gd name="connsiteX12" fmla="*/ 154487 w 1947428"/>
              <a:gd name="connsiteY12" fmla="*/ 690282 h 1281952"/>
              <a:gd name="connsiteX13" fmla="*/ 190345 w 1947428"/>
              <a:gd name="connsiteY13" fmla="*/ 744070 h 1281952"/>
              <a:gd name="connsiteX14" fmla="*/ 208275 w 1947428"/>
              <a:gd name="connsiteY14" fmla="*/ 762000 h 1281952"/>
              <a:gd name="connsiteX15" fmla="*/ 226204 w 1947428"/>
              <a:gd name="connsiteY15" fmla="*/ 788894 h 1281952"/>
              <a:gd name="connsiteX16" fmla="*/ 297922 w 1947428"/>
              <a:gd name="connsiteY16" fmla="*/ 860611 h 1281952"/>
              <a:gd name="connsiteX17" fmla="*/ 333781 w 1947428"/>
              <a:gd name="connsiteY17" fmla="*/ 896470 h 1281952"/>
              <a:gd name="connsiteX18" fmla="*/ 351710 w 1947428"/>
              <a:gd name="connsiteY18" fmla="*/ 914400 h 1281952"/>
              <a:gd name="connsiteX19" fmla="*/ 378604 w 1947428"/>
              <a:gd name="connsiteY19" fmla="*/ 932329 h 1281952"/>
              <a:gd name="connsiteX20" fmla="*/ 396534 w 1947428"/>
              <a:gd name="connsiteY20" fmla="*/ 959223 h 1281952"/>
              <a:gd name="connsiteX21" fmla="*/ 441357 w 1947428"/>
              <a:gd name="connsiteY21" fmla="*/ 995082 h 1281952"/>
              <a:gd name="connsiteX22" fmla="*/ 477216 w 1947428"/>
              <a:gd name="connsiteY22" fmla="*/ 1048870 h 1281952"/>
              <a:gd name="connsiteX23" fmla="*/ 531004 w 1947428"/>
              <a:gd name="connsiteY23" fmla="*/ 1084729 h 1281952"/>
              <a:gd name="connsiteX24" fmla="*/ 548934 w 1947428"/>
              <a:gd name="connsiteY24" fmla="*/ 1102658 h 1281952"/>
              <a:gd name="connsiteX25" fmla="*/ 575828 w 1947428"/>
              <a:gd name="connsiteY25" fmla="*/ 1111623 h 1281952"/>
              <a:gd name="connsiteX26" fmla="*/ 611687 w 1947428"/>
              <a:gd name="connsiteY26" fmla="*/ 1129552 h 1281952"/>
              <a:gd name="connsiteX27" fmla="*/ 665475 w 1947428"/>
              <a:gd name="connsiteY27" fmla="*/ 1147482 h 1281952"/>
              <a:gd name="connsiteX28" fmla="*/ 719263 w 1947428"/>
              <a:gd name="connsiteY28" fmla="*/ 1183341 h 1281952"/>
              <a:gd name="connsiteX29" fmla="*/ 755122 w 1947428"/>
              <a:gd name="connsiteY29" fmla="*/ 1201270 h 1281952"/>
              <a:gd name="connsiteX30" fmla="*/ 808910 w 1947428"/>
              <a:gd name="connsiteY30" fmla="*/ 1237129 h 1281952"/>
              <a:gd name="connsiteX31" fmla="*/ 835804 w 1947428"/>
              <a:gd name="connsiteY31" fmla="*/ 1255058 h 1281952"/>
              <a:gd name="connsiteX32" fmla="*/ 862698 w 1947428"/>
              <a:gd name="connsiteY32" fmla="*/ 1272988 h 1281952"/>
              <a:gd name="connsiteX33" fmla="*/ 889592 w 1947428"/>
              <a:gd name="connsiteY33" fmla="*/ 1281952 h 1281952"/>
              <a:gd name="connsiteX34" fmla="*/ 997169 w 1947428"/>
              <a:gd name="connsiteY34" fmla="*/ 1272988 h 1281952"/>
              <a:gd name="connsiteX35" fmla="*/ 1024063 w 1947428"/>
              <a:gd name="connsiteY35" fmla="*/ 1255058 h 1281952"/>
              <a:gd name="connsiteX36" fmla="*/ 1077851 w 1947428"/>
              <a:gd name="connsiteY36" fmla="*/ 1237129 h 1281952"/>
              <a:gd name="connsiteX37" fmla="*/ 1104745 w 1947428"/>
              <a:gd name="connsiteY37" fmla="*/ 1219200 h 1281952"/>
              <a:gd name="connsiteX38" fmla="*/ 1122675 w 1947428"/>
              <a:gd name="connsiteY38" fmla="*/ 1201270 h 1281952"/>
              <a:gd name="connsiteX39" fmla="*/ 1149569 w 1947428"/>
              <a:gd name="connsiteY39" fmla="*/ 1192305 h 1281952"/>
              <a:gd name="connsiteX40" fmla="*/ 1212322 w 1947428"/>
              <a:gd name="connsiteY40" fmla="*/ 1147482 h 1281952"/>
              <a:gd name="connsiteX41" fmla="*/ 1257145 w 1947428"/>
              <a:gd name="connsiteY41" fmla="*/ 1111623 h 1281952"/>
              <a:gd name="connsiteX42" fmla="*/ 1310934 w 1947428"/>
              <a:gd name="connsiteY42" fmla="*/ 1093694 h 1281952"/>
              <a:gd name="connsiteX43" fmla="*/ 1364722 w 1947428"/>
              <a:gd name="connsiteY43" fmla="*/ 1075764 h 1281952"/>
              <a:gd name="connsiteX44" fmla="*/ 1391616 w 1947428"/>
              <a:gd name="connsiteY44" fmla="*/ 1066800 h 1281952"/>
              <a:gd name="connsiteX45" fmla="*/ 1427475 w 1947428"/>
              <a:gd name="connsiteY45" fmla="*/ 1057835 h 1281952"/>
              <a:gd name="connsiteX46" fmla="*/ 1499192 w 1947428"/>
              <a:gd name="connsiteY46" fmla="*/ 1030941 h 1281952"/>
              <a:gd name="connsiteX47" fmla="*/ 1579875 w 1947428"/>
              <a:gd name="connsiteY47" fmla="*/ 977152 h 1281952"/>
              <a:gd name="connsiteX48" fmla="*/ 1606769 w 1947428"/>
              <a:gd name="connsiteY48" fmla="*/ 959223 h 1281952"/>
              <a:gd name="connsiteX49" fmla="*/ 1633663 w 1947428"/>
              <a:gd name="connsiteY49" fmla="*/ 932329 h 1281952"/>
              <a:gd name="connsiteX50" fmla="*/ 1687451 w 1947428"/>
              <a:gd name="connsiteY50" fmla="*/ 896470 h 1281952"/>
              <a:gd name="connsiteX51" fmla="*/ 1723310 w 1947428"/>
              <a:gd name="connsiteY51" fmla="*/ 842682 h 1281952"/>
              <a:gd name="connsiteX52" fmla="*/ 1741239 w 1947428"/>
              <a:gd name="connsiteY52" fmla="*/ 824752 h 1281952"/>
              <a:gd name="connsiteX53" fmla="*/ 1777098 w 1947428"/>
              <a:gd name="connsiteY53" fmla="*/ 770964 h 1281952"/>
              <a:gd name="connsiteX54" fmla="*/ 1795028 w 1947428"/>
              <a:gd name="connsiteY54" fmla="*/ 753035 h 1281952"/>
              <a:gd name="connsiteX55" fmla="*/ 1830887 w 1947428"/>
              <a:gd name="connsiteY55" fmla="*/ 699247 h 1281952"/>
              <a:gd name="connsiteX56" fmla="*/ 1875710 w 1947428"/>
              <a:gd name="connsiteY56" fmla="*/ 690282 h 1281952"/>
              <a:gd name="connsiteX57" fmla="*/ 1929498 w 1947428"/>
              <a:gd name="connsiteY57" fmla="*/ 645458 h 1281952"/>
              <a:gd name="connsiteX58" fmla="*/ 1947428 w 1947428"/>
              <a:gd name="connsiteY58" fmla="*/ 591670 h 1281952"/>
              <a:gd name="connsiteX59" fmla="*/ 1938463 w 1947428"/>
              <a:gd name="connsiteY59" fmla="*/ 510988 h 1281952"/>
              <a:gd name="connsiteX60" fmla="*/ 1920534 w 1947428"/>
              <a:gd name="connsiteY60" fmla="*/ 493058 h 1281952"/>
              <a:gd name="connsiteX61" fmla="*/ 1866745 w 1947428"/>
              <a:gd name="connsiteY61" fmla="*/ 466164 h 1281952"/>
              <a:gd name="connsiteX62" fmla="*/ 1812957 w 1947428"/>
              <a:gd name="connsiteY62" fmla="*/ 430305 h 1281952"/>
              <a:gd name="connsiteX63" fmla="*/ 1786063 w 1947428"/>
              <a:gd name="connsiteY63" fmla="*/ 412376 h 1281952"/>
              <a:gd name="connsiteX64" fmla="*/ 1732275 w 1947428"/>
              <a:gd name="connsiteY64" fmla="*/ 394447 h 1281952"/>
              <a:gd name="connsiteX65" fmla="*/ 1687451 w 1947428"/>
              <a:gd name="connsiteY65" fmla="*/ 367552 h 1281952"/>
              <a:gd name="connsiteX66" fmla="*/ 1624698 w 1947428"/>
              <a:gd name="connsiteY66" fmla="*/ 322729 h 1281952"/>
              <a:gd name="connsiteX67" fmla="*/ 1674666 w 1947428"/>
              <a:gd name="connsiteY67" fmla="*/ 275027 h 1281952"/>
              <a:gd name="connsiteX68" fmla="*/ 1622720 w 1947428"/>
              <a:gd name="connsiteY68" fmla="*/ 232063 h 1281952"/>
              <a:gd name="connsiteX69" fmla="*/ 1592250 w 1947428"/>
              <a:gd name="connsiteY69" fmla="*/ 204830 h 1281952"/>
              <a:gd name="connsiteX70" fmla="*/ 1525950 w 1947428"/>
              <a:gd name="connsiteY70" fmla="*/ 165928 h 1281952"/>
              <a:gd name="connsiteX71" fmla="*/ 1466882 w 1947428"/>
              <a:gd name="connsiteY71" fmla="*/ 131591 h 1281952"/>
              <a:gd name="connsiteX72" fmla="*/ 1429263 w 1947428"/>
              <a:gd name="connsiteY72" fmla="*/ 122626 h 1281952"/>
              <a:gd name="connsiteX73" fmla="*/ 1386226 w 1947428"/>
              <a:gd name="connsiteY73" fmla="*/ 97594 h 1281952"/>
              <a:gd name="connsiteX74" fmla="*/ 1348607 w 1947428"/>
              <a:gd name="connsiteY74" fmla="*/ 90828 h 1281952"/>
              <a:gd name="connsiteX75" fmla="*/ 1273260 w 1947428"/>
              <a:gd name="connsiteY75" fmla="*/ 60213 h 1281952"/>
              <a:gd name="connsiteX76" fmla="*/ 1239216 w 1947428"/>
              <a:gd name="connsiteY76" fmla="*/ 51248 h 1281952"/>
              <a:gd name="connsiteX77" fmla="*/ 1212322 w 1947428"/>
              <a:gd name="connsiteY77" fmla="*/ 53788 h 1281952"/>
              <a:gd name="connsiteX78" fmla="*/ 1158534 w 1947428"/>
              <a:gd name="connsiteY78" fmla="*/ 44823 h 1281952"/>
              <a:gd name="connsiteX79" fmla="*/ 1050957 w 1947428"/>
              <a:gd name="connsiteY79" fmla="*/ 26894 h 1281952"/>
              <a:gd name="connsiteX80" fmla="*/ 907522 w 1947428"/>
              <a:gd name="connsiteY80" fmla="*/ 17929 h 1281952"/>
              <a:gd name="connsiteX81" fmla="*/ 790981 w 1947428"/>
              <a:gd name="connsiteY81" fmla="*/ 0 h 1281952"/>
              <a:gd name="connsiteX82" fmla="*/ 557898 w 1947428"/>
              <a:gd name="connsiteY82" fmla="*/ 8964 h 1281952"/>
              <a:gd name="connsiteX83" fmla="*/ 432392 w 1947428"/>
              <a:gd name="connsiteY83" fmla="*/ 26894 h 1281952"/>
              <a:gd name="connsiteX84" fmla="*/ 378604 w 1947428"/>
              <a:gd name="connsiteY84" fmla="*/ 35858 h 1281952"/>
              <a:gd name="connsiteX85" fmla="*/ 342745 w 1947428"/>
              <a:gd name="connsiteY85" fmla="*/ 44823 h 1281952"/>
              <a:gd name="connsiteX86" fmla="*/ 262063 w 1947428"/>
              <a:gd name="connsiteY86" fmla="*/ 53788 h 1281952"/>
              <a:gd name="connsiteX87" fmla="*/ 181381 w 1947428"/>
              <a:gd name="connsiteY87" fmla="*/ 80682 h 1281952"/>
              <a:gd name="connsiteX88" fmla="*/ 154487 w 1947428"/>
              <a:gd name="connsiteY88" fmla="*/ 89647 h 1281952"/>
              <a:gd name="connsiteX89" fmla="*/ 127592 w 1947428"/>
              <a:gd name="connsiteY89" fmla="*/ 98611 h 1281952"/>
              <a:gd name="connsiteX90" fmla="*/ 82769 w 1947428"/>
              <a:gd name="connsiteY90" fmla="*/ 134470 h 1281952"/>
              <a:gd name="connsiteX91" fmla="*/ 91734 w 1947428"/>
              <a:gd name="connsiteY91" fmla="*/ 143435 h 1281952"/>
              <a:gd name="connsiteX0" fmla="*/ 91734 w 1947428"/>
              <a:gd name="connsiteY0" fmla="*/ 143435 h 1281952"/>
              <a:gd name="connsiteX1" fmla="*/ 64839 w 1947428"/>
              <a:gd name="connsiteY1" fmla="*/ 161364 h 1281952"/>
              <a:gd name="connsiteX2" fmla="*/ 20016 w 1947428"/>
              <a:gd name="connsiteY2" fmla="*/ 197223 h 1281952"/>
              <a:gd name="connsiteX3" fmla="*/ 2087 w 1947428"/>
              <a:gd name="connsiteY3" fmla="*/ 251011 h 1281952"/>
              <a:gd name="connsiteX4" fmla="*/ 11051 w 1947428"/>
              <a:gd name="connsiteY4" fmla="*/ 331694 h 1281952"/>
              <a:gd name="connsiteX5" fmla="*/ 37945 w 1947428"/>
              <a:gd name="connsiteY5" fmla="*/ 385482 h 1281952"/>
              <a:gd name="connsiteX6" fmla="*/ 55875 w 1947428"/>
              <a:gd name="connsiteY6" fmla="*/ 439270 h 1281952"/>
              <a:gd name="connsiteX7" fmla="*/ 64839 w 1947428"/>
              <a:gd name="connsiteY7" fmla="*/ 466164 h 1281952"/>
              <a:gd name="connsiteX8" fmla="*/ 73804 w 1947428"/>
              <a:gd name="connsiteY8" fmla="*/ 493058 h 1281952"/>
              <a:gd name="connsiteX9" fmla="*/ 82769 w 1947428"/>
              <a:gd name="connsiteY9" fmla="*/ 528917 h 1281952"/>
              <a:gd name="connsiteX10" fmla="*/ 100698 w 1947428"/>
              <a:gd name="connsiteY10" fmla="*/ 582705 h 1281952"/>
              <a:gd name="connsiteX11" fmla="*/ 118628 w 1947428"/>
              <a:gd name="connsiteY11" fmla="*/ 636494 h 1281952"/>
              <a:gd name="connsiteX12" fmla="*/ 154487 w 1947428"/>
              <a:gd name="connsiteY12" fmla="*/ 690282 h 1281952"/>
              <a:gd name="connsiteX13" fmla="*/ 190345 w 1947428"/>
              <a:gd name="connsiteY13" fmla="*/ 744070 h 1281952"/>
              <a:gd name="connsiteX14" fmla="*/ 208275 w 1947428"/>
              <a:gd name="connsiteY14" fmla="*/ 762000 h 1281952"/>
              <a:gd name="connsiteX15" fmla="*/ 226204 w 1947428"/>
              <a:gd name="connsiteY15" fmla="*/ 788894 h 1281952"/>
              <a:gd name="connsiteX16" fmla="*/ 297922 w 1947428"/>
              <a:gd name="connsiteY16" fmla="*/ 860611 h 1281952"/>
              <a:gd name="connsiteX17" fmla="*/ 333781 w 1947428"/>
              <a:gd name="connsiteY17" fmla="*/ 896470 h 1281952"/>
              <a:gd name="connsiteX18" fmla="*/ 351710 w 1947428"/>
              <a:gd name="connsiteY18" fmla="*/ 914400 h 1281952"/>
              <a:gd name="connsiteX19" fmla="*/ 378604 w 1947428"/>
              <a:gd name="connsiteY19" fmla="*/ 932329 h 1281952"/>
              <a:gd name="connsiteX20" fmla="*/ 396534 w 1947428"/>
              <a:gd name="connsiteY20" fmla="*/ 959223 h 1281952"/>
              <a:gd name="connsiteX21" fmla="*/ 441357 w 1947428"/>
              <a:gd name="connsiteY21" fmla="*/ 995082 h 1281952"/>
              <a:gd name="connsiteX22" fmla="*/ 477216 w 1947428"/>
              <a:gd name="connsiteY22" fmla="*/ 1048870 h 1281952"/>
              <a:gd name="connsiteX23" fmla="*/ 531004 w 1947428"/>
              <a:gd name="connsiteY23" fmla="*/ 1084729 h 1281952"/>
              <a:gd name="connsiteX24" fmla="*/ 548934 w 1947428"/>
              <a:gd name="connsiteY24" fmla="*/ 1102658 h 1281952"/>
              <a:gd name="connsiteX25" fmla="*/ 575828 w 1947428"/>
              <a:gd name="connsiteY25" fmla="*/ 1111623 h 1281952"/>
              <a:gd name="connsiteX26" fmla="*/ 611687 w 1947428"/>
              <a:gd name="connsiteY26" fmla="*/ 1129552 h 1281952"/>
              <a:gd name="connsiteX27" fmla="*/ 665475 w 1947428"/>
              <a:gd name="connsiteY27" fmla="*/ 1147482 h 1281952"/>
              <a:gd name="connsiteX28" fmla="*/ 719263 w 1947428"/>
              <a:gd name="connsiteY28" fmla="*/ 1183341 h 1281952"/>
              <a:gd name="connsiteX29" fmla="*/ 755122 w 1947428"/>
              <a:gd name="connsiteY29" fmla="*/ 1201270 h 1281952"/>
              <a:gd name="connsiteX30" fmla="*/ 808910 w 1947428"/>
              <a:gd name="connsiteY30" fmla="*/ 1237129 h 1281952"/>
              <a:gd name="connsiteX31" fmla="*/ 835804 w 1947428"/>
              <a:gd name="connsiteY31" fmla="*/ 1255058 h 1281952"/>
              <a:gd name="connsiteX32" fmla="*/ 862698 w 1947428"/>
              <a:gd name="connsiteY32" fmla="*/ 1272988 h 1281952"/>
              <a:gd name="connsiteX33" fmla="*/ 889592 w 1947428"/>
              <a:gd name="connsiteY33" fmla="*/ 1281952 h 1281952"/>
              <a:gd name="connsiteX34" fmla="*/ 997169 w 1947428"/>
              <a:gd name="connsiteY34" fmla="*/ 1272988 h 1281952"/>
              <a:gd name="connsiteX35" fmla="*/ 1024063 w 1947428"/>
              <a:gd name="connsiteY35" fmla="*/ 1255058 h 1281952"/>
              <a:gd name="connsiteX36" fmla="*/ 1077851 w 1947428"/>
              <a:gd name="connsiteY36" fmla="*/ 1237129 h 1281952"/>
              <a:gd name="connsiteX37" fmla="*/ 1104745 w 1947428"/>
              <a:gd name="connsiteY37" fmla="*/ 1219200 h 1281952"/>
              <a:gd name="connsiteX38" fmla="*/ 1122675 w 1947428"/>
              <a:gd name="connsiteY38" fmla="*/ 1201270 h 1281952"/>
              <a:gd name="connsiteX39" fmla="*/ 1149569 w 1947428"/>
              <a:gd name="connsiteY39" fmla="*/ 1192305 h 1281952"/>
              <a:gd name="connsiteX40" fmla="*/ 1212322 w 1947428"/>
              <a:gd name="connsiteY40" fmla="*/ 1147482 h 1281952"/>
              <a:gd name="connsiteX41" fmla="*/ 1257145 w 1947428"/>
              <a:gd name="connsiteY41" fmla="*/ 1111623 h 1281952"/>
              <a:gd name="connsiteX42" fmla="*/ 1310934 w 1947428"/>
              <a:gd name="connsiteY42" fmla="*/ 1093694 h 1281952"/>
              <a:gd name="connsiteX43" fmla="*/ 1364722 w 1947428"/>
              <a:gd name="connsiteY43" fmla="*/ 1075764 h 1281952"/>
              <a:gd name="connsiteX44" fmla="*/ 1391616 w 1947428"/>
              <a:gd name="connsiteY44" fmla="*/ 1066800 h 1281952"/>
              <a:gd name="connsiteX45" fmla="*/ 1427475 w 1947428"/>
              <a:gd name="connsiteY45" fmla="*/ 1057835 h 1281952"/>
              <a:gd name="connsiteX46" fmla="*/ 1499192 w 1947428"/>
              <a:gd name="connsiteY46" fmla="*/ 1030941 h 1281952"/>
              <a:gd name="connsiteX47" fmla="*/ 1579875 w 1947428"/>
              <a:gd name="connsiteY47" fmla="*/ 977152 h 1281952"/>
              <a:gd name="connsiteX48" fmla="*/ 1606769 w 1947428"/>
              <a:gd name="connsiteY48" fmla="*/ 959223 h 1281952"/>
              <a:gd name="connsiteX49" fmla="*/ 1633663 w 1947428"/>
              <a:gd name="connsiteY49" fmla="*/ 932329 h 1281952"/>
              <a:gd name="connsiteX50" fmla="*/ 1687451 w 1947428"/>
              <a:gd name="connsiteY50" fmla="*/ 896470 h 1281952"/>
              <a:gd name="connsiteX51" fmla="*/ 1723310 w 1947428"/>
              <a:gd name="connsiteY51" fmla="*/ 842682 h 1281952"/>
              <a:gd name="connsiteX52" fmla="*/ 1741239 w 1947428"/>
              <a:gd name="connsiteY52" fmla="*/ 824752 h 1281952"/>
              <a:gd name="connsiteX53" fmla="*/ 1777098 w 1947428"/>
              <a:gd name="connsiteY53" fmla="*/ 770964 h 1281952"/>
              <a:gd name="connsiteX54" fmla="*/ 1795028 w 1947428"/>
              <a:gd name="connsiteY54" fmla="*/ 753035 h 1281952"/>
              <a:gd name="connsiteX55" fmla="*/ 1830887 w 1947428"/>
              <a:gd name="connsiteY55" fmla="*/ 699247 h 1281952"/>
              <a:gd name="connsiteX56" fmla="*/ 1875710 w 1947428"/>
              <a:gd name="connsiteY56" fmla="*/ 690282 h 1281952"/>
              <a:gd name="connsiteX57" fmla="*/ 1929498 w 1947428"/>
              <a:gd name="connsiteY57" fmla="*/ 645458 h 1281952"/>
              <a:gd name="connsiteX58" fmla="*/ 1947428 w 1947428"/>
              <a:gd name="connsiteY58" fmla="*/ 591670 h 1281952"/>
              <a:gd name="connsiteX59" fmla="*/ 1938463 w 1947428"/>
              <a:gd name="connsiteY59" fmla="*/ 510988 h 1281952"/>
              <a:gd name="connsiteX60" fmla="*/ 1920534 w 1947428"/>
              <a:gd name="connsiteY60" fmla="*/ 493058 h 1281952"/>
              <a:gd name="connsiteX61" fmla="*/ 1866745 w 1947428"/>
              <a:gd name="connsiteY61" fmla="*/ 466164 h 1281952"/>
              <a:gd name="connsiteX62" fmla="*/ 1812957 w 1947428"/>
              <a:gd name="connsiteY62" fmla="*/ 430305 h 1281952"/>
              <a:gd name="connsiteX63" fmla="*/ 1786063 w 1947428"/>
              <a:gd name="connsiteY63" fmla="*/ 412376 h 1281952"/>
              <a:gd name="connsiteX64" fmla="*/ 1732275 w 1947428"/>
              <a:gd name="connsiteY64" fmla="*/ 394447 h 1281952"/>
              <a:gd name="connsiteX65" fmla="*/ 1687451 w 1947428"/>
              <a:gd name="connsiteY65" fmla="*/ 367552 h 1281952"/>
              <a:gd name="connsiteX66" fmla="*/ 1706922 w 1947428"/>
              <a:gd name="connsiteY66" fmla="*/ 294817 h 1281952"/>
              <a:gd name="connsiteX67" fmla="*/ 1674666 w 1947428"/>
              <a:gd name="connsiteY67" fmla="*/ 275027 h 1281952"/>
              <a:gd name="connsiteX68" fmla="*/ 1622720 w 1947428"/>
              <a:gd name="connsiteY68" fmla="*/ 232063 h 1281952"/>
              <a:gd name="connsiteX69" fmla="*/ 1592250 w 1947428"/>
              <a:gd name="connsiteY69" fmla="*/ 204830 h 1281952"/>
              <a:gd name="connsiteX70" fmla="*/ 1525950 w 1947428"/>
              <a:gd name="connsiteY70" fmla="*/ 165928 h 1281952"/>
              <a:gd name="connsiteX71" fmla="*/ 1466882 w 1947428"/>
              <a:gd name="connsiteY71" fmla="*/ 131591 h 1281952"/>
              <a:gd name="connsiteX72" fmla="*/ 1429263 w 1947428"/>
              <a:gd name="connsiteY72" fmla="*/ 122626 h 1281952"/>
              <a:gd name="connsiteX73" fmla="*/ 1386226 w 1947428"/>
              <a:gd name="connsiteY73" fmla="*/ 97594 h 1281952"/>
              <a:gd name="connsiteX74" fmla="*/ 1348607 w 1947428"/>
              <a:gd name="connsiteY74" fmla="*/ 90828 h 1281952"/>
              <a:gd name="connsiteX75" fmla="*/ 1273260 w 1947428"/>
              <a:gd name="connsiteY75" fmla="*/ 60213 h 1281952"/>
              <a:gd name="connsiteX76" fmla="*/ 1239216 w 1947428"/>
              <a:gd name="connsiteY76" fmla="*/ 51248 h 1281952"/>
              <a:gd name="connsiteX77" fmla="*/ 1212322 w 1947428"/>
              <a:gd name="connsiteY77" fmla="*/ 53788 h 1281952"/>
              <a:gd name="connsiteX78" fmla="*/ 1158534 w 1947428"/>
              <a:gd name="connsiteY78" fmla="*/ 44823 h 1281952"/>
              <a:gd name="connsiteX79" fmla="*/ 1050957 w 1947428"/>
              <a:gd name="connsiteY79" fmla="*/ 26894 h 1281952"/>
              <a:gd name="connsiteX80" fmla="*/ 907522 w 1947428"/>
              <a:gd name="connsiteY80" fmla="*/ 17929 h 1281952"/>
              <a:gd name="connsiteX81" fmla="*/ 790981 w 1947428"/>
              <a:gd name="connsiteY81" fmla="*/ 0 h 1281952"/>
              <a:gd name="connsiteX82" fmla="*/ 557898 w 1947428"/>
              <a:gd name="connsiteY82" fmla="*/ 8964 h 1281952"/>
              <a:gd name="connsiteX83" fmla="*/ 432392 w 1947428"/>
              <a:gd name="connsiteY83" fmla="*/ 26894 h 1281952"/>
              <a:gd name="connsiteX84" fmla="*/ 378604 w 1947428"/>
              <a:gd name="connsiteY84" fmla="*/ 35858 h 1281952"/>
              <a:gd name="connsiteX85" fmla="*/ 342745 w 1947428"/>
              <a:gd name="connsiteY85" fmla="*/ 44823 h 1281952"/>
              <a:gd name="connsiteX86" fmla="*/ 262063 w 1947428"/>
              <a:gd name="connsiteY86" fmla="*/ 53788 h 1281952"/>
              <a:gd name="connsiteX87" fmla="*/ 181381 w 1947428"/>
              <a:gd name="connsiteY87" fmla="*/ 80682 h 1281952"/>
              <a:gd name="connsiteX88" fmla="*/ 154487 w 1947428"/>
              <a:gd name="connsiteY88" fmla="*/ 89647 h 1281952"/>
              <a:gd name="connsiteX89" fmla="*/ 127592 w 1947428"/>
              <a:gd name="connsiteY89" fmla="*/ 98611 h 1281952"/>
              <a:gd name="connsiteX90" fmla="*/ 82769 w 1947428"/>
              <a:gd name="connsiteY90" fmla="*/ 134470 h 1281952"/>
              <a:gd name="connsiteX91" fmla="*/ 91734 w 1947428"/>
              <a:gd name="connsiteY91" fmla="*/ 143435 h 1281952"/>
              <a:gd name="connsiteX0" fmla="*/ 91734 w 1947428"/>
              <a:gd name="connsiteY0" fmla="*/ 143435 h 1281952"/>
              <a:gd name="connsiteX1" fmla="*/ 64839 w 1947428"/>
              <a:gd name="connsiteY1" fmla="*/ 161364 h 1281952"/>
              <a:gd name="connsiteX2" fmla="*/ 20016 w 1947428"/>
              <a:gd name="connsiteY2" fmla="*/ 197223 h 1281952"/>
              <a:gd name="connsiteX3" fmla="*/ 2087 w 1947428"/>
              <a:gd name="connsiteY3" fmla="*/ 251011 h 1281952"/>
              <a:gd name="connsiteX4" fmla="*/ 11051 w 1947428"/>
              <a:gd name="connsiteY4" fmla="*/ 331694 h 1281952"/>
              <a:gd name="connsiteX5" fmla="*/ 37945 w 1947428"/>
              <a:gd name="connsiteY5" fmla="*/ 385482 h 1281952"/>
              <a:gd name="connsiteX6" fmla="*/ 55875 w 1947428"/>
              <a:gd name="connsiteY6" fmla="*/ 439270 h 1281952"/>
              <a:gd name="connsiteX7" fmla="*/ 64839 w 1947428"/>
              <a:gd name="connsiteY7" fmla="*/ 466164 h 1281952"/>
              <a:gd name="connsiteX8" fmla="*/ 73804 w 1947428"/>
              <a:gd name="connsiteY8" fmla="*/ 493058 h 1281952"/>
              <a:gd name="connsiteX9" fmla="*/ 82769 w 1947428"/>
              <a:gd name="connsiteY9" fmla="*/ 528917 h 1281952"/>
              <a:gd name="connsiteX10" fmla="*/ 100698 w 1947428"/>
              <a:gd name="connsiteY10" fmla="*/ 582705 h 1281952"/>
              <a:gd name="connsiteX11" fmla="*/ 118628 w 1947428"/>
              <a:gd name="connsiteY11" fmla="*/ 636494 h 1281952"/>
              <a:gd name="connsiteX12" fmla="*/ 154487 w 1947428"/>
              <a:gd name="connsiteY12" fmla="*/ 690282 h 1281952"/>
              <a:gd name="connsiteX13" fmla="*/ 190345 w 1947428"/>
              <a:gd name="connsiteY13" fmla="*/ 744070 h 1281952"/>
              <a:gd name="connsiteX14" fmla="*/ 208275 w 1947428"/>
              <a:gd name="connsiteY14" fmla="*/ 762000 h 1281952"/>
              <a:gd name="connsiteX15" fmla="*/ 226204 w 1947428"/>
              <a:gd name="connsiteY15" fmla="*/ 788894 h 1281952"/>
              <a:gd name="connsiteX16" fmla="*/ 297922 w 1947428"/>
              <a:gd name="connsiteY16" fmla="*/ 860611 h 1281952"/>
              <a:gd name="connsiteX17" fmla="*/ 333781 w 1947428"/>
              <a:gd name="connsiteY17" fmla="*/ 896470 h 1281952"/>
              <a:gd name="connsiteX18" fmla="*/ 351710 w 1947428"/>
              <a:gd name="connsiteY18" fmla="*/ 914400 h 1281952"/>
              <a:gd name="connsiteX19" fmla="*/ 378604 w 1947428"/>
              <a:gd name="connsiteY19" fmla="*/ 932329 h 1281952"/>
              <a:gd name="connsiteX20" fmla="*/ 396534 w 1947428"/>
              <a:gd name="connsiteY20" fmla="*/ 959223 h 1281952"/>
              <a:gd name="connsiteX21" fmla="*/ 441357 w 1947428"/>
              <a:gd name="connsiteY21" fmla="*/ 995082 h 1281952"/>
              <a:gd name="connsiteX22" fmla="*/ 477216 w 1947428"/>
              <a:gd name="connsiteY22" fmla="*/ 1048870 h 1281952"/>
              <a:gd name="connsiteX23" fmla="*/ 531004 w 1947428"/>
              <a:gd name="connsiteY23" fmla="*/ 1084729 h 1281952"/>
              <a:gd name="connsiteX24" fmla="*/ 548934 w 1947428"/>
              <a:gd name="connsiteY24" fmla="*/ 1102658 h 1281952"/>
              <a:gd name="connsiteX25" fmla="*/ 575828 w 1947428"/>
              <a:gd name="connsiteY25" fmla="*/ 1111623 h 1281952"/>
              <a:gd name="connsiteX26" fmla="*/ 611687 w 1947428"/>
              <a:gd name="connsiteY26" fmla="*/ 1129552 h 1281952"/>
              <a:gd name="connsiteX27" fmla="*/ 665475 w 1947428"/>
              <a:gd name="connsiteY27" fmla="*/ 1147482 h 1281952"/>
              <a:gd name="connsiteX28" fmla="*/ 719263 w 1947428"/>
              <a:gd name="connsiteY28" fmla="*/ 1183341 h 1281952"/>
              <a:gd name="connsiteX29" fmla="*/ 755122 w 1947428"/>
              <a:gd name="connsiteY29" fmla="*/ 1201270 h 1281952"/>
              <a:gd name="connsiteX30" fmla="*/ 808910 w 1947428"/>
              <a:gd name="connsiteY30" fmla="*/ 1237129 h 1281952"/>
              <a:gd name="connsiteX31" fmla="*/ 835804 w 1947428"/>
              <a:gd name="connsiteY31" fmla="*/ 1255058 h 1281952"/>
              <a:gd name="connsiteX32" fmla="*/ 862698 w 1947428"/>
              <a:gd name="connsiteY32" fmla="*/ 1272988 h 1281952"/>
              <a:gd name="connsiteX33" fmla="*/ 889592 w 1947428"/>
              <a:gd name="connsiteY33" fmla="*/ 1281952 h 1281952"/>
              <a:gd name="connsiteX34" fmla="*/ 997169 w 1947428"/>
              <a:gd name="connsiteY34" fmla="*/ 1272988 h 1281952"/>
              <a:gd name="connsiteX35" fmla="*/ 1024063 w 1947428"/>
              <a:gd name="connsiteY35" fmla="*/ 1255058 h 1281952"/>
              <a:gd name="connsiteX36" fmla="*/ 1077851 w 1947428"/>
              <a:gd name="connsiteY36" fmla="*/ 1237129 h 1281952"/>
              <a:gd name="connsiteX37" fmla="*/ 1104745 w 1947428"/>
              <a:gd name="connsiteY37" fmla="*/ 1219200 h 1281952"/>
              <a:gd name="connsiteX38" fmla="*/ 1122675 w 1947428"/>
              <a:gd name="connsiteY38" fmla="*/ 1201270 h 1281952"/>
              <a:gd name="connsiteX39" fmla="*/ 1149569 w 1947428"/>
              <a:gd name="connsiteY39" fmla="*/ 1192305 h 1281952"/>
              <a:gd name="connsiteX40" fmla="*/ 1212322 w 1947428"/>
              <a:gd name="connsiteY40" fmla="*/ 1147482 h 1281952"/>
              <a:gd name="connsiteX41" fmla="*/ 1257145 w 1947428"/>
              <a:gd name="connsiteY41" fmla="*/ 1111623 h 1281952"/>
              <a:gd name="connsiteX42" fmla="*/ 1310934 w 1947428"/>
              <a:gd name="connsiteY42" fmla="*/ 1093694 h 1281952"/>
              <a:gd name="connsiteX43" fmla="*/ 1364722 w 1947428"/>
              <a:gd name="connsiteY43" fmla="*/ 1075764 h 1281952"/>
              <a:gd name="connsiteX44" fmla="*/ 1391616 w 1947428"/>
              <a:gd name="connsiteY44" fmla="*/ 1066800 h 1281952"/>
              <a:gd name="connsiteX45" fmla="*/ 1427475 w 1947428"/>
              <a:gd name="connsiteY45" fmla="*/ 1057835 h 1281952"/>
              <a:gd name="connsiteX46" fmla="*/ 1499192 w 1947428"/>
              <a:gd name="connsiteY46" fmla="*/ 1030941 h 1281952"/>
              <a:gd name="connsiteX47" fmla="*/ 1579875 w 1947428"/>
              <a:gd name="connsiteY47" fmla="*/ 977152 h 1281952"/>
              <a:gd name="connsiteX48" fmla="*/ 1606769 w 1947428"/>
              <a:gd name="connsiteY48" fmla="*/ 959223 h 1281952"/>
              <a:gd name="connsiteX49" fmla="*/ 1633663 w 1947428"/>
              <a:gd name="connsiteY49" fmla="*/ 932329 h 1281952"/>
              <a:gd name="connsiteX50" fmla="*/ 1687451 w 1947428"/>
              <a:gd name="connsiteY50" fmla="*/ 896470 h 1281952"/>
              <a:gd name="connsiteX51" fmla="*/ 1723310 w 1947428"/>
              <a:gd name="connsiteY51" fmla="*/ 842682 h 1281952"/>
              <a:gd name="connsiteX52" fmla="*/ 1741239 w 1947428"/>
              <a:gd name="connsiteY52" fmla="*/ 824752 h 1281952"/>
              <a:gd name="connsiteX53" fmla="*/ 1777098 w 1947428"/>
              <a:gd name="connsiteY53" fmla="*/ 770964 h 1281952"/>
              <a:gd name="connsiteX54" fmla="*/ 1795028 w 1947428"/>
              <a:gd name="connsiteY54" fmla="*/ 753035 h 1281952"/>
              <a:gd name="connsiteX55" fmla="*/ 1830887 w 1947428"/>
              <a:gd name="connsiteY55" fmla="*/ 699247 h 1281952"/>
              <a:gd name="connsiteX56" fmla="*/ 1875710 w 1947428"/>
              <a:gd name="connsiteY56" fmla="*/ 690282 h 1281952"/>
              <a:gd name="connsiteX57" fmla="*/ 1929498 w 1947428"/>
              <a:gd name="connsiteY57" fmla="*/ 645458 h 1281952"/>
              <a:gd name="connsiteX58" fmla="*/ 1947428 w 1947428"/>
              <a:gd name="connsiteY58" fmla="*/ 591670 h 1281952"/>
              <a:gd name="connsiteX59" fmla="*/ 1938463 w 1947428"/>
              <a:gd name="connsiteY59" fmla="*/ 510988 h 1281952"/>
              <a:gd name="connsiteX60" fmla="*/ 1920534 w 1947428"/>
              <a:gd name="connsiteY60" fmla="*/ 493058 h 1281952"/>
              <a:gd name="connsiteX61" fmla="*/ 1866745 w 1947428"/>
              <a:gd name="connsiteY61" fmla="*/ 466164 h 1281952"/>
              <a:gd name="connsiteX62" fmla="*/ 1812957 w 1947428"/>
              <a:gd name="connsiteY62" fmla="*/ 430305 h 1281952"/>
              <a:gd name="connsiteX63" fmla="*/ 1786063 w 1947428"/>
              <a:gd name="connsiteY63" fmla="*/ 412376 h 1281952"/>
              <a:gd name="connsiteX64" fmla="*/ 1732275 w 1947428"/>
              <a:gd name="connsiteY64" fmla="*/ 394447 h 1281952"/>
              <a:gd name="connsiteX65" fmla="*/ 1750012 w 1947428"/>
              <a:gd name="connsiteY65" fmla="*/ 328474 h 1281952"/>
              <a:gd name="connsiteX66" fmla="*/ 1706922 w 1947428"/>
              <a:gd name="connsiteY66" fmla="*/ 294817 h 1281952"/>
              <a:gd name="connsiteX67" fmla="*/ 1674666 w 1947428"/>
              <a:gd name="connsiteY67" fmla="*/ 275027 h 1281952"/>
              <a:gd name="connsiteX68" fmla="*/ 1622720 w 1947428"/>
              <a:gd name="connsiteY68" fmla="*/ 232063 h 1281952"/>
              <a:gd name="connsiteX69" fmla="*/ 1592250 w 1947428"/>
              <a:gd name="connsiteY69" fmla="*/ 204830 h 1281952"/>
              <a:gd name="connsiteX70" fmla="*/ 1525950 w 1947428"/>
              <a:gd name="connsiteY70" fmla="*/ 165928 h 1281952"/>
              <a:gd name="connsiteX71" fmla="*/ 1466882 w 1947428"/>
              <a:gd name="connsiteY71" fmla="*/ 131591 h 1281952"/>
              <a:gd name="connsiteX72" fmla="*/ 1429263 w 1947428"/>
              <a:gd name="connsiteY72" fmla="*/ 122626 h 1281952"/>
              <a:gd name="connsiteX73" fmla="*/ 1386226 w 1947428"/>
              <a:gd name="connsiteY73" fmla="*/ 97594 h 1281952"/>
              <a:gd name="connsiteX74" fmla="*/ 1348607 w 1947428"/>
              <a:gd name="connsiteY74" fmla="*/ 90828 h 1281952"/>
              <a:gd name="connsiteX75" fmla="*/ 1273260 w 1947428"/>
              <a:gd name="connsiteY75" fmla="*/ 60213 h 1281952"/>
              <a:gd name="connsiteX76" fmla="*/ 1239216 w 1947428"/>
              <a:gd name="connsiteY76" fmla="*/ 51248 h 1281952"/>
              <a:gd name="connsiteX77" fmla="*/ 1212322 w 1947428"/>
              <a:gd name="connsiteY77" fmla="*/ 53788 h 1281952"/>
              <a:gd name="connsiteX78" fmla="*/ 1158534 w 1947428"/>
              <a:gd name="connsiteY78" fmla="*/ 44823 h 1281952"/>
              <a:gd name="connsiteX79" fmla="*/ 1050957 w 1947428"/>
              <a:gd name="connsiteY79" fmla="*/ 26894 h 1281952"/>
              <a:gd name="connsiteX80" fmla="*/ 907522 w 1947428"/>
              <a:gd name="connsiteY80" fmla="*/ 17929 h 1281952"/>
              <a:gd name="connsiteX81" fmla="*/ 790981 w 1947428"/>
              <a:gd name="connsiteY81" fmla="*/ 0 h 1281952"/>
              <a:gd name="connsiteX82" fmla="*/ 557898 w 1947428"/>
              <a:gd name="connsiteY82" fmla="*/ 8964 h 1281952"/>
              <a:gd name="connsiteX83" fmla="*/ 432392 w 1947428"/>
              <a:gd name="connsiteY83" fmla="*/ 26894 h 1281952"/>
              <a:gd name="connsiteX84" fmla="*/ 378604 w 1947428"/>
              <a:gd name="connsiteY84" fmla="*/ 35858 h 1281952"/>
              <a:gd name="connsiteX85" fmla="*/ 342745 w 1947428"/>
              <a:gd name="connsiteY85" fmla="*/ 44823 h 1281952"/>
              <a:gd name="connsiteX86" fmla="*/ 262063 w 1947428"/>
              <a:gd name="connsiteY86" fmla="*/ 53788 h 1281952"/>
              <a:gd name="connsiteX87" fmla="*/ 181381 w 1947428"/>
              <a:gd name="connsiteY87" fmla="*/ 80682 h 1281952"/>
              <a:gd name="connsiteX88" fmla="*/ 154487 w 1947428"/>
              <a:gd name="connsiteY88" fmla="*/ 89647 h 1281952"/>
              <a:gd name="connsiteX89" fmla="*/ 127592 w 1947428"/>
              <a:gd name="connsiteY89" fmla="*/ 98611 h 1281952"/>
              <a:gd name="connsiteX90" fmla="*/ 82769 w 1947428"/>
              <a:gd name="connsiteY90" fmla="*/ 134470 h 1281952"/>
              <a:gd name="connsiteX91" fmla="*/ 91734 w 1947428"/>
              <a:gd name="connsiteY91" fmla="*/ 143435 h 1281952"/>
              <a:gd name="connsiteX0" fmla="*/ 91734 w 1947428"/>
              <a:gd name="connsiteY0" fmla="*/ 143435 h 1281952"/>
              <a:gd name="connsiteX1" fmla="*/ 64839 w 1947428"/>
              <a:gd name="connsiteY1" fmla="*/ 161364 h 1281952"/>
              <a:gd name="connsiteX2" fmla="*/ 20016 w 1947428"/>
              <a:gd name="connsiteY2" fmla="*/ 197223 h 1281952"/>
              <a:gd name="connsiteX3" fmla="*/ 2087 w 1947428"/>
              <a:gd name="connsiteY3" fmla="*/ 251011 h 1281952"/>
              <a:gd name="connsiteX4" fmla="*/ 11051 w 1947428"/>
              <a:gd name="connsiteY4" fmla="*/ 331694 h 1281952"/>
              <a:gd name="connsiteX5" fmla="*/ 37945 w 1947428"/>
              <a:gd name="connsiteY5" fmla="*/ 385482 h 1281952"/>
              <a:gd name="connsiteX6" fmla="*/ 55875 w 1947428"/>
              <a:gd name="connsiteY6" fmla="*/ 439270 h 1281952"/>
              <a:gd name="connsiteX7" fmla="*/ 64839 w 1947428"/>
              <a:gd name="connsiteY7" fmla="*/ 466164 h 1281952"/>
              <a:gd name="connsiteX8" fmla="*/ 73804 w 1947428"/>
              <a:gd name="connsiteY8" fmla="*/ 493058 h 1281952"/>
              <a:gd name="connsiteX9" fmla="*/ 82769 w 1947428"/>
              <a:gd name="connsiteY9" fmla="*/ 528917 h 1281952"/>
              <a:gd name="connsiteX10" fmla="*/ 100698 w 1947428"/>
              <a:gd name="connsiteY10" fmla="*/ 582705 h 1281952"/>
              <a:gd name="connsiteX11" fmla="*/ 118628 w 1947428"/>
              <a:gd name="connsiteY11" fmla="*/ 636494 h 1281952"/>
              <a:gd name="connsiteX12" fmla="*/ 154487 w 1947428"/>
              <a:gd name="connsiteY12" fmla="*/ 690282 h 1281952"/>
              <a:gd name="connsiteX13" fmla="*/ 190345 w 1947428"/>
              <a:gd name="connsiteY13" fmla="*/ 744070 h 1281952"/>
              <a:gd name="connsiteX14" fmla="*/ 208275 w 1947428"/>
              <a:gd name="connsiteY14" fmla="*/ 762000 h 1281952"/>
              <a:gd name="connsiteX15" fmla="*/ 226204 w 1947428"/>
              <a:gd name="connsiteY15" fmla="*/ 788894 h 1281952"/>
              <a:gd name="connsiteX16" fmla="*/ 297922 w 1947428"/>
              <a:gd name="connsiteY16" fmla="*/ 860611 h 1281952"/>
              <a:gd name="connsiteX17" fmla="*/ 333781 w 1947428"/>
              <a:gd name="connsiteY17" fmla="*/ 896470 h 1281952"/>
              <a:gd name="connsiteX18" fmla="*/ 351710 w 1947428"/>
              <a:gd name="connsiteY18" fmla="*/ 914400 h 1281952"/>
              <a:gd name="connsiteX19" fmla="*/ 378604 w 1947428"/>
              <a:gd name="connsiteY19" fmla="*/ 932329 h 1281952"/>
              <a:gd name="connsiteX20" fmla="*/ 396534 w 1947428"/>
              <a:gd name="connsiteY20" fmla="*/ 959223 h 1281952"/>
              <a:gd name="connsiteX21" fmla="*/ 441357 w 1947428"/>
              <a:gd name="connsiteY21" fmla="*/ 995082 h 1281952"/>
              <a:gd name="connsiteX22" fmla="*/ 477216 w 1947428"/>
              <a:gd name="connsiteY22" fmla="*/ 1048870 h 1281952"/>
              <a:gd name="connsiteX23" fmla="*/ 531004 w 1947428"/>
              <a:gd name="connsiteY23" fmla="*/ 1084729 h 1281952"/>
              <a:gd name="connsiteX24" fmla="*/ 548934 w 1947428"/>
              <a:gd name="connsiteY24" fmla="*/ 1102658 h 1281952"/>
              <a:gd name="connsiteX25" fmla="*/ 575828 w 1947428"/>
              <a:gd name="connsiteY25" fmla="*/ 1111623 h 1281952"/>
              <a:gd name="connsiteX26" fmla="*/ 611687 w 1947428"/>
              <a:gd name="connsiteY26" fmla="*/ 1129552 h 1281952"/>
              <a:gd name="connsiteX27" fmla="*/ 665475 w 1947428"/>
              <a:gd name="connsiteY27" fmla="*/ 1147482 h 1281952"/>
              <a:gd name="connsiteX28" fmla="*/ 719263 w 1947428"/>
              <a:gd name="connsiteY28" fmla="*/ 1183341 h 1281952"/>
              <a:gd name="connsiteX29" fmla="*/ 755122 w 1947428"/>
              <a:gd name="connsiteY29" fmla="*/ 1201270 h 1281952"/>
              <a:gd name="connsiteX30" fmla="*/ 808910 w 1947428"/>
              <a:gd name="connsiteY30" fmla="*/ 1237129 h 1281952"/>
              <a:gd name="connsiteX31" fmla="*/ 835804 w 1947428"/>
              <a:gd name="connsiteY31" fmla="*/ 1255058 h 1281952"/>
              <a:gd name="connsiteX32" fmla="*/ 862698 w 1947428"/>
              <a:gd name="connsiteY32" fmla="*/ 1272988 h 1281952"/>
              <a:gd name="connsiteX33" fmla="*/ 889592 w 1947428"/>
              <a:gd name="connsiteY33" fmla="*/ 1281952 h 1281952"/>
              <a:gd name="connsiteX34" fmla="*/ 997169 w 1947428"/>
              <a:gd name="connsiteY34" fmla="*/ 1272988 h 1281952"/>
              <a:gd name="connsiteX35" fmla="*/ 1024063 w 1947428"/>
              <a:gd name="connsiteY35" fmla="*/ 1255058 h 1281952"/>
              <a:gd name="connsiteX36" fmla="*/ 1077851 w 1947428"/>
              <a:gd name="connsiteY36" fmla="*/ 1237129 h 1281952"/>
              <a:gd name="connsiteX37" fmla="*/ 1104745 w 1947428"/>
              <a:gd name="connsiteY37" fmla="*/ 1219200 h 1281952"/>
              <a:gd name="connsiteX38" fmla="*/ 1122675 w 1947428"/>
              <a:gd name="connsiteY38" fmla="*/ 1201270 h 1281952"/>
              <a:gd name="connsiteX39" fmla="*/ 1149569 w 1947428"/>
              <a:gd name="connsiteY39" fmla="*/ 1192305 h 1281952"/>
              <a:gd name="connsiteX40" fmla="*/ 1212322 w 1947428"/>
              <a:gd name="connsiteY40" fmla="*/ 1147482 h 1281952"/>
              <a:gd name="connsiteX41" fmla="*/ 1257145 w 1947428"/>
              <a:gd name="connsiteY41" fmla="*/ 1111623 h 1281952"/>
              <a:gd name="connsiteX42" fmla="*/ 1310934 w 1947428"/>
              <a:gd name="connsiteY42" fmla="*/ 1093694 h 1281952"/>
              <a:gd name="connsiteX43" fmla="*/ 1364722 w 1947428"/>
              <a:gd name="connsiteY43" fmla="*/ 1075764 h 1281952"/>
              <a:gd name="connsiteX44" fmla="*/ 1391616 w 1947428"/>
              <a:gd name="connsiteY44" fmla="*/ 1066800 h 1281952"/>
              <a:gd name="connsiteX45" fmla="*/ 1427475 w 1947428"/>
              <a:gd name="connsiteY45" fmla="*/ 1057835 h 1281952"/>
              <a:gd name="connsiteX46" fmla="*/ 1499192 w 1947428"/>
              <a:gd name="connsiteY46" fmla="*/ 1030941 h 1281952"/>
              <a:gd name="connsiteX47" fmla="*/ 1579875 w 1947428"/>
              <a:gd name="connsiteY47" fmla="*/ 977152 h 1281952"/>
              <a:gd name="connsiteX48" fmla="*/ 1606769 w 1947428"/>
              <a:gd name="connsiteY48" fmla="*/ 959223 h 1281952"/>
              <a:gd name="connsiteX49" fmla="*/ 1633663 w 1947428"/>
              <a:gd name="connsiteY49" fmla="*/ 932329 h 1281952"/>
              <a:gd name="connsiteX50" fmla="*/ 1687451 w 1947428"/>
              <a:gd name="connsiteY50" fmla="*/ 896470 h 1281952"/>
              <a:gd name="connsiteX51" fmla="*/ 1723310 w 1947428"/>
              <a:gd name="connsiteY51" fmla="*/ 842682 h 1281952"/>
              <a:gd name="connsiteX52" fmla="*/ 1741239 w 1947428"/>
              <a:gd name="connsiteY52" fmla="*/ 824752 h 1281952"/>
              <a:gd name="connsiteX53" fmla="*/ 1777098 w 1947428"/>
              <a:gd name="connsiteY53" fmla="*/ 770964 h 1281952"/>
              <a:gd name="connsiteX54" fmla="*/ 1795028 w 1947428"/>
              <a:gd name="connsiteY54" fmla="*/ 753035 h 1281952"/>
              <a:gd name="connsiteX55" fmla="*/ 1830887 w 1947428"/>
              <a:gd name="connsiteY55" fmla="*/ 699247 h 1281952"/>
              <a:gd name="connsiteX56" fmla="*/ 1875710 w 1947428"/>
              <a:gd name="connsiteY56" fmla="*/ 690282 h 1281952"/>
              <a:gd name="connsiteX57" fmla="*/ 1929498 w 1947428"/>
              <a:gd name="connsiteY57" fmla="*/ 645458 h 1281952"/>
              <a:gd name="connsiteX58" fmla="*/ 1947428 w 1947428"/>
              <a:gd name="connsiteY58" fmla="*/ 591670 h 1281952"/>
              <a:gd name="connsiteX59" fmla="*/ 1938463 w 1947428"/>
              <a:gd name="connsiteY59" fmla="*/ 510988 h 1281952"/>
              <a:gd name="connsiteX60" fmla="*/ 1920534 w 1947428"/>
              <a:gd name="connsiteY60" fmla="*/ 493058 h 1281952"/>
              <a:gd name="connsiteX61" fmla="*/ 1866745 w 1947428"/>
              <a:gd name="connsiteY61" fmla="*/ 466164 h 1281952"/>
              <a:gd name="connsiteX62" fmla="*/ 1812957 w 1947428"/>
              <a:gd name="connsiteY62" fmla="*/ 430305 h 1281952"/>
              <a:gd name="connsiteX63" fmla="*/ 1786063 w 1947428"/>
              <a:gd name="connsiteY63" fmla="*/ 412376 h 1281952"/>
              <a:gd name="connsiteX64" fmla="*/ 1796625 w 1947428"/>
              <a:gd name="connsiteY64" fmla="*/ 364673 h 1281952"/>
              <a:gd name="connsiteX65" fmla="*/ 1750012 w 1947428"/>
              <a:gd name="connsiteY65" fmla="*/ 328474 h 1281952"/>
              <a:gd name="connsiteX66" fmla="*/ 1706922 w 1947428"/>
              <a:gd name="connsiteY66" fmla="*/ 294817 h 1281952"/>
              <a:gd name="connsiteX67" fmla="*/ 1674666 w 1947428"/>
              <a:gd name="connsiteY67" fmla="*/ 275027 h 1281952"/>
              <a:gd name="connsiteX68" fmla="*/ 1622720 w 1947428"/>
              <a:gd name="connsiteY68" fmla="*/ 232063 h 1281952"/>
              <a:gd name="connsiteX69" fmla="*/ 1592250 w 1947428"/>
              <a:gd name="connsiteY69" fmla="*/ 204830 h 1281952"/>
              <a:gd name="connsiteX70" fmla="*/ 1525950 w 1947428"/>
              <a:gd name="connsiteY70" fmla="*/ 165928 h 1281952"/>
              <a:gd name="connsiteX71" fmla="*/ 1466882 w 1947428"/>
              <a:gd name="connsiteY71" fmla="*/ 131591 h 1281952"/>
              <a:gd name="connsiteX72" fmla="*/ 1429263 w 1947428"/>
              <a:gd name="connsiteY72" fmla="*/ 122626 h 1281952"/>
              <a:gd name="connsiteX73" fmla="*/ 1386226 w 1947428"/>
              <a:gd name="connsiteY73" fmla="*/ 97594 h 1281952"/>
              <a:gd name="connsiteX74" fmla="*/ 1348607 w 1947428"/>
              <a:gd name="connsiteY74" fmla="*/ 90828 h 1281952"/>
              <a:gd name="connsiteX75" fmla="*/ 1273260 w 1947428"/>
              <a:gd name="connsiteY75" fmla="*/ 60213 h 1281952"/>
              <a:gd name="connsiteX76" fmla="*/ 1239216 w 1947428"/>
              <a:gd name="connsiteY76" fmla="*/ 51248 h 1281952"/>
              <a:gd name="connsiteX77" fmla="*/ 1212322 w 1947428"/>
              <a:gd name="connsiteY77" fmla="*/ 53788 h 1281952"/>
              <a:gd name="connsiteX78" fmla="*/ 1158534 w 1947428"/>
              <a:gd name="connsiteY78" fmla="*/ 44823 h 1281952"/>
              <a:gd name="connsiteX79" fmla="*/ 1050957 w 1947428"/>
              <a:gd name="connsiteY79" fmla="*/ 26894 h 1281952"/>
              <a:gd name="connsiteX80" fmla="*/ 907522 w 1947428"/>
              <a:gd name="connsiteY80" fmla="*/ 17929 h 1281952"/>
              <a:gd name="connsiteX81" fmla="*/ 790981 w 1947428"/>
              <a:gd name="connsiteY81" fmla="*/ 0 h 1281952"/>
              <a:gd name="connsiteX82" fmla="*/ 557898 w 1947428"/>
              <a:gd name="connsiteY82" fmla="*/ 8964 h 1281952"/>
              <a:gd name="connsiteX83" fmla="*/ 432392 w 1947428"/>
              <a:gd name="connsiteY83" fmla="*/ 26894 h 1281952"/>
              <a:gd name="connsiteX84" fmla="*/ 378604 w 1947428"/>
              <a:gd name="connsiteY84" fmla="*/ 35858 h 1281952"/>
              <a:gd name="connsiteX85" fmla="*/ 342745 w 1947428"/>
              <a:gd name="connsiteY85" fmla="*/ 44823 h 1281952"/>
              <a:gd name="connsiteX86" fmla="*/ 262063 w 1947428"/>
              <a:gd name="connsiteY86" fmla="*/ 53788 h 1281952"/>
              <a:gd name="connsiteX87" fmla="*/ 181381 w 1947428"/>
              <a:gd name="connsiteY87" fmla="*/ 80682 h 1281952"/>
              <a:gd name="connsiteX88" fmla="*/ 154487 w 1947428"/>
              <a:gd name="connsiteY88" fmla="*/ 89647 h 1281952"/>
              <a:gd name="connsiteX89" fmla="*/ 127592 w 1947428"/>
              <a:gd name="connsiteY89" fmla="*/ 98611 h 1281952"/>
              <a:gd name="connsiteX90" fmla="*/ 82769 w 1947428"/>
              <a:gd name="connsiteY90" fmla="*/ 134470 h 1281952"/>
              <a:gd name="connsiteX91" fmla="*/ 91734 w 1947428"/>
              <a:gd name="connsiteY91" fmla="*/ 143435 h 1281952"/>
              <a:gd name="connsiteX0" fmla="*/ 91734 w 1947428"/>
              <a:gd name="connsiteY0" fmla="*/ 143435 h 1281952"/>
              <a:gd name="connsiteX1" fmla="*/ 64839 w 1947428"/>
              <a:gd name="connsiteY1" fmla="*/ 161364 h 1281952"/>
              <a:gd name="connsiteX2" fmla="*/ 20016 w 1947428"/>
              <a:gd name="connsiteY2" fmla="*/ 197223 h 1281952"/>
              <a:gd name="connsiteX3" fmla="*/ 2087 w 1947428"/>
              <a:gd name="connsiteY3" fmla="*/ 251011 h 1281952"/>
              <a:gd name="connsiteX4" fmla="*/ 11051 w 1947428"/>
              <a:gd name="connsiteY4" fmla="*/ 331694 h 1281952"/>
              <a:gd name="connsiteX5" fmla="*/ 37945 w 1947428"/>
              <a:gd name="connsiteY5" fmla="*/ 385482 h 1281952"/>
              <a:gd name="connsiteX6" fmla="*/ 55875 w 1947428"/>
              <a:gd name="connsiteY6" fmla="*/ 439270 h 1281952"/>
              <a:gd name="connsiteX7" fmla="*/ 64839 w 1947428"/>
              <a:gd name="connsiteY7" fmla="*/ 466164 h 1281952"/>
              <a:gd name="connsiteX8" fmla="*/ 73804 w 1947428"/>
              <a:gd name="connsiteY8" fmla="*/ 493058 h 1281952"/>
              <a:gd name="connsiteX9" fmla="*/ 82769 w 1947428"/>
              <a:gd name="connsiteY9" fmla="*/ 528917 h 1281952"/>
              <a:gd name="connsiteX10" fmla="*/ 100698 w 1947428"/>
              <a:gd name="connsiteY10" fmla="*/ 582705 h 1281952"/>
              <a:gd name="connsiteX11" fmla="*/ 118628 w 1947428"/>
              <a:gd name="connsiteY11" fmla="*/ 636494 h 1281952"/>
              <a:gd name="connsiteX12" fmla="*/ 154487 w 1947428"/>
              <a:gd name="connsiteY12" fmla="*/ 690282 h 1281952"/>
              <a:gd name="connsiteX13" fmla="*/ 190345 w 1947428"/>
              <a:gd name="connsiteY13" fmla="*/ 744070 h 1281952"/>
              <a:gd name="connsiteX14" fmla="*/ 208275 w 1947428"/>
              <a:gd name="connsiteY14" fmla="*/ 762000 h 1281952"/>
              <a:gd name="connsiteX15" fmla="*/ 226204 w 1947428"/>
              <a:gd name="connsiteY15" fmla="*/ 788894 h 1281952"/>
              <a:gd name="connsiteX16" fmla="*/ 297922 w 1947428"/>
              <a:gd name="connsiteY16" fmla="*/ 860611 h 1281952"/>
              <a:gd name="connsiteX17" fmla="*/ 333781 w 1947428"/>
              <a:gd name="connsiteY17" fmla="*/ 896470 h 1281952"/>
              <a:gd name="connsiteX18" fmla="*/ 351710 w 1947428"/>
              <a:gd name="connsiteY18" fmla="*/ 914400 h 1281952"/>
              <a:gd name="connsiteX19" fmla="*/ 378604 w 1947428"/>
              <a:gd name="connsiteY19" fmla="*/ 932329 h 1281952"/>
              <a:gd name="connsiteX20" fmla="*/ 396534 w 1947428"/>
              <a:gd name="connsiteY20" fmla="*/ 959223 h 1281952"/>
              <a:gd name="connsiteX21" fmla="*/ 441357 w 1947428"/>
              <a:gd name="connsiteY21" fmla="*/ 995082 h 1281952"/>
              <a:gd name="connsiteX22" fmla="*/ 477216 w 1947428"/>
              <a:gd name="connsiteY22" fmla="*/ 1048870 h 1281952"/>
              <a:gd name="connsiteX23" fmla="*/ 531004 w 1947428"/>
              <a:gd name="connsiteY23" fmla="*/ 1084729 h 1281952"/>
              <a:gd name="connsiteX24" fmla="*/ 548934 w 1947428"/>
              <a:gd name="connsiteY24" fmla="*/ 1102658 h 1281952"/>
              <a:gd name="connsiteX25" fmla="*/ 575828 w 1947428"/>
              <a:gd name="connsiteY25" fmla="*/ 1111623 h 1281952"/>
              <a:gd name="connsiteX26" fmla="*/ 611687 w 1947428"/>
              <a:gd name="connsiteY26" fmla="*/ 1129552 h 1281952"/>
              <a:gd name="connsiteX27" fmla="*/ 665475 w 1947428"/>
              <a:gd name="connsiteY27" fmla="*/ 1147482 h 1281952"/>
              <a:gd name="connsiteX28" fmla="*/ 719263 w 1947428"/>
              <a:gd name="connsiteY28" fmla="*/ 1183341 h 1281952"/>
              <a:gd name="connsiteX29" fmla="*/ 755122 w 1947428"/>
              <a:gd name="connsiteY29" fmla="*/ 1201270 h 1281952"/>
              <a:gd name="connsiteX30" fmla="*/ 808910 w 1947428"/>
              <a:gd name="connsiteY30" fmla="*/ 1237129 h 1281952"/>
              <a:gd name="connsiteX31" fmla="*/ 835804 w 1947428"/>
              <a:gd name="connsiteY31" fmla="*/ 1255058 h 1281952"/>
              <a:gd name="connsiteX32" fmla="*/ 862698 w 1947428"/>
              <a:gd name="connsiteY32" fmla="*/ 1272988 h 1281952"/>
              <a:gd name="connsiteX33" fmla="*/ 889592 w 1947428"/>
              <a:gd name="connsiteY33" fmla="*/ 1281952 h 1281952"/>
              <a:gd name="connsiteX34" fmla="*/ 997169 w 1947428"/>
              <a:gd name="connsiteY34" fmla="*/ 1272988 h 1281952"/>
              <a:gd name="connsiteX35" fmla="*/ 1024063 w 1947428"/>
              <a:gd name="connsiteY35" fmla="*/ 1255058 h 1281952"/>
              <a:gd name="connsiteX36" fmla="*/ 1077851 w 1947428"/>
              <a:gd name="connsiteY36" fmla="*/ 1237129 h 1281952"/>
              <a:gd name="connsiteX37" fmla="*/ 1104745 w 1947428"/>
              <a:gd name="connsiteY37" fmla="*/ 1219200 h 1281952"/>
              <a:gd name="connsiteX38" fmla="*/ 1122675 w 1947428"/>
              <a:gd name="connsiteY38" fmla="*/ 1201270 h 1281952"/>
              <a:gd name="connsiteX39" fmla="*/ 1149569 w 1947428"/>
              <a:gd name="connsiteY39" fmla="*/ 1192305 h 1281952"/>
              <a:gd name="connsiteX40" fmla="*/ 1212322 w 1947428"/>
              <a:gd name="connsiteY40" fmla="*/ 1147482 h 1281952"/>
              <a:gd name="connsiteX41" fmla="*/ 1257145 w 1947428"/>
              <a:gd name="connsiteY41" fmla="*/ 1111623 h 1281952"/>
              <a:gd name="connsiteX42" fmla="*/ 1310934 w 1947428"/>
              <a:gd name="connsiteY42" fmla="*/ 1093694 h 1281952"/>
              <a:gd name="connsiteX43" fmla="*/ 1364722 w 1947428"/>
              <a:gd name="connsiteY43" fmla="*/ 1075764 h 1281952"/>
              <a:gd name="connsiteX44" fmla="*/ 1391616 w 1947428"/>
              <a:gd name="connsiteY44" fmla="*/ 1066800 h 1281952"/>
              <a:gd name="connsiteX45" fmla="*/ 1427475 w 1947428"/>
              <a:gd name="connsiteY45" fmla="*/ 1057835 h 1281952"/>
              <a:gd name="connsiteX46" fmla="*/ 1499192 w 1947428"/>
              <a:gd name="connsiteY46" fmla="*/ 1030941 h 1281952"/>
              <a:gd name="connsiteX47" fmla="*/ 1579875 w 1947428"/>
              <a:gd name="connsiteY47" fmla="*/ 977152 h 1281952"/>
              <a:gd name="connsiteX48" fmla="*/ 1606769 w 1947428"/>
              <a:gd name="connsiteY48" fmla="*/ 959223 h 1281952"/>
              <a:gd name="connsiteX49" fmla="*/ 1633663 w 1947428"/>
              <a:gd name="connsiteY49" fmla="*/ 932329 h 1281952"/>
              <a:gd name="connsiteX50" fmla="*/ 1687451 w 1947428"/>
              <a:gd name="connsiteY50" fmla="*/ 896470 h 1281952"/>
              <a:gd name="connsiteX51" fmla="*/ 1723310 w 1947428"/>
              <a:gd name="connsiteY51" fmla="*/ 842682 h 1281952"/>
              <a:gd name="connsiteX52" fmla="*/ 1741239 w 1947428"/>
              <a:gd name="connsiteY52" fmla="*/ 824752 h 1281952"/>
              <a:gd name="connsiteX53" fmla="*/ 1777098 w 1947428"/>
              <a:gd name="connsiteY53" fmla="*/ 770964 h 1281952"/>
              <a:gd name="connsiteX54" fmla="*/ 1795028 w 1947428"/>
              <a:gd name="connsiteY54" fmla="*/ 753035 h 1281952"/>
              <a:gd name="connsiteX55" fmla="*/ 1830887 w 1947428"/>
              <a:gd name="connsiteY55" fmla="*/ 699247 h 1281952"/>
              <a:gd name="connsiteX56" fmla="*/ 1875710 w 1947428"/>
              <a:gd name="connsiteY56" fmla="*/ 690282 h 1281952"/>
              <a:gd name="connsiteX57" fmla="*/ 1929498 w 1947428"/>
              <a:gd name="connsiteY57" fmla="*/ 645458 h 1281952"/>
              <a:gd name="connsiteX58" fmla="*/ 1947428 w 1947428"/>
              <a:gd name="connsiteY58" fmla="*/ 591670 h 1281952"/>
              <a:gd name="connsiteX59" fmla="*/ 1938463 w 1947428"/>
              <a:gd name="connsiteY59" fmla="*/ 510988 h 1281952"/>
              <a:gd name="connsiteX60" fmla="*/ 1920534 w 1947428"/>
              <a:gd name="connsiteY60" fmla="*/ 493058 h 1281952"/>
              <a:gd name="connsiteX61" fmla="*/ 1866745 w 1947428"/>
              <a:gd name="connsiteY61" fmla="*/ 466164 h 1281952"/>
              <a:gd name="connsiteX62" fmla="*/ 1812957 w 1947428"/>
              <a:gd name="connsiteY62" fmla="*/ 430305 h 1281952"/>
              <a:gd name="connsiteX63" fmla="*/ 1848624 w 1947428"/>
              <a:gd name="connsiteY63" fmla="*/ 391907 h 1281952"/>
              <a:gd name="connsiteX64" fmla="*/ 1796625 w 1947428"/>
              <a:gd name="connsiteY64" fmla="*/ 364673 h 1281952"/>
              <a:gd name="connsiteX65" fmla="*/ 1750012 w 1947428"/>
              <a:gd name="connsiteY65" fmla="*/ 328474 h 1281952"/>
              <a:gd name="connsiteX66" fmla="*/ 1706922 w 1947428"/>
              <a:gd name="connsiteY66" fmla="*/ 294817 h 1281952"/>
              <a:gd name="connsiteX67" fmla="*/ 1674666 w 1947428"/>
              <a:gd name="connsiteY67" fmla="*/ 275027 h 1281952"/>
              <a:gd name="connsiteX68" fmla="*/ 1622720 w 1947428"/>
              <a:gd name="connsiteY68" fmla="*/ 232063 h 1281952"/>
              <a:gd name="connsiteX69" fmla="*/ 1592250 w 1947428"/>
              <a:gd name="connsiteY69" fmla="*/ 204830 h 1281952"/>
              <a:gd name="connsiteX70" fmla="*/ 1525950 w 1947428"/>
              <a:gd name="connsiteY70" fmla="*/ 165928 h 1281952"/>
              <a:gd name="connsiteX71" fmla="*/ 1466882 w 1947428"/>
              <a:gd name="connsiteY71" fmla="*/ 131591 h 1281952"/>
              <a:gd name="connsiteX72" fmla="*/ 1429263 w 1947428"/>
              <a:gd name="connsiteY72" fmla="*/ 122626 h 1281952"/>
              <a:gd name="connsiteX73" fmla="*/ 1386226 w 1947428"/>
              <a:gd name="connsiteY73" fmla="*/ 97594 h 1281952"/>
              <a:gd name="connsiteX74" fmla="*/ 1348607 w 1947428"/>
              <a:gd name="connsiteY74" fmla="*/ 90828 h 1281952"/>
              <a:gd name="connsiteX75" fmla="*/ 1273260 w 1947428"/>
              <a:gd name="connsiteY75" fmla="*/ 60213 h 1281952"/>
              <a:gd name="connsiteX76" fmla="*/ 1239216 w 1947428"/>
              <a:gd name="connsiteY76" fmla="*/ 51248 h 1281952"/>
              <a:gd name="connsiteX77" fmla="*/ 1212322 w 1947428"/>
              <a:gd name="connsiteY77" fmla="*/ 53788 h 1281952"/>
              <a:gd name="connsiteX78" fmla="*/ 1158534 w 1947428"/>
              <a:gd name="connsiteY78" fmla="*/ 44823 h 1281952"/>
              <a:gd name="connsiteX79" fmla="*/ 1050957 w 1947428"/>
              <a:gd name="connsiteY79" fmla="*/ 26894 h 1281952"/>
              <a:gd name="connsiteX80" fmla="*/ 907522 w 1947428"/>
              <a:gd name="connsiteY80" fmla="*/ 17929 h 1281952"/>
              <a:gd name="connsiteX81" fmla="*/ 790981 w 1947428"/>
              <a:gd name="connsiteY81" fmla="*/ 0 h 1281952"/>
              <a:gd name="connsiteX82" fmla="*/ 557898 w 1947428"/>
              <a:gd name="connsiteY82" fmla="*/ 8964 h 1281952"/>
              <a:gd name="connsiteX83" fmla="*/ 432392 w 1947428"/>
              <a:gd name="connsiteY83" fmla="*/ 26894 h 1281952"/>
              <a:gd name="connsiteX84" fmla="*/ 378604 w 1947428"/>
              <a:gd name="connsiteY84" fmla="*/ 35858 h 1281952"/>
              <a:gd name="connsiteX85" fmla="*/ 342745 w 1947428"/>
              <a:gd name="connsiteY85" fmla="*/ 44823 h 1281952"/>
              <a:gd name="connsiteX86" fmla="*/ 262063 w 1947428"/>
              <a:gd name="connsiteY86" fmla="*/ 53788 h 1281952"/>
              <a:gd name="connsiteX87" fmla="*/ 181381 w 1947428"/>
              <a:gd name="connsiteY87" fmla="*/ 80682 h 1281952"/>
              <a:gd name="connsiteX88" fmla="*/ 154487 w 1947428"/>
              <a:gd name="connsiteY88" fmla="*/ 89647 h 1281952"/>
              <a:gd name="connsiteX89" fmla="*/ 127592 w 1947428"/>
              <a:gd name="connsiteY89" fmla="*/ 98611 h 1281952"/>
              <a:gd name="connsiteX90" fmla="*/ 82769 w 1947428"/>
              <a:gd name="connsiteY90" fmla="*/ 134470 h 1281952"/>
              <a:gd name="connsiteX91" fmla="*/ 91734 w 1947428"/>
              <a:gd name="connsiteY91" fmla="*/ 143435 h 1281952"/>
              <a:gd name="connsiteX0" fmla="*/ 91734 w 1947428"/>
              <a:gd name="connsiteY0" fmla="*/ 143435 h 1281952"/>
              <a:gd name="connsiteX1" fmla="*/ 64839 w 1947428"/>
              <a:gd name="connsiteY1" fmla="*/ 161364 h 1281952"/>
              <a:gd name="connsiteX2" fmla="*/ 20016 w 1947428"/>
              <a:gd name="connsiteY2" fmla="*/ 197223 h 1281952"/>
              <a:gd name="connsiteX3" fmla="*/ 2087 w 1947428"/>
              <a:gd name="connsiteY3" fmla="*/ 251011 h 1281952"/>
              <a:gd name="connsiteX4" fmla="*/ 11051 w 1947428"/>
              <a:gd name="connsiteY4" fmla="*/ 331694 h 1281952"/>
              <a:gd name="connsiteX5" fmla="*/ 37945 w 1947428"/>
              <a:gd name="connsiteY5" fmla="*/ 385482 h 1281952"/>
              <a:gd name="connsiteX6" fmla="*/ 55875 w 1947428"/>
              <a:gd name="connsiteY6" fmla="*/ 439270 h 1281952"/>
              <a:gd name="connsiteX7" fmla="*/ 64839 w 1947428"/>
              <a:gd name="connsiteY7" fmla="*/ 466164 h 1281952"/>
              <a:gd name="connsiteX8" fmla="*/ 73804 w 1947428"/>
              <a:gd name="connsiteY8" fmla="*/ 493058 h 1281952"/>
              <a:gd name="connsiteX9" fmla="*/ 82769 w 1947428"/>
              <a:gd name="connsiteY9" fmla="*/ 528917 h 1281952"/>
              <a:gd name="connsiteX10" fmla="*/ 100698 w 1947428"/>
              <a:gd name="connsiteY10" fmla="*/ 582705 h 1281952"/>
              <a:gd name="connsiteX11" fmla="*/ 118628 w 1947428"/>
              <a:gd name="connsiteY11" fmla="*/ 636494 h 1281952"/>
              <a:gd name="connsiteX12" fmla="*/ 154487 w 1947428"/>
              <a:gd name="connsiteY12" fmla="*/ 690282 h 1281952"/>
              <a:gd name="connsiteX13" fmla="*/ 190345 w 1947428"/>
              <a:gd name="connsiteY13" fmla="*/ 744070 h 1281952"/>
              <a:gd name="connsiteX14" fmla="*/ 208275 w 1947428"/>
              <a:gd name="connsiteY14" fmla="*/ 762000 h 1281952"/>
              <a:gd name="connsiteX15" fmla="*/ 226204 w 1947428"/>
              <a:gd name="connsiteY15" fmla="*/ 788894 h 1281952"/>
              <a:gd name="connsiteX16" fmla="*/ 297922 w 1947428"/>
              <a:gd name="connsiteY16" fmla="*/ 860611 h 1281952"/>
              <a:gd name="connsiteX17" fmla="*/ 333781 w 1947428"/>
              <a:gd name="connsiteY17" fmla="*/ 896470 h 1281952"/>
              <a:gd name="connsiteX18" fmla="*/ 351710 w 1947428"/>
              <a:gd name="connsiteY18" fmla="*/ 914400 h 1281952"/>
              <a:gd name="connsiteX19" fmla="*/ 378604 w 1947428"/>
              <a:gd name="connsiteY19" fmla="*/ 932329 h 1281952"/>
              <a:gd name="connsiteX20" fmla="*/ 396534 w 1947428"/>
              <a:gd name="connsiteY20" fmla="*/ 959223 h 1281952"/>
              <a:gd name="connsiteX21" fmla="*/ 441357 w 1947428"/>
              <a:gd name="connsiteY21" fmla="*/ 995082 h 1281952"/>
              <a:gd name="connsiteX22" fmla="*/ 477216 w 1947428"/>
              <a:gd name="connsiteY22" fmla="*/ 1048870 h 1281952"/>
              <a:gd name="connsiteX23" fmla="*/ 531004 w 1947428"/>
              <a:gd name="connsiteY23" fmla="*/ 1084729 h 1281952"/>
              <a:gd name="connsiteX24" fmla="*/ 548934 w 1947428"/>
              <a:gd name="connsiteY24" fmla="*/ 1102658 h 1281952"/>
              <a:gd name="connsiteX25" fmla="*/ 575828 w 1947428"/>
              <a:gd name="connsiteY25" fmla="*/ 1111623 h 1281952"/>
              <a:gd name="connsiteX26" fmla="*/ 611687 w 1947428"/>
              <a:gd name="connsiteY26" fmla="*/ 1129552 h 1281952"/>
              <a:gd name="connsiteX27" fmla="*/ 665475 w 1947428"/>
              <a:gd name="connsiteY27" fmla="*/ 1147482 h 1281952"/>
              <a:gd name="connsiteX28" fmla="*/ 719263 w 1947428"/>
              <a:gd name="connsiteY28" fmla="*/ 1183341 h 1281952"/>
              <a:gd name="connsiteX29" fmla="*/ 755122 w 1947428"/>
              <a:gd name="connsiteY29" fmla="*/ 1201270 h 1281952"/>
              <a:gd name="connsiteX30" fmla="*/ 808910 w 1947428"/>
              <a:gd name="connsiteY30" fmla="*/ 1237129 h 1281952"/>
              <a:gd name="connsiteX31" fmla="*/ 835804 w 1947428"/>
              <a:gd name="connsiteY31" fmla="*/ 1255058 h 1281952"/>
              <a:gd name="connsiteX32" fmla="*/ 862698 w 1947428"/>
              <a:gd name="connsiteY32" fmla="*/ 1272988 h 1281952"/>
              <a:gd name="connsiteX33" fmla="*/ 889592 w 1947428"/>
              <a:gd name="connsiteY33" fmla="*/ 1281952 h 1281952"/>
              <a:gd name="connsiteX34" fmla="*/ 997169 w 1947428"/>
              <a:gd name="connsiteY34" fmla="*/ 1272988 h 1281952"/>
              <a:gd name="connsiteX35" fmla="*/ 1024063 w 1947428"/>
              <a:gd name="connsiteY35" fmla="*/ 1255058 h 1281952"/>
              <a:gd name="connsiteX36" fmla="*/ 1077851 w 1947428"/>
              <a:gd name="connsiteY36" fmla="*/ 1237129 h 1281952"/>
              <a:gd name="connsiteX37" fmla="*/ 1104745 w 1947428"/>
              <a:gd name="connsiteY37" fmla="*/ 1219200 h 1281952"/>
              <a:gd name="connsiteX38" fmla="*/ 1122675 w 1947428"/>
              <a:gd name="connsiteY38" fmla="*/ 1201270 h 1281952"/>
              <a:gd name="connsiteX39" fmla="*/ 1149569 w 1947428"/>
              <a:gd name="connsiteY39" fmla="*/ 1192305 h 1281952"/>
              <a:gd name="connsiteX40" fmla="*/ 1212322 w 1947428"/>
              <a:gd name="connsiteY40" fmla="*/ 1147482 h 1281952"/>
              <a:gd name="connsiteX41" fmla="*/ 1257145 w 1947428"/>
              <a:gd name="connsiteY41" fmla="*/ 1111623 h 1281952"/>
              <a:gd name="connsiteX42" fmla="*/ 1310934 w 1947428"/>
              <a:gd name="connsiteY42" fmla="*/ 1093694 h 1281952"/>
              <a:gd name="connsiteX43" fmla="*/ 1364722 w 1947428"/>
              <a:gd name="connsiteY43" fmla="*/ 1075764 h 1281952"/>
              <a:gd name="connsiteX44" fmla="*/ 1391616 w 1947428"/>
              <a:gd name="connsiteY44" fmla="*/ 1066800 h 1281952"/>
              <a:gd name="connsiteX45" fmla="*/ 1427475 w 1947428"/>
              <a:gd name="connsiteY45" fmla="*/ 1057835 h 1281952"/>
              <a:gd name="connsiteX46" fmla="*/ 1499192 w 1947428"/>
              <a:gd name="connsiteY46" fmla="*/ 1030941 h 1281952"/>
              <a:gd name="connsiteX47" fmla="*/ 1579875 w 1947428"/>
              <a:gd name="connsiteY47" fmla="*/ 977152 h 1281952"/>
              <a:gd name="connsiteX48" fmla="*/ 1606769 w 1947428"/>
              <a:gd name="connsiteY48" fmla="*/ 959223 h 1281952"/>
              <a:gd name="connsiteX49" fmla="*/ 1633663 w 1947428"/>
              <a:gd name="connsiteY49" fmla="*/ 932329 h 1281952"/>
              <a:gd name="connsiteX50" fmla="*/ 1687451 w 1947428"/>
              <a:gd name="connsiteY50" fmla="*/ 896470 h 1281952"/>
              <a:gd name="connsiteX51" fmla="*/ 1723310 w 1947428"/>
              <a:gd name="connsiteY51" fmla="*/ 842682 h 1281952"/>
              <a:gd name="connsiteX52" fmla="*/ 1741239 w 1947428"/>
              <a:gd name="connsiteY52" fmla="*/ 824752 h 1281952"/>
              <a:gd name="connsiteX53" fmla="*/ 1777098 w 1947428"/>
              <a:gd name="connsiteY53" fmla="*/ 770964 h 1281952"/>
              <a:gd name="connsiteX54" fmla="*/ 1795028 w 1947428"/>
              <a:gd name="connsiteY54" fmla="*/ 753035 h 1281952"/>
              <a:gd name="connsiteX55" fmla="*/ 1830887 w 1947428"/>
              <a:gd name="connsiteY55" fmla="*/ 699247 h 1281952"/>
              <a:gd name="connsiteX56" fmla="*/ 1875710 w 1947428"/>
              <a:gd name="connsiteY56" fmla="*/ 690282 h 1281952"/>
              <a:gd name="connsiteX57" fmla="*/ 1929498 w 1947428"/>
              <a:gd name="connsiteY57" fmla="*/ 645458 h 1281952"/>
              <a:gd name="connsiteX58" fmla="*/ 1947428 w 1947428"/>
              <a:gd name="connsiteY58" fmla="*/ 591670 h 1281952"/>
              <a:gd name="connsiteX59" fmla="*/ 1938463 w 1947428"/>
              <a:gd name="connsiteY59" fmla="*/ 510988 h 1281952"/>
              <a:gd name="connsiteX60" fmla="*/ 1920534 w 1947428"/>
              <a:gd name="connsiteY60" fmla="*/ 493058 h 1281952"/>
              <a:gd name="connsiteX61" fmla="*/ 1866745 w 1947428"/>
              <a:gd name="connsiteY61" fmla="*/ 466164 h 1281952"/>
              <a:gd name="connsiteX62" fmla="*/ 1866581 w 1947428"/>
              <a:gd name="connsiteY62" fmla="*/ 402393 h 1281952"/>
              <a:gd name="connsiteX63" fmla="*/ 1848624 w 1947428"/>
              <a:gd name="connsiteY63" fmla="*/ 391907 h 1281952"/>
              <a:gd name="connsiteX64" fmla="*/ 1796625 w 1947428"/>
              <a:gd name="connsiteY64" fmla="*/ 364673 h 1281952"/>
              <a:gd name="connsiteX65" fmla="*/ 1750012 w 1947428"/>
              <a:gd name="connsiteY65" fmla="*/ 328474 h 1281952"/>
              <a:gd name="connsiteX66" fmla="*/ 1706922 w 1947428"/>
              <a:gd name="connsiteY66" fmla="*/ 294817 h 1281952"/>
              <a:gd name="connsiteX67" fmla="*/ 1674666 w 1947428"/>
              <a:gd name="connsiteY67" fmla="*/ 275027 h 1281952"/>
              <a:gd name="connsiteX68" fmla="*/ 1622720 w 1947428"/>
              <a:gd name="connsiteY68" fmla="*/ 232063 h 1281952"/>
              <a:gd name="connsiteX69" fmla="*/ 1592250 w 1947428"/>
              <a:gd name="connsiteY69" fmla="*/ 204830 h 1281952"/>
              <a:gd name="connsiteX70" fmla="*/ 1525950 w 1947428"/>
              <a:gd name="connsiteY70" fmla="*/ 165928 h 1281952"/>
              <a:gd name="connsiteX71" fmla="*/ 1466882 w 1947428"/>
              <a:gd name="connsiteY71" fmla="*/ 131591 h 1281952"/>
              <a:gd name="connsiteX72" fmla="*/ 1429263 w 1947428"/>
              <a:gd name="connsiteY72" fmla="*/ 122626 h 1281952"/>
              <a:gd name="connsiteX73" fmla="*/ 1386226 w 1947428"/>
              <a:gd name="connsiteY73" fmla="*/ 97594 h 1281952"/>
              <a:gd name="connsiteX74" fmla="*/ 1348607 w 1947428"/>
              <a:gd name="connsiteY74" fmla="*/ 90828 h 1281952"/>
              <a:gd name="connsiteX75" fmla="*/ 1273260 w 1947428"/>
              <a:gd name="connsiteY75" fmla="*/ 60213 h 1281952"/>
              <a:gd name="connsiteX76" fmla="*/ 1239216 w 1947428"/>
              <a:gd name="connsiteY76" fmla="*/ 51248 h 1281952"/>
              <a:gd name="connsiteX77" fmla="*/ 1212322 w 1947428"/>
              <a:gd name="connsiteY77" fmla="*/ 53788 h 1281952"/>
              <a:gd name="connsiteX78" fmla="*/ 1158534 w 1947428"/>
              <a:gd name="connsiteY78" fmla="*/ 44823 h 1281952"/>
              <a:gd name="connsiteX79" fmla="*/ 1050957 w 1947428"/>
              <a:gd name="connsiteY79" fmla="*/ 26894 h 1281952"/>
              <a:gd name="connsiteX80" fmla="*/ 907522 w 1947428"/>
              <a:gd name="connsiteY80" fmla="*/ 17929 h 1281952"/>
              <a:gd name="connsiteX81" fmla="*/ 790981 w 1947428"/>
              <a:gd name="connsiteY81" fmla="*/ 0 h 1281952"/>
              <a:gd name="connsiteX82" fmla="*/ 557898 w 1947428"/>
              <a:gd name="connsiteY82" fmla="*/ 8964 h 1281952"/>
              <a:gd name="connsiteX83" fmla="*/ 432392 w 1947428"/>
              <a:gd name="connsiteY83" fmla="*/ 26894 h 1281952"/>
              <a:gd name="connsiteX84" fmla="*/ 378604 w 1947428"/>
              <a:gd name="connsiteY84" fmla="*/ 35858 h 1281952"/>
              <a:gd name="connsiteX85" fmla="*/ 342745 w 1947428"/>
              <a:gd name="connsiteY85" fmla="*/ 44823 h 1281952"/>
              <a:gd name="connsiteX86" fmla="*/ 262063 w 1947428"/>
              <a:gd name="connsiteY86" fmla="*/ 53788 h 1281952"/>
              <a:gd name="connsiteX87" fmla="*/ 181381 w 1947428"/>
              <a:gd name="connsiteY87" fmla="*/ 80682 h 1281952"/>
              <a:gd name="connsiteX88" fmla="*/ 154487 w 1947428"/>
              <a:gd name="connsiteY88" fmla="*/ 89647 h 1281952"/>
              <a:gd name="connsiteX89" fmla="*/ 127592 w 1947428"/>
              <a:gd name="connsiteY89" fmla="*/ 98611 h 1281952"/>
              <a:gd name="connsiteX90" fmla="*/ 82769 w 1947428"/>
              <a:gd name="connsiteY90" fmla="*/ 134470 h 1281952"/>
              <a:gd name="connsiteX91" fmla="*/ 91734 w 1947428"/>
              <a:gd name="connsiteY91" fmla="*/ 143435 h 1281952"/>
              <a:gd name="connsiteX0" fmla="*/ 91734 w 1956720"/>
              <a:gd name="connsiteY0" fmla="*/ 143435 h 1281952"/>
              <a:gd name="connsiteX1" fmla="*/ 64839 w 1956720"/>
              <a:gd name="connsiteY1" fmla="*/ 161364 h 1281952"/>
              <a:gd name="connsiteX2" fmla="*/ 20016 w 1956720"/>
              <a:gd name="connsiteY2" fmla="*/ 197223 h 1281952"/>
              <a:gd name="connsiteX3" fmla="*/ 2087 w 1956720"/>
              <a:gd name="connsiteY3" fmla="*/ 251011 h 1281952"/>
              <a:gd name="connsiteX4" fmla="*/ 11051 w 1956720"/>
              <a:gd name="connsiteY4" fmla="*/ 331694 h 1281952"/>
              <a:gd name="connsiteX5" fmla="*/ 37945 w 1956720"/>
              <a:gd name="connsiteY5" fmla="*/ 385482 h 1281952"/>
              <a:gd name="connsiteX6" fmla="*/ 55875 w 1956720"/>
              <a:gd name="connsiteY6" fmla="*/ 439270 h 1281952"/>
              <a:gd name="connsiteX7" fmla="*/ 64839 w 1956720"/>
              <a:gd name="connsiteY7" fmla="*/ 466164 h 1281952"/>
              <a:gd name="connsiteX8" fmla="*/ 73804 w 1956720"/>
              <a:gd name="connsiteY8" fmla="*/ 493058 h 1281952"/>
              <a:gd name="connsiteX9" fmla="*/ 82769 w 1956720"/>
              <a:gd name="connsiteY9" fmla="*/ 528917 h 1281952"/>
              <a:gd name="connsiteX10" fmla="*/ 100698 w 1956720"/>
              <a:gd name="connsiteY10" fmla="*/ 582705 h 1281952"/>
              <a:gd name="connsiteX11" fmla="*/ 118628 w 1956720"/>
              <a:gd name="connsiteY11" fmla="*/ 636494 h 1281952"/>
              <a:gd name="connsiteX12" fmla="*/ 154487 w 1956720"/>
              <a:gd name="connsiteY12" fmla="*/ 690282 h 1281952"/>
              <a:gd name="connsiteX13" fmla="*/ 190345 w 1956720"/>
              <a:gd name="connsiteY13" fmla="*/ 744070 h 1281952"/>
              <a:gd name="connsiteX14" fmla="*/ 208275 w 1956720"/>
              <a:gd name="connsiteY14" fmla="*/ 762000 h 1281952"/>
              <a:gd name="connsiteX15" fmla="*/ 226204 w 1956720"/>
              <a:gd name="connsiteY15" fmla="*/ 788894 h 1281952"/>
              <a:gd name="connsiteX16" fmla="*/ 297922 w 1956720"/>
              <a:gd name="connsiteY16" fmla="*/ 860611 h 1281952"/>
              <a:gd name="connsiteX17" fmla="*/ 333781 w 1956720"/>
              <a:gd name="connsiteY17" fmla="*/ 896470 h 1281952"/>
              <a:gd name="connsiteX18" fmla="*/ 351710 w 1956720"/>
              <a:gd name="connsiteY18" fmla="*/ 914400 h 1281952"/>
              <a:gd name="connsiteX19" fmla="*/ 378604 w 1956720"/>
              <a:gd name="connsiteY19" fmla="*/ 932329 h 1281952"/>
              <a:gd name="connsiteX20" fmla="*/ 396534 w 1956720"/>
              <a:gd name="connsiteY20" fmla="*/ 959223 h 1281952"/>
              <a:gd name="connsiteX21" fmla="*/ 441357 w 1956720"/>
              <a:gd name="connsiteY21" fmla="*/ 995082 h 1281952"/>
              <a:gd name="connsiteX22" fmla="*/ 477216 w 1956720"/>
              <a:gd name="connsiteY22" fmla="*/ 1048870 h 1281952"/>
              <a:gd name="connsiteX23" fmla="*/ 531004 w 1956720"/>
              <a:gd name="connsiteY23" fmla="*/ 1084729 h 1281952"/>
              <a:gd name="connsiteX24" fmla="*/ 548934 w 1956720"/>
              <a:gd name="connsiteY24" fmla="*/ 1102658 h 1281952"/>
              <a:gd name="connsiteX25" fmla="*/ 575828 w 1956720"/>
              <a:gd name="connsiteY25" fmla="*/ 1111623 h 1281952"/>
              <a:gd name="connsiteX26" fmla="*/ 611687 w 1956720"/>
              <a:gd name="connsiteY26" fmla="*/ 1129552 h 1281952"/>
              <a:gd name="connsiteX27" fmla="*/ 665475 w 1956720"/>
              <a:gd name="connsiteY27" fmla="*/ 1147482 h 1281952"/>
              <a:gd name="connsiteX28" fmla="*/ 719263 w 1956720"/>
              <a:gd name="connsiteY28" fmla="*/ 1183341 h 1281952"/>
              <a:gd name="connsiteX29" fmla="*/ 755122 w 1956720"/>
              <a:gd name="connsiteY29" fmla="*/ 1201270 h 1281952"/>
              <a:gd name="connsiteX30" fmla="*/ 808910 w 1956720"/>
              <a:gd name="connsiteY30" fmla="*/ 1237129 h 1281952"/>
              <a:gd name="connsiteX31" fmla="*/ 835804 w 1956720"/>
              <a:gd name="connsiteY31" fmla="*/ 1255058 h 1281952"/>
              <a:gd name="connsiteX32" fmla="*/ 862698 w 1956720"/>
              <a:gd name="connsiteY32" fmla="*/ 1272988 h 1281952"/>
              <a:gd name="connsiteX33" fmla="*/ 889592 w 1956720"/>
              <a:gd name="connsiteY33" fmla="*/ 1281952 h 1281952"/>
              <a:gd name="connsiteX34" fmla="*/ 997169 w 1956720"/>
              <a:gd name="connsiteY34" fmla="*/ 1272988 h 1281952"/>
              <a:gd name="connsiteX35" fmla="*/ 1024063 w 1956720"/>
              <a:gd name="connsiteY35" fmla="*/ 1255058 h 1281952"/>
              <a:gd name="connsiteX36" fmla="*/ 1077851 w 1956720"/>
              <a:gd name="connsiteY36" fmla="*/ 1237129 h 1281952"/>
              <a:gd name="connsiteX37" fmla="*/ 1104745 w 1956720"/>
              <a:gd name="connsiteY37" fmla="*/ 1219200 h 1281952"/>
              <a:gd name="connsiteX38" fmla="*/ 1122675 w 1956720"/>
              <a:gd name="connsiteY38" fmla="*/ 1201270 h 1281952"/>
              <a:gd name="connsiteX39" fmla="*/ 1149569 w 1956720"/>
              <a:gd name="connsiteY39" fmla="*/ 1192305 h 1281952"/>
              <a:gd name="connsiteX40" fmla="*/ 1212322 w 1956720"/>
              <a:gd name="connsiteY40" fmla="*/ 1147482 h 1281952"/>
              <a:gd name="connsiteX41" fmla="*/ 1257145 w 1956720"/>
              <a:gd name="connsiteY41" fmla="*/ 1111623 h 1281952"/>
              <a:gd name="connsiteX42" fmla="*/ 1310934 w 1956720"/>
              <a:gd name="connsiteY42" fmla="*/ 1093694 h 1281952"/>
              <a:gd name="connsiteX43" fmla="*/ 1364722 w 1956720"/>
              <a:gd name="connsiteY43" fmla="*/ 1075764 h 1281952"/>
              <a:gd name="connsiteX44" fmla="*/ 1391616 w 1956720"/>
              <a:gd name="connsiteY44" fmla="*/ 1066800 h 1281952"/>
              <a:gd name="connsiteX45" fmla="*/ 1427475 w 1956720"/>
              <a:gd name="connsiteY45" fmla="*/ 1057835 h 1281952"/>
              <a:gd name="connsiteX46" fmla="*/ 1499192 w 1956720"/>
              <a:gd name="connsiteY46" fmla="*/ 1030941 h 1281952"/>
              <a:gd name="connsiteX47" fmla="*/ 1579875 w 1956720"/>
              <a:gd name="connsiteY47" fmla="*/ 977152 h 1281952"/>
              <a:gd name="connsiteX48" fmla="*/ 1606769 w 1956720"/>
              <a:gd name="connsiteY48" fmla="*/ 959223 h 1281952"/>
              <a:gd name="connsiteX49" fmla="*/ 1633663 w 1956720"/>
              <a:gd name="connsiteY49" fmla="*/ 932329 h 1281952"/>
              <a:gd name="connsiteX50" fmla="*/ 1687451 w 1956720"/>
              <a:gd name="connsiteY50" fmla="*/ 896470 h 1281952"/>
              <a:gd name="connsiteX51" fmla="*/ 1723310 w 1956720"/>
              <a:gd name="connsiteY51" fmla="*/ 842682 h 1281952"/>
              <a:gd name="connsiteX52" fmla="*/ 1741239 w 1956720"/>
              <a:gd name="connsiteY52" fmla="*/ 824752 h 1281952"/>
              <a:gd name="connsiteX53" fmla="*/ 1777098 w 1956720"/>
              <a:gd name="connsiteY53" fmla="*/ 770964 h 1281952"/>
              <a:gd name="connsiteX54" fmla="*/ 1795028 w 1956720"/>
              <a:gd name="connsiteY54" fmla="*/ 753035 h 1281952"/>
              <a:gd name="connsiteX55" fmla="*/ 1830887 w 1956720"/>
              <a:gd name="connsiteY55" fmla="*/ 699247 h 1281952"/>
              <a:gd name="connsiteX56" fmla="*/ 1875710 w 1956720"/>
              <a:gd name="connsiteY56" fmla="*/ 690282 h 1281952"/>
              <a:gd name="connsiteX57" fmla="*/ 1929498 w 1956720"/>
              <a:gd name="connsiteY57" fmla="*/ 645458 h 1281952"/>
              <a:gd name="connsiteX58" fmla="*/ 1947428 w 1956720"/>
              <a:gd name="connsiteY58" fmla="*/ 591670 h 1281952"/>
              <a:gd name="connsiteX59" fmla="*/ 1938463 w 1956720"/>
              <a:gd name="connsiteY59" fmla="*/ 510988 h 1281952"/>
              <a:gd name="connsiteX60" fmla="*/ 1920534 w 1956720"/>
              <a:gd name="connsiteY60" fmla="*/ 493058 h 1281952"/>
              <a:gd name="connsiteX61" fmla="*/ 1902495 w 1956720"/>
              <a:gd name="connsiteY61" fmla="*/ 432668 h 1281952"/>
              <a:gd name="connsiteX62" fmla="*/ 1866581 w 1956720"/>
              <a:gd name="connsiteY62" fmla="*/ 402393 h 1281952"/>
              <a:gd name="connsiteX63" fmla="*/ 1848624 w 1956720"/>
              <a:gd name="connsiteY63" fmla="*/ 391907 h 1281952"/>
              <a:gd name="connsiteX64" fmla="*/ 1796625 w 1956720"/>
              <a:gd name="connsiteY64" fmla="*/ 364673 h 1281952"/>
              <a:gd name="connsiteX65" fmla="*/ 1750012 w 1956720"/>
              <a:gd name="connsiteY65" fmla="*/ 328474 h 1281952"/>
              <a:gd name="connsiteX66" fmla="*/ 1706922 w 1956720"/>
              <a:gd name="connsiteY66" fmla="*/ 294817 h 1281952"/>
              <a:gd name="connsiteX67" fmla="*/ 1674666 w 1956720"/>
              <a:gd name="connsiteY67" fmla="*/ 275027 h 1281952"/>
              <a:gd name="connsiteX68" fmla="*/ 1622720 w 1956720"/>
              <a:gd name="connsiteY68" fmla="*/ 232063 h 1281952"/>
              <a:gd name="connsiteX69" fmla="*/ 1592250 w 1956720"/>
              <a:gd name="connsiteY69" fmla="*/ 204830 h 1281952"/>
              <a:gd name="connsiteX70" fmla="*/ 1525950 w 1956720"/>
              <a:gd name="connsiteY70" fmla="*/ 165928 h 1281952"/>
              <a:gd name="connsiteX71" fmla="*/ 1466882 w 1956720"/>
              <a:gd name="connsiteY71" fmla="*/ 131591 h 1281952"/>
              <a:gd name="connsiteX72" fmla="*/ 1429263 w 1956720"/>
              <a:gd name="connsiteY72" fmla="*/ 122626 h 1281952"/>
              <a:gd name="connsiteX73" fmla="*/ 1386226 w 1956720"/>
              <a:gd name="connsiteY73" fmla="*/ 97594 h 1281952"/>
              <a:gd name="connsiteX74" fmla="*/ 1348607 w 1956720"/>
              <a:gd name="connsiteY74" fmla="*/ 90828 h 1281952"/>
              <a:gd name="connsiteX75" fmla="*/ 1273260 w 1956720"/>
              <a:gd name="connsiteY75" fmla="*/ 60213 h 1281952"/>
              <a:gd name="connsiteX76" fmla="*/ 1239216 w 1956720"/>
              <a:gd name="connsiteY76" fmla="*/ 51248 h 1281952"/>
              <a:gd name="connsiteX77" fmla="*/ 1212322 w 1956720"/>
              <a:gd name="connsiteY77" fmla="*/ 53788 h 1281952"/>
              <a:gd name="connsiteX78" fmla="*/ 1158534 w 1956720"/>
              <a:gd name="connsiteY78" fmla="*/ 44823 h 1281952"/>
              <a:gd name="connsiteX79" fmla="*/ 1050957 w 1956720"/>
              <a:gd name="connsiteY79" fmla="*/ 26894 h 1281952"/>
              <a:gd name="connsiteX80" fmla="*/ 907522 w 1956720"/>
              <a:gd name="connsiteY80" fmla="*/ 17929 h 1281952"/>
              <a:gd name="connsiteX81" fmla="*/ 790981 w 1956720"/>
              <a:gd name="connsiteY81" fmla="*/ 0 h 1281952"/>
              <a:gd name="connsiteX82" fmla="*/ 557898 w 1956720"/>
              <a:gd name="connsiteY82" fmla="*/ 8964 h 1281952"/>
              <a:gd name="connsiteX83" fmla="*/ 432392 w 1956720"/>
              <a:gd name="connsiteY83" fmla="*/ 26894 h 1281952"/>
              <a:gd name="connsiteX84" fmla="*/ 378604 w 1956720"/>
              <a:gd name="connsiteY84" fmla="*/ 35858 h 1281952"/>
              <a:gd name="connsiteX85" fmla="*/ 342745 w 1956720"/>
              <a:gd name="connsiteY85" fmla="*/ 44823 h 1281952"/>
              <a:gd name="connsiteX86" fmla="*/ 262063 w 1956720"/>
              <a:gd name="connsiteY86" fmla="*/ 53788 h 1281952"/>
              <a:gd name="connsiteX87" fmla="*/ 181381 w 1956720"/>
              <a:gd name="connsiteY87" fmla="*/ 80682 h 1281952"/>
              <a:gd name="connsiteX88" fmla="*/ 154487 w 1956720"/>
              <a:gd name="connsiteY88" fmla="*/ 89647 h 1281952"/>
              <a:gd name="connsiteX89" fmla="*/ 127592 w 1956720"/>
              <a:gd name="connsiteY89" fmla="*/ 98611 h 1281952"/>
              <a:gd name="connsiteX90" fmla="*/ 82769 w 1956720"/>
              <a:gd name="connsiteY90" fmla="*/ 134470 h 1281952"/>
              <a:gd name="connsiteX91" fmla="*/ 91734 w 1956720"/>
              <a:gd name="connsiteY91" fmla="*/ 143435 h 1281952"/>
              <a:gd name="connsiteX0" fmla="*/ 91734 w 1956720"/>
              <a:gd name="connsiteY0" fmla="*/ 143435 h 1281952"/>
              <a:gd name="connsiteX1" fmla="*/ 64839 w 1956720"/>
              <a:gd name="connsiteY1" fmla="*/ 161364 h 1281952"/>
              <a:gd name="connsiteX2" fmla="*/ 20016 w 1956720"/>
              <a:gd name="connsiteY2" fmla="*/ 197223 h 1281952"/>
              <a:gd name="connsiteX3" fmla="*/ 2087 w 1956720"/>
              <a:gd name="connsiteY3" fmla="*/ 251011 h 1281952"/>
              <a:gd name="connsiteX4" fmla="*/ 11051 w 1956720"/>
              <a:gd name="connsiteY4" fmla="*/ 331694 h 1281952"/>
              <a:gd name="connsiteX5" fmla="*/ 37945 w 1956720"/>
              <a:gd name="connsiteY5" fmla="*/ 385482 h 1281952"/>
              <a:gd name="connsiteX6" fmla="*/ 55875 w 1956720"/>
              <a:gd name="connsiteY6" fmla="*/ 439270 h 1281952"/>
              <a:gd name="connsiteX7" fmla="*/ 64839 w 1956720"/>
              <a:gd name="connsiteY7" fmla="*/ 466164 h 1281952"/>
              <a:gd name="connsiteX8" fmla="*/ 73804 w 1956720"/>
              <a:gd name="connsiteY8" fmla="*/ 493058 h 1281952"/>
              <a:gd name="connsiteX9" fmla="*/ 82769 w 1956720"/>
              <a:gd name="connsiteY9" fmla="*/ 528917 h 1281952"/>
              <a:gd name="connsiteX10" fmla="*/ 100698 w 1956720"/>
              <a:gd name="connsiteY10" fmla="*/ 582705 h 1281952"/>
              <a:gd name="connsiteX11" fmla="*/ 118628 w 1956720"/>
              <a:gd name="connsiteY11" fmla="*/ 636494 h 1281952"/>
              <a:gd name="connsiteX12" fmla="*/ 154487 w 1956720"/>
              <a:gd name="connsiteY12" fmla="*/ 690282 h 1281952"/>
              <a:gd name="connsiteX13" fmla="*/ 190345 w 1956720"/>
              <a:gd name="connsiteY13" fmla="*/ 744070 h 1281952"/>
              <a:gd name="connsiteX14" fmla="*/ 208275 w 1956720"/>
              <a:gd name="connsiteY14" fmla="*/ 762000 h 1281952"/>
              <a:gd name="connsiteX15" fmla="*/ 226204 w 1956720"/>
              <a:gd name="connsiteY15" fmla="*/ 788894 h 1281952"/>
              <a:gd name="connsiteX16" fmla="*/ 297922 w 1956720"/>
              <a:gd name="connsiteY16" fmla="*/ 860611 h 1281952"/>
              <a:gd name="connsiteX17" fmla="*/ 333781 w 1956720"/>
              <a:gd name="connsiteY17" fmla="*/ 896470 h 1281952"/>
              <a:gd name="connsiteX18" fmla="*/ 351710 w 1956720"/>
              <a:gd name="connsiteY18" fmla="*/ 914400 h 1281952"/>
              <a:gd name="connsiteX19" fmla="*/ 378604 w 1956720"/>
              <a:gd name="connsiteY19" fmla="*/ 932329 h 1281952"/>
              <a:gd name="connsiteX20" fmla="*/ 396534 w 1956720"/>
              <a:gd name="connsiteY20" fmla="*/ 959223 h 1281952"/>
              <a:gd name="connsiteX21" fmla="*/ 441357 w 1956720"/>
              <a:gd name="connsiteY21" fmla="*/ 995082 h 1281952"/>
              <a:gd name="connsiteX22" fmla="*/ 477216 w 1956720"/>
              <a:gd name="connsiteY22" fmla="*/ 1048870 h 1281952"/>
              <a:gd name="connsiteX23" fmla="*/ 531004 w 1956720"/>
              <a:gd name="connsiteY23" fmla="*/ 1084729 h 1281952"/>
              <a:gd name="connsiteX24" fmla="*/ 548934 w 1956720"/>
              <a:gd name="connsiteY24" fmla="*/ 1102658 h 1281952"/>
              <a:gd name="connsiteX25" fmla="*/ 575828 w 1956720"/>
              <a:gd name="connsiteY25" fmla="*/ 1111623 h 1281952"/>
              <a:gd name="connsiteX26" fmla="*/ 611687 w 1956720"/>
              <a:gd name="connsiteY26" fmla="*/ 1129552 h 1281952"/>
              <a:gd name="connsiteX27" fmla="*/ 665475 w 1956720"/>
              <a:gd name="connsiteY27" fmla="*/ 1147482 h 1281952"/>
              <a:gd name="connsiteX28" fmla="*/ 719263 w 1956720"/>
              <a:gd name="connsiteY28" fmla="*/ 1183341 h 1281952"/>
              <a:gd name="connsiteX29" fmla="*/ 755122 w 1956720"/>
              <a:gd name="connsiteY29" fmla="*/ 1201270 h 1281952"/>
              <a:gd name="connsiteX30" fmla="*/ 808910 w 1956720"/>
              <a:gd name="connsiteY30" fmla="*/ 1237129 h 1281952"/>
              <a:gd name="connsiteX31" fmla="*/ 835804 w 1956720"/>
              <a:gd name="connsiteY31" fmla="*/ 1255058 h 1281952"/>
              <a:gd name="connsiteX32" fmla="*/ 862698 w 1956720"/>
              <a:gd name="connsiteY32" fmla="*/ 1272988 h 1281952"/>
              <a:gd name="connsiteX33" fmla="*/ 889592 w 1956720"/>
              <a:gd name="connsiteY33" fmla="*/ 1281952 h 1281952"/>
              <a:gd name="connsiteX34" fmla="*/ 997169 w 1956720"/>
              <a:gd name="connsiteY34" fmla="*/ 1272988 h 1281952"/>
              <a:gd name="connsiteX35" fmla="*/ 1024063 w 1956720"/>
              <a:gd name="connsiteY35" fmla="*/ 1255058 h 1281952"/>
              <a:gd name="connsiteX36" fmla="*/ 1077851 w 1956720"/>
              <a:gd name="connsiteY36" fmla="*/ 1237129 h 1281952"/>
              <a:gd name="connsiteX37" fmla="*/ 1104745 w 1956720"/>
              <a:gd name="connsiteY37" fmla="*/ 1219200 h 1281952"/>
              <a:gd name="connsiteX38" fmla="*/ 1122675 w 1956720"/>
              <a:gd name="connsiteY38" fmla="*/ 1201270 h 1281952"/>
              <a:gd name="connsiteX39" fmla="*/ 1149569 w 1956720"/>
              <a:gd name="connsiteY39" fmla="*/ 1192305 h 1281952"/>
              <a:gd name="connsiteX40" fmla="*/ 1212322 w 1956720"/>
              <a:gd name="connsiteY40" fmla="*/ 1147482 h 1281952"/>
              <a:gd name="connsiteX41" fmla="*/ 1257145 w 1956720"/>
              <a:gd name="connsiteY41" fmla="*/ 1111623 h 1281952"/>
              <a:gd name="connsiteX42" fmla="*/ 1310934 w 1956720"/>
              <a:gd name="connsiteY42" fmla="*/ 1093694 h 1281952"/>
              <a:gd name="connsiteX43" fmla="*/ 1364722 w 1956720"/>
              <a:gd name="connsiteY43" fmla="*/ 1075764 h 1281952"/>
              <a:gd name="connsiteX44" fmla="*/ 1391616 w 1956720"/>
              <a:gd name="connsiteY44" fmla="*/ 1066800 h 1281952"/>
              <a:gd name="connsiteX45" fmla="*/ 1427475 w 1956720"/>
              <a:gd name="connsiteY45" fmla="*/ 1057835 h 1281952"/>
              <a:gd name="connsiteX46" fmla="*/ 1499192 w 1956720"/>
              <a:gd name="connsiteY46" fmla="*/ 1030941 h 1281952"/>
              <a:gd name="connsiteX47" fmla="*/ 1579875 w 1956720"/>
              <a:gd name="connsiteY47" fmla="*/ 977152 h 1281952"/>
              <a:gd name="connsiteX48" fmla="*/ 1606769 w 1956720"/>
              <a:gd name="connsiteY48" fmla="*/ 959223 h 1281952"/>
              <a:gd name="connsiteX49" fmla="*/ 1633663 w 1956720"/>
              <a:gd name="connsiteY49" fmla="*/ 932329 h 1281952"/>
              <a:gd name="connsiteX50" fmla="*/ 1687451 w 1956720"/>
              <a:gd name="connsiteY50" fmla="*/ 896470 h 1281952"/>
              <a:gd name="connsiteX51" fmla="*/ 1723310 w 1956720"/>
              <a:gd name="connsiteY51" fmla="*/ 842682 h 1281952"/>
              <a:gd name="connsiteX52" fmla="*/ 1741239 w 1956720"/>
              <a:gd name="connsiteY52" fmla="*/ 824752 h 1281952"/>
              <a:gd name="connsiteX53" fmla="*/ 1777098 w 1956720"/>
              <a:gd name="connsiteY53" fmla="*/ 770964 h 1281952"/>
              <a:gd name="connsiteX54" fmla="*/ 1795028 w 1956720"/>
              <a:gd name="connsiteY54" fmla="*/ 753035 h 1281952"/>
              <a:gd name="connsiteX55" fmla="*/ 1830887 w 1956720"/>
              <a:gd name="connsiteY55" fmla="*/ 699247 h 1281952"/>
              <a:gd name="connsiteX56" fmla="*/ 1875710 w 1956720"/>
              <a:gd name="connsiteY56" fmla="*/ 690282 h 1281952"/>
              <a:gd name="connsiteX57" fmla="*/ 1929498 w 1956720"/>
              <a:gd name="connsiteY57" fmla="*/ 645458 h 1281952"/>
              <a:gd name="connsiteX58" fmla="*/ 1947428 w 1956720"/>
              <a:gd name="connsiteY58" fmla="*/ 591670 h 1281952"/>
              <a:gd name="connsiteX59" fmla="*/ 1938463 w 1956720"/>
              <a:gd name="connsiteY59" fmla="*/ 510988 h 1281952"/>
              <a:gd name="connsiteX60" fmla="*/ 1949133 w 1956720"/>
              <a:gd name="connsiteY60" fmla="*/ 470727 h 1281952"/>
              <a:gd name="connsiteX61" fmla="*/ 1902495 w 1956720"/>
              <a:gd name="connsiteY61" fmla="*/ 432668 h 1281952"/>
              <a:gd name="connsiteX62" fmla="*/ 1866581 w 1956720"/>
              <a:gd name="connsiteY62" fmla="*/ 402393 h 1281952"/>
              <a:gd name="connsiteX63" fmla="*/ 1848624 w 1956720"/>
              <a:gd name="connsiteY63" fmla="*/ 391907 h 1281952"/>
              <a:gd name="connsiteX64" fmla="*/ 1796625 w 1956720"/>
              <a:gd name="connsiteY64" fmla="*/ 364673 h 1281952"/>
              <a:gd name="connsiteX65" fmla="*/ 1750012 w 1956720"/>
              <a:gd name="connsiteY65" fmla="*/ 328474 h 1281952"/>
              <a:gd name="connsiteX66" fmla="*/ 1706922 w 1956720"/>
              <a:gd name="connsiteY66" fmla="*/ 294817 h 1281952"/>
              <a:gd name="connsiteX67" fmla="*/ 1674666 w 1956720"/>
              <a:gd name="connsiteY67" fmla="*/ 275027 h 1281952"/>
              <a:gd name="connsiteX68" fmla="*/ 1622720 w 1956720"/>
              <a:gd name="connsiteY68" fmla="*/ 232063 h 1281952"/>
              <a:gd name="connsiteX69" fmla="*/ 1592250 w 1956720"/>
              <a:gd name="connsiteY69" fmla="*/ 204830 h 1281952"/>
              <a:gd name="connsiteX70" fmla="*/ 1525950 w 1956720"/>
              <a:gd name="connsiteY70" fmla="*/ 165928 h 1281952"/>
              <a:gd name="connsiteX71" fmla="*/ 1466882 w 1956720"/>
              <a:gd name="connsiteY71" fmla="*/ 131591 h 1281952"/>
              <a:gd name="connsiteX72" fmla="*/ 1429263 w 1956720"/>
              <a:gd name="connsiteY72" fmla="*/ 122626 h 1281952"/>
              <a:gd name="connsiteX73" fmla="*/ 1386226 w 1956720"/>
              <a:gd name="connsiteY73" fmla="*/ 97594 h 1281952"/>
              <a:gd name="connsiteX74" fmla="*/ 1348607 w 1956720"/>
              <a:gd name="connsiteY74" fmla="*/ 90828 h 1281952"/>
              <a:gd name="connsiteX75" fmla="*/ 1273260 w 1956720"/>
              <a:gd name="connsiteY75" fmla="*/ 60213 h 1281952"/>
              <a:gd name="connsiteX76" fmla="*/ 1239216 w 1956720"/>
              <a:gd name="connsiteY76" fmla="*/ 51248 h 1281952"/>
              <a:gd name="connsiteX77" fmla="*/ 1212322 w 1956720"/>
              <a:gd name="connsiteY77" fmla="*/ 53788 h 1281952"/>
              <a:gd name="connsiteX78" fmla="*/ 1158534 w 1956720"/>
              <a:gd name="connsiteY78" fmla="*/ 44823 h 1281952"/>
              <a:gd name="connsiteX79" fmla="*/ 1050957 w 1956720"/>
              <a:gd name="connsiteY79" fmla="*/ 26894 h 1281952"/>
              <a:gd name="connsiteX80" fmla="*/ 907522 w 1956720"/>
              <a:gd name="connsiteY80" fmla="*/ 17929 h 1281952"/>
              <a:gd name="connsiteX81" fmla="*/ 790981 w 1956720"/>
              <a:gd name="connsiteY81" fmla="*/ 0 h 1281952"/>
              <a:gd name="connsiteX82" fmla="*/ 557898 w 1956720"/>
              <a:gd name="connsiteY82" fmla="*/ 8964 h 1281952"/>
              <a:gd name="connsiteX83" fmla="*/ 432392 w 1956720"/>
              <a:gd name="connsiteY83" fmla="*/ 26894 h 1281952"/>
              <a:gd name="connsiteX84" fmla="*/ 378604 w 1956720"/>
              <a:gd name="connsiteY84" fmla="*/ 35858 h 1281952"/>
              <a:gd name="connsiteX85" fmla="*/ 342745 w 1956720"/>
              <a:gd name="connsiteY85" fmla="*/ 44823 h 1281952"/>
              <a:gd name="connsiteX86" fmla="*/ 262063 w 1956720"/>
              <a:gd name="connsiteY86" fmla="*/ 53788 h 1281952"/>
              <a:gd name="connsiteX87" fmla="*/ 181381 w 1956720"/>
              <a:gd name="connsiteY87" fmla="*/ 80682 h 1281952"/>
              <a:gd name="connsiteX88" fmla="*/ 154487 w 1956720"/>
              <a:gd name="connsiteY88" fmla="*/ 89647 h 1281952"/>
              <a:gd name="connsiteX89" fmla="*/ 127592 w 1956720"/>
              <a:gd name="connsiteY89" fmla="*/ 98611 h 1281952"/>
              <a:gd name="connsiteX90" fmla="*/ 82769 w 1956720"/>
              <a:gd name="connsiteY90" fmla="*/ 134470 h 1281952"/>
              <a:gd name="connsiteX91" fmla="*/ 91734 w 1956720"/>
              <a:gd name="connsiteY91" fmla="*/ 143435 h 1281952"/>
              <a:gd name="connsiteX0" fmla="*/ 91734 w 1986695"/>
              <a:gd name="connsiteY0" fmla="*/ 143435 h 1281952"/>
              <a:gd name="connsiteX1" fmla="*/ 64839 w 1986695"/>
              <a:gd name="connsiteY1" fmla="*/ 161364 h 1281952"/>
              <a:gd name="connsiteX2" fmla="*/ 20016 w 1986695"/>
              <a:gd name="connsiteY2" fmla="*/ 197223 h 1281952"/>
              <a:gd name="connsiteX3" fmla="*/ 2087 w 1986695"/>
              <a:gd name="connsiteY3" fmla="*/ 251011 h 1281952"/>
              <a:gd name="connsiteX4" fmla="*/ 11051 w 1986695"/>
              <a:gd name="connsiteY4" fmla="*/ 331694 h 1281952"/>
              <a:gd name="connsiteX5" fmla="*/ 37945 w 1986695"/>
              <a:gd name="connsiteY5" fmla="*/ 385482 h 1281952"/>
              <a:gd name="connsiteX6" fmla="*/ 55875 w 1986695"/>
              <a:gd name="connsiteY6" fmla="*/ 439270 h 1281952"/>
              <a:gd name="connsiteX7" fmla="*/ 64839 w 1986695"/>
              <a:gd name="connsiteY7" fmla="*/ 466164 h 1281952"/>
              <a:gd name="connsiteX8" fmla="*/ 73804 w 1986695"/>
              <a:gd name="connsiteY8" fmla="*/ 493058 h 1281952"/>
              <a:gd name="connsiteX9" fmla="*/ 82769 w 1986695"/>
              <a:gd name="connsiteY9" fmla="*/ 528917 h 1281952"/>
              <a:gd name="connsiteX10" fmla="*/ 100698 w 1986695"/>
              <a:gd name="connsiteY10" fmla="*/ 582705 h 1281952"/>
              <a:gd name="connsiteX11" fmla="*/ 118628 w 1986695"/>
              <a:gd name="connsiteY11" fmla="*/ 636494 h 1281952"/>
              <a:gd name="connsiteX12" fmla="*/ 154487 w 1986695"/>
              <a:gd name="connsiteY12" fmla="*/ 690282 h 1281952"/>
              <a:gd name="connsiteX13" fmla="*/ 190345 w 1986695"/>
              <a:gd name="connsiteY13" fmla="*/ 744070 h 1281952"/>
              <a:gd name="connsiteX14" fmla="*/ 208275 w 1986695"/>
              <a:gd name="connsiteY14" fmla="*/ 762000 h 1281952"/>
              <a:gd name="connsiteX15" fmla="*/ 226204 w 1986695"/>
              <a:gd name="connsiteY15" fmla="*/ 788894 h 1281952"/>
              <a:gd name="connsiteX16" fmla="*/ 297922 w 1986695"/>
              <a:gd name="connsiteY16" fmla="*/ 860611 h 1281952"/>
              <a:gd name="connsiteX17" fmla="*/ 333781 w 1986695"/>
              <a:gd name="connsiteY17" fmla="*/ 896470 h 1281952"/>
              <a:gd name="connsiteX18" fmla="*/ 351710 w 1986695"/>
              <a:gd name="connsiteY18" fmla="*/ 914400 h 1281952"/>
              <a:gd name="connsiteX19" fmla="*/ 378604 w 1986695"/>
              <a:gd name="connsiteY19" fmla="*/ 932329 h 1281952"/>
              <a:gd name="connsiteX20" fmla="*/ 396534 w 1986695"/>
              <a:gd name="connsiteY20" fmla="*/ 959223 h 1281952"/>
              <a:gd name="connsiteX21" fmla="*/ 441357 w 1986695"/>
              <a:gd name="connsiteY21" fmla="*/ 995082 h 1281952"/>
              <a:gd name="connsiteX22" fmla="*/ 477216 w 1986695"/>
              <a:gd name="connsiteY22" fmla="*/ 1048870 h 1281952"/>
              <a:gd name="connsiteX23" fmla="*/ 531004 w 1986695"/>
              <a:gd name="connsiteY23" fmla="*/ 1084729 h 1281952"/>
              <a:gd name="connsiteX24" fmla="*/ 548934 w 1986695"/>
              <a:gd name="connsiteY24" fmla="*/ 1102658 h 1281952"/>
              <a:gd name="connsiteX25" fmla="*/ 575828 w 1986695"/>
              <a:gd name="connsiteY25" fmla="*/ 1111623 h 1281952"/>
              <a:gd name="connsiteX26" fmla="*/ 611687 w 1986695"/>
              <a:gd name="connsiteY26" fmla="*/ 1129552 h 1281952"/>
              <a:gd name="connsiteX27" fmla="*/ 665475 w 1986695"/>
              <a:gd name="connsiteY27" fmla="*/ 1147482 h 1281952"/>
              <a:gd name="connsiteX28" fmla="*/ 719263 w 1986695"/>
              <a:gd name="connsiteY28" fmla="*/ 1183341 h 1281952"/>
              <a:gd name="connsiteX29" fmla="*/ 755122 w 1986695"/>
              <a:gd name="connsiteY29" fmla="*/ 1201270 h 1281952"/>
              <a:gd name="connsiteX30" fmla="*/ 808910 w 1986695"/>
              <a:gd name="connsiteY30" fmla="*/ 1237129 h 1281952"/>
              <a:gd name="connsiteX31" fmla="*/ 835804 w 1986695"/>
              <a:gd name="connsiteY31" fmla="*/ 1255058 h 1281952"/>
              <a:gd name="connsiteX32" fmla="*/ 862698 w 1986695"/>
              <a:gd name="connsiteY32" fmla="*/ 1272988 h 1281952"/>
              <a:gd name="connsiteX33" fmla="*/ 889592 w 1986695"/>
              <a:gd name="connsiteY33" fmla="*/ 1281952 h 1281952"/>
              <a:gd name="connsiteX34" fmla="*/ 997169 w 1986695"/>
              <a:gd name="connsiteY34" fmla="*/ 1272988 h 1281952"/>
              <a:gd name="connsiteX35" fmla="*/ 1024063 w 1986695"/>
              <a:gd name="connsiteY35" fmla="*/ 1255058 h 1281952"/>
              <a:gd name="connsiteX36" fmla="*/ 1077851 w 1986695"/>
              <a:gd name="connsiteY36" fmla="*/ 1237129 h 1281952"/>
              <a:gd name="connsiteX37" fmla="*/ 1104745 w 1986695"/>
              <a:gd name="connsiteY37" fmla="*/ 1219200 h 1281952"/>
              <a:gd name="connsiteX38" fmla="*/ 1122675 w 1986695"/>
              <a:gd name="connsiteY38" fmla="*/ 1201270 h 1281952"/>
              <a:gd name="connsiteX39" fmla="*/ 1149569 w 1986695"/>
              <a:gd name="connsiteY39" fmla="*/ 1192305 h 1281952"/>
              <a:gd name="connsiteX40" fmla="*/ 1212322 w 1986695"/>
              <a:gd name="connsiteY40" fmla="*/ 1147482 h 1281952"/>
              <a:gd name="connsiteX41" fmla="*/ 1257145 w 1986695"/>
              <a:gd name="connsiteY41" fmla="*/ 1111623 h 1281952"/>
              <a:gd name="connsiteX42" fmla="*/ 1310934 w 1986695"/>
              <a:gd name="connsiteY42" fmla="*/ 1093694 h 1281952"/>
              <a:gd name="connsiteX43" fmla="*/ 1364722 w 1986695"/>
              <a:gd name="connsiteY43" fmla="*/ 1075764 h 1281952"/>
              <a:gd name="connsiteX44" fmla="*/ 1391616 w 1986695"/>
              <a:gd name="connsiteY44" fmla="*/ 1066800 h 1281952"/>
              <a:gd name="connsiteX45" fmla="*/ 1427475 w 1986695"/>
              <a:gd name="connsiteY45" fmla="*/ 1057835 h 1281952"/>
              <a:gd name="connsiteX46" fmla="*/ 1499192 w 1986695"/>
              <a:gd name="connsiteY46" fmla="*/ 1030941 h 1281952"/>
              <a:gd name="connsiteX47" fmla="*/ 1579875 w 1986695"/>
              <a:gd name="connsiteY47" fmla="*/ 977152 h 1281952"/>
              <a:gd name="connsiteX48" fmla="*/ 1606769 w 1986695"/>
              <a:gd name="connsiteY48" fmla="*/ 959223 h 1281952"/>
              <a:gd name="connsiteX49" fmla="*/ 1633663 w 1986695"/>
              <a:gd name="connsiteY49" fmla="*/ 932329 h 1281952"/>
              <a:gd name="connsiteX50" fmla="*/ 1687451 w 1986695"/>
              <a:gd name="connsiteY50" fmla="*/ 896470 h 1281952"/>
              <a:gd name="connsiteX51" fmla="*/ 1723310 w 1986695"/>
              <a:gd name="connsiteY51" fmla="*/ 842682 h 1281952"/>
              <a:gd name="connsiteX52" fmla="*/ 1741239 w 1986695"/>
              <a:gd name="connsiteY52" fmla="*/ 824752 h 1281952"/>
              <a:gd name="connsiteX53" fmla="*/ 1777098 w 1986695"/>
              <a:gd name="connsiteY53" fmla="*/ 770964 h 1281952"/>
              <a:gd name="connsiteX54" fmla="*/ 1795028 w 1986695"/>
              <a:gd name="connsiteY54" fmla="*/ 753035 h 1281952"/>
              <a:gd name="connsiteX55" fmla="*/ 1830887 w 1986695"/>
              <a:gd name="connsiteY55" fmla="*/ 699247 h 1281952"/>
              <a:gd name="connsiteX56" fmla="*/ 1875710 w 1986695"/>
              <a:gd name="connsiteY56" fmla="*/ 690282 h 1281952"/>
              <a:gd name="connsiteX57" fmla="*/ 1929498 w 1986695"/>
              <a:gd name="connsiteY57" fmla="*/ 645458 h 1281952"/>
              <a:gd name="connsiteX58" fmla="*/ 1947428 w 1986695"/>
              <a:gd name="connsiteY58" fmla="*/ 591670 h 1281952"/>
              <a:gd name="connsiteX59" fmla="*/ 1979575 w 1986695"/>
              <a:gd name="connsiteY59" fmla="*/ 499823 h 1281952"/>
              <a:gd name="connsiteX60" fmla="*/ 1949133 w 1986695"/>
              <a:gd name="connsiteY60" fmla="*/ 470727 h 1281952"/>
              <a:gd name="connsiteX61" fmla="*/ 1902495 w 1986695"/>
              <a:gd name="connsiteY61" fmla="*/ 432668 h 1281952"/>
              <a:gd name="connsiteX62" fmla="*/ 1866581 w 1986695"/>
              <a:gd name="connsiteY62" fmla="*/ 402393 h 1281952"/>
              <a:gd name="connsiteX63" fmla="*/ 1848624 w 1986695"/>
              <a:gd name="connsiteY63" fmla="*/ 391907 h 1281952"/>
              <a:gd name="connsiteX64" fmla="*/ 1796625 w 1986695"/>
              <a:gd name="connsiteY64" fmla="*/ 364673 h 1281952"/>
              <a:gd name="connsiteX65" fmla="*/ 1750012 w 1986695"/>
              <a:gd name="connsiteY65" fmla="*/ 328474 h 1281952"/>
              <a:gd name="connsiteX66" fmla="*/ 1706922 w 1986695"/>
              <a:gd name="connsiteY66" fmla="*/ 294817 h 1281952"/>
              <a:gd name="connsiteX67" fmla="*/ 1674666 w 1986695"/>
              <a:gd name="connsiteY67" fmla="*/ 275027 h 1281952"/>
              <a:gd name="connsiteX68" fmla="*/ 1622720 w 1986695"/>
              <a:gd name="connsiteY68" fmla="*/ 232063 h 1281952"/>
              <a:gd name="connsiteX69" fmla="*/ 1592250 w 1986695"/>
              <a:gd name="connsiteY69" fmla="*/ 204830 h 1281952"/>
              <a:gd name="connsiteX70" fmla="*/ 1525950 w 1986695"/>
              <a:gd name="connsiteY70" fmla="*/ 165928 h 1281952"/>
              <a:gd name="connsiteX71" fmla="*/ 1466882 w 1986695"/>
              <a:gd name="connsiteY71" fmla="*/ 131591 h 1281952"/>
              <a:gd name="connsiteX72" fmla="*/ 1429263 w 1986695"/>
              <a:gd name="connsiteY72" fmla="*/ 122626 h 1281952"/>
              <a:gd name="connsiteX73" fmla="*/ 1386226 w 1986695"/>
              <a:gd name="connsiteY73" fmla="*/ 97594 h 1281952"/>
              <a:gd name="connsiteX74" fmla="*/ 1348607 w 1986695"/>
              <a:gd name="connsiteY74" fmla="*/ 90828 h 1281952"/>
              <a:gd name="connsiteX75" fmla="*/ 1273260 w 1986695"/>
              <a:gd name="connsiteY75" fmla="*/ 60213 h 1281952"/>
              <a:gd name="connsiteX76" fmla="*/ 1239216 w 1986695"/>
              <a:gd name="connsiteY76" fmla="*/ 51248 h 1281952"/>
              <a:gd name="connsiteX77" fmla="*/ 1212322 w 1986695"/>
              <a:gd name="connsiteY77" fmla="*/ 53788 h 1281952"/>
              <a:gd name="connsiteX78" fmla="*/ 1158534 w 1986695"/>
              <a:gd name="connsiteY78" fmla="*/ 44823 h 1281952"/>
              <a:gd name="connsiteX79" fmla="*/ 1050957 w 1986695"/>
              <a:gd name="connsiteY79" fmla="*/ 26894 h 1281952"/>
              <a:gd name="connsiteX80" fmla="*/ 907522 w 1986695"/>
              <a:gd name="connsiteY80" fmla="*/ 17929 h 1281952"/>
              <a:gd name="connsiteX81" fmla="*/ 790981 w 1986695"/>
              <a:gd name="connsiteY81" fmla="*/ 0 h 1281952"/>
              <a:gd name="connsiteX82" fmla="*/ 557898 w 1986695"/>
              <a:gd name="connsiteY82" fmla="*/ 8964 h 1281952"/>
              <a:gd name="connsiteX83" fmla="*/ 432392 w 1986695"/>
              <a:gd name="connsiteY83" fmla="*/ 26894 h 1281952"/>
              <a:gd name="connsiteX84" fmla="*/ 378604 w 1986695"/>
              <a:gd name="connsiteY84" fmla="*/ 35858 h 1281952"/>
              <a:gd name="connsiteX85" fmla="*/ 342745 w 1986695"/>
              <a:gd name="connsiteY85" fmla="*/ 44823 h 1281952"/>
              <a:gd name="connsiteX86" fmla="*/ 262063 w 1986695"/>
              <a:gd name="connsiteY86" fmla="*/ 53788 h 1281952"/>
              <a:gd name="connsiteX87" fmla="*/ 181381 w 1986695"/>
              <a:gd name="connsiteY87" fmla="*/ 80682 h 1281952"/>
              <a:gd name="connsiteX88" fmla="*/ 154487 w 1986695"/>
              <a:gd name="connsiteY88" fmla="*/ 89647 h 1281952"/>
              <a:gd name="connsiteX89" fmla="*/ 127592 w 1986695"/>
              <a:gd name="connsiteY89" fmla="*/ 98611 h 1281952"/>
              <a:gd name="connsiteX90" fmla="*/ 82769 w 1986695"/>
              <a:gd name="connsiteY90" fmla="*/ 134470 h 1281952"/>
              <a:gd name="connsiteX91" fmla="*/ 91734 w 1986695"/>
              <a:gd name="connsiteY91" fmla="*/ 143435 h 1281952"/>
              <a:gd name="connsiteX0" fmla="*/ 91734 w 1995690"/>
              <a:gd name="connsiteY0" fmla="*/ 143435 h 1281952"/>
              <a:gd name="connsiteX1" fmla="*/ 64839 w 1995690"/>
              <a:gd name="connsiteY1" fmla="*/ 161364 h 1281952"/>
              <a:gd name="connsiteX2" fmla="*/ 20016 w 1995690"/>
              <a:gd name="connsiteY2" fmla="*/ 197223 h 1281952"/>
              <a:gd name="connsiteX3" fmla="*/ 2087 w 1995690"/>
              <a:gd name="connsiteY3" fmla="*/ 251011 h 1281952"/>
              <a:gd name="connsiteX4" fmla="*/ 11051 w 1995690"/>
              <a:gd name="connsiteY4" fmla="*/ 331694 h 1281952"/>
              <a:gd name="connsiteX5" fmla="*/ 37945 w 1995690"/>
              <a:gd name="connsiteY5" fmla="*/ 385482 h 1281952"/>
              <a:gd name="connsiteX6" fmla="*/ 55875 w 1995690"/>
              <a:gd name="connsiteY6" fmla="*/ 439270 h 1281952"/>
              <a:gd name="connsiteX7" fmla="*/ 64839 w 1995690"/>
              <a:gd name="connsiteY7" fmla="*/ 466164 h 1281952"/>
              <a:gd name="connsiteX8" fmla="*/ 73804 w 1995690"/>
              <a:gd name="connsiteY8" fmla="*/ 493058 h 1281952"/>
              <a:gd name="connsiteX9" fmla="*/ 82769 w 1995690"/>
              <a:gd name="connsiteY9" fmla="*/ 528917 h 1281952"/>
              <a:gd name="connsiteX10" fmla="*/ 100698 w 1995690"/>
              <a:gd name="connsiteY10" fmla="*/ 582705 h 1281952"/>
              <a:gd name="connsiteX11" fmla="*/ 118628 w 1995690"/>
              <a:gd name="connsiteY11" fmla="*/ 636494 h 1281952"/>
              <a:gd name="connsiteX12" fmla="*/ 154487 w 1995690"/>
              <a:gd name="connsiteY12" fmla="*/ 690282 h 1281952"/>
              <a:gd name="connsiteX13" fmla="*/ 190345 w 1995690"/>
              <a:gd name="connsiteY13" fmla="*/ 744070 h 1281952"/>
              <a:gd name="connsiteX14" fmla="*/ 208275 w 1995690"/>
              <a:gd name="connsiteY14" fmla="*/ 762000 h 1281952"/>
              <a:gd name="connsiteX15" fmla="*/ 226204 w 1995690"/>
              <a:gd name="connsiteY15" fmla="*/ 788894 h 1281952"/>
              <a:gd name="connsiteX16" fmla="*/ 297922 w 1995690"/>
              <a:gd name="connsiteY16" fmla="*/ 860611 h 1281952"/>
              <a:gd name="connsiteX17" fmla="*/ 333781 w 1995690"/>
              <a:gd name="connsiteY17" fmla="*/ 896470 h 1281952"/>
              <a:gd name="connsiteX18" fmla="*/ 351710 w 1995690"/>
              <a:gd name="connsiteY18" fmla="*/ 914400 h 1281952"/>
              <a:gd name="connsiteX19" fmla="*/ 378604 w 1995690"/>
              <a:gd name="connsiteY19" fmla="*/ 932329 h 1281952"/>
              <a:gd name="connsiteX20" fmla="*/ 396534 w 1995690"/>
              <a:gd name="connsiteY20" fmla="*/ 959223 h 1281952"/>
              <a:gd name="connsiteX21" fmla="*/ 441357 w 1995690"/>
              <a:gd name="connsiteY21" fmla="*/ 995082 h 1281952"/>
              <a:gd name="connsiteX22" fmla="*/ 477216 w 1995690"/>
              <a:gd name="connsiteY22" fmla="*/ 1048870 h 1281952"/>
              <a:gd name="connsiteX23" fmla="*/ 531004 w 1995690"/>
              <a:gd name="connsiteY23" fmla="*/ 1084729 h 1281952"/>
              <a:gd name="connsiteX24" fmla="*/ 548934 w 1995690"/>
              <a:gd name="connsiteY24" fmla="*/ 1102658 h 1281952"/>
              <a:gd name="connsiteX25" fmla="*/ 575828 w 1995690"/>
              <a:gd name="connsiteY25" fmla="*/ 1111623 h 1281952"/>
              <a:gd name="connsiteX26" fmla="*/ 611687 w 1995690"/>
              <a:gd name="connsiteY26" fmla="*/ 1129552 h 1281952"/>
              <a:gd name="connsiteX27" fmla="*/ 665475 w 1995690"/>
              <a:gd name="connsiteY27" fmla="*/ 1147482 h 1281952"/>
              <a:gd name="connsiteX28" fmla="*/ 719263 w 1995690"/>
              <a:gd name="connsiteY28" fmla="*/ 1183341 h 1281952"/>
              <a:gd name="connsiteX29" fmla="*/ 755122 w 1995690"/>
              <a:gd name="connsiteY29" fmla="*/ 1201270 h 1281952"/>
              <a:gd name="connsiteX30" fmla="*/ 808910 w 1995690"/>
              <a:gd name="connsiteY30" fmla="*/ 1237129 h 1281952"/>
              <a:gd name="connsiteX31" fmla="*/ 835804 w 1995690"/>
              <a:gd name="connsiteY31" fmla="*/ 1255058 h 1281952"/>
              <a:gd name="connsiteX32" fmla="*/ 862698 w 1995690"/>
              <a:gd name="connsiteY32" fmla="*/ 1272988 h 1281952"/>
              <a:gd name="connsiteX33" fmla="*/ 889592 w 1995690"/>
              <a:gd name="connsiteY33" fmla="*/ 1281952 h 1281952"/>
              <a:gd name="connsiteX34" fmla="*/ 997169 w 1995690"/>
              <a:gd name="connsiteY34" fmla="*/ 1272988 h 1281952"/>
              <a:gd name="connsiteX35" fmla="*/ 1024063 w 1995690"/>
              <a:gd name="connsiteY35" fmla="*/ 1255058 h 1281952"/>
              <a:gd name="connsiteX36" fmla="*/ 1077851 w 1995690"/>
              <a:gd name="connsiteY36" fmla="*/ 1237129 h 1281952"/>
              <a:gd name="connsiteX37" fmla="*/ 1104745 w 1995690"/>
              <a:gd name="connsiteY37" fmla="*/ 1219200 h 1281952"/>
              <a:gd name="connsiteX38" fmla="*/ 1122675 w 1995690"/>
              <a:gd name="connsiteY38" fmla="*/ 1201270 h 1281952"/>
              <a:gd name="connsiteX39" fmla="*/ 1149569 w 1995690"/>
              <a:gd name="connsiteY39" fmla="*/ 1192305 h 1281952"/>
              <a:gd name="connsiteX40" fmla="*/ 1212322 w 1995690"/>
              <a:gd name="connsiteY40" fmla="*/ 1147482 h 1281952"/>
              <a:gd name="connsiteX41" fmla="*/ 1257145 w 1995690"/>
              <a:gd name="connsiteY41" fmla="*/ 1111623 h 1281952"/>
              <a:gd name="connsiteX42" fmla="*/ 1310934 w 1995690"/>
              <a:gd name="connsiteY42" fmla="*/ 1093694 h 1281952"/>
              <a:gd name="connsiteX43" fmla="*/ 1364722 w 1995690"/>
              <a:gd name="connsiteY43" fmla="*/ 1075764 h 1281952"/>
              <a:gd name="connsiteX44" fmla="*/ 1391616 w 1995690"/>
              <a:gd name="connsiteY44" fmla="*/ 1066800 h 1281952"/>
              <a:gd name="connsiteX45" fmla="*/ 1427475 w 1995690"/>
              <a:gd name="connsiteY45" fmla="*/ 1057835 h 1281952"/>
              <a:gd name="connsiteX46" fmla="*/ 1499192 w 1995690"/>
              <a:gd name="connsiteY46" fmla="*/ 1030941 h 1281952"/>
              <a:gd name="connsiteX47" fmla="*/ 1579875 w 1995690"/>
              <a:gd name="connsiteY47" fmla="*/ 977152 h 1281952"/>
              <a:gd name="connsiteX48" fmla="*/ 1606769 w 1995690"/>
              <a:gd name="connsiteY48" fmla="*/ 959223 h 1281952"/>
              <a:gd name="connsiteX49" fmla="*/ 1633663 w 1995690"/>
              <a:gd name="connsiteY49" fmla="*/ 932329 h 1281952"/>
              <a:gd name="connsiteX50" fmla="*/ 1687451 w 1995690"/>
              <a:gd name="connsiteY50" fmla="*/ 896470 h 1281952"/>
              <a:gd name="connsiteX51" fmla="*/ 1723310 w 1995690"/>
              <a:gd name="connsiteY51" fmla="*/ 842682 h 1281952"/>
              <a:gd name="connsiteX52" fmla="*/ 1741239 w 1995690"/>
              <a:gd name="connsiteY52" fmla="*/ 824752 h 1281952"/>
              <a:gd name="connsiteX53" fmla="*/ 1777098 w 1995690"/>
              <a:gd name="connsiteY53" fmla="*/ 770964 h 1281952"/>
              <a:gd name="connsiteX54" fmla="*/ 1795028 w 1995690"/>
              <a:gd name="connsiteY54" fmla="*/ 753035 h 1281952"/>
              <a:gd name="connsiteX55" fmla="*/ 1830887 w 1995690"/>
              <a:gd name="connsiteY55" fmla="*/ 699247 h 1281952"/>
              <a:gd name="connsiteX56" fmla="*/ 1875710 w 1995690"/>
              <a:gd name="connsiteY56" fmla="*/ 690282 h 1281952"/>
              <a:gd name="connsiteX57" fmla="*/ 1929498 w 1995690"/>
              <a:gd name="connsiteY57" fmla="*/ 645458 h 1281952"/>
              <a:gd name="connsiteX58" fmla="*/ 1995690 w 1995690"/>
              <a:gd name="connsiteY58" fmla="*/ 556314 h 1281952"/>
              <a:gd name="connsiteX59" fmla="*/ 1979575 w 1995690"/>
              <a:gd name="connsiteY59" fmla="*/ 499823 h 1281952"/>
              <a:gd name="connsiteX60" fmla="*/ 1949133 w 1995690"/>
              <a:gd name="connsiteY60" fmla="*/ 470727 h 1281952"/>
              <a:gd name="connsiteX61" fmla="*/ 1902495 w 1995690"/>
              <a:gd name="connsiteY61" fmla="*/ 432668 h 1281952"/>
              <a:gd name="connsiteX62" fmla="*/ 1866581 w 1995690"/>
              <a:gd name="connsiteY62" fmla="*/ 402393 h 1281952"/>
              <a:gd name="connsiteX63" fmla="*/ 1848624 w 1995690"/>
              <a:gd name="connsiteY63" fmla="*/ 391907 h 1281952"/>
              <a:gd name="connsiteX64" fmla="*/ 1796625 w 1995690"/>
              <a:gd name="connsiteY64" fmla="*/ 364673 h 1281952"/>
              <a:gd name="connsiteX65" fmla="*/ 1750012 w 1995690"/>
              <a:gd name="connsiteY65" fmla="*/ 328474 h 1281952"/>
              <a:gd name="connsiteX66" fmla="*/ 1706922 w 1995690"/>
              <a:gd name="connsiteY66" fmla="*/ 294817 h 1281952"/>
              <a:gd name="connsiteX67" fmla="*/ 1674666 w 1995690"/>
              <a:gd name="connsiteY67" fmla="*/ 275027 h 1281952"/>
              <a:gd name="connsiteX68" fmla="*/ 1622720 w 1995690"/>
              <a:gd name="connsiteY68" fmla="*/ 232063 h 1281952"/>
              <a:gd name="connsiteX69" fmla="*/ 1592250 w 1995690"/>
              <a:gd name="connsiteY69" fmla="*/ 204830 h 1281952"/>
              <a:gd name="connsiteX70" fmla="*/ 1525950 w 1995690"/>
              <a:gd name="connsiteY70" fmla="*/ 165928 h 1281952"/>
              <a:gd name="connsiteX71" fmla="*/ 1466882 w 1995690"/>
              <a:gd name="connsiteY71" fmla="*/ 131591 h 1281952"/>
              <a:gd name="connsiteX72" fmla="*/ 1429263 w 1995690"/>
              <a:gd name="connsiteY72" fmla="*/ 122626 h 1281952"/>
              <a:gd name="connsiteX73" fmla="*/ 1386226 w 1995690"/>
              <a:gd name="connsiteY73" fmla="*/ 97594 h 1281952"/>
              <a:gd name="connsiteX74" fmla="*/ 1348607 w 1995690"/>
              <a:gd name="connsiteY74" fmla="*/ 90828 h 1281952"/>
              <a:gd name="connsiteX75" fmla="*/ 1273260 w 1995690"/>
              <a:gd name="connsiteY75" fmla="*/ 60213 h 1281952"/>
              <a:gd name="connsiteX76" fmla="*/ 1239216 w 1995690"/>
              <a:gd name="connsiteY76" fmla="*/ 51248 h 1281952"/>
              <a:gd name="connsiteX77" fmla="*/ 1212322 w 1995690"/>
              <a:gd name="connsiteY77" fmla="*/ 53788 h 1281952"/>
              <a:gd name="connsiteX78" fmla="*/ 1158534 w 1995690"/>
              <a:gd name="connsiteY78" fmla="*/ 44823 h 1281952"/>
              <a:gd name="connsiteX79" fmla="*/ 1050957 w 1995690"/>
              <a:gd name="connsiteY79" fmla="*/ 26894 h 1281952"/>
              <a:gd name="connsiteX80" fmla="*/ 907522 w 1995690"/>
              <a:gd name="connsiteY80" fmla="*/ 17929 h 1281952"/>
              <a:gd name="connsiteX81" fmla="*/ 790981 w 1995690"/>
              <a:gd name="connsiteY81" fmla="*/ 0 h 1281952"/>
              <a:gd name="connsiteX82" fmla="*/ 557898 w 1995690"/>
              <a:gd name="connsiteY82" fmla="*/ 8964 h 1281952"/>
              <a:gd name="connsiteX83" fmla="*/ 432392 w 1995690"/>
              <a:gd name="connsiteY83" fmla="*/ 26894 h 1281952"/>
              <a:gd name="connsiteX84" fmla="*/ 378604 w 1995690"/>
              <a:gd name="connsiteY84" fmla="*/ 35858 h 1281952"/>
              <a:gd name="connsiteX85" fmla="*/ 342745 w 1995690"/>
              <a:gd name="connsiteY85" fmla="*/ 44823 h 1281952"/>
              <a:gd name="connsiteX86" fmla="*/ 262063 w 1995690"/>
              <a:gd name="connsiteY86" fmla="*/ 53788 h 1281952"/>
              <a:gd name="connsiteX87" fmla="*/ 181381 w 1995690"/>
              <a:gd name="connsiteY87" fmla="*/ 80682 h 1281952"/>
              <a:gd name="connsiteX88" fmla="*/ 154487 w 1995690"/>
              <a:gd name="connsiteY88" fmla="*/ 89647 h 1281952"/>
              <a:gd name="connsiteX89" fmla="*/ 127592 w 1995690"/>
              <a:gd name="connsiteY89" fmla="*/ 98611 h 1281952"/>
              <a:gd name="connsiteX90" fmla="*/ 82769 w 1995690"/>
              <a:gd name="connsiteY90" fmla="*/ 134470 h 1281952"/>
              <a:gd name="connsiteX91" fmla="*/ 91734 w 1995690"/>
              <a:gd name="connsiteY91" fmla="*/ 143435 h 1281952"/>
              <a:gd name="connsiteX0" fmla="*/ 91734 w 1995690"/>
              <a:gd name="connsiteY0" fmla="*/ 143435 h 1281952"/>
              <a:gd name="connsiteX1" fmla="*/ 64839 w 1995690"/>
              <a:gd name="connsiteY1" fmla="*/ 161364 h 1281952"/>
              <a:gd name="connsiteX2" fmla="*/ 20016 w 1995690"/>
              <a:gd name="connsiteY2" fmla="*/ 197223 h 1281952"/>
              <a:gd name="connsiteX3" fmla="*/ 2087 w 1995690"/>
              <a:gd name="connsiteY3" fmla="*/ 251011 h 1281952"/>
              <a:gd name="connsiteX4" fmla="*/ 11051 w 1995690"/>
              <a:gd name="connsiteY4" fmla="*/ 331694 h 1281952"/>
              <a:gd name="connsiteX5" fmla="*/ 37945 w 1995690"/>
              <a:gd name="connsiteY5" fmla="*/ 385482 h 1281952"/>
              <a:gd name="connsiteX6" fmla="*/ 55875 w 1995690"/>
              <a:gd name="connsiteY6" fmla="*/ 439270 h 1281952"/>
              <a:gd name="connsiteX7" fmla="*/ 64839 w 1995690"/>
              <a:gd name="connsiteY7" fmla="*/ 466164 h 1281952"/>
              <a:gd name="connsiteX8" fmla="*/ 73804 w 1995690"/>
              <a:gd name="connsiteY8" fmla="*/ 493058 h 1281952"/>
              <a:gd name="connsiteX9" fmla="*/ 82769 w 1995690"/>
              <a:gd name="connsiteY9" fmla="*/ 528917 h 1281952"/>
              <a:gd name="connsiteX10" fmla="*/ 100698 w 1995690"/>
              <a:gd name="connsiteY10" fmla="*/ 582705 h 1281952"/>
              <a:gd name="connsiteX11" fmla="*/ 118628 w 1995690"/>
              <a:gd name="connsiteY11" fmla="*/ 636494 h 1281952"/>
              <a:gd name="connsiteX12" fmla="*/ 154487 w 1995690"/>
              <a:gd name="connsiteY12" fmla="*/ 690282 h 1281952"/>
              <a:gd name="connsiteX13" fmla="*/ 190345 w 1995690"/>
              <a:gd name="connsiteY13" fmla="*/ 744070 h 1281952"/>
              <a:gd name="connsiteX14" fmla="*/ 208275 w 1995690"/>
              <a:gd name="connsiteY14" fmla="*/ 762000 h 1281952"/>
              <a:gd name="connsiteX15" fmla="*/ 226204 w 1995690"/>
              <a:gd name="connsiteY15" fmla="*/ 788894 h 1281952"/>
              <a:gd name="connsiteX16" fmla="*/ 297922 w 1995690"/>
              <a:gd name="connsiteY16" fmla="*/ 860611 h 1281952"/>
              <a:gd name="connsiteX17" fmla="*/ 333781 w 1995690"/>
              <a:gd name="connsiteY17" fmla="*/ 896470 h 1281952"/>
              <a:gd name="connsiteX18" fmla="*/ 351710 w 1995690"/>
              <a:gd name="connsiteY18" fmla="*/ 914400 h 1281952"/>
              <a:gd name="connsiteX19" fmla="*/ 378604 w 1995690"/>
              <a:gd name="connsiteY19" fmla="*/ 932329 h 1281952"/>
              <a:gd name="connsiteX20" fmla="*/ 396534 w 1995690"/>
              <a:gd name="connsiteY20" fmla="*/ 959223 h 1281952"/>
              <a:gd name="connsiteX21" fmla="*/ 441357 w 1995690"/>
              <a:gd name="connsiteY21" fmla="*/ 995082 h 1281952"/>
              <a:gd name="connsiteX22" fmla="*/ 477216 w 1995690"/>
              <a:gd name="connsiteY22" fmla="*/ 1048870 h 1281952"/>
              <a:gd name="connsiteX23" fmla="*/ 531004 w 1995690"/>
              <a:gd name="connsiteY23" fmla="*/ 1084729 h 1281952"/>
              <a:gd name="connsiteX24" fmla="*/ 548934 w 1995690"/>
              <a:gd name="connsiteY24" fmla="*/ 1102658 h 1281952"/>
              <a:gd name="connsiteX25" fmla="*/ 575828 w 1995690"/>
              <a:gd name="connsiteY25" fmla="*/ 1111623 h 1281952"/>
              <a:gd name="connsiteX26" fmla="*/ 611687 w 1995690"/>
              <a:gd name="connsiteY26" fmla="*/ 1129552 h 1281952"/>
              <a:gd name="connsiteX27" fmla="*/ 665475 w 1995690"/>
              <a:gd name="connsiteY27" fmla="*/ 1147482 h 1281952"/>
              <a:gd name="connsiteX28" fmla="*/ 719263 w 1995690"/>
              <a:gd name="connsiteY28" fmla="*/ 1183341 h 1281952"/>
              <a:gd name="connsiteX29" fmla="*/ 755122 w 1995690"/>
              <a:gd name="connsiteY29" fmla="*/ 1201270 h 1281952"/>
              <a:gd name="connsiteX30" fmla="*/ 808910 w 1995690"/>
              <a:gd name="connsiteY30" fmla="*/ 1237129 h 1281952"/>
              <a:gd name="connsiteX31" fmla="*/ 835804 w 1995690"/>
              <a:gd name="connsiteY31" fmla="*/ 1255058 h 1281952"/>
              <a:gd name="connsiteX32" fmla="*/ 862698 w 1995690"/>
              <a:gd name="connsiteY32" fmla="*/ 1272988 h 1281952"/>
              <a:gd name="connsiteX33" fmla="*/ 889592 w 1995690"/>
              <a:gd name="connsiteY33" fmla="*/ 1281952 h 1281952"/>
              <a:gd name="connsiteX34" fmla="*/ 997169 w 1995690"/>
              <a:gd name="connsiteY34" fmla="*/ 1272988 h 1281952"/>
              <a:gd name="connsiteX35" fmla="*/ 1024063 w 1995690"/>
              <a:gd name="connsiteY35" fmla="*/ 1255058 h 1281952"/>
              <a:gd name="connsiteX36" fmla="*/ 1077851 w 1995690"/>
              <a:gd name="connsiteY36" fmla="*/ 1237129 h 1281952"/>
              <a:gd name="connsiteX37" fmla="*/ 1104745 w 1995690"/>
              <a:gd name="connsiteY37" fmla="*/ 1219200 h 1281952"/>
              <a:gd name="connsiteX38" fmla="*/ 1122675 w 1995690"/>
              <a:gd name="connsiteY38" fmla="*/ 1201270 h 1281952"/>
              <a:gd name="connsiteX39" fmla="*/ 1149569 w 1995690"/>
              <a:gd name="connsiteY39" fmla="*/ 1192305 h 1281952"/>
              <a:gd name="connsiteX40" fmla="*/ 1212322 w 1995690"/>
              <a:gd name="connsiteY40" fmla="*/ 1147482 h 1281952"/>
              <a:gd name="connsiteX41" fmla="*/ 1257145 w 1995690"/>
              <a:gd name="connsiteY41" fmla="*/ 1111623 h 1281952"/>
              <a:gd name="connsiteX42" fmla="*/ 1310934 w 1995690"/>
              <a:gd name="connsiteY42" fmla="*/ 1093694 h 1281952"/>
              <a:gd name="connsiteX43" fmla="*/ 1364722 w 1995690"/>
              <a:gd name="connsiteY43" fmla="*/ 1075764 h 1281952"/>
              <a:gd name="connsiteX44" fmla="*/ 1391616 w 1995690"/>
              <a:gd name="connsiteY44" fmla="*/ 1066800 h 1281952"/>
              <a:gd name="connsiteX45" fmla="*/ 1427475 w 1995690"/>
              <a:gd name="connsiteY45" fmla="*/ 1057835 h 1281952"/>
              <a:gd name="connsiteX46" fmla="*/ 1499192 w 1995690"/>
              <a:gd name="connsiteY46" fmla="*/ 1030941 h 1281952"/>
              <a:gd name="connsiteX47" fmla="*/ 1579875 w 1995690"/>
              <a:gd name="connsiteY47" fmla="*/ 977152 h 1281952"/>
              <a:gd name="connsiteX48" fmla="*/ 1606769 w 1995690"/>
              <a:gd name="connsiteY48" fmla="*/ 959223 h 1281952"/>
              <a:gd name="connsiteX49" fmla="*/ 1633663 w 1995690"/>
              <a:gd name="connsiteY49" fmla="*/ 932329 h 1281952"/>
              <a:gd name="connsiteX50" fmla="*/ 1687451 w 1995690"/>
              <a:gd name="connsiteY50" fmla="*/ 896470 h 1281952"/>
              <a:gd name="connsiteX51" fmla="*/ 1723310 w 1995690"/>
              <a:gd name="connsiteY51" fmla="*/ 842682 h 1281952"/>
              <a:gd name="connsiteX52" fmla="*/ 1741239 w 1995690"/>
              <a:gd name="connsiteY52" fmla="*/ 824752 h 1281952"/>
              <a:gd name="connsiteX53" fmla="*/ 1777098 w 1995690"/>
              <a:gd name="connsiteY53" fmla="*/ 770964 h 1281952"/>
              <a:gd name="connsiteX54" fmla="*/ 1795028 w 1995690"/>
              <a:gd name="connsiteY54" fmla="*/ 753035 h 1281952"/>
              <a:gd name="connsiteX55" fmla="*/ 1830887 w 1995690"/>
              <a:gd name="connsiteY55" fmla="*/ 699247 h 1281952"/>
              <a:gd name="connsiteX56" fmla="*/ 1875710 w 1995690"/>
              <a:gd name="connsiteY56" fmla="*/ 690282 h 1281952"/>
              <a:gd name="connsiteX57" fmla="*/ 1929498 w 1995690"/>
              <a:gd name="connsiteY57" fmla="*/ 645458 h 1281952"/>
              <a:gd name="connsiteX58" fmla="*/ 1995690 w 1995690"/>
              <a:gd name="connsiteY58" fmla="*/ 556314 h 1281952"/>
              <a:gd name="connsiteX59" fmla="*/ 1979575 w 1995690"/>
              <a:gd name="connsiteY59" fmla="*/ 499823 h 1281952"/>
              <a:gd name="connsiteX60" fmla="*/ 1949133 w 1995690"/>
              <a:gd name="connsiteY60" fmla="*/ 470727 h 1281952"/>
              <a:gd name="connsiteX61" fmla="*/ 1902495 w 1995690"/>
              <a:gd name="connsiteY61" fmla="*/ 432668 h 1281952"/>
              <a:gd name="connsiteX62" fmla="*/ 1866581 w 1995690"/>
              <a:gd name="connsiteY62" fmla="*/ 402393 h 1281952"/>
              <a:gd name="connsiteX63" fmla="*/ 1848624 w 1995690"/>
              <a:gd name="connsiteY63" fmla="*/ 391907 h 1281952"/>
              <a:gd name="connsiteX64" fmla="*/ 1796625 w 1995690"/>
              <a:gd name="connsiteY64" fmla="*/ 364673 h 1281952"/>
              <a:gd name="connsiteX65" fmla="*/ 1750012 w 1995690"/>
              <a:gd name="connsiteY65" fmla="*/ 328474 h 1281952"/>
              <a:gd name="connsiteX66" fmla="*/ 1706922 w 1995690"/>
              <a:gd name="connsiteY66" fmla="*/ 294817 h 1281952"/>
              <a:gd name="connsiteX67" fmla="*/ 1674666 w 1995690"/>
              <a:gd name="connsiteY67" fmla="*/ 275027 h 1281952"/>
              <a:gd name="connsiteX68" fmla="*/ 1622720 w 1995690"/>
              <a:gd name="connsiteY68" fmla="*/ 232063 h 1281952"/>
              <a:gd name="connsiteX69" fmla="*/ 1592250 w 1995690"/>
              <a:gd name="connsiteY69" fmla="*/ 204830 h 1281952"/>
              <a:gd name="connsiteX70" fmla="*/ 1525950 w 1995690"/>
              <a:gd name="connsiteY70" fmla="*/ 165928 h 1281952"/>
              <a:gd name="connsiteX71" fmla="*/ 1466882 w 1995690"/>
              <a:gd name="connsiteY71" fmla="*/ 131591 h 1281952"/>
              <a:gd name="connsiteX72" fmla="*/ 1429263 w 1995690"/>
              <a:gd name="connsiteY72" fmla="*/ 122626 h 1281952"/>
              <a:gd name="connsiteX73" fmla="*/ 1386226 w 1995690"/>
              <a:gd name="connsiteY73" fmla="*/ 97594 h 1281952"/>
              <a:gd name="connsiteX74" fmla="*/ 1348607 w 1995690"/>
              <a:gd name="connsiteY74" fmla="*/ 90828 h 1281952"/>
              <a:gd name="connsiteX75" fmla="*/ 1273260 w 1995690"/>
              <a:gd name="connsiteY75" fmla="*/ 60213 h 1281952"/>
              <a:gd name="connsiteX76" fmla="*/ 1239216 w 1995690"/>
              <a:gd name="connsiteY76" fmla="*/ 51248 h 1281952"/>
              <a:gd name="connsiteX77" fmla="*/ 1212322 w 1995690"/>
              <a:gd name="connsiteY77" fmla="*/ 53788 h 1281952"/>
              <a:gd name="connsiteX78" fmla="*/ 1158534 w 1995690"/>
              <a:gd name="connsiteY78" fmla="*/ 44823 h 1281952"/>
              <a:gd name="connsiteX79" fmla="*/ 1050957 w 1995690"/>
              <a:gd name="connsiteY79" fmla="*/ 26894 h 1281952"/>
              <a:gd name="connsiteX80" fmla="*/ 907522 w 1995690"/>
              <a:gd name="connsiteY80" fmla="*/ 17929 h 1281952"/>
              <a:gd name="connsiteX81" fmla="*/ 790981 w 1995690"/>
              <a:gd name="connsiteY81" fmla="*/ 0 h 1281952"/>
              <a:gd name="connsiteX82" fmla="*/ 557898 w 1995690"/>
              <a:gd name="connsiteY82" fmla="*/ 8964 h 1281952"/>
              <a:gd name="connsiteX83" fmla="*/ 439542 w 1995690"/>
              <a:gd name="connsiteY83" fmla="*/ 54806 h 1281952"/>
              <a:gd name="connsiteX84" fmla="*/ 378604 w 1995690"/>
              <a:gd name="connsiteY84" fmla="*/ 35858 h 1281952"/>
              <a:gd name="connsiteX85" fmla="*/ 342745 w 1995690"/>
              <a:gd name="connsiteY85" fmla="*/ 44823 h 1281952"/>
              <a:gd name="connsiteX86" fmla="*/ 262063 w 1995690"/>
              <a:gd name="connsiteY86" fmla="*/ 53788 h 1281952"/>
              <a:gd name="connsiteX87" fmla="*/ 181381 w 1995690"/>
              <a:gd name="connsiteY87" fmla="*/ 80682 h 1281952"/>
              <a:gd name="connsiteX88" fmla="*/ 154487 w 1995690"/>
              <a:gd name="connsiteY88" fmla="*/ 89647 h 1281952"/>
              <a:gd name="connsiteX89" fmla="*/ 127592 w 1995690"/>
              <a:gd name="connsiteY89" fmla="*/ 98611 h 1281952"/>
              <a:gd name="connsiteX90" fmla="*/ 82769 w 1995690"/>
              <a:gd name="connsiteY90" fmla="*/ 134470 h 1281952"/>
              <a:gd name="connsiteX91" fmla="*/ 91734 w 1995690"/>
              <a:gd name="connsiteY91" fmla="*/ 143435 h 1281952"/>
              <a:gd name="connsiteX0" fmla="*/ 91734 w 1995690"/>
              <a:gd name="connsiteY0" fmla="*/ 143435 h 1281952"/>
              <a:gd name="connsiteX1" fmla="*/ 64839 w 1995690"/>
              <a:gd name="connsiteY1" fmla="*/ 161364 h 1281952"/>
              <a:gd name="connsiteX2" fmla="*/ 20016 w 1995690"/>
              <a:gd name="connsiteY2" fmla="*/ 197223 h 1281952"/>
              <a:gd name="connsiteX3" fmla="*/ 2087 w 1995690"/>
              <a:gd name="connsiteY3" fmla="*/ 251011 h 1281952"/>
              <a:gd name="connsiteX4" fmla="*/ 11051 w 1995690"/>
              <a:gd name="connsiteY4" fmla="*/ 331694 h 1281952"/>
              <a:gd name="connsiteX5" fmla="*/ 37945 w 1995690"/>
              <a:gd name="connsiteY5" fmla="*/ 385482 h 1281952"/>
              <a:gd name="connsiteX6" fmla="*/ 55875 w 1995690"/>
              <a:gd name="connsiteY6" fmla="*/ 439270 h 1281952"/>
              <a:gd name="connsiteX7" fmla="*/ 64839 w 1995690"/>
              <a:gd name="connsiteY7" fmla="*/ 466164 h 1281952"/>
              <a:gd name="connsiteX8" fmla="*/ 73804 w 1995690"/>
              <a:gd name="connsiteY8" fmla="*/ 493058 h 1281952"/>
              <a:gd name="connsiteX9" fmla="*/ 82769 w 1995690"/>
              <a:gd name="connsiteY9" fmla="*/ 528917 h 1281952"/>
              <a:gd name="connsiteX10" fmla="*/ 100698 w 1995690"/>
              <a:gd name="connsiteY10" fmla="*/ 582705 h 1281952"/>
              <a:gd name="connsiteX11" fmla="*/ 118628 w 1995690"/>
              <a:gd name="connsiteY11" fmla="*/ 636494 h 1281952"/>
              <a:gd name="connsiteX12" fmla="*/ 154487 w 1995690"/>
              <a:gd name="connsiteY12" fmla="*/ 690282 h 1281952"/>
              <a:gd name="connsiteX13" fmla="*/ 190345 w 1995690"/>
              <a:gd name="connsiteY13" fmla="*/ 744070 h 1281952"/>
              <a:gd name="connsiteX14" fmla="*/ 208275 w 1995690"/>
              <a:gd name="connsiteY14" fmla="*/ 762000 h 1281952"/>
              <a:gd name="connsiteX15" fmla="*/ 226204 w 1995690"/>
              <a:gd name="connsiteY15" fmla="*/ 788894 h 1281952"/>
              <a:gd name="connsiteX16" fmla="*/ 297922 w 1995690"/>
              <a:gd name="connsiteY16" fmla="*/ 860611 h 1281952"/>
              <a:gd name="connsiteX17" fmla="*/ 333781 w 1995690"/>
              <a:gd name="connsiteY17" fmla="*/ 896470 h 1281952"/>
              <a:gd name="connsiteX18" fmla="*/ 351710 w 1995690"/>
              <a:gd name="connsiteY18" fmla="*/ 914400 h 1281952"/>
              <a:gd name="connsiteX19" fmla="*/ 378604 w 1995690"/>
              <a:gd name="connsiteY19" fmla="*/ 932329 h 1281952"/>
              <a:gd name="connsiteX20" fmla="*/ 396534 w 1995690"/>
              <a:gd name="connsiteY20" fmla="*/ 959223 h 1281952"/>
              <a:gd name="connsiteX21" fmla="*/ 441357 w 1995690"/>
              <a:gd name="connsiteY21" fmla="*/ 995082 h 1281952"/>
              <a:gd name="connsiteX22" fmla="*/ 477216 w 1995690"/>
              <a:gd name="connsiteY22" fmla="*/ 1048870 h 1281952"/>
              <a:gd name="connsiteX23" fmla="*/ 531004 w 1995690"/>
              <a:gd name="connsiteY23" fmla="*/ 1084729 h 1281952"/>
              <a:gd name="connsiteX24" fmla="*/ 548934 w 1995690"/>
              <a:gd name="connsiteY24" fmla="*/ 1102658 h 1281952"/>
              <a:gd name="connsiteX25" fmla="*/ 575828 w 1995690"/>
              <a:gd name="connsiteY25" fmla="*/ 1111623 h 1281952"/>
              <a:gd name="connsiteX26" fmla="*/ 611687 w 1995690"/>
              <a:gd name="connsiteY26" fmla="*/ 1129552 h 1281952"/>
              <a:gd name="connsiteX27" fmla="*/ 665475 w 1995690"/>
              <a:gd name="connsiteY27" fmla="*/ 1147482 h 1281952"/>
              <a:gd name="connsiteX28" fmla="*/ 719263 w 1995690"/>
              <a:gd name="connsiteY28" fmla="*/ 1183341 h 1281952"/>
              <a:gd name="connsiteX29" fmla="*/ 755122 w 1995690"/>
              <a:gd name="connsiteY29" fmla="*/ 1201270 h 1281952"/>
              <a:gd name="connsiteX30" fmla="*/ 808910 w 1995690"/>
              <a:gd name="connsiteY30" fmla="*/ 1237129 h 1281952"/>
              <a:gd name="connsiteX31" fmla="*/ 835804 w 1995690"/>
              <a:gd name="connsiteY31" fmla="*/ 1255058 h 1281952"/>
              <a:gd name="connsiteX32" fmla="*/ 862698 w 1995690"/>
              <a:gd name="connsiteY32" fmla="*/ 1272988 h 1281952"/>
              <a:gd name="connsiteX33" fmla="*/ 889592 w 1995690"/>
              <a:gd name="connsiteY33" fmla="*/ 1281952 h 1281952"/>
              <a:gd name="connsiteX34" fmla="*/ 997169 w 1995690"/>
              <a:gd name="connsiteY34" fmla="*/ 1272988 h 1281952"/>
              <a:gd name="connsiteX35" fmla="*/ 1024063 w 1995690"/>
              <a:gd name="connsiteY35" fmla="*/ 1255058 h 1281952"/>
              <a:gd name="connsiteX36" fmla="*/ 1077851 w 1995690"/>
              <a:gd name="connsiteY36" fmla="*/ 1237129 h 1281952"/>
              <a:gd name="connsiteX37" fmla="*/ 1104745 w 1995690"/>
              <a:gd name="connsiteY37" fmla="*/ 1219200 h 1281952"/>
              <a:gd name="connsiteX38" fmla="*/ 1122675 w 1995690"/>
              <a:gd name="connsiteY38" fmla="*/ 1201270 h 1281952"/>
              <a:gd name="connsiteX39" fmla="*/ 1149569 w 1995690"/>
              <a:gd name="connsiteY39" fmla="*/ 1192305 h 1281952"/>
              <a:gd name="connsiteX40" fmla="*/ 1212322 w 1995690"/>
              <a:gd name="connsiteY40" fmla="*/ 1147482 h 1281952"/>
              <a:gd name="connsiteX41" fmla="*/ 1257145 w 1995690"/>
              <a:gd name="connsiteY41" fmla="*/ 1111623 h 1281952"/>
              <a:gd name="connsiteX42" fmla="*/ 1310934 w 1995690"/>
              <a:gd name="connsiteY42" fmla="*/ 1093694 h 1281952"/>
              <a:gd name="connsiteX43" fmla="*/ 1364722 w 1995690"/>
              <a:gd name="connsiteY43" fmla="*/ 1075764 h 1281952"/>
              <a:gd name="connsiteX44" fmla="*/ 1391616 w 1995690"/>
              <a:gd name="connsiteY44" fmla="*/ 1066800 h 1281952"/>
              <a:gd name="connsiteX45" fmla="*/ 1427475 w 1995690"/>
              <a:gd name="connsiteY45" fmla="*/ 1057835 h 1281952"/>
              <a:gd name="connsiteX46" fmla="*/ 1499192 w 1995690"/>
              <a:gd name="connsiteY46" fmla="*/ 1030941 h 1281952"/>
              <a:gd name="connsiteX47" fmla="*/ 1579875 w 1995690"/>
              <a:gd name="connsiteY47" fmla="*/ 977152 h 1281952"/>
              <a:gd name="connsiteX48" fmla="*/ 1606769 w 1995690"/>
              <a:gd name="connsiteY48" fmla="*/ 959223 h 1281952"/>
              <a:gd name="connsiteX49" fmla="*/ 1633663 w 1995690"/>
              <a:gd name="connsiteY49" fmla="*/ 932329 h 1281952"/>
              <a:gd name="connsiteX50" fmla="*/ 1687451 w 1995690"/>
              <a:gd name="connsiteY50" fmla="*/ 896470 h 1281952"/>
              <a:gd name="connsiteX51" fmla="*/ 1723310 w 1995690"/>
              <a:gd name="connsiteY51" fmla="*/ 842682 h 1281952"/>
              <a:gd name="connsiteX52" fmla="*/ 1741239 w 1995690"/>
              <a:gd name="connsiteY52" fmla="*/ 824752 h 1281952"/>
              <a:gd name="connsiteX53" fmla="*/ 1777098 w 1995690"/>
              <a:gd name="connsiteY53" fmla="*/ 770964 h 1281952"/>
              <a:gd name="connsiteX54" fmla="*/ 1795028 w 1995690"/>
              <a:gd name="connsiteY54" fmla="*/ 753035 h 1281952"/>
              <a:gd name="connsiteX55" fmla="*/ 1830887 w 1995690"/>
              <a:gd name="connsiteY55" fmla="*/ 699247 h 1281952"/>
              <a:gd name="connsiteX56" fmla="*/ 1875710 w 1995690"/>
              <a:gd name="connsiteY56" fmla="*/ 690282 h 1281952"/>
              <a:gd name="connsiteX57" fmla="*/ 1929498 w 1995690"/>
              <a:gd name="connsiteY57" fmla="*/ 645458 h 1281952"/>
              <a:gd name="connsiteX58" fmla="*/ 1995690 w 1995690"/>
              <a:gd name="connsiteY58" fmla="*/ 556314 h 1281952"/>
              <a:gd name="connsiteX59" fmla="*/ 1979575 w 1995690"/>
              <a:gd name="connsiteY59" fmla="*/ 499823 h 1281952"/>
              <a:gd name="connsiteX60" fmla="*/ 1949133 w 1995690"/>
              <a:gd name="connsiteY60" fmla="*/ 470727 h 1281952"/>
              <a:gd name="connsiteX61" fmla="*/ 1902495 w 1995690"/>
              <a:gd name="connsiteY61" fmla="*/ 432668 h 1281952"/>
              <a:gd name="connsiteX62" fmla="*/ 1866581 w 1995690"/>
              <a:gd name="connsiteY62" fmla="*/ 402393 h 1281952"/>
              <a:gd name="connsiteX63" fmla="*/ 1848624 w 1995690"/>
              <a:gd name="connsiteY63" fmla="*/ 391907 h 1281952"/>
              <a:gd name="connsiteX64" fmla="*/ 1796625 w 1995690"/>
              <a:gd name="connsiteY64" fmla="*/ 364673 h 1281952"/>
              <a:gd name="connsiteX65" fmla="*/ 1750012 w 1995690"/>
              <a:gd name="connsiteY65" fmla="*/ 328474 h 1281952"/>
              <a:gd name="connsiteX66" fmla="*/ 1706922 w 1995690"/>
              <a:gd name="connsiteY66" fmla="*/ 294817 h 1281952"/>
              <a:gd name="connsiteX67" fmla="*/ 1674666 w 1995690"/>
              <a:gd name="connsiteY67" fmla="*/ 275027 h 1281952"/>
              <a:gd name="connsiteX68" fmla="*/ 1622720 w 1995690"/>
              <a:gd name="connsiteY68" fmla="*/ 232063 h 1281952"/>
              <a:gd name="connsiteX69" fmla="*/ 1592250 w 1995690"/>
              <a:gd name="connsiteY69" fmla="*/ 204830 h 1281952"/>
              <a:gd name="connsiteX70" fmla="*/ 1525950 w 1995690"/>
              <a:gd name="connsiteY70" fmla="*/ 165928 h 1281952"/>
              <a:gd name="connsiteX71" fmla="*/ 1466882 w 1995690"/>
              <a:gd name="connsiteY71" fmla="*/ 131591 h 1281952"/>
              <a:gd name="connsiteX72" fmla="*/ 1429263 w 1995690"/>
              <a:gd name="connsiteY72" fmla="*/ 122626 h 1281952"/>
              <a:gd name="connsiteX73" fmla="*/ 1386226 w 1995690"/>
              <a:gd name="connsiteY73" fmla="*/ 97594 h 1281952"/>
              <a:gd name="connsiteX74" fmla="*/ 1348607 w 1995690"/>
              <a:gd name="connsiteY74" fmla="*/ 90828 h 1281952"/>
              <a:gd name="connsiteX75" fmla="*/ 1273260 w 1995690"/>
              <a:gd name="connsiteY75" fmla="*/ 60213 h 1281952"/>
              <a:gd name="connsiteX76" fmla="*/ 1239216 w 1995690"/>
              <a:gd name="connsiteY76" fmla="*/ 51248 h 1281952"/>
              <a:gd name="connsiteX77" fmla="*/ 1212322 w 1995690"/>
              <a:gd name="connsiteY77" fmla="*/ 53788 h 1281952"/>
              <a:gd name="connsiteX78" fmla="*/ 1158534 w 1995690"/>
              <a:gd name="connsiteY78" fmla="*/ 44823 h 1281952"/>
              <a:gd name="connsiteX79" fmla="*/ 1050957 w 1995690"/>
              <a:gd name="connsiteY79" fmla="*/ 26894 h 1281952"/>
              <a:gd name="connsiteX80" fmla="*/ 907522 w 1995690"/>
              <a:gd name="connsiteY80" fmla="*/ 17929 h 1281952"/>
              <a:gd name="connsiteX81" fmla="*/ 790981 w 1995690"/>
              <a:gd name="connsiteY81" fmla="*/ 0 h 1281952"/>
              <a:gd name="connsiteX82" fmla="*/ 557898 w 1995690"/>
              <a:gd name="connsiteY82" fmla="*/ 8964 h 1281952"/>
              <a:gd name="connsiteX83" fmla="*/ 439542 w 1995690"/>
              <a:gd name="connsiteY83" fmla="*/ 54806 h 1281952"/>
              <a:gd name="connsiteX84" fmla="*/ 378604 w 1995690"/>
              <a:gd name="connsiteY84" fmla="*/ 35858 h 1281952"/>
              <a:gd name="connsiteX85" fmla="*/ 358833 w 1995690"/>
              <a:gd name="connsiteY85" fmla="*/ 100649 h 1281952"/>
              <a:gd name="connsiteX86" fmla="*/ 262063 w 1995690"/>
              <a:gd name="connsiteY86" fmla="*/ 53788 h 1281952"/>
              <a:gd name="connsiteX87" fmla="*/ 181381 w 1995690"/>
              <a:gd name="connsiteY87" fmla="*/ 80682 h 1281952"/>
              <a:gd name="connsiteX88" fmla="*/ 154487 w 1995690"/>
              <a:gd name="connsiteY88" fmla="*/ 89647 h 1281952"/>
              <a:gd name="connsiteX89" fmla="*/ 127592 w 1995690"/>
              <a:gd name="connsiteY89" fmla="*/ 98611 h 1281952"/>
              <a:gd name="connsiteX90" fmla="*/ 82769 w 1995690"/>
              <a:gd name="connsiteY90" fmla="*/ 134470 h 1281952"/>
              <a:gd name="connsiteX91" fmla="*/ 91734 w 1995690"/>
              <a:gd name="connsiteY91" fmla="*/ 143435 h 1281952"/>
              <a:gd name="connsiteX0" fmla="*/ 91734 w 1995690"/>
              <a:gd name="connsiteY0" fmla="*/ 143435 h 1281952"/>
              <a:gd name="connsiteX1" fmla="*/ 64839 w 1995690"/>
              <a:gd name="connsiteY1" fmla="*/ 161364 h 1281952"/>
              <a:gd name="connsiteX2" fmla="*/ 20016 w 1995690"/>
              <a:gd name="connsiteY2" fmla="*/ 197223 h 1281952"/>
              <a:gd name="connsiteX3" fmla="*/ 2087 w 1995690"/>
              <a:gd name="connsiteY3" fmla="*/ 251011 h 1281952"/>
              <a:gd name="connsiteX4" fmla="*/ 11051 w 1995690"/>
              <a:gd name="connsiteY4" fmla="*/ 331694 h 1281952"/>
              <a:gd name="connsiteX5" fmla="*/ 37945 w 1995690"/>
              <a:gd name="connsiteY5" fmla="*/ 385482 h 1281952"/>
              <a:gd name="connsiteX6" fmla="*/ 55875 w 1995690"/>
              <a:gd name="connsiteY6" fmla="*/ 439270 h 1281952"/>
              <a:gd name="connsiteX7" fmla="*/ 64839 w 1995690"/>
              <a:gd name="connsiteY7" fmla="*/ 466164 h 1281952"/>
              <a:gd name="connsiteX8" fmla="*/ 73804 w 1995690"/>
              <a:gd name="connsiteY8" fmla="*/ 493058 h 1281952"/>
              <a:gd name="connsiteX9" fmla="*/ 82769 w 1995690"/>
              <a:gd name="connsiteY9" fmla="*/ 528917 h 1281952"/>
              <a:gd name="connsiteX10" fmla="*/ 100698 w 1995690"/>
              <a:gd name="connsiteY10" fmla="*/ 582705 h 1281952"/>
              <a:gd name="connsiteX11" fmla="*/ 118628 w 1995690"/>
              <a:gd name="connsiteY11" fmla="*/ 636494 h 1281952"/>
              <a:gd name="connsiteX12" fmla="*/ 154487 w 1995690"/>
              <a:gd name="connsiteY12" fmla="*/ 690282 h 1281952"/>
              <a:gd name="connsiteX13" fmla="*/ 190345 w 1995690"/>
              <a:gd name="connsiteY13" fmla="*/ 744070 h 1281952"/>
              <a:gd name="connsiteX14" fmla="*/ 208275 w 1995690"/>
              <a:gd name="connsiteY14" fmla="*/ 762000 h 1281952"/>
              <a:gd name="connsiteX15" fmla="*/ 226204 w 1995690"/>
              <a:gd name="connsiteY15" fmla="*/ 788894 h 1281952"/>
              <a:gd name="connsiteX16" fmla="*/ 297922 w 1995690"/>
              <a:gd name="connsiteY16" fmla="*/ 860611 h 1281952"/>
              <a:gd name="connsiteX17" fmla="*/ 333781 w 1995690"/>
              <a:gd name="connsiteY17" fmla="*/ 896470 h 1281952"/>
              <a:gd name="connsiteX18" fmla="*/ 351710 w 1995690"/>
              <a:gd name="connsiteY18" fmla="*/ 914400 h 1281952"/>
              <a:gd name="connsiteX19" fmla="*/ 378604 w 1995690"/>
              <a:gd name="connsiteY19" fmla="*/ 932329 h 1281952"/>
              <a:gd name="connsiteX20" fmla="*/ 396534 w 1995690"/>
              <a:gd name="connsiteY20" fmla="*/ 959223 h 1281952"/>
              <a:gd name="connsiteX21" fmla="*/ 441357 w 1995690"/>
              <a:gd name="connsiteY21" fmla="*/ 995082 h 1281952"/>
              <a:gd name="connsiteX22" fmla="*/ 477216 w 1995690"/>
              <a:gd name="connsiteY22" fmla="*/ 1048870 h 1281952"/>
              <a:gd name="connsiteX23" fmla="*/ 531004 w 1995690"/>
              <a:gd name="connsiteY23" fmla="*/ 1084729 h 1281952"/>
              <a:gd name="connsiteX24" fmla="*/ 548934 w 1995690"/>
              <a:gd name="connsiteY24" fmla="*/ 1102658 h 1281952"/>
              <a:gd name="connsiteX25" fmla="*/ 575828 w 1995690"/>
              <a:gd name="connsiteY25" fmla="*/ 1111623 h 1281952"/>
              <a:gd name="connsiteX26" fmla="*/ 611687 w 1995690"/>
              <a:gd name="connsiteY26" fmla="*/ 1129552 h 1281952"/>
              <a:gd name="connsiteX27" fmla="*/ 665475 w 1995690"/>
              <a:gd name="connsiteY27" fmla="*/ 1147482 h 1281952"/>
              <a:gd name="connsiteX28" fmla="*/ 719263 w 1995690"/>
              <a:gd name="connsiteY28" fmla="*/ 1183341 h 1281952"/>
              <a:gd name="connsiteX29" fmla="*/ 755122 w 1995690"/>
              <a:gd name="connsiteY29" fmla="*/ 1201270 h 1281952"/>
              <a:gd name="connsiteX30" fmla="*/ 808910 w 1995690"/>
              <a:gd name="connsiteY30" fmla="*/ 1237129 h 1281952"/>
              <a:gd name="connsiteX31" fmla="*/ 835804 w 1995690"/>
              <a:gd name="connsiteY31" fmla="*/ 1255058 h 1281952"/>
              <a:gd name="connsiteX32" fmla="*/ 862698 w 1995690"/>
              <a:gd name="connsiteY32" fmla="*/ 1272988 h 1281952"/>
              <a:gd name="connsiteX33" fmla="*/ 889592 w 1995690"/>
              <a:gd name="connsiteY33" fmla="*/ 1281952 h 1281952"/>
              <a:gd name="connsiteX34" fmla="*/ 997169 w 1995690"/>
              <a:gd name="connsiteY34" fmla="*/ 1272988 h 1281952"/>
              <a:gd name="connsiteX35" fmla="*/ 1024063 w 1995690"/>
              <a:gd name="connsiteY35" fmla="*/ 1255058 h 1281952"/>
              <a:gd name="connsiteX36" fmla="*/ 1077851 w 1995690"/>
              <a:gd name="connsiteY36" fmla="*/ 1237129 h 1281952"/>
              <a:gd name="connsiteX37" fmla="*/ 1104745 w 1995690"/>
              <a:gd name="connsiteY37" fmla="*/ 1219200 h 1281952"/>
              <a:gd name="connsiteX38" fmla="*/ 1122675 w 1995690"/>
              <a:gd name="connsiteY38" fmla="*/ 1201270 h 1281952"/>
              <a:gd name="connsiteX39" fmla="*/ 1149569 w 1995690"/>
              <a:gd name="connsiteY39" fmla="*/ 1192305 h 1281952"/>
              <a:gd name="connsiteX40" fmla="*/ 1212322 w 1995690"/>
              <a:gd name="connsiteY40" fmla="*/ 1147482 h 1281952"/>
              <a:gd name="connsiteX41" fmla="*/ 1257145 w 1995690"/>
              <a:gd name="connsiteY41" fmla="*/ 1111623 h 1281952"/>
              <a:gd name="connsiteX42" fmla="*/ 1310934 w 1995690"/>
              <a:gd name="connsiteY42" fmla="*/ 1093694 h 1281952"/>
              <a:gd name="connsiteX43" fmla="*/ 1364722 w 1995690"/>
              <a:gd name="connsiteY43" fmla="*/ 1075764 h 1281952"/>
              <a:gd name="connsiteX44" fmla="*/ 1391616 w 1995690"/>
              <a:gd name="connsiteY44" fmla="*/ 1066800 h 1281952"/>
              <a:gd name="connsiteX45" fmla="*/ 1427475 w 1995690"/>
              <a:gd name="connsiteY45" fmla="*/ 1057835 h 1281952"/>
              <a:gd name="connsiteX46" fmla="*/ 1499192 w 1995690"/>
              <a:gd name="connsiteY46" fmla="*/ 1030941 h 1281952"/>
              <a:gd name="connsiteX47" fmla="*/ 1579875 w 1995690"/>
              <a:gd name="connsiteY47" fmla="*/ 977152 h 1281952"/>
              <a:gd name="connsiteX48" fmla="*/ 1606769 w 1995690"/>
              <a:gd name="connsiteY48" fmla="*/ 959223 h 1281952"/>
              <a:gd name="connsiteX49" fmla="*/ 1633663 w 1995690"/>
              <a:gd name="connsiteY49" fmla="*/ 932329 h 1281952"/>
              <a:gd name="connsiteX50" fmla="*/ 1687451 w 1995690"/>
              <a:gd name="connsiteY50" fmla="*/ 896470 h 1281952"/>
              <a:gd name="connsiteX51" fmla="*/ 1723310 w 1995690"/>
              <a:gd name="connsiteY51" fmla="*/ 842682 h 1281952"/>
              <a:gd name="connsiteX52" fmla="*/ 1741239 w 1995690"/>
              <a:gd name="connsiteY52" fmla="*/ 824752 h 1281952"/>
              <a:gd name="connsiteX53" fmla="*/ 1777098 w 1995690"/>
              <a:gd name="connsiteY53" fmla="*/ 770964 h 1281952"/>
              <a:gd name="connsiteX54" fmla="*/ 1795028 w 1995690"/>
              <a:gd name="connsiteY54" fmla="*/ 753035 h 1281952"/>
              <a:gd name="connsiteX55" fmla="*/ 1830887 w 1995690"/>
              <a:gd name="connsiteY55" fmla="*/ 699247 h 1281952"/>
              <a:gd name="connsiteX56" fmla="*/ 1875710 w 1995690"/>
              <a:gd name="connsiteY56" fmla="*/ 690282 h 1281952"/>
              <a:gd name="connsiteX57" fmla="*/ 1929498 w 1995690"/>
              <a:gd name="connsiteY57" fmla="*/ 645458 h 1281952"/>
              <a:gd name="connsiteX58" fmla="*/ 1995690 w 1995690"/>
              <a:gd name="connsiteY58" fmla="*/ 556314 h 1281952"/>
              <a:gd name="connsiteX59" fmla="*/ 1979575 w 1995690"/>
              <a:gd name="connsiteY59" fmla="*/ 499823 h 1281952"/>
              <a:gd name="connsiteX60" fmla="*/ 1949133 w 1995690"/>
              <a:gd name="connsiteY60" fmla="*/ 470727 h 1281952"/>
              <a:gd name="connsiteX61" fmla="*/ 1902495 w 1995690"/>
              <a:gd name="connsiteY61" fmla="*/ 432668 h 1281952"/>
              <a:gd name="connsiteX62" fmla="*/ 1866581 w 1995690"/>
              <a:gd name="connsiteY62" fmla="*/ 402393 h 1281952"/>
              <a:gd name="connsiteX63" fmla="*/ 1848624 w 1995690"/>
              <a:gd name="connsiteY63" fmla="*/ 391907 h 1281952"/>
              <a:gd name="connsiteX64" fmla="*/ 1796625 w 1995690"/>
              <a:gd name="connsiteY64" fmla="*/ 364673 h 1281952"/>
              <a:gd name="connsiteX65" fmla="*/ 1750012 w 1995690"/>
              <a:gd name="connsiteY65" fmla="*/ 328474 h 1281952"/>
              <a:gd name="connsiteX66" fmla="*/ 1706922 w 1995690"/>
              <a:gd name="connsiteY66" fmla="*/ 294817 h 1281952"/>
              <a:gd name="connsiteX67" fmla="*/ 1674666 w 1995690"/>
              <a:gd name="connsiteY67" fmla="*/ 275027 h 1281952"/>
              <a:gd name="connsiteX68" fmla="*/ 1622720 w 1995690"/>
              <a:gd name="connsiteY68" fmla="*/ 232063 h 1281952"/>
              <a:gd name="connsiteX69" fmla="*/ 1592250 w 1995690"/>
              <a:gd name="connsiteY69" fmla="*/ 204830 h 1281952"/>
              <a:gd name="connsiteX70" fmla="*/ 1525950 w 1995690"/>
              <a:gd name="connsiteY70" fmla="*/ 165928 h 1281952"/>
              <a:gd name="connsiteX71" fmla="*/ 1466882 w 1995690"/>
              <a:gd name="connsiteY71" fmla="*/ 131591 h 1281952"/>
              <a:gd name="connsiteX72" fmla="*/ 1429263 w 1995690"/>
              <a:gd name="connsiteY72" fmla="*/ 122626 h 1281952"/>
              <a:gd name="connsiteX73" fmla="*/ 1386226 w 1995690"/>
              <a:gd name="connsiteY73" fmla="*/ 97594 h 1281952"/>
              <a:gd name="connsiteX74" fmla="*/ 1348607 w 1995690"/>
              <a:gd name="connsiteY74" fmla="*/ 90828 h 1281952"/>
              <a:gd name="connsiteX75" fmla="*/ 1273260 w 1995690"/>
              <a:gd name="connsiteY75" fmla="*/ 60213 h 1281952"/>
              <a:gd name="connsiteX76" fmla="*/ 1239216 w 1995690"/>
              <a:gd name="connsiteY76" fmla="*/ 51248 h 1281952"/>
              <a:gd name="connsiteX77" fmla="*/ 1212322 w 1995690"/>
              <a:gd name="connsiteY77" fmla="*/ 53788 h 1281952"/>
              <a:gd name="connsiteX78" fmla="*/ 1158534 w 1995690"/>
              <a:gd name="connsiteY78" fmla="*/ 44823 h 1281952"/>
              <a:gd name="connsiteX79" fmla="*/ 1050957 w 1995690"/>
              <a:gd name="connsiteY79" fmla="*/ 26894 h 1281952"/>
              <a:gd name="connsiteX80" fmla="*/ 907522 w 1995690"/>
              <a:gd name="connsiteY80" fmla="*/ 17929 h 1281952"/>
              <a:gd name="connsiteX81" fmla="*/ 790981 w 1995690"/>
              <a:gd name="connsiteY81" fmla="*/ 0 h 1281952"/>
              <a:gd name="connsiteX82" fmla="*/ 557898 w 1995690"/>
              <a:gd name="connsiteY82" fmla="*/ 8964 h 1281952"/>
              <a:gd name="connsiteX83" fmla="*/ 439542 w 1995690"/>
              <a:gd name="connsiteY83" fmla="*/ 54806 h 1281952"/>
              <a:gd name="connsiteX84" fmla="*/ 396479 w 1995690"/>
              <a:gd name="connsiteY84" fmla="*/ 86101 h 1281952"/>
              <a:gd name="connsiteX85" fmla="*/ 358833 w 1995690"/>
              <a:gd name="connsiteY85" fmla="*/ 100649 h 1281952"/>
              <a:gd name="connsiteX86" fmla="*/ 262063 w 1995690"/>
              <a:gd name="connsiteY86" fmla="*/ 53788 h 1281952"/>
              <a:gd name="connsiteX87" fmla="*/ 181381 w 1995690"/>
              <a:gd name="connsiteY87" fmla="*/ 80682 h 1281952"/>
              <a:gd name="connsiteX88" fmla="*/ 154487 w 1995690"/>
              <a:gd name="connsiteY88" fmla="*/ 89647 h 1281952"/>
              <a:gd name="connsiteX89" fmla="*/ 127592 w 1995690"/>
              <a:gd name="connsiteY89" fmla="*/ 98611 h 1281952"/>
              <a:gd name="connsiteX90" fmla="*/ 82769 w 1995690"/>
              <a:gd name="connsiteY90" fmla="*/ 134470 h 1281952"/>
              <a:gd name="connsiteX91" fmla="*/ 91734 w 1995690"/>
              <a:gd name="connsiteY91" fmla="*/ 143435 h 1281952"/>
              <a:gd name="connsiteX0" fmla="*/ 91734 w 1995690"/>
              <a:gd name="connsiteY0" fmla="*/ 143435 h 1281952"/>
              <a:gd name="connsiteX1" fmla="*/ 64839 w 1995690"/>
              <a:gd name="connsiteY1" fmla="*/ 161364 h 1281952"/>
              <a:gd name="connsiteX2" fmla="*/ 20016 w 1995690"/>
              <a:gd name="connsiteY2" fmla="*/ 197223 h 1281952"/>
              <a:gd name="connsiteX3" fmla="*/ 2087 w 1995690"/>
              <a:gd name="connsiteY3" fmla="*/ 251011 h 1281952"/>
              <a:gd name="connsiteX4" fmla="*/ 11051 w 1995690"/>
              <a:gd name="connsiteY4" fmla="*/ 331694 h 1281952"/>
              <a:gd name="connsiteX5" fmla="*/ 37945 w 1995690"/>
              <a:gd name="connsiteY5" fmla="*/ 385482 h 1281952"/>
              <a:gd name="connsiteX6" fmla="*/ 55875 w 1995690"/>
              <a:gd name="connsiteY6" fmla="*/ 439270 h 1281952"/>
              <a:gd name="connsiteX7" fmla="*/ 64839 w 1995690"/>
              <a:gd name="connsiteY7" fmla="*/ 466164 h 1281952"/>
              <a:gd name="connsiteX8" fmla="*/ 73804 w 1995690"/>
              <a:gd name="connsiteY8" fmla="*/ 493058 h 1281952"/>
              <a:gd name="connsiteX9" fmla="*/ 82769 w 1995690"/>
              <a:gd name="connsiteY9" fmla="*/ 528917 h 1281952"/>
              <a:gd name="connsiteX10" fmla="*/ 100698 w 1995690"/>
              <a:gd name="connsiteY10" fmla="*/ 582705 h 1281952"/>
              <a:gd name="connsiteX11" fmla="*/ 118628 w 1995690"/>
              <a:gd name="connsiteY11" fmla="*/ 636494 h 1281952"/>
              <a:gd name="connsiteX12" fmla="*/ 154487 w 1995690"/>
              <a:gd name="connsiteY12" fmla="*/ 690282 h 1281952"/>
              <a:gd name="connsiteX13" fmla="*/ 190345 w 1995690"/>
              <a:gd name="connsiteY13" fmla="*/ 744070 h 1281952"/>
              <a:gd name="connsiteX14" fmla="*/ 208275 w 1995690"/>
              <a:gd name="connsiteY14" fmla="*/ 762000 h 1281952"/>
              <a:gd name="connsiteX15" fmla="*/ 226204 w 1995690"/>
              <a:gd name="connsiteY15" fmla="*/ 788894 h 1281952"/>
              <a:gd name="connsiteX16" fmla="*/ 297922 w 1995690"/>
              <a:gd name="connsiteY16" fmla="*/ 860611 h 1281952"/>
              <a:gd name="connsiteX17" fmla="*/ 333781 w 1995690"/>
              <a:gd name="connsiteY17" fmla="*/ 896470 h 1281952"/>
              <a:gd name="connsiteX18" fmla="*/ 351710 w 1995690"/>
              <a:gd name="connsiteY18" fmla="*/ 914400 h 1281952"/>
              <a:gd name="connsiteX19" fmla="*/ 378604 w 1995690"/>
              <a:gd name="connsiteY19" fmla="*/ 932329 h 1281952"/>
              <a:gd name="connsiteX20" fmla="*/ 396534 w 1995690"/>
              <a:gd name="connsiteY20" fmla="*/ 959223 h 1281952"/>
              <a:gd name="connsiteX21" fmla="*/ 441357 w 1995690"/>
              <a:gd name="connsiteY21" fmla="*/ 995082 h 1281952"/>
              <a:gd name="connsiteX22" fmla="*/ 477216 w 1995690"/>
              <a:gd name="connsiteY22" fmla="*/ 1048870 h 1281952"/>
              <a:gd name="connsiteX23" fmla="*/ 531004 w 1995690"/>
              <a:gd name="connsiteY23" fmla="*/ 1084729 h 1281952"/>
              <a:gd name="connsiteX24" fmla="*/ 548934 w 1995690"/>
              <a:gd name="connsiteY24" fmla="*/ 1102658 h 1281952"/>
              <a:gd name="connsiteX25" fmla="*/ 575828 w 1995690"/>
              <a:gd name="connsiteY25" fmla="*/ 1111623 h 1281952"/>
              <a:gd name="connsiteX26" fmla="*/ 611687 w 1995690"/>
              <a:gd name="connsiteY26" fmla="*/ 1129552 h 1281952"/>
              <a:gd name="connsiteX27" fmla="*/ 665475 w 1995690"/>
              <a:gd name="connsiteY27" fmla="*/ 1147482 h 1281952"/>
              <a:gd name="connsiteX28" fmla="*/ 719263 w 1995690"/>
              <a:gd name="connsiteY28" fmla="*/ 1183341 h 1281952"/>
              <a:gd name="connsiteX29" fmla="*/ 755122 w 1995690"/>
              <a:gd name="connsiteY29" fmla="*/ 1201270 h 1281952"/>
              <a:gd name="connsiteX30" fmla="*/ 808910 w 1995690"/>
              <a:gd name="connsiteY30" fmla="*/ 1237129 h 1281952"/>
              <a:gd name="connsiteX31" fmla="*/ 835804 w 1995690"/>
              <a:gd name="connsiteY31" fmla="*/ 1255058 h 1281952"/>
              <a:gd name="connsiteX32" fmla="*/ 862698 w 1995690"/>
              <a:gd name="connsiteY32" fmla="*/ 1272988 h 1281952"/>
              <a:gd name="connsiteX33" fmla="*/ 889592 w 1995690"/>
              <a:gd name="connsiteY33" fmla="*/ 1281952 h 1281952"/>
              <a:gd name="connsiteX34" fmla="*/ 997169 w 1995690"/>
              <a:gd name="connsiteY34" fmla="*/ 1272988 h 1281952"/>
              <a:gd name="connsiteX35" fmla="*/ 1024063 w 1995690"/>
              <a:gd name="connsiteY35" fmla="*/ 1255058 h 1281952"/>
              <a:gd name="connsiteX36" fmla="*/ 1077851 w 1995690"/>
              <a:gd name="connsiteY36" fmla="*/ 1237129 h 1281952"/>
              <a:gd name="connsiteX37" fmla="*/ 1104745 w 1995690"/>
              <a:gd name="connsiteY37" fmla="*/ 1219200 h 1281952"/>
              <a:gd name="connsiteX38" fmla="*/ 1122675 w 1995690"/>
              <a:gd name="connsiteY38" fmla="*/ 1201270 h 1281952"/>
              <a:gd name="connsiteX39" fmla="*/ 1149569 w 1995690"/>
              <a:gd name="connsiteY39" fmla="*/ 1192305 h 1281952"/>
              <a:gd name="connsiteX40" fmla="*/ 1212322 w 1995690"/>
              <a:gd name="connsiteY40" fmla="*/ 1147482 h 1281952"/>
              <a:gd name="connsiteX41" fmla="*/ 1257145 w 1995690"/>
              <a:gd name="connsiteY41" fmla="*/ 1111623 h 1281952"/>
              <a:gd name="connsiteX42" fmla="*/ 1310934 w 1995690"/>
              <a:gd name="connsiteY42" fmla="*/ 1093694 h 1281952"/>
              <a:gd name="connsiteX43" fmla="*/ 1364722 w 1995690"/>
              <a:gd name="connsiteY43" fmla="*/ 1075764 h 1281952"/>
              <a:gd name="connsiteX44" fmla="*/ 1391616 w 1995690"/>
              <a:gd name="connsiteY44" fmla="*/ 1066800 h 1281952"/>
              <a:gd name="connsiteX45" fmla="*/ 1427475 w 1995690"/>
              <a:gd name="connsiteY45" fmla="*/ 1057835 h 1281952"/>
              <a:gd name="connsiteX46" fmla="*/ 1499192 w 1995690"/>
              <a:gd name="connsiteY46" fmla="*/ 1030941 h 1281952"/>
              <a:gd name="connsiteX47" fmla="*/ 1579875 w 1995690"/>
              <a:gd name="connsiteY47" fmla="*/ 977152 h 1281952"/>
              <a:gd name="connsiteX48" fmla="*/ 1606769 w 1995690"/>
              <a:gd name="connsiteY48" fmla="*/ 959223 h 1281952"/>
              <a:gd name="connsiteX49" fmla="*/ 1633663 w 1995690"/>
              <a:gd name="connsiteY49" fmla="*/ 932329 h 1281952"/>
              <a:gd name="connsiteX50" fmla="*/ 1687451 w 1995690"/>
              <a:gd name="connsiteY50" fmla="*/ 896470 h 1281952"/>
              <a:gd name="connsiteX51" fmla="*/ 1723310 w 1995690"/>
              <a:gd name="connsiteY51" fmla="*/ 842682 h 1281952"/>
              <a:gd name="connsiteX52" fmla="*/ 1741239 w 1995690"/>
              <a:gd name="connsiteY52" fmla="*/ 824752 h 1281952"/>
              <a:gd name="connsiteX53" fmla="*/ 1777098 w 1995690"/>
              <a:gd name="connsiteY53" fmla="*/ 770964 h 1281952"/>
              <a:gd name="connsiteX54" fmla="*/ 1795028 w 1995690"/>
              <a:gd name="connsiteY54" fmla="*/ 753035 h 1281952"/>
              <a:gd name="connsiteX55" fmla="*/ 1830887 w 1995690"/>
              <a:gd name="connsiteY55" fmla="*/ 699247 h 1281952"/>
              <a:gd name="connsiteX56" fmla="*/ 1875710 w 1995690"/>
              <a:gd name="connsiteY56" fmla="*/ 690282 h 1281952"/>
              <a:gd name="connsiteX57" fmla="*/ 1929498 w 1995690"/>
              <a:gd name="connsiteY57" fmla="*/ 645458 h 1281952"/>
              <a:gd name="connsiteX58" fmla="*/ 1995690 w 1995690"/>
              <a:gd name="connsiteY58" fmla="*/ 556314 h 1281952"/>
              <a:gd name="connsiteX59" fmla="*/ 1979575 w 1995690"/>
              <a:gd name="connsiteY59" fmla="*/ 499823 h 1281952"/>
              <a:gd name="connsiteX60" fmla="*/ 1949133 w 1995690"/>
              <a:gd name="connsiteY60" fmla="*/ 470727 h 1281952"/>
              <a:gd name="connsiteX61" fmla="*/ 1902495 w 1995690"/>
              <a:gd name="connsiteY61" fmla="*/ 432668 h 1281952"/>
              <a:gd name="connsiteX62" fmla="*/ 1866581 w 1995690"/>
              <a:gd name="connsiteY62" fmla="*/ 402393 h 1281952"/>
              <a:gd name="connsiteX63" fmla="*/ 1848624 w 1995690"/>
              <a:gd name="connsiteY63" fmla="*/ 391907 h 1281952"/>
              <a:gd name="connsiteX64" fmla="*/ 1796625 w 1995690"/>
              <a:gd name="connsiteY64" fmla="*/ 364673 h 1281952"/>
              <a:gd name="connsiteX65" fmla="*/ 1750012 w 1995690"/>
              <a:gd name="connsiteY65" fmla="*/ 328474 h 1281952"/>
              <a:gd name="connsiteX66" fmla="*/ 1706922 w 1995690"/>
              <a:gd name="connsiteY66" fmla="*/ 294817 h 1281952"/>
              <a:gd name="connsiteX67" fmla="*/ 1674666 w 1995690"/>
              <a:gd name="connsiteY67" fmla="*/ 275027 h 1281952"/>
              <a:gd name="connsiteX68" fmla="*/ 1622720 w 1995690"/>
              <a:gd name="connsiteY68" fmla="*/ 232063 h 1281952"/>
              <a:gd name="connsiteX69" fmla="*/ 1592250 w 1995690"/>
              <a:gd name="connsiteY69" fmla="*/ 204830 h 1281952"/>
              <a:gd name="connsiteX70" fmla="*/ 1525950 w 1995690"/>
              <a:gd name="connsiteY70" fmla="*/ 165928 h 1281952"/>
              <a:gd name="connsiteX71" fmla="*/ 1466882 w 1995690"/>
              <a:gd name="connsiteY71" fmla="*/ 131591 h 1281952"/>
              <a:gd name="connsiteX72" fmla="*/ 1429263 w 1995690"/>
              <a:gd name="connsiteY72" fmla="*/ 122626 h 1281952"/>
              <a:gd name="connsiteX73" fmla="*/ 1386226 w 1995690"/>
              <a:gd name="connsiteY73" fmla="*/ 97594 h 1281952"/>
              <a:gd name="connsiteX74" fmla="*/ 1348607 w 1995690"/>
              <a:gd name="connsiteY74" fmla="*/ 90828 h 1281952"/>
              <a:gd name="connsiteX75" fmla="*/ 1273260 w 1995690"/>
              <a:gd name="connsiteY75" fmla="*/ 60213 h 1281952"/>
              <a:gd name="connsiteX76" fmla="*/ 1239216 w 1995690"/>
              <a:gd name="connsiteY76" fmla="*/ 51248 h 1281952"/>
              <a:gd name="connsiteX77" fmla="*/ 1212322 w 1995690"/>
              <a:gd name="connsiteY77" fmla="*/ 53788 h 1281952"/>
              <a:gd name="connsiteX78" fmla="*/ 1158534 w 1995690"/>
              <a:gd name="connsiteY78" fmla="*/ 44823 h 1281952"/>
              <a:gd name="connsiteX79" fmla="*/ 1050957 w 1995690"/>
              <a:gd name="connsiteY79" fmla="*/ 26894 h 1281952"/>
              <a:gd name="connsiteX80" fmla="*/ 907522 w 1995690"/>
              <a:gd name="connsiteY80" fmla="*/ 17929 h 1281952"/>
              <a:gd name="connsiteX81" fmla="*/ 790981 w 1995690"/>
              <a:gd name="connsiteY81" fmla="*/ 0 h 1281952"/>
              <a:gd name="connsiteX82" fmla="*/ 557898 w 1995690"/>
              <a:gd name="connsiteY82" fmla="*/ 8964 h 1281952"/>
              <a:gd name="connsiteX83" fmla="*/ 439542 w 1995690"/>
              <a:gd name="connsiteY83" fmla="*/ 54806 h 1281952"/>
              <a:gd name="connsiteX84" fmla="*/ 396479 w 1995690"/>
              <a:gd name="connsiteY84" fmla="*/ 86101 h 1281952"/>
              <a:gd name="connsiteX85" fmla="*/ 358833 w 1995690"/>
              <a:gd name="connsiteY85" fmla="*/ 100649 h 1281952"/>
              <a:gd name="connsiteX86" fmla="*/ 299600 w 1995690"/>
              <a:gd name="connsiteY86" fmla="*/ 131945 h 1281952"/>
              <a:gd name="connsiteX87" fmla="*/ 181381 w 1995690"/>
              <a:gd name="connsiteY87" fmla="*/ 80682 h 1281952"/>
              <a:gd name="connsiteX88" fmla="*/ 154487 w 1995690"/>
              <a:gd name="connsiteY88" fmla="*/ 89647 h 1281952"/>
              <a:gd name="connsiteX89" fmla="*/ 127592 w 1995690"/>
              <a:gd name="connsiteY89" fmla="*/ 98611 h 1281952"/>
              <a:gd name="connsiteX90" fmla="*/ 82769 w 1995690"/>
              <a:gd name="connsiteY90" fmla="*/ 134470 h 1281952"/>
              <a:gd name="connsiteX91" fmla="*/ 91734 w 1995690"/>
              <a:gd name="connsiteY91" fmla="*/ 143435 h 1281952"/>
              <a:gd name="connsiteX0" fmla="*/ 91734 w 1995690"/>
              <a:gd name="connsiteY0" fmla="*/ 143435 h 1281952"/>
              <a:gd name="connsiteX1" fmla="*/ 64839 w 1995690"/>
              <a:gd name="connsiteY1" fmla="*/ 161364 h 1281952"/>
              <a:gd name="connsiteX2" fmla="*/ 20016 w 1995690"/>
              <a:gd name="connsiteY2" fmla="*/ 197223 h 1281952"/>
              <a:gd name="connsiteX3" fmla="*/ 2087 w 1995690"/>
              <a:gd name="connsiteY3" fmla="*/ 251011 h 1281952"/>
              <a:gd name="connsiteX4" fmla="*/ 11051 w 1995690"/>
              <a:gd name="connsiteY4" fmla="*/ 331694 h 1281952"/>
              <a:gd name="connsiteX5" fmla="*/ 37945 w 1995690"/>
              <a:gd name="connsiteY5" fmla="*/ 385482 h 1281952"/>
              <a:gd name="connsiteX6" fmla="*/ 55875 w 1995690"/>
              <a:gd name="connsiteY6" fmla="*/ 439270 h 1281952"/>
              <a:gd name="connsiteX7" fmla="*/ 64839 w 1995690"/>
              <a:gd name="connsiteY7" fmla="*/ 466164 h 1281952"/>
              <a:gd name="connsiteX8" fmla="*/ 73804 w 1995690"/>
              <a:gd name="connsiteY8" fmla="*/ 493058 h 1281952"/>
              <a:gd name="connsiteX9" fmla="*/ 82769 w 1995690"/>
              <a:gd name="connsiteY9" fmla="*/ 528917 h 1281952"/>
              <a:gd name="connsiteX10" fmla="*/ 100698 w 1995690"/>
              <a:gd name="connsiteY10" fmla="*/ 582705 h 1281952"/>
              <a:gd name="connsiteX11" fmla="*/ 118628 w 1995690"/>
              <a:gd name="connsiteY11" fmla="*/ 636494 h 1281952"/>
              <a:gd name="connsiteX12" fmla="*/ 154487 w 1995690"/>
              <a:gd name="connsiteY12" fmla="*/ 690282 h 1281952"/>
              <a:gd name="connsiteX13" fmla="*/ 190345 w 1995690"/>
              <a:gd name="connsiteY13" fmla="*/ 744070 h 1281952"/>
              <a:gd name="connsiteX14" fmla="*/ 208275 w 1995690"/>
              <a:gd name="connsiteY14" fmla="*/ 762000 h 1281952"/>
              <a:gd name="connsiteX15" fmla="*/ 226204 w 1995690"/>
              <a:gd name="connsiteY15" fmla="*/ 788894 h 1281952"/>
              <a:gd name="connsiteX16" fmla="*/ 297922 w 1995690"/>
              <a:gd name="connsiteY16" fmla="*/ 860611 h 1281952"/>
              <a:gd name="connsiteX17" fmla="*/ 333781 w 1995690"/>
              <a:gd name="connsiteY17" fmla="*/ 896470 h 1281952"/>
              <a:gd name="connsiteX18" fmla="*/ 351710 w 1995690"/>
              <a:gd name="connsiteY18" fmla="*/ 914400 h 1281952"/>
              <a:gd name="connsiteX19" fmla="*/ 378604 w 1995690"/>
              <a:gd name="connsiteY19" fmla="*/ 932329 h 1281952"/>
              <a:gd name="connsiteX20" fmla="*/ 396534 w 1995690"/>
              <a:gd name="connsiteY20" fmla="*/ 959223 h 1281952"/>
              <a:gd name="connsiteX21" fmla="*/ 441357 w 1995690"/>
              <a:gd name="connsiteY21" fmla="*/ 995082 h 1281952"/>
              <a:gd name="connsiteX22" fmla="*/ 477216 w 1995690"/>
              <a:gd name="connsiteY22" fmla="*/ 1048870 h 1281952"/>
              <a:gd name="connsiteX23" fmla="*/ 531004 w 1995690"/>
              <a:gd name="connsiteY23" fmla="*/ 1084729 h 1281952"/>
              <a:gd name="connsiteX24" fmla="*/ 548934 w 1995690"/>
              <a:gd name="connsiteY24" fmla="*/ 1102658 h 1281952"/>
              <a:gd name="connsiteX25" fmla="*/ 575828 w 1995690"/>
              <a:gd name="connsiteY25" fmla="*/ 1111623 h 1281952"/>
              <a:gd name="connsiteX26" fmla="*/ 611687 w 1995690"/>
              <a:gd name="connsiteY26" fmla="*/ 1129552 h 1281952"/>
              <a:gd name="connsiteX27" fmla="*/ 665475 w 1995690"/>
              <a:gd name="connsiteY27" fmla="*/ 1147482 h 1281952"/>
              <a:gd name="connsiteX28" fmla="*/ 719263 w 1995690"/>
              <a:gd name="connsiteY28" fmla="*/ 1183341 h 1281952"/>
              <a:gd name="connsiteX29" fmla="*/ 755122 w 1995690"/>
              <a:gd name="connsiteY29" fmla="*/ 1201270 h 1281952"/>
              <a:gd name="connsiteX30" fmla="*/ 808910 w 1995690"/>
              <a:gd name="connsiteY30" fmla="*/ 1237129 h 1281952"/>
              <a:gd name="connsiteX31" fmla="*/ 835804 w 1995690"/>
              <a:gd name="connsiteY31" fmla="*/ 1255058 h 1281952"/>
              <a:gd name="connsiteX32" fmla="*/ 862698 w 1995690"/>
              <a:gd name="connsiteY32" fmla="*/ 1272988 h 1281952"/>
              <a:gd name="connsiteX33" fmla="*/ 889592 w 1995690"/>
              <a:gd name="connsiteY33" fmla="*/ 1281952 h 1281952"/>
              <a:gd name="connsiteX34" fmla="*/ 997169 w 1995690"/>
              <a:gd name="connsiteY34" fmla="*/ 1272988 h 1281952"/>
              <a:gd name="connsiteX35" fmla="*/ 1024063 w 1995690"/>
              <a:gd name="connsiteY35" fmla="*/ 1255058 h 1281952"/>
              <a:gd name="connsiteX36" fmla="*/ 1077851 w 1995690"/>
              <a:gd name="connsiteY36" fmla="*/ 1237129 h 1281952"/>
              <a:gd name="connsiteX37" fmla="*/ 1104745 w 1995690"/>
              <a:gd name="connsiteY37" fmla="*/ 1219200 h 1281952"/>
              <a:gd name="connsiteX38" fmla="*/ 1122675 w 1995690"/>
              <a:gd name="connsiteY38" fmla="*/ 1201270 h 1281952"/>
              <a:gd name="connsiteX39" fmla="*/ 1149569 w 1995690"/>
              <a:gd name="connsiteY39" fmla="*/ 1192305 h 1281952"/>
              <a:gd name="connsiteX40" fmla="*/ 1212322 w 1995690"/>
              <a:gd name="connsiteY40" fmla="*/ 1147482 h 1281952"/>
              <a:gd name="connsiteX41" fmla="*/ 1257145 w 1995690"/>
              <a:gd name="connsiteY41" fmla="*/ 1111623 h 1281952"/>
              <a:gd name="connsiteX42" fmla="*/ 1310934 w 1995690"/>
              <a:gd name="connsiteY42" fmla="*/ 1093694 h 1281952"/>
              <a:gd name="connsiteX43" fmla="*/ 1364722 w 1995690"/>
              <a:gd name="connsiteY43" fmla="*/ 1075764 h 1281952"/>
              <a:gd name="connsiteX44" fmla="*/ 1391616 w 1995690"/>
              <a:gd name="connsiteY44" fmla="*/ 1066800 h 1281952"/>
              <a:gd name="connsiteX45" fmla="*/ 1427475 w 1995690"/>
              <a:gd name="connsiteY45" fmla="*/ 1057835 h 1281952"/>
              <a:gd name="connsiteX46" fmla="*/ 1499192 w 1995690"/>
              <a:gd name="connsiteY46" fmla="*/ 1030941 h 1281952"/>
              <a:gd name="connsiteX47" fmla="*/ 1579875 w 1995690"/>
              <a:gd name="connsiteY47" fmla="*/ 977152 h 1281952"/>
              <a:gd name="connsiteX48" fmla="*/ 1606769 w 1995690"/>
              <a:gd name="connsiteY48" fmla="*/ 959223 h 1281952"/>
              <a:gd name="connsiteX49" fmla="*/ 1633663 w 1995690"/>
              <a:gd name="connsiteY49" fmla="*/ 932329 h 1281952"/>
              <a:gd name="connsiteX50" fmla="*/ 1687451 w 1995690"/>
              <a:gd name="connsiteY50" fmla="*/ 896470 h 1281952"/>
              <a:gd name="connsiteX51" fmla="*/ 1723310 w 1995690"/>
              <a:gd name="connsiteY51" fmla="*/ 842682 h 1281952"/>
              <a:gd name="connsiteX52" fmla="*/ 1741239 w 1995690"/>
              <a:gd name="connsiteY52" fmla="*/ 824752 h 1281952"/>
              <a:gd name="connsiteX53" fmla="*/ 1777098 w 1995690"/>
              <a:gd name="connsiteY53" fmla="*/ 770964 h 1281952"/>
              <a:gd name="connsiteX54" fmla="*/ 1795028 w 1995690"/>
              <a:gd name="connsiteY54" fmla="*/ 753035 h 1281952"/>
              <a:gd name="connsiteX55" fmla="*/ 1830887 w 1995690"/>
              <a:gd name="connsiteY55" fmla="*/ 699247 h 1281952"/>
              <a:gd name="connsiteX56" fmla="*/ 1875710 w 1995690"/>
              <a:gd name="connsiteY56" fmla="*/ 690282 h 1281952"/>
              <a:gd name="connsiteX57" fmla="*/ 1929498 w 1995690"/>
              <a:gd name="connsiteY57" fmla="*/ 645458 h 1281952"/>
              <a:gd name="connsiteX58" fmla="*/ 1995690 w 1995690"/>
              <a:gd name="connsiteY58" fmla="*/ 556314 h 1281952"/>
              <a:gd name="connsiteX59" fmla="*/ 1979575 w 1995690"/>
              <a:gd name="connsiteY59" fmla="*/ 499823 h 1281952"/>
              <a:gd name="connsiteX60" fmla="*/ 1949133 w 1995690"/>
              <a:gd name="connsiteY60" fmla="*/ 470727 h 1281952"/>
              <a:gd name="connsiteX61" fmla="*/ 1902495 w 1995690"/>
              <a:gd name="connsiteY61" fmla="*/ 432668 h 1281952"/>
              <a:gd name="connsiteX62" fmla="*/ 1866581 w 1995690"/>
              <a:gd name="connsiteY62" fmla="*/ 402393 h 1281952"/>
              <a:gd name="connsiteX63" fmla="*/ 1848624 w 1995690"/>
              <a:gd name="connsiteY63" fmla="*/ 391907 h 1281952"/>
              <a:gd name="connsiteX64" fmla="*/ 1796625 w 1995690"/>
              <a:gd name="connsiteY64" fmla="*/ 364673 h 1281952"/>
              <a:gd name="connsiteX65" fmla="*/ 1750012 w 1995690"/>
              <a:gd name="connsiteY65" fmla="*/ 328474 h 1281952"/>
              <a:gd name="connsiteX66" fmla="*/ 1706922 w 1995690"/>
              <a:gd name="connsiteY66" fmla="*/ 294817 h 1281952"/>
              <a:gd name="connsiteX67" fmla="*/ 1674666 w 1995690"/>
              <a:gd name="connsiteY67" fmla="*/ 275027 h 1281952"/>
              <a:gd name="connsiteX68" fmla="*/ 1622720 w 1995690"/>
              <a:gd name="connsiteY68" fmla="*/ 232063 h 1281952"/>
              <a:gd name="connsiteX69" fmla="*/ 1592250 w 1995690"/>
              <a:gd name="connsiteY69" fmla="*/ 204830 h 1281952"/>
              <a:gd name="connsiteX70" fmla="*/ 1525950 w 1995690"/>
              <a:gd name="connsiteY70" fmla="*/ 165928 h 1281952"/>
              <a:gd name="connsiteX71" fmla="*/ 1466882 w 1995690"/>
              <a:gd name="connsiteY71" fmla="*/ 131591 h 1281952"/>
              <a:gd name="connsiteX72" fmla="*/ 1429263 w 1995690"/>
              <a:gd name="connsiteY72" fmla="*/ 122626 h 1281952"/>
              <a:gd name="connsiteX73" fmla="*/ 1386226 w 1995690"/>
              <a:gd name="connsiteY73" fmla="*/ 97594 h 1281952"/>
              <a:gd name="connsiteX74" fmla="*/ 1348607 w 1995690"/>
              <a:gd name="connsiteY74" fmla="*/ 90828 h 1281952"/>
              <a:gd name="connsiteX75" fmla="*/ 1273260 w 1995690"/>
              <a:gd name="connsiteY75" fmla="*/ 60213 h 1281952"/>
              <a:gd name="connsiteX76" fmla="*/ 1239216 w 1995690"/>
              <a:gd name="connsiteY76" fmla="*/ 51248 h 1281952"/>
              <a:gd name="connsiteX77" fmla="*/ 1212322 w 1995690"/>
              <a:gd name="connsiteY77" fmla="*/ 53788 h 1281952"/>
              <a:gd name="connsiteX78" fmla="*/ 1158534 w 1995690"/>
              <a:gd name="connsiteY78" fmla="*/ 44823 h 1281952"/>
              <a:gd name="connsiteX79" fmla="*/ 1050957 w 1995690"/>
              <a:gd name="connsiteY79" fmla="*/ 26894 h 1281952"/>
              <a:gd name="connsiteX80" fmla="*/ 907522 w 1995690"/>
              <a:gd name="connsiteY80" fmla="*/ 17929 h 1281952"/>
              <a:gd name="connsiteX81" fmla="*/ 790981 w 1995690"/>
              <a:gd name="connsiteY81" fmla="*/ 0 h 1281952"/>
              <a:gd name="connsiteX82" fmla="*/ 557898 w 1995690"/>
              <a:gd name="connsiteY82" fmla="*/ 8964 h 1281952"/>
              <a:gd name="connsiteX83" fmla="*/ 439542 w 1995690"/>
              <a:gd name="connsiteY83" fmla="*/ 54806 h 1281952"/>
              <a:gd name="connsiteX84" fmla="*/ 396479 w 1995690"/>
              <a:gd name="connsiteY84" fmla="*/ 86101 h 1281952"/>
              <a:gd name="connsiteX85" fmla="*/ 358833 w 1995690"/>
              <a:gd name="connsiteY85" fmla="*/ 100649 h 1281952"/>
              <a:gd name="connsiteX86" fmla="*/ 299600 w 1995690"/>
              <a:gd name="connsiteY86" fmla="*/ 131945 h 1281952"/>
              <a:gd name="connsiteX87" fmla="*/ 240367 w 1995690"/>
              <a:gd name="connsiteY87" fmla="*/ 166282 h 1281952"/>
              <a:gd name="connsiteX88" fmla="*/ 154487 w 1995690"/>
              <a:gd name="connsiteY88" fmla="*/ 89647 h 1281952"/>
              <a:gd name="connsiteX89" fmla="*/ 127592 w 1995690"/>
              <a:gd name="connsiteY89" fmla="*/ 98611 h 1281952"/>
              <a:gd name="connsiteX90" fmla="*/ 82769 w 1995690"/>
              <a:gd name="connsiteY90" fmla="*/ 134470 h 1281952"/>
              <a:gd name="connsiteX91" fmla="*/ 91734 w 1995690"/>
              <a:gd name="connsiteY91" fmla="*/ 143435 h 1281952"/>
              <a:gd name="connsiteX0" fmla="*/ 91734 w 1995690"/>
              <a:gd name="connsiteY0" fmla="*/ 143435 h 1281952"/>
              <a:gd name="connsiteX1" fmla="*/ 64839 w 1995690"/>
              <a:gd name="connsiteY1" fmla="*/ 161364 h 1281952"/>
              <a:gd name="connsiteX2" fmla="*/ 20016 w 1995690"/>
              <a:gd name="connsiteY2" fmla="*/ 197223 h 1281952"/>
              <a:gd name="connsiteX3" fmla="*/ 2087 w 1995690"/>
              <a:gd name="connsiteY3" fmla="*/ 251011 h 1281952"/>
              <a:gd name="connsiteX4" fmla="*/ 11051 w 1995690"/>
              <a:gd name="connsiteY4" fmla="*/ 331694 h 1281952"/>
              <a:gd name="connsiteX5" fmla="*/ 37945 w 1995690"/>
              <a:gd name="connsiteY5" fmla="*/ 385482 h 1281952"/>
              <a:gd name="connsiteX6" fmla="*/ 55875 w 1995690"/>
              <a:gd name="connsiteY6" fmla="*/ 439270 h 1281952"/>
              <a:gd name="connsiteX7" fmla="*/ 64839 w 1995690"/>
              <a:gd name="connsiteY7" fmla="*/ 466164 h 1281952"/>
              <a:gd name="connsiteX8" fmla="*/ 73804 w 1995690"/>
              <a:gd name="connsiteY8" fmla="*/ 493058 h 1281952"/>
              <a:gd name="connsiteX9" fmla="*/ 82769 w 1995690"/>
              <a:gd name="connsiteY9" fmla="*/ 528917 h 1281952"/>
              <a:gd name="connsiteX10" fmla="*/ 100698 w 1995690"/>
              <a:gd name="connsiteY10" fmla="*/ 582705 h 1281952"/>
              <a:gd name="connsiteX11" fmla="*/ 118628 w 1995690"/>
              <a:gd name="connsiteY11" fmla="*/ 636494 h 1281952"/>
              <a:gd name="connsiteX12" fmla="*/ 154487 w 1995690"/>
              <a:gd name="connsiteY12" fmla="*/ 690282 h 1281952"/>
              <a:gd name="connsiteX13" fmla="*/ 190345 w 1995690"/>
              <a:gd name="connsiteY13" fmla="*/ 744070 h 1281952"/>
              <a:gd name="connsiteX14" fmla="*/ 208275 w 1995690"/>
              <a:gd name="connsiteY14" fmla="*/ 762000 h 1281952"/>
              <a:gd name="connsiteX15" fmla="*/ 226204 w 1995690"/>
              <a:gd name="connsiteY15" fmla="*/ 788894 h 1281952"/>
              <a:gd name="connsiteX16" fmla="*/ 297922 w 1995690"/>
              <a:gd name="connsiteY16" fmla="*/ 860611 h 1281952"/>
              <a:gd name="connsiteX17" fmla="*/ 333781 w 1995690"/>
              <a:gd name="connsiteY17" fmla="*/ 896470 h 1281952"/>
              <a:gd name="connsiteX18" fmla="*/ 351710 w 1995690"/>
              <a:gd name="connsiteY18" fmla="*/ 914400 h 1281952"/>
              <a:gd name="connsiteX19" fmla="*/ 378604 w 1995690"/>
              <a:gd name="connsiteY19" fmla="*/ 932329 h 1281952"/>
              <a:gd name="connsiteX20" fmla="*/ 396534 w 1995690"/>
              <a:gd name="connsiteY20" fmla="*/ 959223 h 1281952"/>
              <a:gd name="connsiteX21" fmla="*/ 441357 w 1995690"/>
              <a:gd name="connsiteY21" fmla="*/ 995082 h 1281952"/>
              <a:gd name="connsiteX22" fmla="*/ 477216 w 1995690"/>
              <a:gd name="connsiteY22" fmla="*/ 1048870 h 1281952"/>
              <a:gd name="connsiteX23" fmla="*/ 531004 w 1995690"/>
              <a:gd name="connsiteY23" fmla="*/ 1084729 h 1281952"/>
              <a:gd name="connsiteX24" fmla="*/ 548934 w 1995690"/>
              <a:gd name="connsiteY24" fmla="*/ 1102658 h 1281952"/>
              <a:gd name="connsiteX25" fmla="*/ 575828 w 1995690"/>
              <a:gd name="connsiteY25" fmla="*/ 1111623 h 1281952"/>
              <a:gd name="connsiteX26" fmla="*/ 611687 w 1995690"/>
              <a:gd name="connsiteY26" fmla="*/ 1129552 h 1281952"/>
              <a:gd name="connsiteX27" fmla="*/ 665475 w 1995690"/>
              <a:gd name="connsiteY27" fmla="*/ 1147482 h 1281952"/>
              <a:gd name="connsiteX28" fmla="*/ 719263 w 1995690"/>
              <a:gd name="connsiteY28" fmla="*/ 1183341 h 1281952"/>
              <a:gd name="connsiteX29" fmla="*/ 755122 w 1995690"/>
              <a:gd name="connsiteY29" fmla="*/ 1201270 h 1281952"/>
              <a:gd name="connsiteX30" fmla="*/ 808910 w 1995690"/>
              <a:gd name="connsiteY30" fmla="*/ 1237129 h 1281952"/>
              <a:gd name="connsiteX31" fmla="*/ 835804 w 1995690"/>
              <a:gd name="connsiteY31" fmla="*/ 1255058 h 1281952"/>
              <a:gd name="connsiteX32" fmla="*/ 862698 w 1995690"/>
              <a:gd name="connsiteY32" fmla="*/ 1272988 h 1281952"/>
              <a:gd name="connsiteX33" fmla="*/ 889592 w 1995690"/>
              <a:gd name="connsiteY33" fmla="*/ 1281952 h 1281952"/>
              <a:gd name="connsiteX34" fmla="*/ 997169 w 1995690"/>
              <a:gd name="connsiteY34" fmla="*/ 1272988 h 1281952"/>
              <a:gd name="connsiteX35" fmla="*/ 1024063 w 1995690"/>
              <a:gd name="connsiteY35" fmla="*/ 1255058 h 1281952"/>
              <a:gd name="connsiteX36" fmla="*/ 1077851 w 1995690"/>
              <a:gd name="connsiteY36" fmla="*/ 1237129 h 1281952"/>
              <a:gd name="connsiteX37" fmla="*/ 1104745 w 1995690"/>
              <a:gd name="connsiteY37" fmla="*/ 1219200 h 1281952"/>
              <a:gd name="connsiteX38" fmla="*/ 1122675 w 1995690"/>
              <a:gd name="connsiteY38" fmla="*/ 1201270 h 1281952"/>
              <a:gd name="connsiteX39" fmla="*/ 1149569 w 1995690"/>
              <a:gd name="connsiteY39" fmla="*/ 1192305 h 1281952"/>
              <a:gd name="connsiteX40" fmla="*/ 1212322 w 1995690"/>
              <a:gd name="connsiteY40" fmla="*/ 1147482 h 1281952"/>
              <a:gd name="connsiteX41" fmla="*/ 1257145 w 1995690"/>
              <a:gd name="connsiteY41" fmla="*/ 1111623 h 1281952"/>
              <a:gd name="connsiteX42" fmla="*/ 1310934 w 1995690"/>
              <a:gd name="connsiteY42" fmla="*/ 1093694 h 1281952"/>
              <a:gd name="connsiteX43" fmla="*/ 1364722 w 1995690"/>
              <a:gd name="connsiteY43" fmla="*/ 1075764 h 1281952"/>
              <a:gd name="connsiteX44" fmla="*/ 1391616 w 1995690"/>
              <a:gd name="connsiteY44" fmla="*/ 1066800 h 1281952"/>
              <a:gd name="connsiteX45" fmla="*/ 1427475 w 1995690"/>
              <a:gd name="connsiteY45" fmla="*/ 1057835 h 1281952"/>
              <a:gd name="connsiteX46" fmla="*/ 1499192 w 1995690"/>
              <a:gd name="connsiteY46" fmla="*/ 1030941 h 1281952"/>
              <a:gd name="connsiteX47" fmla="*/ 1579875 w 1995690"/>
              <a:gd name="connsiteY47" fmla="*/ 977152 h 1281952"/>
              <a:gd name="connsiteX48" fmla="*/ 1606769 w 1995690"/>
              <a:gd name="connsiteY48" fmla="*/ 959223 h 1281952"/>
              <a:gd name="connsiteX49" fmla="*/ 1633663 w 1995690"/>
              <a:gd name="connsiteY49" fmla="*/ 932329 h 1281952"/>
              <a:gd name="connsiteX50" fmla="*/ 1687451 w 1995690"/>
              <a:gd name="connsiteY50" fmla="*/ 896470 h 1281952"/>
              <a:gd name="connsiteX51" fmla="*/ 1723310 w 1995690"/>
              <a:gd name="connsiteY51" fmla="*/ 842682 h 1281952"/>
              <a:gd name="connsiteX52" fmla="*/ 1741239 w 1995690"/>
              <a:gd name="connsiteY52" fmla="*/ 824752 h 1281952"/>
              <a:gd name="connsiteX53" fmla="*/ 1777098 w 1995690"/>
              <a:gd name="connsiteY53" fmla="*/ 770964 h 1281952"/>
              <a:gd name="connsiteX54" fmla="*/ 1795028 w 1995690"/>
              <a:gd name="connsiteY54" fmla="*/ 753035 h 1281952"/>
              <a:gd name="connsiteX55" fmla="*/ 1830887 w 1995690"/>
              <a:gd name="connsiteY55" fmla="*/ 699247 h 1281952"/>
              <a:gd name="connsiteX56" fmla="*/ 1875710 w 1995690"/>
              <a:gd name="connsiteY56" fmla="*/ 690282 h 1281952"/>
              <a:gd name="connsiteX57" fmla="*/ 1929498 w 1995690"/>
              <a:gd name="connsiteY57" fmla="*/ 645458 h 1281952"/>
              <a:gd name="connsiteX58" fmla="*/ 1995690 w 1995690"/>
              <a:gd name="connsiteY58" fmla="*/ 556314 h 1281952"/>
              <a:gd name="connsiteX59" fmla="*/ 1979575 w 1995690"/>
              <a:gd name="connsiteY59" fmla="*/ 499823 h 1281952"/>
              <a:gd name="connsiteX60" fmla="*/ 1949133 w 1995690"/>
              <a:gd name="connsiteY60" fmla="*/ 470727 h 1281952"/>
              <a:gd name="connsiteX61" fmla="*/ 1902495 w 1995690"/>
              <a:gd name="connsiteY61" fmla="*/ 432668 h 1281952"/>
              <a:gd name="connsiteX62" fmla="*/ 1866581 w 1995690"/>
              <a:gd name="connsiteY62" fmla="*/ 402393 h 1281952"/>
              <a:gd name="connsiteX63" fmla="*/ 1848624 w 1995690"/>
              <a:gd name="connsiteY63" fmla="*/ 391907 h 1281952"/>
              <a:gd name="connsiteX64" fmla="*/ 1796625 w 1995690"/>
              <a:gd name="connsiteY64" fmla="*/ 364673 h 1281952"/>
              <a:gd name="connsiteX65" fmla="*/ 1750012 w 1995690"/>
              <a:gd name="connsiteY65" fmla="*/ 328474 h 1281952"/>
              <a:gd name="connsiteX66" fmla="*/ 1706922 w 1995690"/>
              <a:gd name="connsiteY66" fmla="*/ 294817 h 1281952"/>
              <a:gd name="connsiteX67" fmla="*/ 1674666 w 1995690"/>
              <a:gd name="connsiteY67" fmla="*/ 275027 h 1281952"/>
              <a:gd name="connsiteX68" fmla="*/ 1622720 w 1995690"/>
              <a:gd name="connsiteY68" fmla="*/ 232063 h 1281952"/>
              <a:gd name="connsiteX69" fmla="*/ 1592250 w 1995690"/>
              <a:gd name="connsiteY69" fmla="*/ 204830 h 1281952"/>
              <a:gd name="connsiteX70" fmla="*/ 1525950 w 1995690"/>
              <a:gd name="connsiteY70" fmla="*/ 165928 h 1281952"/>
              <a:gd name="connsiteX71" fmla="*/ 1466882 w 1995690"/>
              <a:gd name="connsiteY71" fmla="*/ 131591 h 1281952"/>
              <a:gd name="connsiteX72" fmla="*/ 1429263 w 1995690"/>
              <a:gd name="connsiteY72" fmla="*/ 122626 h 1281952"/>
              <a:gd name="connsiteX73" fmla="*/ 1386226 w 1995690"/>
              <a:gd name="connsiteY73" fmla="*/ 97594 h 1281952"/>
              <a:gd name="connsiteX74" fmla="*/ 1348607 w 1995690"/>
              <a:gd name="connsiteY74" fmla="*/ 90828 h 1281952"/>
              <a:gd name="connsiteX75" fmla="*/ 1273260 w 1995690"/>
              <a:gd name="connsiteY75" fmla="*/ 60213 h 1281952"/>
              <a:gd name="connsiteX76" fmla="*/ 1239216 w 1995690"/>
              <a:gd name="connsiteY76" fmla="*/ 51248 h 1281952"/>
              <a:gd name="connsiteX77" fmla="*/ 1212322 w 1995690"/>
              <a:gd name="connsiteY77" fmla="*/ 53788 h 1281952"/>
              <a:gd name="connsiteX78" fmla="*/ 1158534 w 1995690"/>
              <a:gd name="connsiteY78" fmla="*/ 44823 h 1281952"/>
              <a:gd name="connsiteX79" fmla="*/ 1050957 w 1995690"/>
              <a:gd name="connsiteY79" fmla="*/ 26894 h 1281952"/>
              <a:gd name="connsiteX80" fmla="*/ 907522 w 1995690"/>
              <a:gd name="connsiteY80" fmla="*/ 17929 h 1281952"/>
              <a:gd name="connsiteX81" fmla="*/ 790981 w 1995690"/>
              <a:gd name="connsiteY81" fmla="*/ 0 h 1281952"/>
              <a:gd name="connsiteX82" fmla="*/ 557898 w 1995690"/>
              <a:gd name="connsiteY82" fmla="*/ 8964 h 1281952"/>
              <a:gd name="connsiteX83" fmla="*/ 439542 w 1995690"/>
              <a:gd name="connsiteY83" fmla="*/ 54806 h 1281952"/>
              <a:gd name="connsiteX84" fmla="*/ 396479 w 1995690"/>
              <a:gd name="connsiteY84" fmla="*/ 86101 h 1281952"/>
              <a:gd name="connsiteX85" fmla="*/ 358833 w 1995690"/>
              <a:gd name="connsiteY85" fmla="*/ 100649 h 1281952"/>
              <a:gd name="connsiteX86" fmla="*/ 299600 w 1995690"/>
              <a:gd name="connsiteY86" fmla="*/ 131945 h 1281952"/>
              <a:gd name="connsiteX87" fmla="*/ 240367 w 1995690"/>
              <a:gd name="connsiteY87" fmla="*/ 166282 h 1281952"/>
              <a:gd name="connsiteX88" fmla="*/ 192024 w 1995690"/>
              <a:gd name="connsiteY88" fmla="*/ 193854 h 1281952"/>
              <a:gd name="connsiteX89" fmla="*/ 127592 w 1995690"/>
              <a:gd name="connsiteY89" fmla="*/ 98611 h 1281952"/>
              <a:gd name="connsiteX90" fmla="*/ 82769 w 1995690"/>
              <a:gd name="connsiteY90" fmla="*/ 134470 h 1281952"/>
              <a:gd name="connsiteX91" fmla="*/ 91734 w 1995690"/>
              <a:gd name="connsiteY91" fmla="*/ 143435 h 1281952"/>
              <a:gd name="connsiteX0" fmla="*/ 91734 w 1995690"/>
              <a:gd name="connsiteY0" fmla="*/ 143435 h 1281952"/>
              <a:gd name="connsiteX1" fmla="*/ 64839 w 1995690"/>
              <a:gd name="connsiteY1" fmla="*/ 161364 h 1281952"/>
              <a:gd name="connsiteX2" fmla="*/ 20016 w 1995690"/>
              <a:gd name="connsiteY2" fmla="*/ 197223 h 1281952"/>
              <a:gd name="connsiteX3" fmla="*/ 2087 w 1995690"/>
              <a:gd name="connsiteY3" fmla="*/ 251011 h 1281952"/>
              <a:gd name="connsiteX4" fmla="*/ 11051 w 1995690"/>
              <a:gd name="connsiteY4" fmla="*/ 331694 h 1281952"/>
              <a:gd name="connsiteX5" fmla="*/ 37945 w 1995690"/>
              <a:gd name="connsiteY5" fmla="*/ 385482 h 1281952"/>
              <a:gd name="connsiteX6" fmla="*/ 55875 w 1995690"/>
              <a:gd name="connsiteY6" fmla="*/ 439270 h 1281952"/>
              <a:gd name="connsiteX7" fmla="*/ 64839 w 1995690"/>
              <a:gd name="connsiteY7" fmla="*/ 466164 h 1281952"/>
              <a:gd name="connsiteX8" fmla="*/ 73804 w 1995690"/>
              <a:gd name="connsiteY8" fmla="*/ 493058 h 1281952"/>
              <a:gd name="connsiteX9" fmla="*/ 82769 w 1995690"/>
              <a:gd name="connsiteY9" fmla="*/ 528917 h 1281952"/>
              <a:gd name="connsiteX10" fmla="*/ 100698 w 1995690"/>
              <a:gd name="connsiteY10" fmla="*/ 582705 h 1281952"/>
              <a:gd name="connsiteX11" fmla="*/ 118628 w 1995690"/>
              <a:gd name="connsiteY11" fmla="*/ 636494 h 1281952"/>
              <a:gd name="connsiteX12" fmla="*/ 154487 w 1995690"/>
              <a:gd name="connsiteY12" fmla="*/ 690282 h 1281952"/>
              <a:gd name="connsiteX13" fmla="*/ 190345 w 1995690"/>
              <a:gd name="connsiteY13" fmla="*/ 744070 h 1281952"/>
              <a:gd name="connsiteX14" fmla="*/ 208275 w 1995690"/>
              <a:gd name="connsiteY14" fmla="*/ 762000 h 1281952"/>
              <a:gd name="connsiteX15" fmla="*/ 226204 w 1995690"/>
              <a:gd name="connsiteY15" fmla="*/ 788894 h 1281952"/>
              <a:gd name="connsiteX16" fmla="*/ 297922 w 1995690"/>
              <a:gd name="connsiteY16" fmla="*/ 860611 h 1281952"/>
              <a:gd name="connsiteX17" fmla="*/ 333781 w 1995690"/>
              <a:gd name="connsiteY17" fmla="*/ 896470 h 1281952"/>
              <a:gd name="connsiteX18" fmla="*/ 351710 w 1995690"/>
              <a:gd name="connsiteY18" fmla="*/ 914400 h 1281952"/>
              <a:gd name="connsiteX19" fmla="*/ 378604 w 1995690"/>
              <a:gd name="connsiteY19" fmla="*/ 932329 h 1281952"/>
              <a:gd name="connsiteX20" fmla="*/ 396534 w 1995690"/>
              <a:gd name="connsiteY20" fmla="*/ 959223 h 1281952"/>
              <a:gd name="connsiteX21" fmla="*/ 441357 w 1995690"/>
              <a:gd name="connsiteY21" fmla="*/ 995082 h 1281952"/>
              <a:gd name="connsiteX22" fmla="*/ 477216 w 1995690"/>
              <a:gd name="connsiteY22" fmla="*/ 1048870 h 1281952"/>
              <a:gd name="connsiteX23" fmla="*/ 531004 w 1995690"/>
              <a:gd name="connsiteY23" fmla="*/ 1084729 h 1281952"/>
              <a:gd name="connsiteX24" fmla="*/ 548934 w 1995690"/>
              <a:gd name="connsiteY24" fmla="*/ 1102658 h 1281952"/>
              <a:gd name="connsiteX25" fmla="*/ 575828 w 1995690"/>
              <a:gd name="connsiteY25" fmla="*/ 1111623 h 1281952"/>
              <a:gd name="connsiteX26" fmla="*/ 611687 w 1995690"/>
              <a:gd name="connsiteY26" fmla="*/ 1129552 h 1281952"/>
              <a:gd name="connsiteX27" fmla="*/ 665475 w 1995690"/>
              <a:gd name="connsiteY27" fmla="*/ 1147482 h 1281952"/>
              <a:gd name="connsiteX28" fmla="*/ 719263 w 1995690"/>
              <a:gd name="connsiteY28" fmla="*/ 1183341 h 1281952"/>
              <a:gd name="connsiteX29" fmla="*/ 755122 w 1995690"/>
              <a:gd name="connsiteY29" fmla="*/ 1201270 h 1281952"/>
              <a:gd name="connsiteX30" fmla="*/ 808910 w 1995690"/>
              <a:gd name="connsiteY30" fmla="*/ 1237129 h 1281952"/>
              <a:gd name="connsiteX31" fmla="*/ 835804 w 1995690"/>
              <a:gd name="connsiteY31" fmla="*/ 1255058 h 1281952"/>
              <a:gd name="connsiteX32" fmla="*/ 862698 w 1995690"/>
              <a:gd name="connsiteY32" fmla="*/ 1272988 h 1281952"/>
              <a:gd name="connsiteX33" fmla="*/ 889592 w 1995690"/>
              <a:gd name="connsiteY33" fmla="*/ 1281952 h 1281952"/>
              <a:gd name="connsiteX34" fmla="*/ 997169 w 1995690"/>
              <a:gd name="connsiteY34" fmla="*/ 1272988 h 1281952"/>
              <a:gd name="connsiteX35" fmla="*/ 1024063 w 1995690"/>
              <a:gd name="connsiteY35" fmla="*/ 1255058 h 1281952"/>
              <a:gd name="connsiteX36" fmla="*/ 1077851 w 1995690"/>
              <a:gd name="connsiteY36" fmla="*/ 1237129 h 1281952"/>
              <a:gd name="connsiteX37" fmla="*/ 1104745 w 1995690"/>
              <a:gd name="connsiteY37" fmla="*/ 1219200 h 1281952"/>
              <a:gd name="connsiteX38" fmla="*/ 1122675 w 1995690"/>
              <a:gd name="connsiteY38" fmla="*/ 1201270 h 1281952"/>
              <a:gd name="connsiteX39" fmla="*/ 1149569 w 1995690"/>
              <a:gd name="connsiteY39" fmla="*/ 1192305 h 1281952"/>
              <a:gd name="connsiteX40" fmla="*/ 1212322 w 1995690"/>
              <a:gd name="connsiteY40" fmla="*/ 1147482 h 1281952"/>
              <a:gd name="connsiteX41" fmla="*/ 1257145 w 1995690"/>
              <a:gd name="connsiteY41" fmla="*/ 1111623 h 1281952"/>
              <a:gd name="connsiteX42" fmla="*/ 1310934 w 1995690"/>
              <a:gd name="connsiteY42" fmla="*/ 1093694 h 1281952"/>
              <a:gd name="connsiteX43" fmla="*/ 1364722 w 1995690"/>
              <a:gd name="connsiteY43" fmla="*/ 1075764 h 1281952"/>
              <a:gd name="connsiteX44" fmla="*/ 1391616 w 1995690"/>
              <a:gd name="connsiteY44" fmla="*/ 1066800 h 1281952"/>
              <a:gd name="connsiteX45" fmla="*/ 1427475 w 1995690"/>
              <a:gd name="connsiteY45" fmla="*/ 1057835 h 1281952"/>
              <a:gd name="connsiteX46" fmla="*/ 1499192 w 1995690"/>
              <a:gd name="connsiteY46" fmla="*/ 1030941 h 1281952"/>
              <a:gd name="connsiteX47" fmla="*/ 1579875 w 1995690"/>
              <a:gd name="connsiteY47" fmla="*/ 977152 h 1281952"/>
              <a:gd name="connsiteX48" fmla="*/ 1606769 w 1995690"/>
              <a:gd name="connsiteY48" fmla="*/ 959223 h 1281952"/>
              <a:gd name="connsiteX49" fmla="*/ 1633663 w 1995690"/>
              <a:gd name="connsiteY49" fmla="*/ 932329 h 1281952"/>
              <a:gd name="connsiteX50" fmla="*/ 1687451 w 1995690"/>
              <a:gd name="connsiteY50" fmla="*/ 896470 h 1281952"/>
              <a:gd name="connsiteX51" fmla="*/ 1723310 w 1995690"/>
              <a:gd name="connsiteY51" fmla="*/ 842682 h 1281952"/>
              <a:gd name="connsiteX52" fmla="*/ 1741239 w 1995690"/>
              <a:gd name="connsiteY52" fmla="*/ 824752 h 1281952"/>
              <a:gd name="connsiteX53" fmla="*/ 1777098 w 1995690"/>
              <a:gd name="connsiteY53" fmla="*/ 770964 h 1281952"/>
              <a:gd name="connsiteX54" fmla="*/ 1795028 w 1995690"/>
              <a:gd name="connsiteY54" fmla="*/ 753035 h 1281952"/>
              <a:gd name="connsiteX55" fmla="*/ 1830887 w 1995690"/>
              <a:gd name="connsiteY55" fmla="*/ 699247 h 1281952"/>
              <a:gd name="connsiteX56" fmla="*/ 1875710 w 1995690"/>
              <a:gd name="connsiteY56" fmla="*/ 690282 h 1281952"/>
              <a:gd name="connsiteX57" fmla="*/ 1929498 w 1995690"/>
              <a:gd name="connsiteY57" fmla="*/ 645458 h 1281952"/>
              <a:gd name="connsiteX58" fmla="*/ 1995690 w 1995690"/>
              <a:gd name="connsiteY58" fmla="*/ 556314 h 1281952"/>
              <a:gd name="connsiteX59" fmla="*/ 1979575 w 1995690"/>
              <a:gd name="connsiteY59" fmla="*/ 499823 h 1281952"/>
              <a:gd name="connsiteX60" fmla="*/ 1949133 w 1995690"/>
              <a:gd name="connsiteY60" fmla="*/ 470727 h 1281952"/>
              <a:gd name="connsiteX61" fmla="*/ 1902495 w 1995690"/>
              <a:gd name="connsiteY61" fmla="*/ 432668 h 1281952"/>
              <a:gd name="connsiteX62" fmla="*/ 1866581 w 1995690"/>
              <a:gd name="connsiteY62" fmla="*/ 402393 h 1281952"/>
              <a:gd name="connsiteX63" fmla="*/ 1848624 w 1995690"/>
              <a:gd name="connsiteY63" fmla="*/ 391907 h 1281952"/>
              <a:gd name="connsiteX64" fmla="*/ 1796625 w 1995690"/>
              <a:gd name="connsiteY64" fmla="*/ 364673 h 1281952"/>
              <a:gd name="connsiteX65" fmla="*/ 1750012 w 1995690"/>
              <a:gd name="connsiteY65" fmla="*/ 328474 h 1281952"/>
              <a:gd name="connsiteX66" fmla="*/ 1706922 w 1995690"/>
              <a:gd name="connsiteY66" fmla="*/ 294817 h 1281952"/>
              <a:gd name="connsiteX67" fmla="*/ 1674666 w 1995690"/>
              <a:gd name="connsiteY67" fmla="*/ 275027 h 1281952"/>
              <a:gd name="connsiteX68" fmla="*/ 1622720 w 1995690"/>
              <a:gd name="connsiteY68" fmla="*/ 232063 h 1281952"/>
              <a:gd name="connsiteX69" fmla="*/ 1592250 w 1995690"/>
              <a:gd name="connsiteY69" fmla="*/ 204830 h 1281952"/>
              <a:gd name="connsiteX70" fmla="*/ 1525950 w 1995690"/>
              <a:gd name="connsiteY70" fmla="*/ 165928 h 1281952"/>
              <a:gd name="connsiteX71" fmla="*/ 1466882 w 1995690"/>
              <a:gd name="connsiteY71" fmla="*/ 131591 h 1281952"/>
              <a:gd name="connsiteX72" fmla="*/ 1429263 w 1995690"/>
              <a:gd name="connsiteY72" fmla="*/ 122626 h 1281952"/>
              <a:gd name="connsiteX73" fmla="*/ 1386226 w 1995690"/>
              <a:gd name="connsiteY73" fmla="*/ 97594 h 1281952"/>
              <a:gd name="connsiteX74" fmla="*/ 1348607 w 1995690"/>
              <a:gd name="connsiteY74" fmla="*/ 90828 h 1281952"/>
              <a:gd name="connsiteX75" fmla="*/ 1273260 w 1995690"/>
              <a:gd name="connsiteY75" fmla="*/ 60213 h 1281952"/>
              <a:gd name="connsiteX76" fmla="*/ 1239216 w 1995690"/>
              <a:gd name="connsiteY76" fmla="*/ 51248 h 1281952"/>
              <a:gd name="connsiteX77" fmla="*/ 1212322 w 1995690"/>
              <a:gd name="connsiteY77" fmla="*/ 53788 h 1281952"/>
              <a:gd name="connsiteX78" fmla="*/ 1158534 w 1995690"/>
              <a:gd name="connsiteY78" fmla="*/ 44823 h 1281952"/>
              <a:gd name="connsiteX79" fmla="*/ 1050957 w 1995690"/>
              <a:gd name="connsiteY79" fmla="*/ 26894 h 1281952"/>
              <a:gd name="connsiteX80" fmla="*/ 907522 w 1995690"/>
              <a:gd name="connsiteY80" fmla="*/ 17929 h 1281952"/>
              <a:gd name="connsiteX81" fmla="*/ 790981 w 1995690"/>
              <a:gd name="connsiteY81" fmla="*/ 0 h 1281952"/>
              <a:gd name="connsiteX82" fmla="*/ 557898 w 1995690"/>
              <a:gd name="connsiteY82" fmla="*/ 8964 h 1281952"/>
              <a:gd name="connsiteX83" fmla="*/ 439542 w 1995690"/>
              <a:gd name="connsiteY83" fmla="*/ 54806 h 1281952"/>
              <a:gd name="connsiteX84" fmla="*/ 396479 w 1995690"/>
              <a:gd name="connsiteY84" fmla="*/ 86101 h 1281952"/>
              <a:gd name="connsiteX85" fmla="*/ 358833 w 1995690"/>
              <a:gd name="connsiteY85" fmla="*/ 100649 h 1281952"/>
              <a:gd name="connsiteX86" fmla="*/ 299600 w 1995690"/>
              <a:gd name="connsiteY86" fmla="*/ 131945 h 1281952"/>
              <a:gd name="connsiteX87" fmla="*/ 240367 w 1995690"/>
              <a:gd name="connsiteY87" fmla="*/ 166282 h 1281952"/>
              <a:gd name="connsiteX88" fmla="*/ 192024 w 1995690"/>
              <a:gd name="connsiteY88" fmla="*/ 193854 h 1281952"/>
              <a:gd name="connsiteX89" fmla="*/ 175854 w 1995690"/>
              <a:gd name="connsiteY89" fmla="*/ 227010 h 1281952"/>
              <a:gd name="connsiteX90" fmla="*/ 82769 w 1995690"/>
              <a:gd name="connsiteY90" fmla="*/ 134470 h 1281952"/>
              <a:gd name="connsiteX91" fmla="*/ 91734 w 1995690"/>
              <a:gd name="connsiteY91" fmla="*/ 143435 h 1281952"/>
              <a:gd name="connsiteX0" fmla="*/ 91734 w 1995690"/>
              <a:gd name="connsiteY0" fmla="*/ 143435 h 1281952"/>
              <a:gd name="connsiteX1" fmla="*/ 64839 w 1995690"/>
              <a:gd name="connsiteY1" fmla="*/ 161364 h 1281952"/>
              <a:gd name="connsiteX2" fmla="*/ 20016 w 1995690"/>
              <a:gd name="connsiteY2" fmla="*/ 197223 h 1281952"/>
              <a:gd name="connsiteX3" fmla="*/ 2087 w 1995690"/>
              <a:gd name="connsiteY3" fmla="*/ 251011 h 1281952"/>
              <a:gd name="connsiteX4" fmla="*/ 11051 w 1995690"/>
              <a:gd name="connsiteY4" fmla="*/ 331694 h 1281952"/>
              <a:gd name="connsiteX5" fmla="*/ 37945 w 1995690"/>
              <a:gd name="connsiteY5" fmla="*/ 385482 h 1281952"/>
              <a:gd name="connsiteX6" fmla="*/ 55875 w 1995690"/>
              <a:gd name="connsiteY6" fmla="*/ 439270 h 1281952"/>
              <a:gd name="connsiteX7" fmla="*/ 64839 w 1995690"/>
              <a:gd name="connsiteY7" fmla="*/ 466164 h 1281952"/>
              <a:gd name="connsiteX8" fmla="*/ 73804 w 1995690"/>
              <a:gd name="connsiteY8" fmla="*/ 493058 h 1281952"/>
              <a:gd name="connsiteX9" fmla="*/ 82769 w 1995690"/>
              <a:gd name="connsiteY9" fmla="*/ 528917 h 1281952"/>
              <a:gd name="connsiteX10" fmla="*/ 100698 w 1995690"/>
              <a:gd name="connsiteY10" fmla="*/ 582705 h 1281952"/>
              <a:gd name="connsiteX11" fmla="*/ 118628 w 1995690"/>
              <a:gd name="connsiteY11" fmla="*/ 636494 h 1281952"/>
              <a:gd name="connsiteX12" fmla="*/ 154487 w 1995690"/>
              <a:gd name="connsiteY12" fmla="*/ 690282 h 1281952"/>
              <a:gd name="connsiteX13" fmla="*/ 190345 w 1995690"/>
              <a:gd name="connsiteY13" fmla="*/ 744070 h 1281952"/>
              <a:gd name="connsiteX14" fmla="*/ 208275 w 1995690"/>
              <a:gd name="connsiteY14" fmla="*/ 762000 h 1281952"/>
              <a:gd name="connsiteX15" fmla="*/ 226204 w 1995690"/>
              <a:gd name="connsiteY15" fmla="*/ 788894 h 1281952"/>
              <a:gd name="connsiteX16" fmla="*/ 297922 w 1995690"/>
              <a:gd name="connsiteY16" fmla="*/ 860611 h 1281952"/>
              <a:gd name="connsiteX17" fmla="*/ 333781 w 1995690"/>
              <a:gd name="connsiteY17" fmla="*/ 896470 h 1281952"/>
              <a:gd name="connsiteX18" fmla="*/ 351710 w 1995690"/>
              <a:gd name="connsiteY18" fmla="*/ 914400 h 1281952"/>
              <a:gd name="connsiteX19" fmla="*/ 378604 w 1995690"/>
              <a:gd name="connsiteY19" fmla="*/ 932329 h 1281952"/>
              <a:gd name="connsiteX20" fmla="*/ 396534 w 1995690"/>
              <a:gd name="connsiteY20" fmla="*/ 959223 h 1281952"/>
              <a:gd name="connsiteX21" fmla="*/ 441357 w 1995690"/>
              <a:gd name="connsiteY21" fmla="*/ 995082 h 1281952"/>
              <a:gd name="connsiteX22" fmla="*/ 477216 w 1995690"/>
              <a:gd name="connsiteY22" fmla="*/ 1048870 h 1281952"/>
              <a:gd name="connsiteX23" fmla="*/ 531004 w 1995690"/>
              <a:gd name="connsiteY23" fmla="*/ 1084729 h 1281952"/>
              <a:gd name="connsiteX24" fmla="*/ 548934 w 1995690"/>
              <a:gd name="connsiteY24" fmla="*/ 1102658 h 1281952"/>
              <a:gd name="connsiteX25" fmla="*/ 575828 w 1995690"/>
              <a:gd name="connsiteY25" fmla="*/ 1111623 h 1281952"/>
              <a:gd name="connsiteX26" fmla="*/ 611687 w 1995690"/>
              <a:gd name="connsiteY26" fmla="*/ 1129552 h 1281952"/>
              <a:gd name="connsiteX27" fmla="*/ 665475 w 1995690"/>
              <a:gd name="connsiteY27" fmla="*/ 1147482 h 1281952"/>
              <a:gd name="connsiteX28" fmla="*/ 719263 w 1995690"/>
              <a:gd name="connsiteY28" fmla="*/ 1183341 h 1281952"/>
              <a:gd name="connsiteX29" fmla="*/ 755122 w 1995690"/>
              <a:gd name="connsiteY29" fmla="*/ 1201270 h 1281952"/>
              <a:gd name="connsiteX30" fmla="*/ 808910 w 1995690"/>
              <a:gd name="connsiteY30" fmla="*/ 1237129 h 1281952"/>
              <a:gd name="connsiteX31" fmla="*/ 835804 w 1995690"/>
              <a:gd name="connsiteY31" fmla="*/ 1255058 h 1281952"/>
              <a:gd name="connsiteX32" fmla="*/ 862698 w 1995690"/>
              <a:gd name="connsiteY32" fmla="*/ 1272988 h 1281952"/>
              <a:gd name="connsiteX33" fmla="*/ 889592 w 1995690"/>
              <a:gd name="connsiteY33" fmla="*/ 1281952 h 1281952"/>
              <a:gd name="connsiteX34" fmla="*/ 997169 w 1995690"/>
              <a:gd name="connsiteY34" fmla="*/ 1272988 h 1281952"/>
              <a:gd name="connsiteX35" fmla="*/ 1024063 w 1995690"/>
              <a:gd name="connsiteY35" fmla="*/ 1255058 h 1281952"/>
              <a:gd name="connsiteX36" fmla="*/ 1077851 w 1995690"/>
              <a:gd name="connsiteY36" fmla="*/ 1237129 h 1281952"/>
              <a:gd name="connsiteX37" fmla="*/ 1104745 w 1995690"/>
              <a:gd name="connsiteY37" fmla="*/ 1219200 h 1281952"/>
              <a:gd name="connsiteX38" fmla="*/ 1122675 w 1995690"/>
              <a:gd name="connsiteY38" fmla="*/ 1201270 h 1281952"/>
              <a:gd name="connsiteX39" fmla="*/ 1149569 w 1995690"/>
              <a:gd name="connsiteY39" fmla="*/ 1192305 h 1281952"/>
              <a:gd name="connsiteX40" fmla="*/ 1212322 w 1995690"/>
              <a:gd name="connsiteY40" fmla="*/ 1147482 h 1281952"/>
              <a:gd name="connsiteX41" fmla="*/ 1257145 w 1995690"/>
              <a:gd name="connsiteY41" fmla="*/ 1111623 h 1281952"/>
              <a:gd name="connsiteX42" fmla="*/ 1310934 w 1995690"/>
              <a:gd name="connsiteY42" fmla="*/ 1093694 h 1281952"/>
              <a:gd name="connsiteX43" fmla="*/ 1364722 w 1995690"/>
              <a:gd name="connsiteY43" fmla="*/ 1075764 h 1281952"/>
              <a:gd name="connsiteX44" fmla="*/ 1391616 w 1995690"/>
              <a:gd name="connsiteY44" fmla="*/ 1066800 h 1281952"/>
              <a:gd name="connsiteX45" fmla="*/ 1427475 w 1995690"/>
              <a:gd name="connsiteY45" fmla="*/ 1057835 h 1281952"/>
              <a:gd name="connsiteX46" fmla="*/ 1499192 w 1995690"/>
              <a:gd name="connsiteY46" fmla="*/ 1030941 h 1281952"/>
              <a:gd name="connsiteX47" fmla="*/ 1579875 w 1995690"/>
              <a:gd name="connsiteY47" fmla="*/ 977152 h 1281952"/>
              <a:gd name="connsiteX48" fmla="*/ 1606769 w 1995690"/>
              <a:gd name="connsiteY48" fmla="*/ 959223 h 1281952"/>
              <a:gd name="connsiteX49" fmla="*/ 1633663 w 1995690"/>
              <a:gd name="connsiteY49" fmla="*/ 932329 h 1281952"/>
              <a:gd name="connsiteX50" fmla="*/ 1687451 w 1995690"/>
              <a:gd name="connsiteY50" fmla="*/ 896470 h 1281952"/>
              <a:gd name="connsiteX51" fmla="*/ 1723310 w 1995690"/>
              <a:gd name="connsiteY51" fmla="*/ 842682 h 1281952"/>
              <a:gd name="connsiteX52" fmla="*/ 1741239 w 1995690"/>
              <a:gd name="connsiteY52" fmla="*/ 824752 h 1281952"/>
              <a:gd name="connsiteX53" fmla="*/ 1777098 w 1995690"/>
              <a:gd name="connsiteY53" fmla="*/ 770964 h 1281952"/>
              <a:gd name="connsiteX54" fmla="*/ 1795028 w 1995690"/>
              <a:gd name="connsiteY54" fmla="*/ 753035 h 1281952"/>
              <a:gd name="connsiteX55" fmla="*/ 1830887 w 1995690"/>
              <a:gd name="connsiteY55" fmla="*/ 699247 h 1281952"/>
              <a:gd name="connsiteX56" fmla="*/ 1875710 w 1995690"/>
              <a:gd name="connsiteY56" fmla="*/ 690282 h 1281952"/>
              <a:gd name="connsiteX57" fmla="*/ 1929498 w 1995690"/>
              <a:gd name="connsiteY57" fmla="*/ 645458 h 1281952"/>
              <a:gd name="connsiteX58" fmla="*/ 1995690 w 1995690"/>
              <a:gd name="connsiteY58" fmla="*/ 556314 h 1281952"/>
              <a:gd name="connsiteX59" fmla="*/ 1979575 w 1995690"/>
              <a:gd name="connsiteY59" fmla="*/ 499823 h 1281952"/>
              <a:gd name="connsiteX60" fmla="*/ 1949133 w 1995690"/>
              <a:gd name="connsiteY60" fmla="*/ 470727 h 1281952"/>
              <a:gd name="connsiteX61" fmla="*/ 1902495 w 1995690"/>
              <a:gd name="connsiteY61" fmla="*/ 432668 h 1281952"/>
              <a:gd name="connsiteX62" fmla="*/ 1866581 w 1995690"/>
              <a:gd name="connsiteY62" fmla="*/ 402393 h 1281952"/>
              <a:gd name="connsiteX63" fmla="*/ 1848624 w 1995690"/>
              <a:gd name="connsiteY63" fmla="*/ 391907 h 1281952"/>
              <a:gd name="connsiteX64" fmla="*/ 1796625 w 1995690"/>
              <a:gd name="connsiteY64" fmla="*/ 364673 h 1281952"/>
              <a:gd name="connsiteX65" fmla="*/ 1750012 w 1995690"/>
              <a:gd name="connsiteY65" fmla="*/ 328474 h 1281952"/>
              <a:gd name="connsiteX66" fmla="*/ 1706922 w 1995690"/>
              <a:gd name="connsiteY66" fmla="*/ 294817 h 1281952"/>
              <a:gd name="connsiteX67" fmla="*/ 1674666 w 1995690"/>
              <a:gd name="connsiteY67" fmla="*/ 275027 h 1281952"/>
              <a:gd name="connsiteX68" fmla="*/ 1622720 w 1995690"/>
              <a:gd name="connsiteY68" fmla="*/ 232063 h 1281952"/>
              <a:gd name="connsiteX69" fmla="*/ 1592250 w 1995690"/>
              <a:gd name="connsiteY69" fmla="*/ 204830 h 1281952"/>
              <a:gd name="connsiteX70" fmla="*/ 1525950 w 1995690"/>
              <a:gd name="connsiteY70" fmla="*/ 165928 h 1281952"/>
              <a:gd name="connsiteX71" fmla="*/ 1466882 w 1995690"/>
              <a:gd name="connsiteY71" fmla="*/ 131591 h 1281952"/>
              <a:gd name="connsiteX72" fmla="*/ 1429263 w 1995690"/>
              <a:gd name="connsiteY72" fmla="*/ 122626 h 1281952"/>
              <a:gd name="connsiteX73" fmla="*/ 1386226 w 1995690"/>
              <a:gd name="connsiteY73" fmla="*/ 97594 h 1281952"/>
              <a:gd name="connsiteX74" fmla="*/ 1348607 w 1995690"/>
              <a:gd name="connsiteY74" fmla="*/ 90828 h 1281952"/>
              <a:gd name="connsiteX75" fmla="*/ 1273260 w 1995690"/>
              <a:gd name="connsiteY75" fmla="*/ 60213 h 1281952"/>
              <a:gd name="connsiteX76" fmla="*/ 1239216 w 1995690"/>
              <a:gd name="connsiteY76" fmla="*/ 51248 h 1281952"/>
              <a:gd name="connsiteX77" fmla="*/ 1212322 w 1995690"/>
              <a:gd name="connsiteY77" fmla="*/ 53788 h 1281952"/>
              <a:gd name="connsiteX78" fmla="*/ 1158534 w 1995690"/>
              <a:gd name="connsiteY78" fmla="*/ 44823 h 1281952"/>
              <a:gd name="connsiteX79" fmla="*/ 1050957 w 1995690"/>
              <a:gd name="connsiteY79" fmla="*/ 26894 h 1281952"/>
              <a:gd name="connsiteX80" fmla="*/ 907522 w 1995690"/>
              <a:gd name="connsiteY80" fmla="*/ 17929 h 1281952"/>
              <a:gd name="connsiteX81" fmla="*/ 790981 w 1995690"/>
              <a:gd name="connsiteY81" fmla="*/ 0 h 1281952"/>
              <a:gd name="connsiteX82" fmla="*/ 557898 w 1995690"/>
              <a:gd name="connsiteY82" fmla="*/ 8964 h 1281952"/>
              <a:gd name="connsiteX83" fmla="*/ 439542 w 1995690"/>
              <a:gd name="connsiteY83" fmla="*/ 54806 h 1281952"/>
              <a:gd name="connsiteX84" fmla="*/ 396479 w 1995690"/>
              <a:gd name="connsiteY84" fmla="*/ 86101 h 1281952"/>
              <a:gd name="connsiteX85" fmla="*/ 358833 w 1995690"/>
              <a:gd name="connsiteY85" fmla="*/ 100649 h 1281952"/>
              <a:gd name="connsiteX86" fmla="*/ 299600 w 1995690"/>
              <a:gd name="connsiteY86" fmla="*/ 131945 h 1281952"/>
              <a:gd name="connsiteX87" fmla="*/ 240367 w 1995690"/>
              <a:gd name="connsiteY87" fmla="*/ 166282 h 1281952"/>
              <a:gd name="connsiteX88" fmla="*/ 217048 w 1995690"/>
              <a:gd name="connsiteY88" fmla="*/ 184549 h 1281952"/>
              <a:gd name="connsiteX89" fmla="*/ 175854 w 1995690"/>
              <a:gd name="connsiteY89" fmla="*/ 227010 h 1281952"/>
              <a:gd name="connsiteX90" fmla="*/ 82769 w 1995690"/>
              <a:gd name="connsiteY90" fmla="*/ 134470 h 1281952"/>
              <a:gd name="connsiteX91" fmla="*/ 91734 w 1995690"/>
              <a:gd name="connsiteY91" fmla="*/ 143435 h 1281952"/>
              <a:gd name="connsiteX0" fmla="*/ 91734 w 1995690"/>
              <a:gd name="connsiteY0" fmla="*/ 143435 h 1281952"/>
              <a:gd name="connsiteX1" fmla="*/ 64839 w 1995690"/>
              <a:gd name="connsiteY1" fmla="*/ 161364 h 1281952"/>
              <a:gd name="connsiteX2" fmla="*/ 20016 w 1995690"/>
              <a:gd name="connsiteY2" fmla="*/ 197223 h 1281952"/>
              <a:gd name="connsiteX3" fmla="*/ 2087 w 1995690"/>
              <a:gd name="connsiteY3" fmla="*/ 251011 h 1281952"/>
              <a:gd name="connsiteX4" fmla="*/ 11051 w 1995690"/>
              <a:gd name="connsiteY4" fmla="*/ 331694 h 1281952"/>
              <a:gd name="connsiteX5" fmla="*/ 37945 w 1995690"/>
              <a:gd name="connsiteY5" fmla="*/ 385482 h 1281952"/>
              <a:gd name="connsiteX6" fmla="*/ 55875 w 1995690"/>
              <a:gd name="connsiteY6" fmla="*/ 439270 h 1281952"/>
              <a:gd name="connsiteX7" fmla="*/ 64839 w 1995690"/>
              <a:gd name="connsiteY7" fmla="*/ 466164 h 1281952"/>
              <a:gd name="connsiteX8" fmla="*/ 73804 w 1995690"/>
              <a:gd name="connsiteY8" fmla="*/ 493058 h 1281952"/>
              <a:gd name="connsiteX9" fmla="*/ 82769 w 1995690"/>
              <a:gd name="connsiteY9" fmla="*/ 528917 h 1281952"/>
              <a:gd name="connsiteX10" fmla="*/ 100698 w 1995690"/>
              <a:gd name="connsiteY10" fmla="*/ 582705 h 1281952"/>
              <a:gd name="connsiteX11" fmla="*/ 118628 w 1995690"/>
              <a:gd name="connsiteY11" fmla="*/ 636494 h 1281952"/>
              <a:gd name="connsiteX12" fmla="*/ 154487 w 1995690"/>
              <a:gd name="connsiteY12" fmla="*/ 690282 h 1281952"/>
              <a:gd name="connsiteX13" fmla="*/ 190345 w 1995690"/>
              <a:gd name="connsiteY13" fmla="*/ 744070 h 1281952"/>
              <a:gd name="connsiteX14" fmla="*/ 208275 w 1995690"/>
              <a:gd name="connsiteY14" fmla="*/ 762000 h 1281952"/>
              <a:gd name="connsiteX15" fmla="*/ 226204 w 1995690"/>
              <a:gd name="connsiteY15" fmla="*/ 788894 h 1281952"/>
              <a:gd name="connsiteX16" fmla="*/ 297922 w 1995690"/>
              <a:gd name="connsiteY16" fmla="*/ 860611 h 1281952"/>
              <a:gd name="connsiteX17" fmla="*/ 333781 w 1995690"/>
              <a:gd name="connsiteY17" fmla="*/ 896470 h 1281952"/>
              <a:gd name="connsiteX18" fmla="*/ 351710 w 1995690"/>
              <a:gd name="connsiteY18" fmla="*/ 914400 h 1281952"/>
              <a:gd name="connsiteX19" fmla="*/ 378604 w 1995690"/>
              <a:gd name="connsiteY19" fmla="*/ 932329 h 1281952"/>
              <a:gd name="connsiteX20" fmla="*/ 396534 w 1995690"/>
              <a:gd name="connsiteY20" fmla="*/ 959223 h 1281952"/>
              <a:gd name="connsiteX21" fmla="*/ 441357 w 1995690"/>
              <a:gd name="connsiteY21" fmla="*/ 995082 h 1281952"/>
              <a:gd name="connsiteX22" fmla="*/ 477216 w 1995690"/>
              <a:gd name="connsiteY22" fmla="*/ 1048870 h 1281952"/>
              <a:gd name="connsiteX23" fmla="*/ 531004 w 1995690"/>
              <a:gd name="connsiteY23" fmla="*/ 1084729 h 1281952"/>
              <a:gd name="connsiteX24" fmla="*/ 548934 w 1995690"/>
              <a:gd name="connsiteY24" fmla="*/ 1102658 h 1281952"/>
              <a:gd name="connsiteX25" fmla="*/ 575828 w 1995690"/>
              <a:gd name="connsiteY25" fmla="*/ 1111623 h 1281952"/>
              <a:gd name="connsiteX26" fmla="*/ 611687 w 1995690"/>
              <a:gd name="connsiteY26" fmla="*/ 1129552 h 1281952"/>
              <a:gd name="connsiteX27" fmla="*/ 665475 w 1995690"/>
              <a:gd name="connsiteY27" fmla="*/ 1147482 h 1281952"/>
              <a:gd name="connsiteX28" fmla="*/ 719263 w 1995690"/>
              <a:gd name="connsiteY28" fmla="*/ 1183341 h 1281952"/>
              <a:gd name="connsiteX29" fmla="*/ 755122 w 1995690"/>
              <a:gd name="connsiteY29" fmla="*/ 1201270 h 1281952"/>
              <a:gd name="connsiteX30" fmla="*/ 808910 w 1995690"/>
              <a:gd name="connsiteY30" fmla="*/ 1237129 h 1281952"/>
              <a:gd name="connsiteX31" fmla="*/ 835804 w 1995690"/>
              <a:gd name="connsiteY31" fmla="*/ 1255058 h 1281952"/>
              <a:gd name="connsiteX32" fmla="*/ 862698 w 1995690"/>
              <a:gd name="connsiteY32" fmla="*/ 1272988 h 1281952"/>
              <a:gd name="connsiteX33" fmla="*/ 889592 w 1995690"/>
              <a:gd name="connsiteY33" fmla="*/ 1281952 h 1281952"/>
              <a:gd name="connsiteX34" fmla="*/ 997169 w 1995690"/>
              <a:gd name="connsiteY34" fmla="*/ 1272988 h 1281952"/>
              <a:gd name="connsiteX35" fmla="*/ 1024063 w 1995690"/>
              <a:gd name="connsiteY35" fmla="*/ 1255058 h 1281952"/>
              <a:gd name="connsiteX36" fmla="*/ 1077851 w 1995690"/>
              <a:gd name="connsiteY36" fmla="*/ 1237129 h 1281952"/>
              <a:gd name="connsiteX37" fmla="*/ 1104745 w 1995690"/>
              <a:gd name="connsiteY37" fmla="*/ 1219200 h 1281952"/>
              <a:gd name="connsiteX38" fmla="*/ 1122675 w 1995690"/>
              <a:gd name="connsiteY38" fmla="*/ 1201270 h 1281952"/>
              <a:gd name="connsiteX39" fmla="*/ 1149569 w 1995690"/>
              <a:gd name="connsiteY39" fmla="*/ 1192305 h 1281952"/>
              <a:gd name="connsiteX40" fmla="*/ 1212322 w 1995690"/>
              <a:gd name="connsiteY40" fmla="*/ 1147482 h 1281952"/>
              <a:gd name="connsiteX41" fmla="*/ 1257145 w 1995690"/>
              <a:gd name="connsiteY41" fmla="*/ 1111623 h 1281952"/>
              <a:gd name="connsiteX42" fmla="*/ 1310934 w 1995690"/>
              <a:gd name="connsiteY42" fmla="*/ 1093694 h 1281952"/>
              <a:gd name="connsiteX43" fmla="*/ 1364722 w 1995690"/>
              <a:gd name="connsiteY43" fmla="*/ 1075764 h 1281952"/>
              <a:gd name="connsiteX44" fmla="*/ 1391616 w 1995690"/>
              <a:gd name="connsiteY44" fmla="*/ 1066800 h 1281952"/>
              <a:gd name="connsiteX45" fmla="*/ 1427475 w 1995690"/>
              <a:gd name="connsiteY45" fmla="*/ 1057835 h 1281952"/>
              <a:gd name="connsiteX46" fmla="*/ 1499192 w 1995690"/>
              <a:gd name="connsiteY46" fmla="*/ 1030941 h 1281952"/>
              <a:gd name="connsiteX47" fmla="*/ 1579875 w 1995690"/>
              <a:gd name="connsiteY47" fmla="*/ 977152 h 1281952"/>
              <a:gd name="connsiteX48" fmla="*/ 1606769 w 1995690"/>
              <a:gd name="connsiteY48" fmla="*/ 959223 h 1281952"/>
              <a:gd name="connsiteX49" fmla="*/ 1633663 w 1995690"/>
              <a:gd name="connsiteY49" fmla="*/ 932329 h 1281952"/>
              <a:gd name="connsiteX50" fmla="*/ 1687451 w 1995690"/>
              <a:gd name="connsiteY50" fmla="*/ 896470 h 1281952"/>
              <a:gd name="connsiteX51" fmla="*/ 1723310 w 1995690"/>
              <a:gd name="connsiteY51" fmla="*/ 842682 h 1281952"/>
              <a:gd name="connsiteX52" fmla="*/ 1741239 w 1995690"/>
              <a:gd name="connsiteY52" fmla="*/ 824752 h 1281952"/>
              <a:gd name="connsiteX53" fmla="*/ 1777098 w 1995690"/>
              <a:gd name="connsiteY53" fmla="*/ 770964 h 1281952"/>
              <a:gd name="connsiteX54" fmla="*/ 1795028 w 1995690"/>
              <a:gd name="connsiteY54" fmla="*/ 753035 h 1281952"/>
              <a:gd name="connsiteX55" fmla="*/ 1830887 w 1995690"/>
              <a:gd name="connsiteY55" fmla="*/ 699247 h 1281952"/>
              <a:gd name="connsiteX56" fmla="*/ 1875710 w 1995690"/>
              <a:gd name="connsiteY56" fmla="*/ 690282 h 1281952"/>
              <a:gd name="connsiteX57" fmla="*/ 1929498 w 1995690"/>
              <a:gd name="connsiteY57" fmla="*/ 645458 h 1281952"/>
              <a:gd name="connsiteX58" fmla="*/ 1995690 w 1995690"/>
              <a:gd name="connsiteY58" fmla="*/ 556314 h 1281952"/>
              <a:gd name="connsiteX59" fmla="*/ 1979575 w 1995690"/>
              <a:gd name="connsiteY59" fmla="*/ 499823 h 1281952"/>
              <a:gd name="connsiteX60" fmla="*/ 1949133 w 1995690"/>
              <a:gd name="connsiteY60" fmla="*/ 470727 h 1281952"/>
              <a:gd name="connsiteX61" fmla="*/ 1902495 w 1995690"/>
              <a:gd name="connsiteY61" fmla="*/ 432668 h 1281952"/>
              <a:gd name="connsiteX62" fmla="*/ 1866581 w 1995690"/>
              <a:gd name="connsiteY62" fmla="*/ 402393 h 1281952"/>
              <a:gd name="connsiteX63" fmla="*/ 1848624 w 1995690"/>
              <a:gd name="connsiteY63" fmla="*/ 391907 h 1281952"/>
              <a:gd name="connsiteX64" fmla="*/ 1796625 w 1995690"/>
              <a:gd name="connsiteY64" fmla="*/ 364673 h 1281952"/>
              <a:gd name="connsiteX65" fmla="*/ 1750012 w 1995690"/>
              <a:gd name="connsiteY65" fmla="*/ 328474 h 1281952"/>
              <a:gd name="connsiteX66" fmla="*/ 1706922 w 1995690"/>
              <a:gd name="connsiteY66" fmla="*/ 294817 h 1281952"/>
              <a:gd name="connsiteX67" fmla="*/ 1674666 w 1995690"/>
              <a:gd name="connsiteY67" fmla="*/ 275027 h 1281952"/>
              <a:gd name="connsiteX68" fmla="*/ 1622720 w 1995690"/>
              <a:gd name="connsiteY68" fmla="*/ 232063 h 1281952"/>
              <a:gd name="connsiteX69" fmla="*/ 1592250 w 1995690"/>
              <a:gd name="connsiteY69" fmla="*/ 204830 h 1281952"/>
              <a:gd name="connsiteX70" fmla="*/ 1525950 w 1995690"/>
              <a:gd name="connsiteY70" fmla="*/ 165928 h 1281952"/>
              <a:gd name="connsiteX71" fmla="*/ 1466882 w 1995690"/>
              <a:gd name="connsiteY71" fmla="*/ 131591 h 1281952"/>
              <a:gd name="connsiteX72" fmla="*/ 1429263 w 1995690"/>
              <a:gd name="connsiteY72" fmla="*/ 122626 h 1281952"/>
              <a:gd name="connsiteX73" fmla="*/ 1386226 w 1995690"/>
              <a:gd name="connsiteY73" fmla="*/ 97594 h 1281952"/>
              <a:gd name="connsiteX74" fmla="*/ 1348607 w 1995690"/>
              <a:gd name="connsiteY74" fmla="*/ 90828 h 1281952"/>
              <a:gd name="connsiteX75" fmla="*/ 1273260 w 1995690"/>
              <a:gd name="connsiteY75" fmla="*/ 60213 h 1281952"/>
              <a:gd name="connsiteX76" fmla="*/ 1239216 w 1995690"/>
              <a:gd name="connsiteY76" fmla="*/ 51248 h 1281952"/>
              <a:gd name="connsiteX77" fmla="*/ 1212322 w 1995690"/>
              <a:gd name="connsiteY77" fmla="*/ 53788 h 1281952"/>
              <a:gd name="connsiteX78" fmla="*/ 1158534 w 1995690"/>
              <a:gd name="connsiteY78" fmla="*/ 44823 h 1281952"/>
              <a:gd name="connsiteX79" fmla="*/ 1050957 w 1995690"/>
              <a:gd name="connsiteY79" fmla="*/ 26894 h 1281952"/>
              <a:gd name="connsiteX80" fmla="*/ 907522 w 1995690"/>
              <a:gd name="connsiteY80" fmla="*/ 17929 h 1281952"/>
              <a:gd name="connsiteX81" fmla="*/ 790981 w 1995690"/>
              <a:gd name="connsiteY81" fmla="*/ 0 h 1281952"/>
              <a:gd name="connsiteX82" fmla="*/ 557898 w 1995690"/>
              <a:gd name="connsiteY82" fmla="*/ 8964 h 1281952"/>
              <a:gd name="connsiteX83" fmla="*/ 439542 w 1995690"/>
              <a:gd name="connsiteY83" fmla="*/ 54806 h 1281952"/>
              <a:gd name="connsiteX84" fmla="*/ 396479 w 1995690"/>
              <a:gd name="connsiteY84" fmla="*/ 86101 h 1281952"/>
              <a:gd name="connsiteX85" fmla="*/ 358833 w 1995690"/>
              <a:gd name="connsiteY85" fmla="*/ 100649 h 1281952"/>
              <a:gd name="connsiteX86" fmla="*/ 299600 w 1995690"/>
              <a:gd name="connsiteY86" fmla="*/ 131945 h 1281952"/>
              <a:gd name="connsiteX87" fmla="*/ 265392 w 1995690"/>
              <a:gd name="connsiteY87" fmla="*/ 158839 h 1281952"/>
              <a:gd name="connsiteX88" fmla="*/ 217048 w 1995690"/>
              <a:gd name="connsiteY88" fmla="*/ 184549 h 1281952"/>
              <a:gd name="connsiteX89" fmla="*/ 175854 w 1995690"/>
              <a:gd name="connsiteY89" fmla="*/ 227010 h 1281952"/>
              <a:gd name="connsiteX90" fmla="*/ 82769 w 1995690"/>
              <a:gd name="connsiteY90" fmla="*/ 134470 h 1281952"/>
              <a:gd name="connsiteX91" fmla="*/ 91734 w 1995690"/>
              <a:gd name="connsiteY91" fmla="*/ 143435 h 1281952"/>
              <a:gd name="connsiteX0" fmla="*/ 91734 w 1995690"/>
              <a:gd name="connsiteY0" fmla="*/ 143435 h 1281952"/>
              <a:gd name="connsiteX1" fmla="*/ 64839 w 1995690"/>
              <a:gd name="connsiteY1" fmla="*/ 161364 h 1281952"/>
              <a:gd name="connsiteX2" fmla="*/ 20016 w 1995690"/>
              <a:gd name="connsiteY2" fmla="*/ 197223 h 1281952"/>
              <a:gd name="connsiteX3" fmla="*/ 2087 w 1995690"/>
              <a:gd name="connsiteY3" fmla="*/ 251011 h 1281952"/>
              <a:gd name="connsiteX4" fmla="*/ 11051 w 1995690"/>
              <a:gd name="connsiteY4" fmla="*/ 331694 h 1281952"/>
              <a:gd name="connsiteX5" fmla="*/ 37945 w 1995690"/>
              <a:gd name="connsiteY5" fmla="*/ 385482 h 1281952"/>
              <a:gd name="connsiteX6" fmla="*/ 55875 w 1995690"/>
              <a:gd name="connsiteY6" fmla="*/ 439270 h 1281952"/>
              <a:gd name="connsiteX7" fmla="*/ 64839 w 1995690"/>
              <a:gd name="connsiteY7" fmla="*/ 466164 h 1281952"/>
              <a:gd name="connsiteX8" fmla="*/ 73804 w 1995690"/>
              <a:gd name="connsiteY8" fmla="*/ 493058 h 1281952"/>
              <a:gd name="connsiteX9" fmla="*/ 82769 w 1995690"/>
              <a:gd name="connsiteY9" fmla="*/ 528917 h 1281952"/>
              <a:gd name="connsiteX10" fmla="*/ 100698 w 1995690"/>
              <a:gd name="connsiteY10" fmla="*/ 582705 h 1281952"/>
              <a:gd name="connsiteX11" fmla="*/ 118628 w 1995690"/>
              <a:gd name="connsiteY11" fmla="*/ 636494 h 1281952"/>
              <a:gd name="connsiteX12" fmla="*/ 154487 w 1995690"/>
              <a:gd name="connsiteY12" fmla="*/ 690282 h 1281952"/>
              <a:gd name="connsiteX13" fmla="*/ 190345 w 1995690"/>
              <a:gd name="connsiteY13" fmla="*/ 744070 h 1281952"/>
              <a:gd name="connsiteX14" fmla="*/ 208275 w 1995690"/>
              <a:gd name="connsiteY14" fmla="*/ 762000 h 1281952"/>
              <a:gd name="connsiteX15" fmla="*/ 226204 w 1995690"/>
              <a:gd name="connsiteY15" fmla="*/ 788894 h 1281952"/>
              <a:gd name="connsiteX16" fmla="*/ 297922 w 1995690"/>
              <a:gd name="connsiteY16" fmla="*/ 860611 h 1281952"/>
              <a:gd name="connsiteX17" fmla="*/ 333781 w 1995690"/>
              <a:gd name="connsiteY17" fmla="*/ 896470 h 1281952"/>
              <a:gd name="connsiteX18" fmla="*/ 351710 w 1995690"/>
              <a:gd name="connsiteY18" fmla="*/ 914400 h 1281952"/>
              <a:gd name="connsiteX19" fmla="*/ 378604 w 1995690"/>
              <a:gd name="connsiteY19" fmla="*/ 932329 h 1281952"/>
              <a:gd name="connsiteX20" fmla="*/ 396534 w 1995690"/>
              <a:gd name="connsiteY20" fmla="*/ 959223 h 1281952"/>
              <a:gd name="connsiteX21" fmla="*/ 441357 w 1995690"/>
              <a:gd name="connsiteY21" fmla="*/ 995082 h 1281952"/>
              <a:gd name="connsiteX22" fmla="*/ 477216 w 1995690"/>
              <a:gd name="connsiteY22" fmla="*/ 1048870 h 1281952"/>
              <a:gd name="connsiteX23" fmla="*/ 531004 w 1995690"/>
              <a:gd name="connsiteY23" fmla="*/ 1084729 h 1281952"/>
              <a:gd name="connsiteX24" fmla="*/ 548934 w 1995690"/>
              <a:gd name="connsiteY24" fmla="*/ 1102658 h 1281952"/>
              <a:gd name="connsiteX25" fmla="*/ 575828 w 1995690"/>
              <a:gd name="connsiteY25" fmla="*/ 1111623 h 1281952"/>
              <a:gd name="connsiteX26" fmla="*/ 611687 w 1995690"/>
              <a:gd name="connsiteY26" fmla="*/ 1129552 h 1281952"/>
              <a:gd name="connsiteX27" fmla="*/ 665475 w 1995690"/>
              <a:gd name="connsiteY27" fmla="*/ 1147482 h 1281952"/>
              <a:gd name="connsiteX28" fmla="*/ 719263 w 1995690"/>
              <a:gd name="connsiteY28" fmla="*/ 1183341 h 1281952"/>
              <a:gd name="connsiteX29" fmla="*/ 755122 w 1995690"/>
              <a:gd name="connsiteY29" fmla="*/ 1201270 h 1281952"/>
              <a:gd name="connsiteX30" fmla="*/ 808910 w 1995690"/>
              <a:gd name="connsiteY30" fmla="*/ 1237129 h 1281952"/>
              <a:gd name="connsiteX31" fmla="*/ 835804 w 1995690"/>
              <a:gd name="connsiteY31" fmla="*/ 1255058 h 1281952"/>
              <a:gd name="connsiteX32" fmla="*/ 862698 w 1995690"/>
              <a:gd name="connsiteY32" fmla="*/ 1272988 h 1281952"/>
              <a:gd name="connsiteX33" fmla="*/ 889592 w 1995690"/>
              <a:gd name="connsiteY33" fmla="*/ 1281952 h 1281952"/>
              <a:gd name="connsiteX34" fmla="*/ 997169 w 1995690"/>
              <a:gd name="connsiteY34" fmla="*/ 1272988 h 1281952"/>
              <a:gd name="connsiteX35" fmla="*/ 1024063 w 1995690"/>
              <a:gd name="connsiteY35" fmla="*/ 1255058 h 1281952"/>
              <a:gd name="connsiteX36" fmla="*/ 1077851 w 1995690"/>
              <a:gd name="connsiteY36" fmla="*/ 1237129 h 1281952"/>
              <a:gd name="connsiteX37" fmla="*/ 1104745 w 1995690"/>
              <a:gd name="connsiteY37" fmla="*/ 1219200 h 1281952"/>
              <a:gd name="connsiteX38" fmla="*/ 1122675 w 1995690"/>
              <a:gd name="connsiteY38" fmla="*/ 1201270 h 1281952"/>
              <a:gd name="connsiteX39" fmla="*/ 1149569 w 1995690"/>
              <a:gd name="connsiteY39" fmla="*/ 1192305 h 1281952"/>
              <a:gd name="connsiteX40" fmla="*/ 1212322 w 1995690"/>
              <a:gd name="connsiteY40" fmla="*/ 1147482 h 1281952"/>
              <a:gd name="connsiteX41" fmla="*/ 1257145 w 1995690"/>
              <a:gd name="connsiteY41" fmla="*/ 1111623 h 1281952"/>
              <a:gd name="connsiteX42" fmla="*/ 1310934 w 1995690"/>
              <a:gd name="connsiteY42" fmla="*/ 1093694 h 1281952"/>
              <a:gd name="connsiteX43" fmla="*/ 1364722 w 1995690"/>
              <a:gd name="connsiteY43" fmla="*/ 1075764 h 1281952"/>
              <a:gd name="connsiteX44" fmla="*/ 1391616 w 1995690"/>
              <a:gd name="connsiteY44" fmla="*/ 1066800 h 1281952"/>
              <a:gd name="connsiteX45" fmla="*/ 1427475 w 1995690"/>
              <a:gd name="connsiteY45" fmla="*/ 1057835 h 1281952"/>
              <a:gd name="connsiteX46" fmla="*/ 1499192 w 1995690"/>
              <a:gd name="connsiteY46" fmla="*/ 1030941 h 1281952"/>
              <a:gd name="connsiteX47" fmla="*/ 1579875 w 1995690"/>
              <a:gd name="connsiteY47" fmla="*/ 977152 h 1281952"/>
              <a:gd name="connsiteX48" fmla="*/ 1606769 w 1995690"/>
              <a:gd name="connsiteY48" fmla="*/ 959223 h 1281952"/>
              <a:gd name="connsiteX49" fmla="*/ 1633663 w 1995690"/>
              <a:gd name="connsiteY49" fmla="*/ 932329 h 1281952"/>
              <a:gd name="connsiteX50" fmla="*/ 1687451 w 1995690"/>
              <a:gd name="connsiteY50" fmla="*/ 896470 h 1281952"/>
              <a:gd name="connsiteX51" fmla="*/ 1723310 w 1995690"/>
              <a:gd name="connsiteY51" fmla="*/ 842682 h 1281952"/>
              <a:gd name="connsiteX52" fmla="*/ 1741239 w 1995690"/>
              <a:gd name="connsiteY52" fmla="*/ 824752 h 1281952"/>
              <a:gd name="connsiteX53" fmla="*/ 1777098 w 1995690"/>
              <a:gd name="connsiteY53" fmla="*/ 770964 h 1281952"/>
              <a:gd name="connsiteX54" fmla="*/ 1795028 w 1995690"/>
              <a:gd name="connsiteY54" fmla="*/ 753035 h 1281952"/>
              <a:gd name="connsiteX55" fmla="*/ 1830887 w 1995690"/>
              <a:gd name="connsiteY55" fmla="*/ 699247 h 1281952"/>
              <a:gd name="connsiteX56" fmla="*/ 1875710 w 1995690"/>
              <a:gd name="connsiteY56" fmla="*/ 690282 h 1281952"/>
              <a:gd name="connsiteX57" fmla="*/ 1929498 w 1995690"/>
              <a:gd name="connsiteY57" fmla="*/ 645458 h 1281952"/>
              <a:gd name="connsiteX58" fmla="*/ 1995690 w 1995690"/>
              <a:gd name="connsiteY58" fmla="*/ 556314 h 1281952"/>
              <a:gd name="connsiteX59" fmla="*/ 1979575 w 1995690"/>
              <a:gd name="connsiteY59" fmla="*/ 499823 h 1281952"/>
              <a:gd name="connsiteX60" fmla="*/ 1949133 w 1995690"/>
              <a:gd name="connsiteY60" fmla="*/ 470727 h 1281952"/>
              <a:gd name="connsiteX61" fmla="*/ 1902495 w 1995690"/>
              <a:gd name="connsiteY61" fmla="*/ 432668 h 1281952"/>
              <a:gd name="connsiteX62" fmla="*/ 1866581 w 1995690"/>
              <a:gd name="connsiteY62" fmla="*/ 402393 h 1281952"/>
              <a:gd name="connsiteX63" fmla="*/ 1848624 w 1995690"/>
              <a:gd name="connsiteY63" fmla="*/ 391907 h 1281952"/>
              <a:gd name="connsiteX64" fmla="*/ 1796625 w 1995690"/>
              <a:gd name="connsiteY64" fmla="*/ 364673 h 1281952"/>
              <a:gd name="connsiteX65" fmla="*/ 1750012 w 1995690"/>
              <a:gd name="connsiteY65" fmla="*/ 328474 h 1281952"/>
              <a:gd name="connsiteX66" fmla="*/ 1706922 w 1995690"/>
              <a:gd name="connsiteY66" fmla="*/ 294817 h 1281952"/>
              <a:gd name="connsiteX67" fmla="*/ 1674666 w 1995690"/>
              <a:gd name="connsiteY67" fmla="*/ 275027 h 1281952"/>
              <a:gd name="connsiteX68" fmla="*/ 1622720 w 1995690"/>
              <a:gd name="connsiteY68" fmla="*/ 232063 h 1281952"/>
              <a:gd name="connsiteX69" fmla="*/ 1592250 w 1995690"/>
              <a:gd name="connsiteY69" fmla="*/ 204830 h 1281952"/>
              <a:gd name="connsiteX70" fmla="*/ 1525950 w 1995690"/>
              <a:gd name="connsiteY70" fmla="*/ 165928 h 1281952"/>
              <a:gd name="connsiteX71" fmla="*/ 1466882 w 1995690"/>
              <a:gd name="connsiteY71" fmla="*/ 131591 h 1281952"/>
              <a:gd name="connsiteX72" fmla="*/ 1429263 w 1995690"/>
              <a:gd name="connsiteY72" fmla="*/ 122626 h 1281952"/>
              <a:gd name="connsiteX73" fmla="*/ 1386226 w 1995690"/>
              <a:gd name="connsiteY73" fmla="*/ 97594 h 1281952"/>
              <a:gd name="connsiteX74" fmla="*/ 1348607 w 1995690"/>
              <a:gd name="connsiteY74" fmla="*/ 90828 h 1281952"/>
              <a:gd name="connsiteX75" fmla="*/ 1273260 w 1995690"/>
              <a:gd name="connsiteY75" fmla="*/ 60213 h 1281952"/>
              <a:gd name="connsiteX76" fmla="*/ 1239216 w 1995690"/>
              <a:gd name="connsiteY76" fmla="*/ 51248 h 1281952"/>
              <a:gd name="connsiteX77" fmla="*/ 1212322 w 1995690"/>
              <a:gd name="connsiteY77" fmla="*/ 53788 h 1281952"/>
              <a:gd name="connsiteX78" fmla="*/ 1158534 w 1995690"/>
              <a:gd name="connsiteY78" fmla="*/ 44823 h 1281952"/>
              <a:gd name="connsiteX79" fmla="*/ 1050957 w 1995690"/>
              <a:gd name="connsiteY79" fmla="*/ 26894 h 1281952"/>
              <a:gd name="connsiteX80" fmla="*/ 907522 w 1995690"/>
              <a:gd name="connsiteY80" fmla="*/ 17929 h 1281952"/>
              <a:gd name="connsiteX81" fmla="*/ 790981 w 1995690"/>
              <a:gd name="connsiteY81" fmla="*/ 0 h 1281952"/>
              <a:gd name="connsiteX82" fmla="*/ 557898 w 1995690"/>
              <a:gd name="connsiteY82" fmla="*/ 8964 h 1281952"/>
              <a:gd name="connsiteX83" fmla="*/ 439542 w 1995690"/>
              <a:gd name="connsiteY83" fmla="*/ 54806 h 1281952"/>
              <a:gd name="connsiteX84" fmla="*/ 396479 w 1995690"/>
              <a:gd name="connsiteY84" fmla="*/ 86101 h 1281952"/>
              <a:gd name="connsiteX85" fmla="*/ 358833 w 1995690"/>
              <a:gd name="connsiteY85" fmla="*/ 100649 h 1281952"/>
              <a:gd name="connsiteX86" fmla="*/ 299600 w 1995690"/>
              <a:gd name="connsiteY86" fmla="*/ 131945 h 1281952"/>
              <a:gd name="connsiteX87" fmla="*/ 265392 w 1995690"/>
              <a:gd name="connsiteY87" fmla="*/ 158839 h 1281952"/>
              <a:gd name="connsiteX88" fmla="*/ 217048 w 1995690"/>
              <a:gd name="connsiteY88" fmla="*/ 184549 h 1281952"/>
              <a:gd name="connsiteX89" fmla="*/ 175854 w 1995690"/>
              <a:gd name="connsiteY89" fmla="*/ 227010 h 1281952"/>
              <a:gd name="connsiteX90" fmla="*/ 82769 w 1995690"/>
              <a:gd name="connsiteY90" fmla="*/ 134470 h 1281952"/>
              <a:gd name="connsiteX91" fmla="*/ 91734 w 1995690"/>
              <a:gd name="connsiteY91" fmla="*/ 143435 h 1281952"/>
              <a:gd name="connsiteX0" fmla="*/ 91734 w 1995690"/>
              <a:gd name="connsiteY0" fmla="*/ 143435 h 1281952"/>
              <a:gd name="connsiteX1" fmla="*/ 64839 w 1995690"/>
              <a:gd name="connsiteY1" fmla="*/ 161364 h 1281952"/>
              <a:gd name="connsiteX2" fmla="*/ 20016 w 1995690"/>
              <a:gd name="connsiteY2" fmla="*/ 197223 h 1281952"/>
              <a:gd name="connsiteX3" fmla="*/ 2087 w 1995690"/>
              <a:gd name="connsiteY3" fmla="*/ 251011 h 1281952"/>
              <a:gd name="connsiteX4" fmla="*/ 11051 w 1995690"/>
              <a:gd name="connsiteY4" fmla="*/ 331694 h 1281952"/>
              <a:gd name="connsiteX5" fmla="*/ 37945 w 1995690"/>
              <a:gd name="connsiteY5" fmla="*/ 385482 h 1281952"/>
              <a:gd name="connsiteX6" fmla="*/ 55875 w 1995690"/>
              <a:gd name="connsiteY6" fmla="*/ 439270 h 1281952"/>
              <a:gd name="connsiteX7" fmla="*/ 64839 w 1995690"/>
              <a:gd name="connsiteY7" fmla="*/ 466164 h 1281952"/>
              <a:gd name="connsiteX8" fmla="*/ 73804 w 1995690"/>
              <a:gd name="connsiteY8" fmla="*/ 493058 h 1281952"/>
              <a:gd name="connsiteX9" fmla="*/ 82769 w 1995690"/>
              <a:gd name="connsiteY9" fmla="*/ 528917 h 1281952"/>
              <a:gd name="connsiteX10" fmla="*/ 100698 w 1995690"/>
              <a:gd name="connsiteY10" fmla="*/ 582705 h 1281952"/>
              <a:gd name="connsiteX11" fmla="*/ 118628 w 1995690"/>
              <a:gd name="connsiteY11" fmla="*/ 636494 h 1281952"/>
              <a:gd name="connsiteX12" fmla="*/ 154487 w 1995690"/>
              <a:gd name="connsiteY12" fmla="*/ 690282 h 1281952"/>
              <a:gd name="connsiteX13" fmla="*/ 190345 w 1995690"/>
              <a:gd name="connsiteY13" fmla="*/ 744070 h 1281952"/>
              <a:gd name="connsiteX14" fmla="*/ 208275 w 1995690"/>
              <a:gd name="connsiteY14" fmla="*/ 762000 h 1281952"/>
              <a:gd name="connsiteX15" fmla="*/ 226204 w 1995690"/>
              <a:gd name="connsiteY15" fmla="*/ 788894 h 1281952"/>
              <a:gd name="connsiteX16" fmla="*/ 297922 w 1995690"/>
              <a:gd name="connsiteY16" fmla="*/ 860611 h 1281952"/>
              <a:gd name="connsiteX17" fmla="*/ 333781 w 1995690"/>
              <a:gd name="connsiteY17" fmla="*/ 896470 h 1281952"/>
              <a:gd name="connsiteX18" fmla="*/ 351710 w 1995690"/>
              <a:gd name="connsiteY18" fmla="*/ 914400 h 1281952"/>
              <a:gd name="connsiteX19" fmla="*/ 378604 w 1995690"/>
              <a:gd name="connsiteY19" fmla="*/ 932329 h 1281952"/>
              <a:gd name="connsiteX20" fmla="*/ 396534 w 1995690"/>
              <a:gd name="connsiteY20" fmla="*/ 959223 h 1281952"/>
              <a:gd name="connsiteX21" fmla="*/ 441357 w 1995690"/>
              <a:gd name="connsiteY21" fmla="*/ 995082 h 1281952"/>
              <a:gd name="connsiteX22" fmla="*/ 477216 w 1995690"/>
              <a:gd name="connsiteY22" fmla="*/ 1048870 h 1281952"/>
              <a:gd name="connsiteX23" fmla="*/ 531004 w 1995690"/>
              <a:gd name="connsiteY23" fmla="*/ 1084729 h 1281952"/>
              <a:gd name="connsiteX24" fmla="*/ 548934 w 1995690"/>
              <a:gd name="connsiteY24" fmla="*/ 1102658 h 1281952"/>
              <a:gd name="connsiteX25" fmla="*/ 575828 w 1995690"/>
              <a:gd name="connsiteY25" fmla="*/ 1111623 h 1281952"/>
              <a:gd name="connsiteX26" fmla="*/ 611687 w 1995690"/>
              <a:gd name="connsiteY26" fmla="*/ 1129552 h 1281952"/>
              <a:gd name="connsiteX27" fmla="*/ 665475 w 1995690"/>
              <a:gd name="connsiteY27" fmla="*/ 1147482 h 1281952"/>
              <a:gd name="connsiteX28" fmla="*/ 719263 w 1995690"/>
              <a:gd name="connsiteY28" fmla="*/ 1183341 h 1281952"/>
              <a:gd name="connsiteX29" fmla="*/ 755122 w 1995690"/>
              <a:gd name="connsiteY29" fmla="*/ 1201270 h 1281952"/>
              <a:gd name="connsiteX30" fmla="*/ 808910 w 1995690"/>
              <a:gd name="connsiteY30" fmla="*/ 1237129 h 1281952"/>
              <a:gd name="connsiteX31" fmla="*/ 835804 w 1995690"/>
              <a:gd name="connsiteY31" fmla="*/ 1255058 h 1281952"/>
              <a:gd name="connsiteX32" fmla="*/ 862698 w 1995690"/>
              <a:gd name="connsiteY32" fmla="*/ 1272988 h 1281952"/>
              <a:gd name="connsiteX33" fmla="*/ 889592 w 1995690"/>
              <a:gd name="connsiteY33" fmla="*/ 1281952 h 1281952"/>
              <a:gd name="connsiteX34" fmla="*/ 997169 w 1995690"/>
              <a:gd name="connsiteY34" fmla="*/ 1272988 h 1281952"/>
              <a:gd name="connsiteX35" fmla="*/ 1024063 w 1995690"/>
              <a:gd name="connsiteY35" fmla="*/ 1255058 h 1281952"/>
              <a:gd name="connsiteX36" fmla="*/ 1077851 w 1995690"/>
              <a:gd name="connsiteY36" fmla="*/ 1237129 h 1281952"/>
              <a:gd name="connsiteX37" fmla="*/ 1104745 w 1995690"/>
              <a:gd name="connsiteY37" fmla="*/ 1219200 h 1281952"/>
              <a:gd name="connsiteX38" fmla="*/ 1122675 w 1995690"/>
              <a:gd name="connsiteY38" fmla="*/ 1201270 h 1281952"/>
              <a:gd name="connsiteX39" fmla="*/ 1149569 w 1995690"/>
              <a:gd name="connsiteY39" fmla="*/ 1192305 h 1281952"/>
              <a:gd name="connsiteX40" fmla="*/ 1212322 w 1995690"/>
              <a:gd name="connsiteY40" fmla="*/ 1147482 h 1281952"/>
              <a:gd name="connsiteX41" fmla="*/ 1257145 w 1995690"/>
              <a:gd name="connsiteY41" fmla="*/ 1111623 h 1281952"/>
              <a:gd name="connsiteX42" fmla="*/ 1310934 w 1995690"/>
              <a:gd name="connsiteY42" fmla="*/ 1093694 h 1281952"/>
              <a:gd name="connsiteX43" fmla="*/ 1364722 w 1995690"/>
              <a:gd name="connsiteY43" fmla="*/ 1075764 h 1281952"/>
              <a:gd name="connsiteX44" fmla="*/ 1391616 w 1995690"/>
              <a:gd name="connsiteY44" fmla="*/ 1066800 h 1281952"/>
              <a:gd name="connsiteX45" fmla="*/ 1427475 w 1995690"/>
              <a:gd name="connsiteY45" fmla="*/ 1057835 h 1281952"/>
              <a:gd name="connsiteX46" fmla="*/ 1499192 w 1995690"/>
              <a:gd name="connsiteY46" fmla="*/ 1030941 h 1281952"/>
              <a:gd name="connsiteX47" fmla="*/ 1579875 w 1995690"/>
              <a:gd name="connsiteY47" fmla="*/ 977152 h 1281952"/>
              <a:gd name="connsiteX48" fmla="*/ 1606769 w 1995690"/>
              <a:gd name="connsiteY48" fmla="*/ 959223 h 1281952"/>
              <a:gd name="connsiteX49" fmla="*/ 1633663 w 1995690"/>
              <a:gd name="connsiteY49" fmla="*/ 932329 h 1281952"/>
              <a:gd name="connsiteX50" fmla="*/ 1687451 w 1995690"/>
              <a:gd name="connsiteY50" fmla="*/ 896470 h 1281952"/>
              <a:gd name="connsiteX51" fmla="*/ 1723310 w 1995690"/>
              <a:gd name="connsiteY51" fmla="*/ 842682 h 1281952"/>
              <a:gd name="connsiteX52" fmla="*/ 1741239 w 1995690"/>
              <a:gd name="connsiteY52" fmla="*/ 824752 h 1281952"/>
              <a:gd name="connsiteX53" fmla="*/ 1777098 w 1995690"/>
              <a:gd name="connsiteY53" fmla="*/ 770964 h 1281952"/>
              <a:gd name="connsiteX54" fmla="*/ 1795028 w 1995690"/>
              <a:gd name="connsiteY54" fmla="*/ 753035 h 1281952"/>
              <a:gd name="connsiteX55" fmla="*/ 1830887 w 1995690"/>
              <a:gd name="connsiteY55" fmla="*/ 699247 h 1281952"/>
              <a:gd name="connsiteX56" fmla="*/ 1875710 w 1995690"/>
              <a:gd name="connsiteY56" fmla="*/ 690282 h 1281952"/>
              <a:gd name="connsiteX57" fmla="*/ 1929498 w 1995690"/>
              <a:gd name="connsiteY57" fmla="*/ 645458 h 1281952"/>
              <a:gd name="connsiteX58" fmla="*/ 1995690 w 1995690"/>
              <a:gd name="connsiteY58" fmla="*/ 556314 h 1281952"/>
              <a:gd name="connsiteX59" fmla="*/ 1979575 w 1995690"/>
              <a:gd name="connsiteY59" fmla="*/ 499823 h 1281952"/>
              <a:gd name="connsiteX60" fmla="*/ 1949133 w 1995690"/>
              <a:gd name="connsiteY60" fmla="*/ 470727 h 1281952"/>
              <a:gd name="connsiteX61" fmla="*/ 1902495 w 1995690"/>
              <a:gd name="connsiteY61" fmla="*/ 432668 h 1281952"/>
              <a:gd name="connsiteX62" fmla="*/ 1866581 w 1995690"/>
              <a:gd name="connsiteY62" fmla="*/ 402393 h 1281952"/>
              <a:gd name="connsiteX63" fmla="*/ 1848624 w 1995690"/>
              <a:gd name="connsiteY63" fmla="*/ 391907 h 1281952"/>
              <a:gd name="connsiteX64" fmla="*/ 1796625 w 1995690"/>
              <a:gd name="connsiteY64" fmla="*/ 364673 h 1281952"/>
              <a:gd name="connsiteX65" fmla="*/ 1750012 w 1995690"/>
              <a:gd name="connsiteY65" fmla="*/ 328474 h 1281952"/>
              <a:gd name="connsiteX66" fmla="*/ 1706922 w 1995690"/>
              <a:gd name="connsiteY66" fmla="*/ 294817 h 1281952"/>
              <a:gd name="connsiteX67" fmla="*/ 1674666 w 1995690"/>
              <a:gd name="connsiteY67" fmla="*/ 275027 h 1281952"/>
              <a:gd name="connsiteX68" fmla="*/ 1622720 w 1995690"/>
              <a:gd name="connsiteY68" fmla="*/ 232063 h 1281952"/>
              <a:gd name="connsiteX69" fmla="*/ 1592250 w 1995690"/>
              <a:gd name="connsiteY69" fmla="*/ 204830 h 1281952"/>
              <a:gd name="connsiteX70" fmla="*/ 1525950 w 1995690"/>
              <a:gd name="connsiteY70" fmla="*/ 165928 h 1281952"/>
              <a:gd name="connsiteX71" fmla="*/ 1466882 w 1995690"/>
              <a:gd name="connsiteY71" fmla="*/ 131591 h 1281952"/>
              <a:gd name="connsiteX72" fmla="*/ 1429263 w 1995690"/>
              <a:gd name="connsiteY72" fmla="*/ 122626 h 1281952"/>
              <a:gd name="connsiteX73" fmla="*/ 1386226 w 1995690"/>
              <a:gd name="connsiteY73" fmla="*/ 97594 h 1281952"/>
              <a:gd name="connsiteX74" fmla="*/ 1348607 w 1995690"/>
              <a:gd name="connsiteY74" fmla="*/ 90828 h 1281952"/>
              <a:gd name="connsiteX75" fmla="*/ 1273260 w 1995690"/>
              <a:gd name="connsiteY75" fmla="*/ 60213 h 1281952"/>
              <a:gd name="connsiteX76" fmla="*/ 1239216 w 1995690"/>
              <a:gd name="connsiteY76" fmla="*/ 51248 h 1281952"/>
              <a:gd name="connsiteX77" fmla="*/ 1212322 w 1995690"/>
              <a:gd name="connsiteY77" fmla="*/ 53788 h 1281952"/>
              <a:gd name="connsiteX78" fmla="*/ 1158534 w 1995690"/>
              <a:gd name="connsiteY78" fmla="*/ 44823 h 1281952"/>
              <a:gd name="connsiteX79" fmla="*/ 1050957 w 1995690"/>
              <a:gd name="connsiteY79" fmla="*/ 26894 h 1281952"/>
              <a:gd name="connsiteX80" fmla="*/ 907522 w 1995690"/>
              <a:gd name="connsiteY80" fmla="*/ 17929 h 1281952"/>
              <a:gd name="connsiteX81" fmla="*/ 790981 w 1995690"/>
              <a:gd name="connsiteY81" fmla="*/ 0 h 1281952"/>
              <a:gd name="connsiteX82" fmla="*/ 557898 w 1995690"/>
              <a:gd name="connsiteY82" fmla="*/ 8964 h 1281952"/>
              <a:gd name="connsiteX83" fmla="*/ 439542 w 1995690"/>
              <a:gd name="connsiteY83" fmla="*/ 54806 h 1281952"/>
              <a:gd name="connsiteX84" fmla="*/ 396479 w 1995690"/>
              <a:gd name="connsiteY84" fmla="*/ 86101 h 1281952"/>
              <a:gd name="connsiteX85" fmla="*/ 358833 w 1995690"/>
              <a:gd name="connsiteY85" fmla="*/ 100649 h 1281952"/>
              <a:gd name="connsiteX86" fmla="*/ 299600 w 1995690"/>
              <a:gd name="connsiteY86" fmla="*/ 131945 h 1281952"/>
              <a:gd name="connsiteX87" fmla="*/ 265392 w 1995690"/>
              <a:gd name="connsiteY87" fmla="*/ 158839 h 1281952"/>
              <a:gd name="connsiteX88" fmla="*/ 217048 w 1995690"/>
              <a:gd name="connsiteY88" fmla="*/ 184549 h 1281952"/>
              <a:gd name="connsiteX89" fmla="*/ 175854 w 1995690"/>
              <a:gd name="connsiteY89" fmla="*/ 227010 h 1281952"/>
              <a:gd name="connsiteX90" fmla="*/ 159630 w 1995690"/>
              <a:gd name="connsiteY90" fmla="*/ 244260 h 1281952"/>
              <a:gd name="connsiteX91" fmla="*/ 91734 w 1995690"/>
              <a:gd name="connsiteY91" fmla="*/ 143435 h 1281952"/>
              <a:gd name="connsiteX0" fmla="*/ 139995 w 1995690"/>
              <a:gd name="connsiteY0" fmla="*/ 260668 h 1281952"/>
              <a:gd name="connsiteX1" fmla="*/ 64839 w 1995690"/>
              <a:gd name="connsiteY1" fmla="*/ 161364 h 1281952"/>
              <a:gd name="connsiteX2" fmla="*/ 20016 w 1995690"/>
              <a:gd name="connsiteY2" fmla="*/ 197223 h 1281952"/>
              <a:gd name="connsiteX3" fmla="*/ 2087 w 1995690"/>
              <a:gd name="connsiteY3" fmla="*/ 251011 h 1281952"/>
              <a:gd name="connsiteX4" fmla="*/ 11051 w 1995690"/>
              <a:gd name="connsiteY4" fmla="*/ 331694 h 1281952"/>
              <a:gd name="connsiteX5" fmla="*/ 37945 w 1995690"/>
              <a:gd name="connsiteY5" fmla="*/ 385482 h 1281952"/>
              <a:gd name="connsiteX6" fmla="*/ 55875 w 1995690"/>
              <a:gd name="connsiteY6" fmla="*/ 439270 h 1281952"/>
              <a:gd name="connsiteX7" fmla="*/ 64839 w 1995690"/>
              <a:gd name="connsiteY7" fmla="*/ 466164 h 1281952"/>
              <a:gd name="connsiteX8" fmla="*/ 73804 w 1995690"/>
              <a:gd name="connsiteY8" fmla="*/ 493058 h 1281952"/>
              <a:gd name="connsiteX9" fmla="*/ 82769 w 1995690"/>
              <a:gd name="connsiteY9" fmla="*/ 528917 h 1281952"/>
              <a:gd name="connsiteX10" fmla="*/ 100698 w 1995690"/>
              <a:gd name="connsiteY10" fmla="*/ 582705 h 1281952"/>
              <a:gd name="connsiteX11" fmla="*/ 118628 w 1995690"/>
              <a:gd name="connsiteY11" fmla="*/ 636494 h 1281952"/>
              <a:gd name="connsiteX12" fmla="*/ 154487 w 1995690"/>
              <a:gd name="connsiteY12" fmla="*/ 690282 h 1281952"/>
              <a:gd name="connsiteX13" fmla="*/ 190345 w 1995690"/>
              <a:gd name="connsiteY13" fmla="*/ 744070 h 1281952"/>
              <a:gd name="connsiteX14" fmla="*/ 208275 w 1995690"/>
              <a:gd name="connsiteY14" fmla="*/ 762000 h 1281952"/>
              <a:gd name="connsiteX15" fmla="*/ 226204 w 1995690"/>
              <a:gd name="connsiteY15" fmla="*/ 788894 h 1281952"/>
              <a:gd name="connsiteX16" fmla="*/ 297922 w 1995690"/>
              <a:gd name="connsiteY16" fmla="*/ 860611 h 1281952"/>
              <a:gd name="connsiteX17" fmla="*/ 333781 w 1995690"/>
              <a:gd name="connsiteY17" fmla="*/ 896470 h 1281952"/>
              <a:gd name="connsiteX18" fmla="*/ 351710 w 1995690"/>
              <a:gd name="connsiteY18" fmla="*/ 914400 h 1281952"/>
              <a:gd name="connsiteX19" fmla="*/ 378604 w 1995690"/>
              <a:gd name="connsiteY19" fmla="*/ 932329 h 1281952"/>
              <a:gd name="connsiteX20" fmla="*/ 396534 w 1995690"/>
              <a:gd name="connsiteY20" fmla="*/ 959223 h 1281952"/>
              <a:gd name="connsiteX21" fmla="*/ 441357 w 1995690"/>
              <a:gd name="connsiteY21" fmla="*/ 995082 h 1281952"/>
              <a:gd name="connsiteX22" fmla="*/ 477216 w 1995690"/>
              <a:gd name="connsiteY22" fmla="*/ 1048870 h 1281952"/>
              <a:gd name="connsiteX23" fmla="*/ 531004 w 1995690"/>
              <a:gd name="connsiteY23" fmla="*/ 1084729 h 1281952"/>
              <a:gd name="connsiteX24" fmla="*/ 548934 w 1995690"/>
              <a:gd name="connsiteY24" fmla="*/ 1102658 h 1281952"/>
              <a:gd name="connsiteX25" fmla="*/ 575828 w 1995690"/>
              <a:gd name="connsiteY25" fmla="*/ 1111623 h 1281952"/>
              <a:gd name="connsiteX26" fmla="*/ 611687 w 1995690"/>
              <a:gd name="connsiteY26" fmla="*/ 1129552 h 1281952"/>
              <a:gd name="connsiteX27" fmla="*/ 665475 w 1995690"/>
              <a:gd name="connsiteY27" fmla="*/ 1147482 h 1281952"/>
              <a:gd name="connsiteX28" fmla="*/ 719263 w 1995690"/>
              <a:gd name="connsiteY28" fmla="*/ 1183341 h 1281952"/>
              <a:gd name="connsiteX29" fmla="*/ 755122 w 1995690"/>
              <a:gd name="connsiteY29" fmla="*/ 1201270 h 1281952"/>
              <a:gd name="connsiteX30" fmla="*/ 808910 w 1995690"/>
              <a:gd name="connsiteY30" fmla="*/ 1237129 h 1281952"/>
              <a:gd name="connsiteX31" fmla="*/ 835804 w 1995690"/>
              <a:gd name="connsiteY31" fmla="*/ 1255058 h 1281952"/>
              <a:gd name="connsiteX32" fmla="*/ 862698 w 1995690"/>
              <a:gd name="connsiteY32" fmla="*/ 1272988 h 1281952"/>
              <a:gd name="connsiteX33" fmla="*/ 889592 w 1995690"/>
              <a:gd name="connsiteY33" fmla="*/ 1281952 h 1281952"/>
              <a:gd name="connsiteX34" fmla="*/ 997169 w 1995690"/>
              <a:gd name="connsiteY34" fmla="*/ 1272988 h 1281952"/>
              <a:gd name="connsiteX35" fmla="*/ 1024063 w 1995690"/>
              <a:gd name="connsiteY35" fmla="*/ 1255058 h 1281952"/>
              <a:gd name="connsiteX36" fmla="*/ 1077851 w 1995690"/>
              <a:gd name="connsiteY36" fmla="*/ 1237129 h 1281952"/>
              <a:gd name="connsiteX37" fmla="*/ 1104745 w 1995690"/>
              <a:gd name="connsiteY37" fmla="*/ 1219200 h 1281952"/>
              <a:gd name="connsiteX38" fmla="*/ 1122675 w 1995690"/>
              <a:gd name="connsiteY38" fmla="*/ 1201270 h 1281952"/>
              <a:gd name="connsiteX39" fmla="*/ 1149569 w 1995690"/>
              <a:gd name="connsiteY39" fmla="*/ 1192305 h 1281952"/>
              <a:gd name="connsiteX40" fmla="*/ 1212322 w 1995690"/>
              <a:gd name="connsiteY40" fmla="*/ 1147482 h 1281952"/>
              <a:gd name="connsiteX41" fmla="*/ 1257145 w 1995690"/>
              <a:gd name="connsiteY41" fmla="*/ 1111623 h 1281952"/>
              <a:gd name="connsiteX42" fmla="*/ 1310934 w 1995690"/>
              <a:gd name="connsiteY42" fmla="*/ 1093694 h 1281952"/>
              <a:gd name="connsiteX43" fmla="*/ 1364722 w 1995690"/>
              <a:gd name="connsiteY43" fmla="*/ 1075764 h 1281952"/>
              <a:gd name="connsiteX44" fmla="*/ 1391616 w 1995690"/>
              <a:gd name="connsiteY44" fmla="*/ 1066800 h 1281952"/>
              <a:gd name="connsiteX45" fmla="*/ 1427475 w 1995690"/>
              <a:gd name="connsiteY45" fmla="*/ 1057835 h 1281952"/>
              <a:gd name="connsiteX46" fmla="*/ 1499192 w 1995690"/>
              <a:gd name="connsiteY46" fmla="*/ 1030941 h 1281952"/>
              <a:gd name="connsiteX47" fmla="*/ 1579875 w 1995690"/>
              <a:gd name="connsiteY47" fmla="*/ 977152 h 1281952"/>
              <a:gd name="connsiteX48" fmla="*/ 1606769 w 1995690"/>
              <a:gd name="connsiteY48" fmla="*/ 959223 h 1281952"/>
              <a:gd name="connsiteX49" fmla="*/ 1633663 w 1995690"/>
              <a:gd name="connsiteY49" fmla="*/ 932329 h 1281952"/>
              <a:gd name="connsiteX50" fmla="*/ 1687451 w 1995690"/>
              <a:gd name="connsiteY50" fmla="*/ 896470 h 1281952"/>
              <a:gd name="connsiteX51" fmla="*/ 1723310 w 1995690"/>
              <a:gd name="connsiteY51" fmla="*/ 842682 h 1281952"/>
              <a:gd name="connsiteX52" fmla="*/ 1741239 w 1995690"/>
              <a:gd name="connsiteY52" fmla="*/ 824752 h 1281952"/>
              <a:gd name="connsiteX53" fmla="*/ 1777098 w 1995690"/>
              <a:gd name="connsiteY53" fmla="*/ 770964 h 1281952"/>
              <a:gd name="connsiteX54" fmla="*/ 1795028 w 1995690"/>
              <a:gd name="connsiteY54" fmla="*/ 753035 h 1281952"/>
              <a:gd name="connsiteX55" fmla="*/ 1830887 w 1995690"/>
              <a:gd name="connsiteY55" fmla="*/ 699247 h 1281952"/>
              <a:gd name="connsiteX56" fmla="*/ 1875710 w 1995690"/>
              <a:gd name="connsiteY56" fmla="*/ 690282 h 1281952"/>
              <a:gd name="connsiteX57" fmla="*/ 1929498 w 1995690"/>
              <a:gd name="connsiteY57" fmla="*/ 645458 h 1281952"/>
              <a:gd name="connsiteX58" fmla="*/ 1995690 w 1995690"/>
              <a:gd name="connsiteY58" fmla="*/ 556314 h 1281952"/>
              <a:gd name="connsiteX59" fmla="*/ 1979575 w 1995690"/>
              <a:gd name="connsiteY59" fmla="*/ 499823 h 1281952"/>
              <a:gd name="connsiteX60" fmla="*/ 1949133 w 1995690"/>
              <a:gd name="connsiteY60" fmla="*/ 470727 h 1281952"/>
              <a:gd name="connsiteX61" fmla="*/ 1902495 w 1995690"/>
              <a:gd name="connsiteY61" fmla="*/ 432668 h 1281952"/>
              <a:gd name="connsiteX62" fmla="*/ 1866581 w 1995690"/>
              <a:gd name="connsiteY62" fmla="*/ 402393 h 1281952"/>
              <a:gd name="connsiteX63" fmla="*/ 1848624 w 1995690"/>
              <a:gd name="connsiteY63" fmla="*/ 391907 h 1281952"/>
              <a:gd name="connsiteX64" fmla="*/ 1796625 w 1995690"/>
              <a:gd name="connsiteY64" fmla="*/ 364673 h 1281952"/>
              <a:gd name="connsiteX65" fmla="*/ 1750012 w 1995690"/>
              <a:gd name="connsiteY65" fmla="*/ 328474 h 1281952"/>
              <a:gd name="connsiteX66" fmla="*/ 1706922 w 1995690"/>
              <a:gd name="connsiteY66" fmla="*/ 294817 h 1281952"/>
              <a:gd name="connsiteX67" fmla="*/ 1674666 w 1995690"/>
              <a:gd name="connsiteY67" fmla="*/ 275027 h 1281952"/>
              <a:gd name="connsiteX68" fmla="*/ 1622720 w 1995690"/>
              <a:gd name="connsiteY68" fmla="*/ 232063 h 1281952"/>
              <a:gd name="connsiteX69" fmla="*/ 1592250 w 1995690"/>
              <a:gd name="connsiteY69" fmla="*/ 204830 h 1281952"/>
              <a:gd name="connsiteX70" fmla="*/ 1525950 w 1995690"/>
              <a:gd name="connsiteY70" fmla="*/ 165928 h 1281952"/>
              <a:gd name="connsiteX71" fmla="*/ 1466882 w 1995690"/>
              <a:gd name="connsiteY71" fmla="*/ 131591 h 1281952"/>
              <a:gd name="connsiteX72" fmla="*/ 1429263 w 1995690"/>
              <a:gd name="connsiteY72" fmla="*/ 122626 h 1281952"/>
              <a:gd name="connsiteX73" fmla="*/ 1386226 w 1995690"/>
              <a:gd name="connsiteY73" fmla="*/ 97594 h 1281952"/>
              <a:gd name="connsiteX74" fmla="*/ 1348607 w 1995690"/>
              <a:gd name="connsiteY74" fmla="*/ 90828 h 1281952"/>
              <a:gd name="connsiteX75" fmla="*/ 1273260 w 1995690"/>
              <a:gd name="connsiteY75" fmla="*/ 60213 h 1281952"/>
              <a:gd name="connsiteX76" fmla="*/ 1239216 w 1995690"/>
              <a:gd name="connsiteY76" fmla="*/ 51248 h 1281952"/>
              <a:gd name="connsiteX77" fmla="*/ 1212322 w 1995690"/>
              <a:gd name="connsiteY77" fmla="*/ 53788 h 1281952"/>
              <a:gd name="connsiteX78" fmla="*/ 1158534 w 1995690"/>
              <a:gd name="connsiteY78" fmla="*/ 44823 h 1281952"/>
              <a:gd name="connsiteX79" fmla="*/ 1050957 w 1995690"/>
              <a:gd name="connsiteY79" fmla="*/ 26894 h 1281952"/>
              <a:gd name="connsiteX80" fmla="*/ 907522 w 1995690"/>
              <a:gd name="connsiteY80" fmla="*/ 17929 h 1281952"/>
              <a:gd name="connsiteX81" fmla="*/ 790981 w 1995690"/>
              <a:gd name="connsiteY81" fmla="*/ 0 h 1281952"/>
              <a:gd name="connsiteX82" fmla="*/ 557898 w 1995690"/>
              <a:gd name="connsiteY82" fmla="*/ 8964 h 1281952"/>
              <a:gd name="connsiteX83" fmla="*/ 439542 w 1995690"/>
              <a:gd name="connsiteY83" fmla="*/ 54806 h 1281952"/>
              <a:gd name="connsiteX84" fmla="*/ 396479 w 1995690"/>
              <a:gd name="connsiteY84" fmla="*/ 86101 h 1281952"/>
              <a:gd name="connsiteX85" fmla="*/ 358833 w 1995690"/>
              <a:gd name="connsiteY85" fmla="*/ 100649 h 1281952"/>
              <a:gd name="connsiteX86" fmla="*/ 299600 w 1995690"/>
              <a:gd name="connsiteY86" fmla="*/ 131945 h 1281952"/>
              <a:gd name="connsiteX87" fmla="*/ 265392 w 1995690"/>
              <a:gd name="connsiteY87" fmla="*/ 158839 h 1281952"/>
              <a:gd name="connsiteX88" fmla="*/ 217048 w 1995690"/>
              <a:gd name="connsiteY88" fmla="*/ 184549 h 1281952"/>
              <a:gd name="connsiteX89" fmla="*/ 175854 w 1995690"/>
              <a:gd name="connsiteY89" fmla="*/ 227010 h 1281952"/>
              <a:gd name="connsiteX90" fmla="*/ 159630 w 1995690"/>
              <a:gd name="connsiteY90" fmla="*/ 244260 h 1281952"/>
              <a:gd name="connsiteX91" fmla="*/ 139995 w 1995690"/>
              <a:gd name="connsiteY91" fmla="*/ 260668 h 1281952"/>
              <a:gd name="connsiteX0" fmla="*/ 139995 w 1995690"/>
              <a:gd name="connsiteY0" fmla="*/ 260668 h 1281952"/>
              <a:gd name="connsiteX1" fmla="*/ 64839 w 1995690"/>
              <a:gd name="connsiteY1" fmla="*/ 161364 h 1281952"/>
              <a:gd name="connsiteX2" fmla="*/ 20016 w 1995690"/>
              <a:gd name="connsiteY2" fmla="*/ 197223 h 1281952"/>
              <a:gd name="connsiteX3" fmla="*/ 2087 w 1995690"/>
              <a:gd name="connsiteY3" fmla="*/ 251011 h 1281952"/>
              <a:gd name="connsiteX4" fmla="*/ 11051 w 1995690"/>
              <a:gd name="connsiteY4" fmla="*/ 331694 h 1281952"/>
              <a:gd name="connsiteX5" fmla="*/ 37945 w 1995690"/>
              <a:gd name="connsiteY5" fmla="*/ 385482 h 1281952"/>
              <a:gd name="connsiteX6" fmla="*/ 55875 w 1995690"/>
              <a:gd name="connsiteY6" fmla="*/ 439270 h 1281952"/>
              <a:gd name="connsiteX7" fmla="*/ 64839 w 1995690"/>
              <a:gd name="connsiteY7" fmla="*/ 466164 h 1281952"/>
              <a:gd name="connsiteX8" fmla="*/ 73804 w 1995690"/>
              <a:gd name="connsiteY8" fmla="*/ 493058 h 1281952"/>
              <a:gd name="connsiteX9" fmla="*/ 82769 w 1995690"/>
              <a:gd name="connsiteY9" fmla="*/ 528917 h 1281952"/>
              <a:gd name="connsiteX10" fmla="*/ 100698 w 1995690"/>
              <a:gd name="connsiteY10" fmla="*/ 582705 h 1281952"/>
              <a:gd name="connsiteX11" fmla="*/ 118628 w 1995690"/>
              <a:gd name="connsiteY11" fmla="*/ 636494 h 1281952"/>
              <a:gd name="connsiteX12" fmla="*/ 154487 w 1995690"/>
              <a:gd name="connsiteY12" fmla="*/ 690282 h 1281952"/>
              <a:gd name="connsiteX13" fmla="*/ 190345 w 1995690"/>
              <a:gd name="connsiteY13" fmla="*/ 744070 h 1281952"/>
              <a:gd name="connsiteX14" fmla="*/ 208275 w 1995690"/>
              <a:gd name="connsiteY14" fmla="*/ 762000 h 1281952"/>
              <a:gd name="connsiteX15" fmla="*/ 226204 w 1995690"/>
              <a:gd name="connsiteY15" fmla="*/ 788894 h 1281952"/>
              <a:gd name="connsiteX16" fmla="*/ 297922 w 1995690"/>
              <a:gd name="connsiteY16" fmla="*/ 860611 h 1281952"/>
              <a:gd name="connsiteX17" fmla="*/ 333781 w 1995690"/>
              <a:gd name="connsiteY17" fmla="*/ 896470 h 1281952"/>
              <a:gd name="connsiteX18" fmla="*/ 351710 w 1995690"/>
              <a:gd name="connsiteY18" fmla="*/ 914400 h 1281952"/>
              <a:gd name="connsiteX19" fmla="*/ 378604 w 1995690"/>
              <a:gd name="connsiteY19" fmla="*/ 932329 h 1281952"/>
              <a:gd name="connsiteX20" fmla="*/ 396534 w 1995690"/>
              <a:gd name="connsiteY20" fmla="*/ 959223 h 1281952"/>
              <a:gd name="connsiteX21" fmla="*/ 441357 w 1995690"/>
              <a:gd name="connsiteY21" fmla="*/ 995082 h 1281952"/>
              <a:gd name="connsiteX22" fmla="*/ 477216 w 1995690"/>
              <a:gd name="connsiteY22" fmla="*/ 1048870 h 1281952"/>
              <a:gd name="connsiteX23" fmla="*/ 531004 w 1995690"/>
              <a:gd name="connsiteY23" fmla="*/ 1084729 h 1281952"/>
              <a:gd name="connsiteX24" fmla="*/ 548934 w 1995690"/>
              <a:gd name="connsiteY24" fmla="*/ 1102658 h 1281952"/>
              <a:gd name="connsiteX25" fmla="*/ 575828 w 1995690"/>
              <a:gd name="connsiteY25" fmla="*/ 1111623 h 1281952"/>
              <a:gd name="connsiteX26" fmla="*/ 611687 w 1995690"/>
              <a:gd name="connsiteY26" fmla="*/ 1129552 h 1281952"/>
              <a:gd name="connsiteX27" fmla="*/ 665475 w 1995690"/>
              <a:gd name="connsiteY27" fmla="*/ 1147482 h 1281952"/>
              <a:gd name="connsiteX28" fmla="*/ 719263 w 1995690"/>
              <a:gd name="connsiteY28" fmla="*/ 1183341 h 1281952"/>
              <a:gd name="connsiteX29" fmla="*/ 755122 w 1995690"/>
              <a:gd name="connsiteY29" fmla="*/ 1201270 h 1281952"/>
              <a:gd name="connsiteX30" fmla="*/ 808910 w 1995690"/>
              <a:gd name="connsiteY30" fmla="*/ 1237129 h 1281952"/>
              <a:gd name="connsiteX31" fmla="*/ 835804 w 1995690"/>
              <a:gd name="connsiteY31" fmla="*/ 1255058 h 1281952"/>
              <a:gd name="connsiteX32" fmla="*/ 862698 w 1995690"/>
              <a:gd name="connsiteY32" fmla="*/ 1272988 h 1281952"/>
              <a:gd name="connsiteX33" fmla="*/ 889592 w 1995690"/>
              <a:gd name="connsiteY33" fmla="*/ 1281952 h 1281952"/>
              <a:gd name="connsiteX34" fmla="*/ 997169 w 1995690"/>
              <a:gd name="connsiteY34" fmla="*/ 1272988 h 1281952"/>
              <a:gd name="connsiteX35" fmla="*/ 1024063 w 1995690"/>
              <a:gd name="connsiteY35" fmla="*/ 1255058 h 1281952"/>
              <a:gd name="connsiteX36" fmla="*/ 1077851 w 1995690"/>
              <a:gd name="connsiteY36" fmla="*/ 1237129 h 1281952"/>
              <a:gd name="connsiteX37" fmla="*/ 1104745 w 1995690"/>
              <a:gd name="connsiteY37" fmla="*/ 1219200 h 1281952"/>
              <a:gd name="connsiteX38" fmla="*/ 1122675 w 1995690"/>
              <a:gd name="connsiteY38" fmla="*/ 1201270 h 1281952"/>
              <a:gd name="connsiteX39" fmla="*/ 1149569 w 1995690"/>
              <a:gd name="connsiteY39" fmla="*/ 1192305 h 1281952"/>
              <a:gd name="connsiteX40" fmla="*/ 1212322 w 1995690"/>
              <a:gd name="connsiteY40" fmla="*/ 1147482 h 1281952"/>
              <a:gd name="connsiteX41" fmla="*/ 1257145 w 1995690"/>
              <a:gd name="connsiteY41" fmla="*/ 1111623 h 1281952"/>
              <a:gd name="connsiteX42" fmla="*/ 1310934 w 1995690"/>
              <a:gd name="connsiteY42" fmla="*/ 1093694 h 1281952"/>
              <a:gd name="connsiteX43" fmla="*/ 1364722 w 1995690"/>
              <a:gd name="connsiteY43" fmla="*/ 1075764 h 1281952"/>
              <a:gd name="connsiteX44" fmla="*/ 1391616 w 1995690"/>
              <a:gd name="connsiteY44" fmla="*/ 1066800 h 1281952"/>
              <a:gd name="connsiteX45" fmla="*/ 1427475 w 1995690"/>
              <a:gd name="connsiteY45" fmla="*/ 1057835 h 1281952"/>
              <a:gd name="connsiteX46" fmla="*/ 1499192 w 1995690"/>
              <a:gd name="connsiteY46" fmla="*/ 1030941 h 1281952"/>
              <a:gd name="connsiteX47" fmla="*/ 1579875 w 1995690"/>
              <a:gd name="connsiteY47" fmla="*/ 977152 h 1281952"/>
              <a:gd name="connsiteX48" fmla="*/ 1606769 w 1995690"/>
              <a:gd name="connsiteY48" fmla="*/ 959223 h 1281952"/>
              <a:gd name="connsiteX49" fmla="*/ 1633663 w 1995690"/>
              <a:gd name="connsiteY49" fmla="*/ 932329 h 1281952"/>
              <a:gd name="connsiteX50" fmla="*/ 1687451 w 1995690"/>
              <a:gd name="connsiteY50" fmla="*/ 896470 h 1281952"/>
              <a:gd name="connsiteX51" fmla="*/ 1723310 w 1995690"/>
              <a:gd name="connsiteY51" fmla="*/ 842682 h 1281952"/>
              <a:gd name="connsiteX52" fmla="*/ 1741239 w 1995690"/>
              <a:gd name="connsiteY52" fmla="*/ 824752 h 1281952"/>
              <a:gd name="connsiteX53" fmla="*/ 1777098 w 1995690"/>
              <a:gd name="connsiteY53" fmla="*/ 770964 h 1281952"/>
              <a:gd name="connsiteX54" fmla="*/ 1795028 w 1995690"/>
              <a:gd name="connsiteY54" fmla="*/ 753035 h 1281952"/>
              <a:gd name="connsiteX55" fmla="*/ 1830887 w 1995690"/>
              <a:gd name="connsiteY55" fmla="*/ 699247 h 1281952"/>
              <a:gd name="connsiteX56" fmla="*/ 1875710 w 1995690"/>
              <a:gd name="connsiteY56" fmla="*/ 690282 h 1281952"/>
              <a:gd name="connsiteX57" fmla="*/ 1929498 w 1995690"/>
              <a:gd name="connsiteY57" fmla="*/ 645458 h 1281952"/>
              <a:gd name="connsiteX58" fmla="*/ 1995690 w 1995690"/>
              <a:gd name="connsiteY58" fmla="*/ 556314 h 1281952"/>
              <a:gd name="connsiteX59" fmla="*/ 1979575 w 1995690"/>
              <a:gd name="connsiteY59" fmla="*/ 499823 h 1281952"/>
              <a:gd name="connsiteX60" fmla="*/ 1949133 w 1995690"/>
              <a:gd name="connsiteY60" fmla="*/ 470727 h 1281952"/>
              <a:gd name="connsiteX61" fmla="*/ 1902495 w 1995690"/>
              <a:gd name="connsiteY61" fmla="*/ 432668 h 1281952"/>
              <a:gd name="connsiteX62" fmla="*/ 1866581 w 1995690"/>
              <a:gd name="connsiteY62" fmla="*/ 402393 h 1281952"/>
              <a:gd name="connsiteX63" fmla="*/ 1848624 w 1995690"/>
              <a:gd name="connsiteY63" fmla="*/ 391907 h 1281952"/>
              <a:gd name="connsiteX64" fmla="*/ 1796625 w 1995690"/>
              <a:gd name="connsiteY64" fmla="*/ 364673 h 1281952"/>
              <a:gd name="connsiteX65" fmla="*/ 1750012 w 1995690"/>
              <a:gd name="connsiteY65" fmla="*/ 328474 h 1281952"/>
              <a:gd name="connsiteX66" fmla="*/ 1706922 w 1995690"/>
              <a:gd name="connsiteY66" fmla="*/ 294817 h 1281952"/>
              <a:gd name="connsiteX67" fmla="*/ 1674666 w 1995690"/>
              <a:gd name="connsiteY67" fmla="*/ 275027 h 1281952"/>
              <a:gd name="connsiteX68" fmla="*/ 1622720 w 1995690"/>
              <a:gd name="connsiteY68" fmla="*/ 232063 h 1281952"/>
              <a:gd name="connsiteX69" fmla="*/ 1592250 w 1995690"/>
              <a:gd name="connsiteY69" fmla="*/ 204830 h 1281952"/>
              <a:gd name="connsiteX70" fmla="*/ 1525950 w 1995690"/>
              <a:gd name="connsiteY70" fmla="*/ 165928 h 1281952"/>
              <a:gd name="connsiteX71" fmla="*/ 1466882 w 1995690"/>
              <a:gd name="connsiteY71" fmla="*/ 131591 h 1281952"/>
              <a:gd name="connsiteX72" fmla="*/ 1429263 w 1995690"/>
              <a:gd name="connsiteY72" fmla="*/ 122626 h 1281952"/>
              <a:gd name="connsiteX73" fmla="*/ 1386226 w 1995690"/>
              <a:gd name="connsiteY73" fmla="*/ 97594 h 1281952"/>
              <a:gd name="connsiteX74" fmla="*/ 1348607 w 1995690"/>
              <a:gd name="connsiteY74" fmla="*/ 90828 h 1281952"/>
              <a:gd name="connsiteX75" fmla="*/ 1273260 w 1995690"/>
              <a:gd name="connsiteY75" fmla="*/ 60213 h 1281952"/>
              <a:gd name="connsiteX76" fmla="*/ 1239216 w 1995690"/>
              <a:gd name="connsiteY76" fmla="*/ 51248 h 1281952"/>
              <a:gd name="connsiteX77" fmla="*/ 1212322 w 1995690"/>
              <a:gd name="connsiteY77" fmla="*/ 53788 h 1281952"/>
              <a:gd name="connsiteX78" fmla="*/ 1158534 w 1995690"/>
              <a:gd name="connsiteY78" fmla="*/ 44823 h 1281952"/>
              <a:gd name="connsiteX79" fmla="*/ 1050957 w 1995690"/>
              <a:gd name="connsiteY79" fmla="*/ 26894 h 1281952"/>
              <a:gd name="connsiteX80" fmla="*/ 907522 w 1995690"/>
              <a:gd name="connsiteY80" fmla="*/ 17929 h 1281952"/>
              <a:gd name="connsiteX81" fmla="*/ 790981 w 1995690"/>
              <a:gd name="connsiteY81" fmla="*/ 0 h 1281952"/>
              <a:gd name="connsiteX82" fmla="*/ 557898 w 1995690"/>
              <a:gd name="connsiteY82" fmla="*/ 8964 h 1281952"/>
              <a:gd name="connsiteX83" fmla="*/ 439542 w 1995690"/>
              <a:gd name="connsiteY83" fmla="*/ 54806 h 1281952"/>
              <a:gd name="connsiteX84" fmla="*/ 396479 w 1995690"/>
              <a:gd name="connsiteY84" fmla="*/ 86101 h 1281952"/>
              <a:gd name="connsiteX85" fmla="*/ 358833 w 1995690"/>
              <a:gd name="connsiteY85" fmla="*/ 100649 h 1281952"/>
              <a:gd name="connsiteX86" fmla="*/ 299600 w 1995690"/>
              <a:gd name="connsiteY86" fmla="*/ 131945 h 1281952"/>
              <a:gd name="connsiteX87" fmla="*/ 265392 w 1995690"/>
              <a:gd name="connsiteY87" fmla="*/ 158839 h 1281952"/>
              <a:gd name="connsiteX88" fmla="*/ 217048 w 1995690"/>
              <a:gd name="connsiteY88" fmla="*/ 184549 h 1281952"/>
              <a:gd name="connsiteX89" fmla="*/ 175854 w 1995690"/>
              <a:gd name="connsiteY89" fmla="*/ 227010 h 1281952"/>
              <a:gd name="connsiteX90" fmla="*/ 159630 w 1995690"/>
              <a:gd name="connsiteY90" fmla="*/ 244260 h 1281952"/>
              <a:gd name="connsiteX91" fmla="*/ 139995 w 1995690"/>
              <a:gd name="connsiteY91" fmla="*/ 260668 h 1281952"/>
              <a:gd name="connsiteX0" fmla="*/ 139995 w 1995690"/>
              <a:gd name="connsiteY0" fmla="*/ 260668 h 1281952"/>
              <a:gd name="connsiteX1" fmla="*/ 64839 w 1995690"/>
              <a:gd name="connsiteY1" fmla="*/ 161364 h 1281952"/>
              <a:gd name="connsiteX2" fmla="*/ 20016 w 1995690"/>
              <a:gd name="connsiteY2" fmla="*/ 197223 h 1281952"/>
              <a:gd name="connsiteX3" fmla="*/ 2087 w 1995690"/>
              <a:gd name="connsiteY3" fmla="*/ 251011 h 1281952"/>
              <a:gd name="connsiteX4" fmla="*/ 11051 w 1995690"/>
              <a:gd name="connsiteY4" fmla="*/ 331694 h 1281952"/>
              <a:gd name="connsiteX5" fmla="*/ 37945 w 1995690"/>
              <a:gd name="connsiteY5" fmla="*/ 385482 h 1281952"/>
              <a:gd name="connsiteX6" fmla="*/ 55875 w 1995690"/>
              <a:gd name="connsiteY6" fmla="*/ 439270 h 1281952"/>
              <a:gd name="connsiteX7" fmla="*/ 64839 w 1995690"/>
              <a:gd name="connsiteY7" fmla="*/ 466164 h 1281952"/>
              <a:gd name="connsiteX8" fmla="*/ 73804 w 1995690"/>
              <a:gd name="connsiteY8" fmla="*/ 493058 h 1281952"/>
              <a:gd name="connsiteX9" fmla="*/ 82769 w 1995690"/>
              <a:gd name="connsiteY9" fmla="*/ 528917 h 1281952"/>
              <a:gd name="connsiteX10" fmla="*/ 100698 w 1995690"/>
              <a:gd name="connsiteY10" fmla="*/ 582705 h 1281952"/>
              <a:gd name="connsiteX11" fmla="*/ 118628 w 1995690"/>
              <a:gd name="connsiteY11" fmla="*/ 636494 h 1281952"/>
              <a:gd name="connsiteX12" fmla="*/ 154487 w 1995690"/>
              <a:gd name="connsiteY12" fmla="*/ 690282 h 1281952"/>
              <a:gd name="connsiteX13" fmla="*/ 190345 w 1995690"/>
              <a:gd name="connsiteY13" fmla="*/ 744070 h 1281952"/>
              <a:gd name="connsiteX14" fmla="*/ 208275 w 1995690"/>
              <a:gd name="connsiteY14" fmla="*/ 762000 h 1281952"/>
              <a:gd name="connsiteX15" fmla="*/ 226204 w 1995690"/>
              <a:gd name="connsiteY15" fmla="*/ 788894 h 1281952"/>
              <a:gd name="connsiteX16" fmla="*/ 297922 w 1995690"/>
              <a:gd name="connsiteY16" fmla="*/ 860611 h 1281952"/>
              <a:gd name="connsiteX17" fmla="*/ 333781 w 1995690"/>
              <a:gd name="connsiteY17" fmla="*/ 896470 h 1281952"/>
              <a:gd name="connsiteX18" fmla="*/ 351710 w 1995690"/>
              <a:gd name="connsiteY18" fmla="*/ 914400 h 1281952"/>
              <a:gd name="connsiteX19" fmla="*/ 378604 w 1995690"/>
              <a:gd name="connsiteY19" fmla="*/ 932329 h 1281952"/>
              <a:gd name="connsiteX20" fmla="*/ 396534 w 1995690"/>
              <a:gd name="connsiteY20" fmla="*/ 959223 h 1281952"/>
              <a:gd name="connsiteX21" fmla="*/ 441357 w 1995690"/>
              <a:gd name="connsiteY21" fmla="*/ 995082 h 1281952"/>
              <a:gd name="connsiteX22" fmla="*/ 477216 w 1995690"/>
              <a:gd name="connsiteY22" fmla="*/ 1048870 h 1281952"/>
              <a:gd name="connsiteX23" fmla="*/ 531004 w 1995690"/>
              <a:gd name="connsiteY23" fmla="*/ 1084729 h 1281952"/>
              <a:gd name="connsiteX24" fmla="*/ 548934 w 1995690"/>
              <a:gd name="connsiteY24" fmla="*/ 1102658 h 1281952"/>
              <a:gd name="connsiteX25" fmla="*/ 575828 w 1995690"/>
              <a:gd name="connsiteY25" fmla="*/ 1111623 h 1281952"/>
              <a:gd name="connsiteX26" fmla="*/ 611687 w 1995690"/>
              <a:gd name="connsiteY26" fmla="*/ 1129552 h 1281952"/>
              <a:gd name="connsiteX27" fmla="*/ 665475 w 1995690"/>
              <a:gd name="connsiteY27" fmla="*/ 1147482 h 1281952"/>
              <a:gd name="connsiteX28" fmla="*/ 719263 w 1995690"/>
              <a:gd name="connsiteY28" fmla="*/ 1183341 h 1281952"/>
              <a:gd name="connsiteX29" fmla="*/ 755122 w 1995690"/>
              <a:gd name="connsiteY29" fmla="*/ 1201270 h 1281952"/>
              <a:gd name="connsiteX30" fmla="*/ 808910 w 1995690"/>
              <a:gd name="connsiteY30" fmla="*/ 1237129 h 1281952"/>
              <a:gd name="connsiteX31" fmla="*/ 835804 w 1995690"/>
              <a:gd name="connsiteY31" fmla="*/ 1255058 h 1281952"/>
              <a:gd name="connsiteX32" fmla="*/ 862698 w 1995690"/>
              <a:gd name="connsiteY32" fmla="*/ 1272988 h 1281952"/>
              <a:gd name="connsiteX33" fmla="*/ 889592 w 1995690"/>
              <a:gd name="connsiteY33" fmla="*/ 1281952 h 1281952"/>
              <a:gd name="connsiteX34" fmla="*/ 997169 w 1995690"/>
              <a:gd name="connsiteY34" fmla="*/ 1272988 h 1281952"/>
              <a:gd name="connsiteX35" fmla="*/ 1024063 w 1995690"/>
              <a:gd name="connsiteY35" fmla="*/ 1255058 h 1281952"/>
              <a:gd name="connsiteX36" fmla="*/ 1077851 w 1995690"/>
              <a:gd name="connsiteY36" fmla="*/ 1237129 h 1281952"/>
              <a:gd name="connsiteX37" fmla="*/ 1104745 w 1995690"/>
              <a:gd name="connsiteY37" fmla="*/ 1219200 h 1281952"/>
              <a:gd name="connsiteX38" fmla="*/ 1122675 w 1995690"/>
              <a:gd name="connsiteY38" fmla="*/ 1201270 h 1281952"/>
              <a:gd name="connsiteX39" fmla="*/ 1149569 w 1995690"/>
              <a:gd name="connsiteY39" fmla="*/ 1192305 h 1281952"/>
              <a:gd name="connsiteX40" fmla="*/ 1212322 w 1995690"/>
              <a:gd name="connsiteY40" fmla="*/ 1147482 h 1281952"/>
              <a:gd name="connsiteX41" fmla="*/ 1257145 w 1995690"/>
              <a:gd name="connsiteY41" fmla="*/ 1111623 h 1281952"/>
              <a:gd name="connsiteX42" fmla="*/ 1310934 w 1995690"/>
              <a:gd name="connsiteY42" fmla="*/ 1093694 h 1281952"/>
              <a:gd name="connsiteX43" fmla="*/ 1364722 w 1995690"/>
              <a:gd name="connsiteY43" fmla="*/ 1075764 h 1281952"/>
              <a:gd name="connsiteX44" fmla="*/ 1391616 w 1995690"/>
              <a:gd name="connsiteY44" fmla="*/ 1066800 h 1281952"/>
              <a:gd name="connsiteX45" fmla="*/ 1427475 w 1995690"/>
              <a:gd name="connsiteY45" fmla="*/ 1057835 h 1281952"/>
              <a:gd name="connsiteX46" fmla="*/ 1499192 w 1995690"/>
              <a:gd name="connsiteY46" fmla="*/ 1030941 h 1281952"/>
              <a:gd name="connsiteX47" fmla="*/ 1579875 w 1995690"/>
              <a:gd name="connsiteY47" fmla="*/ 977152 h 1281952"/>
              <a:gd name="connsiteX48" fmla="*/ 1606769 w 1995690"/>
              <a:gd name="connsiteY48" fmla="*/ 959223 h 1281952"/>
              <a:gd name="connsiteX49" fmla="*/ 1633663 w 1995690"/>
              <a:gd name="connsiteY49" fmla="*/ 932329 h 1281952"/>
              <a:gd name="connsiteX50" fmla="*/ 1687451 w 1995690"/>
              <a:gd name="connsiteY50" fmla="*/ 896470 h 1281952"/>
              <a:gd name="connsiteX51" fmla="*/ 1723310 w 1995690"/>
              <a:gd name="connsiteY51" fmla="*/ 842682 h 1281952"/>
              <a:gd name="connsiteX52" fmla="*/ 1741239 w 1995690"/>
              <a:gd name="connsiteY52" fmla="*/ 824752 h 1281952"/>
              <a:gd name="connsiteX53" fmla="*/ 1777098 w 1995690"/>
              <a:gd name="connsiteY53" fmla="*/ 770964 h 1281952"/>
              <a:gd name="connsiteX54" fmla="*/ 1795028 w 1995690"/>
              <a:gd name="connsiteY54" fmla="*/ 753035 h 1281952"/>
              <a:gd name="connsiteX55" fmla="*/ 1830887 w 1995690"/>
              <a:gd name="connsiteY55" fmla="*/ 699247 h 1281952"/>
              <a:gd name="connsiteX56" fmla="*/ 1875710 w 1995690"/>
              <a:gd name="connsiteY56" fmla="*/ 690282 h 1281952"/>
              <a:gd name="connsiteX57" fmla="*/ 1929498 w 1995690"/>
              <a:gd name="connsiteY57" fmla="*/ 645458 h 1281952"/>
              <a:gd name="connsiteX58" fmla="*/ 1995690 w 1995690"/>
              <a:gd name="connsiteY58" fmla="*/ 556314 h 1281952"/>
              <a:gd name="connsiteX59" fmla="*/ 1979575 w 1995690"/>
              <a:gd name="connsiteY59" fmla="*/ 499823 h 1281952"/>
              <a:gd name="connsiteX60" fmla="*/ 1949133 w 1995690"/>
              <a:gd name="connsiteY60" fmla="*/ 470727 h 1281952"/>
              <a:gd name="connsiteX61" fmla="*/ 1902495 w 1995690"/>
              <a:gd name="connsiteY61" fmla="*/ 432668 h 1281952"/>
              <a:gd name="connsiteX62" fmla="*/ 1866581 w 1995690"/>
              <a:gd name="connsiteY62" fmla="*/ 402393 h 1281952"/>
              <a:gd name="connsiteX63" fmla="*/ 1848624 w 1995690"/>
              <a:gd name="connsiteY63" fmla="*/ 391907 h 1281952"/>
              <a:gd name="connsiteX64" fmla="*/ 1796625 w 1995690"/>
              <a:gd name="connsiteY64" fmla="*/ 364673 h 1281952"/>
              <a:gd name="connsiteX65" fmla="*/ 1750012 w 1995690"/>
              <a:gd name="connsiteY65" fmla="*/ 328474 h 1281952"/>
              <a:gd name="connsiteX66" fmla="*/ 1706922 w 1995690"/>
              <a:gd name="connsiteY66" fmla="*/ 294817 h 1281952"/>
              <a:gd name="connsiteX67" fmla="*/ 1674666 w 1995690"/>
              <a:gd name="connsiteY67" fmla="*/ 275027 h 1281952"/>
              <a:gd name="connsiteX68" fmla="*/ 1622720 w 1995690"/>
              <a:gd name="connsiteY68" fmla="*/ 232063 h 1281952"/>
              <a:gd name="connsiteX69" fmla="*/ 1592250 w 1995690"/>
              <a:gd name="connsiteY69" fmla="*/ 204830 h 1281952"/>
              <a:gd name="connsiteX70" fmla="*/ 1525950 w 1995690"/>
              <a:gd name="connsiteY70" fmla="*/ 165928 h 1281952"/>
              <a:gd name="connsiteX71" fmla="*/ 1466882 w 1995690"/>
              <a:gd name="connsiteY71" fmla="*/ 131591 h 1281952"/>
              <a:gd name="connsiteX72" fmla="*/ 1429263 w 1995690"/>
              <a:gd name="connsiteY72" fmla="*/ 122626 h 1281952"/>
              <a:gd name="connsiteX73" fmla="*/ 1386226 w 1995690"/>
              <a:gd name="connsiteY73" fmla="*/ 97594 h 1281952"/>
              <a:gd name="connsiteX74" fmla="*/ 1348607 w 1995690"/>
              <a:gd name="connsiteY74" fmla="*/ 90828 h 1281952"/>
              <a:gd name="connsiteX75" fmla="*/ 1273260 w 1995690"/>
              <a:gd name="connsiteY75" fmla="*/ 60213 h 1281952"/>
              <a:gd name="connsiteX76" fmla="*/ 1239216 w 1995690"/>
              <a:gd name="connsiteY76" fmla="*/ 51248 h 1281952"/>
              <a:gd name="connsiteX77" fmla="*/ 1212322 w 1995690"/>
              <a:gd name="connsiteY77" fmla="*/ 53788 h 1281952"/>
              <a:gd name="connsiteX78" fmla="*/ 1158534 w 1995690"/>
              <a:gd name="connsiteY78" fmla="*/ 44823 h 1281952"/>
              <a:gd name="connsiteX79" fmla="*/ 1050957 w 1995690"/>
              <a:gd name="connsiteY79" fmla="*/ 26894 h 1281952"/>
              <a:gd name="connsiteX80" fmla="*/ 907522 w 1995690"/>
              <a:gd name="connsiteY80" fmla="*/ 17929 h 1281952"/>
              <a:gd name="connsiteX81" fmla="*/ 790981 w 1995690"/>
              <a:gd name="connsiteY81" fmla="*/ 0 h 1281952"/>
              <a:gd name="connsiteX82" fmla="*/ 557898 w 1995690"/>
              <a:gd name="connsiteY82" fmla="*/ 8964 h 1281952"/>
              <a:gd name="connsiteX83" fmla="*/ 439542 w 1995690"/>
              <a:gd name="connsiteY83" fmla="*/ 54806 h 1281952"/>
              <a:gd name="connsiteX84" fmla="*/ 396479 w 1995690"/>
              <a:gd name="connsiteY84" fmla="*/ 86101 h 1281952"/>
              <a:gd name="connsiteX85" fmla="*/ 358833 w 1995690"/>
              <a:gd name="connsiteY85" fmla="*/ 100649 h 1281952"/>
              <a:gd name="connsiteX86" fmla="*/ 299600 w 1995690"/>
              <a:gd name="connsiteY86" fmla="*/ 131945 h 1281952"/>
              <a:gd name="connsiteX87" fmla="*/ 265392 w 1995690"/>
              <a:gd name="connsiteY87" fmla="*/ 158839 h 1281952"/>
              <a:gd name="connsiteX88" fmla="*/ 217048 w 1995690"/>
              <a:gd name="connsiteY88" fmla="*/ 184549 h 1281952"/>
              <a:gd name="connsiteX89" fmla="*/ 175854 w 1995690"/>
              <a:gd name="connsiteY89" fmla="*/ 227010 h 1281952"/>
              <a:gd name="connsiteX90" fmla="*/ 159630 w 1995690"/>
              <a:gd name="connsiteY90" fmla="*/ 244260 h 1281952"/>
              <a:gd name="connsiteX91" fmla="*/ 139995 w 1995690"/>
              <a:gd name="connsiteY91" fmla="*/ 260668 h 1281952"/>
              <a:gd name="connsiteX0" fmla="*/ 139995 w 1995690"/>
              <a:gd name="connsiteY0" fmla="*/ 260668 h 1281952"/>
              <a:gd name="connsiteX1" fmla="*/ 116676 w 1995690"/>
              <a:gd name="connsiteY1" fmla="*/ 287901 h 1281952"/>
              <a:gd name="connsiteX2" fmla="*/ 20016 w 1995690"/>
              <a:gd name="connsiteY2" fmla="*/ 197223 h 1281952"/>
              <a:gd name="connsiteX3" fmla="*/ 2087 w 1995690"/>
              <a:gd name="connsiteY3" fmla="*/ 251011 h 1281952"/>
              <a:gd name="connsiteX4" fmla="*/ 11051 w 1995690"/>
              <a:gd name="connsiteY4" fmla="*/ 331694 h 1281952"/>
              <a:gd name="connsiteX5" fmla="*/ 37945 w 1995690"/>
              <a:gd name="connsiteY5" fmla="*/ 385482 h 1281952"/>
              <a:gd name="connsiteX6" fmla="*/ 55875 w 1995690"/>
              <a:gd name="connsiteY6" fmla="*/ 439270 h 1281952"/>
              <a:gd name="connsiteX7" fmla="*/ 64839 w 1995690"/>
              <a:gd name="connsiteY7" fmla="*/ 466164 h 1281952"/>
              <a:gd name="connsiteX8" fmla="*/ 73804 w 1995690"/>
              <a:gd name="connsiteY8" fmla="*/ 493058 h 1281952"/>
              <a:gd name="connsiteX9" fmla="*/ 82769 w 1995690"/>
              <a:gd name="connsiteY9" fmla="*/ 528917 h 1281952"/>
              <a:gd name="connsiteX10" fmla="*/ 100698 w 1995690"/>
              <a:gd name="connsiteY10" fmla="*/ 582705 h 1281952"/>
              <a:gd name="connsiteX11" fmla="*/ 118628 w 1995690"/>
              <a:gd name="connsiteY11" fmla="*/ 636494 h 1281952"/>
              <a:gd name="connsiteX12" fmla="*/ 154487 w 1995690"/>
              <a:gd name="connsiteY12" fmla="*/ 690282 h 1281952"/>
              <a:gd name="connsiteX13" fmla="*/ 190345 w 1995690"/>
              <a:gd name="connsiteY13" fmla="*/ 744070 h 1281952"/>
              <a:gd name="connsiteX14" fmla="*/ 208275 w 1995690"/>
              <a:gd name="connsiteY14" fmla="*/ 762000 h 1281952"/>
              <a:gd name="connsiteX15" fmla="*/ 226204 w 1995690"/>
              <a:gd name="connsiteY15" fmla="*/ 788894 h 1281952"/>
              <a:gd name="connsiteX16" fmla="*/ 297922 w 1995690"/>
              <a:gd name="connsiteY16" fmla="*/ 860611 h 1281952"/>
              <a:gd name="connsiteX17" fmla="*/ 333781 w 1995690"/>
              <a:gd name="connsiteY17" fmla="*/ 896470 h 1281952"/>
              <a:gd name="connsiteX18" fmla="*/ 351710 w 1995690"/>
              <a:gd name="connsiteY18" fmla="*/ 914400 h 1281952"/>
              <a:gd name="connsiteX19" fmla="*/ 378604 w 1995690"/>
              <a:gd name="connsiteY19" fmla="*/ 932329 h 1281952"/>
              <a:gd name="connsiteX20" fmla="*/ 396534 w 1995690"/>
              <a:gd name="connsiteY20" fmla="*/ 959223 h 1281952"/>
              <a:gd name="connsiteX21" fmla="*/ 441357 w 1995690"/>
              <a:gd name="connsiteY21" fmla="*/ 995082 h 1281952"/>
              <a:gd name="connsiteX22" fmla="*/ 477216 w 1995690"/>
              <a:gd name="connsiteY22" fmla="*/ 1048870 h 1281952"/>
              <a:gd name="connsiteX23" fmla="*/ 531004 w 1995690"/>
              <a:gd name="connsiteY23" fmla="*/ 1084729 h 1281952"/>
              <a:gd name="connsiteX24" fmla="*/ 548934 w 1995690"/>
              <a:gd name="connsiteY24" fmla="*/ 1102658 h 1281952"/>
              <a:gd name="connsiteX25" fmla="*/ 575828 w 1995690"/>
              <a:gd name="connsiteY25" fmla="*/ 1111623 h 1281952"/>
              <a:gd name="connsiteX26" fmla="*/ 611687 w 1995690"/>
              <a:gd name="connsiteY26" fmla="*/ 1129552 h 1281952"/>
              <a:gd name="connsiteX27" fmla="*/ 665475 w 1995690"/>
              <a:gd name="connsiteY27" fmla="*/ 1147482 h 1281952"/>
              <a:gd name="connsiteX28" fmla="*/ 719263 w 1995690"/>
              <a:gd name="connsiteY28" fmla="*/ 1183341 h 1281952"/>
              <a:gd name="connsiteX29" fmla="*/ 755122 w 1995690"/>
              <a:gd name="connsiteY29" fmla="*/ 1201270 h 1281952"/>
              <a:gd name="connsiteX30" fmla="*/ 808910 w 1995690"/>
              <a:gd name="connsiteY30" fmla="*/ 1237129 h 1281952"/>
              <a:gd name="connsiteX31" fmla="*/ 835804 w 1995690"/>
              <a:gd name="connsiteY31" fmla="*/ 1255058 h 1281952"/>
              <a:gd name="connsiteX32" fmla="*/ 862698 w 1995690"/>
              <a:gd name="connsiteY32" fmla="*/ 1272988 h 1281952"/>
              <a:gd name="connsiteX33" fmla="*/ 889592 w 1995690"/>
              <a:gd name="connsiteY33" fmla="*/ 1281952 h 1281952"/>
              <a:gd name="connsiteX34" fmla="*/ 997169 w 1995690"/>
              <a:gd name="connsiteY34" fmla="*/ 1272988 h 1281952"/>
              <a:gd name="connsiteX35" fmla="*/ 1024063 w 1995690"/>
              <a:gd name="connsiteY35" fmla="*/ 1255058 h 1281952"/>
              <a:gd name="connsiteX36" fmla="*/ 1077851 w 1995690"/>
              <a:gd name="connsiteY36" fmla="*/ 1237129 h 1281952"/>
              <a:gd name="connsiteX37" fmla="*/ 1104745 w 1995690"/>
              <a:gd name="connsiteY37" fmla="*/ 1219200 h 1281952"/>
              <a:gd name="connsiteX38" fmla="*/ 1122675 w 1995690"/>
              <a:gd name="connsiteY38" fmla="*/ 1201270 h 1281952"/>
              <a:gd name="connsiteX39" fmla="*/ 1149569 w 1995690"/>
              <a:gd name="connsiteY39" fmla="*/ 1192305 h 1281952"/>
              <a:gd name="connsiteX40" fmla="*/ 1212322 w 1995690"/>
              <a:gd name="connsiteY40" fmla="*/ 1147482 h 1281952"/>
              <a:gd name="connsiteX41" fmla="*/ 1257145 w 1995690"/>
              <a:gd name="connsiteY41" fmla="*/ 1111623 h 1281952"/>
              <a:gd name="connsiteX42" fmla="*/ 1310934 w 1995690"/>
              <a:gd name="connsiteY42" fmla="*/ 1093694 h 1281952"/>
              <a:gd name="connsiteX43" fmla="*/ 1364722 w 1995690"/>
              <a:gd name="connsiteY43" fmla="*/ 1075764 h 1281952"/>
              <a:gd name="connsiteX44" fmla="*/ 1391616 w 1995690"/>
              <a:gd name="connsiteY44" fmla="*/ 1066800 h 1281952"/>
              <a:gd name="connsiteX45" fmla="*/ 1427475 w 1995690"/>
              <a:gd name="connsiteY45" fmla="*/ 1057835 h 1281952"/>
              <a:gd name="connsiteX46" fmla="*/ 1499192 w 1995690"/>
              <a:gd name="connsiteY46" fmla="*/ 1030941 h 1281952"/>
              <a:gd name="connsiteX47" fmla="*/ 1579875 w 1995690"/>
              <a:gd name="connsiteY47" fmla="*/ 977152 h 1281952"/>
              <a:gd name="connsiteX48" fmla="*/ 1606769 w 1995690"/>
              <a:gd name="connsiteY48" fmla="*/ 959223 h 1281952"/>
              <a:gd name="connsiteX49" fmla="*/ 1633663 w 1995690"/>
              <a:gd name="connsiteY49" fmla="*/ 932329 h 1281952"/>
              <a:gd name="connsiteX50" fmla="*/ 1687451 w 1995690"/>
              <a:gd name="connsiteY50" fmla="*/ 896470 h 1281952"/>
              <a:gd name="connsiteX51" fmla="*/ 1723310 w 1995690"/>
              <a:gd name="connsiteY51" fmla="*/ 842682 h 1281952"/>
              <a:gd name="connsiteX52" fmla="*/ 1741239 w 1995690"/>
              <a:gd name="connsiteY52" fmla="*/ 824752 h 1281952"/>
              <a:gd name="connsiteX53" fmla="*/ 1777098 w 1995690"/>
              <a:gd name="connsiteY53" fmla="*/ 770964 h 1281952"/>
              <a:gd name="connsiteX54" fmla="*/ 1795028 w 1995690"/>
              <a:gd name="connsiteY54" fmla="*/ 753035 h 1281952"/>
              <a:gd name="connsiteX55" fmla="*/ 1830887 w 1995690"/>
              <a:gd name="connsiteY55" fmla="*/ 699247 h 1281952"/>
              <a:gd name="connsiteX56" fmla="*/ 1875710 w 1995690"/>
              <a:gd name="connsiteY56" fmla="*/ 690282 h 1281952"/>
              <a:gd name="connsiteX57" fmla="*/ 1929498 w 1995690"/>
              <a:gd name="connsiteY57" fmla="*/ 645458 h 1281952"/>
              <a:gd name="connsiteX58" fmla="*/ 1995690 w 1995690"/>
              <a:gd name="connsiteY58" fmla="*/ 556314 h 1281952"/>
              <a:gd name="connsiteX59" fmla="*/ 1979575 w 1995690"/>
              <a:gd name="connsiteY59" fmla="*/ 499823 h 1281952"/>
              <a:gd name="connsiteX60" fmla="*/ 1949133 w 1995690"/>
              <a:gd name="connsiteY60" fmla="*/ 470727 h 1281952"/>
              <a:gd name="connsiteX61" fmla="*/ 1902495 w 1995690"/>
              <a:gd name="connsiteY61" fmla="*/ 432668 h 1281952"/>
              <a:gd name="connsiteX62" fmla="*/ 1866581 w 1995690"/>
              <a:gd name="connsiteY62" fmla="*/ 402393 h 1281952"/>
              <a:gd name="connsiteX63" fmla="*/ 1848624 w 1995690"/>
              <a:gd name="connsiteY63" fmla="*/ 391907 h 1281952"/>
              <a:gd name="connsiteX64" fmla="*/ 1796625 w 1995690"/>
              <a:gd name="connsiteY64" fmla="*/ 364673 h 1281952"/>
              <a:gd name="connsiteX65" fmla="*/ 1750012 w 1995690"/>
              <a:gd name="connsiteY65" fmla="*/ 328474 h 1281952"/>
              <a:gd name="connsiteX66" fmla="*/ 1706922 w 1995690"/>
              <a:gd name="connsiteY66" fmla="*/ 294817 h 1281952"/>
              <a:gd name="connsiteX67" fmla="*/ 1674666 w 1995690"/>
              <a:gd name="connsiteY67" fmla="*/ 275027 h 1281952"/>
              <a:gd name="connsiteX68" fmla="*/ 1622720 w 1995690"/>
              <a:gd name="connsiteY68" fmla="*/ 232063 h 1281952"/>
              <a:gd name="connsiteX69" fmla="*/ 1592250 w 1995690"/>
              <a:gd name="connsiteY69" fmla="*/ 204830 h 1281952"/>
              <a:gd name="connsiteX70" fmla="*/ 1525950 w 1995690"/>
              <a:gd name="connsiteY70" fmla="*/ 165928 h 1281952"/>
              <a:gd name="connsiteX71" fmla="*/ 1466882 w 1995690"/>
              <a:gd name="connsiteY71" fmla="*/ 131591 h 1281952"/>
              <a:gd name="connsiteX72" fmla="*/ 1429263 w 1995690"/>
              <a:gd name="connsiteY72" fmla="*/ 122626 h 1281952"/>
              <a:gd name="connsiteX73" fmla="*/ 1386226 w 1995690"/>
              <a:gd name="connsiteY73" fmla="*/ 97594 h 1281952"/>
              <a:gd name="connsiteX74" fmla="*/ 1348607 w 1995690"/>
              <a:gd name="connsiteY74" fmla="*/ 90828 h 1281952"/>
              <a:gd name="connsiteX75" fmla="*/ 1273260 w 1995690"/>
              <a:gd name="connsiteY75" fmla="*/ 60213 h 1281952"/>
              <a:gd name="connsiteX76" fmla="*/ 1239216 w 1995690"/>
              <a:gd name="connsiteY76" fmla="*/ 51248 h 1281952"/>
              <a:gd name="connsiteX77" fmla="*/ 1212322 w 1995690"/>
              <a:gd name="connsiteY77" fmla="*/ 53788 h 1281952"/>
              <a:gd name="connsiteX78" fmla="*/ 1158534 w 1995690"/>
              <a:gd name="connsiteY78" fmla="*/ 44823 h 1281952"/>
              <a:gd name="connsiteX79" fmla="*/ 1050957 w 1995690"/>
              <a:gd name="connsiteY79" fmla="*/ 26894 h 1281952"/>
              <a:gd name="connsiteX80" fmla="*/ 907522 w 1995690"/>
              <a:gd name="connsiteY80" fmla="*/ 17929 h 1281952"/>
              <a:gd name="connsiteX81" fmla="*/ 790981 w 1995690"/>
              <a:gd name="connsiteY81" fmla="*/ 0 h 1281952"/>
              <a:gd name="connsiteX82" fmla="*/ 557898 w 1995690"/>
              <a:gd name="connsiteY82" fmla="*/ 8964 h 1281952"/>
              <a:gd name="connsiteX83" fmla="*/ 439542 w 1995690"/>
              <a:gd name="connsiteY83" fmla="*/ 54806 h 1281952"/>
              <a:gd name="connsiteX84" fmla="*/ 396479 w 1995690"/>
              <a:gd name="connsiteY84" fmla="*/ 86101 h 1281952"/>
              <a:gd name="connsiteX85" fmla="*/ 358833 w 1995690"/>
              <a:gd name="connsiteY85" fmla="*/ 100649 h 1281952"/>
              <a:gd name="connsiteX86" fmla="*/ 299600 w 1995690"/>
              <a:gd name="connsiteY86" fmla="*/ 131945 h 1281952"/>
              <a:gd name="connsiteX87" fmla="*/ 265392 w 1995690"/>
              <a:gd name="connsiteY87" fmla="*/ 158839 h 1281952"/>
              <a:gd name="connsiteX88" fmla="*/ 217048 w 1995690"/>
              <a:gd name="connsiteY88" fmla="*/ 184549 h 1281952"/>
              <a:gd name="connsiteX89" fmla="*/ 175854 w 1995690"/>
              <a:gd name="connsiteY89" fmla="*/ 227010 h 1281952"/>
              <a:gd name="connsiteX90" fmla="*/ 159630 w 1995690"/>
              <a:gd name="connsiteY90" fmla="*/ 244260 h 1281952"/>
              <a:gd name="connsiteX91" fmla="*/ 139995 w 1995690"/>
              <a:gd name="connsiteY91" fmla="*/ 260668 h 1281952"/>
              <a:gd name="connsiteX0" fmla="*/ 139995 w 1995690"/>
              <a:gd name="connsiteY0" fmla="*/ 260668 h 1281952"/>
              <a:gd name="connsiteX1" fmla="*/ 116676 w 1995690"/>
              <a:gd name="connsiteY1" fmla="*/ 287901 h 1281952"/>
              <a:gd name="connsiteX2" fmla="*/ 80790 w 1995690"/>
              <a:gd name="connsiteY2" fmla="*/ 312596 h 1281952"/>
              <a:gd name="connsiteX3" fmla="*/ 2087 w 1995690"/>
              <a:gd name="connsiteY3" fmla="*/ 251011 h 1281952"/>
              <a:gd name="connsiteX4" fmla="*/ 11051 w 1995690"/>
              <a:gd name="connsiteY4" fmla="*/ 331694 h 1281952"/>
              <a:gd name="connsiteX5" fmla="*/ 37945 w 1995690"/>
              <a:gd name="connsiteY5" fmla="*/ 385482 h 1281952"/>
              <a:gd name="connsiteX6" fmla="*/ 55875 w 1995690"/>
              <a:gd name="connsiteY6" fmla="*/ 439270 h 1281952"/>
              <a:gd name="connsiteX7" fmla="*/ 64839 w 1995690"/>
              <a:gd name="connsiteY7" fmla="*/ 466164 h 1281952"/>
              <a:gd name="connsiteX8" fmla="*/ 73804 w 1995690"/>
              <a:gd name="connsiteY8" fmla="*/ 493058 h 1281952"/>
              <a:gd name="connsiteX9" fmla="*/ 82769 w 1995690"/>
              <a:gd name="connsiteY9" fmla="*/ 528917 h 1281952"/>
              <a:gd name="connsiteX10" fmla="*/ 100698 w 1995690"/>
              <a:gd name="connsiteY10" fmla="*/ 582705 h 1281952"/>
              <a:gd name="connsiteX11" fmla="*/ 118628 w 1995690"/>
              <a:gd name="connsiteY11" fmla="*/ 636494 h 1281952"/>
              <a:gd name="connsiteX12" fmla="*/ 154487 w 1995690"/>
              <a:gd name="connsiteY12" fmla="*/ 690282 h 1281952"/>
              <a:gd name="connsiteX13" fmla="*/ 190345 w 1995690"/>
              <a:gd name="connsiteY13" fmla="*/ 744070 h 1281952"/>
              <a:gd name="connsiteX14" fmla="*/ 208275 w 1995690"/>
              <a:gd name="connsiteY14" fmla="*/ 762000 h 1281952"/>
              <a:gd name="connsiteX15" fmla="*/ 226204 w 1995690"/>
              <a:gd name="connsiteY15" fmla="*/ 788894 h 1281952"/>
              <a:gd name="connsiteX16" fmla="*/ 297922 w 1995690"/>
              <a:gd name="connsiteY16" fmla="*/ 860611 h 1281952"/>
              <a:gd name="connsiteX17" fmla="*/ 333781 w 1995690"/>
              <a:gd name="connsiteY17" fmla="*/ 896470 h 1281952"/>
              <a:gd name="connsiteX18" fmla="*/ 351710 w 1995690"/>
              <a:gd name="connsiteY18" fmla="*/ 914400 h 1281952"/>
              <a:gd name="connsiteX19" fmla="*/ 378604 w 1995690"/>
              <a:gd name="connsiteY19" fmla="*/ 932329 h 1281952"/>
              <a:gd name="connsiteX20" fmla="*/ 396534 w 1995690"/>
              <a:gd name="connsiteY20" fmla="*/ 959223 h 1281952"/>
              <a:gd name="connsiteX21" fmla="*/ 441357 w 1995690"/>
              <a:gd name="connsiteY21" fmla="*/ 995082 h 1281952"/>
              <a:gd name="connsiteX22" fmla="*/ 477216 w 1995690"/>
              <a:gd name="connsiteY22" fmla="*/ 1048870 h 1281952"/>
              <a:gd name="connsiteX23" fmla="*/ 531004 w 1995690"/>
              <a:gd name="connsiteY23" fmla="*/ 1084729 h 1281952"/>
              <a:gd name="connsiteX24" fmla="*/ 548934 w 1995690"/>
              <a:gd name="connsiteY24" fmla="*/ 1102658 h 1281952"/>
              <a:gd name="connsiteX25" fmla="*/ 575828 w 1995690"/>
              <a:gd name="connsiteY25" fmla="*/ 1111623 h 1281952"/>
              <a:gd name="connsiteX26" fmla="*/ 611687 w 1995690"/>
              <a:gd name="connsiteY26" fmla="*/ 1129552 h 1281952"/>
              <a:gd name="connsiteX27" fmla="*/ 665475 w 1995690"/>
              <a:gd name="connsiteY27" fmla="*/ 1147482 h 1281952"/>
              <a:gd name="connsiteX28" fmla="*/ 719263 w 1995690"/>
              <a:gd name="connsiteY28" fmla="*/ 1183341 h 1281952"/>
              <a:gd name="connsiteX29" fmla="*/ 755122 w 1995690"/>
              <a:gd name="connsiteY29" fmla="*/ 1201270 h 1281952"/>
              <a:gd name="connsiteX30" fmla="*/ 808910 w 1995690"/>
              <a:gd name="connsiteY30" fmla="*/ 1237129 h 1281952"/>
              <a:gd name="connsiteX31" fmla="*/ 835804 w 1995690"/>
              <a:gd name="connsiteY31" fmla="*/ 1255058 h 1281952"/>
              <a:gd name="connsiteX32" fmla="*/ 862698 w 1995690"/>
              <a:gd name="connsiteY32" fmla="*/ 1272988 h 1281952"/>
              <a:gd name="connsiteX33" fmla="*/ 889592 w 1995690"/>
              <a:gd name="connsiteY33" fmla="*/ 1281952 h 1281952"/>
              <a:gd name="connsiteX34" fmla="*/ 997169 w 1995690"/>
              <a:gd name="connsiteY34" fmla="*/ 1272988 h 1281952"/>
              <a:gd name="connsiteX35" fmla="*/ 1024063 w 1995690"/>
              <a:gd name="connsiteY35" fmla="*/ 1255058 h 1281952"/>
              <a:gd name="connsiteX36" fmla="*/ 1077851 w 1995690"/>
              <a:gd name="connsiteY36" fmla="*/ 1237129 h 1281952"/>
              <a:gd name="connsiteX37" fmla="*/ 1104745 w 1995690"/>
              <a:gd name="connsiteY37" fmla="*/ 1219200 h 1281952"/>
              <a:gd name="connsiteX38" fmla="*/ 1122675 w 1995690"/>
              <a:gd name="connsiteY38" fmla="*/ 1201270 h 1281952"/>
              <a:gd name="connsiteX39" fmla="*/ 1149569 w 1995690"/>
              <a:gd name="connsiteY39" fmla="*/ 1192305 h 1281952"/>
              <a:gd name="connsiteX40" fmla="*/ 1212322 w 1995690"/>
              <a:gd name="connsiteY40" fmla="*/ 1147482 h 1281952"/>
              <a:gd name="connsiteX41" fmla="*/ 1257145 w 1995690"/>
              <a:gd name="connsiteY41" fmla="*/ 1111623 h 1281952"/>
              <a:gd name="connsiteX42" fmla="*/ 1310934 w 1995690"/>
              <a:gd name="connsiteY42" fmla="*/ 1093694 h 1281952"/>
              <a:gd name="connsiteX43" fmla="*/ 1364722 w 1995690"/>
              <a:gd name="connsiteY43" fmla="*/ 1075764 h 1281952"/>
              <a:gd name="connsiteX44" fmla="*/ 1391616 w 1995690"/>
              <a:gd name="connsiteY44" fmla="*/ 1066800 h 1281952"/>
              <a:gd name="connsiteX45" fmla="*/ 1427475 w 1995690"/>
              <a:gd name="connsiteY45" fmla="*/ 1057835 h 1281952"/>
              <a:gd name="connsiteX46" fmla="*/ 1499192 w 1995690"/>
              <a:gd name="connsiteY46" fmla="*/ 1030941 h 1281952"/>
              <a:gd name="connsiteX47" fmla="*/ 1579875 w 1995690"/>
              <a:gd name="connsiteY47" fmla="*/ 977152 h 1281952"/>
              <a:gd name="connsiteX48" fmla="*/ 1606769 w 1995690"/>
              <a:gd name="connsiteY48" fmla="*/ 959223 h 1281952"/>
              <a:gd name="connsiteX49" fmla="*/ 1633663 w 1995690"/>
              <a:gd name="connsiteY49" fmla="*/ 932329 h 1281952"/>
              <a:gd name="connsiteX50" fmla="*/ 1687451 w 1995690"/>
              <a:gd name="connsiteY50" fmla="*/ 896470 h 1281952"/>
              <a:gd name="connsiteX51" fmla="*/ 1723310 w 1995690"/>
              <a:gd name="connsiteY51" fmla="*/ 842682 h 1281952"/>
              <a:gd name="connsiteX52" fmla="*/ 1741239 w 1995690"/>
              <a:gd name="connsiteY52" fmla="*/ 824752 h 1281952"/>
              <a:gd name="connsiteX53" fmla="*/ 1777098 w 1995690"/>
              <a:gd name="connsiteY53" fmla="*/ 770964 h 1281952"/>
              <a:gd name="connsiteX54" fmla="*/ 1795028 w 1995690"/>
              <a:gd name="connsiteY54" fmla="*/ 753035 h 1281952"/>
              <a:gd name="connsiteX55" fmla="*/ 1830887 w 1995690"/>
              <a:gd name="connsiteY55" fmla="*/ 699247 h 1281952"/>
              <a:gd name="connsiteX56" fmla="*/ 1875710 w 1995690"/>
              <a:gd name="connsiteY56" fmla="*/ 690282 h 1281952"/>
              <a:gd name="connsiteX57" fmla="*/ 1929498 w 1995690"/>
              <a:gd name="connsiteY57" fmla="*/ 645458 h 1281952"/>
              <a:gd name="connsiteX58" fmla="*/ 1995690 w 1995690"/>
              <a:gd name="connsiteY58" fmla="*/ 556314 h 1281952"/>
              <a:gd name="connsiteX59" fmla="*/ 1979575 w 1995690"/>
              <a:gd name="connsiteY59" fmla="*/ 499823 h 1281952"/>
              <a:gd name="connsiteX60" fmla="*/ 1949133 w 1995690"/>
              <a:gd name="connsiteY60" fmla="*/ 470727 h 1281952"/>
              <a:gd name="connsiteX61" fmla="*/ 1902495 w 1995690"/>
              <a:gd name="connsiteY61" fmla="*/ 432668 h 1281952"/>
              <a:gd name="connsiteX62" fmla="*/ 1866581 w 1995690"/>
              <a:gd name="connsiteY62" fmla="*/ 402393 h 1281952"/>
              <a:gd name="connsiteX63" fmla="*/ 1848624 w 1995690"/>
              <a:gd name="connsiteY63" fmla="*/ 391907 h 1281952"/>
              <a:gd name="connsiteX64" fmla="*/ 1796625 w 1995690"/>
              <a:gd name="connsiteY64" fmla="*/ 364673 h 1281952"/>
              <a:gd name="connsiteX65" fmla="*/ 1750012 w 1995690"/>
              <a:gd name="connsiteY65" fmla="*/ 328474 h 1281952"/>
              <a:gd name="connsiteX66" fmla="*/ 1706922 w 1995690"/>
              <a:gd name="connsiteY66" fmla="*/ 294817 h 1281952"/>
              <a:gd name="connsiteX67" fmla="*/ 1674666 w 1995690"/>
              <a:gd name="connsiteY67" fmla="*/ 275027 h 1281952"/>
              <a:gd name="connsiteX68" fmla="*/ 1622720 w 1995690"/>
              <a:gd name="connsiteY68" fmla="*/ 232063 h 1281952"/>
              <a:gd name="connsiteX69" fmla="*/ 1592250 w 1995690"/>
              <a:gd name="connsiteY69" fmla="*/ 204830 h 1281952"/>
              <a:gd name="connsiteX70" fmla="*/ 1525950 w 1995690"/>
              <a:gd name="connsiteY70" fmla="*/ 165928 h 1281952"/>
              <a:gd name="connsiteX71" fmla="*/ 1466882 w 1995690"/>
              <a:gd name="connsiteY71" fmla="*/ 131591 h 1281952"/>
              <a:gd name="connsiteX72" fmla="*/ 1429263 w 1995690"/>
              <a:gd name="connsiteY72" fmla="*/ 122626 h 1281952"/>
              <a:gd name="connsiteX73" fmla="*/ 1386226 w 1995690"/>
              <a:gd name="connsiteY73" fmla="*/ 97594 h 1281952"/>
              <a:gd name="connsiteX74" fmla="*/ 1348607 w 1995690"/>
              <a:gd name="connsiteY74" fmla="*/ 90828 h 1281952"/>
              <a:gd name="connsiteX75" fmla="*/ 1273260 w 1995690"/>
              <a:gd name="connsiteY75" fmla="*/ 60213 h 1281952"/>
              <a:gd name="connsiteX76" fmla="*/ 1239216 w 1995690"/>
              <a:gd name="connsiteY76" fmla="*/ 51248 h 1281952"/>
              <a:gd name="connsiteX77" fmla="*/ 1212322 w 1995690"/>
              <a:gd name="connsiteY77" fmla="*/ 53788 h 1281952"/>
              <a:gd name="connsiteX78" fmla="*/ 1158534 w 1995690"/>
              <a:gd name="connsiteY78" fmla="*/ 44823 h 1281952"/>
              <a:gd name="connsiteX79" fmla="*/ 1050957 w 1995690"/>
              <a:gd name="connsiteY79" fmla="*/ 26894 h 1281952"/>
              <a:gd name="connsiteX80" fmla="*/ 907522 w 1995690"/>
              <a:gd name="connsiteY80" fmla="*/ 17929 h 1281952"/>
              <a:gd name="connsiteX81" fmla="*/ 790981 w 1995690"/>
              <a:gd name="connsiteY81" fmla="*/ 0 h 1281952"/>
              <a:gd name="connsiteX82" fmla="*/ 557898 w 1995690"/>
              <a:gd name="connsiteY82" fmla="*/ 8964 h 1281952"/>
              <a:gd name="connsiteX83" fmla="*/ 439542 w 1995690"/>
              <a:gd name="connsiteY83" fmla="*/ 54806 h 1281952"/>
              <a:gd name="connsiteX84" fmla="*/ 396479 w 1995690"/>
              <a:gd name="connsiteY84" fmla="*/ 86101 h 1281952"/>
              <a:gd name="connsiteX85" fmla="*/ 358833 w 1995690"/>
              <a:gd name="connsiteY85" fmla="*/ 100649 h 1281952"/>
              <a:gd name="connsiteX86" fmla="*/ 299600 w 1995690"/>
              <a:gd name="connsiteY86" fmla="*/ 131945 h 1281952"/>
              <a:gd name="connsiteX87" fmla="*/ 265392 w 1995690"/>
              <a:gd name="connsiteY87" fmla="*/ 158839 h 1281952"/>
              <a:gd name="connsiteX88" fmla="*/ 217048 w 1995690"/>
              <a:gd name="connsiteY88" fmla="*/ 184549 h 1281952"/>
              <a:gd name="connsiteX89" fmla="*/ 175854 w 1995690"/>
              <a:gd name="connsiteY89" fmla="*/ 227010 h 1281952"/>
              <a:gd name="connsiteX90" fmla="*/ 159630 w 1995690"/>
              <a:gd name="connsiteY90" fmla="*/ 244260 h 1281952"/>
              <a:gd name="connsiteX91" fmla="*/ 139995 w 1995690"/>
              <a:gd name="connsiteY91" fmla="*/ 260668 h 1281952"/>
              <a:gd name="connsiteX0" fmla="*/ 133392 w 1989087"/>
              <a:gd name="connsiteY0" fmla="*/ 260668 h 1281952"/>
              <a:gd name="connsiteX1" fmla="*/ 110073 w 1989087"/>
              <a:gd name="connsiteY1" fmla="*/ 287901 h 1281952"/>
              <a:gd name="connsiteX2" fmla="*/ 74187 w 1989087"/>
              <a:gd name="connsiteY2" fmla="*/ 312596 h 1281952"/>
              <a:gd name="connsiteX3" fmla="*/ 56258 w 1989087"/>
              <a:gd name="connsiteY3" fmla="*/ 336610 h 1281952"/>
              <a:gd name="connsiteX4" fmla="*/ 4448 w 1989087"/>
              <a:gd name="connsiteY4" fmla="*/ 331694 h 1281952"/>
              <a:gd name="connsiteX5" fmla="*/ 31342 w 1989087"/>
              <a:gd name="connsiteY5" fmla="*/ 385482 h 1281952"/>
              <a:gd name="connsiteX6" fmla="*/ 49272 w 1989087"/>
              <a:gd name="connsiteY6" fmla="*/ 439270 h 1281952"/>
              <a:gd name="connsiteX7" fmla="*/ 58236 w 1989087"/>
              <a:gd name="connsiteY7" fmla="*/ 466164 h 1281952"/>
              <a:gd name="connsiteX8" fmla="*/ 67201 w 1989087"/>
              <a:gd name="connsiteY8" fmla="*/ 493058 h 1281952"/>
              <a:gd name="connsiteX9" fmla="*/ 76166 w 1989087"/>
              <a:gd name="connsiteY9" fmla="*/ 528917 h 1281952"/>
              <a:gd name="connsiteX10" fmla="*/ 94095 w 1989087"/>
              <a:gd name="connsiteY10" fmla="*/ 582705 h 1281952"/>
              <a:gd name="connsiteX11" fmla="*/ 112025 w 1989087"/>
              <a:gd name="connsiteY11" fmla="*/ 636494 h 1281952"/>
              <a:gd name="connsiteX12" fmla="*/ 147884 w 1989087"/>
              <a:gd name="connsiteY12" fmla="*/ 690282 h 1281952"/>
              <a:gd name="connsiteX13" fmla="*/ 183742 w 1989087"/>
              <a:gd name="connsiteY13" fmla="*/ 744070 h 1281952"/>
              <a:gd name="connsiteX14" fmla="*/ 201672 w 1989087"/>
              <a:gd name="connsiteY14" fmla="*/ 762000 h 1281952"/>
              <a:gd name="connsiteX15" fmla="*/ 219601 w 1989087"/>
              <a:gd name="connsiteY15" fmla="*/ 788894 h 1281952"/>
              <a:gd name="connsiteX16" fmla="*/ 291319 w 1989087"/>
              <a:gd name="connsiteY16" fmla="*/ 860611 h 1281952"/>
              <a:gd name="connsiteX17" fmla="*/ 327178 w 1989087"/>
              <a:gd name="connsiteY17" fmla="*/ 896470 h 1281952"/>
              <a:gd name="connsiteX18" fmla="*/ 345107 w 1989087"/>
              <a:gd name="connsiteY18" fmla="*/ 914400 h 1281952"/>
              <a:gd name="connsiteX19" fmla="*/ 372001 w 1989087"/>
              <a:gd name="connsiteY19" fmla="*/ 932329 h 1281952"/>
              <a:gd name="connsiteX20" fmla="*/ 389931 w 1989087"/>
              <a:gd name="connsiteY20" fmla="*/ 959223 h 1281952"/>
              <a:gd name="connsiteX21" fmla="*/ 434754 w 1989087"/>
              <a:gd name="connsiteY21" fmla="*/ 995082 h 1281952"/>
              <a:gd name="connsiteX22" fmla="*/ 470613 w 1989087"/>
              <a:gd name="connsiteY22" fmla="*/ 1048870 h 1281952"/>
              <a:gd name="connsiteX23" fmla="*/ 524401 w 1989087"/>
              <a:gd name="connsiteY23" fmla="*/ 1084729 h 1281952"/>
              <a:gd name="connsiteX24" fmla="*/ 542331 w 1989087"/>
              <a:gd name="connsiteY24" fmla="*/ 1102658 h 1281952"/>
              <a:gd name="connsiteX25" fmla="*/ 569225 w 1989087"/>
              <a:gd name="connsiteY25" fmla="*/ 1111623 h 1281952"/>
              <a:gd name="connsiteX26" fmla="*/ 605084 w 1989087"/>
              <a:gd name="connsiteY26" fmla="*/ 1129552 h 1281952"/>
              <a:gd name="connsiteX27" fmla="*/ 658872 w 1989087"/>
              <a:gd name="connsiteY27" fmla="*/ 1147482 h 1281952"/>
              <a:gd name="connsiteX28" fmla="*/ 712660 w 1989087"/>
              <a:gd name="connsiteY28" fmla="*/ 1183341 h 1281952"/>
              <a:gd name="connsiteX29" fmla="*/ 748519 w 1989087"/>
              <a:gd name="connsiteY29" fmla="*/ 1201270 h 1281952"/>
              <a:gd name="connsiteX30" fmla="*/ 802307 w 1989087"/>
              <a:gd name="connsiteY30" fmla="*/ 1237129 h 1281952"/>
              <a:gd name="connsiteX31" fmla="*/ 829201 w 1989087"/>
              <a:gd name="connsiteY31" fmla="*/ 1255058 h 1281952"/>
              <a:gd name="connsiteX32" fmla="*/ 856095 w 1989087"/>
              <a:gd name="connsiteY32" fmla="*/ 1272988 h 1281952"/>
              <a:gd name="connsiteX33" fmla="*/ 882989 w 1989087"/>
              <a:gd name="connsiteY33" fmla="*/ 1281952 h 1281952"/>
              <a:gd name="connsiteX34" fmla="*/ 990566 w 1989087"/>
              <a:gd name="connsiteY34" fmla="*/ 1272988 h 1281952"/>
              <a:gd name="connsiteX35" fmla="*/ 1017460 w 1989087"/>
              <a:gd name="connsiteY35" fmla="*/ 1255058 h 1281952"/>
              <a:gd name="connsiteX36" fmla="*/ 1071248 w 1989087"/>
              <a:gd name="connsiteY36" fmla="*/ 1237129 h 1281952"/>
              <a:gd name="connsiteX37" fmla="*/ 1098142 w 1989087"/>
              <a:gd name="connsiteY37" fmla="*/ 1219200 h 1281952"/>
              <a:gd name="connsiteX38" fmla="*/ 1116072 w 1989087"/>
              <a:gd name="connsiteY38" fmla="*/ 1201270 h 1281952"/>
              <a:gd name="connsiteX39" fmla="*/ 1142966 w 1989087"/>
              <a:gd name="connsiteY39" fmla="*/ 1192305 h 1281952"/>
              <a:gd name="connsiteX40" fmla="*/ 1205719 w 1989087"/>
              <a:gd name="connsiteY40" fmla="*/ 1147482 h 1281952"/>
              <a:gd name="connsiteX41" fmla="*/ 1250542 w 1989087"/>
              <a:gd name="connsiteY41" fmla="*/ 1111623 h 1281952"/>
              <a:gd name="connsiteX42" fmla="*/ 1304331 w 1989087"/>
              <a:gd name="connsiteY42" fmla="*/ 1093694 h 1281952"/>
              <a:gd name="connsiteX43" fmla="*/ 1358119 w 1989087"/>
              <a:gd name="connsiteY43" fmla="*/ 1075764 h 1281952"/>
              <a:gd name="connsiteX44" fmla="*/ 1385013 w 1989087"/>
              <a:gd name="connsiteY44" fmla="*/ 1066800 h 1281952"/>
              <a:gd name="connsiteX45" fmla="*/ 1420872 w 1989087"/>
              <a:gd name="connsiteY45" fmla="*/ 1057835 h 1281952"/>
              <a:gd name="connsiteX46" fmla="*/ 1492589 w 1989087"/>
              <a:gd name="connsiteY46" fmla="*/ 1030941 h 1281952"/>
              <a:gd name="connsiteX47" fmla="*/ 1573272 w 1989087"/>
              <a:gd name="connsiteY47" fmla="*/ 977152 h 1281952"/>
              <a:gd name="connsiteX48" fmla="*/ 1600166 w 1989087"/>
              <a:gd name="connsiteY48" fmla="*/ 959223 h 1281952"/>
              <a:gd name="connsiteX49" fmla="*/ 1627060 w 1989087"/>
              <a:gd name="connsiteY49" fmla="*/ 932329 h 1281952"/>
              <a:gd name="connsiteX50" fmla="*/ 1680848 w 1989087"/>
              <a:gd name="connsiteY50" fmla="*/ 896470 h 1281952"/>
              <a:gd name="connsiteX51" fmla="*/ 1716707 w 1989087"/>
              <a:gd name="connsiteY51" fmla="*/ 842682 h 1281952"/>
              <a:gd name="connsiteX52" fmla="*/ 1734636 w 1989087"/>
              <a:gd name="connsiteY52" fmla="*/ 824752 h 1281952"/>
              <a:gd name="connsiteX53" fmla="*/ 1770495 w 1989087"/>
              <a:gd name="connsiteY53" fmla="*/ 770964 h 1281952"/>
              <a:gd name="connsiteX54" fmla="*/ 1788425 w 1989087"/>
              <a:gd name="connsiteY54" fmla="*/ 753035 h 1281952"/>
              <a:gd name="connsiteX55" fmla="*/ 1824284 w 1989087"/>
              <a:gd name="connsiteY55" fmla="*/ 699247 h 1281952"/>
              <a:gd name="connsiteX56" fmla="*/ 1869107 w 1989087"/>
              <a:gd name="connsiteY56" fmla="*/ 690282 h 1281952"/>
              <a:gd name="connsiteX57" fmla="*/ 1922895 w 1989087"/>
              <a:gd name="connsiteY57" fmla="*/ 645458 h 1281952"/>
              <a:gd name="connsiteX58" fmla="*/ 1989087 w 1989087"/>
              <a:gd name="connsiteY58" fmla="*/ 556314 h 1281952"/>
              <a:gd name="connsiteX59" fmla="*/ 1972972 w 1989087"/>
              <a:gd name="connsiteY59" fmla="*/ 499823 h 1281952"/>
              <a:gd name="connsiteX60" fmla="*/ 1942530 w 1989087"/>
              <a:gd name="connsiteY60" fmla="*/ 470727 h 1281952"/>
              <a:gd name="connsiteX61" fmla="*/ 1895892 w 1989087"/>
              <a:gd name="connsiteY61" fmla="*/ 432668 h 1281952"/>
              <a:gd name="connsiteX62" fmla="*/ 1859978 w 1989087"/>
              <a:gd name="connsiteY62" fmla="*/ 402393 h 1281952"/>
              <a:gd name="connsiteX63" fmla="*/ 1842021 w 1989087"/>
              <a:gd name="connsiteY63" fmla="*/ 391907 h 1281952"/>
              <a:gd name="connsiteX64" fmla="*/ 1790022 w 1989087"/>
              <a:gd name="connsiteY64" fmla="*/ 364673 h 1281952"/>
              <a:gd name="connsiteX65" fmla="*/ 1743409 w 1989087"/>
              <a:gd name="connsiteY65" fmla="*/ 328474 h 1281952"/>
              <a:gd name="connsiteX66" fmla="*/ 1700319 w 1989087"/>
              <a:gd name="connsiteY66" fmla="*/ 294817 h 1281952"/>
              <a:gd name="connsiteX67" fmla="*/ 1668063 w 1989087"/>
              <a:gd name="connsiteY67" fmla="*/ 275027 h 1281952"/>
              <a:gd name="connsiteX68" fmla="*/ 1616117 w 1989087"/>
              <a:gd name="connsiteY68" fmla="*/ 232063 h 1281952"/>
              <a:gd name="connsiteX69" fmla="*/ 1585647 w 1989087"/>
              <a:gd name="connsiteY69" fmla="*/ 204830 h 1281952"/>
              <a:gd name="connsiteX70" fmla="*/ 1519347 w 1989087"/>
              <a:gd name="connsiteY70" fmla="*/ 165928 h 1281952"/>
              <a:gd name="connsiteX71" fmla="*/ 1460279 w 1989087"/>
              <a:gd name="connsiteY71" fmla="*/ 131591 h 1281952"/>
              <a:gd name="connsiteX72" fmla="*/ 1422660 w 1989087"/>
              <a:gd name="connsiteY72" fmla="*/ 122626 h 1281952"/>
              <a:gd name="connsiteX73" fmla="*/ 1379623 w 1989087"/>
              <a:gd name="connsiteY73" fmla="*/ 97594 h 1281952"/>
              <a:gd name="connsiteX74" fmla="*/ 1342004 w 1989087"/>
              <a:gd name="connsiteY74" fmla="*/ 90828 h 1281952"/>
              <a:gd name="connsiteX75" fmla="*/ 1266657 w 1989087"/>
              <a:gd name="connsiteY75" fmla="*/ 60213 h 1281952"/>
              <a:gd name="connsiteX76" fmla="*/ 1232613 w 1989087"/>
              <a:gd name="connsiteY76" fmla="*/ 51248 h 1281952"/>
              <a:gd name="connsiteX77" fmla="*/ 1205719 w 1989087"/>
              <a:gd name="connsiteY77" fmla="*/ 53788 h 1281952"/>
              <a:gd name="connsiteX78" fmla="*/ 1151931 w 1989087"/>
              <a:gd name="connsiteY78" fmla="*/ 44823 h 1281952"/>
              <a:gd name="connsiteX79" fmla="*/ 1044354 w 1989087"/>
              <a:gd name="connsiteY79" fmla="*/ 26894 h 1281952"/>
              <a:gd name="connsiteX80" fmla="*/ 900919 w 1989087"/>
              <a:gd name="connsiteY80" fmla="*/ 17929 h 1281952"/>
              <a:gd name="connsiteX81" fmla="*/ 784378 w 1989087"/>
              <a:gd name="connsiteY81" fmla="*/ 0 h 1281952"/>
              <a:gd name="connsiteX82" fmla="*/ 551295 w 1989087"/>
              <a:gd name="connsiteY82" fmla="*/ 8964 h 1281952"/>
              <a:gd name="connsiteX83" fmla="*/ 432939 w 1989087"/>
              <a:gd name="connsiteY83" fmla="*/ 54806 h 1281952"/>
              <a:gd name="connsiteX84" fmla="*/ 389876 w 1989087"/>
              <a:gd name="connsiteY84" fmla="*/ 86101 h 1281952"/>
              <a:gd name="connsiteX85" fmla="*/ 352230 w 1989087"/>
              <a:gd name="connsiteY85" fmla="*/ 100649 h 1281952"/>
              <a:gd name="connsiteX86" fmla="*/ 292997 w 1989087"/>
              <a:gd name="connsiteY86" fmla="*/ 131945 h 1281952"/>
              <a:gd name="connsiteX87" fmla="*/ 258789 w 1989087"/>
              <a:gd name="connsiteY87" fmla="*/ 158839 h 1281952"/>
              <a:gd name="connsiteX88" fmla="*/ 210445 w 1989087"/>
              <a:gd name="connsiteY88" fmla="*/ 184549 h 1281952"/>
              <a:gd name="connsiteX89" fmla="*/ 169251 w 1989087"/>
              <a:gd name="connsiteY89" fmla="*/ 227010 h 1281952"/>
              <a:gd name="connsiteX90" fmla="*/ 153027 w 1989087"/>
              <a:gd name="connsiteY90" fmla="*/ 244260 h 1281952"/>
              <a:gd name="connsiteX91" fmla="*/ 133392 w 1989087"/>
              <a:gd name="connsiteY91" fmla="*/ 260668 h 1281952"/>
              <a:gd name="connsiteX0" fmla="*/ 133392 w 1989087"/>
              <a:gd name="connsiteY0" fmla="*/ 260668 h 1281952"/>
              <a:gd name="connsiteX1" fmla="*/ 110073 w 1989087"/>
              <a:gd name="connsiteY1" fmla="*/ 287901 h 1281952"/>
              <a:gd name="connsiteX2" fmla="*/ 74187 w 1989087"/>
              <a:gd name="connsiteY2" fmla="*/ 312596 h 1281952"/>
              <a:gd name="connsiteX3" fmla="*/ 56258 w 1989087"/>
              <a:gd name="connsiteY3" fmla="*/ 336610 h 1281952"/>
              <a:gd name="connsiteX4" fmla="*/ 4448 w 1989087"/>
              <a:gd name="connsiteY4" fmla="*/ 331694 h 1281952"/>
              <a:gd name="connsiteX5" fmla="*/ 31342 w 1989087"/>
              <a:gd name="connsiteY5" fmla="*/ 385482 h 1281952"/>
              <a:gd name="connsiteX6" fmla="*/ 49272 w 1989087"/>
              <a:gd name="connsiteY6" fmla="*/ 439270 h 1281952"/>
              <a:gd name="connsiteX7" fmla="*/ 58236 w 1989087"/>
              <a:gd name="connsiteY7" fmla="*/ 466164 h 1281952"/>
              <a:gd name="connsiteX8" fmla="*/ 67201 w 1989087"/>
              <a:gd name="connsiteY8" fmla="*/ 493058 h 1281952"/>
              <a:gd name="connsiteX9" fmla="*/ 76166 w 1989087"/>
              <a:gd name="connsiteY9" fmla="*/ 528917 h 1281952"/>
              <a:gd name="connsiteX10" fmla="*/ 94095 w 1989087"/>
              <a:gd name="connsiteY10" fmla="*/ 582705 h 1281952"/>
              <a:gd name="connsiteX11" fmla="*/ 112025 w 1989087"/>
              <a:gd name="connsiteY11" fmla="*/ 636494 h 1281952"/>
              <a:gd name="connsiteX12" fmla="*/ 147884 w 1989087"/>
              <a:gd name="connsiteY12" fmla="*/ 690282 h 1281952"/>
              <a:gd name="connsiteX13" fmla="*/ 183742 w 1989087"/>
              <a:gd name="connsiteY13" fmla="*/ 744070 h 1281952"/>
              <a:gd name="connsiteX14" fmla="*/ 201672 w 1989087"/>
              <a:gd name="connsiteY14" fmla="*/ 762000 h 1281952"/>
              <a:gd name="connsiteX15" fmla="*/ 219601 w 1989087"/>
              <a:gd name="connsiteY15" fmla="*/ 788894 h 1281952"/>
              <a:gd name="connsiteX16" fmla="*/ 291319 w 1989087"/>
              <a:gd name="connsiteY16" fmla="*/ 860611 h 1281952"/>
              <a:gd name="connsiteX17" fmla="*/ 327178 w 1989087"/>
              <a:gd name="connsiteY17" fmla="*/ 896470 h 1281952"/>
              <a:gd name="connsiteX18" fmla="*/ 345107 w 1989087"/>
              <a:gd name="connsiteY18" fmla="*/ 914400 h 1281952"/>
              <a:gd name="connsiteX19" fmla="*/ 372001 w 1989087"/>
              <a:gd name="connsiteY19" fmla="*/ 932329 h 1281952"/>
              <a:gd name="connsiteX20" fmla="*/ 389931 w 1989087"/>
              <a:gd name="connsiteY20" fmla="*/ 959223 h 1281952"/>
              <a:gd name="connsiteX21" fmla="*/ 434754 w 1989087"/>
              <a:gd name="connsiteY21" fmla="*/ 995082 h 1281952"/>
              <a:gd name="connsiteX22" fmla="*/ 470613 w 1989087"/>
              <a:gd name="connsiteY22" fmla="*/ 1048870 h 1281952"/>
              <a:gd name="connsiteX23" fmla="*/ 524401 w 1989087"/>
              <a:gd name="connsiteY23" fmla="*/ 1084729 h 1281952"/>
              <a:gd name="connsiteX24" fmla="*/ 542331 w 1989087"/>
              <a:gd name="connsiteY24" fmla="*/ 1102658 h 1281952"/>
              <a:gd name="connsiteX25" fmla="*/ 569225 w 1989087"/>
              <a:gd name="connsiteY25" fmla="*/ 1111623 h 1281952"/>
              <a:gd name="connsiteX26" fmla="*/ 605084 w 1989087"/>
              <a:gd name="connsiteY26" fmla="*/ 1129552 h 1281952"/>
              <a:gd name="connsiteX27" fmla="*/ 658872 w 1989087"/>
              <a:gd name="connsiteY27" fmla="*/ 1147482 h 1281952"/>
              <a:gd name="connsiteX28" fmla="*/ 712660 w 1989087"/>
              <a:gd name="connsiteY28" fmla="*/ 1183341 h 1281952"/>
              <a:gd name="connsiteX29" fmla="*/ 748519 w 1989087"/>
              <a:gd name="connsiteY29" fmla="*/ 1201270 h 1281952"/>
              <a:gd name="connsiteX30" fmla="*/ 802307 w 1989087"/>
              <a:gd name="connsiteY30" fmla="*/ 1237129 h 1281952"/>
              <a:gd name="connsiteX31" fmla="*/ 829201 w 1989087"/>
              <a:gd name="connsiteY31" fmla="*/ 1255058 h 1281952"/>
              <a:gd name="connsiteX32" fmla="*/ 856095 w 1989087"/>
              <a:gd name="connsiteY32" fmla="*/ 1272988 h 1281952"/>
              <a:gd name="connsiteX33" fmla="*/ 882989 w 1989087"/>
              <a:gd name="connsiteY33" fmla="*/ 1281952 h 1281952"/>
              <a:gd name="connsiteX34" fmla="*/ 990566 w 1989087"/>
              <a:gd name="connsiteY34" fmla="*/ 1272988 h 1281952"/>
              <a:gd name="connsiteX35" fmla="*/ 1017460 w 1989087"/>
              <a:gd name="connsiteY35" fmla="*/ 1255058 h 1281952"/>
              <a:gd name="connsiteX36" fmla="*/ 1071248 w 1989087"/>
              <a:gd name="connsiteY36" fmla="*/ 1237129 h 1281952"/>
              <a:gd name="connsiteX37" fmla="*/ 1098142 w 1989087"/>
              <a:gd name="connsiteY37" fmla="*/ 1219200 h 1281952"/>
              <a:gd name="connsiteX38" fmla="*/ 1116072 w 1989087"/>
              <a:gd name="connsiteY38" fmla="*/ 1201270 h 1281952"/>
              <a:gd name="connsiteX39" fmla="*/ 1142966 w 1989087"/>
              <a:gd name="connsiteY39" fmla="*/ 1192305 h 1281952"/>
              <a:gd name="connsiteX40" fmla="*/ 1205719 w 1989087"/>
              <a:gd name="connsiteY40" fmla="*/ 1147482 h 1281952"/>
              <a:gd name="connsiteX41" fmla="*/ 1250542 w 1989087"/>
              <a:gd name="connsiteY41" fmla="*/ 1111623 h 1281952"/>
              <a:gd name="connsiteX42" fmla="*/ 1304331 w 1989087"/>
              <a:gd name="connsiteY42" fmla="*/ 1093694 h 1281952"/>
              <a:gd name="connsiteX43" fmla="*/ 1358119 w 1989087"/>
              <a:gd name="connsiteY43" fmla="*/ 1075764 h 1281952"/>
              <a:gd name="connsiteX44" fmla="*/ 1385013 w 1989087"/>
              <a:gd name="connsiteY44" fmla="*/ 1066800 h 1281952"/>
              <a:gd name="connsiteX45" fmla="*/ 1420872 w 1989087"/>
              <a:gd name="connsiteY45" fmla="*/ 1057835 h 1281952"/>
              <a:gd name="connsiteX46" fmla="*/ 1492589 w 1989087"/>
              <a:gd name="connsiteY46" fmla="*/ 1030941 h 1281952"/>
              <a:gd name="connsiteX47" fmla="*/ 1573272 w 1989087"/>
              <a:gd name="connsiteY47" fmla="*/ 977152 h 1281952"/>
              <a:gd name="connsiteX48" fmla="*/ 1600166 w 1989087"/>
              <a:gd name="connsiteY48" fmla="*/ 959223 h 1281952"/>
              <a:gd name="connsiteX49" fmla="*/ 1627060 w 1989087"/>
              <a:gd name="connsiteY49" fmla="*/ 932329 h 1281952"/>
              <a:gd name="connsiteX50" fmla="*/ 1680848 w 1989087"/>
              <a:gd name="connsiteY50" fmla="*/ 896470 h 1281952"/>
              <a:gd name="connsiteX51" fmla="*/ 1716707 w 1989087"/>
              <a:gd name="connsiteY51" fmla="*/ 842682 h 1281952"/>
              <a:gd name="connsiteX52" fmla="*/ 1734636 w 1989087"/>
              <a:gd name="connsiteY52" fmla="*/ 824752 h 1281952"/>
              <a:gd name="connsiteX53" fmla="*/ 1770495 w 1989087"/>
              <a:gd name="connsiteY53" fmla="*/ 770964 h 1281952"/>
              <a:gd name="connsiteX54" fmla="*/ 1788425 w 1989087"/>
              <a:gd name="connsiteY54" fmla="*/ 753035 h 1281952"/>
              <a:gd name="connsiteX55" fmla="*/ 1824284 w 1989087"/>
              <a:gd name="connsiteY55" fmla="*/ 699247 h 1281952"/>
              <a:gd name="connsiteX56" fmla="*/ 1869107 w 1989087"/>
              <a:gd name="connsiteY56" fmla="*/ 690282 h 1281952"/>
              <a:gd name="connsiteX57" fmla="*/ 1922895 w 1989087"/>
              <a:gd name="connsiteY57" fmla="*/ 645458 h 1281952"/>
              <a:gd name="connsiteX58" fmla="*/ 1989087 w 1989087"/>
              <a:gd name="connsiteY58" fmla="*/ 556314 h 1281952"/>
              <a:gd name="connsiteX59" fmla="*/ 1972972 w 1989087"/>
              <a:gd name="connsiteY59" fmla="*/ 499823 h 1281952"/>
              <a:gd name="connsiteX60" fmla="*/ 1942530 w 1989087"/>
              <a:gd name="connsiteY60" fmla="*/ 470727 h 1281952"/>
              <a:gd name="connsiteX61" fmla="*/ 1895892 w 1989087"/>
              <a:gd name="connsiteY61" fmla="*/ 432668 h 1281952"/>
              <a:gd name="connsiteX62" fmla="*/ 1859978 w 1989087"/>
              <a:gd name="connsiteY62" fmla="*/ 402393 h 1281952"/>
              <a:gd name="connsiteX63" fmla="*/ 1842021 w 1989087"/>
              <a:gd name="connsiteY63" fmla="*/ 391907 h 1281952"/>
              <a:gd name="connsiteX64" fmla="*/ 1790022 w 1989087"/>
              <a:gd name="connsiteY64" fmla="*/ 364673 h 1281952"/>
              <a:gd name="connsiteX65" fmla="*/ 1743409 w 1989087"/>
              <a:gd name="connsiteY65" fmla="*/ 328474 h 1281952"/>
              <a:gd name="connsiteX66" fmla="*/ 1700319 w 1989087"/>
              <a:gd name="connsiteY66" fmla="*/ 294817 h 1281952"/>
              <a:gd name="connsiteX67" fmla="*/ 1668063 w 1989087"/>
              <a:gd name="connsiteY67" fmla="*/ 275027 h 1281952"/>
              <a:gd name="connsiteX68" fmla="*/ 1616117 w 1989087"/>
              <a:gd name="connsiteY68" fmla="*/ 232063 h 1281952"/>
              <a:gd name="connsiteX69" fmla="*/ 1585647 w 1989087"/>
              <a:gd name="connsiteY69" fmla="*/ 204830 h 1281952"/>
              <a:gd name="connsiteX70" fmla="*/ 1519347 w 1989087"/>
              <a:gd name="connsiteY70" fmla="*/ 165928 h 1281952"/>
              <a:gd name="connsiteX71" fmla="*/ 1460279 w 1989087"/>
              <a:gd name="connsiteY71" fmla="*/ 131591 h 1281952"/>
              <a:gd name="connsiteX72" fmla="*/ 1422660 w 1989087"/>
              <a:gd name="connsiteY72" fmla="*/ 122626 h 1281952"/>
              <a:gd name="connsiteX73" fmla="*/ 1379623 w 1989087"/>
              <a:gd name="connsiteY73" fmla="*/ 97594 h 1281952"/>
              <a:gd name="connsiteX74" fmla="*/ 1342004 w 1989087"/>
              <a:gd name="connsiteY74" fmla="*/ 90828 h 1281952"/>
              <a:gd name="connsiteX75" fmla="*/ 1266657 w 1989087"/>
              <a:gd name="connsiteY75" fmla="*/ 60213 h 1281952"/>
              <a:gd name="connsiteX76" fmla="*/ 1232613 w 1989087"/>
              <a:gd name="connsiteY76" fmla="*/ 51248 h 1281952"/>
              <a:gd name="connsiteX77" fmla="*/ 1205719 w 1989087"/>
              <a:gd name="connsiteY77" fmla="*/ 53788 h 1281952"/>
              <a:gd name="connsiteX78" fmla="*/ 1151931 w 1989087"/>
              <a:gd name="connsiteY78" fmla="*/ 44823 h 1281952"/>
              <a:gd name="connsiteX79" fmla="*/ 1044354 w 1989087"/>
              <a:gd name="connsiteY79" fmla="*/ 26894 h 1281952"/>
              <a:gd name="connsiteX80" fmla="*/ 900919 w 1989087"/>
              <a:gd name="connsiteY80" fmla="*/ 17929 h 1281952"/>
              <a:gd name="connsiteX81" fmla="*/ 784378 w 1989087"/>
              <a:gd name="connsiteY81" fmla="*/ 0 h 1281952"/>
              <a:gd name="connsiteX82" fmla="*/ 551295 w 1989087"/>
              <a:gd name="connsiteY82" fmla="*/ 8964 h 1281952"/>
              <a:gd name="connsiteX83" fmla="*/ 432939 w 1989087"/>
              <a:gd name="connsiteY83" fmla="*/ 54806 h 1281952"/>
              <a:gd name="connsiteX84" fmla="*/ 389876 w 1989087"/>
              <a:gd name="connsiteY84" fmla="*/ 86101 h 1281952"/>
              <a:gd name="connsiteX85" fmla="*/ 352230 w 1989087"/>
              <a:gd name="connsiteY85" fmla="*/ 100649 h 1281952"/>
              <a:gd name="connsiteX86" fmla="*/ 292997 w 1989087"/>
              <a:gd name="connsiteY86" fmla="*/ 131945 h 1281952"/>
              <a:gd name="connsiteX87" fmla="*/ 258789 w 1989087"/>
              <a:gd name="connsiteY87" fmla="*/ 158839 h 1281952"/>
              <a:gd name="connsiteX88" fmla="*/ 210445 w 1989087"/>
              <a:gd name="connsiteY88" fmla="*/ 184549 h 1281952"/>
              <a:gd name="connsiteX89" fmla="*/ 169251 w 1989087"/>
              <a:gd name="connsiteY89" fmla="*/ 227010 h 1281952"/>
              <a:gd name="connsiteX90" fmla="*/ 153027 w 1989087"/>
              <a:gd name="connsiteY90" fmla="*/ 244260 h 1281952"/>
              <a:gd name="connsiteX91" fmla="*/ 133392 w 1989087"/>
              <a:gd name="connsiteY91" fmla="*/ 260668 h 1281952"/>
              <a:gd name="connsiteX0" fmla="*/ 118569 w 1974264"/>
              <a:gd name="connsiteY0" fmla="*/ 260668 h 1281952"/>
              <a:gd name="connsiteX1" fmla="*/ 95250 w 1974264"/>
              <a:gd name="connsiteY1" fmla="*/ 287901 h 1281952"/>
              <a:gd name="connsiteX2" fmla="*/ 59364 w 1974264"/>
              <a:gd name="connsiteY2" fmla="*/ 312596 h 1281952"/>
              <a:gd name="connsiteX3" fmla="*/ 41435 w 1974264"/>
              <a:gd name="connsiteY3" fmla="*/ 336610 h 1281952"/>
              <a:gd name="connsiteX4" fmla="*/ 28949 w 1974264"/>
              <a:gd name="connsiteY4" fmla="*/ 361467 h 1281952"/>
              <a:gd name="connsiteX5" fmla="*/ 16519 w 1974264"/>
              <a:gd name="connsiteY5" fmla="*/ 385482 h 1281952"/>
              <a:gd name="connsiteX6" fmla="*/ 34449 w 1974264"/>
              <a:gd name="connsiteY6" fmla="*/ 439270 h 1281952"/>
              <a:gd name="connsiteX7" fmla="*/ 43413 w 1974264"/>
              <a:gd name="connsiteY7" fmla="*/ 466164 h 1281952"/>
              <a:gd name="connsiteX8" fmla="*/ 52378 w 1974264"/>
              <a:gd name="connsiteY8" fmla="*/ 493058 h 1281952"/>
              <a:gd name="connsiteX9" fmla="*/ 61343 w 1974264"/>
              <a:gd name="connsiteY9" fmla="*/ 528917 h 1281952"/>
              <a:gd name="connsiteX10" fmla="*/ 79272 w 1974264"/>
              <a:gd name="connsiteY10" fmla="*/ 582705 h 1281952"/>
              <a:gd name="connsiteX11" fmla="*/ 97202 w 1974264"/>
              <a:gd name="connsiteY11" fmla="*/ 636494 h 1281952"/>
              <a:gd name="connsiteX12" fmla="*/ 133061 w 1974264"/>
              <a:gd name="connsiteY12" fmla="*/ 690282 h 1281952"/>
              <a:gd name="connsiteX13" fmla="*/ 168919 w 1974264"/>
              <a:gd name="connsiteY13" fmla="*/ 744070 h 1281952"/>
              <a:gd name="connsiteX14" fmla="*/ 186849 w 1974264"/>
              <a:gd name="connsiteY14" fmla="*/ 762000 h 1281952"/>
              <a:gd name="connsiteX15" fmla="*/ 204778 w 1974264"/>
              <a:gd name="connsiteY15" fmla="*/ 788894 h 1281952"/>
              <a:gd name="connsiteX16" fmla="*/ 276496 w 1974264"/>
              <a:gd name="connsiteY16" fmla="*/ 860611 h 1281952"/>
              <a:gd name="connsiteX17" fmla="*/ 312355 w 1974264"/>
              <a:gd name="connsiteY17" fmla="*/ 896470 h 1281952"/>
              <a:gd name="connsiteX18" fmla="*/ 330284 w 1974264"/>
              <a:gd name="connsiteY18" fmla="*/ 914400 h 1281952"/>
              <a:gd name="connsiteX19" fmla="*/ 357178 w 1974264"/>
              <a:gd name="connsiteY19" fmla="*/ 932329 h 1281952"/>
              <a:gd name="connsiteX20" fmla="*/ 375108 w 1974264"/>
              <a:gd name="connsiteY20" fmla="*/ 959223 h 1281952"/>
              <a:gd name="connsiteX21" fmla="*/ 419931 w 1974264"/>
              <a:gd name="connsiteY21" fmla="*/ 995082 h 1281952"/>
              <a:gd name="connsiteX22" fmla="*/ 455790 w 1974264"/>
              <a:gd name="connsiteY22" fmla="*/ 1048870 h 1281952"/>
              <a:gd name="connsiteX23" fmla="*/ 509578 w 1974264"/>
              <a:gd name="connsiteY23" fmla="*/ 1084729 h 1281952"/>
              <a:gd name="connsiteX24" fmla="*/ 527508 w 1974264"/>
              <a:gd name="connsiteY24" fmla="*/ 1102658 h 1281952"/>
              <a:gd name="connsiteX25" fmla="*/ 554402 w 1974264"/>
              <a:gd name="connsiteY25" fmla="*/ 1111623 h 1281952"/>
              <a:gd name="connsiteX26" fmla="*/ 590261 w 1974264"/>
              <a:gd name="connsiteY26" fmla="*/ 1129552 h 1281952"/>
              <a:gd name="connsiteX27" fmla="*/ 644049 w 1974264"/>
              <a:gd name="connsiteY27" fmla="*/ 1147482 h 1281952"/>
              <a:gd name="connsiteX28" fmla="*/ 697837 w 1974264"/>
              <a:gd name="connsiteY28" fmla="*/ 1183341 h 1281952"/>
              <a:gd name="connsiteX29" fmla="*/ 733696 w 1974264"/>
              <a:gd name="connsiteY29" fmla="*/ 1201270 h 1281952"/>
              <a:gd name="connsiteX30" fmla="*/ 787484 w 1974264"/>
              <a:gd name="connsiteY30" fmla="*/ 1237129 h 1281952"/>
              <a:gd name="connsiteX31" fmla="*/ 814378 w 1974264"/>
              <a:gd name="connsiteY31" fmla="*/ 1255058 h 1281952"/>
              <a:gd name="connsiteX32" fmla="*/ 841272 w 1974264"/>
              <a:gd name="connsiteY32" fmla="*/ 1272988 h 1281952"/>
              <a:gd name="connsiteX33" fmla="*/ 868166 w 1974264"/>
              <a:gd name="connsiteY33" fmla="*/ 1281952 h 1281952"/>
              <a:gd name="connsiteX34" fmla="*/ 975743 w 1974264"/>
              <a:gd name="connsiteY34" fmla="*/ 1272988 h 1281952"/>
              <a:gd name="connsiteX35" fmla="*/ 1002637 w 1974264"/>
              <a:gd name="connsiteY35" fmla="*/ 1255058 h 1281952"/>
              <a:gd name="connsiteX36" fmla="*/ 1056425 w 1974264"/>
              <a:gd name="connsiteY36" fmla="*/ 1237129 h 1281952"/>
              <a:gd name="connsiteX37" fmla="*/ 1083319 w 1974264"/>
              <a:gd name="connsiteY37" fmla="*/ 1219200 h 1281952"/>
              <a:gd name="connsiteX38" fmla="*/ 1101249 w 1974264"/>
              <a:gd name="connsiteY38" fmla="*/ 1201270 h 1281952"/>
              <a:gd name="connsiteX39" fmla="*/ 1128143 w 1974264"/>
              <a:gd name="connsiteY39" fmla="*/ 1192305 h 1281952"/>
              <a:gd name="connsiteX40" fmla="*/ 1190896 w 1974264"/>
              <a:gd name="connsiteY40" fmla="*/ 1147482 h 1281952"/>
              <a:gd name="connsiteX41" fmla="*/ 1235719 w 1974264"/>
              <a:gd name="connsiteY41" fmla="*/ 1111623 h 1281952"/>
              <a:gd name="connsiteX42" fmla="*/ 1289508 w 1974264"/>
              <a:gd name="connsiteY42" fmla="*/ 1093694 h 1281952"/>
              <a:gd name="connsiteX43" fmla="*/ 1343296 w 1974264"/>
              <a:gd name="connsiteY43" fmla="*/ 1075764 h 1281952"/>
              <a:gd name="connsiteX44" fmla="*/ 1370190 w 1974264"/>
              <a:gd name="connsiteY44" fmla="*/ 1066800 h 1281952"/>
              <a:gd name="connsiteX45" fmla="*/ 1406049 w 1974264"/>
              <a:gd name="connsiteY45" fmla="*/ 1057835 h 1281952"/>
              <a:gd name="connsiteX46" fmla="*/ 1477766 w 1974264"/>
              <a:gd name="connsiteY46" fmla="*/ 1030941 h 1281952"/>
              <a:gd name="connsiteX47" fmla="*/ 1558449 w 1974264"/>
              <a:gd name="connsiteY47" fmla="*/ 977152 h 1281952"/>
              <a:gd name="connsiteX48" fmla="*/ 1585343 w 1974264"/>
              <a:gd name="connsiteY48" fmla="*/ 959223 h 1281952"/>
              <a:gd name="connsiteX49" fmla="*/ 1612237 w 1974264"/>
              <a:gd name="connsiteY49" fmla="*/ 932329 h 1281952"/>
              <a:gd name="connsiteX50" fmla="*/ 1666025 w 1974264"/>
              <a:gd name="connsiteY50" fmla="*/ 896470 h 1281952"/>
              <a:gd name="connsiteX51" fmla="*/ 1701884 w 1974264"/>
              <a:gd name="connsiteY51" fmla="*/ 842682 h 1281952"/>
              <a:gd name="connsiteX52" fmla="*/ 1719813 w 1974264"/>
              <a:gd name="connsiteY52" fmla="*/ 824752 h 1281952"/>
              <a:gd name="connsiteX53" fmla="*/ 1755672 w 1974264"/>
              <a:gd name="connsiteY53" fmla="*/ 770964 h 1281952"/>
              <a:gd name="connsiteX54" fmla="*/ 1773602 w 1974264"/>
              <a:gd name="connsiteY54" fmla="*/ 753035 h 1281952"/>
              <a:gd name="connsiteX55" fmla="*/ 1809461 w 1974264"/>
              <a:gd name="connsiteY55" fmla="*/ 699247 h 1281952"/>
              <a:gd name="connsiteX56" fmla="*/ 1854284 w 1974264"/>
              <a:gd name="connsiteY56" fmla="*/ 690282 h 1281952"/>
              <a:gd name="connsiteX57" fmla="*/ 1908072 w 1974264"/>
              <a:gd name="connsiteY57" fmla="*/ 645458 h 1281952"/>
              <a:gd name="connsiteX58" fmla="*/ 1974264 w 1974264"/>
              <a:gd name="connsiteY58" fmla="*/ 556314 h 1281952"/>
              <a:gd name="connsiteX59" fmla="*/ 1958149 w 1974264"/>
              <a:gd name="connsiteY59" fmla="*/ 499823 h 1281952"/>
              <a:gd name="connsiteX60" fmla="*/ 1927707 w 1974264"/>
              <a:gd name="connsiteY60" fmla="*/ 470727 h 1281952"/>
              <a:gd name="connsiteX61" fmla="*/ 1881069 w 1974264"/>
              <a:gd name="connsiteY61" fmla="*/ 432668 h 1281952"/>
              <a:gd name="connsiteX62" fmla="*/ 1845155 w 1974264"/>
              <a:gd name="connsiteY62" fmla="*/ 402393 h 1281952"/>
              <a:gd name="connsiteX63" fmla="*/ 1827198 w 1974264"/>
              <a:gd name="connsiteY63" fmla="*/ 391907 h 1281952"/>
              <a:gd name="connsiteX64" fmla="*/ 1775199 w 1974264"/>
              <a:gd name="connsiteY64" fmla="*/ 364673 h 1281952"/>
              <a:gd name="connsiteX65" fmla="*/ 1728586 w 1974264"/>
              <a:gd name="connsiteY65" fmla="*/ 328474 h 1281952"/>
              <a:gd name="connsiteX66" fmla="*/ 1685496 w 1974264"/>
              <a:gd name="connsiteY66" fmla="*/ 294817 h 1281952"/>
              <a:gd name="connsiteX67" fmla="*/ 1653240 w 1974264"/>
              <a:gd name="connsiteY67" fmla="*/ 275027 h 1281952"/>
              <a:gd name="connsiteX68" fmla="*/ 1601294 w 1974264"/>
              <a:gd name="connsiteY68" fmla="*/ 232063 h 1281952"/>
              <a:gd name="connsiteX69" fmla="*/ 1570824 w 1974264"/>
              <a:gd name="connsiteY69" fmla="*/ 204830 h 1281952"/>
              <a:gd name="connsiteX70" fmla="*/ 1504524 w 1974264"/>
              <a:gd name="connsiteY70" fmla="*/ 165928 h 1281952"/>
              <a:gd name="connsiteX71" fmla="*/ 1445456 w 1974264"/>
              <a:gd name="connsiteY71" fmla="*/ 131591 h 1281952"/>
              <a:gd name="connsiteX72" fmla="*/ 1407837 w 1974264"/>
              <a:gd name="connsiteY72" fmla="*/ 122626 h 1281952"/>
              <a:gd name="connsiteX73" fmla="*/ 1364800 w 1974264"/>
              <a:gd name="connsiteY73" fmla="*/ 97594 h 1281952"/>
              <a:gd name="connsiteX74" fmla="*/ 1327181 w 1974264"/>
              <a:gd name="connsiteY74" fmla="*/ 90828 h 1281952"/>
              <a:gd name="connsiteX75" fmla="*/ 1251834 w 1974264"/>
              <a:gd name="connsiteY75" fmla="*/ 60213 h 1281952"/>
              <a:gd name="connsiteX76" fmla="*/ 1217790 w 1974264"/>
              <a:gd name="connsiteY76" fmla="*/ 51248 h 1281952"/>
              <a:gd name="connsiteX77" fmla="*/ 1190896 w 1974264"/>
              <a:gd name="connsiteY77" fmla="*/ 53788 h 1281952"/>
              <a:gd name="connsiteX78" fmla="*/ 1137108 w 1974264"/>
              <a:gd name="connsiteY78" fmla="*/ 44823 h 1281952"/>
              <a:gd name="connsiteX79" fmla="*/ 1029531 w 1974264"/>
              <a:gd name="connsiteY79" fmla="*/ 26894 h 1281952"/>
              <a:gd name="connsiteX80" fmla="*/ 886096 w 1974264"/>
              <a:gd name="connsiteY80" fmla="*/ 17929 h 1281952"/>
              <a:gd name="connsiteX81" fmla="*/ 769555 w 1974264"/>
              <a:gd name="connsiteY81" fmla="*/ 0 h 1281952"/>
              <a:gd name="connsiteX82" fmla="*/ 536472 w 1974264"/>
              <a:gd name="connsiteY82" fmla="*/ 8964 h 1281952"/>
              <a:gd name="connsiteX83" fmla="*/ 418116 w 1974264"/>
              <a:gd name="connsiteY83" fmla="*/ 54806 h 1281952"/>
              <a:gd name="connsiteX84" fmla="*/ 375053 w 1974264"/>
              <a:gd name="connsiteY84" fmla="*/ 86101 h 1281952"/>
              <a:gd name="connsiteX85" fmla="*/ 337407 w 1974264"/>
              <a:gd name="connsiteY85" fmla="*/ 100649 h 1281952"/>
              <a:gd name="connsiteX86" fmla="*/ 278174 w 1974264"/>
              <a:gd name="connsiteY86" fmla="*/ 131945 h 1281952"/>
              <a:gd name="connsiteX87" fmla="*/ 243966 w 1974264"/>
              <a:gd name="connsiteY87" fmla="*/ 158839 h 1281952"/>
              <a:gd name="connsiteX88" fmla="*/ 195622 w 1974264"/>
              <a:gd name="connsiteY88" fmla="*/ 184549 h 1281952"/>
              <a:gd name="connsiteX89" fmla="*/ 154428 w 1974264"/>
              <a:gd name="connsiteY89" fmla="*/ 227010 h 1281952"/>
              <a:gd name="connsiteX90" fmla="*/ 138204 w 1974264"/>
              <a:gd name="connsiteY90" fmla="*/ 244260 h 1281952"/>
              <a:gd name="connsiteX91" fmla="*/ 118569 w 1974264"/>
              <a:gd name="connsiteY91" fmla="*/ 260668 h 1281952"/>
              <a:gd name="connsiteX0" fmla="*/ 129258 w 1984953"/>
              <a:gd name="connsiteY0" fmla="*/ 260668 h 1281952"/>
              <a:gd name="connsiteX1" fmla="*/ 105939 w 1984953"/>
              <a:gd name="connsiteY1" fmla="*/ 287901 h 1281952"/>
              <a:gd name="connsiteX2" fmla="*/ 70053 w 1984953"/>
              <a:gd name="connsiteY2" fmla="*/ 312596 h 1281952"/>
              <a:gd name="connsiteX3" fmla="*/ 52124 w 1984953"/>
              <a:gd name="connsiteY3" fmla="*/ 336610 h 1281952"/>
              <a:gd name="connsiteX4" fmla="*/ 39638 w 1984953"/>
              <a:gd name="connsiteY4" fmla="*/ 361467 h 1281952"/>
              <a:gd name="connsiteX5" fmla="*/ 27208 w 1984953"/>
              <a:gd name="connsiteY5" fmla="*/ 385482 h 1281952"/>
              <a:gd name="connsiteX6" fmla="*/ 45138 w 1984953"/>
              <a:gd name="connsiteY6" fmla="*/ 439270 h 1281952"/>
              <a:gd name="connsiteX7" fmla="*/ 54102 w 1984953"/>
              <a:gd name="connsiteY7" fmla="*/ 466164 h 1281952"/>
              <a:gd name="connsiteX8" fmla="*/ 63067 w 1984953"/>
              <a:gd name="connsiteY8" fmla="*/ 493058 h 1281952"/>
              <a:gd name="connsiteX9" fmla="*/ 72032 w 1984953"/>
              <a:gd name="connsiteY9" fmla="*/ 528917 h 1281952"/>
              <a:gd name="connsiteX10" fmla="*/ 89961 w 1984953"/>
              <a:gd name="connsiteY10" fmla="*/ 582705 h 1281952"/>
              <a:gd name="connsiteX11" fmla="*/ 107891 w 1984953"/>
              <a:gd name="connsiteY11" fmla="*/ 636494 h 1281952"/>
              <a:gd name="connsiteX12" fmla="*/ 143750 w 1984953"/>
              <a:gd name="connsiteY12" fmla="*/ 690282 h 1281952"/>
              <a:gd name="connsiteX13" fmla="*/ 179608 w 1984953"/>
              <a:gd name="connsiteY13" fmla="*/ 744070 h 1281952"/>
              <a:gd name="connsiteX14" fmla="*/ 197538 w 1984953"/>
              <a:gd name="connsiteY14" fmla="*/ 762000 h 1281952"/>
              <a:gd name="connsiteX15" fmla="*/ 215467 w 1984953"/>
              <a:gd name="connsiteY15" fmla="*/ 788894 h 1281952"/>
              <a:gd name="connsiteX16" fmla="*/ 287185 w 1984953"/>
              <a:gd name="connsiteY16" fmla="*/ 860611 h 1281952"/>
              <a:gd name="connsiteX17" fmla="*/ 323044 w 1984953"/>
              <a:gd name="connsiteY17" fmla="*/ 896470 h 1281952"/>
              <a:gd name="connsiteX18" fmla="*/ 340973 w 1984953"/>
              <a:gd name="connsiteY18" fmla="*/ 914400 h 1281952"/>
              <a:gd name="connsiteX19" fmla="*/ 367867 w 1984953"/>
              <a:gd name="connsiteY19" fmla="*/ 932329 h 1281952"/>
              <a:gd name="connsiteX20" fmla="*/ 385797 w 1984953"/>
              <a:gd name="connsiteY20" fmla="*/ 959223 h 1281952"/>
              <a:gd name="connsiteX21" fmla="*/ 430620 w 1984953"/>
              <a:gd name="connsiteY21" fmla="*/ 995082 h 1281952"/>
              <a:gd name="connsiteX22" fmla="*/ 466479 w 1984953"/>
              <a:gd name="connsiteY22" fmla="*/ 1048870 h 1281952"/>
              <a:gd name="connsiteX23" fmla="*/ 520267 w 1984953"/>
              <a:gd name="connsiteY23" fmla="*/ 1084729 h 1281952"/>
              <a:gd name="connsiteX24" fmla="*/ 538197 w 1984953"/>
              <a:gd name="connsiteY24" fmla="*/ 1102658 h 1281952"/>
              <a:gd name="connsiteX25" fmla="*/ 565091 w 1984953"/>
              <a:gd name="connsiteY25" fmla="*/ 1111623 h 1281952"/>
              <a:gd name="connsiteX26" fmla="*/ 600950 w 1984953"/>
              <a:gd name="connsiteY26" fmla="*/ 1129552 h 1281952"/>
              <a:gd name="connsiteX27" fmla="*/ 654738 w 1984953"/>
              <a:gd name="connsiteY27" fmla="*/ 1147482 h 1281952"/>
              <a:gd name="connsiteX28" fmla="*/ 708526 w 1984953"/>
              <a:gd name="connsiteY28" fmla="*/ 1183341 h 1281952"/>
              <a:gd name="connsiteX29" fmla="*/ 744385 w 1984953"/>
              <a:gd name="connsiteY29" fmla="*/ 1201270 h 1281952"/>
              <a:gd name="connsiteX30" fmla="*/ 798173 w 1984953"/>
              <a:gd name="connsiteY30" fmla="*/ 1237129 h 1281952"/>
              <a:gd name="connsiteX31" fmla="*/ 825067 w 1984953"/>
              <a:gd name="connsiteY31" fmla="*/ 1255058 h 1281952"/>
              <a:gd name="connsiteX32" fmla="*/ 851961 w 1984953"/>
              <a:gd name="connsiteY32" fmla="*/ 1272988 h 1281952"/>
              <a:gd name="connsiteX33" fmla="*/ 878855 w 1984953"/>
              <a:gd name="connsiteY33" fmla="*/ 1281952 h 1281952"/>
              <a:gd name="connsiteX34" fmla="*/ 986432 w 1984953"/>
              <a:gd name="connsiteY34" fmla="*/ 1272988 h 1281952"/>
              <a:gd name="connsiteX35" fmla="*/ 1013326 w 1984953"/>
              <a:gd name="connsiteY35" fmla="*/ 1255058 h 1281952"/>
              <a:gd name="connsiteX36" fmla="*/ 1067114 w 1984953"/>
              <a:gd name="connsiteY36" fmla="*/ 1237129 h 1281952"/>
              <a:gd name="connsiteX37" fmla="*/ 1094008 w 1984953"/>
              <a:gd name="connsiteY37" fmla="*/ 1219200 h 1281952"/>
              <a:gd name="connsiteX38" fmla="*/ 1111938 w 1984953"/>
              <a:gd name="connsiteY38" fmla="*/ 1201270 h 1281952"/>
              <a:gd name="connsiteX39" fmla="*/ 1138832 w 1984953"/>
              <a:gd name="connsiteY39" fmla="*/ 1192305 h 1281952"/>
              <a:gd name="connsiteX40" fmla="*/ 1201585 w 1984953"/>
              <a:gd name="connsiteY40" fmla="*/ 1147482 h 1281952"/>
              <a:gd name="connsiteX41" fmla="*/ 1246408 w 1984953"/>
              <a:gd name="connsiteY41" fmla="*/ 1111623 h 1281952"/>
              <a:gd name="connsiteX42" fmla="*/ 1300197 w 1984953"/>
              <a:gd name="connsiteY42" fmla="*/ 1093694 h 1281952"/>
              <a:gd name="connsiteX43" fmla="*/ 1353985 w 1984953"/>
              <a:gd name="connsiteY43" fmla="*/ 1075764 h 1281952"/>
              <a:gd name="connsiteX44" fmla="*/ 1380879 w 1984953"/>
              <a:gd name="connsiteY44" fmla="*/ 1066800 h 1281952"/>
              <a:gd name="connsiteX45" fmla="*/ 1416738 w 1984953"/>
              <a:gd name="connsiteY45" fmla="*/ 1057835 h 1281952"/>
              <a:gd name="connsiteX46" fmla="*/ 1488455 w 1984953"/>
              <a:gd name="connsiteY46" fmla="*/ 1030941 h 1281952"/>
              <a:gd name="connsiteX47" fmla="*/ 1569138 w 1984953"/>
              <a:gd name="connsiteY47" fmla="*/ 977152 h 1281952"/>
              <a:gd name="connsiteX48" fmla="*/ 1596032 w 1984953"/>
              <a:gd name="connsiteY48" fmla="*/ 959223 h 1281952"/>
              <a:gd name="connsiteX49" fmla="*/ 1622926 w 1984953"/>
              <a:gd name="connsiteY49" fmla="*/ 932329 h 1281952"/>
              <a:gd name="connsiteX50" fmla="*/ 1676714 w 1984953"/>
              <a:gd name="connsiteY50" fmla="*/ 896470 h 1281952"/>
              <a:gd name="connsiteX51" fmla="*/ 1712573 w 1984953"/>
              <a:gd name="connsiteY51" fmla="*/ 842682 h 1281952"/>
              <a:gd name="connsiteX52" fmla="*/ 1730502 w 1984953"/>
              <a:gd name="connsiteY52" fmla="*/ 824752 h 1281952"/>
              <a:gd name="connsiteX53" fmla="*/ 1766361 w 1984953"/>
              <a:gd name="connsiteY53" fmla="*/ 770964 h 1281952"/>
              <a:gd name="connsiteX54" fmla="*/ 1784291 w 1984953"/>
              <a:gd name="connsiteY54" fmla="*/ 753035 h 1281952"/>
              <a:gd name="connsiteX55" fmla="*/ 1820150 w 1984953"/>
              <a:gd name="connsiteY55" fmla="*/ 699247 h 1281952"/>
              <a:gd name="connsiteX56" fmla="*/ 1864973 w 1984953"/>
              <a:gd name="connsiteY56" fmla="*/ 690282 h 1281952"/>
              <a:gd name="connsiteX57" fmla="*/ 1918761 w 1984953"/>
              <a:gd name="connsiteY57" fmla="*/ 645458 h 1281952"/>
              <a:gd name="connsiteX58" fmla="*/ 1984953 w 1984953"/>
              <a:gd name="connsiteY58" fmla="*/ 556314 h 1281952"/>
              <a:gd name="connsiteX59" fmla="*/ 1968838 w 1984953"/>
              <a:gd name="connsiteY59" fmla="*/ 499823 h 1281952"/>
              <a:gd name="connsiteX60" fmla="*/ 1938396 w 1984953"/>
              <a:gd name="connsiteY60" fmla="*/ 470727 h 1281952"/>
              <a:gd name="connsiteX61" fmla="*/ 1891758 w 1984953"/>
              <a:gd name="connsiteY61" fmla="*/ 432668 h 1281952"/>
              <a:gd name="connsiteX62" fmla="*/ 1855844 w 1984953"/>
              <a:gd name="connsiteY62" fmla="*/ 402393 h 1281952"/>
              <a:gd name="connsiteX63" fmla="*/ 1837887 w 1984953"/>
              <a:gd name="connsiteY63" fmla="*/ 391907 h 1281952"/>
              <a:gd name="connsiteX64" fmla="*/ 1785888 w 1984953"/>
              <a:gd name="connsiteY64" fmla="*/ 364673 h 1281952"/>
              <a:gd name="connsiteX65" fmla="*/ 1739275 w 1984953"/>
              <a:gd name="connsiteY65" fmla="*/ 328474 h 1281952"/>
              <a:gd name="connsiteX66" fmla="*/ 1696185 w 1984953"/>
              <a:gd name="connsiteY66" fmla="*/ 294817 h 1281952"/>
              <a:gd name="connsiteX67" fmla="*/ 1663929 w 1984953"/>
              <a:gd name="connsiteY67" fmla="*/ 275027 h 1281952"/>
              <a:gd name="connsiteX68" fmla="*/ 1611983 w 1984953"/>
              <a:gd name="connsiteY68" fmla="*/ 232063 h 1281952"/>
              <a:gd name="connsiteX69" fmla="*/ 1581513 w 1984953"/>
              <a:gd name="connsiteY69" fmla="*/ 204830 h 1281952"/>
              <a:gd name="connsiteX70" fmla="*/ 1515213 w 1984953"/>
              <a:gd name="connsiteY70" fmla="*/ 165928 h 1281952"/>
              <a:gd name="connsiteX71" fmla="*/ 1456145 w 1984953"/>
              <a:gd name="connsiteY71" fmla="*/ 131591 h 1281952"/>
              <a:gd name="connsiteX72" fmla="*/ 1418526 w 1984953"/>
              <a:gd name="connsiteY72" fmla="*/ 122626 h 1281952"/>
              <a:gd name="connsiteX73" fmla="*/ 1375489 w 1984953"/>
              <a:gd name="connsiteY73" fmla="*/ 97594 h 1281952"/>
              <a:gd name="connsiteX74" fmla="*/ 1337870 w 1984953"/>
              <a:gd name="connsiteY74" fmla="*/ 90828 h 1281952"/>
              <a:gd name="connsiteX75" fmla="*/ 1262523 w 1984953"/>
              <a:gd name="connsiteY75" fmla="*/ 60213 h 1281952"/>
              <a:gd name="connsiteX76" fmla="*/ 1228479 w 1984953"/>
              <a:gd name="connsiteY76" fmla="*/ 51248 h 1281952"/>
              <a:gd name="connsiteX77" fmla="*/ 1201585 w 1984953"/>
              <a:gd name="connsiteY77" fmla="*/ 53788 h 1281952"/>
              <a:gd name="connsiteX78" fmla="*/ 1147797 w 1984953"/>
              <a:gd name="connsiteY78" fmla="*/ 44823 h 1281952"/>
              <a:gd name="connsiteX79" fmla="*/ 1040220 w 1984953"/>
              <a:gd name="connsiteY79" fmla="*/ 26894 h 1281952"/>
              <a:gd name="connsiteX80" fmla="*/ 896785 w 1984953"/>
              <a:gd name="connsiteY80" fmla="*/ 17929 h 1281952"/>
              <a:gd name="connsiteX81" fmla="*/ 780244 w 1984953"/>
              <a:gd name="connsiteY81" fmla="*/ 0 h 1281952"/>
              <a:gd name="connsiteX82" fmla="*/ 547161 w 1984953"/>
              <a:gd name="connsiteY82" fmla="*/ 8964 h 1281952"/>
              <a:gd name="connsiteX83" fmla="*/ 428805 w 1984953"/>
              <a:gd name="connsiteY83" fmla="*/ 54806 h 1281952"/>
              <a:gd name="connsiteX84" fmla="*/ 385742 w 1984953"/>
              <a:gd name="connsiteY84" fmla="*/ 86101 h 1281952"/>
              <a:gd name="connsiteX85" fmla="*/ 348096 w 1984953"/>
              <a:gd name="connsiteY85" fmla="*/ 100649 h 1281952"/>
              <a:gd name="connsiteX86" fmla="*/ 288863 w 1984953"/>
              <a:gd name="connsiteY86" fmla="*/ 131945 h 1281952"/>
              <a:gd name="connsiteX87" fmla="*/ 254655 w 1984953"/>
              <a:gd name="connsiteY87" fmla="*/ 158839 h 1281952"/>
              <a:gd name="connsiteX88" fmla="*/ 206311 w 1984953"/>
              <a:gd name="connsiteY88" fmla="*/ 184549 h 1281952"/>
              <a:gd name="connsiteX89" fmla="*/ 165117 w 1984953"/>
              <a:gd name="connsiteY89" fmla="*/ 227010 h 1281952"/>
              <a:gd name="connsiteX90" fmla="*/ 148893 w 1984953"/>
              <a:gd name="connsiteY90" fmla="*/ 244260 h 1281952"/>
              <a:gd name="connsiteX91" fmla="*/ 129258 w 1984953"/>
              <a:gd name="connsiteY91" fmla="*/ 260668 h 1281952"/>
              <a:gd name="connsiteX0" fmla="*/ 129258 w 1984953"/>
              <a:gd name="connsiteY0" fmla="*/ 260668 h 1281952"/>
              <a:gd name="connsiteX1" fmla="*/ 105939 w 1984953"/>
              <a:gd name="connsiteY1" fmla="*/ 287901 h 1281952"/>
              <a:gd name="connsiteX2" fmla="*/ 70053 w 1984953"/>
              <a:gd name="connsiteY2" fmla="*/ 312596 h 1281952"/>
              <a:gd name="connsiteX3" fmla="*/ 52124 w 1984953"/>
              <a:gd name="connsiteY3" fmla="*/ 336610 h 1281952"/>
              <a:gd name="connsiteX4" fmla="*/ 39638 w 1984953"/>
              <a:gd name="connsiteY4" fmla="*/ 361467 h 1281952"/>
              <a:gd name="connsiteX5" fmla="*/ 27208 w 1984953"/>
              <a:gd name="connsiteY5" fmla="*/ 385482 h 1281952"/>
              <a:gd name="connsiteX6" fmla="*/ 45138 w 1984953"/>
              <a:gd name="connsiteY6" fmla="*/ 439270 h 1281952"/>
              <a:gd name="connsiteX7" fmla="*/ 54102 w 1984953"/>
              <a:gd name="connsiteY7" fmla="*/ 466164 h 1281952"/>
              <a:gd name="connsiteX8" fmla="*/ 63067 w 1984953"/>
              <a:gd name="connsiteY8" fmla="*/ 493058 h 1281952"/>
              <a:gd name="connsiteX9" fmla="*/ 72032 w 1984953"/>
              <a:gd name="connsiteY9" fmla="*/ 528917 h 1281952"/>
              <a:gd name="connsiteX10" fmla="*/ 89961 w 1984953"/>
              <a:gd name="connsiteY10" fmla="*/ 582705 h 1281952"/>
              <a:gd name="connsiteX11" fmla="*/ 107891 w 1984953"/>
              <a:gd name="connsiteY11" fmla="*/ 636494 h 1281952"/>
              <a:gd name="connsiteX12" fmla="*/ 143750 w 1984953"/>
              <a:gd name="connsiteY12" fmla="*/ 690282 h 1281952"/>
              <a:gd name="connsiteX13" fmla="*/ 179608 w 1984953"/>
              <a:gd name="connsiteY13" fmla="*/ 744070 h 1281952"/>
              <a:gd name="connsiteX14" fmla="*/ 197538 w 1984953"/>
              <a:gd name="connsiteY14" fmla="*/ 762000 h 1281952"/>
              <a:gd name="connsiteX15" fmla="*/ 215467 w 1984953"/>
              <a:gd name="connsiteY15" fmla="*/ 788894 h 1281952"/>
              <a:gd name="connsiteX16" fmla="*/ 287185 w 1984953"/>
              <a:gd name="connsiteY16" fmla="*/ 860611 h 1281952"/>
              <a:gd name="connsiteX17" fmla="*/ 323044 w 1984953"/>
              <a:gd name="connsiteY17" fmla="*/ 896470 h 1281952"/>
              <a:gd name="connsiteX18" fmla="*/ 340973 w 1984953"/>
              <a:gd name="connsiteY18" fmla="*/ 914400 h 1281952"/>
              <a:gd name="connsiteX19" fmla="*/ 367867 w 1984953"/>
              <a:gd name="connsiteY19" fmla="*/ 932329 h 1281952"/>
              <a:gd name="connsiteX20" fmla="*/ 385797 w 1984953"/>
              <a:gd name="connsiteY20" fmla="*/ 959223 h 1281952"/>
              <a:gd name="connsiteX21" fmla="*/ 430620 w 1984953"/>
              <a:gd name="connsiteY21" fmla="*/ 995082 h 1281952"/>
              <a:gd name="connsiteX22" fmla="*/ 466479 w 1984953"/>
              <a:gd name="connsiteY22" fmla="*/ 1048870 h 1281952"/>
              <a:gd name="connsiteX23" fmla="*/ 520267 w 1984953"/>
              <a:gd name="connsiteY23" fmla="*/ 1084729 h 1281952"/>
              <a:gd name="connsiteX24" fmla="*/ 538197 w 1984953"/>
              <a:gd name="connsiteY24" fmla="*/ 1102658 h 1281952"/>
              <a:gd name="connsiteX25" fmla="*/ 565091 w 1984953"/>
              <a:gd name="connsiteY25" fmla="*/ 1111623 h 1281952"/>
              <a:gd name="connsiteX26" fmla="*/ 600950 w 1984953"/>
              <a:gd name="connsiteY26" fmla="*/ 1129552 h 1281952"/>
              <a:gd name="connsiteX27" fmla="*/ 654738 w 1984953"/>
              <a:gd name="connsiteY27" fmla="*/ 1147482 h 1281952"/>
              <a:gd name="connsiteX28" fmla="*/ 708526 w 1984953"/>
              <a:gd name="connsiteY28" fmla="*/ 1183341 h 1281952"/>
              <a:gd name="connsiteX29" fmla="*/ 744385 w 1984953"/>
              <a:gd name="connsiteY29" fmla="*/ 1201270 h 1281952"/>
              <a:gd name="connsiteX30" fmla="*/ 798173 w 1984953"/>
              <a:gd name="connsiteY30" fmla="*/ 1237129 h 1281952"/>
              <a:gd name="connsiteX31" fmla="*/ 825067 w 1984953"/>
              <a:gd name="connsiteY31" fmla="*/ 1255058 h 1281952"/>
              <a:gd name="connsiteX32" fmla="*/ 851961 w 1984953"/>
              <a:gd name="connsiteY32" fmla="*/ 1272988 h 1281952"/>
              <a:gd name="connsiteX33" fmla="*/ 878855 w 1984953"/>
              <a:gd name="connsiteY33" fmla="*/ 1281952 h 1281952"/>
              <a:gd name="connsiteX34" fmla="*/ 986432 w 1984953"/>
              <a:gd name="connsiteY34" fmla="*/ 1272988 h 1281952"/>
              <a:gd name="connsiteX35" fmla="*/ 1013326 w 1984953"/>
              <a:gd name="connsiteY35" fmla="*/ 1255058 h 1281952"/>
              <a:gd name="connsiteX36" fmla="*/ 1067114 w 1984953"/>
              <a:gd name="connsiteY36" fmla="*/ 1237129 h 1281952"/>
              <a:gd name="connsiteX37" fmla="*/ 1094008 w 1984953"/>
              <a:gd name="connsiteY37" fmla="*/ 1219200 h 1281952"/>
              <a:gd name="connsiteX38" fmla="*/ 1111938 w 1984953"/>
              <a:gd name="connsiteY38" fmla="*/ 1201270 h 1281952"/>
              <a:gd name="connsiteX39" fmla="*/ 1138832 w 1984953"/>
              <a:gd name="connsiteY39" fmla="*/ 1192305 h 1281952"/>
              <a:gd name="connsiteX40" fmla="*/ 1201585 w 1984953"/>
              <a:gd name="connsiteY40" fmla="*/ 1147482 h 1281952"/>
              <a:gd name="connsiteX41" fmla="*/ 1246408 w 1984953"/>
              <a:gd name="connsiteY41" fmla="*/ 1111623 h 1281952"/>
              <a:gd name="connsiteX42" fmla="*/ 1300197 w 1984953"/>
              <a:gd name="connsiteY42" fmla="*/ 1093694 h 1281952"/>
              <a:gd name="connsiteX43" fmla="*/ 1353985 w 1984953"/>
              <a:gd name="connsiteY43" fmla="*/ 1075764 h 1281952"/>
              <a:gd name="connsiteX44" fmla="*/ 1380879 w 1984953"/>
              <a:gd name="connsiteY44" fmla="*/ 1066800 h 1281952"/>
              <a:gd name="connsiteX45" fmla="*/ 1416738 w 1984953"/>
              <a:gd name="connsiteY45" fmla="*/ 1057835 h 1281952"/>
              <a:gd name="connsiteX46" fmla="*/ 1488455 w 1984953"/>
              <a:gd name="connsiteY46" fmla="*/ 1030941 h 1281952"/>
              <a:gd name="connsiteX47" fmla="*/ 1569138 w 1984953"/>
              <a:gd name="connsiteY47" fmla="*/ 977152 h 1281952"/>
              <a:gd name="connsiteX48" fmla="*/ 1596032 w 1984953"/>
              <a:gd name="connsiteY48" fmla="*/ 959223 h 1281952"/>
              <a:gd name="connsiteX49" fmla="*/ 1622926 w 1984953"/>
              <a:gd name="connsiteY49" fmla="*/ 932329 h 1281952"/>
              <a:gd name="connsiteX50" fmla="*/ 1676714 w 1984953"/>
              <a:gd name="connsiteY50" fmla="*/ 896470 h 1281952"/>
              <a:gd name="connsiteX51" fmla="*/ 1712573 w 1984953"/>
              <a:gd name="connsiteY51" fmla="*/ 842682 h 1281952"/>
              <a:gd name="connsiteX52" fmla="*/ 1730502 w 1984953"/>
              <a:gd name="connsiteY52" fmla="*/ 824752 h 1281952"/>
              <a:gd name="connsiteX53" fmla="*/ 1766361 w 1984953"/>
              <a:gd name="connsiteY53" fmla="*/ 770964 h 1281952"/>
              <a:gd name="connsiteX54" fmla="*/ 1784291 w 1984953"/>
              <a:gd name="connsiteY54" fmla="*/ 753035 h 1281952"/>
              <a:gd name="connsiteX55" fmla="*/ 1820150 w 1984953"/>
              <a:gd name="connsiteY55" fmla="*/ 699247 h 1281952"/>
              <a:gd name="connsiteX56" fmla="*/ 1864973 w 1984953"/>
              <a:gd name="connsiteY56" fmla="*/ 690282 h 1281952"/>
              <a:gd name="connsiteX57" fmla="*/ 1918761 w 1984953"/>
              <a:gd name="connsiteY57" fmla="*/ 645458 h 1281952"/>
              <a:gd name="connsiteX58" fmla="*/ 1984953 w 1984953"/>
              <a:gd name="connsiteY58" fmla="*/ 556314 h 1281952"/>
              <a:gd name="connsiteX59" fmla="*/ 1968838 w 1984953"/>
              <a:gd name="connsiteY59" fmla="*/ 499823 h 1281952"/>
              <a:gd name="connsiteX60" fmla="*/ 1938396 w 1984953"/>
              <a:gd name="connsiteY60" fmla="*/ 470727 h 1281952"/>
              <a:gd name="connsiteX61" fmla="*/ 1891758 w 1984953"/>
              <a:gd name="connsiteY61" fmla="*/ 432668 h 1281952"/>
              <a:gd name="connsiteX62" fmla="*/ 1855844 w 1984953"/>
              <a:gd name="connsiteY62" fmla="*/ 402393 h 1281952"/>
              <a:gd name="connsiteX63" fmla="*/ 1837887 w 1984953"/>
              <a:gd name="connsiteY63" fmla="*/ 391907 h 1281952"/>
              <a:gd name="connsiteX64" fmla="*/ 1785888 w 1984953"/>
              <a:gd name="connsiteY64" fmla="*/ 364673 h 1281952"/>
              <a:gd name="connsiteX65" fmla="*/ 1739275 w 1984953"/>
              <a:gd name="connsiteY65" fmla="*/ 328474 h 1281952"/>
              <a:gd name="connsiteX66" fmla="*/ 1696185 w 1984953"/>
              <a:gd name="connsiteY66" fmla="*/ 294817 h 1281952"/>
              <a:gd name="connsiteX67" fmla="*/ 1663929 w 1984953"/>
              <a:gd name="connsiteY67" fmla="*/ 275027 h 1281952"/>
              <a:gd name="connsiteX68" fmla="*/ 1611983 w 1984953"/>
              <a:gd name="connsiteY68" fmla="*/ 232063 h 1281952"/>
              <a:gd name="connsiteX69" fmla="*/ 1581513 w 1984953"/>
              <a:gd name="connsiteY69" fmla="*/ 204830 h 1281952"/>
              <a:gd name="connsiteX70" fmla="*/ 1515213 w 1984953"/>
              <a:gd name="connsiteY70" fmla="*/ 165928 h 1281952"/>
              <a:gd name="connsiteX71" fmla="*/ 1456145 w 1984953"/>
              <a:gd name="connsiteY71" fmla="*/ 131591 h 1281952"/>
              <a:gd name="connsiteX72" fmla="*/ 1418526 w 1984953"/>
              <a:gd name="connsiteY72" fmla="*/ 122626 h 1281952"/>
              <a:gd name="connsiteX73" fmla="*/ 1375489 w 1984953"/>
              <a:gd name="connsiteY73" fmla="*/ 97594 h 1281952"/>
              <a:gd name="connsiteX74" fmla="*/ 1337870 w 1984953"/>
              <a:gd name="connsiteY74" fmla="*/ 90828 h 1281952"/>
              <a:gd name="connsiteX75" fmla="*/ 1262523 w 1984953"/>
              <a:gd name="connsiteY75" fmla="*/ 60213 h 1281952"/>
              <a:gd name="connsiteX76" fmla="*/ 1228479 w 1984953"/>
              <a:gd name="connsiteY76" fmla="*/ 51248 h 1281952"/>
              <a:gd name="connsiteX77" fmla="*/ 1201585 w 1984953"/>
              <a:gd name="connsiteY77" fmla="*/ 53788 h 1281952"/>
              <a:gd name="connsiteX78" fmla="*/ 1147797 w 1984953"/>
              <a:gd name="connsiteY78" fmla="*/ 44823 h 1281952"/>
              <a:gd name="connsiteX79" fmla="*/ 1040220 w 1984953"/>
              <a:gd name="connsiteY79" fmla="*/ 26894 h 1281952"/>
              <a:gd name="connsiteX80" fmla="*/ 896785 w 1984953"/>
              <a:gd name="connsiteY80" fmla="*/ 17929 h 1281952"/>
              <a:gd name="connsiteX81" fmla="*/ 780244 w 1984953"/>
              <a:gd name="connsiteY81" fmla="*/ 0 h 1281952"/>
              <a:gd name="connsiteX82" fmla="*/ 547161 w 1984953"/>
              <a:gd name="connsiteY82" fmla="*/ 8964 h 1281952"/>
              <a:gd name="connsiteX83" fmla="*/ 428805 w 1984953"/>
              <a:gd name="connsiteY83" fmla="*/ 54806 h 1281952"/>
              <a:gd name="connsiteX84" fmla="*/ 385742 w 1984953"/>
              <a:gd name="connsiteY84" fmla="*/ 86101 h 1281952"/>
              <a:gd name="connsiteX85" fmla="*/ 348096 w 1984953"/>
              <a:gd name="connsiteY85" fmla="*/ 100649 h 1281952"/>
              <a:gd name="connsiteX86" fmla="*/ 288863 w 1984953"/>
              <a:gd name="connsiteY86" fmla="*/ 131945 h 1281952"/>
              <a:gd name="connsiteX87" fmla="*/ 254655 w 1984953"/>
              <a:gd name="connsiteY87" fmla="*/ 158839 h 1281952"/>
              <a:gd name="connsiteX88" fmla="*/ 206311 w 1984953"/>
              <a:gd name="connsiteY88" fmla="*/ 184549 h 1281952"/>
              <a:gd name="connsiteX89" fmla="*/ 165117 w 1984953"/>
              <a:gd name="connsiteY89" fmla="*/ 227010 h 1281952"/>
              <a:gd name="connsiteX90" fmla="*/ 148893 w 1984953"/>
              <a:gd name="connsiteY90" fmla="*/ 244260 h 1281952"/>
              <a:gd name="connsiteX91" fmla="*/ 129258 w 1984953"/>
              <a:gd name="connsiteY91" fmla="*/ 260668 h 1281952"/>
              <a:gd name="connsiteX0" fmla="*/ 129258 w 1984953"/>
              <a:gd name="connsiteY0" fmla="*/ 265846 h 1287130"/>
              <a:gd name="connsiteX1" fmla="*/ 105939 w 1984953"/>
              <a:gd name="connsiteY1" fmla="*/ 293079 h 1287130"/>
              <a:gd name="connsiteX2" fmla="*/ 70053 w 1984953"/>
              <a:gd name="connsiteY2" fmla="*/ 317774 h 1287130"/>
              <a:gd name="connsiteX3" fmla="*/ 52124 w 1984953"/>
              <a:gd name="connsiteY3" fmla="*/ 341788 h 1287130"/>
              <a:gd name="connsiteX4" fmla="*/ 39638 w 1984953"/>
              <a:gd name="connsiteY4" fmla="*/ 366645 h 1287130"/>
              <a:gd name="connsiteX5" fmla="*/ 27208 w 1984953"/>
              <a:gd name="connsiteY5" fmla="*/ 390660 h 1287130"/>
              <a:gd name="connsiteX6" fmla="*/ 45138 w 1984953"/>
              <a:gd name="connsiteY6" fmla="*/ 444448 h 1287130"/>
              <a:gd name="connsiteX7" fmla="*/ 54102 w 1984953"/>
              <a:gd name="connsiteY7" fmla="*/ 471342 h 1287130"/>
              <a:gd name="connsiteX8" fmla="*/ 63067 w 1984953"/>
              <a:gd name="connsiteY8" fmla="*/ 498236 h 1287130"/>
              <a:gd name="connsiteX9" fmla="*/ 72032 w 1984953"/>
              <a:gd name="connsiteY9" fmla="*/ 534095 h 1287130"/>
              <a:gd name="connsiteX10" fmla="*/ 89961 w 1984953"/>
              <a:gd name="connsiteY10" fmla="*/ 587883 h 1287130"/>
              <a:gd name="connsiteX11" fmla="*/ 107891 w 1984953"/>
              <a:gd name="connsiteY11" fmla="*/ 641672 h 1287130"/>
              <a:gd name="connsiteX12" fmla="*/ 143750 w 1984953"/>
              <a:gd name="connsiteY12" fmla="*/ 695460 h 1287130"/>
              <a:gd name="connsiteX13" fmla="*/ 179608 w 1984953"/>
              <a:gd name="connsiteY13" fmla="*/ 749248 h 1287130"/>
              <a:gd name="connsiteX14" fmla="*/ 197538 w 1984953"/>
              <a:gd name="connsiteY14" fmla="*/ 767178 h 1287130"/>
              <a:gd name="connsiteX15" fmla="*/ 215467 w 1984953"/>
              <a:gd name="connsiteY15" fmla="*/ 794072 h 1287130"/>
              <a:gd name="connsiteX16" fmla="*/ 287185 w 1984953"/>
              <a:gd name="connsiteY16" fmla="*/ 865789 h 1287130"/>
              <a:gd name="connsiteX17" fmla="*/ 323044 w 1984953"/>
              <a:gd name="connsiteY17" fmla="*/ 901648 h 1287130"/>
              <a:gd name="connsiteX18" fmla="*/ 340973 w 1984953"/>
              <a:gd name="connsiteY18" fmla="*/ 919578 h 1287130"/>
              <a:gd name="connsiteX19" fmla="*/ 367867 w 1984953"/>
              <a:gd name="connsiteY19" fmla="*/ 937507 h 1287130"/>
              <a:gd name="connsiteX20" fmla="*/ 385797 w 1984953"/>
              <a:gd name="connsiteY20" fmla="*/ 964401 h 1287130"/>
              <a:gd name="connsiteX21" fmla="*/ 430620 w 1984953"/>
              <a:gd name="connsiteY21" fmla="*/ 1000260 h 1287130"/>
              <a:gd name="connsiteX22" fmla="*/ 466479 w 1984953"/>
              <a:gd name="connsiteY22" fmla="*/ 1054048 h 1287130"/>
              <a:gd name="connsiteX23" fmla="*/ 520267 w 1984953"/>
              <a:gd name="connsiteY23" fmla="*/ 1089907 h 1287130"/>
              <a:gd name="connsiteX24" fmla="*/ 538197 w 1984953"/>
              <a:gd name="connsiteY24" fmla="*/ 1107836 h 1287130"/>
              <a:gd name="connsiteX25" fmla="*/ 565091 w 1984953"/>
              <a:gd name="connsiteY25" fmla="*/ 1116801 h 1287130"/>
              <a:gd name="connsiteX26" fmla="*/ 600950 w 1984953"/>
              <a:gd name="connsiteY26" fmla="*/ 1134730 h 1287130"/>
              <a:gd name="connsiteX27" fmla="*/ 654738 w 1984953"/>
              <a:gd name="connsiteY27" fmla="*/ 1152660 h 1287130"/>
              <a:gd name="connsiteX28" fmla="*/ 708526 w 1984953"/>
              <a:gd name="connsiteY28" fmla="*/ 1188519 h 1287130"/>
              <a:gd name="connsiteX29" fmla="*/ 744385 w 1984953"/>
              <a:gd name="connsiteY29" fmla="*/ 1206448 h 1287130"/>
              <a:gd name="connsiteX30" fmla="*/ 798173 w 1984953"/>
              <a:gd name="connsiteY30" fmla="*/ 1242307 h 1287130"/>
              <a:gd name="connsiteX31" fmla="*/ 825067 w 1984953"/>
              <a:gd name="connsiteY31" fmla="*/ 1260236 h 1287130"/>
              <a:gd name="connsiteX32" fmla="*/ 851961 w 1984953"/>
              <a:gd name="connsiteY32" fmla="*/ 1278166 h 1287130"/>
              <a:gd name="connsiteX33" fmla="*/ 878855 w 1984953"/>
              <a:gd name="connsiteY33" fmla="*/ 1287130 h 1287130"/>
              <a:gd name="connsiteX34" fmla="*/ 986432 w 1984953"/>
              <a:gd name="connsiteY34" fmla="*/ 1278166 h 1287130"/>
              <a:gd name="connsiteX35" fmla="*/ 1013326 w 1984953"/>
              <a:gd name="connsiteY35" fmla="*/ 1260236 h 1287130"/>
              <a:gd name="connsiteX36" fmla="*/ 1067114 w 1984953"/>
              <a:gd name="connsiteY36" fmla="*/ 1242307 h 1287130"/>
              <a:gd name="connsiteX37" fmla="*/ 1094008 w 1984953"/>
              <a:gd name="connsiteY37" fmla="*/ 1224378 h 1287130"/>
              <a:gd name="connsiteX38" fmla="*/ 1111938 w 1984953"/>
              <a:gd name="connsiteY38" fmla="*/ 1206448 h 1287130"/>
              <a:gd name="connsiteX39" fmla="*/ 1138832 w 1984953"/>
              <a:gd name="connsiteY39" fmla="*/ 1197483 h 1287130"/>
              <a:gd name="connsiteX40" fmla="*/ 1201585 w 1984953"/>
              <a:gd name="connsiteY40" fmla="*/ 1152660 h 1287130"/>
              <a:gd name="connsiteX41" fmla="*/ 1246408 w 1984953"/>
              <a:gd name="connsiteY41" fmla="*/ 1116801 h 1287130"/>
              <a:gd name="connsiteX42" fmla="*/ 1300197 w 1984953"/>
              <a:gd name="connsiteY42" fmla="*/ 1098872 h 1287130"/>
              <a:gd name="connsiteX43" fmla="*/ 1353985 w 1984953"/>
              <a:gd name="connsiteY43" fmla="*/ 1080942 h 1287130"/>
              <a:gd name="connsiteX44" fmla="*/ 1380879 w 1984953"/>
              <a:gd name="connsiteY44" fmla="*/ 1071978 h 1287130"/>
              <a:gd name="connsiteX45" fmla="*/ 1416738 w 1984953"/>
              <a:gd name="connsiteY45" fmla="*/ 1063013 h 1287130"/>
              <a:gd name="connsiteX46" fmla="*/ 1488455 w 1984953"/>
              <a:gd name="connsiteY46" fmla="*/ 1036119 h 1287130"/>
              <a:gd name="connsiteX47" fmla="*/ 1569138 w 1984953"/>
              <a:gd name="connsiteY47" fmla="*/ 982330 h 1287130"/>
              <a:gd name="connsiteX48" fmla="*/ 1596032 w 1984953"/>
              <a:gd name="connsiteY48" fmla="*/ 964401 h 1287130"/>
              <a:gd name="connsiteX49" fmla="*/ 1622926 w 1984953"/>
              <a:gd name="connsiteY49" fmla="*/ 937507 h 1287130"/>
              <a:gd name="connsiteX50" fmla="*/ 1676714 w 1984953"/>
              <a:gd name="connsiteY50" fmla="*/ 901648 h 1287130"/>
              <a:gd name="connsiteX51" fmla="*/ 1712573 w 1984953"/>
              <a:gd name="connsiteY51" fmla="*/ 847860 h 1287130"/>
              <a:gd name="connsiteX52" fmla="*/ 1730502 w 1984953"/>
              <a:gd name="connsiteY52" fmla="*/ 829930 h 1287130"/>
              <a:gd name="connsiteX53" fmla="*/ 1766361 w 1984953"/>
              <a:gd name="connsiteY53" fmla="*/ 776142 h 1287130"/>
              <a:gd name="connsiteX54" fmla="*/ 1784291 w 1984953"/>
              <a:gd name="connsiteY54" fmla="*/ 758213 h 1287130"/>
              <a:gd name="connsiteX55" fmla="*/ 1820150 w 1984953"/>
              <a:gd name="connsiteY55" fmla="*/ 704425 h 1287130"/>
              <a:gd name="connsiteX56" fmla="*/ 1864973 w 1984953"/>
              <a:gd name="connsiteY56" fmla="*/ 695460 h 1287130"/>
              <a:gd name="connsiteX57" fmla="*/ 1918761 w 1984953"/>
              <a:gd name="connsiteY57" fmla="*/ 650636 h 1287130"/>
              <a:gd name="connsiteX58" fmla="*/ 1984953 w 1984953"/>
              <a:gd name="connsiteY58" fmla="*/ 561492 h 1287130"/>
              <a:gd name="connsiteX59" fmla="*/ 1968838 w 1984953"/>
              <a:gd name="connsiteY59" fmla="*/ 505001 h 1287130"/>
              <a:gd name="connsiteX60" fmla="*/ 1938396 w 1984953"/>
              <a:gd name="connsiteY60" fmla="*/ 475905 h 1287130"/>
              <a:gd name="connsiteX61" fmla="*/ 1891758 w 1984953"/>
              <a:gd name="connsiteY61" fmla="*/ 437846 h 1287130"/>
              <a:gd name="connsiteX62" fmla="*/ 1855844 w 1984953"/>
              <a:gd name="connsiteY62" fmla="*/ 407571 h 1287130"/>
              <a:gd name="connsiteX63" fmla="*/ 1837887 w 1984953"/>
              <a:gd name="connsiteY63" fmla="*/ 397085 h 1287130"/>
              <a:gd name="connsiteX64" fmla="*/ 1785888 w 1984953"/>
              <a:gd name="connsiteY64" fmla="*/ 369851 h 1287130"/>
              <a:gd name="connsiteX65" fmla="*/ 1739275 w 1984953"/>
              <a:gd name="connsiteY65" fmla="*/ 333652 h 1287130"/>
              <a:gd name="connsiteX66" fmla="*/ 1696185 w 1984953"/>
              <a:gd name="connsiteY66" fmla="*/ 299995 h 1287130"/>
              <a:gd name="connsiteX67" fmla="*/ 1663929 w 1984953"/>
              <a:gd name="connsiteY67" fmla="*/ 280205 h 1287130"/>
              <a:gd name="connsiteX68" fmla="*/ 1611983 w 1984953"/>
              <a:gd name="connsiteY68" fmla="*/ 237241 h 1287130"/>
              <a:gd name="connsiteX69" fmla="*/ 1581513 w 1984953"/>
              <a:gd name="connsiteY69" fmla="*/ 210008 h 1287130"/>
              <a:gd name="connsiteX70" fmla="*/ 1515213 w 1984953"/>
              <a:gd name="connsiteY70" fmla="*/ 171106 h 1287130"/>
              <a:gd name="connsiteX71" fmla="*/ 1456145 w 1984953"/>
              <a:gd name="connsiteY71" fmla="*/ 136769 h 1287130"/>
              <a:gd name="connsiteX72" fmla="*/ 1418526 w 1984953"/>
              <a:gd name="connsiteY72" fmla="*/ 127804 h 1287130"/>
              <a:gd name="connsiteX73" fmla="*/ 1375489 w 1984953"/>
              <a:gd name="connsiteY73" fmla="*/ 102772 h 1287130"/>
              <a:gd name="connsiteX74" fmla="*/ 1337870 w 1984953"/>
              <a:gd name="connsiteY74" fmla="*/ 96006 h 1287130"/>
              <a:gd name="connsiteX75" fmla="*/ 1262523 w 1984953"/>
              <a:gd name="connsiteY75" fmla="*/ 65391 h 1287130"/>
              <a:gd name="connsiteX76" fmla="*/ 1228479 w 1984953"/>
              <a:gd name="connsiteY76" fmla="*/ 56426 h 1287130"/>
              <a:gd name="connsiteX77" fmla="*/ 1201585 w 1984953"/>
              <a:gd name="connsiteY77" fmla="*/ 58966 h 1287130"/>
              <a:gd name="connsiteX78" fmla="*/ 1147797 w 1984953"/>
              <a:gd name="connsiteY78" fmla="*/ 50001 h 1287130"/>
              <a:gd name="connsiteX79" fmla="*/ 1040220 w 1984953"/>
              <a:gd name="connsiteY79" fmla="*/ 32072 h 1287130"/>
              <a:gd name="connsiteX80" fmla="*/ 896338 w 1984953"/>
              <a:gd name="connsiteY80" fmla="*/ 6825 h 1287130"/>
              <a:gd name="connsiteX81" fmla="*/ 780244 w 1984953"/>
              <a:gd name="connsiteY81" fmla="*/ 5178 h 1287130"/>
              <a:gd name="connsiteX82" fmla="*/ 547161 w 1984953"/>
              <a:gd name="connsiteY82" fmla="*/ 14142 h 1287130"/>
              <a:gd name="connsiteX83" fmla="*/ 428805 w 1984953"/>
              <a:gd name="connsiteY83" fmla="*/ 59984 h 1287130"/>
              <a:gd name="connsiteX84" fmla="*/ 385742 w 1984953"/>
              <a:gd name="connsiteY84" fmla="*/ 91279 h 1287130"/>
              <a:gd name="connsiteX85" fmla="*/ 348096 w 1984953"/>
              <a:gd name="connsiteY85" fmla="*/ 105827 h 1287130"/>
              <a:gd name="connsiteX86" fmla="*/ 288863 w 1984953"/>
              <a:gd name="connsiteY86" fmla="*/ 137123 h 1287130"/>
              <a:gd name="connsiteX87" fmla="*/ 254655 w 1984953"/>
              <a:gd name="connsiteY87" fmla="*/ 164017 h 1287130"/>
              <a:gd name="connsiteX88" fmla="*/ 206311 w 1984953"/>
              <a:gd name="connsiteY88" fmla="*/ 189727 h 1287130"/>
              <a:gd name="connsiteX89" fmla="*/ 165117 w 1984953"/>
              <a:gd name="connsiteY89" fmla="*/ 232188 h 1287130"/>
              <a:gd name="connsiteX90" fmla="*/ 148893 w 1984953"/>
              <a:gd name="connsiteY90" fmla="*/ 249438 h 1287130"/>
              <a:gd name="connsiteX91" fmla="*/ 129258 w 1984953"/>
              <a:gd name="connsiteY91" fmla="*/ 265846 h 1287130"/>
              <a:gd name="connsiteX0" fmla="*/ 129258 w 1984953"/>
              <a:gd name="connsiteY0" fmla="*/ 265846 h 1287130"/>
              <a:gd name="connsiteX1" fmla="*/ 105939 w 1984953"/>
              <a:gd name="connsiteY1" fmla="*/ 293079 h 1287130"/>
              <a:gd name="connsiteX2" fmla="*/ 70053 w 1984953"/>
              <a:gd name="connsiteY2" fmla="*/ 317774 h 1287130"/>
              <a:gd name="connsiteX3" fmla="*/ 52124 w 1984953"/>
              <a:gd name="connsiteY3" fmla="*/ 341788 h 1287130"/>
              <a:gd name="connsiteX4" fmla="*/ 39638 w 1984953"/>
              <a:gd name="connsiteY4" fmla="*/ 366645 h 1287130"/>
              <a:gd name="connsiteX5" fmla="*/ 27208 w 1984953"/>
              <a:gd name="connsiteY5" fmla="*/ 390660 h 1287130"/>
              <a:gd name="connsiteX6" fmla="*/ 45138 w 1984953"/>
              <a:gd name="connsiteY6" fmla="*/ 444448 h 1287130"/>
              <a:gd name="connsiteX7" fmla="*/ 54102 w 1984953"/>
              <a:gd name="connsiteY7" fmla="*/ 471342 h 1287130"/>
              <a:gd name="connsiteX8" fmla="*/ 63067 w 1984953"/>
              <a:gd name="connsiteY8" fmla="*/ 498236 h 1287130"/>
              <a:gd name="connsiteX9" fmla="*/ 72032 w 1984953"/>
              <a:gd name="connsiteY9" fmla="*/ 534095 h 1287130"/>
              <a:gd name="connsiteX10" fmla="*/ 89961 w 1984953"/>
              <a:gd name="connsiteY10" fmla="*/ 587883 h 1287130"/>
              <a:gd name="connsiteX11" fmla="*/ 107891 w 1984953"/>
              <a:gd name="connsiteY11" fmla="*/ 641672 h 1287130"/>
              <a:gd name="connsiteX12" fmla="*/ 143750 w 1984953"/>
              <a:gd name="connsiteY12" fmla="*/ 695460 h 1287130"/>
              <a:gd name="connsiteX13" fmla="*/ 179608 w 1984953"/>
              <a:gd name="connsiteY13" fmla="*/ 749248 h 1287130"/>
              <a:gd name="connsiteX14" fmla="*/ 197538 w 1984953"/>
              <a:gd name="connsiteY14" fmla="*/ 767178 h 1287130"/>
              <a:gd name="connsiteX15" fmla="*/ 215467 w 1984953"/>
              <a:gd name="connsiteY15" fmla="*/ 794072 h 1287130"/>
              <a:gd name="connsiteX16" fmla="*/ 287185 w 1984953"/>
              <a:gd name="connsiteY16" fmla="*/ 865789 h 1287130"/>
              <a:gd name="connsiteX17" fmla="*/ 323044 w 1984953"/>
              <a:gd name="connsiteY17" fmla="*/ 901648 h 1287130"/>
              <a:gd name="connsiteX18" fmla="*/ 340973 w 1984953"/>
              <a:gd name="connsiteY18" fmla="*/ 919578 h 1287130"/>
              <a:gd name="connsiteX19" fmla="*/ 367867 w 1984953"/>
              <a:gd name="connsiteY19" fmla="*/ 937507 h 1287130"/>
              <a:gd name="connsiteX20" fmla="*/ 385797 w 1984953"/>
              <a:gd name="connsiteY20" fmla="*/ 964401 h 1287130"/>
              <a:gd name="connsiteX21" fmla="*/ 430620 w 1984953"/>
              <a:gd name="connsiteY21" fmla="*/ 1000260 h 1287130"/>
              <a:gd name="connsiteX22" fmla="*/ 466479 w 1984953"/>
              <a:gd name="connsiteY22" fmla="*/ 1054048 h 1287130"/>
              <a:gd name="connsiteX23" fmla="*/ 520267 w 1984953"/>
              <a:gd name="connsiteY23" fmla="*/ 1089907 h 1287130"/>
              <a:gd name="connsiteX24" fmla="*/ 538197 w 1984953"/>
              <a:gd name="connsiteY24" fmla="*/ 1107836 h 1287130"/>
              <a:gd name="connsiteX25" fmla="*/ 565091 w 1984953"/>
              <a:gd name="connsiteY25" fmla="*/ 1116801 h 1287130"/>
              <a:gd name="connsiteX26" fmla="*/ 600950 w 1984953"/>
              <a:gd name="connsiteY26" fmla="*/ 1134730 h 1287130"/>
              <a:gd name="connsiteX27" fmla="*/ 654738 w 1984953"/>
              <a:gd name="connsiteY27" fmla="*/ 1152660 h 1287130"/>
              <a:gd name="connsiteX28" fmla="*/ 708526 w 1984953"/>
              <a:gd name="connsiteY28" fmla="*/ 1188519 h 1287130"/>
              <a:gd name="connsiteX29" fmla="*/ 744385 w 1984953"/>
              <a:gd name="connsiteY29" fmla="*/ 1206448 h 1287130"/>
              <a:gd name="connsiteX30" fmla="*/ 798173 w 1984953"/>
              <a:gd name="connsiteY30" fmla="*/ 1242307 h 1287130"/>
              <a:gd name="connsiteX31" fmla="*/ 825067 w 1984953"/>
              <a:gd name="connsiteY31" fmla="*/ 1260236 h 1287130"/>
              <a:gd name="connsiteX32" fmla="*/ 851961 w 1984953"/>
              <a:gd name="connsiteY32" fmla="*/ 1278166 h 1287130"/>
              <a:gd name="connsiteX33" fmla="*/ 878855 w 1984953"/>
              <a:gd name="connsiteY33" fmla="*/ 1287130 h 1287130"/>
              <a:gd name="connsiteX34" fmla="*/ 986432 w 1984953"/>
              <a:gd name="connsiteY34" fmla="*/ 1278166 h 1287130"/>
              <a:gd name="connsiteX35" fmla="*/ 1013326 w 1984953"/>
              <a:gd name="connsiteY35" fmla="*/ 1260236 h 1287130"/>
              <a:gd name="connsiteX36" fmla="*/ 1067114 w 1984953"/>
              <a:gd name="connsiteY36" fmla="*/ 1242307 h 1287130"/>
              <a:gd name="connsiteX37" fmla="*/ 1094008 w 1984953"/>
              <a:gd name="connsiteY37" fmla="*/ 1224378 h 1287130"/>
              <a:gd name="connsiteX38" fmla="*/ 1111938 w 1984953"/>
              <a:gd name="connsiteY38" fmla="*/ 1206448 h 1287130"/>
              <a:gd name="connsiteX39" fmla="*/ 1138832 w 1984953"/>
              <a:gd name="connsiteY39" fmla="*/ 1197483 h 1287130"/>
              <a:gd name="connsiteX40" fmla="*/ 1201585 w 1984953"/>
              <a:gd name="connsiteY40" fmla="*/ 1152660 h 1287130"/>
              <a:gd name="connsiteX41" fmla="*/ 1246408 w 1984953"/>
              <a:gd name="connsiteY41" fmla="*/ 1116801 h 1287130"/>
              <a:gd name="connsiteX42" fmla="*/ 1300197 w 1984953"/>
              <a:gd name="connsiteY42" fmla="*/ 1098872 h 1287130"/>
              <a:gd name="connsiteX43" fmla="*/ 1353985 w 1984953"/>
              <a:gd name="connsiteY43" fmla="*/ 1080942 h 1287130"/>
              <a:gd name="connsiteX44" fmla="*/ 1380879 w 1984953"/>
              <a:gd name="connsiteY44" fmla="*/ 1071978 h 1287130"/>
              <a:gd name="connsiteX45" fmla="*/ 1416738 w 1984953"/>
              <a:gd name="connsiteY45" fmla="*/ 1063013 h 1287130"/>
              <a:gd name="connsiteX46" fmla="*/ 1488455 w 1984953"/>
              <a:gd name="connsiteY46" fmla="*/ 1036119 h 1287130"/>
              <a:gd name="connsiteX47" fmla="*/ 1569138 w 1984953"/>
              <a:gd name="connsiteY47" fmla="*/ 982330 h 1287130"/>
              <a:gd name="connsiteX48" fmla="*/ 1596032 w 1984953"/>
              <a:gd name="connsiteY48" fmla="*/ 964401 h 1287130"/>
              <a:gd name="connsiteX49" fmla="*/ 1622926 w 1984953"/>
              <a:gd name="connsiteY49" fmla="*/ 937507 h 1287130"/>
              <a:gd name="connsiteX50" fmla="*/ 1676714 w 1984953"/>
              <a:gd name="connsiteY50" fmla="*/ 901648 h 1287130"/>
              <a:gd name="connsiteX51" fmla="*/ 1712573 w 1984953"/>
              <a:gd name="connsiteY51" fmla="*/ 847860 h 1287130"/>
              <a:gd name="connsiteX52" fmla="*/ 1730502 w 1984953"/>
              <a:gd name="connsiteY52" fmla="*/ 829930 h 1287130"/>
              <a:gd name="connsiteX53" fmla="*/ 1766361 w 1984953"/>
              <a:gd name="connsiteY53" fmla="*/ 776142 h 1287130"/>
              <a:gd name="connsiteX54" fmla="*/ 1784291 w 1984953"/>
              <a:gd name="connsiteY54" fmla="*/ 758213 h 1287130"/>
              <a:gd name="connsiteX55" fmla="*/ 1820150 w 1984953"/>
              <a:gd name="connsiteY55" fmla="*/ 704425 h 1287130"/>
              <a:gd name="connsiteX56" fmla="*/ 1864973 w 1984953"/>
              <a:gd name="connsiteY56" fmla="*/ 695460 h 1287130"/>
              <a:gd name="connsiteX57" fmla="*/ 1918761 w 1984953"/>
              <a:gd name="connsiteY57" fmla="*/ 650636 h 1287130"/>
              <a:gd name="connsiteX58" fmla="*/ 1984953 w 1984953"/>
              <a:gd name="connsiteY58" fmla="*/ 561492 h 1287130"/>
              <a:gd name="connsiteX59" fmla="*/ 1968838 w 1984953"/>
              <a:gd name="connsiteY59" fmla="*/ 505001 h 1287130"/>
              <a:gd name="connsiteX60" fmla="*/ 1938396 w 1984953"/>
              <a:gd name="connsiteY60" fmla="*/ 475905 h 1287130"/>
              <a:gd name="connsiteX61" fmla="*/ 1891758 w 1984953"/>
              <a:gd name="connsiteY61" fmla="*/ 437846 h 1287130"/>
              <a:gd name="connsiteX62" fmla="*/ 1855844 w 1984953"/>
              <a:gd name="connsiteY62" fmla="*/ 407571 h 1287130"/>
              <a:gd name="connsiteX63" fmla="*/ 1837887 w 1984953"/>
              <a:gd name="connsiteY63" fmla="*/ 397085 h 1287130"/>
              <a:gd name="connsiteX64" fmla="*/ 1785888 w 1984953"/>
              <a:gd name="connsiteY64" fmla="*/ 369851 h 1287130"/>
              <a:gd name="connsiteX65" fmla="*/ 1739275 w 1984953"/>
              <a:gd name="connsiteY65" fmla="*/ 333652 h 1287130"/>
              <a:gd name="connsiteX66" fmla="*/ 1696185 w 1984953"/>
              <a:gd name="connsiteY66" fmla="*/ 299995 h 1287130"/>
              <a:gd name="connsiteX67" fmla="*/ 1663929 w 1984953"/>
              <a:gd name="connsiteY67" fmla="*/ 280205 h 1287130"/>
              <a:gd name="connsiteX68" fmla="*/ 1611983 w 1984953"/>
              <a:gd name="connsiteY68" fmla="*/ 237241 h 1287130"/>
              <a:gd name="connsiteX69" fmla="*/ 1581513 w 1984953"/>
              <a:gd name="connsiteY69" fmla="*/ 210008 h 1287130"/>
              <a:gd name="connsiteX70" fmla="*/ 1515213 w 1984953"/>
              <a:gd name="connsiteY70" fmla="*/ 171106 h 1287130"/>
              <a:gd name="connsiteX71" fmla="*/ 1456145 w 1984953"/>
              <a:gd name="connsiteY71" fmla="*/ 136769 h 1287130"/>
              <a:gd name="connsiteX72" fmla="*/ 1418526 w 1984953"/>
              <a:gd name="connsiteY72" fmla="*/ 127804 h 1287130"/>
              <a:gd name="connsiteX73" fmla="*/ 1375489 w 1984953"/>
              <a:gd name="connsiteY73" fmla="*/ 102772 h 1287130"/>
              <a:gd name="connsiteX74" fmla="*/ 1337870 w 1984953"/>
              <a:gd name="connsiteY74" fmla="*/ 96006 h 1287130"/>
              <a:gd name="connsiteX75" fmla="*/ 1262523 w 1984953"/>
              <a:gd name="connsiteY75" fmla="*/ 65391 h 1287130"/>
              <a:gd name="connsiteX76" fmla="*/ 1228479 w 1984953"/>
              <a:gd name="connsiteY76" fmla="*/ 56426 h 1287130"/>
              <a:gd name="connsiteX77" fmla="*/ 1201585 w 1984953"/>
              <a:gd name="connsiteY77" fmla="*/ 58966 h 1287130"/>
              <a:gd name="connsiteX78" fmla="*/ 1147797 w 1984953"/>
              <a:gd name="connsiteY78" fmla="*/ 50001 h 1287130"/>
              <a:gd name="connsiteX79" fmla="*/ 1040220 w 1984953"/>
              <a:gd name="connsiteY79" fmla="*/ 32072 h 1287130"/>
              <a:gd name="connsiteX80" fmla="*/ 896338 w 1984953"/>
              <a:gd name="connsiteY80" fmla="*/ 6825 h 1287130"/>
              <a:gd name="connsiteX81" fmla="*/ 780244 w 1984953"/>
              <a:gd name="connsiteY81" fmla="*/ 5178 h 1287130"/>
              <a:gd name="connsiteX82" fmla="*/ 547161 w 1984953"/>
              <a:gd name="connsiteY82" fmla="*/ 14142 h 1287130"/>
              <a:gd name="connsiteX83" fmla="*/ 428805 w 1984953"/>
              <a:gd name="connsiteY83" fmla="*/ 59984 h 1287130"/>
              <a:gd name="connsiteX84" fmla="*/ 385742 w 1984953"/>
              <a:gd name="connsiteY84" fmla="*/ 91279 h 1287130"/>
              <a:gd name="connsiteX85" fmla="*/ 348096 w 1984953"/>
              <a:gd name="connsiteY85" fmla="*/ 105827 h 1287130"/>
              <a:gd name="connsiteX86" fmla="*/ 288863 w 1984953"/>
              <a:gd name="connsiteY86" fmla="*/ 137123 h 1287130"/>
              <a:gd name="connsiteX87" fmla="*/ 254655 w 1984953"/>
              <a:gd name="connsiteY87" fmla="*/ 164017 h 1287130"/>
              <a:gd name="connsiteX88" fmla="*/ 206311 w 1984953"/>
              <a:gd name="connsiteY88" fmla="*/ 189727 h 1287130"/>
              <a:gd name="connsiteX89" fmla="*/ 165117 w 1984953"/>
              <a:gd name="connsiteY89" fmla="*/ 232188 h 1287130"/>
              <a:gd name="connsiteX90" fmla="*/ 186990 w 1984953"/>
              <a:gd name="connsiteY90" fmla="*/ 286455 h 1287130"/>
              <a:gd name="connsiteX91" fmla="*/ 129258 w 1984953"/>
              <a:gd name="connsiteY91" fmla="*/ 265846 h 1287130"/>
              <a:gd name="connsiteX0" fmla="*/ 144497 w 1984953"/>
              <a:gd name="connsiteY0" fmla="*/ 313439 h 1287130"/>
              <a:gd name="connsiteX1" fmla="*/ 105939 w 1984953"/>
              <a:gd name="connsiteY1" fmla="*/ 293079 h 1287130"/>
              <a:gd name="connsiteX2" fmla="*/ 70053 w 1984953"/>
              <a:gd name="connsiteY2" fmla="*/ 317774 h 1287130"/>
              <a:gd name="connsiteX3" fmla="*/ 52124 w 1984953"/>
              <a:gd name="connsiteY3" fmla="*/ 341788 h 1287130"/>
              <a:gd name="connsiteX4" fmla="*/ 39638 w 1984953"/>
              <a:gd name="connsiteY4" fmla="*/ 366645 h 1287130"/>
              <a:gd name="connsiteX5" fmla="*/ 27208 w 1984953"/>
              <a:gd name="connsiteY5" fmla="*/ 390660 h 1287130"/>
              <a:gd name="connsiteX6" fmla="*/ 45138 w 1984953"/>
              <a:gd name="connsiteY6" fmla="*/ 444448 h 1287130"/>
              <a:gd name="connsiteX7" fmla="*/ 54102 w 1984953"/>
              <a:gd name="connsiteY7" fmla="*/ 471342 h 1287130"/>
              <a:gd name="connsiteX8" fmla="*/ 63067 w 1984953"/>
              <a:gd name="connsiteY8" fmla="*/ 498236 h 1287130"/>
              <a:gd name="connsiteX9" fmla="*/ 72032 w 1984953"/>
              <a:gd name="connsiteY9" fmla="*/ 534095 h 1287130"/>
              <a:gd name="connsiteX10" fmla="*/ 89961 w 1984953"/>
              <a:gd name="connsiteY10" fmla="*/ 587883 h 1287130"/>
              <a:gd name="connsiteX11" fmla="*/ 107891 w 1984953"/>
              <a:gd name="connsiteY11" fmla="*/ 641672 h 1287130"/>
              <a:gd name="connsiteX12" fmla="*/ 143750 w 1984953"/>
              <a:gd name="connsiteY12" fmla="*/ 695460 h 1287130"/>
              <a:gd name="connsiteX13" fmla="*/ 179608 w 1984953"/>
              <a:gd name="connsiteY13" fmla="*/ 749248 h 1287130"/>
              <a:gd name="connsiteX14" fmla="*/ 197538 w 1984953"/>
              <a:gd name="connsiteY14" fmla="*/ 767178 h 1287130"/>
              <a:gd name="connsiteX15" fmla="*/ 215467 w 1984953"/>
              <a:gd name="connsiteY15" fmla="*/ 794072 h 1287130"/>
              <a:gd name="connsiteX16" fmla="*/ 287185 w 1984953"/>
              <a:gd name="connsiteY16" fmla="*/ 865789 h 1287130"/>
              <a:gd name="connsiteX17" fmla="*/ 323044 w 1984953"/>
              <a:gd name="connsiteY17" fmla="*/ 901648 h 1287130"/>
              <a:gd name="connsiteX18" fmla="*/ 340973 w 1984953"/>
              <a:gd name="connsiteY18" fmla="*/ 919578 h 1287130"/>
              <a:gd name="connsiteX19" fmla="*/ 367867 w 1984953"/>
              <a:gd name="connsiteY19" fmla="*/ 937507 h 1287130"/>
              <a:gd name="connsiteX20" fmla="*/ 385797 w 1984953"/>
              <a:gd name="connsiteY20" fmla="*/ 964401 h 1287130"/>
              <a:gd name="connsiteX21" fmla="*/ 430620 w 1984953"/>
              <a:gd name="connsiteY21" fmla="*/ 1000260 h 1287130"/>
              <a:gd name="connsiteX22" fmla="*/ 466479 w 1984953"/>
              <a:gd name="connsiteY22" fmla="*/ 1054048 h 1287130"/>
              <a:gd name="connsiteX23" fmla="*/ 520267 w 1984953"/>
              <a:gd name="connsiteY23" fmla="*/ 1089907 h 1287130"/>
              <a:gd name="connsiteX24" fmla="*/ 538197 w 1984953"/>
              <a:gd name="connsiteY24" fmla="*/ 1107836 h 1287130"/>
              <a:gd name="connsiteX25" fmla="*/ 565091 w 1984953"/>
              <a:gd name="connsiteY25" fmla="*/ 1116801 h 1287130"/>
              <a:gd name="connsiteX26" fmla="*/ 600950 w 1984953"/>
              <a:gd name="connsiteY26" fmla="*/ 1134730 h 1287130"/>
              <a:gd name="connsiteX27" fmla="*/ 654738 w 1984953"/>
              <a:gd name="connsiteY27" fmla="*/ 1152660 h 1287130"/>
              <a:gd name="connsiteX28" fmla="*/ 708526 w 1984953"/>
              <a:gd name="connsiteY28" fmla="*/ 1188519 h 1287130"/>
              <a:gd name="connsiteX29" fmla="*/ 744385 w 1984953"/>
              <a:gd name="connsiteY29" fmla="*/ 1206448 h 1287130"/>
              <a:gd name="connsiteX30" fmla="*/ 798173 w 1984953"/>
              <a:gd name="connsiteY30" fmla="*/ 1242307 h 1287130"/>
              <a:gd name="connsiteX31" fmla="*/ 825067 w 1984953"/>
              <a:gd name="connsiteY31" fmla="*/ 1260236 h 1287130"/>
              <a:gd name="connsiteX32" fmla="*/ 851961 w 1984953"/>
              <a:gd name="connsiteY32" fmla="*/ 1278166 h 1287130"/>
              <a:gd name="connsiteX33" fmla="*/ 878855 w 1984953"/>
              <a:gd name="connsiteY33" fmla="*/ 1287130 h 1287130"/>
              <a:gd name="connsiteX34" fmla="*/ 986432 w 1984953"/>
              <a:gd name="connsiteY34" fmla="*/ 1278166 h 1287130"/>
              <a:gd name="connsiteX35" fmla="*/ 1013326 w 1984953"/>
              <a:gd name="connsiteY35" fmla="*/ 1260236 h 1287130"/>
              <a:gd name="connsiteX36" fmla="*/ 1067114 w 1984953"/>
              <a:gd name="connsiteY36" fmla="*/ 1242307 h 1287130"/>
              <a:gd name="connsiteX37" fmla="*/ 1094008 w 1984953"/>
              <a:gd name="connsiteY37" fmla="*/ 1224378 h 1287130"/>
              <a:gd name="connsiteX38" fmla="*/ 1111938 w 1984953"/>
              <a:gd name="connsiteY38" fmla="*/ 1206448 h 1287130"/>
              <a:gd name="connsiteX39" fmla="*/ 1138832 w 1984953"/>
              <a:gd name="connsiteY39" fmla="*/ 1197483 h 1287130"/>
              <a:gd name="connsiteX40" fmla="*/ 1201585 w 1984953"/>
              <a:gd name="connsiteY40" fmla="*/ 1152660 h 1287130"/>
              <a:gd name="connsiteX41" fmla="*/ 1246408 w 1984953"/>
              <a:gd name="connsiteY41" fmla="*/ 1116801 h 1287130"/>
              <a:gd name="connsiteX42" fmla="*/ 1300197 w 1984953"/>
              <a:gd name="connsiteY42" fmla="*/ 1098872 h 1287130"/>
              <a:gd name="connsiteX43" fmla="*/ 1353985 w 1984953"/>
              <a:gd name="connsiteY43" fmla="*/ 1080942 h 1287130"/>
              <a:gd name="connsiteX44" fmla="*/ 1380879 w 1984953"/>
              <a:gd name="connsiteY44" fmla="*/ 1071978 h 1287130"/>
              <a:gd name="connsiteX45" fmla="*/ 1416738 w 1984953"/>
              <a:gd name="connsiteY45" fmla="*/ 1063013 h 1287130"/>
              <a:gd name="connsiteX46" fmla="*/ 1488455 w 1984953"/>
              <a:gd name="connsiteY46" fmla="*/ 1036119 h 1287130"/>
              <a:gd name="connsiteX47" fmla="*/ 1569138 w 1984953"/>
              <a:gd name="connsiteY47" fmla="*/ 982330 h 1287130"/>
              <a:gd name="connsiteX48" fmla="*/ 1596032 w 1984953"/>
              <a:gd name="connsiteY48" fmla="*/ 964401 h 1287130"/>
              <a:gd name="connsiteX49" fmla="*/ 1622926 w 1984953"/>
              <a:gd name="connsiteY49" fmla="*/ 937507 h 1287130"/>
              <a:gd name="connsiteX50" fmla="*/ 1676714 w 1984953"/>
              <a:gd name="connsiteY50" fmla="*/ 901648 h 1287130"/>
              <a:gd name="connsiteX51" fmla="*/ 1712573 w 1984953"/>
              <a:gd name="connsiteY51" fmla="*/ 847860 h 1287130"/>
              <a:gd name="connsiteX52" fmla="*/ 1730502 w 1984953"/>
              <a:gd name="connsiteY52" fmla="*/ 829930 h 1287130"/>
              <a:gd name="connsiteX53" fmla="*/ 1766361 w 1984953"/>
              <a:gd name="connsiteY53" fmla="*/ 776142 h 1287130"/>
              <a:gd name="connsiteX54" fmla="*/ 1784291 w 1984953"/>
              <a:gd name="connsiteY54" fmla="*/ 758213 h 1287130"/>
              <a:gd name="connsiteX55" fmla="*/ 1820150 w 1984953"/>
              <a:gd name="connsiteY55" fmla="*/ 704425 h 1287130"/>
              <a:gd name="connsiteX56" fmla="*/ 1864973 w 1984953"/>
              <a:gd name="connsiteY56" fmla="*/ 695460 h 1287130"/>
              <a:gd name="connsiteX57" fmla="*/ 1918761 w 1984953"/>
              <a:gd name="connsiteY57" fmla="*/ 650636 h 1287130"/>
              <a:gd name="connsiteX58" fmla="*/ 1984953 w 1984953"/>
              <a:gd name="connsiteY58" fmla="*/ 561492 h 1287130"/>
              <a:gd name="connsiteX59" fmla="*/ 1968838 w 1984953"/>
              <a:gd name="connsiteY59" fmla="*/ 505001 h 1287130"/>
              <a:gd name="connsiteX60" fmla="*/ 1938396 w 1984953"/>
              <a:gd name="connsiteY60" fmla="*/ 475905 h 1287130"/>
              <a:gd name="connsiteX61" fmla="*/ 1891758 w 1984953"/>
              <a:gd name="connsiteY61" fmla="*/ 437846 h 1287130"/>
              <a:gd name="connsiteX62" fmla="*/ 1855844 w 1984953"/>
              <a:gd name="connsiteY62" fmla="*/ 407571 h 1287130"/>
              <a:gd name="connsiteX63" fmla="*/ 1837887 w 1984953"/>
              <a:gd name="connsiteY63" fmla="*/ 397085 h 1287130"/>
              <a:gd name="connsiteX64" fmla="*/ 1785888 w 1984953"/>
              <a:gd name="connsiteY64" fmla="*/ 369851 h 1287130"/>
              <a:gd name="connsiteX65" fmla="*/ 1739275 w 1984953"/>
              <a:gd name="connsiteY65" fmla="*/ 333652 h 1287130"/>
              <a:gd name="connsiteX66" fmla="*/ 1696185 w 1984953"/>
              <a:gd name="connsiteY66" fmla="*/ 299995 h 1287130"/>
              <a:gd name="connsiteX67" fmla="*/ 1663929 w 1984953"/>
              <a:gd name="connsiteY67" fmla="*/ 280205 h 1287130"/>
              <a:gd name="connsiteX68" fmla="*/ 1611983 w 1984953"/>
              <a:gd name="connsiteY68" fmla="*/ 237241 h 1287130"/>
              <a:gd name="connsiteX69" fmla="*/ 1581513 w 1984953"/>
              <a:gd name="connsiteY69" fmla="*/ 210008 h 1287130"/>
              <a:gd name="connsiteX70" fmla="*/ 1515213 w 1984953"/>
              <a:gd name="connsiteY70" fmla="*/ 171106 h 1287130"/>
              <a:gd name="connsiteX71" fmla="*/ 1456145 w 1984953"/>
              <a:gd name="connsiteY71" fmla="*/ 136769 h 1287130"/>
              <a:gd name="connsiteX72" fmla="*/ 1418526 w 1984953"/>
              <a:gd name="connsiteY72" fmla="*/ 127804 h 1287130"/>
              <a:gd name="connsiteX73" fmla="*/ 1375489 w 1984953"/>
              <a:gd name="connsiteY73" fmla="*/ 102772 h 1287130"/>
              <a:gd name="connsiteX74" fmla="*/ 1337870 w 1984953"/>
              <a:gd name="connsiteY74" fmla="*/ 96006 h 1287130"/>
              <a:gd name="connsiteX75" fmla="*/ 1262523 w 1984953"/>
              <a:gd name="connsiteY75" fmla="*/ 65391 h 1287130"/>
              <a:gd name="connsiteX76" fmla="*/ 1228479 w 1984953"/>
              <a:gd name="connsiteY76" fmla="*/ 56426 h 1287130"/>
              <a:gd name="connsiteX77" fmla="*/ 1201585 w 1984953"/>
              <a:gd name="connsiteY77" fmla="*/ 58966 h 1287130"/>
              <a:gd name="connsiteX78" fmla="*/ 1147797 w 1984953"/>
              <a:gd name="connsiteY78" fmla="*/ 50001 h 1287130"/>
              <a:gd name="connsiteX79" fmla="*/ 1040220 w 1984953"/>
              <a:gd name="connsiteY79" fmla="*/ 32072 h 1287130"/>
              <a:gd name="connsiteX80" fmla="*/ 896338 w 1984953"/>
              <a:gd name="connsiteY80" fmla="*/ 6825 h 1287130"/>
              <a:gd name="connsiteX81" fmla="*/ 780244 w 1984953"/>
              <a:gd name="connsiteY81" fmla="*/ 5178 h 1287130"/>
              <a:gd name="connsiteX82" fmla="*/ 547161 w 1984953"/>
              <a:gd name="connsiteY82" fmla="*/ 14142 h 1287130"/>
              <a:gd name="connsiteX83" fmla="*/ 428805 w 1984953"/>
              <a:gd name="connsiteY83" fmla="*/ 59984 h 1287130"/>
              <a:gd name="connsiteX84" fmla="*/ 385742 w 1984953"/>
              <a:gd name="connsiteY84" fmla="*/ 91279 h 1287130"/>
              <a:gd name="connsiteX85" fmla="*/ 348096 w 1984953"/>
              <a:gd name="connsiteY85" fmla="*/ 105827 h 1287130"/>
              <a:gd name="connsiteX86" fmla="*/ 288863 w 1984953"/>
              <a:gd name="connsiteY86" fmla="*/ 137123 h 1287130"/>
              <a:gd name="connsiteX87" fmla="*/ 254655 w 1984953"/>
              <a:gd name="connsiteY87" fmla="*/ 164017 h 1287130"/>
              <a:gd name="connsiteX88" fmla="*/ 206311 w 1984953"/>
              <a:gd name="connsiteY88" fmla="*/ 189727 h 1287130"/>
              <a:gd name="connsiteX89" fmla="*/ 165117 w 1984953"/>
              <a:gd name="connsiteY89" fmla="*/ 232188 h 1287130"/>
              <a:gd name="connsiteX90" fmla="*/ 186990 w 1984953"/>
              <a:gd name="connsiteY90" fmla="*/ 286455 h 1287130"/>
              <a:gd name="connsiteX91" fmla="*/ 144497 w 1984953"/>
              <a:gd name="connsiteY91" fmla="*/ 313439 h 1287130"/>
              <a:gd name="connsiteX0" fmla="*/ 144497 w 1984953"/>
              <a:gd name="connsiteY0" fmla="*/ 313439 h 1287130"/>
              <a:gd name="connsiteX1" fmla="*/ 105939 w 1984953"/>
              <a:gd name="connsiteY1" fmla="*/ 293079 h 1287130"/>
              <a:gd name="connsiteX2" fmla="*/ 70053 w 1984953"/>
              <a:gd name="connsiteY2" fmla="*/ 317774 h 1287130"/>
              <a:gd name="connsiteX3" fmla="*/ 52124 w 1984953"/>
              <a:gd name="connsiteY3" fmla="*/ 341788 h 1287130"/>
              <a:gd name="connsiteX4" fmla="*/ 39638 w 1984953"/>
              <a:gd name="connsiteY4" fmla="*/ 366645 h 1287130"/>
              <a:gd name="connsiteX5" fmla="*/ 27208 w 1984953"/>
              <a:gd name="connsiteY5" fmla="*/ 390660 h 1287130"/>
              <a:gd name="connsiteX6" fmla="*/ 45138 w 1984953"/>
              <a:gd name="connsiteY6" fmla="*/ 444448 h 1287130"/>
              <a:gd name="connsiteX7" fmla="*/ 54102 w 1984953"/>
              <a:gd name="connsiteY7" fmla="*/ 471342 h 1287130"/>
              <a:gd name="connsiteX8" fmla="*/ 63067 w 1984953"/>
              <a:gd name="connsiteY8" fmla="*/ 498236 h 1287130"/>
              <a:gd name="connsiteX9" fmla="*/ 72032 w 1984953"/>
              <a:gd name="connsiteY9" fmla="*/ 534095 h 1287130"/>
              <a:gd name="connsiteX10" fmla="*/ 89961 w 1984953"/>
              <a:gd name="connsiteY10" fmla="*/ 587883 h 1287130"/>
              <a:gd name="connsiteX11" fmla="*/ 107891 w 1984953"/>
              <a:gd name="connsiteY11" fmla="*/ 641672 h 1287130"/>
              <a:gd name="connsiteX12" fmla="*/ 143750 w 1984953"/>
              <a:gd name="connsiteY12" fmla="*/ 695460 h 1287130"/>
              <a:gd name="connsiteX13" fmla="*/ 179608 w 1984953"/>
              <a:gd name="connsiteY13" fmla="*/ 749248 h 1287130"/>
              <a:gd name="connsiteX14" fmla="*/ 197538 w 1984953"/>
              <a:gd name="connsiteY14" fmla="*/ 767178 h 1287130"/>
              <a:gd name="connsiteX15" fmla="*/ 215467 w 1984953"/>
              <a:gd name="connsiteY15" fmla="*/ 794072 h 1287130"/>
              <a:gd name="connsiteX16" fmla="*/ 287185 w 1984953"/>
              <a:gd name="connsiteY16" fmla="*/ 865789 h 1287130"/>
              <a:gd name="connsiteX17" fmla="*/ 323044 w 1984953"/>
              <a:gd name="connsiteY17" fmla="*/ 901648 h 1287130"/>
              <a:gd name="connsiteX18" fmla="*/ 340973 w 1984953"/>
              <a:gd name="connsiteY18" fmla="*/ 919578 h 1287130"/>
              <a:gd name="connsiteX19" fmla="*/ 367867 w 1984953"/>
              <a:gd name="connsiteY19" fmla="*/ 937507 h 1287130"/>
              <a:gd name="connsiteX20" fmla="*/ 385797 w 1984953"/>
              <a:gd name="connsiteY20" fmla="*/ 964401 h 1287130"/>
              <a:gd name="connsiteX21" fmla="*/ 430620 w 1984953"/>
              <a:gd name="connsiteY21" fmla="*/ 1000260 h 1287130"/>
              <a:gd name="connsiteX22" fmla="*/ 466479 w 1984953"/>
              <a:gd name="connsiteY22" fmla="*/ 1054048 h 1287130"/>
              <a:gd name="connsiteX23" fmla="*/ 520267 w 1984953"/>
              <a:gd name="connsiteY23" fmla="*/ 1089907 h 1287130"/>
              <a:gd name="connsiteX24" fmla="*/ 538197 w 1984953"/>
              <a:gd name="connsiteY24" fmla="*/ 1107836 h 1287130"/>
              <a:gd name="connsiteX25" fmla="*/ 565091 w 1984953"/>
              <a:gd name="connsiteY25" fmla="*/ 1116801 h 1287130"/>
              <a:gd name="connsiteX26" fmla="*/ 600950 w 1984953"/>
              <a:gd name="connsiteY26" fmla="*/ 1134730 h 1287130"/>
              <a:gd name="connsiteX27" fmla="*/ 654738 w 1984953"/>
              <a:gd name="connsiteY27" fmla="*/ 1152660 h 1287130"/>
              <a:gd name="connsiteX28" fmla="*/ 708526 w 1984953"/>
              <a:gd name="connsiteY28" fmla="*/ 1188519 h 1287130"/>
              <a:gd name="connsiteX29" fmla="*/ 744385 w 1984953"/>
              <a:gd name="connsiteY29" fmla="*/ 1206448 h 1287130"/>
              <a:gd name="connsiteX30" fmla="*/ 798173 w 1984953"/>
              <a:gd name="connsiteY30" fmla="*/ 1242307 h 1287130"/>
              <a:gd name="connsiteX31" fmla="*/ 825067 w 1984953"/>
              <a:gd name="connsiteY31" fmla="*/ 1260236 h 1287130"/>
              <a:gd name="connsiteX32" fmla="*/ 851961 w 1984953"/>
              <a:gd name="connsiteY32" fmla="*/ 1278166 h 1287130"/>
              <a:gd name="connsiteX33" fmla="*/ 878855 w 1984953"/>
              <a:gd name="connsiteY33" fmla="*/ 1287130 h 1287130"/>
              <a:gd name="connsiteX34" fmla="*/ 986432 w 1984953"/>
              <a:gd name="connsiteY34" fmla="*/ 1278166 h 1287130"/>
              <a:gd name="connsiteX35" fmla="*/ 1013326 w 1984953"/>
              <a:gd name="connsiteY35" fmla="*/ 1260236 h 1287130"/>
              <a:gd name="connsiteX36" fmla="*/ 1067114 w 1984953"/>
              <a:gd name="connsiteY36" fmla="*/ 1242307 h 1287130"/>
              <a:gd name="connsiteX37" fmla="*/ 1094008 w 1984953"/>
              <a:gd name="connsiteY37" fmla="*/ 1224378 h 1287130"/>
              <a:gd name="connsiteX38" fmla="*/ 1111938 w 1984953"/>
              <a:gd name="connsiteY38" fmla="*/ 1206448 h 1287130"/>
              <a:gd name="connsiteX39" fmla="*/ 1138832 w 1984953"/>
              <a:gd name="connsiteY39" fmla="*/ 1197483 h 1287130"/>
              <a:gd name="connsiteX40" fmla="*/ 1201585 w 1984953"/>
              <a:gd name="connsiteY40" fmla="*/ 1152660 h 1287130"/>
              <a:gd name="connsiteX41" fmla="*/ 1246408 w 1984953"/>
              <a:gd name="connsiteY41" fmla="*/ 1116801 h 1287130"/>
              <a:gd name="connsiteX42" fmla="*/ 1300197 w 1984953"/>
              <a:gd name="connsiteY42" fmla="*/ 1098872 h 1287130"/>
              <a:gd name="connsiteX43" fmla="*/ 1353985 w 1984953"/>
              <a:gd name="connsiteY43" fmla="*/ 1080942 h 1287130"/>
              <a:gd name="connsiteX44" fmla="*/ 1380879 w 1984953"/>
              <a:gd name="connsiteY44" fmla="*/ 1071978 h 1287130"/>
              <a:gd name="connsiteX45" fmla="*/ 1416738 w 1984953"/>
              <a:gd name="connsiteY45" fmla="*/ 1063013 h 1287130"/>
              <a:gd name="connsiteX46" fmla="*/ 1488455 w 1984953"/>
              <a:gd name="connsiteY46" fmla="*/ 1036119 h 1287130"/>
              <a:gd name="connsiteX47" fmla="*/ 1569138 w 1984953"/>
              <a:gd name="connsiteY47" fmla="*/ 982330 h 1287130"/>
              <a:gd name="connsiteX48" fmla="*/ 1596032 w 1984953"/>
              <a:gd name="connsiteY48" fmla="*/ 964401 h 1287130"/>
              <a:gd name="connsiteX49" fmla="*/ 1622926 w 1984953"/>
              <a:gd name="connsiteY49" fmla="*/ 937507 h 1287130"/>
              <a:gd name="connsiteX50" fmla="*/ 1676714 w 1984953"/>
              <a:gd name="connsiteY50" fmla="*/ 901648 h 1287130"/>
              <a:gd name="connsiteX51" fmla="*/ 1712573 w 1984953"/>
              <a:gd name="connsiteY51" fmla="*/ 847860 h 1287130"/>
              <a:gd name="connsiteX52" fmla="*/ 1730502 w 1984953"/>
              <a:gd name="connsiteY52" fmla="*/ 829930 h 1287130"/>
              <a:gd name="connsiteX53" fmla="*/ 1766361 w 1984953"/>
              <a:gd name="connsiteY53" fmla="*/ 776142 h 1287130"/>
              <a:gd name="connsiteX54" fmla="*/ 1784291 w 1984953"/>
              <a:gd name="connsiteY54" fmla="*/ 758213 h 1287130"/>
              <a:gd name="connsiteX55" fmla="*/ 1820150 w 1984953"/>
              <a:gd name="connsiteY55" fmla="*/ 704425 h 1287130"/>
              <a:gd name="connsiteX56" fmla="*/ 1864973 w 1984953"/>
              <a:gd name="connsiteY56" fmla="*/ 695460 h 1287130"/>
              <a:gd name="connsiteX57" fmla="*/ 1918761 w 1984953"/>
              <a:gd name="connsiteY57" fmla="*/ 650636 h 1287130"/>
              <a:gd name="connsiteX58" fmla="*/ 1984953 w 1984953"/>
              <a:gd name="connsiteY58" fmla="*/ 561492 h 1287130"/>
              <a:gd name="connsiteX59" fmla="*/ 1968838 w 1984953"/>
              <a:gd name="connsiteY59" fmla="*/ 505001 h 1287130"/>
              <a:gd name="connsiteX60" fmla="*/ 1938396 w 1984953"/>
              <a:gd name="connsiteY60" fmla="*/ 475905 h 1287130"/>
              <a:gd name="connsiteX61" fmla="*/ 1891758 w 1984953"/>
              <a:gd name="connsiteY61" fmla="*/ 437846 h 1287130"/>
              <a:gd name="connsiteX62" fmla="*/ 1855844 w 1984953"/>
              <a:gd name="connsiteY62" fmla="*/ 407571 h 1287130"/>
              <a:gd name="connsiteX63" fmla="*/ 1837887 w 1984953"/>
              <a:gd name="connsiteY63" fmla="*/ 397085 h 1287130"/>
              <a:gd name="connsiteX64" fmla="*/ 1785888 w 1984953"/>
              <a:gd name="connsiteY64" fmla="*/ 369851 h 1287130"/>
              <a:gd name="connsiteX65" fmla="*/ 1739275 w 1984953"/>
              <a:gd name="connsiteY65" fmla="*/ 333652 h 1287130"/>
              <a:gd name="connsiteX66" fmla="*/ 1696185 w 1984953"/>
              <a:gd name="connsiteY66" fmla="*/ 299995 h 1287130"/>
              <a:gd name="connsiteX67" fmla="*/ 1663929 w 1984953"/>
              <a:gd name="connsiteY67" fmla="*/ 280205 h 1287130"/>
              <a:gd name="connsiteX68" fmla="*/ 1611983 w 1984953"/>
              <a:gd name="connsiteY68" fmla="*/ 237241 h 1287130"/>
              <a:gd name="connsiteX69" fmla="*/ 1581513 w 1984953"/>
              <a:gd name="connsiteY69" fmla="*/ 210008 h 1287130"/>
              <a:gd name="connsiteX70" fmla="*/ 1515213 w 1984953"/>
              <a:gd name="connsiteY70" fmla="*/ 171106 h 1287130"/>
              <a:gd name="connsiteX71" fmla="*/ 1456145 w 1984953"/>
              <a:gd name="connsiteY71" fmla="*/ 136769 h 1287130"/>
              <a:gd name="connsiteX72" fmla="*/ 1418526 w 1984953"/>
              <a:gd name="connsiteY72" fmla="*/ 127804 h 1287130"/>
              <a:gd name="connsiteX73" fmla="*/ 1375489 w 1984953"/>
              <a:gd name="connsiteY73" fmla="*/ 102772 h 1287130"/>
              <a:gd name="connsiteX74" fmla="*/ 1337870 w 1984953"/>
              <a:gd name="connsiteY74" fmla="*/ 96006 h 1287130"/>
              <a:gd name="connsiteX75" fmla="*/ 1262523 w 1984953"/>
              <a:gd name="connsiteY75" fmla="*/ 65391 h 1287130"/>
              <a:gd name="connsiteX76" fmla="*/ 1228479 w 1984953"/>
              <a:gd name="connsiteY76" fmla="*/ 56426 h 1287130"/>
              <a:gd name="connsiteX77" fmla="*/ 1201585 w 1984953"/>
              <a:gd name="connsiteY77" fmla="*/ 58966 h 1287130"/>
              <a:gd name="connsiteX78" fmla="*/ 1147797 w 1984953"/>
              <a:gd name="connsiteY78" fmla="*/ 50001 h 1287130"/>
              <a:gd name="connsiteX79" fmla="*/ 1040220 w 1984953"/>
              <a:gd name="connsiteY79" fmla="*/ 32072 h 1287130"/>
              <a:gd name="connsiteX80" fmla="*/ 896338 w 1984953"/>
              <a:gd name="connsiteY80" fmla="*/ 6825 h 1287130"/>
              <a:gd name="connsiteX81" fmla="*/ 780244 w 1984953"/>
              <a:gd name="connsiteY81" fmla="*/ 5178 h 1287130"/>
              <a:gd name="connsiteX82" fmla="*/ 547161 w 1984953"/>
              <a:gd name="connsiteY82" fmla="*/ 14142 h 1287130"/>
              <a:gd name="connsiteX83" fmla="*/ 428805 w 1984953"/>
              <a:gd name="connsiteY83" fmla="*/ 59984 h 1287130"/>
              <a:gd name="connsiteX84" fmla="*/ 385742 w 1984953"/>
              <a:gd name="connsiteY84" fmla="*/ 91279 h 1287130"/>
              <a:gd name="connsiteX85" fmla="*/ 348096 w 1984953"/>
              <a:gd name="connsiteY85" fmla="*/ 105827 h 1287130"/>
              <a:gd name="connsiteX86" fmla="*/ 288863 w 1984953"/>
              <a:gd name="connsiteY86" fmla="*/ 137123 h 1287130"/>
              <a:gd name="connsiteX87" fmla="*/ 254655 w 1984953"/>
              <a:gd name="connsiteY87" fmla="*/ 164017 h 1287130"/>
              <a:gd name="connsiteX88" fmla="*/ 206311 w 1984953"/>
              <a:gd name="connsiteY88" fmla="*/ 189727 h 1287130"/>
              <a:gd name="connsiteX89" fmla="*/ 165117 w 1984953"/>
              <a:gd name="connsiteY89" fmla="*/ 232188 h 1287130"/>
              <a:gd name="connsiteX90" fmla="*/ 186990 w 1984953"/>
              <a:gd name="connsiteY90" fmla="*/ 286455 h 1287130"/>
              <a:gd name="connsiteX91" fmla="*/ 144497 w 1984953"/>
              <a:gd name="connsiteY91" fmla="*/ 313439 h 1287130"/>
              <a:gd name="connsiteX0" fmla="*/ 144497 w 1984953"/>
              <a:gd name="connsiteY0" fmla="*/ 313439 h 1287130"/>
              <a:gd name="connsiteX1" fmla="*/ 105939 w 1984953"/>
              <a:gd name="connsiteY1" fmla="*/ 293079 h 1287130"/>
              <a:gd name="connsiteX2" fmla="*/ 70053 w 1984953"/>
              <a:gd name="connsiteY2" fmla="*/ 317774 h 1287130"/>
              <a:gd name="connsiteX3" fmla="*/ 52124 w 1984953"/>
              <a:gd name="connsiteY3" fmla="*/ 341788 h 1287130"/>
              <a:gd name="connsiteX4" fmla="*/ 39638 w 1984953"/>
              <a:gd name="connsiteY4" fmla="*/ 366645 h 1287130"/>
              <a:gd name="connsiteX5" fmla="*/ 27208 w 1984953"/>
              <a:gd name="connsiteY5" fmla="*/ 390660 h 1287130"/>
              <a:gd name="connsiteX6" fmla="*/ 45138 w 1984953"/>
              <a:gd name="connsiteY6" fmla="*/ 444448 h 1287130"/>
              <a:gd name="connsiteX7" fmla="*/ 54102 w 1984953"/>
              <a:gd name="connsiteY7" fmla="*/ 471342 h 1287130"/>
              <a:gd name="connsiteX8" fmla="*/ 63067 w 1984953"/>
              <a:gd name="connsiteY8" fmla="*/ 498236 h 1287130"/>
              <a:gd name="connsiteX9" fmla="*/ 72032 w 1984953"/>
              <a:gd name="connsiteY9" fmla="*/ 534095 h 1287130"/>
              <a:gd name="connsiteX10" fmla="*/ 89961 w 1984953"/>
              <a:gd name="connsiteY10" fmla="*/ 587883 h 1287130"/>
              <a:gd name="connsiteX11" fmla="*/ 107891 w 1984953"/>
              <a:gd name="connsiteY11" fmla="*/ 641672 h 1287130"/>
              <a:gd name="connsiteX12" fmla="*/ 143750 w 1984953"/>
              <a:gd name="connsiteY12" fmla="*/ 695460 h 1287130"/>
              <a:gd name="connsiteX13" fmla="*/ 179608 w 1984953"/>
              <a:gd name="connsiteY13" fmla="*/ 749248 h 1287130"/>
              <a:gd name="connsiteX14" fmla="*/ 197538 w 1984953"/>
              <a:gd name="connsiteY14" fmla="*/ 767178 h 1287130"/>
              <a:gd name="connsiteX15" fmla="*/ 215467 w 1984953"/>
              <a:gd name="connsiteY15" fmla="*/ 794072 h 1287130"/>
              <a:gd name="connsiteX16" fmla="*/ 287185 w 1984953"/>
              <a:gd name="connsiteY16" fmla="*/ 865789 h 1287130"/>
              <a:gd name="connsiteX17" fmla="*/ 323044 w 1984953"/>
              <a:gd name="connsiteY17" fmla="*/ 901648 h 1287130"/>
              <a:gd name="connsiteX18" fmla="*/ 340973 w 1984953"/>
              <a:gd name="connsiteY18" fmla="*/ 919578 h 1287130"/>
              <a:gd name="connsiteX19" fmla="*/ 367867 w 1984953"/>
              <a:gd name="connsiteY19" fmla="*/ 937507 h 1287130"/>
              <a:gd name="connsiteX20" fmla="*/ 385797 w 1984953"/>
              <a:gd name="connsiteY20" fmla="*/ 964401 h 1287130"/>
              <a:gd name="connsiteX21" fmla="*/ 430620 w 1984953"/>
              <a:gd name="connsiteY21" fmla="*/ 1000260 h 1287130"/>
              <a:gd name="connsiteX22" fmla="*/ 466479 w 1984953"/>
              <a:gd name="connsiteY22" fmla="*/ 1054048 h 1287130"/>
              <a:gd name="connsiteX23" fmla="*/ 520267 w 1984953"/>
              <a:gd name="connsiteY23" fmla="*/ 1089907 h 1287130"/>
              <a:gd name="connsiteX24" fmla="*/ 538197 w 1984953"/>
              <a:gd name="connsiteY24" fmla="*/ 1107836 h 1287130"/>
              <a:gd name="connsiteX25" fmla="*/ 565091 w 1984953"/>
              <a:gd name="connsiteY25" fmla="*/ 1116801 h 1287130"/>
              <a:gd name="connsiteX26" fmla="*/ 600950 w 1984953"/>
              <a:gd name="connsiteY26" fmla="*/ 1134730 h 1287130"/>
              <a:gd name="connsiteX27" fmla="*/ 654738 w 1984953"/>
              <a:gd name="connsiteY27" fmla="*/ 1152660 h 1287130"/>
              <a:gd name="connsiteX28" fmla="*/ 708526 w 1984953"/>
              <a:gd name="connsiteY28" fmla="*/ 1188519 h 1287130"/>
              <a:gd name="connsiteX29" fmla="*/ 744385 w 1984953"/>
              <a:gd name="connsiteY29" fmla="*/ 1206448 h 1287130"/>
              <a:gd name="connsiteX30" fmla="*/ 798173 w 1984953"/>
              <a:gd name="connsiteY30" fmla="*/ 1242307 h 1287130"/>
              <a:gd name="connsiteX31" fmla="*/ 825067 w 1984953"/>
              <a:gd name="connsiteY31" fmla="*/ 1260236 h 1287130"/>
              <a:gd name="connsiteX32" fmla="*/ 851961 w 1984953"/>
              <a:gd name="connsiteY32" fmla="*/ 1278166 h 1287130"/>
              <a:gd name="connsiteX33" fmla="*/ 878855 w 1984953"/>
              <a:gd name="connsiteY33" fmla="*/ 1287130 h 1287130"/>
              <a:gd name="connsiteX34" fmla="*/ 986432 w 1984953"/>
              <a:gd name="connsiteY34" fmla="*/ 1278166 h 1287130"/>
              <a:gd name="connsiteX35" fmla="*/ 1013326 w 1984953"/>
              <a:gd name="connsiteY35" fmla="*/ 1260236 h 1287130"/>
              <a:gd name="connsiteX36" fmla="*/ 1067114 w 1984953"/>
              <a:gd name="connsiteY36" fmla="*/ 1242307 h 1287130"/>
              <a:gd name="connsiteX37" fmla="*/ 1094008 w 1984953"/>
              <a:gd name="connsiteY37" fmla="*/ 1224378 h 1287130"/>
              <a:gd name="connsiteX38" fmla="*/ 1111938 w 1984953"/>
              <a:gd name="connsiteY38" fmla="*/ 1206448 h 1287130"/>
              <a:gd name="connsiteX39" fmla="*/ 1138832 w 1984953"/>
              <a:gd name="connsiteY39" fmla="*/ 1197483 h 1287130"/>
              <a:gd name="connsiteX40" fmla="*/ 1201585 w 1984953"/>
              <a:gd name="connsiteY40" fmla="*/ 1152660 h 1287130"/>
              <a:gd name="connsiteX41" fmla="*/ 1246408 w 1984953"/>
              <a:gd name="connsiteY41" fmla="*/ 1116801 h 1287130"/>
              <a:gd name="connsiteX42" fmla="*/ 1300197 w 1984953"/>
              <a:gd name="connsiteY42" fmla="*/ 1098872 h 1287130"/>
              <a:gd name="connsiteX43" fmla="*/ 1353985 w 1984953"/>
              <a:gd name="connsiteY43" fmla="*/ 1080942 h 1287130"/>
              <a:gd name="connsiteX44" fmla="*/ 1380879 w 1984953"/>
              <a:gd name="connsiteY44" fmla="*/ 1071978 h 1287130"/>
              <a:gd name="connsiteX45" fmla="*/ 1416738 w 1984953"/>
              <a:gd name="connsiteY45" fmla="*/ 1063013 h 1287130"/>
              <a:gd name="connsiteX46" fmla="*/ 1488455 w 1984953"/>
              <a:gd name="connsiteY46" fmla="*/ 1036119 h 1287130"/>
              <a:gd name="connsiteX47" fmla="*/ 1569138 w 1984953"/>
              <a:gd name="connsiteY47" fmla="*/ 982330 h 1287130"/>
              <a:gd name="connsiteX48" fmla="*/ 1596032 w 1984953"/>
              <a:gd name="connsiteY48" fmla="*/ 964401 h 1287130"/>
              <a:gd name="connsiteX49" fmla="*/ 1622926 w 1984953"/>
              <a:gd name="connsiteY49" fmla="*/ 937507 h 1287130"/>
              <a:gd name="connsiteX50" fmla="*/ 1676714 w 1984953"/>
              <a:gd name="connsiteY50" fmla="*/ 901648 h 1287130"/>
              <a:gd name="connsiteX51" fmla="*/ 1712573 w 1984953"/>
              <a:gd name="connsiteY51" fmla="*/ 847860 h 1287130"/>
              <a:gd name="connsiteX52" fmla="*/ 1730502 w 1984953"/>
              <a:gd name="connsiteY52" fmla="*/ 829930 h 1287130"/>
              <a:gd name="connsiteX53" fmla="*/ 1766361 w 1984953"/>
              <a:gd name="connsiteY53" fmla="*/ 776142 h 1287130"/>
              <a:gd name="connsiteX54" fmla="*/ 1784291 w 1984953"/>
              <a:gd name="connsiteY54" fmla="*/ 758213 h 1287130"/>
              <a:gd name="connsiteX55" fmla="*/ 1820150 w 1984953"/>
              <a:gd name="connsiteY55" fmla="*/ 704425 h 1287130"/>
              <a:gd name="connsiteX56" fmla="*/ 1864973 w 1984953"/>
              <a:gd name="connsiteY56" fmla="*/ 695460 h 1287130"/>
              <a:gd name="connsiteX57" fmla="*/ 1918761 w 1984953"/>
              <a:gd name="connsiteY57" fmla="*/ 650636 h 1287130"/>
              <a:gd name="connsiteX58" fmla="*/ 1984953 w 1984953"/>
              <a:gd name="connsiteY58" fmla="*/ 561492 h 1287130"/>
              <a:gd name="connsiteX59" fmla="*/ 1968838 w 1984953"/>
              <a:gd name="connsiteY59" fmla="*/ 505001 h 1287130"/>
              <a:gd name="connsiteX60" fmla="*/ 1938396 w 1984953"/>
              <a:gd name="connsiteY60" fmla="*/ 475905 h 1287130"/>
              <a:gd name="connsiteX61" fmla="*/ 1891758 w 1984953"/>
              <a:gd name="connsiteY61" fmla="*/ 437846 h 1287130"/>
              <a:gd name="connsiteX62" fmla="*/ 1855844 w 1984953"/>
              <a:gd name="connsiteY62" fmla="*/ 407571 h 1287130"/>
              <a:gd name="connsiteX63" fmla="*/ 1837887 w 1984953"/>
              <a:gd name="connsiteY63" fmla="*/ 397085 h 1287130"/>
              <a:gd name="connsiteX64" fmla="*/ 1785888 w 1984953"/>
              <a:gd name="connsiteY64" fmla="*/ 369851 h 1287130"/>
              <a:gd name="connsiteX65" fmla="*/ 1739275 w 1984953"/>
              <a:gd name="connsiteY65" fmla="*/ 333652 h 1287130"/>
              <a:gd name="connsiteX66" fmla="*/ 1696185 w 1984953"/>
              <a:gd name="connsiteY66" fmla="*/ 299995 h 1287130"/>
              <a:gd name="connsiteX67" fmla="*/ 1663929 w 1984953"/>
              <a:gd name="connsiteY67" fmla="*/ 280205 h 1287130"/>
              <a:gd name="connsiteX68" fmla="*/ 1611983 w 1984953"/>
              <a:gd name="connsiteY68" fmla="*/ 237241 h 1287130"/>
              <a:gd name="connsiteX69" fmla="*/ 1581513 w 1984953"/>
              <a:gd name="connsiteY69" fmla="*/ 210008 h 1287130"/>
              <a:gd name="connsiteX70" fmla="*/ 1515213 w 1984953"/>
              <a:gd name="connsiteY70" fmla="*/ 171106 h 1287130"/>
              <a:gd name="connsiteX71" fmla="*/ 1456145 w 1984953"/>
              <a:gd name="connsiteY71" fmla="*/ 136769 h 1287130"/>
              <a:gd name="connsiteX72" fmla="*/ 1418526 w 1984953"/>
              <a:gd name="connsiteY72" fmla="*/ 127804 h 1287130"/>
              <a:gd name="connsiteX73" fmla="*/ 1375489 w 1984953"/>
              <a:gd name="connsiteY73" fmla="*/ 102772 h 1287130"/>
              <a:gd name="connsiteX74" fmla="*/ 1337870 w 1984953"/>
              <a:gd name="connsiteY74" fmla="*/ 96006 h 1287130"/>
              <a:gd name="connsiteX75" fmla="*/ 1262523 w 1984953"/>
              <a:gd name="connsiteY75" fmla="*/ 65391 h 1287130"/>
              <a:gd name="connsiteX76" fmla="*/ 1228479 w 1984953"/>
              <a:gd name="connsiteY76" fmla="*/ 56426 h 1287130"/>
              <a:gd name="connsiteX77" fmla="*/ 1201585 w 1984953"/>
              <a:gd name="connsiteY77" fmla="*/ 58966 h 1287130"/>
              <a:gd name="connsiteX78" fmla="*/ 1147797 w 1984953"/>
              <a:gd name="connsiteY78" fmla="*/ 50001 h 1287130"/>
              <a:gd name="connsiteX79" fmla="*/ 1040220 w 1984953"/>
              <a:gd name="connsiteY79" fmla="*/ 32072 h 1287130"/>
              <a:gd name="connsiteX80" fmla="*/ 896338 w 1984953"/>
              <a:gd name="connsiteY80" fmla="*/ 6825 h 1287130"/>
              <a:gd name="connsiteX81" fmla="*/ 780244 w 1984953"/>
              <a:gd name="connsiteY81" fmla="*/ 5178 h 1287130"/>
              <a:gd name="connsiteX82" fmla="*/ 547161 w 1984953"/>
              <a:gd name="connsiteY82" fmla="*/ 14142 h 1287130"/>
              <a:gd name="connsiteX83" fmla="*/ 428805 w 1984953"/>
              <a:gd name="connsiteY83" fmla="*/ 59984 h 1287130"/>
              <a:gd name="connsiteX84" fmla="*/ 385742 w 1984953"/>
              <a:gd name="connsiteY84" fmla="*/ 91279 h 1287130"/>
              <a:gd name="connsiteX85" fmla="*/ 348096 w 1984953"/>
              <a:gd name="connsiteY85" fmla="*/ 105827 h 1287130"/>
              <a:gd name="connsiteX86" fmla="*/ 288863 w 1984953"/>
              <a:gd name="connsiteY86" fmla="*/ 137123 h 1287130"/>
              <a:gd name="connsiteX87" fmla="*/ 254655 w 1984953"/>
              <a:gd name="connsiteY87" fmla="*/ 164017 h 1287130"/>
              <a:gd name="connsiteX88" fmla="*/ 206311 w 1984953"/>
              <a:gd name="connsiteY88" fmla="*/ 189727 h 1287130"/>
              <a:gd name="connsiteX89" fmla="*/ 165117 w 1984953"/>
              <a:gd name="connsiteY89" fmla="*/ 232188 h 1287130"/>
              <a:gd name="connsiteX90" fmla="*/ 186990 w 1984953"/>
              <a:gd name="connsiteY90" fmla="*/ 286455 h 1287130"/>
              <a:gd name="connsiteX91" fmla="*/ 144497 w 1984953"/>
              <a:gd name="connsiteY91" fmla="*/ 313439 h 1287130"/>
              <a:gd name="connsiteX0" fmla="*/ 144497 w 1984953"/>
              <a:gd name="connsiteY0" fmla="*/ 313439 h 1287130"/>
              <a:gd name="connsiteX1" fmla="*/ 105939 w 1984953"/>
              <a:gd name="connsiteY1" fmla="*/ 293079 h 1287130"/>
              <a:gd name="connsiteX2" fmla="*/ 70053 w 1984953"/>
              <a:gd name="connsiteY2" fmla="*/ 317774 h 1287130"/>
              <a:gd name="connsiteX3" fmla="*/ 52124 w 1984953"/>
              <a:gd name="connsiteY3" fmla="*/ 341788 h 1287130"/>
              <a:gd name="connsiteX4" fmla="*/ 39638 w 1984953"/>
              <a:gd name="connsiteY4" fmla="*/ 366645 h 1287130"/>
              <a:gd name="connsiteX5" fmla="*/ 27208 w 1984953"/>
              <a:gd name="connsiteY5" fmla="*/ 390660 h 1287130"/>
              <a:gd name="connsiteX6" fmla="*/ 45138 w 1984953"/>
              <a:gd name="connsiteY6" fmla="*/ 444448 h 1287130"/>
              <a:gd name="connsiteX7" fmla="*/ 54102 w 1984953"/>
              <a:gd name="connsiteY7" fmla="*/ 471342 h 1287130"/>
              <a:gd name="connsiteX8" fmla="*/ 63067 w 1984953"/>
              <a:gd name="connsiteY8" fmla="*/ 498236 h 1287130"/>
              <a:gd name="connsiteX9" fmla="*/ 72032 w 1984953"/>
              <a:gd name="connsiteY9" fmla="*/ 534095 h 1287130"/>
              <a:gd name="connsiteX10" fmla="*/ 89961 w 1984953"/>
              <a:gd name="connsiteY10" fmla="*/ 587883 h 1287130"/>
              <a:gd name="connsiteX11" fmla="*/ 107891 w 1984953"/>
              <a:gd name="connsiteY11" fmla="*/ 641672 h 1287130"/>
              <a:gd name="connsiteX12" fmla="*/ 143750 w 1984953"/>
              <a:gd name="connsiteY12" fmla="*/ 695460 h 1287130"/>
              <a:gd name="connsiteX13" fmla="*/ 179608 w 1984953"/>
              <a:gd name="connsiteY13" fmla="*/ 749248 h 1287130"/>
              <a:gd name="connsiteX14" fmla="*/ 197538 w 1984953"/>
              <a:gd name="connsiteY14" fmla="*/ 767178 h 1287130"/>
              <a:gd name="connsiteX15" fmla="*/ 215467 w 1984953"/>
              <a:gd name="connsiteY15" fmla="*/ 794072 h 1287130"/>
              <a:gd name="connsiteX16" fmla="*/ 287185 w 1984953"/>
              <a:gd name="connsiteY16" fmla="*/ 865789 h 1287130"/>
              <a:gd name="connsiteX17" fmla="*/ 323044 w 1984953"/>
              <a:gd name="connsiteY17" fmla="*/ 901648 h 1287130"/>
              <a:gd name="connsiteX18" fmla="*/ 340973 w 1984953"/>
              <a:gd name="connsiteY18" fmla="*/ 919578 h 1287130"/>
              <a:gd name="connsiteX19" fmla="*/ 367867 w 1984953"/>
              <a:gd name="connsiteY19" fmla="*/ 937507 h 1287130"/>
              <a:gd name="connsiteX20" fmla="*/ 385797 w 1984953"/>
              <a:gd name="connsiteY20" fmla="*/ 964401 h 1287130"/>
              <a:gd name="connsiteX21" fmla="*/ 430620 w 1984953"/>
              <a:gd name="connsiteY21" fmla="*/ 1000260 h 1287130"/>
              <a:gd name="connsiteX22" fmla="*/ 466479 w 1984953"/>
              <a:gd name="connsiteY22" fmla="*/ 1054048 h 1287130"/>
              <a:gd name="connsiteX23" fmla="*/ 520267 w 1984953"/>
              <a:gd name="connsiteY23" fmla="*/ 1089907 h 1287130"/>
              <a:gd name="connsiteX24" fmla="*/ 538197 w 1984953"/>
              <a:gd name="connsiteY24" fmla="*/ 1107836 h 1287130"/>
              <a:gd name="connsiteX25" fmla="*/ 565091 w 1984953"/>
              <a:gd name="connsiteY25" fmla="*/ 1116801 h 1287130"/>
              <a:gd name="connsiteX26" fmla="*/ 600950 w 1984953"/>
              <a:gd name="connsiteY26" fmla="*/ 1134730 h 1287130"/>
              <a:gd name="connsiteX27" fmla="*/ 654738 w 1984953"/>
              <a:gd name="connsiteY27" fmla="*/ 1152660 h 1287130"/>
              <a:gd name="connsiteX28" fmla="*/ 708526 w 1984953"/>
              <a:gd name="connsiteY28" fmla="*/ 1188519 h 1287130"/>
              <a:gd name="connsiteX29" fmla="*/ 744385 w 1984953"/>
              <a:gd name="connsiteY29" fmla="*/ 1206448 h 1287130"/>
              <a:gd name="connsiteX30" fmla="*/ 798173 w 1984953"/>
              <a:gd name="connsiteY30" fmla="*/ 1242307 h 1287130"/>
              <a:gd name="connsiteX31" fmla="*/ 825067 w 1984953"/>
              <a:gd name="connsiteY31" fmla="*/ 1260236 h 1287130"/>
              <a:gd name="connsiteX32" fmla="*/ 851961 w 1984953"/>
              <a:gd name="connsiteY32" fmla="*/ 1278166 h 1287130"/>
              <a:gd name="connsiteX33" fmla="*/ 878855 w 1984953"/>
              <a:gd name="connsiteY33" fmla="*/ 1287130 h 1287130"/>
              <a:gd name="connsiteX34" fmla="*/ 986432 w 1984953"/>
              <a:gd name="connsiteY34" fmla="*/ 1278166 h 1287130"/>
              <a:gd name="connsiteX35" fmla="*/ 1013326 w 1984953"/>
              <a:gd name="connsiteY35" fmla="*/ 1260236 h 1287130"/>
              <a:gd name="connsiteX36" fmla="*/ 1067114 w 1984953"/>
              <a:gd name="connsiteY36" fmla="*/ 1242307 h 1287130"/>
              <a:gd name="connsiteX37" fmla="*/ 1094008 w 1984953"/>
              <a:gd name="connsiteY37" fmla="*/ 1224378 h 1287130"/>
              <a:gd name="connsiteX38" fmla="*/ 1111938 w 1984953"/>
              <a:gd name="connsiteY38" fmla="*/ 1206448 h 1287130"/>
              <a:gd name="connsiteX39" fmla="*/ 1138832 w 1984953"/>
              <a:gd name="connsiteY39" fmla="*/ 1197483 h 1287130"/>
              <a:gd name="connsiteX40" fmla="*/ 1201585 w 1984953"/>
              <a:gd name="connsiteY40" fmla="*/ 1152660 h 1287130"/>
              <a:gd name="connsiteX41" fmla="*/ 1246408 w 1984953"/>
              <a:gd name="connsiteY41" fmla="*/ 1116801 h 1287130"/>
              <a:gd name="connsiteX42" fmla="*/ 1300197 w 1984953"/>
              <a:gd name="connsiteY42" fmla="*/ 1098872 h 1287130"/>
              <a:gd name="connsiteX43" fmla="*/ 1353985 w 1984953"/>
              <a:gd name="connsiteY43" fmla="*/ 1080942 h 1287130"/>
              <a:gd name="connsiteX44" fmla="*/ 1380879 w 1984953"/>
              <a:gd name="connsiteY44" fmla="*/ 1071978 h 1287130"/>
              <a:gd name="connsiteX45" fmla="*/ 1416738 w 1984953"/>
              <a:gd name="connsiteY45" fmla="*/ 1063013 h 1287130"/>
              <a:gd name="connsiteX46" fmla="*/ 1488455 w 1984953"/>
              <a:gd name="connsiteY46" fmla="*/ 1036119 h 1287130"/>
              <a:gd name="connsiteX47" fmla="*/ 1569138 w 1984953"/>
              <a:gd name="connsiteY47" fmla="*/ 982330 h 1287130"/>
              <a:gd name="connsiteX48" fmla="*/ 1596032 w 1984953"/>
              <a:gd name="connsiteY48" fmla="*/ 964401 h 1287130"/>
              <a:gd name="connsiteX49" fmla="*/ 1622926 w 1984953"/>
              <a:gd name="connsiteY49" fmla="*/ 937507 h 1287130"/>
              <a:gd name="connsiteX50" fmla="*/ 1676714 w 1984953"/>
              <a:gd name="connsiteY50" fmla="*/ 901648 h 1287130"/>
              <a:gd name="connsiteX51" fmla="*/ 1712573 w 1984953"/>
              <a:gd name="connsiteY51" fmla="*/ 847860 h 1287130"/>
              <a:gd name="connsiteX52" fmla="*/ 1730502 w 1984953"/>
              <a:gd name="connsiteY52" fmla="*/ 829930 h 1287130"/>
              <a:gd name="connsiteX53" fmla="*/ 1766361 w 1984953"/>
              <a:gd name="connsiteY53" fmla="*/ 776142 h 1287130"/>
              <a:gd name="connsiteX54" fmla="*/ 1784291 w 1984953"/>
              <a:gd name="connsiteY54" fmla="*/ 758213 h 1287130"/>
              <a:gd name="connsiteX55" fmla="*/ 1820150 w 1984953"/>
              <a:gd name="connsiteY55" fmla="*/ 704425 h 1287130"/>
              <a:gd name="connsiteX56" fmla="*/ 1864973 w 1984953"/>
              <a:gd name="connsiteY56" fmla="*/ 695460 h 1287130"/>
              <a:gd name="connsiteX57" fmla="*/ 1918761 w 1984953"/>
              <a:gd name="connsiteY57" fmla="*/ 650636 h 1287130"/>
              <a:gd name="connsiteX58" fmla="*/ 1984953 w 1984953"/>
              <a:gd name="connsiteY58" fmla="*/ 561492 h 1287130"/>
              <a:gd name="connsiteX59" fmla="*/ 1968838 w 1984953"/>
              <a:gd name="connsiteY59" fmla="*/ 505001 h 1287130"/>
              <a:gd name="connsiteX60" fmla="*/ 1938396 w 1984953"/>
              <a:gd name="connsiteY60" fmla="*/ 475905 h 1287130"/>
              <a:gd name="connsiteX61" fmla="*/ 1891758 w 1984953"/>
              <a:gd name="connsiteY61" fmla="*/ 437846 h 1287130"/>
              <a:gd name="connsiteX62" fmla="*/ 1855844 w 1984953"/>
              <a:gd name="connsiteY62" fmla="*/ 407571 h 1287130"/>
              <a:gd name="connsiteX63" fmla="*/ 1837887 w 1984953"/>
              <a:gd name="connsiteY63" fmla="*/ 397085 h 1287130"/>
              <a:gd name="connsiteX64" fmla="*/ 1785888 w 1984953"/>
              <a:gd name="connsiteY64" fmla="*/ 369851 h 1287130"/>
              <a:gd name="connsiteX65" fmla="*/ 1739275 w 1984953"/>
              <a:gd name="connsiteY65" fmla="*/ 333652 h 1287130"/>
              <a:gd name="connsiteX66" fmla="*/ 1696185 w 1984953"/>
              <a:gd name="connsiteY66" fmla="*/ 299995 h 1287130"/>
              <a:gd name="connsiteX67" fmla="*/ 1663929 w 1984953"/>
              <a:gd name="connsiteY67" fmla="*/ 280205 h 1287130"/>
              <a:gd name="connsiteX68" fmla="*/ 1611983 w 1984953"/>
              <a:gd name="connsiteY68" fmla="*/ 237241 h 1287130"/>
              <a:gd name="connsiteX69" fmla="*/ 1581513 w 1984953"/>
              <a:gd name="connsiteY69" fmla="*/ 210008 h 1287130"/>
              <a:gd name="connsiteX70" fmla="*/ 1515213 w 1984953"/>
              <a:gd name="connsiteY70" fmla="*/ 171106 h 1287130"/>
              <a:gd name="connsiteX71" fmla="*/ 1456145 w 1984953"/>
              <a:gd name="connsiteY71" fmla="*/ 136769 h 1287130"/>
              <a:gd name="connsiteX72" fmla="*/ 1418526 w 1984953"/>
              <a:gd name="connsiteY72" fmla="*/ 127804 h 1287130"/>
              <a:gd name="connsiteX73" fmla="*/ 1375489 w 1984953"/>
              <a:gd name="connsiteY73" fmla="*/ 102772 h 1287130"/>
              <a:gd name="connsiteX74" fmla="*/ 1337870 w 1984953"/>
              <a:gd name="connsiteY74" fmla="*/ 96006 h 1287130"/>
              <a:gd name="connsiteX75" fmla="*/ 1262523 w 1984953"/>
              <a:gd name="connsiteY75" fmla="*/ 65391 h 1287130"/>
              <a:gd name="connsiteX76" fmla="*/ 1228479 w 1984953"/>
              <a:gd name="connsiteY76" fmla="*/ 56426 h 1287130"/>
              <a:gd name="connsiteX77" fmla="*/ 1201585 w 1984953"/>
              <a:gd name="connsiteY77" fmla="*/ 58966 h 1287130"/>
              <a:gd name="connsiteX78" fmla="*/ 1147797 w 1984953"/>
              <a:gd name="connsiteY78" fmla="*/ 50001 h 1287130"/>
              <a:gd name="connsiteX79" fmla="*/ 1040220 w 1984953"/>
              <a:gd name="connsiteY79" fmla="*/ 32072 h 1287130"/>
              <a:gd name="connsiteX80" fmla="*/ 896338 w 1984953"/>
              <a:gd name="connsiteY80" fmla="*/ 6825 h 1287130"/>
              <a:gd name="connsiteX81" fmla="*/ 780244 w 1984953"/>
              <a:gd name="connsiteY81" fmla="*/ 5178 h 1287130"/>
              <a:gd name="connsiteX82" fmla="*/ 547161 w 1984953"/>
              <a:gd name="connsiteY82" fmla="*/ 14142 h 1287130"/>
              <a:gd name="connsiteX83" fmla="*/ 428805 w 1984953"/>
              <a:gd name="connsiteY83" fmla="*/ 59984 h 1287130"/>
              <a:gd name="connsiteX84" fmla="*/ 385742 w 1984953"/>
              <a:gd name="connsiteY84" fmla="*/ 91279 h 1287130"/>
              <a:gd name="connsiteX85" fmla="*/ 348096 w 1984953"/>
              <a:gd name="connsiteY85" fmla="*/ 105827 h 1287130"/>
              <a:gd name="connsiteX86" fmla="*/ 288863 w 1984953"/>
              <a:gd name="connsiteY86" fmla="*/ 137123 h 1287130"/>
              <a:gd name="connsiteX87" fmla="*/ 254655 w 1984953"/>
              <a:gd name="connsiteY87" fmla="*/ 164017 h 1287130"/>
              <a:gd name="connsiteX88" fmla="*/ 206311 w 1984953"/>
              <a:gd name="connsiteY88" fmla="*/ 189727 h 1287130"/>
              <a:gd name="connsiteX89" fmla="*/ 165117 w 1984953"/>
              <a:gd name="connsiteY89" fmla="*/ 232188 h 1287130"/>
              <a:gd name="connsiteX90" fmla="*/ 171752 w 1984953"/>
              <a:gd name="connsiteY90" fmla="*/ 278523 h 1287130"/>
              <a:gd name="connsiteX91" fmla="*/ 144497 w 1984953"/>
              <a:gd name="connsiteY91" fmla="*/ 313439 h 1287130"/>
              <a:gd name="connsiteX0" fmla="*/ 144497 w 1984953"/>
              <a:gd name="connsiteY0" fmla="*/ 313439 h 1287130"/>
              <a:gd name="connsiteX1" fmla="*/ 105939 w 1984953"/>
              <a:gd name="connsiteY1" fmla="*/ 293079 h 1287130"/>
              <a:gd name="connsiteX2" fmla="*/ 70053 w 1984953"/>
              <a:gd name="connsiteY2" fmla="*/ 317774 h 1287130"/>
              <a:gd name="connsiteX3" fmla="*/ 52124 w 1984953"/>
              <a:gd name="connsiteY3" fmla="*/ 341788 h 1287130"/>
              <a:gd name="connsiteX4" fmla="*/ 39638 w 1984953"/>
              <a:gd name="connsiteY4" fmla="*/ 366645 h 1287130"/>
              <a:gd name="connsiteX5" fmla="*/ 27208 w 1984953"/>
              <a:gd name="connsiteY5" fmla="*/ 390660 h 1287130"/>
              <a:gd name="connsiteX6" fmla="*/ 45138 w 1984953"/>
              <a:gd name="connsiteY6" fmla="*/ 444448 h 1287130"/>
              <a:gd name="connsiteX7" fmla="*/ 54102 w 1984953"/>
              <a:gd name="connsiteY7" fmla="*/ 471342 h 1287130"/>
              <a:gd name="connsiteX8" fmla="*/ 63067 w 1984953"/>
              <a:gd name="connsiteY8" fmla="*/ 498236 h 1287130"/>
              <a:gd name="connsiteX9" fmla="*/ 72032 w 1984953"/>
              <a:gd name="connsiteY9" fmla="*/ 534095 h 1287130"/>
              <a:gd name="connsiteX10" fmla="*/ 89961 w 1984953"/>
              <a:gd name="connsiteY10" fmla="*/ 587883 h 1287130"/>
              <a:gd name="connsiteX11" fmla="*/ 107891 w 1984953"/>
              <a:gd name="connsiteY11" fmla="*/ 641672 h 1287130"/>
              <a:gd name="connsiteX12" fmla="*/ 143750 w 1984953"/>
              <a:gd name="connsiteY12" fmla="*/ 695460 h 1287130"/>
              <a:gd name="connsiteX13" fmla="*/ 179608 w 1984953"/>
              <a:gd name="connsiteY13" fmla="*/ 749248 h 1287130"/>
              <a:gd name="connsiteX14" fmla="*/ 197538 w 1984953"/>
              <a:gd name="connsiteY14" fmla="*/ 767178 h 1287130"/>
              <a:gd name="connsiteX15" fmla="*/ 215467 w 1984953"/>
              <a:gd name="connsiteY15" fmla="*/ 794072 h 1287130"/>
              <a:gd name="connsiteX16" fmla="*/ 287185 w 1984953"/>
              <a:gd name="connsiteY16" fmla="*/ 865789 h 1287130"/>
              <a:gd name="connsiteX17" fmla="*/ 323044 w 1984953"/>
              <a:gd name="connsiteY17" fmla="*/ 901648 h 1287130"/>
              <a:gd name="connsiteX18" fmla="*/ 340973 w 1984953"/>
              <a:gd name="connsiteY18" fmla="*/ 919578 h 1287130"/>
              <a:gd name="connsiteX19" fmla="*/ 367867 w 1984953"/>
              <a:gd name="connsiteY19" fmla="*/ 937507 h 1287130"/>
              <a:gd name="connsiteX20" fmla="*/ 385797 w 1984953"/>
              <a:gd name="connsiteY20" fmla="*/ 964401 h 1287130"/>
              <a:gd name="connsiteX21" fmla="*/ 430620 w 1984953"/>
              <a:gd name="connsiteY21" fmla="*/ 1000260 h 1287130"/>
              <a:gd name="connsiteX22" fmla="*/ 466479 w 1984953"/>
              <a:gd name="connsiteY22" fmla="*/ 1054048 h 1287130"/>
              <a:gd name="connsiteX23" fmla="*/ 520267 w 1984953"/>
              <a:gd name="connsiteY23" fmla="*/ 1089907 h 1287130"/>
              <a:gd name="connsiteX24" fmla="*/ 538197 w 1984953"/>
              <a:gd name="connsiteY24" fmla="*/ 1107836 h 1287130"/>
              <a:gd name="connsiteX25" fmla="*/ 565091 w 1984953"/>
              <a:gd name="connsiteY25" fmla="*/ 1116801 h 1287130"/>
              <a:gd name="connsiteX26" fmla="*/ 600950 w 1984953"/>
              <a:gd name="connsiteY26" fmla="*/ 1134730 h 1287130"/>
              <a:gd name="connsiteX27" fmla="*/ 654738 w 1984953"/>
              <a:gd name="connsiteY27" fmla="*/ 1152660 h 1287130"/>
              <a:gd name="connsiteX28" fmla="*/ 708526 w 1984953"/>
              <a:gd name="connsiteY28" fmla="*/ 1188519 h 1287130"/>
              <a:gd name="connsiteX29" fmla="*/ 744385 w 1984953"/>
              <a:gd name="connsiteY29" fmla="*/ 1206448 h 1287130"/>
              <a:gd name="connsiteX30" fmla="*/ 798173 w 1984953"/>
              <a:gd name="connsiteY30" fmla="*/ 1242307 h 1287130"/>
              <a:gd name="connsiteX31" fmla="*/ 825067 w 1984953"/>
              <a:gd name="connsiteY31" fmla="*/ 1260236 h 1287130"/>
              <a:gd name="connsiteX32" fmla="*/ 851961 w 1984953"/>
              <a:gd name="connsiteY32" fmla="*/ 1278166 h 1287130"/>
              <a:gd name="connsiteX33" fmla="*/ 878855 w 1984953"/>
              <a:gd name="connsiteY33" fmla="*/ 1287130 h 1287130"/>
              <a:gd name="connsiteX34" fmla="*/ 986432 w 1984953"/>
              <a:gd name="connsiteY34" fmla="*/ 1278166 h 1287130"/>
              <a:gd name="connsiteX35" fmla="*/ 1013326 w 1984953"/>
              <a:gd name="connsiteY35" fmla="*/ 1260236 h 1287130"/>
              <a:gd name="connsiteX36" fmla="*/ 1067114 w 1984953"/>
              <a:gd name="connsiteY36" fmla="*/ 1242307 h 1287130"/>
              <a:gd name="connsiteX37" fmla="*/ 1094008 w 1984953"/>
              <a:gd name="connsiteY37" fmla="*/ 1224378 h 1287130"/>
              <a:gd name="connsiteX38" fmla="*/ 1111938 w 1984953"/>
              <a:gd name="connsiteY38" fmla="*/ 1206448 h 1287130"/>
              <a:gd name="connsiteX39" fmla="*/ 1138832 w 1984953"/>
              <a:gd name="connsiteY39" fmla="*/ 1197483 h 1287130"/>
              <a:gd name="connsiteX40" fmla="*/ 1201585 w 1984953"/>
              <a:gd name="connsiteY40" fmla="*/ 1152660 h 1287130"/>
              <a:gd name="connsiteX41" fmla="*/ 1246408 w 1984953"/>
              <a:gd name="connsiteY41" fmla="*/ 1116801 h 1287130"/>
              <a:gd name="connsiteX42" fmla="*/ 1300197 w 1984953"/>
              <a:gd name="connsiteY42" fmla="*/ 1098872 h 1287130"/>
              <a:gd name="connsiteX43" fmla="*/ 1353985 w 1984953"/>
              <a:gd name="connsiteY43" fmla="*/ 1080942 h 1287130"/>
              <a:gd name="connsiteX44" fmla="*/ 1380879 w 1984953"/>
              <a:gd name="connsiteY44" fmla="*/ 1071978 h 1287130"/>
              <a:gd name="connsiteX45" fmla="*/ 1416738 w 1984953"/>
              <a:gd name="connsiteY45" fmla="*/ 1063013 h 1287130"/>
              <a:gd name="connsiteX46" fmla="*/ 1488455 w 1984953"/>
              <a:gd name="connsiteY46" fmla="*/ 1036119 h 1287130"/>
              <a:gd name="connsiteX47" fmla="*/ 1569138 w 1984953"/>
              <a:gd name="connsiteY47" fmla="*/ 982330 h 1287130"/>
              <a:gd name="connsiteX48" fmla="*/ 1596032 w 1984953"/>
              <a:gd name="connsiteY48" fmla="*/ 964401 h 1287130"/>
              <a:gd name="connsiteX49" fmla="*/ 1622926 w 1984953"/>
              <a:gd name="connsiteY49" fmla="*/ 937507 h 1287130"/>
              <a:gd name="connsiteX50" fmla="*/ 1676714 w 1984953"/>
              <a:gd name="connsiteY50" fmla="*/ 901648 h 1287130"/>
              <a:gd name="connsiteX51" fmla="*/ 1712573 w 1984953"/>
              <a:gd name="connsiteY51" fmla="*/ 847860 h 1287130"/>
              <a:gd name="connsiteX52" fmla="*/ 1730502 w 1984953"/>
              <a:gd name="connsiteY52" fmla="*/ 829930 h 1287130"/>
              <a:gd name="connsiteX53" fmla="*/ 1766361 w 1984953"/>
              <a:gd name="connsiteY53" fmla="*/ 776142 h 1287130"/>
              <a:gd name="connsiteX54" fmla="*/ 1784291 w 1984953"/>
              <a:gd name="connsiteY54" fmla="*/ 758213 h 1287130"/>
              <a:gd name="connsiteX55" fmla="*/ 1820150 w 1984953"/>
              <a:gd name="connsiteY55" fmla="*/ 704425 h 1287130"/>
              <a:gd name="connsiteX56" fmla="*/ 1864973 w 1984953"/>
              <a:gd name="connsiteY56" fmla="*/ 695460 h 1287130"/>
              <a:gd name="connsiteX57" fmla="*/ 1918761 w 1984953"/>
              <a:gd name="connsiteY57" fmla="*/ 650636 h 1287130"/>
              <a:gd name="connsiteX58" fmla="*/ 1984953 w 1984953"/>
              <a:gd name="connsiteY58" fmla="*/ 561492 h 1287130"/>
              <a:gd name="connsiteX59" fmla="*/ 1968838 w 1984953"/>
              <a:gd name="connsiteY59" fmla="*/ 505001 h 1287130"/>
              <a:gd name="connsiteX60" fmla="*/ 1938396 w 1984953"/>
              <a:gd name="connsiteY60" fmla="*/ 475905 h 1287130"/>
              <a:gd name="connsiteX61" fmla="*/ 1891758 w 1984953"/>
              <a:gd name="connsiteY61" fmla="*/ 437846 h 1287130"/>
              <a:gd name="connsiteX62" fmla="*/ 1855844 w 1984953"/>
              <a:gd name="connsiteY62" fmla="*/ 407571 h 1287130"/>
              <a:gd name="connsiteX63" fmla="*/ 1837887 w 1984953"/>
              <a:gd name="connsiteY63" fmla="*/ 397085 h 1287130"/>
              <a:gd name="connsiteX64" fmla="*/ 1785888 w 1984953"/>
              <a:gd name="connsiteY64" fmla="*/ 369851 h 1287130"/>
              <a:gd name="connsiteX65" fmla="*/ 1739275 w 1984953"/>
              <a:gd name="connsiteY65" fmla="*/ 333652 h 1287130"/>
              <a:gd name="connsiteX66" fmla="*/ 1696185 w 1984953"/>
              <a:gd name="connsiteY66" fmla="*/ 299995 h 1287130"/>
              <a:gd name="connsiteX67" fmla="*/ 1663929 w 1984953"/>
              <a:gd name="connsiteY67" fmla="*/ 280205 h 1287130"/>
              <a:gd name="connsiteX68" fmla="*/ 1611983 w 1984953"/>
              <a:gd name="connsiteY68" fmla="*/ 237241 h 1287130"/>
              <a:gd name="connsiteX69" fmla="*/ 1581513 w 1984953"/>
              <a:gd name="connsiteY69" fmla="*/ 210008 h 1287130"/>
              <a:gd name="connsiteX70" fmla="*/ 1515213 w 1984953"/>
              <a:gd name="connsiteY70" fmla="*/ 171106 h 1287130"/>
              <a:gd name="connsiteX71" fmla="*/ 1456145 w 1984953"/>
              <a:gd name="connsiteY71" fmla="*/ 136769 h 1287130"/>
              <a:gd name="connsiteX72" fmla="*/ 1418526 w 1984953"/>
              <a:gd name="connsiteY72" fmla="*/ 127804 h 1287130"/>
              <a:gd name="connsiteX73" fmla="*/ 1375489 w 1984953"/>
              <a:gd name="connsiteY73" fmla="*/ 102772 h 1287130"/>
              <a:gd name="connsiteX74" fmla="*/ 1337870 w 1984953"/>
              <a:gd name="connsiteY74" fmla="*/ 96006 h 1287130"/>
              <a:gd name="connsiteX75" fmla="*/ 1262523 w 1984953"/>
              <a:gd name="connsiteY75" fmla="*/ 65391 h 1287130"/>
              <a:gd name="connsiteX76" fmla="*/ 1228479 w 1984953"/>
              <a:gd name="connsiteY76" fmla="*/ 56426 h 1287130"/>
              <a:gd name="connsiteX77" fmla="*/ 1201585 w 1984953"/>
              <a:gd name="connsiteY77" fmla="*/ 58966 h 1287130"/>
              <a:gd name="connsiteX78" fmla="*/ 1147797 w 1984953"/>
              <a:gd name="connsiteY78" fmla="*/ 50001 h 1287130"/>
              <a:gd name="connsiteX79" fmla="*/ 1040220 w 1984953"/>
              <a:gd name="connsiteY79" fmla="*/ 32072 h 1287130"/>
              <a:gd name="connsiteX80" fmla="*/ 896338 w 1984953"/>
              <a:gd name="connsiteY80" fmla="*/ 6825 h 1287130"/>
              <a:gd name="connsiteX81" fmla="*/ 780244 w 1984953"/>
              <a:gd name="connsiteY81" fmla="*/ 5178 h 1287130"/>
              <a:gd name="connsiteX82" fmla="*/ 547161 w 1984953"/>
              <a:gd name="connsiteY82" fmla="*/ 14142 h 1287130"/>
              <a:gd name="connsiteX83" fmla="*/ 428805 w 1984953"/>
              <a:gd name="connsiteY83" fmla="*/ 59984 h 1287130"/>
              <a:gd name="connsiteX84" fmla="*/ 385742 w 1984953"/>
              <a:gd name="connsiteY84" fmla="*/ 91279 h 1287130"/>
              <a:gd name="connsiteX85" fmla="*/ 348096 w 1984953"/>
              <a:gd name="connsiteY85" fmla="*/ 105827 h 1287130"/>
              <a:gd name="connsiteX86" fmla="*/ 288863 w 1984953"/>
              <a:gd name="connsiteY86" fmla="*/ 137123 h 1287130"/>
              <a:gd name="connsiteX87" fmla="*/ 254655 w 1984953"/>
              <a:gd name="connsiteY87" fmla="*/ 164017 h 1287130"/>
              <a:gd name="connsiteX88" fmla="*/ 206311 w 1984953"/>
              <a:gd name="connsiteY88" fmla="*/ 189727 h 1287130"/>
              <a:gd name="connsiteX89" fmla="*/ 165117 w 1984953"/>
              <a:gd name="connsiteY89" fmla="*/ 232188 h 1287130"/>
              <a:gd name="connsiteX90" fmla="*/ 171752 w 1984953"/>
              <a:gd name="connsiteY90" fmla="*/ 278523 h 1287130"/>
              <a:gd name="connsiteX91" fmla="*/ 144497 w 1984953"/>
              <a:gd name="connsiteY91" fmla="*/ 313439 h 1287130"/>
              <a:gd name="connsiteX0" fmla="*/ 144497 w 1984953"/>
              <a:gd name="connsiteY0" fmla="*/ 313439 h 1287130"/>
              <a:gd name="connsiteX1" fmla="*/ 105939 w 1984953"/>
              <a:gd name="connsiteY1" fmla="*/ 293079 h 1287130"/>
              <a:gd name="connsiteX2" fmla="*/ 70053 w 1984953"/>
              <a:gd name="connsiteY2" fmla="*/ 317774 h 1287130"/>
              <a:gd name="connsiteX3" fmla="*/ 52124 w 1984953"/>
              <a:gd name="connsiteY3" fmla="*/ 341788 h 1287130"/>
              <a:gd name="connsiteX4" fmla="*/ 39638 w 1984953"/>
              <a:gd name="connsiteY4" fmla="*/ 366645 h 1287130"/>
              <a:gd name="connsiteX5" fmla="*/ 27208 w 1984953"/>
              <a:gd name="connsiteY5" fmla="*/ 390660 h 1287130"/>
              <a:gd name="connsiteX6" fmla="*/ 45138 w 1984953"/>
              <a:gd name="connsiteY6" fmla="*/ 444448 h 1287130"/>
              <a:gd name="connsiteX7" fmla="*/ 54102 w 1984953"/>
              <a:gd name="connsiteY7" fmla="*/ 471342 h 1287130"/>
              <a:gd name="connsiteX8" fmla="*/ 63067 w 1984953"/>
              <a:gd name="connsiteY8" fmla="*/ 498236 h 1287130"/>
              <a:gd name="connsiteX9" fmla="*/ 72032 w 1984953"/>
              <a:gd name="connsiteY9" fmla="*/ 534095 h 1287130"/>
              <a:gd name="connsiteX10" fmla="*/ 89961 w 1984953"/>
              <a:gd name="connsiteY10" fmla="*/ 587883 h 1287130"/>
              <a:gd name="connsiteX11" fmla="*/ 107891 w 1984953"/>
              <a:gd name="connsiteY11" fmla="*/ 641672 h 1287130"/>
              <a:gd name="connsiteX12" fmla="*/ 143750 w 1984953"/>
              <a:gd name="connsiteY12" fmla="*/ 695460 h 1287130"/>
              <a:gd name="connsiteX13" fmla="*/ 179608 w 1984953"/>
              <a:gd name="connsiteY13" fmla="*/ 749248 h 1287130"/>
              <a:gd name="connsiteX14" fmla="*/ 197538 w 1984953"/>
              <a:gd name="connsiteY14" fmla="*/ 767178 h 1287130"/>
              <a:gd name="connsiteX15" fmla="*/ 215467 w 1984953"/>
              <a:gd name="connsiteY15" fmla="*/ 794072 h 1287130"/>
              <a:gd name="connsiteX16" fmla="*/ 287185 w 1984953"/>
              <a:gd name="connsiteY16" fmla="*/ 865789 h 1287130"/>
              <a:gd name="connsiteX17" fmla="*/ 323044 w 1984953"/>
              <a:gd name="connsiteY17" fmla="*/ 901648 h 1287130"/>
              <a:gd name="connsiteX18" fmla="*/ 340973 w 1984953"/>
              <a:gd name="connsiteY18" fmla="*/ 919578 h 1287130"/>
              <a:gd name="connsiteX19" fmla="*/ 367867 w 1984953"/>
              <a:gd name="connsiteY19" fmla="*/ 937507 h 1287130"/>
              <a:gd name="connsiteX20" fmla="*/ 385797 w 1984953"/>
              <a:gd name="connsiteY20" fmla="*/ 964401 h 1287130"/>
              <a:gd name="connsiteX21" fmla="*/ 430620 w 1984953"/>
              <a:gd name="connsiteY21" fmla="*/ 1000260 h 1287130"/>
              <a:gd name="connsiteX22" fmla="*/ 466479 w 1984953"/>
              <a:gd name="connsiteY22" fmla="*/ 1054048 h 1287130"/>
              <a:gd name="connsiteX23" fmla="*/ 520267 w 1984953"/>
              <a:gd name="connsiteY23" fmla="*/ 1089907 h 1287130"/>
              <a:gd name="connsiteX24" fmla="*/ 538197 w 1984953"/>
              <a:gd name="connsiteY24" fmla="*/ 1107836 h 1287130"/>
              <a:gd name="connsiteX25" fmla="*/ 565091 w 1984953"/>
              <a:gd name="connsiteY25" fmla="*/ 1116801 h 1287130"/>
              <a:gd name="connsiteX26" fmla="*/ 600950 w 1984953"/>
              <a:gd name="connsiteY26" fmla="*/ 1134730 h 1287130"/>
              <a:gd name="connsiteX27" fmla="*/ 654738 w 1984953"/>
              <a:gd name="connsiteY27" fmla="*/ 1152660 h 1287130"/>
              <a:gd name="connsiteX28" fmla="*/ 708526 w 1984953"/>
              <a:gd name="connsiteY28" fmla="*/ 1188519 h 1287130"/>
              <a:gd name="connsiteX29" fmla="*/ 744385 w 1984953"/>
              <a:gd name="connsiteY29" fmla="*/ 1206448 h 1287130"/>
              <a:gd name="connsiteX30" fmla="*/ 798173 w 1984953"/>
              <a:gd name="connsiteY30" fmla="*/ 1242307 h 1287130"/>
              <a:gd name="connsiteX31" fmla="*/ 825067 w 1984953"/>
              <a:gd name="connsiteY31" fmla="*/ 1260236 h 1287130"/>
              <a:gd name="connsiteX32" fmla="*/ 851961 w 1984953"/>
              <a:gd name="connsiteY32" fmla="*/ 1278166 h 1287130"/>
              <a:gd name="connsiteX33" fmla="*/ 878855 w 1984953"/>
              <a:gd name="connsiteY33" fmla="*/ 1287130 h 1287130"/>
              <a:gd name="connsiteX34" fmla="*/ 986432 w 1984953"/>
              <a:gd name="connsiteY34" fmla="*/ 1278166 h 1287130"/>
              <a:gd name="connsiteX35" fmla="*/ 1013326 w 1984953"/>
              <a:gd name="connsiteY35" fmla="*/ 1260236 h 1287130"/>
              <a:gd name="connsiteX36" fmla="*/ 1067114 w 1984953"/>
              <a:gd name="connsiteY36" fmla="*/ 1242307 h 1287130"/>
              <a:gd name="connsiteX37" fmla="*/ 1094008 w 1984953"/>
              <a:gd name="connsiteY37" fmla="*/ 1224378 h 1287130"/>
              <a:gd name="connsiteX38" fmla="*/ 1111938 w 1984953"/>
              <a:gd name="connsiteY38" fmla="*/ 1206448 h 1287130"/>
              <a:gd name="connsiteX39" fmla="*/ 1138832 w 1984953"/>
              <a:gd name="connsiteY39" fmla="*/ 1197483 h 1287130"/>
              <a:gd name="connsiteX40" fmla="*/ 1201585 w 1984953"/>
              <a:gd name="connsiteY40" fmla="*/ 1152660 h 1287130"/>
              <a:gd name="connsiteX41" fmla="*/ 1246408 w 1984953"/>
              <a:gd name="connsiteY41" fmla="*/ 1116801 h 1287130"/>
              <a:gd name="connsiteX42" fmla="*/ 1300197 w 1984953"/>
              <a:gd name="connsiteY42" fmla="*/ 1098872 h 1287130"/>
              <a:gd name="connsiteX43" fmla="*/ 1353985 w 1984953"/>
              <a:gd name="connsiteY43" fmla="*/ 1080942 h 1287130"/>
              <a:gd name="connsiteX44" fmla="*/ 1380879 w 1984953"/>
              <a:gd name="connsiteY44" fmla="*/ 1071978 h 1287130"/>
              <a:gd name="connsiteX45" fmla="*/ 1416738 w 1984953"/>
              <a:gd name="connsiteY45" fmla="*/ 1063013 h 1287130"/>
              <a:gd name="connsiteX46" fmla="*/ 1488455 w 1984953"/>
              <a:gd name="connsiteY46" fmla="*/ 1036119 h 1287130"/>
              <a:gd name="connsiteX47" fmla="*/ 1569138 w 1984953"/>
              <a:gd name="connsiteY47" fmla="*/ 982330 h 1287130"/>
              <a:gd name="connsiteX48" fmla="*/ 1596032 w 1984953"/>
              <a:gd name="connsiteY48" fmla="*/ 964401 h 1287130"/>
              <a:gd name="connsiteX49" fmla="*/ 1622926 w 1984953"/>
              <a:gd name="connsiteY49" fmla="*/ 937507 h 1287130"/>
              <a:gd name="connsiteX50" fmla="*/ 1676714 w 1984953"/>
              <a:gd name="connsiteY50" fmla="*/ 901648 h 1287130"/>
              <a:gd name="connsiteX51" fmla="*/ 1712573 w 1984953"/>
              <a:gd name="connsiteY51" fmla="*/ 847860 h 1287130"/>
              <a:gd name="connsiteX52" fmla="*/ 1730502 w 1984953"/>
              <a:gd name="connsiteY52" fmla="*/ 829930 h 1287130"/>
              <a:gd name="connsiteX53" fmla="*/ 1766361 w 1984953"/>
              <a:gd name="connsiteY53" fmla="*/ 776142 h 1287130"/>
              <a:gd name="connsiteX54" fmla="*/ 1784291 w 1984953"/>
              <a:gd name="connsiteY54" fmla="*/ 758213 h 1287130"/>
              <a:gd name="connsiteX55" fmla="*/ 1820150 w 1984953"/>
              <a:gd name="connsiteY55" fmla="*/ 704425 h 1287130"/>
              <a:gd name="connsiteX56" fmla="*/ 1864973 w 1984953"/>
              <a:gd name="connsiteY56" fmla="*/ 695460 h 1287130"/>
              <a:gd name="connsiteX57" fmla="*/ 1918761 w 1984953"/>
              <a:gd name="connsiteY57" fmla="*/ 650636 h 1287130"/>
              <a:gd name="connsiteX58" fmla="*/ 1984953 w 1984953"/>
              <a:gd name="connsiteY58" fmla="*/ 561492 h 1287130"/>
              <a:gd name="connsiteX59" fmla="*/ 1968838 w 1984953"/>
              <a:gd name="connsiteY59" fmla="*/ 505001 h 1287130"/>
              <a:gd name="connsiteX60" fmla="*/ 1938396 w 1984953"/>
              <a:gd name="connsiteY60" fmla="*/ 475905 h 1287130"/>
              <a:gd name="connsiteX61" fmla="*/ 1891758 w 1984953"/>
              <a:gd name="connsiteY61" fmla="*/ 437846 h 1287130"/>
              <a:gd name="connsiteX62" fmla="*/ 1855844 w 1984953"/>
              <a:gd name="connsiteY62" fmla="*/ 407571 h 1287130"/>
              <a:gd name="connsiteX63" fmla="*/ 1837887 w 1984953"/>
              <a:gd name="connsiteY63" fmla="*/ 397085 h 1287130"/>
              <a:gd name="connsiteX64" fmla="*/ 1785888 w 1984953"/>
              <a:gd name="connsiteY64" fmla="*/ 369851 h 1287130"/>
              <a:gd name="connsiteX65" fmla="*/ 1739275 w 1984953"/>
              <a:gd name="connsiteY65" fmla="*/ 333652 h 1287130"/>
              <a:gd name="connsiteX66" fmla="*/ 1696185 w 1984953"/>
              <a:gd name="connsiteY66" fmla="*/ 299995 h 1287130"/>
              <a:gd name="connsiteX67" fmla="*/ 1663929 w 1984953"/>
              <a:gd name="connsiteY67" fmla="*/ 280205 h 1287130"/>
              <a:gd name="connsiteX68" fmla="*/ 1611983 w 1984953"/>
              <a:gd name="connsiteY68" fmla="*/ 237241 h 1287130"/>
              <a:gd name="connsiteX69" fmla="*/ 1581513 w 1984953"/>
              <a:gd name="connsiteY69" fmla="*/ 210008 h 1287130"/>
              <a:gd name="connsiteX70" fmla="*/ 1515213 w 1984953"/>
              <a:gd name="connsiteY70" fmla="*/ 171106 h 1287130"/>
              <a:gd name="connsiteX71" fmla="*/ 1456145 w 1984953"/>
              <a:gd name="connsiteY71" fmla="*/ 136769 h 1287130"/>
              <a:gd name="connsiteX72" fmla="*/ 1418526 w 1984953"/>
              <a:gd name="connsiteY72" fmla="*/ 127804 h 1287130"/>
              <a:gd name="connsiteX73" fmla="*/ 1375489 w 1984953"/>
              <a:gd name="connsiteY73" fmla="*/ 102772 h 1287130"/>
              <a:gd name="connsiteX74" fmla="*/ 1337870 w 1984953"/>
              <a:gd name="connsiteY74" fmla="*/ 96006 h 1287130"/>
              <a:gd name="connsiteX75" fmla="*/ 1262523 w 1984953"/>
              <a:gd name="connsiteY75" fmla="*/ 65391 h 1287130"/>
              <a:gd name="connsiteX76" fmla="*/ 1228479 w 1984953"/>
              <a:gd name="connsiteY76" fmla="*/ 56426 h 1287130"/>
              <a:gd name="connsiteX77" fmla="*/ 1201585 w 1984953"/>
              <a:gd name="connsiteY77" fmla="*/ 58966 h 1287130"/>
              <a:gd name="connsiteX78" fmla="*/ 1147797 w 1984953"/>
              <a:gd name="connsiteY78" fmla="*/ 50001 h 1287130"/>
              <a:gd name="connsiteX79" fmla="*/ 1040220 w 1984953"/>
              <a:gd name="connsiteY79" fmla="*/ 32072 h 1287130"/>
              <a:gd name="connsiteX80" fmla="*/ 896338 w 1984953"/>
              <a:gd name="connsiteY80" fmla="*/ 6825 h 1287130"/>
              <a:gd name="connsiteX81" fmla="*/ 780244 w 1984953"/>
              <a:gd name="connsiteY81" fmla="*/ 5178 h 1287130"/>
              <a:gd name="connsiteX82" fmla="*/ 547161 w 1984953"/>
              <a:gd name="connsiteY82" fmla="*/ 14142 h 1287130"/>
              <a:gd name="connsiteX83" fmla="*/ 428805 w 1984953"/>
              <a:gd name="connsiteY83" fmla="*/ 59984 h 1287130"/>
              <a:gd name="connsiteX84" fmla="*/ 385742 w 1984953"/>
              <a:gd name="connsiteY84" fmla="*/ 91279 h 1287130"/>
              <a:gd name="connsiteX85" fmla="*/ 348096 w 1984953"/>
              <a:gd name="connsiteY85" fmla="*/ 105827 h 1287130"/>
              <a:gd name="connsiteX86" fmla="*/ 288863 w 1984953"/>
              <a:gd name="connsiteY86" fmla="*/ 137123 h 1287130"/>
              <a:gd name="connsiteX87" fmla="*/ 254655 w 1984953"/>
              <a:gd name="connsiteY87" fmla="*/ 164017 h 1287130"/>
              <a:gd name="connsiteX88" fmla="*/ 206311 w 1984953"/>
              <a:gd name="connsiteY88" fmla="*/ 189727 h 1287130"/>
              <a:gd name="connsiteX89" fmla="*/ 165117 w 1984953"/>
              <a:gd name="connsiteY89" fmla="*/ 232188 h 1287130"/>
              <a:gd name="connsiteX90" fmla="*/ 171752 w 1984953"/>
              <a:gd name="connsiteY90" fmla="*/ 278523 h 1287130"/>
              <a:gd name="connsiteX91" fmla="*/ 144497 w 1984953"/>
              <a:gd name="connsiteY91" fmla="*/ 313439 h 1287130"/>
              <a:gd name="connsiteX0" fmla="*/ 144497 w 1984953"/>
              <a:gd name="connsiteY0" fmla="*/ 313439 h 1287130"/>
              <a:gd name="connsiteX1" fmla="*/ 144036 w 1984953"/>
              <a:gd name="connsiteY1" fmla="*/ 340672 h 1287130"/>
              <a:gd name="connsiteX2" fmla="*/ 70053 w 1984953"/>
              <a:gd name="connsiteY2" fmla="*/ 317774 h 1287130"/>
              <a:gd name="connsiteX3" fmla="*/ 52124 w 1984953"/>
              <a:gd name="connsiteY3" fmla="*/ 341788 h 1287130"/>
              <a:gd name="connsiteX4" fmla="*/ 39638 w 1984953"/>
              <a:gd name="connsiteY4" fmla="*/ 366645 h 1287130"/>
              <a:gd name="connsiteX5" fmla="*/ 27208 w 1984953"/>
              <a:gd name="connsiteY5" fmla="*/ 390660 h 1287130"/>
              <a:gd name="connsiteX6" fmla="*/ 45138 w 1984953"/>
              <a:gd name="connsiteY6" fmla="*/ 444448 h 1287130"/>
              <a:gd name="connsiteX7" fmla="*/ 54102 w 1984953"/>
              <a:gd name="connsiteY7" fmla="*/ 471342 h 1287130"/>
              <a:gd name="connsiteX8" fmla="*/ 63067 w 1984953"/>
              <a:gd name="connsiteY8" fmla="*/ 498236 h 1287130"/>
              <a:gd name="connsiteX9" fmla="*/ 72032 w 1984953"/>
              <a:gd name="connsiteY9" fmla="*/ 534095 h 1287130"/>
              <a:gd name="connsiteX10" fmla="*/ 89961 w 1984953"/>
              <a:gd name="connsiteY10" fmla="*/ 587883 h 1287130"/>
              <a:gd name="connsiteX11" fmla="*/ 107891 w 1984953"/>
              <a:gd name="connsiteY11" fmla="*/ 641672 h 1287130"/>
              <a:gd name="connsiteX12" fmla="*/ 143750 w 1984953"/>
              <a:gd name="connsiteY12" fmla="*/ 695460 h 1287130"/>
              <a:gd name="connsiteX13" fmla="*/ 179608 w 1984953"/>
              <a:gd name="connsiteY13" fmla="*/ 749248 h 1287130"/>
              <a:gd name="connsiteX14" fmla="*/ 197538 w 1984953"/>
              <a:gd name="connsiteY14" fmla="*/ 767178 h 1287130"/>
              <a:gd name="connsiteX15" fmla="*/ 215467 w 1984953"/>
              <a:gd name="connsiteY15" fmla="*/ 794072 h 1287130"/>
              <a:gd name="connsiteX16" fmla="*/ 287185 w 1984953"/>
              <a:gd name="connsiteY16" fmla="*/ 865789 h 1287130"/>
              <a:gd name="connsiteX17" fmla="*/ 323044 w 1984953"/>
              <a:gd name="connsiteY17" fmla="*/ 901648 h 1287130"/>
              <a:gd name="connsiteX18" fmla="*/ 340973 w 1984953"/>
              <a:gd name="connsiteY18" fmla="*/ 919578 h 1287130"/>
              <a:gd name="connsiteX19" fmla="*/ 367867 w 1984953"/>
              <a:gd name="connsiteY19" fmla="*/ 937507 h 1287130"/>
              <a:gd name="connsiteX20" fmla="*/ 385797 w 1984953"/>
              <a:gd name="connsiteY20" fmla="*/ 964401 h 1287130"/>
              <a:gd name="connsiteX21" fmla="*/ 430620 w 1984953"/>
              <a:gd name="connsiteY21" fmla="*/ 1000260 h 1287130"/>
              <a:gd name="connsiteX22" fmla="*/ 466479 w 1984953"/>
              <a:gd name="connsiteY22" fmla="*/ 1054048 h 1287130"/>
              <a:gd name="connsiteX23" fmla="*/ 520267 w 1984953"/>
              <a:gd name="connsiteY23" fmla="*/ 1089907 h 1287130"/>
              <a:gd name="connsiteX24" fmla="*/ 538197 w 1984953"/>
              <a:gd name="connsiteY24" fmla="*/ 1107836 h 1287130"/>
              <a:gd name="connsiteX25" fmla="*/ 565091 w 1984953"/>
              <a:gd name="connsiteY25" fmla="*/ 1116801 h 1287130"/>
              <a:gd name="connsiteX26" fmla="*/ 600950 w 1984953"/>
              <a:gd name="connsiteY26" fmla="*/ 1134730 h 1287130"/>
              <a:gd name="connsiteX27" fmla="*/ 654738 w 1984953"/>
              <a:gd name="connsiteY27" fmla="*/ 1152660 h 1287130"/>
              <a:gd name="connsiteX28" fmla="*/ 708526 w 1984953"/>
              <a:gd name="connsiteY28" fmla="*/ 1188519 h 1287130"/>
              <a:gd name="connsiteX29" fmla="*/ 744385 w 1984953"/>
              <a:gd name="connsiteY29" fmla="*/ 1206448 h 1287130"/>
              <a:gd name="connsiteX30" fmla="*/ 798173 w 1984953"/>
              <a:gd name="connsiteY30" fmla="*/ 1242307 h 1287130"/>
              <a:gd name="connsiteX31" fmla="*/ 825067 w 1984953"/>
              <a:gd name="connsiteY31" fmla="*/ 1260236 h 1287130"/>
              <a:gd name="connsiteX32" fmla="*/ 851961 w 1984953"/>
              <a:gd name="connsiteY32" fmla="*/ 1278166 h 1287130"/>
              <a:gd name="connsiteX33" fmla="*/ 878855 w 1984953"/>
              <a:gd name="connsiteY33" fmla="*/ 1287130 h 1287130"/>
              <a:gd name="connsiteX34" fmla="*/ 986432 w 1984953"/>
              <a:gd name="connsiteY34" fmla="*/ 1278166 h 1287130"/>
              <a:gd name="connsiteX35" fmla="*/ 1013326 w 1984953"/>
              <a:gd name="connsiteY35" fmla="*/ 1260236 h 1287130"/>
              <a:gd name="connsiteX36" fmla="*/ 1067114 w 1984953"/>
              <a:gd name="connsiteY36" fmla="*/ 1242307 h 1287130"/>
              <a:gd name="connsiteX37" fmla="*/ 1094008 w 1984953"/>
              <a:gd name="connsiteY37" fmla="*/ 1224378 h 1287130"/>
              <a:gd name="connsiteX38" fmla="*/ 1111938 w 1984953"/>
              <a:gd name="connsiteY38" fmla="*/ 1206448 h 1287130"/>
              <a:gd name="connsiteX39" fmla="*/ 1138832 w 1984953"/>
              <a:gd name="connsiteY39" fmla="*/ 1197483 h 1287130"/>
              <a:gd name="connsiteX40" fmla="*/ 1201585 w 1984953"/>
              <a:gd name="connsiteY40" fmla="*/ 1152660 h 1287130"/>
              <a:gd name="connsiteX41" fmla="*/ 1246408 w 1984953"/>
              <a:gd name="connsiteY41" fmla="*/ 1116801 h 1287130"/>
              <a:gd name="connsiteX42" fmla="*/ 1300197 w 1984953"/>
              <a:gd name="connsiteY42" fmla="*/ 1098872 h 1287130"/>
              <a:gd name="connsiteX43" fmla="*/ 1353985 w 1984953"/>
              <a:gd name="connsiteY43" fmla="*/ 1080942 h 1287130"/>
              <a:gd name="connsiteX44" fmla="*/ 1380879 w 1984953"/>
              <a:gd name="connsiteY44" fmla="*/ 1071978 h 1287130"/>
              <a:gd name="connsiteX45" fmla="*/ 1416738 w 1984953"/>
              <a:gd name="connsiteY45" fmla="*/ 1063013 h 1287130"/>
              <a:gd name="connsiteX46" fmla="*/ 1488455 w 1984953"/>
              <a:gd name="connsiteY46" fmla="*/ 1036119 h 1287130"/>
              <a:gd name="connsiteX47" fmla="*/ 1569138 w 1984953"/>
              <a:gd name="connsiteY47" fmla="*/ 982330 h 1287130"/>
              <a:gd name="connsiteX48" fmla="*/ 1596032 w 1984953"/>
              <a:gd name="connsiteY48" fmla="*/ 964401 h 1287130"/>
              <a:gd name="connsiteX49" fmla="*/ 1622926 w 1984953"/>
              <a:gd name="connsiteY49" fmla="*/ 937507 h 1287130"/>
              <a:gd name="connsiteX50" fmla="*/ 1676714 w 1984953"/>
              <a:gd name="connsiteY50" fmla="*/ 901648 h 1287130"/>
              <a:gd name="connsiteX51" fmla="*/ 1712573 w 1984953"/>
              <a:gd name="connsiteY51" fmla="*/ 847860 h 1287130"/>
              <a:gd name="connsiteX52" fmla="*/ 1730502 w 1984953"/>
              <a:gd name="connsiteY52" fmla="*/ 829930 h 1287130"/>
              <a:gd name="connsiteX53" fmla="*/ 1766361 w 1984953"/>
              <a:gd name="connsiteY53" fmla="*/ 776142 h 1287130"/>
              <a:gd name="connsiteX54" fmla="*/ 1784291 w 1984953"/>
              <a:gd name="connsiteY54" fmla="*/ 758213 h 1287130"/>
              <a:gd name="connsiteX55" fmla="*/ 1820150 w 1984953"/>
              <a:gd name="connsiteY55" fmla="*/ 704425 h 1287130"/>
              <a:gd name="connsiteX56" fmla="*/ 1864973 w 1984953"/>
              <a:gd name="connsiteY56" fmla="*/ 695460 h 1287130"/>
              <a:gd name="connsiteX57" fmla="*/ 1918761 w 1984953"/>
              <a:gd name="connsiteY57" fmla="*/ 650636 h 1287130"/>
              <a:gd name="connsiteX58" fmla="*/ 1984953 w 1984953"/>
              <a:gd name="connsiteY58" fmla="*/ 561492 h 1287130"/>
              <a:gd name="connsiteX59" fmla="*/ 1968838 w 1984953"/>
              <a:gd name="connsiteY59" fmla="*/ 505001 h 1287130"/>
              <a:gd name="connsiteX60" fmla="*/ 1938396 w 1984953"/>
              <a:gd name="connsiteY60" fmla="*/ 475905 h 1287130"/>
              <a:gd name="connsiteX61" fmla="*/ 1891758 w 1984953"/>
              <a:gd name="connsiteY61" fmla="*/ 437846 h 1287130"/>
              <a:gd name="connsiteX62" fmla="*/ 1855844 w 1984953"/>
              <a:gd name="connsiteY62" fmla="*/ 407571 h 1287130"/>
              <a:gd name="connsiteX63" fmla="*/ 1837887 w 1984953"/>
              <a:gd name="connsiteY63" fmla="*/ 397085 h 1287130"/>
              <a:gd name="connsiteX64" fmla="*/ 1785888 w 1984953"/>
              <a:gd name="connsiteY64" fmla="*/ 369851 h 1287130"/>
              <a:gd name="connsiteX65" fmla="*/ 1739275 w 1984953"/>
              <a:gd name="connsiteY65" fmla="*/ 333652 h 1287130"/>
              <a:gd name="connsiteX66" fmla="*/ 1696185 w 1984953"/>
              <a:gd name="connsiteY66" fmla="*/ 299995 h 1287130"/>
              <a:gd name="connsiteX67" fmla="*/ 1663929 w 1984953"/>
              <a:gd name="connsiteY67" fmla="*/ 280205 h 1287130"/>
              <a:gd name="connsiteX68" fmla="*/ 1611983 w 1984953"/>
              <a:gd name="connsiteY68" fmla="*/ 237241 h 1287130"/>
              <a:gd name="connsiteX69" fmla="*/ 1581513 w 1984953"/>
              <a:gd name="connsiteY69" fmla="*/ 210008 h 1287130"/>
              <a:gd name="connsiteX70" fmla="*/ 1515213 w 1984953"/>
              <a:gd name="connsiteY70" fmla="*/ 171106 h 1287130"/>
              <a:gd name="connsiteX71" fmla="*/ 1456145 w 1984953"/>
              <a:gd name="connsiteY71" fmla="*/ 136769 h 1287130"/>
              <a:gd name="connsiteX72" fmla="*/ 1418526 w 1984953"/>
              <a:gd name="connsiteY72" fmla="*/ 127804 h 1287130"/>
              <a:gd name="connsiteX73" fmla="*/ 1375489 w 1984953"/>
              <a:gd name="connsiteY73" fmla="*/ 102772 h 1287130"/>
              <a:gd name="connsiteX74" fmla="*/ 1337870 w 1984953"/>
              <a:gd name="connsiteY74" fmla="*/ 96006 h 1287130"/>
              <a:gd name="connsiteX75" fmla="*/ 1262523 w 1984953"/>
              <a:gd name="connsiteY75" fmla="*/ 65391 h 1287130"/>
              <a:gd name="connsiteX76" fmla="*/ 1228479 w 1984953"/>
              <a:gd name="connsiteY76" fmla="*/ 56426 h 1287130"/>
              <a:gd name="connsiteX77" fmla="*/ 1201585 w 1984953"/>
              <a:gd name="connsiteY77" fmla="*/ 58966 h 1287130"/>
              <a:gd name="connsiteX78" fmla="*/ 1147797 w 1984953"/>
              <a:gd name="connsiteY78" fmla="*/ 50001 h 1287130"/>
              <a:gd name="connsiteX79" fmla="*/ 1040220 w 1984953"/>
              <a:gd name="connsiteY79" fmla="*/ 32072 h 1287130"/>
              <a:gd name="connsiteX80" fmla="*/ 896338 w 1984953"/>
              <a:gd name="connsiteY80" fmla="*/ 6825 h 1287130"/>
              <a:gd name="connsiteX81" fmla="*/ 780244 w 1984953"/>
              <a:gd name="connsiteY81" fmla="*/ 5178 h 1287130"/>
              <a:gd name="connsiteX82" fmla="*/ 547161 w 1984953"/>
              <a:gd name="connsiteY82" fmla="*/ 14142 h 1287130"/>
              <a:gd name="connsiteX83" fmla="*/ 428805 w 1984953"/>
              <a:gd name="connsiteY83" fmla="*/ 59984 h 1287130"/>
              <a:gd name="connsiteX84" fmla="*/ 385742 w 1984953"/>
              <a:gd name="connsiteY84" fmla="*/ 91279 h 1287130"/>
              <a:gd name="connsiteX85" fmla="*/ 348096 w 1984953"/>
              <a:gd name="connsiteY85" fmla="*/ 105827 h 1287130"/>
              <a:gd name="connsiteX86" fmla="*/ 288863 w 1984953"/>
              <a:gd name="connsiteY86" fmla="*/ 137123 h 1287130"/>
              <a:gd name="connsiteX87" fmla="*/ 254655 w 1984953"/>
              <a:gd name="connsiteY87" fmla="*/ 164017 h 1287130"/>
              <a:gd name="connsiteX88" fmla="*/ 206311 w 1984953"/>
              <a:gd name="connsiteY88" fmla="*/ 189727 h 1287130"/>
              <a:gd name="connsiteX89" fmla="*/ 165117 w 1984953"/>
              <a:gd name="connsiteY89" fmla="*/ 232188 h 1287130"/>
              <a:gd name="connsiteX90" fmla="*/ 171752 w 1984953"/>
              <a:gd name="connsiteY90" fmla="*/ 278523 h 1287130"/>
              <a:gd name="connsiteX91" fmla="*/ 144497 w 1984953"/>
              <a:gd name="connsiteY91" fmla="*/ 313439 h 1287130"/>
              <a:gd name="connsiteX0" fmla="*/ 144497 w 1984953"/>
              <a:gd name="connsiteY0" fmla="*/ 313439 h 1287130"/>
              <a:gd name="connsiteX1" fmla="*/ 144036 w 1984953"/>
              <a:gd name="connsiteY1" fmla="*/ 340672 h 1287130"/>
              <a:gd name="connsiteX2" fmla="*/ 123389 w 1984953"/>
              <a:gd name="connsiteY2" fmla="*/ 368011 h 1287130"/>
              <a:gd name="connsiteX3" fmla="*/ 52124 w 1984953"/>
              <a:gd name="connsiteY3" fmla="*/ 341788 h 1287130"/>
              <a:gd name="connsiteX4" fmla="*/ 39638 w 1984953"/>
              <a:gd name="connsiteY4" fmla="*/ 366645 h 1287130"/>
              <a:gd name="connsiteX5" fmla="*/ 27208 w 1984953"/>
              <a:gd name="connsiteY5" fmla="*/ 390660 h 1287130"/>
              <a:gd name="connsiteX6" fmla="*/ 45138 w 1984953"/>
              <a:gd name="connsiteY6" fmla="*/ 444448 h 1287130"/>
              <a:gd name="connsiteX7" fmla="*/ 54102 w 1984953"/>
              <a:gd name="connsiteY7" fmla="*/ 471342 h 1287130"/>
              <a:gd name="connsiteX8" fmla="*/ 63067 w 1984953"/>
              <a:gd name="connsiteY8" fmla="*/ 498236 h 1287130"/>
              <a:gd name="connsiteX9" fmla="*/ 72032 w 1984953"/>
              <a:gd name="connsiteY9" fmla="*/ 534095 h 1287130"/>
              <a:gd name="connsiteX10" fmla="*/ 89961 w 1984953"/>
              <a:gd name="connsiteY10" fmla="*/ 587883 h 1287130"/>
              <a:gd name="connsiteX11" fmla="*/ 107891 w 1984953"/>
              <a:gd name="connsiteY11" fmla="*/ 641672 h 1287130"/>
              <a:gd name="connsiteX12" fmla="*/ 143750 w 1984953"/>
              <a:gd name="connsiteY12" fmla="*/ 695460 h 1287130"/>
              <a:gd name="connsiteX13" fmla="*/ 179608 w 1984953"/>
              <a:gd name="connsiteY13" fmla="*/ 749248 h 1287130"/>
              <a:gd name="connsiteX14" fmla="*/ 197538 w 1984953"/>
              <a:gd name="connsiteY14" fmla="*/ 767178 h 1287130"/>
              <a:gd name="connsiteX15" fmla="*/ 215467 w 1984953"/>
              <a:gd name="connsiteY15" fmla="*/ 794072 h 1287130"/>
              <a:gd name="connsiteX16" fmla="*/ 287185 w 1984953"/>
              <a:gd name="connsiteY16" fmla="*/ 865789 h 1287130"/>
              <a:gd name="connsiteX17" fmla="*/ 323044 w 1984953"/>
              <a:gd name="connsiteY17" fmla="*/ 901648 h 1287130"/>
              <a:gd name="connsiteX18" fmla="*/ 340973 w 1984953"/>
              <a:gd name="connsiteY18" fmla="*/ 919578 h 1287130"/>
              <a:gd name="connsiteX19" fmla="*/ 367867 w 1984953"/>
              <a:gd name="connsiteY19" fmla="*/ 937507 h 1287130"/>
              <a:gd name="connsiteX20" fmla="*/ 385797 w 1984953"/>
              <a:gd name="connsiteY20" fmla="*/ 964401 h 1287130"/>
              <a:gd name="connsiteX21" fmla="*/ 430620 w 1984953"/>
              <a:gd name="connsiteY21" fmla="*/ 1000260 h 1287130"/>
              <a:gd name="connsiteX22" fmla="*/ 466479 w 1984953"/>
              <a:gd name="connsiteY22" fmla="*/ 1054048 h 1287130"/>
              <a:gd name="connsiteX23" fmla="*/ 520267 w 1984953"/>
              <a:gd name="connsiteY23" fmla="*/ 1089907 h 1287130"/>
              <a:gd name="connsiteX24" fmla="*/ 538197 w 1984953"/>
              <a:gd name="connsiteY24" fmla="*/ 1107836 h 1287130"/>
              <a:gd name="connsiteX25" fmla="*/ 565091 w 1984953"/>
              <a:gd name="connsiteY25" fmla="*/ 1116801 h 1287130"/>
              <a:gd name="connsiteX26" fmla="*/ 600950 w 1984953"/>
              <a:gd name="connsiteY26" fmla="*/ 1134730 h 1287130"/>
              <a:gd name="connsiteX27" fmla="*/ 654738 w 1984953"/>
              <a:gd name="connsiteY27" fmla="*/ 1152660 h 1287130"/>
              <a:gd name="connsiteX28" fmla="*/ 708526 w 1984953"/>
              <a:gd name="connsiteY28" fmla="*/ 1188519 h 1287130"/>
              <a:gd name="connsiteX29" fmla="*/ 744385 w 1984953"/>
              <a:gd name="connsiteY29" fmla="*/ 1206448 h 1287130"/>
              <a:gd name="connsiteX30" fmla="*/ 798173 w 1984953"/>
              <a:gd name="connsiteY30" fmla="*/ 1242307 h 1287130"/>
              <a:gd name="connsiteX31" fmla="*/ 825067 w 1984953"/>
              <a:gd name="connsiteY31" fmla="*/ 1260236 h 1287130"/>
              <a:gd name="connsiteX32" fmla="*/ 851961 w 1984953"/>
              <a:gd name="connsiteY32" fmla="*/ 1278166 h 1287130"/>
              <a:gd name="connsiteX33" fmla="*/ 878855 w 1984953"/>
              <a:gd name="connsiteY33" fmla="*/ 1287130 h 1287130"/>
              <a:gd name="connsiteX34" fmla="*/ 986432 w 1984953"/>
              <a:gd name="connsiteY34" fmla="*/ 1278166 h 1287130"/>
              <a:gd name="connsiteX35" fmla="*/ 1013326 w 1984953"/>
              <a:gd name="connsiteY35" fmla="*/ 1260236 h 1287130"/>
              <a:gd name="connsiteX36" fmla="*/ 1067114 w 1984953"/>
              <a:gd name="connsiteY36" fmla="*/ 1242307 h 1287130"/>
              <a:gd name="connsiteX37" fmla="*/ 1094008 w 1984953"/>
              <a:gd name="connsiteY37" fmla="*/ 1224378 h 1287130"/>
              <a:gd name="connsiteX38" fmla="*/ 1111938 w 1984953"/>
              <a:gd name="connsiteY38" fmla="*/ 1206448 h 1287130"/>
              <a:gd name="connsiteX39" fmla="*/ 1138832 w 1984953"/>
              <a:gd name="connsiteY39" fmla="*/ 1197483 h 1287130"/>
              <a:gd name="connsiteX40" fmla="*/ 1201585 w 1984953"/>
              <a:gd name="connsiteY40" fmla="*/ 1152660 h 1287130"/>
              <a:gd name="connsiteX41" fmla="*/ 1246408 w 1984953"/>
              <a:gd name="connsiteY41" fmla="*/ 1116801 h 1287130"/>
              <a:gd name="connsiteX42" fmla="*/ 1300197 w 1984953"/>
              <a:gd name="connsiteY42" fmla="*/ 1098872 h 1287130"/>
              <a:gd name="connsiteX43" fmla="*/ 1353985 w 1984953"/>
              <a:gd name="connsiteY43" fmla="*/ 1080942 h 1287130"/>
              <a:gd name="connsiteX44" fmla="*/ 1380879 w 1984953"/>
              <a:gd name="connsiteY44" fmla="*/ 1071978 h 1287130"/>
              <a:gd name="connsiteX45" fmla="*/ 1416738 w 1984953"/>
              <a:gd name="connsiteY45" fmla="*/ 1063013 h 1287130"/>
              <a:gd name="connsiteX46" fmla="*/ 1488455 w 1984953"/>
              <a:gd name="connsiteY46" fmla="*/ 1036119 h 1287130"/>
              <a:gd name="connsiteX47" fmla="*/ 1569138 w 1984953"/>
              <a:gd name="connsiteY47" fmla="*/ 982330 h 1287130"/>
              <a:gd name="connsiteX48" fmla="*/ 1596032 w 1984953"/>
              <a:gd name="connsiteY48" fmla="*/ 964401 h 1287130"/>
              <a:gd name="connsiteX49" fmla="*/ 1622926 w 1984953"/>
              <a:gd name="connsiteY49" fmla="*/ 937507 h 1287130"/>
              <a:gd name="connsiteX50" fmla="*/ 1676714 w 1984953"/>
              <a:gd name="connsiteY50" fmla="*/ 901648 h 1287130"/>
              <a:gd name="connsiteX51" fmla="*/ 1712573 w 1984953"/>
              <a:gd name="connsiteY51" fmla="*/ 847860 h 1287130"/>
              <a:gd name="connsiteX52" fmla="*/ 1730502 w 1984953"/>
              <a:gd name="connsiteY52" fmla="*/ 829930 h 1287130"/>
              <a:gd name="connsiteX53" fmla="*/ 1766361 w 1984953"/>
              <a:gd name="connsiteY53" fmla="*/ 776142 h 1287130"/>
              <a:gd name="connsiteX54" fmla="*/ 1784291 w 1984953"/>
              <a:gd name="connsiteY54" fmla="*/ 758213 h 1287130"/>
              <a:gd name="connsiteX55" fmla="*/ 1820150 w 1984953"/>
              <a:gd name="connsiteY55" fmla="*/ 704425 h 1287130"/>
              <a:gd name="connsiteX56" fmla="*/ 1864973 w 1984953"/>
              <a:gd name="connsiteY56" fmla="*/ 695460 h 1287130"/>
              <a:gd name="connsiteX57" fmla="*/ 1918761 w 1984953"/>
              <a:gd name="connsiteY57" fmla="*/ 650636 h 1287130"/>
              <a:gd name="connsiteX58" fmla="*/ 1984953 w 1984953"/>
              <a:gd name="connsiteY58" fmla="*/ 561492 h 1287130"/>
              <a:gd name="connsiteX59" fmla="*/ 1968838 w 1984953"/>
              <a:gd name="connsiteY59" fmla="*/ 505001 h 1287130"/>
              <a:gd name="connsiteX60" fmla="*/ 1938396 w 1984953"/>
              <a:gd name="connsiteY60" fmla="*/ 475905 h 1287130"/>
              <a:gd name="connsiteX61" fmla="*/ 1891758 w 1984953"/>
              <a:gd name="connsiteY61" fmla="*/ 437846 h 1287130"/>
              <a:gd name="connsiteX62" fmla="*/ 1855844 w 1984953"/>
              <a:gd name="connsiteY62" fmla="*/ 407571 h 1287130"/>
              <a:gd name="connsiteX63" fmla="*/ 1837887 w 1984953"/>
              <a:gd name="connsiteY63" fmla="*/ 397085 h 1287130"/>
              <a:gd name="connsiteX64" fmla="*/ 1785888 w 1984953"/>
              <a:gd name="connsiteY64" fmla="*/ 369851 h 1287130"/>
              <a:gd name="connsiteX65" fmla="*/ 1739275 w 1984953"/>
              <a:gd name="connsiteY65" fmla="*/ 333652 h 1287130"/>
              <a:gd name="connsiteX66" fmla="*/ 1696185 w 1984953"/>
              <a:gd name="connsiteY66" fmla="*/ 299995 h 1287130"/>
              <a:gd name="connsiteX67" fmla="*/ 1663929 w 1984953"/>
              <a:gd name="connsiteY67" fmla="*/ 280205 h 1287130"/>
              <a:gd name="connsiteX68" fmla="*/ 1611983 w 1984953"/>
              <a:gd name="connsiteY68" fmla="*/ 237241 h 1287130"/>
              <a:gd name="connsiteX69" fmla="*/ 1581513 w 1984953"/>
              <a:gd name="connsiteY69" fmla="*/ 210008 h 1287130"/>
              <a:gd name="connsiteX70" fmla="*/ 1515213 w 1984953"/>
              <a:gd name="connsiteY70" fmla="*/ 171106 h 1287130"/>
              <a:gd name="connsiteX71" fmla="*/ 1456145 w 1984953"/>
              <a:gd name="connsiteY71" fmla="*/ 136769 h 1287130"/>
              <a:gd name="connsiteX72" fmla="*/ 1418526 w 1984953"/>
              <a:gd name="connsiteY72" fmla="*/ 127804 h 1287130"/>
              <a:gd name="connsiteX73" fmla="*/ 1375489 w 1984953"/>
              <a:gd name="connsiteY73" fmla="*/ 102772 h 1287130"/>
              <a:gd name="connsiteX74" fmla="*/ 1337870 w 1984953"/>
              <a:gd name="connsiteY74" fmla="*/ 96006 h 1287130"/>
              <a:gd name="connsiteX75" fmla="*/ 1262523 w 1984953"/>
              <a:gd name="connsiteY75" fmla="*/ 65391 h 1287130"/>
              <a:gd name="connsiteX76" fmla="*/ 1228479 w 1984953"/>
              <a:gd name="connsiteY76" fmla="*/ 56426 h 1287130"/>
              <a:gd name="connsiteX77" fmla="*/ 1201585 w 1984953"/>
              <a:gd name="connsiteY77" fmla="*/ 58966 h 1287130"/>
              <a:gd name="connsiteX78" fmla="*/ 1147797 w 1984953"/>
              <a:gd name="connsiteY78" fmla="*/ 50001 h 1287130"/>
              <a:gd name="connsiteX79" fmla="*/ 1040220 w 1984953"/>
              <a:gd name="connsiteY79" fmla="*/ 32072 h 1287130"/>
              <a:gd name="connsiteX80" fmla="*/ 896338 w 1984953"/>
              <a:gd name="connsiteY80" fmla="*/ 6825 h 1287130"/>
              <a:gd name="connsiteX81" fmla="*/ 780244 w 1984953"/>
              <a:gd name="connsiteY81" fmla="*/ 5178 h 1287130"/>
              <a:gd name="connsiteX82" fmla="*/ 547161 w 1984953"/>
              <a:gd name="connsiteY82" fmla="*/ 14142 h 1287130"/>
              <a:gd name="connsiteX83" fmla="*/ 428805 w 1984953"/>
              <a:gd name="connsiteY83" fmla="*/ 59984 h 1287130"/>
              <a:gd name="connsiteX84" fmla="*/ 385742 w 1984953"/>
              <a:gd name="connsiteY84" fmla="*/ 91279 h 1287130"/>
              <a:gd name="connsiteX85" fmla="*/ 348096 w 1984953"/>
              <a:gd name="connsiteY85" fmla="*/ 105827 h 1287130"/>
              <a:gd name="connsiteX86" fmla="*/ 288863 w 1984953"/>
              <a:gd name="connsiteY86" fmla="*/ 137123 h 1287130"/>
              <a:gd name="connsiteX87" fmla="*/ 254655 w 1984953"/>
              <a:gd name="connsiteY87" fmla="*/ 164017 h 1287130"/>
              <a:gd name="connsiteX88" fmla="*/ 206311 w 1984953"/>
              <a:gd name="connsiteY88" fmla="*/ 189727 h 1287130"/>
              <a:gd name="connsiteX89" fmla="*/ 165117 w 1984953"/>
              <a:gd name="connsiteY89" fmla="*/ 232188 h 1287130"/>
              <a:gd name="connsiteX90" fmla="*/ 171752 w 1984953"/>
              <a:gd name="connsiteY90" fmla="*/ 278523 h 1287130"/>
              <a:gd name="connsiteX91" fmla="*/ 144497 w 1984953"/>
              <a:gd name="connsiteY91" fmla="*/ 313439 h 1287130"/>
              <a:gd name="connsiteX0" fmla="*/ 144497 w 1984953"/>
              <a:gd name="connsiteY0" fmla="*/ 313439 h 1287130"/>
              <a:gd name="connsiteX1" fmla="*/ 144036 w 1984953"/>
              <a:gd name="connsiteY1" fmla="*/ 340672 h 1287130"/>
              <a:gd name="connsiteX2" fmla="*/ 123389 w 1984953"/>
              <a:gd name="connsiteY2" fmla="*/ 368011 h 1287130"/>
              <a:gd name="connsiteX3" fmla="*/ 133398 w 1984953"/>
              <a:gd name="connsiteY3" fmla="*/ 399958 h 1287130"/>
              <a:gd name="connsiteX4" fmla="*/ 39638 w 1984953"/>
              <a:gd name="connsiteY4" fmla="*/ 366645 h 1287130"/>
              <a:gd name="connsiteX5" fmla="*/ 27208 w 1984953"/>
              <a:gd name="connsiteY5" fmla="*/ 390660 h 1287130"/>
              <a:gd name="connsiteX6" fmla="*/ 45138 w 1984953"/>
              <a:gd name="connsiteY6" fmla="*/ 444448 h 1287130"/>
              <a:gd name="connsiteX7" fmla="*/ 54102 w 1984953"/>
              <a:gd name="connsiteY7" fmla="*/ 471342 h 1287130"/>
              <a:gd name="connsiteX8" fmla="*/ 63067 w 1984953"/>
              <a:gd name="connsiteY8" fmla="*/ 498236 h 1287130"/>
              <a:gd name="connsiteX9" fmla="*/ 72032 w 1984953"/>
              <a:gd name="connsiteY9" fmla="*/ 534095 h 1287130"/>
              <a:gd name="connsiteX10" fmla="*/ 89961 w 1984953"/>
              <a:gd name="connsiteY10" fmla="*/ 587883 h 1287130"/>
              <a:gd name="connsiteX11" fmla="*/ 107891 w 1984953"/>
              <a:gd name="connsiteY11" fmla="*/ 641672 h 1287130"/>
              <a:gd name="connsiteX12" fmla="*/ 143750 w 1984953"/>
              <a:gd name="connsiteY12" fmla="*/ 695460 h 1287130"/>
              <a:gd name="connsiteX13" fmla="*/ 179608 w 1984953"/>
              <a:gd name="connsiteY13" fmla="*/ 749248 h 1287130"/>
              <a:gd name="connsiteX14" fmla="*/ 197538 w 1984953"/>
              <a:gd name="connsiteY14" fmla="*/ 767178 h 1287130"/>
              <a:gd name="connsiteX15" fmla="*/ 215467 w 1984953"/>
              <a:gd name="connsiteY15" fmla="*/ 794072 h 1287130"/>
              <a:gd name="connsiteX16" fmla="*/ 287185 w 1984953"/>
              <a:gd name="connsiteY16" fmla="*/ 865789 h 1287130"/>
              <a:gd name="connsiteX17" fmla="*/ 323044 w 1984953"/>
              <a:gd name="connsiteY17" fmla="*/ 901648 h 1287130"/>
              <a:gd name="connsiteX18" fmla="*/ 340973 w 1984953"/>
              <a:gd name="connsiteY18" fmla="*/ 919578 h 1287130"/>
              <a:gd name="connsiteX19" fmla="*/ 367867 w 1984953"/>
              <a:gd name="connsiteY19" fmla="*/ 937507 h 1287130"/>
              <a:gd name="connsiteX20" fmla="*/ 385797 w 1984953"/>
              <a:gd name="connsiteY20" fmla="*/ 964401 h 1287130"/>
              <a:gd name="connsiteX21" fmla="*/ 430620 w 1984953"/>
              <a:gd name="connsiteY21" fmla="*/ 1000260 h 1287130"/>
              <a:gd name="connsiteX22" fmla="*/ 466479 w 1984953"/>
              <a:gd name="connsiteY22" fmla="*/ 1054048 h 1287130"/>
              <a:gd name="connsiteX23" fmla="*/ 520267 w 1984953"/>
              <a:gd name="connsiteY23" fmla="*/ 1089907 h 1287130"/>
              <a:gd name="connsiteX24" fmla="*/ 538197 w 1984953"/>
              <a:gd name="connsiteY24" fmla="*/ 1107836 h 1287130"/>
              <a:gd name="connsiteX25" fmla="*/ 565091 w 1984953"/>
              <a:gd name="connsiteY25" fmla="*/ 1116801 h 1287130"/>
              <a:gd name="connsiteX26" fmla="*/ 600950 w 1984953"/>
              <a:gd name="connsiteY26" fmla="*/ 1134730 h 1287130"/>
              <a:gd name="connsiteX27" fmla="*/ 654738 w 1984953"/>
              <a:gd name="connsiteY27" fmla="*/ 1152660 h 1287130"/>
              <a:gd name="connsiteX28" fmla="*/ 708526 w 1984953"/>
              <a:gd name="connsiteY28" fmla="*/ 1188519 h 1287130"/>
              <a:gd name="connsiteX29" fmla="*/ 744385 w 1984953"/>
              <a:gd name="connsiteY29" fmla="*/ 1206448 h 1287130"/>
              <a:gd name="connsiteX30" fmla="*/ 798173 w 1984953"/>
              <a:gd name="connsiteY30" fmla="*/ 1242307 h 1287130"/>
              <a:gd name="connsiteX31" fmla="*/ 825067 w 1984953"/>
              <a:gd name="connsiteY31" fmla="*/ 1260236 h 1287130"/>
              <a:gd name="connsiteX32" fmla="*/ 851961 w 1984953"/>
              <a:gd name="connsiteY32" fmla="*/ 1278166 h 1287130"/>
              <a:gd name="connsiteX33" fmla="*/ 878855 w 1984953"/>
              <a:gd name="connsiteY33" fmla="*/ 1287130 h 1287130"/>
              <a:gd name="connsiteX34" fmla="*/ 986432 w 1984953"/>
              <a:gd name="connsiteY34" fmla="*/ 1278166 h 1287130"/>
              <a:gd name="connsiteX35" fmla="*/ 1013326 w 1984953"/>
              <a:gd name="connsiteY35" fmla="*/ 1260236 h 1287130"/>
              <a:gd name="connsiteX36" fmla="*/ 1067114 w 1984953"/>
              <a:gd name="connsiteY36" fmla="*/ 1242307 h 1287130"/>
              <a:gd name="connsiteX37" fmla="*/ 1094008 w 1984953"/>
              <a:gd name="connsiteY37" fmla="*/ 1224378 h 1287130"/>
              <a:gd name="connsiteX38" fmla="*/ 1111938 w 1984953"/>
              <a:gd name="connsiteY38" fmla="*/ 1206448 h 1287130"/>
              <a:gd name="connsiteX39" fmla="*/ 1138832 w 1984953"/>
              <a:gd name="connsiteY39" fmla="*/ 1197483 h 1287130"/>
              <a:gd name="connsiteX40" fmla="*/ 1201585 w 1984953"/>
              <a:gd name="connsiteY40" fmla="*/ 1152660 h 1287130"/>
              <a:gd name="connsiteX41" fmla="*/ 1246408 w 1984953"/>
              <a:gd name="connsiteY41" fmla="*/ 1116801 h 1287130"/>
              <a:gd name="connsiteX42" fmla="*/ 1300197 w 1984953"/>
              <a:gd name="connsiteY42" fmla="*/ 1098872 h 1287130"/>
              <a:gd name="connsiteX43" fmla="*/ 1353985 w 1984953"/>
              <a:gd name="connsiteY43" fmla="*/ 1080942 h 1287130"/>
              <a:gd name="connsiteX44" fmla="*/ 1380879 w 1984953"/>
              <a:gd name="connsiteY44" fmla="*/ 1071978 h 1287130"/>
              <a:gd name="connsiteX45" fmla="*/ 1416738 w 1984953"/>
              <a:gd name="connsiteY45" fmla="*/ 1063013 h 1287130"/>
              <a:gd name="connsiteX46" fmla="*/ 1488455 w 1984953"/>
              <a:gd name="connsiteY46" fmla="*/ 1036119 h 1287130"/>
              <a:gd name="connsiteX47" fmla="*/ 1569138 w 1984953"/>
              <a:gd name="connsiteY47" fmla="*/ 982330 h 1287130"/>
              <a:gd name="connsiteX48" fmla="*/ 1596032 w 1984953"/>
              <a:gd name="connsiteY48" fmla="*/ 964401 h 1287130"/>
              <a:gd name="connsiteX49" fmla="*/ 1622926 w 1984953"/>
              <a:gd name="connsiteY49" fmla="*/ 937507 h 1287130"/>
              <a:gd name="connsiteX50" fmla="*/ 1676714 w 1984953"/>
              <a:gd name="connsiteY50" fmla="*/ 901648 h 1287130"/>
              <a:gd name="connsiteX51" fmla="*/ 1712573 w 1984953"/>
              <a:gd name="connsiteY51" fmla="*/ 847860 h 1287130"/>
              <a:gd name="connsiteX52" fmla="*/ 1730502 w 1984953"/>
              <a:gd name="connsiteY52" fmla="*/ 829930 h 1287130"/>
              <a:gd name="connsiteX53" fmla="*/ 1766361 w 1984953"/>
              <a:gd name="connsiteY53" fmla="*/ 776142 h 1287130"/>
              <a:gd name="connsiteX54" fmla="*/ 1784291 w 1984953"/>
              <a:gd name="connsiteY54" fmla="*/ 758213 h 1287130"/>
              <a:gd name="connsiteX55" fmla="*/ 1820150 w 1984953"/>
              <a:gd name="connsiteY55" fmla="*/ 704425 h 1287130"/>
              <a:gd name="connsiteX56" fmla="*/ 1864973 w 1984953"/>
              <a:gd name="connsiteY56" fmla="*/ 695460 h 1287130"/>
              <a:gd name="connsiteX57" fmla="*/ 1918761 w 1984953"/>
              <a:gd name="connsiteY57" fmla="*/ 650636 h 1287130"/>
              <a:gd name="connsiteX58" fmla="*/ 1984953 w 1984953"/>
              <a:gd name="connsiteY58" fmla="*/ 561492 h 1287130"/>
              <a:gd name="connsiteX59" fmla="*/ 1968838 w 1984953"/>
              <a:gd name="connsiteY59" fmla="*/ 505001 h 1287130"/>
              <a:gd name="connsiteX60" fmla="*/ 1938396 w 1984953"/>
              <a:gd name="connsiteY60" fmla="*/ 475905 h 1287130"/>
              <a:gd name="connsiteX61" fmla="*/ 1891758 w 1984953"/>
              <a:gd name="connsiteY61" fmla="*/ 437846 h 1287130"/>
              <a:gd name="connsiteX62" fmla="*/ 1855844 w 1984953"/>
              <a:gd name="connsiteY62" fmla="*/ 407571 h 1287130"/>
              <a:gd name="connsiteX63" fmla="*/ 1837887 w 1984953"/>
              <a:gd name="connsiteY63" fmla="*/ 397085 h 1287130"/>
              <a:gd name="connsiteX64" fmla="*/ 1785888 w 1984953"/>
              <a:gd name="connsiteY64" fmla="*/ 369851 h 1287130"/>
              <a:gd name="connsiteX65" fmla="*/ 1739275 w 1984953"/>
              <a:gd name="connsiteY65" fmla="*/ 333652 h 1287130"/>
              <a:gd name="connsiteX66" fmla="*/ 1696185 w 1984953"/>
              <a:gd name="connsiteY66" fmla="*/ 299995 h 1287130"/>
              <a:gd name="connsiteX67" fmla="*/ 1663929 w 1984953"/>
              <a:gd name="connsiteY67" fmla="*/ 280205 h 1287130"/>
              <a:gd name="connsiteX68" fmla="*/ 1611983 w 1984953"/>
              <a:gd name="connsiteY68" fmla="*/ 237241 h 1287130"/>
              <a:gd name="connsiteX69" fmla="*/ 1581513 w 1984953"/>
              <a:gd name="connsiteY69" fmla="*/ 210008 h 1287130"/>
              <a:gd name="connsiteX70" fmla="*/ 1515213 w 1984953"/>
              <a:gd name="connsiteY70" fmla="*/ 171106 h 1287130"/>
              <a:gd name="connsiteX71" fmla="*/ 1456145 w 1984953"/>
              <a:gd name="connsiteY71" fmla="*/ 136769 h 1287130"/>
              <a:gd name="connsiteX72" fmla="*/ 1418526 w 1984953"/>
              <a:gd name="connsiteY72" fmla="*/ 127804 h 1287130"/>
              <a:gd name="connsiteX73" fmla="*/ 1375489 w 1984953"/>
              <a:gd name="connsiteY73" fmla="*/ 102772 h 1287130"/>
              <a:gd name="connsiteX74" fmla="*/ 1337870 w 1984953"/>
              <a:gd name="connsiteY74" fmla="*/ 96006 h 1287130"/>
              <a:gd name="connsiteX75" fmla="*/ 1262523 w 1984953"/>
              <a:gd name="connsiteY75" fmla="*/ 65391 h 1287130"/>
              <a:gd name="connsiteX76" fmla="*/ 1228479 w 1984953"/>
              <a:gd name="connsiteY76" fmla="*/ 56426 h 1287130"/>
              <a:gd name="connsiteX77" fmla="*/ 1201585 w 1984953"/>
              <a:gd name="connsiteY77" fmla="*/ 58966 h 1287130"/>
              <a:gd name="connsiteX78" fmla="*/ 1147797 w 1984953"/>
              <a:gd name="connsiteY78" fmla="*/ 50001 h 1287130"/>
              <a:gd name="connsiteX79" fmla="*/ 1040220 w 1984953"/>
              <a:gd name="connsiteY79" fmla="*/ 32072 h 1287130"/>
              <a:gd name="connsiteX80" fmla="*/ 896338 w 1984953"/>
              <a:gd name="connsiteY80" fmla="*/ 6825 h 1287130"/>
              <a:gd name="connsiteX81" fmla="*/ 780244 w 1984953"/>
              <a:gd name="connsiteY81" fmla="*/ 5178 h 1287130"/>
              <a:gd name="connsiteX82" fmla="*/ 547161 w 1984953"/>
              <a:gd name="connsiteY82" fmla="*/ 14142 h 1287130"/>
              <a:gd name="connsiteX83" fmla="*/ 428805 w 1984953"/>
              <a:gd name="connsiteY83" fmla="*/ 59984 h 1287130"/>
              <a:gd name="connsiteX84" fmla="*/ 385742 w 1984953"/>
              <a:gd name="connsiteY84" fmla="*/ 91279 h 1287130"/>
              <a:gd name="connsiteX85" fmla="*/ 348096 w 1984953"/>
              <a:gd name="connsiteY85" fmla="*/ 105827 h 1287130"/>
              <a:gd name="connsiteX86" fmla="*/ 288863 w 1984953"/>
              <a:gd name="connsiteY86" fmla="*/ 137123 h 1287130"/>
              <a:gd name="connsiteX87" fmla="*/ 254655 w 1984953"/>
              <a:gd name="connsiteY87" fmla="*/ 164017 h 1287130"/>
              <a:gd name="connsiteX88" fmla="*/ 206311 w 1984953"/>
              <a:gd name="connsiteY88" fmla="*/ 189727 h 1287130"/>
              <a:gd name="connsiteX89" fmla="*/ 165117 w 1984953"/>
              <a:gd name="connsiteY89" fmla="*/ 232188 h 1287130"/>
              <a:gd name="connsiteX90" fmla="*/ 171752 w 1984953"/>
              <a:gd name="connsiteY90" fmla="*/ 278523 h 1287130"/>
              <a:gd name="connsiteX91" fmla="*/ 144497 w 1984953"/>
              <a:gd name="connsiteY91" fmla="*/ 313439 h 1287130"/>
              <a:gd name="connsiteX0" fmla="*/ 117289 w 1957745"/>
              <a:gd name="connsiteY0" fmla="*/ 313439 h 1287130"/>
              <a:gd name="connsiteX1" fmla="*/ 116828 w 1957745"/>
              <a:gd name="connsiteY1" fmla="*/ 340672 h 1287130"/>
              <a:gd name="connsiteX2" fmla="*/ 96181 w 1957745"/>
              <a:gd name="connsiteY2" fmla="*/ 368011 h 1287130"/>
              <a:gd name="connsiteX3" fmla="*/ 106190 w 1957745"/>
              <a:gd name="connsiteY3" fmla="*/ 399958 h 1287130"/>
              <a:gd name="connsiteX4" fmla="*/ 103863 w 1957745"/>
              <a:gd name="connsiteY4" fmla="*/ 424815 h 1287130"/>
              <a:gd name="connsiteX5" fmla="*/ 0 w 1957745"/>
              <a:gd name="connsiteY5" fmla="*/ 390660 h 1287130"/>
              <a:gd name="connsiteX6" fmla="*/ 17930 w 1957745"/>
              <a:gd name="connsiteY6" fmla="*/ 444448 h 1287130"/>
              <a:gd name="connsiteX7" fmla="*/ 26894 w 1957745"/>
              <a:gd name="connsiteY7" fmla="*/ 471342 h 1287130"/>
              <a:gd name="connsiteX8" fmla="*/ 35859 w 1957745"/>
              <a:gd name="connsiteY8" fmla="*/ 498236 h 1287130"/>
              <a:gd name="connsiteX9" fmla="*/ 44824 w 1957745"/>
              <a:gd name="connsiteY9" fmla="*/ 534095 h 1287130"/>
              <a:gd name="connsiteX10" fmla="*/ 62753 w 1957745"/>
              <a:gd name="connsiteY10" fmla="*/ 587883 h 1287130"/>
              <a:gd name="connsiteX11" fmla="*/ 80683 w 1957745"/>
              <a:gd name="connsiteY11" fmla="*/ 641672 h 1287130"/>
              <a:gd name="connsiteX12" fmla="*/ 116542 w 1957745"/>
              <a:gd name="connsiteY12" fmla="*/ 695460 h 1287130"/>
              <a:gd name="connsiteX13" fmla="*/ 152400 w 1957745"/>
              <a:gd name="connsiteY13" fmla="*/ 749248 h 1287130"/>
              <a:gd name="connsiteX14" fmla="*/ 170330 w 1957745"/>
              <a:gd name="connsiteY14" fmla="*/ 767178 h 1287130"/>
              <a:gd name="connsiteX15" fmla="*/ 188259 w 1957745"/>
              <a:gd name="connsiteY15" fmla="*/ 794072 h 1287130"/>
              <a:gd name="connsiteX16" fmla="*/ 259977 w 1957745"/>
              <a:gd name="connsiteY16" fmla="*/ 865789 h 1287130"/>
              <a:gd name="connsiteX17" fmla="*/ 295836 w 1957745"/>
              <a:gd name="connsiteY17" fmla="*/ 901648 h 1287130"/>
              <a:gd name="connsiteX18" fmla="*/ 313765 w 1957745"/>
              <a:gd name="connsiteY18" fmla="*/ 919578 h 1287130"/>
              <a:gd name="connsiteX19" fmla="*/ 340659 w 1957745"/>
              <a:gd name="connsiteY19" fmla="*/ 937507 h 1287130"/>
              <a:gd name="connsiteX20" fmla="*/ 358589 w 1957745"/>
              <a:gd name="connsiteY20" fmla="*/ 964401 h 1287130"/>
              <a:gd name="connsiteX21" fmla="*/ 403412 w 1957745"/>
              <a:gd name="connsiteY21" fmla="*/ 1000260 h 1287130"/>
              <a:gd name="connsiteX22" fmla="*/ 439271 w 1957745"/>
              <a:gd name="connsiteY22" fmla="*/ 1054048 h 1287130"/>
              <a:gd name="connsiteX23" fmla="*/ 493059 w 1957745"/>
              <a:gd name="connsiteY23" fmla="*/ 1089907 h 1287130"/>
              <a:gd name="connsiteX24" fmla="*/ 510989 w 1957745"/>
              <a:gd name="connsiteY24" fmla="*/ 1107836 h 1287130"/>
              <a:gd name="connsiteX25" fmla="*/ 537883 w 1957745"/>
              <a:gd name="connsiteY25" fmla="*/ 1116801 h 1287130"/>
              <a:gd name="connsiteX26" fmla="*/ 573742 w 1957745"/>
              <a:gd name="connsiteY26" fmla="*/ 1134730 h 1287130"/>
              <a:gd name="connsiteX27" fmla="*/ 627530 w 1957745"/>
              <a:gd name="connsiteY27" fmla="*/ 1152660 h 1287130"/>
              <a:gd name="connsiteX28" fmla="*/ 681318 w 1957745"/>
              <a:gd name="connsiteY28" fmla="*/ 1188519 h 1287130"/>
              <a:gd name="connsiteX29" fmla="*/ 717177 w 1957745"/>
              <a:gd name="connsiteY29" fmla="*/ 1206448 h 1287130"/>
              <a:gd name="connsiteX30" fmla="*/ 770965 w 1957745"/>
              <a:gd name="connsiteY30" fmla="*/ 1242307 h 1287130"/>
              <a:gd name="connsiteX31" fmla="*/ 797859 w 1957745"/>
              <a:gd name="connsiteY31" fmla="*/ 1260236 h 1287130"/>
              <a:gd name="connsiteX32" fmla="*/ 824753 w 1957745"/>
              <a:gd name="connsiteY32" fmla="*/ 1278166 h 1287130"/>
              <a:gd name="connsiteX33" fmla="*/ 851647 w 1957745"/>
              <a:gd name="connsiteY33" fmla="*/ 1287130 h 1287130"/>
              <a:gd name="connsiteX34" fmla="*/ 959224 w 1957745"/>
              <a:gd name="connsiteY34" fmla="*/ 1278166 h 1287130"/>
              <a:gd name="connsiteX35" fmla="*/ 986118 w 1957745"/>
              <a:gd name="connsiteY35" fmla="*/ 1260236 h 1287130"/>
              <a:gd name="connsiteX36" fmla="*/ 1039906 w 1957745"/>
              <a:gd name="connsiteY36" fmla="*/ 1242307 h 1287130"/>
              <a:gd name="connsiteX37" fmla="*/ 1066800 w 1957745"/>
              <a:gd name="connsiteY37" fmla="*/ 1224378 h 1287130"/>
              <a:gd name="connsiteX38" fmla="*/ 1084730 w 1957745"/>
              <a:gd name="connsiteY38" fmla="*/ 1206448 h 1287130"/>
              <a:gd name="connsiteX39" fmla="*/ 1111624 w 1957745"/>
              <a:gd name="connsiteY39" fmla="*/ 1197483 h 1287130"/>
              <a:gd name="connsiteX40" fmla="*/ 1174377 w 1957745"/>
              <a:gd name="connsiteY40" fmla="*/ 1152660 h 1287130"/>
              <a:gd name="connsiteX41" fmla="*/ 1219200 w 1957745"/>
              <a:gd name="connsiteY41" fmla="*/ 1116801 h 1287130"/>
              <a:gd name="connsiteX42" fmla="*/ 1272989 w 1957745"/>
              <a:gd name="connsiteY42" fmla="*/ 1098872 h 1287130"/>
              <a:gd name="connsiteX43" fmla="*/ 1326777 w 1957745"/>
              <a:gd name="connsiteY43" fmla="*/ 1080942 h 1287130"/>
              <a:gd name="connsiteX44" fmla="*/ 1353671 w 1957745"/>
              <a:gd name="connsiteY44" fmla="*/ 1071978 h 1287130"/>
              <a:gd name="connsiteX45" fmla="*/ 1389530 w 1957745"/>
              <a:gd name="connsiteY45" fmla="*/ 1063013 h 1287130"/>
              <a:gd name="connsiteX46" fmla="*/ 1461247 w 1957745"/>
              <a:gd name="connsiteY46" fmla="*/ 1036119 h 1287130"/>
              <a:gd name="connsiteX47" fmla="*/ 1541930 w 1957745"/>
              <a:gd name="connsiteY47" fmla="*/ 982330 h 1287130"/>
              <a:gd name="connsiteX48" fmla="*/ 1568824 w 1957745"/>
              <a:gd name="connsiteY48" fmla="*/ 964401 h 1287130"/>
              <a:gd name="connsiteX49" fmla="*/ 1595718 w 1957745"/>
              <a:gd name="connsiteY49" fmla="*/ 937507 h 1287130"/>
              <a:gd name="connsiteX50" fmla="*/ 1649506 w 1957745"/>
              <a:gd name="connsiteY50" fmla="*/ 901648 h 1287130"/>
              <a:gd name="connsiteX51" fmla="*/ 1685365 w 1957745"/>
              <a:gd name="connsiteY51" fmla="*/ 847860 h 1287130"/>
              <a:gd name="connsiteX52" fmla="*/ 1703294 w 1957745"/>
              <a:gd name="connsiteY52" fmla="*/ 829930 h 1287130"/>
              <a:gd name="connsiteX53" fmla="*/ 1739153 w 1957745"/>
              <a:gd name="connsiteY53" fmla="*/ 776142 h 1287130"/>
              <a:gd name="connsiteX54" fmla="*/ 1757083 w 1957745"/>
              <a:gd name="connsiteY54" fmla="*/ 758213 h 1287130"/>
              <a:gd name="connsiteX55" fmla="*/ 1792942 w 1957745"/>
              <a:gd name="connsiteY55" fmla="*/ 704425 h 1287130"/>
              <a:gd name="connsiteX56" fmla="*/ 1837765 w 1957745"/>
              <a:gd name="connsiteY56" fmla="*/ 695460 h 1287130"/>
              <a:gd name="connsiteX57" fmla="*/ 1891553 w 1957745"/>
              <a:gd name="connsiteY57" fmla="*/ 650636 h 1287130"/>
              <a:gd name="connsiteX58" fmla="*/ 1957745 w 1957745"/>
              <a:gd name="connsiteY58" fmla="*/ 561492 h 1287130"/>
              <a:gd name="connsiteX59" fmla="*/ 1941630 w 1957745"/>
              <a:gd name="connsiteY59" fmla="*/ 505001 h 1287130"/>
              <a:gd name="connsiteX60" fmla="*/ 1911188 w 1957745"/>
              <a:gd name="connsiteY60" fmla="*/ 475905 h 1287130"/>
              <a:gd name="connsiteX61" fmla="*/ 1864550 w 1957745"/>
              <a:gd name="connsiteY61" fmla="*/ 437846 h 1287130"/>
              <a:gd name="connsiteX62" fmla="*/ 1828636 w 1957745"/>
              <a:gd name="connsiteY62" fmla="*/ 407571 h 1287130"/>
              <a:gd name="connsiteX63" fmla="*/ 1810679 w 1957745"/>
              <a:gd name="connsiteY63" fmla="*/ 397085 h 1287130"/>
              <a:gd name="connsiteX64" fmla="*/ 1758680 w 1957745"/>
              <a:gd name="connsiteY64" fmla="*/ 369851 h 1287130"/>
              <a:gd name="connsiteX65" fmla="*/ 1712067 w 1957745"/>
              <a:gd name="connsiteY65" fmla="*/ 333652 h 1287130"/>
              <a:gd name="connsiteX66" fmla="*/ 1668977 w 1957745"/>
              <a:gd name="connsiteY66" fmla="*/ 299995 h 1287130"/>
              <a:gd name="connsiteX67" fmla="*/ 1636721 w 1957745"/>
              <a:gd name="connsiteY67" fmla="*/ 280205 h 1287130"/>
              <a:gd name="connsiteX68" fmla="*/ 1584775 w 1957745"/>
              <a:gd name="connsiteY68" fmla="*/ 237241 h 1287130"/>
              <a:gd name="connsiteX69" fmla="*/ 1554305 w 1957745"/>
              <a:gd name="connsiteY69" fmla="*/ 210008 h 1287130"/>
              <a:gd name="connsiteX70" fmla="*/ 1488005 w 1957745"/>
              <a:gd name="connsiteY70" fmla="*/ 171106 h 1287130"/>
              <a:gd name="connsiteX71" fmla="*/ 1428937 w 1957745"/>
              <a:gd name="connsiteY71" fmla="*/ 136769 h 1287130"/>
              <a:gd name="connsiteX72" fmla="*/ 1391318 w 1957745"/>
              <a:gd name="connsiteY72" fmla="*/ 127804 h 1287130"/>
              <a:gd name="connsiteX73" fmla="*/ 1348281 w 1957745"/>
              <a:gd name="connsiteY73" fmla="*/ 102772 h 1287130"/>
              <a:gd name="connsiteX74" fmla="*/ 1310662 w 1957745"/>
              <a:gd name="connsiteY74" fmla="*/ 96006 h 1287130"/>
              <a:gd name="connsiteX75" fmla="*/ 1235315 w 1957745"/>
              <a:gd name="connsiteY75" fmla="*/ 65391 h 1287130"/>
              <a:gd name="connsiteX76" fmla="*/ 1201271 w 1957745"/>
              <a:gd name="connsiteY76" fmla="*/ 56426 h 1287130"/>
              <a:gd name="connsiteX77" fmla="*/ 1174377 w 1957745"/>
              <a:gd name="connsiteY77" fmla="*/ 58966 h 1287130"/>
              <a:gd name="connsiteX78" fmla="*/ 1120589 w 1957745"/>
              <a:gd name="connsiteY78" fmla="*/ 50001 h 1287130"/>
              <a:gd name="connsiteX79" fmla="*/ 1013012 w 1957745"/>
              <a:gd name="connsiteY79" fmla="*/ 32072 h 1287130"/>
              <a:gd name="connsiteX80" fmla="*/ 869130 w 1957745"/>
              <a:gd name="connsiteY80" fmla="*/ 6825 h 1287130"/>
              <a:gd name="connsiteX81" fmla="*/ 753036 w 1957745"/>
              <a:gd name="connsiteY81" fmla="*/ 5178 h 1287130"/>
              <a:gd name="connsiteX82" fmla="*/ 519953 w 1957745"/>
              <a:gd name="connsiteY82" fmla="*/ 14142 h 1287130"/>
              <a:gd name="connsiteX83" fmla="*/ 401597 w 1957745"/>
              <a:gd name="connsiteY83" fmla="*/ 59984 h 1287130"/>
              <a:gd name="connsiteX84" fmla="*/ 358534 w 1957745"/>
              <a:gd name="connsiteY84" fmla="*/ 91279 h 1287130"/>
              <a:gd name="connsiteX85" fmla="*/ 320888 w 1957745"/>
              <a:gd name="connsiteY85" fmla="*/ 105827 h 1287130"/>
              <a:gd name="connsiteX86" fmla="*/ 261655 w 1957745"/>
              <a:gd name="connsiteY86" fmla="*/ 137123 h 1287130"/>
              <a:gd name="connsiteX87" fmla="*/ 227447 w 1957745"/>
              <a:gd name="connsiteY87" fmla="*/ 164017 h 1287130"/>
              <a:gd name="connsiteX88" fmla="*/ 179103 w 1957745"/>
              <a:gd name="connsiteY88" fmla="*/ 189727 h 1287130"/>
              <a:gd name="connsiteX89" fmla="*/ 137909 w 1957745"/>
              <a:gd name="connsiteY89" fmla="*/ 232188 h 1287130"/>
              <a:gd name="connsiteX90" fmla="*/ 144544 w 1957745"/>
              <a:gd name="connsiteY90" fmla="*/ 278523 h 1287130"/>
              <a:gd name="connsiteX91" fmla="*/ 117289 w 1957745"/>
              <a:gd name="connsiteY91" fmla="*/ 313439 h 1287130"/>
              <a:gd name="connsiteX0" fmla="*/ 105335 w 1945791"/>
              <a:gd name="connsiteY0" fmla="*/ 313439 h 1287130"/>
              <a:gd name="connsiteX1" fmla="*/ 104874 w 1945791"/>
              <a:gd name="connsiteY1" fmla="*/ 340672 h 1287130"/>
              <a:gd name="connsiteX2" fmla="*/ 84227 w 1945791"/>
              <a:gd name="connsiteY2" fmla="*/ 368011 h 1287130"/>
              <a:gd name="connsiteX3" fmla="*/ 94236 w 1945791"/>
              <a:gd name="connsiteY3" fmla="*/ 399958 h 1287130"/>
              <a:gd name="connsiteX4" fmla="*/ 91909 w 1945791"/>
              <a:gd name="connsiteY4" fmla="*/ 424815 h 1287130"/>
              <a:gd name="connsiteX5" fmla="*/ 74398 w 1945791"/>
              <a:gd name="connsiteY5" fmla="*/ 446185 h 1287130"/>
              <a:gd name="connsiteX6" fmla="*/ 5976 w 1945791"/>
              <a:gd name="connsiteY6" fmla="*/ 444448 h 1287130"/>
              <a:gd name="connsiteX7" fmla="*/ 14940 w 1945791"/>
              <a:gd name="connsiteY7" fmla="*/ 471342 h 1287130"/>
              <a:gd name="connsiteX8" fmla="*/ 23905 w 1945791"/>
              <a:gd name="connsiteY8" fmla="*/ 498236 h 1287130"/>
              <a:gd name="connsiteX9" fmla="*/ 32870 w 1945791"/>
              <a:gd name="connsiteY9" fmla="*/ 534095 h 1287130"/>
              <a:gd name="connsiteX10" fmla="*/ 50799 w 1945791"/>
              <a:gd name="connsiteY10" fmla="*/ 587883 h 1287130"/>
              <a:gd name="connsiteX11" fmla="*/ 68729 w 1945791"/>
              <a:gd name="connsiteY11" fmla="*/ 641672 h 1287130"/>
              <a:gd name="connsiteX12" fmla="*/ 104588 w 1945791"/>
              <a:gd name="connsiteY12" fmla="*/ 695460 h 1287130"/>
              <a:gd name="connsiteX13" fmla="*/ 140446 w 1945791"/>
              <a:gd name="connsiteY13" fmla="*/ 749248 h 1287130"/>
              <a:gd name="connsiteX14" fmla="*/ 158376 w 1945791"/>
              <a:gd name="connsiteY14" fmla="*/ 767178 h 1287130"/>
              <a:gd name="connsiteX15" fmla="*/ 176305 w 1945791"/>
              <a:gd name="connsiteY15" fmla="*/ 794072 h 1287130"/>
              <a:gd name="connsiteX16" fmla="*/ 248023 w 1945791"/>
              <a:gd name="connsiteY16" fmla="*/ 865789 h 1287130"/>
              <a:gd name="connsiteX17" fmla="*/ 283882 w 1945791"/>
              <a:gd name="connsiteY17" fmla="*/ 901648 h 1287130"/>
              <a:gd name="connsiteX18" fmla="*/ 301811 w 1945791"/>
              <a:gd name="connsiteY18" fmla="*/ 919578 h 1287130"/>
              <a:gd name="connsiteX19" fmla="*/ 328705 w 1945791"/>
              <a:gd name="connsiteY19" fmla="*/ 937507 h 1287130"/>
              <a:gd name="connsiteX20" fmla="*/ 346635 w 1945791"/>
              <a:gd name="connsiteY20" fmla="*/ 964401 h 1287130"/>
              <a:gd name="connsiteX21" fmla="*/ 391458 w 1945791"/>
              <a:gd name="connsiteY21" fmla="*/ 1000260 h 1287130"/>
              <a:gd name="connsiteX22" fmla="*/ 427317 w 1945791"/>
              <a:gd name="connsiteY22" fmla="*/ 1054048 h 1287130"/>
              <a:gd name="connsiteX23" fmla="*/ 481105 w 1945791"/>
              <a:gd name="connsiteY23" fmla="*/ 1089907 h 1287130"/>
              <a:gd name="connsiteX24" fmla="*/ 499035 w 1945791"/>
              <a:gd name="connsiteY24" fmla="*/ 1107836 h 1287130"/>
              <a:gd name="connsiteX25" fmla="*/ 525929 w 1945791"/>
              <a:gd name="connsiteY25" fmla="*/ 1116801 h 1287130"/>
              <a:gd name="connsiteX26" fmla="*/ 561788 w 1945791"/>
              <a:gd name="connsiteY26" fmla="*/ 1134730 h 1287130"/>
              <a:gd name="connsiteX27" fmla="*/ 615576 w 1945791"/>
              <a:gd name="connsiteY27" fmla="*/ 1152660 h 1287130"/>
              <a:gd name="connsiteX28" fmla="*/ 669364 w 1945791"/>
              <a:gd name="connsiteY28" fmla="*/ 1188519 h 1287130"/>
              <a:gd name="connsiteX29" fmla="*/ 705223 w 1945791"/>
              <a:gd name="connsiteY29" fmla="*/ 1206448 h 1287130"/>
              <a:gd name="connsiteX30" fmla="*/ 759011 w 1945791"/>
              <a:gd name="connsiteY30" fmla="*/ 1242307 h 1287130"/>
              <a:gd name="connsiteX31" fmla="*/ 785905 w 1945791"/>
              <a:gd name="connsiteY31" fmla="*/ 1260236 h 1287130"/>
              <a:gd name="connsiteX32" fmla="*/ 812799 w 1945791"/>
              <a:gd name="connsiteY32" fmla="*/ 1278166 h 1287130"/>
              <a:gd name="connsiteX33" fmla="*/ 839693 w 1945791"/>
              <a:gd name="connsiteY33" fmla="*/ 1287130 h 1287130"/>
              <a:gd name="connsiteX34" fmla="*/ 947270 w 1945791"/>
              <a:gd name="connsiteY34" fmla="*/ 1278166 h 1287130"/>
              <a:gd name="connsiteX35" fmla="*/ 974164 w 1945791"/>
              <a:gd name="connsiteY35" fmla="*/ 1260236 h 1287130"/>
              <a:gd name="connsiteX36" fmla="*/ 1027952 w 1945791"/>
              <a:gd name="connsiteY36" fmla="*/ 1242307 h 1287130"/>
              <a:gd name="connsiteX37" fmla="*/ 1054846 w 1945791"/>
              <a:gd name="connsiteY37" fmla="*/ 1224378 h 1287130"/>
              <a:gd name="connsiteX38" fmla="*/ 1072776 w 1945791"/>
              <a:gd name="connsiteY38" fmla="*/ 1206448 h 1287130"/>
              <a:gd name="connsiteX39" fmla="*/ 1099670 w 1945791"/>
              <a:gd name="connsiteY39" fmla="*/ 1197483 h 1287130"/>
              <a:gd name="connsiteX40" fmla="*/ 1162423 w 1945791"/>
              <a:gd name="connsiteY40" fmla="*/ 1152660 h 1287130"/>
              <a:gd name="connsiteX41" fmla="*/ 1207246 w 1945791"/>
              <a:gd name="connsiteY41" fmla="*/ 1116801 h 1287130"/>
              <a:gd name="connsiteX42" fmla="*/ 1261035 w 1945791"/>
              <a:gd name="connsiteY42" fmla="*/ 1098872 h 1287130"/>
              <a:gd name="connsiteX43" fmla="*/ 1314823 w 1945791"/>
              <a:gd name="connsiteY43" fmla="*/ 1080942 h 1287130"/>
              <a:gd name="connsiteX44" fmla="*/ 1341717 w 1945791"/>
              <a:gd name="connsiteY44" fmla="*/ 1071978 h 1287130"/>
              <a:gd name="connsiteX45" fmla="*/ 1377576 w 1945791"/>
              <a:gd name="connsiteY45" fmla="*/ 1063013 h 1287130"/>
              <a:gd name="connsiteX46" fmla="*/ 1449293 w 1945791"/>
              <a:gd name="connsiteY46" fmla="*/ 1036119 h 1287130"/>
              <a:gd name="connsiteX47" fmla="*/ 1529976 w 1945791"/>
              <a:gd name="connsiteY47" fmla="*/ 982330 h 1287130"/>
              <a:gd name="connsiteX48" fmla="*/ 1556870 w 1945791"/>
              <a:gd name="connsiteY48" fmla="*/ 964401 h 1287130"/>
              <a:gd name="connsiteX49" fmla="*/ 1583764 w 1945791"/>
              <a:gd name="connsiteY49" fmla="*/ 937507 h 1287130"/>
              <a:gd name="connsiteX50" fmla="*/ 1637552 w 1945791"/>
              <a:gd name="connsiteY50" fmla="*/ 901648 h 1287130"/>
              <a:gd name="connsiteX51" fmla="*/ 1673411 w 1945791"/>
              <a:gd name="connsiteY51" fmla="*/ 847860 h 1287130"/>
              <a:gd name="connsiteX52" fmla="*/ 1691340 w 1945791"/>
              <a:gd name="connsiteY52" fmla="*/ 829930 h 1287130"/>
              <a:gd name="connsiteX53" fmla="*/ 1727199 w 1945791"/>
              <a:gd name="connsiteY53" fmla="*/ 776142 h 1287130"/>
              <a:gd name="connsiteX54" fmla="*/ 1745129 w 1945791"/>
              <a:gd name="connsiteY54" fmla="*/ 758213 h 1287130"/>
              <a:gd name="connsiteX55" fmla="*/ 1780988 w 1945791"/>
              <a:gd name="connsiteY55" fmla="*/ 704425 h 1287130"/>
              <a:gd name="connsiteX56" fmla="*/ 1825811 w 1945791"/>
              <a:gd name="connsiteY56" fmla="*/ 695460 h 1287130"/>
              <a:gd name="connsiteX57" fmla="*/ 1879599 w 1945791"/>
              <a:gd name="connsiteY57" fmla="*/ 650636 h 1287130"/>
              <a:gd name="connsiteX58" fmla="*/ 1945791 w 1945791"/>
              <a:gd name="connsiteY58" fmla="*/ 561492 h 1287130"/>
              <a:gd name="connsiteX59" fmla="*/ 1929676 w 1945791"/>
              <a:gd name="connsiteY59" fmla="*/ 505001 h 1287130"/>
              <a:gd name="connsiteX60" fmla="*/ 1899234 w 1945791"/>
              <a:gd name="connsiteY60" fmla="*/ 475905 h 1287130"/>
              <a:gd name="connsiteX61" fmla="*/ 1852596 w 1945791"/>
              <a:gd name="connsiteY61" fmla="*/ 437846 h 1287130"/>
              <a:gd name="connsiteX62" fmla="*/ 1816682 w 1945791"/>
              <a:gd name="connsiteY62" fmla="*/ 407571 h 1287130"/>
              <a:gd name="connsiteX63" fmla="*/ 1798725 w 1945791"/>
              <a:gd name="connsiteY63" fmla="*/ 397085 h 1287130"/>
              <a:gd name="connsiteX64" fmla="*/ 1746726 w 1945791"/>
              <a:gd name="connsiteY64" fmla="*/ 369851 h 1287130"/>
              <a:gd name="connsiteX65" fmla="*/ 1700113 w 1945791"/>
              <a:gd name="connsiteY65" fmla="*/ 333652 h 1287130"/>
              <a:gd name="connsiteX66" fmla="*/ 1657023 w 1945791"/>
              <a:gd name="connsiteY66" fmla="*/ 299995 h 1287130"/>
              <a:gd name="connsiteX67" fmla="*/ 1624767 w 1945791"/>
              <a:gd name="connsiteY67" fmla="*/ 280205 h 1287130"/>
              <a:gd name="connsiteX68" fmla="*/ 1572821 w 1945791"/>
              <a:gd name="connsiteY68" fmla="*/ 237241 h 1287130"/>
              <a:gd name="connsiteX69" fmla="*/ 1542351 w 1945791"/>
              <a:gd name="connsiteY69" fmla="*/ 210008 h 1287130"/>
              <a:gd name="connsiteX70" fmla="*/ 1476051 w 1945791"/>
              <a:gd name="connsiteY70" fmla="*/ 171106 h 1287130"/>
              <a:gd name="connsiteX71" fmla="*/ 1416983 w 1945791"/>
              <a:gd name="connsiteY71" fmla="*/ 136769 h 1287130"/>
              <a:gd name="connsiteX72" fmla="*/ 1379364 w 1945791"/>
              <a:gd name="connsiteY72" fmla="*/ 127804 h 1287130"/>
              <a:gd name="connsiteX73" fmla="*/ 1336327 w 1945791"/>
              <a:gd name="connsiteY73" fmla="*/ 102772 h 1287130"/>
              <a:gd name="connsiteX74" fmla="*/ 1298708 w 1945791"/>
              <a:gd name="connsiteY74" fmla="*/ 96006 h 1287130"/>
              <a:gd name="connsiteX75" fmla="*/ 1223361 w 1945791"/>
              <a:gd name="connsiteY75" fmla="*/ 65391 h 1287130"/>
              <a:gd name="connsiteX76" fmla="*/ 1189317 w 1945791"/>
              <a:gd name="connsiteY76" fmla="*/ 56426 h 1287130"/>
              <a:gd name="connsiteX77" fmla="*/ 1162423 w 1945791"/>
              <a:gd name="connsiteY77" fmla="*/ 58966 h 1287130"/>
              <a:gd name="connsiteX78" fmla="*/ 1108635 w 1945791"/>
              <a:gd name="connsiteY78" fmla="*/ 50001 h 1287130"/>
              <a:gd name="connsiteX79" fmla="*/ 1001058 w 1945791"/>
              <a:gd name="connsiteY79" fmla="*/ 32072 h 1287130"/>
              <a:gd name="connsiteX80" fmla="*/ 857176 w 1945791"/>
              <a:gd name="connsiteY80" fmla="*/ 6825 h 1287130"/>
              <a:gd name="connsiteX81" fmla="*/ 741082 w 1945791"/>
              <a:gd name="connsiteY81" fmla="*/ 5178 h 1287130"/>
              <a:gd name="connsiteX82" fmla="*/ 507999 w 1945791"/>
              <a:gd name="connsiteY82" fmla="*/ 14142 h 1287130"/>
              <a:gd name="connsiteX83" fmla="*/ 389643 w 1945791"/>
              <a:gd name="connsiteY83" fmla="*/ 59984 h 1287130"/>
              <a:gd name="connsiteX84" fmla="*/ 346580 w 1945791"/>
              <a:gd name="connsiteY84" fmla="*/ 91279 h 1287130"/>
              <a:gd name="connsiteX85" fmla="*/ 308934 w 1945791"/>
              <a:gd name="connsiteY85" fmla="*/ 105827 h 1287130"/>
              <a:gd name="connsiteX86" fmla="*/ 249701 w 1945791"/>
              <a:gd name="connsiteY86" fmla="*/ 137123 h 1287130"/>
              <a:gd name="connsiteX87" fmla="*/ 215493 w 1945791"/>
              <a:gd name="connsiteY87" fmla="*/ 164017 h 1287130"/>
              <a:gd name="connsiteX88" fmla="*/ 167149 w 1945791"/>
              <a:gd name="connsiteY88" fmla="*/ 189727 h 1287130"/>
              <a:gd name="connsiteX89" fmla="*/ 125955 w 1945791"/>
              <a:gd name="connsiteY89" fmla="*/ 232188 h 1287130"/>
              <a:gd name="connsiteX90" fmla="*/ 132590 w 1945791"/>
              <a:gd name="connsiteY90" fmla="*/ 278523 h 1287130"/>
              <a:gd name="connsiteX91" fmla="*/ 105335 w 1945791"/>
              <a:gd name="connsiteY91" fmla="*/ 313439 h 1287130"/>
              <a:gd name="connsiteX0" fmla="*/ 105335 w 1945791"/>
              <a:gd name="connsiteY0" fmla="*/ 313439 h 1287130"/>
              <a:gd name="connsiteX1" fmla="*/ 104874 w 1945791"/>
              <a:gd name="connsiteY1" fmla="*/ 340672 h 1287130"/>
              <a:gd name="connsiteX2" fmla="*/ 84227 w 1945791"/>
              <a:gd name="connsiteY2" fmla="*/ 368011 h 1287130"/>
              <a:gd name="connsiteX3" fmla="*/ 94236 w 1945791"/>
              <a:gd name="connsiteY3" fmla="*/ 399958 h 1287130"/>
              <a:gd name="connsiteX4" fmla="*/ 91909 w 1945791"/>
              <a:gd name="connsiteY4" fmla="*/ 424815 h 1287130"/>
              <a:gd name="connsiteX5" fmla="*/ 74398 w 1945791"/>
              <a:gd name="connsiteY5" fmla="*/ 446185 h 1287130"/>
              <a:gd name="connsiteX6" fmla="*/ 5976 w 1945791"/>
              <a:gd name="connsiteY6" fmla="*/ 444448 h 1287130"/>
              <a:gd name="connsiteX7" fmla="*/ 14940 w 1945791"/>
              <a:gd name="connsiteY7" fmla="*/ 471342 h 1287130"/>
              <a:gd name="connsiteX8" fmla="*/ 23905 w 1945791"/>
              <a:gd name="connsiteY8" fmla="*/ 498236 h 1287130"/>
              <a:gd name="connsiteX9" fmla="*/ 32870 w 1945791"/>
              <a:gd name="connsiteY9" fmla="*/ 534095 h 1287130"/>
              <a:gd name="connsiteX10" fmla="*/ 50799 w 1945791"/>
              <a:gd name="connsiteY10" fmla="*/ 587883 h 1287130"/>
              <a:gd name="connsiteX11" fmla="*/ 68729 w 1945791"/>
              <a:gd name="connsiteY11" fmla="*/ 641672 h 1287130"/>
              <a:gd name="connsiteX12" fmla="*/ 104588 w 1945791"/>
              <a:gd name="connsiteY12" fmla="*/ 695460 h 1287130"/>
              <a:gd name="connsiteX13" fmla="*/ 140446 w 1945791"/>
              <a:gd name="connsiteY13" fmla="*/ 749248 h 1287130"/>
              <a:gd name="connsiteX14" fmla="*/ 158376 w 1945791"/>
              <a:gd name="connsiteY14" fmla="*/ 767178 h 1287130"/>
              <a:gd name="connsiteX15" fmla="*/ 176305 w 1945791"/>
              <a:gd name="connsiteY15" fmla="*/ 794072 h 1287130"/>
              <a:gd name="connsiteX16" fmla="*/ 248023 w 1945791"/>
              <a:gd name="connsiteY16" fmla="*/ 865789 h 1287130"/>
              <a:gd name="connsiteX17" fmla="*/ 283882 w 1945791"/>
              <a:gd name="connsiteY17" fmla="*/ 901648 h 1287130"/>
              <a:gd name="connsiteX18" fmla="*/ 301811 w 1945791"/>
              <a:gd name="connsiteY18" fmla="*/ 919578 h 1287130"/>
              <a:gd name="connsiteX19" fmla="*/ 328705 w 1945791"/>
              <a:gd name="connsiteY19" fmla="*/ 937507 h 1287130"/>
              <a:gd name="connsiteX20" fmla="*/ 346635 w 1945791"/>
              <a:gd name="connsiteY20" fmla="*/ 964401 h 1287130"/>
              <a:gd name="connsiteX21" fmla="*/ 391458 w 1945791"/>
              <a:gd name="connsiteY21" fmla="*/ 1000260 h 1287130"/>
              <a:gd name="connsiteX22" fmla="*/ 427317 w 1945791"/>
              <a:gd name="connsiteY22" fmla="*/ 1054048 h 1287130"/>
              <a:gd name="connsiteX23" fmla="*/ 481105 w 1945791"/>
              <a:gd name="connsiteY23" fmla="*/ 1089907 h 1287130"/>
              <a:gd name="connsiteX24" fmla="*/ 499035 w 1945791"/>
              <a:gd name="connsiteY24" fmla="*/ 1107836 h 1287130"/>
              <a:gd name="connsiteX25" fmla="*/ 525929 w 1945791"/>
              <a:gd name="connsiteY25" fmla="*/ 1116801 h 1287130"/>
              <a:gd name="connsiteX26" fmla="*/ 561788 w 1945791"/>
              <a:gd name="connsiteY26" fmla="*/ 1134730 h 1287130"/>
              <a:gd name="connsiteX27" fmla="*/ 615576 w 1945791"/>
              <a:gd name="connsiteY27" fmla="*/ 1152660 h 1287130"/>
              <a:gd name="connsiteX28" fmla="*/ 669364 w 1945791"/>
              <a:gd name="connsiteY28" fmla="*/ 1188519 h 1287130"/>
              <a:gd name="connsiteX29" fmla="*/ 705223 w 1945791"/>
              <a:gd name="connsiteY29" fmla="*/ 1206448 h 1287130"/>
              <a:gd name="connsiteX30" fmla="*/ 759011 w 1945791"/>
              <a:gd name="connsiteY30" fmla="*/ 1242307 h 1287130"/>
              <a:gd name="connsiteX31" fmla="*/ 785905 w 1945791"/>
              <a:gd name="connsiteY31" fmla="*/ 1260236 h 1287130"/>
              <a:gd name="connsiteX32" fmla="*/ 812799 w 1945791"/>
              <a:gd name="connsiteY32" fmla="*/ 1278166 h 1287130"/>
              <a:gd name="connsiteX33" fmla="*/ 839693 w 1945791"/>
              <a:gd name="connsiteY33" fmla="*/ 1287130 h 1287130"/>
              <a:gd name="connsiteX34" fmla="*/ 947270 w 1945791"/>
              <a:gd name="connsiteY34" fmla="*/ 1278166 h 1287130"/>
              <a:gd name="connsiteX35" fmla="*/ 974164 w 1945791"/>
              <a:gd name="connsiteY35" fmla="*/ 1260236 h 1287130"/>
              <a:gd name="connsiteX36" fmla="*/ 1027952 w 1945791"/>
              <a:gd name="connsiteY36" fmla="*/ 1242307 h 1287130"/>
              <a:gd name="connsiteX37" fmla="*/ 1054846 w 1945791"/>
              <a:gd name="connsiteY37" fmla="*/ 1224378 h 1287130"/>
              <a:gd name="connsiteX38" fmla="*/ 1072776 w 1945791"/>
              <a:gd name="connsiteY38" fmla="*/ 1206448 h 1287130"/>
              <a:gd name="connsiteX39" fmla="*/ 1099670 w 1945791"/>
              <a:gd name="connsiteY39" fmla="*/ 1197483 h 1287130"/>
              <a:gd name="connsiteX40" fmla="*/ 1162423 w 1945791"/>
              <a:gd name="connsiteY40" fmla="*/ 1152660 h 1287130"/>
              <a:gd name="connsiteX41" fmla="*/ 1207246 w 1945791"/>
              <a:gd name="connsiteY41" fmla="*/ 1116801 h 1287130"/>
              <a:gd name="connsiteX42" fmla="*/ 1261035 w 1945791"/>
              <a:gd name="connsiteY42" fmla="*/ 1098872 h 1287130"/>
              <a:gd name="connsiteX43" fmla="*/ 1314823 w 1945791"/>
              <a:gd name="connsiteY43" fmla="*/ 1080942 h 1287130"/>
              <a:gd name="connsiteX44" fmla="*/ 1341717 w 1945791"/>
              <a:gd name="connsiteY44" fmla="*/ 1071978 h 1287130"/>
              <a:gd name="connsiteX45" fmla="*/ 1377576 w 1945791"/>
              <a:gd name="connsiteY45" fmla="*/ 1063013 h 1287130"/>
              <a:gd name="connsiteX46" fmla="*/ 1449293 w 1945791"/>
              <a:gd name="connsiteY46" fmla="*/ 1036119 h 1287130"/>
              <a:gd name="connsiteX47" fmla="*/ 1529976 w 1945791"/>
              <a:gd name="connsiteY47" fmla="*/ 982330 h 1287130"/>
              <a:gd name="connsiteX48" fmla="*/ 1556870 w 1945791"/>
              <a:gd name="connsiteY48" fmla="*/ 964401 h 1287130"/>
              <a:gd name="connsiteX49" fmla="*/ 1583764 w 1945791"/>
              <a:gd name="connsiteY49" fmla="*/ 937507 h 1287130"/>
              <a:gd name="connsiteX50" fmla="*/ 1637552 w 1945791"/>
              <a:gd name="connsiteY50" fmla="*/ 901648 h 1287130"/>
              <a:gd name="connsiteX51" fmla="*/ 1673411 w 1945791"/>
              <a:gd name="connsiteY51" fmla="*/ 847860 h 1287130"/>
              <a:gd name="connsiteX52" fmla="*/ 1691340 w 1945791"/>
              <a:gd name="connsiteY52" fmla="*/ 829930 h 1287130"/>
              <a:gd name="connsiteX53" fmla="*/ 1727199 w 1945791"/>
              <a:gd name="connsiteY53" fmla="*/ 776142 h 1287130"/>
              <a:gd name="connsiteX54" fmla="*/ 1745129 w 1945791"/>
              <a:gd name="connsiteY54" fmla="*/ 758213 h 1287130"/>
              <a:gd name="connsiteX55" fmla="*/ 1780988 w 1945791"/>
              <a:gd name="connsiteY55" fmla="*/ 704425 h 1287130"/>
              <a:gd name="connsiteX56" fmla="*/ 1825811 w 1945791"/>
              <a:gd name="connsiteY56" fmla="*/ 695460 h 1287130"/>
              <a:gd name="connsiteX57" fmla="*/ 1879599 w 1945791"/>
              <a:gd name="connsiteY57" fmla="*/ 650636 h 1287130"/>
              <a:gd name="connsiteX58" fmla="*/ 1945791 w 1945791"/>
              <a:gd name="connsiteY58" fmla="*/ 561492 h 1287130"/>
              <a:gd name="connsiteX59" fmla="*/ 1929676 w 1945791"/>
              <a:gd name="connsiteY59" fmla="*/ 505001 h 1287130"/>
              <a:gd name="connsiteX60" fmla="*/ 1899234 w 1945791"/>
              <a:gd name="connsiteY60" fmla="*/ 475905 h 1287130"/>
              <a:gd name="connsiteX61" fmla="*/ 1852596 w 1945791"/>
              <a:gd name="connsiteY61" fmla="*/ 437846 h 1287130"/>
              <a:gd name="connsiteX62" fmla="*/ 1816682 w 1945791"/>
              <a:gd name="connsiteY62" fmla="*/ 407571 h 1287130"/>
              <a:gd name="connsiteX63" fmla="*/ 1798725 w 1945791"/>
              <a:gd name="connsiteY63" fmla="*/ 397085 h 1287130"/>
              <a:gd name="connsiteX64" fmla="*/ 1746726 w 1945791"/>
              <a:gd name="connsiteY64" fmla="*/ 369851 h 1287130"/>
              <a:gd name="connsiteX65" fmla="*/ 1700113 w 1945791"/>
              <a:gd name="connsiteY65" fmla="*/ 333652 h 1287130"/>
              <a:gd name="connsiteX66" fmla="*/ 1657023 w 1945791"/>
              <a:gd name="connsiteY66" fmla="*/ 299995 h 1287130"/>
              <a:gd name="connsiteX67" fmla="*/ 1624767 w 1945791"/>
              <a:gd name="connsiteY67" fmla="*/ 280205 h 1287130"/>
              <a:gd name="connsiteX68" fmla="*/ 1572821 w 1945791"/>
              <a:gd name="connsiteY68" fmla="*/ 237241 h 1287130"/>
              <a:gd name="connsiteX69" fmla="*/ 1542351 w 1945791"/>
              <a:gd name="connsiteY69" fmla="*/ 210008 h 1287130"/>
              <a:gd name="connsiteX70" fmla="*/ 1476051 w 1945791"/>
              <a:gd name="connsiteY70" fmla="*/ 171106 h 1287130"/>
              <a:gd name="connsiteX71" fmla="*/ 1416983 w 1945791"/>
              <a:gd name="connsiteY71" fmla="*/ 136769 h 1287130"/>
              <a:gd name="connsiteX72" fmla="*/ 1379364 w 1945791"/>
              <a:gd name="connsiteY72" fmla="*/ 127804 h 1287130"/>
              <a:gd name="connsiteX73" fmla="*/ 1336327 w 1945791"/>
              <a:gd name="connsiteY73" fmla="*/ 102772 h 1287130"/>
              <a:gd name="connsiteX74" fmla="*/ 1298708 w 1945791"/>
              <a:gd name="connsiteY74" fmla="*/ 96006 h 1287130"/>
              <a:gd name="connsiteX75" fmla="*/ 1223361 w 1945791"/>
              <a:gd name="connsiteY75" fmla="*/ 65391 h 1287130"/>
              <a:gd name="connsiteX76" fmla="*/ 1189317 w 1945791"/>
              <a:gd name="connsiteY76" fmla="*/ 56426 h 1287130"/>
              <a:gd name="connsiteX77" fmla="*/ 1162423 w 1945791"/>
              <a:gd name="connsiteY77" fmla="*/ 58966 h 1287130"/>
              <a:gd name="connsiteX78" fmla="*/ 1108635 w 1945791"/>
              <a:gd name="connsiteY78" fmla="*/ 50001 h 1287130"/>
              <a:gd name="connsiteX79" fmla="*/ 1001058 w 1945791"/>
              <a:gd name="connsiteY79" fmla="*/ 32072 h 1287130"/>
              <a:gd name="connsiteX80" fmla="*/ 857176 w 1945791"/>
              <a:gd name="connsiteY80" fmla="*/ 6825 h 1287130"/>
              <a:gd name="connsiteX81" fmla="*/ 741082 w 1945791"/>
              <a:gd name="connsiteY81" fmla="*/ 5178 h 1287130"/>
              <a:gd name="connsiteX82" fmla="*/ 507999 w 1945791"/>
              <a:gd name="connsiteY82" fmla="*/ 14142 h 1287130"/>
              <a:gd name="connsiteX83" fmla="*/ 389643 w 1945791"/>
              <a:gd name="connsiteY83" fmla="*/ 59984 h 1287130"/>
              <a:gd name="connsiteX84" fmla="*/ 346580 w 1945791"/>
              <a:gd name="connsiteY84" fmla="*/ 91279 h 1287130"/>
              <a:gd name="connsiteX85" fmla="*/ 308934 w 1945791"/>
              <a:gd name="connsiteY85" fmla="*/ 105827 h 1287130"/>
              <a:gd name="connsiteX86" fmla="*/ 249701 w 1945791"/>
              <a:gd name="connsiteY86" fmla="*/ 137123 h 1287130"/>
              <a:gd name="connsiteX87" fmla="*/ 215493 w 1945791"/>
              <a:gd name="connsiteY87" fmla="*/ 164017 h 1287130"/>
              <a:gd name="connsiteX88" fmla="*/ 167149 w 1945791"/>
              <a:gd name="connsiteY88" fmla="*/ 189727 h 1287130"/>
              <a:gd name="connsiteX89" fmla="*/ 132590 w 1945791"/>
              <a:gd name="connsiteY89" fmla="*/ 278523 h 1287130"/>
              <a:gd name="connsiteX90" fmla="*/ 105335 w 1945791"/>
              <a:gd name="connsiteY90" fmla="*/ 313439 h 1287130"/>
              <a:gd name="connsiteX0" fmla="*/ 105335 w 1945791"/>
              <a:gd name="connsiteY0" fmla="*/ 313439 h 1287130"/>
              <a:gd name="connsiteX1" fmla="*/ 104874 w 1945791"/>
              <a:gd name="connsiteY1" fmla="*/ 340672 h 1287130"/>
              <a:gd name="connsiteX2" fmla="*/ 84227 w 1945791"/>
              <a:gd name="connsiteY2" fmla="*/ 368011 h 1287130"/>
              <a:gd name="connsiteX3" fmla="*/ 94236 w 1945791"/>
              <a:gd name="connsiteY3" fmla="*/ 399958 h 1287130"/>
              <a:gd name="connsiteX4" fmla="*/ 91909 w 1945791"/>
              <a:gd name="connsiteY4" fmla="*/ 424815 h 1287130"/>
              <a:gd name="connsiteX5" fmla="*/ 74398 w 1945791"/>
              <a:gd name="connsiteY5" fmla="*/ 446185 h 1287130"/>
              <a:gd name="connsiteX6" fmla="*/ 5976 w 1945791"/>
              <a:gd name="connsiteY6" fmla="*/ 444448 h 1287130"/>
              <a:gd name="connsiteX7" fmla="*/ 14940 w 1945791"/>
              <a:gd name="connsiteY7" fmla="*/ 471342 h 1287130"/>
              <a:gd name="connsiteX8" fmla="*/ 23905 w 1945791"/>
              <a:gd name="connsiteY8" fmla="*/ 498236 h 1287130"/>
              <a:gd name="connsiteX9" fmla="*/ 32870 w 1945791"/>
              <a:gd name="connsiteY9" fmla="*/ 534095 h 1287130"/>
              <a:gd name="connsiteX10" fmla="*/ 50799 w 1945791"/>
              <a:gd name="connsiteY10" fmla="*/ 587883 h 1287130"/>
              <a:gd name="connsiteX11" fmla="*/ 68729 w 1945791"/>
              <a:gd name="connsiteY11" fmla="*/ 641672 h 1287130"/>
              <a:gd name="connsiteX12" fmla="*/ 104588 w 1945791"/>
              <a:gd name="connsiteY12" fmla="*/ 695460 h 1287130"/>
              <a:gd name="connsiteX13" fmla="*/ 140446 w 1945791"/>
              <a:gd name="connsiteY13" fmla="*/ 749248 h 1287130"/>
              <a:gd name="connsiteX14" fmla="*/ 158376 w 1945791"/>
              <a:gd name="connsiteY14" fmla="*/ 767178 h 1287130"/>
              <a:gd name="connsiteX15" fmla="*/ 176305 w 1945791"/>
              <a:gd name="connsiteY15" fmla="*/ 794072 h 1287130"/>
              <a:gd name="connsiteX16" fmla="*/ 248023 w 1945791"/>
              <a:gd name="connsiteY16" fmla="*/ 865789 h 1287130"/>
              <a:gd name="connsiteX17" fmla="*/ 283882 w 1945791"/>
              <a:gd name="connsiteY17" fmla="*/ 901648 h 1287130"/>
              <a:gd name="connsiteX18" fmla="*/ 301811 w 1945791"/>
              <a:gd name="connsiteY18" fmla="*/ 919578 h 1287130"/>
              <a:gd name="connsiteX19" fmla="*/ 328705 w 1945791"/>
              <a:gd name="connsiteY19" fmla="*/ 937507 h 1287130"/>
              <a:gd name="connsiteX20" fmla="*/ 346635 w 1945791"/>
              <a:gd name="connsiteY20" fmla="*/ 964401 h 1287130"/>
              <a:gd name="connsiteX21" fmla="*/ 391458 w 1945791"/>
              <a:gd name="connsiteY21" fmla="*/ 1000260 h 1287130"/>
              <a:gd name="connsiteX22" fmla="*/ 427317 w 1945791"/>
              <a:gd name="connsiteY22" fmla="*/ 1054048 h 1287130"/>
              <a:gd name="connsiteX23" fmla="*/ 481105 w 1945791"/>
              <a:gd name="connsiteY23" fmla="*/ 1089907 h 1287130"/>
              <a:gd name="connsiteX24" fmla="*/ 499035 w 1945791"/>
              <a:gd name="connsiteY24" fmla="*/ 1107836 h 1287130"/>
              <a:gd name="connsiteX25" fmla="*/ 525929 w 1945791"/>
              <a:gd name="connsiteY25" fmla="*/ 1116801 h 1287130"/>
              <a:gd name="connsiteX26" fmla="*/ 561788 w 1945791"/>
              <a:gd name="connsiteY26" fmla="*/ 1134730 h 1287130"/>
              <a:gd name="connsiteX27" fmla="*/ 615576 w 1945791"/>
              <a:gd name="connsiteY27" fmla="*/ 1152660 h 1287130"/>
              <a:gd name="connsiteX28" fmla="*/ 669364 w 1945791"/>
              <a:gd name="connsiteY28" fmla="*/ 1188519 h 1287130"/>
              <a:gd name="connsiteX29" fmla="*/ 705223 w 1945791"/>
              <a:gd name="connsiteY29" fmla="*/ 1206448 h 1287130"/>
              <a:gd name="connsiteX30" fmla="*/ 759011 w 1945791"/>
              <a:gd name="connsiteY30" fmla="*/ 1242307 h 1287130"/>
              <a:gd name="connsiteX31" fmla="*/ 785905 w 1945791"/>
              <a:gd name="connsiteY31" fmla="*/ 1260236 h 1287130"/>
              <a:gd name="connsiteX32" fmla="*/ 812799 w 1945791"/>
              <a:gd name="connsiteY32" fmla="*/ 1278166 h 1287130"/>
              <a:gd name="connsiteX33" fmla="*/ 839693 w 1945791"/>
              <a:gd name="connsiteY33" fmla="*/ 1287130 h 1287130"/>
              <a:gd name="connsiteX34" fmla="*/ 947270 w 1945791"/>
              <a:gd name="connsiteY34" fmla="*/ 1278166 h 1287130"/>
              <a:gd name="connsiteX35" fmla="*/ 974164 w 1945791"/>
              <a:gd name="connsiteY35" fmla="*/ 1260236 h 1287130"/>
              <a:gd name="connsiteX36" fmla="*/ 1027952 w 1945791"/>
              <a:gd name="connsiteY36" fmla="*/ 1242307 h 1287130"/>
              <a:gd name="connsiteX37" fmla="*/ 1054846 w 1945791"/>
              <a:gd name="connsiteY37" fmla="*/ 1224378 h 1287130"/>
              <a:gd name="connsiteX38" fmla="*/ 1072776 w 1945791"/>
              <a:gd name="connsiteY38" fmla="*/ 1206448 h 1287130"/>
              <a:gd name="connsiteX39" fmla="*/ 1099670 w 1945791"/>
              <a:gd name="connsiteY39" fmla="*/ 1197483 h 1287130"/>
              <a:gd name="connsiteX40" fmla="*/ 1162423 w 1945791"/>
              <a:gd name="connsiteY40" fmla="*/ 1152660 h 1287130"/>
              <a:gd name="connsiteX41" fmla="*/ 1207246 w 1945791"/>
              <a:gd name="connsiteY41" fmla="*/ 1116801 h 1287130"/>
              <a:gd name="connsiteX42" fmla="*/ 1261035 w 1945791"/>
              <a:gd name="connsiteY42" fmla="*/ 1098872 h 1287130"/>
              <a:gd name="connsiteX43" fmla="*/ 1314823 w 1945791"/>
              <a:gd name="connsiteY43" fmla="*/ 1080942 h 1287130"/>
              <a:gd name="connsiteX44" fmla="*/ 1341717 w 1945791"/>
              <a:gd name="connsiteY44" fmla="*/ 1071978 h 1287130"/>
              <a:gd name="connsiteX45" fmla="*/ 1377576 w 1945791"/>
              <a:gd name="connsiteY45" fmla="*/ 1063013 h 1287130"/>
              <a:gd name="connsiteX46" fmla="*/ 1449293 w 1945791"/>
              <a:gd name="connsiteY46" fmla="*/ 1036119 h 1287130"/>
              <a:gd name="connsiteX47" fmla="*/ 1529976 w 1945791"/>
              <a:gd name="connsiteY47" fmla="*/ 982330 h 1287130"/>
              <a:gd name="connsiteX48" fmla="*/ 1556870 w 1945791"/>
              <a:gd name="connsiteY48" fmla="*/ 964401 h 1287130"/>
              <a:gd name="connsiteX49" fmla="*/ 1583764 w 1945791"/>
              <a:gd name="connsiteY49" fmla="*/ 937507 h 1287130"/>
              <a:gd name="connsiteX50" fmla="*/ 1637552 w 1945791"/>
              <a:gd name="connsiteY50" fmla="*/ 901648 h 1287130"/>
              <a:gd name="connsiteX51" fmla="*/ 1673411 w 1945791"/>
              <a:gd name="connsiteY51" fmla="*/ 847860 h 1287130"/>
              <a:gd name="connsiteX52" fmla="*/ 1691340 w 1945791"/>
              <a:gd name="connsiteY52" fmla="*/ 829930 h 1287130"/>
              <a:gd name="connsiteX53" fmla="*/ 1727199 w 1945791"/>
              <a:gd name="connsiteY53" fmla="*/ 776142 h 1287130"/>
              <a:gd name="connsiteX54" fmla="*/ 1745129 w 1945791"/>
              <a:gd name="connsiteY54" fmla="*/ 758213 h 1287130"/>
              <a:gd name="connsiteX55" fmla="*/ 1780988 w 1945791"/>
              <a:gd name="connsiteY55" fmla="*/ 704425 h 1287130"/>
              <a:gd name="connsiteX56" fmla="*/ 1825811 w 1945791"/>
              <a:gd name="connsiteY56" fmla="*/ 695460 h 1287130"/>
              <a:gd name="connsiteX57" fmla="*/ 1879599 w 1945791"/>
              <a:gd name="connsiteY57" fmla="*/ 650636 h 1287130"/>
              <a:gd name="connsiteX58" fmla="*/ 1945791 w 1945791"/>
              <a:gd name="connsiteY58" fmla="*/ 561492 h 1287130"/>
              <a:gd name="connsiteX59" fmla="*/ 1929676 w 1945791"/>
              <a:gd name="connsiteY59" fmla="*/ 505001 h 1287130"/>
              <a:gd name="connsiteX60" fmla="*/ 1899234 w 1945791"/>
              <a:gd name="connsiteY60" fmla="*/ 475905 h 1287130"/>
              <a:gd name="connsiteX61" fmla="*/ 1852596 w 1945791"/>
              <a:gd name="connsiteY61" fmla="*/ 437846 h 1287130"/>
              <a:gd name="connsiteX62" fmla="*/ 1816682 w 1945791"/>
              <a:gd name="connsiteY62" fmla="*/ 407571 h 1287130"/>
              <a:gd name="connsiteX63" fmla="*/ 1798725 w 1945791"/>
              <a:gd name="connsiteY63" fmla="*/ 397085 h 1287130"/>
              <a:gd name="connsiteX64" fmla="*/ 1746726 w 1945791"/>
              <a:gd name="connsiteY64" fmla="*/ 369851 h 1287130"/>
              <a:gd name="connsiteX65" fmla="*/ 1700113 w 1945791"/>
              <a:gd name="connsiteY65" fmla="*/ 333652 h 1287130"/>
              <a:gd name="connsiteX66" fmla="*/ 1657023 w 1945791"/>
              <a:gd name="connsiteY66" fmla="*/ 299995 h 1287130"/>
              <a:gd name="connsiteX67" fmla="*/ 1624767 w 1945791"/>
              <a:gd name="connsiteY67" fmla="*/ 280205 h 1287130"/>
              <a:gd name="connsiteX68" fmla="*/ 1572821 w 1945791"/>
              <a:gd name="connsiteY68" fmla="*/ 237241 h 1287130"/>
              <a:gd name="connsiteX69" fmla="*/ 1542351 w 1945791"/>
              <a:gd name="connsiteY69" fmla="*/ 210008 h 1287130"/>
              <a:gd name="connsiteX70" fmla="*/ 1476051 w 1945791"/>
              <a:gd name="connsiteY70" fmla="*/ 171106 h 1287130"/>
              <a:gd name="connsiteX71" fmla="*/ 1416983 w 1945791"/>
              <a:gd name="connsiteY71" fmla="*/ 136769 h 1287130"/>
              <a:gd name="connsiteX72" fmla="*/ 1379364 w 1945791"/>
              <a:gd name="connsiteY72" fmla="*/ 127804 h 1287130"/>
              <a:gd name="connsiteX73" fmla="*/ 1336327 w 1945791"/>
              <a:gd name="connsiteY73" fmla="*/ 102772 h 1287130"/>
              <a:gd name="connsiteX74" fmla="*/ 1298708 w 1945791"/>
              <a:gd name="connsiteY74" fmla="*/ 96006 h 1287130"/>
              <a:gd name="connsiteX75" fmla="*/ 1223361 w 1945791"/>
              <a:gd name="connsiteY75" fmla="*/ 65391 h 1287130"/>
              <a:gd name="connsiteX76" fmla="*/ 1189317 w 1945791"/>
              <a:gd name="connsiteY76" fmla="*/ 56426 h 1287130"/>
              <a:gd name="connsiteX77" fmla="*/ 1162423 w 1945791"/>
              <a:gd name="connsiteY77" fmla="*/ 58966 h 1287130"/>
              <a:gd name="connsiteX78" fmla="*/ 1108635 w 1945791"/>
              <a:gd name="connsiteY78" fmla="*/ 50001 h 1287130"/>
              <a:gd name="connsiteX79" fmla="*/ 1001058 w 1945791"/>
              <a:gd name="connsiteY79" fmla="*/ 32072 h 1287130"/>
              <a:gd name="connsiteX80" fmla="*/ 857176 w 1945791"/>
              <a:gd name="connsiteY80" fmla="*/ 6825 h 1287130"/>
              <a:gd name="connsiteX81" fmla="*/ 741082 w 1945791"/>
              <a:gd name="connsiteY81" fmla="*/ 5178 h 1287130"/>
              <a:gd name="connsiteX82" fmla="*/ 507999 w 1945791"/>
              <a:gd name="connsiteY82" fmla="*/ 14142 h 1287130"/>
              <a:gd name="connsiteX83" fmla="*/ 389643 w 1945791"/>
              <a:gd name="connsiteY83" fmla="*/ 59984 h 1287130"/>
              <a:gd name="connsiteX84" fmla="*/ 346580 w 1945791"/>
              <a:gd name="connsiteY84" fmla="*/ 91279 h 1287130"/>
              <a:gd name="connsiteX85" fmla="*/ 308934 w 1945791"/>
              <a:gd name="connsiteY85" fmla="*/ 105827 h 1287130"/>
              <a:gd name="connsiteX86" fmla="*/ 249701 w 1945791"/>
              <a:gd name="connsiteY86" fmla="*/ 137123 h 1287130"/>
              <a:gd name="connsiteX87" fmla="*/ 215493 w 1945791"/>
              <a:gd name="connsiteY87" fmla="*/ 164017 h 1287130"/>
              <a:gd name="connsiteX88" fmla="*/ 167149 w 1945791"/>
              <a:gd name="connsiteY88" fmla="*/ 189727 h 1287130"/>
              <a:gd name="connsiteX89" fmla="*/ 105335 w 1945791"/>
              <a:gd name="connsiteY89" fmla="*/ 313439 h 1287130"/>
              <a:gd name="connsiteX0" fmla="*/ 105335 w 1945791"/>
              <a:gd name="connsiteY0" fmla="*/ 313439 h 1287130"/>
              <a:gd name="connsiteX1" fmla="*/ 104874 w 1945791"/>
              <a:gd name="connsiteY1" fmla="*/ 340672 h 1287130"/>
              <a:gd name="connsiteX2" fmla="*/ 94236 w 1945791"/>
              <a:gd name="connsiteY2" fmla="*/ 399958 h 1287130"/>
              <a:gd name="connsiteX3" fmla="*/ 91909 w 1945791"/>
              <a:gd name="connsiteY3" fmla="*/ 424815 h 1287130"/>
              <a:gd name="connsiteX4" fmla="*/ 74398 w 1945791"/>
              <a:gd name="connsiteY4" fmla="*/ 446185 h 1287130"/>
              <a:gd name="connsiteX5" fmla="*/ 5976 w 1945791"/>
              <a:gd name="connsiteY5" fmla="*/ 444448 h 1287130"/>
              <a:gd name="connsiteX6" fmla="*/ 14940 w 1945791"/>
              <a:gd name="connsiteY6" fmla="*/ 471342 h 1287130"/>
              <a:gd name="connsiteX7" fmla="*/ 23905 w 1945791"/>
              <a:gd name="connsiteY7" fmla="*/ 498236 h 1287130"/>
              <a:gd name="connsiteX8" fmla="*/ 32870 w 1945791"/>
              <a:gd name="connsiteY8" fmla="*/ 534095 h 1287130"/>
              <a:gd name="connsiteX9" fmla="*/ 50799 w 1945791"/>
              <a:gd name="connsiteY9" fmla="*/ 587883 h 1287130"/>
              <a:gd name="connsiteX10" fmla="*/ 68729 w 1945791"/>
              <a:gd name="connsiteY10" fmla="*/ 641672 h 1287130"/>
              <a:gd name="connsiteX11" fmla="*/ 104588 w 1945791"/>
              <a:gd name="connsiteY11" fmla="*/ 695460 h 1287130"/>
              <a:gd name="connsiteX12" fmla="*/ 140446 w 1945791"/>
              <a:gd name="connsiteY12" fmla="*/ 749248 h 1287130"/>
              <a:gd name="connsiteX13" fmla="*/ 158376 w 1945791"/>
              <a:gd name="connsiteY13" fmla="*/ 767178 h 1287130"/>
              <a:gd name="connsiteX14" fmla="*/ 176305 w 1945791"/>
              <a:gd name="connsiteY14" fmla="*/ 794072 h 1287130"/>
              <a:gd name="connsiteX15" fmla="*/ 248023 w 1945791"/>
              <a:gd name="connsiteY15" fmla="*/ 865789 h 1287130"/>
              <a:gd name="connsiteX16" fmla="*/ 283882 w 1945791"/>
              <a:gd name="connsiteY16" fmla="*/ 901648 h 1287130"/>
              <a:gd name="connsiteX17" fmla="*/ 301811 w 1945791"/>
              <a:gd name="connsiteY17" fmla="*/ 919578 h 1287130"/>
              <a:gd name="connsiteX18" fmla="*/ 328705 w 1945791"/>
              <a:gd name="connsiteY18" fmla="*/ 937507 h 1287130"/>
              <a:gd name="connsiteX19" fmla="*/ 346635 w 1945791"/>
              <a:gd name="connsiteY19" fmla="*/ 964401 h 1287130"/>
              <a:gd name="connsiteX20" fmla="*/ 391458 w 1945791"/>
              <a:gd name="connsiteY20" fmla="*/ 1000260 h 1287130"/>
              <a:gd name="connsiteX21" fmla="*/ 427317 w 1945791"/>
              <a:gd name="connsiteY21" fmla="*/ 1054048 h 1287130"/>
              <a:gd name="connsiteX22" fmla="*/ 481105 w 1945791"/>
              <a:gd name="connsiteY22" fmla="*/ 1089907 h 1287130"/>
              <a:gd name="connsiteX23" fmla="*/ 499035 w 1945791"/>
              <a:gd name="connsiteY23" fmla="*/ 1107836 h 1287130"/>
              <a:gd name="connsiteX24" fmla="*/ 525929 w 1945791"/>
              <a:gd name="connsiteY24" fmla="*/ 1116801 h 1287130"/>
              <a:gd name="connsiteX25" fmla="*/ 561788 w 1945791"/>
              <a:gd name="connsiteY25" fmla="*/ 1134730 h 1287130"/>
              <a:gd name="connsiteX26" fmla="*/ 615576 w 1945791"/>
              <a:gd name="connsiteY26" fmla="*/ 1152660 h 1287130"/>
              <a:gd name="connsiteX27" fmla="*/ 669364 w 1945791"/>
              <a:gd name="connsiteY27" fmla="*/ 1188519 h 1287130"/>
              <a:gd name="connsiteX28" fmla="*/ 705223 w 1945791"/>
              <a:gd name="connsiteY28" fmla="*/ 1206448 h 1287130"/>
              <a:gd name="connsiteX29" fmla="*/ 759011 w 1945791"/>
              <a:gd name="connsiteY29" fmla="*/ 1242307 h 1287130"/>
              <a:gd name="connsiteX30" fmla="*/ 785905 w 1945791"/>
              <a:gd name="connsiteY30" fmla="*/ 1260236 h 1287130"/>
              <a:gd name="connsiteX31" fmla="*/ 812799 w 1945791"/>
              <a:gd name="connsiteY31" fmla="*/ 1278166 h 1287130"/>
              <a:gd name="connsiteX32" fmla="*/ 839693 w 1945791"/>
              <a:gd name="connsiteY32" fmla="*/ 1287130 h 1287130"/>
              <a:gd name="connsiteX33" fmla="*/ 947270 w 1945791"/>
              <a:gd name="connsiteY33" fmla="*/ 1278166 h 1287130"/>
              <a:gd name="connsiteX34" fmla="*/ 974164 w 1945791"/>
              <a:gd name="connsiteY34" fmla="*/ 1260236 h 1287130"/>
              <a:gd name="connsiteX35" fmla="*/ 1027952 w 1945791"/>
              <a:gd name="connsiteY35" fmla="*/ 1242307 h 1287130"/>
              <a:gd name="connsiteX36" fmla="*/ 1054846 w 1945791"/>
              <a:gd name="connsiteY36" fmla="*/ 1224378 h 1287130"/>
              <a:gd name="connsiteX37" fmla="*/ 1072776 w 1945791"/>
              <a:gd name="connsiteY37" fmla="*/ 1206448 h 1287130"/>
              <a:gd name="connsiteX38" fmla="*/ 1099670 w 1945791"/>
              <a:gd name="connsiteY38" fmla="*/ 1197483 h 1287130"/>
              <a:gd name="connsiteX39" fmla="*/ 1162423 w 1945791"/>
              <a:gd name="connsiteY39" fmla="*/ 1152660 h 1287130"/>
              <a:gd name="connsiteX40" fmla="*/ 1207246 w 1945791"/>
              <a:gd name="connsiteY40" fmla="*/ 1116801 h 1287130"/>
              <a:gd name="connsiteX41" fmla="*/ 1261035 w 1945791"/>
              <a:gd name="connsiteY41" fmla="*/ 1098872 h 1287130"/>
              <a:gd name="connsiteX42" fmla="*/ 1314823 w 1945791"/>
              <a:gd name="connsiteY42" fmla="*/ 1080942 h 1287130"/>
              <a:gd name="connsiteX43" fmla="*/ 1341717 w 1945791"/>
              <a:gd name="connsiteY43" fmla="*/ 1071978 h 1287130"/>
              <a:gd name="connsiteX44" fmla="*/ 1377576 w 1945791"/>
              <a:gd name="connsiteY44" fmla="*/ 1063013 h 1287130"/>
              <a:gd name="connsiteX45" fmla="*/ 1449293 w 1945791"/>
              <a:gd name="connsiteY45" fmla="*/ 1036119 h 1287130"/>
              <a:gd name="connsiteX46" fmla="*/ 1529976 w 1945791"/>
              <a:gd name="connsiteY46" fmla="*/ 982330 h 1287130"/>
              <a:gd name="connsiteX47" fmla="*/ 1556870 w 1945791"/>
              <a:gd name="connsiteY47" fmla="*/ 964401 h 1287130"/>
              <a:gd name="connsiteX48" fmla="*/ 1583764 w 1945791"/>
              <a:gd name="connsiteY48" fmla="*/ 937507 h 1287130"/>
              <a:gd name="connsiteX49" fmla="*/ 1637552 w 1945791"/>
              <a:gd name="connsiteY49" fmla="*/ 901648 h 1287130"/>
              <a:gd name="connsiteX50" fmla="*/ 1673411 w 1945791"/>
              <a:gd name="connsiteY50" fmla="*/ 847860 h 1287130"/>
              <a:gd name="connsiteX51" fmla="*/ 1691340 w 1945791"/>
              <a:gd name="connsiteY51" fmla="*/ 829930 h 1287130"/>
              <a:gd name="connsiteX52" fmla="*/ 1727199 w 1945791"/>
              <a:gd name="connsiteY52" fmla="*/ 776142 h 1287130"/>
              <a:gd name="connsiteX53" fmla="*/ 1745129 w 1945791"/>
              <a:gd name="connsiteY53" fmla="*/ 758213 h 1287130"/>
              <a:gd name="connsiteX54" fmla="*/ 1780988 w 1945791"/>
              <a:gd name="connsiteY54" fmla="*/ 704425 h 1287130"/>
              <a:gd name="connsiteX55" fmla="*/ 1825811 w 1945791"/>
              <a:gd name="connsiteY55" fmla="*/ 695460 h 1287130"/>
              <a:gd name="connsiteX56" fmla="*/ 1879599 w 1945791"/>
              <a:gd name="connsiteY56" fmla="*/ 650636 h 1287130"/>
              <a:gd name="connsiteX57" fmla="*/ 1945791 w 1945791"/>
              <a:gd name="connsiteY57" fmla="*/ 561492 h 1287130"/>
              <a:gd name="connsiteX58" fmla="*/ 1929676 w 1945791"/>
              <a:gd name="connsiteY58" fmla="*/ 505001 h 1287130"/>
              <a:gd name="connsiteX59" fmla="*/ 1899234 w 1945791"/>
              <a:gd name="connsiteY59" fmla="*/ 475905 h 1287130"/>
              <a:gd name="connsiteX60" fmla="*/ 1852596 w 1945791"/>
              <a:gd name="connsiteY60" fmla="*/ 437846 h 1287130"/>
              <a:gd name="connsiteX61" fmla="*/ 1816682 w 1945791"/>
              <a:gd name="connsiteY61" fmla="*/ 407571 h 1287130"/>
              <a:gd name="connsiteX62" fmla="*/ 1798725 w 1945791"/>
              <a:gd name="connsiteY62" fmla="*/ 397085 h 1287130"/>
              <a:gd name="connsiteX63" fmla="*/ 1746726 w 1945791"/>
              <a:gd name="connsiteY63" fmla="*/ 369851 h 1287130"/>
              <a:gd name="connsiteX64" fmla="*/ 1700113 w 1945791"/>
              <a:gd name="connsiteY64" fmla="*/ 333652 h 1287130"/>
              <a:gd name="connsiteX65" fmla="*/ 1657023 w 1945791"/>
              <a:gd name="connsiteY65" fmla="*/ 299995 h 1287130"/>
              <a:gd name="connsiteX66" fmla="*/ 1624767 w 1945791"/>
              <a:gd name="connsiteY66" fmla="*/ 280205 h 1287130"/>
              <a:gd name="connsiteX67" fmla="*/ 1572821 w 1945791"/>
              <a:gd name="connsiteY67" fmla="*/ 237241 h 1287130"/>
              <a:gd name="connsiteX68" fmla="*/ 1542351 w 1945791"/>
              <a:gd name="connsiteY68" fmla="*/ 210008 h 1287130"/>
              <a:gd name="connsiteX69" fmla="*/ 1476051 w 1945791"/>
              <a:gd name="connsiteY69" fmla="*/ 171106 h 1287130"/>
              <a:gd name="connsiteX70" fmla="*/ 1416983 w 1945791"/>
              <a:gd name="connsiteY70" fmla="*/ 136769 h 1287130"/>
              <a:gd name="connsiteX71" fmla="*/ 1379364 w 1945791"/>
              <a:gd name="connsiteY71" fmla="*/ 127804 h 1287130"/>
              <a:gd name="connsiteX72" fmla="*/ 1336327 w 1945791"/>
              <a:gd name="connsiteY72" fmla="*/ 102772 h 1287130"/>
              <a:gd name="connsiteX73" fmla="*/ 1298708 w 1945791"/>
              <a:gd name="connsiteY73" fmla="*/ 96006 h 1287130"/>
              <a:gd name="connsiteX74" fmla="*/ 1223361 w 1945791"/>
              <a:gd name="connsiteY74" fmla="*/ 65391 h 1287130"/>
              <a:gd name="connsiteX75" fmla="*/ 1189317 w 1945791"/>
              <a:gd name="connsiteY75" fmla="*/ 56426 h 1287130"/>
              <a:gd name="connsiteX76" fmla="*/ 1162423 w 1945791"/>
              <a:gd name="connsiteY76" fmla="*/ 58966 h 1287130"/>
              <a:gd name="connsiteX77" fmla="*/ 1108635 w 1945791"/>
              <a:gd name="connsiteY77" fmla="*/ 50001 h 1287130"/>
              <a:gd name="connsiteX78" fmla="*/ 1001058 w 1945791"/>
              <a:gd name="connsiteY78" fmla="*/ 32072 h 1287130"/>
              <a:gd name="connsiteX79" fmla="*/ 857176 w 1945791"/>
              <a:gd name="connsiteY79" fmla="*/ 6825 h 1287130"/>
              <a:gd name="connsiteX80" fmla="*/ 741082 w 1945791"/>
              <a:gd name="connsiteY80" fmla="*/ 5178 h 1287130"/>
              <a:gd name="connsiteX81" fmla="*/ 507999 w 1945791"/>
              <a:gd name="connsiteY81" fmla="*/ 14142 h 1287130"/>
              <a:gd name="connsiteX82" fmla="*/ 389643 w 1945791"/>
              <a:gd name="connsiteY82" fmla="*/ 59984 h 1287130"/>
              <a:gd name="connsiteX83" fmla="*/ 346580 w 1945791"/>
              <a:gd name="connsiteY83" fmla="*/ 91279 h 1287130"/>
              <a:gd name="connsiteX84" fmla="*/ 308934 w 1945791"/>
              <a:gd name="connsiteY84" fmla="*/ 105827 h 1287130"/>
              <a:gd name="connsiteX85" fmla="*/ 249701 w 1945791"/>
              <a:gd name="connsiteY85" fmla="*/ 137123 h 1287130"/>
              <a:gd name="connsiteX86" fmla="*/ 215493 w 1945791"/>
              <a:gd name="connsiteY86" fmla="*/ 164017 h 1287130"/>
              <a:gd name="connsiteX87" fmla="*/ 167149 w 1945791"/>
              <a:gd name="connsiteY87" fmla="*/ 189727 h 1287130"/>
              <a:gd name="connsiteX88" fmla="*/ 105335 w 1945791"/>
              <a:gd name="connsiteY88" fmla="*/ 313439 h 1287130"/>
              <a:gd name="connsiteX0" fmla="*/ 90395 w 1930851"/>
              <a:gd name="connsiteY0" fmla="*/ 313439 h 1287130"/>
              <a:gd name="connsiteX1" fmla="*/ 89934 w 1930851"/>
              <a:gd name="connsiteY1" fmla="*/ 340672 h 1287130"/>
              <a:gd name="connsiteX2" fmla="*/ 79296 w 1930851"/>
              <a:gd name="connsiteY2" fmla="*/ 399958 h 1287130"/>
              <a:gd name="connsiteX3" fmla="*/ 76969 w 1930851"/>
              <a:gd name="connsiteY3" fmla="*/ 424815 h 1287130"/>
              <a:gd name="connsiteX4" fmla="*/ 59458 w 1930851"/>
              <a:gd name="connsiteY4" fmla="*/ 446185 h 1287130"/>
              <a:gd name="connsiteX5" fmla="*/ 0 w 1930851"/>
              <a:gd name="connsiteY5" fmla="*/ 471342 h 1287130"/>
              <a:gd name="connsiteX6" fmla="*/ 8965 w 1930851"/>
              <a:gd name="connsiteY6" fmla="*/ 498236 h 1287130"/>
              <a:gd name="connsiteX7" fmla="*/ 17930 w 1930851"/>
              <a:gd name="connsiteY7" fmla="*/ 534095 h 1287130"/>
              <a:gd name="connsiteX8" fmla="*/ 35859 w 1930851"/>
              <a:gd name="connsiteY8" fmla="*/ 587883 h 1287130"/>
              <a:gd name="connsiteX9" fmla="*/ 53789 w 1930851"/>
              <a:gd name="connsiteY9" fmla="*/ 641672 h 1287130"/>
              <a:gd name="connsiteX10" fmla="*/ 89648 w 1930851"/>
              <a:gd name="connsiteY10" fmla="*/ 695460 h 1287130"/>
              <a:gd name="connsiteX11" fmla="*/ 125506 w 1930851"/>
              <a:gd name="connsiteY11" fmla="*/ 749248 h 1287130"/>
              <a:gd name="connsiteX12" fmla="*/ 143436 w 1930851"/>
              <a:gd name="connsiteY12" fmla="*/ 767178 h 1287130"/>
              <a:gd name="connsiteX13" fmla="*/ 161365 w 1930851"/>
              <a:gd name="connsiteY13" fmla="*/ 794072 h 1287130"/>
              <a:gd name="connsiteX14" fmla="*/ 233083 w 1930851"/>
              <a:gd name="connsiteY14" fmla="*/ 865789 h 1287130"/>
              <a:gd name="connsiteX15" fmla="*/ 268942 w 1930851"/>
              <a:gd name="connsiteY15" fmla="*/ 901648 h 1287130"/>
              <a:gd name="connsiteX16" fmla="*/ 286871 w 1930851"/>
              <a:gd name="connsiteY16" fmla="*/ 919578 h 1287130"/>
              <a:gd name="connsiteX17" fmla="*/ 313765 w 1930851"/>
              <a:gd name="connsiteY17" fmla="*/ 937507 h 1287130"/>
              <a:gd name="connsiteX18" fmla="*/ 331695 w 1930851"/>
              <a:gd name="connsiteY18" fmla="*/ 964401 h 1287130"/>
              <a:gd name="connsiteX19" fmla="*/ 376518 w 1930851"/>
              <a:gd name="connsiteY19" fmla="*/ 1000260 h 1287130"/>
              <a:gd name="connsiteX20" fmla="*/ 412377 w 1930851"/>
              <a:gd name="connsiteY20" fmla="*/ 1054048 h 1287130"/>
              <a:gd name="connsiteX21" fmla="*/ 466165 w 1930851"/>
              <a:gd name="connsiteY21" fmla="*/ 1089907 h 1287130"/>
              <a:gd name="connsiteX22" fmla="*/ 484095 w 1930851"/>
              <a:gd name="connsiteY22" fmla="*/ 1107836 h 1287130"/>
              <a:gd name="connsiteX23" fmla="*/ 510989 w 1930851"/>
              <a:gd name="connsiteY23" fmla="*/ 1116801 h 1287130"/>
              <a:gd name="connsiteX24" fmla="*/ 546848 w 1930851"/>
              <a:gd name="connsiteY24" fmla="*/ 1134730 h 1287130"/>
              <a:gd name="connsiteX25" fmla="*/ 600636 w 1930851"/>
              <a:gd name="connsiteY25" fmla="*/ 1152660 h 1287130"/>
              <a:gd name="connsiteX26" fmla="*/ 654424 w 1930851"/>
              <a:gd name="connsiteY26" fmla="*/ 1188519 h 1287130"/>
              <a:gd name="connsiteX27" fmla="*/ 690283 w 1930851"/>
              <a:gd name="connsiteY27" fmla="*/ 1206448 h 1287130"/>
              <a:gd name="connsiteX28" fmla="*/ 744071 w 1930851"/>
              <a:gd name="connsiteY28" fmla="*/ 1242307 h 1287130"/>
              <a:gd name="connsiteX29" fmla="*/ 770965 w 1930851"/>
              <a:gd name="connsiteY29" fmla="*/ 1260236 h 1287130"/>
              <a:gd name="connsiteX30" fmla="*/ 797859 w 1930851"/>
              <a:gd name="connsiteY30" fmla="*/ 1278166 h 1287130"/>
              <a:gd name="connsiteX31" fmla="*/ 824753 w 1930851"/>
              <a:gd name="connsiteY31" fmla="*/ 1287130 h 1287130"/>
              <a:gd name="connsiteX32" fmla="*/ 932330 w 1930851"/>
              <a:gd name="connsiteY32" fmla="*/ 1278166 h 1287130"/>
              <a:gd name="connsiteX33" fmla="*/ 959224 w 1930851"/>
              <a:gd name="connsiteY33" fmla="*/ 1260236 h 1287130"/>
              <a:gd name="connsiteX34" fmla="*/ 1013012 w 1930851"/>
              <a:gd name="connsiteY34" fmla="*/ 1242307 h 1287130"/>
              <a:gd name="connsiteX35" fmla="*/ 1039906 w 1930851"/>
              <a:gd name="connsiteY35" fmla="*/ 1224378 h 1287130"/>
              <a:gd name="connsiteX36" fmla="*/ 1057836 w 1930851"/>
              <a:gd name="connsiteY36" fmla="*/ 1206448 h 1287130"/>
              <a:gd name="connsiteX37" fmla="*/ 1084730 w 1930851"/>
              <a:gd name="connsiteY37" fmla="*/ 1197483 h 1287130"/>
              <a:gd name="connsiteX38" fmla="*/ 1147483 w 1930851"/>
              <a:gd name="connsiteY38" fmla="*/ 1152660 h 1287130"/>
              <a:gd name="connsiteX39" fmla="*/ 1192306 w 1930851"/>
              <a:gd name="connsiteY39" fmla="*/ 1116801 h 1287130"/>
              <a:gd name="connsiteX40" fmla="*/ 1246095 w 1930851"/>
              <a:gd name="connsiteY40" fmla="*/ 1098872 h 1287130"/>
              <a:gd name="connsiteX41" fmla="*/ 1299883 w 1930851"/>
              <a:gd name="connsiteY41" fmla="*/ 1080942 h 1287130"/>
              <a:gd name="connsiteX42" fmla="*/ 1326777 w 1930851"/>
              <a:gd name="connsiteY42" fmla="*/ 1071978 h 1287130"/>
              <a:gd name="connsiteX43" fmla="*/ 1362636 w 1930851"/>
              <a:gd name="connsiteY43" fmla="*/ 1063013 h 1287130"/>
              <a:gd name="connsiteX44" fmla="*/ 1434353 w 1930851"/>
              <a:gd name="connsiteY44" fmla="*/ 1036119 h 1287130"/>
              <a:gd name="connsiteX45" fmla="*/ 1515036 w 1930851"/>
              <a:gd name="connsiteY45" fmla="*/ 982330 h 1287130"/>
              <a:gd name="connsiteX46" fmla="*/ 1541930 w 1930851"/>
              <a:gd name="connsiteY46" fmla="*/ 964401 h 1287130"/>
              <a:gd name="connsiteX47" fmla="*/ 1568824 w 1930851"/>
              <a:gd name="connsiteY47" fmla="*/ 937507 h 1287130"/>
              <a:gd name="connsiteX48" fmla="*/ 1622612 w 1930851"/>
              <a:gd name="connsiteY48" fmla="*/ 901648 h 1287130"/>
              <a:gd name="connsiteX49" fmla="*/ 1658471 w 1930851"/>
              <a:gd name="connsiteY49" fmla="*/ 847860 h 1287130"/>
              <a:gd name="connsiteX50" fmla="*/ 1676400 w 1930851"/>
              <a:gd name="connsiteY50" fmla="*/ 829930 h 1287130"/>
              <a:gd name="connsiteX51" fmla="*/ 1712259 w 1930851"/>
              <a:gd name="connsiteY51" fmla="*/ 776142 h 1287130"/>
              <a:gd name="connsiteX52" fmla="*/ 1730189 w 1930851"/>
              <a:gd name="connsiteY52" fmla="*/ 758213 h 1287130"/>
              <a:gd name="connsiteX53" fmla="*/ 1766048 w 1930851"/>
              <a:gd name="connsiteY53" fmla="*/ 704425 h 1287130"/>
              <a:gd name="connsiteX54" fmla="*/ 1810871 w 1930851"/>
              <a:gd name="connsiteY54" fmla="*/ 695460 h 1287130"/>
              <a:gd name="connsiteX55" fmla="*/ 1864659 w 1930851"/>
              <a:gd name="connsiteY55" fmla="*/ 650636 h 1287130"/>
              <a:gd name="connsiteX56" fmla="*/ 1930851 w 1930851"/>
              <a:gd name="connsiteY56" fmla="*/ 561492 h 1287130"/>
              <a:gd name="connsiteX57" fmla="*/ 1914736 w 1930851"/>
              <a:gd name="connsiteY57" fmla="*/ 505001 h 1287130"/>
              <a:gd name="connsiteX58" fmla="*/ 1884294 w 1930851"/>
              <a:gd name="connsiteY58" fmla="*/ 475905 h 1287130"/>
              <a:gd name="connsiteX59" fmla="*/ 1837656 w 1930851"/>
              <a:gd name="connsiteY59" fmla="*/ 437846 h 1287130"/>
              <a:gd name="connsiteX60" fmla="*/ 1801742 w 1930851"/>
              <a:gd name="connsiteY60" fmla="*/ 407571 h 1287130"/>
              <a:gd name="connsiteX61" fmla="*/ 1783785 w 1930851"/>
              <a:gd name="connsiteY61" fmla="*/ 397085 h 1287130"/>
              <a:gd name="connsiteX62" fmla="*/ 1731786 w 1930851"/>
              <a:gd name="connsiteY62" fmla="*/ 369851 h 1287130"/>
              <a:gd name="connsiteX63" fmla="*/ 1685173 w 1930851"/>
              <a:gd name="connsiteY63" fmla="*/ 333652 h 1287130"/>
              <a:gd name="connsiteX64" fmla="*/ 1642083 w 1930851"/>
              <a:gd name="connsiteY64" fmla="*/ 299995 h 1287130"/>
              <a:gd name="connsiteX65" fmla="*/ 1609827 w 1930851"/>
              <a:gd name="connsiteY65" fmla="*/ 280205 h 1287130"/>
              <a:gd name="connsiteX66" fmla="*/ 1557881 w 1930851"/>
              <a:gd name="connsiteY66" fmla="*/ 237241 h 1287130"/>
              <a:gd name="connsiteX67" fmla="*/ 1527411 w 1930851"/>
              <a:gd name="connsiteY67" fmla="*/ 210008 h 1287130"/>
              <a:gd name="connsiteX68" fmla="*/ 1461111 w 1930851"/>
              <a:gd name="connsiteY68" fmla="*/ 171106 h 1287130"/>
              <a:gd name="connsiteX69" fmla="*/ 1402043 w 1930851"/>
              <a:gd name="connsiteY69" fmla="*/ 136769 h 1287130"/>
              <a:gd name="connsiteX70" fmla="*/ 1364424 w 1930851"/>
              <a:gd name="connsiteY70" fmla="*/ 127804 h 1287130"/>
              <a:gd name="connsiteX71" fmla="*/ 1321387 w 1930851"/>
              <a:gd name="connsiteY71" fmla="*/ 102772 h 1287130"/>
              <a:gd name="connsiteX72" fmla="*/ 1283768 w 1930851"/>
              <a:gd name="connsiteY72" fmla="*/ 96006 h 1287130"/>
              <a:gd name="connsiteX73" fmla="*/ 1208421 w 1930851"/>
              <a:gd name="connsiteY73" fmla="*/ 65391 h 1287130"/>
              <a:gd name="connsiteX74" fmla="*/ 1174377 w 1930851"/>
              <a:gd name="connsiteY74" fmla="*/ 56426 h 1287130"/>
              <a:gd name="connsiteX75" fmla="*/ 1147483 w 1930851"/>
              <a:gd name="connsiteY75" fmla="*/ 58966 h 1287130"/>
              <a:gd name="connsiteX76" fmla="*/ 1093695 w 1930851"/>
              <a:gd name="connsiteY76" fmla="*/ 50001 h 1287130"/>
              <a:gd name="connsiteX77" fmla="*/ 986118 w 1930851"/>
              <a:gd name="connsiteY77" fmla="*/ 32072 h 1287130"/>
              <a:gd name="connsiteX78" fmla="*/ 842236 w 1930851"/>
              <a:gd name="connsiteY78" fmla="*/ 6825 h 1287130"/>
              <a:gd name="connsiteX79" fmla="*/ 726142 w 1930851"/>
              <a:gd name="connsiteY79" fmla="*/ 5178 h 1287130"/>
              <a:gd name="connsiteX80" fmla="*/ 493059 w 1930851"/>
              <a:gd name="connsiteY80" fmla="*/ 14142 h 1287130"/>
              <a:gd name="connsiteX81" fmla="*/ 374703 w 1930851"/>
              <a:gd name="connsiteY81" fmla="*/ 59984 h 1287130"/>
              <a:gd name="connsiteX82" fmla="*/ 331640 w 1930851"/>
              <a:gd name="connsiteY82" fmla="*/ 91279 h 1287130"/>
              <a:gd name="connsiteX83" fmla="*/ 293994 w 1930851"/>
              <a:gd name="connsiteY83" fmla="*/ 105827 h 1287130"/>
              <a:gd name="connsiteX84" fmla="*/ 234761 w 1930851"/>
              <a:gd name="connsiteY84" fmla="*/ 137123 h 1287130"/>
              <a:gd name="connsiteX85" fmla="*/ 200553 w 1930851"/>
              <a:gd name="connsiteY85" fmla="*/ 164017 h 1287130"/>
              <a:gd name="connsiteX86" fmla="*/ 152209 w 1930851"/>
              <a:gd name="connsiteY86" fmla="*/ 189727 h 1287130"/>
              <a:gd name="connsiteX87" fmla="*/ 90395 w 1930851"/>
              <a:gd name="connsiteY87" fmla="*/ 313439 h 1287130"/>
              <a:gd name="connsiteX0" fmla="*/ 81430 w 1921886"/>
              <a:gd name="connsiteY0" fmla="*/ 313439 h 1287130"/>
              <a:gd name="connsiteX1" fmla="*/ 80969 w 1921886"/>
              <a:gd name="connsiteY1" fmla="*/ 340672 h 1287130"/>
              <a:gd name="connsiteX2" fmla="*/ 70331 w 1921886"/>
              <a:gd name="connsiteY2" fmla="*/ 399958 h 1287130"/>
              <a:gd name="connsiteX3" fmla="*/ 68004 w 1921886"/>
              <a:gd name="connsiteY3" fmla="*/ 424815 h 1287130"/>
              <a:gd name="connsiteX4" fmla="*/ 50493 w 1921886"/>
              <a:gd name="connsiteY4" fmla="*/ 446185 h 1287130"/>
              <a:gd name="connsiteX5" fmla="*/ 0 w 1921886"/>
              <a:gd name="connsiteY5" fmla="*/ 498236 h 1287130"/>
              <a:gd name="connsiteX6" fmla="*/ 8965 w 1921886"/>
              <a:gd name="connsiteY6" fmla="*/ 534095 h 1287130"/>
              <a:gd name="connsiteX7" fmla="*/ 26894 w 1921886"/>
              <a:gd name="connsiteY7" fmla="*/ 587883 h 1287130"/>
              <a:gd name="connsiteX8" fmla="*/ 44824 w 1921886"/>
              <a:gd name="connsiteY8" fmla="*/ 641672 h 1287130"/>
              <a:gd name="connsiteX9" fmla="*/ 80683 w 1921886"/>
              <a:gd name="connsiteY9" fmla="*/ 695460 h 1287130"/>
              <a:gd name="connsiteX10" fmla="*/ 116541 w 1921886"/>
              <a:gd name="connsiteY10" fmla="*/ 749248 h 1287130"/>
              <a:gd name="connsiteX11" fmla="*/ 134471 w 1921886"/>
              <a:gd name="connsiteY11" fmla="*/ 767178 h 1287130"/>
              <a:gd name="connsiteX12" fmla="*/ 152400 w 1921886"/>
              <a:gd name="connsiteY12" fmla="*/ 794072 h 1287130"/>
              <a:gd name="connsiteX13" fmla="*/ 224118 w 1921886"/>
              <a:gd name="connsiteY13" fmla="*/ 865789 h 1287130"/>
              <a:gd name="connsiteX14" fmla="*/ 259977 w 1921886"/>
              <a:gd name="connsiteY14" fmla="*/ 901648 h 1287130"/>
              <a:gd name="connsiteX15" fmla="*/ 277906 w 1921886"/>
              <a:gd name="connsiteY15" fmla="*/ 919578 h 1287130"/>
              <a:gd name="connsiteX16" fmla="*/ 304800 w 1921886"/>
              <a:gd name="connsiteY16" fmla="*/ 937507 h 1287130"/>
              <a:gd name="connsiteX17" fmla="*/ 322730 w 1921886"/>
              <a:gd name="connsiteY17" fmla="*/ 964401 h 1287130"/>
              <a:gd name="connsiteX18" fmla="*/ 367553 w 1921886"/>
              <a:gd name="connsiteY18" fmla="*/ 1000260 h 1287130"/>
              <a:gd name="connsiteX19" fmla="*/ 403412 w 1921886"/>
              <a:gd name="connsiteY19" fmla="*/ 1054048 h 1287130"/>
              <a:gd name="connsiteX20" fmla="*/ 457200 w 1921886"/>
              <a:gd name="connsiteY20" fmla="*/ 1089907 h 1287130"/>
              <a:gd name="connsiteX21" fmla="*/ 475130 w 1921886"/>
              <a:gd name="connsiteY21" fmla="*/ 1107836 h 1287130"/>
              <a:gd name="connsiteX22" fmla="*/ 502024 w 1921886"/>
              <a:gd name="connsiteY22" fmla="*/ 1116801 h 1287130"/>
              <a:gd name="connsiteX23" fmla="*/ 537883 w 1921886"/>
              <a:gd name="connsiteY23" fmla="*/ 1134730 h 1287130"/>
              <a:gd name="connsiteX24" fmla="*/ 591671 w 1921886"/>
              <a:gd name="connsiteY24" fmla="*/ 1152660 h 1287130"/>
              <a:gd name="connsiteX25" fmla="*/ 645459 w 1921886"/>
              <a:gd name="connsiteY25" fmla="*/ 1188519 h 1287130"/>
              <a:gd name="connsiteX26" fmla="*/ 681318 w 1921886"/>
              <a:gd name="connsiteY26" fmla="*/ 1206448 h 1287130"/>
              <a:gd name="connsiteX27" fmla="*/ 735106 w 1921886"/>
              <a:gd name="connsiteY27" fmla="*/ 1242307 h 1287130"/>
              <a:gd name="connsiteX28" fmla="*/ 762000 w 1921886"/>
              <a:gd name="connsiteY28" fmla="*/ 1260236 h 1287130"/>
              <a:gd name="connsiteX29" fmla="*/ 788894 w 1921886"/>
              <a:gd name="connsiteY29" fmla="*/ 1278166 h 1287130"/>
              <a:gd name="connsiteX30" fmla="*/ 815788 w 1921886"/>
              <a:gd name="connsiteY30" fmla="*/ 1287130 h 1287130"/>
              <a:gd name="connsiteX31" fmla="*/ 923365 w 1921886"/>
              <a:gd name="connsiteY31" fmla="*/ 1278166 h 1287130"/>
              <a:gd name="connsiteX32" fmla="*/ 950259 w 1921886"/>
              <a:gd name="connsiteY32" fmla="*/ 1260236 h 1287130"/>
              <a:gd name="connsiteX33" fmla="*/ 1004047 w 1921886"/>
              <a:gd name="connsiteY33" fmla="*/ 1242307 h 1287130"/>
              <a:gd name="connsiteX34" fmla="*/ 1030941 w 1921886"/>
              <a:gd name="connsiteY34" fmla="*/ 1224378 h 1287130"/>
              <a:gd name="connsiteX35" fmla="*/ 1048871 w 1921886"/>
              <a:gd name="connsiteY35" fmla="*/ 1206448 h 1287130"/>
              <a:gd name="connsiteX36" fmla="*/ 1075765 w 1921886"/>
              <a:gd name="connsiteY36" fmla="*/ 1197483 h 1287130"/>
              <a:gd name="connsiteX37" fmla="*/ 1138518 w 1921886"/>
              <a:gd name="connsiteY37" fmla="*/ 1152660 h 1287130"/>
              <a:gd name="connsiteX38" fmla="*/ 1183341 w 1921886"/>
              <a:gd name="connsiteY38" fmla="*/ 1116801 h 1287130"/>
              <a:gd name="connsiteX39" fmla="*/ 1237130 w 1921886"/>
              <a:gd name="connsiteY39" fmla="*/ 1098872 h 1287130"/>
              <a:gd name="connsiteX40" fmla="*/ 1290918 w 1921886"/>
              <a:gd name="connsiteY40" fmla="*/ 1080942 h 1287130"/>
              <a:gd name="connsiteX41" fmla="*/ 1317812 w 1921886"/>
              <a:gd name="connsiteY41" fmla="*/ 1071978 h 1287130"/>
              <a:gd name="connsiteX42" fmla="*/ 1353671 w 1921886"/>
              <a:gd name="connsiteY42" fmla="*/ 1063013 h 1287130"/>
              <a:gd name="connsiteX43" fmla="*/ 1425388 w 1921886"/>
              <a:gd name="connsiteY43" fmla="*/ 1036119 h 1287130"/>
              <a:gd name="connsiteX44" fmla="*/ 1506071 w 1921886"/>
              <a:gd name="connsiteY44" fmla="*/ 982330 h 1287130"/>
              <a:gd name="connsiteX45" fmla="*/ 1532965 w 1921886"/>
              <a:gd name="connsiteY45" fmla="*/ 964401 h 1287130"/>
              <a:gd name="connsiteX46" fmla="*/ 1559859 w 1921886"/>
              <a:gd name="connsiteY46" fmla="*/ 937507 h 1287130"/>
              <a:gd name="connsiteX47" fmla="*/ 1613647 w 1921886"/>
              <a:gd name="connsiteY47" fmla="*/ 901648 h 1287130"/>
              <a:gd name="connsiteX48" fmla="*/ 1649506 w 1921886"/>
              <a:gd name="connsiteY48" fmla="*/ 847860 h 1287130"/>
              <a:gd name="connsiteX49" fmla="*/ 1667435 w 1921886"/>
              <a:gd name="connsiteY49" fmla="*/ 829930 h 1287130"/>
              <a:gd name="connsiteX50" fmla="*/ 1703294 w 1921886"/>
              <a:gd name="connsiteY50" fmla="*/ 776142 h 1287130"/>
              <a:gd name="connsiteX51" fmla="*/ 1721224 w 1921886"/>
              <a:gd name="connsiteY51" fmla="*/ 758213 h 1287130"/>
              <a:gd name="connsiteX52" fmla="*/ 1757083 w 1921886"/>
              <a:gd name="connsiteY52" fmla="*/ 704425 h 1287130"/>
              <a:gd name="connsiteX53" fmla="*/ 1801906 w 1921886"/>
              <a:gd name="connsiteY53" fmla="*/ 695460 h 1287130"/>
              <a:gd name="connsiteX54" fmla="*/ 1855694 w 1921886"/>
              <a:gd name="connsiteY54" fmla="*/ 650636 h 1287130"/>
              <a:gd name="connsiteX55" fmla="*/ 1921886 w 1921886"/>
              <a:gd name="connsiteY55" fmla="*/ 561492 h 1287130"/>
              <a:gd name="connsiteX56" fmla="*/ 1905771 w 1921886"/>
              <a:gd name="connsiteY56" fmla="*/ 505001 h 1287130"/>
              <a:gd name="connsiteX57" fmla="*/ 1875329 w 1921886"/>
              <a:gd name="connsiteY57" fmla="*/ 475905 h 1287130"/>
              <a:gd name="connsiteX58" fmla="*/ 1828691 w 1921886"/>
              <a:gd name="connsiteY58" fmla="*/ 437846 h 1287130"/>
              <a:gd name="connsiteX59" fmla="*/ 1792777 w 1921886"/>
              <a:gd name="connsiteY59" fmla="*/ 407571 h 1287130"/>
              <a:gd name="connsiteX60" fmla="*/ 1774820 w 1921886"/>
              <a:gd name="connsiteY60" fmla="*/ 397085 h 1287130"/>
              <a:gd name="connsiteX61" fmla="*/ 1722821 w 1921886"/>
              <a:gd name="connsiteY61" fmla="*/ 369851 h 1287130"/>
              <a:gd name="connsiteX62" fmla="*/ 1676208 w 1921886"/>
              <a:gd name="connsiteY62" fmla="*/ 333652 h 1287130"/>
              <a:gd name="connsiteX63" fmla="*/ 1633118 w 1921886"/>
              <a:gd name="connsiteY63" fmla="*/ 299995 h 1287130"/>
              <a:gd name="connsiteX64" fmla="*/ 1600862 w 1921886"/>
              <a:gd name="connsiteY64" fmla="*/ 280205 h 1287130"/>
              <a:gd name="connsiteX65" fmla="*/ 1548916 w 1921886"/>
              <a:gd name="connsiteY65" fmla="*/ 237241 h 1287130"/>
              <a:gd name="connsiteX66" fmla="*/ 1518446 w 1921886"/>
              <a:gd name="connsiteY66" fmla="*/ 210008 h 1287130"/>
              <a:gd name="connsiteX67" fmla="*/ 1452146 w 1921886"/>
              <a:gd name="connsiteY67" fmla="*/ 171106 h 1287130"/>
              <a:gd name="connsiteX68" fmla="*/ 1393078 w 1921886"/>
              <a:gd name="connsiteY68" fmla="*/ 136769 h 1287130"/>
              <a:gd name="connsiteX69" fmla="*/ 1355459 w 1921886"/>
              <a:gd name="connsiteY69" fmla="*/ 127804 h 1287130"/>
              <a:gd name="connsiteX70" fmla="*/ 1312422 w 1921886"/>
              <a:gd name="connsiteY70" fmla="*/ 102772 h 1287130"/>
              <a:gd name="connsiteX71" fmla="*/ 1274803 w 1921886"/>
              <a:gd name="connsiteY71" fmla="*/ 96006 h 1287130"/>
              <a:gd name="connsiteX72" fmla="*/ 1199456 w 1921886"/>
              <a:gd name="connsiteY72" fmla="*/ 65391 h 1287130"/>
              <a:gd name="connsiteX73" fmla="*/ 1165412 w 1921886"/>
              <a:gd name="connsiteY73" fmla="*/ 56426 h 1287130"/>
              <a:gd name="connsiteX74" fmla="*/ 1138518 w 1921886"/>
              <a:gd name="connsiteY74" fmla="*/ 58966 h 1287130"/>
              <a:gd name="connsiteX75" fmla="*/ 1084730 w 1921886"/>
              <a:gd name="connsiteY75" fmla="*/ 50001 h 1287130"/>
              <a:gd name="connsiteX76" fmla="*/ 977153 w 1921886"/>
              <a:gd name="connsiteY76" fmla="*/ 32072 h 1287130"/>
              <a:gd name="connsiteX77" fmla="*/ 833271 w 1921886"/>
              <a:gd name="connsiteY77" fmla="*/ 6825 h 1287130"/>
              <a:gd name="connsiteX78" fmla="*/ 717177 w 1921886"/>
              <a:gd name="connsiteY78" fmla="*/ 5178 h 1287130"/>
              <a:gd name="connsiteX79" fmla="*/ 484094 w 1921886"/>
              <a:gd name="connsiteY79" fmla="*/ 14142 h 1287130"/>
              <a:gd name="connsiteX80" fmla="*/ 365738 w 1921886"/>
              <a:gd name="connsiteY80" fmla="*/ 59984 h 1287130"/>
              <a:gd name="connsiteX81" fmla="*/ 322675 w 1921886"/>
              <a:gd name="connsiteY81" fmla="*/ 91279 h 1287130"/>
              <a:gd name="connsiteX82" fmla="*/ 285029 w 1921886"/>
              <a:gd name="connsiteY82" fmla="*/ 105827 h 1287130"/>
              <a:gd name="connsiteX83" fmla="*/ 225796 w 1921886"/>
              <a:gd name="connsiteY83" fmla="*/ 137123 h 1287130"/>
              <a:gd name="connsiteX84" fmla="*/ 191588 w 1921886"/>
              <a:gd name="connsiteY84" fmla="*/ 164017 h 1287130"/>
              <a:gd name="connsiteX85" fmla="*/ 143244 w 1921886"/>
              <a:gd name="connsiteY85" fmla="*/ 189727 h 1287130"/>
              <a:gd name="connsiteX86" fmla="*/ 81430 w 1921886"/>
              <a:gd name="connsiteY86" fmla="*/ 313439 h 1287130"/>
              <a:gd name="connsiteX0" fmla="*/ 76005 w 1916461"/>
              <a:gd name="connsiteY0" fmla="*/ 313439 h 1287130"/>
              <a:gd name="connsiteX1" fmla="*/ 75544 w 1916461"/>
              <a:gd name="connsiteY1" fmla="*/ 340672 h 1287130"/>
              <a:gd name="connsiteX2" fmla="*/ 64906 w 1916461"/>
              <a:gd name="connsiteY2" fmla="*/ 399958 h 1287130"/>
              <a:gd name="connsiteX3" fmla="*/ 62579 w 1916461"/>
              <a:gd name="connsiteY3" fmla="*/ 424815 h 1287130"/>
              <a:gd name="connsiteX4" fmla="*/ 45068 w 1916461"/>
              <a:gd name="connsiteY4" fmla="*/ 446185 h 1287130"/>
              <a:gd name="connsiteX5" fmla="*/ 30132 w 1916461"/>
              <a:gd name="connsiteY5" fmla="*/ 492949 h 1287130"/>
              <a:gd name="connsiteX6" fmla="*/ 3540 w 1916461"/>
              <a:gd name="connsiteY6" fmla="*/ 534095 h 1287130"/>
              <a:gd name="connsiteX7" fmla="*/ 21469 w 1916461"/>
              <a:gd name="connsiteY7" fmla="*/ 587883 h 1287130"/>
              <a:gd name="connsiteX8" fmla="*/ 39399 w 1916461"/>
              <a:gd name="connsiteY8" fmla="*/ 641672 h 1287130"/>
              <a:gd name="connsiteX9" fmla="*/ 75258 w 1916461"/>
              <a:gd name="connsiteY9" fmla="*/ 695460 h 1287130"/>
              <a:gd name="connsiteX10" fmla="*/ 111116 w 1916461"/>
              <a:gd name="connsiteY10" fmla="*/ 749248 h 1287130"/>
              <a:gd name="connsiteX11" fmla="*/ 129046 w 1916461"/>
              <a:gd name="connsiteY11" fmla="*/ 767178 h 1287130"/>
              <a:gd name="connsiteX12" fmla="*/ 146975 w 1916461"/>
              <a:gd name="connsiteY12" fmla="*/ 794072 h 1287130"/>
              <a:gd name="connsiteX13" fmla="*/ 218693 w 1916461"/>
              <a:gd name="connsiteY13" fmla="*/ 865789 h 1287130"/>
              <a:gd name="connsiteX14" fmla="*/ 254552 w 1916461"/>
              <a:gd name="connsiteY14" fmla="*/ 901648 h 1287130"/>
              <a:gd name="connsiteX15" fmla="*/ 272481 w 1916461"/>
              <a:gd name="connsiteY15" fmla="*/ 919578 h 1287130"/>
              <a:gd name="connsiteX16" fmla="*/ 299375 w 1916461"/>
              <a:gd name="connsiteY16" fmla="*/ 937507 h 1287130"/>
              <a:gd name="connsiteX17" fmla="*/ 317305 w 1916461"/>
              <a:gd name="connsiteY17" fmla="*/ 964401 h 1287130"/>
              <a:gd name="connsiteX18" fmla="*/ 362128 w 1916461"/>
              <a:gd name="connsiteY18" fmla="*/ 1000260 h 1287130"/>
              <a:gd name="connsiteX19" fmla="*/ 397987 w 1916461"/>
              <a:gd name="connsiteY19" fmla="*/ 1054048 h 1287130"/>
              <a:gd name="connsiteX20" fmla="*/ 451775 w 1916461"/>
              <a:gd name="connsiteY20" fmla="*/ 1089907 h 1287130"/>
              <a:gd name="connsiteX21" fmla="*/ 469705 w 1916461"/>
              <a:gd name="connsiteY21" fmla="*/ 1107836 h 1287130"/>
              <a:gd name="connsiteX22" fmla="*/ 496599 w 1916461"/>
              <a:gd name="connsiteY22" fmla="*/ 1116801 h 1287130"/>
              <a:gd name="connsiteX23" fmla="*/ 532458 w 1916461"/>
              <a:gd name="connsiteY23" fmla="*/ 1134730 h 1287130"/>
              <a:gd name="connsiteX24" fmla="*/ 586246 w 1916461"/>
              <a:gd name="connsiteY24" fmla="*/ 1152660 h 1287130"/>
              <a:gd name="connsiteX25" fmla="*/ 640034 w 1916461"/>
              <a:gd name="connsiteY25" fmla="*/ 1188519 h 1287130"/>
              <a:gd name="connsiteX26" fmla="*/ 675893 w 1916461"/>
              <a:gd name="connsiteY26" fmla="*/ 1206448 h 1287130"/>
              <a:gd name="connsiteX27" fmla="*/ 729681 w 1916461"/>
              <a:gd name="connsiteY27" fmla="*/ 1242307 h 1287130"/>
              <a:gd name="connsiteX28" fmla="*/ 756575 w 1916461"/>
              <a:gd name="connsiteY28" fmla="*/ 1260236 h 1287130"/>
              <a:gd name="connsiteX29" fmla="*/ 783469 w 1916461"/>
              <a:gd name="connsiteY29" fmla="*/ 1278166 h 1287130"/>
              <a:gd name="connsiteX30" fmla="*/ 810363 w 1916461"/>
              <a:gd name="connsiteY30" fmla="*/ 1287130 h 1287130"/>
              <a:gd name="connsiteX31" fmla="*/ 917940 w 1916461"/>
              <a:gd name="connsiteY31" fmla="*/ 1278166 h 1287130"/>
              <a:gd name="connsiteX32" fmla="*/ 944834 w 1916461"/>
              <a:gd name="connsiteY32" fmla="*/ 1260236 h 1287130"/>
              <a:gd name="connsiteX33" fmla="*/ 998622 w 1916461"/>
              <a:gd name="connsiteY33" fmla="*/ 1242307 h 1287130"/>
              <a:gd name="connsiteX34" fmla="*/ 1025516 w 1916461"/>
              <a:gd name="connsiteY34" fmla="*/ 1224378 h 1287130"/>
              <a:gd name="connsiteX35" fmla="*/ 1043446 w 1916461"/>
              <a:gd name="connsiteY35" fmla="*/ 1206448 h 1287130"/>
              <a:gd name="connsiteX36" fmla="*/ 1070340 w 1916461"/>
              <a:gd name="connsiteY36" fmla="*/ 1197483 h 1287130"/>
              <a:gd name="connsiteX37" fmla="*/ 1133093 w 1916461"/>
              <a:gd name="connsiteY37" fmla="*/ 1152660 h 1287130"/>
              <a:gd name="connsiteX38" fmla="*/ 1177916 w 1916461"/>
              <a:gd name="connsiteY38" fmla="*/ 1116801 h 1287130"/>
              <a:gd name="connsiteX39" fmla="*/ 1231705 w 1916461"/>
              <a:gd name="connsiteY39" fmla="*/ 1098872 h 1287130"/>
              <a:gd name="connsiteX40" fmla="*/ 1285493 w 1916461"/>
              <a:gd name="connsiteY40" fmla="*/ 1080942 h 1287130"/>
              <a:gd name="connsiteX41" fmla="*/ 1312387 w 1916461"/>
              <a:gd name="connsiteY41" fmla="*/ 1071978 h 1287130"/>
              <a:gd name="connsiteX42" fmla="*/ 1348246 w 1916461"/>
              <a:gd name="connsiteY42" fmla="*/ 1063013 h 1287130"/>
              <a:gd name="connsiteX43" fmla="*/ 1419963 w 1916461"/>
              <a:gd name="connsiteY43" fmla="*/ 1036119 h 1287130"/>
              <a:gd name="connsiteX44" fmla="*/ 1500646 w 1916461"/>
              <a:gd name="connsiteY44" fmla="*/ 982330 h 1287130"/>
              <a:gd name="connsiteX45" fmla="*/ 1527540 w 1916461"/>
              <a:gd name="connsiteY45" fmla="*/ 964401 h 1287130"/>
              <a:gd name="connsiteX46" fmla="*/ 1554434 w 1916461"/>
              <a:gd name="connsiteY46" fmla="*/ 937507 h 1287130"/>
              <a:gd name="connsiteX47" fmla="*/ 1608222 w 1916461"/>
              <a:gd name="connsiteY47" fmla="*/ 901648 h 1287130"/>
              <a:gd name="connsiteX48" fmla="*/ 1644081 w 1916461"/>
              <a:gd name="connsiteY48" fmla="*/ 847860 h 1287130"/>
              <a:gd name="connsiteX49" fmla="*/ 1662010 w 1916461"/>
              <a:gd name="connsiteY49" fmla="*/ 829930 h 1287130"/>
              <a:gd name="connsiteX50" fmla="*/ 1697869 w 1916461"/>
              <a:gd name="connsiteY50" fmla="*/ 776142 h 1287130"/>
              <a:gd name="connsiteX51" fmla="*/ 1715799 w 1916461"/>
              <a:gd name="connsiteY51" fmla="*/ 758213 h 1287130"/>
              <a:gd name="connsiteX52" fmla="*/ 1751658 w 1916461"/>
              <a:gd name="connsiteY52" fmla="*/ 704425 h 1287130"/>
              <a:gd name="connsiteX53" fmla="*/ 1796481 w 1916461"/>
              <a:gd name="connsiteY53" fmla="*/ 695460 h 1287130"/>
              <a:gd name="connsiteX54" fmla="*/ 1850269 w 1916461"/>
              <a:gd name="connsiteY54" fmla="*/ 650636 h 1287130"/>
              <a:gd name="connsiteX55" fmla="*/ 1916461 w 1916461"/>
              <a:gd name="connsiteY55" fmla="*/ 561492 h 1287130"/>
              <a:gd name="connsiteX56" fmla="*/ 1900346 w 1916461"/>
              <a:gd name="connsiteY56" fmla="*/ 505001 h 1287130"/>
              <a:gd name="connsiteX57" fmla="*/ 1869904 w 1916461"/>
              <a:gd name="connsiteY57" fmla="*/ 475905 h 1287130"/>
              <a:gd name="connsiteX58" fmla="*/ 1823266 w 1916461"/>
              <a:gd name="connsiteY58" fmla="*/ 437846 h 1287130"/>
              <a:gd name="connsiteX59" fmla="*/ 1787352 w 1916461"/>
              <a:gd name="connsiteY59" fmla="*/ 407571 h 1287130"/>
              <a:gd name="connsiteX60" fmla="*/ 1769395 w 1916461"/>
              <a:gd name="connsiteY60" fmla="*/ 397085 h 1287130"/>
              <a:gd name="connsiteX61" fmla="*/ 1717396 w 1916461"/>
              <a:gd name="connsiteY61" fmla="*/ 369851 h 1287130"/>
              <a:gd name="connsiteX62" fmla="*/ 1670783 w 1916461"/>
              <a:gd name="connsiteY62" fmla="*/ 333652 h 1287130"/>
              <a:gd name="connsiteX63" fmla="*/ 1627693 w 1916461"/>
              <a:gd name="connsiteY63" fmla="*/ 299995 h 1287130"/>
              <a:gd name="connsiteX64" fmla="*/ 1595437 w 1916461"/>
              <a:gd name="connsiteY64" fmla="*/ 280205 h 1287130"/>
              <a:gd name="connsiteX65" fmla="*/ 1543491 w 1916461"/>
              <a:gd name="connsiteY65" fmla="*/ 237241 h 1287130"/>
              <a:gd name="connsiteX66" fmla="*/ 1513021 w 1916461"/>
              <a:gd name="connsiteY66" fmla="*/ 210008 h 1287130"/>
              <a:gd name="connsiteX67" fmla="*/ 1446721 w 1916461"/>
              <a:gd name="connsiteY67" fmla="*/ 171106 h 1287130"/>
              <a:gd name="connsiteX68" fmla="*/ 1387653 w 1916461"/>
              <a:gd name="connsiteY68" fmla="*/ 136769 h 1287130"/>
              <a:gd name="connsiteX69" fmla="*/ 1350034 w 1916461"/>
              <a:gd name="connsiteY69" fmla="*/ 127804 h 1287130"/>
              <a:gd name="connsiteX70" fmla="*/ 1306997 w 1916461"/>
              <a:gd name="connsiteY70" fmla="*/ 102772 h 1287130"/>
              <a:gd name="connsiteX71" fmla="*/ 1269378 w 1916461"/>
              <a:gd name="connsiteY71" fmla="*/ 96006 h 1287130"/>
              <a:gd name="connsiteX72" fmla="*/ 1194031 w 1916461"/>
              <a:gd name="connsiteY72" fmla="*/ 65391 h 1287130"/>
              <a:gd name="connsiteX73" fmla="*/ 1159987 w 1916461"/>
              <a:gd name="connsiteY73" fmla="*/ 56426 h 1287130"/>
              <a:gd name="connsiteX74" fmla="*/ 1133093 w 1916461"/>
              <a:gd name="connsiteY74" fmla="*/ 58966 h 1287130"/>
              <a:gd name="connsiteX75" fmla="*/ 1079305 w 1916461"/>
              <a:gd name="connsiteY75" fmla="*/ 50001 h 1287130"/>
              <a:gd name="connsiteX76" fmla="*/ 971728 w 1916461"/>
              <a:gd name="connsiteY76" fmla="*/ 32072 h 1287130"/>
              <a:gd name="connsiteX77" fmla="*/ 827846 w 1916461"/>
              <a:gd name="connsiteY77" fmla="*/ 6825 h 1287130"/>
              <a:gd name="connsiteX78" fmla="*/ 711752 w 1916461"/>
              <a:gd name="connsiteY78" fmla="*/ 5178 h 1287130"/>
              <a:gd name="connsiteX79" fmla="*/ 478669 w 1916461"/>
              <a:gd name="connsiteY79" fmla="*/ 14142 h 1287130"/>
              <a:gd name="connsiteX80" fmla="*/ 360313 w 1916461"/>
              <a:gd name="connsiteY80" fmla="*/ 59984 h 1287130"/>
              <a:gd name="connsiteX81" fmla="*/ 317250 w 1916461"/>
              <a:gd name="connsiteY81" fmla="*/ 91279 h 1287130"/>
              <a:gd name="connsiteX82" fmla="*/ 279604 w 1916461"/>
              <a:gd name="connsiteY82" fmla="*/ 105827 h 1287130"/>
              <a:gd name="connsiteX83" fmla="*/ 220371 w 1916461"/>
              <a:gd name="connsiteY83" fmla="*/ 137123 h 1287130"/>
              <a:gd name="connsiteX84" fmla="*/ 186163 w 1916461"/>
              <a:gd name="connsiteY84" fmla="*/ 164017 h 1287130"/>
              <a:gd name="connsiteX85" fmla="*/ 137819 w 1916461"/>
              <a:gd name="connsiteY85" fmla="*/ 189727 h 1287130"/>
              <a:gd name="connsiteX86" fmla="*/ 76005 w 1916461"/>
              <a:gd name="connsiteY86" fmla="*/ 313439 h 1287130"/>
              <a:gd name="connsiteX0" fmla="*/ 76005 w 1916461"/>
              <a:gd name="connsiteY0" fmla="*/ 313439 h 1287130"/>
              <a:gd name="connsiteX1" fmla="*/ 75544 w 1916461"/>
              <a:gd name="connsiteY1" fmla="*/ 340672 h 1287130"/>
              <a:gd name="connsiteX2" fmla="*/ 64906 w 1916461"/>
              <a:gd name="connsiteY2" fmla="*/ 399958 h 1287130"/>
              <a:gd name="connsiteX3" fmla="*/ 54530 w 1916461"/>
              <a:gd name="connsiteY3" fmla="*/ 451609 h 1287130"/>
              <a:gd name="connsiteX4" fmla="*/ 45068 w 1916461"/>
              <a:gd name="connsiteY4" fmla="*/ 446185 h 1287130"/>
              <a:gd name="connsiteX5" fmla="*/ 30132 w 1916461"/>
              <a:gd name="connsiteY5" fmla="*/ 492949 h 1287130"/>
              <a:gd name="connsiteX6" fmla="*/ 3540 w 1916461"/>
              <a:gd name="connsiteY6" fmla="*/ 534095 h 1287130"/>
              <a:gd name="connsiteX7" fmla="*/ 21469 w 1916461"/>
              <a:gd name="connsiteY7" fmla="*/ 587883 h 1287130"/>
              <a:gd name="connsiteX8" fmla="*/ 39399 w 1916461"/>
              <a:gd name="connsiteY8" fmla="*/ 641672 h 1287130"/>
              <a:gd name="connsiteX9" fmla="*/ 75258 w 1916461"/>
              <a:gd name="connsiteY9" fmla="*/ 695460 h 1287130"/>
              <a:gd name="connsiteX10" fmla="*/ 111116 w 1916461"/>
              <a:gd name="connsiteY10" fmla="*/ 749248 h 1287130"/>
              <a:gd name="connsiteX11" fmla="*/ 129046 w 1916461"/>
              <a:gd name="connsiteY11" fmla="*/ 767178 h 1287130"/>
              <a:gd name="connsiteX12" fmla="*/ 146975 w 1916461"/>
              <a:gd name="connsiteY12" fmla="*/ 794072 h 1287130"/>
              <a:gd name="connsiteX13" fmla="*/ 218693 w 1916461"/>
              <a:gd name="connsiteY13" fmla="*/ 865789 h 1287130"/>
              <a:gd name="connsiteX14" fmla="*/ 254552 w 1916461"/>
              <a:gd name="connsiteY14" fmla="*/ 901648 h 1287130"/>
              <a:gd name="connsiteX15" fmla="*/ 272481 w 1916461"/>
              <a:gd name="connsiteY15" fmla="*/ 919578 h 1287130"/>
              <a:gd name="connsiteX16" fmla="*/ 299375 w 1916461"/>
              <a:gd name="connsiteY16" fmla="*/ 937507 h 1287130"/>
              <a:gd name="connsiteX17" fmla="*/ 317305 w 1916461"/>
              <a:gd name="connsiteY17" fmla="*/ 964401 h 1287130"/>
              <a:gd name="connsiteX18" fmla="*/ 362128 w 1916461"/>
              <a:gd name="connsiteY18" fmla="*/ 1000260 h 1287130"/>
              <a:gd name="connsiteX19" fmla="*/ 397987 w 1916461"/>
              <a:gd name="connsiteY19" fmla="*/ 1054048 h 1287130"/>
              <a:gd name="connsiteX20" fmla="*/ 451775 w 1916461"/>
              <a:gd name="connsiteY20" fmla="*/ 1089907 h 1287130"/>
              <a:gd name="connsiteX21" fmla="*/ 469705 w 1916461"/>
              <a:gd name="connsiteY21" fmla="*/ 1107836 h 1287130"/>
              <a:gd name="connsiteX22" fmla="*/ 496599 w 1916461"/>
              <a:gd name="connsiteY22" fmla="*/ 1116801 h 1287130"/>
              <a:gd name="connsiteX23" fmla="*/ 532458 w 1916461"/>
              <a:gd name="connsiteY23" fmla="*/ 1134730 h 1287130"/>
              <a:gd name="connsiteX24" fmla="*/ 586246 w 1916461"/>
              <a:gd name="connsiteY24" fmla="*/ 1152660 h 1287130"/>
              <a:gd name="connsiteX25" fmla="*/ 640034 w 1916461"/>
              <a:gd name="connsiteY25" fmla="*/ 1188519 h 1287130"/>
              <a:gd name="connsiteX26" fmla="*/ 675893 w 1916461"/>
              <a:gd name="connsiteY26" fmla="*/ 1206448 h 1287130"/>
              <a:gd name="connsiteX27" fmla="*/ 729681 w 1916461"/>
              <a:gd name="connsiteY27" fmla="*/ 1242307 h 1287130"/>
              <a:gd name="connsiteX28" fmla="*/ 756575 w 1916461"/>
              <a:gd name="connsiteY28" fmla="*/ 1260236 h 1287130"/>
              <a:gd name="connsiteX29" fmla="*/ 783469 w 1916461"/>
              <a:gd name="connsiteY29" fmla="*/ 1278166 h 1287130"/>
              <a:gd name="connsiteX30" fmla="*/ 810363 w 1916461"/>
              <a:gd name="connsiteY30" fmla="*/ 1287130 h 1287130"/>
              <a:gd name="connsiteX31" fmla="*/ 917940 w 1916461"/>
              <a:gd name="connsiteY31" fmla="*/ 1278166 h 1287130"/>
              <a:gd name="connsiteX32" fmla="*/ 944834 w 1916461"/>
              <a:gd name="connsiteY32" fmla="*/ 1260236 h 1287130"/>
              <a:gd name="connsiteX33" fmla="*/ 998622 w 1916461"/>
              <a:gd name="connsiteY33" fmla="*/ 1242307 h 1287130"/>
              <a:gd name="connsiteX34" fmla="*/ 1025516 w 1916461"/>
              <a:gd name="connsiteY34" fmla="*/ 1224378 h 1287130"/>
              <a:gd name="connsiteX35" fmla="*/ 1043446 w 1916461"/>
              <a:gd name="connsiteY35" fmla="*/ 1206448 h 1287130"/>
              <a:gd name="connsiteX36" fmla="*/ 1070340 w 1916461"/>
              <a:gd name="connsiteY36" fmla="*/ 1197483 h 1287130"/>
              <a:gd name="connsiteX37" fmla="*/ 1133093 w 1916461"/>
              <a:gd name="connsiteY37" fmla="*/ 1152660 h 1287130"/>
              <a:gd name="connsiteX38" fmla="*/ 1177916 w 1916461"/>
              <a:gd name="connsiteY38" fmla="*/ 1116801 h 1287130"/>
              <a:gd name="connsiteX39" fmla="*/ 1231705 w 1916461"/>
              <a:gd name="connsiteY39" fmla="*/ 1098872 h 1287130"/>
              <a:gd name="connsiteX40" fmla="*/ 1285493 w 1916461"/>
              <a:gd name="connsiteY40" fmla="*/ 1080942 h 1287130"/>
              <a:gd name="connsiteX41" fmla="*/ 1312387 w 1916461"/>
              <a:gd name="connsiteY41" fmla="*/ 1071978 h 1287130"/>
              <a:gd name="connsiteX42" fmla="*/ 1348246 w 1916461"/>
              <a:gd name="connsiteY42" fmla="*/ 1063013 h 1287130"/>
              <a:gd name="connsiteX43" fmla="*/ 1419963 w 1916461"/>
              <a:gd name="connsiteY43" fmla="*/ 1036119 h 1287130"/>
              <a:gd name="connsiteX44" fmla="*/ 1500646 w 1916461"/>
              <a:gd name="connsiteY44" fmla="*/ 982330 h 1287130"/>
              <a:gd name="connsiteX45" fmla="*/ 1527540 w 1916461"/>
              <a:gd name="connsiteY45" fmla="*/ 964401 h 1287130"/>
              <a:gd name="connsiteX46" fmla="*/ 1554434 w 1916461"/>
              <a:gd name="connsiteY46" fmla="*/ 937507 h 1287130"/>
              <a:gd name="connsiteX47" fmla="*/ 1608222 w 1916461"/>
              <a:gd name="connsiteY47" fmla="*/ 901648 h 1287130"/>
              <a:gd name="connsiteX48" fmla="*/ 1644081 w 1916461"/>
              <a:gd name="connsiteY48" fmla="*/ 847860 h 1287130"/>
              <a:gd name="connsiteX49" fmla="*/ 1662010 w 1916461"/>
              <a:gd name="connsiteY49" fmla="*/ 829930 h 1287130"/>
              <a:gd name="connsiteX50" fmla="*/ 1697869 w 1916461"/>
              <a:gd name="connsiteY50" fmla="*/ 776142 h 1287130"/>
              <a:gd name="connsiteX51" fmla="*/ 1715799 w 1916461"/>
              <a:gd name="connsiteY51" fmla="*/ 758213 h 1287130"/>
              <a:gd name="connsiteX52" fmla="*/ 1751658 w 1916461"/>
              <a:gd name="connsiteY52" fmla="*/ 704425 h 1287130"/>
              <a:gd name="connsiteX53" fmla="*/ 1796481 w 1916461"/>
              <a:gd name="connsiteY53" fmla="*/ 695460 h 1287130"/>
              <a:gd name="connsiteX54" fmla="*/ 1850269 w 1916461"/>
              <a:gd name="connsiteY54" fmla="*/ 650636 h 1287130"/>
              <a:gd name="connsiteX55" fmla="*/ 1916461 w 1916461"/>
              <a:gd name="connsiteY55" fmla="*/ 561492 h 1287130"/>
              <a:gd name="connsiteX56" fmla="*/ 1900346 w 1916461"/>
              <a:gd name="connsiteY56" fmla="*/ 505001 h 1287130"/>
              <a:gd name="connsiteX57" fmla="*/ 1869904 w 1916461"/>
              <a:gd name="connsiteY57" fmla="*/ 475905 h 1287130"/>
              <a:gd name="connsiteX58" fmla="*/ 1823266 w 1916461"/>
              <a:gd name="connsiteY58" fmla="*/ 437846 h 1287130"/>
              <a:gd name="connsiteX59" fmla="*/ 1787352 w 1916461"/>
              <a:gd name="connsiteY59" fmla="*/ 407571 h 1287130"/>
              <a:gd name="connsiteX60" fmla="*/ 1769395 w 1916461"/>
              <a:gd name="connsiteY60" fmla="*/ 397085 h 1287130"/>
              <a:gd name="connsiteX61" fmla="*/ 1717396 w 1916461"/>
              <a:gd name="connsiteY61" fmla="*/ 369851 h 1287130"/>
              <a:gd name="connsiteX62" fmla="*/ 1670783 w 1916461"/>
              <a:gd name="connsiteY62" fmla="*/ 333652 h 1287130"/>
              <a:gd name="connsiteX63" fmla="*/ 1627693 w 1916461"/>
              <a:gd name="connsiteY63" fmla="*/ 299995 h 1287130"/>
              <a:gd name="connsiteX64" fmla="*/ 1595437 w 1916461"/>
              <a:gd name="connsiteY64" fmla="*/ 280205 h 1287130"/>
              <a:gd name="connsiteX65" fmla="*/ 1543491 w 1916461"/>
              <a:gd name="connsiteY65" fmla="*/ 237241 h 1287130"/>
              <a:gd name="connsiteX66" fmla="*/ 1513021 w 1916461"/>
              <a:gd name="connsiteY66" fmla="*/ 210008 h 1287130"/>
              <a:gd name="connsiteX67" fmla="*/ 1446721 w 1916461"/>
              <a:gd name="connsiteY67" fmla="*/ 171106 h 1287130"/>
              <a:gd name="connsiteX68" fmla="*/ 1387653 w 1916461"/>
              <a:gd name="connsiteY68" fmla="*/ 136769 h 1287130"/>
              <a:gd name="connsiteX69" fmla="*/ 1350034 w 1916461"/>
              <a:gd name="connsiteY69" fmla="*/ 127804 h 1287130"/>
              <a:gd name="connsiteX70" fmla="*/ 1306997 w 1916461"/>
              <a:gd name="connsiteY70" fmla="*/ 102772 h 1287130"/>
              <a:gd name="connsiteX71" fmla="*/ 1269378 w 1916461"/>
              <a:gd name="connsiteY71" fmla="*/ 96006 h 1287130"/>
              <a:gd name="connsiteX72" fmla="*/ 1194031 w 1916461"/>
              <a:gd name="connsiteY72" fmla="*/ 65391 h 1287130"/>
              <a:gd name="connsiteX73" fmla="*/ 1159987 w 1916461"/>
              <a:gd name="connsiteY73" fmla="*/ 56426 h 1287130"/>
              <a:gd name="connsiteX74" fmla="*/ 1133093 w 1916461"/>
              <a:gd name="connsiteY74" fmla="*/ 58966 h 1287130"/>
              <a:gd name="connsiteX75" fmla="*/ 1079305 w 1916461"/>
              <a:gd name="connsiteY75" fmla="*/ 50001 h 1287130"/>
              <a:gd name="connsiteX76" fmla="*/ 971728 w 1916461"/>
              <a:gd name="connsiteY76" fmla="*/ 32072 h 1287130"/>
              <a:gd name="connsiteX77" fmla="*/ 827846 w 1916461"/>
              <a:gd name="connsiteY77" fmla="*/ 6825 h 1287130"/>
              <a:gd name="connsiteX78" fmla="*/ 711752 w 1916461"/>
              <a:gd name="connsiteY78" fmla="*/ 5178 h 1287130"/>
              <a:gd name="connsiteX79" fmla="*/ 478669 w 1916461"/>
              <a:gd name="connsiteY79" fmla="*/ 14142 h 1287130"/>
              <a:gd name="connsiteX80" fmla="*/ 360313 w 1916461"/>
              <a:gd name="connsiteY80" fmla="*/ 59984 h 1287130"/>
              <a:gd name="connsiteX81" fmla="*/ 317250 w 1916461"/>
              <a:gd name="connsiteY81" fmla="*/ 91279 h 1287130"/>
              <a:gd name="connsiteX82" fmla="*/ 279604 w 1916461"/>
              <a:gd name="connsiteY82" fmla="*/ 105827 h 1287130"/>
              <a:gd name="connsiteX83" fmla="*/ 220371 w 1916461"/>
              <a:gd name="connsiteY83" fmla="*/ 137123 h 1287130"/>
              <a:gd name="connsiteX84" fmla="*/ 186163 w 1916461"/>
              <a:gd name="connsiteY84" fmla="*/ 164017 h 1287130"/>
              <a:gd name="connsiteX85" fmla="*/ 137819 w 1916461"/>
              <a:gd name="connsiteY85" fmla="*/ 189727 h 1287130"/>
              <a:gd name="connsiteX86" fmla="*/ 76005 w 1916461"/>
              <a:gd name="connsiteY86" fmla="*/ 313439 h 1287130"/>
              <a:gd name="connsiteX0" fmla="*/ 76005 w 1916461"/>
              <a:gd name="connsiteY0" fmla="*/ 313439 h 1287130"/>
              <a:gd name="connsiteX1" fmla="*/ 75544 w 1916461"/>
              <a:gd name="connsiteY1" fmla="*/ 340672 h 1287130"/>
              <a:gd name="connsiteX2" fmla="*/ 64906 w 1916461"/>
              <a:gd name="connsiteY2" fmla="*/ 399958 h 1287130"/>
              <a:gd name="connsiteX3" fmla="*/ 54530 w 1916461"/>
              <a:gd name="connsiteY3" fmla="*/ 451609 h 1287130"/>
              <a:gd name="connsiteX4" fmla="*/ 45068 w 1916461"/>
              <a:gd name="connsiteY4" fmla="*/ 446185 h 1287130"/>
              <a:gd name="connsiteX5" fmla="*/ 30132 w 1916461"/>
              <a:gd name="connsiteY5" fmla="*/ 492949 h 1287130"/>
              <a:gd name="connsiteX6" fmla="*/ 3540 w 1916461"/>
              <a:gd name="connsiteY6" fmla="*/ 534095 h 1287130"/>
              <a:gd name="connsiteX7" fmla="*/ 21469 w 1916461"/>
              <a:gd name="connsiteY7" fmla="*/ 587883 h 1287130"/>
              <a:gd name="connsiteX8" fmla="*/ 39399 w 1916461"/>
              <a:gd name="connsiteY8" fmla="*/ 641672 h 1287130"/>
              <a:gd name="connsiteX9" fmla="*/ 75258 w 1916461"/>
              <a:gd name="connsiteY9" fmla="*/ 695460 h 1287130"/>
              <a:gd name="connsiteX10" fmla="*/ 111116 w 1916461"/>
              <a:gd name="connsiteY10" fmla="*/ 749248 h 1287130"/>
              <a:gd name="connsiteX11" fmla="*/ 129046 w 1916461"/>
              <a:gd name="connsiteY11" fmla="*/ 767178 h 1287130"/>
              <a:gd name="connsiteX12" fmla="*/ 146975 w 1916461"/>
              <a:gd name="connsiteY12" fmla="*/ 794072 h 1287130"/>
              <a:gd name="connsiteX13" fmla="*/ 218693 w 1916461"/>
              <a:gd name="connsiteY13" fmla="*/ 865789 h 1287130"/>
              <a:gd name="connsiteX14" fmla="*/ 254552 w 1916461"/>
              <a:gd name="connsiteY14" fmla="*/ 901648 h 1287130"/>
              <a:gd name="connsiteX15" fmla="*/ 272481 w 1916461"/>
              <a:gd name="connsiteY15" fmla="*/ 919578 h 1287130"/>
              <a:gd name="connsiteX16" fmla="*/ 299375 w 1916461"/>
              <a:gd name="connsiteY16" fmla="*/ 937507 h 1287130"/>
              <a:gd name="connsiteX17" fmla="*/ 317305 w 1916461"/>
              <a:gd name="connsiteY17" fmla="*/ 964401 h 1287130"/>
              <a:gd name="connsiteX18" fmla="*/ 362128 w 1916461"/>
              <a:gd name="connsiteY18" fmla="*/ 1000260 h 1287130"/>
              <a:gd name="connsiteX19" fmla="*/ 397987 w 1916461"/>
              <a:gd name="connsiteY19" fmla="*/ 1054048 h 1287130"/>
              <a:gd name="connsiteX20" fmla="*/ 451775 w 1916461"/>
              <a:gd name="connsiteY20" fmla="*/ 1089907 h 1287130"/>
              <a:gd name="connsiteX21" fmla="*/ 469705 w 1916461"/>
              <a:gd name="connsiteY21" fmla="*/ 1107836 h 1287130"/>
              <a:gd name="connsiteX22" fmla="*/ 496599 w 1916461"/>
              <a:gd name="connsiteY22" fmla="*/ 1116801 h 1287130"/>
              <a:gd name="connsiteX23" fmla="*/ 532458 w 1916461"/>
              <a:gd name="connsiteY23" fmla="*/ 1134730 h 1287130"/>
              <a:gd name="connsiteX24" fmla="*/ 586246 w 1916461"/>
              <a:gd name="connsiteY24" fmla="*/ 1152660 h 1287130"/>
              <a:gd name="connsiteX25" fmla="*/ 640034 w 1916461"/>
              <a:gd name="connsiteY25" fmla="*/ 1188519 h 1287130"/>
              <a:gd name="connsiteX26" fmla="*/ 675893 w 1916461"/>
              <a:gd name="connsiteY26" fmla="*/ 1206448 h 1287130"/>
              <a:gd name="connsiteX27" fmla="*/ 729681 w 1916461"/>
              <a:gd name="connsiteY27" fmla="*/ 1242307 h 1287130"/>
              <a:gd name="connsiteX28" fmla="*/ 756575 w 1916461"/>
              <a:gd name="connsiteY28" fmla="*/ 1260236 h 1287130"/>
              <a:gd name="connsiteX29" fmla="*/ 783469 w 1916461"/>
              <a:gd name="connsiteY29" fmla="*/ 1278166 h 1287130"/>
              <a:gd name="connsiteX30" fmla="*/ 810363 w 1916461"/>
              <a:gd name="connsiteY30" fmla="*/ 1287130 h 1287130"/>
              <a:gd name="connsiteX31" fmla="*/ 917940 w 1916461"/>
              <a:gd name="connsiteY31" fmla="*/ 1278166 h 1287130"/>
              <a:gd name="connsiteX32" fmla="*/ 944834 w 1916461"/>
              <a:gd name="connsiteY32" fmla="*/ 1260236 h 1287130"/>
              <a:gd name="connsiteX33" fmla="*/ 998622 w 1916461"/>
              <a:gd name="connsiteY33" fmla="*/ 1242307 h 1287130"/>
              <a:gd name="connsiteX34" fmla="*/ 1025516 w 1916461"/>
              <a:gd name="connsiteY34" fmla="*/ 1224378 h 1287130"/>
              <a:gd name="connsiteX35" fmla="*/ 1043446 w 1916461"/>
              <a:gd name="connsiteY35" fmla="*/ 1206448 h 1287130"/>
              <a:gd name="connsiteX36" fmla="*/ 1070340 w 1916461"/>
              <a:gd name="connsiteY36" fmla="*/ 1197483 h 1287130"/>
              <a:gd name="connsiteX37" fmla="*/ 1133093 w 1916461"/>
              <a:gd name="connsiteY37" fmla="*/ 1152660 h 1287130"/>
              <a:gd name="connsiteX38" fmla="*/ 1177916 w 1916461"/>
              <a:gd name="connsiteY38" fmla="*/ 1116801 h 1287130"/>
              <a:gd name="connsiteX39" fmla="*/ 1231705 w 1916461"/>
              <a:gd name="connsiteY39" fmla="*/ 1098872 h 1287130"/>
              <a:gd name="connsiteX40" fmla="*/ 1285493 w 1916461"/>
              <a:gd name="connsiteY40" fmla="*/ 1080942 h 1287130"/>
              <a:gd name="connsiteX41" fmla="*/ 1312387 w 1916461"/>
              <a:gd name="connsiteY41" fmla="*/ 1071978 h 1287130"/>
              <a:gd name="connsiteX42" fmla="*/ 1348246 w 1916461"/>
              <a:gd name="connsiteY42" fmla="*/ 1063013 h 1287130"/>
              <a:gd name="connsiteX43" fmla="*/ 1419963 w 1916461"/>
              <a:gd name="connsiteY43" fmla="*/ 1036119 h 1287130"/>
              <a:gd name="connsiteX44" fmla="*/ 1500646 w 1916461"/>
              <a:gd name="connsiteY44" fmla="*/ 982330 h 1287130"/>
              <a:gd name="connsiteX45" fmla="*/ 1527540 w 1916461"/>
              <a:gd name="connsiteY45" fmla="*/ 964401 h 1287130"/>
              <a:gd name="connsiteX46" fmla="*/ 1554434 w 1916461"/>
              <a:gd name="connsiteY46" fmla="*/ 937507 h 1287130"/>
              <a:gd name="connsiteX47" fmla="*/ 1608222 w 1916461"/>
              <a:gd name="connsiteY47" fmla="*/ 901648 h 1287130"/>
              <a:gd name="connsiteX48" fmla="*/ 1644081 w 1916461"/>
              <a:gd name="connsiteY48" fmla="*/ 847860 h 1287130"/>
              <a:gd name="connsiteX49" fmla="*/ 1662010 w 1916461"/>
              <a:gd name="connsiteY49" fmla="*/ 829930 h 1287130"/>
              <a:gd name="connsiteX50" fmla="*/ 1697869 w 1916461"/>
              <a:gd name="connsiteY50" fmla="*/ 776142 h 1287130"/>
              <a:gd name="connsiteX51" fmla="*/ 1715799 w 1916461"/>
              <a:gd name="connsiteY51" fmla="*/ 758213 h 1287130"/>
              <a:gd name="connsiteX52" fmla="*/ 1751658 w 1916461"/>
              <a:gd name="connsiteY52" fmla="*/ 704425 h 1287130"/>
              <a:gd name="connsiteX53" fmla="*/ 1796481 w 1916461"/>
              <a:gd name="connsiteY53" fmla="*/ 695460 h 1287130"/>
              <a:gd name="connsiteX54" fmla="*/ 1850269 w 1916461"/>
              <a:gd name="connsiteY54" fmla="*/ 650636 h 1287130"/>
              <a:gd name="connsiteX55" fmla="*/ 1916461 w 1916461"/>
              <a:gd name="connsiteY55" fmla="*/ 561492 h 1287130"/>
              <a:gd name="connsiteX56" fmla="*/ 1900346 w 1916461"/>
              <a:gd name="connsiteY56" fmla="*/ 505001 h 1287130"/>
              <a:gd name="connsiteX57" fmla="*/ 1869904 w 1916461"/>
              <a:gd name="connsiteY57" fmla="*/ 475905 h 1287130"/>
              <a:gd name="connsiteX58" fmla="*/ 1823266 w 1916461"/>
              <a:gd name="connsiteY58" fmla="*/ 437846 h 1287130"/>
              <a:gd name="connsiteX59" fmla="*/ 1787352 w 1916461"/>
              <a:gd name="connsiteY59" fmla="*/ 407571 h 1287130"/>
              <a:gd name="connsiteX60" fmla="*/ 1769395 w 1916461"/>
              <a:gd name="connsiteY60" fmla="*/ 397085 h 1287130"/>
              <a:gd name="connsiteX61" fmla="*/ 1717396 w 1916461"/>
              <a:gd name="connsiteY61" fmla="*/ 369851 h 1287130"/>
              <a:gd name="connsiteX62" fmla="*/ 1670783 w 1916461"/>
              <a:gd name="connsiteY62" fmla="*/ 333652 h 1287130"/>
              <a:gd name="connsiteX63" fmla="*/ 1627693 w 1916461"/>
              <a:gd name="connsiteY63" fmla="*/ 299995 h 1287130"/>
              <a:gd name="connsiteX64" fmla="*/ 1595437 w 1916461"/>
              <a:gd name="connsiteY64" fmla="*/ 280205 h 1287130"/>
              <a:gd name="connsiteX65" fmla="*/ 1543491 w 1916461"/>
              <a:gd name="connsiteY65" fmla="*/ 237241 h 1287130"/>
              <a:gd name="connsiteX66" fmla="*/ 1513021 w 1916461"/>
              <a:gd name="connsiteY66" fmla="*/ 210008 h 1287130"/>
              <a:gd name="connsiteX67" fmla="*/ 1446721 w 1916461"/>
              <a:gd name="connsiteY67" fmla="*/ 171106 h 1287130"/>
              <a:gd name="connsiteX68" fmla="*/ 1387653 w 1916461"/>
              <a:gd name="connsiteY68" fmla="*/ 136769 h 1287130"/>
              <a:gd name="connsiteX69" fmla="*/ 1350034 w 1916461"/>
              <a:gd name="connsiteY69" fmla="*/ 127804 h 1287130"/>
              <a:gd name="connsiteX70" fmla="*/ 1306997 w 1916461"/>
              <a:gd name="connsiteY70" fmla="*/ 102772 h 1287130"/>
              <a:gd name="connsiteX71" fmla="*/ 1269378 w 1916461"/>
              <a:gd name="connsiteY71" fmla="*/ 96006 h 1287130"/>
              <a:gd name="connsiteX72" fmla="*/ 1194031 w 1916461"/>
              <a:gd name="connsiteY72" fmla="*/ 65391 h 1287130"/>
              <a:gd name="connsiteX73" fmla="*/ 1159987 w 1916461"/>
              <a:gd name="connsiteY73" fmla="*/ 56426 h 1287130"/>
              <a:gd name="connsiteX74" fmla="*/ 1133093 w 1916461"/>
              <a:gd name="connsiteY74" fmla="*/ 58966 h 1287130"/>
              <a:gd name="connsiteX75" fmla="*/ 1079305 w 1916461"/>
              <a:gd name="connsiteY75" fmla="*/ 50001 h 1287130"/>
              <a:gd name="connsiteX76" fmla="*/ 971728 w 1916461"/>
              <a:gd name="connsiteY76" fmla="*/ 32072 h 1287130"/>
              <a:gd name="connsiteX77" fmla="*/ 827846 w 1916461"/>
              <a:gd name="connsiteY77" fmla="*/ 6825 h 1287130"/>
              <a:gd name="connsiteX78" fmla="*/ 711752 w 1916461"/>
              <a:gd name="connsiteY78" fmla="*/ 5178 h 1287130"/>
              <a:gd name="connsiteX79" fmla="*/ 478669 w 1916461"/>
              <a:gd name="connsiteY79" fmla="*/ 14142 h 1287130"/>
              <a:gd name="connsiteX80" fmla="*/ 360313 w 1916461"/>
              <a:gd name="connsiteY80" fmla="*/ 59984 h 1287130"/>
              <a:gd name="connsiteX81" fmla="*/ 317250 w 1916461"/>
              <a:gd name="connsiteY81" fmla="*/ 91279 h 1287130"/>
              <a:gd name="connsiteX82" fmla="*/ 279604 w 1916461"/>
              <a:gd name="connsiteY82" fmla="*/ 105827 h 1287130"/>
              <a:gd name="connsiteX83" fmla="*/ 220371 w 1916461"/>
              <a:gd name="connsiteY83" fmla="*/ 137123 h 1287130"/>
              <a:gd name="connsiteX84" fmla="*/ 186163 w 1916461"/>
              <a:gd name="connsiteY84" fmla="*/ 164017 h 1287130"/>
              <a:gd name="connsiteX85" fmla="*/ 137819 w 1916461"/>
              <a:gd name="connsiteY85" fmla="*/ 189727 h 1287130"/>
              <a:gd name="connsiteX86" fmla="*/ 76005 w 1916461"/>
              <a:gd name="connsiteY86" fmla="*/ 313439 h 1287130"/>
              <a:gd name="connsiteX0" fmla="*/ 76005 w 1916461"/>
              <a:gd name="connsiteY0" fmla="*/ 313439 h 1287130"/>
              <a:gd name="connsiteX1" fmla="*/ 75544 w 1916461"/>
              <a:gd name="connsiteY1" fmla="*/ 340672 h 1287130"/>
              <a:gd name="connsiteX2" fmla="*/ 64906 w 1916461"/>
              <a:gd name="connsiteY2" fmla="*/ 399958 h 1287130"/>
              <a:gd name="connsiteX3" fmla="*/ 54530 w 1916461"/>
              <a:gd name="connsiteY3" fmla="*/ 451609 h 1287130"/>
              <a:gd name="connsiteX4" fmla="*/ 30132 w 1916461"/>
              <a:gd name="connsiteY4" fmla="*/ 492949 h 1287130"/>
              <a:gd name="connsiteX5" fmla="*/ 3540 w 1916461"/>
              <a:gd name="connsiteY5" fmla="*/ 534095 h 1287130"/>
              <a:gd name="connsiteX6" fmla="*/ 21469 w 1916461"/>
              <a:gd name="connsiteY6" fmla="*/ 587883 h 1287130"/>
              <a:gd name="connsiteX7" fmla="*/ 39399 w 1916461"/>
              <a:gd name="connsiteY7" fmla="*/ 641672 h 1287130"/>
              <a:gd name="connsiteX8" fmla="*/ 75258 w 1916461"/>
              <a:gd name="connsiteY8" fmla="*/ 695460 h 1287130"/>
              <a:gd name="connsiteX9" fmla="*/ 111116 w 1916461"/>
              <a:gd name="connsiteY9" fmla="*/ 749248 h 1287130"/>
              <a:gd name="connsiteX10" fmla="*/ 129046 w 1916461"/>
              <a:gd name="connsiteY10" fmla="*/ 767178 h 1287130"/>
              <a:gd name="connsiteX11" fmla="*/ 146975 w 1916461"/>
              <a:gd name="connsiteY11" fmla="*/ 794072 h 1287130"/>
              <a:gd name="connsiteX12" fmla="*/ 218693 w 1916461"/>
              <a:gd name="connsiteY12" fmla="*/ 865789 h 1287130"/>
              <a:gd name="connsiteX13" fmla="*/ 254552 w 1916461"/>
              <a:gd name="connsiteY13" fmla="*/ 901648 h 1287130"/>
              <a:gd name="connsiteX14" fmla="*/ 272481 w 1916461"/>
              <a:gd name="connsiteY14" fmla="*/ 919578 h 1287130"/>
              <a:gd name="connsiteX15" fmla="*/ 299375 w 1916461"/>
              <a:gd name="connsiteY15" fmla="*/ 937507 h 1287130"/>
              <a:gd name="connsiteX16" fmla="*/ 317305 w 1916461"/>
              <a:gd name="connsiteY16" fmla="*/ 964401 h 1287130"/>
              <a:gd name="connsiteX17" fmla="*/ 362128 w 1916461"/>
              <a:gd name="connsiteY17" fmla="*/ 1000260 h 1287130"/>
              <a:gd name="connsiteX18" fmla="*/ 397987 w 1916461"/>
              <a:gd name="connsiteY18" fmla="*/ 1054048 h 1287130"/>
              <a:gd name="connsiteX19" fmla="*/ 451775 w 1916461"/>
              <a:gd name="connsiteY19" fmla="*/ 1089907 h 1287130"/>
              <a:gd name="connsiteX20" fmla="*/ 469705 w 1916461"/>
              <a:gd name="connsiteY20" fmla="*/ 1107836 h 1287130"/>
              <a:gd name="connsiteX21" fmla="*/ 496599 w 1916461"/>
              <a:gd name="connsiteY21" fmla="*/ 1116801 h 1287130"/>
              <a:gd name="connsiteX22" fmla="*/ 532458 w 1916461"/>
              <a:gd name="connsiteY22" fmla="*/ 1134730 h 1287130"/>
              <a:gd name="connsiteX23" fmla="*/ 586246 w 1916461"/>
              <a:gd name="connsiteY23" fmla="*/ 1152660 h 1287130"/>
              <a:gd name="connsiteX24" fmla="*/ 640034 w 1916461"/>
              <a:gd name="connsiteY24" fmla="*/ 1188519 h 1287130"/>
              <a:gd name="connsiteX25" fmla="*/ 675893 w 1916461"/>
              <a:gd name="connsiteY25" fmla="*/ 1206448 h 1287130"/>
              <a:gd name="connsiteX26" fmla="*/ 729681 w 1916461"/>
              <a:gd name="connsiteY26" fmla="*/ 1242307 h 1287130"/>
              <a:gd name="connsiteX27" fmla="*/ 756575 w 1916461"/>
              <a:gd name="connsiteY27" fmla="*/ 1260236 h 1287130"/>
              <a:gd name="connsiteX28" fmla="*/ 783469 w 1916461"/>
              <a:gd name="connsiteY28" fmla="*/ 1278166 h 1287130"/>
              <a:gd name="connsiteX29" fmla="*/ 810363 w 1916461"/>
              <a:gd name="connsiteY29" fmla="*/ 1287130 h 1287130"/>
              <a:gd name="connsiteX30" fmla="*/ 917940 w 1916461"/>
              <a:gd name="connsiteY30" fmla="*/ 1278166 h 1287130"/>
              <a:gd name="connsiteX31" fmla="*/ 944834 w 1916461"/>
              <a:gd name="connsiteY31" fmla="*/ 1260236 h 1287130"/>
              <a:gd name="connsiteX32" fmla="*/ 998622 w 1916461"/>
              <a:gd name="connsiteY32" fmla="*/ 1242307 h 1287130"/>
              <a:gd name="connsiteX33" fmla="*/ 1025516 w 1916461"/>
              <a:gd name="connsiteY33" fmla="*/ 1224378 h 1287130"/>
              <a:gd name="connsiteX34" fmla="*/ 1043446 w 1916461"/>
              <a:gd name="connsiteY34" fmla="*/ 1206448 h 1287130"/>
              <a:gd name="connsiteX35" fmla="*/ 1070340 w 1916461"/>
              <a:gd name="connsiteY35" fmla="*/ 1197483 h 1287130"/>
              <a:gd name="connsiteX36" fmla="*/ 1133093 w 1916461"/>
              <a:gd name="connsiteY36" fmla="*/ 1152660 h 1287130"/>
              <a:gd name="connsiteX37" fmla="*/ 1177916 w 1916461"/>
              <a:gd name="connsiteY37" fmla="*/ 1116801 h 1287130"/>
              <a:gd name="connsiteX38" fmla="*/ 1231705 w 1916461"/>
              <a:gd name="connsiteY38" fmla="*/ 1098872 h 1287130"/>
              <a:gd name="connsiteX39" fmla="*/ 1285493 w 1916461"/>
              <a:gd name="connsiteY39" fmla="*/ 1080942 h 1287130"/>
              <a:gd name="connsiteX40" fmla="*/ 1312387 w 1916461"/>
              <a:gd name="connsiteY40" fmla="*/ 1071978 h 1287130"/>
              <a:gd name="connsiteX41" fmla="*/ 1348246 w 1916461"/>
              <a:gd name="connsiteY41" fmla="*/ 1063013 h 1287130"/>
              <a:gd name="connsiteX42" fmla="*/ 1419963 w 1916461"/>
              <a:gd name="connsiteY42" fmla="*/ 1036119 h 1287130"/>
              <a:gd name="connsiteX43" fmla="*/ 1500646 w 1916461"/>
              <a:gd name="connsiteY43" fmla="*/ 982330 h 1287130"/>
              <a:gd name="connsiteX44" fmla="*/ 1527540 w 1916461"/>
              <a:gd name="connsiteY44" fmla="*/ 964401 h 1287130"/>
              <a:gd name="connsiteX45" fmla="*/ 1554434 w 1916461"/>
              <a:gd name="connsiteY45" fmla="*/ 937507 h 1287130"/>
              <a:gd name="connsiteX46" fmla="*/ 1608222 w 1916461"/>
              <a:gd name="connsiteY46" fmla="*/ 901648 h 1287130"/>
              <a:gd name="connsiteX47" fmla="*/ 1644081 w 1916461"/>
              <a:gd name="connsiteY47" fmla="*/ 847860 h 1287130"/>
              <a:gd name="connsiteX48" fmla="*/ 1662010 w 1916461"/>
              <a:gd name="connsiteY48" fmla="*/ 829930 h 1287130"/>
              <a:gd name="connsiteX49" fmla="*/ 1697869 w 1916461"/>
              <a:gd name="connsiteY49" fmla="*/ 776142 h 1287130"/>
              <a:gd name="connsiteX50" fmla="*/ 1715799 w 1916461"/>
              <a:gd name="connsiteY50" fmla="*/ 758213 h 1287130"/>
              <a:gd name="connsiteX51" fmla="*/ 1751658 w 1916461"/>
              <a:gd name="connsiteY51" fmla="*/ 704425 h 1287130"/>
              <a:gd name="connsiteX52" fmla="*/ 1796481 w 1916461"/>
              <a:gd name="connsiteY52" fmla="*/ 695460 h 1287130"/>
              <a:gd name="connsiteX53" fmla="*/ 1850269 w 1916461"/>
              <a:gd name="connsiteY53" fmla="*/ 650636 h 1287130"/>
              <a:gd name="connsiteX54" fmla="*/ 1916461 w 1916461"/>
              <a:gd name="connsiteY54" fmla="*/ 561492 h 1287130"/>
              <a:gd name="connsiteX55" fmla="*/ 1900346 w 1916461"/>
              <a:gd name="connsiteY55" fmla="*/ 505001 h 1287130"/>
              <a:gd name="connsiteX56" fmla="*/ 1869904 w 1916461"/>
              <a:gd name="connsiteY56" fmla="*/ 475905 h 1287130"/>
              <a:gd name="connsiteX57" fmla="*/ 1823266 w 1916461"/>
              <a:gd name="connsiteY57" fmla="*/ 437846 h 1287130"/>
              <a:gd name="connsiteX58" fmla="*/ 1787352 w 1916461"/>
              <a:gd name="connsiteY58" fmla="*/ 407571 h 1287130"/>
              <a:gd name="connsiteX59" fmla="*/ 1769395 w 1916461"/>
              <a:gd name="connsiteY59" fmla="*/ 397085 h 1287130"/>
              <a:gd name="connsiteX60" fmla="*/ 1717396 w 1916461"/>
              <a:gd name="connsiteY60" fmla="*/ 369851 h 1287130"/>
              <a:gd name="connsiteX61" fmla="*/ 1670783 w 1916461"/>
              <a:gd name="connsiteY61" fmla="*/ 333652 h 1287130"/>
              <a:gd name="connsiteX62" fmla="*/ 1627693 w 1916461"/>
              <a:gd name="connsiteY62" fmla="*/ 299995 h 1287130"/>
              <a:gd name="connsiteX63" fmla="*/ 1595437 w 1916461"/>
              <a:gd name="connsiteY63" fmla="*/ 280205 h 1287130"/>
              <a:gd name="connsiteX64" fmla="*/ 1543491 w 1916461"/>
              <a:gd name="connsiteY64" fmla="*/ 237241 h 1287130"/>
              <a:gd name="connsiteX65" fmla="*/ 1513021 w 1916461"/>
              <a:gd name="connsiteY65" fmla="*/ 210008 h 1287130"/>
              <a:gd name="connsiteX66" fmla="*/ 1446721 w 1916461"/>
              <a:gd name="connsiteY66" fmla="*/ 171106 h 1287130"/>
              <a:gd name="connsiteX67" fmla="*/ 1387653 w 1916461"/>
              <a:gd name="connsiteY67" fmla="*/ 136769 h 1287130"/>
              <a:gd name="connsiteX68" fmla="*/ 1350034 w 1916461"/>
              <a:gd name="connsiteY68" fmla="*/ 127804 h 1287130"/>
              <a:gd name="connsiteX69" fmla="*/ 1306997 w 1916461"/>
              <a:gd name="connsiteY69" fmla="*/ 102772 h 1287130"/>
              <a:gd name="connsiteX70" fmla="*/ 1269378 w 1916461"/>
              <a:gd name="connsiteY70" fmla="*/ 96006 h 1287130"/>
              <a:gd name="connsiteX71" fmla="*/ 1194031 w 1916461"/>
              <a:gd name="connsiteY71" fmla="*/ 65391 h 1287130"/>
              <a:gd name="connsiteX72" fmla="*/ 1159987 w 1916461"/>
              <a:gd name="connsiteY72" fmla="*/ 56426 h 1287130"/>
              <a:gd name="connsiteX73" fmla="*/ 1133093 w 1916461"/>
              <a:gd name="connsiteY73" fmla="*/ 58966 h 1287130"/>
              <a:gd name="connsiteX74" fmla="*/ 1079305 w 1916461"/>
              <a:gd name="connsiteY74" fmla="*/ 50001 h 1287130"/>
              <a:gd name="connsiteX75" fmla="*/ 971728 w 1916461"/>
              <a:gd name="connsiteY75" fmla="*/ 32072 h 1287130"/>
              <a:gd name="connsiteX76" fmla="*/ 827846 w 1916461"/>
              <a:gd name="connsiteY76" fmla="*/ 6825 h 1287130"/>
              <a:gd name="connsiteX77" fmla="*/ 711752 w 1916461"/>
              <a:gd name="connsiteY77" fmla="*/ 5178 h 1287130"/>
              <a:gd name="connsiteX78" fmla="*/ 478669 w 1916461"/>
              <a:gd name="connsiteY78" fmla="*/ 14142 h 1287130"/>
              <a:gd name="connsiteX79" fmla="*/ 360313 w 1916461"/>
              <a:gd name="connsiteY79" fmla="*/ 59984 h 1287130"/>
              <a:gd name="connsiteX80" fmla="*/ 317250 w 1916461"/>
              <a:gd name="connsiteY80" fmla="*/ 91279 h 1287130"/>
              <a:gd name="connsiteX81" fmla="*/ 279604 w 1916461"/>
              <a:gd name="connsiteY81" fmla="*/ 105827 h 1287130"/>
              <a:gd name="connsiteX82" fmla="*/ 220371 w 1916461"/>
              <a:gd name="connsiteY82" fmla="*/ 137123 h 1287130"/>
              <a:gd name="connsiteX83" fmla="*/ 186163 w 1916461"/>
              <a:gd name="connsiteY83" fmla="*/ 164017 h 1287130"/>
              <a:gd name="connsiteX84" fmla="*/ 137819 w 1916461"/>
              <a:gd name="connsiteY84" fmla="*/ 189727 h 1287130"/>
              <a:gd name="connsiteX85" fmla="*/ 76005 w 1916461"/>
              <a:gd name="connsiteY85" fmla="*/ 313439 h 1287130"/>
              <a:gd name="connsiteX0" fmla="*/ 98863 w 1916461"/>
              <a:gd name="connsiteY0" fmla="*/ 275541 h 1287130"/>
              <a:gd name="connsiteX1" fmla="*/ 75544 w 1916461"/>
              <a:gd name="connsiteY1" fmla="*/ 340672 h 1287130"/>
              <a:gd name="connsiteX2" fmla="*/ 64906 w 1916461"/>
              <a:gd name="connsiteY2" fmla="*/ 399958 h 1287130"/>
              <a:gd name="connsiteX3" fmla="*/ 54530 w 1916461"/>
              <a:gd name="connsiteY3" fmla="*/ 451609 h 1287130"/>
              <a:gd name="connsiteX4" fmla="*/ 30132 w 1916461"/>
              <a:gd name="connsiteY4" fmla="*/ 492949 h 1287130"/>
              <a:gd name="connsiteX5" fmla="*/ 3540 w 1916461"/>
              <a:gd name="connsiteY5" fmla="*/ 534095 h 1287130"/>
              <a:gd name="connsiteX6" fmla="*/ 21469 w 1916461"/>
              <a:gd name="connsiteY6" fmla="*/ 587883 h 1287130"/>
              <a:gd name="connsiteX7" fmla="*/ 39399 w 1916461"/>
              <a:gd name="connsiteY7" fmla="*/ 641672 h 1287130"/>
              <a:gd name="connsiteX8" fmla="*/ 75258 w 1916461"/>
              <a:gd name="connsiteY8" fmla="*/ 695460 h 1287130"/>
              <a:gd name="connsiteX9" fmla="*/ 111116 w 1916461"/>
              <a:gd name="connsiteY9" fmla="*/ 749248 h 1287130"/>
              <a:gd name="connsiteX10" fmla="*/ 129046 w 1916461"/>
              <a:gd name="connsiteY10" fmla="*/ 767178 h 1287130"/>
              <a:gd name="connsiteX11" fmla="*/ 146975 w 1916461"/>
              <a:gd name="connsiteY11" fmla="*/ 794072 h 1287130"/>
              <a:gd name="connsiteX12" fmla="*/ 218693 w 1916461"/>
              <a:gd name="connsiteY12" fmla="*/ 865789 h 1287130"/>
              <a:gd name="connsiteX13" fmla="*/ 254552 w 1916461"/>
              <a:gd name="connsiteY13" fmla="*/ 901648 h 1287130"/>
              <a:gd name="connsiteX14" fmla="*/ 272481 w 1916461"/>
              <a:gd name="connsiteY14" fmla="*/ 919578 h 1287130"/>
              <a:gd name="connsiteX15" fmla="*/ 299375 w 1916461"/>
              <a:gd name="connsiteY15" fmla="*/ 937507 h 1287130"/>
              <a:gd name="connsiteX16" fmla="*/ 317305 w 1916461"/>
              <a:gd name="connsiteY16" fmla="*/ 964401 h 1287130"/>
              <a:gd name="connsiteX17" fmla="*/ 362128 w 1916461"/>
              <a:gd name="connsiteY17" fmla="*/ 1000260 h 1287130"/>
              <a:gd name="connsiteX18" fmla="*/ 397987 w 1916461"/>
              <a:gd name="connsiteY18" fmla="*/ 1054048 h 1287130"/>
              <a:gd name="connsiteX19" fmla="*/ 451775 w 1916461"/>
              <a:gd name="connsiteY19" fmla="*/ 1089907 h 1287130"/>
              <a:gd name="connsiteX20" fmla="*/ 469705 w 1916461"/>
              <a:gd name="connsiteY20" fmla="*/ 1107836 h 1287130"/>
              <a:gd name="connsiteX21" fmla="*/ 496599 w 1916461"/>
              <a:gd name="connsiteY21" fmla="*/ 1116801 h 1287130"/>
              <a:gd name="connsiteX22" fmla="*/ 532458 w 1916461"/>
              <a:gd name="connsiteY22" fmla="*/ 1134730 h 1287130"/>
              <a:gd name="connsiteX23" fmla="*/ 586246 w 1916461"/>
              <a:gd name="connsiteY23" fmla="*/ 1152660 h 1287130"/>
              <a:gd name="connsiteX24" fmla="*/ 640034 w 1916461"/>
              <a:gd name="connsiteY24" fmla="*/ 1188519 h 1287130"/>
              <a:gd name="connsiteX25" fmla="*/ 675893 w 1916461"/>
              <a:gd name="connsiteY25" fmla="*/ 1206448 h 1287130"/>
              <a:gd name="connsiteX26" fmla="*/ 729681 w 1916461"/>
              <a:gd name="connsiteY26" fmla="*/ 1242307 h 1287130"/>
              <a:gd name="connsiteX27" fmla="*/ 756575 w 1916461"/>
              <a:gd name="connsiteY27" fmla="*/ 1260236 h 1287130"/>
              <a:gd name="connsiteX28" fmla="*/ 783469 w 1916461"/>
              <a:gd name="connsiteY28" fmla="*/ 1278166 h 1287130"/>
              <a:gd name="connsiteX29" fmla="*/ 810363 w 1916461"/>
              <a:gd name="connsiteY29" fmla="*/ 1287130 h 1287130"/>
              <a:gd name="connsiteX30" fmla="*/ 917940 w 1916461"/>
              <a:gd name="connsiteY30" fmla="*/ 1278166 h 1287130"/>
              <a:gd name="connsiteX31" fmla="*/ 944834 w 1916461"/>
              <a:gd name="connsiteY31" fmla="*/ 1260236 h 1287130"/>
              <a:gd name="connsiteX32" fmla="*/ 998622 w 1916461"/>
              <a:gd name="connsiteY32" fmla="*/ 1242307 h 1287130"/>
              <a:gd name="connsiteX33" fmla="*/ 1025516 w 1916461"/>
              <a:gd name="connsiteY33" fmla="*/ 1224378 h 1287130"/>
              <a:gd name="connsiteX34" fmla="*/ 1043446 w 1916461"/>
              <a:gd name="connsiteY34" fmla="*/ 1206448 h 1287130"/>
              <a:gd name="connsiteX35" fmla="*/ 1070340 w 1916461"/>
              <a:gd name="connsiteY35" fmla="*/ 1197483 h 1287130"/>
              <a:gd name="connsiteX36" fmla="*/ 1133093 w 1916461"/>
              <a:gd name="connsiteY36" fmla="*/ 1152660 h 1287130"/>
              <a:gd name="connsiteX37" fmla="*/ 1177916 w 1916461"/>
              <a:gd name="connsiteY37" fmla="*/ 1116801 h 1287130"/>
              <a:gd name="connsiteX38" fmla="*/ 1231705 w 1916461"/>
              <a:gd name="connsiteY38" fmla="*/ 1098872 h 1287130"/>
              <a:gd name="connsiteX39" fmla="*/ 1285493 w 1916461"/>
              <a:gd name="connsiteY39" fmla="*/ 1080942 h 1287130"/>
              <a:gd name="connsiteX40" fmla="*/ 1312387 w 1916461"/>
              <a:gd name="connsiteY40" fmla="*/ 1071978 h 1287130"/>
              <a:gd name="connsiteX41" fmla="*/ 1348246 w 1916461"/>
              <a:gd name="connsiteY41" fmla="*/ 1063013 h 1287130"/>
              <a:gd name="connsiteX42" fmla="*/ 1419963 w 1916461"/>
              <a:gd name="connsiteY42" fmla="*/ 1036119 h 1287130"/>
              <a:gd name="connsiteX43" fmla="*/ 1500646 w 1916461"/>
              <a:gd name="connsiteY43" fmla="*/ 982330 h 1287130"/>
              <a:gd name="connsiteX44" fmla="*/ 1527540 w 1916461"/>
              <a:gd name="connsiteY44" fmla="*/ 964401 h 1287130"/>
              <a:gd name="connsiteX45" fmla="*/ 1554434 w 1916461"/>
              <a:gd name="connsiteY45" fmla="*/ 937507 h 1287130"/>
              <a:gd name="connsiteX46" fmla="*/ 1608222 w 1916461"/>
              <a:gd name="connsiteY46" fmla="*/ 901648 h 1287130"/>
              <a:gd name="connsiteX47" fmla="*/ 1644081 w 1916461"/>
              <a:gd name="connsiteY47" fmla="*/ 847860 h 1287130"/>
              <a:gd name="connsiteX48" fmla="*/ 1662010 w 1916461"/>
              <a:gd name="connsiteY48" fmla="*/ 829930 h 1287130"/>
              <a:gd name="connsiteX49" fmla="*/ 1697869 w 1916461"/>
              <a:gd name="connsiteY49" fmla="*/ 776142 h 1287130"/>
              <a:gd name="connsiteX50" fmla="*/ 1715799 w 1916461"/>
              <a:gd name="connsiteY50" fmla="*/ 758213 h 1287130"/>
              <a:gd name="connsiteX51" fmla="*/ 1751658 w 1916461"/>
              <a:gd name="connsiteY51" fmla="*/ 704425 h 1287130"/>
              <a:gd name="connsiteX52" fmla="*/ 1796481 w 1916461"/>
              <a:gd name="connsiteY52" fmla="*/ 695460 h 1287130"/>
              <a:gd name="connsiteX53" fmla="*/ 1850269 w 1916461"/>
              <a:gd name="connsiteY53" fmla="*/ 650636 h 1287130"/>
              <a:gd name="connsiteX54" fmla="*/ 1916461 w 1916461"/>
              <a:gd name="connsiteY54" fmla="*/ 561492 h 1287130"/>
              <a:gd name="connsiteX55" fmla="*/ 1900346 w 1916461"/>
              <a:gd name="connsiteY55" fmla="*/ 505001 h 1287130"/>
              <a:gd name="connsiteX56" fmla="*/ 1869904 w 1916461"/>
              <a:gd name="connsiteY56" fmla="*/ 475905 h 1287130"/>
              <a:gd name="connsiteX57" fmla="*/ 1823266 w 1916461"/>
              <a:gd name="connsiteY57" fmla="*/ 437846 h 1287130"/>
              <a:gd name="connsiteX58" fmla="*/ 1787352 w 1916461"/>
              <a:gd name="connsiteY58" fmla="*/ 407571 h 1287130"/>
              <a:gd name="connsiteX59" fmla="*/ 1769395 w 1916461"/>
              <a:gd name="connsiteY59" fmla="*/ 397085 h 1287130"/>
              <a:gd name="connsiteX60" fmla="*/ 1717396 w 1916461"/>
              <a:gd name="connsiteY60" fmla="*/ 369851 h 1287130"/>
              <a:gd name="connsiteX61" fmla="*/ 1670783 w 1916461"/>
              <a:gd name="connsiteY61" fmla="*/ 333652 h 1287130"/>
              <a:gd name="connsiteX62" fmla="*/ 1627693 w 1916461"/>
              <a:gd name="connsiteY62" fmla="*/ 299995 h 1287130"/>
              <a:gd name="connsiteX63" fmla="*/ 1595437 w 1916461"/>
              <a:gd name="connsiteY63" fmla="*/ 280205 h 1287130"/>
              <a:gd name="connsiteX64" fmla="*/ 1543491 w 1916461"/>
              <a:gd name="connsiteY64" fmla="*/ 237241 h 1287130"/>
              <a:gd name="connsiteX65" fmla="*/ 1513021 w 1916461"/>
              <a:gd name="connsiteY65" fmla="*/ 210008 h 1287130"/>
              <a:gd name="connsiteX66" fmla="*/ 1446721 w 1916461"/>
              <a:gd name="connsiteY66" fmla="*/ 171106 h 1287130"/>
              <a:gd name="connsiteX67" fmla="*/ 1387653 w 1916461"/>
              <a:gd name="connsiteY67" fmla="*/ 136769 h 1287130"/>
              <a:gd name="connsiteX68" fmla="*/ 1350034 w 1916461"/>
              <a:gd name="connsiteY68" fmla="*/ 127804 h 1287130"/>
              <a:gd name="connsiteX69" fmla="*/ 1306997 w 1916461"/>
              <a:gd name="connsiteY69" fmla="*/ 102772 h 1287130"/>
              <a:gd name="connsiteX70" fmla="*/ 1269378 w 1916461"/>
              <a:gd name="connsiteY70" fmla="*/ 96006 h 1287130"/>
              <a:gd name="connsiteX71" fmla="*/ 1194031 w 1916461"/>
              <a:gd name="connsiteY71" fmla="*/ 65391 h 1287130"/>
              <a:gd name="connsiteX72" fmla="*/ 1159987 w 1916461"/>
              <a:gd name="connsiteY72" fmla="*/ 56426 h 1287130"/>
              <a:gd name="connsiteX73" fmla="*/ 1133093 w 1916461"/>
              <a:gd name="connsiteY73" fmla="*/ 58966 h 1287130"/>
              <a:gd name="connsiteX74" fmla="*/ 1079305 w 1916461"/>
              <a:gd name="connsiteY74" fmla="*/ 50001 h 1287130"/>
              <a:gd name="connsiteX75" fmla="*/ 971728 w 1916461"/>
              <a:gd name="connsiteY75" fmla="*/ 32072 h 1287130"/>
              <a:gd name="connsiteX76" fmla="*/ 827846 w 1916461"/>
              <a:gd name="connsiteY76" fmla="*/ 6825 h 1287130"/>
              <a:gd name="connsiteX77" fmla="*/ 711752 w 1916461"/>
              <a:gd name="connsiteY77" fmla="*/ 5178 h 1287130"/>
              <a:gd name="connsiteX78" fmla="*/ 478669 w 1916461"/>
              <a:gd name="connsiteY78" fmla="*/ 14142 h 1287130"/>
              <a:gd name="connsiteX79" fmla="*/ 360313 w 1916461"/>
              <a:gd name="connsiteY79" fmla="*/ 59984 h 1287130"/>
              <a:gd name="connsiteX80" fmla="*/ 317250 w 1916461"/>
              <a:gd name="connsiteY80" fmla="*/ 91279 h 1287130"/>
              <a:gd name="connsiteX81" fmla="*/ 279604 w 1916461"/>
              <a:gd name="connsiteY81" fmla="*/ 105827 h 1287130"/>
              <a:gd name="connsiteX82" fmla="*/ 220371 w 1916461"/>
              <a:gd name="connsiteY82" fmla="*/ 137123 h 1287130"/>
              <a:gd name="connsiteX83" fmla="*/ 186163 w 1916461"/>
              <a:gd name="connsiteY83" fmla="*/ 164017 h 1287130"/>
              <a:gd name="connsiteX84" fmla="*/ 137819 w 1916461"/>
              <a:gd name="connsiteY84" fmla="*/ 189727 h 1287130"/>
              <a:gd name="connsiteX85" fmla="*/ 98863 w 1916461"/>
              <a:gd name="connsiteY85" fmla="*/ 275541 h 1287130"/>
              <a:gd name="connsiteX0" fmla="*/ 98863 w 1916461"/>
              <a:gd name="connsiteY0" fmla="*/ 275541 h 1287130"/>
              <a:gd name="connsiteX1" fmla="*/ 75544 w 1916461"/>
              <a:gd name="connsiteY1" fmla="*/ 340672 h 1287130"/>
              <a:gd name="connsiteX2" fmla="*/ 64906 w 1916461"/>
              <a:gd name="connsiteY2" fmla="*/ 399958 h 1287130"/>
              <a:gd name="connsiteX3" fmla="*/ 54530 w 1916461"/>
              <a:gd name="connsiteY3" fmla="*/ 451609 h 1287130"/>
              <a:gd name="connsiteX4" fmla="*/ 30132 w 1916461"/>
              <a:gd name="connsiteY4" fmla="*/ 492949 h 1287130"/>
              <a:gd name="connsiteX5" fmla="*/ 3540 w 1916461"/>
              <a:gd name="connsiteY5" fmla="*/ 534095 h 1287130"/>
              <a:gd name="connsiteX6" fmla="*/ 21469 w 1916461"/>
              <a:gd name="connsiteY6" fmla="*/ 587883 h 1287130"/>
              <a:gd name="connsiteX7" fmla="*/ 39399 w 1916461"/>
              <a:gd name="connsiteY7" fmla="*/ 641672 h 1287130"/>
              <a:gd name="connsiteX8" fmla="*/ 75258 w 1916461"/>
              <a:gd name="connsiteY8" fmla="*/ 695460 h 1287130"/>
              <a:gd name="connsiteX9" fmla="*/ 111116 w 1916461"/>
              <a:gd name="connsiteY9" fmla="*/ 749248 h 1287130"/>
              <a:gd name="connsiteX10" fmla="*/ 129046 w 1916461"/>
              <a:gd name="connsiteY10" fmla="*/ 767178 h 1287130"/>
              <a:gd name="connsiteX11" fmla="*/ 146975 w 1916461"/>
              <a:gd name="connsiteY11" fmla="*/ 794072 h 1287130"/>
              <a:gd name="connsiteX12" fmla="*/ 218693 w 1916461"/>
              <a:gd name="connsiteY12" fmla="*/ 865789 h 1287130"/>
              <a:gd name="connsiteX13" fmla="*/ 254552 w 1916461"/>
              <a:gd name="connsiteY13" fmla="*/ 901648 h 1287130"/>
              <a:gd name="connsiteX14" fmla="*/ 272481 w 1916461"/>
              <a:gd name="connsiteY14" fmla="*/ 919578 h 1287130"/>
              <a:gd name="connsiteX15" fmla="*/ 299375 w 1916461"/>
              <a:gd name="connsiteY15" fmla="*/ 937507 h 1287130"/>
              <a:gd name="connsiteX16" fmla="*/ 317305 w 1916461"/>
              <a:gd name="connsiteY16" fmla="*/ 964401 h 1287130"/>
              <a:gd name="connsiteX17" fmla="*/ 362128 w 1916461"/>
              <a:gd name="connsiteY17" fmla="*/ 1000260 h 1287130"/>
              <a:gd name="connsiteX18" fmla="*/ 397987 w 1916461"/>
              <a:gd name="connsiteY18" fmla="*/ 1054048 h 1287130"/>
              <a:gd name="connsiteX19" fmla="*/ 451775 w 1916461"/>
              <a:gd name="connsiteY19" fmla="*/ 1089907 h 1287130"/>
              <a:gd name="connsiteX20" fmla="*/ 469705 w 1916461"/>
              <a:gd name="connsiteY20" fmla="*/ 1107836 h 1287130"/>
              <a:gd name="connsiteX21" fmla="*/ 496599 w 1916461"/>
              <a:gd name="connsiteY21" fmla="*/ 1116801 h 1287130"/>
              <a:gd name="connsiteX22" fmla="*/ 532458 w 1916461"/>
              <a:gd name="connsiteY22" fmla="*/ 1134730 h 1287130"/>
              <a:gd name="connsiteX23" fmla="*/ 586246 w 1916461"/>
              <a:gd name="connsiteY23" fmla="*/ 1152660 h 1287130"/>
              <a:gd name="connsiteX24" fmla="*/ 640034 w 1916461"/>
              <a:gd name="connsiteY24" fmla="*/ 1188519 h 1287130"/>
              <a:gd name="connsiteX25" fmla="*/ 675893 w 1916461"/>
              <a:gd name="connsiteY25" fmla="*/ 1206448 h 1287130"/>
              <a:gd name="connsiteX26" fmla="*/ 729681 w 1916461"/>
              <a:gd name="connsiteY26" fmla="*/ 1242307 h 1287130"/>
              <a:gd name="connsiteX27" fmla="*/ 756575 w 1916461"/>
              <a:gd name="connsiteY27" fmla="*/ 1260236 h 1287130"/>
              <a:gd name="connsiteX28" fmla="*/ 783469 w 1916461"/>
              <a:gd name="connsiteY28" fmla="*/ 1278166 h 1287130"/>
              <a:gd name="connsiteX29" fmla="*/ 810363 w 1916461"/>
              <a:gd name="connsiteY29" fmla="*/ 1287130 h 1287130"/>
              <a:gd name="connsiteX30" fmla="*/ 917940 w 1916461"/>
              <a:gd name="connsiteY30" fmla="*/ 1278166 h 1287130"/>
              <a:gd name="connsiteX31" fmla="*/ 944834 w 1916461"/>
              <a:gd name="connsiteY31" fmla="*/ 1260236 h 1287130"/>
              <a:gd name="connsiteX32" fmla="*/ 998622 w 1916461"/>
              <a:gd name="connsiteY32" fmla="*/ 1242307 h 1287130"/>
              <a:gd name="connsiteX33" fmla="*/ 1025516 w 1916461"/>
              <a:gd name="connsiteY33" fmla="*/ 1224378 h 1287130"/>
              <a:gd name="connsiteX34" fmla="*/ 1043446 w 1916461"/>
              <a:gd name="connsiteY34" fmla="*/ 1206448 h 1287130"/>
              <a:gd name="connsiteX35" fmla="*/ 1070340 w 1916461"/>
              <a:gd name="connsiteY35" fmla="*/ 1197483 h 1287130"/>
              <a:gd name="connsiteX36" fmla="*/ 1133093 w 1916461"/>
              <a:gd name="connsiteY36" fmla="*/ 1152660 h 1287130"/>
              <a:gd name="connsiteX37" fmla="*/ 1177916 w 1916461"/>
              <a:gd name="connsiteY37" fmla="*/ 1116801 h 1287130"/>
              <a:gd name="connsiteX38" fmla="*/ 1231705 w 1916461"/>
              <a:gd name="connsiteY38" fmla="*/ 1098872 h 1287130"/>
              <a:gd name="connsiteX39" fmla="*/ 1285493 w 1916461"/>
              <a:gd name="connsiteY39" fmla="*/ 1080942 h 1287130"/>
              <a:gd name="connsiteX40" fmla="*/ 1312387 w 1916461"/>
              <a:gd name="connsiteY40" fmla="*/ 1071978 h 1287130"/>
              <a:gd name="connsiteX41" fmla="*/ 1348246 w 1916461"/>
              <a:gd name="connsiteY41" fmla="*/ 1063013 h 1287130"/>
              <a:gd name="connsiteX42" fmla="*/ 1419963 w 1916461"/>
              <a:gd name="connsiteY42" fmla="*/ 1036119 h 1287130"/>
              <a:gd name="connsiteX43" fmla="*/ 1500646 w 1916461"/>
              <a:gd name="connsiteY43" fmla="*/ 982330 h 1287130"/>
              <a:gd name="connsiteX44" fmla="*/ 1527540 w 1916461"/>
              <a:gd name="connsiteY44" fmla="*/ 964401 h 1287130"/>
              <a:gd name="connsiteX45" fmla="*/ 1554434 w 1916461"/>
              <a:gd name="connsiteY45" fmla="*/ 937507 h 1287130"/>
              <a:gd name="connsiteX46" fmla="*/ 1608222 w 1916461"/>
              <a:gd name="connsiteY46" fmla="*/ 901648 h 1287130"/>
              <a:gd name="connsiteX47" fmla="*/ 1644081 w 1916461"/>
              <a:gd name="connsiteY47" fmla="*/ 847860 h 1287130"/>
              <a:gd name="connsiteX48" fmla="*/ 1662010 w 1916461"/>
              <a:gd name="connsiteY48" fmla="*/ 829930 h 1287130"/>
              <a:gd name="connsiteX49" fmla="*/ 1697869 w 1916461"/>
              <a:gd name="connsiteY49" fmla="*/ 776142 h 1287130"/>
              <a:gd name="connsiteX50" fmla="*/ 1715799 w 1916461"/>
              <a:gd name="connsiteY50" fmla="*/ 758213 h 1287130"/>
              <a:gd name="connsiteX51" fmla="*/ 1751658 w 1916461"/>
              <a:gd name="connsiteY51" fmla="*/ 704425 h 1287130"/>
              <a:gd name="connsiteX52" fmla="*/ 1796481 w 1916461"/>
              <a:gd name="connsiteY52" fmla="*/ 695460 h 1287130"/>
              <a:gd name="connsiteX53" fmla="*/ 1850269 w 1916461"/>
              <a:gd name="connsiteY53" fmla="*/ 650636 h 1287130"/>
              <a:gd name="connsiteX54" fmla="*/ 1916461 w 1916461"/>
              <a:gd name="connsiteY54" fmla="*/ 561492 h 1287130"/>
              <a:gd name="connsiteX55" fmla="*/ 1900346 w 1916461"/>
              <a:gd name="connsiteY55" fmla="*/ 505001 h 1287130"/>
              <a:gd name="connsiteX56" fmla="*/ 1869904 w 1916461"/>
              <a:gd name="connsiteY56" fmla="*/ 475905 h 1287130"/>
              <a:gd name="connsiteX57" fmla="*/ 1823266 w 1916461"/>
              <a:gd name="connsiteY57" fmla="*/ 437846 h 1287130"/>
              <a:gd name="connsiteX58" fmla="*/ 1787352 w 1916461"/>
              <a:gd name="connsiteY58" fmla="*/ 407571 h 1287130"/>
              <a:gd name="connsiteX59" fmla="*/ 1769395 w 1916461"/>
              <a:gd name="connsiteY59" fmla="*/ 397085 h 1287130"/>
              <a:gd name="connsiteX60" fmla="*/ 1717396 w 1916461"/>
              <a:gd name="connsiteY60" fmla="*/ 369851 h 1287130"/>
              <a:gd name="connsiteX61" fmla="*/ 1670783 w 1916461"/>
              <a:gd name="connsiteY61" fmla="*/ 333652 h 1287130"/>
              <a:gd name="connsiteX62" fmla="*/ 1627693 w 1916461"/>
              <a:gd name="connsiteY62" fmla="*/ 299995 h 1287130"/>
              <a:gd name="connsiteX63" fmla="*/ 1595437 w 1916461"/>
              <a:gd name="connsiteY63" fmla="*/ 280205 h 1287130"/>
              <a:gd name="connsiteX64" fmla="*/ 1543491 w 1916461"/>
              <a:gd name="connsiteY64" fmla="*/ 237241 h 1287130"/>
              <a:gd name="connsiteX65" fmla="*/ 1513021 w 1916461"/>
              <a:gd name="connsiteY65" fmla="*/ 210008 h 1287130"/>
              <a:gd name="connsiteX66" fmla="*/ 1446721 w 1916461"/>
              <a:gd name="connsiteY66" fmla="*/ 171106 h 1287130"/>
              <a:gd name="connsiteX67" fmla="*/ 1387653 w 1916461"/>
              <a:gd name="connsiteY67" fmla="*/ 136769 h 1287130"/>
              <a:gd name="connsiteX68" fmla="*/ 1350034 w 1916461"/>
              <a:gd name="connsiteY68" fmla="*/ 127804 h 1287130"/>
              <a:gd name="connsiteX69" fmla="*/ 1306997 w 1916461"/>
              <a:gd name="connsiteY69" fmla="*/ 102772 h 1287130"/>
              <a:gd name="connsiteX70" fmla="*/ 1269378 w 1916461"/>
              <a:gd name="connsiteY70" fmla="*/ 96006 h 1287130"/>
              <a:gd name="connsiteX71" fmla="*/ 1194031 w 1916461"/>
              <a:gd name="connsiteY71" fmla="*/ 65391 h 1287130"/>
              <a:gd name="connsiteX72" fmla="*/ 1159987 w 1916461"/>
              <a:gd name="connsiteY72" fmla="*/ 56426 h 1287130"/>
              <a:gd name="connsiteX73" fmla="*/ 1133093 w 1916461"/>
              <a:gd name="connsiteY73" fmla="*/ 58966 h 1287130"/>
              <a:gd name="connsiteX74" fmla="*/ 1079305 w 1916461"/>
              <a:gd name="connsiteY74" fmla="*/ 50001 h 1287130"/>
              <a:gd name="connsiteX75" fmla="*/ 971728 w 1916461"/>
              <a:gd name="connsiteY75" fmla="*/ 32072 h 1287130"/>
              <a:gd name="connsiteX76" fmla="*/ 827846 w 1916461"/>
              <a:gd name="connsiteY76" fmla="*/ 6825 h 1287130"/>
              <a:gd name="connsiteX77" fmla="*/ 711752 w 1916461"/>
              <a:gd name="connsiteY77" fmla="*/ 5178 h 1287130"/>
              <a:gd name="connsiteX78" fmla="*/ 478669 w 1916461"/>
              <a:gd name="connsiteY78" fmla="*/ 14142 h 1287130"/>
              <a:gd name="connsiteX79" fmla="*/ 360313 w 1916461"/>
              <a:gd name="connsiteY79" fmla="*/ 59984 h 1287130"/>
              <a:gd name="connsiteX80" fmla="*/ 317250 w 1916461"/>
              <a:gd name="connsiteY80" fmla="*/ 91279 h 1287130"/>
              <a:gd name="connsiteX81" fmla="*/ 279604 w 1916461"/>
              <a:gd name="connsiteY81" fmla="*/ 105827 h 1287130"/>
              <a:gd name="connsiteX82" fmla="*/ 220371 w 1916461"/>
              <a:gd name="connsiteY82" fmla="*/ 137123 h 1287130"/>
              <a:gd name="connsiteX83" fmla="*/ 186163 w 1916461"/>
              <a:gd name="connsiteY83" fmla="*/ 164017 h 1287130"/>
              <a:gd name="connsiteX84" fmla="*/ 137819 w 1916461"/>
              <a:gd name="connsiteY84" fmla="*/ 189727 h 1287130"/>
              <a:gd name="connsiteX85" fmla="*/ 98863 w 1916461"/>
              <a:gd name="connsiteY85" fmla="*/ 275541 h 1287130"/>
              <a:gd name="connsiteX0" fmla="*/ 83370 w 1900968"/>
              <a:gd name="connsiteY0" fmla="*/ 275541 h 1287130"/>
              <a:gd name="connsiteX1" fmla="*/ 60051 w 1900968"/>
              <a:gd name="connsiteY1" fmla="*/ 340672 h 1287130"/>
              <a:gd name="connsiteX2" fmla="*/ 49413 w 1900968"/>
              <a:gd name="connsiteY2" fmla="*/ 399958 h 1287130"/>
              <a:gd name="connsiteX3" fmla="*/ 39037 w 1900968"/>
              <a:gd name="connsiteY3" fmla="*/ 451609 h 1287130"/>
              <a:gd name="connsiteX4" fmla="*/ 14639 w 1900968"/>
              <a:gd name="connsiteY4" fmla="*/ 492949 h 1287130"/>
              <a:gd name="connsiteX5" fmla="*/ 15985 w 1900968"/>
              <a:gd name="connsiteY5" fmla="*/ 536739 h 1287130"/>
              <a:gd name="connsiteX6" fmla="*/ 5976 w 1900968"/>
              <a:gd name="connsiteY6" fmla="*/ 587883 h 1287130"/>
              <a:gd name="connsiteX7" fmla="*/ 23906 w 1900968"/>
              <a:gd name="connsiteY7" fmla="*/ 641672 h 1287130"/>
              <a:gd name="connsiteX8" fmla="*/ 59765 w 1900968"/>
              <a:gd name="connsiteY8" fmla="*/ 695460 h 1287130"/>
              <a:gd name="connsiteX9" fmla="*/ 95623 w 1900968"/>
              <a:gd name="connsiteY9" fmla="*/ 749248 h 1287130"/>
              <a:gd name="connsiteX10" fmla="*/ 113553 w 1900968"/>
              <a:gd name="connsiteY10" fmla="*/ 767178 h 1287130"/>
              <a:gd name="connsiteX11" fmla="*/ 131482 w 1900968"/>
              <a:gd name="connsiteY11" fmla="*/ 794072 h 1287130"/>
              <a:gd name="connsiteX12" fmla="*/ 203200 w 1900968"/>
              <a:gd name="connsiteY12" fmla="*/ 865789 h 1287130"/>
              <a:gd name="connsiteX13" fmla="*/ 239059 w 1900968"/>
              <a:gd name="connsiteY13" fmla="*/ 901648 h 1287130"/>
              <a:gd name="connsiteX14" fmla="*/ 256988 w 1900968"/>
              <a:gd name="connsiteY14" fmla="*/ 919578 h 1287130"/>
              <a:gd name="connsiteX15" fmla="*/ 283882 w 1900968"/>
              <a:gd name="connsiteY15" fmla="*/ 937507 h 1287130"/>
              <a:gd name="connsiteX16" fmla="*/ 301812 w 1900968"/>
              <a:gd name="connsiteY16" fmla="*/ 964401 h 1287130"/>
              <a:gd name="connsiteX17" fmla="*/ 346635 w 1900968"/>
              <a:gd name="connsiteY17" fmla="*/ 1000260 h 1287130"/>
              <a:gd name="connsiteX18" fmla="*/ 382494 w 1900968"/>
              <a:gd name="connsiteY18" fmla="*/ 1054048 h 1287130"/>
              <a:gd name="connsiteX19" fmla="*/ 436282 w 1900968"/>
              <a:gd name="connsiteY19" fmla="*/ 1089907 h 1287130"/>
              <a:gd name="connsiteX20" fmla="*/ 454212 w 1900968"/>
              <a:gd name="connsiteY20" fmla="*/ 1107836 h 1287130"/>
              <a:gd name="connsiteX21" fmla="*/ 481106 w 1900968"/>
              <a:gd name="connsiteY21" fmla="*/ 1116801 h 1287130"/>
              <a:gd name="connsiteX22" fmla="*/ 516965 w 1900968"/>
              <a:gd name="connsiteY22" fmla="*/ 1134730 h 1287130"/>
              <a:gd name="connsiteX23" fmla="*/ 570753 w 1900968"/>
              <a:gd name="connsiteY23" fmla="*/ 1152660 h 1287130"/>
              <a:gd name="connsiteX24" fmla="*/ 624541 w 1900968"/>
              <a:gd name="connsiteY24" fmla="*/ 1188519 h 1287130"/>
              <a:gd name="connsiteX25" fmla="*/ 660400 w 1900968"/>
              <a:gd name="connsiteY25" fmla="*/ 1206448 h 1287130"/>
              <a:gd name="connsiteX26" fmla="*/ 714188 w 1900968"/>
              <a:gd name="connsiteY26" fmla="*/ 1242307 h 1287130"/>
              <a:gd name="connsiteX27" fmla="*/ 741082 w 1900968"/>
              <a:gd name="connsiteY27" fmla="*/ 1260236 h 1287130"/>
              <a:gd name="connsiteX28" fmla="*/ 767976 w 1900968"/>
              <a:gd name="connsiteY28" fmla="*/ 1278166 h 1287130"/>
              <a:gd name="connsiteX29" fmla="*/ 794870 w 1900968"/>
              <a:gd name="connsiteY29" fmla="*/ 1287130 h 1287130"/>
              <a:gd name="connsiteX30" fmla="*/ 902447 w 1900968"/>
              <a:gd name="connsiteY30" fmla="*/ 1278166 h 1287130"/>
              <a:gd name="connsiteX31" fmla="*/ 929341 w 1900968"/>
              <a:gd name="connsiteY31" fmla="*/ 1260236 h 1287130"/>
              <a:gd name="connsiteX32" fmla="*/ 983129 w 1900968"/>
              <a:gd name="connsiteY32" fmla="*/ 1242307 h 1287130"/>
              <a:gd name="connsiteX33" fmla="*/ 1010023 w 1900968"/>
              <a:gd name="connsiteY33" fmla="*/ 1224378 h 1287130"/>
              <a:gd name="connsiteX34" fmla="*/ 1027953 w 1900968"/>
              <a:gd name="connsiteY34" fmla="*/ 1206448 h 1287130"/>
              <a:gd name="connsiteX35" fmla="*/ 1054847 w 1900968"/>
              <a:gd name="connsiteY35" fmla="*/ 1197483 h 1287130"/>
              <a:gd name="connsiteX36" fmla="*/ 1117600 w 1900968"/>
              <a:gd name="connsiteY36" fmla="*/ 1152660 h 1287130"/>
              <a:gd name="connsiteX37" fmla="*/ 1162423 w 1900968"/>
              <a:gd name="connsiteY37" fmla="*/ 1116801 h 1287130"/>
              <a:gd name="connsiteX38" fmla="*/ 1216212 w 1900968"/>
              <a:gd name="connsiteY38" fmla="*/ 1098872 h 1287130"/>
              <a:gd name="connsiteX39" fmla="*/ 1270000 w 1900968"/>
              <a:gd name="connsiteY39" fmla="*/ 1080942 h 1287130"/>
              <a:gd name="connsiteX40" fmla="*/ 1296894 w 1900968"/>
              <a:gd name="connsiteY40" fmla="*/ 1071978 h 1287130"/>
              <a:gd name="connsiteX41" fmla="*/ 1332753 w 1900968"/>
              <a:gd name="connsiteY41" fmla="*/ 1063013 h 1287130"/>
              <a:gd name="connsiteX42" fmla="*/ 1404470 w 1900968"/>
              <a:gd name="connsiteY42" fmla="*/ 1036119 h 1287130"/>
              <a:gd name="connsiteX43" fmla="*/ 1485153 w 1900968"/>
              <a:gd name="connsiteY43" fmla="*/ 982330 h 1287130"/>
              <a:gd name="connsiteX44" fmla="*/ 1512047 w 1900968"/>
              <a:gd name="connsiteY44" fmla="*/ 964401 h 1287130"/>
              <a:gd name="connsiteX45" fmla="*/ 1538941 w 1900968"/>
              <a:gd name="connsiteY45" fmla="*/ 937507 h 1287130"/>
              <a:gd name="connsiteX46" fmla="*/ 1592729 w 1900968"/>
              <a:gd name="connsiteY46" fmla="*/ 901648 h 1287130"/>
              <a:gd name="connsiteX47" fmla="*/ 1628588 w 1900968"/>
              <a:gd name="connsiteY47" fmla="*/ 847860 h 1287130"/>
              <a:gd name="connsiteX48" fmla="*/ 1646517 w 1900968"/>
              <a:gd name="connsiteY48" fmla="*/ 829930 h 1287130"/>
              <a:gd name="connsiteX49" fmla="*/ 1682376 w 1900968"/>
              <a:gd name="connsiteY49" fmla="*/ 776142 h 1287130"/>
              <a:gd name="connsiteX50" fmla="*/ 1700306 w 1900968"/>
              <a:gd name="connsiteY50" fmla="*/ 758213 h 1287130"/>
              <a:gd name="connsiteX51" fmla="*/ 1736165 w 1900968"/>
              <a:gd name="connsiteY51" fmla="*/ 704425 h 1287130"/>
              <a:gd name="connsiteX52" fmla="*/ 1780988 w 1900968"/>
              <a:gd name="connsiteY52" fmla="*/ 695460 h 1287130"/>
              <a:gd name="connsiteX53" fmla="*/ 1834776 w 1900968"/>
              <a:gd name="connsiteY53" fmla="*/ 650636 h 1287130"/>
              <a:gd name="connsiteX54" fmla="*/ 1900968 w 1900968"/>
              <a:gd name="connsiteY54" fmla="*/ 561492 h 1287130"/>
              <a:gd name="connsiteX55" fmla="*/ 1884853 w 1900968"/>
              <a:gd name="connsiteY55" fmla="*/ 505001 h 1287130"/>
              <a:gd name="connsiteX56" fmla="*/ 1854411 w 1900968"/>
              <a:gd name="connsiteY56" fmla="*/ 475905 h 1287130"/>
              <a:gd name="connsiteX57" fmla="*/ 1807773 w 1900968"/>
              <a:gd name="connsiteY57" fmla="*/ 437846 h 1287130"/>
              <a:gd name="connsiteX58" fmla="*/ 1771859 w 1900968"/>
              <a:gd name="connsiteY58" fmla="*/ 407571 h 1287130"/>
              <a:gd name="connsiteX59" fmla="*/ 1753902 w 1900968"/>
              <a:gd name="connsiteY59" fmla="*/ 397085 h 1287130"/>
              <a:gd name="connsiteX60" fmla="*/ 1701903 w 1900968"/>
              <a:gd name="connsiteY60" fmla="*/ 369851 h 1287130"/>
              <a:gd name="connsiteX61" fmla="*/ 1655290 w 1900968"/>
              <a:gd name="connsiteY61" fmla="*/ 333652 h 1287130"/>
              <a:gd name="connsiteX62" fmla="*/ 1612200 w 1900968"/>
              <a:gd name="connsiteY62" fmla="*/ 299995 h 1287130"/>
              <a:gd name="connsiteX63" fmla="*/ 1579944 w 1900968"/>
              <a:gd name="connsiteY63" fmla="*/ 280205 h 1287130"/>
              <a:gd name="connsiteX64" fmla="*/ 1527998 w 1900968"/>
              <a:gd name="connsiteY64" fmla="*/ 237241 h 1287130"/>
              <a:gd name="connsiteX65" fmla="*/ 1497528 w 1900968"/>
              <a:gd name="connsiteY65" fmla="*/ 210008 h 1287130"/>
              <a:gd name="connsiteX66" fmla="*/ 1431228 w 1900968"/>
              <a:gd name="connsiteY66" fmla="*/ 171106 h 1287130"/>
              <a:gd name="connsiteX67" fmla="*/ 1372160 w 1900968"/>
              <a:gd name="connsiteY67" fmla="*/ 136769 h 1287130"/>
              <a:gd name="connsiteX68" fmla="*/ 1334541 w 1900968"/>
              <a:gd name="connsiteY68" fmla="*/ 127804 h 1287130"/>
              <a:gd name="connsiteX69" fmla="*/ 1291504 w 1900968"/>
              <a:gd name="connsiteY69" fmla="*/ 102772 h 1287130"/>
              <a:gd name="connsiteX70" fmla="*/ 1253885 w 1900968"/>
              <a:gd name="connsiteY70" fmla="*/ 96006 h 1287130"/>
              <a:gd name="connsiteX71" fmla="*/ 1178538 w 1900968"/>
              <a:gd name="connsiteY71" fmla="*/ 65391 h 1287130"/>
              <a:gd name="connsiteX72" fmla="*/ 1144494 w 1900968"/>
              <a:gd name="connsiteY72" fmla="*/ 56426 h 1287130"/>
              <a:gd name="connsiteX73" fmla="*/ 1117600 w 1900968"/>
              <a:gd name="connsiteY73" fmla="*/ 58966 h 1287130"/>
              <a:gd name="connsiteX74" fmla="*/ 1063812 w 1900968"/>
              <a:gd name="connsiteY74" fmla="*/ 50001 h 1287130"/>
              <a:gd name="connsiteX75" fmla="*/ 956235 w 1900968"/>
              <a:gd name="connsiteY75" fmla="*/ 32072 h 1287130"/>
              <a:gd name="connsiteX76" fmla="*/ 812353 w 1900968"/>
              <a:gd name="connsiteY76" fmla="*/ 6825 h 1287130"/>
              <a:gd name="connsiteX77" fmla="*/ 696259 w 1900968"/>
              <a:gd name="connsiteY77" fmla="*/ 5178 h 1287130"/>
              <a:gd name="connsiteX78" fmla="*/ 463176 w 1900968"/>
              <a:gd name="connsiteY78" fmla="*/ 14142 h 1287130"/>
              <a:gd name="connsiteX79" fmla="*/ 344820 w 1900968"/>
              <a:gd name="connsiteY79" fmla="*/ 59984 h 1287130"/>
              <a:gd name="connsiteX80" fmla="*/ 301757 w 1900968"/>
              <a:gd name="connsiteY80" fmla="*/ 91279 h 1287130"/>
              <a:gd name="connsiteX81" fmla="*/ 264111 w 1900968"/>
              <a:gd name="connsiteY81" fmla="*/ 105827 h 1287130"/>
              <a:gd name="connsiteX82" fmla="*/ 204878 w 1900968"/>
              <a:gd name="connsiteY82" fmla="*/ 137123 h 1287130"/>
              <a:gd name="connsiteX83" fmla="*/ 170670 w 1900968"/>
              <a:gd name="connsiteY83" fmla="*/ 164017 h 1287130"/>
              <a:gd name="connsiteX84" fmla="*/ 122326 w 1900968"/>
              <a:gd name="connsiteY84" fmla="*/ 189727 h 1287130"/>
              <a:gd name="connsiteX85" fmla="*/ 83370 w 1900968"/>
              <a:gd name="connsiteY85" fmla="*/ 275541 h 1287130"/>
              <a:gd name="connsiteX0" fmla="*/ 83370 w 1900968"/>
              <a:gd name="connsiteY0" fmla="*/ 275541 h 1287130"/>
              <a:gd name="connsiteX1" fmla="*/ 60051 w 1900968"/>
              <a:gd name="connsiteY1" fmla="*/ 340672 h 1287130"/>
              <a:gd name="connsiteX2" fmla="*/ 49413 w 1900968"/>
              <a:gd name="connsiteY2" fmla="*/ 399958 h 1287130"/>
              <a:gd name="connsiteX3" fmla="*/ 31418 w 1900968"/>
              <a:gd name="connsiteY3" fmla="*/ 448965 h 1287130"/>
              <a:gd name="connsiteX4" fmla="*/ 14639 w 1900968"/>
              <a:gd name="connsiteY4" fmla="*/ 492949 h 1287130"/>
              <a:gd name="connsiteX5" fmla="*/ 15985 w 1900968"/>
              <a:gd name="connsiteY5" fmla="*/ 536739 h 1287130"/>
              <a:gd name="connsiteX6" fmla="*/ 5976 w 1900968"/>
              <a:gd name="connsiteY6" fmla="*/ 587883 h 1287130"/>
              <a:gd name="connsiteX7" fmla="*/ 23906 w 1900968"/>
              <a:gd name="connsiteY7" fmla="*/ 641672 h 1287130"/>
              <a:gd name="connsiteX8" fmla="*/ 59765 w 1900968"/>
              <a:gd name="connsiteY8" fmla="*/ 695460 h 1287130"/>
              <a:gd name="connsiteX9" fmla="*/ 95623 w 1900968"/>
              <a:gd name="connsiteY9" fmla="*/ 749248 h 1287130"/>
              <a:gd name="connsiteX10" fmla="*/ 113553 w 1900968"/>
              <a:gd name="connsiteY10" fmla="*/ 767178 h 1287130"/>
              <a:gd name="connsiteX11" fmla="*/ 131482 w 1900968"/>
              <a:gd name="connsiteY11" fmla="*/ 794072 h 1287130"/>
              <a:gd name="connsiteX12" fmla="*/ 203200 w 1900968"/>
              <a:gd name="connsiteY12" fmla="*/ 865789 h 1287130"/>
              <a:gd name="connsiteX13" fmla="*/ 239059 w 1900968"/>
              <a:gd name="connsiteY13" fmla="*/ 901648 h 1287130"/>
              <a:gd name="connsiteX14" fmla="*/ 256988 w 1900968"/>
              <a:gd name="connsiteY14" fmla="*/ 919578 h 1287130"/>
              <a:gd name="connsiteX15" fmla="*/ 283882 w 1900968"/>
              <a:gd name="connsiteY15" fmla="*/ 937507 h 1287130"/>
              <a:gd name="connsiteX16" fmla="*/ 301812 w 1900968"/>
              <a:gd name="connsiteY16" fmla="*/ 964401 h 1287130"/>
              <a:gd name="connsiteX17" fmla="*/ 346635 w 1900968"/>
              <a:gd name="connsiteY17" fmla="*/ 1000260 h 1287130"/>
              <a:gd name="connsiteX18" fmla="*/ 382494 w 1900968"/>
              <a:gd name="connsiteY18" fmla="*/ 1054048 h 1287130"/>
              <a:gd name="connsiteX19" fmla="*/ 436282 w 1900968"/>
              <a:gd name="connsiteY19" fmla="*/ 1089907 h 1287130"/>
              <a:gd name="connsiteX20" fmla="*/ 454212 w 1900968"/>
              <a:gd name="connsiteY20" fmla="*/ 1107836 h 1287130"/>
              <a:gd name="connsiteX21" fmla="*/ 481106 w 1900968"/>
              <a:gd name="connsiteY21" fmla="*/ 1116801 h 1287130"/>
              <a:gd name="connsiteX22" fmla="*/ 516965 w 1900968"/>
              <a:gd name="connsiteY22" fmla="*/ 1134730 h 1287130"/>
              <a:gd name="connsiteX23" fmla="*/ 570753 w 1900968"/>
              <a:gd name="connsiteY23" fmla="*/ 1152660 h 1287130"/>
              <a:gd name="connsiteX24" fmla="*/ 624541 w 1900968"/>
              <a:gd name="connsiteY24" fmla="*/ 1188519 h 1287130"/>
              <a:gd name="connsiteX25" fmla="*/ 660400 w 1900968"/>
              <a:gd name="connsiteY25" fmla="*/ 1206448 h 1287130"/>
              <a:gd name="connsiteX26" fmla="*/ 714188 w 1900968"/>
              <a:gd name="connsiteY26" fmla="*/ 1242307 h 1287130"/>
              <a:gd name="connsiteX27" fmla="*/ 741082 w 1900968"/>
              <a:gd name="connsiteY27" fmla="*/ 1260236 h 1287130"/>
              <a:gd name="connsiteX28" fmla="*/ 767976 w 1900968"/>
              <a:gd name="connsiteY28" fmla="*/ 1278166 h 1287130"/>
              <a:gd name="connsiteX29" fmla="*/ 794870 w 1900968"/>
              <a:gd name="connsiteY29" fmla="*/ 1287130 h 1287130"/>
              <a:gd name="connsiteX30" fmla="*/ 902447 w 1900968"/>
              <a:gd name="connsiteY30" fmla="*/ 1278166 h 1287130"/>
              <a:gd name="connsiteX31" fmla="*/ 929341 w 1900968"/>
              <a:gd name="connsiteY31" fmla="*/ 1260236 h 1287130"/>
              <a:gd name="connsiteX32" fmla="*/ 983129 w 1900968"/>
              <a:gd name="connsiteY32" fmla="*/ 1242307 h 1287130"/>
              <a:gd name="connsiteX33" fmla="*/ 1010023 w 1900968"/>
              <a:gd name="connsiteY33" fmla="*/ 1224378 h 1287130"/>
              <a:gd name="connsiteX34" fmla="*/ 1027953 w 1900968"/>
              <a:gd name="connsiteY34" fmla="*/ 1206448 h 1287130"/>
              <a:gd name="connsiteX35" fmla="*/ 1054847 w 1900968"/>
              <a:gd name="connsiteY35" fmla="*/ 1197483 h 1287130"/>
              <a:gd name="connsiteX36" fmla="*/ 1117600 w 1900968"/>
              <a:gd name="connsiteY36" fmla="*/ 1152660 h 1287130"/>
              <a:gd name="connsiteX37" fmla="*/ 1162423 w 1900968"/>
              <a:gd name="connsiteY37" fmla="*/ 1116801 h 1287130"/>
              <a:gd name="connsiteX38" fmla="*/ 1216212 w 1900968"/>
              <a:gd name="connsiteY38" fmla="*/ 1098872 h 1287130"/>
              <a:gd name="connsiteX39" fmla="*/ 1270000 w 1900968"/>
              <a:gd name="connsiteY39" fmla="*/ 1080942 h 1287130"/>
              <a:gd name="connsiteX40" fmla="*/ 1296894 w 1900968"/>
              <a:gd name="connsiteY40" fmla="*/ 1071978 h 1287130"/>
              <a:gd name="connsiteX41" fmla="*/ 1332753 w 1900968"/>
              <a:gd name="connsiteY41" fmla="*/ 1063013 h 1287130"/>
              <a:gd name="connsiteX42" fmla="*/ 1404470 w 1900968"/>
              <a:gd name="connsiteY42" fmla="*/ 1036119 h 1287130"/>
              <a:gd name="connsiteX43" fmla="*/ 1485153 w 1900968"/>
              <a:gd name="connsiteY43" fmla="*/ 982330 h 1287130"/>
              <a:gd name="connsiteX44" fmla="*/ 1512047 w 1900968"/>
              <a:gd name="connsiteY44" fmla="*/ 964401 h 1287130"/>
              <a:gd name="connsiteX45" fmla="*/ 1538941 w 1900968"/>
              <a:gd name="connsiteY45" fmla="*/ 937507 h 1287130"/>
              <a:gd name="connsiteX46" fmla="*/ 1592729 w 1900968"/>
              <a:gd name="connsiteY46" fmla="*/ 901648 h 1287130"/>
              <a:gd name="connsiteX47" fmla="*/ 1628588 w 1900968"/>
              <a:gd name="connsiteY47" fmla="*/ 847860 h 1287130"/>
              <a:gd name="connsiteX48" fmla="*/ 1646517 w 1900968"/>
              <a:gd name="connsiteY48" fmla="*/ 829930 h 1287130"/>
              <a:gd name="connsiteX49" fmla="*/ 1682376 w 1900968"/>
              <a:gd name="connsiteY49" fmla="*/ 776142 h 1287130"/>
              <a:gd name="connsiteX50" fmla="*/ 1700306 w 1900968"/>
              <a:gd name="connsiteY50" fmla="*/ 758213 h 1287130"/>
              <a:gd name="connsiteX51" fmla="*/ 1736165 w 1900968"/>
              <a:gd name="connsiteY51" fmla="*/ 704425 h 1287130"/>
              <a:gd name="connsiteX52" fmla="*/ 1780988 w 1900968"/>
              <a:gd name="connsiteY52" fmla="*/ 695460 h 1287130"/>
              <a:gd name="connsiteX53" fmla="*/ 1834776 w 1900968"/>
              <a:gd name="connsiteY53" fmla="*/ 650636 h 1287130"/>
              <a:gd name="connsiteX54" fmla="*/ 1900968 w 1900968"/>
              <a:gd name="connsiteY54" fmla="*/ 561492 h 1287130"/>
              <a:gd name="connsiteX55" fmla="*/ 1884853 w 1900968"/>
              <a:gd name="connsiteY55" fmla="*/ 505001 h 1287130"/>
              <a:gd name="connsiteX56" fmla="*/ 1854411 w 1900968"/>
              <a:gd name="connsiteY56" fmla="*/ 475905 h 1287130"/>
              <a:gd name="connsiteX57" fmla="*/ 1807773 w 1900968"/>
              <a:gd name="connsiteY57" fmla="*/ 437846 h 1287130"/>
              <a:gd name="connsiteX58" fmla="*/ 1771859 w 1900968"/>
              <a:gd name="connsiteY58" fmla="*/ 407571 h 1287130"/>
              <a:gd name="connsiteX59" fmla="*/ 1753902 w 1900968"/>
              <a:gd name="connsiteY59" fmla="*/ 397085 h 1287130"/>
              <a:gd name="connsiteX60" fmla="*/ 1701903 w 1900968"/>
              <a:gd name="connsiteY60" fmla="*/ 369851 h 1287130"/>
              <a:gd name="connsiteX61" fmla="*/ 1655290 w 1900968"/>
              <a:gd name="connsiteY61" fmla="*/ 333652 h 1287130"/>
              <a:gd name="connsiteX62" fmla="*/ 1612200 w 1900968"/>
              <a:gd name="connsiteY62" fmla="*/ 299995 h 1287130"/>
              <a:gd name="connsiteX63" fmla="*/ 1579944 w 1900968"/>
              <a:gd name="connsiteY63" fmla="*/ 280205 h 1287130"/>
              <a:gd name="connsiteX64" fmla="*/ 1527998 w 1900968"/>
              <a:gd name="connsiteY64" fmla="*/ 237241 h 1287130"/>
              <a:gd name="connsiteX65" fmla="*/ 1497528 w 1900968"/>
              <a:gd name="connsiteY65" fmla="*/ 210008 h 1287130"/>
              <a:gd name="connsiteX66" fmla="*/ 1431228 w 1900968"/>
              <a:gd name="connsiteY66" fmla="*/ 171106 h 1287130"/>
              <a:gd name="connsiteX67" fmla="*/ 1372160 w 1900968"/>
              <a:gd name="connsiteY67" fmla="*/ 136769 h 1287130"/>
              <a:gd name="connsiteX68" fmla="*/ 1334541 w 1900968"/>
              <a:gd name="connsiteY68" fmla="*/ 127804 h 1287130"/>
              <a:gd name="connsiteX69" fmla="*/ 1291504 w 1900968"/>
              <a:gd name="connsiteY69" fmla="*/ 102772 h 1287130"/>
              <a:gd name="connsiteX70" fmla="*/ 1253885 w 1900968"/>
              <a:gd name="connsiteY70" fmla="*/ 96006 h 1287130"/>
              <a:gd name="connsiteX71" fmla="*/ 1178538 w 1900968"/>
              <a:gd name="connsiteY71" fmla="*/ 65391 h 1287130"/>
              <a:gd name="connsiteX72" fmla="*/ 1144494 w 1900968"/>
              <a:gd name="connsiteY72" fmla="*/ 56426 h 1287130"/>
              <a:gd name="connsiteX73" fmla="*/ 1117600 w 1900968"/>
              <a:gd name="connsiteY73" fmla="*/ 58966 h 1287130"/>
              <a:gd name="connsiteX74" fmla="*/ 1063812 w 1900968"/>
              <a:gd name="connsiteY74" fmla="*/ 50001 h 1287130"/>
              <a:gd name="connsiteX75" fmla="*/ 956235 w 1900968"/>
              <a:gd name="connsiteY75" fmla="*/ 32072 h 1287130"/>
              <a:gd name="connsiteX76" fmla="*/ 812353 w 1900968"/>
              <a:gd name="connsiteY76" fmla="*/ 6825 h 1287130"/>
              <a:gd name="connsiteX77" fmla="*/ 696259 w 1900968"/>
              <a:gd name="connsiteY77" fmla="*/ 5178 h 1287130"/>
              <a:gd name="connsiteX78" fmla="*/ 463176 w 1900968"/>
              <a:gd name="connsiteY78" fmla="*/ 14142 h 1287130"/>
              <a:gd name="connsiteX79" fmla="*/ 344820 w 1900968"/>
              <a:gd name="connsiteY79" fmla="*/ 59984 h 1287130"/>
              <a:gd name="connsiteX80" fmla="*/ 301757 w 1900968"/>
              <a:gd name="connsiteY80" fmla="*/ 91279 h 1287130"/>
              <a:gd name="connsiteX81" fmla="*/ 264111 w 1900968"/>
              <a:gd name="connsiteY81" fmla="*/ 105827 h 1287130"/>
              <a:gd name="connsiteX82" fmla="*/ 204878 w 1900968"/>
              <a:gd name="connsiteY82" fmla="*/ 137123 h 1287130"/>
              <a:gd name="connsiteX83" fmla="*/ 170670 w 1900968"/>
              <a:gd name="connsiteY83" fmla="*/ 164017 h 1287130"/>
              <a:gd name="connsiteX84" fmla="*/ 122326 w 1900968"/>
              <a:gd name="connsiteY84" fmla="*/ 189727 h 1287130"/>
              <a:gd name="connsiteX85" fmla="*/ 83370 w 1900968"/>
              <a:gd name="connsiteY85" fmla="*/ 275541 h 1287130"/>
              <a:gd name="connsiteX0" fmla="*/ 83370 w 1900968"/>
              <a:gd name="connsiteY0" fmla="*/ 275541 h 1287130"/>
              <a:gd name="connsiteX1" fmla="*/ 60051 w 1900968"/>
              <a:gd name="connsiteY1" fmla="*/ 340672 h 1287130"/>
              <a:gd name="connsiteX2" fmla="*/ 49413 w 1900968"/>
              <a:gd name="connsiteY2" fmla="*/ 399958 h 1287130"/>
              <a:gd name="connsiteX3" fmla="*/ 31418 w 1900968"/>
              <a:gd name="connsiteY3" fmla="*/ 448965 h 1287130"/>
              <a:gd name="connsiteX4" fmla="*/ 14639 w 1900968"/>
              <a:gd name="connsiteY4" fmla="*/ 492949 h 1287130"/>
              <a:gd name="connsiteX5" fmla="*/ 15985 w 1900968"/>
              <a:gd name="connsiteY5" fmla="*/ 536739 h 1287130"/>
              <a:gd name="connsiteX6" fmla="*/ 5976 w 1900968"/>
              <a:gd name="connsiteY6" fmla="*/ 587883 h 1287130"/>
              <a:gd name="connsiteX7" fmla="*/ 23906 w 1900968"/>
              <a:gd name="connsiteY7" fmla="*/ 641672 h 1287130"/>
              <a:gd name="connsiteX8" fmla="*/ 59765 w 1900968"/>
              <a:gd name="connsiteY8" fmla="*/ 695460 h 1287130"/>
              <a:gd name="connsiteX9" fmla="*/ 95623 w 1900968"/>
              <a:gd name="connsiteY9" fmla="*/ 749248 h 1287130"/>
              <a:gd name="connsiteX10" fmla="*/ 113553 w 1900968"/>
              <a:gd name="connsiteY10" fmla="*/ 767178 h 1287130"/>
              <a:gd name="connsiteX11" fmla="*/ 131482 w 1900968"/>
              <a:gd name="connsiteY11" fmla="*/ 794072 h 1287130"/>
              <a:gd name="connsiteX12" fmla="*/ 203200 w 1900968"/>
              <a:gd name="connsiteY12" fmla="*/ 865789 h 1287130"/>
              <a:gd name="connsiteX13" fmla="*/ 239059 w 1900968"/>
              <a:gd name="connsiteY13" fmla="*/ 901648 h 1287130"/>
              <a:gd name="connsiteX14" fmla="*/ 256988 w 1900968"/>
              <a:gd name="connsiteY14" fmla="*/ 919578 h 1287130"/>
              <a:gd name="connsiteX15" fmla="*/ 283882 w 1900968"/>
              <a:gd name="connsiteY15" fmla="*/ 937507 h 1287130"/>
              <a:gd name="connsiteX16" fmla="*/ 301812 w 1900968"/>
              <a:gd name="connsiteY16" fmla="*/ 964401 h 1287130"/>
              <a:gd name="connsiteX17" fmla="*/ 346635 w 1900968"/>
              <a:gd name="connsiteY17" fmla="*/ 1000260 h 1287130"/>
              <a:gd name="connsiteX18" fmla="*/ 382494 w 1900968"/>
              <a:gd name="connsiteY18" fmla="*/ 1054048 h 1287130"/>
              <a:gd name="connsiteX19" fmla="*/ 436282 w 1900968"/>
              <a:gd name="connsiteY19" fmla="*/ 1089907 h 1287130"/>
              <a:gd name="connsiteX20" fmla="*/ 454212 w 1900968"/>
              <a:gd name="connsiteY20" fmla="*/ 1107836 h 1287130"/>
              <a:gd name="connsiteX21" fmla="*/ 481106 w 1900968"/>
              <a:gd name="connsiteY21" fmla="*/ 1116801 h 1287130"/>
              <a:gd name="connsiteX22" fmla="*/ 516965 w 1900968"/>
              <a:gd name="connsiteY22" fmla="*/ 1134730 h 1287130"/>
              <a:gd name="connsiteX23" fmla="*/ 570753 w 1900968"/>
              <a:gd name="connsiteY23" fmla="*/ 1152660 h 1287130"/>
              <a:gd name="connsiteX24" fmla="*/ 624541 w 1900968"/>
              <a:gd name="connsiteY24" fmla="*/ 1188519 h 1287130"/>
              <a:gd name="connsiteX25" fmla="*/ 660400 w 1900968"/>
              <a:gd name="connsiteY25" fmla="*/ 1206448 h 1287130"/>
              <a:gd name="connsiteX26" fmla="*/ 714188 w 1900968"/>
              <a:gd name="connsiteY26" fmla="*/ 1242307 h 1287130"/>
              <a:gd name="connsiteX27" fmla="*/ 741082 w 1900968"/>
              <a:gd name="connsiteY27" fmla="*/ 1260236 h 1287130"/>
              <a:gd name="connsiteX28" fmla="*/ 767976 w 1900968"/>
              <a:gd name="connsiteY28" fmla="*/ 1278166 h 1287130"/>
              <a:gd name="connsiteX29" fmla="*/ 794870 w 1900968"/>
              <a:gd name="connsiteY29" fmla="*/ 1287130 h 1287130"/>
              <a:gd name="connsiteX30" fmla="*/ 902447 w 1900968"/>
              <a:gd name="connsiteY30" fmla="*/ 1278166 h 1287130"/>
              <a:gd name="connsiteX31" fmla="*/ 929341 w 1900968"/>
              <a:gd name="connsiteY31" fmla="*/ 1260236 h 1287130"/>
              <a:gd name="connsiteX32" fmla="*/ 983129 w 1900968"/>
              <a:gd name="connsiteY32" fmla="*/ 1242307 h 1287130"/>
              <a:gd name="connsiteX33" fmla="*/ 1010023 w 1900968"/>
              <a:gd name="connsiteY33" fmla="*/ 1224378 h 1287130"/>
              <a:gd name="connsiteX34" fmla="*/ 1027953 w 1900968"/>
              <a:gd name="connsiteY34" fmla="*/ 1206448 h 1287130"/>
              <a:gd name="connsiteX35" fmla="*/ 1054847 w 1900968"/>
              <a:gd name="connsiteY35" fmla="*/ 1197483 h 1287130"/>
              <a:gd name="connsiteX36" fmla="*/ 1117600 w 1900968"/>
              <a:gd name="connsiteY36" fmla="*/ 1152660 h 1287130"/>
              <a:gd name="connsiteX37" fmla="*/ 1162423 w 1900968"/>
              <a:gd name="connsiteY37" fmla="*/ 1116801 h 1287130"/>
              <a:gd name="connsiteX38" fmla="*/ 1216212 w 1900968"/>
              <a:gd name="connsiteY38" fmla="*/ 1098872 h 1287130"/>
              <a:gd name="connsiteX39" fmla="*/ 1270000 w 1900968"/>
              <a:gd name="connsiteY39" fmla="*/ 1080942 h 1287130"/>
              <a:gd name="connsiteX40" fmla="*/ 1296894 w 1900968"/>
              <a:gd name="connsiteY40" fmla="*/ 1071978 h 1287130"/>
              <a:gd name="connsiteX41" fmla="*/ 1332753 w 1900968"/>
              <a:gd name="connsiteY41" fmla="*/ 1063013 h 1287130"/>
              <a:gd name="connsiteX42" fmla="*/ 1404470 w 1900968"/>
              <a:gd name="connsiteY42" fmla="*/ 1036119 h 1287130"/>
              <a:gd name="connsiteX43" fmla="*/ 1485153 w 1900968"/>
              <a:gd name="connsiteY43" fmla="*/ 982330 h 1287130"/>
              <a:gd name="connsiteX44" fmla="*/ 1512047 w 1900968"/>
              <a:gd name="connsiteY44" fmla="*/ 964401 h 1287130"/>
              <a:gd name="connsiteX45" fmla="*/ 1538941 w 1900968"/>
              <a:gd name="connsiteY45" fmla="*/ 937507 h 1287130"/>
              <a:gd name="connsiteX46" fmla="*/ 1592729 w 1900968"/>
              <a:gd name="connsiteY46" fmla="*/ 901648 h 1287130"/>
              <a:gd name="connsiteX47" fmla="*/ 1628588 w 1900968"/>
              <a:gd name="connsiteY47" fmla="*/ 847860 h 1287130"/>
              <a:gd name="connsiteX48" fmla="*/ 1646517 w 1900968"/>
              <a:gd name="connsiteY48" fmla="*/ 829930 h 1287130"/>
              <a:gd name="connsiteX49" fmla="*/ 1682376 w 1900968"/>
              <a:gd name="connsiteY49" fmla="*/ 776142 h 1287130"/>
              <a:gd name="connsiteX50" fmla="*/ 1700306 w 1900968"/>
              <a:gd name="connsiteY50" fmla="*/ 758213 h 1287130"/>
              <a:gd name="connsiteX51" fmla="*/ 1736165 w 1900968"/>
              <a:gd name="connsiteY51" fmla="*/ 704425 h 1287130"/>
              <a:gd name="connsiteX52" fmla="*/ 1780988 w 1900968"/>
              <a:gd name="connsiteY52" fmla="*/ 695460 h 1287130"/>
              <a:gd name="connsiteX53" fmla="*/ 1834776 w 1900968"/>
              <a:gd name="connsiteY53" fmla="*/ 650636 h 1287130"/>
              <a:gd name="connsiteX54" fmla="*/ 1900968 w 1900968"/>
              <a:gd name="connsiteY54" fmla="*/ 561492 h 1287130"/>
              <a:gd name="connsiteX55" fmla="*/ 1884853 w 1900968"/>
              <a:gd name="connsiteY55" fmla="*/ 505001 h 1287130"/>
              <a:gd name="connsiteX56" fmla="*/ 1854411 w 1900968"/>
              <a:gd name="connsiteY56" fmla="*/ 475905 h 1287130"/>
              <a:gd name="connsiteX57" fmla="*/ 1807773 w 1900968"/>
              <a:gd name="connsiteY57" fmla="*/ 437846 h 1287130"/>
              <a:gd name="connsiteX58" fmla="*/ 1771859 w 1900968"/>
              <a:gd name="connsiteY58" fmla="*/ 407571 h 1287130"/>
              <a:gd name="connsiteX59" fmla="*/ 1753902 w 1900968"/>
              <a:gd name="connsiteY59" fmla="*/ 397085 h 1287130"/>
              <a:gd name="connsiteX60" fmla="*/ 1701903 w 1900968"/>
              <a:gd name="connsiteY60" fmla="*/ 369851 h 1287130"/>
              <a:gd name="connsiteX61" fmla="*/ 1655290 w 1900968"/>
              <a:gd name="connsiteY61" fmla="*/ 333652 h 1287130"/>
              <a:gd name="connsiteX62" fmla="*/ 1612200 w 1900968"/>
              <a:gd name="connsiteY62" fmla="*/ 299995 h 1287130"/>
              <a:gd name="connsiteX63" fmla="*/ 1579944 w 1900968"/>
              <a:gd name="connsiteY63" fmla="*/ 280205 h 1287130"/>
              <a:gd name="connsiteX64" fmla="*/ 1527998 w 1900968"/>
              <a:gd name="connsiteY64" fmla="*/ 237241 h 1287130"/>
              <a:gd name="connsiteX65" fmla="*/ 1497528 w 1900968"/>
              <a:gd name="connsiteY65" fmla="*/ 210008 h 1287130"/>
              <a:gd name="connsiteX66" fmla="*/ 1431228 w 1900968"/>
              <a:gd name="connsiteY66" fmla="*/ 171106 h 1287130"/>
              <a:gd name="connsiteX67" fmla="*/ 1372160 w 1900968"/>
              <a:gd name="connsiteY67" fmla="*/ 136769 h 1287130"/>
              <a:gd name="connsiteX68" fmla="*/ 1334541 w 1900968"/>
              <a:gd name="connsiteY68" fmla="*/ 127804 h 1287130"/>
              <a:gd name="connsiteX69" fmla="*/ 1291504 w 1900968"/>
              <a:gd name="connsiteY69" fmla="*/ 102772 h 1287130"/>
              <a:gd name="connsiteX70" fmla="*/ 1253885 w 1900968"/>
              <a:gd name="connsiteY70" fmla="*/ 96006 h 1287130"/>
              <a:gd name="connsiteX71" fmla="*/ 1178538 w 1900968"/>
              <a:gd name="connsiteY71" fmla="*/ 65391 h 1287130"/>
              <a:gd name="connsiteX72" fmla="*/ 1144494 w 1900968"/>
              <a:gd name="connsiteY72" fmla="*/ 56426 h 1287130"/>
              <a:gd name="connsiteX73" fmla="*/ 1117600 w 1900968"/>
              <a:gd name="connsiteY73" fmla="*/ 58966 h 1287130"/>
              <a:gd name="connsiteX74" fmla="*/ 1063812 w 1900968"/>
              <a:gd name="connsiteY74" fmla="*/ 50001 h 1287130"/>
              <a:gd name="connsiteX75" fmla="*/ 956235 w 1900968"/>
              <a:gd name="connsiteY75" fmla="*/ 32072 h 1287130"/>
              <a:gd name="connsiteX76" fmla="*/ 812353 w 1900968"/>
              <a:gd name="connsiteY76" fmla="*/ 6825 h 1287130"/>
              <a:gd name="connsiteX77" fmla="*/ 696259 w 1900968"/>
              <a:gd name="connsiteY77" fmla="*/ 5178 h 1287130"/>
              <a:gd name="connsiteX78" fmla="*/ 463176 w 1900968"/>
              <a:gd name="connsiteY78" fmla="*/ 14142 h 1287130"/>
              <a:gd name="connsiteX79" fmla="*/ 344820 w 1900968"/>
              <a:gd name="connsiteY79" fmla="*/ 59984 h 1287130"/>
              <a:gd name="connsiteX80" fmla="*/ 301757 w 1900968"/>
              <a:gd name="connsiteY80" fmla="*/ 91279 h 1287130"/>
              <a:gd name="connsiteX81" fmla="*/ 264111 w 1900968"/>
              <a:gd name="connsiteY81" fmla="*/ 105827 h 1287130"/>
              <a:gd name="connsiteX82" fmla="*/ 204878 w 1900968"/>
              <a:gd name="connsiteY82" fmla="*/ 137123 h 1287130"/>
              <a:gd name="connsiteX83" fmla="*/ 170670 w 1900968"/>
              <a:gd name="connsiteY83" fmla="*/ 164017 h 1287130"/>
              <a:gd name="connsiteX84" fmla="*/ 122326 w 1900968"/>
              <a:gd name="connsiteY84" fmla="*/ 189727 h 1287130"/>
              <a:gd name="connsiteX85" fmla="*/ 83370 w 1900968"/>
              <a:gd name="connsiteY85" fmla="*/ 275541 h 1287130"/>
              <a:gd name="connsiteX0" fmla="*/ 70925 w 1888523"/>
              <a:gd name="connsiteY0" fmla="*/ 275541 h 1287130"/>
              <a:gd name="connsiteX1" fmla="*/ 47606 w 1888523"/>
              <a:gd name="connsiteY1" fmla="*/ 340672 h 1287130"/>
              <a:gd name="connsiteX2" fmla="*/ 36968 w 1888523"/>
              <a:gd name="connsiteY2" fmla="*/ 399958 h 1287130"/>
              <a:gd name="connsiteX3" fmla="*/ 18973 w 1888523"/>
              <a:gd name="connsiteY3" fmla="*/ 448965 h 1287130"/>
              <a:gd name="connsiteX4" fmla="*/ 2194 w 1888523"/>
              <a:gd name="connsiteY4" fmla="*/ 492949 h 1287130"/>
              <a:gd name="connsiteX5" fmla="*/ 3540 w 1888523"/>
              <a:gd name="connsiteY5" fmla="*/ 536739 h 1287130"/>
              <a:gd name="connsiteX6" fmla="*/ 11310 w 1888523"/>
              <a:gd name="connsiteY6" fmla="*/ 582594 h 1287130"/>
              <a:gd name="connsiteX7" fmla="*/ 11461 w 1888523"/>
              <a:gd name="connsiteY7" fmla="*/ 641672 h 1287130"/>
              <a:gd name="connsiteX8" fmla="*/ 47320 w 1888523"/>
              <a:gd name="connsiteY8" fmla="*/ 695460 h 1287130"/>
              <a:gd name="connsiteX9" fmla="*/ 83178 w 1888523"/>
              <a:gd name="connsiteY9" fmla="*/ 749248 h 1287130"/>
              <a:gd name="connsiteX10" fmla="*/ 101108 w 1888523"/>
              <a:gd name="connsiteY10" fmla="*/ 767178 h 1287130"/>
              <a:gd name="connsiteX11" fmla="*/ 119037 w 1888523"/>
              <a:gd name="connsiteY11" fmla="*/ 794072 h 1287130"/>
              <a:gd name="connsiteX12" fmla="*/ 190755 w 1888523"/>
              <a:gd name="connsiteY12" fmla="*/ 865789 h 1287130"/>
              <a:gd name="connsiteX13" fmla="*/ 226614 w 1888523"/>
              <a:gd name="connsiteY13" fmla="*/ 901648 h 1287130"/>
              <a:gd name="connsiteX14" fmla="*/ 244543 w 1888523"/>
              <a:gd name="connsiteY14" fmla="*/ 919578 h 1287130"/>
              <a:gd name="connsiteX15" fmla="*/ 271437 w 1888523"/>
              <a:gd name="connsiteY15" fmla="*/ 937507 h 1287130"/>
              <a:gd name="connsiteX16" fmla="*/ 289367 w 1888523"/>
              <a:gd name="connsiteY16" fmla="*/ 964401 h 1287130"/>
              <a:gd name="connsiteX17" fmla="*/ 334190 w 1888523"/>
              <a:gd name="connsiteY17" fmla="*/ 1000260 h 1287130"/>
              <a:gd name="connsiteX18" fmla="*/ 370049 w 1888523"/>
              <a:gd name="connsiteY18" fmla="*/ 1054048 h 1287130"/>
              <a:gd name="connsiteX19" fmla="*/ 423837 w 1888523"/>
              <a:gd name="connsiteY19" fmla="*/ 1089907 h 1287130"/>
              <a:gd name="connsiteX20" fmla="*/ 441767 w 1888523"/>
              <a:gd name="connsiteY20" fmla="*/ 1107836 h 1287130"/>
              <a:gd name="connsiteX21" fmla="*/ 468661 w 1888523"/>
              <a:gd name="connsiteY21" fmla="*/ 1116801 h 1287130"/>
              <a:gd name="connsiteX22" fmla="*/ 504520 w 1888523"/>
              <a:gd name="connsiteY22" fmla="*/ 1134730 h 1287130"/>
              <a:gd name="connsiteX23" fmla="*/ 558308 w 1888523"/>
              <a:gd name="connsiteY23" fmla="*/ 1152660 h 1287130"/>
              <a:gd name="connsiteX24" fmla="*/ 612096 w 1888523"/>
              <a:gd name="connsiteY24" fmla="*/ 1188519 h 1287130"/>
              <a:gd name="connsiteX25" fmla="*/ 647955 w 1888523"/>
              <a:gd name="connsiteY25" fmla="*/ 1206448 h 1287130"/>
              <a:gd name="connsiteX26" fmla="*/ 701743 w 1888523"/>
              <a:gd name="connsiteY26" fmla="*/ 1242307 h 1287130"/>
              <a:gd name="connsiteX27" fmla="*/ 728637 w 1888523"/>
              <a:gd name="connsiteY27" fmla="*/ 1260236 h 1287130"/>
              <a:gd name="connsiteX28" fmla="*/ 755531 w 1888523"/>
              <a:gd name="connsiteY28" fmla="*/ 1278166 h 1287130"/>
              <a:gd name="connsiteX29" fmla="*/ 782425 w 1888523"/>
              <a:gd name="connsiteY29" fmla="*/ 1287130 h 1287130"/>
              <a:gd name="connsiteX30" fmla="*/ 890002 w 1888523"/>
              <a:gd name="connsiteY30" fmla="*/ 1278166 h 1287130"/>
              <a:gd name="connsiteX31" fmla="*/ 916896 w 1888523"/>
              <a:gd name="connsiteY31" fmla="*/ 1260236 h 1287130"/>
              <a:gd name="connsiteX32" fmla="*/ 970684 w 1888523"/>
              <a:gd name="connsiteY32" fmla="*/ 1242307 h 1287130"/>
              <a:gd name="connsiteX33" fmla="*/ 997578 w 1888523"/>
              <a:gd name="connsiteY33" fmla="*/ 1224378 h 1287130"/>
              <a:gd name="connsiteX34" fmla="*/ 1015508 w 1888523"/>
              <a:gd name="connsiteY34" fmla="*/ 1206448 h 1287130"/>
              <a:gd name="connsiteX35" fmla="*/ 1042402 w 1888523"/>
              <a:gd name="connsiteY35" fmla="*/ 1197483 h 1287130"/>
              <a:gd name="connsiteX36" fmla="*/ 1105155 w 1888523"/>
              <a:gd name="connsiteY36" fmla="*/ 1152660 h 1287130"/>
              <a:gd name="connsiteX37" fmla="*/ 1149978 w 1888523"/>
              <a:gd name="connsiteY37" fmla="*/ 1116801 h 1287130"/>
              <a:gd name="connsiteX38" fmla="*/ 1203767 w 1888523"/>
              <a:gd name="connsiteY38" fmla="*/ 1098872 h 1287130"/>
              <a:gd name="connsiteX39" fmla="*/ 1257555 w 1888523"/>
              <a:gd name="connsiteY39" fmla="*/ 1080942 h 1287130"/>
              <a:gd name="connsiteX40" fmla="*/ 1284449 w 1888523"/>
              <a:gd name="connsiteY40" fmla="*/ 1071978 h 1287130"/>
              <a:gd name="connsiteX41" fmla="*/ 1320308 w 1888523"/>
              <a:gd name="connsiteY41" fmla="*/ 1063013 h 1287130"/>
              <a:gd name="connsiteX42" fmla="*/ 1392025 w 1888523"/>
              <a:gd name="connsiteY42" fmla="*/ 1036119 h 1287130"/>
              <a:gd name="connsiteX43" fmla="*/ 1472708 w 1888523"/>
              <a:gd name="connsiteY43" fmla="*/ 982330 h 1287130"/>
              <a:gd name="connsiteX44" fmla="*/ 1499602 w 1888523"/>
              <a:gd name="connsiteY44" fmla="*/ 964401 h 1287130"/>
              <a:gd name="connsiteX45" fmla="*/ 1526496 w 1888523"/>
              <a:gd name="connsiteY45" fmla="*/ 937507 h 1287130"/>
              <a:gd name="connsiteX46" fmla="*/ 1580284 w 1888523"/>
              <a:gd name="connsiteY46" fmla="*/ 901648 h 1287130"/>
              <a:gd name="connsiteX47" fmla="*/ 1616143 w 1888523"/>
              <a:gd name="connsiteY47" fmla="*/ 847860 h 1287130"/>
              <a:gd name="connsiteX48" fmla="*/ 1634072 w 1888523"/>
              <a:gd name="connsiteY48" fmla="*/ 829930 h 1287130"/>
              <a:gd name="connsiteX49" fmla="*/ 1669931 w 1888523"/>
              <a:gd name="connsiteY49" fmla="*/ 776142 h 1287130"/>
              <a:gd name="connsiteX50" fmla="*/ 1687861 w 1888523"/>
              <a:gd name="connsiteY50" fmla="*/ 758213 h 1287130"/>
              <a:gd name="connsiteX51" fmla="*/ 1723720 w 1888523"/>
              <a:gd name="connsiteY51" fmla="*/ 704425 h 1287130"/>
              <a:gd name="connsiteX52" fmla="*/ 1768543 w 1888523"/>
              <a:gd name="connsiteY52" fmla="*/ 695460 h 1287130"/>
              <a:gd name="connsiteX53" fmla="*/ 1822331 w 1888523"/>
              <a:gd name="connsiteY53" fmla="*/ 650636 h 1287130"/>
              <a:gd name="connsiteX54" fmla="*/ 1888523 w 1888523"/>
              <a:gd name="connsiteY54" fmla="*/ 561492 h 1287130"/>
              <a:gd name="connsiteX55" fmla="*/ 1872408 w 1888523"/>
              <a:gd name="connsiteY55" fmla="*/ 505001 h 1287130"/>
              <a:gd name="connsiteX56" fmla="*/ 1841966 w 1888523"/>
              <a:gd name="connsiteY56" fmla="*/ 475905 h 1287130"/>
              <a:gd name="connsiteX57" fmla="*/ 1795328 w 1888523"/>
              <a:gd name="connsiteY57" fmla="*/ 437846 h 1287130"/>
              <a:gd name="connsiteX58" fmla="*/ 1759414 w 1888523"/>
              <a:gd name="connsiteY58" fmla="*/ 407571 h 1287130"/>
              <a:gd name="connsiteX59" fmla="*/ 1741457 w 1888523"/>
              <a:gd name="connsiteY59" fmla="*/ 397085 h 1287130"/>
              <a:gd name="connsiteX60" fmla="*/ 1689458 w 1888523"/>
              <a:gd name="connsiteY60" fmla="*/ 369851 h 1287130"/>
              <a:gd name="connsiteX61" fmla="*/ 1642845 w 1888523"/>
              <a:gd name="connsiteY61" fmla="*/ 333652 h 1287130"/>
              <a:gd name="connsiteX62" fmla="*/ 1599755 w 1888523"/>
              <a:gd name="connsiteY62" fmla="*/ 299995 h 1287130"/>
              <a:gd name="connsiteX63" fmla="*/ 1567499 w 1888523"/>
              <a:gd name="connsiteY63" fmla="*/ 280205 h 1287130"/>
              <a:gd name="connsiteX64" fmla="*/ 1515553 w 1888523"/>
              <a:gd name="connsiteY64" fmla="*/ 237241 h 1287130"/>
              <a:gd name="connsiteX65" fmla="*/ 1485083 w 1888523"/>
              <a:gd name="connsiteY65" fmla="*/ 210008 h 1287130"/>
              <a:gd name="connsiteX66" fmla="*/ 1418783 w 1888523"/>
              <a:gd name="connsiteY66" fmla="*/ 171106 h 1287130"/>
              <a:gd name="connsiteX67" fmla="*/ 1359715 w 1888523"/>
              <a:gd name="connsiteY67" fmla="*/ 136769 h 1287130"/>
              <a:gd name="connsiteX68" fmla="*/ 1322096 w 1888523"/>
              <a:gd name="connsiteY68" fmla="*/ 127804 h 1287130"/>
              <a:gd name="connsiteX69" fmla="*/ 1279059 w 1888523"/>
              <a:gd name="connsiteY69" fmla="*/ 102772 h 1287130"/>
              <a:gd name="connsiteX70" fmla="*/ 1241440 w 1888523"/>
              <a:gd name="connsiteY70" fmla="*/ 96006 h 1287130"/>
              <a:gd name="connsiteX71" fmla="*/ 1166093 w 1888523"/>
              <a:gd name="connsiteY71" fmla="*/ 65391 h 1287130"/>
              <a:gd name="connsiteX72" fmla="*/ 1132049 w 1888523"/>
              <a:gd name="connsiteY72" fmla="*/ 56426 h 1287130"/>
              <a:gd name="connsiteX73" fmla="*/ 1105155 w 1888523"/>
              <a:gd name="connsiteY73" fmla="*/ 58966 h 1287130"/>
              <a:gd name="connsiteX74" fmla="*/ 1051367 w 1888523"/>
              <a:gd name="connsiteY74" fmla="*/ 50001 h 1287130"/>
              <a:gd name="connsiteX75" fmla="*/ 943790 w 1888523"/>
              <a:gd name="connsiteY75" fmla="*/ 32072 h 1287130"/>
              <a:gd name="connsiteX76" fmla="*/ 799908 w 1888523"/>
              <a:gd name="connsiteY76" fmla="*/ 6825 h 1287130"/>
              <a:gd name="connsiteX77" fmla="*/ 683814 w 1888523"/>
              <a:gd name="connsiteY77" fmla="*/ 5178 h 1287130"/>
              <a:gd name="connsiteX78" fmla="*/ 450731 w 1888523"/>
              <a:gd name="connsiteY78" fmla="*/ 14142 h 1287130"/>
              <a:gd name="connsiteX79" fmla="*/ 332375 w 1888523"/>
              <a:gd name="connsiteY79" fmla="*/ 59984 h 1287130"/>
              <a:gd name="connsiteX80" fmla="*/ 289312 w 1888523"/>
              <a:gd name="connsiteY80" fmla="*/ 91279 h 1287130"/>
              <a:gd name="connsiteX81" fmla="*/ 251666 w 1888523"/>
              <a:gd name="connsiteY81" fmla="*/ 105827 h 1287130"/>
              <a:gd name="connsiteX82" fmla="*/ 192433 w 1888523"/>
              <a:gd name="connsiteY82" fmla="*/ 137123 h 1287130"/>
              <a:gd name="connsiteX83" fmla="*/ 158225 w 1888523"/>
              <a:gd name="connsiteY83" fmla="*/ 164017 h 1287130"/>
              <a:gd name="connsiteX84" fmla="*/ 109881 w 1888523"/>
              <a:gd name="connsiteY84" fmla="*/ 189727 h 1287130"/>
              <a:gd name="connsiteX85" fmla="*/ 70925 w 1888523"/>
              <a:gd name="connsiteY85" fmla="*/ 275541 h 12871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</a:cxnLst>
            <a:rect l="l" t="t" r="r" b="b"/>
            <a:pathLst>
              <a:path w="1888523" h="1287130">
                <a:moveTo>
                  <a:pt x="70925" y="275541"/>
                </a:moveTo>
                <a:cubicBezTo>
                  <a:pt x="58912" y="324110"/>
                  <a:pt x="56019" y="333941"/>
                  <a:pt x="47606" y="340672"/>
                </a:cubicBezTo>
                <a:cubicBezTo>
                  <a:pt x="45756" y="355092"/>
                  <a:pt x="39129" y="385934"/>
                  <a:pt x="36968" y="399958"/>
                </a:cubicBezTo>
                <a:cubicBezTo>
                  <a:pt x="22082" y="408244"/>
                  <a:pt x="32303" y="424917"/>
                  <a:pt x="18973" y="448965"/>
                </a:cubicBezTo>
                <a:cubicBezTo>
                  <a:pt x="13177" y="464464"/>
                  <a:pt x="10692" y="479201"/>
                  <a:pt x="2194" y="492949"/>
                </a:cubicBezTo>
                <a:cubicBezTo>
                  <a:pt x="5182" y="504902"/>
                  <a:pt x="0" y="524938"/>
                  <a:pt x="3540" y="536739"/>
                </a:cubicBezTo>
                <a:cubicBezTo>
                  <a:pt x="8971" y="554841"/>
                  <a:pt x="5334" y="564665"/>
                  <a:pt x="11310" y="582594"/>
                </a:cubicBezTo>
                <a:cubicBezTo>
                  <a:pt x="11311" y="582596"/>
                  <a:pt x="11460" y="641669"/>
                  <a:pt x="11461" y="641672"/>
                </a:cubicBezTo>
                <a:cubicBezTo>
                  <a:pt x="54815" y="728381"/>
                  <a:pt x="6250" y="640700"/>
                  <a:pt x="47320" y="695460"/>
                </a:cubicBezTo>
                <a:cubicBezTo>
                  <a:pt x="60249" y="712699"/>
                  <a:pt x="67941" y="734011"/>
                  <a:pt x="83178" y="749248"/>
                </a:cubicBezTo>
                <a:cubicBezTo>
                  <a:pt x="89155" y="755225"/>
                  <a:pt x="95828" y="760578"/>
                  <a:pt x="101108" y="767178"/>
                </a:cubicBezTo>
                <a:cubicBezTo>
                  <a:pt x="107839" y="775591"/>
                  <a:pt x="111879" y="786019"/>
                  <a:pt x="119037" y="794072"/>
                </a:cubicBezTo>
                <a:cubicBezTo>
                  <a:pt x="119085" y="794126"/>
                  <a:pt x="174801" y="849835"/>
                  <a:pt x="190755" y="865789"/>
                </a:cubicBezTo>
                <a:lnTo>
                  <a:pt x="226614" y="901648"/>
                </a:lnTo>
                <a:cubicBezTo>
                  <a:pt x="232591" y="907625"/>
                  <a:pt x="237510" y="914890"/>
                  <a:pt x="244543" y="919578"/>
                </a:cubicBezTo>
                <a:lnTo>
                  <a:pt x="271437" y="937507"/>
                </a:lnTo>
                <a:cubicBezTo>
                  <a:pt x="277414" y="946472"/>
                  <a:pt x="281748" y="956782"/>
                  <a:pt x="289367" y="964401"/>
                </a:cubicBezTo>
                <a:cubicBezTo>
                  <a:pt x="324657" y="999690"/>
                  <a:pt x="307573" y="964770"/>
                  <a:pt x="334190" y="1000260"/>
                </a:cubicBezTo>
                <a:cubicBezTo>
                  <a:pt x="347119" y="1017499"/>
                  <a:pt x="352120" y="1042095"/>
                  <a:pt x="370049" y="1054048"/>
                </a:cubicBezTo>
                <a:cubicBezTo>
                  <a:pt x="387978" y="1066001"/>
                  <a:pt x="408600" y="1074670"/>
                  <a:pt x="423837" y="1089907"/>
                </a:cubicBezTo>
                <a:cubicBezTo>
                  <a:pt x="429814" y="1095883"/>
                  <a:pt x="434519" y="1103488"/>
                  <a:pt x="441767" y="1107836"/>
                </a:cubicBezTo>
                <a:cubicBezTo>
                  <a:pt x="449870" y="1112698"/>
                  <a:pt x="459975" y="1113079"/>
                  <a:pt x="468661" y="1116801"/>
                </a:cubicBezTo>
                <a:cubicBezTo>
                  <a:pt x="480944" y="1122065"/>
                  <a:pt x="492112" y="1129767"/>
                  <a:pt x="504520" y="1134730"/>
                </a:cubicBezTo>
                <a:cubicBezTo>
                  <a:pt x="522067" y="1141749"/>
                  <a:pt x="542583" y="1142177"/>
                  <a:pt x="558308" y="1152660"/>
                </a:cubicBezTo>
                <a:cubicBezTo>
                  <a:pt x="576237" y="1164613"/>
                  <a:pt x="592822" y="1178882"/>
                  <a:pt x="612096" y="1188519"/>
                </a:cubicBezTo>
                <a:cubicBezTo>
                  <a:pt x="624049" y="1194495"/>
                  <a:pt x="636496" y="1199572"/>
                  <a:pt x="647955" y="1206448"/>
                </a:cubicBezTo>
                <a:cubicBezTo>
                  <a:pt x="666433" y="1217535"/>
                  <a:pt x="683814" y="1230354"/>
                  <a:pt x="701743" y="1242307"/>
                </a:cubicBezTo>
                <a:lnTo>
                  <a:pt x="728637" y="1260236"/>
                </a:lnTo>
                <a:cubicBezTo>
                  <a:pt x="737602" y="1266213"/>
                  <a:pt x="745310" y="1274759"/>
                  <a:pt x="755531" y="1278166"/>
                </a:cubicBezTo>
                <a:lnTo>
                  <a:pt x="782425" y="1287130"/>
                </a:lnTo>
                <a:cubicBezTo>
                  <a:pt x="818284" y="1284142"/>
                  <a:pt x="854717" y="1285223"/>
                  <a:pt x="890002" y="1278166"/>
                </a:cubicBezTo>
                <a:cubicBezTo>
                  <a:pt x="900567" y="1276053"/>
                  <a:pt x="907050" y="1264612"/>
                  <a:pt x="916896" y="1260236"/>
                </a:cubicBezTo>
                <a:cubicBezTo>
                  <a:pt x="934166" y="1252560"/>
                  <a:pt x="954959" y="1252790"/>
                  <a:pt x="970684" y="1242307"/>
                </a:cubicBezTo>
                <a:cubicBezTo>
                  <a:pt x="979649" y="1236331"/>
                  <a:pt x="989165" y="1231109"/>
                  <a:pt x="997578" y="1224378"/>
                </a:cubicBezTo>
                <a:cubicBezTo>
                  <a:pt x="1004178" y="1219098"/>
                  <a:pt x="1008260" y="1210797"/>
                  <a:pt x="1015508" y="1206448"/>
                </a:cubicBezTo>
                <a:cubicBezTo>
                  <a:pt x="1023611" y="1201586"/>
                  <a:pt x="1033437" y="1200471"/>
                  <a:pt x="1042402" y="1197483"/>
                </a:cubicBezTo>
                <a:cubicBezTo>
                  <a:pt x="1101137" y="1138748"/>
                  <a:pt x="1034354" y="1199861"/>
                  <a:pt x="1105155" y="1152660"/>
                </a:cubicBezTo>
                <a:cubicBezTo>
                  <a:pt x="1142413" y="1127821"/>
                  <a:pt x="1101123" y="1138514"/>
                  <a:pt x="1149978" y="1116801"/>
                </a:cubicBezTo>
                <a:cubicBezTo>
                  <a:pt x="1167249" y="1109125"/>
                  <a:pt x="1185837" y="1104848"/>
                  <a:pt x="1203767" y="1098872"/>
                </a:cubicBezTo>
                <a:lnTo>
                  <a:pt x="1257555" y="1080942"/>
                </a:lnTo>
                <a:cubicBezTo>
                  <a:pt x="1266520" y="1077954"/>
                  <a:pt x="1275282" y="1074270"/>
                  <a:pt x="1284449" y="1071978"/>
                </a:cubicBezTo>
                <a:lnTo>
                  <a:pt x="1320308" y="1063013"/>
                </a:lnTo>
                <a:cubicBezTo>
                  <a:pt x="1406873" y="1005301"/>
                  <a:pt x="1270179" y="1091503"/>
                  <a:pt x="1392025" y="1036119"/>
                </a:cubicBezTo>
                <a:cubicBezTo>
                  <a:pt x="1392037" y="1036114"/>
                  <a:pt x="1459256" y="991298"/>
                  <a:pt x="1472708" y="982330"/>
                </a:cubicBezTo>
                <a:cubicBezTo>
                  <a:pt x="1481673" y="976354"/>
                  <a:pt x="1491984" y="972019"/>
                  <a:pt x="1499602" y="964401"/>
                </a:cubicBezTo>
                <a:cubicBezTo>
                  <a:pt x="1508567" y="955436"/>
                  <a:pt x="1516489" y="945291"/>
                  <a:pt x="1526496" y="937507"/>
                </a:cubicBezTo>
                <a:cubicBezTo>
                  <a:pt x="1543505" y="924277"/>
                  <a:pt x="1580284" y="901648"/>
                  <a:pt x="1580284" y="901648"/>
                </a:cubicBezTo>
                <a:cubicBezTo>
                  <a:pt x="1592237" y="883719"/>
                  <a:pt x="1600906" y="863097"/>
                  <a:pt x="1616143" y="847860"/>
                </a:cubicBezTo>
                <a:cubicBezTo>
                  <a:pt x="1622119" y="841883"/>
                  <a:pt x="1629001" y="836692"/>
                  <a:pt x="1634072" y="829930"/>
                </a:cubicBezTo>
                <a:cubicBezTo>
                  <a:pt x="1647001" y="812691"/>
                  <a:pt x="1654694" y="791379"/>
                  <a:pt x="1669931" y="776142"/>
                </a:cubicBezTo>
                <a:cubicBezTo>
                  <a:pt x="1675908" y="770166"/>
                  <a:pt x="1682790" y="764975"/>
                  <a:pt x="1687861" y="758213"/>
                </a:cubicBezTo>
                <a:cubicBezTo>
                  <a:pt x="1700790" y="740974"/>
                  <a:pt x="1702590" y="708651"/>
                  <a:pt x="1723720" y="704425"/>
                </a:cubicBezTo>
                <a:lnTo>
                  <a:pt x="1768543" y="695460"/>
                </a:lnTo>
                <a:cubicBezTo>
                  <a:pt x="1800568" y="679447"/>
                  <a:pt x="1807849" y="683219"/>
                  <a:pt x="1822331" y="650636"/>
                </a:cubicBezTo>
                <a:cubicBezTo>
                  <a:pt x="1830007" y="633366"/>
                  <a:pt x="1888523" y="561492"/>
                  <a:pt x="1888523" y="561492"/>
                </a:cubicBezTo>
                <a:cubicBezTo>
                  <a:pt x="1885535" y="534598"/>
                  <a:pt x="1879528" y="531107"/>
                  <a:pt x="1872408" y="505001"/>
                </a:cubicBezTo>
                <a:cubicBezTo>
                  <a:pt x="1870184" y="496847"/>
                  <a:pt x="1848566" y="481185"/>
                  <a:pt x="1841966" y="475905"/>
                </a:cubicBezTo>
                <a:cubicBezTo>
                  <a:pt x="1787700" y="432492"/>
                  <a:pt x="1849553" y="467972"/>
                  <a:pt x="1795328" y="437846"/>
                </a:cubicBezTo>
                <a:cubicBezTo>
                  <a:pt x="1776491" y="427381"/>
                  <a:pt x="1777343" y="419524"/>
                  <a:pt x="1759414" y="407571"/>
                </a:cubicBezTo>
                <a:cubicBezTo>
                  <a:pt x="1750449" y="401595"/>
                  <a:pt x="1751678" y="400492"/>
                  <a:pt x="1741457" y="397085"/>
                </a:cubicBezTo>
                <a:lnTo>
                  <a:pt x="1689458" y="369851"/>
                </a:lnTo>
                <a:cubicBezTo>
                  <a:pt x="1654438" y="334831"/>
                  <a:pt x="1689394" y="356927"/>
                  <a:pt x="1642845" y="333652"/>
                </a:cubicBezTo>
                <a:cubicBezTo>
                  <a:pt x="1628759" y="326609"/>
                  <a:pt x="1609232" y="306764"/>
                  <a:pt x="1599755" y="299995"/>
                </a:cubicBezTo>
                <a:cubicBezTo>
                  <a:pt x="1590988" y="293733"/>
                  <a:pt x="1575912" y="286936"/>
                  <a:pt x="1567499" y="280205"/>
                </a:cubicBezTo>
                <a:cubicBezTo>
                  <a:pt x="1523146" y="244722"/>
                  <a:pt x="1562145" y="283831"/>
                  <a:pt x="1515553" y="237241"/>
                </a:cubicBezTo>
                <a:cubicBezTo>
                  <a:pt x="1507934" y="229623"/>
                  <a:pt x="1493263" y="217020"/>
                  <a:pt x="1485083" y="210008"/>
                </a:cubicBezTo>
                <a:cubicBezTo>
                  <a:pt x="1485062" y="209990"/>
                  <a:pt x="1427757" y="180080"/>
                  <a:pt x="1418783" y="171106"/>
                </a:cubicBezTo>
                <a:cubicBezTo>
                  <a:pt x="1409818" y="162141"/>
                  <a:pt x="1371742" y="140778"/>
                  <a:pt x="1359715" y="136769"/>
                </a:cubicBezTo>
                <a:lnTo>
                  <a:pt x="1322096" y="127804"/>
                </a:lnTo>
                <a:cubicBezTo>
                  <a:pt x="1287076" y="92784"/>
                  <a:pt x="1325608" y="126047"/>
                  <a:pt x="1279059" y="102772"/>
                </a:cubicBezTo>
                <a:cubicBezTo>
                  <a:pt x="1269422" y="97954"/>
                  <a:pt x="1251286" y="100382"/>
                  <a:pt x="1241440" y="96006"/>
                </a:cubicBezTo>
                <a:cubicBezTo>
                  <a:pt x="1203094" y="78964"/>
                  <a:pt x="1202600" y="75822"/>
                  <a:pt x="1166093" y="65391"/>
                </a:cubicBezTo>
                <a:cubicBezTo>
                  <a:pt x="1157007" y="62795"/>
                  <a:pt x="1140501" y="60652"/>
                  <a:pt x="1132049" y="56426"/>
                </a:cubicBezTo>
                <a:cubicBezTo>
                  <a:pt x="1122412" y="51608"/>
                  <a:pt x="1115376" y="62373"/>
                  <a:pt x="1105155" y="58966"/>
                </a:cubicBezTo>
                <a:cubicBezTo>
                  <a:pt x="1087911" y="53218"/>
                  <a:pt x="1069250" y="53253"/>
                  <a:pt x="1051367" y="50001"/>
                </a:cubicBezTo>
                <a:cubicBezTo>
                  <a:pt x="1006331" y="41812"/>
                  <a:pt x="993189" y="36367"/>
                  <a:pt x="943790" y="32072"/>
                </a:cubicBezTo>
                <a:cubicBezTo>
                  <a:pt x="896065" y="27922"/>
                  <a:pt x="847720" y="9813"/>
                  <a:pt x="799908" y="6825"/>
                </a:cubicBezTo>
                <a:cubicBezTo>
                  <a:pt x="765783" y="0"/>
                  <a:pt x="716383" y="5178"/>
                  <a:pt x="683814" y="5178"/>
                </a:cubicBezTo>
                <a:cubicBezTo>
                  <a:pt x="606062" y="5178"/>
                  <a:pt x="528425" y="11154"/>
                  <a:pt x="450731" y="14142"/>
                </a:cubicBezTo>
                <a:cubicBezTo>
                  <a:pt x="361396" y="32010"/>
                  <a:pt x="460129" y="42951"/>
                  <a:pt x="332375" y="59984"/>
                </a:cubicBezTo>
                <a:cubicBezTo>
                  <a:pt x="314358" y="62386"/>
                  <a:pt x="307136" y="87714"/>
                  <a:pt x="289312" y="91279"/>
                </a:cubicBezTo>
                <a:cubicBezTo>
                  <a:pt x="277230" y="93695"/>
                  <a:pt x="263844" y="103953"/>
                  <a:pt x="251666" y="105827"/>
                </a:cubicBezTo>
                <a:cubicBezTo>
                  <a:pt x="224921" y="109942"/>
                  <a:pt x="219327" y="134135"/>
                  <a:pt x="192433" y="137123"/>
                </a:cubicBezTo>
                <a:lnTo>
                  <a:pt x="158225" y="164017"/>
                </a:lnTo>
                <a:cubicBezTo>
                  <a:pt x="124236" y="183132"/>
                  <a:pt x="124431" y="171140"/>
                  <a:pt x="109881" y="189727"/>
                </a:cubicBezTo>
                <a:cubicBezTo>
                  <a:pt x="95331" y="208314"/>
                  <a:pt x="81304" y="250384"/>
                  <a:pt x="70925" y="275541"/>
                </a:cubicBezTo>
                <a:close/>
              </a:path>
            </a:pathLst>
          </a:custGeom>
          <a:solidFill>
            <a:srgbClr val="FF0000">
              <a:alpha val="38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Freeform 20"/>
          <p:cNvSpPr/>
          <p:nvPr/>
        </p:nvSpPr>
        <p:spPr>
          <a:xfrm>
            <a:off x="4025001" y="4023261"/>
            <a:ext cx="1786348" cy="1868588"/>
          </a:xfrm>
          <a:custGeom>
            <a:avLst/>
            <a:gdLst>
              <a:gd name="connsiteX0" fmla="*/ 968188 w 1595718"/>
              <a:gd name="connsiteY0" fmla="*/ 21858 h 1868588"/>
              <a:gd name="connsiteX1" fmla="*/ 932329 w 1595718"/>
              <a:gd name="connsiteY1" fmla="*/ 12894 h 1868588"/>
              <a:gd name="connsiteX2" fmla="*/ 905435 w 1595718"/>
              <a:gd name="connsiteY2" fmla="*/ 3929 h 1868588"/>
              <a:gd name="connsiteX3" fmla="*/ 824753 w 1595718"/>
              <a:gd name="connsiteY3" fmla="*/ 12894 h 1868588"/>
              <a:gd name="connsiteX4" fmla="*/ 797859 w 1595718"/>
              <a:gd name="connsiteY4" fmla="*/ 21858 h 1868588"/>
              <a:gd name="connsiteX5" fmla="*/ 779929 w 1595718"/>
              <a:gd name="connsiteY5" fmla="*/ 39788 h 1868588"/>
              <a:gd name="connsiteX6" fmla="*/ 753035 w 1595718"/>
              <a:gd name="connsiteY6" fmla="*/ 57717 h 1868588"/>
              <a:gd name="connsiteX7" fmla="*/ 726141 w 1595718"/>
              <a:gd name="connsiteY7" fmla="*/ 84611 h 1868588"/>
              <a:gd name="connsiteX8" fmla="*/ 690282 w 1595718"/>
              <a:gd name="connsiteY8" fmla="*/ 93576 h 1868588"/>
              <a:gd name="connsiteX9" fmla="*/ 645459 w 1595718"/>
              <a:gd name="connsiteY9" fmla="*/ 138400 h 1868588"/>
              <a:gd name="connsiteX10" fmla="*/ 618565 w 1595718"/>
              <a:gd name="connsiteY10" fmla="*/ 156329 h 1868588"/>
              <a:gd name="connsiteX11" fmla="*/ 600635 w 1595718"/>
              <a:gd name="connsiteY11" fmla="*/ 174258 h 1868588"/>
              <a:gd name="connsiteX12" fmla="*/ 573741 w 1595718"/>
              <a:gd name="connsiteY12" fmla="*/ 192188 h 1868588"/>
              <a:gd name="connsiteX13" fmla="*/ 546847 w 1595718"/>
              <a:gd name="connsiteY13" fmla="*/ 219082 h 1868588"/>
              <a:gd name="connsiteX14" fmla="*/ 519953 w 1595718"/>
              <a:gd name="connsiteY14" fmla="*/ 237011 h 1868588"/>
              <a:gd name="connsiteX15" fmla="*/ 475129 w 1595718"/>
              <a:gd name="connsiteY15" fmla="*/ 272870 h 1868588"/>
              <a:gd name="connsiteX16" fmla="*/ 439270 w 1595718"/>
              <a:gd name="connsiteY16" fmla="*/ 281835 h 1868588"/>
              <a:gd name="connsiteX17" fmla="*/ 394447 w 1595718"/>
              <a:gd name="connsiteY17" fmla="*/ 317694 h 1868588"/>
              <a:gd name="connsiteX18" fmla="*/ 340659 w 1595718"/>
              <a:gd name="connsiteY18" fmla="*/ 353552 h 1868588"/>
              <a:gd name="connsiteX19" fmla="*/ 322729 w 1595718"/>
              <a:gd name="connsiteY19" fmla="*/ 380447 h 1868588"/>
              <a:gd name="connsiteX20" fmla="*/ 268941 w 1595718"/>
              <a:gd name="connsiteY20" fmla="*/ 407341 h 1868588"/>
              <a:gd name="connsiteX21" fmla="*/ 242047 w 1595718"/>
              <a:gd name="connsiteY21" fmla="*/ 425270 h 1868588"/>
              <a:gd name="connsiteX22" fmla="*/ 206188 w 1595718"/>
              <a:gd name="connsiteY22" fmla="*/ 461129 h 1868588"/>
              <a:gd name="connsiteX23" fmla="*/ 179294 w 1595718"/>
              <a:gd name="connsiteY23" fmla="*/ 479058 h 1868588"/>
              <a:gd name="connsiteX24" fmla="*/ 143435 w 1595718"/>
              <a:gd name="connsiteY24" fmla="*/ 514917 h 1868588"/>
              <a:gd name="connsiteX25" fmla="*/ 116541 w 1595718"/>
              <a:gd name="connsiteY25" fmla="*/ 532847 h 1868588"/>
              <a:gd name="connsiteX26" fmla="*/ 62753 w 1595718"/>
              <a:gd name="connsiteY26" fmla="*/ 586635 h 1868588"/>
              <a:gd name="connsiteX27" fmla="*/ 17929 w 1595718"/>
              <a:gd name="connsiteY27" fmla="*/ 622494 h 1868588"/>
              <a:gd name="connsiteX28" fmla="*/ 0 w 1595718"/>
              <a:gd name="connsiteY28" fmla="*/ 685247 h 1868588"/>
              <a:gd name="connsiteX29" fmla="*/ 17929 w 1595718"/>
              <a:gd name="connsiteY29" fmla="*/ 783858 h 1868588"/>
              <a:gd name="connsiteX30" fmla="*/ 26894 w 1595718"/>
              <a:gd name="connsiteY30" fmla="*/ 819717 h 1868588"/>
              <a:gd name="connsiteX31" fmla="*/ 44823 w 1595718"/>
              <a:gd name="connsiteY31" fmla="*/ 837647 h 1868588"/>
              <a:gd name="connsiteX32" fmla="*/ 62753 w 1595718"/>
              <a:gd name="connsiteY32" fmla="*/ 873505 h 1868588"/>
              <a:gd name="connsiteX33" fmla="*/ 80682 w 1595718"/>
              <a:gd name="connsiteY33" fmla="*/ 891435 h 1868588"/>
              <a:gd name="connsiteX34" fmla="*/ 116541 w 1595718"/>
              <a:gd name="connsiteY34" fmla="*/ 945223 h 1868588"/>
              <a:gd name="connsiteX35" fmla="*/ 143435 w 1595718"/>
              <a:gd name="connsiteY35" fmla="*/ 990047 h 1868588"/>
              <a:gd name="connsiteX36" fmla="*/ 170329 w 1595718"/>
              <a:gd name="connsiteY36" fmla="*/ 1043835 h 1868588"/>
              <a:gd name="connsiteX37" fmla="*/ 188259 w 1595718"/>
              <a:gd name="connsiteY37" fmla="*/ 1106588 h 1868588"/>
              <a:gd name="connsiteX38" fmla="*/ 206188 w 1595718"/>
              <a:gd name="connsiteY38" fmla="*/ 1142447 h 1868588"/>
              <a:gd name="connsiteX39" fmla="*/ 224118 w 1595718"/>
              <a:gd name="connsiteY39" fmla="*/ 1196235 h 1868588"/>
              <a:gd name="connsiteX40" fmla="*/ 242047 w 1595718"/>
              <a:gd name="connsiteY40" fmla="*/ 1232094 h 1868588"/>
              <a:gd name="connsiteX41" fmla="*/ 277906 w 1595718"/>
              <a:gd name="connsiteY41" fmla="*/ 1285882 h 1868588"/>
              <a:gd name="connsiteX42" fmla="*/ 286870 w 1595718"/>
              <a:gd name="connsiteY42" fmla="*/ 1312776 h 1868588"/>
              <a:gd name="connsiteX43" fmla="*/ 304800 w 1595718"/>
              <a:gd name="connsiteY43" fmla="*/ 1339670 h 1868588"/>
              <a:gd name="connsiteX44" fmla="*/ 313765 w 1595718"/>
              <a:gd name="connsiteY44" fmla="*/ 1375529 h 1868588"/>
              <a:gd name="connsiteX45" fmla="*/ 367553 w 1595718"/>
              <a:gd name="connsiteY45" fmla="*/ 1465176 h 1868588"/>
              <a:gd name="connsiteX46" fmla="*/ 385482 w 1595718"/>
              <a:gd name="connsiteY46" fmla="*/ 1492070 h 1868588"/>
              <a:gd name="connsiteX47" fmla="*/ 403412 w 1595718"/>
              <a:gd name="connsiteY47" fmla="*/ 1510000 h 1868588"/>
              <a:gd name="connsiteX48" fmla="*/ 421341 w 1595718"/>
              <a:gd name="connsiteY48" fmla="*/ 1536894 h 1868588"/>
              <a:gd name="connsiteX49" fmla="*/ 430306 w 1595718"/>
              <a:gd name="connsiteY49" fmla="*/ 1563788 h 1868588"/>
              <a:gd name="connsiteX50" fmla="*/ 457200 w 1595718"/>
              <a:gd name="connsiteY50" fmla="*/ 1581717 h 1868588"/>
              <a:gd name="connsiteX51" fmla="*/ 502023 w 1595718"/>
              <a:gd name="connsiteY51" fmla="*/ 1626541 h 1868588"/>
              <a:gd name="connsiteX52" fmla="*/ 519953 w 1595718"/>
              <a:gd name="connsiteY52" fmla="*/ 1644470 h 1868588"/>
              <a:gd name="connsiteX53" fmla="*/ 537882 w 1595718"/>
              <a:gd name="connsiteY53" fmla="*/ 1671364 h 1868588"/>
              <a:gd name="connsiteX54" fmla="*/ 564776 w 1595718"/>
              <a:gd name="connsiteY54" fmla="*/ 1689294 h 1868588"/>
              <a:gd name="connsiteX55" fmla="*/ 582706 w 1595718"/>
              <a:gd name="connsiteY55" fmla="*/ 1707223 h 1868588"/>
              <a:gd name="connsiteX56" fmla="*/ 609600 w 1595718"/>
              <a:gd name="connsiteY56" fmla="*/ 1716188 h 1868588"/>
              <a:gd name="connsiteX57" fmla="*/ 654423 w 1595718"/>
              <a:gd name="connsiteY57" fmla="*/ 1752047 h 1868588"/>
              <a:gd name="connsiteX58" fmla="*/ 681318 w 1595718"/>
              <a:gd name="connsiteY58" fmla="*/ 1769976 h 1868588"/>
              <a:gd name="connsiteX59" fmla="*/ 735106 w 1595718"/>
              <a:gd name="connsiteY59" fmla="*/ 1787905 h 1868588"/>
              <a:gd name="connsiteX60" fmla="*/ 797859 w 1595718"/>
              <a:gd name="connsiteY60" fmla="*/ 1814800 h 1868588"/>
              <a:gd name="connsiteX61" fmla="*/ 851647 w 1595718"/>
              <a:gd name="connsiteY61" fmla="*/ 1832729 h 1868588"/>
              <a:gd name="connsiteX62" fmla="*/ 887506 w 1595718"/>
              <a:gd name="connsiteY62" fmla="*/ 1841694 h 1868588"/>
              <a:gd name="connsiteX63" fmla="*/ 950259 w 1595718"/>
              <a:gd name="connsiteY63" fmla="*/ 1859623 h 1868588"/>
              <a:gd name="connsiteX64" fmla="*/ 1030941 w 1595718"/>
              <a:gd name="connsiteY64" fmla="*/ 1868588 h 1868588"/>
              <a:gd name="connsiteX65" fmla="*/ 1201270 w 1595718"/>
              <a:gd name="connsiteY65" fmla="*/ 1859623 h 1868588"/>
              <a:gd name="connsiteX66" fmla="*/ 1246094 w 1595718"/>
              <a:gd name="connsiteY66" fmla="*/ 1850658 h 1868588"/>
              <a:gd name="connsiteX67" fmla="*/ 1272988 w 1595718"/>
              <a:gd name="connsiteY67" fmla="*/ 1832729 h 1868588"/>
              <a:gd name="connsiteX68" fmla="*/ 1299882 w 1595718"/>
              <a:gd name="connsiteY68" fmla="*/ 1823764 h 1868588"/>
              <a:gd name="connsiteX69" fmla="*/ 1353670 w 1595718"/>
              <a:gd name="connsiteY69" fmla="*/ 1796870 h 1868588"/>
              <a:gd name="connsiteX70" fmla="*/ 1398494 w 1595718"/>
              <a:gd name="connsiteY70" fmla="*/ 1769976 h 1868588"/>
              <a:gd name="connsiteX71" fmla="*/ 1461247 w 1595718"/>
              <a:gd name="connsiteY71" fmla="*/ 1698258 h 1868588"/>
              <a:gd name="connsiteX72" fmla="*/ 1488141 w 1595718"/>
              <a:gd name="connsiteY72" fmla="*/ 1671364 h 1868588"/>
              <a:gd name="connsiteX73" fmla="*/ 1497106 w 1595718"/>
              <a:gd name="connsiteY73" fmla="*/ 1644470 h 1868588"/>
              <a:gd name="connsiteX74" fmla="*/ 1524000 w 1595718"/>
              <a:gd name="connsiteY74" fmla="*/ 1590682 h 1868588"/>
              <a:gd name="connsiteX75" fmla="*/ 1532965 w 1595718"/>
              <a:gd name="connsiteY75" fmla="*/ 1554823 h 1868588"/>
              <a:gd name="connsiteX76" fmla="*/ 1550894 w 1595718"/>
              <a:gd name="connsiteY76" fmla="*/ 1501035 h 1868588"/>
              <a:gd name="connsiteX77" fmla="*/ 1568823 w 1595718"/>
              <a:gd name="connsiteY77" fmla="*/ 1420352 h 1868588"/>
              <a:gd name="connsiteX78" fmla="*/ 1577788 w 1595718"/>
              <a:gd name="connsiteY78" fmla="*/ 1339670 h 1868588"/>
              <a:gd name="connsiteX79" fmla="*/ 1586753 w 1595718"/>
              <a:gd name="connsiteY79" fmla="*/ 1303811 h 1868588"/>
              <a:gd name="connsiteX80" fmla="*/ 1595718 w 1595718"/>
              <a:gd name="connsiteY80" fmla="*/ 1241058 h 1868588"/>
              <a:gd name="connsiteX81" fmla="*/ 1586753 w 1595718"/>
              <a:gd name="connsiteY81" fmla="*/ 1061764 h 1868588"/>
              <a:gd name="connsiteX82" fmla="*/ 1577788 w 1595718"/>
              <a:gd name="connsiteY82" fmla="*/ 1025905 h 1868588"/>
              <a:gd name="connsiteX83" fmla="*/ 1568823 w 1595718"/>
              <a:gd name="connsiteY83" fmla="*/ 972117 h 1868588"/>
              <a:gd name="connsiteX84" fmla="*/ 1550894 w 1595718"/>
              <a:gd name="connsiteY84" fmla="*/ 846611 h 1868588"/>
              <a:gd name="connsiteX85" fmla="*/ 1532965 w 1595718"/>
              <a:gd name="connsiteY85" fmla="*/ 783858 h 1868588"/>
              <a:gd name="connsiteX86" fmla="*/ 1524000 w 1595718"/>
              <a:gd name="connsiteY86" fmla="*/ 756964 h 1868588"/>
              <a:gd name="connsiteX87" fmla="*/ 1506070 w 1595718"/>
              <a:gd name="connsiteY87" fmla="*/ 739035 h 1868588"/>
              <a:gd name="connsiteX88" fmla="*/ 1488141 w 1595718"/>
              <a:gd name="connsiteY88" fmla="*/ 685247 h 1868588"/>
              <a:gd name="connsiteX89" fmla="*/ 1470212 w 1595718"/>
              <a:gd name="connsiteY89" fmla="*/ 658352 h 1868588"/>
              <a:gd name="connsiteX90" fmla="*/ 1461247 w 1595718"/>
              <a:gd name="connsiteY90" fmla="*/ 631458 h 1868588"/>
              <a:gd name="connsiteX91" fmla="*/ 1425388 w 1595718"/>
              <a:gd name="connsiteY91" fmla="*/ 577670 h 1868588"/>
              <a:gd name="connsiteX92" fmla="*/ 1398494 w 1595718"/>
              <a:gd name="connsiteY92" fmla="*/ 514917 h 1868588"/>
              <a:gd name="connsiteX93" fmla="*/ 1380565 w 1595718"/>
              <a:gd name="connsiteY93" fmla="*/ 488023 h 1868588"/>
              <a:gd name="connsiteX94" fmla="*/ 1371600 w 1595718"/>
              <a:gd name="connsiteY94" fmla="*/ 461129 h 1868588"/>
              <a:gd name="connsiteX95" fmla="*/ 1353670 w 1595718"/>
              <a:gd name="connsiteY95" fmla="*/ 425270 h 1868588"/>
              <a:gd name="connsiteX96" fmla="*/ 1344706 w 1595718"/>
              <a:gd name="connsiteY96" fmla="*/ 398376 h 1868588"/>
              <a:gd name="connsiteX97" fmla="*/ 1326776 w 1595718"/>
              <a:gd name="connsiteY97" fmla="*/ 380447 h 1868588"/>
              <a:gd name="connsiteX98" fmla="*/ 1317812 w 1595718"/>
              <a:gd name="connsiteY98" fmla="*/ 353552 h 1868588"/>
              <a:gd name="connsiteX99" fmla="*/ 1299882 w 1595718"/>
              <a:gd name="connsiteY99" fmla="*/ 335623 h 1868588"/>
              <a:gd name="connsiteX100" fmla="*/ 1281953 w 1595718"/>
              <a:gd name="connsiteY100" fmla="*/ 308729 h 1868588"/>
              <a:gd name="connsiteX101" fmla="*/ 1264023 w 1595718"/>
              <a:gd name="connsiteY101" fmla="*/ 290800 h 1868588"/>
              <a:gd name="connsiteX102" fmla="*/ 1228165 w 1595718"/>
              <a:gd name="connsiteY102" fmla="*/ 237011 h 1868588"/>
              <a:gd name="connsiteX103" fmla="*/ 1174376 w 1595718"/>
              <a:gd name="connsiteY103" fmla="*/ 183223 h 1868588"/>
              <a:gd name="connsiteX104" fmla="*/ 1147482 w 1595718"/>
              <a:gd name="connsiteY104" fmla="*/ 156329 h 1868588"/>
              <a:gd name="connsiteX105" fmla="*/ 1120588 w 1595718"/>
              <a:gd name="connsiteY105" fmla="*/ 138400 h 1868588"/>
              <a:gd name="connsiteX106" fmla="*/ 1084729 w 1595718"/>
              <a:gd name="connsiteY106" fmla="*/ 102541 h 1868588"/>
              <a:gd name="connsiteX107" fmla="*/ 1030941 w 1595718"/>
              <a:gd name="connsiteY107" fmla="*/ 84611 h 1868588"/>
              <a:gd name="connsiteX108" fmla="*/ 977153 w 1595718"/>
              <a:gd name="connsiteY108" fmla="*/ 48752 h 1868588"/>
              <a:gd name="connsiteX109" fmla="*/ 950259 w 1595718"/>
              <a:gd name="connsiteY109" fmla="*/ 30823 h 1868588"/>
              <a:gd name="connsiteX110" fmla="*/ 887506 w 1595718"/>
              <a:gd name="connsiteY110" fmla="*/ 3929 h 1868588"/>
              <a:gd name="connsiteX0" fmla="*/ 1051438 w 1678968"/>
              <a:gd name="connsiteY0" fmla="*/ 21858 h 1868588"/>
              <a:gd name="connsiteX1" fmla="*/ 1015579 w 1678968"/>
              <a:gd name="connsiteY1" fmla="*/ 12894 h 1868588"/>
              <a:gd name="connsiteX2" fmla="*/ 988685 w 1678968"/>
              <a:gd name="connsiteY2" fmla="*/ 3929 h 1868588"/>
              <a:gd name="connsiteX3" fmla="*/ 908003 w 1678968"/>
              <a:gd name="connsiteY3" fmla="*/ 12894 h 1868588"/>
              <a:gd name="connsiteX4" fmla="*/ 881109 w 1678968"/>
              <a:gd name="connsiteY4" fmla="*/ 21858 h 1868588"/>
              <a:gd name="connsiteX5" fmla="*/ 863179 w 1678968"/>
              <a:gd name="connsiteY5" fmla="*/ 39788 h 1868588"/>
              <a:gd name="connsiteX6" fmla="*/ 836285 w 1678968"/>
              <a:gd name="connsiteY6" fmla="*/ 57717 h 1868588"/>
              <a:gd name="connsiteX7" fmla="*/ 809391 w 1678968"/>
              <a:gd name="connsiteY7" fmla="*/ 84611 h 1868588"/>
              <a:gd name="connsiteX8" fmla="*/ 773532 w 1678968"/>
              <a:gd name="connsiteY8" fmla="*/ 93576 h 1868588"/>
              <a:gd name="connsiteX9" fmla="*/ 728709 w 1678968"/>
              <a:gd name="connsiteY9" fmla="*/ 138400 h 1868588"/>
              <a:gd name="connsiteX10" fmla="*/ 701815 w 1678968"/>
              <a:gd name="connsiteY10" fmla="*/ 156329 h 1868588"/>
              <a:gd name="connsiteX11" fmla="*/ 683885 w 1678968"/>
              <a:gd name="connsiteY11" fmla="*/ 174258 h 1868588"/>
              <a:gd name="connsiteX12" fmla="*/ 656991 w 1678968"/>
              <a:gd name="connsiteY12" fmla="*/ 192188 h 1868588"/>
              <a:gd name="connsiteX13" fmla="*/ 630097 w 1678968"/>
              <a:gd name="connsiteY13" fmla="*/ 219082 h 1868588"/>
              <a:gd name="connsiteX14" fmla="*/ 603203 w 1678968"/>
              <a:gd name="connsiteY14" fmla="*/ 237011 h 1868588"/>
              <a:gd name="connsiteX15" fmla="*/ 558379 w 1678968"/>
              <a:gd name="connsiteY15" fmla="*/ 272870 h 1868588"/>
              <a:gd name="connsiteX16" fmla="*/ 522520 w 1678968"/>
              <a:gd name="connsiteY16" fmla="*/ 281835 h 1868588"/>
              <a:gd name="connsiteX17" fmla="*/ 477697 w 1678968"/>
              <a:gd name="connsiteY17" fmla="*/ 317694 h 1868588"/>
              <a:gd name="connsiteX18" fmla="*/ 423909 w 1678968"/>
              <a:gd name="connsiteY18" fmla="*/ 353552 h 1868588"/>
              <a:gd name="connsiteX19" fmla="*/ 405979 w 1678968"/>
              <a:gd name="connsiteY19" fmla="*/ 380447 h 1868588"/>
              <a:gd name="connsiteX20" fmla="*/ 352191 w 1678968"/>
              <a:gd name="connsiteY20" fmla="*/ 407341 h 1868588"/>
              <a:gd name="connsiteX21" fmla="*/ 325297 w 1678968"/>
              <a:gd name="connsiteY21" fmla="*/ 425270 h 1868588"/>
              <a:gd name="connsiteX22" fmla="*/ 289438 w 1678968"/>
              <a:gd name="connsiteY22" fmla="*/ 461129 h 1868588"/>
              <a:gd name="connsiteX23" fmla="*/ 262544 w 1678968"/>
              <a:gd name="connsiteY23" fmla="*/ 479058 h 1868588"/>
              <a:gd name="connsiteX24" fmla="*/ 226685 w 1678968"/>
              <a:gd name="connsiteY24" fmla="*/ 514917 h 1868588"/>
              <a:gd name="connsiteX25" fmla="*/ 199791 w 1678968"/>
              <a:gd name="connsiteY25" fmla="*/ 532847 h 1868588"/>
              <a:gd name="connsiteX26" fmla="*/ 146003 w 1678968"/>
              <a:gd name="connsiteY26" fmla="*/ 586635 h 1868588"/>
              <a:gd name="connsiteX27" fmla="*/ 101179 w 1678968"/>
              <a:gd name="connsiteY27" fmla="*/ 622494 h 1868588"/>
              <a:gd name="connsiteX28" fmla="*/ 83250 w 1678968"/>
              <a:gd name="connsiteY28" fmla="*/ 685247 h 1868588"/>
              <a:gd name="connsiteX29" fmla="*/ 12606 w 1678968"/>
              <a:gd name="connsiteY29" fmla="*/ 779376 h 1868588"/>
              <a:gd name="connsiteX30" fmla="*/ 110144 w 1678968"/>
              <a:gd name="connsiteY30" fmla="*/ 819717 h 1868588"/>
              <a:gd name="connsiteX31" fmla="*/ 128073 w 1678968"/>
              <a:gd name="connsiteY31" fmla="*/ 837647 h 1868588"/>
              <a:gd name="connsiteX32" fmla="*/ 146003 w 1678968"/>
              <a:gd name="connsiteY32" fmla="*/ 873505 h 1868588"/>
              <a:gd name="connsiteX33" fmla="*/ 163932 w 1678968"/>
              <a:gd name="connsiteY33" fmla="*/ 891435 h 1868588"/>
              <a:gd name="connsiteX34" fmla="*/ 199791 w 1678968"/>
              <a:gd name="connsiteY34" fmla="*/ 945223 h 1868588"/>
              <a:gd name="connsiteX35" fmla="*/ 226685 w 1678968"/>
              <a:gd name="connsiteY35" fmla="*/ 990047 h 1868588"/>
              <a:gd name="connsiteX36" fmla="*/ 253579 w 1678968"/>
              <a:gd name="connsiteY36" fmla="*/ 1043835 h 1868588"/>
              <a:gd name="connsiteX37" fmla="*/ 271509 w 1678968"/>
              <a:gd name="connsiteY37" fmla="*/ 1106588 h 1868588"/>
              <a:gd name="connsiteX38" fmla="*/ 289438 w 1678968"/>
              <a:gd name="connsiteY38" fmla="*/ 1142447 h 1868588"/>
              <a:gd name="connsiteX39" fmla="*/ 307368 w 1678968"/>
              <a:gd name="connsiteY39" fmla="*/ 1196235 h 1868588"/>
              <a:gd name="connsiteX40" fmla="*/ 325297 w 1678968"/>
              <a:gd name="connsiteY40" fmla="*/ 1232094 h 1868588"/>
              <a:gd name="connsiteX41" fmla="*/ 361156 w 1678968"/>
              <a:gd name="connsiteY41" fmla="*/ 1285882 h 1868588"/>
              <a:gd name="connsiteX42" fmla="*/ 370120 w 1678968"/>
              <a:gd name="connsiteY42" fmla="*/ 1312776 h 1868588"/>
              <a:gd name="connsiteX43" fmla="*/ 388050 w 1678968"/>
              <a:gd name="connsiteY43" fmla="*/ 1339670 h 1868588"/>
              <a:gd name="connsiteX44" fmla="*/ 397015 w 1678968"/>
              <a:gd name="connsiteY44" fmla="*/ 1375529 h 1868588"/>
              <a:gd name="connsiteX45" fmla="*/ 450803 w 1678968"/>
              <a:gd name="connsiteY45" fmla="*/ 1465176 h 1868588"/>
              <a:gd name="connsiteX46" fmla="*/ 468732 w 1678968"/>
              <a:gd name="connsiteY46" fmla="*/ 1492070 h 1868588"/>
              <a:gd name="connsiteX47" fmla="*/ 486662 w 1678968"/>
              <a:gd name="connsiteY47" fmla="*/ 1510000 h 1868588"/>
              <a:gd name="connsiteX48" fmla="*/ 504591 w 1678968"/>
              <a:gd name="connsiteY48" fmla="*/ 1536894 h 1868588"/>
              <a:gd name="connsiteX49" fmla="*/ 513556 w 1678968"/>
              <a:gd name="connsiteY49" fmla="*/ 1563788 h 1868588"/>
              <a:gd name="connsiteX50" fmla="*/ 540450 w 1678968"/>
              <a:gd name="connsiteY50" fmla="*/ 1581717 h 1868588"/>
              <a:gd name="connsiteX51" fmla="*/ 585273 w 1678968"/>
              <a:gd name="connsiteY51" fmla="*/ 1626541 h 1868588"/>
              <a:gd name="connsiteX52" fmla="*/ 603203 w 1678968"/>
              <a:gd name="connsiteY52" fmla="*/ 1644470 h 1868588"/>
              <a:gd name="connsiteX53" fmla="*/ 621132 w 1678968"/>
              <a:gd name="connsiteY53" fmla="*/ 1671364 h 1868588"/>
              <a:gd name="connsiteX54" fmla="*/ 648026 w 1678968"/>
              <a:gd name="connsiteY54" fmla="*/ 1689294 h 1868588"/>
              <a:gd name="connsiteX55" fmla="*/ 665956 w 1678968"/>
              <a:gd name="connsiteY55" fmla="*/ 1707223 h 1868588"/>
              <a:gd name="connsiteX56" fmla="*/ 692850 w 1678968"/>
              <a:gd name="connsiteY56" fmla="*/ 1716188 h 1868588"/>
              <a:gd name="connsiteX57" fmla="*/ 737673 w 1678968"/>
              <a:gd name="connsiteY57" fmla="*/ 1752047 h 1868588"/>
              <a:gd name="connsiteX58" fmla="*/ 764568 w 1678968"/>
              <a:gd name="connsiteY58" fmla="*/ 1769976 h 1868588"/>
              <a:gd name="connsiteX59" fmla="*/ 818356 w 1678968"/>
              <a:gd name="connsiteY59" fmla="*/ 1787905 h 1868588"/>
              <a:gd name="connsiteX60" fmla="*/ 881109 w 1678968"/>
              <a:gd name="connsiteY60" fmla="*/ 1814800 h 1868588"/>
              <a:gd name="connsiteX61" fmla="*/ 934897 w 1678968"/>
              <a:gd name="connsiteY61" fmla="*/ 1832729 h 1868588"/>
              <a:gd name="connsiteX62" fmla="*/ 970756 w 1678968"/>
              <a:gd name="connsiteY62" fmla="*/ 1841694 h 1868588"/>
              <a:gd name="connsiteX63" fmla="*/ 1033509 w 1678968"/>
              <a:gd name="connsiteY63" fmla="*/ 1859623 h 1868588"/>
              <a:gd name="connsiteX64" fmla="*/ 1114191 w 1678968"/>
              <a:gd name="connsiteY64" fmla="*/ 1868588 h 1868588"/>
              <a:gd name="connsiteX65" fmla="*/ 1284520 w 1678968"/>
              <a:gd name="connsiteY65" fmla="*/ 1859623 h 1868588"/>
              <a:gd name="connsiteX66" fmla="*/ 1329344 w 1678968"/>
              <a:gd name="connsiteY66" fmla="*/ 1850658 h 1868588"/>
              <a:gd name="connsiteX67" fmla="*/ 1356238 w 1678968"/>
              <a:gd name="connsiteY67" fmla="*/ 1832729 h 1868588"/>
              <a:gd name="connsiteX68" fmla="*/ 1383132 w 1678968"/>
              <a:gd name="connsiteY68" fmla="*/ 1823764 h 1868588"/>
              <a:gd name="connsiteX69" fmla="*/ 1436920 w 1678968"/>
              <a:gd name="connsiteY69" fmla="*/ 1796870 h 1868588"/>
              <a:gd name="connsiteX70" fmla="*/ 1481744 w 1678968"/>
              <a:gd name="connsiteY70" fmla="*/ 1769976 h 1868588"/>
              <a:gd name="connsiteX71" fmla="*/ 1544497 w 1678968"/>
              <a:gd name="connsiteY71" fmla="*/ 1698258 h 1868588"/>
              <a:gd name="connsiteX72" fmla="*/ 1571391 w 1678968"/>
              <a:gd name="connsiteY72" fmla="*/ 1671364 h 1868588"/>
              <a:gd name="connsiteX73" fmla="*/ 1580356 w 1678968"/>
              <a:gd name="connsiteY73" fmla="*/ 1644470 h 1868588"/>
              <a:gd name="connsiteX74" fmla="*/ 1607250 w 1678968"/>
              <a:gd name="connsiteY74" fmla="*/ 1590682 h 1868588"/>
              <a:gd name="connsiteX75" fmla="*/ 1616215 w 1678968"/>
              <a:gd name="connsiteY75" fmla="*/ 1554823 h 1868588"/>
              <a:gd name="connsiteX76" fmla="*/ 1634144 w 1678968"/>
              <a:gd name="connsiteY76" fmla="*/ 1501035 h 1868588"/>
              <a:gd name="connsiteX77" fmla="*/ 1652073 w 1678968"/>
              <a:gd name="connsiteY77" fmla="*/ 1420352 h 1868588"/>
              <a:gd name="connsiteX78" fmla="*/ 1661038 w 1678968"/>
              <a:gd name="connsiteY78" fmla="*/ 1339670 h 1868588"/>
              <a:gd name="connsiteX79" fmla="*/ 1670003 w 1678968"/>
              <a:gd name="connsiteY79" fmla="*/ 1303811 h 1868588"/>
              <a:gd name="connsiteX80" fmla="*/ 1678968 w 1678968"/>
              <a:gd name="connsiteY80" fmla="*/ 1241058 h 1868588"/>
              <a:gd name="connsiteX81" fmla="*/ 1670003 w 1678968"/>
              <a:gd name="connsiteY81" fmla="*/ 1061764 h 1868588"/>
              <a:gd name="connsiteX82" fmla="*/ 1661038 w 1678968"/>
              <a:gd name="connsiteY82" fmla="*/ 1025905 h 1868588"/>
              <a:gd name="connsiteX83" fmla="*/ 1652073 w 1678968"/>
              <a:gd name="connsiteY83" fmla="*/ 972117 h 1868588"/>
              <a:gd name="connsiteX84" fmla="*/ 1634144 w 1678968"/>
              <a:gd name="connsiteY84" fmla="*/ 846611 h 1868588"/>
              <a:gd name="connsiteX85" fmla="*/ 1616215 w 1678968"/>
              <a:gd name="connsiteY85" fmla="*/ 783858 h 1868588"/>
              <a:gd name="connsiteX86" fmla="*/ 1607250 w 1678968"/>
              <a:gd name="connsiteY86" fmla="*/ 756964 h 1868588"/>
              <a:gd name="connsiteX87" fmla="*/ 1589320 w 1678968"/>
              <a:gd name="connsiteY87" fmla="*/ 739035 h 1868588"/>
              <a:gd name="connsiteX88" fmla="*/ 1571391 w 1678968"/>
              <a:gd name="connsiteY88" fmla="*/ 685247 h 1868588"/>
              <a:gd name="connsiteX89" fmla="*/ 1553462 w 1678968"/>
              <a:gd name="connsiteY89" fmla="*/ 658352 h 1868588"/>
              <a:gd name="connsiteX90" fmla="*/ 1544497 w 1678968"/>
              <a:gd name="connsiteY90" fmla="*/ 631458 h 1868588"/>
              <a:gd name="connsiteX91" fmla="*/ 1508638 w 1678968"/>
              <a:gd name="connsiteY91" fmla="*/ 577670 h 1868588"/>
              <a:gd name="connsiteX92" fmla="*/ 1481744 w 1678968"/>
              <a:gd name="connsiteY92" fmla="*/ 514917 h 1868588"/>
              <a:gd name="connsiteX93" fmla="*/ 1463815 w 1678968"/>
              <a:gd name="connsiteY93" fmla="*/ 488023 h 1868588"/>
              <a:gd name="connsiteX94" fmla="*/ 1454850 w 1678968"/>
              <a:gd name="connsiteY94" fmla="*/ 461129 h 1868588"/>
              <a:gd name="connsiteX95" fmla="*/ 1436920 w 1678968"/>
              <a:gd name="connsiteY95" fmla="*/ 425270 h 1868588"/>
              <a:gd name="connsiteX96" fmla="*/ 1427956 w 1678968"/>
              <a:gd name="connsiteY96" fmla="*/ 398376 h 1868588"/>
              <a:gd name="connsiteX97" fmla="*/ 1410026 w 1678968"/>
              <a:gd name="connsiteY97" fmla="*/ 380447 h 1868588"/>
              <a:gd name="connsiteX98" fmla="*/ 1401062 w 1678968"/>
              <a:gd name="connsiteY98" fmla="*/ 353552 h 1868588"/>
              <a:gd name="connsiteX99" fmla="*/ 1383132 w 1678968"/>
              <a:gd name="connsiteY99" fmla="*/ 335623 h 1868588"/>
              <a:gd name="connsiteX100" fmla="*/ 1365203 w 1678968"/>
              <a:gd name="connsiteY100" fmla="*/ 308729 h 1868588"/>
              <a:gd name="connsiteX101" fmla="*/ 1347273 w 1678968"/>
              <a:gd name="connsiteY101" fmla="*/ 290800 h 1868588"/>
              <a:gd name="connsiteX102" fmla="*/ 1311415 w 1678968"/>
              <a:gd name="connsiteY102" fmla="*/ 237011 h 1868588"/>
              <a:gd name="connsiteX103" fmla="*/ 1257626 w 1678968"/>
              <a:gd name="connsiteY103" fmla="*/ 183223 h 1868588"/>
              <a:gd name="connsiteX104" fmla="*/ 1230732 w 1678968"/>
              <a:gd name="connsiteY104" fmla="*/ 156329 h 1868588"/>
              <a:gd name="connsiteX105" fmla="*/ 1203838 w 1678968"/>
              <a:gd name="connsiteY105" fmla="*/ 138400 h 1868588"/>
              <a:gd name="connsiteX106" fmla="*/ 1167979 w 1678968"/>
              <a:gd name="connsiteY106" fmla="*/ 102541 h 1868588"/>
              <a:gd name="connsiteX107" fmla="*/ 1114191 w 1678968"/>
              <a:gd name="connsiteY107" fmla="*/ 84611 h 1868588"/>
              <a:gd name="connsiteX108" fmla="*/ 1060403 w 1678968"/>
              <a:gd name="connsiteY108" fmla="*/ 48752 h 1868588"/>
              <a:gd name="connsiteX109" fmla="*/ 1033509 w 1678968"/>
              <a:gd name="connsiteY109" fmla="*/ 30823 h 1868588"/>
              <a:gd name="connsiteX110" fmla="*/ 970756 w 1678968"/>
              <a:gd name="connsiteY110" fmla="*/ 3929 h 1868588"/>
              <a:gd name="connsiteX0" fmla="*/ 1051438 w 1678968"/>
              <a:gd name="connsiteY0" fmla="*/ 21858 h 1868588"/>
              <a:gd name="connsiteX1" fmla="*/ 1015579 w 1678968"/>
              <a:gd name="connsiteY1" fmla="*/ 12894 h 1868588"/>
              <a:gd name="connsiteX2" fmla="*/ 988685 w 1678968"/>
              <a:gd name="connsiteY2" fmla="*/ 3929 h 1868588"/>
              <a:gd name="connsiteX3" fmla="*/ 908003 w 1678968"/>
              <a:gd name="connsiteY3" fmla="*/ 12894 h 1868588"/>
              <a:gd name="connsiteX4" fmla="*/ 881109 w 1678968"/>
              <a:gd name="connsiteY4" fmla="*/ 21858 h 1868588"/>
              <a:gd name="connsiteX5" fmla="*/ 863179 w 1678968"/>
              <a:gd name="connsiteY5" fmla="*/ 39788 h 1868588"/>
              <a:gd name="connsiteX6" fmla="*/ 836285 w 1678968"/>
              <a:gd name="connsiteY6" fmla="*/ 57717 h 1868588"/>
              <a:gd name="connsiteX7" fmla="*/ 809391 w 1678968"/>
              <a:gd name="connsiteY7" fmla="*/ 84611 h 1868588"/>
              <a:gd name="connsiteX8" fmla="*/ 773532 w 1678968"/>
              <a:gd name="connsiteY8" fmla="*/ 93576 h 1868588"/>
              <a:gd name="connsiteX9" fmla="*/ 728709 w 1678968"/>
              <a:gd name="connsiteY9" fmla="*/ 138400 h 1868588"/>
              <a:gd name="connsiteX10" fmla="*/ 701815 w 1678968"/>
              <a:gd name="connsiteY10" fmla="*/ 156329 h 1868588"/>
              <a:gd name="connsiteX11" fmla="*/ 683885 w 1678968"/>
              <a:gd name="connsiteY11" fmla="*/ 174258 h 1868588"/>
              <a:gd name="connsiteX12" fmla="*/ 656991 w 1678968"/>
              <a:gd name="connsiteY12" fmla="*/ 192188 h 1868588"/>
              <a:gd name="connsiteX13" fmla="*/ 630097 w 1678968"/>
              <a:gd name="connsiteY13" fmla="*/ 219082 h 1868588"/>
              <a:gd name="connsiteX14" fmla="*/ 603203 w 1678968"/>
              <a:gd name="connsiteY14" fmla="*/ 237011 h 1868588"/>
              <a:gd name="connsiteX15" fmla="*/ 558379 w 1678968"/>
              <a:gd name="connsiteY15" fmla="*/ 272870 h 1868588"/>
              <a:gd name="connsiteX16" fmla="*/ 522520 w 1678968"/>
              <a:gd name="connsiteY16" fmla="*/ 281835 h 1868588"/>
              <a:gd name="connsiteX17" fmla="*/ 477697 w 1678968"/>
              <a:gd name="connsiteY17" fmla="*/ 317694 h 1868588"/>
              <a:gd name="connsiteX18" fmla="*/ 423909 w 1678968"/>
              <a:gd name="connsiteY18" fmla="*/ 353552 h 1868588"/>
              <a:gd name="connsiteX19" fmla="*/ 405979 w 1678968"/>
              <a:gd name="connsiteY19" fmla="*/ 380447 h 1868588"/>
              <a:gd name="connsiteX20" fmla="*/ 352191 w 1678968"/>
              <a:gd name="connsiteY20" fmla="*/ 407341 h 1868588"/>
              <a:gd name="connsiteX21" fmla="*/ 325297 w 1678968"/>
              <a:gd name="connsiteY21" fmla="*/ 425270 h 1868588"/>
              <a:gd name="connsiteX22" fmla="*/ 289438 w 1678968"/>
              <a:gd name="connsiteY22" fmla="*/ 461129 h 1868588"/>
              <a:gd name="connsiteX23" fmla="*/ 262544 w 1678968"/>
              <a:gd name="connsiteY23" fmla="*/ 479058 h 1868588"/>
              <a:gd name="connsiteX24" fmla="*/ 226685 w 1678968"/>
              <a:gd name="connsiteY24" fmla="*/ 514917 h 1868588"/>
              <a:gd name="connsiteX25" fmla="*/ 199791 w 1678968"/>
              <a:gd name="connsiteY25" fmla="*/ 532847 h 1868588"/>
              <a:gd name="connsiteX26" fmla="*/ 146003 w 1678968"/>
              <a:gd name="connsiteY26" fmla="*/ 586635 h 1868588"/>
              <a:gd name="connsiteX27" fmla="*/ 101179 w 1678968"/>
              <a:gd name="connsiteY27" fmla="*/ 622494 h 1868588"/>
              <a:gd name="connsiteX28" fmla="*/ 50210 w 1678968"/>
              <a:gd name="connsiteY28" fmla="*/ 677440 h 1868588"/>
              <a:gd name="connsiteX29" fmla="*/ 12606 w 1678968"/>
              <a:gd name="connsiteY29" fmla="*/ 779376 h 1868588"/>
              <a:gd name="connsiteX30" fmla="*/ 110144 w 1678968"/>
              <a:gd name="connsiteY30" fmla="*/ 819717 h 1868588"/>
              <a:gd name="connsiteX31" fmla="*/ 128073 w 1678968"/>
              <a:gd name="connsiteY31" fmla="*/ 837647 h 1868588"/>
              <a:gd name="connsiteX32" fmla="*/ 146003 w 1678968"/>
              <a:gd name="connsiteY32" fmla="*/ 873505 h 1868588"/>
              <a:gd name="connsiteX33" fmla="*/ 163932 w 1678968"/>
              <a:gd name="connsiteY33" fmla="*/ 891435 h 1868588"/>
              <a:gd name="connsiteX34" fmla="*/ 199791 w 1678968"/>
              <a:gd name="connsiteY34" fmla="*/ 945223 h 1868588"/>
              <a:gd name="connsiteX35" fmla="*/ 226685 w 1678968"/>
              <a:gd name="connsiteY35" fmla="*/ 990047 h 1868588"/>
              <a:gd name="connsiteX36" fmla="*/ 253579 w 1678968"/>
              <a:gd name="connsiteY36" fmla="*/ 1043835 h 1868588"/>
              <a:gd name="connsiteX37" fmla="*/ 271509 w 1678968"/>
              <a:gd name="connsiteY37" fmla="*/ 1106588 h 1868588"/>
              <a:gd name="connsiteX38" fmla="*/ 289438 w 1678968"/>
              <a:gd name="connsiteY38" fmla="*/ 1142447 h 1868588"/>
              <a:gd name="connsiteX39" fmla="*/ 307368 w 1678968"/>
              <a:gd name="connsiteY39" fmla="*/ 1196235 h 1868588"/>
              <a:gd name="connsiteX40" fmla="*/ 325297 w 1678968"/>
              <a:gd name="connsiteY40" fmla="*/ 1232094 h 1868588"/>
              <a:gd name="connsiteX41" fmla="*/ 361156 w 1678968"/>
              <a:gd name="connsiteY41" fmla="*/ 1285882 h 1868588"/>
              <a:gd name="connsiteX42" fmla="*/ 370120 w 1678968"/>
              <a:gd name="connsiteY42" fmla="*/ 1312776 h 1868588"/>
              <a:gd name="connsiteX43" fmla="*/ 388050 w 1678968"/>
              <a:gd name="connsiteY43" fmla="*/ 1339670 h 1868588"/>
              <a:gd name="connsiteX44" fmla="*/ 397015 w 1678968"/>
              <a:gd name="connsiteY44" fmla="*/ 1375529 h 1868588"/>
              <a:gd name="connsiteX45" fmla="*/ 450803 w 1678968"/>
              <a:gd name="connsiteY45" fmla="*/ 1465176 h 1868588"/>
              <a:gd name="connsiteX46" fmla="*/ 468732 w 1678968"/>
              <a:gd name="connsiteY46" fmla="*/ 1492070 h 1868588"/>
              <a:gd name="connsiteX47" fmla="*/ 486662 w 1678968"/>
              <a:gd name="connsiteY47" fmla="*/ 1510000 h 1868588"/>
              <a:gd name="connsiteX48" fmla="*/ 504591 w 1678968"/>
              <a:gd name="connsiteY48" fmla="*/ 1536894 h 1868588"/>
              <a:gd name="connsiteX49" fmla="*/ 513556 w 1678968"/>
              <a:gd name="connsiteY49" fmla="*/ 1563788 h 1868588"/>
              <a:gd name="connsiteX50" fmla="*/ 540450 w 1678968"/>
              <a:gd name="connsiteY50" fmla="*/ 1581717 h 1868588"/>
              <a:gd name="connsiteX51" fmla="*/ 585273 w 1678968"/>
              <a:gd name="connsiteY51" fmla="*/ 1626541 h 1868588"/>
              <a:gd name="connsiteX52" fmla="*/ 603203 w 1678968"/>
              <a:gd name="connsiteY52" fmla="*/ 1644470 h 1868588"/>
              <a:gd name="connsiteX53" fmla="*/ 621132 w 1678968"/>
              <a:gd name="connsiteY53" fmla="*/ 1671364 h 1868588"/>
              <a:gd name="connsiteX54" fmla="*/ 648026 w 1678968"/>
              <a:gd name="connsiteY54" fmla="*/ 1689294 h 1868588"/>
              <a:gd name="connsiteX55" fmla="*/ 665956 w 1678968"/>
              <a:gd name="connsiteY55" fmla="*/ 1707223 h 1868588"/>
              <a:gd name="connsiteX56" fmla="*/ 692850 w 1678968"/>
              <a:gd name="connsiteY56" fmla="*/ 1716188 h 1868588"/>
              <a:gd name="connsiteX57" fmla="*/ 737673 w 1678968"/>
              <a:gd name="connsiteY57" fmla="*/ 1752047 h 1868588"/>
              <a:gd name="connsiteX58" fmla="*/ 764568 w 1678968"/>
              <a:gd name="connsiteY58" fmla="*/ 1769976 h 1868588"/>
              <a:gd name="connsiteX59" fmla="*/ 818356 w 1678968"/>
              <a:gd name="connsiteY59" fmla="*/ 1787905 h 1868588"/>
              <a:gd name="connsiteX60" fmla="*/ 881109 w 1678968"/>
              <a:gd name="connsiteY60" fmla="*/ 1814800 h 1868588"/>
              <a:gd name="connsiteX61" fmla="*/ 934897 w 1678968"/>
              <a:gd name="connsiteY61" fmla="*/ 1832729 h 1868588"/>
              <a:gd name="connsiteX62" fmla="*/ 970756 w 1678968"/>
              <a:gd name="connsiteY62" fmla="*/ 1841694 h 1868588"/>
              <a:gd name="connsiteX63" fmla="*/ 1033509 w 1678968"/>
              <a:gd name="connsiteY63" fmla="*/ 1859623 h 1868588"/>
              <a:gd name="connsiteX64" fmla="*/ 1114191 w 1678968"/>
              <a:gd name="connsiteY64" fmla="*/ 1868588 h 1868588"/>
              <a:gd name="connsiteX65" fmla="*/ 1284520 w 1678968"/>
              <a:gd name="connsiteY65" fmla="*/ 1859623 h 1868588"/>
              <a:gd name="connsiteX66" fmla="*/ 1329344 w 1678968"/>
              <a:gd name="connsiteY66" fmla="*/ 1850658 h 1868588"/>
              <a:gd name="connsiteX67" fmla="*/ 1356238 w 1678968"/>
              <a:gd name="connsiteY67" fmla="*/ 1832729 h 1868588"/>
              <a:gd name="connsiteX68" fmla="*/ 1383132 w 1678968"/>
              <a:gd name="connsiteY68" fmla="*/ 1823764 h 1868588"/>
              <a:gd name="connsiteX69" fmla="*/ 1436920 w 1678968"/>
              <a:gd name="connsiteY69" fmla="*/ 1796870 h 1868588"/>
              <a:gd name="connsiteX70" fmla="*/ 1481744 w 1678968"/>
              <a:gd name="connsiteY70" fmla="*/ 1769976 h 1868588"/>
              <a:gd name="connsiteX71" fmla="*/ 1544497 w 1678968"/>
              <a:gd name="connsiteY71" fmla="*/ 1698258 h 1868588"/>
              <a:gd name="connsiteX72" fmla="*/ 1571391 w 1678968"/>
              <a:gd name="connsiteY72" fmla="*/ 1671364 h 1868588"/>
              <a:gd name="connsiteX73" fmla="*/ 1580356 w 1678968"/>
              <a:gd name="connsiteY73" fmla="*/ 1644470 h 1868588"/>
              <a:gd name="connsiteX74" fmla="*/ 1607250 w 1678968"/>
              <a:gd name="connsiteY74" fmla="*/ 1590682 h 1868588"/>
              <a:gd name="connsiteX75" fmla="*/ 1616215 w 1678968"/>
              <a:gd name="connsiteY75" fmla="*/ 1554823 h 1868588"/>
              <a:gd name="connsiteX76" fmla="*/ 1634144 w 1678968"/>
              <a:gd name="connsiteY76" fmla="*/ 1501035 h 1868588"/>
              <a:gd name="connsiteX77" fmla="*/ 1652073 w 1678968"/>
              <a:gd name="connsiteY77" fmla="*/ 1420352 h 1868588"/>
              <a:gd name="connsiteX78" fmla="*/ 1661038 w 1678968"/>
              <a:gd name="connsiteY78" fmla="*/ 1339670 h 1868588"/>
              <a:gd name="connsiteX79" fmla="*/ 1670003 w 1678968"/>
              <a:gd name="connsiteY79" fmla="*/ 1303811 h 1868588"/>
              <a:gd name="connsiteX80" fmla="*/ 1678968 w 1678968"/>
              <a:gd name="connsiteY80" fmla="*/ 1241058 h 1868588"/>
              <a:gd name="connsiteX81" fmla="*/ 1670003 w 1678968"/>
              <a:gd name="connsiteY81" fmla="*/ 1061764 h 1868588"/>
              <a:gd name="connsiteX82" fmla="*/ 1661038 w 1678968"/>
              <a:gd name="connsiteY82" fmla="*/ 1025905 h 1868588"/>
              <a:gd name="connsiteX83" fmla="*/ 1652073 w 1678968"/>
              <a:gd name="connsiteY83" fmla="*/ 972117 h 1868588"/>
              <a:gd name="connsiteX84" fmla="*/ 1634144 w 1678968"/>
              <a:gd name="connsiteY84" fmla="*/ 846611 h 1868588"/>
              <a:gd name="connsiteX85" fmla="*/ 1616215 w 1678968"/>
              <a:gd name="connsiteY85" fmla="*/ 783858 h 1868588"/>
              <a:gd name="connsiteX86" fmla="*/ 1607250 w 1678968"/>
              <a:gd name="connsiteY86" fmla="*/ 756964 h 1868588"/>
              <a:gd name="connsiteX87" fmla="*/ 1589320 w 1678968"/>
              <a:gd name="connsiteY87" fmla="*/ 739035 h 1868588"/>
              <a:gd name="connsiteX88" fmla="*/ 1571391 w 1678968"/>
              <a:gd name="connsiteY88" fmla="*/ 685247 h 1868588"/>
              <a:gd name="connsiteX89" fmla="*/ 1553462 w 1678968"/>
              <a:gd name="connsiteY89" fmla="*/ 658352 h 1868588"/>
              <a:gd name="connsiteX90" fmla="*/ 1544497 w 1678968"/>
              <a:gd name="connsiteY90" fmla="*/ 631458 h 1868588"/>
              <a:gd name="connsiteX91" fmla="*/ 1508638 w 1678968"/>
              <a:gd name="connsiteY91" fmla="*/ 577670 h 1868588"/>
              <a:gd name="connsiteX92" fmla="*/ 1481744 w 1678968"/>
              <a:gd name="connsiteY92" fmla="*/ 514917 h 1868588"/>
              <a:gd name="connsiteX93" fmla="*/ 1463815 w 1678968"/>
              <a:gd name="connsiteY93" fmla="*/ 488023 h 1868588"/>
              <a:gd name="connsiteX94" fmla="*/ 1454850 w 1678968"/>
              <a:gd name="connsiteY94" fmla="*/ 461129 h 1868588"/>
              <a:gd name="connsiteX95" fmla="*/ 1436920 w 1678968"/>
              <a:gd name="connsiteY95" fmla="*/ 425270 h 1868588"/>
              <a:gd name="connsiteX96" fmla="*/ 1427956 w 1678968"/>
              <a:gd name="connsiteY96" fmla="*/ 398376 h 1868588"/>
              <a:gd name="connsiteX97" fmla="*/ 1410026 w 1678968"/>
              <a:gd name="connsiteY97" fmla="*/ 380447 h 1868588"/>
              <a:gd name="connsiteX98" fmla="*/ 1401062 w 1678968"/>
              <a:gd name="connsiteY98" fmla="*/ 353552 h 1868588"/>
              <a:gd name="connsiteX99" fmla="*/ 1383132 w 1678968"/>
              <a:gd name="connsiteY99" fmla="*/ 335623 h 1868588"/>
              <a:gd name="connsiteX100" fmla="*/ 1365203 w 1678968"/>
              <a:gd name="connsiteY100" fmla="*/ 308729 h 1868588"/>
              <a:gd name="connsiteX101" fmla="*/ 1347273 w 1678968"/>
              <a:gd name="connsiteY101" fmla="*/ 290800 h 1868588"/>
              <a:gd name="connsiteX102" fmla="*/ 1311415 w 1678968"/>
              <a:gd name="connsiteY102" fmla="*/ 237011 h 1868588"/>
              <a:gd name="connsiteX103" fmla="*/ 1257626 w 1678968"/>
              <a:gd name="connsiteY103" fmla="*/ 183223 h 1868588"/>
              <a:gd name="connsiteX104" fmla="*/ 1230732 w 1678968"/>
              <a:gd name="connsiteY104" fmla="*/ 156329 h 1868588"/>
              <a:gd name="connsiteX105" fmla="*/ 1203838 w 1678968"/>
              <a:gd name="connsiteY105" fmla="*/ 138400 h 1868588"/>
              <a:gd name="connsiteX106" fmla="*/ 1167979 w 1678968"/>
              <a:gd name="connsiteY106" fmla="*/ 102541 h 1868588"/>
              <a:gd name="connsiteX107" fmla="*/ 1114191 w 1678968"/>
              <a:gd name="connsiteY107" fmla="*/ 84611 h 1868588"/>
              <a:gd name="connsiteX108" fmla="*/ 1060403 w 1678968"/>
              <a:gd name="connsiteY108" fmla="*/ 48752 h 1868588"/>
              <a:gd name="connsiteX109" fmla="*/ 1033509 w 1678968"/>
              <a:gd name="connsiteY109" fmla="*/ 30823 h 1868588"/>
              <a:gd name="connsiteX110" fmla="*/ 970756 w 1678968"/>
              <a:gd name="connsiteY110" fmla="*/ 3929 h 1868588"/>
              <a:gd name="connsiteX0" fmla="*/ 1051438 w 1678968"/>
              <a:gd name="connsiteY0" fmla="*/ 21858 h 1868588"/>
              <a:gd name="connsiteX1" fmla="*/ 1015579 w 1678968"/>
              <a:gd name="connsiteY1" fmla="*/ 12894 h 1868588"/>
              <a:gd name="connsiteX2" fmla="*/ 988685 w 1678968"/>
              <a:gd name="connsiteY2" fmla="*/ 3929 h 1868588"/>
              <a:gd name="connsiteX3" fmla="*/ 908003 w 1678968"/>
              <a:gd name="connsiteY3" fmla="*/ 12894 h 1868588"/>
              <a:gd name="connsiteX4" fmla="*/ 881109 w 1678968"/>
              <a:gd name="connsiteY4" fmla="*/ 21858 h 1868588"/>
              <a:gd name="connsiteX5" fmla="*/ 863179 w 1678968"/>
              <a:gd name="connsiteY5" fmla="*/ 39788 h 1868588"/>
              <a:gd name="connsiteX6" fmla="*/ 836285 w 1678968"/>
              <a:gd name="connsiteY6" fmla="*/ 57717 h 1868588"/>
              <a:gd name="connsiteX7" fmla="*/ 809391 w 1678968"/>
              <a:gd name="connsiteY7" fmla="*/ 84611 h 1868588"/>
              <a:gd name="connsiteX8" fmla="*/ 773532 w 1678968"/>
              <a:gd name="connsiteY8" fmla="*/ 93576 h 1868588"/>
              <a:gd name="connsiteX9" fmla="*/ 728709 w 1678968"/>
              <a:gd name="connsiteY9" fmla="*/ 138400 h 1868588"/>
              <a:gd name="connsiteX10" fmla="*/ 701815 w 1678968"/>
              <a:gd name="connsiteY10" fmla="*/ 156329 h 1868588"/>
              <a:gd name="connsiteX11" fmla="*/ 683885 w 1678968"/>
              <a:gd name="connsiteY11" fmla="*/ 174258 h 1868588"/>
              <a:gd name="connsiteX12" fmla="*/ 656991 w 1678968"/>
              <a:gd name="connsiteY12" fmla="*/ 192188 h 1868588"/>
              <a:gd name="connsiteX13" fmla="*/ 630097 w 1678968"/>
              <a:gd name="connsiteY13" fmla="*/ 219082 h 1868588"/>
              <a:gd name="connsiteX14" fmla="*/ 603203 w 1678968"/>
              <a:gd name="connsiteY14" fmla="*/ 237011 h 1868588"/>
              <a:gd name="connsiteX15" fmla="*/ 558379 w 1678968"/>
              <a:gd name="connsiteY15" fmla="*/ 272870 h 1868588"/>
              <a:gd name="connsiteX16" fmla="*/ 522520 w 1678968"/>
              <a:gd name="connsiteY16" fmla="*/ 281835 h 1868588"/>
              <a:gd name="connsiteX17" fmla="*/ 477697 w 1678968"/>
              <a:gd name="connsiteY17" fmla="*/ 317694 h 1868588"/>
              <a:gd name="connsiteX18" fmla="*/ 423909 w 1678968"/>
              <a:gd name="connsiteY18" fmla="*/ 353552 h 1868588"/>
              <a:gd name="connsiteX19" fmla="*/ 405979 w 1678968"/>
              <a:gd name="connsiteY19" fmla="*/ 380447 h 1868588"/>
              <a:gd name="connsiteX20" fmla="*/ 352191 w 1678968"/>
              <a:gd name="connsiteY20" fmla="*/ 407341 h 1868588"/>
              <a:gd name="connsiteX21" fmla="*/ 325297 w 1678968"/>
              <a:gd name="connsiteY21" fmla="*/ 425270 h 1868588"/>
              <a:gd name="connsiteX22" fmla="*/ 289438 w 1678968"/>
              <a:gd name="connsiteY22" fmla="*/ 461129 h 1868588"/>
              <a:gd name="connsiteX23" fmla="*/ 262544 w 1678968"/>
              <a:gd name="connsiteY23" fmla="*/ 479058 h 1868588"/>
              <a:gd name="connsiteX24" fmla="*/ 226685 w 1678968"/>
              <a:gd name="connsiteY24" fmla="*/ 514917 h 1868588"/>
              <a:gd name="connsiteX25" fmla="*/ 199791 w 1678968"/>
              <a:gd name="connsiteY25" fmla="*/ 532847 h 1868588"/>
              <a:gd name="connsiteX26" fmla="*/ 146003 w 1678968"/>
              <a:gd name="connsiteY26" fmla="*/ 586635 h 1868588"/>
              <a:gd name="connsiteX27" fmla="*/ 101179 w 1678968"/>
              <a:gd name="connsiteY27" fmla="*/ 622494 h 1868588"/>
              <a:gd name="connsiteX28" fmla="*/ 50210 w 1678968"/>
              <a:gd name="connsiteY28" fmla="*/ 677440 h 1868588"/>
              <a:gd name="connsiteX29" fmla="*/ 12606 w 1678968"/>
              <a:gd name="connsiteY29" fmla="*/ 779376 h 1868588"/>
              <a:gd name="connsiteX30" fmla="*/ 66719 w 1678968"/>
              <a:gd name="connsiteY30" fmla="*/ 852302 h 1868588"/>
              <a:gd name="connsiteX31" fmla="*/ 128073 w 1678968"/>
              <a:gd name="connsiteY31" fmla="*/ 837647 h 1868588"/>
              <a:gd name="connsiteX32" fmla="*/ 146003 w 1678968"/>
              <a:gd name="connsiteY32" fmla="*/ 873505 h 1868588"/>
              <a:gd name="connsiteX33" fmla="*/ 163932 w 1678968"/>
              <a:gd name="connsiteY33" fmla="*/ 891435 h 1868588"/>
              <a:gd name="connsiteX34" fmla="*/ 199791 w 1678968"/>
              <a:gd name="connsiteY34" fmla="*/ 945223 h 1868588"/>
              <a:gd name="connsiteX35" fmla="*/ 226685 w 1678968"/>
              <a:gd name="connsiteY35" fmla="*/ 990047 h 1868588"/>
              <a:gd name="connsiteX36" fmla="*/ 253579 w 1678968"/>
              <a:gd name="connsiteY36" fmla="*/ 1043835 h 1868588"/>
              <a:gd name="connsiteX37" fmla="*/ 271509 w 1678968"/>
              <a:gd name="connsiteY37" fmla="*/ 1106588 h 1868588"/>
              <a:gd name="connsiteX38" fmla="*/ 289438 w 1678968"/>
              <a:gd name="connsiteY38" fmla="*/ 1142447 h 1868588"/>
              <a:gd name="connsiteX39" fmla="*/ 307368 w 1678968"/>
              <a:gd name="connsiteY39" fmla="*/ 1196235 h 1868588"/>
              <a:gd name="connsiteX40" fmla="*/ 325297 w 1678968"/>
              <a:gd name="connsiteY40" fmla="*/ 1232094 h 1868588"/>
              <a:gd name="connsiteX41" fmla="*/ 361156 w 1678968"/>
              <a:gd name="connsiteY41" fmla="*/ 1285882 h 1868588"/>
              <a:gd name="connsiteX42" fmla="*/ 370120 w 1678968"/>
              <a:gd name="connsiteY42" fmla="*/ 1312776 h 1868588"/>
              <a:gd name="connsiteX43" fmla="*/ 388050 w 1678968"/>
              <a:gd name="connsiteY43" fmla="*/ 1339670 h 1868588"/>
              <a:gd name="connsiteX44" fmla="*/ 397015 w 1678968"/>
              <a:gd name="connsiteY44" fmla="*/ 1375529 h 1868588"/>
              <a:gd name="connsiteX45" fmla="*/ 450803 w 1678968"/>
              <a:gd name="connsiteY45" fmla="*/ 1465176 h 1868588"/>
              <a:gd name="connsiteX46" fmla="*/ 468732 w 1678968"/>
              <a:gd name="connsiteY46" fmla="*/ 1492070 h 1868588"/>
              <a:gd name="connsiteX47" fmla="*/ 486662 w 1678968"/>
              <a:gd name="connsiteY47" fmla="*/ 1510000 h 1868588"/>
              <a:gd name="connsiteX48" fmla="*/ 504591 w 1678968"/>
              <a:gd name="connsiteY48" fmla="*/ 1536894 h 1868588"/>
              <a:gd name="connsiteX49" fmla="*/ 513556 w 1678968"/>
              <a:gd name="connsiteY49" fmla="*/ 1563788 h 1868588"/>
              <a:gd name="connsiteX50" fmla="*/ 540450 w 1678968"/>
              <a:gd name="connsiteY50" fmla="*/ 1581717 h 1868588"/>
              <a:gd name="connsiteX51" fmla="*/ 585273 w 1678968"/>
              <a:gd name="connsiteY51" fmla="*/ 1626541 h 1868588"/>
              <a:gd name="connsiteX52" fmla="*/ 603203 w 1678968"/>
              <a:gd name="connsiteY52" fmla="*/ 1644470 h 1868588"/>
              <a:gd name="connsiteX53" fmla="*/ 621132 w 1678968"/>
              <a:gd name="connsiteY53" fmla="*/ 1671364 h 1868588"/>
              <a:gd name="connsiteX54" fmla="*/ 648026 w 1678968"/>
              <a:gd name="connsiteY54" fmla="*/ 1689294 h 1868588"/>
              <a:gd name="connsiteX55" fmla="*/ 665956 w 1678968"/>
              <a:gd name="connsiteY55" fmla="*/ 1707223 h 1868588"/>
              <a:gd name="connsiteX56" fmla="*/ 692850 w 1678968"/>
              <a:gd name="connsiteY56" fmla="*/ 1716188 h 1868588"/>
              <a:gd name="connsiteX57" fmla="*/ 737673 w 1678968"/>
              <a:gd name="connsiteY57" fmla="*/ 1752047 h 1868588"/>
              <a:gd name="connsiteX58" fmla="*/ 764568 w 1678968"/>
              <a:gd name="connsiteY58" fmla="*/ 1769976 h 1868588"/>
              <a:gd name="connsiteX59" fmla="*/ 818356 w 1678968"/>
              <a:gd name="connsiteY59" fmla="*/ 1787905 h 1868588"/>
              <a:gd name="connsiteX60" fmla="*/ 881109 w 1678968"/>
              <a:gd name="connsiteY60" fmla="*/ 1814800 h 1868588"/>
              <a:gd name="connsiteX61" fmla="*/ 934897 w 1678968"/>
              <a:gd name="connsiteY61" fmla="*/ 1832729 h 1868588"/>
              <a:gd name="connsiteX62" fmla="*/ 970756 w 1678968"/>
              <a:gd name="connsiteY62" fmla="*/ 1841694 h 1868588"/>
              <a:gd name="connsiteX63" fmla="*/ 1033509 w 1678968"/>
              <a:gd name="connsiteY63" fmla="*/ 1859623 h 1868588"/>
              <a:gd name="connsiteX64" fmla="*/ 1114191 w 1678968"/>
              <a:gd name="connsiteY64" fmla="*/ 1868588 h 1868588"/>
              <a:gd name="connsiteX65" fmla="*/ 1284520 w 1678968"/>
              <a:gd name="connsiteY65" fmla="*/ 1859623 h 1868588"/>
              <a:gd name="connsiteX66" fmla="*/ 1329344 w 1678968"/>
              <a:gd name="connsiteY66" fmla="*/ 1850658 h 1868588"/>
              <a:gd name="connsiteX67" fmla="*/ 1356238 w 1678968"/>
              <a:gd name="connsiteY67" fmla="*/ 1832729 h 1868588"/>
              <a:gd name="connsiteX68" fmla="*/ 1383132 w 1678968"/>
              <a:gd name="connsiteY68" fmla="*/ 1823764 h 1868588"/>
              <a:gd name="connsiteX69" fmla="*/ 1436920 w 1678968"/>
              <a:gd name="connsiteY69" fmla="*/ 1796870 h 1868588"/>
              <a:gd name="connsiteX70" fmla="*/ 1481744 w 1678968"/>
              <a:gd name="connsiteY70" fmla="*/ 1769976 h 1868588"/>
              <a:gd name="connsiteX71" fmla="*/ 1544497 w 1678968"/>
              <a:gd name="connsiteY71" fmla="*/ 1698258 h 1868588"/>
              <a:gd name="connsiteX72" fmla="*/ 1571391 w 1678968"/>
              <a:gd name="connsiteY72" fmla="*/ 1671364 h 1868588"/>
              <a:gd name="connsiteX73" fmla="*/ 1580356 w 1678968"/>
              <a:gd name="connsiteY73" fmla="*/ 1644470 h 1868588"/>
              <a:gd name="connsiteX74" fmla="*/ 1607250 w 1678968"/>
              <a:gd name="connsiteY74" fmla="*/ 1590682 h 1868588"/>
              <a:gd name="connsiteX75" fmla="*/ 1616215 w 1678968"/>
              <a:gd name="connsiteY75" fmla="*/ 1554823 h 1868588"/>
              <a:gd name="connsiteX76" fmla="*/ 1634144 w 1678968"/>
              <a:gd name="connsiteY76" fmla="*/ 1501035 h 1868588"/>
              <a:gd name="connsiteX77" fmla="*/ 1652073 w 1678968"/>
              <a:gd name="connsiteY77" fmla="*/ 1420352 h 1868588"/>
              <a:gd name="connsiteX78" fmla="*/ 1661038 w 1678968"/>
              <a:gd name="connsiteY78" fmla="*/ 1339670 h 1868588"/>
              <a:gd name="connsiteX79" fmla="*/ 1670003 w 1678968"/>
              <a:gd name="connsiteY79" fmla="*/ 1303811 h 1868588"/>
              <a:gd name="connsiteX80" fmla="*/ 1678968 w 1678968"/>
              <a:gd name="connsiteY80" fmla="*/ 1241058 h 1868588"/>
              <a:gd name="connsiteX81" fmla="*/ 1670003 w 1678968"/>
              <a:gd name="connsiteY81" fmla="*/ 1061764 h 1868588"/>
              <a:gd name="connsiteX82" fmla="*/ 1661038 w 1678968"/>
              <a:gd name="connsiteY82" fmla="*/ 1025905 h 1868588"/>
              <a:gd name="connsiteX83" fmla="*/ 1652073 w 1678968"/>
              <a:gd name="connsiteY83" fmla="*/ 972117 h 1868588"/>
              <a:gd name="connsiteX84" fmla="*/ 1634144 w 1678968"/>
              <a:gd name="connsiteY84" fmla="*/ 846611 h 1868588"/>
              <a:gd name="connsiteX85" fmla="*/ 1616215 w 1678968"/>
              <a:gd name="connsiteY85" fmla="*/ 783858 h 1868588"/>
              <a:gd name="connsiteX86" fmla="*/ 1607250 w 1678968"/>
              <a:gd name="connsiteY86" fmla="*/ 756964 h 1868588"/>
              <a:gd name="connsiteX87" fmla="*/ 1589320 w 1678968"/>
              <a:gd name="connsiteY87" fmla="*/ 739035 h 1868588"/>
              <a:gd name="connsiteX88" fmla="*/ 1571391 w 1678968"/>
              <a:gd name="connsiteY88" fmla="*/ 685247 h 1868588"/>
              <a:gd name="connsiteX89" fmla="*/ 1553462 w 1678968"/>
              <a:gd name="connsiteY89" fmla="*/ 658352 h 1868588"/>
              <a:gd name="connsiteX90" fmla="*/ 1544497 w 1678968"/>
              <a:gd name="connsiteY90" fmla="*/ 631458 h 1868588"/>
              <a:gd name="connsiteX91" fmla="*/ 1508638 w 1678968"/>
              <a:gd name="connsiteY91" fmla="*/ 577670 h 1868588"/>
              <a:gd name="connsiteX92" fmla="*/ 1481744 w 1678968"/>
              <a:gd name="connsiteY92" fmla="*/ 514917 h 1868588"/>
              <a:gd name="connsiteX93" fmla="*/ 1463815 w 1678968"/>
              <a:gd name="connsiteY93" fmla="*/ 488023 h 1868588"/>
              <a:gd name="connsiteX94" fmla="*/ 1454850 w 1678968"/>
              <a:gd name="connsiteY94" fmla="*/ 461129 h 1868588"/>
              <a:gd name="connsiteX95" fmla="*/ 1436920 w 1678968"/>
              <a:gd name="connsiteY95" fmla="*/ 425270 h 1868588"/>
              <a:gd name="connsiteX96" fmla="*/ 1427956 w 1678968"/>
              <a:gd name="connsiteY96" fmla="*/ 398376 h 1868588"/>
              <a:gd name="connsiteX97" fmla="*/ 1410026 w 1678968"/>
              <a:gd name="connsiteY97" fmla="*/ 380447 h 1868588"/>
              <a:gd name="connsiteX98" fmla="*/ 1401062 w 1678968"/>
              <a:gd name="connsiteY98" fmla="*/ 353552 h 1868588"/>
              <a:gd name="connsiteX99" fmla="*/ 1383132 w 1678968"/>
              <a:gd name="connsiteY99" fmla="*/ 335623 h 1868588"/>
              <a:gd name="connsiteX100" fmla="*/ 1365203 w 1678968"/>
              <a:gd name="connsiteY100" fmla="*/ 308729 h 1868588"/>
              <a:gd name="connsiteX101" fmla="*/ 1347273 w 1678968"/>
              <a:gd name="connsiteY101" fmla="*/ 290800 h 1868588"/>
              <a:gd name="connsiteX102" fmla="*/ 1311415 w 1678968"/>
              <a:gd name="connsiteY102" fmla="*/ 237011 h 1868588"/>
              <a:gd name="connsiteX103" fmla="*/ 1257626 w 1678968"/>
              <a:gd name="connsiteY103" fmla="*/ 183223 h 1868588"/>
              <a:gd name="connsiteX104" fmla="*/ 1230732 w 1678968"/>
              <a:gd name="connsiteY104" fmla="*/ 156329 h 1868588"/>
              <a:gd name="connsiteX105" fmla="*/ 1203838 w 1678968"/>
              <a:gd name="connsiteY105" fmla="*/ 138400 h 1868588"/>
              <a:gd name="connsiteX106" fmla="*/ 1167979 w 1678968"/>
              <a:gd name="connsiteY106" fmla="*/ 102541 h 1868588"/>
              <a:gd name="connsiteX107" fmla="*/ 1114191 w 1678968"/>
              <a:gd name="connsiteY107" fmla="*/ 84611 h 1868588"/>
              <a:gd name="connsiteX108" fmla="*/ 1060403 w 1678968"/>
              <a:gd name="connsiteY108" fmla="*/ 48752 h 1868588"/>
              <a:gd name="connsiteX109" fmla="*/ 1033509 w 1678968"/>
              <a:gd name="connsiteY109" fmla="*/ 30823 h 1868588"/>
              <a:gd name="connsiteX110" fmla="*/ 970756 w 1678968"/>
              <a:gd name="connsiteY110" fmla="*/ 3929 h 1868588"/>
              <a:gd name="connsiteX0" fmla="*/ 1051438 w 1678968"/>
              <a:gd name="connsiteY0" fmla="*/ 21858 h 1868588"/>
              <a:gd name="connsiteX1" fmla="*/ 1015579 w 1678968"/>
              <a:gd name="connsiteY1" fmla="*/ 12894 h 1868588"/>
              <a:gd name="connsiteX2" fmla="*/ 988685 w 1678968"/>
              <a:gd name="connsiteY2" fmla="*/ 3929 h 1868588"/>
              <a:gd name="connsiteX3" fmla="*/ 908003 w 1678968"/>
              <a:gd name="connsiteY3" fmla="*/ 12894 h 1868588"/>
              <a:gd name="connsiteX4" fmla="*/ 881109 w 1678968"/>
              <a:gd name="connsiteY4" fmla="*/ 21858 h 1868588"/>
              <a:gd name="connsiteX5" fmla="*/ 863179 w 1678968"/>
              <a:gd name="connsiteY5" fmla="*/ 39788 h 1868588"/>
              <a:gd name="connsiteX6" fmla="*/ 836285 w 1678968"/>
              <a:gd name="connsiteY6" fmla="*/ 57717 h 1868588"/>
              <a:gd name="connsiteX7" fmla="*/ 809391 w 1678968"/>
              <a:gd name="connsiteY7" fmla="*/ 84611 h 1868588"/>
              <a:gd name="connsiteX8" fmla="*/ 773532 w 1678968"/>
              <a:gd name="connsiteY8" fmla="*/ 93576 h 1868588"/>
              <a:gd name="connsiteX9" fmla="*/ 728709 w 1678968"/>
              <a:gd name="connsiteY9" fmla="*/ 138400 h 1868588"/>
              <a:gd name="connsiteX10" fmla="*/ 701815 w 1678968"/>
              <a:gd name="connsiteY10" fmla="*/ 156329 h 1868588"/>
              <a:gd name="connsiteX11" fmla="*/ 683885 w 1678968"/>
              <a:gd name="connsiteY11" fmla="*/ 174258 h 1868588"/>
              <a:gd name="connsiteX12" fmla="*/ 656991 w 1678968"/>
              <a:gd name="connsiteY12" fmla="*/ 192188 h 1868588"/>
              <a:gd name="connsiteX13" fmla="*/ 630097 w 1678968"/>
              <a:gd name="connsiteY13" fmla="*/ 219082 h 1868588"/>
              <a:gd name="connsiteX14" fmla="*/ 603203 w 1678968"/>
              <a:gd name="connsiteY14" fmla="*/ 237011 h 1868588"/>
              <a:gd name="connsiteX15" fmla="*/ 558379 w 1678968"/>
              <a:gd name="connsiteY15" fmla="*/ 272870 h 1868588"/>
              <a:gd name="connsiteX16" fmla="*/ 522520 w 1678968"/>
              <a:gd name="connsiteY16" fmla="*/ 281835 h 1868588"/>
              <a:gd name="connsiteX17" fmla="*/ 477697 w 1678968"/>
              <a:gd name="connsiteY17" fmla="*/ 317694 h 1868588"/>
              <a:gd name="connsiteX18" fmla="*/ 423909 w 1678968"/>
              <a:gd name="connsiteY18" fmla="*/ 353552 h 1868588"/>
              <a:gd name="connsiteX19" fmla="*/ 405979 w 1678968"/>
              <a:gd name="connsiteY19" fmla="*/ 380447 h 1868588"/>
              <a:gd name="connsiteX20" fmla="*/ 352191 w 1678968"/>
              <a:gd name="connsiteY20" fmla="*/ 407341 h 1868588"/>
              <a:gd name="connsiteX21" fmla="*/ 325297 w 1678968"/>
              <a:gd name="connsiteY21" fmla="*/ 425270 h 1868588"/>
              <a:gd name="connsiteX22" fmla="*/ 289438 w 1678968"/>
              <a:gd name="connsiteY22" fmla="*/ 461129 h 1868588"/>
              <a:gd name="connsiteX23" fmla="*/ 262544 w 1678968"/>
              <a:gd name="connsiteY23" fmla="*/ 479058 h 1868588"/>
              <a:gd name="connsiteX24" fmla="*/ 226685 w 1678968"/>
              <a:gd name="connsiteY24" fmla="*/ 514917 h 1868588"/>
              <a:gd name="connsiteX25" fmla="*/ 199791 w 1678968"/>
              <a:gd name="connsiteY25" fmla="*/ 532847 h 1868588"/>
              <a:gd name="connsiteX26" fmla="*/ 146003 w 1678968"/>
              <a:gd name="connsiteY26" fmla="*/ 586635 h 1868588"/>
              <a:gd name="connsiteX27" fmla="*/ 101179 w 1678968"/>
              <a:gd name="connsiteY27" fmla="*/ 622494 h 1868588"/>
              <a:gd name="connsiteX28" fmla="*/ 50210 w 1678968"/>
              <a:gd name="connsiteY28" fmla="*/ 677440 h 1868588"/>
              <a:gd name="connsiteX29" fmla="*/ 12606 w 1678968"/>
              <a:gd name="connsiteY29" fmla="*/ 779376 h 1868588"/>
              <a:gd name="connsiteX30" fmla="*/ 66719 w 1678968"/>
              <a:gd name="connsiteY30" fmla="*/ 852302 h 1868588"/>
              <a:gd name="connsiteX31" fmla="*/ 103528 w 1678968"/>
              <a:gd name="connsiteY31" fmla="*/ 886523 h 1868588"/>
              <a:gd name="connsiteX32" fmla="*/ 146003 w 1678968"/>
              <a:gd name="connsiteY32" fmla="*/ 873505 h 1868588"/>
              <a:gd name="connsiteX33" fmla="*/ 163932 w 1678968"/>
              <a:gd name="connsiteY33" fmla="*/ 891435 h 1868588"/>
              <a:gd name="connsiteX34" fmla="*/ 199791 w 1678968"/>
              <a:gd name="connsiteY34" fmla="*/ 945223 h 1868588"/>
              <a:gd name="connsiteX35" fmla="*/ 226685 w 1678968"/>
              <a:gd name="connsiteY35" fmla="*/ 990047 h 1868588"/>
              <a:gd name="connsiteX36" fmla="*/ 253579 w 1678968"/>
              <a:gd name="connsiteY36" fmla="*/ 1043835 h 1868588"/>
              <a:gd name="connsiteX37" fmla="*/ 271509 w 1678968"/>
              <a:gd name="connsiteY37" fmla="*/ 1106588 h 1868588"/>
              <a:gd name="connsiteX38" fmla="*/ 289438 w 1678968"/>
              <a:gd name="connsiteY38" fmla="*/ 1142447 h 1868588"/>
              <a:gd name="connsiteX39" fmla="*/ 307368 w 1678968"/>
              <a:gd name="connsiteY39" fmla="*/ 1196235 h 1868588"/>
              <a:gd name="connsiteX40" fmla="*/ 325297 w 1678968"/>
              <a:gd name="connsiteY40" fmla="*/ 1232094 h 1868588"/>
              <a:gd name="connsiteX41" fmla="*/ 361156 w 1678968"/>
              <a:gd name="connsiteY41" fmla="*/ 1285882 h 1868588"/>
              <a:gd name="connsiteX42" fmla="*/ 370120 w 1678968"/>
              <a:gd name="connsiteY42" fmla="*/ 1312776 h 1868588"/>
              <a:gd name="connsiteX43" fmla="*/ 388050 w 1678968"/>
              <a:gd name="connsiteY43" fmla="*/ 1339670 h 1868588"/>
              <a:gd name="connsiteX44" fmla="*/ 397015 w 1678968"/>
              <a:gd name="connsiteY44" fmla="*/ 1375529 h 1868588"/>
              <a:gd name="connsiteX45" fmla="*/ 450803 w 1678968"/>
              <a:gd name="connsiteY45" fmla="*/ 1465176 h 1868588"/>
              <a:gd name="connsiteX46" fmla="*/ 468732 w 1678968"/>
              <a:gd name="connsiteY46" fmla="*/ 1492070 h 1868588"/>
              <a:gd name="connsiteX47" fmla="*/ 486662 w 1678968"/>
              <a:gd name="connsiteY47" fmla="*/ 1510000 h 1868588"/>
              <a:gd name="connsiteX48" fmla="*/ 504591 w 1678968"/>
              <a:gd name="connsiteY48" fmla="*/ 1536894 h 1868588"/>
              <a:gd name="connsiteX49" fmla="*/ 513556 w 1678968"/>
              <a:gd name="connsiteY49" fmla="*/ 1563788 h 1868588"/>
              <a:gd name="connsiteX50" fmla="*/ 540450 w 1678968"/>
              <a:gd name="connsiteY50" fmla="*/ 1581717 h 1868588"/>
              <a:gd name="connsiteX51" fmla="*/ 585273 w 1678968"/>
              <a:gd name="connsiteY51" fmla="*/ 1626541 h 1868588"/>
              <a:gd name="connsiteX52" fmla="*/ 603203 w 1678968"/>
              <a:gd name="connsiteY52" fmla="*/ 1644470 h 1868588"/>
              <a:gd name="connsiteX53" fmla="*/ 621132 w 1678968"/>
              <a:gd name="connsiteY53" fmla="*/ 1671364 h 1868588"/>
              <a:gd name="connsiteX54" fmla="*/ 648026 w 1678968"/>
              <a:gd name="connsiteY54" fmla="*/ 1689294 h 1868588"/>
              <a:gd name="connsiteX55" fmla="*/ 665956 w 1678968"/>
              <a:gd name="connsiteY55" fmla="*/ 1707223 h 1868588"/>
              <a:gd name="connsiteX56" fmla="*/ 692850 w 1678968"/>
              <a:gd name="connsiteY56" fmla="*/ 1716188 h 1868588"/>
              <a:gd name="connsiteX57" fmla="*/ 737673 w 1678968"/>
              <a:gd name="connsiteY57" fmla="*/ 1752047 h 1868588"/>
              <a:gd name="connsiteX58" fmla="*/ 764568 w 1678968"/>
              <a:gd name="connsiteY58" fmla="*/ 1769976 h 1868588"/>
              <a:gd name="connsiteX59" fmla="*/ 818356 w 1678968"/>
              <a:gd name="connsiteY59" fmla="*/ 1787905 h 1868588"/>
              <a:gd name="connsiteX60" fmla="*/ 881109 w 1678968"/>
              <a:gd name="connsiteY60" fmla="*/ 1814800 h 1868588"/>
              <a:gd name="connsiteX61" fmla="*/ 934897 w 1678968"/>
              <a:gd name="connsiteY61" fmla="*/ 1832729 h 1868588"/>
              <a:gd name="connsiteX62" fmla="*/ 970756 w 1678968"/>
              <a:gd name="connsiteY62" fmla="*/ 1841694 h 1868588"/>
              <a:gd name="connsiteX63" fmla="*/ 1033509 w 1678968"/>
              <a:gd name="connsiteY63" fmla="*/ 1859623 h 1868588"/>
              <a:gd name="connsiteX64" fmla="*/ 1114191 w 1678968"/>
              <a:gd name="connsiteY64" fmla="*/ 1868588 h 1868588"/>
              <a:gd name="connsiteX65" fmla="*/ 1284520 w 1678968"/>
              <a:gd name="connsiteY65" fmla="*/ 1859623 h 1868588"/>
              <a:gd name="connsiteX66" fmla="*/ 1329344 w 1678968"/>
              <a:gd name="connsiteY66" fmla="*/ 1850658 h 1868588"/>
              <a:gd name="connsiteX67" fmla="*/ 1356238 w 1678968"/>
              <a:gd name="connsiteY67" fmla="*/ 1832729 h 1868588"/>
              <a:gd name="connsiteX68" fmla="*/ 1383132 w 1678968"/>
              <a:gd name="connsiteY68" fmla="*/ 1823764 h 1868588"/>
              <a:gd name="connsiteX69" fmla="*/ 1436920 w 1678968"/>
              <a:gd name="connsiteY69" fmla="*/ 1796870 h 1868588"/>
              <a:gd name="connsiteX70" fmla="*/ 1481744 w 1678968"/>
              <a:gd name="connsiteY70" fmla="*/ 1769976 h 1868588"/>
              <a:gd name="connsiteX71" fmla="*/ 1544497 w 1678968"/>
              <a:gd name="connsiteY71" fmla="*/ 1698258 h 1868588"/>
              <a:gd name="connsiteX72" fmla="*/ 1571391 w 1678968"/>
              <a:gd name="connsiteY72" fmla="*/ 1671364 h 1868588"/>
              <a:gd name="connsiteX73" fmla="*/ 1580356 w 1678968"/>
              <a:gd name="connsiteY73" fmla="*/ 1644470 h 1868588"/>
              <a:gd name="connsiteX74" fmla="*/ 1607250 w 1678968"/>
              <a:gd name="connsiteY74" fmla="*/ 1590682 h 1868588"/>
              <a:gd name="connsiteX75" fmla="*/ 1616215 w 1678968"/>
              <a:gd name="connsiteY75" fmla="*/ 1554823 h 1868588"/>
              <a:gd name="connsiteX76" fmla="*/ 1634144 w 1678968"/>
              <a:gd name="connsiteY76" fmla="*/ 1501035 h 1868588"/>
              <a:gd name="connsiteX77" fmla="*/ 1652073 w 1678968"/>
              <a:gd name="connsiteY77" fmla="*/ 1420352 h 1868588"/>
              <a:gd name="connsiteX78" fmla="*/ 1661038 w 1678968"/>
              <a:gd name="connsiteY78" fmla="*/ 1339670 h 1868588"/>
              <a:gd name="connsiteX79" fmla="*/ 1670003 w 1678968"/>
              <a:gd name="connsiteY79" fmla="*/ 1303811 h 1868588"/>
              <a:gd name="connsiteX80" fmla="*/ 1678968 w 1678968"/>
              <a:gd name="connsiteY80" fmla="*/ 1241058 h 1868588"/>
              <a:gd name="connsiteX81" fmla="*/ 1670003 w 1678968"/>
              <a:gd name="connsiteY81" fmla="*/ 1061764 h 1868588"/>
              <a:gd name="connsiteX82" fmla="*/ 1661038 w 1678968"/>
              <a:gd name="connsiteY82" fmla="*/ 1025905 h 1868588"/>
              <a:gd name="connsiteX83" fmla="*/ 1652073 w 1678968"/>
              <a:gd name="connsiteY83" fmla="*/ 972117 h 1868588"/>
              <a:gd name="connsiteX84" fmla="*/ 1634144 w 1678968"/>
              <a:gd name="connsiteY84" fmla="*/ 846611 h 1868588"/>
              <a:gd name="connsiteX85" fmla="*/ 1616215 w 1678968"/>
              <a:gd name="connsiteY85" fmla="*/ 783858 h 1868588"/>
              <a:gd name="connsiteX86" fmla="*/ 1607250 w 1678968"/>
              <a:gd name="connsiteY86" fmla="*/ 756964 h 1868588"/>
              <a:gd name="connsiteX87" fmla="*/ 1589320 w 1678968"/>
              <a:gd name="connsiteY87" fmla="*/ 739035 h 1868588"/>
              <a:gd name="connsiteX88" fmla="*/ 1571391 w 1678968"/>
              <a:gd name="connsiteY88" fmla="*/ 685247 h 1868588"/>
              <a:gd name="connsiteX89" fmla="*/ 1553462 w 1678968"/>
              <a:gd name="connsiteY89" fmla="*/ 658352 h 1868588"/>
              <a:gd name="connsiteX90" fmla="*/ 1544497 w 1678968"/>
              <a:gd name="connsiteY90" fmla="*/ 631458 h 1868588"/>
              <a:gd name="connsiteX91" fmla="*/ 1508638 w 1678968"/>
              <a:gd name="connsiteY91" fmla="*/ 577670 h 1868588"/>
              <a:gd name="connsiteX92" fmla="*/ 1481744 w 1678968"/>
              <a:gd name="connsiteY92" fmla="*/ 514917 h 1868588"/>
              <a:gd name="connsiteX93" fmla="*/ 1463815 w 1678968"/>
              <a:gd name="connsiteY93" fmla="*/ 488023 h 1868588"/>
              <a:gd name="connsiteX94" fmla="*/ 1454850 w 1678968"/>
              <a:gd name="connsiteY94" fmla="*/ 461129 h 1868588"/>
              <a:gd name="connsiteX95" fmla="*/ 1436920 w 1678968"/>
              <a:gd name="connsiteY95" fmla="*/ 425270 h 1868588"/>
              <a:gd name="connsiteX96" fmla="*/ 1427956 w 1678968"/>
              <a:gd name="connsiteY96" fmla="*/ 398376 h 1868588"/>
              <a:gd name="connsiteX97" fmla="*/ 1410026 w 1678968"/>
              <a:gd name="connsiteY97" fmla="*/ 380447 h 1868588"/>
              <a:gd name="connsiteX98" fmla="*/ 1401062 w 1678968"/>
              <a:gd name="connsiteY98" fmla="*/ 353552 h 1868588"/>
              <a:gd name="connsiteX99" fmla="*/ 1383132 w 1678968"/>
              <a:gd name="connsiteY99" fmla="*/ 335623 h 1868588"/>
              <a:gd name="connsiteX100" fmla="*/ 1365203 w 1678968"/>
              <a:gd name="connsiteY100" fmla="*/ 308729 h 1868588"/>
              <a:gd name="connsiteX101" fmla="*/ 1347273 w 1678968"/>
              <a:gd name="connsiteY101" fmla="*/ 290800 h 1868588"/>
              <a:gd name="connsiteX102" fmla="*/ 1311415 w 1678968"/>
              <a:gd name="connsiteY102" fmla="*/ 237011 h 1868588"/>
              <a:gd name="connsiteX103" fmla="*/ 1257626 w 1678968"/>
              <a:gd name="connsiteY103" fmla="*/ 183223 h 1868588"/>
              <a:gd name="connsiteX104" fmla="*/ 1230732 w 1678968"/>
              <a:gd name="connsiteY104" fmla="*/ 156329 h 1868588"/>
              <a:gd name="connsiteX105" fmla="*/ 1203838 w 1678968"/>
              <a:gd name="connsiteY105" fmla="*/ 138400 h 1868588"/>
              <a:gd name="connsiteX106" fmla="*/ 1167979 w 1678968"/>
              <a:gd name="connsiteY106" fmla="*/ 102541 h 1868588"/>
              <a:gd name="connsiteX107" fmla="*/ 1114191 w 1678968"/>
              <a:gd name="connsiteY107" fmla="*/ 84611 h 1868588"/>
              <a:gd name="connsiteX108" fmla="*/ 1060403 w 1678968"/>
              <a:gd name="connsiteY108" fmla="*/ 48752 h 1868588"/>
              <a:gd name="connsiteX109" fmla="*/ 1033509 w 1678968"/>
              <a:gd name="connsiteY109" fmla="*/ 30823 h 1868588"/>
              <a:gd name="connsiteX110" fmla="*/ 970756 w 1678968"/>
              <a:gd name="connsiteY110" fmla="*/ 3929 h 1868588"/>
              <a:gd name="connsiteX0" fmla="*/ 1051438 w 1678968"/>
              <a:gd name="connsiteY0" fmla="*/ 21858 h 1868588"/>
              <a:gd name="connsiteX1" fmla="*/ 1015579 w 1678968"/>
              <a:gd name="connsiteY1" fmla="*/ 12894 h 1868588"/>
              <a:gd name="connsiteX2" fmla="*/ 988685 w 1678968"/>
              <a:gd name="connsiteY2" fmla="*/ 3929 h 1868588"/>
              <a:gd name="connsiteX3" fmla="*/ 908003 w 1678968"/>
              <a:gd name="connsiteY3" fmla="*/ 12894 h 1868588"/>
              <a:gd name="connsiteX4" fmla="*/ 881109 w 1678968"/>
              <a:gd name="connsiteY4" fmla="*/ 21858 h 1868588"/>
              <a:gd name="connsiteX5" fmla="*/ 863179 w 1678968"/>
              <a:gd name="connsiteY5" fmla="*/ 39788 h 1868588"/>
              <a:gd name="connsiteX6" fmla="*/ 836285 w 1678968"/>
              <a:gd name="connsiteY6" fmla="*/ 57717 h 1868588"/>
              <a:gd name="connsiteX7" fmla="*/ 809391 w 1678968"/>
              <a:gd name="connsiteY7" fmla="*/ 84611 h 1868588"/>
              <a:gd name="connsiteX8" fmla="*/ 773532 w 1678968"/>
              <a:gd name="connsiteY8" fmla="*/ 93576 h 1868588"/>
              <a:gd name="connsiteX9" fmla="*/ 728709 w 1678968"/>
              <a:gd name="connsiteY9" fmla="*/ 138400 h 1868588"/>
              <a:gd name="connsiteX10" fmla="*/ 701815 w 1678968"/>
              <a:gd name="connsiteY10" fmla="*/ 156329 h 1868588"/>
              <a:gd name="connsiteX11" fmla="*/ 683885 w 1678968"/>
              <a:gd name="connsiteY11" fmla="*/ 174258 h 1868588"/>
              <a:gd name="connsiteX12" fmla="*/ 656991 w 1678968"/>
              <a:gd name="connsiteY12" fmla="*/ 192188 h 1868588"/>
              <a:gd name="connsiteX13" fmla="*/ 630097 w 1678968"/>
              <a:gd name="connsiteY13" fmla="*/ 219082 h 1868588"/>
              <a:gd name="connsiteX14" fmla="*/ 603203 w 1678968"/>
              <a:gd name="connsiteY14" fmla="*/ 237011 h 1868588"/>
              <a:gd name="connsiteX15" fmla="*/ 558379 w 1678968"/>
              <a:gd name="connsiteY15" fmla="*/ 272870 h 1868588"/>
              <a:gd name="connsiteX16" fmla="*/ 522520 w 1678968"/>
              <a:gd name="connsiteY16" fmla="*/ 281835 h 1868588"/>
              <a:gd name="connsiteX17" fmla="*/ 477697 w 1678968"/>
              <a:gd name="connsiteY17" fmla="*/ 317694 h 1868588"/>
              <a:gd name="connsiteX18" fmla="*/ 423909 w 1678968"/>
              <a:gd name="connsiteY18" fmla="*/ 353552 h 1868588"/>
              <a:gd name="connsiteX19" fmla="*/ 405979 w 1678968"/>
              <a:gd name="connsiteY19" fmla="*/ 380447 h 1868588"/>
              <a:gd name="connsiteX20" fmla="*/ 352191 w 1678968"/>
              <a:gd name="connsiteY20" fmla="*/ 407341 h 1868588"/>
              <a:gd name="connsiteX21" fmla="*/ 325297 w 1678968"/>
              <a:gd name="connsiteY21" fmla="*/ 425270 h 1868588"/>
              <a:gd name="connsiteX22" fmla="*/ 289438 w 1678968"/>
              <a:gd name="connsiteY22" fmla="*/ 461129 h 1868588"/>
              <a:gd name="connsiteX23" fmla="*/ 262544 w 1678968"/>
              <a:gd name="connsiteY23" fmla="*/ 479058 h 1868588"/>
              <a:gd name="connsiteX24" fmla="*/ 226685 w 1678968"/>
              <a:gd name="connsiteY24" fmla="*/ 514917 h 1868588"/>
              <a:gd name="connsiteX25" fmla="*/ 199791 w 1678968"/>
              <a:gd name="connsiteY25" fmla="*/ 532847 h 1868588"/>
              <a:gd name="connsiteX26" fmla="*/ 146003 w 1678968"/>
              <a:gd name="connsiteY26" fmla="*/ 586635 h 1868588"/>
              <a:gd name="connsiteX27" fmla="*/ 101179 w 1678968"/>
              <a:gd name="connsiteY27" fmla="*/ 622494 h 1868588"/>
              <a:gd name="connsiteX28" fmla="*/ 50210 w 1678968"/>
              <a:gd name="connsiteY28" fmla="*/ 677440 h 1868588"/>
              <a:gd name="connsiteX29" fmla="*/ 12606 w 1678968"/>
              <a:gd name="connsiteY29" fmla="*/ 779376 h 1868588"/>
              <a:gd name="connsiteX30" fmla="*/ 66719 w 1678968"/>
              <a:gd name="connsiteY30" fmla="*/ 852302 h 1868588"/>
              <a:gd name="connsiteX31" fmla="*/ 103528 w 1678968"/>
              <a:gd name="connsiteY31" fmla="*/ 886523 h 1868588"/>
              <a:gd name="connsiteX32" fmla="*/ 138451 w 1678968"/>
              <a:gd name="connsiteY32" fmla="*/ 916272 h 1868588"/>
              <a:gd name="connsiteX33" fmla="*/ 163932 w 1678968"/>
              <a:gd name="connsiteY33" fmla="*/ 891435 h 1868588"/>
              <a:gd name="connsiteX34" fmla="*/ 199791 w 1678968"/>
              <a:gd name="connsiteY34" fmla="*/ 945223 h 1868588"/>
              <a:gd name="connsiteX35" fmla="*/ 226685 w 1678968"/>
              <a:gd name="connsiteY35" fmla="*/ 990047 h 1868588"/>
              <a:gd name="connsiteX36" fmla="*/ 253579 w 1678968"/>
              <a:gd name="connsiteY36" fmla="*/ 1043835 h 1868588"/>
              <a:gd name="connsiteX37" fmla="*/ 271509 w 1678968"/>
              <a:gd name="connsiteY37" fmla="*/ 1106588 h 1868588"/>
              <a:gd name="connsiteX38" fmla="*/ 289438 w 1678968"/>
              <a:gd name="connsiteY38" fmla="*/ 1142447 h 1868588"/>
              <a:gd name="connsiteX39" fmla="*/ 307368 w 1678968"/>
              <a:gd name="connsiteY39" fmla="*/ 1196235 h 1868588"/>
              <a:gd name="connsiteX40" fmla="*/ 325297 w 1678968"/>
              <a:gd name="connsiteY40" fmla="*/ 1232094 h 1868588"/>
              <a:gd name="connsiteX41" fmla="*/ 361156 w 1678968"/>
              <a:gd name="connsiteY41" fmla="*/ 1285882 h 1868588"/>
              <a:gd name="connsiteX42" fmla="*/ 370120 w 1678968"/>
              <a:gd name="connsiteY42" fmla="*/ 1312776 h 1868588"/>
              <a:gd name="connsiteX43" fmla="*/ 388050 w 1678968"/>
              <a:gd name="connsiteY43" fmla="*/ 1339670 h 1868588"/>
              <a:gd name="connsiteX44" fmla="*/ 397015 w 1678968"/>
              <a:gd name="connsiteY44" fmla="*/ 1375529 h 1868588"/>
              <a:gd name="connsiteX45" fmla="*/ 450803 w 1678968"/>
              <a:gd name="connsiteY45" fmla="*/ 1465176 h 1868588"/>
              <a:gd name="connsiteX46" fmla="*/ 468732 w 1678968"/>
              <a:gd name="connsiteY46" fmla="*/ 1492070 h 1868588"/>
              <a:gd name="connsiteX47" fmla="*/ 486662 w 1678968"/>
              <a:gd name="connsiteY47" fmla="*/ 1510000 h 1868588"/>
              <a:gd name="connsiteX48" fmla="*/ 504591 w 1678968"/>
              <a:gd name="connsiteY48" fmla="*/ 1536894 h 1868588"/>
              <a:gd name="connsiteX49" fmla="*/ 513556 w 1678968"/>
              <a:gd name="connsiteY49" fmla="*/ 1563788 h 1868588"/>
              <a:gd name="connsiteX50" fmla="*/ 540450 w 1678968"/>
              <a:gd name="connsiteY50" fmla="*/ 1581717 h 1868588"/>
              <a:gd name="connsiteX51" fmla="*/ 585273 w 1678968"/>
              <a:gd name="connsiteY51" fmla="*/ 1626541 h 1868588"/>
              <a:gd name="connsiteX52" fmla="*/ 603203 w 1678968"/>
              <a:gd name="connsiteY52" fmla="*/ 1644470 h 1868588"/>
              <a:gd name="connsiteX53" fmla="*/ 621132 w 1678968"/>
              <a:gd name="connsiteY53" fmla="*/ 1671364 h 1868588"/>
              <a:gd name="connsiteX54" fmla="*/ 648026 w 1678968"/>
              <a:gd name="connsiteY54" fmla="*/ 1689294 h 1868588"/>
              <a:gd name="connsiteX55" fmla="*/ 665956 w 1678968"/>
              <a:gd name="connsiteY55" fmla="*/ 1707223 h 1868588"/>
              <a:gd name="connsiteX56" fmla="*/ 692850 w 1678968"/>
              <a:gd name="connsiteY56" fmla="*/ 1716188 h 1868588"/>
              <a:gd name="connsiteX57" fmla="*/ 737673 w 1678968"/>
              <a:gd name="connsiteY57" fmla="*/ 1752047 h 1868588"/>
              <a:gd name="connsiteX58" fmla="*/ 764568 w 1678968"/>
              <a:gd name="connsiteY58" fmla="*/ 1769976 h 1868588"/>
              <a:gd name="connsiteX59" fmla="*/ 818356 w 1678968"/>
              <a:gd name="connsiteY59" fmla="*/ 1787905 h 1868588"/>
              <a:gd name="connsiteX60" fmla="*/ 881109 w 1678968"/>
              <a:gd name="connsiteY60" fmla="*/ 1814800 h 1868588"/>
              <a:gd name="connsiteX61" fmla="*/ 934897 w 1678968"/>
              <a:gd name="connsiteY61" fmla="*/ 1832729 h 1868588"/>
              <a:gd name="connsiteX62" fmla="*/ 970756 w 1678968"/>
              <a:gd name="connsiteY62" fmla="*/ 1841694 h 1868588"/>
              <a:gd name="connsiteX63" fmla="*/ 1033509 w 1678968"/>
              <a:gd name="connsiteY63" fmla="*/ 1859623 h 1868588"/>
              <a:gd name="connsiteX64" fmla="*/ 1114191 w 1678968"/>
              <a:gd name="connsiteY64" fmla="*/ 1868588 h 1868588"/>
              <a:gd name="connsiteX65" fmla="*/ 1284520 w 1678968"/>
              <a:gd name="connsiteY65" fmla="*/ 1859623 h 1868588"/>
              <a:gd name="connsiteX66" fmla="*/ 1329344 w 1678968"/>
              <a:gd name="connsiteY66" fmla="*/ 1850658 h 1868588"/>
              <a:gd name="connsiteX67" fmla="*/ 1356238 w 1678968"/>
              <a:gd name="connsiteY67" fmla="*/ 1832729 h 1868588"/>
              <a:gd name="connsiteX68" fmla="*/ 1383132 w 1678968"/>
              <a:gd name="connsiteY68" fmla="*/ 1823764 h 1868588"/>
              <a:gd name="connsiteX69" fmla="*/ 1436920 w 1678968"/>
              <a:gd name="connsiteY69" fmla="*/ 1796870 h 1868588"/>
              <a:gd name="connsiteX70" fmla="*/ 1481744 w 1678968"/>
              <a:gd name="connsiteY70" fmla="*/ 1769976 h 1868588"/>
              <a:gd name="connsiteX71" fmla="*/ 1544497 w 1678968"/>
              <a:gd name="connsiteY71" fmla="*/ 1698258 h 1868588"/>
              <a:gd name="connsiteX72" fmla="*/ 1571391 w 1678968"/>
              <a:gd name="connsiteY72" fmla="*/ 1671364 h 1868588"/>
              <a:gd name="connsiteX73" fmla="*/ 1580356 w 1678968"/>
              <a:gd name="connsiteY73" fmla="*/ 1644470 h 1868588"/>
              <a:gd name="connsiteX74" fmla="*/ 1607250 w 1678968"/>
              <a:gd name="connsiteY74" fmla="*/ 1590682 h 1868588"/>
              <a:gd name="connsiteX75" fmla="*/ 1616215 w 1678968"/>
              <a:gd name="connsiteY75" fmla="*/ 1554823 h 1868588"/>
              <a:gd name="connsiteX76" fmla="*/ 1634144 w 1678968"/>
              <a:gd name="connsiteY76" fmla="*/ 1501035 h 1868588"/>
              <a:gd name="connsiteX77" fmla="*/ 1652073 w 1678968"/>
              <a:gd name="connsiteY77" fmla="*/ 1420352 h 1868588"/>
              <a:gd name="connsiteX78" fmla="*/ 1661038 w 1678968"/>
              <a:gd name="connsiteY78" fmla="*/ 1339670 h 1868588"/>
              <a:gd name="connsiteX79" fmla="*/ 1670003 w 1678968"/>
              <a:gd name="connsiteY79" fmla="*/ 1303811 h 1868588"/>
              <a:gd name="connsiteX80" fmla="*/ 1678968 w 1678968"/>
              <a:gd name="connsiteY80" fmla="*/ 1241058 h 1868588"/>
              <a:gd name="connsiteX81" fmla="*/ 1670003 w 1678968"/>
              <a:gd name="connsiteY81" fmla="*/ 1061764 h 1868588"/>
              <a:gd name="connsiteX82" fmla="*/ 1661038 w 1678968"/>
              <a:gd name="connsiteY82" fmla="*/ 1025905 h 1868588"/>
              <a:gd name="connsiteX83" fmla="*/ 1652073 w 1678968"/>
              <a:gd name="connsiteY83" fmla="*/ 972117 h 1868588"/>
              <a:gd name="connsiteX84" fmla="*/ 1634144 w 1678968"/>
              <a:gd name="connsiteY84" fmla="*/ 846611 h 1868588"/>
              <a:gd name="connsiteX85" fmla="*/ 1616215 w 1678968"/>
              <a:gd name="connsiteY85" fmla="*/ 783858 h 1868588"/>
              <a:gd name="connsiteX86" fmla="*/ 1607250 w 1678968"/>
              <a:gd name="connsiteY86" fmla="*/ 756964 h 1868588"/>
              <a:gd name="connsiteX87" fmla="*/ 1589320 w 1678968"/>
              <a:gd name="connsiteY87" fmla="*/ 739035 h 1868588"/>
              <a:gd name="connsiteX88" fmla="*/ 1571391 w 1678968"/>
              <a:gd name="connsiteY88" fmla="*/ 685247 h 1868588"/>
              <a:gd name="connsiteX89" fmla="*/ 1553462 w 1678968"/>
              <a:gd name="connsiteY89" fmla="*/ 658352 h 1868588"/>
              <a:gd name="connsiteX90" fmla="*/ 1544497 w 1678968"/>
              <a:gd name="connsiteY90" fmla="*/ 631458 h 1868588"/>
              <a:gd name="connsiteX91" fmla="*/ 1508638 w 1678968"/>
              <a:gd name="connsiteY91" fmla="*/ 577670 h 1868588"/>
              <a:gd name="connsiteX92" fmla="*/ 1481744 w 1678968"/>
              <a:gd name="connsiteY92" fmla="*/ 514917 h 1868588"/>
              <a:gd name="connsiteX93" fmla="*/ 1463815 w 1678968"/>
              <a:gd name="connsiteY93" fmla="*/ 488023 h 1868588"/>
              <a:gd name="connsiteX94" fmla="*/ 1454850 w 1678968"/>
              <a:gd name="connsiteY94" fmla="*/ 461129 h 1868588"/>
              <a:gd name="connsiteX95" fmla="*/ 1436920 w 1678968"/>
              <a:gd name="connsiteY95" fmla="*/ 425270 h 1868588"/>
              <a:gd name="connsiteX96" fmla="*/ 1427956 w 1678968"/>
              <a:gd name="connsiteY96" fmla="*/ 398376 h 1868588"/>
              <a:gd name="connsiteX97" fmla="*/ 1410026 w 1678968"/>
              <a:gd name="connsiteY97" fmla="*/ 380447 h 1868588"/>
              <a:gd name="connsiteX98" fmla="*/ 1401062 w 1678968"/>
              <a:gd name="connsiteY98" fmla="*/ 353552 h 1868588"/>
              <a:gd name="connsiteX99" fmla="*/ 1383132 w 1678968"/>
              <a:gd name="connsiteY99" fmla="*/ 335623 h 1868588"/>
              <a:gd name="connsiteX100" fmla="*/ 1365203 w 1678968"/>
              <a:gd name="connsiteY100" fmla="*/ 308729 h 1868588"/>
              <a:gd name="connsiteX101" fmla="*/ 1347273 w 1678968"/>
              <a:gd name="connsiteY101" fmla="*/ 290800 h 1868588"/>
              <a:gd name="connsiteX102" fmla="*/ 1311415 w 1678968"/>
              <a:gd name="connsiteY102" fmla="*/ 237011 h 1868588"/>
              <a:gd name="connsiteX103" fmla="*/ 1257626 w 1678968"/>
              <a:gd name="connsiteY103" fmla="*/ 183223 h 1868588"/>
              <a:gd name="connsiteX104" fmla="*/ 1230732 w 1678968"/>
              <a:gd name="connsiteY104" fmla="*/ 156329 h 1868588"/>
              <a:gd name="connsiteX105" fmla="*/ 1203838 w 1678968"/>
              <a:gd name="connsiteY105" fmla="*/ 138400 h 1868588"/>
              <a:gd name="connsiteX106" fmla="*/ 1167979 w 1678968"/>
              <a:gd name="connsiteY106" fmla="*/ 102541 h 1868588"/>
              <a:gd name="connsiteX107" fmla="*/ 1114191 w 1678968"/>
              <a:gd name="connsiteY107" fmla="*/ 84611 h 1868588"/>
              <a:gd name="connsiteX108" fmla="*/ 1060403 w 1678968"/>
              <a:gd name="connsiteY108" fmla="*/ 48752 h 1868588"/>
              <a:gd name="connsiteX109" fmla="*/ 1033509 w 1678968"/>
              <a:gd name="connsiteY109" fmla="*/ 30823 h 1868588"/>
              <a:gd name="connsiteX110" fmla="*/ 970756 w 1678968"/>
              <a:gd name="connsiteY110" fmla="*/ 3929 h 1868588"/>
              <a:gd name="connsiteX0" fmla="*/ 1051438 w 1678968"/>
              <a:gd name="connsiteY0" fmla="*/ 21858 h 1868588"/>
              <a:gd name="connsiteX1" fmla="*/ 1015579 w 1678968"/>
              <a:gd name="connsiteY1" fmla="*/ 12894 h 1868588"/>
              <a:gd name="connsiteX2" fmla="*/ 988685 w 1678968"/>
              <a:gd name="connsiteY2" fmla="*/ 3929 h 1868588"/>
              <a:gd name="connsiteX3" fmla="*/ 908003 w 1678968"/>
              <a:gd name="connsiteY3" fmla="*/ 12894 h 1868588"/>
              <a:gd name="connsiteX4" fmla="*/ 881109 w 1678968"/>
              <a:gd name="connsiteY4" fmla="*/ 21858 h 1868588"/>
              <a:gd name="connsiteX5" fmla="*/ 863179 w 1678968"/>
              <a:gd name="connsiteY5" fmla="*/ 39788 h 1868588"/>
              <a:gd name="connsiteX6" fmla="*/ 836285 w 1678968"/>
              <a:gd name="connsiteY6" fmla="*/ 57717 h 1868588"/>
              <a:gd name="connsiteX7" fmla="*/ 809391 w 1678968"/>
              <a:gd name="connsiteY7" fmla="*/ 84611 h 1868588"/>
              <a:gd name="connsiteX8" fmla="*/ 773532 w 1678968"/>
              <a:gd name="connsiteY8" fmla="*/ 93576 h 1868588"/>
              <a:gd name="connsiteX9" fmla="*/ 728709 w 1678968"/>
              <a:gd name="connsiteY9" fmla="*/ 138400 h 1868588"/>
              <a:gd name="connsiteX10" fmla="*/ 701815 w 1678968"/>
              <a:gd name="connsiteY10" fmla="*/ 156329 h 1868588"/>
              <a:gd name="connsiteX11" fmla="*/ 683885 w 1678968"/>
              <a:gd name="connsiteY11" fmla="*/ 174258 h 1868588"/>
              <a:gd name="connsiteX12" fmla="*/ 656991 w 1678968"/>
              <a:gd name="connsiteY12" fmla="*/ 192188 h 1868588"/>
              <a:gd name="connsiteX13" fmla="*/ 630097 w 1678968"/>
              <a:gd name="connsiteY13" fmla="*/ 219082 h 1868588"/>
              <a:gd name="connsiteX14" fmla="*/ 603203 w 1678968"/>
              <a:gd name="connsiteY14" fmla="*/ 237011 h 1868588"/>
              <a:gd name="connsiteX15" fmla="*/ 558379 w 1678968"/>
              <a:gd name="connsiteY15" fmla="*/ 272870 h 1868588"/>
              <a:gd name="connsiteX16" fmla="*/ 522520 w 1678968"/>
              <a:gd name="connsiteY16" fmla="*/ 281835 h 1868588"/>
              <a:gd name="connsiteX17" fmla="*/ 477697 w 1678968"/>
              <a:gd name="connsiteY17" fmla="*/ 317694 h 1868588"/>
              <a:gd name="connsiteX18" fmla="*/ 423909 w 1678968"/>
              <a:gd name="connsiteY18" fmla="*/ 353552 h 1868588"/>
              <a:gd name="connsiteX19" fmla="*/ 405979 w 1678968"/>
              <a:gd name="connsiteY19" fmla="*/ 380447 h 1868588"/>
              <a:gd name="connsiteX20" fmla="*/ 352191 w 1678968"/>
              <a:gd name="connsiteY20" fmla="*/ 407341 h 1868588"/>
              <a:gd name="connsiteX21" fmla="*/ 325297 w 1678968"/>
              <a:gd name="connsiteY21" fmla="*/ 425270 h 1868588"/>
              <a:gd name="connsiteX22" fmla="*/ 289438 w 1678968"/>
              <a:gd name="connsiteY22" fmla="*/ 461129 h 1868588"/>
              <a:gd name="connsiteX23" fmla="*/ 262544 w 1678968"/>
              <a:gd name="connsiteY23" fmla="*/ 479058 h 1868588"/>
              <a:gd name="connsiteX24" fmla="*/ 226685 w 1678968"/>
              <a:gd name="connsiteY24" fmla="*/ 514917 h 1868588"/>
              <a:gd name="connsiteX25" fmla="*/ 199791 w 1678968"/>
              <a:gd name="connsiteY25" fmla="*/ 532847 h 1868588"/>
              <a:gd name="connsiteX26" fmla="*/ 146003 w 1678968"/>
              <a:gd name="connsiteY26" fmla="*/ 586635 h 1868588"/>
              <a:gd name="connsiteX27" fmla="*/ 101179 w 1678968"/>
              <a:gd name="connsiteY27" fmla="*/ 622494 h 1868588"/>
              <a:gd name="connsiteX28" fmla="*/ 50210 w 1678968"/>
              <a:gd name="connsiteY28" fmla="*/ 677440 h 1868588"/>
              <a:gd name="connsiteX29" fmla="*/ 12606 w 1678968"/>
              <a:gd name="connsiteY29" fmla="*/ 779376 h 1868588"/>
              <a:gd name="connsiteX30" fmla="*/ 66719 w 1678968"/>
              <a:gd name="connsiteY30" fmla="*/ 852302 h 1868588"/>
              <a:gd name="connsiteX31" fmla="*/ 103528 w 1678968"/>
              <a:gd name="connsiteY31" fmla="*/ 886523 h 1868588"/>
              <a:gd name="connsiteX32" fmla="*/ 138451 w 1678968"/>
              <a:gd name="connsiteY32" fmla="*/ 916272 h 1868588"/>
              <a:gd name="connsiteX33" fmla="*/ 154492 w 1678968"/>
              <a:gd name="connsiteY33" fmla="*/ 930129 h 1868588"/>
              <a:gd name="connsiteX34" fmla="*/ 199791 w 1678968"/>
              <a:gd name="connsiteY34" fmla="*/ 945223 h 1868588"/>
              <a:gd name="connsiteX35" fmla="*/ 226685 w 1678968"/>
              <a:gd name="connsiteY35" fmla="*/ 990047 h 1868588"/>
              <a:gd name="connsiteX36" fmla="*/ 253579 w 1678968"/>
              <a:gd name="connsiteY36" fmla="*/ 1043835 h 1868588"/>
              <a:gd name="connsiteX37" fmla="*/ 271509 w 1678968"/>
              <a:gd name="connsiteY37" fmla="*/ 1106588 h 1868588"/>
              <a:gd name="connsiteX38" fmla="*/ 289438 w 1678968"/>
              <a:gd name="connsiteY38" fmla="*/ 1142447 h 1868588"/>
              <a:gd name="connsiteX39" fmla="*/ 307368 w 1678968"/>
              <a:gd name="connsiteY39" fmla="*/ 1196235 h 1868588"/>
              <a:gd name="connsiteX40" fmla="*/ 325297 w 1678968"/>
              <a:gd name="connsiteY40" fmla="*/ 1232094 h 1868588"/>
              <a:gd name="connsiteX41" fmla="*/ 361156 w 1678968"/>
              <a:gd name="connsiteY41" fmla="*/ 1285882 h 1868588"/>
              <a:gd name="connsiteX42" fmla="*/ 370120 w 1678968"/>
              <a:gd name="connsiteY42" fmla="*/ 1312776 h 1868588"/>
              <a:gd name="connsiteX43" fmla="*/ 388050 w 1678968"/>
              <a:gd name="connsiteY43" fmla="*/ 1339670 h 1868588"/>
              <a:gd name="connsiteX44" fmla="*/ 397015 w 1678968"/>
              <a:gd name="connsiteY44" fmla="*/ 1375529 h 1868588"/>
              <a:gd name="connsiteX45" fmla="*/ 450803 w 1678968"/>
              <a:gd name="connsiteY45" fmla="*/ 1465176 h 1868588"/>
              <a:gd name="connsiteX46" fmla="*/ 468732 w 1678968"/>
              <a:gd name="connsiteY46" fmla="*/ 1492070 h 1868588"/>
              <a:gd name="connsiteX47" fmla="*/ 486662 w 1678968"/>
              <a:gd name="connsiteY47" fmla="*/ 1510000 h 1868588"/>
              <a:gd name="connsiteX48" fmla="*/ 504591 w 1678968"/>
              <a:gd name="connsiteY48" fmla="*/ 1536894 h 1868588"/>
              <a:gd name="connsiteX49" fmla="*/ 513556 w 1678968"/>
              <a:gd name="connsiteY49" fmla="*/ 1563788 h 1868588"/>
              <a:gd name="connsiteX50" fmla="*/ 540450 w 1678968"/>
              <a:gd name="connsiteY50" fmla="*/ 1581717 h 1868588"/>
              <a:gd name="connsiteX51" fmla="*/ 585273 w 1678968"/>
              <a:gd name="connsiteY51" fmla="*/ 1626541 h 1868588"/>
              <a:gd name="connsiteX52" fmla="*/ 603203 w 1678968"/>
              <a:gd name="connsiteY52" fmla="*/ 1644470 h 1868588"/>
              <a:gd name="connsiteX53" fmla="*/ 621132 w 1678968"/>
              <a:gd name="connsiteY53" fmla="*/ 1671364 h 1868588"/>
              <a:gd name="connsiteX54" fmla="*/ 648026 w 1678968"/>
              <a:gd name="connsiteY54" fmla="*/ 1689294 h 1868588"/>
              <a:gd name="connsiteX55" fmla="*/ 665956 w 1678968"/>
              <a:gd name="connsiteY55" fmla="*/ 1707223 h 1868588"/>
              <a:gd name="connsiteX56" fmla="*/ 692850 w 1678968"/>
              <a:gd name="connsiteY56" fmla="*/ 1716188 h 1868588"/>
              <a:gd name="connsiteX57" fmla="*/ 737673 w 1678968"/>
              <a:gd name="connsiteY57" fmla="*/ 1752047 h 1868588"/>
              <a:gd name="connsiteX58" fmla="*/ 764568 w 1678968"/>
              <a:gd name="connsiteY58" fmla="*/ 1769976 h 1868588"/>
              <a:gd name="connsiteX59" fmla="*/ 818356 w 1678968"/>
              <a:gd name="connsiteY59" fmla="*/ 1787905 h 1868588"/>
              <a:gd name="connsiteX60" fmla="*/ 881109 w 1678968"/>
              <a:gd name="connsiteY60" fmla="*/ 1814800 h 1868588"/>
              <a:gd name="connsiteX61" fmla="*/ 934897 w 1678968"/>
              <a:gd name="connsiteY61" fmla="*/ 1832729 h 1868588"/>
              <a:gd name="connsiteX62" fmla="*/ 970756 w 1678968"/>
              <a:gd name="connsiteY62" fmla="*/ 1841694 h 1868588"/>
              <a:gd name="connsiteX63" fmla="*/ 1033509 w 1678968"/>
              <a:gd name="connsiteY63" fmla="*/ 1859623 h 1868588"/>
              <a:gd name="connsiteX64" fmla="*/ 1114191 w 1678968"/>
              <a:gd name="connsiteY64" fmla="*/ 1868588 h 1868588"/>
              <a:gd name="connsiteX65" fmla="*/ 1284520 w 1678968"/>
              <a:gd name="connsiteY65" fmla="*/ 1859623 h 1868588"/>
              <a:gd name="connsiteX66" fmla="*/ 1329344 w 1678968"/>
              <a:gd name="connsiteY66" fmla="*/ 1850658 h 1868588"/>
              <a:gd name="connsiteX67" fmla="*/ 1356238 w 1678968"/>
              <a:gd name="connsiteY67" fmla="*/ 1832729 h 1868588"/>
              <a:gd name="connsiteX68" fmla="*/ 1383132 w 1678968"/>
              <a:gd name="connsiteY68" fmla="*/ 1823764 h 1868588"/>
              <a:gd name="connsiteX69" fmla="*/ 1436920 w 1678968"/>
              <a:gd name="connsiteY69" fmla="*/ 1796870 h 1868588"/>
              <a:gd name="connsiteX70" fmla="*/ 1481744 w 1678968"/>
              <a:gd name="connsiteY70" fmla="*/ 1769976 h 1868588"/>
              <a:gd name="connsiteX71" fmla="*/ 1544497 w 1678968"/>
              <a:gd name="connsiteY71" fmla="*/ 1698258 h 1868588"/>
              <a:gd name="connsiteX72" fmla="*/ 1571391 w 1678968"/>
              <a:gd name="connsiteY72" fmla="*/ 1671364 h 1868588"/>
              <a:gd name="connsiteX73" fmla="*/ 1580356 w 1678968"/>
              <a:gd name="connsiteY73" fmla="*/ 1644470 h 1868588"/>
              <a:gd name="connsiteX74" fmla="*/ 1607250 w 1678968"/>
              <a:gd name="connsiteY74" fmla="*/ 1590682 h 1868588"/>
              <a:gd name="connsiteX75" fmla="*/ 1616215 w 1678968"/>
              <a:gd name="connsiteY75" fmla="*/ 1554823 h 1868588"/>
              <a:gd name="connsiteX76" fmla="*/ 1634144 w 1678968"/>
              <a:gd name="connsiteY76" fmla="*/ 1501035 h 1868588"/>
              <a:gd name="connsiteX77" fmla="*/ 1652073 w 1678968"/>
              <a:gd name="connsiteY77" fmla="*/ 1420352 h 1868588"/>
              <a:gd name="connsiteX78" fmla="*/ 1661038 w 1678968"/>
              <a:gd name="connsiteY78" fmla="*/ 1339670 h 1868588"/>
              <a:gd name="connsiteX79" fmla="*/ 1670003 w 1678968"/>
              <a:gd name="connsiteY79" fmla="*/ 1303811 h 1868588"/>
              <a:gd name="connsiteX80" fmla="*/ 1678968 w 1678968"/>
              <a:gd name="connsiteY80" fmla="*/ 1241058 h 1868588"/>
              <a:gd name="connsiteX81" fmla="*/ 1670003 w 1678968"/>
              <a:gd name="connsiteY81" fmla="*/ 1061764 h 1868588"/>
              <a:gd name="connsiteX82" fmla="*/ 1661038 w 1678968"/>
              <a:gd name="connsiteY82" fmla="*/ 1025905 h 1868588"/>
              <a:gd name="connsiteX83" fmla="*/ 1652073 w 1678968"/>
              <a:gd name="connsiteY83" fmla="*/ 972117 h 1868588"/>
              <a:gd name="connsiteX84" fmla="*/ 1634144 w 1678968"/>
              <a:gd name="connsiteY84" fmla="*/ 846611 h 1868588"/>
              <a:gd name="connsiteX85" fmla="*/ 1616215 w 1678968"/>
              <a:gd name="connsiteY85" fmla="*/ 783858 h 1868588"/>
              <a:gd name="connsiteX86" fmla="*/ 1607250 w 1678968"/>
              <a:gd name="connsiteY86" fmla="*/ 756964 h 1868588"/>
              <a:gd name="connsiteX87" fmla="*/ 1589320 w 1678968"/>
              <a:gd name="connsiteY87" fmla="*/ 739035 h 1868588"/>
              <a:gd name="connsiteX88" fmla="*/ 1571391 w 1678968"/>
              <a:gd name="connsiteY88" fmla="*/ 685247 h 1868588"/>
              <a:gd name="connsiteX89" fmla="*/ 1553462 w 1678968"/>
              <a:gd name="connsiteY89" fmla="*/ 658352 h 1868588"/>
              <a:gd name="connsiteX90" fmla="*/ 1544497 w 1678968"/>
              <a:gd name="connsiteY90" fmla="*/ 631458 h 1868588"/>
              <a:gd name="connsiteX91" fmla="*/ 1508638 w 1678968"/>
              <a:gd name="connsiteY91" fmla="*/ 577670 h 1868588"/>
              <a:gd name="connsiteX92" fmla="*/ 1481744 w 1678968"/>
              <a:gd name="connsiteY92" fmla="*/ 514917 h 1868588"/>
              <a:gd name="connsiteX93" fmla="*/ 1463815 w 1678968"/>
              <a:gd name="connsiteY93" fmla="*/ 488023 h 1868588"/>
              <a:gd name="connsiteX94" fmla="*/ 1454850 w 1678968"/>
              <a:gd name="connsiteY94" fmla="*/ 461129 h 1868588"/>
              <a:gd name="connsiteX95" fmla="*/ 1436920 w 1678968"/>
              <a:gd name="connsiteY95" fmla="*/ 425270 h 1868588"/>
              <a:gd name="connsiteX96" fmla="*/ 1427956 w 1678968"/>
              <a:gd name="connsiteY96" fmla="*/ 398376 h 1868588"/>
              <a:gd name="connsiteX97" fmla="*/ 1410026 w 1678968"/>
              <a:gd name="connsiteY97" fmla="*/ 380447 h 1868588"/>
              <a:gd name="connsiteX98" fmla="*/ 1401062 w 1678968"/>
              <a:gd name="connsiteY98" fmla="*/ 353552 h 1868588"/>
              <a:gd name="connsiteX99" fmla="*/ 1383132 w 1678968"/>
              <a:gd name="connsiteY99" fmla="*/ 335623 h 1868588"/>
              <a:gd name="connsiteX100" fmla="*/ 1365203 w 1678968"/>
              <a:gd name="connsiteY100" fmla="*/ 308729 h 1868588"/>
              <a:gd name="connsiteX101" fmla="*/ 1347273 w 1678968"/>
              <a:gd name="connsiteY101" fmla="*/ 290800 h 1868588"/>
              <a:gd name="connsiteX102" fmla="*/ 1311415 w 1678968"/>
              <a:gd name="connsiteY102" fmla="*/ 237011 h 1868588"/>
              <a:gd name="connsiteX103" fmla="*/ 1257626 w 1678968"/>
              <a:gd name="connsiteY103" fmla="*/ 183223 h 1868588"/>
              <a:gd name="connsiteX104" fmla="*/ 1230732 w 1678968"/>
              <a:gd name="connsiteY104" fmla="*/ 156329 h 1868588"/>
              <a:gd name="connsiteX105" fmla="*/ 1203838 w 1678968"/>
              <a:gd name="connsiteY105" fmla="*/ 138400 h 1868588"/>
              <a:gd name="connsiteX106" fmla="*/ 1167979 w 1678968"/>
              <a:gd name="connsiteY106" fmla="*/ 102541 h 1868588"/>
              <a:gd name="connsiteX107" fmla="*/ 1114191 w 1678968"/>
              <a:gd name="connsiteY107" fmla="*/ 84611 h 1868588"/>
              <a:gd name="connsiteX108" fmla="*/ 1060403 w 1678968"/>
              <a:gd name="connsiteY108" fmla="*/ 48752 h 1868588"/>
              <a:gd name="connsiteX109" fmla="*/ 1033509 w 1678968"/>
              <a:gd name="connsiteY109" fmla="*/ 30823 h 1868588"/>
              <a:gd name="connsiteX110" fmla="*/ 970756 w 1678968"/>
              <a:gd name="connsiteY110" fmla="*/ 3929 h 1868588"/>
              <a:gd name="connsiteX0" fmla="*/ 1051438 w 1678968"/>
              <a:gd name="connsiteY0" fmla="*/ 21858 h 1868588"/>
              <a:gd name="connsiteX1" fmla="*/ 1015579 w 1678968"/>
              <a:gd name="connsiteY1" fmla="*/ 12894 h 1868588"/>
              <a:gd name="connsiteX2" fmla="*/ 988685 w 1678968"/>
              <a:gd name="connsiteY2" fmla="*/ 3929 h 1868588"/>
              <a:gd name="connsiteX3" fmla="*/ 908003 w 1678968"/>
              <a:gd name="connsiteY3" fmla="*/ 12894 h 1868588"/>
              <a:gd name="connsiteX4" fmla="*/ 881109 w 1678968"/>
              <a:gd name="connsiteY4" fmla="*/ 21858 h 1868588"/>
              <a:gd name="connsiteX5" fmla="*/ 863179 w 1678968"/>
              <a:gd name="connsiteY5" fmla="*/ 39788 h 1868588"/>
              <a:gd name="connsiteX6" fmla="*/ 836285 w 1678968"/>
              <a:gd name="connsiteY6" fmla="*/ 57717 h 1868588"/>
              <a:gd name="connsiteX7" fmla="*/ 809391 w 1678968"/>
              <a:gd name="connsiteY7" fmla="*/ 84611 h 1868588"/>
              <a:gd name="connsiteX8" fmla="*/ 773532 w 1678968"/>
              <a:gd name="connsiteY8" fmla="*/ 93576 h 1868588"/>
              <a:gd name="connsiteX9" fmla="*/ 728709 w 1678968"/>
              <a:gd name="connsiteY9" fmla="*/ 138400 h 1868588"/>
              <a:gd name="connsiteX10" fmla="*/ 701815 w 1678968"/>
              <a:gd name="connsiteY10" fmla="*/ 156329 h 1868588"/>
              <a:gd name="connsiteX11" fmla="*/ 683885 w 1678968"/>
              <a:gd name="connsiteY11" fmla="*/ 174258 h 1868588"/>
              <a:gd name="connsiteX12" fmla="*/ 656991 w 1678968"/>
              <a:gd name="connsiteY12" fmla="*/ 192188 h 1868588"/>
              <a:gd name="connsiteX13" fmla="*/ 630097 w 1678968"/>
              <a:gd name="connsiteY13" fmla="*/ 219082 h 1868588"/>
              <a:gd name="connsiteX14" fmla="*/ 603203 w 1678968"/>
              <a:gd name="connsiteY14" fmla="*/ 237011 h 1868588"/>
              <a:gd name="connsiteX15" fmla="*/ 558379 w 1678968"/>
              <a:gd name="connsiteY15" fmla="*/ 272870 h 1868588"/>
              <a:gd name="connsiteX16" fmla="*/ 522520 w 1678968"/>
              <a:gd name="connsiteY16" fmla="*/ 281835 h 1868588"/>
              <a:gd name="connsiteX17" fmla="*/ 477697 w 1678968"/>
              <a:gd name="connsiteY17" fmla="*/ 317694 h 1868588"/>
              <a:gd name="connsiteX18" fmla="*/ 423909 w 1678968"/>
              <a:gd name="connsiteY18" fmla="*/ 353552 h 1868588"/>
              <a:gd name="connsiteX19" fmla="*/ 405979 w 1678968"/>
              <a:gd name="connsiteY19" fmla="*/ 380447 h 1868588"/>
              <a:gd name="connsiteX20" fmla="*/ 352191 w 1678968"/>
              <a:gd name="connsiteY20" fmla="*/ 407341 h 1868588"/>
              <a:gd name="connsiteX21" fmla="*/ 325297 w 1678968"/>
              <a:gd name="connsiteY21" fmla="*/ 425270 h 1868588"/>
              <a:gd name="connsiteX22" fmla="*/ 289438 w 1678968"/>
              <a:gd name="connsiteY22" fmla="*/ 461129 h 1868588"/>
              <a:gd name="connsiteX23" fmla="*/ 262544 w 1678968"/>
              <a:gd name="connsiteY23" fmla="*/ 479058 h 1868588"/>
              <a:gd name="connsiteX24" fmla="*/ 226685 w 1678968"/>
              <a:gd name="connsiteY24" fmla="*/ 514917 h 1868588"/>
              <a:gd name="connsiteX25" fmla="*/ 199791 w 1678968"/>
              <a:gd name="connsiteY25" fmla="*/ 532847 h 1868588"/>
              <a:gd name="connsiteX26" fmla="*/ 146003 w 1678968"/>
              <a:gd name="connsiteY26" fmla="*/ 586635 h 1868588"/>
              <a:gd name="connsiteX27" fmla="*/ 101179 w 1678968"/>
              <a:gd name="connsiteY27" fmla="*/ 622494 h 1868588"/>
              <a:gd name="connsiteX28" fmla="*/ 50210 w 1678968"/>
              <a:gd name="connsiteY28" fmla="*/ 677440 h 1868588"/>
              <a:gd name="connsiteX29" fmla="*/ 12606 w 1678968"/>
              <a:gd name="connsiteY29" fmla="*/ 779376 h 1868588"/>
              <a:gd name="connsiteX30" fmla="*/ 66719 w 1678968"/>
              <a:gd name="connsiteY30" fmla="*/ 852302 h 1868588"/>
              <a:gd name="connsiteX31" fmla="*/ 103528 w 1678968"/>
              <a:gd name="connsiteY31" fmla="*/ 886523 h 1868588"/>
              <a:gd name="connsiteX32" fmla="*/ 138451 w 1678968"/>
              <a:gd name="connsiteY32" fmla="*/ 916272 h 1868588"/>
              <a:gd name="connsiteX33" fmla="*/ 154492 w 1678968"/>
              <a:gd name="connsiteY33" fmla="*/ 930129 h 1868588"/>
              <a:gd name="connsiteX34" fmla="*/ 184687 w 1678968"/>
              <a:gd name="connsiteY34" fmla="*/ 965589 h 1868588"/>
              <a:gd name="connsiteX35" fmla="*/ 226685 w 1678968"/>
              <a:gd name="connsiteY35" fmla="*/ 990047 h 1868588"/>
              <a:gd name="connsiteX36" fmla="*/ 253579 w 1678968"/>
              <a:gd name="connsiteY36" fmla="*/ 1043835 h 1868588"/>
              <a:gd name="connsiteX37" fmla="*/ 271509 w 1678968"/>
              <a:gd name="connsiteY37" fmla="*/ 1106588 h 1868588"/>
              <a:gd name="connsiteX38" fmla="*/ 289438 w 1678968"/>
              <a:gd name="connsiteY38" fmla="*/ 1142447 h 1868588"/>
              <a:gd name="connsiteX39" fmla="*/ 307368 w 1678968"/>
              <a:gd name="connsiteY39" fmla="*/ 1196235 h 1868588"/>
              <a:gd name="connsiteX40" fmla="*/ 325297 w 1678968"/>
              <a:gd name="connsiteY40" fmla="*/ 1232094 h 1868588"/>
              <a:gd name="connsiteX41" fmla="*/ 361156 w 1678968"/>
              <a:gd name="connsiteY41" fmla="*/ 1285882 h 1868588"/>
              <a:gd name="connsiteX42" fmla="*/ 370120 w 1678968"/>
              <a:gd name="connsiteY42" fmla="*/ 1312776 h 1868588"/>
              <a:gd name="connsiteX43" fmla="*/ 388050 w 1678968"/>
              <a:gd name="connsiteY43" fmla="*/ 1339670 h 1868588"/>
              <a:gd name="connsiteX44" fmla="*/ 397015 w 1678968"/>
              <a:gd name="connsiteY44" fmla="*/ 1375529 h 1868588"/>
              <a:gd name="connsiteX45" fmla="*/ 450803 w 1678968"/>
              <a:gd name="connsiteY45" fmla="*/ 1465176 h 1868588"/>
              <a:gd name="connsiteX46" fmla="*/ 468732 w 1678968"/>
              <a:gd name="connsiteY46" fmla="*/ 1492070 h 1868588"/>
              <a:gd name="connsiteX47" fmla="*/ 486662 w 1678968"/>
              <a:gd name="connsiteY47" fmla="*/ 1510000 h 1868588"/>
              <a:gd name="connsiteX48" fmla="*/ 504591 w 1678968"/>
              <a:gd name="connsiteY48" fmla="*/ 1536894 h 1868588"/>
              <a:gd name="connsiteX49" fmla="*/ 513556 w 1678968"/>
              <a:gd name="connsiteY49" fmla="*/ 1563788 h 1868588"/>
              <a:gd name="connsiteX50" fmla="*/ 540450 w 1678968"/>
              <a:gd name="connsiteY50" fmla="*/ 1581717 h 1868588"/>
              <a:gd name="connsiteX51" fmla="*/ 585273 w 1678968"/>
              <a:gd name="connsiteY51" fmla="*/ 1626541 h 1868588"/>
              <a:gd name="connsiteX52" fmla="*/ 603203 w 1678968"/>
              <a:gd name="connsiteY52" fmla="*/ 1644470 h 1868588"/>
              <a:gd name="connsiteX53" fmla="*/ 621132 w 1678968"/>
              <a:gd name="connsiteY53" fmla="*/ 1671364 h 1868588"/>
              <a:gd name="connsiteX54" fmla="*/ 648026 w 1678968"/>
              <a:gd name="connsiteY54" fmla="*/ 1689294 h 1868588"/>
              <a:gd name="connsiteX55" fmla="*/ 665956 w 1678968"/>
              <a:gd name="connsiteY55" fmla="*/ 1707223 h 1868588"/>
              <a:gd name="connsiteX56" fmla="*/ 692850 w 1678968"/>
              <a:gd name="connsiteY56" fmla="*/ 1716188 h 1868588"/>
              <a:gd name="connsiteX57" fmla="*/ 737673 w 1678968"/>
              <a:gd name="connsiteY57" fmla="*/ 1752047 h 1868588"/>
              <a:gd name="connsiteX58" fmla="*/ 764568 w 1678968"/>
              <a:gd name="connsiteY58" fmla="*/ 1769976 h 1868588"/>
              <a:gd name="connsiteX59" fmla="*/ 818356 w 1678968"/>
              <a:gd name="connsiteY59" fmla="*/ 1787905 h 1868588"/>
              <a:gd name="connsiteX60" fmla="*/ 881109 w 1678968"/>
              <a:gd name="connsiteY60" fmla="*/ 1814800 h 1868588"/>
              <a:gd name="connsiteX61" fmla="*/ 934897 w 1678968"/>
              <a:gd name="connsiteY61" fmla="*/ 1832729 h 1868588"/>
              <a:gd name="connsiteX62" fmla="*/ 970756 w 1678968"/>
              <a:gd name="connsiteY62" fmla="*/ 1841694 h 1868588"/>
              <a:gd name="connsiteX63" fmla="*/ 1033509 w 1678968"/>
              <a:gd name="connsiteY63" fmla="*/ 1859623 h 1868588"/>
              <a:gd name="connsiteX64" fmla="*/ 1114191 w 1678968"/>
              <a:gd name="connsiteY64" fmla="*/ 1868588 h 1868588"/>
              <a:gd name="connsiteX65" fmla="*/ 1284520 w 1678968"/>
              <a:gd name="connsiteY65" fmla="*/ 1859623 h 1868588"/>
              <a:gd name="connsiteX66" fmla="*/ 1329344 w 1678968"/>
              <a:gd name="connsiteY66" fmla="*/ 1850658 h 1868588"/>
              <a:gd name="connsiteX67" fmla="*/ 1356238 w 1678968"/>
              <a:gd name="connsiteY67" fmla="*/ 1832729 h 1868588"/>
              <a:gd name="connsiteX68" fmla="*/ 1383132 w 1678968"/>
              <a:gd name="connsiteY68" fmla="*/ 1823764 h 1868588"/>
              <a:gd name="connsiteX69" fmla="*/ 1436920 w 1678968"/>
              <a:gd name="connsiteY69" fmla="*/ 1796870 h 1868588"/>
              <a:gd name="connsiteX70" fmla="*/ 1481744 w 1678968"/>
              <a:gd name="connsiteY70" fmla="*/ 1769976 h 1868588"/>
              <a:gd name="connsiteX71" fmla="*/ 1544497 w 1678968"/>
              <a:gd name="connsiteY71" fmla="*/ 1698258 h 1868588"/>
              <a:gd name="connsiteX72" fmla="*/ 1571391 w 1678968"/>
              <a:gd name="connsiteY72" fmla="*/ 1671364 h 1868588"/>
              <a:gd name="connsiteX73" fmla="*/ 1580356 w 1678968"/>
              <a:gd name="connsiteY73" fmla="*/ 1644470 h 1868588"/>
              <a:gd name="connsiteX74" fmla="*/ 1607250 w 1678968"/>
              <a:gd name="connsiteY74" fmla="*/ 1590682 h 1868588"/>
              <a:gd name="connsiteX75" fmla="*/ 1616215 w 1678968"/>
              <a:gd name="connsiteY75" fmla="*/ 1554823 h 1868588"/>
              <a:gd name="connsiteX76" fmla="*/ 1634144 w 1678968"/>
              <a:gd name="connsiteY76" fmla="*/ 1501035 h 1868588"/>
              <a:gd name="connsiteX77" fmla="*/ 1652073 w 1678968"/>
              <a:gd name="connsiteY77" fmla="*/ 1420352 h 1868588"/>
              <a:gd name="connsiteX78" fmla="*/ 1661038 w 1678968"/>
              <a:gd name="connsiteY78" fmla="*/ 1339670 h 1868588"/>
              <a:gd name="connsiteX79" fmla="*/ 1670003 w 1678968"/>
              <a:gd name="connsiteY79" fmla="*/ 1303811 h 1868588"/>
              <a:gd name="connsiteX80" fmla="*/ 1678968 w 1678968"/>
              <a:gd name="connsiteY80" fmla="*/ 1241058 h 1868588"/>
              <a:gd name="connsiteX81" fmla="*/ 1670003 w 1678968"/>
              <a:gd name="connsiteY81" fmla="*/ 1061764 h 1868588"/>
              <a:gd name="connsiteX82" fmla="*/ 1661038 w 1678968"/>
              <a:gd name="connsiteY82" fmla="*/ 1025905 h 1868588"/>
              <a:gd name="connsiteX83" fmla="*/ 1652073 w 1678968"/>
              <a:gd name="connsiteY83" fmla="*/ 972117 h 1868588"/>
              <a:gd name="connsiteX84" fmla="*/ 1634144 w 1678968"/>
              <a:gd name="connsiteY84" fmla="*/ 846611 h 1868588"/>
              <a:gd name="connsiteX85" fmla="*/ 1616215 w 1678968"/>
              <a:gd name="connsiteY85" fmla="*/ 783858 h 1868588"/>
              <a:gd name="connsiteX86" fmla="*/ 1607250 w 1678968"/>
              <a:gd name="connsiteY86" fmla="*/ 756964 h 1868588"/>
              <a:gd name="connsiteX87" fmla="*/ 1589320 w 1678968"/>
              <a:gd name="connsiteY87" fmla="*/ 739035 h 1868588"/>
              <a:gd name="connsiteX88" fmla="*/ 1571391 w 1678968"/>
              <a:gd name="connsiteY88" fmla="*/ 685247 h 1868588"/>
              <a:gd name="connsiteX89" fmla="*/ 1553462 w 1678968"/>
              <a:gd name="connsiteY89" fmla="*/ 658352 h 1868588"/>
              <a:gd name="connsiteX90" fmla="*/ 1544497 w 1678968"/>
              <a:gd name="connsiteY90" fmla="*/ 631458 h 1868588"/>
              <a:gd name="connsiteX91" fmla="*/ 1508638 w 1678968"/>
              <a:gd name="connsiteY91" fmla="*/ 577670 h 1868588"/>
              <a:gd name="connsiteX92" fmla="*/ 1481744 w 1678968"/>
              <a:gd name="connsiteY92" fmla="*/ 514917 h 1868588"/>
              <a:gd name="connsiteX93" fmla="*/ 1463815 w 1678968"/>
              <a:gd name="connsiteY93" fmla="*/ 488023 h 1868588"/>
              <a:gd name="connsiteX94" fmla="*/ 1454850 w 1678968"/>
              <a:gd name="connsiteY94" fmla="*/ 461129 h 1868588"/>
              <a:gd name="connsiteX95" fmla="*/ 1436920 w 1678968"/>
              <a:gd name="connsiteY95" fmla="*/ 425270 h 1868588"/>
              <a:gd name="connsiteX96" fmla="*/ 1427956 w 1678968"/>
              <a:gd name="connsiteY96" fmla="*/ 398376 h 1868588"/>
              <a:gd name="connsiteX97" fmla="*/ 1410026 w 1678968"/>
              <a:gd name="connsiteY97" fmla="*/ 380447 h 1868588"/>
              <a:gd name="connsiteX98" fmla="*/ 1401062 w 1678968"/>
              <a:gd name="connsiteY98" fmla="*/ 353552 h 1868588"/>
              <a:gd name="connsiteX99" fmla="*/ 1383132 w 1678968"/>
              <a:gd name="connsiteY99" fmla="*/ 335623 h 1868588"/>
              <a:gd name="connsiteX100" fmla="*/ 1365203 w 1678968"/>
              <a:gd name="connsiteY100" fmla="*/ 308729 h 1868588"/>
              <a:gd name="connsiteX101" fmla="*/ 1347273 w 1678968"/>
              <a:gd name="connsiteY101" fmla="*/ 290800 h 1868588"/>
              <a:gd name="connsiteX102" fmla="*/ 1311415 w 1678968"/>
              <a:gd name="connsiteY102" fmla="*/ 237011 h 1868588"/>
              <a:gd name="connsiteX103" fmla="*/ 1257626 w 1678968"/>
              <a:gd name="connsiteY103" fmla="*/ 183223 h 1868588"/>
              <a:gd name="connsiteX104" fmla="*/ 1230732 w 1678968"/>
              <a:gd name="connsiteY104" fmla="*/ 156329 h 1868588"/>
              <a:gd name="connsiteX105" fmla="*/ 1203838 w 1678968"/>
              <a:gd name="connsiteY105" fmla="*/ 138400 h 1868588"/>
              <a:gd name="connsiteX106" fmla="*/ 1167979 w 1678968"/>
              <a:gd name="connsiteY106" fmla="*/ 102541 h 1868588"/>
              <a:gd name="connsiteX107" fmla="*/ 1114191 w 1678968"/>
              <a:gd name="connsiteY107" fmla="*/ 84611 h 1868588"/>
              <a:gd name="connsiteX108" fmla="*/ 1060403 w 1678968"/>
              <a:gd name="connsiteY108" fmla="*/ 48752 h 1868588"/>
              <a:gd name="connsiteX109" fmla="*/ 1033509 w 1678968"/>
              <a:gd name="connsiteY109" fmla="*/ 30823 h 1868588"/>
              <a:gd name="connsiteX110" fmla="*/ 970756 w 1678968"/>
              <a:gd name="connsiteY110" fmla="*/ 3929 h 1868588"/>
              <a:gd name="connsiteX0" fmla="*/ 1051438 w 1678968"/>
              <a:gd name="connsiteY0" fmla="*/ 21858 h 1868588"/>
              <a:gd name="connsiteX1" fmla="*/ 1015579 w 1678968"/>
              <a:gd name="connsiteY1" fmla="*/ 12894 h 1868588"/>
              <a:gd name="connsiteX2" fmla="*/ 988685 w 1678968"/>
              <a:gd name="connsiteY2" fmla="*/ 3929 h 1868588"/>
              <a:gd name="connsiteX3" fmla="*/ 908003 w 1678968"/>
              <a:gd name="connsiteY3" fmla="*/ 12894 h 1868588"/>
              <a:gd name="connsiteX4" fmla="*/ 881109 w 1678968"/>
              <a:gd name="connsiteY4" fmla="*/ 21858 h 1868588"/>
              <a:gd name="connsiteX5" fmla="*/ 863179 w 1678968"/>
              <a:gd name="connsiteY5" fmla="*/ 39788 h 1868588"/>
              <a:gd name="connsiteX6" fmla="*/ 836285 w 1678968"/>
              <a:gd name="connsiteY6" fmla="*/ 57717 h 1868588"/>
              <a:gd name="connsiteX7" fmla="*/ 809391 w 1678968"/>
              <a:gd name="connsiteY7" fmla="*/ 84611 h 1868588"/>
              <a:gd name="connsiteX8" fmla="*/ 773532 w 1678968"/>
              <a:gd name="connsiteY8" fmla="*/ 93576 h 1868588"/>
              <a:gd name="connsiteX9" fmla="*/ 728709 w 1678968"/>
              <a:gd name="connsiteY9" fmla="*/ 138400 h 1868588"/>
              <a:gd name="connsiteX10" fmla="*/ 701815 w 1678968"/>
              <a:gd name="connsiteY10" fmla="*/ 156329 h 1868588"/>
              <a:gd name="connsiteX11" fmla="*/ 683885 w 1678968"/>
              <a:gd name="connsiteY11" fmla="*/ 174258 h 1868588"/>
              <a:gd name="connsiteX12" fmla="*/ 656991 w 1678968"/>
              <a:gd name="connsiteY12" fmla="*/ 192188 h 1868588"/>
              <a:gd name="connsiteX13" fmla="*/ 630097 w 1678968"/>
              <a:gd name="connsiteY13" fmla="*/ 219082 h 1868588"/>
              <a:gd name="connsiteX14" fmla="*/ 603203 w 1678968"/>
              <a:gd name="connsiteY14" fmla="*/ 237011 h 1868588"/>
              <a:gd name="connsiteX15" fmla="*/ 558379 w 1678968"/>
              <a:gd name="connsiteY15" fmla="*/ 272870 h 1868588"/>
              <a:gd name="connsiteX16" fmla="*/ 522520 w 1678968"/>
              <a:gd name="connsiteY16" fmla="*/ 281835 h 1868588"/>
              <a:gd name="connsiteX17" fmla="*/ 477697 w 1678968"/>
              <a:gd name="connsiteY17" fmla="*/ 317694 h 1868588"/>
              <a:gd name="connsiteX18" fmla="*/ 423909 w 1678968"/>
              <a:gd name="connsiteY18" fmla="*/ 353552 h 1868588"/>
              <a:gd name="connsiteX19" fmla="*/ 405979 w 1678968"/>
              <a:gd name="connsiteY19" fmla="*/ 380447 h 1868588"/>
              <a:gd name="connsiteX20" fmla="*/ 352191 w 1678968"/>
              <a:gd name="connsiteY20" fmla="*/ 407341 h 1868588"/>
              <a:gd name="connsiteX21" fmla="*/ 325297 w 1678968"/>
              <a:gd name="connsiteY21" fmla="*/ 425270 h 1868588"/>
              <a:gd name="connsiteX22" fmla="*/ 289438 w 1678968"/>
              <a:gd name="connsiteY22" fmla="*/ 461129 h 1868588"/>
              <a:gd name="connsiteX23" fmla="*/ 262544 w 1678968"/>
              <a:gd name="connsiteY23" fmla="*/ 479058 h 1868588"/>
              <a:gd name="connsiteX24" fmla="*/ 226685 w 1678968"/>
              <a:gd name="connsiteY24" fmla="*/ 514917 h 1868588"/>
              <a:gd name="connsiteX25" fmla="*/ 199791 w 1678968"/>
              <a:gd name="connsiteY25" fmla="*/ 532847 h 1868588"/>
              <a:gd name="connsiteX26" fmla="*/ 146003 w 1678968"/>
              <a:gd name="connsiteY26" fmla="*/ 586635 h 1868588"/>
              <a:gd name="connsiteX27" fmla="*/ 101179 w 1678968"/>
              <a:gd name="connsiteY27" fmla="*/ 622494 h 1868588"/>
              <a:gd name="connsiteX28" fmla="*/ 50210 w 1678968"/>
              <a:gd name="connsiteY28" fmla="*/ 677440 h 1868588"/>
              <a:gd name="connsiteX29" fmla="*/ 12606 w 1678968"/>
              <a:gd name="connsiteY29" fmla="*/ 779376 h 1868588"/>
              <a:gd name="connsiteX30" fmla="*/ 66719 w 1678968"/>
              <a:gd name="connsiteY30" fmla="*/ 852302 h 1868588"/>
              <a:gd name="connsiteX31" fmla="*/ 103528 w 1678968"/>
              <a:gd name="connsiteY31" fmla="*/ 886523 h 1868588"/>
              <a:gd name="connsiteX32" fmla="*/ 138451 w 1678968"/>
              <a:gd name="connsiteY32" fmla="*/ 916272 h 1868588"/>
              <a:gd name="connsiteX33" fmla="*/ 154492 w 1678968"/>
              <a:gd name="connsiteY33" fmla="*/ 930129 h 1868588"/>
              <a:gd name="connsiteX34" fmla="*/ 184687 w 1678968"/>
              <a:gd name="connsiteY34" fmla="*/ 965589 h 1868588"/>
              <a:gd name="connsiteX35" fmla="*/ 221021 w 1678968"/>
              <a:gd name="connsiteY35" fmla="*/ 1000230 h 1868588"/>
              <a:gd name="connsiteX36" fmla="*/ 253579 w 1678968"/>
              <a:gd name="connsiteY36" fmla="*/ 1043835 h 1868588"/>
              <a:gd name="connsiteX37" fmla="*/ 271509 w 1678968"/>
              <a:gd name="connsiteY37" fmla="*/ 1106588 h 1868588"/>
              <a:gd name="connsiteX38" fmla="*/ 289438 w 1678968"/>
              <a:gd name="connsiteY38" fmla="*/ 1142447 h 1868588"/>
              <a:gd name="connsiteX39" fmla="*/ 307368 w 1678968"/>
              <a:gd name="connsiteY39" fmla="*/ 1196235 h 1868588"/>
              <a:gd name="connsiteX40" fmla="*/ 325297 w 1678968"/>
              <a:gd name="connsiteY40" fmla="*/ 1232094 h 1868588"/>
              <a:gd name="connsiteX41" fmla="*/ 361156 w 1678968"/>
              <a:gd name="connsiteY41" fmla="*/ 1285882 h 1868588"/>
              <a:gd name="connsiteX42" fmla="*/ 370120 w 1678968"/>
              <a:gd name="connsiteY42" fmla="*/ 1312776 h 1868588"/>
              <a:gd name="connsiteX43" fmla="*/ 388050 w 1678968"/>
              <a:gd name="connsiteY43" fmla="*/ 1339670 h 1868588"/>
              <a:gd name="connsiteX44" fmla="*/ 397015 w 1678968"/>
              <a:gd name="connsiteY44" fmla="*/ 1375529 h 1868588"/>
              <a:gd name="connsiteX45" fmla="*/ 450803 w 1678968"/>
              <a:gd name="connsiteY45" fmla="*/ 1465176 h 1868588"/>
              <a:gd name="connsiteX46" fmla="*/ 468732 w 1678968"/>
              <a:gd name="connsiteY46" fmla="*/ 1492070 h 1868588"/>
              <a:gd name="connsiteX47" fmla="*/ 486662 w 1678968"/>
              <a:gd name="connsiteY47" fmla="*/ 1510000 h 1868588"/>
              <a:gd name="connsiteX48" fmla="*/ 504591 w 1678968"/>
              <a:gd name="connsiteY48" fmla="*/ 1536894 h 1868588"/>
              <a:gd name="connsiteX49" fmla="*/ 513556 w 1678968"/>
              <a:gd name="connsiteY49" fmla="*/ 1563788 h 1868588"/>
              <a:gd name="connsiteX50" fmla="*/ 540450 w 1678968"/>
              <a:gd name="connsiteY50" fmla="*/ 1581717 h 1868588"/>
              <a:gd name="connsiteX51" fmla="*/ 585273 w 1678968"/>
              <a:gd name="connsiteY51" fmla="*/ 1626541 h 1868588"/>
              <a:gd name="connsiteX52" fmla="*/ 603203 w 1678968"/>
              <a:gd name="connsiteY52" fmla="*/ 1644470 h 1868588"/>
              <a:gd name="connsiteX53" fmla="*/ 621132 w 1678968"/>
              <a:gd name="connsiteY53" fmla="*/ 1671364 h 1868588"/>
              <a:gd name="connsiteX54" fmla="*/ 648026 w 1678968"/>
              <a:gd name="connsiteY54" fmla="*/ 1689294 h 1868588"/>
              <a:gd name="connsiteX55" fmla="*/ 665956 w 1678968"/>
              <a:gd name="connsiteY55" fmla="*/ 1707223 h 1868588"/>
              <a:gd name="connsiteX56" fmla="*/ 692850 w 1678968"/>
              <a:gd name="connsiteY56" fmla="*/ 1716188 h 1868588"/>
              <a:gd name="connsiteX57" fmla="*/ 737673 w 1678968"/>
              <a:gd name="connsiteY57" fmla="*/ 1752047 h 1868588"/>
              <a:gd name="connsiteX58" fmla="*/ 764568 w 1678968"/>
              <a:gd name="connsiteY58" fmla="*/ 1769976 h 1868588"/>
              <a:gd name="connsiteX59" fmla="*/ 818356 w 1678968"/>
              <a:gd name="connsiteY59" fmla="*/ 1787905 h 1868588"/>
              <a:gd name="connsiteX60" fmla="*/ 881109 w 1678968"/>
              <a:gd name="connsiteY60" fmla="*/ 1814800 h 1868588"/>
              <a:gd name="connsiteX61" fmla="*/ 934897 w 1678968"/>
              <a:gd name="connsiteY61" fmla="*/ 1832729 h 1868588"/>
              <a:gd name="connsiteX62" fmla="*/ 970756 w 1678968"/>
              <a:gd name="connsiteY62" fmla="*/ 1841694 h 1868588"/>
              <a:gd name="connsiteX63" fmla="*/ 1033509 w 1678968"/>
              <a:gd name="connsiteY63" fmla="*/ 1859623 h 1868588"/>
              <a:gd name="connsiteX64" fmla="*/ 1114191 w 1678968"/>
              <a:gd name="connsiteY64" fmla="*/ 1868588 h 1868588"/>
              <a:gd name="connsiteX65" fmla="*/ 1284520 w 1678968"/>
              <a:gd name="connsiteY65" fmla="*/ 1859623 h 1868588"/>
              <a:gd name="connsiteX66" fmla="*/ 1329344 w 1678968"/>
              <a:gd name="connsiteY66" fmla="*/ 1850658 h 1868588"/>
              <a:gd name="connsiteX67" fmla="*/ 1356238 w 1678968"/>
              <a:gd name="connsiteY67" fmla="*/ 1832729 h 1868588"/>
              <a:gd name="connsiteX68" fmla="*/ 1383132 w 1678968"/>
              <a:gd name="connsiteY68" fmla="*/ 1823764 h 1868588"/>
              <a:gd name="connsiteX69" fmla="*/ 1436920 w 1678968"/>
              <a:gd name="connsiteY69" fmla="*/ 1796870 h 1868588"/>
              <a:gd name="connsiteX70" fmla="*/ 1481744 w 1678968"/>
              <a:gd name="connsiteY70" fmla="*/ 1769976 h 1868588"/>
              <a:gd name="connsiteX71" fmla="*/ 1544497 w 1678968"/>
              <a:gd name="connsiteY71" fmla="*/ 1698258 h 1868588"/>
              <a:gd name="connsiteX72" fmla="*/ 1571391 w 1678968"/>
              <a:gd name="connsiteY72" fmla="*/ 1671364 h 1868588"/>
              <a:gd name="connsiteX73" fmla="*/ 1580356 w 1678968"/>
              <a:gd name="connsiteY73" fmla="*/ 1644470 h 1868588"/>
              <a:gd name="connsiteX74" fmla="*/ 1607250 w 1678968"/>
              <a:gd name="connsiteY74" fmla="*/ 1590682 h 1868588"/>
              <a:gd name="connsiteX75" fmla="*/ 1616215 w 1678968"/>
              <a:gd name="connsiteY75" fmla="*/ 1554823 h 1868588"/>
              <a:gd name="connsiteX76" fmla="*/ 1634144 w 1678968"/>
              <a:gd name="connsiteY76" fmla="*/ 1501035 h 1868588"/>
              <a:gd name="connsiteX77" fmla="*/ 1652073 w 1678968"/>
              <a:gd name="connsiteY77" fmla="*/ 1420352 h 1868588"/>
              <a:gd name="connsiteX78" fmla="*/ 1661038 w 1678968"/>
              <a:gd name="connsiteY78" fmla="*/ 1339670 h 1868588"/>
              <a:gd name="connsiteX79" fmla="*/ 1670003 w 1678968"/>
              <a:gd name="connsiteY79" fmla="*/ 1303811 h 1868588"/>
              <a:gd name="connsiteX80" fmla="*/ 1678968 w 1678968"/>
              <a:gd name="connsiteY80" fmla="*/ 1241058 h 1868588"/>
              <a:gd name="connsiteX81" fmla="*/ 1670003 w 1678968"/>
              <a:gd name="connsiteY81" fmla="*/ 1061764 h 1868588"/>
              <a:gd name="connsiteX82" fmla="*/ 1661038 w 1678968"/>
              <a:gd name="connsiteY82" fmla="*/ 1025905 h 1868588"/>
              <a:gd name="connsiteX83" fmla="*/ 1652073 w 1678968"/>
              <a:gd name="connsiteY83" fmla="*/ 972117 h 1868588"/>
              <a:gd name="connsiteX84" fmla="*/ 1634144 w 1678968"/>
              <a:gd name="connsiteY84" fmla="*/ 846611 h 1868588"/>
              <a:gd name="connsiteX85" fmla="*/ 1616215 w 1678968"/>
              <a:gd name="connsiteY85" fmla="*/ 783858 h 1868588"/>
              <a:gd name="connsiteX86" fmla="*/ 1607250 w 1678968"/>
              <a:gd name="connsiteY86" fmla="*/ 756964 h 1868588"/>
              <a:gd name="connsiteX87" fmla="*/ 1589320 w 1678968"/>
              <a:gd name="connsiteY87" fmla="*/ 739035 h 1868588"/>
              <a:gd name="connsiteX88" fmla="*/ 1571391 w 1678968"/>
              <a:gd name="connsiteY88" fmla="*/ 685247 h 1868588"/>
              <a:gd name="connsiteX89" fmla="*/ 1553462 w 1678968"/>
              <a:gd name="connsiteY89" fmla="*/ 658352 h 1868588"/>
              <a:gd name="connsiteX90" fmla="*/ 1544497 w 1678968"/>
              <a:gd name="connsiteY90" fmla="*/ 631458 h 1868588"/>
              <a:gd name="connsiteX91" fmla="*/ 1508638 w 1678968"/>
              <a:gd name="connsiteY91" fmla="*/ 577670 h 1868588"/>
              <a:gd name="connsiteX92" fmla="*/ 1481744 w 1678968"/>
              <a:gd name="connsiteY92" fmla="*/ 514917 h 1868588"/>
              <a:gd name="connsiteX93" fmla="*/ 1463815 w 1678968"/>
              <a:gd name="connsiteY93" fmla="*/ 488023 h 1868588"/>
              <a:gd name="connsiteX94" fmla="*/ 1454850 w 1678968"/>
              <a:gd name="connsiteY94" fmla="*/ 461129 h 1868588"/>
              <a:gd name="connsiteX95" fmla="*/ 1436920 w 1678968"/>
              <a:gd name="connsiteY95" fmla="*/ 425270 h 1868588"/>
              <a:gd name="connsiteX96" fmla="*/ 1427956 w 1678968"/>
              <a:gd name="connsiteY96" fmla="*/ 398376 h 1868588"/>
              <a:gd name="connsiteX97" fmla="*/ 1410026 w 1678968"/>
              <a:gd name="connsiteY97" fmla="*/ 380447 h 1868588"/>
              <a:gd name="connsiteX98" fmla="*/ 1401062 w 1678968"/>
              <a:gd name="connsiteY98" fmla="*/ 353552 h 1868588"/>
              <a:gd name="connsiteX99" fmla="*/ 1383132 w 1678968"/>
              <a:gd name="connsiteY99" fmla="*/ 335623 h 1868588"/>
              <a:gd name="connsiteX100" fmla="*/ 1365203 w 1678968"/>
              <a:gd name="connsiteY100" fmla="*/ 308729 h 1868588"/>
              <a:gd name="connsiteX101" fmla="*/ 1347273 w 1678968"/>
              <a:gd name="connsiteY101" fmla="*/ 290800 h 1868588"/>
              <a:gd name="connsiteX102" fmla="*/ 1311415 w 1678968"/>
              <a:gd name="connsiteY102" fmla="*/ 237011 h 1868588"/>
              <a:gd name="connsiteX103" fmla="*/ 1257626 w 1678968"/>
              <a:gd name="connsiteY103" fmla="*/ 183223 h 1868588"/>
              <a:gd name="connsiteX104" fmla="*/ 1230732 w 1678968"/>
              <a:gd name="connsiteY104" fmla="*/ 156329 h 1868588"/>
              <a:gd name="connsiteX105" fmla="*/ 1203838 w 1678968"/>
              <a:gd name="connsiteY105" fmla="*/ 138400 h 1868588"/>
              <a:gd name="connsiteX106" fmla="*/ 1167979 w 1678968"/>
              <a:gd name="connsiteY106" fmla="*/ 102541 h 1868588"/>
              <a:gd name="connsiteX107" fmla="*/ 1114191 w 1678968"/>
              <a:gd name="connsiteY107" fmla="*/ 84611 h 1868588"/>
              <a:gd name="connsiteX108" fmla="*/ 1060403 w 1678968"/>
              <a:gd name="connsiteY108" fmla="*/ 48752 h 1868588"/>
              <a:gd name="connsiteX109" fmla="*/ 1033509 w 1678968"/>
              <a:gd name="connsiteY109" fmla="*/ 30823 h 1868588"/>
              <a:gd name="connsiteX110" fmla="*/ 970756 w 1678968"/>
              <a:gd name="connsiteY110" fmla="*/ 3929 h 1868588"/>
              <a:gd name="connsiteX0" fmla="*/ 1051438 w 1678968"/>
              <a:gd name="connsiteY0" fmla="*/ 21858 h 1868588"/>
              <a:gd name="connsiteX1" fmla="*/ 1015579 w 1678968"/>
              <a:gd name="connsiteY1" fmla="*/ 12894 h 1868588"/>
              <a:gd name="connsiteX2" fmla="*/ 988685 w 1678968"/>
              <a:gd name="connsiteY2" fmla="*/ 3929 h 1868588"/>
              <a:gd name="connsiteX3" fmla="*/ 908003 w 1678968"/>
              <a:gd name="connsiteY3" fmla="*/ 12894 h 1868588"/>
              <a:gd name="connsiteX4" fmla="*/ 881109 w 1678968"/>
              <a:gd name="connsiteY4" fmla="*/ 21858 h 1868588"/>
              <a:gd name="connsiteX5" fmla="*/ 863179 w 1678968"/>
              <a:gd name="connsiteY5" fmla="*/ 39788 h 1868588"/>
              <a:gd name="connsiteX6" fmla="*/ 836285 w 1678968"/>
              <a:gd name="connsiteY6" fmla="*/ 57717 h 1868588"/>
              <a:gd name="connsiteX7" fmla="*/ 809391 w 1678968"/>
              <a:gd name="connsiteY7" fmla="*/ 84611 h 1868588"/>
              <a:gd name="connsiteX8" fmla="*/ 773532 w 1678968"/>
              <a:gd name="connsiteY8" fmla="*/ 93576 h 1868588"/>
              <a:gd name="connsiteX9" fmla="*/ 728709 w 1678968"/>
              <a:gd name="connsiteY9" fmla="*/ 138400 h 1868588"/>
              <a:gd name="connsiteX10" fmla="*/ 701815 w 1678968"/>
              <a:gd name="connsiteY10" fmla="*/ 156329 h 1868588"/>
              <a:gd name="connsiteX11" fmla="*/ 683885 w 1678968"/>
              <a:gd name="connsiteY11" fmla="*/ 174258 h 1868588"/>
              <a:gd name="connsiteX12" fmla="*/ 656991 w 1678968"/>
              <a:gd name="connsiteY12" fmla="*/ 192188 h 1868588"/>
              <a:gd name="connsiteX13" fmla="*/ 630097 w 1678968"/>
              <a:gd name="connsiteY13" fmla="*/ 219082 h 1868588"/>
              <a:gd name="connsiteX14" fmla="*/ 603203 w 1678968"/>
              <a:gd name="connsiteY14" fmla="*/ 237011 h 1868588"/>
              <a:gd name="connsiteX15" fmla="*/ 558379 w 1678968"/>
              <a:gd name="connsiteY15" fmla="*/ 272870 h 1868588"/>
              <a:gd name="connsiteX16" fmla="*/ 522520 w 1678968"/>
              <a:gd name="connsiteY16" fmla="*/ 281835 h 1868588"/>
              <a:gd name="connsiteX17" fmla="*/ 477697 w 1678968"/>
              <a:gd name="connsiteY17" fmla="*/ 317694 h 1868588"/>
              <a:gd name="connsiteX18" fmla="*/ 423909 w 1678968"/>
              <a:gd name="connsiteY18" fmla="*/ 353552 h 1868588"/>
              <a:gd name="connsiteX19" fmla="*/ 405979 w 1678968"/>
              <a:gd name="connsiteY19" fmla="*/ 380447 h 1868588"/>
              <a:gd name="connsiteX20" fmla="*/ 352191 w 1678968"/>
              <a:gd name="connsiteY20" fmla="*/ 407341 h 1868588"/>
              <a:gd name="connsiteX21" fmla="*/ 325297 w 1678968"/>
              <a:gd name="connsiteY21" fmla="*/ 425270 h 1868588"/>
              <a:gd name="connsiteX22" fmla="*/ 289438 w 1678968"/>
              <a:gd name="connsiteY22" fmla="*/ 461129 h 1868588"/>
              <a:gd name="connsiteX23" fmla="*/ 262544 w 1678968"/>
              <a:gd name="connsiteY23" fmla="*/ 479058 h 1868588"/>
              <a:gd name="connsiteX24" fmla="*/ 226685 w 1678968"/>
              <a:gd name="connsiteY24" fmla="*/ 514917 h 1868588"/>
              <a:gd name="connsiteX25" fmla="*/ 199791 w 1678968"/>
              <a:gd name="connsiteY25" fmla="*/ 532847 h 1868588"/>
              <a:gd name="connsiteX26" fmla="*/ 146003 w 1678968"/>
              <a:gd name="connsiteY26" fmla="*/ 586635 h 1868588"/>
              <a:gd name="connsiteX27" fmla="*/ 101179 w 1678968"/>
              <a:gd name="connsiteY27" fmla="*/ 622494 h 1868588"/>
              <a:gd name="connsiteX28" fmla="*/ 50210 w 1678968"/>
              <a:gd name="connsiteY28" fmla="*/ 677440 h 1868588"/>
              <a:gd name="connsiteX29" fmla="*/ 12606 w 1678968"/>
              <a:gd name="connsiteY29" fmla="*/ 779376 h 1868588"/>
              <a:gd name="connsiteX30" fmla="*/ 66719 w 1678968"/>
              <a:gd name="connsiteY30" fmla="*/ 852302 h 1868588"/>
              <a:gd name="connsiteX31" fmla="*/ 103528 w 1678968"/>
              <a:gd name="connsiteY31" fmla="*/ 886523 h 1868588"/>
              <a:gd name="connsiteX32" fmla="*/ 138451 w 1678968"/>
              <a:gd name="connsiteY32" fmla="*/ 916272 h 1868588"/>
              <a:gd name="connsiteX33" fmla="*/ 154492 w 1678968"/>
              <a:gd name="connsiteY33" fmla="*/ 930129 h 1868588"/>
              <a:gd name="connsiteX34" fmla="*/ 184687 w 1678968"/>
              <a:gd name="connsiteY34" fmla="*/ 965589 h 1868588"/>
              <a:gd name="connsiteX35" fmla="*/ 221021 w 1678968"/>
              <a:gd name="connsiteY35" fmla="*/ 1000230 h 1868588"/>
              <a:gd name="connsiteX36" fmla="*/ 253579 w 1678968"/>
              <a:gd name="connsiteY36" fmla="*/ 1043835 h 1868588"/>
              <a:gd name="connsiteX37" fmla="*/ 271509 w 1678968"/>
              <a:gd name="connsiteY37" fmla="*/ 1106588 h 1868588"/>
              <a:gd name="connsiteX38" fmla="*/ 289438 w 1678968"/>
              <a:gd name="connsiteY38" fmla="*/ 1142447 h 1868588"/>
              <a:gd name="connsiteX39" fmla="*/ 307368 w 1678968"/>
              <a:gd name="connsiteY39" fmla="*/ 1196235 h 1868588"/>
              <a:gd name="connsiteX40" fmla="*/ 325297 w 1678968"/>
              <a:gd name="connsiteY40" fmla="*/ 1232094 h 1868588"/>
              <a:gd name="connsiteX41" fmla="*/ 361156 w 1678968"/>
              <a:gd name="connsiteY41" fmla="*/ 1285882 h 1868588"/>
              <a:gd name="connsiteX42" fmla="*/ 370120 w 1678968"/>
              <a:gd name="connsiteY42" fmla="*/ 1312776 h 1868588"/>
              <a:gd name="connsiteX43" fmla="*/ 388050 w 1678968"/>
              <a:gd name="connsiteY43" fmla="*/ 1339670 h 1868588"/>
              <a:gd name="connsiteX44" fmla="*/ 397015 w 1678968"/>
              <a:gd name="connsiteY44" fmla="*/ 1375529 h 1868588"/>
              <a:gd name="connsiteX45" fmla="*/ 450803 w 1678968"/>
              <a:gd name="connsiteY45" fmla="*/ 1465176 h 1868588"/>
              <a:gd name="connsiteX46" fmla="*/ 468732 w 1678968"/>
              <a:gd name="connsiteY46" fmla="*/ 1492070 h 1868588"/>
              <a:gd name="connsiteX47" fmla="*/ 486662 w 1678968"/>
              <a:gd name="connsiteY47" fmla="*/ 1510000 h 1868588"/>
              <a:gd name="connsiteX48" fmla="*/ 504591 w 1678968"/>
              <a:gd name="connsiteY48" fmla="*/ 1536894 h 1868588"/>
              <a:gd name="connsiteX49" fmla="*/ 513556 w 1678968"/>
              <a:gd name="connsiteY49" fmla="*/ 1563788 h 1868588"/>
              <a:gd name="connsiteX50" fmla="*/ 540450 w 1678968"/>
              <a:gd name="connsiteY50" fmla="*/ 1581717 h 1868588"/>
              <a:gd name="connsiteX51" fmla="*/ 585273 w 1678968"/>
              <a:gd name="connsiteY51" fmla="*/ 1626541 h 1868588"/>
              <a:gd name="connsiteX52" fmla="*/ 603203 w 1678968"/>
              <a:gd name="connsiteY52" fmla="*/ 1644470 h 1868588"/>
              <a:gd name="connsiteX53" fmla="*/ 621132 w 1678968"/>
              <a:gd name="connsiteY53" fmla="*/ 1671364 h 1868588"/>
              <a:gd name="connsiteX54" fmla="*/ 648026 w 1678968"/>
              <a:gd name="connsiteY54" fmla="*/ 1689294 h 1868588"/>
              <a:gd name="connsiteX55" fmla="*/ 665956 w 1678968"/>
              <a:gd name="connsiteY55" fmla="*/ 1707223 h 1868588"/>
              <a:gd name="connsiteX56" fmla="*/ 692850 w 1678968"/>
              <a:gd name="connsiteY56" fmla="*/ 1716188 h 1868588"/>
              <a:gd name="connsiteX57" fmla="*/ 737673 w 1678968"/>
              <a:gd name="connsiteY57" fmla="*/ 1752047 h 1868588"/>
              <a:gd name="connsiteX58" fmla="*/ 764568 w 1678968"/>
              <a:gd name="connsiteY58" fmla="*/ 1769976 h 1868588"/>
              <a:gd name="connsiteX59" fmla="*/ 818356 w 1678968"/>
              <a:gd name="connsiteY59" fmla="*/ 1787905 h 1868588"/>
              <a:gd name="connsiteX60" fmla="*/ 881109 w 1678968"/>
              <a:gd name="connsiteY60" fmla="*/ 1814800 h 1868588"/>
              <a:gd name="connsiteX61" fmla="*/ 934897 w 1678968"/>
              <a:gd name="connsiteY61" fmla="*/ 1832729 h 1868588"/>
              <a:gd name="connsiteX62" fmla="*/ 970756 w 1678968"/>
              <a:gd name="connsiteY62" fmla="*/ 1841694 h 1868588"/>
              <a:gd name="connsiteX63" fmla="*/ 1033509 w 1678968"/>
              <a:gd name="connsiteY63" fmla="*/ 1859623 h 1868588"/>
              <a:gd name="connsiteX64" fmla="*/ 1114191 w 1678968"/>
              <a:gd name="connsiteY64" fmla="*/ 1868588 h 1868588"/>
              <a:gd name="connsiteX65" fmla="*/ 1284520 w 1678968"/>
              <a:gd name="connsiteY65" fmla="*/ 1859623 h 1868588"/>
              <a:gd name="connsiteX66" fmla="*/ 1329344 w 1678968"/>
              <a:gd name="connsiteY66" fmla="*/ 1850658 h 1868588"/>
              <a:gd name="connsiteX67" fmla="*/ 1356238 w 1678968"/>
              <a:gd name="connsiteY67" fmla="*/ 1832729 h 1868588"/>
              <a:gd name="connsiteX68" fmla="*/ 1383132 w 1678968"/>
              <a:gd name="connsiteY68" fmla="*/ 1823764 h 1868588"/>
              <a:gd name="connsiteX69" fmla="*/ 1436920 w 1678968"/>
              <a:gd name="connsiteY69" fmla="*/ 1796870 h 1868588"/>
              <a:gd name="connsiteX70" fmla="*/ 1481744 w 1678968"/>
              <a:gd name="connsiteY70" fmla="*/ 1769976 h 1868588"/>
              <a:gd name="connsiteX71" fmla="*/ 1544497 w 1678968"/>
              <a:gd name="connsiteY71" fmla="*/ 1698258 h 1868588"/>
              <a:gd name="connsiteX72" fmla="*/ 1571391 w 1678968"/>
              <a:gd name="connsiteY72" fmla="*/ 1671364 h 1868588"/>
              <a:gd name="connsiteX73" fmla="*/ 1580356 w 1678968"/>
              <a:gd name="connsiteY73" fmla="*/ 1644470 h 1868588"/>
              <a:gd name="connsiteX74" fmla="*/ 1607250 w 1678968"/>
              <a:gd name="connsiteY74" fmla="*/ 1590682 h 1868588"/>
              <a:gd name="connsiteX75" fmla="*/ 1616215 w 1678968"/>
              <a:gd name="connsiteY75" fmla="*/ 1554823 h 1868588"/>
              <a:gd name="connsiteX76" fmla="*/ 1634144 w 1678968"/>
              <a:gd name="connsiteY76" fmla="*/ 1501035 h 1868588"/>
              <a:gd name="connsiteX77" fmla="*/ 1652073 w 1678968"/>
              <a:gd name="connsiteY77" fmla="*/ 1420352 h 1868588"/>
              <a:gd name="connsiteX78" fmla="*/ 1661038 w 1678968"/>
              <a:gd name="connsiteY78" fmla="*/ 1339670 h 1868588"/>
              <a:gd name="connsiteX79" fmla="*/ 1670003 w 1678968"/>
              <a:gd name="connsiteY79" fmla="*/ 1303811 h 1868588"/>
              <a:gd name="connsiteX80" fmla="*/ 1678968 w 1678968"/>
              <a:gd name="connsiteY80" fmla="*/ 1241058 h 1868588"/>
              <a:gd name="connsiteX81" fmla="*/ 1670003 w 1678968"/>
              <a:gd name="connsiteY81" fmla="*/ 1061764 h 1868588"/>
              <a:gd name="connsiteX82" fmla="*/ 1661038 w 1678968"/>
              <a:gd name="connsiteY82" fmla="*/ 1025905 h 1868588"/>
              <a:gd name="connsiteX83" fmla="*/ 1652073 w 1678968"/>
              <a:gd name="connsiteY83" fmla="*/ 972117 h 1868588"/>
              <a:gd name="connsiteX84" fmla="*/ 1634144 w 1678968"/>
              <a:gd name="connsiteY84" fmla="*/ 846611 h 1868588"/>
              <a:gd name="connsiteX85" fmla="*/ 1616215 w 1678968"/>
              <a:gd name="connsiteY85" fmla="*/ 783858 h 1868588"/>
              <a:gd name="connsiteX86" fmla="*/ 1607250 w 1678968"/>
              <a:gd name="connsiteY86" fmla="*/ 756964 h 1868588"/>
              <a:gd name="connsiteX87" fmla="*/ 1589320 w 1678968"/>
              <a:gd name="connsiteY87" fmla="*/ 739035 h 1868588"/>
              <a:gd name="connsiteX88" fmla="*/ 1571391 w 1678968"/>
              <a:gd name="connsiteY88" fmla="*/ 685247 h 1868588"/>
              <a:gd name="connsiteX89" fmla="*/ 1553462 w 1678968"/>
              <a:gd name="connsiteY89" fmla="*/ 658352 h 1868588"/>
              <a:gd name="connsiteX90" fmla="*/ 1544497 w 1678968"/>
              <a:gd name="connsiteY90" fmla="*/ 631458 h 1868588"/>
              <a:gd name="connsiteX91" fmla="*/ 1508638 w 1678968"/>
              <a:gd name="connsiteY91" fmla="*/ 577670 h 1868588"/>
              <a:gd name="connsiteX92" fmla="*/ 1481744 w 1678968"/>
              <a:gd name="connsiteY92" fmla="*/ 514917 h 1868588"/>
              <a:gd name="connsiteX93" fmla="*/ 1463815 w 1678968"/>
              <a:gd name="connsiteY93" fmla="*/ 488023 h 1868588"/>
              <a:gd name="connsiteX94" fmla="*/ 1454850 w 1678968"/>
              <a:gd name="connsiteY94" fmla="*/ 461129 h 1868588"/>
              <a:gd name="connsiteX95" fmla="*/ 1436920 w 1678968"/>
              <a:gd name="connsiteY95" fmla="*/ 425270 h 1868588"/>
              <a:gd name="connsiteX96" fmla="*/ 1427956 w 1678968"/>
              <a:gd name="connsiteY96" fmla="*/ 398376 h 1868588"/>
              <a:gd name="connsiteX97" fmla="*/ 1410026 w 1678968"/>
              <a:gd name="connsiteY97" fmla="*/ 380447 h 1868588"/>
              <a:gd name="connsiteX98" fmla="*/ 1401062 w 1678968"/>
              <a:gd name="connsiteY98" fmla="*/ 353552 h 1868588"/>
              <a:gd name="connsiteX99" fmla="*/ 1383132 w 1678968"/>
              <a:gd name="connsiteY99" fmla="*/ 335623 h 1868588"/>
              <a:gd name="connsiteX100" fmla="*/ 1365203 w 1678968"/>
              <a:gd name="connsiteY100" fmla="*/ 308729 h 1868588"/>
              <a:gd name="connsiteX101" fmla="*/ 1347273 w 1678968"/>
              <a:gd name="connsiteY101" fmla="*/ 290800 h 1868588"/>
              <a:gd name="connsiteX102" fmla="*/ 1311415 w 1678968"/>
              <a:gd name="connsiteY102" fmla="*/ 237011 h 1868588"/>
              <a:gd name="connsiteX103" fmla="*/ 1257626 w 1678968"/>
              <a:gd name="connsiteY103" fmla="*/ 183223 h 1868588"/>
              <a:gd name="connsiteX104" fmla="*/ 1230732 w 1678968"/>
              <a:gd name="connsiteY104" fmla="*/ 156329 h 1868588"/>
              <a:gd name="connsiteX105" fmla="*/ 1203838 w 1678968"/>
              <a:gd name="connsiteY105" fmla="*/ 138400 h 1868588"/>
              <a:gd name="connsiteX106" fmla="*/ 1167979 w 1678968"/>
              <a:gd name="connsiteY106" fmla="*/ 102541 h 1868588"/>
              <a:gd name="connsiteX107" fmla="*/ 1114191 w 1678968"/>
              <a:gd name="connsiteY107" fmla="*/ 84611 h 1868588"/>
              <a:gd name="connsiteX108" fmla="*/ 1060403 w 1678968"/>
              <a:gd name="connsiteY108" fmla="*/ 48752 h 1868588"/>
              <a:gd name="connsiteX109" fmla="*/ 1033509 w 1678968"/>
              <a:gd name="connsiteY109" fmla="*/ 30823 h 1868588"/>
              <a:gd name="connsiteX110" fmla="*/ 970756 w 1678968"/>
              <a:gd name="connsiteY110" fmla="*/ 3929 h 1868588"/>
              <a:gd name="connsiteX0" fmla="*/ 1051438 w 1678968"/>
              <a:gd name="connsiteY0" fmla="*/ 21858 h 1868588"/>
              <a:gd name="connsiteX1" fmla="*/ 1015579 w 1678968"/>
              <a:gd name="connsiteY1" fmla="*/ 12894 h 1868588"/>
              <a:gd name="connsiteX2" fmla="*/ 988685 w 1678968"/>
              <a:gd name="connsiteY2" fmla="*/ 3929 h 1868588"/>
              <a:gd name="connsiteX3" fmla="*/ 908003 w 1678968"/>
              <a:gd name="connsiteY3" fmla="*/ 12894 h 1868588"/>
              <a:gd name="connsiteX4" fmla="*/ 881109 w 1678968"/>
              <a:gd name="connsiteY4" fmla="*/ 21858 h 1868588"/>
              <a:gd name="connsiteX5" fmla="*/ 863179 w 1678968"/>
              <a:gd name="connsiteY5" fmla="*/ 39788 h 1868588"/>
              <a:gd name="connsiteX6" fmla="*/ 836285 w 1678968"/>
              <a:gd name="connsiteY6" fmla="*/ 57717 h 1868588"/>
              <a:gd name="connsiteX7" fmla="*/ 809391 w 1678968"/>
              <a:gd name="connsiteY7" fmla="*/ 84611 h 1868588"/>
              <a:gd name="connsiteX8" fmla="*/ 773532 w 1678968"/>
              <a:gd name="connsiteY8" fmla="*/ 93576 h 1868588"/>
              <a:gd name="connsiteX9" fmla="*/ 728709 w 1678968"/>
              <a:gd name="connsiteY9" fmla="*/ 138400 h 1868588"/>
              <a:gd name="connsiteX10" fmla="*/ 701815 w 1678968"/>
              <a:gd name="connsiteY10" fmla="*/ 156329 h 1868588"/>
              <a:gd name="connsiteX11" fmla="*/ 683885 w 1678968"/>
              <a:gd name="connsiteY11" fmla="*/ 174258 h 1868588"/>
              <a:gd name="connsiteX12" fmla="*/ 656991 w 1678968"/>
              <a:gd name="connsiteY12" fmla="*/ 192188 h 1868588"/>
              <a:gd name="connsiteX13" fmla="*/ 630097 w 1678968"/>
              <a:gd name="connsiteY13" fmla="*/ 219082 h 1868588"/>
              <a:gd name="connsiteX14" fmla="*/ 603203 w 1678968"/>
              <a:gd name="connsiteY14" fmla="*/ 237011 h 1868588"/>
              <a:gd name="connsiteX15" fmla="*/ 558379 w 1678968"/>
              <a:gd name="connsiteY15" fmla="*/ 272870 h 1868588"/>
              <a:gd name="connsiteX16" fmla="*/ 522520 w 1678968"/>
              <a:gd name="connsiteY16" fmla="*/ 281835 h 1868588"/>
              <a:gd name="connsiteX17" fmla="*/ 477697 w 1678968"/>
              <a:gd name="connsiteY17" fmla="*/ 317694 h 1868588"/>
              <a:gd name="connsiteX18" fmla="*/ 423909 w 1678968"/>
              <a:gd name="connsiteY18" fmla="*/ 353552 h 1868588"/>
              <a:gd name="connsiteX19" fmla="*/ 405979 w 1678968"/>
              <a:gd name="connsiteY19" fmla="*/ 380447 h 1868588"/>
              <a:gd name="connsiteX20" fmla="*/ 352191 w 1678968"/>
              <a:gd name="connsiteY20" fmla="*/ 407341 h 1868588"/>
              <a:gd name="connsiteX21" fmla="*/ 325297 w 1678968"/>
              <a:gd name="connsiteY21" fmla="*/ 425270 h 1868588"/>
              <a:gd name="connsiteX22" fmla="*/ 289438 w 1678968"/>
              <a:gd name="connsiteY22" fmla="*/ 461129 h 1868588"/>
              <a:gd name="connsiteX23" fmla="*/ 262544 w 1678968"/>
              <a:gd name="connsiteY23" fmla="*/ 479058 h 1868588"/>
              <a:gd name="connsiteX24" fmla="*/ 226685 w 1678968"/>
              <a:gd name="connsiteY24" fmla="*/ 514917 h 1868588"/>
              <a:gd name="connsiteX25" fmla="*/ 199791 w 1678968"/>
              <a:gd name="connsiteY25" fmla="*/ 532847 h 1868588"/>
              <a:gd name="connsiteX26" fmla="*/ 146003 w 1678968"/>
              <a:gd name="connsiteY26" fmla="*/ 586635 h 1868588"/>
              <a:gd name="connsiteX27" fmla="*/ 101179 w 1678968"/>
              <a:gd name="connsiteY27" fmla="*/ 622494 h 1868588"/>
              <a:gd name="connsiteX28" fmla="*/ 50210 w 1678968"/>
              <a:gd name="connsiteY28" fmla="*/ 677440 h 1868588"/>
              <a:gd name="connsiteX29" fmla="*/ 12606 w 1678968"/>
              <a:gd name="connsiteY29" fmla="*/ 779376 h 1868588"/>
              <a:gd name="connsiteX30" fmla="*/ 66719 w 1678968"/>
              <a:gd name="connsiteY30" fmla="*/ 852302 h 1868588"/>
              <a:gd name="connsiteX31" fmla="*/ 103528 w 1678968"/>
              <a:gd name="connsiteY31" fmla="*/ 886523 h 1868588"/>
              <a:gd name="connsiteX32" fmla="*/ 138451 w 1678968"/>
              <a:gd name="connsiteY32" fmla="*/ 916272 h 1868588"/>
              <a:gd name="connsiteX33" fmla="*/ 154492 w 1678968"/>
              <a:gd name="connsiteY33" fmla="*/ 930129 h 1868588"/>
              <a:gd name="connsiteX34" fmla="*/ 184687 w 1678968"/>
              <a:gd name="connsiteY34" fmla="*/ 965589 h 1868588"/>
              <a:gd name="connsiteX35" fmla="*/ 221021 w 1678968"/>
              <a:gd name="connsiteY35" fmla="*/ 1000230 h 1868588"/>
              <a:gd name="connsiteX36" fmla="*/ 240363 w 1678968"/>
              <a:gd name="connsiteY36" fmla="*/ 1062164 h 1868588"/>
              <a:gd name="connsiteX37" fmla="*/ 271509 w 1678968"/>
              <a:gd name="connsiteY37" fmla="*/ 1106588 h 1868588"/>
              <a:gd name="connsiteX38" fmla="*/ 289438 w 1678968"/>
              <a:gd name="connsiteY38" fmla="*/ 1142447 h 1868588"/>
              <a:gd name="connsiteX39" fmla="*/ 307368 w 1678968"/>
              <a:gd name="connsiteY39" fmla="*/ 1196235 h 1868588"/>
              <a:gd name="connsiteX40" fmla="*/ 325297 w 1678968"/>
              <a:gd name="connsiteY40" fmla="*/ 1232094 h 1868588"/>
              <a:gd name="connsiteX41" fmla="*/ 361156 w 1678968"/>
              <a:gd name="connsiteY41" fmla="*/ 1285882 h 1868588"/>
              <a:gd name="connsiteX42" fmla="*/ 370120 w 1678968"/>
              <a:gd name="connsiteY42" fmla="*/ 1312776 h 1868588"/>
              <a:gd name="connsiteX43" fmla="*/ 388050 w 1678968"/>
              <a:gd name="connsiteY43" fmla="*/ 1339670 h 1868588"/>
              <a:gd name="connsiteX44" fmla="*/ 397015 w 1678968"/>
              <a:gd name="connsiteY44" fmla="*/ 1375529 h 1868588"/>
              <a:gd name="connsiteX45" fmla="*/ 450803 w 1678968"/>
              <a:gd name="connsiteY45" fmla="*/ 1465176 h 1868588"/>
              <a:gd name="connsiteX46" fmla="*/ 468732 w 1678968"/>
              <a:gd name="connsiteY46" fmla="*/ 1492070 h 1868588"/>
              <a:gd name="connsiteX47" fmla="*/ 486662 w 1678968"/>
              <a:gd name="connsiteY47" fmla="*/ 1510000 h 1868588"/>
              <a:gd name="connsiteX48" fmla="*/ 504591 w 1678968"/>
              <a:gd name="connsiteY48" fmla="*/ 1536894 h 1868588"/>
              <a:gd name="connsiteX49" fmla="*/ 513556 w 1678968"/>
              <a:gd name="connsiteY49" fmla="*/ 1563788 h 1868588"/>
              <a:gd name="connsiteX50" fmla="*/ 540450 w 1678968"/>
              <a:gd name="connsiteY50" fmla="*/ 1581717 h 1868588"/>
              <a:gd name="connsiteX51" fmla="*/ 585273 w 1678968"/>
              <a:gd name="connsiteY51" fmla="*/ 1626541 h 1868588"/>
              <a:gd name="connsiteX52" fmla="*/ 603203 w 1678968"/>
              <a:gd name="connsiteY52" fmla="*/ 1644470 h 1868588"/>
              <a:gd name="connsiteX53" fmla="*/ 621132 w 1678968"/>
              <a:gd name="connsiteY53" fmla="*/ 1671364 h 1868588"/>
              <a:gd name="connsiteX54" fmla="*/ 648026 w 1678968"/>
              <a:gd name="connsiteY54" fmla="*/ 1689294 h 1868588"/>
              <a:gd name="connsiteX55" fmla="*/ 665956 w 1678968"/>
              <a:gd name="connsiteY55" fmla="*/ 1707223 h 1868588"/>
              <a:gd name="connsiteX56" fmla="*/ 692850 w 1678968"/>
              <a:gd name="connsiteY56" fmla="*/ 1716188 h 1868588"/>
              <a:gd name="connsiteX57" fmla="*/ 737673 w 1678968"/>
              <a:gd name="connsiteY57" fmla="*/ 1752047 h 1868588"/>
              <a:gd name="connsiteX58" fmla="*/ 764568 w 1678968"/>
              <a:gd name="connsiteY58" fmla="*/ 1769976 h 1868588"/>
              <a:gd name="connsiteX59" fmla="*/ 818356 w 1678968"/>
              <a:gd name="connsiteY59" fmla="*/ 1787905 h 1868588"/>
              <a:gd name="connsiteX60" fmla="*/ 881109 w 1678968"/>
              <a:gd name="connsiteY60" fmla="*/ 1814800 h 1868588"/>
              <a:gd name="connsiteX61" fmla="*/ 934897 w 1678968"/>
              <a:gd name="connsiteY61" fmla="*/ 1832729 h 1868588"/>
              <a:gd name="connsiteX62" fmla="*/ 970756 w 1678968"/>
              <a:gd name="connsiteY62" fmla="*/ 1841694 h 1868588"/>
              <a:gd name="connsiteX63" fmla="*/ 1033509 w 1678968"/>
              <a:gd name="connsiteY63" fmla="*/ 1859623 h 1868588"/>
              <a:gd name="connsiteX64" fmla="*/ 1114191 w 1678968"/>
              <a:gd name="connsiteY64" fmla="*/ 1868588 h 1868588"/>
              <a:gd name="connsiteX65" fmla="*/ 1284520 w 1678968"/>
              <a:gd name="connsiteY65" fmla="*/ 1859623 h 1868588"/>
              <a:gd name="connsiteX66" fmla="*/ 1329344 w 1678968"/>
              <a:gd name="connsiteY66" fmla="*/ 1850658 h 1868588"/>
              <a:gd name="connsiteX67" fmla="*/ 1356238 w 1678968"/>
              <a:gd name="connsiteY67" fmla="*/ 1832729 h 1868588"/>
              <a:gd name="connsiteX68" fmla="*/ 1383132 w 1678968"/>
              <a:gd name="connsiteY68" fmla="*/ 1823764 h 1868588"/>
              <a:gd name="connsiteX69" fmla="*/ 1436920 w 1678968"/>
              <a:gd name="connsiteY69" fmla="*/ 1796870 h 1868588"/>
              <a:gd name="connsiteX70" fmla="*/ 1481744 w 1678968"/>
              <a:gd name="connsiteY70" fmla="*/ 1769976 h 1868588"/>
              <a:gd name="connsiteX71" fmla="*/ 1544497 w 1678968"/>
              <a:gd name="connsiteY71" fmla="*/ 1698258 h 1868588"/>
              <a:gd name="connsiteX72" fmla="*/ 1571391 w 1678968"/>
              <a:gd name="connsiteY72" fmla="*/ 1671364 h 1868588"/>
              <a:gd name="connsiteX73" fmla="*/ 1580356 w 1678968"/>
              <a:gd name="connsiteY73" fmla="*/ 1644470 h 1868588"/>
              <a:gd name="connsiteX74" fmla="*/ 1607250 w 1678968"/>
              <a:gd name="connsiteY74" fmla="*/ 1590682 h 1868588"/>
              <a:gd name="connsiteX75" fmla="*/ 1616215 w 1678968"/>
              <a:gd name="connsiteY75" fmla="*/ 1554823 h 1868588"/>
              <a:gd name="connsiteX76" fmla="*/ 1634144 w 1678968"/>
              <a:gd name="connsiteY76" fmla="*/ 1501035 h 1868588"/>
              <a:gd name="connsiteX77" fmla="*/ 1652073 w 1678968"/>
              <a:gd name="connsiteY77" fmla="*/ 1420352 h 1868588"/>
              <a:gd name="connsiteX78" fmla="*/ 1661038 w 1678968"/>
              <a:gd name="connsiteY78" fmla="*/ 1339670 h 1868588"/>
              <a:gd name="connsiteX79" fmla="*/ 1670003 w 1678968"/>
              <a:gd name="connsiteY79" fmla="*/ 1303811 h 1868588"/>
              <a:gd name="connsiteX80" fmla="*/ 1678968 w 1678968"/>
              <a:gd name="connsiteY80" fmla="*/ 1241058 h 1868588"/>
              <a:gd name="connsiteX81" fmla="*/ 1670003 w 1678968"/>
              <a:gd name="connsiteY81" fmla="*/ 1061764 h 1868588"/>
              <a:gd name="connsiteX82" fmla="*/ 1661038 w 1678968"/>
              <a:gd name="connsiteY82" fmla="*/ 1025905 h 1868588"/>
              <a:gd name="connsiteX83" fmla="*/ 1652073 w 1678968"/>
              <a:gd name="connsiteY83" fmla="*/ 972117 h 1868588"/>
              <a:gd name="connsiteX84" fmla="*/ 1634144 w 1678968"/>
              <a:gd name="connsiteY84" fmla="*/ 846611 h 1868588"/>
              <a:gd name="connsiteX85" fmla="*/ 1616215 w 1678968"/>
              <a:gd name="connsiteY85" fmla="*/ 783858 h 1868588"/>
              <a:gd name="connsiteX86" fmla="*/ 1607250 w 1678968"/>
              <a:gd name="connsiteY86" fmla="*/ 756964 h 1868588"/>
              <a:gd name="connsiteX87" fmla="*/ 1589320 w 1678968"/>
              <a:gd name="connsiteY87" fmla="*/ 739035 h 1868588"/>
              <a:gd name="connsiteX88" fmla="*/ 1571391 w 1678968"/>
              <a:gd name="connsiteY88" fmla="*/ 685247 h 1868588"/>
              <a:gd name="connsiteX89" fmla="*/ 1553462 w 1678968"/>
              <a:gd name="connsiteY89" fmla="*/ 658352 h 1868588"/>
              <a:gd name="connsiteX90" fmla="*/ 1544497 w 1678968"/>
              <a:gd name="connsiteY90" fmla="*/ 631458 h 1868588"/>
              <a:gd name="connsiteX91" fmla="*/ 1508638 w 1678968"/>
              <a:gd name="connsiteY91" fmla="*/ 577670 h 1868588"/>
              <a:gd name="connsiteX92" fmla="*/ 1481744 w 1678968"/>
              <a:gd name="connsiteY92" fmla="*/ 514917 h 1868588"/>
              <a:gd name="connsiteX93" fmla="*/ 1463815 w 1678968"/>
              <a:gd name="connsiteY93" fmla="*/ 488023 h 1868588"/>
              <a:gd name="connsiteX94" fmla="*/ 1454850 w 1678968"/>
              <a:gd name="connsiteY94" fmla="*/ 461129 h 1868588"/>
              <a:gd name="connsiteX95" fmla="*/ 1436920 w 1678968"/>
              <a:gd name="connsiteY95" fmla="*/ 425270 h 1868588"/>
              <a:gd name="connsiteX96" fmla="*/ 1427956 w 1678968"/>
              <a:gd name="connsiteY96" fmla="*/ 398376 h 1868588"/>
              <a:gd name="connsiteX97" fmla="*/ 1410026 w 1678968"/>
              <a:gd name="connsiteY97" fmla="*/ 380447 h 1868588"/>
              <a:gd name="connsiteX98" fmla="*/ 1401062 w 1678968"/>
              <a:gd name="connsiteY98" fmla="*/ 353552 h 1868588"/>
              <a:gd name="connsiteX99" fmla="*/ 1383132 w 1678968"/>
              <a:gd name="connsiteY99" fmla="*/ 335623 h 1868588"/>
              <a:gd name="connsiteX100" fmla="*/ 1365203 w 1678968"/>
              <a:gd name="connsiteY100" fmla="*/ 308729 h 1868588"/>
              <a:gd name="connsiteX101" fmla="*/ 1347273 w 1678968"/>
              <a:gd name="connsiteY101" fmla="*/ 290800 h 1868588"/>
              <a:gd name="connsiteX102" fmla="*/ 1311415 w 1678968"/>
              <a:gd name="connsiteY102" fmla="*/ 237011 h 1868588"/>
              <a:gd name="connsiteX103" fmla="*/ 1257626 w 1678968"/>
              <a:gd name="connsiteY103" fmla="*/ 183223 h 1868588"/>
              <a:gd name="connsiteX104" fmla="*/ 1230732 w 1678968"/>
              <a:gd name="connsiteY104" fmla="*/ 156329 h 1868588"/>
              <a:gd name="connsiteX105" fmla="*/ 1203838 w 1678968"/>
              <a:gd name="connsiteY105" fmla="*/ 138400 h 1868588"/>
              <a:gd name="connsiteX106" fmla="*/ 1167979 w 1678968"/>
              <a:gd name="connsiteY106" fmla="*/ 102541 h 1868588"/>
              <a:gd name="connsiteX107" fmla="*/ 1114191 w 1678968"/>
              <a:gd name="connsiteY107" fmla="*/ 84611 h 1868588"/>
              <a:gd name="connsiteX108" fmla="*/ 1060403 w 1678968"/>
              <a:gd name="connsiteY108" fmla="*/ 48752 h 1868588"/>
              <a:gd name="connsiteX109" fmla="*/ 1033509 w 1678968"/>
              <a:gd name="connsiteY109" fmla="*/ 30823 h 1868588"/>
              <a:gd name="connsiteX110" fmla="*/ 970756 w 1678968"/>
              <a:gd name="connsiteY110" fmla="*/ 3929 h 1868588"/>
              <a:gd name="connsiteX0" fmla="*/ 1051438 w 1678968"/>
              <a:gd name="connsiteY0" fmla="*/ 21858 h 1868588"/>
              <a:gd name="connsiteX1" fmla="*/ 1015579 w 1678968"/>
              <a:gd name="connsiteY1" fmla="*/ 12894 h 1868588"/>
              <a:gd name="connsiteX2" fmla="*/ 988685 w 1678968"/>
              <a:gd name="connsiteY2" fmla="*/ 3929 h 1868588"/>
              <a:gd name="connsiteX3" fmla="*/ 908003 w 1678968"/>
              <a:gd name="connsiteY3" fmla="*/ 12894 h 1868588"/>
              <a:gd name="connsiteX4" fmla="*/ 881109 w 1678968"/>
              <a:gd name="connsiteY4" fmla="*/ 21858 h 1868588"/>
              <a:gd name="connsiteX5" fmla="*/ 863179 w 1678968"/>
              <a:gd name="connsiteY5" fmla="*/ 39788 h 1868588"/>
              <a:gd name="connsiteX6" fmla="*/ 836285 w 1678968"/>
              <a:gd name="connsiteY6" fmla="*/ 57717 h 1868588"/>
              <a:gd name="connsiteX7" fmla="*/ 809391 w 1678968"/>
              <a:gd name="connsiteY7" fmla="*/ 84611 h 1868588"/>
              <a:gd name="connsiteX8" fmla="*/ 773532 w 1678968"/>
              <a:gd name="connsiteY8" fmla="*/ 93576 h 1868588"/>
              <a:gd name="connsiteX9" fmla="*/ 728709 w 1678968"/>
              <a:gd name="connsiteY9" fmla="*/ 138400 h 1868588"/>
              <a:gd name="connsiteX10" fmla="*/ 701815 w 1678968"/>
              <a:gd name="connsiteY10" fmla="*/ 156329 h 1868588"/>
              <a:gd name="connsiteX11" fmla="*/ 683885 w 1678968"/>
              <a:gd name="connsiteY11" fmla="*/ 174258 h 1868588"/>
              <a:gd name="connsiteX12" fmla="*/ 656991 w 1678968"/>
              <a:gd name="connsiteY12" fmla="*/ 192188 h 1868588"/>
              <a:gd name="connsiteX13" fmla="*/ 630097 w 1678968"/>
              <a:gd name="connsiteY13" fmla="*/ 219082 h 1868588"/>
              <a:gd name="connsiteX14" fmla="*/ 603203 w 1678968"/>
              <a:gd name="connsiteY14" fmla="*/ 237011 h 1868588"/>
              <a:gd name="connsiteX15" fmla="*/ 558379 w 1678968"/>
              <a:gd name="connsiteY15" fmla="*/ 272870 h 1868588"/>
              <a:gd name="connsiteX16" fmla="*/ 522520 w 1678968"/>
              <a:gd name="connsiteY16" fmla="*/ 281835 h 1868588"/>
              <a:gd name="connsiteX17" fmla="*/ 477697 w 1678968"/>
              <a:gd name="connsiteY17" fmla="*/ 317694 h 1868588"/>
              <a:gd name="connsiteX18" fmla="*/ 423909 w 1678968"/>
              <a:gd name="connsiteY18" fmla="*/ 353552 h 1868588"/>
              <a:gd name="connsiteX19" fmla="*/ 405979 w 1678968"/>
              <a:gd name="connsiteY19" fmla="*/ 380447 h 1868588"/>
              <a:gd name="connsiteX20" fmla="*/ 352191 w 1678968"/>
              <a:gd name="connsiteY20" fmla="*/ 407341 h 1868588"/>
              <a:gd name="connsiteX21" fmla="*/ 325297 w 1678968"/>
              <a:gd name="connsiteY21" fmla="*/ 425270 h 1868588"/>
              <a:gd name="connsiteX22" fmla="*/ 289438 w 1678968"/>
              <a:gd name="connsiteY22" fmla="*/ 461129 h 1868588"/>
              <a:gd name="connsiteX23" fmla="*/ 262544 w 1678968"/>
              <a:gd name="connsiteY23" fmla="*/ 479058 h 1868588"/>
              <a:gd name="connsiteX24" fmla="*/ 226685 w 1678968"/>
              <a:gd name="connsiteY24" fmla="*/ 514917 h 1868588"/>
              <a:gd name="connsiteX25" fmla="*/ 199791 w 1678968"/>
              <a:gd name="connsiteY25" fmla="*/ 532847 h 1868588"/>
              <a:gd name="connsiteX26" fmla="*/ 146003 w 1678968"/>
              <a:gd name="connsiteY26" fmla="*/ 586635 h 1868588"/>
              <a:gd name="connsiteX27" fmla="*/ 101179 w 1678968"/>
              <a:gd name="connsiteY27" fmla="*/ 622494 h 1868588"/>
              <a:gd name="connsiteX28" fmla="*/ 50210 w 1678968"/>
              <a:gd name="connsiteY28" fmla="*/ 677440 h 1868588"/>
              <a:gd name="connsiteX29" fmla="*/ 12606 w 1678968"/>
              <a:gd name="connsiteY29" fmla="*/ 779376 h 1868588"/>
              <a:gd name="connsiteX30" fmla="*/ 66719 w 1678968"/>
              <a:gd name="connsiteY30" fmla="*/ 852302 h 1868588"/>
              <a:gd name="connsiteX31" fmla="*/ 103528 w 1678968"/>
              <a:gd name="connsiteY31" fmla="*/ 886523 h 1868588"/>
              <a:gd name="connsiteX32" fmla="*/ 138451 w 1678968"/>
              <a:gd name="connsiteY32" fmla="*/ 916272 h 1868588"/>
              <a:gd name="connsiteX33" fmla="*/ 154492 w 1678968"/>
              <a:gd name="connsiteY33" fmla="*/ 930129 h 1868588"/>
              <a:gd name="connsiteX34" fmla="*/ 184687 w 1678968"/>
              <a:gd name="connsiteY34" fmla="*/ 965589 h 1868588"/>
              <a:gd name="connsiteX35" fmla="*/ 209693 w 1678968"/>
              <a:gd name="connsiteY35" fmla="*/ 1008376 h 1868588"/>
              <a:gd name="connsiteX36" fmla="*/ 240363 w 1678968"/>
              <a:gd name="connsiteY36" fmla="*/ 1062164 h 1868588"/>
              <a:gd name="connsiteX37" fmla="*/ 271509 w 1678968"/>
              <a:gd name="connsiteY37" fmla="*/ 1106588 h 1868588"/>
              <a:gd name="connsiteX38" fmla="*/ 289438 w 1678968"/>
              <a:gd name="connsiteY38" fmla="*/ 1142447 h 1868588"/>
              <a:gd name="connsiteX39" fmla="*/ 307368 w 1678968"/>
              <a:gd name="connsiteY39" fmla="*/ 1196235 h 1868588"/>
              <a:gd name="connsiteX40" fmla="*/ 325297 w 1678968"/>
              <a:gd name="connsiteY40" fmla="*/ 1232094 h 1868588"/>
              <a:gd name="connsiteX41" fmla="*/ 361156 w 1678968"/>
              <a:gd name="connsiteY41" fmla="*/ 1285882 h 1868588"/>
              <a:gd name="connsiteX42" fmla="*/ 370120 w 1678968"/>
              <a:gd name="connsiteY42" fmla="*/ 1312776 h 1868588"/>
              <a:gd name="connsiteX43" fmla="*/ 388050 w 1678968"/>
              <a:gd name="connsiteY43" fmla="*/ 1339670 h 1868588"/>
              <a:gd name="connsiteX44" fmla="*/ 397015 w 1678968"/>
              <a:gd name="connsiteY44" fmla="*/ 1375529 h 1868588"/>
              <a:gd name="connsiteX45" fmla="*/ 450803 w 1678968"/>
              <a:gd name="connsiteY45" fmla="*/ 1465176 h 1868588"/>
              <a:gd name="connsiteX46" fmla="*/ 468732 w 1678968"/>
              <a:gd name="connsiteY46" fmla="*/ 1492070 h 1868588"/>
              <a:gd name="connsiteX47" fmla="*/ 486662 w 1678968"/>
              <a:gd name="connsiteY47" fmla="*/ 1510000 h 1868588"/>
              <a:gd name="connsiteX48" fmla="*/ 504591 w 1678968"/>
              <a:gd name="connsiteY48" fmla="*/ 1536894 h 1868588"/>
              <a:gd name="connsiteX49" fmla="*/ 513556 w 1678968"/>
              <a:gd name="connsiteY49" fmla="*/ 1563788 h 1868588"/>
              <a:gd name="connsiteX50" fmla="*/ 540450 w 1678968"/>
              <a:gd name="connsiteY50" fmla="*/ 1581717 h 1868588"/>
              <a:gd name="connsiteX51" fmla="*/ 585273 w 1678968"/>
              <a:gd name="connsiteY51" fmla="*/ 1626541 h 1868588"/>
              <a:gd name="connsiteX52" fmla="*/ 603203 w 1678968"/>
              <a:gd name="connsiteY52" fmla="*/ 1644470 h 1868588"/>
              <a:gd name="connsiteX53" fmla="*/ 621132 w 1678968"/>
              <a:gd name="connsiteY53" fmla="*/ 1671364 h 1868588"/>
              <a:gd name="connsiteX54" fmla="*/ 648026 w 1678968"/>
              <a:gd name="connsiteY54" fmla="*/ 1689294 h 1868588"/>
              <a:gd name="connsiteX55" fmla="*/ 665956 w 1678968"/>
              <a:gd name="connsiteY55" fmla="*/ 1707223 h 1868588"/>
              <a:gd name="connsiteX56" fmla="*/ 692850 w 1678968"/>
              <a:gd name="connsiteY56" fmla="*/ 1716188 h 1868588"/>
              <a:gd name="connsiteX57" fmla="*/ 737673 w 1678968"/>
              <a:gd name="connsiteY57" fmla="*/ 1752047 h 1868588"/>
              <a:gd name="connsiteX58" fmla="*/ 764568 w 1678968"/>
              <a:gd name="connsiteY58" fmla="*/ 1769976 h 1868588"/>
              <a:gd name="connsiteX59" fmla="*/ 818356 w 1678968"/>
              <a:gd name="connsiteY59" fmla="*/ 1787905 h 1868588"/>
              <a:gd name="connsiteX60" fmla="*/ 881109 w 1678968"/>
              <a:gd name="connsiteY60" fmla="*/ 1814800 h 1868588"/>
              <a:gd name="connsiteX61" fmla="*/ 934897 w 1678968"/>
              <a:gd name="connsiteY61" fmla="*/ 1832729 h 1868588"/>
              <a:gd name="connsiteX62" fmla="*/ 970756 w 1678968"/>
              <a:gd name="connsiteY62" fmla="*/ 1841694 h 1868588"/>
              <a:gd name="connsiteX63" fmla="*/ 1033509 w 1678968"/>
              <a:gd name="connsiteY63" fmla="*/ 1859623 h 1868588"/>
              <a:gd name="connsiteX64" fmla="*/ 1114191 w 1678968"/>
              <a:gd name="connsiteY64" fmla="*/ 1868588 h 1868588"/>
              <a:gd name="connsiteX65" fmla="*/ 1284520 w 1678968"/>
              <a:gd name="connsiteY65" fmla="*/ 1859623 h 1868588"/>
              <a:gd name="connsiteX66" fmla="*/ 1329344 w 1678968"/>
              <a:gd name="connsiteY66" fmla="*/ 1850658 h 1868588"/>
              <a:gd name="connsiteX67" fmla="*/ 1356238 w 1678968"/>
              <a:gd name="connsiteY67" fmla="*/ 1832729 h 1868588"/>
              <a:gd name="connsiteX68" fmla="*/ 1383132 w 1678968"/>
              <a:gd name="connsiteY68" fmla="*/ 1823764 h 1868588"/>
              <a:gd name="connsiteX69" fmla="*/ 1436920 w 1678968"/>
              <a:gd name="connsiteY69" fmla="*/ 1796870 h 1868588"/>
              <a:gd name="connsiteX70" fmla="*/ 1481744 w 1678968"/>
              <a:gd name="connsiteY70" fmla="*/ 1769976 h 1868588"/>
              <a:gd name="connsiteX71" fmla="*/ 1544497 w 1678968"/>
              <a:gd name="connsiteY71" fmla="*/ 1698258 h 1868588"/>
              <a:gd name="connsiteX72" fmla="*/ 1571391 w 1678968"/>
              <a:gd name="connsiteY72" fmla="*/ 1671364 h 1868588"/>
              <a:gd name="connsiteX73" fmla="*/ 1580356 w 1678968"/>
              <a:gd name="connsiteY73" fmla="*/ 1644470 h 1868588"/>
              <a:gd name="connsiteX74" fmla="*/ 1607250 w 1678968"/>
              <a:gd name="connsiteY74" fmla="*/ 1590682 h 1868588"/>
              <a:gd name="connsiteX75" fmla="*/ 1616215 w 1678968"/>
              <a:gd name="connsiteY75" fmla="*/ 1554823 h 1868588"/>
              <a:gd name="connsiteX76" fmla="*/ 1634144 w 1678968"/>
              <a:gd name="connsiteY76" fmla="*/ 1501035 h 1868588"/>
              <a:gd name="connsiteX77" fmla="*/ 1652073 w 1678968"/>
              <a:gd name="connsiteY77" fmla="*/ 1420352 h 1868588"/>
              <a:gd name="connsiteX78" fmla="*/ 1661038 w 1678968"/>
              <a:gd name="connsiteY78" fmla="*/ 1339670 h 1868588"/>
              <a:gd name="connsiteX79" fmla="*/ 1670003 w 1678968"/>
              <a:gd name="connsiteY79" fmla="*/ 1303811 h 1868588"/>
              <a:gd name="connsiteX80" fmla="*/ 1678968 w 1678968"/>
              <a:gd name="connsiteY80" fmla="*/ 1241058 h 1868588"/>
              <a:gd name="connsiteX81" fmla="*/ 1670003 w 1678968"/>
              <a:gd name="connsiteY81" fmla="*/ 1061764 h 1868588"/>
              <a:gd name="connsiteX82" fmla="*/ 1661038 w 1678968"/>
              <a:gd name="connsiteY82" fmla="*/ 1025905 h 1868588"/>
              <a:gd name="connsiteX83" fmla="*/ 1652073 w 1678968"/>
              <a:gd name="connsiteY83" fmla="*/ 972117 h 1868588"/>
              <a:gd name="connsiteX84" fmla="*/ 1634144 w 1678968"/>
              <a:gd name="connsiteY84" fmla="*/ 846611 h 1868588"/>
              <a:gd name="connsiteX85" fmla="*/ 1616215 w 1678968"/>
              <a:gd name="connsiteY85" fmla="*/ 783858 h 1868588"/>
              <a:gd name="connsiteX86" fmla="*/ 1607250 w 1678968"/>
              <a:gd name="connsiteY86" fmla="*/ 756964 h 1868588"/>
              <a:gd name="connsiteX87" fmla="*/ 1589320 w 1678968"/>
              <a:gd name="connsiteY87" fmla="*/ 739035 h 1868588"/>
              <a:gd name="connsiteX88" fmla="*/ 1571391 w 1678968"/>
              <a:gd name="connsiteY88" fmla="*/ 685247 h 1868588"/>
              <a:gd name="connsiteX89" fmla="*/ 1553462 w 1678968"/>
              <a:gd name="connsiteY89" fmla="*/ 658352 h 1868588"/>
              <a:gd name="connsiteX90" fmla="*/ 1544497 w 1678968"/>
              <a:gd name="connsiteY90" fmla="*/ 631458 h 1868588"/>
              <a:gd name="connsiteX91" fmla="*/ 1508638 w 1678968"/>
              <a:gd name="connsiteY91" fmla="*/ 577670 h 1868588"/>
              <a:gd name="connsiteX92" fmla="*/ 1481744 w 1678968"/>
              <a:gd name="connsiteY92" fmla="*/ 514917 h 1868588"/>
              <a:gd name="connsiteX93" fmla="*/ 1463815 w 1678968"/>
              <a:gd name="connsiteY93" fmla="*/ 488023 h 1868588"/>
              <a:gd name="connsiteX94" fmla="*/ 1454850 w 1678968"/>
              <a:gd name="connsiteY94" fmla="*/ 461129 h 1868588"/>
              <a:gd name="connsiteX95" fmla="*/ 1436920 w 1678968"/>
              <a:gd name="connsiteY95" fmla="*/ 425270 h 1868588"/>
              <a:gd name="connsiteX96" fmla="*/ 1427956 w 1678968"/>
              <a:gd name="connsiteY96" fmla="*/ 398376 h 1868588"/>
              <a:gd name="connsiteX97" fmla="*/ 1410026 w 1678968"/>
              <a:gd name="connsiteY97" fmla="*/ 380447 h 1868588"/>
              <a:gd name="connsiteX98" fmla="*/ 1401062 w 1678968"/>
              <a:gd name="connsiteY98" fmla="*/ 353552 h 1868588"/>
              <a:gd name="connsiteX99" fmla="*/ 1383132 w 1678968"/>
              <a:gd name="connsiteY99" fmla="*/ 335623 h 1868588"/>
              <a:gd name="connsiteX100" fmla="*/ 1365203 w 1678968"/>
              <a:gd name="connsiteY100" fmla="*/ 308729 h 1868588"/>
              <a:gd name="connsiteX101" fmla="*/ 1347273 w 1678968"/>
              <a:gd name="connsiteY101" fmla="*/ 290800 h 1868588"/>
              <a:gd name="connsiteX102" fmla="*/ 1311415 w 1678968"/>
              <a:gd name="connsiteY102" fmla="*/ 237011 h 1868588"/>
              <a:gd name="connsiteX103" fmla="*/ 1257626 w 1678968"/>
              <a:gd name="connsiteY103" fmla="*/ 183223 h 1868588"/>
              <a:gd name="connsiteX104" fmla="*/ 1230732 w 1678968"/>
              <a:gd name="connsiteY104" fmla="*/ 156329 h 1868588"/>
              <a:gd name="connsiteX105" fmla="*/ 1203838 w 1678968"/>
              <a:gd name="connsiteY105" fmla="*/ 138400 h 1868588"/>
              <a:gd name="connsiteX106" fmla="*/ 1167979 w 1678968"/>
              <a:gd name="connsiteY106" fmla="*/ 102541 h 1868588"/>
              <a:gd name="connsiteX107" fmla="*/ 1114191 w 1678968"/>
              <a:gd name="connsiteY107" fmla="*/ 84611 h 1868588"/>
              <a:gd name="connsiteX108" fmla="*/ 1060403 w 1678968"/>
              <a:gd name="connsiteY108" fmla="*/ 48752 h 1868588"/>
              <a:gd name="connsiteX109" fmla="*/ 1033509 w 1678968"/>
              <a:gd name="connsiteY109" fmla="*/ 30823 h 1868588"/>
              <a:gd name="connsiteX110" fmla="*/ 970756 w 1678968"/>
              <a:gd name="connsiteY110" fmla="*/ 3929 h 1868588"/>
              <a:gd name="connsiteX0" fmla="*/ 1051438 w 1678968"/>
              <a:gd name="connsiteY0" fmla="*/ 21858 h 1868588"/>
              <a:gd name="connsiteX1" fmla="*/ 1015579 w 1678968"/>
              <a:gd name="connsiteY1" fmla="*/ 12894 h 1868588"/>
              <a:gd name="connsiteX2" fmla="*/ 988685 w 1678968"/>
              <a:gd name="connsiteY2" fmla="*/ 3929 h 1868588"/>
              <a:gd name="connsiteX3" fmla="*/ 908003 w 1678968"/>
              <a:gd name="connsiteY3" fmla="*/ 12894 h 1868588"/>
              <a:gd name="connsiteX4" fmla="*/ 881109 w 1678968"/>
              <a:gd name="connsiteY4" fmla="*/ 21858 h 1868588"/>
              <a:gd name="connsiteX5" fmla="*/ 863179 w 1678968"/>
              <a:gd name="connsiteY5" fmla="*/ 39788 h 1868588"/>
              <a:gd name="connsiteX6" fmla="*/ 836285 w 1678968"/>
              <a:gd name="connsiteY6" fmla="*/ 57717 h 1868588"/>
              <a:gd name="connsiteX7" fmla="*/ 809391 w 1678968"/>
              <a:gd name="connsiteY7" fmla="*/ 84611 h 1868588"/>
              <a:gd name="connsiteX8" fmla="*/ 773532 w 1678968"/>
              <a:gd name="connsiteY8" fmla="*/ 93576 h 1868588"/>
              <a:gd name="connsiteX9" fmla="*/ 728709 w 1678968"/>
              <a:gd name="connsiteY9" fmla="*/ 138400 h 1868588"/>
              <a:gd name="connsiteX10" fmla="*/ 701815 w 1678968"/>
              <a:gd name="connsiteY10" fmla="*/ 156329 h 1868588"/>
              <a:gd name="connsiteX11" fmla="*/ 683885 w 1678968"/>
              <a:gd name="connsiteY11" fmla="*/ 174258 h 1868588"/>
              <a:gd name="connsiteX12" fmla="*/ 656991 w 1678968"/>
              <a:gd name="connsiteY12" fmla="*/ 192188 h 1868588"/>
              <a:gd name="connsiteX13" fmla="*/ 630097 w 1678968"/>
              <a:gd name="connsiteY13" fmla="*/ 219082 h 1868588"/>
              <a:gd name="connsiteX14" fmla="*/ 603203 w 1678968"/>
              <a:gd name="connsiteY14" fmla="*/ 237011 h 1868588"/>
              <a:gd name="connsiteX15" fmla="*/ 558379 w 1678968"/>
              <a:gd name="connsiteY15" fmla="*/ 272870 h 1868588"/>
              <a:gd name="connsiteX16" fmla="*/ 522520 w 1678968"/>
              <a:gd name="connsiteY16" fmla="*/ 281835 h 1868588"/>
              <a:gd name="connsiteX17" fmla="*/ 477697 w 1678968"/>
              <a:gd name="connsiteY17" fmla="*/ 317694 h 1868588"/>
              <a:gd name="connsiteX18" fmla="*/ 423909 w 1678968"/>
              <a:gd name="connsiteY18" fmla="*/ 353552 h 1868588"/>
              <a:gd name="connsiteX19" fmla="*/ 405979 w 1678968"/>
              <a:gd name="connsiteY19" fmla="*/ 380447 h 1868588"/>
              <a:gd name="connsiteX20" fmla="*/ 352191 w 1678968"/>
              <a:gd name="connsiteY20" fmla="*/ 407341 h 1868588"/>
              <a:gd name="connsiteX21" fmla="*/ 325297 w 1678968"/>
              <a:gd name="connsiteY21" fmla="*/ 425270 h 1868588"/>
              <a:gd name="connsiteX22" fmla="*/ 289438 w 1678968"/>
              <a:gd name="connsiteY22" fmla="*/ 461129 h 1868588"/>
              <a:gd name="connsiteX23" fmla="*/ 262544 w 1678968"/>
              <a:gd name="connsiteY23" fmla="*/ 479058 h 1868588"/>
              <a:gd name="connsiteX24" fmla="*/ 226685 w 1678968"/>
              <a:gd name="connsiteY24" fmla="*/ 514917 h 1868588"/>
              <a:gd name="connsiteX25" fmla="*/ 199791 w 1678968"/>
              <a:gd name="connsiteY25" fmla="*/ 532847 h 1868588"/>
              <a:gd name="connsiteX26" fmla="*/ 146003 w 1678968"/>
              <a:gd name="connsiteY26" fmla="*/ 586635 h 1868588"/>
              <a:gd name="connsiteX27" fmla="*/ 101179 w 1678968"/>
              <a:gd name="connsiteY27" fmla="*/ 622494 h 1868588"/>
              <a:gd name="connsiteX28" fmla="*/ 50210 w 1678968"/>
              <a:gd name="connsiteY28" fmla="*/ 677440 h 1868588"/>
              <a:gd name="connsiteX29" fmla="*/ 12606 w 1678968"/>
              <a:gd name="connsiteY29" fmla="*/ 779376 h 1868588"/>
              <a:gd name="connsiteX30" fmla="*/ 66719 w 1678968"/>
              <a:gd name="connsiteY30" fmla="*/ 852302 h 1868588"/>
              <a:gd name="connsiteX31" fmla="*/ 103528 w 1678968"/>
              <a:gd name="connsiteY31" fmla="*/ 886523 h 1868588"/>
              <a:gd name="connsiteX32" fmla="*/ 138451 w 1678968"/>
              <a:gd name="connsiteY32" fmla="*/ 916272 h 1868588"/>
              <a:gd name="connsiteX33" fmla="*/ 154492 w 1678968"/>
              <a:gd name="connsiteY33" fmla="*/ 930129 h 1868588"/>
              <a:gd name="connsiteX34" fmla="*/ 184687 w 1678968"/>
              <a:gd name="connsiteY34" fmla="*/ 965589 h 1868588"/>
              <a:gd name="connsiteX35" fmla="*/ 209693 w 1678968"/>
              <a:gd name="connsiteY35" fmla="*/ 1008376 h 1868588"/>
              <a:gd name="connsiteX36" fmla="*/ 240363 w 1678968"/>
              <a:gd name="connsiteY36" fmla="*/ 1062164 h 1868588"/>
              <a:gd name="connsiteX37" fmla="*/ 271509 w 1678968"/>
              <a:gd name="connsiteY37" fmla="*/ 1106588 h 1868588"/>
              <a:gd name="connsiteX38" fmla="*/ 289438 w 1678968"/>
              <a:gd name="connsiteY38" fmla="*/ 1142447 h 1868588"/>
              <a:gd name="connsiteX39" fmla="*/ 307368 w 1678968"/>
              <a:gd name="connsiteY39" fmla="*/ 1196235 h 1868588"/>
              <a:gd name="connsiteX40" fmla="*/ 325297 w 1678968"/>
              <a:gd name="connsiteY40" fmla="*/ 1232094 h 1868588"/>
              <a:gd name="connsiteX41" fmla="*/ 361156 w 1678968"/>
              <a:gd name="connsiteY41" fmla="*/ 1285882 h 1868588"/>
              <a:gd name="connsiteX42" fmla="*/ 370120 w 1678968"/>
              <a:gd name="connsiteY42" fmla="*/ 1312776 h 1868588"/>
              <a:gd name="connsiteX43" fmla="*/ 388050 w 1678968"/>
              <a:gd name="connsiteY43" fmla="*/ 1339670 h 1868588"/>
              <a:gd name="connsiteX44" fmla="*/ 397015 w 1678968"/>
              <a:gd name="connsiteY44" fmla="*/ 1375529 h 1868588"/>
              <a:gd name="connsiteX45" fmla="*/ 450803 w 1678968"/>
              <a:gd name="connsiteY45" fmla="*/ 1465176 h 1868588"/>
              <a:gd name="connsiteX46" fmla="*/ 468732 w 1678968"/>
              <a:gd name="connsiteY46" fmla="*/ 1492070 h 1868588"/>
              <a:gd name="connsiteX47" fmla="*/ 486662 w 1678968"/>
              <a:gd name="connsiteY47" fmla="*/ 1510000 h 1868588"/>
              <a:gd name="connsiteX48" fmla="*/ 504591 w 1678968"/>
              <a:gd name="connsiteY48" fmla="*/ 1536894 h 1868588"/>
              <a:gd name="connsiteX49" fmla="*/ 513556 w 1678968"/>
              <a:gd name="connsiteY49" fmla="*/ 1563788 h 1868588"/>
              <a:gd name="connsiteX50" fmla="*/ 540450 w 1678968"/>
              <a:gd name="connsiteY50" fmla="*/ 1581717 h 1868588"/>
              <a:gd name="connsiteX51" fmla="*/ 585273 w 1678968"/>
              <a:gd name="connsiteY51" fmla="*/ 1626541 h 1868588"/>
              <a:gd name="connsiteX52" fmla="*/ 603203 w 1678968"/>
              <a:gd name="connsiteY52" fmla="*/ 1644470 h 1868588"/>
              <a:gd name="connsiteX53" fmla="*/ 621132 w 1678968"/>
              <a:gd name="connsiteY53" fmla="*/ 1671364 h 1868588"/>
              <a:gd name="connsiteX54" fmla="*/ 648026 w 1678968"/>
              <a:gd name="connsiteY54" fmla="*/ 1689294 h 1868588"/>
              <a:gd name="connsiteX55" fmla="*/ 665956 w 1678968"/>
              <a:gd name="connsiteY55" fmla="*/ 1707223 h 1868588"/>
              <a:gd name="connsiteX56" fmla="*/ 692850 w 1678968"/>
              <a:gd name="connsiteY56" fmla="*/ 1716188 h 1868588"/>
              <a:gd name="connsiteX57" fmla="*/ 737673 w 1678968"/>
              <a:gd name="connsiteY57" fmla="*/ 1752047 h 1868588"/>
              <a:gd name="connsiteX58" fmla="*/ 764568 w 1678968"/>
              <a:gd name="connsiteY58" fmla="*/ 1769976 h 1868588"/>
              <a:gd name="connsiteX59" fmla="*/ 818356 w 1678968"/>
              <a:gd name="connsiteY59" fmla="*/ 1787905 h 1868588"/>
              <a:gd name="connsiteX60" fmla="*/ 881109 w 1678968"/>
              <a:gd name="connsiteY60" fmla="*/ 1814800 h 1868588"/>
              <a:gd name="connsiteX61" fmla="*/ 934897 w 1678968"/>
              <a:gd name="connsiteY61" fmla="*/ 1832729 h 1868588"/>
              <a:gd name="connsiteX62" fmla="*/ 970756 w 1678968"/>
              <a:gd name="connsiteY62" fmla="*/ 1841694 h 1868588"/>
              <a:gd name="connsiteX63" fmla="*/ 1033509 w 1678968"/>
              <a:gd name="connsiteY63" fmla="*/ 1859623 h 1868588"/>
              <a:gd name="connsiteX64" fmla="*/ 1114191 w 1678968"/>
              <a:gd name="connsiteY64" fmla="*/ 1868588 h 1868588"/>
              <a:gd name="connsiteX65" fmla="*/ 1284520 w 1678968"/>
              <a:gd name="connsiteY65" fmla="*/ 1859623 h 1868588"/>
              <a:gd name="connsiteX66" fmla="*/ 1329344 w 1678968"/>
              <a:gd name="connsiteY66" fmla="*/ 1850658 h 1868588"/>
              <a:gd name="connsiteX67" fmla="*/ 1356238 w 1678968"/>
              <a:gd name="connsiteY67" fmla="*/ 1832729 h 1868588"/>
              <a:gd name="connsiteX68" fmla="*/ 1383132 w 1678968"/>
              <a:gd name="connsiteY68" fmla="*/ 1823764 h 1868588"/>
              <a:gd name="connsiteX69" fmla="*/ 1436920 w 1678968"/>
              <a:gd name="connsiteY69" fmla="*/ 1796870 h 1868588"/>
              <a:gd name="connsiteX70" fmla="*/ 1481744 w 1678968"/>
              <a:gd name="connsiteY70" fmla="*/ 1769976 h 1868588"/>
              <a:gd name="connsiteX71" fmla="*/ 1544497 w 1678968"/>
              <a:gd name="connsiteY71" fmla="*/ 1698258 h 1868588"/>
              <a:gd name="connsiteX72" fmla="*/ 1571391 w 1678968"/>
              <a:gd name="connsiteY72" fmla="*/ 1671364 h 1868588"/>
              <a:gd name="connsiteX73" fmla="*/ 1580356 w 1678968"/>
              <a:gd name="connsiteY73" fmla="*/ 1644470 h 1868588"/>
              <a:gd name="connsiteX74" fmla="*/ 1607250 w 1678968"/>
              <a:gd name="connsiteY74" fmla="*/ 1590682 h 1868588"/>
              <a:gd name="connsiteX75" fmla="*/ 1616215 w 1678968"/>
              <a:gd name="connsiteY75" fmla="*/ 1554823 h 1868588"/>
              <a:gd name="connsiteX76" fmla="*/ 1634144 w 1678968"/>
              <a:gd name="connsiteY76" fmla="*/ 1501035 h 1868588"/>
              <a:gd name="connsiteX77" fmla="*/ 1652073 w 1678968"/>
              <a:gd name="connsiteY77" fmla="*/ 1420352 h 1868588"/>
              <a:gd name="connsiteX78" fmla="*/ 1661038 w 1678968"/>
              <a:gd name="connsiteY78" fmla="*/ 1339670 h 1868588"/>
              <a:gd name="connsiteX79" fmla="*/ 1670003 w 1678968"/>
              <a:gd name="connsiteY79" fmla="*/ 1303811 h 1868588"/>
              <a:gd name="connsiteX80" fmla="*/ 1678968 w 1678968"/>
              <a:gd name="connsiteY80" fmla="*/ 1241058 h 1868588"/>
              <a:gd name="connsiteX81" fmla="*/ 1670003 w 1678968"/>
              <a:gd name="connsiteY81" fmla="*/ 1061764 h 1868588"/>
              <a:gd name="connsiteX82" fmla="*/ 1661038 w 1678968"/>
              <a:gd name="connsiteY82" fmla="*/ 1025905 h 1868588"/>
              <a:gd name="connsiteX83" fmla="*/ 1652073 w 1678968"/>
              <a:gd name="connsiteY83" fmla="*/ 972117 h 1868588"/>
              <a:gd name="connsiteX84" fmla="*/ 1634144 w 1678968"/>
              <a:gd name="connsiteY84" fmla="*/ 846611 h 1868588"/>
              <a:gd name="connsiteX85" fmla="*/ 1616215 w 1678968"/>
              <a:gd name="connsiteY85" fmla="*/ 783858 h 1868588"/>
              <a:gd name="connsiteX86" fmla="*/ 1607250 w 1678968"/>
              <a:gd name="connsiteY86" fmla="*/ 756964 h 1868588"/>
              <a:gd name="connsiteX87" fmla="*/ 1589320 w 1678968"/>
              <a:gd name="connsiteY87" fmla="*/ 739035 h 1868588"/>
              <a:gd name="connsiteX88" fmla="*/ 1571391 w 1678968"/>
              <a:gd name="connsiteY88" fmla="*/ 685247 h 1868588"/>
              <a:gd name="connsiteX89" fmla="*/ 1553462 w 1678968"/>
              <a:gd name="connsiteY89" fmla="*/ 658352 h 1868588"/>
              <a:gd name="connsiteX90" fmla="*/ 1544497 w 1678968"/>
              <a:gd name="connsiteY90" fmla="*/ 631458 h 1868588"/>
              <a:gd name="connsiteX91" fmla="*/ 1508638 w 1678968"/>
              <a:gd name="connsiteY91" fmla="*/ 577670 h 1868588"/>
              <a:gd name="connsiteX92" fmla="*/ 1493072 w 1678968"/>
              <a:gd name="connsiteY92" fmla="*/ 508808 h 1868588"/>
              <a:gd name="connsiteX93" fmla="*/ 1463815 w 1678968"/>
              <a:gd name="connsiteY93" fmla="*/ 488023 h 1868588"/>
              <a:gd name="connsiteX94" fmla="*/ 1454850 w 1678968"/>
              <a:gd name="connsiteY94" fmla="*/ 461129 h 1868588"/>
              <a:gd name="connsiteX95" fmla="*/ 1436920 w 1678968"/>
              <a:gd name="connsiteY95" fmla="*/ 425270 h 1868588"/>
              <a:gd name="connsiteX96" fmla="*/ 1427956 w 1678968"/>
              <a:gd name="connsiteY96" fmla="*/ 398376 h 1868588"/>
              <a:gd name="connsiteX97" fmla="*/ 1410026 w 1678968"/>
              <a:gd name="connsiteY97" fmla="*/ 380447 h 1868588"/>
              <a:gd name="connsiteX98" fmla="*/ 1401062 w 1678968"/>
              <a:gd name="connsiteY98" fmla="*/ 353552 h 1868588"/>
              <a:gd name="connsiteX99" fmla="*/ 1383132 w 1678968"/>
              <a:gd name="connsiteY99" fmla="*/ 335623 h 1868588"/>
              <a:gd name="connsiteX100" fmla="*/ 1365203 w 1678968"/>
              <a:gd name="connsiteY100" fmla="*/ 308729 h 1868588"/>
              <a:gd name="connsiteX101" fmla="*/ 1347273 w 1678968"/>
              <a:gd name="connsiteY101" fmla="*/ 290800 h 1868588"/>
              <a:gd name="connsiteX102" fmla="*/ 1311415 w 1678968"/>
              <a:gd name="connsiteY102" fmla="*/ 237011 h 1868588"/>
              <a:gd name="connsiteX103" fmla="*/ 1257626 w 1678968"/>
              <a:gd name="connsiteY103" fmla="*/ 183223 h 1868588"/>
              <a:gd name="connsiteX104" fmla="*/ 1230732 w 1678968"/>
              <a:gd name="connsiteY104" fmla="*/ 156329 h 1868588"/>
              <a:gd name="connsiteX105" fmla="*/ 1203838 w 1678968"/>
              <a:gd name="connsiteY105" fmla="*/ 138400 h 1868588"/>
              <a:gd name="connsiteX106" fmla="*/ 1167979 w 1678968"/>
              <a:gd name="connsiteY106" fmla="*/ 102541 h 1868588"/>
              <a:gd name="connsiteX107" fmla="*/ 1114191 w 1678968"/>
              <a:gd name="connsiteY107" fmla="*/ 84611 h 1868588"/>
              <a:gd name="connsiteX108" fmla="*/ 1060403 w 1678968"/>
              <a:gd name="connsiteY108" fmla="*/ 48752 h 1868588"/>
              <a:gd name="connsiteX109" fmla="*/ 1033509 w 1678968"/>
              <a:gd name="connsiteY109" fmla="*/ 30823 h 1868588"/>
              <a:gd name="connsiteX110" fmla="*/ 970756 w 1678968"/>
              <a:gd name="connsiteY110" fmla="*/ 3929 h 1868588"/>
              <a:gd name="connsiteX0" fmla="*/ 1051438 w 1678968"/>
              <a:gd name="connsiteY0" fmla="*/ 21858 h 1868588"/>
              <a:gd name="connsiteX1" fmla="*/ 1015579 w 1678968"/>
              <a:gd name="connsiteY1" fmla="*/ 12894 h 1868588"/>
              <a:gd name="connsiteX2" fmla="*/ 988685 w 1678968"/>
              <a:gd name="connsiteY2" fmla="*/ 3929 h 1868588"/>
              <a:gd name="connsiteX3" fmla="*/ 908003 w 1678968"/>
              <a:gd name="connsiteY3" fmla="*/ 12894 h 1868588"/>
              <a:gd name="connsiteX4" fmla="*/ 881109 w 1678968"/>
              <a:gd name="connsiteY4" fmla="*/ 21858 h 1868588"/>
              <a:gd name="connsiteX5" fmla="*/ 863179 w 1678968"/>
              <a:gd name="connsiteY5" fmla="*/ 39788 h 1868588"/>
              <a:gd name="connsiteX6" fmla="*/ 836285 w 1678968"/>
              <a:gd name="connsiteY6" fmla="*/ 57717 h 1868588"/>
              <a:gd name="connsiteX7" fmla="*/ 809391 w 1678968"/>
              <a:gd name="connsiteY7" fmla="*/ 84611 h 1868588"/>
              <a:gd name="connsiteX8" fmla="*/ 773532 w 1678968"/>
              <a:gd name="connsiteY8" fmla="*/ 93576 h 1868588"/>
              <a:gd name="connsiteX9" fmla="*/ 728709 w 1678968"/>
              <a:gd name="connsiteY9" fmla="*/ 138400 h 1868588"/>
              <a:gd name="connsiteX10" fmla="*/ 701815 w 1678968"/>
              <a:gd name="connsiteY10" fmla="*/ 156329 h 1868588"/>
              <a:gd name="connsiteX11" fmla="*/ 683885 w 1678968"/>
              <a:gd name="connsiteY11" fmla="*/ 174258 h 1868588"/>
              <a:gd name="connsiteX12" fmla="*/ 656991 w 1678968"/>
              <a:gd name="connsiteY12" fmla="*/ 192188 h 1868588"/>
              <a:gd name="connsiteX13" fmla="*/ 630097 w 1678968"/>
              <a:gd name="connsiteY13" fmla="*/ 219082 h 1868588"/>
              <a:gd name="connsiteX14" fmla="*/ 603203 w 1678968"/>
              <a:gd name="connsiteY14" fmla="*/ 237011 h 1868588"/>
              <a:gd name="connsiteX15" fmla="*/ 558379 w 1678968"/>
              <a:gd name="connsiteY15" fmla="*/ 272870 h 1868588"/>
              <a:gd name="connsiteX16" fmla="*/ 522520 w 1678968"/>
              <a:gd name="connsiteY16" fmla="*/ 281835 h 1868588"/>
              <a:gd name="connsiteX17" fmla="*/ 477697 w 1678968"/>
              <a:gd name="connsiteY17" fmla="*/ 317694 h 1868588"/>
              <a:gd name="connsiteX18" fmla="*/ 423909 w 1678968"/>
              <a:gd name="connsiteY18" fmla="*/ 353552 h 1868588"/>
              <a:gd name="connsiteX19" fmla="*/ 405979 w 1678968"/>
              <a:gd name="connsiteY19" fmla="*/ 380447 h 1868588"/>
              <a:gd name="connsiteX20" fmla="*/ 352191 w 1678968"/>
              <a:gd name="connsiteY20" fmla="*/ 407341 h 1868588"/>
              <a:gd name="connsiteX21" fmla="*/ 325297 w 1678968"/>
              <a:gd name="connsiteY21" fmla="*/ 425270 h 1868588"/>
              <a:gd name="connsiteX22" fmla="*/ 289438 w 1678968"/>
              <a:gd name="connsiteY22" fmla="*/ 461129 h 1868588"/>
              <a:gd name="connsiteX23" fmla="*/ 262544 w 1678968"/>
              <a:gd name="connsiteY23" fmla="*/ 479058 h 1868588"/>
              <a:gd name="connsiteX24" fmla="*/ 226685 w 1678968"/>
              <a:gd name="connsiteY24" fmla="*/ 514917 h 1868588"/>
              <a:gd name="connsiteX25" fmla="*/ 199791 w 1678968"/>
              <a:gd name="connsiteY25" fmla="*/ 532847 h 1868588"/>
              <a:gd name="connsiteX26" fmla="*/ 146003 w 1678968"/>
              <a:gd name="connsiteY26" fmla="*/ 586635 h 1868588"/>
              <a:gd name="connsiteX27" fmla="*/ 101179 w 1678968"/>
              <a:gd name="connsiteY27" fmla="*/ 622494 h 1868588"/>
              <a:gd name="connsiteX28" fmla="*/ 50210 w 1678968"/>
              <a:gd name="connsiteY28" fmla="*/ 677440 h 1868588"/>
              <a:gd name="connsiteX29" fmla="*/ 12606 w 1678968"/>
              <a:gd name="connsiteY29" fmla="*/ 779376 h 1868588"/>
              <a:gd name="connsiteX30" fmla="*/ 66719 w 1678968"/>
              <a:gd name="connsiteY30" fmla="*/ 852302 h 1868588"/>
              <a:gd name="connsiteX31" fmla="*/ 103528 w 1678968"/>
              <a:gd name="connsiteY31" fmla="*/ 886523 h 1868588"/>
              <a:gd name="connsiteX32" fmla="*/ 138451 w 1678968"/>
              <a:gd name="connsiteY32" fmla="*/ 916272 h 1868588"/>
              <a:gd name="connsiteX33" fmla="*/ 154492 w 1678968"/>
              <a:gd name="connsiteY33" fmla="*/ 930129 h 1868588"/>
              <a:gd name="connsiteX34" fmla="*/ 184687 w 1678968"/>
              <a:gd name="connsiteY34" fmla="*/ 965589 h 1868588"/>
              <a:gd name="connsiteX35" fmla="*/ 209693 w 1678968"/>
              <a:gd name="connsiteY35" fmla="*/ 1008376 h 1868588"/>
              <a:gd name="connsiteX36" fmla="*/ 240363 w 1678968"/>
              <a:gd name="connsiteY36" fmla="*/ 1062164 h 1868588"/>
              <a:gd name="connsiteX37" fmla="*/ 271509 w 1678968"/>
              <a:gd name="connsiteY37" fmla="*/ 1106588 h 1868588"/>
              <a:gd name="connsiteX38" fmla="*/ 289438 w 1678968"/>
              <a:gd name="connsiteY38" fmla="*/ 1142447 h 1868588"/>
              <a:gd name="connsiteX39" fmla="*/ 307368 w 1678968"/>
              <a:gd name="connsiteY39" fmla="*/ 1196235 h 1868588"/>
              <a:gd name="connsiteX40" fmla="*/ 325297 w 1678968"/>
              <a:gd name="connsiteY40" fmla="*/ 1232094 h 1868588"/>
              <a:gd name="connsiteX41" fmla="*/ 361156 w 1678968"/>
              <a:gd name="connsiteY41" fmla="*/ 1285882 h 1868588"/>
              <a:gd name="connsiteX42" fmla="*/ 370120 w 1678968"/>
              <a:gd name="connsiteY42" fmla="*/ 1312776 h 1868588"/>
              <a:gd name="connsiteX43" fmla="*/ 388050 w 1678968"/>
              <a:gd name="connsiteY43" fmla="*/ 1339670 h 1868588"/>
              <a:gd name="connsiteX44" fmla="*/ 397015 w 1678968"/>
              <a:gd name="connsiteY44" fmla="*/ 1375529 h 1868588"/>
              <a:gd name="connsiteX45" fmla="*/ 450803 w 1678968"/>
              <a:gd name="connsiteY45" fmla="*/ 1465176 h 1868588"/>
              <a:gd name="connsiteX46" fmla="*/ 468732 w 1678968"/>
              <a:gd name="connsiteY46" fmla="*/ 1492070 h 1868588"/>
              <a:gd name="connsiteX47" fmla="*/ 486662 w 1678968"/>
              <a:gd name="connsiteY47" fmla="*/ 1510000 h 1868588"/>
              <a:gd name="connsiteX48" fmla="*/ 504591 w 1678968"/>
              <a:gd name="connsiteY48" fmla="*/ 1536894 h 1868588"/>
              <a:gd name="connsiteX49" fmla="*/ 513556 w 1678968"/>
              <a:gd name="connsiteY49" fmla="*/ 1563788 h 1868588"/>
              <a:gd name="connsiteX50" fmla="*/ 540450 w 1678968"/>
              <a:gd name="connsiteY50" fmla="*/ 1581717 h 1868588"/>
              <a:gd name="connsiteX51" fmla="*/ 585273 w 1678968"/>
              <a:gd name="connsiteY51" fmla="*/ 1626541 h 1868588"/>
              <a:gd name="connsiteX52" fmla="*/ 603203 w 1678968"/>
              <a:gd name="connsiteY52" fmla="*/ 1644470 h 1868588"/>
              <a:gd name="connsiteX53" fmla="*/ 621132 w 1678968"/>
              <a:gd name="connsiteY53" fmla="*/ 1671364 h 1868588"/>
              <a:gd name="connsiteX54" fmla="*/ 648026 w 1678968"/>
              <a:gd name="connsiteY54" fmla="*/ 1689294 h 1868588"/>
              <a:gd name="connsiteX55" fmla="*/ 665956 w 1678968"/>
              <a:gd name="connsiteY55" fmla="*/ 1707223 h 1868588"/>
              <a:gd name="connsiteX56" fmla="*/ 692850 w 1678968"/>
              <a:gd name="connsiteY56" fmla="*/ 1716188 h 1868588"/>
              <a:gd name="connsiteX57" fmla="*/ 737673 w 1678968"/>
              <a:gd name="connsiteY57" fmla="*/ 1752047 h 1868588"/>
              <a:gd name="connsiteX58" fmla="*/ 764568 w 1678968"/>
              <a:gd name="connsiteY58" fmla="*/ 1769976 h 1868588"/>
              <a:gd name="connsiteX59" fmla="*/ 818356 w 1678968"/>
              <a:gd name="connsiteY59" fmla="*/ 1787905 h 1868588"/>
              <a:gd name="connsiteX60" fmla="*/ 881109 w 1678968"/>
              <a:gd name="connsiteY60" fmla="*/ 1814800 h 1868588"/>
              <a:gd name="connsiteX61" fmla="*/ 934897 w 1678968"/>
              <a:gd name="connsiteY61" fmla="*/ 1832729 h 1868588"/>
              <a:gd name="connsiteX62" fmla="*/ 970756 w 1678968"/>
              <a:gd name="connsiteY62" fmla="*/ 1841694 h 1868588"/>
              <a:gd name="connsiteX63" fmla="*/ 1033509 w 1678968"/>
              <a:gd name="connsiteY63" fmla="*/ 1859623 h 1868588"/>
              <a:gd name="connsiteX64" fmla="*/ 1114191 w 1678968"/>
              <a:gd name="connsiteY64" fmla="*/ 1868588 h 1868588"/>
              <a:gd name="connsiteX65" fmla="*/ 1284520 w 1678968"/>
              <a:gd name="connsiteY65" fmla="*/ 1859623 h 1868588"/>
              <a:gd name="connsiteX66" fmla="*/ 1329344 w 1678968"/>
              <a:gd name="connsiteY66" fmla="*/ 1850658 h 1868588"/>
              <a:gd name="connsiteX67" fmla="*/ 1356238 w 1678968"/>
              <a:gd name="connsiteY67" fmla="*/ 1832729 h 1868588"/>
              <a:gd name="connsiteX68" fmla="*/ 1383132 w 1678968"/>
              <a:gd name="connsiteY68" fmla="*/ 1823764 h 1868588"/>
              <a:gd name="connsiteX69" fmla="*/ 1436920 w 1678968"/>
              <a:gd name="connsiteY69" fmla="*/ 1796870 h 1868588"/>
              <a:gd name="connsiteX70" fmla="*/ 1481744 w 1678968"/>
              <a:gd name="connsiteY70" fmla="*/ 1769976 h 1868588"/>
              <a:gd name="connsiteX71" fmla="*/ 1544497 w 1678968"/>
              <a:gd name="connsiteY71" fmla="*/ 1698258 h 1868588"/>
              <a:gd name="connsiteX72" fmla="*/ 1571391 w 1678968"/>
              <a:gd name="connsiteY72" fmla="*/ 1671364 h 1868588"/>
              <a:gd name="connsiteX73" fmla="*/ 1580356 w 1678968"/>
              <a:gd name="connsiteY73" fmla="*/ 1644470 h 1868588"/>
              <a:gd name="connsiteX74" fmla="*/ 1607250 w 1678968"/>
              <a:gd name="connsiteY74" fmla="*/ 1590682 h 1868588"/>
              <a:gd name="connsiteX75" fmla="*/ 1616215 w 1678968"/>
              <a:gd name="connsiteY75" fmla="*/ 1554823 h 1868588"/>
              <a:gd name="connsiteX76" fmla="*/ 1634144 w 1678968"/>
              <a:gd name="connsiteY76" fmla="*/ 1501035 h 1868588"/>
              <a:gd name="connsiteX77" fmla="*/ 1652073 w 1678968"/>
              <a:gd name="connsiteY77" fmla="*/ 1420352 h 1868588"/>
              <a:gd name="connsiteX78" fmla="*/ 1661038 w 1678968"/>
              <a:gd name="connsiteY78" fmla="*/ 1339670 h 1868588"/>
              <a:gd name="connsiteX79" fmla="*/ 1670003 w 1678968"/>
              <a:gd name="connsiteY79" fmla="*/ 1303811 h 1868588"/>
              <a:gd name="connsiteX80" fmla="*/ 1678968 w 1678968"/>
              <a:gd name="connsiteY80" fmla="*/ 1241058 h 1868588"/>
              <a:gd name="connsiteX81" fmla="*/ 1670003 w 1678968"/>
              <a:gd name="connsiteY81" fmla="*/ 1061764 h 1868588"/>
              <a:gd name="connsiteX82" fmla="*/ 1661038 w 1678968"/>
              <a:gd name="connsiteY82" fmla="*/ 1025905 h 1868588"/>
              <a:gd name="connsiteX83" fmla="*/ 1652073 w 1678968"/>
              <a:gd name="connsiteY83" fmla="*/ 972117 h 1868588"/>
              <a:gd name="connsiteX84" fmla="*/ 1634144 w 1678968"/>
              <a:gd name="connsiteY84" fmla="*/ 846611 h 1868588"/>
              <a:gd name="connsiteX85" fmla="*/ 1616215 w 1678968"/>
              <a:gd name="connsiteY85" fmla="*/ 783858 h 1868588"/>
              <a:gd name="connsiteX86" fmla="*/ 1607250 w 1678968"/>
              <a:gd name="connsiteY86" fmla="*/ 756964 h 1868588"/>
              <a:gd name="connsiteX87" fmla="*/ 1589320 w 1678968"/>
              <a:gd name="connsiteY87" fmla="*/ 739035 h 1868588"/>
              <a:gd name="connsiteX88" fmla="*/ 1571391 w 1678968"/>
              <a:gd name="connsiteY88" fmla="*/ 685247 h 1868588"/>
              <a:gd name="connsiteX89" fmla="*/ 1553462 w 1678968"/>
              <a:gd name="connsiteY89" fmla="*/ 658352 h 1868588"/>
              <a:gd name="connsiteX90" fmla="*/ 1544497 w 1678968"/>
              <a:gd name="connsiteY90" fmla="*/ 631458 h 1868588"/>
              <a:gd name="connsiteX91" fmla="*/ 1508638 w 1678968"/>
              <a:gd name="connsiteY91" fmla="*/ 577670 h 1868588"/>
              <a:gd name="connsiteX92" fmla="*/ 1493072 w 1678968"/>
              <a:gd name="connsiteY92" fmla="*/ 508808 h 1868588"/>
              <a:gd name="connsiteX93" fmla="*/ 1425481 w 1678968"/>
              <a:gd name="connsiteY93" fmla="*/ 472539 h 1868588"/>
              <a:gd name="connsiteX94" fmla="*/ 1454850 w 1678968"/>
              <a:gd name="connsiteY94" fmla="*/ 461129 h 1868588"/>
              <a:gd name="connsiteX95" fmla="*/ 1436920 w 1678968"/>
              <a:gd name="connsiteY95" fmla="*/ 425270 h 1868588"/>
              <a:gd name="connsiteX96" fmla="*/ 1427956 w 1678968"/>
              <a:gd name="connsiteY96" fmla="*/ 398376 h 1868588"/>
              <a:gd name="connsiteX97" fmla="*/ 1410026 w 1678968"/>
              <a:gd name="connsiteY97" fmla="*/ 380447 h 1868588"/>
              <a:gd name="connsiteX98" fmla="*/ 1401062 w 1678968"/>
              <a:gd name="connsiteY98" fmla="*/ 353552 h 1868588"/>
              <a:gd name="connsiteX99" fmla="*/ 1383132 w 1678968"/>
              <a:gd name="connsiteY99" fmla="*/ 335623 h 1868588"/>
              <a:gd name="connsiteX100" fmla="*/ 1365203 w 1678968"/>
              <a:gd name="connsiteY100" fmla="*/ 308729 h 1868588"/>
              <a:gd name="connsiteX101" fmla="*/ 1347273 w 1678968"/>
              <a:gd name="connsiteY101" fmla="*/ 290800 h 1868588"/>
              <a:gd name="connsiteX102" fmla="*/ 1311415 w 1678968"/>
              <a:gd name="connsiteY102" fmla="*/ 237011 h 1868588"/>
              <a:gd name="connsiteX103" fmla="*/ 1257626 w 1678968"/>
              <a:gd name="connsiteY103" fmla="*/ 183223 h 1868588"/>
              <a:gd name="connsiteX104" fmla="*/ 1230732 w 1678968"/>
              <a:gd name="connsiteY104" fmla="*/ 156329 h 1868588"/>
              <a:gd name="connsiteX105" fmla="*/ 1203838 w 1678968"/>
              <a:gd name="connsiteY105" fmla="*/ 138400 h 1868588"/>
              <a:gd name="connsiteX106" fmla="*/ 1167979 w 1678968"/>
              <a:gd name="connsiteY106" fmla="*/ 102541 h 1868588"/>
              <a:gd name="connsiteX107" fmla="*/ 1114191 w 1678968"/>
              <a:gd name="connsiteY107" fmla="*/ 84611 h 1868588"/>
              <a:gd name="connsiteX108" fmla="*/ 1060403 w 1678968"/>
              <a:gd name="connsiteY108" fmla="*/ 48752 h 1868588"/>
              <a:gd name="connsiteX109" fmla="*/ 1033509 w 1678968"/>
              <a:gd name="connsiteY109" fmla="*/ 30823 h 1868588"/>
              <a:gd name="connsiteX110" fmla="*/ 970756 w 1678968"/>
              <a:gd name="connsiteY110" fmla="*/ 3929 h 1868588"/>
              <a:gd name="connsiteX0" fmla="*/ 1051438 w 1678968"/>
              <a:gd name="connsiteY0" fmla="*/ 21858 h 1868588"/>
              <a:gd name="connsiteX1" fmla="*/ 1015579 w 1678968"/>
              <a:gd name="connsiteY1" fmla="*/ 12894 h 1868588"/>
              <a:gd name="connsiteX2" fmla="*/ 988685 w 1678968"/>
              <a:gd name="connsiteY2" fmla="*/ 3929 h 1868588"/>
              <a:gd name="connsiteX3" fmla="*/ 908003 w 1678968"/>
              <a:gd name="connsiteY3" fmla="*/ 12894 h 1868588"/>
              <a:gd name="connsiteX4" fmla="*/ 881109 w 1678968"/>
              <a:gd name="connsiteY4" fmla="*/ 21858 h 1868588"/>
              <a:gd name="connsiteX5" fmla="*/ 863179 w 1678968"/>
              <a:gd name="connsiteY5" fmla="*/ 39788 h 1868588"/>
              <a:gd name="connsiteX6" fmla="*/ 836285 w 1678968"/>
              <a:gd name="connsiteY6" fmla="*/ 57717 h 1868588"/>
              <a:gd name="connsiteX7" fmla="*/ 809391 w 1678968"/>
              <a:gd name="connsiteY7" fmla="*/ 84611 h 1868588"/>
              <a:gd name="connsiteX8" fmla="*/ 773532 w 1678968"/>
              <a:gd name="connsiteY8" fmla="*/ 93576 h 1868588"/>
              <a:gd name="connsiteX9" fmla="*/ 728709 w 1678968"/>
              <a:gd name="connsiteY9" fmla="*/ 138400 h 1868588"/>
              <a:gd name="connsiteX10" fmla="*/ 701815 w 1678968"/>
              <a:gd name="connsiteY10" fmla="*/ 156329 h 1868588"/>
              <a:gd name="connsiteX11" fmla="*/ 683885 w 1678968"/>
              <a:gd name="connsiteY11" fmla="*/ 174258 h 1868588"/>
              <a:gd name="connsiteX12" fmla="*/ 656991 w 1678968"/>
              <a:gd name="connsiteY12" fmla="*/ 192188 h 1868588"/>
              <a:gd name="connsiteX13" fmla="*/ 630097 w 1678968"/>
              <a:gd name="connsiteY13" fmla="*/ 219082 h 1868588"/>
              <a:gd name="connsiteX14" fmla="*/ 603203 w 1678968"/>
              <a:gd name="connsiteY14" fmla="*/ 237011 h 1868588"/>
              <a:gd name="connsiteX15" fmla="*/ 558379 w 1678968"/>
              <a:gd name="connsiteY15" fmla="*/ 272870 h 1868588"/>
              <a:gd name="connsiteX16" fmla="*/ 522520 w 1678968"/>
              <a:gd name="connsiteY16" fmla="*/ 281835 h 1868588"/>
              <a:gd name="connsiteX17" fmla="*/ 477697 w 1678968"/>
              <a:gd name="connsiteY17" fmla="*/ 317694 h 1868588"/>
              <a:gd name="connsiteX18" fmla="*/ 423909 w 1678968"/>
              <a:gd name="connsiteY18" fmla="*/ 353552 h 1868588"/>
              <a:gd name="connsiteX19" fmla="*/ 405979 w 1678968"/>
              <a:gd name="connsiteY19" fmla="*/ 380447 h 1868588"/>
              <a:gd name="connsiteX20" fmla="*/ 352191 w 1678968"/>
              <a:gd name="connsiteY20" fmla="*/ 407341 h 1868588"/>
              <a:gd name="connsiteX21" fmla="*/ 325297 w 1678968"/>
              <a:gd name="connsiteY21" fmla="*/ 425270 h 1868588"/>
              <a:gd name="connsiteX22" fmla="*/ 289438 w 1678968"/>
              <a:gd name="connsiteY22" fmla="*/ 461129 h 1868588"/>
              <a:gd name="connsiteX23" fmla="*/ 262544 w 1678968"/>
              <a:gd name="connsiteY23" fmla="*/ 479058 h 1868588"/>
              <a:gd name="connsiteX24" fmla="*/ 226685 w 1678968"/>
              <a:gd name="connsiteY24" fmla="*/ 514917 h 1868588"/>
              <a:gd name="connsiteX25" fmla="*/ 199791 w 1678968"/>
              <a:gd name="connsiteY25" fmla="*/ 532847 h 1868588"/>
              <a:gd name="connsiteX26" fmla="*/ 146003 w 1678968"/>
              <a:gd name="connsiteY26" fmla="*/ 586635 h 1868588"/>
              <a:gd name="connsiteX27" fmla="*/ 101179 w 1678968"/>
              <a:gd name="connsiteY27" fmla="*/ 622494 h 1868588"/>
              <a:gd name="connsiteX28" fmla="*/ 50210 w 1678968"/>
              <a:gd name="connsiteY28" fmla="*/ 677440 h 1868588"/>
              <a:gd name="connsiteX29" fmla="*/ 12606 w 1678968"/>
              <a:gd name="connsiteY29" fmla="*/ 779376 h 1868588"/>
              <a:gd name="connsiteX30" fmla="*/ 66719 w 1678968"/>
              <a:gd name="connsiteY30" fmla="*/ 852302 h 1868588"/>
              <a:gd name="connsiteX31" fmla="*/ 103528 w 1678968"/>
              <a:gd name="connsiteY31" fmla="*/ 886523 h 1868588"/>
              <a:gd name="connsiteX32" fmla="*/ 138451 w 1678968"/>
              <a:gd name="connsiteY32" fmla="*/ 916272 h 1868588"/>
              <a:gd name="connsiteX33" fmla="*/ 154492 w 1678968"/>
              <a:gd name="connsiteY33" fmla="*/ 930129 h 1868588"/>
              <a:gd name="connsiteX34" fmla="*/ 184687 w 1678968"/>
              <a:gd name="connsiteY34" fmla="*/ 965589 h 1868588"/>
              <a:gd name="connsiteX35" fmla="*/ 209693 w 1678968"/>
              <a:gd name="connsiteY35" fmla="*/ 1008376 h 1868588"/>
              <a:gd name="connsiteX36" fmla="*/ 240363 w 1678968"/>
              <a:gd name="connsiteY36" fmla="*/ 1062164 h 1868588"/>
              <a:gd name="connsiteX37" fmla="*/ 271509 w 1678968"/>
              <a:gd name="connsiteY37" fmla="*/ 1106588 h 1868588"/>
              <a:gd name="connsiteX38" fmla="*/ 289438 w 1678968"/>
              <a:gd name="connsiteY38" fmla="*/ 1142447 h 1868588"/>
              <a:gd name="connsiteX39" fmla="*/ 307368 w 1678968"/>
              <a:gd name="connsiteY39" fmla="*/ 1196235 h 1868588"/>
              <a:gd name="connsiteX40" fmla="*/ 325297 w 1678968"/>
              <a:gd name="connsiteY40" fmla="*/ 1232094 h 1868588"/>
              <a:gd name="connsiteX41" fmla="*/ 361156 w 1678968"/>
              <a:gd name="connsiteY41" fmla="*/ 1285882 h 1868588"/>
              <a:gd name="connsiteX42" fmla="*/ 370120 w 1678968"/>
              <a:gd name="connsiteY42" fmla="*/ 1312776 h 1868588"/>
              <a:gd name="connsiteX43" fmla="*/ 388050 w 1678968"/>
              <a:gd name="connsiteY43" fmla="*/ 1339670 h 1868588"/>
              <a:gd name="connsiteX44" fmla="*/ 397015 w 1678968"/>
              <a:gd name="connsiteY44" fmla="*/ 1375529 h 1868588"/>
              <a:gd name="connsiteX45" fmla="*/ 450803 w 1678968"/>
              <a:gd name="connsiteY45" fmla="*/ 1465176 h 1868588"/>
              <a:gd name="connsiteX46" fmla="*/ 468732 w 1678968"/>
              <a:gd name="connsiteY46" fmla="*/ 1492070 h 1868588"/>
              <a:gd name="connsiteX47" fmla="*/ 486662 w 1678968"/>
              <a:gd name="connsiteY47" fmla="*/ 1510000 h 1868588"/>
              <a:gd name="connsiteX48" fmla="*/ 504591 w 1678968"/>
              <a:gd name="connsiteY48" fmla="*/ 1536894 h 1868588"/>
              <a:gd name="connsiteX49" fmla="*/ 513556 w 1678968"/>
              <a:gd name="connsiteY49" fmla="*/ 1563788 h 1868588"/>
              <a:gd name="connsiteX50" fmla="*/ 540450 w 1678968"/>
              <a:gd name="connsiteY50" fmla="*/ 1581717 h 1868588"/>
              <a:gd name="connsiteX51" fmla="*/ 585273 w 1678968"/>
              <a:gd name="connsiteY51" fmla="*/ 1626541 h 1868588"/>
              <a:gd name="connsiteX52" fmla="*/ 603203 w 1678968"/>
              <a:gd name="connsiteY52" fmla="*/ 1644470 h 1868588"/>
              <a:gd name="connsiteX53" fmla="*/ 621132 w 1678968"/>
              <a:gd name="connsiteY53" fmla="*/ 1671364 h 1868588"/>
              <a:gd name="connsiteX54" fmla="*/ 648026 w 1678968"/>
              <a:gd name="connsiteY54" fmla="*/ 1689294 h 1868588"/>
              <a:gd name="connsiteX55" fmla="*/ 665956 w 1678968"/>
              <a:gd name="connsiteY55" fmla="*/ 1707223 h 1868588"/>
              <a:gd name="connsiteX56" fmla="*/ 692850 w 1678968"/>
              <a:gd name="connsiteY56" fmla="*/ 1716188 h 1868588"/>
              <a:gd name="connsiteX57" fmla="*/ 737673 w 1678968"/>
              <a:gd name="connsiteY57" fmla="*/ 1752047 h 1868588"/>
              <a:gd name="connsiteX58" fmla="*/ 764568 w 1678968"/>
              <a:gd name="connsiteY58" fmla="*/ 1769976 h 1868588"/>
              <a:gd name="connsiteX59" fmla="*/ 818356 w 1678968"/>
              <a:gd name="connsiteY59" fmla="*/ 1787905 h 1868588"/>
              <a:gd name="connsiteX60" fmla="*/ 881109 w 1678968"/>
              <a:gd name="connsiteY60" fmla="*/ 1814800 h 1868588"/>
              <a:gd name="connsiteX61" fmla="*/ 934897 w 1678968"/>
              <a:gd name="connsiteY61" fmla="*/ 1832729 h 1868588"/>
              <a:gd name="connsiteX62" fmla="*/ 970756 w 1678968"/>
              <a:gd name="connsiteY62" fmla="*/ 1841694 h 1868588"/>
              <a:gd name="connsiteX63" fmla="*/ 1033509 w 1678968"/>
              <a:gd name="connsiteY63" fmla="*/ 1859623 h 1868588"/>
              <a:gd name="connsiteX64" fmla="*/ 1114191 w 1678968"/>
              <a:gd name="connsiteY64" fmla="*/ 1868588 h 1868588"/>
              <a:gd name="connsiteX65" fmla="*/ 1284520 w 1678968"/>
              <a:gd name="connsiteY65" fmla="*/ 1859623 h 1868588"/>
              <a:gd name="connsiteX66" fmla="*/ 1329344 w 1678968"/>
              <a:gd name="connsiteY66" fmla="*/ 1850658 h 1868588"/>
              <a:gd name="connsiteX67" fmla="*/ 1356238 w 1678968"/>
              <a:gd name="connsiteY67" fmla="*/ 1832729 h 1868588"/>
              <a:gd name="connsiteX68" fmla="*/ 1383132 w 1678968"/>
              <a:gd name="connsiteY68" fmla="*/ 1823764 h 1868588"/>
              <a:gd name="connsiteX69" fmla="*/ 1436920 w 1678968"/>
              <a:gd name="connsiteY69" fmla="*/ 1796870 h 1868588"/>
              <a:gd name="connsiteX70" fmla="*/ 1481744 w 1678968"/>
              <a:gd name="connsiteY70" fmla="*/ 1769976 h 1868588"/>
              <a:gd name="connsiteX71" fmla="*/ 1544497 w 1678968"/>
              <a:gd name="connsiteY71" fmla="*/ 1698258 h 1868588"/>
              <a:gd name="connsiteX72" fmla="*/ 1571391 w 1678968"/>
              <a:gd name="connsiteY72" fmla="*/ 1671364 h 1868588"/>
              <a:gd name="connsiteX73" fmla="*/ 1580356 w 1678968"/>
              <a:gd name="connsiteY73" fmla="*/ 1644470 h 1868588"/>
              <a:gd name="connsiteX74" fmla="*/ 1607250 w 1678968"/>
              <a:gd name="connsiteY74" fmla="*/ 1590682 h 1868588"/>
              <a:gd name="connsiteX75" fmla="*/ 1616215 w 1678968"/>
              <a:gd name="connsiteY75" fmla="*/ 1554823 h 1868588"/>
              <a:gd name="connsiteX76" fmla="*/ 1634144 w 1678968"/>
              <a:gd name="connsiteY76" fmla="*/ 1501035 h 1868588"/>
              <a:gd name="connsiteX77" fmla="*/ 1652073 w 1678968"/>
              <a:gd name="connsiteY77" fmla="*/ 1420352 h 1868588"/>
              <a:gd name="connsiteX78" fmla="*/ 1661038 w 1678968"/>
              <a:gd name="connsiteY78" fmla="*/ 1339670 h 1868588"/>
              <a:gd name="connsiteX79" fmla="*/ 1670003 w 1678968"/>
              <a:gd name="connsiteY79" fmla="*/ 1303811 h 1868588"/>
              <a:gd name="connsiteX80" fmla="*/ 1678968 w 1678968"/>
              <a:gd name="connsiteY80" fmla="*/ 1241058 h 1868588"/>
              <a:gd name="connsiteX81" fmla="*/ 1670003 w 1678968"/>
              <a:gd name="connsiteY81" fmla="*/ 1061764 h 1868588"/>
              <a:gd name="connsiteX82" fmla="*/ 1661038 w 1678968"/>
              <a:gd name="connsiteY82" fmla="*/ 1025905 h 1868588"/>
              <a:gd name="connsiteX83" fmla="*/ 1652073 w 1678968"/>
              <a:gd name="connsiteY83" fmla="*/ 972117 h 1868588"/>
              <a:gd name="connsiteX84" fmla="*/ 1634144 w 1678968"/>
              <a:gd name="connsiteY84" fmla="*/ 846611 h 1868588"/>
              <a:gd name="connsiteX85" fmla="*/ 1616215 w 1678968"/>
              <a:gd name="connsiteY85" fmla="*/ 783858 h 1868588"/>
              <a:gd name="connsiteX86" fmla="*/ 1607250 w 1678968"/>
              <a:gd name="connsiteY86" fmla="*/ 756964 h 1868588"/>
              <a:gd name="connsiteX87" fmla="*/ 1589320 w 1678968"/>
              <a:gd name="connsiteY87" fmla="*/ 739035 h 1868588"/>
              <a:gd name="connsiteX88" fmla="*/ 1571391 w 1678968"/>
              <a:gd name="connsiteY88" fmla="*/ 685247 h 1868588"/>
              <a:gd name="connsiteX89" fmla="*/ 1553462 w 1678968"/>
              <a:gd name="connsiteY89" fmla="*/ 658352 h 1868588"/>
              <a:gd name="connsiteX90" fmla="*/ 1544497 w 1678968"/>
              <a:gd name="connsiteY90" fmla="*/ 631458 h 1868588"/>
              <a:gd name="connsiteX91" fmla="*/ 1508638 w 1678968"/>
              <a:gd name="connsiteY91" fmla="*/ 577670 h 1868588"/>
              <a:gd name="connsiteX92" fmla="*/ 1493072 w 1678968"/>
              <a:gd name="connsiteY92" fmla="*/ 508808 h 1868588"/>
              <a:gd name="connsiteX93" fmla="*/ 1476459 w 1678968"/>
              <a:gd name="connsiteY93" fmla="*/ 480685 h 1868588"/>
              <a:gd name="connsiteX94" fmla="*/ 1454850 w 1678968"/>
              <a:gd name="connsiteY94" fmla="*/ 461129 h 1868588"/>
              <a:gd name="connsiteX95" fmla="*/ 1436920 w 1678968"/>
              <a:gd name="connsiteY95" fmla="*/ 425270 h 1868588"/>
              <a:gd name="connsiteX96" fmla="*/ 1427956 w 1678968"/>
              <a:gd name="connsiteY96" fmla="*/ 398376 h 1868588"/>
              <a:gd name="connsiteX97" fmla="*/ 1410026 w 1678968"/>
              <a:gd name="connsiteY97" fmla="*/ 380447 h 1868588"/>
              <a:gd name="connsiteX98" fmla="*/ 1401062 w 1678968"/>
              <a:gd name="connsiteY98" fmla="*/ 353552 h 1868588"/>
              <a:gd name="connsiteX99" fmla="*/ 1383132 w 1678968"/>
              <a:gd name="connsiteY99" fmla="*/ 335623 h 1868588"/>
              <a:gd name="connsiteX100" fmla="*/ 1365203 w 1678968"/>
              <a:gd name="connsiteY100" fmla="*/ 308729 h 1868588"/>
              <a:gd name="connsiteX101" fmla="*/ 1347273 w 1678968"/>
              <a:gd name="connsiteY101" fmla="*/ 290800 h 1868588"/>
              <a:gd name="connsiteX102" fmla="*/ 1311415 w 1678968"/>
              <a:gd name="connsiteY102" fmla="*/ 237011 h 1868588"/>
              <a:gd name="connsiteX103" fmla="*/ 1257626 w 1678968"/>
              <a:gd name="connsiteY103" fmla="*/ 183223 h 1868588"/>
              <a:gd name="connsiteX104" fmla="*/ 1230732 w 1678968"/>
              <a:gd name="connsiteY104" fmla="*/ 156329 h 1868588"/>
              <a:gd name="connsiteX105" fmla="*/ 1203838 w 1678968"/>
              <a:gd name="connsiteY105" fmla="*/ 138400 h 1868588"/>
              <a:gd name="connsiteX106" fmla="*/ 1167979 w 1678968"/>
              <a:gd name="connsiteY106" fmla="*/ 102541 h 1868588"/>
              <a:gd name="connsiteX107" fmla="*/ 1114191 w 1678968"/>
              <a:gd name="connsiteY107" fmla="*/ 84611 h 1868588"/>
              <a:gd name="connsiteX108" fmla="*/ 1060403 w 1678968"/>
              <a:gd name="connsiteY108" fmla="*/ 48752 h 1868588"/>
              <a:gd name="connsiteX109" fmla="*/ 1033509 w 1678968"/>
              <a:gd name="connsiteY109" fmla="*/ 30823 h 1868588"/>
              <a:gd name="connsiteX110" fmla="*/ 970756 w 1678968"/>
              <a:gd name="connsiteY110" fmla="*/ 3929 h 1868588"/>
              <a:gd name="connsiteX0" fmla="*/ 1051438 w 1678968"/>
              <a:gd name="connsiteY0" fmla="*/ 21858 h 1868588"/>
              <a:gd name="connsiteX1" fmla="*/ 1015579 w 1678968"/>
              <a:gd name="connsiteY1" fmla="*/ 12894 h 1868588"/>
              <a:gd name="connsiteX2" fmla="*/ 988685 w 1678968"/>
              <a:gd name="connsiteY2" fmla="*/ 3929 h 1868588"/>
              <a:gd name="connsiteX3" fmla="*/ 908003 w 1678968"/>
              <a:gd name="connsiteY3" fmla="*/ 12894 h 1868588"/>
              <a:gd name="connsiteX4" fmla="*/ 881109 w 1678968"/>
              <a:gd name="connsiteY4" fmla="*/ 21858 h 1868588"/>
              <a:gd name="connsiteX5" fmla="*/ 863179 w 1678968"/>
              <a:gd name="connsiteY5" fmla="*/ 39788 h 1868588"/>
              <a:gd name="connsiteX6" fmla="*/ 836285 w 1678968"/>
              <a:gd name="connsiteY6" fmla="*/ 57717 h 1868588"/>
              <a:gd name="connsiteX7" fmla="*/ 809391 w 1678968"/>
              <a:gd name="connsiteY7" fmla="*/ 84611 h 1868588"/>
              <a:gd name="connsiteX8" fmla="*/ 773532 w 1678968"/>
              <a:gd name="connsiteY8" fmla="*/ 93576 h 1868588"/>
              <a:gd name="connsiteX9" fmla="*/ 728709 w 1678968"/>
              <a:gd name="connsiteY9" fmla="*/ 138400 h 1868588"/>
              <a:gd name="connsiteX10" fmla="*/ 701815 w 1678968"/>
              <a:gd name="connsiteY10" fmla="*/ 156329 h 1868588"/>
              <a:gd name="connsiteX11" fmla="*/ 683885 w 1678968"/>
              <a:gd name="connsiteY11" fmla="*/ 174258 h 1868588"/>
              <a:gd name="connsiteX12" fmla="*/ 656991 w 1678968"/>
              <a:gd name="connsiteY12" fmla="*/ 192188 h 1868588"/>
              <a:gd name="connsiteX13" fmla="*/ 630097 w 1678968"/>
              <a:gd name="connsiteY13" fmla="*/ 219082 h 1868588"/>
              <a:gd name="connsiteX14" fmla="*/ 603203 w 1678968"/>
              <a:gd name="connsiteY14" fmla="*/ 237011 h 1868588"/>
              <a:gd name="connsiteX15" fmla="*/ 558379 w 1678968"/>
              <a:gd name="connsiteY15" fmla="*/ 272870 h 1868588"/>
              <a:gd name="connsiteX16" fmla="*/ 522520 w 1678968"/>
              <a:gd name="connsiteY16" fmla="*/ 281835 h 1868588"/>
              <a:gd name="connsiteX17" fmla="*/ 477697 w 1678968"/>
              <a:gd name="connsiteY17" fmla="*/ 317694 h 1868588"/>
              <a:gd name="connsiteX18" fmla="*/ 423909 w 1678968"/>
              <a:gd name="connsiteY18" fmla="*/ 353552 h 1868588"/>
              <a:gd name="connsiteX19" fmla="*/ 405979 w 1678968"/>
              <a:gd name="connsiteY19" fmla="*/ 380447 h 1868588"/>
              <a:gd name="connsiteX20" fmla="*/ 352191 w 1678968"/>
              <a:gd name="connsiteY20" fmla="*/ 407341 h 1868588"/>
              <a:gd name="connsiteX21" fmla="*/ 325297 w 1678968"/>
              <a:gd name="connsiteY21" fmla="*/ 425270 h 1868588"/>
              <a:gd name="connsiteX22" fmla="*/ 289438 w 1678968"/>
              <a:gd name="connsiteY22" fmla="*/ 461129 h 1868588"/>
              <a:gd name="connsiteX23" fmla="*/ 262544 w 1678968"/>
              <a:gd name="connsiteY23" fmla="*/ 479058 h 1868588"/>
              <a:gd name="connsiteX24" fmla="*/ 226685 w 1678968"/>
              <a:gd name="connsiteY24" fmla="*/ 514917 h 1868588"/>
              <a:gd name="connsiteX25" fmla="*/ 199791 w 1678968"/>
              <a:gd name="connsiteY25" fmla="*/ 532847 h 1868588"/>
              <a:gd name="connsiteX26" fmla="*/ 146003 w 1678968"/>
              <a:gd name="connsiteY26" fmla="*/ 586635 h 1868588"/>
              <a:gd name="connsiteX27" fmla="*/ 101179 w 1678968"/>
              <a:gd name="connsiteY27" fmla="*/ 622494 h 1868588"/>
              <a:gd name="connsiteX28" fmla="*/ 50210 w 1678968"/>
              <a:gd name="connsiteY28" fmla="*/ 677440 h 1868588"/>
              <a:gd name="connsiteX29" fmla="*/ 12606 w 1678968"/>
              <a:gd name="connsiteY29" fmla="*/ 779376 h 1868588"/>
              <a:gd name="connsiteX30" fmla="*/ 66719 w 1678968"/>
              <a:gd name="connsiteY30" fmla="*/ 852302 h 1868588"/>
              <a:gd name="connsiteX31" fmla="*/ 103528 w 1678968"/>
              <a:gd name="connsiteY31" fmla="*/ 886523 h 1868588"/>
              <a:gd name="connsiteX32" fmla="*/ 138451 w 1678968"/>
              <a:gd name="connsiteY32" fmla="*/ 916272 h 1868588"/>
              <a:gd name="connsiteX33" fmla="*/ 154492 w 1678968"/>
              <a:gd name="connsiteY33" fmla="*/ 930129 h 1868588"/>
              <a:gd name="connsiteX34" fmla="*/ 184687 w 1678968"/>
              <a:gd name="connsiteY34" fmla="*/ 965589 h 1868588"/>
              <a:gd name="connsiteX35" fmla="*/ 209693 w 1678968"/>
              <a:gd name="connsiteY35" fmla="*/ 1008376 h 1868588"/>
              <a:gd name="connsiteX36" fmla="*/ 240363 w 1678968"/>
              <a:gd name="connsiteY36" fmla="*/ 1062164 h 1868588"/>
              <a:gd name="connsiteX37" fmla="*/ 271509 w 1678968"/>
              <a:gd name="connsiteY37" fmla="*/ 1106588 h 1868588"/>
              <a:gd name="connsiteX38" fmla="*/ 289438 w 1678968"/>
              <a:gd name="connsiteY38" fmla="*/ 1142447 h 1868588"/>
              <a:gd name="connsiteX39" fmla="*/ 307368 w 1678968"/>
              <a:gd name="connsiteY39" fmla="*/ 1196235 h 1868588"/>
              <a:gd name="connsiteX40" fmla="*/ 325297 w 1678968"/>
              <a:gd name="connsiteY40" fmla="*/ 1232094 h 1868588"/>
              <a:gd name="connsiteX41" fmla="*/ 361156 w 1678968"/>
              <a:gd name="connsiteY41" fmla="*/ 1285882 h 1868588"/>
              <a:gd name="connsiteX42" fmla="*/ 370120 w 1678968"/>
              <a:gd name="connsiteY42" fmla="*/ 1312776 h 1868588"/>
              <a:gd name="connsiteX43" fmla="*/ 388050 w 1678968"/>
              <a:gd name="connsiteY43" fmla="*/ 1339670 h 1868588"/>
              <a:gd name="connsiteX44" fmla="*/ 397015 w 1678968"/>
              <a:gd name="connsiteY44" fmla="*/ 1375529 h 1868588"/>
              <a:gd name="connsiteX45" fmla="*/ 450803 w 1678968"/>
              <a:gd name="connsiteY45" fmla="*/ 1465176 h 1868588"/>
              <a:gd name="connsiteX46" fmla="*/ 468732 w 1678968"/>
              <a:gd name="connsiteY46" fmla="*/ 1492070 h 1868588"/>
              <a:gd name="connsiteX47" fmla="*/ 486662 w 1678968"/>
              <a:gd name="connsiteY47" fmla="*/ 1510000 h 1868588"/>
              <a:gd name="connsiteX48" fmla="*/ 504591 w 1678968"/>
              <a:gd name="connsiteY48" fmla="*/ 1536894 h 1868588"/>
              <a:gd name="connsiteX49" fmla="*/ 513556 w 1678968"/>
              <a:gd name="connsiteY49" fmla="*/ 1563788 h 1868588"/>
              <a:gd name="connsiteX50" fmla="*/ 540450 w 1678968"/>
              <a:gd name="connsiteY50" fmla="*/ 1581717 h 1868588"/>
              <a:gd name="connsiteX51" fmla="*/ 585273 w 1678968"/>
              <a:gd name="connsiteY51" fmla="*/ 1626541 h 1868588"/>
              <a:gd name="connsiteX52" fmla="*/ 603203 w 1678968"/>
              <a:gd name="connsiteY52" fmla="*/ 1644470 h 1868588"/>
              <a:gd name="connsiteX53" fmla="*/ 621132 w 1678968"/>
              <a:gd name="connsiteY53" fmla="*/ 1671364 h 1868588"/>
              <a:gd name="connsiteX54" fmla="*/ 648026 w 1678968"/>
              <a:gd name="connsiteY54" fmla="*/ 1689294 h 1868588"/>
              <a:gd name="connsiteX55" fmla="*/ 665956 w 1678968"/>
              <a:gd name="connsiteY55" fmla="*/ 1707223 h 1868588"/>
              <a:gd name="connsiteX56" fmla="*/ 692850 w 1678968"/>
              <a:gd name="connsiteY56" fmla="*/ 1716188 h 1868588"/>
              <a:gd name="connsiteX57" fmla="*/ 737673 w 1678968"/>
              <a:gd name="connsiteY57" fmla="*/ 1752047 h 1868588"/>
              <a:gd name="connsiteX58" fmla="*/ 764568 w 1678968"/>
              <a:gd name="connsiteY58" fmla="*/ 1769976 h 1868588"/>
              <a:gd name="connsiteX59" fmla="*/ 818356 w 1678968"/>
              <a:gd name="connsiteY59" fmla="*/ 1787905 h 1868588"/>
              <a:gd name="connsiteX60" fmla="*/ 881109 w 1678968"/>
              <a:gd name="connsiteY60" fmla="*/ 1814800 h 1868588"/>
              <a:gd name="connsiteX61" fmla="*/ 934897 w 1678968"/>
              <a:gd name="connsiteY61" fmla="*/ 1832729 h 1868588"/>
              <a:gd name="connsiteX62" fmla="*/ 970756 w 1678968"/>
              <a:gd name="connsiteY62" fmla="*/ 1841694 h 1868588"/>
              <a:gd name="connsiteX63" fmla="*/ 1033509 w 1678968"/>
              <a:gd name="connsiteY63" fmla="*/ 1859623 h 1868588"/>
              <a:gd name="connsiteX64" fmla="*/ 1114191 w 1678968"/>
              <a:gd name="connsiteY64" fmla="*/ 1868588 h 1868588"/>
              <a:gd name="connsiteX65" fmla="*/ 1284520 w 1678968"/>
              <a:gd name="connsiteY65" fmla="*/ 1859623 h 1868588"/>
              <a:gd name="connsiteX66" fmla="*/ 1329344 w 1678968"/>
              <a:gd name="connsiteY66" fmla="*/ 1850658 h 1868588"/>
              <a:gd name="connsiteX67" fmla="*/ 1356238 w 1678968"/>
              <a:gd name="connsiteY67" fmla="*/ 1832729 h 1868588"/>
              <a:gd name="connsiteX68" fmla="*/ 1383132 w 1678968"/>
              <a:gd name="connsiteY68" fmla="*/ 1823764 h 1868588"/>
              <a:gd name="connsiteX69" fmla="*/ 1436920 w 1678968"/>
              <a:gd name="connsiteY69" fmla="*/ 1796870 h 1868588"/>
              <a:gd name="connsiteX70" fmla="*/ 1481744 w 1678968"/>
              <a:gd name="connsiteY70" fmla="*/ 1769976 h 1868588"/>
              <a:gd name="connsiteX71" fmla="*/ 1544497 w 1678968"/>
              <a:gd name="connsiteY71" fmla="*/ 1698258 h 1868588"/>
              <a:gd name="connsiteX72" fmla="*/ 1571391 w 1678968"/>
              <a:gd name="connsiteY72" fmla="*/ 1671364 h 1868588"/>
              <a:gd name="connsiteX73" fmla="*/ 1580356 w 1678968"/>
              <a:gd name="connsiteY73" fmla="*/ 1644470 h 1868588"/>
              <a:gd name="connsiteX74" fmla="*/ 1607250 w 1678968"/>
              <a:gd name="connsiteY74" fmla="*/ 1590682 h 1868588"/>
              <a:gd name="connsiteX75" fmla="*/ 1616215 w 1678968"/>
              <a:gd name="connsiteY75" fmla="*/ 1554823 h 1868588"/>
              <a:gd name="connsiteX76" fmla="*/ 1634144 w 1678968"/>
              <a:gd name="connsiteY76" fmla="*/ 1501035 h 1868588"/>
              <a:gd name="connsiteX77" fmla="*/ 1652073 w 1678968"/>
              <a:gd name="connsiteY77" fmla="*/ 1420352 h 1868588"/>
              <a:gd name="connsiteX78" fmla="*/ 1661038 w 1678968"/>
              <a:gd name="connsiteY78" fmla="*/ 1339670 h 1868588"/>
              <a:gd name="connsiteX79" fmla="*/ 1670003 w 1678968"/>
              <a:gd name="connsiteY79" fmla="*/ 1303811 h 1868588"/>
              <a:gd name="connsiteX80" fmla="*/ 1678968 w 1678968"/>
              <a:gd name="connsiteY80" fmla="*/ 1241058 h 1868588"/>
              <a:gd name="connsiteX81" fmla="*/ 1670003 w 1678968"/>
              <a:gd name="connsiteY81" fmla="*/ 1061764 h 1868588"/>
              <a:gd name="connsiteX82" fmla="*/ 1661038 w 1678968"/>
              <a:gd name="connsiteY82" fmla="*/ 1025905 h 1868588"/>
              <a:gd name="connsiteX83" fmla="*/ 1652073 w 1678968"/>
              <a:gd name="connsiteY83" fmla="*/ 972117 h 1868588"/>
              <a:gd name="connsiteX84" fmla="*/ 1617152 w 1678968"/>
              <a:gd name="connsiteY84" fmla="*/ 850684 h 1868588"/>
              <a:gd name="connsiteX85" fmla="*/ 1616215 w 1678968"/>
              <a:gd name="connsiteY85" fmla="*/ 783858 h 1868588"/>
              <a:gd name="connsiteX86" fmla="*/ 1607250 w 1678968"/>
              <a:gd name="connsiteY86" fmla="*/ 756964 h 1868588"/>
              <a:gd name="connsiteX87" fmla="*/ 1589320 w 1678968"/>
              <a:gd name="connsiteY87" fmla="*/ 739035 h 1868588"/>
              <a:gd name="connsiteX88" fmla="*/ 1571391 w 1678968"/>
              <a:gd name="connsiteY88" fmla="*/ 685247 h 1868588"/>
              <a:gd name="connsiteX89" fmla="*/ 1553462 w 1678968"/>
              <a:gd name="connsiteY89" fmla="*/ 658352 h 1868588"/>
              <a:gd name="connsiteX90" fmla="*/ 1544497 w 1678968"/>
              <a:gd name="connsiteY90" fmla="*/ 631458 h 1868588"/>
              <a:gd name="connsiteX91" fmla="*/ 1508638 w 1678968"/>
              <a:gd name="connsiteY91" fmla="*/ 577670 h 1868588"/>
              <a:gd name="connsiteX92" fmla="*/ 1493072 w 1678968"/>
              <a:gd name="connsiteY92" fmla="*/ 508808 h 1868588"/>
              <a:gd name="connsiteX93" fmla="*/ 1476459 w 1678968"/>
              <a:gd name="connsiteY93" fmla="*/ 480685 h 1868588"/>
              <a:gd name="connsiteX94" fmla="*/ 1454850 w 1678968"/>
              <a:gd name="connsiteY94" fmla="*/ 461129 h 1868588"/>
              <a:gd name="connsiteX95" fmla="*/ 1436920 w 1678968"/>
              <a:gd name="connsiteY95" fmla="*/ 425270 h 1868588"/>
              <a:gd name="connsiteX96" fmla="*/ 1427956 w 1678968"/>
              <a:gd name="connsiteY96" fmla="*/ 398376 h 1868588"/>
              <a:gd name="connsiteX97" fmla="*/ 1410026 w 1678968"/>
              <a:gd name="connsiteY97" fmla="*/ 380447 h 1868588"/>
              <a:gd name="connsiteX98" fmla="*/ 1401062 w 1678968"/>
              <a:gd name="connsiteY98" fmla="*/ 353552 h 1868588"/>
              <a:gd name="connsiteX99" fmla="*/ 1383132 w 1678968"/>
              <a:gd name="connsiteY99" fmla="*/ 335623 h 1868588"/>
              <a:gd name="connsiteX100" fmla="*/ 1365203 w 1678968"/>
              <a:gd name="connsiteY100" fmla="*/ 308729 h 1868588"/>
              <a:gd name="connsiteX101" fmla="*/ 1347273 w 1678968"/>
              <a:gd name="connsiteY101" fmla="*/ 290800 h 1868588"/>
              <a:gd name="connsiteX102" fmla="*/ 1311415 w 1678968"/>
              <a:gd name="connsiteY102" fmla="*/ 237011 h 1868588"/>
              <a:gd name="connsiteX103" fmla="*/ 1257626 w 1678968"/>
              <a:gd name="connsiteY103" fmla="*/ 183223 h 1868588"/>
              <a:gd name="connsiteX104" fmla="*/ 1230732 w 1678968"/>
              <a:gd name="connsiteY104" fmla="*/ 156329 h 1868588"/>
              <a:gd name="connsiteX105" fmla="*/ 1203838 w 1678968"/>
              <a:gd name="connsiteY105" fmla="*/ 138400 h 1868588"/>
              <a:gd name="connsiteX106" fmla="*/ 1167979 w 1678968"/>
              <a:gd name="connsiteY106" fmla="*/ 102541 h 1868588"/>
              <a:gd name="connsiteX107" fmla="*/ 1114191 w 1678968"/>
              <a:gd name="connsiteY107" fmla="*/ 84611 h 1868588"/>
              <a:gd name="connsiteX108" fmla="*/ 1060403 w 1678968"/>
              <a:gd name="connsiteY108" fmla="*/ 48752 h 1868588"/>
              <a:gd name="connsiteX109" fmla="*/ 1033509 w 1678968"/>
              <a:gd name="connsiteY109" fmla="*/ 30823 h 1868588"/>
              <a:gd name="connsiteX110" fmla="*/ 970756 w 1678968"/>
              <a:gd name="connsiteY110" fmla="*/ 3929 h 1868588"/>
              <a:gd name="connsiteX0" fmla="*/ 1051438 w 1678968"/>
              <a:gd name="connsiteY0" fmla="*/ 21858 h 1868588"/>
              <a:gd name="connsiteX1" fmla="*/ 1015579 w 1678968"/>
              <a:gd name="connsiteY1" fmla="*/ 12894 h 1868588"/>
              <a:gd name="connsiteX2" fmla="*/ 988685 w 1678968"/>
              <a:gd name="connsiteY2" fmla="*/ 3929 h 1868588"/>
              <a:gd name="connsiteX3" fmla="*/ 908003 w 1678968"/>
              <a:gd name="connsiteY3" fmla="*/ 12894 h 1868588"/>
              <a:gd name="connsiteX4" fmla="*/ 881109 w 1678968"/>
              <a:gd name="connsiteY4" fmla="*/ 21858 h 1868588"/>
              <a:gd name="connsiteX5" fmla="*/ 863179 w 1678968"/>
              <a:gd name="connsiteY5" fmla="*/ 39788 h 1868588"/>
              <a:gd name="connsiteX6" fmla="*/ 836285 w 1678968"/>
              <a:gd name="connsiteY6" fmla="*/ 57717 h 1868588"/>
              <a:gd name="connsiteX7" fmla="*/ 809391 w 1678968"/>
              <a:gd name="connsiteY7" fmla="*/ 84611 h 1868588"/>
              <a:gd name="connsiteX8" fmla="*/ 773532 w 1678968"/>
              <a:gd name="connsiteY8" fmla="*/ 93576 h 1868588"/>
              <a:gd name="connsiteX9" fmla="*/ 728709 w 1678968"/>
              <a:gd name="connsiteY9" fmla="*/ 138400 h 1868588"/>
              <a:gd name="connsiteX10" fmla="*/ 701815 w 1678968"/>
              <a:gd name="connsiteY10" fmla="*/ 156329 h 1868588"/>
              <a:gd name="connsiteX11" fmla="*/ 683885 w 1678968"/>
              <a:gd name="connsiteY11" fmla="*/ 174258 h 1868588"/>
              <a:gd name="connsiteX12" fmla="*/ 656991 w 1678968"/>
              <a:gd name="connsiteY12" fmla="*/ 192188 h 1868588"/>
              <a:gd name="connsiteX13" fmla="*/ 630097 w 1678968"/>
              <a:gd name="connsiteY13" fmla="*/ 219082 h 1868588"/>
              <a:gd name="connsiteX14" fmla="*/ 603203 w 1678968"/>
              <a:gd name="connsiteY14" fmla="*/ 237011 h 1868588"/>
              <a:gd name="connsiteX15" fmla="*/ 558379 w 1678968"/>
              <a:gd name="connsiteY15" fmla="*/ 272870 h 1868588"/>
              <a:gd name="connsiteX16" fmla="*/ 522520 w 1678968"/>
              <a:gd name="connsiteY16" fmla="*/ 281835 h 1868588"/>
              <a:gd name="connsiteX17" fmla="*/ 477697 w 1678968"/>
              <a:gd name="connsiteY17" fmla="*/ 317694 h 1868588"/>
              <a:gd name="connsiteX18" fmla="*/ 423909 w 1678968"/>
              <a:gd name="connsiteY18" fmla="*/ 353552 h 1868588"/>
              <a:gd name="connsiteX19" fmla="*/ 405979 w 1678968"/>
              <a:gd name="connsiteY19" fmla="*/ 380447 h 1868588"/>
              <a:gd name="connsiteX20" fmla="*/ 352191 w 1678968"/>
              <a:gd name="connsiteY20" fmla="*/ 407341 h 1868588"/>
              <a:gd name="connsiteX21" fmla="*/ 325297 w 1678968"/>
              <a:gd name="connsiteY21" fmla="*/ 425270 h 1868588"/>
              <a:gd name="connsiteX22" fmla="*/ 289438 w 1678968"/>
              <a:gd name="connsiteY22" fmla="*/ 461129 h 1868588"/>
              <a:gd name="connsiteX23" fmla="*/ 262544 w 1678968"/>
              <a:gd name="connsiteY23" fmla="*/ 479058 h 1868588"/>
              <a:gd name="connsiteX24" fmla="*/ 226685 w 1678968"/>
              <a:gd name="connsiteY24" fmla="*/ 514917 h 1868588"/>
              <a:gd name="connsiteX25" fmla="*/ 199791 w 1678968"/>
              <a:gd name="connsiteY25" fmla="*/ 532847 h 1868588"/>
              <a:gd name="connsiteX26" fmla="*/ 146003 w 1678968"/>
              <a:gd name="connsiteY26" fmla="*/ 586635 h 1868588"/>
              <a:gd name="connsiteX27" fmla="*/ 101179 w 1678968"/>
              <a:gd name="connsiteY27" fmla="*/ 622494 h 1868588"/>
              <a:gd name="connsiteX28" fmla="*/ 50210 w 1678968"/>
              <a:gd name="connsiteY28" fmla="*/ 677440 h 1868588"/>
              <a:gd name="connsiteX29" fmla="*/ 12606 w 1678968"/>
              <a:gd name="connsiteY29" fmla="*/ 779376 h 1868588"/>
              <a:gd name="connsiteX30" fmla="*/ 66719 w 1678968"/>
              <a:gd name="connsiteY30" fmla="*/ 852302 h 1868588"/>
              <a:gd name="connsiteX31" fmla="*/ 103528 w 1678968"/>
              <a:gd name="connsiteY31" fmla="*/ 886523 h 1868588"/>
              <a:gd name="connsiteX32" fmla="*/ 138451 w 1678968"/>
              <a:gd name="connsiteY32" fmla="*/ 916272 h 1868588"/>
              <a:gd name="connsiteX33" fmla="*/ 154492 w 1678968"/>
              <a:gd name="connsiteY33" fmla="*/ 930129 h 1868588"/>
              <a:gd name="connsiteX34" fmla="*/ 184687 w 1678968"/>
              <a:gd name="connsiteY34" fmla="*/ 965589 h 1868588"/>
              <a:gd name="connsiteX35" fmla="*/ 209693 w 1678968"/>
              <a:gd name="connsiteY35" fmla="*/ 1008376 h 1868588"/>
              <a:gd name="connsiteX36" fmla="*/ 240363 w 1678968"/>
              <a:gd name="connsiteY36" fmla="*/ 1062164 h 1868588"/>
              <a:gd name="connsiteX37" fmla="*/ 271509 w 1678968"/>
              <a:gd name="connsiteY37" fmla="*/ 1106588 h 1868588"/>
              <a:gd name="connsiteX38" fmla="*/ 289438 w 1678968"/>
              <a:gd name="connsiteY38" fmla="*/ 1142447 h 1868588"/>
              <a:gd name="connsiteX39" fmla="*/ 307368 w 1678968"/>
              <a:gd name="connsiteY39" fmla="*/ 1196235 h 1868588"/>
              <a:gd name="connsiteX40" fmla="*/ 325297 w 1678968"/>
              <a:gd name="connsiteY40" fmla="*/ 1232094 h 1868588"/>
              <a:gd name="connsiteX41" fmla="*/ 361156 w 1678968"/>
              <a:gd name="connsiteY41" fmla="*/ 1285882 h 1868588"/>
              <a:gd name="connsiteX42" fmla="*/ 370120 w 1678968"/>
              <a:gd name="connsiteY42" fmla="*/ 1312776 h 1868588"/>
              <a:gd name="connsiteX43" fmla="*/ 388050 w 1678968"/>
              <a:gd name="connsiteY43" fmla="*/ 1339670 h 1868588"/>
              <a:gd name="connsiteX44" fmla="*/ 397015 w 1678968"/>
              <a:gd name="connsiteY44" fmla="*/ 1375529 h 1868588"/>
              <a:gd name="connsiteX45" fmla="*/ 450803 w 1678968"/>
              <a:gd name="connsiteY45" fmla="*/ 1465176 h 1868588"/>
              <a:gd name="connsiteX46" fmla="*/ 468732 w 1678968"/>
              <a:gd name="connsiteY46" fmla="*/ 1492070 h 1868588"/>
              <a:gd name="connsiteX47" fmla="*/ 486662 w 1678968"/>
              <a:gd name="connsiteY47" fmla="*/ 1510000 h 1868588"/>
              <a:gd name="connsiteX48" fmla="*/ 504591 w 1678968"/>
              <a:gd name="connsiteY48" fmla="*/ 1536894 h 1868588"/>
              <a:gd name="connsiteX49" fmla="*/ 513556 w 1678968"/>
              <a:gd name="connsiteY49" fmla="*/ 1563788 h 1868588"/>
              <a:gd name="connsiteX50" fmla="*/ 540450 w 1678968"/>
              <a:gd name="connsiteY50" fmla="*/ 1581717 h 1868588"/>
              <a:gd name="connsiteX51" fmla="*/ 585273 w 1678968"/>
              <a:gd name="connsiteY51" fmla="*/ 1626541 h 1868588"/>
              <a:gd name="connsiteX52" fmla="*/ 603203 w 1678968"/>
              <a:gd name="connsiteY52" fmla="*/ 1644470 h 1868588"/>
              <a:gd name="connsiteX53" fmla="*/ 621132 w 1678968"/>
              <a:gd name="connsiteY53" fmla="*/ 1671364 h 1868588"/>
              <a:gd name="connsiteX54" fmla="*/ 648026 w 1678968"/>
              <a:gd name="connsiteY54" fmla="*/ 1689294 h 1868588"/>
              <a:gd name="connsiteX55" fmla="*/ 665956 w 1678968"/>
              <a:gd name="connsiteY55" fmla="*/ 1707223 h 1868588"/>
              <a:gd name="connsiteX56" fmla="*/ 692850 w 1678968"/>
              <a:gd name="connsiteY56" fmla="*/ 1716188 h 1868588"/>
              <a:gd name="connsiteX57" fmla="*/ 737673 w 1678968"/>
              <a:gd name="connsiteY57" fmla="*/ 1752047 h 1868588"/>
              <a:gd name="connsiteX58" fmla="*/ 764568 w 1678968"/>
              <a:gd name="connsiteY58" fmla="*/ 1769976 h 1868588"/>
              <a:gd name="connsiteX59" fmla="*/ 818356 w 1678968"/>
              <a:gd name="connsiteY59" fmla="*/ 1787905 h 1868588"/>
              <a:gd name="connsiteX60" fmla="*/ 881109 w 1678968"/>
              <a:gd name="connsiteY60" fmla="*/ 1814800 h 1868588"/>
              <a:gd name="connsiteX61" fmla="*/ 934897 w 1678968"/>
              <a:gd name="connsiteY61" fmla="*/ 1832729 h 1868588"/>
              <a:gd name="connsiteX62" fmla="*/ 970756 w 1678968"/>
              <a:gd name="connsiteY62" fmla="*/ 1841694 h 1868588"/>
              <a:gd name="connsiteX63" fmla="*/ 1033509 w 1678968"/>
              <a:gd name="connsiteY63" fmla="*/ 1859623 h 1868588"/>
              <a:gd name="connsiteX64" fmla="*/ 1114191 w 1678968"/>
              <a:gd name="connsiteY64" fmla="*/ 1868588 h 1868588"/>
              <a:gd name="connsiteX65" fmla="*/ 1284520 w 1678968"/>
              <a:gd name="connsiteY65" fmla="*/ 1859623 h 1868588"/>
              <a:gd name="connsiteX66" fmla="*/ 1329344 w 1678968"/>
              <a:gd name="connsiteY66" fmla="*/ 1850658 h 1868588"/>
              <a:gd name="connsiteX67" fmla="*/ 1356238 w 1678968"/>
              <a:gd name="connsiteY67" fmla="*/ 1832729 h 1868588"/>
              <a:gd name="connsiteX68" fmla="*/ 1383132 w 1678968"/>
              <a:gd name="connsiteY68" fmla="*/ 1823764 h 1868588"/>
              <a:gd name="connsiteX69" fmla="*/ 1436920 w 1678968"/>
              <a:gd name="connsiteY69" fmla="*/ 1796870 h 1868588"/>
              <a:gd name="connsiteX70" fmla="*/ 1481744 w 1678968"/>
              <a:gd name="connsiteY70" fmla="*/ 1769976 h 1868588"/>
              <a:gd name="connsiteX71" fmla="*/ 1544497 w 1678968"/>
              <a:gd name="connsiteY71" fmla="*/ 1698258 h 1868588"/>
              <a:gd name="connsiteX72" fmla="*/ 1571391 w 1678968"/>
              <a:gd name="connsiteY72" fmla="*/ 1671364 h 1868588"/>
              <a:gd name="connsiteX73" fmla="*/ 1580356 w 1678968"/>
              <a:gd name="connsiteY73" fmla="*/ 1644470 h 1868588"/>
              <a:gd name="connsiteX74" fmla="*/ 1607250 w 1678968"/>
              <a:gd name="connsiteY74" fmla="*/ 1590682 h 1868588"/>
              <a:gd name="connsiteX75" fmla="*/ 1616215 w 1678968"/>
              <a:gd name="connsiteY75" fmla="*/ 1554823 h 1868588"/>
              <a:gd name="connsiteX76" fmla="*/ 1634144 w 1678968"/>
              <a:gd name="connsiteY76" fmla="*/ 1501035 h 1868588"/>
              <a:gd name="connsiteX77" fmla="*/ 1652073 w 1678968"/>
              <a:gd name="connsiteY77" fmla="*/ 1420352 h 1868588"/>
              <a:gd name="connsiteX78" fmla="*/ 1661038 w 1678968"/>
              <a:gd name="connsiteY78" fmla="*/ 1339670 h 1868588"/>
              <a:gd name="connsiteX79" fmla="*/ 1670003 w 1678968"/>
              <a:gd name="connsiteY79" fmla="*/ 1303811 h 1868588"/>
              <a:gd name="connsiteX80" fmla="*/ 1678968 w 1678968"/>
              <a:gd name="connsiteY80" fmla="*/ 1241058 h 1868588"/>
              <a:gd name="connsiteX81" fmla="*/ 1670003 w 1678968"/>
              <a:gd name="connsiteY81" fmla="*/ 1061764 h 1868588"/>
              <a:gd name="connsiteX82" fmla="*/ 1645934 w 1678968"/>
              <a:gd name="connsiteY82" fmla="*/ 1029978 h 1868588"/>
              <a:gd name="connsiteX83" fmla="*/ 1652073 w 1678968"/>
              <a:gd name="connsiteY83" fmla="*/ 972117 h 1868588"/>
              <a:gd name="connsiteX84" fmla="*/ 1617152 w 1678968"/>
              <a:gd name="connsiteY84" fmla="*/ 850684 h 1868588"/>
              <a:gd name="connsiteX85" fmla="*/ 1616215 w 1678968"/>
              <a:gd name="connsiteY85" fmla="*/ 783858 h 1868588"/>
              <a:gd name="connsiteX86" fmla="*/ 1607250 w 1678968"/>
              <a:gd name="connsiteY86" fmla="*/ 756964 h 1868588"/>
              <a:gd name="connsiteX87" fmla="*/ 1589320 w 1678968"/>
              <a:gd name="connsiteY87" fmla="*/ 739035 h 1868588"/>
              <a:gd name="connsiteX88" fmla="*/ 1571391 w 1678968"/>
              <a:gd name="connsiteY88" fmla="*/ 685247 h 1868588"/>
              <a:gd name="connsiteX89" fmla="*/ 1553462 w 1678968"/>
              <a:gd name="connsiteY89" fmla="*/ 658352 h 1868588"/>
              <a:gd name="connsiteX90" fmla="*/ 1544497 w 1678968"/>
              <a:gd name="connsiteY90" fmla="*/ 631458 h 1868588"/>
              <a:gd name="connsiteX91" fmla="*/ 1508638 w 1678968"/>
              <a:gd name="connsiteY91" fmla="*/ 577670 h 1868588"/>
              <a:gd name="connsiteX92" fmla="*/ 1493072 w 1678968"/>
              <a:gd name="connsiteY92" fmla="*/ 508808 h 1868588"/>
              <a:gd name="connsiteX93" fmla="*/ 1476459 w 1678968"/>
              <a:gd name="connsiteY93" fmla="*/ 480685 h 1868588"/>
              <a:gd name="connsiteX94" fmla="*/ 1454850 w 1678968"/>
              <a:gd name="connsiteY94" fmla="*/ 461129 h 1868588"/>
              <a:gd name="connsiteX95" fmla="*/ 1436920 w 1678968"/>
              <a:gd name="connsiteY95" fmla="*/ 425270 h 1868588"/>
              <a:gd name="connsiteX96" fmla="*/ 1427956 w 1678968"/>
              <a:gd name="connsiteY96" fmla="*/ 398376 h 1868588"/>
              <a:gd name="connsiteX97" fmla="*/ 1410026 w 1678968"/>
              <a:gd name="connsiteY97" fmla="*/ 380447 h 1868588"/>
              <a:gd name="connsiteX98" fmla="*/ 1401062 w 1678968"/>
              <a:gd name="connsiteY98" fmla="*/ 353552 h 1868588"/>
              <a:gd name="connsiteX99" fmla="*/ 1383132 w 1678968"/>
              <a:gd name="connsiteY99" fmla="*/ 335623 h 1868588"/>
              <a:gd name="connsiteX100" fmla="*/ 1365203 w 1678968"/>
              <a:gd name="connsiteY100" fmla="*/ 308729 h 1868588"/>
              <a:gd name="connsiteX101" fmla="*/ 1347273 w 1678968"/>
              <a:gd name="connsiteY101" fmla="*/ 290800 h 1868588"/>
              <a:gd name="connsiteX102" fmla="*/ 1311415 w 1678968"/>
              <a:gd name="connsiteY102" fmla="*/ 237011 h 1868588"/>
              <a:gd name="connsiteX103" fmla="*/ 1257626 w 1678968"/>
              <a:gd name="connsiteY103" fmla="*/ 183223 h 1868588"/>
              <a:gd name="connsiteX104" fmla="*/ 1230732 w 1678968"/>
              <a:gd name="connsiteY104" fmla="*/ 156329 h 1868588"/>
              <a:gd name="connsiteX105" fmla="*/ 1203838 w 1678968"/>
              <a:gd name="connsiteY105" fmla="*/ 138400 h 1868588"/>
              <a:gd name="connsiteX106" fmla="*/ 1167979 w 1678968"/>
              <a:gd name="connsiteY106" fmla="*/ 102541 h 1868588"/>
              <a:gd name="connsiteX107" fmla="*/ 1114191 w 1678968"/>
              <a:gd name="connsiteY107" fmla="*/ 84611 h 1868588"/>
              <a:gd name="connsiteX108" fmla="*/ 1060403 w 1678968"/>
              <a:gd name="connsiteY108" fmla="*/ 48752 h 1868588"/>
              <a:gd name="connsiteX109" fmla="*/ 1033509 w 1678968"/>
              <a:gd name="connsiteY109" fmla="*/ 30823 h 1868588"/>
              <a:gd name="connsiteX110" fmla="*/ 970756 w 1678968"/>
              <a:gd name="connsiteY110" fmla="*/ 3929 h 1868588"/>
              <a:gd name="connsiteX0" fmla="*/ 1051438 w 1678968"/>
              <a:gd name="connsiteY0" fmla="*/ 21858 h 1868588"/>
              <a:gd name="connsiteX1" fmla="*/ 1015579 w 1678968"/>
              <a:gd name="connsiteY1" fmla="*/ 12894 h 1868588"/>
              <a:gd name="connsiteX2" fmla="*/ 988685 w 1678968"/>
              <a:gd name="connsiteY2" fmla="*/ 3929 h 1868588"/>
              <a:gd name="connsiteX3" fmla="*/ 908003 w 1678968"/>
              <a:gd name="connsiteY3" fmla="*/ 12894 h 1868588"/>
              <a:gd name="connsiteX4" fmla="*/ 881109 w 1678968"/>
              <a:gd name="connsiteY4" fmla="*/ 21858 h 1868588"/>
              <a:gd name="connsiteX5" fmla="*/ 863179 w 1678968"/>
              <a:gd name="connsiteY5" fmla="*/ 39788 h 1868588"/>
              <a:gd name="connsiteX6" fmla="*/ 836285 w 1678968"/>
              <a:gd name="connsiteY6" fmla="*/ 57717 h 1868588"/>
              <a:gd name="connsiteX7" fmla="*/ 809391 w 1678968"/>
              <a:gd name="connsiteY7" fmla="*/ 84611 h 1868588"/>
              <a:gd name="connsiteX8" fmla="*/ 773532 w 1678968"/>
              <a:gd name="connsiteY8" fmla="*/ 93576 h 1868588"/>
              <a:gd name="connsiteX9" fmla="*/ 728709 w 1678968"/>
              <a:gd name="connsiteY9" fmla="*/ 138400 h 1868588"/>
              <a:gd name="connsiteX10" fmla="*/ 701815 w 1678968"/>
              <a:gd name="connsiteY10" fmla="*/ 156329 h 1868588"/>
              <a:gd name="connsiteX11" fmla="*/ 683885 w 1678968"/>
              <a:gd name="connsiteY11" fmla="*/ 174258 h 1868588"/>
              <a:gd name="connsiteX12" fmla="*/ 656991 w 1678968"/>
              <a:gd name="connsiteY12" fmla="*/ 192188 h 1868588"/>
              <a:gd name="connsiteX13" fmla="*/ 630097 w 1678968"/>
              <a:gd name="connsiteY13" fmla="*/ 219082 h 1868588"/>
              <a:gd name="connsiteX14" fmla="*/ 603203 w 1678968"/>
              <a:gd name="connsiteY14" fmla="*/ 237011 h 1868588"/>
              <a:gd name="connsiteX15" fmla="*/ 558379 w 1678968"/>
              <a:gd name="connsiteY15" fmla="*/ 272870 h 1868588"/>
              <a:gd name="connsiteX16" fmla="*/ 522520 w 1678968"/>
              <a:gd name="connsiteY16" fmla="*/ 281835 h 1868588"/>
              <a:gd name="connsiteX17" fmla="*/ 477697 w 1678968"/>
              <a:gd name="connsiteY17" fmla="*/ 317694 h 1868588"/>
              <a:gd name="connsiteX18" fmla="*/ 423909 w 1678968"/>
              <a:gd name="connsiteY18" fmla="*/ 353552 h 1868588"/>
              <a:gd name="connsiteX19" fmla="*/ 405979 w 1678968"/>
              <a:gd name="connsiteY19" fmla="*/ 380447 h 1868588"/>
              <a:gd name="connsiteX20" fmla="*/ 352191 w 1678968"/>
              <a:gd name="connsiteY20" fmla="*/ 407341 h 1868588"/>
              <a:gd name="connsiteX21" fmla="*/ 325297 w 1678968"/>
              <a:gd name="connsiteY21" fmla="*/ 425270 h 1868588"/>
              <a:gd name="connsiteX22" fmla="*/ 289438 w 1678968"/>
              <a:gd name="connsiteY22" fmla="*/ 461129 h 1868588"/>
              <a:gd name="connsiteX23" fmla="*/ 262544 w 1678968"/>
              <a:gd name="connsiteY23" fmla="*/ 479058 h 1868588"/>
              <a:gd name="connsiteX24" fmla="*/ 226685 w 1678968"/>
              <a:gd name="connsiteY24" fmla="*/ 514917 h 1868588"/>
              <a:gd name="connsiteX25" fmla="*/ 199791 w 1678968"/>
              <a:gd name="connsiteY25" fmla="*/ 532847 h 1868588"/>
              <a:gd name="connsiteX26" fmla="*/ 146003 w 1678968"/>
              <a:gd name="connsiteY26" fmla="*/ 586635 h 1868588"/>
              <a:gd name="connsiteX27" fmla="*/ 101179 w 1678968"/>
              <a:gd name="connsiteY27" fmla="*/ 622494 h 1868588"/>
              <a:gd name="connsiteX28" fmla="*/ 50210 w 1678968"/>
              <a:gd name="connsiteY28" fmla="*/ 677440 h 1868588"/>
              <a:gd name="connsiteX29" fmla="*/ 12606 w 1678968"/>
              <a:gd name="connsiteY29" fmla="*/ 779376 h 1868588"/>
              <a:gd name="connsiteX30" fmla="*/ 66719 w 1678968"/>
              <a:gd name="connsiteY30" fmla="*/ 852302 h 1868588"/>
              <a:gd name="connsiteX31" fmla="*/ 103528 w 1678968"/>
              <a:gd name="connsiteY31" fmla="*/ 886523 h 1868588"/>
              <a:gd name="connsiteX32" fmla="*/ 138451 w 1678968"/>
              <a:gd name="connsiteY32" fmla="*/ 916272 h 1868588"/>
              <a:gd name="connsiteX33" fmla="*/ 154492 w 1678968"/>
              <a:gd name="connsiteY33" fmla="*/ 930129 h 1868588"/>
              <a:gd name="connsiteX34" fmla="*/ 184687 w 1678968"/>
              <a:gd name="connsiteY34" fmla="*/ 965589 h 1868588"/>
              <a:gd name="connsiteX35" fmla="*/ 209693 w 1678968"/>
              <a:gd name="connsiteY35" fmla="*/ 1008376 h 1868588"/>
              <a:gd name="connsiteX36" fmla="*/ 240363 w 1678968"/>
              <a:gd name="connsiteY36" fmla="*/ 1062164 h 1868588"/>
              <a:gd name="connsiteX37" fmla="*/ 271509 w 1678968"/>
              <a:gd name="connsiteY37" fmla="*/ 1106588 h 1868588"/>
              <a:gd name="connsiteX38" fmla="*/ 289438 w 1678968"/>
              <a:gd name="connsiteY38" fmla="*/ 1142447 h 1868588"/>
              <a:gd name="connsiteX39" fmla="*/ 307368 w 1678968"/>
              <a:gd name="connsiteY39" fmla="*/ 1196235 h 1868588"/>
              <a:gd name="connsiteX40" fmla="*/ 325297 w 1678968"/>
              <a:gd name="connsiteY40" fmla="*/ 1232094 h 1868588"/>
              <a:gd name="connsiteX41" fmla="*/ 361156 w 1678968"/>
              <a:gd name="connsiteY41" fmla="*/ 1285882 h 1868588"/>
              <a:gd name="connsiteX42" fmla="*/ 370120 w 1678968"/>
              <a:gd name="connsiteY42" fmla="*/ 1312776 h 1868588"/>
              <a:gd name="connsiteX43" fmla="*/ 388050 w 1678968"/>
              <a:gd name="connsiteY43" fmla="*/ 1339670 h 1868588"/>
              <a:gd name="connsiteX44" fmla="*/ 397015 w 1678968"/>
              <a:gd name="connsiteY44" fmla="*/ 1375529 h 1868588"/>
              <a:gd name="connsiteX45" fmla="*/ 450803 w 1678968"/>
              <a:gd name="connsiteY45" fmla="*/ 1465176 h 1868588"/>
              <a:gd name="connsiteX46" fmla="*/ 468732 w 1678968"/>
              <a:gd name="connsiteY46" fmla="*/ 1492070 h 1868588"/>
              <a:gd name="connsiteX47" fmla="*/ 486662 w 1678968"/>
              <a:gd name="connsiteY47" fmla="*/ 1510000 h 1868588"/>
              <a:gd name="connsiteX48" fmla="*/ 504591 w 1678968"/>
              <a:gd name="connsiteY48" fmla="*/ 1536894 h 1868588"/>
              <a:gd name="connsiteX49" fmla="*/ 513556 w 1678968"/>
              <a:gd name="connsiteY49" fmla="*/ 1563788 h 1868588"/>
              <a:gd name="connsiteX50" fmla="*/ 540450 w 1678968"/>
              <a:gd name="connsiteY50" fmla="*/ 1581717 h 1868588"/>
              <a:gd name="connsiteX51" fmla="*/ 585273 w 1678968"/>
              <a:gd name="connsiteY51" fmla="*/ 1626541 h 1868588"/>
              <a:gd name="connsiteX52" fmla="*/ 603203 w 1678968"/>
              <a:gd name="connsiteY52" fmla="*/ 1644470 h 1868588"/>
              <a:gd name="connsiteX53" fmla="*/ 621132 w 1678968"/>
              <a:gd name="connsiteY53" fmla="*/ 1671364 h 1868588"/>
              <a:gd name="connsiteX54" fmla="*/ 648026 w 1678968"/>
              <a:gd name="connsiteY54" fmla="*/ 1689294 h 1868588"/>
              <a:gd name="connsiteX55" fmla="*/ 665956 w 1678968"/>
              <a:gd name="connsiteY55" fmla="*/ 1707223 h 1868588"/>
              <a:gd name="connsiteX56" fmla="*/ 692850 w 1678968"/>
              <a:gd name="connsiteY56" fmla="*/ 1716188 h 1868588"/>
              <a:gd name="connsiteX57" fmla="*/ 737673 w 1678968"/>
              <a:gd name="connsiteY57" fmla="*/ 1752047 h 1868588"/>
              <a:gd name="connsiteX58" fmla="*/ 764568 w 1678968"/>
              <a:gd name="connsiteY58" fmla="*/ 1769976 h 1868588"/>
              <a:gd name="connsiteX59" fmla="*/ 818356 w 1678968"/>
              <a:gd name="connsiteY59" fmla="*/ 1787905 h 1868588"/>
              <a:gd name="connsiteX60" fmla="*/ 881109 w 1678968"/>
              <a:gd name="connsiteY60" fmla="*/ 1814800 h 1868588"/>
              <a:gd name="connsiteX61" fmla="*/ 934897 w 1678968"/>
              <a:gd name="connsiteY61" fmla="*/ 1832729 h 1868588"/>
              <a:gd name="connsiteX62" fmla="*/ 970756 w 1678968"/>
              <a:gd name="connsiteY62" fmla="*/ 1841694 h 1868588"/>
              <a:gd name="connsiteX63" fmla="*/ 1033509 w 1678968"/>
              <a:gd name="connsiteY63" fmla="*/ 1859623 h 1868588"/>
              <a:gd name="connsiteX64" fmla="*/ 1114191 w 1678968"/>
              <a:gd name="connsiteY64" fmla="*/ 1868588 h 1868588"/>
              <a:gd name="connsiteX65" fmla="*/ 1284520 w 1678968"/>
              <a:gd name="connsiteY65" fmla="*/ 1859623 h 1868588"/>
              <a:gd name="connsiteX66" fmla="*/ 1329344 w 1678968"/>
              <a:gd name="connsiteY66" fmla="*/ 1850658 h 1868588"/>
              <a:gd name="connsiteX67" fmla="*/ 1356238 w 1678968"/>
              <a:gd name="connsiteY67" fmla="*/ 1832729 h 1868588"/>
              <a:gd name="connsiteX68" fmla="*/ 1383132 w 1678968"/>
              <a:gd name="connsiteY68" fmla="*/ 1823764 h 1868588"/>
              <a:gd name="connsiteX69" fmla="*/ 1436920 w 1678968"/>
              <a:gd name="connsiteY69" fmla="*/ 1796870 h 1868588"/>
              <a:gd name="connsiteX70" fmla="*/ 1481744 w 1678968"/>
              <a:gd name="connsiteY70" fmla="*/ 1769976 h 1868588"/>
              <a:gd name="connsiteX71" fmla="*/ 1544497 w 1678968"/>
              <a:gd name="connsiteY71" fmla="*/ 1698258 h 1868588"/>
              <a:gd name="connsiteX72" fmla="*/ 1571391 w 1678968"/>
              <a:gd name="connsiteY72" fmla="*/ 1671364 h 1868588"/>
              <a:gd name="connsiteX73" fmla="*/ 1580356 w 1678968"/>
              <a:gd name="connsiteY73" fmla="*/ 1644470 h 1868588"/>
              <a:gd name="connsiteX74" fmla="*/ 1607250 w 1678968"/>
              <a:gd name="connsiteY74" fmla="*/ 1590682 h 1868588"/>
              <a:gd name="connsiteX75" fmla="*/ 1616215 w 1678968"/>
              <a:gd name="connsiteY75" fmla="*/ 1554823 h 1868588"/>
              <a:gd name="connsiteX76" fmla="*/ 1634144 w 1678968"/>
              <a:gd name="connsiteY76" fmla="*/ 1501035 h 1868588"/>
              <a:gd name="connsiteX77" fmla="*/ 1652073 w 1678968"/>
              <a:gd name="connsiteY77" fmla="*/ 1420352 h 1868588"/>
              <a:gd name="connsiteX78" fmla="*/ 1661038 w 1678968"/>
              <a:gd name="connsiteY78" fmla="*/ 1339670 h 1868588"/>
              <a:gd name="connsiteX79" fmla="*/ 1670003 w 1678968"/>
              <a:gd name="connsiteY79" fmla="*/ 1303811 h 1868588"/>
              <a:gd name="connsiteX80" fmla="*/ 1678968 w 1678968"/>
              <a:gd name="connsiteY80" fmla="*/ 1241058 h 1868588"/>
              <a:gd name="connsiteX81" fmla="*/ 1670003 w 1678968"/>
              <a:gd name="connsiteY81" fmla="*/ 1061764 h 1868588"/>
              <a:gd name="connsiteX82" fmla="*/ 1645934 w 1678968"/>
              <a:gd name="connsiteY82" fmla="*/ 1029978 h 1868588"/>
              <a:gd name="connsiteX83" fmla="*/ 1635081 w 1678968"/>
              <a:gd name="connsiteY83" fmla="*/ 966007 h 1868588"/>
              <a:gd name="connsiteX84" fmla="*/ 1617152 w 1678968"/>
              <a:gd name="connsiteY84" fmla="*/ 850684 h 1868588"/>
              <a:gd name="connsiteX85" fmla="*/ 1616215 w 1678968"/>
              <a:gd name="connsiteY85" fmla="*/ 783858 h 1868588"/>
              <a:gd name="connsiteX86" fmla="*/ 1607250 w 1678968"/>
              <a:gd name="connsiteY86" fmla="*/ 756964 h 1868588"/>
              <a:gd name="connsiteX87" fmla="*/ 1589320 w 1678968"/>
              <a:gd name="connsiteY87" fmla="*/ 739035 h 1868588"/>
              <a:gd name="connsiteX88" fmla="*/ 1571391 w 1678968"/>
              <a:gd name="connsiteY88" fmla="*/ 685247 h 1868588"/>
              <a:gd name="connsiteX89" fmla="*/ 1553462 w 1678968"/>
              <a:gd name="connsiteY89" fmla="*/ 658352 h 1868588"/>
              <a:gd name="connsiteX90" fmla="*/ 1544497 w 1678968"/>
              <a:gd name="connsiteY90" fmla="*/ 631458 h 1868588"/>
              <a:gd name="connsiteX91" fmla="*/ 1508638 w 1678968"/>
              <a:gd name="connsiteY91" fmla="*/ 577670 h 1868588"/>
              <a:gd name="connsiteX92" fmla="*/ 1493072 w 1678968"/>
              <a:gd name="connsiteY92" fmla="*/ 508808 h 1868588"/>
              <a:gd name="connsiteX93" fmla="*/ 1476459 w 1678968"/>
              <a:gd name="connsiteY93" fmla="*/ 480685 h 1868588"/>
              <a:gd name="connsiteX94" fmla="*/ 1454850 w 1678968"/>
              <a:gd name="connsiteY94" fmla="*/ 461129 h 1868588"/>
              <a:gd name="connsiteX95" fmla="*/ 1436920 w 1678968"/>
              <a:gd name="connsiteY95" fmla="*/ 425270 h 1868588"/>
              <a:gd name="connsiteX96" fmla="*/ 1427956 w 1678968"/>
              <a:gd name="connsiteY96" fmla="*/ 398376 h 1868588"/>
              <a:gd name="connsiteX97" fmla="*/ 1410026 w 1678968"/>
              <a:gd name="connsiteY97" fmla="*/ 380447 h 1868588"/>
              <a:gd name="connsiteX98" fmla="*/ 1401062 w 1678968"/>
              <a:gd name="connsiteY98" fmla="*/ 353552 h 1868588"/>
              <a:gd name="connsiteX99" fmla="*/ 1383132 w 1678968"/>
              <a:gd name="connsiteY99" fmla="*/ 335623 h 1868588"/>
              <a:gd name="connsiteX100" fmla="*/ 1365203 w 1678968"/>
              <a:gd name="connsiteY100" fmla="*/ 308729 h 1868588"/>
              <a:gd name="connsiteX101" fmla="*/ 1347273 w 1678968"/>
              <a:gd name="connsiteY101" fmla="*/ 290800 h 1868588"/>
              <a:gd name="connsiteX102" fmla="*/ 1311415 w 1678968"/>
              <a:gd name="connsiteY102" fmla="*/ 237011 h 1868588"/>
              <a:gd name="connsiteX103" fmla="*/ 1257626 w 1678968"/>
              <a:gd name="connsiteY103" fmla="*/ 183223 h 1868588"/>
              <a:gd name="connsiteX104" fmla="*/ 1230732 w 1678968"/>
              <a:gd name="connsiteY104" fmla="*/ 156329 h 1868588"/>
              <a:gd name="connsiteX105" fmla="*/ 1203838 w 1678968"/>
              <a:gd name="connsiteY105" fmla="*/ 138400 h 1868588"/>
              <a:gd name="connsiteX106" fmla="*/ 1167979 w 1678968"/>
              <a:gd name="connsiteY106" fmla="*/ 102541 h 1868588"/>
              <a:gd name="connsiteX107" fmla="*/ 1114191 w 1678968"/>
              <a:gd name="connsiteY107" fmla="*/ 84611 h 1868588"/>
              <a:gd name="connsiteX108" fmla="*/ 1060403 w 1678968"/>
              <a:gd name="connsiteY108" fmla="*/ 48752 h 1868588"/>
              <a:gd name="connsiteX109" fmla="*/ 1033509 w 1678968"/>
              <a:gd name="connsiteY109" fmla="*/ 30823 h 1868588"/>
              <a:gd name="connsiteX110" fmla="*/ 970756 w 1678968"/>
              <a:gd name="connsiteY110" fmla="*/ 3929 h 1868588"/>
              <a:gd name="connsiteX0" fmla="*/ 1051438 w 1678968"/>
              <a:gd name="connsiteY0" fmla="*/ 21858 h 1868588"/>
              <a:gd name="connsiteX1" fmla="*/ 1015579 w 1678968"/>
              <a:gd name="connsiteY1" fmla="*/ 12894 h 1868588"/>
              <a:gd name="connsiteX2" fmla="*/ 988685 w 1678968"/>
              <a:gd name="connsiteY2" fmla="*/ 3929 h 1868588"/>
              <a:gd name="connsiteX3" fmla="*/ 908003 w 1678968"/>
              <a:gd name="connsiteY3" fmla="*/ 12894 h 1868588"/>
              <a:gd name="connsiteX4" fmla="*/ 881109 w 1678968"/>
              <a:gd name="connsiteY4" fmla="*/ 21858 h 1868588"/>
              <a:gd name="connsiteX5" fmla="*/ 863179 w 1678968"/>
              <a:gd name="connsiteY5" fmla="*/ 39788 h 1868588"/>
              <a:gd name="connsiteX6" fmla="*/ 836285 w 1678968"/>
              <a:gd name="connsiteY6" fmla="*/ 57717 h 1868588"/>
              <a:gd name="connsiteX7" fmla="*/ 809391 w 1678968"/>
              <a:gd name="connsiteY7" fmla="*/ 84611 h 1868588"/>
              <a:gd name="connsiteX8" fmla="*/ 773532 w 1678968"/>
              <a:gd name="connsiteY8" fmla="*/ 93576 h 1868588"/>
              <a:gd name="connsiteX9" fmla="*/ 728709 w 1678968"/>
              <a:gd name="connsiteY9" fmla="*/ 138400 h 1868588"/>
              <a:gd name="connsiteX10" fmla="*/ 701815 w 1678968"/>
              <a:gd name="connsiteY10" fmla="*/ 156329 h 1868588"/>
              <a:gd name="connsiteX11" fmla="*/ 683885 w 1678968"/>
              <a:gd name="connsiteY11" fmla="*/ 174258 h 1868588"/>
              <a:gd name="connsiteX12" fmla="*/ 656991 w 1678968"/>
              <a:gd name="connsiteY12" fmla="*/ 192188 h 1868588"/>
              <a:gd name="connsiteX13" fmla="*/ 630097 w 1678968"/>
              <a:gd name="connsiteY13" fmla="*/ 219082 h 1868588"/>
              <a:gd name="connsiteX14" fmla="*/ 603203 w 1678968"/>
              <a:gd name="connsiteY14" fmla="*/ 237011 h 1868588"/>
              <a:gd name="connsiteX15" fmla="*/ 558379 w 1678968"/>
              <a:gd name="connsiteY15" fmla="*/ 272870 h 1868588"/>
              <a:gd name="connsiteX16" fmla="*/ 522520 w 1678968"/>
              <a:gd name="connsiteY16" fmla="*/ 281835 h 1868588"/>
              <a:gd name="connsiteX17" fmla="*/ 477697 w 1678968"/>
              <a:gd name="connsiteY17" fmla="*/ 317694 h 1868588"/>
              <a:gd name="connsiteX18" fmla="*/ 423909 w 1678968"/>
              <a:gd name="connsiteY18" fmla="*/ 353552 h 1868588"/>
              <a:gd name="connsiteX19" fmla="*/ 405979 w 1678968"/>
              <a:gd name="connsiteY19" fmla="*/ 380447 h 1868588"/>
              <a:gd name="connsiteX20" fmla="*/ 352191 w 1678968"/>
              <a:gd name="connsiteY20" fmla="*/ 407341 h 1868588"/>
              <a:gd name="connsiteX21" fmla="*/ 325297 w 1678968"/>
              <a:gd name="connsiteY21" fmla="*/ 425270 h 1868588"/>
              <a:gd name="connsiteX22" fmla="*/ 289438 w 1678968"/>
              <a:gd name="connsiteY22" fmla="*/ 461129 h 1868588"/>
              <a:gd name="connsiteX23" fmla="*/ 262544 w 1678968"/>
              <a:gd name="connsiteY23" fmla="*/ 479058 h 1868588"/>
              <a:gd name="connsiteX24" fmla="*/ 226685 w 1678968"/>
              <a:gd name="connsiteY24" fmla="*/ 514917 h 1868588"/>
              <a:gd name="connsiteX25" fmla="*/ 199791 w 1678968"/>
              <a:gd name="connsiteY25" fmla="*/ 532847 h 1868588"/>
              <a:gd name="connsiteX26" fmla="*/ 146003 w 1678968"/>
              <a:gd name="connsiteY26" fmla="*/ 586635 h 1868588"/>
              <a:gd name="connsiteX27" fmla="*/ 101179 w 1678968"/>
              <a:gd name="connsiteY27" fmla="*/ 622494 h 1868588"/>
              <a:gd name="connsiteX28" fmla="*/ 50210 w 1678968"/>
              <a:gd name="connsiteY28" fmla="*/ 677440 h 1868588"/>
              <a:gd name="connsiteX29" fmla="*/ 12606 w 1678968"/>
              <a:gd name="connsiteY29" fmla="*/ 779376 h 1868588"/>
              <a:gd name="connsiteX30" fmla="*/ 66719 w 1678968"/>
              <a:gd name="connsiteY30" fmla="*/ 852302 h 1868588"/>
              <a:gd name="connsiteX31" fmla="*/ 103528 w 1678968"/>
              <a:gd name="connsiteY31" fmla="*/ 886523 h 1868588"/>
              <a:gd name="connsiteX32" fmla="*/ 138451 w 1678968"/>
              <a:gd name="connsiteY32" fmla="*/ 916272 h 1868588"/>
              <a:gd name="connsiteX33" fmla="*/ 154492 w 1678968"/>
              <a:gd name="connsiteY33" fmla="*/ 930129 h 1868588"/>
              <a:gd name="connsiteX34" fmla="*/ 184687 w 1678968"/>
              <a:gd name="connsiteY34" fmla="*/ 965589 h 1868588"/>
              <a:gd name="connsiteX35" fmla="*/ 209693 w 1678968"/>
              <a:gd name="connsiteY35" fmla="*/ 1008376 h 1868588"/>
              <a:gd name="connsiteX36" fmla="*/ 240363 w 1678968"/>
              <a:gd name="connsiteY36" fmla="*/ 1062164 h 1868588"/>
              <a:gd name="connsiteX37" fmla="*/ 271509 w 1678968"/>
              <a:gd name="connsiteY37" fmla="*/ 1106588 h 1868588"/>
              <a:gd name="connsiteX38" fmla="*/ 289438 w 1678968"/>
              <a:gd name="connsiteY38" fmla="*/ 1142447 h 1868588"/>
              <a:gd name="connsiteX39" fmla="*/ 307368 w 1678968"/>
              <a:gd name="connsiteY39" fmla="*/ 1196235 h 1868588"/>
              <a:gd name="connsiteX40" fmla="*/ 325297 w 1678968"/>
              <a:gd name="connsiteY40" fmla="*/ 1232094 h 1868588"/>
              <a:gd name="connsiteX41" fmla="*/ 361156 w 1678968"/>
              <a:gd name="connsiteY41" fmla="*/ 1285882 h 1868588"/>
              <a:gd name="connsiteX42" fmla="*/ 370120 w 1678968"/>
              <a:gd name="connsiteY42" fmla="*/ 1312776 h 1868588"/>
              <a:gd name="connsiteX43" fmla="*/ 388050 w 1678968"/>
              <a:gd name="connsiteY43" fmla="*/ 1339670 h 1868588"/>
              <a:gd name="connsiteX44" fmla="*/ 397015 w 1678968"/>
              <a:gd name="connsiteY44" fmla="*/ 1375529 h 1868588"/>
              <a:gd name="connsiteX45" fmla="*/ 450803 w 1678968"/>
              <a:gd name="connsiteY45" fmla="*/ 1465176 h 1868588"/>
              <a:gd name="connsiteX46" fmla="*/ 468732 w 1678968"/>
              <a:gd name="connsiteY46" fmla="*/ 1492070 h 1868588"/>
              <a:gd name="connsiteX47" fmla="*/ 486662 w 1678968"/>
              <a:gd name="connsiteY47" fmla="*/ 1510000 h 1868588"/>
              <a:gd name="connsiteX48" fmla="*/ 504591 w 1678968"/>
              <a:gd name="connsiteY48" fmla="*/ 1536894 h 1868588"/>
              <a:gd name="connsiteX49" fmla="*/ 513556 w 1678968"/>
              <a:gd name="connsiteY49" fmla="*/ 1563788 h 1868588"/>
              <a:gd name="connsiteX50" fmla="*/ 540450 w 1678968"/>
              <a:gd name="connsiteY50" fmla="*/ 1581717 h 1868588"/>
              <a:gd name="connsiteX51" fmla="*/ 585273 w 1678968"/>
              <a:gd name="connsiteY51" fmla="*/ 1626541 h 1868588"/>
              <a:gd name="connsiteX52" fmla="*/ 603203 w 1678968"/>
              <a:gd name="connsiteY52" fmla="*/ 1644470 h 1868588"/>
              <a:gd name="connsiteX53" fmla="*/ 621132 w 1678968"/>
              <a:gd name="connsiteY53" fmla="*/ 1671364 h 1868588"/>
              <a:gd name="connsiteX54" fmla="*/ 648026 w 1678968"/>
              <a:gd name="connsiteY54" fmla="*/ 1689294 h 1868588"/>
              <a:gd name="connsiteX55" fmla="*/ 665956 w 1678968"/>
              <a:gd name="connsiteY55" fmla="*/ 1707223 h 1868588"/>
              <a:gd name="connsiteX56" fmla="*/ 692850 w 1678968"/>
              <a:gd name="connsiteY56" fmla="*/ 1716188 h 1868588"/>
              <a:gd name="connsiteX57" fmla="*/ 737673 w 1678968"/>
              <a:gd name="connsiteY57" fmla="*/ 1752047 h 1868588"/>
              <a:gd name="connsiteX58" fmla="*/ 764568 w 1678968"/>
              <a:gd name="connsiteY58" fmla="*/ 1769976 h 1868588"/>
              <a:gd name="connsiteX59" fmla="*/ 818356 w 1678968"/>
              <a:gd name="connsiteY59" fmla="*/ 1787905 h 1868588"/>
              <a:gd name="connsiteX60" fmla="*/ 881109 w 1678968"/>
              <a:gd name="connsiteY60" fmla="*/ 1814800 h 1868588"/>
              <a:gd name="connsiteX61" fmla="*/ 934897 w 1678968"/>
              <a:gd name="connsiteY61" fmla="*/ 1832729 h 1868588"/>
              <a:gd name="connsiteX62" fmla="*/ 970756 w 1678968"/>
              <a:gd name="connsiteY62" fmla="*/ 1841694 h 1868588"/>
              <a:gd name="connsiteX63" fmla="*/ 1033509 w 1678968"/>
              <a:gd name="connsiteY63" fmla="*/ 1859623 h 1868588"/>
              <a:gd name="connsiteX64" fmla="*/ 1114191 w 1678968"/>
              <a:gd name="connsiteY64" fmla="*/ 1868588 h 1868588"/>
              <a:gd name="connsiteX65" fmla="*/ 1284520 w 1678968"/>
              <a:gd name="connsiteY65" fmla="*/ 1859623 h 1868588"/>
              <a:gd name="connsiteX66" fmla="*/ 1329344 w 1678968"/>
              <a:gd name="connsiteY66" fmla="*/ 1850658 h 1868588"/>
              <a:gd name="connsiteX67" fmla="*/ 1356238 w 1678968"/>
              <a:gd name="connsiteY67" fmla="*/ 1832729 h 1868588"/>
              <a:gd name="connsiteX68" fmla="*/ 1383132 w 1678968"/>
              <a:gd name="connsiteY68" fmla="*/ 1823764 h 1868588"/>
              <a:gd name="connsiteX69" fmla="*/ 1436920 w 1678968"/>
              <a:gd name="connsiteY69" fmla="*/ 1796870 h 1868588"/>
              <a:gd name="connsiteX70" fmla="*/ 1481744 w 1678968"/>
              <a:gd name="connsiteY70" fmla="*/ 1769976 h 1868588"/>
              <a:gd name="connsiteX71" fmla="*/ 1544497 w 1678968"/>
              <a:gd name="connsiteY71" fmla="*/ 1698258 h 1868588"/>
              <a:gd name="connsiteX72" fmla="*/ 1571391 w 1678968"/>
              <a:gd name="connsiteY72" fmla="*/ 1671364 h 1868588"/>
              <a:gd name="connsiteX73" fmla="*/ 1580356 w 1678968"/>
              <a:gd name="connsiteY73" fmla="*/ 1644470 h 1868588"/>
              <a:gd name="connsiteX74" fmla="*/ 1607250 w 1678968"/>
              <a:gd name="connsiteY74" fmla="*/ 1590682 h 1868588"/>
              <a:gd name="connsiteX75" fmla="*/ 1616215 w 1678968"/>
              <a:gd name="connsiteY75" fmla="*/ 1554823 h 1868588"/>
              <a:gd name="connsiteX76" fmla="*/ 1634144 w 1678968"/>
              <a:gd name="connsiteY76" fmla="*/ 1501035 h 1868588"/>
              <a:gd name="connsiteX77" fmla="*/ 1652073 w 1678968"/>
              <a:gd name="connsiteY77" fmla="*/ 1420352 h 1868588"/>
              <a:gd name="connsiteX78" fmla="*/ 1661038 w 1678968"/>
              <a:gd name="connsiteY78" fmla="*/ 1339670 h 1868588"/>
              <a:gd name="connsiteX79" fmla="*/ 1670003 w 1678968"/>
              <a:gd name="connsiteY79" fmla="*/ 1303811 h 1868588"/>
              <a:gd name="connsiteX80" fmla="*/ 1678968 w 1678968"/>
              <a:gd name="connsiteY80" fmla="*/ 1241058 h 1868588"/>
              <a:gd name="connsiteX81" fmla="*/ 1670003 w 1678968"/>
              <a:gd name="connsiteY81" fmla="*/ 1061764 h 1868588"/>
              <a:gd name="connsiteX82" fmla="*/ 1645934 w 1678968"/>
              <a:gd name="connsiteY82" fmla="*/ 1029978 h 1868588"/>
              <a:gd name="connsiteX83" fmla="*/ 1635081 w 1678968"/>
              <a:gd name="connsiteY83" fmla="*/ 966007 h 1868588"/>
              <a:gd name="connsiteX84" fmla="*/ 1617152 w 1678968"/>
              <a:gd name="connsiteY84" fmla="*/ 850684 h 1868588"/>
              <a:gd name="connsiteX85" fmla="*/ 1601111 w 1678968"/>
              <a:gd name="connsiteY85" fmla="*/ 789968 h 1868588"/>
              <a:gd name="connsiteX86" fmla="*/ 1607250 w 1678968"/>
              <a:gd name="connsiteY86" fmla="*/ 756964 h 1868588"/>
              <a:gd name="connsiteX87" fmla="*/ 1589320 w 1678968"/>
              <a:gd name="connsiteY87" fmla="*/ 739035 h 1868588"/>
              <a:gd name="connsiteX88" fmla="*/ 1571391 w 1678968"/>
              <a:gd name="connsiteY88" fmla="*/ 685247 h 1868588"/>
              <a:gd name="connsiteX89" fmla="*/ 1553462 w 1678968"/>
              <a:gd name="connsiteY89" fmla="*/ 658352 h 1868588"/>
              <a:gd name="connsiteX90" fmla="*/ 1544497 w 1678968"/>
              <a:gd name="connsiteY90" fmla="*/ 631458 h 1868588"/>
              <a:gd name="connsiteX91" fmla="*/ 1508638 w 1678968"/>
              <a:gd name="connsiteY91" fmla="*/ 577670 h 1868588"/>
              <a:gd name="connsiteX92" fmla="*/ 1493072 w 1678968"/>
              <a:gd name="connsiteY92" fmla="*/ 508808 h 1868588"/>
              <a:gd name="connsiteX93" fmla="*/ 1476459 w 1678968"/>
              <a:gd name="connsiteY93" fmla="*/ 480685 h 1868588"/>
              <a:gd name="connsiteX94" fmla="*/ 1454850 w 1678968"/>
              <a:gd name="connsiteY94" fmla="*/ 461129 h 1868588"/>
              <a:gd name="connsiteX95" fmla="*/ 1436920 w 1678968"/>
              <a:gd name="connsiteY95" fmla="*/ 425270 h 1868588"/>
              <a:gd name="connsiteX96" fmla="*/ 1427956 w 1678968"/>
              <a:gd name="connsiteY96" fmla="*/ 398376 h 1868588"/>
              <a:gd name="connsiteX97" fmla="*/ 1410026 w 1678968"/>
              <a:gd name="connsiteY97" fmla="*/ 380447 h 1868588"/>
              <a:gd name="connsiteX98" fmla="*/ 1401062 w 1678968"/>
              <a:gd name="connsiteY98" fmla="*/ 353552 h 1868588"/>
              <a:gd name="connsiteX99" fmla="*/ 1383132 w 1678968"/>
              <a:gd name="connsiteY99" fmla="*/ 335623 h 1868588"/>
              <a:gd name="connsiteX100" fmla="*/ 1365203 w 1678968"/>
              <a:gd name="connsiteY100" fmla="*/ 308729 h 1868588"/>
              <a:gd name="connsiteX101" fmla="*/ 1347273 w 1678968"/>
              <a:gd name="connsiteY101" fmla="*/ 290800 h 1868588"/>
              <a:gd name="connsiteX102" fmla="*/ 1311415 w 1678968"/>
              <a:gd name="connsiteY102" fmla="*/ 237011 h 1868588"/>
              <a:gd name="connsiteX103" fmla="*/ 1257626 w 1678968"/>
              <a:gd name="connsiteY103" fmla="*/ 183223 h 1868588"/>
              <a:gd name="connsiteX104" fmla="*/ 1230732 w 1678968"/>
              <a:gd name="connsiteY104" fmla="*/ 156329 h 1868588"/>
              <a:gd name="connsiteX105" fmla="*/ 1203838 w 1678968"/>
              <a:gd name="connsiteY105" fmla="*/ 138400 h 1868588"/>
              <a:gd name="connsiteX106" fmla="*/ 1167979 w 1678968"/>
              <a:gd name="connsiteY106" fmla="*/ 102541 h 1868588"/>
              <a:gd name="connsiteX107" fmla="*/ 1114191 w 1678968"/>
              <a:gd name="connsiteY107" fmla="*/ 84611 h 1868588"/>
              <a:gd name="connsiteX108" fmla="*/ 1060403 w 1678968"/>
              <a:gd name="connsiteY108" fmla="*/ 48752 h 1868588"/>
              <a:gd name="connsiteX109" fmla="*/ 1033509 w 1678968"/>
              <a:gd name="connsiteY109" fmla="*/ 30823 h 1868588"/>
              <a:gd name="connsiteX110" fmla="*/ 970756 w 1678968"/>
              <a:gd name="connsiteY110" fmla="*/ 3929 h 1868588"/>
              <a:gd name="connsiteX0" fmla="*/ 1051438 w 1678968"/>
              <a:gd name="connsiteY0" fmla="*/ 21858 h 1868588"/>
              <a:gd name="connsiteX1" fmla="*/ 1015579 w 1678968"/>
              <a:gd name="connsiteY1" fmla="*/ 12894 h 1868588"/>
              <a:gd name="connsiteX2" fmla="*/ 988685 w 1678968"/>
              <a:gd name="connsiteY2" fmla="*/ 3929 h 1868588"/>
              <a:gd name="connsiteX3" fmla="*/ 908003 w 1678968"/>
              <a:gd name="connsiteY3" fmla="*/ 12894 h 1868588"/>
              <a:gd name="connsiteX4" fmla="*/ 881109 w 1678968"/>
              <a:gd name="connsiteY4" fmla="*/ 21858 h 1868588"/>
              <a:gd name="connsiteX5" fmla="*/ 863179 w 1678968"/>
              <a:gd name="connsiteY5" fmla="*/ 39788 h 1868588"/>
              <a:gd name="connsiteX6" fmla="*/ 836285 w 1678968"/>
              <a:gd name="connsiteY6" fmla="*/ 57717 h 1868588"/>
              <a:gd name="connsiteX7" fmla="*/ 809391 w 1678968"/>
              <a:gd name="connsiteY7" fmla="*/ 84611 h 1868588"/>
              <a:gd name="connsiteX8" fmla="*/ 773532 w 1678968"/>
              <a:gd name="connsiteY8" fmla="*/ 93576 h 1868588"/>
              <a:gd name="connsiteX9" fmla="*/ 728709 w 1678968"/>
              <a:gd name="connsiteY9" fmla="*/ 138400 h 1868588"/>
              <a:gd name="connsiteX10" fmla="*/ 701815 w 1678968"/>
              <a:gd name="connsiteY10" fmla="*/ 156329 h 1868588"/>
              <a:gd name="connsiteX11" fmla="*/ 683885 w 1678968"/>
              <a:gd name="connsiteY11" fmla="*/ 174258 h 1868588"/>
              <a:gd name="connsiteX12" fmla="*/ 656991 w 1678968"/>
              <a:gd name="connsiteY12" fmla="*/ 192188 h 1868588"/>
              <a:gd name="connsiteX13" fmla="*/ 630097 w 1678968"/>
              <a:gd name="connsiteY13" fmla="*/ 219082 h 1868588"/>
              <a:gd name="connsiteX14" fmla="*/ 603203 w 1678968"/>
              <a:gd name="connsiteY14" fmla="*/ 237011 h 1868588"/>
              <a:gd name="connsiteX15" fmla="*/ 558379 w 1678968"/>
              <a:gd name="connsiteY15" fmla="*/ 272870 h 1868588"/>
              <a:gd name="connsiteX16" fmla="*/ 522520 w 1678968"/>
              <a:gd name="connsiteY16" fmla="*/ 281835 h 1868588"/>
              <a:gd name="connsiteX17" fmla="*/ 477697 w 1678968"/>
              <a:gd name="connsiteY17" fmla="*/ 317694 h 1868588"/>
              <a:gd name="connsiteX18" fmla="*/ 423909 w 1678968"/>
              <a:gd name="connsiteY18" fmla="*/ 353552 h 1868588"/>
              <a:gd name="connsiteX19" fmla="*/ 405979 w 1678968"/>
              <a:gd name="connsiteY19" fmla="*/ 380447 h 1868588"/>
              <a:gd name="connsiteX20" fmla="*/ 352191 w 1678968"/>
              <a:gd name="connsiteY20" fmla="*/ 407341 h 1868588"/>
              <a:gd name="connsiteX21" fmla="*/ 325297 w 1678968"/>
              <a:gd name="connsiteY21" fmla="*/ 425270 h 1868588"/>
              <a:gd name="connsiteX22" fmla="*/ 289438 w 1678968"/>
              <a:gd name="connsiteY22" fmla="*/ 461129 h 1868588"/>
              <a:gd name="connsiteX23" fmla="*/ 262544 w 1678968"/>
              <a:gd name="connsiteY23" fmla="*/ 479058 h 1868588"/>
              <a:gd name="connsiteX24" fmla="*/ 226685 w 1678968"/>
              <a:gd name="connsiteY24" fmla="*/ 514917 h 1868588"/>
              <a:gd name="connsiteX25" fmla="*/ 199791 w 1678968"/>
              <a:gd name="connsiteY25" fmla="*/ 532847 h 1868588"/>
              <a:gd name="connsiteX26" fmla="*/ 146003 w 1678968"/>
              <a:gd name="connsiteY26" fmla="*/ 586635 h 1868588"/>
              <a:gd name="connsiteX27" fmla="*/ 101179 w 1678968"/>
              <a:gd name="connsiteY27" fmla="*/ 622494 h 1868588"/>
              <a:gd name="connsiteX28" fmla="*/ 50210 w 1678968"/>
              <a:gd name="connsiteY28" fmla="*/ 677440 h 1868588"/>
              <a:gd name="connsiteX29" fmla="*/ 12606 w 1678968"/>
              <a:gd name="connsiteY29" fmla="*/ 779376 h 1868588"/>
              <a:gd name="connsiteX30" fmla="*/ 66719 w 1678968"/>
              <a:gd name="connsiteY30" fmla="*/ 852302 h 1868588"/>
              <a:gd name="connsiteX31" fmla="*/ 103528 w 1678968"/>
              <a:gd name="connsiteY31" fmla="*/ 886523 h 1868588"/>
              <a:gd name="connsiteX32" fmla="*/ 138451 w 1678968"/>
              <a:gd name="connsiteY32" fmla="*/ 916272 h 1868588"/>
              <a:gd name="connsiteX33" fmla="*/ 154492 w 1678968"/>
              <a:gd name="connsiteY33" fmla="*/ 930129 h 1868588"/>
              <a:gd name="connsiteX34" fmla="*/ 184687 w 1678968"/>
              <a:gd name="connsiteY34" fmla="*/ 965589 h 1868588"/>
              <a:gd name="connsiteX35" fmla="*/ 209693 w 1678968"/>
              <a:gd name="connsiteY35" fmla="*/ 1008376 h 1868588"/>
              <a:gd name="connsiteX36" fmla="*/ 240363 w 1678968"/>
              <a:gd name="connsiteY36" fmla="*/ 1062164 h 1868588"/>
              <a:gd name="connsiteX37" fmla="*/ 271509 w 1678968"/>
              <a:gd name="connsiteY37" fmla="*/ 1106588 h 1868588"/>
              <a:gd name="connsiteX38" fmla="*/ 289438 w 1678968"/>
              <a:gd name="connsiteY38" fmla="*/ 1142447 h 1868588"/>
              <a:gd name="connsiteX39" fmla="*/ 307368 w 1678968"/>
              <a:gd name="connsiteY39" fmla="*/ 1196235 h 1868588"/>
              <a:gd name="connsiteX40" fmla="*/ 325297 w 1678968"/>
              <a:gd name="connsiteY40" fmla="*/ 1232094 h 1868588"/>
              <a:gd name="connsiteX41" fmla="*/ 361156 w 1678968"/>
              <a:gd name="connsiteY41" fmla="*/ 1285882 h 1868588"/>
              <a:gd name="connsiteX42" fmla="*/ 370120 w 1678968"/>
              <a:gd name="connsiteY42" fmla="*/ 1312776 h 1868588"/>
              <a:gd name="connsiteX43" fmla="*/ 388050 w 1678968"/>
              <a:gd name="connsiteY43" fmla="*/ 1339670 h 1868588"/>
              <a:gd name="connsiteX44" fmla="*/ 397015 w 1678968"/>
              <a:gd name="connsiteY44" fmla="*/ 1375529 h 1868588"/>
              <a:gd name="connsiteX45" fmla="*/ 450803 w 1678968"/>
              <a:gd name="connsiteY45" fmla="*/ 1465176 h 1868588"/>
              <a:gd name="connsiteX46" fmla="*/ 468732 w 1678968"/>
              <a:gd name="connsiteY46" fmla="*/ 1492070 h 1868588"/>
              <a:gd name="connsiteX47" fmla="*/ 486662 w 1678968"/>
              <a:gd name="connsiteY47" fmla="*/ 1510000 h 1868588"/>
              <a:gd name="connsiteX48" fmla="*/ 504591 w 1678968"/>
              <a:gd name="connsiteY48" fmla="*/ 1536894 h 1868588"/>
              <a:gd name="connsiteX49" fmla="*/ 513556 w 1678968"/>
              <a:gd name="connsiteY49" fmla="*/ 1563788 h 1868588"/>
              <a:gd name="connsiteX50" fmla="*/ 540450 w 1678968"/>
              <a:gd name="connsiteY50" fmla="*/ 1581717 h 1868588"/>
              <a:gd name="connsiteX51" fmla="*/ 585273 w 1678968"/>
              <a:gd name="connsiteY51" fmla="*/ 1626541 h 1868588"/>
              <a:gd name="connsiteX52" fmla="*/ 603203 w 1678968"/>
              <a:gd name="connsiteY52" fmla="*/ 1644470 h 1868588"/>
              <a:gd name="connsiteX53" fmla="*/ 621132 w 1678968"/>
              <a:gd name="connsiteY53" fmla="*/ 1671364 h 1868588"/>
              <a:gd name="connsiteX54" fmla="*/ 648026 w 1678968"/>
              <a:gd name="connsiteY54" fmla="*/ 1689294 h 1868588"/>
              <a:gd name="connsiteX55" fmla="*/ 665956 w 1678968"/>
              <a:gd name="connsiteY55" fmla="*/ 1707223 h 1868588"/>
              <a:gd name="connsiteX56" fmla="*/ 692850 w 1678968"/>
              <a:gd name="connsiteY56" fmla="*/ 1716188 h 1868588"/>
              <a:gd name="connsiteX57" fmla="*/ 737673 w 1678968"/>
              <a:gd name="connsiteY57" fmla="*/ 1752047 h 1868588"/>
              <a:gd name="connsiteX58" fmla="*/ 764568 w 1678968"/>
              <a:gd name="connsiteY58" fmla="*/ 1769976 h 1868588"/>
              <a:gd name="connsiteX59" fmla="*/ 818356 w 1678968"/>
              <a:gd name="connsiteY59" fmla="*/ 1787905 h 1868588"/>
              <a:gd name="connsiteX60" fmla="*/ 881109 w 1678968"/>
              <a:gd name="connsiteY60" fmla="*/ 1814800 h 1868588"/>
              <a:gd name="connsiteX61" fmla="*/ 934897 w 1678968"/>
              <a:gd name="connsiteY61" fmla="*/ 1832729 h 1868588"/>
              <a:gd name="connsiteX62" fmla="*/ 970756 w 1678968"/>
              <a:gd name="connsiteY62" fmla="*/ 1841694 h 1868588"/>
              <a:gd name="connsiteX63" fmla="*/ 1033509 w 1678968"/>
              <a:gd name="connsiteY63" fmla="*/ 1859623 h 1868588"/>
              <a:gd name="connsiteX64" fmla="*/ 1114191 w 1678968"/>
              <a:gd name="connsiteY64" fmla="*/ 1868588 h 1868588"/>
              <a:gd name="connsiteX65" fmla="*/ 1284520 w 1678968"/>
              <a:gd name="connsiteY65" fmla="*/ 1859623 h 1868588"/>
              <a:gd name="connsiteX66" fmla="*/ 1329344 w 1678968"/>
              <a:gd name="connsiteY66" fmla="*/ 1850658 h 1868588"/>
              <a:gd name="connsiteX67" fmla="*/ 1356238 w 1678968"/>
              <a:gd name="connsiteY67" fmla="*/ 1832729 h 1868588"/>
              <a:gd name="connsiteX68" fmla="*/ 1383132 w 1678968"/>
              <a:gd name="connsiteY68" fmla="*/ 1823764 h 1868588"/>
              <a:gd name="connsiteX69" fmla="*/ 1436920 w 1678968"/>
              <a:gd name="connsiteY69" fmla="*/ 1796870 h 1868588"/>
              <a:gd name="connsiteX70" fmla="*/ 1481744 w 1678968"/>
              <a:gd name="connsiteY70" fmla="*/ 1769976 h 1868588"/>
              <a:gd name="connsiteX71" fmla="*/ 1544497 w 1678968"/>
              <a:gd name="connsiteY71" fmla="*/ 1698258 h 1868588"/>
              <a:gd name="connsiteX72" fmla="*/ 1571391 w 1678968"/>
              <a:gd name="connsiteY72" fmla="*/ 1671364 h 1868588"/>
              <a:gd name="connsiteX73" fmla="*/ 1580356 w 1678968"/>
              <a:gd name="connsiteY73" fmla="*/ 1644470 h 1868588"/>
              <a:gd name="connsiteX74" fmla="*/ 1607250 w 1678968"/>
              <a:gd name="connsiteY74" fmla="*/ 1590682 h 1868588"/>
              <a:gd name="connsiteX75" fmla="*/ 1616215 w 1678968"/>
              <a:gd name="connsiteY75" fmla="*/ 1554823 h 1868588"/>
              <a:gd name="connsiteX76" fmla="*/ 1634144 w 1678968"/>
              <a:gd name="connsiteY76" fmla="*/ 1501035 h 1868588"/>
              <a:gd name="connsiteX77" fmla="*/ 1652073 w 1678968"/>
              <a:gd name="connsiteY77" fmla="*/ 1420352 h 1868588"/>
              <a:gd name="connsiteX78" fmla="*/ 1661038 w 1678968"/>
              <a:gd name="connsiteY78" fmla="*/ 1339670 h 1868588"/>
              <a:gd name="connsiteX79" fmla="*/ 1670003 w 1678968"/>
              <a:gd name="connsiteY79" fmla="*/ 1303811 h 1868588"/>
              <a:gd name="connsiteX80" fmla="*/ 1678968 w 1678968"/>
              <a:gd name="connsiteY80" fmla="*/ 1241058 h 1868588"/>
              <a:gd name="connsiteX81" fmla="*/ 1670003 w 1678968"/>
              <a:gd name="connsiteY81" fmla="*/ 1061764 h 1868588"/>
              <a:gd name="connsiteX82" fmla="*/ 1645934 w 1678968"/>
              <a:gd name="connsiteY82" fmla="*/ 1029978 h 1868588"/>
              <a:gd name="connsiteX83" fmla="*/ 1635081 w 1678968"/>
              <a:gd name="connsiteY83" fmla="*/ 966007 h 1868588"/>
              <a:gd name="connsiteX84" fmla="*/ 1617152 w 1678968"/>
              <a:gd name="connsiteY84" fmla="*/ 850684 h 1868588"/>
              <a:gd name="connsiteX85" fmla="*/ 1601111 w 1678968"/>
              <a:gd name="connsiteY85" fmla="*/ 789968 h 1868588"/>
              <a:gd name="connsiteX86" fmla="*/ 1601586 w 1678968"/>
              <a:gd name="connsiteY86" fmla="*/ 761037 h 1868588"/>
              <a:gd name="connsiteX87" fmla="*/ 1589320 w 1678968"/>
              <a:gd name="connsiteY87" fmla="*/ 739035 h 1868588"/>
              <a:gd name="connsiteX88" fmla="*/ 1571391 w 1678968"/>
              <a:gd name="connsiteY88" fmla="*/ 685247 h 1868588"/>
              <a:gd name="connsiteX89" fmla="*/ 1553462 w 1678968"/>
              <a:gd name="connsiteY89" fmla="*/ 658352 h 1868588"/>
              <a:gd name="connsiteX90" fmla="*/ 1544497 w 1678968"/>
              <a:gd name="connsiteY90" fmla="*/ 631458 h 1868588"/>
              <a:gd name="connsiteX91" fmla="*/ 1508638 w 1678968"/>
              <a:gd name="connsiteY91" fmla="*/ 577670 h 1868588"/>
              <a:gd name="connsiteX92" fmla="*/ 1493072 w 1678968"/>
              <a:gd name="connsiteY92" fmla="*/ 508808 h 1868588"/>
              <a:gd name="connsiteX93" fmla="*/ 1476459 w 1678968"/>
              <a:gd name="connsiteY93" fmla="*/ 480685 h 1868588"/>
              <a:gd name="connsiteX94" fmla="*/ 1454850 w 1678968"/>
              <a:gd name="connsiteY94" fmla="*/ 461129 h 1868588"/>
              <a:gd name="connsiteX95" fmla="*/ 1436920 w 1678968"/>
              <a:gd name="connsiteY95" fmla="*/ 425270 h 1868588"/>
              <a:gd name="connsiteX96" fmla="*/ 1427956 w 1678968"/>
              <a:gd name="connsiteY96" fmla="*/ 398376 h 1868588"/>
              <a:gd name="connsiteX97" fmla="*/ 1410026 w 1678968"/>
              <a:gd name="connsiteY97" fmla="*/ 380447 h 1868588"/>
              <a:gd name="connsiteX98" fmla="*/ 1401062 w 1678968"/>
              <a:gd name="connsiteY98" fmla="*/ 353552 h 1868588"/>
              <a:gd name="connsiteX99" fmla="*/ 1383132 w 1678968"/>
              <a:gd name="connsiteY99" fmla="*/ 335623 h 1868588"/>
              <a:gd name="connsiteX100" fmla="*/ 1365203 w 1678968"/>
              <a:gd name="connsiteY100" fmla="*/ 308729 h 1868588"/>
              <a:gd name="connsiteX101" fmla="*/ 1347273 w 1678968"/>
              <a:gd name="connsiteY101" fmla="*/ 290800 h 1868588"/>
              <a:gd name="connsiteX102" fmla="*/ 1311415 w 1678968"/>
              <a:gd name="connsiteY102" fmla="*/ 237011 h 1868588"/>
              <a:gd name="connsiteX103" fmla="*/ 1257626 w 1678968"/>
              <a:gd name="connsiteY103" fmla="*/ 183223 h 1868588"/>
              <a:gd name="connsiteX104" fmla="*/ 1230732 w 1678968"/>
              <a:gd name="connsiteY104" fmla="*/ 156329 h 1868588"/>
              <a:gd name="connsiteX105" fmla="*/ 1203838 w 1678968"/>
              <a:gd name="connsiteY105" fmla="*/ 138400 h 1868588"/>
              <a:gd name="connsiteX106" fmla="*/ 1167979 w 1678968"/>
              <a:gd name="connsiteY106" fmla="*/ 102541 h 1868588"/>
              <a:gd name="connsiteX107" fmla="*/ 1114191 w 1678968"/>
              <a:gd name="connsiteY107" fmla="*/ 84611 h 1868588"/>
              <a:gd name="connsiteX108" fmla="*/ 1060403 w 1678968"/>
              <a:gd name="connsiteY108" fmla="*/ 48752 h 1868588"/>
              <a:gd name="connsiteX109" fmla="*/ 1033509 w 1678968"/>
              <a:gd name="connsiteY109" fmla="*/ 30823 h 1868588"/>
              <a:gd name="connsiteX110" fmla="*/ 970756 w 1678968"/>
              <a:gd name="connsiteY110" fmla="*/ 3929 h 1868588"/>
              <a:gd name="connsiteX0" fmla="*/ 1051438 w 1678968"/>
              <a:gd name="connsiteY0" fmla="*/ 21858 h 1868588"/>
              <a:gd name="connsiteX1" fmla="*/ 1015579 w 1678968"/>
              <a:gd name="connsiteY1" fmla="*/ 12894 h 1868588"/>
              <a:gd name="connsiteX2" fmla="*/ 988685 w 1678968"/>
              <a:gd name="connsiteY2" fmla="*/ 3929 h 1868588"/>
              <a:gd name="connsiteX3" fmla="*/ 908003 w 1678968"/>
              <a:gd name="connsiteY3" fmla="*/ 12894 h 1868588"/>
              <a:gd name="connsiteX4" fmla="*/ 881109 w 1678968"/>
              <a:gd name="connsiteY4" fmla="*/ 21858 h 1868588"/>
              <a:gd name="connsiteX5" fmla="*/ 863179 w 1678968"/>
              <a:gd name="connsiteY5" fmla="*/ 39788 h 1868588"/>
              <a:gd name="connsiteX6" fmla="*/ 836285 w 1678968"/>
              <a:gd name="connsiteY6" fmla="*/ 57717 h 1868588"/>
              <a:gd name="connsiteX7" fmla="*/ 809391 w 1678968"/>
              <a:gd name="connsiteY7" fmla="*/ 84611 h 1868588"/>
              <a:gd name="connsiteX8" fmla="*/ 773532 w 1678968"/>
              <a:gd name="connsiteY8" fmla="*/ 93576 h 1868588"/>
              <a:gd name="connsiteX9" fmla="*/ 728709 w 1678968"/>
              <a:gd name="connsiteY9" fmla="*/ 138400 h 1868588"/>
              <a:gd name="connsiteX10" fmla="*/ 701815 w 1678968"/>
              <a:gd name="connsiteY10" fmla="*/ 156329 h 1868588"/>
              <a:gd name="connsiteX11" fmla="*/ 683885 w 1678968"/>
              <a:gd name="connsiteY11" fmla="*/ 174258 h 1868588"/>
              <a:gd name="connsiteX12" fmla="*/ 656991 w 1678968"/>
              <a:gd name="connsiteY12" fmla="*/ 192188 h 1868588"/>
              <a:gd name="connsiteX13" fmla="*/ 630097 w 1678968"/>
              <a:gd name="connsiteY13" fmla="*/ 219082 h 1868588"/>
              <a:gd name="connsiteX14" fmla="*/ 603203 w 1678968"/>
              <a:gd name="connsiteY14" fmla="*/ 237011 h 1868588"/>
              <a:gd name="connsiteX15" fmla="*/ 558379 w 1678968"/>
              <a:gd name="connsiteY15" fmla="*/ 272870 h 1868588"/>
              <a:gd name="connsiteX16" fmla="*/ 522520 w 1678968"/>
              <a:gd name="connsiteY16" fmla="*/ 281835 h 1868588"/>
              <a:gd name="connsiteX17" fmla="*/ 477697 w 1678968"/>
              <a:gd name="connsiteY17" fmla="*/ 317694 h 1868588"/>
              <a:gd name="connsiteX18" fmla="*/ 423909 w 1678968"/>
              <a:gd name="connsiteY18" fmla="*/ 353552 h 1868588"/>
              <a:gd name="connsiteX19" fmla="*/ 405979 w 1678968"/>
              <a:gd name="connsiteY19" fmla="*/ 380447 h 1868588"/>
              <a:gd name="connsiteX20" fmla="*/ 352191 w 1678968"/>
              <a:gd name="connsiteY20" fmla="*/ 407341 h 1868588"/>
              <a:gd name="connsiteX21" fmla="*/ 325297 w 1678968"/>
              <a:gd name="connsiteY21" fmla="*/ 425270 h 1868588"/>
              <a:gd name="connsiteX22" fmla="*/ 289438 w 1678968"/>
              <a:gd name="connsiteY22" fmla="*/ 461129 h 1868588"/>
              <a:gd name="connsiteX23" fmla="*/ 262544 w 1678968"/>
              <a:gd name="connsiteY23" fmla="*/ 479058 h 1868588"/>
              <a:gd name="connsiteX24" fmla="*/ 226685 w 1678968"/>
              <a:gd name="connsiteY24" fmla="*/ 514917 h 1868588"/>
              <a:gd name="connsiteX25" fmla="*/ 199791 w 1678968"/>
              <a:gd name="connsiteY25" fmla="*/ 532847 h 1868588"/>
              <a:gd name="connsiteX26" fmla="*/ 146003 w 1678968"/>
              <a:gd name="connsiteY26" fmla="*/ 586635 h 1868588"/>
              <a:gd name="connsiteX27" fmla="*/ 101179 w 1678968"/>
              <a:gd name="connsiteY27" fmla="*/ 622494 h 1868588"/>
              <a:gd name="connsiteX28" fmla="*/ 50210 w 1678968"/>
              <a:gd name="connsiteY28" fmla="*/ 677440 h 1868588"/>
              <a:gd name="connsiteX29" fmla="*/ 12606 w 1678968"/>
              <a:gd name="connsiteY29" fmla="*/ 779376 h 1868588"/>
              <a:gd name="connsiteX30" fmla="*/ 66719 w 1678968"/>
              <a:gd name="connsiteY30" fmla="*/ 852302 h 1868588"/>
              <a:gd name="connsiteX31" fmla="*/ 103528 w 1678968"/>
              <a:gd name="connsiteY31" fmla="*/ 886523 h 1868588"/>
              <a:gd name="connsiteX32" fmla="*/ 138451 w 1678968"/>
              <a:gd name="connsiteY32" fmla="*/ 916272 h 1868588"/>
              <a:gd name="connsiteX33" fmla="*/ 154492 w 1678968"/>
              <a:gd name="connsiteY33" fmla="*/ 930129 h 1868588"/>
              <a:gd name="connsiteX34" fmla="*/ 184687 w 1678968"/>
              <a:gd name="connsiteY34" fmla="*/ 965589 h 1868588"/>
              <a:gd name="connsiteX35" fmla="*/ 209693 w 1678968"/>
              <a:gd name="connsiteY35" fmla="*/ 1008376 h 1868588"/>
              <a:gd name="connsiteX36" fmla="*/ 240363 w 1678968"/>
              <a:gd name="connsiteY36" fmla="*/ 1062164 h 1868588"/>
              <a:gd name="connsiteX37" fmla="*/ 271509 w 1678968"/>
              <a:gd name="connsiteY37" fmla="*/ 1106588 h 1868588"/>
              <a:gd name="connsiteX38" fmla="*/ 289438 w 1678968"/>
              <a:gd name="connsiteY38" fmla="*/ 1142447 h 1868588"/>
              <a:gd name="connsiteX39" fmla="*/ 307368 w 1678968"/>
              <a:gd name="connsiteY39" fmla="*/ 1196235 h 1868588"/>
              <a:gd name="connsiteX40" fmla="*/ 325297 w 1678968"/>
              <a:gd name="connsiteY40" fmla="*/ 1232094 h 1868588"/>
              <a:gd name="connsiteX41" fmla="*/ 361156 w 1678968"/>
              <a:gd name="connsiteY41" fmla="*/ 1285882 h 1868588"/>
              <a:gd name="connsiteX42" fmla="*/ 370120 w 1678968"/>
              <a:gd name="connsiteY42" fmla="*/ 1312776 h 1868588"/>
              <a:gd name="connsiteX43" fmla="*/ 388050 w 1678968"/>
              <a:gd name="connsiteY43" fmla="*/ 1339670 h 1868588"/>
              <a:gd name="connsiteX44" fmla="*/ 397015 w 1678968"/>
              <a:gd name="connsiteY44" fmla="*/ 1375529 h 1868588"/>
              <a:gd name="connsiteX45" fmla="*/ 450803 w 1678968"/>
              <a:gd name="connsiteY45" fmla="*/ 1465176 h 1868588"/>
              <a:gd name="connsiteX46" fmla="*/ 468732 w 1678968"/>
              <a:gd name="connsiteY46" fmla="*/ 1492070 h 1868588"/>
              <a:gd name="connsiteX47" fmla="*/ 486662 w 1678968"/>
              <a:gd name="connsiteY47" fmla="*/ 1510000 h 1868588"/>
              <a:gd name="connsiteX48" fmla="*/ 504591 w 1678968"/>
              <a:gd name="connsiteY48" fmla="*/ 1536894 h 1868588"/>
              <a:gd name="connsiteX49" fmla="*/ 513556 w 1678968"/>
              <a:gd name="connsiteY49" fmla="*/ 1563788 h 1868588"/>
              <a:gd name="connsiteX50" fmla="*/ 540450 w 1678968"/>
              <a:gd name="connsiteY50" fmla="*/ 1581717 h 1868588"/>
              <a:gd name="connsiteX51" fmla="*/ 585273 w 1678968"/>
              <a:gd name="connsiteY51" fmla="*/ 1626541 h 1868588"/>
              <a:gd name="connsiteX52" fmla="*/ 603203 w 1678968"/>
              <a:gd name="connsiteY52" fmla="*/ 1644470 h 1868588"/>
              <a:gd name="connsiteX53" fmla="*/ 621132 w 1678968"/>
              <a:gd name="connsiteY53" fmla="*/ 1671364 h 1868588"/>
              <a:gd name="connsiteX54" fmla="*/ 648026 w 1678968"/>
              <a:gd name="connsiteY54" fmla="*/ 1689294 h 1868588"/>
              <a:gd name="connsiteX55" fmla="*/ 665956 w 1678968"/>
              <a:gd name="connsiteY55" fmla="*/ 1707223 h 1868588"/>
              <a:gd name="connsiteX56" fmla="*/ 692850 w 1678968"/>
              <a:gd name="connsiteY56" fmla="*/ 1716188 h 1868588"/>
              <a:gd name="connsiteX57" fmla="*/ 737673 w 1678968"/>
              <a:gd name="connsiteY57" fmla="*/ 1752047 h 1868588"/>
              <a:gd name="connsiteX58" fmla="*/ 764568 w 1678968"/>
              <a:gd name="connsiteY58" fmla="*/ 1769976 h 1868588"/>
              <a:gd name="connsiteX59" fmla="*/ 818356 w 1678968"/>
              <a:gd name="connsiteY59" fmla="*/ 1787905 h 1868588"/>
              <a:gd name="connsiteX60" fmla="*/ 881109 w 1678968"/>
              <a:gd name="connsiteY60" fmla="*/ 1814800 h 1868588"/>
              <a:gd name="connsiteX61" fmla="*/ 934897 w 1678968"/>
              <a:gd name="connsiteY61" fmla="*/ 1832729 h 1868588"/>
              <a:gd name="connsiteX62" fmla="*/ 970756 w 1678968"/>
              <a:gd name="connsiteY62" fmla="*/ 1841694 h 1868588"/>
              <a:gd name="connsiteX63" fmla="*/ 1033509 w 1678968"/>
              <a:gd name="connsiteY63" fmla="*/ 1859623 h 1868588"/>
              <a:gd name="connsiteX64" fmla="*/ 1114191 w 1678968"/>
              <a:gd name="connsiteY64" fmla="*/ 1868588 h 1868588"/>
              <a:gd name="connsiteX65" fmla="*/ 1284520 w 1678968"/>
              <a:gd name="connsiteY65" fmla="*/ 1859623 h 1868588"/>
              <a:gd name="connsiteX66" fmla="*/ 1329344 w 1678968"/>
              <a:gd name="connsiteY66" fmla="*/ 1850658 h 1868588"/>
              <a:gd name="connsiteX67" fmla="*/ 1356238 w 1678968"/>
              <a:gd name="connsiteY67" fmla="*/ 1832729 h 1868588"/>
              <a:gd name="connsiteX68" fmla="*/ 1383132 w 1678968"/>
              <a:gd name="connsiteY68" fmla="*/ 1823764 h 1868588"/>
              <a:gd name="connsiteX69" fmla="*/ 1436920 w 1678968"/>
              <a:gd name="connsiteY69" fmla="*/ 1796870 h 1868588"/>
              <a:gd name="connsiteX70" fmla="*/ 1481744 w 1678968"/>
              <a:gd name="connsiteY70" fmla="*/ 1769976 h 1868588"/>
              <a:gd name="connsiteX71" fmla="*/ 1544497 w 1678968"/>
              <a:gd name="connsiteY71" fmla="*/ 1698258 h 1868588"/>
              <a:gd name="connsiteX72" fmla="*/ 1571391 w 1678968"/>
              <a:gd name="connsiteY72" fmla="*/ 1671364 h 1868588"/>
              <a:gd name="connsiteX73" fmla="*/ 1580356 w 1678968"/>
              <a:gd name="connsiteY73" fmla="*/ 1644470 h 1868588"/>
              <a:gd name="connsiteX74" fmla="*/ 1607250 w 1678968"/>
              <a:gd name="connsiteY74" fmla="*/ 1590682 h 1868588"/>
              <a:gd name="connsiteX75" fmla="*/ 1616215 w 1678968"/>
              <a:gd name="connsiteY75" fmla="*/ 1554823 h 1868588"/>
              <a:gd name="connsiteX76" fmla="*/ 1634144 w 1678968"/>
              <a:gd name="connsiteY76" fmla="*/ 1501035 h 1868588"/>
              <a:gd name="connsiteX77" fmla="*/ 1652073 w 1678968"/>
              <a:gd name="connsiteY77" fmla="*/ 1420352 h 1868588"/>
              <a:gd name="connsiteX78" fmla="*/ 1661038 w 1678968"/>
              <a:gd name="connsiteY78" fmla="*/ 1339670 h 1868588"/>
              <a:gd name="connsiteX79" fmla="*/ 1670003 w 1678968"/>
              <a:gd name="connsiteY79" fmla="*/ 1303811 h 1868588"/>
              <a:gd name="connsiteX80" fmla="*/ 1678968 w 1678968"/>
              <a:gd name="connsiteY80" fmla="*/ 1241058 h 1868588"/>
              <a:gd name="connsiteX81" fmla="*/ 1651123 w 1678968"/>
              <a:gd name="connsiteY81" fmla="*/ 1063801 h 1868588"/>
              <a:gd name="connsiteX82" fmla="*/ 1645934 w 1678968"/>
              <a:gd name="connsiteY82" fmla="*/ 1029978 h 1868588"/>
              <a:gd name="connsiteX83" fmla="*/ 1635081 w 1678968"/>
              <a:gd name="connsiteY83" fmla="*/ 966007 h 1868588"/>
              <a:gd name="connsiteX84" fmla="*/ 1617152 w 1678968"/>
              <a:gd name="connsiteY84" fmla="*/ 850684 h 1868588"/>
              <a:gd name="connsiteX85" fmla="*/ 1601111 w 1678968"/>
              <a:gd name="connsiteY85" fmla="*/ 789968 h 1868588"/>
              <a:gd name="connsiteX86" fmla="*/ 1601586 w 1678968"/>
              <a:gd name="connsiteY86" fmla="*/ 761037 h 1868588"/>
              <a:gd name="connsiteX87" fmla="*/ 1589320 w 1678968"/>
              <a:gd name="connsiteY87" fmla="*/ 739035 h 1868588"/>
              <a:gd name="connsiteX88" fmla="*/ 1571391 w 1678968"/>
              <a:gd name="connsiteY88" fmla="*/ 685247 h 1868588"/>
              <a:gd name="connsiteX89" fmla="*/ 1553462 w 1678968"/>
              <a:gd name="connsiteY89" fmla="*/ 658352 h 1868588"/>
              <a:gd name="connsiteX90" fmla="*/ 1544497 w 1678968"/>
              <a:gd name="connsiteY90" fmla="*/ 631458 h 1868588"/>
              <a:gd name="connsiteX91" fmla="*/ 1508638 w 1678968"/>
              <a:gd name="connsiteY91" fmla="*/ 577670 h 1868588"/>
              <a:gd name="connsiteX92" fmla="*/ 1493072 w 1678968"/>
              <a:gd name="connsiteY92" fmla="*/ 508808 h 1868588"/>
              <a:gd name="connsiteX93" fmla="*/ 1476459 w 1678968"/>
              <a:gd name="connsiteY93" fmla="*/ 480685 h 1868588"/>
              <a:gd name="connsiteX94" fmla="*/ 1454850 w 1678968"/>
              <a:gd name="connsiteY94" fmla="*/ 461129 h 1868588"/>
              <a:gd name="connsiteX95" fmla="*/ 1436920 w 1678968"/>
              <a:gd name="connsiteY95" fmla="*/ 425270 h 1868588"/>
              <a:gd name="connsiteX96" fmla="*/ 1427956 w 1678968"/>
              <a:gd name="connsiteY96" fmla="*/ 398376 h 1868588"/>
              <a:gd name="connsiteX97" fmla="*/ 1410026 w 1678968"/>
              <a:gd name="connsiteY97" fmla="*/ 380447 h 1868588"/>
              <a:gd name="connsiteX98" fmla="*/ 1401062 w 1678968"/>
              <a:gd name="connsiteY98" fmla="*/ 353552 h 1868588"/>
              <a:gd name="connsiteX99" fmla="*/ 1383132 w 1678968"/>
              <a:gd name="connsiteY99" fmla="*/ 335623 h 1868588"/>
              <a:gd name="connsiteX100" fmla="*/ 1365203 w 1678968"/>
              <a:gd name="connsiteY100" fmla="*/ 308729 h 1868588"/>
              <a:gd name="connsiteX101" fmla="*/ 1347273 w 1678968"/>
              <a:gd name="connsiteY101" fmla="*/ 290800 h 1868588"/>
              <a:gd name="connsiteX102" fmla="*/ 1311415 w 1678968"/>
              <a:gd name="connsiteY102" fmla="*/ 237011 h 1868588"/>
              <a:gd name="connsiteX103" fmla="*/ 1257626 w 1678968"/>
              <a:gd name="connsiteY103" fmla="*/ 183223 h 1868588"/>
              <a:gd name="connsiteX104" fmla="*/ 1230732 w 1678968"/>
              <a:gd name="connsiteY104" fmla="*/ 156329 h 1868588"/>
              <a:gd name="connsiteX105" fmla="*/ 1203838 w 1678968"/>
              <a:gd name="connsiteY105" fmla="*/ 138400 h 1868588"/>
              <a:gd name="connsiteX106" fmla="*/ 1167979 w 1678968"/>
              <a:gd name="connsiteY106" fmla="*/ 102541 h 1868588"/>
              <a:gd name="connsiteX107" fmla="*/ 1114191 w 1678968"/>
              <a:gd name="connsiteY107" fmla="*/ 84611 h 1868588"/>
              <a:gd name="connsiteX108" fmla="*/ 1060403 w 1678968"/>
              <a:gd name="connsiteY108" fmla="*/ 48752 h 1868588"/>
              <a:gd name="connsiteX109" fmla="*/ 1033509 w 1678968"/>
              <a:gd name="connsiteY109" fmla="*/ 30823 h 1868588"/>
              <a:gd name="connsiteX110" fmla="*/ 970756 w 1678968"/>
              <a:gd name="connsiteY110" fmla="*/ 3929 h 1868588"/>
              <a:gd name="connsiteX0" fmla="*/ 1051438 w 1673783"/>
              <a:gd name="connsiteY0" fmla="*/ 21858 h 1868588"/>
              <a:gd name="connsiteX1" fmla="*/ 1015579 w 1673783"/>
              <a:gd name="connsiteY1" fmla="*/ 12894 h 1868588"/>
              <a:gd name="connsiteX2" fmla="*/ 988685 w 1673783"/>
              <a:gd name="connsiteY2" fmla="*/ 3929 h 1868588"/>
              <a:gd name="connsiteX3" fmla="*/ 908003 w 1673783"/>
              <a:gd name="connsiteY3" fmla="*/ 12894 h 1868588"/>
              <a:gd name="connsiteX4" fmla="*/ 881109 w 1673783"/>
              <a:gd name="connsiteY4" fmla="*/ 21858 h 1868588"/>
              <a:gd name="connsiteX5" fmla="*/ 863179 w 1673783"/>
              <a:gd name="connsiteY5" fmla="*/ 39788 h 1868588"/>
              <a:gd name="connsiteX6" fmla="*/ 836285 w 1673783"/>
              <a:gd name="connsiteY6" fmla="*/ 57717 h 1868588"/>
              <a:gd name="connsiteX7" fmla="*/ 809391 w 1673783"/>
              <a:gd name="connsiteY7" fmla="*/ 84611 h 1868588"/>
              <a:gd name="connsiteX8" fmla="*/ 773532 w 1673783"/>
              <a:gd name="connsiteY8" fmla="*/ 93576 h 1868588"/>
              <a:gd name="connsiteX9" fmla="*/ 728709 w 1673783"/>
              <a:gd name="connsiteY9" fmla="*/ 138400 h 1868588"/>
              <a:gd name="connsiteX10" fmla="*/ 701815 w 1673783"/>
              <a:gd name="connsiteY10" fmla="*/ 156329 h 1868588"/>
              <a:gd name="connsiteX11" fmla="*/ 683885 w 1673783"/>
              <a:gd name="connsiteY11" fmla="*/ 174258 h 1868588"/>
              <a:gd name="connsiteX12" fmla="*/ 656991 w 1673783"/>
              <a:gd name="connsiteY12" fmla="*/ 192188 h 1868588"/>
              <a:gd name="connsiteX13" fmla="*/ 630097 w 1673783"/>
              <a:gd name="connsiteY13" fmla="*/ 219082 h 1868588"/>
              <a:gd name="connsiteX14" fmla="*/ 603203 w 1673783"/>
              <a:gd name="connsiteY14" fmla="*/ 237011 h 1868588"/>
              <a:gd name="connsiteX15" fmla="*/ 558379 w 1673783"/>
              <a:gd name="connsiteY15" fmla="*/ 272870 h 1868588"/>
              <a:gd name="connsiteX16" fmla="*/ 522520 w 1673783"/>
              <a:gd name="connsiteY16" fmla="*/ 281835 h 1868588"/>
              <a:gd name="connsiteX17" fmla="*/ 477697 w 1673783"/>
              <a:gd name="connsiteY17" fmla="*/ 317694 h 1868588"/>
              <a:gd name="connsiteX18" fmla="*/ 423909 w 1673783"/>
              <a:gd name="connsiteY18" fmla="*/ 353552 h 1868588"/>
              <a:gd name="connsiteX19" fmla="*/ 405979 w 1673783"/>
              <a:gd name="connsiteY19" fmla="*/ 380447 h 1868588"/>
              <a:gd name="connsiteX20" fmla="*/ 352191 w 1673783"/>
              <a:gd name="connsiteY20" fmla="*/ 407341 h 1868588"/>
              <a:gd name="connsiteX21" fmla="*/ 325297 w 1673783"/>
              <a:gd name="connsiteY21" fmla="*/ 425270 h 1868588"/>
              <a:gd name="connsiteX22" fmla="*/ 289438 w 1673783"/>
              <a:gd name="connsiteY22" fmla="*/ 461129 h 1868588"/>
              <a:gd name="connsiteX23" fmla="*/ 262544 w 1673783"/>
              <a:gd name="connsiteY23" fmla="*/ 479058 h 1868588"/>
              <a:gd name="connsiteX24" fmla="*/ 226685 w 1673783"/>
              <a:gd name="connsiteY24" fmla="*/ 514917 h 1868588"/>
              <a:gd name="connsiteX25" fmla="*/ 199791 w 1673783"/>
              <a:gd name="connsiteY25" fmla="*/ 532847 h 1868588"/>
              <a:gd name="connsiteX26" fmla="*/ 146003 w 1673783"/>
              <a:gd name="connsiteY26" fmla="*/ 586635 h 1868588"/>
              <a:gd name="connsiteX27" fmla="*/ 101179 w 1673783"/>
              <a:gd name="connsiteY27" fmla="*/ 622494 h 1868588"/>
              <a:gd name="connsiteX28" fmla="*/ 50210 w 1673783"/>
              <a:gd name="connsiteY28" fmla="*/ 677440 h 1868588"/>
              <a:gd name="connsiteX29" fmla="*/ 12606 w 1673783"/>
              <a:gd name="connsiteY29" fmla="*/ 779376 h 1868588"/>
              <a:gd name="connsiteX30" fmla="*/ 66719 w 1673783"/>
              <a:gd name="connsiteY30" fmla="*/ 852302 h 1868588"/>
              <a:gd name="connsiteX31" fmla="*/ 103528 w 1673783"/>
              <a:gd name="connsiteY31" fmla="*/ 886523 h 1868588"/>
              <a:gd name="connsiteX32" fmla="*/ 138451 w 1673783"/>
              <a:gd name="connsiteY32" fmla="*/ 916272 h 1868588"/>
              <a:gd name="connsiteX33" fmla="*/ 154492 w 1673783"/>
              <a:gd name="connsiteY33" fmla="*/ 930129 h 1868588"/>
              <a:gd name="connsiteX34" fmla="*/ 184687 w 1673783"/>
              <a:gd name="connsiteY34" fmla="*/ 965589 h 1868588"/>
              <a:gd name="connsiteX35" fmla="*/ 209693 w 1673783"/>
              <a:gd name="connsiteY35" fmla="*/ 1008376 h 1868588"/>
              <a:gd name="connsiteX36" fmla="*/ 240363 w 1673783"/>
              <a:gd name="connsiteY36" fmla="*/ 1062164 h 1868588"/>
              <a:gd name="connsiteX37" fmla="*/ 271509 w 1673783"/>
              <a:gd name="connsiteY37" fmla="*/ 1106588 h 1868588"/>
              <a:gd name="connsiteX38" fmla="*/ 289438 w 1673783"/>
              <a:gd name="connsiteY38" fmla="*/ 1142447 h 1868588"/>
              <a:gd name="connsiteX39" fmla="*/ 307368 w 1673783"/>
              <a:gd name="connsiteY39" fmla="*/ 1196235 h 1868588"/>
              <a:gd name="connsiteX40" fmla="*/ 325297 w 1673783"/>
              <a:gd name="connsiteY40" fmla="*/ 1232094 h 1868588"/>
              <a:gd name="connsiteX41" fmla="*/ 361156 w 1673783"/>
              <a:gd name="connsiteY41" fmla="*/ 1285882 h 1868588"/>
              <a:gd name="connsiteX42" fmla="*/ 370120 w 1673783"/>
              <a:gd name="connsiteY42" fmla="*/ 1312776 h 1868588"/>
              <a:gd name="connsiteX43" fmla="*/ 388050 w 1673783"/>
              <a:gd name="connsiteY43" fmla="*/ 1339670 h 1868588"/>
              <a:gd name="connsiteX44" fmla="*/ 397015 w 1673783"/>
              <a:gd name="connsiteY44" fmla="*/ 1375529 h 1868588"/>
              <a:gd name="connsiteX45" fmla="*/ 450803 w 1673783"/>
              <a:gd name="connsiteY45" fmla="*/ 1465176 h 1868588"/>
              <a:gd name="connsiteX46" fmla="*/ 468732 w 1673783"/>
              <a:gd name="connsiteY46" fmla="*/ 1492070 h 1868588"/>
              <a:gd name="connsiteX47" fmla="*/ 486662 w 1673783"/>
              <a:gd name="connsiteY47" fmla="*/ 1510000 h 1868588"/>
              <a:gd name="connsiteX48" fmla="*/ 504591 w 1673783"/>
              <a:gd name="connsiteY48" fmla="*/ 1536894 h 1868588"/>
              <a:gd name="connsiteX49" fmla="*/ 513556 w 1673783"/>
              <a:gd name="connsiteY49" fmla="*/ 1563788 h 1868588"/>
              <a:gd name="connsiteX50" fmla="*/ 540450 w 1673783"/>
              <a:gd name="connsiteY50" fmla="*/ 1581717 h 1868588"/>
              <a:gd name="connsiteX51" fmla="*/ 585273 w 1673783"/>
              <a:gd name="connsiteY51" fmla="*/ 1626541 h 1868588"/>
              <a:gd name="connsiteX52" fmla="*/ 603203 w 1673783"/>
              <a:gd name="connsiteY52" fmla="*/ 1644470 h 1868588"/>
              <a:gd name="connsiteX53" fmla="*/ 621132 w 1673783"/>
              <a:gd name="connsiteY53" fmla="*/ 1671364 h 1868588"/>
              <a:gd name="connsiteX54" fmla="*/ 648026 w 1673783"/>
              <a:gd name="connsiteY54" fmla="*/ 1689294 h 1868588"/>
              <a:gd name="connsiteX55" fmla="*/ 665956 w 1673783"/>
              <a:gd name="connsiteY55" fmla="*/ 1707223 h 1868588"/>
              <a:gd name="connsiteX56" fmla="*/ 692850 w 1673783"/>
              <a:gd name="connsiteY56" fmla="*/ 1716188 h 1868588"/>
              <a:gd name="connsiteX57" fmla="*/ 737673 w 1673783"/>
              <a:gd name="connsiteY57" fmla="*/ 1752047 h 1868588"/>
              <a:gd name="connsiteX58" fmla="*/ 764568 w 1673783"/>
              <a:gd name="connsiteY58" fmla="*/ 1769976 h 1868588"/>
              <a:gd name="connsiteX59" fmla="*/ 818356 w 1673783"/>
              <a:gd name="connsiteY59" fmla="*/ 1787905 h 1868588"/>
              <a:gd name="connsiteX60" fmla="*/ 881109 w 1673783"/>
              <a:gd name="connsiteY60" fmla="*/ 1814800 h 1868588"/>
              <a:gd name="connsiteX61" fmla="*/ 934897 w 1673783"/>
              <a:gd name="connsiteY61" fmla="*/ 1832729 h 1868588"/>
              <a:gd name="connsiteX62" fmla="*/ 970756 w 1673783"/>
              <a:gd name="connsiteY62" fmla="*/ 1841694 h 1868588"/>
              <a:gd name="connsiteX63" fmla="*/ 1033509 w 1673783"/>
              <a:gd name="connsiteY63" fmla="*/ 1859623 h 1868588"/>
              <a:gd name="connsiteX64" fmla="*/ 1114191 w 1673783"/>
              <a:gd name="connsiteY64" fmla="*/ 1868588 h 1868588"/>
              <a:gd name="connsiteX65" fmla="*/ 1284520 w 1673783"/>
              <a:gd name="connsiteY65" fmla="*/ 1859623 h 1868588"/>
              <a:gd name="connsiteX66" fmla="*/ 1329344 w 1673783"/>
              <a:gd name="connsiteY66" fmla="*/ 1850658 h 1868588"/>
              <a:gd name="connsiteX67" fmla="*/ 1356238 w 1673783"/>
              <a:gd name="connsiteY67" fmla="*/ 1832729 h 1868588"/>
              <a:gd name="connsiteX68" fmla="*/ 1383132 w 1673783"/>
              <a:gd name="connsiteY68" fmla="*/ 1823764 h 1868588"/>
              <a:gd name="connsiteX69" fmla="*/ 1436920 w 1673783"/>
              <a:gd name="connsiteY69" fmla="*/ 1796870 h 1868588"/>
              <a:gd name="connsiteX70" fmla="*/ 1481744 w 1673783"/>
              <a:gd name="connsiteY70" fmla="*/ 1769976 h 1868588"/>
              <a:gd name="connsiteX71" fmla="*/ 1544497 w 1673783"/>
              <a:gd name="connsiteY71" fmla="*/ 1698258 h 1868588"/>
              <a:gd name="connsiteX72" fmla="*/ 1571391 w 1673783"/>
              <a:gd name="connsiteY72" fmla="*/ 1671364 h 1868588"/>
              <a:gd name="connsiteX73" fmla="*/ 1580356 w 1673783"/>
              <a:gd name="connsiteY73" fmla="*/ 1644470 h 1868588"/>
              <a:gd name="connsiteX74" fmla="*/ 1607250 w 1673783"/>
              <a:gd name="connsiteY74" fmla="*/ 1590682 h 1868588"/>
              <a:gd name="connsiteX75" fmla="*/ 1616215 w 1673783"/>
              <a:gd name="connsiteY75" fmla="*/ 1554823 h 1868588"/>
              <a:gd name="connsiteX76" fmla="*/ 1634144 w 1673783"/>
              <a:gd name="connsiteY76" fmla="*/ 1501035 h 1868588"/>
              <a:gd name="connsiteX77" fmla="*/ 1652073 w 1673783"/>
              <a:gd name="connsiteY77" fmla="*/ 1420352 h 1868588"/>
              <a:gd name="connsiteX78" fmla="*/ 1661038 w 1673783"/>
              <a:gd name="connsiteY78" fmla="*/ 1339670 h 1868588"/>
              <a:gd name="connsiteX79" fmla="*/ 1670003 w 1673783"/>
              <a:gd name="connsiteY79" fmla="*/ 1303811 h 1868588"/>
              <a:gd name="connsiteX80" fmla="*/ 1652536 w 1673783"/>
              <a:gd name="connsiteY80" fmla="*/ 1241058 h 1868588"/>
              <a:gd name="connsiteX81" fmla="*/ 1651123 w 1673783"/>
              <a:gd name="connsiteY81" fmla="*/ 1063801 h 1868588"/>
              <a:gd name="connsiteX82" fmla="*/ 1645934 w 1673783"/>
              <a:gd name="connsiteY82" fmla="*/ 1029978 h 1868588"/>
              <a:gd name="connsiteX83" fmla="*/ 1635081 w 1673783"/>
              <a:gd name="connsiteY83" fmla="*/ 966007 h 1868588"/>
              <a:gd name="connsiteX84" fmla="*/ 1617152 w 1673783"/>
              <a:gd name="connsiteY84" fmla="*/ 850684 h 1868588"/>
              <a:gd name="connsiteX85" fmla="*/ 1601111 w 1673783"/>
              <a:gd name="connsiteY85" fmla="*/ 789968 h 1868588"/>
              <a:gd name="connsiteX86" fmla="*/ 1601586 w 1673783"/>
              <a:gd name="connsiteY86" fmla="*/ 761037 h 1868588"/>
              <a:gd name="connsiteX87" fmla="*/ 1589320 w 1673783"/>
              <a:gd name="connsiteY87" fmla="*/ 739035 h 1868588"/>
              <a:gd name="connsiteX88" fmla="*/ 1571391 w 1673783"/>
              <a:gd name="connsiteY88" fmla="*/ 685247 h 1868588"/>
              <a:gd name="connsiteX89" fmla="*/ 1553462 w 1673783"/>
              <a:gd name="connsiteY89" fmla="*/ 658352 h 1868588"/>
              <a:gd name="connsiteX90" fmla="*/ 1544497 w 1673783"/>
              <a:gd name="connsiteY90" fmla="*/ 631458 h 1868588"/>
              <a:gd name="connsiteX91" fmla="*/ 1508638 w 1673783"/>
              <a:gd name="connsiteY91" fmla="*/ 577670 h 1868588"/>
              <a:gd name="connsiteX92" fmla="*/ 1493072 w 1673783"/>
              <a:gd name="connsiteY92" fmla="*/ 508808 h 1868588"/>
              <a:gd name="connsiteX93" fmla="*/ 1476459 w 1673783"/>
              <a:gd name="connsiteY93" fmla="*/ 480685 h 1868588"/>
              <a:gd name="connsiteX94" fmla="*/ 1454850 w 1673783"/>
              <a:gd name="connsiteY94" fmla="*/ 461129 h 1868588"/>
              <a:gd name="connsiteX95" fmla="*/ 1436920 w 1673783"/>
              <a:gd name="connsiteY95" fmla="*/ 425270 h 1868588"/>
              <a:gd name="connsiteX96" fmla="*/ 1427956 w 1673783"/>
              <a:gd name="connsiteY96" fmla="*/ 398376 h 1868588"/>
              <a:gd name="connsiteX97" fmla="*/ 1410026 w 1673783"/>
              <a:gd name="connsiteY97" fmla="*/ 380447 h 1868588"/>
              <a:gd name="connsiteX98" fmla="*/ 1401062 w 1673783"/>
              <a:gd name="connsiteY98" fmla="*/ 353552 h 1868588"/>
              <a:gd name="connsiteX99" fmla="*/ 1383132 w 1673783"/>
              <a:gd name="connsiteY99" fmla="*/ 335623 h 1868588"/>
              <a:gd name="connsiteX100" fmla="*/ 1365203 w 1673783"/>
              <a:gd name="connsiteY100" fmla="*/ 308729 h 1868588"/>
              <a:gd name="connsiteX101" fmla="*/ 1347273 w 1673783"/>
              <a:gd name="connsiteY101" fmla="*/ 290800 h 1868588"/>
              <a:gd name="connsiteX102" fmla="*/ 1311415 w 1673783"/>
              <a:gd name="connsiteY102" fmla="*/ 237011 h 1868588"/>
              <a:gd name="connsiteX103" fmla="*/ 1257626 w 1673783"/>
              <a:gd name="connsiteY103" fmla="*/ 183223 h 1868588"/>
              <a:gd name="connsiteX104" fmla="*/ 1230732 w 1673783"/>
              <a:gd name="connsiteY104" fmla="*/ 156329 h 1868588"/>
              <a:gd name="connsiteX105" fmla="*/ 1203838 w 1673783"/>
              <a:gd name="connsiteY105" fmla="*/ 138400 h 1868588"/>
              <a:gd name="connsiteX106" fmla="*/ 1167979 w 1673783"/>
              <a:gd name="connsiteY106" fmla="*/ 102541 h 1868588"/>
              <a:gd name="connsiteX107" fmla="*/ 1114191 w 1673783"/>
              <a:gd name="connsiteY107" fmla="*/ 84611 h 1868588"/>
              <a:gd name="connsiteX108" fmla="*/ 1060403 w 1673783"/>
              <a:gd name="connsiteY108" fmla="*/ 48752 h 1868588"/>
              <a:gd name="connsiteX109" fmla="*/ 1033509 w 1673783"/>
              <a:gd name="connsiteY109" fmla="*/ 30823 h 1868588"/>
              <a:gd name="connsiteX110" fmla="*/ 970756 w 1673783"/>
              <a:gd name="connsiteY110" fmla="*/ 3929 h 1868588"/>
              <a:gd name="connsiteX0" fmla="*/ 1051438 w 1662912"/>
              <a:gd name="connsiteY0" fmla="*/ 21858 h 1868588"/>
              <a:gd name="connsiteX1" fmla="*/ 1015579 w 1662912"/>
              <a:gd name="connsiteY1" fmla="*/ 12894 h 1868588"/>
              <a:gd name="connsiteX2" fmla="*/ 988685 w 1662912"/>
              <a:gd name="connsiteY2" fmla="*/ 3929 h 1868588"/>
              <a:gd name="connsiteX3" fmla="*/ 908003 w 1662912"/>
              <a:gd name="connsiteY3" fmla="*/ 12894 h 1868588"/>
              <a:gd name="connsiteX4" fmla="*/ 881109 w 1662912"/>
              <a:gd name="connsiteY4" fmla="*/ 21858 h 1868588"/>
              <a:gd name="connsiteX5" fmla="*/ 863179 w 1662912"/>
              <a:gd name="connsiteY5" fmla="*/ 39788 h 1868588"/>
              <a:gd name="connsiteX6" fmla="*/ 836285 w 1662912"/>
              <a:gd name="connsiteY6" fmla="*/ 57717 h 1868588"/>
              <a:gd name="connsiteX7" fmla="*/ 809391 w 1662912"/>
              <a:gd name="connsiteY7" fmla="*/ 84611 h 1868588"/>
              <a:gd name="connsiteX8" fmla="*/ 773532 w 1662912"/>
              <a:gd name="connsiteY8" fmla="*/ 93576 h 1868588"/>
              <a:gd name="connsiteX9" fmla="*/ 728709 w 1662912"/>
              <a:gd name="connsiteY9" fmla="*/ 138400 h 1868588"/>
              <a:gd name="connsiteX10" fmla="*/ 701815 w 1662912"/>
              <a:gd name="connsiteY10" fmla="*/ 156329 h 1868588"/>
              <a:gd name="connsiteX11" fmla="*/ 683885 w 1662912"/>
              <a:gd name="connsiteY11" fmla="*/ 174258 h 1868588"/>
              <a:gd name="connsiteX12" fmla="*/ 656991 w 1662912"/>
              <a:gd name="connsiteY12" fmla="*/ 192188 h 1868588"/>
              <a:gd name="connsiteX13" fmla="*/ 630097 w 1662912"/>
              <a:gd name="connsiteY13" fmla="*/ 219082 h 1868588"/>
              <a:gd name="connsiteX14" fmla="*/ 603203 w 1662912"/>
              <a:gd name="connsiteY14" fmla="*/ 237011 h 1868588"/>
              <a:gd name="connsiteX15" fmla="*/ 558379 w 1662912"/>
              <a:gd name="connsiteY15" fmla="*/ 272870 h 1868588"/>
              <a:gd name="connsiteX16" fmla="*/ 522520 w 1662912"/>
              <a:gd name="connsiteY16" fmla="*/ 281835 h 1868588"/>
              <a:gd name="connsiteX17" fmla="*/ 477697 w 1662912"/>
              <a:gd name="connsiteY17" fmla="*/ 317694 h 1868588"/>
              <a:gd name="connsiteX18" fmla="*/ 423909 w 1662912"/>
              <a:gd name="connsiteY18" fmla="*/ 353552 h 1868588"/>
              <a:gd name="connsiteX19" fmla="*/ 405979 w 1662912"/>
              <a:gd name="connsiteY19" fmla="*/ 380447 h 1868588"/>
              <a:gd name="connsiteX20" fmla="*/ 352191 w 1662912"/>
              <a:gd name="connsiteY20" fmla="*/ 407341 h 1868588"/>
              <a:gd name="connsiteX21" fmla="*/ 325297 w 1662912"/>
              <a:gd name="connsiteY21" fmla="*/ 425270 h 1868588"/>
              <a:gd name="connsiteX22" fmla="*/ 289438 w 1662912"/>
              <a:gd name="connsiteY22" fmla="*/ 461129 h 1868588"/>
              <a:gd name="connsiteX23" fmla="*/ 262544 w 1662912"/>
              <a:gd name="connsiteY23" fmla="*/ 479058 h 1868588"/>
              <a:gd name="connsiteX24" fmla="*/ 226685 w 1662912"/>
              <a:gd name="connsiteY24" fmla="*/ 514917 h 1868588"/>
              <a:gd name="connsiteX25" fmla="*/ 199791 w 1662912"/>
              <a:gd name="connsiteY25" fmla="*/ 532847 h 1868588"/>
              <a:gd name="connsiteX26" fmla="*/ 146003 w 1662912"/>
              <a:gd name="connsiteY26" fmla="*/ 586635 h 1868588"/>
              <a:gd name="connsiteX27" fmla="*/ 101179 w 1662912"/>
              <a:gd name="connsiteY27" fmla="*/ 622494 h 1868588"/>
              <a:gd name="connsiteX28" fmla="*/ 50210 w 1662912"/>
              <a:gd name="connsiteY28" fmla="*/ 677440 h 1868588"/>
              <a:gd name="connsiteX29" fmla="*/ 12606 w 1662912"/>
              <a:gd name="connsiteY29" fmla="*/ 779376 h 1868588"/>
              <a:gd name="connsiteX30" fmla="*/ 66719 w 1662912"/>
              <a:gd name="connsiteY30" fmla="*/ 852302 h 1868588"/>
              <a:gd name="connsiteX31" fmla="*/ 103528 w 1662912"/>
              <a:gd name="connsiteY31" fmla="*/ 886523 h 1868588"/>
              <a:gd name="connsiteX32" fmla="*/ 138451 w 1662912"/>
              <a:gd name="connsiteY32" fmla="*/ 916272 h 1868588"/>
              <a:gd name="connsiteX33" fmla="*/ 154492 w 1662912"/>
              <a:gd name="connsiteY33" fmla="*/ 930129 h 1868588"/>
              <a:gd name="connsiteX34" fmla="*/ 184687 w 1662912"/>
              <a:gd name="connsiteY34" fmla="*/ 965589 h 1868588"/>
              <a:gd name="connsiteX35" fmla="*/ 209693 w 1662912"/>
              <a:gd name="connsiteY35" fmla="*/ 1008376 h 1868588"/>
              <a:gd name="connsiteX36" fmla="*/ 240363 w 1662912"/>
              <a:gd name="connsiteY36" fmla="*/ 1062164 h 1868588"/>
              <a:gd name="connsiteX37" fmla="*/ 271509 w 1662912"/>
              <a:gd name="connsiteY37" fmla="*/ 1106588 h 1868588"/>
              <a:gd name="connsiteX38" fmla="*/ 289438 w 1662912"/>
              <a:gd name="connsiteY38" fmla="*/ 1142447 h 1868588"/>
              <a:gd name="connsiteX39" fmla="*/ 307368 w 1662912"/>
              <a:gd name="connsiteY39" fmla="*/ 1196235 h 1868588"/>
              <a:gd name="connsiteX40" fmla="*/ 325297 w 1662912"/>
              <a:gd name="connsiteY40" fmla="*/ 1232094 h 1868588"/>
              <a:gd name="connsiteX41" fmla="*/ 361156 w 1662912"/>
              <a:gd name="connsiteY41" fmla="*/ 1285882 h 1868588"/>
              <a:gd name="connsiteX42" fmla="*/ 370120 w 1662912"/>
              <a:gd name="connsiteY42" fmla="*/ 1312776 h 1868588"/>
              <a:gd name="connsiteX43" fmla="*/ 388050 w 1662912"/>
              <a:gd name="connsiteY43" fmla="*/ 1339670 h 1868588"/>
              <a:gd name="connsiteX44" fmla="*/ 397015 w 1662912"/>
              <a:gd name="connsiteY44" fmla="*/ 1375529 h 1868588"/>
              <a:gd name="connsiteX45" fmla="*/ 450803 w 1662912"/>
              <a:gd name="connsiteY45" fmla="*/ 1465176 h 1868588"/>
              <a:gd name="connsiteX46" fmla="*/ 468732 w 1662912"/>
              <a:gd name="connsiteY46" fmla="*/ 1492070 h 1868588"/>
              <a:gd name="connsiteX47" fmla="*/ 486662 w 1662912"/>
              <a:gd name="connsiteY47" fmla="*/ 1510000 h 1868588"/>
              <a:gd name="connsiteX48" fmla="*/ 504591 w 1662912"/>
              <a:gd name="connsiteY48" fmla="*/ 1536894 h 1868588"/>
              <a:gd name="connsiteX49" fmla="*/ 513556 w 1662912"/>
              <a:gd name="connsiteY49" fmla="*/ 1563788 h 1868588"/>
              <a:gd name="connsiteX50" fmla="*/ 540450 w 1662912"/>
              <a:gd name="connsiteY50" fmla="*/ 1581717 h 1868588"/>
              <a:gd name="connsiteX51" fmla="*/ 585273 w 1662912"/>
              <a:gd name="connsiteY51" fmla="*/ 1626541 h 1868588"/>
              <a:gd name="connsiteX52" fmla="*/ 603203 w 1662912"/>
              <a:gd name="connsiteY52" fmla="*/ 1644470 h 1868588"/>
              <a:gd name="connsiteX53" fmla="*/ 621132 w 1662912"/>
              <a:gd name="connsiteY53" fmla="*/ 1671364 h 1868588"/>
              <a:gd name="connsiteX54" fmla="*/ 648026 w 1662912"/>
              <a:gd name="connsiteY54" fmla="*/ 1689294 h 1868588"/>
              <a:gd name="connsiteX55" fmla="*/ 665956 w 1662912"/>
              <a:gd name="connsiteY55" fmla="*/ 1707223 h 1868588"/>
              <a:gd name="connsiteX56" fmla="*/ 692850 w 1662912"/>
              <a:gd name="connsiteY56" fmla="*/ 1716188 h 1868588"/>
              <a:gd name="connsiteX57" fmla="*/ 737673 w 1662912"/>
              <a:gd name="connsiteY57" fmla="*/ 1752047 h 1868588"/>
              <a:gd name="connsiteX58" fmla="*/ 764568 w 1662912"/>
              <a:gd name="connsiteY58" fmla="*/ 1769976 h 1868588"/>
              <a:gd name="connsiteX59" fmla="*/ 818356 w 1662912"/>
              <a:gd name="connsiteY59" fmla="*/ 1787905 h 1868588"/>
              <a:gd name="connsiteX60" fmla="*/ 881109 w 1662912"/>
              <a:gd name="connsiteY60" fmla="*/ 1814800 h 1868588"/>
              <a:gd name="connsiteX61" fmla="*/ 934897 w 1662912"/>
              <a:gd name="connsiteY61" fmla="*/ 1832729 h 1868588"/>
              <a:gd name="connsiteX62" fmla="*/ 970756 w 1662912"/>
              <a:gd name="connsiteY62" fmla="*/ 1841694 h 1868588"/>
              <a:gd name="connsiteX63" fmla="*/ 1033509 w 1662912"/>
              <a:gd name="connsiteY63" fmla="*/ 1859623 h 1868588"/>
              <a:gd name="connsiteX64" fmla="*/ 1114191 w 1662912"/>
              <a:gd name="connsiteY64" fmla="*/ 1868588 h 1868588"/>
              <a:gd name="connsiteX65" fmla="*/ 1284520 w 1662912"/>
              <a:gd name="connsiteY65" fmla="*/ 1859623 h 1868588"/>
              <a:gd name="connsiteX66" fmla="*/ 1329344 w 1662912"/>
              <a:gd name="connsiteY66" fmla="*/ 1850658 h 1868588"/>
              <a:gd name="connsiteX67" fmla="*/ 1356238 w 1662912"/>
              <a:gd name="connsiteY67" fmla="*/ 1832729 h 1868588"/>
              <a:gd name="connsiteX68" fmla="*/ 1383132 w 1662912"/>
              <a:gd name="connsiteY68" fmla="*/ 1823764 h 1868588"/>
              <a:gd name="connsiteX69" fmla="*/ 1436920 w 1662912"/>
              <a:gd name="connsiteY69" fmla="*/ 1796870 h 1868588"/>
              <a:gd name="connsiteX70" fmla="*/ 1481744 w 1662912"/>
              <a:gd name="connsiteY70" fmla="*/ 1769976 h 1868588"/>
              <a:gd name="connsiteX71" fmla="*/ 1544497 w 1662912"/>
              <a:gd name="connsiteY71" fmla="*/ 1698258 h 1868588"/>
              <a:gd name="connsiteX72" fmla="*/ 1571391 w 1662912"/>
              <a:gd name="connsiteY72" fmla="*/ 1671364 h 1868588"/>
              <a:gd name="connsiteX73" fmla="*/ 1580356 w 1662912"/>
              <a:gd name="connsiteY73" fmla="*/ 1644470 h 1868588"/>
              <a:gd name="connsiteX74" fmla="*/ 1607250 w 1662912"/>
              <a:gd name="connsiteY74" fmla="*/ 1590682 h 1868588"/>
              <a:gd name="connsiteX75" fmla="*/ 1616215 w 1662912"/>
              <a:gd name="connsiteY75" fmla="*/ 1554823 h 1868588"/>
              <a:gd name="connsiteX76" fmla="*/ 1634144 w 1662912"/>
              <a:gd name="connsiteY76" fmla="*/ 1501035 h 1868588"/>
              <a:gd name="connsiteX77" fmla="*/ 1652073 w 1662912"/>
              <a:gd name="connsiteY77" fmla="*/ 1420352 h 1868588"/>
              <a:gd name="connsiteX78" fmla="*/ 1661038 w 1662912"/>
              <a:gd name="connsiteY78" fmla="*/ 1339670 h 1868588"/>
              <a:gd name="connsiteX79" fmla="*/ 1647347 w 1662912"/>
              <a:gd name="connsiteY79" fmla="*/ 1305847 h 1868588"/>
              <a:gd name="connsiteX80" fmla="*/ 1652536 w 1662912"/>
              <a:gd name="connsiteY80" fmla="*/ 1241058 h 1868588"/>
              <a:gd name="connsiteX81" fmla="*/ 1651123 w 1662912"/>
              <a:gd name="connsiteY81" fmla="*/ 1063801 h 1868588"/>
              <a:gd name="connsiteX82" fmla="*/ 1645934 w 1662912"/>
              <a:gd name="connsiteY82" fmla="*/ 1029978 h 1868588"/>
              <a:gd name="connsiteX83" fmla="*/ 1635081 w 1662912"/>
              <a:gd name="connsiteY83" fmla="*/ 966007 h 1868588"/>
              <a:gd name="connsiteX84" fmla="*/ 1617152 w 1662912"/>
              <a:gd name="connsiteY84" fmla="*/ 850684 h 1868588"/>
              <a:gd name="connsiteX85" fmla="*/ 1601111 w 1662912"/>
              <a:gd name="connsiteY85" fmla="*/ 789968 h 1868588"/>
              <a:gd name="connsiteX86" fmla="*/ 1601586 w 1662912"/>
              <a:gd name="connsiteY86" fmla="*/ 761037 h 1868588"/>
              <a:gd name="connsiteX87" fmla="*/ 1589320 w 1662912"/>
              <a:gd name="connsiteY87" fmla="*/ 739035 h 1868588"/>
              <a:gd name="connsiteX88" fmla="*/ 1571391 w 1662912"/>
              <a:gd name="connsiteY88" fmla="*/ 685247 h 1868588"/>
              <a:gd name="connsiteX89" fmla="*/ 1553462 w 1662912"/>
              <a:gd name="connsiteY89" fmla="*/ 658352 h 1868588"/>
              <a:gd name="connsiteX90" fmla="*/ 1544497 w 1662912"/>
              <a:gd name="connsiteY90" fmla="*/ 631458 h 1868588"/>
              <a:gd name="connsiteX91" fmla="*/ 1508638 w 1662912"/>
              <a:gd name="connsiteY91" fmla="*/ 577670 h 1868588"/>
              <a:gd name="connsiteX92" fmla="*/ 1493072 w 1662912"/>
              <a:gd name="connsiteY92" fmla="*/ 508808 h 1868588"/>
              <a:gd name="connsiteX93" fmla="*/ 1476459 w 1662912"/>
              <a:gd name="connsiteY93" fmla="*/ 480685 h 1868588"/>
              <a:gd name="connsiteX94" fmla="*/ 1454850 w 1662912"/>
              <a:gd name="connsiteY94" fmla="*/ 461129 h 1868588"/>
              <a:gd name="connsiteX95" fmla="*/ 1436920 w 1662912"/>
              <a:gd name="connsiteY95" fmla="*/ 425270 h 1868588"/>
              <a:gd name="connsiteX96" fmla="*/ 1427956 w 1662912"/>
              <a:gd name="connsiteY96" fmla="*/ 398376 h 1868588"/>
              <a:gd name="connsiteX97" fmla="*/ 1410026 w 1662912"/>
              <a:gd name="connsiteY97" fmla="*/ 380447 h 1868588"/>
              <a:gd name="connsiteX98" fmla="*/ 1401062 w 1662912"/>
              <a:gd name="connsiteY98" fmla="*/ 353552 h 1868588"/>
              <a:gd name="connsiteX99" fmla="*/ 1383132 w 1662912"/>
              <a:gd name="connsiteY99" fmla="*/ 335623 h 1868588"/>
              <a:gd name="connsiteX100" fmla="*/ 1365203 w 1662912"/>
              <a:gd name="connsiteY100" fmla="*/ 308729 h 1868588"/>
              <a:gd name="connsiteX101" fmla="*/ 1347273 w 1662912"/>
              <a:gd name="connsiteY101" fmla="*/ 290800 h 1868588"/>
              <a:gd name="connsiteX102" fmla="*/ 1311415 w 1662912"/>
              <a:gd name="connsiteY102" fmla="*/ 237011 h 1868588"/>
              <a:gd name="connsiteX103" fmla="*/ 1257626 w 1662912"/>
              <a:gd name="connsiteY103" fmla="*/ 183223 h 1868588"/>
              <a:gd name="connsiteX104" fmla="*/ 1230732 w 1662912"/>
              <a:gd name="connsiteY104" fmla="*/ 156329 h 1868588"/>
              <a:gd name="connsiteX105" fmla="*/ 1203838 w 1662912"/>
              <a:gd name="connsiteY105" fmla="*/ 138400 h 1868588"/>
              <a:gd name="connsiteX106" fmla="*/ 1167979 w 1662912"/>
              <a:gd name="connsiteY106" fmla="*/ 102541 h 1868588"/>
              <a:gd name="connsiteX107" fmla="*/ 1114191 w 1662912"/>
              <a:gd name="connsiteY107" fmla="*/ 84611 h 1868588"/>
              <a:gd name="connsiteX108" fmla="*/ 1060403 w 1662912"/>
              <a:gd name="connsiteY108" fmla="*/ 48752 h 1868588"/>
              <a:gd name="connsiteX109" fmla="*/ 1033509 w 1662912"/>
              <a:gd name="connsiteY109" fmla="*/ 30823 h 1868588"/>
              <a:gd name="connsiteX110" fmla="*/ 970756 w 1662912"/>
              <a:gd name="connsiteY110" fmla="*/ 3929 h 1868588"/>
              <a:gd name="connsiteX0" fmla="*/ 1051438 w 1656093"/>
              <a:gd name="connsiteY0" fmla="*/ 21858 h 1868588"/>
              <a:gd name="connsiteX1" fmla="*/ 1015579 w 1656093"/>
              <a:gd name="connsiteY1" fmla="*/ 12894 h 1868588"/>
              <a:gd name="connsiteX2" fmla="*/ 988685 w 1656093"/>
              <a:gd name="connsiteY2" fmla="*/ 3929 h 1868588"/>
              <a:gd name="connsiteX3" fmla="*/ 908003 w 1656093"/>
              <a:gd name="connsiteY3" fmla="*/ 12894 h 1868588"/>
              <a:gd name="connsiteX4" fmla="*/ 881109 w 1656093"/>
              <a:gd name="connsiteY4" fmla="*/ 21858 h 1868588"/>
              <a:gd name="connsiteX5" fmla="*/ 863179 w 1656093"/>
              <a:gd name="connsiteY5" fmla="*/ 39788 h 1868588"/>
              <a:gd name="connsiteX6" fmla="*/ 836285 w 1656093"/>
              <a:gd name="connsiteY6" fmla="*/ 57717 h 1868588"/>
              <a:gd name="connsiteX7" fmla="*/ 809391 w 1656093"/>
              <a:gd name="connsiteY7" fmla="*/ 84611 h 1868588"/>
              <a:gd name="connsiteX8" fmla="*/ 773532 w 1656093"/>
              <a:gd name="connsiteY8" fmla="*/ 93576 h 1868588"/>
              <a:gd name="connsiteX9" fmla="*/ 728709 w 1656093"/>
              <a:gd name="connsiteY9" fmla="*/ 138400 h 1868588"/>
              <a:gd name="connsiteX10" fmla="*/ 701815 w 1656093"/>
              <a:gd name="connsiteY10" fmla="*/ 156329 h 1868588"/>
              <a:gd name="connsiteX11" fmla="*/ 683885 w 1656093"/>
              <a:gd name="connsiteY11" fmla="*/ 174258 h 1868588"/>
              <a:gd name="connsiteX12" fmla="*/ 656991 w 1656093"/>
              <a:gd name="connsiteY12" fmla="*/ 192188 h 1868588"/>
              <a:gd name="connsiteX13" fmla="*/ 630097 w 1656093"/>
              <a:gd name="connsiteY13" fmla="*/ 219082 h 1868588"/>
              <a:gd name="connsiteX14" fmla="*/ 603203 w 1656093"/>
              <a:gd name="connsiteY14" fmla="*/ 237011 h 1868588"/>
              <a:gd name="connsiteX15" fmla="*/ 558379 w 1656093"/>
              <a:gd name="connsiteY15" fmla="*/ 272870 h 1868588"/>
              <a:gd name="connsiteX16" fmla="*/ 522520 w 1656093"/>
              <a:gd name="connsiteY16" fmla="*/ 281835 h 1868588"/>
              <a:gd name="connsiteX17" fmla="*/ 477697 w 1656093"/>
              <a:gd name="connsiteY17" fmla="*/ 317694 h 1868588"/>
              <a:gd name="connsiteX18" fmla="*/ 423909 w 1656093"/>
              <a:gd name="connsiteY18" fmla="*/ 353552 h 1868588"/>
              <a:gd name="connsiteX19" fmla="*/ 405979 w 1656093"/>
              <a:gd name="connsiteY19" fmla="*/ 380447 h 1868588"/>
              <a:gd name="connsiteX20" fmla="*/ 352191 w 1656093"/>
              <a:gd name="connsiteY20" fmla="*/ 407341 h 1868588"/>
              <a:gd name="connsiteX21" fmla="*/ 325297 w 1656093"/>
              <a:gd name="connsiteY21" fmla="*/ 425270 h 1868588"/>
              <a:gd name="connsiteX22" fmla="*/ 289438 w 1656093"/>
              <a:gd name="connsiteY22" fmla="*/ 461129 h 1868588"/>
              <a:gd name="connsiteX23" fmla="*/ 262544 w 1656093"/>
              <a:gd name="connsiteY23" fmla="*/ 479058 h 1868588"/>
              <a:gd name="connsiteX24" fmla="*/ 226685 w 1656093"/>
              <a:gd name="connsiteY24" fmla="*/ 514917 h 1868588"/>
              <a:gd name="connsiteX25" fmla="*/ 199791 w 1656093"/>
              <a:gd name="connsiteY25" fmla="*/ 532847 h 1868588"/>
              <a:gd name="connsiteX26" fmla="*/ 146003 w 1656093"/>
              <a:gd name="connsiteY26" fmla="*/ 586635 h 1868588"/>
              <a:gd name="connsiteX27" fmla="*/ 101179 w 1656093"/>
              <a:gd name="connsiteY27" fmla="*/ 622494 h 1868588"/>
              <a:gd name="connsiteX28" fmla="*/ 50210 w 1656093"/>
              <a:gd name="connsiteY28" fmla="*/ 677440 h 1868588"/>
              <a:gd name="connsiteX29" fmla="*/ 12606 w 1656093"/>
              <a:gd name="connsiteY29" fmla="*/ 779376 h 1868588"/>
              <a:gd name="connsiteX30" fmla="*/ 66719 w 1656093"/>
              <a:gd name="connsiteY30" fmla="*/ 852302 h 1868588"/>
              <a:gd name="connsiteX31" fmla="*/ 103528 w 1656093"/>
              <a:gd name="connsiteY31" fmla="*/ 886523 h 1868588"/>
              <a:gd name="connsiteX32" fmla="*/ 138451 w 1656093"/>
              <a:gd name="connsiteY32" fmla="*/ 916272 h 1868588"/>
              <a:gd name="connsiteX33" fmla="*/ 154492 w 1656093"/>
              <a:gd name="connsiteY33" fmla="*/ 930129 h 1868588"/>
              <a:gd name="connsiteX34" fmla="*/ 184687 w 1656093"/>
              <a:gd name="connsiteY34" fmla="*/ 965589 h 1868588"/>
              <a:gd name="connsiteX35" fmla="*/ 209693 w 1656093"/>
              <a:gd name="connsiteY35" fmla="*/ 1008376 h 1868588"/>
              <a:gd name="connsiteX36" fmla="*/ 240363 w 1656093"/>
              <a:gd name="connsiteY36" fmla="*/ 1062164 h 1868588"/>
              <a:gd name="connsiteX37" fmla="*/ 271509 w 1656093"/>
              <a:gd name="connsiteY37" fmla="*/ 1106588 h 1868588"/>
              <a:gd name="connsiteX38" fmla="*/ 289438 w 1656093"/>
              <a:gd name="connsiteY38" fmla="*/ 1142447 h 1868588"/>
              <a:gd name="connsiteX39" fmla="*/ 307368 w 1656093"/>
              <a:gd name="connsiteY39" fmla="*/ 1196235 h 1868588"/>
              <a:gd name="connsiteX40" fmla="*/ 325297 w 1656093"/>
              <a:gd name="connsiteY40" fmla="*/ 1232094 h 1868588"/>
              <a:gd name="connsiteX41" fmla="*/ 361156 w 1656093"/>
              <a:gd name="connsiteY41" fmla="*/ 1285882 h 1868588"/>
              <a:gd name="connsiteX42" fmla="*/ 370120 w 1656093"/>
              <a:gd name="connsiteY42" fmla="*/ 1312776 h 1868588"/>
              <a:gd name="connsiteX43" fmla="*/ 388050 w 1656093"/>
              <a:gd name="connsiteY43" fmla="*/ 1339670 h 1868588"/>
              <a:gd name="connsiteX44" fmla="*/ 397015 w 1656093"/>
              <a:gd name="connsiteY44" fmla="*/ 1375529 h 1868588"/>
              <a:gd name="connsiteX45" fmla="*/ 450803 w 1656093"/>
              <a:gd name="connsiteY45" fmla="*/ 1465176 h 1868588"/>
              <a:gd name="connsiteX46" fmla="*/ 468732 w 1656093"/>
              <a:gd name="connsiteY46" fmla="*/ 1492070 h 1868588"/>
              <a:gd name="connsiteX47" fmla="*/ 486662 w 1656093"/>
              <a:gd name="connsiteY47" fmla="*/ 1510000 h 1868588"/>
              <a:gd name="connsiteX48" fmla="*/ 504591 w 1656093"/>
              <a:gd name="connsiteY48" fmla="*/ 1536894 h 1868588"/>
              <a:gd name="connsiteX49" fmla="*/ 513556 w 1656093"/>
              <a:gd name="connsiteY49" fmla="*/ 1563788 h 1868588"/>
              <a:gd name="connsiteX50" fmla="*/ 540450 w 1656093"/>
              <a:gd name="connsiteY50" fmla="*/ 1581717 h 1868588"/>
              <a:gd name="connsiteX51" fmla="*/ 585273 w 1656093"/>
              <a:gd name="connsiteY51" fmla="*/ 1626541 h 1868588"/>
              <a:gd name="connsiteX52" fmla="*/ 603203 w 1656093"/>
              <a:gd name="connsiteY52" fmla="*/ 1644470 h 1868588"/>
              <a:gd name="connsiteX53" fmla="*/ 621132 w 1656093"/>
              <a:gd name="connsiteY53" fmla="*/ 1671364 h 1868588"/>
              <a:gd name="connsiteX54" fmla="*/ 648026 w 1656093"/>
              <a:gd name="connsiteY54" fmla="*/ 1689294 h 1868588"/>
              <a:gd name="connsiteX55" fmla="*/ 665956 w 1656093"/>
              <a:gd name="connsiteY55" fmla="*/ 1707223 h 1868588"/>
              <a:gd name="connsiteX56" fmla="*/ 692850 w 1656093"/>
              <a:gd name="connsiteY56" fmla="*/ 1716188 h 1868588"/>
              <a:gd name="connsiteX57" fmla="*/ 737673 w 1656093"/>
              <a:gd name="connsiteY57" fmla="*/ 1752047 h 1868588"/>
              <a:gd name="connsiteX58" fmla="*/ 764568 w 1656093"/>
              <a:gd name="connsiteY58" fmla="*/ 1769976 h 1868588"/>
              <a:gd name="connsiteX59" fmla="*/ 818356 w 1656093"/>
              <a:gd name="connsiteY59" fmla="*/ 1787905 h 1868588"/>
              <a:gd name="connsiteX60" fmla="*/ 881109 w 1656093"/>
              <a:gd name="connsiteY60" fmla="*/ 1814800 h 1868588"/>
              <a:gd name="connsiteX61" fmla="*/ 934897 w 1656093"/>
              <a:gd name="connsiteY61" fmla="*/ 1832729 h 1868588"/>
              <a:gd name="connsiteX62" fmla="*/ 970756 w 1656093"/>
              <a:gd name="connsiteY62" fmla="*/ 1841694 h 1868588"/>
              <a:gd name="connsiteX63" fmla="*/ 1033509 w 1656093"/>
              <a:gd name="connsiteY63" fmla="*/ 1859623 h 1868588"/>
              <a:gd name="connsiteX64" fmla="*/ 1114191 w 1656093"/>
              <a:gd name="connsiteY64" fmla="*/ 1868588 h 1868588"/>
              <a:gd name="connsiteX65" fmla="*/ 1284520 w 1656093"/>
              <a:gd name="connsiteY65" fmla="*/ 1859623 h 1868588"/>
              <a:gd name="connsiteX66" fmla="*/ 1329344 w 1656093"/>
              <a:gd name="connsiteY66" fmla="*/ 1850658 h 1868588"/>
              <a:gd name="connsiteX67" fmla="*/ 1356238 w 1656093"/>
              <a:gd name="connsiteY67" fmla="*/ 1832729 h 1868588"/>
              <a:gd name="connsiteX68" fmla="*/ 1383132 w 1656093"/>
              <a:gd name="connsiteY68" fmla="*/ 1823764 h 1868588"/>
              <a:gd name="connsiteX69" fmla="*/ 1436920 w 1656093"/>
              <a:gd name="connsiteY69" fmla="*/ 1796870 h 1868588"/>
              <a:gd name="connsiteX70" fmla="*/ 1481744 w 1656093"/>
              <a:gd name="connsiteY70" fmla="*/ 1769976 h 1868588"/>
              <a:gd name="connsiteX71" fmla="*/ 1544497 w 1656093"/>
              <a:gd name="connsiteY71" fmla="*/ 1698258 h 1868588"/>
              <a:gd name="connsiteX72" fmla="*/ 1571391 w 1656093"/>
              <a:gd name="connsiteY72" fmla="*/ 1671364 h 1868588"/>
              <a:gd name="connsiteX73" fmla="*/ 1580356 w 1656093"/>
              <a:gd name="connsiteY73" fmla="*/ 1644470 h 1868588"/>
              <a:gd name="connsiteX74" fmla="*/ 1607250 w 1656093"/>
              <a:gd name="connsiteY74" fmla="*/ 1590682 h 1868588"/>
              <a:gd name="connsiteX75" fmla="*/ 1616215 w 1656093"/>
              <a:gd name="connsiteY75" fmla="*/ 1554823 h 1868588"/>
              <a:gd name="connsiteX76" fmla="*/ 1634144 w 1656093"/>
              <a:gd name="connsiteY76" fmla="*/ 1501035 h 1868588"/>
              <a:gd name="connsiteX77" fmla="*/ 1652073 w 1656093"/>
              <a:gd name="connsiteY77" fmla="*/ 1420352 h 1868588"/>
              <a:gd name="connsiteX78" fmla="*/ 1636494 w 1656093"/>
              <a:gd name="connsiteY78" fmla="*/ 1339670 h 1868588"/>
              <a:gd name="connsiteX79" fmla="*/ 1647347 w 1656093"/>
              <a:gd name="connsiteY79" fmla="*/ 1305847 h 1868588"/>
              <a:gd name="connsiteX80" fmla="*/ 1652536 w 1656093"/>
              <a:gd name="connsiteY80" fmla="*/ 1241058 h 1868588"/>
              <a:gd name="connsiteX81" fmla="*/ 1651123 w 1656093"/>
              <a:gd name="connsiteY81" fmla="*/ 1063801 h 1868588"/>
              <a:gd name="connsiteX82" fmla="*/ 1645934 w 1656093"/>
              <a:gd name="connsiteY82" fmla="*/ 1029978 h 1868588"/>
              <a:gd name="connsiteX83" fmla="*/ 1635081 w 1656093"/>
              <a:gd name="connsiteY83" fmla="*/ 966007 h 1868588"/>
              <a:gd name="connsiteX84" fmla="*/ 1617152 w 1656093"/>
              <a:gd name="connsiteY84" fmla="*/ 850684 h 1868588"/>
              <a:gd name="connsiteX85" fmla="*/ 1601111 w 1656093"/>
              <a:gd name="connsiteY85" fmla="*/ 789968 h 1868588"/>
              <a:gd name="connsiteX86" fmla="*/ 1601586 w 1656093"/>
              <a:gd name="connsiteY86" fmla="*/ 761037 h 1868588"/>
              <a:gd name="connsiteX87" fmla="*/ 1589320 w 1656093"/>
              <a:gd name="connsiteY87" fmla="*/ 739035 h 1868588"/>
              <a:gd name="connsiteX88" fmla="*/ 1571391 w 1656093"/>
              <a:gd name="connsiteY88" fmla="*/ 685247 h 1868588"/>
              <a:gd name="connsiteX89" fmla="*/ 1553462 w 1656093"/>
              <a:gd name="connsiteY89" fmla="*/ 658352 h 1868588"/>
              <a:gd name="connsiteX90" fmla="*/ 1544497 w 1656093"/>
              <a:gd name="connsiteY90" fmla="*/ 631458 h 1868588"/>
              <a:gd name="connsiteX91" fmla="*/ 1508638 w 1656093"/>
              <a:gd name="connsiteY91" fmla="*/ 577670 h 1868588"/>
              <a:gd name="connsiteX92" fmla="*/ 1493072 w 1656093"/>
              <a:gd name="connsiteY92" fmla="*/ 508808 h 1868588"/>
              <a:gd name="connsiteX93" fmla="*/ 1476459 w 1656093"/>
              <a:gd name="connsiteY93" fmla="*/ 480685 h 1868588"/>
              <a:gd name="connsiteX94" fmla="*/ 1454850 w 1656093"/>
              <a:gd name="connsiteY94" fmla="*/ 461129 h 1868588"/>
              <a:gd name="connsiteX95" fmla="*/ 1436920 w 1656093"/>
              <a:gd name="connsiteY95" fmla="*/ 425270 h 1868588"/>
              <a:gd name="connsiteX96" fmla="*/ 1427956 w 1656093"/>
              <a:gd name="connsiteY96" fmla="*/ 398376 h 1868588"/>
              <a:gd name="connsiteX97" fmla="*/ 1410026 w 1656093"/>
              <a:gd name="connsiteY97" fmla="*/ 380447 h 1868588"/>
              <a:gd name="connsiteX98" fmla="*/ 1401062 w 1656093"/>
              <a:gd name="connsiteY98" fmla="*/ 353552 h 1868588"/>
              <a:gd name="connsiteX99" fmla="*/ 1383132 w 1656093"/>
              <a:gd name="connsiteY99" fmla="*/ 335623 h 1868588"/>
              <a:gd name="connsiteX100" fmla="*/ 1365203 w 1656093"/>
              <a:gd name="connsiteY100" fmla="*/ 308729 h 1868588"/>
              <a:gd name="connsiteX101" fmla="*/ 1347273 w 1656093"/>
              <a:gd name="connsiteY101" fmla="*/ 290800 h 1868588"/>
              <a:gd name="connsiteX102" fmla="*/ 1311415 w 1656093"/>
              <a:gd name="connsiteY102" fmla="*/ 237011 h 1868588"/>
              <a:gd name="connsiteX103" fmla="*/ 1257626 w 1656093"/>
              <a:gd name="connsiteY103" fmla="*/ 183223 h 1868588"/>
              <a:gd name="connsiteX104" fmla="*/ 1230732 w 1656093"/>
              <a:gd name="connsiteY104" fmla="*/ 156329 h 1868588"/>
              <a:gd name="connsiteX105" fmla="*/ 1203838 w 1656093"/>
              <a:gd name="connsiteY105" fmla="*/ 138400 h 1868588"/>
              <a:gd name="connsiteX106" fmla="*/ 1167979 w 1656093"/>
              <a:gd name="connsiteY106" fmla="*/ 102541 h 1868588"/>
              <a:gd name="connsiteX107" fmla="*/ 1114191 w 1656093"/>
              <a:gd name="connsiteY107" fmla="*/ 84611 h 1868588"/>
              <a:gd name="connsiteX108" fmla="*/ 1060403 w 1656093"/>
              <a:gd name="connsiteY108" fmla="*/ 48752 h 1868588"/>
              <a:gd name="connsiteX109" fmla="*/ 1033509 w 1656093"/>
              <a:gd name="connsiteY109" fmla="*/ 30823 h 1868588"/>
              <a:gd name="connsiteX110" fmla="*/ 970756 w 1656093"/>
              <a:gd name="connsiteY110" fmla="*/ 3929 h 1868588"/>
              <a:gd name="connsiteX0" fmla="*/ 1051438 w 1656093"/>
              <a:gd name="connsiteY0" fmla="*/ 21858 h 1868588"/>
              <a:gd name="connsiteX1" fmla="*/ 1015579 w 1656093"/>
              <a:gd name="connsiteY1" fmla="*/ 12894 h 1868588"/>
              <a:gd name="connsiteX2" fmla="*/ 988685 w 1656093"/>
              <a:gd name="connsiteY2" fmla="*/ 3929 h 1868588"/>
              <a:gd name="connsiteX3" fmla="*/ 908003 w 1656093"/>
              <a:gd name="connsiteY3" fmla="*/ 12894 h 1868588"/>
              <a:gd name="connsiteX4" fmla="*/ 881109 w 1656093"/>
              <a:gd name="connsiteY4" fmla="*/ 21858 h 1868588"/>
              <a:gd name="connsiteX5" fmla="*/ 863179 w 1656093"/>
              <a:gd name="connsiteY5" fmla="*/ 39788 h 1868588"/>
              <a:gd name="connsiteX6" fmla="*/ 836285 w 1656093"/>
              <a:gd name="connsiteY6" fmla="*/ 57717 h 1868588"/>
              <a:gd name="connsiteX7" fmla="*/ 809391 w 1656093"/>
              <a:gd name="connsiteY7" fmla="*/ 84611 h 1868588"/>
              <a:gd name="connsiteX8" fmla="*/ 773532 w 1656093"/>
              <a:gd name="connsiteY8" fmla="*/ 93576 h 1868588"/>
              <a:gd name="connsiteX9" fmla="*/ 728709 w 1656093"/>
              <a:gd name="connsiteY9" fmla="*/ 138400 h 1868588"/>
              <a:gd name="connsiteX10" fmla="*/ 701815 w 1656093"/>
              <a:gd name="connsiteY10" fmla="*/ 156329 h 1868588"/>
              <a:gd name="connsiteX11" fmla="*/ 683885 w 1656093"/>
              <a:gd name="connsiteY11" fmla="*/ 174258 h 1868588"/>
              <a:gd name="connsiteX12" fmla="*/ 656991 w 1656093"/>
              <a:gd name="connsiteY12" fmla="*/ 192188 h 1868588"/>
              <a:gd name="connsiteX13" fmla="*/ 630097 w 1656093"/>
              <a:gd name="connsiteY13" fmla="*/ 219082 h 1868588"/>
              <a:gd name="connsiteX14" fmla="*/ 603203 w 1656093"/>
              <a:gd name="connsiteY14" fmla="*/ 237011 h 1868588"/>
              <a:gd name="connsiteX15" fmla="*/ 558379 w 1656093"/>
              <a:gd name="connsiteY15" fmla="*/ 272870 h 1868588"/>
              <a:gd name="connsiteX16" fmla="*/ 522520 w 1656093"/>
              <a:gd name="connsiteY16" fmla="*/ 281835 h 1868588"/>
              <a:gd name="connsiteX17" fmla="*/ 477697 w 1656093"/>
              <a:gd name="connsiteY17" fmla="*/ 317694 h 1868588"/>
              <a:gd name="connsiteX18" fmla="*/ 423909 w 1656093"/>
              <a:gd name="connsiteY18" fmla="*/ 353552 h 1868588"/>
              <a:gd name="connsiteX19" fmla="*/ 405979 w 1656093"/>
              <a:gd name="connsiteY19" fmla="*/ 380447 h 1868588"/>
              <a:gd name="connsiteX20" fmla="*/ 352191 w 1656093"/>
              <a:gd name="connsiteY20" fmla="*/ 407341 h 1868588"/>
              <a:gd name="connsiteX21" fmla="*/ 325297 w 1656093"/>
              <a:gd name="connsiteY21" fmla="*/ 425270 h 1868588"/>
              <a:gd name="connsiteX22" fmla="*/ 289438 w 1656093"/>
              <a:gd name="connsiteY22" fmla="*/ 461129 h 1868588"/>
              <a:gd name="connsiteX23" fmla="*/ 262544 w 1656093"/>
              <a:gd name="connsiteY23" fmla="*/ 479058 h 1868588"/>
              <a:gd name="connsiteX24" fmla="*/ 226685 w 1656093"/>
              <a:gd name="connsiteY24" fmla="*/ 514917 h 1868588"/>
              <a:gd name="connsiteX25" fmla="*/ 199791 w 1656093"/>
              <a:gd name="connsiteY25" fmla="*/ 532847 h 1868588"/>
              <a:gd name="connsiteX26" fmla="*/ 146003 w 1656093"/>
              <a:gd name="connsiteY26" fmla="*/ 586635 h 1868588"/>
              <a:gd name="connsiteX27" fmla="*/ 101179 w 1656093"/>
              <a:gd name="connsiteY27" fmla="*/ 622494 h 1868588"/>
              <a:gd name="connsiteX28" fmla="*/ 50210 w 1656093"/>
              <a:gd name="connsiteY28" fmla="*/ 677440 h 1868588"/>
              <a:gd name="connsiteX29" fmla="*/ 12606 w 1656093"/>
              <a:gd name="connsiteY29" fmla="*/ 779376 h 1868588"/>
              <a:gd name="connsiteX30" fmla="*/ 66719 w 1656093"/>
              <a:gd name="connsiteY30" fmla="*/ 852302 h 1868588"/>
              <a:gd name="connsiteX31" fmla="*/ 103528 w 1656093"/>
              <a:gd name="connsiteY31" fmla="*/ 886523 h 1868588"/>
              <a:gd name="connsiteX32" fmla="*/ 138451 w 1656093"/>
              <a:gd name="connsiteY32" fmla="*/ 916272 h 1868588"/>
              <a:gd name="connsiteX33" fmla="*/ 154492 w 1656093"/>
              <a:gd name="connsiteY33" fmla="*/ 930129 h 1868588"/>
              <a:gd name="connsiteX34" fmla="*/ 184687 w 1656093"/>
              <a:gd name="connsiteY34" fmla="*/ 965589 h 1868588"/>
              <a:gd name="connsiteX35" fmla="*/ 209693 w 1656093"/>
              <a:gd name="connsiteY35" fmla="*/ 1008376 h 1868588"/>
              <a:gd name="connsiteX36" fmla="*/ 240363 w 1656093"/>
              <a:gd name="connsiteY36" fmla="*/ 1062164 h 1868588"/>
              <a:gd name="connsiteX37" fmla="*/ 271509 w 1656093"/>
              <a:gd name="connsiteY37" fmla="*/ 1106588 h 1868588"/>
              <a:gd name="connsiteX38" fmla="*/ 289438 w 1656093"/>
              <a:gd name="connsiteY38" fmla="*/ 1142447 h 1868588"/>
              <a:gd name="connsiteX39" fmla="*/ 307368 w 1656093"/>
              <a:gd name="connsiteY39" fmla="*/ 1196235 h 1868588"/>
              <a:gd name="connsiteX40" fmla="*/ 325297 w 1656093"/>
              <a:gd name="connsiteY40" fmla="*/ 1232094 h 1868588"/>
              <a:gd name="connsiteX41" fmla="*/ 361156 w 1656093"/>
              <a:gd name="connsiteY41" fmla="*/ 1285882 h 1868588"/>
              <a:gd name="connsiteX42" fmla="*/ 370120 w 1656093"/>
              <a:gd name="connsiteY42" fmla="*/ 1312776 h 1868588"/>
              <a:gd name="connsiteX43" fmla="*/ 388050 w 1656093"/>
              <a:gd name="connsiteY43" fmla="*/ 1339670 h 1868588"/>
              <a:gd name="connsiteX44" fmla="*/ 397015 w 1656093"/>
              <a:gd name="connsiteY44" fmla="*/ 1375529 h 1868588"/>
              <a:gd name="connsiteX45" fmla="*/ 450803 w 1656093"/>
              <a:gd name="connsiteY45" fmla="*/ 1465176 h 1868588"/>
              <a:gd name="connsiteX46" fmla="*/ 468732 w 1656093"/>
              <a:gd name="connsiteY46" fmla="*/ 1492070 h 1868588"/>
              <a:gd name="connsiteX47" fmla="*/ 486662 w 1656093"/>
              <a:gd name="connsiteY47" fmla="*/ 1510000 h 1868588"/>
              <a:gd name="connsiteX48" fmla="*/ 504591 w 1656093"/>
              <a:gd name="connsiteY48" fmla="*/ 1536894 h 1868588"/>
              <a:gd name="connsiteX49" fmla="*/ 513556 w 1656093"/>
              <a:gd name="connsiteY49" fmla="*/ 1563788 h 1868588"/>
              <a:gd name="connsiteX50" fmla="*/ 540450 w 1656093"/>
              <a:gd name="connsiteY50" fmla="*/ 1581717 h 1868588"/>
              <a:gd name="connsiteX51" fmla="*/ 585273 w 1656093"/>
              <a:gd name="connsiteY51" fmla="*/ 1626541 h 1868588"/>
              <a:gd name="connsiteX52" fmla="*/ 603203 w 1656093"/>
              <a:gd name="connsiteY52" fmla="*/ 1644470 h 1868588"/>
              <a:gd name="connsiteX53" fmla="*/ 621132 w 1656093"/>
              <a:gd name="connsiteY53" fmla="*/ 1671364 h 1868588"/>
              <a:gd name="connsiteX54" fmla="*/ 648026 w 1656093"/>
              <a:gd name="connsiteY54" fmla="*/ 1689294 h 1868588"/>
              <a:gd name="connsiteX55" fmla="*/ 665956 w 1656093"/>
              <a:gd name="connsiteY55" fmla="*/ 1707223 h 1868588"/>
              <a:gd name="connsiteX56" fmla="*/ 692850 w 1656093"/>
              <a:gd name="connsiteY56" fmla="*/ 1716188 h 1868588"/>
              <a:gd name="connsiteX57" fmla="*/ 737673 w 1656093"/>
              <a:gd name="connsiteY57" fmla="*/ 1752047 h 1868588"/>
              <a:gd name="connsiteX58" fmla="*/ 764568 w 1656093"/>
              <a:gd name="connsiteY58" fmla="*/ 1769976 h 1868588"/>
              <a:gd name="connsiteX59" fmla="*/ 818356 w 1656093"/>
              <a:gd name="connsiteY59" fmla="*/ 1787905 h 1868588"/>
              <a:gd name="connsiteX60" fmla="*/ 881109 w 1656093"/>
              <a:gd name="connsiteY60" fmla="*/ 1814800 h 1868588"/>
              <a:gd name="connsiteX61" fmla="*/ 934897 w 1656093"/>
              <a:gd name="connsiteY61" fmla="*/ 1832729 h 1868588"/>
              <a:gd name="connsiteX62" fmla="*/ 970756 w 1656093"/>
              <a:gd name="connsiteY62" fmla="*/ 1841694 h 1868588"/>
              <a:gd name="connsiteX63" fmla="*/ 1033509 w 1656093"/>
              <a:gd name="connsiteY63" fmla="*/ 1859623 h 1868588"/>
              <a:gd name="connsiteX64" fmla="*/ 1114191 w 1656093"/>
              <a:gd name="connsiteY64" fmla="*/ 1868588 h 1868588"/>
              <a:gd name="connsiteX65" fmla="*/ 1284520 w 1656093"/>
              <a:gd name="connsiteY65" fmla="*/ 1859623 h 1868588"/>
              <a:gd name="connsiteX66" fmla="*/ 1329344 w 1656093"/>
              <a:gd name="connsiteY66" fmla="*/ 1850658 h 1868588"/>
              <a:gd name="connsiteX67" fmla="*/ 1356238 w 1656093"/>
              <a:gd name="connsiteY67" fmla="*/ 1832729 h 1868588"/>
              <a:gd name="connsiteX68" fmla="*/ 1383132 w 1656093"/>
              <a:gd name="connsiteY68" fmla="*/ 1823764 h 1868588"/>
              <a:gd name="connsiteX69" fmla="*/ 1436920 w 1656093"/>
              <a:gd name="connsiteY69" fmla="*/ 1796870 h 1868588"/>
              <a:gd name="connsiteX70" fmla="*/ 1481744 w 1656093"/>
              <a:gd name="connsiteY70" fmla="*/ 1769976 h 1868588"/>
              <a:gd name="connsiteX71" fmla="*/ 1544497 w 1656093"/>
              <a:gd name="connsiteY71" fmla="*/ 1698258 h 1868588"/>
              <a:gd name="connsiteX72" fmla="*/ 1571391 w 1656093"/>
              <a:gd name="connsiteY72" fmla="*/ 1671364 h 1868588"/>
              <a:gd name="connsiteX73" fmla="*/ 1580356 w 1656093"/>
              <a:gd name="connsiteY73" fmla="*/ 1644470 h 1868588"/>
              <a:gd name="connsiteX74" fmla="*/ 1607250 w 1656093"/>
              <a:gd name="connsiteY74" fmla="*/ 1590682 h 1868588"/>
              <a:gd name="connsiteX75" fmla="*/ 1616215 w 1656093"/>
              <a:gd name="connsiteY75" fmla="*/ 1554823 h 1868588"/>
              <a:gd name="connsiteX76" fmla="*/ 1634144 w 1656093"/>
              <a:gd name="connsiteY76" fmla="*/ 1501035 h 1868588"/>
              <a:gd name="connsiteX77" fmla="*/ 1636968 w 1656093"/>
              <a:gd name="connsiteY77" fmla="*/ 1430535 h 1868588"/>
              <a:gd name="connsiteX78" fmla="*/ 1636494 w 1656093"/>
              <a:gd name="connsiteY78" fmla="*/ 1339670 h 1868588"/>
              <a:gd name="connsiteX79" fmla="*/ 1647347 w 1656093"/>
              <a:gd name="connsiteY79" fmla="*/ 1305847 h 1868588"/>
              <a:gd name="connsiteX80" fmla="*/ 1652536 w 1656093"/>
              <a:gd name="connsiteY80" fmla="*/ 1241058 h 1868588"/>
              <a:gd name="connsiteX81" fmla="*/ 1651123 w 1656093"/>
              <a:gd name="connsiteY81" fmla="*/ 1063801 h 1868588"/>
              <a:gd name="connsiteX82" fmla="*/ 1645934 w 1656093"/>
              <a:gd name="connsiteY82" fmla="*/ 1029978 h 1868588"/>
              <a:gd name="connsiteX83" fmla="*/ 1635081 w 1656093"/>
              <a:gd name="connsiteY83" fmla="*/ 966007 h 1868588"/>
              <a:gd name="connsiteX84" fmla="*/ 1617152 w 1656093"/>
              <a:gd name="connsiteY84" fmla="*/ 850684 h 1868588"/>
              <a:gd name="connsiteX85" fmla="*/ 1601111 w 1656093"/>
              <a:gd name="connsiteY85" fmla="*/ 789968 h 1868588"/>
              <a:gd name="connsiteX86" fmla="*/ 1601586 w 1656093"/>
              <a:gd name="connsiteY86" fmla="*/ 761037 h 1868588"/>
              <a:gd name="connsiteX87" fmla="*/ 1589320 w 1656093"/>
              <a:gd name="connsiteY87" fmla="*/ 739035 h 1868588"/>
              <a:gd name="connsiteX88" fmla="*/ 1571391 w 1656093"/>
              <a:gd name="connsiteY88" fmla="*/ 685247 h 1868588"/>
              <a:gd name="connsiteX89" fmla="*/ 1553462 w 1656093"/>
              <a:gd name="connsiteY89" fmla="*/ 658352 h 1868588"/>
              <a:gd name="connsiteX90" fmla="*/ 1544497 w 1656093"/>
              <a:gd name="connsiteY90" fmla="*/ 631458 h 1868588"/>
              <a:gd name="connsiteX91" fmla="*/ 1508638 w 1656093"/>
              <a:gd name="connsiteY91" fmla="*/ 577670 h 1868588"/>
              <a:gd name="connsiteX92" fmla="*/ 1493072 w 1656093"/>
              <a:gd name="connsiteY92" fmla="*/ 508808 h 1868588"/>
              <a:gd name="connsiteX93" fmla="*/ 1476459 w 1656093"/>
              <a:gd name="connsiteY93" fmla="*/ 480685 h 1868588"/>
              <a:gd name="connsiteX94" fmla="*/ 1454850 w 1656093"/>
              <a:gd name="connsiteY94" fmla="*/ 461129 h 1868588"/>
              <a:gd name="connsiteX95" fmla="*/ 1436920 w 1656093"/>
              <a:gd name="connsiteY95" fmla="*/ 425270 h 1868588"/>
              <a:gd name="connsiteX96" fmla="*/ 1427956 w 1656093"/>
              <a:gd name="connsiteY96" fmla="*/ 398376 h 1868588"/>
              <a:gd name="connsiteX97" fmla="*/ 1410026 w 1656093"/>
              <a:gd name="connsiteY97" fmla="*/ 380447 h 1868588"/>
              <a:gd name="connsiteX98" fmla="*/ 1401062 w 1656093"/>
              <a:gd name="connsiteY98" fmla="*/ 353552 h 1868588"/>
              <a:gd name="connsiteX99" fmla="*/ 1383132 w 1656093"/>
              <a:gd name="connsiteY99" fmla="*/ 335623 h 1868588"/>
              <a:gd name="connsiteX100" fmla="*/ 1365203 w 1656093"/>
              <a:gd name="connsiteY100" fmla="*/ 308729 h 1868588"/>
              <a:gd name="connsiteX101" fmla="*/ 1347273 w 1656093"/>
              <a:gd name="connsiteY101" fmla="*/ 290800 h 1868588"/>
              <a:gd name="connsiteX102" fmla="*/ 1311415 w 1656093"/>
              <a:gd name="connsiteY102" fmla="*/ 237011 h 1868588"/>
              <a:gd name="connsiteX103" fmla="*/ 1257626 w 1656093"/>
              <a:gd name="connsiteY103" fmla="*/ 183223 h 1868588"/>
              <a:gd name="connsiteX104" fmla="*/ 1230732 w 1656093"/>
              <a:gd name="connsiteY104" fmla="*/ 156329 h 1868588"/>
              <a:gd name="connsiteX105" fmla="*/ 1203838 w 1656093"/>
              <a:gd name="connsiteY105" fmla="*/ 138400 h 1868588"/>
              <a:gd name="connsiteX106" fmla="*/ 1167979 w 1656093"/>
              <a:gd name="connsiteY106" fmla="*/ 102541 h 1868588"/>
              <a:gd name="connsiteX107" fmla="*/ 1114191 w 1656093"/>
              <a:gd name="connsiteY107" fmla="*/ 84611 h 1868588"/>
              <a:gd name="connsiteX108" fmla="*/ 1060403 w 1656093"/>
              <a:gd name="connsiteY108" fmla="*/ 48752 h 1868588"/>
              <a:gd name="connsiteX109" fmla="*/ 1033509 w 1656093"/>
              <a:gd name="connsiteY109" fmla="*/ 30823 h 1868588"/>
              <a:gd name="connsiteX110" fmla="*/ 970756 w 1656093"/>
              <a:gd name="connsiteY110" fmla="*/ 3929 h 18685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</a:cxnLst>
            <a:rect l="l" t="t" r="r" b="b"/>
            <a:pathLst>
              <a:path w="1656093" h="1868588">
                <a:moveTo>
                  <a:pt x="1051438" y="21858"/>
                </a:moveTo>
                <a:cubicBezTo>
                  <a:pt x="1039485" y="18870"/>
                  <a:pt x="1027426" y="16279"/>
                  <a:pt x="1015579" y="12894"/>
                </a:cubicBezTo>
                <a:cubicBezTo>
                  <a:pt x="1006493" y="10298"/>
                  <a:pt x="998135" y="3929"/>
                  <a:pt x="988685" y="3929"/>
                </a:cubicBezTo>
                <a:cubicBezTo>
                  <a:pt x="961625" y="3929"/>
                  <a:pt x="934897" y="9906"/>
                  <a:pt x="908003" y="12894"/>
                </a:cubicBezTo>
                <a:cubicBezTo>
                  <a:pt x="899038" y="15882"/>
                  <a:pt x="889212" y="16996"/>
                  <a:pt x="881109" y="21858"/>
                </a:cubicBezTo>
                <a:cubicBezTo>
                  <a:pt x="873861" y="26207"/>
                  <a:pt x="869779" y="34508"/>
                  <a:pt x="863179" y="39788"/>
                </a:cubicBezTo>
                <a:cubicBezTo>
                  <a:pt x="854766" y="46519"/>
                  <a:pt x="844562" y="50820"/>
                  <a:pt x="836285" y="57717"/>
                </a:cubicBezTo>
                <a:cubicBezTo>
                  <a:pt x="826545" y="65833"/>
                  <a:pt x="820399" y="78321"/>
                  <a:pt x="809391" y="84611"/>
                </a:cubicBezTo>
                <a:cubicBezTo>
                  <a:pt x="798693" y="90724"/>
                  <a:pt x="785485" y="90588"/>
                  <a:pt x="773532" y="93576"/>
                </a:cubicBezTo>
                <a:cubicBezTo>
                  <a:pt x="701816" y="141386"/>
                  <a:pt x="788473" y="78635"/>
                  <a:pt x="728709" y="138400"/>
                </a:cubicBezTo>
                <a:cubicBezTo>
                  <a:pt x="721091" y="146019"/>
                  <a:pt x="710228" y="149599"/>
                  <a:pt x="701815" y="156329"/>
                </a:cubicBezTo>
                <a:cubicBezTo>
                  <a:pt x="695215" y="161609"/>
                  <a:pt x="690485" y="168978"/>
                  <a:pt x="683885" y="174258"/>
                </a:cubicBezTo>
                <a:cubicBezTo>
                  <a:pt x="675472" y="180989"/>
                  <a:pt x="665268" y="185290"/>
                  <a:pt x="656991" y="192188"/>
                </a:cubicBezTo>
                <a:cubicBezTo>
                  <a:pt x="647252" y="200304"/>
                  <a:pt x="639837" y="210966"/>
                  <a:pt x="630097" y="219082"/>
                </a:cubicBezTo>
                <a:cubicBezTo>
                  <a:pt x="621820" y="225979"/>
                  <a:pt x="611616" y="230280"/>
                  <a:pt x="603203" y="237011"/>
                </a:cubicBezTo>
                <a:cubicBezTo>
                  <a:pt x="580958" y="254807"/>
                  <a:pt x="588095" y="260135"/>
                  <a:pt x="558379" y="272870"/>
                </a:cubicBezTo>
                <a:cubicBezTo>
                  <a:pt x="547054" y="277723"/>
                  <a:pt x="534473" y="278847"/>
                  <a:pt x="522520" y="281835"/>
                </a:cubicBezTo>
                <a:cubicBezTo>
                  <a:pt x="482423" y="341981"/>
                  <a:pt x="529658" y="283053"/>
                  <a:pt x="477697" y="317694"/>
                </a:cubicBezTo>
                <a:cubicBezTo>
                  <a:pt x="410549" y="362460"/>
                  <a:pt x="487853" y="332239"/>
                  <a:pt x="423909" y="353552"/>
                </a:cubicBezTo>
                <a:cubicBezTo>
                  <a:pt x="417932" y="362517"/>
                  <a:pt x="413598" y="372828"/>
                  <a:pt x="405979" y="380447"/>
                </a:cubicBezTo>
                <a:cubicBezTo>
                  <a:pt x="380290" y="406136"/>
                  <a:pt x="381354" y="392760"/>
                  <a:pt x="352191" y="407341"/>
                </a:cubicBezTo>
                <a:cubicBezTo>
                  <a:pt x="342554" y="412159"/>
                  <a:pt x="333477" y="418258"/>
                  <a:pt x="325297" y="425270"/>
                </a:cubicBezTo>
                <a:cubicBezTo>
                  <a:pt x="312462" y="436271"/>
                  <a:pt x="303503" y="451752"/>
                  <a:pt x="289438" y="461129"/>
                </a:cubicBezTo>
                <a:cubicBezTo>
                  <a:pt x="280473" y="467105"/>
                  <a:pt x="270724" y="472046"/>
                  <a:pt x="262544" y="479058"/>
                </a:cubicBezTo>
                <a:cubicBezTo>
                  <a:pt x="249709" y="490059"/>
                  <a:pt x="240750" y="505540"/>
                  <a:pt x="226685" y="514917"/>
                </a:cubicBezTo>
                <a:cubicBezTo>
                  <a:pt x="217720" y="520894"/>
                  <a:pt x="207844" y="525689"/>
                  <a:pt x="199791" y="532847"/>
                </a:cubicBezTo>
                <a:cubicBezTo>
                  <a:pt x="180840" y="549693"/>
                  <a:pt x="167101" y="572570"/>
                  <a:pt x="146003" y="586635"/>
                </a:cubicBezTo>
                <a:cubicBezTo>
                  <a:pt x="112076" y="609252"/>
                  <a:pt x="126727" y="596946"/>
                  <a:pt x="101179" y="622494"/>
                </a:cubicBezTo>
                <a:cubicBezTo>
                  <a:pt x="96953" y="635174"/>
                  <a:pt x="50210" y="666187"/>
                  <a:pt x="50210" y="677440"/>
                </a:cubicBezTo>
                <a:cubicBezTo>
                  <a:pt x="50210" y="744185"/>
                  <a:pt x="0" y="735254"/>
                  <a:pt x="12606" y="779376"/>
                </a:cubicBezTo>
                <a:cubicBezTo>
                  <a:pt x="15991" y="791223"/>
                  <a:pt x="61209" y="841282"/>
                  <a:pt x="66719" y="852302"/>
                </a:cubicBezTo>
                <a:cubicBezTo>
                  <a:pt x="70499" y="859862"/>
                  <a:pt x="98840" y="879490"/>
                  <a:pt x="103528" y="886523"/>
                </a:cubicBezTo>
                <a:cubicBezTo>
                  <a:pt x="110941" y="897642"/>
                  <a:pt x="131038" y="905153"/>
                  <a:pt x="138451" y="916272"/>
                </a:cubicBezTo>
                <a:cubicBezTo>
                  <a:pt x="143139" y="923305"/>
                  <a:pt x="149421" y="923367"/>
                  <a:pt x="154492" y="930129"/>
                </a:cubicBezTo>
                <a:cubicBezTo>
                  <a:pt x="167421" y="947368"/>
                  <a:pt x="177873" y="945146"/>
                  <a:pt x="184687" y="965589"/>
                </a:cubicBezTo>
                <a:cubicBezTo>
                  <a:pt x="196325" y="1000501"/>
                  <a:pt x="185082" y="983764"/>
                  <a:pt x="209693" y="1008376"/>
                </a:cubicBezTo>
                <a:cubicBezTo>
                  <a:pt x="224252" y="1023501"/>
                  <a:pt x="206110" y="1005075"/>
                  <a:pt x="240363" y="1062164"/>
                </a:cubicBezTo>
                <a:cubicBezTo>
                  <a:pt x="247588" y="1074206"/>
                  <a:pt x="267601" y="1096167"/>
                  <a:pt x="271509" y="1106588"/>
                </a:cubicBezTo>
                <a:cubicBezTo>
                  <a:pt x="276201" y="1119101"/>
                  <a:pt x="284475" y="1130039"/>
                  <a:pt x="289438" y="1142447"/>
                </a:cubicBezTo>
                <a:cubicBezTo>
                  <a:pt x="296457" y="1159994"/>
                  <a:pt x="298916" y="1179331"/>
                  <a:pt x="307368" y="1196235"/>
                </a:cubicBezTo>
                <a:cubicBezTo>
                  <a:pt x="313344" y="1208188"/>
                  <a:pt x="318421" y="1220635"/>
                  <a:pt x="325297" y="1232094"/>
                </a:cubicBezTo>
                <a:cubicBezTo>
                  <a:pt x="336384" y="1250572"/>
                  <a:pt x="361156" y="1285882"/>
                  <a:pt x="361156" y="1285882"/>
                </a:cubicBezTo>
                <a:cubicBezTo>
                  <a:pt x="364144" y="1294847"/>
                  <a:pt x="365894" y="1304324"/>
                  <a:pt x="370120" y="1312776"/>
                </a:cubicBezTo>
                <a:cubicBezTo>
                  <a:pt x="374938" y="1322413"/>
                  <a:pt x="383806" y="1329767"/>
                  <a:pt x="388050" y="1339670"/>
                </a:cubicBezTo>
                <a:cubicBezTo>
                  <a:pt x="392904" y="1350995"/>
                  <a:pt x="392689" y="1363993"/>
                  <a:pt x="397015" y="1375529"/>
                </a:cubicBezTo>
                <a:cubicBezTo>
                  <a:pt x="408830" y="1407036"/>
                  <a:pt x="432928" y="1438363"/>
                  <a:pt x="450803" y="1465176"/>
                </a:cubicBezTo>
                <a:cubicBezTo>
                  <a:pt x="456779" y="1474141"/>
                  <a:pt x="461114" y="1484452"/>
                  <a:pt x="468732" y="1492070"/>
                </a:cubicBezTo>
                <a:cubicBezTo>
                  <a:pt x="474709" y="1498047"/>
                  <a:pt x="481382" y="1503400"/>
                  <a:pt x="486662" y="1510000"/>
                </a:cubicBezTo>
                <a:cubicBezTo>
                  <a:pt x="493393" y="1518413"/>
                  <a:pt x="499773" y="1527257"/>
                  <a:pt x="504591" y="1536894"/>
                </a:cubicBezTo>
                <a:cubicBezTo>
                  <a:pt x="508817" y="1545346"/>
                  <a:pt x="507653" y="1556409"/>
                  <a:pt x="513556" y="1563788"/>
                </a:cubicBezTo>
                <a:cubicBezTo>
                  <a:pt x="520287" y="1572201"/>
                  <a:pt x="532342" y="1574622"/>
                  <a:pt x="540450" y="1581717"/>
                </a:cubicBezTo>
                <a:cubicBezTo>
                  <a:pt x="556352" y="1595631"/>
                  <a:pt x="570332" y="1611600"/>
                  <a:pt x="585273" y="1626541"/>
                </a:cubicBezTo>
                <a:cubicBezTo>
                  <a:pt x="591250" y="1632518"/>
                  <a:pt x="598515" y="1637437"/>
                  <a:pt x="603203" y="1644470"/>
                </a:cubicBezTo>
                <a:cubicBezTo>
                  <a:pt x="609179" y="1653435"/>
                  <a:pt x="613514" y="1663745"/>
                  <a:pt x="621132" y="1671364"/>
                </a:cubicBezTo>
                <a:cubicBezTo>
                  <a:pt x="628751" y="1678983"/>
                  <a:pt x="639613" y="1682563"/>
                  <a:pt x="648026" y="1689294"/>
                </a:cubicBezTo>
                <a:cubicBezTo>
                  <a:pt x="654626" y="1694574"/>
                  <a:pt x="658708" y="1702875"/>
                  <a:pt x="665956" y="1707223"/>
                </a:cubicBezTo>
                <a:cubicBezTo>
                  <a:pt x="674059" y="1712085"/>
                  <a:pt x="684398" y="1711962"/>
                  <a:pt x="692850" y="1716188"/>
                </a:cubicBezTo>
                <a:cubicBezTo>
                  <a:pt x="729647" y="1734587"/>
                  <a:pt x="709874" y="1729808"/>
                  <a:pt x="737673" y="1752047"/>
                </a:cubicBezTo>
                <a:cubicBezTo>
                  <a:pt x="746086" y="1758778"/>
                  <a:pt x="754722" y="1765600"/>
                  <a:pt x="764568" y="1769976"/>
                </a:cubicBezTo>
                <a:cubicBezTo>
                  <a:pt x="781838" y="1777651"/>
                  <a:pt x="818356" y="1787905"/>
                  <a:pt x="818356" y="1787905"/>
                </a:cubicBezTo>
                <a:cubicBezTo>
                  <a:pt x="861023" y="1816351"/>
                  <a:pt x="828484" y="1799012"/>
                  <a:pt x="881109" y="1814800"/>
                </a:cubicBezTo>
                <a:cubicBezTo>
                  <a:pt x="899211" y="1820231"/>
                  <a:pt x="916562" y="1828145"/>
                  <a:pt x="934897" y="1832729"/>
                </a:cubicBezTo>
                <a:cubicBezTo>
                  <a:pt x="946850" y="1835717"/>
                  <a:pt x="958909" y="1838309"/>
                  <a:pt x="970756" y="1841694"/>
                </a:cubicBezTo>
                <a:cubicBezTo>
                  <a:pt x="998084" y="1849502"/>
                  <a:pt x="1003157" y="1854953"/>
                  <a:pt x="1033509" y="1859623"/>
                </a:cubicBezTo>
                <a:cubicBezTo>
                  <a:pt x="1060254" y="1863738"/>
                  <a:pt x="1087297" y="1865600"/>
                  <a:pt x="1114191" y="1868588"/>
                </a:cubicBezTo>
                <a:cubicBezTo>
                  <a:pt x="1170967" y="1865600"/>
                  <a:pt x="1227861" y="1864345"/>
                  <a:pt x="1284520" y="1859623"/>
                </a:cubicBezTo>
                <a:cubicBezTo>
                  <a:pt x="1299705" y="1858358"/>
                  <a:pt x="1315077" y="1856008"/>
                  <a:pt x="1329344" y="1850658"/>
                </a:cubicBezTo>
                <a:cubicBezTo>
                  <a:pt x="1339432" y="1846875"/>
                  <a:pt x="1346601" y="1837547"/>
                  <a:pt x="1356238" y="1832729"/>
                </a:cubicBezTo>
                <a:cubicBezTo>
                  <a:pt x="1364690" y="1828503"/>
                  <a:pt x="1374680" y="1827990"/>
                  <a:pt x="1383132" y="1823764"/>
                </a:cubicBezTo>
                <a:cubicBezTo>
                  <a:pt x="1452645" y="1789007"/>
                  <a:pt x="1369321" y="1819404"/>
                  <a:pt x="1436920" y="1796870"/>
                </a:cubicBezTo>
                <a:cubicBezTo>
                  <a:pt x="1513589" y="1720205"/>
                  <a:pt x="1388631" y="1839812"/>
                  <a:pt x="1481744" y="1769976"/>
                </a:cubicBezTo>
                <a:cubicBezTo>
                  <a:pt x="1543821" y="1723418"/>
                  <a:pt x="1509935" y="1739733"/>
                  <a:pt x="1544497" y="1698258"/>
                </a:cubicBezTo>
                <a:cubicBezTo>
                  <a:pt x="1552613" y="1688518"/>
                  <a:pt x="1562426" y="1680329"/>
                  <a:pt x="1571391" y="1671364"/>
                </a:cubicBezTo>
                <a:cubicBezTo>
                  <a:pt x="1574379" y="1662399"/>
                  <a:pt x="1576130" y="1652922"/>
                  <a:pt x="1580356" y="1644470"/>
                </a:cubicBezTo>
                <a:cubicBezTo>
                  <a:pt x="1606548" y="1592086"/>
                  <a:pt x="1592228" y="1643257"/>
                  <a:pt x="1607250" y="1590682"/>
                </a:cubicBezTo>
                <a:cubicBezTo>
                  <a:pt x="1610635" y="1578835"/>
                  <a:pt x="1612675" y="1566624"/>
                  <a:pt x="1616215" y="1554823"/>
                </a:cubicBezTo>
                <a:cubicBezTo>
                  <a:pt x="1621646" y="1536721"/>
                  <a:pt x="1631037" y="1519677"/>
                  <a:pt x="1634144" y="1501035"/>
                </a:cubicBezTo>
                <a:cubicBezTo>
                  <a:pt x="1644663" y="1437926"/>
                  <a:pt x="1622257" y="1474674"/>
                  <a:pt x="1636968" y="1430535"/>
                </a:cubicBezTo>
                <a:cubicBezTo>
                  <a:pt x="1639956" y="1403641"/>
                  <a:pt x="1632379" y="1366415"/>
                  <a:pt x="1636494" y="1339670"/>
                </a:cubicBezTo>
                <a:cubicBezTo>
                  <a:pt x="1638368" y="1327492"/>
                  <a:pt x="1645143" y="1317969"/>
                  <a:pt x="1647347" y="1305847"/>
                </a:cubicBezTo>
                <a:cubicBezTo>
                  <a:pt x="1651127" y="1285058"/>
                  <a:pt x="1649548" y="1261976"/>
                  <a:pt x="1652536" y="1241058"/>
                </a:cubicBezTo>
                <a:cubicBezTo>
                  <a:pt x="1649548" y="1181293"/>
                  <a:pt x="1656093" y="1123434"/>
                  <a:pt x="1651123" y="1063801"/>
                </a:cubicBezTo>
                <a:cubicBezTo>
                  <a:pt x="1650100" y="1051523"/>
                  <a:pt x="1648350" y="1042060"/>
                  <a:pt x="1645934" y="1029978"/>
                </a:cubicBezTo>
                <a:cubicBezTo>
                  <a:pt x="1642369" y="1012154"/>
                  <a:pt x="1637777" y="983983"/>
                  <a:pt x="1635081" y="966007"/>
                </a:cubicBezTo>
                <a:cubicBezTo>
                  <a:pt x="1628812" y="924214"/>
                  <a:pt x="1630516" y="890775"/>
                  <a:pt x="1617152" y="850684"/>
                </a:cubicBezTo>
                <a:cubicBezTo>
                  <a:pt x="1595657" y="786201"/>
                  <a:pt x="1623624" y="868764"/>
                  <a:pt x="1601111" y="789968"/>
                </a:cubicBezTo>
                <a:cubicBezTo>
                  <a:pt x="1598515" y="780882"/>
                  <a:pt x="1606448" y="769140"/>
                  <a:pt x="1601586" y="761037"/>
                </a:cubicBezTo>
                <a:cubicBezTo>
                  <a:pt x="1597237" y="753790"/>
                  <a:pt x="1595297" y="745011"/>
                  <a:pt x="1589320" y="739035"/>
                </a:cubicBezTo>
                <a:cubicBezTo>
                  <a:pt x="1583344" y="721106"/>
                  <a:pt x="1581874" y="700972"/>
                  <a:pt x="1571391" y="685247"/>
                </a:cubicBezTo>
                <a:cubicBezTo>
                  <a:pt x="1565415" y="676282"/>
                  <a:pt x="1558280" y="667989"/>
                  <a:pt x="1553462" y="658352"/>
                </a:cubicBezTo>
                <a:cubicBezTo>
                  <a:pt x="1549236" y="649900"/>
                  <a:pt x="1549086" y="639718"/>
                  <a:pt x="1544497" y="631458"/>
                </a:cubicBezTo>
                <a:cubicBezTo>
                  <a:pt x="1534032" y="612621"/>
                  <a:pt x="1515452" y="598113"/>
                  <a:pt x="1508638" y="577670"/>
                </a:cubicBezTo>
                <a:cubicBezTo>
                  <a:pt x="1498581" y="547499"/>
                  <a:pt x="1510795" y="539824"/>
                  <a:pt x="1493072" y="508808"/>
                </a:cubicBezTo>
                <a:cubicBezTo>
                  <a:pt x="1487727" y="499453"/>
                  <a:pt x="1481277" y="490322"/>
                  <a:pt x="1476459" y="480685"/>
                </a:cubicBezTo>
                <a:cubicBezTo>
                  <a:pt x="1472233" y="472233"/>
                  <a:pt x="1458572" y="469815"/>
                  <a:pt x="1454850" y="461129"/>
                </a:cubicBezTo>
                <a:cubicBezTo>
                  <a:pt x="1449586" y="448846"/>
                  <a:pt x="1442184" y="437553"/>
                  <a:pt x="1436920" y="425270"/>
                </a:cubicBezTo>
                <a:cubicBezTo>
                  <a:pt x="1433198" y="416585"/>
                  <a:pt x="1432818" y="406479"/>
                  <a:pt x="1427956" y="398376"/>
                </a:cubicBezTo>
                <a:cubicBezTo>
                  <a:pt x="1423607" y="391128"/>
                  <a:pt x="1416003" y="386423"/>
                  <a:pt x="1410026" y="380447"/>
                </a:cubicBezTo>
                <a:cubicBezTo>
                  <a:pt x="1407038" y="371482"/>
                  <a:pt x="1405924" y="361655"/>
                  <a:pt x="1401062" y="353552"/>
                </a:cubicBezTo>
                <a:cubicBezTo>
                  <a:pt x="1396714" y="346304"/>
                  <a:pt x="1388412" y="342223"/>
                  <a:pt x="1383132" y="335623"/>
                </a:cubicBezTo>
                <a:cubicBezTo>
                  <a:pt x="1376401" y="327210"/>
                  <a:pt x="1371934" y="317142"/>
                  <a:pt x="1365203" y="308729"/>
                </a:cubicBezTo>
                <a:cubicBezTo>
                  <a:pt x="1359923" y="302129"/>
                  <a:pt x="1352344" y="297562"/>
                  <a:pt x="1347273" y="290800"/>
                </a:cubicBezTo>
                <a:cubicBezTo>
                  <a:pt x="1334344" y="273561"/>
                  <a:pt x="1326652" y="252248"/>
                  <a:pt x="1311415" y="237011"/>
                </a:cubicBezTo>
                <a:lnTo>
                  <a:pt x="1257626" y="183223"/>
                </a:lnTo>
                <a:cubicBezTo>
                  <a:pt x="1248661" y="174258"/>
                  <a:pt x="1241281" y="163361"/>
                  <a:pt x="1230732" y="156329"/>
                </a:cubicBezTo>
                <a:cubicBezTo>
                  <a:pt x="1221767" y="150353"/>
                  <a:pt x="1212018" y="145412"/>
                  <a:pt x="1203838" y="138400"/>
                </a:cubicBezTo>
                <a:cubicBezTo>
                  <a:pt x="1191003" y="127399"/>
                  <a:pt x="1184016" y="107887"/>
                  <a:pt x="1167979" y="102541"/>
                </a:cubicBezTo>
                <a:lnTo>
                  <a:pt x="1114191" y="84611"/>
                </a:lnTo>
                <a:cubicBezTo>
                  <a:pt x="1063210" y="33630"/>
                  <a:pt x="1112297" y="74699"/>
                  <a:pt x="1060403" y="48752"/>
                </a:cubicBezTo>
                <a:cubicBezTo>
                  <a:pt x="1050766" y="43934"/>
                  <a:pt x="1043355" y="35199"/>
                  <a:pt x="1033509" y="30823"/>
                </a:cubicBezTo>
                <a:cubicBezTo>
                  <a:pt x="964154" y="0"/>
                  <a:pt x="995667" y="28843"/>
                  <a:pt x="970756" y="3929"/>
                </a:cubicBezTo>
              </a:path>
            </a:pathLst>
          </a:custGeom>
          <a:solidFill>
            <a:srgbClr val="FF0000">
              <a:alpha val="32000"/>
            </a:srgbClr>
          </a:solidFill>
          <a:ln>
            <a:noFill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" name="Freeform 21"/>
          <p:cNvSpPr/>
          <p:nvPr/>
        </p:nvSpPr>
        <p:spPr>
          <a:xfrm>
            <a:off x="3296549" y="4433045"/>
            <a:ext cx="2378110" cy="1555377"/>
          </a:xfrm>
          <a:custGeom>
            <a:avLst/>
            <a:gdLst>
              <a:gd name="connsiteX0" fmla="*/ 29357 w 2378110"/>
              <a:gd name="connsiteY0" fmla="*/ 690282 h 1389530"/>
              <a:gd name="connsiteX1" fmla="*/ 20392 w 2378110"/>
              <a:gd name="connsiteY1" fmla="*/ 726141 h 1389530"/>
              <a:gd name="connsiteX2" fmla="*/ 2463 w 2378110"/>
              <a:gd name="connsiteY2" fmla="*/ 753035 h 1389530"/>
              <a:gd name="connsiteX3" fmla="*/ 11427 w 2378110"/>
              <a:gd name="connsiteY3" fmla="*/ 878541 h 1389530"/>
              <a:gd name="connsiteX4" fmla="*/ 47286 w 2378110"/>
              <a:gd name="connsiteY4" fmla="*/ 923365 h 1389530"/>
              <a:gd name="connsiteX5" fmla="*/ 74180 w 2378110"/>
              <a:gd name="connsiteY5" fmla="*/ 950259 h 1389530"/>
              <a:gd name="connsiteX6" fmla="*/ 101075 w 2378110"/>
              <a:gd name="connsiteY6" fmla="*/ 1004047 h 1389530"/>
              <a:gd name="connsiteX7" fmla="*/ 136933 w 2378110"/>
              <a:gd name="connsiteY7" fmla="*/ 1048871 h 1389530"/>
              <a:gd name="connsiteX8" fmla="*/ 190722 w 2378110"/>
              <a:gd name="connsiteY8" fmla="*/ 1102659 h 1389530"/>
              <a:gd name="connsiteX9" fmla="*/ 271404 w 2378110"/>
              <a:gd name="connsiteY9" fmla="*/ 1120588 h 1389530"/>
              <a:gd name="connsiteX10" fmla="*/ 325192 w 2378110"/>
              <a:gd name="connsiteY10" fmla="*/ 1147482 h 1389530"/>
              <a:gd name="connsiteX11" fmla="*/ 387945 w 2378110"/>
              <a:gd name="connsiteY11" fmla="*/ 1165412 h 1389530"/>
              <a:gd name="connsiteX12" fmla="*/ 441733 w 2378110"/>
              <a:gd name="connsiteY12" fmla="*/ 1183341 h 1389530"/>
              <a:gd name="connsiteX13" fmla="*/ 477592 w 2378110"/>
              <a:gd name="connsiteY13" fmla="*/ 1192306 h 1389530"/>
              <a:gd name="connsiteX14" fmla="*/ 504486 w 2378110"/>
              <a:gd name="connsiteY14" fmla="*/ 1201271 h 1389530"/>
              <a:gd name="connsiteX15" fmla="*/ 540345 w 2378110"/>
              <a:gd name="connsiteY15" fmla="*/ 1210235 h 1389530"/>
              <a:gd name="connsiteX16" fmla="*/ 594133 w 2378110"/>
              <a:gd name="connsiteY16" fmla="*/ 1228165 h 1389530"/>
              <a:gd name="connsiteX17" fmla="*/ 629992 w 2378110"/>
              <a:gd name="connsiteY17" fmla="*/ 1237130 h 1389530"/>
              <a:gd name="connsiteX18" fmla="*/ 683780 w 2378110"/>
              <a:gd name="connsiteY18" fmla="*/ 1255059 h 1389530"/>
              <a:gd name="connsiteX19" fmla="*/ 764463 w 2378110"/>
              <a:gd name="connsiteY19" fmla="*/ 1264024 h 1389530"/>
              <a:gd name="connsiteX20" fmla="*/ 800322 w 2378110"/>
              <a:gd name="connsiteY20" fmla="*/ 1272988 h 1389530"/>
              <a:gd name="connsiteX21" fmla="*/ 827216 w 2378110"/>
              <a:gd name="connsiteY21" fmla="*/ 1281953 h 1389530"/>
              <a:gd name="connsiteX22" fmla="*/ 872039 w 2378110"/>
              <a:gd name="connsiteY22" fmla="*/ 1290918 h 1389530"/>
              <a:gd name="connsiteX23" fmla="*/ 934792 w 2378110"/>
              <a:gd name="connsiteY23" fmla="*/ 1308847 h 1389530"/>
              <a:gd name="connsiteX24" fmla="*/ 1042369 w 2378110"/>
              <a:gd name="connsiteY24" fmla="*/ 1317812 h 1389530"/>
              <a:gd name="connsiteX25" fmla="*/ 1078227 w 2378110"/>
              <a:gd name="connsiteY25" fmla="*/ 1326777 h 1389530"/>
              <a:gd name="connsiteX26" fmla="*/ 1132016 w 2378110"/>
              <a:gd name="connsiteY26" fmla="*/ 1335741 h 1389530"/>
              <a:gd name="connsiteX27" fmla="*/ 1158910 w 2378110"/>
              <a:gd name="connsiteY27" fmla="*/ 1344706 h 1389530"/>
              <a:gd name="connsiteX28" fmla="*/ 1257522 w 2378110"/>
              <a:gd name="connsiteY28" fmla="*/ 1353671 h 1389530"/>
              <a:gd name="connsiteX29" fmla="*/ 1490604 w 2378110"/>
              <a:gd name="connsiteY29" fmla="*/ 1380565 h 1389530"/>
              <a:gd name="connsiteX30" fmla="*/ 1553357 w 2378110"/>
              <a:gd name="connsiteY30" fmla="*/ 1389530 h 1389530"/>
              <a:gd name="connsiteX31" fmla="*/ 1750580 w 2378110"/>
              <a:gd name="connsiteY31" fmla="*/ 1380565 h 1389530"/>
              <a:gd name="connsiteX32" fmla="*/ 1840227 w 2378110"/>
              <a:gd name="connsiteY32" fmla="*/ 1362635 h 1389530"/>
              <a:gd name="connsiteX33" fmla="*/ 1867122 w 2378110"/>
              <a:gd name="connsiteY33" fmla="*/ 1353671 h 1389530"/>
              <a:gd name="connsiteX34" fmla="*/ 2037451 w 2378110"/>
              <a:gd name="connsiteY34" fmla="*/ 1335741 h 1389530"/>
              <a:gd name="connsiteX35" fmla="*/ 2118133 w 2378110"/>
              <a:gd name="connsiteY35" fmla="*/ 1308847 h 1389530"/>
              <a:gd name="connsiteX36" fmla="*/ 2145027 w 2378110"/>
              <a:gd name="connsiteY36" fmla="*/ 1299882 h 1389530"/>
              <a:gd name="connsiteX37" fmla="*/ 2180886 w 2378110"/>
              <a:gd name="connsiteY37" fmla="*/ 1290918 h 1389530"/>
              <a:gd name="connsiteX38" fmla="*/ 2207780 w 2378110"/>
              <a:gd name="connsiteY38" fmla="*/ 1272988 h 1389530"/>
              <a:gd name="connsiteX39" fmla="*/ 2279498 w 2378110"/>
              <a:gd name="connsiteY39" fmla="*/ 1255059 h 1389530"/>
              <a:gd name="connsiteX40" fmla="*/ 2315357 w 2378110"/>
              <a:gd name="connsiteY40" fmla="*/ 1228165 h 1389530"/>
              <a:gd name="connsiteX41" fmla="*/ 2342251 w 2378110"/>
              <a:gd name="connsiteY41" fmla="*/ 1210235 h 1389530"/>
              <a:gd name="connsiteX42" fmla="*/ 2351216 w 2378110"/>
              <a:gd name="connsiteY42" fmla="*/ 1174377 h 1389530"/>
              <a:gd name="connsiteX43" fmla="*/ 2369145 w 2378110"/>
              <a:gd name="connsiteY43" fmla="*/ 1120588 h 1389530"/>
              <a:gd name="connsiteX44" fmla="*/ 2378110 w 2378110"/>
              <a:gd name="connsiteY44" fmla="*/ 1093694 h 1389530"/>
              <a:gd name="connsiteX45" fmla="*/ 2342251 w 2378110"/>
              <a:gd name="connsiteY45" fmla="*/ 1013012 h 1389530"/>
              <a:gd name="connsiteX46" fmla="*/ 2324322 w 2378110"/>
              <a:gd name="connsiteY46" fmla="*/ 995082 h 1389530"/>
              <a:gd name="connsiteX47" fmla="*/ 2297427 w 2378110"/>
              <a:gd name="connsiteY47" fmla="*/ 950259 h 1389530"/>
              <a:gd name="connsiteX48" fmla="*/ 2279498 w 2378110"/>
              <a:gd name="connsiteY48" fmla="*/ 923365 h 1389530"/>
              <a:gd name="connsiteX49" fmla="*/ 2225710 w 2378110"/>
              <a:gd name="connsiteY49" fmla="*/ 878541 h 1389530"/>
              <a:gd name="connsiteX50" fmla="*/ 2207780 w 2378110"/>
              <a:gd name="connsiteY50" fmla="*/ 851647 h 1389530"/>
              <a:gd name="connsiteX51" fmla="*/ 2153992 w 2378110"/>
              <a:gd name="connsiteY51" fmla="*/ 797859 h 1389530"/>
              <a:gd name="connsiteX52" fmla="*/ 2127098 w 2378110"/>
              <a:gd name="connsiteY52" fmla="*/ 770965 h 1389530"/>
              <a:gd name="connsiteX53" fmla="*/ 2073310 w 2378110"/>
              <a:gd name="connsiteY53" fmla="*/ 735106 h 1389530"/>
              <a:gd name="connsiteX54" fmla="*/ 2055380 w 2378110"/>
              <a:gd name="connsiteY54" fmla="*/ 717177 h 1389530"/>
              <a:gd name="connsiteX55" fmla="*/ 2037451 w 2378110"/>
              <a:gd name="connsiteY55" fmla="*/ 690282 h 1389530"/>
              <a:gd name="connsiteX56" fmla="*/ 2001592 w 2378110"/>
              <a:gd name="connsiteY56" fmla="*/ 681318 h 1389530"/>
              <a:gd name="connsiteX57" fmla="*/ 1956769 w 2378110"/>
              <a:gd name="connsiteY57" fmla="*/ 645459 h 1389530"/>
              <a:gd name="connsiteX58" fmla="*/ 1929875 w 2378110"/>
              <a:gd name="connsiteY58" fmla="*/ 636494 h 1389530"/>
              <a:gd name="connsiteX59" fmla="*/ 1858157 w 2378110"/>
              <a:gd name="connsiteY59" fmla="*/ 582706 h 1389530"/>
              <a:gd name="connsiteX60" fmla="*/ 1831263 w 2378110"/>
              <a:gd name="connsiteY60" fmla="*/ 564777 h 1389530"/>
              <a:gd name="connsiteX61" fmla="*/ 1813333 w 2378110"/>
              <a:gd name="connsiteY61" fmla="*/ 546847 h 1389530"/>
              <a:gd name="connsiteX62" fmla="*/ 1768510 w 2378110"/>
              <a:gd name="connsiteY62" fmla="*/ 510988 h 1389530"/>
              <a:gd name="connsiteX63" fmla="*/ 1750580 w 2378110"/>
              <a:gd name="connsiteY63" fmla="*/ 484094 h 1389530"/>
              <a:gd name="connsiteX64" fmla="*/ 1696792 w 2378110"/>
              <a:gd name="connsiteY64" fmla="*/ 448235 h 1389530"/>
              <a:gd name="connsiteX65" fmla="*/ 1678863 w 2378110"/>
              <a:gd name="connsiteY65" fmla="*/ 421341 h 1389530"/>
              <a:gd name="connsiteX66" fmla="*/ 1625075 w 2378110"/>
              <a:gd name="connsiteY66" fmla="*/ 385482 h 1389530"/>
              <a:gd name="connsiteX67" fmla="*/ 1580251 w 2378110"/>
              <a:gd name="connsiteY67" fmla="*/ 349624 h 1389530"/>
              <a:gd name="connsiteX68" fmla="*/ 1544392 w 2378110"/>
              <a:gd name="connsiteY68" fmla="*/ 304800 h 1389530"/>
              <a:gd name="connsiteX69" fmla="*/ 1517498 w 2378110"/>
              <a:gd name="connsiteY69" fmla="*/ 286871 h 1389530"/>
              <a:gd name="connsiteX70" fmla="*/ 1499569 w 2378110"/>
              <a:gd name="connsiteY70" fmla="*/ 268941 h 1389530"/>
              <a:gd name="connsiteX71" fmla="*/ 1445780 w 2378110"/>
              <a:gd name="connsiteY71" fmla="*/ 233082 h 1389530"/>
              <a:gd name="connsiteX72" fmla="*/ 1418886 w 2378110"/>
              <a:gd name="connsiteY72" fmla="*/ 215153 h 1389530"/>
              <a:gd name="connsiteX73" fmla="*/ 1391992 w 2378110"/>
              <a:gd name="connsiteY73" fmla="*/ 197224 h 1389530"/>
              <a:gd name="connsiteX74" fmla="*/ 1365098 w 2378110"/>
              <a:gd name="connsiteY74" fmla="*/ 188259 h 1389530"/>
              <a:gd name="connsiteX75" fmla="*/ 1311310 w 2378110"/>
              <a:gd name="connsiteY75" fmla="*/ 143435 h 1389530"/>
              <a:gd name="connsiteX76" fmla="*/ 1293380 w 2378110"/>
              <a:gd name="connsiteY76" fmla="*/ 125506 h 1389530"/>
              <a:gd name="connsiteX77" fmla="*/ 1194769 w 2378110"/>
              <a:gd name="connsiteY77" fmla="*/ 71718 h 1389530"/>
              <a:gd name="connsiteX78" fmla="*/ 1140980 w 2378110"/>
              <a:gd name="connsiteY78" fmla="*/ 53788 h 1389530"/>
              <a:gd name="connsiteX79" fmla="*/ 1114086 w 2378110"/>
              <a:gd name="connsiteY79" fmla="*/ 44824 h 1389530"/>
              <a:gd name="connsiteX80" fmla="*/ 1096157 w 2378110"/>
              <a:gd name="connsiteY80" fmla="*/ 26894 h 1389530"/>
              <a:gd name="connsiteX81" fmla="*/ 1051333 w 2378110"/>
              <a:gd name="connsiteY81" fmla="*/ 17930 h 1389530"/>
              <a:gd name="connsiteX82" fmla="*/ 961686 w 2378110"/>
              <a:gd name="connsiteY82" fmla="*/ 0 h 1389530"/>
              <a:gd name="connsiteX83" fmla="*/ 818251 w 2378110"/>
              <a:gd name="connsiteY83" fmla="*/ 8965 h 1389530"/>
              <a:gd name="connsiteX84" fmla="*/ 764463 w 2378110"/>
              <a:gd name="connsiteY84" fmla="*/ 26894 h 1389530"/>
              <a:gd name="connsiteX85" fmla="*/ 746533 w 2378110"/>
              <a:gd name="connsiteY85" fmla="*/ 44824 h 1389530"/>
              <a:gd name="connsiteX86" fmla="*/ 692745 w 2378110"/>
              <a:gd name="connsiteY86" fmla="*/ 80682 h 1389530"/>
              <a:gd name="connsiteX87" fmla="*/ 665851 w 2378110"/>
              <a:gd name="connsiteY87" fmla="*/ 98612 h 1389530"/>
              <a:gd name="connsiteX88" fmla="*/ 612063 w 2378110"/>
              <a:gd name="connsiteY88" fmla="*/ 134471 h 1389530"/>
              <a:gd name="connsiteX89" fmla="*/ 567239 w 2378110"/>
              <a:gd name="connsiteY89" fmla="*/ 170330 h 1389530"/>
              <a:gd name="connsiteX90" fmla="*/ 540345 w 2378110"/>
              <a:gd name="connsiteY90" fmla="*/ 179294 h 1389530"/>
              <a:gd name="connsiteX91" fmla="*/ 495522 w 2378110"/>
              <a:gd name="connsiteY91" fmla="*/ 215153 h 1389530"/>
              <a:gd name="connsiteX92" fmla="*/ 450698 w 2378110"/>
              <a:gd name="connsiteY92" fmla="*/ 251012 h 1389530"/>
              <a:gd name="connsiteX93" fmla="*/ 396910 w 2378110"/>
              <a:gd name="connsiteY93" fmla="*/ 313765 h 1389530"/>
              <a:gd name="connsiteX94" fmla="*/ 378980 w 2378110"/>
              <a:gd name="connsiteY94" fmla="*/ 331694 h 1389530"/>
              <a:gd name="connsiteX95" fmla="*/ 370016 w 2378110"/>
              <a:gd name="connsiteY95" fmla="*/ 358588 h 1389530"/>
              <a:gd name="connsiteX96" fmla="*/ 325192 w 2378110"/>
              <a:gd name="connsiteY96" fmla="*/ 403412 h 1389530"/>
              <a:gd name="connsiteX97" fmla="*/ 316227 w 2378110"/>
              <a:gd name="connsiteY97" fmla="*/ 430306 h 1389530"/>
              <a:gd name="connsiteX98" fmla="*/ 289333 w 2378110"/>
              <a:gd name="connsiteY98" fmla="*/ 448235 h 1389530"/>
              <a:gd name="connsiteX99" fmla="*/ 271404 w 2378110"/>
              <a:gd name="connsiteY99" fmla="*/ 466165 h 1389530"/>
              <a:gd name="connsiteX100" fmla="*/ 244510 w 2378110"/>
              <a:gd name="connsiteY100" fmla="*/ 484094 h 1389530"/>
              <a:gd name="connsiteX101" fmla="*/ 199686 w 2378110"/>
              <a:gd name="connsiteY101" fmla="*/ 528918 h 1389530"/>
              <a:gd name="connsiteX102" fmla="*/ 172792 w 2378110"/>
              <a:gd name="connsiteY102" fmla="*/ 546847 h 1389530"/>
              <a:gd name="connsiteX103" fmla="*/ 127969 w 2378110"/>
              <a:gd name="connsiteY103" fmla="*/ 582706 h 1389530"/>
              <a:gd name="connsiteX104" fmla="*/ 92110 w 2378110"/>
              <a:gd name="connsiteY104" fmla="*/ 627530 h 1389530"/>
              <a:gd name="connsiteX105" fmla="*/ 47286 w 2378110"/>
              <a:gd name="connsiteY105" fmla="*/ 663388 h 1389530"/>
              <a:gd name="connsiteX106" fmla="*/ 29357 w 2378110"/>
              <a:gd name="connsiteY106" fmla="*/ 690282 h 1389530"/>
              <a:gd name="connsiteX0" fmla="*/ 29357 w 2378110"/>
              <a:gd name="connsiteY0" fmla="*/ 690282 h 1389530"/>
              <a:gd name="connsiteX1" fmla="*/ 20392 w 2378110"/>
              <a:gd name="connsiteY1" fmla="*/ 726141 h 1389530"/>
              <a:gd name="connsiteX2" fmla="*/ 2463 w 2378110"/>
              <a:gd name="connsiteY2" fmla="*/ 753035 h 1389530"/>
              <a:gd name="connsiteX3" fmla="*/ 11427 w 2378110"/>
              <a:gd name="connsiteY3" fmla="*/ 878541 h 1389530"/>
              <a:gd name="connsiteX4" fmla="*/ 47286 w 2378110"/>
              <a:gd name="connsiteY4" fmla="*/ 923365 h 1389530"/>
              <a:gd name="connsiteX5" fmla="*/ 74180 w 2378110"/>
              <a:gd name="connsiteY5" fmla="*/ 950259 h 1389530"/>
              <a:gd name="connsiteX6" fmla="*/ 101075 w 2378110"/>
              <a:gd name="connsiteY6" fmla="*/ 1004047 h 1389530"/>
              <a:gd name="connsiteX7" fmla="*/ 136933 w 2378110"/>
              <a:gd name="connsiteY7" fmla="*/ 1048871 h 1389530"/>
              <a:gd name="connsiteX8" fmla="*/ 190722 w 2378110"/>
              <a:gd name="connsiteY8" fmla="*/ 1102659 h 1389530"/>
              <a:gd name="connsiteX9" fmla="*/ 271404 w 2378110"/>
              <a:gd name="connsiteY9" fmla="*/ 1120588 h 1389530"/>
              <a:gd name="connsiteX10" fmla="*/ 325192 w 2378110"/>
              <a:gd name="connsiteY10" fmla="*/ 1147482 h 1389530"/>
              <a:gd name="connsiteX11" fmla="*/ 387945 w 2378110"/>
              <a:gd name="connsiteY11" fmla="*/ 1165412 h 1389530"/>
              <a:gd name="connsiteX12" fmla="*/ 441733 w 2378110"/>
              <a:gd name="connsiteY12" fmla="*/ 1183341 h 1389530"/>
              <a:gd name="connsiteX13" fmla="*/ 477592 w 2378110"/>
              <a:gd name="connsiteY13" fmla="*/ 1192306 h 1389530"/>
              <a:gd name="connsiteX14" fmla="*/ 504486 w 2378110"/>
              <a:gd name="connsiteY14" fmla="*/ 1201271 h 1389530"/>
              <a:gd name="connsiteX15" fmla="*/ 540345 w 2378110"/>
              <a:gd name="connsiteY15" fmla="*/ 1210235 h 1389530"/>
              <a:gd name="connsiteX16" fmla="*/ 594133 w 2378110"/>
              <a:gd name="connsiteY16" fmla="*/ 1228165 h 1389530"/>
              <a:gd name="connsiteX17" fmla="*/ 629992 w 2378110"/>
              <a:gd name="connsiteY17" fmla="*/ 1237130 h 1389530"/>
              <a:gd name="connsiteX18" fmla="*/ 683780 w 2378110"/>
              <a:gd name="connsiteY18" fmla="*/ 1255059 h 1389530"/>
              <a:gd name="connsiteX19" fmla="*/ 764463 w 2378110"/>
              <a:gd name="connsiteY19" fmla="*/ 1264024 h 1389530"/>
              <a:gd name="connsiteX20" fmla="*/ 800322 w 2378110"/>
              <a:gd name="connsiteY20" fmla="*/ 1272988 h 1389530"/>
              <a:gd name="connsiteX21" fmla="*/ 827216 w 2378110"/>
              <a:gd name="connsiteY21" fmla="*/ 1281953 h 1389530"/>
              <a:gd name="connsiteX22" fmla="*/ 872039 w 2378110"/>
              <a:gd name="connsiteY22" fmla="*/ 1290918 h 1389530"/>
              <a:gd name="connsiteX23" fmla="*/ 934792 w 2378110"/>
              <a:gd name="connsiteY23" fmla="*/ 1308847 h 1389530"/>
              <a:gd name="connsiteX24" fmla="*/ 1042369 w 2378110"/>
              <a:gd name="connsiteY24" fmla="*/ 1317812 h 1389530"/>
              <a:gd name="connsiteX25" fmla="*/ 1078227 w 2378110"/>
              <a:gd name="connsiteY25" fmla="*/ 1326777 h 1389530"/>
              <a:gd name="connsiteX26" fmla="*/ 1132016 w 2378110"/>
              <a:gd name="connsiteY26" fmla="*/ 1335741 h 1389530"/>
              <a:gd name="connsiteX27" fmla="*/ 1158910 w 2378110"/>
              <a:gd name="connsiteY27" fmla="*/ 1344706 h 1389530"/>
              <a:gd name="connsiteX28" fmla="*/ 1257522 w 2378110"/>
              <a:gd name="connsiteY28" fmla="*/ 1353671 h 1389530"/>
              <a:gd name="connsiteX29" fmla="*/ 1490604 w 2378110"/>
              <a:gd name="connsiteY29" fmla="*/ 1380565 h 1389530"/>
              <a:gd name="connsiteX30" fmla="*/ 1553357 w 2378110"/>
              <a:gd name="connsiteY30" fmla="*/ 1389530 h 1389530"/>
              <a:gd name="connsiteX31" fmla="*/ 1750580 w 2378110"/>
              <a:gd name="connsiteY31" fmla="*/ 1380565 h 1389530"/>
              <a:gd name="connsiteX32" fmla="*/ 1840227 w 2378110"/>
              <a:gd name="connsiteY32" fmla="*/ 1362635 h 1389530"/>
              <a:gd name="connsiteX33" fmla="*/ 1867122 w 2378110"/>
              <a:gd name="connsiteY33" fmla="*/ 1353671 h 1389530"/>
              <a:gd name="connsiteX34" fmla="*/ 2037451 w 2378110"/>
              <a:gd name="connsiteY34" fmla="*/ 1335741 h 1389530"/>
              <a:gd name="connsiteX35" fmla="*/ 2118133 w 2378110"/>
              <a:gd name="connsiteY35" fmla="*/ 1308847 h 1389530"/>
              <a:gd name="connsiteX36" fmla="*/ 2145027 w 2378110"/>
              <a:gd name="connsiteY36" fmla="*/ 1299882 h 1389530"/>
              <a:gd name="connsiteX37" fmla="*/ 2180886 w 2378110"/>
              <a:gd name="connsiteY37" fmla="*/ 1290918 h 1389530"/>
              <a:gd name="connsiteX38" fmla="*/ 2207780 w 2378110"/>
              <a:gd name="connsiteY38" fmla="*/ 1272988 h 1389530"/>
              <a:gd name="connsiteX39" fmla="*/ 2279498 w 2378110"/>
              <a:gd name="connsiteY39" fmla="*/ 1255059 h 1389530"/>
              <a:gd name="connsiteX40" fmla="*/ 2315357 w 2378110"/>
              <a:gd name="connsiteY40" fmla="*/ 1228165 h 1389530"/>
              <a:gd name="connsiteX41" fmla="*/ 2342251 w 2378110"/>
              <a:gd name="connsiteY41" fmla="*/ 1210235 h 1389530"/>
              <a:gd name="connsiteX42" fmla="*/ 2351216 w 2378110"/>
              <a:gd name="connsiteY42" fmla="*/ 1174377 h 1389530"/>
              <a:gd name="connsiteX43" fmla="*/ 2369145 w 2378110"/>
              <a:gd name="connsiteY43" fmla="*/ 1120588 h 1389530"/>
              <a:gd name="connsiteX44" fmla="*/ 2378110 w 2378110"/>
              <a:gd name="connsiteY44" fmla="*/ 1093694 h 1389530"/>
              <a:gd name="connsiteX45" fmla="*/ 2342251 w 2378110"/>
              <a:gd name="connsiteY45" fmla="*/ 1013012 h 1389530"/>
              <a:gd name="connsiteX46" fmla="*/ 2324322 w 2378110"/>
              <a:gd name="connsiteY46" fmla="*/ 995082 h 1389530"/>
              <a:gd name="connsiteX47" fmla="*/ 2297427 w 2378110"/>
              <a:gd name="connsiteY47" fmla="*/ 950259 h 1389530"/>
              <a:gd name="connsiteX48" fmla="*/ 2279498 w 2378110"/>
              <a:gd name="connsiteY48" fmla="*/ 923365 h 1389530"/>
              <a:gd name="connsiteX49" fmla="*/ 2225710 w 2378110"/>
              <a:gd name="connsiteY49" fmla="*/ 878541 h 1389530"/>
              <a:gd name="connsiteX50" fmla="*/ 2207780 w 2378110"/>
              <a:gd name="connsiteY50" fmla="*/ 851647 h 1389530"/>
              <a:gd name="connsiteX51" fmla="*/ 2153992 w 2378110"/>
              <a:gd name="connsiteY51" fmla="*/ 797859 h 1389530"/>
              <a:gd name="connsiteX52" fmla="*/ 2127098 w 2378110"/>
              <a:gd name="connsiteY52" fmla="*/ 770965 h 1389530"/>
              <a:gd name="connsiteX53" fmla="*/ 2073310 w 2378110"/>
              <a:gd name="connsiteY53" fmla="*/ 735106 h 1389530"/>
              <a:gd name="connsiteX54" fmla="*/ 2055380 w 2378110"/>
              <a:gd name="connsiteY54" fmla="*/ 717177 h 1389530"/>
              <a:gd name="connsiteX55" fmla="*/ 2037451 w 2378110"/>
              <a:gd name="connsiteY55" fmla="*/ 690282 h 1389530"/>
              <a:gd name="connsiteX56" fmla="*/ 2001592 w 2378110"/>
              <a:gd name="connsiteY56" fmla="*/ 681318 h 1389530"/>
              <a:gd name="connsiteX57" fmla="*/ 1956769 w 2378110"/>
              <a:gd name="connsiteY57" fmla="*/ 645459 h 1389530"/>
              <a:gd name="connsiteX58" fmla="*/ 1929875 w 2378110"/>
              <a:gd name="connsiteY58" fmla="*/ 636494 h 1389530"/>
              <a:gd name="connsiteX59" fmla="*/ 1858157 w 2378110"/>
              <a:gd name="connsiteY59" fmla="*/ 582706 h 1389530"/>
              <a:gd name="connsiteX60" fmla="*/ 1831263 w 2378110"/>
              <a:gd name="connsiteY60" fmla="*/ 564777 h 1389530"/>
              <a:gd name="connsiteX61" fmla="*/ 1813333 w 2378110"/>
              <a:gd name="connsiteY61" fmla="*/ 546847 h 1389530"/>
              <a:gd name="connsiteX62" fmla="*/ 1768510 w 2378110"/>
              <a:gd name="connsiteY62" fmla="*/ 510988 h 1389530"/>
              <a:gd name="connsiteX63" fmla="*/ 1750580 w 2378110"/>
              <a:gd name="connsiteY63" fmla="*/ 484094 h 1389530"/>
              <a:gd name="connsiteX64" fmla="*/ 1696792 w 2378110"/>
              <a:gd name="connsiteY64" fmla="*/ 448235 h 1389530"/>
              <a:gd name="connsiteX65" fmla="*/ 1678863 w 2378110"/>
              <a:gd name="connsiteY65" fmla="*/ 421341 h 1389530"/>
              <a:gd name="connsiteX66" fmla="*/ 1625075 w 2378110"/>
              <a:gd name="connsiteY66" fmla="*/ 385482 h 1389530"/>
              <a:gd name="connsiteX67" fmla="*/ 1580251 w 2378110"/>
              <a:gd name="connsiteY67" fmla="*/ 349624 h 1389530"/>
              <a:gd name="connsiteX68" fmla="*/ 1544392 w 2378110"/>
              <a:gd name="connsiteY68" fmla="*/ 304800 h 1389530"/>
              <a:gd name="connsiteX69" fmla="*/ 1517498 w 2378110"/>
              <a:gd name="connsiteY69" fmla="*/ 286871 h 1389530"/>
              <a:gd name="connsiteX70" fmla="*/ 1499569 w 2378110"/>
              <a:gd name="connsiteY70" fmla="*/ 268941 h 1389530"/>
              <a:gd name="connsiteX71" fmla="*/ 1445780 w 2378110"/>
              <a:gd name="connsiteY71" fmla="*/ 233082 h 1389530"/>
              <a:gd name="connsiteX72" fmla="*/ 1418886 w 2378110"/>
              <a:gd name="connsiteY72" fmla="*/ 215153 h 1389530"/>
              <a:gd name="connsiteX73" fmla="*/ 1391992 w 2378110"/>
              <a:gd name="connsiteY73" fmla="*/ 197224 h 1389530"/>
              <a:gd name="connsiteX74" fmla="*/ 1365098 w 2378110"/>
              <a:gd name="connsiteY74" fmla="*/ 188259 h 1389530"/>
              <a:gd name="connsiteX75" fmla="*/ 1311310 w 2378110"/>
              <a:gd name="connsiteY75" fmla="*/ 143435 h 1389530"/>
              <a:gd name="connsiteX76" fmla="*/ 1293380 w 2378110"/>
              <a:gd name="connsiteY76" fmla="*/ 125506 h 1389530"/>
              <a:gd name="connsiteX77" fmla="*/ 1194769 w 2378110"/>
              <a:gd name="connsiteY77" fmla="*/ 71718 h 1389530"/>
              <a:gd name="connsiteX78" fmla="*/ 1140980 w 2378110"/>
              <a:gd name="connsiteY78" fmla="*/ 53788 h 1389530"/>
              <a:gd name="connsiteX79" fmla="*/ 1114086 w 2378110"/>
              <a:gd name="connsiteY79" fmla="*/ 44824 h 1389530"/>
              <a:gd name="connsiteX80" fmla="*/ 1051333 w 2378110"/>
              <a:gd name="connsiteY80" fmla="*/ 17930 h 1389530"/>
              <a:gd name="connsiteX81" fmla="*/ 961686 w 2378110"/>
              <a:gd name="connsiteY81" fmla="*/ 0 h 1389530"/>
              <a:gd name="connsiteX82" fmla="*/ 818251 w 2378110"/>
              <a:gd name="connsiteY82" fmla="*/ 8965 h 1389530"/>
              <a:gd name="connsiteX83" fmla="*/ 764463 w 2378110"/>
              <a:gd name="connsiteY83" fmla="*/ 26894 h 1389530"/>
              <a:gd name="connsiteX84" fmla="*/ 746533 w 2378110"/>
              <a:gd name="connsiteY84" fmla="*/ 44824 h 1389530"/>
              <a:gd name="connsiteX85" fmla="*/ 692745 w 2378110"/>
              <a:gd name="connsiteY85" fmla="*/ 80682 h 1389530"/>
              <a:gd name="connsiteX86" fmla="*/ 665851 w 2378110"/>
              <a:gd name="connsiteY86" fmla="*/ 98612 h 1389530"/>
              <a:gd name="connsiteX87" fmla="*/ 612063 w 2378110"/>
              <a:gd name="connsiteY87" fmla="*/ 134471 h 1389530"/>
              <a:gd name="connsiteX88" fmla="*/ 567239 w 2378110"/>
              <a:gd name="connsiteY88" fmla="*/ 170330 h 1389530"/>
              <a:gd name="connsiteX89" fmla="*/ 540345 w 2378110"/>
              <a:gd name="connsiteY89" fmla="*/ 179294 h 1389530"/>
              <a:gd name="connsiteX90" fmla="*/ 495522 w 2378110"/>
              <a:gd name="connsiteY90" fmla="*/ 215153 h 1389530"/>
              <a:gd name="connsiteX91" fmla="*/ 450698 w 2378110"/>
              <a:gd name="connsiteY91" fmla="*/ 251012 h 1389530"/>
              <a:gd name="connsiteX92" fmla="*/ 396910 w 2378110"/>
              <a:gd name="connsiteY92" fmla="*/ 313765 h 1389530"/>
              <a:gd name="connsiteX93" fmla="*/ 378980 w 2378110"/>
              <a:gd name="connsiteY93" fmla="*/ 331694 h 1389530"/>
              <a:gd name="connsiteX94" fmla="*/ 370016 w 2378110"/>
              <a:gd name="connsiteY94" fmla="*/ 358588 h 1389530"/>
              <a:gd name="connsiteX95" fmla="*/ 325192 w 2378110"/>
              <a:gd name="connsiteY95" fmla="*/ 403412 h 1389530"/>
              <a:gd name="connsiteX96" fmla="*/ 316227 w 2378110"/>
              <a:gd name="connsiteY96" fmla="*/ 430306 h 1389530"/>
              <a:gd name="connsiteX97" fmla="*/ 289333 w 2378110"/>
              <a:gd name="connsiteY97" fmla="*/ 448235 h 1389530"/>
              <a:gd name="connsiteX98" fmla="*/ 271404 w 2378110"/>
              <a:gd name="connsiteY98" fmla="*/ 466165 h 1389530"/>
              <a:gd name="connsiteX99" fmla="*/ 244510 w 2378110"/>
              <a:gd name="connsiteY99" fmla="*/ 484094 h 1389530"/>
              <a:gd name="connsiteX100" fmla="*/ 199686 w 2378110"/>
              <a:gd name="connsiteY100" fmla="*/ 528918 h 1389530"/>
              <a:gd name="connsiteX101" fmla="*/ 172792 w 2378110"/>
              <a:gd name="connsiteY101" fmla="*/ 546847 h 1389530"/>
              <a:gd name="connsiteX102" fmla="*/ 127969 w 2378110"/>
              <a:gd name="connsiteY102" fmla="*/ 582706 h 1389530"/>
              <a:gd name="connsiteX103" fmla="*/ 92110 w 2378110"/>
              <a:gd name="connsiteY103" fmla="*/ 627530 h 1389530"/>
              <a:gd name="connsiteX104" fmla="*/ 47286 w 2378110"/>
              <a:gd name="connsiteY104" fmla="*/ 663388 h 1389530"/>
              <a:gd name="connsiteX105" fmla="*/ 29357 w 2378110"/>
              <a:gd name="connsiteY105" fmla="*/ 690282 h 1389530"/>
              <a:gd name="connsiteX0" fmla="*/ 29357 w 2378110"/>
              <a:gd name="connsiteY0" fmla="*/ 690282 h 1389530"/>
              <a:gd name="connsiteX1" fmla="*/ 20392 w 2378110"/>
              <a:gd name="connsiteY1" fmla="*/ 726141 h 1389530"/>
              <a:gd name="connsiteX2" fmla="*/ 2463 w 2378110"/>
              <a:gd name="connsiteY2" fmla="*/ 753035 h 1389530"/>
              <a:gd name="connsiteX3" fmla="*/ 11427 w 2378110"/>
              <a:gd name="connsiteY3" fmla="*/ 878541 h 1389530"/>
              <a:gd name="connsiteX4" fmla="*/ 47286 w 2378110"/>
              <a:gd name="connsiteY4" fmla="*/ 923365 h 1389530"/>
              <a:gd name="connsiteX5" fmla="*/ 74180 w 2378110"/>
              <a:gd name="connsiteY5" fmla="*/ 950259 h 1389530"/>
              <a:gd name="connsiteX6" fmla="*/ 101075 w 2378110"/>
              <a:gd name="connsiteY6" fmla="*/ 1004047 h 1389530"/>
              <a:gd name="connsiteX7" fmla="*/ 136933 w 2378110"/>
              <a:gd name="connsiteY7" fmla="*/ 1048871 h 1389530"/>
              <a:gd name="connsiteX8" fmla="*/ 190722 w 2378110"/>
              <a:gd name="connsiteY8" fmla="*/ 1102659 h 1389530"/>
              <a:gd name="connsiteX9" fmla="*/ 271404 w 2378110"/>
              <a:gd name="connsiteY9" fmla="*/ 1120588 h 1389530"/>
              <a:gd name="connsiteX10" fmla="*/ 325192 w 2378110"/>
              <a:gd name="connsiteY10" fmla="*/ 1147482 h 1389530"/>
              <a:gd name="connsiteX11" fmla="*/ 387945 w 2378110"/>
              <a:gd name="connsiteY11" fmla="*/ 1165412 h 1389530"/>
              <a:gd name="connsiteX12" fmla="*/ 441733 w 2378110"/>
              <a:gd name="connsiteY12" fmla="*/ 1183341 h 1389530"/>
              <a:gd name="connsiteX13" fmla="*/ 477592 w 2378110"/>
              <a:gd name="connsiteY13" fmla="*/ 1192306 h 1389530"/>
              <a:gd name="connsiteX14" fmla="*/ 504486 w 2378110"/>
              <a:gd name="connsiteY14" fmla="*/ 1201271 h 1389530"/>
              <a:gd name="connsiteX15" fmla="*/ 540345 w 2378110"/>
              <a:gd name="connsiteY15" fmla="*/ 1210235 h 1389530"/>
              <a:gd name="connsiteX16" fmla="*/ 594133 w 2378110"/>
              <a:gd name="connsiteY16" fmla="*/ 1228165 h 1389530"/>
              <a:gd name="connsiteX17" fmla="*/ 629992 w 2378110"/>
              <a:gd name="connsiteY17" fmla="*/ 1237130 h 1389530"/>
              <a:gd name="connsiteX18" fmla="*/ 683780 w 2378110"/>
              <a:gd name="connsiteY18" fmla="*/ 1255059 h 1389530"/>
              <a:gd name="connsiteX19" fmla="*/ 764463 w 2378110"/>
              <a:gd name="connsiteY19" fmla="*/ 1264024 h 1389530"/>
              <a:gd name="connsiteX20" fmla="*/ 800322 w 2378110"/>
              <a:gd name="connsiteY20" fmla="*/ 1272988 h 1389530"/>
              <a:gd name="connsiteX21" fmla="*/ 827216 w 2378110"/>
              <a:gd name="connsiteY21" fmla="*/ 1281953 h 1389530"/>
              <a:gd name="connsiteX22" fmla="*/ 872039 w 2378110"/>
              <a:gd name="connsiteY22" fmla="*/ 1290918 h 1389530"/>
              <a:gd name="connsiteX23" fmla="*/ 934792 w 2378110"/>
              <a:gd name="connsiteY23" fmla="*/ 1308847 h 1389530"/>
              <a:gd name="connsiteX24" fmla="*/ 1042369 w 2378110"/>
              <a:gd name="connsiteY24" fmla="*/ 1317812 h 1389530"/>
              <a:gd name="connsiteX25" fmla="*/ 1078227 w 2378110"/>
              <a:gd name="connsiteY25" fmla="*/ 1326777 h 1389530"/>
              <a:gd name="connsiteX26" fmla="*/ 1132016 w 2378110"/>
              <a:gd name="connsiteY26" fmla="*/ 1335741 h 1389530"/>
              <a:gd name="connsiteX27" fmla="*/ 1158910 w 2378110"/>
              <a:gd name="connsiteY27" fmla="*/ 1344706 h 1389530"/>
              <a:gd name="connsiteX28" fmla="*/ 1257522 w 2378110"/>
              <a:gd name="connsiteY28" fmla="*/ 1353671 h 1389530"/>
              <a:gd name="connsiteX29" fmla="*/ 1490604 w 2378110"/>
              <a:gd name="connsiteY29" fmla="*/ 1380565 h 1389530"/>
              <a:gd name="connsiteX30" fmla="*/ 1553357 w 2378110"/>
              <a:gd name="connsiteY30" fmla="*/ 1389530 h 1389530"/>
              <a:gd name="connsiteX31" fmla="*/ 1750580 w 2378110"/>
              <a:gd name="connsiteY31" fmla="*/ 1380565 h 1389530"/>
              <a:gd name="connsiteX32" fmla="*/ 1840227 w 2378110"/>
              <a:gd name="connsiteY32" fmla="*/ 1362635 h 1389530"/>
              <a:gd name="connsiteX33" fmla="*/ 1867122 w 2378110"/>
              <a:gd name="connsiteY33" fmla="*/ 1353671 h 1389530"/>
              <a:gd name="connsiteX34" fmla="*/ 2037451 w 2378110"/>
              <a:gd name="connsiteY34" fmla="*/ 1335741 h 1389530"/>
              <a:gd name="connsiteX35" fmla="*/ 2118133 w 2378110"/>
              <a:gd name="connsiteY35" fmla="*/ 1308847 h 1389530"/>
              <a:gd name="connsiteX36" fmla="*/ 2145027 w 2378110"/>
              <a:gd name="connsiteY36" fmla="*/ 1299882 h 1389530"/>
              <a:gd name="connsiteX37" fmla="*/ 2180886 w 2378110"/>
              <a:gd name="connsiteY37" fmla="*/ 1290918 h 1389530"/>
              <a:gd name="connsiteX38" fmla="*/ 2207780 w 2378110"/>
              <a:gd name="connsiteY38" fmla="*/ 1272988 h 1389530"/>
              <a:gd name="connsiteX39" fmla="*/ 2279498 w 2378110"/>
              <a:gd name="connsiteY39" fmla="*/ 1255059 h 1389530"/>
              <a:gd name="connsiteX40" fmla="*/ 2315357 w 2378110"/>
              <a:gd name="connsiteY40" fmla="*/ 1228165 h 1389530"/>
              <a:gd name="connsiteX41" fmla="*/ 2342251 w 2378110"/>
              <a:gd name="connsiteY41" fmla="*/ 1210235 h 1389530"/>
              <a:gd name="connsiteX42" fmla="*/ 2351216 w 2378110"/>
              <a:gd name="connsiteY42" fmla="*/ 1174377 h 1389530"/>
              <a:gd name="connsiteX43" fmla="*/ 2369145 w 2378110"/>
              <a:gd name="connsiteY43" fmla="*/ 1120588 h 1389530"/>
              <a:gd name="connsiteX44" fmla="*/ 2378110 w 2378110"/>
              <a:gd name="connsiteY44" fmla="*/ 1093694 h 1389530"/>
              <a:gd name="connsiteX45" fmla="*/ 2342251 w 2378110"/>
              <a:gd name="connsiteY45" fmla="*/ 1013012 h 1389530"/>
              <a:gd name="connsiteX46" fmla="*/ 2324322 w 2378110"/>
              <a:gd name="connsiteY46" fmla="*/ 995082 h 1389530"/>
              <a:gd name="connsiteX47" fmla="*/ 2297427 w 2378110"/>
              <a:gd name="connsiteY47" fmla="*/ 950259 h 1389530"/>
              <a:gd name="connsiteX48" fmla="*/ 2279498 w 2378110"/>
              <a:gd name="connsiteY48" fmla="*/ 923365 h 1389530"/>
              <a:gd name="connsiteX49" fmla="*/ 2225710 w 2378110"/>
              <a:gd name="connsiteY49" fmla="*/ 878541 h 1389530"/>
              <a:gd name="connsiteX50" fmla="*/ 2207780 w 2378110"/>
              <a:gd name="connsiteY50" fmla="*/ 851647 h 1389530"/>
              <a:gd name="connsiteX51" fmla="*/ 2153992 w 2378110"/>
              <a:gd name="connsiteY51" fmla="*/ 797859 h 1389530"/>
              <a:gd name="connsiteX52" fmla="*/ 2127098 w 2378110"/>
              <a:gd name="connsiteY52" fmla="*/ 770965 h 1389530"/>
              <a:gd name="connsiteX53" fmla="*/ 2073310 w 2378110"/>
              <a:gd name="connsiteY53" fmla="*/ 735106 h 1389530"/>
              <a:gd name="connsiteX54" fmla="*/ 2055380 w 2378110"/>
              <a:gd name="connsiteY54" fmla="*/ 717177 h 1389530"/>
              <a:gd name="connsiteX55" fmla="*/ 2037451 w 2378110"/>
              <a:gd name="connsiteY55" fmla="*/ 690282 h 1389530"/>
              <a:gd name="connsiteX56" fmla="*/ 2001592 w 2378110"/>
              <a:gd name="connsiteY56" fmla="*/ 681318 h 1389530"/>
              <a:gd name="connsiteX57" fmla="*/ 1956769 w 2378110"/>
              <a:gd name="connsiteY57" fmla="*/ 645459 h 1389530"/>
              <a:gd name="connsiteX58" fmla="*/ 1929875 w 2378110"/>
              <a:gd name="connsiteY58" fmla="*/ 636494 h 1389530"/>
              <a:gd name="connsiteX59" fmla="*/ 1858157 w 2378110"/>
              <a:gd name="connsiteY59" fmla="*/ 582706 h 1389530"/>
              <a:gd name="connsiteX60" fmla="*/ 1831263 w 2378110"/>
              <a:gd name="connsiteY60" fmla="*/ 564777 h 1389530"/>
              <a:gd name="connsiteX61" fmla="*/ 1813333 w 2378110"/>
              <a:gd name="connsiteY61" fmla="*/ 546847 h 1389530"/>
              <a:gd name="connsiteX62" fmla="*/ 1768510 w 2378110"/>
              <a:gd name="connsiteY62" fmla="*/ 510988 h 1389530"/>
              <a:gd name="connsiteX63" fmla="*/ 1750580 w 2378110"/>
              <a:gd name="connsiteY63" fmla="*/ 484094 h 1389530"/>
              <a:gd name="connsiteX64" fmla="*/ 1696792 w 2378110"/>
              <a:gd name="connsiteY64" fmla="*/ 448235 h 1389530"/>
              <a:gd name="connsiteX65" fmla="*/ 1678863 w 2378110"/>
              <a:gd name="connsiteY65" fmla="*/ 421341 h 1389530"/>
              <a:gd name="connsiteX66" fmla="*/ 1625075 w 2378110"/>
              <a:gd name="connsiteY66" fmla="*/ 385482 h 1389530"/>
              <a:gd name="connsiteX67" fmla="*/ 1580251 w 2378110"/>
              <a:gd name="connsiteY67" fmla="*/ 349624 h 1389530"/>
              <a:gd name="connsiteX68" fmla="*/ 1544392 w 2378110"/>
              <a:gd name="connsiteY68" fmla="*/ 304800 h 1389530"/>
              <a:gd name="connsiteX69" fmla="*/ 1517498 w 2378110"/>
              <a:gd name="connsiteY69" fmla="*/ 286871 h 1389530"/>
              <a:gd name="connsiteX70" fmla="*/ 1499569 w 2378110"/>
              <a:gd name="connsiteY70" fmla="*/ 268941 h 1389530"/>
              <a:gd name="connsiteX71" fmla="*/ 1445780 w 2378110"/>
              <a:gd name="connsiteY71" fmla="*/ 233082 h 1389530"/>
              <a:gd name="connsiteX72" fmla="*/ 1418886 w 2378110"/>
              <a:gd name="connsiteY72" fmla="*/ 215153 h 1389530"/>
              <a:gd name="connsiteX73" fmla="*/ 1391992 w 2378110"/>
              <a:gd name="connsiteY73" fmla="*/ 197224 h 1389530"/>
              <a:gd name="connsiteX74" fmla="*/ 1365098 w 2378110"/>
              <a:gd name="connsiteY74" fmla="*/ 188259 h 1389530"/>
              <a:gd name="connsiteX75" fmla="*/ 1311310 w 2378110"/>
              <a:gd name="connsiteY75" fmla="*/ 143435 h 1389530"/>
              <a:gd name="connsiteX76" fmla="*/ 1293380 w 2378110"/>
              <a:gd name="connsiteY76" fmla="*/ 125506 h 1389530"/>
              <a:gd name="connsiteX77" fmla="*/ 1194769 w 2378110"/>
              <a:gd name="connsiteY77" fmla="*/ 71718 h 1389530"/>
              <a:gd name="connsiteX78" fmla="*/ 1140980 w 2378110"/>
              <a:gd name="connsiteY78" fmla="*/ 53788 h 1389530"/>
              <a:gd name="connsiteX79" fmla="*/ 1051333 w 2378110"/>
              <a:gd name="connsiteY79" fmla="*/ 17930 h 1389530"/>
              <a:gd name="connsiteX80" fmla="*/ 961686 w 2378110"/>
              <a:gd name="connsiteY80" fmla="*/ 0 h 1389530"/>
              <a:gd name="connsiteX81" fmla="*/ 818251 w 2378110"/>
              <a:gd name="connsiteY81" fmla="*/ 8965 h 1389530"/>
              <a:gd name="connsiteX82" fmla="*/ 764463 w 2378110"/>
              <a:gd name="connsiteY82" fmla="*/ 26894 h 1389530"/>
              <a:gd name="connsiteX83" fmla="*/ 746533 w 2378110"/>
              <a:gd name="connsiteY83" fmla="*/ 44824 h 1389530"/>
              <a:gd name="connsiteX84" fmla="*/ 692745 w 2378110"/>
              <a:gd name="connsiteY84" fmla="*/ 80682 h 1389530"/>
              <a:gd name="connsiteX85" fmla="*/ 665851 w 2378110"/>
              <a:gd name="connsiteY85" fmla="*/ 98612 h 1389530"/>
              <a:gd name="connsiteX86" fmla="*/ 612063 w 2378110"/>
              <a:gd name="connsiteY86" fmla="*/ 134471 h 1389530"/>
              <a:gd name="connsiteX87" fmla="*/ 567239 w 2378110"/>
              <a:gd name="connsiteY87" fmla="*/ 170330 h 1389530"/>
              <a:gd name="connsiteX88" fmla="*/ 540345 w 2378110"/>
              <a:gd name="connsiteY88" fmla="*/ 179294 h 1389530"/>
              <a:gd name="connsiteX89" fmla="*/ 495522 w 2378110"/>
              <a:gd name="connsiteY89" fmla="*/ 215153 h 1389530"/>
              <a:gd name="connsiteX90" fmla="*/ 450698 w 2378110"/>
              <a:gd name="connsiteY90" fmla="*/ 251012 h 1389530"/>
              <a:gd name="connsiteX91" fmla="*/ 396910 w 2378110"/>
              <a:gd name="connsiteY91" fmla="*/ 313765 h 1389530"/>
              <a:gd name="connsiteX92" fmla="*/ 378980 w 2378110"/>
              <a:gd name="connsiteY92" fmla="*/ 331694 h 1389530"/>
              <a:gd name="connsiteX93" fmla="*/ 370016 w 2378110"/>
              <a:gd name="connsiteY93" fmla="*/ 358588 h 1389530"/>
              <a:gd name="connsiteX94" fmla="*/ 325192 w 2378110"/>
              <a:gd name="connsiteY94" fmla="*/ 403412 h 1389530"/>
              <a:gd name="connsiteX95" fmla="*/ 316227 w 2378110"/>
              <a:gd name="connsiteY95" fmla="*/ 430306 h 1389530"/>
              <a:gd name="connsiteX96" fmla="*/ 289333 w 2378110"/>
              <a:gd name="connsiteY96" fmla="*/ 448235 h 1389530"/>
              <a:gd name="connsiteX97" fmla="*/ 271404 w 2378110"/>
              <a:gd name="connsiteY97" fmla="*/ 466165 h 1389530"/>
              <a:gd name="connsiteX98" fmla="*/ 244510 w 2378110"/>
              <a:gd name="connsiteY98" fmla="*/ 484094 h 1389530"/>
              <a:gd name="connsiteX99" fmla="*/ 199686 w 2378110"/>
              <a:gd name="connsiteY99" fmla="*/ 528918 h 1389530"/>
              <a:gd name="connsiteX100" fmla="*/ 172792 w 2378110"/>
              <a:gd name="connsiteY100" fmla="*/ 546847 h 1389530"/>
              <a:gd name="connsiteX101" fmla="*/ 127969 w 2378110"/>
              <a:gd name="connsiteY101" fmla="*/ 582706 h 1389530"/>
              <a:gd name="connsiteX102" fmla="*/ 92110 w 2378110"/>
              <a:gd name="connsiteY102" fmla="*/ 627530 h 1389530"/>
              <a:gd name="connsiteX103" fmla="*/ 47286 w 2378110"/>
              <a:gd name="connsiteY103" fmla="*/ 663388 h 1389530"/>
              <a:gd name="connsiteX104" fmla="*/ 29357 w 2378110"/>
              <a:gd name="connsiteY104" fmla="*/ 690282 h 1389530"/>
              <a:gd name="connsiteX0" fmla="*/ 29357 w 2378110"/>
              <a:gd name="connsiteY0" fmla="*/ 690282 h 1389530"/>
              <a:gd name="connsiteX1" fmla="*/ 20392 w 2378110"/>
              <a:gd name="connsiteY1" fmla="*/ 726141 h 1389530"/>
              <a:gd name="connsiteX2" fmla="*/ 2463 w 2378110"/>
              <a:gd name="connsiteY2" fmla="*/ 753035 h 1389530"/>
              <a:gd name="connsiteX3" fmla="*/ 11427 w 2378110"/>
              <a:gd name="connsiteY3" fmla="*/ 878541 h 1389530"/>
              <a:gd name="connsiteX4" fmla="*/ 47286 w 2378110"/>
              <a:gd name="connsiteY4" fmla="*/ 923365 h 1389530"/>
              <a:gd name="connsiteX5" fmla="*/ 74180 w 2378110"/>
              <a:gd name="connsiteY5" fmla="*/ 950259 h 1389530"/>
              <a:gd name="connsiteX6" fmla="*/ 101075 w 2378110"/>
              <a:gd name="connsiteY6" fmla="*/ 1004047 h 1389530"/>
              <a:gd name="connsiteX7" fmla="*/ 136933 w 2378110"/>
              <a:gd name="connsiteY7" fmla="*/ 1048871 h 1389530"/>
              <a:gd name="connsiteX8" fmla="*/ 190722 w 2378110"/>
              <a:gd name="connsiteY8" fmla="*/ 1102659 h 1389530"/>
              <a:gd name="connsiteX9" fmla="*/ 271404 w 2378110"/>
              <a:gd name="connsiteY9" fmla="*/ 1120588 h 1389530"/>
              <a:gd name="connsiteX10" fmla="*/ 325192 w 2378110"/>
              <a:gd name="connsiteY10" fmla="*/ 1147482 h 1389530"/>
              <a:gd name="connsiteX11" fmla="*/ 387945 w 2378110"/>
              <a:gd name="connsiteY11" fmla="*/ 1165412 h 1389530"/>
              <a:gd name="connsiteX12" fmla="*/ 441733 w 2378110"/>
              <a:gd name="connsiteY12" fmla="*/ 1183341 h 1389530"/>
              <a:gd name="connsiteX13" fmla="*/ 477592 w 2378110"/>
              <a:gd name="connsiteY13" fmla="*/ 1192306 h 1389530"/>
              <a:gd name="connsiteX14" fmla="*/ 504486 w 2378110"/>
              <a:gd name="connsiteY14" fmla="*/ 1201271 h 1389530"/>
              <a:gd name="connsiteX15" fmla="*/ 540345 w 2378110"/>
              <a:gd name="connsiteY15" fmla="*/ 1210235 h 1389530"/>
              <a:gd name="connsiteX16" fmla="*/ 594133 w 2378110"/>
              <a:gd name="connsiteY16" fmla="*/ 1228165 h 1389530"/>
              <a:gd name="connsiteX17" fmla="*/ 629992 w 2378110"/>
              <a:gd name="connsiteY17" fmla="*/ 1237130 h 1389530"/>
              <a:gd name="connsiteX18" fmla="*/ 683780 w 2378110"/>
              <a:gd name="connsiteY18" fmla="*/ 1255059 h 1389530"/>
              <a:gd name="connsiteX19" fmla="*/ 764463 w 2378110"/>
              <a:gd name="connsiteY19" fmla="*/ 1264024 h 1389530"/>
              <a:gd name="connsiteX20" fmla="*/ 800322 w 2378110"/>
              <a:gd name="connsiteY20" fmla="*/ 1272988 h 1389530"/>
              <a:gd name="connsiteX21" fmla="*/ 827216 w 2378110"/>
              <a:gd name="connsiteY21" fmla="*/ 1281953 h 1389530"/>
              <a:gd name="connsiteX22" fmla="*/ 872039 w 2378110"/>
              <a:gd name="connsiteY22" fmla="*/ 1290918 h 1389530"/>
              <a:gd name="connsiteX23" fmla="*/ 934792 w 2378110"/>
              <a:gd name="connsiteY23" fmla="*/ 1308847 h 1389530"/>
              <a:gd name="connsiteX24" fmla="*/ 1042369 w 2378110"/>
              <a:gd name="connsiteY24" fmla="*/ 1317812 h 1389530"/>
              <a:gd name="connsiteX25" fmla="*/ 1078227 w 2378110"/>
              <a:gd name="connsiteY25" fmla="*/ 1326777 h 1389530"/>
              <a:gd name="connsiteX26" fmla="*/ 1132016 w 2378110"/>
              <a:gd name="connsiteY26" fmla="*/ 1335741 h 1389530"/>
              <a:gd name="connsiteX27" fmla="*/ 1158910 w 2378110"/>
              <a:gd name="connsiteY27" fmla="*/ 1344706 h 1389530"/>
              <a:gd name="connsiteX28" fmla="*/ 1257522 w 2378110"/>
              <a:gd name="connsiteY28" fmla="*/ 1353671 h 1389530"/>
              <a:gd name="connsiteX29" fmla="*/ 1490604 w 2378110"/>
              <a:gd name="connsiteY29" fmla="*/ 1380565 h 1389530"/>
              <a:gd name="connsiteX30" fmla="*/ 1553357 w 2378110"/>
              <a:gd name="connsiteY30" fmla="*/ 1389530 h 1389530"/>
              <a:gd name="connsiteX31" fmla="*/ 1750580 w 2378110"/>
              <a:gd name="connsiteY31" fmla="*/ 1380565 h 1389530"/>
              <a:gd name="connsiteX32" fmla="*/ 1840227 w 2378110"/>
              <a:gd name="connsiteY32" fmla="*/ 1362635 h 1389530"/>
              <a:gd name="connsiteX33" fmla="*/ 1867122 w 2378110"/>
              <a:gd name="connsiteY33" fmla="*/ 1353671 h 1389530"/>
              <a:gd name="connsiteX34" fmla="*/ 2037451 w 2378110"/>
              <a:gd name="connsiteY34" fmla="*/ 1335741 h 1389530"/>
              <a:gd name="connsiteX35" fmla="*/ 2118133 w 2378110"/>
              <a:gd name="connsiteY35" fmla="*/ 1308847 h 1389530"/>
              <a:gd name="connsiteX36" fmla="*/ 2145027 w 2378110"/>
              <a:gd name="connsiteY36" fmla="*/ 1299882 h 1389530"/>
              <a:gd name="connsiteX37" fmla="*/ 2180886 w 2378110"/>
              <a:gd name="connsiteY37" fmla="*/ 1290918 h 1389530"/>
              <a:gd name="connsiteX38" fmla="*/ 2207780 w 2378110"/>
              <a:gd name="connsiteY38" fmla="*/ 1272988 h 1389530"/>
              <a:gd name="connsiteX39" fmla="*/ 2279498 w 2378110"/>
              <a:gd name="connsiteY39" fmla="*/ 1255059 h 1389530"/>
              <a:gd name="connsiteX40" fmla="*/ 2315357 w 2378110"/>
              <a:gd name="connsiteY40" fmla="*/ 1228165 h 1389530"/>
              <a:gd name="connsiteX41" fmla="*/ 2342251 w 2378110"/>
              <a:gd name="connsiteY41" fmla="*/ 1210235 h 1389530"/>
              <a:gd name="connsiteX42" fmla="*/ 2351216 w 2378110"/>
              <a:gd name="connsiteY42" fmla="*/ 1174377 h 1389530"/>
              <a:gd name="connsiteX43" fmla="*/ 2369145 w 2378110"/>
              <a:gd name="connsiteY43" fmla="*/ 1120588 h 1389530"/>
              <a:gd name="connsiteX44" fmla="*/ 2378110 w 2378110"/>
              <a:gd name="connsiteY44" fmla="*/ 1093694 h 1389530"/>
              <a:gd name="connsiteX45" fmla="*/ 2342251 w 2378110"/>
              <a:gd name="connsiteY45" fmla="*/ 1013012 h 1389530"/>
              <a:gd name="connsiteX46" fmla="*/ 2324322 w 2378110"/>
              <a:gd name="connsiteY46" fmla="*/ 995082 h 1389530"/>
              <a:gd name="connsiteX47" fmla="*/ 2297427 w 2378110"/>
              <a:gd name="connsiteY47" fmla="*/ 950259 h 1389530"/>
              <a:gd name="connsiteX48" fmla="*/ 2279498 w 2378110"/>
              <a:gd name="connsiteY48" fmla="*/ 923365 h 1389530"/>
              <a:gd name="connsiteX49" fmla="*/ 2225710 w 2378110"/>
              <a:gd name="connsiteY49" fmla="*/ 878541 h 1389530"/>
              <a:gd name="connsiteX50" fmla="*/ 2207780 w 2378110"/>
              <a:gd name="connsiteY50" fmla="*/ 851647 h 1389530"/>
              <a:gd name="connsiteX51" fmla="*/ 2153992 w 2378110"/>
              <a:gd name="connsiteY51" fmla="*/ 797859 h 1389530"/>
              <a:gd name="connsiteX52" fmla="*/ 2127098 w 2378110"/>
              <a:gd name="connsiteY52" fmla="*/ 770965 h 1389530"/>
              <a:gd name="connsiteX53" fmla="*/ 2073310 w 2378110"/>
              <a:gd name="connsiteY53" fmla="*/ 735106 h 1389530"/>
              <a:gd name="connsiteX54" fmla="*/ 2055380 w 2378110"/>
              <a:gd name="connsiteY54" fmla="*/ 717177 h 1389530"/>
              <a:gd name="connsiteX55" fmla="*/ 2037451 w 2378110"/>
              <a:gd name="connsiteY55" fmla="*/ 690282 h 1389530"/>
              <a:gd name="connsiteX56" fmla="*/ 2001592 w 2378110"/>
              <a:gd name="connsiteY56" fmla="*/ 681318 h 1389530"/>
              <a:gd name="connsiteX57" fmla="*/ 1956769 w 2378110"/>
              <a:gd name="connsiteY57" fmla="*/ 645459 h 1389530"/>
              <a:gd name="connsiteX58" fmla="*/ 1929875 w 2378110"/>
              <a:gd name="connsiteY58" fmla="*/ 636494 h 1389530"/>
              <a:gd name="connsiteX59" fmla="*/ 1858157 w 2378110"/>
              <a:gd name="connsiteY59" fmla="*/ 582706 h 1389530"/>
              <a:gd name="connsiteX60" fmla="*/ 1831263 w 2378110"/>
              <a:gd name="connsiteY60" fmla="*/ 564777 h 1389530"/>
              <a:gd name="connsiteX61" fmla="*/ 1813333 w 2378110"/>
              <a:gd name="connsiteY61" fmla="*/ 546847 h 1389530"/>
              <a:gd name="connsiteX62" fmla="*/ 1768510 w 2378110"/>
              <a:gd name="connsiteY62" fmla="*/ 510988 h 1389530"/>
              <a:gd name="connsiteX63" fmla="*/ 1750580 w 2378110"/>
              <a:gd name="connsiteY63" fmla="*/ 484094 h 1389530"/>
              <a:gd name="connsiteX64" fmla="*/ 1696792 w 2378110"/>
              <a:gd name="connsiteY64" fmla="*/ 448235 h 1389530"/>
              <a:gd name="connsiteX65" fmla="*/ 1678863 w 2378110"/>
              <a:gd name="connsiteY65" fmla="*/ 421341 h 1389530"/>
              <a:gd name="connsiteX66" fmla="*/ 1625075 w 2378110"/>
              <a:gd name="connsiteY66" fmla="*/ 385482 h 1389530"/>
              <a:gd name="connsiteX67" fmla="*/ 1580251 w 2378110"/>
              <a:gd name="connsiteY67" fmla="*/ 349624 h 1389530"/>
              <a:gd name="connsiteX68" fmla="*/ 1544392 w 2378110"/>
              <a:gd name="connsiteY68" fmla="*/ 304800 h 1389530"/>
              <a:gd name="connsiteX69" fmla="*/ 1517498 w 2378110"/>
              <a:gd name="connsiteY69" fmla="*/ 286871 h 1389530"/>
              <a:gd name="connsiteX70" fmla="*/ 1499569 w 2378110"/>
              <a:gd name="connsiteY70" fmla="*/ 268941 h 1389530"/>
              <a:gd name="connsiteX71" fmla="*/ 1445780 w 2378110"/>
              <a:gd name="connsiteY71" fmla="*/ 233082 h 1389530"/>
              <a:gd name="connsiteX72" fmla="*/ 1418886 w 2378110"/>
              <a:gd name="connsiteY72" fmla="*/ 215153 h 1389530"/>
              <a:gd name="connsiteX73" fmla="*/ 1391992 w 2378110"/>
              <a:gd name="connsiteY73" fmla="*/ 197224 h 1389530"/>
              <a:gd name="connsiteX74" fmla="*/ 1365098 w 2378110"/>
              <a:gd name="connsiteY74" fmla="*/ 188259 h 1389530"/>
              <a:gd name="connsiteX75" fmla="*/ 1311310 w 2378110"/>
              <a:gd name="connsiteY75" fmla="*/ 143435 h 1389530"/>
              <a:gd name="connsiteX76" fmla="*/ 1293380 w 2378110"/>
              <a:gd name="connsiteY76" fmla="*/ 125506 h 1389530"/>
              <a:gd name="connsiteX77" fmla="*/ 1194769 w 2378110"/>
              <a:gd name="connsiteY77" fmla="*/ 71718 h 1389530"/>
              <a:gd name="connsiteX78" fmla="*/ 1140980 w 2378110"/>
              <a:gd name="connsiteY78" fmla="*/ 53788 h 1389530"/>
              <a:gd name="connsiteX79" fmla="*/ 1051333 w 2378110"/>
              <a:gd name="connsiteY79" fmla="*/ 17930 h 1389530"/>
              <a:gd name="connsiteX80" fmla="*/ 961686 w 2378110"/>
              <a:gd name="connsiteY80" fmla="*/ 0 h 1389530"/>
              <a:gd name="connsiteX81" fmla="*/ 818251 w 2378110"/>
              <a:gd name="connsiteY81" fmla="*/ 8965 h 1389530"/>
              <a:gd name="connsiteX82" fmla="*/ 746533 w 2378110"/>
              <a:gd name="connsiteY82" fmla="*/ 44824 h 1389530"/>
              <a:gd name="connsiteX83" fmla="*/ 692745 w 2378110"/>
              <a:gd name="connsiteY83" fmla="*/ 80682 h 1389530"/>
              <a:gd name="connsiteX84" fmla="*/ 665851 w 2378110"/>
              <a:gd name="connsiteY84" fmla="*/ 98612 h 1389530"/>
              <a:gd name="connsiteX85" fmla="*/ 612063 w 2378110"/>
              <a:gd name="connsiteY85" fmla="*/ 134471 h 1389530"/>
              <a:gd name="connsiteX86" fmla="*/ 567239 w 2378110"/>
              <a:gd name="connsiteY86" fmla="*/ 170330 h 1389530"/>
              <a:gd name="connsiteX87" fmla="*/ 540345 w 2378110"/>
              <a:gd name="connsiteY87" fmla="*/ 179294 h 1389530"/>
              <a:gd name="connsiteX88" fmla="*/ 495522 w 2378110"/>
              <a:gd name="connsiteY88" fmla="*/ 215153 h 1389530"/>
              <a:gd name="connsiteX89" fmla="*/ 450698 w 2378110"/>
              <a:gd name="connsiteY89" fmla="*/ 251012 h 1389530"/>
              <a:gd name="connsiteX90" fmla="*/ 396910 w 2378110"/>
              <a:gd name="connsiteY90" fmla="*/ 313765 h 1389530"/>
              <a:gd name="connsiteX91" fmla="*/ 378980 w 2378110"/>
              <a:gd name="connsiteY91" fmla="*/ 331694 h 1389530"/>
              <a:gd name="connsiteX92" fmla="*/ 370016 w 2378110"/>
              <a:gd name="connsiteY92" fmla="*/ 358588 h 1389530"/>
              <a:gd name="connsiteX93" fmla="*/ 325192 w 2378110"/>
              <a:gd name="connsiteY93" fmla="*/ 403412 h 1389530"/>
              <a:gd name="connsiteX94" fmla="*/ 316227 w 2378110"/>
              <a:gd name="connsiteY94" fmla="*/ 430306 h 1389530"/>
              <a:gd name="connsiteX95" fmla="*/ 289333 w 2378110"/>
              <a:gd name="connsiteY95" fmla="*/ 448235 h 1389530"/>
              <a:gd name="connsiteX96" fmla="*/ 271404 w 2378110"/>
              <a:gd name="connsiteY96" fmla="*/ 466165 h 1389530"/>
              <a:gd name="connsiteX97" fmla="*/ 244510 w 2378110"/>
              <a:gd name="connsiteY97" fmla="*/ 484094 h 1389530"/>
              <a:gd name="connsiteX98" fmla="*/ 199686 w 2378110"/>
              <a:gd name="connsiteY98" fmla="*/ 528918 h 1389530"/>
              <a:gd name="connsiteX99" fmla="*/ 172792 w 2378110"/>
              <a:gd name="connsiteY99" fmla="*/ 546847 h 1389530"/>
              <a:gd name="connsiteX100" fmla="*/ 127969 w 2378110"/>
              <a:gd name="connsiteY100" fmla="*/ 582706 h 1389530"/>
              <a:gd name="connsiteX101" fmla="*/ 92110 w 2378110"/>
              <a:gd name="connsiteY101" fmla="*/ 627530 h 1389530"/>
              <a:gd name="connsiteX102" fmla="*/ 47286 w 2378110"/>
              <a:gd name="connsiteY102" fmla="*/ 663388 h 1389530"/>
              <a:gd name="connsiteX103" fmla="*/ 29357 w 2378110"/>
              <a:gd name="connsiteY103" fmla="*/ 690282 h 1389530"/>
              <a:gd name="connsiteX0" fmla="*/ 29357 w 2378110"/>
              <a:gd name="connsiteY0" fmla="*/ 690282 h 1389530"/>
              <a:gd name="connsiteX1" fmla="*/ 20392 w 2378110"/>
              <a:gd name="connsiteY1" fmla="*/ 726141 h 1389530"/>
              <a:gd name="connsiteX2" fmla="*/ 2463 w 2378110"/>
              <a:gd name="connsiteY2" fmla="*/ 753035 h 1389530"/>
              <a:gd name="connsiteX3" fmla="*/ 11427 w 2378110"/>
              <a:gd name="connsiteY3" fmla="*/ 878541 h 1389530"/>
              <a:gd name="connsiteX4" fmla="*/ 47286 w 2378110"/>
              <a:gd name="connsiteY4" fmla="*/ 923365 h 1389530"/>
              <a:gd name="connsiteX5" fmla="*/ 74180 w 2378110"/>
              <a:gd name="connsiteY5" fmla="*/ 950259 h 1389530"/>
              <a:gd name="connsiteX6" fmla="*/ 101075 w 2378110"/>
              <a:gd name="connsiteY6" fmla="*/ 1004047 h 1389530"/>
              <a:gd name="connsiteX7" fmla="*/ 136933 w 2378110"/>
              <a:gd name="connsiteY7" fmla="*/ 1048871 h 1389530"/>
              <a:gd name="connsiteX8" fmla="*/ 190722 w 2378110"/>
              <a:gd name="connsiteY8" fmla="*/ 1102659 h 1389530"/>
              <a:gd name="connsiteX9" fmla="*/ 271404 w 2378110"/>
              <a:gd name="connsiteY9" fmla="*/ 1120588 h 1389530"/>
              <a:gd name="connsiteX10" fmla="*/ 325192 w 2378110"/>
              <a:gd name="connsiteY10" fmla="*/ 1147482 h 1389530"/>
              <a:gd name="connsiteX11" fmla="*/ 387945 w 2378110"/>
              <a:gd name="connsiteY11" fmla="*/ 1165412 h 1389530"/>
              <a:gd name="connsiteX12" fmla="*/ 441733 w 2378110"/>
              <a:gd name="connsiteY12" fmla="*/ 1183341 h 1389530"/>
              <a:gd name="connsiteX13" fmla="*/ 477592 w 2378110"/>
              <a:gd name="connsiteY13" fmla="*/ 1192306 h 1389530"/>
              <a:gd name="connsiteX14" fmla="*/ 504486 w 2378110"/>
              <a:gd name="connsiteY14" fmla="*/ 1201271 h 1389530"/>
              <a:gd name="connsiteX15" fmla="*/ 540345 w 2378110"/>
              <a:gd name="connsiteY15" fmla="*/ 1210235 h 1389530"/>
              <a:gd name="connsiteX16" fmla="*/ 594133 w 2378110"/>
              <a:gd name="connsiteY16" fmla="*/ 1228165 h 1389530"/>
              <a:gd name="connsiteX17" fmla="*/ 629992 w 2378110"/>
              <a:gd name="connsiteY17" fmla="*/ 1237130 h 1389530"/>
              <a:gd name="connsiteX18" fmla="*/ 683780 w 2378110"/>
              <a:gd name="connsiteY18" fmla="*/ 1255059 h 1389530"/>
              <a:gd name="connsiteX19" fmla="*/ 764463 w 2378110"/>
              <a:gd name="connsiteY19" fmla="*/ 1264024 h 1389530"/>
              <a:gd name="connsiteX20" fmla="*/ 800322 w 2378110"/>
              <a:gd name="connsiteY20" fmla="*/ 1272988 h 1389530"/>
              <a:gd name="connsiteX21" fmla="*/ 827216 w 2378110"/>
              <a:gd name="connsiteY21" fmla="*/ 1281953 h 1389530"/>
              <a:gd name="connsiteX22" fmla="*/ 872039 w 2378110"/>
              <a:gd name="connsiteY22" fmla="*/ 1290918 h 1389530"/>
              <a:gd name="connsiteX23" fmla="*/ 934792 w 2378110"/>
              <a:gd name="connsiteY23" fmla="*/ 1308847 h 1389530"/>
              <a:gd name="connsiteX24" fmla="*/ 1042369 w 2378110"/>
              <a:gd name="connsiteY24" fmla="*/ 1317812 h 1389530"/>
              <a:gd name="connsiteX25" fmla="*/ 1078227 w 2378110"/>
              <a:gd name="connsiteY25" fmla="*/ 1326777 h 1389530"/>
              <a:gd name="connsiteX26" fmla="*/ 1132016 w 2378110"/>
              <a:gd name="connsiteY26" fmla="*/ 1335741 h 1389530"/>
              <a:gd name="connsiteX27" fmla="*/ 1158910 w 2378110"/>
              <a:gd name="connsiteY27" fmla="*/ 1344706 h 1389530"/>
              <a:gd name="connsiteX28" fmla="*/ 1257522 w 2378110"/>
              <a:gd name="connsiteY28" fmla="*/ 1353671 h 1389530"/>
              <a:gd name="connsiteX29" fmla="*/ 1490604 w 2378110"/>
              <a:gd name="connsiteY29" fmla="*/ 1380565 h 1389530"/>
              <a:gd name="connsiteX30" fmla="*/ 1553357 w 2378110"/>
              <a:gd name="connsiteY30" fmla="*/ 1389530 h 1389530"/>
              <a:gd name="connsiteX31" fmla="*/ 1750580 w 2378110"/>
              <a:gd name="connsiteY31" fmla="*/ 1380565 h 1389530"/>
              <a:gd name="connsiteX32" fmla="*/ 1840227 w 2378110"/>
              <a:gd name="connsiteY32" fmla="*/ 1362635 h 1389530"/>
              <a:gd name="connsiteX33" fmla="*/ 1867122 w 2378110"/>
              <a:gd name="connsiteY33" fmla="*/ 1353671 h 1389530"/>
              <a:gd name="connsiteX34" fmla="*/ 2037451 w 2378110"/>
              <a:gd name="connsiteY34" fmla="*/ 1335741 h 1389530"/>
              <a:gd name="connsiteX35" fmla="*/ 2118133 w 2378110"/>
              <a:gd name="connsiteY35" fmla="*/ 1308847 h 1389530"/>
              <a:gd name="connsiteX36" fmla="*/ 2145027 w 2378110"/>
              <a:gd name="connsiteY36" fmla="*/ 1299882 h 1389530"/>
              <a:gd name="connsiteX37" fmla="*/ 2180886 w 2378110"/>
              <a:gd name="connsiteY37" fmla="*/ 1290918 h 1389530"/>
              <a:gd name="connsiteX38" fmla="*/ 2207780 w 2378110"/>
              <a:gd name="connsiteY38" fmla="*/ 1272988 h 1389530"/>
              <a:gd name="connsiteX39" fmla="*/ 2279498 w 2378110"/>
              <a:gd name="connsiteY39" fmla="*/ 1255059 h 1389530"/>
              <a:gd name="connsiteX40" fmla="*/ 2315357 w 2378110"/>
              <a:gd name="connsiteY40" fmla="*/ 1228165 h 1389530"/>
              <a:gd name="connsiteX41" fmla="*/ 2342251 w 2378110"/>
              <a:gd name="connsiteY41" fmla="*/ 1210235 h 1389530"/>
              <a:gd name="connsiteX42" fmla="*/ 2351216 w 2378110"/>
              <a:gd name="connsiteY42" fmla="*/ 1174377 h 1389530"/>
              <a:gd name="connsiteX43" fmla="*/ 2369145 w 2378110"/>
              <a:gd name="connsiteY43" fmla="*/ 1120588 h 1389530"/>
              <a:gd name="connsiteX44" fmla="*/ 2378110 w 2378110"/>
              <a:gd name="connsiteY44" fmla="*/ 1093694 h 1389530"/>
              <a:gd name="connsiteX45" fmla="*/ 2342251 w 2378110"/>
              <a:gd name="connsiteY45" fmla="*/ 1013012 h 1389530"/>
              <a:gd name="connsiteX46" fmla="*/ 2324322 w 2378110"/>
              <a:gd name="connsiteY46" fmla="*/ 995082 h 1389530"/>
              <a:gd name="connsiteX47" fmla="*/ 2297427 w 2378110"/>
              <a:gd name="connsiteY47" fmla="*/ 950259 h 1389530"/>
              <a:gd name="connsiteX48" fmla="*/ 2279498 w 2378110"/>
              <a:gd name="connsiteY48" fmla="*/ 923365 h 1389530"/>
              <a:gd name="connsiteX49" fmla="*/ 2225710 w 2378110"/>
              <a:gd name="connsiteY49" fmla="*/ 878541 h 1389530"/>
              <a:gd name="connsiteX50" fmla="*/ 2207780 w 2378110"/>
              <a:gd name="connsiteY50" fmla="*/ 851647 h 1389530"/>
              <a:gd name="connsiteX51" fmla="*/ 2153992 w 2378110"/>
              <a:gd name="connsiteY51" fmla="*/ 797859 h 1389530"/>
              <a:gd name="connsiteX52" fmla="*/ 2127098 w 2378110"/>
              <a:gd name="connsiteY52" fmla="*/ 770965 h 1389530"/>
              <a:gd name="connsiteX53" fmla="*/ 2073310 w 2378110"/>
              <a:gd name="connsiteY53" fmla="*/ 735106 h 1389530"/>
              <a:gd name="connsiteX54" fmla="*/ 2055380 w 2378110"/>
              <a:gd name="connsiteY54" fmla="*/ 717177 h 1389530"/>
              <a:gd name="connsiteX55" fmla="*/ 2037451 w 2378110"/>
              <a:gd name="connsiteY55" fmla="*/ 690282 h 1389530"/>
              <a:gd name="connsiteX56" fmla="*/ 2001592 w 2378110"/>
              <a:gd name="connsiteY56" fmla="*/ 681318 h 1389530"/>
              <a:gd name="connsiteX57" fmla="*/ 1956769 w 2378110"/>
              <a:gd name="connsiteY57" fmla="*/ 645459 h 1389530"/>
              <a:gd name="connsiteX58" fmla="*/ 1929875 w 2378110"/>
              <a:gd name="connsiteY58" fmla="*/ 636494 h 1389530"/>
              <a:gd name="connsiteX59" fmla="*/ 1858157 w 2378110"/>
              <a:gd name="connsiteY59" fmla="*/ 582706 h 1389530"/>
              <a:gd name="connsiteX60" fmla="*/ 1831263 w 2378110"/>
              <a:gd name="connsiteY60" fmla="*/ 564777 h 1389530"/>
              <a:gd name="connsiteX61" fmla="*/ 1813333 w 2378110"/>
              <a:gd name="connsiteY61" fmla="*/ 546847 h 1389530"/>
              <a:gd name="connsiteX62" fmla="*/ 1768510 w 2378110"/>
              <a:gd name="connsiteY62" fmla="*/ 510988 h 1389530"/>
              <a:gd name="connsiteX63" fmla="*/ 1750580 w 2378110"/>
              <a:gd name="connsiteY63" fmla="*/ 484094 h 1389530"/>
              <a:gd name="connsiteX64" fmla="*/ 1696792 w 2378110"/>
              <a:gd name="connsiteY64" fmla="*/ 448235 h 1389530"/>
              <a:gd name="connsiteX65" fmla="*/ 1678863 w 2378110"/>
              <a:gd name="connsiteY65" fmla="*/ 421341 h 1389530"/>
              <a:gd name="connsiteX66" fmla="*/ 1625075 w 2378110"/>
              <a:gd name="connsiteY66" fmla="*/ 385482 h 1389530"/>
              <a:gd name="connsiteX67" fmla="*/ 1580251 w 2378110"/>
              <a:gd name="connsiteY67" fmla="*/ 349624 h 1389530"/>
              <a:gd name="connsiteX68" fmla="*/ 1544392 w 2378110"/>
              <a:gd name="connsiteY68" fmla="*/ 304800 h 1389530"/>
              <a:gd name="connsiteX69" fmla="*/ 1517498 w 2378110"/>
              <a:gd name="connsiteY69" fmla="*/ 286871 h 1389530"/>
              <a:gd name="connsiteX70" fmla="*/ 1499569 w 2378110"/>
              <a:gd name="connsiteY70" fmla="*/ 268941 h 1389530"/>
              <a:gd name="connsiteX71" fmla="*/ 1445780 w 2378110"/>
              <a:gd name="connsiteY71" fmla="*/ 233082 h 1389530"/>
              <a:gd name="connsiteX72" fmla="*/ 1418886 w 2378110"/>
              <a:gd name="connsiteY72" fmla="*/ 215153 h 1389530"/>
              <a:gd name="connsiteX73" fmla="*/ 1391992 w 2378110"/>
              <a:gd name="connsiteY73" fmla="*/ 197224 h 1389530"/>
              <a:gd name="connsiteX74" fmla="*/ 1365098 w 2378110"/>
              <a:gd name="connsiteY74" fmla="*/ 188259 h 1389530"/>
              <a:gd name="connsiteX75" fmla="*/ 1311310 w 2378110"/>
              <a:gd name="connsiteY75" fmla="*/ 143435 h 1389530"/>
              <a:gd name="connsiteX76" fmla="*/ 1293380 w 2378110"/>
              <a:gd name="connsiteY76" fmla="*/ 125506 h 1389530"/>
              <a:gd name="connsiteX77" fmla="*/ 1194769 w 2378110"/>
              <a:gd name="connsiteY77" fmla="*/ 71718 h 1389530"/>
              <a:gd name="connsiteX78" fmla="*/ 1140980 w 2378110"/>
              <a:gd name="connsiteY78" fmla="*/ 53788 h 1389530"/>
              <a:gd name="connsiteX79" fmla="*/ 1051333 w 2378110"/>
              <a:gd name="connsiteY79" fmla="*/ 17930 h 1389530"/>
              <a:gd name="connsiteX80" fmla="*/ 961686 w 2378110"/>
              <a:gd name="connsiteY80" fmla="*/ 0 h 1389530"/>
              <a:gd name="connsiteX81" fmla="*/ 818251 w 2378110"/>
              <a:gd name="connsiteY81" fmla="*/ 8965 h 1389530"/>
              <a:gd name="connsiteX82" fmla="*/ 746533 w 2378110"/>
              <a:gd name="connsiteY82" fmla="*/ 44824 h 1389530"/>
              <a:gd name="connsiteX83" fmla="*/ 692745 w 2378110"/>
              <a:gd name="connsiteY83" fmla="*/ 80682 h 1389530"/>
              <a:gd name="connsiteX84" fmla="*/ 665851 w 2378110"/>
              <a:gd name="connsiteY84" fmla="*/ 98612 h 1389530"/>
              <a:gd name="connsiteX85" fmla="*/ 612063 w 2378110"/>
              <a:gd name="connsiteY85" fmla="*/ 134471 h 1389530"/>
              <a:gd name="connsiteX86" fmla="*/ 540345 w 2378110"/>
              <a:gd name="connsiteY86" fmla="*/ 179294 h 1389530"/>
              <a:gd name="connsiteX87" fmla="*/ 495522 w 2378110"/>
              <a:gd name="connsiteY87" fmla="*/ 215153 h 1389530"/>
              <a:gd name="connsiteX88" fmla="*/ 450698 w 2378110"/>
              <a:gd name="connsiteY88" fmla="*/ 251012 h 1389530"/>
              <a:gd name="connsiteX89" fmla="*/ 396910 w 2378110"/>
              <a:gd name="connsiteY89" fmla="*/ 313765 h 1389530"/>
              <a:gd name="connsiteX90" fmla="*/ 378980 w 2378110"/>
              <a:gd name="connsiteY90" fmla="*/ 331694 h 1389530"/>
              <a:gd name="connsiteX91" fmla="*/ 370016 w 2378110"/>
              <a:gd name="connsiteY91" fmla="*/ 358588 h 1389530"/>
              <a:gd name="connsiteX92" fmla="*/ 325192 w 2378110"/>
              <a:gd name="connsiteY92" fmla="*/ 403412 h 1389530"/>
              <a:gd name="connsiteX93" fmla="*/ 316227 w 2378110"/>
              <a:gd name="connsiteY93" fmla="*/ 430306 h 1389530"/>
              <a:gd name="connsiteX94" fmla="*/ 289333 w 2378110"/>
              <a:gd name="connsiteY94" fmla="*/ 448235 h 1389530"/>
              <a:gd name="connsiteX95" fmla="*/ 271404 w 2378110"/>
              <a:gd name="connsiteY95" fmla="*/ 466165 h 1389530"/>
              <a:gd name="connsiteX96" fmla="*/ 244510 w 2378110"/>
              <a:gd name="connsiteY96" fmla="*/ 484094 h 1389530"/>
              <a:gd name="connsiteX97" fmla="*/ 199686 w 2378110"/>
              <a:gd name="connsiteY97" fmla="*/ 528918 h 1389530"/>
              <a:gd name="connsiteX98" fmla="*/ 172792 w 2378110"/>
              <a:gd name="connsiteY98" fmla="*/ 546847 h 1389530"/>
              <a:gd name="connsiteX99" fmla="*/ 127969 w 2378110"/>
              <a:gd name="connsiteY99" fmla="*/ 582706 h 1389530"/>
              <a:gd name="connsiteX100" fmla="*/ 92110 w 2378110"/>
              <a:gd name="connsiteY100" fmla="*/ 627530 h 1389530"/>
              <a:gd name="connsiteX101" fmla="*/ 47286 w 2378110"/>
              <a:gd name="connsiteY101" fmla="*/ 663388 h 1389530"/>
              <a:gd name="connsiteX102" fmla="*/ 29357 w 2378110"/>
              <a:gd name="connsiteY102" fmla="*/ 690282 h 1389530"/>
              <a:gd name="connsiteX0" fmla="*/ 29357 w 2378110"/>
              <a:gd name="connsiteY0" fmla="*/ 690282 h 1389530"/>
              <a:gd name="connsiteX1" fmla="*/ 20392 w 2378110"/>
              <a:gd name="connsiteY1" fmla="*/ 726141 h 1389530"/>
              <a:gd name="connsiteX2" fmla="*/ 2463 w 2378110"/>
              <a:gd name="connsiteY2" fmla="*/ 753035 h 1389530"/>
              <a:gd name="connsiteX3" fmla="*/ 11427 w 2378110"/>
              <a:gd name="connsiteY3" fmla="*/ 878541 h 1389530"/>
              <a:gd name="connsiteX4" fmla="*/ 47286 w 2378110"/>
              <a:gd name="connsiteY4" fmla="*/ 923365 h 1389530"/>
              <a:gd name="connsiteX5" fmla="*/ 74180 w 2378110"/>
              <a:gd name="connsiteY5" fmla="*/ 950259 h 1389530"/>
              <a:gd name="connsiteX6" fmla="*/ 101075 w 2378110"/>
              <a:gd name="connsiteY6" fmla="*/ 1004047 h 1389530"/>
              <a:gd name="connsiteX7" fmla="*/ 136933 w 2378110"/>
              <a:gd name="connsiteY7" fmla="*/ 1048871 h 1389530"/>
              <a:gd name="connsiteX8" fmla="*/ 190722 w 2378110"/>
              <a:gd name="connsiteY8" fmla="*/ 1102659 h 1389530"/>
              <a:gd name="connsiteX9" fmla="*/ 271404 w 2378110"/>
              <a:gd name="connsiteY9" fmla="*/ 1120588 h 1389530"/>
              <a:gd name="connsiteX10" fmla="*/ 325192 w 2378110"/>
              <a:gd name="connsiteY10" fmla="*/ 1147482 h 1389530"/>
              <a:gd name="connsiteX11" fmla="*/ 387945 w 2378110"/>
              <a:gd name="connsiteY11" fmla="*/ 1165412 h 1389530"/>
              <a:gd name="connsiteX12" fmla="*/ 441733 w 2378110"/>
              <a:gd name="connsiteY12" fmla="*/ 1183341 h 1389530"/>
              <a:gd name="connsiteX13" fmla="*/ 477592 w 2378110"/>
              <a:gd name="connsiteY13" fmla="*/ 1192306 h 1389530"/>
              <a:gd name="connsiteX14" fmla="*/ 504486 w 2378110"/>
              <a:gd name="connsiteY14" fmla="*/ 1201271 h 1389530"/>
              <a:gd name="connsiteX15" fmla="*/ 540345 w 2378110"/>
              <a:gd name="connsiteY15" fmla="*/ 1210235 h 1389530"/>
              <a:gd name="connsiteX16" fmla="*/ 594133 w 2378110"/>
              <a:gd name="connsiteY16" fmla="*/ 1228165 h 1389530"/>
              <a:gd name="connsiteX17" fmla="*/ 629992 w 2378110"/>
              <a:gd name="connsiteY17" fmla="*/ 1237130 h 1389530"/>
              <a:gd name="connsiteX18" fmla="*/ 683780 w 2378110"/>
              <a:gd name="connsiteY18" fmla="*/ 1255059 h 1389530"/>
              <a:gd name="connsiteX19" fmla="*/ 764463 w 2378110"/>
              <a:gd name="connsiteY19" fmla="*/ 1264024 h 1389530"/>
              <a:gd name="connsiteX20" fmla="*/ 800322 w 2378110"/>
              <a:gd name="connsiteY20" fmla="*/ 1272988 h 1389530"/>
              <a:gd name="connsiteX21" fmla="*/ 827216 w 2378110"/>
              <a:gd name="connsiteY21" fmla="*/ 1281953 h 1389530"/>
              <a:gd name="connsiteX22" fmla="*/ 872039 w 2378110"/>
              <a:gd name="connsiteY22" fmla="*/ 1290918 h 1389530"/>
              <a:gd name="connsiteX23" fmla="*/ 934792 w 2378110"/>
              <a:gd name="connsiteY23" fmla="*/ 1308847 h 1389530"/>
              <a:gd name="connsiteX24" fmla="*/ 1042369 w 2378110"/>
              <a:gd name="connsiteY24" fmla="*/ 1317812 h 1389530"/>
              <a:gd name="connsiteX25" fmla="*/ 1078227 w 2378110"/>
              <a:gd name="connsiteY25" fmla="*/ 1326777 h 1389530"/>
              <a:gd name="connsiteX26" fmla="*/ 1132016 w 2378110"/>
              <a:gd name="connsiteY26" fmla="*/ 1335741 h 1389530"/>
              <a:gd name="connsiteX27" fmla="*/ 1158910 w 2378110"/>
              <a:gd name="connsiteY27" fmla="*/ 1344706 h 1389530"/>
              <a:gd name="connsiteX28" fmla="*/ 1257522 w 2378110"/>
              <a:gd name="connsiteY28" fmla="*/ 1353671 h 1389530"/>
              <a:gd name="connsiteX29" fmla="*/ 1490604 w 2378110"/>
              <a:gd name="connsiteY29" fmla="*/ 1380565 h 1389530"/>
              <a:gd name="connsiteX30" fmla="*/ 1553357 w 2378110"/>
              <a:gd name="connsiteY30" fmla="*/ 1389530 h 1389530"/>
              <a:gd name="connsiteX31" fmla="*/ 1750580 w 2378110"/>
              <a:gd name="connsiteY31" fmla="*/ 1380565 h 1389530"/>
              <a:gd name="connsiteX32" fmla="*/ 1840227 w 2378110"/>
              <a:gd name="connsiteY32" fmla="*/ 1362635 h 1389530"/>
              <a:gd name="connsiteX33" fmla="*/ 1867122 w 2378110"/>
              <a:gd name="connsiteY33" fmla="*/ 1353671 h 1389530"/>
              <a:gd name="connsiteX34" fmla="*/ 2037451 w 2378110"/>
              <a:gd name="connsiteY34" fmla="*/ 1335741 h 1389530"/>
              <a:gd name="connsiteX35" fmla="*/ 2118133 w 2378110"/>
              <a:gd name="connsiteY35" fmla="*/ 1308847 h 1389530"/>
              <a:gd name="connsiteX36" fmla="*/ 2145027 w 2378110"/>
              <a:gd name="connsiteY36" fmla="*/ 1299882 h 1389530"/>
              <a:gd name="connsiteX37" fmla="*/ 2180886 w 2378110"/>
              <a:gd name="connsiteY37" fmla="*/ 1290918 h 1389530"/>
              <a:gd name="connsiteX38" fmla="*/ 2207780 w 2378110"/>
              <a:gd name="connsiteY38" fmla="*/ 1272988 h 1389530"/>
              <a:gd name="connsiteX39" fmla="*/ 2279498 w 2378110"/>
              <a:gd name="connsiteY39" fmla="*/ 1255059 h 1389530"/>
              <a:gd name="connsiteX40" fmla="*/ 2315357 w 2378110"/>
              <a:gd name="connsiteY40" fmla="*/ 1228165 h 1389530"/>
              <a:gd name="connsiteX41" fmla="*/ 2342251 w 2378110"/>
              <a:gd name="connsiteY41" fmla="*/ 1210235 h 1389530"/>
              <a:gd name="connsiteX42" fmla="*/ 2351216 w 2378110"/>
              <a:gd name="connsiteY42" fmla="*/ 1174377 h 1389530"/>
              <a:gd name="connsiteX43" fmla="*/ 2369145 w 2378110"/>
              <a:gd name="connsiteY43" fmla="*/ 1120588 h 1389530"/>
              <a:gd name="connsiteX44" fmla="*/ 2378110 w 2378110"/>
              <a:gd name="connsiteY44" fmla="*/ 1093694 h 1389530"/>
              <a:gd name="connsiteX45" fmla="*/ 2342251 w 2378110"/>
              <a:gd name="connsiteY45" fmla="*/ 1013012 h 1389530"/>
              <a:gd name="connsiteX46" fmla="*/ 2324322 w 2378110"/>
              <a:gd name="connsiteY46" fmla="*/ 995082 h 1389530"/>
              <a:gd name="connsiteX47" fmla="*/ 2297427 w 2378110"/>
              <a:gd name="connsiteY47" fmla="*/ 950259 h 1389530"/>
              <a:gd name="connsiteX48" fmla="*/ 2279498 w 2378110"/>
              <a:gd name="connsiteY48" fmla="*/ 923365 h 1389530"/>
              <a:gd name="connsiteX49" fmla="*/ 2225710 w 2378110"/>
              <a:gd name="connsiteY49" fmla="*/ 878541 h 1389530"/>
              <a:gd name="connsiteX50" fmla="*/ 2207780 w 2378110"/>
              <a:gd name="connsiteY50" fmla="*/ 851647 h 1389530"/>
              <a:gd name="connsiteX51" fmla="*/ 2153992 w 2378110"/>
              <a:gd name="connsiteY51" fmla="*/ 797859 h 1389530"/>
              <a:gd name="connsiteX52" fmla="*/ 2127098 w 2378110"/>
              <a:gd name="connsiteY52" fmla="*/ 770965 h 1389530"/>
              <a:gd name="connsiteX53" fmla="*/ 2073310 w 2378110"/>
              <a:gd name="connsiteY53" fmla="*/ 735106 h 1389530"/>
              <a:gd name="connsiteX54" fmla="*/ 2055380 w 2378110"/>
              <a:gd name="connsiteY54" fmla="*/ 717177 h 1389530"/>
              <a:gd name="connsiteX55" fmla="*/ 2037451 w 2378110"/>
              <a:gd name="connsiteY55" fmla="*/ 690282 h 1389530"/>
              <a:gd name="connsiteX56" fmla="*/ 2001592 w 2378110"/>
              <a:gd name="connsiteY56" fmla="*/ 681318 h 1389530"/>
              <a:gd name="connsiteX57" fmla="*/ 1956769 w 2378110"/>
              <a:gd name="connsiteY57" fmla="*/ 645459 h 1389530"/>
              <a:gd name="connsiteX58" fmla="*/ 1929875 w 2378110"/>
              <a:gd name="connsiteY58" fmla="*/ 636494 h 1389530"/>
              <a:gd name="connsiteX59" fmla="*/ 1858157 w 2378110"/>
              <a:gd name="connsiteY59" fmla="*/ 582706 h 1389530"/>
              <a:gd name="connsiteX60" fmla="*/ 1831263 w 2378110"/>
              <a:gd name="connsiteY60" fmla="*/ 564777 h 1389530"/>
              <a:gd name="connsiteX61" fmla="*/ 1813333 w 2378110"/>
              <a:gd name="connsiteY61" fmla="*/ 546847 h 1389530"/>
              <a:gd name="connsiteX62" fmla="*/ 1768510 w 2378110"/>
              <a:gd name="connsiteY62" fmla="*/ 510988 h 1389530"/>
              <a:gd name="connsiteX63" fmla="*/ 1750580 w 2378110"/>
              <a:gd name="connsiteY63" fmla="*/ 484094 h 1389530"/>
              <a:gd name="connsiteX64" fmla="*/ 1696792 w 2378110"/>
              <a:gd name="connsiteY64" fmla="*/ 448235 h 1389530"/>
              <a:gd name="connsiteX65" fmla="*/ 1678863 w 2378110"/>
              <a:gd name="connsiteY65" fmla="*/ 421341 h 1389530"/>
              <a:gd name="connsiteX66" fmla="*/ 1625075 w 2378110"/>
              <a:gd name="connsiteY66" fmla="*/ 385482 h 1389530"/>
              <a:gd name="connsiteX67" fmla="*/ 1580251 w 2378110"/>
              <a:gd name="connsiteY67" fmla="*/ 349624 h 1389530"/>
              <a:gd name="connsiteX68" fmla="*/ 1544392 w 2378110"/>
              <a:gd name="connsiteY68" fmla="*/ 304800 h 1389530"/>
              <a:gd name="connsiteX69" fmla="*/ 1517498 w 2378110"/>
              <a:gd name="connsiteY69" fmla="*/ 286871 h 1389530"/>
              <a:gd name="connsiteX70" fmla="*/ 1499569 w 2378110"/>
              <a:gd name="connsiteY70" fmla="*/ 268941 h 1389530"/>
              <a:gd name="connsiteX71" fmla="*/ 1445780 w 2378110"/>
              <a:gd name="connsiteY71" fmla="*/ 233082 h 1389530"/>
              <a:gd name="connsiteX72" fmla="*/ 1418886 w 2378110"/>
              <a:gd name="connsiteY72" fmla="*/ 215153 h 1389530"/>
              <a:gd name="connsiteX73" fmla="*/ 1391992 w 2378110"/>
              <a:gd name="connsiteY73" fmla="*/ 197224 h 1389530"/>
              <a:gd name="connsiteX74" fmla="*/ 1365098 w 2378110"/>
              <a:gd name="connsiteY74" fmla="*/ 188259 h 1389530"/>
              <a:gd name="connsiteX75" fmla="*/ 1311310 w 2378110"/>
              <a:gd name="connsiteY75" fmla="*/ 143435 h 1389530"/>
              <a:gd name="connsiteX76" fmla="*/ 1293380 w 2378110"/>
              <a:gd name="connsiteY76" fmla="*/ 125506 h 1389530"/>
              <a:gd name="connsiteX77" fmla="*/ 1140980 w 2378110"/>
              <a:gd name="connsiteY77" fmla="*/ 53788 h 1389530"/>
              <a:gd name="connsiteX78" fmla="*/ 1051333 w 2378110"/>
              <a:gd name="connsiteY78" fmla="*/ 17930 h 1389530"/>
              <a:gd name="connsiteX79" fmla="*/ 961686 w 2378110"/>
              <a:gd name="connsiteY79" fmla="*/ 0 h 1389530"/>
              <a:gd name="connsiteX80" fmla="*/ 818251 w 2378110"/>
              <a:gd name="connsiteY80" fmla="*/ 8965 h 1389530"/>
              <a:gd name="connsiteX81" fmla="*/ 746533 w 2378110"/>
              <a:gd name="connsiteY81" fmla="*/ 44824 h 1389530"/>
              <a:gd name="connsiteX82" fmla="*/ 692745 w 2378110"/>
              <a:gd name="connsiteY82" fmla="*/ 80682 h 1389530"/>
              <a:gd name="connsiteX83" fmla="*/ 665851 w 2378110"/>
              <a:gd name="connsiteY83" fmla="*/ 98612 h 1389530"/>
              <a:gd name="connsiteX84" fmla="*/ 612063 w 2378110"/>
              <a:gd name="connsiteY84" fmla="*/ 134471 h 1389530"/>
              <a:gd name="connsiteX85" fmla="*/ 540345 w 2378110"/>
              <a:gd name="connsiteY85" fmla="*/ 179294 h 1389530"/>
              <a:gd name="connsiteX86" fmla="*/ 495522 w 2378110"/>
              <a:gd name="connsiteY86" fmla="*/ 215153 h 1389530"/>
              <a:gd name="connsiteX87" fmla="*/ 450698 w 2378110"/>
              <a:gd name="connsiteY87" fmla="*/ 251012 h 1389530"/>
              <a:gd name="connsiteX88" fmla="*/ 396910 w 2378110"/>
              <a:gd name="connsiteY88" fmla="*/ 313765 h 1389530"/>
              <a:gd name="connsiteX89" fmla="*/ 378980 w 2378110"/>
              <a:gd name="connsiteY89" fmla="*/ 331694 h 1389530"/>
              <a:gd name="connsiteX90" fmla="*/ 370016 w 2378110"/>
              <a:gd name="connsiteY90" fmla="*/ 358588 h 1389530"/>
              <a:gd name="connsiteX91" fmla="*/ 325192 w 2378110"/>
              <a:gd name="connsiteY91" fmla="*/ 403412 h 1389530"/>
              <a:gd name="connsiteX92" fmla="*/ 316227 w 2378110"/>
              <a:gd name="connsiteY92" fmla="*/ 430306 h 1389530"/>
              <a:gd name="connsiteX93" fmla="*/ 289333 w 2378110"/>
              <a:gd name="connsiteY93" fmla="*/ 448235 h 1389530"/>
              <a:gd name="connsiteX94" fmla="*/ 271404 w 2378110"/>
              <a:gd name="connsiteY94" fmla="*/ 466165 h 1389530"/>
              <a:gd name="connsiteX95" fmla="*/ 244510 w 2378110"/>
              <a:gd name="connsiteY95" fmla="*/ 484094 h 1389530"/>
              <a:gd name="connsiteX96" fmla="*/ 199686 w 2378110"/>
              <a:gd name="connsiteY96" fmla="*/ 528918 h 1389530"/>
              <a:gd name="connsiteX97" fmla="*/ 172792 w 2378110"/>
              <a:gd name="connsiteY97" fmla="*/ 546847 h 1389530"/>
              <a:gd name="connsiteX98" fmla="*/ 127969 w 2378110"/>
              <a:gd name="connsiteY98" fmla="*/ 582706 h 1389530"/>
              <a:gd name="connsiteX99" fmla="*/ 92110 w 2378110"/>
              <a:gd name="connsiteY99" fmla="*/ 627530 h 1389530"/>
              <a:gd name="connsiteX100" fmla="*/ 47286 w 2378110"/>
              <a:gd name="connsiteY100" fmla="*/ 663388 h 1389530"/>
              <a:gd name="connsiteX101" fmla="*/ 29357 w 2378110"/>
              <a:gd name="connsiteY101" fmla="*/ 690282 h 1389530"/>
              <a:gd name="connsiteX0" fmla="*/ 29357 w 2378110"/>
              <a:gd name="connsiteY0" fmla="*/ 700741 h 1399989"/>
              <a:gd name="connsiteX1" fmla="*/ 20392 w 2378110"/>
              <a:gd name="connsiteY1" fmla="*/ 736600 h 1399989"/>
              <a:gd name="connsiteX2" fmla="*/ 2463 w 2378110"/>
              <a:gd name="connsiteY2" fmla="*/ 763494 h 1399989"/>
              <a:gd name="connsiteX3" fmla="*/ 11427 w 2378110"/>
              <a:gd name="connsiteY3" fmla="*/ 889000 h 1399989"/>
              <a:gd name="connsiteX4" fmla="*/ 47286 w 2378110"/>
              <a:gd name="connsiteY4" fmla="*/ 933824 h 1399989"/>
              <a:gd name="connsiteX5" fmla="*/ 74180 w 2378110"/>
              <a:gd name="connsiteY5" fmla="*/ 960718 h 1399989"/>
              <a:gd name="connsiteX6" fmla="*/ 101075 w 2378110"/>
              <a:gd name="connsiteY6" fmla="*/ 1014506 h 1399989"/>
              <a:gd name="connsiteX7" fmla="*/ 136933 w 2378110"/>
              <a:gd name="connsiteY7" fmla="*/ 1059330 h 1399989"/>
              <a:gd name="connsiteX8" fmla="*/ 190722 w 2378110"/>
              <a:gd name="connsiteY8" fmla="*/ 1113118 h 1399989"/>
              <a:gd name="connsiteX9" fmla="*/ 271404 w 2378110"/>
              <a:gd name="connsiteY9" fmla="*/ 1131047 h 1399989"/>
              <a:gd name="connsiteX10" fmla="*/ 325192 w 2378110"/>
              <a:gd name="connsiteY10" fmla="*/ 1157941 h 1399989"/>
              <a:gd name="connsiteX11" fmla="*/ 387945 w 2378110"/>
              <a:gd name="connsiteY11" fmla="*/ 1175871 h 1399989"/>
              <a:gd name="connsiteX12" fmla="*/ 441733 w 2378110"/>
              <a:gd name="connsiteY12" fmla="*/ 1193800 h 1399989"/>
              <a:gd name="connsiteX13" fmla="*/ 477592 w 2378110"/>
              <a:gd name="connsiteY13" fmla="*/ 1202765 h 1399989"/>
              <a:gd name="connsiteX14" fmla="*/ 504486 w 2378110"/>
              <a:gd name="connsiteY14" fmla="*/ 1211730 h 1399989"/>
              <a:gd name="connsiteX15" fmla="*/ 540345 w 2378110"/>
              <a:gd name="connsiteY15" fmla="*/ 1220694 h 1399989"/>
              <a:gd name="connsiteX16" fmla="*/ 594133 w 2378110"/>
              <a:gd name="connsiteY16" fmla="*/ 1238624 h 1399989"/>
              <a:gd name="connsiteX17" fmla="*/ 629992 w 2378110"/>
              <a:gd name="connsiteY17" fmla="*/ 1247589 h 1399989"/>
              <a:gd name="connsiteX18" fmla="*/ 683780 w 2378110"/>
              <a:gd name="connsiteY18" fmla="*/ 1265518 h 1399989"/>
              <a:gd name="connsiteX19" fmla="*/ 764463 w 2378110"/>
              <a:gd name="connsiteY19" fmla="*/ 1274483 h 1399989"/>
              <a:gd name="connsiteX20" fmla="*/ 800322 w 2378110"/>
              <a:gd name="connsiteY20" fmla="*/ 1283447 h 1399989"/>
              <a:gd name="connsiteX21" fmla="*/ 827216 w 2378110"/>
              <a:gd name="connsiteY21" fmla="*/ 1292412 h 1399989"/>
              <a:gd name="connsiteX22" fmla="*/ 872039 w 2378110"/>
              <a:gd name="connsiteY22" fmla="*/ 1301377 h 1399989"/>
              <a:gd name="connsiteX23" fmla="*/ 934792 w 2378110"/>
              <a:gd name="connsiteY23" fmla="*/ 1319306 h 1399989"/>
              <a:gd name="connsiteX24" fmla="*/ 1042369 w 2378110"/>
              <a:gd name="connsiteY24" fmla="*/ 1328271 h 1399989"/>
              <a:gd name="connsiteX25" fmla="*/ 1078227 w 2378110"/>
              <a:gd name="connsiteY25" fmla="*/ 1337236 h 1399989"/>
              <a:gd name="connsiteX26" fmla="*/ 1132016 w 2378110"/>
              <a:gd name="connsiteY26" fmla="*/ 1346200 h 1399989"/>
              <a:gd name="connsiteX27" fmla="*/ 1158910 w 2378110"/>
              <a:gd name="connsiteY27" fmla="*/ 1355165 h 1399989"/>
              <a:gd name="connsiteX28" fmla="*/ 1257522 w 2378110"/>
              <a:gd name="connsiteY28" fmla="*/ 1364130 h 1399989"/>
              <a:gd name="connsiteX29" fmla="*/ 1490604 w 2378110"/>
              <a:gd name="connsiteY29" fmla="*/ 1391024 h 1399989"/>
              <a:gd name="connsiteX30" fmla="*/ 1553357 w 2378110"/>
              <a:gd name="connsiteY30" fmla="*/ 1399989 h 1399989"/>
              <a:gd name="connsiteX31" fmla="*/ 1750580 w 2378110"/>
              <a:gd name="connsiteY31" fmla="*/ 1391024 h 1399989"/>
              <a:gd name="connsiteX32" fmla="*/ 1840227 w 2378110"/>
              <a:gd name="connsiteY32" fmla="*/ 1373094 h 1399989"/>
              <a:gd name="connsiteX33" fmla="*/ 1867122 w 2378110"/>
              <a:gd name="connsiteY33" fmla="*/ 1364130 h 1399989"/>
              <a:gd name="connsiteX34" fmla="*/ 2037451 w 2378110"/>
              <a:gd name="connsiteY34" fmla="*/ 1346200 h 1399989"/>
              <a:gd name="connsiteX35" fmla="*/ 2118133 w 2378110"/>
              <a:gd name="connsiteY35" fmla="*/ 1319306 h 1399989"/>
              <a:gd name="connsiteX36" fmla="*/ 2145027 w 2378110"/>
              <a:gd name="connsiteY36" fmla="*/ 1310341 h 1399989"/>
              <a:gd name="connsiteX37" fmla="*/ 2180886 w 2378110"/>
              <a:gd name="connsiteY37" fmla="*/ 1301377 h 1399989"/>
              <a:gd name="connsiteX38" fmla="*/ 2207780 w 2378110"/>
              <a:gd name="connsiteY38" fmla="*/ 1283447 h 1399989"/>
              <a:gd name="connsiteX39" fmla="*/ 2279498 w 2378110"/>
              <a:gd name="connsiteY39" fmla="*/ 1265518 h 1399989"/>
              <a:gd name="connsiteX40" fmla="*/ 2315357 w 2378110"/>
              <a:gd name="connsiteY40" fmla="*/ 1238624 h 1399989"/>
              <a:gd name="connsiteX41" fmla="*/ 2342251 w 2378110"/>
              <a:gd name="connsiteY41" fmla="*/ 1220694 h 1399989"/>
              <a:gd name="connsiteX42" fmla="*/ 2351216 w 2378110"/>
              <a:gd name="connsiteY42" fmla="*/ 1184836 h 1399989"/>
              <a:gd name="connsiteX43" fmla="*/ 2369145 w 2378110"/>
              <a:gd name="connsiteY43" fmla="*/ 1131047 h 1399989"/>
              <a:gd name="connsiteX44" fmla="*/ 2378110 w 2378110"/>
              <a:gd name="connsiteY44" fmla="*/ 1104153 h 1399989"/>
              <a:gd name="connsiteX45" fmla="*/ 2342251 w 2378110"/>
              <a:gd name="connsiteY45" fmla="*/ 1023471 h 1399989"/>
              <a:gd name="connsiteX46" fmla="*/ 2324322 w 2378110"/>
              <a:gd name="connsiteY46" fmla="*/ 1005541 h 1399989"/>
              <a:gd name="connsiteX47" fmla="*/ 2297427 w 2378110"/>
              <a:gd name="connsiteY47" fmla="*/ 960718 h 1399989"/>
              <a:gd name="connsiteX48" fmla="*/ 2279498 w 2378110"/>
              <a:gd name="connsiteY48" fmla="*/ 933824 h 1399989"/>
              <a:gd name="connsiteX49" fmla="*/ 2225710 w 2378110"/>
              <a:gd name="connsiteY49" fmla="*/ 889000 h 1399989"/>
              <a:gd name="connsiteX50" fmla="*/ 2207780 w 2378110"/>
              <a:gd name="connsiteY50" fmla="*/ 862106 h 1399989"/>
              <a:gd name="connsiteX51" fmla="*/ 2153992 w 2378110"/>
              <a:gd name="connsiteY51" fmla="*/ 808318 h 1399989"/>
              <a:gd name="connsiteX52" fmla="*/ 2127098 w 2378110"/>
              <a:gd name="connsiteY52" fmla="*/ 781424 h 1399989"/>
              <a:gd name="connsiteX53" fmla="*/ 2073310 w 2378110"/>
              <a:gd name="connsiteY53" fmla="*/ 745565 h 1399989"/>
              <a:gd name="connsiteX54" fmla="*/ 2055380 w 2378110"/>
              <a:gd name="connsiteY54" fmla="*/ 727636 h 1399989"/>
              <a:gd name="connsiteX55" fmla="*/ 2037451 w 2378110"/>
              <a:gd name="connsiteY55" fmla="*/ 700741 h 1399989"/>
              <a:gd name="connsiteX56" fmla="*/ 2001592 w 2378110"/>
              <a:gd name="connsiteY56" fmla="*/ 691777 h 1399989"/>
              <a:gd name="connsiteX57" fmla="*/ 1956769 w 2378110"/>
              <a:gd name="connsiteY57" fmla="*/ 655918 h 1399989"/>
              <a:gd name="connsiteX58" fmla="*/ 1929875 w 2378110"/>
              <a:gd name="connsiteY58" fmla="*/ 646953 h 1399989"/>
              <a:gd name="connsiteX59" fmla="*/ 1858157 w 2378110"/>
              <a:gd name="connsiteY59" fmla="*/ 593165 h 1399989"/>
              <a:gd name="connsiteX60" fmla="*/ 1831263 w 2378110"/>
              <a:gd name="connsiteY60" fmla="*/ 575236 h 1399989"/>
              <a:gd name="connsiteX61" fmla="*/ 1813333 w 2378110"/>
              <a:gd name="connsiteY61" fmla="*/ 557306 h 1399989"/>
              <a:gd name="connsiteX62" fmla="*/ 1768510 w 2378110"/>
              <a:gd name="connsiteY62" fmla="*/ 521447 h 1399989"/>
              <a:gd name="connsiteX63" fmla="*/ 1750580 w 2378110"/>
              <a:gd name="connsiteY63" fmla="*/ 494553 h 1399989"/>
              <a:gd name="connsiteX64" fmla="*/ 1696792 w 2378110"/>
              <a:gd name="connsiteY64" fmla="*/ 458694 h 1399989"/>
              <a:gd name="connsiteX65" fmla="*/ 1678863 w 2378110"/>
              <a:gd name="connsiteY65" fmla="*/ 431800 h 1399989"/>
              <a:gd name="connsiteX66" fmla="*/ 1625075 w 2378110"/>
              <a:gd name="connsiteY66" fmla="*/ 395941 h 1399989"/>
              <a:gd name="connsiteX67" fmla="*/ 1580251 w 2378110"/>
              <a:gd name="connsiteY67" fmla="*/ 360083 h 1399989"/>
              <a:gd name="connsiteX68" fmla="*/ 1544392 w 2378110"/>
              <a:gd name="connsiteY68" fmla="*/ 315259 h 1399989"/>
              <a:gd name="connsiteX69" fmla="*/ 1517498 w 2378110"/>
              <a:gd name="connsiteY69" fmla="*/ 297330 h 1399989"/>
              <a:gd name="connsiteX70" fmla="*/ 1499569 w 2378110"/>
              <a:gd name="connsiteY70" fmla="*/ 279400 h 1399989"/>
              <a:gd name="connsiteX71" fmla="*/ 1445780 w 2378110"/>
              <a:gd name="connsiteY71" fmla="*/ 243541 h 1399989"/>
              <a:gd name="connsiteX72" fmla="*/ 1418886 w 2378110"/>
              <a:gd name="connsiteY72" fmla="*/ 225612 h 1399989"/>
              <a:gd name="connsiteX73" fmla="*/ 1391992 w 2378110"/>
              <a:gd name="connsiteY73" fmla="*/ 207683 h 1399989"/>
              <a:gd name="connsiteX74" fmla="*/ 1365098 w 2378110"/>
              <a:gd name="connsiteY74" fmla="*/ 198718 h 1399989"/>
              <a:gd name="connsiteX75" fmla="*/ 1311310 w 2378110"/>
              <a:gd name="connsiteY75" fmla="*/ 153894 h 1399989"/>
              <a:gd name="connsiteX76" fmla="*/ 1167874 w 2378110"/>
              <a:gd name="connsiteY76" fmla="*/ 14941 h 1399989"/>
              <a:gd name="connsiteX77" fmla="*/ 1140980 w 2378110"/>
              <a:gd name="connsiteY77" fmla="*/ 64247 h 1399989"/>
              <a:gd name="connsiteX78" fmla="*/ 1051333 w 2378110"/>
              <a:gd name="connsiteY78" fmla="*/ 28389 h 1399989"/>
              <a:gd name="connsiteX79" fmla="*/ 961686 w 2378110"/>
              <a:gd name="connsiteY79" fmla="*/ 10459 h 1399989"/>
              <a:gd name="connsiteX80" fmla="*/ 818251 w 2378110"/>
              <a:gd name="connsiteY80" fmla="*/ 19424 h 1399989"/>
              <a:gd name="connsiteX81" fmla="*/ 746533 w 2378110"/>
              <a:gd name="connsiteY81" fmla="*/ 55283 h 1399989"/>
              <a:gd name="connsiteX82" fmla="*/ 692745 w 2378110"/>
              <a:gd name="connsiteY82" fmla="*/ 91141 h 1399989"/>
              <a:gd name="connsiteX83" fmla="*/ 665851 w 2378110"/>
              <a:gd name="connsiteY83" fmla="*/ 109071 h 1399989"/>
              <a:gd name="connsiteX84" fmla="*/ 612063 w 2378110"/>
              <a:gd name="connsiteY84" fmla="*/ 144930 h 1399989"/>
              <a:gd name="connsiteX85" fmla="*/ 540345 w 2378110"/>
              <a:gd name="connsiteY85" fmla="*/ 189753 h 1399989"/>
              <a:gd name="connsiteX86" fmla="*/ 495522 w 2378110"/>
              <a:gd name="connsiteY86" fmla="*/ 225612 h 1399989"/>
              <a:gd name="connsiteX87" fmla="*/ 450698 w 2378110"/>
              <a:gd name="connsiteY87" fmla="*/ 261471 h 1399989"/>
              <a:gd name="connsiteX88" fmla="*/ 396910 w 2378110"/>
              <a:gd name="connsiteY88" fmla="*/ 324224 h 1399989"/>
              <a:gd name="connsiteX89" fmla="*/ 378980 w 2378110"/>
              <a:gd name="connsiteY89" fmla="*/ 342153 h 1399989"/>
              <a:gd name="connsiteX90" fmla="*/ 370016 w 2378110"/>
              <a:gd name="connsiteY90" fmla="*/ 369047 h 1399989"/>
              <a:gd name="connsiteX91" fmla="*/ 325192 w 2378110"/>
              <a:gd name="connsiteY91" fmla="*/ 413871 h 1399989"/>
              <a:gd name="connsiteX92" fmla="*/ 316227 w 2378110"/>
              <a:gd name="connsiteY92" fmla="*/ 440765 h 1399989"/>
              <a:gd name="connsiteX93" fmla="*/ 289333 w 2378110"/>
              <a:gd name="connsiteY93" fmla="*/ 458694 h 1399989"/>
              <a:gd name="connsiteX94" fmla="*/ 271404 w 2378110"/>
              <a:gd name="connsiteY94" fmla="*/ 476624 h 1399989"/>
              <a:gd name="connsiteX95" fmla="*/ 244510 w 2378110"/>
              <a:gd name="connsiteY95" fmla="*/ 494553 h 1399989"/>
              <a:gd name="connsiteX96" fmla="*/ 199686 w 2378110"/>
              <a:gd name="connsiteY96" fmla="*/ 539377 h 1399989"/>
              <a:gd name="connsiteX97" fmla="*/ 172792 w 2378110"/>
              <a:gd name="connsiteY97" fmla="*/ 557306 h 1399989"/>
              <a:gd name="connsiteX98" fmla="*/ 127969 w 2378110"/>
              <a:gd name="connsiteY98" fmla="*/ 593165 h 1399989"/>
              <a:gd name="connsiteX99" fmla="*/ 92110 w 2378110"/>
              <a:gd name="connsiteY99" fmla="*/ 637989 h 1399989"/>
              <a:gd name="connsiteX100" fmla="*/ 47286 w 2378110"/>
              <a:gd name="connsiteY100" fmla="*/ 673847 h 1399989"/>
              <a:gd name="connsiteX101" fmla="*/ 29357 w 2378110"/>
              <a:gd name="connsiteY101" fmla="*/ 700741 h 1399989"/>
              <a:gd name="connsiteX0" fmla="*/ 29357 w 2378110"/>
              <a:gd name="connsiteY0" fmla="*/ 730623 h 1429871"/>
              <a:gd name="connsiteX1" fmla="*/ 20392 w 2378110"/>
              <a:gd name="connsiteY1" fmla="*/ 766482 h 1429871"/>
              <a:gd name="connsiteX2" fmla="*/ 2463 w 2378110"/>
              <a:gd name="connsiteY2" fmla="*/ 793376 h 1429871"/>
              <a:gd name="connsiteX3" fmla="*/ 11427 w 2378110"/>
              <a:gd name="connsiteY3" fmla="*/ 918882 h 1429871"/>
              <a:gd name="connsiteX4" fmla="*/ 47286 w 2378110"/>
              <a:gd name="connsiteY4" fmla="*/ 963706 h 1429871"/>
              <a:gd name="connsiteX5" fmla="*/ 74180 w 2378110"/>
              <a:gd name="connsiteY5" fmla="*/ 990600 h 1429871"/>
              <a:gd name="connsiteX6" fmla="*/ 101075 w 2378110"/>
              <a:gd name="connsiteY6" fmla="*/ 1044388 h 1429871"/>
              <a:gd name="connsiteX7" fmla="*/ 136933 w 2378110"/>
              <a:gd name="connsiteY7" fmla="*/ 1089212 h 1429871"/>
              <a:gd name="connsiteX8" fmla="*/ 190722 w 2378110"/>
              <a:gd name="connsiteY8" fmla="*/ 1143000 h 1429871"/>
              <a:gd name="connsiteX9" fmla="*/ 271404 w 2378110"/>
              <a:gd name="connsiteY9" fmla="*/ 1160929 h 1429871"/>
              <a:gd name="connsiteX10" fmla="*/ 325192 w 2378110"/>
              <a:gd name="connsiteY10" fmla="*/ 1187823 h 1429871"/>
              <a:gd name="connsiteX11" fmla="*/ 387945 w 2378110"/>
              <a:gd name="connsiteY11" fmla="*/ 1205753 h 1429871"/>
              <a:gd name="connsiteX12" fmla="*/ 441733 w 2378110"/>
              <a:gd name="connsiteY12" fmla="*/ 1223682 h 1429871"/>
              <a:gd name="connsiteX13" fmla="*/ 477592 w 2378110"/>
              <a:gd name="connsiteY13" fmla="*/ 1232647 h 1429871"/>
              <a:gd name="connsiteX14" fmla="*/ 504486 w 2378110"/>
              <a:gd name="connsiteY14" fmla="*/ 1241612 h 1429871"/>
              <a:gd name="connsiteX15" fmla="*/ 540345 w 2378110"/>
              <a:gd name="connsiteY15" fmla="*/ 1250576 h 1429871"/>
              <a:gd name="connsiteX16" fmla="*/ 594133 w 2378110"/>
              <a:gd name="connsiteY16" fmla="*/ 1268506 h 1429871"/>
              <a:gd name="connsiteX17" fmla="*/ 629992 w 2378110"/>
              <a:gd name="connsiteY17" fmla="*/ 1277471 h 1429871"/>
              <a:gd name="connsiteX18" fmla="*/ 683780 w 2378110"/>
              <a:gd name="connsiteY18" fmla="*/ 1295400 h 1429871"/>
              <a:gd name="connsiteX19" fmla="*/ 764463 w 2378110"/>
              <a:gd name="connsiteY19" fmla="*/ 1304365 h 1429871"/>
              <a:gd name="connsiteX20" fmla="*/ 800322 w 2378110"/>
              <a:gd name="connsiteY20" fmla="*/ 1313329 h 1429871"/>
              <a:gd name="connsiteX21" fmla="*/ 827216 w 2378110"/>
              <a:gd name="connsiteY21" fmla="*/ 1322294 h 1429871"/>
              <a:gd name="connsiteX22" fmla="*/ 872039 w 2378110"/>
              <a:gd name="connsiteY22" fmla="*/ 1331259 h 1429871"/>
              <a:gd name="connsiteX23" fmla="*/ 934792 w 2378110"/>
              <a:gd name="connsiteY23" fmla="*/ 1349188 h 1429871"/>
              <a:gd name="connsiteX24" fmla="*/ 1042369 w 2378110"/>
              <a:gd name="connsiteY24" fmla="*/ 1358153 h 1429871"/>
              <a:gd name="connsiteX25" fmla="*/ 1078227 w 2378110"/>
              <a:gd name="connsiteY25" fmla="*/ 1367118 h 1429871"/>
              <a:gd name="connsiteX26" fmla="*/ 1132016 w 2378110"/>
              <a:gd name="connsiteY26" fmla="*/ 1376082 h 1429871"/>
              <a:gd name="connsiteX27" fmla="*/ 1158910 w 2378110"/>
              <a:gd name="connsiteY27" fmla="*/ 1385047 h 1429871"/>
              <a:gd name="connsiteX28" fmla="*/ 1257522 w 2378110"/>
              <a:gd name="connsiteY28" fmla="*/ 1394012 h 1429871"/>
              <a:gd name="connsiteX29" fmla="*/ 1490604 w 2378110"/>
              <a:gd name="connsiteY29" fmla="*/ 1420906 h 1429871"/>
              <a:gd name="connsiteX30" fmla="*/ 1553357 w 2378110"/>
              <a:gd name="connsiteY30" fmla="*/ 1429871 h 1429871"/>
              <a:gd name="connsiteX31" fmla="*/ 1750580 w 2378110"/>
              <a:gd name="connsiteY31" fmla="*/ 1420906 h 1429871"/>
              <a:gd name="connsiteX32" fmla="*/ 1840227 w 2378110"/>
              <a:gd name="connsiteY32" fmla="*/ 1402976 h 1429871"/>
              <a:gd name="connsiteX33" fmla="*/ 1867122 w 2378110"/>
              <a:gd name="connsiteY33" fmla="*/ 1394012 h 1429871"/>
              <a:gd name="connsiteX34" fmla="*/ 2037451 w 2378110"/>
              <a:gd name="connsiteY34" fmla="*/ 1376082 h 1429871"/>
              <a:gd name="connsiteX35" fmla="*/ 2118133 w 2378110"/>
              <a:gd name="connsiteY35" fmla="*/ 1349188 h 1429871"/>
              <a:gd name="connsiteX36" fmla="*/ 2145027 w 2378110"/>
              <a:gd name="connsiteY36" fmla="*/ 1340223 h 1429871"/>
              <a:gd name="connsiteX37" fmla="*/ 2180886 w 2378110"/>
              <a:gd name="connsiteY37" fmla="*/ 1331259 h 1429871"/>
              <a:gd name="connsiteX38" fmla="*/ 2207780 w 2378110"/>
              <a:gd name="connsiteY38" fmla="*/ 1313329 h 1429871"/>
              <a:gd name="connsiteX39" fmla="*/ 2279498 w 2378110"/>
              <a:gd name="connsiteY39" fmla="*/ 1295400 h 1429871"/>
              <a:gd name="connsiteX40" fmla="*/ 2315357 w 2378110"/>
              <a:gd name="connsiteY40" fmla="*/ 1268506 h 1429871"/>
              <a:gd name="connsiteX41" fmla="*/ 2342251 w 2378110"/>
              <a:gd name="connsiteY41" fmla="*/ 1250576 h 1429871"/>
              <a:gd name="connsiteX42" fmla="*/ 2351216 w 2378110"/>
              <a:gd name="connsiteY42" fmla="*/ 1214718 h 1429871"/>
              <a:gd name="connsiteX43" fmla="*/ 2369145 w 2378110"/>
              <a:gd name="connsiteY43" fmla="*/ 1160929 h 1429871"/>
              <a:gd name="connsiteX44" fmla="*/ 2378110 w 2378110"/>
              <a:gd name="connsiteY44" fmla="*/ 1134035 h 1429871"/>
              <a:gd name="connsiteX45" fmla="*/ 2342251 w 2378110"/>
              <a:gd name="connsiteY45" fmla="*/ 1053353 h 1429871"/>
              <a:gd name="connsiteX46" fmla="*/ 2324322 w 2378110"/>
              <a:gd name="connsiteY46" fmla="*/ 1035423 h 1429871"/>
              <a:gd name="connsiteX47" fmla="*/ 2297427 w 2378110"/>
              <a:gd name="connsiteY47" fmla="*/ 990600 h 1429871"/>
              <a:gd name="connsiteX48" fmla="*/ 2279498 w 2378110"/>
              <a:gd name="connsiteY48" fmla="*/ 963706 h 1429871"/>
              <a:gd name="connsiteX49" fmla="*/ 2225710 w 2378110"/>
              <a:gd name="connsiteY49" fmla="*/ 918882 h 1429871"/>
              <a:gd name="connsiteX50" fmla="*/ 2207780 w 2378110"/>
              <a:gd name="connsiteY50" fmla="*/ 891988 h 1429871"/>
              <a:gd name="connsiteX51" fmla="*/ 2153992 w 2378110"/>
              <a:gd name="connsiteY51" fmla="*/ 838200 h 1429871"/>
              <a:gd name="connsiteX52" fmla="*/ 2127098 w 2378110"/>
              <a:gd name="connsiteY52" fmla="*/ 811306 h 1429871"/>
              <a:gd name="connsiteX53" fmla="*/ 2073310 w 2378110"/>
              <a:gd name="connsiteY53" fmla="*/ 775447 h 1429871"/>
              <a:gd name="connsiteX54" fmla="*/ 2055380 w 2378110"/>
              <a:gd name="connsiteY54" fmla="*/ 757518 h 1429871"/>
              <a:gd name="connsiteX55" fmla="*/ 2037451 w 2378110"/>
              <a:gd name="connsiteY55" fmla="*/ 730623 h 1429871"/>
              <a:gd name="connsiteX56" fmla="*/ 2001592 w 2378110"/>
              <a:gd name="connsiteY56" fmla="*/ 721659 h 1429871"/>
              <a:gd name="connsiteX57" fmla="*/ 1956769 w 2378110"/>
              <a:gd name="connsiteY57" fmla="*/ 685800 h 1429871"/>
              <a:gd name="connsiteX58" fmla="*/ 1929875 w 2378110"/>
              <a:gd name="connsiteY58" fmla="*/ 676835 h 1429871"/>
              <a:gd name="connsiteX59" fmla="*/ 1858157 w 2378110"/>
              <a:gd name="connsiteY59" fmla="*/ 623047 h 1429871"/>
              <a:gd name="connsiteX60" fmla="*/ 1831263 w 2378110"/>
              <a:gd name="connsiteY60" fmla="*/ 605118 h 1429871"/>
              <a:gd name="connsiteX61" fmla="*/ 1813333 w 2378110"/>
              <a:gd name="connsiteY61" fmla="*/ 587188 h 1429871"/>
              <a:gd name="connsiteX62" fmla="*/ 1768510 w 2378110"/>
              <a:gd name="connsiteY62" fmla="*/ 551329 h 1429871"/>
              <a:gd name="connsiteX63" fmla="*/ 1750580 w 2378110"/>
              <a:gd name="connsiteY63" fmla="*/ 524435 h 1429871"/>
              <a:gd name="connsiteX64" fmla="*/ 1696792 w 2378110"/>
              <a:gd name="connsiteY64" fmla="*/ 488576 h 1429871"/>
              <a:gd name="connsiteX65" fmla="*/ 1678863 w 2378110"/>
              <a:gd name="connsiteY65" fmla="*/ 461682 h 1429871"/>
              <a:gd name="connsiteX66" fmla="*/ 1625075 w 2378110"/>
              <a:gd name="connsiteY66" fmla="*/ 425823 h 1429871"/>
              <a:gd name="connsiteX67" fmla="*/ 1580251 w 2378110"/>
              <a:gd name="connsiteY67" fmla="*/ 389965 h 1429871"/>
              <a:gd name="connsiteX68" fmla="*/ 1544392 w 2378110"/>
              <a:gd name="connsiteY68" fmla="*/ 345141 h 1429871"/>
              <a:gd name="connsiteX69" fmla="*/ 1517498 w 2378110"/>
              <a:gd name="connsiteY69" fmla="*/ 327212 h 1429871"/>
              <a:gd name="connsiteX70" fmla="*/ 1499569 w 2378110"/>
              <a:gd name="connsiteY70" fmla="*/ 309282 h 1429871"/>
              <a:gd name="connsiteX71" fmla="*/ 1445780 w 2378110"/>
              <a:gd name="connsiteY71" fmla="*/ 273423 h 1429871"/>
              <a:gd name="connsiteX72" fmla="*/ 1418886 w 2378110"/>
              <a:gd name="connsiteY72" fmla="*/ 255494 h 1429871"/>
              <a:gd name="connsiteX73" fmla="*/ 1391992 w 2378110"/>
              <a:gd name="connsiteY73" fmla="*/ 237565 h 1429871"/>
              <a:gd name="connsiteX74" fmla="*/ 1365098 w 2378110"/>
              <a:gd name="connsiteY74" fmla="*/ 228600 h 1429871"/>
              <a:gd name="connsiteX75" fmla="*/ 1311310 w 2378110"/>
              <a:gd name="connsiteY75" fmla="*/ 183776 h 1429871"/>
              <a:gd name="connsiteX76" fmla="*/ 1167874 w 2378110"/>
              <a:gd name="connsiteY76" fmla="*/ 44823 h 1429871"/>
              <a:gd name="connsiteX77" fmla="*/ 1100638 w 2378110"/>
              <a:gd name="connsiteY77" fmla="*/ 0 h 1429871"/>
              <a:gd name="connsiteX78" fmla="*/ 1051333 w 2378110"/>
              <a:gd name="connsiteY78" fmla="*/ 58271 h 1429871"/>
              <a:gd name="connsiteX79" fmla="*/ 961686 w 2378110"/>
              <a:gd name="connsiteY79" fmla="*/ 40341 h 1429871"/>
              <a:gd name="connsiteX80" fmla="*/ 818251 w 2378110"/>
              <a:gd name="connsiteY80" fmla="*/ 49306 h 1429871"/>
              <a:gd name="connsiteX81" fmla="*/ 746533 w 2378110"/>
              <a:gd name="connsiteY81" fmla="*/ 85165 h 1429871"/>
              <a:gd name="connsiteX82" fmla="*/ 692745 w 2378110"/>
              <a:gd name="connsiteY82" fmla="*/ 121023 h 1429871"/>
              <a:gd name="connsiteX83" fmla="*/ 665851 w 2378110"/>
              <a:gd name="connsiteY83" fmla="*/ 138953 h 1429871"/>
              <a:gd name="connsiteX84" fmla="*/ 612063 w 2378110"/>
              <a:gd name="connsiteY84" fmla="*/ 174812 h 1429871"/>
              <a:gd name="connsiteX85" fmla="*/ 540345 w 2378110"/>
              <a:gd name="connsiteY85" fmla="*/ 219635 h 1429871"/>
              <a:gd name="connsiteX86" fmla="*/ 495522 w 2378110"/>
              <a:gd name="connsiteY86" fmla="*/ 255494 h 1429871"/>
              <a:gd name="connsiteX87" fmla="*/ 450698 w 2378110"/>
              <a:gd name="connsiteY87" fmla="*/ 291353 h 1429871"/>
              <a:gd name="connsiteX88" fmla="*/ 396910 w 2378110"/>
              <a:gd name="connsiteY88" fmla="*/ 354106 h 1429871"/>
              <a:gd name="connsiteX89" fmla="*/ 378980 w 2378110"/>
              <a:gd name="connsiteY89" fmla="*/ 372035 h 1429871"/>
              <a:gd name="connsiteX90" fmla="*/ 370016 w 2378110"/>
              <a:gd name="connsiteY90" fmla="*/ 398929 h 1429871"/>
              <a:gd name="connsiteX91" fmla="*/ 325192 w 2378110"/>
              <a:gd name="connsiteY91" fmla="*/ 443753 h 1429871"/>
              <a:gd name="connsiteX92" fmla="*/ 316227 w 2378110"/>
              <a:gd name="connsiteY92" fmla="*/ 470647 h 1429871"/>
              <a:gd name="connsiteX93" fmla="*/ 289333 w 2378110"/>
              <a:gd name="connsiteY93" fmla="*/ 488576 h 1429871"/>
              <a:gd name="connsiteX94" fmla="*/ 271404 w 2378110"/>
              <a:gd name="connsiteY94" fmla="*/ 506506 h 1429871"/>
              <a:gd name="connsiteX95" fmla="*/ 244510 w 2378110"/>
              <a:gd name="connsiteY95" fmla="*/ 524435 h 1429871"/>
              <a:gd name="connsiteX96" fmla="*/ 199686 w 2378110"/>
              <a:gd name="connsiteY96" fmla="*/ 569259 h 1429871"/>
              <a:gd name="connsiteX97" fmla="*/ 172792 w 2378110"/>
              <a:gd name="connsiteY97" fmla="*/ 587188 h 1429871"/>
              <a:gd name="connsiteX98" fmla="*/ 127969 w 2378110"/>
              <a:gd name="connsiteY98" fmla="*/ 623047 h 1429871"/>
              <a:gd name="connsiteX99" fmla="*/ 92110 w 2378110"/>
              <a:gd name="connsiteY99" fmla="*/ 667871 h 1429871"/>
              <a:gd name="connsiteX100" fmla="*/ 47286 w 2378110"/>
              <a:gd name="connsiteY100" fmla="*/ 703729 h 1429871"/>
              <a:gd name="connsiteX101" fmla="*/ 29357 w 2378110"/>
              <a:gd name="connsiteY101" fmla="*/ 730623 h 1429871"/>
              <a:gd name="connsiteX0" fmla="*/ 29357 w 2378110"/>
              <a:gd name="connsiteY0" fmla="*/ 766387 h 1465635"/>
              <a:gd name="connsiteX1" fmla="*/ 20392 w 2378110"/>
              <a:gd name="connsiteY1" fmla="*/ 802246 h 1465635"/>
              <a:gd name="connsiteX2" fmla="*/ 2463 w 2378110"/>
              <a:gd name="connsiteY2" fmla="*/ 829140 h 1465635"/>
              <a:gd name="connsiteX3" fmla="*/ 11427 w 2378110"/>
              <a:gd name="connsiteY3" fmla="*/ 954646 h 1465635"/>
              <a:gd name="connsiteX4" fmla="*/ 47286 w 2378110"/>
              <a:gd name="connsiteY4" fmla="*/ 999470 h 1465635"/>
              <a:gd name="connsiteX5" fmla="*/ 74180 w 2378110"/>
              <a:gd name="connsiteY5" fmla="*/ 1026364 h 1465635"/>
              <a:gd name="connsiteX6" fmla="*/ 101075 w 2378110"/>
              <a:gd name="connsiteY6" fmla="*/ 1080152 h 1465635"/>
              <a:gd name="connsiteX7" fmla="*/ 136933 w 2378110"/>
              <a:gd name="connsiteY7" fmla="*/ 1124976 h 1465635"/>
              <a:gd name="connsiteX8" fmla="*/ 190722 w 2378110"/>
              <a:gd name="connsiteY8" fmla="*/ 1178764 h 1465635"/>
              <a:gd name="connsiteX9" fmla="*/ 271404 w 2378110"/>
              <a:gd name="connsiteY9" fmla="*/ 1196693 h 1465635"/>
              <a:gd name="connsiteX10" fmla="*/ 325192 w 2378110"/>
              <a:gd name="connsiteY10" fmla="*/ 1223587 h 1465635"/>
              <a:gd name="connsiteX11" fmla="*/ 387945 w 2378110"/>
              <a:gd name="connsiteY11" fmla="*/ 1241517 h 1465635"/>
              <a:gd name="connsiteX12" fmla="*/ 441733 w 2378110"/>
              <a:gd name="connsiteY12" fmla="*/ 1259446 h 1465635"/>
              <a:gd name="connsiteX13" fmla="*/ 477592 w 2378110"/>
              <a:gd name="connsiteY13" fmla="*/ 1268411 h 1465635"/>
              <a:gd name="connsiteX14" fmla="*/ 504486 w 2378110"/>
              <a:gd name="connsiteY14" fmla="*/ 1277376 h 1465635"/>
              <a:gd name="connsiteX15" fmla="*/ 540345 w 2378110"/>
              <a:gd name="connsiteY15" fmla="*/ 1286340 h 1465635"/>
              <a:gd name="connsiteX16" fmla="*/ 594133 w 2378110"/>
              <a:gd name="connsiteY16" fmla="*/ 1304270 h 1465635"/>
              <a:gd name="connsiteX17" fmla="*/ 629992 w 2378110"/>
              <a:gd name="connsiteY17" fmla="*/ 1313235 h 1465635"/>
              <a:gd name="connsiteX18" fmla="*/ 683780 w 2378110"/>
              <a:gd name="connsiteY18" fmla="*/ 1331164 h 1465635"/>
              <a:gd name="connsiteX19" fmla="*/ 764463 w 2378110"/>
              <a:gd name="connsiteY19" fmla="*/ 1340129 h 1465635"/>
              <a:gd name="connsiteX20" fmla="*/ 800322 w 2378110"/>
              <a:gd name="connsiteY20" fmla="*/ 1349093 h 1465635"/>
              <a:gd name="connsiteX21" fmla="*/ 827216 w 2378110"/>
              <a:gd name="connsiteY21" fmla="*/ 1358058 h 1465635"/>
              <a:gd name="connsiteX22" fmla="*/ 872039 w 2378110"/>
              <a:gd name="connsiteY22" fmla="*/ 1367023 h 1465635"/>
              <a:gd name="connsiteX23" fmla="*/ 934792 w 2378110"/>
              <a:gd name="connsiteY23" fmla="*/ 1384952 h 1465635"/>
              <a:gd name="connsiteX24" fmla="*/ 1042369 w 2378110"/>
              <a:gd name="connsiteY24" fmla="*/ 1393917 h 1465635"/>
              <a:gd name="connsiteX25" fmla="*/ 1078227 w 2378110"/>
              <a:gd name="connsiteY25" fmla="*/ 1402882 h 1465635"/>
              <a:gd name="connsiteX26" fmla="*/ 1132016 w 2378110"/>
              <a:gd name="connsiteY26" fmla="*/ 1411846 h 1465635"/>
              <a:gd name="connsiteX27" fmla="*/ 1158910 w 2378110"/>
              <a:gd name="connsiteY27" fmla="*/ 1420811 h 1465635"/>
              <a:gd name="connsiteX28" fmla="*/ 1257522 w 2378110"/>
              <a:gd name="connsiteY28" fmla="*/ 1429776 h 1465635"/>
              <a:gd name="connsiteX29" fmla="*/ 1490604 w 2378110"/>
              <a:gd name="connsiteY29" fmla="*/ 1456670 h 1465635"/>
              <a:gd name="connsiteX30" fmla="*/ 1553357 w 2378110"/>
              <a:gd name="connsiteY30" fmla="*/ 1465635 h 1465635"/>
              <a:gd name="connsiteX31" fmla="*/ 1750580 w 2378110"/>
              <a:gd name="connsiteY31" fmla="*/ 1456670 h 1465635"/>
              <a:gd name="connsiteX32" fmla="*/ 1840227 w 2378110"/>
              <a:gd name="connsiteY32" fmla="*/ 1438740 h 1465635"/>
              <a:gd name="connsiteX33" fmla="*/ 1867122 w 2378110"/>
              <a:gd name="connsiteY33" fmla="*/ 1429776 h 1465635"/>
              <a:gd name="connsiteX34" fmla="*/ 2037451 w 2378110"/>
              <a:gd name="connsiteY34" fmla="*/ 1411846 h 1465635"/>
              <a:gd name="connsiteX35" fmla="*/ 2118133 w 2378110"/>
              <a:gd name="connsiteY35" fmla="*/ 1384952 h 1465635"/>
              <a:gd name="connsiteX36" fmla="*/ 2145027 w 2378110"/>
              <a:gd name="connsiteY36" fmla="*/ 1375987 h 1465635"/>
              <a:gd name="connsiteX37" fmla="*/ 2180886 w 2378110"/>
              <a:gd name="connsiteY37" fmla="*/ 1367023 h 1465635"/>
              <a:gd name="connsiteX38" fmla="*/ 2207780 w 2378110"/>
              <a:gd name="connsiteY38" fmla="*/ 1349093 h 1465635"/>
              <a:gd name="connsiteX39" fmla="*/ 2279498 w 2378110"/>
              <a:gd name="connsiteY39" fmla="*/ 1331164 h 1465635"/>
              <a:gd name="connsiteX40" fmla="*/ 2315357 w 2378110"/>
              <a:gd name="connsiteY40" fmla="*/ 1304270 h 1465635"/>
              <a:gd name="connsiteX41" fmla="*/ 2342251 w 2378110"/>
              <a:gd name="connsiteY41" fmla="*/ 1286340 h 1465635"/>
              <a:gd name="connsiteX42" fmla="*/ 2351216 w 2378110"/>
              <a:gd name="connsiteY42" fmla="*/ 1250482 h 1465635"/>
              <a:gd name="connsiteX43" fmla="*/ 2369145 w 2378110"/>
              <a:gd name="connsiteY43" fmla="*/ 1196693 h 1465635"/>
              <a:gd name="connsiteX44" fmla="*/ 2378110 w 2378110"/>
              <a:gd name="connsiteY44" fmla="*/ 1169799 h 1465635"/>
              <a:gd name="connsiteX45" fmla="*/ 2342251 w 2378110"/>
              <a:gd name="connsiteY45" fmla="*/ 1089117 h 1465635"/>
              <a:gd name="connsiteX46" fmla="*/ 2324322 w 2378110"/>
              <a:gd name="connsiteY46" fmla="*/ 1071187 h 1465635"/>
              <a:gd name="connsiteX47" fmla="*/ 2297427 w 2378110"/>
              <a:gd name="connsiteY47" fmla="*/ 1026364 h 1465635"/>
              <a:gd name="connsiteX48" fmla="*/ 2279498 w 2378110"/>
              <a:gd name="connsiteY48" fmla="*/ 999470 h 1465635"/>
              <a:gd name="connsiteX49" fmla="*/ 2225710 w 2378110"/>
              <a:gd name="connsiteY49" fmla="*/ 954646 h 1465635"/>
              <a:gd name="connsiteX50" fmla="*/ 2207780 w 2378110"/>
              <a:gd name="connsiteY50" fmla="*/ 927752 h 1465635"/>
              <a:gd name="connsiteX51" fmla="*/ 2153992 w 2378110"/>
              <a:gd name="connsiteY51" fmla="*/ 873964 h 1465635"/>
              <a:gd name="connsiteX52" fmla="*/ 2127098 w 2378110"/>
              <a:gd name="connsiteY52" fmla="*/ 847070 h 1465635"/>
              <a:gd name="connsiteX53" fmla="*/ 2073310 w 2378110"/>
              <a:gd name="connsiteY53" fmla="*/ 811211 h 1465635"/>
              <a:gd name="connsiteX54" fmla="*/ 2055380 w 2378110"/>
              <a:gd name="connsiteY54" fmla="*/ 793282 h 1465635"/>
              <a:gd name="connsiteX55" fmla="*/ 2037451 w 2378110"/>
              <a:gd name="connsiteY55" fmla="*/ 766387 h 1465635"/>
              <a:gd name="connsiteX56" fmla="*/ 2001592 w 2378110"/>
              <a:gd name="connsiteY56" fmla="*/ 757423 h 1465635"/>
              <a:gd name="connsiteX57" fmla="*/ 1956769 w 2378110"/>
              <a:gd name="connsiteY57" fmla="*/ 721564 h 1465635"/>
              <a:gd name="connsiteX58" fmla="*/ 1929875 w 2378110"/>
              <a:gd name="connsiteY58" fmla="*/ 712599 h 1465635"/>
              <a:gd name="connsiteX59" fmla="*/ 1858157 w 2378110"/>
              <a:gd name="connsiteY59" fmla="*/ 658811 h 1465635"/>
              <a:gd name="connsiteX60" fmla="*/ 1831263 w 2378110"/>
              <a:gd name="connsiteY60" fmla="*/ 640882 h 1465635"/>
              <a:gd name="connsiteX61" fmla="*/ 1813333 w 2378110"/>
              <a:gd name="connsiteY61" fmla="*/ 622952 h 1465635"/>
              <a:gd name="connsiteX62" fmla="*/ 1768510 w 2378110"/>
              <a:gd name="connsiteY62" fmla="*/ 587093 h 1465635"/>
              <a:gd name="connsiteX63" fmla="*/ 1750580 w 2378110"/>
              <a:gd name="connsiteY63" fmla="*/ 560199 h 1465635"/>
              <a:gd name="connsiteX64" fmla="*/ 1696792 w 2378110"/>
              <a:gd name="connsiteY64" fmla="*/ 524340 h 1465635"/>
              <a:gd name="connsiteX65" fmla="*/ 1678863 w 2378110"/>
              <a:gd name="connsiteY65" fmla="*/ 497446 h 1465635"/>
              <a:gd name="connsiteX66" fmla="*/ 1625075 w 2378110"/>
              <a:gd name="connsiteY66" fmla="*/ 461587 h 1465635"/>
              <a:gd name="connsiteX67" fmla="*/ 1580251 w 2378110"/>
              <a:gd name="connsiteY67" fmla="*/ 425729 h 1465635"/>
              <a:gd name="connsiteX68" fmla="*/ 1544392 w 2378110"/>
              <a:gd name="connsiteY68" fmla="*/ 380905 h 1465635"/>
              <a:gd name="connsiteX69" fmla="*/ 1517498 w 2378110"/>
              <a:gd name="connsiteY69" fmla="*/ 362976 h 1465635"/>
              <a:gd name="connsiteX70" fmla="*/ 1499569 w 2378110"/>
              <a:gd name="connsiteY70" fmla="*/ 345046 h 1465635"/>
              <a:gd name="connsiteX71" fmla="*/ 1445780 w 2378110"/>
              <a:gd name="connsiteY71" fmla="*/ 309187 h 1465635"/>
              <a:gd name="connsiteX72" fmla="*/ 1418886 w 2378110"/>
              <a:gd name="connsiteY72" fmla="*/ 291258 h 1465635"/>
              <a:gd name="connsiteX73" fmla="*/ 1391992 w 2378110"/>
              <a:gd name="connsiteY73" fmla="*/ 273329 h 1465635"/>
              <a:gd name="connsiteX74" fmla="*/ 1365098 w 2378110"/>
              <a:gd name="connsiteY74" fmla="*/ 264364 h 1465635"/>
              <a:gd name="connsiteX75" fmla="*/ 1311310 w 2378110"/>
              <a:gd name="connsiteY75" fmla="*/ 219540 h 1465635"/>
              <a:gd name="connsiteX76" fmla="*/ 1167874 w 2378110"/>
              <a:gd name="connsiteY76" fmla="*/ 80587 h 1465635"/>
              <a:gd name="connsiteX77" fmla="*/ 1100638 w 2378110"/>
              <a:gd name="connsiteY77" fmla="*/ 35764 h 1465635"/>
              <a:gd name="connsiteX78" fmla="*/ 1010992 w 2378110"/>
              <a:gd name="connsiteY78" fmla="*/ 17835 h 1465635"/>
              <a:gd name="connsiteX79" fmla="*/ 961686 w 2378110"/>
              <a:gd name="connsiteY79" fmla="*/ 76105 h 1465635"/>
              <a:gd name="connsiteX80" fmla="*/ 818251 w 2378110"/>
              <a:gd name="connsiteY80" fmla="*/ 85070 h 1465635"/>
              <a:gd name="connsiteX81" fmla="*/ 746533 w 2378110"/>
              <a:gd name="connsiteY81" fmla="*/ 120929 h 1465635"/>
              <a:gd name="connsiteX82" fmla="*/ 692745 w 2378110"/>
              <a:gd name="connsiteY82" fmla="*/ 156787 h 1465635"/>
              <a:gd name="connsiteX83" fmla="*/ 665851 w 2378110"/>
              <a:gd name="connsiteY83" fmla="*/ 174717 h 1465635"/>
              <a:gd name="connsiteX84" fmla="*/ 612063 w 2378110"/>
              <a:gd name="connsiteY84" fmla="*/ 210576 h 1465635"/>
              <a:gd name="connsiteX85" fmla="*/ 540345 w 2378110"/>
              <a:gd name="connsiteY85" fmla="*/ 255399 h 1465635"/>
              <a:gd name="connsiteX86" fmla="*/ 495522 w 2378110"/>
              <a:gd name="connsiteY86" fmla="*/ 291258 h 1465635"/>
              <a:gd name="connsiteX87" fmla="*/ 450698 w 2378110"/>
              <a:gd name="connsiteY87" fmla="*/ 327117 h 1465635"/>
              <a:gd name="connsiteX88" fmla="*/ 396910 w 2378110"/>
              <a:gd name="connsiteY88" fmla="*/ 389870 h 1465635"/>
              <a:gd name="connsiteX89" fmla="*/ 378980 w 2378110"/>
              <a:gd name="connsiteY89" fmla="*/ 407799 h 1465635"/>
              <a:gd name="connsiteX90" fmla="*/ 370016 w 2378110"/>
              <a:gd name="connsiteY90" fmla="*/ 434693 h 1465635"/>
              <a:gd name="connsiteX91" fmla="*/ 325192 w 2378110"/>
              <a:gd name="connsiteY91" fmla="*/ 479517 h 1465635"/>
              <a:gd name="connsiteX92" fmla="*/ 316227 w 2378110"/>
              <a:gd name="connsiteY92" fmla="*/ 506411 h 1465635"/>
              <a:gd name="connsiteX93" fmla="*/ 289333 w 2378110"/>
              <a:gd name="connsiteY93" fmla="*/ 524340 h 1465635"/>
              <a:gd name="connsiteX94" fmla="*/ 271404 w 2378110"/>
              <a:gd name="connsiteY94" fmla="*/ 542270 h 1465635"/>
              <a:gd name="connsiteX95" fmla="*/ 244510 w 2378110"/>
              <a:gd name="connsiteY95" fmla="*/ 560199 h 1465635"/>
              <a:gd name="connsiteX96" fmla="*/ 199686 w 2378110"/>
              <a:gd name="connsiteY96" fmla="*/ 605023 h 1465635"/>
              <a:gd name="connsiteX97" fmla="*/ 172792 w 2378110"/>
              <a:gd name="connsiteY97" fmla="*/ 622952 h 1465635"/>
              <a:gd name="connsiteX98" fmla="*/ 127969 w 2378110"/>
              <a:gd name="connsiteY98" fmla="*/ 658811 h 1465635"/>
              <a:gd name="connsiteX99" fmla="*/ 92110 w 2378110"/>
              <a:gd name="connsiteY99" fmla="*/ 703635 h 1465635"/>
              <a:gd name="connsiteX100" fmla="*/ 47286 w 2378110"/>
              <a:gd name="connsiteY100" fmla="*/ 739493 h 1465635"/>
              <a:gd name="connsiteX101" fmla="*/ 29357 w 2378110"/>
              <a:gd name="connsiteY101" fmla="*/ 766387 h 1465635"/>
              <a:gd name="connsiteX0" fmla="*/ 29357 w 2378110"/>
              <a:gd name="connsiteY0" fmla="*/ 766387 h 1465635"/>
              <a:gd name="connsiteX1" fmla="*/ 20392 w 2378110"/>
              <a:gd name="connsiteY1" fmla="*/ 802246 h 1465635"/>
              <a:gd name="connsiteX2" fmla="*/ 2463 w 2378110"/>
              <a:gd name="connsiteY2" fmla="*/ 829140 h 1465635"/>
              <a:gd name="connsiteX3" fmla="*/ 11427 w 2378110"/>
              <a:gd name="connsiteY3" fmla="*/ 954646 h 1465635"/>
              <a:gd name="connsiteX4" fmla="*/ 47286 w 2378110"/>
              <a:gd name="connsiteY4" fmla="*/ 999470 h 1465635"/>
              <a:gd name="connsiteX5" fmla="*/ 74180 w 2378110"/>
              <a:gd name="connsiteY5" fmla="*/ 1026364 h 1465635"/>
              <a:gd name="connsiteX6" fmla="*/ 101075 w 2378110"/>
              <a:gd name="connsiteY6" fmla="*/ 1080152 h 1465635"/>
              <a:gd name="connsiteX7" fmla="*/ 136933 w 2378110"/>
              <a:gd name="connsiteY7" fmla="*/ 1124976 h 1465635"/>
              <a:gd name="connsiteX8" fmla="*/ 190722 w 2378110"/>
              <a:gd name="connsiteY8" fmla="*/ 1178764 h 1465635"/>
              <a:gd name="connsiteX9" fmla="*/ 271404 w 2378110"/>
              <a:gd name="connsiteY9" fmla="*/ 1196693 h 1465635"/>
              <a:gd name="connsiteX10" fmla="*/ 325192 w 2378110"/>
              <a:gd name="connsiteY10" fmla="*/ 1223587 h 1465635"/>
              <a:gd name="connsiteX11" fmla="*/ 387945 w 2378110"/>
              <a:gd name="connsiteY11" fmla="*/ 1241517 h 1465635"/>
              <a:gd name="connsiteX12" fmla="*/ 441733 w 2378110"/>
              <a:gd name="connsiteY12" fmla="*/ 1259446 h 1465635"/>
              <a:gd name="connsiteX13" fmla="*/ 477592 w 2378110"/>
              <a:gd name="connsiteY13" fmla="*/ 1268411 h 1465635"/>
              <a:gd name="connsiteX14" fmla="*/ 504486 w 2378110"/>
              <a:gd name="connsiteY14" fmla="*/ 1277376 h 1465635"/>
              <a:gd name="connsiteX15" fmla="*/ 540345 w 2378110"/>
              <a:gd name="connsiteY15" fmla="*/ 1286340 h 1465635"/>
              <a:gd name="connsiteX16" fmla="*/ 594133 w 2378110"/>
              <a:gd name="connsiteY16" fmla="*/ 1304270 h 1465635"/>
              <a:gd name="connsiteX17" fmla="*/ 629992 w 2378110"/>
              <a:gd name="connsiteY17" fmla="*/ 1313235 h 1465635"/>
              <a:gd name="connsiteX18" fmla="*/ 683780 w 2378110"/>
              <a:gd name="connsiteY18" fmla="*/ 1331164 h 1465635"/>
              <a:gd name="connsiteX19" fmla="*/ 764463 w 2378110"/>
              <a:gd name="connsiteY19" fmla="*/ 1340129 h 1465635"/>
              <a:gd name="connsiteX20" fmla="*/ 800322 w 2378110"/>
              <a:gd name="connsiteY20" fmla="*/ 1349093 h 1465635"/>
              <a:gd name="connsiteX21" fmla="*/ 827216 w 2378110"/>
              <a:gd name="connsiteY21" fmla="*/ 1358058 h 1465635"/>
              <a:gd name="connsiteX22" fmla="*/ 872039 w 2378110"/>
              <a:gd name="connsiteY22" fmla="*/ 1367023 h 1465635"/>
              <a:gd name="connsiteX23" fmla="*/ 934792 w 2378110"/>
              <a:gd name="connsiteY23" fmla="*/ 1384952 h 1465635"/>
              <a:gd name="connsiteX24" fmla="*/ 1042369 w 2378110"/>
              <a:gd name="connsiteY24" fmla="*/ 1393917 h 1465635"/>
              <a:gd name="connsiteX25" fmla="*/ 1078227 w 2378110"/>
              <a:gd name="connsiteY25" fmla="*/ 1402882 h 1465635"/>
              <a:gd name="connsiteX26" fmla="*/ 1132016 w 2378110"/>
              <a:gd name="connsiteY26" fmla="*/ 1411846 h 1465635"/>
              <a:gd name="connsiteX27" fmla="*/ 1158910 w 2378110"/>
              <a:gd name="connsiteY27" fmla="*/ 1420811 h 1465635"/>
              <a:gd name="connsiteX28" fmla="*/ 1257522 w 2378110"/>
              <a:gd name="connsiteY28" fmla="*/ 1429776 h 1465635"/>
              <a:gd name="connsiteX29" fmla="*/ 1490604 w 2378110"/>
              <a:gd name="connsiteY29" fmla="*/ 1456670 h 1465635"/>
              <a:gd name="connsiteX30" fmla="*/ 1553357 w 2378110"/>
              <a:gd name="connsiteY30" fmla="*/ 1465635 h 1465635"/>
              <a:gd name="connsiteX31" fmla="*/ 1750580 w 2378110"/>
              <a:gd name="connsiteY31" fmla="*/ 1456670 h 1465635"/>
              <a:gd name="connsiteX32" fmla="*/ 1840227 w 2378110"/>
              <a:gd name="connsiteY32" fmla="*/ 1438740 h 1465635"/>
              <a:gd name="connsiteX33" fmla="*/ 1867122 w 2378110"/>
              <a:gd name="connsiteY33" fmla="*/ 1429776 h 1465635"/>
              <a:gd name="connsiteX34" fmla="*/ 2037451 w 2378110"/>
              <a:gd name="connsiteY34" fmla="*/ 1411846 h 1465635"/>
              <a:gd name="connsiteX35" fmla="*/ 2118133 w 2378110"/>
              <a:gd name="connsiteY35" fmla="*/ 1384952 h 1465635"/>
              <a:gd name="connsiteX36" fmla="*/ 2145027 w 2378110"/>
              <a:gd name="connsiteY36" fmla="*/ 1375987 h 1465635"/>
              <a:gd name="connsiteX37" fmla="*/ 2180886 w 2378110"/>
              <a:gd name="connsiteY37" fmla="*/ 1367023 h 1465635"/>
              <a:gd name="connsiteX38" fmla="*/ 2207780 w 2378110"/>
              <a:gd name="connsiteY38" fmla="*/ 1349093 h 1465635"/>
              <a:gd name="connsiteX39" fmla="*/ 2279498 w 2378110"/>
              <a:gd name="connsiteY39" fmla="*/ 1331164 h 1465635"/>
              <a:gd name="connsiteX40" fmla="*/ 2315357 w 2378110"/>
              <a:gd name="connsiteY40" fmla="*/ 1304270 h 1465635"/>
              <a:gd name="connsiteX41" fmla="*/ 2342251 w 2378110"/>
              <a:gd name="connsiteY41" fmla="*/ 1286340 h 1465635"/>
              <a:gd name="connsiteX42" fmla="*/ 2351216 w 2378110"/>
              <a:gd name="connsiteY42" fmla="*/ 1250482 h 1465635"/>
              <a:gd name="connsiteX43" fmla="*/ 2369145 w 2378110"/>
              <a:gd name="connsiteY43" fmla="*/ 1196693 h 1465635"/>
              <a:gd name="connsiteX44" fmla="*/ 2378110 w 2378110"/>
              <a:gd name="connsiteY44" fmla="*/ 1169799 h 1465635"/>
              <a:gd name="connsiteX45" fmla="*/ 2342251 w 2378110"/>
              <a:gd name="connsiteY45" fmla="*/ 1089117 h 1465635"/>
              <a:gd name="connsiteX46" fmla="*/ 2324322 w 2378110"/>
              <a:gd name="connsiteY46" fmla="*/ 1071187 h 1465635"/>
              <a:gd name="connsiteX47" fmla="*/ 2297427 w 2378110"/>
              <a:gd name="connsiteY47" fmla="*/ 1026364 h 1465635"/>
              <a:gd name="connsiteX48" fmla="*/ 2279498 w 2378110"/>
              <a:gd name="connsiteY48" fmla="*/ 999470 h 1465635"/>
              <a:gd name="connsiteX49" fmla="*/ 2225710 w 2378110"/>
              <a:gd name="connsiteY49" fmla="*/ 954646 h 1465635"/>
              <a:gd name="connsiteX50" fmla="*/ 2207780 w 2378110"/>
              <a:gd name="connsiteY50" fmla="*/ 927752 h 1465635"/>
              <a:gd name="connsiteX51" fmla="*/ 2153992 w 2378110"/>
              <a:gd name="connsiteY51" fmla="*/ 873964 h 1465635"/>
              <a:gd name="connsiteX52" fmla="*/ 2127098 w 2378110"/>
              <a:gd name="connsiteY52" fmla="*/ 847070 h 1465635"/>
              <a:gd name="connsiteX53" fmla="*/ 2073310 w 2378110"/>
              <a:gd name="connsiteY53" fmla="*/ 811211 h 1465635"/>
              <a:gd name="connsiteX54" fmla="*/ 2055380 w 2378110"/>
              <a:gd name="connsiteY54" fmla="*/ 793282 h 1465635"/>
              <a:gd name="connsiteX55" fmla="*/ 2037451 w 2378110"/>
              <a:gd name="connsiteY55" fmla="*/ 766387 h 1465635"/>
              <a:gd name="connsiteX56" fmla="*/ 2001592 w 2378110"/>
              <a:gd name="connsiteY56" fmla="*/ 757423 h 1465635"/>
              <a:gd name="connsiteX57" fmla="*/ 1956769 w 2378110"/>
              <a:gd name="connsiteY57" fmla="*/ 721564 h 1465635"/>
              <a:gd name="connsiteX58" fmla="*/ 1929875 w 2378110"/>
              <a:gd name="connsiteY58" fmla="*/ 712599 h 1465635"/>
              <a:gd name="connsiteX59" fmla="*/ 1858157 w 2378110"/>
              <a:gd name="connsiteY59" fmla="*/ 658811 h 1465635"/>
              <a:gd name="connsiteX60" fmla="*/ 1831263 w 2378110"/>
              <a:gd name="connsiteY60" fmla="*/ 640882 h 1465635"/>
              <a:gd name="connsiteX61" fmla="*/ 1813333 w 2378110"/>
              <a:gd name="connsiteY61" fmla="*/ 622952 h 1465635"/>
              <a:gd name="connsiteX62" fmla="*/ 1768510 w 2378110"/>
              <a:gd name="connsiteY62" fmla="*/ 587093 h 1465635"/>
              <a:gd name="connsiteX63" fmla="*/ 1750580 w 2378110"/>
              <a:gd name="connsiteY63" fmla="*/ 560199 h 1465635"/>
              <a:gd name="connsiteX64" fmla="*/ 1696792 w 2378110"/>
              <a:gd name="connsiteY64" fmla="*/ 524340 h 1465635"/>
              <a:gd name="connsiteX65" fmla="*/ 1678863 w 2378110"/>
              <a:gd name="connsiteY65" fmla="*/ 497446 h 1465635"/>
              <a:gd name="connsiteX66" fmla="*/ 1625075 w 2378110"/>
              <a:gd name="connsiteY66" fmla="*/ 461587 h 1465635"/>
              <a:gd name="connsiteX67" fmla="*/ 1580251 w 2378110"/>
              <a:gd name="connsiteY67" fmla="*/ 425729 h 1465635"/>
              <a:gd name="connsiteX68" fmla="*/ 1544392 w 2378110"/>
              <a:gd name="connsiteY68" fmla="*/ 380905 h 1465635"/>
              <a:gd name="connsiteX69" fmla="*/ 1517498 w 2378110"/>
              <a:gd name="connsiteY69" fmla="*/ 362976 h 1465635"/>
              <a:gd name="connsiteX70" fmla="*/ 1499569 w 2378110"/>
              <a:gd name="connsiteY70" fmla="*/ 345046 h 1465635"/>
              <a:gd name="connsiteX71" fmla="*/ 1445780 w 2378110"/>
              <a:gd name="connsiteY71" fmla="*/ 309187 h 1465635"/>
              <a:gd name="connsiteX72" fmla="*/ 1418886 w 2378110"/>
              <a:gd name="connsiteY72" fmla="*/ 291258 h 1465635"/>
              <a:gd name="connsiteX73" fmla="*/ 1391992 w 2378110"/>
              <a:gd name="connsiteY73" fmla="*/ 273329 h 1465635"/>
              <a:gd name="connsiteX74" fmla="*/ 1365098 w 2378110"/>
              <a:gd name="connsiteY74" fmla="*/ 264364 h 1465635"/>
              <a:gd name="connsiteX75" fmla="*/ 1311310 w 2378110"/>
              <a:gd name="connsiteY75" fmla="*/ 219540 h 1465635"/>
              <a:gd name="connsiteX76" fmla="*/ 1167874 w 2378110"/>
              <a:gd name="connsiteY76" fmla="*/ 80587 h 1465635"/>
              <a:gd name="connsiteX77" fmla="*/ 1100638 w 2378110"/>
              <a:gd name="connsiteY77" fmla="*/ 35764 h 1465635"/>
              <a:gd name="connsiteX78" fmla="*/ 1010992 w 2378110"/>
              <a:gd name="connsiteY78" fmla="*/ 17835 h 1465635"/>
              <a:gd name="connsiteX79" fmla="*/ 925827 w 2378110"/>
              <a:gd name="connsiteY79" fmla="*/ 8869 h 1465635"/>
              <a:gd name="connsiteX80" fmla="*/ 818251 w 2378110"/>
              <a:gd name="connsiteY80" fmla="*/ 85070 h 1465635"/>
              <a:gd name="connsiteX81" fmla="*/ 746533 w 2378110"/>
              <a:gd name="connsiteY81" fmla="*/ 120929 h 1465635"/>
              <a:gd name="connsiteX82" fmla="*/ 692745 w 2378110"/>
              <a:gd name="connsiteY82" fmla="*/ 156787 h 1465635"/>
              <a:gd name="connsiteX83" fmla="*/ 665851 w 2378110"/>
              <a:gd name="connsiteY83" fmla="*/ 174717 h 1465635"/>
              <a:gd name="connsiteX84" fmla="*/ 612063 w 2378110"/>
              <a:gd name="connsiteY84" fmla="*/ 210576 h 1465635"/>
              <a:gd name="connsiteX85" fmla="*/ 540345 w 2378110"/>
              <a:gd name="connsiteY85" fmla="*/ 255399 h 1465635"/>
              <a:gd name="connsiteX86" fmla="*/ 495522 w 2378110"/>
              <a:gd name="connsiteY86" fmla="*/ 291258 h 1465635"/>
              <a:gd name="connsiteX87" fmla="*/ 450698 w 2378110"/>
              <a:gd name="connsiteY87" fmla="*/ 327117 h 1465635"/>
              <a:gd name="connsiteX88" fmla="*/ 396910 w 2378110"/>
              <a:gd name="connsiteY88" fmla="*/ 389870 h 1465635"/>
              <a:gd name="connsiteX89" fmla="*/ 378980 w 2378110"/>
              <a:gd name="connsiteY89" fmla="*/ 407799 h 1465635"/>
              <a:gd name="connsiteX90" fmla="*/ 370016 w 2378110"/>
              <a:gd name="connsiteY90" fmla="*/ 434693 h 1465635"/>
              <a:gd name="connsiteX91" fmla="*/ 325192 w 2378110"/>
              <a:gd name="connsiteY91" fmla="*/ 479517 h 1465635"/>
              <a:gd name="connsiteX92" fmla="*/ 316227 w 2378110"/>
              <a:gd name="connsiteY92" fmla="*/ 506411 h 1465635"/>
              <a:gd name="connsiteX93" fmla="*/ 289333 w 2378110"/>
              <a:gd name="connsiteY93" fmla="*/ 524340 h 1465635"/>
              <a:gd name="connsiteX94" fmla="*/ 271404 w 2378110"/>
              <a:gd name="connsiteY94" fmla="*/ 542270 h 1465635"/>
              <a:gd name="connsiteX95" fmla="*/ 244510 w 2378110"/>
              <a:gd name="connsiteY95" fmla="*/ 560199 h 1465635"/>
              <a:gd name="connsiteX96" fmla="*/ 199686 w 2378110"/>
              <a:gd name="connsiteY96" fmla="*/ 605023 h 1465635"/>
              <a:gd name="connsiteX97" fmla="*/ 172792 w 2378110"/>
              <a:gd name="connsiteY97" fmla="*/ 622952 h 1465635"/>
              <a:gd name="connsiteX98" fmla="*/ 127969 w 2378110"/>
              <a:gd name="connsiteY98" fmla="*/ 658811 h 1465635"/>
              <a:gd name="connsiteX99" fmla="*/ 92110 w 2378110"/>
              <a:gd name="connsiteY99" fmla="*/ 703635 h 1465635"/>
              <a:gd name="connsiteX100" fmla="*/ 47286 w 2378110"/>
              <a:gd name="connsiteY100" fmla="*/ 739493 h 1465635"/>
              <a:gd name="connsiteX101" fmla="*/ 29357 w 2378110"/>
              <a:gd name="connsiteY101" fmla="*/ 766387 h 1465635"/>
              <a:gd name="connsiteX0" fmla="*/ 29357 w 2378110"/>
              <a:gd name="connsiteY0" fmla="*/ 766387 h 1465635"/>
              <a:gd name="connsiteX1" fmla="*/ 20392 w 2378110"/>
              <a:gd name="connsiteY1" fmla="*/ 802246 h 1465635"/>
              <a:gd name="connsiteX2" fmla="*/ 2463 w 2378110"/>
              <a:gd name="connsiteY2" fmla="*/ 829140 h 1465635"/>
              <a:gd name="connsiteX3" fmla="*/ 11427 w 2378110"/>
              <a:gd name="connsiteY3" fmla="*/ 954646 h 1465635"/>
              <a:gd name="connsiteX4" fmla="*/ 47286 w 2378110"/>
              <a:gd name="connsiteY4" fmla="*/ 999470 h 1465635"/>
              <a:gd name="connsiteX5" fmla="*/ 74180 w 2378110"/>
              <a:gd name="connsiteY5" fmla="*/ 1026364 h 1465635"/>
              <a:gd name="connsiteX6" fmla="*/ 101075 w 2378110"/>
              <a:gd name="connsiteY6" fmla="*/ 1080152 h 1465635"/>
              <a:gd name="connsiteX7" fmla="*/ 136933 w 2378110"/>
              <a:gd name="connsiteY7" fmla="*/ 1124976 h 1465635"/>
              <a:gd name="connsiteX8" fmla="*/ 190722 w 2378110"/>
              <a:gd name="connsiteY8" fmla="*/ 1178764 h 1465635"/>
              <a:gd name="connsiteX9" fmla="*/ 271404 w 2378110"/>
              <a:gd name="connsiteY9" fmla="*/ 1196693 h 1465635"/>
              <a:gd name="connsiteX10" fmla="*/ 325192 w 2378110"/>
              <a:gd name="connsiteY10" fmla="*/ 1223587 h 1465635"/>
              <a:gd name="connsiteX11" fmla="*/ 387945 w 2378110"/>
              <a:gd name="connsiteY11" fmla="*/ 1241517 h 1465635"/>
              <a:gd name="connsiteX12" fmla="*/ 441733 w 2378110"/>
              <a:gd name="connsiteY12" fmla="*/ 1259446 h 1465635"/>
              <a:gd name="connsiteX13" fmla="*/ 477592 w 2378110"/>
              <a:gd name="connsiteY13" fmla="*/ 1268411 h 1465635"/>
              <a:gd name="connsiteX14" fmla="*/ 504486 w 2378110"/>
              <a:gd name="connsiteY14" fmla="*/ 1277376 h 1465635"/>
              <a:gd name="connsiteX15" fmla="*/ 540345 w 2378110"/>
              <a:gd name="connsiteY15" fmla="*/ 1286340 h 1465635"/>
              <a:gd name="connsiteX16" fmla="*/ 594133 w 2378110"/>
              <a:gd name="connsiteY16" fmla="*/ 1304270 h 1465635"/>
              <a:gd name="connsiteX17" fmla="*/ 629992 w 2378110"/>
              <a:gd name="connsiteY17" fmla="*/ 1313235 h 1465635"/>
              <a:gd name="connsiteX18" fmla="*/ 683780 w 2378110"/>
              <a:gd name="connsiteY18" fmla="*/ 1331164 h 1465635"/>
              <a:gd name="connsiteX19" fmla="*/ 764463 w 2378110"/>
              <a:gd name="connsiteY19" fmla="*/ 1340129 h 1465635"/>
              <a:gd name="connsiteX20" fmla="*/ 800322 w 2378110"/>
              <a:gd name="connsiteY20" fmla="*/ 1349093 h 1465635"/>
              <a:gd name="connsiteX21" fmla="*/ 827216 w 2378110"/>
              <a:gd name="connsiteY21" fmla="*/ 1358058 h 1465635"/>
              <a:gd name="connsiteX22" fmla="*/ 872039 w 2378110"/>
              <a:gd name="connsiteY22" fmla="*/ 1367023 h 1465635"/>
              <a:gd name="connsiteX23" fmla="*/ 934792 w 2378110"/>
              <a:gd name="connsiteY23" fmla="*/ 1384952 h 1465635"/>
              <a:gd name="connsiteX24" fmla="*/ 1042369 w 2378110"/>
              <a:gd name="connsiteY24" fmla="*/ 1393917 h 1465635"/>
              <a:gd name="connsiteX25" fmla="*/ 1078227 w 2378110"/>
              <a:gd name="connsiteY25" fmla="*/ 1402882 h 1465635"/>
              <a:gd name="connsiteX26" fmla="*/ 1132016 w 2378110"/>
              <a:gd name="connsiteY26" fmla="*/ 1411846 h 1465635"/>
              <a:gd name="connsiteX27" fmla="*/ 1158910 w 2378110"/>
              <a:gd name="connsiteY27" fmla="*/ 1420811 h 1465635"/>
              <a:gd name="connsiteX28" fmla="*/ 1257522 w 2378110"/>
              <a:gd name="connsiteY28" fmla="*/ 1429776 h 1465635"/>
              <a:gd name="connsiteX29" fmla="*/ 1490604 w 2378110"/>
              <a:gd name="connsiteY29" fmla="*/ 1456670 h 1465635"/>
              <a:gd name="connsiteX30" fmla="*/ 1553357 w 2378110"/>
              <a:gd name="connsiteY30" fmla="*/ 1465635 h 1465635"/>
              <a:gd name="connsiteX31" fmla="*/ 1750580 w 2378110"/>
              <a:gd name="connsiteY31" fmla="*/ 1456670 h 1465635"/>
              <a:gd name="connsiteX32" fmla="*/ 1840227 w 2378110"/>
              <a:gd name="connsiteY32" fmla="*/ 1438740 h 1465635"/>
              <a:gd name="connsiteX33" fmla="*/ 1867122 w 2378110"/>
              <a:gd name="connsiteY33" fmla="*/ 1429776 h 1465635"/>
              <a:gd name="connsiteX34" fmla="*/ 2037451 w 2378110"/>
              <a:gd name="connsiteY34" fmla="*/ 1411846 h 1465635"/>
              <a:gd name="connsiteX35" fmla="*/ 2118133 w 2378110"/>
              <a:gd name="connsiteY35" fmla="*/ 1384952 h 1465635"/>
              <a:gd name="connsiteX36" fmla="*/ 2145027 w 2378110"/>
              <a:gd name="connsiteY36" fmla="*/ 1375987 h 1465635"/>
              <a:gd name="connsiteX37" fmla="*/ 2180886 w 2378110"/>
              <a:gd name="connsiteY37" fmla="*/ 1367023 h 1465635"/>
              <a:gd name="connsiteX38" fmla="*/ 2207780 w 2378110"/>
              <a:gd name="connsiteY38" fmla="*/ 1349093 h 1465635"/>
              <a:gd name="connsiteX39" fmla="*/ 2279498 w 2378110"/>
              <a:gd name="connsiteY39" fmla="*/ 1331164 h 1465635"/>
              <a:gd name="connsiteX40" fmla="*/ 2315357 w 2378110"/>
              <a:gd name="connsiteY40" fmla="*/ 1304270 h 1465635"/>
              <a:gd name="connsiteX41" fmla="*/ 2342251 w 2378110"/>
              <a:gd name="connsiteY41" fmla="*/ 1286340 h 1465635"/>
              <a:gd name="connsiteX42" fmla="*/ 2351216 w 2378110"/>
              <a:gd name="connsiteY42" fmla="*/ 1250482 h 1465635"/>
              <a:gd name="connsiteX43" fmla="*/ 2369145 w 2378110"/>
              <a:gd name="connsiteY43" fmla="*/ 1196693 h 1465635"/>
              <a:gd name="connsiteX44" fmla="*/ 2378110 w 2378110"/>
              <a:gd name="connsiteY44" fmla="*/ 1169799 h 1465635"/>
              <a:gd name="connsiteX45" fmla="*/ 2342251 w 2378110"/>
              <a:gd name="connsiteY45" fmla="*/ 1089117 h 1465635"/>
              <a:gd name="connsiteX46" fmla="*/ 2324322 w 2378110"/>
              <a:gd name="connsiteY46" fmla="*/ 1071187 h 1465635"/>
              <a:gd name="connsiteX47" fmla="*/ 2297427 w 2378110"/>
              <a:gd name="connsiteY47" fmla="*/ 1026364 h 1465635"/>
              <a:gd name="connsiteX48" fmla="*/ 2279498 w 2378110"/>
              <a:gd name="connsiteY48" fmla="*/ 999470 h 1465635"/>
              <a:gd name="connsiteX49" fmla="*/ 2225710 w 2378110"/>
              <a:gd name="connsiteY49" fmla="*/ 954646 h 1465635"/>
              <a:gd name="connsiteX50" fmla="*/ 2207780 w 2378110"/>
              <a:gd name="connsiteY50" fmla="*/ 927752 h 1465635"/>
              <a:gd name="connsiteX51" fmla="*/ 2153992 w 2378110"/>
              <a:gd name="connsiteY51" fmla="*/ 873964 h 1465635"/>
              <a:gd name="connsiteX52" fmla="*/ 2127098 w 2378110"/>
              <a:gd name="connsiteY52" fmla="*/ 847070 h 1465635"/>
              <a:gd name="connsiteX53" fmla="*/ 2073310 w 2378110"/>
              <a:gd name="connsiteY53" fmla="*/ 811211 h 1465635"/>
              <a:gd name="connsiteX54" fmla="*/ 2055380 w 2378110"/>
              <a:gd name="connsiteY54" fmla="*/ 793282 h 1465635"/>
              <a:gd name="connsiteX55" fmla="*/ 2037451 w 2378110"/>
              <a:gd name="connsiteY55" fmla="*/ 766387 h 1465635"/>
              <a:gd name="connsiteX56" fmla="*/ 2001592 w 2378110"/>
              <a:gd name="connsiteY56" fmla="*/ 757423 h 1465635"/>
              <a:gd name="connsiteX57" fmla="*/ 1956769 w 2378110"/>
              <a:gd name="connsiteY57" fmla="*/ 721564 h 1465635"/>
              <a:gd name="connsiteX58" fmla="*/ 1929875 w 2378110"/>
              <a:gd name="connsiteY58" fmla="*/ 712599 h 1465635"/>
              <a:gd name="connsiteX59" fmla="*/ 1858157 w 2378110"/>
              <a:gd name="connsiteY59" fmla="*/ 658811 h 1465635"/>
              <a:gd name="connsiteX60" fmla="*/ 1831263 w 2378110"/>
              <a:gd name="connsiteY60" fmla="*/ 640882 h 1465635"/>
              <a:gd name="connsiteX61" fmla="*/ 1813333 w 2378110"/>
              <a:gd name="connsiteY61" fmla="*/ 622952 h 1465635"/>
              <a:gd name="connsiteX62" fmla="*/ 1768510 w 2378110"/>
              <a:gd name="connsiteY62" fmla="*/ 587093 h 1465635"/>
              <a:gd name="connsiteX63" fmla="*/ 1750580 w 2378110"/>
              <a:gd name="connsiteY63" fmla="*/ 560199 h 1465635"/>
              <a:gd name="connsiteX64" fmla="*/ 1696792 w 2378110"/>
              <a:gd name="connsiteY64" fmla="*/ 524340 h 1465635"/>
              <a:gd name="connsiteX65" fmla="*/ 1678863 w 2378110"/>
              <a:gd name="connsiteY65" fmla="*/ 497446 h 1465635"/>
              <a:gd name="connsiteX66" fmla="*/ 1625075 w 2378110"/>
              <a:gd name="connsiteY66" fmla="*/ 461587 h 1465635"/>
              <a:gd name="connsiteX67" fmla="*/ 1580251 w 2378110"/>
              <a:gd name="connsiteY67" fmla="*/ 425729 h 1465635"/>
              <a:gd name="connsiteX68" fmla="*/ 1544392 w 2378110"/>
              <a:gd name="connsiteY68" fmla="*/ 380905 h 1465635"/>
              <a:gd name="connsiteX69" fmla="*/ 1517498 w 2378110"/>
              <a:gd name="connsiteY69" fmla="*/ 362976 h 1465635"/>
              <a:gd name="connsiteX70" fmla="*/ 1499569 w 2378110"/>
              <a:gd name="connsiteY70" fmla="*/ 345046 h 1465635"/>
              <a:gd name="connsiteX71" fmla="*/ 1445780 w 2378110"/>
              <a:gd name="connsiteY71" fmla="*/ 309187 h 1465635"/>
              <a:gd name="connsiteX72" fmla="*/ 1418886 w 2378110"/>
              <a:gd name="connsiteY72" fmla="*/ 291258 h 1465635"/>
              <a:gd name="connsiteX73" fmla="*/ 1391992 w 2378110"/>
              <a:gd name="connsiteY73" fmla="*/ 273329 h 1465635"/>
              <a:gd name="connsiteX74" fmla="*/ 1365098 w 2378110"/>
              <a:gd name="connsiteY74" fmla="*/ 264364 h 1465635"/>
              <a:gd name="connsiteX75" fmla="*/ 1311310 w 2378110"/>
              <a:gd name="connsiteY75" fmla="*/ 219540 h 1465635"/>
              <a:gd name="connsiteX76" fmla="*/ 1167874 w 2378110"/>
              <a:gd name="connsiteY76" fmla="*/ 80587 h 1465635"/>
              <a:gd name="connsiteX77" fmla="*/ 1100638 w 2378110"/>
              <a:gd name="connsiteY77" fmla="*/ 35764 h 1465635"/>
              <a:gd name="connsiteX78" fmla="*/ 1010992 w 2378110"/>
              <a:gd name="connsiteY78" fmla="*/ 17835 h 1465635"/>
              <a:gd name="connsiteX79" fmla="*/ 925827 w 2378110"/>
              <a:gd name="connsiteY79" fmla="*/ 8869 h 1465635"/>
              <a:gd name="connsiteX80" fmla="*/ 795839 w 2378110"/>
              <a:gd name="connsiteY80" fmla="*/ 13353 h 1465635"/>
              <a:gd name="connsiteX81" fmla="*/ 746533 w 2378110"/>
              <a:gd name="connsiteY81" fmla="*/ 120929 h 1465635"/>
              <a:gd name="connsiteX82" fmla="*/ 692745 w 2378110"/>
              <a:gd name="connsiteY82" fmla="*/ 156787 h 1465635"/>
              <a:gd name="connsiteX83" fmla="*/ 665851 w 2378110"/>
              <a:gd name="connsiteY83" fmla="*/ 174717 h 1465635"/>
              <a:gd name="connsiteX84" fmla="*/ 612063 w 2378110"/>
              <a:gd name="connsiteY84" fmla="*/ 210576 h 1465635"/>
              <a:gd name="connsiteX85" fmla="*/ 540345 w 2378110"/>
              <a:gd name="connsiteY85" fmla="*/ 255399 h 1465635"/>
              <a:gd name="connsiteX86" fmla="*/ 495522 w 2378110"/>
              <a:gd name="connsiteY86" fmla="*/ 291258 h 1465635"/>
              <a:gd name="connsiteX87" fmla="*/ 450698 w 2378110"/>
              <a:gd name="connsiteY87" fmla="*/ 327117 h 1465635"/>
              <a:gd name="connsiteX88" fmla="*/ 396910 w 2378110"/>
              <a:gd name="connsiteY88" fmla="*/ 389870 h 1465635"/>
              <a:gd name="connsiteX89" fmla="*/ 378980 w 2378110"/>
              <a:gd name="connsiteY89" fmla="*/ 407799 h 1465635"/>
              <a:gd name="connsiteX90" fmla="*/ 370016 w 2378110"/>
              <a:gd name="connsiteY90" fmla="*/ 434693 h 1465635"/>
              <a:gd name="connsiteX91" fmla="*/ 325192 w 2378110"/>
              <a:gd name="connsiteY91" fmla="*/ 479517 h 1465635"/>
              <a:gd name="connsiteX92" fmla="*/ 316227 w 2378110"/>
              <a:gd name="connsiteY92" fmla="*/ 506411 h 1465635"/>
              <a:gd name="connsiteX93" fmla="*/ 289333 w 2378110"/>
              <a:gd name="connsiteY93" fmla="*/ 524340 h 1465635"/>
              <a:gd name="connsiteX94" fmla="*/ 271404 w 2378110"/>
              <a:gd name="connsiteY94" fmla="*/ 542270 h 1465635"/>
              <a:gd name="connsiteX95" fmla="*/ 244510 w 2378110"/>
              <a:gd name="connsiteY95" fmla="*/ 560199 h 1465635"/>
              <a:gd name="connsiteX96" fmla="*/ 199686 w 2378110"/>
              <a:gd name="connsiteY96" fmla="*/ 605023 h 1465635"/>
              <a:gd name="connsiteX97" fmla="*/ 172792 w 2378110"/>
              <a:gd name="connsiteY97" fmla="*/ 622952 h 1465635"/>
              <a:gd name="connsiteX98" fmla="*/ 127969 w 2378110"/>
              <a:gd name="connsiteY98" fmla="*/ 658811 h 1465635"/>
              <a:gd name="connsiteX99" fmla="*/ 92110 w 2378110"/>
              <a:gd name="connsiteY99" fmla="*/ 703635 h 1465635"/>
              <a:gd name="connsiteX100" fmla="*/ 47286 w 2378110"/>
              <a:gd name="connsiteY100" fmla="*/ 739493 h 1465635"/>
              <a:gd name="connsiteX101" fmla="*/ 29357 w 2378110"/>
              <a:gd name="connsiteY101" fmla="*/ 766387 h 1465635"/>
              <a:gd name="connsiteX0" fmla="*/ 29357 w 2378110"/>
              <a:gd name="connsiteY0" fmla="*/ 766387 h 1465635"/>
              <a:gd name="connsiteX1" fmla="*/ 20392 w 2378110"/>
              <a:gd name="connsiteY1" fmla="*/ 802246 h 1465635"/>
              <a:gd name="connsiteX2" fmla="*/ 2463 w 2378110"/>
              <a:gd name="connsiteY2" fmla="*/ 829140 h 1465635"/>
              <a:gd name="connsiteX3" fmla="*/ 11427 w 2378110"/>
              <a:gd name="connsiteY3" fmla="*/ 954646 h 1465635"/>
              <a:gd name="connsiteX4" fmla="*/ 47286 w 2378110"/>
              <a:gd name="connsiteY4" fmla="*/ 999470 h 1465635"/>
              <a:gd name="connsiteX5" fmla="*/ 74180 w 2378110"/>
              <a:gd name="connsiteY5" fmla="*/ 1026364 h 1465635"/>
              <a:gd name="connsiteX6" fmla="*/ 101075 w 2378110"/>
              <a:gd name="connsiteY6" fmla="*/ 1080152 h 1465635"/>
              <a:gd name="connsiteX7" fmla="*/ 136933 w 2378110"/>
              <a:gd name="connsiteY7" fmla="*/ 1124976 h 1465635"/>
              <a:gd name="connsiteX8" fmla="*/ 190722 w 2378110"/>
              <a:gd name="connsiteY8" fmla="*/ 1178764 h 1465635"/>
              <a:gd name="connsiteX9" fmla="*/ 271404 w 2378110"/>
              <a:gd name="connsiteY9" fmla="*/ 1196693 h 1465635"/>
              <a:gd name="connsiteX10" fmla="*/ 325192 w 2378110"/>
              <a:gd name="connsiteY10" fmla="*/ 1223587 h 1465635"/>
              <a:gd name="connsiteX11" fmla="*/ 387945 w 2378110"/>
              <a:gd name="connsiteY11" fmla="*/ 1241517 h 1465635"/>
              <a:gd name="connsiteX12" fmla="*/ 441733 w 2378110"/>
              <a:gd name="connsiteY12" fmla="*/ 1259446 h 1465635"/>
              <a:gd name="connsiteX13" fmla="*/ 477592 w 2378110"/>
              <a:gd name="connsiteY13" fmla="*/ 1268411 h 1465635"/>
              <a:gd name="connsiteX14" fmla="*/ 504486 w 2378110"/>
              <a:gd name="connsiteY14" fmla="*/ 1277376 h 1465635"/>
              <a:gd name="connsiteX15" fmla="*/ 540345 w 2378110"/>
              <a:gd name="connsiteY15" fmla="*/ 1286340 h 1465635"/>
              <a:gd name="connsiteX16" fmla="*/ 594133 w 2378110"/>
              <a:gd name="connsiteY16" fmla="*/ 1304270 h 1465635"/>
              <a:gd name="connsiteX17" fmla="*/ 629992 w 2378110"/>
              <a:gd name="connsiteY17" fmla="*/ 1313235 h 1465635"/>
              <a:gd name="connsiteX18" fmla="*/ 683780 w 2378110"/>
              <a:gd name="connsiteY18" fmla="*/ 1331164 h 1465635"/>
              <a:gd name="connsiteX19" fmla="*/ 764463 w 2378110"/>
              <a:gd name="connsiteY19" fmla="*/ 1340129 h 1465635"/>
              <a:gd name="connsiteX20" fmla="*/ 800322 w 2378110"/>
              <a:gd name="connsiteY20" fmla="*/ 1349093 h 1465635"/>
              <a:gd name="connsiteX21" fmla="*/ 827216 w 2378110"/>
              <a:gd name="connsiteY21" fmla="*/ 1358058 h 1465635"/>
              <a:gd name="connsiteX22" fmla="*/ 872039 w 2378110"/>
              <a:gd name="connsiteY22" fmla="*/ 1367023 h 1465635"/>
              <a:gd name="connsiteX23" fmla="*/ 934792 w 2378110"/>
              <a:gd name="connsiteY23" fmla="*/ 1384952 h 1465635"/>
              <a:gd name="connsiteX24" fmla="*/ 1042369 w 2378110"/>
              <a:gd name="connsiteY24" fmla="*/ 1393917 h 1465635"/>
              <a:gd name="connsiteX25" fmla="*/ 1078227 w 2378110"/>
              <a:gd name="connsiteY25" fmla="*/ 1402882 h 1465635"/>
              <a:gd name="connsiteX26" fmla="*/ 1132016 w 2378110"/>
              <a:gd name="connsiteY26" fmla="*/ 1411846 h 1465635"/>
              <a:gd name="connsiteX27" fmla="*/ 1158910 w 2378110"/>
              <a:gd name="connsiteY27" fmla="*/ 1420811 h 1465635"/>
              <a:gd name="connsiteX28" fmla="*/ 1257522 w 2378110"/>
              <a:gd name="connsiteY28" fmla="*/ 1429776 h 1465635"/>
              <a:gd name="connsiteX29" fmla="*/ 1490604 w 2378110"/>
              <a:gd name="connsiteY29" fmla="*/ 1456670 h 1465635"/>
              <a:gd name="connsiteX30" fmla="*/ 1553357 w 2378110"/>
              <a:gd name="connsiteY30" fmla="*/ 1465635 h 1465635"/>
              <a:gd name="connsiteX31" fmla="*/ 1750580 w 2378110"/>
              <a:gd name="connsiteY31" fmla="*/ 1456670 h 1465635"/>
              <a:gd name="connsiteX32" fmla="*/ 1840227 w 2378110"/>
              <a:gd name="connsiteY32" fmla="*/ 1438740 h 1465635"/>
              <a:gd name="connsiteX33" fmla="*/ 1867122 w 2378110"/>
              <a:gd name="connsiteY33" fmla="*/ 1429776 h 1465635"/>
              <a:gd name="connsiteX34" fmla="*/ 2037451 w 2378110"/>
              <a:gd name="connsiteY34" fmla="*/ 1411846 h 1465635"/>
              <a:gd name="connsiteX35" fmla="*/ 2118133 w 2378110"/>
              <a:gd name="connsiteY35" fmla="*/ 1384952 h 1465635"/>
              <a:gd name="connsiteX36" fmla="*/ 2145027 w 2378110"/>
              <a:gd name="connsiteY36" fmla="*/ 1375987 h 1465635"/>
              <a:gd name="connsiteX37" fmla="*/ 2180886 w 2378110"/>
              <a:gd name="connsiteY37" fmla="*/ 1367023 h 1465635"/>
              <a:gd name="connsiteX38" fmla="*/ 2207780 w 2378110"/>
              <a:gd name="connsiteY38" fmla="*/ 1349093 h 1465635"/>
              <a:gd name="connsiteX39" fmla="*/ 2279498 w 2378110"/>
              <a:gd name="connsiteY39" fmla="*/ 1331164 h 1465635"/>
              <a:gd name="connsiteX40" fmla="*/ 2315357 w 2378110"/>
              <a:gd name="connsiteY40" fmla="*/ 1304270 h 1465635"/>
              <a:gd name="connsiteX41" fmla="*/ 2342251 w 2378110"/>
              <a:gd name="connsiteY41" fmla="*/ 1286340 h 1465635"/>
              <a:gd name="connsiteX42" fmla="*/ 2351216 w 2378110"/>
              <a:gd name="connsiteY42" fmla="*/ 1250482 h 1465635"/>
              <a:gd name="connsiteX43" fmla="*/ 2369145 w 2378110"/>
              <a:gd name="connsiteY43" fmla="*/ 1196693 h 1465635"/>
              <a:gd name="connsiteX44" fmla="*/ 2378110 w 2378110"/>
              <a:gd name="connsiteY44" fmla="*/ 1169799 h 1465635"/>
              <a:gd name="connsiteX45" fmla="*/ 2342251 w 2378110"/>
              <a:gd name="connsiteY45" fmla="*/ 1089117 h 1465635"/>
              <a:gd name="connsiteX46" fmla="*/ 2324322 w 2378110"/>
              <a:gd name="connsiteY46" fmla="*/ 1071187 h 1465635"/>
              <a:gd name="connsiteX47" fmla="*/ 2297427 w 2378110"/>
              <a:gd name="connsiteY47" fmla="*/ 1026364 h 1465635"/>
              <a:gd name="connsiteX48" fmla="*/ 2279498 w 2378110"/>
              <a:gd name="connsiteY48" fmla="*/ 999470 h 1465635"/>
              <a:gd name="connsiteX49" fmla="*/ 2225710 w 2378110"/>
              <a:gd name="connsiteY49" fmla="*/ 954646 h 1465635"/>
              <a:gd name="connsiteX50" fmla="*/ 2207780 w 2378110"/>
              <a:gd name="connsiteY50" fmla="*/ 927752 h 1465635"/>
              <a:gd name="connsiteX51" fmla="*/ 2153992 w 2378110"/>
              <a:gd name="connsiteY51" fmla="*/ 873964 h 1465635"/>
              <a:gd name="connsiteX52" fmla="*/ 2127098 w 2378110"/>
              <a:gd name="connsiteY52" fmla="*/ 847070 h 1465635"/>
              <a:gd name="connsiteX53" fmla="*/ 2073310 w 2378110"/>
              <a:gd name="connsiteY53" fmla="*/ 811211 h 1465635"/>
              <a:gd name="connsiteX54" fmla="*/ 2055380 w 2378110"/>
              <a:gd name="connsiteY54" fmla="*/ 793282 h 1465635"/>
              <a:gd name="connsiteX55" fmla="*/ 2037451 w 2378110"/>
              <a:gd name="connsiteY55" fmla="*/ 766387 h 1465635"/>
              <a:gd name="connsiteX56" fmla="*/ 2001592 w 2378110"/>
              <a:gd name="connsiteY56" fmla="*/ 757423 h 1465635"/>
              <a:gd name="connsiteX57" fmla="*/ 1956769 w 2378110"/>
              <a:gd name="connsiteY57" fmla="*/ 721564 h 1465635"/>
              <a:gd name="connsiteX58" fmla="*/ 1929875 w 2378110"/>
              <a:gd name="connsiteY58" fmla="*/ 712599 h 1465635"/>
              <a:gd name="connsiteX59" fmla="*/ 1858157 w 2378110"/>
              <a:gd name="connsiteY59" fmla="*/ 658811 h 1465635"/>
              <a:gd name="connsiteX60" fmla="*/ 1831263 w 2378110"/>
              <a:gd name="connsiteY60" fmla="*/ 640882 h 1465635"/>
              <a:gd name="connsiteX61" fmla="*/ 1813333 w 2378110"/>
              <a:gd name="connsiteY61" fmla="*/ 622952 h 1465635"/>
              <a:gd name="connsiteX62" fmla="*/ 1768510 w 2378110"/>
              <a:gd name="connsiteY62" fmla="*/ 587093 h 1465635"/>
              <a:gd name="connsiteX63" fmla="*/ 1750580 w 2378110"/>
              <a:gd name="connsiteY63" fmla="*/ 560199 h 1465635"/>
              <a:gd name="connsiteX64" fmla="*/ 1696792 w 2378110"/>
              <a:gd name="connsiteY64" fmla="*/ 524340 h 1465635"/>
              <a:gd name="connsiteX65" fmla="*/ 1678863 w 2378110"/>
              <a:gd name="connsiteY65" fmla="*/ 497446 h 1465635"/>
              <a:gd name="connsiteX66" fmla="*/ 1625075 w 2378110"/>
              <a:gd name="connsiteY66" fmla="*/ 461587 h 1465635"/>
              <a:gd name="connsiteX67" fmla="*/ 1580251 w 2378110"/>
              <a:gd name="connsiteY67" fmla="*/ 425729 h 1465635"/>
              <a:gd name="connsiteX68" fmla="*/ 1544392 w 2378110"/>
              <a:gd name="connsiteY68" fmla="*/ 380905 h 1465635"/>
              <a:gd name="connsiteX69" fmla="*/ 1517498 w 2378110"/>
              <a:gd name="connsiteY69" fmla="*/ 362976 h 1465635"/>
              <a:gd name="connsiteX70" fmla="*/ 1499569 w 2378110"/>
              <a:gd name="connsiteY70" fmla="*/ 345046 h 1465635"/>
              <a:gd name="connsiteX71" fmla="*/ 1445780 w 2378110"/>
              <a:gd name="connsiteY71" fmla="*/ 309187 h 1465635"/>
              <a:gd name="connsiteX72" fmla="*/ 1418886 w 2378110"/>
              <a:gd name="connsiteY72" fmla="*/ 291258 h 1465635"/>
              <a:gd name="connsiteX73" fmla="*/ 1391992 w 2378110"/>
              <a:gd name="connsiteY73" fmla="*/ 273329 h 1465635"/>
              <a:gd name="connsiteX74" fmla="*/ 1365098 w 2378110"/>
              <a:gd name="connsiteY74" fmla="*/ 264364 h 1465635"/>
              <a:gd name="connsiteX75" fmla="*/ 1311310 w 2378110"/>
              <a:gd name="connsiteY75" fmla="*/ 219540 h 1465635"/>
              <a:gd name="connsiteX76" fmla="*/ 1167874 w 2378110"/>
              <a:gd name="connsiteY76" fmla="*/ 80587 h 1465635"/>
              <a:gd name="connsiteX77" fmla="*/ 1100638 w 2378110"/>
              <a:gd name="connsiteY77" fmla="*/ 35764 h 1465635"/>
              <a:gd name="connsiteX78" fmla="*/ 1010992 w 2378110"/>
              <a:gd name="connsiteY78" fmla="*/ 17835 h 1465635"/>
              <a:gd name="connsiteX79" fmla="*/ 925827 w 2378110"/>
              <a:gd name="connsiteY79" fmla="*/ 8869 h 1465635"/>
              <a:gd name="connsiteX80" fmla="*/ 795839 w 2378110"/>
              <a:gd name="connsiteY80" fmla="*/ 13353 h 1465635"/>
              <a:gd name="connsiteX81" fmla="*/ 706192 w 2378110"/>
              <a:gd name="connsiteY81" fmla="*/ 76105 h 1465635"/>
              <a:gd name="connsiteX82" fmla="*/ 692745 w 2378110"/>
              <a:gd name="connsiteY82" fmla="*/ 156787 h 1465635"/>
              <a:gd name="connsiteX83" fmla="*/ 665851 w 2378110"/>
              <a:gd name="connsiteY83" fmla="*/ 174717 h 1465635"/>
              <a:gd name="connsiteX84" fmla="*/ 612063 w 2378110"/>
              <a:gd name="connsiteY84" fmla="*/ 210576 h 1465635"/>
              <a:gd name="connsiteX85" fmla="*/ 540345 w 2378110"/>
              <a:gd name="connsiteY85" fmla="*/ 255399 h 1465635"/>
              <a:gd name="connsiteX86" fmla="*/ 495522 w 2378110"/>
              <a:gd name="connsiteY86" fmla="*/ 291258 h 1465635"/>
              <a:gd name="connsiteX87" fmla="*/ 450698 w 2378110"/>
              <a:gd name="connsiteY87" fmla="*/ 327117 h 1465635"/>
              <a:gd name="connsiteX88" fmla="*/ 396910 w 2378110"/>
              <a:gd name="connsiteY88" fmla="*/ 389870 h 1465635"/>
              <a:gd name="connsiteX89" fmla="*/ 378980 w 2378110"/>
              <a:gd name="connsiteY89" fmla="*/ 407799 h 1465635"/>
              <a:gd name="connsiteX90" fmla="*/ 370016 w 2378110"/>
              <a:gd name="connsiteY90" fmla="*/ 434693 h 1465635"/>
              <a:gd name="connsiteX91" fmla="*/ 325192 w 2378110"/>
              <a:gd name="connsiteY91" fmla="*/ 479517 h 1465635"/>
              <a:gd name="connsiteX92" fmla="*/ 316227 w 2378110"/>
              <a:gd name="connsiteY92" fmla="*/ 506411 h 1465635"/>
              <a:gd name="connsiteX93" fmla="*/ 289333 w 2378110"/>
              <a:gd name="connsiteY93" fmla="*/ 524340 h 1465635"/>
              <a:gd name="connsiteX94" fmla="*/ 271404 w 2378110"/>
              <a:gd name="connsiteY94" fmla="*/ 542270 h 1465635"/>
              <a:gd name="connsiteX95" fmla="*/ 244510 w 2378110"/>
              <a:gd name="connsiteY95" fmla="*/ 560199 h 1465635"/>
              <a:gd name="connsiteX96" fmla="*/ 199686 w 2378110"/>
              <a:gd name="connsiteY96" fmla="*/ 605023 h 1465635"/>
              <a:gd name="connsiteX97" fmla="*/ 172792 w 2378110"/>
              <a:gd name="connsiteY97" fmla="*/ 622952 h 1465635"/>
              <a:gd name="connsiteX98" fmla="*/ 127969 w 2378110"/>
              <a:gd name="connsiteY98" fmla="*/ 658811 h 1465635"/>
              <a:gd name="connsiteX99" fmla="*/ 92110 w 2378110"/>
              <a:gd name="connsiteY99" fmla="*/ 703635 h 1465635"/>
              <a:gd name="connsiteX100" fmla="*/ 47286 w 2378110"/>
              <a:gd name="connsiteY100" fmla="*/ 739493 h 1465635"/>
              <a:gd name="connsiteX101" fmla="*/ 29357 w 2378110"/>
              <a:gd name="connsiteY101" fmla="*/ 766387 h 1465635"/>
              <a:gd name="connsiteX0" fmla="*/ 29357 w 2378110"/>
              <a:gd name="connsiteY0" fmla="*/ 766387 h 1465635"/>
              <a:gd name="connsiteX1" fmla="*/ 20392 w 2378110"/>
              <a:gd name="connsiteY1" fmla="*/ 802246 h 1465635"/>
              <a:gd name="connsiteX2" fmla="*/ 2463 w 2378110"/>
              <a:gd name="connsiteY2" fmla="*/ 829140 h 1465635"/>
              <a:gd name="connsiteX3" fmla="*/ 11427 w 2378110"/>
              <a:gd name="connsiteY3" fmla="*/ 954646 h 1465635"/>
              <a:gd name="connsiteX4" fmla="*/ 47286 w 2378110"/>
              <a:gd name="connsiteY4" fmla="*/ 999470 h 1465635"/>
              <a:gd name="connsiteX5" fmla="*/ 74180 w 2378110"/>
              <a:gd name="connsiteY5" fmla="*/ 1026364 h 1465635"/>
              <a:gd name="connsiteX6" fmla="*/ 101075 w 2378110"/>
              <a:gd name="connsiteY6" fmla="*/ 1080152 h 1465635"/>
              <a:gd name="connsiteX7" fmla="*/ 136933 w 2378110"/>
              <a:gd name="connsiteY7" fmla="*/ 1124976 h 1465635"/>
              <a:gd name="connsiteX8" fmla="*/ 190722 w 2378110"/>
              <a:gd name="connsiteY8" fmla="*/ 1178764 h 1465635"/>
              <a:gd name="connsiteX9" fmla="*/ 271404 w 2378110"/>
              <a:gd name="connsiteY9" fmla="*/ 1196693 h 1465635"/>
              <a:gd name="connsiteX10" fmla="*/ 325192 w 2378110"/>
              <a:gd name="connsiteY10" fmla="*/ 1223587 h 1465635"/>
              <a:gd name="connsiteX11" fmla="*/ 387945 w 2378110"/>
              <a:gd name="connsiteY11" fmla="*/ 1241517 h 1465635"/>
              <a:gd name="connsiteX12" fmla="*/ 441733 w 2378110"/>
              <a:gd name="connsiteY12" fmla="*/ 1259446 h 1465635"/>
              <a:gd name="connsiteX13" fmla="*/ 477592 w 2378110"/>
              <a:gd name="connsiteY13" fmla="*/ 1268411 h 1465635"/>
              <a:gd name="connsiteX14" fmla="*/ 504486 w 2378110"/>
              <a:gd name="connsiteY14" fmla="*/ 1277376 h 1465635"/>
              <a:gd name="connsiteX15" fmla="*/ 540345 w 2378110"/>
              <a:gd name="connsiteY15" fmla="*/ 1286340 h 1465635"/>
              <a:gd name="connsiteX16" fmla="*/ 594133 w 2378110"/>
              <a:gd name="connsiteY16" fmla="*/ 1304270 h 1465635"/>
              <a:gd name="connsiteX17" fmla="*/ 629992 w 2378110"/>
              <a:gd name="connsiteY17" fmla="*/ 1313235 h 1465635"/>
              <a:gd name="connsiteX18" fmla="*/ 683780 w 2378110"/>
              <a:gd name="connsiteY18" fmla="*/ 1331164 h 1465635"/>
              <a:gd name="connsiteX19" fmla="*/ 764463 w 2378110"/>
              <a:gd name="connsiteY19" fmla="*/ 1340129 h 1465635"/>
              <a:gd name="connsiteX20" fmla="*/ 800322 w 2378110"/>
              <a:gd name="connsiteY20" fmla="*/ 1349093 h 1465635"/>
              <a:gd name="connsiteX21" fmla="*/ 827216 w 2378110"/>
              <a:gd name="connsiteY21" fmla="*/ 1358058 h 1465635"/>
              <a:gd name="connsiteX22" fmla="*/ 872039 w 2378110"/>
              <a:gd name="connsiteY22" fmla="*/ 1367023 h 1465635"/>
              <a:gd name="connsiteX23" fmla="*/ 934792 w 2378110"/>
              <a:gd name="connsiteY23" fmla="*/ 1384952 h 1465635"/>
              <a:gd name="connsiteX24" fmla="*/ 1042369 w 2378110"/>
              <a:gd name="connsiteY24" fmla="*/ 1393917 h 1465635"/>
              <a:gd name="connsiteX25" fmla="*/ 1078227 w 2378110"/>
              <a:gd name="connsiteY25" fmla="*/ 1402882 h 1465635"/>
              <a:gd name="connsiteX26" fmla="*/ 1132016 w 2378110"/>
              <a:gd name="connsiteY26" fmla="*/ 1411846 h 1465635"/>
              <a:gd name="connsiteX27" fmla="*/ 1158910 w 2378110"/>
              <a:gd name="connsiteY27" fmla="*/ 1420811 h 1465635"/>
              <a:gd name="connsiteX28" fmla="*/ 1257522 w 2378110"/>
              <a:gd name="connsiteY28" fmla="*/ 1429776 h 1465635"/>
              <a:gd name="connsiteX29" fmla="*/ 1490604 w 2378110"/>
              <a:gd name="connsiteY29" fmla="*/ 1456670 h 1465635"/>
              <a:gd name="connsiteX30" fmla="*/ 1553357 w 2378110"/>
              <a:gd name="connsiteY30" fmla="*/ 1465635 h 1465635"/>
              <a:gd name="connsiteX31" fmla="*/ 1750580 w 2378110"/>
              <a:gd name="connsiteY31" fmla="*/ 1456670 h 1465635"/>
              <a:gd name="connsiteX32" fmla="*/ 1840227 w 2378110"/>
              <a:gd name="connsiteY32" fmla="*/ 1438740 h 1465635"/>
              <a:gd name="connsiteX33" fmla="*/ 1867122 w 2378110"/>
              <a:gd name="connsiteY33" fmla="*/ 1429776 h 1465635"/>
              <a:gd name="connsiteX34" fmla="*/ 2037451 w 2378110"/>
              <a:gd name="connsiteY34" fmla="*/ 1411846 h 1465635"/>
              <a:gd name="connsiteX35" fmla="*/ 2118133 w 2378110"/>
              <a:gd name="connsiteY35" fmla="*/ 1384952 h 1465635"/>
              <a:gd name="connsiteX36" fmla="*/ 2145027 w 2378110"/>
              <a:gd name="connsiteY36" fmla="*/ 1375987 h 1465635"/>
              <a:gd name="connsiteX37" fmla="*/ 2180886 w 2378110"/>
              <a:gd name="connsiteY37" fmla="*/ 1367023 h 1465635"/>
              <a:gd name="connsiteX38" fmla="*/ 2207780 w 2378110"/>
              <a:gd name="connsiteY38" fmla="*/ 1349093 h 1465635"/>
              <a:gd name="connsiteX39" fmla="*/ 2279498 w 2378110"/>
              <a:gd name="connsiteY39" fmla="*/ 1331164 h 1465635"/>
              <a:gd name="connsiteX40" fmla="*/ 2315357 w 2378110"/>
              <a:gd name="connsiteY40" fmla="*/ 1304270 h 1465635"/>
              <a:gd name="connsiteX41" fmla="*/ 2342251 w 2378110"/>
              <a:gd name="connsiteY41" fmla="*/ 1286340 h 1465635"/>
              <a:gd name="connsiteX42" fmla="*/ 2351216 w 2378110"/>
              <a:gd name="connsiteY42" fmla="*/ 1250482 h 1465635"/>
              <a:gd name="connsiteX43" fmla="*/ 2369145 w 2378110"/>
              <a:gd name="connsiteY43" fmla="*/ 1196693 h 1465635"/>
              <a:gd name="connsiteX44" fmla="*/ 2378110 w 2378110"/>
              <a:gd name="connsiteY44" fmla="*/ 1169799 h 1465635"/>
              <a:gd name="connsiteX45" fmla="*/ 2342251 w 2378110"/>
              <a:gd name="connsiteY45" fmla="*/ 1089117 h 1465635"/>
              <a:gd name="connsiteX46" fmla="*/ 2324322 w 2378110"/>
              <a:gd name="connsiteY46" fmla="*/ 1071187 h 1465635"/>
              <a:gd name="connsiteX47" fmla="*/ 2297427 w 2378110"/>
              <a:gd name="connsiteY47" fmla="*/ 1026364 h 1465635"/>
              <a:gd name="connsiteX48" fmla="*/ 2279498 w 2378110"/>
              <a:gd name="connsiteY48" fmla="*/ 999470 h 1465635"/>
              <a:gd name="connsiteX49" fmla="*/ 2225710 w 2378110"/>
              <a:gd name="connsiteY49" fmla="*/ 954646 h 1465635"/>
              <a:gd name="connsiteX50" fmla="*/ 2207780 w 2378110"/>
              <a:gd name="connsiteY50" fmla="*/ 927752 h 1465635"/>
              <a:gd name="connsiteX51" fmla="*/ 2153992 w 2378110"/>
              <a:gd name="connsiteY51" fmla="*/ 873964 h 1465635"/>
              <a:gd name="connsiteX52" fmla="*/ 2127098 w 2378110"/>
              <a:gd name="connsiteY52" fmla="*/ 847070 h 1465635"/>
              <a:gd name="connsiteX53" fmla="*/ 2073310 w 2378110"/>
              <a:gd name="connsiteY53" fmla="*/ 811211 h 1465635"/>
              <a:gd name="connsiteX54" fmla="*/ 2055380 w 2378110"/>
              <a:gd name="connsiteY54" fmla="*/ 793282 h 1465635"/>
              <a:gd name="connsiteX55" fmla="*/ 2037451 w 2378110"/>
              <a:gd name="connsiteY55" fmla="*/ 766387 h 1465635"/>
              <a:gd name="connsiteX56" fmla="*/ 2001592 w 2378110"/>
              <a:gd name="connsiteY56" fmla="*/ 757423 h 1465635"/>
              <a:gd name="connsiteX57" fmla="*/ 1956769 w 2378110"/>
              <a:gd name="connsiteY57" fmla="*/ 721564 h 1465635"/>
              <a:gd name="connsiteX58" fmla="*/ 1929875 w 2378110"/>
              <a:gd name="connsiteY58" fmla="*/ 712599 h 1465635"/>
              <a:gd name="connsiteX59" fmla="*/ 1858157 w 2378110"/>
              <a:gd name="connsiteY59" fmla="*/ 658811 h 1465635"/>
              <a:gd name="connsiteX60" fmla="*/ 1831263 w 2378110"/>
              <a:gd name="connsiteY60" fmla="*/ 640882 h 1465635"/>
              <a:gd name="connsiteX61" fmla="*/ 1813333 w 2378110"/>
              <a:gd name="connsiteY61" fmla="*/ 622952 h 1465635"/>
              <a:gd name="connsiteX62" fmla="*/ 1768510 w 2378110"/>
              <a:gd name="connsiteY62" fmla="*/ 587093 h 1465635"/>
              <a:gd name="connsiteX63" fmla="*/ 1750580 w 2378110"/>
              <a:gd name="connsiteY63" fmla="*/ 560199 h 1465635"/>
              <a:gd name="connsiteX64" fmla="*/ 1696792 w 2378110"/>
              <a:gd name="connsiteY64" fmla="*/ 524340 h 1465635"/>
              <a:gd name="connsiteX65" fmla="*/ 1678863 w 2378110"/>
              <a:gd name="connsiteY65" fmla="*/ 497446 h 1465635"/>
              <a:gd name="connsiteX66" fmla="*/ 1625075 w 2378110"/>
              <a:gd name="connsiteY66" fmla="*/ 461587 h 1465635"/>
              <a:gd name="connsiteX67" fmla="*/ 1580251 w 2378110"/>
              <a:gd name="connsiteY67" fmla="*/ 425729 h 1465635"/>
              <a:gd name="connsiteX68" fmla="*/ 1544392 w 2378110"/>
              <a:gd name="connsiteY68" fmla="*/ 380905 h 1465635"/>
              <a:gd name="connsiteX69" fmla="*/ 1517498 w 2378110"/>
              <a:gd name="connsiteY69" fmla="*/ 362976 h 1465635"/>
              <a:gd name="connsiteX70" fmla="*/ 1499569 w 2378110"/>
              <a:gd name="connsiteY70" fmla="*/ 345046 h 1465635"/>
              <a:gd name="connsiteX71" fmla="*/ 1445780 w 2378110"/>
              <a:gd name="connsiteY71" fmla="*/ 309187 h 1465635"/>
              <a:gd name="connsiteX72" fmla="*/ 1418886 w 2378110"/>
              <a:gd name="connsiteY72" fmla="*/ 291258 h 1465635"/>
              <a:gd name="connsiteX73" fmla="*/ 1391992 w 2378110"/>
              <a:gd name="connsiteY73" fmla="*/ 273329 h 1465635"/>
              <a:gd name="connsiteX74" fmla="*/ 1365098 w 2378110"/>
              <a:gd name="connsiteY74" fmla="*/ 264364 h 1465635"/>
              <a:gd name="connsiteX75" fmla="*/ 1311310 w 2378110"/>
              <a:gd name="connsiteY75" fmla="*/ 219540 h 1465635"/>
              <a:gd name="connsiteX76" fmla="*/ 1167874 w 2378110"/>
              <a:gd name="connsiteY76" fmla="*/ 80587 h 1465635"/>
              <a:gd name="connsiteX77" fmla="*/ 1100638 w 2378110"/>
              <a:gd name="connsiteY77" fmla="*/ 35764 h 1465635"/>
              <a:gd name="connsiteX78" fmla="*/ 1010992 w 2378110"/>
              <a:gd name="connsiteY78" fmla="*/ 17835 h 1465635"/>
              <a:gd name="connsiteX79" fmla="*/ 925827 w 2378110"/>
              <a:gd name="connsiteY79" fmla="*/ 8869 h 1465635"/>
              <a:gd name="connsiteX80" fmla="*/ 795839 w 2378110"/>
              <a:gd name="connsiteY80" fmla="*/ 13353 h 1465635"/>
              <a:gd name="connsiteX81" fmla="*/ 706192 w 2378110"/>
              <a:gd name="connsiteY81" fmla="*/ 76105 h 1465635"/>
              <a:gd name="connsiteX82" fmla="*/ 665851 w 2378110"/>
              <a:gd name="connsiteY82" fmla="*/ 134375 h 1465635"/>
              <a:gd name="connsiteX83" fmla="*/ 665851 w 2378110"/>
              <a:gd name="connsiteY83" fmla="*/ 174717 h 1465635"/>
              <a:gd name="connsiteX84" fmla="*/ 612063 w 2378110"/>
              <a:gd name="connsiteY84" fmla="*/ 210576 h 1465635"/>
              <a:gd name="connsiteX85" fmla="*/ 540345 w 2378110"/>
              <a:gd name="connsiteY85" fmla="*/ 255399 h 1465635"/>
              <a:gd name="connsiteX86" fmla="*/ 495522 w 2378110"/>
              <a:gd name="connsiteY86" fmla="*/ 291258 h 1465635"/>
              <a:gd name="connsiteX87" fmla="*/ 450698 w 2378110"/>
              <a:gd name="connsiteY87" fmla="*/ 327117 h 1465635"/>
              <a:gd name="connsiteX88" fmla="*/ 396910 w 2378110"/>
              <a:gd name="connsiteY88" fmla="*/ 389870 h 1465635"/>
              <a:gd name="connsiteX89" fmla="*/ 378980 w 2378110"/>
              <a:gd name="connsiteY89" fmla="*/ 407799 h 1465635"/>
              <a:gd name="connsiteX90" fmla="*/ 370016 w 2378110"/>
              <a:gd name="connsiteY90" fmla="*/ 434693 h 1465635"/>
              <a:gd name="connsiteX91" fmla="*/ 325192 w 2378110"/>
              <a:gd name="connsiteY91" fmla="*/ 479517 h 1465635"/>
              <a:gd name="connsiteX92" fmla="*/ 316227 w 2378110"/>
              <a:gd name="connsiteY92" fmla="*/ 506411 h 1465635"/>
              <a:gd name="connsiteX93" fmla="*/ 289333 w 2378110"/>
              <a:gd name="connsiteY93" fmla="*/ 524340 h 1465635"/>
              <a:gd name="connsiteX94" fmla="*/ 271404 w 2378110"/>
              <a:gd name="connsiteY94" fmla="*/ 542270 h 1465635"/>
              <a:gd name="connsiteX95" fmla="*/ 244510 w 2378110"/>
              <a:gd name="connsiteY95" fmla="*/ 560199 h 1465635"/>
              <a:gd name="connsiteX96" fmla="*/ 199686 w 2378110"/>
              <a:gd name="connsiteY96" fmla="*/ 605023 h 1465635"/>
              <a:gd name="connsiteX97" fmla="*/ 172792 w 2378110"/>
              <a:gd name="connsiteY97" fmla="*/ 622952 h 1465635"/>
              <a:gd name="connsiteX98" fmla="*/ 127969 w 2378110"/>
              <a:gd name="connsiteY98" fmla="*/ 658811 h 1465635"/>
              <a:gd name="connsiteX99" fmla="*/ 92110 w 2378110"/>
              <a:gd name="connsiteY99" fmla="*/ 703635 h 1465635"/>
              <a:gd name="connsiteX100" fmla="*/ 47286 w 2378110"/>
              <a:gd name="connsiteY100" fmla="*/ 739493 h 1465635"/>
              <a:gd name="connsiteX101" fmla="*/ 29357 w 2378110"/>
              <a:gd name="connsiteY101" fmla="*/ 766387 h 1465635"/>
              <a:gd name="connsiteX0" fmla="*/ 29357 w 2378110"/>
              <a:gd name="connsiteY0" fmla="*/ 766387 h 1465635"/>
              <a:gd name="connsiteX1" fmla="*/ 20392 w 2378110"/>
              <a:gd name="connsiteY1" fmla="*/ 802246 h 1465635"/>
              <a:gd name="connsiteX2" fmla="*/ 2463 w 2378110"/>
              <a:gd name="connsiteY2" fmla="*/ 829140 h 1465635"/>
              <a:gd name="connsiteX3" fmla="*/ 11427 w 2378110"/>
              <a:gd name="connsiteY3" fmla="*/ 954646 h 1465635"/>
              <a:gd name="connsiteX4" fmla="*/ 47286 w 2378110"/>
              <a:gd name="connsiteY4" fmla="*/ 999470 h 1465635"/>
              <a:gd name="connsiteX5" fmla="*/ 74180 w 2378110"/>
              <a:gd name="connsiteY5" fmla="*/ 1026364 h 1465635"/>
              <a:gd name="connsiteX6" fmla="*/ 101075 w 2378110"/>
              <a:gd name="connsiteY6" fmla="*/ 1080152 h 1465635"/>
              <a:gd name="connsiteX7" fmla="*/ 136933 w 2378110"/>
              <a:gd name="connsiteY7" fmla="*/ 1124976 h 1465635"/>
              <a:gd name="connsiteX8" fmla="*/ 190722 w 2378110"/>
              <a:gd name="connsiteY8" fmla="*/ 1178764 h 1465635"/>
              <a:gd name="connsiteX9" fmla="*/ 271404 w 2378110"/>
              <a:gd name="connsiteY9" fmla="*/ 1196693 h 1465635"/>
              <a:gd name="connsiteX10" fmla="*/ 325192 w 2378110"/>
              <a:gd name="connsiteY10" fmla="*/ 1223587 h 1465635"/>
              <a:gd name="connsiteX11" fmla="*/ 387945 w 2378110"/>
              <a:gd name="connsiteY11" fmla="*/ 1241517 h 1465635"/>
              <a:gd name="connsiteX12" fmla="*/ 441733 w 2378110"/>
              <a:gd name="connsiteY12" fmla="*/ 1259446 h 1465635"/>
              <a:gd name="connsiteX13" fmla="*/ 477592 w 2378110"/>
              <a:gd name="connsiteY13" fmla="*/ 1268411 h 1465635"/>
              <a:gd name="connsiteX14" fmla="*/ 504486 w 2378110"/>
              <a:gd name="connsiteY14" fmla="*/ 1277376 h 1465635"/>
              <a:gd name="connsiteX15" fmla="*/ 540345 w 2378110"/>
              <a:gd name="connsiteY15" fmla="*/ 1286340 h 1465635"/>
              <a:gd name="connsiteX16" fmla="*/ 594133 w 2378110"/>
              <a:gd name="connsiteY16" fmla="*/ 1304270 h 1465635"/>
              <a:gd name="connsiteX17" fmla="*/ 629992 w 2378110"/>
              <a:gd name="connsiteY17" fmla="*/ 1313235 h 1465635"/>
              <a:gd name="connsiteX18" fmla="*/ 683780 w 2378110"/>
              <a:gd name="connsiteY18" fmla="*/ 1331164 h 1465635"/>
              <a:gd name="connsiteX19" fmla="*/ 764463 w 2378110"/>
              <a:gd name="connsiteY19" fmla="*/ 1340129 h 1465635"/>
              <a:gd name="connsiteX20" fmla="*/ 800322 w 2378110"/>
              <a:gd name="connsiteY20" fmla="*/ 1349093 h 1465635"/>
              <a:gd name="connsiteX21" fmla="*/ 827216 w 2378110"/>
              <a:gd name="connsiteY21" fmla="*/ 1358058 h 1465635"/>
              <a:gd name="connsiteX22" fmla="*/ 872039 w 2378110"/>
              <a:gd name="connsiteY22" fmla="*/ 1367023 h 1465635"/>
              <a:gd name="connsiteX23" fmla="*/ 934792 w 2378110"/>
              <a:gd name="connsiteY23" fmla="*/ 1384952 h 1465635"/>
              <a:gd name="connsiteX24" fmla="*/ 1042369 w 2378110"/>
              <a:gd name="connsiteY24" fmla="*/ 1393917 h 1465635"/>
              <a:gd name="connsiteX25" fmla="*/ 1078227 w 2378110"/>
              <a:gd name="connsiteY25" fmla="*/ 1402882 h 1465635"/>
              <a:gd name="connsiteX26" fmla="*/ 1132016 w 2378110"/>
              <a:gd name="connsiteY26" fmla="*/ 1411846 h 1465635"/>
              <a:gd name="connsiteX27" fmla="*/ 1158910 w 2378110"/>
              <a:gd name="connsiteY27" fmla="*/ 1420811 h 1465635"/>
              <a:gd name="connsiteX28" fmla="*/ 1257522 w 2378110"/>
              <a:gd name="connsiteY28" fmla="*/ 1429776 h 1465635"/>
              <a:gd name="connsiteX29" fmla="*/ 1490604 w 2378110"/>
              <a:gd name="connsiteY29" fmla="*/ 1456670 h 1465635"/>
              <a:gd name="connsiteX30" fmla="*/ 1553357 w 2378110"/>
              <a:gd name="connsiteY30" fmla="*/ 1465635 h 1465635"/>
              <a:gd name="connsiteX31" fmla="*/ 1750580 w 2378110"/>
              <a:gd name="connsiteY31" fmla="*/ 1456670 h 1465635"/>
              <a:gd name="connsiteX32" fmla="*/ 1840227 w 2378110"/>
              <a:gd name="connsiteY32" fmla="*/ 1438740 h 1465635"/>
              <a:gd name="connsiteX33" fmla="*/ 1867122 w 2378110"/>
              <a:gd name="connsiteY33" fmla="*/ 1429776 h 1465635"/>
              <a:gd name="connsiteX34" fmla="*/ 2037451 w 2378110"/>
              <a:gd name="connsiteY34" fmla="*/ 1411846 h 1465635"/>
              <a:gd name="connsiteX35" fmla="*/ 2118133 w 2378110"/>
              <a:gd name="connsiteY35" fmla="*/ 1384952 h 1465635"/>
              <a:gd name="connsiteX36" fmla="*/ 2145027 w 2378110"/>
              <a:gd name="connsiteY36" fmla="*/ 1375987 h 1465635"/>
              <a:gd name="connsiteX37" fmla="*/ 2180886 w 2378110"/>
              <a:gd name="connsiteY37" fmla="*/ 1367023 h 1465635"/>
              <a:gd name="connsiteX38" fmla="*/ 2207780 w 2378110"/>
              <a:gd name="connsiteY38" fmla="*/ 1349093 h 1465635"/>
              <a:gd name="connsiteX39" fmla="*/ 2279498 w 2378110"/>
              <a:gd name="connsiteY39" fmla="*/ 1331164 h 1465635"/>
              <a:gd name="connsiteX40" fmla="*/ 2315357 w 2378110"/>
              <a:gd name="connsiteY40" fmla="*/ 1304270 h 1465635"/>
              <a:gd name="connsiteX41" fmla="*/ 2342251 w 2378110"/>
              <a:gd name="connsiteY41" fmla="*/ 1286340 h 1465635"/>
              <a:gd name="connsiteX42" fmla="*/ 2351216 w 2378110"/>
              <a:gd name="connsiteY42" fmla="*/ 1250482 h 1465635"/>
              <a:gd name="connsiteX43" fmla="*/ 2369145 w 2378110"/>
              <a:gd name="connsiteY43" fmla="*/ 1196693 h 1465635"/>
              <a:gd name="connsiteX44" fmla="*/ 2378110 w 2378110"/>
              <a:gd name="connsiteY44" fmla="*/ 1169799 h 1465635"/>
              <a:gd name="connsiteX45" fmla="*/ 2342251 w 2378110"/>
              <a:gd name="connsiteY45" fmla="*/ 1089117 h 1465635"/>
              <a:gd name="connsiteX46" fmla="*/ 2324322 w 2378110"/>
              <a:gd name="connsiteY46" fmla="*/ 1071187 h 1465635"/>
              <a:gd name="connsiteX47" fmla="*/ 2297427 w 2378110"/>
              <a:gd name="connsiteY47" fmla="*/ 1026364 h 1465635"/>
              <a:gd name="connsiteX48" fmla="*/ 2279498 w 2378110"/>
              <a:gd name="connsiteY48" fmla="*/ 999470 h 1465635"/>
              <a:gd name="connsiteX49" fmla="*/ 2225710 w 2378110"/>
              <a:gd name="connsiteY49" fmla="*/ 954646 h 1465635"/>
              <a:gd name="connsiteX50" fmla="*/ 2207780 w 2378110"/>
              <a:gd name="connsiteY50" fmla="*/ 927752 h 1465635"/>
              <a:gd name="connsiteX51" fmla="*/ 2153992 w 2378110"/>
              <a:gd name="connsiteY51" fmla="*/ 873964 h 1465635"/>
              <a:gd name="connsiteX52" fmla="*/ 2127098 w 2378110"/>
              <a:gd name="connsiteY52" fmla="*/ 847070 h 1465635"/>
              <a:gd name="connsiteX53" fmla="*/ 2073310 w 2378110"/>
              <a:gd name="connsiteY53" fmla="*/ 811211 h 1465635"/>
              <a:gd name="connsiteX54" fmla="*/ 2055380 w 2378110"/>
              <a:gd name="connsiteY54" fmla="*/ 793282 h 1465635"/>
              <a:gd name="connsiteX55" fmla="*/ 2037451 w 2378110"/>
              <a:gd name="connsiteY55" fmla="*/ 766387 h 1465635"/>
              <a:gd name="connsiteX56" fmla="*/ 2001592 w 2378110"/>
              <a:gd name="connsiteY56" fmla="*/ 757423 h 1465635"/>
              <a:gd name="connsiteX57" fmla="*/ 1956769 w 2378110"/>
              <a:gd name="connsiteY57" fmla="*/ 721564 h 1465635"/>
              <a:gd name="connsiteX58" fmla="*/ 1929875 w 2378110"/>
              <a:gd name="connsiteY58" fmla="*/ 712599 h 1465635"/>
              <a:gd name="connsiteX59" fmla="*/ 1858157 w 2378110"/>
              <a:gd name="connsiteY59" fmla="*/ 658811 h 1465635"/>
              <a:gd name="connsiteX60" fmla="*/ 1831263 w 2378110"/>
              <a:gd name="connsiteY60" fmla="*/ 640882 h 1465635"/>
              <a:gd name="connsiteX61" fmla="*/ 1813333 w 2378110"/>
              <a:gd name="connsiteY61" fmla="*/ 622952 h 1465635"/>
              <a:gd name="connsiteX62" fmla="*/ 1768510 w 2378110"/>
              <a:gd name="connsiteY62" fmla="*/ 587093 h 1465635"/>
              <a:gd name="connsiteX63" fmla="*/ 1750580 w 2378110"/>
              <a:gd name="connsiteY63" fmla="*/ 560199 h 1465635"/>
              <a:gd name="connsiteX64" fmla="*/ 1696792 w 2378110"/>
              <a:gd name="connsiteY64" fmla="*/ 524340 h 1465635"/>
              <a:gd name="connsiteX65" fmla="*/ 1678863 w 2378110"/>
              <a:gd name="connsiteY65" fmla="*/ 497446 h 1465635"/>
              <a:gd name="connsiteX66" fmla="*/ 1625075 w 2378110"/>
              <a:gd name="connsiteY66" fmla="*/ 461587 h 1465635"/>
              <a:gd name="connsiteX67" fmla="*/ 1580251 w 2378110"/>
              <a:gd name="connsiteY67" fmla="*/ 425729 h 1465635"/>
              <a:gd name="connsiteX68" fmla="*/ 1544392 w 2378110"/>
              <a:gd name="connsiteY68" fmla="*/ 380905 h 1465635"/>
              <a:gd name="connsiteX69" fmla="*/ 1517498 w 2378110"/>
              <a:gd name="connsiteY69" fmla="*/ 362976 h 1465635"/>
              <a:gd name="connsiteX70" fmla="*/ 1499569 w 2378110"/>
              <a:gd name="connsiteY70" fmla="*/ 345046 h 1465635"/>
              <a:gd name="connsiteX71" fmla="*/ 1445780 w 2378110"/>
              <a:gd name="connsiteY71" fmla="*/ 309187 h 1465635"/>
              <a:gd name="connsiteX72" fmla="*/ 1418886 w 2378110"/>
              <a:gd name="connsiteY72" fmla="*/ 291258 h 1465635"/>
              <a:gd name="connsiteX73" fmla="*/ 1391992 w 2378110"/>
              <a:gd name="connsiteY73" fmla="*/ 273329 h 1465635"/>
              <a:gd name="connsiteX74" fmla="*/ 1365098 w 2378110"/>
              <a:gd name="connsiteY74" fmla="*/ 264364 h 1465635"/>
              <a:gd name="connsiteX75" fmla="*/ 1311310 w 2378110"/>
              <a:gd name="connsiteY75" fmla="*/ 219540 h 1465635"/>
              <a:gd name="connsiteX76" fmla="*/ 1167874 w 2378110"/>
              <a:gd name="connsiteY76" fmla="*/ 80587 h 1465635"/>
              <a:gd name="connsiteX77" fmla="*/ 1100638 w 2378110"/>
              <a:gd name="connsiteY77" fmla="*/ 35764 h 1465635"/>
              <a:gd name="connsiteX78" fmla="*/ 1010992 w 2378110"/>
              <a:gd name="connsiteY78" fmla="*/ 17835 h 1465635"/>
              <a:gd name="connsiteX79" fmla="*/ 925827 w 2378110"/>
              <a:gd name="connsiteY79" fmla="*/ 8869 h 1465635"/>
              <a:gd name="connsiteX80" fmla="*/ 795839 w 2378110"/>
              <a:gd name="connsiteY80" fmla="*/ 13353 h 1465635"/>
              <a:gd name="connsiteX81" fmla="*/ 706192 w 2378110"/>
              <a:gd name="connsiteY81" fmla="*/ 76105 h 1465635"/>
              <a:gd name="connsiteX82" fmla="*/ 665851 w 2378110"/>
              <a:gd name="connsiteY82" fmla="*/ 134375 h 1465635"/>
              <a:gd name="connsiteX83" fmla="*/ 665851 w 2378110"/>
              <a:gd name="connsiteY83" fmla="*/ 174717 h 1465635"/>
              <a:gd name="connsiteX84" fmla="*/ 621027 w 2378110"/>
              <a:gd name="connsiteY84" fmla="*/ 174718 h 1465635"/>
              <a:gd name="connsiteX85" fmla="*/ 612063 w 2378110"/>
              <a:gd name="connsiteY85" fmla="*/ 210576 h 1465635"/>
              <a:gd name="connsiteX86" fmla="*/ 540345 w 2378110"/>
              <a:gd name="connsiteY86" fmla="*/ 255399 h 1465635"/>
              <a:gd name="connsiteX87" fmla="*/ 495522 w 2378110"/>
              <a:gd name="connsiteY87" fmla="*/ 291258 h 1465635"/>
              <a:gd name="connsiteX88" fmla="*/ 450698 w 2378110"/>
              <a:gd name="connsiteY88" fmla="*/ 327117 h 1465635"/>
              <a:gd name="connsiteX89" fmla="*/ 396910 w 2378110"/>
              <a:gd name="connsiteY89" fmla="*/ 389870 h 1465635"/>
              <a:gd name="connsiteX90" fmla="*/ 378980 w 2378110"/>
              <a:gd name="connsiteY90" fmla="*/ 407799 h 1465635"/>
              <a:gd name="connsiteX91" fmla="*/ 370016 w 2378110"/>
              <a:gd name="connsiteY91" fmla="*/ 434693 h 1465635"/>
              <a:gd name="connsiteX92" fmla="*/ 325192 w 2378110"/>
              <a:gd name="connsiteY92" fmla="*/ 479517 h 1465635"/>
              <a:gd name="connsiteX93" fmla="*/ 316227 w 2378110"/>
              <a:gd name="connsiteY93" fmla="*/ 506411 h 1465635"/>
              <a:gd name="connsiteX94" fmla="*/ 289333 w 2378110"/>
              <a:gd name="connsiteY94" fmla="*/ 524340 h 1465635"/>
              <a:gd name="connsiteX95" fmla="*/ 271404 w 2378110"/>
              <a:gd name="connsiteY95" fmla="*/ 542270 h 1465635"/>
              <a:gd name="connsiteX96" fmla="*/ 244510 w 2378110"/>
              <a:gd name="connsiteY96" fmla="*/ 560199 h 1465635"/>
              <a:gd name="connsiteX97" fmla="*/ 199686 w 2378110"/>
              <a:gd name="connsiteY97" fmla="*/ 605023 h 1465635"/>
              <a:gd name="connsiteX98" fmla="*/ 172792 w 2378110"/>
              <a:gd name="connsiteY98" fmla="*/ 622952 h 1465635"/>
              <a:gd name="connsiteX99" fmla="*/ 127969 w 2378110"/>
              <a:gd name="connsiteY99" fmla="*/ 658811 h 1465635"/>
              <a:gd name="connsiteX100" fmla="*/ 92110 w 2378110"/>
              <a:gd name="connsiteY100" fmla="*/ 703635 h 1465635"/>
              <a:gd name="connsiteX101" fmla="*/ 47286 w 2378110"/>
              <a:gd name="connsiteY101" fmla="*/ 739493 h 1465635"/>
              <a:gd name="connsiteX102" fmla="*/ 29357 w 2378110"/>
              <a:gd name="connsiteY102" fmla="*/ 766387 h 1465635"/>
              <a:gd name="connsiteX0" fmla="*/ 29357 w 2378110"/>
              <a:gd name="connsiteY0" fmla="*/ 766387 h 1465635"/>
              <a:gd name="connsiteX1" fmla="*/ 20392 w 2378110"/>
              <a:gd name="connsiteY1" fmla="*/ 802246 h 1465635"/>
              <a:gd name="connsiteX2" fmla="*/ 2463 w 2378110"/>
              <a:gd name="connsiteY2" fmla="*/ 829140 h 1465635"/>
              <a:gd name="connsiteX3" fmla="*/ 11427 w 2378110"/>
              <a:gd name="connsiteY3" fmla="*/ 954646 h 1465635"/>
              <a:gd name="connsiteX4" fmla="*/ 47286 w 2378110"/>
              <a:gd name="connsiteY4" fmla="*/ 999470 h 1465635"/>
              <a:gd name="connsiteX5" fmla="*/ 74180 w 2378110"/>
              <a:gd name="connsiteY5" fmla="*/ 1026364 h 1465635"/>
              <a:gd name="connsiteX6" fmla="*/ 101075 w 2378110"/>
              <a:gd name="connsiteY6" fmla="*/ 1080152 h 1465635"/>
              <a:gd name="connsiteX7" fmla="*/ 136933 w 2378110"/>
              <a:gd name="connsiteY7" fmla="*/ 1124976 h 1465635"/>
              <a:gd name="connsiteX8" fmla="*/ 190722 w 2378110"/>
              <a:gd name="connsiteY8" fmla="*/ 1178764 h 1465635"/>
              <a:gd name="connsiteX9" fmla="*/ 271404 w 2378110"/>
              <a:gd name="connsiteY9" fmla="*/ 1196693 h 1465635"/>
              <a:gd name="connsiteX10" fmla="*/ 325192 w 2378110"/>
              <a:gd name="connsiteY10" fmla="*/ 1223587 h 1465635"/>
              <a:gd name="connsiteX11" fmla="*/ 387945 w 2378110"/>
              <a:gd name="connsiteY11" fmla="*/ 1241517 h 1465635"/>
              <a:gd name="connsiteX12" fmla="*/ 441733 w 2378110"/>
              <a:gd name="connsiteY12" fmla="*/ 1259446 h 1465635"/>
              <a:gd name="connsiteX13" fmla="*/ 477592 w 2378110"/>
              <a:gd name="connsiteY13" fmla="*/ 1268411 h 1465635"/>
              <a:gd name="connsiteX14" fmla="*/ 504486 w 2378110"/>
              <a:gd name="connsiteY14" fmla="*/ 1277376 h 1465635"/>
              <a:gd name="connsiteX15" fmla="*/ 540345 w 2378110"/>
              <a:gd name="connsiteY15" fmla="*/ 1286340 h 1465635"/>
              <a:gd name="connsiteX16" fmla="*/ 594133 w 2378110"/>
              <a:gd name="connsiteY16" fmla="*/ 1304270 h 1465635"/>
              <a:gd name="connsiteX17" fmla="*/ 629992 w 2378110"/>
              <a:gd name="connsiteY17" fmla="*/ 1313235 h 1465635"/>
              <a:gd name="connsiteX18" fmla="*/ 683780 w 2378110"/>
              <a:gd name="connsiteY18" fmla="*/ 1331164 h 1465635"/>
              <a:gd name="connsiteX19" fmla="*/ 764463 w 2378110"/>
              <a:gd name="connsiteY19" fmla="*/ 1340129 h 1465635"/>
              <a:gd name="connsiteX20" fmla="*/ 800322 w 2378110"/>
              <a:gd name="connsiteY20" fmla="*/ 1349093 h 1465635"/>
              <a:gd name="connsiteX21" fmla="*/ 827216 w 2378110"/>
              <a:gd name="connsiteY21" fmla="*/ 1358058 h 1465635"/>
              <a:gd name="connsiteX22" fmla="*/ 872039 w 2378110"/>
              <a:gd name="connsiteY22" fmla="*/ 1367023 h 1465635"/>
              <a:gd name="connsiteX23" fmla="*/ 934792 w 2378110"/>
              <a:gd name="connsiteY23" fmla="*/ 1384952 h 1465635"/>
              <a:gd name="connsiteX24" fmla="*/ 1042369 w 2378110"/>
              <a:gd name="connsiteY24" fmla="*/ 1393917 h 1465635"/>
              <a:gd name="connsiteX25" fmla="*/ 1078227 w 2378110"/>
              <a:gd name="connsiteY25" fmla="*/ 1402882 h 1465635"/>
              <a:gd name="connsiteX26" fmla="*/ 1132016 w 2378110"/>
              <a:gd name="connsiteY26" fmla="*/ 1411846 h 1465635"/>
              <a:gd name="connsiteX27" fmla="*/ 1158910 w 2378110"/>
              <a:gd name="connsiteY27" fmla="*/ 1420811 h 1465635"/>
              <a:gd name="connsiteX28" fmla="*/ 1257522 w 2378110"/>
              <a:gd name="connsiteY28" fmla="*/ 1429776 h 1465635"/>
              <a:gd name="connsiteX29" fmla="*/ 1490604 w 2378110"/>
              <a:gd name="connsiteY29" fmla="*/ 1456670 h 1465635"/>
              <a:gd name="connsiteX30" fmla="*/ 1553357 w 2378110"/>
              <a:gd name="connsiteY30" fmla="*/ 1465635 h 1465635"/>
              <a:gd name="connsiteX31" fmla="*/ 1750580 w 2378110"/>
              <a:gd name="connsiteY31" fmla="*/ 1456670 h 1465635"/>
              <a:gd name="connsiteX32" fmla="*/ 1840227 w 2378110"/>
              <a:gd name="connsiteY32" fmla="*/ 1438740 h 1465635"/>
              <a:gd name="connsiteX33" fmla="*/ 1867122 w 2378110"/>
              <a:gd name="connsiteY33" fmla="*/ 1429776 h 1465635"/>
              <a:gd name="connsiteX34" fmla="*/ 2037451 w 2378110"/>
              <a:gd name="connsiteY34" fmla="*/ 1411846 h 1465635"/>
              <a:gd name="connsiteX35" fmla="*/ 2118133 w 2378110"/>
              <a:gd name="connsiteY35" fmla="*/ 1384952 h 1465635"/>
              <a:gd name="connsiteX36" fmla="*/ 2145027 w 2378110"/>
              <a:gd name="connsiteY36" fmla="*/ 1375987 h 1465635"/>
              <a:gd name="connsiteX37" fmla="*/ 2180886 w 2378110"/>
              <a:gd name="connsiteY37" fmla="*/ 1367023 h 1465635"/>
              <a:gd name="connsiteX38" fmla="*/ 2207780 w 2378110"/>
              <a:gd name="connsiteY38" fmla="*/ 1349093 h 1465635"/>
              <a:gd name="connsiteX39" fmla="*/ 2279498 w 2378110"/>
              <a:gd name="connsiteY39" fmla="*/ 1331164 h 1465635"/>
              <a:gd name="connsiteX40" fmla="*/ 2315357 w 2378110"/>
              <a:gd name="connsiteY40" fmla="*/ 1304270 h 1465635"/>
              <a:gd name="connsiteX41" fmla="*/ 2342251 w 2378110"/>
              <a:gd name="connsiteY41" fmla="*/ 1286340 h 1465635"/>
              <a:gd name="connsiteX42" fmla="*/ 2351216 w 2378110"/>
              <a:gd name="connsiteY42" fmla="*/ 1250482 h 1465635"/>
              <a:gd name="connsiteX43" fmla="*/ 2369145 w 2378110"/>
              <a:gd name="connsiteY43" fmla="*/ 1196693 h 1465635"/>
              <a:gd name="connsiteX44" fmla="*/ 2378110 w 2378110"/>
              <a:gd name="connsiteY44" fmla="*/ 1169799 h 1465635"/>
              <a:gd name="connsiteX45" fmla="*/ 2342251 w 2378110"/>
              <a:gd name="connsiteY45" fmla="*/ 1089117 h 1465635"/>
              <a:gd name="connsiteX46" fmla="*/ 2324322 w 2378110"/>
              <a:gd name="connsiteY46" fmla="*/ 1071187 h 1465635"/>
              <a:gd name="connsiteX47" fmla="*/ 2297427 w 2378110"/>
              <a:gd name="connsiteY47" fmla="*/ 1026364 h 1465635"/>
              <a:gd name="connsiteX48" fmla="*/ 2279498 w 2378110"/>
              <a:gd name="connsiteY48" fmla="*/ 999470 h 1465635"/>
              <a:gd name="connsiteX49" fmla="*/ 2225710 w 2378110"/>
              <a:gd name="connsiteY49" fmla="*/ 954646 h 1465635"/>
              <a:gd name="connsiteX50" fmla="*/ 2207780 w 2378110"/>
              <a:gd name="connsiteY50" fmla="*/ 927752 h 1465635"/>
              <a:gd name="connsiteX51" fmla="*/ 2153992 w 2378110"/>
              <a:gd name="connsiteY51" fmla="*/ 873964 h 1465635"/>
              <a:gd name="connsiteX52" fmla="*/ 2127098 w 2378110"/>
              <a:gd name="connsiteY52" fmla="*/ 847070 h 1465635"/>
              <a:gd name="connsiteX53" fmla="*/ 2073310 w 2378110"/>
              <a:gd name="connsiteY53" fmla="*/ 811211 h 1465635"/>
              <a:gd name="connsiteX54" fmla="*/ 2055380 w 2378110"/>
              <a:gd name="connsiteY54" fmla="*/ 793282 h 1465635"/>
              <a:gd name="connsiteX55" fmla="*/ 2037451 w 2378110"/>
              <a:gd name="connsiteY55" fmla="*/ 766387 h 1465635"/>
              <a:gd name="connsiteX56" fmla="*/ 2001592 w 2378110"/>
              <a:gd name="connsiteY56" fmla="*/ 757423 h 1465635"/>
              <a:gd name="connsiteX57" fmla="*/ 1956769 w 2378110"/>
              <a:gd name="connsiteY57" fmla="*/ 721564 h 1465635"/>
              <a:gd name="connsiteX58" fmla="*/ 1929875 w 2378110"/>
              <a:gd name="connsiteY58" fmla="*/ 712599 h 1465635"/>
              <a:gd name="connsiteX59" fmla="*/ 1858157 w 2378110"/>
              <a:gd name="connsiteY59" fmla="*/ 658811 h 1465635"/>
              <a:gd name="connsiteX60" fmla="*/ 1831263 w 2378110"/>
              <a:gd name="connsiteY60" fmla="*/ 640882 h 1465635"/>
              <a:gd name="connsiteX61" fmla="*/ 1813333 w 2378110"/>
              <a:gd name="connsiteY61" fmla="*/ 622952 h 1465635"/>
              <a:gd name="connsiteX62" fmla="*/ 1768510 w 2378110"/>
              <a:gd name="connsiteY62" fmla="*/ 587093 h 1465635"/>
              <a:gd name="connsiteX63" fmla="*/ 1750580 w 2378110"/>
              <a:gd name="connsiteY63" fmla="*/ 560199 h 1465635"/>
              <a:gd name="connsiteX64" fmla="*/ 1696792 w 2378110"/>
              <a:gd name="connsiteY64" fmla="*/ 524340 h 1465635"/>
              <a:gd name="connsiteX65" fmla="*/ 1678863 w 2378110"/>
              <a:gd name="connsiteY65" fmla="*/ 497446 h 1465635"/>
              <a:gd name="connsiteX66" fmla="*/ 1625075 w 2378110"/>
              <a:gd name="connsiteY66" fmla="*/ 461587 h 1465635"/>
              <a:gd name="connsiteX67" fmla="*/ 1580251 w 2378110"/>
              <a:gd name="connsiteY67" fmla="*/ 425729 h 1465635"/>
              <a:gd name="connsiteX68" fmla="*/ 1544392 w 2378110"/>
              <a:gd name="connsiteY68" fmla="*/ 380905 h 1465635"/>
              <a:gd name="connsiteX69" fmla="*/ 1517498 w 2378110"/>
              <a:gd name="connsiteY69" fmla="*/ 362976 h 1465635"/>
              <a:gd name="connsiteX70" fmla="*/ 1499569 w 2378110"/>
              <a:gd name="connsiteY70" fmla="*/ 345046 h 1465635"/>
              <a:gd name="connsiteX71" fmla="*/ 1445780 w 2378110"/>
              <a:gd name="connsiteY71" fmla="*/ 309187 h 1465635"/>
              <a:gd name="connsiteX72" fmla="*/ 1418886 w 2378110"/>
              <a:gd name="connsiteY72" fmla="*/ 291258 h 1465635"/>
              <a:gd name="connsiteX73" fmla="*/ 1391992 w 2378110"/>
              <a:gd name="connsiteY73" fmla="*/ 273329 h 1465635"/>
              <a:gd name="connsiteX74" fmla="*/ 1365098 w 2378110"/>
              <a:gd name="connsiteY74" fmla="*/ 264364 h 1465635"/>
              <a:gd name="connsiteX75" fmla="*/ 1311310 w 2378110"/>
              <a:gd name="connsiteY75" fmla="*/ 219540 h 1465635"/>
              <a:gd name="connsiteX76" fmla="*/ 1167874 w 2378110"/>
              <a:gd name="connsiteY76" fmla="*/ 80587 h 1465635"/>
              <a:gd name="connsiteX77" fmla="*/ 1100638 w 2378110"/>
              <a:gd name="connsiteY77" fmla="*/ 35764 h 1465635"/>
              <a:gd name="connsiteX78" fmla="*/ 1010992 w 2378110"/>
              <a:gd name="connsiteY78" fmla="*/ 17835 h 1465635"/>
              <a:gd name="connsiteX79" fmla="*/ 925827 w 2378110"/>
              <a:gd name="connsiteY79" fmla="*/ 8869 h 1465635"/>
              <a:gd name="connsiteX80" fmla="*/ 795839 w 2378110"/>
              <a:gd name="connsiteY80" fmla="*/ 13353 h 1465635"/>
              <a:gd name="connsiteX81" fmla="*/ 706192 w 2378110"/>
              <a:gd name="connsiteY81" fmla="*/ 76105 h 1465635"/>
              <a:gd name="connsiteX82" fmla="*/ 665851 w 2378110"/>
              <a:gd name="connsiteY82" fmla="*/ 134375 h 1465635"/>
              <a:gd name="connsiteX83" fmla="*/ 638957 w 2378110"/>
              <a:gd name="connsiteY83" fmla="*/ 156787 h 1465635"/>
              <a:gd name="connsiteX84" fmla="*/ 621027 w 2378110"/>
              <a:gd name="connsiteY84" fmla="*/ 174718 h 1465635"/>
              <a:gd name="connsiteX85" fmla="*/ 612063 w 2378110"/>
              <a:gd name="connsiteY85" fmla="*/ 210576 h 1465635"/>
              <a:gd name="connsiteX86" fmla="*/ 540345 w 2378110"/>
              <a:gd name="connsiteY86" fmla="*/ 255399 h 1465635"/>
              <a:gd name="connsiteX87" fmla="*/ 495522 w 2378110"/>
              <a:gd name="connsiteY87" fmla="*/ 291258 h 1465635"/>
              <a:gd name="connsiteX88" fmla="*/ 450698 w 2378110"/>
              <a:gd name="connsiteY88" fmla="*/ 327117 h 1465635"/>
              <a:gd name="connsiteX89" fmla="*/ 396910 w 2378110"/>
              <a:gd name="connsiteY89" fmla="*/ 389870 h 1465635"/>
              <a:gd name="connsiteX90" fmla="*/ 378980 w 2378110"/>
              <a:gd name="connsiteY90" fmla="*/ 407799 h 1465635"/>
              <a:gd name="connsiteX91" fmla="*/ 370016 w 2378110"/>
              <a:gd name="connsiteY91" fmla="*/ 434693 h 1465635"/>
              <a:gd name="connsiteX92" fmla="*/ 325192 w 2378110"/>
              <a:gd name="connsiteY92" fmla="*/ 479517 h 1465635"/>
              <a:gd name="connsiteX93" fmla="*/ 316227 w 2378110"/>
              <a:gd name="connsiteY93" fmla="*/ 506411 h 1465635"/>
              <a:gd name="connsiteX94" fmla="*/ 289333 w 2378110"/>
              <a:gd name="connsiteY94" fmla="*/ 524340 h 1465635"/>
              <a:gd name="connsiteX95" fmla="*/ 271404 w 2378110"/>
              <a:gd name="connsiteY95" fmla="*/ 542270 h 1465635"/>
              <a:gd name="connsiteX96" fmla="*/ 244510 w 2378110"/>
              <a:gd name="connsiteY96" fmla="*/ 560199 h 1465635"/>
              <a:gd name="connsiteX97" fmla="*/ 199686 w 2378110"/>
              <a:gd name="connsiteY97" fmla="*/ 605023 h 1465635"/>
              <a:gd name="connsiteX98" fmla="*/ 172792 w 2378110"/>
              <a:gd name="connsiteY98" fmla="*/ 622952 h 1465635"/>
              <a:gd name="connsiteX99" fmla="*/ 127969 w 2378110"/>
              <a:gd name="connsiteY99" fmla="*/ 658811 h 1465635"/>
              <a:gd name="connsiteX100" fmla="*/ 92110 w 2378110"/>
              <a:gd name="connsiteY100" fmla="*/ 703635 h 1465635"/>
              <a:gd name="connsiteX101" fmla="*/ 47286 w 2378110"/>
              <a:gd name="connsiteY101" fmla="*/ 739493 h 1465635"/>
              <a:gd name="connsiteX102" fmla="*/ 29357 w 2378110"/>
              <a:gd name="connsiteY102" fmla="*/ 766387 h 1465635"/>
              <a:gd name="connsiteX0" fmla="*/ 29357 w 2378110"/>
              <a:gd name="connsiteY0" fmla="*/ 766387 h 1465635"/>
              <a:gd name="connsiteX1" fmla="*/ 20392 w 2378110"/>
              <a:gd name="connsiteY1" fmla="*/ 802246 h 1465635"/>
              <a:gd name="connsiteX2" fmla="*/ 2463 w 2378110"/>
              <a:gd name="connsiteY2" fmla="*/ 829140 h 1465635"/>
              <a:gd name="connsiteX3" fmla="*/ 11427 w 2378110"/>
              <a:gd name="connsiteY3" fmla="*/ 954646 h 1465635"/>
              <a:gd name="connsiteX4" fmla="*/ 47286 w 2378110"/>
              <a:gd name="connsiteY4" fmla="*/ 999470 h 1465635"/>
              <a:gd name="connsiteX5" fmla="*/ 74180 w 2378110"/>
              <a:gd name="connsiteY5" fmla="*/ 1026364 h 1465635"/>
              <a:gd name="connsiteX6" fmla="*/ 101075 w 2378110"/>
              <a:gd name="connsiteY6" fmla="*/ 1080152 h 1465635"/>
              <a:gd name="connsiteX7" fmla="*/ 136933 w 2378110"/>
              <a:gd name="connsiteY7" fmla="*/ 1124976 h 1465635"/>
              <a:gd name="connsiteX8" fmla="*/ 190722 w 2378110"/>
              <a:gd name="connsiteY8" fmla="*/ 1178764 h 1465635"/>
              <a:gd name="connsiteX9" fmla="*/ 271404 w 2378110"/>
              <a:gd name="connsiteY9" fmla="*/ 1196693 h 1465635"/>
              <a:gd name="connsiteX10" fmla="*/ 325192 w 2378110"/>
              <a:gd name="connsiteY10" fmla="*/ 1223587 h 1465635"/>
              <a:gd name="connsiteX11" fmla="*/ 387945 w 2378110"/>
              <a:gd name="connsiteY11" fmla="*/ 1241517 h 1465635"/>
              <a:gd name="connsiteX12" fmla="*/ 441733 w 2378110"/>
              <a:gd name="connsiteY12" fmla="*/ 1259446 h 1465635"/>
              <a:gd name="connsiteX13" fmla="*/ 477592 w 2378110"/>
              <a:gd name="connsiteY13" fmla="*/ 1268411 h 1465635"/>
              <a:gd name="connsiteX14" fmla="*/ 504486 w 2378110"/>
              <a:gd name="connsiteY14" fmla="*/ 1277376 h 1465635"/>
              <a:gd name="connsiteX15" fmla="*/ 540345 w 2378110"/>
              <a:gd name="connsiteY15" fmla="*/ 1286340 h 1465635"/>
              <a:gd name="connsiteX16" fmla="*/ 594133 w 2378110"/>
              <a:gd name="connsiteY16" fmla="*/ 1304270 h 1465635"/>
              <a:gd name="connsiteX17" fmla="*/ 629992 w 2378110"/>
              <a:gd name="connsiteY17" fmla="*/ 1313235 h 1465635"/>
              <a:gd name="connsiteX18" fmla="*/ 683780 w 2378110"/>
              <a:gd name="connsiteY18" fmla="*/ 1331164 h 1465635"/>
              <a:gd name="connsiteX19" fmla="*/ 764463 w 2378110"/>
              <a:gd name="connsiteY19" fmla="*/ 1340129 h 1465635"/>
              <a:gd name="connsiteX20" fmla="*/ 800322 w 2378110"/>
              <a:gd name="connsiteY20" fmla="*/ 1349093 h 1465635"/>
              <a:gd name="connsiteX21" fmla="*/ 827216 w 2378110"/>
              <a:gd name="connsiteY21" fmla="*/ 1358058 h 1465635"/>
              <a:gd name="connsiteX22" fmla="*/ 872039 w 2378110"/>
              <a:gd name="connsiteY22" fmla="*/ 1367023 h 1465635"/>
              <a:gd name="connsiteX23" fmla="*/ 934792 w 2378110"/>
              <a:gd name="connsiteY23" fmla="*/ 1384952 h 1465635"/>
              <a:gd name="connsiteX24" fmla="*/ 1042369 w 2378110"/>
              <a:gd name="connsiteY24" fmla="*/ 1393917 h 1465635"/>
              <a:gd name="connsiteX25" fmla="*/ 1078227 w 2378110"/>
              <a:gd name="connsiteY25" fmla="*/ 1402882 h 1465635"/>
              <a:gd name="connsiteX26" fmla="*/ 1132016 w 2378110"/>
              <a:gd name="connsiteY26" fmla="*/ 1411846 h 1465635"/>
              <a:gd name="connsiteX27" fmla="*/ 1158910 w 2378110"/>
              <a:gd name="connsiteY27" fmla="*/ 1420811 h 1465635"/>
              <a:gd name="connsiteX28" fmla="*/ 1257522 w 2378110"/>
              <a:gd name="connsiteY28" fmla="*/ 1429776 h 1465635"/>
              <a:gd name="connsiteX29" fmla="*/ 1490604 w 2378110"/>
              <a:gd name="connsiteY29" fmla="*/ 1456670 h 1465635"/>
              <a:gd name="connsiteX30" fmla="*/ 1553357 w 2378110"/>
              <a:gd name="connsiteY30" fmla="*/ 1465635 h 1465635"/>
              <a:gd name="connsiteX31" fmla="*/ 1750580 w 2378110"/>
              <a:gd name="connsiteY31" fmla="*/ 1456670 h 1465635"/>
              <a:gd name="connsiteX32" fmla="*/ 1840227 w 2378110"/>
              <a:gd name="connsiteY32" fmla="*/ 1438740 h 1465635"/>
              <a:gd name="connsiteX33" fmla="*/ 1867122 w 2378110"/>
              <a:gd name="connsiteY33" fmla="*/ 1429776 h 1465635"/>
              <a:gd name="connsiteX34" fmla="*/ 2037451 w 2378110"/>
              <a:gd name="connsiteY34" fmla="*/ 1411846 h 1465635"/>
              <a:gd name="connsiteX35" fmla="*/ 2118133 w 2378110"/>
              <a:gd name="connsiteY35" fmla="*/ 1384952 h 1465635"/>
              <a:gd name="connsiteX36" fmla="*/ 2145027 w 2378110"/>
              <a:gd name="connsiteY36" fmla="*/ 1375987 h 1465635"/>
              <a:gd name="connsiteX37" fmla="*/ 2180886 w 2378110"/>
              <a:gd name="connsiteY37" fmla="*/ 1367023 h 1465635"/>
              <a:gd name="connsiteX38" fmla="*/ 2207780 w 2378110"/>
              <a:gd name="connsiteY38" fmla="*/ 1349093 h 1465635"/>
              <a:gd name="connsiteX39" fmla="*/ 2279498 w 2378110"/>
              <a:gd name="connsiteY39" fmla="*/ 1331164 h 1465635"/>
              <a:gd name="connsiteX40" fmla="*/ 2315357 w 2378110"/>
              <a:gd name="connsiteY40" fmla="*/ 1304270 h 1465635"/>
              <a:gd name="connsiteX41" fmla="*/ 2342251 w 2378110"/>
              <a:gd name="connsiteY41" fmla="*/ 1286340 h 1465635"/>
              <a:gd name="connsiteX42" fmla="*/ 2351216 w 2378110"/>
              <a:gd name="connsiteY42" fmla="*/ 1250482 h 1465635"/>
              <a:gd name="connsiteX43" fmla="*/ 2369145 w 2378110"/>
              <a:gd name="connsiteY43" fmla="*/ 1196693 h 1465635"/>
              <a:gd name="connsiteX44" fmla="*/ 2378110 w 2378110"/>
              <a:gd name="connsiteY44" fmla="*/ 1169799 h 1465635"/>
              <a:gd name="connsiteX45" fmla="*/ 2342251 w 2378110"/>
              <a:gd name="connsiteY45" fmla="*/ 1089117 h 1465635"/>
              <a:gd name="connsiteX46" fmla="*/ 2324322 w 2378110"/>
              <a:gd name="connsiteY46" fmla="*/ 1071187 h 1465635"/>
              <a:gd name="connsiteX47" fmla="*/ 2297427 w 2378110"/>
              <a:gd name="connsiteY47" fmla="*/ 1026364 h 1465635"/>
              <a:gd name="connsiteX48" fmla="*/ 2279498 w 2378110"/>
              <a:gd name="connsiteY48" fmla="*/ 999470 h 1465635"/>
              <a:gd name="connsiteX49" fmla="*/ 2225710 w 2378110"/>
              <a:gd name="connsiteY49" fmla="*/ 954646 h 1465635"/>
              <a:gd name="connsiteX50" fmla="*/ 2207780 w 2378110"/>
              <a:gd name="connsiteY50" fmla="*/ 927752 h 1465635"/>
              <a:gd name="connsiteX51" fmla="*/ 2153992 w 2378110"/>
              <a:gd name="connsiteY51" fmla="*/ 873964 h 1465635"/>
              <a:gd name="connsiteX52" fmla="*/ 2127098 w 2378110"/>
              <a:gd name="connsiteY52" fmla="*/ 847070 h 1465635"/>
              <a:gd name="connsiteX53" fmla="*/ 2073310 w 2378110"/>
              <a:gd name="connsiteY53" fmla="*/ 811211 h 1465635"/>
              <a:gd name="connsiteX54" fmla="*/ 2055380 w 2378110"/>
              <a:gd name="connsiteY54" fmla="*/ 793282 h 1465635"/>
              <a:gd name="connsiteX55" fmla="*/ 2037451 w 2378110"/>
              <a:gd name="connsiteY55" fmla="*/ 766387 h 1465635"/>
              <a:gd name="connsiteX56" fmla="*/ 2001592 w 2378110"/>
              <a:gd name="connsiteY56" fmla="*/ 757423 h 1465635"/>
              <a:gd name="connsiteX57" fmla="*/ 1956769 w 2378110"/>
              <a:gd name="connsiteY57" fmla="*/ 721564 h 1465635"/>
              <a:gd name="connsiteX58" fmla="*/ 1929875 w 2378110"/>
              <a:gd name="connsiteY58" fmla="*/ 712599 h 1465635"/>
              <a:gd name="connsiteX59" fmla="*/ 1858157 w 2378110"/>
              <a:gd name="connsiteY59" fmla="*/ 658811 h 1465635"/>
              <a:gd name="connsiteX60" fmla="*/ 1831263 w 2378110"/>
              <a:gd name="connsiteY60" fmla="*/ 640882 h 1465635"/>
              <a:gd name="connsiteX61" fmla="*/ 1813333 w 2378110"/>
              <a:gd name="connsiteY61" fmla="*/ 622952 h 1465635"/>
              <a:gd name="connsiteX62" fmla="*/ 1768510 w 2378110"/>
              <a:gd name="connsiteY62" fmla="*/ 587093 h 1465635"/>
              <a:gd name="connsiteX63" fmla="*/ 1750580 w 2378110"/>
              <a:gd name="connsiteY63" fmla="*/ 560199 h 1465635"/>
              <a:gd name="connsiteX64" fmla="*/ 1696792 w 2378110"/>
              <a:gd name="connsiteY64" fmla="*/ 524340 h 1465635"/>
              <a:gd name="connsiteX65" fmla="*/ 1678863 w 2378110"/>
              <a:gd name="connsiteY65" fmla="*/ 497446 h 1465635"/>
              <a:gd name="connsiteX66" fmla="*/ 1625075 w 2378110"/>
              <a:gd name="connsiteY66" fmla="*/ 461587 h 1465635"/>
              <a:gd name="connsiteX67" fmla="*/ 1580251 w 2378110"/>
              <a:gd name="connsiteY67" fmla="*/ 425729 h 1465635"/>
              <a:gd name="connsiteX68" fmla="*/ 1544392 w 2378110"/>
              <a:gd name="connsiteY68" fmla="*/ 380905 h 1465635"/>
              <a:gd name="connsiteX69" fmla="*/ 1517498 w 2378110"/>
              <a:gd name="connsiteY69" fmla="*/ 362976 h 1465635"/>
              <a:gd name="connsiteX70" fmla="*/ 1499569 w 2378110"/>
              <a:gd name="connsiteY70" fmla="*/ 345046 h 1465635"/>
              <a:gd name="connsiteX71" fmla="*/ 1445780 w 2378110"/>
              <a:gd name="connsiteY71" fmla="*/ 309187 h 1465635"/>
              <a:gd name="connsiteX72" fmla="*/ 1418886 w 2378110"/>
              <a:gd name="connsiteY72" fmla="*/ 291258 h 1465635"/>
              <a:gd name="connsiteX73" fmla="*/ 1391992 w 2378110"/>
              <a:gd name="connsiteY73" fmla="*/ 273329 h 1465635"/>
              <a:gd name="connsiteX74" fmla="*/ 1365098 w 2378110"/>
              <a:gd name="connsiteY74" fmla="*/ 264364 h 1465635"/>
              <a:gd name="connsiteX75" fmla="*/ 1311310 w 2378110"/>
              <a:gd name="connsiteY75" fmla="*/ 219540 h 1465635"/>
              <a:gd name="connsiteX76" fmla="*/ 1167874 w 2378110"/>
              <a:gd name="connsiteY76" fmla="*/ 80587 h 1465635"/>
              <a:gd name="connsiteX77" fmla="*/ 1100638 w 2378110"/>
              <a:gd name="connsiteY77" fmla="*/ 35764 h 1465635"/>
              <a:gd name="connsiteX78" fmla="*/ 1010992 w 2378110"/>
              <a:gd name="connsiteY78" fmla="*/ 17835 h 1465635"/>
              <a:gd name="connsiteX79" fmla="*/ 925827 w 2378110"/>
              <a:gd name="connsiteY79" fmla="*/ 8869 h 1465635"/>
              <a:gd name="connsiteX80" fmla="*/ 795839 w 2378110"/>
              <a:gd name="connsiteY80" fmla="*/ 13353 h 1465635"/>
              <a:gd name="connsiteX81" fmla="*/ 706192 w 2378110"/>
              <a:gd name="connsiteY81" fmla="*/ 76105 h 1465635"/>
              <a:gd name="connsiteX82" fmla="*/ 665851 w 2378110"/>
              <a:gd name="connsiteY82" fmla="*/ 134375 h 1465635"/>
              <a:gd name="connsiteX83" fmla="*/ 638957 w 2378110"/>
              <a:gd name="connsiteY83" fmla="*/ 156787 h 1465635"/>
              <a:gd name="connsiteX84" fmla="*/ 621027 w 2378110"/>
              <a:gd name="connsiteY84" fmla="*/ 174718 h 1465635"/>
              <a:gd name="connsiteX85" fmla="*/ 589651 w 2378110"/>
              <a:gd name="connsiteY85" fmla="*/ 192647 h 1465635"/>
              <a:gd name="connsiteX86" fmla="*/ 540345 w 2378110"/>
              <a:gd name="connsiteY86" fmla="*/ 255399 h 1465635"/>
              <a:gd name="connsiteX87" fmla="*/ 495522 w 2378110"/>
              <a:gd name="connsiteY87" fmla="*/ 291258 h 1465635"/>
              <a:gd name="connsiteX88" fmla="*/ 450698 w 2378110"/>
              <a:gd name="connsiteY88" fmla="*/ 327117 h 1465635"/>
              <a:gd name="connsiteX89" fmla="*/ 396910 w 2378110"/>
              <a:gd name="connsiteY89" fmla="*/ 389870 h 1465635"/>
              <a:gd name="connsiteX90" fmla="*/ 378980 w 2378110"/>
              <a:gd name="connsiteY90" fmla="*/ 407799 h 1465635"/>
              <a:gd name="connsiteX91" fmla="*/ 370016 w 2378110"/>
              <a:gd name="connsiteY91" fmla="*/ 434693 h 1465635"/>
              <a:gd name="connsiteX92" fmla="*/ 325192 w 2378110"/>
              <a:gd name="connsiteY92" fmla="*/ 479517 h 1465635"/>
              <a:gd name="connsiteX93" fmla="*/ 316227 w 2378110"/>
              <a:gd name="connsiteY93" fmla="*/ 506411 h 1465635"/>
              <a:gd name="connsiteX94" fmla="*/ 289333 w 2378110"/>
              <a:gd name="connsiteY94" fmla="*/ 524340 h 1465635"/>
              <a:gd name="connsiteX95" fmla="*/ 271404 w 2378110"/>
              <a:gd name="connsiteY95" fmla="*/ 542270 h 1465635"/>
              <a:gd name="connsiteX96" fmla="*/ 244510 w 2378110"/>
              <a:gd name="connsiteY96" fmla="*/ 560199 h 1465635"/>
              <a:gd name="connsiteX97" fmla="*/ 199686 w 2378110"/>
              <a:gd name="connsiteY97" fmla="*/ 605023 h 1465635"/>
              <a:gd name="connsiteX98" fmla="*/ 172792 w 2378110"/>
              <a:gd name="connsiteY98" fmla="*/ 622952 h 1465635"/>
              <a:gd name="connsiteX99" fmla="*/ 127969 w 2378110"/>
              <a:gd name="connsiteY99" fmla="*/ 658811 h 1465635"/>
              <a:gd name="connsiteX100" fmla="*/ 92110 w 2378110"/>
              <a:gd name="connsiteY100" fmla="*/ 703635 h 1465635"/>
              <a:gd name="connsiteX101" fmla="*/ 47286 w 2378110"/>
              <a:gd name="connsiteY101" fmla="*/ 739493 h 1465635"/>
              <a:gd name="connsiteX102" fmla="*/ 29357 w 2378110"/>
              <a:gd name="connsiteY102" fmla="*/ 766387 h 1465635"/>
              <a:gd name="connsiteX0" fmla="*/ 29357 w 2378110"/>
              <a:gd name="connsiteY0" fmla="*/ 766387 h 1465635"/>
              <a:gd name="connsiteX1" fmla="*/ 20392 w 2378110"/>
              <a:gd name="connsiteY1" fmla="*/ 802246 h 1465635"/>
              <a:gd name="connsiteX2" fmla="*/ 2463 w 2378110"/>
              <a:gd name="connsiteY2" fmla="*/ 829140 h 1465635"/>
              <a:gd name="connsiteX3" fmla="*/ 11427 w 2378110"/>
              <a:gd name="connsiteY3" fmla="*/ 954646 h 1465635"/>
              <a:gd name="connsiteX4" fmla="*/ 47286 w 2378110"/>
              <a:gd name="connsiteY4" fmla="*/ 999470 h 1465635"/>
              <a:gd name="connsiteX5" fmla="*/ 74180 w 2378110"/>
              <a:gd name="connsiteY5" fmla="*/ 1026364 h 1465635"/>
              <a:gd name="connsiteX6" fmla="*/ 101075 w 2378110"/>
              <a:gd name="connsiteY6" fmla="*/ 1080152 h 1465635"/>
              <a:gd name="connsiteX7" fmla="*/ 136933 w 2378110"/>
              <a:gd name="connsiteY7" fmla="*/ 1124976 h 1465635"/>
              <a:gd name="connsiteX8" fmla="*/ 190722 w 2378110"/>
              <a:gd name="connsiteY8" fmla="*/ 1178764 h 1465635"/>
              <a:gd name="connsiteX9" fmla="*/ 271404 w 2378110"/>
              <a:gd name="connsiteY9" fmla="*/ 1196693 h 1465635"/>
              <a:gd name="connsiteX10" fmla="*/ 325192 w 2378110"/>
              <a:gd name="connsiteY10" fmla="*/ 1223587 h 1465635"/>
              <a:gd name="connsiteX11" fmla="*/ 387945 w 2378110"/>
              <a:gd name="connsiteY11" fmla="*/ 1241517 h 1465635"/>
              <a:gd name="connsiteX12" fmla="*/ 441733 w 2378110"/>
              <a:gd name="connsiteY12" fmla="*/ 1259446 h 1465635"/>
              <a:gd name="connsiteX13" fmla="*/ 477592 w 2378110"/>
              <a:gd name="connsiteY13" fmla="*/ 1268411 h 1465635"/>
              <a:gd name="connsiteX14" fmla="*/ 504486 w 2378110"/>
              <a:gd name="connsiteY14" fmla="*/ 1277376 h 1465635"/>
              <a:gd name="connsiteX15" fmla="*/ 540345 w 2378110"/>
              <a:gd name="connsiteY15" fmla="*/ 1286340 h 1465635"/>
              <a:gd name="connsiteX16" fmla="*/ 594133 w 2378110"/>
              <a:gd name="connsiteY16" fmla="*/ 1304270 h 1465635"/>
              <a:gd name="connsiteX17" fmla="*/ 629992 w 2378110"/>
              <a:gd name="connsiteY17" fmla="*/ 1313235 h 1465635"/>
              <a:gd name="connsiteX18" fmla="*/ 683780 w 2378110"/>
              <a:gd name="connsiteY18" fmla="*/ 1331164 h 1465635"/>
              <a:gd name="connsiteX19" fmla="*/ 764463 w 2378110"/>
              <a:gd name="connsiteY19" fmla="*/ 1340129 h 1465635"/>
              <a:gd name="connsiteX20" fmla="*/ 800322 w 2378110"/>
              <a:gd name="connsiteY20" fmla="*/ 1349093 h 1465635"/>
              <a:gd name="connsiteX21" fmla="*/ 827216 w 2378110"/>
              <a:gd name="connsiteY21" fmla="*/ 1358058 h 1465635"/>
              <a:gd name="connsiteX22" fmla="*/ 872039 w 2378110"/>
              <a:gd name="connsiteY22" fmla="*/ 1367023 h 1465635"/>
              <a:gd name="connsiteX23" fmla="*/ 934792 w 2378110"/>
              <a:gd name="connsiteY23" fmla="*/ 1384952 h 1465635"/>
              <a:gd name="connsiteX24" fmla="*/ 1042369 w 2378110"/>
              <a:gd name="connsiteY24" fmla="*/ 1393917 h 1465635"/>
              <a:gd name="connsiteX25" fmla="*/ 1078227 w 2378110"/>
              <a:gd name="connsiteY25" fmla="*/ 1402882 h 1465635"/>
              <a:gd name="connsiteX26" fmla="*/ 1132016 w 2378110"/>
              <a:gd name="connsiteY26" fmla="*/ 1411846 h 1465635"/>
              <a:gd name="connsiteX27" fmla="*/ 1158910 w 2378110"/>
              <a:gd name="connsiteY27" fmla="*/ 1420811 h 1465635"/>
              <a:gd name="connsiteX28" fmla="*/ 1257522 w 2378110"/>
              <a:gd name="connsiteY28" fmla="*/ 1429776 h 1465635"/>
              <a:gd name="connsiteX29" fmla="*/ 1490604 w 2378110"/>
              <a:gd name="connsiteY29" fmla="*/ 1456670 h 1465635"/>
              <a:gd name="connsiteX30" fmla="*/ 1553357 w 2378110"/>
              <a:gd name="connsiteY30" fmla="*/ 1465635 h 1465635"/>
              <a:gd name="connsiteX31" fmla="*/ 1750580 w 2378110"/>
              <a:gd name="connsiteY31" fmla="*/ 1456670 h 1465635"/>
              <a:gd name="connsiteX32" fmla="*/ 1840227 w 2378110"/>
              <a:gd name="connsiteY32" fmla="*/ 1438740 h 1465635"/>
              <a:gd name="connsiteX33" fmla="*/ 1867122 w 2378110"/>
              <a:gd name="connsiteY33" fmla="*/ 1429776 h 1465635"/>
              <a:gd name="connsiteX34" fmla="*/ 2037451 w 2378110"/>
              <a:gd name="connsiteY34" fmla="*/ 1411846 h 1465635"/>
              <a:gd name="connsiteX35" fmla="*/ 2118133 w 2378110"/>
              <a:gd name="connsiteY35" fmla="*/ 1384952 h 1465635"/>
              <a:gd name="connsiteX36" fmla="*/ 2145027 w 2378110"/>
              <a:gd name="connsiteY36" fmla="*/ 1375987 h 1465635"/>
              <a:gd name="connsiteX37" fmla="*/ 2180886 w 2378110"/>
              <a:gd name="connsiteY37" fmla="*/ 1367023 h 1465635"/>
              <a:gd name="connsiteX38" fmla="*/ 2207780 w 2378110"/>
              <a:gd name="connsiteY38" fmla="*/ 1349093 h 1465635"/>
              <a:gd name="connsiteX39" fmla="*/ 2279498 w 2378110"/>
              <a:gd name="connsiteY39" fmla="*/ 1331164 h 1465635"/>
              <a:gd name="connsiteX40" fmla="*/ 2315357 w 2378110"/>
              <a:gd name="connsiteY40" fmla="*/ 1304270 h 1465635"/>
              <a:gd name="connsiteX41" fmla="*/ 2342251 w 2378110"/>
              <a:gd name="connsiteY41" fmla="*/ 1286340 h 1465635"/>
              <a:gd name="connsiteX42" fmla="*/ 2351216 w 2378110"/>
              <a:gd name="connsiteY42" fmla="*/ 1250482 h 1465635"/>
              <a:gd name="connsiteX43" fmla="*/ 2369145 w 2378110"/>
              <a:gd name="connsiteY43" fmla="*/ 1196693 h 1465635"/>
              <a:gd name="connsiteX44" fmla="*/ 2378110 w 2378110"/>
              <a:gd name="connsiteY44" fmla="*/ 1169799 h 1465635"/>
              <a:gd name="connsiteX45" fmla="*/ 2342251 w 2378110"/>
              <a:gd name="connsiteY45" fmla="*/ 1089117 h 1465635"/>
              <a:gd name="connsiteX46" fmla="*/ 2324322 w 2378110"/>
              <a:gd name="connsiteY46" fmla="*/ 1071187 h 1465635"/>
              <a:gd name="connsiteX47" fmla="*/ 2297427 w 2378110"/>
              <a:gd name="connsiteY47" fmla="*/ 1026364 h 1465635"/>
              <a:gd name="connsiteX48" fmla="*/ 2279498 w 2378110"/>
              <a:gd name="connsiteY48" fmla="*/ 999470 h 1465635"/>
              <a:gd name="connsiteX49" fmla="*/ 2225710 w 2378110"/>
              <a:gd name="connsiteY49" fmla="*/ 954646 h 1465635"/>
              <a:gd name="connsiteX50" fmla="*/ 2207780 w 2378110"/>
              <a:gd name="connsiteY50" fmla="*/ 927752 h 1465635"/>
              <a:gd name="connsiteX51" fmla="*/ 2153992 w 2378110"/>
              <a:gd name="connsiteY51" fmla="*/ 873964 h 1465635"/>
              <a:gd name="connsiteX52" fmla="*/ 2127098 w 2378110"/>
              <a:gd name="connsiteY52" fmla="*/ 847070 h 1465635"/>
              <a:gd name="connsiteX53" fmla="*/ 2073310 w 2378110"/>
              <a:gd name="connsiteY53" fmla="*/ 811211 h 1465635"/>
              <a:gd name="connsiteX54" fmla="*/ 2055380 w 2378110"/>
              <a:gd name="connsiteY54" fmla="*/ 793282 h 1465635"/>
              <a:gd name="connsiteX55" fmla="*/ 2037451 w 2378110"/>
              <a:gd name="connsiteY55" fmla="*/ 766387 h 1465635"/>
              <a:gd name="connsiteX56" fmla="*/ 2001592 w 2378110"/>
              <a:gd name="connsiteY56" fmla="*/ 757423 h 1465635"/>
              <a:gd name="connsiteX57" fmla="*/ 1956769 w 2378110"/>
              <a:gd name="connsiteY57" fmla="*/ 721564 h 1465635"/>
              <a:gd name="connsiteX58" fmla="*/ 1929875 w 2378110"/>
              <a:gd name="connsiteY58" fmla="*/ 712599 h 1465635"/>
              <a:gd name="connsiteX59" fmla="*/ 1858157 w 2378110"/>
              <a:gd name="connsiteY59" fmla="*/ 658811 h 1465635"/>
              <a:gd name="connsiteX60" fmla="*/ 1831263 w 2378110"/>
              <a:gd name="connsiteY60" fmla="*/ 640882 h 1465635"/>
              <a:gd name="connsiteX61" fmla="*/ 1813333 w 2378110"/>
              <a:gd name="connsiteY61" fmla="*/ 622952 h 1465635"/>
              <a:gd name="connsiteX62" fmla="*/ 1768510 w 2378110"/>
              <a:gd name="connsiteY62" fmla="*/ 587093 h 1465635"/>
              <a:gd name="connsiteX63" fmla="*/ 1750580 w 2378110"/>
              <a:gd name="connsiteY63" fmla="*/ 560199 h 1465635"/>
              <a:gd name="connsiteX64" fmla="*/ 1696792 w 2378110"/>
              <a:gd name="connsiteY64" fmla="*/ 524340 h 1465635"/>
              <a:gd name="connsiteX65" fmla="*/ 1678863 w 2378110"/>
              <a:gd name="connsiteY65" fmla="*/ 497446 h 1465635"/>
              <a:gd name="connsiteX66" fmla="*/ 1625075 w 2378110"/>
              <a:gd name="connsiteY66" fmla="*/ 461587 h 1465635"/>
              <a:gd name="connsiteX67" fmla="*/ 1580251 w 2378110"/>
              <a:gd name="connsiteY67" fmla="*/ 425729 h 1465635"/>
              <a:gd name="connsiteX68" fmla="*/ 1544392 w 2378110"/>
              <a:gd name="connsiteY68" fmla="*/ 380905 h 1465635"/>
              <a:gd name="connsiteX69" fmla="*/ 1517498 w 2378110"/>
              <a:gd name="connsiteY69" fmla="*/ 362976 h 1465635"/>
              <a:gd name="connsiteX70" fmla="*/ 1499569 w 2378110"/>
              <a:gd name="connsiteY70" fmla="*/ 345046 h 1465635"/>
              <a:gd name="connsiteX71" fmla="*/ 1445780 w 2378110"/>
              <a:gd name="connsiteY71" fmla="*/ 309187 h 1465635"/>
              <a:gd name="connsiteX72" fmla="*/ 1418886 w 2378110"/>
              <a:gd name="connsiteY72" fmla="*/ 291258 h 1465635"/>
              <a:gd name="connsiteX73" fmla="*/ 1391992 w 2378110"/>
              <a:gd name="connsiteY73" fmla="*/ 273329 h 1465635"/>
              <a:gd name="connsiteX74" fmla="*/ 1365098 w 2378110"/>
              <a:gd name="connsiteY74" fmla="*/ 264364 h 1465635"/>
              <a:gd name="connsiteX75" fmla="*/ 1266487 w 2378110"/>
              <a:gd name="connsiteY75" fmla="*/ 129893 h 1465635"/>
              <a:gd name="connsiteX76" fmla="*/ 1167874 w 2378110"/>
              <a:gd name="connsiteY76" fmla="*/ 80587 h 1465635"/>
              <a:gd name="connsiteX77" fmla="*/ 1100638 w 2378110"/>
              <a:gd name="connsiteY77" fmla="*/ 35764 h 1465635"/>
              <a:gd name="connsiteX78" fmla="*/ 1010992 w 2378110"/>
              <a:gd name="connsiteY78" fmla="*/ 17835 h 1465635"/>
              <a:gd name="connsiteX79" fmla="*/ 925827 w 2378110"/>
              <a:gd name="connsiteY79" fmla="*/ 8869 h 1465635"/>
              <a:gd name="connsiteX80" fmla="*/ 795839 w 2378110"/>
              <a:gd name="connsiteY80" fmla="*/ 13353 h 1465635"/>
              <a:gd name="connsiteX81" fmla="*/ 706192 w 2378110"/>
              <a:gd name="connsiteY81" fmla="*/ 76105 h 1465635"/>
              <a:gd name="connsiteX82" fmla="*/ 665851 w 2378110"/>
              <a:gd name="connsiteY82" fmla="*/ 134375 h 1465635"/>
              <a:gd name="connsiteX83" fmla="*/ 638957 w 2378110"/>
              <a:gd name="connsiteY83" fmla="*/ 156787 h 1465635"/>
              <a:gd name="connsiteX84" fmla="*/ 621027 w 2378110"/>
              <a:gd name="connsiteY84" fmla="*/ 174718 h 1465635"/>
              <a:gd name="connsiteX85" fmla="*/ 589651 w 2378110"/>
              <a:gd name="connsiteY85" fmla="*/ 192647 h 1465635"/>
              <a:gd name="connsiteX86" fmla="*/ 540345 w 2378110"/>
              <a:gd name="connsiteY86" fmla="*/ 255399 h 1465635"/>
              <a:gd name="connsiteX87" fmla="*/ 495522 w 2378110"/>
              <a:gd name="connsiteY87" fmla="*/ 291258 h 1465635"/>
              <a:gd name="connsiteX88" fmla="*/ 450698 w 2378110"/>
              <a:gd name="connsiteY88" fmla="*/ 327117 h 1465635"/>
              <a:gd name="connsiteX89" fmla="*/ 396910 w 2378110"/>
              <a:gd name="connsiteY89" fmla="*/ 389870 h 1465635"/>
              <a:gd name="connsiteX90" fmla="*/ 378980 w 2378110"/>
              <a:gd name="connsiteY90" fmla="*/ 407799 h 1465635"/>
              <a:gd name="connsiteX91" fmla="*/ 370016 w 2378110"/>
              <a:gd name="connsiteY91" fmla="*/ 434693 h 1465635"/>
              <a:gd name="connsiteX92" fmla="*/ 325192 w 2378110"/>
              <a:gd name="connsiteY92" fmla="*/ 479517 h 1465635"/>
              <a:gd name="connsiteX93" fmla="*/ 316227 w 2378110"/>
              <a:gd name="connsiteY93" fmla="*/ 506411 h 1465635"/>
              <a:gd name="connsiteX94" fmla="*/ 289333 w 2378110"/>
              <a:gd name="connsiteY94" fmla="*/ 524340 h 1465635"/>
              <a:gd name="connsiteX95" fmla="*/ 271404 w 2378110"/>
              <a:gd name="connsiteY95" fmla="*/ 542270 h 1465635"/>
              <a:gd name="connsiteX96" fmla="*/ 244510 w 2378110"/>
              <a:gd name="connsiteY96" fmla="*/ 560199 h 1465635"/>
              <a:gd name="connsiteX97" fmla="*/ 199686 w 2378110"/>
              <a:gd name="connsiteY97" fmla="*/ 605023 h 1465635"/>
              <a:gd name="connsiteX98" fmla="*/ 172792 w 2378110"/>
              <a:gd name="connsiteY98" fmla="*/ 622952 h 1465635"/>
              <a:gd name="connsiteX99" fmla="*/ 127969 w 2378110"/>
              <a:gd name="connsiteY99" fmla="*/ 658811 h 1465635"/>
              <a:gd name="connsiteX100" fmla="*/ 92110 w 2378110"/>
              <a:gd name="connsiteY100" fmla="*/ 703635 h 1465635"/>
              <a:gd name="connsiteX101" fmla="*/ 47286 w 2378110"/>
              <a:gd name="connsiteY101" fmla="*/ 739493 h 1465635"/>
              <a:gd name="connsiteX102" fmla="*/ 29357 w 2378110"/>
              <a:gd name="connsiteY102" fmla="*/ 766387 h 1465635"/>
              <a:gd name="connsiteX0" fmla="*/ 29357 w 2378110"/>
              <a:gd name="connsiteY0" fmla="*/ 766387 h 1465635"/>
              <a:gd name="connsiteX1" fmla="*/ 20392 w 2378110"/>
              <a:gd name="connsiteY1" fmla="*/ 802246 h 1465635"/>
              <a:gd name="connsiteX2" fmla="*/ 2463 w 2378110"/>
              <a:gd name="connsiteY2" fmla="*/ 829140 h 1465635"/>
              <a:gd name="connsiteX3" fmla="*/ 11427 w 2378110"/>
              <a:gd name="connsiteY3" fmla="*/ 954646 h 1465635"/>
              <a:gd name="connsiteX4" fmla="*/ 47286 w 2378110"/>
              <a:gd name="connsiteY4" fmla="*/ 999470 h 1465635"/>
              <a:gd name="connsiteX5" fmla="*/ 74180 w 2378110"/>
              <a:gd name="connsiteY5" fmla="*/ 1026364 h 1465635"/>
              <a:gd name="connsiteX6" fmla="*/ 101075 w 2378110"/>
              <a:gd name="connsiteY6" fmla="*/ 1080152 h 1465635"/>
              <a:gd name="connsiteX7" fmla="*/ 136933 w 2378110"/>
              <a:gd name="connsiteY7" fmla="*/ 1124976 h 1465635"/>
              <a:gd name="connsiteX8" fmla="*/ 190722 w 2378110"/>
              <a:gd name="connsiteY8" fmla="*/ 1178764 h 1465635"/>
              <a:gd name="connsiteX9" fmla="*/ 271404 w 2378110"/>
              <a:gd name="connsiteY9" fmla="*/ 1196693 h 1465635"/>
              <a:gd name="connsiteX10" fmla="*/ 325192 w 2378110"/>
              <a:gd name="connsiteY10" fmla="*/ 1223587 h 1465635"/>
              <a:gd name="connsiteX11" fmla="*/ 387945 w 2378110"/>
              <a:gd name="connsiteY11" fmla="*/ 1241517 h 1465635"/>
              <a:gd name="connsiteX12" fmla="*/ 441733 w 2378110"/>
              <a:gd name="connsiteY12" fmla="*/ 1259446 h 1465635"/>
              <a:gd name="connsiteX13" fmla="*/ 477592 w 2378110"/>
              <a:gd name="connsiteY13" fmla="*/ 1268411 h 1465635"/>
              <a:gd name="connsiteX14" fmla="*/ 504486 w 2378110"/>
              <a:gd name="connsiteY14" fmla="*/ 1277376 h 1465635"/>
              <a:gd name="connsiteX15" fmla="*/ 540345 w 2378110"/>
              <a:gd name="connsiteY15" fmla="*/ 1286340 h 1465635"/>
              <a:gd name="connsiteX16" fmla="*/ 594133 w 2378110"/>
              <a:gd name="connsiteY16" fmla="*/ 1304270 h 1465635"/>
              <a:gd name="connsiteX17" fmla="*/ 629992 w 2378110"/>
              <a:gd name="connsiteY17" fmla="*/ 1313235 h 1465635"/>
              <a:gd name="connsiteX18" fmla="*/ 683780 w 2378110"/>
              <a:gd name="connsiteY18" fmla="*/ 1331164 h 1465635"/>
              <a:gd name="connsiteX19" fmla="*/ 764463 w 2378110"/>
              <a:gd name="connsiteY19" fmla="*/ 1340129 h 1465635"/>
              <a:gd name="connsiteX20" fmla="*/ 800322 w 2378110"/>
              <a:gd name="connsiteY20" fmla="*/ 1349093 h 1465635"/>
              <a:gd name="connsiteX21" fmla="*/ 827216 w 2378110"/>
              <a:gd name="connsiteY21" fmla="*/ 1358058 h 1465635"/>
              <a:gd name="connsiteX22" fmla="*/ 872039 w 2378110"/>
              <a:gd name="connsiteY22" fmla="*/ 1367023 h 1465635"/>
              <a:gd name="connsiteX23" fmla="*/ 934792 w 2378110"/>
              <a:gd name="connsiteY23" fmla="*/ 1384952 h 1465635"/>
              <a:gd name="connsiteX24" fmla="*/ 1042369 w 2378110"/>
              <a:gd name="connsiteY24" fmla="*/ 1393917 h 1465635"/>
              <a:gd name="connsiteX25" fmla="*/ 1078227 w 2378110"/>
              <a:gd name="connsiteY25" fmla="*/ 1402882 h 1465635"/>
              <a:gd name="connsiteX26" fmla="*/ 1132016 w 2378110"/>
              <a:gd name="connsiteY26" fmla="*/ 1411846 h 1465635"/>
              <a:gd name="connsiteX27" fmla="*/ 1158910 w 2378110"/>
              <a:gd name="connsiteY27" fmla="*/ 1420811 h 1465635"/>
              <a:gd name="connsiteX28" fmla="*/ 1257522 w 2378110"/>
              <a:gd name="connsiteY28" fmla="*/ 1429776 h 1465635"/>
              <a:gd name="connsiteX29" fmla="*/ 1490604 w 2378110"/>
              <a:gd name="connsiteY29" fmla="*/ 1456670 h 1465635"/>
              <a:gd name="connsiteX30" fmla="*/ 1553357 w 2378110"/>
              <a:gd name="connsiteY30" fmla="*/ 1465635 h 1465635"/>
              <a:gd name="connsiteX31" fmla="*/ 1750580 w 2378110"/>
              <a:gd name="connsiteY31" fmla="*/ 1456670 h 1465635"/>
              <a:gd name="connsiteX32" fmla="*/ 1840227 w 2378110"/>
              <a:gd name="connsiteY32" fmla="*/ 1438740 h 1465635"/>
              <a:gd name="connsiteX33" fmla="*/ 1867122 w 2378110"/>
              <a:gd name="connsiteY33" fmla="*/ 1429776 h 1465635"/>
              <a:gd name="connsiteX34" fmla="*/ 2037451 w 2378110"/>
              <a:gd name="connsiteY34" fmla="*/ 1411846 h 1465635"/>
              <a:gd name="connsiteX35" fmla="*/ 2118133 w 2378110"/>
              <a:gd name="connsiteY35" fmla="*/ 1384952 h 1465635"/>
              <a:gd name="connsiteX36" fmla="*/ 2145027 w 2378110"/>
              <a:gd name="connsiteY36" fmla="*/ 1375987 h 1465635"/>
              <a:gd name="connsiteX37" fmla="*/ 2180886 w 2378110"/>
              <a:gd name="connsiteY37" fmla="*/ 1367023 h 1465635"/>
              <a:gd name="connsiteX38" fmla="*/ 2207780 w 2378110"/>
              <a:gd name="connsiteY38" fmla="*/ 1349093 h 1465635"/>
              <a:gd name="connsiteX39" fmla="*/ 2279498 w 2378110"/>
              <a:gd name="connsiteY39" fmla="*/ 1331164 h 1465635"/>
              <a:gd name="connsiteX40" fmla="*/ 2315357 w 2378110"/>
              <a:gd name="connsiteY40" fmla="*/ 1304270 h 1465635"/>
              <a:gd name="connsiteX41" fmla="*/ 2342251 w 2378110"/>
              <a:gd name="connsiteY41" fmla="*/ 1286340 h 1465635"/>
              <a:gd name="connsiteX42" fmla="*/ 2351216 w 2378110"/>
              <a:gd name="connsiteY42" fmla="*/ 1250482 h 1465635"/>
              <a:gd name="connsiteX43" fmla="*/ 2369145 w 2378110"/>
              <a:gd name="connsiteY43" fmla="*/ 1196693 h 1465635"/>
              <a:gd name="connsiteX44" fmla="*/ 2378110 w 2378110"/>
              <a:gd name="connsiteY44" fmla="*/ 1169799 h 1465635"/>
              <a:gd name="connsiteX45" fmla="*/ 2342251 w 2378110"/>
              <a:gd name="connsiteY45" fmla="*/ 1089117 h 1465635"/>
              <a:gd name="connsiteX46" fmla="*/ 2324322 w 2378110"/>
              <a:gd name="connsiteY46" fmla="*/ 1071187 h 1465635"/>
              <a:gd name="connsiteX47" fmla="*/ 2297427 w 2378110"/>
              <a:gd name="connsiteY47" fmla="*/ 1026364 h 1465635"/>
              <a:gd name="connsiteX48" fmla="*/ 2279498 w 2378110"/>
              <a:gd name="connsiteY48" fmla="*/ 999470 h 1465635"/>
              <a:gd name="connsiteX49" fmla="*/ 2225710 w 2378110"/>
              <a:gd name="connsiteY49" fmla="*/ 954646 h 1465635"/>
              <a:gd name="connsiteX50" fmla="*/ 2207780 w 2378110"/>
              <a:gd name="connsiteY50" fmla="*/ 927752 h 1465635"/>
              <a:gd name="connsiteX51" fmla="*/ 2153992 w 2378110"/>
              <a:gd name="connsiteY51" fmla="*/ 873964 h 1465635"/>
              <a:gd name="connsiteX52" fmla="*/ 2127098 w 2378110"/>
              <a:gd name="connsiteY52" fmla="*/ 847070 h 1465635"/>
              <a:gd name="connsiteX53" fmla="*/ 2073310 w 2378110"/>
              <a:gd name="connsiteY53" fmla="*/ 811211 h 1465635"/>
              <a:gd name="connsiteX54" fmla="*/ 2055380 w 2378110"/>
              <a:gd name="connsiteY54" fmla="*/ 793282 h 1465635"/>
              <a:gd name="connsiteX55" fmla="*/ 2037451 w 2378110"/>
              <a:gd name="connsiteY55" fmla="*/ 766387 h 1465635"/>
              <a:gd name="connsiteX56" fmla="*/ 2001592 w 2378110"/>
              <a:gd name="connsiteY56" fmla="*/ 757423 h 1465635"/>
              <a:gd name="connsiteX57" fmla="*/ 1956769 w 2378110"/>
              <a:gd name="connsiteY57" fmla="*/ 721564 h 1465635"/>
              <a:gd name="connsiteX58" fmla="*/ 1929875 w 2378110"/>
              <a:gd name="connsiteY58" fmla="*/ 712599 h 1465635"/>
              <a:gd name="connsiteX59" fmla="*/ 1858157 w 2378110"/>
              <a:gd name="connsiteY59" fmla="*/ 658811 h 1465635"/>
              <a:gd name="connsiteX60" fmla="*/ 1831263 w 2378110"/>
              <a:gd name="connsiteY60" fmla="*/ 640882 h 1465635"/>
              <a:gd name="connsiteX61" fmla="*/ 1813333 w 2378110"/>
              <a:gd name="connsiteY61" fmla="*/ 622952 h 1465635"/>
              <a:gd name="connsiteX62" fmla="*/ 1768510 w 2378110"/>
              <a:gd name="connsiteY62" fmla="*/ 587093 h 1465635"/>
              <a:gd name="connsiteX63" fmla="*/ 1750580 w 2378110"/>
              <a:gd name="connsiteY63" fmla="*/ 560199 h 1465635"/>
              <a:gd name="connsiteX64" fmla="*/ 1696792 w 2378110"/>
              <a:gd name="connsiteY64" fmla="*/ 524340 h 1465635"/>
              <a:gd name="connsiteX65" fmla="*/ 1678863 w 2378110"/>
              <a:gd name="connsiteY65" fmla="*/ 497446 h 1465635"/>
              <a:gd name="connsiteX66" fmla="*/ 1625075 w 2378110"/>
              <a:gd name="connsiteY66" fmla="*/ 461587 h 1465635"/>
              <a:gd name="connsiteX67" fmla="*/ 1580251 w 2378110"/>
              <a:gd name="connsiteY67" fmla="*/ 425729 h 1465635"/>
              <a:gd name="connsiteX68" fmla="*/ 1544392 w 2378110"/>
              <a:gd name="connsiteY68" fmla="*/ 380905 h 1465635"/>
              <a:gd name="connsiteX69" fmla="*/ 1517498 w 2378110"/>
              <a:gd name="connsiteY69" fmla="*/ 362976 h 1465635"/>
              <a:gd name="connsiteX70" fmla="*/ 1499569 w 2378110"/>
              <a:gd name="connsiteY70" fmla="*/ 345046 h 1465635"/>
              <a:gd name="connsiteX71" fmla="*/ 1445780 w 2378110"/>
              <a:gd name="connsiteY71" fmla="*/ 309187 h 1465635"/>
              <a:gd name="connsiteX72" fmla="*/ 1418886 w 2378110"/>
              <a:gd name="connsiteY72" fmla="*/ 291258 h 1465635"/>
              <a:gd name="connsiteX73" fmla="*/ 1391992 w 2378110"/>
              <a:gd name="connsiteY73" fmla="*/ 273329 h 1465635"/>
              <a:gd name="connsiteX74" fmla="*/ 1351651 w 2378110"/>
              <a:gd name="connsiteY74" fmla="*/ 224022 h 1465635"/>
              <a:gd name="connsiteX75" fmla="*/ 1266487 w 2378110"/>
              <a:gd name="connsiteY75" fmla="*/ 129893 h 1465635"/>
              <a:gd name="connsiteX76" fmla="*/ 1167874 w 2378110"/>
              <a:gd name="connsiteY76" fmla="*/ 80587 h 1465635"/>
              <a:gd name="connsiteX77" fmla="*/ 1100638 w 2378110"/>
              <a:gd name="connsiteY77" fmla="*/ 35764 h 1465635"/>
              <a:gd name="connsiteX78" fmla="*/ 1010992 w 2378110"/>
              <a:gd name="connsiteY78" fmla="*/ 17835 h 1465635"/>
              <a:gd name="connsiteX79" fmla="*/ 925827 w 2378110"/>
              <a:gd name="connsiteY79" fmla="*/ 8869 h 1465635"/>
              <a:gd name="connsiteX80" fmla="*/ 795839 w 2378110"/>
              <a:gd name="connsiteY80" fmla="*/ 13353 h 1465635"/>
              <a:gd name="connsiteX81" fmla="*/ 706192 w 2378110"/>
              <a:gd name="connsiteY81" fmla="*/ 76105 h 1465635"/>
              <a:gd name="connsiteX82" fmla="*/ 665851 w 2378110"/>
              <a:gd name="connsiteY82" fmla="*/ 134375 h 1465635"/>
              <a:gd name="connsiteX83" fmla="*/ 638957 w 2378110"/>
              <a:gd name="connsiteY83" fmla="*/ 156787 h 1465635"/>
              <a:gd name="connsiteX84" fmla="*/ 621027 w 2378110"/>
              <a:gd name="connsiteY84" fmla="*/ 174718 h 1465635"/>
              <a:gd name="connsiteX85" fmla="*/ 589651 w 2378110"/>
              <a:gd name="connsiteY85" fmla="*/ 192647 h 1465635"/>
              <a:gd name="connsiteX86" fmla="*/ 540345 w 2378110"/>
              <a:gd name="connsiteY86" fmla="*/ 255399 h 1465635"/>
              <a:gd name="connsiteX87" fmla="*/ 495522 w 2378110"/>
              <a:gd name="connsiteY87" fmla="*/ 291258 h 1465635"/>
              <a:gd name="connsiteX88" fmla="*/ 450698 w 2378110"/>
              <a:gd name="connsiteY88" fmla="*/ 327117 h 1465635"/>
              <a:gd name="connsiteX89" fmla="*/ 396910 w 2378110"/>
              <a:gd name="connsiteY89" fmla="*/ 389870 h 1465635"/>
              <a:gd name="connsiteX90" fmla="*/ 378980 w 2378110"/>
              <a:gd name="connsiteY90" fmla="*/ 407799 h 1465635"/>
              <a:gd name="connsiteX91" fmla="*/ 370016 w 2378110"/>
              <a:gd name="connsiteY91" fmla="*/ 434693 h 1465635"/>
              <a:gd name="connsiteX92" fmla="*/ 325192 w 2378110"/>
              <a:gd name="connsiteY92" fmla="*/ 479517 h 1465635"/>
              <a:gd name="connsiteX93" fmla="*/ 316227 w 2378110"/>
              <a:gd name="connsiteY93" fmla="*/ 506411 h 1465635"/>
              <a:gd name="connsiteX94" fmla="*/ 289333 w 2378110"/>
              <a:gd name="connsiteY94" fmla="*/ 524340 h 1465635"/>
              <a:gd name="connsiteX95" fmla="*/ 271404 w 2378110"/>
              <a:gd name="connsiteY95" fmla="*/ 542270 h 1465635"/>
              <a:gd name="connsiteX96" fmla="*/ 244510 w 2378110"/>
              <a:gd name="connsiteY96" fmla="*/ 560199 h 1465635"/>
              <a:gd name="connsiteX97" fmla="*/ 199686 w 2378110"/>
              <a:gd name="connsiteY97" fmla="*/ 605023 h 1465635"/>
              <a:gd name="connsiteX98" fmla="*/ 172792 w 2378110"/>
              <a:gd name="connsiteY98" fmla="*/ 622952 h 1465635"/>
              <a:gd name="connsiteX99" fmla="*/ 127969 w 2378110"/>
              <a:gd name="connsiteY99" fmla="*/ 658811 h 1465635"/>
              <a:gd name="connsiteX100" fmla="*/ 92110 w 2378110"/>
              <a:gd name="connsiteY100" fmla="*/ 703635 h 1465635"/>
              <a:gd name="connsiteX101" fmla="*/ 47286 w 2378110"/>
              <a:gd name="connsiteY101" fmla="*/ 739493 h 1465635"/>
              <a:gd name="connsiteX102" fmla="*/ 29357 w 2378110"/>
              <a:gd name="connsiteY102" fmla="*/ 766387 h 1465635"/>
              <a:gd name="connsiteX0" fmla="*/ 29357 w 2378110"/>
              <a:gd name="connsiteY0" fmla="*/ 766387 h 1465635"/>
              <a:gd name="connsiteX1" fmla="*/ 20392 w 2378110"/>
              <a:gd name="connsiteY1" fmla="*/ 802246 h 1465635"/>
              <a:gd name="connsiteX2" fmla="*/ 2463 w 2378110"/>
              <a:gd name="connsiteY2" fmla="*/ 829140 h 1465635"/>
              <a:gd name="connsiteX3" fmla="*/ 11427 w 2378110"/>
              <a:gd name="connsiteY3" fmla="*/ 954646 h 1465635"/>
              <a:gd name="connsiteX4" fmla="*/ 47286 w 2378110"/>
              <a:gd name="connsiteY4" fmla="*/ 999470 h 1465635"/>
              <a:gd name="connsiteX5" fmla="*/ 74180 w 2378110"/>
              <a:gd name="connsiteY5" fmla="*/ 1026364 h 1465635"/>
              <a:gd name="connsiteX6" fmla="*/ 101075 w 2378110"/>
              <a:gd name="connsiteY6" fmla="*/ 1080152 h 1465635"/>
              <a:gd name="connsiteX7" fmla="*/ 136933 w 2378110"/>
              <a:gd name="connsiteY7" fmla="*/ 1124976 h 1465635"/>
              <a:gd name="connsiteX8" fmla="*/ 190722 w 2378110"/>
              <a:gd name="connsiteY8" fmla="*/ 1178764 h 1465635"/>
              <a:gd name="connsiteX9" fmla="*/ 271404 w 2378110"/>
              <a:gd name="connsiteY9" fmla="*/ 1196693 h 1465635"/>
              <a:gd name="connsiteX10" fmla="*/ 325192 w 2378110"/>
              <a:gd name="connsiteY10" fmla="*/ 1223587 h 1465635"/>
              <a:gd name="connsiteX11" fmla="*/ 387945 w 2378110"/>
              <a:gd name="connsiteY11" fmla="*/ 1241517 h 1465635"/>
              <a:gd name="connsiteX12" fmla="*/ 441733 w 2378110"/>
              <a:gd name="connsiteY12" fmla="*/ 1259446 h 1465635"/>
              <a:gd name="connsiteX13" fmla="*/ 477592 w 2378110"/>
              <a:gd name="connsiteY13" fmla="*/ 1268411 h 1465635"/>
              <a:gd name="connsiteX14" fmla="*/ 504486 w 2378110"/>
              <a:gd name="connsiteY14" fmla="*/ 1277376 h 1465635"/>
              <a:gd name="connsiteX15" fmla="*/ 540345 w 2378110"/>
              <a:gd name="connsiteY15" fmla="*/ 1286340 h 1465635"/>
              <a:gd name="connsiteX16" fmla="*/ 594133 w 2378110"/>
              <a:gd name="connsiteY16" fmla="*/ 1304270 h 1465635"/>
              <a:gd name="connsiteX17" fmla="*/ 629992 w 2378110"/>
              <a:gd name="connsiteY17" fmla="*/ 1313235 h 1465635"/>
              <a:gd name="connsiteX18" fmla="*/ 683780 w 2378110"/>
              <a:gd name="connsiteY18" fmla="*/ 1331164 h 1465635"/>
              <a:gd name="connsiteX19" fmla="*/ 764463 w 2378110"/>
              <a:gd name="connsiteY19" fmla="*/ 1340129 h 1465635"/>
              <a:gd name="connsiteX20" fmla="*/ 800322 w 2378110"/>
              <a:gd name="connsiteY20" fmla="*/ 1349093 h 1465635"/>
              <a:gd name="connsiteX21" fmla="*/ 827216 w 2378110"/>
              <a:gd name="connsiteY21" fmla="*/ 1358058 h 1465635"/>
              <a:gd name="connsiteX22" fmla="*/ 872039 w 2378110"/>
              <a:gd name="connsiteY22" fmla="*/ 1367023 h 1465635"/>
              <a:gd name="connsiteX23" fmla="*/ 934792 w 2378110"/>
              <a:gd name="connsiteY23" fmla="*/ 1384952 h 1465635"/>
              <a:gd name="connsiteX24" fmla="*/ 1042369 w 2378110"/>
              <a:gd name="connsiteY24" fmla="*/ 1393917 h 1465635"/>
              <a:gd name="connsiteX25" fmla="*/ 1078227 w 2378110"/>
              <a:gd name="connsiteY25" fmla="*/ 1402882 h 1465635"/>
              <a:gd name="connsiteX26" fmla="*/ 1132016 w 2378110"/>
              <a:gd name="connsiteY26" fmla="*/ 1411846 h 1465635"/>
              <a:gd name="connsiteX27" fmla="*/ 1158910 w 2378110"/>
              <a:gd name="connsiteY27" fmla="*/ 1420811 h 1465635"/>
              <a:gd name="connsiteX28" fmla="*/ 1257522 w 2378110"/>
              <a:gd name="connsiteY28" fmla="*/ 1429776 h 1465635"/>
              <a:gd name="connsiteX29" fmla="*/ 1490604 w 2378110"/>
              <a:gd name="connsiteY29" fmla="*/ 1456670 h 1465635"/>
              <a:gd name="connsiteX30" fmla="*/ 1553357 w 2378110"/>
              <a:gd name="connsiteY30" fmla="*/ 1465635 h 1465635"/>
              <a:gd name="connsiteX31" fmla="*/ 1750580 w 2378110"/>
              <a:gd name="connsiteY31" fmla="*/ 1456670 h 1465635"/>
              <a:gd name="connsiteX32" fmla="*/ 1840227 w 2378110"/>
              <a:gd name="connsiteY32" fmla="*/ 1438740 h 1465635"/>
              <a:gd name="connsiteX33" fmla="*/ 1867122 w 2378110"/>
              <a:gd name="connsiteY33" fmla="*/ 1429776 h 1465635"/>
              <a:gd name="connsiteX34" fmla="*/ 2037451 w 2378110"/>
              <a:gd name="connsiteY34" fmla="*/ 1411846 h 1465635"/>
              <a:gd name="connsiteX35" fmla="*/ 2118133 w 2378110"/>
              <a:gd name="connsiteY35" fmla="*/ 1384952 h 1465635"/>
              <a:gd name="connsiteX36" fmla="*/ 2145027 w 2378110"/>
              <a:gd name="connsiteY36" fmla="*/ 1375987 h 1465635"/>
              <a:gd name="connsiteX37" fmla="*/ 2180886 w 2378110"/>
              <a:gd name="connsiteY37" fmla="*/ 1367023 h 1465635"/>
              <a:gd name="connsiteX38" fmla="*/ 2207780 w 2378110"/>
              <a:gd name="connsiteY38" fmla="*/ 1349093 h 1465635"/>
              <a:gd name="connsiteX39" fmla="*/ 2279498 w 2378110"/>
              <a:gd name="connsiteY39" fmla="*/ 1331164 h 1465635"/>
              <a:gd name="connsiteX40" fmla="*/ 2315357 w 2378110"/>
              <a:gd name="connsiteY40" fmla="*/ 1304270 h 1465635"/>
              <a:gd name="connsiteX41" fmla="*/ 2342251 w 2378110"/>
              <a:gd name="connsiteY41" fmla="*/ 1286340 h 1465635"/>
              <a:gd name="connsiteX42" fmla="*/ 2351216 w 2378110"/>
              <a:gd name="connsiteY42" fmla="*/ 1250482 h 1465635"/>
              <a:gd name="connsiteX43" fmla="*/ 2369145 w 2378110"/>
              <a:gd name="connsiteY43" fmla="*/ 1196693 h 1465635"/>
              <a:gd name="connsiteX44" fmla="*/ 2378110 w 2378110"/>
              <a:gd name="connsiteY44" fmla="*/ 1169799 h 1465635"/>
              <a:gd name="connsiteX45" fmla="*/ 2342251 w 2378110"/>
              <a:gd name="connsiteY45" fmla="*/ 1089117 h 1465635"/>
              <a:gd name="connsiteX46" fmla="*/ 2324322 w 2378110"/>
              <a:gd name="connsiteY46" fmla="*/ 1071187 h 1465635"/>
              <a:gd name="connsiteX47" fmla="*/ 2297427 w 2378110"/>
              <a:gd name="connsiteY47" fmla="*/ 1026364 h 1465635"/>
              <a:gd name="connsiteX48" fmla="*/ 2279498 w 2378110"/>
              <a:gd name="connsiteY48" fmla="*/ 999470 h 1465635"/>
              <a:gd name="connsiteX49" fmla="*/ 2225710 w 2378110"/>
              <a:gd name="connsiteY49" fmla="*/ 954646 h 1465635"/>
              <a:gd name="connsiteX50" fmla="*/ 2207780 w 2378110"/>
              <a:gd name="connsiteY50" fmla="*/ 927752 h 1465635"/>
              <a:gd name="connsiteX51" fmla="*/ 2153992 w 2378110"/>
              <a:gd name="connsiteY51" fmla="*/ 873964 h 1465635"/>
              <a:gd name="connsiteX52" fmla="*/ 2127098 w 2378110"/>
              <a:gd name="connsiteY52" fmla="*/ 847070 h 1465635"/>
              <a:gd name="connsiteX53" fmla="*/ 2073310 w 2378110"/>
              <a:gd name="connsiteY53" fmla="*/ 811211 h 1465635"/>
              <a:gd name="connsiteX54" fmla="*/ 2055380 w 2378110"/>
              <a:gd name="connsiteY54" fmla="*/ 793282 h 1465635"/>
              <a:gd name="connsiteX55" fmla="*/ 2037451 w 2378110"/>
              <a:gd name="connsiteY55" fmla="*/ 766387 h 1465635"/>
              <a:gd name="connsiteX56" fmla="*/ 2001592 w 2378110"/>
              <a:gd name="connsiteY56" fmla="*/ 757423 h 1465635"/>
              <a:gd name="connsiteX57" fmla="*/ 1956769 w 2378110"/>
              <a:gd name="connsiteY57" fmla="*/ 721564 h 1465635"/>
              <a:gd name="connsiteX58" fmla="*/ 1929875 w 2378110"/>
              <a:gd name="connsiteY58" fmla="*/ 712599 h 1465635"/>
              <a:gd name="connsiteX59" fmla="*/ 1858157 w 2378110"/>
              <a:gd name="connsiteY59" fmla="*/ 658811 h 1465635"/>
              <a:gd name="connsiteX60" fmla="*/ 1831263 w 2378110"/>
              <a:gd name="connsiteY60" fmla="*/ 640882 h 1465635"/>
              <a:gd name="connsiteX61" fmla="*/ 1813333 w 2378110"/>
              <a:gd name="connsiteY61" fmla="*/ 622952 h 1465635"/>
              <a:gd name="connsiteX62" fmla="*/ 1768510 w 2378110"/>
              <a:gd name="connsiteY62" fmla="*/ 587093 h 1465635"/>
              <a:gd name="connsiteX63" fmla="*/ 1750580 w 2378110"/>
              <a:gd name="connsiteY63" fmla="*/ 560199 h 1465635"/>
              <a:gd name="connsiteX64" fmla="*/ 1696792 w 2378110"/>
              <a:gd name="connsiteY64" fmla="*/ 524340 h 1465635"/>
              <a:gd name="connsiteX65" fmla="*/ 1678863 w 2378110"/>
              <a:gd name="connsiteY65" fmla="*/ 497446 h 1465635"/>
              <a:gd name="connsiteX66" fmla="*/ 1625075 w 2378110"/>
              <a:gd name="connsiteY66" fmla="*/ 461587 h 1465635"/>
              <a:gd name="connsiteX67" fmla="*/ 1580251 w 2378110"/>
              <a:gd name="connsiteY67" fmla="*/ 425729 h 1465635"/>
              <a:gd name="connsiteX68" fmla="*/ 1544392 w 2378110"/>
              <a:gd name="connsiteY68" fmla="*/ 380905 h 1465635"/>
              <a:gd name="connsiteX69" fmla="*/ 1517498 w 2378110"/>
              <a:gd name="connsiteY69" fmla="*/ 362976 h 1465635"/>
              <a:gd name="connsiteX70" fmla="*/ 1499569 w 2378110"/>
              <a:gd name="connsiteY70" fmla="*/ 345046 h 1465635"/>
              <a:gd name="connsiteX71" fmla="*/ 1445780 w 2378110"/>
              <a:gd name="connsiteY71" fmla="*/ 309187 h 1465635"/>
              <a:gd name="connsiteX72" fmla="*/ 1418886 w 2378110"/>
              <a:gd name="connsiteY72" fmla="*/ 291258 h 1465635"/>
              <a:gd name="connsiteX73" fmla="*/ 1374063 w 2378110"/>
              <a:gd name="connsiteY73" fmla="*/ 250917 h 1465635"/>
              <a:gd name="connsiteX74" fmla="*/ 1351651 w 2378110"/>
              <a:gd name="connsiteY74" fmla="*/ 224022 h 1465635"/>
              <a:gd name="connsiteX75" fmla="*/ 1266487 w 2378110"/>
              <a:gd name="connsiteY75" fmla="*/ 129893 h 1465635"/>
              <a:gd name="connsiteX76" fmla="*/ 1167874 w 2378110"/>
              <a:gd name="connsiteY76" fmla="*/ 80587 h 1465635"/>
              <a:gd name="connsiteX77" fmla="*/ 1100638 w 2378110"/>
              <a:gd name="connsiteY77" fmla="*/ 35764 h 1465635"/>
              <a:gd name="connsiteX78" fmla="*/ 1010992 w 2378110"/>
              <a:gd name="connsiteY78" fmla="*/ 17835 h 1465635"/>
              <a:gd name="connsiteX79" fmla="*/ 925827 w 2378110"/>
              <a:gd name="connsiteY79" fmla="*/ 8869 h 1465635"/>
              <a:gd name="connsiteX80" fmla="*/ 795839 w 2378110"/>
              <a:gd name="connsiteY80" fmla="*/ 13353 h 1465635"/>
              <a:gd name="connsiteX81" fmla="*/ 706192 w 2378110"/>
              <a:gd name="connsiteY81" fmla="*/ 76105 h 1465635"/>
              <a:gd name="connsiteX82" fmla="*/ 665851 w 2378110"/>
              <a:gd name="connsiteY82" fmla="*/ 134375 h 1465635"/>
              <a:gd name="connsiteX83" fmla="*/ 638957 w 2378110"/>
              <a:gd name="connsiteY83" fmla="*/ 156787 h 1465635"/>
              <a:gd name="connsiteX84" fmla="*/ 621027 w 2378110"/>
              <a:gd name="connsiteY84" fmla="*/ 174718 h 1465635"/>
              <a:gd name="connsiteX85" fmla="*/ 589651 w 2378110"/>
              <a:gd name="connsiteY85" fmla="*/ 192647 h 1465635"/>
              <a:gd name="connsiteX86" fmla="*/ 540345 w 2378110"/>
              <a:gd name="connsiteY86" fmla="*/ 255399 h 1465635"/>
              <a:gd name="connsiteX87" fmla="*/ 495522 w 2378110"/>
              <a:gd name="connsiteY87" fmla="*/ 291258 h 1465635"/>
              <a:gd name="connsiteX88" fmla="*/ 450698 w 2378110"/>
              <a:gd name="connsiteY88" fmla="*/ 327117 h 1465635"/>
              <a:gd name="connsiteX89" fmla="*/ 396910 w 2378110"/>
              <a:gd name="connsiteY89" fmla="*/ 389870 h 1465635"/>
              <a:gd name="connsiteX90" fmla="*/ 378980 w 2378110"/>
              <a:gd name="connsiteY90" fmla="*/ 407799 h 1465635"/>
              <a:gd name="connsiteX91" fmla="*/ 370016 w 2378110"/>
              <a:gd name="connsiteY91" fmla="*/ 434693 h 1465635"/>
              <a:gd name="connsiteX92" fmla="*/ 325192 w 2378110"/>
              <a:gd name="connsiteY92" fmla="*/ 479517 h 1465635"/>
              <a:gd name="connsiteX93" fmla="*/ 316227 w 2378110"/>
              <a:gd name="connsiteY93" fmla="*/ 506411 h 1465635"/>
              <a:gd name="connsiteX94" fmla="*/ 289333 w 2378110"/>
              <a:gd name="connsiteY94" fmla="*/ 524340 h 1465635"/>
              <a:gd name="connsiteX95" fmla="*/ 271404 w 2378110"/>
              <a:gd name="connsiteY95" fmla="*/ 542270 h 1465635"/>
              <a:gd name="connsiteX96" fmla="*/ 244510 w 2378110"/>
              <a:gd name="connsiteY96" fmla="*/ 560199 h 1465635"/>
              <a:gd name="connsiteX97" fmla="*/ 199686 w 2378110"/>
              <a:gd name="connsiteY97" fmla="*/ 605023 h 1465635"/>
              <a:gd name="connsiteX98" fmla="*/ 172792 w 2378110"/>
              <a:gd name="connsiteY98" fmla="*/ 622952 h 1465635"/>
              <a:gd name="connsiteX99" fmla="*/ 127969 w 2378110"/>
              <a:gd name="connsiteY99" fmla="*/ 658811 h 1465635"/>
              <a:gd name="connsiteX100" fmla="*/ 92110 w 2378110"/>
              <a:gd name="connsiteY100" fmla="*/ 703635 h 1465635"/>
              <a:gd name="connsiteX101" fmla="*/ 47286 w 2378110"/>
              <a:gd name="connsiteY101" fmla="*/ 739493 h 1465635"/>
              <a:gd name="connsiteX102" fmla="*/ 29357 w 2378110"/>
              <a:gd name="connsiteY102" fmla="*/ 766387 h 1465635"/>
              <a:gd name="connsiteX0" fmla="*/ 29357 w 2378110"/>
              <a:gd name="connsiteY0" fmla="*/ 811210 h 1510458"/>
              <a:gd name="connsiteX1" fmla="*/ 20392 w 2378110"/>
              <a:gd name="connsiteY1" fmla="*/ 847069 h 1510458"/>
              <a:gd name="connsiteX2" fmla="*/ 2463 w 2378110"/>
              <a:gd name="connsiteY2" fmla="*/ 873963 h 1510458"/>
              <a:gd name="connsiteX3" fmla="*/ 11427 w 2378110"/>
              <a:gd name="connsiteY3" fmla="*/ 999469 h 1510458"/>
              <a:gd name="connsiteX4" fmla="*/ 47286 w 2378110"/>
              <a:gd name="connsiteY4" fmla="*/ 1044293 h 1510458"/>
              <a:gd name="connsiteX5" fmla="*/ 74180 w 2378110"/>
              <a:gd name="connsiteY5" fmla="*/ 1071187 h 1510458"/>
              <a:gd name="connsiteX6" fmla="*/ 101075 w 2378110"/>
              <a:gd name="connsiteY6" fmla="*/ 1124975 h 1510458"/>
              <a:gd name="connsiteX7" fmla="*/ 136933 w 2378110"/>
              <a:gd name="connsiteY7" fmla="*/ 1169799 h 1510458"/>
              <a:gd name="connsiteX8" fmla="*/ 190722 w 2378110"/>
              <a:gd name="connsiteY8" fmla="*/ 1223587 h 1510458"/>
              <a:gd name="connsiteX9" fmla="*/ 271404 w 2378110"/>
              <a:gd name="connsiteY9" fmla="*/ 1241516 h 1510458"/>
              <a:gd name="connsiteX10" fmla="*/ 325192 w 2378110"/>
              <a:gd name="connsiteY10" fmla="*/ 1268410 h 1510458"/>
              <a:gd name="connsiteX11" fmla="*/ 387945 w 2378110"/>
              <a:gd name="connsiteY11" fmla="*/ 1286340 h 1510458"/>
              <a:gd name="connsiteX12" fmla="*/ 441733 w 2378110"/>
              <a:gd name="connsiteY12" fmla="*/ 1304269 h 1510458"/>
              <a:gd name="connsiteX13" fmla="*/ 477592 w 2378110"/>
              <a:gd name="connsiteY13" fmla="*/ 1313234 h 1510458"/>
              <a:gd name="connsiteX14" fmla="*/ 504486 w 2378110"/>
              <a:gd name="connsiteY14" fmla="*/ 1322199 h 1510458"/>
              <a:gd name="connsiteX15" fmla="*/ 540345 w 2378110"/>
              <a:gd name="connsiteY15" fmla="*/ 1331163 h 1510458"/>
              <a:gd name="connsiteX16" fmla="*/ 594133 w 2378110"/>
              <a:gd name="connsiteY16" fmla="*/ 1349093 h 1510458"/>
              <a:gd name="connsiteX17" fmla="*/ 629992 w 2378110"/>
              <a:gd name="connsiteY17" fmla="*/ 1358058 h 1510458"/>
              <a:gd name="connsiteX18" fmla="*/ 683780 w 2378110"/>
              <a:gd name="connsiteY18" fmla="*/ 1375987 h 1510458"/>
              <a:gd name="connsiteX19" fmla="*/ 764463 w 2378110"/>
              <a:gd name="connsiteY19" fmla="*/ 1384952 h 1510458"/>
              <a:gd name="connsiteX20" fmla="*/ 800322 w 2378110"/>
              <a:gd name="connsiteY20" fmla="*/ 1393916 h 1510458"/>
              <a:gd name="connsiteX21" fmla="*/ 827216 w 2378110"/>
              <a:gd name="connsiteY21" fmla="*/ 1402881 h 1510458"/>
              <a:gd name="connsiteX22" fmla="*/ 872039 w 2378110"/>
              <a:gd name="connsiteY22" fmla="*/ 1411846 h 1510458"/>
              <a:gd name="connsiteX23" fmla="*/ 934792 w 2378110"/>
              <a:gd name="connsiteY23" fmla="*/ 1429775 h 1510458"/>
              <a:gd name="connsiteX24" fmla="*/ 1042369 w 2378110"/>
              <a:gd name="connsiteY24" fmla="*/ 1438740 h 1510458"/>
              <a:gd name="connsiteX25" fmla="*/ 1078227 w 2378110"/>
              <a:gd name="connsiteY25" fmla="*/ 1447705 h 1510458"/>
              <a:gd name="connsiteX26" fmla="*/ 1132016 w 2378110"/>
              <a:gd name="connsiteY26" fmla="*/ 1456669 h 1510458"/>
              <a:gd name="connsiteX27" fmla="*/ 1158910 w 2378110"/>
              <a:gd name="connsiteY27" fmla="*/ 1465634 h 1510458"/>
              <a:gd name="connsiteX28" fmla="*/ 1257522 w 2378110"/>
              <a:gd name="connsiteY28" fmla="*/ 1474599 h 1510458"/>
              <a:gd name="connsiteX29" fmla="*/ 1490604 w 2378110"/>
              <a:gd name="connsiteY29" fmla="*/ 1501493 h 1510458"/>
              <a:gd name="connsiteX30" fmla="*/ 1553357 w 2378110"/>
              <a:gd name="connsiteY30" fmla="*/ 1510458 h 1510458"/>
              <a:gd name="connsiteX31" fmla="*/ 1750580 w 2378110"/>
              <a:gd name="connsiteY31" fmla="*/ 1501493 h 1510458"/>
              <a:gd name="connsiteX32" fmla="*/ 1840227 w 2378110"/>
              <a:gd name="connsiteY32" fmla="*/ 1483563 h 1510458"/>
              <a:gd name="connsiteX33" fmla="*/ 1867122 w 2378110"/>
              <a:gd name="connsiteY33" fmla="*/ 1474599 h 1510458"/>
              <a:gd name="connsiteX34" fmla="*/ 2037451 w 2378110"/>
              <a:gd name="connsiteY34" fmla="*/ 1456669 h 1510458"/>
              <a:gd name="connsiteX35" fmla="*/ 2118133 w 2378110"/>
              <a:gd name="connsiteY35" fmla="*/ 1429775 h 1510458"/>
              <a:gd name="connsiteX36" fmla="*/ 2145027 w 2378110"/>
              <a:gd name="connsiteY36" fmla="*/ 1420810 h 1510458"/>
              <a:gd name="connsiteX37" fmla="*/ 2180886 w 2378110"/>
              <a:gd name="connsiteY37" fmla="*/ 1411846 h 1510458"/>
              <a:gd name="connsiteX38" fmla="*/ 2207780 w 2378110"/>
              <a:gd name="connsiteY38" fmla="*/ 1393916 h 1510458"/>
              <a:gd name="connsiteX39" fmla="*/ 2279498 w 2378110"/>
              <a:gd name="connsiteY39" fmla="*/ 1375987 h 1510458"/>
              <a:gd name="connsiteX40" fmla="*/ 2315357 w 2378110"/>
              <a:gd name="connsiteY40" fmla="*/ 1349093 h 1510458"/>
              <a:gd name="connsiteX41" fmla="*/ 2342251 w 2378110"/>
              <a:gd name="connsiteY41" fmla="*/ 1331163 h 1510458"/>
              <a:gd name="connsiteX42" fmla="*/ 2351216 w 2378110"/>
              <a:gd name="connsiteY42" fmla="*/ 1295305 h 1510458"/>
              <a:gd name="connsiteX43" fmla="*/ 2369145 w 2378110"/>
              <a:gd name="connsiteY43" fmla="*/ 1241516 h 1510458"/>
              <a:gd name="connsiteX44" fmla="*/ 2378110 w 2378110"/>
              <a:gd name="connsiteY44" fmla="*/ 1214622 h 1510458"/>
              <a:gd name="connsiteX45" fmla="*/ 2342251 w 2378110"/>
              <a:gd name="connsiteY45" fmla="*/ 1133940 h 1510458"/>
              <a:gd name="connsiteX46" fmla="*/ 2324322 w 2378110"/>
              <a:gd name="connsiteY46" fmla="*/ 1116010 h 1510458"/>
              <a:gd name="connsiteX47" fmla="*/ 2297427 w 2378110"/>
              <a:gd name="connsiteY47" fmla="*/ 1071187 h 1510458"/>
              <a:gd name="connsiteX48" fmla="*/ 2279498 w 2378110"/>
              <a:gd name="connsiteY48" fmla="*/ 1044293 h 1510458"/>
              <a:gd name="connsiteX49" fmla="*/ 2225710 w 2378110"/>
              <a:gd name="connsiteY49" fmla="*/ 999469 h 1510458"/>
              <a:gd name="connsiteX50" fmla="*/ 2207780 w 2378110"/>
              <a:gd name="connsiteY50" fmla="*/ 972575 h 1510458"/>
              <a:gd name="connsiteX51" fmla="*/ 2153992 w 2378110"/>
              <a:gd name="connsiteY51" fmla="*/ 918787 h 1510458"/>
              <a:gd name="connsiteX52" fmla="*/ 2127098 w 2378110"/>
              <a:gd name="connsiteY52" fmla="*/ 891893 h 1510458"/>
              <a:gd name="connsiteX53" fmla="*/ 2073310 w 2378110"/>
              <a:gd name="connsiteY53" fmla="*/ 856034 h 1510458"/>
              <a:gd name="connsiteX54" fmla="*/ 2055380 w 2378110"/>
              <a:gd name="connsiteY54" fmla="*/ 838105 h 1510458"/>
              <a:gd name="connsiteX55" fmla="*/ 2037451 w 2378110"/>
              <a:gd name="connsiteY55" fmla="*/ 811210 h 1510458"/>
              <a:gd name="connsiteX56" fmla="*/ 2001592 w 2378110"/>
              <a:gd name="connsiteY56" fmla="*/ 802246 h 1510458"/>
              <a:gd name="connsiteX57" fmla="*/ 1956769 w 2378110"/>
              <a:gd name="connsiteY57" fmla="*/ 766387 h 1510458"/>
              <a:gd name="connsiteX58" fmla="*/ 1929875 w 2378110"/>
              <a:gd name="connsiteY58" fmla="*/ 757422 h 1510458"/>
              <a:gd name="connsiteX59" fmla="*/ 1858157 w 2378110"/>
              <a:gd name="connsiteY59" fmla="*/ 703634 h 1510458"/>
              <a:gd name="connsiteX60" fmla="*/ 1831263 w 2378110"/>
              <a:gd name="connsiteY60" fmla="*/ 685705 h 1510458"/>
              <a:gd name="connsiteX61" fmla="*/ 1813333 w 2378110"/>
              <a:gd name="connsiteY61" fmla="*/ 667775 h 1510458"/>
              <a:gd name="connsiteX62" fmla="*/ 1768510 w 2378110"/>
              <a:gd name="connsiteY62" fmla="*/ 631916 h 1510458"/>
              <a:gd name="connsiteX63" fmla="*/ 1750580 w 2378110"/>
              <a:gd name="connsiteY63" fmla="*/ 605022 h 1510458"/>
              <a:gd name="connsiteX64" fmla="*/ 1696792 w 2378110"/>
              <a:gd name="connsiteY64" fmla="*/ 569163 h 1510458"/>
              <a:gd name="connsiteX65" fmla="*/ 1678863 w 2378110"/>
              <a:gd name="connsiteY65" fmla="*/ 542269 h 1510458"/>
              <a:gd name="connsiteX66" fmla="*/ 1625075 w 2378110"/>
              <a:gd name="connsiteY66" fmla="*/ 506410 h 1510458"/>
              <a:gd name="connsiteX67" fmla="*/ 1580251 w 2378110"/>
              <a:gd name="connsiteY67" fmla="*/ 470552 h 1510458"/>
              <a:gd name="connsiteX68" fmla="*/ 1544392 w 2378110"/>
              <a:gd name="connsiteY68" fmla="*/ 425728 h 1510458"/>
              <a:gd name="connsiteX69" fmla="*/ 1517498 w 2378110"/>
              <a:gd name="connsiteY69" fmla="*/ 407799 h 1510458"/>
              <a:gd name="connsiteX70" fmla="*/ 1499569 w 2378110"/>
              <a:gd name="connsiteY70" fmla="*/ 389869 h 1510458"/>
              <a:gd name="connsiteX71" fmla="*/ 1445780 w 2378110"/>
              <a:gd name="connsiteY71" fmla="*/ 354010 h 1510458"/>
              <a:gd name="connsiteX72" fmla="*/ 1418886 w 2378110"/>
              <a:gd name="connsiteY72" fmla="*/ 336081 h 1510458"/>
              <a:gd name="connsiteX73" fmla="*/ 1374063 w 2378110"/>
              <a:gd name="connsiteY73" fmla="*/ 295740 h 1510458"/>
              <a:gd name="connsiteX74" fmla="*/ 1351651 w 2378110"/>
              <a:gd name="connsiteY74" fmla="*/ 268845 h 1510458"/>
              <a:gd name="connsiteX75" fmla="*/ 1266487 w 2378110"/>
              <a:gd name="connsiteY75" fmla="*/ 174716 h 1510458"/>
              <a:gd name="connsiteX76" fmla="*/ 1167874 w 2378110"/>
              <a:gd name="connsiteY76" fmla="*/ 125410 h 1510458"/>
              <a:gd name="connsiteX77" fmla="*/ 1100638 w 2378110"/>
              <a:gd name="connsiteY77" fmla="*/ 80587 h 1510458"/>
              <a:gd name="connsiteX78" fmla="*/ 993063 w 2378110"/>
              <a:gd name="connsiteY78" fmla="*/ 17835 h 1510458"/>
              <a:gd name="connsiteX79" fmla="*/ 925827 w 2378110"/>
              <a:gd name="connsiteY79" fmla="*/ 53692 h 1510458"/>
              <a:gd name="connsiteX80" fmla="*/ 795839 w 2378110"/>
              <a:gd name="connsiteY80" fmla="*/ 58176 h 1510458"/>
              <a:gd name="connsiteX81" fmla="*/ 706192 w 2378110"/>
              <a:gd name="connsiteY81" fmla="*/ 120928 h 1510458"/>
              <a:gd name="connsiteX82" fmla="*/ 665851 w 2378110"/>
              <a:gd name="connsiteY82" fmla="*/ 179198 h 1510458"/>
              <a:gd name="connsiteX83" fmla="*/ 638957 w 2378110"/>
              <a:gd name="connsiteY83" fmla="*/ 201610 h 1510458"/>
              <a:gd name="connsiteX84" fmla="*/ 621027 w 2378110"/>
              <a:gd name="connsiteY84" fmla="*/ 219541 h 1510458"/>
              <a:gd name="connsiteX85" fmla="*/ 589651 w 2378110"/>
              <a:gd name="connsiteY85" fmla="*/ 237470 h 1510458"/>
              <a:gd name="connsiteX86" fmla="*/ 540345 w 2378110"/>
              <a:gd name="connsiteY86" fmla="*/ 300222 h 1510458"/>
              <a:gd name="connsiteX87" fmla="*/ 495522 w 2378110"/>
              <a:gd name="connsiteY87" fmla="*/ 336081 h 1510458"/>
              <a:gd name="connsiteX88" fmla="*/ 450698 w 2378110"/>
              <a:gd name="connsiteY88" fmla="*/ 371940 h 1510458"/>
              <a:gd name="connsiteX89" fmla="*/ 396910 w 2378110"/>
              <a:gd name="connsiteY89" fmla="*/ 434693 h 1510458"/>
              <a:gd name="connsiteX90" fmla="*/ 378980 w 2378110"/>
              <a:gd name="connsiteY90" fmla="*/ 452622 h 1510458"/>
              <a:gd name="connsiteX91" fmla="*/ 370016 w 2378110"/>
              <a:gd name="connsiteY91" fmla="*/ 479516 h 1510458"/>
              <a:gd name="connsiteX92" fmla="*/ 325192 w 2378110"/>
              <a:gd name="connsiteY92" fmla="*/ 524340 h 1510458"/>
              <a:gd name="connsiteX93" fmla="*/ 316227 w 2378110"/>
              <a:gd name="connsiteY93" fmla="*/ 551234 h 1510458"/>
              <a:gd name="connsiteX94" fmla="*/ 289333 w 2378110"/>
              <a:gd name="connsiteY94" fmla="*/ 569163 h 1510458"/>
              <a:gd name="connsiteX95" fmla="*/ 271404 w 2378110"/>
              <a:gd name="connsiteY95" fmla="*/ 587093 h 1510458"/>
              <a:gd name="connsiteX96" fmla="*/ 244510 w 2378110"/>
              <a:gd name="connsiteY96" fmla="*/ 605022 h 1510458"/>
              <a:gd name="connsiteX97" fmla="*/ 199686 w 2378110"/>
              <a:gd name="connsiteY97" fmla="*/ 649846 h 1510458"/>
              <a:gd name="connsiteX98" fmla="*/ 172792 w 2378110"/>
              <a:gd name="connsiteY98" fmla="*/ 667775 h 1510458"/>
              <a:gd name="connsiteX99" fmla="*/ 127969 w 2378110"/>
              <a:gd name="connsiteY99" fmla="*/ 703634 h 1510458"/>
              <a:gd name="connsiteX100" fmla="*/ 92110 w 2378110"/>
              <a:gd name="connsiteY100" fmla="*/ 748458 h 1510458"/>
              <a:gd name="connsiteX101" fmla="*/ 47286 w 2378110"/>
              <a:gd name="connsiteY101" fmla="*/ 784316 h 1510458"/>
              <a:gd name="connsiteX102" fmla="*/ 29357 w 2378110"/>
              <a:gd name="connsiteY102" fmla="*/ 811210 h 1510458"/>
              <a:gd name="connsiteX0" fmla="*/ 29357 w 2378110"/>
              <a:gd name="connsiteY0" fmla="*/ 811210 h 1510458"/>
              <a:gd name="connsiteX1" fmla="*/ 20392 w 2378110"/>
              <a:gd name="connsiteY1" fmla="*/ 847069 h 1510458"/>
              <a:gd name="connsiteX2" fmla="*/ 2463 w 2378110"/>
              <a:gd name="connsiteY2" fmla="*/ 873963 h 1510458"/>
              <a:gd name="connsiteX3" fmla="*/ 11427 w 2378110"/>
              <a:gd name="connsiteY3" fmla="*/ 999469 h 1510458"/>
              <a:gd name="connsiteX4" fmla="*/ 47286 w 2378110"/>
              <a:gd name="connsiteY4" fmla="*/ 1044293 h 1510458"/>
              <a:gd name="connsiteX5" fmla="*/ 74180 w 2378110"/>
              <a:gd name="connsiteY5" fmla="*/ 1071187 h 1510458"/>
              <a:gd name="connsiteX6" fmla="*/ 101075 w 2378110"/>
              <a:gd name="connsiteY6" fmla="*/ 1124975 h 1510458"/>
              <a:gd name="connsiteX7" fmla="*/ 136933 w 2378110"/>
              <a:gd name="connsiteY7" fmla="*/ 1169799 h 1510458"/>
              <a:gd name="connsiteX8" fmla="*/ 190722 w 2378110"/>
              <a:gd name="connsiteY8" fmla="*/ 1223587 h 1510458"/>
              <a:gd name="connsiteX9" fmla="*/ 271404 w 2378110"/>
              <a:gd name="connsiteY9" fmla="*/ 1241516 h 1510458"/>
              <a:gd name="connsiteX10" fmla="*/ 325192 w 2378110"/>
              <a:gd name="connsiteY10" fmla="*/ 1268410 h 1510458"/>
              <a:gd name="connsiteX11" fmla="*/ 387945 w 2378110"/>
              <a:gd name="connsiteY11" fmla="*/ 1286340 h 1510458"/>
              <a:gd name="connsiteX12" fmla="*/ 441733 w 2378110"/>
              <a:gd name="connsiteY12" fmla="*/ 1304269 h 1510458"/>
              <a:gd name="connsiteX13" fmla="*/ 477592 w 2378110"/>
              <a:gd name="connsiteY13" fmla="*/ 1313234 h 1510458"/>
              <a:gd name="connsiteX14" fmla="*/ 504486 w 2378110"/>
              <a:gd name="connsiteY14" fmla="*/ 1322199 h 1510458"/>
              <a:gd name="connsiteX15" fmla="*/ 540345 w 2378110"/>
              <a:gd name="connsiteY15" fmla="*/ 1331163 h 1510458"/>
              <a:gd name="connsiteX16" fmla="*/ 594133 w 2378110"/>
              <a:gd name="connsiteY16" fmla="*/ 1349093 h 1510458"/>
              <a:gd name="connsiteX17" fmla="*/ 629992 w 2378110"/>
              <a:gd name="connsiteY17" fmla="*/ 1358058 h 1510458"/>
              <a:gd name="connsiteX18" fmla="*/ 683780 w 2378110"/>
              <a:gd name="connsiteY18" fmla="*/ 1375987 h 1510458"/>
              <a:gd name="connsiteX19" fmla="*/ 764463 w 2378110"/>
              <a:gd name="connsiteY19" fmla="*/ 1384952 h 1510458"/>
              <a:gd name="connsiteX20" fmla="*/ 800322 w 2378110"/>
              <a:gd name="connsiteY20" fmla="*/ 1393916 h 1510458"/>
              <a:gd name="connsiteX21" fmla="*/ 827216 w 2378110"/>
              <a:gd name="connsiteY21" fmla="*/ 1402881 h 1510458"/>
              <a:gd name="connsiteX22" fmla="*/ 872039 w 2378110"/>
              <a:gd name="connsiteY22" fmla="*/ 1411846 h 1510458"/>
              <a:gd name="connsiteX23" fmla="*/ 934792 w 2378110"/>
              <a:gd name="connsiteY23" fmla="*/ 1429775 h 1510458"/>
              <a:gd name="connsiteX24" fmla="*/ 1042369 w 2378110"/>
              <a:gd name="connsiteY24" fmla="*/ 1438740 h 1510458"/>
              <a:gd name="connsiteX25" fmla="*/ 1078227 w 2378110"/>
              <a:gd name="connsiteY25" fmla="*/ 1447705 h 1510458"/>
              <a:gd name="connsiteX26" fmla="*/ 1132016 w 2378110"/>
              <a:gd name="connsiteY26" fmla="*/ 1456669 h 1510458"/>
              <a:gd name="connsiteX27" fmla="*/ 1158910 w 2378110"/>
              <a:gd name="connsiteY27" fmla="*/ 1465634 h 1510458"/>
              <a:gd name="connsiteX28" fmla="*/ 1257522 w 2378110"/>
              <a:gd name="connsiteY28" fmla="*/ 1474599 h 1510458"/>
              <a:gd name="connsiteX29" fmla="*/ 1490604 w 2378110"/>
              <a:gd name="connsiteY29" fmla="*/ 1501493 h 1510458"/>
              <a:gd name="connsiteX30" fmla="*/ 1553357 w 2378110"/>
              <a:gd name="connsiteY30" fmla="*/ 1510458 h 1510458"/>
              <a:gd name="connsiteX31" fmla="*/ 1750580 w 2378110"/>
              <a:gd name="connsiteY31" fmla="*/ 1501493 h 1510458"/>
              <a:gd name="connsiteX32" fmla="*/ 1840227 w 2378110"/>
              <a:gd name="connsiteY32" fmla="*/ 1483563 h 1510458"/>
              <a:gd name="connsiteX33" fmla="*/ 1867122 w 2378110"/>
              <a:gd name="connsiteY33" fmla="*/ 1474599 h 1510458"/>
              <a:gd name="connsiteX34" fmla="*/ 2037451 w 2378110"/>
              <a:gd name="connsiteY34" fmla="*/ 1456669 h 1510458"/>
              <a:gd name="connsiteX35" fmla="*/ 2118133 w 2378110"/>
              <a:gd name="connsiteY35" fmla="*/ 1429775 h 1510458"/>
              <a:gd name="connsiteX36" fmla="*/ 2145027 w 2378110"/>
              <a:gd name="connsiteY36" fmla="*/ 1420810 h 1510458"/>
              <a:gd name="connsiteX37" fmla="*/ 2180886 w 2378110"/>
              <a:gd name="connsiteY37" fmla="*/ 1411846 h 1510458"/>
              <a:gd name="connsiteX38" fmla="*/ 2207780 w 2378110"/>
              <a:gd name="connsiteY38" fmla="*/ 1393916 h 1510458"/>
              <a:gd name="connsiteX39" fmla="*/ 2279498 w 2378110"/>
              <a:gd name="connsiteY39" fmla="*/ 1375987 h 1510458"/>
              <a:gd name="connsiteX40" fmla="*/ 2315357 w 2378110"/>
              <a:gd name="connsiteY40" fmla="*/ 1349093 h 1510458"/>
              <a:gd name="connsiteX41" fmla="*/ 2342251 w 2378110"/>
              <a:gd name="connsiteY41" fmla="*/ 1331163 h 1510458"/>
              <a:gd name="connsiteX42" fmla="*/ 2351216 w 2378110"/>
              <a:gd name="connsiteY42" fmla="*/ 1295305 h 1510458"/>
              <a:gd name="connsiteX43" fmla="*/ 2369145 w 2378110"/>
              <a:gd name="connsiteY43" fmla="*/ 1241516 h 1510458"/>
              <a:gd name="connsiteX44" fmla="*/ 2378110 w 2378110"/>
              <a:gd name="connsiteY44" fmla="*/ 1214622 h 1510458"/>
              <a:gd name="connsiteX45" fmla="*/ 2342251 w 2378110"/>
              <a:gd name="connsiteY45" fmla="*/ 1133940 h 1510458"/>
              <a:gd name="connsiteX46" fmla="*/ 2324322 w 2378110"/>
              <a:gd name="connsiteY46" fmla="*/ 1116010 h 1510458"/>
              <a:gd name="connsiteX47" fmla="*/ 2297427 w 2378110"/>
              <a:gd name="connsiteY47" fmla="*/ 1071187 h 1510458"/>
              <a:gd name="connsiteX48" fmla="*/ 2279498 w 2378110"/>
              <a:gd name="connsiteY48" fmla="*/ 1044293 h 1510458"/>
              <a:gd name="connsiteX49" fmla="*/ 2225710 w 2378110"/>
              <a:gd name="connsiteY49" fmla="*/ 999469 h 1510458"/>
              <a:gd name="connsiteX50" fmla="*/ 2207780 w 2378110"/>
              <a:gd name="connsiteY50" fmla="*/ 972575 h 1510458"/>
              <a:gd name="connsiteX51" fmla="*/ 2153992 w 2378110"/>
              <a:gd name="connsiteY51" fmla="*/ 918787 h 1510458"/>
              <a:gd name="connsiteX52" fmla="*/ 2127098 w 2378110"/>
              <a:gd name="connsiteY52" fmla="*/ 891893 h 1510458"/>
              <a:gd name="connsiteX53" fmla="*/ 2073310 w 2378110"/>
              <a:gd name="connsiteY53" fmla="*/ 856034 h 1510458"/>
              <a:gd name="connsiteX54" fmla="*/ 2055380 w 2378110"/>
              <a:gd name="connsiteY54" fmla="*/ 838105 h 1510458"/>
              <a:gd name="connsiteX55" fmla="*/ 2037451 w 2378110"/>
              <a:gd name="connsiteY55" fmla="*/ 811210 h 1510458"/>
              <a:gd name="connsiteX56" fmla="*/ 2001592 w 2378110"/>
              <a:gd name="connsiteY56" fmla="*/ 802246 h 1510458"/>
              <a:gd name="connsiteX57" fmla="*/ 1956769 w 2378110"/>
              <a:gd name="connsiteY57" fmla="*/ 766387 h 1510458"/>
              <a:gd name="connsiteX58" fmla="*/ 1929875 w 2378110"/>
              <a:gd name="connsiteY58" fmla="*/ 757422 h 1510458"/>
              <a:gd name="connsiteX59" fmla="*/ 1858157 w 2378110"/>
              <a:gd name="connsiteY59" fmla="*/ 703634 h 1510458"/>
              <a:gd name="connsiteX60" fmla="*/ 1831263 w 2378110"/>
              <a:gd name="connsiteY60" fmla="*/ 685705 h 1510458"/>
              <a:gd name="connsiteX61" fmla="*/ 1813333 w 2378110"/>
              <a:gd name="connsiteY61" fmla="*/ 667775 h 1510458"/>
              <a:gd name="connsiteX62" fmla="*/ 1768510 w 2378110"/>
              <a:gd name="connsiteY62" fmla="*/ 631916 h 1510458"/>
              <a:gd name="connsiteX63" fmla="*/ 1750580 w 2378110"/>
              <a:gd name="connsiteY63" fmla="*/ 605022 h 1510458"/>
              <a:gd name="connsiteX64" fmla="*/ 1696792 w 2378110"/>
              <a:gd name="connsiteY64" fmla="*/ 569163 h 1510458"/>
              <a:gd name="connsiteX65" fmla="*/ 1678863 w 2378110"/>
              <a:gd name="connsiteY65" fmla="*/ 542269 h 1510458"/>
              <a:gd name="connsiteX66" fmla="*/ 1625075 w 2378110"/>
              <a:gd name="connsiteY66" fmla="*/ 506410 h 1510458"/>
              <a:gd name="connsiteX67" fmla="*/ 1580251 w 2378110"/>
              <a:gd name="connsiteY67" fmla="*/ 470552 h 1510458"/>
              <a:gd name="connsiteX68" fmla="*/ 1544392 w 2378110"/>
              <a:gd name="connsiteY68" fmla="*/ 425728 h 1510458"/>
              <a:gd name="connsiteX69" fmla="*/ 1517498 w 2378110"/>
              <a:gd name="connsiteY69" fmla="*/ 407799 h 1510458"/>
              <a:gd name="connsiteX70" fmla="*/ 1499569 w 2378110"/>
              <a:gd name="connsiteY70" fmla="*/ 389869 h 1510458"/>
              <a:gd name="connsiteX71" fmla="*/ 1445780 w 2378110"/>
              <a:gd name="connsiteY71" fmla="*/ 354010 h 1510458"/>
              <a:gd name="connsiteX72" fmla="*/ 1418886 w 2378110"/>
              <a:gd name="connsiteY72" fmla="*/ 336081 h 1510458"/>
              <a:gd name="connsiteX73" fmla="*/ 1374063 w 2378110"/>
              <a:gd name="connsiteY73" fmla="*/ 295740 h 1510458"/>
              <a:gd name="connsiteX74" fmla="*/ 1351651 w 2378110"/>
              <a:gd name="connsiteY74" fmla="*/ 268845 h 1510458"/>
              <a:gd name="connsiteX75" fmla="*/ 1266487 w 2378110"/>
              <a:gd name="connsiteY75" fmla="*/ 174716 h 1510458"/>
              <a:gd name="connsiteX76" fmla="*/ 1167874 w 2378110"/>
              <a:gd name="connsiteY76" fmla="*/ 125410 h 1510458"/>
              <a:gd name="connsiteX77" fmla="*/ 1087191 w 2378110"/>
              <a:gd name="connsiteY77" fmla="*/ 62658 h 1510458"/>
              <a:gd name="connsiteX78" fmla="*/ 993063 w 2378110"/>
              <a:gd name="connsiteY78" fmla="*/ 17835 h 1510458"/>
              <a:gd name="connsiteX79" fmla="*/ 925827 w 2378110"/>
              <a:gd name="connsiteY79" fmla="*/ 53692 h 1510458"/>
              <a:gd name="connsiteX80" fmla="*/ 795839 w 2378110"/>
              <a:gd name="connsiteY80" fmla="*/ 58176 h 1510458"/>
              <a:gd name="connsiteX81" fmla="*/ 706192 w 2378110"/>
              <a:gd name="connsiteY81" fmla="*/ 120928 h 1510458"/>
              <a:gd name="connsiteX82" fmla="*/ 665851 w 2378110"/>
              <a:gd name="connsiteY82" fmla="*/ 179198 h 1510458"/>
              <a:gd name="connsiteX83" fmla="*/ 638957 w 2378110"/>
              <a:gd name="connsiteY83" fmla="*/ 201610 h 1510458"/>
              <a:gd name="connsiteX84" fmla="*/ 621027 w 2378110"/>
              <a:gd name="connsiteY84" fmla="*/ 219541 h 1510458"/>
              <a:gd name="connsiteX85" fmla="*/ 589651 w 2378110"/>
              <a:gd name="connsiteY85" fmla="*/ 237470 h 1510458"/>
              <a:gd name="connsiteX86" fmla="*/ 540345 w 2378110"/>
              <a:gd name="connsiteY86" fmla="*/ 300222 h 1510458"/>
              <a:gd name="connsiteX87" fmla="*/ 495522 w 2378110"/>
              <a:gd name="connsiteY87" fmla="*/ 336081 h 1510458"/>
              <a:gd name="connsiteX88" fmla="*/ 450698 w 2378110"/>
              <a:gd name="connsiteY88" fmla="*/ 371940 h 1510458"/>
              <a:gd name="connsiteX89" fmla="*/ 396910 w 2378110"/>
              <a:gd name="connsiteY89" fmla="*/ 434693 h 1510458"/>
              <a:gd name="connsiteX90" fmla="*/ 378980 w 2378110"/>
              <a:gd name="connsiteY90" fmla="*/ 452622 h 1510458"/>
              <a:gd name="connsiteX91" fmla="*/ 370016 w 2378110"/>
              <a:gd name="connsiteY91" fmla="*/ 479516 h 1510458"/>
              <a:gd name="connsiteX92" fmla="*/ 325192 w 2378110"/>
              <a:gd name="connsiteY92" fmla="*/ 524340 h 1510458"/>
              <a:gd name="connsiteX93" fmla="*/ 316227 w 2378110"/>
              <a:gd name="connsiteY93" fmla="*/ 551234 h 1510458"/>
              <a:gd name="connsiteX94" fmla="*/ 289333 w 2378110"/>
              <a:gd name="connsiteY94" fmla="*/ 569163 h 1510458"/>
              <a:gd name="connsiteX95" fmla="*/ 271404 w 2378110"/>
              <a:gd name="connsiteY95" fmla="*/ 587093 h 1510458"/>
              <a:gd name="connsiteX96" fmla="*/ 244510 w 2378110"/>
              <a:gd name="connsiteY96" fmla="*/ 605022 h 1510458"/>
              <a:gd name="connsiteX97" fmla="*/ 199686 w 2378110"/>
              <a:gd name="connsiteY97" fmla="*/ 649846 h 1510458"/>
              <a:gd name="connsiteX98" fmla="*/ 172792 w 2378110"/>
              <a:gd name="connsiteY98" fmla="*/ 667775 h 1510458"/>
              <a:gd name="connsiteX99" fmla="*/ 127969 w 2378110"/>
              <a:gd name="connsiteY99" fmla="*/ 703634 h 1510458"/>
              <a:gd name="connsiteX100" fmla="*/ 92110 w 2378110"/>
              <a:gd name="connsiteY100" fmla="*/ 748458 h 1510458"/>
              <a:gd name="connsiteX101" fmla="*/ 47286 w 2378110"/>
              <a:gd name="connsiteY101" fmla="*/ 784316 h 1510458"/>
              <a:gd name="connsiteX102" fmla="*/ 29357 w 2378110"/>
              <a:gd name="connsiteY102" fmla="*/ 811210 h 1510458"/>
              <a:gd name="connsiteX0" fmla="*/ 29357 w 2378110"/>
              <a:gd name="connsiteY0" fmla="*/ 811210 h 1510458"/>
              <a:gd name="connsiteX1" fmla="*/ 20392 w 2378110"/>
              <a:gd name="connsiteY1" fmla="*/ 847069 h 1510458"/>
              <a:gd name="connsiteX2" fmla="*/ 2463 w 2378110"/>
              <a:gd name="connsiteY2" fmla="*/ 873963 h 1510458"/>
              <a:gd name="connsiteX3" fmla="*/ 11427 w 2378110"/>
              <a:gd name="connsiteY3" fmla="*/ 999469 h 1510458"/>
              <a:gd name="connsiteX4" fmla="*/ 47286 w 2378110"/>
              <a:gd name="connsiteY4" fmla="*/ 1044293 h 1510458"/>
              <a:gd name="connsiteX5" fmla="*/ 74180 w 2378110"/>
              <a:gd name="connsiteY5" fmla="*/ 1071187 h 1510458"/>
              <a:gd name="connsiteX6" fmla="*/ 101075 w 2378110"/>
              <a:gd name="connsiteY6" fmla="*/ 1124975 h 1510458"/>
              <a:gd name="connsiteX7" fmla="*/ 136933 w 2378110"/>
              <a:gd name="connsiteY7" fmla="*/ 1169799 h 1510458"/>
              <a:gd name="connsiteX8" fmla="*/ 190722 w 2378110"/>
              <a:gd name="connsiteY8" fmla="*/ 1223587 h 1510458"/>
              <a:gd name="connsiteX9" fmla="*/ 271404 w 2378110"/>
              <a:gd name="connsiteY9" fmla="*/ 1241516 h 1510458"/>
              <a:gd name="connsiteX10" fmla="*/ 325192 w 2378110"/>
              <a:gd name="connsiteY10" fmla="*/ 1268410 h 1510458"/>
              <a:gd name="connsiteX11" fmla="*/ 387945 w 2378110"/>
              <a:gd name="connsiteY11" fmla="*/ 1286340 h 1510458"/>
              <a:gd name="connsiteX12" fmla="*/ 441733 w 2378110"/>
              <a:gd name="connsiteY12" fmla="*/ 1304269 h 1510458"/>
              <a:gd name="connsiteX13" fmla="*/ 477592 w 2378110"/>
              <a:gd name="connsiteY13" fmla="*/ 1313234 h 1510458"/>
              <a:gd name="connsiteX14" fmla="*/ 504486 w 2378110"/>
              <a:gd name="connsiteY14" fmla="*/ 1322199 h 1510458"/>
              <a:gd name="connsiteX15" fmla="*/ 540345 w 2378110"/>
              <a:gd name="connsiteY15" fmla="*/ 1331163 h 1510458"/>
              <a:gd name="connsiteX16" fmla="*/ 594133 w 2378110"/>
              <a:gd name="connsiteY16" fmla="*/ 1349093 h 1510458"/>
              <a:gd name="connsiteX17" fmla="*/ 629992 w 2378110"/>
              <a:gd name="connsiteY17" fmla="*/ 1358058 h 1510458"/>
              <a:gd name="connsiteX18" fmla="*/ 683780 w 2378110"/>
              <a:gd name="connsiteY18" fmla="*/ 1375987 h 1510458"/>
              <a:gd name="connsiteX19" fmla="*/ 764463 w 2378110"/>
              <a:gd name="connsiteY19" fmla="*/ 1384952 h 1510458"/>
              <a:gd name="connsiteX20" fmla="*/ 800322 w 2378110"/>
              <a:gd name="connsiteY20" fmla="*/ 1393916 h 1510458"/>
              <a:gd name="connsiteX21" fmla="*/ 827216 w 2378110"/>
              <a:gd name="connsiteY21" fmla="*/ 1402881 h 1510458"/>
              <a:gd name="connsiteX22" fmla="*/ 872039 w 2378110"/>
              <a:gd name="connsiteY22" fmla="*/ 1411846 h 1510458"/>
              <a:gd name="connsiteX23" fmla="*/ 934792 w 2378110"/>
              <a:gd name="connsiteY23" fmla="*/ 1429775 h 1510458"/>
              <a:gd name="connsiteX24" fmla="*/ 1042369 w 2378110"/>
              <a:gd name="connsiteY24" fmla="*/ 1438740 h 1510458"/>
              <a:gd name="connsiteX25" fmla="*/ 1078227 w 2378110"/>
              <a:gd name="connsiteY25" fmla="*/ 1447705 h 1510458"/>
              <a:gd name="connsiteX26" fmla="*/ 1132016 w 2378110"/>
              <a:gd name="connsiteY26" fmla="*/ 1456669 h 1510458"/>
              <a:gd name="connsiteX27" fmla="*/ 1158910 w 2378110"/>
              <a:gd name="connsiteY27" fmla="*/ 1465634 h 1510458"/>
              <a:gd name="connsiteX28" fmla="*/ 1257522 w 2378110"/>
              <a:gd name="connsiteY28" fmla="*/ 1474599 h 1510458"/>
              <a:gd name="connsiteX29" fmla="*/ 1490604 w 2378110"/>
              <a:gd name="connsiteY29" fmla="*/ 1501493 h 1510458"/>
              <a:gd name="connsiteX30" fmla="*/ 1553357 w 2378110"/>
              <a:gd name="connsiteY30" fmla="*/ 1510458 h 1510458"/>
              <a:gd name="connsiteX31" fmla="*/ 1750580 w 2378110"/>
              <a:gd name="connsiteY31" fmla="*/ 1501493 h 1510458"/>
              <a:gd name="connsiteX32" fmla="*/ 1840227 w 2378110"/>
              <a:gd name="connsiteY32" fmla="*/ 1483563 h 1510458"/>
              <a:gd name="connsiteX33" fmla="*/ 1867122 w 2378110"/>
              <a:gd name="connsiteY33" fmla="*/ 1474599 h 1510458"/>
              <a:gd name="connsiteX34" fmla="*/ 2037451 w 2378110"/>
              <a:gd name="connsiteY34" fmla="*/ 1456669 h 1510458"/>
              <a:gd name="connsiteX35" fmla="*/ 2118133 w 2378110"/>
              <a:gd name="connsiteY35" fmla="*/ 1429775 h 1510458"/>
              <a:gd name="connsiteX36" fmla="*/ 2145027 w 2378110"/>
              <a:gd name="connsiteY36" fmla="*/ 1420810 h 1510458"/>
              <a:gd name="connsiteX37" fmla="*/ 2180886 w 2378110"/>
              <a:gd name="connsiteY37" fmla="*/ 1411846 h 1510458"/>
              <a:gd name="connsiteX38" fmla="*/ 2207780 w 2378110"/>
              <a:gd name="connsiteY38" fmla="*/ 1393916 h 1510458"/>
              <a:gd name="connsiteX39" fmla="*/ 2279498 w 2378110"/>
              <a:gd name="connsiteY39" fmla="*/ 1375987 h 1510458"/>
              <a:gd name="connsiteX40" fmla="*/ 2315357 w 2378110"/>
              <a:gd name="connsiteY40" fmla="*/ 1349093 h 1510458"/>
              <a:gd name="connsiteX41" fmla="*/ 2342251 w 2378110"/>
              <a:gd name="connsiteY41" fmla="*/ 1331163 h 1510458"/>
              <a:gd name="connsiteX42" fmla="*/ 2351216 w 2378110"/>
              <a:gd name="connsiteY42" fmla="*/ 1295305 h 1510458"/>
              <a:gd name="connsiteX43" fmla="*/ 2369145 w 2378110"/>
              <a:gd name="connsiteY43" fmla="*/ 1241516 h 1510458"/>
              <a:gd name="connsiteX44" fmla="*/ 2378110 w 2378110"/>
              <a:gd name="connsiteY44" fmla="*/ 1214622 h 1510458"/>
              <a:gd name="connsiteX45" fmla="*/ 2342251 w 2378110"/>
              <a:gd name="connsiteY45" fmla="*/ 1133940 h 1510458"/>
              <a:gd name="connsiteX46" fmla="*/ 2324322 w 2378110"/>
              <a:gd name="connsiteY46" fmla="*/ 1116010 h 1510458"/>
              <a:gd name="connsiteX47" fmla="*/ 2297427 w 2378110"/>
              <a:gd name="connsiteY47" fmla="*/ 1071187 h 1510458"/>
              <a:gd name="connsiteX48" fmla="*/ 2279498 w 2378110"/>
              <a:gd name="connsiteY48" fmla="*/ 1044293 h 1510458"/>
              <a:gd name="connsiteX49" fmla="*/ 2225710 w 2378110"/>
              <a:gd name="connsiteY49" fmla="*/ 999469 h 1510458"/>
              <a:gd name="connsiteX50" fmla="*/ 2207780 w 2378110"/>
              <a:gd name="connsiteY50" fmla="*/ 972575 h 1510458"/>
              <a:gd name="connsiteX51" fmla="*/ 2153992 w 2378110"/>
              <a:gd name="connsiteY51" fmla="*/ 918787 h 1510458"/>
              <a:gd name="connsiteX52" fmla="*/ 2127098 w 2378110"/>
              <a:gd name="connsiteY52" fmla="*/ 891893 h 1510458"/>
              <a:gd name="connsiteX53" fmla="*/ 2073310 w 2378110"/>
              <a:gd name="connsiteY53" fmla="*/ 856034 h 1510458"/>
              <a:gd name="connsiteX54" fmla="*/ 2055380 w 2378110"/>
              <a:gd name="connsiteY54" fmla="*/ 838105 h 1510458"/>
              <a:gd name="connsiteX55" fmla="*/ 2037451 w 2378110"/>
              <a:gd name="connsiteY55" fmla="*/ 811210 h 1510458"/>
              <a:gd name="connsiteX56" fmla="*/ 2001592 w 2378110"/>
              <a:gd name="connsiteY56" fmla="*/ 802246 h 1510458"/>
              <a:gd name="connsiteX57" fmla="*/ 1956769 w 2378110"/>
              <a:gd name="connsiteY57" fmla="*/ 766387 h 1510458"/>
              <a:gd name="connsiteX58" fmla="*/ 1929875 w 2378110"/>
              <a:gd name="connsiteY58" fmla="*/ 757422 h 1510458"/>
              <a:gd name="connsiteX59" fmla="*/ 1858157 w 2378110"/>
              <a:gd name="connsiteY59" fmla="*/ 703634 h 1510458"/>
              <a:gd name="connsiteX60" fmla="*/ 1831263 w 2378110"/>
              <a:gd name="connsiteY60" fmla="*/ 685705 h 1510458"/>
              <a:gd name="connsiteX61" fmla="*/ 1813333 w 2378110"/>
              <a:gd name="connsiteY61" fmla="*/ 667775 h 1510458"/>
              <a:gd name="connsiteX62" fmla="*/ 1768510 w 2378110"/>
              <a:gd name="connsiteY62" fmla="*/ 631916 h 1510458"/>
              <a:gd name="connsiteX63" fmla="*/ 1750580 w 2378110"/>
              <a:gd name="connsiteY63" fmla="*/ 605022 h 1510458"/>
              <a:gd name="connsiteX64" fmla="*/ 1696792 w 2378110"/>
              <a:gd name="connsiteY64" fmla="*/ 569163 h 1510458"/>
              <a:gd name="connsiteX65" fmla="*/ 1678863 w 2378110"/>
              <a:gd name="connsiteY65" fmla="*/ 542269 h 1510458"/>
              <a:gd name="connsiteX66" fmla="*/ 1625075 w 2378110"/>
              <a:gd name="connsiteY66" fmla="*/ 506410 h 1510458"/>
              <a:gd name="connsiteX67" fmla="*/ 1580251 w 2378110"/>
              <a:gd name="connsiteY67" fmla="*/ 470552 h 1510458"/>
              <a:gd name="connsiteX68" fmla="*/ 1544392 w 2378110"/>
              <a:gd name="connsiteY68" fmla="*/ 425728 h 1510458"/>
              <a:gd name="connsiteX69" fmla="*/ 1517498 w 2378110"/>
              <a:gd name="connsiteY69" fmla="*/ 407799 h 1510458"/>
              <a:gd name="connsiteX70" fmla="*/ 1499569 w 2378110"/>
              <a:gd name="connsiteY70" fmla="*/ 389869 h 1510458"/>
              <a:gd name="connsiteX71" fmla="*/ 1445780 w 2378110"/>
              <a:gd name="connsiteY71" fmla="*/ 354010 h 1510458"/>
              <a:gd name="connsiteX72" fmla="*/ 1418886 w 2378110"/>
              <a:gd name="connsiteY72" fmla="*/ 336081 h 1510458"/>
              <a:gd name="connsiteX73" fmla="*/ 1374063 w 2378110"/>
              <a:gd name="connsiteY73" fmla="*/ 295740 h 1510458"/>
              <a:gd name="connsiteX74" fmla="*/ 1351651 w 2378110"/>
              <a:gd name="connsiteY74" fmla="*/ 268845 h 1510458"/>
              <a:gd name="connsiteX75" fmla="*/ 1266487 w 2378110"/>
              <a:gd name="connsiteY75" fmla="*/ 174716 h 1510458"/>
              <a:gd name="connsiteX76" fmla="*/ 1167874 w 2378110"/>
              <a:gd name="connsiteY76" fmla="*/ 125410 h 1510458"/>
              <a:gd name="connsiteX77" fmla="*/ 1087191 w 2378110"/>
              <a:gd name="connsiteY77" fmla="*/ 62658 h 1510458"/>
              <a:gd name="connsiteX78" fmla="*/ 993063 w 2378110"/>
              <a:gd name="connsiteY78" fmla="*/ 17835 h 1510458"/>
              <a:gd name="connsiteX79" fmla="*/ 889969 w 2378110"/>
              <a:gd name="connsiteY79" fmla="*/ 13351 h 1510458"/>
              <a:gd name="connsiteX80" fmla="*/ 795839 w 2378110"/>
              <a:gd name="connsiteY80" fmla="*/ 58176 h 1510458"/>
              <a:gd name="connsiteX81" fmla="*/ 706192 w 2378110"/>
              <a:gd name="connsiteY81" fmla="*/ 120928 h 1510458"/>
              <a:gd name="connsiteX82" fmla="*/ 665851 w 2378110"/>
              <a:gd name="connsiteY82" fmla="*/ 179198 h 1510458"/>
              <a:gd name="connsiteX83" fmla="*/ 638957 w 2378110"/>
              <a:gd name="connsiteY83" fmla="*/ 201610 h 1510458"/>
              <a:gd name="connsiteX84" fmla="*/ 621027 w 2378110"/>
              <a:gd name="connsiteY84" fmla="*/ 219541 h 1510458"/>
              <a:gd name="connsiteX85" fmla="*/ 589651 w 2378110"/>
              <a:gd name="connsiteY85" fmla="*/ 237470 h 1510458"/>
              <a:gd name="connsiteX86" fmla="*/ 540345 w 2378110"/>
              <a:gd name="connsiteY86" fmla="*/ 300222 h 1510458"/>
              <a:gd name="connsiteX87" fmla="*/ 495522 w 2378110"/>
              <a:gd name="connsiteY87" fmla="*/ 336081 h 1510458"/>
              <a:gd name="connsiteX88" fmla="*/ 450698 w 2378110"/>
              <a:gd name="connsiteY88" fmla="*/ 371940 h 1510458"/>
              <a:gd name="connsiteX89" fmla="*/ 396910 w 2378110"/>
              <a:gd name="connsiteY89" fmla="*/ 434693 h 1510458"/>
              <a:gd name="connsiteX90" fmla="*/ 378980 w 2378110"/>
              <a:gd name="connsiteY90" fmla="*/ 452622 h 1510458"/>
              <a:gd name="connsiteX91" fmla="*/ 370016 w 2378110"/>
              <a:gd name="connsiteY91" fmla="*/ 479516 h 1510458"/>
              <a:gd name="connsiteX92" fmla="*/ 325192 w 2378110"/>
              <a:gd name="connsiteY92" fmla="*/ 524340 h 1510458"/>
              <a:gd name="connsiteX93" fmla="*/ 316227 w 2378110"/>
              <a:gd name="connsiteY93" fmla="*/ 551234 h 1510458"/>
              <a:gd name="connsiteX94" fmla="*/ 289333 w 2378110"/>
              <a:gd name="connsiteY94" fmla="*/ 569163 h 1510458"/>
              <a:gd name="connsiteX95" fmla="*/ 271404 w 2378110"/>
              <a:gd name="connsiteY95" fmla="*/ 587093 h 1510458"/>
              <a:gd name="connsiteX96" fmla="*/ 244510 w 2378110"/>
              <a:gd name="connsiteY96" fmla="*/ 605022 h 1510458"/>
              <a:gd name="connsiteX97" fmla="*/ 199686 w 2378110"/>
              <a:gd name="connsiteY97" fmla="*/ 649846 h 1510458"/>
              <a:gd name="connsiteX98" fmla="*/ 172792 w 2378110"/>
              <a:gd name="connsiteY98" fmla="*/ 667775 h 1510458"/>
              <a:gd name="connsiteX99" fmla="*/ 127969 w 2378110"/>
              <a:gd name="connsiteY99" fmla="*/ 703634 h 1510458"/>
              <a:gd name="connsiteX100" fmla="*/ 92110 w 2378110"/>
              <a:gd name="connsiteY100" fmla="*/ 748458 h 1510458"/>
              <a:gd name="connsiteX101" fmla="*/ 47286 w 2378110"/>
              <a:gd name="connsiteY101" fmla="*/ 784316 h 1510458"/>
              <a:gd name="connsiteX102" fmla="*/ 29357 w 2378110"/>
              <a:gd name="connsiteY102" fmla="*/ 811210 h 1510458"/>
              <a:gd name="connsiteX0" fmla="*/ 29357 w 2378110"/>
              <a:gd name="connsiteY0" fmla="*/ 811210 h 1510458"/>
              <a:gd name="connsiteX1" fmla="*/ 20392 w 2378110"/>
              <a:gd name="connsiteY1" fmla="*/ 847069 h 1510458"/>
              <a:gd name="connsiteX2" fmla="*/ 2463 w 2378110"/>
              <a:gd name="connsiteY2" fmla="*/ 873963 h 1510458"/>
              <a:gd name="connsiteX3" fmla="*/ 11427 w 2378110"/>
              <a:gd name="connsiteY3" fmla="*/ 999469 h 1510458"/>
              <a:gd name="connsiteX4" fmla="*/ 47286 w 2378110"/>
              <a:gd name="connsiteY4" fmla="*/ 1044293 h 1510458"/>
              <a:gd name="connsiteX5" fmla="*/ 74180 w 2378110"/>
              <a:gd name="connsiteY5" fmla="*/ 1071187 h 1510458"/>
              <a:gd name="connsiteX6" fmla="*/ 101075 w 2378110"/>
              <a:gd name="connsiteY6" fmla="*/ 1124975 h 1510458"/>
              <a:gd name="connsiteX7" fmla="*/ 136933 w 2378110"/>
              <a:gd name="connsiteY7" fmla="*/ 1169799 h 1510458"/>
              <a:gd name="connsiteX8" fmla="*/ 190722 w 2378110"/>
              <a:gd name="connsiteY8" fmla="*/ 1223587 h 1510458"/>
              <a:gd name="connsiteX9" fmla="*/ 271404 w 2378110"/>
              <a:gd name="connsiteY9" fmla="*/ 1241516 h 1510458"/>
              <a:gd name="connsiteX10" fmla="*/ 325192 w 2378110"/>
              <a:gd name="connsiteY10" fmla="*/ 1268410 h 1510458"/>
              <a:gd name="connsiteX11" fmla="*/ 387945 w 2378110"/>
              <a:gd name="connsiteY11" fmla="*/ 1286340 h 1510458"/>
              <a:gd name="connsiteX12" fmla="*/ 441733 w 2378110"/>
              <a:gd name="connsiteY12" fmla="*/ 1304269 h 1510458"/>
              <a:gd name="connsiteX13" fmla="*/ 477592 w 2378110"/>
              <a:gd name="connsiteY13" fmla="*/ 1313234 h 1510458"/>
              <a:gd name="connsiteX14" fmla="*/ 504486 w 2378110"/>
              <a:gd name="connsiteY14" fmla="*/ 1322199 h 1510458"/>
              <a:gd name="connsiteX15" fmla="*/ 540345 w 2378110"/>
              <a:gd name="connsiteY15" fmla="*/ 1331163 h 1510458"/>
              <a:gd name="connsiteX16" fmla="*/ 594133 w 2378110"/>
              <a:gd name="connsiteY16" fmla="*/ 1349093 h 1510458"/>
              <a:gd name="connsiteX17" fmla="*/ 629992 w 2378110"/>
              <a:gd name="connsiteY17" fmla="*/ 1358058 h 1510458"/>
              <a:gd name="connsiteX18" fmla="*/ 683780 w 2378110"/>
              <a:gd name="connsiteY18" fmla="*/ 1375987 h 1510458"/>
              <a:gd name="connsiteX19" fmla="*/ 764463 w 2378110"/>
              <a:gd name="connsiteY19" fmla="*/ 1384952 h 1510458"/>
              <a:gd name="connsiteX20" fmla="*/ 800322 w 2378110"/>
              <a:gd name="connsiteY20" fmla="*/ 1393916 h 1510458"/>
              <a:gd name="connsiteX21" fmla="*/ 827216 w 2378110"/>
              <a:gd name="connsiteY21" fmla="*/ 1402881 h 1510458"/>
              <a:gd name="connsiteX22" fmla="*/ 872039 w 2378110"/>
              <a:gd name="connsiteY22" fmla="*/ 1411846 h 1510458"/>
              <a:gd name="connsiteX23" fmla="*/ 934792 w 2378110"/>
              <a:gd name="connsiteY23" fmla="*/ 1429775 h 1510458"/>
              <a:gd name="connsiteX24" fmla="*/ 1042369 w 2378110"/>
              <a:gd name="connsiteY24" fmla="*/ 1438740 h 1510458"/>
              <a:gd name="connsiteX25" fmla="*/ 1078227 w 2378110"/>
              <a:gd name="connsiteY25" fmla="*/ 1447705 h 1510458"/>
              <a:gd name="connsiteX26" fmla="*/ 1132016 w 2378110"/>
              <a:gd name="connsiteY26" fmla="*/ 1456669 h 1510458"/>
              <a:gd name="connsiteX27" fmla="*/ 1158910 w 2378110"/>
              <a:gd name="connsiteY27" fmla="*/ 1465634 h 1510458"/>
              <a:gd name="connsiteX28" fmla="*/ 1257522 w 2378110"/>
              <a:gd name="connsiteY28" fmla="*/ 1474599 h 1510458"/>
              <a:gd name="connsiteX29" fmla="*/ 1490604 w 2378110"/>
              <a:gd name="connsiteY29" fmla="*/ 1501493 h 1510458"/>
              <a:gd name="connsiteX30" fmla="*/ 1553357 w 2378110"/>
              <a:gd name="connsiteY30" fmla="*/ 1510458 h 1510458"/>
              <a:gd name="connsiteX31" fmla="*/ 1750580 w 2378110"/>
              <a:gd name="connsiteY31" fmla="*/ 1501493 h 1510458"/>
              <a:gd name="connsiteX32" fmla="*/ 1840227 w 2378110"/>
              <a:gd name="connsiteY32" fmla="*/ 1483563 h 1510458"/>
              <a:gd name="connsiteX33" fmla="*/ 1867122 w 2378110"/>
              <a:gd name="connsiteY33" fmla="*/ 1474599 h 1510458"/>
              <a:gd name="connsiteX34" fmla="*/ 2037451 w 2378110"/>
              <a:gd name="connsiteY34" fmla="*/ 1456669 h 1510458"/>
              <a:gd name="connsiteX35" fmla="*/ 2118133 w 2378110"/>
              <a:gd name="connsiteY35" fmla="*/ 1429775 h 1510458"/>
              <a:gd name="connsiteX36" fmla="*/ 2145027 w 2378110"/>
              <a:gd name="connsiteY36" fmla="*/ 1420810 h 1510458"/>
              <a:gd name="connsiteX37" fmla="*/ 2180886 w 2378110"/>
              <a:gd name="connsiteY37" fmla="*/ 1411846 h 1510458"/>
              <a:gd name="connsiteX38" fmla="*/ 2207780 w 2378110"/>
              <a:gd name="connsiteY38" fmla="*/ 1393916 h 1510458"/>
              <a:gd name="connsiteX39" fmla="*/ 2279498 w 2378110"/>
              <a:gd name="connsiteY39" fmla="*/ 1375987 h 1510458"/>
              <a:gd name="connsiteX40" fmla="*/ 2315357 w 2378110"/>
              <a:gd name="connsiteY40" fmla="*/ 1349093 h 1510458"/>
              <a:gd name="connsiteX41" fmla="*/ 2342251 w 2378110"/>
              <a:gd name="connsiteY41" fmla="*/ 1331163 h 1510458"/>
              <a:gd name="connsiteX42" fmla="*/ 2351216 w 2378110"/>
              <a:gd name="connsiteY42" fmla="*/ 1295305 h 1510458"/>
              <a:gd name="connsiteX43" fmla="*/ 2369145 w 2378110"/>
              <a:gd name="connsiteY43" fmla="*/ 1241516 h 1510458"/>
              <a:gd name="connsiteX44" fmla="*/ 2378110 w 2378110"/>
              <a:gd name="connsiteY44" fmla="*/ 1214622 h 1510458"/>
              <a:gd name="connsiteX45" fmla="*/ 2342251 w 2378110"/>
              <a:gd name="connsiteY45" fmla="*/ 1133940 h 1510458"/>
              <a:gd name="connsiteX46" fmla="*/ 2324322 w 2378110"/>
              <a:gd name="connsiteY46" fmla="*/ 1116010 h 1510458"/>
              <a:gd name="connsiteX47" fmla="*/ 2297427 w 2378110"/>
              <a:gd name="connsiteY47" fmla="*/ 1071187 h 1510458"/>
              <a:gd name="connsiteX48" fmla="*/ 2279498 w 2378110"/>
              <a:gd name="connsiteY48" fmla="*/ 1044293 h 1510458"/>
              <a:gd name="connsiteX49" fmla="*/ 2225710 w 2378110"/>
              <a:gd name="connsiteY49" fmla="*/ 999469 h 1510458"/>
              <a:gd name="connsiteX50" fmla="*/ 2207780 w 2378110"/>
              <a:gd name="connsiteY50" fmla="*/ 972575 h 1510458"/>
              <a:gd name="connsiteX51" fmla="*/ 2153992 w 2378110"/>
              <a:gd name="connsiteY51" fmla="*/ 918787 h 1510458"/>
              <a:gd name="connsiteX52" fmla="*/ 2127098 w 2378110"/>
              <a:gd name="connsiteY52" fmla="*/ 891893 h 1510458"/>
              <a:gd name="connsiteX53" fmla="*/ 2073310 w 2378110"/>
              <a:gd name="connsiteY53" fmla="*/ 856034 h 1510458"/>
              <a:gd name="connsiteX54" fmla="*/ 2055380 w 2378110"/>
              <a:gd name="connsiteY54" fmla="*/ 838105 h 1510458"/>
              <a:gd name="connsiteX55" fmla="*/ 2037451 w 2378110"/>
              <a:gd name="connsiteY55" fmla="*/ 811210 h 1510458"/>
              <a:gd name="connsiteX56" fmla="*/ 2001592 w 2378110"/>
              <a:gd name="connsiteY56" fmla="*/ 802246 h 1510458"/>
              <a:gd name="connsiteX57" fmla="*/ 1956769 w 2378110"/>
              <a:gd name="connsiteY57" fmla="*/ 766387 h 1510458"/>
              <a:gd name="connsiteX58" fmla="*/ 1929875 w 2378110"/>
              <a:gd name="connsiteY58" fmla="*/ 757422 h 1510458"/>
              <a:gd name="connsiteX59" fmla="*/ 1858157 w 2378110"/>
              <a:gd name="connsiteY59" fmla="*/ 703634 h 1510458"/>
              <a:gd name="connsiteX60" fmla="*/ 1831263 w 2378110"/>
              <a:gd name="connsiteY60" fmla="*/ 685705 h 1510458"/>
              <a:gd name="connsiteX61" fmla="*/ 1813333 w 2378110"/>
              <a:gd name="connsiteY61" fmla="*/ 667775 h 1510458"/>
              <a:gd name="connsiteX62" fmla="*/ 1768510 w 2378110"/>
              <a:gd name="connsiteY62" fmla="*/ 631916 h 1510458"/>
              <a:gd name="connsiteX63" fmla="*/ 1750580 w 2378110"/>
              <a:gd name="connsiteY63" fmla="*/ 605022 h 1510458"/>
              <a:gd name="connsiteX64" fmla="*/ 1696792 w 2378110"/>
              <a:gd name="connsiteY64" fmla="*/ 569163 h 1510458"/>
              <a:gd name="connsiteX65" fmla="*/ 1678863 w 2378110"/>
              <a:gd name="connsiteY65" fmla="*/ 542269 h 1510458"/>
              <a:gd name="connsiteX66" fmla="*/ 1625075 w 2378110"/>
              <a:gd name="connsiteY66" fmla="*/ 506410 h 1510458"/>
              <a:gd name="connsiteX67" fmla="*/ 1580251 w 2378110"/>
              <a:gd name="connsiteY67" fmla="*/ 470552 h 1510458"/>
              <a:gd name="connsiteX68" fmla="*/ 1544392 w 2378110"/>
              <a:gd name="connsiteY68" fmla="*/ 425728 h 1510458"/>
              <a:gd name="connsiteX69" fmla="*/ 1517498 w 2378110"/>
              <a:gd name="connsiteY69" fmla="*/ 407799 h 1510458"/>
              <a:gd name="connsiteX70" fmla="*/ 1499569 w 2378110"/>
              <a:gd name="connsiteY70" fmla="*/ 389869 h 1510458"/>
              <a:gd name="connsiteX71" fmla="*/ 1445780 w 2378110"/>
              <a:gd name="connsiteY71" fmla="*/ 354010 h 1510458"/>
              <a:gd name="connsiteX72" fmla="*/ 1418886 w 2378110"/>
              <a:gd name="connsiteY72" fmla="*/ 336081 h 1510458"/>
              <a:gd name="connsiteX73" fmla="*/ 1374063 w 2378110"/>
              <a:gd name="connsiteY73" fmla="*/ 295740 h 1510458"/>
              <a:gd name="connsiteX74" fmla="*/ 1351651 w 2378110"/>
              <a:gd name="connsiteY74" fmla="*/ 268845 h 1510458"/>
              <a:gd name="connsiteX75" fmla="*/ 1266487 w 2378110"/>
              <a:gd name="connsiteY75" fmla="*/ 174716 h 1510458"/>
              <a:gd name="connsiteX76" fmla="*/ 1167874 w 2378110"/>
              <a:gd name="connsiteY76" fmla="*/ 125410 h 1510458"/>
              <a:gd name="connsiteX77" fmla="*/ 1087191 w 2378110"/>
              <a:gd name="connsiteY77" fmla="*/ 62658 h 1510458"/>
              <a:gd name="connsiteX78" fmla="*/ 993063 w 2378110"/>
              <a:gd name="connsiteY78" fmla="*/ 17835 h 1510458"/>
              <a:gd name="connsiteX79" fmla="*/ 889969 w 2378110"/>
              <a:gd name="connsiteY79" fmla="*/ 13351 h 1510458"/>
              <a:gd name="connsiteX80" fmla="*/ 795839 w 2378110"/>
              <a:gd name="connsiteY80" fmla="*/ 58176 h 1510458"/>
              <a:gd name="connsiteX81" fmla="*/ 742050 w 2378110"/>
              <a:gd name="connsiteY81" fmla="*/ 120928 h 1510458"/>
              <a:gd name="connsiteX82" fmla="*/ 665851 w 2378110"/>
              <a:gd name="connsiteY82" fmla="*/ 179198 h 1510458"/>
              <a:gd name="connsiteX83" fmla="*/ 638957 w 2378110"/>
              <a:gd name="connsiteY83" fmla="*/ 201610 h 1510458"/>
              <a:gd name="connsiteX84" fmla="*/ 621027 w 2378110"/>
              <a:gd name="connsiteY84" fmla="*/ 219541 h 1510458"/>
              <a:gd name="connsiteX85" fmla="*/ 589651 w 2378110"/>
              <a:gd name="connsiteY85" fmla="*/ 237470 h 1510458"/>
              <a:gd name="connsiteX86" fmla="*/ 540345 w 2378110"/>
              <a:gd name="connsiteY86" fmla="*/ 300222 h 1510458"/>
              <a:gd name="connsiteX87" fmla="*/ 495522 w 2378110"/>
              <a:gd name="connsiteY87" fmla="*/ 336081 h 1510458"/>
              <a:gd name="connsiteX88" fmla="*/ 450698 w 2378110"/>
              <a:gd name="connsiteY88" fmla="*/ 371940 h 1510458"/>
              <a:gd name="connsiteX89" fmla="*/ 396910 w 2378110"/>
              <a:gd name="connsiteY89" fmla="*/ 434693 h 1510458"/>
              <a:gd name="connsiteX90" fmla="*/ 378980 w 2378110"/>
              <a:gd name="connsiteY90" fmla="*/ 452622 h 1510458"/>
              <a:gd name="connsiteX91" fmla="*/ 370016 w 2378110"/>
              <a:gd name="connsiteY91" fmla="*/ 479516 h 1510458"/>
              <a:gd name="connsiteX92" fmla="*/ 325192 w 2378110"/>
              <a:gd name="connsiteY92" fmla="*/ 524340 h 1510458"/>
              <a:gd name="connsiteX93" fmla="*/ 316227 w 2378110"/>
              <a:gd name="connsiteY93" fmla="*/ 551234 h 1510458"/>
              <a:gd name="connsiteX94" fmla="*/ 289333 w 2378110"/>
              <a:gd name="connsiteY94" fmla="*/ 569163 h 1510458"/>
              <a:gd name="connsiteX95" fmla="*/ 271404 w 2378110"/>
              <a:gd name="connsiteY95" fmla="*/ 587093 h 1510458"/>
              <a:gd name="connsiteX96" fmla="*/ 244510 w 2378110"/>
              <a:gd name="connsiteY96" fmla="*/ 605022 h 1510458"/>
              <a:gd name="connsiteX97" fmla="*/ 199686 w 2378110"/>
              <a:gd name="connsiteY97" fmla="*/ 649846 h 1510458"/>
              <a:gd name="connsiteX98" fmla="*/ 172792 w 2378110"/>
              <a:gd name="connsiteY98" fmla="*/ 667775 h 1510458"/>
              <a:gd name="connsiteX99" fmla="*/ 127969 w 2378110"/>
              <a:gd name="connsiteY99" fmla="*/ 703634 h 1510458"/>
              <a:gd name="connsiteX100" fmla="*/ 92110 w 2378110"/>
              <a:gd name="connsiteY100" fmla="*/ 748458 h 1510458"/>
              <a:gd name="connsiteX101" fmla="*/ 47286 w 2378110"/>
              <a:gd name="connsiteY101" fmla="*/ 784316 h 1510458"/>
              <a:gd name="connsiteX102" fmla="*/ 29357 w 2378110"/>
              <a:gd name="connsiteY102" fmla="*/ 811210 h 1510458"/>
              <a:gd name="connsiteX0" fmla="*/ 29357 w 2378110"/>
              <a:gd name="connsiteY0" fmla="*/ 811210 h 1510458"/>
              <a:gd name="connsiteX1" fmla="*/ 20392 w 2378110"/>
              <a:gd name="connsiteY1" fmla="*/ 847069 h 1510458"/>
              <a:gd name="connsiteX2" fmla="*/ 2463 w 2378110"/>
              <a:gd name="connsiteY2" fmla="*/ 873963 h 1510458"/>
              <a:gd name="connsiteX3" fmla="*/ 11427 w 2378110"/>
              <a:gd name="connsiteY3" fmla="*/ 999469 h 1510458"/>
              <a:gd name="connsiteX4" fmla="*/ 47286 w 2378110"/>
              <a:gd name="connsiteY4" fmla="*/ 1044293 h 1510458"/>
              <a:gd name="connsiteX5" fmla="*/ 74180 w 2378110"/>
              <a:gd name="connsiteY5" fmla="*/ 1071187 h 1510458"/>
              <a:gd name="connsiteX6" fmla="*/ 101075 w 2378110"/>
              <a:gd name="connsiteY6" fmla="*/ 1124975 h 1510458"/>
              <a:gd name="connsiteX7" fmla="*/ 136933 w 2378110"/>
              <a:gd name="connsiteY7" fmla="*/ 1169799 h 1510458"/>
              <a:gd name="connsiteX8" fmla="*/ 190722 w 2378110"/>
              <a:gd name="connsiteY8" fmla="*/ 1223587 h 1510458"/>
              <a:gd name="connsiteX9" fmla="*/ 271404 w 2378110"/>
              <a:gd name="connsiteY9" fmla="*/ 1241516 h 1510458"/>
              <a:gd name="connsiteX10" fmla="*/ 325192 w 2378110"/>
              <a:gd name="connsiteY10" fmla="*/ 1268410 h 1510458"/>
              <a:gd name="connsiteX11" fmla="*/ 387945 w 2378110"/>
              <a:gd name="connsiteY11" fmla="*/ 1286340 h 1510458"/>
              <a:gd name="connsiteX12" fmla="*/ 441733 w 2378110"/>
              <a:gd name="connsiteY12" fmla="*/ 1304269 h 1510458"/>
              <a:gd name="connsiteX13" fmla="*/ 477592 w 2378110"/>
              <a:gd name="connsiteY13" fmla="*/ 1313234 h 1510458"/>
              <a:gd name="connsiteX14" fmla="*/ 504486 w 2378110"/>
              <a:gd name="connsiteY14" fmla="*/ 1322199 h 1510458"/>
              <a:gd name="connsiteX15" fmla="*/ 540345 w 2378110"/>
              <a:gd name="connsiteY15" fmla="*/ 1331163 h 1510458"/>
              <a:gd name="connsiteX16" fmla="*/ 594133 w 2378110"/>
              <a:gd name="connsiteY16" fmla="*/ 1349093 h 1510458"/>
              <a:gd name="connsiteX17" fmla="*/ 629992 w 2378110"/>
              <a:gd name="connsiteY17" fmla="*/ 1358058 h 1510458"/>
              <a:gd name="connsiteX18" fmla="*/ 683780 w 2378110"/>
              <a:gd name="connsiteY18" fmla="*/ 1375987 h 1510458"/>
              <a:gd name="connsiteX19" fmla="*/ 764463 w 2378110"/>
              <a:gd name="connsiteY19" fmla="*/ 1384952 h 1510458"/>
              <a:gd name="connsiteX20" fmla="*/ 800322 w 2378110"/>
              <a:gd name="connsiteY20" fmla="*/ 1393916 h 1510458"/>
              <a:gd name="connsiteX21" fmla="*/ 827216 w 2378110"/>
              <a:gd name="connsiteY21" fmla="*/ 1402881 h 1510458"/>
              <a:gd name="connsiteX22" fmla="*/ 872039 w 2378110"/>
              <a:gd name="connsiteY22" fmla="*/ 1411846 h 1510458"/>
              <a:gd name="connsiteX23" fmla="*/ 934792 w 2378110"/>
              <a:gd name="connsiteY23" fmla="*/ 1429775 h 1510458"/>
              <a:gd name="connsiteX24" fmla="*/ 1042369 w 2378110"/>
              <a:gd name="connsiteY24" fmla="*/ 1438740 h 1510458"/>
              <a:gd name="connsiteX25" fmla="*/ 1078227 w 2378110"/>
              <a:gd name="connsiteY25" fmla="*/ 1447705 h 1510458"/>
              <a:gd name="connsiteX26" fmla="*/ 1132016 w 2378110"/>
              <a:gd name="connsiteY26" fmla="*/ 1456669 h 1510458"/>
              <a:gd name="connsiteX27" fmla="*/ 1158910 w 2378110"/>
              <a:gd name="connsiteY27" fmla="*/ 1465634 h 1510458"/>
              <a:gd name="connsiteX28" fmla="*/ 1257522 w 2378110"/>
              <a:gd name="connsiteY28" fmla="*/ 1474599 h 1510458"/>
              <a:gd name="connsiteX29" fmla="*/ 1490604 w 2378110"/>
              <a:gd name="connsiteY29" fmla="*/ 1501493 h 1510458"/>
              <a:gd name="connsiteX30" fmla="*/ 1553357 w 2378110"/>
              <a:gd name="connsiteY30" fmla="*/ 1510458 h 1510458"/>
              <a:gd name="connsiteX31" fmla="*/ 1750580 w 2378110"/>
              <a:gd name="connsiteY31" fmla="*/ 1501493 h 1510458"/>
              <a:gd name="connsiteX32" fmla="*/ 1840227 w 2378110"/>
              <a:gd name="connsiteY32" fmla="*/ 1483563 h 1510458"/>
              <a:gd name="connsiteX33" fmla="*/ 1867122 w 2378110"/>
              <a:gd name="connsiteY33" fmla="*/ 1474599 h 1510458"/>
              <a:gd name="connsiteX34" fmla="*/ 2037451 w 2378110"/>
              <a:gd name="connsiteY34" fmla="*/ 1456669 h 1510458"/>
              <a:gd name="connsiteX35" fmla="*/ 2118133 w 2378110"/>
              <a:gd name="connsiteY35" fmla="*/ 1429775 h 1510458"/>
              <a:gd name="connsiteX36" fmla="*/ 2145027 w 2378110"/>
              <a:gd name="connsiteY36" fmla="*/ 1420810 h 1510458"/>
              <a:gd name="connsiteX37" fmla="*/ 2180886 w 2378110"/>
              <a:gd name="connsiteY37" fmla="*/ 1411846 h 1510458"/>
              <a:gd name="connsiteX38" fmla="*/ 2207780 w 2378110"/>
              <a:gd name="connsiteY38" fmla="*/ 1393916 h 1510458"/>
              <a:gd name="connsiteX39" fmla="*/ 2279498 w 2378110"/>
              <a:gd name="connsiteY39" fmla="*/ 1375987 h 1510458"/>
              <a:gd name="connsiteX40" fmla="*/ 2315357 w 2378110"/>
              <a:gd name="connsiteY40" fmla="*/ 1349093 h 1510458"/>
              <a:gd name="connsiteX41" fmla="*/ 2342251 w 2378110"/>
              <a:gd name="connsiteY41" fmla="*/ 1331163 h 1510458"/>
              <a:gd name="connsiteX42" fmla="*/ 2351216 w 2378110"/>
              <a:gd name="connsiteY42" fmla="*/ 1295305 h 1510458"/>
              <a:gd name="connsiteX43" fmla="*/ 2369145 w 2378110"/>
              <a:gd name="connsiteY43" fmla="*/ 1241516 h 1510458"/>
              <a:gd name="connsiteX44" fmla="*/ 2378110 w 2378110"/>
              <a:gd name="connsiteY44" fmla="*/ 1214622 h 1510458"/>
              <a:gd name="connsiteX45" fmla="*/ 2342251 w 2378110"/>
              <a:gd name="connsiteY45" fmla="*/ 1133940 h 1510458"/>
              <a:gd name="connsiteX46" fmla="*/ 2324322 w 2378110"/>
              <a:gd name="connsiteY46" fmla="*/ 1116010 h 1510458"/>
              <a:gd name="connsiteX47" fmla="*/ 2297427 w 2378110"/>
              <a:gd name="connsiteY47" fmla="*/ 1071187 h 1510458"/>
              <a:gd name="connsiteX48" fmla="*/ 2279498 w 2378110"/>
              <a:gd name="connsiteY48" fmla="*/ 1044293 h 1510458"/>
              <a:gd name="connsiteX49" fmla="*/ 2225710 w 2378110"/>
              <a:gd name="connsiteY49" fmla="*/ 999469 h 1510458"/>
              <a:gd name="connsiteX50" fmla="*/ 2207780 w 2378110"/>
              <a:gd name="connsiteY50" fmla="*/ 972575 h 1510458"/>
              <a:gd name="connsiteX51" fmla="*/ 2153992 w 2378110"/>
              <a:gd name="connsiteY51" fmla="*/ 918787 h 1510458"/>
              <a:gd name="connsiteX52" fmla="*/ 2127098 w 2378110"/>
              <a:gd name="connsiteY52" fmla="*/ 891893 h 1510458"/>
              <a:gd name="connsiteX53" fmla="*/ 2073310 w 2378110"/>
              <a:gd name="connsiteY53" fmla="*/ 856034 h 1510458"/>
              <a:gd name="connsiteX54" fmla="*/ 2055380 w 2378110"/>
              <a:gd name="connsiteY54" fmla="*/ 838105 h 1510458"/>
              <a:gd name="connsiteX55" fmla="*/ 2037451 w 2378110"/>
              <a:gd name="connsiteY55" fmla="*/ 811210 h 1510458"/>
              <a:gd name="connsiteX56" fmla="*/ 2001592 w 2378110"/>
              <a:gd name="connsiteY56" fmla="*/ 802246 h 1510458"/>
              <a:gd name="connsiteX57" fmla="*/ 1956769 w 2378110"/>
              <a:gd name="connsiteY57" fmla="*/ 766387 h 1510458"/>
              <a:gd name="connsiteX58" fmla="*/ 1929875 w 2378110"/>
              <a:gd name="connsiteY58" fmla="*/ 757422 h 1510458"/>
              <a:gd name="connsiteX59" fmla="*/ 1858157 w 2378110"/>
              <a:gd name="connsiteY59" fmla="*/ 703634 h 1510458"/>
              <a:gd name="connsiteX60" fmla="*/ 1831263 w 2378110"/>
              <a:gd name="connsiteY60" fmla="*/ 685705 h 1510458"/>
              <a:gd name="connsiteX61" fmla="*/ 1813333 w 2378110"/>
              <a:gd name="connsiteY61" fmla="*/ 667775 h 1510458"/>
              <a:gd name="connsiteX62" fmla="*/ 1768510 w 2378110"/>
              <a:gd name="connsiteY62" fmla="*/ 631916 h 1510458"/>
              <a:gd name="connsiteX63" fmla="*/ 1750580 w 2378110"/>
              <a:gd name="connsiteY63" fmla="*/ 605022 h 1510458"/>
              <a:gd name="connsiteX64" fmla="*/ 1696792 w 2378110"/>
              <a:gd name="connsiteY64" fmla="*/ 569163 h 1510458"/>
              <a:gd name="connsiteX65" fmla="*/ 1678863 w 2378110"/>
              <a:gd name="connsiteY65" fmla="*/ 542269 h 1510458"/>
              <a:gd name="connsiteX66" fmla="*/ 1625075 w 2378110"/>
              <a:gd name="connsiteY66" fmla="*/ 506410 h 1510458"/>
              <a:gd name="connsiteX67" fmla="*/ 1580251 w 2378110"/>
              <a:gd name="connsiteY67" fmla="*/ 470552 h 1510458"/>
              <a:gd name="connsiteX68" fmla="*/ 1544392 w 2378110"/>
              <a:gd name="connsiteY68" fmla="*/ 425728 h 1510458"/>
              <a:gd name="connsiteX69" fmla="*/ 1517498 w 2378110"/>
              <a:gd name="connsiteY69" fmla="*/ 407799 h 1510458"/>
              <a:gd name="connsiteX70" fmla="*/ 1499569 w 2378110"/>
              <a:gd name="connsiteY70" fmla="*/ 389869 h 1510458"/>
              <a:gd name="connsiteX71" fmla="*/ 1445780 w 2378110"/>
              <a:gd name="connsiteY71" fmla="*/ 354010 h 1510458"/>
              <a:gd name="connsiteX72" fmla="*/ 1418886 w 2378110"/>
              <a:gd name="connsiteY72" fmla="*/ 336081 h 1510458"/>
              <a:gd name="connsiteX73" fmla="*/ 1374063 w 2378110"/>
              <a:gd name="connsiteY73" fmla="*/ 295740 h 1510458"/>
              <a:gd name="connsiteX74" fmla="*/ 1351651 w 2378110"/>
              <a:gd name="connsiteY74" fmla="*/ 268845 h 1510458"/>
              <a:gd name="connsiteX75" fmla="*/ 1257522 w 2378110"/>
              <a:gd name="connsiteY75" fmla="*/ 188163 h 1510458"/>
              <a:gd name="connsiteX76" fmla="*/ 1167874 w 2378110"/>
              <a:gd name="connsiteY76" fmla="*/ 125410 h 1510458"/>
              <a:gd name="connsiteX77" fmla="*/ 1087191 w 2378110"/>
              <a:gd name="connsiteY77" fmla="*/ 62658 h 1510458"/>
              <a:gd name="connsiteX78" fmla="*/ 993063 w 2378110"/>
              <a:gd name="connsiteY78" fmla="*/ 17835 h 1510458"/>
              <a:gd name="connsiteX79" fmla="*/ 889969 w 2378110"/>
              <a:gd name="connsiteY79" fmla="*/ 13351 h 1510458"/>
              <a:gd name="connsiteX80" fmla="*/ 795839 w 2378110"/>
              <a:gd name="connsiteY80" fmla="*/ 58176 h 1510458"/>
              <a:gd name="connsiteX81" fmla="*/ 742050 w 2378110"/>
              <a:gd name="connsiteY81" fmla="*/ 120928 h 1510458"/>
              <a:gd name="connsiteX82" fmla="*/ 665851 w 2378110"/>
              <a:gd name="connsiteY82" fmla="*/ 179198 h 1510458"/>
              <a:gd name="connsiteX83" fmla="*/ 638957 w 2378110"/>
              <a:gd name="connsiteY83" fmla="*/ 201610 h 1510458"/>
              <a:gd name="connsiteX84" fmla="*/ 621027 w 2378110"/>
              <a:gd name="connsiteY84" fmla="*/ 219541 h 1510458"/>
              <a:gd name="connsiteX85" fmla="*/ 589651 w 2378110"/>
              <a:gd name="connsiteY85" fmla="*/ 237470 h 1510458"/>
              <a:gd name="connsiteX86" fmla="*/ 540345 w 2378110"/>
              <a:gd name="connsiteY86" fmla="*/ 300222 h 1510458"/>
              <a:gd name="connsiteX87" fmla="*/ 495522 w 2378110"/>
              <a:gd name="connsiteY87" fmla="*/ 336081 h 1510458"/>
              <a:gd name="connsiteX88" fmla="*/ 450698 w 2378110"/>
              <a:gd name="connsiteY88" fmla="*/ 371940 h 1510458"/>
              <a:gd name="connsiteX89" fmla="*/ 396910 w 2378110"/>
              <a:gd name="connsiteY89" fmla="*/ 434693 h 1510458"/>
              <a:gd name="connsiteX90" fmla="*/ 378980 w 2378110"/>
              <a:gd name="connsiteY90" fmla="*/ 452622 h 1510458"/>
              <a:gd name="connsiteX91" fmla="*/ 370016 w 2378110"/>
              <a:gd name="connsiteY91" fmla="*/ 479516 h 1510458"/>
              <a:gd name="connsiteX92" fmla="*/ 325192 w 2378110"/>
              <a:gd name="connsiteY92" fmla="*/ 524340 h 1510458"/>
              <a:gd name="connsiteX93" fmla="*/ 316227 w 2378110"/>
              <a:gd name="connsiteY93" fmla="*/ 551234 h 1510458"/>
              <a:gd name="connsiteX94" fmla="*/ 289333 w 2378110"/>
              <a:gd name="connsiteY94" fmla="*/ 569163 h 1510458"/>
              <a:gd name="connsiteX95" fmla="*/ 271404 w 2378110"/>
              <a:gd name="connsiteY95" fmla="*/ 587093 h 1510458"/>
              <a:gd name="connsiteX96" fmla="*/ 244510 w 2378110"/>
              <a:gd name="connsiteY96" fmla="*/ 605022 h 1510458"/>
              <a:gd name="connsiteX97" fmla="*/ 199686 w 2378110"/>
              <a:gd name="connsiteY97" fmla="*/ 649846 h 1510458"/>
              <a:gd name="connsiteX98" fmla="*/ 172792 w 2378110"/>
              <a:gd name="connsiteY98" fmla="*/ 667775 h 1510458"/>
              <a:gd name="connsiteX99" fmla="*/ 127969 w 2378110"/>
              <a:gd name="connsiteY99" fmla="*/ 703634 h 1510458"/>
              <a:gd name="connsiteX100" fmla="*/ 92110 w 2378110"/>
              <a:gd name="connsiteY100" fmla="*/ 748458 h 1510458"/>
              <a:gd name="connsiteX101" fmla="*/ 47286 w 2378110"/>
              <a:gd name="connsiteY101" fmla="*/ 784316 h 1510458"/>
              <a:gd name="connsiteX102" fmla="*/ 29357 w 2378110"/>
              <a:gd name="connsiteY102" fmla="*/ 811210 h 1510458"/>
              <a:gd name="connsiteX0" fmla="*/ 29357 w 2378110"/>
              <a:gd name="connsiteY0" fmla="*/ 811210 h 1510458"/>
              <a:gd name="connsiteX1" fmla="*/ 20392 w 2378110"/>
              <a:gd name="connsiteY1" fmla="*/ 847069 h 1510458"/>
              <a:gd name="connsiteX2" fmla="*/ 2463 w 2378110"/>
              <a:gd name="connsiteY2" fmla="*/ 873963 h 1510458"/>
              <a:gd name="connsiteX3" fmla="*/ 11427 w 2378110"/>
              <a:gd name="connsiteY3" fmla="*/ 999469 h 1510458"/>
              <a:gd name="connsiteX4" fmla="*/ 47286 w 2378110"/>
              <a:gd name="connsiteY4" fmla="*/ 1044293 h 1510458"/>
              <a:gd name="connsiteX5" fmla="*/ 74180 w 2378110"/>
              <a:gd name="connsiteY5" fmla="*/ 1071187 h 1510458"/>
              <a:gd name="connsiteX6" fmla="*/ 101075 w 2378110"/>
              <a:gd name="connsiteY6" fmla="*/ 1124975 h 1510458"/>
              <a:gd name="connsiteX7" fmla="*/ 136933 w 2378110"/>
              <a:gd name="connsiteY7" fmla="*/ 1169799 h 1510458"/>
              <a:gd name="connsiteX8" fmla="*/ 190722 w 2378110"/>
              <a:gd name="connsiteY8" fmla="*/ 1223587 h 1510458"/>
              <a:gd name="connsiteX9" fmla="*/ 271404 w 2378110"/>
              <a:gd name="connsiteY9" fmla="*/ 1241516 h 1510458"/>
              <a:gd name="connsiteX10" fmla="*/ 325192 w 2378110"/>
              <a:gd name="connsiteY10" fmla="*/ 1268410 h 1510458"/>
              <a:gd name="connsiteX11" fmla="*/ 387945 w 2378110"/>
              <a:gd name="connsiteY11" fmla="*/ 1286340 h 1510458"/>
              <a:gd name="connsiteX12" fmla="*/ 441733 w 2378110"/>
              <a:gd name="connsiteY12" fmla="*/ 1304269 h 1510458"/>
              <a:gd name="connsiteX13" fmla="*/ 477592 w 2378110"/>
              <a:gd name="connsiteY13" fmla="*/ 1313234 h 1510458"/>
              <a:gd name="connsiteX14" fmla="*/ 504486 w 2378110"/>
              <a:gd name="connsiteY14" fmla="*/ 1322199 h 1510458"/>
              <a:gd name="connsiteX15" fmla="*/ 540345 w 2378110"/>
              <a:gd name="connsiteY15" fmla="*/ 1331163 h 1510458"/>
              <a:gd name="connsiteX16" fmla="*/ 594133 w 2378110"/>
              <a:gd name="connsiteY16" fmla="*/ 1349093 h 1510458"/>
              <a:gd name="connsiteX17" fmla="*/ 629992 w 2378110"/>
              <a:gd name="connsiteY17" fmla="*/ 1358058 h 1510458"/>
              <a:gd name="connsiteX18" fmla="*/ 683780 w 2378110"/>
              <a:gd name="connsiteY18" fmla="*/ 1375987 h 1510458"/>
              <a:gd name="connsiteX19" fmla="*/ 764463 w 2378110"/>
              <a:gd name="connsiteY19" fmla="*/ 1384952 h 1510458"/>
              <a:gd name="connsiteX20" fmla="*/ 800322 w 2378110"/>
              <a:gd name="connsiteY20" fmla="*/ 1393916 h 1510458"/>
              <a:gd name="connsiteX21" fmla="*/ 827216 w 2378110"/>
              <a:gd name="connsiteY21" fmla="*/ 1402881 h 1510458"/>
              <a:gd name="connsiteX22" fmla="*/ 872039 w 2378110"/>
              <a:gd name="connsiteY22" fmla="*/ 1411846 h 1510458"/>
              <a:gd name="connsiteX23" fmla="*/ 934792 w 2378110"/>
              <a:gd name="connsiteY23" fmla="*/ 1429775 h 1510458"/>
              <a:gd name="connsiteX24" fmla="*/ 1042369 w 2378110"/>
              <a:gd name="connsiteY24" fmla="*/ 1438740 h 1510458"/>
              <a:gd name="connsiteX25" fmla="*/ 1078227 w 2378110"/>
              <a:gd name="connsiteY25" fmla="*/ 1447705 h 1510458"/>
              <a:gd name="connsiteX26" fmla="*/ 1132016 w 2378110"/>
              <a:gd name="connsiteY26" fmla="*/ 1456669 h 1510458"/>
              <a:gd name="connsiteX27" fmla="*/ 1158910 w 2378110"/>
              <a:gd name="connsiteY27" fmla="*/ 1465634 h 1510458"/>
              <a:gd name="connsiteX28" fmla="*/ 1257522 w 2378110"/>
              <a:gd name="connsiteY28" fmla="*/ 1474599 h 1510458"/>
              <a:gd name="connsiteX29" fmla="*/ 1490604 w 2378110"/>
              <a:gd name="connsiteY29" fmla="*/ 1501493 h 1510458"/>
              <a:gd name="connsiteX30" fmla="*/ 1553357 w 2378110"/>
              <a:gd name="connsiteY30" fmla="*/ 1510458 h 1510458"/>
              <a:gd name="connsiteX31" fmla="*/ 1750580 w 2378110"/>
              <a:gd name="connsiteY31" fmla="*/ 1501493 h 1510458"/>
              <a:gd name="connsiteX32" fmla="*/ 1840227 w 2378110"/>
              <a:gd name="connsiteY32" fmla="*/ 1483563 h 1510458"/>
              <a:gd name="connsiteX33" fmla="*/ 1867122 w 2378110"/>
              <a:gd name="connsiteY33" fmla="*/ 1474599 h 1510458"/>
              <a:gd name="connsiteX34" fmla="*/ 2037451 w 2378110"/>
              <a:gd name="connsiteY34" fmla="*/ 1456669 h 1510458"/>
              <a:gd name="connsiteX35" fmla="*/ 2118133 w 2378110"/>
              <a:gd name="connsiteY35" fmla="*/ 1429775 h 1510458"/>
              <a:gd name="connsiteX36" fmla="*/ 2145027 w 2378110"/>
              <a:gd name="connsiteY36" fmla="*/ 1420810 h 1510458"/>
              <a:gd name="connsiteX37" fmla="*/ 2180886 w 2378110"/>
              <a:gd name="connsiteY37" fmla="*/ 1411846 h 1510458"/>
              <a:gd name="connsiteX38" fmla="*/ 2207780 w 2378110"/>
              <a:gd name="connsiteY38" fmla="*/ 1393916 h 1510458"/>
              <a:gd name="connsiteX39" fmla="*/ 2279498 w 2378110"/>
              <a:gd name="connsiteY39" fmla="*/ 1375987 h 1510458"/>
              <a:gd name="connsiteX40" fmla="*/ 2315357 w 2378110"/>
              <a:gd name="connsiteY40" fmla="*/ 1349093 h 1510458"/>
              <a:gd name="connsiteX41" fmla="*/ 2342251 w 2378110"/>
              <a:gd name="connsiteY41" fmla="*/ 1331163 h 1510458"/>
              <a:gd name="connsiteX42" fmla="*/ 2351216 w 2378110"/>
              <a:gd name="connsiteY42" fmla="*/ 1295305 h 1510458"/>
              <a:gd name="connsiteX43" fmla="*/ 2369145 w 2378110"/>
              <a:gd name="connsiteY43" fmla="*/ 1241516 h 1510458"/>
              <a:gd name="connsiteX44" fmla="*/ 2378110 w 2378110"/>
              <a:gd name="connsiteY44" fmla="*/ 1214622 h 1510458"/>
              <a:gd name="connsiteX45" fmla="*/ 2342251 w 2378110"/>
              <a:gd name="connsiteY45" fmla="*/ 1133940 h 1510458"/>
              <a:gd name="connsiteX46" fmla="*/ 2324322 w 2378110"/>
              <a:gd name="connsiteY46" fmla="*/ 1116010 h 1510458"/>
              <a:gd name="connsiteX47" fmla="*/ 2297427 w 2378110"/>
              <a:gd name="connsiteY47" fmla="*/ 1071187 h 1510458"/>
              <a:gd name="connsiteX48" fmla="*/ 2279498 w 2378110"/>
              <a:gd name="connsiteY48" fmla="*/ 1044293 h 1510458"/>
              <a:gd name="connsiteX49" fmla="*/ 2225710 w 2378110"/>
              <a:gd name="connsiteY49" fmla="*/ 999469 h 1510458"/>
              <a:gd name="connsiteX50" fmla="*/ 2207780 w 2378110"/>
              <a:gd name="connsiteY50" fmla="*/ 972575 h 1510458"/>
              <a:gd name="connsiteX51" fmla="*/ 2153992 w 2378110"/>
              <a:gd name="connsiteY51" fmla="*/ 918787 h 1510458"/>
              <a:gd name="connsiteX52" fmla="*/ 2127098 w 2378110"/>
              <a:gd name="connsiteY52" fmla="*/ 891893 h 1510458"/>
              <a:gd name="connsiteX53" fmla="*/ 2073310 w 2378110"/>
              <a:gd name="connsiteY53" fmla="*/ 856034 h 1510458"/>
              <a:gd name="connsiteX54" fmla="*/ 2055380 w 2378110"/>
              <a:gd name="connsiteY54" fmla="*/ 838105 h 1510458"/>
              <a:gd name="connsiteX55" fmla="*/ 2037451 w 2378110"/>
              <a:gd name="connsiteY55" fmla="*/ 811210 h 1510458"/>
              <a:gd name="connsiteX56" fmla="*/ 2001592 w 2378110"/>
              <a:gd name="connsiteY56" fmla="*/ 802246 h 1510458"/>
              <a:gd name="connsiteX57" fmla="*/ 1956769 w 2378110"/>
              <a:gd name="connsiteY57" fmla="*/ 766387 h 1510458"/>
              <a:gd name="connsiteX58" fmla="*/ 1929875 w 2378110"/>
              <a:gd name="connsiteY58" fmla="*/ 757422 h 1510458"/>
              <a:gd name="connsiteX59" fmla="*/ 1858157 w 2378110"/>
              <a:gd name="connsiteY59" fmla="*/ 703634 h 1510458"/>
              <a:gd name="connsiteX60" fmla="*/ 1831263 w 2378110"/>
              <a:gd name="connsiteY60" fmla="*/ 685705 h 1510458"/>
              <a:gd name="connsiteX61" fmla="*/ 1813333 w 2378110"/>
              <a:gd name="connsiteY61" fmla="*/ 667775 h 1510458"/>
              <a:gd name="connsiteX62" fmla="*/ 1768510 w 2378110"/>
              <a:gd name="connsiteY62" fmla="*/ 631916 h 1510458"/>
              <a:gd name="connsiteX63" fmla="*/ 1750580 w 2378110"/>
              <a:gd name="connsiteY63" fmla="*/ 605022 h 1510458"/>
              <a:gd name="connsiteX64" fmla="*/ 1696792 w 2378110"/>
              <a:gd name="connsiteY64" fmla="*/ 569163 h 1510458"/>
              <a:gd name="connsiteX65" fmla="*/ 1678863 w 2378110"/>
              <a:gd name="connsiteY65" fmla="*/ 542269 h 1510458"/>
              <a:gd name="connsiteX66" fmla="*/ 1625075 w 2378110"/>
              <a:gd name="connsiteY66" fmla="*/ 506410 h 1510458"/>
              <a:gd name="connsiteX67" fmla="*/ 1580251 w 2378110"/>
              <a:gd name="connsiteY67" fmla="*/ 470552 h 1510458"/>
              <a:gd name="connsiteX68" fmla="*/ 1544392 w 2378110"/>
              <a:gd name="connsiteY68" fmla="*/ 425728 h 1510458"/>
              <a:gd name="connsiteX69" fmla="*/ 1517498 w 2378110"/>
              <a:gd name="connsiteY69" fmla="*/ 407799 h 1510458"/>
              <a:gd name="connsiteX70" fmla="*/ 1499569 w 2378110"/>
              <a:gd name="connsiteY70" fmla="*/ 389869 h 1510458"/>
              <a:gd name="connsiteX71" fmla="*/ 1445780 w 2378110"/>
              <a:gd name="connsiteY71" fmla="*/ 354010 h 1510458"/>
              <a:gd name="connsiteX72" fmla="*/ 1418886 w 2378110"/>
              <a:gd name="connsiteY72" fmla="*/ 336081 h 1510458"/>
              <a:gd name="connsiteX73" fmla="*/ 1374063 w 2378110"/>
              <a:gd name="connsiteY73" fmla="*/ 295740 h 1510458"/>
              <a:gd name="connsiteX74" fmla="*/ 1351651 w 2378110"/>
              <a:gd name="connsiteY74" fmla="*/ 268845 h 1510458"/>
              <a:gd name="connsiteX75" fmla="*/ 1257522 w 2378110"/>
              <a:gd name="connsiteY75" fmla="*/ 188163 h 1510458"/>
              <a:gd name="connsiteX76" fmla="*/ 1167874 w 2378110"/>
              <a:gd name="connsiteY76" fmla="*/ 125410 h 1510458"/>
              <a:gd name="connsiteX77" fmla="*/ 1087191 w 2378110"/>
              <a:gd name="connsiteY77" fmla="*/ 62658 h 1510458"/>
              <a:gd name="connsiteX78" fmla="*/ 993063 w 2378110"/>
              <a:gd name="connsiteY78" fmla="*/ 17835 h 1510458"/>
              <a:gd name="connsiteX79" fmla="*/ 889969 w 2378110"/>
              <a:gd name="connsiteY79" fmla="*/ 13351 h 1510458"/>
              <a:gd name="connsiteX80" fmla="*/ 795839 w 2378110"/>
              <a:gd name="connsiteY80" fmla="*/ 58176 h 1510458"/>
              <a:gd name="connsiteX81" fmla="*/ 742050 w 2378110"/>
              <a:gd name="connsiteY81" fmla="*/ 120928 h 1510458"/>
              <a:gd name="connsiteX82" fmla="*/ 665851 w 2378110"/>
              <a:gd name="connsiteY82" fmla="*/ 179198 h 1510458"/>
              <a:gd name="connsiteX83" fmla="*/ 638957 w 2378110"/>
              <a:gd name="connsiteY83" fmla="*/ 201610 h 1510458"/>
              <a:gd name="connsiteX84" fmla="*/ 621027 w 2378110"/>
              <a:gd name="connsiteY84" fmla="*/ 219541 h 1510458"/>
              <a:gd name="connsiteX85" fmla="*/ 576204 w 2378110"/>
              <a:gd name="connsiteY85" fmla="*/ 179199 h 1510458"/>
              <a:gd name="connsiteX86" fmla="*/ 540345 w 2378110"/>
              <a:gd name="connsiteY86" fmla="*/ 300222 h 1510458"/>
              <a:gd name="connsiteX87" fmla="*/ 495522 w 2378110"/>
              <a:gd name="connsiteY87" fmla="*/ 336081 h 1510458"/>
              <a:gd name="connsiteX88" fmla="*/ 450698 w 2378110"/>
              <a:gd name="connsiteY88" fmla="*/ 371940 h 1510458"/>
              <a:gd name="connsiteX89" fmla="*/ 396910 w 2378110"/>
              <a:gd name="connsiteY89" fmla="*/ 434693 h 1510458"/>
              <a:gd name="connsiteX90" fmla="*/ 378980 w 2378110"/>
              <a:gd name="connsiteY90" fmla="*/ 452622 h 1510458"/>
              <a:gd name="connsiteX91" fmla="*/ 370016 w 2378110"/>
              <a:gd name="connsiteY91" fmla="*/ 479516 h 1510458"/>
              <a:gd name="connsiteX92" fmla="*/ 325192 w 2378110"/>
              <a:gd name="connsiteY92" fmla="*/ 524340 h 1510458"/>
              <a:gd name="connsiteX93" fmla="*/ 316227 w 2378110"/>
              <a:gd name="connsiteY93" fmla="*/ 551234 h 1510458"/>
              <a:gd name="connsiteX94" fmla="*/ 289333 w 2378110"/>
              <a:gd name="connsiteY94" fmla="*/ 569163 h 1510458"/>
              <a:gd name="connsiteX95" fmla="*/ 271404 w 2378110"/>
              <a:gd name="connsiteY95" fmla="*/ 587093 h 1510458"/>
              <a:gd name="connsiteX96" fmla="*/ 244510 w 2378110"/>
              <a:gd name="connsiteY96" fmla="*/ 605022 h 1510458"/>
              <a:gd name="connsiteX97" fmla="*/ 199686 w 2378110"/>
              <a:gd name="connsiteY97" fmla="*/ 649846 h 1510458"/>
              <a:gd name="connsiteX98" fmla="*/ 172792 w 2378110"/>
              <a:gd name="connsiteY98" fmla="*/ 667775 h 1510458"/>
              <a:gd name="connsiteX99" fmla="*/ 127969 w 2378110"/>
              <a:gd name="connsiteY99" fmla="*/ 703634 h 1510458"/>
              <a:gd name="connsiteX100" fmla="*/ 92110 w 2378110"/>
              <a:gd name="connsiteY100" fmla="*/ 748458 h 1510458"/>
              <a:gd name="connsiteX101" fmla="*/ 47286 w 2378110"/>
              <a:gd name="connsiteY101" fmla="*/ 784316 h 1510458"/>
              <a:gd name="connsiteX102" fmla="*/ 29357 w 2378110"/>
              <a:gd name="connsiteY102" fmla="*/ 811210 h 1510458"/>
              <a:gd name="connsiteX0" fmla="*/ 29357 w 2378110"/>
              <a:gd name="connsiteY0" fmla="*/ 811210 h 1510458"/>
              <a:gd name="connsiteX1" fmla="*/ 20392 w 2378110"/>
              <a:gd name="connsiteY1" fmla="*/ 847069 h 1510458"/>
              <a:gd name="connsiteX2" fmla="*/ 2463 w 2378110"/>
              <a:gd name="connsiteY2" fmla="*/ 873963 h 1510458"/>
              <a:gd name="connsiteX3" fmla="*/ 11427 w 2378110"/>
              <a:gd name="connsiteY3" fmla="*/ 999469 h 1510458"/>
              <a:gd name="connsiteX4" fmla="*/ 47286 w 2378110"/>
              <a:gd name="connsiteY4" fmla="*/ 1044293 h 1510458"/>
              <a:gd name="connsiteX5" fmla="*/ 74180 w 2378110"/>
              <a:gd name="connsiteY5" fmla="*/ 1071187 h 1510458"/>
              <a:gd name="connsiteX6" fmla="*/ 101075 w 2378110"/>
              <a:gd name="connsiteY6" fmla="*/ 1124975 h 1510458"/>
              <a:gd name="connsiteX7" fmla="*/ 136933 w 2378110"/>
              <a:gd name="connsiteY7" fmla="*/ 1169799 h 1510458"/>
              <a:gd name="connsiteX8" fmla="*/ 190722 w 2378110"/>
              <a:gd name="connsiteY8" fmla="*/ 1223587 h 1510458"/>
              <a:gd name="connsiteX9" fmla="*/ 271404 w 2378110"/>
              <a:gd name="connsiteY9" fmla="*/ 1241516 h 1510458"/>
              <a:gd name="connsiteX10" fmla="*/ 325192 w 2378110"/>
              <a:gd name="connsiteY10" fmla="*/ 1268410 h 1510458"/>
              <a:gd name="connsiteX11" fmla="*/ 387945 w 2378110"/>
              <a:gd name="connsiteY11" fmla="*/ 1286340 h 1510458"/>
              <a:gd name="connsiteX12" fmla="*/ 441733 w 2378110"/>
              <a:gd name="connsiteY12" fmla="*/ 1304269 h 1510458"/>
              <a:gd name="connsiteX13" fmla="*/ 477592 w 2378110"/>
              <a:gd name="connsiteY13" fmla="*/ 1313234 h 1510458"/>
              <a:gd name="connsiteX14" fmla="*/ 504486 w 2378110"/>
              <a:gd name="connsiteY14" fmla="*/ 1322199 h 1510458"/>
              <a:gd name="connsiteX15" fmla="*/ 540345 w 2378110"/>
              <a:gd name="connsiteY15" fmla="*/ 1331163 h 1510458"/>
              <a:gd name="connsiteX16" fmla="*/ 594133 w 2378110"/>
              <a:gd name="connsiteY16" fmla="*/ 1349093 h 1510458"/>
              <a:gd name="connsiteX17" fmla="*/ 629992 w 2378110"/>
              <a:gd name="connsiteY17" fmla="*/ 1358058 h 1510458"/>
              <a:gd name="connsiteX18" fmla="*/ 683780 w 2378110"/>
              <a:gd name="connsiteY18" fmla="*/ 1375987 h 1510458"/>
              <a:gd name="connsiteX19" fmla="*/ 764463 w 2378110"/>
              <a:gd name="connsiteY19" fmla="*/ 1384952 h 1510458"/>
              <a:gd name="connsiteX20" fmla="*/ 800322 w 2378110"/>
              <a:gd name="connsiteY20" fmla="*/ 1393916 h 1510458"/>
              <a:gd name="connsiteX21" fmla="*/ 827216 w 2378110"/>
              <a:gd name="connsiteY21" fmla="*/ 1402881 h 1510458"/>
              <a:gd name="connsiteX22" fmla="*/ 872039 w 2378110"/>
              <a:gd name="connsiteY22" fmla="*/ 1411846 h 1510458"/>
              <a:gd name="connsiteX23" fmla="*/ 934792 w 2378110"/>
              <a:gd name="connsiteY23" fmla="*/ 1429775 h 1510458"/>
              <a:gd name="connsiteX24" fmla="*/ 1042369 w 2378110"/>
              <a:gd name="connsiteY24" fmla="*/ 1438740 h 1510458"/>
              <a:gd name="connsiteX25" fmla="*/ 1078227 w 2378110"/>
              <a:gd name="connsiteY25" fmla="*/ 1447705 h 1510458"/>
              <a:gd name="connsiteX26" fmla="*/ 1132016 w 2378110"/>
              <a:gd name="connsiteY26" fmla="*/ 1456669 h 1510458"/>
              <a:gd name="connsiteX27" fmla="*/ 1158910 w 2378110"/>
              <a:gd name="connsiteY27" fmla="*/ 1465634 h 1510458"/>
              <a:gd name="connsiteX28" fmla="*/ 1257522 w 2378110"/>
              <a:gd name="connsiteY28" fmla="*/ 1474599 h 1510458"/>
              <a:gd name="connsiteX29" fmla="*/ 1490604 w 2378110"/>
              <a:gd name="connsiteY29" fmla="*/ 1501493 h 1510458"/>
              <a:gd name="connsiteX30" fmla="*/ 1553357 w 2378110"/>
              <a:gd name="connsiteY30" fmla="*/ 1510458 h 1510458"/>
              <a:gd name="connsiteX31" fmla="*/ 1750580 w 2378110"/>
              <a:gd name="connsiteY31" fmla="*/ 1501493 h 1510458"/>
              <a:gd name="connsiteX32" fmla="*/ 1840227 w 2378110"/>
              <a:gd name="connsiteY32" fmla="*/ 1483563 h 1510458"/>
              <a:gd name="connsiteX33" fmla="*/ 1867122 w 2378110"/>
              <a:gd name="connsiteY33" fmla="*/ 1474599 h 1510458"/>
              <a:gd name="connsiteX34" fmla="*/ 2037451 w 2378110"/>
              <a:gd name="connsiteY34" fmla="*/ 1456669 h 1510458"/>
              <a:gd name="connsiteX35" fmla="*/ 2118133 w 2378110"/>
              <a:gd name="connsiteY35" fmla="*/ 1429775 h 1510458"/>
              <a:gd name="connsiteX36" fmla="*/ 2145027 w 2378110"/>
              <a:gd name="connsiteY36" fmla="*/ 1420810 h 1510458"/>
              <a:gd name="connsiteX37" fmla="*/ 2180886 w 2378110"/>
              <a:gd name="connsiteY37" fmla="*/ 1411846 h 1510458"/>
              <a:gd name="connsiteX38" fmla="*/ 2207780 w 2378110"/>
              <a:gd name="connsiteY38" fmla="*/ 1393916 h 1510458"/>
              <a:gd name="connsiteX39" fmla="*/ 2279498 w 2378110"/>
              <a:gd name="connsiteY39" fmla="*/ 1375987 h 1510458"/>
              <a:gd name="connsiteX40" fmla="*/ 2315357 w 2378110"/>
              <a:gd name="connsiteY40" fmla="*/ 1349093 h 1510458"/>
              <a:gd name="connsiteX41" fmla="*/ 2342251 w 2378110"/>
              <a:gd name="connsiteY41" fmla="*/ 1331163 h 1510458"/>
              <a:gd name="connsiteX42" fmla="*/ 2351216 w 2378110"/>
              <a:gd name="connsiteY42" fmla="*/ 1295305 h 1510458"/>
              <a:gd name="connsiteX43" fmla="*/ 2369145 w 2378110"/>
              <a:gd name="connsiteY43" fmla="*/ 1241516 h 1510458"/>
              <a:gd name="connsiteX44" fmla="*/ 2378110 w 2378110"/>
              <a:gd name="connsiteY44" fmla="*/ 1214622 h 1510458"/>
              <a:gd name="connsiteX45" fmla="*/ 2342251 w 2378110"/>
              <a:gd name="connsiteY45" fmla="*/ 1133940 h 1510458"/>
              <a:gd name="connsiteX46" fmla="*/ 2324322 w 2378110"/>
              <a:gd name="connsiteY46" fmla="*/ 1116010 h 1510458"/>
              <a:gd name="connsiteX47" fmla="*/ 2297427 w 2378110"/>
              <a:gd name="connsiteY47" fmla="*/ 1071187 h 1510458"/>
              <a:gd name="connsiteX48" fmla="*/ 2279498 w 2378110"/>
              <a:gd name="connsiteY48" fmla="*/ 1044293 h 1510458"/>
              <a:gd name="connsiteX49" fmla="*/ 2225710 w 2378110"/>
              <a:gd name="connsiteY49" fmla="*/ 999469 h 1510458"/>
              <a:gd name="connsiteX50" fmla="*/ 2207780 w 2378110"/>
              <a:gd name="connsiteY50" fmla="*/ 972575 h 1510458"/>
              <a:gd name="connsiteX51" fmla="*/ 2153992 w 2378110"/>
              <a:gd name="connsiteY51" fmla="*/ 918787 h 1510458"/>
              <a:gd name="connsiteX52" fmla="*/ 2127098 w 2378110"/>
              <a:gd name="connsiteY52" fmla="*/ 891893 h 1510458"/>
              <a:gd name="connsiteX53" fmla="*/ 2073310 w 2378110"/>
              <a:gd name="connsiteY53" fmla="*/ 856034 h 1510458"/>
              <a:gd name="connsiteX54" fmla="*/ 2055380 w 2378110"/>
              <a:gd name="connsiteY54" fmla="*/ 838105 h 1510458"/>
              <a:gd name="connsiteX55" fmla="*/ 2037451 w 2378110"/>
              <a:gd name="connsiteY55" fmla="*/ 811210 h 1510458"/>
              <a:gd name="connsiteX56" fmla="*/ 2001592 w 2378110"/>
              <a:gd name="connsiteY56" fmla="*/ 802246 h 1510458"/>
              <a:gd name="connsiteX57" fmla="*/ 1956769 w 2378110"/>
              <a:gd name="connsiteY57" fmla="*/ 766387 h 1510458"/>
              <a:gd name="connsiteX58" fmla="*/ 1929875 w 2378110"/>
              <a:gd name="connsiteY58" fmla="*/ 757422 h 1510458"/>
              <a:gd name="connsiteX59" fmla="*/ 1858157 w 2378110"/>
              <a:gd name="connsiteY59" fmla="*/ 703634 h 1510458"/>
              <a:gd name="connsiteX60" fmla="*/ 1831263 w 2378110"/>
              <a:gd name="connsiteY60" fmla="*/ 685705 h 1510458"/>
              <a:gd name="connsiteX61" fmla="*/ 1813333 w 2378110"/>
              <a:gd name="connsiteY61" fmla="*/ 667775 h 1510458"/>
              <a:gd name="connsiteX62" fmla="*/ 1768510 w 2378110"/>
              <a:gd name="connsiteY62" fmla="*/ 631916 h 1510458"/>
              <a:gd name="connsiteX63" fmla="*/ 1750580 w 2378110"/>
              <a:gd name="connsiteY63" fmla="*/ 605022 h 1510458"/>
              <a:gd name="connsiteX64" fmla="*/ 1696792 w 2378110"/>
              <a:gd name="connsiteY64" fmla="*/ 569163 h 1510458"/>
              <a:gd name="connsiteX65" fmla="*/ 1678863 w 2378110"/>
              <a:gd name="connsiteY65" fmla="*/ 542269 h 1510458"/>
              <a:gd name="connsiteX66" fmla="*/ 1625075 w 2378110"/>
              <a:gd name="connsiteY66" fmla="*/ 506410 h 1510458"/>
              <a:gd name="connsiteX67" fmla="*/ 1580251 w 2378110"/>
              <a:gd name="connsiteY67" fmla="*/ 470552 h 1510458"/>
              <a:gd name="connsiteX68" fmla="*/ 1544392 w 2378110"/>
              <a:gd name="connsiteY68" fmla="*/ 425728 h 1510458"/>
              <a:gd name="connsiteX69" fmla="*/ 1517498 w 2378110"/>
              <a:gd name="connsiteY69" fmla="*/ 407799 h 1510458"/>
              <a:gd name="connsiteX70" fmla="*/ 1499569 w 2378110"/>
              <a:gd name="connsiteY70" fmla="*/ 389869 h 1510458"/>
              <a:gd name="connsiteX71" fmla="*/ 1445780 w 2378110"/>
              <a:gd name="connsiteY71" fmla="*/ 354010 h 1510458"/>
              <a:gd name="connsiteX72" fmla="*/ 1418886 w 2378110"/>
              <a:gd name="connsiteY72" fmla="*/ 336081 h 1510458"/>
              <a:gd name="connsiteX73" fmla="*/ 1374063 w 2378110"/>
              <a:gd name="connsiteY73" fmla="*/ 295740 h 1510458"/>
              <a:gd name="connsiteX74" fmla="*/ 1351651 w 2378110"/>
              <a:gd name="connsiteY74" fmla="*/ 268845 h 1510458"/>
              <a:gd name="connsiteX75" fmla="*/ 1257522 w 2378110"/>
              <a:gd name="connsiteY75" fmla="*/ 188163 h 1510458"/>
              <a:gd name="connsiteX76" fmla="*/ 1167874 w 2378110"/>
              <a:gd name="connsiteY76" fmla="*/ 125410 h 1510458"/>
              <a:gd name="connsiteX77" fmla="*/ 1087191 w 2378110"/>
              <a:gd name="connsiteY77" fmla="*/ 62658 h 1510458"/>
              <a:gd name="connsiteX78" fmla="*/ 993063 w 2378110"/>
              <a:gd name="connsiteY78" fmla="*/ 17835 h 1510458"/>
              <a:gd name="connsiteX79" fmla="*/ 889969 w 2378110"/>
              <a:gd name="connsiteY79" fmla="*/ 13351 h 1510458"/>
              <a:gd name="connsiteX80" fmla="*/ 795839 w 2378110"/>
              <a:gd name="connsiteY80" fmla="*/ 58176 h 1510458"/>
              <a:gd name="connsiteX81" fmla="*/ 742050 w 2378110"/>
              <a:gd name="connsiteY81" fmla="*/ 120928 h 1510458"/>
              <a:gd name="connsiteX82" fmla="*/ 665851 w 2378110"/>
              <a:gd name="connsiteY82" fmla="*/ 179198 h 1510458"/>
              <a:gd name="connsiteX83" fmla="*/ 638957 w 2378110"/>
              <a:gd name="connsiteY83" fmla="*/ 201610 h 1510458"/>
              <a:gd name="connsiteX84" fmla="*/ 621027 w 2378110"/>
              <a:gd name="connsiteY84" fmla="*/ 147824 h 1510458"/>
              <a:gd name="connsiteX85" fmla="*/ 576204 w 2378110"/>
              <a:gd name="connsiteY85" fmla="*/ 179199 h 1510458"/>
              <a:gd name="connsiteX86" fmla="*/ 540345 w 2378110"/>
              <a:gd name="connsiteY86" fmla="*/ 300222 h 1510458"/>
              <a:gd name="connsiteX87" fmla="*/ 495522 w 2378110"/>
              <a:gd name="connsiteY87" fmla="*/ 336081 h 1510458"/>
              <a:gd name="connsiteX88" fmla="*/ 450698 w 2378110"/>
              <a:gd name="connsiteY88" fmla="*/ 371940 h 1510458"/>
              <a:gd name="connsiteX89" fmla="*/ 396910 w 2378110"/>
              <a:gd name="connsiteY89" fmla="*/ 434693 h 1510458"/>
              <a:gd name="connsiteX90" fmla="*/ 378980 w 2378110"/>
              <a:gd name="connsiteY90" fmla="*/ 452622 h 1510458"/>
              <a:gd name="connsiteX91" fmla="*/ 370016 w 2378110"/>
              <a:gd name="connsiteY91" fmla="*/ 479516 h 1510458"/>
              <a:gd name="connsiteX92" fmla="*/ 325192 w 2378110"/>
              <a:gd name="connsiteY92" fmla="*/ 524340 h 1510458"/>
              <a:gd name="connsiteX93" fmla="*/ 316227 w 2378110"/>
              <a:gd name="connsiteY93" fmla="*/ 551234 h 1510458"/>
              <a:gd name="connsiteX94" fmla="*/ 289333 w 2378110"/>
              <a:gd name="connsiteY94" fmla="*/ 569163 h 1510458"/>
              <a:gd name="connsiteX95" fmla="*/ 271404 w 2378110"/>
              <a:gd name="connsiteY95" fmla="*/ 587093 h 1510458"/>
              <a:gd name="connsiteX96" fmla="*/ 244510 w 2378110"/>
              <a:gd name="connsiteY96" fmla="*/ 605022 h 1510458"/>
              <a:gd name="connsiteX97" fmla="*/ 199686 w 2378110"/>
              <a:gd name="connsiteY97" fmla="*/ 649846 h 1510458"/>
              <a:gd name="connsiteX98" fmla="*/ 172792 w 2378110"/>
              <a:gd name="connsiteY98" fmla="*/ 667775 h 1510458"/>
              <a:gd name="connsiteX99" fmla="*/ 127969 w 2378110"/>
              <a:gd name="connsiteY99" fmla="*/ 703634 h 1510458"/>
              <a:gd name="connsiteX100" fmla="*/ 92110 w 2378110"/>
              <a:gd name="connsiteY100" fmla="*/ 748458 h 1510458"/>
              <a:gd name="connsiteX101" fmla="*/ 47286 w 2378110"/>
              <a:gd name="connsiteY101" fmla="*/ 784316 h 1510458"/>
              <a:gd name="connsiteX102" fmla="*/ 29357 w 2378110"/>
              <a:gd name="connsiteY102" fmla="*/ 811210 h 1510458"/>
              <a:gd name="connsiteX0" fmla="*/ 29357 w 2378110"/>
              <a:gd name="connsiteY0" fmla="*/ 811210 h 1510458"/>
              <a:gd name="connsiteX1" fmla="*/ 20392 w 2378110"/>
              <a:gd name="connsiteY1" fmla="*/ 847069 h 1510458"/>
              <a:gd name="connsiteX2" fmla="*/ 2463 w 2378110"/>
              <a:gd name="connsiteY2" fmla="*/ 873963 h 1510458"/>
              <a:gd name="connsiteX3" fmla="*/ 11427 w 2378110"/>
              <a:gd name="connsiteY3" fmla="*/ 999469 h 1510458"/>
              <a:gd name="connsiteX4" fmla="*/ 47286 w 2378110"/>
              <a:gd name="connsiteY4" fmla="*/ 1044293 h 1510458"/>
              <a:gd name="connsiteX5" fmla="*/ 74180 w 2378110"/>
              <a:gd name="connsiteY5" fmla="*/ 1071187 h 1510458"/>
              <a:gd name="connsiteX6" fmla="*/ 101075 w 2378110"/>
              <a:gd name="connsiteY6" fmla="*/ 1124975 h 1510458"/>
              <a:gd name="connsiteX7" fmla="*/ 136933 w 2378110"/>
              <a:gd name="connsiteY7" fmla="*/ 1169799 h 1510458"/>
              <a:gd name="connsiteX8" fmla="*/ 190722 w 2378110"/>
              <a:gd name="connsiteY8" fmla="*/ 1223587 h 1510458"/>
              <a:gd name="connsiteX9" fmla="*/ 271404 w 2378110"/>
              <a:gd name="connsiteY9" fmla="*/ 1241516 h 1510458"/>
              <a:gd name="connsiteX10" fmla="*/ 325192 w 2378110"/>
              <a:gd name="connsiteY10" fmla="*/ 1268410 h 1510458"/>
              <a:gd name="connsiteX11" fmla="*/ 387945 w 2378110"/>
              <a:gd name="connsiteY11" fmla="*/ 1286340 h 1510458"/>
              <a:gd name="connsiteX12" fmla="*/ 441733 w 2378110"/>
              <a:gd name="connsiteY12" fmla="*/ 1304269 h 1510458"/>
              <a:gd name="connsiteX13" fmla="*/ 477592 w 2378110"/>
              <a:gd name="connsiteY13" fmla="*/ 1313234 h 1510458"/>
              <a:gd name="connsiteX14" fmla="*/ 504486 w 2378110"/>
              <a:gd name="connsiteY14" fmla="*/ 1322199 h 1510458"/>
              <a:gd name="connsiteX15" fmla="*/ 540345 w 2378110"/>
              <a:gd name="connsiteY15" fmla="*/ 1331163 h 1510458"/>
              <a:gd name="connsiteX16" fmla="*/ 594133 w 2378110"/>
              <a:gd name="connsiteY16" fmla="*/ 1349093 h 1510458"/>
              <a:gd name="connsiteX17" fmla="*/ 629992 w 2378110"/>
              <a:gd name="connsiteY17" fmla="*/ 1358058 h 1510458"/>
              <a:gd name="connsiteX18" fmla="*/ 683780 w 2378110"/>
              <a:gd name="connsiteY18" fmla="*/ 1375987 h 1510458"/>
              <a:gd name="connsiteX19" fmla="*/ 764463 w 2378110"/>
              <a:gd name="connsiteY19" fmla="*/ 1384952 h 1510458"/>
              <a:gd name="connsiteX20" fmla="*/ 800322 w 2378110"/>
              <a:gd name="connsiteY20" fmla="*/ 1393916 h 1510458"/>
              <a:gd name="connsiteX21" fmla="*/ 827216 w 2378110"/>
              <a:gd name="connsiteY21" fmla="*/ 1402881 h 1510458"/>
              <a:gd name="connsiteX22" fmla="*/ 872039 w 2378110"/>
              <a:gd name="connsiteY22" fmla="*/ 1411846 h 1510458"/>
              <a:gd name="connsiteX23" fmla="*/ 934792 w 2378110"/>
              <a:gd name="connsiteY23" fmla="*/ 1429775 h 1510458"/>
              <a:gd name="connsiteX24" fmla="*/ 1042369 w 2378110"/>
              <a:gd name="connsiteY24" fmla="*/ 1438740 h 1510458"/>
              <a:gd name="connsiteX25" fmla="*/ 1078227 w 2378110"/>
              <a:gd name="connsiteY25" fmla="*/ 1447705 h 1510458"/>
              <a:gd name="connsiteX26" fmla="*/ 1132016 w 2378110"/>
              <a:gd name="connsiteY26" fmla="*/ 1456669 h 1510458"/>
              <a:gd name="connsiteX27" fmla="*/ 1158910 w 2378110"/>
              <a:gd name="connsiteY27" fmla="*/ 1465634 h 1510458"/>
              <a:gd name="connsiteX28" fmla="*/ 1257522 w 2378110"/>
              <a:gd name="connsiteY28" fmla="*/ 1474599 h 1510458"/>
              <a:gd name="connsiteX29" fmla="*/ 1490604 w 2378110"/>
              <a:gd name="connsiteY29" fmla="*/ 1501493 h 1510458"/>
              <a:gd name="connsiteX30" fmla="*/ 1553357 w 2378110"/>
              <a:gd name="connsiteY30" fmla="*/ 1510458 h 1510458"/>
              <a:gd name="connsiteX31" fmla="*/ 1750580 w 2378110"/>
              <a:gd name="connsiteY31" fmla="*/ 1501493 h 1510458"/>
              <a:gd name="connsiteX32" fmla="*/ 1840227 w 2378110"/>
              <a:gd name="connsiteY32" fmla="*/ 1483563 h 1510458"/>
              <a:gd name="connsiteX33" fmla="*/ 1867122 w 2378110"/>
              <a:gd name="connsiteY33" fmla="*/ 1474599 h 1510458"/>
              <a:gd name="connsiteX34" fmla="*/ 2037451 w 2378110"/>
              <a:gd name="connsiteY34" fmla="*/ 1456669 h 1510458"/>
              <a:gd name="connsiteX35" fmla="*/ 2118133 w 2378110"/>
              <a:gd name="connsiteY35" fmla="*/ 1429775 h 1510458"/>
              <a:gd name="connsiteX36" fmla="*/ 2145027 w 2378110"/>
              <a:gd name="connsiteY36" fmla="*/ 1420810 h 1510458"/>
              <a:gd name="connsiteX37" fmla="*/ 2180886 w 2378110"/>
              <a:gd name="connsiteY37" fmla="*/ 1411846 h 1510458"/>
              <a:gd name="connsiteX38" fmla="*/ 2207780 w 2378110"/>
              <a:gd name="connsiteY38" fmla="*/ 1393916 h 1510458"/>
              <a:gd name="connsiteX39" fmla="*/ 2279498 w 2378110"/>
              <a:gd name="connsiteY39" fmla="*/ 1375987 h 1510458"/>
              <a:gd name="connsiteX40" fmla="*/ 2315357 w 2378110"/>
              <a:gd name="connsiteY40" fmla="*/ 1349093 h 1510458"/>
              <a:gd name="connsiteX41" fmla="*/ 2342251 w 2378110"/>
              <a:gd name="connsiteY41" fmla="*/ 1331163 h 1510458"/>
              <a:gd name="connsiteX42" fmla="*/ 2351216 w 2378110"/>
              <a:gd name="connsiteY42" fmla="*/ 1295305 h 1510458"/>
              <a:gd name="connsiteX43" fmla="*/ 2369145 w 2378110"/>
              <a:gd name="connsiteY43" fmla="*/ 1241516 h 1510458"/>
              <a:gd name="connsiteX44" fmla="*/ 2378110 w 2378110"/>
              <a:gd name="connsiteY44" fmla="*/ 1214622 h 1510458"/>
              <a:gd name="connsiteX45" fmla="*/ 2342251 w 2378110"/>
              <a:gd name="connsiteY45" fmla="*/ 1133940 h 1510458"/>
              <a:gd name="connsiteX46" fmla="*/ 2324322 w 2378110"/>
              <a:gd name="connsiteY46" fmla="*/ 1116010 h 1510458"/>
              <a:gd name="connsiteX47" fmla="*/ 2297427 w 2378110"/>
              <a:gd name="connsiteY47" fmla="*/ 1071187 h 1510458"/>
              <a:gd name="connsiteX48" fmla="*/ 2279498 w 2378110"/>
              <a:gd name="connsiteY48" fmla="*/ 1044293 h 1510458"/>
              <a:gd name="connsiteX49" fmla="*/ 2225710 w 2378110"/>
              <a:gd name="connsiteY49" fmla="*/ 999469 h 1510458"/>
              <a:gd name="connsiteX50" fmla="*/ 2207780 w 2378110"/>
              <a:gd name="connsiteY50" fmla="*/ 972575 h 1510458"/>
              <a:gd name="connsiteX51" fmla="*/ 2153992 w 2378110"/>
              <a:gd name="connsiteY51" fmla="*/ 918787 h 1510458"/>
              <a:gd name="connsiteX52" fmla="*/ 2127098 w 2378110"/>
              <a:gd name="connsiteY52" fmla="*/ 891893 h 1510458"/>
              <a:gd name="connsiteX53" fmla="*/ 2073310 w 2378110"/>
              <a:gd name="connsiteY53" fmla="*/ 856034 h 1510458"/>
              <a:gd name="connsiteX54" fmla="*/ 2055380 w 2378110"/>
              <a:gd name="connsiteY54" fmla="*/ 838105 h 1510458"/>
              <a:gd name="connsiteX55" fmla="*/ 2037451 w 2378110"/>
              <a:gd name="connsiteY55" fmla="*/ 811210 h 1510458"/>
              <a:gd name="connsiteX56" fmla="*/ 2001592 w 2378110"/>
              <a:gd name="connsiteY56" fmla="*/ 802246 h 1510458"/>
              <a:gd name="connsiteX57" fmla="*/ 1956769 w 2378110"/>
              <a:gd name="connsiteY57" fmla="*/ 766387 h 1510458"/>
              <a:gd name="connsiteX58" fmla="*/ 1929875 w 2378110"/>
              <a:gd name="connsiteY58" fmla="*/ 757422 h 1510458"/>
              <a:gd name="connsiteX59" fmla="*/ 1858157 w 2378110"/>
              <a:gd name="connsiteY59" fmla="*/ 703634 h 1510458"/>
              <a:gd name="connsiteX60" fmla="*/ 1831263 w 2378110"/>
              <a:gd name="connsiteY60" fmla="*/ 685705 h 1510458"/>
              <a:gd name="connsiteX61" fmla="*/ 1813333 w 2378110"/>
              <a:gd name="connsiteY61" fmla="*/ 667775 h 1510458"/>
              <a:gd name="connsiteX62" fmla="*/ 1768510 w 2378110"/>
              <a:gd name="connsiteY62" fmla="*/ 631916 h 1510458"/>
              <a:gd name="connsiteX63" fmla="*/ 1750580 w 2378110"/>
              <a:gd name="connsiteY63" fmla="*/ 605022 h 1510458"/>
              <a:gd name="connsiteX64" fmla="*/ 1696792 w 2378110"/>
              <a:gd name="connsiteY64" fmla="*/ 569163 h 1510458"/>
              <a:gd name="connsiteX65" fmla="*/ 1678863 w 2378110"/>
              <a:gd name="connsiteY65" fmla="*/ 542269 h 1510458"/>
              <a:gd name="connsiteX66" fmla="*/ 1625075 w 2378110"/>
              <a:gd name="connsiteY66" fmla="*/ 506410 h 1510458"/>
              <a:gd name="connsiteX67" fmla="*/ 1580251 w 2378110"/>
              <a:gd name="connsiteY67" fmla="*/ 470552 h 1510458"/>
              <a:gd name="connsiteX68" fmla="*/ 1544392 w 2378110"/>
              <a:gd name="connsiteY68" fmla="*/ 425728 h 1510458"/>
              <a:gd name="connsiteX69" fmla="*/ 1517498 w 2378110"/>
              <a:gd name="connsiteY69" fmla="*/ 407799 h 1510458"/>
              <a:gd name="connsiteX70" fmla="*/ 1499569 w 2378110"/>
              <a:gd name="connsiteY70" fmla="*/ 389869 h 1510458"/>
              <a:gd name="connsiteX71" fmla="*/ 1445780 w 2378110"/>
              <a:gd name="connsiteY71" fmla="*/ 354010 h 1510458"/>
              <a:gd name="connsiteX72" fmla="*/ 1418886 w 2378110"/>
              <a:gd name="connsiteY72" fmla="*/ 336081 h 1510458"/>
              <a:gd name="connsiteX73" fmla="*/ 1374063 w 2378110"/>
              <a:gd name="connsiteY73" fmla="*/ 295740 h 1510458"/>
              <a:gd name="connsiteX74" fmla="*/ 1351651 w 2378110"/>
              <a:gd name="connsiteY74" fmla="*/ 268845 h 1510458"/>
              <a:gd name="connsiteX75" fmla="*/ 1257522 w 2378110"/>
              <a:gd name="connsiteY75" fmla="*/ 188163 h 1510458"/>
              <a:gd name="connsiteX76" fmla="*/ 1167874 w 2378110"/>
              <a:gd name="connsiteY76" fmla="*/ 125410 h 1510458"/>
              <a:gd name="connsiteX77" fmla="*/ 1087191 w 2378110"/>
              <a:gd name="connsiteY77" fmla="*/ 62658 h 1510458"/>
              <a:gd name="connsiteX78" fmla="*/ 993063 w 2378110"/>
              <a:gd name="connsiteY78" fmla="*/ 17835 h 1510458"/>
              <a:gd name="connsiteX79" fmla="*/ 889969 w 2378110"/>
              <a:gd name="connsiteY79" fmla="*/ 13351 h 1510458"/>
              <a:gd name="connsiteX80" fmla="*/ 795839 w 2378110"/>
              <a:gd name="connsiteY80" fmla="*/ 58176 h 1510458"/>
              <a:gd name="connsiteX81" fmla="*/ 742050 w 2378110"/>
              <a:gd name="connsiteY81" fmla="*/ 120928 h 1510458"/>
              <a:gd name="connsiteX82" fmla="*/ 665851 w 2378110"/>
              <a:gd name="connsiteY82" fmla="*/ 179198 h 1510458"/>
              <a:gd name="connsiteX83" fmla="*/ 616545 w 2378110"/>
              <a:gd name="connsiteY83" fmla="*/ 111963 h 1510458"/>
              <a:gd name="connsiteX84" fmla="*/ 621027 w 2378110"/>
              <a:gd name="connsiteY84" fmla="*/ 147824 h 1510458"/>
              <a:gd name="connsiteX85" fmla="*/ 576204 w 2378110"/>
              <a:gd name="connsiteY85" fmla="*/ 179199 h 1510458"/>
              <a:gd name="connsiteX86" fmla="*/ 540345 w 2378110"/>
              <a:gd name="connsiteY86" fmla="*/ 300222 h 1510458"/>
              <a:gd name="connsiteX87" fmla="*/ 495522 w 2378110"/>
              <a:gd name="connsiteY87" fmla="*/ 336081 h 1510458"/>
              <a:gd name="connsiteX88" fmla="*/ 450698 w 2378110"/>
              <a:gd name="connsiteY88" fmla="*/ 371940 h 1510458"/>
              <a:gd name="connsiteX89" fmla="*/ 396910 w 2378110"/>
              <a:gd name="connsiteY89" fmla="*/ 434693 h 1510458"/>
              <a:gd name="connsiteX90" fmla="*/ 378980 w 2378110"/>
              <a:gd name="connsiteY90" fmla="*/ 452622 h 1510458"/>
              <a:gd name="connsiteX91" fmla="*/ 370016 w 2378110"/>
              <a:gd name="connsiteY91" fmla="*/ 479516 h 1510458"/>
              <a:gd name="connsiteX92" fmla="*/ 325192 w 2378110"/>
              <a:gd name="connsiteY92" fmla="*/ 524340 h 1510458"/>
              <a:gd name="connsiteX93" fmla="*/ 316227 w 2378110"/>
              <a:gd name="connsiteY93" fmla="*/ 551234 h 1510458"/>
              <a:gd name="connsiteX94" fmla="*/ 289333 w 2378110"/>
              <a:gd name="connsiteY94" fmla="*/ 569163 h 1510458"/>
              <a:gd name="connsiteX95" fmla="*/ 271404 w 2378110"/>
              <a:gd name="connsiteY95" fmla="*/ 587093 h 1510458"/>
              <a:gd name="connsiteX96" fmla="*/ 244510 w 2378110"/>
              <a:gd name="connsiteY96" fmla="*/ 605022 h 1510458"/>
              <a:gd name="connsiteX97" fmla="*/ 199686 w 2378110"/>
              <a:gd name="connsiteY97" fmla="*/ 649846 h 1510458"/>
              <a:gd name="connsiteX98" fmla="*/ 172792 w 2378110"/>
              <a:gd name="connsiteY98" fmla="*/ 667775 h 1510458"/>
              <a:gd name="connsiteX99" fmla="*/ 127969 w 2378110"/>
              <a:gd name="connsiteY99" fmla="*/ 703634 h 1510458"/>
              <a:gd name="connsiteX100" fmla="*/ 92110 w 2378110"/>
              <a:gd name="connsiteY100" fmla="*/ 748458 h 1510458"/>
              <a:gd name="connsiteX101" fmla="*/ 47286 w 2378110"/>
              <a:gd name="connsiteY101" fmla="*/ 784316 h 1510458"/>
              <a:gd name="connsiteX102" fmla="*/ 29357 w 2378110"/>
              <a:gd name="connsiteY102" fmla="*/ 811210 h 1510458"/>
              <a:gd name="connsiteX0" fmla="*/ 29357 w 2378110"/>
              <a:gd name="connsiteY0" fmla="*/ 811210 h 1510458"/>
              <a:gd name="connsiteX1" fmla="*/ 20392 w 2378110"/>
              <a:gd name="connsiteY1" fmla="*/ 847069 h 1510458"/>
              <a:gd name="connsiteX2" fmla="*/ 2463 w 2378110"/>
              <a:gd name="connsiteY2" fmla="*/ 873963 h 1510458"/>
              <a:gd name="connsiteX3" fmla="*/ 11427 w 2378110"/>
              <a:gd name="connsiteY3" fmla="*/ 999469 h 1510458"/>
              <a:gd name="connsiteX4" fmla="*/ 47286 w 2378110"/>
              <a:gd name="connsiteY4" fmla="*/ 1044293 h 1510458"/>
              <a:gd name="connsiteX5" fmla="*/ 74180 w 2378110"/>
              <a:gd name="connsiteY5" fmla="*/ 1071187 h 1510458"/>
              <a:gd name="connsiteX6" fmla="*/ 101075 w 2378110"/>
              <a:gd name="connsiteY6" fmla="*/ 1124975 h 1510458"/>
              <a:gd name="connsiteX7" fmla="*/ 136933 w 2378110"/>
              <a:gd name="connsiteY7" fmla="*/ 1169799 h 1510458"/>
              <a:gd name="connsiteX8" fmla="*/ 190722 w 2378110"/>
              <a:gd name="connsiteY8" fmla="*/ 1223587 h 1510458"/>
              <a:gd name="connsiteX9" fmla="*/ 271404 w 2378110"/>
              <a:gd name="connsiteY9" fmla="*/ 1241516 h 1510458"/>
              <a:gd name="connsiteX10" fmla="*/ 325192 w 2378110"/>
              <a:gd name="connsiteY10" fmla="*/ 1268410 h 1510458"/>
              <a:gd name="connsiteX11" fmla="*/ 387945 w 2378110"/>
              <a:gd name="connsiteY11" fmla="*/ 1286340 h 1510458"/>
              <a:gd name="connsiteX12" fmla="*/ 441733 w 2378110"/>
              <a:gd name="connsiteY12" fmla="*/ 1304269 h 1510458"/>
              <a:gd name="connsiteX13" fmla="*/ 477592 w 2378110"/>
              <a:gd name="connsiteY13" fmla="*/ 1313234 h 1510458"/>
              <a:gd name="connsiteX14" fmla="*/ 504486 w 2378110"/>
              <a:gd name="connsiteY14" fmla="*/ 1322199 h 1510458"/>
              <a:gd name="connsiteX15" fmla="*/ 540345 w 2378110"/>
              <a:gd name="connsiteY15" fmla="*/ 1331163 h 1510458"/>
              <a:gd name="connsiteX16" fmla="*/ 594133 w 2378110"/>
              <a:gd name="connsiteY16" fmla="*/ 1349093 h 1510458"/>
              <a:gd name="connsiteX17" fmla="*/ 629992 w 2378110"/>
              <a:gd name="connsiteY17" fmla="*/ 1358058 h 1510458"/>
              <a:gd name="connsiteX18" fmla="*/ 683780 w 2378110"/>
              <a:gd name="connsiteY18" fmla="*/ 1375987 h 1510458"/>
              <a:gd name="connsiteX19" fmla="*/ 764463 w 2378110"/>
              <a:gd name="connsiteY19" fmla="*/ 1384952 h 1510458"/>
              <a:gd name="connsiteX20" fmla="*/ 800322 w 2378110"/>
              <a:gd name="connsiteY20" fmla="*/ 1393916 h 1510458"/>
              <a:gd name="connsiteX21" fmla="*/ 827216 w 2378110"/>
              <a:gd name="connsiteY21" fmla="*/ 1402881 h 1510458"/>
              <a:gd name="connsiteX22" fmla="*/ 872039 w 2378110"/>
              <a:gd name="connsiteY22" fmla="*/ 1411846 h 1510458"/>
              <a:gd name="connsiteX23" fmla="*/ 934792 w 2378110"/>
              <a:gd name="connsiteY23" fmla="*/ 1429775 h 1510458"/>
              <a:gd name="connsiteX24" fmla="*/ 1042369 w 2378110"/>
              <a:gd name="connsiteY24" fmla="*/ 1438740 h 1510458"/>
              <a:gd name="connsiteX25" fmla="*/ 1078227 w 2378110"/>
              <a:gd name="connsiteY25" fmla="*/ 1447705 h 1510458"/>
              <a:gd name="connsiteX26" fmla="*/ 1132016 w 2378110"/>
              <a:gd name="connsiteY26" fmla="*/ 1456669 h 1510458"/>
              <a:gd name="connsiteX27" fmla="*/ 1158910 w 2378110"/>
              <a:gd name="connsiteY27" fmla="*/ 1465634 h 1510458"/>
              <a:gd name="connsiteX28" fmla="*/ 1257522 w 2378110"/>
              <a:gd name="connsiteY28" fmla="*/ 1474599 h 1510458"/>
              <a:gd name="connsiteX29" fmla="*/ 1490604 w 2378110"/>
              <a:gd name="connsiteY29" fmla="*/ 1501493 h 1510458"/>
              <a:gd name="connsiteX30" fmla="*/ 1553357 w 2378110"/>
              <a:gd name="connsiteY30" fmla="*/ 1510458 h 1510458"/>
              <a:gd name="connsiteX31" fmla="*/ 1750580 w 2378110"/>
              <a:gd name="connsiteY31" fmla="*/ 1501493 h 1510458"/>
              <a:gd name="connsiteX32" fmla="*/ 1840227 w 2378110"/>
              <a:gd name="connsiteY32" fmla="*/ 1483563 h 1510458"/>
              <a:gd name="connsiteX33" fmla="*/ 1867122 w 2378110"/>
              <a:gd name="connsiteY33" fmla="*/ 1474599 h 1510458"/>
              <a:gd name="connsiteX34" fmla="*/ 2037451 w 2378110"/>
              <a:gd name="connsiteY34" fmla="*/ 1456669 h 1510458"/>
              <a:gd name="connsiteX35" fmla="*/ 2118133 w 2378110"/>
              <a:gd name="connsiteY35" fmla="*/ 1429775 h 1510458"/>
              <a:gd name="connsiteX36" fmla="*/ 2145027 w 2378110"/>
              <a:gd name="connsiteY36" fmla="*/ 1420810 h 1510458"/>
              <a:gd name="connsiteX37" fmla="*/ 2180886 w 2378110"/>
              <a:gd name="connsiteY37" fmla="*/ 1411846 h 1510458"/>
              <a:gd name="connsiteX38" fmla="*/ 2207780 w 2378110"/>
              <a:gd name="connsiteY38" fmla="*/ 1393916 h 1510458"/>
              <a:gd name="connsiteX39" fmla="*/ 2279498 w 2378110"/>
              <a:gd name="connsiteY39" fmla="*/ 1375987 h 1510458"/>
              <a:gd name="connsiteX40" fmla="*/ 2315357 w 2378110"/>
              <a:gd name="connsiteY40" fmla="*/ 1349093 h 1510458"/>
              <a:gd name="connsiteX41" fmla="*/ 2342251 w 2378110"/>
              <a:gd name="connsiteY41" fmla="*/ 1331163 h 1510458"/>
              <a:gd name="connsiteX42" fmla="*/ 2351216 w 2378110"/>
              <a:gd name="connsiteY42" fmla="*/ 1295305 h 1510458"/>
              <a:gd name="connsiteX43" fmla="*/ 2369145 w 2378110"/>
              <a:gd name="connsiteY43" fmla="*/ 1241516 h 1510458"/>
              <a:gd name="connsiteX44" fmla="*/ 2378110 w 2378110"/>
              <a:gd name="connsiteY44" fmla="*/ 1214622 h 1510458"/>
              <a:gd name="connsiteX45" fmla="*/ 2342251 w 2378110"/>
              <a:gd name="connsiteY45" fmla="*/ 1133940 h 1510458"/>
              <a:gd name="connsiteX46" fmla="*/ 2324322 w 2378110"/>
              <a:gd name="connsiteY46" fmla="*/ 1116010 h 1510458"/>
              <a:gd name="connsiteX47" fmla="*/ 2297427 w 2378110"/>
              <a:gd name="connsiteY47" fmla="*/ 1071187 h 1510458"/>
              <a:gd name="connsiteX48" fmla="*/ 2279498 w 2378110"/>
              <a:gd name="connsiteY48" fmla="*/ 1044293 h 1510458"/>
              <a:gd name="connsiteX49" fmla="*/ 2225710 w 2378110"/>
              <a:gd name="connsiteY49" fmla="*/ 999469 h 1510458"/>
              <a:gd name="connsiteX50" fmla="*/ 2207780 w 2378110"/>
              <a:gd name="connsiteY50" fmla="*/ 972575 h 1510458"/>
              <a:gd name="connsiteX51" fmla="*/ 2153992 w 2378110"/>
              <a:gd name="connsiteY51" fmla="*/ 918787 h 1510458"/>
              <a:gd name="connsiteX52" fmla="*/ 2127098 w 2378110"/>
              <a:gd name="connsiteY52" fmla="*/ 891893 h 1510458"/>
              <a:gd name="connsiteX53" fmla="*/ 2073310 w 2378110"/>
              <a:gd name="connsiteY53" fmla="*/ 856034 h 1510458"/>
              <a:gd name="connsiteX54" fmla="*/ 2055380 w 2378110"/>
              <a:gd name="connsiteY54" fmla="*/ 838105 h 1510458"/>
              <a:gd name="connsiteX55" fmla="*/ 2037451 w 2378110"/>
              <a:gd name="connsiteY55" fmla="*/ 811210 h 1510458"/>
              <a:gd name="connsiteX56" fmla="*/ 2001592 w 2378110"/>
              <a:gd name="connsiteY56" fmla="*/ 802246 h 1510458"/>
              <a:gd name="connsiteX57" fmla="*/ 1956769 w 2378110"/>
              <a:gd name="connsiteY57" fmla="*/ 766387 h 1510458"/>
              <a:gd name="connsiteX58" fmla="*/ 1929875 w 2378110"/>
              <a:gd name="connsiteY58" fmla="*/ 757422 h 1510458"/>
              <a:gd name="connsiteX59" fmla="*/ 1858157 w 2378110"/>
              <a:gd name="connsiteY59" fmla="*/ 703634 h 1510458"/>
              <a:gd name="connsiteX60" fmla="*/ 1831263 w 2378110"/>
              <a:gd name="connsiteY60" fmla="*/ 685705 h 1510458"/>
              <a:gd name="connsiteX61" fmla="*/ 1813333 w 2378110"/>
              <a:gd name="connsiteY61" fmla="*/ 667775 h 1510458"/>
              <a:gd name="connsiteX62" fmla="*/ 1768510 w 2378110"/>
              <a:gd name="connsiteY62" fmla="*/ 631916 h 1510458"/>
              <a:gd name="connsiteX63" fmla="*/ 1750580 w 2378110"/>
              <a:gd name="connsiteY63" fmla="*/ 605022 h 1510458"/>
              <a:gd name="connsiteX64" fmla="*/ 1696792 w 2378110"/>
              <a:gd name="connsiteY64" fmla="*/ 569163 h 1510458"/>
              <a:gd name="connsiteX65" fmla="*/ 1678863 w 2378110"/>
              <a:gd name="connsiteY65" fmla="*/ 542269 h 1510458"/>
              <a:gd name="connsiteX66" fmla="*/ 1625075 w 2378110"/>
              <a:gd name="connsiteY66" fmla="*/ 506410 h 1510458"/>
              <a:gd name="connsiteX67" fmla="*/ 1580251 w 2378110"/>
              <a:gd name="connsiteY67" fmla="*/ 470552 h 1510458"/>
              <a:gd name="connsiteX68" fmla="*/ 1544392 w 2378110"/>
              <a:gd name="connsiteY68" fmla="*/ 425728 h 1510458"/>
              <a:gd name="connsiteX69" fmla="*/ 1517498 w 2378110"/>
              <a:gd name="connsiteY69" fmla="*/ 407799 h 1510458"/>
              <a:gd name="connsiteX70" fmla="*/ 1499569 w 2378110"/>
              <a:gd name="connsiteY70" fmla="*/ 389869 h 1510458"/>
              <a:gd name="connsiteX71" fmla="*/ 1445780 w 2378110"/>
              <a:gd name="connsiteY71" fmla="*/ 354010 h 1510458"/>
              <a:gd name="connsiteX72" fmla="*/ 1418886 w 2378110"/>
              <a:gd name="connsiteY72" fmla="*/ 336081 h 1510458"/>
              <a:gd name="connsiteX73" fmla="*/ 1374063 w 2378110"/>
              <a:gd name="connsiteY73" fmla="*/ 295740 h 1510458"/>
              <a:gd name="connsiteX74" fmla="*/ 1351651 w 2378110"/>
              <a:gd name="connsiteY74" fmla="*/ 268845 h 1510458"/>
              <a:gd name="connsiteX75" fmla="*/ 1257522 w 2378110"/>
              <a:gd name="connsiteY75" fmla="*/ 188163 h 1510458"/>
              <a:gd name="connsiteX76" fmla="*/ 1167874 w 2378110"/>
              <a:gd name="connsiteY76" fmla="*/ 125410 h 1510458"/>
              <a:gd name="connsiteX77" fmla="*/ 1087191 w 2378110"/>
              <a:gd name="connsiteY77" fmla="*/ 62658 h 1510458"/>
              <a:gd name="connsiteX78" fmla="*/ 993063 w 2378110"/>
              <a:gd name="connsiteY78" fmla="*/ 17835 h 1510458"/>
              <a:gd name="connsiteX79" fmla="*/ 889969 w 2378110"/>
              <a:gd name="connsiteY79" fmla="*/ 13351 h 1510458"/>
              <a:gd name="connsiteX80" fmla="*/ 795839 w 2378110"/>
              <a:gd name="connsiteY80" fmla="*/ 58176 h 1510458"/>
              <a:gd name="connsiteX81" fmla="*/ 742050 w 2378110"/>
              <a:gd name="connsiteY81" fmla="*/ 120928 h 1510458"/>
              <a:gd name="connsiteX82" fmla="*/ 652404 w 2378110"/>
              <a:gd name="connsiteY82" fmla="*/ 94034 h 1510458"/>
              <a:gd name="connsiteX83" fmla="*/ 616545 w 2378110"/>
              <a:gd name="connsiteY83" fmla="*/ 111963 h 1510458"/>
              <a:gd name="connsiteX84" fmla="*/ 621027 w 2378110"/>
              <a:gd name="connsiteY84" fmla="*/ 147824 h 1510458"/>
              <a:gd name="connsiteX85" fmla="*/ 576204 w 2378110"/>
              <a:gd name="connsiteY85" fmla="*/ 179199 h 1510458"/>
              <a:gd name="connsiteX86" fmla="*/ 540345 w 2378110"/>
              <a:gd name="connsiteY86" fmla="*/ 300222 h 1510458"/>
              <a:gd name="connsiteX87" fmla="*/ 495522 w 2378110"/>
              <a:gd name="connsiteY87" fmla="*/ 336081 h 1510458"/>
              <a:gd name="connsiteX88" fmla="*/ 450698 w 2378110"/>
              <a:gd name="connsiteY88" fmla="*/ 371940 h 1510458"/>
              <a:gd name="connsiteX89" fmla="*/ 396910 w 2378110"/>
              <a:gd name="connsiteY89" fmla="*/ 434693 h 1510458"/>
              <a:gd name="connsiteX90" fmla="*/ 378980 w 2378110"/>
              <a:gd name="connsiteY90" fmla="*/ 452622 h 1510458"/>
              <a:gd name="connsiteX91" fmla="*/ 370016 w 2378110"/>
              <a:gd name="connsiteY91" fmla="*/ 479516 h 1510458"/>
              <a:gd name="connsiteX92" fmla="*/ 325192 w 2378110"/>
              <a:gd name="connsiteY92" fmla="*/ 524340 h 1510458"/>
              <a:gd name="connsiteX93" fmla="*/ 316227 w 2378110"/>
              <a:gd name="connsiteY93" fmla="*/ 551234 h 1510458"/>
              <a:gd name="connsiteX94" fmla="*/ 289333 w 2378110"/>
              <a:gd name="connsiteY94" fmla="*/ 569163 h 1510458"/>
              <a:gd name="connsiteX95" fmla="*/ 271404 w 2378110"/>
              <a:gd name="connsiteY95" fmla="*/ 587093 h 1510458"/>
              <a:gd name="connsiteX96" fmla="*/ 244510 w 2378110"/>
              <a:gd name="connsiteY96" fmla="*/ 605022 h 1510458"/>
              <a:gd name="connsiteX97" fmla="*/ 199686 w 2378110"/>
              <a:gd name="connsiteY97" fmla="*/ 649846 h 1510458"/>
              <a:gd name="connsiteX98" fmla="*/ 172792 w 2378110"/>
              <a:gd name="connsiteY98" fmla="*/ 667775 h 1510458"/>
              <a:gd name="connsiteX99" fmla="*/ 127969 w 2378110"/>
              <a:gd name="connsiteY99" fmla="*/ 703634 h 1510458"/>
              <a:gd name="connsiteX100" fmla="*/ 92110 w 2378110"/>
              <a:gd name="connsiteY100" fmla="*/ 748458 h 1510458"/>
              <a:gd name="connsiteX101" fmla="*/ 47286 w 2378110"/>
              <a:gd name="connsiteY101" fmla="*/ 784316 h 1510458"/>
              <a:gd name="connsiteX102" fmla="*/ 29357 w 2378110"/>
              <a:gd name="connsiteY102" fmla="*/ 811210 h 1510458"/>
              <a:gd name="connsiteX0" fmla="*/ 29357 w 2378110"/>
              <a:gd name="connsiteY0" fmla="*/ 814294 h 1513542"/>
              <a:gd name="connsiteX1" fmla="*/ 20392 w 2378110"/>
              <a:gd name="connsiteY1" fmla="*/ 850153 h 1513542"/>
              <a:gd name="connsiteX2" fmla="*/ 2463 w 2378110"/>
              <a:gd name="connsiteY2" fmla="*/ 877047 h 1513542"/>
              <a:gd name="connsiteX3" fmla="*/ 11427 w 2378110"/>
              <a:gd name="connsiteY3" fmla="*/ 1002553 h 1513542"/>
              <a:gd name="connsiteX4" fmla="*/ 47286 w 2378110"/>
              <a:gd name="connsiteY4" fmla="*/ 1047377 h 1513542"/>
              <a:gd name="connsiteX5" fmla="*/ 74180 w 2378110"/>
              <a:gd name="connsiteY5" fmla="*/ 1074271 h 1513542"/>
              <a:gd name="connsiteX6" fmla="*/ 101075 w 2378110"/>
              <a:gd name="connsiteY6" fmla="*/ 1128059 h 1513542"/>
              <a:gd name="connsiteX7" fmla="*/ 136933 w 2378110"/>
              <a:gd name="connsiteY7" fmla="*/ 1172883 h 1513542"/>
              <a:gd name="connsiteX8" fmla="*/ 190722 w 2378110"/>
              <a:gd name="connsiteY8" fmla="*/ 1226671 h 1513542"/>
              <a:gd name="connsiteX9" fmla="*/ 271404 w 2378110"/>
              <a:gd name="connsiteY9" fmla="*/ 1244600 h 1513542"/>
              <a:gd name="connsiteX10" fmla="*/ 325192 w 2378110"/>
              <a:gd name="connsiteY10" fmla="*/ 1271494 h 1513542"/>
              <a:gd name="connsiteX11" fmla="*/ 387945 w 2378110"/>
              <a:gd name="connsiteY11" fmla="*/ 1289424 h 1513542"/>
              <a:gd name="connsiteX12" fmla="*/ 441733 w 2378110"/>
              <a:gd name="connsiteY12" fmla="*/ 1307353 h 1513542"/>
              <a:gd name="connsiteX13" fmla="*/ 477592 w 2378110"/>
              <a:gd name="connsiteY13" fmla="*/ 1316318 h 1513542"/>
              <a:gd name="connsiteX14" fmla="*/ 504486 w 2378110"/>
              <a:gd name="connsiteY14" fmla="*/ 1325283 h 1513542"/>
              <a:gd name="connsiteX15" fmla="*/ 540345 w 2378110"/>
              <a:gd name="connsiteY15" fmla="*/ 1334247 h 1513542"/>
              <a:gd name="connsiteX16" fmla="*/ 594133 w 2378110"/>
              <a:gd name="connsiteY16" fmla="*/ 1352177 h 1513542"/>
              <a:gd name="connsiteX17" fmla="*/ 629992 w 2378110"/>
              <a:gd name="connsiteY17" fmla="*/ 1361142 h 1513542"/>
              <a:gd name="connsiteX18" fmla="*/ 683780 w 2378110"/>
              <a:gd name="connsiteY18" fmla="*/ 1379071 h 1513542"/>
              <a:gd name="connsiteX19" fmla="*/ 764463 w 2378110"/>
              <a:gd name="connsiteY19" fmla="*/ 1388036 h 1513542"/>
              <a:gd name="connsiteX20" fmla="*/ 800322 w 2378110"/>
              <a:gd name="connsiteY20" fmla="*/ 1397000 h 1513542"/>
              <a:gd name="connsiteX21" fmla="*/ 827216 w 2378110"/>
              <a:gd name="connsiteY21" fmla="*/ 1405965 h 1513542"/>
              <a:gd name="connsiteX22" fmla="*/ 872039 w 2378110"/>
              <a:gd name="connsiteY22" fmla="*/ 1414930 h 1513542"/>
              <a:gd name="connsiteX23" fmla="*/ 934792 w 2378110"/>
              <a:gd name="connsiteY23" fmla="*/ 1432859 h 1513542"/>
              <a:gd name="connsiteX24" fmla="*/ 1042369 w 2378110"/>
              <a:gd name="connsiteY24" fmla="*/ 1441824 h 1513542"/>
              <a:gd name="connsiteX25" fmla="*/ 1078227 w 2378110"/>
              <a:gd name="connsiteY25" fmla="*/ 1450789 h 1513542"/>
              <a:gd name="connsiteX26" fmla="*/ 1132016 w 2378110"/>
              <a:gd name="connsiteY26" fmla="*/ 1459753 h 1513542"/>
              <a:gd name="connsiteX27" fmla="*/ 1158910 w 2378110"/>
              <a:gd name="connsiteY27" fmla="*/ 1468718 h 1513542"/>
              <a:gd name="connsiteX28" fmla="*/ 1257522 w 2378110"/>
              <a:gd name="connsiteY28" fmla="*/ 1477683 h 1513542"/>
              <a:gd name="connsiteX29" fmla="*/ 1490604 w 2378110"/>
              <a:gd name="connsiteY29" fmla="*/ 1504577 h 1513542"/>
              <a:gd name="connsiteX30" fmla="*/ 1553357 w 2378110"/>
              <a:gd name="connsiteY30" fmla="*/ 1513542 h 1513542"/>
              <a:gd name="connsiteX31" fmla="*/ 1750580 w 2378110"/>
              <a:gd name="connsiteY31" fmla="*/ 1504577 h 1513542"/>
              <a:gd name="connsiteX32" fmla="*/ 1840227 w 2378110"/>
              <a:gd name="connsiteY32" fmla="*/ 1486647 h 1513542"/>
              <a:gd name="connsiteX33" fmla="*/ 1867122 w 2378110"/>
              <a:gd name="connsiteY33" fmla="*/ 1477683 h 1513542"/>
              <a:gd name="connsiteX34" fmla="*/ 2037451 w 2378110"/>
              <a:gd name="connsiteY34" fmla="*/ 1459753 h 1513542"/>
              <a:gd name="connsiteX35" fmla="*/ 2118133 w 2378110"/>
              <a:gd name="connsiteY35" fmla="*/ 1432859 h 1513542"/>
              <a:gd name="connsiteX36" fmla="*/ 2145027 w 2378110"/>
              <a:gd name="connsiteY36" fmla="*/ 1423894 h 1513542"/>
              <a:gd name="connsiteX37" fmla="*/ 2180886 w 2378110"/>
              <a:gd name="connsiteY37" fmla="*/ 1414930 h 1513542"/>
              <a:gd name="connsiteX38" fmla="*/ 2207780 w 2378110"/>
              <a:gd name="connsiteY38" fmla="*/ 1397000 h 1513542"/>
              <a:gd name="connsiteX39" fmla="*/ 2279498 w 2378110"/>
              <a:gd name="connsiteY39" fmla="*/ 1379071 h 1513542"/>
              <a:gd name="connsiteX40" fmla="*/ 2315357 w 2378110"/>
              <a:gd name="connsiteY40" fmla="*/ 1352177 h 1513542"/>
              <a:gd name="connsiteX41" fmla="*/ 2342251 w 2378110"/>
              <a:gd name="connsiteY41" fmla="*/ 1334247 h 1513542"/>
              <a:gd name="connsiteX42" fmla="*/ 2351216 w 2378110"/>
              <a:gd name="connsiteY42" fmla="*/ 1298389 h 1513542"/>
              <a:gd name="connsiteX43" fmla="*/ 2369145 w 2378110"/>
              <a:gd name="connsiteY43" fmla="*/ 1244600 h 1513542"/>
              <a:gd name="connsiteX44" fmla="*/ 2378110 w 2378110"/>
              <a:gd name="connsiteY44" fmla="*/ 1217706 h 1513542"/>
              <a:gd name="connsiteX45" fmla="*/ 2342251 w 2378110"/>
              <a:gd name="connsiteY45" fmla="*/ 1137024 h 1513542"/>
              <a:gd name="connsiteX46" fmla="*/ 2324322 w 2378110"/>
              <a:gd name="connsiteY46" fmla="*/ 1119094 h 1513542"/>
              <a:gd name="connsiteX47" fmla="*/ 2297427 w 2378110"/>
              <a:gd name="connsiteY47" fmla="*/ 1074271 h 1513542"/>
              <a:gd name="connsiteX48" fmla="*/ 2279498 w 2378110"/>
              <a:gd name="connsiteY48" fmla="*/ 1047377 h 1513542"/>
              <a:gd name="connsiteX49" fmla="*/ 2225710 w 2378110"/>
              <a:gd name="connsiteY49" fmla="*/ 1002553 h 1513542"/>
              <a:gd name="connsiteX50" fmla="*/ 2207780 w 2378110"/>
              <a:gd name="connsiteY50" fmla="*/ 975659 h 1513542"/>
              <a:gd name="connsiteX51" fmla="*/ 2153992 w 2378110"/>
              <a:gd name="connsiteY51" fmla="*/ 921871 h 1513542"/>
              <a:gd name="connsiteX52" fmla="*/ 2127098 w 2378110"/>
              <a:gd name="connsiteY52" fmla="*/ 894977 h 1513542"/>
              <a:gd name="connsiteX53" fmla="*/ 2073310 w 2378110"/>
              <a:gd name="connsiteY53" fmla="*/ 859118 h 1513542"/>
              <a:gd name="connsiteX54" fmla="*/ 2055380 w 2378110"/>
              <a:gd name="connsiteY54" fmla="*/ 841189 h 1513542"/>
              <a:gd name="connsiteX55" fmla="*/ 2037451 w 2378110"/>
              <a:gd name="connsiteY55" fmla="*/ 814294 h 1513542"/>
              <a:gd name="connsiteX56" fmla="*/ 2001592 w 2378110"/>
              <a:gd name="connsiteY56" fmla="*/ 805330 h 1513542"/>
              <a:gd name="connsiteX57" fmla="*/ 1956769 w 2378110"/>
              <a:gd name="connsiteY57" fmla="*/ 769471 h 1513542"/>
              <a:gd name="connsiteX58" fmla="*/ 1929875 w 2378110"/>
              <a:gd name="connsiteY58" fmla="*/ 760506 h 1513542"/>
              <a:gd name="connsiteX59" fmla="*/ 1858157 w 2378110"/>
              <a:gd name="connsiteY59" fmla="*/ 706718 h 1513542"/>
              <a:gd name="connsiteX60" fmla="*/ 1831263 w 2378110"/>
              <a:gd name="connsiteY60" fmla="*/ 688789 h 1513542"/>
              <a:gd name="connsiteX61" fmla="*/ 1813333 w 2378110"/>
              <a:gd name="connsiteY61" fmla="*/ 670859 h 1513542"/>
              <a:gd name="connsiteX62" fmla="*/ 1768510 w 2378110"/>
              <a:gd name="connsiteY62" fmla="*/ 635000 h 1513542"/>
              <a:gd name="connsiteX63" fmla="*/ 1750580 w 2378110"/>
              <a:gd name="connsiteY63" fmla="*/ 608106 h 1513542"/>
              <a:gd name="connsiteX64" fmla="*/ 1696792 w 2378110"/>
              <a:gd name="connsiteY64" fmla="*/ 572247 h 1513542"/>
              <a:gd name="connsiteX65" fmla="*/ 1678863 w 2378110"/>
              <a:gd name="connsiteY65" fmla="*/ 545353 h 1513542"/>
              <a:gd name="connsiteX66" fmla="*/ 1625075 w 2378110"/>
              <a:gd name="connsiteY66" fmla="*/ 509494 h 1513542"/>
              <a:gd name="connsiteX67" fmla="*/ 1580251 w 2378110"/>
              <a:gd name="connsiteY67" fmla="*/ 473636 h 1513542"/>
              <a:gd name="connsiteX68" fmla="*/ 1544392 w 2378110"/>
              <a:gd name="connsiteY68" fmla="*/ 428812 h 1513542"/>
              <a:gd name="connsiteX69" fmla="*/ 1517498 w 2378110"/>
              <a:gd name="connsiteY69" fmla="*/ 410883 h 1513542"/>
              <a:gd name="connsiteX70" fmla="*/ 1499569 w 2378110"/>
              <a:gd name="connsiteY70" fmla="*/ 392953 h 1513542"/>
              <a:gd name="connsiteX71" fmla="*/ 1445780 w 2378110"/>
              <a:gd name="connsiteY71" fmla="*/ 357094 h 1513542"/>
              <a:gd name="connsiteX72" fmla="*/ 1418886 w 2378110"/>
              <a:gd name="connsiteY72" fmla="*/ 339165 h 1513542"/>
              <a:gd name="connsiteX73" fmla="*/ 1374063 w 2378110"/>
              <a:gd name="connsiteY73" fmla="*/ 298824 h 1513542"/>
              <a:gd name="connsiteX74" fmla="*/ 1351651 w 2378110"/>
              <a:gd name="connsiteY74" fmla="*/ 271929 h 1513542"/>
              <a:gd name="connsiteX75" fmla="*/ 1257522 w 2378110"/>
              <a:gd name="connsiteY75" fmla="*/ 191247 h 1513542"/>
              <a:gd name="connsiteX76" fmla="*/ 1167874 w 2378110"/>
              <a:gd name="connsiteY76" fmla="*/ 128494 h 1513542"/>
              <a:gd name="connsiteX77" fmla="*/ 1087191 w 2378110"/>
              <a:gd name="connsiteY77" fmla="*/ 65742 h 1513542"/>
              <a:gd name="connsiteX78" fmla="*/ 993063 w 2378110"/>
              <a:gd name="connsiteY78" fmla="*/ 20919 h 1513542"/>
              <a:gd name="connsiteX79" fmla="*/ 889969 w 2378110"/>
              <a:gd name="connsiteY79" fmla="*/ 16435 h 1513542"/>
              <a:gd name="connsiteX80" fmla="*/ 795839 w 2378110"/>
              <a:gd name="connsiteY80" fmla="*/ 61260 h 1513542"/>
              <a:gd name="connsiteX81" fmla="*/ 710674 w 2378110"/>
              <a:gd name="connsiteY81" fmla="*/ 11953 h 1513542"/>
              <a:gd name="connsiteX82" fmla="*/ 652404 w 2378110"/>
              <a:gd name="connsiteY82" fmla="*/ 97118 h 1513542"/>
              <a:gd name="connsiteX83" fmla="*/ 616545 w 2378110"/>
              <a:gd name="connsiteY83" fmla="*/ 115047 h 1513542"/>
              <a:gd name="connsiteX84" fmla="*/ 621027 w 2378110"/>
              <a:gd name="connsiteY84" fmla="*/ 150908 h 1513542"/>
              <a:gd name="connsiteX85" fmla="*/ 576204 w 2378110"/>
              <a:gd name="connsiteY85" fmla="*/ 182283 h 1513542"/>
              <a:gd name="connsiteX86" fmla="*/ 540345 w 2378110"/>
              <a:gd name="connsiteY86" fmla="*/ 303306 h 1513542"/>
              <a:gd name="connsiteX87" fmla="*/ 495522 w 2378110"/>
              <a:gd name="connsiteY87" fmla="*/ 339165 h 1513542"/>
              <a:gd name="connsiteX88" fmla="*/ 450698 w 2378110"/>
              <a:gd name="connsiteY88" fmla="*/ 375024 h 1513542"/>
              <a:gd name="connsiteX89" fmla="*/ 396910 w 2378110"/>
              <a:gd name="connsiteY89" fmla="*/ 437777 h 1513542"/>
              <a:gd name="connsiteX90" fmla="*/ 378980 w 2378110"/>
              <a:gd name="connsiteY90" fmla="*/ 455706 h 1513542"/>
              <a:gd name="connsiteX91" fmla="*/ 370016 w 2378110"/>
              <a:gd name="connsiteY91" fmla="*/ 482600 h 1513542"/>
              <a:gd name="connsiteX92" fmla="*/ 325192 w 2378110"/>
              <a:gd name="connsiteY92" fmla="*/ 527424 h 1513542"/>
              <a:gd name="connsiteX93" fmla="*/ 316227 w 2378110"/>
              <a:gd name="connsiteY93" fmla="*/ 554318 h 1513542"/>
              <a:gd name="connsiteX94" fmla="*/ 289333 w 2378110"/>
              <a:gd name="connsiteY94" fmla="*/ 572247 h 1513542"/>
              <a:gd name="connsiteX95" fmla="*/ 271404 w 2378110"/>
              <a:gd name="connsiteY95" fmla="*/ 590177 h 1513542"/>
              <a:gd name="connsiteX96" fmla="*/ 244510 w 2378110"/>
              <a:gd name="connsiteY96" fmla="*/ 608106 h 1513542"/>
              <a:gd name="connsiteX97" fmla="*/ 199686 w 2378110"/>
              <a:gd name="connsiteY97" fmla="*/ 652930 h 1513542"/>
              <a:gd name="connsiteX98" fmla="*/ 172792 w 2378110"/>
              <a:gd name="connsiteY98" fmla="*/ 670859 h 1513542"/>
              <a:gd name="connsiteX99" fmla="*/ 127969 w 2378110"/>
              <a:gd name="connsiteY99" fmla="*/ 706718 h 1513542"/>
              <a:gd name="connsiteX100" fmla="*/ 92110 w 2378110"/>
              <a:gd name="connsiteY100" fmla="*/ 751542 h 1513542"/>
              <a:gd name="connsiteX101" fmla="*/ 47286 w 2378110"/>
              <a:gd name="connsiteY101" fmla="*/ 787400 h 1513542"/>
              <a:gd name="connsiteX102" fmla="*/ 29357 w 2378110"/>
              <a:gd name="connsiteY102" fmla="*/ 814294 h 1513542"/>
              <a:gd name="connsiteX0" fmla="*/ 29357 w 2378110"/>
              <a:gd name="connsiteY0" fmla="*/ 844672 h 1543920"/>
              <a:gd name="connsiteX1" fmla="*/ 20392 w 2378110"/>
              <a:gd name="connsiteY1" fmla="*/ 880531 h 1543920"/>
              <a:gd name="connsiteX2" fmla="*/ 2463 w 2378110"/>
              <a:gd name="connsiteY2" fmla="*/ 907425 h 1543920"/>
              <a:gd name="connsiteX3" fmla="*/ 11427 w 2378110"/>
              <a:gd name="connsiteY3" fmla="*/ 1032931 h 1543920"/>
              <a:gd name="connsiteX4" fmla="*/ 47286 w 2378110"/>
              <a:gd name="connsiteY4" fmla="*/ 1077755 h 1543920"/>
              <a:gd name="connsiteX5" fmla="*/ 74180 w 2378110"/>
              <a:gd name="connsiteY5" fmla="*/ 1104649 h 1543920"/>
              <a:gd name="connsiteX6" fmla="*/ 101075 w 2378110"/>
              <a:gd name="connsiteY6" fmla="*/ 1158437 h 1543920"/>
              <a:gd name="connsiteX7" fmla="*/ 136933 w 2378110"/>
              <a:gd name="connsiteY7" fmla="*/ 1203261 h 1543920"/>
              <a:gd name="connsiteX8" fmla="*/ 190722 w 2378110"/>
              <a:gd name="connsiteY8" fmla="*/ 1257049 h 1543920"/>
              <a:gd name="connsiteX9" fmla="*/ 271404 w 2378110"/>
              <a:gd name="connsiteY9" fmla="*/ 1274978 h 1543920"/>
              <a:gd name="connsiteX10" fmla="*/ 325192 w 2378110"/>
              <a:gd name="connsiteY10" fmla="*/ 1301872 h 1543920"/>
              <a:gd name="connsiteX11" fmla="*/ 387945 w 2378110"/>
              <a:gd name="connsiteY11" fmla="*/ 1319802 h 1543920"/>
              <a:gd name="connsiteX12" fmla="*/ 441733 w 2378110"/>
              <a:gd name="connsiteY12" fmla="*/ 1337731 h 1543920"/>
              <a:gd name="connsiteX13" fmla="*/ 477592 w 2378110"/>
              <a:gd name="connsiteY13" fmla="*/ 1346696 h 1543920"/>
              <a:gd name="connsiteX14" fmla="*/ 504486 w 2378110"/>
              <a:gd name="connsiteY14" fmla="*/ 1355661 h 1543920"/>
              <a:gd name="connsiteX15" fmla="*/ 540345 w 2378110"/>
              <a:gd name="connsiteY15" fmla="*/ 1364625 h 1543920"/>
              <a:gd name="connsiteX16" fmla="*/ 594133 w 2378110"/>
              <a:gd name="connsiteY16" fmla="*/ 1382555 h 1543920"/>
              <a:gd name="connsiteX17" fmla="*/ 629992 w 2378110"/>
              <a:gd name="connsiteY17" fmla="*/ 1391520 h 1543920"/>
              <a:gd name="connsiteX18" fmla="*/ 683780 w 2378110"/>
              <a:gd name="connsiteY18" fmla="*/ 1409449 h 1543920"/>
              <a:gd name="connsiteX19" fmla="*/ 764463 w 2378110"/>
              <a:gd name="connsiteY19" fmla="*/ 1418414 h 1543920"/>
              <a:gd name="connsiteX20" fmla="*/ 800322 w 2378110"/>
              <a:gd name="connsiteY20" fmla="*/ 1427378 h 1543920"/>
              <a:gd name="connsiteX21" fmla="*/ 827216 w 2378110"/>
              <a:gd name="connsiteY21" fmla="*/ 1436343 h 1543920"/>
              <a:gd name="connsiteX22" fmla="*/ 872039 w 2378110"/>
              <a:gd name="connsiteY22" fmla="*/ 1445308 h 1543920"/>
              <a:gd name="connsiteX23" fmla="*/ 934792 w 2378110"/>
              <a:gd name="connsiteY23" fmla="*/ 1463237 h 1543920"/>
              <a:gd name="connsiteX24" fmla="*/ 1042369 w 2378110"/>
              <a:gd name="connsiteY24" fmla="*/ 1472202 h 1543920"/>
              <a:gd name="connsiteX25" fmla="*/ 1078227 w 2378110"/>
              <a:gd name="connsiteY25" fmla="*/ 1481167 h 1543920"/>
              <a:gd name="connsiteX26" fmla="*/ 1132016 w 2378110"/>
              <a:gd name="connsiteY26" fmla="*/ 1490131 h 1543920"/>
              <a:gd name="connsiteX27" fmla="*/ 1158910 w 2378110"/>
              <a:gd name="connsiteY27" fmla="*/ 1499096 h 1543920"/>
              <a:gd name="connsiteX28" fmla="*/ 1257522 w 2378110"/>
              <a:gd name="connsiteY28" fmla="*/ 1508061 h 1543920"/>
              <a:gd name="connsiteX29" fmla="*/ 1490604 w 2378110"/>
              <a:gd name="connsiteY29" fmla="*/ 1534955 h 1543920"/>
              <a:gd name="connsiteX30" fmla="*/ 1553357 w 2378110"/>
              <a:gd name="connsiteY30" fmla="*/ 1543920 h 1543920"/>
              <a:gd name="connsiteX31" fmla="*/ 1750580 w 2378110"/>
              <a:gd name="connsiteY31" fmla="*/ 1534955 h 1543920"/>
              <a:gd name="connsiteX32" fmla="*/ 1840227 w 2378110"/>
              <a:gd name="connsiteY32" fmla="*/ 1517025 h 1543920"/>
              <a:gd name="connsiteX33" fmla="*/ 1867122 w 2378110"/>
              <a:gd name="connsiteY33" fmla="*/ 1508061 h 1543920"/>
              <a:gd name="connsiteX34" fmla="*/ 2037451 w 2378110"/>
              <a:gd name="connsiteY34" fmla="*/ 1490131 h 1543920"/>
              <a:gd name="connsiteX35" fmla="*/ 2118133 w 2378110"/>
              <a:gd name="connsiteY35" fmla="*/ 1463237 h 1543920"/>
              <a:gd name="connsiteX36" fmla="*/ 2145027 w 2378110"/>
              <a:gd name="connsiteY36" fmla="*/ 1454272 h 1543920"/>
              <a:gd name="connsiteX37" fmla="*/ 2180886 w 2378110"/>
              <a:gd name="connsiteY37" fmla="*/ 1445308 h 1543920"/>
              <a:gd name="connsiteX38" fmla="*/ 2207780 w 2378110"/>
              <a:gd name="connsiteY38" fmla="*/ 1427378 h 1543920"/>
              <a:gd name="connsiteX39" fmla="*/ 2279498 w 2378110"/>
              <a:gd name="connsiteY39" fmla="*/ 1409449 h 1543920"/>
              <a:gd name="connsiteX40" fmla="*/ 2315357 w 2378110"/>
              <a:gd name="connsiteY40" fmla="*/ 1382555 h 1543920"/>
              <a:gd name="connsiteX41" fmla="*/ 2342251 w 2378110"/>
              <a:gd name="connsiteY41" fmla="*/ 1364625 h 1543920"/>
              <a:gd name="connsiteX42" fmla="*/ 2351216 w 2378110"/>
              <a:gd name="connsiteY42" fmla="*/ 1328767 h 1543920"/>
              <a:gd name="connsiteX43" fmla="*/ 2369145 w 2378110"/>
              <a:gd name="connsiteY43" fmla="*/ 1274978 h 1543920"/>
              <a:gd name="connsiteX44" fmla="*/ 2378110 w 2378110"/>
              <a:gd name="connsiteY44" fmla="*/ 1248084 h 1543920"/>
              <a:gd name="connsiteX45" fmla="*/ 2342251 w 2378110"/>
              <a:gd name="connsiteY45" fmla="*/ 1167402 h 1543920"/>
              <a:gd name="connsiteX46" fmla="*/ 2324322 w 2378110"/>
              <a:gd name="connsiteY46" fmla="*/ 1149472 h 1543920"/>
              <a:gd name="connsiteX47" fmla="*/ 2297427 w 2378110"/>
              <a:gd name="connsiteY47" fmla="*/ 1104649 h 1543920"/>
              <a:gd name="connsiteX48" fmla="*/ 2279498 w 2378110"/>
              <a:gd name="connsiteY48" fmla="*/ 1077755 h 1543920"/>
              <a:gd name="connsiteX49" fmla="*/ 2225710 w 2378110"/>
              <a:gd name="connsiteY49" fmla="*/ 1032931 h 1543920"/>
              <a:gd name="connsiteX50" fmla="*/ 2207780 w 2378110"/>
              <a:gd name="connsiteY50" fmla="*/ 1006037 h 1543920"/>
              <a:gd name="connsiteX51" fmla="*/ 2153992 w 2378110"/>
              <a:gd name="connsiteY51" fmla="*/ 952249 h 1543920"/>
              <a:gd name="connsiteX52" fmla="*/ 2127098 w 2378110"/>
              <a:gd name="connsiteY52" fmla="*/ 925355 h 1543920"/>
              <a:gd name="connsiteX53" fmla="*/ 2073310 w 2378110"/>
              <a:gd name="connsiteY53" fmla="*/ 889496 h 1543920"/>
              <a:gd name="connsiteX54" fmla="*/ 2055380 w 2378110"/>
              <a:gd name="connsiteY54" fmla="*/ 871567 h 1543920"/>
              <a:gd name="connsiteX55" fmla="*/ 2037451 w 2378110"/>
              <a:gd name="connsiteY55" fmla="*/ 844672 h 1543920"/>
              <a:gd name="connsiteX56" fmla="*/ 2001592 w 2378110"/>
              <a:gd name="connsiteY56" fmla="*/ 835708 h 1543920"/>
              <a:gd name="connsiteX57" fmla="*/ 1956769 w 2378110"/>
              <a:gd name="connsiteY57" fmla="*/ 799849 h 1543920"/>
              <a:gd name="connsiteX58" fmla="*/ 1929875 w 2378110"/>
              <a:gd name="connsiteY58" fmla="*/ 790884 h 1543920"/>
              <a:gd name="connsiteX59" fmla="*/ 1858157 w 2378110"/>
              <a:gd name="connsiteY59" fmla="*/ 737096 h 1543920"/>
              <a:gd name="connsiteX60" fmla="*/ 1831263 w 2378110"/>
              <a:gd name="connsiteY60" fmla="*/ 719167 h 1543920"/>
              <a:gd name="connsiteX61" fmla="*/ 1813333 w 2378110"/>
              <a:gd name="connsiteY61" fmla="*/ 701237 h 1543920"/>
              <a:gd name="connsiteX62" fmla="*/ 1768510 w 2378110"/>
              <a:gd name="connsiteY62" fmla="*/ 665378 h 1543920"/>
              <a:gd name="connsiteX63" fmla="*/ 1750580 w 2378110"/>
              <a:gd name="connsiteY63" fmla="*/ 638484 h 1543920"/>
              <a:gd name="connsiteX64" fmla="*/ 1696792 w 2378110"/>
              <a:gd name="connsiteY64" fmla="*/ 602625 h 1543920"/>
              <a:gd name="connsiteX65" fmla="*/ 1678863 w 2378110"/>
              <a:gd name="connsiteY65" fmla="*/ 575731 h 1543920"/>
              <a:gd name="connsiteX66" fmla="*/ 1625075 w 2378110"/>
              <a:gd name="connsiteY66" fmla="*/ 539872 h 1543920"/>
              <a:gd name="connsiteX67" fmla="*/ 1580251 w 2378110"/>
              <a:gd name="connsiteY67" fmla="*/ 504014 h 1543920"/>
              <a:gd name="connsiteX68" fmla="*/ 1544392 w 2378110"/>
              <a:gd name="connsiteY68" fmla="*/ 459190 h 1543920"/>
              <a:gd name="connsiteX69" fmla="*/ 1517498 w 2378110"/>
              <a:gd name="connsiteY69" fmla="*/ 441261 h 1543920"/>
              <a:gd name="connsiteX70" fmla="*/ 1499569 w 2378110"/>
              <a:gd name="connsiteY70" fmla="*/ 423331 h 1543920"/>
              <a:gd name="connsiteX71" fmla="*/ 1445780 w 2378110"/>
              <a:gd name="connsiteY71" fmla="*/ 387472 h 1543920"/>
              <a:gd name="connsiteX72" fmla="*/ 1418886 w 2378110"/>
              <a:gd name="connsiteY72" fmla="*/ 369543 h 1543920"/>
              <a:gd name="connsiteX73" fmla="*/ 1374063 w 2378110"/>
              <a:gd name="connsiteY73" fmla="*/ 329202 h 1543920"/>
              <a:gd name="connsiteX74" fmla="*/ 1351651 w 2378110"/>
              <a:gd name="connsiteY74" fmla="*/ 302307 h 1543920"/>
              <a:gd name="connsiteX75" fmla="*/ 1257522 w 2378110"/>
              <a:gd name="connsiteY75" fmla="*/ 221625 h 1543920"/>
              <a:gd name="connsiteX76" fmla="*/ 1167874 w 2378110"/>
              <a:gd name="connsiteY76" fmla="*/ 158872 h 1543920"/>
              <a:gd name="connsiteX77" fmla="*/ 1087191 w 2378110"/>
              <a:gd name="connsiteY77" fmla="*/ 96120 h 1543920"/>
              <a:gd name="connsiteX78" fmla="*/ 993063 w 2378110"/>
              <a:gd name="connsiteY78" fmla="*/ 51297 h 1543920"/>
              <a:gd name="connsiteX79" fmla="*/ 889969 w 2378110"/>
              <a:gd name="connsiteY79" fmla="*/ 46813 h 1543920"/>
              <a:gd name="connsiteX80" fmla="*/ 782392 w 2378110"/>
              <a:gd name="connsiteY80" fmla="*/ 6473 h 1543920"/>
              <a:gd name="connsiteX81" fmla="*/ 710674 w 2378110"/>
              <a:gd name="connsiteY81" fmla="*/ 42331 h 1543920"/>
              <a:gd name="connsiteX82" fmla="*/ 652404 w 2378110"/>
              <a:gd name="connsiteY82" fmla="*/ 127496 h 1543920"/>
              <a:gd name="connsiteX83" fmla="*/ 616545 w 2378110"/>
              <a:gd name="connsiteY83" fmla="*/ 145425 h 1543920"/>
              <a:gd name="connsiteX84" fmla="*/ 621027 w 2378110"/>
              <a:gd name="connsiteY84" fmla="*/ 181286 h 1543920"/>
              <a:gd name="connsiteX85" fmla="*/ 576204 w 2378110"/>
              <a:gd name="connsiteY85" fmla="*/ 212661 h 1543920"/>
              <a:gd name="connsiteX86" fmla="*/ 540345 w 2378110"/>
              <a:gd name="connsiteY86" fmla="*/ 333684 h 1543920"/>
              <a:gd name="connsiteX87" fmla="*/ 495522 w 2378110"/>
              <a:gd name="connsiteY87" fmla="*/ 369543 h 1543920"/>
              <a:gd name="connsiteX88" fmla="*/ 450698 w 2378110"/>
              <a:gd name="connsiteY88" fmla="*/ 405402 h 1543920"/>
              <a:gd name="connsiteX89" fmla="*/ 396910 w 2378110"/>
              <a:gd name="connsiteY89" fmla="*/ 468155 h 1543920"/>
              <a:gd name="connsiteX90" fmla="*/ 378980 w 2378110"/>
              <a:gd name="connsiteY90" fmla="*/ 486084 h 1543920"/>
              <a:gd name="connsiteX91" fmla="*/ 370016 w 2378110"/>
              <a:gd name="connsiteY91" fmla="*/ 512978 h 1543920"/>
              <a:gd name="connsiteX92" fmla="*/ 325192 w 2378110"/>
              <a:gd name="connsiteY92" fmla="*/ 557802 h 1543920"/>
              <a:gd name="connsiteX93" fmla="*/ 316227 w 2378110"/>
              <a:gd name="connsiteY93" fmla="*/ 584696 h 1543920"/>
              <a:gd name="connsiteX94" fmla="*/ 289333 w 2378110"/>
              <a:gd name="connsiteY94" fmla="*/ 602625 h 1543920"/>
              <a:gd name="connsiteX95" fmla="*/ 271404 w 2378110"/>
              <a:gd name="connsiteY95" fmla="*/ 620555 h 1543920"/>
              <a:gd name="connsiteX96" fmla="*/ 244510 w 2378110"/>
              <a:gd name="connsiteY96" fmla="*/ 638484 h 1543920"/>
              <a:gd name="connsiteX97" fmla="*/ 199686 w 2378110"/>
              <a:gd name="connsiteY97" fmla="*/ 683308 h 1543920"/>
              <a:gd name="connsiteX98" fmla="*/ 172792 w 2378110"/>
              <a:gd name="connsiteY98" fmla="*/ 701237 h 1543920"/>
              <a:gd name="connsiteX99" fmla="*/ 127969 w 2378110"/>
              <a:gd name="connsiteY99" fmla="*/ 737096 h 1543920"/>
              <a:gd name="connsiteX100" fmla="*/ 92110 w 2378110"/>
              <a:gd name="connsiteY100" fmla="*/ 781920 h 1543920"/>
              <a:gd name="connsiteX101" fmla="*/ 47286 w 2378110"/>
              <a:gd name="connsiteY101" fmla="*/ 817778 h 1543920"/>
              <a:gd name="connsiteX102" fmla="*/ 29357 w 2378110"/>
              <a:gd name="connsiteY102" fmla="*/ 844672 h 1543920"/>
              <a:gd name="connsiteX0" fmla="*/ 29357 w 2378110"/>
              <a:gd name="connsiteY0" fmla="*/ 856129 h 1555377"/>
              <a:gd name="connsiteX1" fmla="*/ 20392 w 2378110"/>
              <a:gd name="connsiteY1" fmla="*/ 891988 h 1555377"/>
              <a:gd name="connsiteX2" fmla="*/ 2463 w 2378110"/>
              <a:gd name="connsiteY2" fmla="*/ 918882 h 1555377"/>
              <a:gd name="connsiteX3" fmla="*/ 11427 w 2378110"/>
              <a:gd name="connsiteY3" fmla="*/ 1044388 h 1555377"/>
              <a:gd name="connsiteX4" fmla="*/ 47286 w 2378110"/>
              <a:gd name="connsiteY4" fmla="*/ 1089212 h 1555377"/>
              <a:gd name="connsiteX5" fmla="*/ 74180 w 2378110"/>
              <a:gd name="connsiteY5" fmla="*/ 1116106 h 1555377"/>
              <a:gd name="connsiteX6" fmla="*/ 101075 w 2378110"/>
              <a:gd name="connsiteY6" fmla="*/ 1169894 h 1555377"/>
              <a:gd name="connsiteX7" fmla="*/ 136933 w 2378110"/>
              <a:gd name="connsiteY7" fmla="*/ 1214718 h 1555377"/>
              <a:gd name="connsiteX8" fmla="*/ 190722 w 2378110"/>
              <a:gd name="connsiteY8" fmla="*/ 1268506 h 1555377"/>
              <a:gd name="connsiteX9" fmla="*/ 271404 w 2378110"/>
              <a:gd name="connsiteY9" fmla="*/ 1286435 h 1555377"/>
              <a:gd name="connsiteX10" fmla="*/ 325192 w 2378110"/>
              <a:gd name="connsiteY10" fmla="*/ 1313329 h 1555377"/>
              <a:gd name="connsiteX11" fmla="*/ 387945 w 2378110"/>
              <a:gd name="connsiteY11" fmla="*/ 1331259 h 1555377"/>
              <a:gd name="connsiteX12" fmla="*/ 441733 w 2378110"/>
              <a:gd name="connsiteY12" fmla="*/ 1349188 h 1555377"/>
              <a:gd name="connsiteX13" fmla="*/ 477592 w 2378110"/>
              <a:gd name="connsiteY13" fmla="*/ 1358153 h 1555377"/>
              <a:gd name="connsiteX14" fmla="*/ 504486 w 2378110"/>
              <a:gd name="connsiteY14" fmla="*/ 1367118 h 1555377"/>
              <a:gd name="connsiteX15" fmla="*/ 540345 w 2378110"/>
              <a:gd name="connsiteY15" fmla="*/ 1376082 h 1555377"/>
              <a:gd name="connsiteX16" fmla="*/ 594133 w 2378110"/>
              <a:gd name="connsiteY16" fmla="*/ 1394012 h 1555377"/>
              <a:gd name="connsiteX17" fmla="*/ 629992 w 2378110"/>
              <a:gd name="connsiteY17" fmla="*/ 1402977 h 1555377"/>
              <a:gd name="connsiteX18" fmla="*/ 683780 w 2378110"/>
              <a:gd name="connsiteY18" fmla="*/ 1420906 h 1555377"/>
              <a:gd name="connsiteX19" fmla="*/ 764463 w 2378110"/>
              <a:gd name="connsiteY19" fmla="*/ 1429871 h 1555377"/>
              <a:gd name="connsiteX20" fmla="*/ 800322 w 2378110"/>
              <a:gd name="connsiteY20" fmla="*/ 1438835 h 1555377"/>
              <a:gd name="connsiteX21" fmla="*/ 827216 w 2378110"/>
              <a:gd name="connsiteY21" fmla="*/ 1447800 h 1555377"/>
              <a:gd name="connsiteX22" fmla="*/ 872039 w 2378110"/>
              <a:gd name="connsiteY22" fmla="*/ 1456765 h 1555377"/>
              <a:gd name="connsiteX23" fmla="*/ 934792 w 2378110"/>
              <a:gd name="connsiteY23" fmla="*/ 1474694 h 1555377"/>
              <a:gd name="connsiteX24" fmla="*/ 1042369 w 2378110"/>
              <a:gd name="connsiteY24" fmla="*/ 1483659 h 1555377"/>
              <a:gd name="connsiteX25" fmla="*/ 1078227 w 2378110"/>
              <a:gd name="connsiteY25" fmla="*/ 1492624 h 1555377"/>
              <a:gd name="connsiteX26" fmla="*/ 1132016 w 2378110"/>
              <a:gd name="connsiteY26" fmla="*/ 1501588 h 1555377"/>
              <a:gd name="connsiteX27" fmla="*/ 1158910 w 2378110"/>
              <a:gd name="connsiteY27" fmla="*/ 1510553 h 1555377"/>
              <a:gd name="connsiteX28" fmla="*/ 1257522 w 2378110"/>
              <a:gd name="connsiteY28" fmla="*/ 1519518 h 1555377"/>
              <a:gd name="connsiteX29" fmla="*/ 1490604 w 2378110"/>
              <a:gd name="connsiteY29" fmla="*/ 1546412 h 1555377"/>
              <a:gd name="connsiteX30" fmla="*/ 1553357 w 2378110"/>
              <a:gd name="connsiteY30" fmla="*/ 1555377 h 1555377"/>
              <a:gd name="connsiteX31" fmla="*/ 1750580 w 2378110"/>
              <a:gd name="connsiteY31" fmla="*/ 1546412 h 1555377"/>
              <a:gd name="connsiteX32" fmla="*/ 1840227 w 2378110"/>
              <a:gd name="connsiteY32" fmla="*/ 1528482 h 1555377"/>
              <a:gd name="connsiteX33" fmla="*/ 1867122 w 2378110"/>
              <a:gd name="connsiteY33" fmla="*/ 1519518 h 1555377"/>
              <a:gd name="connsiteX34" fmla="*/ 2037451 w 2378110"/>
              <a:gd name="connsiteY34" fmla="*/ 1501588 h 1555377"/>
              <a:gd name="connsiteX35" fmla="*/ 2118133 w 2378110"/>
              <a:gd name="connsiteY35" fmla="*/ 1474694 h 1555377"/>
              <a:gd name="connsiteX36" fmla="*/ 2145027 w 2378110"/>
              <a:gd name="connsiteY36" fmla="*/ 1465729 h 1555377"/>
              <a:gd name="connsiteX37" fmla="*/ 2180886 w 2378110"/>
              <a:gd name="connsiteY37" fmla="*/ 1456765 h 1555377"/>
              <a:gd name="connsiteX38" fmla="*/ 2207780 w 2378110"/>
              <a:gd name="connsiteY38" fmla="*/ 1438835 h 1555377"/>
              <a:gd name="connsiteX39" fmla="*/ 2279498 w 2378110"/>
              <a:gd name="connsiteY39" fmla="*/ 1420906 h 1555377"/>
              <a:gd name="connsiteX40" fmla="*/ 2315357 w 2378110"/>
              <a:gd name="connsiteY40" fmla="*/ 1394012 h 1555377"/>
              <a:gd name="connsiteX41" fmla="*/ 2342251 w 2378110"/>
              <a:gd name="connsiteY41" fmla="*/ 1376082 h 1555377"/>
              <a:gd name="connsiteX42" fmla="*/ 2351216 w 2378110"/>
              <a:gd name="connsiteY42" fmla="*/ 1340224 h 1555377"/>
              <a:gd name="connsiteX43" fmla="*/ 2369145 w 2378110"/>
              <a:gd name="connsiteY43" fmla="*/ 1286435 h 1555377"/>
              <a:gd name="connsiteX44" fmla="*/ 2378110 w 2378110"/>
              <a:gd name="connsiteY44" fmla="*/ 1259541 h 1555377"/>
              <a:gd name="connsiteX45" fmla="*/ 2342251 w 2378110"/>
              <a:gd name="connsiteY45" fmla="*/ 1178859 h 1555377"/>
              <a:gd name="connsiteX46" fmla="*/ 2324322 w 2378110"/>
              <a:gd name="connsiteY46" fmla="*/ 1160929 h 1555377"/>
              <a:gd name="connsiteX47" fmla="*/ 2297427 w 2378110"/>
              <a:gd name="connsiteY47" fmla="*/ 1116106 h 1555377"/>
              <a:gd name="connsiteX48" fmla="*/ 2279498 w 2378110"/>
              <a:gd name="connsiteY48" fmla="*/ 1089212 h 1555377"/>
              <a:gd name="connsiteX49" fmla="*/ 2225710 w 2378110"/>
              <a:gd name="connsiteY49" fmla="*/ 1044388 h 1555377"/>
              <a:gd name="connsiteX50" fmla="*/ 2207780 w 2378110"/>
              <a:gd name="connsiteY50" fmla="*/ 1017494 h 1555377"/>
              <a:gd name="connsiteX51" fmla="*/ 2153992 w 2378110"/>
              <a:gd name="connsiteY51" fmla="*/ 963706 h 1555377"/>
              <a:gd name="connsiteX52" fmla="*/ 2127098 w 2378110"/>
              <a:gd name="connsiteY52" fmla="*/ 936812 h 1555377"/>
              <a:gd name="connsiteX53" fmla="*/ 2073310 w 2378110"/>
              <a:gd name="connsiteY53" fmla="*/ 900953 h 1555377"/>
              <a:gd name="connsiteX54" fmla="*/ 2055380 w 2378110"/>
              <a:gd name="connsiteY54" fmla="*/ 883024 h 1555377"/>
              <a:gd name="connsiteX55" fmla="*/ 2037451 w 2378110"/>
              <a:gd name="connsiteY55" fmla="*/ 856129 h 1555377"/>
              <a:gd name="connsiteX56" fmla="*/ 2001592 w 2378110"/>
              <a:gd name="connsiteY56" fmla="*/ 847165 h 1555377"/>
              <a:gd name="connsiteX57" fmla="*/ 1956769 w 2378110"/>
              <a:gd name="connsiteY57" fmla="*/ 811306 h 1555377"/>
              <a:gd name="connsiteX58" fmla="*/ 1929875 w 2378110"/>
              <a:gd name="connsiteY58" fmla="*/ 802341 h 1555377"/>
              <a:gd name="connsiteX59" fmla="*/ 1858157 w 2378110"/>
              <a:gd name="connsiteY59" fmla="*/ 748553 h 1555377"/>
              <a:gd name="connsiteX60" fmla="*/ 1831263 w 2378110"/>
              <a:gd name="connsiteY60" fmla="*/ 730624 h 1555377"/>
              <a:gd name="connsiteX61" fmla="*/ 1813333 w 2378110"/>
              <a:gd name="connsiteY61" fmla="*/ 712694 h 1555377"/>
              <a:gd name="connsiteX62" fmla="*/ 1768510 w 2378110"/>
              <a:gd name="connsiteY62" fmla="*/ 676835 h 1555377"/>
              <a:gd name="connsiteX63" fmla="*/ 1750580 w 2378110"/>
              <a:gd name="connsiteY63" fmla="*/ 649941 h 1555377"/>
              <a:gd name="connsiteX64" fmla="*/ 1696792 w 2378110"/>
              <a:gd name="connsiteY64" fmla="*/ 614082 h 1555377"/>
              <a:gd name="connsiteX65" fmla="*/ 1678863 w 2378110"/>
              <a:gd name="connsiteY65" fmla="*/ 587188 h 1555377"/>
              <a:gd name="connsiteX66" fmla="*/ 1625075 w 2378110"/>
              <a:gd name="connsiteY66" fmla="*/ 551329 h 1555377"/>
              <a:gd name="connsiteX67" fmla="*/ 1580251 w 2378110"/>
              <a:gd name="connsiteY67" fmla="*/ 515471 h 1555377"/>
              <a:gd name="connsiteX68" fmla="*/ 1544392 w 2378110"/>
              <a:gd name="connsiteY68" fmla="*/ 470647 h 1555377"/>
              <a:gd name="connsiteX69" fmla="*/ 1517498 w 2378110"/>
              <a:gd name="connsiteY69" fmla="*/ 452718 h 1555377"/>
              <a:gd name="connsiteX70" fmla="*/ 1499569 w 2378110"/>
              <a:gd name="connsiteY70" fmla="*/ 434788 h 1555377"/>
              <a:gd name="connsiteX71" fmla="*/ 1445780 w 2378110"/>
              <a:gd name="connsiteY71" fmla="*/ 398929 h 1555377"/>
              <a:gd name="connsiteX72" fmla="*/ 1418886 w 2378110"/>
              <a:gd name="connsiteY72" fmla="*/ 381000 h 1555377"/>
              <a:gd name="connsiteX73" fmla="*/ 1374063 w 2378110"/>
              <a:gd name="connsiteY73" fmla="*/ 340659 h 1555377"/>
              <a:gd name="connsiteX74" fmla="*/ 1351651 w 2378110"/>
              <a:gd name="connsiteY74" fmla="*/ 313764 h 1555377"/>
              <a:gd name="connsiteX75" fmla="*/ 1257522 w 2378110"/>
              <a:gd name="connsiteY75" fmla="*/ 233082 h 1555377"/>
              <a:gd name="connsiteX76" fmla="*/ 1167874 w 2378110"/>
              <a:gd name="connsiteY76" fmla="*/ 170329 h 1555377"/>
              <a:gd name="connsiteX77" fmla="*/ 1087191 w 2378110"/>
              <a:gd name="connsiteY77" fmla="*/ 107577 h 1555377"/>
              <a:gd name="connsiteX78" fmla="*/ 993063 w 2378110"/>
              <a:gd name="connsiteY78" fmla="*/ 62754 h 1555377"/>
              <a:gd name="connsiteX79" fmla="*/ 889969 w 2378110"/>
              <a:gd name="connsiteY79" fmla="*/ 0 h 1555377"/>
              <a:gd name="connsiteX80" fmla="*/ 782392 w 2378110"/>
              <a:gd name="connsiteY80" fmla="*/ 17930 h 1555377"/>
              <a:gd name="connsiteX81" fmla="*/ 710674 w 2378110"/>
              <a:gd name="connsiteY81" fmla="*/ 53788 h 1555377"/>
              <a:gd name="connsiteX82" fmla="*/ 652404 w 2378110"/>
              <a:gd name="connsiteY82" fmla="*/ 138953 h 1555377"/>
              <a:gd name="connsiteX83" fmla="*/ 616545 w 2378110"/>
              <a:gd name="connsiteY83" fmla="*/ 156882 h 1555377"/>
              <a:gd name="connsiteX84" fmla="*/ 621027 w 2378110"/>
              <a:gd name="connsiteY84" fmla="*/ 192743 h 1555377"/>
              <a:gd name="connsiteX85" fmla="*/ 576204 w 2378110"/>
              <a:gd name="connsiteY85" fmla="*/ 224118 h 1555377"/>
              <a:gd name="connsiteX86" fmla="*/ 540345 w 2378110"/>
              <a:gd name="connsiteY86" fmla="*/ 345141 h 1555377"/>
              <a:gd name="connsiteX87" fmla="*/ 495522 w 2378110"/>
              <a:gd name="connsiteY87" fmla="*/ 381000 h 1555377"/>
              <a:gd name="connsiteX88" fmla="*/ 450698 w 2378110"/>
              <a:gd name="connsiteY88" fmla="*/ 416859 h 1555377"/>
              <a:gd name="connsiteX89" fmla="*/ 396910 w 2378110"/>
              <a:gd name="connsiteY89" fmla="*/ 479612 h 1555377"/>
              <a:gd name="connsiteX90" fmla="*/ 378980 w 2378110"/>
              <a:gd name="connsiteY90" fmla="*/ 497541 h 1555377"/>
              <a:gd name="connsiteX91" fmla="*/ 370016 w 2378110"/>
              <a:gd name="connsiteY91" fmla="*/ 524435 h 1555377"/>
              <a:gd name="connsiteX92" fmla="*/ 325192 w 2378110"/>
              <a:gd name="connsiteY92" fmla="*/ 569259 h 1555377"/>
              <a:gd name="connsiteX93" fmla="*/ 316227 w 2378110"/>
              <a:gd name="connsiteY93" fmla="*/ 596153 h 1555377"/>
              <a:gd name="connsiteX94" fmla="*/ 289333 w 2378110"/>
              <a:gd name="connsiteY94" fmla="*/ 614082 h 1555377"/>
              <a:gd name="connsiteX95" fmla="*/ 271404 w 2378110"/>
              <a:gd name="connsiteY95" fmla="*/ 632012 h 1555377"/>
              <a:gd name="connsiteX96" fmla="*/ 244510 w 2378110"/>
              <a:gd name="connsiteY96" fmla="*/ 649941 h 1555377"/>
              <a:gd name="connsiteX97" fmla="*/ 199686 w 2378110"/>
              <a:gd name="connsiteY97" fmla="*/ 694765 h 1555377"/>
              <a:gd name="connsiteX98" fmla="*/ 172792 w 2378110"/>
              <a:gd name="connsiteY98" fmla="*/ 712694 h 1555377"/>
              <a:gd name="connsiteX99" fmla="*/ 127969 w 2378110"/>
              <a:gd name="connsiteY99" fmla="*/ 748553 h 1555377"/>
              <a:gd name="connsiteX100" fmla="*/ 92110 w 2378110"/>
              <a:gd name="connsiteY100" fmla="*/ 793377 h 1555377"/>
              <a:gd name="connsiteX101" fmla="*/ 47286 w 2378110"/>
              <a:gd name="connsiteY101" fmla="*/ 829235 h 1555377"/>
              <a:gd name="connsiteX102" fmla="*/ 29357 w 2378110"/>
              <a:gd name="connsiteY102" fmla="*/ 856129 h 1555377"/>
              <a:gd name="connsiteX0" fmla="*/ 29357 w 2378110"/>
              <a:gd name="connsiteY0" fmla="*/ 856129 h 1555377"/>
              <a:gd name="connsiteX1" fmla="*/ 20392 w 2378110"/>
              <a:gd name="connsiteY1" fmla="*/ 891988 h 1555377"/>
              <a:gd name="connsiteX2" fmla="*/ 2463 w 2378110"/>
              <a:gd name="connsiteY2" fmla="*/ 918882 h 1555377"/>
              <a:gd name="connsiteX3" fmla="*/ 11427 w 2378110"/>
              <a:gd name="connsiteY3" fmla="*/ 1044388 h 1555377"/>
              <a:gd name="connsiteX4" fmla="*/ 47286 w 2378110"/>
              <a:gd name="connsiteY4" fmla="*/ 1089212 h 1555377"/>
              <a:gd name="connsiteX5" fmla="*/ 74180 w 2378110"/>
              <a:gd name="connsiteY5" fmla="*/ 1116106 h 1555377"/>
              <a:gd name="connsiteX6" fmla="*/ 101075 w 2378110"/>
              <a:gd name="connsiteY6" fmla="*/ 1169894 h 1555377"/>
              <a:gd name="connsiteX7" fmla="*/ 136933 w 2378110"/>
              <a:gd name="connsiteY7" fmla="*/ 1214718 h 1555377"/>
              <a:gd name="connsiteX8" fmla="*/ 190722 w 2378110"/>
              <a:gd name="connsiteY8" fmla="*/ 1268506 h 1555377"/>
              <a:gd name="connsiteX9" fmla="*/ 271404 w 2378110"/>
              <a:gd name="connsiteY9" fmla="*/ 1286435 h 1555377"/>
              <a:gd name="connsiteX10" fmla="*/ 325192 w 2378110"/>
              <a:gd name="connsiteY10" fmla="*/ 1313329 h 1555377"/>
              <a:gd name="connsiteX11" fmla="*/ 387945 w 2378110"/>
              <a:gd name="connsiteY11" fmla="*/ 1331259 h 1555377"/>
              <a:gd name="connsiteX12" fmla="*/ 441733 w 2378110"/>
              <a:gd name="connsiteY12" fmla="*/ 1349188 h 1555377"/>
              <a:gd name="connsiteX13" fmla="*/ 477592 w 2378110"/>
              <a:gd name="connsiteY13" fmla="*/ 1358153 h 1555377"/>
              <a:gd name="connsiteX14" fmla="*/ 504486 w 2378110"/>
              <a:gd name="connsiteY14" fmla="*/ 1367118 h 1555377"/>
              <a:gd name="connsiteX15" fmla="*/ 540345 w 2378110"/>
              <a:gd name="connsiteY15" fmla="*/ 1376082 h 1555377"/>
              <a:gd name="connsiteX16" fmla="*/ 594133 w 2378110"/>
              <a:gd name="connsiteY16" fmla="*/ 1394012 h 1555377"/>
              <a:gd name="connsiteX17" fmla="*/ 629992 w 2378110"/>
              <a:gd name="connsiteY17" fmla="*/ 1402977 h 1555377"/>
              <a:gd name="connsiteX18" fmla="*/ 683780 w 2378110"/>
              <a:gd name="connsiteY18" fmla="*/ 1420906 h 1555377"/>
              <a:gd name="connsiteX19" fmla="*/ 764463 w 2378110"/>
              <a:gd name="connsiteY19" fmla="*/ 1429871 h 1555377"/>
              <a:gd name="connsiteX20" fmla="*/ 800322 w 2378110"/>
              <a:gd name="connsiteY20" fmla="*/ 1438835 h 1555377"/>
              <a:gd name="connsiteX21" fmla="*/ 827216 w 2378110"/>
              <a:gd name="connsiteY21" fmla="*/ 1447800 h 1555377"/>
              <a:gd name="connsiteX22" fmla="*/ 872039 w 2378110"/>
              <a:gd name="connsiteY22" fmla="*/ 1456765 h 1555377"/>
              <a:gd name="connsiteX23" fmla="*/ 934792 w 2378110"/>
              <a:gd name="connsiteY23" fmla="*/ 1474694 h 1555377"/>
              <a:gd name="connsiteX24" fmla="*/ 1042369 w 2378110"/>
              <a:gd name="connsiteY24" fmla="*/ 1483659 h 1555377"/>
              <a:gd name="connsiteX25" fmla="*/ 1078227 w 2378110"/>
              <a:gd name="connsiteY25" fmla="*/ 1492624 h 1555377"/>
              <a:gd name="connsiteX26" fmla="*/ 1132016 w 2378110"/>
              <a:gd name="connsiteY26" fmla="*/ 1501588 h 1555377"/>
              <a:gd name="connsiteX27" fmla="*/ 1158910 w 2378110"/>
              <a:gd name="connsiteY27" fmla="*/ 1510553 h 1555377"/>
              <a:gd name="connsiteX28" fmla="*/ 1257522 w 2378110"/>
              <a:gd name="connsiteY28" fmla="*/ 1519518 h 1555377"/>
              <a:gd name="connsiteX29" fmla="*/ 1490604 w 2378110"/>
              <a:gd name="connsiteY29" fmla="*/ 1546412 h 1555377"/>
              <a:gd name="connsiteX30" fmla="*/ 1553357 w 2378110"/>
              <a:gd name="connsiteY30" fmla="*/ 1555377 h 1555377"/>
              <a:gd name="connsiteX31" fmla="*/ 1750580 w 2378110"/>
              <a:gd name="connsiteY31" fmla="*/ 1546412 h 1555377"/>
              <a:gd name="connsiteX32" fmla="*/ 1840227 w 2378110"/>
              <a:gd name="connsiteY32" fmla="*/ 1528482 h 1555377"/>
              <a:gd name="connsiteX33" fmla="*/ 1867122 w 2378110"/>
              <a:gd name="connsiteY33" fmla="*/ 1519518 h 1555377"/>
              <a:gd name="connsiteX34" fmla="*/ 2037451 w 2378110"/>
              <a:gd name="connsiteY34" fmla="*/ 1501588 h 1555377"/>
              <a:gd name="connsiteX35" fmla="*/ 2118133 w 2378110"/>
              <a:gd name="connsiteY35" fmla="*/ 1474694 h 1555377"/>
              <a:gd name="connsiteX36" fmla="*/ 2145027 w 2378110"/>
              <a:gd name="connsiteY36" fmla="*/ 1465729 h 1555377"/>
              <a:gd name="connsiteX37" fmla="*/ 2180886 w 2378110"/>
              <a:gd name="connsiteY37" fmla="*/ 1456765 h 1555377"/>
              <a:gd name="connsiteX38" fmla="*/ 2207780 w 2378110"/>
              <a:gd name="connsiteY38" fmla="*/ 1438835 h 1555377"/>
              <a:gd name="connsiteX39" fmla="*/ 2279498 w 2378110"/>
              <a:gd name="connsiteY39" fmla="*/ 1420906 h 1555377"/>
              <a:gd name="connsiteX40" fmla="*/ 2315357 w 2378110"/>
              <a:gd name="connsiteY40" fmla="*/ 1394012 h 1555377"/>
              <a:gd name="connsiteX41" fmla="*/ 2342251 w 2378110"/>
              <a:gd name="connsiteY41" fmla="*/ 1376082 h 1555377"/>
              <a:gd name="connsiteX42" fmla="*/ 2351216 w 2378110"/>
              <a:gd name="connsiteY42" fmla="*/ 1340224 h 1555377"/>
              <a:gd name="connsiteX43" fmla="*/ 2369145 w 2378110"/>
              <a:gd name="connsiteY43" fmla="*/ 1286435 h 1555377"/>
              <a:gd name="connsiteX44" fmla="*/ 2378110 w 2378110"/>
              <a:gd name="connsiteY44" fmla="*/ 1259541 h 1555377"/>
              <a:gd name="connsiteX45" fmla="*/ 2342251 w 2378110"/>
              <a:gd name="connsiteY45" fmla="*/ 1178859 h 1555377"/>
              <a:gd name="connsiteX46" fmla="*/ 2324322 w 2378110"/>
              <a:gd name="connsiteY46" fmla="*/ 1160929 h 1555377"/>
              <a:gd name="connsiteX47" fmla="*/ 2297427 w 2378110"/>
              <a:gd name="connsiteY47" fmla="*/ 1116106 h 1555377"/>
              <a:gd name="connsiteX48" fmla="*/ 2279498 w 2378110"/>
              <a:gd name="connsiteY48" fmla="*/ 1089212 h 1555377"/>
              <a:gd name="connsiteX49" fmla="*/ 2225710 w 2378110"/>
              <a:gd name="connsiteY49" fmla="*/ 1044388 h 1555377"/>
              <a:gd name="connsiteX50" fmla="*/ 2207780 w 2378110"/>
              <a:gd name="connsiteY50" fmla="*/ 1017494 h 1555377"/>
              <a:gd name="connsiteX51" fmla="*/ 2153992 w 2378110"/>
              <a:gd name="connsiteY51" fmla="*/ 963706 h 1555377"/>
              <a:gd name="connsiteX52" fmla="*/ 2127098 w 2378110"/>
              <a:gd name="connsiteY52" fmla="*/ 936812 h 1555377"/>
              <a:gd name="connsiteX53" fmla="*/ 2073310 w 2378110"/>
              <a:gd name="connsiteY53" fmla="*/ 900953 h 1555377"/>
              <a:gd name="connsiteX54" fmla="*/ 2055380 w 2378110"/>
              <a:gd name="connsiteY54" fmla="*/ 883024 h 1555377"/>
              <a:gd name="connsiteX55" fmla="*/ 2037451 w 2378110"/>
              <a:gd name="connsiteY55" fmla="*/ 856129 h 1555377"/>
              <a:gd name="connsiteX56" fmla="*/ 2001592 w 2378110"/>
              <a:gd name="connsiteY56" fmla="*/ 847165 h 1555377"/>
              <a:gd name="connsiteX57" fmla="*/ 1956769 w 2378110"/>
              <a:gd name="connsiteY57" fmla="*/ 811306 h 1555377"/>
              <a:gd name="connsiteX58" fmla="*/ 1929875 w 2378110"/>
              <a:gd name="connsiteY58" fmla="*/ 802341 h 1555377"/>
              <a:gd name="connsiteX59" fmla="*/ 1858157 w 2378110"/>
              <a:gd name="connsiteY59" fmla="*/ 748553 h 1555377"/>
              <a:gd name="connsiteX60" fmla="*/ 1831263 w 2378110"/>
              <a:gd name="connsiteY60" fmla="*/ 730624 h 1555377"/>
              <a:gd name="connsiteX61" fmla="*/ 1813333 w 2378110"/>
              <a:gd name="connsiteY61" fmla="*/ 712694 h 1555377"/>
              <a:gd name="connsiteX62" fmla="*/ 1768510 w 2378110"/>
              <a:gd name="connsiteY62" fmla="*/ 676835 h 1555377"/>
              <a:gd name="connsiteX63" fmla="*/ 1750580 w 2378110"/>
              <a:gd name="connsiteY63" fmla="*/ 649941 h 1555377"/>
              <a:gd name="connsiteX64" fmla="*/ 1696792 w 2378110"/>
              <a:gd name="connsiteY64" fmla="*/ 614082 h 1555377"/>
              <a:gd name="connsiteX65" fmla="*/ 1678863 w 2378110"/>
              <a:gd name="connsiteY65" fmla="*/ 587188 h 1555377"/>
              <a:gd name="connsiteX66" fmla="*/ 1625075 w 2378110"/>
              <a:gd name="connsiteY66" fmla="*/ 551329 h 1555377"/>
              <a:gd name="connsiteX67" fmla="*/ 1580251 w 2378110"/>
              <a:gd name="connsiteY67" fmla="*/ 515471 h 1555377"/>
              <a:gd name="connsiteX68" fmla="*/ 1544392 w 2378110"/>
              <a:gd name="connsiteY68" fmla="*/ 470647 h 1555377"/>
              <a:gd name="connsiteX69" fmla="*/ 1517498 w 2378110"/>
              <a:gd name="connsiteY69" fmla="*/ 452718 h 1555377"/>
              <a:gd name="connsiteX70" fmla="*/ 1499569 w 2378110"/>
              <a:gd name="connsiteY70" fmla="*/ 434788 h 1555377"/>
              <a:gd name="connsiteX71" fmla="*/ 1445780 w 2378110"/>
              <a:gd name="connsiteY71" fmla="*/ 398929 h 1555377"/>
              <a:gd name="connsiteX72" fmla="*/ 1418886 w 2378110"/>
              <a:gd name="connsiteY72" fmla="*/ 381000 h 1555377"/>
              <a:gd name="connsiteX73" fmla="*/ 1374063 w 2378110"/>
              <a:gd name="connsiteY73" fmla="*/ 340659 h 1555377"/>
              <a:gd name="connsiteX74" fmla="*/ 1351651 w 2378110"/>
              <a:gd name="connsiteY74" fmla="*/ 313764 h 1555377"/>
              <a:gd name="connsiteX75" fmla="*/ 1257522 w 2378110"/>
              <a:gd name="connsiteY75" fmla="*/ 233082 h 1555377"/>
              <a:gd name="connsiteX76" fmla="*/ 1167874 w 2378110"/>
              <a:gd name="connsiteY76" fmla="*/ 170329 h 1555377"/>
              <a:gd name="connsiteX77" fmla="*/ 1087191 w 2378110"/>
              <a:gd name="connsiteY77" fmla="*/ 107577 h 1555377"/>
              <a:gd name="connsiteX78" fmla="*/ 993063 w 2378110"/>
              <a:gd name="connsiteY78" fmla="*/ 62754 h 1555377"/>
              <a:gd name="connsiteX79" fmla="*/ 889969 w 2378110"/>
              <a:gd name="connsiteY79" fmla="*/ 0 h 1555377"/>
              <a:gd name="connsiteX80" fmla="*/ 782392 w 2378110"/>
              <a:gd name="connsiteY80" fmla="*/ 17930 h 1555377"/>
              <a:gd name="connsiteX81" fmla="*/ 710674 w 2378110"/>
              <a:gd name="connsiteY81" fmla="*/ 53788 h 1555377"/>
              <a:gd name="connsiteX82" fmla="*/ 652404 w 2378110"/>
              <a:gd name="connsiteY82" fmla="*/ 138953 h 1555377"/>
              <a:gd name="connsiteX83" fmla="*/ 616545 w 2378110"/>
              <a:gd name="connsiteY83" fmla="*/ 156882 h 1555377"/>
              <a:gd name="connsiteX84" fmla="*/ 621027 w 2378110"/>
              <a:gd name="connsiteY84" fmla="*/ 192743 h 1555377"/>
              <a:gd name="connsiteX85" fmla="*/ 576204 w 2378110"/>
              <a:gd name="connsiteY85" fmla="*/ 224118 h 1555377"/>
              <a:gd name="connsiteX86" fmla="*/ 526898 w 2378110"/>
              <a:gd name="connsiteY86" fmla="*/ 286870 h 1555377"/>
              <a:gd name="connsiteX87" fmla="*/ 495522 w 2378110"/>
              <a:gd name="connsiteY87" fmla="*/ 381000 h 1555377"/>
              <a:gd name="connsiteX88" fmla="*/ 450698 w 2378110"/>
              <a:gd name="connsiteY88" fmla="*/ 416859 h 1555377"/>
              <a:gd name="connsiteX89" fmla="*/ 396910 w 2378110"/>
              <a:gd name="connsiteY89" fmla="*/ 479612 h 1555377"/>
              <a:gd name="connsiteX90" fmla="*/ 378980 w 2378110"/>
              <a:gd name="connsiteY90" fmla="*/ 497541 h 1555377"/>
              <a:gd name="connsiteX91" fmla="*/ 370016 w 2378110"/>
              <a:gd name="connsiteY91" fmla="*/ 524435 h 1555377"/>
              <a:gd name="connsiteX92" fmla="*/ 325192 w 2378110"/>
              <a:gd name="connsiteY92" fmla="*/ 569259 h 1555377"/>
              <a:gd name="connsiteX93" fmla="*/ 316227 w 2378110"/>
              <a:gd name="connsiteY93" fmla="*/ 596153 h 1555377"/>
              <a:gd name="connsiteX94" fmla="*/ 289333 w 2378110"/>
              <a:gd name="connsiteY94" fmla="*/ 614082 h 1555377"/>
              <a:gd name="connsiteX95" fmla="*/ 271404 w 2378110"/>
              <a:gd name="connsiteY95" fmla="*/ 632012 h 1555377"/>
              <a:gd name="connsiteX96" fmla="*/ 244510 w 2378110"/>
              <a:gd name="connsiteY96" fmla="*/ 649941 h 1555377"/>
              <a:gd name="connsiteX97" fmla="*/ 199686 w 2378110"/>
              <a:gd name="connsiteY97" fmla="*/ 694765 h 1555377"/>
              <a:gd name="connsiteX98" fmla="*/ 172792 w 2378110"/>
              <a:gd name="connsiteY98" fmla="*/ 712694 h 1555377"/>
              <a:gd name="connsiteX99" fmla="*/ 127969 w 2378110"/>
              <a:gd name="connsiteY99" fmla="*/ 748553 h 1555377"/>
              <a:gd name="connsiteX100" fmla="*/ 92110 w 2378110"/>
              <a:gd name="connsiteY100" fmla="*/ 793377 h 1555377"/>
              <a:gd name="connsiteX101" fmla="*/ 47286 w 2378110"/>
              <a:gd name="connsiteY101" fmla="*/ 829235 h 1555377"/>
              <a:gd name="connsiteX102" fmla="*/ 29357 w 2378110"/>
              <a:gd name="connsiteY102" fmla="*/ 856129 h 1555377"/>
              <a:gd name="connsiteX0" fmla="*/ 29357 w 2378110"/>
              <a:gd name="connsiteY0" fmla="*/ 856129 h 1555377"/>
              <a:gd name="connsiteX1" fmla="*/ 20392 w 2378110"/>
              <a:gd name="connsiteY1" fmla="*/ 891988 h 1555377"/>
              <a:gd name="connsiteX2" fmla="*/ 2463 w 2378110"/>
              <a:gd name="connsiteY2" fmla="*/ 918882 h 1555377"/>
              <a:gd name="connsiteX3" fmla="*/ 11427 w 2378110"/>
              <a:gd name="connsiteY3" fmla="*/ 1044388 h 1555377"/>
              <a:gd name="connsiteX4" fmla="*/ 47286 w 2378110"/>
              <a:gd name="connsiteY4" fmla="*/ 1089212 h 1555377"/>
              <a:gd name="connsiteX5" fmla="*/ 74180 w 2378110"/>
              <a:gd name="connsiteY5" fmla="*/ 1116106 h 1555377"/>
              <a:gd name="connsiteX6" fmla="*/ 101075 w 2378110"/>
              <a:gd name="connsiteY6" fmla="*/ 1169894 h 1555377"/>
              <a:gd name="connsiteX7" fmla="*/ 136933 w 2378110"/>
              <a:gd name="connsiteY7" fmla="*/ 1214718 h 1555377"/>
              <a:gd name="connsiteX8" fmla="*/ 190722 w 2378110"/>
              <a:gd name="connsiteY8" fmla="*/ 1268506 h 1555377"/>
              <a:gd name="connsiteX9" fmla="*/ 271404 w 2378110"/>
              <a:gd name="connsiteY9" fmla="*/ 1286435 h 1555377"/>
              <a:gd name="connsiteX10" fmla="*/ 325192 w 2378110"/>
              <a:gd name="connsiteY10" fmla="*/ 1313329 h 1555377"/>
              <a:gd name="connsiteX11" fmla="*/ 387945 w 2378110"/>
              <a:gd name="connsiteY11" fmla="*/ 1331259 h 1555377"/>
              <a:gd name="connsiteX12" fmla="*/ 441733 w 2378110"/>
              <a:gd name="connsiteY12" fmla="*/ 1349188 h 1555377"/>
              <a:gd name="connsiteX13" fmla="*/ 477592 w 2378110"/>
              <a:gd name="connsiteY13" fmla="*/ 1358153 h 1555377"/>
              <a:gd name="connsiteX14" fmla="*/ 504486 w 2378110"/>
              <a:gd name="connsiteY14" fmla="*/ 1367118 h 1555377"/>
              <a:gd name="connsiteX15" fmla="*/ 540345 w 2378110"/>
              <a:gd name="connsiteY15" fmla="*/ 1376082 h 1555377"/>
              <a:gd name="connsiteX16" fmla="*/ 594133 w 2378110"/>
              <a:gd name="connsiteY16" fmla="*/ 1394012 h 1555377"/>
              <a:gd name="connsiteX17" fmla="*/ 629992 w 2378110"/>
              <a:gd name="connsiteY17" fmla="*/ 1402977 h 1555377"/>
              <a:gd name="connsiteX18" fmla="*/ 683780 w 2378110"/>
              <a:gd name="connsiteY18" fmla="*/ 1420906 h 1555377"/>
              <a:gd name="connsiteX19" fmla="*/ 764463 w 2378110"/>
              <a:gd name="connsiteY19" fmla="*/ 1429871 h 1555377"/>
              <a:gd name="connsiteX20" fmla="*/ 800322 w 2378110"/>
              <a:gd name="connsiteY20" fmla="*/ 1438835 h 1555377"/>
              <a:gd name="connsiteX21" fmla="*/ 827216 w 2378110"/>
              <a:gd name="connsiteY21" fmla="*/ 1447800 h 1555377"/>
              <a:gd name="connsiteX22" fmla="*/ 872039 w 2378110"/>
              <a:gd name="connsiteY22" fmla="*/ 1456765 h 1555377"/>
              <a:gd name="connsiteX23" fmla="*/ 934792 w 2378110"/>
              <a:gd name="connsiteY23" fmla="*/ 1474694 h 1555377"/>
              <a:gd name="connsiteX24" fmla="*/ 1042369 w 2378110"/>
              <a:gd name="connsiteY24" fmla="*/ 1483659 h 1555377"/>
              <a:gd name="connsiteX25" fmla="*/ 1078227 w 2378110"/>
              <a:gd name="connsiteY25" fmla="*/ 1492624 h 1555377"/>
              <a:gd name="connsiteX26" fmla="*/ 1132016 w 2378110"/>
              <a:gd name="connsiteY26" fmla="*/ 1501588 h 1555377"/>
              <a:gd name="connsiteX27" fmla="*/ 1158910 w 2378110"/>
              <a:gd name="connsiteY27" fmla="*/ 1510553 h 1555377"/>
              <a:gd name="connsiteX28" fmla="*/ 1257522 w 2378110"/>
              <a:gd name="connsiteY28" fmla="*/ 1519518 h 1555377"/>
              <a:gd name="connsiteX29" fmla="*/ 1490604 w 2378110"/>
              <a:gd name="connsiteY29" fmla="*/ 1546412 h 1555377"/>
              <a:gd name="connsiteX30" fmla="*/ 1553357 w 2378110"/>
              <a:gd name="connsiteY30" fmla="*/ 1555377 h 1555377"/>
              <a:gd name="connsiteX31" fmla="*/ 1750580 w 2378110"/>
              <a:gd name="connsiteY31" fmla="*/ 1546412 h 1555377"/>
              <a:gd name="connsiteX32" fmla="*/ 1840227 w 2378110"/>
              <a:gd name="connsiteY32" fmla="*/ 1528482 h 1555377"/>
              <a:gd name="connsiteX33" fmla="*/ 1867122 w 2378110"/>
              <a:gd name="connsiteY33" fmla="*/ 1519518 h 1555377"/>
              <a:gd name="connsiteX34" fmla="*/ 2037451 w 2378110"/>
              <a:gd name="connsiteY34" fmla="*/ 1501588 h 1555377"/>
              <a:gd name="connsiteX35" fmla="*/ 2118133 w 2378110"/>
              <a:gd name="connsiteY35" fmla="*/ 1474694 h 1555377"/>
              <a:gd name="connsiteX36" fmla="*/ 2145027 w 2378110"/>
              <a:gd name="connsiteY36" fmla="*/ 1465729 h 1555377"/>
              <a:gd name="connsiteX37" fmla="*/ 2180886 w 2378110"/>
              <a:gd name="connsiteY37" fmla="*/ 1456765 h 1555377"/>
              <a:gd name="connsiteX38" fmla="*/ 2207780 w 2378110"/>
              <a:gd name="connsiteY38" fmla="*/ 1438835 h 1555377"/>
              <a:gd name="connsiteX39" fmla="*/ 2279498 w 2378110"/>
              <a:gd name="connsiteY39" fmla="*/ 1420906 h 1555377"/>
              <a:gd name="connsiteX40" fmla="*/ 2315357 w 2378110"/>
              <a:gd name="connsiteY40" fmla="*/ 1394012 h 1555377"/>
              <a:gd name="connsiteX41" fmla="*/ 2342251 w 2378110"/>
              <a:gd name="connsiteY41" fmla="*/ 1376082 h 1555377"/>
              <a:gd name="connsiteX42" fmla="*/ 2351216 w 2378110"/>
              <a:gd name="connsiteY42" fmla="*/ 1340224 h 1555377"/>
              <a:gd name="connsiteX43" fmla="*/ 2369145 w 2378110"/>
              <a:gd name="connsiteY43" fmla="*/ 1286435 h 1555377"/>
              <a:gd name="connsiteX44" fmla="*/ 2378110 w 2378110"/>
              <a:gd name="connsiteY44" fmla="*/ 1259541 h 1555377"/>
              <a:gd name="connsiteX45" fmla="*/ 2342251 w 2378110"/>
              <a:gd name="connsiteY45" fmla="*/ 1178859 h 1555377"/>
              <a:gd name="connsiteX46" fmla="*/ 2324322 w 2378110"/>
              <a:gd name="connsiteY46" fmla="*/ 1160929 h 1555377"/>
              <a:gd name="connsiteX47" fmla="*/ 2297427 w 2378110"/>
              <a:gd name="connsiteY47" fmla="*/ 1116106 h 1555377"/>
              <a:gd name="connsiteX48" fmla="*/ 2279498 w 2378110"/>
              <a:gd name="connsiteY48" fmla="*/ 1089212 h 1555377"/>
              <a:gd name="connsiteX49" fmla="*/ 2225710 w 2378110"/>
              <a:gd name="connsiteY49" fmla="*/ 1044388 h 1555377"/>
              <a:gd name="connsiteX50" fmla="*/ 2207780 w 2378110"/>
              <a:gd name="connsiteY50" fmla="*/ 1017494 h 1555377"/>
              <a:gd name="connsiteX51" fmla="*/ 2153992 w 2378110"/>
              <a:gd name="connsiteY51" fmla="*/ 963706 h 1555377"/>
              <a:gd name="connsiteX52" fmla="*/ 2127098 w 2378110"/>
              <a:gd name="connsiteY52" fmla="*/ 936812 h 1555377"/>
              <a:gd name="connsiteX53" fmla="*/ 2073310 w 2378110"/>
              <a:gd name="connsiteY53" fmla="*/ 900953 h 1555377"/>
              <a:gd name="connsiteX54" fmla="*/ 2055380 w 2378110"/>
              <a:gd name="connsiteY54" fmla="*/ 883024 h 1555377"/>
              <a:gd name="connsiteX55" fmla="*/ 2037451 w 2378110"/>
              <a:gd name="connsiteY55" fmla="*/ 856129 h 1555377"/>
              <a:gd name="connsiteX56" fmla="*/ 2001592 w 2378110"/>
              <a:gd name="connsiteY56" fmla="*/ 847165 h 1555377"/>
              <a:gd name="connsiteX57" fmla="*/ 1956769 w 2378110"/>
              <a:gd name="connsiteY57" fmla="*/ 811306 h 1555377"/>
              <a:gd name="connsiteX58" fmla="*/ 1929875 w 2378110"/>
              <a:gd name="connsiteY58" fmla="*/ 802341 h 1555377"/>
              <a:gd name="connsiteX59" fmla="*/ 1858157 w 2378110"/>
              <a:gd name="connsiteY59" fmla="*/ 748553 h 1555377"/>
              <a:gd name="connsiteX60" fmla="*/ 1831263 w 2378110"/>
              <a:gd name="connsiteY60" fmla="*/ 730624 h 1555377"/>
              <a:gd name="connsiteX61" fmla="*/ 1813333 w 2378110"/>
              <a:gd name="connsiteY61" fmla="*/ 712694 h 1555377"/>
              <a:gd name="connsiteX62" fmla="*/ 1768510 w 2378110"/>
              <a:gd name="connsiteY62" fmla="*/ 676835 h 1555377"/>
              <a:gd name="connsiteX63" fmla="*/ 1750580 w 2378110"/>
              <a:gd name="connsiteY63" fmla="*/ 649941 h 1555377"/>
              <a:gd name="connsiteX64" fmla="*/ 1696792 w 2378110"/>
              <a:gd name="connsiteY64" fmla="*/ 614082 h 1555377"/>
              <a:gd name="connsiteX65" fmla="*/ 1678863 w 2378110"/>
              <a:gd name="connsiteY65" fmla="*/ 587188 h 1555377"/>
              <a:gd name="connsiteX66" fmla="*/ 1625075 w 2378110"/>
              <a:gd name="connsiteY66" fmla="*/ 551329 h 1555377"/>
              <a:gd name="connsiteX67" fmla="*/ 1580251 w 2378110"/>
              <a:gd name="connsiteY67" fmla="*/ 515471 h 1555377"/>
              <a:gd name="connsiteX68" fmla="*/ 1544392 w 2378110"/>
              <a:gd name="connsiteY68" fmla="*/ 470647 h 1555377"/>
              <a:gd name="connsiteX69" fmla="*/ 1517498 w 2378110"/>
              <a:gd name="connsiteY69" fmla="*/ 452718 h 1555377"/>
              <a:gd name="connsiteX70" fmla="*/ 1499569 w 2378110"/>
              <a:gd name="connsiteY70" fmla="*/ 434788 h 1555377"/>
              <a:gd name="connsiteX71" fmla="*/ 1445780 w 2378110"/>
              <a:gd name="connsiteY71" fmla="*/ 398929 h 1555377"/>
              <a:gd name="connsiteX72" fmla="*/ 1418886 w 2378110"/>
              <a:gd name="connsiteY72" fmla="*/ 381000 h 1555377"/>
              <a:gd name="connsiteX73" fmla="*/ 1374063 w 2378110"/>
              <a:gd name="connsiteY73" fmla="*/ 340659 h 1555377"/>
              <a:gd name="connsiteX74" fmla="*/ 1351651 w 2378110"/>
              <a:gd name="connsiteY74" fmla="*/ 313764 h 1555377"/>
              <a:gd name="connsiteX75" fmla="*/ 1257522 w 2378110"/>
              <a:gd name="connsiteY75" fmla="*/ 233082 h 1555377"/>
              <a:gd name="connsiteX76" fmla="*/ 1167874 w 2378110"/>
              <a:gd name="connsiteY76" fmla="*/ 170329 h 1555377"/>
              <a:gd name="connsiteX77" fmla="*/ 1087191 w 2378110"/>
              <a:gd name="connsiteY77" fmla="*/ 107577 h 1555377"/>
              <a:gd name="connsiteX78" fmla="*/ 993063 w 2378110"/>
              <a:gd name="connsiteY78" fmla="*/ 62754 h 1555377"/>
              <a:gd name="connsiteX79" fmla="*/ 889969 w 2378110"/>
              <a:gd name="connsiteY79" fmla="*/ 0 h 1555377"/>
              <a:gd name="connsiteX80" fmla="*/ 782392 w 2378110"/>
              <a:gd name="connsiteY80" fmla="*/ 17930 h 1555377"/>
              <a:gd name="connsiteX81" fmla="*/ 710674 w 2378110"/>
              <a:gd name="connsiteY81" fmla="*/ 53788 h 1555377"/>
              <a:gd name="connsiteX82" fmla="*/ 652404 w 2378110"/>
              <a:gd name="connsiteY82" fmla="*/ 138953 h 1555377"/>
              <a:gd name="connsiteX83" fmla="*/ 616545 w 2378110"/>
              <a:gd name="connsiteY83" fmla="*/ 156882 h 1555377"/>
              <a:gd name="connsiteX84" fmla="*/ 621027 w 2378110"/>
              <a:gd name="connsiteY84" fmla="*/ 192743 h 1555377"/>
              <a:gd name="connsiteX85" fmla="*/ 576204 w 2378110"/>
              <a:gd name="connsiteY85" fmla="*/ 224118 h 1555377"/>
              <a:gd name="connsiteX86" fmla="*/ 526898 w 2378110"/>
              <a:gd name="connsiteY86" fmla="*/ 286870 h 1555377"/>
              <a:gd name="connsiteX87" fmla="*/ 473110 w 2378110"/>
              <a:gd name="connsiteY87" fmla="*/ 345141 h 1555377"/>
              <a:gd name="connsiteX88" fmla="*/ 450698 w 2378110"/>
              <a:gd name="connsiteY88" fmla="*/ 416859 h 1555377"/>
              <a:gd name="connsiteX89" fmla="*/ 396910 w 2378110"/>
              <a:gd name="connsiteY89" fmla="*/ 479612 h 1555377"/>
              <a:gd name="connsiteX90" fmla="*/ 378980 w 2378110"/>
              <a:gd name="connsiteY90" fmla="*/ 497541 h 1555377"/>
              <a:gd name="connsiteX91" fmla="*/ 370016 w 2378110"/>
              <a:gd name="connsiteY91" fmla="*/ 524435 h 1555377"/>
              <a:gd name="connsiteX92" fmla="*/ 325192 w 2378110"/>
              <a:gd name="connsiteY92" fmla="*/ 569259 h 1555377"/>
              <a:gd name="connsiteX93" fmla="*/ 316227 w 2378110"/>
              <a:gd name="connsiteY93" fmla="*/ 596153 h 1555377"/>
              <a:gd name="connsiteX94" fmla="*/ 289333 w 2378110"/>
              <a:gd name="connsiteY94" fmla="*/ 614082 h 1555377"/>
              <a:gd name="connsiteX95" fmla="*/ 271404 w 2378110"/>
              <a:gd name="connsiteY95" fmla="*/ 632012 h 1555377"/>
              <a:gd name="connsiteX96" fmla="*/ 244510 w 2378110"/>
              <a:gd name="connsiteY96" fmla="*/ 649941 h 1555377"/>
              <a:gd name="connsiteX97" fmla="*/ 199686 w 2378110"/>
              <a:gd name="connsiteY97" fmla="*/ 694765 h 1555377"/>
              <a:gd name="connsiteX98" fmla="*/ 172792 w 2378110"/>
              <a:gd name="connsiteY98" fmla="*/ 712694 h 1555377"/>
              <a:gd name="connsiteX99" fmla="*/ 127969 w 2378110"/>
              <a:gd name="connsiteY99" fmla="*/ 748553 h 1555377"/>
              <a:gd name="connsiteX100" fmla="*/ 92110 w 2378110"/>
              <a:gd name="connsiteY100" fmla="*/ 793377 h 1555377"/>
              <a:gd name="connsiteX101" fmla="*/ 47286 w 2378110"/>
              <a:gd name="connsiteY101" fmla="*/ 829235 h 1555377"/>
              <a:gd name="connsiteX102" fmla="*/ 29357 w 2378110"/>
              <a:gd name="connsiteY102" fmla="*/ 856129 h 1555377"/>
              <a:gd name="connsiteX0" fmla="*/ 29357 w 2378110"/>
              <a:gd name="connsiteY0" fmla="*/ 856129 h 1555377"/>
              <a:gd name="connsiteX1" fmla="*/ 20392 w 2378110"/>
              <a:gd name="connsiteY1" fmla="*/ 891988 h 1555377"/>
              <a:gd name="connsiteX2" fmla="*/ 2463 w 2378110"/>
              <a:gd name="connsiteY2" fmla="*/ 918882 h 1555377"/>
              <a:gd name="connsiteX3" fmla="*/ 11427 w 2378110"/>
              <a:gd name="connsiteY3" fmla="*/ 1044388 h 1555377"/>
              <a:gd name="connsiteX4" fmla="*/ 47286 w 2378110"/>
              <a:gd name="connsiteY4" fmla="*/ 1089212 h 1555377"/>
              <a:gd name="connsiteX5" fmla="*/ 74180 w 2378110"/>
              <a:gd name="connsiteY5" fmla="*/ 1116106 h 1555377"/>
              <a:gd name="connsiteX6" fmla="*/ 101075 w 2378110"/>
              <a:gd name="connsiteY6" fmla="*/ 1169894 h 1555377"/>
              <a:gd name="connsiteX7" fmla="*/ 136933 w 2378110"/>
              <a:gd name="connsiteY7" fmla="*/ 1214718 h 1555377"/>
              <a:gd name="connsiteX8" fmla="*/ 190722 w 2378110"/>
              <a:gd name="connsiteY8" fmla="*/ 1268506 h 1555377"/>
              <a:gd name="connsiteX9" fmla="*/ 271404 w 2378110"/>
              <a:gd name="connsiteY9" fmla="*/ 1286435 h 1555377"/>
              <a:gd name="connsiteX10" fmla="*/ 325192 w 2378110"/>
              <a:gd name="connsiteY10" fmla="*/ 1313329 h 1555377"/>
              <a:gd name="connsiteX11" fmla="*/ 387945 w 2378110"/>
              <a:gd name="connsiteY11" fmla="*/ 1331259 h 1555377"/>
              <a:gd name="connsiteX12" fmla="*/ 441733 w 2378110"/>
              <a:gd name="connsiteY12" fmla="*/ 1349188 h 1555377"/>
              <a:gd name="connsiteX13" fmla="*/ 477592 w 2378110"/>
              <a:gd name="connsiteY13" fmla="*/ 1358153 h 1555377"/>
              <a:gd name="connsiteX14" fmla="*/ 504486 w 2378110"/>
              <a:gd name="connsiteY14" fmla="*/ 1367118 h 1555377"/>
              <a:gd name="connsiteX15" fmla="*/ 540345 w 2378110"/>
              <a:gd name="connsiteY15" fmla="*/ 1376082 h 1555377"/>
              <a:gd name="connsiteX16" fmla="*/ 594133 w 2378110"/>
              <a:gd name="connsiteY16" fmla="*/ 1394012 h 1555377"/>
              <a:gd name="connsiteX17" fmla="*/ 629992 w 2378110"/>
              <a:gd name="connsiteY17" fmla="*/ 1402977 h 1555377"/>
              <a:gd name="connsiteX18" fmla="*/ 683780 w 2378110"/>
              <a:gd name="connsiteY18" fmla="*/ 1420906 h 1555377"/>
              <a:gd name="connsiteX19" fmla="*/ 764463 w 2378110"/>
              <a:gd name="connsiteY19" fmla="*/ 1429871 h 1555377"/>
              <a:gd name="connsiteX20" fmla="*/ 800322 w 2378110"/>
              <a:gd name="connsiteY20" fmla="*/ 1438835 h 1555377"/>
              <a:gd name="connsiteX21" fmla="*/ 827216 w 2378110"/>
              <a:gd name="connsiteY21" fmla="*/ 1447800 h 1555377"/>
              <a:gd name="connsiteX22" fmla="*/ 872039 w 2378110"/>
              <a:gd name="connsiteY22" fmla="*/ 1456765 h 1555377"/>
              <a:gd name="connsiteX23" fmla="*/ 934792 w 2378110"/>
              <a:gd name="connsiteY23" fmla="*/ 1474694 h 1555377"/>
              <a:gd name="connsiteX24" fmla="*/ 1042369 w 2378110"/>
              <a:gd name="connsiteY24" fmla="*/ 1483659 h 1555377"/>
              <a:gd name="connsiteX25" fmla="*/ 1078227 w 2378110"/>
              <a:gd name="connsiteY25" fmla="*/ 1492624 h 1555377"/>
              <a:gd name="connsiteX26" fmla="*/ 1132016 w 2378110"/>
              <a:gd name="connsiteY26" fmla="*/ 1501588 h 1555377"/>
              <a:gd name="connsiteX27" fmla="*/ 1158910 w 2378110"/>
              <a:gd name="connsiteY27" fmla="*/ 1510553 h 1555377"/>
              <a:gd name="connsiteX28" fmla="*/ 1257522 w 2378110"/>
              <a:gd name="connsiteY28" fmla="*/ 1519518 h 1555377"/>
              <a:gd name="connsiteX29" fmla="*/ 1490604 w 2378110"/>
              <a:gd name="connsiteY29" fmla="*/ 1546412 h 1555377"/>
              <a:gd name="connsiteX30" fmla="*/ 1553357 w 2378110"/>
              <a:gd name="connsiteY30" fmla="*/ 1555377 h 1555377"/>
              <a:gd name="connsiteX31" fmla="*/ 1750580 w 2378110"/>
              <a:gd name="connsiteY31" fmla="*/ 1546412 h 1555377"/>
              <a:gd name="connsiteX32" fmla="*/ 1840227 w 2378110"/>
              <a:gd name="connsiteY32" fmla="*/ 1528482 h 1555377"/>
              <a:gd name="connsiteX33" fmla="*/ 1867122 w 2378110"/>
              <a:gd name="connsiteY33" fmla="*/ 1519518 h 1555377"/>
              <a:gd name="connsiteX34" fmla="*/ 2037451 w 2378110"/>
              <a:gd name="connsiteY34" fmla="*/ 1501588 h 1555377"/>
              <a:gd name="connsiteX35" fmla="*/ 2118133 w 2378110"/>
              <a:gd name="connsiteY35" fmla="*/ 1474694 h 1555377"/>
              <a:gd name="connsiteX36" fmla="*/ 2145027 w 2378110"/>
              <a:gd name="connsiteY36" fmla="*/ 1465729 h 1555377"/>
              <a:gd name="connsiteX37" fmla="*/ 2180886 w 2378110"/>
              <a:gd name="connsiteY37" fmla="*/ 1456765 h 1555377"/>
              <a:gd name="connsiteX38" fmla="*/ 2207780 w 2378110"/>
              <a:gd name="connsiteY38" fmla="*/ 1438835 h 1555377"/>
              <a:gd name="connsiteX39" fmla="*/ 2279498 w 2378110"/>
              <a:gd name="connsiteY39" fmla="*/ 1420906 h 1555377"/>
              <a:gd name="connsiteX40" fmla="*/ 2315357 w 2378110"/>
              <a:gd name="connsiteY40" fmla="*/ 1394012 h 1555377"/>
              <a:gd name="connsiteX41" fmla="*/ 2342251 w 2378110"/>
              <a:gd name="connsiteY41" fmla="*/ 1376082 h 1555377"/>
              <a:gd name="connsiteX42" fmla="*/ 2351216 w 2378110"/>
              <a:gd name="connsiteY42" fmla="*/ 1340224 h 1555377"/>
              <a:gd name="connsiteX43" fmla="*/ 2369145 w 2378110"/>
              <a:gd name="connsiteY43" fmla="*/ 1286435 h 1555377"/>
              <a:gd name="connsiteX44" fmla="*/ 2378110 w 2378110"/>
              <a:gd name="connsiteY44" fmla="*/ 1259541 h 1555377"/>
              <a:gd name="connsiteX45" fmla="*/ 2342251 w 2378110"/>
              <a:gd name="connsiteY45" fmla="*/ 1178859 h 1555377"/>
              <a:gd name="connsiteX46" fmla="*/ 2324322 w 2378110"/>
              <a:gd name="connsiteY46" fmla="*/ 1160929 h 1555377"/>
              <a:gd name="connsiteX47" fmla="*/ 2297427 w 2378110"/>
              <a:gd name="connsiteY47" fmla="*/ 1116106 h 1555377"/>
              <a:gd name="connsiteX48" fmla="*/ 2279498 w 2378110"/>
              <a:gd name="connsiteY48" fmla="*/ 1089212 h 1555377"/>
              <a:gd name="connsiteX49" fmla="*/ 2225710 w 2378110"/>
              <a:gd name="connsiteY49" fmla="*/ 1044388 h 1555377"/>
              <a:gd name="connsiteX50" fmla="*/ 2207780 w 2378110"/>
              <a:gd name="connsiteY50" fmla="*/ 1017494 h 1555377"/>
              <a:gd name="connsiteX51" fmla="*/ 2153992 w 2378110"/>
              <a:gd name="connsiteY51" fmla="*/ 963706 h 1555377"/>
              <a:gd name="connsiteX52" fmla="*/ 2127098 w 2378110"/>
              <a:gd name="connsiteY52" fmla="*/ 936812 h 1555377"/>
              <a:gd name="connsiteX53" fmla="*/ 2073310 w 2378110"/>
              <a:gd name="connsiteY53" fmla="*/ 900953 h 1555377"/>
              <a:gd name="connsiteX54" fmla="*/ 2055380 w 2378110"/>
              <a:gd name="connsiteY54" fmla="*/ 883024 h 1555377"/>
              <a:gd name="connsiteX55" fmla="*/ 2037451 w 2378110"/>
              <a:gd name="connsiteY55" fmla="*/ 856129 h 1555377"/>
              <a:gd name="connsiteX56" fmla="*/ 2001592 w 2378110"/>
              <a:gd name="connsiteY56" fmla="*/ 847165 h 1555377"/>
              <a:gd name="connsiteX57" fmla="*/ 1956769 w 2378110"/>
              <a:gd name="connsiteY57" fmla="*/ 811306 h 1555377"/>
              <a:gd name="connsiteX58" fmla="*/ 1929875 w 2378110"/>
              <a:gd name="connsiteY58" fmla="*/ 802341 h 1555377"/>
              <a:gd name="connsiteX59" fmla="*/ 1858157 w 2378110"/>
              <a:gd name="connsiteY59" fmla="*/ 748553 h 1555377"/>
              <a:gd name="connsiteX60" fmla="*/ 1831263 w 2378110"/>
              <a:gd name="connsiteY60" fmla="*/ 730624 h 1555377"/>
              <a:gd name="connsiteX61" fmla="*/ 1813333 w 2378110"/>
              <a:gd name="connsiteY61" fmla="*/ 712694 h 1555377"/>
              <a:gd name="connsiteX62" fmla="*/ 1768510 w 2378110"/>
              <a:gd name="connsiteY62" fmla="*/ 676835 h 1555377"/>
              <a:gd name="connsiteX63" fmla="*/ 1750580 w 2378110"/>
              <a:gd name="connsiteY63" fmla="*/ 649941 h 1555377"/>
              <a:gd name="connsiteX64" fmla="*/ 1696792 w 2378110"/>
              <a:gd name="connsiteY64" fmla="*/ 614082 h 1555377"/>
              <a:gd name="connsiteX65" fmla="*/ 1678863 w 2378110"/>
              <a:gd name="connsiteY65" fmla="*/ 587188 h 1555377"/>
              <a:gd name="connsiteX66" fmla="*/ 1625075 w 2378110"/>
              <a:gd name="connsiteY66" fmla="*/ 551329 h 1555377"/>
              <a:gd name="connsiteX67" fmla="*/ 1580251 w 2378110"/>
              <a:gd name="connsiteY67" fmla="*/ 515471 h 1555377"/>
              <a:gd name="connsiteX68" fmla="*/ 1544392 w 2378110"/>
              <a:gd name="connsiteY68" fmla="*/ 470647 h 1555377"/>
              <a:gd name="connsiteX69" fmla="*/ 1517498 w 2378110"/>
              <a:gd name="connsiteY69" fmla="*/ 452718 h 1555377"/>
              <a:gd name="connsiteX70" fmla="*/ 1499569 w 2378110"/>
              <a:gd name="connsiteY70" fmla="*/ 434788 h 1555377"/>
              <a:gd name="connsiteX71" fmla="*/ 1445780 w 2378110"/>
              <a:gd name="connsiteY71" fmla="*/ 398929 h 1555377"/>
              <a:gd name="connsiteX72" fmla="*/ 1418886 w 2378110"/>
              <a:gd name="connsiteY72" fmla="*/ 381000 h 1555377"/>
              <a:gd name="connsiteX73" fmla="*/ 1374063 w 2378110"/>
              <a:gd name="connsiteY73" fmla="*/ 340659 h 1555377"/>
              <a:gd name="connsiteX74" fmla="*/ 1351651 w 2378110"/>
              <a:gd name="connsiteY74" fmla="*/ 313764 h 1555377"/>
              <a:gd name="connsiteX75" fmla="*/ 1257522 w 2378110"/>
              <a:gd name="connsiteY75" fmla="*/ 233082 h 1555377"/>
              <a:gd name="connsiteX76" fmla="*/ 1167874 w 2378110"/>
              <a:gd name="connsiteY76" fmla="*/ 170329 h 1555377"/>
              <a:gd name="connsiteX77" fmla="*/ 1087191 w 2378110"/>
              <a:gd name="connsiteY77" fmla="*/ 107577 h 1555377"/>
              <a:gd name="connsiteX78" fmla="*/ 993063 w 2378110"/>
              <a:gd name="connsiteY78" fmla="*/ 62754 h 1555377"/>
              <a:gd name="connsiteX79" fmla="*/ 889969 w 2378110"/>
              <a:gd name="connsiteY79" fmla="*/ 0 h 1555377"/>
              <a:gd name="connsiteX80" fmla="*/ 782392 w 2378110"/>
              <a:gd name="connsiteY80" fmla="*/ 17930 h 1555377"/>
              <a:gd name="connsiteX81" fmla="*/ 710674 w 2378110"/>
              <a:gd name="connsiteY81" fmla="*/ 53788 h 1555377"/>
              <a:gd name="connsiteX82" fmla="*/ 652404 w 2378110"/>
              <a:gd name="connsiteY82" fmla="*/ 138953 h 1555377"/>
              <a:gd name="connsiteX83" fmla="*/ 616545 w 2378110"/>
              <a:gd name="connsiteY83" fmla="*/ 156882 h 1555377"/>
              <a:gd name="connsiteX84" fmla="*/ 621027 w 2378110"/>
              <a:gd name="connsiteY84" fmla="*/ 192743 h 1555377"/>
              <a:gd name="connsiteX85" fmla="*/ 576204 w 2378110"/>
              <a:gd name="connsiteY85" fmla="*/ 224118 h 1555377"/>
              <a:gd name="connsiteX86" fmla="*/ 526898 w 2378110"/>
              <a:gd name="connsiteY86" fmla="*/ 286870 h 1555377"/>
              <a:gd name="connsiteX87" fmla="*/ 473110 w 2378110"/>
              <a:gd name="connsiteY87" fmla="*/ 345141 h 1555377"/>
              <a:gd name="connsiteX88" fmla="*/ 432769 w 2378110"/>
              <a:gd name="connsiteY88" fmla="*/ 398929 h 1555377"/>
              <a:gd name="connsiteX89" fmla="*/ 396910 w 2378110"/>
              <a:gd name="connsiteY89" fmla="*/ 479612 h 1555377"/>
              <a:gd name="connsiteX90" fmla="*/ 378980 w 2378110"/>
              <a:gd name="connsiteY90" fmla="*/ 497541 h 1555377"/>
              <a:gd name="connsiteX91" fmla="*/ 370016 w 2378110"/>
              <a:gd name="connsiteY91" fmla="*/ 524435 h 1555377"/>
              <a:gd name="connsiteX92" fmla="*/ 325192 w 2378110"/>
              <a:gd name="connsiteY92" fmla="*/ 569259 h 1555377"/>
              <a:gd name="connsiteX93" fmla="*/ 316227 w 2378110"/>
              <a:gd name="connsiteY93" fmla="*/ 596153 h 1555377"/>
              <a:gd name="connsiteX94" fmla="*/ 289333 w 2378110"/>
              <a:gd name="connsiteY94" fmla="*/ 614082 h 1555377"/>
              <a:gd name="connsiteX95" fmla="*/ 271404 w 2378110"/>
              <a:gd name="connsiteY95" fmla="*/ 632012 h 1555377"/>
              <a:gd name="connsiteX96" fmla="*/ 244510 w 2378110"/>
              <a:gd name="connsiteY96" fmla="*/ 649941 h 1555377"/>
              <a:gd name="connsiteX97" fmla="*/ 199686 w 2378110"/>
              <a:gd name="connsiteY97" fmla="*/ 694765 h 1555377"/>
              <a:gd name="connsiteX98" fmla="*/ 172792 w 2378110"/>
              <a:gd name="connsiteY98" fmla="*/ 712694 h 1555377"/>
              <a:gd name="connsiteX99" fmla="*/ 127969 w 2378110"/>
              <a:gd name="connsiteY99" fmla="*/ 748553 h 1555377"/>
              <a:gd name="connsiteX100" fmla="*/ 92110 w 2378110"/>
              <a:gd name="connsiteY100" fmla="*/ 793377 h 1555377"/>
              <a:gd name="connsiteX101" fmla="*/ 47286 w 2378110"/>
              <a:gd name="connsiteY101" fmla="*/ 829235 h 1555377"/>
              <a:gd name="connsiteX102" fmla="*/ 29357 w 2378110"/>
              <a:gd name="connsiteY102" fmla="*/ 856129 h 1555377"/>
              <a:gd name="connsiteX0" fmla="*/ 29357 w 2378110"/>
              <a:gd name="connsiteY0" fmla="*/ 856129 h 1555377"/>
              <a:gd name="connsiteX1" fmla="*/ 20392 w 2378110"/>
              <a:gd name="connsiteY1" fmla="*/ 891988 h 1555377"/>
              <a:gd name="connsiteX2" fmla="*/ 2463 w 2378110"/>
              <a:gd name="connsiteY2" fmla="*/ 918882 h 1555377"/>
              <a:gd name="connsiteX3" fmla="*/ 11427 w 2378110"/>
              <a:gd name="connsiteY3" fmla="*/ 1044388 h 1555377"/>
              <a:gd name="connsiteX4" fmla="*/ 47286 w 2378110"/>
              <a:gd name="connsiteY4" fmla="*/ 1089212 h 1555377"/>
              <a:gd name="connsiteX5" fmla="*/ 74180 w 2378110"/>
              <a:gd name="connsiteY5" fmla="*/ 1116106 h 1555377"/>
              <a:gd name="connsiteX6" fmla="*/ 101075 w 2378110"/>
              <a:gd name="connsiteY6" fmla="*/ 1169894 h 1555377"/>
              <a:gd name="connsiteX7" fmla="*/ 136933 w 2378110"/>
              <a:gd name="connsiteY7" fmla="*/ 1214718 h 1555377"/>
              <a:gd name="connsiteX8" fmla="*/ 190722 w 2378110"/>
              <a:gd name="connsiteY8" fmla="*/ 1268506 h 1555377"/>
              <a:gd name="connsiteX9" fmla="*/ 271404 w 2378110"/>
              <a:gd name="connsiteY9" fmla="*/ 1286435 h 1555377"/>
              <a:gd name="connsiteX10" fmla="*/ 325192 w 2378110"/>
              <a:gd name="connsiteY10" fmla="*/ 1313329 h 1555377"/>
              <a:gd name="connsiteX11" fmla="*/ 387945 w 2378110"/>
              <a:gd name="connsiteY11" fmla="*/ 1331259 h 1555377"/>
              <a:gd name="connsiteX12" fmla="*/ 441733 w 2378110"/>
              <a:gd name="connsiteY12" fmla="*/ 1349188 h 1555377"/>
              <a:gd name="connsiteX13" fmla="*/ 477592 w 2378110"/>
              <a:gd name="connsiteY13" fmla="*/ 1358153 h 1555377"/>
              <a:gd name="connsiteX14" fmla="*/ 504486 w 2378110"/>
              <a:gd name="connsiteY14" fmla="*/ 1367118 h 1555377"/>
              <a:gd name="connsiteX15" fmla="*/ 540345 w 2378110"/>
              <a:gd name="connsiteY15" fmla="*/ 1376082 h 1555377"/>
              <a:gd name="connsiteX16" fmla="*/ 594133 w 2378110"/>
              <a:gd name="connsiteY16" fmla="*/ 1394012 h 1555377"/>
              <a:gd name="connsiteX17" fmla="*/ 629992 w 2378110"/>
              <a:gd name="connsiteY17" fmla="*/ 1402977 h 1555377"/>
              <a:gd name="connsiteX18" fmla="*/ 683780 w 2378110"/>
              <a:gd name="connsiteY18" fmla="*/ 1420906 h 1555377"/>
              <a:gd name="connsiteX19" fmla="*/ 764463 w 2378110"/>
              <a:gd name="connsiteY19" fmla="*/ 1429871 h 1555377"/>
              <a:gd name="connsiteX20" fmla="*/ 800322 w 2378110"/>
              <a:gd name="connsiteY20" fmla="*/ 1438835 h 1555377"/>
              <a:gd name="connsiteX21" fmla="*/ 827216 w 2378110"/>
              <a:gd name="connsiteY21" fmla="*/ 1447800 h 1555377"/>
              <a:gd name="connsiteX22" fmla="*/ 872039 w 2378110"/>
              <a:gd name="connsiteY22" fmla="*/ 1456765 h 1555377"/>
              <a:gd name="connsiteX23" fmla="*/ 934792 w 2378110"/>
              <a:gd name="connsiteY23" fmla="*/ 1474694 h 1555377"/>
              <a:gd name="connsiteX24" fmla="*/ 1042369 w 2378110"/>
              <a:gd name="connsiteY24" fmla="*/ 1483659 h 1555377"/>
              <a:gd name="connsiteX25" fmla="*/ 1078227 w 2378110"/>
              <a:gd name="connsiteY25" fmla="*/ 1492624 h 1555377"/>
              <a:gd name="connsiteX26" fmla="*/ 1132016 w 2378110"/>
              <a:gd name="connsiteY26" fmla="*/ 1501588 h 1555377"/>
              <a:gd name="connsiteX27" fmla="*/ 1158910 w 2378110"/>
              <a:gd name="connsiteY27" fmla="*/ 1510553 h 1555377"/>
              <a:gd name="connsiteX28" fmla="*/ 1257522 w 2378110"/>
              <a:gd name="connsiteY28" fmla="*/ 1519518 h 1555377"/>
              <a:gd name="connsiteX29" fmla="*/ 1490604 w 2378110"/>
              <a:gd name="connsiteY29" fmla="*/ 1546412 h 1555377"/>
              <a:gd name="connsiteX30" fmla="*/ 1553357 w 2378110"/>
              <a:gd name="connsiteY30" fmla="*/ 1555377 h 1555377"/>
              <a:gd name="connsiteX31" fmla="*/ 1750580 w 2378110"/>
              <a:gd name="connsiteY31" fmla="*/ 1546412 h 1555377"/>
              <a:gd name="connsiteX32" fmla="*/ 1840227 w 2378110"/>
              <a:gd name="connsiteY32" fmla="*/ 1528482 h 1555377"/>
              <a:gd name="connsiteX33" fmla="*/ 1867122 w 2378110"/>
              <a:gd name="connsiteY33" fmla="*/ 1519518 h 1555377"/>
              <a:gd name="connsiteX34" fmla="*/ 2037451 w 2378110"/>
              <a:gd name="connsiteY34" fmla="*/ 1501588 h 1555377"/>
              <a:gd name="connsiteX35" fmla="*/ 2118133 w 2378110"/>
              <a:gd name="connsiteY35" fmla="*/ 1474694 h 1555377"/>
              <a:gd name="connsiteX36" fmla="*/ 2145027 w 2378110"/>
              <a:gd name="connsiteY36" fmla="*/ 1465729 h 1555377"/>
              <a:gd name="connsiteX37" fmla="*/ 2180886 w 2378110"/>
              <a:gd name="connsiteY37" fmla="*/ 1456765 h 1555377"/>
              <a:gd name="connsiteX38" fmla="*/ 2207780 w 2378110"/>
              <a:gd name="connsiteY38" fmla="*/ 1438835 h 1555377"/>
              <a:gd name="connsiteX39" fmla="*/ 2279498 w 2378110"/>
              <a:gd name="connsiteY39" fmla="*/ 1420906 h 1555377"/>
              <a:gd name="connsiteX40" fmla="*/ 2315357 w 2378110"/>
              <a:gd name="connsiteY40" fmla="*/ 1394012 h 1555377"/>
              <a:gd name="connsiteX41" fmla="*/ 2342251 w 2378110"/>
              <a:gd name="connsiteY41" fmla="*/ 1376082 h 1555377"/>
              <a:gd name="connsiteX42" fmla="*/ 2351216 w 2378110"/>
              <a:gd name="connsiteY42" fmla="*/ 1340224 h 1555377"/>
              <a:gd name="connsiteX43" fmla="*/ 2369145 w 2378110"/>
              <a:gd name="connsiteY43" fmla="*/ 1286435 h 1555377"/>
              <a:gd name="connsiteX44" fmla="*/ 2378110 w 2378110"/>
              <a:gd name="connsiteY44" fmla="*/ 1259541 h 1555377"/>
              <a:gd name="connsiteX45" fmla="*/ 2342251 w 2378110"/>
              <a:gd name="connsiteY45" fmla="*/ 1178859 h 1555377"/>
              <a:gd name="connsiteX46" fmla="*/ 2324322 w 2378110"/>
              <a:gd name="connsiteY46" fmla="*/ 1160929 h 1555377"/>
              <a:gd name="connsiteX47" fmla="*/ 2297427 w 2378110"/>
              <a:gd name="connsiteY47" fmla="*/ 1116106 h 1555377"/>
              <a:gd name="connsiteX48" fmla="*/ 2279498 w 2378110"/>
              <a:gd name="connsiteY48" fmla="*/ 1089212 h 1555377"/>
              <a:gd name="connsiteX49" fmla="*/ 2225710 w 2378110"/>
              <a:gd name="connsiteY49" fmla="*/ 1044388 h 1555377"/>
              <a:gd name="connsiteX50" fmla="*/ 2207780 w 2378110"/>
              <a:gd name="connsiteY50" fmla="*/ 1017494 h 1555377"/>
              <a:gd name="connsiteX51" fmla="*/ 2153992 w 2378110"/>
              <a:gd name="connsiteY51" fmla="*/ 963706 h 1555377"/>
              <a:gd name="connsiteX52" fmla="*/ 2127098 w 2378110"/>
              <a:gd name="connsiteY52" fmla="*/ 936812 h 1555377"/>
              <a:gd name="connsiteX53" fmla="*/ 2073310 w 2378110"/>
              <a:gd name="connsiteY53" fmla="*/ 900953 h 1555377"/>
              <a:gd name="connsiteX54" fmla="*/ 2055380 w 2378110"/>
              <a:gd name="connsiteY54" fmla="*/ 883024 h 1555377"/>
              <a:gd name="connsiteX55" fmla="*/ 2037451 w 2378110"/>
              <a:gd name="connsiteY55" fmla="*/ 856129 h 1555377"/>
              <a:gd name="connsiteX56" fmla="*/ 2001592 w 2378110"/>
              <a:gd name="connsiteY56" fmla="*/ 847165 h 1555377"/>
              <a:gd name="connsiteX57" fmla="*/ 1956769 w 2378110"/>
              <a:gd name="connsiteY57" fmla="*/ 811306 h 1555377"/>
              <a:gd name="connsiteX58" fmla="*/ 1929875 w 2378110"/>
              <a:gd name="connsiteY58" fmla="*/ 802341 h 1555377"/>
              <a:gd name="connsiteX59" fmla="*/ 1858157 w 2378110"/>
              <a:gd name="connsiteY59" fmla="*/ 748553 h 1555377"/>
              <a:gd name="connsiteX60" fmla="*/ 1831263 w 2378110"/>
              <a:gd name="connsiteY60" fmla="*/ 730624 h 1555377"/>
              <a:gd name="connsiteX61" fmla="*/ 1813333 w 2378110"/>
              <a:gd name="connsiteY61" fmla="*/ 712694 h 1555377"/>
              <a:gd name="connsiteX62" fmla="*/ 1768510 w 2378110"/>
              <a:gd name="connsiteY62" fmla="*/ 676835 h 1555377"/>
              <a:gd name="connsiteX63" fmla="*/ 1750580 w 2378110"/>
              <a:gd name="connsiteY63" fmla="*/ 649941 h 1555377"/>
              <a:gd name="connsiteX64" fmla="*/ 1696792 w 2378110"/>
              <a:gd name="connsiteY64" fmla="*/ 614082 h 1555377"/>
              <a:gd name="connsiteX65" fmla="*/ 1678863 w 2378110"/>
              <a:gd name="connsiteY65" fmla="*/ 587188 h 1555377"/>
              <a:gd name="connsiteX66" fmla="*/ 1625075 w 2378110"/>
              <a:gd name="connsiteY66" fmla="*/ 551329 h 1555377"/>
              <a:gd name="connsiteX67" fmla="*/ 1580251 w 2378110"/>
              <a:gd name="connsiteY67" fmla="*/ 515471 h 1555377"/>
              <a:gd name="connsiteX68" fmla="*/ 1544392 w 2378110"/>
              <a:gd name="connsiteY68" fmla="*/ 470647 h 1555377"/>
              <a:gd name="connsiteX69" fmla="*/ 1517498 w 2378110"/>
              <a:gd name="connsiteY69" fmla="*/ 452718 h 1555377"/>
              <a:gd name="connsiteX70" fmla="*/ 1499569 w 2378110"/>
              <a:gd name="connsiteY70" fmla="*/ 434788 h 1555377"/>
              <a:gd name="connsiteX71" fmla="*/ 1445780 w 2378110"/>
              <a:gd name="connsiteY71" fmla="*/ 398929 h 1555377"/>
              <a:gd name="connsiteX72" fmla="*/ 1418886 w 2378110"/>
              <a:gd name="connsiteY72" fmla="*/ 381000 h 1555377"/>
              <a:gd name="connsiteX73" fmla="*/ 1374063 w 2378110"/>
              <a:gd name="connsiteY73" fmla="*/ 340659 h 1555377"/>
              <a:gd name="connsiteX74" fmla="*/ 1351651 w 2378110"/>
              <a:gd name="connsiteY74" fmla="*/ 313764 h 1555377"/>
              <a:gd name="connsiteX75" fmla="*/ 1257522 w 2378110"/>
              <a:gd name="connsiteY75" fmla="*/ 233082 h 1555377"/>
              <a:gd name="connsiteX76" fmla="*/ 1167874 w 2378110"/>
              <a:gd name="connsiteY76" fmla="*/ 170329 h 1555377"/>
              <a:gd name="connsiteX77" fmla="*/ 1087191 w 2378110"/>
              <a:gd name="connsiteY77" fmla="*/ 107577 h 1555377"/>
              <a:gd name="connsiteX78" fmla="*/ 993063 w 2378110"/>
              <a:gd name="connsiteY78" fmla="*/ 62754 h 1555377"/>
              <a:gd name="connsiteX79" fmla="*/ 889969 w 2378110"/>
              <a:gd name="connsiteY79" fmla="*/ 0 h 1555377"/>
              <a:gd name="connsiteX80" fmla="*/ 782392 w 2378110"/>
              <a:gd name="connsiteY80" fmla="*/ 17930 h 1555377"/>
              <a:gd name="connsiteX81" fmla="*/ 710674 w 2378110"/>
              <a:gd name="connsiteY81" fmla="*/ 53788 h 1555377"/>
              <a:gd name="connsiteX82" fmla="*/ 652404 w 2378110"/>
              <a:gd name="connsiteY82" fmla="*/ 138953 h 1555377"/>
              <a:gd name="connsiteX83" fmla="*/ 616545 w 2378110"/>
              <a:gd name="connsiteY83" fmla="*/ 156882 h 1555377"/>
              <a:gd name="connsiteX84" fmla="*/ 621027 w 2378110"/>
              <a:gd name="connsiteY84" fmla="*/ 192743 h 1555377"/>
              <a:gd name="connsiteX85" fmla="*/ 576204 w 2378110"/>
              <a:gd name="connsiteY85" fmla="*/ 224118 h 1555377"/>
              <a:gd name="connsiteX86" fmla="*/ 526898 w 2378110"/>
              <a:gd name="connsiteY86" fmla="*/ 286870 h 1555377"/>
              <a:gd name="connsiteX87" fmla="*/ 473110 w 2378110"/>
              <a:gd name="connsiteY87" fmla="*/ 345141 h 1555377"/>
              <a:gd name="connsiteX88" fmla="*/ 432769 w 2378110"/>
              <a:gd name="connsiteY88" fmla="*/ 398929 h 1555377"/>
              <a:gd name="connsiteX89" fmla="*/ 396910 w 2378110"/>
              <a:gd name="connsiteY89" fmla="*/ 479612 h 1555377"/>
              <a:gd name="connsiteX90" fmla="*/ 378980 w 2378110"/>
              <a:gd name="connsiteY90" fmla="*/ 497541 h 1555377"/>
              <a:gd name="connsiteX91" fmla="*/ 370016 w 2378110"/>
              <a:gd name="connsiteY91" fmla="*/ 524435 h 1555377"/>
              <a:gd name="connsiteX92" fmla="*/ 325192 w 2378110"/>
              <a:gd name="connsiteY92" fmla="*/ 569259 h 1555377"/>
              <a:gd name="connsiteX93" fmla="*/ 316227 w 2378110"/>
              <a:gd name="connsiteY93" fmla="*/ 596153 h 1555377"/>
              <a:gd name="connsiteX94" fmla="*/ 289333 w 2378110"/>
              <a:gd name="connsiteY94" fmla="*/ 614082 h 1555377"/>
              <a:gd name="connsiteX95" fmla="*/ 271404 w 2378110"/>
              <a:gd name="connsiteY95" fmla="*/ 632012 h 1555377"/>
              <a:gd name="connsiteX96" fmla="*/ 244510 w 2378110"/>
              <a:gd name="connsiteY96" fmla="*/ 649941 h 1555377"/>
              <a:gd name="connsiteX97" fmla="*/ 199686 w 2378110"/>
              <a:gd name="connsiteY97" fmla="*/ 694765 h 1555377"/>
              <a:gd name="connsiteX98" fmla="*/ 172792 w 2378110"/>
              <a:gd name="connsiteY98" fmla="*/ 712694 h 1555377"/>
              <a:gd name="connsiteX99" fmla="*/ 127969 w 2378110"/>
              <a:gd name="connsiteY99" fmla="*/ 748553 h 1555377"/>
              <a:gd name="connsiteX100" fmla="*/ 92110 w 2378110"/>
              <a:gd name="connsiteY100" fmla="*/ 793377 h 1555377"/>
              <a:gd name="connsiteX101" fmla="*/ 47286 w 2378110"/>
              <a:gd name="connsiteY101" fmla="*/ 829235 h 1555377"/>
              <a:gd name="connsiteX102" fmla="*/ 29357 w 2378110"/>
              <a:gd name="connsiteY102" fmla="*/ 856129 h 1555377"/>
              <a:gd name="connsiteX0" fmla="*/ 29357 w 2378110"/>
              <a:gd name="connsiteY0" fmla="*/ 856129 h 1555377"/>
              <a:gd name="connsiteX1" fmla="*/ 20392 w 2378110"/>
              <a:gd name="connsiteY1" fmla="*/ 891988 h 1555377"/>
              <a:gd name="connsiteX2" fmla="*/ 2463 w 2378110"/>
              <a:gd name="connsiteY2" fmla="*/ 918882 h 1555377"/>
              <a:gd name="connsiteX3" fmla="*/ 11427 w 2378110"/>
              <a:gd name="connsiteY3" fmla="*/ 1044388 h 1555377"/>
              <a:gd name="connsiteX4" fmla="*/ 47286 w 2378110"/>
              <a:gd name="connsiteY4" fmla="*/ 1089212 h 1555377"/>
              <a:gd name="connsiteX5" fmla="*/ 74180 w 2378110"/>
              <a:gd name="connsiteY5" fmla="*/ 1116106 h 1555377"/>
              <a:gd name="connsiteX6" fmla="*/ 101075 w 2378110"/>
              <a:gd name="connsiteY6" fmla="*/ 1169894 h 1555377"/>
              <a:gd name="connsiteX7" fmla="*/ 136933 w 2378110"/>
              <a:gd name="connsiteY7" fmla="*/ 1214718 h 1555377"/>
              <a:gd name="connsiteX8" fmla="*/ 190722 w 2378110"/>
              <a:gd name="connsiteY8" fmla="*/ 1268506 h 1555377"/>
              <a:gd name="connsiteX9" fmla="*/ 271404 w 2378110"/>
              <a:gd name="connsiteY9" fmla="*/ 1286435 h 1555377"/>
              <a:gd name="connsiteX10" fmla="*/ 325192 w 2378110"/>
              <a:gd name="connsiteY10" fmla="*/ 1313329 h 1555377"/>
              <a:gd name="connsiteX11" fmla="*/ 387945 w 2378110"/>
              <a:gd name="connsiteY11" fmla="*/ 1331259 h 1555377"/>
              <a:gd name="connsiteX12" fmla="*/ 441733 w 2378110"/>
              <a:gd name="connsiteY12" fmla="*/ 1349188 h 1555377"/>
              <a:gd name="connsiteX13" fmla="*/ 477592 w 2378110"/>
              <a:gd name="connsiteY13" fmla="*/ 1358153 h 1555377"/>
              <a:gd name="connsiteX14" fmla="*/ 504486 w 2378110"/>
              <a:gd name="connsiteY14" fmla="*/ 1367118 h 1555377"/>
              <a:gd name="connsiteX15" fmla="*/ 540345 w 2378110"/>
              <a:gd name="connsiteY15" fmla="*/ 1376082 h 1555377"/>
              <a:gd name="connsiteX16" fmla="*/ 594133 w 2378110"/>
              <a:gd name="connsiteY16" fmla="*/ 1394012 h 1555377"/>
              <a:gd name="connsiteX17" fmla="*/ 629992 w 2378110"/>
              <a:gd name="connsiteY17" fmla="*/ 1402977 h 1555377"/>
              <a:gd name="connsiteX18" fmla="*/ 683780 w 2378110"/>
              <a:gd name="connsiteY18" fmla="*/ 1420906 h 1555377"/>
              <a:gd name="connsiteX19" fmla="*/ 764463 w 2378110"/>
              <a:gd name="connsiteY19" fmla="*/ 1429871 h 1555377"/>
              <a:gd name="connsiteX20" fmla="*/ 800322 w 2378110"/>
              <a:gd name="connsiteY20" fmla="*/ 1438835 h 1555377"/>
              <a:gd name="connsiteX21" fmla="*/ 827216 w 2378110"/>
              <a:gd name="connsiteY21" fmla="*/ 1447800 h 1555377"/>
              <a:gd name="connsiteX22" fmla="*/ 872039 w 2378110"/>
              <a:gd name="connsiteY22" fmla="*/ 1456765 h 1555377"/>
              <a:gd name="connsiteX23" fmla="*/ 934792 w 2378110"/>
              <a:gd name="connsiteY23" fmla="*/ 1474694 h 1555377"/>
              <a:gd name="connsiteX24" fmla="*/ 1042369 w 2378110"/>
              <a:gd name="connsiteY24" fmla="*/ 1483659 h 1555377"/>
              <a:gd name="connsiteX25" fmla="*/ 1078227 w 2378110"/>
              <a:gd name="connsiteY25" fmla="*/ 1492624 h 1555377"/>
              <a:gd name="connsiteX26" fmla="*/ 1132016 w 2378110"/>
              <a:gd name="connsiteY26" fmla="*/ 1501588 h 1555377"/>
              <a:gd name="connsiteX27" fmla="*/ 1158910 w 2378110"/>
              <a:gd name="connsiteY27" fmla="*/ 1510553 h 1555377"/>
              <a:gd name="connsiteX28" fmla="*/ 1257522 w 2378110"/>
              <a:gd name="connsiteY28" fmla="*/ 1519518 h 1555377"/>
              <a:gd name="connsiteX29" fmla="*/ 1490604 w 2378110"/>
              <a:gd name="connsiteY29" fmla="*/ 1546412 h 1555377"/>
              <a:gd name="connsiteX30" fmla="*/ 1553357 w 2378110"/>
              <a:gd name="connsiteY30" fmla="*/ 1555377 h 1555377"/>
              <a:gd name="connsiteX31" fmla="*/ 1750580 w 2378110"/>
              <a:gd name="connsiteY31" fmla="*/ 1546412 h 1555377"/>
              <a:gd name="connsiteX32" fmla="*/ 1840227 w 2378110"/>
              <a:gd name="connsiteY32" fmla="*/ 1528482 h 1555377"/>
              <a:gd name="connsiteX33" fmla="*/ 1867122 w 2378110"/>
              <a:gd name="connsiteY33" fmla="*/ 1519518 h 1555377"/>
              <a:gd name="connsiteX34" fmla="*/ 2037451 w 2378110"/>
              <a:gd name="connsiteY34" fmla="*/ 1501588 h 1555377"/>
              <a:gd name="connsiteX35" fmla="*/ 2118133 w 2378110"/>
              <a:gd name="connsiteY35" fmla="*/ 1474694 h 1555377"/>
              <a:gd name="connsiteX36" fmla="*/ 2145027 w 2378110"/>
              <a:gd name="connsiteY36" fmla="*/ 1465729 h 1555377"/>
              <a:gd name="connsiteX37" fmla="*/ 2180886 w 2378110"/>
              <a:gd name="connsiteY37" fmla="*/ 1456765 h 1555377"/>
              <a:gd name="connsiteX38" fmla="*/ 2207780 w 2378110"/>
              <a:gd name="connsiteY38" fmla="*/ 1438835 h 1555377"/>
              <a:gd name="connsiteX39" fmla="*/ 2279498 w 2378110"/>
              <a:gd name="connsiteY39" fmla="*/ 1420906 h 1555377"/>
              <a:gd name="connsiteX40" fmla="*/ 2315357 w 2378110"/>
              <a:gd name="connsiteY40" fmla="*/ 1394012 h 1555377"/>
              <a:gd name="connsiteX41" fmla="*/ 2342251 w 2378110"/>
              <a:gd name="connsiteY41" fmla="*/ 1376082 h 1555377"/>
              <a:gd name="connsiteX42" fmla="*/ 2351216 w 2378110"/>
              <a:gd name="connsiteY42" fmla="*/ 1340224 h 1555377"/>
              <a:gd name="connsiteX43" fmla="*/ 2369145 w 2378110"/>
              <a:gd name="connsiteY43" fmla="*/ 1286435 h 1555377"/>
              <a:gd name="connsiteX44" fmla="*/ 2378110 w 2378110"/>
              <a:gd name="connsiteY44" fmla="*/ 1259541 h 1555377"/>
              <a:gd name="connsiteX45" fmla="*/ 2342251 w 2378110"/>
              <a:gd name="connsiteY45" fmla="*/ 1178859 h 1555377"/>
              <a:gd name="connsiteX46" fmla="*/ 2324322 w 2378110"/>
              <a:gd name="connsiteY46" fmla="*/ 1160929 h 1555377"/>
              <a:gd name="connsiteX47" fmla="*/ 2297427 w 2378110"/>
              <a:gd name="connsiteY47" fmla="*/ 1116106 h 1555377"/>
              <a:gd name="connsiteX48" fmla="*/ 2279498 w 2378110"/>
              <a:gd name="connsiteY48" fmla="*/ 1089212 h 1555377"/>
              <a:gd name="connsiteX49" fmla="*/ 2225710 w 2378110"/>
              <a:gd name="connsiteY49" fmla="*/ 1044388 h 1555377"/>
              <a:gd name="connsiteX50" fmla="*/ 2207780 w 2378110"/>
              <a:gd name="connsiteY50" fmla="*/ 1017494 h 1555377"/>
              <a:gd name="connsiteX51" fmla="*/ 2153992 w 2378110"/>
              <a:gd name="connsiteY51" fmla="*/ 963706 h 1555377"/>
              <a:gd name="connsiteX52" fmla="*/ 2127098 w 2378110"/>
              <a:gd name="connsiteY52" fmla="*/ 936812 h 1555377"/>
              <a:gd name="connsiteX53" fmla="*/ 2073310 w 2378110"/>
              <a:gd name="connsiteY53" fmla="*/ 900953 h 1555377"/>
              <a:gd name="connsiteX54" fmla="*/ 2055380 w 2378110"/>
              <a:gd name="connsiteY54" fmla="*/ 883024 h 1555377"/>
              <a:gd name="connsiteX55" fmla="*/ 2037451 w 2378110"/>
              <a:gd name="connsiteY55" fmla="*/ 856129 h 1555377"/>
              <a:gd name="connsiteX56" fmla="*/ 2001592 w 2378110"/>
              <a:gd name="connsiteY56" fmla="*/ 847165 h 1555377"/>
              <a:gd name="connsiteX57" fmla="*/ 1956769 w 2378110"/>
              <a:gd name="connsiteY57" fmla="*/ 811306 h 1555377"/>
              <a:gd name="connsiteX58" fmla="*/ 1929875 w 2378110"/>
              <a:gd name="connsiteY58" fmla="*/ 802341 h 1555377"/>
              <a:gd name="connsiteX59" fmla="*/ 1858157 w 2378110"/>
              <a:gd name="connsiteY59" fmla="*/ 748553 h 1555377"/>
              <a:gd name="connsiteX60" fmla="*/ 1831263 w 2378110"/>
              <a:gd name="connsiteY60" fmla="*/ 730624 h 1555377"/>
              <a:gd name="connsiteX61" fmla="*/ 1813333 w 2378110"/>
              <a:gd name="connsiteY61" fmla="*/ 712694 h 1555377"/>
              <a:gd name="connsiteX62" fmla="*/ 1768510 w 2378110"/>
              <a:gd name="connsiteY62" fmla="*/ 676835 h 1555377"/>
              <a:gd name="connsiteX63" fmla="*/ 1750580 w 2378110"/>
              <a:gd name="connsiteY63" fmla="*/ 649941 h 1555377"/>
              <a:gd name="connsiteX64" fmla="*/ 1696792 w 2378110"/>
              <a:gd name="connsiteY64" fmla="*/ 614082 h 1555377"/>
              <a:gd name="connsiteX65" fmla="*/ 1678863 w 2378110"/>
              <a:gd name="connsiteY65" fmla="*/ 587188 h 1555377"/>
              <a:gd name="connsiteX66" fmla="*/ 1625075 w 2378110"/>
              <a:gd name="connsiteY66" fmla="*/ 551329 h 1555377"/>
              <a:gd name="connsiteX67" fmla="*/ 1580251 w 2378110"/>
              <a:gd name="connsiteY67" fmla="*/ 515471 h 1555377"/>
              <a:gd name="connsiteX68" fmla="*/ 1544392 w 2378110"/>
              <a:gd name="connsiteY68" fmla="*/ 470647 h 1555377"/>
              <a:gd name="connsiteX69" fmla="*/ 1517498 w 2378110"/>
              <a:gd name="connsiteY69" fmla="*/ 452718 h 1555377"/>
              <a:gd name="connsiteX70" fmla="*/ 1499569 w 2378110"/>
              <a:gd name="connsiteY70" fmla="*/ 434788 h 1555377"/>
              <a:gd name="connsiteX71" fmla="*/ 1445780 w 2378110"/>
              <a:gd name="connsiteY71" fmla="*/ 398929 h 1555377"/>
              <a:gd name="connsiteX72" fmla="*/ 1418886 w 2378110"/>
              <a:gd name="connsiteY72" fmla="*/ 381000 h 1555377"/>
              <a:gd name="connsiteX73" fmla="*/ 1374063 w 2378110"/>
              <a:gd name="connsiteY73" fmla="*/ 340659 h 1555377"/>
              <a:gd name="connsiteX74" fmla="*/ 1351651 w 2378110"/>
              <a:gd name="connsiteY74" fmla="*/ 313764 h 1555377"/>
              <a:gd name="connsiteX75" fmla="*/ 1257522 w 2378110"/>
              <a:gd name="connsiteY75" fmla="*/ 233082 h 1555377"/>
              <a:gd name="connsiteX76" fmla="*/ 1167874 w 2378110"/>
              <a:gd name="connsiteY76" fmla="*/ 170329 h 1555377"/>
              <a:gd name="connsiteX77" fmla="*/ 1087191 w 2378110"/>
              <a:gd name="connsiteY77" fmla="*/ 107577 h 1555377"/>
              <a:gd name="connsiteX78" fmla="*/ 993063 w 2378110"/>
              <a:gd name="connsiteY78" fmla="*/ 62754 h 1555377"/>
              <a:gd name="connsiteX79" fmla="*/ 889969 w 2378110"/>
              <a:gd name="connsiteY79" fmla="*/ 0 h 1555377"/>
              <a:gd name="connsiteX80" fmla="*/ 782392 w 2378110"/>
              <a:gd name="connsiteY80" fmla="*/ 17930 h 1555377"/>
              <a:gd name="connsiteX81" fmla="*/ 710674 w 2378110"/>
              <a:gd name="connsiteY81" fmla="*/ 53788 h 1555377"/>
              <a:gd name="connsiteX82" fmla="*/ 652404 w 2378110"/>
              <a:gd name="connsiteY82" fmla="*/ 138953 h 1555377"/>
              <a:gd name="connsiteX83" fmla="*/ 616545 w 2378110"/>
              <a:gd name="connsiteY83" fmla="*/ 156882 h 1555377"/>
              <a:gd name="connsiteX84" fmla="*/ 621027 w 2378110"/>
              <a:gd name="connsiteY84" fmla="*/ 192743 h 1555377"/>
              <a:gd name="connsiteX85" fmla="*/ 576204 w 2378110"/>
              <a:gd name="connsiteY85" fmla="*/ 224118 h 1555377"/>
              <a:gd name="connsiteX86" fmla="*/ 526898 w 2378110"/>
              <a:gd name="connsiteY86" fmla="*/ 286870 h 1555377"/>
              <a:gd name="connsiteX87" fmla="*/ 473110 w 2378110"/>
              <a:gd name="connsiteY87" fmla="*/ 322729 h 1555377"/>
              <a:gd name="connsiteX88" fmla="*/ 432769 w 2378110"/>
              <a:gd name="connsiteY88" fmla="*/ 398929 h 1555377"/>
              <a:gd name="connsiteX89" fmla="*/ 396910 w 2378110"/>
              <a:gd name="connsiteY89" fmla="*/ 479612 h 1555377"/>
              <a:gd name="connsiteX90" fmla="*/ 378980 w 2378110"/>
              <a:gd name="connsiteY90" fmla="*/ 497541 h 1555377"/>
              <a:gd name="connsiteX91" fmla="*/ 370016 w 2378110"/>
              <a:gd name="connsiteY91" fmla="*/ 524435 h 1555377"/>
              <a:gd name="connsiteX92" fmla="*/ 325192 w 2378110"/>
              <a:gd name="connsiteY92" fmla="*/ 569259 h 1555377"/>
              <a:gd name="connsiteX93" fmla="*/ 316227 w 2378110"/>
              <a:gd name="connsiteY93" fmla="*/ 596153 h 1555377"/>
              <a:gd name="connsiteX94" fmla="*/ 289333 w 2378110"/>
              <a:gd name="connsiteY94" fmla="*/ 614082 h 1555377"/>
              <a:gd name="connsiteX95" fmla="*/ 271404 w 2378110"/>
              <a:gd name="connsiteY95" fmla="*/ 632012 h 1555377"/>
              <a:gd name="connsiteX96" fmla="*/ 244510 w 2378110"/>
              <a:gd name="connsiteY96" fmla="*/ 649941 h 1555377"/>
              <a:gd name="connsiteX97" fmla="*/ 199686 w 2378110"/>
              <a:gd name="connsiteY97" fmla="*/ 694765 h 1555377"/>
              <a:gd name="connsiteX98" fmla="*/ 172792 w 2378110"/>
              <a:gd name="connsiteY98" fmla="*/ 712694 h 1555377"/>
              <a:gd name="connsiteX99" fmla="*/ 127969 w 2378110"/>
              <a:gd name="connsiteY99" fmla="*/ 748553 h 1555377"/>
              <a:gd name="connsiteX100" fmla="*/ 92110 w 2378110"/>
              <a:gd name="connsiteY100" fmla="*/ 793377 h 1555377"/>
              <a:gd name="connsiteX101" fmla="*/ 47286 w 2378110"/>
              <a:gd name="connsiteY101" fmla="*/ 829235 h 1555377"/>
              <a:gd name="connsiteX102" fmla="*/ 29357 w 2378110"/>
              <a:gd name="connsiteY102" fmla="*/ 856129 h 1555377"/>
              <a:gd name="connsiteX0" fmla="*/ 29357 w 2378110"/>
              <a:gd name="connsiteY0" fmla="*/ 856129 h 1555377"/>
              <a:gd name="connsiteX1" fmla="*/ 20392 w 2378110"/>
              <a:gd name="connsiteY1" fmla="*/ 891988 h 1555377"/>
              <a:gd name="connsiteX2" fmla="*/ 2463 w 2378110"/>
              <a:gd name="connsiteY2" fmla="*/ 918882 h 1555377"/>
              <a:gd name="connsiteX3" fmla="*/ 11427 w 2378110"/>
              <a:gd name="connsiteY3" fmla="*/ 1044388 h 1555377"/>
              <a:gd name="connsiteX4" fmla="*/ 47286 w 2378110"/>
              <a:gd name="connsiteY4" fmla="*/ 1089212 h 1555377"/>
              <a:gd name="connsiteX5" fmla="*/ 74180 w 2378110"/>
              <a:gd name="connsiteY5" fmla="*/ 1116106 h 1555377"/>
              <a:gd name="connsiteX6" fmla="*/ 101075 w 2378110"/>
              <a:gd name="connsiteY6" fmla="*/ 1169894 h 1555377"/>
              <a:gd name="connsiteX7" fmla="*/ 136933 w 2378110"/>
              <a:gd name="connsiteY7" fmla="*/ 1214718 h 1555377"/>
              <a:gd name="connsiteX8" fmla="*/ 190722 w 2378110"/>
              <a:gd name="connsiteY8" fmla="*/ 1268506 h 1555377"/>
              <a:gd name="connsiteX9" fmla="*/ 271404 w 2378110"/>
              <a:gd name="connsiteY9" fmla="*/ 1286435 h 1555377"/>
              <a:gd name="connsiteX10" fmla="*/ 325192 w 2378110"/>
              <a:gd name="connsiteY10" fmla="*/ 1313329 h 1555377"/>
              <a:gd name="connsiteX11" fmla="*/ 387945 w 2378110"/>
              <a:gd name="connsiteY11" fmla="*/ 1331259 h 1555377"/>
              <a:gd name="connsiteX12" fmla="*/ 441733 w 2378110"/>
              <a:gd name="connsiteY12" fmla="*/ 1349188 h 1555377"/>
              <a:gd name="connsiteX13" fmla="*/ 477592 w 2378110"/>
              <a:gd name="connsiteY13" fmla="*/ 1358153 h 1555377"/>
              <a:gd name="connsiteX14" fmla="*/ 504486 w 2378110"/>
              <a:gd name="connsiteY14" fmla="*/ 1367118 h 1555377"/>
              <a:gd name="connsiteX15" fmla="*/ 540345 w 2378110"/>
              <a:gd name="connsiteY15" fmla="*/ 1376082 h 1555377"/>
              <a:gd name="connsiteX16" fmla="*/ 594133 w 2378110"/>
              <a:gd name="connsiteY16" fmla="*/ 1394012 h 1555377"/>
              <a:gd name="connsiteX17" fmla="*/ 629992 w 2378110"/>
              <a:gd name="connsiteY17" fmla="*/ 1402977 h 1555377"/>
              <a:gd name="connsiteX18" fmla="*/ 683780 w 2378110"/>
              <a:gd name="connsiteY18" fmla="*/ 1420906 h 1555377"/>
              <a:gd name="connsiteX19" fmla="*/ 764463 w 2378110"/>
              <a:gd name="connsiteY19" fmla="*/ 1429871 h 1555377"/>
              <a:gd name="connsiteX20" fmla="*/ 800322 w 2378110"/>
              <a:gd name="connsiteY20" fmla="*/ 1438835 h 1555377"/>
              <a:gd name="connsiteX21" fmla="*/ 827216 w 2378110"/>
              <a:gd name="connsiteY21" fmla="*/ 1447800 h 1555377"/>
              <a:gd name="connsiteX22" fmla="*/ 872039 w 2378110"/>
              <a:gd name="connsiteY22" fmla="*/ 1456765 h 1555377"/>
              <a:gd name="connsiteX23" fmla="*/ 934792 w 2378110"/>
              <a:gd name="connsiteY23" fmla="*/ 1474694 h 1555377"/>
              <a:gd name="connsiteX24" fmla="*/ 1042369 w 2378110"/>
              <a:gd name="connsiteY24" fmla="*/ 1483659 h 1555377"/>
              <a:gd name="connsiteX25" fmla="*/ 1078227 w 2378110"/>
              <a:gd name="connsiteY25" fmla="*/ 1492624 h 1555377"/>
              <a:gd name="connsiteX26" fmla="*/ 1132016 w 2378110"/>
              <a:gd name="connsiteY26" fmla="*/ 1501588 h 1555377"/>
              <a:gd name="connsiteX27" fmla="*/ 1158910 w 2378110"/>
              <a:gd name="connsiteY27" fmla="*/ 1510553 h 1555377"/>
              <a:gd name="connsiteX28" fmla="*/ 1257522 w 2378110"/>
              <a:gd name="connsiteY28" fmla="*/ 1519518 h 1555377"/>
              <a:gd name="connsiteX29" fmla="*/ 1490604 w 2378110"/>
              <a:gd name="connsiteY29" fmla="*/ 1546412 h 1555377"/>
              <a:gd name="connsiteX30" fmla="*/ 1553357 w 2378110"/>
              <a:gd name="connsiteY30" fmla="*/ 1555377 h 1555377"/>
              <a:gd name="connsiteX31" fmla="*/ 1750580 w 2378110"/>
              <a:gd name="connsiteY31" fmla="*/ 1546412 h 1555377"/>
              <a:gd name="connsiteX32" fmla="*/ 1840227 w 2378110"/>
              <a:gd name="connsiteY32" fmla="*/ 1528482 h 1555377"/>
              <a:gd name="connsiteX33" fmla="*/ 1867122 w 2378110"/>
              <a:gd name="connsiteY33" fmla="*/ 1519518 h 1555377"/>
              <a:gd name="connsiteX34" fmla="*/ 2037451 w 2378110"/>
              <a:gd name="connsiteY34" fmla="*/ 1501588 h 1555377"/>
              <a:gd name="connsiteX35" fmla="*/ 2118133 w 2378110"/>
              <a:gd name="connsiteY35" fmla="*/ 1474694 h 1555377"/>
              <a:gd name="connsiteX36" fmla="*/ 2145027 w 2378110"/>
              <a:gd name="connsiteY36" fmla="*/ 1465729 h 1555377"/>
              <a:gd name="connsiteX37" fmla="*/ 2180886 w 2378110"/>
              <a:gd name="connsiteY37" fmla="*/ 1456765 h 1555377"/>
              <a:gd name="connsiteX38" fmla="*/ 2207780 w 2378110"/>
              <a:gd name="connsiteY38" fmla="*/ 1438835 h 1555377"/>
              <a:gd name="connsiteX39" fmla="*/ 2279498 w 2378110"/>
              <a:gd name="connsiteY39" fmla="*/ 1420906 h 1555377"/>
              <a:gd name="connsiteX40" fmla="*/ 2315357 w 2378110"/>
              <a:gd name="connsiteY40" fmla="*/ 1394012 h 1555377"/>
              <a:gd name="connsiteX41" fmla="*/ 2342251 w 2378110"/>
              <a:gd name="connsiteY41" fmla="*/ 1376082 h 1555377"/>
              <a:gd name="connsiteX42" fmla="*/ 2351216 w 2378110"/>
              <a:gd name="connsiteY42" fmla="*/ 1340224 h 1555377"/>
              <a:gd name="connsiteX43" fmla="*/ 2369145 w 2378110"/>
              <a:gd name="connsiteY43" fmla="*/ 1286435 h 1555377"/>
              <a:gd name="connsiteX44" fmla="*/ 2378110 w 2378110"/>
              <a:gd name="connsiteY44" fmla="*/ 1259541 h 1555377"/>
              <a:gd name="connsiteX45" fmla="*/ 2342251 w 2378110"/>
              <a:gd name="connsiteY45" fmla="*/ 1178859 h 1555377"/>
              <a:gd name="connsiteX46" fmla="*/ 2324322 w 2378110"/>
              <a:gd name="connsiteY46" fmla="*/ 1160929 h 1555377"/>
              <a:gd name="connsiteX47" fmla="*/ 2297427 w 2378110"/>
              <a:gd name="connsiteY47" fmla="*/ 1116106 h 1555377"/>
              <a:gd name="connsiteX48" fmla="*/ 2279498 w 2378110"/>
              <a:gd name="connsiteY48" fmla="*/ 1089212 h 1555377"/>
              <a:gd name="connsiteX49" fmla="*/ 2225710 w 2378110"/>
              <a:gd name="connsiteY49" fmla="*/ 1044388 h 1555377"/>
              <a:gd name="connsiteX50" fmla="*/ 2207780 w 2378110"/>
              <a:gd name="connsiteY50" fmla="*/ 1017494 h 1555377"/>
              <a:gd name="connsiteX51" fmla="*/ 2153992 w 2378110"/>
              <a:gd name="connsiteY51" fmla="*/ 963706 h 1555377"/>
              <a:gd name="connsiteX52" fmla="*/ 2127098 w 2378110"/>
              <a:gd name="connsiteY52" fmla="*/ 936812 h 1555377"/>
              <a:gd name="connsiteX53" fmla="*/ 2073310 w 2378110"/>
              <a:gd name="connsiteY53" fmla="*/ 900953 h 1555377"/>
              <a:gd name="connsiteX54" fmla="*/ 2055380 w 2378110"/>
              <a:gd name="connsiteY54" fmla="*/ 883024 h 1555377"/>
              <a:gd name="connsiteX55" fmla="*/ 2037451 w 2378110"/>
              <a:gd name="connsiteY55" fmla="*/ 856129 h 1555377"/>
              <a:gd name="connsiteX56" fmla="*/ 2001592 w 2378110"/>
              <a:gd name="connsiteY56" fmla="*/ 847165 h 1555377"/>
              <a:gd name="connsiteX57" fmla="*/ 1956769 w 2378110"/>
              <a:gd name="connsiteY57" fmla="*/ 811306 h 1555377"/>
              <a:gd name="connsiteX58" fmla="*/ 1929875 w 2378110"/>
              <a:gd name="connsiteY58" fmla="*/ 802341 h 1555377"/>
              <a:gd name="connsiteX59" fmla="*/ 1858157 w 2378110"/>
              <a:gd name="connsiteY59" fmla="*/ 748553 h 1555377"/>
              <a:gd name="connsiteX60" fmla="*/ 1831263 w 2378110"/>
              <a:gd name="connsiteY60" fmla="*/ 730624 h 1555377"/>
              <a:gd name="connsiteX61" fmla="*/ 1813333 w 2378110"/>
              <a:gd name="connsiteY61" fmla="*/ 712694 h 1555377"/>
              <a:gd name="connsiteX62" fmla="*/ 1768510 w 2378110"/>
              <a:gd name="connsiteY62" fmla="*/ 676835 h 1555377"/>
              <a:gd name="connsiteX63" fmla="*/ 1750580 w 2378110"/>
              <a:gd name="connsiteY63" fmla="*/ 649941 h 1555377"/>
              <a:gd name="connsiteX64" fmla="*/ 1696792 w 2378110"/>
              <a:gd name="connsiteY64" fmla="*/ 614082 h 1555377"/>
              <a:gd name="connsiteX65" fmla="*/ 1678863 w 2378110"/>
              <a:gd name="connsiteY65" fmla="*/ 587188 h 1555377"/>
              <a:gd name="connsiteX66" fmla="*/ 1625075 w 2378110"/>
              <a:gd name="connsiteY66" fmla="*/ 551329 h 1555377"/>
              <a:gd name="connsiteX67" fmla="*/ 1580251 w 2378110"/>
              <a:gd name="connsiteY67" fmla="*/ 515471 h 1555377"/>
              <a:gd name="connsiteX68" fmla="*/ 1544392 w 2378110"/>
              <a:gd name="connsiteY68" fmla="*/ 470647 h 1555377"/>
              <a:gd name="connsiteX69" fmla="*/ 1517498 w 2378110"/>
              <a:gd name="connsiteY69" fmla="*/ 452718 h 1555377"/>
              <a:gd name="connsiteX70" fmla="*/ 1499569 w 2378110"/>
              <a:gd name="connsiteY70" fmla="*/ 434788 h 1555377"/>
              <a:gd name="connsiteX71" fmla="*/ 1445780 w 2378110"/>
              <a:gd name="connsiteY71" fmla="*/ 398929 h 1555377"/>
              <a:gd name="connsiteX72" fmla="*/ 1418886 w 2378110"/>
              <a:gd name="connsiteY72" fmla="*/ 381000 h 1555377"/>
              <a:gd name="connsiteX73" fmla="*/ 1374063 w 2378110"/>
              <a:gd name="connsiteY73" fmla="*/ 340659 h 1555377"/>
              <a:gd name="connsiteX74" fmla="*/ 1351651 w 2378110"/>
              <a:gd name="connsiteY74" fmla="*/ 313764 h 1555377"/>
              <a:gd name="connsiteX75" fmla="*/ 1257522 w 2378110"/>
              <a:gd name="connsiteY75" fmla="*/ 233082 h 1555377"/>
              <a:gd name="connsiteX76" fmla="*/ 1167874 w 2378110"/>
              <a:gd name="connsiteY76" fmla="*/ 170329 h 1555377"/>
              <a:gd name="connsiteX77" fmla="*/ 1087191 w 2378110"/>
              <a:gd name="connsiteY77" fmla="*/ 107577 h 1555377"/>
              <a:gd name="connsiteX78" fmla="*/ 993063 w 2378110"/>
              <a:gd name="connsiteY78" fmla="*/ 62754 h 1555377"/>
              <a:gd name="connsiteX79" fmla="*/ 889969 w 2378110"/>
              <a:gd name="connsiteY79" fmla="*/ 0 h 1555377"/>
              <a:gd name="connsiteX80" fmla="*/ 782392 w 2378110"/>
              <a:gd name="connsiteY80" fmla="*/ 17930 h 1555377"/>
              <a:gd name="connsiteX81" fmla="*/ 710674 w 2378110"/>
              <a:gd name="connsiteY81" fmla="*/ 53788 h 1555377"/>
              <a:gd name="connsiteX82" fmla="*/ 652404 w 2378110"/>
              <a:gd name="connsiteY82" fmla="*/ 138953 h 1555377"/>
              <a:gd name="connsiteX83" fmla="*/ 616545 w 2378110"/>
              <a:gd name="connsiteY83" fmla="*/ 156882 h 1555377"/>
              <a:gd name="connsiteX84" fmla="*/ 621027 w 2378110"/>
              <a:gd name="connsiteY84" fmla="*/ 192743 h 1555377"/>
              <a:gd name="connsiteX85" fmla="*/ 576204 w 2378110"/>
              <a:gd name="connsiteY85" fmla="*/ 224118 h 1555377"/>
              <a:gd name="connsiteX86" fmla="*/ 526898 w 2378110"/>
              <a:gd name="connsiteY86" fmla="*/ 286870 h 1555377"/>
              <a:gd name="connsiteX87" fmla="*/ 473110 w 2378110"/>
              <a:gd name="connsiteY87" fmla="*/ 322729 h 1555377"/>
              <a:gd name="connsiteX88" fmla="*/ 432769 w 2378110"/>
              <a:gd name="connsiteY88" fmla="*/ 398929 h 1555377"/>
              <a:gd name="connsiteX89" fmla="*/ 396910 w 2378110"/>
              <a:gd name="connsiteY89" fmla="*/ 479612 h 1555377"/>
              <a:gd name="connsiteX90" fmla="*/ 378980 w 2378110"/>
              <a:gd name="connsiteY90" fmla="*/ 497541 h 1555377"/>
              <a:gd name="connsiteX91" fmla="*/ 370016 w 2378110"/>
              <a:gd name="connsiteY91" fmla="*/ 524435 h 1555377"/>
              <a:gd name="connsiteX92" fmla="*/ 325192 w 2378110"/>
              <a:gd name="connsiteY92" fmla="*/ 569259 h 1555377"/>
              <a:gd name="connsiteX93" fmla="*/ 316227 w 2378110"/>
              <a:gd name="connsiteY93" fmla="*/ 596153 h 1555377"/>
              <a:gd name="connsiteX94" fmla="*/ 289333 w 2378110"/>
              <a:gd name="connsiteY94" fmla="*/ 614082 h 1555377"/>
              <a:gd name="connsiteX95" fmla="*/ 271404 w 2378110"/>
              <a:gd name="connsiteY95" fmla="*/ 632012 h 1555377"/>
              <a:gd name="connsiteX96" fmla="*/ 244510 w 2378110"/>
              <a:gd name="connsiteY96" fmla="*/ 649941 h 1555377"/>
              <a:gd name="connsiteX97" fmla="*/ 199686 w 2378110"/>
              <a:gd name="connsiteY97" fmla="*/ 694765 h 1555377"/>
              <a:gd name="connsiteX98" fmla="*/ 172792 w 2378110"/>
              <a:gd name="connsiteY98" fmla="*/ 712694 h 1555377"/>
              <a:gd name="connsiteX99" fmla="*/ 127969 w 2378110"/>
              <a:gd name="connsiteY99" fmla="*/ 748553 h 1555377"/>
              <a:gd name="connsiteX100" fmla="*/ 92110 w 2378110"/>
              <a:gd name="connsiteY100" fmla="*/ 793377 h 1555377"/>
              <a:gd name="connsiteX101" fmla="*/ 47286 w 2378110"/>
              <a:gd name="connsiteY101" fmla="*/ 829235 h 1555377"/>
              <a:gd name="connsiteX102" fmla="*/ 29357 w 2378110"/>
              <a:gd name="connsiteY102" fmla="*/ 856129 h 1555377"/>
              <a:gd name="connsiteX0" fmla="*/ 29357 w 2378110"/>
              <a:gd name="connsiteY0" fmla="*/ 856129 h 1555377"/>
              <a:gd name="connsiteX1" fmla="*/ 20392 w 2378110"/>
              <a:gd name="connsiteY1" fmla="*/ 891988 h 1555377"/>
              <a:gd name="connsiteX2" fmla="*/ 2463 w 2378110"/>
              <a:gd name="connsiteY2" fmla="*/ 918882 h 1555377"/>
              <a:gd name="connsiteX3" fmla="*/ 11427 w 2378110"/>
              <a:gd name="connsiteY3" fmla="*/ 1044388 h 1555377"/>
              <a:gd name="connsiteX4" fmla="*/ 47286 w 2378110"/>
              <a:gd name="connsiteY4" fmla="*/ 1089212 h 1555377"/>
              <a:gd name="connsiteX5" fmla="*/ 74180 w 2378110"/>
              <a:gd name="connsiteY5" fmla="*/ 1116106 h 1555377"/>
              <a:gd name="connsiteX6" fmla="*/ 101075 w 2378110"/>
              <a:gd name="connsiteY6" fmla="*/ 1169894 h 1555377"/>
              <a:gd name="connsiteX7" fmla="*/ 136933 w 2378110"/>
              <a:gd name="connsiteY7" fmla="*/ 1214718 h 1555377"/>
              <a:gd name="connsiteX8" fmla="*/ 190722 w 2378110"/>
              <a:gd name="connsiteY8" fmla="*/ 1268506 h 1555377"/>
              <a:gd name="connsiteX9" fmla="*/ 271404 w 2378110"/>
              <a:gd name="connsiteY9" fmla="*/ 1286435 h 1555377"/>
              <a:gd name="connsiteX10" fmla="*/ 325192 w 2378110"/>
              <a:gd name="connsiteY10" fmla="*/ 1313329 h 1555377"/>
              <a:gd name="connsiteX11" fmla="*/ 387945 w 2378110"/>
              <a:gd name="connsiteY11" fmla="*/ 1331259 h 1555377"/>
              <a:gd name="connsiteX12" fmla="*/ 441733 w 2378110"/>
              <a:gd name="connsiteY12" fmla="*/ 1349188 h 1555377"/>
              <a:gd name="connsiteX13" fmla="*/ 477592 w 2378110"/>
              <a:gd name="connsiteY13" fmla="*/ 1358153 h 1555377"/>
              <a:gd name="connsiteX14" fmla="*/ 504486 w 2378110"/>
              <a:gd name="connsiteY14" fmla="*/ 1367118 h 1555377"/>
              <a:gd name="connsiteX15" fmla="*/ 540345 w 2378110"/>
              <a:gd name="connsiteY15" fmla="*/ 1376082 h 1555377"/>
              <a:gd name="connsiteX16" fmla="*/ 594133 w 2378110"/>
              <a:gd name="connsiteY16" fmla="*/ 1394012 h 1555377"/>
              <a:gd name="connsiteX17" fmla="*/ 629992 w 2378110"/>
              <a:gd name="connsiteY17" fmla="*/ 1402977 h 1555377"/>
              <a:gd name="connsiteX18" fmla="*/ 683780 w 2378110"/>
              <a:gd name="connsiteY18" fmla="*/ 1420906 h 1555377"/>
              <a:gd name="connsiteX19" fmla="*/ 764463 w 2378110"/>
              <a:gd name="connsiteY19" fmla="*/ 1429871 h 1555377"/>
              <a:gd name="connsiteX20" fmla="*/ 800322 w 2378110"/>
              <a:gd name="connsiteY20" fmla="*/ 1438835 h 1555377"/>
              <a:gd name="connsiteX21" fmla="*/ 827216 w 2378110"/>
              <a:gd name="connsiteY21" fmla="*/ 1447800 h 1555377"/>
              <a:gd name="connsiteX22" fmla="*/ 872039 w 2378110"/>
              <a:gd name="connsiteY22" fmla="*/ 1456765 h 1555377"/>
              <a:gd name="connsiteX23" fmla="*/ 934792 w 2378110"/>
              <a:gd name="connsiteY23" fmla="*/ 1474694 h 1555377"/>
              <a:gd name="connsiteX24" fmla="*/ 1042369 w 2378110"/>
              <a:gd name="connsiteY24" fmla="*/ 1483659 h 1555377"/>
              <a:gd name="connsiteX25" fmla="*/ 1078227 w 2378110"/>
              <a:gd name="connsiteY25" fmla="*/ 1492624 h 1555377"/>
              <a:gd name="connsiteX26" fmla="*/ 1132016 w 2378110"/>
              <a:gd name="connsiteY26" fmla="*/ 1501588 h 1555377"/>
              <a:gd name="connsiteX27" fmla="*/ 1158910 w 2378110"/>
              <a:gd name="connsiteY27" fmla="*/ 1510553 h 1555377"/>
              <a:gd name="connsiteX28" fmla="*/ 1257522 w 2378110"/>
              <a:gd name="connsiteY28" fmla="*/ 1519518 h 1555377"/>
              <a:gd name="connsiteX29" fmla="*/ 1490604 w 2378110"/>
              <a:gd name="connsiteY29" fmla="*/ 1546412 h 1555377"/>
              <a:gd name="connsiteX30" fmla="*/ 1553357 w 2378110"/>
              <a:gd name="connsiteY30" fmla="*/ 1555377 h 1555377"/>
              <a:gd name="connsiteX31" fmla="*/ 1750580 w 2378110"/>
              <a:gd name="connsiteY31" fmla="*/ 1546412 h 1555377"/>
              <a:gd name="connsiteX32" fmla="*/ 1840227 w 2378110"/>
              <a:gd name="connsiteY32" fmla="*/ 1528482 h 1555377"/>
              <a:gd name="connsiteX33" fmla="*/ 1867122 w 2378110"/>
              <a:gd name="connsiteY33" fmla="*/ 1519518 h 1555377"/>
              <a:gd name="connsiteX34" fmla="*/ 2037451 w 2378110"/>
              <a:gd name="connsiteY34" fmla="*/ 1501588 h 1555377"/>
              <a:gd name="connsiteX35" fmla="*/ 2118133 w 2378110"/>
              <a:gd name="connsiteY35" fmla="*/ 1474694 h 1555377"/>
              <a:gd name="connsiteX36" fmla="*/ 2145027 w 2378110"/>
              <a:gd name="connsiteY36" fmla="*/ 1465729 h 1555377"/>
              <a:gd name="connsiteX37" fmla="*/ 2180886 w 2378110"/>
              <a:gd name="connsiteY37" fmla="*/ 1456765 h 1555377"/>
              <a:gd name="connsiteX38" fmla="*/ 2207780 w 2378110"/>
              <a:gd name="connsiteY38" fmla="*/ 1438835 h 1555377"/>
              <a:gd name="connsiteX39" fmla="*/ 2279498 w 2378110"/>
              <a:gd name="connsiteY39" fmla="*/ 1420906 h 1555377"/>
              <a:gd name="connsiteX40" fmla="*/ 2315357 w 2378110"/>
              <a:gd name="connsiteY40" fmla="*/ 1394012 h 1555377"/>
              <a:gd name="connsiteX41" fmla="*/ 2342251 w 2378110"/>
              <a:gd name="connsiteY41" fmla="*/ 1376082 h 1555377"/>
              <a:gd name="connsiteX42" fmla="*/ 2351216 w 2378110"/>
              <a:gd name="connsiteY42" fmla="*/ 1340224 h 1555377"/>
              <a:gd name="connsiteX43" fmla="*/ 2369145 w 2378110"/>
              <a:gd name="connsiteY43" fmla="*/ 1286435 h 1555377"/>
              <a:gd name="connsiteX44" fmla="*/ 2378110 w 2378110"/>
              <a:gd name="connsiteY44" fmla="*/ 1259541 h 1555377"/>
              <a:gd name="connsiteX45" fmla="*/ 2342251 w 2378110"/>
              <a:gd name="connsiteY45" fmla="*/ 1178859 h 1555377"/>
              <a:gd name="connsiteX46" fmla="*/ 2324322 w 2378110"/>
              <a:gd name="connsiteY46" fmla="*/ 1160929 h 1555377"/>
              <a:gd name="connsiteX47" fmla="*/ 2297427 w 2378110"/>
              <a:gd name="connsiteY47" fmla="*/ 1116106 h 1555377"/>
              <a:gd name="connsiteX48" fmla="*/ 2279498 w 2378110"/>
              <a:gd name="connsiteY48" fmla="*/ 1089212 h 1555377"/>
              <a:gd name="connsiteX49" fmla="*/ 2225710 w 2378110"/>
              <a:gd name="connsiteY49" fmla="*/ 1044388 h 1555377"/>
              <a:gd name="connsiteX50" fmla="*/ 2207780 w 2378110"/>
              <a:gd name="connsiteY50" fmla="*/ 1017494 h 1555377"/>
              <a:gd name="connsiteX51" fmla="*/ 2153992 w 2378110"/>
              <a:gd name="connsiteY51" fmla="*/ 963706 h 1555377"/>
              <a:gd name="connsiteX52" fmla="*/ 2127098 w 2378110"/>
              <a:gd name="connsiteY52" fmla="*/ 936812 h 1555377"/>
              <a:gd name="connsiteX53" fmla="*/ 2073310 w 2378110"/>
              <a:gd name="connsiteY53" fmla="*/ 900953 h 1555377"/>
              <a:gd name="connsiteX54" fmla="*/ 2055380 w 2378110"/>
              <a:gd name="connsiteY54" fmla="*/ 883024 h 1555377"/>
              <a:gd name="connsiteX55" fmla="*/ 2037451 w 2378110"/>
              <a:gd name="connsiteY55" fmla="*/ 856129 h 1555377"/>
              <a:gd name="connsiteX56" fmla="*/ 2001592 w 2378110"/>
              <a:gd name="connsiteY56" fmla="*/ 847165 h 1555377"/>
              <a:gd name="connsiteX57" fmla="*/ 1956769 w 2378110"/>
              <a:gd name="connsiteY57" fmla="*/ 811306 h 1555377"/>
              <a:gd name="connsiteX58" fmla="*/ 1929875 w 2378110"/>
              <a:gd name="connsiteY58" fmla="*/ 802341 h 1555377"/>
              <a:gd name="connsiteX59" fmla="*/ 1858157 w 2378110"/>
              <a:gd name="connsiteY59" fmla="*/ 748553 h 1555377"/>
              <a:gd name="connsiteX60" fmla="*/ 1831263 w 2378110"/>
              <a:gd name="connsiteY60" fmla="*/ 730624 h 1555377"/>
              <a:gd name="connsiteX61" fmla="*/ 1813333 w 2378110"/>
              <a:gd name="connsiteY61" fmla="*/ 712694 h 1555377"/>
              <a:gd name="connsiteX62" fmla="*/ 1768510 w 2378110"/>
              <a:gd name="connsiteY62" fmla="*/ 676835 h 1555377"/>
              <a:gd name="connsiteX63" fmla="*/ 1750580 w 2378110"/>
              <a:gd name="connsiteY63" fmla="*/ 649941 h 1555377"/>
              <a:gd name="connsiteX64" fmla="*/ 1696792 w 2378110"/>
              <a:gd name="connsiteY64" fmla="*/ 614082 h 1555377"/>
              <a:gd name="connsiteX65" fmla="*/ 1678863 w 2378110"/>
              <a:gd name="connsiteY65" fmla="*/ 587188 h 1555377"/>
              <a:gd name="connsiteX66" fmla="*/ 1625075 w 2378110"/>
              <a:gd name="connsiteY66" fmla="*/ 551329 h 1555377"/>
              <a:gd name="connsiteX67" fmla="*/ 1580251 w 2378110"/>
              <a:gd name="connsiteY67" fmla="*/ 515471 h 1555377"/>
              <a:gd name="connsiteX68" fmla="*/ 1544392 w 2378110"/>
              <a:gd name="connsiteY68" fmla="*/ 470647 h 1555377"/>
              <a:gd name="connsiteX69" fmla="*/ 1517498 w 2378110"/>
              <a:gd name="connsiteY69" fmla="*/ 452718 h 1555377"/>
              <a:gd name="connsiteX70" fmla="*/ 1499569 w 2378110"/>
              <a:gd name="connsiteY70" fmla="*/ 434788 h 1555377"/>
              <a:gd name="connsiteX71" fmla="*/ 1445780 w 2378110"/>
              <a:gd name="connsiteY71" fmla="*/ 398929 h 1555377"/>
              <a:gd name="connsiteX72" fmla="*/ 1418886 w 2378110"/>
              <a:gd name="connsiteY72" fmla="*/ 381000 h 1555377"/>
              <a:gd name="connsiteX73" fmla="*/ 1374063 w 2378110"/>
              <a:gd name="connsiteY73" fmla="*/ 340659 h 1555377"/>
              <a:gd name="connsiteX74" fmla="*/ 1351651 w 2378110"/>
              <a:gd name="connsiteY74" fmla="*/ 313764 h 1555377"/>
              <a:gd name="connsiteX75" fmla="*/ 1257522 w 2378110"/>
              <a:gd name="connsiteY75" fmla="*/ 233082 h 1555377"/>
              <a:gd name="connsiteX76" fmla="*/ 1167874 w 2378110"/>
              <a:gd name="connsiteY76" fmla="*/ 170329 h 1555377"/>
              <a:gd name="connsiteX77" fmla="*/ 1087191 w 2378110"/>
              <a:gd name="connsiteY77" fmla="*/ 107577 h 1555377"/>
              <a:gd name="connsiteX78" fmla="*/ 993063 w 2378110"/>
              <a:gd name="connsiteY78" fmla="*/ 62754 h 1555377"/>
              <a:gd name="connsiteX79" fmla="*/ 889969 w 2378110"/>
              <a:gd name="connsiteY79" fmla="*/ 0 h 1555377"/>
              <a:gd name="connsiteX80" fmla="*/ 782392 w 2378110"/>
              <a:gd name="connsiteY80" fmla="*/ 17930 h 1555377"/>
              <a:gd name="connsiteX81" fmla="*/ 710674 w 2378110"/>
              <a:gd name="connsiteY81" fmla="*/ 53788 h 1555377"/>
              <a:gd name="connsiteX82" fmla="*/ 652404 w 2378110"/>
              <a:gd name="connsiteY82" fmla="*/ 138953 h 1555377"/>
              <a:gd name="connsiteX83" fmla="*/ 616545 w 2378110"/>
              <a:gd name="connsiteY83" fmla="*/ 156882 h 1555377"/>
              <a:gd name="connsiteX84" fmla="*/ 621027 w 2378110"/>
              <a:gd name="connsiteY84" fmla="*/ 192743 h 1555377"/>
              <a:gd name="connsiteX85" fmla="*/ 576204 w 2378110"/>
              <a:gd name="connsiteY85" fmla="*/ 224118 h 1555377"/>
              <a:gd name="connsiteX86" fmla="*/ 513451 w 2378110"/>
              <a:gd name="connsiteY86" fmla="*/ 264458 h 1555377"/>
              <a:gd name="connsiteX87" fmla="*/ 473110 w 2378110"/>
              <a:gd name="connsiteY87" fmla="*/ 322729 h 1555377"/>
              <a:gd name="connsiteX88" fmla="*/ 432769 w 2378110"/>
              <a:gd name="connsiteY88" fmla="*/ 398929 h 1555377"/>
              <a:gd name="connsiteX89" fmla="*/ 396910 w 2378110"/>
              <a:gd name="connsiteY89" fmla="*/ 479612 h 1555377"/>
              <a:gd name="connsiteX90" fmla="*/ 378980 w 2378110"/>
              <a:gd name="connsiteY90" fmla="*/ 497541 h 1555377"/>
              <a:gd name="connsiteX91" fmla="*/ 370016 w 2378110"/>
              <a:gd name="connsiteY91" fmla="*/ 524435 h 1555377"/>
              <a:gd name="connsiteX92" fmla="*/ 325192 w 2378110"/>
              <a:gd name="connsiteY92" fmla="*/ 569259 h 1555377"/>
              <a:gd name="connsiteX93" fmla="*/ 316227 w 2378110"/>
              <a:gd name="connsiteY93" fmla="*/ 596153 h 1555377"/>
              <a:gd name="connsiteX94" fmla="*/ 289333 w 2378110"/>
              <a:gd name="connsiteY94" fmla="*/ 614082 h 1555377"/>
              <a:gd name="connsiteX95" fmla="*/ 271404 w 2378110"/>
              <a:gd name="connsiteY95" fmla="*/ 632012 h 1555377"/>
              <a:gd name="connsiteX96" fmla="*/ 244510 w 2378110"/>
              <a:gd name="connsiteY96" fmla="*/ 649941 h 1555377"/>
              <a:gd name="connsiteX97" fmla="*/ 199686 w 2378110"/>
              <a:gd name="connsiteY97" fmla="*/ 694765 h 1555377"/>
              <a:gd name="connsiteX98" fmla="*/ 172792 w 2378110"/>
              <a:gd name="connsiteY98" fmla="*/ 712694 h 1555377"/>
              <a:gd name="connsiteX99" fmla="*/ 127969 w 2378110"/>
              <a:gd name="connsiteY99" fmla="*/ 748553 h 1555377"/>
              <a:gd name="connsiteX100" fmla="*/ 92110 w 2378110"/>
              <a:gd name="connsiteY100" fmla="*/ 793377 h 1555377"/>
              <a:gd name="connsiteX101" fmla="*/ 47286 w 2378110"/>
              <a:gd name="connsiteY101" fmla="*/ 829235 h 1555377"/>
              <a:gd name="connsiteX102" fmla="*/ 29357 w 2378110"/>
              <a:gd name="connsiteY102" fmla="*/ 856129 h 1555377"/>
              <a:gd name="connsiteX0" fmla="*/ 29357 w 2378110"/>
              <a:gd name="connsiteY0" fmla="*/ 856129 h 1555377"/>
              <a:gd name="connsiteX1" fmla="*/ 20392 w 2378110"/>
              <a:gd name="connsiteY1" fmla="*/ 891988 h 1555377"/>
              <a:gd name="connsiteX2" fmla="*/ 2463 w 2378110"/>
              <a:gd name="connsiteY2" fmla="*/ 918882 h 1555377"/>
              <a:gd name="connsiteX3" fmla="*/ 11427 w 2378110"/>
              <a:gd name="connsiteY3" fmla="*/ 1044388 h 1555377"/>
              <a:gd name="connsiteX4" fmla="*/ 47286 w 2378110"/>
              <a:gd name="connsiteY4" fmla="*/ 1089212 h 1555377"/>
              <a:gd name="connsiteX5" fmla="*/ 74180 w 2378110"/>
              <a:gd name="connsiteY5" fmla="*/ 1116106 h 1555377"/>
              <a:gd name="connsiteX6" fmla="*/ 101075 w 2378110"/>
              <a:gd name="connsiteY6" fmla="*/ 1169894 h 1555377"/>
              <a:gd name="connsiteX7" fmla="*/ 136933 w 2378110"/>
              <a:gd name="connsiteY7" fmla="*/ 1214718 h 1555377"/>
              <a:gd name="connsiteX8" fmla="*/ 190722 w 2378110"/>
              <a:gd name="connsiteY8" fmla="*/ 1268506 h 1555377"/>
              <a:gd name="connsiteX9" fmla="*/ 271404 w 2378110"/>
              <a:gd name="connsiteY9" fmla="*/ 1286435 h 1555377"/>
              <a:gd name="connsiteX10" fmla="*/ 325192 w 2378110"/>
              <a:gd name="connsiteY10" fmla="*/ 1313329 h 1555377"/>
              <a:gd name="connsiteX11" fmla="*/ 387945 w 2378110"/>
              <a:gd name="connsiteY11" fmla="*/ 1331259 h 1555377"/>
              <a:gd name="connsiteX12" fmla="*/ 441733 w 2378110"/>
              <a:gd name="connsiteY12" fmla="*/ 1349188 h 1555377"/>
              <a:gd name="connsiteX13" fmla="*/ 477592 w 2378110"/>
              <a:gd name="connsiteY13" fmla="*/ 1358153 h 1555377"/>
              <a:gd name="connsiteX14" fmla="*/ 504486 w 2378110"/>
              <a:gd name="connsiteY14" fmla="*/ 1367118 h 1555377"/>
              <a:gd name="connsiteX15" fmla="*/ 540345 w 2378110"/>
              <a:gd name="connsiteY15" fmla="*/ 1376082 h 1555377"/>
              <a:gd name="connsiteX16" fmla="*/ 594133 w 2378110"/>
              <a:gd name="connsiteY16" fmla="*/ 1394012 h 1555377"/>
              <a:gd name="connsiteX17" fmla="*/ 629992 w 2378110"/>
              <a:gd name="connsiteY17" fmla="*/ 1402977 h 1555377"/>
              <a:gd name="connsiteX18" fmla="*/ 683780 w 2378110"/>
              <a:gd name="connsiteY18" fmla="*/ 1420906 h 1555377"/>
              <a:gd name="connsiteX19" fmla="*/ 764463 w 2378110"/>
              <a:gd name="connsiteY19" fmla="*/ 1429871 h 1555377"/>
              <a:gd name="connsiteX20" fmla="*/ 800322 w 2378110"/>
              <a:gd name="connsiteY20" fmla="*/ 1438835 h 1555377"/>
              <a:gd name="connsiteX21" fmla="*/ 827216 w 2378110"/>
              <a:gd name="connsiteY21" fmla="*/ 1447800 h 1555377"/>
              <a:gd name="connsiteX22" fmla="*/ 872039 w 2378110"/>
              <a:gd name="connsiteY22" fmla="*/ 1456765 h 1555377"/>
              <a:gd name="connsiteX23" fmla="*/ 934792 w 2378110"/>
              <a:gd name="connsiteY23" fmla="*/ 1474694 h 1555377"/>
              <a:gd name="connsiteX24" fmla="*/ 1042369 w 2378110"/>
              <a:gd name="connsiteY24" fmla="*/ 1483659 h 1555377"/>
              <a:gd name="connsiteX25" fmla="*/ 1078227 w 2378110"/>
              <a:gd name="connsiteY25" fmla="*/ 1492624 h 1555377"/>
              <a:gd name="connsiteX26" fmla="*/ 1132016 w 2378110"/>
              <a:gd name="connsiteY26" fmla="*/ 1501588 h 1555377"/>
              <a:gd name="connsiteX27" fmla="*/ 1158910 w 2378110"/>
              <a:gd name="connsiteY27" fmla="*/ 1510553 h 1555377"/>
              <a:gd name="connsiteX28" fmla="*/ 1257522 w 2378110"/>
              <a:gd name="connsiteY28" fmla="*/ 1519518 h 1555377"/>
              <a:gd name="connsiteX29" fmla="*/ 1490604 w 2378110"/>
              <a:gd name="connsiteY29" fmla="*/ 1546412 h 1555377"/>
              <a:gd name="connsiteX30" fmla="*/ 1553357 w 2378110"/>
              <a:gd name="connsiteY30" fmla="*/ 1555377 h 1555377"/>
              <a:gd name="connsiteX31" fmla="*/ 1750580 w 2378110"/>
              <a:gd name="connsiteY31" fmla="*/ 1546412 h 1555377"/>
              <a:gd name="connsiteX32" fmla="*/ 1840227 w 2378110"/>
              <a:gd name="connsiteY32" fmla="*/ 1528482 h 1555377"/>
              <a:gd name="connsiteX33" fmla="*/ 1867122 w 2378110"/>
              <a:gd name="connsiteY33" fmla="*/ 1519518 h 1555377"/>
              <a:gd name="connsiteX34" fmla="*/ 2037451 w 2378110"/>
              <a:gd name="connsiteY34" fmla="*/ 1501588 h 1555377"/>
              <a:gd name="connsiteX35" fmla="*/ 2118133 w 2378110"/>
              <a:gd name="connsiteY35" fmla="*/ 1474694 h 1555377"/>
              <a:gd name="connsiteX36" fmla="*/ 2145027 w 2378110"/>
              <a:gd name="connsiteY36" fmla="*/ 1465729 h 1555377"/>
              <a:gd name="connsiteX37" fmla="*/ 2180886 w 2378110"/>
              <a:gd name="connsiteY37" fmla="*/ 1456765 h 1555377"/>
              <a:gd name="connsiteX38" fmla="*/ 2207780 w 2378110"/>
              <a:gd name="connsiteY38" fmla="*/ 1438835 h 1555377"/>
              <a:gd name="connsiteX39" fmla="*/ 2279498 w 2378110"/>
              <a:gd name="connsiteY39" fmla="*/ 1420906 h 1555377"/>
              <a:gd name="connsiteX40" fmla="*/ 2315357 w 2378110"/>
              <a:gd name="connsiteY40" fmla="*/ 1394012 h 1555377"/>
              <a:gd name="connsiteX41" fmla="*/ 2342251 w 2378110"/>
              <a:gd name="connsiteY41" fmla="*/ 1376082 h 1555377"/>
              <a:gd name="connsiteX42" fmla="*/ 2351216 w 2378110"/>
              <a:gd name="connsiteY42" fmla="*/ 1340224 h 1555377"/>
              <a:gd name="connsiteX43" fmla="*/ 2369145 w 2378110"/>
              <a:gd name="connsiteY43" fmla="*/ 1286435 h 1555377"/>
              <a:gd name="connsiteX44" fmla="*/ 2378110 w 2378110"/>
              <a:gd name="connsiteY44" fmla="*/ 1259541 h 1555377"/>
              <a:gd name="connsiteX45" fmla="*/ 2342251 w 2378110"/>
              <a:gd name="connsiteY45" fmla="*/ 1178859 h 1555377"/>
              <a:gd name="connsiteX46" fmla="*/ 2324322 w 2378110"/>
              <a:gd name="connsiteY46" fmla="*/ 1160929 h 1555377"/>
              <a:gd name="connsiteX47" fmla="*/ 2297427 w 2378110"/>
              <a:gd name="connsiteY47" fmla="*/ 1116106 h 1555377"/>
              <a:gd name="connsiteX48" fmla="*/ 2279498 w 2378110"/>
              <a:gd name="connsiteY48" fmla="*/ 1089212 h 1555377"/>
              <a:gd name="connsiteX49" fmla="*/ 2225710 w 2378110"/>
              <a:gd name="connsiteY49" fmla="*/ 1044388 h 1555377"/>
              <a:gd name="connsiteX50" fmla="*/ 2207780 w 2378110"/>
              <a:gd name="connsiteY50" fmla="*/ 1017494 h 1555377"/>
              <a:gd name="connsiteX51" fmla="*/ 2153992 w 2378110"/>
              <a:gd name="connsiteY51" fmla="*/ 963706 h 1555377"/>
              <a:gd name="connsiteX52" fmla="*/ 2127098 w 2378110"/>
              <a:gd name="connsiteY52" fmla="*/ 936812 h 1555377"/>
              <a:gd name="connsiteX53" fmla="*/ 2073310 w 2378110"/>
              <a:gd name="connsiteY53" fmla="*/ 900953 h 1555377"/>
              <a:gd name="connsiteX54" fmla="*/ 2055380 w 2378110"/>
              <a:gd name="connsiteY54" fmla="*/ 883024 h 1555377"/>
              <a:gd name="connsiteX55" fmla="*/ 2037451 w 2378110"/>
              <a:gd name="connsiteY55" fmla="*/ 856129 h 1555377"/>
              <a:gd name="connsiteX56" fmla="*/ 2001592 w 2378110"/>
              <a:gd name="connsiteY56" fmla="*/ 847165 h 1555377"/>
              <a:gd name="connsiteX57" fmla="*/ 1956769 w 2378110"/>
              <a:gd name="connsiteY57" fmla="*/ 811306 h 1555377"/>
              <a:gd name="connsiteX58" fmla="*/ 1929875 w 2378110"/>
              <a:gd name="connsiteY58" fmla="*/ 802341 h 1555377"/>
              <a:gd name="connsiteX59" fmla="*/ 1858157 w 2378110"/>
              <a:gd name="connsiteY59" fmla="*/ 748553 h 1555377"/>
              <a:gd name="connsiteX60" fmla="*/ 1831263 w 2378110"/>
              <a:gd name="connsiteY60" fmla="*/ 730624 h 1555377"/>
              <a:gd name="connsiteX61" fmla="*/ 1813333 w 2378110"/>
              <a:gd name="connsiteY61" fmla="*/ 712694 h 1555377"/>
              <a:gd name="connsiteX62" fmla="*/ 1768510 w 2378110"/>
              <a:gd name="connsiteY62" fmla="*/ 676835 h 1555377"/>
              <a:gd name="connsiteX63" fmla="*/ 1750580 w 2378110"/>
              <a:gd name="connsiteY63" fmla="*/ 649941 h 1555377"/>
              <a:gd name="connsiteX64" fmla="*/ 1696792 w 2378110"/>
              <a:gd name="connsiteY64" fmla="*/ 614082 h 1555377"/>
              <a:gd name="connsiteX65" fmla="*/ 1678863 w 2378110"/>
              <a:gd name="connsiteY65" fmla="*/ 587188 h 1555377"/>
              <a:gd name="connsiteX66" fmla="*/ 1625075 w 2378110"/>
              <a:gd name="connsiteY66" fmla="*/ 551329 h 1555377"/>
              <a:gd name="connsiteX67" fmla="*/ 1580251 w 2378110"/>
              <a:gd name="connsiteY67" fmla="*/ 515471 h 1555377"/>
              <a:gd name="connsiteX68" fmla="*/ 1544392 w 2378110"/>
              <a:gd name="connsiteY68" fmla="*/ 470647 h 1555377"/>
              <a:gd name="connsiteX69" fmla="*/ 1517498 w 2378110"/>
              <a:gd name="connsiteY69" fmla="*/ 452718 h 1555377"/>
              <a:gd name="connsiteX70" fmla="*/ 1499569 w 2378110"/>
              <a:gd name="connsiteY70" fmla="*/ 434788 h 1555377"/>
              <a:gd name="connsiteX71" fmla="*/ 1445780 w 2378110"/>
              <a:gd name="connsiteY71" fmla="*/ 398929 h 1555377"/>
              <a:gd name="connsiteX72" fmla="*/ 1418886 w 2378110"/>
              <a:gd name="connsiteY72" fmla="*/ 381000 h 1555377"/>
              <a:gd name="connsiteX73" fmla="*/ 1374063 w 2378110"/>
              <a:gd name="connsiteY73" fmla="*/ 340659 h 1555377"/>
              <a:gd name="connsiteX74" fmla="*/ 1351651 w 2378110"/>
              <a:gd name="connsiteY74" fmla="*/ 313764 h 1555377"/>
              <a:gd name="connsiteX75" fmla="*/ 1257522 w 2378110"/>
              <a:gd name="connsiteY75" fmla="*/ 233082 h 1555377"/>
              <a:gd name="connsiteX76" fmla="*/ 1167874 w 2378110"/>
              <a:gd name="connsiteY76" fmla="*/ 170329 h 1555377"/>
              <a:gd name="connsiteX77" fmla="*/ 1087191 w 2378110"/>
              <a:gd name="connsiteY77" fmla="*/ 107577 h 1555377"/>
              <a:gd name="connsiteX78" fmla="*/ 993063 w 2378110"/>
              <a:gd name="connsiteY78" fmla="*/ 62754 h 1555377"/>
              <a:gd name="connsiteX79" fmla="*/ 889969 w 2378110"/>
              <a:gd name="connsiteY79" fmla="*/ 0 h 1555377"/>
              <a:gd name="connsiteX80" fmla="*/ 782392 w 2378110"/>
              <a:gd name="connsiteY80" fmla="*/ 17930 h 1555377"/>
              <a:gd name="connsiteX81" fmla="*/ 710674 w 2378110"/>
              <a:gd name="connsiteY81" fmla="*/ 53788 h 1555377"/>
              <a:gd name="connsiteX82" fmla="*/ 652404 w 2378110"/>
              <a:gd name="connsiteY82" fmla="*/ 138953 h 1555377"/>
              <a:gd name="connsiteX83" fmla="*/ 616545 w 2378110"/>
              <a:gd name="connsiteY83" fmla="*/ 156882 h 1555377"/>
              <a:gd name="connsiteX84" fmla="*/ 621027 w 2378110"/>
              <a:gd name="connsiteY84" fmla="*/ 192743 h 1555377"/>
              <a:gd name="connsiteX85" fmla="*/ 553792 w 2378110"/>
              <a:gd name="connsiteY85" fmla="*/ 197224 h 1555377"/>
              <a:gd name="connsiteX86" fmla="*/ 513451 w 2378110"/>
              <a:gd name="connsiteY86" fmla="*/ 264458 h 1555377"/>
              <a:gd name="connsiteX87" fmla="*/ 473110 w 2378110"/>
              <a:gd name="connsiteY87" fmla="*/ 322729 h 1555377"/>
              <a:gd name="connsiteX88" fmla="*/ 432769 w 2378110"/>
              <a:gd name="connsiteY88" fmla="*/ 398929 h 1555377"/>
              <a:gd name="connsiteX89" fmla="*/ 396910 w 2378110"/>
              <a:gd name="connsiteY89" fmla="*/ 479612 h 1555377"/>
              <a:gd name="connsiteX90" fmla="*/ 378980 w 2378110"/>
              <a:gd name="connsiteY90" fmla="*/ 497541 h 1555377"/>
              <a:gd name="connsiteX91" fmla="*/ 370016 w 2378110"/>
              <a:gd name="connsiteY91" fmla="*/ 524435 h 1555377"/>
              <a:gd name="connsiteX92" fmla="*/ 325192 w 2378110"/>
              <a:gd name="connsiteY92" fmla="*/ 569259 h 1555377"/>
              <a:gd name="connsiteX93" fmla="*/ 316227 w 2378110"/>
              <a:gd name="connsiteY93" fmla="*/ 596153 h 1555377"/>
              <a:gd name="connsiteX94" fmla="*/ 289333 w 2378110"/>
              <a:gd name="connsiteY94" fmla="*/ 614082 h 1555377"/>
              <a:gd name="connsiteX95" fmla="*/ 271404 w 2378110"/>
              <a:gd name="connsiteY95" fmla="*/ 632012 h 1555377"/>
              <a:gd name="connsiteX96" fmla="*/ 244510 w 2378110"/>
              <a:gd name="connsiteY96" fmla="*/ 649941 h 1555377"/>
              <a:gd name="connsiteX97" fmla="*/ 199686 w 2378110"/>
              <a:gd name="connsiteY97" fmla="*/ 694765 h 1555377"/>
              <a:gd name="connsiteX98" fmla="*/ 172792 w 2378110"/>
              <a:gd name="connsiteY98" fmla="*/ 712694 h 1555377"/>
              <a:gd name="connsiteX99" fmla="*/ 127969 w 2378110"/>
              <a:gd name="connsiteY99" fmla="*/ 748553 h 1555377"/>
              <a:gd name="connsiteX100" fmla="*/ 92110 w 2378110"/>
              <a:gd name="connsiteY100" fmla="*/ 793377 h 1555377"/>
              <a:gd name="connsiteX101" fmla="*/ 47286 w 2378110"/>
              <a:gd name="connsiteY101" fmla="*/ 829235 h 1555377"/>
              <a:gd name="connsiteX102" fmla="*/ 29357 w 2378110"/>
              <a:gd name="connsiteY102" fmla="*/ 856129 h 1555377"/>
              <a:gd name="connsiteX0" fmla="*/ 29357 w 2378110"/>
              <a:gd name="connsiteY0" fmla="*/ 856129 h 1555377"/>
              <a:gd name="connsiteX1" fmla="*/ 20392 w 2378110"/>
              <a:gd name="connsiteY1" fmla="*/ 891988 h 1555377"/>
              <a:gd name="connsiteX2" fmla="*/ 2463 w 2378110"/>
              <a:gd name="connsiteY2" fmla="*/ 918882 h 1555377"/>
              <a:gd name="connsiteX3" fmla="*/ 11427 w 2378110"/>
              <a:gd name="connsiteY3" fmla="*/ 1044388 h 1555377"/>
              <a:gd name="connsiteX4" fmla="*/ 47286 w 2378110"/>
              <a:gd name="connsiteY4" fmla="*/ 1089212 h 1555377"/>
              <a:gd name="connsiteX5" fmla="*/ 74180 w 2378110"/>
              <a:gd name="connsiteY5" fmla="*/ 1116106 h 1555377"/>
              <a:gd name="connsiteX6" fmla="*/ 101075 w 2378110"/>
              <a:gd name="connsiteY6" fmla="*/ 1169894 h 1555377"/>
              <a:gd name="connsiteX7" fmla="*/ 136933 w 2378110"/>
              <a:gd name="connsiteY7" fmla="*/ 1214718 h 1555377"/>
              <a:gd name="connsiteX8" fmla="*/ 190722 w 2378110"/>
              <a:gd name="connsiteY8" fmla="*/ 1268506 h 1555377"/>
              <a:gd name="connsiteX9" fmla="*/ 271404 w 2378110"/>
              <a:gd name="connsiteY9" fmla="*/ 1286435 h 1555377"/>
              <a:gd name="connsiteX10" fmla="*/ 325192 w 2378110"/>
              <a:gd name="connsiteY10" fmla="*/ 1313329 h 1555377"/>
              <a:gd name="connsiteX11" fmla="*/ 387945 w 2378110"/>
              <a:gd name="connsiteY11" fmla="*/ 1331259 h 1555377"/>
              <a:gd name="connsiteX12" fmla="*/ 441733 w 2378110"/>
              <a:gd name="connsiteY12" fmla="*/ 1349188 h 1555377"/>
              <a:gd name="connsiteX13" fmla="*/ 477592 w 2378110"/>
              <a:gd name="connsiteY13" fmla="*/ 1358153 h 1555377"/>
              <a:gd name="connsiteX14" fmla="*/ 504486 w 2378110"/>
              <a:gd name="connsiteY14" fmla="*/ 1367118 h 1555377"/>
              <a:gd name="connsiteX15" fmla="*/ 540345 w 2378110"/>
              <a:gd name="connsiteY15" fmla="*/ 1376082 h 1555377"/>
              <a:gd name="connsiteX16" fmla="*/ 594133 w 2378110"/>
              <a:gd name="connsiteY16" fmla="*/ 1394012 h 1555377"/>
              <a:gd name="connsiteX17" fmla="*/ 629992 w 2378110"/>
              <a:gd name="connsiteY17" fmla="*/ 1402977 h 1555377"/>
              <a:gd name="connsiteX18" fmla="*/ 683780 w 2378110"/>
              <a:gd name="connsiteY18" fmla="*/ 1420906 h 1555377"/>
              <a:gd name="connsiteX19" fmla="*/ 764463 w 2378110"/>
              <a:gd name="connsiteY19" fmla="*/ 1429871 h 1555377"/>
              <a:gd name="connsiteX20" fmla="*/ 800322 w 2378110"/>
              <a:gd name="connsiteY20" fmla="*/ 1438835 h 1555377"/>
              <a:gd name="connsiteX21" fmla="*/ 827216 w 2378110"/>
              <a:gd name="connsiteY21" fmla="*/ 1447800 h 1555377"/>
              <a:gd name="connsiteX22" fmla="*/ 872039 w 2378110"/>
              <a:gd name="connsiteY22" fmla="*/ 1456765 h 1555377"/>
              <a:gd name="connsiteX23" fmla="*/ 934792 w 2378110"/>
              <a:gd name="connsiteY23" fmla="*/ 1474694 h 1555377"/>
              <a:gd name="connsiteX24" fmla="*/ 1042369 w 2378110"/>
              <a:gd name="connsiteY24" fmla="*/ 1483659 h 1555377"/>
              <a:gd name="connsiteX25" fmla="*/ 1078227 w 2378110"/>
              <a:gd name="connsiteY25" fmla="*/ 1492624 h 1555377"/>
              <a:gd name="connsiteX26" fmla="*/ 1132016 w 2378110"/>
              <a:gd name="connsiteY26" fmla="*/ 1501588 h 1555377"/>
              <a:gd name="connsiteX27" fmla="*/ 1158910 w 2378110"/>
              <a:gd name="connsiteY27" fmla="*/ 1510553 h 1555377"/>
              <a:gd name="connsiteX28" fmla="*/ 1257522 w 2378110"/>
              <a:gd name="connsiteY28" fmla="*/ 1519518 h 1555377"/>
              <a:gd name="connsiteX29" fmla="*/ 1490604 w 2378110"/>
              <a:gd name="connsiteY29" fmla="*/ 1546412 h 1555377"/>
              <a:gd name="connsiteX30" fmla="*/ 1553357 w 2378110"/>
              <a:gd name="connsiteY30" fmla="*/ 1555377 h 1555377"/>
              <a:gd name="connsiteX31" fmla="*/ 1750580 w 2378110"/>
              <a:gd name="connsiteY31" fmla="*/ 1546412 h 1555377"/>
              <a:gd name="connsiteX32" fmla="*/ 1840227 w 2378110"/>
              <a:gd name="connsiteY32" fmla="*/ 1528482 h 1555377"/>
              <a:gd name="connsiteX33" fmla="*/ 1867122 w 2378110"/>
              <a:gd name="connsiteY33" fmla="*/ 1519518 h 1555377"/>
              <a:gd name="connsiteX34" fmla="*/ 2037451 w 2378110"/>
              <a:gd name="connsiteY34" fmla="*/ 1501588 h 1555377"/>
              <a:gd name="connsiteX35" fmla="*/ 2118133 w 2378110"/>
              <a:gd name="connsiteY35" fmla="*/ 1474694 h 1555377"/>
              <a:gd name="connsiteX36" fmla="*/ 2145027 w 2378110"/>
              <a:gd name="connsiteY36" fmla="*/ 1465729 h 1555377"/>
              <a:gd name="connsiteX37" fmla="*/ 2180886 w 2378110"/>
              <a:gd name="connsiteY37" fmla="*/ 1456765 h 1555377"/>
              <a:gd name="connsiteX38" fmla="*/ 2207780 w 2378110"/>
              <a:gd name="connsiteY38" fmla="*/ 1438835 h 1555377"/>
              <a:gd name="connsiteX39" fmla="*/ 2279498 w 2378110"/>
              <a:gd name="connsiteY39" fmla="*/ 1420906 h 1555377"/>
              <a:gd name="connsiteX40" fmla="*/ 2315357 w 2378110"/>
              <a:gd name="connsiteY40" fmla="*/ 1394012 h 1555377"/>
              <a:gd name="connsiteX41" fmla="*/ 2342251 w 2378110"/>
              <a:gd name="connsiteY41" fmla="*/ 1376082 h 1555377"/>
              <a:gd name="connsiteX42" fmla="*/ 2351216 w 2378110"/>
              <a:gd name="connsiteY42" fmla="*/ 1340224 h 1555377"/>
              <a:gd name="connsiteX43" fmla="*/ 2369145 w 2378110"/>
              <a:gd name="connsiteY43" fmla="*/ 1286435 h 1555377"/>
              <a:gd name="connsiteX44" fmla="*/ 2378110 w 2378110"/>
              <a:gd name="connsiteY44" fmla="*/ 1259541 h 1555377"/>
              <a:gd name="connsiteX45" fmla="*/ 2342251 w 2378110"/>
              <a:gd name="connsiteY45" fmla="*/ 1178859 h 1555377"/>
              <a:gd name="connsiteX46" fmla="*/ 2324322 w 2378110"/>
              <a:gd name="connsiteY46" fmla="*/ 1160929 h 1555377"/>
              <a:gd name="connsiteX47" fmla="*/ 2297427 w 2378110"/>
              <a:gd name="connsiteY47" fmla="*/ 1116106 h 1555377"/>
              <a:gd name="connsiteX48" fmla="*/ 2279498 w 2378110"/>
              <a:gd name="connsiteY48" fmla="*/ 1089212 h 1555377"/>
              <a:gd name="connsiteX49" fmla="*/ 2225710 w 2378110"/>
              <a:gd name="connsiteY49" fmla="*/ 1044388 h 1555377"/>
              <a:gd name="connsiteX50" fmla="*/ 2207780 w 2378110"/>
              <a:gd name="connsiteY50" fmla="*/ 1017494 h 1555377"/>
              <a:gd name="connsiteX51" fmla="*/ 2153992 w 2378110"/>
              <a:gd name="connsiteY51" fmla="*/ 963706 h 1555377"/>
              <a:gd name="connsiteX52" fmla="*/ 2127098 w 2378110"/>
              <a:gd name="connsiteY52" fmla="*/ 936812 h 1555377"/>
              <a:gd name="connsiteX53" fmla="*/ 2073310 w 2378110"/>
              <a:gd name="connsiteY53" fmla="*/ 900953 h 1555377"/>
              <a:gd name="connsiteX54" fmla="*/ 2055380 w 2378110"/>
              <a:gd name="connsiteY54" fmla="*/ 883024 h 1555377"/>
              <a:gd name="connsiteX55" fmla="*/ 2037451 w 2378110"/>
              <a:gd name="connsiteY55" fmla="*/ 856129 h 1555377"/>
              <a:gd name="connsiteX56" fmla="*/ 2001592 w 2378110"/>
              <a:gd name="connsiteY56" fmla="*/ 847165 h 1555377"/>
              <a:gd name="connsiteX57" fmla="*/ 1956769 w 2378110"/>
              <a:gd name="connsiteY57" fmla="*/ 811306 h 1555377"/>
              <a:gd name="connsiteX58" fmla="*/ 1929875 w 2378110"/>
              <a:gd name="connsiteY58" fmla="*/ 802341 h 1555377"/>
              <a:gd name="connsiteX59" fmla="*/ 1858157 w 2378110"/>
              <a:gd name="connsiteY59" fmla="*/ 748553 h 1555377"/>
              <a:gd name="connsiteX60" fmla="*/ 1831263 w 2378110"/>
              <a:gd name="connsiteY60" fmla="*/ 730624 h 1555377"/>
              <a:gd name="connsiteX61" fmla="*/ 1813333 w 2378110"/>
              <a:gd name="connsiteY61" fmla="*/ 712694 h 1555377"/>
              <a:gd name="connsiteX62" fmla="*/ 1768510 w 2378110"/>
              <a:gd name="connsiteY62" fmla="*/ 676835 h 1555377"/>
              <a:gd name="connsiteX63" fmla="*/ 1750580 w 2378110"/>
              <a:gd name="connsiteY63" fmla="*/ 649941 h 1555377"/>
              <a:gd name="connsiteX64" fmla="*/ 1696792 w 2378110"/>
              <a:gd name="connsiteY64" fmla="*/ 614082 h 1555377"/>
              <a:gd name="connsiteX65" fmla="*/ 1678863 w 2378110"/>
              <a:gd name="connsiteY65" fmla="*/ 587188 h 1555377"/>
              <a:gd name="connsiteX66" fmla="*/ 1625075 w 2378110"/>
              <a:gd name="connsiteY66" fmla="*/ 551329 h 1555377"/>
              <a:gd name="connsiteX67" fmla="*/ 1580251 w 2378110"/>
              <a:gd name="connsiteY67" fmla="*/ 515471 h 1555377"/>
              <a:gd name="connsiteX68" fmla="*/ 1544392 w 2378110"/>
              <a:gd name="connsiteY68" fmla="*/ 470647 h 1555377"/>
              <a:gd name="connsiteX69" fmla="*/ 1517498 w 2378110"/>
              <a:gd name="connsiteY69" fmla="*/ 452718 h 1555377"/>
              <a:gd name="connsiteX70" fmla="*/ 1499569 w 2378110"/>
              <a:gd name="connsiteY70" fmla="*/ 434788 h 1555377"/>
              <a:gd name="connsiteX71" fmla="*/ 1445780 w 2378110"/>
              <a:gd name="connsiteY71" fmla="*/ 398929 h 1555377"/>
              <a:gd name="connsiteX72" fmla="*/ 1418886 w 2378110"/>
              <a:gd name="connsiteY72" fmla="*/ 381000 h 1555377"/>
              <a:gd name="connsiteX73" fmla="*/ 1374063 w 2378110"/>
              <a:gd name="connsiteY73" fmla="*/ 340659 h 1555377"/>
              <a:gd name="connsiteX74" fmla="*/ 1351651 w 2378110"/>
              <a:gd name="connsiteY74" fmla="*/ 313764 h 1555377"/>
              <a:gd name="connsiteX75" fmla="*/ 1257522 w 2378110"/>
              <a:gd name="connsiteY75" fmla="*/ 233082 h 1555377"/>
              <a:gd name="connsiteX76" fmla="*/ 1167874 w 2378110"/>
              <a:gd name="connsiteY76" fmla="*/ 170329 h 1555377"/>
              <a:gd name="connsiteX77" fmla="*/ 1087191 w 2378110"/>
              <a:gd name="connsiteY77" fmla="*/ 107577 h 1555377"/>
              <a:gd name="connsiteX78" fmla="*/ 993063 w 2378110"/>
              <a:gd name="connsiteY78" fmla="*/ 62754 h 1555377"/>
              <a:gd name="connsiteX79" fmla="*/ 889969 w 2378110"/>
              <a:gd name="connsiteY79" fmla="*/ 0 h 1555377"/>
              <a:gd name="connsiteX80" fmla="*/ 782392 w 2378110"/>
              <a:gd name="connsiteY80" fmla="*/ 17930 h 1555377"/>
              <a:gd name="connsiteX81" fmla="*/ 710674 w 2378110"/>
              <a:gd name="connsiteY81" fmla="*/ 53788 h 1555377"/>
              <a:gd name="connsiteX82" fmla="*/ 652404 w 2378110"/>
              <a:gd name="connsiteY82" fmla="*/ 138953 h 1555377"/>
              <a:gd name="connsiteX83" fmla="*/ 616545 w 2378110"/>
              <a:gd name="connsiteY83" fmla="*/ 156882 h 1555377"/>
              <a:gd name="connsiteX84" fmla="*/ 594133 w 2378110"/>
              <a:gd name="connsiteY84" fmla="*/ 147919 h 1555377"/>
              <a:gd name="connsiteX85" fmla="*/ 553792 w 2378110"/>
              <a:gd name="connsiteY85" fmla="*/ 197224 h 1555377"/>
              <a:gd name="connsiteX86" fmla="*/ 513451 w 2378110"/>
              <a:gd name="connsiteY86" fmla="*/ 264458 h 1555377"/>
              <a:gd name="connsiteX87" fmla="*/ 473110 w 2378110"/>
              <a:gd name="connsiteY87" fmla="*/ 322729 h 1555377"/>
              <a:gd name="connsiteX88" fmla="*/ 432769 w 2378110"/>
              <a:gd name="connsiteY88" fmla="*/ 398929 h 1555377"/>
              <a:gd name="connsiteX89" fmla="*/ 396910 w 2378110"/>
              <a:gd name="connsiteY89" fmla="*/ 479612 h 1555377"/>
              <a:gd name="connsiteX90" fmla="*/ 378980 w 2378110"/>
              <a:gd name="connsiteY90" fmla="*/ 497541 h 1555377"/>
              <a:gd name="connsiteX91" fmla="*/ 370016 w 2378110"/>
              <a:gd name="connsiteY91" fmla="*/ 524435 h 1555377"/>
              <a:gd name="connsiteX92" fmla="*/ 325192 w 2378110"/>
              <a:gd name="connsiteY92" fmla="*/ 569259 h 1555377"/>
              <a:gd name="connsiteX93" fmla="*/ 316227 w 2378110"/>
              <a:gd name="connsiteY93" fmla="*/ 596153 h 1555377"/>
              <a:gd name="connsiteX94" fmla="*/ 289333 w 2378110"/>
              <a:gd name="connsiteY94" fmla="*/ 614082 h 1555377"/>
              <a:gd name="connsiteX95" fmla="*/ 271404 w 2378110"/>
              <a:gd name="connsiteY95" fmla="*/ 632012 h 1555377"/>
              <a:gd name="connsiteX96" fmla="*/ 244510 w 2378110"/>
              <a:gd name="connsiteY96" fmla="*/ 649941 h 1555377"/>
              <a:gd name="connsiteX97" fmla="*/ 199686 w 2378110"/>
              <a:gd name="connsiteY97" fmla="*/ 694765 h 1555377"/>
              <a:gd name="connsiteX98" fmla="*/ 172792 w 2378110"/>
              <a:gd name="connsiteY98" fmla="*/ 712694 h 1555377"/>
              <a:gd name="connsiteX99" fmla="*/ 127969 w 2378110"/>
              <a:gd name="connsiteY99" fmla="*/ 748553 h 1555377"/>
              <a:gd name="connsiteX100" fmla="*/ 92110 w 2378110"/>
              <a:gd name="connsiteY100" fmla="*/ 793377 h 1555377"/>
              <a:gd name="connsiteX101" fmla="*/ 47286 w 2378110"/>
              <a:gd name="connsiteY101" fmla="*/ 829235 h 1555377"/>
              <a:gd name="connsiteX102" fmla="*/ 29357 w 2378110"/>
              <a:gd name="connsiteY102" fmla="*/ 856129 h 1555377"/>
              <a:gd name="connsiteX0" fmla="*/ 29357 w 2378110"/>
              <a:gd name="connsiteY0" fmla="*/ 856129 h 1555377"/>
              <a:gd name="connsiteX1" fmla="*/ 20392 w 2378110"/>
              <a:gd name="connsiteY1" fmla="*/ 891988 h 1555377"/>
              <a:gd name="connsiteX2" fmla="*/ 2463 w 2378110"/>
              <a:gd name="connsiteY2" fmla="*/ 918882 h 1555377"/>
              <a:gd name="connsiteX3" fmla="*/ 11427 w 2378110"/>
              <a:gd name="connsiteY3" fmla="*/ 1044388 h 1555377"/>
              <a:gd name="connsiteX4" fmla="*/ 47286 w 2378110"/>
              <a:gd name="connsiteY4" fmla="*/ 1089212 h 1555377"/>
              <a:gd name="connsiteX5" fmla="*/ 74180 w 2378110"/>
              <a:gd name="connsiteY5" fmla="*/ 1116106 h 1555377"/>
              <a:gd name="connsiteX6" fmla="*/ 101075 w 2378110"/>
              <a:gd name="connsiteY6" fmla="*/ 1169894 h 1555377"/>
              <a:gd name="connsiteX7" fmla="*/ 136933 w 2378110"/>
              <a:gd name="connsiteY7" fmla="*/ 1214718 h 1555377"/>
              <a:gd name="connsiteX8" fmla="*/ 190722 w 2378110"/>
              <a:gd name="connsiteY8" fmla="*/ 1268506 h 1555377"/>
              <a:gd name="connsiteX9" fmla="*/ 271404 w 2378110"/>
              <a:gd name="connsiteY9" fmla="*/ 1286435 h 1555377"/>
              <a:gd name="connsiteX10" fmla="*/ 325192 w 2378110"/>
              <a:gd name="connsiteY10" fmla="*/ 1313329 h 1555377"/>
              <a:gd name="connsiteX11" fmla="*/ 387945 w 2378110"/>
              <a:gd name="connsiteY11" fmla="*/ 1331259 h 1555377"/>
              <a:gd name="connsiteX12" fmla="*/ 441733 w 2378110"/>
              <a:gd name="connsiteY12" fmla="*/ 1349188 h 1555377"/>
              <a:gd name="connsiteX13" fmla="*/ 477592 w 2378110"/>
              <a:gd name="connsiteY13" fmla="*/ 1358153 h 1555377"/>
              <a:gd name="connsiteX14" fmla="*/ 504486 w 2378110"/>
              <a:gd name="connsiteY14" fmla="*/ 1367118 h 1555377"/>
              <a:gd name="connsiteX15" fmla="*/ 540345 w 2378110"/>
              <a:gd name="connsiteY15" fmla="*/ 1376082 h 1555377"/>
              <a:gd name="connsiteX16" fmla="*/ 594133 w 2378110"/>
              <a:gd name="connsiteY16" fmla="*/ 1394012 h 1555377"/>
              <a:gd name="connsiteX17" fmla="*/ 629992 w 2378110"/>
              <a:gd name="connsiteY17" fmla="*/ 1402977 h 1555377"/>
              <a:gd name="connsiteX18" fmla="*/ 683780 w 2378110"/>
              <a:gd name="connsiteY18" fmla="*/ 1420906 h 1555377"/>
              <a:gd name="connsiteX19" fmla="*/ 764463 w 2378110"/>
              <a:gd name="connsiteY19" fmla="*/ 1429871 h 1555377"/>
              <a:gd name="connsiteX20" fmla="*/ 800322 w 2378110"/>
              <a:gd name="connsiteY20" fmla="*/ 1438835 h 1555377"/>
              <a:gd name="connsiteX21" fmla="*/ 827216 w 2378110"/>
              <a:gd name="connsiteY21" fmla="*/ 1447800 h 1555377"/>
              <a:gd name="connsiteX22" fmla="*/ 872039 w 2378110"/>
              <a:gd name="connsiteY22" fmla="*/ 1456765 h 1555377"/>
              <a:gd name="connsiteX23" fmla="*/ 934792 w 2378110"/>
              <a:gd name="connsiteY23" fmla="*/ 1474694 h 1555377"/>
              <a:gd name="connsiteX24" fmla="*/ 1042369 w 2378110"/>
              <a:gd name="connsiteY24" fmla="*/ 1483659 h 1555377"/>
              <a:gd name="connsiteX25" fmla="*/ 1078227 w 2378110"/>
              <a:gd name="connsiteY25" fmla="*/ 1492624 h 1555377"/>
              <a:gd name="connsiteX26" fmla="*/ 1132016 w 2378110"/>
              <a:gd name="connsiteY26" fmla="*/ 1501588 h 1555377"/>
              <a:gd name="connsiteX27" fmla="*/ 1158910 w 2378110"/>
              <a:gd name="connsiteY27" fmla="*/ 1510553 h 1555377"/>
              <a:gd name="connsiteX28" fmla="*/ 1257522 w 2378110"/>
              <a:gd name="connsiteY28" fmla="*/ 1519518 h 1555377"/>
              <a:gd name="connsiteX29" fmla="*/ 1490604 w 2378110"/>
              <a:gd name="connsiteY29" fmla="*/ 1546412 h 1555377"/>
              <a:gd name="connsiteX30" fmla="*/ 1553357 w 2378110"/>
              <a:gd name="connsiteY30" fmla="*/ 1555377 h 1555377"/>
              <a:gd name="connsiteX31" fmla="*/ 1750580 w 2378110"/>
              <a:gd name="connsiteY31" fmla="*/ 1546412 h 1555377"/>
              <a:gd name="connsiteX32" fmla="*/ 1840227 w 2378110"/>
              <a:gd name="connsiteY32" fmla="*/ 1528482 h 1555377"/>
              <a:gd name="connsiteX33" fmla="*/ 1867122 w 2378110"/>
              <a:gd name="connsiteY33" fmla="*/ 1519518 h 1555377"/>
              <a:gd name="connsiteX34" fmla="*/ 2037451 w 2378110"/>
              <a:gd name="connsiteY34" fmla="*/ 1501588 h 1555377"/>
              <a:gd name="connsiteX35" fmla="*/ 2118133 w 2378110"/>
              <a:gd name="connsiteY35" fmla="*/ 1474694 h 1555377"/>
              <a:gd name="connsiteX36" fmla="*/ 2145027 w 2378110"/>
              <a:gd name="connsiteY36" fmla="*/ 1465729 h 1555377"/>
              <a:gd name="connsiteX37" fmla="*/ 2180886 w 2378110"/>
              <a:gd name="connsiteY37" fmla="*/ 1456765 h 1555377"/>
              <a:gd name="connsiteX38" fmla="*/ 2207780 w 2378110"/>
              <a:gd name="connsiteY38" fmla="*/ 1438835 h 1555377"/>
              <a:gd name="connsiteX39" fmla="*/ 2279498 w 2378110"/>
              <a:gd name="connsiteY39" fmla="*/ 1420906 h 1555377"/>
              <a:gd name="connsiteX40" fmla="*/ 2315357 w 2378110"/>
              <a:gd name="connsiteY40" fmla="*/ 1394012 h 1555377"/>
              <a:gd name="connsiteX41" fmla="*/ 2342251 w 2378110"/>
              <a:gd name="connsiteY41" fmla="*/ 1376082 h 1555377"/>
              <a:gd name="connsiteX42" fmla="*/ 2351216 w 2378110"/>
              <a:gd name="connsiteY42" fmla="*/ 1340224 h 1555377"/>
              <a:gd name="connsiteX43" fmla="*/ 2369145 w 2378110"/>
              <a:gd name="connsiteY43" fmla="*/ 1286435 h 1555377"/>
              <a:gd name="connsiteX44" fmla="*/ 2378110 w 2378110"/>
              <a:gd name="connsiteY44" fmla="*/ 1259541 h 1555377"/>
              <a:gd name="connsiteX45" fmla="*/ 2342251 w 2378110"/>
              <a:gd name="connsiteY45" fmla="*/ 1178859 h 1555377"/>
              <a:gd name="connsiteX46" fmla="*/ 2324322 w 2378110"/>
              <a:gd name="connsiteY46" fmla="*/ 1160929 h 1555377"/>
              <a:gd name="connsiteX47" fmla="*/ 2297427 w 2378110"/>
              <a:gd name="connsiteY47" fmla="*/ 1116106 h 1555377"/>
              <a:gd name="connsiteX48" fmla="*/ 2279498 w 2378110"/>
              <a:gd name="connsiteY48" fmla="*/ 1089212 h 1555377"/>
              <a:gd name="connsiteX49" fmla="*/ 2225710 w 2378110"/>
              <a:gd name="connsiteY49" fmla="*/ 1044388 h 1555377"/>
              <a:gd name="connsiteX50" fmla="*/ 2207780 w 2378110"/>
              <a:gd name="connsiteY50" fmla="*/ 1017494 h 1555377"/>
              <a:gd name="connsiteX51" fmla="*/ 2153992 w 2378110"/>
              <a:gd name="connsiteY51" fmla="*/ 963706 h 1555377"/>
              <a:gd name="connsiteX52" fmla="*/ 2127098 w 2378110"/>
              <a:gd name="connsiteY52" fmla="*/ 936812 h 1555377"/>
              <a:gd name="connsiteX53" fmla="*/ 2073310 w 2378110"/>
              <a:gd name="connsiteY53" fmla="*/ 900953 h 1555377"/>
              <a:gd name="connsiteX54" fmla="*/ 2055380 w 2378110"/>
              <a:gd name="connsiteY54" fmla="*/ 883024 h 1555377"/>
              <a:gd name="connsiteX55" fmla="*/ 2037451 w 2378110"/>
              <a:gd name="connsiteY55" fmla="*/ 856129 h 1555377"/>
              <a:gd name="connsiteX56" fmla="*/ 2001592 w 2378110"/>
              <a:gd name="connsiteY56" fmla="*/ 847165 h 1555377"/>
              <a:gd name="connsiteX57" fmla="*/ 1956769 w 2378110"/>
              <a:gd name="connsiteY57" fmla="*/ 811306 h 1555377"/>
              <a:gd name="connsiteX58" fmla="*/ 1929875 w 2378110"/>
              <a:gd name="connsiteY58" fmla="*/ 802341 h 1555377"/>
              <a:gd name="connsiteX59" fmla="*/ 1858157 w 2378110"/>
              <a:gd name="connsiteY59" fmla="*/ 748553 h 1555377"/>
              <a:gd name="connsiteX60" fmla="*/ 1831263 w 2378110"/>
              <a:gd name="connsiteY60" fmla="*/ 730624 h 1555377"/>
              <a:gd name="connsiteX61" fmla="*/ 1813333 w 2378110"/>
              <a:gd name="connsiteY61" fmla="*/ 712694 h 1555377"/>
              <a:gd name="connsiteX62" fmla="*/ 1768510 w 2378110"/>
              <a:gd name="connsiteY62" fmla="*/ 676835 h 1555377"/>
              <a:gd name="connsiteX63" fmla="*/ 1750580 w 2378110"/>
              <a:gd name="connsiteY63" fmla="*/ 649941 h 1555377"/>
              <a:gd name="connsiteX64" fmla="*/ 1696792 w 2378110"/>
              <a:gd name="connsiteY64" fmla="*/ 614082 h 1555377"/>
              <a:gd name="connsiteX65" fmla="*/ 1678863 w 2378110"/>
              <a:gd name="connsiteY65" fmla="*/ 587188 h 1555377"/>
              <a:gd name="connsiteX66" fmla="*/ 1625075 w 2378110"/>
              <a:gd name="connsiteY66" fmla="*/ 551329 h 1555377"/>
              <a:gd name="connsiteX67" fmla="*/ 1580251 w 2378110"/>
              <a:gd name="connsiteY67" fmla="*/ 515471 h 1555377"/>
              <a:gd name="connsiteX68" fmla="*/ 1544392 w 2378110"/>
              <a:gd name="connsiteY68" fmla="*/ 470647 h 1555377"/>
              <a:gd name="connsiteX69" fmla="*/ 1517498 w 2378110"/>
              <a:gd name="connsiteY69" fmla="*/ 452718 h 1555377"/>
              <a:gd name="connsiteX70" fmla="*/ 1499569 w 2378110"/>
              <a:gd name="connsiteY70" fmla="*/ 434788 h 1555377"/>
              <a:gd name="connsiteX71" fmla="*/ 1445780 w 2378110"/>
              <a:gd name="connsiteY71" fmla="*/ 398929 h 1555377"/>
              <a:gd name="connsiteX72" fmla="*/ 1418886 w 2378110"/>
              <a:gd name="connsiteY72" fmla="*/ 381000 h 1555377"/>
              <a:gd name="connsiteX73" fmla="*/ 1374063 w 2378110"/>
              <a:gd name="connsiteY73" fmla="*/ 340659 h 1555377"/>
              <a:gd name="connsiteX74" fmla="*/ 1351651 w 2378110"/>
              <a:gd name="connsiteY74" fmla="*/ 313764 h 1555377"/>
              <a:gd name="connsiteX75" fmla="*/ 1257522 w 2378110"/>
              <a:gd name="connsiteY75" fmla="*/ 233082 h 1555377"/>
              <a:gd name="connsiteX76" fmla="*/ 1167874 w 2378110"/>
              <a:gd name="connsiteY76" fmla="*/ 170329 h 1555377"/>
              <a:gd name="connsiteX77" fmla="*/ 1087191 w 2378110"/>
              <a:gd name="connsiteY77" fmla="*/ 107577 h 1555377"/>
              <a:gd name="connsiteX78" fmla="*/ 993063 w 2378110"/>
              <a:gd name="connsiteY78" fmla="*/ 62754 h 1555377"/>
              <a:gd name="connsiteX79" fmla="*/ 889969 w 2378110"/>
              <a:gd name="connsiteY79" fmla="*/ 0 h 1555377"/>
              <a:gd name="connsiteX80" fmla="*/ 782392 w 2378110"/>
              <a:gd name="connsiteY80" fmla="*/ 17930 h 1555377"/>
              <a:gd name="connsiteX81" fmla="*/ 710674 w 2378110"/>
              <a:gd name="connsiteY81" fmla="*/ 53788 h 1555377"/>
              <a:gd name="connsiteX82" fmla="*/ 652404 w 2378110"/>
              <a:gd name="connsiteY82" fmla="*/ 138953 h 1555377"/>
              <a:gd name="connsiteX83" fmla="*/ 607581 w 2378110"/>
              <a:gd name="connsiteY83" fmla="*/ 125506 h 1555377"/>
              <a:gd name="connsiteX84" fmla="*/ 594133 w 2378110"/>
              <a:gd name="connsiteY84" fmla="*/ 147919 h 1555377"/>
              <a:gd name="connsiteX85" fmla="*/ 553792 w 2378110"/>
              <a:gd name="connsiteY85" fmla="*/ 197224 h 1555377"/>
              <a:gd name="connsiteX86" fmla="*/ 513451 w 2378110"/>
              <a:gd name="connsiteY86" fmla="*/ 264458 h 1555377"/>
              <a:gd name="connsiteX87" fmla="*/ 473110 w 2378110"/>
              <a:gd name="connsiteY87" fmla="*/ 322729 h 1555377"/>
              <a:gd name="connsiteX88" fmla="*/ 432769 w 2378110"/>
              <a:gd name="connsiteY88" fmla="*/ 398929 h 1555377"/>
              <a:gd name="connsiteX89" fmla="*/ 396910 w 2378110"/>
              <a:gd name="connsiteY89" fmla="*/ 479612 h 1555377"/>
              <a:gd name="connsiteX90" fmla="*/ 378980 w 2378110"/>
              <a:gd name="connsiteY90" fmla="*/ 497541 h 1555377"/>
              <a:gd name="connsiteX91" fmla="*/ 370016 w 2378110"/>
              <a:gd name="connsiteY91" fmla="*/ 524435 h 1555377"/>
              <a:gd name="connsiteX92" fmla="*/ 325192 w 2378110"/>
              <a:gd name="connsiteY92" fmla="*/ 569259 h 1555377"/>
              <a:gd name="connsiteX93" fmla="*/ 316227 w 2378110"/>
              <a:gd name="connsiteY93" fmla="*/ 596153 h 1555377"/>
              <a:gd name="connsiteX94" fmla="*/ 289333 w 2378110"/>
              <a:gd name="connsiteY94" fmla="*/ 614082 h 1555377"/>
              <a:gd name="connsiteX95" fmla="*/ 271404 w 2378110"/>
              <a:gd name="connsiteY95" fmla="*/ 632012 h 1555377"/>
              <a:gd name="connsiteX96" fmla="*/ 244510 w 2378110"/>
              <a:gd name="connsiteY96" fmla="*/ 649941 h 1555377"/>
              <a:gd name="connsiteX97" fmla="*/ 199686 w 2378110"/>
              <a:gd name="connsiteY97" fmla="*/ 694765 h 1555377"/>
              <a:gd name="connsiteX98" fmla="*/ 172792 w 2378110"/>
              <a:gd name="connsiteY98" fmla="*/ 712694 h 1555377"/>
              <a:gd name="connsiteX99" fmla="*/ 127969 w 2378110"/>
              <a:gd name="connsiteY99" fmla="*/ 748553 h 1555377"/>
              <a:gd name="connsiteX100" fmla="*/ 92110 w 2378110"/>
              <a:gd name="connsiteY100" fmla="*/ 793377 h 1555377"/>
              <a:gd name="connsiteX101" fmla="*/ 47286 w 2378110"/>
              <a:gd name="connsiteY101" fmla="*/ 829235 h 1555377"/>
              <a:gd name="connsiteX102" fmla="*/ 29357 w 2378110"/>
              <a:gd name="connsiteY102" fmla="*/ 856129 h 1555377"/>
              <a:gd name="connsiteX0" fmla="*/ 29357 w 2378110"/>
              <a:gd name="connsiteY0" fmla="*/ 856129 h 1555377"/>
              <a:gd name="connsiteX1" fmla="*/ 20392 w 2378110"/>
              <a:gd name="connsiteY1" fmla="*/ 891988 h 1555377"/>
              <a:gd name="connsiteX2" fmla="*/ 2463 w 2378110"/>
              <a:gd name="connsiteY2" fmla="*/ 918882 h 1555377"/>
              <a:gd name="connsiteX3" fmla="*/ 11427 w 2378110"/>
              <a:gd name="connsiteY3" fmla="*/ 1044388 h 1555377"/>
              <a:gd name="connsiteX4" fmla="*/ 47286 w 2378110"/>
              <a:gd name="connsiteY4" fmla="*/ 1089212 h 1555377"/>
              <a:gd name="connsiteX5" fmla="*/ 74180 w 2378110"/>
              <a:gd name="connsiteY5" fmla="*/ 1116106 h 1555377"/>
              <a:gd name="connsiteX6" fmla="*/ 101075 w 2378110"/>
              <a:gd name="connsiteY6" fmla="*/ 1169894 h 1555377"/>
              <a:gd name="connsiteX7" fmla="*/ 136933 w 2378110"/>
              <a:gd name="connsiteY7" fmla="*/ 1214718 h 1555377"/>
              <a:gd name="connsiteX8" fmla="*/ 190722 w 2378110"/>
              <a:gd name="connsiteY8" fmla="*/ 1268506 h 1555377"/>
              <a:gd name="connsiteX9" fmla="*/ 271404 w 2378110"/>
              <a:gd name="connsiteY9" fmla="*/ 1286435 h 1555377"/>
              <a:gd name="connsiteX10" fmla="*/ 325192 w 2378110"/>
              <a:gd name="connsiteY10" fmla="*/ 1313329 h 1555377"/>
              <a:gd name="connsiteX11" fmla="*/ 387945 w 2378110"/>
              <a:gd name="connsiteY11" fmla="*/ 1331259 h 1555377"/>
              <a:gd name="connsiteX12" fmla="*/ 441733 w 2378110"/>
              <a:gd name="connsiteY12" fmla="*/ 1349188 h 1555377"/>
              <a:gd name="connsiteX13" fmla="*/ 477592 w 2378110"/>
              <a:gd name="connsiteY13" fmla="*/ 1358153 h 1555377"/>
              <a:gd name="connsiteX14" fmla="*/ 504486 w 2378110"/>
              <a:gd name="connsiteY14" fmla="*/ 1367118 h 1555377"/>
              <a:gd name="connsiteX15" fmla="*/ 540345 w 2378110"/>
              <a:gd name="connsiteY15" fmla="*/ 1376082 h 1555377"/>
              <a:gd name="connsiteX16" fmla="*/ 594133 w 2378110"/>
              <a:gd name="connsiteY16" fmla="*/ 1394012 h 1555377"/>
              <a:gd name="connsiteX17" fmla="*/ 629992 w 2378110"/>
              <a:gd name="connsiteY17" fmla="*/ 1402977 h 1555377"/>
              <a:gd name="connsiteX18" fmla="*/ 683780 w 2378110"/>
              <a:gd name="connsiteY18" fmla="*/ 1420906 h 1555377"/>
              <a:gd name="connsiteX19" fmla="*/ 764463 w 2378110"/>
              <a:gd name="connsiteY19" fmla="*/ 1429871 h 1555377"/>
              <a:gd name="connsiteX20" fmla="*/ 800322 w 2378110"/>
              <a:gd name="connsiteY20" fmla="*/ 1438835 h 1555377"/>
              <a:gd name="connsiteX21" fmla="*/ 827216 w 2378110"/>
              <a:gd name="connsiteY21" fmla="*/ 1447800 h 1555377"/>
              <a:gd name="connsiteX22" fmla="*/ 872039 w 2378110"/>
              <a:gd name="connsiteY22" fmla="*/ 1456765 h 1555377"/>
              <a:gd name="connsiteX23" fmla="*/ 934792 w 2378110"/>
              <a:gd name="connsiteY23" fmla="*/ 1474694 h 1555377"/>
              <a:gd name="connsiteX24" fmla="*/ 1042369 w 2378110"/>
              <a:gd name="connsiteY24" fmla="*/ 1483659 h 1555377"/>
              <a:gd name="connsiteX25" fmla="*/ 1078227 w 2378110"/>
              <a:gd name="connsiteY25" fmla="*/ 1492624 h 1555377"/>
              <a:gd name="connsiteX26" fmla="*/ 1132016 w 2378110"/>
              <a:gd name="connsiteY26" fmla="*/ 1501588 h 1555377"/>
              <a:gd name="connsiteX27" fmla="*/ 1158910 w 2378110"/>
              <a:gd name="connsiteY27" fmla="*/ 1510553 h 1555377"/>
              <a:gd name="connsiteX28" fmla="*/ 1257522 w 2378110"/>
              <a:gd name="connsiteY28" fmla="*/ 1519518 h 1555377"/>
              <a:gd name="connsiteX29" fmla="*/ 1490604 w 2378110"/>
              <a:gd name="connsiteY29" fmla="*/ 1546412 h 1555377"/>
              <a:gd name="connsiteX30" fmla="*/ 1553357 w 2378110"/>
              <a:gd name="connsiteY30" fmla="*/ 1555377 h 1555377"/>
              <a:gd name="connsiteX31" fmla="*/ 1750580 w 2378110"/>
              <a:gd name="connsiteY31" fmla="*/ 1546412 h 1555377"/>
              <a:gd name="connsiteX32" fmla="*/ 1840227 w 2378110"/>
              <a:gd name="connsiteY32" fmla="*/ 1528482 h 1555377"/>
              <a:gd name="connsiteX33" fmla="*/ 1867122 w 2378110"/>
              <a:gd name="connsiteY33" fmla="*/ 1519518 h 1555377"/>
              <a:gd name="connsiteX34" fmla="*/ 2037451 w 2378110"/>
              <a:gd name="connsiteY34" fmla="*/ 1501588 h 1555377"/>
              <a:gd name="connsiteX35" fmla="*/ 2118133 w 2378110"/>
              <a:gd name="connsiteY35" fmla="*/ 1474694 h 1555377"/>
              <a:gd name="connsiteX36" fmla="*/ 2145027 w 2378110"/>
              <a:gd name="connsiteY36" fmla="*/ 1465729 h 1555377"/>
              <a:gd name="connsiteX37" fmla="*/ 2180886 w 2378110"/>
              <a:gd name="connsiteY37" fmla="*/ 1456765 h 1555377"/>
              <a:gd name="connsiteX38" fmla="*/ 2207780 w 2378110"/>
              <a:gd name="connsiteY38" fmla="*/ 1438835 h 1555377"/>
              <a:gd name="connsiteX39" fmla="*/ 2279498 w 2378110"/>
              <a:gd name="connsiteY39" fmla="*/ 1420906 h 1555377"/>
              <a:gd name="connsiteX40" fmla="*/ 2315357 w 2378110"/>
              <a:gd name="connsiteY40" fmla="*/ 1394012 h 1555377"/>
              <a:gd name="connsiteX41" fmla="*/ 2342251 w 2378110"/>
              <a:gd name="connsiteY41" fmla="*/ 1376082 h 1555377"/>
              <a:gd name="connsiteX42" fmla="*/ 2351216 w 2378110"/>
              <a:gd name="connsiteY42" fmla="*/ 1340224 h 1555377"/>
              <a:gd name="connsiteX43" fmla="*/ 2369145 w 2378110"/>
              <a:gd name="connsiteY43" fmla="*/ 1286435 h 1555377"/>
              <a:gd name="connsiteX44" fmla="*/ 2378110 w 2378110"/>
              <a:gd name="connsiteY44" fmla="*/ 1259541 h 1555377"/>
              <a:gd name="connsiteX45" fmla="*/ 2342251 w 2378110"/>
              <a:gd name="connsiteY45" fmla="*/ 1178859 h 1555377"/>
              <a:gd name="connsiteX46" fmla="*/ 2324322 w 2378110"/>
              <a:gd name="connsiteY46" fmla="*/ 1160929 h 1555377"/>
              <a:gd name="connsiteX47" fmla="*/ 2297427 w 2378110"/>
              <a:gd name="connsiteY47" fmla="*/ 1116106 h 1555377"/>
              <a:gd name="connsiteX48" fmla="*/ 2279498 w 2378110"/>
              <a:gd name="connsiteY48" fmla="*/ 1089212 h 1555377"/>
              <a:gd name="connsiteX49" fmla="*/ 2225710 w 2378110"/>
              <a:gd name="connsiteY49" fmla="*/ 1044388 h 1555377"/>
              <a:gd name="connsiteX50" fmla="*/ 2207780 w 2378110"/>
              <a:gd name="connsiteY50" fmla="*/ 1017494 h 1555377"/>
              <a:gd name="connsiteX51" fmla="*/ 2153992 w 2378110"/>
              <a:gd name="connsiteY51" fmla="*/ 963706 h 1555377"/>
              <a:gd name="connsiteX52" fmla="*/ 2127098 w 2378110"/>
              <a:gd name="connsiteY52" fmla="*/ 936812 h 1555377"/>
              <a:gd name="connsiteX53" fmla="*/ 2073310 w 2378110"/>
              <a:gd name="connsiteY53" fmla="*/ 900953 h 1555377"/>
              <a:gd name="connsiteX54" fmla="*/ 2055380 w 2378110"/>
              <a:gd name="connsiteY54" fmla="*/ 883024 h 1555377"/>
              <a:gd name="connsiteX55" fmla="*/ 2037451 w 2378110"/>
              <a:gd name="connsiteY55" fmla="*/ 856129 h 1555377"/>
              <a:gd name="connsiteX56" fmla="*/ 2001592 w 2378110"/>
              <a:gd name="connsiteY56" fmla="*/ 847165 h 1555377"/>
              <a:gd name="connsiteX57" fmla="*/ 1956769 w 2378110"/>
              <a:gd name="connsiteY57" fmla="*/ 811306 h 1555377"/>
              <a:gd name="connsiteX58" fmla="*/ 1929875 w 2378110"/>
              <a:gd name="connsiteY58" fmla="*/ 802341 h 1555377"/>
              <a:gd name="connsiteX59" fmla="*/ 1858157 w 2378110"/>
              <a:gd name="connsiteY59" fmla="*/ 748553 h 1555377"/>
              <a:gd name="connsiteX60" fmla="*/ 1831263 w 2378110"/>
              <a:gd name="connsiteY60" fmla="*/ 730624 h 1555377"/>
              <a:gd name="connsiteX61" fmla="*/ 1813333 w 2378110"/>
              <a:gd name="connsiteY61" fmla="*/ 712694 h 1555377"/>
              <a:gd name="connsiteX62" fmla="*/ 1768510 w 2378110"/>
              <a:gd name="connsiteY62" fmla="*/ 676835 h 1555377"/>
              <a:gd name="connsiteX63" fmla="*/ 1750580 w 2378110"/>
              <a:gd name="connsiteY63" fmla="*/ 649941 h 1555377"/>
              <a:gd name="connsiteX64" fmla="*/ 1696792 w 2378110"/>
              <a:gd name="connsiteY64" fmla="*/ 614082 h 1555377"/>
              <a:gd name="connsiteX65" fmla="*/ 1678863 w 2378110"/>
              <a:gd name="connsiteY65" fmla="*/ 587188 h 1555377"/>
              <a:gd name="connsiteX66" fmla="*/ 1625075 w 2378110"/>
              <a:gd name="connsiteY66" fmla="*/ 551329 h 1555377"/>
              <a:gd name="connsiteX67" fmla="*/ 1580251 w 2378110"/>
              <a:gd name="connsiteY67" fmla="*/ 515471 h 1555377"/>
              <a:gd name="connsiteX68" fmla="*/ 1544392 w 2378110"/>
              <a:gd name="connsiteY68" fmla="*/ 470647 h 1555377"/>
              <a:gd name="connsiteX69" fmla="*/ 1517498 w 2378110"/>
              <a:gd name="connsiteY69" fmla="*/ 452718 h 1555377"/>
              <a:gd name="connsiteX70" fmla="*/ 1499569 w 2378110"/>
              <a:gd name="connsiteY70" fmla="*/ 434788 h 1555377"/>
              <a:gd name="connsiteX71" fmla="*/ 1445780 w 2378110"/>
              <a:gd name="connsiteY71" fmla="*/ 398929 h 1555377"/>
              <a:gd name="connsiteX72" fmla="*/ 1418886 w 2378110"/>
              <a:gd name="connsiteY72" fmla="*/ 381000 h 1555377"/>
              <a:gd name="connsiteX73" fmla="*/ 1374063 w 2378110"/>
              <a:gd name="connsiteY73" fmla="*/ 340659 h 1555377"/>
              <a:gd name="connsiteX74" fmla="*/ 1351651 w 2378110"/>
              <a:gd name="connsiteY74" fmla="*/ 313764 h 1555377"/>
              <a:gd name="connsiteX75" fmla="*/ 1257522 w 2378110"/>
              <a:gd name="connsiteY75" fmla="*/ 233082 h 1555377"/>
              <a:gd name="connsiteX76" fmla="*/ 1167874 w 2378110"/>
              <a:gd name="connsiteY76" fmla="*/ 170329 h 1555377"/>
              <a:gd name="connsiteX77" fmla="*/ 1087191 w 2378110"/>
              <a:gd name="connsiteY77" fmla="*/ 107577 h 1555377"/>
              <a:gd name="connsiteX78" fmla="*/ 993063 w 2378110"/>
              <a:gd name="connsiteY78" fmla="*/ 62754 h 1555377"/>
              <a:gd name="connsiteX79" fmla="*/ 889969 w 2378110"/>
              <a:gd name="connsiteY79" fmla="*/ 0 h 1555377"/>
              <a:gd name="connsiteX80" fmla="*/ 782392 w 2378110"/>
              <a:gd name="connsiteY80" fmla="*/ 17930 h 1555377"/>
              <a:gd name="connsiteX81" fmla="*/ 710674 w 2378110"/>
              <a:gd name="connsiteY81" fmla="*/ 53788 h 1555377"/>
              <a:gd name="connsiteX82" fmla="*/ 647922 w 2378110"/>
              <a:gd name="connsiteY82" fmla="*/ 94130 h 1555377"/>
              <a:gd name="connsiteX83" fmla="*/ 607581 w 2378110"/>
              <a:gd name="connsiteY83" fmla="*/ 125506 h 1555377"/>
              <a:gd name="connsiteX84" fmla="*/ 594133 w 2378110"/>
              <a:gd name="connsiteY84" fmla="*/ 147919 h 1555377"/>
              <a:gd name="connsiteX85" fmla="*/ 553792 w 2378110"/>
              <a:gd name="connsiteY85" fmla="*/ 197224 h 1555377"/>
              <a:gd name="connsiteX86" fmla="*/ 513451 w 2378110"/>
              <a:gd name="connsiteY86" fmla="*/ 264458 h 1555377"/>
              <a:gd name="connsiteX87" fmla="*/ 473110 w 2378110"/>
              <a:gd name="connsiteY87" fmla="*/ 322729 h 1555377"/>
              <a:gd name="connsiteX88" fmla="*/ 432769 w 2378110"/>
              <a:gd name="connsiteY88" fmla="*/ 398929 h 1555377"/>
              <a:gd name="connsiteX89" fmla="*/ 396910 w 2378110"/>
              <a:gd name="connsiteY89" fmla="*/ 479612 h 1555377"/>
              <a:gd name="connsiteX90" fmla="*/ 378980 w 2378110"/>
              <a:gd name="connsiteY90" fmla="*/ 497541 h 1555377"/>
              <a:gd name="connsiteX91" fmla="*/ 370016 w 2378110"/>
              <a:gd name="connsiteY91" fmla="*/ 524435 h 1555377"/>
              <a:gd name="connsiteX92" fmla="*/ 325192 w 2378110"/>
              <a:gd name="connsiteY92" fmla="*/ 569259 h 1555377"/>
              <a:gd name="connsiteX93" fmla="*/ 316227 w 2378110"/>
              <a:gd name="connsiteY93" fmla="*/ 596153 h 1555377"/>
              <a:gd name="connsiteX94" fmla="*/ 289333 w 2378110"/>
              <a:gd name="connsiteY94" fmla="*/ 614082 h 1555377"/>
              <a:gd name="connsiteX95" fmla="*/ 271404 w 2378110"/>
              <a:gd name="connsiteY95" fmla="*/ 632012 h 1555377"/>
              <a:gd name="connsiteX96" fmla="*/ 244510 w 2378110"/>
              <a:gd name="connsiteY96" fmla="*/ 649941 h 1555377"/>
              <a:gd name="connsiteX97" fmla="*/ 199686 w 2378110"/>
              <a:gd name="connsiteY97" fmla="*/ 694765 h 1555377"/>
              <a:gd name="connsiteX98" fmla="*/ 172792 w 2378110"/>
              <a:gd name="connsiteY98" fmla="*/ 712694 h 1555377"/>
              <a:gd name="connsiteX99" fmla="*/ 127969 w 2378110"/>
              <a:gd name="connsiteY99" fmla="*/ 748553 h 1555377"/>
              <a:gd name="connsiteX100" fmla="*/ 92110 w 2378110"/>
              <a:gd name="connsiteY100" fmla="*/ 793377 h 1555377"/>
              <a:gd name="connsiteX101" fmla="*/ 47286 w 2378110"/>
              <a:gd name="connsiteY101" fmla="*/ 829235 h 1555377"/>
              <a:gd name="connsiteX102" fmla="*/ 29357 w 2378110"/>
              <a:gd name="connsiteY102" fmla="*/ 856129 h 1555377"/>
              <a:gd name="connsiteX0" fmla="*/ 29357 w 2378110"/>
              <a:gd name="connsiteY0" fmla="*/ 856129 h 1555377"/>
              <a:gd name="connsiteX1" fmla="*/ 20392 w 2378110"/>
              <a:gd name="connsiteY1" fmla="*/ 891988 h 1555377"/>
              <a:gd name="connsiteX2" fmla="*/ 2463 w 2378110"/>
              <a:gd name="connsiteY2" fmla="*/ 918882 h 1555377"/>
              <a:gd name="connsiteX3" fmla="*/ 11427 w 2378110"/>
              <a:gd name="connsiteY3" fmla="*/ 1044388 h 1555377"/>
              <a:gd name="connsiteX4" fmla="*/ 47286 w 2378110"/>
              <a:gd name="connsiteY4" fmla="*/ 1089212 h 1555377"/>
              <a:gd name="connsiteX5" fmla="*/ 74180 w 2378110"/>
              <a:gd name="connsiteY5" fmla="*/ 1116106 h 1555377"/>
              <a:gd name="connsiteX6" fmla="*/ 101075 w 2378110"/>
              <a:gd name="connsiteY6" fmla="*/ 1169894 h 1555377"/>
              <a:gd name="connsiteX7" fmla="*/ 136933 w 2378110"/>
              <a:gd name="connsiteY7" fmla="*/ 1214718 h 1555377"/>
              <a:gd name="connsiteX8" fmla="*/ 190722 w 2378110"/>
              <a:gd name="connsiteY8" fmla="*/ 1268506 h 1555377"/>
              <a:gd name="connsiteX9" fmla="*/ 271404 w 2378110"/>
              <a:gd name="connsiteY9" fmla="*/ 1286435 h 1555377"/>
              <a:gd name="connsiteX10" fmla="*/ 325192 w 2378110"/>
              <a:gd name="connsiteY10" fmla="*/ 1313329 h 1555377"/>
              <a:gd name="connsiteX11" fmla="*/ 387945 w 2378110"/>
              <a:gd name="connsiteY11" fmla="*/ 1331259 h 1555377"/>
              <a:gd name="connsiteX12" fmla="*/ 441733 w 2378110"/>
              <a:gd name="connsiteY12" fmla="*/ 1349188 h 1555377"/>
              <a:gd name="connsiteX13" fmla="*/ 477592 w 2378110"/>
              <a:gd name="connsiteY13" fmla="*/ 1358153 h 1555377"/>
              <a:gd name="connsiteX14" fmla="*/ 504486 w 2378110"/>
              <a:gd name="connsiteY14" fmla="*/ 1367118 h 1555377"/>
              <a:gd name="connsiteX15" fmla="*/ 540345 w 2378110"/>
              <a:gd name="connsiteY15" fmla="*/ 1376082 h 1555377"/>
              <a:gd name="connsiteX16" fmla="*/ 594133 w 2378110"/>
              <a:gd name="connsiteY16" fmla="*/ 1394012 h 1555377"/>
              <a:gd name="connsiteX17" fmla="*/ 629992 w 2378110"/>
              <a:gd name="connsiteY17" fmla="*/ 1402977 h 1555377"/>
              <a:gd name="connsiteX18" fmla="*/ 683780 w 2378110"/>
              <a:gd name="connsiteY18" fmla="*/ 1420906 h 1555377"/>
              <a:gd name="connsiteX19" fmla="*/ 764463 w 2378110"/>
              <a:gd name="connsiteY19" fmla="*/ 1429871 h 1555377"/>
              <a:gd name="connsiteX20" fmla="*/ 800322 w 2378110"/>
              <a:gd name="connsiteY20" fmla="*/ 1438835 h 1555377"/>
              <a:gd name="connsiteX21" fmla="*/ 827216 w 2378110"/>
              <a:gd name="connsiteY21" fmla="*/ 1447800 h 1555377"/>
              <a:gd name="connsiteX22" fmla="*/ 872039 w 2378110"/>
              <a:gd name="connsiteY22" fmla="*/ 1456765 h 1555377"/>
              <a:gd name="connsiteX23" fmla="*/ 934792 w 2378110"/>
              <a:gd name="connsiteY23" fmla="*/ 1474694 h 1555377"/>
              <a:gd name="connsiteX24" fmla="*/ 1042369 w 2378110"/>
              <a:gd name="connsiteY24" fmla="*/ 1483659 h 1555377"/>
              <a:gd name="connsiteX25" fmla="*/ 1078227 w 2378110"/>
              <a:gd name="connsiteY25" fmla="*/ 1492624 h 1555377"/>
              <a:gd name="connsiteX26" fmla="*/ 1132016 w 2378110"/>
              <a:gd name="connsiteY26" fmla="*/ 1501588 h 1555377"/>
              <a:gd name="connsiteX27" fmla="*/ 1158910 w 2378110"/>
              <a:gd name="connsiteY27" fmla="*/ 1510553 h 1555377"/>
              <a:gd name="connsiteX28" fmla="*/ 1257522 w 2378110"/>
              <a:gd name="connsiteY28" fmla="*/ 1519518 h 1555377"/>
              <a:gd name="connsiteX29" fmla="*/ 1490604 w 2378110"/>
              <a:gd name="connsiteY29" fmla="*/ 1546412 h 1555377"/>
              <a:gd name="connsiteX30" fmla="*/ 1553357 w 2378110"/>
              <a:gd name="connsiteY30" fmla="*/ 1555377 h 1555377"/>
              <a:gd name="connsiteX31" fmla="*/ 1750580 w 2378110"/>
              <a:gd name="connsiteY31" fmla="*/ 1546412 h 1555377"/>
              <a:gd name="connsiteX32" fmla="*/ 1840227 w 2378110"/>
              <a:gd name="connsiteY32" fmla="*/ 1528482 h 1555377"/>
              <a:gd name="connsiteX33" fmla="*/ 1867122 w 2378110"/>
              <a:gd name="connsiteY33" fmla="*/ 1519518 h 1555377"/>
              <a:gd name="connsiteX34" fmla="*/ 2037451 w 2378110"/>
              <a:gd name="connsiteY34" fmla="*/ 1501588 h 1555377"/>
              <a:gd name="connsiteX35" fmla="*/ 2118133 w 2378110"/>
              <a:gd name="connsiteY35" fmla="*/ 1474694 h 1555377"/>
              <a:gd name="connsiteX36" fmla="*/ 2145027 w 2378110"/>
              <a:gd name="connsiteY36" fmla="*/ 1465729 h 1555377"/>
              <a:gd name="connsiteX37" fmla="*/ 2180886 w 2378110"/>
              <a:gd name="connsiteY37" fmla="*/ 1456765 h 1555377"/>
              <a:gd name="connsiteX38" fmla="*/ 2207780 w 2378110"/>
              <a:gd name="connsiteY38" fmla="*/ 1438835 h 1555377"/>
              <a:gd name="connsiteX39" fmla="*/ 2279498 w 2378110"/>
              <a:gd name="connsiteY39" fmla="*/ 1420906 h 1555377"/>
              <a:gd name="connsiteX40" fmla="*/ 2315357 w 2378110"/>
              <a:gd name="connsiteY40" fmla="*/ 1394012 h 1555377"/>
              <a:gd name="connsiteX41" fmla="*/ 2342251 w 2378110"/>
              <a:gd name="connsiteY41" fmla="*/ 1376082 h 1555377"/>
              <a:gd name="connsiteX42" fmla="*/ 2351216 w 2378110"/>
              <a:gd name="connsiteY42" fmla="*/ 1340224 h 1555377"/>
              <a:gd name="connsiteX43" fmla="*/ 2369145 w 2378110"/>
              <a:gd name="connsiteY43" fmla="*/ 1286435 h 1555377"/>
              <a:gd name="connsiteX44" fmla="*/ 2378110 w 2378110"/>
              <a:gd name="connsiteY44" fmla="*/ 1259541 h 1555377"/>
              <a:gd name="connsiteX45" fmla="*/ 2342251 w 2378110"/>
              <a:gd name="connsiteY45" fmla="*/ 1178859 h 1555377"/>
              <a:gd name="connsiteX46" fmla="*/ 2324322 w 2378110"/>
              <a:gd name="connsiteY46" fmla="*/ 1160929 h 1555377"/>
              <a:gd name="connsiteX47" fmla="*/ 2297427 w 2378110"/>
              <a:gd name="connsiteY47" fmla="*/ 1116106 h 1555377"/>
              <a:gd name="connsiteX48" fmla="*/ 2279498 w 2378110"/>
              <a:gd name="connsiteY48" fmla="*/ 1089212 h 1555377"/>
              <a:gd name="connsiteX49" fmla="*/ 2225710 w 2378110"/>
              <a:gd name="connsiteY49" fmla="*/ 1044388 h 1555377"/>
              <a:gd name="connsiteX50" fmla="*/ 2207780 w 2378110"/>
              <a:gd name="connsiteY50" fmla="*/ 1017494 h 1555377"/>
              <a:gd name="connsiteX51" fmla="*/ 2153992 w 2378110"/>
              <a:gd name="connsiteY51" fmla="*/ 963706 h 1555377"/>
              <a:gd name="connsiteX52" fmla="*/ 2127098 w 2378110"/>
              <a:gd name="connsiteY52" fmla="*/ 936812 h 1555377"/>
              <a:gd name="connsiteX53" fmla="*/ 2073310 w 2378110"/>
              <a:gd name="connsiteY53" fmla="*/ 900953 h 1555377"/>
              <a:gd name="connsiteX54" fmla="*/ 2055380 w 2378110"/>
              <a:gd name="connsiteY54" fmla="*/ 883024 h 1555377"/>
              <a:gd name="connsiteX55" fmla="*/ 2037451 w 2378110"/>
              <a:gd name="connsiteY55" fmla="*/ 856129 h 1555377"/>
              <a:gd name="connsiteX56" fmla="*/ 2001592 w 2378110"/>
              <a:gd name="connsiteY56" fmla="*/ 847165 h 1555377"/>
              <a:gd name="connsiteX57" fmla="*/ 1956769 w 2378110"/>
              <a:gd name="connsiteY57" fmla="*/ 811306 h 1555377"/>
              <a:gd name="connsiteX58" fmla="*/ 1929875 w 2378110"/>
              <a:gd name="connsiteY58" fmla="*/ 802341 h 1555377"/>
              <a:gd name="connsiteX59" fmla="*/ 1858157 w 2378110"/>
              <a:gd name="connsiteY59" fmla="*/ 748553 h 1555377"/>
              <a:gd name="connsiteX60" fmla="*/ 1831263 w 2378110"/>
              <a:gd name="connsiteY60" fmla="*/ 730624 h 1555377"/>
              <a:gd name="connsiteX61" fmla="*/ 1813333 w 2378110"/>
              <a:gd name="connsiteY61" fmla="*/ 712694 h 1555377"/>
              <a:gd name="connsiteX62" fmla="*/ 1768510 w 2378110"/>
              <a:gd name="connsiteY62" fmla="*/ 676835 h 1555377"/>
              <a:gd name="connsiteX63" fmla="*/ 1750580 w 2378110"/>
              <a:gd name="connsiteY63" fmla="*/ 649941 h 1555377"/>
              <a:gd name="connsiteX64" fmla="*/ 1696792 w 2378110"/>
              <a:gd name="connsiteY64" fmla="*/ 614082 h 1555377"/>
              <a:gd name="connsiteX65" fmla="*/ 1678863 w 2378110"/>
              <a:gd name="connsiteY65" fmla="*/ 587188 h 1555377"/>
              <a:gd name="connsiteX66" fmla="*/ 1625075 w 2378110"/>
              <a:gd name="connsiteY66" fmla="*/ 551329 h 1555377"/>
              <a:gd name="connsiteX67" fmla="*/ 1580251 w 2378110"/>
              <a:gd name="connsiteY67" fmla="*/ 515471 h 1555377"/>
              <a:gd name="connsiteX68" fmla="*/ 1544392 w 2378110"/>
              <a:gd name="connsiteY68" fmla="*/ 470647 h 1555377"/>
              <a:gd name="connsiteX69" fmla="*/ 1517498 w 2378110"/>
              <a:gd name="connsiteY69" fmla="*/ 452718 h 1555377"/>
              <a:gd name="connsiteX70" fmla="*/ 1499569 w 2378110"/>
              <a:gd name="connsiteY70" fmla="*/ 434788 h 1555377"/>
              <a:gd name="connsiteX71" fmla="*/ 1445780 w 2378110"/>
              <a:gd name="connsiteY71" fmla="*/ 398929 h 1555377"/>
              <a:gd name="connsiteX72" fmla="*/ 1418886 w 2378110"/>
              <a:gd name="connsiteY72" fmla="*/ 381000 h 1555377"/>
              <a:gd name="connsiteX73" fmla="*/ 1374063 w 2378110"/>
              <a:gd name="connsiteY73" fmla="*/ 340659 h 1555377"/>
              <a:gd name="connsiteX74" fmla="*/ 1351651 w 2378110"/>
              <a:gd name="connsiteY74" fmla="*/ 313764 h 1555377"/>
              <a:gd name="connsiteX75" fmla="*/ 1257522 w 2378110"/>
              <a:gd name="connsiteY75" fmla="*/ 233082 h 1555377"/>
              <a:gd name="connsiteX76" fmla="*/ 1167874 w 2378110"/>
              <a:gd name="connsiteY76" fmla="*/ 170329 h 1555377"/>
              <a:gd name="connsiteX77" fmla="*/ 1087191 w 2378110"/>
              <a:gd name="connsiteY77" fmla="*/ 107577 h 1555377"/>
              <a:gd name="connsiteX78" fmla="*/ 993063 w 2378110"/>
              <a:gd name="connsiteY78" fmla="*/ 62754 h 1555377"/>
              <a:gd name="connsiteX79" fmla="*/ 889969 w 2378110"/>
              <a:gd name="connsiteY79" fmla="*/ 0 h 1555377"/>
              <a:gd name="connsiteX80" fmla="*/ 782392 w 2378110"/>
              <a:gd name="connsiteY80" fmla="*/ 17930 h 1555377"/>
              <a:gd name="connsiteX81" fmla="*/ 710674 w 2378110"/>
              <a:gd name="connsiteY81" fmla="*/ 53788 h 1555377"/>
              <a:gd name="connsiteX82" fmla="*/ 647922 w 2378110"/>
              <a:gd name="connsiteY82" fmla="*/ 94130 h 1555377"/>
              <a:gd name="connsiteX83" fmla="*/ 607581 w 2378110"/>
              <a:gd name="connsiteY83" fmla="*/ 125506 h 1555377"/>
              <a:gd name="connsiteX84" fmla="*/ 594133 w 2378110"/>
              <a:gd name="connsiteY84" fmla="*/ 147919 h 1555377"/>
              <a:gd name="connsiteX85" fmla="*/ 553792 w 2378110"/>
              <a:gd name="connsiteY85" fmla="*/ 197224 h 1555377"/>
              <a:gd name="connsiteX86" fmla="*/ 513451 w 2378110"/>
              <a:gd name="connsiteY86" fmla="*/ 264458 h 1555377"/>
              <a:gd name="connsiteX87" fmla="*/ 473110 w 2378110"/>
              <a:gd name="connsiteY87" fmla="*/ 322729 h 1555377"/>
              <a:gd name="connsiteX88" fmla="*/ 432769 w 2378110"/>
              <a:gd name="connsiteY88" fmla="*/ 398929 h 1555377"/>
              <a:gd name="connsiteX89" fmla="*/ 396910 w 2378110"/>
              <a:gd name="connsiteY89" fmla="*/ 479612 h 1555377"/>
              <a:gd name="connsiteX90" fmla="*/ 378980 w 2378110"/>
              <a:gd name="connsiteY90" fmla="*/ 497541 h 1555377"/>
              <a:gd name="connsiteX91" fmla="*/ 370016 w 2378110"/>
              <a:gd name="connsiteY91" fmla="*/ 524435 h 1555377"/>
              <a:gd name="connsiteX92" fmla="*/ 325192 w 2378110"/>
              <a:gd name="connsiteY92" fmla="*/ 569259 h 1555377"/>
              <a:gd name="connsiteX93" fmla="*/ 316227 w 2378110"/>
              <a:gd name="connsiteY93" fmla="*/ 596153 h 1555377"/>
              <a:gd name="connsiteX94" fmla="*/ 289333 w 2378110"/>
              <a:gd name="connsiteY94" fmla="*/ 614082 h 1555377"/>
              <a:gd name="connsiteX95" fmla="*/ 271404 w 2378110"/>
              <a:gd name="connsiteY95" fmla="*/ 632012 h 1555377"/>
              <a:gd name="connsiteX96" fmla="*/ 244510 w 2378110"/>
              <a:gd name="connsiteY96" fmla="*/ 649941 h 1555377"/>
              <a:gd name="connsiteX97" fmla="*/ 199686 w 2378110"/>
              <a:gd name="connsiteY97" fmla="*/ 694765 h 1555377"/>
              <a:gd name="connsiteX98" fmla="*/ 172792 w 2378110"/>
              <a:gd name="connsiteY98" fmla="*/ 712694 h 1555377"/>
              <a:gd name="connsiteX99" fmla="*/ 127969 w 2378110"/>
              <a:gd name="connsiteY99" fmla="*/ 748553 h 1555377"/>
              <a:gd name="connsiteX100" fmla="*/ 92110 w 2378110"/>
              <a:gd name="connsiteY100" fmla="*/ 793377 h 1555377"/>
              <a:gd name="connsiteX101" fmla="*/ 47286 w 2378110"/>
              <a:gd name="connsiteY101" fmla="*/ 829235 h 1555377"/>
              <a:gd name="connsiteX102" fmla="*/ 29357 w 2378110"/>
              <a:gd name="connsiteY102" fmla="*/ 856129 h 1555377"/>
              <a:gd name="connsiteX0" fmla="*/ 29357 w 2378110"/>
              <a:gd name="connsiteY0" fmla="*/ 856129 h 1555377"/>
              <a:gd name="connsiteX1" fmla="*/ 20392 w 2378110"/>
              <a:gd name="connsiteY1" fmla="*/ 891988 h 1555377"/>
              <a:gd name="connsiteX2" fmla="*/ 2463 w 2378110"/>
              <a:gd name="connsiteY2" fmla="*/ 918882 h 1555377"/>
              <a:gd name="connsiteX3" fmla="*/ 11427 w 2378110"/>
              <a:gd name="connsiteY3" fmla="*/ 1044388 h 1555377"/>
              <a:gd name="connsiteX4" fmla="*/ 47286 w 2378110"/>
              <a:gd name="connsiteY4" fmla="*/ 1089212 h 1555377"/>
              <a:gd name="connsiteX5" fmla="*/ 74180 w 2378110"/>
              <a:gd name="connsiteY5" fmla="*/ 1116106 h 1555377"/>
              <a:gd name="connsiteX6" fmla="*/ 101075 w 2378110"/>
              <a:gd name="connsiteY6" fmla="*/ 1169894 h 1555377"/>
              <a:gd name="connsiteX7" fmla="*/ 136933 w 2378110"/>
              <a:gd name="connsiteY7" fmla="*/ 1214718 h 1555377"/>
              <a:gd name="connsiteX8" fmla="*/ 190722 w 2378110"/>
              <a:gd name="connsiteY8" fmla="*/ 1268506 h 1555377"/>
              <a:gd name="connsiteX9" fmla="*/ 271404 w 2378110"/>
              <a:gd name="connsiteY9" fmla="*/ 1286435 h 1555377"/>
              <a:gd name="connsiteX10" fmla="*/ 325192 w 2378110"/>
              <a:gd name="connsiteY10" fmla="*/ 1313329 h 1555377"/>
              <a:gd name="connsiteX11" fmla="*/ 387945 w 2378110"/>
              <a:gd name="connsiteY11" fmla="*/ 1331259 h 1555377"/>
              <a:gd name="connsiteX12" fmla="*/ 441733 w 2378110"/>
              <a:gd name="connsiteY12" fmla="*/ 1349188 h 1555377"/>
              <a:gd name="connsiteX13" fmla="*/ 477592 w 2378110"/>
              <a:gd name="connsiteY13" fmla="*/ 1358153 h 1555377"/>
              <a:gd name="connsiteX14" fmla="*/ 504486 w 2378110"/>
              <a:gd name="connsiteY14" fmla="*/ 1367118 h 1555377"/>
              <a:gd name="connsiteX15" fmla="*/ 540345 w 2378110"/>
              <a:gd name="connsiteY15" fmla="*/ 1376082 h 1555377"/>
              <a:gd name="connsiteX16" fmla="*/ 594133 w 2378110"/>
              <a:gd name="connsiteY16" fmla="*/ 1394012 h 1555377"/>
              <a:gd name="connsiteX17" fmla="*/ 629992 w 2378110"/>
              <a:gd name="connsiteY17" fmla="*/ 1402977 h 1555377"/>
              <a:gd name="connsiteX18" fmla="*/ 683780 w 2378110"/>
              <a:gd name="connsiteY18" fmla="*/ 1420906 h 1555377"/>
              <a:gd name="connsiteX19" fmla="*/ 764463 w 2378110"/>
              <a:gd name="connsiteY19" fmla="*/ 1429871 h 1555377"/>
              <a:gd name="connsiteX20" fmla="*/ 800322 w 2378110"/>
              <a:gd name="connsiteY20" fmla="*/ 1438835 h 1555377"/>
              <a:gd name="connsiteX21" fmla="*/ 827216 w 2378110"/>
              <a:gd name="connsiteY21" fmla="*/ 1447800 h 1555377"/>
              <a:gd name="connsiteX22" fmla="*/ 872039 w 2378110"/>
              <a:gd name="connsiteY22" fmla="*/ 1456765 h 1555377"/>
              <a:gd name="connsiteX23" fmla="*/ 934792 w 2378110"/>
              <a:gd name="connsiteY23" fmla="*/ 1474694 h 1555377"/>
              <a:gd name="connsiteX24" fmla="*/ 1042369 w 2378110"/>
              <a:gd name="connsiteY24" fmla="*/ 1483659 h 1555377"/>
              <a:gd name="connsiteX25" fmla="*/ 1078227 w 2378110"/>
              <a:gd name="connsiteY25" fmla="*/ 1492624 h 1555377"/>
              <a:gd name="connsiteX26" fmla="*/ 1132016 w 2378110"/>
              <a:gd name="connsiteY26" fmla="*/ 1501588 h 1555377"/>
              <a:gd name="connsiteX27" fmla="*/ 1158910 w 2378110"/>
              <a:gd name="connsiteY27" fmla="*/ 1510553 h 1555377"/>
              <a:gd name="connsiteX28" fmla="*/ 1257522 w 2378110"/>
              <a:gd name="connsiteY28" fmla="*/ 1519518 h 1555377"/>
              <a:gd name="connsiteX29" fmla="*/ 1490604 w 2378110"/>
              <a:gd name="connsiteY29" fmla="*/ 1546412 h 1555377"/>
              <a:gd name="connsiteX30" fmla="*/ 1553357 w 2378110"/>
              <a:gd name="connsiteY30" fmla="*/ 1555377 h 1555377"/>
              <a:gd name="connsiteX31" fmla="*/ 1750580 w 2378110"/>
              <a:gd name="connsiteY31" fmla="*/ 1546412 h 1555377"/>
              <a:gd name="connsiteX32" fmla="*/ 1840227 w 2378110"/>
              <a:gd name="connsiteY32" fmla="*/ 1528482 h 1555377"/>
              <a:gd name="connsiteX33" fmla="*/ 1867122 w 2378110"/>
              <a:gd name="connsiteY33" fmla="*/ 1519518 h 1555377"/>
              <a:gd name="connsiteX34" fmla="*/ 2037451 w 2378110"/>
              <a:gd name="connsiteY34" fmla="*/ 1501588 h 1555377"/>
              <a:gd name="connsiteX35" fmla="*/ 2118133 w 2378110"/>
              <a:gd name="connsiteY35" fmla="*/ 1474694 h 1555377"/>
              <a:gd name="connsiteX36" fmla="*/ 2145027 w 2378110"/>
              <a:gd name="connsiteY36" fmla="*/ 1465729 h 1555377"/>
              <a:gd name="connsiteX37" fmla="*/ 2180886 w 2378110"/>
              <a:gd name="connsiteY37" fmla="*/ 1456765 h 1555377"/>
              <a:gd name="connsiteX38" fmla="*/ 2207780 w 2378110"/>
              <a:gd name="connsiteY38" fmla="*/ 1438835 h 1555377"/>
              <a:gd name="connsiteX39" fmla="*/ 2279498 w 2378110"/>
              <a:gd name="connsiteY39" fmla="*/ 1420906 h 1555377"/>
              <a:gd name="connsiteX40" fmla="*/ 2315357 w 2378110"/>
              <a:gd name="connsiteY40" fmla="*/ 1394012 h 1555377"/>
              <a:gd name="connsiteX41" fmla="*/ 2342251 w 2378110"/>
              <a:gd name="connsiteY41" fmla="*/ 1376082 h 1555377"/>
              <a:gd name="connsiteX42" fmla="*/ 2351216 w 2378110"/>
              <a:gd name="connsiteY42" fmla="*/ 1340224 h 1555377"/>
              <a:gd name="connsiteX43" fmla="*/ 2369145 w 2378110"/>
              <a:gd name="connsiteY43" fmla="*/ 1286435 h 1555377"/>
              <a:gd name="connsiteX44" fmla="*/ 2378110 w 2378110"/>
              <a:gd name="connsiteY44" fmla="*/ 1259541 h 1555377"/>
              <a:gd name="connsiteX45" fmla="*/ 2342251 w 2378110"/>
              <a:gd name="connsiteY45" fmla="*/ 1178859 h 1555377"/>
              <a:gd name="connsiteX46" fmla="*/ 2324322 w 2378110"/>
              <a:gd name="connsiteY46" fmla="*/ 1160929 h 1555377"/>
              <a:gd name="connsiteX47" fmla="*/ 2297427 w 2378110"/>
              <a:gd name="connsiteY47" fmla="*/ 1116106 h 1555377"/>
              <a:gd name="connsiteX48" fmla="*/ 2279498 w 2378110"/>
              <a:gd name="connsiteY48" fmla="*/ 1089212 h 1555377"/>
              <a:gd name="connsiteX49" fmla="*/ 2225710 w 2378110"/>
              <a:gd name="connsiteY49" fmla="*/ 1044388 h 1555377"/>
              <a:gd name="connsiteX50" fmla="*/ 2207780 w 2378110"/>
              <a:gd name="connsiteY50" fmla="*/ 1017494 h 1555377"/>
              <a:gd name="connsiteX51" fmla="*/ 2153992 w 2378110"/>
              <a:gd name="connsiteY51" fmla="*/ 963706 h 1555377"/>
              <a:gd name="connsiteX52" fmla="*/ 2127098 w 2378110"/>
              <a:gd name="connsiteY52" fmla="*/ 936812 h 1555377"/>
              <a:gd name="connsiteX53" fmla="*/ 2073310 w 2378110"/>
              <a:gd name="connsiteY53" fmla="*/ 900953 h 1555377"/>
              <a:gd name="connsiteX54" fmla="*/ 2055380 w 2378110"/>
              <a:gd name="connsiteY54" fmla="*/ 883024 h 1555377"/>
              <a:gd name="connsiteX55" fmla="*/ 2037451 w 2378110"/>
              <a:gd name="connsiteY55" fmla="*/ 856129 h 1555377"/>
              <a:gd name="connsiteX56" fmla="*/ 2001592 w 2378110"/>
              <a:gd name="connsiteY56" fmla="*/ 847165 h 1555377"/>
              <a:gd name="connsiteX57" fmla="*/ 1956769 w 2378110"/>
              <a:gd name="connsiteY57" fmla="*/ 811306 h 1555377"/>
              <a:gd name="connsiteX58" fmla="*/ 1929875 w 2378110"/>
              <a:gd name="connsiteY58" fmla="*/ 802341 h 1555377"/>
              <a:gd name="connsiteX59" fmla="*/ 1858157 w 2378110"/>
              <a:gd name="connsiteY59" fmla="*/ 748553 h 1555377"/>
              <a:gd name="connsiteX60" fmla="*/ 1831263 w 2378110"/>
              <a:gd name="connsiteY60" fmla="*/ 730624 h 1555377"/>
              <a:gd name="connsiteX61" fmla="*/ 1813333 w 2378110"/>
              <a:gd name="connsiteY61" fmla="*/ 712694 h 1555377"/>
              <a:gd name="connsiteX62" fmla="*/ 1768510 w 2378110"/>
              <a:gd name="connsiteY62" fmla="*/ 676835 h 1555377"/>
              <a:gd name="connsiteX63" fmla="*/ 1750580 w 2378110"/>
              <a:gd name="connsiteY63" fmla="*/ 649941 h 1555377"/>
              <a:gd name="connsiteX64" fmla="*/ 1696792 w 2378110"/>
              <a:gd name="connsiteY64" fmla="*/ 614082 h 1555377"/>
              <a:gd name="connsiteX65" fmla="*/ 1678863 w 2378110"/>
              <a:gd name="connsiteY65" fmla="*/ 587188 h 1555377"/>
              <a:gd name="connsiteX66" fmla="*/ 1625075 w 2378110"/>
              <a:gd name="connsiteY66" fmla="*/ 551329 h 1555377"/>
              <a:gd name="connsiteX67" fmla="*/ 1580251 w 2378110"/>
              <a:gd name="connsiteY67" fmla="*/ 515471 h 1555377"/>
              <a:gd name="connsiteX68" fmla="*/ 1544392 w 2378110"/>
              <a:gd name="connsiteY68" fmla="*/ 470647 h 1555377"/>
              <a:gd name="connsiteX69" fmla="*/ 1517498 w 2378110"/>
              <a:gd name="connsiteY69" fmla="*/ 452718 h 1555377"/>
              <a:gd name="connsiteX70" fmla="*/ 1499569 w 2378110"/>
              <a:gd name="connsiteY70" fmla="*/ 434788 h 1555377"/>
              <a:gd name="connsiteX71" fmla="*/ 1445780 w 2378110"/>
              <a:gd name="connsiteY71" fmla="*/ 398929 h 1555377"/>
              <a:gd name="connsiteX72" fmla="*/ 1418886 w 2378110"/>
              <a:gd name="connsiteY72" fmla="*/ 381000 h 1555377"/>
              <a:gd name="connsiteX73" fmla="*/ 1374063 w 2378110"/>
              <a:gd name="connsiteY73" fmla="*/ 340659 h 1555377"/>
              <a:gd name="connsiteX74" fmla="*/ 1351651 w 2378110"/>
              <a:gd name="connsiteY74" fmla="*/ 313764 h 1555377"/>
              <a:gd name="connsiteX75" fmla="*/ 1257522 w 2378110"/>
              <a:gd name="connsiteY75" fmla="*/ 233082 h 1555377"/>
              <a:gd name="connsiteX76" fmla="*/ 1167874 w 2378110"/>
              <a:gd name="connsiteY76" fmla="*/ 170329 h 1555377"/>
              <a:gd name="connsiteX77" fmla="*/ 1087191 w 2378110"/>
              <a:gd name="connsiteY77" fmla="*/ 107577 h 1555377"/>
              <a:gd name="connsiteX78" fmla="*/ 993063 w 2378110"/>
              <a:gd name="connsiteY78" fmla="*/ 62754 h 1555377"/>
              <a:gd name="connsiteX79" fmla="*/ 889969 w 2378110"/>
              <a:gd name="connsiteY79" fmla="*/ 0 h 1555377"/>
              <a:gd name="connsiteX80" fmla="*/ 782392 w 2378110"/>
              <a:gd name="connsiteY80" fmla="*/ 17930 h 1555377"/>
              <a:gd name="connsiteX81" fmla="*/ 710674 w 2378110"/>
              <a:gd name="connsiteY81" fmla="*/ 53788 h 1555377"/>
              <a:gd name="connsiteX82" fmla="*/ 647922 w 2378110"/>
              <a:gd name="connsiteY82" fmla="*/ 94130 h 1555377"/>
              <a:gd name="connsiteX83" fmla="*/ 607581 w 2378110"/>
              <a:gd name="connsiteY83" fmla="*/ 125506 h 1555377"/>
              <a:gd name="connsiteX84" fmla="*/ 594133 w 2378110"/>
              <a:gd name="connsiteY84" fmla="*/ 147919 h 1555377"/>
              <a:gd name="connsiteX85" fmla="*/ 553792 w 2378110"/>
              <a:gd name="connsiteY85" fmla="*/ 197224 h 1555377"/>
              <a:gd name="connsiteX86" fmla="*/ 513451 w 2378110"/>
              <a:gd name="connsiteY86" fmla="*/ 264458 h 1555377"/>
              <a:gd name="connsiteX87" fmla="*/ 473110 w 2378110"/>
              <a:gd name="connsiteY87" fmla="*/ 322729 h 1555377"/>
              <a:gd name="connsiteX88" fmla="*/ 432769 w 2378110"/>
              <a:gd name="connsiteY88" fmla="*/ 398929 h 1555377"/>
              <a:gd name="connsiteX89" fmla="*/ 396910 w 2378110"/>
              <a:gd name="connsiteY89" fmla="*/ 479612 h 1555377"/>
              <a:gd name="connsiteX90" fmla="*/ 378980 w 2378110"/>
              <a:gd name="connsiteY90" fmla="*/ 497541 h 1555377"/>
              <a:gd name="connsiteX91" fmla="*/ 370016 w 2378110"/>
              <a:gd name="connsiteY91" fmla="*/ 524435 h 1555377"/>
              <a:gd name="connsiteX92" fmla="*/ 325192 w 2378110"/>
              <a:gd name="connsiteY92" fmla="*/ 569259 h 1555377"/>
              <a:gd name="connsiteX93" fmla="*/ 316227 w 2378110"/>
              <a:gd name="connsiteY93" fmla="*/ 596153 h 1555377"/>
              <a:gd name="connsiteX94" fmla="*/ 289333 w 2378110"/>
              <a:gd name="connsiteY94" fmla="*/ 614082 h 1555377"/>
              <a:gd name="connsiteX95" fmla="*/ 271404 w 2378110"/>
              <a:gd name="connsiteY95" fmla="*/ 632012 h 1555377"/>
              <a:gd name="connsiteX96" fmla="*/ 244510 w 2378110"/>
              <a:gd name="connsiteY96" fmla="*/ 649941 h 1555377"/>
              <a:gd name="connsiteX97" fmla="*/ 199686 w 2378110"/>
              <a:gd name="connsiteY97" fmla="*/ 694765 h 1555377"/>
              <a:gd name="connsiteX98" fmla="*/ 172792 w 2378110"/>
              <a:gd name="connsiteY98" fmla="*/ 712694 h 1555377"/>
              <a:gd name="connsiteX99" fmla="*/ 127969 w 2378110"/>
              <a:gd name="connsiteY99" fmla="*/ 748553 h 1555377"/>
              <a:gd name="connsiteX100" fmla="*/ 92110 w 2378110"/>
              <a:gd name="connsiteY100" fmla="*/ 793377 h 1555377"/>
              <a:gd name="connsiteX101" fmla="*/ 47286 w 2378110"/>
              <a:gd name="connsiteY101" fmla="*/ 829235 h 1555377"/>
              <a:gd name="connsiteX102" fmla="*/ 29357 w 2378110"/>
              <a:gd name="connsiteY102" fmla="*/ 856129 h 15553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</a:cxnLst>
            <a:rect l="l" t="t" r="r" b="b"/>
            <a:pathLst>
              <a:path w="2378110" h="1555377">
                <a:moveTo>
                  <a:pt x="29357" y="856129"/>
                </a:moveTo>
                <a:cubicBezTo>
                  <a:pt x="24875" y="866588"/>
                  <a:pt x="25245" y="880663"/>
                  <a:pt x="20392" y="891988"/>
                </a:cubicBezTo>
                <a:cubicBezTo>
                  <a:pt x="16148" y="901891"/>
                  <a:pt x="3096" y="908126"/>
                  <a:pt x="2463" y="918882"/>
                </a:cubicBezTo>
                <a:cubicBezTo>
                  <a:pt x="0" y="960752"/>
                  <a:pt x="6527" y="1002733"/>
                  <a:pt x="11427" y="1044388"/>
                </a:cubicBezTo>
                <a:cubicBezTo>
                  <a:pt x="15586" y="1079739"/>
                  <a:pt x="21894" y="1068052"/>
                  <a:pt x="47286" y="1089212"/>
                </a:cubicBezTo>
                <a:cubicBezTo>
                  <a:pt x="57025" y="1097328"/>
                  <a:pt x="66064" y="1106367"/>
                  <a:pt x="74180" y="1116106"/>
                </a:cubicBezTo>
                <a:cubicBezTo>
                  <a:pt x="106295" y="1154643"/>
                  <a:pt x="80859" y="1129463"/>
                  <a:pt x="101075" y="1169894"/>
                </a:cubicBezTo>
                <a:cubicBezTo>
                  <a:pt x="119468" y="1206680"/>
                  <a:pt x="114700" y="1186926"/>
                  <a:pt x="136933" y="1214718"/>
                </a:cubicBezTo>
                <a:cubicBezTo>
                  <a:pt x="164368" y="1249012"/>
                  <a:pt x="144556" y="1242125"/>
                  <a:pt x="190722" y="1268506"/>
                </a:cubicBezTo>
                <a:cubicBezTo>
                  <a:pt x="208898" y="1278893"/>
                  <a:pt x="258232" y="1284240"/>
                  <a:pt x="271404" y="1286435"/>
                </a:cubicBezTo>
                <a:cubicBezTo>
                  <a:pt x="339003" y="1308969"/>
                  <a:pt x="255679" y="1278572"/>
                  <a:pt x="325192" y="1313329"/>
                </a:cubicBezTo>
                <a:cubicBezTo>
                  <a:pt x="340257" y="1320861"/>
                  <a:pt x="373582" y="1326950"/>
                  <a:pt x="387945" y="1331259"/>
                </a:cubicBezTo>
                <a:cubicBezTo>
                  <a:pt x="406047" y="1336690"/>
                  <a:pt x="423398" y="1344604"/>
                  <a:pt x="441733" y="1349188"/>
                </a:cubicBezTo>
                <a:cubicBezTo>
                  <a:pt x="453686" y="1352176"/>
                  <a:pt x="465745" y="1354768"/>
                  <a:pt x="477592" y="1358153"/>
                </a:cubicBezTo>
                <a:cubicBezTo>
                  <a:pt x="486678" y="1360749"/>
                  <a:pt x="495400" y="1364522"/>
                  <a:pt x="504486" y="1367118"/>
                </a:cubicBezTo>
                <a:cubicBezTo>
                  <a:pt x="516333" y="1370503"/>
                  <a:pt x="528544" y="1372542"/>
                  <a:pt x="540345" y="1376082"/>
                </a:cubicBezTo>
                <a:cubicBezTo>
                  <a:pt x="558447" y="1381513"/>
                  <a:pt x="575798" y="1389428"/>
                  <a:pt x="594133" y="1394012"/>
                </a:cubicBezTo>
                <a:cubicBezTo>
                  <a:pt x="606086" y="1397000"/>
                  <a:pt x="618191" y="1399437"/>
                  <a:pt x="629992" y="1402977"/>
                </a:cubicBezTo>
                <a:cubicBezTo>
                  <a:pt x="648094" y="1408408"/>
                  <a:pt x="664996" y="1418819"/>
                  <a:pt x="683780" y="1420906"/>
                </a:cubicBezTo>
                <a:lnTo>
                  <a:pt x="764463" y="1429871"/>
                </a:lnTo>
                <a:cubicBezTo>
                  <a:pt x="776416" y="1432859"/>
                  <a:pt x="788475" y="1435450"/>
                  <a:pt x="800322" y="1438835"/>
                </a:cubicBezTo>
                <a:cubicBezTo>
                  <a:pt x="809408" y="1441431"/>
                  <a:pt x="818049" y="1445508"/>
                  <a:pt x="827216" y="1447800"/>
                </a:cubicBezTo>
                <a:cubicBezTo>
                  <a:pt x="841998" y="1451496"/>
                  <a:pt x="857257" y="1453070"/>
                  <a:pt x="872039" y="1456765"/>
                </a:cubicBezTo>
                <a:cubicBezTo>
                  <a:pt x="901802" y="1464206"/>
                  <a:pt x="901265" y="1470503"/>
                  <a:pt x="934792" y="1474694"/>
                </a:cubicBezTo>
                <a:cubicBezTo>
                  <a:pt x="970497" y="1479157"/>
                  <a:pt x="1006510" y="1480671"/>
                  <a:pt x="1042369" y="1483659"/>
                </a:cubicBezTo>
                <a:cubicBezTo>
                  <a:pt x="1054322" y="1486647"/>
                  <a:pt x="1066146" y="1490208"/>
                  <a:pt x="1078227" y="1492624"/>
                </a:cubicBezTo>
                <a:cubicBezTo>
                  <a:pt x="1096051" y="1496189"/>
                  <a:pt x="1114272" y="1497645"/>
                  <a:pt x="1132016" y="1501588"/>
                </a:cubicBezTo>
                <a:cubicBezTo>
                  <a:pt x="1141241" y="1503638"/>
                  <a:pt x="1149555" y="1509217"/>
                  <a:pt x="1158910" y="1510553"/>
                </a:cubicBezTo>
                <a:cubicBezTo>
                  <a:pt x="1191584" y="1515221"/>
                  <a:pt x="1224651" y="1516530"/>
                  <a:pt x="1257522" y="1519518"/>
                </a:cubicBezTo>
                <a:cubicBezTo>
                  <a:pt x="1376383" y="1549232"/>
                  <a:pt x="1179516" y="1501969"/>
                  <a:pt x="1490604" y="1546412"/>
                </a:cubicBezTo>
                <a:lnTo>
                  <a:pt x="1553357" y="1555377"/>
                </a:lnTo>
                <a:cubicBezTo>
                  <a:pt x="1619098" y="1552389"/>
                  <a:pt x="1685058" y="1552555"/>
                  <a:pt x="1750580" y="1546412"/>
                </a:cubicBezTo>
                <a:cubicBezTo>
                  <a:pt x="1780921" y="1543567"/>
                  <a:pt x="1811316" y="1538118"/>
                  <a:pt x="1840227" y="1528482"/>
                </a:cubicBezTo>
                <a:cubicBezTo>
                  <a:pt x="1849192" y="1525494"/>
                  <a:pt x="1857825" y="1521208"/>
                  <a:pt x="1867122" y="1519518"/>
                </a:cubicBezTo>
                <a:cubicBezTo>
                  <a:pt x="1906304" y="1512394"/>
                  <a:pt x="2004291" y="1504603"/>
                  <a:pt x="2037451" y="1501588"/>
                </a:cubicBezTo>
                <a:lnTo>
                  <a:pt x="2118133" y="1474694"/>
                </a:lnTo>
                <a:cubicBezTo>
                  <a:pt x="2127098" y="1471706"/>
                  <a:pt x="2135859" y="1468021"/>
                  <a:pt x="2145027" y="1465729"/>
                </a:cubicBezTo>
                <a:lnTo>
                  <a:pt x="2180886" y="1456765"/>
                </a:lnTo>
                <a:cubicBezTo>
                  <a:pt x="2189851" y="1450788"/>
                  <a:pt x="2197654" y="1442517"/>
                  <a:pt x="2207780" y="1438835"/>
                </a:cubicBezTo>
                <a:cubicBezTo>
                  <a:pt x="2230938" y="1430414"/>
                  <a:pt x="2279498" y="1420906"/>
                  <a:pt x="2279498" y="1420906"/>
                </a:cubicBezTo>
                <a:cubicBezTo>
                  <a:pt x="2291451" y="1411941"/>
                  <a:pt x="2303199" y="1402696"/>
                  <a:pt x="2315357" y="1394012"/>
                </a:cubicBezTo>
                <a:cubicBezTo>
                  <a:pt x="2324124" y="1387750"/>
                  <a:pt x="2336274" y="1385047"/>
                  <a:pt x="2342251" y="1376082"/>
                </a:cubicBezTo>
                <a:cubicBezTo>
                  <a:pt x="2349085" y="1365831"/>
                  <a:pt x="2347676" y="1352025"/>
                  <a:pt x="2351216" y="1340224"/>
                </a:cubicBezTo>
                <a:cubicBezTo>
                  <a:pt x="2356647" y="1322122"/>
                  <a:pt x="2363169" y="1304365"/>
                  <a:pt x="2369145" y="1286435"/>
                </a:cubicBezTo>
                <a:lnTo>
                  <a:pt x="2378110" y="1259541"/>
                </a:lnTo>
                <a:cubicBezTo>
                  <a:pt x="2363893" y="1216891"/>
                  <a:pt x="2366604" y="1209302"/>
                  <a:pt x="2342251" y="1178859"/>
                </a:cubicBezTo>
                <a:cubicBezTo>
                  <a:pt x="2336971" y="1172259"/>
                  <a:pt x="2330298" y="1166906"/>
                  <a:pt x="2324322" y="1160929"/>
                </a:cubicBezTo>
                <a:cubicBezTo>
                  <a:pt x="2308752" y="1114222"/>
                  <a:pt x="2325556" y="1151266"/>
                  <a:pt x="2297427" y="1116106"/>
                </a:cubicBezTo>
                <a:cubicBezTo>
                  <a:pt x="2290696" y="1107693"/>
                  <a:pt x="2287116" y="1096831"/>
                  <a:pt x="2279498" y="1089212"/>
                </a:cubicBezTo>
                <a:cubicBezTo>
                  <a:pt x="2208973" y="1018685"/>
                  <a:pt x="2299150" y="1132515"/>
                  <a:pt x="2225710" y="1044388"/>
                </a:cubicBezTo>
                <a:cubicBezTo>
                  <a:pt x="2218812" y="1036111"/>
                  <a:pt x="2214938" y="1025547"/>
                  <a:pt x="2207780" y="1017494"/>
                </a:cubicBezTo>
                <a:cubicBezTo>
                  <a:pt x="2190934" y="998543"/>
                  <a:pt x="2171921" y="981635"/>
                  <a:pt x="2153992" y="963706"/>
                </a:cubicBezTo>
                <a:cubicBezTo>
                  <a:pt x="2145027" y="954741"/>
                  <a:pt x="2137647" y="943845"/>
                  <a:pt x="2127098" y="936812"/>
                </a:cubicBezTo>
                <a:cubicBezTo>
                  <a:pt x="2109169" y="924859"/>
                  <a:pt x="2088547" y="916190"/>
                  <a:pt x="2073310" y="900953"/>
                </a:cubicBezTo>
                <a:cubicBezTo>
                  <a:pt x="2067333" y="894977"/>
                  <a:pt x="2060660" y="889624"/>
                  <a:pt x="2055380" y="883024"/>
                </a:cubicBezTo>
                <a:cubicBezTo>
                  <a:pt x="2048649" y="874611"/>
                  <a:pt x="2046416" y="862106"/>
                  <a:pt x="2037451" y="856129"/>
                </a:cubicBezTo>
                <a:cubicBezTo>
                  <a:pt x="2027199" y="849295"/>
                  <a:pt x="2013545" y="850153"/>
                  <a:pt x="2001592" y="847165"/>
                </a:cubicBezTo>
                <a:cubicBezTo>
                  <a:pt x="1984915" y="830487"/>
                  <a:pt x="1979389" y="822616"/>
                  <a:pt x="1956769" y="811306"/>
                </a:cubicBezTo>
                <a:cubicBezTo>
                  <a:pt x="1948317" y="807080"/>
                  <a:pt x="1938840" y="805329"/>
                  <a:pt x="1929875" y="802341"/>
                </a:cubicBezTo>
                <a:cubicBezTo>
                  <a:pt x="1896708" y="769176"/>
                  <a:pt x="1918976" y="789099"/>
                  <a:pt x="1858157" y="748553"/>
                </a:cubicBezTo>
                <a:cubicBezTo>
                  <a:pt x="1849192" y="742577"/>
                  <a:pt x="1838881" y="738242"/>
                  <a:pt x="1831263" y="730624"/>
                </a:cubicBezTo>
                <a:cubicBezTo>
                  <a:pt x="1825286" y="724647"/>
                  <a:pt x="1819933" y="717974"/>
                  <a:pt x="1813333" y="712694"/>
                </a:cubicBezTo>
                <a:cubicBezTo>
                  <a:pt x="1787442" y="691981"/>
                  <a:pt x="1787754" y="700890"/>
                  <a:pt x="1768510" y="676835"/>
                </a:cubicBezTo>
                <a:cubicBezTo>
                  <a:pt x="1761779" y="668422"/>
                  <a:pt x="1758689" y="657036"/>
                  <a:pt x="1750580" y="649941"/>
                </a:cubicBezTo>
                <a:cubicBezTo>
                  <a:pt x="1734363" y="635751"/>
                  <a:pt x="1696792" y="614082"/>
                  <a:pt x="1696792" y="614082"/>
                </a:cubicBezTo>
                <a:cubicBezTo>
                  <a:pt x="1690816" y="605117"/>
                  <a:pt x="1686971" y="594283"/>
                  <a:pt x="1678863" y="587188"/>
                </a:cubicBezTo>
                <a:cubicBezTo>
                  <a:pt x="1662646" y="572998"/>
                  <a:pt x="1640312" y="566566"/>
                  <a:pt x="1625075" y="551329"/>
                </a:cubicBezTo>
                <a:cubicBezTo>
                  <a:pt x="1581774" y="508030"/>
                  <a:pt x="1636807" y="560717"/>
                  <a:pt x="1580251" y="515471"/>
                </a:cubicBezTo>
                <a:cubicBezTo>
                  <a:pt x="1535898" y="479988"/>
                  <a:pt x="1590984" y="517237"/>
                  <a:pt x="1544392" y="470647"/>
                </a:cubicBezTo>
                <a:cubicBezTo>
                  <a:pt x="1536773" y="463029"/>
                  <a:pt x="1525911" y="459449"/>
                  <a:pt x="1517498" y="452718"/>
                </a:cubicBezTo>
                <a:cubicBezTo>
                  <a:pt x="1510898" y="447438"/>
                  <a:pt x="1506331" y="439859"/>
                  <a:pt x="1499569" y="434788"/>
                </a:cubicBezTo>
                <a:cubicBezTo>
                  <a:pt x="1482330" y="421859"/>
                  <a:pt x="1463710" y="410882"/>
                  <a:pt x="1445780" y="398929"/>
                </a:cubicBezTo>
                <a:cubicBezTo>
                  <a:pt x="1436815" y="392953"/>
                  <a:pt x="1430839" y="390712"/>
                  <a:pt x="1418886" y="381000"/>
                </a:cubicBezTo>
                <a:cubicBezTo>
                  <a:pt x="1406933" y="371288"/>
                  <a:pt x="1384284" y="344066"/>
                  <a:pt x="1374063" y="340659"/>
                </a:cubicBezTo>
                <a:lnTo>
                  <a:pt x="1351651" y="313764"/>
                </a:lnTo>
                <a:cubicBezTo>
                  <a:pt x="1318975" y="264748"/>
                  <a:pt x="1312115" y="269477"/>
                  <a:pt x="1257522" y="233082"/>
                </a:cubicBezTo>
                <a:cubicBezTo>
                  <a:pt x="1250489" y="228394"/>
                  <a:pt x="1174474" y="175609"/>
                  <a:pt x="1167874" y="170329"/>
                </a:cubicBezTo>
                <a:cubicBezTo>
                  <a:pt x="1139486" y="155388"/>
                  <a:pt x="1127532" y="125506"/>
                  <a:pt x="1087191" y="107577"/>
                </a:cubicBezTo>
                <a:lnTo>
                  <a:pt x="993063" y="62754"/>
                </a:lnTo>
                <a:cubicBezTo>
                  <a:pt x="935216" y="13542"/>
                  <a:pt x="972989" y="44466"/>
                  <a:pt x="889969" y="0"/>
                </a:cubicBezTo>
                <a:cubicBezTo>
                  <a:pt x="842157" y="2988"/>
                  <a:pt x="829858" y="11457"/>
                  <a:pt x="782392" y="17930"/>
                </a:cubicBezTo>
                <a:cubicBezTo>
                  <a:pt x="746533" y="25401"/>
                  <a:pt x="731592" y="41835"/>
                  <a:pt x="710674" y="53788"/>
                </a:cubicBezTo>
                <a:cubicBezTo>
                  <a:pt x="693435" y="66717"/>
                  <a:pt x="665851" y="82177"/>
                  <a:pt x="647922" y="94130"/>
                </a:cubicBezTo>
                <a:lnTo>
                  <a:pt x="607581" y="125506"/>
                </a:lnTo>
                <a:cubicBezTo>
                  <a:pt x="603099" y="135965"/>
                  <a:pt x="603098" y="135966"/>
                  <a:pt x="594133" y="147919"/>
                </a:cubicBezTo>
                <a:cubicBezTo>
                  <a:pt x="585168" y="159872"/>
                  <a:pt x="570227" y="187513"/>
                  <a:pt x="553792" y="197224"/>
                </a:cubicBezTo>
                <a:cubicBezTo>
                  <a:pt x="532874" y="210671"/>
                  <a:pt x="532874" y="251011"/>
                  <a:pt x="513451" y="264458"/>
                </a:cubicBezTo>
                <a:cubicBezTo>
                  <a:pt x="470170" y="307741"/>
                  <a:pt x="529643" y="277505"/>
                  <a:pt x="473110" y="322729"/>
                </a:cubicBezTo>
                <a:cubicBezTo>
                  <a:pt x="427159" y="387279"/>
                  <a:pt x="466254" y="312357"/>
                  <a:pt x="432769" y="398929"/>
                </a:cubicBezTo>
                <a:cubicBezTo>
                  <a:pt x="405464" y="439887"/>
                  <a:pt x="440386" y="436137"/>
                  <a:pt x="396910" y="479612"/>
                </a:cubicBezTo>
                <a:lnTo>
                  <a:pt x="378980" y="497541"/>
                </a:lnTo>
                <a:cubicBezTo>
                  <a:pt x="375992" y="506506"/>
                  <a:pt x="375686" y="516875"/>
                  <a:pt x="370016" y="524435"/>
                </a:cubicBezTo>
                <a:cubicBezTo>
                  <a:pt x="357338" y="541339"/>
                  <a:pt x="325192" y="569259"/>
                  <a:pt x="325192" y="569259"/>
                </a:cubicBezTo>
                <a:cubicBezTo>
                  <a:pt x="322204" y="578224"/>
                  <a:pt x="322130" y="588774"/>
                  <a:pt x="316227" y="596153"/>
                </a:cubicBezTo>
                <a:cubicBezTo>
                  <a:pt x="309496" y="604566"/>
                  <a:pt x="297746" y="607351"/>
                  <a:pt x="289333" y="614082"/>
                </a:cubicBezTo>
                <a:cubicBezTo>
                  <a:pt x="282733" y="619362"/>
                  <a:pt x="278004" y="626732"/>
                  <a:pt x="271404" y="632012"/>
                </a:cubicBezTo>
                <a:cubicBezTo>
                  <a:pt x="262991" y="638743"/>
                  <a:pt x="252618" y="642846"/>
                  <a:pt x="244510" y="649941"/>
                </a:cubicBezTo>
                <a:cubicBezTo>
                  <a:pt x="228608" y="663855"/>
                  <a:pt x="217268" y="683044"/>
                  <a:pt x="199686" y="694765"/>
                </a:cubicBezTo>
                <a:cubicBezTo>
                  <a:pt x="190721" y="700741"/>
                  <a:pt x="181205" y="705963"/>
                  <a:pt x="172792" y="712694"/>
                </a:cubicBezTo>
                <a:cubicBezTo>
                  <a:pt x="108923" y="763790"/>
                  <a:pt x="210745" y="693370"/>
                  <a:pt x="127969" y="748553"/>
                </a:cubicBezTo>
                <a:cubicBezTo>
                  <a:pt x="114658" y="768518"/>
                  <a:pt x="110356" y="778780"/>
                  <a:pt x="92110" y="793377"/>
                </a:cubicBezTo>
                <a:cubicBezTo>
                  <a:pt x="35554" y="838623"/>
                  <a:pt x="90587" y="785936"/>
                  <a:pt x="47286" y="829235"/>
                </a:cubicBezTo>
                <a:cubicBezTo>
                  <a:pt x="27467" y="868874"/>
                  <a:pt x="33839" y="845670"/>
                  <a:pt x="29357" y="856129"/>
                </a:cubicBezTo>
                <a:close/>
              </a:path>
            </a:pathLst>
          </a:custGeom>
          <a:solidFill>
            <a:schemeClr val="accent5">
              <a:lumMod val="75000"/>
              <a:alpha val="48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" name="Freeform 26"/>
          <p:cNvSpPr/>
          <p:nvPr/>
        </p:nvSpPr>
        <p:spPr>
          <a:xfrm>
            <a:off x="275851" y="977153"/>
            <a:ext cx="3536874" cy="5136776"/>
          </a:xfrm>
          <a:custGeom>
            <a:avLst/>
            <a:gdLst>
              <a:gd name="connsiteX0" fmla="*/ 3480361 w 3536874"/>
              <a:gd name="connsiteY0" fmla="*/ 1228165 h 5136776"/>
              <a:gd name="connsiteX1" fmla="*/ 3453467 w 3536874"/>
              <a:gd name="connsiteY1" fmla="*/ 1084729 h 5136776"/>
              <a:gd name="connsiteX2" fmla="*/ 3444502 w 3536874"/>
              <a:gd name="connsiteY2" fmla="*/ 1004047 h 5136776"/>
              <a:gd name="connsiteX3" fmla="*/ 3435537 w 3536874"/>
              <a:gd name="connsiteY3" fmla="*/ 914400 h 5136776"/>
              <a:gd name="connsiteX4" fmla="*/ 3417608 w 3536874"/>
              <a:gd name="connsiteY4" fmla="*/ 842682 h 5136776"/>
              <a:gd name="connsiteX5" fmla="*/ 3408643 w 3536874"/>
              <a:gd name="connsiteY5" fmla="*/ 788894 h 5136776"/>
              <a:gd name="connsiteX6" fmla="*/ 3390714 w 3536874"/>
              <a:gd name="connsiteY6" fmla="*/ 762000 h 5136776"/>
              <a:gd name="connsiteX7" fmla="*/ 3381749 w 3536874"/>
              <a:gd name="connsiteY7" fmla="*/ 735106 h 5136776"/>
              <a:gd name="connsiteX8" fmla="*/ 3345890 w 3536874"/>
              <a:gd name="connsiteY8" fmla="*/ 690282 h 5136776"/>
              <a:gd name="connsiteX9" fmla="*/ 3336925 w 3536874"/>
              <a:gd name="connsiteY9" fmla="*/ 663388 h 5136776"/>
              <a:gd name="connsiteX10" fmla="*/ 3327961 w 3536874"/>
              <a:gd name="connsiteY10" fmla="*/ 627529 h 5136776"/>
              <a:gd name="connsiteX11" fmla="*/ 3310031 w 3536874"/>
              <a:gd name="connsiteY11" fmla="*/ 600635 h 5136776"/>
              <a:gd name="connsiteX12" fmla="*/ 3292102 w 3536874"/>
              <a:gd name="connsiteY12" fmla="*/ 546847 h 5136776"/>
              <a:gd name="connsiteX13" fmla="*/ 3283137 w 3536874"/>
              <a:gd name="connsiteY13" fmla="*/ 519953 h 5136776"/>
              <a:gd name="connsiteX14" fmla="*/ 3265208 w 3536874"/>
              <a:gd name="connsiteY14" fmla="*/ 502023 h 5136776"/>
              <a:gd name="connsiteX15" fmla="*/ 3247278 w 3536874"/>
              <a:gd name="connsiteY15" fmla="*/ 430306 h 5136776"/>
              <a:gd name="connsiteX16" fmla="*/ 3211420 w 3536874"/>
              <a:gd name="connsiteY16" fmla="*/ 367553 h 5136776"/>
              <a:gd name="connsiteX17" fmla="*/ 3202455 w 3536874"/>
              <a:gd name="connsiteY17" fmla="*/ 340659 h 5136776"/>
              <a:gd name="connsiteX18" fmla="*/ 3184525 w 3536874"/>
              <a:gd name="connsiteY18" fmla="*/ 322729 h 5136776"/>
              <a:gd name="connsiteX19" fmla="*/ 3166596 w 3536874"/>
              <a:gd name="connsiteY19" fmla="*/ 295835 h 5136776"/>
              <a:gd name="connsiteX20" fmla="*/ 3112808 w 3536874"/>
              <a:gd name="connsiteY20" fmla="*/ 242047 h 5136776"/>
              <a:gd name="connsiteX21" fmla="*/ 3094878 w 3536874"/>
              <a:gd name="connsiteY21" fmla="*/ 224118 h 5136776"/>
              <a:gd name="connsiteX22" fmla="*/ 3067984 w 3536874"/>
              <a:gd name="connsiteY22" fmla="*/ 206188 h 5136776"/>
              <a:gd name="connsiteX23" fmla="*/ 3032125 w 3536874"/>
              <a:gd name="connsiteY23" fmla="*/ 161365 h 5136776"/>
              <a:gd name="connsiteX24" fmla="*/ 3005231 w 3536874"/>
              <a:gd name="connsiteY24" fmla="*/ 152400 h 5136776"/>
              <a:gd name="connsiteX25" fmla="*/ 2969373 w 3536874"/>
              <a:gd name="connsiteY25" fmla="*/ 125506 h 5136776"/>
              <a:gd name="connsiteX26" fmla="*/ 2897655 w 3536874"/>
              <a:gd name="connsiteY26" fmla="*/ 71718 h 5136776"/>
              <a:gd name="connsiteX27" fmla="*/ 2834902 w 3536874"/>
              <a:gd name="connsiteY27" fmla="*/ 53788 h 5136776"/>
              <a:gd name="connsiteX28" fmla="*/ 2799043 w 3536874"/>
              <a:gd name="connsiteY28" fmla="*/ 44823 h 5136776"/>
              <a:gd name="connsiteX29" fmla="*/ 2745255 w 3536874"/>
              <a:gd name="connsiteY29" fmla="*/ 26894 h 5136776"/>
              <a:gd name="connsiteX30" fmla="*/ 2718361 w 3536874"/>
              <a:gd name="connsiteY30" fmla="*/ 17929 h 5136776"/>
              <a:gd name="connsiteX31" fmla="*/ 2583890 w 3536874"/>
              <a:gd name="connsiteY31" fmla="*/ 0 h 5136776"/>
              <a:gd name="connsiteX32" fmla="*/ 2359773 w 3536874"/>
              <a:gd name="connsiteY32" fmla="*/ 8965 h 5136776"/>
              <a:gd name="connsiteX33" fmla="*/ 2332878 w 3536874"/>
              <a:gd name="connsiteY33" fmla="*/ 26894 h 5136776"/>
              <a:gd name="connsiteX34" fmla="*/ 2288055 w 3536874"/>
              <a:gd name="connsiteY34" fmla="*/ 35859 h 5136776"/>
              <a:gd name="connsiteX35" fmla="*/ 2216337 w 3536874"/>
              <a:gd name="connsiteY35" fmla="*/ 71718 h 5136776"/>
              <a:gd name="connsiteX36" fmla="*/ 2126690 w 3536874"/>
              <a:gd name="connsiteY36" fmla="*/ 98612 h 5136776"/>
              <a:gd name="connsiteX37" fmla="*/ 2099796 w 3536874"/>
              <a:gd name="connsiteY37" fmla="*/ 107576 h 5136776"/>
              <a:gd name="connsiteX38" fmla="*/ 2019114 w 3536874"/>
              <a:gd name="connsiteY38" fmla="*/ 125506 h 5136776"/>
              <a:gd name="connsiteX39" fmla="*/ 1929467 w 3536874"/>
              <a:gd name="connsiteY39" fmla="*/ 143435 h 5136776"/>
              <a:gd name="connsiteX40" fmla="*/ 1875678 w 3536874"/>
              <a:gd name="connsiteY40" fmla="*/ 161365 h 5136776"/>
              <a:gd name="connsiteX41" fmla="*/ 1848784 w 3536874"/>
              <a:gd name="connsiteY41" fmla="*/ 170329 h 5136776"/>
              <a:gd name="connsiteX42" fmla="*/ 1812925 w 3536874"/>
              <a:gd name="connsiteY42" fmla="*/ 188259 h 5136776"/>
              <a:gd name="connsiteX43" fmla="*/ 1759137 w 3536874"/>
              <a:gd name="connsiteY43" fmla="*/ 206188 h 5136776"/>
              <a:gd name="connsiteX44" fmla="*/ 1741208 w 3536874"/>
              <a:gd name="connsiteY44" fmla="*/ 224118 h 5136776"/>
              <a:gd name="connsiteX45" fmla="*/ 1714314 w 3536874"/>
              <a:gd name="connsiteY45" fmla="*/ 233082 h 5136776"/>
              <a:gd name="connsiteX46" fmla="*/ 1678455 w 3536874"/>
              <a:gd name="connsiteY46" fmla="*/ 268941 h 5136776"/>
              <a:gd name="connsiteX47" fmla="*/ 1597773 w 3536874"/>
              <a:gd name="connsiteY47" fmla="*/ 331694 h 5136776"/>
              <a:gd name="connsiteX48" fmla="*/ 1543984 w 3536874"/>
              <a:gd name="connsiteY48" fmla="*/ 367553 h 5136776"/>
              <a:gd name="connsiteX49" fmla="*/ 1490196 w 3536874"/>
              <a:gd name="connsiteY49" fmla="*/ 385482 h 5136776"/>
              <a:gd name="connsiteX50" fmla="*/ 1436408 w 3536874"/>
              <a:gd name="connsiteY50" fmla="*/ 412376 h 5136776"/>
              <a:gd name="connsiteX51" fmla="*/ 1391584 w 3536874"/>
              <a:gd name="connsiteY51" fmla="*/ 457200 h 5136776"/>
              <a:gd name="connsiteX52" fmla="*/ 1364690 w 3536874"/>
              <a:gd name="connsiteY52" fmla="*/ 475129 h 5136776"/>
              <a:gd name="connsiteX53" fmla="*/ 1310902 w 3536874"/>
              <a:gd name="connsiteY53" fmla="*/ 546847 h 5136776"/>
              <a:gd name="connsiteX54" fmla="*/ 1266078 w 3536874"/>
              <a:gd name="connsiteY54" fmla="*/ 591671 h 5136776"/>
              <a:gd name="connsiteX55" fmla="*/ 1221255 w 3536874"/>
              <a:gd name="connsiteY55" fmla="*/ 636494 h 5136776"/>
              <a:gd name="connsiteX56" fmla="*/ 1203325 w 3536874"/>
              <a:gd name="connsiteY56" fmla="*/ 663388 h 5136776"/>
              <a:gd name="connsiteX57" fmla="*/ 1185396 w 3536874"/>
              <a:gd name="connsiteY57" fmla="*/ 681318 h 5136776"/>
              <a:gd name="connsiteX58" fmla="*/ 1167467 w 3536874"/>
              <a:gd name="connsiteY58" fmla="*/ 708212 h 5136776"/>
              <a:gd name="connsiteX59" fmla="*/ 1149537 w 3536874"/>
              <a:gd name="connsiteY59" fmla="*/ 726141 h 5136776"/>
              <a:gd name="connsiteX60" fmla="*/ 1113678 w 3536874"/>
              <a:gd name="connsiteY60" fmla="*/ 779929 h 5136776"/>
              <a:gd name="connsiteX61" fmla="*/ 1095749 w 3536874"/>
              <a:gd name="connsiteY61" fmla="*/ 806823 h 5136776"/>
              <a:gd name="connsiteX62" fmla="*/ 1077820 w 3536874"/>
              <a:gd name="connsiteY62" fmla="*/ 824753 h 5136776"/>
              <a:gd name="connsiteX63" fmla="*/ 1068855 w 3536874"/>
              <a:gd name="connsiteY63" fmla="*/ 851647 h 5136776"/>
              <a:gd name="connsiteX64" fmla="*/ 1032996 w 3536874"/>
              <a:gd name="connsiteY64" fmla="*/ 896471 h 5136776"/>
              <a:gd name="connsiteX65" fmla="*/ 1024031 w 3536874"/>
              <a:gd name="connsiteY65" fmla="*/ 923365 h 5136776"/>
              <a:gd name="connsiteX66" fmla="*/ 979208 w 3536874"/>
              <a:gd name="connsiteY66" fmla="*/ 977153 h 5136776"/>
              <a:gd name="connsiteX67" fmla="*/ 961278 w 3536874"/>
              <a:gd name="connsiteY67" fmla="*/ 1004047 h 5136776"/>
              <a:gd name="connsiteX68" fmla="*/ 952314 w 3536874"/>
              <a:gd name="connsiteY68" fmla="*/ 1030941 h 5136776"/>
              <a:gd name="connsiteX69" fmla="*/ 916455 w 3536874"/>
              <a:gd name="connsiteY69" fmla="*/ 1075765 h 5136776"/>
              <a:gd name="connsiteX70" fmla="*/ 898525 w 3536874"/>
              <a:gd name="connsiteY70" fmla="*/ 1102659 h 5136776"/>
              <a:gd name="connsiteX71" fmla="*/ 889561 w 3536874"/>
              <a:gd name="connsiteY71" fmla="*/ 1129553 h 5136776"/>
              <a:gd name="connsiteX72" fmla="*/ 871631 w 3536874"/>
              <a:gd name="connsiteY72" fmla="*/ 1156447 h 5136776"/>
              <a:gd name="connsiteX73" fmla="*/ 862667 w 3536874"/>
              <a:gd name="connsiteY73" fmla="*/ 1192306 h 5136776"/>
              <a:gd name="connsiteX74" fmla="*/ 826808 w 3536874"/>
              <a:gd name="connsiteY74" fmla="*/ 1272988 h 5136776"/>
              <a:gd name="connsiteX75" fmla="*/ 817843 w 3536874"/>
              <a:gd name="connsiteY75" fmla="*/ 1308847 h 5136776"/>
              <a:gd name="connsiteX76" fmla="*/ 808878 w 3536874"/>
              <a:gd name="connsiteY76" fmla="*/ 1353671 h 5136776"/>
              <a:gd name="connsiteX77" fmla="*/ 790949 w 3536874"/>
              <a:gd name="connsiteY77" fmla="*/ 1380565 h 5136776"/>
              <a:gd name="connsiteX78" fmla="*/ 781984 w 3536874"/>
              <a:gd name="connsiteY78" fmla="*/ 1407459 h 5136776"/>
              <a:gd name="connsiteX79" fmla="*/ 764055 w 3536874"/>
              <a:gd name="connsiteY79" fmla="*/ 1434353 h 5136776"/>
              <a:gd name="connsiteX80" fmla="*/ 755090 w 3536874"/>
              <a:gd name="connsiteY80" fmla="*/ 1461247 h 5136776"/>
              <a:gd name="connsiteX81" fmla="*/ 737161 w 3536874"/>
              <a:gd name="connsiteY81" fmla="*/ 1488141 h 5136776"/>
              <a:gd name="connsiteX82" fmla="*/ 719231 w 3536874"/>
              <a:gd name="connsiteY82" fmla="*/ 1541929 h 5136776"/>
              <a:gd name="connsiteX83" fmla="*/ 710267 w 3536874"/>
              <a:gd name="connsiteY83" fmla="*/ 1568823 h 5136776"/>
              <a:gd name="connsiteX84" fmla="*/ 692337 w 3536874"/>
              <a:gd name="connsiteY84" fmla="*/ 1604682 h 5136776"/>
              <a:gd name="connsiteX85" fmla="*/ 665443 w 3536874"/>
              <a:gd name="connsiteY85" fmla="*/ 1649506 h 5136776"/>
              <a:gd name="connsiteX86" fmla="*/ 656478 w 3536874"/>
              <a:gd name="connsiteY86" fmla="*/ 1676400 h 5136776"/>
              <a:gd name="connsiteX87" fmla="*/ 638549 w 3536874"/>
              <a:gd name="connsiteY87" fmla="*/ 1703294 h 5136776"/>
              <a:gd name="connsiteX88" fmla="*/ 611655 w 3536874"/>
              <a:gd name="connsiteY88" fmla="*/ 1792941 h 5136776"/>
              <a:gd name="connsiteX89" fmla="*/ 575796 w 3536874"/>
              <a:gd name="connsiteY89" fmla="*/ 1882588 h 5136776"/>
              <a:gd name="connsiteX90" fmla="*/ 557867 w 3536874"/>
              <a:gd name="connsiteY90" fmla="*/ 1954306 h 5136776"/>
              <a:gd name="connsiteX91" fmla="*/ 539937 w 3536874"/>
              <a:gd name="connsiteY91" fmla="*/ 2052918 h 5136776"/>
              <a:gd name="connsiteX92" fmla="*/ 530973 w 3536874"/>
              <a:gd name="connsiteY92" fmla="*/ 2142565 h 5136776"/>
              <a:gd name="connsiteX93" fmla="*/ 504078 w 3536874"/>
              <a:gd name="connsiteY93" fmla="*/ 2160494 h 5136776"/>
              <a:gd name="connsiteX94" fmla="*/ 495114 w 3536874"/>
              <a:gd name="connsiteY94" fmla="*/ 2196353 h 5136776"/>
              <a:gd name="connsiteX95" fmla="*/ 486149 w 3536874"/>
              <a:gd name="connsiteY95" fmla="*/ 2223247 h 5136776"/>
              <a:gd name="connsiteX96" fmla="*/ 468220 w 3536874"/>
              <a:gd name="connsiteY96" fmla="*/ 2420471 h 5136776"/>
              <a:gd name="connsiteX97" fmla="*/ 450290 w 3536874"/>
              <a:gd name="connsiteY97" fmla="*/ 2537012 h 5136776"/>
              <a:gd name="connsiteX98" fmla="*/ 441325 w 3536874"/>
              <a:gd name="connsiteY98" fmla="*/ 2626659 h 5136776"/>
              <a:gd name="connsiteX99" fmla="*/ 432361 w 3536874"/>
              <a:gd name="connsiteY99" fmla="*/ 2680447 h 5136776"/>
              <a:gd name="connsiteX100" fmla="*/ 423396 w 3536874"/>
              <a:gd name="connsiteY100" fmla="*/ 2752165 h 5136776"/>
              <a:gd name="connsiteX101" fmla="*/ 405467 w 3536874"/>
              <a:gd name="connsiteY101" fmla="*/ 2805953 h 5136776"/>
              <a:gd name="connsiteX102" fmla="*/ 396502 w 3536874"/>
              <a:gd name="connsiteY102" fmla="*/ 2850776 h 5136776"/>
              <a:gd name="connsiteX103" fmla="*/ 387537 w 3536874"/>
              <a:gd name="connsiteY103" fmla="*/ 2985247 h 5136776"/>
              <a:gd name="connsiteX104" fmla="*/ 369608 w 3536874"/>
              <a:gd name="connsiteY104" fmla="*/ 3074894 h 5136776"/>
              <a:gd name="connsiteX105" fmla="*/ 360643 w 3536874"/>
              <a:gd name="connsiteY105" fmla="*/ 3173506 h 5136776"/>
              <a:gd name="connsiteX106" fmla="*/ 324784 w 3536874"/>
              <a:gd name="connsiteY106" fmla="*/ 3263153 h 5136776"/>
              <a:gd name="connsiteX107" fmla="*/ 315820 w 3536874"/>
              <a:gd name="connsiteY107" fmla="*/ 3343835 h 5136776"/>
              <a:gd name="connsiteX108" fmla="*/ 306855 w 3536874"/>
              <a:gd name="connsiteY108" fmla="*/ 3496235 h 5136776"/>
              <a:gd name="connsiteX109" fmla="*/ 297890 w 3536874"/>
              <a:gd name="connsiteY109" fmla="*/ 3541059 h 5136776"/>
              <a:gd name="connsiteX110" fmla="*/ 279961 w 3536874"/>
              <a:gd name="connsiteY110" fmla="*/ 3603812 h 5136776"/>
              <a:gd name="connsiteX111" fmla="*/ 262031 w 3536874"/>
              <a:gd name="connsiteY111" fmla="*/ 3711388 h 5136776"/>
              <a:gd name="connsiteX112" fmla="*/ 226173 w 3536874"/>
              <a:gd name="connsiteY112" fmla="*/ 3818965 h 5136776"/>
              <a:gd name="connsiteX113" fmla="*/ 199278 w 3536874"/>
              <a:gd name="connsiteY113" fmla="*/ 3899647 h 5136776"/>
              <a:gd name="connsiteX114" fmla="*/ 190314 w 3536874"/>
              <a:gd name="connsiteY114" fmla="*/ 3926541 h 5136776"/>
              <a:gd name="connsiteX115" fmla="*/ 154455 w 3536874"/>
              <a:gd name="connsiteY115" fmla="*/ 3989294 h 5136776"/>
              <a:gd name="connsiteX116" fmla="*/ 154455 w 3536874"/>
              <a:gd name="connsiteY116" fmla="*/ 4105835 h 5136776"/>
              <a:gd name="connsiteX117" fmla="*/ 127561 w 3536874"/>
              <a:gd name="connsiteY117" fmla="*/ 4294094 h 5136776"/>
              <a:gd name="connsiteX118" fmla="*/ 109631 w 3536874"/>
              <a:gd name="connsiteY118" fmla="*/ 4365812 h 5136776"/>
              <a:gd name="connsiteX119" fmla="*/ 100667 w 3536874"/>
              <a:gd name="connsiteY119" fmla="*/ 4419600 h 5136776"/>
              <a:gd name="connsiteX120" fmla="*/ 91702 w 3536874"/>
              <a:gd name="connsiteY120" fmla="*/ 4491318 h 5136776"/>
              <a:gd name="connsiteX121" fmla="*/ 82737 w 3536874"/>
              <a:gd name="connsiteY121" fmla="*/ 4518212 h 5136776"/>
              <a:gd name="connsiteX122" fmla="*/ 55843 w 3536874"/>
              <a:gd name="connsiteY122" fmla="*/ 4589929 h 5136776"/>
              <a:gd name="connsiteX123" fmla="*/ 37914 w 3536874"/>
              <a:gd name="connsiteY123" fmla="*/ 4607859 h 5136776"/>
              <a:gd name="connsiteX124" fmla="*/ 37914 w 3536874"/>
              <a:gd name="connsiteY124" fmla="*/ 4903694 h 5136776"/>
              <a:gd name="connsiteX125" fmla="*/ 19984 w 3536874"/>
              <a:gd name="connsiteY125" fmla="*/ 4939553 h 5136776"/>
              <a:gd name="connsiteX126" fmla="*/ 2055 w 3536874"/>
              <a:gd name="connsiteY126" fmla="*/ 5002306 h 5136776"/>
              <a:gd name="connsiteX127" fmla="*/ 11020 w 3536874"/>
              <a:gd name="connsiteY127" fmla="*/ 5038165 h 5136776"/>
              <a:gd name="connsiteX128" fmla="*/ 64808 w 3536874"/>
              <a:gd name="connsiteY128" fmla="*/ 4993341 h 5136776"/>
              <a:gd name="connsiteX129" fmla="*/ 82737 w 3536874"/>
              <a:gd name="connsiteY129" fmla="*/ 4966447 h 5136776"/>
              <a:gd name="connsiteX130" fmla="*/ 127561 w 3536874"/>
              <a:gd name="connsiteY130" fmla="*/ 4930588 h 5136776"/>
              <a:gd name="connsiteX131" fmla="*/ 154455 w 3536874"/>
              <a:gd name="connsiteY131" fmla="*/ 4903694 h 5136776"/>
              <a:gd name="connsiteX132" fmla="*/ 235137 w 3536874"/>
              <a:gd name="connsiteY132" fmla="*/ 4858871 h 5136776"/>
              <a:gd name="connsiteX133" fmla="*/ 279961 w 3536874"/>
              <a:gd name="connsiteY133" fmla="*/ 4831976 h 5136776"/>
              <a:gd name="connsiteX134" fmla="*/ 333749 w 3536874"/>
              <a:gd name="connsiteY134" fmla="*/ 4796118 h 5136776"/>
              <a:gd name="connsiteX135" fmla="*/ 414431 w 3536874"/>
              <a:gd name="connsiteY135" fmla="*/ 4769223 h 5136776"/>
              <a:gd name="connsiteX136" fmla="*/ 441325 w 3536874"/>
              <a:gd name="connsiteY136" fmla="*/ 4760259 h 5136776"/>
              <a:gd name="connsiteX137" fmla="*/ 468220 w 3536874"/>
              <a:gd name="connsiteY137" fmla="*/ 4751294 h 5136776"/>
              <a:gd name="connsiteX138" fmla="*/ 548902 w 3536874"/>
              <a:gd name="connsiteY138" fmla="*/ 4733365 h 5136776"/>
              <a:gd name="connsiteX139" fmla="*/ 575796 w 3536874"/>
              <a:gd name="connsiteY139" fmla="*/ 4715435 h 5136776"/>
              <a:gd name="connsiteX140" fmla="*/ 674408 w 3536874"/>
              <a:gd name="connsiteY140" fmla="*/ 4697506 h 5136776"/>
              <a:gd name="connsiteX141" fmla="*/ 799914 w 3536874"/>
              <a:gd name="connsiteY141" fmla="*/ 4706471 h 5136776"/>
              <a:gd name="connsiteX142" fmla="*/ 862667 w 3536874"/>
              <a:gd name="connsiteY142" fmla="*/ 4715435 h 5136776"/>
              <a:gd name="connsiteX143" fmla="*/ 1032996 w 3536874"/>
              <a:gd name="connsiteY143" fmla="*/ 4733365 h 5136776"/>
              <a:gd name="connsiteX144" fmla="*/ 1086784 w 3536874"/>
              <a:gd name="connsiteY144" fmla="*/ 4751294 h 5136776"/>
              <a:gd name="connsiteX145" fmla="*/ 1113678 w 3536874"/>
              <a:gd name="connsiteY145" fmla="*/ 4760259 h 5136776"/>
              <a:gd name="connsiteX146" fmla="*/ 1149537 w 3536874"/>
              <a:gd name="connsiteY146" fmla="*/ 4769223 h 5136776"/>
              <a:gd name="connsiteX147" fmla="*/ 1221255 w 3536874"/>
              <a:gd name="connsiteY147" fmla="*/ 4796118 h 5136776"/>
              <a:gd name="connsiteX148" fmla="*/ 1275043 w 3536874"/>
              <a:gd name="connsiteY148" fmla="*/ 4814047 h 5136776"/>
              <a:gd name="connsiteX149" fmla="*/ 1301937 w 3536874"/>
              <a:gd name="connsiteY149" fmla="*/ 4823012 h 5136776"/>
              <a:gd name="connsiteX150" fmla="*/ 1445373 w 3536874"/>
              <a:gd name="connsiteY150" fmla="*/ 4840941 h 5136776"/>
              <a:gd name="connsiteX151" fmla="*/ 1552949 w 3536874"/>
              <a:gd name="connsiteY151" fmla="*/ 4858871 h 5136776"/>
              <a:gd name="connsiteX152" fmla="*/ 1588808 w 3536874"/>
              <a:gd name="connsiteY152" fmla="*/ 4867835 h 5136776"/>
              <a:gd name="connsiteX153" fmla="*/ 1633631 w 3536874"/>
              <a:gd name="connsiteY153" fmla="*/ 4876800 h 5136776"/>
              <a:gd name="connsiteX154" fmla="*/ 1660525 w 3536874"/>
              <a:gd name="connsiteY154" fmla="*/ 4885765 h 5136776"/>
              <a:gd name="connsiteX155" fmla="*/ 1777067 w 3536874"/>
              <a:gd name="connsiteY155" fmla="*/ 4894729 h 5136776"/>
              <a:gd name="connsiteX156" fmla="*/ 1830855 w 3536874"/>
              <a:gd name="connsiteY156" fmla="*/ 4903694 h 5136776"/>
              <a:gd name="connsiteX157" fmla="*/ 1857749 w 3536874"/>
              <a:gd name="connsiteY157" fmla="*/ 4912659 h 5136776"/>
              <a:gd name="connsiteX158" fmla="*/ 1920502 w 3536874"/>
              <a:gd name="connsiteY158" fmla="*/ 4921623 h 5136776"/>
              <a:gd name="connsiteX159" fmla="*/ 2037043 w 3536874"/>
              <a:gd name="connsiteY159" fmla="*/ 4948518 h 5136776"/>
              <a:gd name="connsiteX160" fmla="*/ 2081867 w 3536874"/>
              <a:gd name="connsiteY160" fmla="*/ 4957482 h 5136776"/>
              <a:gd name="connsiteX161" fmla="*/ 2171514 w 3536874"/>
              <a:gd name="connsiteY161" fmla="*/ 4984376 h 5136776"/>
              <a:gd name="connsiteX162" fmla="*/ 2234267 w 3536874"/>
              <a:gd name="connsiteY162" fmla="*/ 4993341 h 5136776"/>
              <a:gd name="connsiteX163" fmla="*/ 2270125 w 3536874"/>
              <a:gd name="connsiteY163" fmla="*/ 5002306 h 5136776"/>
              <a:gd name="connsiteX164" fmla="*/ 2314949 w 3536874"/>
              <a:gd name="connsiteY164" fmla="*/ 5011271 h 5136776"/>
              <a:gd name="connsiteX165" fmla="*/ 2377702 w 3536874"/>
              <a:gd name="connsiteY165" fmla="*/ 5029200 h 5136776"/>
              <a:gd name="connsiteX166" fmla="*/ 2413561 w 3536874"/>
              <a:gd name="connsiteY166" fmla="*/ 5047129 h 5136776"/>
              <a:gd name="connsiteX167" fmla="*/ 2521137 w 3536874"/>
              <a:gd name="connsiteY167" fmla="*/ 5065059 h 5136776"/>
              <a:gd name="connsiteX168" fmla="*/ 2592855 w 3536874"/>
              <a:gd name="connsiteY168" fmla="*/ 5082988 h 5136776"/>
              <a:gd name="connsiteX169" fmla="*/ 2646643 w 3536874"/>
              <a:gd name="connsiteY169" fmla="*/ 5091953 h 5136776"/>
              <a:gd name="connsiteX170" fmla="*/ 2754220 w 3536874"/>
              <a:gd name="connsiteY170" fmla="*/ 5100918 h 5136776"/>
              <a:gd name="connsiteX171" fmla="*/ 2825937 w 3536874"/>
              <a:gd name="connsiteY171" fmla="*/ 5109882 h 5136776"/>
              <a:gd name="connsiteX172" fmla="*/ 3247278 w 3536874"/>
              <a:gd name="connsiteY172" fmla="*/ 5109882 h 5136776"/>
              <a:gd name="connsiteX173" fmla="*/ 3336925 w 3536874"/>
              <a:gd name="connsiteY173" fmla="*/ 5127812 h 5136776"/>
              <a:gd name="connsiteX174" fmla="*/ 3381749 w 3536874"/>
              <a:gd name="connsiteY174" fmla="*/ 5136776 h 5136776"/>
              <a:gd name="connsiteX175" fmla="*/ 3444502 w 3536874"/>
              <a:gd name="connsiteY175" fmla="*/ 5127812 h 5136776"/>
              <a:gd name="connsiteX176" fmla="*/ 3498290 w 3536874"/>
              <a:gd name="connsiteY176" fmla="*/ 5109882 h 5136776"/>
              <a:gd name="connsiteX177" fmla="*/ 3516220 w 3536874"/>
              <a:gd name="connsiteY177" fmla="*/ 5082988 h 5136776"/>
              <a:gd name="connsiteX178" fmla="*/ 3516220 w 3536874"/>
              <a:gd name="connsiteY178" fmla="*/ 4957482 h 5136776"/>
              <a:gd name="connsiteX179" fmla="*/ 3498290 w 3536874"/>
              <a:gd name="connsiteY179" fmla="*/ 4858871 h 5136776"/>
              <a:gd name="connsiteX180" fmla="*/ 3489325 w 3536874"/>
              <a:gd name="connsiteY180" fmla="*/ 4796118 h 5136776"/>
              <a:gd name="connsiteX181" fmla="*/ 3507255 w 3536874"/>
              <a:gd name="connsiteY181" fmla="*/ 4428565 h 5136776"/>
              <a:gd name="connsiteX182" fmla="*/ 3516220 w 3536874"/>
              <a:gd name="connsiteY182" fmla="*/ 4401671 h 5136776"/>
              <a:gd name="connsiteX183" fmla="*/ 3507255 w 3536874"/>
              <a:gd name="connsiteY183" fmla="*/ 4329953 h 5136776"/>
              <a:gd name="connsiteX184" fmla="*/ 3489325 w 3536874"/>
              <a:gd name="connsiteY184" fmla="*/ 4204447 h 5136776"/>
              <a:gd name="connsiteX185" fmla="*/ 3462431 w 3536874"/>
              <a:gd name="connsiteY185" fmla="*/ 3935506 h 5136776"/>
              <a:gd name="connsiteX186" fmla="*/ 3444502 w 3536874"/>
              <a:gd name="connsiteY186" fmla="*/ 3818965 h 5136776"/>
              <a:gd name="connsiteX187" fmla="*/ 3426573 w 3536874"/>
              <a:gd name="connsiteY187" fmla="*/ 3648635 h 5136776"/>
              <a:gd name="connsiteX188" fmla="*/ 3417608 w 3536874"/>
              <a:gd name="connsiteY188" fmla="*/ 3612776 h 5136776"/>
              <a:gd name="connsiteX189" fmla="*/ 3408643 w 3536874"/>
              <a:gd name="connsiteY189" fmla="*/ 3532094 h 5136776"/>
              <a:gd name="connsiteX190" fmla="*/ 3390714 w 3536874"/>
              <a:gd name="connsiteY190" fmla="*/ 3451412 h 5136776"/>
              <a:gd name="connsiteX191" fmla="*/ 3381749 w 3536874"/>
              <a:gd name="connsiteY191" fmla="*/ 2788023 h 5136776"/>
              <a:gd name="connsiteX192" fmla="*/ 3372784 w 3536874"/>
              <a:gd name="connsiteY192" fmla="*/ 2707341 h 5136776"/>
              <a:gd name="connsiteX193" fmla="*/ 3390714 w 3536874"/>
              <a:gd name="connsiteY193" fmla="*/ 2420471 h 5136776"/>
              <a:gd name="connsiteX194" fmla="*/ 3399678 w 3536874"/>
              <a:gd name="connsiteY194" fmla="*/ 2393576 h 5136776"/>
              <a:gd name="connsiteX195" fmla="*/ 3426573 w 3536874"/>
              <a:gd name="connsiteY195" fmla="*/ 2187388 h 5136776"/>
              <a:gd name="connsiteX196" fmla="*/ 3435537 w 3536874"/>
              <a:gd name="connsiteY196" fmla="*/ 2142565 h 5136776"/>
              <a:gd name="connsiteX197" fmla="*/ 3444502 w 3536874"/>
              <a:gd name="connsiteY197" fmla="*/ 2008094 h 5136776"/>
              <a:gd name="connsiteX198" fmla="*/ 3453467 w 3536874"/>
              <a:gd name="connsiteY198" fmla="*/ 1945341 h 5136776"/>
              <a:gd name="connsiteX199" fmla="*/ 3462431 w 3536874"/>
              <a:gd name="connsiteY199" fmla="*/ 1855694 h 5136776"/>
              <a:gd name="connsiteX200" fmla="*/ 3453467 w 3536874"/>
              <a:gd name="connsiteY200" fmla="*/ 1703294 h 5136776"/>
              <a:gd name="connsiteX201" fmla="*/ 3462431 w 3536874"/>
              <a:gd name="connsiteY201" fmla="*/ 1470212 h 5136776"/>
              <a:gd name="connsiteX202" fmla="*/ 3471396 w 3536874"/>
              <a:gd name="connsiteY202" fmla="*/ 1443318 h 5136776"/>
              <a:gd name="connsiteX203" fmla="*/ 3480361 w 3536874"/>
              <a:gd name="connsiteY203" fmla="*/ 1228165 h 51367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</a:cxnLst>
            <a:rect l="l" t="t" r="r" b="b"/>
            <a:pathLst>
              <a:path w="3536874" h="5136776">
                <a:moveTo>
                  <a:pt x="3480361" y="1228165"/>
                </a:moveTo>
                <a:cubicBezTo>
                  <a:pt x="3477373" y="1168400"/>
                  <a:pt x="3461450" y="1156576"/>
                  <a:pt x="3453467" y="1084729"/>
                </a:cubicBezTo>
                <a:cubicBezTo>
                  <a:pt x="3450479" y="1057835"/>
                  <a:pt x="3447335" y="1030958"/>
                  <a:pt x="3444502" y="1004047"/>
                </a:cubicBezTo>
                <a:cubicBezTo>
                  <a:pt x="3441358" y="974181"/>
                  <a:pt x="3439506" y="944168"/>
                  <a:pt x="3435537" y="914400"/>
                </a:cubicBezTo>
                <a:cubicBezTo>
                  <a:pt x="3422621" y="817529"/>
                  <a:pt x="3432693" y="910563"/>
                  <a:pt x="3417608" y="842682"/>
                </a:cubicBezTo>
                <a:cubicBezTo>
                  <a:pt x="3413665" y="824938"/>
                  <a:pt x="3414391" y="806138"/>
                  <a:pt x="3408643" y="788894"/>
                </a:cubicBezTo>
                <a:cubicBezTo>
                  <a:pt x="3405236" y="778673"/>
                  <a:pt x="3395532" y="771637"/>
                  <a:pt x="3390714" y="762000"/>
                </a:cubicBezTo>
                <a:cubicBezTo>
                  <a:pt x="3386488" y="753548"/>
                  <a:pt x="3385975" y="743558"/>
                  <a:pt x="3381749" y="735106"/>
                </a:cubicBezTo>
                <a:cubicBezTo>
                  <a:pt x="3370440" y="712487"/>
                  <a:pt x="3362567" y="706959"/>
                  <a:pt x="3345890" y="690282"/>
                </a:cubicBezTo>
                <a:cubicBezTo>
                  <a:pt x="3342902" y="681317"/>
                  <a:pt x="3339521" y="672474"/>
                  <a:pt x="3336925" y="663388"/>
                </a:cubicBezTo>
                <a:cubicBezTo>
                  <a:pt x="3333540" y="651541"/>
                  <a:pt x="3332814" y="638854"/>
                  <a:pt x="3327961" y="627529"/>
                </a:cubicBezTo>
                <a:cubicBezTo>
                  <a:pt x="3323717" y="617626"/>
                  <a:pt x="3316008" y="609600"/>
                  <a:pt x="3310031" y="600635"/>
                </a:cubicBezTo>
                <a:lnTo>
                  <a:pt x="3292102" y="546847"/>
                </a:lnTo>
                <a:cubicBezTo>
                  <a:pt x="3289114" y="537882"/>
                  <a:pt x="3289819" y="526635"/>
                  <a:pt x="3283137" y="519953"/>
                </a:cubicBezTo>
                <a:lnTo>
                  <a:pt x="3265208" y="502023"/>
                </a:lnTo>
                <a:cubicBezTo>
                  <a:pt x="3259945" y="475711"/>
                  <a:pt x="3257616" y="454428"/>
                  <a:pt x="3247278" y="430306"/>
                </a:cubicBezTo>
                <a:cubicBezTo>
                  <a:pt x="3200129" y="320292"/>
                  <a:pt x="3256435" y="457583"/>
                  <a:pt x="3211420" y="367553"/>
                </a:cubicBezTo>
                <a:cubicBezTo>
                  <a:pt x="3207194" y="359101"/>
                  <a:pt x="3207317" y="348762"/>
                  <a:pt x="3202455" y="340659"/>
                </a:cubicBezTo>
                <a:cubicBezTo>
                  <a:pt x="3198106" y="333411"/>
                  <a:pt x="3189805" y="329329"/>
                  <a:pt x="3184525" y="322729"/>
                </a:cubicBezTo>
                <a:cubicBezTo>
                  <a:pt x="3177794" y="314316"/>
                  <a:pt x="3173754" y="303888"/>
                  <a:pt x="3166596" y="295835"/>
                </a:cubicBezTo>
                <a:cubicBezTo>
                  <a:pt x="3149750" y="276884"/>
                  <a:pt x="3130737" y="259976"/>
                  <a:pt x="3112808" y="242047"/>
                </a:cubicBezTo>
                <a:cubicBezTo>
                  <a:pt x="3106831" y="236071"/>
                  <a:pt x="3101910" y="228806"/>
                  <a:pt x="3094878" y="224118"/>
                </a:cubicBezTo>
                <a:lnTo>
                  <a:pt x="3067984" y="206188"/>
                </a:lnTo>
                <a:cubicBezTo>
                  <a:pt x="3059839" y="193970"/>
                  <a:pt x="3046321" y="169882"/>
                  <a:pt x="3032125" y="161365"/>
                </a:cubicBezTo>
                <a:cubicBezTo>
                  <a:pt x="3024022" y="156503"/>
                  <a:pt x="3014196" y="155388"/>
                  <a:pt x="3005231" y="152400"/>
                </a:cubicBezTo>
                <a:cubicBezTo>
                  <a:pt x="2993278" y="143435"/>
                  <a:pt x="2980851" y="135071"/>
                  <a:pt x="2969373" y="125506"/>
                </a:cubicBezTo>
                <a:cubicBezTo>
                  <a:pt x="2943770" y="104170"/>
                  <a:pt x="2939192" y="82102"/>
                  <a:pt x="2897655" y="71718"/>
                </a:cubicBezTo>
                <a:cubicBezTo>
                  <a:pt x="2785553" y="43692"/>
                  <a:pt x="2924928" y="79511"/>
                  <a:pt x="2834902" y="53788"/>
                </a:cubicBezTo>
                <a:cubicBezTo>
                  <a:pt x="2823055" y="50403"/>
                  <a:pt x="2810844" y="48363"/>
                  <a:pt x="2799043" y="44823"/>
                </a:cubicBezTo>
                <a:cubicBezTo>
                  <a:pt x="2780941" y="39392"/>
                  <a:pt x="2763184" y="32870"/>
                  <a:pt x="2745255" y="26894"/>
                </a:cubicBezTo>
                <a:cubicBezTo>
                  <a:pt x="2736290" y="23906"/>
                  <a:pt x="2727753" y="18972"/>
                  <a:pt x="2718361" y="17929"/>
                </a:cubicBezTo>
                <a:cubicBezTo>
                  <a:pt x="2619612" y="6958"/>
                  <a:pt x="2664370" y="13414"/>
                  <a:pt x="2583890" y="0"/>
                </a:cubicBezTo>
                <a:cubicBezTo>
                  <a:pt x="2509184" y="2988"/>
                  <a:pt x="2434113" y="1000"/>
                  <a:pt x="2359773" y="8965"/>
                </a:cubicBezTo>
                <a:cubicBezTo>
                  <a:pt x="2349060" y="10113"/>
                  <a:pt x="2342966" y="23111"/>
                  <a:pt x="2332878" y="26894"/>
                </a:cubicBezTo>
                <a:cubicBezTo>
                  <a:pt x="2318611" y="32244"/>
                  <a:pt x="2302996" y="32871"/>
                  <a:pt x="2288055" y="35859"/>
                </a:cubicBezTo>
                <a:cubicBezTo>
                  <a:pt x="2264149" y="47812"/>
                  <a:pt x="2241693" y="63266"/>
                  <a:pt x="2216337" y="71718"/>
                </a:cubicBezTo>
                <a:cubicBezTo>
                  <a:pt x="2088539" y="114317"/>
                  <a:pt x="2221513" y="71520"/>
                  <a:pt x="2126690" y="98612"/>
                </a:cubicBezTo>
                <a:cubicBezTo>
                  <a:pt x="2117604" y="101208"/>
                  <a:pt x="2108882" y="104980"/>
                  <a:pt x="2099796" y="107576"/>
                </a:cubicBezTo>
                <a:cubicBezTo>
                  <a:pt x="2061528" y="118509"/>
                  <a:pt x="2060717" y="116260"/>
                  <a:pt x="2019114" y="125506"/>
                </a:cubicBezTo>
                <a:cubicBezTo>
                  <a:pt x="1938886" y="143335"/>
                  <a:pt x="2034850" y="125872"/>
                  <a:pt x="1929467" y="143435"/>
                </a:cubicBezTo>
                <a:lnTo>
                  <a:pt x="1875678" y="161365"/>
                </a:lnTo>
                <a:cubicBezTo>
                  <a:pt x="1866713" y="164353"/>
                  <a:pt x="1857236" y="166103"/>
                  <a:pt x="1848784" y="170329"/>
                </a:cubicBezTo>
                <a:cubicBezTo>
                  <a:pt x="1836831" y="176306"/>
                  <a:pt x="1825333" y="183296"/>
                  <a:pt x="1812925" y="188259"/>
                </a:cubicBezTo>
                <a:cubicBezTo>
                  <a:pt x="1795378" y="195278"/>
                  <a:pt x="1759137" y="206188"/>
                  <a:pt x="1759137" y="206188"/>
                </a:cubicBezTo>
                <a:cubicBezTo>
                  <a:pt x="1753161" y="212165"/>
                  <a:pt x="1748456" y="219769"/>
                  <a:pt x="1741208" y="224118"/>
                </a:cubicBezTo>
                <a:cubicBezTo>
                  <a:pt x="1733105" y="228980"/>
                  <a:pt x="1720996" y="226400"/>
                  <a:pt x="1714314" y="233082"/>
                </a:cubicBezTo>
                <a:cubicBezTo>
                  <a:pt x="1666500" y="280895"/>
                  <a:pt x="1750174" y="245034"/>
                  <a:pt x="1678455" y="268941"/>
                </a:cubicBezTo>
                <a:cubicBezTo>
                  <a:pt x="1602537" y="344859"/>
                  <a:pt x="1666219" y="290626"/>
                  <a:pt x="1597773" y="331694"/>
                </a:cubicBezTo>
                <a:cubicBezTo>
                  <a:pt x="1579295" y="342781"/>
                  <a:pt x="1564427" y="360739"/>
                  <a:pt x="1543984" y="367553"/>
                </a:cubicBezTo>
                <a:lnTo>
                  <a:pt x="1490196" y="385482"/>
                </a:lnTo>
                <a:cubicBezTo>
                  <a:pt x="1425781" y="449901"/>
                  <a:pt x="1535531" y="346295"/>
                  <a:pt x="1436408" y="412376"/>
                </a:cubicBezTo>
                <a:cubicBezTo>
                  <a:pt x="1418827" y="424097"/>
                  <a:pt x="1409166" y="445479"/>
                  <a:pt x="1391584" y="457200"/>
                </a:cubicBezTo>
                <a:lnTo>
                  <a:pt x="1364690" y="475129"/>
                </a:lnTo>
                <a:cubicBezTo>
                  <a:pt x="1341364" y="545104"/>
                  <a:pt x="1379577" y="443833"/>
                  <a:pt x="1310902" y="546847"/>
                </a:cubicBezTo>
                <a:cubicBezTo>
                  <a:pt x="1286996" y="582706"/>
                  <a:pt x="1301938" y="567765"/>
                  <a:pt x="1266078" y="591671"/>
                </a:cubicBezTo>
                <a:cubicBezTo>
                  <a:pt x="1218270" y="663384"/>
                  <a:pt x="1281016" y="576734"/>
                  <a:pt x="1221255" y="636494"/>
                </a:cubicBezTo>
                <a:cubicBezTo>
                  <a:pt x="1213636" y="644113"/>
                  <a:pt x="1210056" y="654975"/>
                  <a:pt x="1203325" y="663388"/>
                </a:cubicBezTo>
                <a:cubicBezTo>
                  <a:pt x="1198045" y="669988"/>
                  <a:pt x="1190676" y="674718"/>
                  <a:pt x="1185396" y="681318"/>
                </a:cubicBezTo>
                <a:cubicBezTo>
                  <a:pt x="1178666" y="689731"/>
                  <a:pt x="1174198" y="699799"/>
                  <a:pt x="1167467" y="708212"/>
                </a:cubicBezTo>
                <a:cubicBezTo>
                  <a:pt x="1162187" y="714812"/>
                  <a:pt x="1154608" y="719379"/>
                  <a:pt x="1149537" y="726141"/>
                </a:cubicBezTo>
                <a:cubicBezTo>
                  <a:pt x="1136608" y="743380"/>
                  <a:pt x="1125631" y="762000"/>
                  <a:pt x="1113678" y="779929"/>
                </a:cubicBezTo>
                <a:cubicBezTo>
                  <a:pt x="1107702" y="788894"/>
                  <a:pt x="1103367" y="799204"/>
                  <a:pt x="1095749" y="806823"/>
                </a:cubicBezTo>
                <a:lnTo>
                  <a:pt x="1077820" y="824753"/>
                </a:lnTo>
                <a:cubicBezTo>
                  <a:pt x="1074832" y="833718"/>
                  <a:pt x="1073081" y="843195"/>
                  <a:pt x="1068855" y="851647"/>
                </a:cubicBezTo>
                <a:cubicBezTo>
                  <a:pt x="1057547" y="874263"/>
                  <a:pt x="1049671" y="879795"/>
                  <a:pt x="1032996" y="896471"/>
                </a:cubicBezTo>
                <a:cubicBezTo>
                  <a:pt x="1030008" y="905436"/>
                  <a:pt x="1028257" y="914913"/>
                  <a:pt x="1024031" y="923365"/>
                </a:cubicBezTo>
                <a:cubicBezTo>
                  <a:pt x="1007338" y="956752"/>
                  <a:pt x="1003991" y="947413"/>
                  <a:pt x="979208" y="977153"/>
                </a:cubicBezTo>
                <a:cubicBezTo>
                  <a:pt x="972310" y="985430"/>
                  <a:pt x="967255" y="995082"/>
                  <a:pt x="961278" y="1004047"/>
                </a:cubicBezTo>
                <a:cubicBezTo>
                  <a:pt x="958290" y="1013012"/>
                  <a:pt x="956540" y="1022489"/>
                  <a:pt x="952314" y="1030941"/>
                </a:cubicBezTo>
                <a:cubicBezTo>
                  <a:pt x="933923" y="1067723"/>
                  <a:pt x="938686" y="1047976"/>
                  <a:pt x="916455" y="1075765"/>
                </a:cubicBezTo>
                <a:cubicBezTo>
                  <a:pt x="909724" y="1084178"/>
                  <a:pt x="904502" y="1093694"/>
                  <a:pt x="898525" y="1102659"/>
                </a:cubicBezTo>
                <a:cubicBezTo>
                  <a:pt x="895537" y="1111624"/>
                  <a:pt x="893787" y="1121101"/>
                  <a:pt x="889561" y="1129553"/>
                </a:cubicBezTo>
                <a:cubicBezTo>
                  <a:pt x="884743" y="1139190"/>
                  <a:pt x="875875" y="1146544"/>
                  <a:pt x="871631" y="1156447"/>
                </a:cubicBezTo>
                <a:cubicBezTo>
                  <a:pt x="866778" y="1167772"/>
                  <a:pt x="866207" y="1180505"/>
                  <a:pt x="862667" y="1192306"/>
                </a:cubicBezTo>
                <a:cubicBezTo>
                  <a:pt x="845211" y="1250494"/>
                  <a:pt x="853008" y="1233688"/>
                  <a:pt x="826808" y="1272988"/>
                </a:cubicBezTo>
                <a:cubicBezTo>
                  <a:pt x="823820" y="1284941"/>
                  <a:pt x="820516" y="1296820"/>
                  <a:pt x="817843" y="1308847"/>
                </a:cubicBezTo>
                <a:cubicBezTo>
                  <a:pt x="814537" y="1323721"/>
                  <a:pt x="814228" y="1339404"/>
                  <a:pt x="808878" y="1353671"/>
                </a:cubicBezTo>
                <a:cubicBezTo>
                  <a:pt x="805095" y="1363759"/>
                  <a:pt x="795767" y="1370928"/>
                  <a:pt x="790949" y="1380565"/>
                </a:cubicBezTo>
                <a:cubicBezTo>
                  <a:pt x="786723" y="1389017"/>
                  <a:pt x="786210" y="1399007"/>
                  <a:pt x="781984" y="1407459"/>
                </a:cubicBezTo>
                <a:cubicBezTo>
                  <a:pt x="777166" y="1417096"/>
                  <a:pt x="768873" y="1424716"/>
                  <a:pt x="764055" y="1434353"/>
                </a:cubicBezTo>
                <a:cubicBezTo>
                  <a:pt x="759829" y="1442805"/>
                  <a:pt x="759316" y="1452795"/>
                  <a:pt x="755090" y="1461247"/>
                </a:cubicBezTo>
                <a:cubicBezTo>
                  <a:pt x="750272" y="1470884"/>
                  <a:pt x="741537" y="1478295"/>
                  <a:pt x="737161" y="1488141"/>
                </a:cubicBezTo>
                <a:cubicBezTo>
                  <a:pt x="729485" y="1505411"/>
                  <a:pt x="725207" y="1524000"/>
                  <a:pt x="719231" y="1541929"/>
                </a:cubicBezTo>
                <a:cubicBezTo>
                  <a:pt x="716243" y="1550894"/>
                  <a:pt x="714493" y="1560371"/>
                  <a:pt x="710267" y="1568823"/>
                </a:cubicBezTo>
                <a:cubicBezTo>
                  <a:pt x="704290" y="1580776"/>
                  <a:pt x="697601" y="1592399"/>
                  <a:pt x="692337" y="1604682"/>
                </a:cubicBezTo>
                <a:cubicBezTo>
                  <a:pt x="674880" y="1645415"/>
                  <a:pt x="695261" y="1619688"/>
                  <a:pt x="665443" y="1649506"/>
                </a:cubicBezTo>
                <a:cubicBezTo>
                  <a:pt x="662455" y="1658471"/>
                  <a:pt x="660704" y="1667948"/>
                  <a:pt x="656478" y="1676400"/>
                </a:cubicBezTo>
                <a:cubicBezTo>
                  <a:pt x="651660" y="1686037"/>
                  <a:pt x="642793" y="1693391"/>
                  <a:pt x="638549" y="1703294"/>
                </a:cubicBezTo>
                <a:cubicBezTo>
                  <a:pt x="599956" y="1793344"/>
                  <a:pt x="671895" y="1672464"/>
                  <a:pt x="611655" y="1792941"/>
                </a:cubicBezTo>
                <a:cubicBezTo>
                  <a:pt x="593106" y="1830038"/>
                  <a:pt x="586874" y="1838276"/>
                  <a:pt x="575796" y="1882588"/>
                </a:cubicBezTo>
                <a:cubicBezTo>
                  <a:pt x="569820" y="1906494"/>
                  <a:pt x="560924" y="1929855"/>
                  <a:pt x="557867" y="1954306"/>
                </a:cubicBezTo>
                <a:cubicBezTo>
                  <a:pt x="547730" y="2035400"/>
                  <a:pt x="556520" y="2003168"/>
                  <a:pt x="539937" y="2052918"/>
                </a:cubicBezTo>
                <a:cubicBezTo>
                  <a:pt x="536949" y="2082800"/>
                  <a:pt x="540470" y="2114075"/>
                  <a:pt x="530973" y="2142565"/>
                </a:cubicBezTo>
                <a:cubicBezTo>
                  <a:pt x="527566" y="2152786"/>
                  <a:pt x="510055" y="2151529"/>
                  <a:pt x="504078" y="2160494"/>
                </a:cubicBezTo>
                <a:cubicBezTo>
                  <a:pt x="497244" y="2170746"/>
                  <a:pt x="498499" y="2184506"/>
                  <a:pt x="495114" y="2196353"/>
                </a:cubicBezTo>
                <a:cubicBezTo>
                  <a:pt x="492518" y="2205439"/>
                  <a:pt x="489137" y="2214282"/>
                  <a:pt x="486149" y="2223247"/>
                </a:cubicBezTo>
                <a:cubicBezTo>
                  <a:pt x="480173" y="2288988"/>
                  <a:pt x="479073" y="2355357"/>
                  <a:pt x="468220" y="2420471"/>
                </a:cubicBezTo>
                <a:cubicBezTo>
                  <a:pt x="461735" y="2459380"/>
                  <a:pt x="454904" y="2497791"/>
                  <a:pt x="450290" y="2537012"/>
                </a:cubicBezTo>
                <a:cubicBezTo>
                  <a:pt x="446781" y="2566838"/>
                  <a:pt x="445050" y="2596860"/>
                  <a:pt x="441325" y="2626659"/>
                </a:cubicBezTo>
                <a:cubicBezTo>
                  <a:pt x="439071" y="2644695"/>
                  <a:pt x="434932" y="2662453"/>
                  <a:pt x="432361" y="2680447"/>
                </a:cubicBezTo>
                <a:cubicBezTo>
                  <a:pt x="428954" y="2704297"/>
                  <a:pt x="428444" y="2728608"/>
                  <a:pt x="423396" y="2752165"/>
                </a:cubicBezTo>
                <a:cubicBezTo>
                  <a:pt x="419436" y="2770645"/>
                  <a:pt x="409174" y="2787421"/>
                  <a:pt x="405467" y="2805953"/>
                </a:cubicBezTo>
                <a:lnTo>
                  <a:pt x="396502" y="2850776"/>
                </a:lnTo>
                <a:cubicBezTo>
                  <a:pt x="393514" y="2895600"/>
                  <a:pt x="392889" y="2940644"/>
                  <a:pt x="387537" y="2985247"/>
                </a:cubicBezTo>
                <a:cubicBezTo>
                  <a:pt x="383906" y="3015504"/>
                  <a:pt x="369608" y="3074894"/>
                  <a:pt x="369608" y="3074894"/>
                </a:cubicBezTo>
                <a:cubicBezTo>
                  <a:pt x="366620" y="3107765"/>
                  <a:pt x="366379" y="3141002"/>
                  <a:pt x="360643" y="3173506"/>
                </a:cubicBezTo>
                <a:cubicBezTo>
                  <a:pt x="354600" y="3207749"/>
                  <a:pt x="339773" y="3233176"/>
                  <a:pt x="324784" y="3263153"/>
                </a:cubicBezTo>
                <a:cubicBezTo>
                  <a:pt x="321796" y="3290047"/>
                  <a:pt x="317895" y="3316855"/>
                  <a:pt x="315820" y="3343835"/>
                </a:cubicBezTo>
                <a:cubicBezTo>
                  <a:pt x="311917" y="3394573"/>
                  <a:pt x="311462" y="3445556"/>
                  <a:pt x="306855" y="3496235"/>
                </a:cubicBezTo>
                <a:cubicBezTo>
                  <a:pt x="305475" y="3511410"/>
                  <a:pt x="301586" y="3526277"/>
                  <a:pt x="297890" y="3541059"/>
                </a:cubicBezTo>
                <a:cubicBezTo>
                  <a:pt x="284013" y="3596564"/>
                  <a:pt x="292540" y="3536722"/>
                  <a:pt x="279961" y="3603812"/>
                </a:cubicBezTo>
                <a:cubicBezTo>
                  <a:pt x="273262" y="3639543"/>
                  <a:pt x="273527" y="3676900"/>
                  <a:pt x="262031" y="3711388"/>
                </a:cubicBezTo>
                <a:lnTo>
                  <a:pt x="226173" y="3818965"/>
                </a:lnTo>
                <a:lnTo>
                  <a:pt x="199278" y="3899647"/>
                </a:lnTo>
                <a:cubicBezTo>
                  <a:pt x="196290" y="3908612"/>
                  <a:pt x="194540" y="3918089"/>
                  <a:pt x="190314" y="3926541"/>
                </a:cubicBezTo>
                <a:cubicBezTo>
                  <a:pt x="167566" y="3972037"/>
                  <a:pt x="179797" y="3951280"/>
                  <a:pt x="154455" y="3989294"/>
                </a:cubicBezTo>
                <a:cubicBezTo>
                  <a:pt x="133900" y="4092068"/>
                  <a:pt x="154455" y="3964725"/>
                  <a:pt x="154455" y="4105835"/>
                </a:cubicBezTo>
                <a:cubicBezTo>
                  <a:pt x="154455" y="4176173"/>
                  <a:pt x="141138" y="4226207"/>
                  <a:pt x="127561" y="4294094"/>
                </a:cubicBezTo>
                <a:cubicBezTo>
                  <a:pt x="116744" y="4348182"/>
                  <a:pt x="123414" y="4324464"/>
                  <a:pt x="109631" y="4365812"/>
                </a:cubicBezTo>
                <a:cubicBezTo>
                  <a:pt x="106643" y="4383741"/>
                  <a:pt x="103238" y="4401606"/>
                  <a:pt x="100667" y="4419600"/>
                </a:cubicBezTo>
                <a:cubicBezTo>
                  <a:pt x="97260" y="4443450"/>
                  <a:pt x="96012" y="4467615"/>
                  <a:pt x="91702" y="4491318"/>
                </a:cubicBezTo>
                <a:cubicBezTo>
                  <a:pt x="90012" y="4500615"/>
                  <a:pt x="85333" y="4509126"/>
                  <a:pt x="82737" y="4518212"/>
                </a:cubicBezTo>
                <a:cubicBezTo>
                  <a:pt x="72881" y="4552709"/>
                  <a:pt x="76736" y="4558590"/>
                  <a:pt x="55843" y="4589929"/>
                </a:cubicBezTo>
                <a:cubicBezTo>
                  <a:pt x="51155" y="4596962"/>
                  <a:pt x="43890" y="4601882"/>
                  <a:pt x="37914" y="4607859"/>
                </a:cubicBezTo>
                <a:cubicBezTo>
                  <a:pt x="40624" y="4672913"/>
                  <a:pt x="57586" y="4818447"/>
                  <a:pt x="37914" y="4903694"/>
                </a:cubicBezTo>
                <a:cubicBezTo>
                  <a:pt x="34909" y="4916716"/>
                  <a:pt x="25248" y="4927270"/>
                  <a:pt x="19984" y="4939553"/>
                </a:cubicBezTo>
                <a:cubicBezTo>
                  <a:pt x="12270" y="4957552"/>
                  <a:pt x="6602" y="4984118"/>
                  <a:pt x="2055" y="5002306"/>
                </a:cubicBezTo>
                <a:cubicBezTo>
                  <a:pt x="5043" y="5014259"/>
                  <a:pt x="0" y="5032655"/>
                  <a:pt x="11020" y="5038165"/>
                </a:cubicBezTo>
                <a:cubicBezTo>
                  <a:pt x="19316" y="5042313"/>
                  <a:pt x="64592" y="4993600"/>
                  <a:pt x="64808" y="4993341"/>
                </a:cubicBezTo>
                <a:cubicBezTo>
                  <a:pt x="71705" y="4985064"/>
                  <a:pt x="76006" y="4974860"/>
                  <a:pt x="82737" y="4966447"/>
                </a:cubicBezTo>
                <a:cubicBezTo>
                  <a:pt x="103599" y="4940370"/>
                  <a:pt x="99609" y="4953881"/>
                  <a:pt x="127561" y="4930588"/>
                </a:cubicBezTo>
                <a:cubicBezTo>
                  <a:pt x="137300" y="4922472"/>
                  <a:pt x="144448" y="4911478"/>
                  <a:pt x="154455" y="4903694"/>
                </a:cubicBezTo>
                <a:cubicBezTo>
                  <a:pt x="200694" y="4867730"/>
                  <a:pt x="194558" y="4872396"/>
                  <a:pt x="235137" y="4858871"/>
                </a:cubicBezTo>
                <a:cubicBezTo>
                  <a:pt x="275361" y="4818647"/>
                  <a:pt x="227594" y="4861069"/>
                  <a:pt x="279961" y="4831976"/>
                </a:cubicBezTo>
                <a:cubicBezTo>
                  <a:pt x="298798" y="4821511"/>
                  <a:pt x="313307" y="4802932"/>
                  <a:pt x="333749" y="4796118"/>
                </a:cubicBezTo>
                <a:lnTo>
                  <a:pt x="414431" y="4769223"/>
                </a:lnTo>
                <a:lnTo>
                  <a:pt x="441325" y="4760259"/>
                </a:lnTo>
                <a:cubicBezTo>
                  <a:pt x="450290" y="4757271"/>
                  <a:pt x="458954" y="4753147"/>
                  <a:pt x="468220" y="4751294"/>
                </a:cubicBezTo>
                <a:cubicBezTo>
                  <a:pt x="525125" y="4739913"/>
                  <a:pt x="498261" y="4746024"/>
                  <a:pt x="548902" y="4733365"/>
                </a:cubicBezTo>
                <a:cubicBezTo>
                  <a:pt x="557867" y="4727388"/>
                  <a:pt x="566159" y="4720253"/>
                  <a:pt x="575796" y="4715435"/>
                </a:cubicBezTo>
                <a:cubicBezTo>
                  <a:pt x="603431" y="4701617"/>
                  <a:pt x="649696" y="4700595"/>
                  <a:pt x="674408" y="4697506"/>
                </a:cubicBezTo>
                <a:cubicBezTo>
                  <a:pt x="716243" y="4700494"/>
                  <a:pt x="758161" y="4702495"/>
                  <a:pt x="799914" y="4706471"/>
                </a:cubicBezTo>
                <a:cubicBezTo>
                  <a:pt x="820949" y="4708474"/>
                  <a:pt x="841700" y="4712814"/>
                  <a:pt x="862667" y="4715435"/>
                </a:cubicBezTo>
                <a:cubicBezTo>
                  <a:pt x="911806" y="4721577"/>
                  <a:pt x="984556" y="4728521"/>
                  <a:pt x="1032996" y="4733365"/>
                </a:cubicBezTo>
                <a:lnTo>
                  <a:pt x="1086784" y="4751294"/>
                </a:lnTo>
                <a:cubicBezTo>
                  <a:pt x="1095749" y="4754282"/>
                  <a:pt x="1104510" y="4757967"/>
                  <a:pt x="1113678" y="4760259"/>
                </a:cubicBezTo>
                <a:lnTo>
                  <a:pt x="1149537" y="4769223"/>
                </a:lnTo>
                <a:cubicBezTo>
                  <a:pt x="1209652" y="4799281"/>
                  <a:pt x="1160228" y="4777810"/>
                  <a:pt x="1221255" y="4796118"/>
                </a:cubicBezTo>
                <a:cubicBezTo>
                  <a:pt x="1239357" y="4801549"/>
                  <a:pt x="1257114" y="4808071"/>
                  <a:pt x="1275043" y="4814047"/>
                </a:cubicBezTo>
                <a:cubicBezTo>
                  <a:pt x="1284008" y="4817035"/>
                  <a:pt x="1292560" y="4821840"/>
                  <a:pt x="1301937" y="4823012"/>
                </a:cubicBezTo>
                <a:lnTo>
                  <a:pt x="1445373" y="4840941"/>
                </a:lnTo>
                <a:cubicBezTo>
                  <a:pt x="1505425" y="4860959"/>
                  <a:pt x="1441435" y="4841715"/>
                  <a:pt x="1552949" y="4858871"/>
                </a:cubicBezTo>
                <a:cubicBezTo>
                  <a:pt x="1565127" y="4860744"/>
                  <a:pt x="1576781" y="4865162"/>
                  <a:pt x="1588808" y="4867835"/>
                </a:cubicBezTo>
                <a:cubicBezTo>
                  <a:pt x="1603682" y="4871140"/>
                  <a:pt x="1618849" y="4873104"/>
                  <a:pt x="1633631" y="4876800"/>
                </a:cubicBezTo>
                <a:cubicBezTo>
                  <a:pt x="1642798" y="4879092"/>
                  <a:pt x="1651148" y="4884593"/>
                  <a:pt x="1660525" y="4885765"/>
                </a:cubicBezTo>
                <a:cubicBezTo>
                  <a:pt x="1699186" y="4890598"/>
                  <a:pt x="1738220" y="4891741"/>
                  <a:pt x="1777067" y="4894729"/>
                </a:cubicBezTo>
                <a:cubicBezTo>
                  <a:pt x="1794996" y="4897717"/>
                  <a:pt x="1813111" y="4899751"/>
                  <a:pt x="1830855" y="4903694"/>
                </a:cubicBezTo>
                <a:cubicBezTo>
                  <a:pt x="1840080" y="4905744"/>
                  <a:pt x="1848483" y="4910806"/>
                  <a:pt x="1857749" y="4912659"/>
                </a:cubicBezTo>
                <a:cubicBezTo>
                  <a:pt x="1878469" y="4916803"/>
                  <a:pt x="1899659" y="4918149"/>
                  <a:pt x="1920502" y="4921623"/>
                </a:cubicBezTo>
                <a:cubicBezTo>
                  <a:pt x="2000751" y="4934998"/>
                  <a:pt x="1932328" y="4927577"/>
                  <a:pt x="2037043" y="4948518"/>
                </a:cubicBezTo>
                <a:cubicBezTo>
                  <a:pt x="2051984" y="4951506"/>
                  <a:pt x="2067167" y="4953473"/>
                  <a:pt x="2081867" y="4957482"/>
                </a:cubicBezTo>
                <a:cubicBezTo>
                  <a:pt x="2128673" y="4970247"/>
                  <a:pt x="2129492" y="4976736"/>
                  <a:pt x="2171514" y="4984376"/>
                </a:cubicBezTo>
                <a:cubicBezTo>
                  <a:pt x="2192303" y="4988156"/>
                  <a:pt x="2213478" y="4989561"/>
                  <a:pt x="2234267" y="4993341"/>
                </a:cubicBezTo>
                <a:cubicBezTo>
                  <a:pt x="2246389" y="4995545"/>
                  <a:pt x="2258098" y="4999633"/>
                  <a:pt x="2270125" y="5002306"/>
                </a:cubicBezTo>
                <a:cubicBezTo>
                  <a:pt x="2284999" y="5005612"/>
                  <a:pt x="2300075" y="5007966"/>
                  <a:pt x="2314949" y="5011271"/>
                </a:cubicBezTo>
                <a:cubicBezTo>
                  <a:pt x="2330704" y="5014772"/>
                  <a:pt x="2361570" y="5022286"/>
                  <a:pt x="2377702" y="5029200"/>
                </a:cubicBezTo>
                <a:cubicBezTo>
                  <a:pt x="2389985" y="5034464"/>
                  <a:pt x="2400883" y="5042903"/>
                  <a:pt x="2413561" y="5047129"/>
                </a:cubicBezTo>
                <a:cubicBezTo>
                  <a:pt x="2433226" y="5053684"/>
                  <a:pt x="2506922" y="5063028"/>
                  <a:pt x="2521137" y="5065059"/>
                </a:cubicBezTo>
                <a:cubicBezTo>
                  <a:pt x="2558461" y="5077499"/>
                  <a:pt x="2545257" y="5074334"/>
                  <a:pt x="2592855" y="5082988"/>
                </a:cubicBezTo>
                <a:cubicBezTo>
                  <a:pt x="2610738" y="5086240"/>
                  <a:pt x="2628578" y="5089946"/>
                  <a:pt x="2646643" y="5091953"/>
                </a:cubicBezTo>
                <a:cubicBezTo>
                  <a:pt x="2682406" y="5095927"/>
                  <a:pt x="2718415" y="5097338"/>
                  <a:pt x="2754220" y="5100918"/>
                </a:cubicBezTo>
                <a:cubicBezTo>
                  <a:pt x="2778192" y="5103315"/>
                  <a:pt x="2802031" y="5106894"/>
                  <a:pt x="2825937" y="5109882"/>
                </a:cubicBezTo>
                <a:cubicBezTo>
                  <a:pt x="2995476" y="5085664"/>
                  <a:pt x="2933087" y="5091031"/>
                  <a:pt x="3247278" y="5109882"/>
                </a:cubicBezTo>
                <a:cubicBezTo>
                  <a:pt x="3277697" y="5111707"/>
                  <a:pt x="3307043" y="5121836"/>
                  <a:pt x="3336925" y="5127812"/>
                </a:cubicBezTo>
                <a:lnTo>
                  <a:pt x="3381749" y="5136776"/>
                </a:lnTo>
                <a:cubicBezTo>
                  <a:pt x="3402667" y="5133788"/>
                  <a:pt x="3423913" y="5132563"/>
                  <a:pt x="3444502" y="5127812"/>
                </a:cubicBezTo>
                <a:cubicBezTo>
                  <a:pt x="3462917" y="5123562"/>
                  <a:pt x="3498290" y="5109882"/>
                  <a:pt x="3498290" y="5109882"/>
                </a:cubicBezTo>
                <a:cubicBezTo>
                  <a:pt x="3504267" y="5100917"/>
                  <a:pt x="3511402" y="5092625"/>
                  <a:pt x="3516220" y="5082988"/>
                </a:cubicBezTo>
                <a:cubicBezTo>
                  <a:pt x="3536874" y="5041681"/>
                  <a:pt x="3521664" y="5006476"/>
                  <a:pt x="3516220" y="4957482"/>
                </a:cubicBezTo>
                <a:cubicBezTo>
                  <a:pt x="3501277" y="4822989"/>
                  <a:pt x="3514850" y="4949947"/>
                  <a:pt x="3498290" y="4858871"/>
                </a:cubicBezTo>
                <a:cubicBezTo>
                  <a:pt x="3494510" y="4838082"/>
                  <a:pt x="3492313" y="4817036"/>
                  <a:pt x="3489325" y="4796118"/>
                </a:cubicBezTo>
                <a:cubicBezTo>
                  <a:pt x="3491401" y="4723447"/>
                  <a:pt x="3482375" y="4540521"/>
                  <a:pt x="3507255" y="4428565"/>
                </a:cubicBezTo>
                <a:cubicBezTo>
                  <a:pt x="3509305" y="4419340"/>
                  <a:pt x="3513232" y="4410636"/>
                  <a:pt x="3516220" y="4401671"/>
                </a:cubicBezTo>
                <a:cubicBezTo>
                  <a:pt x="3513232" y="4377765"/>
                  <a:pt x="3510918" y="4353765"/>
                  <a:pt x="3507255" y="4329953"/>
                </a:cubicBezTo>
                <a:cubicBezTo>
                  <a:pt x="3492362" y="4233149"/>
                  <a:pt x="3501076" y="4345462"/>
                  <a:pt x="3489325" y="4204447"/>
                </a:cubicBezTo>
                <a:cubicBezTo>
                  <a:pt x="3467593" y="3943661"/>
                  <a:pt x="3497343" y="4040239"/>
                  <a:pt x="3462431" y="3935506"/>
                </a:cubicBezTo>
                <a:cubicBezTo>
                  <a:pt x="3456610" y="3900580"/>
                  <a:pt x="3448346" y="3853556"/>
                  <a:pt x="3444502" y="3818965"/>
                </a:cubicBezTo>
                <a:cubicBezTo>
                  <a:pt x="3437855" y="3759142"/>
                  <a:pt x="3436347" y="3707278"/>
                  <a:pt x="3426573" y="3648635"/>
                </a:cubicBezTo>
                <a:cubicBezTo>
                  <a:pt x="3424548" y="3636482"/>
                  <a:pt x="3420596" y="3624729"/>
                  <a:pt x="3417608" y="3612776"/>
                </a:cubicBezTo>
                <a:cubicBezTo>
                  <a:pt x="3414620" y="3585882"/>
                  <a:pt x="3412470" y="3558882"/>
                  <a:pt x="3408643" y="3532094"/>
                </a:cubicBezTo>
                <a:cubicBezTo>
                  <a:pt x="3404851" y="3505548"/>
                  <a:pt x="3397237" y="3477505"/>
                  <a:pt x="3390714" y="3451412"/>
                </a:cubicBezTo>
                <a:cubicBezTo>
                  <a:pt x="3387726" y="3230282"/>
                  <a:pt x="3387077" y="3009109"/>
                  <a:pt x="3381749" y="2788023"/>
                </a:cubicBezTo>
                <a:cubicBezTo>
                  <a:pt x="3381097" y="2760971"/>
                  <a:pt x="3372784" y="2734401"/>
                  <a:pt x="3372784" y="2707341"/>
                </a:cubicBezTo>
                <a:cubicBezTo>
                  <a:pt x="3372784" y="2649402"/>
                  <a:pt x="3373947" y="2504306"/>
                  <a:pt x="3390714" y="2420471"/>
                </a:cubicBezTo>
                <a:cubicBezTo>
                  <a:pt x="3392567" y="2411205"/>
                  <a:pt x="3396690" y="2402541"/>
                  <a:pt x="3399678" y="2393576"/>
                </a:cubicBezTo>
                <a:cubicBezTo>
                  <a:pt x="3410981" y="2246642"/>
                  <a:pt x="3401001" y="2315247"/>
                  <a:pt x="3426573" y="2187388"/>
                </a:cubicBezTo>
                <a:lnTo>
                  <a:pt x="3435537" y="2142565"/>
                </a:lnTo>
                <a:cubicBezTo>
                  <a:pt x="3438525" y="2097741"/>
                  <a:pt x="3440435" y="2052833"/>
                  <a:pt x="3444502" y="2008094"/>
                </a:cubicBezTo>
                <a:cubicBezTo>
                  <a:pt x="3446415" y="1987051"/>
                  <a:pt x="3450998" y="1966326"/>
                  <a:pt x="3453467" y="1945341"/>
                </a:cubicBezTo>
                <a:cubicBezTo>
                  <a:pt x="3456976" y="1915515"/>
                  <a:pt x="3459443" y="1885576"/>
                  <a:pt x="3462431" y="1855694"/>
                </a:cubicBezTo>
                <a:cubicBezTo>
                  <a:pt x="3459443" y="1804894"/>
                  <a:pt x="3453467" y="1754182"/>
                  <a:pt x="3453467" y="1703294"/>
                </a:cubicBezTo>
                <a:cubicBezTo>
                  <a:pt x="3453467" y="1625543"/>
                  <a:pt x="3457082" y="1547779"/>
                  <a:pt x="3462431" y="1470212"/>
                </a:cubicBezTo>
                <a:cubicBezTo>
                  <a:pt x="3463081" y="1460785"/>
                  <a:pt x="3471003" y="1452759"/>
                  <a:pt x="3471396" y="1443318"/>
                </a:cubicBezTo>
                <a:cubicBezTo>
                  <a:pt x="3474009" y="1380619"/>
                  <a:pt x="3483349" y="1287930"/>
                  <a:pt x="3480361" y="1228165"/>
                </a:cubicBezTo>
                <a:close/>
              </a:path>
            </a:pathLst>
          </a:custGeom>
          <a:solidFill>
            <a:srgbClr val="FFFF00">
              <a:alpha val="13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" name="Freeform 27"/>
          <p:cNvSpPr/>
          <p:nvPr/>
        </p:nvSpPr>
        <p:spPr>
          <a:xfrm>
            <a:off x="3666118" y="1219200"/>
            <a:ext cx="3227741" cy="5263696"/>
          </a:xfrm>
          <a:custGeom>
            <a:avLst/>
            <a:gdLst>
              <a:gd name="connsiteX0" fmla="*/ 72164 w 3227741"/>
              <a:gd name="connsiteY0" fmla="*/ 1801906 h 5263696"/>
              <a:gd name="connsiteX1" fmla="*/ 108023 w 3227741"/>
              <a:gd name="connsiteY1" fmla="*/ 1748118 h 5263696"/>
              <a:gd name="connsiteX2" fmla="*/ 116988 w 3227741"/>
              <a:gd name="connsiteY2" fmla="*/ 1712259 h 5263696"/>
              <a:gd name="connsiteX3" fmla="*/ 134917 w 3227741"/>
              <a:gd name="connsiteY3" fmla="*/ 1649506 h 5263696"/>
              <a:gd name="connsiteX4" fmla="*/ 143882 w 3227741"/>
              <a:gd name="connsiteY4" fmla="*/ 1532965 h 5263696"/>
              <a:gd name="connsiteX5" fmla="*/ 161811 w 3227741"/>
              <a:gd name="connsiteY5" fmla="*/ 1479176 h 5263696"/>
              <a:gd name="connsiteX6" fmla="*/ 170776 w 3227741"/>
              <a:gd name="connsiteY6" fmla="*/ 1452282 h 5263696"/>
              <a:gd name="connsiteX7" fmla="*/ 188706 w 3227741"/>
              <a:gd name="connsiteY7" fmla="*/ 1389529 h 5263696"/>
              <a:gd name="connsiteX8" fmla="*/ 197670 w 3227741"/>
              <a:gd name="connsiteY8" fmla="*/ 1326776 h 5263696"/>
              <a:gd name="connsiteX9" fmla="*/ 206635 w 3227741"/>
              <a:gd name="connsiteY9" fmla="*/ 1281953 h 5263696"/>
              <a:gd name="connsiteX10" fmla="*/ 215600 w 3227741"/>
              <a:gd name="connsiteY10" fmla="*/ 1201271 h 5263696"/>
              <a:gd name="connsiteX11" fmla="*/ 224564 w 3227741"/>
              <a:gd name="connsiteY11" fmla="*/ 1174376 h 5263696"/>
              <a:gd name="connsiteX12" fmla="*/ 233529 w 3227741"/>
              <a:gd name="connsiteY12" fmla="*/ 1129553 h 5263696"/>
              <a:gd name="connsiteX13" fmla="*/ 242494 w 3227741"/>
              <a:gd name="connsiteY13" fmla="*/ 1102659 h 5263696"/>
              <a:gd name="connsiteX14" fmla="*/ 269388 w 3227741"/>
              <a:gd name="connsiteY14" fmla="*/ 986118 h 5263696"/>
              <a:gd name="connsiteX15" fmla="*/ 278353 w 3227741"/>
              <a:gd name="connsiteY15" fmla="*/ 923365 h 5263696"/>
              <a:gd name="connsiteX16" fmla="*/ 305247 w 3227741"/>
              <a:gd name="connsiteY16" fmla="*/ 833718 h 5263696"/>
              <a:gd name="connsiteX17" fmla="*/ 314211 w 3227741"/>
              <a:gd name="connsiteY17" fmla="*/ 797859 h 5263696"/>
              <a:gd name="connsiteX18" fmla="*/ 323176 w 3227741"/>
              <a:gd name="connsiteY18" fmla="*/ 744071 h 5263696"/>
              <a:gd name="connsiteX19" fmla="*/ 341106 w 3227741"/>
              <a:gd name="connsiteY19" fmla="*/ 690282 h 5263696"/>
              <a:gd name="connsiteX20" fmla="*/ 350070 w 3227741"/>
              <a:gd name="connsiteY20" fmla="*/ 645459 h 5263696"/>
              <a:gd name="connsiteX21" fmla="*/ 359035 w 3227741"/>
              <a:gd name="connsiteY21" fmla="*/ 618565 h 5263696"/>
              <a:gd name="connsiteX22" fmla="*/ 368000 w 3227741"/>
              <a:gd name="connsiteY22" fmla="*/ 573741 h 5263696"/>
              <a:gd name="connsiteX23" fmla="*/ 385929 w 3227741"/>
              <a:gd name="connsiteY23" fmla="*/ 537882 h 5263696"/>
              <a:gd name="connsiteX24" fmla="*/ 394894 w 3227741"/>
              <a:gd name="connsiteY24" fmla="*/ 510988 h 5263696"/>
              <a:gd name="connsiteX25" fmla="*/ 412823 w 3227741"/>
              <a:gd name="connsiteY25" fmla="*/ 484094 h 5263696"/>
              <a:gd name="connsiteX26" fmla="*/ 421788 w 3227741"/>
              <a:gd name="connsiteY26" fmla="*/ 457200 h 5263696"/>
              <a:gd name="connsiteX27" fmla="*/ 457647 w 3227741"/>
              <a:gd name="connsiteY27" fmla="*/ 412376 h 5263696"/>
              <a:gd name="connsiteX28" fmla="*/ 493506 w 3227741"/>
              <a:gd name="connsiteY28" fmla="*/ 367553 h 5263696"/>
              <a:gd name="connsiteX29" fmla="*/ 502470 w 3227741"/>
              <a:gd name="connsiteY29" fmla="*/ 340659 h 5263696"/>
              <a:gd name="connsiteX30" fmla="*/ 529364 w 3227741"/>
              <a:gd name="connsiteY30" fmla="*/ 331694 h 5263696"/>
              <a:gd name="connsiteX31" fmla="*/ 547294 w 3227741"/>
              <a:gd name="connsiteY31" fmla="*/ 313765 h 5263696"/>
              <a:gd name="connsiteX32" fmla="*/ 556258 w 3227741"/>
              <a:gd name="connsiteY32" fmla="*/ 286871 h 5263696"/>
              <a:gd name="connsiteX33" fmla="*/ 601082 w 3227741"/>
              <a:gd name="connsiteY33" fmla="*/ 251012 h 5263696"/>
              <a:gd name="connsiteX34" fmla="*/ 636941 w 3227741"/>
              <a:gd name="connsiteY34" fmla="*/ 206188 h 5263696"/>
              <a:gd name="connsiteX35" fmla="*/ 663835 w 3227741"/>
              <a:gd name="connsiteY35" fmla="*/ 188259 h 5263696"/>
              <a:gd name="connsiteX36" fmla="*/ 708658 w 3227741"/>
              <a:gd name="connsiteY36" fmla="*/ 161365 h 5263696"/>
              <a:gd name="connsiteX37" fmla="*/ 780376 w 3227741"/>
              <a:gd name="connsiteY37" fmla="*/ 107576 h 5263696"/>
              <a:gd name="connsiteX38" fmla="*/ 807270 w 3227741"/>
              <a:gd name="connsiteY38" fmla="*/ 98612 h 5263696"/>
              <a:gd name="connsiteX39" fmla="*/ 843129 w 3227741"/>
              <a:gd name="connsiteY39" fmla="*/ 80682 h 5263696"/>
              <a:gd name="connsiteX40" fmla="*/ 896917 w 3227741"/>
              <a:gd name="connsiteY40" fmla="*/ 62753 h 5263696"/>
              <a:gd name="connsiteX41" fmla="*/ 923811 w 3227741"/>
              <a:gd name="connsiteY41" fmla="*/ 53788 h 5263696"/>
              <a:gd name="connsiteX42" fmla="*/ 959670 w 3227741"/>
              <a:gd name="connsiteY42" fmla="*/ 35859 h 5263696"/>
              <a:gd name="connsiteX43" fmla="*/ 1040353 w 3227741"/>
              <a:gd name="connsiteY43" fmla="*/ 17929 h 5263696"/>
              <a:gd name="connsiteX44" fmla="*/ 1103106 w 3227741"/>
              <a:gd name="connsiteY44" fmla="*/ 0 h 5263696"/>
              <a:gd name="connsiteX45" fmla="*/ 1174823 w 3227741"/>
              <a:gd name="connsiteY45" fmla="*/ 8965 h 5263696"/>
              <a:gd name="connsiteX46" fmla="*/ 1201717 w 3227741"/>
              <a:gd name="connsiteY46" fmla="*/ 17929 h 5263696"/>
              <a:gd name="connsiteX47" fmla="*/ 1237576 w 3227741"/>
              <a:gd name="connsiteY47" fmla="*/ 26894 h 5263696"/>
              <a:gd name="connsiteX48" fmla="*/ 1291364 w 3227741"/>
              <a:gd name="connsiteY48" fmla="*/ 44824 h 5263696"/>
              <a:gd name="connsiteX49" fmla="*/ 1318258 w 3227741"/>
              <a:gd name="connsiteY49" fmla="*/ 53788 h 5263696"/>
              <a:gd name="connsiteX50" fmla="*/ 1398941 w 3227741"/>
              <a:gd name="connsiteY50" fmla="*/ 71718 h 5263696"/>
              <a:gd name="connsiteX51" fmla="*/ 1425835 w 3227741"/>
              <a:gd name="connsiteY51" fmla="*/ 80682 h 5263696"/>
              <a:gd name="connsiteX52" fmla="*/ 1461694 w 3227741"/>
              <a:gd name="connsiteY52" fmla="*/ 89647 h 5263696"/>
              <a:gd name="connsiteX53" fmla="*/ 1506517 w 3227741"/>
              <a:gd name="connsiteY53" fmla="*/ 107576 h 5263696"/>
              <a:gd name="connsiteX54" fmla="*/ 1551341 w 3227741"/>
              <a:gd name="connsiteY54" fmla="*/ 116541 h 5263696"/>
              <a:gd name="connsiteX55" fmla="*/ 1614094 w 3227741"/>
              <a:gd name="connsiteY55" fmla="*/ 143435 h 5263696"/>
              <a:gd name="connsiteX56" fmla="*/ 1658917 w 3227741"/>
              <a:gd name="connsiteY56" fmla="*/ 179294 h 5263696"/>
              <a:gd name="connsiteX57" fmla="*/ 1676847 w 3227741"/>
              <a:gd name="connsiteY57" fmla="*/ 197224 h 5263696"/>
              <a:gd name="connsiteX58" fmla="*/ 1757529 w 3227741"/>
              <a:gd name="connsiteY58" fmla="*/ 242047 h 5263696"/>
              <a:gd name="connsiteX59" fmla="*/ 1793388 w 3227741"/>
              <a:gd name="connsiteY59" fmla="*/ 286871 h 5263696"/>
              <a:gd name="connsiteX60" fmla="*/ 1820282 w 3227741"/>
              <a:gd name="connsiteY60" fmla="*/ 304800 h 5263696"/>
              <a:gd name="connsiteX61" fmla="*/ 1892000 w 3227741"/>
              <a:gd name="connsiteY61" fmla="*/ 358588 h 5263696"/>
              <a:gd name="connsiteX62" fmla="*/ 1945788 w 3227741"/>
              <a:gd name="connsiteY62" fmla="*/ 394447 h 5263696"/>
              <a:gd name="connsiteX63" fmla="*/ 1972682 w 3227741"/>
              <a:gd name="connsiteY63" fmla="*/ 412376 h 5263696"/>
              <a:gd name="connsiteX64" fmla="*/ 2017506 w 3227741"/>
              <a:gd name="connsiteY64" fmla="*/ 448235 h 5263696"/>
              <a:gd name="connsiteX65" fmla="*/ 2062329 w 3227741"/>
              <a:gd name="connsiteY65" fmla="*/ 484094 h 5263696"/>
              <a:gd name="connsiteX66" fmla="*/ 2098188 w 3227741"/>
              <a:gd name="connsiteY66" fmla="*/ 528918 h 5263696"/>
              <a:gd name="connsiteX67" fmla="*/ 2134047 w 3227741"/>
              <a:gd name="connsiteY67" fmla="*/ 546847 h 5263696"/>
              <a:gd name="connsiteX68" fmla="*/ 2214729 w 3227741"/>
              <a:gd name="connsiteY68" fmla="*/ 636494 h 5263696"/>
              <a:gd name="connsiteX69" fmla="*/ 2232658 w 3227741"/>
              <a:gd name="connsiteY69" fmla="*/ 654424 h 5263696"/>
              <a:gd name="connsiteX70" fmla="*/ 2250588 w 3227741"/>
              <a:gd name="connsiteY70" fmla="*/ 681318 h 5263696"/>
              <a:gd name="connsiteX71" fmla="*/ 2277482 w 3227741"/>
              <a:gd name="connsiteY71" fmla="*/ 708212 h 5263696"/>
              <a:gd name="connsiteX72" fmla="*/ 2295411 w 3227741"/>
              <a:gd name="connsiteY72" fmla="*/ 735106 h 5263696"/>
              <a:gd name="connsiteX73" fmla="*/ 2313341 w 3227741"/>
              <a:gd name="connsiteY73" fmla="*/ 753035 h 5263696"/>
              <a:gd name="connsiteX74" fmla="*/ 2331270 w 3227741"/>
              <a:gd name="connsiteY74" fmla="*/ 779929 h 5263696"/>
              <a:gd name="connsiteX75" fmla="*/ 2376094 w 3227741"/>
              <a:gd name="connsiteY75" fmla="*/ 824753 h 5263696"/>
              <a:gd name="connsiteX76" fmla="*/ 2411953 w 3227741"/>
              <a:gd name="connsiteY76" fmla="*/ 878541 h 5263696"/>
              <a:gd name="connsiteX77" fmla="*/ 2429882 w 3227741"/>
              <a:gd name="connsiteY77" fmla="*/ 896471 h 5263696"/>
              <a:gd name="connsiteX78" fmla="*/ 2465741 w 3227741"/>
              <a:gd name="connsiteY78" fmla="*/ 950259 h 5263696"/>
              <a:gd name="connsiteX79" fmla="*/ 2483670 w 3227741"/>
              <a:gd name="connsiteY79" fmla="*/ 977153 h 5263696"/>
              <a:gd name="connsiteX80" fmla="*/ 2501600 w 3227741"/>
              <a:gd name="connsiteY80" fmla="*/ 1004047 h 5263696"/>
              <a:gd name="connsiteX81" fmla="*/ 2519529 w 3227741"/>
              <a:gd name="connsiteY81" fmla="*/ 1039906 h 5263696"/>
              <a:gd name="connsiteX82" fmla="*/ 2528494 w 3227741"/>
              <a:gd name="connsiteY82" fmla="*/ 1066800 h 5263696"/>
              <a:gd name="connsiteX83" fmla="*/ 2564353 w 3227741"/>
              <a:gd name="connsiteY83" fmla="*/ 1111624 h 5263696"/>
              <a:gd name="connsiteX84" fmla="*/ 2573317 w 3227741"/>
              <a:gd name="connsiteY84" fmla="*/ 1138518 h 5263696"/>
              <a:gd name="connsiteX85" fmla="*/ 2591247 w 3227741"/>
              <a:gd name="connsiteY85" fmla="*/ 1156447 h 5263696"/>
              <a:gd name="connsiteX86" fmla="*/ 2609176 w 3227741"/>
              <a:gd name="connsiteY86" fmla="*/ 1183341 h 5263696"/>
              <a:gd name="connsiteX87" fmla="*/ 2618141 w 3227741"/>
              <a:gd name="connsiteY87" fmla="*/ 1210235 h 5263696"/>
              <a:gd name="connsiteX88" fmla="*/ 2636070 w 3227741"/>
              <a:gd name="connsiteY88" fmla="*/ 1228165 h 5263696"/>
              <a:gd name="connsiteX89" fmla="*/ 2671929 w 3227741"/>
              <a:gd name="connsiteY89" fmla="*/ 1281953 h 5263696"/>
              <a:gd name="connsiteX90" fmla="*/ 2689858 w 3227741"/>
              <a:gd name="connsiteY90" fmla="*/ 1308847 h 5263696"/>
              <a:gd name="connsiteX91" fmla="*/ 2716753 w 3227741"/>
              <a:gd name="connsiteY91" fmla="*/ 1362635 h 5263696"/>
              <a:gd name="connsiteX92" fmla="*/ 2734682 w 3227741"/>
              <a:gd name="connsiteY92" fmla="*/ 1416424 h 5263696"/>
              <a:gd name="connsiteX93" fmla="*/ 2752611 w 3227741"/>
              <a:gd name="connsiteY93" fmla="*/ 1452282 h 5263696"/>
              <a:gd name="connsiteX94" fmla="*/ 2770541 w 3227741"/>
              <a:gd name="connsiteY94" fmla="*/ 1506071 h 5263696"/>
              <a:gd name="connsiteX95" fmla="*/ 2806400 w 3227741"/>
              <a:gd name="connsiteY95" fmla="*/ 1595718 h 5263696"/>
              <a:gd name="connsiteX96" fmla="*/ 2815364 w 3227741"/>
              <a:gd name="connsiteY96" fmla="*/ 1640541 h 5263696"/>
              <a:gd name="connsiteX97" fmla="*/ 2833294 w 3227741"/>
              <a:gd name="connsiteY97" fmla="*/ 1694329 h 5263696"/>
              <a:gd name="connsiteX98" fmla="*/ 2851223 w 3227741"/>
              <a:gd name="connsiteY98" fmla="*/ 1783976 h 5263696"/>
              <a:gd name="connsiteX99" fmla="*/ 2878117 w 3227741"/>
              <a:gd name="connsiteY99" fmla="*/ 1900518 h 5263696"/>
              <a:gd name="connsiteX100" fmla="*/ 2896047 w 3227741"/>
              <a:gd name="connsiteY100" fmla="*/ 1963271 h 5263696"/>
              <a:gd name="connsiteX101" fmla="*/ 2913976 w 3227741"/>
              <a:gd name="connsiteY101" fmla="*/ 2017059 h 5263696"/>
              <a:gd name="connsiteX102" fmla="*/ 2922941 w 3227741"/>
              <a:gd name="connsiteY102" fmla="*/ 2043953 h 5263696"/>
              <a:gd name="connsiteX103" fmla="*/ 2931906 w 3227741"/>
              <a:gd name="connsiteY103" fmla="*/ 2088776 h 5263696"/>
              <a:gd name="connsiteX104" fmla="*/ 2949835 w 3227741"/>
              <a:gd name="connsiteY104" fmla="*/ 2115671 h 5263696"/>
              <a:gd name="connsiteX105" fmla="*/ 2958800 w 3227741"/>
              <a:gd name="connsiteY105" fmla="*/ 2142565 h 5263696"/>
              <a:gd name="connsiteX106" fmla="*/ 2976729 w 3227741"/>
              <a:gd name="connsiteY106" fmla="*/ 2214282 h 5263696"/>
              <a:gd name="connsiteX107" fmla="*/ 3003623 w 3227741"/>
              <a:gd name="connsiteY107" fmla="*/ 2286000 h 5263696"/>
              <a:gd name="connsiteX108" fmla="*/ 2985694 w 3227741"/>
              <a:gd name="connsiteY108" fmla="*/ 2312894 h 5263696"/>
              <a:gd name="connsiteX109" fmla="*/ 3003623 w 3227741"/>
              <a:gd name="connsiteY109" fmla="*/ 2447365 h 5263696"/>
              <a:gd name="connsiteX110" fmla="*/ 3021553 w 3227741"/>
              <a:gd name="connsiteY110" fmla="*/ 2572871 h 5263696"/>
              <a:gd name="connsiteX111" fmla="*/ 3048447 w 3227741"/>
              <a:gd name="connsiteY111" fmla="*/ 2698376 h 5263696"/>
              <a:gd name="connsiteX112" fmla="*/ 3066376 w 3227741"/>
              <a:gd name="connsiteY112" fmla="*/ 2823882 h 5263696"/>
              <a:gd name="connsiteX113" fmla="*/ 3075341 w 3227741"/>
              <a:gd name="connsiteY113" fmla="*/ 2940424 h 5263696"/>
              <a:gd name="connsiteX114" fmla="*/ 3084306 w 3227741"/>
              <a:gd name="connsiteY114" fmla="*/ 2976282 h 5263696"/>
              <a:gd name="connsiteX115" fmla="*/ 3075341 w 3227741"/>
              <a:gd name="connsiteY115" fmla="*/ 3173506 h 5263696"/>
              <a:gd name="connsiteX116" fmla="*/ 3084306 w 3227741"/>
              <a:gd name="connsiteY116" fmla="*/ 3576918 h 5263696"/>
              <a:gd name="connsiteX117" fmla="*/ 3093270 w 3227741"/>
              <a:gd name="connsiteY117" fmla="*/ 3621741 h 5263696"/>
              <a:gd name="connsiteX118" fmla="*/ 3111200 w 3227741"/>
              <a:gd name="connsiteY118" fmla="*/ 3729318 h 5263696"/>
              <a:gd name="connsiteX119" fmla="*/ 3120164 w 3227741"/>
              <a:gd name="connsiteY119" fmla="*/ 3810000 h 5263696"/>
              <a:gd name="connsiteX120" fmla="*/ 3129129 w 3227741"/>
              <a:gd name="connsiteY120" fmla="*/ 3863788 h 5263696"/>
              <a:gd name="connsiteX121" fmla="*/ 3138094 w 3227741"/>
              <a:gd name="connsiteY121" fmla="*/ 3962400 h 5263696"/>
              <a:gd name="connsiteX122" fmla="*/ 3156023 w 3227741"/>
              <a:gd name="connsiteY122" fmla="*/ 4052047 h 5263696"/>
              <a:gd name="connsiteX123" fmla="*/ 3164988 w 3227741"/>
              <a:gd name="connsiteY123" fmla="*/ 4159624 h 5263696"/>
              <a:gd name="connsiteX124" fmla="*/ 3182917 w 3227741"/>
              <a:gd name="connsiteY124" fmla="*/ 4285129 h 5263696"/>
              <a:gd name="connsiteX125" fmla="*/ 3191882 w 3227741"/>
              <a:gd name="connsiteY125" fmla="*/ 4312024 h 5263696"/>
              <a:gd name="connsiteX126" fmla="*/ 3200847 w 3227741"/>
              <a:gd name="connsiteY126" fmla="*/ 4383741 h 5263696"/>
              <a:gd name="connsiteX127" fmla="*/ 3209811 w 3227741"/>
              <a:gd name="connsiteY127" fmla="*/ 4464424 h 5263696"/>
              <a:gd name="connsiteX128" fmla="*/ 3227741 w 3227741"/>
              <a:gd name="connsiteY128" fmla="*/ 4554071 h 5263696"/>
              <a:gd name="connsiteX129" fmla="*/ 3218776 w 3227741"/>
              <a:gd name="connsiteY129" fmla="*/ 4796118 h 5263696"/>
              <a:gd name="connsiteX130" fmla="*/ 3209811 w 3227741"/>
              <a:gd name="connsiteY130" fmla="*/ 4876800 h 5263696"/>
              <a:gd name="connsiteX131" fmla="*/ 3200847 w 3227741"/>
              <a:gd name="connsiteY131" fmla="*/ 5154706 h 5263696"/>
              <a:gd name="connsiteX132" fmla="*/ 3156023 w 3227741"/>
              <a:gd name="connsiteY132" fmla="*/ 5199529 h 5263696"/>
              <a:gd name="connsiteX133" fmla="*/ 3120164 w 3227741"/>
              <a:gd name="connsiteY133" fmla="*/ 5217459 h 5263696"/>
              <a:gd name="connsiteX134" fmla="*/ 3039482 w 3227741"/>
              <a:gd name="connsiteY134" fmla="*/ 5262282 h 5263696"/>
              <a:gd name="connsiteX135" fmla="*/ 2913976 w 3227741"/>
              <a:gd name="connsiteY135" fmla="*/ 5253318 h 5263696"/>
              <a:gd name="connsiteX136" fmla="*/ 2869153 w 3227741"/>
              <a:gd name="connsiteY136" fmla="*/ 5244353 h 5263696"/>
              <a:gd name="connsiteX137" fmla="*/ 2591247 w 3227741"/>
              <a:gd name="connsiteY137" fmla="*/ 5226424 h 5263696"/>
              <a:gd name="connsiteX138" fmla="*/ 2447811 w 3227741"/>
              <a:gd name="connsiteY138" fmla="*/ 5208494 h 5263696"/>
              <a:gd name="connsiteX139" fmla="*/ 2367129 w 3227741"/>
              <a:gd name="connsiteY139" fmla="*/ 5190565 h 5263696"/>
              <a:gd name="connsiteX140" fmla="*/ 2340235 w 3227741"/>
              <a:gd name="connsiteY140" fmla="*/ 5181600 h 5263696"/>
              <a:gd name="connsiteX141" fmla="*/ 2277482 w 3227741"/>
              <a:gd name="connsiteY141" fmla="*/ 5163671 h 5263696"/>
              <a:gd name="connsiteX142" fmla="*/ 2214729 w 3227741"/>
              <a:gd name="connsiteY142" fmla="*/ 5127812 h 5263696"/>
              <a:gd name="connsiteX143" fmla="*/ 2178870 w 3227741"/>
              <a:gd name="connsiteY143" fmla="*/ 5118847 h 5263696"/>
              <a:gd name="connsiteX144" fmla="*/ 2125082 w 3227741"/>
              <a:gd name="connsiteY144" fmla="*/ 5082988 h 5263696"/>
              <a:gd name="connsiteX145" fmla="*/ 2098188 w 3227741"/>
              <a:gd name="connsiteY145" fmla="*/ 5065059 h 5263696"/>
              <a:gd name="connsiteX146" fmla="*/ 2062329 w 3227741"/>
              <a:gd name="connsiteY146" fmla="*/ 5056094 h 5263696"/>
              <a:gd name="connsiteX147" fmla="*/ 1981647 w 3227741"/>
              <a:gd name="connsiteY147" fmla="*/ 5020235 h 5263696"/>
              <a:gd name="connsiteX148" fmla="*/ 1954753 w 3227741"/>
              <a:gd name="connsiteY148" fmla="*/ 5011271 h 5263696"/>
              <a:gd name="connsiteX149" fmla="*/ 1927858 w 3227741"/>
              <a:gd name="connsiteY149" fmla="*/ 4993341 h 5263696"/>
              <a:gd name="connsiteX150" fmla="*/ 1865106 w 3227741"/>
              <a:gd name="connsiteY150" fmla="*/ 4975412 h 5263696"/>
              <a:gd name="connsiteX151" fmla="*/ 1811317 w 3227741"/>
              <a:gd name="connsiteY151" fmla="*/ 4957482 h 5263696"/>
              <a:gd name="connsiteX152" fmla="*/ 1667882 w 3227741"/>
              <a:gd name="connsiteY152" fmla="*/ 4939553 h 5263696"/>
              <a:gd name="connsiteX153" fmla="*/ 1632023 w 3227741"/>
              <a:gd name="connsiteY153" fmla="*/ 4930588 h 5263696"/>
              <a:gd name="connsiteX154" fmla="*/ 1605129 w 3227741"/>
              <a:gd name="connsiteY154" fmla="*/ 4921624 h 5263696"/>
              <a:gd name="connsiteX155" fmla="*/ 1363082 w 3227741"/>
              <a:gd name="connsiteY155" fmla="*/ 4930588 h 5263696"/>
              <a:gd name="connsiteX156" fmla="*/ 1192753 w 3227741"/>
              <a:gd name="connsiteY156" fmla="*/ 4948518 h 5263696"/>
              <a:gd name="connsiteX157" fmla="*/ 887953 w 3227741"/>
              <a:gd name="connsiteY157" fmla="*/ 4966447 h 5263696"/>
              <a:gd name="connsiteX158" fmla="*/ 771411 w 3227741"/>
              <a:gd name="connsiteY158" fmla="*/ 4975412 h 5263696"/>
              <a:gd name="connsiteX159" fmla="*/ 690729 w 3227741"/>
              <a:gd name="connsiteY159" fmla="*/ 4993341 h 5263696"/>
              <a:gd name="connsiteX160" fmla="*/ 663835 w 3227741"/>
              <a:gd name="connsiteY160" fmla="*/ 5002306 h 5263696"/>
              <a:gd name="connsiteX161" fmla="*/ 583153 w 3227741"/>
              <a:gd name="connsiteY161" fmla="*/ 5011271 h 5263696"/>
              <a:gd name="connsiteX162" fmla="*/ 529364 w 3227741"/>
              <a:gd name="connsiteY162" fmla="*/ 5020235 h 5263696"/>
              <a:gd name="connsiteX163" fmla="*/ 457647 w 3227741"/>
              <a:gd name="connsiteY163" fmla="*/ 5029200 h 5263696"/>
              <a:gd name="connsiteX164" fmla="*/ 332141 w 3227741"/>
              <a:gd name="connsiteY164" fmla="*/ 5020235 h 5263696"/>
              <a:gd name="connsiteX165" fmla="*/ 215600 w 3227741"/>
              <a:gd name="connsiteY165" fmla="*/ 5002306 h 5263696"/>
              <a:gd name="connsiteX166" fmla="*/ 188706 w 3227741"/>
              <a:gd name="connsiteY166" fmla="*/ 4993341 h 5263696"/>
              <a:gd name="connsiteX167" fmla="*/ 161811 w 3227741"/>
              <a:gd name="connsiteY167" fmla="*/ 4975412 h 5263696"/>
              <a:gd name="connsiteX168" fmla="*/ 143882 w 3227741"/>
              <a:gd name="connsiteY168" fmla="*/ 4823012 h 5263696"/>
              <a:gd name="connsiteX169" fmla="*/ 134917 w 3227741"/>
              <a:gd name="connsiteY169" fmla="*/ 4796118 h 5263696"/>
              <a:gd name="connsiteX170" fmla="*/ 134917 w 3227741"/>
              <a:gd name="connsiteY170" fmla="*/ 4536141 h 5263696"/>
              <a:gd name="connsiteX171" fmla="*/ 125953 w 3227741"/>
              <a:gd name="connsiteY171" fmla="*/ 4509247 h 5263696"/>
              <a:gd name="connsiteX172" fmla="*/ 116988 w 3227741"/>
              <a:gd name="connsiteY172" fmla="*/ 4464424 h 5263696"/>
              <a:gd name="connsiteX173" fmla="*/ 134917 w 3227741"/>
              <a:gd name="connsiteY173" fmla="*/ 4249271 h 5263696"/>
              <a:gd name="connsiteX174" fmla="*/ 143882 w 3227741"/>
              <a:gd name="connsiteY174" fmla="*/ 4213412 h 5263696"/>
              <a:gd name="connsiteX175" fmla="*/ 152847 w 3227741"/>
              <a:gd name="connsiteY175" fmla="*/ 4150659 h 5263696"/>
              <a:gd name="connsiteX176" fmla="*/ 143882 w 3227741"/>
              <a:gd name="connsiteY176" fmla="*/ 3953435 h 5263696"/>
              <a:gd name="connsiteX177" fmla="*/ 134917 w 3227741"/>
              <a:gd name="connsiteY177" fmla="*/ 3926541 h 5263696"/>
              <a:gd name="connsiteX178" fmla="*/ 116988 w 3227741"/>
              <a:gd name="connsiteY178" fmla="*/ 3836894 h 5263696"/>
              <a:gd name="connsiteX179" fmla="*/ 108023 w 3227741"/>
              <a:gd name="connsiteY179" fmla="*/ 3594847 h 5263696"/>
              <a:gd name="connsiteX180" fmla="*/ 99058 w 3227741"/>
              <a:gd name="connsiteY180" fmla="*/ 3558988 h 5263696"/>
              <a:gd name="connsiteX181" fmla="*/ 81129 w 3227741"/>
              <a:gd name="connsiteY181" fmla="*/ 3469341 h 5263696"/>
              <a:gd name="connsiteX182" fmla="*/ 63200 w 3227741"/>
              <a:gd name="connsiteY182" fmla="*/ 3263153 h 5263696"/>
              <a:gd name="connsiteX183" fmla="*/ 54235 w 3227741"/>
              <a:gd name="connsiteY183" fmla="*/ 3200400 h 5263696"/>
              <a:gd name="connsiteX184" fmla="*/ 45270 w 3227741"/>
              <a:gd name="connsiteY184" fmla="*/ 3101788 h 5263696"/>
              <a:gd name="connsiteX185" fmla="*/ 36306 w 3227741"/>
              <a:gd name="connsiteY185" fmla="*/ 3056965 h 5263696"/>
              <a:gd name="connsiteX186" fmla="*/ 27341 w 3227741"/>
              <a:gd name="connsiteY186" fmla="*/ 2976282 h 5263696"/>
              <a:gd name="connsiteX187" fmla="*/ 27341 w 3227741"/>
              <a:gd name="connsiteY187" fmla="*/ 2196353 h 5263696"/>
              <a:gd name="connsiteX188" fmla="*/ 36306 w 3227741"/>
              <a:gd name="connsiteY188" fmla="*/ 2160494 h 5263696"/>
              <a:gd name="connsiteX189" fmla="*/ 63200 w 3227741"/>
              <a:gd name="connsiteY189" fmla="*/ 2017059 h 5263696"/>
              <a:gd name="connsiteX190" fmla="*/ 72164 w 3227741"/>
              <a:gd name="connsiteY190" fmla="*/ 1927412 h 5263696"/>
              <a:gd name="connsiteX191" fmla="*/ 72164 w 3227741"/>
              <a:gd name="connsiteY191" fmla="*/ 1801906 h 52636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</a:cxnLst>
            <a:rect l="l" t="t" r="r" b="b"/>
            <a:pathLst>
              <a:path w="3227741" h="5263696">
                <a:moveTo>
                  <a:pt x="72164" y="1801906"/>
                </a:moveTo>
                <a:cubicBezTo>
                  <a:pt x="78140" y="1772024"/>
                  <a:pt x="54300" y="1842133"/>
                  <a:pt x="108023" y="1748118"/>
                </a:cubicBezTo>
                <a:cubicBezTo>
                  <a:pt x="114136" y="1737420"/>
                  <a:pt x="113603" y="1724106"/>
                  <a:pt x="116988" y="1712259"/>
                </a:cubicBezTo>
                <a:cubicBezTo>
                  <a:pt x="142699" y="1622273"/>
                  <a:pt x="106907" y="1761555"/>
                  <a:pt x="134917" y="1649506"/>
                </a:cubicBezTo>
                <a:cubicBezTo>
                  <a:pt x="137905" y="1610659"/>
                  <a:pt x="137805" y="1571450"/>
                  <a:pt x="143882" y="1532965"/>
                </a:cubicBezTo>
                <a:cubicBezTo>
                  <a:pt x="146830" y="1514297"/>
                  <a:pt x="155835" y="1497106"/>
                  <a:pt x="161811" y="1479176"/>
                </a:cubicBezTo>
                <a:lnTo>
                  <a:pt x="170776" y="1452282"/>
                </a:lnTo>
                <a:cubicBezTo>
                  <a:pt x="178457" y="1429240"/>
                  <a:pt x="184204" y="1414292"/>
                  <a:pt x="188706" y="1389529"/>
                </a:cubicBezTo>
                <a:cubicBezTo>
                  <a:pt x="192486" y="1368740"/>
                  <a:pt x="194196" y="1347619"/>
                  <a:pt x="197670" y="1326776"/>
                </a:cubicBezTo>
                <a:cubicBezTo>
                  <a:pt x="200175" y="1311746"/>
                  <a:pt x="204480" y="1297037"/>
                  <a:pt x="206635" y="1281953"/>
                </a:cubicBezTo>
                <a:cubicBezTo>
                  <a:pt x="210462" y="1255165"/>
                  <a:pt x="211152" y="1227962"/>
                  <a:pt x="215600" y="1201271"/>
                </a:cubicBezTo>
                <a:cubicBezTo>
                  <a:pt x="217154" y="1191950"/>
                  <a:pt x="222272" y="1183544"/>
                  <a:pt x="224564" y="1174376"/>
                </a:cubicBezTo>
                <a:cubicBezTo>
                  <a:pt x="228259" y="1159594"/>
                  <a:pt x="229833" y="1144335"/>
                  <a:pt x="233529" y="1129553"/>
                </a:cubicBezTo>
                <a:cubicBezTo>
                  <a:pt x="235821" y="1120386"/>
                  <a:pt x="240008" y="1111776"/>
                  <a:pt x="242494" y="1102659"/>
                </a:cubicBezTo>
                <a:cubicBezTo>
                  <a:pt x="251464" y="1069770"/>
                  <a:pt x="263415" y="1021955"/>
                  <a:pt x="269388" y="986118"/>
                </a:cubicBezTo>
                <a:cubicBezTo>
                  <a:pt x="272862" y="965275"/>
                  <a:pt x="274573" y="944154"/>
                  <a:pt x="278353" y="923365"/>
                </a:cubicBezTo>
                <a:cubicBezTo>
                  <a:pt x="287844" y="871161"/>
                  <a:pt x="289642" y="896143"/>
                  <a:pt x="305247" y="833718"/>
                </a:cubicBezTo>
                <a:cubicBezTo>
                  <a:pt x="308235" y="821765"/>
                  <a:pt x="311795" y="809941"/>
                  <a:pt x="314211" y="797859"/>
                </a:cubicBezTo>
                <a:cubicBezTo>
                  <a:pt x="317776" y="780035"/>
                  <a:pt x="318767" y="761705"/>
                  <a:pt x="323176" y="744071"/>
                </a:cubicBezTo>
                <a:cubicBezTo>
                  <a:pt x="327760" y="725736"/>
                  <a:pt x="337400" y="708815"/>
                  <a:pt x="341106" y="690282"/>
                </a:cubicBezTo>
                <a:cubicBezTo>
                  <a:pt x="344094" y="675341"/>
                  <a:pt x="346375" y="660241"/>
                  <a:pt x="350070" y="645459"/>
                </a:cubicBezTo>
                <a:cubicBezTo>
                  <a:pt x="352362" y="636292"/>
                  <a:pt x="356743" y="627732"/>
                  <a:pt x="359035" y="618565"/>
                </a:cubicBezTo>
                <a:cubicBezTo>
                  <a:pt x="362731" y="603783"/>
                  <a:pt x="363182" y="588196"/>
                  <a:pt x="368000" y="573741"/>
                </a:cubicBezTo>
                <a:cubicBezTo>
                  <a:pt x="372226" y="561063"/>
                  <a:pt x="380665" y="550165"/>
                  <a:pt x="385929" y="537882"/>
                </a:cubicBezTo>
                <a:cubicBezTo>
                  <a:pt x="389651" y="529196"/>
                  <a:pt x="390668" y="519440"/>
                  <a:pt x="394894" y="510988"/>
                </a:cubicBezTo>
                <a:cubicBezTo>
                  <a:pt x="399712" y="501351"/>
                  <a:pt x="408005" y="493731"/>
                  <a:pt x="412823" y="484094"/>
                </a:cubicBezTo>
                <a:cubicBezTo>
                  <a:pt x="417049" y="475642"/>
                  <a:pt x="417562" y="465652"/>
                  <a:pt x="421788" y="457200"/>
                </a:cubicBezTo>
                <a:cubicBezTo>
                  <a:pt x="440184" y="420408"/>
                  <a:pt x="435410" y="440172"/>
                  <a:pt x="457647" y="412376"/>
                </a:cubicBezTo>
                <a:cubicBezTo>
                  <a:pt x="502878" y="355837"/>
                  <a:pt x="450218" y="410839"/>
                  <a:pt x="493506" y="367553"/>
                </a:cubicBezTo>
                <a:cubicBezTo>
                  <a:pt x="496494" y="358588"/>
                  <a:pt x="495788" y="347341"/>
                  <a:pt x="502470" y="340659"/>
                </a:cubicBezTo>
                <a:cubicBezTo>
                  <a:pt x="509152" y="333977"/>
                  <a:pt x="521261" y="336556"/>
                  <a:pt x="529364" y="331694"/>
                </a:cubicBezTo>
                <a:cubicBezTo>
                  <a:pt x="536612" y="327346"/>
                  <a:pt x="541317" y="319741"/>
                  <a:pt x="547294" y="313765"/>
                </a:cubicBezTo>
                <a:cubicBezTo>
                  <a:pt x="550282" y="304800"/>
                  <a:pt x="551396" y="294974"/>
                  <a:pt x="556258" y="286871"/>
                </a:cubicBezTo>
                <a:cubicBezTo>
                  <a:pt x="564774" y="272677"/>
                  <a:pt x="588866" y="259156"/>
                  <a:pt x="601082" y="251012"/>
                </a:cubicBezTo>
                <a:cubicBezTo>
                  <a:pt x="614395" y="231042"/>
                  <a:pt x="618692" y="220787"/>
                  <a:pt x="636941" y="206188"/>
                </a:cubicBezTo>
                <a:cubicBezTo>
                  <a:pt x="645354" y="199457"/>
                  <a:pt x="655422" y="194990"/>
                  <a:pt x="663835" y="188259"/>
                </a:cubicBezTo>
                <a:cubicBezTo>
                  <a:pt x="698994" y="160131"/>
                  <a:pt x="661952" y="176933"/>
                  <a:pt x="708658" y="161365"/>
                </a:cubicBezTo>
                <a:cubicBezTo>
                  <a:pt x="729896" y="140127"/>
                  <a:pt x="749967" y="117711"/>
                  <a:pt x="780376" y="107576"/>
                </a:cubicBezTo>
                <a:cubicBezTo>
                  <a:pt x="789341" y="104588"/>
                  <a:pt x="798585" y="102334"/>
                  <a:pt x="807270" y="98612"/>
                </a:cubicBezTo>
                <a:cubicBezTo>
                  <a:pt x="819553" y="93348"/>
                  <a:pt x="830721" y="85645"/>
                  <a:pt x="843129" y="80682"/>
                </a:cubicBezTo>
                <a:cubicBezTo>
                  <a:pt x="860676" y="73663"/>
                  <a:pt x="878988" y="68729"/>
                  <a:pt x="896917" y="62753"/>
                </a:cubicBezTo>
                <a:cubicBezTo>
                  <a:pt x="905882" y="59765"/>
                  <a:pt x="915359" y="58014"/>
                  <a:pt x="923811" y="53788"/>
                </a:cubicBezTo>
                <a:cubicBezTo>
                  <a:pt x="935764" y="47812"/>
                  <a:pt x="947157" y="40551"/>
                  <a:pt x="959670" y="35859"/>
                </a:cubicBezTo>
                <a:cubicBezTo>
                  <a:pt x="975571" y="29896"/>
                  <a:pt x="1026410" y="21027"/>
                  <a:pt x="1040353" y="17929"/>
                </a:cubicBezTo>
                <a:cubicBezTo>
                  <a:pt x="1074127" y="10424"/>
                  <a:pt x="1073153" y="9984"/>
                  <a:pt x="1103106" y="0"/>
                </a:cubicBezTo>
                <a:cubicBezTo>
                  <a:pt x="1127012" y="2988"/>
                  <a:pt x="1151120" y="4655"/>
                  <a:pt x="1174823" y="8965"/>
                </a:cubicBezTo>
                <a:cubicBezTo>
                  <a:pt x="1184120" y="10655"/>
                  <a:pt x="1192631" y="15333"/>
                  <a:pt x="1201717" y="17929"/>
                </a:cubicBezTo>
                <a:cubicBezTo>
                  <a:pt x="1213564" y="21314"/>
                  <a:pt x="1225775" y="23354"/>
                  <a:pt x="1237576" y="26894"/>
                </a:cubicBezTo>
                <a:cubicBezTo>
                  <a:pt x="1255678" y="32325"/>
                  <a:pt x="1273435" y="38848"/>
                  <a:pt x="1291364" y="44824"/>
                </a:cubicBezTo>
                <a:cubicBezTo>
                  <a:pt x="1300329" y="47812"/>
                  <a:pt x="1308992" y="51935"/>
                  <a:pt x="1318258" y="53788"/>
                </a:cubicBezTo>
                <a:cubicBezTo>
                  <a:pt x="1349075" y="59952"/>
                  <a:pt x="1369395" y="63276"/>
                  <a:pt x="1398941" y="71718"/>
                </a:cubicBezTo>
                <a:cubicBezTo>
                  <a:pt x="1408027" y="74314"/>
                  <a:pt x="1416749" y="78086"/>
                  <a:pt x="1425835" y="80682"/>
                </a:cubicBezTo>
                <a:cubicBezTo>
                  <a:pt x="1437682" y="84067"/>
                  <a:pt x="1450005" y="85751"/>
                  <a:pt x="1461694" y="89647"/>
                </a:cubicBezTo>
                <a:cubicBezTo>
                  <a:pt x="1476960" y="94736"/>
                  <a:pt x="1491104" y="102952"/>
                  <a:pt x="1506517" y="107576"/>
                </a:cubicBezTo>
                <a:cubicBezTo>
                  <a:pt x="1521112" y="111954"/>
                  <a:pt x="1536559" y="112845"/>
                  <a:pt x="1551341" y="116541"/>
                </a:cubicBezTo>
                <a:cubicBezTo>
                  <a:pt x="1577720" y="123136"/>
                  <a:pt x="1588440" y="130608"/>
                  <a:pt x="1614094" y="143435"/>
                </a:cubicBezTo>
                <a:cubicBezTo>
                  <a:pt x="1649803" y="196999"/>
                  <a:pt x="1610805" y="150426"/>
                  <a:pt x="1658917" y="179294"/>
                </a:cubicBezTo>
                <a:cubicBezTo>
                  <a:pt x="1666165" y="183643"/>
                  <a:pt x="1670085" y="192153"/>
                  <a:pt x="1676847" y="197224"/>
                </a:cubicBezTo>
                <a:cubicBezTo>
                  <a:pt x="1726166" y="234213"/>
                  <a:pt x="1715600" y="228070"/>
                  <a:pt x="1757529" y="242047"/>
                </a:cubicBezTo>
                <a:cubicBezTo>
                  <a:pt x="1770842" y="262017"/>
                  <a:pt x="1775139" y="272272"/>
                  <a:pt x="1793388" y="286871"/>
                </a:cubicBezTo>
                <a:cubicBezTo>
                  <a:pt x="1801801" y="293602"/>
                  <a:pt x="1812174" y="297705"/>
                  <a:pt x="1820282" y="304800"/>
                </a:cubicBezTo>
                <a:cubicBezTo>
                  <a:pt x="1883674" y="360267"/>
                  <a:pt x="1839745" y="341171"/>
                  <a:pt x="1892000" y="358588"/>
                </a:cubicBezTo>
                <a:lnTo>
                  <a:pt x="1945788" y="394447"/>
                </a:lnTo>
                <a:cubicBezTo>
                  <a:pt x="1954753" y="400423"/>
                  <a:pt x="1965064" y="404757"/>
                  <a:pt x="1972682" y="412376"/>
                </a:cubicBezTo>
                <a:cubicBezTo>
                  <a:pt x="2015972" y="455668"/>
                  <a:pt x="1960961" y="402999"/>
                  <a:pt x="2017506" y="448235"/>
                </a:cubicBezTo>
                <a:cubicBezTo>
                  <a:pt x="2081383" y="499337"/>
                  <a:pt x="1979542" y="428903"/>
                  <a:pt x="2062329" y="484094"/>
                </a:cubicBezTo>
                <a:cubicBezTo>
                  <a:pt x="2071920" y="498481"/>
                  <a:pt x="2082859" y="518699"/>
                  <a:pt x="2098188" y="528918"/>
                </a:cubicBezTo>
                <a:cubicBezTo>
                  <a:pt x="2109307" y="536331"/>
                  <a:pt x="2122094" y="540871"/>
                  <a:pt x="2134047" y="546847"/>
                </a:cubicBezTo>
                <a:cubicBezTo>
                  <a:pt x="2246025" y="658825"/>
                  <a:pt x="2144558" y="552287"/>
                  <a:pt x="2214729" y="636494"/>
                </a:cubicBezTo>
                <a:cubicBezTo>
                  <a:pt x="2220140" y="642987"/>
                  <a:pt x="2227378" y="647824"/>
                  <a:pt x="2232658" y="654424"/>
                </a:cubicBezTo>
                <a:cubicBezTo>
                  <a:pt x="2239389" y="662837"/>
                  <a:pt x="2243690" y="673041"/>
                  <a:pt x="2250588" y="681318"/>
                </a:cubicBezTo>
                <a:cubicBezTo>
                  <a:pt x="2258704" y="691057"/>
                  <a:pt x="2269366" y="698472"/>
                  <a:pt x="2277482" y="708212"/>
                </a:cubicBezTo>
                <a:cubicBezTo>
                  <a:pt x="2284379" y="716489"/>
                  <a:pt x="2288680" y="726693"/>
                  <a:pt x="2295411" y="735106"/>
                </a:cubicBezTo>
                <a:cubicBezTo>
                  <a:pt x="2300691" y="741706"/>
                  <a:pt x="2308061" y="746435"/>
                  <a:pt x="2313341" y="753035"/>
                </a:cubicBezTo>
                <a:cubicBezTo>
                  <a:pt x="2320072" y="761448"/>
                  <a:pt x="2324175" y="771821"/>
                  <a:pt x="2331270" y="779929"/>
                </a:cubicBezTo>
                <a:cubicBezTo>
                  <a:pt x="2345184" y="795831"/>
                  <a:pt x="2364373" y="807172"/>
                  <a:pt x="2376094" y="824753"/>
                </a:cubicBezTo>
                <a:cubicBezTo>
                  <a:pt x="2388047" y="842682"/>
                  <a:pt x="2396716" y="863304"/>
                  <a:pt x="2411953" y="878541"/>
                </a:cubicBezTo>
                <a:cubicBezTo>
                  <a:pt x="2417929" y="884518"/>
                  <a:pt x="2424811" y="889709"/>
                  <a:pt x="2429882" y="896471"/>
                </a:cubicBezTo>
                <a:cubicBezTo>
                  <a:pt x="2442811" y="913710"/>
                  <a:pt x="2453788" y="932330"/>
                  <a:pt x="2465741" y="950259"/>
                </a:cubicBezTo>
                <a:lnTo>
                  <a:pt x="2483670" y="977153"/>
                </a:lnTo>
                <a:cubicBezTo>
                  <a:pt x="2489647" y="986118"/>
                  <a:pt x="2496782" y="994410"/>
                  <a:pt x="2501600" y="1004047"/>
                </a:cubicBezTo>
                <a:cubicBezTo>
                  <a:pt x="2507576" y="1016000"/>
                  <a:pt x="2514265" y="1027623"/>
                  <a:pt x="2519529" y="1039906"/>
                </a:cubicBezTo>
                <a:cubicBezTo>
                  <a:pt x="2523251" y="1048592"/>
                  <a:pt x="2524268" y="1058348"/>
                  <a:pt x="2528494" y="1066800"/>
                </a:cubicBezTo>
                <a:cubicBezTo>
                  <a:pt x="2539803" y="1089419"/>
                  <a:pt x="2547676" y="1094947"/>
                  <a:pt x="2564353" y="1111624"/>
                </a:cubicBezTo>
                <a:cubicBezTo>
                  <a:pt x="2567341" y="1120589"/>
                  <a:pt x="2568455" y="1130415"/>
                  <a:pt x="2573317" y="1138518"/>
                </a:cubicBezTo>
                <a:cubicBezTo>
                  <a:pt x="2577666" y="1145766"/>
                  <a:pt x="2585967" y="1149847"/>
                  <a:pt x="2591247" y="1156447"/>
                </a:cubicBezTo>
                <a:cubicBezTo>
                  <a:pt x="2597978" y="1164860"/>
                  <a:pt x="2604358" y="1173704"/>
                  <a:pt x="2609176" y="1183341"/>
                </a:cubicBezTo>
                <a:cubicBezTo>
                  <a:pt x="2613402" y="1191793"/>
                  <a:pt x="2613279" y="1202132"/>
                  <a:pt x="2618141" y="1210235"/>
                </a:cubicBezTo>
                <a:cubicBezTo>
                  <a:pt x="2622489" y="1217483"/>
                  <a:pt x="2630999" y="1221403"/>
                  <a:pt x="2636070" y="1228165"/>
                </a:cubicBezTo>
                <a:cubicBezTo>
                  <a:pt x="2648999" y="1245404"/>
                  <a:pt x="2659976" y="1264024"/>
                  <a:pt x="2671929" y="1281953"/>
                </a:cubicBezTo>
                <a:cubicBezTo>
                  <a:pt x="2677905" y="1290918"/>
                  <a:pt x="2686451" y="1298626"/>
                  <a:pt x="2689858" y="1308847"/>
                </a:cubicBezTo>
                <a:cubicBezTo>
                  <a:pt x="2702230" y="1345962"/>
                  <a:pt x="2693581" y="1327879"/>
                  <a:pt x="2716753" y="1362635"/>
                </a:cubicBezTo>
                <a:cubicBezTo>
                  <a:pt x="2722729" y="1380565"/>
                  <a:pt x="2726230" y="1399520"/>
                  <a:pt x="2734682" y="1416424"/>
                </a:cubicBezTo>
                <a:cubicBezTo>
                  <a:pt x="2740658" y="1428377"/>
                  <a:pt x="2747648" y="1439874"/>
                  <a:pt x="2752611" y="1452282"/>
                </a:cubicBezTo>
                <a:cubicBezTo>
                  <a:pt x="2759630" y="1469830"/>
                  <a:pt x="2762089" y="1489167"/>
                  <a:pt x="2770541" y="1506071"/>
                </a:cubicBezTo>
                <a:cubicBezTo>
                  <a:pt x="2786477" y="1537943"/>
                  <a:pt x="2799016" y="1558795"/>
                  <a:pt x="2806400" y="1595718"/>
                </a:cubicBezTo>
                <a:cubicBezTo>
                  <a:pt x="2809388" y="1610659"/>
                  <a:pt x="2811355" y="1625841"/>
                  <a:pt x="2815364" y="1640541"/>
                </a:cubicBezTo>
                <a:cubicBezTo>
                  <a:pt x="2820337" y="1658774"/>
                  <a:pt x="2829588" y="1675797"/>
                  <a:pt x="2833294" y="1694329"/>
                </a:cubicBezTo>
                <a:lnTo>
                  <a:pt x="2851223" y="1783976"/>
                </a:lnTo>
                <a:cubicBezTo>
                  <a:pt x="2858333" y="1819526"/>
                  <a:pt x="2867308" y="1868092"/>
                  <a:pt x="2878117" y="1900518"/>
                </a:cubicBezTo>
                <a:cubicBezTo>
                  <a:pt x="2908236" y="1990871"/>
                  <a:pt x="2862289" y="1850743"/>
                  <a:pt x="2896047" y="1963271"/>
                </a:cubicBezTo>
                <a:cubicBezTo>
                  <a:pt x="2901478" y="1981373"/>
                  <a:pt x="2908000" y="1999130"/>
                  <a:pt x="2913976" y="2017059"/>
                </a:cubicBezTo>
                <a:cubicBezTo>
                  <a:pt x="2916964" y="2026024"/>
                  <a:pt x="2921088" y="2034687"/>
                  <a:pt x="2922941" y="2043953"/>
                </a:cubicBezTo>
                <a:cubicBezTo>
                  <a:pt x="2925929" y="2058894"/>
                  <a:pt x="2926556" y="2074509"/>
                  <a:pt x="2931906" y="2088776"/>
                </a:cubicBezTo>
                <a:cubicBezTo>
                  <a:pt x="2935689" y="2098864"/>
                  <a:pt x="2945017" y="2106034"/>
                  <a:pt x="2949835" y="2115671"/>
                </a:cubicBezTo>
                <a:cubicBezTo>
                  <a:pt x="2954061" y="2124123"/>
                  <a:pt x="2956314" y="2133448"/>
                  <a:pt x="2958800" y="2142565"/>
                </a:cubicBezTo>
                <a:cubicBezTo>
                  <a:pt x="2965284" y="2166338"/>
                  <a:pt x="2967578" y="2191403"/>
                  <a:pt x="2976729" y="2214282"/>
                </a:cubicBezTo>
                <a:cubicBezTo>
                  <a:pt x="2998167" y="2267880"/>
                  <a:pt x="2989569" y="2243840"/>
                  <a:pt x="3003623" y="2286000"/>
                </a:cubicBezTo>
                <a:cubicBezTo>
                  <a:pt x="2997647" y="2294965"/>
                  <a:pt x="2986411" y="2302144"/>
                  <a:pt x="2985694" y="2312894"/>
                </a:cubicBezTo>
                <a:cubicBezTo>
                  <a:pt x="2977511" y="2435630"/>
                  <a:pt x="2987988" y="2384826"/>
                  <a:pt x="3003623" y="2447365"/>
                </a:cubicBezTo>
                <a:cubicBezTo>
                  <a:pt x="3021322" y="2518158"/>
                  <a:pt x="3004819" y="2478046"/>
                  <a:pt x="3021553" y="2572871"/>
                </a:cubicBezTo>
                <a:cubicBezTo>
                  <a:pt x="3044717" y="2704136"/>
                  <a:pt x="3034821" y="2589364"/>
                  <a:pt x="3048447" y="2698376"/>
                </a:cubicBezTo>
                <a:cubicBezTo>
                  <a:pt x="3063733" y="2820667"/>
                  <a:pt x="3048036" y="2750527"/>
                  <a:pt x="3066376" y="2823882"/>
                </a:cubicBezTo>
                <a:cubicBezTo>
                  <a:pt x="3069364" y="2862729"/>
                  <a:pt x="3070788" y="2901729"/>
                  <a:pt x="3075341" y="2940424"/>
                </a:cubicBezTo>
                <a:cubicBezTo>
                  <a:pt x="3076781" y="2952660"/>
                  <a:pt x="3084306" y="2963961"/>
                  <a:pt x="3084306" y="2976282"/>
                </a:cubicBezTo>
                <a:cubicBezTo>
                  <a:pt x="3084306" y="3042091"/>
                  <a:pt x="3078329" y="3107765"/>
                  <a:pt x="3075341" y="3173506"/>
                </a:cubicBezTo>
                <a:cubicBezTo>
                  <a:pt x="3078329" y="3307977"/>
                  <a:pt x="3078930" y="3442522"/>
                  <a:pt x="3084306" y="3576918"/>
                </a:cubicBezTo>
                <a:cubicBezTo>
                  <a:pt x="3084915" y="3592143"/>
                  <a:pt x="3090953" y="3606681"/>
                  <a:pt x="3093270" y="3621741"/>
                </a:cubicBezTo>
                <a:cubicBezTo>
                  <a:pt x="3110057" y="3730859"/>
                  <a:pt x="3093173" y="3657212"/>
                  <a:pt x="3111200" y="3729318"/>
                </a:cubicBezTo>
                <a:cubicBezTo>
                  <a:pt x="3114188" y="3756212"/>
                  <a:pt x="3116588" y="3783178"/>
                  <a:pt x="3120164" y="3810000"/>
                </a:cubicBezTo>
                <a:cubicBezTo>
                  <a:pt x="3122566" y="3828017"/>
                  <a:pt x="3127005" y="3845736"/>
                  <a:pt x="3129129" y="3863788"/>
                </a:cubicBezTo>
                <a:cubicBezTo>
                  <a:pt x="3132986" y="3896568"/>
                  <a:pt x="3133426" y="3929726"/>
                  <a:pt x="3138094" y="3962400"/>
                </a:cubicBezTo>
                <a:cubicBezTo>
                  <a:pt x="3142404" y="3992568"/>
                  <a:pt x="3156023" y="4052047"/>
                  <a:pt x="3156023" y="4052047"/>
                </a:cubicBezTo>
                <a:cubicBezTo>
                  <a:pt x="3159011" y="4087906"/>
                  <a:pt x="3161576" y="4123803"/>
                  <a:pt x="3164988" y="4159624"/>
                </a:cubicBezTo>
                <a:cubicBezTo>
                  <a:pt x="3169278" y="4204670"/>
                  <a:pt x="3172226" y="4242365"/>
                  <a:pt x="3182917" y="4285129"/>
                </a:cubicBezTo>
                <a:cubicBezTo>
                  <a:pt x="3185209" y="4294297"/>
                  <a:pt x="3188894" y="4303059"/>
                  <a:pt x="3191882" y="4312024"/>
                </a:cubicBezTo>
                <a:cubicBezTo>
                  <a:pt x="3194870" y="4335930"/>
                  <a:pt x="3198032" y="4359814"/>
                  <a:pt x="3200847" y="4383741"/>
                </a:cubicBezTo>
                <a:cubicBezTo>
                  <a:pt x="3204009" y="4410615"/>
                  <a:pt x="3205591" y="4437695"/>
                  <a:pt x="3209811" y="4464424"/>
                </a:cubicBezTo>
                <a:cubicBezTo>
                  <a:pt x="3214564" y="4494525"/>
                  <a:pt x="3227741" y="4554071"/>
                  <a:pt x="3227741" y="4554071"/>
                </a:cubicBezTo>
                <a:cubicBezTo>
                  <a:pt x="3224753" y="4634753"/>
                  <a:pt x="3223255" y="4715505"/>
                  <a:pt x="3218776" y="4796118"/>
                </a:cubicBezTo>
                <a:cubicBezTo>
                  <a:pt x="3217275" y="4823136"/>
                  <a:pt x="3211162" y="4849774"/>
                  <a:pt x="3209811" y="4876800"/>
                </a:cubicBezTo>
                <a:cubicBezTo>
                  <a:pt x="3205183" y="4969368"/>
                  <a:pt x="3216084" y="5063284"/>
                  <a:pt x="3200847" y="5154706"/>
                </a:cubicBezTo>
                <a:cubicBezTo>
                  <a:pt x="3197373" y="5175549"/>
                  <a:pt x="3174922" y="5190079"/>
                  <a:pt x="3156023" y="5199529"/>
                </a:cubicBezTo>
                <a:cubicBezTo>
                  <a:pt x="3144070" y="5205506"/>
                  <a:pt x="3131623" y="5210583"/>
                  <a:pt x="3120164" y="5217459"/>
                </a:cubicBezTo>
                <a:cubicBezTo>
                  <a:pt x="3043104" y="5263696"/>
                  <a:pt x="3093576" y="5244252"/>
                  <a:pt x="3039482" y="5262282"/>
                </a:cubicBezTo>
                <a:cubicBezTo>
                  <a:pt x="2997647" y="5259294"/>
                  <a:pt x="2955687" y="5257709"/>
                  <a:pt x="2913976" y="5253318"/>
                </a:cubicBezTo>
                <a:cubicBezTo>
                  <a:pt x="2898823" y="5251723"/>
                  <a:pt x="2884337" y="5245618"/>
                  <a:pt x="2869153" y="5244353"/>
                </a:cubicBezTo>
                <a:cubicBezTo>
                  <a:pt x="2776646" y="5236644"/>
                  <a:pt x="2591247" y="5226424"/>
                  <a:pt x="2591247" y="5226424"/>
                </a:cubicBezTo>
                <a:cubicBezTo>
                  <a:pt x="2543435" y="5220447"/>
                  <a:pt x="2493522" y="5223732"/>
                  <a:pt x="2447811" y="5208494"/>
                </a:cubicBezTo>
                <a:cubicBezTo>
                  <a:pt x="2403673" y="5193781"/>
                  <a:pt x="2430238" y="5201082"/>
                  <a:pt x="2367129" y="5190565"/>
                </a:cubicBezTo>
                <a:cubicBezTo>
                  <a:pt x="2358164" y="5187577"/>
                  <a:pt x="2349321" y="5184196"/>
                  <a:pt x="2340235" y="5181600"/>
                </a:cubicBezTo>
                <a:cubicBezTo>
                  <a:pt x="2261413" y="5159079"/>
                  <a:pt x="2341984" y="5185170"/>
                  <a:pt x="2277482" y="5163671"/>
                </a:cubicBezTo>
                <a:cubicBezTo>
                  <a:pt x="2255186" y="5148806"/>
                  <a:pt x="2240730" y="5137562"/>
                  <a:pt x="2214729" y="5127812"/>
                </a:cubicBezTo>
                <a:cubicBezTo>
                  <a:pt x="2203193" y="5123486"/>
                  <a:pt x="2190823" y="5121835"/>
                  <a:pt x="2178870" y="5118847"/>
                </a:cubicBezTo>
                <a:lnTo>
                  <a:pt x="2125082" y="5082988"/>
                </a:lnTo>
                <a:cubicBezTo>
                  <a:pt x="2116117" y="5077012"/>
                  <a:pt x="2108640" y="5067672"/>
                  <a:pt x="2098188" y="5065059"/>
                </a:cubicBezTo>
                <a:lnTo>
                  <a:pt x="2062329" y="5056094"/>
                </a:lnTo>
                <a:cubicBezTo>
                  <a:pt x="2019711" y="5027683"/>
                  <a:pt x="2045654" y="5041571"/>
                  <a:pt x="1981647" y="5020235"/>
                </a:cubicBezTo>
                <a:lnTo>
                  <a:pt x="1954753" y="5011271"/>
                </a:lnTo>
                <a:cubicBezTo>
                  <a:pt x="1945788" y="5005294"/>
                  <a:pt x="1937495" y="4998160"/>
                  <a:pt x="1927858" y="4993341"/>
                </a:cubicBezTo>
                <a:cubicBezTo>
                  <a:pt x="1912790" y="4985807"/>
                  <a:pt x="1879473" y="4979722"/>
                  <a:pt x="1865106" y="4975412"/>
                </a:cubicBezTo>
                <a:cubicBezTo>
                  <a:pt x="1847003" y="4969981"/>
                  <a:pt x="1830027" y="4960155"/>
                  <a:pt x="1811317" y="4957482"/>
                </a:cubicBezTo>
                <a:cubicBezTo>
                  <a:pt x="1721776" y="4944692"/>
                  <a:pt x="1769565" y="4950852"/>
                  <a:pt x="1667882" y="4939553"/>
                </a:cubicBezTo>
                <a:cubicBezTo>
                  <a:pt x="1655929" y="4936565"/>
                  <a:pt x="1643870" y="4933973"/>
                  <a:pt x="1632023" y="4930588"/>
                </a:cubicBezTo>
                <a:cubicBezTo>
                  <a:pt x="1622937" y="4927992"/>
                  <a:pt x="1614579" y="4921624"/>
                  <a:pt x="1605129" y="4921624"/>
                </a:cubicBezTo>
                <a:cubicBezTo>
                  <a:pt x="1524391" y="4921624"/>
                  <a:pt x="1443764" y="4927600"/>
                  <a:pt x="1363082" y="4930588"/>
                </a:cubicBezTo>
                <a:cubicBezTo>
                  <a:pt x="1284654" y="4940392"/>
                  <a:pt x="1279681" y="4941831"/>
                  <a:pt x="1192753" y="4948518"/>
                </a:cubicBezTo>
                <a:cubicBezTo>
                  <a:pt x="1021236" y="4961711"/>
                  <a:pt x="1078233" y="4954554"/>
                  <a:pt x="887953" y="4966447"/>
                </a:cubicBezTo>
                <a:cubicBezTo>
                  <a:pt x="849067" y="4968877"/>
                  <a:pt x="810258" y="4972424"/>
                  <a:pt x="771411" y="4975412"/>
                </a:cubicBezTo>
                <a:cubicBezTo>
                  <a:pt x="740595" y="4981575"/>
                  <a:pt x="720274" y="4984899"/>
                  <a:pt x="690729" y="4993341"/>
                </a:cubicBezTo>
                <a:cubicBezTo>
                  <a:pt x="681643" y="4995937"/>
                  <a:pt x="673156" y="5000752"/>
                  <a:pt x="663835" y="5002306"/>
                </a:cubicBezTo>
                <a:cubicBezTo>
                  <a:pt x="637144" y="5006755"/>
                  <a:pt x="609975" y="5007695"/>
                  <a:pt x="583153" y="5011271"/>
                </a:cubicBezTo>
                <a:cubicBezTo>
                  <a:pt x="565136" y="5013673"/>
                  <a:pt x="547358" y="5017664"/>
                  <a:pt x="529364" y="5020235"/>
                </a:cubicBezTo>
                <a:cubicBezTo>
                  <a:pt x="505514" y="5023642"/>
                  <a:pt x="481553" y="5026212"/>
                  <a:pt x="457647" y="5029200"/>
                </a:cubicBezTo>
                <a:lnTo>
                  <a:pt x="332141" y="5020235"/>
                </a:lnTo>
                <a:cubicBezTo>
                  <a:pt x="275011" y="5015267"/>
                  <a:pt x="261410" y="5015395"/>
                  <a:pt x="215600" y="5002306"/>
                </a:cubicBezTo>
                <a:cubicBezTo>
                  <a:pt x="206514" y="4999710"/>
                  <a:pt x="197158" y="4997567"/>
                  <a:pt x="188706" y="4993341"/>
                </a:cubicBezTo>
                <a:cubicBezTo>
                  <a:pt x="179069" y="4988523"/>
                  <a:pt x="170776" y="4981388"/>
                  <a:pt x="161811" y="4975412"/>
                </a:cubicBezTo>
                <a:cubicBezTo>
                  <a:pt x="137413" y="4902213"/>
                  <a:pt x="163159" y="4986862"/>
                  <a:pt x="143882" y="4823012"/>
                </a:cubicBezTo>
                <a:cubicBezTo>
                  <a:pt x="142778" y="4813627"/>
                  <a:pt x="137905" y="4805083"/>
                  <a:pt x="134917" y="4796118"/>
                </a:cubicBezTo>
                <a:cubicBezTo>
                  <a:pt x="143075" y="4665591"/>
                  <a:pt x="150189" y="4658321"/>
                  <a:pt x="134917" y="4536141"/>
                </a:cubicBezTo>
                <a:cubicBezTo>
                  <a:pt x="133745" y="4526764"/>
                  <a:pt x="128245" y="4518414"/>
                  <a:pt x="125953" y="4509247"/>
                </a:cubicBezTo>
                <a:cubicBezTo>
                  <a:pt x="122258" y="4494465"/>
                  <a:pt x="119976" y="4479365"/>
                  <a:pt x="116988" y="4464424"/>
                </a:cubicBezTo>
                <a:cubicBezTo>
                  <a:pt x="121526" y="4391812"/>
                  <a:pt x="122993" y="4320814"/>
                  <a:pt x="134917" y="4249271"/>
                </a:cubicBezTo>
                <a:cubicBezTo>
                  <a:pt x="136943" y="4237118"/>
                  <a:pt x="141678" y="4225534"/>
                  <a:pt x="143882" y="4213412"/>
                </a:cubicBezTo>
                <a:cubicBezTo>
                  <a:pt x="147662" y="4192623"/>
                  <a:pt x="149859" y="4171577"/>
                  <a:pt x="152847" y="4150659"/>
                </a:cubicBezTo>
                <a:cubicBezTo>
                  <a:pt x="149859" y="4084918"/>
                  <a:pt x="149130" y="4019035"/>
                  <a:pt x="143882" y="3953435"/>
                </a:cubicBezTo>
                <a:cubicBezTo>
                  <a:pt x="143128" y="3944015"/>
                  <a:pt x="136967" y="3935766"/>
                  <a:pt x="134917" y="3926541"/>
                </a:cubicBezTo>
                <a:cubicBezTo>
                  <a:pt x="90964" y="3728750"/>
                  <a:pt x="152706" y="3979760"/>
                  <a:pt x="116988" y="3836894"/>
                </a:cubicBezTo>
                <a:cubicBezTo>
                  <a:pt x="114000" y="3756212"/>
                  <a:pt x="113221" y="3675417"/>
                  <a:pt x="108023" y="3594847"/>
                </a:cubicBezTo>
                <a:cubicBezTo>
                  <a:pt x="107230" y="3582552"/>
                  <a:pt x="101262" y="3571110"/>
                  <a:pt x="99058" y="3558988"/>
                </a:cubicBezTo>
                <a:cubicBezTo>
                  <a:pt x="82576" y="3468337"/>
                  <a:pt x="99540" y="3524573"/>
                  <a:pt x="81129" y="3469341"/>
                </a:cubicBezTo>
                <a:cubicBezTo>
                  <a:pt x="75153" y="3400612"/>
                  <a:pt x="72957" y="3331448"/>
                  <a:pt x="63200" y="3263153"/>
                </a:cubicBezTo>
                <a:cubicBezTo>
                  <a:pt x="60212" y="3242235"/>
                  <a:pt x="56568" y="3221401"/>
                  <a:pt x="54235" y="3200400"/>
                </a:cubicBezTo>
                <a:cubicBezTo>
                  <a:pt x="50590" y="3167596"/>
                  <a:pt x="49364" y="3134539"/>
                  <a:pt x="45270" y="3101788"/>
                </a:cubicBezTo>
                <a:cubicBezTo>
                  <a:pt x="43380" y="3086669"/>
                  <a:pt x="38461" y="3072049"/>
                  <a:pt x="36306" y="3056965"/>
                </a:cubicBezTo>
                <a:cubicBezTo>
                  <a:pt x="32479" y="3030177"/>
                  <a:pt x="30329" y="3003176"/>
                  <a:pt x="27341" y="2976282"/>
                </a:cubicBezTo>
                <a:cubicBezTo>
                  <a:pt x="25877" y="2867918"/>
                  <a:pt x="0" y="2428745"/>
                  <a:pt x="27341" y="2196353"/>
                </a:cubicBezTo>
                <a:cubicBezTo>
                  <a:pt x="28781" y="2184117"/>
                  <a:pt x="34035" y="2172604"/>
                  <a:pt x="36306" y="2160494"/>
                </a:cubicBezTo>
                <a:cubicBezTo>
                  <a:pt x="66238" y="2000855"/>
                  <a:pt x="42036" y="2101712"/>
                  <a:pt x="63200" y="2017059"/>
                </a:cubicBezTo>
                <a:cubicBezTo>
                  <a:pt x="66188" y="1987177"/>
                  <a:pt x="67709" y="1957111"/>
                  <a:pt x="72164" y="1927412"/>
                </a:cubicBezTo>
                <a:cubicBezTo>
                  <a:pt x="91852" y="1796157"/>
                  <a:pt x="66188" y="1831788"/>
                  <a:pt x="72164" y="1801906"/>
                </a:cubicBezTo>
                <a:close/>
              </a:path>
            </a:pathLst>
          </a:custGeom>
          <a:solidFill>
            <a:srgbClr val="FFFF00">
              <a:alpha val="13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" name="Freeform 33"/>
          <p:cNvSpPr/>
          <p:nvPr/>
        </p:nvSpPr>
        <p:spPr>
          <a:xfrm>
            <a:off x="2013446" y="2276475"/>
            <a:ext cx="1310779" cy="2181225"/>
          </a:xfrm>
          <a:custGeom>
            <a:avLst/>
            <a:gdLst>
              <a:gd name="connsiteX0" fmla="*/ 1253629 w 1310779"/>
              <a:gd name="connsiteY0" fmla="*/ 414338 h 2181225"/>
              <a:gd name="connsiteX1" fmla="*/ 1220292 w 1310779"/>
              <a:gd name="connsiteY1" fmla="*/ 433388 h 2181225"/>
              <a:gd name="connsiteX2" fmla="*/ 1206004 w 1310779"/>
              <a:gd name="connsiteY2" fmla="*/ 438150 h 2181225"/>
              <a:gd name="connsiteX3" fmla="*/ 1191717 w 1310779"/>
              <a:gd name="connsiteY3" fmla="*/ 447675 h 2181225"/>
              <a:gd name="connsiteX4" fmla="*/ 1153617 w 1310779"/>
              <a:gd name="connsiteY4" fmla="*/ 457200 h 2181225"/>
              <a:gd name="connsiteX5" fmla="*/ 1105992 w 1310779"/>
              <a:gd name="connsiteY5" fmla="*/ 466725 h 2181225"/>
              <a:gd name="connsiteX6" fmla="*/ 1058367 w 1310779"/>
              <a:gd name="connsiteY6" fmla="*/ 461963 h 2181225"/>
              <a:gd name="connsiteX7" fmla="*/ 1010742 w 1310779"/>
              <a:gd name="connsiteY7" fmla="*/ 452438 h 2181225"/>
              <a:gd name="connsiteX8" fmla="*/ 996454 w 1310779"/>
              <a:gd name="connsiteY8" fmla="*/ 447675 h 2181225"/>
              <a:gd name="connsiteX9" fmla="*/ 958354 w 1310779"/>
              <a:gd name="connsiteY9" fmla="*/ 438150 h 2181225"/>
              <a:gd name="connsiteX10" fmla="*/ 915492 w 1310779"/>
              <a:gd name="connsiteY10" fmla="*/ 409575 h 2181225"/>
              <a:gd name="connsiteX11" fmla="*/ 901204 w 1310779"/>
              <a:gd name="connsiteY11" fmla="*/ 400050 h 2181225"/>
              <a:gd name="connsiteX12" fmla="*/ 882154 w 1310779"/>
              <a:gd name="connsiteY12" fmla="*/ 381000 h 2181225"/>
              <a:gd name="connsiteX13" fmla="*/ 872629 w 1310779"/>
              <a:gd name="connsiteY13" fmla="*/ 366713 h 2181225"/>
              <a:gd name="connsiteX14" fmla="*/ 867867 w 1310779"/>
              <a:gd name="connsiteY14" fmla="*/ 352425 h 2181225"/>
              <a:gd name="connsiteX15" fmla="*/ 848817 w 1310779"/>
              <a:gd name="connsiteY15" fmla="*/ 323850 h 2181225"/>
              <a:gd name="connsiteX16" fmla="*/ 839292 w 1310779"/>
              <a:gd name="connsiteY16" fmla="*/ 295275 h 2181225"/>
              <a:gd name="connsiteX17" fmla="*/ 825004 w 1310779"/>
              <a:gd name="connsiteY17" fmla="*/ 266700 h 2181225"/>
              <a:gd name="connsiteX18" fmla="*/ 815479 w 1310779"/>
              <a:gd name="connsiteY18" fmla="*/ 247650 h 2181225"/>
              <a:gd name="connsiteX19" fmla="*/ 805954 w 1310779"/>
              <a:gd name="connsiteY19" fmla="*/ 219075 h 2181225"/>
              <a:gd name="connsiteX20" fmla="*/ 801192 w 1310779"/>
              <a:gd name="connsiteY20" fmla="*/ 200025 h 2181225"/>
              <a:gd name="connsiteX21" fmla="*/ 782142 w 1310779"/>
              <a:gd name="connsiteY21" fmla="*/ 161925 h 2181225"/>
              <a:gd name="connsiteX22" fmla="*/ 772617 w 1310779"/>
              <a:gd name="connsiteY22" fmla="*/ 123825 h 2181225"/>
              <a:gd name="connsiteX23" fmla="*/ 763092 w 1310779"/>
              <a:gd name="connsiteY23" fmla="*/ 80963 h 2181225"/>
              <a:gd name="connsiteX24" fmla="*/ 753567 w 1310779"/>
              <a:gd name="connsiteY24" fmla="*/ 52388 h 2181225"/>
              <a:gd name="connsiteX25" fmla="*/ 729754 w 1310779"/>
              <a:gd name="connsiteY25" fmla="*/ 0 h 2181225"/>
              <a:gd name="connsiteX26" fmla="*/ 720229 w 1310779"/>
              <a:gd name="connsiteY26" fmla="*/ 19050 h 2181225"/>
              <a:gd name="connsiteX27" fmla="*/ 710704 w 1310779"/>
              <a:gd name="connsiteY27" fmla="*/ 57150 h 2181225"/>
              <a:gd name="connsiteX28" fmla="*/ 705942 w 1310779"/>
              <a:gd name="connsiteY28" fmla="*/ 100013 h 2181225"/>
              <a:gd name="connsiteX29" fmla="*/ 696417 w 1310779"/>
              <a:gd name="connsiteY29" fmla="*/ 195263 h 2181225"/>
              <a:gd name="connsiteX30" fmla="*/ 691654 w 1310779"/>
              <a:gd name="connsiteY30" fmla="*/ 247650 h 2181225"/>
              <a:gd name="connsiteX31" fmla="*/ 682129 w 1310779"/>
              <a:gd name="connsiteY31" fmla="*/ 280988 h 2181225"/>
              <a:gd name="connsiteX32" fmla="*/ 672604 w 1310779"/>
              <a:gd name="connsiteY32" fmla="*/ 314325 h 2181225"/>
              <a:gd name="connsiteX33" fmla="*/ 658317 w 1310779"/>
              <a:gd name="connsiteY33" fmla="*/ 328613 h 2181225"/>
              <a:gd name="connsiteX34" fmla="*/ 634504 w 1310779"/>
              <a:gd name="connsiteY34" fmla="*/ 347663 h 2181225"/>
              <a:gd name="connsiteX35" fmla="*/ 591642 w 1310779"/>
              <a:gd name="connsiteY35" fmla="*/ 371475 h 2181225"/>
              <a:gd name="connsiteX36" fmla="*/ 577354 w 1310779"/>
              <a:gd name="connsiteY36" fmla="*/ 376238 h 2181225"/>
              <a:gd name="connsiteX37" fmla="*/ 477342 w 1310779"/>
              <a:gd name="connsiteY37" fmla="*/ 371475 h 2181225"/>
              <a:gd name="connsiteX38" fmla="*/ 396379 w 1310779"/>
              <a:gd name="connsiteY38" fmla="*/ 357188 h 2181225"/>
              <a:gd name="connsiteX39" fmla="*/ 372567 w 1310779"/>
              <a:gd name="connsiteY39" fmla="*/ 352425 h 2181225"/>
              <a:gd name="connsiteX40" fmla="*/ 334467 w 1310779"/>
              <a:gd name="connsiteY40" fmla="*/ 347663 h 2181225"/>
              <a:gd name="connsiteX41" fmla="*/ 320179 w 1310779"/>
              <a:gd name="connsiteY41" fmla="*/ 342900 h 2181225"/>
              <a:gd name="connsiteX42" fmla="*/ 301129 w 1310779"/>
              <a:gd name="connsiteY42" fmla="*/ 338138 h 2181225"/>
              <a:gd name="connsiteX43" fmla="*/ 258267 w 1310779"/>
              <a:gd name="connsiteY43" fmla="*/ 323850 h 2181225"/>
              <a:gd name="connsiteX44" fmla="*/ 239217 w 1310779"/>
              <a:gd name="connsiteY44" fmla="*/ 328613 h 2181225"/>
              <a:gd name="connsiteX45" fmla="*/ 253504 w 1310779"/>
              <a:gd name="connsiteY45" fmla="*/ 342900 h 2181225"/>
              <a:gd name="connsiteX46" fmla="*/ 258267 w 1310779"/>
              <a:gd name="connsiteY46" fmla="*/ 361950 h 2181225"/>
              <a:gd name="connsiteX47" fmla="*/ 263029 w 1310779"/>
              <a:gd name="connsiteY47" fmla="*/ 376238 h 2181225"/>
              <a:gd name="connsiteX48" fmla="*/ 248742 w 1310779"/>
              <a:gd name="connsiteY48" fmla="*/ 433388 h 2181225"/>
              <a:gd name="connsiteX49" fmla="*/ 234454 w 1310779"/>
              <a:gd name="connsiteY49" fmla="*/ 442913 h 2181225"/>
              <a:gd name="connsiteX50" fmla="*/ 215404 w 1310779"/>
              <a:gd name="connsiteY50" fmla="*/ 447675 h 2181225"/>
              <a:gd name="connsiteX51" fmla="*/ 196354 w 1310779"/>
              <a:gd name="connsiteY51" fmla="*/ 457200 h 2181225"/>
              <a:gd name="connsiteX52" fmla="*/ 177304 w 1310779"/>
              <a:gd name="connsiteY52" fmla="*/ 461963 h 2181225"/>
              <a:gd name="connsiteX53" fmla="*/ 163017 w 1310779"/>
              <a:gd name="connsiteY53" fmla="*/ 466725 h 2181225"/>
              <a:gd name="connsiteX54" fmla="*/ 167779 w 1310779"/>
              <a:gd name="connsiteY54" fmla="*/ 481013 h 2181225"/>
              <a:gd name="connsiteX55" fmla="*/ 196354 w 1310779"/>
              <a:gd name="connsiteY55" fmla="*/ 490538 h 2181225"/>
              <a:gd name="connsiteX56" fmla="*/ 229692 w 1310779"/>
              <a:gd name="connsiteY56" fmla="*/ 509588 h 2181225"/>
              <a:gd name="connsiteX57" fmla="*/ 272554 w 1310779"/>
              <a:gd name="connsiteY57" fmla="*/ 538163 h 2181225"/>
              <a:gd name="connsiteX58" fmla="*/ 286842 w 1310779"/>
              <a:gd name="connsiteY58" fmla="*/ 547688 h 2181225"/>
              <a:gd name="connsiteX59" fmla="*/ 301129 w 1310779"/>
              <a:gd name="connsiteY59" fmla="*/ 552450 h 2181225"/>
              <a:gd name="connsiteX60" fmla="*/ 329704 w 1310779"/>
              <a:gd name="connsiteY60" fmla="*/ 581025 h 2181225"/>
              <a:gd name="connsiteX61" fmla="*/ 343992 w 1310779"/>
              <a:gd name="connsiteY61" fmla="*/ 595313 h 2181225"/>
              <a:gd name="connsiteX62" fmla="*/ 353517 w 1310779"/>
              <a:gd name="connsiteY62" fmla="*/ 609600 h 2181225"/>
              <a:gd name="connsiteX63" fmla="*/ 363042 w 1310779"/>
              <a:gd name="connsiteY63" fmla="*/ 638175 h 2181225"/>
              <a:gd name="connsiteX64" fmla="*/ 367804 w 1310779"/>
              <a:gd name="connsiteY64" fmla="*/ 652463 h 2181225"/>
              <a:gd name="connsiteX65" fmla="*/ 363042 w 1310779"/>
              <a:gd name="connsiteY65" fmla="*/ 676275 h 2181225"/>
              <a:gd name="connsiteX66" fmla="*/ 348754 w 1310779"/>
              <a:gd name="connsiteY66" fmla="*/ 685800 h 2181225"/>
              <a:gd name="connsiteX67" fmla="*/ 320179 w 1310779"/>
              <a:gd name="connsiteY67" fmla="*/ 704850 h 2181225"/>
              <a:gd name="connsiteX68" fmla="*/ 305892 w 1310779"/>
              <a:gd name="connsiteY68" fmla="*/ 714375 h 2181225"/>
              <a:gd name="connsiteX69" fmla="*/ 277317 w 1310779"/>
              <a:gd name="connsiteY69" fmla="*/ 723900 h 2181225"/>
              <a:gd name="connsiteX70" fmla="*/ 263029 w 1310779"/>
              <a:gd name="connsiteY70" fmla="*/ 733425 h 2181225"/>
              <a:gd name="connsiteX71" fmla="*/ 291604 w 1310779"/>
              <a:gd name="connsiteY71" fmla="*/ 757238 h 2181225"/>
              <a:gd name="connsiteX72" fmla="*/ 324942 w 1310779"/>
              <a:gd name="connsiteY72" fmla="*/ 771525 h 2181225"/>
              <a:gd name="connsiteX73" fmla="*/ 363042 w 1310779"/>
              <a:gd name="connsiteY73" fmla="*/ 790575 h 2181225"/>
              <a:gd name="connsiteX74" fmla="*/ 377329 w 1310779"/>
              <a:gd name="connsiteY74" fmla="*/ 800100 h 2181225"/>
              <a:gd name="connsiteX75" fmla="*/ 396379 w 1310779"/>
              <a:gd name="connsiteY75" fmla="*/ 804863 h 2181225"/>
              <a:gd name="connsiteX76" fmla="*/ 439242 w 1310779"/>
              <a:gd name="connsiteY76" fmla="*/ 833438 h 2181225"/>
              <a:gd name="connsiteX77" fmla="*/ 453529 w 1310779"/>
              <a:gd name="connsiteY77" fmla="*/ 842963 h 2181225"/>
              <a:gd name="connsiteX78" fmla="*/ 482104 w 1310779"/>
              <a:gd name="connsiteY78" fmla="*/ 866775 h 2181225"/>
              <a:gd name="connsiteX79" fmla="*/ 505917 w 1310779"/>
              <a:gd name="connsiteY79" fmla="*/ 895350 h 2181225"/>
              <a:gd name="connsiteX80" fmla="*/ 510679 w 1310779"/>
              <a:gd name="connsiteY80" fmla="*/ 909638 h 2181225"/>
              <a:gd name="connsiteX81" fmla="*/ 520204 w 1310779"/>
              <a:gd name="connsiteY81" fmla="*/ 923925 h 2181225"/>
              <a:gd name="connsiteX82" fmla="*/ 529729 w 1310779"/>
              <a:gd name="connsiteY82" fmla="*/ 957263 h 2181225"/>
              <a:gd name="connsiteX83" fmla="*/ 534492 w 1310779"/>
              <a:gd name="connsiteY83" fmla="*/ 971550 h 2181225"/>
              <a:gd name="connsiteX84" fmla="*/ 544017 w 1310779"/>
              <a:gd name="connsiteY84" fmla="*/ 1023938 h 2181225"/>
              <a:gd name="connsiteX85" fmla="*/ 534492 w 1310779"/>
              <a:gd name="connsiteY85" fmla="*/ 1071563 h 2181225"/>
              <a:gd name="connsiteX86" fmla="*/ 524967 w 1310779"/>
              <a:gd name="connsiteY86" fmla="*/ 1104900 h 2181225"/>
              <a:gd name="connsiteX87" fmla="*/ 505917 w 1310779"/>
              <a:gd name="connsiteY87" fmla="*/ 1133475 h 2181225"/>
              <a:gd name="connsiteX88" fmla="*/ 496392 w 1310779"/>
              <a:gd name="connsiteY88" fmla="*/ 1147763 h 2181225"/>
              <a:gd name="connsiteX89" fmla="*/ 486867 w 1310779"/>
              <a:gd name="connsiteY89" fmla="*/ 1162050 h 2181225"/>
              <a:gd name="connsiteX90" fmla="*/ 477342 w 1310779"/>
              <a:gd name="connsiteY90" fmla="*/ 1176338 h 2181225"/>
              <a:gd name="connsiteX91" fmla="*/ 448767 w 1310779"/>
              <a:gd name="connsiteY91" fmla="*/ 1200150 h 2181225"/>
              <a:gd name="connsiteX92" fmla="*/ 405904 w 1310779"/>
              <a:gd name="connsiteY92" fmla="*/ 1228725 h 2181225"/>
              <a:gd name="connsiteX93" fmla="*/ 391617 w 1310779"/>
              <a:gd name="connsiteY93" fmla="*/ 1238250 h 2181225"/>
              <a:gd name="connsiteX94" fmla="*/ 377329 w 1310779"/>
              <a:gd name="connsiteY94" fmla="*/ 1252538 h 2181225"/>
              <a:gd name="connsiteX95" fmla="*/ 363042 w 1310779"/>
              <a:gd name="connsiteY95" fmla="*/ 1257300 h 2181225"/>
              <a:gd name="connsiteX96" fmla="*/ 334467 w 1310779"/>
              <a:gd name="connsiteY96" fmla="*/ 1271588 h 2181225"/>
              <a:gd name="connsiteX97" fmla="*/ 320179 w 1310779"/>
              <a:gd name="connsiteY97" fmla="*/ 1281113 h 2181225"/>
              <a:gd name="connsiteX98" fmla="*/ 301129 w 1310779"/>
              <a:gd name="connsiteY98" fmla="*/ 1290638 h 2181225"/>
              <a:gd name="connsiteX99" fmla="*/ 286842 w 1310779"/>
              <a:gd name="connsiteY99" fmla="*/ 1304925 h 2181225"/>
              <a:gd name="connsiteX100" fmla="*/ 267792 w 1310779"/>
              <a:gd name="connsiteY100" fmla="*/ 1314450 h 2181225"/>
              <a:gd name="connsiteX101" fmla="*/ 253504 w 1310779"/>
              <a:gd name="connsiteY101" fmla="*/ 1328738 h 2181225"/>
              <a:gd name="connsiteX102" fmla="*/ 234454 w 1310779"/>
              <a:gd name="connsiteY102" fmla="*/ 1338263 h 2181225"/>
              <a:gd name="connsiteX103" fmla="*/ 220167 w 1310779"/>
              <a:gd name="connsiteY103" fmla="*/ 1352550 h 2181225"/>
              <a:gd name="connsiteX104" fmla="*/ 177304 w 1310779"/>
              <a:gd name="connsiteY104" fmla="*/ 1385888 h 2181225"/>
              <a:gd name="connsiteX105" fmla="*/ 163017 w 1310779"/>
              <a:gd name="connsiteY105" fmla="*/ 1400175 h 2181225"/>
              <a:gd name="connsiteX106" fmla="*/ 143967 w 1310779"/>
              <a:gd name="connsiteY106" fmla="*/ 1414463 h 2181225"/>
              <a:gd name="connsiteX107" fmla="*/ 129679 w 1310779"/>
              <a:gd name="connsiteY107" fmla="*/ 1428750 h 2181225"/>
              <a:gd name="connsiteX108" fmla="*/ 115392 w 1310779"/>
              <a:gd name="connsiteY108" fmla="*/ 1438275 h 2181225"/>
              <a:gd name="connsiteX109" fmla="*/ 91579 w 1310779"/>
              <a:gd name="connsiteY109" fmla="*/ 1471613 h 2181225"/>
              <a:gd name="connsiteX110" fmla="*/ 77292 w 1310779"/>
              <a:gd name="connsiteY110" fmla="*/ 1485900 h 2181225"/>
              <a:gd name="connsiteX111" fmla="*/ 58242 w 1310779"/>
              <a:gd name="connsiteY111" fmla="*/ 1514475 h 2181225"/>
              <a:gd name="connsiteX112" fmla="*/ 39192 w 1310779"/>
              <a:gd name="connsiteY112" fmla="*/ 1547813 h 2181225"/>
              <a:gd name="connsiteX113" fmla="*/ 34429 w 1310779"/>
              <a:gd name="connsiteY113" fmla="*/ 1562100 h 2181225"/>
              <a:gd name="connsiteX114" fmla="*/ 24904 w 1310779"/>
              <a:gd name="connsiteY114" fmla="*/ 1614488 h 2181225"/>
              <a:gd name="connsiteX115" fmla="*/ 20142 w 1310779"/>
              <a:gd name="connsiteY115" fmla="*/ 1628775 h 2181225"/>
              <a:gd name="connsiteX116" fmla="*/ 15379 w 1310779"/>
              <a:gd name="connsiteY116" fmla="*/ 1657350 h 2181225"/>
              <a:gd name="connsiteX117" fmla="*/ 5854 w 1310779"/>
              <a:gd name="connsiteY117" fmla="*/ 1695450 h 2181225"/>
              <a:gd name="connsiteX118" fmla="*/ 15379 w 1310779"/>
              <a:gd name="connsiteY118" fmla="*/ 1676400 h 2181225"/>
              <a:gd name="connsiteX119" fmla="*/ 29667 w 1310779"/>
              <a:gd name="connsiteY119" fmla="*/ 1666875 h 2181225"/>
              <a:gd name="connsiteX120" fmla="*/ 72529 w 1310779"/>
              <a:gd name="connsiteY120" fmla="*/ 1633538 h 2181225"/>
              <a:gd name="connsiteX121" fmla="*/ 86817 w 1310779"/>
              <a:gd name="connsiteY121" fmla="*/ 1628775 h 2181225"/>
              <a:gd name="connsiteX122" fmla="*/ 101104 w 1310779"/>
              <a:gd name="connsiteY122" fmla="*/ 1619250 h 2181225"/>
              <a:gd name="connsiteX123" fmla="*/ 115392 w 1310779"/>
              <a:gd name="connsiteY123" fmla="*/ 1614488 h 2181225"/>
              <a:gd name="connsiteX124" fmla="*/ 153492 w 1310779"/>
              <a:gd name="connsiteY124" fmla="*/ 1595438 h 2181225"/>
              <a:gd name="connsiteX125" fmla="*/ 167779 w 1310779"/>
              <a:gd name="connsiteY125" fmla="*/ 1590675 h 2181225"/>
              <a:gd name="connsiteX126" fmla="*/ 182067 w 1310779"/>
              <a:gd name="connsiteY126" fmla="*/ 1581150 h 2181225"/>
              <a:gd name="connsiteX127" fmla="*/ 196354 w 1310779"/>
              <a:gd name="connsiteY127" fmla="*/ 1576388 h 2181225"/>
              <a:gd name="connsiteX128" fmla="*/ 215404 w 1310779"/>
              <a:gd name="connsiteY128" fmla="*/ 1566863 h 2181225"/>
              <a:gd name="connsiteX129" fmla="*/ 234454 w 1310779"/>
              <a:gd name="connsiteY129" fmla="*/ 1562100 h 2181225"/>
              <a:gd name="connsiteX130" fmla="*/ 272554 w 1310779"/>
              <a:gd name="connsiteY130" fmla="*/ 1547813 h 2181225"/>
              <a:gd name="connsiteX131" fmla="*/ 286842 w 1310779"/>
              <a:gd name="connsiteY131" fmla="*/ 1538288 h 2181225"/>
              <a:gd name="connsiteX132" fmla="*/ 329704 w 1310779"/>
              <a:gd name="connsiteY132" fmla="*/ 1528763 h 2181225"/>
              <a:gd name="connsiteX133" fmla="*/ 334467 w 1310779"/>
              <a:gd name="connsiteY133" fmla="*/ 1547813 h 2181225"/>
              <a:gd name="connsiteX134" fmla="*/ 320179 w 1310779"/>
              <a:gd name="connsiteY134" fmla="*/ 1557338 h 2181225"/>
              <a:gd name="connsiteX135" fmla="*/ 305892 w 1310779"/>
              <a:gd name="connsiteY135" fmla="*/ 1571625 h 2181225"/>
              <a:gd name="connsiteX136" fmla="*/ 291604 w 1310779"/>
              <a:gd name="connsiteY136" fmla="*/ 1581150 h 2181225"/>
              <a:gd name="connsiteX137" fmla="*/ 277317 w 1310779"/>
              <a:gd name="connsiteY137" fmla="*/ 1595438 h 2181225"/>
              <a:gd name="connsiteX138" fmla="*/ 248742 w 1310779"/>
              <a:gd name="connsiteY138" fmla="*/ 1614488 h 2181225"/>
              <a:gd name="connsiteX139" fmla="*/ 234454 w 1310779"/>
              <a:gd name="connsiteY139" fmla="*/ 1624013 h 2181225"/>
              <a:gd name="connsiteX140" fmla="*/ 205879 w 1310779"/>
              <a:gd name="connsiteY140" fmla="*/ 1647825 h 2181225"/>
              <a:gd name="connsiteX141" fmla="*/ 201117 w 1310779"/>
              <a:gd name="connsiteY141" fmla="*/ 1662113 h 2181225"/>
              <a:gd name="connsiteX142" fmla="*/ 167779 w 1310779"/>
              <a:gd name="connsiteY142" fmla="*/ 1709738 h 2181225"/>
              <a:gd name="connsiteX143" fmla="*/ 153492 w 1310779"/>
              <a:gd name="connsiteY143" fmla="*/ 1752600 h 2181225"/>
              <a:gd name="connsiteX144" fmla="*/ 148729 w 1310779"/>
              <a:gd name="connsiteY144" fmla="*/ 1766888 h 2181225"/>
              <a:gd name="connsiteX145" fmla="*/ 139204 w 1310779"/>
              <a:gd name="connsiteY145" fmla="*/ 1781175 h 2181225"/>
              <a:gd name="connsiteX146" fmla="*/ 129679 w 1310779"/>
              <a:gd name="connsiteY146" fmla="*/ 1814513 h 2181225"/>
              <a:gd name="connsiteX147" fmla="*/ 124917 w 1310779"/>
              <a:gd name="connsiteY147" fmla="*/ 1828800 h 2181225"/>
              <a:gd name="connsiteX148" fmla="*/ 115392 w 1310779"/>
              <a:gd name="connsiteY148" fmla="*/ 1866900 h 2181225"/>
              <a:gd name="connsiteX149" fmla="*/ 110629 w 1310779"/>
              <a:gd name="connsiteY149" fmla="*/ 1885950 h 2181225"/>
              <a:gd name="connsiteX150" fmla="*/ 96342 w 1310779"/>
              <a:gd name="connsiteY150" fmla="*/ 1938338 h 2181225"/>
              <a:gd name="connsiteX151" fmla="*/ 91579 w 1310779"/>
              <a:gd name="connsiteY151" fmla="*/ 1971675 h 2181225"/>
              <a:gd name="connsiteX152" fmla="*/ 86817 w 1310779"/>
              <a:gd name="connsiteY152" fmla="*/ 1985963 h 2181225"/>
              <a:gd name="connsiteX153" fmla="*/ 77292 w 1310779"/>
              <a:gd name="connsiteY153" fmla="*/ 2033588 h 2181225"/>
              <a:gd name="connsiteX154" fmla="*/ 72529 w 1310779"/>
              <a:gd name="connsiteY154" fmla="*/ 2085975 h 2181225"/>
              <a:gd name="connsiteX155" fmla="*/ 77292 w 1310779"/>
              <a:gd name="connsiteY155" fmla="*/ 2057400 h 2181225"/>
              <a:gd name="connsiteX156" fmla="*/ 96342 w 1310779"/>
              <a:gd name="connsiteY156" fmla="*/ 2019300 h 2181225"/>
              <a:gd name="connsiteX157" fmla="*/ 105867 w 1310779"/>
              <a:gd name="connsiteY157" fmla="*/ 2000250 h 2181225"/>
              <a:gd name="connsiteX158" fmla="*/ 115392 w 1310779"/>
              <a:gd name="connsiteY158" fmla="*/ 1985963 h 2181225"/>
              <a:gd name="connsiteX159" fmla="*/ 124917 w 1310779"/>
              <a:gd name="connsiteY159" fmla="*/ 1966913 h 2181225"/>
              <a:gd name="connsiteX160" fmla="*/ 139204 w 1310779"/>
              <a:gd name="connsiteY160" fmla="*/ 1962150 h 2181225"/>
              <a:gd name="connsiteX161" fmla="*/ 177304 w 1310779"/>
              <a:gd name="connsiteY161" fmla="*/ 1909763 h 2181225"/>
              <a:gd name="connsiteX162" fmla="*/ 191592 w 1310779"/>
              <a:gd name="connsiteY162" fmla="*/ 1895475 h 2181225"/>
              <a:gd name="connsiteX163" fmla="*/ 234454 w 1310779"/>
              <a:gd name="connsiteY163" fmla="*/ 1857375 h 2181225"/>
              <a:gd name="connsiteX164" fmla="*/ 263029 w 1310779"/>
              <a:gd name="connsiteY164" fmla="*/ 1828800 h 2181225"/>
              <a:gd name="connsiteX165" fmla="*/ 296367 w 1310779"/>
              <a:gd name="connsiteY165" fmla="*/ 1804988 h 2181225"/>
              <a:gd name="connsiteX166" fmla="*/ 310654 w 1310779"/>
              <a:gd name="connsiteY166" fmla="*/ 1790700 h 2181225"/>
              <a:gd name="connsiteX167" fmla="*/ 339229 w 1310779"/>
              <a:gd name="connsiteY167" fmla="*/ 1771650 h 2181225"/>
              <a:gd name="connsiteX168" fmla="*/ 348754 w 1310779"/>
              <a:gd name="connsiteY168" fmla="*/ 1757363 h 2181225"/>
              <a:gd name="connsiteX169" fmla="*/ 363042 w 1310779"/>
              <a:gd name="connsiteY169" fmla="*/ 1752600 h 2181225"/>
              <a:gd name="connsiteX170" fmla="*/ 382092 w 1310779"/>
              <a:gd name="connsiteY170" fmla="*/ 1743075 h 2181225"/>
              <a:gd name="connsiteX171" fmla="*/ 391617 w 1310779"/>
              <a:gd name="connsiteY171" fmla="*/ 1728788 h 2181225"/>
              <a:gd name="connsiteX172" fmla="*/ 405904 w 1310779"/>
              <a:gd name="connsiteY172" fmla="*/ 1724025 h 2181225"/>
              <a:gd name="connsiteX173" fmla="*/ 420192 w 1310779"/>
              <a:gd name="connsiteY173" fmla="*/ 1714500 h 2181225"/>
              <a:gd name="connsiteX174" fmla="*/ 448767 w 1310779"/>
              <a:gd name="connsiteY174" fmla="*/ 1704975 h 2181225"/>
              <a:gd name="connsiteX175" fmla="*/ 463054 w 1310779"/>
              <a:gd name="connsiteY175" fmla="*/ 1700213 h 2181225"/>
              <a:gd name="connsiteX176" fmla="*/ 482104 w 1310779"/>
              <a:gd name="connsiteY176" fmla="*/ 1695450 h 2181225"/>
              <a:gd name="connsiteX177" fmla="*/ 501154 w 1310779"/>
              <a:gd name="connsiteY177" fmla="*/ 1685925 h 2181225"/>
              <a:gd name="connsiteX178" fmla="*/ 534492 w 1310779"/>
              <a:gd name="connsiteY178" fmla="*/ 1676400 h 2181225"/>
              <a:gd name="connsiteX179" fmla="*/ 539254 w 1310779"/>
              <a:gd name="connsiteY179" fmla="*/ 1690688 h 2181225"/>
              <a:gd name="connsiteX180" fmla="*/ 524967 w 1310779"/>
              <a:gd name="connsiteY180" fmla="*/ 1719263 h 2181225"/>
              <a:gd name="connsiteX181" fmla="*/ 472579 w 1310779"/>
              <a:gd name="connsiteY181" fmla="*/ 1766888 h 2181225"/>
              <a:gd name="connsiteX182" fmla="*/ 458292 w 1310779"/>
              <a:gd name="connsiteY182" fmla="*/ 1795463 h 2181225"/>
              <a:gd name="connsiteX183" fmla="*/ 429717 w 1310779"/>
              <a:gd name="connsiteY183" fmla="*/ 1819275 h 2181225"/>
              <a:gd name="connsiteX184" fmla="*/ 420192 w 1310779"/>
              <a:gd name="connsiteY184" fmla="*/ 1833563 h 2181225"/>
              <a:gd name="connsiteX185" fmla="*/ 405904 w 1310779"/>
              <a:gd name="connsiteY185" fmla="*/ 1847850 h 2181225"/>
              <a:gd name="connsiteX186" fmla="*/ 396379 w 1310779"/>
              <a:gd name="connsiteY186" fmla="*/ 1862138 h 2181225"/>
              <a:gd name="connsiteX187" fmla="*/ 382092 w 1310779"/>
              <a:gd name="connsiteY187" fmla="*/ 1876425 h 2181225"/>
              <a:gd name="connsiteX188" fmla="*/ 367804 w 1310779"/>
              <a:gd name="connsiteY188" fmla="*/ 1905000 h 2181225"/>
              <a:gd name="connsiteX189" fmla="*/ 353517 w 1310779"/>
              <a:gd name="connsiteY189" fmla="*/ 1919288 h 2181225"/>
              <a:gd name="connsiteX190" fmla="*/ 334467 w 1310779"/>
              <a:gd name="connsiteY190" fmla="*/ 1947863 h 2181225"/>
              <a:gd name="connsiteX191" fmla="*/ 324942 w 1310779"/>
              <a:gd name="connsiteY191" fmla="*/ 1962150 h 2181225"/>
              <a:gd name="connsiteX192" fmla="*/ 315417 w 1310779"/>
              <a:gd name="connsiteY192" fmla="*/ 1990725 h 2181225"/>
              <a:gd name="connsiteX193" fmla="*/ 310654 w 1310779"/>
              <a:gd name="connsiteY193" fmla="*/ 2005013 h 2181225"/>
              <a:gd name="connsiteX194" fmla="*/ 301129 w 1310779"/>
              <a:gd name="connsiteY194" fmla="*/ 2019300 h 2181225"/>
              <a:gd name="connsiteX195" fmla="*/ 291604 w 1310779"/>
              <a:gd name="connsiteY195" fmla="*/ 2095500 h 2181225"/>
              <a:gd name="connsiteX196" fmla="*/ 296367 w 1310779"/>
              <a:gd name="connsiteY196" fmla="*/ 2162175 h 2181225"/>
              <a:gd name="connsiteX197" fmla="*/ 310654 w 1310779"/>
              <a:gd name="connsiteY197" fmla="*/ 2171700 h 2181225"/>
              <a:gd name="connsiteX198" fmla="*/ 339229 w 1310779"/>
              <a:gd name="connsiteY198" fmla="*/ 2181225 h 2181225"/>
              <a:gd name="connsiteX199" fmla="*/ 358279 w 1310779"/>
              <a:gd name="connsiteY199" fmla="*/ 2171700 h 2181225"/>
              <a:gd name="connsiteX200" fmla="*/ 391617 w 1310779"/>
              <a:gd name="connsiteY200" fmla="*/ 2162175 h 2181225"/>
              <a:gd name="connsiteX201" fmla="*/ 420192 w 1310779"/>
              <a:gd name="connsiteY201" fmla="*/ 2143125 h 2181225"/>
              <a:gd name="connsiteX202" fmla="*/ 444004 w 1310779"/>
              <a:gd name="connsiteY202" fmla="*/ 2114550 h 2181225"/>
              <a:gd name="connsiteX203" fmla="*/ 453529 w 1310779"/>
              <a:gd name="connsiteY203" fmla="*/ 2100263 h 2181225"/>
              <a:gd name="connsiteX204" fmla="*/ 467817 w 1310779"/>
              <a:gd name="connsiteY204" fmla="*/ 2081213 h 2181225"/>
              <a:gd name="connsiteX205" fmla="*/ 486867 w 1310779"/>
              <a:gd name="connsiteY205" fmla="*/ 2052638 h 2181225"/>
              <a:gd name="connsiteX206" fmla="*/ 496392 w 1310779"/>
              <a:gd name="connsiteY206" fmla="*/ 2038350 h 2181225"/>
              <a:gd name="connsiteX207" fmla="*/ 520204 w 1310779"/>
              <a:gd name="connsiteY207" fmla="*/ 2000250 h 2181225"/>
              <a:gd name="connsiteX208" fmla="*/ 544017 w 1310779"/>
              <a:gd name="connsiteY208" fmla="*/ 1966913 h 2181225"/>
              <a:gd name="connsiteX209" fmla="*/ 567829 w 1310779"/>
              <a:gd name="connsiteY209" fmla="*/ 1933575 h 2181225"/>
              <a:gd name="connsiteX210" fmla="*/ 577354 w 1310779"/>
              <a:gd name="connsiteY210" fmla="*/ 1905000 h 2181225"/>
              <a:gd name="connsiteX211" fmla="*/ 610692 w 1310779"/>
              <a:gd name="connsiteY211" fmla="*/ 1857375 h 2181225"/>
              <a:gd name="connsiteX212" fmla="*/ 629742 w 1310779"/>
              <a:gd name="connsiteY212" fmla="*/ 1824038 h 2181225"/>
              <a:gd name="connsiteX213" fmla="*/ 639267 w 1310779"/>
              <a:gd name="connsiteY213" fmla="*/ 1804988 h 2181225"/>
              <a:gd name="connsiteX214" fmla="*/ 648792 w 1310779"/>
              <a:gd name="connsiteY214" fmla="*/ 1790700 h 2181225"/>
              <a:gd name="connsiteX215" fmla="*/ 677367 w 1310779"/>
              <a:gd name="connsiteY215" fmla="*/ 1738313 h 2181225"/>
              <a:gd name="connsiteX216" fmla="*/ 691654 w 1310779"/>
              <a:gd name="connsiteY216" fmla="*/ 1709738 h 2181225"/>
              <a:gd name="connsiteX217" fmla="*/ 701179 w 1310779"/>
              <a:gd name="connsiteY217" fmla="*/ 1681163 h 2181225"/>
              <a:gd name="connsiteX218" fmla="*/ 710704 w 1310779"/>
              <a:gd name="connsiteY218" fmla="*/ 1666875 h 2181225"/>
              <a:gd name="connsiteX219" fmla="*/ 720229 w 1310779"/>
              <a:gd name="connsiteY219" fmla="*/ 1638300 h 2181225"/>
              <a:gd name="connsiteX220" fmla="*/ 729754 w 1310779"/>
              <a:gd name="connsiteY220" fmla="*/ 1624013 h 2181225"/>
              <a:gd name="connsiteX221" fmla="*/ 734517 w 1310779"/>
              <a:gd name="connsiteY221" fmla="*/ 1609725 h 2181225"/>
              <a:gd name="connsiteX222" fmla="*/ 748804 w 1310779"/>
              <a:gd name="connsiteY222" fmla="*/ 1595438 h 2181225"/>
              <a:gd name="connsiteX223" fmla="*/ 772617 w 1310779"/>
              <a:gd name="connsiteY223" fmla="*/ 1562100 h 2181225"/>
              <a:gd name="connsiteX224" fmla="*/ 791667 w 1310779"/>
              <a:gd name="connsiteY224" fmla="*/ 1533525 h 2181225"/>
              <a:gd name="connsiteX225" fmla="*/ 801192 w 1310779"/>
              <a:gd name="connsiteY225" fmla="*/ 1519238 h 2181225"/>
              <a:gd name="connsiteX226" fmla="*/ 829767 w 1310779"/>
              <a:gd name="connsiteY226" fmla="*/ 1500188 h 2181225"/>
              <a:gd name="connsiteX227" fmla="*/ 863104 w 1310779"/>
              <a:gd name="connsiteY227" fmla="*/ 1471613 h 2181225"/>
              <a:gd name="connsiteX228" fmla="*/ 882154 w 1310779"/>
              <a:gd name="connsiteY228" fmla="*/ 1443038 h 2181225"/>
              <a:gd name="connsiteX229" fmla="*/ 891679 w 1310779"/>
              <a:gd name="connsiteY229" fmla="*/ 1428750 h 2181225"/>
              <a:gd name="connsiteX230" fmla="*/ 905967 w 1310779"/>
              <a:gd name="connsiteY230" fmla="*/ 1414463 h 2181225"/>
              <a:gd name="connsiteX231" fmla="*/ 915492 w 1310779"/>
              <a:gd name="connsiteY231" fmla="*/ 1400175 h 2181225"/>
              <a:gd name="connsiteX232" fmla="*/ 944067 w 1310779"/>
              <a:gd name="connsiteY232" fmla="*/ 1371600 h 2181225"/>
              <a:gd name="connsiteX233" fmla="*/ 958354 w 1310779"/>
              <a:gd name="connsiteY233" fmla="*/ 1357313 h 2181225"/>
              <a:gd name="connsiteX234" fmla="*/ 967879 w 1310779"/>
              <a:gd name="connsiteY234" fmla="*/ 1343025 h 2181225"/>
              <a:gd name="connsiteX235" fmla="*/ 972642 w 1310779"/>
              <a:gd name="connsiteY235" fmla="*/ 1328738 h 2181225"/>
              <a:gd name="connsiteX236" fmla="*/ 986929 w 1310779"/>
              <a:gd name="connsiteY236" fmla="*/ 1323975 h 2181225"/>
              <a:gd name="connsiteX237" fmla="*/ 1010742 w 1310779"/>
              <a:gd name="connsiteY237" fmla="*/ 1290638 h 2181225"/>
              <a:gd name="connsiteX238" fmla="*/ 1025029 w 1310779"/>
              <a:gd name="connsiteY238" fmla="*/ 1276350 h 2181225"/>
              <a:gd name="connsiteX239" fmla="*/ 1039317 w 1310779"/>
              <a:gd name="connsiteY239" fmla="*/ 1257300 h 2181225"/>
              <a:gd name="connsiteX240" fmla="*/ 1067892 w 1310779"/>
              <a:gd name="connsiteY240" fmla="*/ 1238250 h 2181225"/>
              <a:gd name="connsiteX241" fmla="*/ 1082179 w 1310779"/>
              <a:gd name="connsiteY241" fmla="*/ 1228725 h 2181225"/>
              <a:gd name="connsiteX242" fmla="*/ 1091704 w 1310779"/>
              <a:gd name="connsiteY242" fmla="*/ 1214438 h 2181225"/>
              <a:gd name="connsiteX243" fmla="*/ 1105992 w 1310779"/>
              <a:gd name="connsiteY243" fmla="*/ 1204913 h 2181225"/>
              <a:gd name="connsiteX244" fmla="*/ 1129804 w 1310779"/>
              <a:gd name="connsiteY244" fmla="*/ 1181100 h 2181225"/>
              <a:gd name="connsiteX245" fmla="*/ 1153617 w 1310779"/>
              <a:gd name="connsiteY245" fmla="*/ 1138238 h 2181225"/>
              <a:gd name="connsiteX246" fmla="*/ 1167904 w 1310779"/>
              <a:gd name="connsiteY246" fmla="*/ 1128713 h 2181225"/>
              <a:gd name="connsiteX247" fmla="*/ 1186954 w 1310779"/>
              <a:gd name="connsiteY247" fmla="*/ 1100138 h 2181225"/>
              <a:gd name="connsiteX248" fmla="*/ 1196479 w 1310779"/>
              <a:gd name="connsiteY248" fmla="*/ 1081088 h 2181225"/>
              <a:gd name="connsiteX249" fmla="*/ 1215529 w 1310779"/>
              <a:gd name="connsiteY249" fmla="*/ 1052513 h 2181225"/>
              <a:gd name="connsiteX250" fmla="*/ 1225054 w 1310779"/>
              <a:gd name="connsiteY250" fmla="*/ 1038225 h 2181225"/>
              <a:gd name="connsiteX251" fmla="*/ 1244104 w 1310779"/>
              <a:gd name="connsiteY251" fmla="*/ 1004888 h 2181225"/>
              <a:gd name="connsiteX252" fmla="*/ 1253629 w 1310779"/>
              <a:gd name="connsiteY252" fmla="*/ 985838 h 2181225"/>
              <a:gd name="connsiteX253" fmla="*/ 1263154 w 1310779"/>
              <a:gd name="connsiteY253" fmla="*/ 971550 h 2181225"/>
              <a:gd name="connsiteX254" fmla="*/ 1267917 w 1310779"/>
              <a:gd name="connsiteY254" fmla="*/ 952500 h 2181225"/>
              <a:gd name="connsiteX255" fmla="*/ 1286967 w 1310779"/>
              <a:gd name="connsiteY255" fmla="*/ 885825 h 2181225"/>
              <a:gd name="connsiteX256" fmla="*/ 1291729 w 1310779"/>
              <a:gd name="connsiteY256" fmla="*/ 852488 h 2181225"/>
              <a:gd name="connsiteX257" fmla="*/ 1296492 w 1310779"/>
              <a:gd name="connsiteY257" fmla="*/ 828675 h 2181225"/>
              <a:gd name="connsiteX258" fmla="*/ 1306017 w 1310779"/>
              <a:gd name="connsiteY258" fmla="*/ 757238 h 2181225"/>
              <a:gd name="connsiteX259" fmla="*/ 1310779 w 1310779"/>
              <a:gd name="connsiteY259" fmla="*/ 652463 h 2181225"/>
              <a:gd name="connsiteX260" fmla="*/ 1301254 w 1310779"/>
              <a:gd name="connsiteY260" fmla="*/ 547688 h 2181225"/>
              <a:gd name="connsiteX261" fmla="*/ 1291729 w 1310779"/>
              <a:gd name="connsiteY261" fmla="*/ 504825 h 2181225"/>
              <a:gd name="connsiteX262" fmla="*/ 1286967 w 1310779"/>
              <a:gd name="connsiteY262" fmla="*/ 457200 h 2181225"/>
              <a:gd name="connsiteX263" fmla="*/ 1267917 w 1310779"/>
              <a:gd name="connsiteY263" fmla="*/ 414338 h 2181225"/>
              <a:gd name="connsiteX264" fmla="*/ 1253629 w 1310779"/>
              <a:gd name="connsiteY264" fmla="*/ 414338 h 2181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</a:cxnLst>
            <a:rect l="l" t="t" r="r" b="b"/>
            <a:pathLst>
              <a:path w="1310779" h="2181225">
                <a:moveTo>
                  <a:pt x="1253629" y="414338"/>
                </a:moveTo>
                <a:cubicBezTo>
                  <a:pt x="1245691" y="417513"/>
                  <a:pt x="1237210" y="426138"/>
                  <a:pt x="1220292" y="433388"/>
                </a:cubicBezTo>
                <a:cubicBezTo>
                  <a:pt x="1215678" y="435365"/>
                  <a:pt x="1210767" y="436563"/>
                  <a:pt x="1206004" y="438150"/>
                </a:cubicBezTo>
                <a:cubicBezTo>
                  <a:pt x="1201242" y="441325"/>
                  <a:pt x="1197096" y="445719"/>
                  <a:pt x="1191717" y="447675"/>
                </a:cubicBezTo>
                <a:cubicBezTo>
                  <a:pt x="1179414" y="452149"/>
                  <a:pt x="1166036" y="453060"/>
                  <a:pt x="1153617" y="457200"/>
                </a:cubicBezTo>
                <a:cubicBezTo>
                  <a:pt x="1128680" y="465513"/>
                  <a:pt x="1144299" y="461253"/>
                  <a:pt x="1105992" y="466725"/>
                </a:cubicBezTo>
                <a:cubicBezTo>
                  <a:pt x="1090117" y="465138"/>
                  <a:pt x="1074145" y="464330"/>
                  <a:pt x="1058367" y="461963"/>
                </a:cubicBezTo>
                <a:cubicBezTo>
                  <a:pt x="1042357" y="459562"/>
                  <a:pt x="1026100" y="457558"/>
                  <a:pt x="1010742" y="452438"/>
                </a:cubicBezTo>
                <a:cubicBezTo>
                  <a:pt x="1005979" y="450850"/>
                  <a:pt x="1001324" y="448893"/>
                  <a:pt x="996454" y="447675"/>
                </a:cubicBezTo>
                <a:cubicBezTo>
                  <a:pt x="988772" y="445754"/>
                  <a:pt x="967264" y="443100"/>
                  <a:pt x="958354" y="438150"/>
                </a:cubicBezTo>
                <a:cubicBezTo>
                  <a:pt x="958344" y="438144"/>
                  <a:pt x="922641" y="414341"/>
                  <a:pt x="915492" y="409575"/>
                </a:cubicBezTo>
                <a:lnTo>
                  <a:pt x="901204" y="400050"/>
                </a:lnTo>
                <a:cubicBezTo>
                  <a:pt x="890815" y="368880"/>
                  <a:pt x="905244" y="399472"/>
                  <a:pt x="882154" y="381000"/>
                </a:cubicBezTo>
                <a:cubicBezTo>
                  <a:pt x="877685" y="377424"/>
                  <a:pt x="875804" y="371475"/>
                  <a:pt x="872629" y="366713"/>
                </a:cubicBezTo>
                <a:cubicBezTo>
                  <a:pt x="871042" y="361950"/>
                  <a:pt x="870305" y="356813"/>
                  <a:pt x="867867" y="352425"/>
                </a:cubicBezTo>
                <a:cubicBezTo>
                  <a:pt x="862308" y="342418"/>
                  <a:pt x="852437" y="334710"/>
                  <a:pt x="848817" y="323850"/>
                </a:cubicBezTo>
                <a:cubicBezTo>
                  <a:pt x="845642" y="314325"/>
                  <a:pt x="844861" y="303629"/>
                  <a:pt x="839292" y="295275"/>
                </a:cubicBezTo>
                <a:cubicBezTo>
                  <a:pt x="820988" y="267821"/>
                  <a:pt x="836834" y="294303"/>
                  <a:pt x="825004" y="266700"/>
                </a:cubicBezTo>
                <a:cubicBezTo>
                  <a:pt x="822207" y="260175"/>
                  <a:pt x="818116" y="254242"/>
                  <a:pt x="815479" y="247650"/>
                </a:cubicBezTo>
                <a:cubicBezTo>
                  <a:pt x="811750" y="238328"/>
                  <a:pt x="808389" y="228816"/>
                  <a:pt x="805954" y="219075"/>
                </a:cubicBezTo>
                <a:cubicBezTo>
                  <a:pt x="804367" y="212725"/>
                  <a:pt x="803770" y="206041"/>
                  <a:pt x="801192" y="200025"/>
                </a:cubicBezTo>
                <a:cubicBezTo>
                  <a:pt x="780334" y="151356"/>
                  <a:pt x="803636" y="231781"/>
                  <a:pt x="782142" y="161925"/>
                </a:cubicBezTo>
                <a:cubicBezTo>
                  <a:pt x="778292" y="149413"/>
                  <a:pt x="775185" y="136662"/>
                  <a:pt x="772617" y="123825"/>
                </a:cubicBezTo>
                <a:cubicBezTo>
                  <a:pt x="769900" y="110241"/>
                  <a:pt x="767125" y="94405"/>
                  <a:pt x="763092" y="80963"/>
                </a:cubicBezTo>
                <a:cubicBezTo>
                  <a:pt x="760207" y="71346"/>
                  <a:pt x="758057" y="61368"/>
                  <a:pt x="753567" y="52388"/>
                </a:cubicBezTo>
                <a:cubicBezTo>
                  <a:pt x="732272" y="9798"/>
                  <a:pt x="739007" y="27758"/>
                  <a:pt x="729754" y="0"/>
                </a:cubicBezTo>
                <a:cubicBezTo>
                  <a:pt x="726579" y="6350"/>
                  <a:pt x="722474" y="12315"/>
                  <a:pt x="720229" y="19050"/>
                </a:cubicBezTo>
                <a:cubicBezTo>
                  <a:pt x="716089" y="31469"/>
                  <a:pt x="710704" y="57150"/>
                  <a:pt x="710704" y="57150"/>
                </a:cubicBezTo>
                <a:cubicBezTo>
                  <a:pt x="709117" y="71438"/>
                  <a:pt x="707421" y="85714"/>
                  <a:pt x="705942" y="100013"/>
                </a:cubicBezTo>
                <a:cubicBezTo>
                  <a:pt x="702659" y="131752"/>
                  <a:pt x="699491" y="163503"/>
                  <a:pt x="696417" y="195263"/>
                </a:cubicBezTo>
                <a:cubicBezTo>
                  <a:pt x="694728" y="212716"/>
                  <a:pt x="695906" y="230639"/>
                  <a:pt x="691654" y="247650"/>
                </a:cubicBezTo>
                <a:cubicBezTo>
                  <a:pt x="676768" y="307201"/>
                  <a:pt x="695793" y="233162"/>
                  <a:pt x="682129" y="280988"/>
                </a:cubicBezTo>
                <a:cubicBezTo>
                  <a:pt x="681334" y="283772"/>
                  <a:pt x="675461" y="310039"/>
                  <a:pt x="672604" y="314325"/>
                </a:cubicBezTo>
                <a:cubicBezTo>
                  <a:pt x="668868" y="319929"/>
                  <a:pt x="662629" y="323439"/>
                  <a:pt x="658317" y="328613"/>
                </a:cubicBezTo>
                <a:cubicBezTo>
                  <a:pt x="641747" y="348497"/>
                  <a:pt x="657958" y="339844"/>
                  <a:pt x="634504" y="347663"/>
                </a:cubicBezTo>
                <a:cubicBezTo>
                  <a:pt x="613117" y="369050"/>
                  <a:pt x="626607" y="359820"/>
                  <a:pt x="591642" y="371475"/>
                </a:cubicBezTo>
                <a:lnTo>
                  <a:pt x="577354" y="376238"/>
                </a:lnTo>
                <a:cubicBezTo>
                  <a:pt x="544017" y="374650"/>
                  <a:pt x="510632" y="373853"/>
                  <a:pt x="477342" y="371475"/>
                </a:cubicBezTo>
                <a:cubicBezTo>
                  <a:pt x="455396" y="369907"/>
                  <a:pt x="415468" y="361006"/>
                  <a:pt x="396379" y="357188"/>
                </a:cubicBezTo>
                <a:cubicBezTo>
                  <a:pt x="388442" y="355600"/>
                  <a:pt x="380599" y="353429"/>
                  <a:pt x="372567" y="352425"/>
                </a:cubicBezTo>
                <a:lnTo>
                  <a:pt x="334467" y="347663"/>
                </a:lnTo>
                <a:cubicBezTo>
                  <a:pt x="329704" y="346075"/>
                  <a:pt x="325006" y="344279"/>
                  <a:pt x="320179" y="342900"/>
                </a:cubicBezTo>
                <a:cubicBezTo>
                  <a:pt x="313885" y="341102"/>
                  <a:pt x="307258" y="340436"/>
                  <a:pt x="301129" y="338138"/>
                </a:cubicBezTo>
                <a:cubicBezTo>
                  <a:pt x="256054" y="321236"/>
                  <a:pt x="310458" y="334290"/>
                  <a:pt x="258267" y="323850"/>
                </a:cubicBezTo>
                <a:cubicBezTo>
                  <a:pt x="251917" y="325438"/>
                  <a:pt x="240805" y="322263"/>
                  <a:pt x="239217" y="328613"/>
                </a:cubicBezTo>
                <a:cubicBezTo>
                  <a:pt x="237583" y="335147"/>
                  <a:pt x="250162" y="337052"/>
                  <a:pt x="253504" y="342900"/>
                </a:cubicBezTo>
                <a:cubicBezTo>
                  <a:pt x="256751" y="348583"/>
                  <a:pt x="256469" y="355656"/>
                  <a:pt x="258267" y="361950"/>
                </a:cubicBezTo>
                <a:cubicBezTo>
                  <a:pt x="259646" y="366777"/>
                  <a:pt x="261442" y="371475"/>
                  <a:pt x="263029" y="376238"/>
                </a:cubicBezTo>
                <a:cubicBezTo>
                  <a:pt x="260382" y="400067"/>
                  <a:pt x="265147" y="416983"/>
                  <a:pt x="248742" y="433388"/>
                </a:cubicBezTo>
                <a:cubicBezTo>
                  <a:pt x="244695" y="437435"/>
                  <a:pt x="239715" y="440658"/>
                  <a:pt x="234454" y="442913"/>
                </a:cubicBezTo>
                <a:cubicBezTo>
                  <a:pt x="228438" y="445491"/>
                  <a:pt x="221754" y="446088"/>
                  <a:pt x="215404" y="447675"/>
                </a:cubicBezTo>
                <a:cubicBezTo>
                  <a:pt x="209054" y="450850"/>
                  <a:pt x="203001" y="454707"/>
                  <a:pt x="196354" y="457200"/>
                </a:cubicBezTo>
                <a:cubicBezTo>
                  <a:pt x="190225" y="459498"/>
                  <a:pt x="183598" y="460165"/>
                  <a:pt x="177304" y="461963"/>
                </a:cubicBezTo>
                <a:cubicBezTo>
                  <a:pt x="172477" y="463342"/>
                  <a:pt x="167779" y="465138"/>
                  <a:pt x="163017" y="466725"/>
                </a:cubicBezTo>
                <a:cubicBezTo>
                  <a:pt x="164604" y="471488"/>
                  <a:pt x="163694" y="478095"/>
                  <a:pt x="167779" y="481013"/>
                </a:cubicBezTo>
                <a:cubicBezTo>
                  <a:pt x="175949" y="486849"/>
                  <a:pt x="196354" y="490538"/>
                  <a:pt x="196354" y="490538"/>
                </a:cubicBezTo>
                <a:cubicBezTo>
                  <a:pt x="258847" y="537406"/>
                  <a:pt x="182937" y="483613"/>
                  <a:pt x="229692" y="509588"/>
                </a:cubicBezTo>
                <a:cubicBezTo>
                  <a:pt x="229702" y="509594"/>
                  <a:pt x="265405" y="533397"/>
                  <a:pt x="272554" y="538163"/>
                </a:cubicBezTo>
                <a:cubicBezTo>
                  <a:pt x="277317" y="541338"/>
                  <a:pt x="281412" y="545878"/>
                  <a:pt x="286842" y="547688"/>
                </a:cubicBezTo>
                <a:lnTo>
                  <a:pt x="301129" y="552450"/>
                </a:lnTo>
                <a:lnTo>
                  <a:pt x="329704" y="581025"/>
                </a:lnTo>
                <a:cubicBezTo>
                  <a:pt x="334467" y="585788"/>
                  <a:pt x="340256" y="589709"/>
                  <a:pt x="343992" y="595313"/>
                </a:cubicBezTo>
                <a:lnTo>
                  <a:pt x="353517" y="609600"/>
                </a:lnTo>
                <a:lnTo>
                  <a:pt x="363042" y="638175"/>
                </a:lnTo>
                <a:lnTo>
                  <a:pt x="367804" y="652463"/>
                </a:lnTo>
                <a:cubicBezTo>
                  <a:pt x="366217" y="660400"/>
                  <a:pt x="367058" y="669247"/>
                  <a:pt x="363042" y="676275"/>
                </a:cubicBezTo>
                <a:cubicBezTo>
                  <a:pt x="360202" y="681245"/>
                  <a:pt x="353151" y="682136"/>
                  <a:pt x="348754" y="685800"/>
                </a:cubicBezTo>
                <a:cubicBezTo>
                  <a:pt x="324971" y="705620"/>
                  <a:pt x="345289" y="696481"/>
                  <a:pt x="320179" y="704850"/>
                </a:cubicBezTo>
                <a:cubicBezTo>
                  <a:pt x="315417" y="708025"/>
                  <a:pt x="311122" y="712050"/>
                  <a:pt x="305892" y="714375"/>
                </a:cubicBezTo>
                <a:cubicBezTo>
                  <a:pt x="296717" y="718453"/>
                  <a:pt x="277317" y="723900"/>
                  <a:pt x="277317" y="723900"/>
                </a:cubicBezTo>
                <a:cubicBezTo>
                  <a:pt x="272554" y="727075"/>
                  <a:pt x="263029" y="727701"/>
                  <a:pt x="263029" y="733425"/>
                </a:cubicBezTo>
                <a:cubicBezTo>
                  <a:pt x="263029" y="739053"/>
                  <a:pt x="287294" y="754775"/>
                  <a:pt x="291604" y="757238"/>
                </a:cubicBezTo>
                <a:cubicBezTo>
                  <a:pt x="331594" y="780090"/>
                  <a:pt x="292287" y="756682"/>
                  <a:pt x="324942" y="771525"/>
                </a:cubicBezTo>
                <a:cubicBezTo>
                  <a:pt x="337868" y="777400"/>
                  <a:pt x="351228" y="782699"/>
                  <a:pt x="363042" y="790575"/>
                </a:cubicBezTo>
                <a:cubicBezTo>
                  <a:pt x="367804" y="793750"/>
                  <a:pt x="372068" y="797845"/>
                  <a:pt x="377329" y="800100"/>
                </a:cubicBezTo>
                <a:cubicBezTo>
                  <a:pt x="383345" y="802678"/>
                  <a:pt x="390029" y="803275"/>
                  <a:pt x="396379" y="804863"/>
                </a:cubicBezTo>
                <a:lnTo>
                  <a:pt x="439242" y="833438"/>
                </a:lnTo>
                <a:cubicBezTo>
                  <a:pt x="444004" y="836613"/>
                  <a:pt x="449482" y="838916"/>
                  <a:pt x="453529" y="842963"/>
                </a:cubicBezTo>
                <a:cubicBezTo>
                  <a:pt x="471864" y="861297"/>
                  <a:pt x="462213" y="853514"/>
                  <a:pt x="482104" y="866775"/>
                </a:cubicBezTo>
                <a:cubicBezTo>
                  <a:pt x="513673" y="929914"/>
                  <a:pt x="470013" y="850468"/>
                  <a:pt x="505917" y="895350"/>
                </a:cubicBezTo>
                <a:cubicBezTo>
                  <a:pt x="509053" y="899270"/>
                  <a:pt x="508434" y="905148"/>
                  <a:pt x="510679" y="909638"/>
                </a:cubicBezTo>
                <a:cubicBezTo>
                  <a:pt x="513239" y="914757"/>
                  <a:pt x="517644" y="918806"/>
                  <a:pt x="520204" y="923925"/>
                </a:cubicBezTo>
                <a:cubicBezTo>
                  <a:pt x="524013" y="931542"/>
                  <a:pt x="527693" y="950136"/>
                  <a:pt x="529729" y="957263"/>
                </a:cubicBezTo>
                <a:cubicBezTo>
                  <a:pt x="531108" y="962090"/>
                  <a:pt x="533274" y="966680"/>
                  <a:pt x="534492" y="971550"/>
                </a:cubicBezTo>
                <a:cubicBezTo>
                  <a:pt x="537817" y="984849"/>
                  <a:pt x="541897" y="1011217"/>
                  <a:pt x="544017" y="1023938"/>
                </a:cubicBezTo>
                <a:cubicBezTo>
                  <a:pt x="535890" y="1080818"/>
                  <a:pt x="543990" y="1038319"/>
                  <a:pt x="534492" y="1071563"/>
                </a:cubicBezTo>
                <a:cubicBezTo>
                  <a:pt x="533043" y="1076635"/>
                  <a:pt x="528323" y="1098858"/>
                  <a:pt x="524967" y="1104900"/>
                </a:cubicBezTo>
                <a:cubicBezTo>
                  <a:pt x="519408" y="1114907"/>
                  <a:pt x="512267" y="1123950"/>
                  <a:pt x="505917" y="1133475"/>
                </a:cubicBezTo>
                <a:lnTo>
                  <a:pt x="496392" y="1147763"/>
                </a:lnTo>
                <a:lnTo>
                  <a:pt x="486867" y="1162050"/>
                </a:lnTo>
                <a:cubicBezTo>
                  <a:pt x="483692" y="1166813"/>
                  <a:pt x="482105" y="1173163"/>
                  <a:pt x="477342" y="1176338"/>
                </a:cubicBezTo>
                <a:cubicBezTo>
                  <a:pt x="426291" y="1210371"/>
                  <a:pt x="503764" y="1157375"/>
                  <a:pt x="448767" y="1200150"/>
                </a:cubicBezTo>
                <a:cubicBezTo>
                  <a:pt x="448757" y="1200158"/>
                  <a:pt x="413053" y="1223959"/>
                  <a:pt x="405904" y="1228725"/>
                </a:cubicBezTo>
                <a:cubicBezTo>
                  <a:pt x="401142" y="1231900"/>
                  <a:pt x="395664" y="1234203"/>
                  <a:pt x="391617" y="1238250"/>
                </a:cubicBezTo>
                <a:cubicBezTo>
                  <a:pt x="386854" y="1243013"/>
                  <a:pt x="382933" y="1248802"/>
                  <a:pt x="377329" y="1252538"/>
                </a:cubicBezTo>
                <a:cubicBezTo>
                  <a:pt x="373152" y="1255323"/>
                  <a:pt x="367804" y="1255713"/>
                  <a:pt x="363042" y="1257300"/>
                </a:cubicBezTo>
                <a:cubicBezTo>
                  <a:pt x="322093" y="1284598"/>
                  <a:pt x="373903" y="1251869"/>
                  <a:pt x="334467" y="1271588"/>
                </a:cubicBezTo>
                <a:cubicBezTo>
                  <a:pt x="329347" y="1274148"/>
                  <a:pt x="325149" y="1278273"/>
                  <a:pt x="320179" y="1281113"/>
                </a:cubicBezTo>
                <a:cubicBezTo>
                  <a:pt x="314015" y="1284635"/>
                  <a:pt x="306906" y="1286512"/>
                  <a:pt x="301129" y="1290638"/>
                </a:cubicBezTo>
                <a:cubicBezTo>
                  <a:pt x="295649" y="1294553"/>
                  <a:pt x="292322" y="1301010"/>
                  <a:pt x="286842" y="1304925"/>
                </a:cubicBezTo>
                <a:cubicBezTo>
                  <a:pt x="281065" y="1309051"/>
                  <a:pt x="273569" y="1310323"/>
                  <a:pt x="267792" y="1314450"/>
                </a:cubicBezTo>
                <a:cubicBezTo>
                  <a:pt x="262311" y="1318365"/>
                  <a:pt x="258985" y="1324823"/>
                  <a:pt x="253504" y="1328738"/>
                </a:cubicBezTo>
                <a:cubicBezTo>
                  <a:pt x="247727" y="1332865"/>
                  <a:pt x="240231" y="1334137"/>
                  <a:pt x="234454" y="1338263"/>
                </a:cubicBezTo>
                <a:cubicBezTo>
                  <a:pt x="228974" y="1342178"/>
                  <a:pt x="225341" y="1348238"/>
                  <a:pt x="220167" y="1352550"/>
                </a:cubicBezTo>
                <a:cubicBezTo>
                  <a:pt x="206262" y="1364138"/>
                  <a:pt x="190103" y="1373089"/>
                  <a:pt x="177304" y="1385888"/>
                </a:cubicBezTo>
                <a:cubicBezTo>
                  <a:pt x="172542" y="1390650"/>
                  <a:pt x="168131" y="1395792"/>
                  <a:pt x="163017" y="1400175"/>
                </a:cubicBezTo>
                <a:cubicBezTo>
                  <a:pt x="156990" y="1405341"/>
                  <a:pt x="149994" y="1409297"/>
                  <a:pt x="143967" y="1414463"/>
                </a:cubicBezTo>
                <a:cubicBezTo>
                  <a:pt x="138853" y="1418846"/>
                  <a:pt x="134853" y="1424438"/>
                  <a:pt x="129679" y="1428750"/>
                </a:cubicBezTo>
                <a:cubicBezTo>
                  <a:pt x="125282" y="1432414"/>
                  <a:pt x="119439" y="1434228"/>
                  <a:pt x="115392" y="1438275"/>
                </a:cubicBezTo>
                <a:cubicBezTo>
                  <a:pt x="98229" y="1455438"/>
                  <a:pt x="105104" y="1455383"/>
                  <a:pt x="91579" y="1471613"/>
                </a:cubicBezTo>
                <a:cubicBezTo>
                  <a:pt x="87267" y="1476787"/>
                  <a:pt x="82054" y="1481138"/>
                  <a:pt x="77292" y="1485900"/>
                </a:cubicBezTo>
                <a:cubicBezTo>
                  <a:pt x="68921" y="1511010"/>
                  <a:pt x="78061" y="1490691"/>
                  <a:pt x="58242" y="1514475"/>
                </a:cubicBezTo>
                <a:cubicBezTo>
                  <a:pt x="51209" y="1522915"/>
                  <a:pt x="43302" y="1538223"/>
                  <a:pt x="39192" y="1547813"/>
                </a:cubicBezTo>
                <a:cubicBezTo>
                  <a:pt x="37214" y="1552427"/>
                  <a:pt x="36017" y="1557338"/>
                  <a:pt x="34429" y="1562100"/>
                </a:cubicBezTo>
                <a:cubicBezTo>
                  <a:pt x="32304" y="1574852"/>
                  <a:pt x="28235" y="1601164"/>
                  <a:pt x="24904" y="1614488"/>
                </a:cubicBezTo>
                <a:cubicBezTo>
                  <a:pt x="23686" y="1619358"/>
                  <a:pt x="21231" y="1623875"/>
                  <a:pt x="20142" y="1628775"/>
                </a:cubicBezTo>
                <a:cubicBezTo>
                  <a:pt x="18047" y="1638201"/>
                  <a:pt x="17402" y="1647908"/>
                  <a:pt x="15379" y="1657350"/>
                </a:cubicBezTo>
                <a:cubicBezTo>
                  <a:pt x="12636" y="1670150"/>
                  <a:pt x="0" y="1707159"/>
                  <a:pt x="5854" y="1695450"/>
                </a:cubicBezTo>
                <a:cubicBezTo>
                  <a:pt x="9029" y="1689100"/>
                  <a:pt x="10834" y="1681854"/>
                  <a:pt x="15379" y="1676400"/>
                </a:cubicBezTo>
                <a:cubicBezTo>
                  <a:pt x="19043" y="1672003"/>
                  <a:pt x="25270" y="1670539"/>
                  <a:pt x="29667" y="1666875"/>
                </a:cubicBezTo>
                <a:cubicBezTo>
                  <a:pt x="46105" y="1653177"/>
                  <a:pt x="48453" y="1641564"/>
                  <a:pt x="72529" y="1633538"/>
                </a:cubicBezTo>
                <a:cubicBezTo>
                  <a:pt x="77292" y="1631950"/>
                  <a:pt x="82327" y="1631020"/>
                  <a:pt x="86817" y="1628775"/>
                </a:cubicBezTo>
                <a:cubicBezTo>
                  <a:pt x="91936" y="1626215"/>
                  <a:pt x="95985" y="1621810"/>
                  <a:pt x="101104" y="1619250"/>
                </a:cubicBezTo>
                <a:cubicBezTo>
                  <a:pt x="105594" y="1617005"/>
                  <a:pt x="110822" y="1616565"/>
                  <a:pt x="115392" y="1614488"/>
                </a:cubicBezTo>
                <a:cubicBezTo>
                  <a:pt x="128318" y="1608613"/>
                  <a:pt x="140022" y="1599929"/>
                  <a:pt x="153492" y="1595438"/>
                </a:cubicBezTo>
                <a:cubicBezTo>
                  <a:pt x="158254" y="1593850"/>
                  <a:pt x="163289" y="1592920"/>
                  <a:pt x="167779" y="1590675"/>
                </a:cubicBezTo>
                <a:cubicBezTo>
                  <a:pt x="172899" y="1588115"/>
                  <a:pt x="176947" y="1583710"/>
                  <a:pt x="182067" y="1581150"/>
                </a:cubicBezTo>
                <a:cubicBezTo>
                  <a:pt x="186557" y="1578905"/>
                  <a:pt x="191740" y="1578365"/>
                  <a:pt x="196354" y="1576388"/>
                </a:cubicBezTo>
                <a:cubicBezTo>
                  <a:pt x="202880" y="1573591"/>
                  <a:pt x="208757" y="1569356"/>
                  <a:pt x="215404" y="1566863"/>
                </a:cubicBezTo>
                <a:cubicBezTo>
                  <a:pt x="221533" y="1564565"/>
                  <a:pt x="228325" y="1564398"/>
                  <a:pt x="234454" y="1562100"/>
                </a:cubicBezTo>
                <a:cubicBezTo>
                  <a:pt x="284252" y="1543425"/>
                  <a:pt x="223665" y="1560034"/>
                  <a:pt x="272554" y="1547813"/>
                </a:cubicBezTo>
                <a:cubicBezTo>
                  <a:pt x="277317" y="1544638"/>
                  <a:pt x="281581" y="1540543"/>
                  <a:pt x="286842" y="1538288"/>
                </a:cubicBezTo>
                <a:cubicBezTo>
                  <a:pt x="292731" y="1535764"/>
                  <a:pt x="325460" y="1529612"/>
                  <a:pt x="329704" y="1528763"/>
                </a:cubicBezTo>
                <a:cubicBezTo>
                  <a:pt x="331292" y="1535113"/>
                  <a:pt x="336537" y="1541603"/>
                  <a:pt x="334467" y="1547813"/>
                </a:cubicBezTo>
                <a:cubicBezTo>
                  <a:pt x="332657" y="1553243"/>
                  <a:pt x="324576" y="1553674"/>
                  <a:pt x="320179" y="1557338"/>
                </a:cubicBezTo>
                <a:cubicBezTo>
                  <a:pt x="315005" y="1561650"/>
                  <a:pt x="311066" y="1567313"/>
                  <a:pt x="305892" y="1571625"/>
                </a:cubicBezTo>
                <a:cubicBezTo>
                  <a:pt x="301495" y="1575289"/>
                  <a:pt x="296001" y="1577486"/>
                  <a:pt x="291604" y="1581150"/>
                </a:cubicBezTo>
                <a:cubicBezTo>
                  <a:pt x="286430" y="1585462"/>
                  <a:pt x="282633" y="1591303"/>
                  <a:pt x="277317" y="1595438"/>
                </a:cubicBezTo>
                <a:cubicBezTo>
                  <a:pt x="268281" y="1602466"/>
                  <a:pt x="258267" y="1608138"/>
                  <a:pt x="248742" y="1614488"/>
                </a:cubicBezTo>
                <a:cubicBezTo>
                  <a:pt x="243979" y="1617663"/>
                  <a:pt x="238501" y="1619966"/>
                  <a:pt x="234454" y="1624013"/>
                </a:cubicBezTo>
                <a:cubicBezTo>
                  <a:pt x="216120" y="1642347"/>
                  <a:pt x="225771" y="1634564"/>
                  <a:pt x="205879" y="1647825"/>
                </a:cubicBezTo>
                <a:cubicBezTo>
                  <a:pt x="204292" y="1652588"/>
                  <a:pt x="203555" y="1657725"/>
                  <a:pt x="201117" y="1662113"/>
                </a:cubicBezTo>
                <a:cubicBezTo>
                  <a:pt x="192740" y="1677191"/>
                  <a:pt x="178482" y="1695468"/>
                  <a:pt x="167779" y="1709738"/>
                </a:cubicBezTo>
                <a:lnTo>
                  <a:pt x="153492" y="1752600"/>
                </a:lnTo>
                <a:cubicBezTo>
                  <a:pt x="151904" y="1757363"/>
                  <a:pt x="151514" y="1762711"/>
                  <a:pt x="148729" y="1766888"/>
                </a:cubicBezTo>
                <a:lnTo>
                  <a:pt x="139204" y="1781175"/>
                </a:lnTo>
                <a:cubicBezTo>
                  <a:pt x="127784" y="1815439"/>
                  <a:pt x="141642" y="1772644"/>
                  <a:pt x="129679" y="1814513"/>
                </a:cubicBezTo>
                <a:cubicBezTo>
                  <a:pt x="128300" y="1819340"/>
                  <a:pt x="126238" y="1823957"/>
                  <a:pt x="124917" y="1828800"/>
                </a:cubicBezTo>
                <a:cubicBezTo>
                  <a:pt x="121473" y="1841430"/>
                  <a:pt x="118567" y="1854200"/>
                  <a:pt x="115392" y="1866900"/>
                </a:cubicBezTo>
                <a:cubicBezTo>
                  <a:pt x="113804" y="1873250"/>
                  <a:pt x="112699" y="1879740"/>
                  <a:pt x="110629" y="1885950"/>
                </a:cubicBezTo>
                <a:cubicBezTo>
                  <a:pt x="104818" y="1903386"/>
                  <a:pt x="99027" y="1919543"/>
                  <a:pt x="96342" y="1938338"/>
                </a:cubicBezTo>
                <a:cubicBezTo>
                  <a:pt x="94754" y="1949450"/>
                  <a:pt x="93780" y="1960668"/>
                  <a:pt x="91579" y="1971675"/>
                </a:cubicBezTo>
                <a:cubicBezTo>
                  <a:pt x="90594" y="1976598"/>
                  <a:pt x="87946" y="1981071"/>
                  <a:pt x="86817" y="1985963"/>
                </a:cubicBezTo>
                <a:cubicBezTo>
                  <a:pt x="83177" y="2001738"/>
                  <a:pt x="77292" y="2033588"/>
                  <a:pt x="77292" y="2033588"/>
                </a:cubicBezTo>
                <a:cubicBezTo>
                  <a:pt x="75704" y="2051050"/>
                  <a:pt x="72529" y="2068441"/>
                  <a:pt x="72529" y="2085975"/>
                </a:cubicBezTo>
                <a:cubicBezTo>
                  <a:pt x="72529" y="2095631"/>
                  <a:pt x="74044" y="2066494"/>
                  <a:pt x="77292" y="2057400"/>
                </a:cubicBezTo>
                <a:cubicBezTo>
                  <a:pt x="82068" y="2044028"/>
                  <a:pt x="89992" y="2032000"/>
                  <a:pt x="96342" y="2019300"/>
                </a:cubicBezTo>
                <a:cubicBezTo>
                  <a:pt x="99517" y="2012950"/>
                  <a:pt x="101929" y="2006157"/>
                  <a:pt x="105867" y="2000250"/>
                </a:cubicBezTo>
                <a:cubicBezTo>
                  <a:pt x="109042" y="1995488"/>
                  <a:pt x="112552" y="1990933"/>
                  <a:pt x="115392" y="1985963"/>
                </a:cubicBezTo>
                <a:cubicBezTo>
                  <a:pt x="118914" y="1979799"/>
                  <a:pt x="119897" y="1971933"/>
                  <a:pt x="124917" y="1966913"/>
                </a:cubicBezTo>
                <a:cubicBezTo>
                  <a:pt x="128467" y="1963363"/>
                  <a:pt x="134442" y="1963738"/>
                  <a:pt x="139204" y="1962150"/>
                </a:cubicBezTo>
                <a:cubicBezTo>
                  <a:pt x="149840" y="1946196"/>
                  <a:pt x="166637" y="1920430"/>
                  <a:pt x="177304" y="1909763"/>
                </a:cubicBezTo>
                <a:cubicBezTo>
                  <a:pt x="182067" y="1905000"/>
                  <a:pt x="186418" y="1899787"/>
                  <a:pt x="191592" y="1895475"/>
                </a:cubicBezTo>
                <a:cubicBezTo>
                  <a:pt x="213065" y="1877580"/>
                  <a:pt x="211297" y="1892109"/>
                  <a:pt x="234454" y="1857375"/>
                </a:cubicBezTo>
                <a:cubicBezTo>
                  <a:pt x="251221" y="1832225"/>
                  <a:pt x="235463" y="1852428"/>
                  <a:pt x="263029" y="1828800"/>
                </a:cubicBezTo>
                <a:cubicBezTo>
                  <a:pt x="290058" y="1805633"/>
                  <a:pt x="263155" y="1821594"/>
                  <a:pt x="296367" y="1804988"/>
                </a:cubicBezTo>
                <a:cubicBezTo>
                  <a:pt x="301129" y="1800225"/>
                  <a:pt x="305338" y="1794835"/>
                  <a:pt x="310654" y="1790700"/>
                </a:cubicBezTo>
                <a:cubicBezTo>
                  <a:pt x="319690" y="1783672"/>
                  <a:pt x="339229" y="1771650"/>
                  <a:pt x="339229" y="1771650"/>
                </a:cubicBezTo>
                <a:cubicBezTo>
                  <a:pt x="342404" y="1766888"/>
                  <a:pt x="344285" y="1760939"/>
                  <a:pt x="348754" y="1757363"/>
                </a:cubicBezTo>
                <a:cubicBezTo>
                  <a:pt x="352674" y="1754227"/>
                  <a:pt x="358428" y="1754578"/>
                  <a:pt x="363042" y="1752600"/>
                </a:cubicBezTo>
                <a:cubicBezTo>
                  <a:pt x="369567" y="1749803"/>
                  <a:pt x="375742" y="1746250"/>
                  <a:pt x="382092" y="1743075"/>
                </a:cubicBezTo>
                <a:cubicBezTo>
                  <a:pt x="385267" y="1738313"/>
                  <a:pt x="387148" y="1732364"/>
                  <a:pt x="391617" y="1728788"/>
                </a:cubicBezTo>
                <a:cubicBezTo>
                  <a:pt x="395537" y="1725652"/>
                  <a:pt x="401414" y="1726270"/>
                  <a:pt x="405904" y="1724025"/>
                </a:cubicBezTo>
                <a:cubicBezTo>
                  <a:pt x="411024" y="1721465"/>
                  <a:pt x="414961" y="1716825"/>
                  <a:pt x="420192" y="1714500"/>
                </a:cubicBezTo>
                <a:cubicBezTo>
                  <a:pt x="429367" y="1710422"/>
                  <a:pt x="439242" y="1708150"/>
                  <a:pt x="448767" y="1704975"/>
                </a:cubicBezTo>
                <a:cubicBezTo>
                  <a:pt x="453529" y="1703388"/>
                  <a:pt x="458184" y="1701431"/>
                  <a:pt x="463054" y="1700213"/>
                </a:cubicBezTo>
                <a:cubicBezTo>
                  <a:pt x="469404" y="1698625"/>
                  <a:pt x="475975" y="1697748"/>
                  <a:pt x="482104" y="1695450"/>
                </a:cubicBezTo>
                <a:cubicBezTo>
                  <a:pt x="488751" y="1692957"/>
                  <a:pt x="494628" y="1688722"/>
                  <a:pt x="501154" y="1685925"/>
                </a:cubicBezTo>
                <a:cubicBezTo>
                  <a:pt x="510714" y="1681828"/>
                  <a:pt x="524833" y="1678815"/>
                  <a:pt x="534492" y="1676400"/>
                </a:cubicBezTo>
                <a:cubicBezTo>
                  <a:pt x="536079" y="1681163"/>
                  <a:pt x="539254" y="1685668"/>
                  <a:pt x="539254" y="1690688"/>
                </a:cubicBezTo>
                <a:cubicBezTo>
                  <a:pt x="539254" y="1698857"/>
                  <a:pt x="529783" y="1713966"/>
                  <a:pt x="524967" y="1719263"/>
                </a:cubicBezTo>
                <a:cubicBezTo>
                  <a:pt x="492546" y="1754926"/>
                  <a:pt x="498711" y="1749467"/>
                  <a:pt x="472579" y="1766888"/>
                </a:cubicBezTo>
                <a:cubicBezTo>
                  <a:pt x="468706" y="1778508"/>
                  <a:pt x="467524" y="1786231"/>
                  <a:pt x="458292" y="1795463"/>
                </a:cubicBezTo>
                <a:cubicBezTo>
                  <a:pt x="420831" y="1832924"/>
                  <a:pt x="468724" y="1772466"/>
                  <a:pt x="429717" y="1819275"/>
                </a:cubicBezTo>
                <a:cubicBezTo>
                  <a:pt x="426053" y="1823672"/>
                  <a:pt x="423856" y="1829166"/>
                  <a:pt x="420192" y="1833563"/>
                </a:cubicBezTo>
                <a:cubicBezTo>
                  <a:pt x="415880" y="1838737"/>
                  <a:pt x="410216" y="1842676"/>
                  <a:pt x="405904" y="1847850"/>
                </a:cubicBezTo>
                <a:cubicBezTo>
                  <a:pt x="402240" y="1852247"/>
                  <a:pt x="400043" y="1857741"/>
                  <a:pt x="396379" y="1862138"/>
                </a:cubicBezTo>
                <a:cubicBezTo>
                  <a:pt x="392067" y="1867312"/>
                  <a:pt x="386404" y="1871251"/>
                  <a:pt x="382092" y="1876425"/>
                </a:cubicBezTo>
                <a:cubicBezTo>
                  <a:pt x="344626" y="1921385"/>
                  <a:pt x="396440" y="1862046"/>
                  <a:pt x="367804" y="1905000"/>
                </a:cubicBezTo>
                <a:cubicBezTo>
                  <a:pt x="364068" y="1910604"/>
                  <a:pt x="357652" y="1913972"/>
                  <a:pt x="353517" y="1919288"/>
                </a:cubicBezTo>
                <a:cubicBezTo>
                  <a:pt x="346489" y="1928324"/>
                  <a:pt x="340817" y="1938338"/>
                  <a:pt x="334467" y="1947863"/>
                </a:cubicBezTo>
                <a:cubicBezTo>
                  <a:pt x="331292" y="1952625"/>
                  <a:pt x="326752" y="1956720"/>
                  <a:pt x="324942" y="1962150"/>
                </a:cubicBezTo>
                <a:lnTo>
                  <a:pt x="315417" y="1990725"/>
                </a:lnTo>
                <a:cubicBezTo>
                  <a:pt x="313829" y="1995488"/>
                  <a:pt x="313439" y="2000836"/>
                  <a:pt x="310654" y="2005013"/>
                </a:cubicBezTo>
                <a:lnTo>
                  <a:pt x="301129" y="2019300"/>
                </a:lnTo>
                <a:cubicBezTo>
                  <a:pt x="297209" y="2042823"/>
                  <a:pt x="291604" y="2072614"/>
                  <a:pt x="291604" y="2095500"/>
                </a:cubicBezTo>
                <a:cubicBezTo>
                  <a:pt x="291604" y="2117782"/>
                  <a:pt x="290963" y="2140559"/>
                  <a:pt x="296367" y="2162175"/>
                </a:cubicBezTo>
                <a:cubicBezTo>
                  <a:pt x="297755" y="2167728"/>
                  <a:pt x="305424" y="2169375"/>
                  <a:pt x="310654" y="2171700"/>
                </a:cubicBezTo>
                <a:cubicBezTo>
                  <a:pt x="319829" y="2175778"/>
                  <a:pt x="339229" y="2181225"/>
                  <a:pt x="339229" y="2181225"/>
                </a:cubicBezTo>
                <a:cubicBezTo>
                  <a:pt x="345579" y="2178050"/>
                  <a:pt x="351753" y="2174497"/>
                  <a:pt x="358279" y="2171700"/>
                </a:cubicBezTo>
                <a:cubicBezTo>
                  <a:pt x="367839" y="2167603"/>
                  <a:pt x="381958" y="2164590"/>
                  <a:pt x="391617" y="2162175"/>
                </a:cubicBezTo>
                <a:cubicBezTo>
                  <a:pt x="401142" y="2155825"/>
                  <a:pt x="413842" y="2152650"/>
                  <a:pt x="420192" y="2143125"/>
                </a:cubicBezTo>
                <a:cubicBezTo>
                  <a:pt x="443841" y="2107653"/>
                  <a:pt x="413447" y="2151219"/>
                  <a:pt x="444004" y="2114550"/>
                </a:cubicBezTo>
                <a:cubicBezTo>
                  <a:pt x="447668" y="2110153"/>
                  <a:pt x="450202" y="2104920"/>
                  <a:pt x="453529" y="2100263"/>
                </a:cubicBezTo>
                <a:cubicBezTo>
                  <a:pt x="458143" y="2093804"/>
                  <a:pt x="463265" y="2087716"/>
                  <a:pt x="467817" y="2081213"/>
                </a:cubicBezTo>
                <a:cubicBezTo>
                  <a:pt x="474382" y="2071835"/>
                  <a:pt x="480517" y="2062163"/>
                  <a:pt x="486867" y="2052638"/>
                </a:cubicBezTo>
                <a:cubicBezTo>
                  <a:pt x="490042" y="2047875"/>
                  <a:pt x="493358" y="2043204"/>
                  <a:pt x="496392" y="2038350"/>
                </a:cubicBezTo>
                <a:cubicBezTo>
                  <a:pt x="504329" y="2025650"/>
                  <a:pt x="511218" y="2012231"/>
                  <a:pt x="520204" y="2000250"/>
                </a:cubicBezTo>
                <a:cubicBezTo>
                  <a:pt x="566858" y="1938047"/>
                  <a:pt x="509227" y="2015620"/>
                  <a:pt x="544017" y="1966913"/>
                </a:cubicBezTo>
                <a:cubicBezTo>
                  <a:pt x="546087" y="1964015"/>
                  <a:pt x="565188" y="1939517"/>
                  <a:pt x="567829" y="1933575"/>
                </a:cubicBezTo>
                <a:cubicBezTo>
                  <a:pt x="571907" y="1924400"/>
                  <a:pt x="571330" y="1913032"/>
                  <a:pt x="577354" y="1905000"/>
                </a:cubicBezTo>
                <a:cubicBezTo>
                  <a:pt x="586315" y="1893052"/>
                  <a:pt x="604828" y="1869104"/>
                  <a:pt x="610692" y="1857375"/>
                </a:cubicBezTo>
                <a:cubicBezTo>
                  <a:pt x="639476" y="1799807"/>
                  <a:pt x="602816" y="1871158"/>
                  <a:pt x="629742" y="1824038"/>
                </a:cubicBezTo>
                <a:cubicBezTo>
                  <a:pt x="633264" y="1817874"/>
                  <a:pt x="635745" y="1811152"/>
                  <a:pt x="639267" y="1804988"/>
                </a:cubicBezTo>
                <a:cubicBezTo>
                  <a:pt x="642107" y="1800018"/>
                  <a:pt x="646051" y="1795725"/>
                  <a:pt x="648792" y="1790700"/>
                </a:cubicBezTo>
                <a:cubicBezTo>
                  <a:pt x="681203" y="1731279"/>
                  <a:pt x="655612" y="1770945"/>
                  <a:pt x="677367" y="1738313"/>
                </a:cubicBezTo>
                <a:cubicBezTo>
                  <a:pt x="694730" y="1686218"/>
                  <a:pt x="667041" y="1765116"/>
                  <a:pt x="691654" y="1709738"/>
                </a:cubicBezTo>
                <a:cubicBezTo>
                  <a:pt x="695732" y="1700563"/>
                  <a:pt x="695610" y="1689517"/>
                  <a:pt x="701179" y="1681163"/>
                </a:cubicBezTo>
                <a:cubicBezTo>
                  <a:pt x="704354" y="1676400"/>
                  <a:pt x="708379" y="1672106"/>
                  <a:pt x="710704" y="1666875"/>
                </a:cubicBezTo>
                <a:cubicBezTo>
                  <a:pt x="714782" y="1657700"/>
                  <a:pt x="714660" y="1646654"/>
                  <a:pt x="720229" y="1638300"/>
                </a:cubicBezTo>
                <a:cubicBezTo>
                  <a:pt x="723404" y="1633538"/>
                  <a:pt x="727194" y="1629132"/>
                  <a:pt x="729754" y="1624013"/>
                </a:cubicBezTo>
                <a:cubicBezTo>
                  <a:pt x="731999" y="1619523"/>
                  <a:pt x="731732" y="1613902"/>
                  <a:pt x="734517" y="1609725"/>
                </a:cubicBezTo>
                <a:cubicBezTo>
                  <a:pt x="738253" y="1604121"/>
                  <a:pt x="744889" y="1600918"/>
                  <a:pt x="748804" y="1595438"/>
                </a:cubicBezTo>
                <a:cubicBezTo>
                  <a:pt x="780146" y="1551559"/>
                  <a:pt x="735468" y="1599249"/>
                  <a:pt x="772617" y="1562100"/>
                </a:cubicBezTo>
                <a:cubicBezTo>
                  <a:pt x="780986" y="1536993"/>
                  <a:pt x="771848" y="1557307"/>
                  <a:pt x="791667" y="1533525"/>
                </a:cubicBezTo>
                <a:cubicBezTo>
                  <a:pt x="795331" y="1529128"/>
                  <a:pt x="796884" y="1523007"/>
                  <a:pt x="801192" y="1519238"/>
                </a:cubicBezTo>
                <a:cubicBezTo>
                  <a:pt x="809807" y="1511700"/>
                  <a:pt x="821673" y="1508283"/>
                  <a:pt x="829767" y="1500188"/>
                </a:cubicBezTo>
                <a:cubicBezTo>
                  <a:pt x="849666" y="1480287"/>
                  <a:pt x="838666" y="1489941"/>
                  <a:pt x="863104" y="1471613"/>
                </a:cubicBezTo>
                <a:lnTo>
                  <a:pt x="882154" y="1443038"/>
                </a:lnTo>
                <a:cubicBezTo>
                  <a:pt x="885329" y="1438275"/>
                  <a:pt x="887631" y="1432797"/>
                  <a:pt x="891679" y="1428750"/>
                </a:cubicBezTo>
                <a:cubicBezTo>
                  <a:pt x="896442" y="1423988"/>
                  <a:pt x="901655" y="1419637"/>
                  <a:pt x="905967" y="1414463"/>
                </a:cubicBezTo>
                <a:cubicBezTo>
                  <a:pt x="909631" y="1410066"/>
                  <a:pt x="911689" y="1404453"/>
                  <a:pt x="915492" y="1400175"/>
                </a:cubicBezTo>
                <a:cubicBezTo>
                  <a:pt x="924441" y="1390107"/>
                  <a:pt x="934542" y="1381125"/>
                  <a:pt x="944067" y="1371600"/>
                </a:cubicBezTo>
                <a:cubicBezTo>
                  <a:pt x="948829" y="1366838"/>
                  <a:pt x="954618" y="1362917"/>
                  <a:pt x="958354" y="1357313"/>
                </a:cubicBezTo>
                <a:cubicBezTo>
                  <a:pt x="961529" y="1352550"/>
                  <a:pt x="965319" y="1348145"/>
                  <a:pt x="967879" y="1343025"/>
                </a:cubicBezTo>
                <a:cubicBezTo>
                  <a:pt x="970124" y="1338535"/>
                  <a:pt x="969092" y="1332288"/>
                  <a:pt x="972642" y="1328738"/>
                </a:cubicBezTo>
                <a:cubicBezTo>
                  <a:pt x="976192" y="1325188"/>
                  <a:pt x="982167" y="1325563"/>
                  <a:pt x="986929" y="1323975"/>
                </a:cubicBezTo>
                <a:cubicBezTo>
                  <a:pt x="994469" y="1312666"/>
                  <a:pt x="1001879" y="1300978"/>
                  <a:pt x="1010742" y="1290638"/>
                </a:cubicBezTo>
                <a:cubicBezTo>
                  <a:pt x="1015125" y="1285524"/>
                  <a:pt x="1020646" y="1281464"/>
                  <a:pt x="1025029" y="1276350"/>
                </a:cubicBezTo>
                <a:cubicBezTo>
                  <a:pt x="1030195" y="1270323"/>
                  <a:pt x="1033384" y="1262573"/>
                  <a:pt x="1039317" y="1257300"/>
                </a:cubicBezTo>
                <a:cubicBezTo>
                  <a:pt x="1047873" y="1249695"/>
                  <a:pt x="1058367" y="1244600"/>
                  <a:pt x="1067892" y="1238250"/>
                </a:cubicBezTo>
                <a:lnTo>
                  <a:pt x="1082179" y="1228725"/>
                </a:lnTo>
                <a:cubicBezTo>
                  <a:pt x="1085354" y="1223963"/>
                  <a:pt x="1087657" y="1218485"/>
                  <a:pt x="1091704" y="1214438"/>
                </a:cubicBezTo>
                <a:cubicBezTo>
                  <a:pt x="1095752" y="1210391"/>
                  <a:pt x="1102328" y="1209310"/>
                  <a:pt x="1105992" y="1204913"/>
                </a:cubicBezTo>
                <a:cubicBezTo>
                  <a:pt x="1128628" y="1177751"/>
                  <a:pt x="1101099" y="1190670"/>
                  <a:pt x="1129804" y="1181100"/>
                </a:cubicBezTo>
                <a:cubicBezTo>
                  <a:pt x="1134767" y="1166212"/>
                  <a:pt x="1139582" y="1147595"/>
                  <a:pt x="1153617" y="1138238"/>
                </a:cubicBezTo>
                <a:lnTo>
                  <a:pt x="1167904" y="1128713"/>
                </a:lnTo>
                <a:cubicBezTo>
                  <a:pt x="1174254" y="1119188"/>
                  <a:pt x="1181834" y="1110377"/>
                  <a:pt x="1186954" y="1100138"/>
                </a:cubicBezTo>
                <a:cubicBezTo>
                  <a:pt x="1190129" y="1093788"/>
                  <a:pt x="1192826" y="1087176"/>
                  <a:pt x="1196479" y="1081088"/>
                </a:cubicBezTo>
                <a:cubicBezTo>
                  <a:pt x="1202369" y="1071272"/>
                  <a:pt x="1209179" y="1062038"/>
                  <a:pt x="1215529" y="1052513"/>
                </a:cubicBezTo>
                <a:cubicBezTo>
                  <a:pt x="1218704" y="1047750"/>
                  <a:pt x="1223244" y="1043655"/>
                  <a:pt x="1225054" y="1038225"/>
                </a:cubicBezTo>
                <a:cubicBezTo>
                  <a:pt x="1234412" y="1010155"/>
                  <a:pt x="1223509" y="1037841"/>
                  <a:pt x="1244104" y="1004888"/>
                </a:cubicBezTo>
                <a:cubicBezTo>
                  <a:pt x="1247867" y="998868"/>
                  <a:pt x="1250107" y="992002"/>
                  <a:pt x="1253629" y="985838"/>
                </a:cubicBezTo>
                <a:cubicBezTo>
                  <a:pt x="1256469" y="980868"/>
                  <a:pt x="1259979" y="976313"/>
                  <a:pt x="1263154" y="971550"/>
                </a:cubicBezTo>
                <a:cubicBezTo>
                  <a:pt x="1264742" y="965200"/>
                  <a:pt x="1266036" y="958769"/>
                  <a:pt x="1267917" y="952500"/>
                </a:cubicBezTo>
                <a:cubicBezTo>
                  <a:pt x="1275318" y="927831"/>
                  <a:pt x="1283174" y="912380"/>
                  <a:pt x="1286967" y="885825"/>
                </a:cubicBezTo>
                <a:cubicBezTo>
                  <a:pt x="1288554" y="874713"/>
                  <a:pt x="1289884" y="863560"/>
                  <a:pt x="1291729" y="852488"/>
                </a:cubicBezTo>
                <a:cubicBezTo>
                  <a:pt x="1293060" y="844503"/>
                  <a:pt x="1295161" y="836660"/>
                  <a:pt x="1296492" y="828675"/>
                </a:cubicBezTo>
                <a:cubicBezTo>
                  <a:pt x="1299774" y="808980"/>
                  <a:pt x="1303612" y="776475"/>
                  <a:pt x="1306017" y="757238"/>
                </a:cubicBezTo>
                <a:cubicBezTo>
                  <a:pt x="1307604" y="722313"/>
                  <a:pt x="1310779" y="687424"/>
                  <a:pt x="1310779" y="652463"/>
                </a:cubicBezTo>
                <a:cubicBezTo>
                  <a:pt x="1310779" y="631959"/>
                  <a:pt x="1306802" y="575426"/>
                  <a:pt x="1301254" y="547688"/>
                </a:cubicBezTo>
                <a:cubicBezTo>
                  <a:pt x="1290167" y="492254"/>
                  <a:pt x="1303610" y="599875"/>
                  <a:pt x="1291729" y="504825"/>
                </a:cubicBezTo>
                <a:cubicBezTo>
                  <a:pt x="1289750" y="488994"/>
                  <a:pt x="1289907" y="472881"/>
                  <a:pt x="1286967" y="457200"/>
                </a:cubicBezTo>
                <a:cubicBezTo>
                  <a:pt x="1284791" y="445593"/>
                  <a:pt x="1277790" y="424211"/>
                  <a:pt x="1267917" y="414338"/>
                </a:cubicBezTo>
                <a:cubicBezTo>
                  <a:pt x="1266794" y="413215"/>
                  <a:pt x="1261567" y="411163"/>
                  <a:pt x="1253629" y="414338"/>
                </a:cubicBezTo>
                <a:close/>
              </a:path>
            </a:pathLst>
          </a:custGeom>
          <a:gradFill>
            <a:gsLst>
              <a:gs pos="0">
                <a:schemeClr val="accent1">
                  <a:tint val="66000"/>
                  <a:satMod val="160000"/>
                  <a:alpha val="19000"/>
                </a:schemeClr>
              </a:gs>
              <a:gs pos="50000">
                <a:schemeClr val="accent1">
                  <a:tint val="44500"/>
                  <a:satMod val="160000"/>
                  <a:alpha val="35000"/>
                </a:schemeClr>
              </a:gs>
              <a:gs pos="100000">
                <a:schemeClr val="accent1">
                  <a:tint val="23500"/>
                  <a:satMod val="160000"/>
                  <a:alpha val="56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5" name="Freeform 34"/>
          <p:cNvSpPr/>
          <p:nvPr/>
        </p:nvSpPr>
        <p:spPr>
          <a:xfrm>
            <a:off x="4124119" y="2690813"/>
            <a:ext cx="1405144" cy="2100262"/>
          </a:xfrm>
          <a:custGeom>
            <a:avLst/>
            <a:gdLst>
              <a:gd name="connsiteX0" fmla="*/ 147844 w 1405144"/>
              <a:gd name="connsiteY0" fmla="*/ 114300 h 2100262"/>
              <a:gd name="connsiteX1" fmla="*/ 152606 w 1405144"/>
              <a:gd name="connsiteY1" fmla="*/ 142875 h 2100262"/>
              <a:gd name="connsiteX2" fmla="*/ 162131 w 1405144"/>
              <a:gd name="connsiteY2" fmla="*/ 157162 h 2100262"/>
              <a:gd name="connsiteX3" fmla="*/ 166894 w 1405144"/>
              <a:gd name="connsiteY3" fmla="*/ 180975 h 2100262"/>
              <a:gd name="connsiteX4" fmla="*/ 190706 w 1405144"/>
              <a:gd name="connsiteY4" fmla="*/ 209550 h 2100262"/>
              <a:gd name="connsiteX5" fmla="*/ 214519 w 1405144"/>
              <a:gd name="connsiteY5" fmla="*/ 252412 h 2100262"/>
              <a:gd name="connsiteX6" fmla="*/ 224044 w 1405144"/>
              <a:gd name="connsiteY6" fmla="*/ 266700 h 2100262"/>
              <a:gd name="connsiteX7" fmla="*/ 257381 w 1405144"/>
              <a:gd name="connsiteY7" fmla="*/ 285750 h 2100262"/>
              <a:gd name="connsiteX8" fmla="*/ 271669 w 1405144"/>
              <a:gd name="connsiteY8" fmla="*/ 295275 h 2100262"/>
              <a:gd name="connsiteX9" fmla="*/ 290719 w 1405144"/>
              <a:gd name="connsiteY9" fmla="*/ 300037 h 2100262"/>
              <a:gd name="connsiteX10" fmla="*/ 352631 w 1405144"/>
              <a:gd name="connsiteY10" fmla="*/ 309562 h 2100262"/>
              <a:gd name="connsiteX11" fmla="*/ 471694 w 1405144"/>
              <a:gd name="connsiteY11" fmla="*/ 295275 h 2100262"/>
              <a:gd name="connsiteX12" fmla="*/ 505031 w 1405144"/>
              <a:gd name="connsiteY12" fmla="*/ 271462 h 2100262"/>
              <a:gd name="connsiteX13" fmla="*/ 519319 w 1405144"/>
              <a:gd name="connsiteY13" fmla="*/ 257175 h 2100262"/>
              <a:gd name="connsiteX14" fmla="*/ 538369 w 1405144"/>
              <a:gd name="connsiteY14" fmla="*/ 242887 h 2100262"/>
              <a:gd name="connsiteX15" fmla="*/ 552656 w 1405144"/>
              <a:gd name="connsiteY15" fmla="*/ 228600 h 2100262"/>
              <a:gd name="connsiteX16" fmla="*/ 571706 w 1405144"/>
              <a:gd name="connsiteY16" fmla="*/ 219075 h 2100262"/>
              <a:gd name="connsiteX17" fmla="*/ 590756 w 1405144"/>
              <a:gd name="connsiteY17" fmla="*/ 195262 h 2100262"/>
              <a:gd name="connsiteX18" fmla="*/ 600281 w 1405144"/>
              <a:gd name="connsiteY18" fmla="*/ 180975 h 2100262"/>
              <a:gd name="connsiteX19" fmla="*/ 614569 w 1405144"/>
              <a:gd name="connsiteY19" fmla="*/ 166687 h 2100262"/>
              <a:gd name="connsiteX20" fmla="*/ 638381 w 1405144"/>
              <a:gd name="connsiteY20" fmla="*/ 128587 h 2100262"/>
              <a:gd name="connsiteX21" fmla="*/ 652669 w 1405144"/>
              <a:gd name="connsiteY21" fmla="*/ 114300 h 2100262"/>
              <a:gd name="connsiteX22" fmla="*/ 666956 w 1405144"/>
              <a:gd name="connsiteY22" fmla="*/ 95250 h 2100262"/>
              <a:gd name="connsiteX23" fmla="*/ 676481 w 1405144"/>
              <a:gd name="connsiteY23" fmla="*/ 80962 h 2100262"/>
              <a:gd name="connsiteX24" fmla="*/ 690769 w 1405144"/>
              <a:gd name="connsiteY24" fmla="*/ 76200 h 2100262"/>
              <a:gd name="connsiteX25" fmla="*/ 709819 w 1405144"/>
              <a:gd name="connsiteY25" fmla="*/ 109537 h 2100262"/>
              <a:gd name="connsiteX26" fmla="*/ 724106 w 1405144"/>
              <a:gd name="connsiteY26" fmla="*/ 119062 h 2100262"/>
              <a:gd name="connsiteX27" fmla="*/ 766969 w 1405144"/>
              <a:gd name="connsiteY27" fmla="*/ 133350 h 2100262"/>
              <a:gd name="connsiteX28" fmla="*/ 824119 w 1405144"/>
              <a:gd name="connsiteY28" fmla="*/ 128587 h 2100262"/>
              <a:gd name="connsiteX29" fmla="*/ 838406 w 1405144"/>
              <a:gd name="connsiteY29" fmla="*/ 119062 h 2100262"/>
              <a:gd name="connsiteX30" fmla="*/ 886031 w 1405144"/>
              <a:gd name="connsiteY30" fmla="*/ 100012 h 2100262"/>
              <a:gd name="connsiteX31" fmla="*/ 914606 w 1405144"/>
              <a:gd name="connsiteY31" fmla="*/ 80962 h 2100262"/>
              <a:gd name="connsiteX32" fmla="*/ 928894 w 1405144"/>
              <a:gd name="connsiteY32" fmla="*/ 71437 h 2100262"/>
              <a:gd name="connsiteX33" fmla="*/ 947944 w 1405144"/>
              <a:gd name="connsiteY33" fmla="*/ 61912 h 2100262"/>
              <a:gd name="connsiteX34" fmla="*/ 981281 w 1405144"/>
              <a:gd name="connsiteY34" fmla="*/ 33337 h 2100262"/>
              <a:gd name="connsiteX35" fmla="*/ 1000331 w 1405144"/>
              <a:gd name="connsiteY35" fmla="*/ 23812 h 2100262"/>
              <a:gd name="connsiteX36" fmla="*/ 1019381 w 1405144"/>
              <a:gd name="connsiteY36" fmla="*/ 9525 h 2100262"/>
              <a:gd name="connsiteX37" fmla="*/ 1033669 w 1405144"/>
              <a:gd name="connsiteY37" fmla="*/ 0 h 2100262"/>
              <a:gd name="connsiteX38" fmla="*/ 1019381 w 1405144"/>
              <a:gd name="connsiteY38" fmla="*/ 47625 h 2100262"/>
              <a:gd name="connsiteX39" fmla="*/ 1009856 w 1405144"/>
              <a:gd name="connsiteY39" fmla="*/ 61912 h 2100262"/>
              <a:gd name="connsiteX40" fmla="*/ 1000331 w 1405144"/>
              <a:gd name="connsiteY40" fmla="*/ 90487 h 2100262"/>
              <a:gd name="connsiteX41" fmla="*/ 986044 w 1405144"/>
              <a:gd name="connsiteY41" fmla="*/ 138112 h 2100262"/>
              <a:gd name="connsiteX42" fmla="*/ 981281 w 1405144"/>
              <a:gd name="connsiteY42" fmla="*/ 152400 h 2100262"/>
              <a:gd name="connsiteX43" fmla="*/ 971756 w 1405144"/>
              <a:gd name="connsiteY43" fmla="*/ 166687 h 2100262"/>
              <a:gd name="connsiteX44" fmla="*/ 962231 w 1405144"/>
              <a:gd name="connsiteY44" fmla="*/ 219075 h 2100262"/>
              <a:gd name="connsiteX45" fmla="*/ 952706 w 1405144"/>
              <a:gd name="connsiteY45" fmla="*/ 247650 h 2100262"/>
              <a:gd name="connsiteX46" fmla="*/ 952706 w 1405144"/>
              <a:gd name="connsiteY46" fmla="*/ 333375 h 2100262"/>
              <a:gd name="connsiteX47" fmla="*/ 957469 w 1405144"/>
              <a:gd name="connsiteY47" fmla="*/ 347662 h 2100262"/>
              <a:gd name="connsiteX48" fmla="*/ 971756 w 1405144"/>
              <a:gd name="connsiteY48" fmla="*/ 361950 h 2100262"/>
              <a:gd name="connsiteX49" fmla="*/ 976519 w 1405144"/>
              <a:gd name="connsiteY49" fmla="*/ 376237 h 2100262"/>
              <a:gd name="connsiteX50" fmla="*/ 952706 w 1405144"/>
              <a:gd name="connsiteY50" fmla="*/ 400050 h 2100262"/>
              <a:gd name="connsiteX51" fmla="*/ 919369 w 1405144"/>
              <a:gd name="connsiteY51" fmla="*/ 442912 h 2100262"/>
              <a:gd name="connsiteX52" fmla="*/ 900319 w 1405144"/>
              <a:gd name="connsiteY52" fmla="*/ 476250 h 2100262"/>
              <a:gd name="connsiteX53" fmla="*/ 895556 w 1405144"/>
              <a:gd name="connsiteY53" fmla="*/ 495300 h 2100262"/>
              <a:gd name="connsiteX54" fmla="*/ 914606 w 1405144"/>
              <a:gd name="connsiteY54" fmla="*/ 557212 h 2100262"/>
              <a:gd name="connsiteX55" fmla="*/ 933656 w 1405144"/>
              <a:gd name="connsiteY55" fmla="*/ 566737 h 2100262"/>
              <a:gd name="connsiteX56" fmla="*/ 947944 w 1405144"/>
              <a:gd name="connsiteY56" fmla="*/ 571500 h 2100262"/>
              <a:gd name="connsiteX57" fmla="*/ 1100344 w 1405144"/>
              <a:gd name="connsiteY57" fmla="*/ 566737 h 2100262"/>
              <a:gd name="connsiteX58" fmla="*/ 1147969 w 1405144"/>
              <a:gd name="connsiteY58" fmla="*/ 561975 h 2100262"/>
              <a:gd name="connsiteX59" fmla="*/ 1219406 w 1405144"/>
              <a:gd name="connsiteY59" fmla="*/ 566737 h 2100262"/>
              <a:gd name="connsiteX60" fmla="*/ 1200356 w 1405144"/>
              <a:gd name="connsiteY60" fmla="*/ 576262 h 2100262"/>
              <a:gd name="connsiteX61" fmla="*/ 1186069 w 1405144"/>
              <a:gd name="connsiteY61" fmla="*/ 590550 h 2100262"/>
              <a:gd name="connsiteX62" fmla="*/ 1171781 w 1405144"/>
              <a:gd name="connsiteY62" fmla="*/ 600075 h 2100262"/>
              <a:gd name="connsiteX63" fmla="*/ 1167019 w 1405144"/>
              <a:gd name="connsiteY63" fmla="*/ 614362 h 2100262"/>
              <a:gd name="connsiteX64" fmla="*/ 1157494 w 1405144"/>
              <a:gd name="connsiteY64" fmla="*/ 628650 h 2100262"/>
              <a:gd name="connsiteX65" fmla="*/ 1143206 w 1405144"/>
              <a:gd name="connsiteY65" fmla="*/ 661987 h 2100262"/>
              <a:gd name="connsiteX66" fmla="*/ 1147969 w 1405144"/>
              <a:gd name="connsiteY66" fmla="*/ 733425 h 2100262"/>
              <a:gd name="connsiteX67" fmla="*/ 1167019 w 1405144"/>
              <a:gd name="connsiteY67" fmla="*/ 776287 h 2100262"/>
              <a:gd name="connsiteX68" fmla="*/ 1176544 w 1405144"/>
              <a:gd name="connsiteY68" fmla="*/ 795337 h 2100262"/>
              <a:gd name="connsiteX69" fmla="*/ 1200356 w 1405144"/>
              <a:gd name="connsiteY69" fmla="*/ 838200 h 2100262"/>
              <a:gd name="connsiteX70" fmla="*/ 1214644 w 1405144"/>
              <a:gd name="connsiteY70" fmla="*/ 842962 h 2100262"/>
              <a:gd name="connsiteX71" fmla="*/ 1228931 w 1405144"/>
              <a:gd name="connsiteY71" fmla="*/ 857250 h 2100262"/>
              <a:gd name="connsiteX72" fmla="*/ 1243219 w 1405144"/>
              <a:gd name="connsiteY72" fmla="*/ 866775 h 2100262"/>
              <a:gd name="connsiteX73" fmla="*/ 1262269 w 1405144"/>
              <a:gd name="connsiteY73" fmla="*/ 881062 h 2100262"/>
              <a:gd name="connsiteX74" fmla="*/ 1290844 w 1405144"/>
              <a:gd name="connsiteY74" fmla="*/ 900112 h 2100262"/>
              <a:gd name="connsiteX75" fmla="*/ 1305131 w 1405144"/>
              <a:gd name="connsiteY75" fmla="*/ 904875 h 2100262"/>
              <a:gd name="connsiteX76" fmla="*/ 1333706 w 1405144"/>
              <a:gd name="connsiteY76" fmla="*/ 919162 h 2100262"/>
              <a:gd name="connsiteX77" fmla="*/ 1347994 w 1405144"/>
              <a:gd name="connsiteY77" fmla="*/ 928687 h 2100262"/>
              <a:gd name="connsiteX78" fmla="*/ 1386094 w 1405144"/>
              <a:gd name="connsiteY78" fmla="*/ 947737 h 2100262"/>
              <a:gd name="connsiteX79" fmla="*/ 1405144 w 1405144"/>
              <a:gd name="connsiteY79" fmla="*/ 962025 h 2100262"/>
              <a:gd name="connsiteX80" fmla="*/ 1290844 w 1405144"/>
              <a:gd name="connsiteY80" fmla="*/ 962025 h 2100262"/>
              <a:gd name="connsiteX81" fmla="*/ 1214644 w 1405144"/>
              <a:gd name="connsiteY81" fmla="*/ 957262 h 2100262"/>
              <a:gd name="connsiteX82" fmla="*/ 1086056 w 1405144"/>
              <a:gd name="connsiteY82" fmla="*/ 962025 h 2100262"/>
              <a:gd name="connsiteX83" fmla="*/ 1071769 w 1405144"/>
              <a:gd name="connsiteY83" fmla="*/ 966787 h 2100262"/>
              <a:gd name="connsiteX84" fmla="*/ 1033669 w 1405144"/>
              <a:gd name="connsiteY84" fmla="*/ 971550 h 2100262"/>
              <a:gd name="connsiteX85" fmla="*/ 1000331 w 1405144"/>
              <a:gd name="connsiteY85" fmla="*/ 981075 h 2100262"/>
              <a:gd name="connsiteX86" fmla="*/ 986044 w 1405144"/>
              <a:gd name="connsiteY86" fmla="*/ 985837 h 2100262"/>
              <a:gd name="connsiteX87" fmla="*/ 957469 w 1405144"/>
              <a:gd name="connsiteY87" fmla="*/ 1000125 h 2100262"/>
              <a:gd name="connsiteX88" fmla="*/ 943181 w 1405144"/>
              <a:gd name="connsiteY88" fmla="*/ 1009650 h 2100262"/>
              <a:gd name="connsiteX89" fmla="*/ 909844 w 1405144"/>
              <a:gd name="connsiteY89" fmla="*/ 1023937 h 2100262"/>
              <a:gd name="connsiteX90" fmla="*/ 900319 w 1405144"/>
              <a:gd name="connsiteY90" fmla="*/ 1038225 h 2100262"/>
              <a:gd name="connsiteX91" fmla="*/ 895556 w 1405144"/>
              <a:gd name="connsiteY91" fmla="*/ 1052512 h 2100262"/>
              <a:gd name="connsiteX92" fmla="*/ 881269 w 1405144"/>
              <a:gd name="connsiteY92" fmla="*/ 1062037 h 2100262"/>
              <a:gd name="connsiteX93" fmla="*/ 866981 w 1405144"/>
              <a:gd name="connsiteY93" fmla="*/ 1090612 h 2100262"/>
              <a:gd name="connsiteX94" fmla="*/ 852694 w 1405144"/>
              <a:gd name="connsiteY94" fmla="*/ 1119187 h 2100262"/>
              <a:gd name="connsiteX95" fmla="*/ 843169 w 1405144"/>
              <a:gd name="connsiteY95" fmla="*/ 1152525 h 2100262"/>
              <a:gd name="connsiteX96" fmla="*/ 833644 w 1405144"/>
              <a:gd name="connsiteY96" fmla="*/ 1185862 h 2100262"/>
              <a:gd name="connsiteX97" fmla="*/ 838406 w 1405144"/>
              <a:gd name="connsiteY97" fmla="*/ 1309687 h 2100262"/>
              <a:gd name="connsiteX98" fmla="*/ 857456 w 1405144"/>
              <a:gd name="connsiteY98" fmla="*/ 1357312 h 2100262"/>
              <a:gd name="connsiteX99" fmla="*/ 866981 w 1405144"/>
              <a:gd name="connsiteY99" fmla="*/ 1371600 h 2100262"/>
              <a:gd name="connsiteX100" fmla="*/ 886031 w 1405144"/>
              <a:gd name="connsiteY100" fmla="*/ 1400175 h 2100262"/>
              <a:gd name="connsiteX101" fmla="*/ 905081 w 1405144"/>
              <a:gd name="connsiteY101" fmla="*/ 1404937 h 2100262"/>
              <a:gd name="connsiteX102" fmla="*/ 947944 w 1405144"/>
              <a:gd name="connsiteY102" fmla="*/ 1409700 h 2100262"/>
              <a:gd name="connsiteX103" fmla="*/ 986044 w 1405144"/>
              <a:gd name="connsiteY103" fmla="*/ 1414462 h 2100262"/>
              <a:gd name="connsiteX104" fmla="*/ 1019381 w 1405144"/>
              <a:gd name="connsiteY104" fmla="*/ 1409700 h 2100262"/>
              <a:gd name="connsiteX105" fmla="*/ 1067006 w 1405144"/>
              <a:gd name="connsiteY105" fmla="*/ 1400175 h 2100262"/>
              <a:gd name="connsiteX106" fmla="*/ 1052719 w 1405144"/>
              <a:gd name="connsiteY106" fmla="*/ 1395412 h 2100262"/>
              <a:gd name="connsiteX107" fmla="*/ 1033669 w 1405144"/>
              <a:gd name="connsiteY107" fmla="*/ 1409700 h 2100262"/>
              <a:gd name="connsiteX108" fmla="*/ 1014619 w 1405144"/>
              <a:gd name="connsiteY108" fmla="*/ 1414462 h 2100262"/>
              <a:gd name="connsiteX109" fmla="*/ 995569 w 1405144"/>
              <a:gd name="connsiteY109" fmla="*/ 1423987 h 2100262"/>
              <a:gd name="connsiteX110" fmla="*/ 981281 w 1405144"/>
              <a:gd name="connsiteY110" fmla="*/ 1428750 h 2100262"/>
              <a:gd name="connsiteX111" fmla="*/ 966994 w 1405144"/>
              <a:gd name="connsiteY111" fmla="*/ 1438275 h 2100262"/>
              <a:gd name="connsiteX112" fmla="*/ 928894 w 1405144"/>
              <a:gd name="connsiteY112" fmla="*/ 1457325 h 2100262"/>
              <a:gd name="connsiteX113" fmla="*/ 909844 w 1405144"/>
              <a:gd name="connsiteY113" fmla="*/ 1466850 h 2100262"/>
              <a:gd name="connsiteX114" fmla="*/ 886031 w 1405144"/>
              <a:gd name="connsiteY114" fmla="*/ 1490662 h 2100262"/>
              <a:gd name="connsiteX115" fmla="*/ 871744 w 1405144"/>
              <a:gd name="connsiteY115" fmla="*/ 1509712 h 2100262"/>
              <a:gd name="connsiteX116" fmla="*/ 862219 w 1405144"/>
              <a:gd name="connsiteY116" fmla="*/ 1547812 h 2100262"/>
              <a:gd name="connsiteX117" fmla="*/ 857456 w 1405144"/>
              <a:gd name="connsiteY117" fmla="*/ 1566862 h 2100262"/>
              <a:gd name="connsiteX118" fmla="*/ 852694 w 1405144"/>
              <a:gd name="connsiteY118" fmla="*/ 1581150 h 2100262"/>
              <a:gd name="connsiteX119" fmla="*/ 843169 w 1405144"/>
              <a:gd name="connsiteY119" fmla="*/ 1628775 h 2100262"/>
              <a:gd name="connsiteX120" fmla="*/ 847931 w 1405144"/>
              <a:gd name="connsiteY120" fmla="*/ 1728787 h 2100262"/>
              <a:gd name="connsiteX121" fmla="*/ 852694 w 1405144"/>
              <a:gd name="connsiteY121" fmla="*/ 1747837 h 2100262"/>
              <a:gd name="connsiteX122" fmla="*/ 857456 w 1405144"/>
              <a:gd name="connsiteY122" fmla="*/ 1771650 h 2100262"/>
              <a:gd name="connsiteX123" fmla="*/ 862219 w 1405144"/>
              <a:gd name="connsiteY123" fmla="*/ 1790700 h 2100262"/>
              <a:gd name="connsiteX124" fmla="*/ 871744 w 1405144"/>
              <a:gd name="connsiteY124" fmla="*/ 1843087 h 2100262"/>
              <a:gd name="connsiteX125" fmla="*/ 881269 w 1405144"/>
              <a:gd name="connsiteY125" fmla="*/ 1871662 h 2100262"/>
              <a:gd name="connsiteX126" fmla="*/ 890794 w 1405144"/>
              <a:gd name="connsiteY126" fmla="*/ 1909762 h 2100262"/>
              <a:gd name="connsiteX127" fmla="*/ 900319 w 1405144"/>
              <a:gd name="connsiteY127" fmla="*/ 1924050 h 2100262"/>
              <a:gd name="connsiteX128" fmla="*/ 909844 w 1405144"/>
              <a:gd name="connsiteY128" fmla="*/ 1952625 h 2100262"/>
              <a:gd name="connsiteX129" fmla="*/ 900319 w 1405144"/>
              <a:gd name="connsiteY129" fmla="*/ 1938337 h 2100262"/>
              <a:gd name="connsiteX130" fmla="*/ 895556 w 1405144"/>
              <a:gd name="connsiteY130" fmla="*/ 1924050 h 2100262"/>
              <a:gd name="connsiteX131" fmla="*/ 881269 w 1405144"/>
              <a:gd name="connsiteY131" fmla="*/ 1909762 h 2100262"/>
              <a:gd name="connsiteX132" fmla="*/ 857456 w 1405144"/>
              <a:gd name="connsiteY132" fmla="*/ 1866900 h 2100262"/>
              <a:gd name="connsiteX133" fmla="*/ 843169 w 1405144"/>
              <a:gd name="connsiteY133" fmla="*/ 1852612 h 2100262"/>
              <a:gd name="connsiteX134" fmla="*/ 824119 w 1405144"/>
              <a:gd name="connsiteY134" fmla="*/ 1824037 h 2100262"/>
              <a:gd name="connsiteX135" fmla="*/ 814594 w 1405144"/>
              <a:gd name="connsiteY135" fmla="*/ 1809750 h 2100262"/>
              <a:gd name="connsiteX136" fmla="*/ 795544 w 1405144"/>
              <a:gd name="connsiteY136" fmla="*/ 1795462 h 2100262"/>
              <a:gd name="connsiteX137" fmla="*/ 776494 w 1405144"/>
              <a:gd name="connsiteY137" fmla="*/ 1771650 h 2100262"/>
              <a:gd name="connsiteX138" fmla="*/ 743156 w 1405144"/>
              <a:gd name="connsiteY138" fmla="*/ 1743075 h 2100262"/>
              <a:gd name="connsiteX139" fmla="*/ 728869 w 1405144"/>
              <a:gd name="connsiteY139" fmla="*/ 1738312 h 2100262"/>
              <a:gd name="connsiteX140" fmla="*/ 695531 w 1405144"/>
              <a:gd name="connsiteY140" fmla="*/ 1728787 h 2100262"/>
              <a:gd name="connsiteX141" fmla="*/ 676481 w 1405144"/>
              <a:gd name="connsiteY141" fmla="*/ 1733550 h 2100262"/>
              <a:gd name="connsiteX142" fmla="*/ 633619 w 1405144"/>
              <a:gd name="connsiteY142" fmla="*/ 1771650 h 2100262"/>
              <a:gd name="connsiteX143" fmla="*/ 619331 w 1405144"/>
              <a:gd name="connsiteY143" fmla="*/ 1781175 h 2100262"/>
              <a:gd name="connsiteX144" fmla="*/ 595519 w 1405144"/>
              <a:gd name="connsiteY144" fmla="*/ 1814512 h 2100262"/>
              <a:gd name="connsiteX145" fmla="*/ 585994 w 1405144"/>
              <a:gd name="connsiteY145" fmla="*/ 1828800 h 2100262"/>
              <a:gd name="connsiteX146" fmla="*/ 562181 w 1405144"/>
              <a:gd name="connsiteY146" fmla="*/ 1862137 h 2100262"/>
              <a:gd name="connsiteX147" fmla="*/ 547894 w 1405144"/>
              <a:gd name="connsiteY147" fmla="*/ 1890712 h 2100262"/>
              <a:gd name="connsiteX148" fmla="*/ 538369 w 1405144"/>
              <a:gd name="connsiteY148" fmla="*/ 1909762 h 2100262"/>
              <a:gd name="connsiteX149" fmla="*/ 533606 w 1405144"/>
              <a:gd name="connsiteY149" fmla="*/ 1924050 h 2100262"/>
              <a:gd name="connsiteX150" fmla="*/ 524081 w 1405144"/>
              <a:gd name="connsiteY150" fmla="*/ 1938337 h 2100262"/>
              <a:gd name="connsiteX151" fmla="*/ 509794 w 1405144"/>
              <a:gd name="connsiteY151" fmla="*/ 1971675 h 2100262"/>
              <a:gd name="connsiteX152" fmla="*/ 505031 w 1405144"/>
              <a:gd name="connsiteY152" fmla="*/ 1985962 h 2100262"/>
              <a:gd name="connsiteX153" fmla="*/ 495506 w 1405144"/>
              <a:gd name="connsiteY153" fmla="*/ 2005012 h 2100262"/>
              <a:gd name="connsiteX154" fmla="*/ 490744 w 1405144"/>
              <a:gd name="connsiteY154" fmla="*/ 2024062 h 2100262"/>
              <a:gd name="connsiteX155" fmla="*/ 485981 w 1405144"/>
              <a:gd name="connsiteY155" fmla="*/ 2038350 h 2100262"/>
              <a:gd name="connsiteX156" fmla="*/ 481219 w 1405144"/>
              <a:gd name="connsiteY156" fmla="*/ 2076450 h 2100262"/>
              <a:gd name="connsiteX157" fmla="*/ 476456 w 1405144"/>
              <a:gd name="connsiteY157" fmla="*/ 2100262 h 2100262"/>
              <a:gd name="connsiteX158" fmla="*/ 476456 w 1405144"/>
              <a:gd name="connsiteY158" fmla="*/ 1895475 h 2100262"/>
              <a:gd name="connsiteX159" fmla="*/ 466931 w 1405144"/>
              <a:gd name="connsiteY159" fmla="*/ 1852612 h 2100262"/>
              <a:gd name="connsiteX160" fmla="*/ 452644 w 1405144"/>
              <a:gd name="connsiteY160" fmla="*/ 1804987 h 2100262"/>
              <a:gd name="connsiteX161" fmla="*/ 438356 w 1405144"/>
              <a:gd name="connsiteY161" fmla="*/ 1752600 h 2100262"/>
              <a:gd name="connsiteX162" fmla="*/ 433594 w 1405144"/>
              <a:gd name="connsiteY162" fmla="*/ 1738312 h 2100262"/>
              <a:gd name="connsiteX163" fmla="*/ 424069 w 1405144"/>
              <a:gd name="connsiteY163" fmla="*/ 1724025 h 2100262"/>
              <a:gd name="connsiteX164" fmla="*/ 409781 w 1405144"/>
              <a:gd name="connsiteY164" fmla="*/ 1690687 h 2100262"/>
              <a:gd name="connsiteX165" fmla="*/ 405019 w 1405144"/>
              <a:gd name="connsiteY165" fmla="*/ 1676400 h 2100262"/>
              <a:gd name="connsiteX166" fmla="*/ 395494 w 1405144"/>
              <a:gd name="connsiteY166" fmla="*/ 1662112 h 2100262"/>
              <a:gd name="connsiteX167" fmla="*/ 381206 w 1405144"/>
              <a:gd name="connsiteY167" fmla="*/ 1633537 h 2100262"/>
              <a:gd name="connsiteX168" fmla="*/ 362156 w 1405144"/>
              <a:gd name="connsiteY168" fmla="*/ 1604962 h 2100262"/>
              <a:gd name="connsiteX169" fmla="*/ 347869 w 1405144"/>
              <a:gd name="connsiteY169" fmla="*/ 1576387 h 2100262"/>
              <a:gd name="connsiteX170" fmla="*/ 319294 w 1405144"/>
              <a:gd name="connsiteY170" fmla="*/ 1552575 h 2100262"/>
              <a:gd name="connsiteX171" fmla="*/ 305006 w 1405144"/>
              <a:gd name="connsiteY171" fmla="*/ 1538287 h 2100262"/>
              <a:gd name="connsiteX172" fmla="*/ 290719 w 1405144"/>
              <a:gd name="connsiteY172" fmla="*/ 1528762 h 2100262"/>
              <a:gd name="connsiteX173" fmla="*/ 271669 w 1405144"/>
              <a:gd name="connsiteY173" fmla="*/ 1514475 h 2100262"/>
              <a:gd name="connsiteX174" fmla="*/ 257381 w 1405144"/>
              <a:gd name="connsiteY174" fmla="*/ 1509712 h 2100262"/>
              <a:gd name="connsiteX175" fmla="*/ 243094 w 1405144"/>
              <a:gd name="connsiteY175" fmla="*/ 1500187 h 2100262"/>
              <a:gd name="connsiteX176" fmla="*/ 190706 w 1405144"/>
              <a:gd name="connsiteY176" fmla="*/ 1476375 h 2100262"/>
              <a:gd name="connsiteX177" fmla="*/ 162131 w 1405144"/>
              <a:gd name="connsiteY177" fmla="*/ 1462087 h 2100262"/>
              <a:gd name="connsiteX178" fmla="*/ 147844 w 1405144"/>
              <a:gd name="connsiteY178" fmla="*/ 1452562 h 2100262"/>
              <a:gd name="connsiteX179" fmla="*/ 133556 w 1405144"/>
              <a:gd name="connsiteY179" fmla="*/ 1447800 h 2100262"/>
              <a:gd name="connsiteX180" fmla="*/ 114506 w 1405144"/>
              <a:gd name="connsiteY180" fmla="*/ 1438275 h 2100262"/>
              <a:gd name="connsiteX181" fmla="*/ 100219 w 1405144"/>
              <a:gd name="connsiteY181" fmla="*/ 1433512 h 2100262"/>
              <a:gd name="connsiteX182" fmla="*/ 71644 w 1405144"/>
              <a:gd name="connsiteY182" fmla="*/ 1419225 h 2100262"/>
              <a:gd name="connsiteX183" fmla="*/ 43069 w 1405144"/>
              <a:gd name="connsiteY183" fmla="*/ 1400175 h 2100262"/>
              <a:gd name="connsiteX184" fmla="*/ 19256 w 1405144"/>
              <a:gd name="connsiteY184" fmla="*/ 1371600 h 2100262"/>
              <a:gd name="connsiteX185" fmla="*/ 14494 w 1405144"/>
              <a:gd name="connsiteY185" fmla="*/ 1357312 h 2100262"/>
              <a:gd name="connsiteX186" fmla="*/ 14494 w 1405144"/>
              <a:gd name="connsiteY186" fmla="*/ 1214437 h 2100262"/>
              <a:gd name="connsiteX187" fmla="*/ 28781 w 1405144"/>
              <a:gd name="connsiteY187" fmla="*/ 1162050 h 2100262"/>
              <a:gd name="connsiteX188" fmla="*/ 38306 w 1405144"/>
              <a:gd name="connsiteY188" fmla="*/ 1114425 h 2100262"/>
              <a:gd name="connsiteX189" fmla="*/ 47831 w 1405144"/>
              <a:gd name="connsiteY189" fmla="*/ 1095375 h 2100262"/>
              <a:gd name="connsiteX190" fmla="*/ 52594 w 1405144"/>
              <a:gd name="connsiteY190" fmla="*/ 1081087 h 2100262"/>
              <a:gd name="connsiteX191" fmla="*/ 62119 w 1405144"/>
              <a:gd name="connsiteY191" fmla="*/ 1019175 h 2100262"/>
              <a:gd name="connsiteX192" fmla="*/ 71644 w 1405144"/>
              <a:gd name="connsiteY192" fmla="*/ 990600 h 2100262"/>
              <a:gd name="connsiteX193" fmla="*/ 81169 w 1405144"/>
              <a:gd name="connsiteY193" fmla="*/ 957262 h 2100262"/>
              <a:gd name="connsiteX194" fmla="*/ 85931 w 1405144"/>
              <a:gd name="connsiteY194" fmla="*/ 923925 h 2100262"/>
              <a:gd name="connsiteX195" fmla="*/ 95456 w 1405144"/>
              <a:gd name="connsiteY195" fmla="*/ 885825 h 2100262"/>
              <a:gd name="connsiteX196" fmla="*/ 100219 w 1405144"/>
              <a:gd name="connsiteY196" fmla="*/ 866775 h 2100262"/>
              <a:gd name="connsiteX197" fmla="*/ 109744 w 1405144"/>
              <a:gd name="connsiteY197" fmla="*/ 819150 h 2100262"/>
              <a:gd name="connsiteX198" fmla="*/ 114506 w 1405144"/>
              <a:gd name="connsiteY198" fmla="*/ 795337 h 2100262"/>
              <a:gd name="connsiteX199" fmla="*/ 124031 w 1405144"/>
              <a:gd name="connsiteY199" fmla="*/ 709612 h 2100262"/>
              <a:gd name="connsiteX200" fmla="*/ 133556 w 1405144"/>
              <a:gd name="connsiteY200" fmla="*/ 633412 h 2100262"/>
              <a:gd name="connsiteX201" fmla="*/ 124031 w 1405144"/>
              <a:gd name="connsiteY201" fmla="*/ 528637 h 2100262"/>
              <a:gd name="connsiteX202" fmla="*/ 119269 w 1405144"/>
              <a:gd name="connsiteY202" fmla="*/ 500062 h 2100262"/>
              <a:gd name="connsiteX203" fmla="*/ 109744 w 1405144"/>
              <a:gd name="connsiteY203" fmla="*/ 466725 h 2100262"/>
              <a:gd name="connsiteX204" fmla="*/ 100219 w 1405144"/>
              <a:gd name="connsiteY204" fmla="*/ 414337 h 2100262"/>
              <a:gd name="connsiteX205" fmla="*/ 95456 w 1405144"/>
              <a:gd name="connsiteY205" fmla="*/ 381000 h 2100262"/>
              <a:gd name="connsiteX206" fmla="*/ 90694 w 1405144"/>
              <a:gd name="connsiteY206" fmla="*/ 361950 h 2100262"/>
              <a:gd name="connsiteX207" fmla="*/ 81169 w 1405144"/>
              <a:gd name="connsiteY207" fmla="*/ 304800 h 2100262"/>
              <a:gd name="connsiteX208" fmla="*/ 76406 w 1405144"/>
              <a:gd name="connsiteY208" fmla="*/ 290512 h 2100262"/>
              <a:gd name="connsiteX209" fmla="*/ 76406 w 1405144"/>
              <a:gd name="connsiteY209" fmla="*/ 161925 h 2100262"/>
              <a:gd name="connsiteX210" fmla="*/ 85931 w 1405144"/>
              <a:gd name="connsiteY210" fmla="*/ 147637 h 2100262"/>
              <a:gd name="connsiteX211" fmla="*/ 114506 w 1405144"/>
              <a:gd name="connsiteY211" fmla="*/ 119062 h 2100262"/>
              <a:gd name="connsiteX212" fmla="*/ 147844 w 1405144"/>
              <a:gd name="connsiteY212" fmla="*/ 114300 h 21002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</a:cxnLst>
            <a:rect l="l" t="t" r="r" b="b"/>
            <a:pathLst>
              <a:path w="1405144" h="2100262">
                <a:moveTo>
                  <a:pt x="147844" y="114300"/>
                </a:moveTo>
                <a:cubicBezTo>
                  <a:pt x="149431" y="123825"/>
                  <a:pt x="149552" y="133714"/>
                  <a:pt x="152606" y="142875"/>
                </a:cubicBezTo>
                <a:cubicBezTo>
                  <a:pt x="154416" y="148305"/>
                  <a:pt x="160121" y="151803"/>
                  <a:pt x="162131" y="157162"/>
                </a:cubicBezTo>
                <a:cubicBezTo>
                  <a:pt x="164973" y="164741"/>
                  <a:pt x="164052" y="173396"/>
                  <a:pt x="166894" y="180975"/>
                </a:cubicBezTo>
                <a:cubicBezTo>
                  <a:pt x="170872" y="191582"/>
                  <a:pt x="183296" y="202139"/>
                  <a:pt x="190706" y="209550"/>
                </a:cubicBezTo>
                <a:cubicBezTo>
                  <a:pt x="199090" y="234697"/>
                  <a:pt x="192684" y="219659"/>
                  <a:pt x="214519" y="252412"/>
                </a:cubicBezTo>
                <a:cubicBezTo>
                  <a:pt x="217694" y="257175"/>
                  <a:pt x="219281" y="263525"/>
                  <a:pt x="224044" y="266700"/>
                </a:cubicBezTo>
                <a:cubicBezTo>
                  <a:pt x="258846" y="289902"/>
                  <a:pt x="215093" y="261586"/>
                  <a:pt x="257381" y="285750"/>
                </a:cubicBezTo>
                <a:cubicBezTo>
                  <a:pt x="262351" y="288590"/>
                  <a:pt x="266408" y="293020"/>
                  <a:pt x="271669" y="295275"/>
                </a:cubicBezTo>
                <a:cubicBezTo>
                  <a:pt x="277685" y="297853"/>
                  <a:pt x="284301" y="298753"/>
                  <a:pt x="290719" y="300037"/>
                </a:cubicBezTo>
                <a:cubicBezTo>
                  <a:pt x="307256" y="303344"/>
                  <a:pt x="336599" y="307272"/>
                  <a:pt x="352631" y="309562"/>
                </a:cubicBezTo>
                <a:cubicBezTo>
                  <a:pt x="449513" y="298797"/>
                  <a:pt x="409894" y="304103"/>
                  <a:pt x="471694" y="295275"/>
                </a:cubicBezTo>
                <a:cubicBezTo>
                  <a:pt x="483003" y="287735"/>
                  <a:pt x="494691" y="280325"/>
                  <a:pt x="505031" y="271462"/>
                </a:cubicBezTo>
                <a:cubicBezTo>
                  <a:pt x="510145" y="267079"/>
                  <a:pt x="514205" y="261558"/>
                  <a:pt x="519319" y="257175"/>
                </a:cubicBezTo>
                <a:cubicBezTo>
                  <a:pt x="525346" y="252009"/>
                  <a:pt x="532342" y="248053"/>
                  <a:pt x="538369" y="242887"/>
                </a:cubicBezTo>
                <a:cubicBezTo>
                  <a:pt x="543483" y="238504"/>
                  <a:pt x="547176" y="232515"/>
                  <a:pt x="552656" y="228600"/>
                </a:cubicBezTo>
                <a:cubicBezTo>
                  <a:pt x="558433" y="224474"/>
                  <a:pt x="565356" y="222250"/>
                  <a:pt x="571706" y="219075"/>
                </a:cubicBezTo>
                <a:cubicBezTo>
                  <a:pt x="580978" y="191260"/>
                  <a:pt x="569214" y="216804"/>
                  <a:pt x="590756" y="195262"/>
                </a:cubicBezTo>
                <a:cubicBezTo>
                  <a:pt x="594803" y="191215"/>
                  <a:pt x="596617" y="185372"/>
                  <a:pt x="600281" y="180975"/>
                </a:cubicBezTo>
                <a:cubicBezTo>
                  <a:pt x="604593" y="175801"/>
                  <a:pt x="610186" y="171801"/>
                  <a:pt x="614569" y="166687"/>
                </a:cubicBezTo>
                <a:cubicBezTo>
                  <a:pt x="657465" y="116641"/>
                  <a:pt x="603528" y="177380"/>
                  <a:pt x="638381" y="128587"/>
                </a:cubicBezTo>
                <a:cubicBezTo>
                  <a:pt x="642296" y="123106"/>
                  <a:pt x="648286" y="119414"/>
                  <a:pt x="652669" y="114300"/>
                </a:cubicBezTo>
                <a:cubicBezTo>
                  <a:pt x="657835" y="108274"/>
                  <a:pt x="662343" y="101709"/>
                  <a:pt x="666956" y="95250"/>
                </a:cubicBezTo>
                <a:cubicBezTo>
                  <a:pt x="670283" y="90592"/>
                  <a:pt x="672011" y="84538"/>
                  <a:pt x="676481" y="80962"/>
                </a:cubicBezTo>
                <a:cubicBezTo>
                  <a:pt x="680401" y="77826"/>
                  <a:pt x="686006" y="77787"/>
                  <a:pt x="690769" y="76200"/>
                </a:cubicBezTo>
                <a:cubicBezTo>
                  <a:pt x="694505" y="83672"/>
                  <a:pt x="703087" y="102805"/>
                  <a:pt x="709819" y="109537"/>
                </a:cubicBezTo>
                <a:cubicBezTo>
                  <a:pt x="713866" y="113584"/>
                  <a:pt x="719136" y="116222"/>
                  <a:pt x="724106" y="119062"/>
                </a:cubicBezTo>
                <a:cubicBezTo>
                  <a:pt x="745340" y="131196"/>
                  <a:pt x="741960" y="128348"/>
                  <a:pt x="766969" y="133350"/>
                </a:cubicBezTo>
                <a:cubicBezTo>
                  <a:pt x="786019" y="131762"/>
                  <a:pt x="805374" y="132336"/>
                  <a:pt x="824119" y="128587"/>
                </a:cubicBezTo>
                <a:cubicBezTo>
                  <a:pt x="829732" y="127464"/>
                  <a:pt x="833176" y="121387"/>
                  <a:pt x="838406" y="119062"/>
                </a:cubicBezTo>
                <a:cubicBezTo>
                  <a:pt x="873456" y="103484"/>
                  <a:pt x="858185" y="116720"/>
                  <a:pt x="886031" y="100012"/>
                </a:cubicBezTo>
                <a:cubicBezTo>
                  <a:pt x="895847" y="94122"/>
                  <a:pt x="905081" y="87312"/>
                  <a:pt x="914606" y="80962"/>
                </a:cubicBezTo>
                <a:cubicBezTo>
                  <a:pt x="919369" y="77787"/>
                  <a:pt x="923774" y="73997"/>
                  <a:pt x="928894" y="71437"/>
                </a:cubicBezTo>
                <a:cubicBezTo>
                  <a:pt x="935244" y="68262"/>
                  <a:pt x="941924" y="65675"/>
                  <a:pt x="947944" y="61912"/>
                </a:cubicBezTo>
                <a:cubicBezTo>
                  <a:pt x="1013211" y="21121"/>
                  <a:pt x="926737" y="72298"/>
                  <a:pt x="981281" y="33337"/>
                </a:cubicBezTo>
                <a:cubicBezTo>
                  <a:pt x="987058" y="29210"/>
                  <a:pt x="994311" y="27575"/>
                  <a:pt x="1000331" y="23812"/>
                </a:cubicBezTo>
                <a:cubicBezTo>
                  <a:pt x="1007062" y="19605"/>
                  <a:pt x="1012922" y="14138"/>
                  <a:pt x="1019381" y="9525"/>
                </a:cubicBezTo>
                <a:cubicBezTo>
                  <a:pt x="1024039" y="6198"/>
                  <a:pt x="1028906" y="3175"/>
                  <a:pt x="1033669" y="0"/>
                </a:cubicBezTo>
                <a:cubicBezTo>
                  <a:pt x="1031007" y="10647"/>
                  <a:pt x="1024018" y="40670"/>
                  <a:pt x="1019381" y="47625"/>
                </a:cubicBezTo>
                <a:lnTo>
                  <a:pt x="1009856" y="61912"/>
                </a:lnTo>
                <a:cubicBezTo>
                  <a:pt x="1006681" y="71437"/>
                  <a:pt x="1002766" y="80746"/>
                  <a:pt x="1000331" y="90487"/>
                </a:cubicBezTo>
                <a:cubicBezTo>
                  <a:pt x="993135" y="119275"/>
                  <a:pt x="997638" y="103331"/>
                  <a:pt x="986044" y="138112"/>
                </a:cubicBezTo>
                <a:cubicBezTo>
                  <a:pt x="984456" y="142875"/>
                  <a:pt x="984066" y="148223"/>
                  <a:pt x="981281" y="152400"/>
                </a:cubicBezTo>
                <a:lnTo>
                  <a:pt x="971756" y="166687"/>
                </a:lnTo>
                <a:cubicBezTo>
                  <a:pt x="968401" y="190175"/>
                  <a:pt x="968357" y="198657"/>
                  <a:pt x="962231" y="219075"/>
                </a:cubicBezTo>
                <a:cubicBezTo>
                  <a:pt x="959346" y="228692"/>
                  <a:pt x="952706" y="247650"/>
                  <a:pt x="952706" y="247650"/>
                </a:cubicBezTo>
                <a:cubicBezTo>
                  <a:pt x="947627" y="293367"/>
                  <a:pt x="945086" y="287658"/>
                  <a:pt x="952706" y="333375"/>
                </a:cubicBezTo>
                <a:cubicBezTo>
                  <a:pt x="953531" y="338327"/>
                  <a:pt x="954684" y="343485"/>
                  <a:pt x="957469" y="347662"/>
                </a:cubicBezTo>
                <a:cubicBezTo>
                  <a:pt x="961205" y="353266"/>
                  <a:pt x="966994" y="357187"/>
                  <a:pt x="971756" y="361950"/>
                </a:cubicBezTo>
                <a:cubicBezTo>
                  <a:pt x="973344" y="366712"/>
                  <a:pt x="977344" y="371285"/>
                  <a:pt x="976519" y="376237"/>
                </a:cubicBezTo>
                <a:cubicBezTo>
                  <a:pt x="974535" y="388144"/>
                  <a:pt x="961041" y="394494"/>
                  <a:pt x="952706" y="400050"/>
                </a:cubicBezTo>
                <a:cubicBezTo>
                  <a:pt x="929920" y="434229"/>
                  <a:pt x="941751" y="420530"/>
                  <a:pt x="919369" y="442912"/>
                </a:cubicBezTo>
                <a:cubicBezTo>
                  <a:pt x="904800" y="486615"/>
                  <a:pt x="929152" y="418583"/>
                  <a:pt x="900319" y="476250"/>
                </a:cubicBezTo>
                <a:cubicBezTo>
                  <a:pt x="897392" y="482104"/>
                  <a:pt x="897144" y="488950"/>
                  <a:pt x="895556" y="495300"/>
                </a:cubicBezTo>
                <a:cubicBezTo>
                  <a:pt x="897829" y="506666"/>
                  <a:pt x="899061" y="544258"/>
                  <a:pt x="914606" y="557212"/>
                </a:cubicBezTo>
                <a:cubicBezTo>
                  <a:pt x="920060" y="561757"/>
                  <a:pt x="927131" y="563940"/>
                  <a:pt x="933656" y="566737"/>
                </a:cubicBezTo>
                <a:cubicBezTo>
                  <a:pt x="938270" y="568715"/>
                  <a:pt x="943181" y="569912"/>
                  <a:pt x="947944" y="571500"/>
                </a:cubicBezTo>
                <a:lnTo>
                  <a:pt x="1100344" y="566737"/>
                </a:lnTo>
                <a:cubicBezTo>
                  <a:pt x="1116280" y="565978"/>
                  <a:pt x="1132015" y="561975"/>
                  <a:pt x="1147969" y="561975"/>
                </a:cubicBezTo>
                <a:cubicBezTo>
                  <a:pt x="1171834" y="561975"/>
                  <a:pt x="1195594" y="565150"/>
                  <a:pt x="1219406" y="566737"/>
                </a:cubicBezTo>
                <a:cubicBezTo>
                  <a:pt x="1213056" y="569912"/>
                  <a:pt x="1206133" y="572135"/>
                  <a:pt x="1200356" y="576262"/>
                </a:cubicBezTo>
                <a:cubicBezTo>
                  <a:pt x="1194875" y="580177"/>
                  <a:pt x="1191243" y="586238"/>
                  <a:pt x="1186069" y="590550"/>
                </a:cubicBezTo>
                <a:cubicBezTo>
                  <a:pt x="1181672" y="594214"/>
                  <a:pt x="1176544" y="596900"/>
                  <a:pt x="1171781" y="600075"/>
                </a:cubicBezTo>
                <a:cubicBezTo>
                  <a:pt x="1170194" y="604837"/>
                  <a:pt x="1169264" y="609872"/>
                  <a:pt x="1167019" y="614362"/>
                </a:cubicBezTo>
                <a:cubicBezTo>
                  <a:pt x="1164459" y="619482"/>
                  <a:pt x="1159749" y="623389"/>
                  <a:pt x="1157494" y="628650"/>
                </a:cubicBezTo>
                <a:cubicBezTo>
                  <a:pt x="1139043" y="671702"/>
                  <a:pt x="1167117" y="626121"/>
                  <a:pt x="1143206" y="661987"/>
                </a:cubicBezTo>
                <a:cubicBezTo>
                  <a:pt x="1144794" y="685800"/>
                  <a:pt x="1144594" y="709799"/>
                  <a:pt x="1147969" y="733425"/>
                </a:cubicBezTo>
                <a:cubicBezTo>
                  <a:pt x="1151929" y="761144"/>
                  <a:pt x="1156129" y="757229"/>
                  <a:pt x="1167019" y="776287"/>
                </a:cubicBezTo>
                <a:cubicBezTo>
                  <a:pt x="1170541" y="782451"/>
                  <a:pt x="1173747" y="788811"/>
                  <a:pt x="1176544" y="795337"/>
                </a:cubicBezTo>
                <a:cubicBezTo>
                  <a:pt x="1182135" y="808384"/>
                  <a:pt x="1184884" y="833044"/>
                  <a:pt x="1200356" y="838200"/>
                </a:cubicBezTo>
                <a:lnTo>
                  <a:pt x="1214644" y="842962"/>
                </a:lnTo>
                <a:cubicBezTo>
                  <a:pt x="1219406" y="847725"/>
                  <a:pt x="1223757" y="852938"/>
                  <a:pt x="1228931" y="857250"/>
                </a:cubicBezTo>
                <a:cubicBezTo>
                  <a:pt x="1233328" y="860914"/>
                  <a:pt x="1238561" y="863448"/>
                  <a:pt x="1243219" y="866775"/>
                </a:cubicBezTo>
                <a:cubicBezTo>
                  <a:pt x="1249678" y="871388"/>
                  <a:pt x="1255766" y="876510"/>
                  <a:pt x="1262269" y="881062"/>
                </a:cubicBezTo>
                <a:cubicBezTo>
                  <a:pt x="1271647" y="887627"/>
                  <a:pt x="1279984" y="896491"/>
                  <a:pt x="1290844" y="900112"/>
                </a:cubicBezTo>
                <a:cubicBezTo>
                  <a:pt x="1295606" y="901700"/>
                  <a:pt x="1300641" y="902630"/>
                  <a:pt x="1305131" y="904875"/>
                </a:cubicBezTo>
                <a:cubicBezTo>
                  <a:pt x="1342052" y="923336"/>
                  <a:pt x="1297803" y="907195"/>
                  <a:pt x="1333706" y="919162"/>
                </a:cubicBezTo>
                <a:cubicBezTo>
                  <a:pt x="1338469" y="922337"/>
                  <a:pt x="1342969" y="925946"/>
                  <a:pt x="1347994" y="928687"/>
                </a:cubicBezTo>
                <a:cubicBezTo>
                  <a:pt x="1360459" y="935486"/>
                  <a:pt x="1374735" y="939217"/>
                  <a:pt x="1386094" y="947737"/>
                </a:cubicBezTo>
                <a:lnTo>
                  <a:pt x="1405144" y="962025"/>
                </a:lnTo>
                <a:cubicBezTo>
                  <a:pt x="1359456" y="977252"/>
                  <a:pt x="1394124" y="967608"/>
                  <a:pt x="1290844" y="962025"/>
                </a:cubicBezTo>
                <a:lnTo>
                  <a:pt x="1214644" y="957262"/>
                </a:lnTo>
                <a:cubicBezTo>
                  <a:pt x="1171781" y="958850"/>
                  <a:pt x="1128853" y="959172"/>
                  <a:pt x="1086056" y="962025"/>
                </a:cubicBezTo>
                <a:cubicBezTo>
                  <a:pt x="1081047" y="962359"/>
                  <a:pt x="1076708" y="965889"/>
                  <a:pt x="1071769" y="966787"/>
                </a:cubicBezTo>
                <a:cubicBezTo>
                  <a:pt x="1059177" y="969077"/>
                  <a:pt x="1046369" y="969962"/>
                  <a:pt x="1033669" y="971550"/>
                </a:cubicBezTo>
                <a:cubicBezTo>
                  <a:pt x="999405" y="982970"/>
                  <a:pt x="1042200" y="969112"/>
                  <a:pt x="1000331" y="981075"/>
                </a:cubicBezTo>
                <a:cubicBezTo>
                  <a:pt x="995504" y="982454"/>
                  <a:pt x="990806" y="984250"/>
                  <a:pt x="986044" y="985837"/>
                </a:cubicBezTo>
                <a:cubicBezTo>
                  <a:pt x="945095" y="1013135"/>
                  <a:pt x="996905" y="980406"/>
                  <a:pt x="957469" y="1000125"/>
                </a:cubicBezTo>
                <a:cubicBezTo>
                  <a:pt x="952349" y="1002685"/>
                  <a:pt x="948151" y="1006810"/>
                  <a:pt x="943181" y="1009650"/>
                </a:cubicBezTo>
                <a:cubicBezTo>
                  <a:pt x="926702" y="1019067"/>
                  <a:pt x="925874" y="1018594"/>
                  <a:pt x="909844" y="1023937"/>
                </a:cubicBezTo>
                <a:cubicBezTo>
                  <a:pt x="906669" y="1028700"/>
                  <a:pt x="902879" y="1033105"/>
                  <a:pt x="900319" y="1038225"/>
                </a:cubicBezTo>
                <a:cubicBezTo>
                  <a:pt x="898074" y="1042715"/>
                  <a:pt x="898692" y="1048592"/>
                  <a:pt x="895556" y="1052512"/>
                </a:cubicBezTo>
                <a:cubicBezTo>
                  <a:pt x="891980" y="1056981"/>
                  <a:pt x="886031" y="1058862"/>
                  <a:pt x="881269" y="1062037"/>
                </a:cubicBezTo>
                <a:cubicBezTo>
                  <a:pt x="869294" y="1097958"/>
                  <a:pt x="885449" y="1053675"/>
                  <a:pt x="866981" y="1090612"/>
                </a:cubicBezTo>
                <a:cubicBezTo>
                  <a:pt x="847264" y="1130047"/>
                  <a:pt x="879991" y="1078244"/>
                  <a:pt x="852694" y="1119187"/>
                </a:cubicBezTo>
                <a:cubicBezTo>
                  <a:pt x="837804" y="1178740"/>
                  <a:pt x="856834" y="1104698"/>
                  <a:pt x="843169" y="1152525"/>
                </a:cubicBezTo>
                <a:cubicBezTo>
                  <a:pt x="831212" y="1194377"/>
                  <a:pt x="845060" y="1151613"/>
                  <a:pt x="833644" y="1185862"/>
                </a:cubicBezTo>
                <a:cubicBezTo>
                  <a:pt x="835231" y="1227137"/>
                  <a:pt x="834551" y="1268562"/>
                  <a:pt x="838406" y="1309687"/>
                </a:cubicBezTo>
                <a:cubicBezTo>
                  <a:pt x="839500" y="1321360"/>
                  <a:pt x="850990" y="1345996"/>
                  <a:pt x="857456" y="1357312"/>
                </a:cubicBezTo>
                <a:cubicBezTo>
                  <a:pt x="860296" y="1362282"/>
                  <a:pt x="864421" y="1366480"/>
                  <a:pt x="866981" y="1371600"/>
                </a:cubicBezTo>
                <a:cubicBezTo>
                  <a:pt x="874709" y="1387055"/>
                  <a:pt x="867075" y="1389343"/>
                  <a:pt x="886031" y="1400175"/>
                </a:cubicBezTo>
                <a:cubicBezTo>
                  <a:pt x="891714" y="1403422"/>
                  <a:pt x="898612" y="1403942"/>
                  <a:pt x="905081" y="1404937"/>
                </a:cubicBezTo>
                <a:cubicBezTo>
                  <a:pt x="919289" y="1407123"/>
                  <a:pt x="933667" y="1408020"/>
                  <a:pt x="947944" y="1409700"/>
                </a:cubicBezTo>
                <a:lnTo>
                  <a:pt x="986044" y="1414462"/>
                </a:lnTo>
                <a:cubicBezTo>
                  <a:pt x="997156" y="1412875"/>
                  <a:pt x="1008327" y="1411651"/>
                  <a:pt x="1019381" y="1409700"/>
                </a:cubicBezTo>
                <a:cubicBezTo>
                  <a:pt x="1035324" y="1406887"/>
                  <a:pt x="1067006" y="1400175"/>
                  <a:pt x="1067006" y="1400175"/>
                </a:cubicBezTo>
                <a:cubicBezTo>
                  <a:pt x="1062244" y="1398587"/>
                  <a:pt x="1057546" y="1394033"/>
                  <a:pt x="1052719" y="1395412"/>
                </a:cubicBezTo>
                <a:cubicBezTo>
                  <a:pt x="1045087" y="1397593"/>
                  <a:pt x="1040769" y="1406150"/>
                  <a:pt x="1033669" y="1409700"/>
                </a:cubicBezTo>
                <a:cubicBezTo>
                  <a:pt x="1027815" y="1412627"/>
                  <a:pt x="1020969" y="1412875"/>
                  <a:pt x="1014619" y="1414462"/>
                </a:cubicBezTo>
                <a:cubicBezTo>
                  <a:pt x="1008269" y="1417637"/>
                  <a:pt x="1002094" y="1421190"/>
                  <a:pt x="995569" y="1423987"/>
                </a:cubicBezTo>
                <a:cubicBezTo>
                  <a:pt x="990955" y="1425965"/>
                  <a:pt x="985771" y="1426505"/>
                  <a:pt x="981281" y="1428750"/>
                </a:cubicBezTo>
                <a:cubicBezTo>
                  <a:pt x="976162" y="1431310"/>
                  <a:pt x="972019" y="1435534"/>
                  <a:pt x="966994" y="1438275"/>
                </a:cubicBezTo>
                <a:cubicBezTo>
                  <a:pt x="954529" y="1445074"/>
                  <a:pt x="941594" y="1450975"/>
                  <a:pt x="928894" y="1457325"/>
                </a:cubicBezTo>
                <a:lnTo>
                  <a:pt x="909844" y="1466850"/>
                </a:lnTo>
                <a:cubicBezTo>
                  <a:pt x="884442" y="1504952"/>
                  <a:pt x="917784" y="1458909"/>
                  <a:pt x="886031" y="1490662"/>
                </a:cubicBezTo>
                <a:cubicBezTo>
                  <a:pt x="880418" y="1496275"/>
                  <a:pt x="876506" y="1503362"/>
                  <a:pt x="871744" y="1509712"/>
                </a:cubicBezTo>
                <a:lnTo>
                  <a:pt x="862219" y="1547812"/>
                </a:lnTo>
                <a:cubicBezTo>
                  <a:pt x="860631" y="1554162"/>
                  <a:pt x="859526" y="1560652"/>
                  <a:pt x="857456" y="1566862"/>
                </a:cubicBezTo>
                <a:cubicBezTo>
                  <a:pt x="855869" y="1571625"/>
                  <a:pt x="853823" y="1576258"/>
                  <a:pt x="852694" y="1581150"/>
                </a:cubicBezTo>
                <a:cubicBezTo>
                  <a:pt x="849054" y="1596925"/>
                  <a:pt x="843169" y="1628775"/>
                  <a:pt x="843169" y="1628775"/>
                </a:cubicBezTo>
                <a:cubicBezTo>
                  <a:pt x="844756" y="1662112"/>
                  <a:pt x="845269" y="1695518"/>
                  <a:pt x="847931" y="1728787"/>
                </a:cubicBezTo>
                <a:cubicBezTo>
                  <a:pt x="848453" y="1735312"/>
                  <a:pt x="851274" y="1741447"/>
                  <a:pt x="852694" y="1747837"/>
                </a:cubicBezTo>
                <a:cubicBezTo>
                  <a:pt x="854450" y="1755739"/>
                  <a:pt x="855700" y="1763748"/>
                  <a:pt x="857456" y="1771650"/>
                </a:cubicBezTo>
                <a:cubicBezTo>
                  <a:pt x="858876" y="1778040"/>
                  <a:pt x="861048" y="1784260"/>
                  <a:pt x="862219" y="1790700"/>
                </a:cubicBezTo>
                <a:cubicBezTo>
                  <a:pt x="867898" y="1821932"/>
                  <a:pt x="864263" y="1818153"/>
                  <a:pt x="871744" y="1843087"/>
                </a:cubicBezTo>
                <a:cubicBezTo>
                  <a:pt x="874629" y="1852704"/>
                  <a:pt x="879300" y="1861817"/>
                  <a:pt x="881269" y="1871662"/>
                </a:cubicBezTo>
                <a:cubicBezTo>
                  <a:pt x="883081" y="1880725"/>
                  <a:pt x="885910" y="1899995"/>
                  <a:pt x="890794" y="1909762"/>
                </a:cubicBezTo>
                <a:cubicBezTo>
                  <a:pt x="893354" y="1914882"/>
                  <a:pt x="897144" y="1919287"/>
                  <a:pt x="900319" y="1924050"/>
                </a:cubicBezTo>
                <a:cubicBezTo>
                  <a:pt x="903494" y="1933575"/>
                  <a:pt x="915413" y="1960979"/>
                  <a:pt x="909844" y="1952625"/>
                </a:cubicBezTo>
                <a:cubicBezTo>
                  <a:pt x="906669" y="1947862"/>
                  <a:pt x="902879" y="1943457"/>
                  <a:pt x="900319" y="1938337"/>
                </a:cubicBezTo>
                <a:cubicBezTo>
                  <a:pt x="898074" y="1933847"/>
                  <a:pt x="898341" y="1928227"/>
                  <a:pt x="895556" y="1924050"/>
                </a:cubicBezTo>
                <a:cubicBezTo>
                  <a:pt x="891820" y="1918446"/>
                  <a:pt x="886031" y="1914525"/>
                  <a:pt x="881269" y="1909762"/>
                </a:cubicBezTo>
                <a:cubicBezTo>
                  <a:pt x="875279" y="1891796"/>
                  <a:pt x="873831" y="1883277"/>
                  <a:pt x="857456" y="1866900"/>
                </a:cubicBezTo>
                <a:cubicBezTo>
                  <a:pt x="852694" y="1862137"/>
                  <a:pt x="847304" y="1857928"/>
                  <a:pt x="843169" y="1852612"/>
                </a:cubicBezTo>
                <a:cubicBezTo>
                  <a:pt x="836141" y="1843576"/>
                  <a:pt x="830469" y="1833562"/>
                  <a:pt x="824119" y="1824037"/>
                </a:cubicBezTo>
                <a:cubicBezTo>
                  <a:pt x="820944" y="1819275"/>
                  <a:pt x="819173" y="1813184"/>
                  <a:pt x="814594" y="1809750"/>
                </a:cubicBezTo>
                <a:lnTo>
                  <a:pt x="795544" y="1795462"/>
                </a:lnTo>
                <a:cubicBezTo>
                  <a:pt x="787725" y="1772008"/>
                  <a:pt x="796378" y="1788221"/>
                  <a:pt x="776494" y="1771650"/>
                </a:cubicBezTo>
                <a:cubicBezTo>
                  <a:pt x="758067" y="1756294"/>
                  <a:pt x="765858" y="1756048"/>
                  <a:pt x="743156" y="1743075"/>
                </a:cubicBezTo>
                <a:cubicBezTo>
                  <a:pt x="738797" y="1740584"/>
                  <a:pt x="733696" y="1739691"/>
                  <a:pt x="728869" y="1738312"/>
                </a:cubicBezTo>
                <a:cubicBezTo>
                  <a:pt x="687000" y="1726349"/>
                  <a:pt x="729795" y="1740209"/>
                  <a:pt x="695531" y="1728787"/>
                </a:cubicBezTo>
                <a:cubicBezTo>
                  <a:pt x="689181" y="1730375"/>
                  <a:pt x="682497" y="1730972"/>
                  <a:pt x="676481" y="1733550"/>
                </a:cubicBezTo>
                <a:cubicBezTo>
                  <a:pt x="657075" y="1741867"/>
                  <a:pt x="651911" y="1759455"/>
                  <a:pt x="633619" y="1771650"/>
                </a:cubicBezTo>
                <a:lnTo>
                  <a:pt x="619331" y="1781175"/>
                </a:lnTo>
                <a:cubicBezTo>
                  <a:pt x="596875" y="1814858"/>
                  <a:pt x="625067" y="1773143"/>
                  <a:pt x="595519" y="1814512"/>
                </a:cubicBezTo>
                <a:cubicBezTo>
                  <a:pt x="592192" y="1819170"/>
                  <a:pt x="589321" y="1824142"/>
                  <a:pt x="585994" y="1828800"/>
                </a:cubicBezTo>
                <a:cubicBezTo>
                  <a:pt x="556445" y="1870169"/>
                  <a:pt x="584637" y="1828454"/>
                  <a:pt x="562181" y="1862137"/>
                </a:cubicBezTo>
                <a:cubicBezTo>
                  <a:pt x="553450" y="1888332"/>
                  <a:pt x="562665" y="1864863"/>
                  <a:pt x="547894" y="1890712"/>
                </a:cubicBezTo>
                <a:cubicBezTo>
                  <a:pt x="544372" y="1896876"/>
                  <a:pt x="541166" y="1903237"/>
                  <a:pt x="538369" y="1909762"/>
                </a:cubicBezTo>
                <a:cubicBezTo>
                  <a:pt x="536391" y="1914376"/>
                  <a:pt x="535851" y="1919560"/>
                  <a:pt x="533606" y="1924050"/>
                </a:cubicBezTo>
                <a:cubicBezTo>
                  <a:pt x="531046" y="1929169"/>
                  <a:pt x="527256" y="1933575"/>
                  <a:pt x="524081" y="1938337"/>
                </a:cubicBezTo>
                <a:cubicBezTo>
                  <a:pt x="514172" y="1977978"/>
                  <a:pt x="526237" y="1938790"/>
                  <a:pt x="509794" y="1971675"/>
                </a:cubicBezTo>
                <a:cubicBezTo>
                  <a:pt x="507549" y="1976165"/>
                  <a:pt x="507009" y="1981348"/>
                  <a:pt x="505031" y="1985962"/>
                </a:cubicBezTo>
                <a:cubicBezTo>
                  <a:pt x="502234" y="1992487"/>
                  <a:pt x="498681" y="1998662"/>
                  <a:pt x="495506" y="2005012"/>
                </a:cubicBezTo>
                <a:cubicBezTo>
                  <a:pt x="493919" y="2011362"/>
                  <a:pt x="492542" y="2017768"/>
                  <a:pt x="490744" y="2024062"/>
                </a:cubicBezTo>
                <a:cubicBezTo>
                  <a:pt x="489365" y="2028889"/>
                  <a:pt x="486879" y="2033411"/>
                  <a:pt x="485981" y="2038350"/>
                </a:cubicBezTo>
                <a:cubicBezTo>
                  <a:pt x="483691" y="2050942"/>
                  <a:pt x="483165" y="2063800"/>
                  <a:pt x="481219" y="2076450"/>
                </a:cubicBezTo>
                <a:cubicBezTo>
                  <a:pt x="479988" y="2084450"/>
                  <a:pt x="478044" y="2092325"/>
                  <a:pt x="476456" y="2100262"/>
                </a:cubicBezTo>
                <a:cubicBezTo>
                  <a:pt x="481630" y="1996795"/>
                  <a:pt x="484226" y="2004255"/>
                  <a:pt x="476456" y="1895475"/>
                </a:cubicBezTo>
                <a:cubicBezTo>
                  <a:pt x="475531" y="1882523"/>
                  <a:pt x="469517" y="1865543"/>
                  <a:pt x="466931" y="1852612"/>
                </a:cubicBezTo>
                <a:cubicBezTo>
                  <a:pt x="459024" y="1813079"/>
                  <a:pt x="467941" y="1835582"/>
                  <a:pt x="452644" y="1804987"/>
                </a:cubicBezTo>
                <a:cubicBezTo>
                  <a:pt x="445911" y="1771326"/>
                  <a:pt x="450442" y="1788858"/>
                  <a:pt x="438356" y="1752600"/>
                </a:cubicBezTo>
                <a:cubicBezTo>
                  <a:pt x="436769" y="1747837"/>
                  <a:pt x="436379" y="1742489"/>
                  <a:pt x="433594" y="1738312"/>
                </a:cubicBezTo>
                <a:lnTo>
                  <a:pt x="424069" y="1724025"/>
                </a:lnTo>
                <a:cubicBezTo>
                  <a:pt x="414156" y="1684376"/>
                  <a:pt x="426227" y="1723579"/>
                  <a:pt x="409781" y="1690687"/>
                </a:cubicBezTo>
                <a:cubicBezTo>
                  <a:pt x="407536" y="1686197"/>
                  <a:pt x="407264" y="1680890"/>
                  <a:pt x="405019" y="1676400"/>
                </a:cubicBezTo>
                <a:cubicBezTo>
                  <a:pt x="402459" y="1671280"/>
                  <a:pt x="398054" y="1667232"/>
                  <a:pt x="395494" y="1662112"/>
                </a:cubicBezTo>
                <a:cubicBezTo>
                  <a:pt x="375775" y="1622676"/>
                  <a:pt x="408504" y="1674486"/>
                  <a:pt x="381206" y="1633537"/>
                </a:cubicBezTo>
                <a:cubicBezTo>
                  <a:pt x="369883" y="1599567"/>
                  <a:pt x="385939" y="1640636"/>
                  <a:pt x="362156" y="1604962"/>
                </a:cubicBezTo>
                <a:cubicBezTo>
                  <a:pt x="333520" y="1562008"/>
                  <a:pt x="385337" y="1621348"/>
                  <a:pt x="347869" y="1576387"/>
                </a:cubicBezTo>
                <a:cubicBezTo>
                  <a:pt x="328898" y="1553622"/>
                  <a:pt x="339725" y="1569601"/>
                  <a:pt x="319294" y="1552575"/>
                </a:cubicBezTo>
                <a:cubicBezTo>
                  <a:pt x="314120" y="1548263"/>
                  <a:pt x="310180" y="1542599"/>
                  <a:pt x="305006" y="1538287"/>
                </a:cubicBezTo>
                <a:cubicBezTo>
                  <a:pt x="300609" y="1534623"/>
                  <a:pt x="295377" y="1532089"/>
                  <a:pt x="290719" y="1528762"/>
                </a:cubicBezTo>
                <a:cubicBezTo>
                  <a:pt x="284260" y="1524148"/>
                  <a:pt x="278561" y="1518413"/>
                  <a:pt x="271669" y="1514475"/>
                </a:cubicBezTo>
                <a:cubicBezTo>
                  <a:pt x="267310" y="1511984"/>
                  <a:pt x="261871" y="1511957"/>
                  <a:pt x="257381" y="1509712"/>
                </a:cubicBezTo>
                <a:cubicBezTo>
                  <a:pt x="252262" y="1507152"/>
                  <a:pt x="248213" y="1502747"/>
                  <a:pt x="243094" y="1500187"/>
                </a:cubicBezTo>
                <a:cubicBezTo>
                  <a:pt x="202635" y="1479958"/>
                  <a:pt x="269216" y="1528717"/>
                  <a:pt x="190706" y="1476375"/>
                </a:cubicBezTo>
                <a:cubicBezTo>
                  <a:pt x="149763" y="1449079"/>
                  <a:pt x="201565" y="1481805"/>
                  <a:pt x="162131" y="1462087"/>
                </a:cubicBezTo>
                <a:cubicBezTo>
                  <a:pt x="157012" y="1459527"/>
                  <a:pt x="152963" y="1455122"/>
                  <a:pt x="147844" y="1452562"/>
                </a:cubicBezTo>
                <a:cubicBezTo>
                  <a:pt x="143354" y="1450317"/>
                  <a:pt x="138170" y="1449777"/>
                  <a:pt x="133556" y="1447800"/>
                </a:cubicBezTo>
                <a:cubicBezTo>
                  <a:pt x="127030" y="1445003"/>
                  <a:pt x="121031" y="1441072"/>
                  <a:pt x="114506" y="1438275"/>
                </a:cubicBezTo>
                <a:cubicBezTo>
                  <a:pt x="109892" y="1436297"/>
                  <a:pt x="104709" y="1435757"/>
                  <a:pt x="100219" y="1433512"/>
                </a:cubicBezTo>
                <a:cubicBezTo>
                  <a:pt x="63298" y="1415051"/>
                  <a:pt x="107547" y="1431192"/>
                  <a:pt x="71644" y="1419225"/>
                </a:cubicBezTo>
                <a:cubicBezTo>
                  <a:pt x="62119" y="1412875"/>
                  <a:pt x="49419" y="1409700"/>
                  <a:pt x="43069" y="1400175"/>
                </a:cubicBezTo>
                <a:cubicBezTo>
                  <a:pt x="29808" y="1380283"/>
                  <a:pt x="37592" y="1389934"/>
                  <a:pt x="19256" y="1371600"/>
                </a:cubicBezTo>
                <a:cubicBezTo>
                  <a:pt x="17669" y="1366837"/>
                  <a:pt x="15873" y="1362139"/>
                  <a:pt x="14494" y="1357312"/>
                </a:cubicBezTo>
                <a:cubicBezTo>
                  <a:pt x="0" y="1306581"/>
                  <a:pt x="7663" y="1291849"/>
                  <a:pt x="14494" y="1214437"/>
                </a:cubicBezTo>
                <a:cubicBezTo>
                  <a:pt x="18803" y="1165604"/>
                  <a:pt x="22347" y="1191004"/>
                  <a:pt x="28781" y="1162050"/>
                </a:cubicBezTo>
                <a:cubicBezTo>
                  <a:pt x="31772" y="1148592"/>
                  <a:pt x="33133" y="1128220"/>
                  <a:pt x="38306" y="1114425"/>
                </a:cubicBezTo>
                <a:cubicBezTo>
                  <a:pt x="40799" y="1107777"/>
                  <a:pt x="45034" y="1101900"/>
                  <a:pt x="47831" y="1095375"/>
                </a:cubicBezTo>
                <a:cubicBezTo>
                  <a:pt x="49809" y="1090761"/>
                  <a:pt x="51006" y="1085850"/>
                  <a:pt x="52594" y="1081087"/>
                </a:cubicBezTo>
                <a:cubicBezTo>
                  <a:pt x="53603" y="1074026"/>
                  <a:pt x="59914" y="1027995"/>
                  <a:pt x="62119" y="1019175"/>
                </a:cubicBezTo>
                <a:cubicBezTo>
                  <a:pt x="64554" y="1009435"/>
                  <a:pt x="69209" y="1000341"/>
                  <a:pt x="71644" y="990600"/>
                </a:cubicBezTo>
                <a:cubicBezTo>
                  <a:pt x="77623" y="966680"/>
                  <a:pt x="74336" y="977759"/>
                  <a:pt x="81169" y="957262"/>
                </a:cubicBezTo>
                <a:cubicBezTo>
                  <a:pt x="82756" y="946150"/>
                  <a:pt x="83730" y="934932"/>
                  <a:pt x="85931" y="923925"/>
                </a:cubicBezTo>
                <a:cubicBezTo>
                  <a:pt x="88498" y="911088"/>
                  <a:pt x="92281" y="898525"/>
                  <a:pt x="95456" y="885825"/>
                </a:cubicBezTo>
                <a:cubicBezTo>
                  <a:pt x="97044" y="879475"/>
                  <a:pt x="98935" y="873193"/>
                  <a:pt x="100219" y="866775"/>
                </a:cubicBezTo>
                <a:lnTo>
                  <a:pt x="109744" y="819150"/>
                </a:lnTo>
                <a:cubicBezTo>
                  <a:pt x="111331" y="811212"/>
                  <a:pt x="113700" y="803392"/>
                  <a:pt x="114506" y="795337"/>
                </a:cubicBezTo>
                <a:cubicBezTo>
                  <a:pt x="117738" y="763015"/>
                  <a:pt x="119540" y="741050"/>
                  <a:pt x="124031" y="709612"/>
                </a:cubicBezTo>
                <a:cubicBezTo>
                  <a:pt x="133880" y="640670"/>
                  <a:pt x="123764" y="731339"/>
                  <a:pt x="133556" y="633412"/>
                </a:cubicBezTo>
                <a:cubicBezTo>
                  <a:pt x="129064" y="566019"/>
                  <a:pt x="131691" y="578430"/>
                  <a:pt x="124031" y="528637"/>
                </a:cubicBezTo>
                <a:cubicBezTo>
                  <a:pt x="122563" y="519093"/>
                  <a:pt x="121364" y="509488"/>
                  <a:pt x="119269" y="500062"/>
                </a:cubicBezTo>
                <a:cubicBezTo>
                  <a:pt x="111714" y="466067"/>
                  <a:pt x="116664" y="508246"/>
                  <a:pt x="109744" y="466725"/>
                </a:cubicBezTo>
                <a:cubicBezTo>
                  <a:pt x="100769" y="412874"/>
                  <a:pt x="110436" y="444992"/>
                  <a:pt x="100219" y="414337"/>
                </a:cubicBezTo>
                <a:cubicBezTo>
                  <a:pt x="98631" y="403225"/>
                  <a:pt x="97464" y="392044"/>
                  <a:pt x="95456" y="381000"/>
                </a:cubicBezTo>
                <a:cubicBezTo>
                  <a:pt x="94285" y="374560"/>
                  <a:pt x="91865" y="368390"/>
                  <a:pt x="90694" y="361950"/>
                </a:cubicBezTo>
                <a:cubicBezTo>
                  <a:pt x="85322" y="332401"/>
                  <a:pt x="87746" y="331109"/>
                  <a:pt x="81169" y="304800"/>
                </a:cubicBezTo>
                <a:cubicBezTo>
                  <a:pt x="79951" y="299930"/>
                  <a:pt x="77994" y="295275"/>
                  <a:pt x="76406" y="290512"/>
                </a:cubicBezTo>
                <a:cubicBezTo>
                  <a:pt x="67561" y="237434"/>
                  <a:pt x="66336" y="242487"/>
                  <a:pt x="76406" y="161925"/>
                </a:cubicBezTo>
                <a:cubicBezTo>
                  <a:pt x="77116" y="156245"/>
                  <a:pt x="82128" y="151915"/>
                  <a:pt x="85931" y="147637"/>
                </a:cubicBezTo>
                <a:cubicBezTo>
                  <a:pt x="94880" y="137569"/>
                  <a:pt x="101727" y="123321"/>
                  <a:pt x="114506" y="119062"/>
                </a:cubicBezTo>
                <a:lnTo>
                  <a:pt x="147844" y="114300"/>
                </a:lnTo>
                <a:close/>
              </a:path>
            </a:pathLst>
          </a:custGeom>
          <a:gradFill>
            <a:gsLst>
              <a:gs pos="0">
                <a:schemeClr val="accent1">
                  <a:tint val="66000"/>
                  <a:satMod val="160000"/>
                  <a:alpha val="19000"/>
                </a:schemeClr>
              </a:gs>
              <a:gs pos="50000">
                <a:schemeClr val="accent1">
                  <a:tint val="44500"/>
                  <a:satMod val="160000"/>
                  <a:alpha val="35000"/>
                </a:schemeClr>
              </a:gs>
              <a:gs pos="100000">
                <a:schemeClr val="accent1">
                  <a:tint val="23500"/>
                  <a:satMod val="160000"/>
                  <a:alpha val="56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6" name="Freeform 35"/>
          <p:cNvSpPr/>
          <p:nvPr/>
        </p:nvSpPr>
        <p:spPr>
          <a:xfrm>
            <a:off x="3578952" y="24232"/>
            <a:ext cx="882548" cy="6057319"/>
          </a:xfrm>
          <a:custGeom>
            <a:avLst/>
            <a:gdLst>
              <a:gd name="connsiteX0" fmla="*/ 424450 w 696949"/>
              <a:gd name="connsiteY0" fmla="*/ 6127446 h 6127446"/>
              <a:gd name="connsiteX1" fmla="*/ 407517 w 696949"/>
              <a:gd name="connsiteY1" fmla="*/ 6102046 h 6127446"/>
              <a:gd name="connsiteX2" fmla="*/ 382117 w 696949"/>
              <a:gd name="connsiteY2" fmla="*/ 6051246 h 6127446"/>
              <a:gd name="connsiteX3" fmla="*/ 356717 w 696949"/>
              <a:gd name="connsiteY3" fmla="*/ 5958112 h 6127446"/>
              <a:gd name="connsiteX4" fmla="*/ 322850 w 696949"/>
              <a:gd name="connsiteY4" fmla="*/ 5907312 h 6127446"/>
              <a:gd name="connsiteX5" fmla="*/ 314384 w 696949"/>
              <a:gd name="connsiteY5" fmla="*/ 5881912 h 6127446"/>
              <a:gd name="connsiteX6" fmla="*/ 297450 w 696949"/>
              <a:gd name="connsiteY6" fmla="*/ 5864979 h 6127446"/>
              <a:gd name="connsiteX7" fmla="*/ 280517 w 696949"/>
              <a:gd name="connsiteY7" fmla="*/ 5805712 h 6127446"/>
              <a:gd name="connsiteX8" fmla="*/ 246650 w 696949"/>
              <a:gd name="connsiteY8" fmla="*/ 5754912 h 6127446"/>
              <a:gd name="connsiteX9" fmla="*/ 238184 w 696949"/>
              <a:gd name="connsiteY9" fmla="*/ 5729512 h 6127446"/>
              <a:gd name="connsiteX10" fmla="*/ 221250 w 696949"/>
              <a:gd name="connsiteY10" fmla="*/ 5704112 h 6127446"/>
              <a:gd name="connsiteX11" fmla="*/ 195850 w 696949"/>
              <a:gd name="connsiteY11" fmla="*/ 5644846 h 6127446"/>
              <a:gd name="connsiteX12" fmla="*/ 187384 w 696949"/>
              <a:gd name="connsiteY12" fmla="*/ 5594046 h 6127446"/>
              <a:gd name="connsiteX13" fmla="*/ 178917 w 696949"/>
              <a:gd name="connsiteY13" fmla="*/ 5568646 h 6127446"/>
              <a:gd name="connsiteX14" fmla="*/ 170450 w 696949"/>
              <a:gd name="connsiteY14" fmla="*/ 5534779 h 6127446"/>
              <a:gd name="connsiteX15" fmla="*/ 153517 w 696949"/>
              <a:gd name="connsiteY15" fmla="*/ 5475512 h 6127446"/>
              <a:gd name="connsiteX16" fmla="*/ 136584 w 696949"/>
              <a:gd name="connsiteY16" fmla="*/ 5348512 h 6127446"/>
              <a:gd name="connsiteX17" fmla="*/ 128117 w 696949"/>
              <a:gd name="connsiteY17" fmla="*/ 5323112 h 6127446"/>
              <a:gd name="connsiteX18" fmla="*/ 119650 w 696949"/>
              <a:gd name="connsiteY18" fmla="*/ 5272312 h 6127446"/>
              <a:gd name="connsiteX19" fmla="*/ 102717 w 696949"/>
              <a:gd name="connsiteY19" fmla="*/ 5128379 h 6127446"/>
              <a:gd name="connsiteX20" fmla="*/ 94250 w 696949"/>
              <a:gd name="connsiteY20" fmla="*/ 5086046 h 6127446"/>
              <a:gd name="connsiteX21" fmla="*/ 77317 w 696949"/>
              <a:gd name="connsiteY21" fmla="*/ 5035246 h 6127446"/>
              <a:gd name="connsiteX22" fmla="*/ 68850 w 696949"/>
              <a:gd name="connsiteY22" fmla="*/ 4967512 h 6127446"/>
              <a:gd name="connsiteX23" fmla="*/ 60384 w 696949"/>
              <a:gd name="connsiteY23" fmla="*/ 4933646 h 6127446"/>
              <a:gd name="connsiteX24" fmla="*/ 51917 w 696949"/>
              <a:gd name="connsiteY24" fmla="*/ 4882846 h 6127446"/>
              <a:gd name="connsiteX25" fmla="*/ 43450 w 696949"/>
              <a:gd name="connsiteY25" fmla="*/ 4705046 h 6127446"/>
              <a:gd name="connsiteX26" fmla="*/ 34984 w 696949"/>
              <a:gd name="connsiteY26" fmla="*/ 4671179 h 6127446"/>
              <a:gd name="connsiteX27" fmla="*/ 26517 w 696949"/>
              <a:gd name="connsiteY27" fmla="*/ 4620379 h 6127446"/>
              <a:gd name="connsiteX28" fmla="*/ 18050 w 696949"/>
              <a:gd name="connsiteY28" fmla="*/ 4578046 h 6127446"/>
              <a:gd name="connsiteX29" fmla="*/ 26517 w 696949"/>
              <a:gd name="connsiteY29" fmla="*/ 4239379 h 6127446"/>
              <a:gd name="connsiteX30" fmla="*/ 34984 w 696949"/>
              <a:gd name="connsiteY30" fmla="*/ 4197046 h 6127446"/>
              <a:gd name="connsiteX31" fmla="*/ 43450 w 696949"/>
              <a:gd name="connsiteY31" fmla="*/ 4146246 h 6127446"/>
              <a:gd name="connsiteX32" fmla="*/ 51917 w 696949"/>
              <a:gd name="connsiteY32" fmla="*/ 3993846 h 6127446"/>
              <a:gd name="connsiteX33" fmla="*/ 43450 w 696949"/>
              <a:gd name="connsiteY33" fmla="*/ 3909179 h 6127446"/>
              <a:gd name="connsiteX34" fmla="*/ 26517 w 696949"/>
              <a:gd name="connsiteY34" fmla="*/ 3722912 h 6127446"/>
              <a:gd name="connsiteX35" fmla="*/ 9584 w 696949"/>
              <a:gd name="connsiteY35" fmla="*/ 3545112 h 6127446"/>
              <a:gd name="connsiteX36" fmla="*/ 1117 w 696949"/>
              <a:gd name="connsiteY36" fmla="*/ 3477379 h 6127446"/>
              <a:gd name="connsiteX37" fmla="*/ 18050 w 696949"/>
              <a:gd name="connsiteY37" fmla="*/ 2825446 h 6127446"/>
              <a:gd name="connsiteX38" fmla="*/ 43450 w 696949"/>
              <a:gd name="connsiteY38" fmla="*/ 2351312 h 6127446"/>
              <a:gd name="connsiteX39" fmla="*/ 51917 w 696949"/>
              <a:gd name="connsiteY39" fmla="*/ 2317446 h 6127446"/>
              <a:gd name="connsiteX40" fmla="*/ 51917 w 696949"/>
              <a:gd name="connsiteY40" fmla="*/ 1640112 h 6127446"/>
              <a:gd name="connsiteX41" fmla="*/ 60384 w 696949"/>
              <a:gd name="connsiteY41" fmla="*/ 1589312 h 6127446"/>
              <a:gd name="connsiteX42" fmla="*/ 68850 w 696949"/>
              <a:gd name="connsiteY42" fmla="*/ 1530046 h 6127446"/>
              <a:gd name="connsiteX43" fmla="*/ 77317 w 696949"/>
              <a:gd name="connsiteY43" fmla="*/ 1496179 h 6127446"/>
              <a:gd name="connsiteX44" fmla="*/ 85784 w 696949"/>
              <a:gd name="connsiteY44" fmla="*/ 1428446 h 6127446"/>
              <a:gd name="connsiteX45" fmla="*/ 102717 w 696949"/>
              <a:gd name="connsiteY45" fmla="*/ 1309912 h 6127446"/>
              <a:gd name="connsiteX46" fmla="*/ 94250 w 696949"/>
              <a:gd name="connsiteY46" fmla="*/ 1149046 h 6127446"/>
              <a:gd name="connsiteX47" fmla="*/ 102717 w 696949"/>
              <a:gd name="connsiteY47" fmla="*/ 776512 h 6127446"/>
              <a:gd name="connsiteX48" fmla="*/ 111184 w 696949"/>
              <a:gd name="connsiteY48" fmla="*/ 700312 h 6127446"/>
              <a:gd name="connsiteX49" fmla="*/ 128117 w 696949"/>
              <a:gd name="connsiteY49" fmla="*/ 539446 h 6127446"/>
              <a:gd name="connsiteX50" fmla="*/ 145050 w 696949"/>
              <a:gd name="connsiteY50" fmla="*/ 260046 h 6127446"/>
              <a:gd name="connsiteX51" fmla="*/ 153517 w 696949"/>
              <a:gd name="connsiteY51" fmla="*/ 217712 h 6127446"/>
              <a:gd name="connsiteX52" fmla="*/ 161984 w 696949"/>
              <a:gd name="connsiteY52" fmla="*/ 39912 h 6127446"/>
              <a:gd name="connsiteX53" fmla="*/ 339784 w 696949"/>
              <a:gd name="connsiteY53" fmla="*/ 48379 h 6127446"/>
              <a:gd name="connsiteX54" fmla="*/ 390584 w 696949"/>
              <a:gd name="connsiteY54" fmla="*/ 56846 h 6127446"/>
              <a:gd name="connsiteX55" fmla="*/ 466784 w 696949"/>
              <a:gd name="connsiteY55" fmla="*/ 73779 h 6127446"/>
              <a:gd name="connsiteX56" fmla="*/ 475250 w 696949"/>
              <a:gd name="connsiteY56" fmla="*/ 251579 h 6127446"/>
              <a:gd name="connsiteX57" fmla="*/ 458317 w 696949"/>
              <a:gd name="connsiteY57" fmla="*/ 336246 h 6127446"/>
              <a:gd name="connsiteX58" fmla="*/ 441384 w 696949"/>
              <a:gd name="connsiteY58" fmla="*/ 463246 h 6127446"/>
              <a:gd name="connsiteX59" fmla="*/ 432917 w 696949"/>
              <a:gd name="connsiteY59" fmla="*/ 497112 h 6127446"/>
              <a:gd name="connsiteX60" fmla="*/ 424450 w 696949"/>
              <a:gd name="connsiteY60" fmla="*/ 581779 h 6127446"/>
              <a:gd name="connsiteX61" fmla="*/ 407517 w 696949"/>
              <a:gd name="connsiteY61" fmla="*/ 632579 h 6127446"/>
              <a:gd name="connsiteX62" fmla="*/ 399050 w 696949"/>
              <a:gd name="connsiteY62" fmla="*/ 708779 h 6127446"/>
              <a:gd name="connsiteX63" fmla="*/ 390584 w 696949"/>
              <a:gd name="connsiteY63" fmla="*/ 742646 h 6127446"/>
              <a:gd name="connsiteX64" fmla="*/ 382117 w 696949"/>
              <a:gd name="connsiteY64" fmla="*/ 784979 h 6127446"/>
              <a:gd name="connsiteX65" fmla="*/ 373650 w 696949"/>
              <a:gd name="connsiteY65" fmla="*/ 844246 h 6127446"/>
              <a:gd name="connsiteX66" fmla="*/ 348250 w 696949"/>
              <a:gd name="connsiteY66" fmla="*/ 988179 h 6127446"/>
              <a:gd name="connsiteX67" fmla="*/ 339784 w 696949"/>
              <a:gd name="connsiteY67" fmla="*/ 1589312 h 6127446"/>
              <a:gd name="connsiteX68" fmla="*/ 322850 w 696949"/>
              <a:gd name="connsiteY68" fmla="*/ 1673979 h 6127446"/>
              <a:gd name="connsiteX69" fmla="*/ 314384 w 696949"/>
              <a:gd name="connsiteY69" fmla="*/ 1724779 h 6127446"/>
              <a:gd name="connsiteX70" fmla="*/ 305917 w 696949"/>
              <a:gd name="connsiteY70" fmla="*/ 1843312 h 6127446"/>
              <a:gd name="connsiteX71" fmla="*/ 297450 w 696949"/>
              <a:gd name="connsiteY71" fmla="*/ 1885646 h 6127446"/>
              <a:gd name="connsiteX72" fmla="*/ 288984 w 696949"/>
              <a:gd name="connsiteY72" fmla="*/ 1944912 h 6127446"/>
              <a:gd name="connsiteX73" fmla="*/ 280517 w 696949"/>
              <a:gd name="connsiteY73" fmla="*/ 2410579 h 6127446"/>
              <a:gd name="connsiteX74" fmla="*/ 263584 w 696949"/>
              <a:gd name="connsiteY74" fmla="*/ 2579912 h 6127446"/>
              <a:gd name="connsiteX75" fmla="*/ 255117 w 696949"/>
              <a:gd name="connsiteY75" fmla="*/ 2766179 h 6127446"/>
              <a:gd name="connsiteX76" fmla="*/ 246650 w 696949"/>
              <a:gd name="connsiteY76" fmla="*/ 3350379 h 6127446"/>
              <a:gd name="connsiteX77" fmla="*/ 238184 w 696949"/>
              <a:gd name="connsiteY77" fmla="*/ 3443512 h 6127446"/>
              <a:gd name="connsiteX78" fmla="*/ 221250 w 696949"/>
              <a:gd name="connsiteY78" fmla="*/ 3562046 h 6127446"/>
              <a:gd name="connsiteX79" fmla="*/ 212784 w 696949"/>
              <a:gd name="connsiteY79" fmla="*/ 3739846 h 6127446"/>
              <a:gd name="connsiteX80" fmla="*/ 204317 w 696949"/>
              <a:gd name="connsiteY80" fmla="*/ 3799112 h 6127446"/>
              <a:gd name="connsiteX81" fmla="*/ 212784 w 696949"/>
              <a:gd name="connsiteY81" fmla="*/ 4010779 h 6127446"/>
              <a:gd name="connsiteX82" fmla="*/ 229717 w 696949"/>
              <a:gd name="connsiteY82" fmla="*/ 4129312 h 6127446"/>
              <a:gd name="connsiteX83" fmla="*/ 238184 w 696949"/>
              <a:gd name="connsiteY83" fmla="*/ 4247846 h 6127446"/>
              <a:gd name="connsiteX84" fmla="*/ 246650 w 696949"/>
              <a:gd name="connsiteY84" fmla="*/ 4307112 h 6127446"/>
              <a:gd name="connsiteX85" fmla="*/ 255117 w 696949"/>
              <a:gd name="connsiteY85" fmla="*/ 4400246 h 6127446"/>
              <a:gd name="connsiteX86" fmla="*/ 263584 w 696949"/>
              <a:gd name="connsiteY86" fmla="*/ 4467979 h 6127446"/>
              <a:gd name="connsiteX87" fmla="*/ 272050 w 696949"/>
              <a:gd name="connsiteY87" fmla="*/ 4552646 h 6127446"/>
              <a:gd name="connsiteX88" fmla="*/ 288984 w 696949"/>
              <a:gd name="connsiteY88" fmla="*/ 4662712 h 6127446"/>
              <a:gd name="connsiteX89" fmla="*/ 297450 w 696949"/>
              <a:gd name="connsiteY89" fmla="*/ 4755846 h 6127446"/>
              <a:gd name="connsiteX90" fmla="*/ 305917 w 696949"/>
              <a:gd name="connsiteY90" fmla="*/ 4789712 h 6127446"/>
              <a:gd name="connsiteX91" fmla="*/ 314384 w 696949"/>
              <a:gd name="connsiteY91" fmla="*/ 4832046 h 6127446"/>
              <a:gd name="connsiteX92" fmla="*/ 331317 w 696949"/>
              <a:gd name="connsiteY92" fmla="*/ 4959046 h 6127446"/>
              <a:gd name="connsiteX93" fmla="*/ 356717 w 696949"/>
              <a:gd name="connsiteY93" fmla="*/ 5043712 h 6127446"/>
              <a:gd name="connsiteX94" fmla="*/ 365184 w 696949"/>
              <a:gd name="connsiteY94" fmla="*/ 5077579 h 6127446"/>
              <a:gd name="connsiteX95" fmla="*/ 382117 w 696949"/>
              <a:gd name="connsiteY95" fmla="*/ 5153779 h 6127446"/>
              <a:gd name="connsiteX96" fmla="*/ 399050 w 696949"/>
              <a:gd name="connsiteY96" fmla="*/ 5179179 h 6127446"/>
              <a:gd name="connsiteX97" fmla="*/ 407517 w 696949"/>
              <a:gd name="connsiteY97" fmla="*/ 5213046 h 6127446"/>
              <a:gd name="connsiteX98" fmla="*/ 449850 w 696949"/>
              <a:gd name="connsiteY98" fmla="*/ 5263846 h 6127446"/>
              <a:gd name="connsiteX99" fmla="*/ 492184 w 696949"/>
              <a:gd name="connsiteY99" fmla="*/ 5340046 h 6127446"/>
              <a:gd name="connsiteX100" fmla="*/ 526050 w 696949"/>
              <a:gd name="connsiteY100" fmla="*/ 5390846 h 6127446"/>
              <a:gd name="connsiteX101" fmla="*/ 551450 w 696949"/>
              <a:gd name="connsiteY101" fmla="*/ 5450112 h 6127446"/>
              <a:gd name="connsiteX102" fmla="*/ 568384 w 696949"/>
              <a:gd name="connsiteY102" fmla="*/ 5475512 h 6127446"/>
              <a:gd name="connsiteX103" fmla="*/ 585317 w 696949"/>
              <a:gd name="connsiteY103" fmla="*/ 5509379 h 6127446"/>
              <a:gd name="connsiteX104" fmla="*/ 593784 w 696949"/>
              <a:gd name="connsiteY104" fmla="*/ 5543246 h 6127446"/>
              <a:gd name="connsiteX105" fmla="*/ 619184 w 696949"/>
              <a:gd name="connsiteY105" fmla="*/ 5568646 h 6127446"/>
              <a:gd name="connsiteX106" fmla="*/ 627650 w 696949"/>
              <a:gd name="connsiteY106" fmla="*/ 5602512 h 6127446"/>
              <a:gd name="connsiteX107" fmla="*/ 669984 w 696949"/>
              <a:gd name="connsiteY107" fmla="*/ 5644846 h 6127446"/>
              <a:gd name="connsiteX108" fmla="*/ 678450 w 696949"/>
              <a:gd name="connsiteY108" fmla="*/ 5670246 h 6127446"/>
              <a:gd name="connsiteX109" fmla="*/ 695384 w 696949"/>
              <a:gd name="connsiteY109" fmla="*/ 5704112 h 6127446"/>
              <a:gd name="connsiteX0" fmla="*/ 424450 w 696949"/>
              <a:gd name="connsiteY0" fmla="*/ 6127446 h 6127446"/>
              <a:gd name="connsiteX1" fmla="*/ 407517 w 696949"/>
              <a:gd name="connsiteY1" fmla="*/ 6102046 h 6127446"/>
              <a:gd name="connsiteX2" fmla="*/ 382117 w 696949"/>
              <a:gd name="connsiteY2" fmla="*/ 6051246 h 6127446"/>
              <a:gd name="connsiteX3" fmla="*/ 356717 w 696949"/>
              <a:gd name="connsiteY3" fmla="*/ 5958112 h 6127446"/>
              <a:gd name="connsiteX4" fmla="*/ 322850 w 696949"/>
              <a:gd name="connsiteY4" fmla="*/ 5907312 h 6127446"/>
              <a:gd name="connsiteX5" fmla="*/ 314384 w 696949"/>
              <a:gd name="connsiteY5" fmla="*/ 5881912 h 6127446"/>
              <a:gd name="connsiteX6" fmla="*/ 297450 w 696949"/>
              <a:gd name="connsiteY6" fmla="*/ 5864979 h 6127446"/>
              <a:gd name="connsiteX7" fmla="*/ 280517 w 696949"/>
              <a:gd name="connsiteY7" fmla="*/ 5805712 h 6127446"/>
              <a:gd name="connsiteX8" fmla="*/ 246650 w 696949"/>
              <a:gd name="connsiteY8" fmla="*/ 5754912 h 6127446"/>
              <a:gd name="connsiteX9" fmla="*/ 238184 w 696949"/>
              <a:gd name="connsiteY9" fmla="*/ 5729512 h 6127446"/>
              <a:gd name="connsiteX10" fmla="*/ 221250 w 696949"/>
              <a:gd name="connsiteY10" fmla="*/ 5704112 h 6127446"/>
              <a:gd name="connsiteX11" fmla="*/ 195850 w 696949"/>
              <a:gd name="connsiteY11" fmla="*/ 5644846 h 6127446"/>
              <a:gd name="connsiteX12" fmla="*/ 187384 w 696949"/>
              <a:gd name="connsiteY12" fmla="*/ 5594046 h 6127446"/>
              <a:gd name="connsiteX13" fmla="*/ 178917 w 696949"/>
              <a:gd name="connsiteY13" fmla="*/ 5568646 h 6127446"/>
              <a:gd name="connsiteX14" fmla="*/ 170450 w 696949"/>
              <a:gd name="connsiteY14" fmla="*/ 5534779 h 6127446"/>
              <a:gd name="connsiteX15" fmla="*/ 153517 w 696949"/>
              <a:gd name="connsiteY15" fmla="*/ 5475512 h 6127446"/>
              <a:gd name="connsiteX16" fmla="*/ 136584 w 696949"/>
              <a:gd name="connsiteY16" fmla="*/ 5348512 h 6127446"/>
              <a:gd name="connsiteX17" fmla="*/ 128117 w 696949"/>
              <a:gd name="connsiteY17" fmla="*/ 5323112 h 6127446"/>
              <a:gd name="connsiteX18" fmla="*/ 119650 w 696949"/>
              <a:gd name="connsiteY18" fmla="*/ 5272312 h 6127446"/>
              <a:gd name="connsiteX19" fmla="*/ 102717 w 696949"/>
              <a:gd name="connsiteY19" fmla="*/ 5128379 h 6127446"/>
              <a:gd name="connsiteX20" fmla="*/ 94250 w 696949"/>
              <a:gd name="connsiteY20" fmla="*/ 5086046 h 6127446"/>
              <a:gd name="connsiteX21" fmla="*/ 77317 w 696949"/>
              <a:gd name="connsiteY21" fmla="*/ 5035246 h 6127446"/>
              <a:gd name="connsiteX22" fmla="*/ 68850 w 696949"/>
              <a:gd name="connsiteY22" fmla="*/ 4967512 h 6127446"/>
              <a:gd name="connsiteX23" fmla="*/ 60384 w 696949"/>
              <a:gd name="connsiteY23" fmla="*/ 4933646 h 6127446"/>
              <a:gd name="connsiteX24" fmla="*/ 51917 w 696949"/>
              <a:gd name="connsiteY24" fmla="*/ 4882846 h 6127446"/>
              <a:gd name="connsiteX25" fmla="*/ 43450 w 696949"/>
              <a:gd name="connsiteY25" fmla="*/ 4705046 h 6127446"/>
              <a:gd name="connsiteX26" fmla="*/ 34984 w 696949"/>
              <a:gd name="connsiteY26" fmla="*/ 4671179 h 6127446"/>
              <a:gd name="connsiteX27" fmla="*/ 26517 w 696949"/>
              <a:gd name="connsiteY27" fmla="*/ 4620379 h 6127446"/>
              <a:gd name="connsiteX28" fmla="*/ 18050 w 696949"/>
              <a:gd name="connsiteY28" fmla="*/ 4578046 h 6127446"/>
              <a:gd name="connsiteX29" fmla="*/ 26517 w 696949"/>
              <a:gd name="connsiteY29" fmla="*/ 4239379 h 6127446"/>
              <a:gd name="connsiteX30" fmla="*/ 34984 w 696949"/>
              <a:gd name="connsiteY30" fmla="*/ 4197046 h 6127446"/>
              <a:gd name="connsiteX31" fmla="*/ 43450 w 696949"/>
              <a:gd name="connsiteY31" fmla="*/ 4146246 h 6127446"/>
              <a:gd name="connsiteX32" fmla="*/ 16199 w 696949"/>
              <a:gd name="connsiteY32" fmla="*/ 4029564 h 6127446"/>
              <a:gd name="connsiteX33" fmla="*/ 43450 w 696949"/>
              <a:gd name="connsiteY33" fmla="*/ 3909179 h 6127446"/>
              <a:gd name="connsiteX34" fmla="*/ 26517 w 696949"/>
              <a:gd name="connsiteY34" fmla="*/ 3722912 h 6127446"/>
              <a:gd name="connsiteX35" fmla="*/ 9584 w 696949"/>
              <a:gd name="connsiteY35" fmla="*/ 3545112 h 6127446"/>
              <a:gd name="connsiteX36" fmla="*/ 1117 w 696949"/>
              <a:gd name="connsiteY36" fmla="*/ 3477379 h 6127446"/>
              <a:gd name="connsiteX37" fmla="*/ 18050 w 696949"/>
              <a:gd name="connsiteY37" fmla="*/ 2825446 h 6127446"/>
              <a:gd name="connsiteX38" fmla="*/ 43450 w 696949"/>
              <a:gd name="connsiteY38" fmla="*/ 2351312 h 6127446"/>
              <a:gd name="connsiteX39" fmla="*/ 51917 w 696949"/>
              <a:gd name="connsiteY39" fmla="*/ 2317446 h 6127446"/>
              <a:gd name="connsiteX40" fmla="*/ 51917 w 696949"/>
              <a:gd name="connsiteY40" fmla="*/ 1640112 h 6127446"/>
              <a:gd name="connsiteX41" fmla="*/ 60384 w 696949"/>
              <a:gd name="connsiteY41" fmla="*/ 1589312 h 6127446"/>
              <a:gd name="connsiteX42" fmla="*/ 68850 w 696949"/>
              <a:gd name="connsiteY42" fmla="*/ 1530046 h 6127446"/>
              <a:gd name="connsiteX43" fmla="*/ 77317 w 696949"/>
              <a:gd name="connsiteY43" fmla="*/ 1496179 h 6127446"/>
              <a:gd name="connsiteX44" fmla="*/ 85784 w 696949"/>
              <a:gd name="connsiteY44" fmla="*/ 1428446 h 6127446"/>
              <a:gd name="connsiteX45" fmla="*/ 102717 w 696949"/>
              <a:gd name="connsiteY45" fmla="*/ 1309912 h 6127446"/>
              <a:gd name="connsiteX46" fmla="*/ 94250 w 696949"/>
              <a:gd name="connsiteY46" fmla="*/ 1149046 h 6127446"/>
              <a:gd name="connsiteX47" fmla="*/ 102717 w 696949"/>
              <a:gd name="connsiteY47" fmla="*/ 776512 h 6127446"/>
              <a:gd name="connsiteX48" fmla="*/ 111184 w 696949"/>
              <a:gd name="connsiteY48" fmla="*/ 700312 h 6127446"/>
              <a:gd name="connsiteX49" fmla="*/ 128117 w 696949"/>
              <a:gd name="connsiteY49" fmla="*/ 539446 h 6127446"/>
              <a:gd name="connsiteX50" fmla="*/ 145050 w 696949"/>
              <a:gd name="connsiteY50" fmla="*/ 260046 h 6127446"/>
              <a:gd name="connsiteX51" fmla="*/ 153517 w 696949"/>
              <a:gd name="connsiteY51" fmla="*/ 217712 h 6127446"/>
              <a:gd name="connsiteX52" fmla="*/ 161984 w 696949"/>
              <a:gd name="connsiteY52" fmla="*/ 39912 h 6127446"/>
              <a:gd name="connsiteX53" fmla="*/ 339784 w 696949"/>
              <a:gd name="connsiteY53" fmla="*/ 48379 h 6127446"/>
              <a:gd name="connsiteX54" fmla="*/ 390584 w 696949"/>
              <a:gd name="connsiteY54" fmla="*/ 56846 h 6127446"/>
              <a:gd name="connsiteX55" fmla="*/ 466784 w 696949"/>
              <a:gd name="connsiteY55" fmla="*/ 73779 h 6127446"/>
              <a:gd name="connsiteX56" fmla="*/ 475250 w 696949"/>
              <a:gd name="connsiteY56" fmla="*/ 251579 h 6127446"/>
              <a:gd name="connsiteX57" fmla="*/ 458317 w 696949"/>
              <a:gd name="connsiteY57" fmla="*/ 336246 h 6127446"/>
              <a:gd name="connsiteX58" fmla="*/ 441384 w 696949"/>
              <a:gd name="connsiteY58" fmla="*/ 463246 h 6127446"/>
              <a:gd name="connsiteX59" fmla="*/ 432917 w 696949"/>
              <a:gd name="connsiteY59" fmla="*/ 497112 h 6127446"/>
              <a:gd name="connsiteX60" fmla="*/ 424450 w 696949"/>
              <a:gd name="connsiteY60" fmla="*/ 581779 h 6127446"/>
              <a:gd name="connsiteX61" fmla="*/ 407517 w 696949"/>
              <a:gd name="connsiteY61" fmla="*/ 632579 h 6127446"/>
              <a:gd name="connsiteX62" fmla="*/ 399050 w 696949"/>
              <a:gd name="connsiteY62" fmla="*/ 708779 h 6127446"/>
              <a:gd name="connsiteX63" fmla="*/ 390584 w 696949"/>
              <a:gd name="connsiteY63" fmla="*/ 742646 h 6127446"/>
              <a:gd name="connsiteX64" fmla="*/ 382117 w 696949"/>
              <a:gd name="connsiteY64" fmla="*/ 784979 h 6127446"/>
              <a:gd name="connsiteX65" fmla="*/ 373650 w 696949"/>
              <a:gd name="connsiteY65" fmla="*/ 844246 h 6127446"/>
              <a:gd name="connsiteX66" fmla="*/ 348250 w 696949"/>
              <a:gd name="connsiteY66" fmla="*/ 988179 h 6127446"/>
              <a:gd name="connsiteX67" fmla="*/ 339784 w 696949"/>
              <a:gd name="connsiteY67" fmla="*/ 1589312 h 6127446"/>
              <a:gd name="connsiteX68" fmla="*/ 322850 w 696949"/>
              <a:gd name="connsiteY68" fmla="*/ 1673979 h 6127446"/>
              <a:gd name="connsiteX69" fmla="*/ 314384 w 696949"/>
              <a:gd name="connsiteY69" fmla="*/ 1724779 h 6127446"/>
              <a:gd name="connsiteX70" fmla="*/ 305917 w 696949"/>
              <a:gd name="connsiteY70" fmla="*/ 1843312 h 6127446"/>
              <a:gd name="connsiteX71" fmla="*/ 297450 w 696949"/>
              <a:gd name="connsiteY71" fmla="*/ 1885646 h 6127446"/>
              <a:gd name="connsiteX72" fmla="*/ 288984 w 696949"/>
              <a:gd name="connsiteY72" fmla="*/ 1944912 h 6127446"/>
              <a:gd name="connsiteX73" fmla="*/ 280517 w 696949"/>
              <a:gd name="connsiteY73" fmla="*/ 2410579 h 6127446"/>
              <a:gd name="connsiteX74" fmla="*/ 263584 w 696949"/>
              <a:gd name="connsiteY74" fmla="*/ 2579912 h 6127446"/>
              <a:gd name="connsiteX75" fmla="*/ 255117 w 696949"/>
              <a:gd name="connsiteY75" fmla="*/ 2766179 h 6127446"/>
              <a:gd name="connsiteX76" fmla="*/ 246650 w 696949"/>
              <a:gd name="connsiteY76" fmla="*/ 3350379 h 6127446"/>
              <a:gd name="connsiteX77" fmla="*/ 238184 w 696949"/>
              <a:gd name="connsiteY77" fmla="*/ 3443512 h 6127446"/>
              <a:gd name="connsiteX78" fmla="*/ 221250 w 696949"/>
              <a:gd name="connsiteY78" fmla="*/ 3562046 h 6127446"/>
              <a:gd name="connsiteX79" fmla="*/ 212784 w 696949"/>
              <a:gd name="connsiteY79" fmla="*/ 3739846 h 6127446"/>
              <a:gd name="connsiteX80" fmla="*/ 204317 w 696949"/>
              <a:gd name="connsiteY80" fmla="*/ 3799112 h 6127446"/>
              <a:gd name="connsiteX81" fmla="*/ 212784 w 696949"/>
              <a:gd name="connsiteY81" fmla="*/ 4010779 h 6127446"/>
              <a:gd name="connsiteX82" fmla="*/ 229717 w 696949"/>
              <a:gd name="connsiteY82" fmla="*/ 4129312 h 6127446"/>
              <a:gd name="connsiteX83" fmla="*/ 238184 w 696949"/>
              <a:gd name="connsiteY83" fmla="*/ 4247846 h 6127446"/>
              <a:gd name="connsiteX84" fmla="*/ 246650 w 696949"/>
              <a:gd name="connsiteY84" fmla="*/ 4307112 h 6127446"/>
              <a:gd name="connsiteX85" fmla="*/ 255117 w 696949"/>
              <a:gd name="connsiteY85" fmla="*/ 4400246 h 6127446"/>
              <a:gd name="connsiteX86" fmla="*/ 263584 w 696949"/>
              <a:gd name="connsiteY86" fmla="*/ 4467979 h 6127446"/>
              <a:gd name="connsiteX87" fmla="*/ 272050 w 696949"/>
              <a:gd name="connsiteY87" fmla="*/ 4552646 h 6127446"/>
              <a:gd name="connsiteX88" fmla="*/ 288984 w 696949"/>
              <a:gd name="connsiteY88" fmla="*/ 4662712 h 6127446"/>
              <a:gd name="connsiteX89" fmla="*/ 297450 w 696949"/>
              <a:gd name="connsiteY89" fmla="*/ 4755846 h 6127446"/>
              <a:gd name="connsiteX90" fmla="*/ 305917 w 696949"/>
              <a:gd name="connsiteY90" fmla="*/ 4789712 h 6127446"/>
              <a:gd name="connsiteX91" fmla="*/ 314384 w 696949"/>
              <a:gd name="connsiteY91" fmla="*/ 4832046 h 6127446"/>
              <a:gd name="connsiteX92" fmla="*/ 331317 w 696949"/>
              <a:gd name="connsiteY92" fmla="*/ 4959046 h 6127446"/>
              <a:gd name="connsiteX93" fmla="*/ 356717 w 696949"/>
              <a:gd name="connsiteY93" fmla="*/ 5043712 h 6127446"/>
              <a:gd name="connsiteX94" fmla="*/ 365184 w 696949"/>
              <a:gd name="connsiteY94" fmla="*/ 5077579 h 6127446"/>
              <a:gd name="connsiteX95" fmla="*/ 382117 w 696949"/>
              <a:gd name="connsiteY95" fmla="*/ 5153779 h 6127446"/>
              <a:gd name="connsiteX96" fmla="*/ 399050 w 696949"/>
              <a:gd name="connsiteY96" fmla="*/ 5179179 h 6127446"/>
              <a:gd name="connsiteX97" fmla="*/ 407517 w 696949"/>
              <a:gd name="connsiteY97" fmla="*/ 5213046 h 6127446"/>
              <a:gd name="connsiteX98" fmla="*/ 449850 w 696949"/>
              <a:gd name="connsiteY98" fmla="*/ 5263846 h 6127446"/>
              <a:gd name="connsiteX99" fmla="*/ 492184 w 696949"/>
              <a:gd name="connsiteY99" fmla="*/ 5340046 h 6127446"/>
              <a:gd name="connsiteX100" fmla="*/ 526050 w 696949"/>
              <a:gd name="connsiteY100" fmla="*/ 5390846 h 6127446"/>
              <a:gd name="connsiteX101" fmla="*/ 551450 w 696949"/>
              <a:gd name="connsiteY101" fmla="*/ 5450112 h 6127446"/>
              <a:gd name="connsiteX102" fmla="*/ 568384 w 696949"/>
              <a:gd name="connsiteY102" fmla="*/ 5475512 h 6127446"/>
              <a:gd name="connsiteX103" fmla="*/ 585317 w 696949"/>
              <a:gd name="connsiteY103" fmla="*/ 5509379 h 6127446"/>
              <a:gd name="connsiteX104" fmla="*/ 593784 w 696949"/>
              <a:gd name="connsiteY104" fmla="*/ 5543246 h 6127446"/>
              <a:gd name="connsiteX105" fmla="*/ 619184 w 696949"/>
              <a:gd name="connsiteY105" fmla="*/ 5568646 h 6127446"/>
              <a:gd name="connsiteX106" fmla="*/ 627650 w 696949"/>
              <a:gd name="connsiteY106" fmla="*/ 5602512 h 6127446"/>
              <a:gd name="connsiteX107" fmla="*/ 669984 w 696949"/>
              <a:gd name="connsiteY107" fmla="*/ 5644846 h 6127446"/>
              <a:gd name="connsiteX108" fmla="*/ 678450 w 696949"/>
              <a:gd name="connsiteY108" fmla="*/ 5670246 h 6127446"/>
              <a:gd name="connsiteX109" fmla="*/ 695384 w 696949"/>
              <a:gd name="connsiteY109" fmla="*/ 5704112 h 6127446"/>
              <a:gd name="connsiteX0" fmla="*/ 424450 w 696949"/>
              <a:gd name="connsiteY0" fmla="*/ 6127446 h 6127446"/>
              <a:gd name="connsiteX1" fmla="*/ 407517 w 696949"/>
              <a:gd name="connsiteY1" fmla="*/ 6102046 h 6127446"/>
              <a:gd name="connsiteX2" fmla="*/ 382117 w 696949"/>
              <a:gd name="connsiteY2" fmla="*/ 6051246 h 6127446"/>
              <a:gd name="connsiteX3" fmla="*/ 356717 w 696949"/>
              <a:gd name="connsiteY3" fmla="*/ 5958112 h 6127446"/>
              <a:gd name="connsiteX4" fmla="*/ 322850 w 696949"/>
              <a:gd name="connsiteY4" fmla="*/ 5907312 h 6127446"/>
              <a:gd name="connsiteX5" fmla="*/ 314384 w 696949"/>
              <a:gd name="connsiteY5" fmla="*/ 5881912 h 6127446"/>
              <a:gd name="connsiteX6" fmla="*/ 297450 w 696949"/>
              <a:gd name="connsiteY6" fmla="*/ 5864979 h 6127446"/>
              <a:gd name="connsiteX7" fmla="*/ 280517 w 696949"/>
              <a:gd name="connsiteY7" fmla="*/ 5805712 h 6127446"/>
              <a:gd name="connsiteX8" fmla="*/ 246650 w 696949"/>
              <a:gd name="connsiteY8" fmla="*/ 5754912 h 6127446"/>
              <a:gd name="connsiteX9" fmla="*/ 238184 w 696949"/>
              <a:gd name="connsiteY9" fmla="*/ 5729512 h 6127446"/>
              <a:gd name="connsiteX10" fmla="*/ 221250 w 696949"/>
              <a:gd name="connsiteY10" fmla="*/ 5704112 h 6127446"/>
              <a:gd name="connsiteX11" fmla="*/ 195850 w 696949"/>
              <a:gd name="connsiteY11" fmla="*/ 5644846 h 6127446"/>
              <a:gd name="connsiteX12" fmla="*/ 187384 w 696949"/>
              <a:gd name="connsiteY12" fmla="*/ 5594046 h 6127446"/>
              <a:gd name="connsiteX13" fmla="*/ 178917 w 696949"/>
              <a:gd name="connsiteY13" fmla="*/ 5568646 h 6127446"/>
              <a:gd name="connsiteX14" fmla="*/ 170450 w 696949"/>
              <a:gd name="connsiteY14" fmla="*/ 5534779 h 6127446"/>
              <a:gd name="connsiteX15" fmla="*/ 153517 w 696949"/>
              <a:gd name="connsiteY15" fmla="*/ 5475512 h 6127446"/>
              <a:gd name="connsiteX16" fmla="*/ 136584 w 696949"/>
              <a:gd name="connsiteY16" fmla="*/ 5348512 h 6127446"/>
              <a:gd name="connsiteX17" fmla="*/ 128117 w 696949"/>
              <a:gd name="connsiteY17" fmla="*/ 5323112 h 6127446"/>
              <a:gd name="connsiteX18" fmla="*/ 119650 w 696949"/>
              <a:gd name="connsiteY18" fmla="*/ 5272312 h 6127446"/>
              <a:gd name="connsiteX19" fmla="*/ 102717 w 696949"/>
              <a:gd name="connsiteY19" fmla="*/ 5128379 h 6127446"/>
              <a:gd name="connsiteX20" fmla="*/ 94250 w 696949"/>
              <a:gd name="connsiteY20" fmla="*/ 5086046 h 6127446"/>
              <a:gd name="connsiteX21" fmla="*/ 77317 w 696949"/>
              <a:gd name="connsiteY21" fmla="*/ 5035246 h 6127446"/>
              <a:gd name="connsiteX22" fmla="*/ 68850 w 696949"/>
              <a:gd name="connsiteY22" fmla="*/ 4967512 h 6127446"/>
              <a:gd name="connsiteX23" fmla="*/ 60384 w 696949"/>
              <a:gd name="connsiteY23" fmla="*/ 4933646 h 6127446"/>
              <a:gd name="connsiteX24" fmla="*/ 51917 w 696949"/>
              <a:gd name="connsiteY24" fmla="*/ 4882846 h 6127446"/>
              <a:gd name="connsiteX25" fmla="*/ 43450 w 696949"/>
              <a:gd name="connsiteY25" fmla="*/ 4705046 h 6127446"/>
              <a:gd name="connsiteX26" fmla="*/ 34984 w 696949"/>
              <a:gd name="connsiteY26" fmla="*/ 4671179 h 6127446"/>
              <a:gd name="connsiteX27" fmla="*/ 26517 w 696949"/>
              <a:gd name="connsiteY27" fmla="*/ 4620379 h 6127446"/>
              <a:gd name="connsiteX28" fmla="*/ 18050 w 696949"/>
              <a:gd name="connsiteY28" fmla="*/ 4578046 h 6127446"/>
              <a:gd name="connsiteX29" fmla="*/ 26517 w 696949"/>
              <a:gd name="connsiteY29" fmla="*/ 4239379 h 6127446"/>
              <a:gd name="connsiteX30" fmla="*/ 34984 w 696949"/>
              <a:gd name="connsiteY30" fmla="*/ 4197046 h 6127446"/>
              <a:gd name="connsiteX31" fmla="*/ 25590 w 696949"/>
              <a:gd name="connsiteY31" fmla="*/ 4142674 h 6127446"/>
              <a:gd name="connsiteX32" fmla="*/ 16199 w 696949"/>
              <a:gd name="connsiteY32" fmla="*/ 4029564 h 6127446"/>
              <a:gd name="connsiteX33" fmla="*/ 43450 w 696949"/>
              <a:gd name="connsiteY33" fmla="*/ 3909179 h 6127446"/>
              <a:gd name="connsiteX34" fmla="*/ 26517 w 696949"/>
              <a:gd name="connsiteY34" fmla="*/ 3722912 h 6127446"/>
              <a:gd name="connsiteX35" fmla="*/ 9584 w 696949"/>
              <a:gd name="connsiteY35" fmla="*/ 3545112 h 6127446"/>
              <a:gd name="connsiteX36" fmla="*/ 1117 w 696949"/>
              <a:gd name="connsiteY36" fmla="*/ 3477379 h 6127446"/>
              <a:gd name="connsiteX37" fmla="*/ 18050 w 696949"/>
              <a:gd name="connsiteY37" fmla="*/ 2825446 h 6127446"/>
              <a:gd name="connsiteX38" fmla="*/ 43450 w 696949"/>
              <a:gd name="connsiteY38" fmla="*/ 2351312 h 6127446"/>
              <a:gd name="connsiteX39" fmla="*/ 51917 w 696949"/>
              <a:gd name="connsiteY39" fmla="*/ 2317446 h 6127446"/>
              <a:gd name="connsiteX40" fmla="*/ 51917 w 696949"/>
              <a:gd name="connsiteY40" fmla="*/ 1640112 h 6127446"/>
              <a:gd name="connsiteX41" fmla="*/ 60384 w 696949"/>
              <a:gd name="connsiteY41" fmla="*/ 1589312 h 6127446"/>
              <a:gd name="connsiteX42" fmla="*/ 68850 w 696949"/>
              <a:gd name="connsiteY42" fmla="*/ 1530046 h 6127446"/>
              <a:gd name="connsiteX43" fmla="*/ 77317 w 696949"/>
              <a:gd name="connsiteY43" fmla="*/ 1496179 h 6127446"/>
              <a:gd name="connsiteX44" fmla="*/ 85784 w 696949"/>
              <a:gd name="connsiteY44" fmla="*/ 1428446 h 6127446"/>
              <a:gd name="connsiteX45" fmla="*/ 102717 w 696949"/>
              <a:gd name="connsiteY45" fmla="*/ 1309912 h 6127446"/>
              <a:gd name="connsiteX46" fmla="*/ 94250 w 696949"/>
              <a:gd name="connsiteY46" fmla="*/ 1149046 h 6127446"/>
              <a:gd name="connsiteX47" fmla="*/ 102717 w 696949"/>
              <a:gd name="connsiteY47" fmla="*/ 776512 h 6127446"/>
              <a:gd name="connsiteX48" fmla="*/ 111184 w 696949"/>
              <a:gd name="connsiteY48" fmla="*/ 700312 h 6127446"/>
              <a:gd name="connsiteX49" fmla="*/ 128117 w 696949"/>
              <a:gd name="connsiteY49" fmla="*/ 539446 h 6127446"/>
              <a:gd name="connsiteX50" fmla="*/ 145050 w 696949"/>
              <a:gd name="connsiteY50" fmla="*/ 260046 h 6127446"/>
              <a:gd name="connsiteX51" fmla="*/ 153517 w 696949"/>
              <a:gd name="connsiteY51" fmla="*/ 217712 h 6127446"/>
              <a:gd name="connsiteX52" fmla="*/ 161984 w 696949"/>
              <a:gd name="connsiteY52" fmla="*/ 39912 h 6127446"/>
              <a:gd name="connsiteX53" fmla="*/ 339784 w 696949"/>
              <a:gd name="connsiteY53" fmla="*/ 48379 h 6127446"/>
              <a:gd name="connsiteX54" fmla="*/ 390584 w 696949"/>
              <a:gd name="connsiteY54" fmla="*/ 56846 h 6127446"/>
              <a:gd name="connsiteX55" fmla="*/ 466784 w 696949"/>
              <a:gd name="connsiteY55" fmla="*/ 73779 h 6127446"/>
              <a:gd name="connsiteX56" fmla="*/ 475250 w 696949"/>
              <a:gd name="connsiteY56" fmla="*/ 251579 h 6127446"/>
              <a:gd name="connsiteX57" fmla="*/ 458317 w 696949"/>
              <a:gd name="connsiteY57" fmla="*/ 336246 h 6127446"/>
              <a:gd name="connsiteX58" fmla="*/ 441384 w 696949"/>
              <a:gd name="connsiteY58" fmla="*/ 463246 h 6127446"/>
              <a:gd name="connsiteX59" fmla="*/ 432917 w 696949"/>
              <a:gd name="connsiteY59" fmla="*/ 497112 h 6127446"/>
              <a:gd name="connsiteX60" fmla="*/ 424450 w 696949"/>
              <a:gd name="connsiteY60" fmla="*/ 581779 h 6127446"/>
              <a:gd name="connsiteX61" fmla="*/ 407517 w 696949"/>
              <a:gd name="connsiteY61" fmla="*/ 632579 h 6127446"/>
              <a:gd name="connsiteX62" fmla="*/ 399050 w 696949"/>
              <a:gd name="connsiteY62" fmla="*/ 708779 h 6127446"/>
              <a:gd name="connsiteX63" fmla="*/ 390584 w 696949"/>
              <a:gd name="connsiteY63" fmla="*/ 742646 h 6127446"/>
              <a:gd name="connsiteX64" fmla="*/ 382117 w 696949"/>
              <a:gd name="connsiteY64" fmla="*/ 784979 h 6127446"/>
              <a:gd name="connsiteX65" fmla="*/ 373650 w 696949"/>
              <a:gd name="connsiteY65" fmla="*/ 844246 h 6127446"/>
              <a:gd name="connsiteX66" fmla="*/ 348250 w 696949"/>
              <a:gd name="connsiteY66" fmla="*/ 988179 h 6127446"/>
              <a:gd name="connsiteX67" fmla="*/ 339784 w 696949"/>
              <a:gd name="connsiteY67" fmla="*/ 1589312 h 6127446"/>
              <a:gd name="connsiteX68" fmla="*/ 322850 w 696949"/>
              <a:gd name="connsiteY68" fmla="*/ 1673979 h 6127446"/>
              <a:gd name="connsiteX69" fmla="*/ 314384 w 696949"/>
              <a:gd name="connsiteY69" fmla="*/ 1724779 h 6127446"/>
              <a:gd name="connsiteX70" fmla="*/ 305917 w 696949"/>
              <a:gd name="connsiteY70" fmla="*/ 1843312 h 6127446"/>
              <a:gd name="connsiteX71" fmla="*/ 297450 w 696949"/>
              <a:gd name="connsiteY71" fmla="*/ 1885646 h 6127446"/>
              <a:gd name="connsiteX72" fmla="*/ 288984 w 696949"/>
              <a:gd name="connsiteY72" fmla="*/ 1944912 h 6127446"/>
              <a:gd name="connsiteX73" fmla="*/ 280517 w 696949"/>
              <a:gd name="connsiteY73" fmla="*/ 2410579 h 6127446"/>
              <a:gd name="connsiteX74" fmla="*/ 263584 w 696949"/>
              <a:gd name="connsiteY74" fmla="*/ 2579912 h 6127446"/>
              <a:gd name="connsiteX75" fmla="*/ 255117 w 696949"/>
              <a:gd name="connsiteY75" fmla="*/ 2766179 h 6127446"/>
              <a:gd name="connsiteX76" fmla="*/ 246650 w 696949"/>
              <a:gd name="connsiteY76" fmla="*/ 3350379 h 6127446"/>
              <a:gd name="connsiteX77" fmla="*/ 238184 w 696949"/>
              <a:gd name="connsiteY77" fmla="*/ 3443512 h 6127446"/>
              <a:gd name="connsiteX78" fmla="*/ 221250 w 696949"/>
              <a:gd name="connsiteY78" fmla="*/ 3562046 h 6127446"/>
              <a:gd name="connsiteX79" fmla="*/ 212784 w 696949"/>
              <a:gd name="connsiteY79" fmla="*/ 3739846 h 6127446"/>
              <a:gd name="connsiteX80" fmla="*/ 204317 w 696949"/>
              <a:gd name="connsiteY80" fmla="*/ 3799112 h 6127446"/>
              <a:gd name="connsiteX81" fmla="*/ 212784 w 696949"/>
              <a:gd name="connsiteY81" fmla="*/ 4010779 h 6127446"/>
              <a:gd name="connsiteX82" fmla="*/ 229717 w 696949"/>
              <a:gd name="connsiteY82" fmla="*/ 4129312 h 6127446"/>
              <a:gd name="connsiteX83" fmla="*/ 238184 w 696949"/>
              <a:gd name="connsiteY83" fmla="*/ 4247846 h 6127446"/>
              <a:gd name="connsiteX84" fmla="*/ 246650 w 696949"/>
              <a:gd name="connsiteY84" fmla="*/ 4307112 h 6127446"/>
              <a:gd name="connsiteX85" fmla="*/ 255117 w 696949"/>
              <a:gd name="connsiteY85" fmla="*/ 4400246 h 6127446"/>
              <a:gd name="connsiteX86" fmla="*/ 263584 w 696949"/>
              <a:gd name="connsiteY86" fmla="*/ 4467979 h 6127446"/>
              <a:gd name="connsiteX87" fmla="*/ 272050 w 696949"/>
              <a:gd name="connsiteY87" fmla="*/ 4552646 h 6127446"/>
              <a:gd name="connsiteX88" fmla="*/ 288984 w 696949"/>
              <a:gd name="connsiteY88" fmla="*/ 4662712 h 6127446"/>
              <a:gd name="connsiteX89" fmla="*/ 297450 w 696949"/>
              <a:gd name="connsiteY89" fmla="*/ 4755846 h 6127446"/>
              <a:gd name="connsiteX90" fmla="*/ 305917 w 696949"/>
              <a:gd name="connsiteY90" fmla="*/ 4789712 h 6127446"/>
              <a:gd name="connsiteX91" fmla="*/ 314384 w 696949"/>
              <a:gd name="connsiteY91" fmla="*/ 4832046 h 6127446"/>
              <a:gd name="connsiteX92" fmla="*/ 331317 w 696949"/>
              <a:gd name="connsiteY92" fmla="*/ 4959046 h 6127446"/>
              <a:gd name="connsiteX93" fmla="*/ 356717 w 696949"/>
              <a:gd name="connsiteY93" fmla="*/ 5043712 h 6127446"/>
              <a:gd name="connsiteX94" fmla="*/ 365184 w 696949"/>
              <a:gd name="connsiteY94" fmla="*/ 5077579 h 6127446"/>
              <a:gd name="connsiteX95" fmla="*/ 382117 w 696949"/>
              <a:gd name="connsiteY95" fmla="*/ 5153779 h 6127446"/>
              <a:gd name="connsiteX96" fmla="*/ 399050 w 696949"/>
              <a:gd name="connsiteY96" fmla="*/ 5179179 h 6127446"/>
              <a:gd name="connsiteX97" fmla="*/ 407517 w 696949"/>
              <a:gd name="connsiteY97" fmla="*/ 5213046 h 6127446"/>
              <a:gd name="connsiteX98" fmla="*/ 449850 w 696949"/>
              <a:gd name="connsiteY98" fmla="*/ 5263846 h 6127446"/>
              <a:gd name="connsiteX99" fmla="*/ 492184 w 696949"/>
              <a:gd name="connsiteY99" fmla="*/ 5340046 h 6127446"/>
              <a:gd name="connsiteX100" fmla="*/ 526050 w 696949"/>
              <a:gd name="connsiteY100" fmla="*/ 5390846 h 6127446"/>
              <a:gd name="connsiteX101" fmla="*/ 551450 w 696949"/>
              <a:gd name="connsiteY101" fmla="*/ 5450112 h 6127446"/>
              <a:gd name="connsiteX102" fmla="*/ 568384 w 696949"/>
              <a:gd name="connsiteY102" fmla="*/ 5475512 h 6127446"/>
              <a:gd name="connsiteX103" fmla="*/ 585317 w 696949"/>
              <a:gd name="connsiteY103" fmla="*/ 5509379 h 6127446"/>
              <a:gd name="connsiteX104" fmla="*/ 593784 w 696949"/>
              <a:gd name="connsiteY104" fmla="*/ 5543246 h 6127446"/>
              <a:gd name="connsiteX105" fmla="*/ 619184 w 696949"/>
              <a:gd name="connsiteY105" fmla="*/ 5568646 h 6127446"/>
              <a:gd name="connsiteX106" fmla="*/ 627650 w 696949"/>
              <a:gd name="connsiteY106" fmla="*/ 5602512 h 6127446"/>
              <a:gd name="connsiteX107" fmla="*/ 669984 w 696949"/>
              <a:gd name="connsiteY107" fmla="*/ 5644846 h 6127446"/>
              <a:gd name="connsiteX108" fmla="*/ 678450 w 696949"/>
              <a:gd name="connsiteY108" fmla="*/ 5670246 h 6127446"/>
              <a:gd name="connsiteX109" fmla="*/ 695384 w 696949"/>
              <a:gd name="connsiteY109" fmla="*/ 5704112 h 6127446"/>
              <a:gd name="connsiteX0" fmla="*/ 424450 w 696949"/>
              <a:gd name="connsiteY0" fmla="*/ 6127446 h 6127446"/>
              <a:gd name="connsiteX1" fmla="*/ 407517 w 696949"/>
              <a:gd name="connsiteY1" fmla="*/ 6102046 h 6127446"/>
              <a:gd name="connsiteX2" fmla="*/ 382117 w 696949"/>
              <a:gd name="connsiteY2" fmla="*/ 6051246 h 6127446"/>
              <a:gd name="connsiteX3" fmla="*/ 356717 w 696949"/>
              <a:gd name="connsiteY3" fmla="*/ 5958112 h 6127446"/>
              <a:gd name="connsiteX4" fmla="*/ 322850 w 696949"/>
              <a:gd name="connsiteY4" fmla="*/ 5907312 h 6127446"/>
              <a:gd name="connsiteX5" fmla="*/ 314384 w 696949"/>
              <a:gd name="connsiteY5" fmla="*/ 5881912 h 6127446"/>
              <a:gd name="connsiteX6" fmla="*/ 297450 w 696949"/>
              <a:gd name="connsiteY6" fmla="*/ 5864979 h 6127446"/>
              <a:gd name="connsiteX7" fmla="*/ 280517 w 696949"/>
              <a:gd name="connsiteY7" fmla="*/ 5805712 h 6127446"/>
              <a:gd name="connsiteX8" fmla="*/ 246650 w 696949"/>
              <a:gd name="connsiteY8" fmla="*/ 5754912 h 6127446"/>
              <a:gd name="connsiteX9" fmla="*/ 238184 w 696949"/>
              <a:gd name="connsiteY9" fmla="*/ 5729512 h 6127446"/>
              <a:gd name="connsiteX10" fmla="*/ 221250 w 696949"/>
              <a:gd name="connsiteY10" fmla="*/ 5704112 h 6127446"/>
              <a:gd name="connsiteX11" fmla="*/ 195850 w 696949"/>
              <a:gd name="connsiteY11" fmla="*/ 5644846 h 6127446"/>
              <a:gd name="connsiteX12" fmla="*/ 187384 w 696949"/>
              <a:gd name="connsiteY12" fmla="*/ 5594046 h 6127446"/>
              <a:gd name="connsiteX13" fmla="*/ 178917 w 696949"/>
              <a:gd name="connsiteY13" fmla="*/ 5568646 h 6127446"/>
              <a:gd name="connsiteX14" fmla="*/ 170450 w 696949"/>
              <a:gd name="connsiteY14" fmla="*/ 5534779 h 6127446"/>
              <a:gd name="connsiteX15" fmla="*/ 153517 w 696949"/>
              <a:gd name="connsiteY15" fmla="*/ 5475512 h 6127446"/>
              <a:gd name="connsiteX16" fmla="*/ 136584 w 696949"/>
              <a:gd name="connsiteY16" fmla="*/ 5348512 h 6127446"/>
              <a:gd name="connsiteX17" fmla="*/ 128117 w 696949"/>
              <a:gd name="connsiteY17" fmla="*/ 5323112 h 6127446"/>
              <a:gd name="connsiteX18" fmla="*/ 119650 w 696949"/>
              <a:gd name="connsiteY18" fmla="*/ 5272312 h 6127446"/>
              <a:gd name="connsiteX19" fmla="*/ 102717 w 696949"/>
              <a:gd name="connsiteY19" fmla="*/ 5128379 h 6127446"/>
              <a:gd name="connsiteX20" fmla="*/ 94250 w 696949"/>
              <a:gd name="connsiteY20" fmla="*/ 5086046 h 6127446"/>
              <a:gd name="connsiteX21" fmla="*/ 77317 w 696949"/>
              <a:gd name="connsiteY21" fmla="*/ 5035246 h 6127446"/>
              <a:gd name="connsiteX22" fmla="*/ 68850 w 696949"/>
              <a:gd name="connsiteY22" fmla="*/ 4967512 h 6127446"/>
              <a:gd name="connsiteX23" fmla="*/ 60384 w 696949"/>
              <a:gd name="connsiteY23" fmla="*/ 4933646 h 6127446"/>
              <a:gd name="connsiteX24" fmla="*/ 51917 w 696949"/>
              <a:gd name="connsiteY24" fmla="*/ 4882846 h 6127446"/>
              <a:gd name="connsiteX25" fmla="*/ 43450 w 696949"/>
              <a:gd name="connsiteY25" fmla="*/ 4705046 h 6127446"/>
              <a:gd name="connsiteX26" fmla="*/ 34984 w 696949"/>
              <a:gd name="connsiteY26" fmla="*/ 4671179 h 6127446"/>
              <a:gd name="connsiteX27" fmla="*/ 26517 w 696949"/>
              <a:gd name="connsiteY27" fmla="*/ 4620379 h 6127446"/>
              <a:gd name="connsiteX28" fmla="*/ 18050 w 696949"/>
              <a:gd name="connsiteY28" fmla="*/ 4578046 h 6127446"/>
              <a:gd name="connsiteX29" fmla="*/ 26517 w 696949"/>
              <a:gd name="connsiteY29" fmla="*/ 4239379 h 6127446"/>
              <a:gd name="connsiteX30" fmla="*/ 34984 w 696949"/>
              <a:gd name="connsiteY30" fmla="*/ 4197046 h 6127446"/>
              <a:gd name="connsiteX31" fmla="*/ 25590 w 696949"/>
              <a:gd name="connsiteY31" fmla="*/ 4142674 h 6127446"/>
              <a:gd name="connsiteX32" fmla="*/ 16199 w 696949"/>
              <a:gd name="connsiteY32" fmla="*/ 4029564 h 6127446"/>
              <a:gd name="connsiteX33" fmla="*/ 26517 w 696949"/>
              <a:gd name="connsiteY33" fmla="*/ 3722912 h 6127446"/>
              <a:gd name="connsiteX34" fmla="*/ 9584 w 696949"/>
              <a:gd name="connsiteY34" fmla="*/ 3545112 h 6127446"/>
              <a:gd name="connsiteX35" fmla="*/ 1117 w 696949"/>
              <a:gd name="connsiteY35" fmla="*/ 3477379 h 6127446"/>
              <a:gd name="connsiteX36" fmla="*/ 18050 w 696949"/>
              <a:gd name="connsiteY36" fmla="*/ 2825446 h 6127446"/>
              <a:gd name="connsiteX37" fmla="*/ 43450 w 696949"/>
              <a:gd name="connsiteY37" fmla="*/ 2351312 h 6127446"/>
              <a:gd name="connsiteX38" fmla="*/ 51917 w 696949"/>
              <a:gd name="connsiteY38" fmla="*/ 2317446 h 6127446"/>
              <a:gd name="connsiteX39" fmla="*/ 51917 w 696949"/>
              <a:gd name="connsiteY39" fmla="*/ 1640112 h 6127446"/>
              <a:gd name="connsiteX40" fmla="*/ 60384 w 696949"/>
              <a:gd name="connsiteY40" fmla="*/ 1589312 h 6127446"/>
              <a:gd name="connsiteX41" fmla="*/ 68850 w 696949"/>
              <a:gd name="connsiteY41" fmla="*/ 1530046 h 6127446"/>
              <a:gd name="connsiteX42" fmla="*/ 77317 w 696949"/>
              <a:gd name="connsiteY42" fmla="*/ 1496179 h 6127446"/>
              <a:gd name="connsiteX43" fmla="*/ 85784 w 696949"/>
              <a:gd name="connsiteY43" fmla="*/ 1428446 h 6127446"/>
              <a:gd name="connsiteX44" fmla="*/ 102717 w 696949"/>
              <a:gd name="connsiteY44" fmla="*/ 1309912 h 6127446"/>
              <a:gd name="connsiteX45" fmla="*/ 94250 w 696949"/>
              <a:gd name="connsiteY45" fmla="*/ 1149046 h 6127446"/>
              <a:gd name="connsiteX46" fmla="*/ 102717 w 696949"/>
              <a:gd name="connsiteY46" fmla="*/ 776512 h 6127446"/>
              <a:gd name="connsiteX47" fmla="*/ 111184 w 696949"/>
              <a:gd name="connsiteY47" fmla="*/ 700312 h 6127446"/>
              <a:gd name="connsiteX48" fmla="*/ 128117 w 696949"/>
              <a:gd name="connsiteY48" fmla="*/ 539446 h 6127446"/>
              <a:gd name="connsiteX49" fmla="*/ 145050 w 696949"/>
              <a:gd name="connsiteY49" fmla="*/ 260046 h 6127446"/>
              <a:gd name="connsiteX50" fmla="*/ 153517 w 696949"/>
              <a:gd name="connsiteY50" fmla="*/ 217712 h 6127446"/>
              <a:gd name="connsiteX51" fmla="*/ 161984 w 696949"/>
              <a:gd name="connsiteY51" fmla="*/ 39912 h 6127446"/>
              <a:gd name="connsiteX52" fmla="*/ 339784 w 696949"/>
              <a:gd name="connsiteY52" fmla="*/ 48379 h 6127446"/>
              <a:gd name="connsiteX53" fmla="*/ 390584 w 696949"/>
              <a:gd name="connsiteY53" fmla="*/ 56846 h 6127446"/>
              <a:gd name="connsiteX54" fmla="*/ 466784 w 696949"/>
              <a:gd name="connsiteY54" fmla="*/ 73779 h 6127446"/>
              <a:gd name="connsiteX55" fmla="*/ 475250 w 696949"/>
              <a:gd name="connsiteY55" fmla="*/ 251579 h 6127446"/>
              <a:gd name="connsiteX56" fmla="*/ 458317 w 696949"/>
              <a:gd name="connsiteY56" fmla="*/ 336246 h 6127446"/>
              <a:gd name="connsiteX57" fmla="*/ 441384 w 696949"/>
              <a:gd name="connsiteY57" fmla="*/ 463246 h 6127446"/>
              <a:gd name="connsiteX58" fmla="*/ 432917 w 696949"/>
              <a:gd name="connsiteY58" fmla="*/ 497112 h 6127446"/>
              <a:gd name="connsiteX59" fmla="*/ 424450 w 696949"/>
              <a:gd name="connsiteY59" fmla="*/ 581779 h 6127446"/>
              <a:gd name="connsiteX60" fmla="*/ 407517 w 696949"/>
              <a:gd name="connsiteY60" fmla="*/ 632579 h 6127446"/>
              <a:gd name="connsiteX61" fmla="*/ 399050 w 696949"/>
              <a:gd name="connsiteY61" fmla="*/ 708779 h 6127446"/>
              <a:gd name="connsiteX62" fmla="*/ 390584 w 696949"/>
              <a:gd name="connsiteY62" fmla="*/ 742646 h 6127446"/>
              <a:gd name="connsiteX63" fmla="*/ 382117 w 696949"/>
              <a:gd name="connsiteY63" fmla="*/ 784979 h 6127446"/>
              <a:gd name="connsiteX64" fmla="*/ 373650 w 696949"/>
              <a:gd name="connsiteY64" fmla="*/ 844246 h 6127446"/>
              <a:gd name="connsiteX65" fmla="*/ 348250 w 696949"/>
              <a:gd name="connsiteY65" fmla="*/ 988179 h 6127446"/>
              <a:gd name="connsiteX66" fmla="*/ 339784 w 696949"/>
              <a:gd name="connsiteY66" fmla="*/ 1589312 h 6127446"/>
              <a:gd name="connsiteX67" fmla="*/ 322850 w 696949"/>
              <a:gd name="connsiteY67" fmla="*/ 1673979 h 6127446"/>
              <a:gd name="connsiteX68" fmla="*/ 314384 w 696949"/>
              <a:gd name="connsiteY68" fmla="*/ 1724779 h 6127446"/>
              <a:gd name="connsiteX69" fmla="*/ 305917 w 696949"/>
              <a:gd name="connsiteY69" fmla="*/ 1843312 h 6127446"/>
              <a:gd name="connsiteX70" fmla="*/ 297450 w 696949"/>
              <a:gd name="connsiteY70" fmla="*/ 1885646 h 6127446"/>
              <a:gd name="connsiteX71" fmla="*/ 288984 w 696949"/>
              <a:gd name="connsiteY71" fmla="*/ 1944912 h 6127446"/>
              <a:gd name="connsiteX72" fmla="*/ 280517 w 696949"/>
              <a:gd name="connsiteY72" fmla="*/ 2410579 h 6127446"/>
              <a:gd name="connsiteX73" fmla="*/ 263584 w 696949"/>
              <a:gd name="connsiteY73" fmla="*/ 2579912 h 6127446"/>
              <a:gd name="connsiteX74" fmla="*/ 255117 w 696949"/>
              <a:gd name="connsiteY74" fmla="*/ 2766179 h 6127446"/>
              <a:gd name="connsiteX75" fmla="*/ 246650 w 696949"/>
              <a:gd name="connsiteY75" fmla="*/ 3350379 h 6127446"/>
              <a:gd name="connsiteX76" fmla="*/ 238184 w 696949"/>
              <a:gd name="connsiteY76" fmla="*/ 3443512 h 6127446"/>
              <a:gd name="connsiteX77" fmla="*/ 221250 w 696949"/>
              <a:gd name="connsiteY77" fmla="*/ 3562046 h 6127446"/>
              <a:gd name="connsiteX78" fmla="*/ 212784 w 696949"/>
              <a:gd name="connsiteY78" fmla="*/ 3739846 h 6127446"/>
              <a:gd name="connsiteX79" fmla="*/ 204317 w 696949"/>
              <a:gd name="connsiteY79" fmla="*/ 3799112 h 6127446"/>
              <a:gd name="connsiteX80" fmla="*/ 212784 w 696949"/>
              <a:gd name="connsiteY80" fmla="*/ 4010779 h 6127446"/>
              <a:gd name="connsiteX81" fmla="*/ 229717 w 696949"/>
              <a:gd name="connsiteY81" fmla="*/ 4129312 h 6127446"/>
              <a:gd name="connsiteX82" fmla="*/ 238184 w 696949"/>
              <a:gd name="connsiteY82" fmla="*/ 4247846 h 6127446"/>
              <a:gd name="connsiteX83" fmla="*/ 246650 w 696949"/>
              <a:gd name="connsiteY83" fmla="*/ 4307112 h 6127446"/>
              <a:gd name="connsiteX84" fmla="*/ 255117 w 696949"/>
              <a:gd name="connsiteY84" fmla="*/ 4400246 h 6127446"/>
              <a:gd name="connsiteX85" fmla="*/ 263584 w 696949"/>
              <a:gd name="connsiteY85" fmla="*/ 4467979 h 6127446"/>
              <a:gd name="connsiteX86" fmla="*/ 272050 w 696949"/>
              <a:gd name="connsiteY86" fmla="*/ 4552646 h 6127446"/>
              <a:gd name="connsiteX87" fmla="*/ 288984 w 696949"/>
              <a:gd name="connsiteY87" fmla="*/ 4662712 h 6127446"/>
              <a:gd name="connsiteX88" fmla="*/ 297450 w 696949"/>
              <a:gd name="connsiteY88" fmla="*/ 4755846 h 6127446"/>
              <a:gd name="connsiteX89" fmla="*/ 305917 w 696949"/>
              <a:gd name="connsiteY89" fmla="*/ 4789712 h 6127446"/>
              <a:gd name="connsiteX90" fmla="*/ 314384 w 696949"/>
              <a:gd name="connsiteY90" fmla="*/ 4832046 h 6127446"/>
              <a:gd name="connsiteX91" fmla="*/ 331317 w 696949"/>
              <a:gd name="connsiteY91" fmla="*/ 4959046 h 6127446"/>
              <a:gd name="connsiteX92" fmla="*/ 356717 w 696949"/>
              <a:gd name="connsiteY92" fmla="*/ 5043712 h 6127446"/>
              <a:gd name="connsiteX93" fmla="*/ 365184 w 696949"/>
              <a:gd name="connsiteY93" fmla="*/ 5077579 h 6127446"/>
              <a:gd name="connsiteX94" fmla="*/ 382117 w 696949"/>
              <a:gd name="connsiteY94" fmla="*/ 5153779 h 6127446"/>
              <a:gd name="connsiteX95" fmla="*/ 399050 w 696949"/>
              <a:gd name="connsiteY95" fmla="*/ 5179179 h 6127446"/>
              <a:gd name="connsiteX96" fmla="*/ 407517 w 696949"/>
              <a:gd name="connsiteY96" fmla="*/ 5213046 h 6127446"/>
              <a:gd name="connsiteX97" fmla="*/ 449850 w 696949"/>
              <a:gd name="connsiteY97" fmla="*/ 5263846 h 6127446"/>
              <a:gd name="connsiteX98" fmla="*/ 492184 w 696949"/>
              <a:gd name="connsiteY98" fmla="*/ 5340046 h 6127446"/>
              <a:gd name="connsiteX99" fmla="*/ 526050 w 696949"/>
              <a:gd name="connsiteY99" fmla="*/ 5390846 h 6127446"/>
              <a:gd name="connsiteX100" fmla="*/ 551450 w 696949"/>
              <a:gd name="connsiteY100" fmla="*/ 5450112 h 6127446"/>
              <a:gd name="connsiteX101" fmla="*/ 568384 w 696949"/>
              <a:gd name="connsiteY101" fmla="*/ 5475512 h 6127446"/>
              <a:gd name="connsiteX102" fmla="*/ 585317 w 696949"/>
              <a:gd name="connsiteY102" fmla="*/ 5509379 h 6127446"/>
              <a:gd name="connsiteX103" fmla="*/ 593784 w 696949"/>
              <a:gd name="connsiteY103" fmla="*/ 5543246 h 6127446"/>
              <a:gd name="connsiteX104" fmla="*/ 619184 w 696949"/>
              <a:gd name="connsiteY104" fmla="*/ 5568646 h 6127446"/>
              <a:gd name="connsiteX105" fmla="*/ 627650 w 696949"/>
              <a:gd name="connsiteY105" fmla="*/ 5602512 h 6127446"/>
              <a:gd name="connsiteX106" fmla="*/ 669984 w 696949"/>
              <a:gd name="connsiteY106" fmla="*/ 5644846 h 6127446"/>
              <a:gd name="connsiteX107" fmla="*/ 678450 w 696949"/>
              <a:gd name="connsiteY107" fmla="*/ 5670246 h 6127446"/>
              <a:gd name="connsiteX108" fmla="*/ 695384 w 696949"/>
              <a:gd name="connsiteY108" fmla="*/ 5704112 h 6127446"/>
              <a:gd name="connsiteX0" fmla="*/ 424450 w 696949"/>
              <a:gd name="connsiteY0" fmla="*/ 6127446 h 6127446"/>
              <a:gd name="connsiteX1" fmla="*/ 407517 w 696949"/>
              <a:gd name="connsiteY1" fmla="*/ 6102046 h 6127446"/>
              <a:gd name="connsiteX2" fmla="*/ 382117 w 696949"/>
              <a:gd name="connsiteY2" fmla="*/ 6051246 h 6127446"/>
              <a:gd name="connsiteX3" fmla="*/ 356717 w 696949"/>
              <a:gd name="connsiteY3" fmla="*/ 5958112 h 6127446"/>
              <a:gd name="connsiteX4" fmla="*/ 322850 w 696949"/>
              <a:gd name="connsiteY4" fmla="*/ 5907312 h 6127446"/>
              <a:gd name="connsiteX5" fmla="*/ 314384 w 696949"/>
              <a:gd name="connsiteY5" fmla="*/ 5881912 h 6127446"/>
              <a:gd name="connsiteX6" fmla="*/ 297450 w 696949"/>
              <a:gd name="connsiteY6" fmla="*/ 5864979 h 6127446"/>
              <a:gd name="connsiteX7" fmla="*/ 280517 w 696949"/>
              <a:gd name="connsiteY7" fmla="*/ 5805712 h 6127446"/>
              <a:gd name="connsiteX8" fmla="*/ 246650 w 696949"/>
              <a:gd name="connsiteY8" fmla="*/ 5754912 h 6127446"/>
              <a:gd name="connsiteX9" fmla="*/ 238184 w 696949"/>
              <a:gd name="connsiteY9" fmla="*/ 5729512 h 6127446"/>
              <a:gd name="connsiteX10" fmla="*/ 221250 w 696949"/>
              <a:gd name="connsiteY10" fmla="*/ 5704112 h 6127446"/>
              <a:gd name="connsiteX11" fmla="*/ 195850 w 696949"/>
              <a:gd name="connsiteY11" fmla="*/ 5644846 h 6127446"/>
              <a:gd name="connsiteX12" fmla="*/ 187384 w 696949"/>
              <a:gd name="connsiteY12" fmla="*/ 5594046 h 6127446"/>
              <a:gd name="connsiteX13" fmla="*/ 178917 w 696949"/>
              <a:gd name="connsiteY13" fmla="*/ 5568646 h 6127446"/>
              <a:gd name="connsiteX14" fmla="*/ 170450 w 696949"/>
              <a:gd name="connsiteY14" fmla="*/ 5534779 h 6127446"/>
              <a:gd name="connsiteX15" fmla="*/ 153517 w 696949"/>
              <a:gd name="connsiteY15" fmla="*/ 5475512 h 6127446"/>
              <a:gd name="connsiteX16" fmla="*/ 136584 w 696949"/>
              <a:gd name="connsiteY16" fmla="*/ 5348512 h 6127446"/>
              <a:gd name="connsiteX17" fmla="*/ 128117 w 696949"/>
              <a:gd name="connsiteY17" fmla="*/ 5323112 h 6127446"/>
              <a:gd name="connsiteX18" fmla="*/ 119650 w 696949"/>
              <a:gd name="connsiteY18" fmla="*/ 5272312 h 6127446"/>
              <a:gd name="connsiteX19" fmla="*/ 102717 w 696949"/>
              <a:gd name="connsiteY19" fmla="*/ 5128379 h 6127446"/>
              <a:gd name="connsiteX20" fmla="*/ 94250 w 696949"/>
              <a:gd name="connsiteY20" fmla="*/ 5086046 h 6127446"/>
              <a:gd name="connsiteX21" fmla="*/ 77317 w 696949"/>
              <a:gd name="connsiteY21" fmla="*/ 5035246 h 6127446"/>
              <a:gd name="connsiteX22" fmla="*/ 68850 w 696949"/>
              <a:gd name="connsiteY22" fmla="*/ 4967512 h 6127446"/>
              <a:gd name="connsiteX23" fmla="*/ 60384 w 696949"/>
              <a:gd name="connsiteY23" fmla="*/ 4933646 h 6127446"/>
              <a:gd name="connsiteX24" fmla="*/ 51917 w 696949"/>
              <a:gd name="connsiteY24" fmla="*/ 4882846 h 6127446"/>
              <a:gd name="connsiteX25" fmla="*/ 43450 w 696949"/>
              <a:gd name="connsiteY25" fmla="*/ 4705046 h 6127446"/>
              <a:gd name="connsiteX26" fmla="*/ 34984 w 696949"/>
              <a:gd name="connsiteY26" fmla="*/ 4671179 h 6127446"/>
              <a:gd name="connsiteX27" fmla="*/ 26517 w 696949"/>
              <a:gd name="connsiteY27" fmla="*/ 4620379 h 6127446"/>
              <a:gd name="connsiteX28" fmla="*/ 18050 w 696949"/>
              <a:gd name="connsiteY28" fmla="*/ 4578046 h 6127446"/>
              <a:gd name="connsiteX29" fmla="*/ 26517 w 696949"/>
              <a:gd name="connsiteY29" fmla="*/ 4239379 h 6127446"/>
              <a:gd name="connsiteX30" fmla="*/ 34984 w 696949"/>
              <a:gd name="connsiteY30" fmla="*/ 4197046 h 6127446"/>
              <a:gd name="connsiteX31" fmla="*/ 25590 w 696949"/>
              <a:gd name="connsiteY31" fmla="*/ 4142674 h 6127446"/>
              <a:gd name="connsiteX32" fmla="*/ 16199 w 696949"/>
              <a:gd name="connsiteY32" fmla="*/ 4029564 h 6127446"/>
              <a:gd name="connsiteX33" fmla="*/ 26517 w 696949"/>
              <a:gd name="connsiteY33" fmla="*/ 3722912 h 6127446"/>
              <a:gd name="connsiteX34" fmla="*/ 1117 w 696949"/>
              <a:gd name="connsiteY34" fmla="*/ 3477379 h 6127446"/>
              <a:gd name="connsiteX35" fmla="*/ 18050 w 696949"/>
              <a:gd name="connsiteY35" fmla="*/ 2825446 h 6127446"/>
              <a:gd name="connsiteX36" fmla="*/ 43450 w 696949"/>
              <a:gd name="connsiteY36" fmla="*/ 2351312 h 6127446"/>
              <a:gd name="connsiteX37" fmla="*/ 51917 w 696949"/>
              <a:gd name="connsiteY37" fmla="*/ 2317446 h 6127446"/>
              <a:gd name="connsiteX38" fmla="*/ 51917 w 696949"/>
              <a:gd name="connsiteY38" fmla="*/ 1640112 h 6127446"/>
              <a:gd name="connsiteX39" fmla="*/ 60384 w 696949"/>
              <a:gd name="connsiteY39" fmla="*/ 1589312 h 6127446"/>
              <a:gd name="connsiteX40" fmla="*/ 68850 w 696949"/>
              <a:gd name="connsiteY40" fmla="*/ 1530046 h 6127446"/>
              <a:gd name="connsiteX41" fmla="*/ 77317 w 696949"/>
              <a:gd name="connsiteY41" fmla="*/ 1496179 h 6127446"/>
              <a:gd name="connsiteX42" fmla="*/ 85784 w 696949"/>
              <a:gd name="connsiteY42" fmla="*/ 1428446 h 6127446"/>
              <a:gd name="connsiteX43" fmla="*/ 102717 w 696949"/>
              <a:gd name="connsiteY43" fmla="*/ 1309912 h 6127446"/>
              <a:gd name="connsiteX44" fmla="*/ 94250 w 696949"/>
              <a:gd name="connsiteY44" fmla="*/ 1149046 h 6127446"/>
              <a:gd name="connsiteX45" fmla="*/ 102717 w 696949"/>
              <a:gd name="connsiteY45" fmla="*/ 776512 h 6127446"/>
              <a:gd name="connsiteX46" fmla="*/ 111184 w 696949"/>
              <a:gd name="connsiteY46" fmla="*/ 700312 h 6127446"/>
              <a:gd name="connsiteX47" fmla="*/ 128117 w 696949"/>
              <a:gd name="connsiteY47" fmla="*/ 539446 h 6127446"/>
              <a:gd name="connsiteX48" fmla="*/ 145050 w 696949"/>
              <a:gd name="connsiteY48" fmla="*/ 260046 h 6127446"/>
              <a:gd name="connsiteX49" fmla="*/ 153517 w 696949"/>
              <a:gd name="connsiteY49" fmla="*/ 217712 h 6127446"/>
              <a:gd name="connsiteX50" fmla="*/ 161984 w 696949"/>
              <a:gd name="connsiteY50" fmla="*/ 39912 h 6127446"/>
              <a:gd name="connsiteX51" fmla="*/ 339784 w 696949"/>
              <a:gd name="connsiteY51" fmla="*/ 48379 h 6127446"/>
              <a:gd name="connsiteX52" fmla="*/ 390584 w 696949"/>
              <a:gd name="connsiteY52" fmla="*/ 56846 h 6127446"/>
              <a:gd name="connsiteX53" fmla="*/ 466784 w 696949"/>
              <a:gd name="connsiteY53" fmla="*/ 73779 h 6127446"/>
              <a:gd name="connsiteX54" fmla="*/ 475250 w 696949"/>
              <a:gd name="connsiteY54" fmla="*/ 251579 h 6127446"/>
              <a:gd name="connsiteX55" fmla="*/ 458317 w 696949"/>
              <a:gd name="connsiteY55" fmla="*/ 336246 h 6127446"/>
              <a:gd name="connsiteX56" fmla="*/ 441384 w 696949"/>
              <a:gd name="connsiteY56" fmla="*/ 463246 h 6127446"/>
              <a:gd name="connsiteX57" fmla="*/ 432917 w 696949"/>
              <a:gd name="connsiteY57" fmla="*/ 497112 h 6127446"/>
              <a:gd name="connsiteX58" fmla="*/ 424450 w 696949"/>
              <a:gd name="connsiteY58" fmla="*/ 581779 h 6127446"/>
              <a:gd name="connsiteX59" fmla="*/ 407517 w 696949"/>
              <a:gd name="connsiteY59" fmla="*/ 632579 h 6127446"/>
              <a:gd name="connsiteX60" fmla="*/ 399050 w 696949"/>
              <a:gd name="connsiteY60" fmla="*/ 708779 h 6127446"/>
              <a:gd name="connsiteX61" fmla="*/ 390584 w 696949"/>
              <a:gd name="connsiteY61" fmla="*/ 742646 h 6127446"/>
              <a:gd name="connsiteX62" fmla="*/ 382117 w 696949"/>
              <a:gd name="connsiteY62" fmla="*/ 784979 h 6127446"/>
              <a:gd name="connsiteX63" fmla="*/ 373650 w 696949"/>
              <a:gd name="connsiteY63" fmla="*/ 844246 h 6127446"/>
              <a:gd name="connsiteX64" fmla="*/ 348250 w 696949"/>
              <a:gd name="connsiteY64" fmla="*/ 988179 h 6127446"/>
              <a:gd name="connsiteX65" fmla="*/ 339784 w 696949"/>
              <a:gd name="connsiteY65" fmla="*/ 1589312 h 6127446"/>
              <a:gd name="connsiteX66" fmla="*/ 322850 w 696949"/>
              <a:gd name="connsiteY66" fmla="*/ 1673979 h 6127446"/>
              <a:gd name="connsiteX67" fmla="*/ 314384 w 696949"/>
              <a:gd name="connsiteY67" fmla="*/ 1724779 h 6127446"/>
              <a:gd name="connsiteX68" fmla="*/ 305917 w 696949"/>
              <a:gd name="connsiteY68" fmla="*/ 1843312 h 6127446"/>
              <a:gd name="connsiteX69" fmla="*/ 297450 w 696949"/>
              <a:gd name="connsiteY69" fmla="*/ 1885646 h 6127446"/>
              <a:gd name="connsiteX70" fmla="*/ 288984 w 696949"/>
              <a:gd name="connsiteY70" fmla="*/ 1944912 h 6127446"/>
              <a:gd name="connsiteX71" fmla="*/ 280517 w 696949"/>
              <a:gd name="connsiteY71" fmla="*/ 2410579 h 6127446"/>
              <a:gd name="connsiteX72" fmla="*/ 263584 w 696949"/>
              <a:gd name="connsiteY72" fmla="*/ 2579912 h 6127446"/>
              <a:gd name="connsiteX73" fmla="*/ 255117 w 696949"/>
              <a:gd name="connsiteY73" fmla="*/ 2766179 h 6127446"/>
              <a:gd name="connsiteX74" fmla="*/ 246650 w 696949"/>
              <a:gd name="connsiteY74" fmla="*/ 3350379 h 6127446"/>
              <a:gd name="connsiteX75" fmla="*/ 238184 w 696949"/>
              <a:gd name="connsiteY75" fmla="*/ 3443512 h 6127446"/>
              <a:gd name="connsiteX76" fmla="*/ 221250 w 696949"/>
              <a:gd name="connsiteY76" fmla="*/ 3562046 h 6127446"/>
              <a:gd name="connsiteX77" fmla="*/ 212784 w 696949"/>
              <a:gd name="connsiteY77" fmla="*/ 3739846 h 6127446"/>
              <a:gd name="connsiteX78" fmla="*/ 204317 w 696949"/>
              <a:gd name="connsiteY78" fmla="*/ 3799112 h 6127446"/>
              <a:gd name="connsiteX79" fmla="*/ 212784 w 696949"/>
              <a:gd name="connsiteY79" fmla="*/ 4010779 h 6127446"/>
              <a:gd name="connsiteX80" fmla="*/ 229717 w 696949"/>
              <a:gd name="connsiteY80" fmla="*/ 4129312 h 6127446"/>
              <a:gd name="connsiteX81" fmla="*/ 238184 w 696949"/>
              <a:gd name="connsiteY81" fmla="*/ 4247846 h 6127446"/>
              <a:gd name="connsiteX82" fmla="*/ 246650 w 696949"/>
              <a:gd name="connsiteY82" fmla="*/ 4307112 h 6127446"/>
              <a:gd name="connsiteX83" fmla="*/ 255117 w 696949"/>
              <a:gd name="connsiteY83" fmla="*/ 4400246 h 6127446"/>
              <a:gd name="connsiteX84" fmla="*/ 263584 w 696949"/>
              <a:gd name="connsiteY84" fmla="*/ 4467979 h 6127446"/>
              <a:gd name="connsiteX85" fmla="*/ 272050 w 696949"/>
              <a:gd name="connsiteY85" fmla="*/ 4552646 h 6127446"/>
              <a:gd name="connsiteX86" fmla="*/ 288984 w 696949"/>
              <a:gd name="connsiteY86" fmla="*/ 4662712 h 6127446"/>
              <a:gd name="connsiteX87" fmla="*/ 297450 w 696949"/>
              <a:gd name="connsiteY87" fmla="*/ 4755846 h 6127446"/>
              <a:gd name="connsiteX88" fmla="*/ 305917 w 696949"/>
              <a:gd name="connsiteY88" fmla="*/ 4789712 h 6127446"/>
              <a:gd name="connsiteX89" fmla="*/ 314384 w 696949"/>
              <a:gd name="connsiteY89" fmla="*/ 4832046 h 6127446"/>
              <a:gd name="connsiteX90" fmla="*/ 331317 w 696949"/>
              <a:gd name="connsiteY90" fmla="*/ 4959046 h 6127446"/>
              <a:gd name="connsiteX91" fmla="*/ 356717 w 696949"/>
              <a:gd name="connsiteY91" fmla="*/ 5043712 h 6127446"/>
              <a:gd name="connsiteX92" fmla="*/ 365184 w 696949"/>
              <a:gd name="connsiteY92" fmla="*/ 5077579 h 6127446"/>
              <a:gd name="connsiteX93" fmla="*/ 382117 w 696949"/>
              <a:gd name="connsiteY93" fmla="*/ 5153779 h 6127446"/>
              <a:gd name="connsiteX94" fmla="*/ 399050 w 696949"/>
              <a:gd name="connsiteY94" fmla="*/ 5179179 h 6127446"/>
              <a:gd name="connsiteX95" fmla="*/ 407517 w 696949"/>
              <a:gd name="connsiteY95" fmla="*/ 5213046 h 6127446"/>
              <a:gd name="connsiteX96" fmla="*/ 449850 w 696949"/>
              <a:gd name="connsiteY96" fmla="*/ 5263846 h 6127446"/>
              <a:gd name="connsiteX97" fmla="*/ 492184 w 696949"/>
              <a:gd name="connsiteY97" fmla="*/ 5340046 h 6127446"/>
              <a:gd name="connsiteX98" fmla="*/ 526050 w 696949"/>
              <a:gd name="connsiteY98" fmla="*/ 5390846 h 6127446"/>
              <a:gd name="connsiteX99" fmla="*/ 551450 w 696949"/>
              <a:gd name="connsiteY99" fmla="*/ 5450112 h 6127446"/>
              <a:gd name="connsiteX100" fmla="*/ 568384 w 696949"/>
              <a:gd name="connsiteY100" fmla="*/ 5475512 h 6127446"/>
              <a:gd name="connsiteX101" fmla="*/ 585317 w 696949"/>
              <a:gd name="connsiteY101" fmla="*/ 5509379 h 6127446"/>
              <a:gd name="connsiteX102" fmla="*/ 593784 w 696949"/>
              <a:gd name="connsiteY102" fmla="*/ 5543246 h 6127446"/>
              <a:gd name="connsiteX103" fmla="*/ 619184 w 696949"/>
              <a:gd name="connsiteY103" fmla="*/ 5568646 h 6127446"/>
              <a:gd name="connsiteX104" fmla="*/ 627650 w 696949"/>
              <a:gd name="connsiteY104" fmla="*/ 5602512 h 6127446"/>
              <a:gd name="connsiteX105" fmla="*/ 669984 w 696949"/>
              <a:gd name="connsiteY105" fmla="*/ 5644846 h 6127446"/>
              <a:gd name="connsiteX106" fmla="*/ 678450 w 696949"/>
              <a:gd name="connsiteY106" fmla="*/ 5670246 h 6127446"/>
              <a:gd name="connsiteX107" fmla="*/ 695384 w 696949"/>
              <a:gd name="connsiteY107" fmla="*/ 5704112 h 6127446"/>
              <a:gd name="connsiteX0" fmla="*/ 424450 w 696949"/>
              <a:gd name="connsiteY0" fmla="*/ 6127446 h 6127446"/>
              <a:gd name="connsiteX1" fmla="*/ 407517 w 696949"/>
              <a:gd name="connsiteY1" fmla="*/ 6102046 h 6127446"/>
              <a:gd name="connsiteX2" fmla="*/ 382117 w 696949"/>
              <a:gd name="connsiteY2" fmla="*/ 6051246 h 6127446"/>
              <a:gd name="connsiteX3" fmla="*/ 356717 w 696949"/>
              <a:gd name="connsiteY3" fmla="*/ 5958112 h 6127446"/>
              <a:gd name="connsiteX4" fmla="*/ 322850 w 696949"/>
              <a:gd name="connsiteY4" fmla="*/ 5907312 h 6127446"/>
              <a:gd name="connsiteX5" fmla="*/ 314384 w 696949"/>
              <a:gd name="connsiteY5" fmla="*/ 5881912 h 6127446"/>
              <a:gd name="connsiteX6" fmla="*/ 297450 w 696949"/>
              <a:gd name="connsiteY6" fmla="*/ 5864979 h 6127446"/>
              <a:gd name="connsiteX7" fmla="*/ 280517 w 696949"/>
              <a:gd name="connsiteY7" fmla="*/ 5805712 h 6127446"/>
              <a:gd name="connsiteX8" fmla="*/ 246650 w 696949"/>
              <a:gd name="connsiteY8" fmla="*/ 5754912 h 6127446"/>
              <a:gd name="connsiteX9" fmla="*/ 238184 w 696949"/>
              <a:gd name="connsiteY9" fmla="*/ 5729512 h 6127446"/>
              <a:gd name="connsiteX10" fmla="*/ 221250 w 696949"/>
              <a:gd name="connsiteY10" fmla="*/ 5704112 h 6127446"/>
              <a:gd name="connsiteX11" fmla="*/ 195850 w 696949"/>
              <a:gd name="connsiteY11" fmla="*/ 5644846 h 6127446"/>
              <a:gd name="connsiteX12" fmla="*/ 187384 w 696949"/>
              <a:gd name="connsiteY12" fmla="*/ 5594046 h 6127446"/>
              <a:gd name="connsiteX13" fmla="*/ 178917 w 696949"/>
              <a:gd name="connsiteY13" fmla="*/ 5568646 h 6127446"/>
              <a:gd name="connsiteX14" fmla="*/ 170450 w 696949"/>
              <a:gd name="connsiteY14" fmla="*/ 5534779 h 6127446"/>
              <a:gd name="connsiteX15" fmla="*/ 153517 w 696949"/>
              <a:gd name="connsiteY15" fmla="*/ 5475512 h 6127446"/>
              <a:gd name="connsiteX16" fmla="*/ 136584 w 696949"/>
              <a:gd name="connsiteY16" fmla="*/ 5348512 h 6127446"/>
              <a:gd name="connsiteX17" fmla="*/ 128117 w 696949"/>
              <a:gd name="connsiteY17" fmla="*/ 5323112 h 6127446"/>
              <a:gd name="connsiteX18" fmla="*/ 119650 w 696949"/>
              <a:gd name="connsiteY18" fmla="*/ 5272312 h 6127446"/>
              <a:gd name="connsiteX19" fmla="*/ 102717 w 696949"/>
              <a:gd name="connsiteY19" fmla="*/ 5128379 h 6127446"/>
              <a:gd name="connsiteX20" fmla="*/ 94250 w 696949"/>
              <a:gd name="connsiteY20" fmla="*/ 5086046 h 6127446"/>
              <a:gd name="connsiteX21" fmla="*/ 77317 w 696949"/>
              <a:gd name="connsiteY21" fmla="*/ 5035246 h 6127446"/>
              <a:gd name="connsiteX22" fmla="*/ 68850 w 696949"/>
              <a:gd name="connsiteY22" fmla="*/ 4967512 h 6127446"/>
              <a:gd name="connsiteX23" fmla="*/ 60384 w 696949"/>
              <a:gd name="connsiteY23" fmla="*/ 4933646 h 6127446"/>
              <a:gd name="connsiteX24" fmla="*/ 51917 w 696949"/>
              <a:gd name="connsiteY24" fmla="*/ 4882846 h 6127446"/>
              <a:gd name="connsiteX25" fmla="*/ 43450 w 696949"/>
              <a:gd name="connsiteY25" fmla="*/ 4705046 h 6127446"/>
              <a:gd name="connsiteX26" fmla="*/ 34984 w 696949"/>
              <a:gd name="connsiteY26" fmla="*/ 4671179 h 6127446"/>
              <a:gd name="connsiteX27" fmla="*/ 18050 w 696949"/>
              <a:gd name="connsiteY27" fmla="*/ 4578046 h 6127446"/>
              <a:gd name="connsiteX28" fmla="*/ 26517 w 696949"/>
              <a:gd name="connsiteY28" fmla="*/ 4239379 h 6127446"/>
              <a:gd name="connsiteX29" fmla="*/ 34984 w 696949"/>
              <a:gd name="connsiteY29" fmla="*/ 4197046 h 6127446"/>
              <a:gd name="connsiteX30" fmla="*/ 25590 w 696949"/>
              <a:gd name="connsiteY30" fmla="*/ 4142674 h 6127446"/>
              <a:gd name="connsiteX31" fmla="*/ 16199 w 696949"/>
              <a:gd name="connsiteY31" fmla="*/ 4029564 h 6127446"/>
              <a:gd name="connsiteX32" fmla="*/ 26517 w 696949"/>
              <a:gd name="connsiteY32" fmla="*/ 3722912 h 6127446"/>
              <a:gd name="connsiteX33" fmla="*/ 1117 w 696949"/>
              <a:gd name="connsiteY33" fmla="*/ 3477379 h 6127446"/>
              <a:gd name="connsiteX34" fmla="*/ 18050 w 696949"/>
              <a:gd name="connsiteY34" fmla="*/ 2825446 h 6127446"/>
              <a:gd name="connsiteX35" fmla="*/ 43450 w 696949"/>
              <a:gd name="connsiteY35" fmla="*/ 2351312 h 6127446"/>
              <a:gd name="connsiteX36" fmla="*/ 51917 w 696949"/>
              <a:gd name="connsiteY36" fmla="*/ 2317446 h 6127446"/>
              <a:gd name="connsiteX37" fmla="*/ 51917 w 696949"/>
              <a:gd name="connsiteY37" fmla="*/ 1640112 h 6127446"/>
              <a:gd name="connsiteX38" fmla="*/ 60384 w 696949"/>
              <a:gd name="connsiteY38" fmla="*/ 1589312 h 6127446"/>
              <a:gd name="connsiteX39" fmla="*/ 68850 w 696949"/>
              <a:gd name="connsiteY39" fmla="*/ 1530046 h 6127446"/>
              <a:gd name="connsiteX40" fmla="*/ 77317 w 696949"/>
              <a:gd name="connsiteY40" fmla="*/ 1496179 h 6127446"/>
              <a:gd name="connsiteX41" fmla="*/ 85784 w 696949"/>
              <a:gd name="connsiteY41" fmla="*/ 1428446 h 6127446"/>
              <a:gd name="connsiteX42" fmla="*/ 102717 w 696949"/>
              <a:gd name="connsiteY42" fmla="*/ 1309912 h 6127446"/>
              <a:gd name="connsiteX43" fmla="*/ 94250 w 696949"/>
              <a:gd name="connsiteY43" fmla="*/ 1149046 h 6127446"/>
              <a:gd name="connsiteX44" fmla="*/ 102717 w 696949"/>
              <a:gd name="connsiteY44" fmla="*/ 776512 h 6127446"/>
              <a:gd name="connsiteX45" fmla="*/ 111184 w 696949"/>
              <a:gd name="connsiteY45" fmla="*/ 700312 h 6127446"/>
              <a:gd name="connsiteX46" fmla="*/ 128117 w 696949"/>
              <a:gd name="connsiteY46" fmla="*/ 539446 h 6127446"/>
              <a:gd name="connsiteX47" fmla="*/ 145050 w 696949"/>
              <a:gd name="connsiteY47" fmla="*/ 260046 h 6127446"/>
              <a:gd name="connsiteX48" fmla="*/ 153517 w 696949"/>
              <a:gd name="connsiteY48" fmla="*/ 217712 h 6127446"/>
              <a:gd name="connsiteX49" fmla="*/ 161984 w 696949"/>
              <a:gd name="connsiteY49" fmla="*/ 39912 h 6127446"/>
              <a:gd name="connsiteX50" fmla="*/ 339784 w 696949"/>
              <a:gd name="connsiteY50" fmla="*/ 48379 h 6127446"/>
              <a:gd name="connsiteX51" fmla="*/ 390584 w 696949"/>
              <a:gd name="connsiteY51" fmla="*/ 56846 h 6127446"/>
              <a:gd name="connsiteX52" fmla="*/ 466784 w 696949"/>
              <a:gd name="connsiteY52" fmla="*/ 73779 h 6127446"/>
              <a:gd name="connsiteX53" fmla="*/ 475250 w 696949"/>
              <a:gd name="connsiteY53" fmla="*/ 251579 h 6127446"/>
              <a:gd name="connsiteX54" fmla="*/ 458317 w 696949"/>
              <a:gd name="connsiteY54" fmla="*/ 336246 h 6127446"/>
              <a:gd name="connsiteX55" fmla="*/ 441384 w 696949"/>
              <a:gd name="connsiteY55" fmla="*/ 463246 h 6127446"/>
              <a:gd name="connsiteX56" fmla="*/ 432917 w 696949"/>
              <a:gd name="connsiteY56" fmla="*/ 497112 h 6127446"/>
              <a:gd name="connsiteX57" fmla="*/ 424450 w 696949"/>
              <a:gd name="connsiteY57" fmla="*/ 581779 h 6127446"/>
              <a:gd name="connsiteX58" fmla="*/ 407517 w 696949"/>
              <a:gd name="connsiteY58" fmla="*/ 632579 h 6127446"/>
              <a:gd name="connsiteX59" fmla="*/ 399050 w 696949"/>
              <a:gd name="connsiteY59" fmla="*/ 708779 h 6127446"/>
              <a:gd name="connsiteX60" fmla="*/ 390584 w 696949"/>
              <a:gd name="connsiteY60" fmla="*/ 742646 h 6127446"/>
              <a:gd name="connsiteX61" fmla="*/ 382117 w 696949"/>
              <a:gd name="connsiteY61" fmla="*/ 784979 h 6127446"/>
              <a:gd name="connsiteX62" fmla="*/ 373650 w 696949"/>
              <a:gd name="connsiteY62" fmla="*/ 844246 h 6127446"/>
              <a:gd name="connsiteX63" fmla="*/ 348250 w 696949"/>
              <a:gd name="connsiteY63" fmla="*/ 988179 h 6127446"/>
              <a:gd name="connsiteX64" fmla="*/ 339784 w 696949"/>
              <a:gd name="connsiteY64" fmla="*/ 1589312 h 6127446"/>
              <a:gd name="connsiteX65" fmla="*/ 322850 w 696949"/>
              <a:gd name="connsiteY65" fmla="*/ 1673979 h 6127446"/>
              <a:gd name="connsiteX66" fmla="*/ 314384 w 696949"/>
              <a:gd name="connsiteY66" fmla="*/ 1724779 h 6127446"/>
              <a:gd name="connsiteX67" fmla="*/ 305917 w 696949"/>
              <a:gd name="connsiteY67" fmla="*/ 1843312 h 6127446"/>
              <a:gd name="connsiteX68" fmla="*/ 297450 w 696949"/>
              <a:gd name="connsiteY68" fmla="*/ 1885646 h 6127446"/>
              <a:gd name="connsiteX69" fmla="*/ 288984 w 696949"/>
              <a:gd name="connsiteY69" fmla="*/ 1944912 h 6127446"/>
              <a:gd name="connsiteX70" fmla="*/ 280517 w 696949"/>
              <a:gd name="connsiteY70" fmla="*/ 2410579 h 6127446"/>
              <a:gd name="connsiteX71" fmla="*/ 263584 w 696949"/>
              <a:gd name="connsiteY71" fmla="*/ 2579912 h 6127446"/>
              <a:gd name="connsiteX72" fmla="*/ 255117 w 696949"/>
              <a:gd name="connsiteY72" fmla="*/ 2766179 h 6127446"/>
              <a:gd name="connsiteX73" fmla="*/ 246650 w 696949"/>
              <a:gd name="connsiteY73" fmla="*/ 3350379 h 6127446"/>
              <a:gd name="connsiteX74" fmla="*/ 238184 w 696949"/>
              <a:gd name="connsiteY74" fmla="*/ 3443512 h 6127446"/>
              <a:gd name="connsiteX75" fmla="*/ 221250 w 696949"/>
              <a:gd name="connsiteY75" fmla="*/ 3562046 h 6127446"/>
              <a:gd name="connsiteX76" fmla="*/ 212784 w 696949"/>
              <a:gd name="connsiteY76" fmla="*/ 3739846 h 6127446"/>
              <a:gd name="connsiteX77" fmla="*/ 204317 w 696949"/>
              <a:gd name="connsiteY77" fmla="*/ 3799112 h 6127446"/>
              <a:gd name="connsiteX78" fmla="*/ 212784 w 696949"/>
              <a:gd name="connsiteY78" fmla="*/ 4010779 h 6127446"/>
              <a:gd name="connsiteX79" fmla="*/ 229717 w 696949"/>
              <a:gd name="connsiteY79" fmla="*/ 4129312 h 6127446"/>
              <a:gd name="connsiteX80" fmla="*/ 238184 w 696949"/>
              <a:gd name="connsiteY80" fmla="*/ 4247846 h 6127446"/>
              <a:gd name="connsiteX81" fmla="*/ 246650 w 696949"/>
              <a:gd name="connsiteY81" fmla="*/ 4307112 h 6127446"/>
              <a:gd name="connsiteX82" fmla="*/ 255117 w 696949"/>
              <a:gd name="connsiteY82" fmla="*/ 4400246 h 6127446"/>
              <a:gd name="connsiteX83" fmla="*/ 263584 w 696949"/>
              <a:gd name="connsiteY83" fmla="*/ 4467979 h 6127446"/>
              <a:gd name="connsiteX84" fmla="*/ 272050 w 696949"/>
              <a:gd name="connsiteY84" fmla="*/ 4552646 h 6127446"/>
              <a:gd name="connsiteX85" fmla="*/ 288984 w 696949"/>
              <a:gd name="connsiteY85" fmla="*/ 4662712 h 6127446"/>
              <a:gd name="connsiteX86" fmla="*/ 297450 w 696949"/>
              <a:gd name="connsiteY86" fmla="*/ 4755846 h 6127446"/>
              <a:gd name="connsiteX87" fmla="*/ 305917 w 696949"/>
              <a:gd name="connsiteY87" fmla="*/ 4789712 h 6127446"/>
              <a:gd name="connsiteX88" fmla="*/ 314384 w 696949"/>
              <a:gd name="connsiteY88" fmla="*/ 4832046 h 6127446"/>
              <a:gd name="connsiteX89" fmla="*/ 331317 w 696949"/>
              <a:gd name="connsiteY89" fmla="*/ 4959046 h 6127446"/>
              <a:gd name="connsiteX90" fmla="*/ 356717 w 696949"/>
              <a:gd name="connsiteY90" fmla="*/ 5043712 h 6127446"/>
              <a:gd name="connsiteX91" fmla="*/ 365184 w 696949"/>
              <a:gd name="connsiteY91" fmla="*/ 5077579 h 6127446"/>
              <a:gd name="connsiteX92" fmla="*/ 382117 w 696949"/>
              <a:gd name="connsiteY92" fmla="*/ 5153779 h 6127446"/>
              <a:gd name="connsiteX93" fmla="*/ 399050 w 696949"/>
              <a:gd name="connsiteY93" fmla="*/ 5179179 h 6127446"/>
              <a:gd name="connsiteX94" fmla="*/ 407517 w 696949"/>
              <a:gd name="connsiteY94" fmla="*/ 5213046 h 6127446"/>
              <a:gd name="connsiteX95" fmla="*/ 449850 w 696949"/>
              <a:gd name="connsiteY95" fmla="*/ 5263846 h 6127446"/>
              <a:gd name="connsiteX96" fmla="*/ 492184 w 696949"/>
              <a:gd name="connsiteY96" fmla="*/ 5340046 h 6127446"/>
              <a:gd name="connsiteX97" fmla="*/ 526050 w 696949"/>
              <a:gd name="connsiteY97" fmla="*/ 5390846 h 6127446"/>
              <a:gd name="connsiteX98" fmla="*/ 551450 w 696949"/>
              <a:gd name="connsiteY98" fmla="*/ 5450112 h 6127446"/>
              <a:gd name="connsiteX99" fmla="*/ 568384 w 696949"/>
              <a:gd name="connsiteY99" fmla="*/ 5475512 h 6127446"/>
              <a:gd name="connsiteX100" fmla="*/ 585317 w 696949"/>
              <a:gd name="connsiteY100" fmla="*/ 5509379 h 6127446"/>
              <a:gd name="connsiteX101" fmla="*/ 593784 w 696949"/>
              <a:gd name="connsiteY101" fmla="*/ 5543246 h 6127446"/>
              <a:gd name="connsiteX102" fmla="*/ 619184 w 696949"/>
              <a:gd name="connsiteY102" fmla="*/ 5568646 h 6127446"/>
              <a:gd name="connsiteX103" fmla="*/ 627650 w 696949"/>
              <a:gd name="connsiteY103" fmla="*/ 5602512 h 6127446"/>
              <a:gd name="connsiteX104" fmla="*/ 669984 w 696949"/>
              <a:gd name="connsiteY104" fmla="*/ 5644846 h 6127446"/>
              <a:gd name="connsiteX105" fmla="*/ 678450 w 696949"/>
              <a:gd name="connsiteY105" fmla="*/ 5670246 h 6127446"/>
              <a:gd name="connsiteX106" fmla="*/ 695384 w 696949"/>
              <a:gd name="connsiteY106" fmla="*/ 5704112 h 6127446"/>
              <a:gd name="connsiteX0" fmla="*/ 424450 w 696949"/>
              <a:gd name="connsiteY0" fmla="*/ 6127446 h 6127446"/>
              <a:gd name="connsiteX1" fmla="*/ 407517 w 696949"/>
              <a:gd name="connsiteY1" fmla="*/ 6102046 h 6127446"/>
              <a:gd name="connsiteX2" fmla="*/ 382117 w 696949"/>
              <a:gd name="connsiteY2" fmla="*/ 6051246 h 6127446"/>
              <a:gd name="connsiteX3" fmla="*/ 356717 w 696949"/>
              <a:gd name="connsiteY3" fmla="*/ 5958112 h 6127446"/>
              <a:gd name="connsiteX4" fmla="*/ 322850 w 696949"/>
              <a:gd name="connsiteY4" fmla="*/ 5907312 h 6127446"/>
              <a:gd name="connsiteX5" fmla="*/ 314384 w 696949"/>
              <a:gd name="connsiteY5" fmla="*/ 5881912 h 6127446"/>
              <a:gd name="connsiteX6" fmla="*/ 297450 w 696949"/>
              <a:gd name="connsiteY6" fmla="*/ 5864979 h 6127446"/>
              <a:gd name="connsiteX7" fmla="*/ 280517 w 696949"/>
              <a:gd name="connsiteY7" fmla="*/ 5805712 h 6127446"/>
              <a:gd name="connsiteX8" fmla="*/ 246650 w 696949"/>
              <a:gd name="connsiteY8" fmla="*/ 5754912 h 6127446"/>
              <a:gd name="connsiteX9" fmla="*/ 238184 w 696949"/>
              <a:gd name="connsiteY9" fmla="*/ 5729512 h 6127446"/>
              <a:gd name="connsiteX10" fmla="*/ 221250 w 696949"/>
              <a:gd name="connsiteY10" fmla="*/ 5704112 h 6127446"/>
              <a:gd name="connsiteX11" fmla="*/ 195850 w 696949"/>
              <a:gd name="connsiteY11" fmla="*/ 5644846 h 6127446"/>
              <a:gd name="connsiteX12" fmla="*/ 187384 w 696949"/>
              <a:gd name="connsiteY12" fmla="*/ 5594046 h 6127446"/>
              <a:gd name="connsiteX13" fmla="*/ 178917 w 696949"/>
              <a:gd name="connsiteY13" fmla="*/ 5568646 h 6127446"/>
              <a:gd name="connsiteX14" fmla="*/ 170450 w 696949"/>
              <a:gd name="connsiteY14" fmla="*/ 5534779 h 6127446"/>
              <a:gd name="connsiteX15" fmla="*/ 153517 w 696949"/>
              <a:gd name="connsiteY15" fmla="*/ 5475512 h 6127446"/>
              <a:gd name="connsiteX16" fmla="*/ 136584 w 696949"/>
              <a:gd name="connsiteY16" fmla="*/ 5348512 h 6127446"/>
              <a:gd name="connsiteX17" fmla="*/ 128117 w 696949"/>
              <a:gd name="connsiteY17" fmla="*/ 5323112 h 6127446"/>
              <a:gd name="connsiteX18" fmla="*/ 119650 w 696949"/>
              <a:gd name="connsiteY18" fmla="*/ 5272312 h 6127446"/>
              <a:gd name="connsiteX19" fmla="*/ 102717 w 696949"/>
              <a:gd name="connsiteY19" fmla="*/ 5128379 h 6127446"/>
              <a:gd name="connsiteX20" fmla="*/ 94250 w 696949"/>
              <a:gd name="connsiteY20" fmla="*/ 5086046 h 6127446"/>
              <a:gd name="connsiteX21" fmla="*/ 77317 w 696949"/>
              <a:gd name="connsiteY21" fmla="*/ 5035246 h 6127446"/>
              <a:gd name="connsiteX22" fmla="*/ 68850 w 696949"/>
              <a:gd name="connsiteY22" fmla="*/ 4967512 h 6127446"/>
              <a:gd name="connsiteX23" fmla="*/ 60384 w 696949"/>
              <a:gd name="connsiteY23" fmla="*/ 4933646 h 6127446"/>
              <a:gd name="connsiteX24" fmla="*/ 51917 w 696949"/>
              <a:gd name="connsiteY24" fmla="*/ 4882846 h 6127446"/>
              <a:gd name="connsiteX25" fmla="*/ 43450 w 696949"/>
              <a:gd name="connsiteY25" fmla="*/ 4705046 h 6127446"/>
              <a:gd name="connsiteX26" fmla="*/ 18050 w 696949"/>
              <a:gd name="connsiteY26" fmla="*/ 4578046 h 6127446"/>
              <a:gd name="connsiteX27" fmla="*/ 26517 w 696949"/>
              <a:gd name="connsiteY27" fmla="*/ 4239379 h 6127446"/>
              <a:gd name="connsiteX28" fmla="*/ 34984 w 696949"/>
              <a:gd name="connsiteY28" fmla="*/ 4197046 h 6127446"/>
              <a:gd name="connsiteX29" fmla="*/ 25590 w 696949"/>
              <a:gd name="connsiteY29" fmla="*/ 4142674 h 6127446"/>
              <a:gd name="connsiteX30" fmla="*/ 16199 w 696949"/>
              <a:gd name="connsiteY30" fmla="*/ 4029564 h 6127446"/>
              <a:gd name="connsiteX31" fmla="*/ 26517 w 696949"/>
              <a:gd name="connsiteY31" fmla="*/ 3722912 h 6127446"/>
              <a:gd name="connsiteX32" fmla="*/ 1117 w 696949"/>
              <a:gd name="connsiteY32" fmla="*/ 3477379 h 6127446"/>
              <a:gd name="connsiteX33" fmla="*/ 18050 w 696949"/>
              <a:gd name="connsiteY33" fmla="*/ 2825446 h 6127446"/>
              <a:gd name="connsiteX34" fmla="*/ 43450 w 696949"/>
              <a:gd name="connsiteY34" fmla="*/ 2351312 h 6127446"/>
              <a:gd name="connsiteX35" fmla="*/ 51917 w 696949"/>
              <a:gd name="connsiteY35" fmla="*/ 2317446 h 6127446"/>
              <a:gd name="connsiteX36" fmla="*/ 51917 w 696949"/>
              <a:gd name="connsiteY36" fmla="*/ 1640112 h 6127446"/>
              <a:gd name="connsiteX37" fmla="*/ 60384 w 696949"/>
              <a:gd name="connsiteY37" fmla="*/ 1589312 h 6127446"/>
              <a:gd name="connsiteX38" fmla="*/ 68850 w 696949"/>
              <a:gd name="connsiteY38" fmla="*/ 1530046 h 6127446"/>
              <a:gd name="connsiteX39" fmla="*/ 77317 w 696949"/>
              <a:gd name="connsiteY39" fmla="*/ 1496179 h 6127446"/>
              <a:gd name="connsiteX40" fmla="*/ 85784 w 696949"/>
              <a:gd name="connsiteY40" fmla="*/ 1428446 h 6127446"/>
              <a:gd name="connsiteX41" fmla="*/ 102717 w 696949"/>
              <a:gd name="connsiteY41" fmla="*/ 1309912 h 6127446"/>
              <a:gd name="connsiteX42" fmla="*/ 94250 w 696949"/>
              <a:gd name="connsiteY42" fmla="*/ 1149046 h 6127446"/>
              <a:gd name="connsiteX43" fmla="*/ 102717 w 696949"/>
              <a:gd name="connsiteY43" fmla="*/ 776512 h 6127446"/>
              <a:gd name="connsiteX44" fmla="*/ 111184 w 696949"/>
              <a:gd name="connsiteY44" fmla="*/ 700312 h 6127446"/>
              <a:gd name="connsiteX45" fmla="*/ 128117 w 696949"/>
              <a:gd name="connsiteY45" fmla="*/ 539446 h 6127446"/>
              <a:gd name="connsiteX46" fmla="*/ 145050 w 696949"/>
              <a:gd name="connsiteY46" fmla="*/ 260046 h 6127446"/>
              <a:gd name="connsiteX47" fmla="*/ 153517 w 696949"/>
              <a:gd name="connsiteY47" fmla="*/ 217712 h 6127446"/>
              <a:gd name="connsiteX48" fmla="*/ 161984 w 696949"/>
              <a:gd name="connsiteY48" fmla="*/ 39912 h 6127446"/>
              <a:gd name="connsiteX49" fmla="*/ 339784 w 696949"/>
              <a:gd name="connsiteY49" fmla="*/ 48379 h 6127446"/>
              <a:gd name="connsiteX50" fmla="*/ 390584 w 696949"/>
              <a:gd name="connsiteY50" fmla="*/ 56846 h 6127446"/>
              <a:gd name="connsiteX51" fmla="*/ 466784 w 696949"/>
              <a:gd name="connsiteY51" fmla="*/ 73779 h 6127446"/>
              <a:gd name="connsiteX52" fmla="*/ 475250 w 696949"/>
              <a:gd name="connsiteY52" fmla="*/ 251579 h 6127446"/>
              <a:gd name="connsiteX53" fmla="*/ 458317 w 696949"/>
              <a:gd name="connsiteY53" fmla="*/ 336246 h 6127446"/>
              <a:gd name="connsiteX54" fmla="*/ 441384 w 696949"/>
              <a:gd name="connsiteY54" fmla="*/ 463246 h 6127446"/>
              <a:gd name="connsiteX55" fmla="*/ 432917 w 696949"/>
              <a:gd name="connsiteY55" fmla="*/ 497112 h 6127446"/>
              <a:gd name="connsiteX56" fmla="*/ 424450 w 696949"/>
              <a:gd name="connsiteY56" fmla="*/ 581779 h 6127446"/>
              <a:gd name="connsiteX57" fmla="*/ 407517 w 696949"/>
              <a:gd name="connsiteY57" fmla="*/ 632579 h 6127446"/>
              <a:gd name="connsiteX58" fmla="*/ 399050 w 696949"/>
              <a:gd name="connsiteY58" fmla="*/ 708779 h 6127446"/>
              <a:gd name="connsiteX59" fmla="*/ 390584 w 696949"/>
              <a:gd name="connsiteY59" fmla="*/ 742646 h 6127446"/>
              <a:gd name="connsiteX60" fmla="*/ 382117 w 696949"/>
              <a:gd name="connsiteY60" fmla="*/ 784979 h 6127446"/>
              <a:gd name="connsiteX61" fmla="*/ 373650 w 696949"/>
              <a:gd name="connsiteY61" fmla="*/ 844246 h 6127446"/>
              <a:gd name="connsiteX62" fmla="*/ 348250 w 696949"/>
              <a:gd name="connsiteY62" fmla="*/ 988179 h 6127446"/>
              <a:gd name="connsiteX63" fmla="*/ 339784 w 696949"/>
              <a:gd name="connsiteY63" fmla="*/ 1589312 h 6127446"/>
              <a:gd name="connsiteX64" fmla="*/ 322850 w 696949"/>
              <a:gd name="connsiteY64" fmla="*/ 1673979 h 6127446"/>
              <a:gd name="connsiteX65" fmla="*/ 314384 w 696949"/>
              <a:gd name="connsiteY65" fmla="*/ 1724779 h 6127446"/>
              <a:gd name="connsiteX66" fmla="*/ 305917 w 696949"/>
              <a:gd name="connsiteY66" fmla="*/ 1843312 h 6127446"/>
              <a:gd name="connsiteX67" fmla="*/ 297450 w 696949"/>
              <a:gd name="connsiteY67" fmla="*/ 1885646 h 6127446"/>
              <a:gd name="connsiteX68" fmla="*/ 288984 w 696949"/>
              <a:gd name="connsiteY68" fmla="*/ 1944912 h 6127446"/>
              <a:gd name="connsiteX69" fmla="*/ 280517 w 696949"/>
              <a:gd name="connsiteY69" fmla="*/ 2410579 h 6127446"/>
              <a:gd name="connsiteX70" fmla="*/ 263584 w 696949"/>
              <a:gd name="connsiteY70" fmla="*/ 2579912 h 6127446"/>
              <a:gd name="connsiteX71" fmla="*/ 255117 w 696949"/>
              <a:gd name="connsiteY71" fmla="*/ 2766179 h 6127446"/>
              <a:gd name="connsiteX72" fmla="*/ 246650 w 696949"/>
              <a:gd name="connsiteY72" fmla="*/ 3350379 h 6127446"/>
              <a:gd name="connsiteX73" fmla="*/ 238184 w 696949"/>
              <a:gd name="connsiteY73" fmla="*/ 3443512 h 6127446"/>
              <a:gd name="connsiteX74" fmla="*/ 221250 w 696949"/>
              <a:gd name="connsiteY74" fmla="*/ 3562046 h 6127446"/>
              <a:gd name="connsiteX75" fmla="*/ 212784 w 696949"/>
              <a:gd name="connsiteY75" fmla="*/ 3739846 h 6127446"/>
              <a:gd name="connsiteX76" fmla="*/ 204317 w 696949"/>
              <a:gd name="connsiteY76" fmla="*/ 3799112 h 6127446"/>
              <a:gd name="connsiteX77" fmla="*/ 212784 w 696949"/>
              <a:gd name="connsiteY77" fmla="*/ 4010779 h 6127446"/>
              <a:gd name="connsiteX78" fmla="*/ 229717 w 696949"/>
              <a:gd name="connsiteY78" fmla="*/ 4129312 h 6127446"/>
              <a:gd name="connsiteX79" fmla="*/ 238184 w 696949"/>
              <a:gd name="connsiteY79" fmla="*/ 4247846 h 6127446"/>
              <a:gd name="connsiteX80" fmla="*/ 246650 w 696949"/>
              <a:gd name="connsiteY80" fmla="*/ 4307112 h 6127446"/>
              <a:gd name="connsiteX81" fmla="*/ 255117 w 696949"/>
              <a:gd name="connsiteY81" fmla="*/ 4400246 h 6127446"/>
              <a:gd name="connsiteX82" fmla="*/ 263584 w 696949"/>
              <a:gd name="connsiteY82" fmla="*/ 4467979 h 6127446"/>
              <a:gd name="connsiteX83" fmla="*/ 272050 w 696949"/>
              <a:gd name="connsiteY83" fmla="*/ 4552646 h 6127446"/>
              <a:gd name="connsiteX84" fmla="*/ 288984 w 696949"/>
              <a:gd name="connsiteY84" fmla="*/ 4662712 h 6127446"/>
              <a:gd name="connsiteX85" fmla="*/ 297450 w 696949"/>
              <a:gd name="connsiteY85" fmla="*/ 4755846 h 6127446"/>
              <a:gd name="connsiteX86" fmla="*/ 305917 w 696949"/>
              <a:gd name="connsiteY86" fmla="*/ 4789712 h 6127446"/>
              <a:gd name="connsiteX87" fmla="*/ 314384 w 696949"/>
              <a:gd name="connsiteY87" fmla="*/ 4832046 h 6127446"/>
              <a:gd name="connsiteX88" fmla="*/ 331317 w 696949"/>
              <a:gd name="connsiteY88" fmla="*/ 4959046 h 6127446"/>
              <a:gd name="connsiteX89" fmla="*/ 356717 w 696949"/>
              <a:gd name="connsiteY89" fmla="*/ 5043712 h 6127446"/>
              <a:gd name="connsiteX90" fmla="*/ 365184 w 696949"/>
              <a:gd name="connsiteY90" fmla="*/ 5077579 h 6127446"/>
              <a:gd name="connsiteX91" fmla="*/ 382117 w 696949"/>
              <a:gd name="connsiteY91" fmla="*/ 5153779 h 6127446"/>
              <a:gd name="connsiteX92" fmla="*/ 399050 w 696949"/>
              <a:gd name="connsiteY92" fmla="*/ 5179179 h 6127446"/>
              <a:gd name="connsiteX93" fmla="*/ 407517 w 696949"/>
              <a:gd name="connsiteY93" fmla="*/ 5213046 h 6127446"/>
              <a:gd name="connsiteX94" fmla="*/ 449850 w 696949"/>
              <a:gd name="connsiteY94" fmla="*/ 5263846 h 6127446"/>
              <a:gd name="connsiteX95" fmla="*/ 492184 w 696949"/>
              <a:gd name="connsiteY95" fmla="*/ 5340046 h 6127446"/>
              <a:gd name="connsiteX96" fmla="*/ 526050 w 696949"/>
              <a:gd name="connsiteY96" fmla="*/ 5390846 h 6127446"/>
              <a:gd name="connsiteX97" fmla="*/ 551450 w 696949"/>
              <a:gd name="connsiteY97" fmla="*/ 5450112 h 6127446"/>
              <a:gd name="connsiteX98" fmla="*/ 568384 w 696949"/>
              <a:gd name="connsiteY98" fmla="*/ 5475512 h 6127446"/>
              <a:gd name="connsiteX99" fmla="*/ 585317 w 696949"/>
              <a:gd name="connsiteY99" fmla="*/ 5509379 h 6127446"/>
              <a:gd name="connsiteX100" fmla="*/ 593784 w 696949"/>
              <a:gd name="connsiteY100" fmla="*/ 5543246 h 6127446"/>
              <a:gd name="connsiteX101" fmla="*/ 619184 w 696949"/>
              <a:gd name="connsiteY101" fmla="*/ 5568646 h 6127446"/>
              <a:gd name="connsiteX102" fmla="*/ 627650 w 696949"/>
              <a:gd name="connsiteY102" fmla="*/ 5602512 h 6127446"/>
              <a:gd name="connsiteX103" fmla="*/ 669984 w 696949"/>
              <a:gd name="connsiteY103" fmla="*/ 5644846 h 6127446"/>
              <a:gd name="connsiteX104" fmla="*/ 678450 w 696949"/>
              <a:gd name="connsiteY104" fmla="*/ 5670246 h 6127446"/>
              <a:gd name="connsiteX105" fmla="*/ 695384 w 696949"/>
              <a:gd name="connsiteY105" fmla="*/ 5704112 h 6127446"/>
              <a:gd name="connsiteX0" fmla="*/ 424450 w 696949"/>
              <a:gd name="connsiteY0" fmla="*/ 6127446 h 6127446"/>
              <a:gd name="connsiteX1" fmla="*/ 407517 w 696949"/>
              <a:gd name="connsiteY1" fmla="*/ 6102046 h 6127446"/>
              <a:gd name="connsiteX2" fmla="*/ 382117 w 696949"/>
              <a:gd name="connsiteY2" fmla="*/ 6051246 h 6127446"/>
              <a:gd name="connsiteX3" fmla="*/ 356717 w 696949"/>
              <a:gd name="connsiteY3" fmla="*/ 5958112 h 6127446"/>
              <a:gd name="connsiteX4" fmla="*/ 322850 w 696949"/>
              <a:gd name="connsiteY4" fmla="*/ 5907312 h 6127446"/>
              <a:gd name="connsiteX5" fmla="*/ 314384 w 696949"/>
              <a:gd name="connsiteY5" fmla="*/ 5881912 h 6127446"/>
              <a:gd name="connsiteX6" fmla="*/ 297450 w 696949"/>
              <a:gd name="connsiteY6" fmla="*/ 5864979 h 6127446"/>
              <a:gd name="connsiteX7" fmla="*/ 280517 w 696949"/>
              <a:gd name="connsiteY7" fmla="*/ 5805712 h 6127446"/>
              <a:gd name="connsiteX8" fmla="*/ 246650 w 696949"/>
              <a:gd name="connsiteY8" fmla="*/ 5754912 h 6127446"/>
              <a:gd name="connsiteX9" fmla="*/ 238184 w 696949"/>
              <a:gd name="connsiteY9" fmla="*/ 5729512 h 6127446"/>
              <a:gd name="connsiteX10" fmla="*/ 221250 w 696949"/>
              <a:gd name="connsiteY10" fmla="*/ 5704112 h 6127446"/>
              <a:gd name="connsiteX11" fmla="*/ 195850 w 696949"/>
              <a:gd name="connsiteY11" fmla="*/ 5644846 h 6127446"/>
              <a:gd name="connsiteX12" fmla="*/ 187384 w 696949"/>
              <a:gd name="connsiteY12" fmla="*/ 5594046 h 6127446"/>
              <a:gd name="connsiteX13" fmla="*/ 178917 w 696949"/>
              <a:gd name="connsiteY13" fmla="*/ 5568646 h 6127446"/>
              <a:gd name="connsiteX14" fmla="*/ 170450 w 696949"/>
              <a:gd name="connsiteY14" fmla="*/ 5534779 h 6127446"/>
              <a:gd name="connsiteX15" fmla="*/ 153517 w 696949"/>
              <a:gd name="connsiteY15" fmla="*/ 5475512 h 6127446"/>
              <a:gd name="connsiteX16" fmla="*/ 136584 w 696949"/>
              <a:gd name="connsiteY16" fmla="*/ 5348512 h 6127446"/>
              <a:gd name="connsiteX17" fmla="*/ 128117 w 696949"/>
              <a:gd name="connsiteY17" fmla="*/ 5323112 h 6127446"/>
              <a:gd name="connsiteX18" fmla="*/ 119650 w 696949"/>
              <a:gd name="connsiteY18" fmla="*/ 5272312 h 6127446"/>
              <a:gd name="connsiteX19" fmla="*/ 102717 w 696949"/>
              <a:gd name="connsiteY19" fmla="*/ 5128379 h 6127446"/>
              <a:gd name="connsiteX20" fmla="*/ 94250 w 696949"/>
              <a:gd name="connsiteY20" fmla="*/ 5086046 h 6127446"/>
              <a:gd name="connsiteX21" fmla="*/ 77317 w 696949"/>
              <a:gd name="connsiteY21" fmla="*/ 5035246 h 6127446"/>
              <a:gd name="connsiteX22" fmla="*/ 68850 w 696949"/>
              <a:gd name="connsiteY22" fmla="*/ 4967512 h 6127446"/>
              <a:gd name="connsiteX23" fmla="*/ 60384 w 696949"/>
              <a:gd name="connsiteY23" fmla="*/ 4933646 h 6127446"/>
              <a:gd name="connsiteX24" fmla="*/ 51917 w 696949"/>
              <a:gd name="connsiteY24" fmla="*/ 4882846 h 6127446"/>
              <a:gd name="connsiteX25" fmla="*/ 18050 w 696949"/>
              <a:gd name="connsiteY25" fmla="*/ 4578046 h 6127446"/>
              <a:gd name="connsiteX26" fmla="*/ 26517 w 696949"/>
              <a:gd name="connsiteY26" fmla="*/ 4239379 h 6127446"/>
              <a:gd name="connsiteX27" fmla="*/ 34984 w 696949"/>
              <a:gd name="connsiteY27" fmla="*/ 4197046 h 6127446"/>
              <a:gd name="connsiteX28" fmla="*/ 25590 w 696949"/>
              <a:gd name="connsiteY28" fmla="*/ 4142674 h 6127446"/>
              <a:gd name="connsiteX29" fmla="*/ 16199 w 696949"/>
              <a:gd name="connsiteY29" fmla="*/ 4029564 h 6127446"/>
              <a:gd name="connsiteX30" fmla="*/ 26517 w 696949"/>
              <a:gd name="connsiteY30" fmla="*/ 3722912 h 6127446"/>
              <a:gd name="connsiteX31" fmla="*/ 1117 w 696949"/>
              <a:gd name="connsiteY31" fmla="*/ 3477379 h 6127446"/>
              <a:gd name="connsiteX32" fmla="*/ 18050 w 696949"/>
              <a:gd name="connsiteY32" fmla="*/ 2825446 h 6127446"/>
              <a:gd name="connsiteX33" fmla="*/ 43450 w 696949"/>
              <a:gd name="connsiteY33" fmla="*/ 2351312 h 6127446"/>
              <a:gd name="connsiteX34" fmla="*/ 51917 w 696949"/>
              <a:gd name="connsiteY34" fmla="*/ 2317446 h 6127446"/>
              <a:gd name="connsiteX35" fmla="*/ 51917 w 696949"/>
              <a:gd name="connsiteY35" fmla="*/ 1640112 h 6127446"/>
              <a:gd name="connsiteX36" fmla="*/ 60384 w 696949"/>
              <a:gd name="connsiteY36" fmla="*/ 1589312 h 6127446"/>
              <a:gd name="connsiteX37" fmla="*/ 68850 w 696949"/>
              <a:gd name="connsiteY37" fmla="*/ 1530046 h 6127446"/>
              <a:gd name="connsiteX38" fmla="*/ 77317 w 696949"/>
              <a:gd name="connsiteY38" fmla="*/ 1496179 h 6127446"/>
              <a:gd name="connsiteX39" fmla="*/ 85784 w 696949"/>
              <a:gd name="connsiteY39" fmla="*/ 1428446 h 6127446"/>
              <a:gd name="connsiteX40" fmla="*/ 102717 w 696949"/>
              <a:gd name="connsiteY40" fmla="*/ 1309912 h 6127446"/>
              <a:gd name="connsiteX41" fmla="*/ 94250 w 696949"/>
              <a:gd name="connsiteY41" fmla="*/ 1149046 h 6127446"/>
              <a:gd name="connsiteX42" fmla="*/ 102717 w 696949"/>
              <a:gd name="connsiteY42" fmla="*/ 776512 h 6127446"/>
              <a:gd name="connsiteX43" fmla="*/ 111184 w 696949"/>
              <a:gd name="connsiteY43" fmla="*/ 700312 h 6127446"/>
              <a:gd name="connsiteX44" fmla="*/ 128117 w 696949"/>
              <a:gd name="connsiteY44" fmla="*/ 539446 h 6127446"/>
              <a:gd name="connsiteX45" fmla="*/ 145050 w 696949"/>
              <a:gd name="connsiteY45" fmla="*/ 260046 h 6127446"/>
              <a:gd name="connsiteX46" fmla="*/ 153517 w 696949"/>
              <a:gd name="connsiteY46" fmla="*/ 217712 h 6127446"/>
              <a:gd name="connsiteX47" fmla="*/ 161984 w 696949"/>
              <a:gd name="connsiteY47" fmla="*/ 39912 h 6127446"/>
              <a:gd name="connsiteX48" fmla="*/ 339784 w 696949"/>
              <a:gd name="connsiteY48" fmla="*/ 48379 h 6127446"/>
              <a:gd name="connsiteX49" fmla="*/ 390584 w 696949"/>
              <a:gd name="connsiteY49" fmla="*/ 56846 h 6127446"/>
              <a:gd name="connsiteX50" fmla="*/ 466784 w 696949"/>
              <a:gd name="connsiteY50" fmla="*/ 73779 h 6127446"/>
              <a:gd name="connsiteX51" fmla="*/ 475250 w 696949"/>
              <a:gd name="connsiteY51" fmla="*/ 251579 h 6127446"/>
              <a:gd name="connsiteX52" fmla="*/ 458317 w 696949"/>
              <a:gd name="connsiteY52" fmla="*/ 336246 h 6127446"/>
              <a:gd name="connsiteX53" fmla="*/ 441384 w 696949"/>
              <a:gd name="connsiteY53" fmla="*/ 463246 h 6127446"/>
              <a:gd name="connsiteX54" fmla="*/ 432917 w 696949"/>
              <a:gd name="connsiteY54" fmla="*/ 497112 h 6127446"/>
              <a:gd name="connsiteX55" fmla="*/ 424450 w 696949"/>
              <a:gd name="connsiteY55" fmla="*/ 581779 h 6127446"/>
              <a:gd name="connsiteX56" fmla="*/ 407517 w 696949"/>
              <a:gd name="connsiteY56" fmla="*/ 632579 h 6127446"/>
              <a:gd name="connsiteX57" fmla="*/ 399050 w 696949"/>
              <a:gd name="connsiteY57" fmla="*/ 708779 h 6127446"/>
              <a:gd name="connsiteX58" fmla="*/ 390584 w 696949"/>
              <a:gd name="connsiteY58" fmla="*/ 742646 h 6127446"/>
              <a:gd name="connsiteX59" fmla="*/ 382117 w 696949"/>
              <a:gd name="connsiteY59" fmla="*/ 784979 h 6127446"/>
              <a:gd name="connsiteX60" fmla="*/ 373650 w 696949"/>
              <a:gd name="connsiteY60" fmla="*/ 844246 h 6127446"/>
              <a:gd name="connsiteX61" fmla="*/ 348250 w 696949"/>
              <a:gd name="connsiteY61" fmla="*/ 988179 h 6127446"/>
              <a:gd name="connsiteX62" fmla="*/ 339784 w 696949"/>
              <a:gd name="connsiteY62" fmla="*/ 1589312 h 6127446"/>
              <a:gd name="connsiteX63" fmla="*/ 322850 w 696949"/>
              <a:gd name="connsiteY63" fmla="*/ 1673979 h 6127446"/>
              <a:gd name="connsiteX64" fmla="*/ 314384 w 696949"/>
              <a:gd name="connsiteY64" fmla="*/ 1724779 h 6127446"/>
              <a:gd name="connsiteX65" fmla="*/ 305917 w 696949"/>
              <a:gd name="connsiteY65" fmla="*/ 1843312 h 6127446"/>
              <a:gd name="connsiteX66" fmla="*/ 297450 w 696949"/>
              <a:gd name="connsiteY66" fmla="*/ 1885646 h 6127446"/>
              <a:gd name="connsiteX67" fmla="*/ 288984 w 696949"/>
              <a:gd name="connsiteY67" fmla="*/ 1944912 h 6127446"/>
              <a:gd name="connsiteX68" fmla="*/ 280517 w 696949"/>
              <a:gd name="connsiteY68" fmla="*/ 2410579 h 6127446"/>
              <a:gd name="connsiteX69" fmla="*/ 263584 w 696949"/>
              <a:gd name="connsiteY69" fmla="*/ 2579912 h 6127446"/>
              <a:gd name="connsiteX70" fmla="*/ 255117 w 696949"/>
              <a:gd name="connsiteY70" fmla="*/ 2766179 h 6127446"/>
              <a:gd name="connsiteX71" fmla="*/ 246650 w 696949"/>
              <a:gd name="connsiteY71" fmla="*/ 3350379 h 6127446"/>
              <a:gd name="connsiteX72" fmla="*/ 238184 w 696949"/>
              <a:gd name="connsiteY72" fmla="*/ 3443512 h 6127446"/>
              <a:gd name="connsiteX73" fmla="*/ 221250 w 696949"/>
              <a:gd name="connsiteY73" fmla="*/ 3562046 h 6127446"/>
              <a:gd name="connsiteX74" fmla="*/ 212784 w 696949"/>
              <a:gd name="connsiteY74" fmla="*/ 3739846 h 6127446"/>
              <a:gd name="connsiteX75" fmla="*/ 204317 w 696949"/>
              <a:gd name="connsiteY75" fmla="*/ 3799112 h 6127446"/>
              <a:gd name="connsiteX76" fmla="*/ 212784 w 696949"/>
              <a:gd name="connsiteY76" fmla="*/ 4010779 h 6127446"/>
              <a:gd name="connsiteX77" fmla="*/ 229717 w 696949"/>
              <a:gd name="connsiteY77" fmla="*/ 4129312 h 6127446"/>
              <a:gd name="connsiteX78" fmla="*/ 238184 w 696949"/>
              <a:gd name="connsiteY78" fmla="*/ 4247846 h 6127446"/>
              <a:gd name="connsiteX79" fmla="*/ 246650 w 696949"/>
              <a:gd name="connsiteY79" fmla="*/ 4307112 h 6127446"/>
              <a:gd name="connsiteX80" fmla="*/ 255117 w 696949"/>
              <a:gd name="connsiteY80" fmla="*/ 4400246 h 6127446"/>
              <a:gd name="connsiteX81" fmla="*/ 263584 w 696949"/>
              <a:gd name="connsiteY81" fmla="*/ 4467979 h 6127446"/>
              <a:gd name="connsiteX82" fmla="*/ 272050 w 696949"/>
              <a:gd name="connsiteY82" fmla="*/ 4552646 h 6127446"/>
              <a:gd name="connsiteX83" fmla="*/ 288984 w 696949"/>
              <a:gd name="connsiteY83" fmla="*/ 4662712 h 6127446"/>
              <a:gd name="connsiteX84" fmla="*/ 297450 w 696949"/>
              <a:gd name="connsiteY84" fmla="*/ 4755846 h 6127446"/>
              <a:gd name="connsiteX85" fmla="*/ 305917 w 696949"/>
              <a:gd name="connsiteY85" fmla="*/ 4789712 h 6127446"/>
              <a:gd name="connsiteX86" fmla="*/ 314384 w 696949"/>
              <a:gd name="connsiteY86" fmla="*/ 4832046 h 6127446"/>
              <a:gd name="connsiteX87" fmla="*/ 331317 w 696949"/>
              <a:gd name="connsiteY87" fmla="*/ 4959046 h 6127446"/>
              <a:gd name="connsiteX88" fmla="*/ 356717 w 696949"/>
              <a:gd name="connsiteY88" fmla="*/ 5043712 h 6127446"/>
              <a:gd name="connsiteX89" fmla="*/ 365184 w 696949"/>
              <a:gd name="connsiteY89" fmla="*/ 5077579 h 6127446"/>
              <a:gd name="connsiteX90" fmla="*/ 382117 w 696949"/>
              <a:gd name="connsiteY90" fmla="*/ 5153779 h 6127446"/>
              <a:gd name="connsiteX91" fmla="*/ 399050 w 696949"/>
              <a:gd name="connsiteY91" fmla="*/ 5179179 h 6127446"/>
              <a:gd name="connsiteX92" fmla="*/ 407517 w 696949"/>
              <a:gd name="connsiteY92" fmla="*/ 5213046 h 6127446"/>
              <a:gd name="connsiteX93" fmla="*/ 449850 w 696949"/>
              <a:gd name="connsiteY93" fmla="*/ 5263846 h 6127446"/>
              <a:gd name="connsiteX94" fmla="*/ 492184 w 696949"/>
              <a:gd name="connsiteY94" fmla="*/ 5340046 h 6127446"/>
              <a:gd name="connsiteX95" fmla="*/ 526050 w 696949"/>
              <a:gd name="connsiteY95" fmla="*/ 5390846 h 6127446"/>
              <a:gd name="connsiteX96" fmla="*/ 551450 w 696949"/>
              <a:gd name="connsiteY96" fmla="*/ 5450112 h 6127446"/>
              <a:gd name="connsiteX97" fmla="*/ 568384 w 696949"/>
              <a:gd name="connsiteY97" fmla="*/ 5475512 h 6127446"/>
              <a:gd name="connsiteX98" fmla="*/ 585317 w 696949"/>
              <a:gd name="connsiteY98" fmla="*/ 5509379 h 6127446"/>
              <a:gd name="connsiteX99" fmla="*/ 593784 w 696949"/>
              <a:gd name="connsiteY99" fmla="*/ 5543246 h 6127446"/>
              <a:gd name="connsiteX100" fmla="*/ 619184 w 696949"/>
              <a:gd name="connsiteY100" fmla="*/ 5568646 h 6127446"/>
              <a:gd name="connsiteX101" fmla="*/ 627650 w 696949"/>
              <a:gd name="connsiteY101" fmla="*/ 5602512 h 6127446"/>
              <a:gd name="connsiteX102" fmla="*/ 669984 w 696949"/>
              <a:gd name="connsiteY102" fmla="*/ 5644846 h 6127446"/>
              <a:gd name="connsiteX103" fmla="*/ 678450 w 696949"/>
              <a:gd name="connsiteY103" fmla="*/ 5670246 h 6127446"/>
              <a:gd name="connsiteX104" fmla="*/ 695384 w 696949"/>
              <a:gd name="connsiteY104" fmla="*/ 5704112 h 6127446"/>
              <a:gd name="connsiteX0" fmla="*/ 424450 w 696949"/>
              <a:gd name="connsiteY0" fmla="*/ 6127446 h 6127446"/>
              <a:gd name="connsiteX1" fmla="*/ 407517 w 696949"/>
              <a:gd name="connsiteY1" fmla="*/ 6102046 h 6127446"/>
              <a:gd name="connsiteX2" fmla="*/ 382117 w 696949"/>
              <a:gd name="connsiteY2" fmla="*/ 6051246 h 6127446"/>
              <a:gd name="connsiteX3" fmla="*/ 356717 w 696949"/>
              <a:gd name="connsiteY3" fmla="*/ 5958112 h 6127446"/>
              <a:gd name="connsiteX4" fmla="*/ 322850 w 696949"/>
              <a:gd name="connsiteY4" fmla="*/ 5907312 h 6127446"/>
              <a:gd name="connsiteX5" fmla="*/ 314384 w 696949"/>
              <a:gd name="connsiteY5" fmla="*/ 5881912 h 6127446"/>
              <a:gd name="connsiteX6" fmla="*/ 297450 w 696949"/>
              <a:gd name="connsiteY6" fmla="*/ 5864979 h 6127446"/>
              <a:gd name="connsiteX7" fmla="*/ 280517 w 696949"/>
              <a:gd name="connsiteY7" fmla="*/ 5805712 h 6127446"/>
              <a:gd name="connsiteX8" fmla="*/ 246650 w 696949"/>
              <a:gd name="connsiteY8" fmla="*/ 5754912 h 6127446"/>
              <a:gd name="connsiteX9" fmla="*/ 238184 w 696949"/>
              <a:gd name="connsiteY9" fmla="*/ 5729512 h 6127446"/>
              <a:gd name="connsiteX10" fmla="*/ 221250 w 696949"/>
              <a:gd name="connsiteY10" fmla="*/ 5704112 h 6127446"/>
              <a:gd name="connsiteX11" fmla="*/ 195850 w 696949"/>
              <a:gd name="connsiteY11" fmla="*/ 5644846 h 6127446"/>
              <a:gd name="connsiteX12" fmla="*/ 187384 w 696949"/>
              <a:gd name="connsiteY12" fmla="*/ 5594046 h 6127446"/>
              <a:gd name="connsiteX13" fmla="*/ 178917 w 696949"/>
              <a:gd name="connsiteY13" fmla="*/ 5568646 h 6127446"/>
              <a:gd name="connsiteX14" fmla="*/ 170450 w 696949"/>
              <a:gd name="connsiteY14" fmla="*/ 5534779 h 6127446"/>
              <a:gd name="connsiteX15" fmla="*/ 153517 w 696949"/>
              <a:gd name="connsiteY15" fmla="*/ 5475512 h 6127446"/>
              <a:gd name="connsiteX16" fmla="*/ 136584 w 696949"/>
              <a:gd name="connsiteY16" fmla="*/ 5348512 h 6127446"/>
              <a:gd name="connsiteX17" fmla="*/ 128117 w 696949"/>
              <a:gd name="connsiteY17" fmla="*/ 5323112 h 6127446"/>
              <a:gd name="connsiteX18" fmla="*/ 119650 w 696949"/>
              <a:gd name="connsiteY18" fmla="*/ 5272312 h 6127446"/>
              <a:gd name="connsiteX19" fmla="*/ 102717 w 696949"/>
              <a:gd name="connsiteY19" fmla="*/ 5128379 h 6127446"/>
              <a:gd name="connsiteX20" fmla="*/ 94250 w 696949"/>
              <a:gd name="connsiteY20" fmla="*/ 5086046 h 6127446"/>
              <a:gd name="connsiteX21" fmla="*/ 77317 w 696949"/>
              <a:gd name="connsiteY21" fmla="*/ 5035246 h 6127446"/>
              <a:gd name="connsiteX22" fmla="*/ 68850 w 696949"/>
              <a:gd name="connsiteY22" fmla="*/ 4967512 h 6127446"/>
              <a:gd name="connsiteX23" fmla="*/ 60384 w 696949"/>
              <a:gd name="connsiteY23" fmla="*/ 4933646 h 6127446"/>
              <a:gd name="connsiteX24" fmla="*/ 51917 w 696949"/>
              <a:gd name="connsiteY24" fmla="*/ 4882846 h 6127446"/>
              <a:gd name="connsiteX25" fmla="*/ 18050 w 696949"/>
              <a:gd name="connsiteY25" fmla="*/ 4578046 h 6127446"/>
              <a:gd name="connsiteX26" fmla="*/ 26517 w 696949"/>
              <a:gd name="connsiteY26" fmla="*/ 4239379 h 6127446"/>
              <a:gd name="connsiteX27" fmla="*/ 25590 w 696949"/>
              <a:gd name="connsiteY27" fmla="*/ 4142674 h 6127446"/>
              <a:gd name="connsiteX28" fmla="*/ 16199 w 696949"/>
              <a:gd name="connsiteY28" fmla="*/ 4029564 h 6127446"/>
              <a:gd name="connsiteX29" fmla="*/ 26517 w 696949"/>
              <a:gd name="connsiteY29" fmla="*/ 3722912 h 6127446"/>
              <a:gd name="connsiteX30" fmla="*/ 1117 w 696949"/>
              <a:gd name="connsiteY30" fmla="*/ 3477379 h 6127446"/>
              <a:gd name="connsiteX31" fmla="*/ 18050 w 696949"/>
              <a:gd name="connsiteY31" fmla="*/ 2825446 h 6127446"/>
              <a:gd name="connsiteX32" fmla="*/ 43450 w 696949"/>
              <a:gd name="connsiteY32" fmla="*/ 2351312 h 6127446"/>
              <a:gd name="connsiteX33" fmla="*/ 51917 w 696949"/>
              <a:gd name="connsiteY33" fmla="*/ 2317446 h 6127446"/>
              <a:gd name="connsiteX34" fmla="*/ 51917 w 696949"/>
              <a:gd name="connsiteY34" fmla="*/ 1640112 h 6127446"/>
              <a:gd name="connsiteX35" fmla="*/ 60384 w 696949"/>
              <a:gd name="connsiteY35" fmla="*/ 1589312 h 6127446"/>
              <a:gd name="connsiteX36" fmla="*/ 68850 w 696949"/>
              <a:gd name="connsiteY36" fmla="*/ 1530046 h 6127446"/>
              <a:gd name="connsiteX37" fmla="*/ 77317 w 696949"/>
              <a:gd name="connsiteY37" fmla="*/ 1496179 h 6127446"/>
              <a:gd name="connsiteX38" fmla="*/ 85784 w 696949"/>
              <a:gd name="connsiteY38" fmla="*/ 1428446 h 6127446"/>
              <a:gd name="connsiteX39" fmla="*/ 102717 w 696949"/>
              <a:gd name="connsiteY39" fmla="*/ 1309912 h 6127446"/>
              <a:gd name="connsiteX40" fmla="*/ 94250 w 696949"/>
              <a:gd name="connsiteY40" fmla="*/ 1149046 h 6127446"/>
              <a:gd name="connsiteX41" fmla="*/ 102717 w 696949"/>
              <a:gd name="connsiteY41" fmla="*/ 776512 h 6127446"/>
              <a:gd name="connsiteX42" fmla="*/ 111184 w 696949"/>
              <a:gd name="connsiteY42" fmla="*/ 700312 h 6127446"/>
              <a:gd name="connsiteX43" fmla="*/ 128117 w 696949"/>
              <a:gd name="connsiteY43" fmla="*/ 539446 h 6127446"/>
              <a:gd name="connsiteX44" fmla="*/ 145050 w 696949"/>
              <a:gd name="connsiteY44" fmla="*/ 260046 h 6127446"/>
              <a:gd name="connsiteX45" fmla="*/ 153517 w 696949"/>
              <a:gd name="connsiteY45" fmla="*/ 217712 h 6127446"/>
              <a:gd name="connsiteX46" fmla="*/ 161984 w 696949"/>
              <a:gd name="connsiteY46" fmla="*/ 39912 h 6127446"/>
              <a:gd name="connsiteX47" fmla="*/ 339784 w 696949"/>
              <a:gd name="connsiteY47" fmla="*/ 48379 h 6127446"/>
              <a:gd name="connsiteX48" fmla="*/ 390584 w 696949"/>
              <a:gd name="connsiteY48" fmla="*/ 56846 h 6127446"/>
              <a:gd name="connsiteX49" fmla="*/ 466784 w 696949"/>
              <a:gd name="connsiteY49" fmla="*/ 73779 h 6127446"/>
              <a:gd name="connsiteX50" fmla="*/ 475250 w 696949"/>
              <a:gd name="connsiteY50" fmla="*/ 251579 h 6127446"/>
              <a:gd name="connsiteX51" fmla="*/ 458317 w 696949"/>
              <a:gd name="connsiteY51" fmla="*/ 336246 h 6127446"/>
              <a:gd name="connsiteX52" fmla="*/ 441384 w 696949"/>
              <a:gd name="connsiteY52" fmla="*/ 463246 h 6127446"/>
              <a:gd name="connsiteX53" fmla="*/ 432917 w 696949"/>
              <a:gd name="connsiteY53" fmla="*/ 497112 h 6127446"/>
              <a:gd name="connsiteX54" fmla="*/ 424450 w 696949"/>
              <a:gd name="connsiteY54" fmla="*/ 581779 h 6127446"/>
              <a:gd name="connsiteX55" fmla="*/ 407517 w 696949"/>
              <a:gd name="connsiteY55" fmla="*/ 632579 h 6127446"/>
              <a:gd name="connsiteX56" fmla="*/ 399050 w 696949"/>
              <a:gd name="connsiteY56" fmla="*/ 708779 h 6127446"/>
              <a:gd name="connsiteX57" fmla="*/ 390584 w 696949"/>
              <a:gd name="connsiteY57" fmla="*/ 742646 h 6127446"/>
              <a:gd name="connsiteX58" fmla="*/ 382117 w 696949"/>
              <a:gd name="connsiteY58" fmla="*/ 784979 h 6127446"/>
              <a:gd name="connsiteX59" fmla="*/ 373650 w 696949"/>
              <a:gd name="connsiteY59" fmla="*/ 844246 h 6127446"/>
              <a:gd name="connsiteX60" fmla="*/ 348250 w 696949"/>
              <a:gd name="connsiteY60" fmla="*/ 988179 h 6127446"/>
              <a:gd name="connsiteX61" fmla="*/ 339784 w 696949"/>
              <a:gd name="connsiteY61" fmla="*/ 1589312 h 6127446"/>
              <a:gd name="connsiteX62" fmla="*/ 322850 w 696949"/>
              <a:gd name="connsiteY62" fmla="*/ 1673979 h 6127446"/>
              <a:gd name="connsiteX63" fmla="*/ 314384 w 696949"/>
              <a:gd name="connsiteY63" fmla="*/ 1724779 h 6127446"/>
              <a:gd name="connsiteX64" fmla="*/ 305917 w 696949"/>
              <a:gd name="connsiteY64" fmla="*/ 1843312 h 6127446"/>
              <a:gd name="connsiteX65" fmla="*/ 297450 w 696949"/>
              <a:gd name="connsiteY65" fmla="*/ 1885646 h 6127446"/>
              <a:gd name="connsiteX66" fmla="*/ 288984 w 696949"/>
              <a:gd name="connsiteY66" fmla="*/ 1944912 h 6127446"/>
              <a:gd name="connsiteX67" fmla="*/ 280517 w 696949"/>
              <a:gd name="connsiteY67" fmla="*/ 2410579 h 6127446"/>
              <a:gd name="connsiteX68" fmla="*/ 263584 w 696949"/>
              <a:gd name="connsiteY68" fmla="*/ 2579912 h 6127446"/>
              <a:gd name="connsiteX69" fmla="*/ 255117 w 696949"/>
              <a:gd name="connsiteY69" fmla="*/ 2766179 h 6127446"/>
              <a:gd name="connsiteX70" fmla="*/ 246650 w 696949"/>
              <a:gd name="connsiteY70" fmla="*/ 3350379 h 6127446"/>
              <a:gd name="connsiteX71" fmla="*/ 238184 w 696949"/>
              <a:gd name="connsiteY71" fmla="*/ 3443512 h 6127446"/>
              <a:gd name="connsiteX72" fmla="*/ 221250 w 696949"/>
              <a:gd name="connsiteY72" fmla="*/ 3562046 h 6127446"/>
              <a:gd name="connsiteX73" fmla="*/ 212784 w 696949"/>
              <a:gd name="connsiteY73" fmla="*/ 3739846 h 6127446"/>
              <a:gd name="connsiteX74" fmla="*/ 204317 w 696949"/>
              <a:gd name="connsiteY74" fmla="*/ 3799112 h 6127446"/>
              <a:gd name="connsiteX75" fmla="*/ 212784 w 696949"/>
              <a:gd name="connsiteY75" fmla="*/ 4010779 h 6127446"/>
              <a:gd name="connsiteX76" fmla="*/ 229717 w 696949"/>
              <a:gd name="connsiteY76" fmla="*/ 4129312 h 6127446"/>
              <a:gd name="connsiteX77" fmla="*/ 238184 w 696949"/>
              <a:gd name="connsiteY77" fmla="*/ 4247846 h 6127446"/>
              <a:gd name="connsiteX78" fmla="*/ 246650 w 696949"/>
              <a:gd name="connsiteY78" fmla="*/ 4307112 h 6127446"/>
              <a:gd name="connsiteX79" fmla="*/ 255117 w 696949"/>
              <a:gd name="connsiteY79" fmla="*/ 4400246 h 6127446"/>
              <a:gd name="connsiteX80" fmla="*/ 263584 w 696949"/>
              <a:gd name="connsiteY80" fmla="*/ 4467979 h 6127446"/>
              <a:gd name="connsiteX81" fmla="*/ 272050 w 696949"/>
              <a:gd name="connsiteY81" fmla="*/ 4552646 h 6127446"/>
              <a:gd name="connsiteX82" fmla="*/ 288984 w 696949"/>
              <a:gd name="connsiteY82" fmla="*/ 4662712 h 6127446"/>
              <a:gd name="connsiteX83" fmla="*/ 297450 w 696949"/>
              <a:gd name="connsiteY83" fmla="*/ 4755846 h 6127446"/>
              <a:gd name="connsiteX84" fmla="*/ 305917 w 696949"/>
              <a:gd name="connsiteY84" fmla="*/ 4789712 h 6127446"/>
              <a:gd name="connsiteX85" fmla="*/ 314384 w 696949"/>
              <a:gd name="connsiteY85" fmla="*/ 4832046 h 6127446"/>
              <a:gd name="connsiteX86" fmla="*/ 331317 w 696949"/>
              <a:gd name="connsiteY86" fmla="*/ 4959046 h 6127446"/>
              <a:gd name="connsiteX87" fmla="*/ 356717 w 696949"/>
              <a:gd name="connsiteY87" fmla="*/ 5043712 h 6127446"/>
              <a:gd name="connsiteX88" fmla="*/ 365184 w 696949"/>
              <a:gd name="connsiteY88" fmla="*/ 5077579 h 6127446"/>
              <a:gd name="connsiteX89" fmla="*/ 382117 w 696949"/>
              <a:gd name="connsiteY89" fmla="*/ 5153779 h 6127446"/>
              <a:gd name="connsiteX90" fmla="*/ 399050 w 696949"/>
              <a:gd name="connsiteY90" fmla="*/ 5179179 h 6127446"/>
              <a:gd name="connsiteX91" fmla="*/ 407517 w 696949"/>
              <a:gd name="connsiteY91" fmla="*/ 5213046 h 6127446"/>
              <a:gd name="connsiteX92" fmla="*/ 449850 w 696949"/>
              <a:gd name="connsiteY92" fmla="*/ 5263846 h 6127446"/>
              <a:gd name="connsiteX93" fmla="*/ 492184 w 696949"/>
              <a:gd name="connsiteY93" fmla="*/ 5340046 h 6127446"/>
              <a:gd name="connsiteX94" fmla="*/ 526050 w 696949"/>
              <a:gd name="connsiteY94" fmla="*/ 5390846 h 6127446"/>
              <a:gd name="connsiteX95" fmla="*/ 551450 w 696949"/>
              <a:gd name="connsiteY95" fmla="*/ 5450112 h 6127446"/>
              <a:gd name="connsiteX96" fmla="*/ 568384 w 696949"/>
              <a:gd name="connsiteY96" fmla="*/ 5475512 h 6127446"/>
              <a:gd name="connsiteX97" fmla="*/ 585317 w 696949"/>
              <a:gd name="connsiteY97" fmla="*/ 5509379 h 6127446"/>
              <a:gd name="connsiteX98" fmla="*/ 593784 w 696949"/>
              <a:gd name="connsiteY98" fmla="*/ 5543246 h 6127446"/>
              <a:gd name="connsiteX99" fmla="*/ 619184 w 696949"/>
              <a:gd name="connsiteY99" fmla="*/ 5568646 h 6127446"/>
              <a:gd name="connsiteX100" fmla="*/ 627650 w 696949"/>
              <a:gd name="connsiteY100" fmla="*/ 5602512 h 6127446"/>
              <a:gd name="connsiteX101" fmla="*/ 669984 w 696949"/>
              <a:gd name="connsiteY101" fmla="*/ 5644846 h 6127446"/>
              <a:gd name="connsiteX102" fmla="*/ 678450 w 696949"/>
              <a:gd name="connsiteY102" fmla="*/ 5670246 h 6127446"/>
              <a:gd name="connsiteX103" fmla="*/ 695384 w 696949"/>
              <a:gd name="connsiteY103" fmla="*/ 5704112 h 6127446"/>
              <a:gd name="connsiteX0" fmla="*/ 424450 w 696949"/>
              <a:gd name="connsiteY0" fmla="*/ 6127446 h 6127446"/>
              <a:gd name="connsiteX1" fmla="*/ 407517 w 696949"/>
              <a:gd name="connsiteY1" fmla="*/ 6102046 h 6127446"/>
              <a:gd name="connsiteX2" fmla="*/ 382117 w 696949"/>
              <a:gd name="connsiteY2" fmla="*/ 6051246 h 6127446"/>
              <a:gd name="connsiteX3" fmla="*/ 356717 w 696949"/>
              <a:gd name="connsiteY3" fmla="*/ 5958112 h 6127446"/>
              <a:gd name="connsiteX4" fmla="*/ 322850 w 696949"/>
              <a:gd name="connsiteY4" fmla="*/ 5907312 h 6127446"/>
              <a:gd name="connsiteX5" fmla="*/ 314384 w 696949"/>
              <a:gd name="connsiteY5" fmla="*/ 5881912 h 6127446"/>
              <a:gd name="connsiteX6" fmla="*/ 297450 w 696949"/>
              <a:gd name="connsiteY6" fmla="*/ 5864979 h 6127446"/>
              <a:gd name="connsiteX7" fmla="*/ 280517 w 696949"/>
              <a:gd name="connsiteY7" fmla="*/ 5805712 h 6127446"/>
              <a:gd name="connsiteX8" fmla="*/ 246650 w 696949"/>
              <a:gd name="connsiteY8" fmla="*/ 5754912 h 6127446"/>
              <a:gd name="connsiteX9" fmla="*/ 238184 w 696949"/>
              <a:gd name="connsiteY9" fmla="*/ 5729512 h 6127446"/>
              <a:gd name="connsiteX10" fmla="*/ 221250 w 696949"/>
              <a:gd name="connsiteY10" fmla="*/ 5704112 h 6127446"/>
              <a:gd name="connsiteX11" fmla="*/ 195850 w 696949"/>
              <a:gd name="connsiteY11" fmla="*/ 5644846 h 6127446"/>
              <a:gd name="connsiteX12" fmla="*/ 187384 w 696949"/>
              <a:gd name="connsiteY12" fmla="*/ 5594046 h 6127446"/>
              <a:gd name="connsiteX13" fmla="*/ 178917 w 696949"/>
              <a:gd name="connsiteY13" fmla="*/ 5568646 h 6127446"/>
              <a:gd name="connsiteX14" fmla="*/ 170450 w 696949"/>
              <a:gd name="connsiteY14" fmla="*/ 5534779 h 6127446"/>
              <a:gd name="connsiteX15" fmla="*/ 153517 w 696949"/>
              <a:gd name="connsiteY15" fmla="*/ 5475512 h 6127446"/>
              <a:gd name="connsiteX16" fmla="*/ 136584 w 696949"/>
              <a:gd name="connsiteY16" fmla="*/ 5348512 h 6127446"/>
              <a:gd name="connsiteX17" fmla="*/ 128117 w 696949"/>
              <a:gd name="connsiteY17" fmla="*/ 5323112 h 6127446"/>
              <a:gd name="connsiteX18" fmla="*/ 119650 w 696949"/>
              <a:gd name="connsiteY18" fmla="*/ 5272312 h 6127446"/>
              <a:gd name="connsiteX19" fmla="*/ 102717 w 696949"/>
              <a:gd name="connsiteY19" fmla="*/ 5128379 h 6127446"/>
              <a:gd name="connsiteX20" fmla="*/ 94250 w 696949"/>
              <a:gd name="connsiteY20" fmla="*/ 5086046 h 6127446"/>
              <a:gd name="connsiteX21" fmla="*/ 77317 w 696949"/>
              <a:gd name="connsiteY21" fmla="*/ 5035246 h 6127446"/>
              <a:gd name="connsiteX22" fmla="*/ 68850 w 696949"/>
              <a:gd name="connsiteY22" fmla="*/ 4967512 h 6127446"/>
              <a:gd name="connsiteX23" fmla="*/ 60384 w 696949"/>
              <a:gd name="connsiteY23" fmla="*/ 4933646 h 6127446"/>
              <a:gd name="connsiteX24" fmla="*/ 51917 w 696949"/>
              <a:gd name="connsiteY24" fmla="*/ 4882846 h 6127446"/>
              <a:gd name="connsiteX25" fmla="*/ 18050 w 696949"/>
              <a:gd name="connsiteY25" fmla="*/ 4578046 h 6127446"/>
              <a:gd name="connsiteX26" fmla="*/ 26517 w 696949"/>
              <a:gd name="connsiteY26" fmla="*/ 4239379 h 6127446"/>
              <a:gd name="connsiteX27" fmla="*/ 25590 w 696949"/>
              <a:gd name="connsiteY27" fmla="*/ 4142674 h 6127446"/>
              <a:gd name="connsiteX28" fmla="*/ 16199 w 696949"/>
              <a:gd name="connsiteY28" fmla="*/ 4029564 h 6127446"/>
              <a:gd name="connsiteX29" fmla="*/ 9451 w 696949"/>
              <a:gd name="connsiteY29" fmla="*/ 3779004 h 6127446"/>
              <a:gd name="connsiteX30" fmla="*/ 26517 w 696949"/>
              <a:gd name="connsiteY30" fmla="*/ 3722912 h 6127446"/>
              <a:gd name="connsiteX31" fmla="*/ 1117 w 696949"/>
              <a:gd name="connsiteY31" fmla="*/ 3477379 h 6127446"/>
              <a:gd name="connsiteX32" fmla="*/ 18050 w 696949"/>
              <a:gd name="connsiteY32" fmla="*/ 2825446 h 6127446"/>
              <a:gd name="connsiteX33" fmla="*/ 43450 w 696949"/>
              <a:gd name="connsiteY33" fmla="*/ 2351312 h 6127446"/>
              <a:gd name="connsiteX34" fmla="*/ 51917 w 696949"/>
              <a:gd name="connsiteY34" fmla="*/ 2317446 h 6127446"/>
              <a:gd name="connsiteX35" fmla="*/ 51917 w 696949"/>
              <a:gd name="connsiteY35" fmla="*/ 1640112 h 6127446"/>
              <a:gd name="connsiteX36" fmla="*/ 60384 w 696949"/>
              <a:gd name="connsiteY36" fmla="*/ 1589312 h 6127446"/>
              <a:gd name="connsiteX37" fmla="*/ 68850 w 696949"/>
              <a:gd name="connsiteY37" fmla="*/ 1530046 h 6127446"/>
              <a:gd name="connsiteX38" fmla="*/ 77317 w 696949"/>
              <a:gd name="connsiteY38" fmla="*/ 1496179 h 6127446"/>
              <a:gd name="connsiteX39" fmla="*/ 85784 w 696949"/>
              <a:gd name="connsiteY39" fmla="*/ 1428446 h 6127446"/>
              <a:gd name="connsiteX40" fmla="*/ 102717 w 696949"/>
              <a:gd name="connsiteY40" fmla="*/ 1309912 h 6127446"/>
              <a:gd name="connsiteX41" fmla="*/ 94250 w 696949"/>
              <a:gd name="connsiteY41" fmla="*/ 1149046 h 6127446"/>
              <a:gd name="connsiteX42" fmla="*/ 102717 w 696949"/>
              <a:gd name="connsiteY42" fmla="*/ 776512 h 6127446"/>
              <a:gd name="connsiteX43" fmla="*/ 111184 w 696949"/>
              <a:gd name="connsiteY43" fmla="*/ 700312 h 6127446"/>
              <a:gd name="connsiteX44" fmla="*/ 128117 w 696949"/>
              <a:gd name="connsiteY44" fmla="*/ 539446 h 6127446"/>
              <a:gd name="connsiteX45" fmla="*/ 145050 w 696949"/>
              <a:gd name="connsiteY45" fmla="*/ 260046 h 6127446"/>
              <a:gd name="connsiteX46" fmla="*/ 153517 w 696949"/>
              <a:gd name="connsiteY46" fmla="*/ 217712 h 6127446"/>
              <a:gd name="connsiteX47" fmla="*/ 161984 w 696949"/>
              <a:gd name="connsiteY47" fmla="*/ 39912 h 6127446"/>
              <a:gd name="connsiteX48" fmla="*/ 339784 w 696949"/>
              <a:gd name="connsiteY48" fmla="*/ 48379 h 6127446"/>
              <a:gd name="connsiteX49" fmla="*/ 390584 w 696949"/>
              <a:gd name="connsiteY49" fmla="*/ 56846 h 6127446"/>
              <a:gd name="connsiteX50" fmla="*/ 466784 w 696949"/>
              <a:gd name="connsiteY50" fmla="*/ 73779 h 6127446"/>
              <a:gd name="connsiteX51" fmla="*/ 475250 w 696949"/>
              <a:gd name="connsiteY51" fmla="*/ 251579 h 6127446"/>
              <a:gd name="connsiteX52" fmla="*/ 458317 w 696949"/>
              <a:gd name="connsiteY52" fmla="*/ 336246 h 6127446"/>
              <a:gd name="connsiteX53" fmla="*/ 441384 w 696949"/>
              <a:gd name="connsiteY53" fmla="*/ 463246 h 6127446"/>
              <a:gd name="connsiteX54" fmla="*/ 432917 w 696949"/>
              <a:gd name="connsiteY54" fmla="*/ 497112 h 6127446"/>
              <a:gd name="connsiteX55" fmla="*/ 424450 w 696949"/>
              <a:gd name="connsiteY55" fmla="*/ 581779 h 6127446"/>
              <a:gd name="connsiteX56" fmla="*/ 407517 w 696949"/>
              <a:gd name="connsiteY56" fmla="*/ 632579 h 6127446"/>
              <a:gd name="connsiteX57" fmla="*/ 399050 w 696949"/>
              <a:gd name="connsiteY57" fmla="*/ 708779 h 6127446"/>
              <a:gd name="connsiteX58" fmla="*/ 390584 w 696949"/>
              <a:gd name="connsiteY58" fmla="*/ 742646 h 6127446"/>
              <a:gd name="connsiteX59" fmla="*/ 382117 w 696949"/>
              <a:gd name="connsiteY59" fmla="*/ 784979 h 6127446"/>
              <a:gd name="connsiteX60" fmla="*/ 373650 w 696949"/>
              <a:gd name="connsiteY60" fmla="*/ 844246 h 6127446"/>
              <a:gd name="connsiteX61" fmla="*/ 348250 w 696949"/>
              <a:gd name="connsiteY61" fmla="*/ 988179 h 6127446"/>
              <a:gd name="connsiteX62" fmla="*/ 339784 w 696949"/>
              <a:gd name="connsiteY62" fmla="*/ 1589312 h 6127446"/>
              <a:gd name="connsiteX63" fmla="*/ 322850 w 696949"/>
              <a:gd name="connsiteY63" fmla="*/ 1673979 h 6127446"/>
              <a:gd name="connsiteX64" fmla="*/ 314384 w 696949"/>
              <a:gd name="connsiteY64" fmla="*/ 1724779 h 6127446"/>
              <a:gd name="connsiteX65" fmla="*/ 305917 w 696949"/>
              <a:gd name="connsiteY65" fmla="*/ 1843312 h 6127446"/>
              <a:gd name="connsiteX66" fmla="*/ 297450 w 696949"/>
              <a:gd name="connsiteY66" fmla="*/ 1885646 h 6127446"/>
              <a:gd name="connsiteX67" fmla="*/ 288984 w 696949"/>
              <a:gd name="connsiteY67" fmla="*/ 1944912 h 6127446"/>
              <a:gd name="connsiteX68" fmla="*/ 280517 w 696949"/>
              <a:gd name="connsiteY68" fmla="*/ 2410579 h 6127446"/>
              <a:gd name="connsiteX69" fmla="*/ 263584 w 696949"/>
              <a:gd name="connsiteY69" fmla="*/ 2579912 h 6127446"/>
              <a:gd name="connsiteX70" fmla="*/ 255117 w 696949"/>
              <a:gd name="connsiteY70" fmla="*/ 2766179 h 6127446"/>
              <a:gd name="connsiteX71" fmla="*/ 246650 w 696949"/>
              <a:gd name="connsiteY71" fmla="*/ 3350379 h 6127446"/>
              <a:gd name="connsiteX72" fmla="*/ 238184 w 696949"/>
              <a:gd name="connsiteY72" fmla="*/ 3443512 h 6127446"/>
              <a:gd name="connsiteX73" fmla="*/ 221250 w 696949"/>
              <a:gd name="connsiteY73" fmla="*/ 3562046 h 6127446"/>
              <a:gd name="connsiteX74" fmla="*/ 212784 w 696949"/>
              <a:gd name="connsiteY74" fmla="*/ 3739846 h 6127446"/>
              <a:gd name="connsiteX75" fmla="*/ 204317 w 696949"/>
              <a:gd name="connsiteY75" fmla="*/ 3799112 h 6127446"/>
              <a:gd name="connsiteX76" fmla="*/ 212784 w 696949"/>
              <a:gd name="connsiteY76" fmla="*/ 4010779 h 6127446"/>
              <a:gd name="connsiteX77" fmla="*/ 229717 w 696949"/>
              <a:gd name="connsiteY77" fmla="*/ 4129312 h 6127446"/>
              <a:gd name="connsiteX78" fmla="*/ 238184 w 696949"/>
              <a:gd name="connsiteY78" fmla="*/ 4247846 h 6127446"/>
              <a:gd name="connsiteX79" fmla="*/ 246650 w 696949"/>
              <a:gd name="connsiteY79" fmla="*/ 4307112 h 6127446"/>
              <a:gd name="connsiteX80" fmla="*/ 255117 w 696949"/>
              <a:gd name="connsiteY80" fmla="*/ 4400246 h 6127446"/>
              <a:gd name="connsiteX81" fmla="*/ 263584 w 696949"/>
              <a:gd name="connsiteY81" fmla="*/ 4467979 h 6127446"/>
              <a:gd name="connsiteX82" fmla="*/ 272050 w 696949"/>
              <a:gd name="connsiteY82" fmla="*/ 4552646 h 6127446"/>
              <a:gd name="connsiteX83" fmla="*/ 288984 w 696949"/>
              <a:gd name="connsiteY83" fmla="*/ 4662712 h 6127446"/>
              <a:gd name="connsiteX84" fmla="*/ 297450 w 696949"/>
              <a:gd name="connsiteY84" fmla="*/ 4755846 h 6127446"/>
              <a:gd name="connsiteX85" fmla="*/ 305917 w 696949"/>
              <a:gd name="connsiteY85" fmla="*/ 4789712 h 6127446"/>
              <a:gd name="connsiteX86" fmla="*/ 314384 w 696949"/>
              <a:gd name="connsiteY86" fmla="*/ 4832046 h 6127446"/>
              <a:gd name="connsiteX87" fmla="*/ 331317 w 696949"/>
              <a:gd name="connsiteY87" fmla="*/ 4959046 h 6127446"/>
              <a:gd name="connsiteX88" fmla="*/ 356717 w 696949"/>
              <a:gd name="connsiteY88" fmla="*/ 5043712 h 6127446"/>
              <a:gd name="connsiteX89" fmla="*/ 365184 w 696949"/>
              <a:gd name="connsiteY89" fmla="*/ 5077579 h 6127446"/>
              <a:gd name="connsiteX90" fmla="*/ 382117 w 696949"/>
              <a:gd name="connsiteY90" fmla="*/ 5153779 h 6127446"/>
              <a:gd name="connsiteX91" fmla="*/ 399050 w 696949"/>
              <a:gd name="connsiteY91" fmla="*/ 5179179 h 6127446"/>
              <a:gd name="connsiteX92" fmla="*/ 407517 w 696949"/>
              <a:gd name="connsiteY92" fmla="*/ 5213046 h 6127446"/>
              <a:gd name="connsiteX93" fmla="*/ 449850 w 696949"/>
              <a:gd name="connsiteY93" fmla="*/ 5263846 h 6127446"/>
              <a:gd name="connsiteX94" fmla="*/ 492184 w 696949"/>
              <a:gd name="connsiteY94" fmla="*/ 5340046 h 6127446"/>
              <a:gd name="connsiteX95" fmla="*/ 526050 w 696949"/>
              <a:gd name="connsiteY95" fmla="*/ 5390846 h 6127446"/>
              <a:gd name="connsiteX96" fmla="*/ 551450 w 696949"/>
              <a:gd name="connsiteY96" fmla="*/ 5450112 h 6127446"/>
              <a:gd name="connsiteX97" fmla="*/ 568384 w 696949"/>
              <a:gd name="connsiteY97" fmla="*/ 5475512 h 6127446"/>
              <a:gd name="connsiteX98" fmla="*/ 585317 w 696949"/>
              <a:gd name="connsiteY98" fmla="*/ 5509379 h 6127446"/>
              <a:gd name="connsiteX99" fmla="*/ 593784 w 696949"/>
              <a:gd name="connsiteY99" fmla="*/ 5543246 h 6127446"/>
              <a:gd name="connsiteX100" fmla="*/ 619184 w 696949"/>
              <a:gd name="connsiteY100" fmla="*/ 5568646 h 6127446"/>
              <a:gd name="connsiteX101" fmla="*/ 627650 w 696949"/>
              <a:gd name="connsiteY101" fmla="*/ 5602512 h 6127446"/>
              <a:gd name="connsiteX102" fmla="*/ 669984 w 696949"/>
              <a:gd name="connsiteY102" fmla="*/ 5644846 h 6127446"/>
              <a:gd name="connsiteX103" fmla="*/ 678450 w 696949"/>
              <a:gd name="connsiteY103" fmla="*/ 5670246 h 6127446"/>
              <a:gd name="connsiteX104" fmla="*/ 695384 w 696949"/>
              <a:gd name="connsiteY104" fmla="*/ 5704112 h 6127446"/>
              <a:gd name="connsiteX0" fmla="*/ 424450 w 696949"/>
              <a:gd name="connsiteY0" fmla="*/ 6127446 h 6127446"/>
              <a:gd name="connsiteX1" fmla="*/ 407517 w 696949"/>
              <a:gd name="connsiteY1" fmla="*/ 6102046 h 6127446"/>
              <a:gd name="connsiteX2" fmla="*/ 382117 w 696949"/>
              <a:gd name="connsiteY2" fmla="*/ 6051246 h 6127446"/>
              <a:gd name="connsiteX3" fmla="*/ 356717 w 696949"/>
              <a:gd name="connsiteY3" fmla="*/ 5958112 h 6127446"/>
              <a:gd name="connsiteX4" fmla="*/ 322850 w 696949"/>
              <a:gd name="connsiteY4" fmla="*/ 5907312 h 6127446"/>
              <a:gd name="connsiteX5" fmla="*/ 314384 w 696949"/>
              <a:gd name="connsiteY5" fmla="*/ 5881912 h 6127446"/>
              <a:gd name="connsiteX6" fmla="*/ 297450 w 696949"/>
              <a:gd name="connsiteY6" fmla="*/ 5864979 h 6127446"/>
              <a:gd name="connsiteX7" fmla="*/ 280517 w 696949"/>
              <a:gd name="connsiteY7" fmla="*/ 5805712 h 6127446"/>
              <a:gd name="connsiteX8" fmla="*/ 246650 w 696949"/>
              <a:gd name="connsiteY8" fmla="*/ 5754912 h 6127446"/>
              <a:gd name="connsiteX9" fmla="*/ 238184 w 696949"/>
              <a:gd name="connsiteY9" fmla="*/ 5729512 h 6127446"/>
              <a:gd name="connsiteX10" fmla="*/ 221250 w 696949"/>
              <a:gd name="connsiteY10" fmla="*/ 5704112 h 6127446"/>
              <a:gd name="connsiteX11" fmla="*/ 195850 w 696949"/>
              <a:gd name="connsiteY11" fmla="*/ 5644846 h 6127446"/>
              <a:gd name="connsiteX12" fmla="*/ 187384 w 696949"/>
              <a:gd name="connsiteY12" fmla="*/ 5594046 h 6127446"/>
              <a:gd name="connsiteX13" fmla="*/ 178917 w 696949"/>
              <a:gd name="connsiteY13" fmla="*/ 5568646 h 6127446"/>
              <a:gd name="connsiteX14" fmla="*/ 170450 w 696949"/>
              <a:gd name="connsiteY14" fmla="*/ 5534779 h 6127446"/>
              <a:gd name="connsiteX15" fmla="*/ 153517 w 696949"/>
              <a:gd name="connsiteY15" fmla="*/ 5475512 h 6127446"/>
              <a:gd name="connsiteX16" fmla="*/ 136584 w 696949"/>
              <a:gd name="connsiteY16" fmla="*/ 5348512 h 6127446"/>
              <a:gd name="connsiteX17" fmla="*/ 128117 w 696949"/>
              <a:gd name="connsiteY17" fmla="*/ 5323112 h 6127446"/>
              <a:gd name="connsiteX18" fmla="*/ 119650 w 696949"/>
              <a:gd name="connsiteY18" fmla="*/ 5272312 h 6127446"/>
              <a:gd name="connsiteX19" fmla="*/ 102717 w 696949"/>
              <a:gd name="connsiteY19" fmla="*/ 5128379 h 6127446"/>
              <a:gd name="connsiteX20" fmla="*/ 94250 w 696949"/>
              <a:gd name="connsiteY20" fmla="*/ 5086046 h 6127446"/>
              <a:gd name="connsiteX21" fmla="*/ 77317 w 696949"/>
              <a:gd name="connsiteY21" fmla="*/ 5035246 h 6127446"/>
              <a:gd name="connsiteX22" fmla="*/ 68850 w 696949"/>
              <a:gd name="connsiteY22" fmla="*/ 4967512 h 6127446"/>
              <a:gd name="connsiteX23" fmla="*/ 60384 w 696949"/>
              <a:gd name="connsiteY23" fmla="*/ 4933646 h 6127446"/>
              <a:gd name="connsiteX24" fmla="*/ 51917 w 696949"/>
              <a:gd name="connsiteY24" fmla="*/ 4882846 h 6127446"/>
              <a:gd name="connsiteX25" fmla="*/ 18050 w 696949"/>
              <a:gd name="connsiteY25" fmla="*/ 4578046 h 6127446"/>
              <a:gd name="connsiteX26" fmla="*/ 26517 w 696949"/>
              <a:gd name="connsiteY26" fmla="*/ 4239379 h 6127446"/>
              <a:gd name="connsiteX27" fmla="*/ 25590 w 696949"/>
              <a:gd name="connsiteY27" fmla="*/ 4142674 h 6127446"/>
              <a:gd name="connsiteX28" fmla="*/ 16199 w 696949"/>
              <a:gd name="connsiteY28" fmla="*/ 4029564 h 6127446"/>
              <a:gd name="connsiteX29" fmla="*/ 9451 w 696949"/>
              <a:gd name="connsiteY29" fmla="*/ 3779004 h 6127446"/>
              <a:gd name="connsiteX30" fmla="*/ 5086 w 696949"/>
              <a:gd name="connsiteY30" fmla="*/ 3697909 h 6127446"/>
              <a:gd name="connsiteX31" fmla="*/ 1117 w 696949"/>
              <a:gd name="connsiteY31" fmla="*/ 3477379 h 6127446"/>
              <a:gd name="connsiteX32" fmla="*/ 18050 w 696949"/>
              <a:gd name="connsiteY32" fmla="*/ 2825446 h 6127446"/>
              <a:gd name="connsiteX33" fmla="*/ 43450 w 696949"/>
              <a:gd name="connsiteY33" fmla="*/ 2351312 h 6127446"/>
              <a:gd name="connsiteX34" fmla="*/ 51917 w 696949"/>
              <a:gd name="connsiteY34" fmla="*/ 2317446 h 6127446"/>
              <a:gd name="connsiteX35" fmla="*/ 51917 w 696949"/>
              <a:gd name="connsiteY35" fmla="*/ 1640112 h 6127446"/>
              <a:gd name="connsiteX36" fmla="*/ 60384 w 696949"/>
              <a:gd name="connsiteY36" fmla="*/ 1589312 h 6127446"/>
              <a:gd name="connsiteX37" fmla="*/ 68850 w 696949"/>
              <a:gd name="connsiteY37" fmla="*/ 1530046 h 6127446"/>
              <a:gd name="connsiteX38" fmla="*/ 77317 w 696949"/>
              <a:gd name="connsiteY38" fmla="*/ 1496179 h 6127446"/>
              <a:gd name="connsiteX39" fmla="*/ 85784 w 696949"/>
              <a:gd name="connsiteY39" fmla="*/ 1428446 h 6127446"/>
              <a:gd name="connsiteX40" fmla="*/ 102717 w 696949"/>
              <a:gd name="connsiteY40" fmla="*/ 1309912 h 6127446"/>
              <a:gd name="connsiteX41" fmla="*/ 94250 w 696949"/>
              <a:gd name="connsiteY41" fmla="*/ 1149046 h 6127446"/>
              <a:gd name="connsiteX42" fmla="*/ 102717 w 696949"/>
              <a:gd name="connsiteY42" fmla="*/ 776512 h 6127446"/>
              <a:gd name="connsiteX43" fmla="*/ 111184 w 696949"/>
              <a:gd name="connsiteY43" fmla="*/ 700312 h 6127446"/>
              <a:gd name="connsiteX44" fmla="*/ 128117 w 696949"/>
              <a:gd name="connsiteY44" fmla="*/ 539446 h 6127446"/>
              <a:gd name="connsiteX45" fmla="*/ 145050 w 696949"/>
              <a:gd name="connsiteY45" fmla="*/ 260046 h 6127446"/>
              <a:gd name="connsiteX46" fmla="*/ 153517 w 696949"/>
              <a:gd name="connsiteY46" fmla="*/ 217712 h 6127446"/>
              <a:gd name="connsiteX47" fmla="*/ 161984 w 696949"/>
              <a:gd name="connsiteY47" fmla="*/ 39912 h 6127446"/>
              <a:gd name="connsiteX48" fmla="*/ 339784 w 696949"/>
              <a:gd name="connsiteY48" fmla="*/ 48379 h 6127446"/>
              <a:gd name="connsiteX49" fmla="*/ 390584 w 696949"/>
              <a:gd name="connsiteY49" fmla="*/ 56846 h 6127446"/>
              <a:gd name="connsiteX50" fmla="*/ 466784 w 696949"/>
              <a:gd name="connsiteY50" fmla="*/ 73779 h 6127446"/>
              <a:gd name="connsiteX51" fmla="*/ 475250 w 696949"/>
              <a:gd name="connsiteY51" fmla="*/ 251579 h 6127446"/>
              <a:gd name="connsiteX52" fmla="*/ 458317 w 696949"/>
              <a:gd name="connsiteY52" fmla="*/ 336246 h 6127446"/>
              <a:gd name="connsiteX53" fmla="*/ 441384 w 696949"/>
              <a:gd name="connsiteY53" fmla="*/ 463246 h 6127446"/>
              <a:gd name="connsiteX54" fmla="*/ 432917 w 696949"/>
              <a:gd name="connsiteY54" fmla="*/ 497112 h 6127446"/>
              <a:gd name="connsiteX55" fmla="*/ 424450 w 696949"/>
              <a:gd name="connsiteY55" fmla="*/ 581779 h 6127446"/>
              <a:gd name="connsiteX56" fmla="*/ 407517 w 696949"/>
              <a:gd name="connsiteY56" fmla="*/ 632579 h 6127446"/>
              <a:gd name="connsiteX57" fmla="*/ 399050 w 696949"/>
              <a:gd name="connsiteY57" fmla="*/ 708779 h 6127446"/>
              <a:gd name="connsiteX58" fmla="*/ 390584 w 696949"/>
              <a:gd name="connsiteY58" fmla="*/ 742646 h 6127446"/>
              <a:gd name="connsiteX59" fmla="*/ 382117 w 696949"/>
              <a:gd name="connsiteY59" fmla="*/ 784979 h 6127446"/>
              <a:gd name="connsiteX60" fmla="*/ 373650 w 696949"/>
              <a:gd name="connsiteY60" fmla="*/ 844246 h 6127446"/>
              <a:gd name="connsiteX61" fmla="*/ 348250 w 696949"/>
              <a:gd name="connsiteY61" fmla="*/ 988179 h 6127446"/>
              <a:gd name="connsiteX62" fmla="*/ 339784 w 696949"/>
              <a:gd name="connsiteY62" fmla="*/ 1589312 h 6127446"/>
              <a:gd name="connsiteX63" fmla="*/ 322850 w 696949"/>
              <a:gd name="connsiteY63" fmla="*/ 1673979 h 6127446"/>
              <a:gd name="connsiteX64" fmla="*/ 314384 w 696949"/>
              <a:gd name="connsiteY64" fmla="*/ 1724779 h 6127446"/>
              <a:gd name="connsiteX65" fmla="*/ 305917 w 696949"/>
              <a:gd name="connsiteY65" fmla="*/ 1843312 h 6127446"/>
              <a:gd name="connsiteX66" fmla="*/ 297450 w 696949"/>
              <a:gd name="connsiteY66" fmla="*/ 1885646 h 6127446"/>
              <a:gd name="connsiteX67" fmla="*/ 288984 w 696949"/>
              <a:gd name="connsiteY67" fmla="*/ 1944912 h 6127446"/>
              <a:gd name="connsiteX68" fmla="*/ 280517 w 696949"/>
              <a:gd name="connsiteY68" fmla="*/ 2410579 h 6127446"/>
              <a:gd name="connsiteX69" fmla="*/ 263584 w 696949"/>
              <a:gd name="connsiteY69" fmla="*/ 2579912 h 6127446"/>
              <a:gd name="connsiteX70" fmla="*/ 255117 w 696949"/>
              <a:gd name="connsiteY70" fmla="*/ 2766179 h 6127446"/>
              <a:gd name="connsiteX71" fmla="*/ 246650 w 696949"/>
              <a:gd name="connsiteY71" fmla="*/ 3350379 h 6127446"/>
              <a:gd name="connsiteX72" fmla="*/ 238184 w 696949"/>
              <a:gd name="connsiteY72" fmla="*/ 3443512 h 6127446"/>
              <a:gd name="connsiteX73" fmla="*/ 221250 w 696949"/>
              <a:gd name="connsiteY73" fmla="*/ 3562046 h 6127446"/>
              <a:gd name="connsiteX74" fmla="*/ 212784 w 696949"/>
              <a:gd name="connsiteY74" fmla="*/ 3739846 h 6127446"/>
              <a:gd name="connsiteX75" fmla="*/ 204317 w 696949"/>
              <a:gd name="connsiteY75" fmla="*/ 3799112 h 6127446"/>
              <a:gd name="connsiteX76" fmla="*/ 212784 w 696949"/>
              <a:gd name="connsiteY76" fmla="*/ 4010779 h 6127446"/>
              <a:gd name="connsiteX77" fmla="*/ 229717 w 696949"/>
              <a:gd name="connsiteY77" fmla="*/ 4129312 h 6127446"/>
              <a:gd name="connsiteX78" fmla="*/ 238184 w 696949"/>
              <a:gd name="connsiteY78" fmla="*/ 4247846 h 6127446"/>
              <a:gd name="connsiteX79" fmla="*/ 246650 w 696949"/>
              <a:gd name="connsiteY79" fmla="*/ 4307112 h 6127446"/>
              <a:gd name="connsiteX80" fmla="*/ 255117 w 696949"/>
              <a:gd name="connsiteY80" fmla="*/ 4400246 h 6127446"/>
              <a:gd name="connsiteX81" fmla="*/ 263584 w 696949"/>
              <a:gd name="connsiteY81" fmla="*/ 4467979 h 6127446"/>
              <a:gd name="connsiteX82" fmla="*/ 272050 w 696949"/>
              <a:gd name="connsiteY82" fmla="*/ 4552646 h 6127446"/>
              <a:gd name="connsiteX83" fmla="*/ 288984 w 696949"/>
              <a:gd name="connsiteY83" fmla="*/ 4662712 h 6127446"/>
              <a:gd name="connsiteX84" fmla="*/ 297450 w 696949"/>
              <a:gd name="connsiteY84" fmla="*/ 4755846 h 6127446"/>
              <a:gd name="connsiteX85" fmla="*/ 305917 w 696949"/>
              <a:gd name="connsiteY85" fmla="*/ 4789712 h 6127446"/>
              <a:gd name="connsiteX86" fmla="*/ 314384 w 696949"/>
              <a:gd name="connsiteY86" fmla="*/ 4832046 h 6127446"/>
              <a:gd name="connsiteX87" fmla="*/ 331317 w 696949"/>
              <a:gd name="connsiteY87" fmla="*/ 4959046 h 6127446"/>
              <a:gd name="connsiteX88" fmla="*/ 356717 w 696949"/>
              <a:gd name="connsiteY88" fmla="*/ 5043712 h 6127446"/>
              <a:gd name="connsiteX89" fmla="*/ 365184 w 696949"/>
              <a:gd name="connsiteY89" fmla="*/ 5077579 h 6127446"/>
              <a:gd name="connsiteX90" fmla="*/ 382117 w 696949"/>
              <a:gd name="connsiteY90" fmla="*/ 5153779 h 6127446"/>
              <a:gd name="connsiteX91" fmla="*/ 399050 w 696949"/>
              <a:gd name="connsiteY91" fmla="*/ 5179179 h 6127446"/>
              <a:gd name="connsiteX92" fmla="*/ 407517 w 696949"/>
              <a:gd name="connsiteY92" fmla="*/ 5213046 h 6127446"/>
              <a:gd name="connsiteX93" fmla="*/ 449850 w 696949"/>
              <a:gd name="connsiteY93" fmla="*/ 5263846 h 6127446"/>
              <a:gd name="connsiteX94" fmla="*/ 492184 w 696949"/>
              <a:gd name="connsiteY94" fmla="*/ 5340046 h 6127446"/>
              <a:gd name="connsiteX95" fmla="*/ 526050 w 696949"/>
              <a:gd name="connsiteY95" fmla="*/ 5390846 h 6127446"/>
              <a:gd name="connsiteX96" fmla="*/ 551450 w 696949"/>
              <a:gd name="connsiteY96" fmla="*/ 5450112 h 6127446"/>
              <a:gd name="connsiteX97" fmla="*/ 568384 w 696949"/>
              <a:gd name="connsiteY97" fmla="*/ 5475512 h 6127446"/>
              <a:gd name="connsiteX98" fmla="*/ 585317 w 696949"/>
              <a:gd name="connsiteY98" fmla="*/ 5509379 h 6127446"/>
              <a:gd name="connsiteX99" fmla="*/ 593784 w 696949"/>
              <a:gd name="connsiteY99" fmla="*/ 5543246 h 6127446"/>
              <a:gd name="connsiteX100" fmla="*/ 619184 w 696949"/>
              <a:gd name="connsiteY100" fmla="*/ 5568646 h 6127446"/>
              <a:gd name="connsiteX101" fmla="*/ 627650 w 696949"/>
              <a:gd name="connsiteY101" fmla="*/ 5602512 h 6127446"/>
              <a:gd name="connsiteX102" fmla="*/ 669984 w 696949"/>
              <a:gd name="connsiteY102" fmla="*/ 5644846 h 6127446"/>
              <a:gd name="connsiteX103" fmla="*/ 678450 w 696949"/>
              <a:gd name="connsiteY103" fmla="*/ 5670246 h 6127446"/>
              <a:gd name="connsiteX104" fmla="*/ 695384 w 696949"/>
              <a:gd name="connsiteY104" fmla="*/ 5704112 h 6127446"/>
              <a:gd name="connsiteX0" fmla="*/ 424450 w 696949"/>
              <a:gd name="connsiteY0" fmla="*/ 6127446 h 6127446"/>
              <a:gd name="connsiteX1" fmla="*/ 407517 w 696949"/>
              <a:gd name="connsiteY1" fmla="*/ 6102046 h 6127446"/>
              <a:gd name="connsiteX2" fmla="*/ 382117 w 696949"/>
              <a:gd name="connsiteY2" fmla="*/ 6051246 h 6127446"/>
              <a:gd name="connsiteX3" fmla="*/ 356717 w 696949"/>
              <a:gd name="connsiteY3" fmla="*/ 5958112 h 6127446"/>
              <a:gd name="connsiteX4" fmla="*/ 322850 w 696949"/>
              <a:gd name="connsiteY4" fmla="*/ 5907312 h 6127446"/>
              <a:gd name="connsiteX5" fmla="*/ 314384 w 696949"/>
              <a:gd name="connsiteY5" fmla="*/ 5881912 h 6127446"/>
              <a:gd name="connsiteX6" fmla="*/ 297450 w 696949"/>
              <a:gd name="connsiteY6" fmla="*/ 5864979 h 6127446"/>
              <a:gd name="connsiteX7" fmla="*/ 280517 w 696949"/>
              <a:gd name="connsiteY7" fmla="*/ 5805712 h 6127446"/>
              <a:gd name="connsiteX8" fmla="*/ 246650 w 696949"/>
              <a:gd name="connsiteY8" fmla="*/ 5754912 h 6127446"/>
              <a:gd name="connsiteX9" fmla="*/ 238184 w 696949"/>
              <a:gd name="connsiteY9" fmla="*/ 5729512 h 6127446"/>
              <a:gd name="connsiteX10" fmla="*/ 221250 w 696949"/>
              <a:gd name="connsiteY10" fmla="*/ 5704112 h 6127446"/>
              <a:gd name="connsiteX11" fmla="*/ 195850 w 696949"/>
              <a:gd name="connsiteY11" fmla="*/ 5644846 h 6127446"/>
              <a:gd name="connsiteX12" fmla="*/ 187384 w 696949"/>
              <a:gd name="connsiteY12" fmla="*/ 5594046 h 6127446"/>
              <a:gd name="connsiteX13" fmla="*/ 178917 w 696949"/>
              <a:gd name="connsiteY13" fmla="*/ 5568646 h 6127446"/>
              <a:gd name="connsiteX14" fmla="*/ 170450 w 696949"/>
              <a:gd name="connsiteY14" fmla="*/ 5534779 h 6127446"/>
              <a:gd name="connsiteX15" fmla="*/ 153517 w 696949"/>
              <a:gd name="connsiteY15" fmla="*/ 5475512 h 6127446"/>
              <a:gd name="connsiteX16" fmla="*/ 136584 w 696949"/>
              <a:gd name="connsiteY16" fmla="*/ 5348512 h 6127446"/>
              <a:gd name="connsiteX17" fmla="*/ 128117 w 696949"/>
              <a:gd name="connsiteY17" fmla="*/ 5323112 h 6127446"/>
              <a:gd name="connsiteX18" fmla="*/ 119650 w 696949"/>
              <a:gd name="connsiteY18" fmla="*/ 5272312 h 6127446"/>
              <a:gd name="connsiteX19" fmla="*/ 102717 w 696949"/>
              <a:gd name="connsiteY19" fmla="*/ 5128379 h 6127446"/>
              <a:gd name="connsiteX20" fmla="*/ 94250 w 696949"/>
              <a:gd name="connsiteY20" fmla="*/ 5086046 h 6127446"/>
              <a:gd name="connsiteX21" fmla="*/ 77317 w 696949"/>
              <a:gd name="connsiteY21" fmla="*/ 5035246 h 6127446"/>
              <a:gd name="connsiteX22" fmla="*/ 68850 w 696949"/>
              <a:gd name="connsiteY22" fmla="*/ 4967512 h 6127446"/>
              <a:gd name="connsiteX23" fmla="*/ 60384 w 696949"/>
              <a:gd name="connsiteY23" fmla="*/ 4933646 h 6127446"/>
              <a:gd name="connsiteX24" fmla="*/ 51917 w 696949"/>
              <a:gd name="connsiteY24" fmla="*/ 4882846 h 6127446"/>
              <a:gd name="connsiteX25" fmla="*/ 18050 w 696949"/>
              <a:gd name="connsiteY25" fmla="*/ 4578046 h 6127446"/>
              <a:gd name="connsiteX26" fmla="*/ 26517 w 696949"/>
              <a:gd name="connsiteY26" fmla="*/ 4239379 h 6127446"/>
              <a:gd name="connsiteX27" fmla="*/ 11302 w 696949"/>
              <a:gd name="connsiteY27" fmla="*/ 4167677 h 6127446"/>
              <a:gd name="connsiteX28" fmla="*/ 16199 w 696949"/>
              <a:gd name="connsiteY28" fmla="*/ 4029564 h 6127446"/>
              <a:gd name="connsiteX29" fmla="*/ 9451 w 696949"/>
              <a:gd name="connsiteY29" fmla="*/ 3779004 h 6127446"/>
              <a:gd name="connsiteX30" fmla="*/ 5086 w 696949"/>
              <a:gd name="connsiteY30" fmla="*/ 3697909 h 6127446"/>
              <a:gd name="connsiteX31" fmla="*/ 1117 w 696949"/>
              <a:gd name="connsiteY31" fmla="*/ 3477379 h 6127446"/>
              <a:gd name="connsiteX32" fmla="*/ 18050 w 696949"/>
              <a:gd name="connsiteY32" fmla="*/ 2825446 h 6127446"/>
              <a:gd name="connsiteX33" fmla="*/ 43450 w 696949"/>
              <a:gd name="connsiteY33" fmla="*/ 2351312 h 6127446"/>
              <a:gd name="connsiteX34" fmla="*/ 51917 w 696949"/>
              <a:gd name="connsiteY34" fmla="*/ 2317446 h 6127446"/>
              <a:gd name="connsiteX35" fmla="*/ 51917 w 696949"/>
              <a:gd name="connsiteY35" fmla="*/ 1640112 h 6127446"/>
              <a:gd name="connsiteX36" fmla="*/ 60384 w 696949"/>
              <a:gd name="connsiteY36" fmla="*/ 1589312 h 6127446"/>
              <a:gd name="connsiteX37" fmla="*/ 68850 w 696949"/>
              <a:gd name="connsiteY37" fmla="*/ 1530046 h 6127446"/>
              <a:gd name="connsiteX38" fmla="*/ 77317 w 696949"/>
              <a:gd name="connsiteY38" fmla="*/ 1496179 h 6127446"/>
              <a:gd name="connsiteX39" fmla="*/ 85784 w 696949"/>
              <a:gd name="connsiteY39" fmla="*/ 1428446 h 6127446"/>
              <a:gd name="connsiteX40" fmla="*/ 102717 w 696949"/>
              <a:gd name="connsiteY40" fmla="*/ 1309912 h 6127446"/>
              <a:gd name="connsiteX41" fmla="*/ 94250 w 696949"/>
              <a:gd name="connsiteY41" fmla="*/ 1149046 h 6127446"/>
              <a:gd name="connsiteX42" fmla="*/ 102717 w 696949"/>
              <a:gd name="connsiteY42" fmla="*/ 776512 h 6127446"/>
              <a:gd name="connsiteX43" fmla="*/ 111184 w 696949"/>
              <a:gd name="connsiteY43" fmla="*/ 700312 h 6127446"/>
              <a:gd name="connsiteX44" fmla="*/ 128117 w 696949"/>
              <a:gd name="connsiteY44" fmla="*/ 539446 h 6127446"/>
              <a:gd name="connsiteX45" fmla="*/ 145050 w 696949"/>
              <a:gd name="connsiteY45" fmla="*/ 260046 h 6127446"/>
              <a:gd name="connsiteX46" fmla="*/ 153517 w 696949"/>
              <a:gd name="connsiteY46" fmla="*/ 217712 h 6127446"/>
              <a:gd name="connsiteX47" fmla="*/ 161984 w 696949"/>
              <a:gd name="connsiteY47" fmla="*/ 39912 h 6127446"/>
              <a:gd name="connsiteX48" fmla="*/ 339784 w 696949"/>
              <a:gd name="connsiteY48" fmla="*/ 48379 h 6127446"/>
              <a:gd name="connsiteX49" fmla="*/ 390584 w 696949"/>
              <a:gd name="connsiteY49" fmla="*/ 56846 h 6127446"/>
              <a:gd name="connsiteX50" fmla="*/ 466784 w 696949"/>
              <a:gd name="connsiteY50" fmla="*/ 73779 h 6127446"/>
              <a:gd name="connsiteX51" fmla="*/ 475250 w 696949"/>
              <a:gd name="connsiteY51" fmla="*/ 251579 h 6127446"/>
              <a:gd name="connsiteX52" fmla="*/ 458317 w 696949"/>
              <a:gd name="connsiteY52" fmla="*/ 336246 h 6127446"/>
              <a:gd name="connsiteX53" fmla="*/ 441384 w 696949"/>
              <a:gd name="connsiteY53" fmla="*/ 463246 h 6127446"/>
              <a:gd name="connsiteX54" fmla="*/ 432917 w 696949"/>
              <a:gd name="connsiteY54" fmla="*/ 497112 h 6127446"/>
              <a:gd name="connsiteX55" fmla="*/ 424450 w 696949"/>
              <a:gd name="connsiteY55" fmla="*/ 581779 h 6127446"/>
              <a:gd name="connsiteX56" fmla="*/ 407517 w 696949"/>
              <a:gd name="connsiteY56" fmla="*/ 632579 h 6127446"/>
              <a:gd name="connsiteX57" fmla="*/ 399050 w 696949"/>
              <a:gd name="connsiteY57" fmla="*/ 708779 h 6127446"/>
              <a:gd name="connsiteX58" fmla="*/ 390584 w 696949"/>
              <a:gd name="connsiteY58" fmla="*/ 742646 h 6127446"/>
              <a:gd name="connsiteX59" fmla="*/ 382117 w 696949"/>
              <a:gd name="connsiteY59" fmla="*/ 784979 h 6127446"/>
              <a:gd name="connsiteX60" fmla="*/ 373650 w 696949"/>
              <a:gd name="connsiteY60" fmla="*/ 844246 h 6127446"/>
              <a:gd name="connsiteX61" fmla="*/ 348250 w 696949"/>
              <a:gd name="connsiteY61" fmla="*/ 988179 h 6127446"/>
              <a:gd name="connsiteX62" fmla="*/ 339784 w 696949"/>
              <a:gd name="connsiteY62" fmla="*/ 1589312 h 6127446"/>
              <a:gd name="connsiteX63" fmla="*/ 322850 w 696949"/>
              <a:gd name="connsiteY63" fmla="*/ 1673979 h 6127446"/>
              <a:gd name="connsiteX64" fmla="*/ 314384 w 696949"/>
              <a:gd name="connsiteY64" fmla="*/ 1724779 h 6127446"/>
              <a:gd name="connsiteX65" fmla="*/ 305917 w 696949"/>
              <a:gd name="connsiteY65" fmla="*/ 1843312 h 6127446"/>
              <a:gd name="connsiteX66" fmla="*/ 297450 w 696949"/>
              <a:gd name="connsiteY66" fmla="*/ 1885646 h 6127446"/>
              <a:gd name="connsiteX67" fmla="*/ 288984 w 696949"/>
              <a:gd name="connsiteY67" fmla="*/ 1944912 h 6127446"/>
              <a:gd name="connsiteX68" fmla="*/ 280517 w 696949"/>
              <a:gd name="connsiteY68" fmla="*/ 2410579 h 6127446"/>
              <a:gd name="connsiteX69" fmla="*/ 263584 w 696949"/>
              <a:gd name="connsiteY69" fmla="*/ 2579912 h 6127446"/>
              <a:gd name="connsiteX70" fmla="*/ 255117 w 696949"/>
              <a:gd name="connsiteY70" fmla="*/ 2766179 h 6127446"/>
              <a:gd name="connsiteX71" fmla="*/ 246650 w 696949"/>
              <a:gd name="connsiteY71" fmla="*/ 3350379 h 6127446"/>
              <a:gd name="connsiteX72" fmla="*/ 238184 w 696949"/>
              <a:gd name="connsiteY72" fmla="*/ 3443512 h 6127446"/>
              <a:gd name="connsiteX73" fmla="*/ 221250 w 696949"/>
              <a:gd name="connsiteY73" fmla="*/ 3562046 h 6127446"/>
              <a:gd name="connsiteX74" fmla="*/ 212784 w 696949"/>
              <a:gd name="connsiteY74" fmla="*/ 3739846 h 6127446"/>
              <a:gd name="connsiteX75" fmla="*/ 204317 w 696949"/>
              <a:gd name="connsiteY75" fmla="*/ 3799112 h 6127446"/>
              <a:gd name="connsiteX76" fmla="*/ 212784 w 696949"/>
              <a:gd name="connsiteY76" fmla="*/ 4010779 h 6127446"/>
              <a:gd name="connsiteX77" fmla="*/ 229717 w 696949"/>
              <a:gd name="connsiteY77" fmla="*/ 4129312 h 6127446"/>
              <a:gd name="connsiteX78" fmla="*/ 238184 w 696949"/>
              <a:gd name="connsiteY78" fmla="*/ 4247846 h 6127446"/>
              <a:gd name="connsiteX79" fmla="*/ 246650 w 696949"/>
              <a:gd name="connsiteY79" fmla="*/ 4307112 h 6127446"/>
              <a:gd name="connsiteX80" fmla="*/ 255117 w 696949"/>
              <a:gd name="connsiteY80" fmla="*/ 4400246 h 6127446"/>
              <a:gd name="connsiteX81" fmla="*/ 263584 w 696949"/>
              <a:gd name="connsiteY81" fmla="*/ 4467979 h 6127446"/>
              <a:gd name="connsiteX82" fmla="*/ 272050 w 696949"/>
              <a:gd name="connsiteY82" fmla="*/ 4552646 h 6127446"/>
              <a:gd name="connsiteX83" fmla="*/ 288984 w 696949"/>
              <a:gd name="connsiteY83" fmla="*/ 4662712 h 6127446"/>
              <a:gd name="connsiteX84" fmla="*/ 297450 w 696949"/>
              <a:gd name="connsiteY84" fmla="*/ 4755846 h 6127446"/>
              <a:gd name="connsiteX85" fmla="*/ 305917 w 696949"/>
              <a:gd name="connsiteY85" fmla="*/ 4789712 h 6127446"/>
              <a:gd name="connsiteX86" fmla="*/ 314384 w 696949"/>
              <a:gd name="connsiteY86" fmla="*/ 4832046 h 6127446"/>
              <a:gd name="connsiteX87" fmla="*/ 331317 w 696949"/>
              <a:gd name="connsiteY87" fmla="*/ 4959046 h 6127446"/>
              <a:gd name="connsiteX88" fmla="*/ 356717 w 696949"/>
              <a:gd name="connsiteY88" fmla="*/ 5043712 h 6127446"/>
              <a:gd name="connsiteX89" fmla="*/ 365184 w 696949"/>
              <a:gd name="connsiteY89" fmla="*/ 5077579 h 6127446"/>
              <a:gd name="connsiteX90" fmla="*/ 382117 w 696949"/>
              <a:gd name="connsiteY90" fmla="*/ 5153779 h 6127446"/>
              <a:gd name="connsiteX91" fmla="*/ 399050 w 696949"/>
              <a:gd name="connsiteY91" fmla="*/ 5179179 h 6127446"/>
              <a:gd name="connsiteX92" fmla="*/ 407517 w 696949"/>
              <a:gd name="connsiteY92" fmla="*/ 5213046 h 6127446"/>
              <a:gd name="connsiteX93" fmla="*/ 449850 w 696949"/>
              <a:gd name="connsiteY93" fmla="*/ 5263846 h 6127446"/>
              <a:gd name="connsiteX94" fmla="*/ 492184 w 696949"/>
              <a:gd name="connsiteY94" fmla="*/ 5340046 h 6127446"/>
              <a:gd name="connsiteX95" fmla="*/ 526050 w 696949"/>
              <a:gd name="connsiteY95" fmla="*/ 5390846 h 6127446"/>
              <a:gd name="connsiteX96" fmla="*/ 551450 w 696949"/>
              <a:gd name="connsiteY96" fmla="*/ 5450112 h 6127446"/>
              <a:gd name="connsiteX97" fmla="*/ 568384 w 696949"/>
              <a:gd name="connsiteY97" fmla="*/ 5475512 h 6127446"/>
              <a:gd name="connsiteX98" fmla="*/ 585317 w 696949"/>
              <a:gd name="connsiteY98" fmla="*/ 5509379 h 6127446"/>
              <a:gd name="connsiteX99" fmla="*/ 593784 w 696949"/>
              <a:gd name="connsiteY99" fmla="*/ 5543246 h 6127446"/>
              <a:gd name="connsiteX100" fmla="*/ 619184 w 696949"/>
              <a:gd name="connsiteY100" fmla="*/ 5568646 h 6127446"/>
              <a:gd name="connsiteX101" fmla="*/ 627650 w 696949"/>
              <a:gd name="connsiteY101" fmla="*/ 5602512 h 6127446"/>
              <a:gd name="connsiteX102" fmla="*/ 669984 w 696949"/>
              <a:gd name="connsiteY102" fmla="*/ 5644846 h 6127446"/>
              <a:gd name="connsiteX103" fmla="*/ 678450 w 696949"/>
              <a:gd name="connsiteY103" fmla="*/ 5670246 h 6127446"/>
              <a:gd name="connsiteX104" fmla="*/ 695384 w 696949"/>
              <a:gd name="connsiteY104" fmla="*/ 5704112 h 6127446"/>
              <a:gd name="connsiteX0" fmla="*/ 424450 w 696949"/>
              <a:gd name="connsiteY0" fmla="*/ 6127446 h 6127446"/>
              <a:gd name="connsiteX1" fmla="*/ 407517 w 696949"/>
              <a:gd name="connsiteY1" fmla="*/ 6102046 h 6127446"/>
              <a:gd name="connsiteX2" fmla="*/ 382117 w 696949"/>
              <a:gd name="connsiteY2" fmla="*/ 6051246 h 6127446"/>
              <a:gd name="connsiteX3" fmla="*/ 356717 w 696949"/>
              <a:gd name="connsiteY3" fmla="*/ 5958112 h 6127446"/>
              <a:gd name="connsiteX4" fmla="*/ 322850 w 696949"/>
              <a:gd name="connsiteY4" fmla="*/ 5907312 h 6127446"/>
              <a:gd name="connsiteX5" fmla="*/ 314384 w 696949"/>
              <a:gd name="connsiteY5" fmla="*/ 5881912 h 6127446"/>
              <a:gd name="connsiteX6" fmla="*/ 297450 w 696949"/>
              <a:gd name="connsiteY6" fmla="*/ 5864979 h 6127446"/>
              <a:gd name="connsiteX7" fmla="*/ 280517 w 696949"/>
              <a:gd name="connsiteY7" fmla="*/ 5805712 h 6127446"/>
              <a:gd name="connsiteX8" fmla="*/ 246650 w 696949"/>
              <a:gd name="connsiteY8" fmla="*/ 5754912 h 6127446"/>
              <a:gd name="connsiteX9" fmla="*/ 238184 w 696949"/>
              <a:gd name="connsiteY9" fmla="*/ 5729512 h 6127446"/>
              <a:gd name="connsiteX10" fmla="*/ 221250 w 696949"/>
              <a:gd name="connsiteY10" fmla="*/ 5704112 h 6127446"/>
              <a:gd name="connsiteX11" fmla="*/ 195850 w 696949"/>
              <a:gd name="connsiteY11" fmla="*/ 5644846 h 6127446"/>
              <a:gd name="connsiteX12" fmla="*/ 187384 w 696949"/>
              <a:gd name="connsiteY12" fmla="*/ 5594046 h 6127446"/>
              <a:gd name="connsiteX13" fmla="*/ 178917 w 696949"/>
              <a:gd name="connsiteY13" fmla="*/ 5568646 h 6127446"/>
              <a:gd name="connsiteX14" fmla="*/ 170450 w 696949"/>
              <a:gd name="connsiteY14" fmla="*/ 5534779 h 6127446"/>
              <a:gd name="connsiteX15" fmla="*/ 153517 w 696949"/>
              <a:gd name="connsiteY15" fmla="*/ 5475512 h 6127446"/>
              <a:gd name="connsiteX16" fmla="*/ 136584 w 696949"/>
              <a:gd name="connsiteY16" fmla="*/ 5348512 h 6127446"/>
              <a:gd name="connsiteX17" fmla="*/ 128117 w 696949"/>
              <a:gd name="connsiteY17" fmla="*/ 5323112 h 6127446"/>
              <a:gd name="connsiteX18" fmla="*/ 119650 w 696949"/>
              <a:gd name="connsiteY18" fmla="*/ 5272312 h 6127446"/>
              <a:gd name="connsiteX19" fmla="*/ 102717 w 696949"/>
              <a:gd name="connsiteY19" fmla="*/ 5128379 h 6127446"/>
              <a:gd name="connsiteX20" fmla="*/ 94250 w 696949"/>
              <a:gd name="connsiteY20" fmla="*/ 5086046 h 6127446"/>
              <a:gd name="connsiteX21" fmla="*/ 77317 w 696949"/>
              <a:gd name="connsiteY21" fmla="*/ 5035246 h 6127446"/>
              <a:gd name="connsiteX22" fmla="*/ 68850 w 696949"/>
              <a:gd name="connsiteY22" fmla="*/ 4967512 h 6127446"/>
              <a:gd name="connsiteX23" fmla="*/ 60384 w 696949"/>
              <a:gd name="connsiteY23" fmla="*/ 4933646 h 6127446"/>
              <a:gd name="connsiteX24" fmla="*/ 51917 w 696949"/>
              <a:gd name="connsiteY24" fmla="*/ 4882846 h 6127446"/>
              <a:gd name="connsiteX25" fmla="*/ 18050 w 696949"/>
              <a:gd name="connsiteY25" fmla="*/ 4578046 h 6127446"/>
              <a:gd name="connsiteX26" fmla="*/ 15801 w 696949"/>
              <a:gd name="connsiteY26" fmla="*/ 4267954 h 6127446"/>
              <a:gd name="connsiteX27" fmla="*/ 11302 w 696949"/>
              <a:gd name="connsiteY27" fmla="*/ 4167677 h 6127446"/>
              <a:gd name="connsiteX28" fmla="*/ 16199 w 696949"/>
              <a:gd name="connsiteY28" fmla="*/ 4029564 h 6127446"/>
              <a:gd name="connsiteX29" fmla="*/ 9451 w 696949"/>
              <a:gd name="connsiteY29" fmla="*/ 3779004 h 6127446"/>
              <a:gd name="connsiteX30" fmla="*/ 5086 w 696949"/>
              <a:gd name="connsiteY30" fmla="*/ 3697909 h 6127446"/>
              <a:gd name="connsiteX31" fmla="*/ 1117 w 696949"/>
              <a:gd name="connsiteY31" fmla="*/ 3477379 h 6127446"/>
              <a:gd name="connsiteX32" fmla="*/ 18050 w 696949"/>
              <a:gd name="connsiteY32" fmla="*/ 2825446 h 6127446"/>
              <a:gd name="connsiteX33" fmla="*/ 43450 w 696949"/>
              <a:gd name="connsiteY33" fmla="*/ 2351312 h 6127446"/>
              <a:gd name="connsiteX34" fmla="*/ 51917 w 696949"/>
              <a:gd name="connsiteY34" fmla="*/ 2317446 h 6127446"/>
              <a:gd name="connsiteX35" fmla="*/ 51917 w 696949"/>
              <a:gd name="connsiteY35" fmla="*/ 1640112 h 6127446"/>
              <a:gd name="connsiteX36" fmla="*/ 60384 w 696949"/>
              <a:gd name="connsiteY36" fmla="*/ 1589312 h 6127446"/>
              <a:gd name="connsiteX37" fmla="*/ 68850 w 696949"/>
              <a:gd name="connsiteY37" fmla="*/ 1530046 h 6127446"/>
              <a:gd name="connsiteX38" fmla="*/ 77317 w 696949"/>
              <a:gd name="connsiteY38" fmla="*/ 1496179 h 6127446"/>
              <a:gd name="connsiteX39" fmla="*/ 85784 w 696949"/>
              <a:gd name="connsiteY39" fmla="*/ 1428446 h 6127446"/>
              <a:gd name="connsiteX40" fmla="*/ 102717 w 696949"/>
              <a:gd name="connsiteY40" fmla="*/ 1309912 h 6127446"/>
              <a:gd name="connsiteX41" fmla="*/ 94250 w 696949"/>
              <a:gd name="connsiteY41" fmla="*/ 1149046 h 6127446"/>
              <a:gd name="connsiteX42" fmla="*/ 102717 w 696949"/>
              <a:gd name="connsiteY42" fmla="*/ 776512 h 6127446"/>
              <a:gd name="connsiteX43" fmla="*/ 111184 w 696949"/>
              <a:gd name="connsiteY43" fmla="*/ 700312 h 6127446"/>
              <a:gd name="connsiteX44" fmla="*/ 128117 w 696949"/>
              <a:gd name="connsiteY44" fmla="*/ 539446 h 6127446"/>
              <a:gd name="connsiteX45" fmla="*/ 145050 w 696949"/>
              <a:gd name="connsiteY45" fmla="*/ 260046 h 6127446"/>
              <a:gd name="connsiteX46" fmla="*/ 153517 w 696949"/>
              <a:gd name="connsiteY46" fmla="*/ 217712 h 6127446"/>
              <a:gd name="connsiteX47" fmla="*/ 161984 w 696949"/>
              <a:gd name="connsiteY47" fmla="*/ 39912 h 6127446"/>
              <a:gd name="connsiteX48" fmla="*/ 339784 w 696949"/>
              <a:gd name="connsiteY48" fmla="*/ 48379 h 6127446"/>
              <a:gd name="connsiteX49" fmla="*/ 390584 w 696949"/>
              <a:gd name="connsiteY49" fmla="*/ 56846 h 6127446"/>
              <a:gd name="connsiteX50" fmla="*/ 466784 w 696949"/>
              <a:gd name="connsiteY50" fmla="*/ 73779 h 6127446"/>
              <a:gd name="connsiteX51" fmla="*/ 475250 w 696949"/>
              <a:gd name="connsiteY51" fmla="*/ 251579 h 6127446"/>
              <a:gd name="connsiteX52" fmla="*/ 458317 w 696949"/>
              <a:gd name="connsiteY52" fmla="*/ 336246 h 6127446"/>
              <a:gd name="connsiteX53" fmla="*/ 441384 w 696949"/>
              <a:gd name="connsiteY53" fmla="*/ 463246 h 6127446"/>
              <a:gd name="connsiteX54" fmla="*/ 432917 w 696949"/>
              <a:gd name="connsiteY54" fmla="*/ 497112 h 6127446"/>
              <a:gd name="connsiteX55" fmla="*/ 424450 w 696949"/>
              <a:gd name="connsiteY55" fmla="*/ 581779 h 6127446"/>
              <a:gd name="connsiteX56" fmla="*/ 407517 w 696949"/>
              <a:gd name="connsiteY56" fmla="*/ 632579 h 6127446"/>
              <a:gd name="connsiteX57" fmla="*/ 399050 w 696949"/>
              <a:gd name="connsiteY57" fmla="*/ 708779 h 6127446"/>
              <a:gd name="connsiteX58" fmla="*/ 390584 w 696949"/>
              <a:gd name="connsiteY58" fmla="*/ 742646 h 6127446"/>
              <a:gd name="connsiteX59" fmla="*/ 382117 w 696949"/>
              <a:gd name="connsiteY59" fmla="*/ 784979 h 6127446"/>
              <a:gd name="connsiteX60" fmla="*/ 373650 w 696949"/>
              <a:gd name="connsiteY60" fmla="*/ 844246 h 6127446"/>
              <a:gd name="connsiteX61" fmla="*/ 348250 w 696949"/>
              <a:gd name="connsiteY61" fmla="*/ 988179 h 6127446"/>
              <a:gd name="connsiteX62" fmla="*/ 339784 w 696949"/>
              <a:gd name="connsiteY62" fmla="*/ 1589312 h 6127446"/>
              <a:gd name="connsiteX63" fmla="*/ 322850 w 696949"/>
              <a:gd name="connsiteY63" fmla="*/ 1673979 h 6127446"/>
              <a:gd name="connsiteX64" fmla="*/ 314384 w 696949"/>
              <a:gd name="connsiteY64" fmla="*/ 1724779 h 6127446"/>
              <a:gd name="connsiteX65" fmla="*/ 305917 w 696949"/>
              <a:gd name="connsiteY65" fmla="*/ 1843312 h 6127446"/>
              <a:gd name="connsiteX66" fmla="*/ 297450 w 696949"/>
              <a:gd name="connsiteY66" fmla="*/ 1885646 h 6127446"/>
              <a:gd name="connsiteX67" fmla="*/ 288984 w 696949"/>
              <a:gd name="connsiteY67" fmla="*/ 1944912 h 6127446"/>
              <a:gd name="connsiteX68" fmla="*/ 280517 w 696949"/>
              <a:gd name="connsiteY68" fmla="*/ 2410579 h 6127446"/>
              <a:gd name="connsiteX69" fmla="*/ 263584 w 696949"/>
              <a:gd name="connsiteY69" fmla="*/ 2579912 h 6127446"/>
              <a:gd name="connsiteX70" fmla="*/ 255117 w 696949"/>
              <a:gd name="connsiteY70" fmla="*/ 2766179 h 6127446"/>
              <a:gd name="connsiteX71" fmla="*/ 246650 w 696949"/>
              <a:gd name="connsiteY71" fmla="*/ 3350379 h 6127446"/>
              <a:gd name="connsiteX72" fmla="*/ 238184 w 696949"/>
              <a:gd name="connsiteY72" fmla="*/ 3443512 h 6127446"/>
              <a:gd name="connsiteX73" fmla="*/ 221250 w 696949"/>
              <a:gd name="connsiteY73" fmla="*/ 3562046 h 6127446"/>
              <a:gd name="connsiteX74" fmla="*/ 212784 w 696949"/>
              <a:gd name="connsiteY74" fmla="*/ 3739846 h 6127446"/>
              <a:gd name="connsiteX75" fmla="*/ 204317 w 696949"/>
              <a:gd name="connsiteY75" fmla="*/ 3799112 h 6127446"/>
              <a:gd name="connsiteX76" fmla="*/ 212784 w 696949"/>
              <a:gd name="connsiteY76" fmla="*/ 4010779 h 6127446"/>
              <a:gd name="connsiteX77" fmla="*/ 229717 w 696949"/>
              <a:gd name="connsiteY77" fmla="*/ 4129312 h 6127446"/>
              <a:gd name="connsiteX78" fmla="*/ 238184 w 696949"/>
              <a:gd name="connsiteY78" fmla="*/ 4247846 h 6127446"/>
              <a:gd name="connsiteX79" fmla="*/ 246650 w 696949"/>
              <a:gd name="connsiteY79" fmla="*/ 4307112 h 6127446"/>
              <a:gd name="connsiteX80" fmla="*/ 255117 w 696949"/>
              <a:gd name="connsiteY80" fmla="*/ 4400246 h 6127446"/>
              <a:gd name="connsiteX81" fmla="*/ 263584 w 696949"/>
              <a:gd name="connsiteY81" fmla="*/ 4467979 h 6127446"/>
              <a:gd name="connsiteX82" fmla="*/ 272050 w 696949"/>
              <a:gd name="connsiteY82" fmla="*/ 4552646 h 6127446"/>
              <a:gd name="connsiteX83" fmla="*/ 288984 w 696949"/>
              <a:gd name="connsiteY83" fmla="*/ 4662712 h 6127446"/>
              <a:gd name="connsiteX84" fmla="*/ 297450 w 696949"/>
              <a:gd name="connsiteY84" fmla="*/ 4755846 h 6127446"/>
              <a:gd name="connsiteX85" fmla="*/ 305917 w 696949"/>
              <a:gd name="connsiteY85" fmla="*/ 4789712 h 6127446"/>
              <a:gd name="connsiteX86" fmla="*/ 314384 w 696949"/>
              <a:gd name="connsiteY86" fmla="*/ 4832046 h 6127446"/>
              <a:gd name="connsiteX87" fmla="*/ 331317 w 696949"/>
              <a:gd name="connsiteY87" fmla="*/ 4959046 h 6127446"/>
              <a:gd name="connsiteX88" fmla="*/ 356717 w 696949"/>
              <a:gd name="connsiteY88" fmla="*/ 5043712 h 6127446"/>
              <a:gd name="connsiteX89" fmla="*/ 365184 w 696949"/>
              <a:gd name="connsiteY89" fmla="*/ 5077579 h 6127446"/>
              <a:gd name="connsiteX90" fmla="*/ 382117 w 696949"/>
              <a:gd name="connsiteY90" fmla="*/ 5153779 h 6127446"/>
              <a:gd name="connsiteX91" fmla="*/ 399050 w 696949"/>
              <a:gd name="connsiteY91" fmla="*/ 5179179 h 6127446"/>
              <a:gd name="connsiteX92" fmla="*/ 407517 w 696949"/>
              <a:gd name="connsiteY92" fmla="*/ 5213046 h 6127446"/>
              <a:gd name="connsiteX93" fmla="*/ 449850 w 696949"/>
              <a:gd name="connsiteY93" fmla="*/ 5263846 h 6127446"/>
              <a:gd name="connsiteX94" fmla="*/ 492184 w 696949"/>
              <a:gd name="connsiteY94" fmla="*/ 5340046 h 6127446"/>
              <a:gd name="connsiteX95" fmla="*/ 526050 w 696949"/>
              <a:gd name="connsiteY95" fmla="*/ 5390846 h 6127446"/>
              <a:gd name="connsiteX96" fmla="*/ 551450 w 696949"/>
              <a:gd name="connsiteY96" fmla="*/ 5450112 h 6127446"/>
              <a:gd name="connsiteX97" fmla="*/ 568384 w 696949"/>
              <a:gd name="connsiteY97" fmla="*/ 5475512 h 6127446"/>
              <a:gd name="connsiteX98" fmla="*/ 585317 w 696949"/>
              <a:gd name="connsiteY98" fmla="*/ 5509379 h 6127446"/>
              <a:gd name="connsiteX99" fmla="*/ 593784 w 696949"/>
              <a:gd name="connsiteY99" fmla="*/ 5543246 h 6127446"/>
              <a:gd name="connsiteX100" fmla="*/ 619184 w 696949"/>
              <a:gd name="connsiteY100" fmla="*/ 5568646 h 6127446"/>
              <a:gd name="connsiteX101" fmla="*/ 627650 w 696949"/>
              <a:gd name="connsiteY101" fmla="*/ 5602512 h 6127446"/>
              <a:gd name="connsiteX102" fmla="*/ 669984 w 696949"/>
              <a:gd name="connsiteY102" fmla="*/ 5644846 h 6127446"/>
              <a:gd name="connsiteX103" fmla="*/ 678450 w 696949"/>
              <a:gd name="connsiteY103" fmla="*/ 5670246 h 6127446"/>
              <a:gd name="connsiteX104" fmla="*/ 695384 w 696949"/>
              <a:gd name="connsiteY104" fmla="*/ 5704112 h 6127446"/>
              <a:gd name="connsiteX0" fmla="*/ 424450 w 696949"/>
              <a:gd name="connsiteY0" fmla="*/ 6127446 h 6127446"/>
              <a:gd name="connsiteX1" fmla="*/ 407517 w 696949"/>
              <a:gd name="connsiteY1" fmla="*/ 6102046 h 6127446"/>
              <a:gd name="connsiteX2" fmla="*/ 382117 w 696949"/>
              <a:gd name="connsiteY2" fmla="*/ 6051246 h 6127446"/>
              <a:gd name="connsiteX3" fmla="*/ 356717 w 696949"/>
              <a:gd name="connsiteY3" fmla="*/ 5958112 h 6127446"/>
              <a:gd name="connsiteX4" fmla="*/ 322850 w 696949"/>
              <a:gd name="connsiteY4" fmla="*/ 5907312 h 6127446"/>
              <a:gd name="connsiteX5" fmla="*/ 314384 w 696949"/>
              <a:gd name="connsiteY5" fmla="*/ 5881912 h 6127446"/>
              <a:gd name="connsiteX6" fmla="*/ 297450 w 696949"/>
              <a:gd name="connsiteY6" fmla="*/ 5864979 h 6127446"/>
              <a:gd name="connsiteX7" fmla="*/ 280517 w 696949"/>
              <a:gd name="connsiteY7" fmla="*/ 5805712 h 6127446"/>
              <a:gd name="connsiteX8" fmla="*/ 246650 w 696949"/>
              <a:gd name="connsiteY8" fmla="*/ 5754912 h 6127446"/>
              <a:gd name="connsiteX9" fmla="*/ 238184 w 696949"/>
              <a:gd name="connsiteY9" fmla="*/ 5729512 h 6127446"/>
              <a:gd name="connsiteX10" fmla="*/ 221250 w 696949"/>
              <a:gd name="connsiteY10" fmla="*/ 5704112 h 6127446"/>
              <a:gd name="connsiteX11" fmla="*/ 195850 w 696949"/>
              <a:gd name="connsiteY11" fmla="*/ 5644846 h 6127446"/>
              <a:gd name="connsiteX12" fmla="*/ 187384 w 696949"/>
              <a:gd name="connsiteY12" fmla="*/ 5594046 h 6127446"/>
              <a:gd name="connsiteX13" fmla="*/ 178917 w 696949"/>
              <a:gd name="connsiteY13" fmla="*/ 5568646 h 6127446"/>
              <a:gd name="connsiteX14" fmla="*/ 170450 w 696949"/>
              <a:gd name="connsiteY14" fmla="*/ 5534779 h 6127446"/>
              <a:gd name="connsiteX15" fmla="*/ 153517 w 696949"/>
              <a:gd name="connsiteY15" fmla="*/ 5475512 h 6127446"/>
              <a:gd name="connsiteX16" fmla="*/ 136584 w 696949"/>
              <a:gd name="connsiteY16" fmla="*/ 5348512 h 6127446"/>
              <a:gd name="connsiteX17" fmla="*/ 128117 w 696949"/>
              <a:gd name="connsiteY17" fmla="*/ 5323112 h 6127446"/>
              <a:gd name="connsiteX18" fmla="*/ 119650 w 696949"/>
              <a:gd name="connsiteY18" fmla="*/ 5272312 h 6127446"/>
              <a:gd name="connsiteX19" fmla="*/ 102717 w 696949"/>
              <a:gd name="connsiteY19" fmla="*/ 5128379 h 6127446"/>
              <a:gd name="connsiteX20" fmla="*/ 94250 w 696949"/>
              <a:gd name="connsiteY20" fmla="*/ 5086046 h 6127446"/>
              <a:gd name="connsiteX21" fmla="*/ 77317 w 696949"/>
              <a:gd name="connsiteY21" fmla="*/ 5035246 h 6127446"/>
              <a:gd name="connsiteX22" fmla="*/ 68850 w 696949"/>
              <a:gd name="connsiteY22" fmla="*/ 4967512 h 6127446"/>
              <a:gd name="connsiteX23" fmla="*/ 60384 w 696949"/>
              <a:gd name="connsiteY23" fmla="*/ 4933646 h 6127446"/>
              <a:gd name="connsiteX24" fmla="*/ 51917 w 696949"/>
              <a:gd name="connsiteY24" fmla="*/ 4882846 h 6127446"/>
              <a:gd name="connsiteX25" fmla="*/ 18050 w 696949"/>
              <a:gd name="connsiteY25" fmla="*/ 4578046 h 6127446"/>
              <a:gd name="connsiteX26" fmla="*/ 15801 w 696949"/>
              <a:gd name="connsiteY26" fmla="*/ 4267954 h 6127446"/>
              <a:gd name="connsiteX27" fmla="*/ 11302 w 696949"/>
              <a:gd name="connsiteY27" fmla="*/ 4167677 h 6127446"/>
              <a:gd name="connsiteX28" fmla="*/ 16199 w 696949"/>
              <a:gd name="connsiteY28" fmla="*/ 4029564 h 6127446"/>
              <a:gd name="connsiteX29" fmla="*/ 9451 w 696949"/>
              <a:gd name="connsiteY29" fmla="*/ 3779004 h 6127446"/>
              <a:gd name="connsiteX30" fmla="*/ 5086 w 696949"/>
              <a:gd name="connsiteY30" fmla="*/ 3697909 h 6127446"/>
              <a:gd name="connsiteX31" fmla="*/ 1117 w 696949"/>
              <a:gd name="connsiteY31" fmla="*/ 3477379 h 6127446"/>
              <a:gd name="connsiteX32" fmla="*/ 18050 w 696949"/>
              <a:gd name="connsiteY32" fmla="*/ 2825446 h 6127446"/>
              <a:gd name="connsiteX33" fmla="*/ 43450 w 696949"/>
              <a:gd name="connsiteY33" fmla="*/ 2351312 h 6127446"/>
              <a:gd name="connsiteX34" fmla="*/ 51917 w 696949"/>
              <a:gd name="connsiteY34" fmla="*/ 2317446 h 6127446"/>
              <a:gd name="connsiteX35" fmla="*/ 51917 w 696949"/>
              <a:gd name="connsiteY35" fmla="*/ 1640112 h 6127446"/>
              <a:gd name="connsiteX36" fmla="*/ 60384 w 696949"/>
              <a:gd name="connsiteY36" fmla="*/ 1589312 h 6127446"/>
              <a:gd name="connsiteX37" fmla="*/ 68850 w 696949"/>
              <a:gd name="connsiteY37" fmla="*/ 1530046 h 6127446"/>
              <a:gd name="connsiteX38" fmla="*/ 77317 w 696949"/>
              <a:gd name="connsiteY38" fmla="*/ 1496179 h 6127446"/>
              <a:gd name="connsiteX39" fmla="*/ 85784 w 696949"/>
              <a:gd name="connsiteY39" fmla="*/ 1428446 h 6127446"/>
              <a:gd name="connsiteX40" fmla="*/ 102717 w 696949"/>
              <a:gd name="connsiteY40" fmla="*/ 1309912 h 6127446"/>
              <a:gd name="connsiteX41" fmla="*/ 94250 w 696949"/>
              <a:gd name="connsiteY41" fmla="*/ 1149046 h 6127446"/>
              <a:gd name="connsiteX42" fmla="*/ 102717 w 696949"/>
              <a:gd name="connsiteY42" fmla="*/ 776512 h 6127446"/>
              <a:gd name="connsiteX43" fmla="*/ 111184 w 696949"/>
              <a:gd name="connsiteY43" fmla="*/ 700312 h 6127446"/>
              <a:gd name="connsiteX44" fmla="*/ 128117 w 696949"/>
              <a:gd name="connsiteY44" fmla="*/ 539446 h 6127446"/>
              <a:gd name="connsiteX45" fmla="*/ 145050 w 696949"/>
              <a:gd name="connsiteY45" fmla="*/ 260046 h 6127446"/>
              <a:gd name="connsiteX46" fmla="*/ 153517 w 696949"/>
              <a:gd name="connsiteY46" fmla="*/ 217712 h 6127446"/>
              <a:gd name="connsiteX47" fmla="*/ 161984 w 696949"/>
              <a:gd name="connsiteY47" fmla="*/ 39912 h 6127446"/>
              <a:gd name="connsiteX48" fmla="*/ 339784 w 696949"/>
              <a:gd name="connsiteY48" fmla="*/ 48379 h 6127446"/>
              <a:gd name="connsiteX49" fmla="*/ 390584 w 696949"/>
              <a:gd name="connsiteY49" fmla="*/ 56846 h 6127446"/>
              <a:gd name="connsiteX50" fmla="*/ 466784 w 696949"/>
              <a:gd name="connsiteY50" fmla="*/ 73779 h 6127446"/>
              <a:gd name="connsiteX51" fmla="*/ 475250 w 696949"/>
              <a:gd name="connsiteY51" fmla="*/ 251579 h 6127446"/>
              <a:gd name="connsiteX52" fmla="*/ 458317 w 696949"/>
              <a:gd name="connsiteY52" fmla="*/ 336246 h 6127446"/>
              <a:gd name="connsiteX53" fmla="*/ 441384 w 696949"/>
              <a:gd name="connsiteY53" fmla="*/ 463246 h 6127446"/>
              <a:gd name="connsiteX54" fmla="*/ 432917 w 696949"/>
              <a:gd name="connsiteY54" fmla="*/ 497112 h 6127446"/>
              <a:gd name="connsiteX55" fmla="*/ 424450 w 696949"/>
              <a:gd name="connsiteY55" fmla="*/ 581779 h 6127446"/>
              <a:gd name="connsiteX56" fmla="*/ 407517 w 696949"/>
              <a:gd name="connsiteY56" fmla="*/ 632579 h 6127446"/>
              <a:gd name="connsiteX57" fmla="*/ 399050 w 696949"/>
              <a:gd name="connsiteY57" fmla="*/ 708779 h 6127446"/>
              <a:gd name="connsiteX58" fmla="*/ 390584 w 696949"/>
              <a:gd name="connsiteY58" fmla="*/ 742646 h 6127446"/>
              <a:gd name="connsiteX59" fmla="*/ 382117 w 696949"/>
              <a:gd name="connsiteY59" fmla="*/ 784979 h 6127446"/>
              <a:gd name="connsiteX60" fmla="*/ 373650 w 696949"/>
              <a:gd name="connsiteY60" fmla="*/ 844246 h 6127446"/>
              <a:gd name="connsiteX61" fmla="*/ 348250 w 696949"/>
              <a:gd name="connsiteY61" fmla="*/ 988179 h 6127446"/>
              <a:gd name="connsiteX62" fmla="*/ 339784 w 696949"/>
              <a:gd name="connsiteY62" fmla="*/ 1589312 h 6127446"/>
              <a:gd name="connsiteX63" fmla="*/ 322850 w 696949"/>
              <a:gd name="connsiteY63" fmla="*/ 1673979 h 6127446"/>
              <a:gd name="connsiteX64" fmla="*/ 314384 w 696949"/>
              <a:gd name="connsiteY64" fmla="*/ 1724779 h 6127446"/>
              <a:gd name="connsiteX65" fmla="*/ 305917 w 696949"/>
              <a:gd name="connsiteY65" fmla="*/ 1843312 h 6127446"/>
              <a:gd name="connsiteX66" fmla="*/ 297450 w 696949"/>
              <a:gd name="connsiteY66" fmla="*/ 1885646 h 6127446"/>
              <a:gd name="connsiteX67" fmla="*/ 288984 w 696949"/>
              <a:gd name="connsiteY67" fmla="*/ 1944912 h 6127446"/>
              <a:gd name="connsiteX68" fmla="*/ 280517 w 696949"/>
              <a:gd name="connsiteY68" fmla="*/ 2410579 h 6127446"/>
              <a:gd name="connsiteX69" fmla="*/ 263584 w 696949"/>
              <a:gd name="connsiteY69" fmla="*/ 2579912 h 6127446"/>
              <a:gd name="connsiteX70" fmla="*/ 255117 w 696949"/>
              <a:gd name="connsiteY70" fmla="*/ 2766179 h 6127446"/>
              <a:gd name="connsiteX71" fmla="*/ 246650 w 696949"/>
              <a:gd name="connsiteY71" fmla="*/ 3350379 h 6127446"/>
              <a:gd name="connsiteX72" fmla="*/ 238184 w 696949"/>
              <a:gd name="connsiteY72" fmla="*/ 3443512 h 6127446"/>
              <a:gd name="connsiteX73" fmla="*/ 221250 w 696949"/>
              <a:gd name="connsiteY73" fmla="*/ 3562046 h 6127446"/>
              <a:gd name="connsiteX74" fmla="*/ 241359 w 696949"/>
              <a:gd name="connsiteY74" fmla="*/ 3786280 h 6127446"/>
              <a:gd name="connsiteX75" fmla="*/ 204317 w 696949"/>
              <a:gd name="connsiteY75" fmla="*/ 3799112 h 6127446"/>
              <a:gd name="connsiteX76" fmla="*/ 212784 w 696949"/>
              <a:gd name="connsiteY76" fmla="*/ 4010779 h 6127446"/>
              <a:gd name="connsiteX77" fmla="*/ 229717 w 696949"/>
              <a:gd name="connsiteY77" fmla="*/ 4129312 h 6127446"/>
              <a:gd name="connsiteX78" fmla="*/ 238184 w 696949"/>
              <a:gd name="connsiteY78" fmla="*/ 4247846 h 6127446"/>
              <a:gd name="connsiteX79" fmla="*/ 246650 w 696949"/>
              <a:gd name="connsiteY79" fmla="*/ 4307112 h 6127446"/>
              <a:gd name="connsiteX80" fmla="*/ 255117 w 696949"/>
              <a:gd name="connsiteY80" fmla="*/ 4400246 h 6127446"/>
              <a:gd name="connsiteX81" fmla="*/ 263584 w 696949"/>
              <a:gd name="connsiteY81" fmla="*/ 4467979 h 6127446"/>
              <a:gd name="connsiteX82" fmla="*/ 272050 w 696949"/>
              <a:gd name="connsiteY82" fmla="*/ 4552646 h 6127446"/>
              <a:gd name="connsiteX83" fmla="*/ 288984 w 696949"/>
              <a:gd name="connsiteY83" fmla="*/ 4662712 h 6127446"/>
              <a:gd name="connsiteX84" fmla="*/ 297450 w 696949"/>
              <a:gd name="connsiteY84" fmla="*/ 4755846 h 6127446"/>
              <a:gd name="connsiteX85" fmla="*/ 305917 w 696949"/>
              <a:gd name="connsiteY85" fmla="*/ 4789712 h 6127446"/>
              <a:gd name="connsiteX86" fmla="*/ 314384 w 696949"/>
              <a:gd name="connsiteY86" fmla="*/ 4832046 h 6127446"/>
              <a:gd name="connsiteX87" fmla="*/ 331317 w 696949"/>
              <a:gd name="connsiteY87" fmla="*/ 4959046 h 6127446"/>
              <a:gd name="connsiteX88" fmla="*/ 356717 w 696949"/>
              <a:gd name="connsiteY88" fmla="*/ 5043712 h 6127446"/>
              <a:gd name="connsiteX89" fmla="*/ 365184 w 696949"/>
              <a:gd name="connsiteY89" fmla="*/ 5077579 h 6127446"/>
              <a:gd name="connsiteX90" fmla="*/ 382117 w 696949"/>
              <a:gd name="connsiteY90" fmla="*/ 5153779 h 6127446"/>
              <a:gd name="connsiteX91" fmla="*/ 399050 w 696949"/>
              <a:gd name="connsiteY91" fmla="*/ 5179179 h 6127446"/>
              <a:gd name="connsiteX92" fmla="*/ 407517 w 696949"/>
              <a:gd name="connsiteY92" fmla="*/ 5213046 h 6127446"/>
              <a:gd name="connsiteX93" fmla="*/ 449850 w 696949"/>
              <a:gd name="connsiteY93" fmla="*/ 5263846 h 6127446"/>
              <a:gd name="connsiteX94" fmla="*/ 492184 w 696949"/>
              <a:gd name="connsiteY94" fmla="*/ 5340046 h 6127446"/>
              <a:gd name="connsiteX95" fmla="*/ 526050 w 696949"/>
              <a:gd name="connsiteY95" fmla="*/ 5390846 h 6127446"/>
              <a:gd name="connsiteX96" fmla="*/ 551450 w 696949"/>
              <a:gd name="connsiteY96" fmla="*/ 5450112 h 6127446"/>
              <a:gd name="connsiteX97" fmla="*/ 568384 w 696949"/>
              <a:gd name="connsiteY97" fmla="*/ 5475512 h 6127446"/>
              <a:gd name="connsiteX98" fmla="*/ 585317 w 696949"/>
              <a:gd name="connsiteY98" fmla="*/ 5509379 h 6127446"/>
              <a:gd name="connsiteX99" fmla="*/ 593784 w 696949"/>
              <a:gd name="connsiteY99" fmla="*/ 5543246 h 6127446"/>
              <a:gd name="connsiteX100" fmla="*/ 619184 w 696949"/>
              <a:gd name="connsiteY100" fmla="*/ 5568646 h 6127446"/>
              <a:gd name="connsiteX101" fmla="*/ 627650 w 696949"/>
              <a:gd name="connsiteY101" fmla="*/ 5602512 h 6127446"/>
              <a:gd name="connsiteX102" fmla="*/ 669984 w 696949"/>
              <a:gd name="connsiteY102" fmla="*/ 5644846 h 6127446"/>
              <a:gd name="connsiteX103" fmla="*/ 678450 w 696949"/>
              <a:gd name="connsiteY103" fmla="*/ 5670246 h 6127446"/>
              <a:gd name="connsiteX104" fmla="*/ 695384 w 696949"/>
              <a:gd name="connsiteY104" fmla="*/ 5704112 h 6127446"/>
              <a:gd name="connsiteX0" fmla="*/ 424450 w 696949"/>
              <a:gd name="connsiteY0" fmla="*/ 6127446 h 6127446"/>
              <a:gd name="connsiteX1" fmla="*/ 407517 w 696949"/>
              <a:gd name="connsiteY1" fmla="*/ 6102046 h 6127446"/>
              <a:gd name="connsiteX2" fmla="*/ 382117 w 696949"/>
              <a:gd name="connsiteY2" fmla="*/ 6051246 h 6127446"/>
              <a:gd name="connsiteX3" fmla="*/ 356717 w 696949"/>
              <a:gd name="connsiteY3" fmla="*/ 5958112 h 6127446"/>
              <a:gd name="connsiteX4" fmla="*/ 322850 w 696949"/>
              <a:gd name="connsiteY4" fmla="*/ 5907312 h 6127446"/>
              <a:gd name="connsiteX5" fmla="*/ 314384 w 696949"/>
              <a:gd name="connsiteY5" fmla="*/ 5881912 h 6127446"/>
              <a:gd name="connsiteX6" fmla="*/ 297450 w 696949"/>
              <a:gd name="connsiteY6" fmla="*/ 5864979 h 6127446"/>
              <a:gd name="connsiteX7" fmla="*/ 280517 w 696949"/>
              <a:gd name="connsiteY7" fmla="*/ 5805712 h 6127446"/>
              <a:gd name="connsiteX8" fmla="*/ 246650 w 696949"/>
              <a:gd name="connsiteY8" fmla="*/ 5754912 h 6127446"/>
              <a:gd name="connsiteX9" fmla="*/ 238184 w 696949"/>
              <a:gd name="connsiteY9" fmla="*/ 5729512 h 6127446"/>
              <a:gd name="connsiteX10" fmla="*/ 221250 w 696949"/>
              <a:gd name="connsiteY10" fmla="*/ 5704112 h 6127446"/>
              <a:gd name="connsiteX11" fmla="*/ 195850 w 696949"/>
              <a:gd name="connsiteY11" fmla="*/ 5644846 h 6127446"/>
              <a:gd name="connsiteX12" fmla="*/ 187384 w 696949"/>
              <a:gd name="connsiteY12" fmla="*/ 5594046 h 6127446"/>
              <a:gd name="connsiteX13" fmla="*/ 178917 w 696949"/>
              <a:gd name="connsiteY13" fmla="*/ 5568646 h 6127446"/>
              <a:gd name="connsiteX14" fmla="*/ 170450 w 696949"/>
              <a:gd name="connsiteY14" fmla="*/ 5534779 h 6127446"/>
              <a:gd name="connsiteX15" fmla="*/ 153517 w 696949"/>
              <a:gd name="connsiteY15" fmla="*/ 5475512 h 6127446"/>
              <a:gd name="connsiteX16" fmla="*/ 136584 w 696949"/>
              <a:gd name="connsiteY16" fmla="*/ 5348512 h 6127446"/>
              <a:gd name="connsiteX17" fmla="*/ 128117 w 696949"/>
              <a:gd name="connsiteY17" fmla="*/ 5323112 h 6127446"/>
              <a:gd name="connsiteX18" fmla="*/ 119650 w 696949"/>
              <a:gd name="connsiteY18" fmla="*/ 5272312 h 6127446"/>
              <a:gd name="connsiteX19" fmla="*/ 102717 w 696949"/>
              <a:gd name="connsiteY19" fmla="*/ 5128379 h 6127446"/>
              <a:gd name="connsiteX20" fmla="*/ 94250 w 696949"/>
              <a:gd name="connsiteY20" fmla="*/ 5086046 h 6127446"/>
              <a:gd name="connsiteX21" fmla="*/ 77317 w 696949"/>
              <a:gd name="connsiteY21" fmla="*/ 5035246 h 6127446"/>
              <a:gd name="connsiteX22" fmla="*/ 68850 w 696949"/>
              <a:gd name="connsiteY22" fmla="*/ 4967512 h 6127446"/>
              <a:gd name="connsiteX23" fmla="*/ 60384 w 696949"/>
              <a:gd name="connsiteY23" fmla="*/ 4933646 h 6127446"/>
              <a:gd name="connsiteX24" fmla="*/ 51917 w 696949"/>
              <a:gd name="connsiteY24" fmla="*/ 4882846 h 6127446"/>
              <a:gd name="connsiteX25" fmla="*/ 18050 w 696949"/>
              <a:gd name="connsiteY25" fmla="*/ 4578046 h 6127446"/>
              <a:gd name="connsiteX26" fmla="*/ 15801 w 696949"/>
              <a:gd name="connsiteY26" fmla="*/ 4267954 h 6127446"/>
              <a:gd name="connsiteX27" fmla="*/ 11302 w 696949"/>
              <a:gd name="connsiteY27" fmla="*/ 4167677 h 6127446"/>
              <a:gd name="connsiteX28" fmla="*/ 16199 w 696949"/>
              <a:gd name="connsiteY28" fmla="*/ 4029564 h 6127446"/>
              <a:gd name="connsiteX29" fmla="*/ 9451 w 696949"/>
              <a:gd name="connsiteY29" fmla="*/ 3779004 h 6127446"/>
              <a:gd name="connsiteX30" fmla="*/ 5086 w 696949"/>
              <a:gd name="connsiteY30" fmla="*/ 3697909 h 6127446"/>
              <a:gd name="connsiteX31" fmla="*/ 1117 w 696949"/>
              <a:gd name="connsiteY31" fmla="*/ 3477379 h 6127446"/>
              <a:gd name="connsiteX32" fmla="*/ 18050 w 696949"/>
              <a:gd name="connsiteY32" fmla="*/ 2825446 h 6127446"/>
              <a:gd name="connsiteX33" fmla="*/ 43450 w 696949"/>
              <a:gd name="connsiteY33" fmla="*/ 2351312 h 6127446"/>
              <a:gd name="connsiteX34" fmla="*/ 51917 w 696949"/>
              <a:gd name="connsiteY34" fmla="*/ 2317446 h 6127446"/>
              <a:gd name="connsiteX35" fmla="*/ 51917 w 696949"/>
              <a:gd name="connsiteY35" fmla="*/ 1640112 h 6127446"/>
              <a:gd name="connsiteX36" fmla="*/ 60384 w 696949"/>
              <a:gd name="connsiteY36" fmla="*/ 1589312 h 6127446"/>
              <a:gd name="connsiteX37" fmla="*/ 68850 w 696949"/>
              <a:gd name="connsiteY37" fmla="*/ 1530046 h 6127446"/>
              <a:gd name="connsiteX38" fmla="*/ 77317 w 696949"/>
              <a:gd name="connsiteY38" fmla="*/ 1496179 h 6127446"/>
              <a:gd name="connsiteX39" fmla="*/ 85784 w 696949"/>
              <a:gd name="connsiteY39" fmla="*/ 1428446 h 6127446"/>
              <a:gd name="connsiteX40" fmla="*/ 102717 w 696949"/>
              <a:gd name="connsiteY40" fmla="*/ 1309912 h 6127446"/>
              <a:gd name="connsiteX41" fmla="*/ 94250 w 696949"/>
              <a:gd name="connsiteY41" fmla="*/ 1149046 h 6127446"/>
              <a:gd name="connsiteX42" fmla="*/ 102717 w 696949"/>
              <a:gd name="connsiteY42" fmla="*/ 776512 h 6127446"/>
              <a:gd name="connsiteX43" fmla="*/ 111184 w 696949"/>
              <a:gd name="connsiteY43" fmla="*/ 700312 h 6127446"/>
              <a:gd name="connsiteX44" fmla="*/ 128117 w 696949"/>
              <a:gd name="connsiteY44" fmla="*/ 539446 h 6127446"/>
              <a:gd name="connsiteX45" fmla="*/ 145050 w 696949"/>
              <a:gd name="connsiteY45" fmla="*/ 260046 h 6127446"/>
              <a:gd name="connsiteX46" fmla="*/ 153517 w 696949"/>
              <a:gd name="connsiteY46" fmla="*/ 217712 h 6127446"/>
              <a:gd name="connsiteX47" fmla="*/ 161984 w 696949"/>
              <a:gd name="connsiteY47" fmla="*/ 39912 h 6127446"/>
              <a:gd name="connsiteX48" fmla="*/ 339784 w 696949"/>
              <a:gd name="connsiteY48" fmla="*/ 48379 h 6127446"/>
              <a:gd name="connsiteX49" fmla="*/ 390584 w 696949"/>
              <a:gd name="connsiteY49" fmla="*/ 56846 h 6127446"/>
              <a:gd name="connsiteX50" fmla="*/ 466784 w 696949"/>
              <a:gd name="connsiteY50" fmla="*/ 73779 h 6127446"/>
              <a:gd name="connsiteX51" fmla="*/ 475250 w 696949"/>
              <a:gd name="connsiteY51" fmla="*/ 251579 h 6127446"/>
              <a:gd name="connsiteX52" fmla="*/ 458317 w 696949"/>
              <a:gd name="connsiteY52" fmla="*/ 336246 h 6127446"/>
              <a:gd name="connsiteX53" fmla="*/ 441384 w 696949"/>
              <a:gd name="connsiteY53" fmla="*/ 463246 h 6127446"/>
              <a:gd name="connsiteX54" fmla="*/ 432917 w 696949"/>
              <a:gd name="connsiteY54" fmla="*/ 497112 h 6127446"/>
              <a:gd name="connsiteX55" fmla="*/ 424450 w 696949"/>
              <a:gd name="connsiteY55" fmla="*/ 581779 h 6127446"/>
              <a:gd name="connsiteX56" fmla="*/ 407517 w 696949"/>
              <a:gd name="connsiteY56" fmla="*/ 632579 h 6127446"/>
              <a:gd name="connsiteX57" fmla="*/ 399050 w 696949"/>
              <a:gd name="connsiteY57" fmla="*/ 708779 h 6127446"/>
              <a:gd name="connsiteX58" fmla="*/ 390584 w 696949"/>
              <a:gd name="connsiteY58" fmla="*/ 742646 h 6127446"/>
              <a:gd name="connsiteX59" fmla="*/ 382117 w 696949"/>
              <a:gd name="connsiteY59" fmla="*/ 784979 h 6127446"/>
              <a:gd name="connsiteX60" fmla="*/ 373650 w 696949"/>
              <a:gd name="connsiteY60" fmla="*/ 844246 h 6127446"/>
              <a:gd name="connsiteX61" fmla="*/ 348250 w 696949"/>
              <a:gd name="connsiteY61" fmla="*/ 988179 h 6127446"/>
              <a:gd name="connsiteX62" fmla="*/ 339784 w 696949"/>
              <a:gd name="connsiteY62" fmla="*/ 1589312 h 6127446"/>
              <a:gd name="connsiteX63" fmla="*/ 322850 w 696949"/>
              <a:gd name="connsiteY63" fmla="*/ 1673979 h 6127446"/>
              <a:gd name="connsiteX64" fmla="*/ 314384 w 696949"/>
              <a:gd name="connsiteY64" fmla="*/ 1724779 h 6127446"/>
              <a:gd name="connsiteX65" fmla="*/ 305917 w 696949"/>
              <a:gd name="connsiteY65" fmla="*/ 1843312 h 6127446"/>
              <a:gd name="connsiteX66" fmla="*/ 297450 w 696949"/>
              <a:gd name="connsiteY66" fmla="*/ 1885646 h 6127446"/>
              <a:gd name="connsiteX67" fmla="*/ 288984 w 696949"/>
              <a:gd name="connsiteY67" fmla="*/ 1944912 h 6127446"/>
              <a:gd name="connsiteX68" fmla="*/ 280517 w 696949"/>
              <a:gd name="connsiteY68" fmla="*/ 2410579 h 6127446"/>
              <a:gd name="connsiteX69" fmla="*/ 263584 w 696949"/>
              <a:gd name="connsiteY69" fmla="*/ 2579912 h 6127446"/>
              <a:gd name="connsiteX70" fmla="*/ 255117 w 696949"/>
              <a:gd name="connsiteY70" fmla="*/ 2766179 h 6127446"/>
              <a:gd name="connsiteX71" fmla="*/ 246650 w 696949"/>
              <a:gd name="connsiteY71" fmla="*/ 3350379 h 6127446"/>
              <a:gd name="connsiteX72" fmla="*/ 238184 w 696949"/>
              <a:gd name="connsiteY72" fmla="*/ 3443512 h 6127446"/>
              <a:gd name="connsiteX73" fmla="*/ 221250 w 696949"/>
              <a:gd name="connsiteY73" fmla="*/ 3562046 h 6127446"/>
              <a:gd name="connsiteX74" fmla="*/ 241359 w 696949"/>
              <a:gd name="connsiteY74" fmla="*/ 3786280 h 6127446"/>
              <a:gd name="connsiteX75" fmla="*/ 240035 w 696949"/>
              <a:gd name="connsiteY75" fmla="*/ 3859834 h 6127446"/>
              <a:gd name="connsiteX76" fmla="*/ 212784 w 696949"/>
              <a:gd name="connsiteY76" fmla="*/ 4010779 h 6127446"/>
              <a:gd name="connsiteX77" fmla="*/ 229717 w 696949"/>
              <a:gd name="connsiteY77" fmla="*/ 4129312 h 6127446"/>
              <a:gd name="connsiteX78" fmla="*/ 238184 w 696949"/>
              <a:gd name="connsiteY78" fmla="*/ 4247846 h 6127446"/>
              <a:gd name="connsiteX79" fmla="*/ 246650 w 696949"/>
              <a:gd name="connsiteY79" fmla="*/ 4307112 h 6127446"/>
              <a:gd name="connsiteX80" fmla="*/ 255117 w 696949"/>
              <a:gd name="connsiteY80" fmla="*/ 4400246 h 6127446"/>
              <a:gd name="connsiteX81" fmla="*/ 263584 w 696949"/>
              <a:gd name="connsiteY81" fmla="*/ 4467979 h 6127446"/>
              <a:gd name="connsiteX82" fmla="*/ 272050 w 696949"/>
              <a:gd name="connsiteY82" fmla="*/ 4552646 h 6127446"/>
              <a:gd name="connsiteX83" fmla="*/ 288984 w 696949"/>
              <a:gd name="connsiteY83" fmla="*/ 4662712 h 6127446"/>
              <a:gd name="connsiteX84" fmla="*/ 297450 w 696949"/>
              <a:gd name="connsiteY84" fmla="*/ 4755846 h 6127446"/>
              <a:gd name="connsiteX85" fmla="*/ 305917 w 696949"/>
              <a:gd name="connsiteY85" fmla="*/ 4789712 h 6127446"/>
              <a:gd name="connsiteX86" fmla="*/ 314384 w 696949"/>
              <a:gd name="connsiteY86" fmla="*/ 4832046 h 6127446"/>
              <a:gd name="connsiteX87" fmla="*/ 331317 w 696949"/>
              <a:gd name="connsiteY87" fmla="*/ 4959046 h 6127446"/>
              <a:gd name="connsiteX88" fmla="*/ 356717 w 696949"/>
              <a:gd name="connsiteY88" fmla="*/ 5043712 h 6127446"/>
              <a:gd name="connsiteX89" fmla="*/ 365184 w 696949"/>
              <a:gd name="connsiteY89" fmla="*/ 5077579 h 6127446"/>
              <a:gd name="connsiteX90" fmla="*/ 382117 w 696949"/>
              <a:gd name="connsiteY90" fmla="*/ 5153779 h 6127446"/>
              <a:gd name="connsiteX91" fmla="*/ 399050 w 696949"/>
              <a:gd name="connsiteY91" fmla="*/ 5179179 h 6127446"/>
              <a:gd name="connsiteX92" fmla="*/ 407517 w 696949"/>
              <a:gd name="connsiteY92" fmla="*/ 5213046 h 6127446"/>
              <a:gd name="connsiteX93" fmla="*/ 449850 w 696949"/>
              <a:gd name="connsiteY93" fmla="*/ 5263846 h 6127446"/>
              <a:gd name="connsiteX94" fmla="*/ 492184 w 696949"/>
              <a:gd name="connsiteY94" fmla="*/ 5340046 h 6127446"/>
              <a:gd name="connsiteX95" fmla="*/ 526050 w 696949"/>
              <a:gd name="connsiteY95" fmla="*/ 5390846 h 6127446"/>
              <a:gd name="connsiteX96" fmla="*/ 551450 w 696949"/>
              <a:gd name="connsiteY96" fmla="*/ 5450112 h 6127446"/>
              <a:gd name="connsiteX97" fmla="*/ 568384 w 696949"/>
              <a:gd name="connsiteY97" fmla="*/ 5475512 h 6127446"/>
              <a:gd name="connsiteX98" fmla="*/ 585317 w 696949"/>
              <a:gd name="connsiteY98" fmla="*/ 5509379 h 6127446"/>
              <a:gd name="connsiteX99" fmla="*/ 593784 w 696949"/>
              <a:gd name="connsiteY99" fmla="*/ 5543246 h 6127446"/>
              <a:gd name="connsiteX100" fmla="*/ 619184 w 696949"/>
              <a:gd name="connsiteY100" fmla="*/ 5568646 h 6127446"/>
              <a:gd name="connsiteX101" fmla="*/ 627650 w 696949"/>
              <a:gd name="connsiteY101" fmla="*/ 5602512 h 6127446"/>
              <a:gd name="connsiteX102" fmla="*/ 669984 w 696949"/>
              <a:gd name="connsiteY102" fmla="*/ 5644846 h 6127446"/>
              <a:gd name="connsiteX103" fmla="*/ 678450 w 696949"/>
              <a:gd name="connsiteY103" fmla="*/ 5670246 h 6127446"/>
              <a:gd name="connsiteX104" fmla="*/ 695384 w 696949"/>
              <a:gd name="connsiteY104" fmla="*/ 5704112 h 6127446"/>
              <a:gd name="connsiteX0" fmla="*/ 424450 w 696949"/>
              <a:gd name="connsiteY0" fmla="*/ 6127446 h 6127446"/>
              <a:gd name="connsiteX1" fmla="*/ 407517 w 696949"/>
              <a:gd name="connsiteY1" fmla="*/ 6102046 h 6127446"/>
              <a:gd name="connsiteX2" fmla="*/ 382117 w 696949"/>
              <a:gd name="connsiteY2" fmla="*/ 6051246 h 6127446"/>
              <a:gd name="connsiteX3" fmla="*/ 356717 w 696949"/>
              <a:gd name="connsiteY3" fmla="*/ 5958112 h 6127446"/>
              <a:gd name="connsiteX4" fmla="*/ 322850 w 696949"/>
              <a:gd name="connsiteY4" fmla="*/ 5907312 h 6127446"/>
              <a:gd name="connsiteX5" fmla="*/ 314384 w 696949"/>
              <a:gd name="connsiteY5" fmla="*/ 5881912 h 6127446"/>
              <a:gd name="connsiteX6" fmla="*/ 297450 w 696949"/>
              <a:gd name="connsiteY6" fmla="*/ 5864979 h 6127446"/>
              <a:gd name="connsiteX7" fmla="*/ 280517 w 696949"/>
              <a:gd name="connsiteY7" fmla="*/ 5805712 h 6127446"/>
              <a:gd name="connsiteX8" fmla="*/ 246650 w 696949"/>
              <a:gd name="connsiteY8" fmla="*/ 5754912 h 6127446"/>
              <a:gd name="connsiteX9" fmla="*/ 238184 w 696949"/>
              <a:gd name="connsiteY9" fmla="*/ 5729512 h 6127446"/>
              <a:gd name="connsiteX10" fmla="*/ 221250 w 696949"/>
              <a:gd name="connsiteY10" fmla="*/ 5704112 h 6127446"/>
              <a:gd name="connsiteX11" fmla="*/ 195850 w 696949"/>
              <a:gd name="connsiteY11" fmla="*/ 5644846 h 6127446"/>
              <a:gd name="connsiteX12" fmla="*/ 187384 w 696949"/>
              <a:gd name="connsiteY12" fmla="*/ 5594046 h 6127446"/>
              <a:gd name="connsiteX13" fmla="*/ 178917 w 696949"/>
              <a:gd name="connsiteY13" fmla="*/ 5568646 h 6127446"/>
              <a:gd name="connsiteX14" fmla="*/ 170450 w 696949"/>
              <a:gd name="connsiteY14" fmla="*/ 5534779 h 6127446"/>
              <a:gd name="connsiteX15" fmla="*/ 153517 w 696949"/>
              <a:gd name="connsiteY15" fmla="*/ 5475512 h 6127446"/>
              <a:gd name="connsiteX16" fmla="*/ 136584 w 696949"/>
              <a:gd name="connsiteY16" fmla="*/ 5348512 h 6127446"/>
              <a:gd name="connsiteX17" fmla="*/ 128117 w 696949"/>
              <a:gd name="connsiteY17" fmla="*/ 5323112 h 6127446"/>
              <a:gd name="connsiteX18" fmla="*/ 119650 w 696949"/>
              <a:gd name="connsiteY18" fmla="*/ 5272312 h 6127446"/>
              <a:gd name="connsiteX19" fmla="*/ 102717 w 696949"/>
              <a:gd name="connsiteY19" fmla="*/ 5128379 h 6127446"/>
              <a:gd name="connsiteX20" fmla="*/ 94250 w 696949"/>
              <a:gd name="connsiteY20" fmla="*/ 5086046 h 6127446"/>
              <a:gd name="connsiteX21" fmla="*/ 77317 w 696949"/>
              <a:gd name="connsiteY21" fmla="*/ 5035246 h 6127446"/>
              <a:gd name="connsiteX22" fmla="*/ 68850 w 696949"/>
              <a:gd name="connsiteY22" fmla="*/ 4967512 h 6127446"/>
              <a:gd name="connsiteX23" fmla="*/ 60384 w 696949"/>
              <a:gd name="connsiteY23" fmla="*/ 4933646 h 6127446"/>
              <a:gd name="connsiteX24" fmla="*/ 51917 w 696949"/>
              <a:gd name="connsiteY24" fmla="*/ 4882846 h 6127446"/>
              <a:gd name="connsiteX25" fmla="*/ 18050 w 696949"/>
              <a:gd name="connsiteY25" fmla="*/ 4578046 h 6127446"/>
              <a:gd name="connsiteX26" fmla="*/ 15801 w 696949"/>
              <a:gd name="connsiteY26" fmla="*/ 4267954 h 6127446"/>
              <a:gd name="connsiteX27" fmla="*/ 11302 w 696949"/>
              <a:gd name="connsiteY27" fmla="*/ 4167677 h 6127446"/>
              <a:gd name="connsiteX28" fmla="*/ 16199 w 696949"/>
              <a:gd name="connsiteY28" fmla="*/ 4029564 h 6127446"/>
              <a:gd name="connsiteX29" fmla="*/ 9451 w 696949"/>
              <a:gd name="connsiteY29" fmla="*/ 3779004 h 6127446"/>
              <a:gd name="connsiteX30" fmla="*/ 5086 w 696949"/>
              <a:gd name="connsiteY30" fmla="*/ 3697909 h 6127446"/>
              <a:gd name="connsiteX31" fmla="*/ 1117 w 696949"/>
              <a:gd name="connsiteY31" fmla="*/ 3477379 h 6127446"/>
              <a:gd name="connsiteX32" fmla="*/ 18050 w 696949"/>
              <a:gd name="connsiteY32" fmla="*/ 2825446 h 6127446"/>
              <a:gd name="connsiteX33" fmla="*/ 43450 w 696949"/>
              <a:gd name="connsiteY33" fmla="*/ 2351312 h 6127446"/>
              <a:gd name="connsiteX34" fmla="*/ 51917 w 696949"/>
              <a:gd name="connsiteY34" fmla="*/ 2317446 h 6127446"/>
              <a:gd name="connsiteX35" fmla="*/ 51917 w 696949"/>
              <a:gd name="connsiteY35" fmla="*/ 1640112 h 6127446"/>
              <a:gd name="connsiteX36" fmla="*/ 60384 w 696949"/>
              <a:gd name="connsiteY36" fmla="*/ 1589312 h 6127446"/>
              <a:gd name="connsiteX37" fmla="*/ 68850 w 696949"/>
              <a:gd name="connsiteY37" fmla="*/ 1530046 h 6127446"/>
              <a:gd name="connsiteX38" fmla="*/ 77317 w 696949"/>
              <a:gd name="connsiteY38" fmla="*/ 1496179 h 6127446"/>
              <a:gd name="connsiteX39" fmla="*/ 85784 w 696949"/>
              <a:gd name="connsiteY39" fmla="*/ 1428446 h 6127446"/>
              <a:gd name="connsiteX40" fmla="*/ 102717 w 696949"/>
              <a:gd name="connsiteY40" fmla="*/ 1309912 h 6127446"/>
              <a:gd name="connsiteX41" fmla="*/ 94250 w 696949"/>
              <a:gd name="connsiteY41" fmla="*/ 1149046 h 6127446"/>
              <a:gd name="connsiteX42" fmla="*/ 102717 w 696949"/>
              <a:gd name="connsiteY42" fmla="*/ 776512 h 6127446"/>
              <a:gd name="connsiteX43" fmla="*/ 111184 w 696949"/>
              <a:gd name="connsiteY43" fmla="*/ 700312 h 6127446"/>
              <a:gd name="connsiteX44" fmla="*/ 128117 w 696949"/>
              <a:gd name="connsiteY44" fmla="*/ 539446 h 6127446"/>
              <a:gd name="connsiteX45" fmla="*/ 145050 w 696949"/>
              <a:gd name="connsiteY45" fmla="*/ 260046 h 6127446"/>
              <a:gd name="connsiteX46" fmla="*/ 153517 w 696949"/>
              <a:gd name="connsiteY46" fmla="*/ 217712 h 6127446"/>
              <a:gd name="connsiteX47" fmla="*/ 161984 w 696949"/>
              <a:gd name="connsiteY47" fmla="*/ 39912 h 6127446"/>
              <a:gd name="connsiteX48" fmla="*/ 339784 w 696949"/>
              <a:gd name="connsiteY48" fmla="*/ 48379 h 6127446"/>
              <a:gd name="connsiteX49" fmla="*/ 390584 w 696949"/>
              <a:gd name="connsiteY49" fmla="*/ 56846 h 6127446"/>
              <a:gd name="connsiteX50" fmla="*/ 466784 w 696949"/>
              <a:gd name="connsiteY50" fmla="*/ 73779 h 6127446"/>
              <a:gd name="connsiteX51" fmla="*/ 475250 w 696949"/>
              <a:gd name="connsiteY51" fmla="*/ 251579 h 6127446"/>
              <a:gd name="connsiteX52" fmla="*/ 458317 w 696949"/>
              <a:gd name="connsiteY52" fmla="*/ 336246 h 6127446"/>
              <a:gd name="connsiteX53" fmla="*/ 441384 w 696949"/>
              <a:gd name="connsiteY53" fmla="*/ 463246 h 6127446"/>
              <a:gd name="connsiteX54" fmla="*/ 432917 w 696949"/>
              <a:gd name="connsiteY54" fmla="*/ 497112 h 6127446"/>
              <a:gd name="connsiteX55" fmla="*/ 424450 w 696949"/>
              <a:gd name="connsiteY55" fmla="*/ 581779 h 6127446"/>
              <a:gd name="connsiteX56" fmla="*/ 407517 w 696949"/>
              <a:gd name="connsiteY56" fmla="*/ 632579 h 6127446"/>
              <a:gd name="connsiteX57" fmla="*/ 399050 w 696949"/>
              <a:gd name="connsiteY57" fmla="*/ 708779 h 6127446"/>
              <a:gd name="connsiteX58" fmla="*/ 390584 w 696949"/>
              <a:gd name="connsiteY58" fmla="*/ 742646 h 6127446"/>
              <a:gd name="connsiteX59" fmla="*/ 382117 w 696949"/>
              <a:gd name="connsiteY59" fmla="*/ 784979 h 6127446"/>
              <a:gd name="connsiteX60" fmla="*/ 373650 w 696949"/>
              <a:gd name="connsiteY60" fmla="*/ 844246 h 6127446"/>
              <a:gd name="connsiteX61" fmla="*/ 348250 w 696949"/>
              <a:gd name="connsiteY61" fmla="*/ 988179 h 6127446"/>
              <a:gd name="connsiteX62" fmla="*/ 339784 w 696949"/>
              <a:gd name="connsiteY62" fmla="*/ 1589312 h 6127446"/>
              <a:gd name="connsiteX63" fmla="*/ 322850 w 696949"/>
              <a:gd name="connsiteY63" fmla="*/ 1673979 h 6127446"/>
              <a:gd name="connsiteX64" fmla="*/ 314384 w 696949"/>
              <a:gd name="connsiteY64" fmla="*/ 1724779 h 6127446"/>
              <a:gd name="connsiteX65" fmla="*/ 305917 w 696949"/>
              <a:gd name="connsiteY65" fmla="*/ 1843312 h 6127446"/>
              <a:gd name="connsiteX66" fmla="*/ 297450 w 696949"/>
              <a:gd name="connsiteY66" fmla="*/ 1885646 h 6127446"/>
              <a:gd name="connsiteX67" fmla="*/ 288984 w 696949"/>
              <a:gd name="connsiteY67" fmla="*/ 1944912 h 6127446"/>
              <a:gd name="connsiteX68" fmla="*/ 280517 w 696949"/>
              <a:gd name="connsiteY68" fmla="*/ 2410579 h 6127446"/>
              <a:gd name="connsiteX69" fmla="*/ 263584 w 696949"/>
              <a:gd name="connsiteY69" fmla="*/ 2579912 h 6127446"/>
              <a:gd name="connsiteX70" fmla="*/ 255117 w 696949"/>
              <a:gd name="connsiteY70" fmla="*/ 2766179 h 6127446"/>
              <a:gd name="connsiteX71" fmla="*/ 246650 w 696949"/>
              <a:gd name="connsiteY71" fmla="*/ 3350379 h 6127446"/>
              <a:gd name="connsiteX72" fmla="*/ 238184 w 696949"/>
              <a:gd name="connsiteY72" fmla="*/ 3443512 h 6127446"/>
              <a:gd name="connsiteX73" fmla="*/ 221250 w 696949"/>
              <a:gd name="connsiteY73" fmla="*/ 3562046 h 6127446"/>
              <a:gd name="connsiteX74" fmla="*/ 241359 w 696949"/>
              <a:gd name="connsiteY74" fmla="*/ 3786280 h 6127446"/>
              <a:gd name="connsiteX75" fmla="*/ 240035 w 696949"/>
              <a:gd name="connsiteY75" fmla="*/ 3859834 h 6127446"/>
              <a:gd name="connsiteX76" fmla="*/ 230644 w 696949"/>
              <a:gd name="connsiteY76" fmla="*/ 4014351 h 6127446"/>
              <a:gd name="connsiteX77" fmla="*/ 229717 w 696949"/>
              <a:gd name="connsiteY77" fmla="*/ 4129312 h 6127446"/>
              <a:gd name="connsiteX78" fmla="*/ 238184 w 696949"/>
              <a:gd name="connsiteY78" fmla="*/ 4247846 h 6127446"/>
              <a:gd name="connsiteX79" fmla="*/ 246650 w 696949"/>
              <a:gd name="connsiteY79" fmla="*/ 4307112 h 6127446"/>
              <a:gd name="connsiteX80" fmla="*/ 255117 w 696949"/>
              <a:gd name="connsiteY80" fmla="*/ 4400246 h 6127446"/>
              <a:gd name="connsiteX81" fmla="*/ 263584 w 696949"/>
              <a:gd name="connsiteY81" fmla="*/ 4467979 h 6127446"/>
              <a:gd name="connsiteX82" fmla="*/ 272050 w 696949"/>
              <a:gd name="connsiteY82" fmla="*/ 4552646 h 6127446"/>
              <a:gd name="connsiteX83" fmla="*/ 288984 w 696949"/>
              <a:gd name="connsiteY83" fmla="*/ 4662712 h 6127446"/>
              <a:gd name="connsiteX84" fmla="*/ 297450 w 696949"/>
              <a:gd name="connsiteY84" fmla="*/ 4755846 h 6127446"/>
              <a:gd name="connsiteX85" fmla="*/ 305917 w 696949"/>
              <a:gd name="connsiteY85" fmla="*/ 4789712 h 6127446"/>
              <a:gd name="connsiteX86" fmla="*/ 314384 w 696949"/>
              <a:gd name="connsiteY86" fmla="*/ 4832046 h 6127446"/>
              <a:gd name="connsiteX87" fmla="*/ 331317 w 696949"/>
              <a:gd name="connsiteY87" fmla="*/ 4959046 h 6127446"/>
              <a:gd name="connsiteX88" fmla="*/ 356717 w 696949"/>
              <a:gd name="connsiteY88" fmla="*/ 5043712 h 6127446"/>
              <a:gd name="connsiteX89" fmla="*/ 365184 w 696949"/>
              <a:gd name="connsiteY89" fmla="*/ 5077579 h 6127446"/>
              <a:gd name="connsiteX90" fmla="*/ 382117 w 696949"/>
              <a:gd name="connsiteY90" fmla="*/ 5153779 h 6127446"/>
              <a:gd name="connsiteX91" fmla="*/ 399050 w 696949"/>
              <a:gd name="connsiteY91" fmla="*/ 5179179 h 6127446"/>
              <a:gd name="connsiteX92" fmla="*/ 407517 w 696949"/>
              <a:gd name="connsiteY92" fmla="*/ 5213046 h 6127446"/>
              <a:gd name="connsiteX93" fmla="*/ 449850 w 696949"/>
              <a:gd name="connsiteY93" fmla="*/ 5263846 h 6127446"/>
              <a:gd name="connsiteX94" fmla="*/ 492184 w 696949"/>
              <a:gd name="connsiteY94" fmla="*/ 5340046 h 6127446"/>
              <a:gd name="connsiteX95" fmla="*/ 526050 w 696949"/>
              <a:gd name="connsiteY95" fmla="*/ 5390846 h 6127446"/>
              <a:gd name="connsiteX96" fmla="*/ 551450 w 696949"/>
              <a:gd name="connsiteY96" fmla="*/ 5450112 h 6127446"/>
              <a:gd name="connsiteX97" fmla="*/ 568384 w 696949"/>
              <a:gd name="connsiteY97" fmla="*/ 5475512 h 6127446"/>
              <a:gd name="connsiteX98" fmla="*/ 585317 w 696949"/>
              <a:gd name="connsiteY98" fmla="*/ 5509379 h 6127446"/>
              <a:gd name="connsiteX99" fmla="*/ 593784 w 696949"/>
              <a:gd name="connsiteY99" fmla="*/ 5543246 h 6127446"/>
              <a:gd name="connsiteX100" fmla="*/ 619184 w 696949"/>
              <a:gd name="connsiteY100" fmla="*/ 5568646 h 6127446"/>
              <a:gd name="connsiteX101" fmla="*/ 627650 w 696949"/>
              <a:gd name="connsiteY101" fmla="*/ 5602512 h 6127446"/>
              <a:gd name="connsiteX102" fmla="*/ 669984 w 696949"/>
              <a:gd name="connsiteY102" fmla="*/ 5644846 h 6127446"/>
              <a:gd name="connsiteX103" fmla="*/ 678450 w 696949"/>
              <a:gd name="connsiteY103" fmla="*/ 5670246 h 6127446"/>
              <a:gd name="connsiteX104" fmla="*/ 695384 w 696949"/>
              <a:gd name="connsiteY104" fmla="*/ 5704112 h 6127446"/>
              <a:gd name="connsiteX0" fmla="*/ 424450 w 696949"/>
              <a:gd name="connsiteY0" fmla="*/ 6127446 h 6127446"/>
              <a:gd name="connsiteX1" fmla="*/ 407517 w 696949"/>
              <a:gd name="connsiteY1" fmla="*/ 6102046 h 6127446"/>
              <a:gd name="connsiteX2" fmla="*/ 382117 w 696949"/>
              <a:gd name="connsiteY2" fmla="*/ 6051246 h 6127446"/>
              <a:gd name="connsiteX3" fmla="*/ 356717 w 696949"/>
              <a:gd name="connsiteY3" fmla="*/ 5958112 h 6127446"/>
              <a:gd name="connsiteX4" fmla="*/ 322850 w 696949"/>
              <a:gd name="connsiteY4" fmla="*/ 5907312 h 6127446"/>
              <a:gd name="connsiteX5" fmla="*/ 314384 w 696949"/>
              <a:gd name="connsiteY5" fmla="*/ 5881912 h 6127446"/>
              <a:gd name="connsiteX6" fmla="*/ 297450 w 696949"/>
              <a:gd name="connsiteY6" fmla="*/ 5864979 h 6127446"/>
              <a:gd name="connsiteX7" fmla="*/ 280517 w 696949"/>
              <a:gd name="connsiteY7" fmla="*/ 5805712 h 6127446"/>
              <a:gd name="connsiteX8" fmla="*/ 246650 w 696949"/>
              <a:gd name="connsiteY8" fmla="*/ 5754912 h 6127446"/>
              <a:gd name="connsiteX9" fmla="*/ 238184 w 696949"/>
              <a:gd name="connsiteY9" fmla="*/ 5729512 h 6127446"/>
              <a:gd name="connsiteX10" fmla="*/ 221250 w 696949"/>
              <a:gd name="connsiteY10" fmla="*/ 5704112 h 6127446"/>
              <a:gd name="connsiteX11" fmla="*/ 195850 w 696949"/>
              <a:gd name="connsiteY11" fmla="*/ 5644846 h 6127446"/>
              <a:gd name="connsiteX12" fmla="*/ 187384 w 696949"/>
              <a:gd name="connsiteY12" fmla="*/ 5594046 h 6127446"/>
              <a:gd name="connsiteX13" fmla="*/ 178917 w 696949"/>
              <a:gd name="connsiteY13" fmla="*/ 5568646 h 6127446"/>
              <a:gd name="connsiteX14" fmla="*/ 170450 w 696949"/>
              <a:gd name="connsiteY14" fmla="*/ 5534779 h 6127446"/>
              <a:gd name="connsiteX15" fmla="*/ 153517 w 696949"/>
              <a:gd name="connsiteY15" fmla="*/ 5475512 h 6127446"/>
              <a:gd name="connsiteX16" fmla="*/ 136584 w 696949"/>
              <a:gd name="connsiteY16" fmla="*/ 5348512 h 6127446"/>
              <a:gd name="connsiteX17" fmla="*/ 128117 w 696949"/>
              <a:gd name="connsiteY17" fmla="*/ 5323112 h 6127446"/>
              <a:gd name="connsiteX18" fmla="*/ 119650 w 696949"/>
              <a:gd name="connsiteY18" fmla="*/ 5272312 h 6127446"/>
              <a:gd name="connsiteX19" fmla="*/ 102717 w 696949"/>
              <a:gd name="connsiteY19" fmla="*/ 5128379 h 6127446"/>
              <a:gd name="connsiteX20" fmla="*/ 94250 w 696949"/>
              <a:gd name="connsiteY20" fmla="*/ 5086046 h 6127446"/>
              <a:gd name="connsiteX21" fmla="*/ 77317 w 696949"/>
              <a:gd name="connsiteY21" fmla="*/ 5035246 h 6127446"/>
              <a:gd name="connsiteX22" fmla="*/ 68850 w 696949"/>
              <a:gd name="connsiteY22" fmla="*/ 4967512 h 6127446"/>
              <a:gd name="connsiteX23" fmla="*/ 60384 w 696949"/>
              <a:gd name="connsiteY23" fmla="*/ 4933646 h 6127446"/>
              <a:gd name="connsiteX24" fmla="*/ 51917 w 696949"/>
              <a:gd name="connsiteY24" fmla="*/ 4882846 h 6127446"/>
              <a:gd name="connsiteX25" fmla="*/ 18050 w 696949"/>
              <a:gd name="connsiteY25" fmla="*/ 4578046 h 6127446"/>
              <a:gd name="connsiteX26" fmla="*/ 15801 w 696949"/>
              <a:gd name="connsiteY26" fmla="*/ 4267954 h 6127446"/>
              <a:gd name="connsiteX27" fmla="*/ 11302 w 696949"/>
              <a:gd name="connsiteY27" fmla="*/ 4167677 h 6127446"/>
              <a:gd name="connsiteX28" fmla="*/ 16199 w 696949"/>
              <a:gd name="connsiteY28" fmla="*/ 4029564 h 6127446"/>
              <a:gd name="connsiteX29" fmla="*/ 9451 w 696949"/>
              <a:gd name="connsiteY29" fmla="*/ 3779004 h 6127446"/>
              <a:gd name="connsiteX30" fmla="*/ 5086 w 696949"/>
              <a:gd name="connsiteY30" fmla="*/ 3697909 h 6127446"/>
              <a:gd name="connsiteX31" fmla="*/ 1117 w 696949"/>
              <a:gd name="connsiteY31" fmla="*/ 3477379 h 6127446"/>
              <a:gd name="connsiteX32" fmla="*/ 18050 w 696949"/>
              <a:gd name="connsiteY32" fmla="*/ 2825446 h 6127446"/>
              <a:gd name="connsiteX33" fmla="*/ 43450 w 696949"/>
              <a:gd name="connsiteY33" fmla="*/ 2351312 h 6127446"/>
              <a:gd name="connsiteX34" fmla="*/ 51917 w 696949"/>
              <a:gd name="connsiteY34" fmla="*/ 2317446 h 6127446"/>
              <a:gd name="connsiteX35" fmla="*/ 51917 w 696949"/>
              <a:gd name="connsiteY35" fmla="*/ 1640112 h 6127446"/>
              <a:gd name="connsiteX36" fmla="*/ 60384 w 696949"/>
              <a:gd name="connsiteY36" fmla="*/ 1589312 h 6127446"/>
              <a:gd name="connsiteX37" fmla="*/ 68850 w 696949"/>
              <a:gd name="connsiteY37" fmla="*/ 1530046 h 6127446"/>
              <a:gd name="connsiteX38" fmla="*/ 77317 w 696949"/>
              <a:gd name="connsiteY38" fmla="*/ 1496179 h 6127446"/>
              <a:gd name="connsiteX39" fmla="*/ 85784 w 696949"/>
              <a:gd name="connsiteY39" fmla="*/ 1428446 h 6127446"/>
              <a:gd name="connsiteX40" fmla="*/ 102717 w 696949"/>
              <a:gd name="connsiteY40" fmla="*/ 1309912 h 6127446"/>
              <a:gd name="connsiteX41" fmla="*/ 94250 w 696949"/>
              <a:gd name="connsiteY41" fmla="*/ 1149046 h 6127446"/>
              <a:gd name="connsiteX42" fmla="*/ 102717 w 696949"/>
              <a:gd name="connsiteY42" fmla="*/ 776512 h 6127446"/>
              <a:gd name="connsiteX43" fmla="*/ 111184 w 696949"/>
              <a:gd name="connsiteY43" fmla="*/ 700312 h 6127446"/>
              <a:gd name="connsiteX44" fmla="*/ 128117 w 696949"/>
              <a:gd name="connsiteY44" fmla="*/ 539446 h 6127446"/>
              <a:gd name="connsiteX45" fmla="*/ 145050 w 696949"/>
              <a:gd name="connsiteY45" fmla="*/ 260046 h 6127446"/>
              <a:gd name="connsiteX46" fmla="*/ 153517 w 696949"/>
              <a:gd name="connsiteY46" fmla="*/ 217712 h 6127446"/>
              <a:gd name="connsiteX47" fmla="*/ 161984 w 696949"/>
              <a:gd name="connsiteY47" fmla="*/ 39912 h 6127446"/>
              <a:gd name="connsiteX48" fmla="*/ 339784 w 696949"/>
              <a:gd name="connsiteY48" fmla="*/ 48379 h 6127446"/>
              <a:gd name="connsiteX49" fmla="*/ 390584 w 696949"/>
              <a:gd name="connsiteY49" fmla="*/ 56846 h 6127446"/>
              <a:gd name="connsiteX50" fmla="*/ 466784 w 696949"/>
              <a:gd name="connsiteY50" fmla="*/ 73779 h 6127446"/>
              <a:gd name="connsiteX51" fmla="*/ 475250 w 696949"/>
              <a:gd name="connsiteY51" fmla="*/ 251579 h 6127446"/>
              <a:gd name="connsiteX52" fmla="*/ 458317 w 696949"/>
              <a:gd name="connsiteY52" fmla="*/ 336246 h 6127446"/>
              <a:gd name="connsiteX53" fmla="*/ 441384 w 696949"/>
              <a:gd name="connsiteY53" fmla="*/ 463246 h 6127446"/>
              <a:gd name="connsiteX54" fmla="*/ 432917 w 696949"/>
              <a:gd name="connsiteY54" fmla="*/ 497112 h 6127446"/>
              <a:gd name="connsiteX55" fmla="*/ 424450 w 696949"/>
              <a:gd name="connsiteY55" fmla="*/ 581779 h 6127446"/>
              <a:gd name="connsiteX56" fmla="*/ 407517 w 696949"/>
              <a:gd name="connsiteY56" fmla="*/ 632579 h 6127446"/>
              <a:gd name="connsiteX57" fmla="*/ 399050 w 696949"/>
              <a:gd name="connsiteY57" fmla="*/ 708779 h 6127446"/>
              <a:gd name="connsiteX58" fmla="*/ 390584 w 696949"/>
              <a:gd name="connsiteY58" fmla="*/ 742646 h 6127446"/>
              <a:gd name="connsiteX59" fmla="*/ 382117 w 696949"/>
              <a:gd name="connsiteY59" fmla="*/ 784979 h 6127446"/>
              <a:gd name="connsiteX60" fmla="*/ 373650 w 696949"/>
              <a:gd name="connsiteY60" fmla="*/ 844246 h 6127446"/>
              <a:gd name="connsiteX61" fmla="*/ 348250 w 696949"/>
              <a:gd name="connsiteY61" fmla="*/ 988179 h 6127446"/>
              <a:gd name="connsiteX62" fmla="*/ 339784 w 696949"/>
              <a:gd name="connsiteY62" fmla="*/ 1589312 h 6127446"/>
              <a:gd name="connsiteX63" fmla="*/ 322850 w 696949"/>
              <a:gd name="connsiteY63" fmla="*/ 1673979 h 6127446"/>
              <a:gd name="connsiteX64" fmla="*/ 314384 w 696949"/>
              <a:gd name="connsiteY64" fmla="*/ 1724779 h 6127446"/>
              <a:gd name="connsiteX65" fmla="*/ 305917 w 696949"/>
              <a:gd name="connsiteY65" fmla="*/ 1843312 h 6127446"/>
              <a:gd name="connsiteX66" fmla="*/ 297450 w 696949"/>
              <a:gd name="connsiteY66" fmla="*/ 1885646 h 6127446"/>
              <a:gd name="connsiteX67" fmla="*/ 288984 w 696949"/>
              <a:gd name="connsiteY67" fmla="*/ 1944912 h 6127446"/>
              <a:gd name="connsiteX68" fmla="*/ 280517 w 696949"/>
              <a:gd name="connsiteY68" fmla="*/ 2410579 h 6127446"/>
              <a:gd name="connsiteX69" fmla="*/ 263584 w 696949"/>
              <a:gd name="connsiteY69" fmla="*/ 2579912 h 6127446"/>
              <a:gd name="connsiteX70" fmla="*/ 255117 w 696949"/>
              <a:gd name="connsiteY70" fmla="*/ 2766179 h 6127446"/>
              <a:gd name="connsiteX71" fmla="*/ 246650 w 696949"/>
              <a:gd name="connsiteY71" fmla="*/ 3350379 h 6127446"/>
              <a:gd name="connsiteX72" fmla="*/ 238184 w 696949"/>
              <a:gd name="connsiteY72" fmla="*/ 3443512 h 6127446"/>
              <a:gd name="connsiteX73" fmla="*/ 221250 w 696949"/>
              <a:gd name="connsiteY73" fmla="*/ 3562046 h 6127446"/>
              <a:gd name="connsiteX74" fmla="*/ 241359 w 696949"/>
              <a:gd name="connsiteY74" fmla="*/ 3786280 h 6127446"/>
              <a:gd name="connsiteX75" fmla="*/ 240035 w 696949"/>
              <a:gd name="connsiteY75" fmla="*/ 3859834 h 6127446"/>
              <a:gd name="connsiteX76" fmla="*/ 241359 w 696949"/>
              <a:gd name="connsiteY76" fmla="*/ 4014351 h 6127446"/>
              <a:gd name="connsiteX77" fmla="*/ 229717 w 696949"/>
              <a:gd name="connsiteY77" fmla="*/ 4129312 h 6127446"/>
              <a:gd name="connsiteX78" fmla="*/ 238184 w 696949"/>
              <a:gd name="connsiteY78" fmla="*/ 4247846 h 6127446"/>
              <a:gd name="connsiteX79" fmla="*/ 246650 w 696949"/>
              <a:gd name="connsiteY79" fmla="*/ 4307112 h 6127446"/>
              <a:gd name="connsiteX80" fmla="*/ 255117 w 696949"/>
              <a:gd name="connsiteY80" fmla="*/ 4400246 h 6127446"/>
              <a:gd name="connsiteX81" fmla="*/ 263584 w 696949"/>
              <a:gd name="connsiteY81" fmla="*/ 4467979 h 6127446"/>
              <a:gd name="connsiteX82" fmla="*/ 272050 w 696949"/>
              <a:gd name="connsiteY82" fmla="*/ 4552646 h 6127446"/>
              <a:gd name="connsiteX83" fmla="*/ 288984 w 696949"/>
              <a:gd name="connsiteY83" fmla="*/ 4662712 h 6127446"/>
              <a:gd name="connsiteX84" fmla="*/ 297450 w 696949"/>
              <a:gd name="connsiteY84" fmla="*/ 4755846 h 6127446"/>
              <a:gd name="connsiteX85" fmla="*/ 305917 w 696949"/>
              <a:gd name="connsiteY85" fmla="*/ 4789712 h 6127446"/>
              <a:gd name="connsiteX86" fmla="*/ 314384 w 696949"/>
              <a:gd name="connsiteY86" fmla="*/ 4832046 h 6127446"/>
              <a:gd name="connsiteX87" fmla="*/ 331317 w 696949"/>
              <a:gd name="connsiteY87" fmla="*/ 4959046 h 6127446"/>
              <a:gd name="connsiteX88" fmla="*/ 356717 w 696949"/>
              <a:gd name="connsiteY88" fmla="*/ 5043712 h 6127446"/>
              <a:gd name="connsiteX89" fmla="*/ 365184 w 696949"/>
              <a:gd name="connsiteY89" fmla="*/ 5077579 h 6127446"/>
              <a:gd name="connsiteX90" fmla="*/ 382117 w 696949"/>
              <a:gd name="connsiteY90" fmla="*/ 5153779 h 6127446"/>
              <a:gd name="connsiteX91" fmla="*/ 399050 w 696949"/>
              <a:gd name="connsiteY91" fmla="*/ 5179179 h 6127446"/>
              <a:gd name="connsiteX92" fmla="*/ 407517 w 696949"/>
              <a:gd name="connsiteY92" fmla="*/ 5213046 h 6127446"/>
              <a:gd name="connsiteX93" fmla="*/ 449850 w 696949"/>
              <a:gd name="connsiteY93" fmla="*/ 5263846 h 6127446"/>
              <a:gd name="connsiteX94" fmla="*/ 492184 w 696949"/>
              <a:gd name="connsiteY94" fmla="*/ 5340046 h 6127446"/>
              <a:gd name="connsiteX95" fmla="*/ 526050 w 696949"/>
              <a:gd name="connsiteY95" fmla="*/ 5390846 h 6127446"/>
              <a:gd name="connsiteX96" fmla="*/ 551450 w 696949"/>
              <a:gd name="connsiteY96" fmla="*/ 5450112 h 6127446"/>
              <a:gd name="connsiteX97" fmla="*/ 568384 w 696949"/>
              <a:gd name="connsiteY97" fmla="*/ 5475512 h 6127446"/>
              <a:gd name="connsiteX98" fmla="*/ 585317 w 696949"/>
              <a:gd name="connsiteY98" fmla="*/ 5509379 h 6127446"/>
              <a:gd name="connsiteX99" fmla="*/ 593784 w 696949"/>
              <a:gd name="connsiteY99" fmla="*/ 5543246 h 6127446"/>
              <a:gd name="connsiteX100" fmla="*/ 619184 w 696949"/>
              <a:gd name="connsiteY100" fmla="*/ 5568646 h 6127446"/>
              <a:gd name="connsiteX101" fmla="*/ 627650 w 696949"/>
              <a:gd name="connsiteY101" fmla="*/ 5602512 h 6127446"/>
              <a:gd name="connsiteX102" fmla="*/ 669984 w 696949"/>
              <a:gd name="connsiteY102" fmla="*/ 5644846 h 6127446"/>
              <a:gd name="connsiteX103" fmla="*/ 678450 w 696949"/>
              <a:gd name="connsiteY103" fmla="*/ 5670246 h 6127446"/>
              <a:gd name="connsiteX104" fmla="*/ 695384 w 696949"/>
              <a:gd name="connsiteY104" fmla="*/ 5704112 h 6127446"/>
              <a:gd name="connsiteX0" fmla="*/ 424450 w 696949"/>
              <a:gd name="connsiteY0" fmla="*/ 6127446 h 6127446"/>
              <a:gd name="connsiteX1" fmla="*/ 407517 w 696949"/>
              <a:gd name="connsiteY1" fmla="*/ 6102046 h 6127446"/>
              <a:gd name="connsiteX2" fmla="*/ 382117 w 696949"/>
              <a:gd name="connsiteY2" fmla="*/ 6051246 h 6127446"/>
              <a:gd name="connsiteX3" fmla="*/ 356717 w 696949"/>
              <a:gd name="connsiteY3" fmla="*/ 5958112 h 6127446"/>
              <a:gd name="connsiteX4" fmla="*/ 322850 w 696949"/>
              <a:gd name="connsiteY4" fmla="*/ 5907312 h 6127446"/>
              <a:gd name="connsiteX5" fmla="*/ 314384 w 696949"/>
              <a:gd name="connsiteY5" fmla="*/ 5881912 h 6127446"/>
              <a:gd name="connsiteX6" fmla="*/ 297450 w 696949"/>
              <a:gd name="connsiteY6" fmla="*/ 5864979 h 6127446"/>
              <a:gd name="connsiteX7" fmla="*/ 280517 w 696949"/>
              <a:gd name="connsiteY7" fmla="*/ 5805712 h 6127446"/>
              <a:gd name="connsiteX8" fmla="*/ 246650 w 696949"/>
              <a:gd name="connsiteY8" fmla="*/ 5754912 h 6127446"/>
              <a:gd name="connsiteX9" fmla="*/ 238184 w 696949"/>
              <a:gd name="connsiteY9" fmla="*/ 5729512 h 6127446"/>
              <a:gd name="connsiteX10" fmla="*/ 221250 w 696949"/>
              <a:gd name="connsiteY10" fmla="*/ 5704112 h 6127446"/>
              <a:gd name="connsiteX11" fmla="*/ 195850 w 696949"/>
              <a:gd name="connsiteY11" fmla="*/ 5644846 h 6127446"/>
              <a:gd name="connsiteX12" fmla="*/ 187384 w 696949"/>
              <a:gd name="connsiteY12" fmla="*/ 5594046 h 6127446"/>
              <a:gd name="connsiteX13" fmla="*/ 178917 w 696949"/>
              <a:gd name="connsiteY13" fmla="*/ 5568646 h 6127446"/>
              <a:gd name="connsiteX14" fmla="*/ 170450 w 696949"/>
              <a:gd name="connsiteY14" fmla="*/ 5534779 h 6127446"/>
              <a:gd name="connsiteX15" fmla="*/ 153517 w 696949"/>
              <a:gd name="connsiteY15" fmla="*/ 5475512 h 6127446"/>
              <a:gd name="connsiteX16" fmla="*/ 136584 w 696949"/>
              <a:gd name="connsiteY16" fmla="*/ 5348512 h 6127446"/>
              <a:gd name="connsiteX17" fmla="*/ 128117 w 696949"/>
              <a:gd name="connsiteY17" fmla="*/ 5323112 h 6127446"/>
              <a:gd name="connsiteX18" fmla="*/ 119650 w 696949"/>
              <a:gd name="connsiteY18" fmla="*/ 5272312 h 6127446"/>
              <a:gd name="connsiteX19" fmla="*/ 102717 w 696949"/>
              <a:gd name="connsiteY19" fmla="*/ 5128379 h 6127446"/>
              <a:gd name="connsiteX20" fmla="*/ 94250 w 696949"/>
              <a:gd name="connsiteY20" fmla="*/ 5086046 h 6127446"/>
              <a:gd name="connsiteX21" fmla="*/ 77317 w 696949"/>
              <a:gd name="connsiteY21" fmla="*/ 5035246 h 6127446"/>
              <a:gd name="connsiteX22" fmla="*/ 68850 w 696949"/>
              <a:gd name="connsiteY22" fmla="*/ 4967512 h 6127446"/>
              <a:gd name="connsiteX23" fmla="*/ 60384 w 696949"/>
              <a:gd name="connsiteY23" fmla="*/ 4933646 h 6127446"/>
              <a:gd name="connsiteX24" fmla="*/ 51917 w 696949"/>
              <a:gd name="connsiteY24" fmla="*/ 4882846 h 6127446"/>
              <a:gd name="connsiteX25" fmla="*/ 18050 w 696949"/>
              <a:gd name="connsiteY25" fmla="*/ 4578046 h 6127446"/>
              <a:gd name="connsiteX26" fmla="*/ 15801 w 696949"/>
              <a:gd name="connsiteY26" fmla="*/ 4267954 h 6127446"/>
              <a:gd name="connsiteX27" fmla="*/ 11302 w 696949"/>
              <a:gd name="connsiteY27" fmla="*/ 4167677 h 6127446"/>
              <a:gd name="connsiteX28" fmla="*/ 16199 w 696949"/>
              <a:gd name="connsiteY28" fmla="*/ 4029564 h 6127446"/>
              <a:gd name="connsiteX29" fmla="*/ 9451 w 696949"/>
              <a:gd name="connsiteY29" fmla="*/ 3779004 h 6127446"/>
              <a:gd name="connsiteX30" fmla="*/ 5086 w 696949"/>
              <a:gd name="connsiteY30" fmla="*/ 3697909 h 6127446"/>
              <a:gd name="connsiteX31" fmla="*/ 1117 w 696949"/>
              <a:gd name="connsiteY31" fmla="*/ 3477379 h 6127446"/>
              <a:gd name="connsiteX32" fmla="*/ 18050 w 696949"/>
              <a:gd name="connsiteY32" fmla="*/ 2825446 h 6127446"/>
              <a:gd name="connsiteX33" fmla="*/ 43450 w 696949"/>
              <a:gd name="connsiteY33" fmla="*/ 2351312 h 6127446"/>
              <a:gd name="connsiteX34" fmla="*/ 51917 w 696949"/>
              <a:gd name="connsiteY34" fmla="*/ 2317446 h 6127446"/>
              <a:gd name="connsiteX35" fmla="*/ 51917 w 696949"/>
              <a:gd name="connsiteY35" fmla="*/ 1640112 h 6127446"/>
              <a:gd name="connsiteX36" fmla="*/ 60384 w 696949"/>
              <a:gd name="connsiteY36" fmla="*/ 1589312 h 6127446"/>
              <a:gd name="connsiteX37" fmla="*/ 68850 w 696949"/>
              <a:gd name="connsiteY37" fmla="*/ 1530046 h 6127446"/>
              <a:gd name="connsiteX38" fmla="*/ 77317 w 696949"/>
              <a:gd name="connsiteY38" fmla="*/ 1496179 h 6127446"/>
              <a:gd name="connsiteX39" fmla="*/ 85784 w 696949"/>
              <a:gd name="connsiteY39" fmla="*/ 1428446 h 6127446"/>
              <a:gd name="connsiteX40" fmla="*/ 102717 w 696949"/>
              <a:gd name="connsiteY40" fmla="*/ 1309912 h 6127446"/>
              <a:gd name="connsiteX41" fmla="*/ 94250 w 696949"/>
              <a:gd name="connsiteY41" fmla="*/ 1149046 h 6127446"/>
              <a:gd name="connsiteX42" fmla="*/ 102717 w 696949"/>
              <a:gd name="connsiteY42" fmla="*/ 776512 h 6127446"/>
              <a:gd name="connsiteX43" fmla="*/ 111184 w 696949"/>
              <a:gd name="connsiteY43" fmla="*/ 700312 h 6127446"/>
              <a:gd name="connsiteX44" fmla="*/ 128117 w 696949"/>
              <a:gd name="connsiteY44" fmla="*/ 539446 h 6127446"/>
              <a:gd name="connsiteX45" fmla="*/ 145050 w 696949"/>
              <a:gd name="connsiteY45" fmla="*/ 260046 h 6127446"/>
              <a:gd name="connsiteX46" fmla="*/ 153517 w 696949"/>
              <a:gd name="connsiteY46" fmla="*/ 217712 h 6127446"/>
              <a:gd name="connsiteX47" fmla="*/ 161984 w 696949"/>
              <a:gd name="connsiteY47" fmla="*/ 39912 h 6127446"/>
              <a:gd name="connsiteX48" fmla="*/ 339784 w 696949"/>
              <a:gd name="connsiteY48" fmla="*/ 48379 h 6127446"/>
              <a:gd name="connsiteX49" fmla="*/ 390584 w 696949"/>
              <a:gd name="connsiteY49" fmla="*/ 56846 h 6127446"/>
              <a:gd name="connsiteX50" fmla="*/ 466784 w 696949"/>
              <a:gd name="connsiteY50" fmla="*/ 73779 h 6127446"/>
              <a:gd name="connsiteX51" fmla="*/ 475250 w 696949"/>
              <a:gd name="connsiteY51" fmla="*/ 251579 h 6127446"/>
              <a:gd name="connsiteX52" fmla="*/ 458317 w 696949"/>
              <a:gd name="connsiteY52" fmla="*/ 336246 h 6127446"/>
              <a:gd name="connsiteX53" fmla="*/ 441384 w 696949"/>
              <a:gd name="connsiteY53" fmla="*/ 463246 h 6127446"/>
              <a:gd name="connsiteX54" fmla="*/ 432917 w 696949"/>
              <a:gd name="connsiteY54" fmla="*/ 497112 h 6127446"/>
              <a:gd name="connsiteX55" fmla="*/ 424450 w 696949"/>
              <a:gd name="connsiteY55" fmla="*/ 581779 h 6127446"/>
              <a:gd name="connsiteX56" fmla="*/ 407517 w 696949"/>
              <a:gd name="connsiteY56" fmla="*/ 632579 h 6127446"/>
              <a:gd name="connsiteX57" fmla="*/ 399050 w 696949"/>
              <a:gd name="connsiteY57" fmla="*/ 708779 h 6127446"/>
              <a:gd name="connsiteX58" fmla="*/ 390584 w 696949"/>
              <a:gd name="connsiteY58" fmla="*/ 742646 h 6127446"/>
              <a:gd name="connsiteX59" fmla="*/ 382117 w 696949"/>
              <a:gd name="connsiteY59" fmla="*/ 784979 h 6127446"/>
              <a:gd name="connsiteX60" fmla="*/ 373650 w 696949"/>
              <a:gd name="connsiteY60" fmla="*/ 844246 h 6127446"/>
              <a:gd name="connsiteX61" fmla="*/ 348250 w 696949"/>
              <a:gd name="connsiteY61" fmla="*/ 988179 h 6127446"/>
              <a:gd name="connsiteX62" fmla="*/ 339784 w 696949"/>
              <a:gd name="connsiteY62" fmla="*/ 1589312 h 6127446"/>
              <a:gd name="connsiteX63" fmla="*/ 322850 w 696949"/>
              <a:gd name="connsiteY63" fmla="*/ 1673979 h 6127446"/>
              <a:gd name="connsiteX64" fmla="*/ 314384 w 696949"/>
              <a:gd name="connsiteY64" fmla="*/ 1724779 h 6127446"/>
              <a:gd name="connsiteX65" fmla="*/ 305917 w 696949"/>
              <a:gd name="connsiteY65" fmla="*/ 1843312 h 6127446"/>
              <a:gd name="connsiteX66" fmla="*/ 297450 w 696949"/>
              <a:gd name="connsiteY66" fmla="*/ 1885646 h 6127446"/>
              <a:gd name="connsiteX67" fmla="*/ 288984 w 696949"/>
              <a:gd name="connsiteY67" fmla="*/ 1944912 h 6127446"/>
              <a:gd name="connsiteX68" fmla="*/ 280517 w 696949"/>
              <a:gd name="connsiteY68" fmla="*/ 2410579 h 6127446"/>
              <a:gd name="connsiteX69" fmla="*/ 263584 w 696949"/>
              <a:gd name="connsiteY69" fmla="*/ 2579912 h 6127446"/>
              <a:gd name="connsiteX70" fmla="*/ 255117 w 696949"/>
              <a:gd name="connsiteY70" fmla="*/ 2766179 h 6127446"/>
              <a:gd name="connsiteX71" fmla="*/ 246650 w 696949"/>
              <a:gd name="connsiteY71" fmla="*/ 3350379 h 6127446"/>
              <a:gd name="connsiteX72" fmla="*/ 238184 w 696949"/>
              <a:gd name="connsiteY72" fmla="*/ 3443512 h 6127446"/>
              <a:gd name="connsiteX73" fmla="*/ 242682 w 696949"/>
              <a:gd name="connsiteY73" fmla="*/ 3579905 h 6127446"/>
              <a:gd name="connsiteX74" fmla="*/ 241359 w 696949"/>
              <a:gd name="connsiteY74" fmla="*/ 3786280 h 6127446"/>
              <a:gd name="connsiteX75" fmla="*/ 240035 w 696949"/>
              <a:gd name="connsiteY75" fmla="*/ 3859834 h 6127446"/>
              <a:gd name="connsiteX76" fmla="*/ 241359 w 696949"/>
              <a:gd name="connsiteY76" fmla="*/ 4014351 h 6127446"/>
              <a:gd name="connsiteX77" fmla="*/ 229717 w 696949"/>
              <a:gd name="connsiteY77" fmla="*/ 4129312 h 6127446"/>
              <a:gd name="connsiteX78" fmla="*/ 238184 w 696949"/>
              <a:gd name="connsiteY78" fmla="*/ 4247846 h 6127446"/>
              <a:gd name="connsiteX79" fmla="*/ 246650 w 696949"/>
              <a:gd name="connsiteY79" fmla="*/ 4307112 h 6127446"/>
              <a:gd name="connsiteX80" fmla="*/ 255117 w 696949"/>
              <a:gd name="connsiteY80" fmla="*/ 4400246 h 6127446"/>
              <a:gd name="connsiteX81" fmla="*/ 263584 w 696949"/>
              <a:gd name="connsiteY81" fmla="*/ 4467979 h 6127446"/>
              <a:gd name="connsiteX82" fmla="*/ 272050 w 696949"/>
              <a:gd name="connsiteY82" fmla="*/ 4552646 h 6127446"/>
              <a:gd name="connsiteX83" fmla="*/ 288984 w 696949"/>
              <a:gd name="connsiteY83" fmla="*/ 4662712 h 6127446"/>
              <a:gd name="connsiteX84" fmla="*/ 297450 w 696949"/>
              <a:gd name="connsiteY84" fmla="*/ 4755846 h 6127446"/>
              <a:gd name="connsiteX85" fmla="*/ 305917 w 696949"/>
              <a:gd name="connsiteY85" fmla="*/ 4789712 h 6127446"/>
              <a:gd name="connsiteX86" fmla="*/ 314384 w 696949"/>
              <a:gd name="connsiteY86" fmla="*/ 4832046 h 6127446"/>
              <a:gd name="connsiteX87" fmla="*/ 331317 w 696949"/>
              <a:gd name="connsiteY87" fmla="*/ 4959046 h 6127446"/>
              <a:gd name="connsiteX88" fmla="*/ 356717 w 696949"/>
              <a:gd name="connsiteY88" fmla="*/ 5043712 h 6127446"/>
              <a:gd name="connsiteX89" fmla="*/ 365184 w 696949"/>
              <a:gd name="connsiteY89" fmla="*/ 5077579 h 6127446"/>
              <a:gd name="connsiteX90" fmla="*/ 382117 w 696949"/>
              <a:gd name="connsiteY90" fmla="*/ 5153779 h 6127446"/>
              <a:gd name="connsiteX91" fmla="*/ 399050 w 696949"/>
              <a:gd name="connsiteY91" fmla="*/ 5179179 h 6127446"/>
              <a:gd name="connsiteX92" fmla="*/ 407517 w 696949"/>
              <a:gd name="connsiteY92" fmla="*/ 5213046 h 6127446"/>
              <a:gd name="connsiteX93" fmla="*/ 449850 w 696949"/>
              <a:gd name="connsiteY93" fmla="*/ 5263846 h 6127446"/>
              <a:gd name="connsiteX94" fmla="*/ 492184 w 696949"/>
              <a:gd name="connsiteY94" fmla="*/ 5340046 h 6127446"/>
              <a:gd name="connsiteX95" fmla="*/ 526050 w 696949"/>
              <a:gd name="connsiteY95" fmla="*/ 5390846 h 6127446"/>
              <a:gd name="connsiteX96" fmla="*/ 551450 w 696949"/>
              <a:gd name="connsiteY96" fmla="*/ 5450112 h 6127446"/>
              <a:gd name="connsiteX97" fmla="*/ 568384 w 696949"/>
              <a:gd name="connsiteY97" fmla="*/ 5475512 h 6127446"/>
              <a:gd name="connsiteX98" fmla="*/ 585317 w 696949"/>
              <a:gd name="connsiteY98" fmla="*/ 5509379 h 6127446"/>
              <a:gd name="connsiteX99" fmla="*/ 593784 w 696949"/>
              <a:gd name="connsiteY99" fmla="*/ 5543246 h 6127446"/>
              <a:gd name="connsiteX100" fmla="*/ 619184 w 696949"/>
              <a:gd name="connsiteY100" fmla="*/ 5568646 h 6127446"/>
              <a:gd name="connsiteX101" fmla="*/ 627650 w 696949"/>
              <a:gd name="connsiteY101" fmla="*/ 5602512 h 6127446"/>
              <a:gd name="connsiteX102" fmla="*/ 669984 w 696949"/>
              <a:gd name="connsiteY102" fmla="*/ 5644846 h 6127446"/>
              <a:gd name="connsiteX103" fmla="*/ 678450 w 696949"/>
              <a:gd name="connsiteY103" fmla="*/ 5670246 h 6127446"/>
              <a:gd name="connsiteX104" fmla="*/ 695384 w 696949"/>
              <a:gd name="connsiteY104" fmla="*/ 5704112 h 6127446"/>
              <a:gd name="connsiteX0" fmla="*/ 424450 w 696949"/>
              <a:gd name="connsiteY0" fmla="*/ 6127446 h 6127446"/>
              <a:gd name="connsiteX1" fmla="*/ 407517 w 696949"/>
              <a:gd name="connsiteY1" fmla="*/ 6102046 h 6127446"/>
              <a:gd name="connsiteX2" fmla="*/ 382117 w 696949"/>
              <a:gd name="connsiteY2" fmla="*/ 6051246 h 6127446"/>
              <a:gd name="connsiteX3" fmla="*/ 356717 w 696949"/>
              <a:gd name="connsiteY3" fmla="*/ 5958112 h 6127446"/>
              <a:gd name="connsiteX4" fmla="*/ 322850 w 696949"/>
              <a:gd name="connsiteY4" fmla="*/ 5907312 h 6127446"/>
              <a:gd name="connsiteX5" fmla="*/ 314384 w 696949"/>
              <a:gd name="connsiteY5" fmla="*/ 5881912 h 6127446"/>
              <a:gd name="connsiteX6" fmla="*/ 297450 w 696949"/>
              <a:gd name="connsiteY6" fmla="*/ 5864979 h 6127446"/>
              <a:gd name="connsiteX7" fmla="*/ 280517 w 696949"/>
              <a:gd name="connsiteY7" fmla="*/ 5805712 h 6127446"/>
              <a:gd name="connsiteX8" fmla="*/ 246650 w 696949"/>
              <a:gd name="connsiteY8" fmla="*/ 5754912 h 6127446"/>
              <a:gd name="connsiteX9" fmla="*/ 238184 w 696949"/>
              <a:gd name="connsiteY9" fmla="*/ 5729512 h 6127446"/>
              <a:gd name="connsiteX10" fmla="*/ 221250 w 696949"/>
              <a:gd name="connsiteY10" fmla="*/ 5704112 h 6127446"/>
              <a:gd name="connsiteX11" fmla="*/ 195850 w 696949"/>
              <a:gd name="connsiteY11" fmla="*/ 5644846 h 6127446"/>
              <a:gd name="connsiteX12" fmla="*/ 187384 w 696949"/>
              <a:gd name="connsiteY12" fmla="*/ 5594046 h 6127446"/>
              <a:gd name="connsiteX13" fmla="*/ 178917 w 696949"/>
              <a:gd name="connsiteY13" fmla="*/ 5568646 h 6127446"/>
              <a:gd name="connsiteX14" fmla="*/ 170450 w 696949"/>
              <a:gd name="connsiteY14" fmla="*/ 5534779 h 6127446"/>
              <a:gd name="connsiteX15" fmla="*/ 153517 w 696949"/>
              <a:gd name="connsiteY15" fmla="*/ 5475512 h 6127446"/>
              <a:gd name="connsiteX16" fmla="*/ 136584 w 696949"/>
              <a:gd name="connsiteY16" fmla="*/ 5348512 h 6127446"/>
              <a:gd name="connsiteX17" fmla="*/ 128117 w 696949"/>
              <a:gd name="connsiteY17" fmla="*/ 5323112 h 6127446"/>
              <a:gd name="connsiteX18" fmla="*/ 119650 w 696949"/>
              <a:gd name="connsiteY18" fmla="*/ 5272312 h 6127446"/>
              <a:gd name="connsiteX19" fmla="*/ 102717 w 696949"/>
              <a:gd name="connsiteY19" fmla="*/ 5128379 h 6127446"/>
              <a:gd name="connsiteX20" fmla="*/ 94250 w 696949"/>
              <a:gd name="connsiteY20" fmla="*/ 5086046 h 6127446"/>
              <a:gd name="connsiteX21" fmla="*/ 77317 w 696949"/>
              <a:gd name="connsiteY21" fmla="*/ 5035246 h 6127446"/>
              <a:gd name="connsiteX22" fmla="*/ 68850 w 696949"/>
              <a:gd name="connsiteY22" fmla="*/ 4967512 h 6127446"/>
              <a:gd name="connsiteX23" fmla="*/ 60384 w 696949"/>
              <a:gd name="connsiteY23" fmla="*/ 4933646 h 6127446"/>
              <a:gd name="connsiteX24" fmla="*/ 51917 w 696949"/>
              <a:gd name="connsiteY24" fmla="*/ 4882846 h 6127446"/>
              <a:gd name="connsiteX25" fmla="*/ 18050 w 696949"/>
              <a:gd name="connsiteY25" fmla="*/ 4578046 h 6127446"/>
              <a:gd name="connsiteX26" fmla="*/ 15801 w 696949"/>
              <a:gd name="connsiteY26" fmla="*/ 4267954 h 6127446"/>
              <a:gd name="connsiteX27" fmla="*/ 11302 w 696949"/>
              <a:gd name="connsiteY27" fmla="*/ 4167677 h 6127446"/>
              <a:gd name="connsiteX28" fmla="*/ 16199 w 696949"/>
              <a:gd name="connsiteY28" fmla="*/ 4029564 h 6127446"/>
              <a:gd name="connsiteX29" fmla="*/ 9451 w 696949"/>
              <a:gd name="connsiteY29" fmla="*/ 3779004 h 6127446"/>
              <a:gd name="connsiteX30" fmla="*/ 5086 w 696949"/>
              <a:gd name="connsiteY30" fmla="*/ 3697909 h 6127446"/>
              <a:gd name="connsiteX31" fmla="*/ 1117 w 696949"/>
              <a:gd name="connsiteY31" fmla="*/ 3477379 h 6127446"/>
              <a:gd name="connsiteX32" fmla="*/ 18050 w 696949"/>
              <a:gd name="connsiteY32" fmla="*/ 2825446 h 6127446"/>
              <a:gd name="connsiteX33" fmla="*/ 43450 w 696949"/>
              <a:gd name="connsiteY33" fmla="*/ 2351312 h 6127446"/>
              <a:gd name="connsiteX34" fmla="*/ 51917 w 696949"/>
              <a:gd name="connsiteY34" fmla="*/ 2317446 h 6127446"/>
              <a:gd name="connsiteX35" fmla="*/ 51917 w 696949"/>
              <a:gd name="connsiteY35" fmla="*/ 1640112 h 6127446"/>
              <a:gd name="connsiteX36" fmla="*/ 60384 w 696949"/>
              <a:gd name="connsiteY36" fmla="*/ 1589312 h 6127446"/>
              <a:gd name="connsiteX37" fmla="*/ 68850 w 696949"/>
              <a:gd name="connsiteY37" fmla="*/ 1530046 h 6127446"/>
              <a:gd name="connsiteX38" fmla="*/ 77317 w 696949"/>
              <a:gd name="connsiteY38" fmla="*/ 1496179 h 6127446"/>
              <a:gd name="connsiteX39" fmla="*/ 85784 w 696949"/>
              <a:gd name="connsiteY39" fmla="*/ 1428446 h 6127446"/>
              <a:gd name="connsiteX40" fmla="*/ 102717 w 696949"/>
              <a:gd name="connsiteY40" fmla="*/ 1309912 h 6127446"/>
              <a:gd name="connsiteX41" fmla="*/ 94250 w 696949"/>
              <a:gd name="connsiteY41" fmla="*/ 1149046 h 6127446"/>
              <a:gd name="connsiteX42" fmla="*/ 102717 w 696949"/>
              <a:gd name="connsiteY42" fmla="*/ 776512 h 6127446"/>
              <a:gd name="connsiteX43" fmla="*/ 111184 w 696949"/>
              <a:gd name="connsiteY43" fmla="*/ 700312 h 6127446"/>
              <a:gd name="connsiteX44" fmla="*/ 128117 w 696949"/>
              <a:gd name="connsiteY44" fmla="*/ 539446 h 6127446"/>
              <a:gd name="connsiteX45" fmla="*/ 145050 w 696949"/>
              <a:gd name="connsiteY45" fmla="*/ 260046 h 6127446"/>
              <a:gd name="connsiteX46" fmla="*/ 153517 w 696949"/>
              <a:gd name="connsiteY46" fmla="*/ 217712 h 6127446"/>
              <a:gd name="connsiteX47" fmla="*/ 161984 w 696949"/>
              <a:gd name="connsiteY47" fmla="*/ 39912 h 6127446"/>
              <a:gd name="connsiteX48" fmla="*/ 339784 w 696949"/>
              <a:gd name="connsiteY48" fmla="*/ 48379 h 6127446"/>
              <a:gd name="connsiteX49" fmla="*/ 390584 w 696949"/>
              <a:gd name="connsiteY49" fmla="*/ 56846 h 6127446"/>
              <a:gd name="connsiteX50" fmla="*/ 466784 w 696949"/>
              <a:gd name="connsiteY50" fmla="*/ 73779 h 6127446"/>
              <a:gd name="connsiteX51" fmla="*/ 475250 w 696949"/>
              <a:gd name="connsiteY51" fmla="*/ 251579 h 6127446"/>
              <a:gd name="connsiteX52" fmla="*/ 458317 w 696949"/>
              <a:gd name="connsiteY52" fmla="*/ 336246 h 6127446"/>
              <a:gd name="connsiteX53" fmla="*/ 441384 w 696949"/>
              <a:gd name="connsiteY53" fmla="*/ 463246 h 6127446"/>
              <a:gd name="connsiteX54" fmla="*/ 432917 w 696949"/>
              <a:gd name="connsiteY54" fmla="*/ 497112 h 6127446"/>
              <a:gd name="connsiteX55" fmla="*/ 424450 w 696949"/>
              <a:gd name="connsiteY55" fmla="*/ 581779 h 6127446"/>
              <a:gd name="connsiteX56" fmla="*/ 407517 w 696949"/>
              <a:gd name="connsiteY56" fmla="*/ 632579 h 6127446"/>
              <a:gd name="connsiteX57" fmla="*/ 399050 w 696949"/>
              <a:gd name="connsiteY57" fmla="*/ 708779 h 6127446"/>
              <a:gd name="connsiteX58" fmla="*/ 390584 w 696949"/>
              <a:gd name="connsiteY58" fmla="*/ 742646 h 6127446"/>
              <a:gd name="connsiteX59" fmla="*/ 382117 w 696949"/>
              <a:gd name="connsiteY59" fmla="*/ 784979 h 6127446"/>
              <a:gd name="connsiteX60" fmla="*/ 373650 w 696949"/>
              <a:gd name="connsiteY60" fmla="*/ 844246 h 6127446"/>
              <a:gd name="connsiteX61" fmla="*/ 348250 w 696949"/>
              <a:gd name="connsiteY61" fmla="*/ 988179 h 6127446"/>
              <a:gd name="connsiteX62" fmla="*/ 339784 w 696949"/>
              <a:gd name="connsiteY62" fmla="*/ 1589312 h 6127446"/>
              <a:gd name="connsiteX63" fmla="*/ 322850 w 696949"/>
              <a:gd name="connsiteY63" fmla="*/ 1673979 h 6127446"/>
              <a:gd name="connsiteX64" fmla="*/ 314384 w 696949"/>
              <a:gd name="connsiteY64" fmla="*/ 1724779 h 6127446"/>
              <a:gd name="connsiteX65" fmla="*/ 305917 w 696949"/>
              <a:gd name="connsiteY65" fmla="*/ 1843312 h 6127446"/>
              <a:gd name="connsiteX66" fmla="*/ 297450 w 696949"/>
              <a:gd name="connsiteY66" fmla="*/ 1885646 h 6127446"/>
              <a:gd name="connsiteX67" fmla="*/ 288984 w 696949"/>
              <a:gd name="connsiteY67" fmla="*/ 1944912 h 6127446"/>
              <a:gd name="connsiteX68" fmla="*/ 280517 w 696949"/>
              <a:gd name="connsiteY68" fmla="*/ 2410579 h 6127446"/>
              <a:gd name="connsiteX69" fmla="*/ 263584 w 696949"/>
              <a:gd name="connsiteY69" fmla="*/ 2579912 h 6127446"/>
              <a:gd name="connsiteX70" fmla="*/ 255117 w 696949"/>
              <a:gd name="connsiteY70" fmla="*/ 2766179 h 6127446"/>
              <a:gd name="connsiteX71" fmla="*/ 246650 w 696949"/>
              <a:gd name="connsiteY71" fmla="*/ 3350379 h 6127446"/>
              <a:gd name="connsiteX72" fmla="*/ 248900 w 696949"/>
              <a:gd name="connsiteY72" fmla="*/ 3461372 h 6127446"/>
              <a:gd name="connsiteX73" fmla="*/ 242682 w 696949"/>
              <a:gd name="connsiteY73" fmla="*/ 3579905 h 6127446"/>
              <a:gd name="connsiteX74" fmla="*/ 241359 w 696949"/>
              <a:gd name="connsiteY74" fmla="*/ 3786280 h 6127446"/>
              <a:gd name="connsiteX75" fmla="*/ 240035 w 696949"/>
              <a:gd name="connsiteY75" fmla="*/ 3859834 h 6127446"/>
              <a:gd name="connsiteX76" fmla="*/ 241359 w 696949"/>
              <a:gd name="connsiteY76" fmla="*/ 4014351 h 6127446"/>
              <a:gd name="connsiteX77" fmla="*/ 229717 w 696949"/>
              <a:gd name="connsiteY77" fmla="*/ 4129312 h 6127446"/>
              <a:gd name="connsiteX78" fmla="*/ 238184 w 696949"/>
              <a:gd name="connsiteY78" fmla="*/ 4247846 h 6127446"/>
              <a:gd name="connsiteX79" fmla="*/ 246650 w 696949"/>
              <a:gd name="connsiteY79" fmla="*/ 4307112 h 6127446"/>
              <a:gd name="connsiteX80" fmla="*/ 255117 w 696949"/>
              <a:gd name="connsiteY80" fmla="*/ 4400246 h 6127446"/>
              <a:gd name="connsiteX81" fmla="*/ 263584 w 696949"/>
              <a:gd name="connsiteY81" fmla="*/ 4467979 h 6127446"/>
              <a:gd name="connsiteX82" fmla="*/ 272050 w 696949"/>
              <a:gd name="connsiteY82" fmla="*/ 4552646 h 6127446"/>
              <a:gd name="connsiteX83" fmla="*/ 288984 w 696949"/>
              <a:gd name="connsiteY83" fmla="*/ 4662712 h 6127446"/>
              <a:gd name="connsiteX84" fmla="*/ 297450 w 696949"/>
              <a:gd name="connsiteY84" fmla="*/ 4755846 h 6127446"/>
              <a:gd name="connsiteX85" fmla="*/ 305917 w 696949"/>
              <a:gd name="connsiteY85" fmla="*/ 4789712 h 6127446"/>
              <a:gd name="connsiteX86" fmla="*/ 314384 w 696949"/>
              <a:gd name="connsiteY86" fmla="*/ 4832046 h 6127446"/>
              <a:gd name="connsiteX87" fmla="*/ 331317 w 696949"/>
              <a:gd name="connsiteY87" fmla="*/ 4959046 h 6127446"/>
              <a:gd name="connsiteX88" fmla="*/ 356717 w 696949"/>
              <a:gd name="connsiteY88" fmla="*/ 5043712 h 6127446"/>
              <a:gd name="connsiteX89" fmla="*/ 365184 w 696949"/>
              <a:gd name="connsiteY89" fmla="*/ 5077579 h 6127446"/>
              <a:gd name="connsiteX90" fmla="*/ 382117 w 696949"/>
              <a:gd name="connsiteY90" fmla="*/ 5153779 h 6127446"/>
              <a:gd name="connsiteX91" fmla="*/ 399050 w 696949"/>
              <a:gd name="connsiteY91" fmla="*/ 5179179 h 6127446"/>
              <a:gd name="connsiteX92" fmla="*/ 407517 w 696949"/>
              <a:gd name="connsiteY92" fmla="*/ 5213046 h 6127446"/>
              <a:gd name="connsiteX93" fmla="*/ 449850 w 696949"/>
              <a:gd name="connsiteY93" fmla="*/ 5263846 h 6127446"/>
              <a:gd name="connsiteX94" fmla="*/ 492184 w 696949"/>
              <a:gd name="connsiteY94" fmla="*/ 5340046 h 6127446"/>
              <a:gd name="connsiteX95" fmla="*/ 526050 w 696949"/>
              <a:gd name="connsiteY95" fmla="*/ 5390846 h 6127446"/>
              <a:gd name="connsiteX96" fmla="*/ 551450 w 696949"/>
              <a:gd name="connsiteY96" fmla="*/ 5450112 h 6127446"/>
              <a:gd name="connsiteX97" fmla="*/ 568384 w 696949"/>
              <a:gd name="connsiteY97" fmla="*/ 5475512 h 6127446"/>
              <a:gd name="connsiteX98" fmla="*/ 585317 w 696949"/>
              <a:gd name="connsiteY98" fmla="*/ 5509379 h 6127446"/>
              <a:gd name="connsiteX99" fmla="*/ 593784 w 696949"/>
              <a:gd name="connsiteY99" fmla="*/ 5543246 h 6127446"/>
              <a:gd name="connsiteX100" fmla="*/ 619184 w 696949"/>
              <a:gd name="connsiteY100" fmla="*/ 5568646 h 6127446"/>
              <a:gd name="connsiteX101" fmla="*/ 627650 w 696949"/>
              <a:gd name="connsiteY101" fmla="*/ 5602512 h 6127446"/>
              <a:gd name="connsiteX102" fmla="*/ 669984 w 696949"/>
              <a:gd name="connsiteY102" fmla="*/ 5644846 h 6127446"/>
              <a:gd name="connsiteX103" fmla="*/ 678450 w 696949"/>
              <a:gd name="connsiteY103" fmla="*/ 5670246 h 6127446"/>
              <a:gd name="connsiteX104" fmla="*/ 695384 w 696949"/>
              <a:gd name="connsiteY104" fmla="*/ 5704112 h 6127446"/>
              <a:gd name="connsiteX0" fmla="*/ 424450 w 696949"/>
              <a:gd name="connsiteY0" fmla="*/ 6127446 h 6127446"/>
              <a:gd name="connsiteX1" fmla="*/ 407517 w 696949"/>
              <a:gd name="connsiteY1" fmla="*/ 6102046 h 6127446"/>
              <a:gd name="connsiteX2" fmla="*/ 382117 w 696949"/>
              <a:gd name="connsiteY2" fmla="*/ 6051246 h 6127446"/>
              <a:gd name="connsiteX3" fmla="*/ 356717 w 696949"/>
              <a:gd name="connsiteY3" fmla="*/ 5958112 h 6127446"/>
              <a:gd name="connsiteX4" fmla="*/ 322850 w 696949"/>
              <a:gd name="connsiteY4" fmla="*/ 5907312 h 6127446"/>
              <a:gd name="connsiteX5" fmla="*/ 314384 w 696949"/>
              <a:gd name="connsiteY5" fmla="*/ 5881912 h 6127446"/>
              <a:gd name="connsiteX6" fmla="*/ 297450 w 696949"/>
              <a:gd name="connsiteY6" fmla="*/ 5864979 h 6127446"/>
              <a:gd name="connsiteX7" fmla="*/ 280517 w 696949"/>
              <a:gd name="connsiteY7" fmla="*/ 5805712 h 6127446"/>
              <a:gd name="connsiteX8" fmla="*/ 246650 w 696949"/>
              <a:gd name="connsiteY8" fmla="*/ 5754912 h 6127446"/>
              <a:gd name="connsiteX9" fmla="*/ 238184 w 696949"/>
              <a:gd name="connsiteY9" fmla="*/ 5729512 h 6127446"/>
              <a:gd name="connsiteX10" fmla="*/ 221250 w 696949"/>
              <a:gd name="connsiteY10" fmla="*/ 5704112 h 6127446"/>
              <a:gd name="connsiteX11" fmla="*/ 195850 w 696949"/>
              <a:gd name="connsiteY11" fmla="*/ 5644846 h 6127446"/>
              <a:gd name="connsiteX12" fmla="*/ 187384 w 696949"/>
              <a:gd name="connsiteY12" fmla="*/ 5594046 h 6127446"/>
              <a:gd name="connsiteX13" fmla="*/ 178917 w 696949"/>
              <a:gd name="connsiteY13" fmla="*/ 5568646 h 6127446"/>
              <a:gd name="connsiteX14" fmla="*/ 170450 w 696949"/>
              <a:gd name="connsiteY14" fmla="*/ 5534779 h 6127446"/>
              <a:gd name="connsiteX15" fmla="*/ 153517 w 696949"/>
              <a:gd name="connsiteY15" fmla="*/ 5475512 h 6127446"/>
              <a:gd name="connsiteX16" fmla="*/ 136584 w 696949"/>
              <a:gd name="connsiteY16" fmla="*/ 5348512 h 6127446"/>
              <a:gd name="connsiteX17" fmla="*/ 128117 w 696949"/>
              <a:gd name="connsiteY17" fmla="*/ 5323112 h 6127446"/>
              <a:gd name="connsiteX18" fmla="*/ 119650 w 696949"/>
              <a:gd name="connsiteY18" fmla="*/ 5272312 h 6127446"/>
              <a:gd name="connsiteX19" fmla="*/ 102717 w 696949"/>
              <a:gd name="connsiteY19" fmla="*/ 5128379 h 6127446"/>
              <a:gd name="connsiteX20" fmla="*/ 94250 w 696949"/>
              <a:gd name="connsiteY20" fmla="*/ 5086046 h 6127446"/>
              <a:gd name="connsiteX21" fmla="*/ 77317 w 696949"/>
              <a:gd name="connsiteY21" fmla="*/ 5035246 h 6127446"/>
              <a:gd name="connsiteX22" fmla="*/ 68850 w 696949"/>
              <a:gd name="connsiteY22" fmla="*/ 4967512 h 6127446"/>
              <a:gd name="connsiteX23" fmla="*/ 60384 w 696949"/>
              <a:gd name="connsiteY23" fmla="*/ 4933646 h 6127446"/>
              <a:gd name="connsiteX24" fmla="*/ 51917 w 696949"/>
              <a:gd name="connsiteY24" fmla="*/ 4882846 h 6127446"/>
              <a:gd name="connsiteX25" fmla="*/ 18050 w 696949"/>
              <a:gd name="connsiteY25" fmla="*/ 4578046 h 6127446"/>
              <a:gd name="connsiteX26" fmla="*/ 15801 w 696949"/>
              <a:gd name="connsiteY26" fmla="*/ 4267954 h 6127446"/>
              <a:gd name="connsiteX27" fmla="*/ 11302 w 696949"/>
              <a:gd name="connsiteY27" fmla="*/ 4167677 h 6127446"/>
              <a:gd name="connsiteX28" fmla="*/ 16199 w 696949"/>
              <a:gd name="connsiteY28" fmla="*/ 4029564 h 6127446"/>
              <a:gd name="connsiteX29" fmla="*/ 9451 w 696949"/>
              <a:gd name="connsiteY29" fmla="*/ 3779004 h 6127446"/>
              <a:gd name="connsiteX30" fmla="*/ 5086 w 696949"/>
              <a:gd name="connsiteY30" fmla="*/ 3697909 h 6127446"/>
              <a:gd name="connsiteX31" fmla="*/ 1117 w 696949"/>
              <a:gd name="connsiteY31" fmla="*/ 3477379 h 6127446"/>
              <a:gd name="connsiteX32" fmla="*/ 18050 w 696949"/>
              <a:gd name="connsiteY32" fmla="*/ 2825446 h 6127446"/>
              <a:gd name="connsiteX33" fmla="*/ 43450 w 696949"/>
              <a:gd name="connsiteY33" fmla="*/ 2351312 h 6127446"/>
              <a:gd name="connsiteX34" fmla="*/ 51917 w 696949"/>
              <a:gd name="connsiteY34" fmla="*/ 2317446 h 6127446"/>
              <a:gd name="connsiteX35" fmla="*/ 51917 w 696949"/>
              <a:gd name="connsiteY35" fmla="*/ 1640112 h 6127446"/>
              <a:gd name="connsiteX36" fmla="*/ 60384 w 696949"/>
              <a:gd name="connsiteY36" fmla="*/ 1589312 h 6127446"/>
              <a:gd name="connsiteX37" fmla="*/ 68850 w 696949"/>
              <a:gd name="connsiteY37" fmla="*/ 1530046 h 6127446"/>
              <a:gd name="connsiteX38" fmla="*/ 77317 w 696949"/>
              <a:gd name="connsiteY38" fmla="*/ 1496179 h 6127446"/>
              <a:gd name="connsiteX39" fmla="*/ 85784 w 696949"/>
              <a:gd name="connsiteY39" fmla="*/ 1428446 h 6127446"/>
              <a:gd name="connsiteX40" fmla="*/ 102717 w 696949"/>
              <a:gd name="connsiteY40" fmla="*/ 1309912 h 6127446"/>
              <a:gd name="connsiteX41" fmla="*/ 94250 w 696949"/>
              <a:gd name="connsiteY41" fmla="*/ 1149046 h 6127446"/>
              <a:gd name="connsiteX42" fmla="*/ 102717 w 696949"/>
              <a:gd name="connsiteY42" fmla="*/ 776512 h 6127446"/>
              <a:gd name="connsiteX43" fmla="*/ 111184 w 696949"/>
              <a:gd name="connsiteY43" fmla="*/ 700312 h 6127446"/>
              <a:gd name="connsiteX44" fmla="*/ 128117 w 696949"/>
              <a:gd name="connsiteY44" fmla="*/ 539446 h 6127446"/>
              <a:gd name="connsiteX45" fmla="*/ 145050 w 696949"/>
              <a:gd name="connsiteY45" fmla="*/ 260046 h 6127446"/>
              <a:gd name="connsiteX46" fmla="*/ 153517 w 696949"/>
              <a:gd name="connsiteY46" fmla="*/ 217712 h 6127446"/>
              <a:gd name="connsiteX47" fmla="*/ 161984 w 696949"/>
              <a:gd name="connsiteY47" fmla="*/ 39912 h 6127446"/>
              <a:gd name="connsiteX48" fmla="*/ 339784 w 696949"/>
              <a:gd name="connsiteY48" fmla="*/ 48379 h 6127446"/>
              <a:gd name="connsiteX49" fmla="*/ 390584 w 696949"/>
              <a:gd name="connsiteY49" fmla="*/ 56846 h 6127446"/>
              <a:gd name="connsiteX50" fmla="*/ 466784 w 696949"/>
              <a:gd name="connsiteY50" fmla="*/ 73779 h 6127446"/>
              <a:gd name="connsiteX51" fmla="*/ 475250 w 696949"/>
              <a:gd name="connsiteY51" fmla="*/ 251579 h 6127446"/>
              <a:gd name="connsiteX52" fmla="*/ 458317 w 696949"/>
              <a:gd name="connsiteY52" fmla="*/ 336246 h 6127446"/>
              <a:gd name="connsiteX53" fmla="*/ 441384 w 696949"/>
              <a:gd name="connsiteY53" fmla="*/ 463246 h 6127446"/>
              <a:gd name="connsiteX54" fmla="*/ 432917 w 696949"/>
              <a:gd name="connsiteY54" fmla="*/ 497112 h 6127446"/>
              <a:gd name="connsiteX55" fmla="*/ 424450 w 696949"/>
              <a:gd name="connsiteY55" fmla="*/ 581779 h 6127446"/>
              <a:gd name="connsiteX56" fmla="*/ 407517 w 696949"/>
              <a:gd name="connsiteY56" fmla="*/ 632579 h 6127446"/>
              <a:gd name="connsiteX57" fmla="*/ 399050 w 696949"/>
              <a:gd name="connsiteY57" fmla="*/ 708779 h 6127446"/>
              <a:gd name="connsiteX58" fmla="*/ 390584 w 696949"/>
              <a:gd name="connsiteY58" fmla="*/ 742646 h 6127446"/>
              <a:gd name="connsiteX59" fmla="*/ 382117 w 696949"/>
              <a:gd name="connsiteY59" fmla="*/ 784979 h 6127446"/>
              <a:gd name="connsiteX60" fmla="*/ 373650 w 696949"/>
              <a:gd name="connsiteY60" fmla="*/ 844246 h 6127446"/>
              <a:gd name="connsiteX61" fmla="*/ 348250 w 696949"/>
              <a:gd name="connsiteY61" fmla="*/ 988179 h 6127446"/>
              <a:gd name="connsiteX62" fmla="*/ 339784 w 696949"/>
              <a:gd name="connsiteY62" fmla="*/ 1589312 h 6127446"/>
              <a:gd name="connsiteX63" fmla="*/ 322850 w 696949"/>
              <a:gd name="connsiteY63" fmla="*/ 1673979 h 6127446"/>
              <a:gd name="connsiteX64" fmla="*/ 314384 w 696949"/>
              <a:gd name="connsiteY64" fmla="*/ 1724779 h 6127446"/>
              <a:gd name="connsiteX65" fmla="*/ 305917 w 696949"/>
              <a:gd name="connsiteY65" fmla="*/ 1843312 h 6127446"/>
              <a:gd name="connsiteX66" fmla="*/ 297450 w 696949"/>
              <a:gd name="connsiteY66" fmla="*/ 1885646 h 6127446"/>
              <a:gd name="connsiteX67" fmla="*/ 288984 w 696949"/>
              <a:gd name="connsiteY67" fmla="*/ 1944912 h 6127446"/>
              <a:gd name="connsiteX68" fmla="*/ 280517 w 696949"/>
              <a:gd name="connsiteY68" fmla="*/ 2410579 h 6127446"/>
              <a:gd name="connsiteX69" fmla="*/ 263584 w 696949"/>
              <a:gd name="connsiteY69" fmla="*/ 2579912 h 6127446"/>
              <a:gd name="connsiteX70" fmla="*/ 255117 w 696949"/>
              <a:gd name="connsiteY70" fmla="*/ 2766179 h 6127446"/>
              <a:gd name="connsiteX71" fmla="*/ 246650 w 696949"/>
              <a:gd name="connsiteY71" fmla="*/ 3350379 h 6127446"/>
              <a:gd name="connsiteX72" fmla="*/ 248900 w 696949"/>
              <a:gd name="connsiteY72" fmla="*/ 3461372 h 6127446"/>
              <a:gd name="connsiteX73" fmla="*/ 242682 w 696949"/>
              <a:gd name="connsiteY73" fmla="*/ 3579905 h 6127446"/>
              <a:gd name="connsiteX74" fmla="*/ 241359 w 696949"/>
              <a:gd name="connsiteY74" fmla="*/ 3786280 h 6127446"/>
              <a:gd name="connsiteX75" fmla="*/ 240035 w 696949"/>
              <a:gd name="connsiteY75" fmla="*/ 3859834 h 6127446"/>
              <a:gd name="connsiteX76" fmla="*/ 241359 w 696949"/>
              <a:gd name="connsiteY76" fmla="*/ 4014351 h 6127446"/>
              <a:gd name="connsiteX77" fmla="*/ 247576 w 696949"/>
              <a:gd name="connsiteY77" fmla="*/ 4132884 h 6127446"/>
              <a:gd name="connsiteX78" fmla="*/ 238184 w 696949"/>
              <a:gd name="connsiteY78" fmla="*/ 4247846 h 6127446"/>
              <a:gd name="connsiteX79" fmla="*/ 246650 w 696949"/>
              <a:gd name="connsiteY79" fmla="*/ 4307112 h 6127446"/>
              <a:gd name="connsiteX80" fmla="*/ 255117 w 696949"/>
              <a:gd name="connsiteY80" fmla="*/ 4400246 h 6127446"/>
              <a:gd name="connsiteX81" fmla="*/ 263584 w 696949"/>
              <a:gd name="connsiteY81" fmla="*/ 4467979 h 6127446"/>
              <a:gd name="connsiteX82" fmla="*/ 272050 w 696949"/>
              <a:gd name="connsiteY82" fmla="*/ 4552646 h 6127446"/>
              <a:gd name="connsiteX83" fmla="*/ 288984 w 696949"/>
              <a:gd name="connsiteY83" fmla="*/ 4662712 h 6127446"/>
              <a:gd name="connsiteX84" fmla="*/ 297450 w 696949"/>
              <a:gd name="connsiteY84" fmla="*/ 4755846 h 6127446"/>
              <a:gd name="connsiteX85" fmla="*/ 305917 w 696949"/>
              <a:gd name="connsiteY85" fmla="*/ 4789712 h 6127446"/>
              <a:gd name="connsiteX86" fmla="*/ 314384 w 696949"/>
              <a:gd name="connsiteY86" fmla="*/ 4832046 h 6127446"/>
              <a:gd name="connsiteX87" fmla="*/ 331317 w 696949"/>
              <a:gd name="connsiteY87" fmla="*/ 4959046 h 6127446"/>
              <a:gd name="connsiteX88" fmla="*/ 356717 w 696949"/>
              <a:gd name="connsiteY88" fmla="*/ 5043712 h 6127446"/>
              <a:gd name="connsiteX89" fmla="*/ 365184 w 696949"/>
              <a:gd name="connsiteY89" fmla="*/ 5077579 h 6127446"/>
              <a:gd name="connsiteX90" fmla="*/ 382117 w 696949"/>
              <a:gd name="connsiteY90" fmla="*/ 5153779 h 6127446"/>
              <a:gd name="connsiteX91" fmla="*/ 399050 w 696949"/>
              <a:gd name="connsiteY91" fmla="*/ 5179179 h 6127446"/>
              <a:gd name="connsiteX92" fmla="*/ 407517 w 696949"/>
              <a:gd name="connsiteY92" fmla="*/ 5213046 h 6127446"/>
              <a:gd name="connsiteX93" fmla="*/ 449850 w 696949"/>
              <a:gd name="connsiteY93" fmla="*/ 5263846 h 6127446"/>
              <a:gd name="connsiteX94" fmla="*/ 492184 w 696949"/>
              <a:gd name="connsiteY94" fmla="*/ 5340046 h 6127446"/>
              <a:gd name="connsiteX95" fmla="*/ 526050 w 696949"/>
              <a:gd name="connsiteY95" fmla="*/ 5390846 h 6127446"/>
              <a:gd name="connsiteX96" fmla="*/ 551450 w 696949"/>
              <a:gd name="connsiteY96" fmla="*/ 5450112 h 6127446"/>
              <a:gd name="connsiteX97" fmla="*/ 568384 w 696949"/>
              <a:gd name="connsiteY97" fmla="*/ 5475512 h 6127446"/>
              <a:gd name="connsiteX98" fmla="*/ 585317 w 696949"/>
              <a:gd name="connsiteY98" fmla="*/ 5509379 h 6127446"/>
              <a:gd name="connsiteX99" fmla="*/ 593784 w 696949"/>
              <a:gd name="connsiteY99" fmla="*/ 5543246 h 6127446"/>
              <a:gd name="connsiteX100" fmla="*/ 619184 w 696949"/>
              <a:gd name="connsiteY100" fmla="*/ 5568646 h 6127446"/>
              <a:gd name="connsiteX101" fmla="*/ 627650 w 696949"/>
              <a:gd name="connsiteY101" fmla="*/ 5602512 h 6127446"/>
              <a:gd name="connsiteX102" fmla="*/ 669984 w 696949"/>
              <a:gd name="connsiteY102" fmla="*/ 5644846 h 6127446"/>
              <a:gd name="connsiteX103" fmla="*/ 678450 w 696949"/>
              <a:gd name="connsiteY103" fmla="*/ 5670246 h 6127446"/>
              <a:gd name="connsiteX104" fmla="*/ 695384 w 696949"/>
              <a:gd name="connsiteY104" fmla="*/ 5704112 h 6127446"/>
              <a:gd name="connsiteX0" fmla="*/ 424450 w 696949"/>
              <a:gd name="connsiteY0" fmla="*/ 6127446 h 6127446"/>
              <a:gd name="connsiteX1" fmla="*/ 407517 w 696949"/>
              <a:gd name="connsiteY1" fmla="*/ 6102046 h 6127446"/>
              <a:gd name="connsiteX2" fmla="*/ 382117 w 696949"/>
              <a:gd name="connsiteY2" fmla="*/ 6051246 h 6127446"/>
              <a:gd name="connsiteX3" fmla="*/ 356717 w 696949"/>
              <a:gd name="connsiteY3" fmla="*/ 5958112 h 6127446"/>
              <a:gd name="connsiteX4" fmla="*/ 322850 w 696949"/>
              <a:gd name="connsiteY4" fmla="*/ 5907312 h 6127446"/>
              <a:gd name="connsiteX5" fmla="*/ 314384 w 696949"/>
              <a:gd name="connsiteY5" fmla="*/ 5881912 h 6127446"/>
              <a:gd name="connsiteX6" fmla="*/ 297450 w 696949"/>
              <a:gd name="connsiteY6" fmla="*/ 5864979 h 6127446"/>
              <a:gd name="connsiteX7" fmla="*/ 280517 w 696949"/>
              <a:gd name="connsiteY7" fmla="*/ 5805712 h 6127446"/>
              <a:gd name="connsiteX8" fmla="*/ 246650 w 696949"/>
              <a:gd name="connsiteY8" fmla="*/ 5754912 h 6127446"/>
              <a:gd name="connsiteX9" fmla="*/ 238184 w 696949"/>
              <a:gd name="connsiteY9" fmla="*/ 5729512 h 6127446"/>
              <a:gd name="connsiteX10" fmla="*/ 221250 w 696949"/>
              <a:gd name="connsiteY10" fmla="*/ 5704112 h 6127446"/>
              <a:gd name="connsiteX11" fmla="*/ 195850 w 696949"/>
              <a:gd name="connsiteY11" fmla="*/ 5644846 h 6127446"/>
              <a:gd name="connsiteX12" fmla="*/ 187384 w 696949"/>
              <a:gd name="connsiteY12" fmla="*/ 5594046 h 6127446"/>
              <a:gd name="connsiteX13" fmla="*/ 178917 w 696949"/>
              <a:gd name="connsiteY13" fmla="*/ 5568646 h 6127446"/>
              <a:gd name="connsiteX14" fmla="*/ 170450 w 696949"/>
              <a:gd name="connsiteY14" fmla="*/ 5534779 h 6127446"/>
              <a:gd name="connsiteX15" fmla="*/ 153517 w 696949"/>
              <a:gd name="connsiteY15" fmla="*/ 5475512 h 6127446"/>
              <a:gd name="connsiteX16" fmla="*/ 136584 w 696949"/>
              <a:gd name="connsiteY16" fmla="*/ 5348512 h 6127446"/>
              <a:gd name="connsiteX17" fmla="*/ 128117 w 696949"/>
              <a:gd name="connsiteY17" fmla="*/ 5323112 h 6127446"/>
              <a:gd name="connsiteX18" fmla="*/ 119650 w 696949"/>
              <a:gd name="connsiteY18" fmla="*/ 5272312 h 6127446"/>
              <a:gd name="connsiteX19" fmla="*/ 102717 w 696949"/>
              <a:gd name="connsiteY19" fmla="*/ 5128379 h 6127446"/>
              <a:gd name="connsiteX20" fmla="*/ 94250 w 696949"/>
              <a:gd name="connsiteY20" fmla="*/ 5086046 h 6127446"/>
              <a:gd name="connsiteX21" fmla="*/ 77317 w 696949"/>
              <a:gd name="connsiteY21" fmla="*/ 5035246 h 6127446"/>
              <a:gd name="connsiteX22" fmla="*/ 68850 w 696949"/>
              <a:gd name="connsiteY22" fmla="*/ 4967512 h 6127446"/>
              <a:gd name="connsiteX23" fmla="*/ 60384 w 696949"/>
              <a:gd name="connsiteY23" fmla="*/ 4933646 h 6127446"/>
              <a:gd name="connsiteX24" fmla="*/ 51917 w 696949"/>
              <a:gd name="connsiteY24" fmla="*/ 4882846 h 6127446"/>
              <a:gd name="connsiteX25" fmla="*/ 18050 w 696949"/>
              <a:gd name="connsiteY25" fmla="*/ 4578046 h 6127446"/>
              <a:gd name="connsiteX26" fmla="*/ 15801 w 696949"/>
              <a:gd name="connsiteY26" fmla="*/ 4267954 h 6127446"/>
              <a:gd name="connsiteX27" fmla="*/ 11302 w 696949"/>
              <a:gd name="connsiteY27" fmla="*/ 4167677 h 6127446"/>
              <a:gd name="connsiteX28" fmla="*/ 16199 w 696949"/>
              <a:gd name="connsiteY28" fmla="*/ 4029564 h 6127446"/>
              <a:gd name="connsiteX29" fmla="*/ 9451 w 696949"/>
              <a:gd name="connsiteY29" fmla="*/ 3779004 h 6127446"/>
              <a:gd name="connsiteX30" fmla="*/ 5086 w 696949"/>
              <a:gd name="connsiteY30" fmla="*/ 3697909 h 6127446"/>
              <a:gd name="connsiteX31" fmla="*/ 1117 w 696949"/>
              <a:gd name="connsiteY31" fmla="*/ 3477379 h 6127446"/>
              <a:gd name="connsiteX32" fmla="*/ 18050 w 696949"/>
              <a:gd name="connsiteY32" fmla="*/ 2825446 h 6127446"/>
              <a:gd name="connsiteX33" fmla="*/ 43450 w 696949"/>
              <a:gd name="connsiteY33" fmla="*/ 2351312 h 6127446"/>
              <a:gd name="connsiteX34" fmla="*/ 51917 w 696949"/>
              <a:gd name="connsiteY34" fmla="*/ 2317446 h 6127446"/>
              <a:gd name="connsiteX35" fmla="*/ 51917 w 696949"/>
              <a:gd name="connsiteY35" fmla="*/ 1640112 h 6127446"/>
              <a:gd name="connsiteX36" fmla="*/ 60384 w 696949"/>
              <a:gd name="connsiteY36" fmla="*/ 1589312 h 6127446"/>
              <a:gd name="connsiteX37" fmla="*/ 68850 w 696949"/>
              <a:gd name="connsiteY37" fmla="*/ 1530046 h 6127446"/>
              <a:gd name="connsiteX38" fmla="*/ 77317 w 696949"/>
              <a:gd name="connsiteY38" fmla="*/ 1496179 h 6127446"/>
              <a:gd name="connsiteX39" fmla="*/ 85784 w 696949"/>
              <a:gd name="connsiteY39" fmla="*/ 1428446 h 6127446"/>
              <a:gd name="connsiteX40" fmla="*/ 102717 w 696949"/>
              <a:gd name="connsiteY40" fmla="*/ 1309912 h 6127446"/>
              <a:gd name="connsiteX41" fmla="*/ 94250 w 696949"/>
              <a:gd name="connsiteY41" fmla="*/ 1149046 h 6127446"/>
              <a:gd name="connsiteX42" fmla="*/ 102717 w 696949"/>
              <a:gd name="connsiteY42" fmla="*/ 776512 h 6127446"/>
              <a:gd name="connsiteX43" fmla="*/ 111184 w 696949"/>
              <a:gd name="connsiteY43" fmla="*/ 700312 h 6127446"/>
              <a:gd name="connsiteX44" fmla="*/ 128117 w 696949"/>
              <a:gd name="connsiteY44" fmla="*/ 539446 h 6127446"/>
              <a:gd name="connsiteX45" fmla="*/ 145050 w 696949"/>
              <a:gd name="connsiteY45" fmla="*/ 260046 h 6127446"/>
              <a:gd name="connsiteX46" fmla="*/ 153517 w 696949"/>
              <a:gd name="connsiteY46" fmla="*/ 217712 h 6127446"/>
              <a:gd name="connsiteX47" fmla="*/ 161984 w 696949"/>
              <a:gd name="connsiteY47" fmla="*/ 39912 h 6127446"/>
              <a:gd name="connsiteX48" fmla="*/ 339784 w 696949"/>
              <a:gd name="connsiteY48" fmla="*/ 48379 h 6127446"/>
              <a:gd name="connsiteX49" fmla="*/ 390584 w 696949"/>
              <a:gd name="connsiteY49" fmla="*/ 56846 h 6127446"/>
              <a:gd name="connsiteX50" fmla="*/ 466784 w 696949"/>
              <a:gd name="connsiteY50" fmla="*/ 73779 h 6127446"/>
              <a:gd name="connsiteX51" fmla="*/ 475250 w 696949"/>
              <a:gd name="connsiteY51" fmla="*/ 251579 h 6127446"/>
              <a:gd name="connsiteX52" fmla="*/ 458317 w 696949"/>
              <a:gd name="connsiteY52" fmla="*/ 336246 h 6127446"/>
              <a:gd name="connsiteX53" fmla="*/ 441384 w 696949"/>
              <a:gd name="connsiteY53" fmla="*/ 463246 h 6127446"/>
              <a:gd name="connsiteX54" fmla="*/ 432917 w 696949"/>
              <a:gd name="connsiteY54" fmla="*/ 497112 h 6127446"/>
              <a:gd name="connsiteX55" fmla="*/ 424450 w 696949"/>
              <a:gd name="connsiteY55" fmla="*/ 581779 h 6127446"/>
              <a:gd name="connsiteX56" fmla="*/ 407517 w 696949"/>
              <a:gd name="connsiteY56" fmla="*/ 632579 h 6127446"/>
              <a:gd name="connsiteX57" fmla="*/ 399050 w 696949"/>
              <a:gd name="connsiteY57" fmla="*/ 708779 h 6127446"/>
              <a:gd name="connsiteX58" fmla="*/ 390584 w 696949"/>
              <a:gd name="connsiteY58" fmla="*/ 742646 h 6127446"/>
              <a:gd name="connsiteX59" fmla="*/ 382117 w 696949"/>
              <a:gd name="connsiteY59" fmla="*/ 784979 h 6127446"/>
              <a:gd name="connsiteX60" fmla="*/ 373650 w 696949"/>
              <a:gd name="connsiteY60" fmla="*/ 844246 h 6127446"/>
              <a:gd name="connsiteX61" fmla="*/ 348250 w 696949"/>
              <a:gd name="connsiteY61" fmla="*/ 988179 h 6127446"/>
              <a:gd name="connsiteX62" fmla="*/ 339784 w 696949"/>
              <a:gd name="connsiteY62" fmla="*/ 1589312 h 6127446"/>
              <a:gd name="connsiteX63" fmla="*/ 322850 w 696949"/>
              <a:gd name="connsiteY63" fmla="*/ 1673979 h 6127446"/>
              <a:gd name="connsiteX64" fmla="*/ 314384 w 696949"/>
              <a:gd name="connsiteY64" fmla="*/ 1724779 h 6127446"/>
              <a:gd name="connsiteX65" fmla="*/ 305917 w 696949"/>
              <a:gd name="connsiteY65" fmla="*/ 1843312 h 6127446"/>
              <a:gd name="connsiteX66" fmla="*/ 297450 w 696949"/>
              <a:gd name="connsiteY66" fmla="*/ 1885646 h 6127446"/>
              <a:gd name="connsiteX67" fmla="*/ 288984 w 696949"/>
              <a:gd name="connsiteY67" fmla="*/ 1944912 h 6127446"/>
              <a:gd name="connsiteX68" fmla="*/ 280517 w 696949"/>
              <a:gd name="connsiteY68" fmla="*/ 2410579 h 6127446"/>
              <a:gd name="connsiteX69" fmla="*/ 263584 w 696949"/>
              <a:gd name="connsiteY69" fmla="*/ 2579912 h 6127446"/>
              <a:gd name="connsiteX70" fmla="*/ 255117 w 696949"/>
              <a:gd name="connsiteY70" fmla="*/ 2766179 h 6127446"/>
              <a:gd name="connsiteX71" fmla="*/ 246650 w 696949"/>
              <a:gd name="connsiteY71" fmla="*/ 3350379 h 6127446"/>
              <a:gd name="connsiteX72" fmla="*/ 248900 w 696949"/>
              <a:gd name="connsiteY72" fmla="*/ 3461372 h 6127446"/>
              <a:gd name="connsiteX73" fmla="*/ 242682 w 696949"/>
              <a:gd name="connsiteY73" fmla="*/ 3579905 h 6127446"/>
              <a:gd name="connsiteX74" fmla="*/ 241359 w 696949"/>
              <a:gd name="connsiteY74" fmla="*/ 3786280 h 6127446"/>
              <a:gd name="connsiteX75" fmla="*/ 240035 w 696949"/>
              <a:gd name="connsiteY75" fmla="*/ 3859834 h 6127446"/>
              <a:gd name="connsiteX76" fmla="*/ 241359 w 696949"/>
              <a:gd name="connsiteY76" fmla="*/ 4014351 h 6127446"/>
              <a:gd name="connsiteX77" fmla="*/ 247576 w 696949"/>
              <a:gd name="connsiteY77" fmla="*/ 4132884 h 6127446"/>
              <a:gd name="connsiteX78" fmla="*/ 252472 w 696949"/>
              <a:gd name="connsiteY78" fmla="*/ 4244274 h 6127446"/>
              <a:gd name="connsiteX79" fmla="*/ 246650 w 696949"/>
              <a:gd name="connsiteY79" fmla="*/ 4307112 h 6127446"/>
              <a:gd name="connsiteX80" fmla="*/ 255117 w 696949"/>
              <a:gd name="connsiteY80" fmla="*/ 4400246 h 6127446"/>
              <a:gd name="connsiteX81" fmla="*/ 263584 w 696949"/>
              <a:gd name="connsiteY81" fmla="*/ 4467979 h 6127446"/>
              <a:gd name="connsiteX82" fmla="*/ 272050 w 696949"/>
              <a:gd name="connsiteY82" fmla="*/ 4552646 h 6127446"/>
              <a:gd name="connsiteX83" fmla="*/ 288984 w 696949"/>
              <a:gd name="connsiteY83" fmla="*/ 4662712 h 6127446"/>
              <a:gd name="connsiteX84" fmla="*/ 297450 w 696949"/>
              <a:gd name="connsiteY84" fmla="*/ 4755846 h 6127446"/>
              <a:gd name="connsiteX85" fmla="*/ 305917 w 696949"/>
              <a:gd name="connsiteY85" fmla="*/ 4789712 h 6127446"/>
              <a:gd name="connsiteX86" fmla="*/ 314384 w 696949"/>
              <a:gd name="connsiteY86" fmla="*/ 4832046 h 6127446"/>
              <a:gd name="connsiteX87" fmla="*/ 331317 w 696949"/>
              <a:gd name="connsiteY87" fmla="*/ 4959046 h 6127446"/>
              <a:gd name="connsiteX88" fmla="*/ 356717 w 696949"/>
              <a:gd name="connsiteY88" fmla="*/ 5043712 h 6127446"/>
              <a:gd name="connsiteX89" fmla="*/ 365184 w 696949"/>
              <a:gd name="connsiteY89" fmla="*/ 5077579 h 6127446"/>
              <a:gd name="connsiteX90" fmla="*/ 382117 w 696949"/>
              <a:gd name="connsiteY90" fmla="*/ 5153779 h 6127446"/>
              <a:gd name="connsiteX91" fmla="*/ 399050 w 696949"/>
              <a:gd name="connsiteY91" fmla="*/ 5179179 h 6127446"/>
              <a:gd name="connsiteX92" fmla="*/ 407517 w 696949"/>
              <a:gd name="connsiteY92" fmla="*/ 5213046 h 6127446"/>
              <a:gd name="connsiteX93" fmla="*/ 449850 w 696949"/>
              <a:gd name="connsiteY93" fmla="*/ 5263846 h 6127446"/>
              <a:gd name="connsiteX94" fmla="*/ 492184 w 696949"/>
              <a:gd name="connsiteY94" fmla="*/ 5340046 h 6127446"/>
              <a:gd name="connsiteX95" fmla="*/ 526050 w 696949"/>
              <a:gd name="connsiteY95" fmla="*/ 5390846 h 6127446"/>
              <a:gd name="connsiteX96" fmla="*/ 551450 w 696949"/>
              <a:gd name="connsiteY96" fmla="*/ 5450112 h 6127446"/>
              <a:gd name="connsiteX97" fmla="*/ 568384 w 696949"/>
              <a:gd name="connsiteY97" fmla="*/ 5475512 h 6127446"/>
              <a:gd name="connsiteX98" fmla="*/ 585317 w 696949"/>
              <a:gd name="connsiteY98" fmla="*/ 5509379 h 6127446"/>
              <a:gd name="connsiteX99" fmla="*/ 593784 w 696949"/>
              <a:gd name="connsiteY99" fmla="*/ 5543246 h 6127446"/>
              <a:gd name="connsiteX100" fmla="*/ 619184 w 696949"/>
              <a:gd name="connsiteY100" fmla="*/ 5568646 h 6127446"/>
              <a:gd name="connsiteX101" fmla="*/ 627650 w 696949"/>
              <a:gd name="connsiteY101" fmla="*/ 5602512 h 6127446"/>
              <a:gd name="connsiteX102" fmla="*/ 669984 w 696949"/>
              <a:gd name="connsiteY102" fmla="*/ 5644846 h 6127446"/>
              <a:gd name="connsiteX103" fmla="*/ 678450 w 696949"/>
              <a:gd name="connsiteY103" fmla="*/ 5670246 h 6127446"/>
              <a:gd name="connsiteX104" fmla="*/ 695384 w 696949"/>
              <a:gd name="connsiteY104" fmla="*/ 5704112 h 6127446"/>
              <a:gd name="connsiteX0" fmla="*/ 424450 w 696949"/>
              <a:gd name="connsiteY0" fmla="*/ 6127446 h 6127446"/>
              <a:gd name="connsiteX1" fmla="*/ 407517 w 696949"/>
              <a:gd name="connsiteY1" fmla="*/ 6102046 h 6127446"/>
              <a:gd name="connsiteX2" fmla="*/ 382117 w 696949"/>
              <a:gd name="connsiteY2" fmla="*/ 6051246 h 6127446"/>
              <a:gd name="connsiteX3" fmla="*/ 356717 w 696949"/>
              <a:gd name="connsiteY3" fmla="*/ 5958112 h 6127446"/>
              <a:gd name="connsiteX4" fmla="*/ 322850 w 696949"/>
              <a:gd name="connsiteY4" fmla="*/ 5907312 h 6127446"/>
              <a:gd name="connsiteX5" fmla="*/ 314384 w 696949"/>
              <a:gd name="connsiteY5" fmla="*/ 5881912 h 6127446"/>
              <a:gd name="connsiteX6" fmla="*/ 297450 w 696949"/>
              <a:gd name="connsiteY6" fmla="*/ 5864979 h 6127446"/>
              <a:gd name="connsiteX7" fmla="*/ 280517 w 696949"/>
              <a:gd name="connsiteY7" fmla="*/ 5805712 h 6127446"/>
              <a:gd name="connsiteX8" fmla="*/ 246650 w 696949"/>
              <a:gd name="connsiteY8" fmla="*/ 5754912 h 6127446"/>
              <a:gd name="connsiteX9" fmla="*/ 238184 w 696949"/>
              <a:gd name="connsiteY9" fmla="*/ 5729512 h 6127446"/>
              <a:gd name="connsiteX10" fmla="*/ 221250 w 696949"/>
              <a:gd name="connsiteY10" fmla="*/ 5704112 h 6127446"/>
              <a:gd name="connsiteX11" fmla="*/ 195850 w 696949"/>
              <a:gd name="connsiteY11" fmla="*/ 5644846 h 6127446"/>
              <a:gd name="connsiteX12" fmla="*/ 187384 w 696949"/>
              <a:gd name="connsiteY12" fmla="*/ 5594046 h 6127446"/>
              <a:gd name="connsiteX13" fmla="*/ 178917 w 696949"/>
              <a:gd name="connsiteY13" fmla="*/ 5568646 h 6127446"/>
              <a:gd name="connsiteX14" fmla="*/ 170450 w 696949"/>
              <a:gd name="connsiteY14" fmla="*/ 5534779 h 6127446"/>
              <a:gd name="connsiteX15" fmla="*/ 153517 w 696949"/>
              <a:gd name="connsiteY15" fmla="*/ 5475512 h 6127446"/>
              <a:gd name="connsiteX16" fmla="*/ 136584 w 696949"/>
              <a:gd name="connsiteY16" fmla="*/ 5348512 h 6127446"/>
              <a:gd name="connsiteX17" fmla="*/ 128117 w 696949"/>
              <a:gd name="connsiteY17" fmla="*/ 5323112 h 6127446"/>
              <a:gd name="connsiteX18" fmla="*/ 119650 w 696949"/>
              <a:gd name="connsiteY18" fmla="*/ 5272312 h 6127446"/>
              <a:gd name="connsiteX19" fmla="*/ 102717 w 696949"/>
              <a:gd name="connsiteY19" fmla="*/ 5128379 h 6127446"/>
              <a:gd name="connsiteX20" fmla="*/ 94250 w 696949"/>
              <a:gd name="connsiteY20" fmla="*/ 5086046 h 6127446"/>
              <a:gd name="connsiteX21" fmla="*/ 77317 w 696949"/>
              <a:gd name="connsiteY21" fmla="*/ 5035246 h 6127446"/>
              <a:gd name="connsiteX22" fmla="*/ 68850 w 696949"/>
              <a:gd name="connsiteY22" fmla="*/ 4967512 h 6127446"/>
              <a:gd name="connsiteX23" fmla="*/ 60384 w 696949"/>
              <a:gd name="connsiteY23" fmla="*/ 4933646 h 6127446"/>
              <a:gd name="connsiteX24" fmla="*/ 51917 w 696949"/>
              <a:gd name="connsiteY24" fmla="*/ 4882846 h 6127446"/>
              <a:gd name="connsiteX25" fmla="*/ 18050 w 696949"/>
              <a:gd name="connsiteY25" fmla="*/ 4578046 h 6127446"/>
              <a:gd name="connsiteX26" fmla="*/ 15801 w 696949"/>
              <a:gd name="connsiteY26" fmla="*/ 4267954 h 6127446"/>
              <a:gd name="connsiteX27" fmla="*/ 11302 w 696949"/>
              <a:gd name="connsiteY27" fmla="*/ 4167677 h 6127446"/>
              <a:gd name="connsiteX28" fmla="*/ 16199 w 696949"/>
              <a:gd name="connsiteY28" fmla="*/ 4029564 h 6127446"/>
              <a:gd name="connsiteX29" fmla="*/ 9451 w 696949"/>
              <a:gd name="connsiteY29" fmla="*/ 3779004 h 6127446"/>
              <a:gd name="connsiteX30" fmla="*/ 5086 w 696949"/>
              <a:gd name="connsiteY30" fmla="*/ 3697909 h 6127446"/>
              <a:gd name="connsiteX31" fmla="*/ 1117 w 696949"/>
              <a:gd name="connsiteY31" fmla="*/ 3477379 h 6127446"/>
              <a:gd name="connsiteX32" fmla="*/ 18050 w 696949"/>
              <a:gd name="connsiteY32" fmla="*/ 2825446 h 6127446"/>
              <a:gd name="connsiteX33" fmla="*/ 43450 w 696949"/>
              <a:gd name="connsiteY33" fmla="*/ 2351312 h 6127446"/>
              <a:gd name="connsiteX34" fmla="*/ 51917 w 696949"/>
              <a:gd name="connsiteY34" fmla="*/ 2317446 h 6127446"/>
              <a:gd name="connsiteX35" fmla="*/ 51917 w 696949"/>
              <a:gd name="connsiteY35" fmla="*/ 1640112 h 6127446"/>
              <a:gd name="connsiteX36" fmla="*/ 60384 w 696949"/>
              <a:gd name="connsiteY36" fmla="*/ 1589312 h 6127446"/>
              <a:gd name="connsiteX37" fmla="*/ 68850 w 696949"/>
              <a:gd name="connsiteY37" fmla="*/ 1530046 h 6127446"/>
              <a:gd name="connsiteX38" fmla="*/ 77317 w 696949"/>
              <a:gd name="connsiteY38" fmla="*/ 1496179 h 6127446"/>
              <a:gd name="connsiteX39" fmla="*/ 85784 w 696949"/>
              <a:gd name="connsiteY39" fmla="*/ 1428446 h 6127446"/>
              <a:gd name="connsiteX40" fmla="*/ 102717 w 696949"/>
              <a:gd name="connsiteY40" fmla="*/ 1309912 h 6127446"/>
              <a:gd name="connsiteX41" fmla="*/ 94250 w 696949"/>
              <a:gd name="connsiteY41" fmla="*/ 1149046 h 6127446"/>
              <a:gd name="connsiteX42" fmla="*/ 102717 w 696949"/>
              <a:gd name="connsiteY42" fmla="*/ 776512 h 6127446"/>
              <a:gd name="connsiteX43" fmla="*/ 111184 w 696949"/>
              <a:gd name="connsiteY43" fmla="*/ 700312 h 6127446"/>
              <a:gd name="connsiteX44" fmla="*/ 128117 w 696949"/>
              <a:gd name="connsiteY44" fmla="*/ 539446 h 6127446"/>
              <a:gd name="connsiteX45" fmla="*/ 145050 w 696949"/>
              <a:gd name="connsiteY45" fmla="*/ 260046 h 6127446"/>
              <a:gd name="connsiteX46" fmla="*/ 153517 w 696949"/>
              <a:gd name="connsiteY46" fmla="*/ 217712 h 6127446"/>
              <a:gd name="connsiteX47" fmla="*/ 161984 w 696949"/>
              <a:gd name="connsiteY47" fmla="*/ 39912 h 6127446"/>
              <a:gd name="connsiteX48" fmla="*/ 339784 w 696949"/>
              <a:gd name="connsiteY48" fmla="*/ 48379 h 6127446"/>
              <a:gd name="connsiteX49" fmla="*/ 390584 w 696949"/>
              <a:gd name="connsiteY49" fmla="*/ 56846 h 6127446"/>
              <a:gd name="connsiteX50" fmla="*/ 466784 w 696949"/>
              <a:gd name="connsiteY50" fmla="*/ 73779 h 6127446"/>
              <a:gd name="connsiteX51" fmla="*/ 475250 w 696949"/>
              <a:gd name="connsiteY51" fmla="*/ 251579 h 6127446"/>
              <a:gd name="connsiteX52" fmla="*/ 458317 w 696949"/>
              <a:gd name="connsiteY52" fmla="*/ 336246 h 6127446"/>
              <a:gd name="connsiteX53" fmla="*/ 441384 w 696949"/>
              <a:gd name="connsiteY53" fmla="*/ 463246 h 6127446"/>
              <a:gd name="connsiteX54" fmla="*/ 432917 w 696949"/>
              <a:gd name="connsiteY54" fmla="*/ 497112 h 6127446"/>
              <a:gd name="connsiteX55" fmla="*/ 424450 w 696949"/>
              <a:gd name="connsiteY55" fmla="*/ 581779 h 6127446"/>
              <a:gd name="connsiteX56" fmla="*/ 407517 w 696949"/>
              <a:gd name="connsiteY56" fmla="*/ 632579 h 6127446"/>
              <a:gd name="connsiteX57" fmla="*/ 399050 w 696949"/>
              <a:gd name="connsiteY57" fmla="*/ 708779 h 6127446"/>
              <a:gd name="connsiteX58" fmla="*/ 390584 w 696949"/>
              <a:gd name="connsiteY58" fmla="*/ 742646 h 6127446"/>
              <a:gd name="connsiteX59" fmla="*/ 382117 w 696949"/>
              <a:gd name="connsiteY59" fmla="*/ 784979 h 6127446"/>
              <a:gd name="connsiteX60" fmla="*/ 373650 w 696949"/>
              <a:gd name="connsiteY60" fmla="*/ 844246 h 6127446"/>
              <a:gd name="connsiteX61" fmla="*/ 348250 w 696949"/>
              <a:gd name="connsiteY61" fmla="*/ 988179 h 6127446"/>
              <a:gd name="connsiteX62" fmla="*/ 339784 w 696949"/>
              <a:gd name="connsiteY62" fmla="*/ 1589312 h 6127446"/>
              <a:gd name="connsiteX63" fmla="*/ 322850 w 696949"/>
              <a:gd name="connsiteY63" fmla="*/ 1673979 h 6127446"/>
              <a:gd name="connsiteX64" fmla="*/ 314384 w 696949"/>
              <a:gd name="connsiteY64" fmla="*/ 1724779 h 6127446"/>
              <a:gd name="connsiteX65" fmla="*/ 305917 w 696949"/>
              <a:gd name="connsiteY65" fmla="*/ 1843312 h 6127446"/>
              <a:gd name="connsiteX66" fmla="*/ 297450 w 696949"/>
              <a:gd name="connsiteY66" fmla="*/ 1885646 h 6127446"/>
              <a:gd name="connsiteX67" fmla="*/ 288984 w 696949"/>
              <a:gd name="connsiteY67" fmla="*/ 1944912 h 6127446"/>
              <a:gd name="connsiteX68" fmla="*/ 280517 w 696949"/>
              <a:gd name="connsiteY68" fmla="*/ 2410579 h 6127446"/>
              <a:gd name="connsiteX69" fmla="*/ 263584 w 696949"/>
              <a:gd name="connsiteY69" fmla="*/ 2579912 h 6127446"/>
              <a:gd name="connsiteX70" fmla="*/ 255117 w 696949"/>
              <a:gd name="connsiteY70" fmla="*/ 2766179 h 6127446"/>
              <a:gd name="connsiteX71" fmla="*/ 246650 w 696949"/>
              <a:gd name="connsiteY71" fmla="*/ 3350379 h 6127446"/>
              <a:gd name="connsiteX72" fmla="*/ 248900 w 696949"/>
              <a:gd name="connsiteY72" fmla="*/ 3461372 h 6127446"/>
              <a:gd name="connsiteX73" fmla="*/ 242682 w 696949"/>
              <a:gd name="connsiteY73" fmla="*/ 3579905 h 6127446"/>
              <a:gd name="connsiteX74" fmla="*/ 241359 w 696949"/>
              <a:gd name="connsiteY74" fmla="*/ 3786280 h 6127446"/>
              <a:gd name="connsiteX75" fmla="*/ 240035 w 696949"/>
              <a:gd name="connsiteY75" fmla="*/ 3859834 h 6127446"/>
              <a:gd name="connsiteX76" fmla="*/ 241359 w 696949"/>
              <a:gd name="connsiteY76" fmla="*/ 4014351 h 6127446"/>
              <a:gd name="connsiteX77" fmla="*/ 247576 w 696949"/>
              <a:gd name="connsiteY77" fmla="*/ 4132884 h 6127446"/>
              <a:gd name="connsiteX78" fmla="*/ 252472 w 696949"/>
              <a:gd name="connsiteY78" fmla="*/ 4244274 h 6127446"/>
              <a:gd name="connsiteX79" fmla="*/ 255117 w 696949"/>
              <a:gd name="connsiteY79" fmla="*/ 4400246 h 6127446"/>
              <a:gd name="connsiteX80" fmla="*/ 263584 w 696949"/>
              <a:gd name="connsiteY80" fmla="*/ 4467979 h 6127446"/>
              <a:gd name="connsiteX81" fmla="*/ 272050 w 696949"/>
              <a:gd name="connsiteY81" fmla="*/ 4552646 h 6127446"/>
              <a:gd name="connsiteX82" fmla="*/ 288984 w 696949"/>
              <a:gd name="connsiteY82" fmla="*/ 4662712 h 6127446"/>
              <a:gd name="connsiteX83" fmla="*/ 297450 w 696949"/>
              <a:gd name="connsiteY83" fmla="*/ 4755846 h 6127446"/>
              <a:gd name="connsiteX84" fmla="*/ 305917 w 696949"/>
              <a:gd name="connsiteY84" fmla="*/ 4789712 h 6127446"/>
              <a:gd name="connsiteX85" fmla="*/ 314384 w 696949"/>
              <a:gd name="connsiteY85" fmla="*/ 4832046 h 6127446"/>
              <a:gd name="connsiteX86" fmla="*/ 331317 w 696949"/>
              <a:gd name="connsiteY86" fmla="*/ 4959046 h 6127446"/>
              <a:gd name="connsiteX87" fmla="*/ 356717 w 696949"/>
              <a:gd name="connsiteY87" fmla="*/ 5043712 h 6127446"/>
              <a:gd name="connsiteX88" fmla="*/ 365184 w 696949"/>
              <a:gd name="connsiteY88" fmla="*/ 5077579 h 6127446"/>
              <a:gd name="connsiteX89" fmla="*/ 382117 w 696949"/>
              <a:gd name="connsiteY89" fmla="*/ 5153779 h 6127446"/>
              <a:gd name="connsiteX90" fmla="*/ 399050 w 696949"/>
              <a:gd name="connsiteY90" fmla="*/ 5179179 h 6127446"/>
              <a:gd name="connsiteX91" fmla="*/ 407517 w 696949"/>
              <a:gd name="connsiteY91" fmla="*/ 5213046 h 6127446"/>
              <a:gd name="connsiteX92" fmla="*/ 449850 w 696949"/>
              <a:gd name="connsiteY92" fmla="*/ 5263846 h 6127446"/>
              <a:gd name="connsiteX93" fmla="*/ 492184 w 696949"/>
              <a:gd name="connsiteY93" fmla="*/ 5340046 h 6127446"/>
              <a:gd name="connsiteX94" fmla="*/ 526050 w 696949"/>
              <a:gd name="connsiteY94" fmla="*/ 5390846 h 6127446"/>
              <a:gd name="connsiteX95" fmla="*/ 551450 w 696949"/>
              <a:gd name="connsiteY95" fmla="*/ 5450112 h 6127446"/>
              <a:gd name="connsiteX96" fmla="*/ 568384 w 696949"/>
              <a:gd name="connsiteY96" fmla="*/ 5475512 h 6127446"/>
              <a:gd name="connsiteX97" fmla="*/ 585317 w 696949"/>
              <a:gd name="connsiteY97" fmla="*/ 5509379 h 6127446"/>
              <a:gd name="connsiteX98" fmla="*/ 593784 w 696949"/>
              <a:gd name="connsiteY98" fmla="*/ 5543246 h 6127446"/>
              <a:gd name="connsiteX99" fmla="*/ 619184 w 696949"/>
              <a:gd name="connsiteY99" fmla="*/ 5568646 h 6127446"/>
              <a:gd name="connsiteX100" fmla="*/ 627650 w 696949"/>
              <a:gd name="connsiteY100" fmla="*/ 5602512 h 6127446"/>
              <a:gd name="connsiteX101" fmla="*/ 669984 w 696949"/>
              <a:gd name="connsiteY101" fmla="*/ 5644846 h 6127446"/>
              <a:gd name="connsiteX102" fmla="*/ 678450 w 696949"/>
              <a:gd name="connsiteY102" fmla="*/ 5670246 h 6127446"/>
              <a:gd name="connsiteX103" fmla="*/ 695384 w 696949"/>
              <a:gd name="connsiteY103" fmla="*/ 5704112 h 6127446"/>
              <a:gd name="connsiteX0" fmla="*/ 424450 w 696949"/>
              <a:gd name="connsiteY0" fmla="*/ 6127446 h 6127446"/>
              <a:gd name="connsiteX1" fmla="*/ 407517 w 696949"/>
              <a:gd name="connsiteY1" fmla="*/ 6102046 h 6127446"/>
              <a:gd name="connsiteX2" fmla="*/ 382117 w 696949"/>
              <a:gd name="connsiteY2" fmla="*/ 6051246 h 6127446"/>
              <a:gd name="connsiteX3" fmla="*/ 356717 w 696949"/>
              <a:gd name="connsiteY3" fmla="*/ 5958112 h 6127446"/>
              <a:gd name="connsiteX4" fmla="*/ 322850 w 696949"/>
              <a:gd name="connsiteY4" fmla="*/ 5907312 h 6127446"/>
              <a:gd name="connsiteX5" fmla="*/ 314384 w 696949"/>
              <a:gd name="connsiteY5" fmla="*/ 5881912 h 6127446"/>
              <a:gd name="connsiteX6" fmla="*/ 297450 w 696949"/>
              <a:gd name="connsiteY6" fmla="*/ 5864979 h 6127446"/>
              <a:gd name="connsiteX7" fmla="*/ 280517 w 696949"/>
              <a:gd name="connsiteY7" fmla="*/ 5805712 h 6127446"/>
              <a:gd name="connsiteX8" fmla="*/ 246650 w 696949"/>
              <a:gd name="connsiteY8" fmla="*/ 5754912 h 6127446"/>
              <a:gd name="connsiteX9" fmla="*/ 238184 w 696949"/>
              <a:gd name="connsiteY9" fmla="*/ 5729512 h 6127446"/>
              <a:gd name="connsiteX10" fmla="*/ 221250 w 696949"/>
              <a:gd name="connsiteY10" fmla="*/ 5704112 h 6127446"/>
              <a:gd name="connsiteX11" fmla="*/ 195850 w 696949"/>
              <a:gd name="connsiteY11" fmla="*/ 5644846 h 6127446"/>
              <a:gd name="connsiteX12" fmla="*/ 187384 w 696949"/>
              <a:gd name="connsiteY12" fmla="*/ 5594046 h 6127446"/>
              <a:gd name="connsiteX13" fmla="*/ 178917 w 696949"/>
              <a:gd name="connsiteY13" fmla="*/ 5568646 h 6127446"/>
              <a:gd name="connsiteX14" fmla="*/ 170450 w 696949"/>
              <a:gd name="connsiteY14" fmla="*/ 5534779 h 6127446"/>
              <a:gd name="connsiteX15" fmla="*/ 153517 w 696949"/>
              <a:gd name="connsiteY15" fmla="*/ 5475512 h 6127446"/>
              <a:gd name="connsiteX16" fmla="*/ 136584 w 696949"/>
              <a:gd name="connsiteY16" fmla="*/ 5348512 h 6127446"/>
              <a:gd name="connsiteX17" fmla="*/ 128117 w 696949"/>
              <a:gd name="connsiteY17" fmla="*/ 5323112 h 6127446"/>
              <a:gd name="connsiteX18" fmla="*/ 119650 w 696949"/>
              <a:gd name="connsiteY18" fmla="*/ 5272312 h 6127446"/>
              <a:gd name="connsiteX19" fmla="*/ 102717 w 696949"/>
              <a:gd name="connsiteY19" fmla="*/ 5128379 h 6127446"/>
              <a:gd name="connsiteX20" fmla="*/ 94250 w 696949"/>
              <a:gd name="connsiteY20" fmla="*/ 5086046 h 6127446"/>
              <a:gd name="connsiteX21" fmla="*/ 77317 w 696949"/>
              <a:gd name="connsiteY21" fmla="*/ 5035246 h 6127446"/>
              <a:gd name="connsiteX22" fmla="*/ 68850 w 696949"/>
              <a:gd name="connsiteY22" fmla="*/ 4967512 h 6127446"/>
              <a:gd name="connsiteX23" fmla="*/ 60384 w 696949"/>
              <a:gd name="connsiteY23" fmla="*/ 4933646 h 6127446"/>
              <a:gd name="connsiteX24" fmla="*/ 51917 w 696949"/>
              <a:gd name="connsiteY24" fmla="*/ 4882846 h 6127446"/>
              <a:gd name="connsiteX25" fmla="*/ 18050 w 696949"/>
              <a:gd name="connsiteY25" fmla="*/ 4578046 h 6127446"/>
              <a:gd name="connsiteX26" fmla="*/ 15801 w 696949"/>
              <a:gd name="connsiteY26" fmla="*/ 4267954 h 6127446"/>
              <a:gd name="connsiteX27" fmla="*/ 11302 w 696949"/>
              <a:gd name="connsiteY27" fmla="*/ 4167677 h 6127446"/>
              <a:gd name="connsiteX28" fmla="*/ 16199 w 696949"/>
              <a:gd name="connsiteY28" fmla="*/ 4029564 h 6127446"/>
              <a:gd name="connsiteX29" fmla="*/ 9451 w 696949"/>
              <a:gd name="connsiteY29" fmla="*/ 3779004 h 6127446"/>
              <a:gd name="connsiteX30" fmla="*/ 5086 w 696949"/>
              <a:gd name="connsiteY30" fmla="*/ 3697909 h 6127446"/>
              <a:gd name="connsiteX31" fmla="*/ 1117 w 696949"/>
              <a:gd name="connsiteY31" fmla="*/ 3477379 h 6127446"/>
              <a:gd name="connsiteX32" fmla="*/ 18050 w 696949"/>
              <a:gd name="connsiteY32" fmla="*/ 2825446 h 6127446"/>
              <a:gd name="connsiteX33" fmla="*/ 43450 w 696949"/>
              <a:gd name="connsiteY33" fmla="*/ 2351312 h 6127446"/>
              <a:gd name="connsiteX34" fmla="*/ 51917 w 696949"/>
              <a:gd name="connsiteY34" fmla="*/ 2317446 h 6127446"/>
              <a:gd name="connsiteX35" fmla="*/ 51917 w 696949"/>
              <a:gd name="connsiteY35" fmla="*/ 1640112 h 6127446"/>
              <a:gd name="connsiteX36" fmla="*/ 60384 w 696949"/>
              <a:gd name="connsiteY36" fmla="*/ 1589312 h 6127446"/>
              <a:gd name="connsiteX37" fmla="*/ 68850 w 696949"/>
              <a:gd name="connsiteY37" fmla="*/ 1530046 h 6127446"/>
              <a:gd name="connsiteX38" fmla="*/ 77317 w 696949"/>
              <a:gd name="connsiteY38" fmla="*/ 1496179 h 6127446"/>
              <a:gd name="connsiteX39" fmla="*/ 85784 w 696949"/>
              <a:gd name="connsiteY39" fmla="*/ 1428446 h 6127446"/>
              <a:gd name="connsiteX40" fmla="*/ 102717 w 696949"/>
              <a:gd name="connsiteY40" fmla="*/ 1309912 h 6127446"/>
              <a:gd name="connsiteX41" fmla="*/ 94250 w 696949"/>
              <a:gd name="connsiteY41" fmla="*/ 1149046 h 6127446"/>
              <a:gd name="connsiteX42" fmla="*/ 102717 w 696949"/>
              <a:gd name="connsiteY42" fmla="*/ 776512 h 6127446"/>
              <a:gd name="connsiteX43" fmla="*/ 111184 w 696949"/>
              <a:gd name="connsiteY43" fmla="*/ 700312 h 6127446"/>
              <a:gd name="connsiteX44" fmla="*/ 128117 w 696949"/>
              <a:gd name="connsiteY44" fmla="*/ 539446 h 6127446"/>
              <a:gd name="connsiteX45" fmla="*/ 145050 w 696949"/>
              <a:gd name="connsiteY45" fmla="*/ 260046 h 6127446"/>
              <a:gd name="connsiteX46" fmla="*/ 153517 w 696949"/>
              <a:gd name="connsiteY46" fmla="*/ 217712 h 6127446"/>
              <a:gd name="connsiteX47" fmla="*/ 161984 w 696949"/>
              <a:gd name="connsiteY47" fmla="*/ 39912 h 6127446"/>
              <a:gd name="connsiteX48" fmla="*/ 339784 w 696949"/>
              <a:gd name="connsiteY48" fmla="*/ 48379 h 6127446"/>
              <a:gd name="connsiteX49" fmla="*/ 390584 w 696949"/>
              <a:gd name="connsiteY49" fmla="*/ 56846 h 6127446"/>
              <a:gd name="connsiteX50" fmla="*/ 466784 w 696949"/>
              <a:gd name="connsiteY50" fmla="*/ 73779 h 6127446"/>
              <a:gd name="connsiteX51" fmla="*/ 475250 w 696949"/>
              <a:gd name="connsiteY51" fmla="*/ 251579 h 6127446"/>
              <a:gd name="connsiteX52" fmla="*/ 458317 w 696949"/>
              <a:gd name="connsiteY52" fmla="*/ 336246 h 6127446"/>
              <a:gd name="connsiteX53" fmla="*/ 441384 w 696949"/>
              <a:gd name="connsiteY53" fmla="*/ 463246 h 6127446"/>
              <a:gd name="connsiteX54" fmla="*/ 432917 w 696949"/>
              <a:gd name="connsiteY54" fmla="*/ 497112 h 6127446"/>
              <a:gd name="connsiteX55" fmla="*/ 424450 w 696949"/>
              <a:gd name="connsiteY55" fmla="*/ 581779 h 6127446"/>
              <a:gd name="connsiteX56" fmla="*/ 407517 w 696949"/>
              <a:gd name="connsiteY56" fmla="*/ 632579 h 6127446"/>
              <a:gd name="connsiteX57" fmla="*/ 399050 w 696949"/>
              <a:gd name="connsiteY57" fmla="*/ 708779 h 6127446"/>
              <a:gd name="connsiteX58" fmla="*/ 390584 w 696949"/>
              <a:gd name="connsiteY58" fmla="*/ 742646 h 6127446"/>
              <a:gd name="connsiteX59" fmla="*/ 382117 w 696949"/>
              <a:gd name="connsiteY59" fmla="*/ 784979 h 6127446"/>
              <a:gd name="connsiteX60" fmla="*/ 373650 w 696949"/>
              <a:gd name="connsiteY60" fmla="*/ 844246 h 6127446"/>
              <a:gd name="connsiteX61" fmla="*/ 348250 w 696949"/>
              <a:gd name="connsiteY61" fmla="*/ 988179 h 6127446"/>
              <a:gd name="connsiteX62" fmla="*/ 339784 w 696949"/>
              <a:gd name="connsiteY62" fmla="*/ 1589312 h 6127446"/>
              <a:gd name="connsiteX63" fmla="*/ 322850 w 696949"/>
              <a:gd name="connsiteY63" fmla="*/ 1673979 h 6127446"/>
              <a:gd name="connsiteX64" fmla="*/ 314384 w 696949"/>
              <a:gd name="connsiteY64" fmla="*/ 1724779 h 6127446"/>
              <a:gd name="connsiteX65" fmla="*/ 305917 w 696949"/>
              <a:gd name="connsiteY65" fmla="*/ 1843312 h 6127446"/>
              <a:gd name="connsiteX66" fmla="*/ 297450 w 696949"/>
              <a:gd name="connsiteY66" fmla="*/ 1885646 h 6127446"/>
              <a:gd name="connsiteX67" fmla="*/ 288984 w 696949"/>
              <a:gd name="connsiteY67" fmla="*/ 1944912 h 6127446"/>
              <a:gd name="connsiteX68" fmla="*/ 280517 w 696949"/>
              <a:gd name="connsiteY68" fmla="*/ 2410579 h 6127446"/>
              <a:gd name="connsiteX69" fmla="*/ 263584 w 696949"/>
              <a:gd name="connsiteY69" fmla="*/ 2579912 h 6127446"/>
              <a:gd name="connsiteX70" fmla="*/ 255117 w 696949"/>
              <a:gd name="connsiteY70" fmla="*/ 2766179 h 6127446"/>
              <a:gd name="connsiteX71" fmla="*/ 246650 w 696949"/>
              <a:gd name="connsiteY71" fmla="*/ 3350379 h 6127446"/>
              <a:gd name="connsiteX72" fmla="*/ 248900 w 696949"/>
              <a:gd name="connsiteY72" fmla="*/ 3461372 h 6127446"/>
              <a:gd name="connsiteX73" fmla="*/ 242682 w 696949"/>
              <a:gd name="connsiteY73" fmla="*/ 3579905 h 6127446"/>
              <a:gd name="connsiteX74" fmla="*/ 241359 w 696949"/>
              <a:gd name="connsiteY74" fmla="*/ 3786280 h 6127446"/>
              <a:gd name="connsiteX75" fmla="*/ 240035 w 696949"/>
              <a:gd name="connsiteY75" fmla="*/ 3859834 h 6127446"/>
              <a:gd name="connsiteX76" fmla="*/ 241359 w 696949"/>
              <a:gd name="connsiteY76" fmla="*/ 4014351 h 6127446"/>
              <a:gd name="connsiteX77" fmla="*/ 247576 w 696949"/>
              <a:gd name="connsiteY77" fmla="*/ 4132884 h 6127446"/>
              <a:gd name="connsiteX78" fmla="*/ 252472 w 696949"/>
              <a:gd name="connsiteY78" fmla="*/ 4244274 h 6127446"/>
              <a:gd name="connsiteX79" fmla="*/ 263584 w 696949"/>
              <a:gd name="connsiteY79" fmla="*/ 4467979 h 6127446"/>
              <a:gd name="connsiteX80" fmla="*/ 272050 w 696949"/>
              <a:gd name="connsiteY80" fmla="*/ 4552646 h 6127446"/>
              <a:gd name="connsiteX81" fmla="*/ 288984 w 696949"/>
              <a:gd name="connsiteY81" fmla="*/ 4662712 h 6127446"/>
              <a:gd name="connsiteX82" fmla="*/ 297450 w 696949"/>
              <a:gd name="connsiteY82" fmla="*/ 4755846 h 6127446"/>
              <a:gd name="connsiteX83" fmla="*/ 305917 w 696949"/>
              <a:gd name="connsiteY83" fmla="*/ 4789712 h 6127446"/>
              <a:gd name="connsiteX84" fmla="*/ 314384 w 696949"/>
              <a:gd name="connsiteY84" fmla="*/ 4832046 h 6127446"/>
              <a:gd name="connsiteX85" fmla="*/ 331317 w 696949"/>
              <a:gd name="connsiteY85" fmla="*/ 4959046 h 6127446"/>
              <a:gd name="connsiteX86" fmla="*/ 356717 w 696949"/>
              <a:gd name="connsiteY86" fmla="*/ 5043712 h 6127446"/>
              <a:gd name="connsiteX87" fmla="*/ 365184 w 696949"/>
              <a:gd name="connsiteY87" fmla="*/ 5077579 h 6127446"/>
              <a:gd name="connsiteX88" fmla="*/ 382117 w 696949"/>
              <a:gd name="connsiteY88" fmla="*/ 5153779 h 6127446"/>
              <a:gd name="connsiteX89" fmla="*/ 399050 w 696949"/>
              <a:gd name="connsiteY89" fmla="*/ 5179179 h 6127446"/>
              <a:gd name="connsiteX90" fmla="*/ 407517 w 696949"/>
              <a:gd name="connsiteY90" fmla="*/ 5213046 h 6127446"/>
              <a:gd name="connsiteX91" fmla="*/ 449850 w 696949"/>
              <a:gd name="connsiteY91" fmla="*/ 5263846 h 6127446"/>
              <a:gd name="connsiteX92" fmla="*/ 492184 w 696949"/>
              <a:gd name="connsiteY92" fmla="*/ 5340046 h 6127446"/>
              <a:gd name="connsiteX93" fmla="*/ 526050 w 696949"/>
              <a:gd name="connsiteY93" fmla="*/ 5390846 h 6127446"/>
              <a:gd name="connsiteX94" fmla="*/ 551450 w 696949"/>
              <a:gd name="connsiteY94" fmla="*/ 5450112 h 6127446"/>
              <a:gd name="connsiteX95" fmla="*/ 568384 w 696949"/>
              <a:gd name="connsiteY95" fmla="*/ 5475512 h 6127446"/>
              <a:gd name="connsiteX96" fmla="*/ 585317 w 696949"/>
              <a:gd name="connsiteY96" fmla="*/ 5509379 h 6127446"/>
              <a:gd name="connsiteX97" fmla="*/ 593784 w 696949"/>
              <a:gd name="connsiteY97" fmla="*/ 5543246 h 6127446"/>
              <a:gd name="connsiteX98" fmla="*/ 619184 w 696949"/>
              <a:gd name="connsiteY98" fmla="*/ 5568646 h 6127446"/>
              <a:gd name="connsiteX99" fmla="*/ 627650 w 696949"/>
              <a:gd name="connsiteY99" fmla="*/ 5602512 h 6127446"/>
              <a:gd name="connsiteX100" fmla="*/ 669984 w 696949"/>
              <a:gd name="connsiteY100" fmla="*/ 5644846 h 6127446"/>
              <a:gd name="connsiteX101" fmla="*/ 678450 w 696949"/>
              <a:gd name="connsiteY101" fmla="*/ 5670246 h 6127446"/>
              <a:gd name="connsiteX102" fmla="*/ 695384 w 696949"/>
              <a:gd name="connsiteY102" fmla="*/ 5704112 h 6127446"/>
              <a:gd name="connsiteX0" fmla="*/ 424450 w 696949"/>
              <a:gd name="connsiteY0" fmla="*/ 6127446 h 6127446"/>
              <a:gd name="connsiteX1" fmla="*/ 407517 w 696949"/>
              <a:gd name="connsiteY1" fmla="*/ 6102046 h 6127446"/>
              <a:gd name="connsiteX2" fmla="*/ 382117 w 696949"/>
              <a:gd name="connsiteY2" fmla="*/ 6051246 h 6127446"/>
              <a:gd name="connsiteX3" fmla="*/ 356717 w 696949"/>
              <a:gd name="connsiteY3" fmla="*/ 5958112 h 6127446"/>
              <a:gd name="connsiteX4" fmla="*/ 322850 w 696949"/>
              <a:gd name="connsiteY4" fmla="*/ 5907312 h 6127446"/>
              <a:gd name="connsiteX5" fmla="*/ 314384 w 696949"/>
              <a:gd name="connsiteY5" fmla="*/ 5881912 h 6127446"/>
              <a:gd name="connsiteX6" fmla="*/ 297450 w 696949"/>
              <a:gd name="connsiteY6" fmla="*/ 5864979 h 6127446"/>
              <a:gd name="connsiteX7" fmla="*/ 280517 w 696949"/>
              <a:gd name="connsiteY7" fmla="*/ 5805712 h 6127446"/>
              <a:gd name="connsiteX8" fmla="*/ 246650 w 696949"/>
              <a:gd name="connsiteY8" fmla="*/ 5754912 h 6127446"/>
              <a:gd name="connsiteX9" fmla="*/ 238184 w 696949"/>
              <a:gd name="connsiteY9" fmla="*/ 5729512 h 6127446"/>
              <a:gd name="connsiteX10" fmla="*/ 221250 w 696949"/>
              <a:gd name="connsiteY10" fmla="*/ 5704112 h 6127446"/>
              <a:gd name="connsiteX11" fmla="*/ 195850 w 696949"/>
              <a:gd name="connsiteY11" fmla="*/ 5644846 h 6127446"/>
              <a:gd name="connsiteX12" fmla="*/ 187384 w 696949"/>
              <a:gd name="connsiteY12" fmla="*/ 5594046 h 6127446"/>
              <a:gd name="connsiteX13" fmla="*/ 178917 w 696949"/>
              <a:gd name="connsiteY13" fmla="*/ 5568646 h 6127446"/>
              <a:gd name="connsiteX14" fmla="*/ 170450 w 696949"/>
              <a:gd name="connsiteY14" fmla="*/ 5534779 h 6127446"/>
              <a:gd name="connsiteX15" fmla="*/ 153517 w 696949"/>
              <a:gd name="connsiteY15" fmla="*/ 5475512 h 6127446"/>
              <a:gd name="connsiteX16" fmla="*/ 136584 w 696949"/>
              <a:gd name="connsiteY16" fmla="*/ 5348512 h 6127446"/>
              <a:gd name="connsiteX17" fmla="*/ 128117 w 696949"/>
              <a:gd name="connsiteY17" fmla="*/ 5323112 h 6127446"/>
              <a:gd name="connsiteX18" fmla="*/ 119650 w 696949"/>
              <a:gd name="connsiteY18" fmla="*/ 5272312 h 6127446"/>
              <a:gd name="connsiteX19" fmla="*/ 102717 w 696949"/>
              <a:gd name="connsiteY19" fmla="*/ 5128379 h 6127446"/>
              <a:gd name="connsiteX20" fmla="*/ 94250 w 696949"/>
              <a:gd name="connsiteY20" fmla="*/ 5086046 h 6127446"/>
              <a:gd name="connsiteX21" fmla="*/ 77317 w 696949"/>
              <a:gd name="connsiteY21" fmla="*/ 5035246 h 6127446"/>
              <a:gd name="connsiteX22" fmla="*/ 68850 w 696949"/>
              <a:gd name="connsiteY22" fmla="*/ 4967512 h 6127446"/>
              <a:gd name="connsiteX23" fmla="*/ 60384 w 696949"/>
              <a:gd name="connsiteY23" fmla="*/ 4933646 h 6127446"/>
              <a:gd name="connsiteX24" fmla="*/ 51917 w 696949"/>
              <a:gd name="connsiteY24" fmla="*/ 4882846 h 6127446"/>
              <a:gd name="connsiteX25" fmla="*/ 18050 w 696949"/>
              <a:gd name="connsiteY25" fmla="*/ 4578046 h 6127446"/>
              <a:gd name="connsiteX26" fmla="*/ 15801 w 696949"/>
              <a:gd name="connsiteY26" fmla="*/ 4267954 h 6127446"/>
              <a:gd name="connsiteX27" fmla="*/ 11302 w 696949"/>
              <a:gd name="connsiteY27" fmla="*/ 4167677 h 6127446"/>
              <a:gd name="connsiteX28" fmla="*/ 16199 w 696949"/>
              <a:gd name="connsiteY28" fmla="*/ 4029564 h 6127446"/>
              <a:gd name="connsiteX29" fmla="*/ 9451 w 696949"/>
              <a:gd name="connsiteY29" fmla="*/ 3779004 h 6127446"/>
              <a:gd name="connsiteX30" fmla="*/ 5086 w 696949"/>
              <a:gd name="connsiteY30" fmla="*/ 3697909 h 6127446"/>
              <a:gd name="connsiteX31" fmla="*/ 1117 w 696949"/>
              <a:gd name="connsiteY31" fmla="*/ 3477379 h 6127446"/>
              <a:gd name="connsiteX32" fmla="*/ 18050 w 696949"/>
              <a:gd name="connsiteY32" fmla="*/ 2825446 h 6127446"/>
              <a:gd name="connsiteX33" fmla="*/ 43450 w 696949"/>
              <a:gd name="connsiteY33" fmla="*/ 2351312 h 6127446"/>
              <a:gd name="connsiteX34" fmla="*/ 51917 w 696949"/>
              <a:gd name="connsiteY34" fmla="*/ 2317446 h 6127446"/>
              <a:gd name="connsiteX35" fmla="*/ 51917 w 696949"/>
              <a:gd name="connsiteY35" fmla="*/ 1640112 h 6127446"/>
              <a:gd name="connsiteX36" fmla="*/ 60384 w 696949"/>
              <a:gd name="connsiteY36" fmla="*/ 1589312 h 6127446"/>
              <a:gd name="connsiteX37" fmla="*/ 68850 w 696949"/>
              <a:gd name="connsiteY37" fmla="*/ 1530046 h 6127446"/>
              <a:gd name="connsiteX38" fmla="*/ 77317 w 696949"/>
              <a:gd name="connsiteY38" fmla="*/ 1496179 h 6127446"/>
              <a:gd name="connsiteX39" fmla="*/ 85784 w 696949"/>
              <a:gd name="connsiteY39" fmla="*/ 1428446 h 6127446"/>
              <a:gd name="connsiteX40" fmla="*/ 102717 w 696949"/>
              <a:gd name="connsiteY40" fmla="*/ 1309912 h 6127446"/>
              <a:gd name="connsiteX41" fmla="*/ 94250 w 696949"/>
              <a:gd name="connsiteY41" fmla="*/ 1149046 h 6127446"/>
              <a:gd name="connsiteX42" fmla="*/ 102717 w 696949"/>
              <a:gd name="connsiteY42" fmla="*/ 776512 h 6127446"/>
              <a:gd name="connsiteX43" fmla="*/ 111184 w 696949"/>
              <a:gd name="connsiteY43" fmla="*/ 700312 h 6127446"/>
              <a:gd name="connsiteX44" fmla="*/ 128117 w 696949"/>
              <a:gd name="connsiteY44" fmla="*/ 539446 h 6127446"/>
              <a:gd name="connsiteX45" fmla="*/ 145050 w 696949"/>
              <a:gd name="connsiteY45" fmla="*/ 260046 h 6127446"/>
              <a:gd name="connsiteX46" fmla="*/ 153517 w 696949"/>
              <a:gd name="connsiteY46" fmla="*/ 217712 h 6127446"/>
              <a:gd name="connsiteX47" fmla="*/ 161984 w 696949"/>
              <a:gd name="connsiteY47" fmla="*/ 39912 h 6127446"/>
              <a:gd name="connsiteX48" fmla="*/ 339784 w 696949"/>
              <a:gd name="connsiteY48" fmla="*/ 48379 h 6127446"/>
              <a:gd name="connsiteX49" fmla="*/ 390584 w 696949"/>
              <a:gd name="connsiteY49" fmla="*/ 56846 h 6127446"/>
              <a:gd name="connsiteX50" fmla="*/ 466784 w 696949"/>
              <a:gd name="connsiteY50" fmla="*/ 73779 h 6127446"/>
              <a:gd name="connsiteX51" fmla="*/ 475250 w 696949"/>
              <a:gd name="connsiteY51" fmla="*/ 251579 h 6127446"/>
              <a:gd name="connsiteX52" fmla="*/ 458317 w 696949"/>
              <a:gd name="connsiteY52" fmla="*/ 336246 h 6127446"/>
              <a:gd name="connsiteX53" fmla="*/ 441384 w 696949"/>
              <a:gd name="connsiteY53" fmla="*/ 463246 h 6127446"/>
              <a:gd name="connsiteX54" fmla="*/ 432917 w 696949"/>
              <a:gd name="connsiteY54" fmla="*/ 497112 h 6127446"/>
              <a:gd name="connsiteX55" fmla="*/ 424450 w 696949"/>
              <a:gd name="connsiteY55" fmla="*/ 581779 h 6127446"/>
              <a:gd name="connsiteX56" fmla="*/ 407517 w 696949"/>
              <a:gd name="connsiteY56" fmla="*/ 632579 h 6127446"/>
              <a:gd name="connsiteX57" fmla="*/ 399050 w 696949"/>
              <a:gd name="connsiteY57" fmla="*/ 708779 h 6127446"/>
              <a:gd name="connsiteX58" fmla="*/ 390584 w 696949"/>
              <a:gd name="connsiteY58" fmla="*/ 742646 h 6127446"/>
              <a:gd name="connsiteX59" fmla="*/ 382117 w 696949"/>
              <a:gd name="connsiteY59" fmla="*/ 784979 h 6127446"/>
              <a:gd name="connsiteX60" fmla="*/ 373650 w 696949"/>
              <a:gd name="connsiteY60" fmla="*/ 844246 h 6127446"/>
              <a:gd name="connsiteX61" fmla="*/ 348250 w 696949"/>
              <a:gd name="connsiteY61" fmla="*/ 988179 h 6127446"/>
              <a:gd name="connsiteX62" fmla="*/ 339784 w 696949"/>
              <a:gd name="connsiteY62" fmla="*/ 1589312 h 6127446"/>
              <a:gd name="connsiteX63" fmla="*/ 322850 w 696949"/>
              <a:gd name="connsiteY63" fmla="*/ 1673979 h 6127446"/>
              <a:gd name="connsiteX64" fmla="*/ 314384 w 696949"/>
              <a:gd name="connsiteY64" fmla="*/ 1724779 h 6127446"/>
              <a:gd name="connsiteX65" fmla="*/ 305917 w 696949"/>
              <a:gd name="connsiteY65" fmla="*/ 1843312 h 6127446"/>
              <a:gd name="connsiteX66" fmla="*/ 297450 w 696949"/>
              <a:gd name="connsiteY66" fmla="*/ 1885646 h 6127446"/>
              <a:gd name="connsiteX67" fmla="*/ 288984 w 696949"/>
              <a:gd name="connsiteY67" fmla="*/ 1944912 h 6127446"/>
              <a:gd name="connsiteX68" fmla="*/ 280517 w 696949"/>
              <a:gd name="connsiteY68" fmla="*/ 2410579 h 6127446"/>
              <a:gd name="connsiteX69" fmla="*/ 263584 w 696949"/>
              <a:gd name="connsiteY69" fmla="*/ 2579912 h 6127446"/>
              <a:gd name="connsiteX70" fmla="*/ 255117 w 696949"/>
              <a:gd name="connsiteY70" fmla="*/ 2766179 h 6127446"/>
              <a:gd name="connsiteX71" fmla="*/ 246650 w 696949"/>
              <a:gd name="connsiteY71" fmla="*/ 3350379 h 6127446"/>
              <a:gd name="connsiteX72" fmla="*/ 248900 w 696949"/>
              <a:gd name="connsiteY72" fmla="*/ 3461372 h 6127446"/>
              <a:gd name="connsiteX73" fmla="*/ 242682 w 696949"/>
              <a:gd name="connsiteY73" fmla="*/ 3579905 h 6127446"/>
              <a:gd name="connsiteX74" fmla="*/ 241359 w 696949"/>
              <a:gd name="connsiteY74" fmla="*/ 3786280 h 6127446"/>
              <a:gd name="connsiteX75" fmla="*/ 240035 w 696949"/>
              <a:gd name="connsiteY75" fmla="*/ 3859834 h 6127446"/>
              <a:gd name="connsiteX76" fmla="*/ 241359 w 696949"/>
              <a:gd name="connsiteY76" fmla="*/ 4014351 h 6127446"/>
              <a:gd name="connsiteX77" fmla="*/ 247576 w 696949"/>
              <a:gd name="connsiteY77" fmla="*/ 4132884 h 6127446"/>
              <a:gd name="connsiteX78" fmla="*/ 252472 w 696949"/>
              <a:gd name="connsiteY78" fmla="*/ 4244274 h 6127446"/>
              <a:gd name="connsiteX79" fmla="*/ 263584 w 696949"/>
              <a:gd name="connsiteY79" fmla="*/ 4467979 h 6127446"/>
              <a:gd name="connsiteX80" fmla="*/ 272050 w 696949"/>
              <a:gd name="connsiteY80" fmla="*/ 4552646 h 6127446"/>
              <a:gd name="connsiteX81" fmla="*/ 288984 w 696949"/>
              <a:gd name="connsiteY81" fmla="*/ 4662712 h 6127446"/>
              <a:gd name="connsiteX82" fmla="*/ 297450 w 696949"/>
              <a:gd name="connsiteY82" fmla="*/ 4755846 h 6127446"/>
              <a:gd name="connsiteX83" fmla="*/ 314384 w 696949"/>
              <a:gd name="connsiteY83" fmla="*/ 4832046 h 6127446"/>
              <a:gd name="connsiteX84" fmla="*/ 331317 w 696949"/>
              <a:gd name="connsiteY84" fmla="*/ 4959046 h 6127446"/>
              <a:gd name="connsiteX85" fmla="*/ 356717 w 696949"/>
              <a:gd name="connsiteY85" fmla="*/ 5043712 h 6127446"/>
              <a:gd name="connsiteX86" fmla="*/ 365184 w 696949"/>
              <a:gd name="connsiteY86" fmla="*/ 5077579 h 6127446"/>
              <a:gd name="connsiteX87" fmla="*/ 382117 w 696949"/>
              <a:gd name="connsiteY87" fmla="*/ 5153779 h 6127446"/>
              <a:gd name="connsiteX88" fmla="*/ 399050 w 696949"/>
              <a:gd name="connsiteY88" fmla="*/ 5179179 h 6127446"/>
              <a:gd name="connsiteX89" fmla="*/ 407517 w 696949"/>
              <a:gd name="connsiteY89" fmla="*/ 5213046 h 6127446"/>
              <a:gd name="connsiteX90" fmla="*/ 449850 w 696949"/>
              <a:gd name="connsiteY90" fmla="*/ 5263846 h 6127446"/>
              <a:gd name="connsiteX91" fmla="*/ 492184 w 696949"/>
              <a:gd name="connsiteY91" fmla="*/ 5340046 h 6127446"/>
              <a:gd name="connsiteX92" fmla="*/ 526050 w 696949"/>
              <a:gd name="connsiteY92" fmla="*/ 5390846 h 6127446"/>
              <a:gd name="connsiteX93" fmla="*/ 551450 w 696949"/>
              <a:gd name="connsiteY93" fmla="*/ 5450112 h 6127446"/>
              <a:gd name="connsiteX94" fmla="*/ 568384 w 696949"/>
              <a:gd name="connsiteY94" fmla="*/ 5475512 h 6127446"/>
              <a:gd name="connsiteX95" fmla="*/ 585317 w 696949"/>
              <a:gd name="connsiteY95" fmla="*/ 5509379 h 6127446"/>
              <a:gd name="connsiteX96" fmla="*/ 593784 w 696949"/>
              <a:gd name="connsiteY96" fmla="*/ 5543246 h 6127446"/>
              <a:gd name="connsiteX97" fmla="*/ 619184 w 696949"/>
              <a:gd name="connsiteY97" fmla="*/ 5568646 h 6127446"/>
              <a:gd name="connsiteX98" fmla="*/ 627650 w 696949"/>
              <a:gd name="connsiteY98" fmla="*/ 5602512 h 6127446"/>
              <a:gd name="connsiteX99" fmla="*/ 669984 w 696949"/>
              <a:gd name="connsiteY99" fmla="*/ 5644846 h 6127446"/>
              <a:gd name="connsiteX100" fmla="*/ 678450 w 696949"/>
              <a:gd name="connsiteY100" fmla="*/ 5670246 h 6127446"/>
              <a:gd name="connsiteX101" fmla="*/ 695384 w 696949"/>
              <a:gd name="connsiteY101" fmla="*/ 5704112 h 6127446"/>
              <a:gd name="connsiteX0" fmla="*/ 424450 w 696949"/>
              <a:gd name="connsiteY0" fmla="*/ 6127446 h 6127446"/>
              <a:gd name="connsiteX1" fmla="*/ 407517 w 696949"/>
              <a:gd name="connsiteY1" fmla="*/ 6102046 h 6127446"/>
              <a:gd name="connsiteX2" fmla="*/ 382117 w 696949"/>
              <a:gd name="connsiteY2" fmla="*/ 6051246 h 6127446"/>
              <a:gd name="connsiteX3" fmla="*/ 356717 w 696949"/>
              <a:gd name="connsiteY3" fmla="*/ 5958112 h 6127446"/>
              <a:gd name="connsiteX4" fmla="*/ 322850 w 696949"/>
              <a:gd name="connsiteY4" fmla="*/ 5907312 h 6127446"/>
              <a:gd name="connsiteX5" fmla="*/ 314384 w 696949"/>
              <a:gd name="connsiteY5" fmla="*/ 5881912 h 6127446"/>
              <a:gd name="connsiteX6" fmla="*/ 297450 w 696949"/>
              <a:gd name="connsiteY6" fmla="*/ 5864979 h 6127446"/>
              <a:gd name="connsiteX7" fmla="*/ 280517 w 696949"/>
              <a:gd name="connsiteY7" fmla="*/ 5805712 h 6127446"/>
              <a:gd name="connsiteX8" fmla="*/ 246650 w 696949"/>
              <a:gd name="connsiteY8" fmla="*/ 5754912 h 6127446"/>
              <a:gd name="connsiteX9" fmla="*/ 238184 w 696949"/>
              <a:gd name="connsiteY9" fmla="*/ 5729512 h 6127446"/>
              <a:gd name="connsiteX10" fmla="*/ 221250 w 696949"/>
              <a:gd name="connsiteY10" fmla="*/ 5704112 h 6127446"/>
              <a:gd name="connsiteX11" fmla="*/ 195850 w 696949"/>
              <a:gd name="connsiteY11" fmla="*/ 5644846 h 6127446"/>
              <a:gd name="connsiteX12" fmla="*/ 187384 w 696949"/>
              <a:gd name="connsiteY12" fmla="*/ 5594046 h 6127446"/>
              <a:gd name="connsiteX13" fmla="*/ 178917 w 696949"/>
              <a:gd name="connsiteY13" fmla="*/ 5568646 h 6127446"/>
              <a:gd name="connsiteX14" fmla="*/ 170450 w 696949"/>
              <a:gd name="connsiteY14" fmla="*/ 5534779 h 6127446"/>
              <a:gd name="connsiteX15" fmla="*/ 153517 w 696949"/>
              <a:gd name="connsiteY15" fmla="*/ 5475512 h 6127446"/>
              <a:gd name="connsiteX16" fmla="*/ 136584 w 696949"/>
              <a:gd name="connsiteY16" fmla="*/ 5348512 h 6127446"/>
              <a:gd name="connsiteX17" fmla="*/ 128117 w 696949"/>
              <a:gd name="connsiteY17" fmla="*/ 5323112 h 6127446"/>
              <a:gd name="connsiteX18" fmla="*/ 119650 w 696949"/>
              <a:gd name="connsiteY18" fmla="*/ 5272312 h 6127446"/>
              <a:gd name="connsiteX19" fmla="*/ 102717 w 696949"/>
              <a:gd name="connsiteY19" fmla="*/ 5128379 h 6127446"/>
              <a:gd name="connsiteX20" fmla="*/ 94250 w 696949"/>
              <a:gd name="connsiteY20" fmla="*/ 5086046 h 6127446"/>
              <a:gd name="connsiteX21" fmla="*/ 77317 w 696949"/>
              <a:gd name="connsiteY21" fmla="*/ 5035246 h 6127446"/>
              <a:gd name="connsiteX22" fmla="*/ 68850 w 696949"/>
              <a:gd name="connsiteY22" fmla="*/ 4967512 h 6127446"/>
              <a:gd name="connsiteX23" fmla="*/ 60384 w 696949"/>
              <a:gd name="connsiteY23" fmla="*/ 4933646 h 6127446"/>
              <a:gd name="connsiteX24" fmla="*/ 51917 w 696949"/>
              <a:gd name="connsiteY24" fmla="*/ 4882846 h 6127446"/>
              <a:gd name="connsiteX25" fmla="*/ 18050 w 696949"/>
              <a:gd name="connsiteY25" fmla="*/ 4578046 h 6127446"/>
              <a:gd name="connsiteX26" fmla="*/ 15801 w 696949"/>
              <a:gd name="connsiteY26" fmla="*/ 4267954 h 6127446"/>
              <a:gd name="connsiteX27" fmla="*/ 11302 w 696949"/>
              <a:gd name="connsiteY27" fmla="*/ 4167677 h 6127446"/>
              <a:gd name="connsiteX28" fmla="*/ 16199 w 696949"/>
              <a:gd name="connsiteY28" fmla="*/ 4029564 h 6127446"/>
              <a:gd name="connsiteX29" fmla="*/ 9451 w 696949"/>
              <a:gd name="connsiteY29" fmla="*/ 3779004 h 6127446"/>
              <a:gd name="connsiteX30" fmla="*/ 5086 w 696949"/>
              <a:gd name="connsiteY30" fmla="*/ 3697909 h 6127446"/>
              <a:gd name="connsiteX31" fmla="*/ 1117 w 696949"/>
              <a:gd name="connsiteY31" fmla="*/ 3477379 h 6127446"/>
              <a:gd name="connsiteX32" fmla="*/ 18050 w 696949"/>
              <a:gd name="connsiteY32" fmla="*/ 2825446 h 6127446"/>
              <a:gd name="connsiteX33" fmla="*/ 43450 w 696949"/>
              <a:gd name="connsiteY33" fmla="*/ 2351312 h 6127446"/>
              <a:gd name="connsiteX34" fmla="*/ 51917 w 696949"/>
              <a:gd name="connsiteY34" fmla="*/ 2317446 h 6127446"/>
              <a:gd name="connsiteX35" fmla="*/ 51917 w 696949"/>
              <a:gd name="connsiteY35" fmla="*/ 1640112 h 6127446"/>
              <a:gd name="connsiteX36" fmla="*/ 60384 w 696949"/>
              <a:gd name="connsiteY36" fmla="*/ 1589312 h 6127446"/>
              <a:gd name="connsiteX37" fmla="*/ 68850 w 696949"/>
              <a:gd name="connsiteY37" fmla="*/ 1530046 h 6127446"/>
              <a:gd name="connsiteX38" fmla="*/ 77317 w 696949"/>
              <a:gd name="connsiteY38" fmla="*/ 1496179 h 6127446"/>
              <a:gd name="connsiteX39" fmla="*/ 85784 w 696949"/>
              <a:gd name="connsiteY39" fmla="*/ 1428446 h 6127446"/>
              <a:gd name="connsiteX40" fmla="*/ 102717 w 696949"/>
              <a:gd name="connsiteY40" fmla="*/ 1309912 h 6127446"/>
              <a:gd name="connsiteX41" fmla="*/ 94250 w 696949"/>
              <a:gd name="connsiteY41" fmla="*/ 1149046 h 6127446"/>
              <a:gd name="connsiteX42" fmla="*/ 102717 w 696949"/>
              <a:gd name="connsiteY42" fmla="*/ 776512 h 6127446"/>
              <a:gd name="connsiteX43" fmla="*/ 111184 w 696949"/>
              <a:gd name="connsiteY43" fmla="*/ 700312 h 6127446"/>
              <a:gd name="connsiteX44" fmla="*/ 128117 w 696949"/>
              <a:gd name="connsiteY44" fmla="*/ 539446 h 6127446"/>
              <a:gd name="connsiteX45" fmla="*/ 145050 w 696949"/>
              <a:gd name="connsiteY45" fmla="*/ 260046 h 6127446"/>
              <a:gd name="connsiteX46" fmla="*/ 153517 w 696949"/>
              <a:gd name="connsiteY46" fmla="*/ 217712 h 6127446"/>
              <a:gd name="connsiteX47" fmla="*/ 161984 w 696949"/>
              <a:gd name="connsiteY47" fmla="*/ 39912 h 6127446"/>
              <a:gd name="connsiteX48" fmla="*/ 339784 w 696949"/>
              <a:gd name="connsiteY48" fmla="*/ 48379 h 6127446"/>
              <a:gd name="connsiteX49" fmla="*/ 390584 w 696949"/>
              <a:gd name="connsiteY49" fmla="*/ 56846 h 6127446"/>
              <a:gd name="connsiteX50" fmla="*/ 466784 w 696949"/>
              <a:gd name="connsiteY50" fmla="*/ 73779 h 6127446"/>
              <a:gd name="connsiteX51" fmla="*/ 475250 w 696949"/>
              <a:gd name="connsiteY51" fmla="*/ 251579 h 6127446"/>
              <a:gd name="connsiteX52" fmla="*/ 458317 w 696949"/>
              <a:gd name="connsiteY52" fmla="*/ 336246 h 6127446"/>
              <a:gd name="connsiteX53" fmla="*/ 441384 w 696949"/>
              <a:gd name="connsiteY53" fmla="*/ 463246 h 6127446"/>
              <a:gd name="connsiteX54" fmla="*/ 432917 w 696949"/>
              <a:gd name="connsiteY54" fmla="*/ 497112 h 6127446"/>
              <a:gd name="connsiteX55" fmla="*/ 424450 w 696949"/>
              <a:gd name="connsiteY55" fmla="*/ 581779 h 6127446"/>
              <a:gd name="connsiteX56" fmla="*/ 407517 w 696949"/>
              <a:gd name="connsiteY56" fmla="*/ 632579 h 6127446"/>
              <a:gd name="connsiteX57" fmla="*/ 399050 w 696949"/>
              <a:gd name="connsiteY57" fmla="*/ 708779 h 6127446"/>
              <a:gd name="connsiteX58" fmla="*/ 390584 w 696949"/>
              <a:gd name="connsiteY58" fmla="*/ 742646 h 6127446"/>
              <a:gd name="connsiteX59" fmla="*/ 382117 w 696949"/>
              <a:gd name="connsiteY59" fmla="*/ 784979 h 6127446"/>
              <a:gd name="connsiteX60" fmla="*/ 373650 w 696949"/>
              <a:gd name="connsiteY60" fmla="*/ 844246 h 6127446"/>
              <a:gd name="connsiteX61" fmla="*/ 348250 w 696949"/>
              <a:gd name="connsiteY61" fmla="*/ 988179 h 6127446"/>
              <a:gd name="connsiteX62" fmla="*/ 339784 w 696949"/>
              <a:gd name="connsiteY62" fmla="*/ 1589312 h 6127446"/>
              <a:gd name="connsiteX63" fmla="*/ 322850 w 696949"/>
              <a:gd name="connsiteY63" fmla="*/ 1673979 h 6127446"/>
              <a:gd name="connsiteX64" fmla="*/ 314384 w 696949"/>
              <a:gd name="connsiteY64" fmla="*/ 1724779 h 6127446"/>
              <a:gd name="connsiteX65" fmla="*/ 305917 w 696949"/>
              <a:gd name="connsiteY65" fmla="*/ 1843312 h 6127446"/>
              <a:gd name="connsiteX66" fmla="*/ 297450 w 696949"/>
              <a:gd name="connsiteY66" fmla="*/ 1885646 h 6127446"/>
              <a:gd name="connsiteX67" fmla="*/ 288984 w 696949"/>
              <a:gd name="connsiteY67" fmla="*/ 1944912 h 6127446"/>
              <a:gd name="connsiteX68" fmla="*/ 280517 w 696949"/>
              <a:gd name="connsiteY68" fmla="*/ 2410579 h 6127446"/>
              <a:gd name="connsiteX69" fmla="*/ 263584 w 696949"/>
              <a:gd name="connsiteY69" fmla="*/ 2579912 h 6127446"/>
              <a:gd name="connsiteX70" fmla="*/ 255117 w 696949"/>
              <a:gd name="connsiteY70" fmla="*/ 2766179 h 6127446"/>
              <a:gd name="connsiteX71" fmla="*/ 246650 w 696949"/>
              <a:gd name="connsiteY71" fmla="*/ 3350379 h 6127446"/>
              <a:gd name="connsiteX72" fmla="*/ 248900 w 696949"/>
              <a:gd name="connsiteY72" fmla="*/ 3461372 h 6127446"/>
              <a:gd name="connsiteX73" fmla="*/ 242682 w 696949"/>
              <a:gd name="connsiteY73" fmla="*/ 3579905 h 6127446"/>
              <a:gd name="connsiteX74" fmla="*/ 241359 w 696949"/>
              <a:gd name="connsiteY74" fmla="*/ 3786280 h 6127446"/>
              <a:gd name="connsiteX75" fmla="*/ 240035 w 696949"/>
              <a:gd name="connsiteY75" fmla="*/ 3859834 h 6127446"/>
              <a:gd name="connsiteX76" fmla="*/ 241359 w 696949"/>
              <a:gd name="connsiteY76" fmla="*/ 4014351 h 6127446"/>
              <a:gd name="connsiteX77" fmla="*/ 247576 w 696949"/>
              <a:gd name="connsiteY77" fmla="*/ 4132884 h 6127446"/>
              <a:gd name="connsiteX78" fmla="*/ 252472 w 696949"/>
              <a:gd name="connsiteY78" fmla="*/ 4244274 h 6127446"/>
              <a:gd name="connsiteX79" fmla="*/ 263584 w 696949"/>
              <a:gd name="connsiteY79" fmla="*/ 4467979 h 6127446"/>
              <a:gd name="connsiteX80" fmla="*/ 272050 w 696949"/>
              <a:gd name="connsiteY80" fmla="*/ 4552646 h 6127446"/>
              <a:gd name="connsiteX81" fmla="*/ 288984 w 696949"/>
              <a:gd name="connsiteY81" fmla="*/ 4662712 h 6127446"/>
              <a:gd name="connsiteX82" fmla="*/ 314384 w 696949"/>
              <a:gd name="connsiteY82" fmla="*/ 4832046 h 6127446"/>
              <a:gd name="connsiteX83" fmla="*/ 331317 w 696949"/>
              <a:gd name="connsiteY83" fmla="*/ 4959046 h 6127446"/>
              <a:gd name="connsiteX84" fmla="*/ 356717 w 696949"/>
              <a:gd name="connsiteY84" fmla="*/ 5043712 h 6127446"/>
              <a:gd name="connsiteX85" fmla="*/ 365184 w 696949"/>
              <a:gd name="connsiteY85" fmla="*/ 5077579 h 6127446"/>
              <a:gd name="connsiteX86" fmla="*/ 382117 w 696949"/>
              <a:gd name="connsiteY86" fmla="*/ 5153779 h 6127446"/>
              <a:gd name="connsiteX87" fmla="*/ 399050 w 696949"/>
              <a:gd name="connsiteY87" fmla="*/ 5179179 h 6127446"/>
              <a:gd name="connsiteX88" fmla="*/ 407517 w 696949"/>
              <a:gd name="connsiteY88" fmla="*/ 5213046 h 6127446"/>
              <a:gd name="connsiteX89" fmla="*/ 449850 w 696949"/>
              <a:gd name="connsiteY89" fmla="*/ 5263846 h 6127446"/>
              <a:gd name="connsiteX90" fmla="*/ 492184 w 696949"/>
              <a:gd name="connsiteY90" fmla="*/ 5340046 h 6127446"/>
              <a:gd name="connsiteX91" fmla="*/ 526050 w 696949"/>
              <a:gd name="connsiteY91" fmla="*/ 5390846 h 6127446"/>
              <a:gd name="connsiteX92" fmla="*/ 551450 w 696949"/>
              <a:gd name="connsiteY92" fmla="*/ 5450112 h 6127446"/>
              <a:gd name="connsiteX93" fmla="*/ 568384 w 696949"/>
              <a:gd name="connsiteY93" fmla="*/ 5475512 h 6127446"/>
              <a:gd name="connsiteX94" fmla="*/ 585317 w 696949"/>
              <a:gd name="connsiteY94" fmla="*/ 5509379 h 6127446"/>
              <a:gd name="connsiteX95" fmla="*/ 593784 w 696949"/>
              <a:gd name="connsiteY95" fmla="*/ 5543246 h 6127446"/>
              <a:gd name="connsiteX96" fmla="*/ 619184 w 696949"/>
              <a:gd name="connsiteY96" fmla="*/ 5568646 h 6127446"/>
              <a:gd name="connsiteX97" fmla="*/ 627650 w 696949"/>
              <a:gd name="connsiteY97" fmla="*/ 5602512 h 6127446"/>
              <a:gd name="connsiteX98" fmla="*/ 669984 w 696949"/>
              <a:gd name="connsiteY98" fmla="*/ 5644846 h 6127446"/>
              <a:gd name="connsiteX99" fmla="*/ 678450 w 696949"/>
              <a:gd name="connsiteY99" fmla="*/ 5670246 h 6127446"/>
              <a:gd name="connsiteX100" fmla="*/ 695384 w 696949"/>
              <a:gd name="connsiteY100" fmla="*/ 5704112 h 6127446"/>
              <a:gd name="connsiteX0" fmla="*/ 424450 w 696949"/>
              <a:gd name="connsiteY0" fmla="*/ 6127446 h 6127446"/>
              <a:gd name="connsiteX1" fmla="*/ 407517 w 696949"/>
              <a:gd name="connsiteY1" fmla="*/ 6102046 h 6127446"/>
              <a:gd name="connsiteX2" fmla="*/ 382117 w 696949"/>
              <a:gd name="connsiteY2" fmla="*/ 6051246 h 6127446"/>
              <a:gd name="connsiteX3" fmla="*/ 356717 w 696949"/>
              <a:gd name="connsiteY3" fmla="*/ 5958112 h 6127446"/>
              <a:gd name="connsiteX4" fmla="*/ 322850 w 696949"/>
              <a:gd name="connsiteY4" fmla="*/ 5907312 h 6127446"/>
              <a:gd name="connsiteX5" fmla="*/ 314384 w 696949"/>
              <a:gd name="connsiteY5" fmla="*/ 5881912 h 6127446"/>
              <a:gd name="connsiteX6" fmla="*/ 297450 w 696949"/>
              <a:gd name="connsiteY6" fmla="*/ 5864979 h 6127446"/>
              <a:gd name="connsiteX7" fmla="*/ 280517 w 696949"/>
              <a:gd name="connsiteY7" fmla="*/ 5805712 h 6127446"/>
              <a:gd name="connsiteX8" fmla="*/ 246650 w 696949"/>
              <a:gd name="connsiteY8" fmla="*/ 5754912 h 6127446"/>
              <a:gd name="connsiteX9" fmla="*/ 238184 w 696949"/>
              <a:gd name="connsiteY9" fmla="*/ 5729512 h 6127446"/>
              <a:gd name="connsiteX10" fmla="*/ 221250 w 696949"/>
              <a:gd name="connsiteY10" fmla="*/ 5704112 h 6127446"/>
              <a:gd name="connsiteX11" fmla="*/ 195850 w 696949"/>
              <a:gd name="connsiteY11" fmla="*/ 5644846 h 6127446"/>
              <a:gd name="connsiteX12" fmla="*/ 187384 w 696949"/>
              <a:gd name="connsiteY12" fmla="*/ 5594046 h 6127446"/>
              <a:gd name="connsiteX13" fmla="*/ 178917 w 696949"/>
              <a:gd name="connsiteY13" fmla="*/ 5568646 h 6127446"/>
              <a:gd name="connsiteX14" fmla="*/ 170450 w 696949"/>
              <a:gd name="connsiteY14" fmla="*/ 5534779 h 6127446"/>
              <a:gd name="connsiteX15" fmla="*/ 153517 w 696949"/>
              <a:gd name="connsiteY15" fmla="*/ 5475512 h 6127446"/>
              <a:gd name="connsiteX16" fmla="*/ 136584 w 696949"/>
              <a:gd name="connsiteY16" fmla="*/ 5348512 h 6127446"/>
              <a:gd name="connsiteX17" fmla="*/ 128117 w 696949"/>
              <a:gd name="connsiteY17" fmla="*/ 5323112 h 6127446"/>
              <a:gd name="connsiteX18" fmla="*/ 119650 w 696949"/>
              <a:gd name="connsiteY18" fmla="*/ 5272312 h 6127446"/>
              <a:gd name="connsiteX19" fmla="*/ 102717 w 696949"/>
              <a:gd name="connsiteY19" fmla="*/ 5128379 h 6127446"/>
              <a:gd name="connsiteX20" fmla="*/ 94250 w 696949"/>
              <a:gd name="connsiteY20" fmla="*/ 5086046 h 6127446"/>
              <a:gd name="connsiteX21" fmla="*/ 77317 w 696949"/>
              <a:gd name="connsiteY21" fmla="*/ 5035246 h 6127446"/>
              <a:gd name="connsiteX22" fmla="*/ 68850 w 696949"/>
              <a:gd name="connsiteY22" fmla="*/ 4967512 h 6127446"/>
              <a:gd name="connsiteX23" fmla="*/ 60384 w 696949"/>
              <a:gd name="connsiteY23" fmla="*/ 4933646 h 6127446"/>
              <a:gd name="connsiteX24" fmla="*/ 51917 w 696949"/>
              <a:gd name="connsiteY24" fmla="*/ 4882846 h 6127446"/>
              <a:gd name="connsiteX25" fmla="*/ 18050 w 696949"/>
              <a:gd name="connsiteY25" fmla="*/ 4578046 h 6127446"/>
              <a:gd name="connsiteX26" fmla="*/ 15801 w 696949"/>
              <a:gd name="connsiteY26" fmla="*/ 4267954 h 6127446"/>
              <a:gd name="connsiteX27" fmla="*/ 11302 w 696949"/>
              <a:gd name="connsiteY27" fmla="*/ 4167677 h 6127446"/>
              <a:gd name="connsiteX28" fmla="*/ 16199 w 696949"/>
              <a:gd name="connsiteY28" fmla="*/ 4029564 h 6127446"/>
              <a:gd name="connsiteX29" fmla="*/ 9451 w 696949"/>
              <a:gd name="connsiteY29" fmla="*/ 3779004 h 6127446"/>
              <a:gd name="connsiteX30" fmla="*/ 5086 w 696949"/>
              <a:gd name="connsiteY30" fmla="*/ 3697909 h 6127446"/>
              <a:gd name="connsiteX31" fmla="*/ 1117 w 696949"/>
              <a:gd name="connsiteY31" fmla="*/ 3477379 h 6127446"/>
              <a:gd name="connsiteX32" fmla="*/ 18050 w 696949"/>
              <a:gd name="connsiteY32" fmla="*/ 2825446 h 6127446"/>
              <a:gd name="connsiteX33" fmla="*/ 43450 w 696949"/>
              <a:gd name="connsiteY33" fmla="*/ 2351312 h 6127446"/>
              <a:gd name="connsiteX34" fmla="*/ 51917 w 696949"/>
              <a:gd name="connsiteY34" fmla="*/ 1640112 h 6127446"/>
              <a:gd name="connsiteX35" fmla="*/ 60384 w 696949"/>
              <a:gd name="connsiteY35" fmla="*/ 1589312 h 6127446"/>
              <a:gd name="connsiteX36" fmla="*/ 68850 w 696949"/>
              <a:gd name="connsiteY36" fmla="*/ 1530046 h 6127446"/>
              <a:gd name="connsiteX37" fmla="*/ 77317 w 696949"/>
              <a:gd name="connsiteY37" fmla="*/ 1496179 h 6127446"/>
              <a:gd name="connsiteX38" fmla="*/ 85784 w 696949"/>
              <a:gd name="connsiteY38" fmla="*/ 1428446 h 6127446"/>
              <a:gd name="connsiteX39" fmla="*/ 102717 w 696949"/>
              <a:gd name="connsiteY39" fmla="*/ 1309912 h 6127446"/>
              <a:gd name="connsiteX40" fmla="*/ 94250 w 696949"/>
              <a:gd name="connsiteY40" fmla="*/ 1149046 h 6127446"/>
              <a:gd name="connsiteX41" fmla="*/ 102717 w 696949"/>
              <a:gd name="connsiteY41" fmla="*/ 776512 h 6127446"/>
              <a:gd name="connsiteX42" fmla="*/ 111184 w 696949"/>
              <a:gd name="connsiteY42" fmla="*/ 700312 h 6127446"/>
              <a:gd name="connsiteX43" fmla="*/ 128117 w 696949"/>
              <a:gd name="connsiteY43" fmla="*/ 539446 h 6127446"/>
              <a:gd name="connsiteX44" fmla="*/ 145050 w 696949"/>
              <a:gd name="connsiteY44" fmla="*/ 260046 h 6127446"/>
              <a:gd name="connsiteX45" fmla="*/ 153517 w 696949"/>
              <a:gd name="connsiteY45" fmla="*/ 217712 h 6127446"/>
              <a:gd name="connsiteX46" fmla="*/ 161984 w 696949"/>
              <a:gd name="connsiteY46" fmla="*/ 39912 h 6127446"/>
              <a:gd name="connsiteX47" fmla="*/ 339784 w 696949"/>
              <a:gd name="connsiteY47" fmla="*/ 48379 h 6127446"/>
              <a:gd name="connsiteX48" fmla="*/ 390584 w 696949"/>
              <a:gd name="connsiteY48" fmla="*/ 56846 h 6127446"/>
              <a:gd name="connsiteX49" fmla="*/ 466784 w 696949"/>
              <a:gd name="connsiteY49" fmla="*/ 73779 h 6127446"/>
              <a:gd name="connsiteX50" fmla="*/ 475250 w 696949"/>
              <a:gd name="connsiteY50" fmla="*/ 251579 h 6127446"/>
              <a:gd name="connsiteX51" fmla="*/ 458317 w 696949"/>
              <a:gd name="connsiteY51" fmla="*/ 336246 h 6127446"/>
              <a:gd name="connsiteX52" fmla="*/ 441384 w 696949"/>
              <a:gd name="connsiteY52" fmla="*/ 463246 h 6127446"/>
              <a:gd name="connsiteX53" fmla="*/ 432917 w 696949"/>
              <a:gd name="connsiteY53" fmla="*/ 497112 h 6127446"/>
              <a:gd name="connsiteX54" fmla="*/ 424450 w 696949"/>
              <a:gd name="connsiteY54" fmla="*/ 581779 h 6127446"/>
              <a:gd name="connsiteX55" fmla="*/ 407517 w 696949"/>
              <a:gd name="connsiteY55" fmla="*/ 632579 h 6127446"/>
              <a:gd name="connsiteX56" fmla="*/ 399050 w 696949"/>
              <a:gd name="connsiteY56" fmla="*/ 708779 h 6127446"/>
              <a:gd name="connsiteX57" fmla="*/ 390584 w 696949"/>
              <a:gd name="connsiteY57" fmla="*/ 742646 h 6127446"/>
              <a:gd name="connsiteX58" fmla="*/ 382117 w 696949"/>
              <a:gd name="connsiteY58" fmla="*/ 784979 h 6127446"/>
              <a:gd name="connsiteX59" fmla="*/ 373650 w 696949"/>
              <a:gd name="connsiteY59" fmla="*/ 844246 h 6127446"/>
              <a:gd name="connsiteX60" fmla="*/ 348250 w 696949"/>
              <a:gd name="connsiteY60" fmla="*/ 988179 h 6127446"/>
              <a:gd name="connsiteX61" fmla="*/ 339784 w 696949"/>
              <a:gd name="connsiteY61" fmla="*/ 1589312 h 6127446"/>
              <a:gd name="connsiteX62" fmla="*/ 322850 w 696949"/>
              <a:gd name="connsiteY62" fmla="*/ 1673979 h 6127446"/>
              <a:gd name="connsiteX63" fmla="*/ 314384 w 696949"/>
              <a:gd name="connsiteY63" fmla="*/ 1724779 h 6127446"/>
              <a:gd name="connsiteX64" fmla="*/ 305917 w 696949"/>
              <a:gd name="connsiteY64" fmla="*/ 1843312 h 6127446"/>
              <a:gd name="connsiteX65" fmla="*/ 297450 w 696949"/>
              <a:gd name="connsiteY65" fmla="*/ 1885646 h 6127446"/>
              <a:gd name="connsiteX66" fmla="*/ 288984 w 696949"/>
              <a:gd name="connsiteY66" fmla="*/ 1944912 h 6127446"/>
              <a:gd name="connsiteX67" fmla="*/ 280517 w 696949"/>
              <a:gd name="connsiteY67" fmla="*/ 2410579 h 6127446"/>
              <a:gd name="connsiteX68" fmla="*/ 263584 w 696949"/>
              <a:gd name="connsiteY68" fmla="*/ 2579912 h 6127446"/>
              <a:gd name="connsiteX69" fmla="*/ 255117 w 696949"/>
              <a:gd name="connsiteY69" fmla="*/ 2766179 h 6127446"/>
              <a:gd name="connsiteX70" fmla="*/ 246650 w 696949"/>
              <a:gd name="connsiteY70" fmla="*/ 3350379 h 6127446"/>
              <a:gd name="connsiteX71" fmla="*/ 248900 w 696949"/>
              <a:gd name="connsiteY71" fmla="*/ 3461372 h 6127446"/>
              <a:gd name="connsiteX72" fmla="*/ 242682 w 696949"/>
              <a:gd name="connsiteY72" fmla="*/ 3579905 h 6127446"/>
              <a:gd name="connsiteX73" fmla="*/ 241359 w 696949"/>
              <a:gd name="connsiteY73" fmla="*/ 3786280 h 6127446"/>
              <a:gd name="connsiteX74" fmla="*/ 240035 w 696949"/>
              <a:gd name="connsiteY74" fmla="*/ 3859834 h 6127446"/>
              <a:gd name="connsiteX75" fmla="*/ 241359 w 696949"/>
              <a:gd name="connsiteY75" fmla="*/ 4014351 h 6127446"/>
              <a:gd name="connsiteX76" fmla="*/ 247576 w 696949"/>
              <a:gd name="connsiteY76" fmla="*/ 4132884 h 6127446"/>
              <a:gd name="connsiteX77" fmla="*/ 252472 w 696949"/>
              <a:gd name="connsiteY77" fmla="*/ 4244274 h 6127446"/>
              <a:gd name="connsiteX78" fmla="*/ 263584 w 696949"/>
              <a:gd name="connsiteY78" fmla="*/ 4467979 h 6127446"/>
              <a:gd name="connsiteX79" fmla="*/ 272050 w 696949"/>
              <a:gd name="connsiteY79" fmla="*/ 4552646 h 6127446"/>
              <a:gd name="connsiteX80" fmla="*/ 288984 w 696949"/>
              <a:gd name="connsiteY80" fmla="*/ 4662712 h 6127446"/>
              <a:gd name="connsiteX81" fmla="*/ 314384 w 696949"/>
              <a:gd name="connsiteY81" fmla="*/ 4832046 h 6127446"/>
              <a:gd name="connsiteX82" fmla="*/ 331317 w 696949"/>
              <a:gd name="connsiteY82" fmla="*/ 4959046 h 6127446"/>
              <a:gd name="connsiteX83" fmla="*/ 356717 w 696949"/>
              <a:gd name="connsiteY83" fmla="*/ 5043712 h 6127446"/>
              <a:gd name="connsiteX84" fmla="*/ 365184 w 696949"/>
              <a:gd name="connsiteY84" fmla="*/ 5077579 h 6127446"/>
              <a:gd name="connsiteX85" fmla="*/ 382117 w 696949"/>
              <a:gd name="connsiteY85" fmla="*/ 5153779 h 6127446"/>
              <a:gd name="connsiteX86" fmla="*/ 399050 w 696949"/>
              <a:gd name="connsiteY86" fmla="*/ 5179179 h 6127446"/>
              <a:gd name="connsiteX87" fmla="*/ 407517 w 696949"/>
              <a:gd name="connsiteY87" fmla="*/ 5213046 h 6127446"/>
              <a:gd name="connsiteX88" fmla="*/ 449850 w 696949"/>
              <a:gd name="connsiteY88" fmla="*/ 5263846 h 6127446"/>
              <a:gd name="connsiteX89" fmla="*/ 492184 w 696949"/>
              <a:gd name="connsiteY89" fmla="*/ 5340046 h 6127446"/>
              <a:gd name="connsiteX90" fmla="*/ 526050 w 696949"/>
              <a:gd name="connsiteY90" fmla="*/ 5390846 h 6127446"/>
              <a:gd name="connsiteX91" fmla="*/ 551450 w 696949"/>
              <a:gd name="connsiteY91" fmla="*/ 5450112 h 6127446"/>
              <a:gd name="connsiteX92" fmla="*/ 568384 w 696949"/>
              <a:gd name="connsiteY92" fmla="*/ 5475512 h 6127446"/>
              <a:gd name="connsiteX93" fmla="*/ 585317 w 696949"/>
              <a:gd name="connsiteY93" fmla="*/ 5509379 h 6127446"/>
              <a:gd name="connsiteX94" fmla="*/ 593784 w 696949"/>
              <a:gd name="connsiteY94" fmla="*/ 5543246 h 6127446"/>
              <a:gd name="connsiteX95" fmla="*/ 619184 w 696949"/>
              <a:gd name="connsiteY95" fmla="*/ 5568646 h 6127446"/>
              <a:gd name="connsiteX96" fmla="*/ 627650 w 696949"/>
              <a:gd name="connsiteY96" fmla="*/ 5602512 h 6127446"/>
              <a:gd name="connsiteX97" fmla="*/ 669984 w 696949"/>
              <a:gd name="connsiteY97" fmla="*/ 5644846 h 6127446"/>
              <a:gd name="connsiteX98" fmla="*/ 678450 w 696949"/>
              <a:gd name="connsiteY98" fmla="*/ 5670246 h 6127446"/>
              <a:gd name="connsiteX99" fmla="*/ 695384 w 696949"/>
              <a:gd name="connsiteY99" fmla="*/ 5704112 h 6127446"/>
              <a:gd name="connsiteX0" fmla="*/ 424450 w 696949"/>
              <a:gd name="connsiteY0" fmla="*/ 6127446 h 6127446"/>
              <a:gd name="connsiteX1" fmla="*/ 407517 w 696949"/>
              <a:gd name="connsiteY1" fmla="*/ 6102046 h 6127446"/>
              <a:gd name="connsiteX2" fmla="*/ 382117 w 696949"/>
              <a:gd name="connsiteY2" fmla="*/ 6051246 h 6127446"/>
              <a:gd name="connsiteX3" fmla="*/ 356717 w 696949"/>
              <a:gd name="connsiteY3" fmla="*/ 5958112 h 6127446"/>
              <a:gd name="connsiteX4" fmla="*/ 322850 w 696949"/>
              <a:gd name="connsiteY4" fmla="*/ 5907312 h 6127446"/>
              <a:gd name="connsiteX5" fmla="*/ 314384 w 696949"/>
              <a:gd name="connsiteY5" fmla="*/ 5881912 h 6127446"/>
              <a:gd name="connsiteX6" fmla="*/ 297450 w 696949"/>
              <a:gd name="connsiteY6" fmla="*/ 5864979 h 6127446"/>
              <a:gd name="connsiteX7" fmla="*/ 280517 w 696949"/>
              <a:gd name="connsiteY7" fmla="*/ 5805712 h 6127446"/>
              <a:gd name="connsiteX8" fmla="*/ 246650 w 696949"/>
              <a:gd name="connsiteY8" fmla="*/ 5754912 h 6127446"/>
              <a:gd name="connsiteX9" fmla="*/ 238184 w 696949"/>
              <a:gd name="connsiteY9" fmla="*/ 5729512 h 6127446"/>
              <a:gd name="connsiteX10" fmla="*/ 221250 w 696949"/>
              <a:gd name="connsiteY10" fmla="*/ 5704112 h 6127446"/>
              <a:gd name="connsiteX11" fmla="*/ 195850 w 696949"/>
              <a:gd name="connsiteY11" fmla="*/ 5644846 h 6127446"/>
              <a:gd name="connsiteX12" fmla="*/ 187384 w 696949"/>
              <a:gd name="connsiteY12" fmla="*/ 5594046 h 6127446"/>
              <a:gd name="connsiteX13" fmla="*/ 178917 w 696949"/>
              <a:gd name="connsiteY13" fmla="*/ 5568646 h 6127446"/>
              <a:gd name="connsiteX14" fmla="*/ 170450 w 696949"/>
              <a:gd name="connsiteY14" fmla="*/ 5534779 h 6127446"/>
              <a:gd name="connsiteX15" fmla="*/ 153517 w 696949"/>
              <a:gd name="connsiteY15" fmla="*/ 5475512 h 6127446"/>
              <a:gd name="connsiteX16" fmla="*/ 136584 w 696949"/>
              <a:gd name="connsiteY16" fmla="*/ 5348512 h 6127446"/>
              <a:gd name="connsiteX17" fmla="*/ 128117 w 696949"/>
              <a:gd name="connsiteY17" fmla="*/ 5323112 h 6127446"/>
              <a:gd name="connsiteX18" fmla="*/ 119650 w 696949"/>
              <a:gd name="connsiteY18" fmla="*/ 5272312 h 6127446"/>
              <a:gd name="connsiteX19" fmla="*/ 102717 w 696949"/>
              <a:gd name="connsiteY19" fmla="*/ 5128379 h 6127446"/>
              <a:gd name="connsiteX20" fmla="*/ 94250 w 696949"/>
              <a:gd name="connsiteY20" fmla="*/ 5086046 h 6127446"/>
              <a:gd name="connsiteX21" fmla="*/ 77317 w 696949"/>
              <a:gd name="connsiteY21" fmla="*/ 5035246 h 6127446"/>
              <a:gd name="connsiteX22" fmla="*/ 68850 w 696949"/>
              <a:gd name="connsiteY22" fmla="*/ 4967512 h 6127446"/>
              <a:gd name="connsiteX23" fmla="*/ 60384 w 696949"/>
              <a:gd name="connsiteY23" fmla="*/ 4933646 h 6127446"/>
              <a:gd name="connsiteX24" fmla="*/ 51917 w 696949"/>
              <a:gd name="connsiteY24" fmla="*/ 4882846 h 6127446"/>
              <a:gd name="connsiteX25" fmla="*/ 18050 w 696949"/>
              <a:gd name="connsiteY25" fmla="*/ 4578046 h 6127446"/>
              <a:gd name="connsiteX26" fmla="*/ 15801 w 696949"/>
              <a:gd name="connsiteY26" fmla="*/ 4267954 h 6127446"/>
              <a:gd name="connsiteX27" fmla="*/ 11302 w 696949"/>
              <a:gd name="connsiteY27" fmla="*/ 4167677 h 6127446"/>
              <a:gd name="connsiteX28" fmla="*/ 5483 w 696949"/>
              <a:gd name="connsiteY28" fmla="*/ 4033135 h 6127446"/>
              <a:gd name="connsiteX29" fmla="*/ 9451 w 696949"/>
              <a:gd name="connsiteY29" fmla="*/ 3779004 h 6127446"/>
              <a:gd name="connsiteX30" fmla="*/ 5086 w 696949"/>
              <a:gd name="connsiteY30" fmla="*/ 3697909 h 6127446"/>
              <a:gd name="connsiteX31" fmla="*/ 1117 w 696949"/>
              <a:gd name="connsiteY31" fmla="*/ 3477379 h 6127446"/>
              <a:gd name="connsiteX32" fmla="*/ 18050 w 696949"/>
              <a:gd name="connsiteY32" fmla="*/ 2825446 h 6127446"/>
              <a:gd name="connsiteX33" fmla="*/ 43450 w 696949"/>
              <a:gd name="connsiteY33" fmla="*/ 2351312 h 6127446"/>
              <a:gd name="connsiteX34" fmla="*/ 51917 w 696949"/>
              <a:gd name="connsiteY34" fmla="*/ 1640112 h 6127446"/>
              <a:gd name="connsiteX35" fmla="*/ 60384 w 696949"/>
              <a:gd name="connsiteY35" fmla="*/ 1589312 h 6127446"/>
              <a:gd name="connsiteX36" fmla="*/ 68850 w 696949"/>
              <a:gd name="connsiteY36" fmla="*/ 1530046 h 6127446"/>
              <a:gd name="connsiteX37" fmla="*/ 77317 w 696949"/>
              <a:gd name="connsiteY37" fmla="*/ 1496179 h 6127446"/>
              <a:gd name="connsiteX38" fmla="*/ 85784 w 696949"/>
              <a:gd name="connsiteY38" fmla="*/ 1428446 h 6127446"/>
              <a:gd name="connsiteX39" fmla="*/ 102717 w 696949"/>
              <a:gd name="connsiteY39" fmla="*/ 1309912 h 6127446"/>
              <a:gd name="connsiteX40" fmla="*/ 94250 w 696949"/>
              <a:gd name="connsiteY40" fmla="*/ 1149046 h 6127446"/>
              <a:gd name="connsiteX41" fmla="*/ 102717 w 696949"/>
              <a:gd name="connsiteY41" fmla="*/ 776512 h 6127446"/>
              <a:gd name="connsiteX42" fmla="*/ 111184 w 696949"/>
              <a:gd name="connsiteY42" fmla="*/ 700312 h 6127446"/>
              <a:gd name="connsiteX43" fmla="*/ 128117 w 696949"/>
              <a:gd name="connsiteY43" fmla="*/ 539446 h 6127446"/>
              <a:gd name="connsiteX44" fmla="*/ 145050 w 696949"/>
              <a:gd name="connsiteY44" fmla="*/ 260046 h 6127446"/>
              <a:gd name="connsiteX45" fmla="*/ 153517 w 696949"/>
              <a:gd name="connsiteY45" fmla="*/ 217712 h 6127446"/>
              <a:gd name="connsiteX46" fmla="*/ 161984 w 696949"/>
              <a:gd name="connsiteY46" fmla="*/ 39912 h 6127446"/>
              <a:gd name="connsiteX47" fmla="*/ 339784 w 696949"/>
              <a:gd name="connsiteY47" fmla="*/ 48379 h 6127446"/>
              <a:gd name="connsiteX48" fmla="*/ 390584 w 696949"/>
              <a:gd name="connsiteY48" fmla="*/ 56846 h 6127446"/>
              <a:gd name="connsiteX49" fmla="*/ 466784 w 696949"/>
              <a:gd name="connsiteY49" fmla="*/ 73779 h 6127446"/>
              <a:gd name="connsiteX50" fmla="*/ 475250 w 696949"/>
              <a:gd name="connsiteY50" fmla="*/ 251579 h 6127446"/>
              <a:gd name="connsiteX51" fmla="*/ 458317 w 696949"/>
              <a:gd name="connsiteY51" fmla="*/ 336246 h 6127446"/>
              <a:gd name="connsiteX52" fmla="*/ 441384 w 696949"/>
              <a:gd name="connsiteY52" fmla="*/ 463246 h 6127446"/>
              <a:gd name="connsiteX53" fmla="*/ 432917 w 696949"/>
              <a:gd name="connsiteY53" fmla="*/ 497112 h 6127446"/>
              <a:gd name="connsiteX54" fmla="*/ 424450 w 696949"/>
              <a:gd name="connsiteY54" fmla="*/ 581779 h 6127446"/>
              <a:gd name="connsiteX55" fmla="*/ 407517 w 696949"/>
              <a:gd name="connsiteY55" fmla="*/ 632579 h 6127446"/>
              <a:gd name="connsiteX56" fmla="*/ 399050 w 696949"/>
              <a:gd name="connsiteY56" fmla="*/ 708779 h 6127446"/>
              <a:gd name="connsiteX57" fmla="*/ 390584 w 696949"/>
              <a:gd name="connsiteY57" fmla="*/ 742646 h 6127446"/>
              <a:gd name="connsiteX58" fmla="*/ 382117 w 696949"/>
              <a:gd name="connsiteY58" fmla="*/ 784979 h 6127446"/>
              <a:gd name="connsiteX59" fmla="*/ 373650 w 696949"/>
              <a:gd name="connsiteY59" fmla="*/ 844246 h 6127446"/>
              <a:gd name="connsiteX60" fmla="*/ 348250 w 696949"/>
              <a:gd name="connsiteY60" fmla="*/ 988179 h 6127446"/>
              <a:gd name="connsiteX61" fmla="*/ 339784 w 696949"/>
              <a:gd name="connsiteY61" fmla="*/ 1589312 h 6127446"/>
              <a:gd name="connsiteX62" fmla="*/ 322850 w 696949"/>
              <a:gd name="connsiteY62" fmla="*/ 1673979 h 6127446"/>
              <a:gd name="connsiteX63" fmla="*/ 314384 w 696949"/>
              <a:gd name="connsiteY63" fmla="*/ 1724779 h 6127446"/>
              <a:gd name="connsiteX64" fmla="*/ 305917 w 696949"/>
              <a:gd name="connsiteY64" fmla="*/ 1843312 h 6127446"/>
              <a:gd name="connsiteX65" fmla="*/ 297450 w 696949"/>
              <a:gd name="connsiteY65" fmla="*/ 1885646 h 6127446"/>
              <a:gd name="connsiteX66" fmla="*/ 288984 w 696949"/>
              <a:gd name="connsiteY66" fmla="*/ 1944912 h 6127446"/>
              <a:gd name="connsiteX67" fmla="*/ 280517 w 696949"/>
              <a:gd name="connsiteY67" fmla="*/ 2410579 h 6127446"/>
              <a:gd name="connsiteX68" fmla="*/ 263584 w 696949"/>
              <a:gd name="connsiteY68" fmla="*/ 2579912 h 6127446"/>
              <a:gd name="connsiteX69" fmla="*/ 255117 w 696949"/>
              <a:gd name="connsiteY69" fmla="*/ 2766179 h 6127446"/>
              <a:gd name="connsiteX70" fmla="*/ 246650 w 696949"/>
              <a:gd name="connsiteY70" fmla="*/ 3350379 h 6127446"/>
              <a:gd name="connsiteX71" fmla="*/ 248900 w 696949"/>
              <a:gd name="connsiteY71" fmla="*/ 3461372 h 6127446"/>
              <a:gd name="connsiteX72" fmla="*/ 242682 w 696949"/>
              <a:gd name="connsiteY72" fmla="*/ 3579905 h 6127446"/>
              <a:gd name="connsiteX73" fmla="*/ 241359 w 696949"/>
              <a:gd name="connsiteY73" fmla="*/ 3786280 h 6127446"/>
              <a:gd name="connsiteX74" fmla="*/ 240035 w 696949"/>
              <a:gd name="connsiteY74" fmla="*/ 3859834 h 6127446"/>
              <a:gd name="connsiteX75" fmla="*/ 241359 w 696949"/>
              <a:gd name="connsiteY75" fmla="*/ 4014351 h 6127446"/>
              <a:gd name="connsiteX76" fmla="*/ 247576 w 696949"/>
              <a:gd name="connsiteY76" fmla="*/ 4132884 h 6127446"/>
              <a:gd name="connsiteX77" fmla="*/ 252472 w 696949"/>
              <a:gd name="connsiteY77" fmla="*/ 4244274 h 6127446"/>
              <a:gd name="connsiteX78" fmla="*/ 263584 w 696949"/>
              <a:gd name="connsiteY78" fmla="*/ 4467979 h 6127446"/>
              <a:gd name="connsiteX79" fmla="*/ 272050 w 696949"/>
              <a:gd name="connsiteY79" fmla="*/ 4552646 h 6127446"/>
              <a:gd name="connsiteX80" fmla="*/ 288984 w 696949"/>
              <a:gd name="connsiteY80" fmla="*/ 4662712 h 6127446"/>
              <a:gd name="connsiteX81" fmla="*/ 314384 w 696949"/>
              <a:gd name="connsiteY81" fmla="*/ 4832046 h 6127446"/>
              <a:gd name="connsiteX82" fmla="*/ 331317 w 696949"/>
              <a:gd name="connsiteY82" fmla="*/ 4959046 h 6127446"/>
              <a:gd name="connsiteX83" fmla="*/ 356717 w 696949"/>
              <a:gd name="connsiteY83" fmla="*/ 5043712 h 6127446"/>
              <a:gd name="connsiteX84" fmla="*/ 365184 w 696949"/>
              <a:gd name="connsiteY84" fmla="*/ 5077579 h 6127446"/>
              <a:gd name="connsiteX85" fmla="*/ 382117 w 696949"/>
              <a:gd name="connsiteY85" fmla="*/ 5153779 h 6127446"/>
              <a:gd name="connsiteX86" fmla="*/ 399050 w 696949"/>
              <a:gd name="connsiteY86" fmla="*/ 5179179 h 6127446"/>
              <a:gd name="connsiteX87" fmla="*/ 407517 w 696949"/>
              <a:gd name="connsiteY87" fmla="*/ 5213046 h 6127446"/>
              <a:gd name="connsiteX88" fmla="*/ 449850 w 696949"/>
              <a:gd name="connsiteY88" fmla="*/ 5263846 h 6127446"/>
              <a:gd name="connsiteX89" fmla="*/ 492184 w 696949"/>
              <a:gd name="connsiteY89" fmla="*/ 5340046 h 6127446"/>
              <a:gd name="connsiteX90" fmla="*/ 526050 w 696949"/>
              <a:gd name="connsiteY90" fmla="*/ 5390846 h 6127446"/>
              <a:gd name="connsiteX91" fmla="*/ 551450 w 696949"/>
              <a:gd name="connsiteY91" fmla="*/ 5450112 h 6127446"/>
              <a:gd name="connsiteX92" fmla="*/ 568384 w 696949"/>
              <a:gd name="connsiteY92" fmla="*/ 5475512 h 6127446"/>
              <a:gd name="connsiteX93" fmla="*/ 585317 w 696949"/>
              <a:gd name="connsiteY93" fmla="*/ 5509379 h 6127446"/>
              <a:gd name="connsiteX94" fmla="*/ 593784 w 696949"/>
              <a:gd name="connsiteY94" fmla="*/ 5543246 h 6127446"/>
              <a:gd name="connsiteX95" fmla="*/ 619184 w 696949"/>
              <a:gd name="connsiteY95" fmla="*/ 5568646 h 6127446"/>
              <a:gd name="connsiteX96" fmla="*/ 627650 w 696949"/>
              <a:gd name="connsiteY96" fmla="*/ 5602512 h 6127446"/>
              <a:gd name="connsiteX97" fmla="*/ 669984 w 696949"/>
              <a:gd name="connsiteY97" fmla="*/ 5644846 h 6127446"/>
              <a:gd name="connsiteX98" fmla="*/ 678450 w 696949"/>
              <a:gd name="connsiteY98" fmla="*/ 5670246 h 6127446"/>
              <a:gd name="connsiteX99" fmla="*/ 695384 w 696949"/>
              <a:gd name="connsiteY99" fmla="*/ 5704112 h 6127446"/>
              <a:gd name="connsiteX0" fmla="*/ 425781 w 698280"/>
              <a:gd name="connsiteY0" fmla="*/ 6127446 h 6127446"/>
              <a:gd name="connsiteX1" fmla="*/ 408848 w 698280"/>
              <a:gd name="connsiteY1" fmla="*/ 6102046 h 6127446"/>
              <a:gd name="connsiteX2" fmla="*/ 383448 w 698280"/>
              <a:gd name="connsiteY2" fmla="*/ 6051246 h 6127446"/>
              <a:gd name="connsiteX3" fmla="*/ 358048 w 698280"/>
              <a:gd name="connsiteY3" fmla="*/ 5958112 h 6127446"/>
              <a:gd name="connsiteX4" fmla="*/ 324181 w 698280"/>
              <a:gd name="connsiteY4" fmla="*/ 5907312 h 6127446"/>
              <a:gd name="connsiteX5" fmla="*/ 315715 w 698280"/>
              <a:gd name="connsiteY5" fmla="*/ 5881912 h 6127446"/>
              <a:gd name="connsiteX6" fmla="*/ 298781 w 698280"/>
              <a:gd name="connsiteY6" fmla="*/ 5864979 h 6127446"/>
              <a:gd name="connsiteX7" fmla="*/ 281848 w 698280"/>
              <a:gd name="connsiteY7" fmla="*/ 5805712 h 6127446"/>
              <a:gd name="connsiteX8" fmla="*/ 247981 w 698280"/>
              <a:gd name="connsiteY8" fmla="*/ 5754912 h 6127446"/>
              <a:gd name="connsiteX9" fmla="*/ 239515 w 698280"/>
              <a:gd name="connsiteY9" fmla="*/ 5729512 h 6127446"/>
              <a:gd name="connsiteX10" fmla="*/ 222581 w 698280"/>
              <a:gd name="connsiteY10" fmla="*/ 5704112 h 6127446"/>
              <a:gd name="connsiteX11" fmla="*/ 197181 w 698280"/>
              <a:gd name="connsiteY11" fmla="*/ 5644846 h 6127446"/>
              <a:gd name="connsiteX12" fmla="*/ 188715 w 698280"/>
              <a:gd name="connsiteY12" fmla="*/ 5594046 h 6127446"/>
              <a:gd name="connsiteX13" fmla="*/ 180248 w 698280"/>
              <a:gd name="connsiteY13" fmla="*/ 5568646 h 6127446"/>
              <a:gd name="connsiteX14" fmla="*/ 171781 w 698280"/>
              <a:gd name="connsiteY14" fmla="*/ 5534779 h 6127446"/>
              <a:gd name="connsiteX15" fmla="*/ 154848 w 698280"/>
              <a:gd name="connsiteY15" fmla="*/ 5475512 h 6127446"/>
              <a:gd name="connsiteX16" fmla="*/ 137915 w 698280"/>
              <a:gd name="connsiteY16" fmla="*/ 5348512 h 6127446"/>
              <a:gd name="connsiteX17" fmla="*/ 129448 w 698280"/>
              <a:gd name="connsiteY17" fmla="*/ 5323112 h 6127446"/>
              <a:gd name="connsiteX18" fmla="*/ 120981 w 698280"/>
              <a:gd name="connsiteY18" fmla="*/ 5272312 h 6127446"/>
              <a:gd name="connsiteX19" fmla="*/ 104048 w 698280"/>
              <a:gd name="connsiteY19" fmla="*/ 5128379 h 6127446"/>
              <a:gd name="connsiteX20" fmla="*/ 95581 w 698280"/>
              <a:gd name="connsiteY20" fmla="*/ 5086046 h 6127446"/>
              <a:gd name="connsiteX21" fmla="*/ 78648 w 698280"/>
              <a:gd name="connsiteY21" fmla="*/ 5035246 h 6127446"/>
              <a:gd name="connsiteX22" fmla="*/ 70181 w 698280"/>
              <a:gd name="connsiteY22" fmla="*/ 4967512 h 6127446"/>
              <a:gd name="connsiteX23" fmla="*/ 61715 w 698280"/>
              <a:gd name="connsiteY23" fmla="*/ 4933646 h 6127446"/>
              <a:gd name="connsiteX24" fmla="*/ 53248 w 698280"/>
              <a:gd name="connsiteY24" fmla="*/ 4882846 h 6127446"/>
              <a:gd name="connsiteX25" fmla="*/ 19381 w 698280"/>
              <a:gd name="connsiteY25" fmla="*/ 4578046 h 6127446"/>
              <a:gd name="connsiteX26" fmla="*/ 17132 w 698280"/>
              <a:gd name="connsiteY26" fmla="*/ 4267954 h 6127446"/>
              <a:gd name="connsiteX27" fmla="*/ 12633 w 698280"/>
              <a:gd name="connsiteY27" fmla="*/ 4167677 h 6127446"/>
              <a:gd name="connsiteX28" fmla="*/ 6814 w 698280"/>
              <a:gd name="connsiteY28" fmla="*/ 4033135 h 6127446"/>
              <a:gd name="connsiteX29" fmla="*/ 66 w 698280"/>
              <a:gd name="connsiteY29" fmla="*/ 3779004 h 6127446"/>
              <a:gd name="connsiteX30" fmla="*/ 6417 w 698280"/>
              <a:gd name="connsiteY30" fmla="*/ 3697909 h 6127446"/>
              <a:gd name="connsiteX31" fmla="*/ 2448 w 698280"/>
              <a:gd name="connsiteY31" fmla="*/ 3477379 h 6127446"/>
              <a:gd name="connsiteX32" fmla="*/ 19381 w 698280"/>
              <a:gd name="connsiteY32" fmla="*/ 2825446 h 6127446"/>
              <a:gd name="connsiteX33" fmla="*/ 44781 w 698280"/>
              <a:gd name="connsiteY33" fmla="*/ 2351312 h 6127446"/>
              <a:gd name="connsiteX34" fmla="*/ 53248 w 698280"/>
              <a:gd name="connsiteY34" fmla="*/ 1640112 h 6127446"/>
              <a:gd name="connsiteX35" fmla="*/ 61715 w 698280"/>
              <a:gd name="connsiteY35" fmla="*/ 1589312 h 6127446"/>
              <a:gd name="connsiteX36" fmla="*/ 70181 w 698280"/>
              <a:gd name="connsiteY36" fmla="*/ 1530046 h 6127446"/>
              <a:gd name="connsiteX37" fmla="*/ 78648 w 698280"/>
              <a:gd name="connsiteY37" fmla="*/ 1496179 h 6127446"/>
              <a:gd name="connsiteX38" fmla="*/ 87115 w 698280"/>
              <a:gd name="connsiteY38" fmla="*/ 1428446 h 6127446"/>
              <a:gd name="connsiteX39" fmla="*/ 104048 w 698280"/>
              <a:gd name="connsiteY39" fmla="*/ 1309912 h 6127446"/>
              <a:gd name="connsiteX40" fmla="*/ 95581 w 698280"/>
              <a:gd name="connsiteY40" fmla="*/ 1149046 h 6127446"/>
              <a:gd name="connsiteX41" fmla="*/ 104048 w 698280"/>
              <a:gd name="connsiteY41" fmla="*/ 776512 h 6127446"/>
              <a:gd name="connsiteX42" fmla="*/ 112515 w 698280"/>
              <a:gd name="connsiteY42" fmla="*/ 700312 h 6127446"/>
              <a:gd name="connsiteX43" fmla="*/ 129448 w 698280"/>
              <a:gd name="connsiteY43" fmla="*/ 539446 h 6127446"/>
              <a:gd name="connsiteX44" fmla="*/ 146381 w 698280"/>
              <a:gd name="connsiteY44" fmla="*/ 260046 h 6127446"/>
              <a:gd name="connsiteX45" fmla="*/ 154848 w 698280"/>
              <a:gd name="connsiteY45" fmla="*/ 217712 h 6127446"/>
              <a:gd name="connsiteX46" fmla="*/ 163315 w 698280"/>
              <a:gd name="connsiteY46" fmla="*/ 39912 h 6127446"/>
              <a:gd name="connsiteX47" fmla="*/ 341115 w 698280"/>
              <a:gd name="connsiteY47" fmla="*/ 48379 h 6127446"/>
              <a:gd name="connsiteX48" fmla="*/ 391915 w 698280"/>
              <a:gd name="connsiteY48" fmla="*/ 56846 h 6127446"/>
              <a:gd name="connsiteX49" fmla="*/ 468115 w 698280"/>
              <a:gd name="connsiteY49" fmla="*/ 73779 h 6127446"/>
              <a:gd name="connsiteX50" fmla="*/ 476581 w 698280"/>
              <a:gd name="connsiteY50" fmla="*/ 251579 h 6127446"/>
              <a:gd name="connsiteX51" fmla="*/ 459648 w 698280"/>
              <a:gd name="connsiteY51" fmla="*/ 336246 h 6127446"/>
              <a:gd name="connsiteX52" fmla="*/ 442715 w 698280"/>
              <a:gd name="connsiteY52" fmla="*/ 463246 h 6127446"/>
              <a:gd name="connsiteX53" fmla="*/ 434248 w 698280"/>
              <a:gd name="connsiteY53" fmla="*/ 497112 h 6127446"/>
              <a:gd name="connsiteX54" fmla="*/ 425781 w 698280"/>
              <a:gd name="connsiteY54" fmla="*/ 581779 h 6127446"/>
              <a:gd name="connsiteX55" fmla="*/ 408848 w 698280"/>
              <a:gd name="connsiteY55" fmla="*/ 632579 h 6127446"/>
              <a:gd name="connsiteX56" fmla="*/ 400381 w 698280"/>
              <a:gd name="connsiteY56" fmla="*/ 708779 h 6127446"/>
              <a:gd name="connsiteX57" fmla="*/ 391915 w 698280"/>
              <a:gd name="connsiteY57" fmla="*/ 742646 h 6127446"/>
              <a:gd name="connsiteX58" fmla="*/ 383448 w 698280"/>
              <a:gd name="connsiteY58" fmla="*/ 784979 h 6127446"/>
              <a:gd name="connsiteX59" fmla="*/ 374981 w 698280"/>
              <a:gd name="connsiteY59" fmla="*/ 844246 h 6127446"/>
              <a:gd name="connsiteX60" fmla="*/ 349581 w 698280"/>
              <a:gd name="connsiteY60" fmla="*/ 988179 h 6127446"/>
              <a:gd name="connsiteX61" fmla="*/ 341115 w 698280"/>
              <a:gd name="connsiteY61" fmla="*/ 1589312 h 6127446"/>
              <a:gd name="connsiteX62" fmla="*/ 324181 w 698280"/>
              <a:gd name="connsiteY62" fmla="*/ 1673979 h 6127446"/>
              <a:gd name="connsiteX63" fmla="*/ 315715 w 698280"/>
              <a:gd name="connsiteY63" fmla="*/ 1724779 h 6127446"/>
              <a:gd name="connsiteX64" fmla="*/ 307248 w 698280"/>
              <a:gd name="connsiteY64" fmla="*/ 1843312 h 6127446"/>
              <a:gd name="connsiteX65" fmla="*/ 298781 w 698280"/>
              <a:gd name="connsiteY65" fmla="*/ 1885646 h 6127446"/>
              <a:gd name="connsiteX66" fmla="*/ 290315 w 698280"/>
              <a:gd name="connsiteY66" fmla="*/ 1944912 h 6127446"/>
              <a:gd name="connsiteX67" fmla="*/ 281848 w 698280"/>
              <a:gd name="connsiteY67" fmla="*/ 2410579 h 6127446"/>
              <a:gd name="connsiteX68" fmla="*/ 264915 w 698280"/>
              <a:gd name="connsiteY68" fmla="*/ 2579912 h 6127446"/>
              <a:gd name="connsiteX69" fmla="*/ 256448 w 698280"/>
              <a:gd name="connsiteY69" fmla="*/ 2766179 h 6127446"/>
              <a:gd name="connsiteX70" fmla="*/ 247981 w 698280"/>
              <a:gd name="connsiteY70" fmla="*/ 3350379 h 6127446"/>
              <a:gd name="connsiteX71" fmla="*/ 250231 w 698280"/>
              <a:gd name="connsiteY71" fmla="*/ 3461372 h 6127446"/>
              <a:gd name="connsiteX72" fmla="*/ 244013 w 698280"/>
              <a:gd name="connsiteY72" fmla="*/ 3579905 h 6127446"/>
              <a:gd name="connsiteX73" fmla="*/ 242690 w 698280"/>
              <a:gd name="connsiteY73" fmla="*/ 3786280 h 6127446"/>
              <a:gd name="connsiteX74" fmla="*/ 241366 w 698280"/>
              <a:gd name="connsiteY74" fmla="*/ 3859834 h 6127446"/>
              <a:gd name="connsiteX75" fmla="*/ 242690 w 698280"/>
              <a:gd name="connsiteY75" fmla="*/ 4014351 h 6127446"/>
              <a:gd name="connsiteX76" fmla="*/ 248907 w 698280"/>
              <a:gd name="connsiteY76" fmla="*/ 4132884 h 6127446"/>
              <a:gd name="connsiteX77" fmla="*/ 253803 w 698280"/>
              <a:gd name="connsiteY77" fmla="*/ 4244274 h 6127446"/>
              <a:gd name="connsiteX78" fmla="*/ 264915 w 698280"/>
              <a:gd name="connsiteY78" fmla="*/ 4467979 h 6127446"/>
              <a:gd name="connsiteX79" fmla="*/ 273381 w 698280"/>
              <a:gd name="connsiteY79" fmla="*/ 4552646 h 6127446"/>
              <a:gd name="connsiteX80" fmla="*/ 290315 w 698280"/>
              <a:gd name="connsiteY80" fmla="*/ 4662712 h 6127446"/>
              <a:gd name="connsiteX81" fmla="*/ 315715 w 698280"/>
              <a:gd name="connsiteY81" fmla="*/ 4832046 h 6127446"/>
              <a:gd name="connsiteX82" fmla="*/ 332648 w 698280"/>
              <a:gd name="connsiteY82" fmla="*/ 4959046 h 6127446"/>
              <a:gd name="connsiteX83" fmla="*/ 358048 w 698280"/>
              <a:gd name="connsiteY83" fmla="*/ 5043712 h 6127446"/>
              <a:gd name="connsiteX84" fmla="*/ 366515 w 698280"/>
              <a:gd name="connsiteY84" fmla="*/ 5077579 h 6127446"/>
              <a:gd name="connsiteX85" fmla="*/ 383448 w 698280"/>
              <a:gd name="connsiteY85" fmla="*/ 5153779 h 6127446"/>
              <a:gd name="connsiteX86" fmla="*/ 400381 w 698280"/>
              <a:gd name="connsiteY86" fmla="*/ 5179179 h 6127446"/>
              <a:gd name="connsiteX87" fmla="*/ 408848 w 698280"/>
              <a:gd name="connsiteY87" fmla="*/ 5213046 h 6127446"/>
              <a:gd name="connsiteX88" fmla="*/ 451181 w 698280"/>
              <a:gd name="connsiteY88" fmla="*/ 5263846 h 6127446"/>
              <a:gd name="connsiteX89" fmla="*/ 493515 w 698280"/>
              <a:gd name="connsiteY89" fmla="*/ 5340046 h 6127446"/>
              <a:gd name="connsiteX90" fmla="*/ 527381 w 698280"/>
              <a:gd name="connsiteY90" fmla="*/ 5390846 h 6127446"/>
              <a:gd name="connsiteX91" fmla="*/ 552781 w 698280"/>
              <a:gd name="connsiteY91" fmla="*/ 5450112 h 6127446"/>
              <a:gd name="connsiteX92" fmla="*/ 569715 w 698280"/>
              <a:gd name="connsiteY92" fmla="*/ 5475512 h 6127446"/>
              <a:gd name="connsiteX93" fmla="*/ 586648 w 698280"/>
              <a:gd name="connsiteY93" fmla="*/ 5509379 h 6127446"/>
              <a:gd name="connsiteX94" fmla="*/ 595115 w 698280"/>
              <a:gd name="connsiteY94" fmla="*/ 5543246 h 6127446"/>
              <a:gd name="connsiteX95" fmla="*/ 620515 w 698280"/>
              <a:gd name="connsiteY95" fmla="*/ 5568646 h 6127446"/>
              <a:gd name="connsiteX96" fmla="*/ 628981 w 698280"/>
              <a:gd name="connsiteY96" fmla="*/ 5602512 h 6127446"/>
              <a:gd name="connsiteX97" fmla="*/ 671315 w 698280"/>
              <a:gd name="connsiteY97" fmla="*/ 5644846 h 6127446"/>
              <a:gd name="connsiteX98" fmla="*/ 679781 w 698280"/>
              <a:gd name="connsiteY98" fmla="*/ 5670246 h 6127446"/>
              <a:gd name="connsiteX99" fmla="*/ 696715 w 698280"/>
              <a:gd name="connsiteY99" fmla="*/ 5704112 h 6127446"/>
              <a:gd name="connsiteX0" fmla="*/ 425781 w 698280"/>
              <a:gd name="connsiteY0" fmla="*/ 6127446 h 6127446"/>
              <a:gd name="connsiteX1" fmla="*/ 408848 w 698280"/>
              <a:gd name="connsiteY1" fmla="*/ 6102046 h 6127446"/>
              <a:gd name="connsiteX2" fmla="*/ 383448 w 698280"/>
              <a:gd name="connsiteY2" fmla="*/ 6051246 h 6127446"/>
              <a:gd name="connsiteX3" fmla="*/ 358048 w 698280"/>
              <a:gd name="connsiteY3" fmla="*/ 5958112 h 6127446"/>
              <a:gd name="connsiteX4" fmla="*/ 324181 w 698280"/>
              <a:gd name="connsiteY4" fmla="*/ 5907312 h 6127446"/>
              <a:gd name="connsiteX5" fmla="*/ 315715 w 698280"/>
              <a:gd name="connsiteY5" fmla="*/ 5881912 h 6127446"/>
              <a:gd name="connsiteX6" fmla="*/ 298781 w 698280"/>
              <a:gd name="connsiteY6" fmla="*/ 5864979 h 6127446"/>
              <a:gd name="connsiteX7" fmla="*/ 281848 w 698280"/>
              <a:gd name="connsiteY7" fmla="*/ 5805712 h 6127446"/>
              <a:gd name="connsiteX8" fmla="*/ 247981 w 698280"/>
              <a:gd name="connsiteY8" fmla="*/ 5754912 h 6127446"/>
              <a:gd name="connsiteX9" fmla="*/ 239515 w 698280"/>
              <a:gd name="connsiteY9" fmla="*/ 5729512 h 6127446"/>
              <a:gd name="connsiteX10" fmla="*/ 222581 w 698280"/>
              <a:gd name="connsiteY10" fmla="*/ 5704112 h 6127446"/>
              <a:gd name="connsiteX11" fmla="*/ 197181 w 698280"/>
              <a:gd name="connsiteY11" fmla="*/ 5644846 h 6127446"/>
              <a:gd name="connsiteX12" fmla="*/ 188715 w 698280"/>
              <a:gd name="connsiteY12" fmla="*/ 5594046 h 6127446"/>
              <a:gd name="connsiteX13" fmla="*/ 180248 w 698280"/>
              <a:gd name="connsiteY13" fmla="*/ 5568646 h 6127446"/>
              <a:gd name="connsiteX14" fmla="*/ 171781 w 698280"/>
              <a:gd name="connsiteY14" fmla="*/ 5534779 h 6127446"/>
              <a:gd name="connsiteX15" fmla="*/ 154848 w 698280"/>
              <a:gd name="connsiteY15" fmla="*/ 5475512 h 6127446"/>
              <a:gd name="connsiteX16" fmla="*/ 137915 w 698280"/>
              <a:gd name="connsiteY16" fmla="*/ 5348512 h 6127446"/>
              <a:gd name="connsiteX17" fmla="*/ 129448 w 698280"/>
              <a:gd name="connsiteY17" fmla="*/ 5323112 h 6127446"/>
              <a:gd name="connsiteX18" fmla="*/ 120981 w 698280"/>
              <a:gd name="connsiteY18" fmla="*/ 5272312 h 6127446"/>
              <a:gd name="connsiteX19" fmla="*/ 104048 w 698280"/>
              <a:gd name="connsiteY19" fmla="*/ 5128379 h 6127446"/>
              <a:gd name="connsiteX20" fmla="*/ 95581 w 698280"/>
              <a:gd name="connsiteY20" fmla="*/ 5086046 h 6127446"/>
              <a:gd name="connsiteX21" fmla="*/ 78648 w 698280"/>
              <a:gd name="connsiteY21" fmla="*/ 5035246 h 6127446"/>
              <a:gd name="connsiteX22" fmla="*/ 70181 w 698280"/>
              <a:gd name="connsiteY22" fmla="*/ 4967512 h 6127446"/>
              <a:gd name="connsiteX23" fmla="*/ 61715 w 698280"/>
              <a:gd name="connsiteY23" fmla="*/ 4933646 h 6127446"/>
              <a:gd name="connsiteX24" fmla="*/ 53248 w 698280"/>
              <a:gd name="connsiteY24" fmla="*/ 4882846 h 6127446"/>
              <a:gd name="connsiteX25" fmla="*/ 19381 w 698280"/>
              <a:gd name="connsiteY25" fmla="*/ 4578046 h 6127446"/>
              <a:gd name="connsiteX26" fmla="*/ 6416 w 698280"/>
              <a:gd name="connsiteY26" fmla="*/ 4271526 h 6127446"/>
              <a:gd name="connsiteX27" fmla="*/ 12633 w 698280"/>
              <a:gd name="connsiteY27" fmla="*/ 4167677 h 6127446"/>
              <a:gd name="connsiteX28" fmla="*/ 6814 w 698280"/>
              <a:gd name="connsiteY28" fmla="*/ 4033135 h 6127446"/>
              <a:gd name="connsiteX29" fmla="*/ 66 w 698280"/>
              <a:gd name="connsiteY29" fmla="*/ 3779004 h 6127446"/>
              <a:gd name="connsiteX30" fmla="*/ 6417 w 698280"/>
              <a:gd name="connsiteY30" fmla="*/ 3697909 h 6127446"/>
              <a:gd name="connsiteX31" fmla="*/ 2448 w 698280"/>
              <a:gd name="connsiteY31" fmla="*/ 3477379 h 6127446"/>
              <a:gd name="connsiteX32" fmla="*/ 19381 w 698280"/>
              <a:gd name="connsiteY32" fmla="*/ 2825446 h 6127446"/>
              <a:gd name="connsiteX33" fmla="*/ 44781 w 698280"/>
              <a:gd name="connsiteY33" fmla="*/ 2351312 h 6127446"/>
              <a:gd name="connsiteX34" fmla="*/ 53248 w 698280"/>
              <a:gd name="connsiteY34" fmla="*/ 1640112 h 6127446"/>
              <a:gd name="connsiteX35" fmla="*/ 61715 w 698280"/>
              <a:gd name="connsiteY35" fmla="*/ 1589312 h 6127446"/>
              <a:gd name="connsiteX36" fmla="*/ 70181 w 698280"/>
              <a:gd name="connsiteY36" fmla="*/ 1530046 h 6127446"/>
              <a:gd name="connsiteX37" fmla="*/ 78648 w 698280"/>
              <a:gd name="connsiteY37" fmla="*/ 1496179 h 6127446"/>
              <a:gd name="connsiteX38" fmla="*/ 87115 w 698280"/>
              <a:gd name="connsiteY38" fmla="*/ 1428446 h 6127446"/>
              <a:gd name="connsiteX39" fmla="*/ 104048 w 698280"/>
              <a:gd name="connsiteY39" fmla="*/ 1309912 h 6127446"/>
              <a:gd name="connsiteX40" fmla="*/ 95581 w 698280"/>
              <a:gd name="connsiteY40" fmla="*/ 1149046 h 6127446"/>
              <a:gd name="connsiteX41" fmla="*/ 104048 w 698280"/>
              <a:gd name="connsiteY41" fmla="*/ 776512 h 6127446"/>
              <a:gd name="connsiteX42" fmla="*/ 112515 w 698280"/>
              <a:gd name="connsiteY42" fmla="*/ 700312 h 6127446"/>
              <a:gd name="connsiteX43" fmla="*/ 129448 w 698280"/>
              <a:gd name="connsiteY43" fmla="*/ 539446 h 6127446"/>
              <a:gd name="connsiteX44" fmla="*/ 146381 w 698280"/>
              <a:gd name="connsiteY44" fmla="*/ 260046 h 6127446"/>
              <a:gd name="connsiteX45" fmla="*/ 154848 w 698280"/>
              <a:gd name="connsiteY45" fmla="*/ 217712 h 6127446"/>
              <a:gd name="connsiteX46" fmla="*/ 163315 w 698280"/>
              <a:gd name="connsiteY46" fmla="*/ 39912 h 6127446"/>
              <a:gd name="connsiteX47" fmla="*/ 341115 w 698280"/>
              <a:gd name="connsiteY47" fmla="*/ 48379 h 6127446"/>
              <a:gd name="connsiteX48" fmla="*/ 391915 w 698280"/>
              <a:gd name="connsiteY48" fmla="*/ 56846 h 6127446"/>
              <a:gd name="connsiteX49" fmla="*/ 468115 w 698280"/>
              <a:gd name="connsiteY49" fmla="*/ 73779 h 6127446"/>
              <a:gd name="connsiteX50" fmla="*/ 476581 w 698280"/>
              <a:gd name="connsiteY50" fmla="*/ 251579 h 6127446"/>
              <a:gd name="connsiteX51" fmla="*/ 459648 w 698280"/>
              <a:gd name="connsiteY51" fmla="*/ 336246 h 6127446"/>
              <a:gd name="connsiteX52" fmla="*/ 442715 w 698280"/>
              <a:gd name="connsiteY52" fmla="*/ 463246 h 6127446"/>
              <a:gd name="connsiteX53" fmla="*/ 434248 w 698280"/>
              <a:gd name="connsiteY53" fmla="*/ 497112 h 6127446"/>
              <a:gd name="connsiteX54" fmla="*/ 425781 w 698280"/>
              <a:gd name="connsiteY54" fmla="*/ 581779 h 6127446"/>
              <a:gd name="connsiteX55" fmla="*/ 408848 w 698280"/>
              <a:gd name="connsiteY55" fmla="*/ 632579 h 6127446"/>
              <a:gd name="connsiteX56" fmla="*/ 400381 w 698280"/>
              <a:gd name="connsiteY56" fmla="*/ 708779 h 6127446"/>
              <a:gd name="connsiteX57" fmla="*/ 391915 w 698280"/>
              <a:gd name="connsiteY57" fmla="*/ 742646 h 6127446"/>
              <a:gd name="connsiteX58" fmla="*/ 383448 w 698280"/>
              <a:gd name="connsiteY58" fmla="*/ 784979 h 6127446"/>
              <a:gd name="connsiteX59" fmla="*/ 374981 w 698280"/>
              <a:gd name="connsiteY59" fmla="*/ 844246 h 6127446"/>
              <a:gd name="connsiteX60" fmla="*/ 349581 w 698280"/>
              <a:gd name="connsiteY60" fmla="*/ 988179 h 6127446"/>
              <a:gd name="connsiteX61" fmla="*/ 341115 w 698280"/>
              <a:gd name="connsiteY61" fmla="*/ 1589312 h 6127446"/>
              <a:gd name="connsiteX62" fmla="*/ 324181 w 698280"/>
              <a:gd name="connsiteY62" fmla="*/ 1673979 h 6127446"/>
              <a:gd name="connsiteX63" fmla="*/ 315715 w 698280"/>
              <a:gd name="connsiteY63" fmla="*/ 1724779 h 6127446"/>
              <a:gd name="connsiteX64" fmla="*/ 307248 w 698280"/>
              <a:gd name="connsiteY64" fmla="*/ 1843312 h 6127446"/>
              <a:gd name="connsiteX65" fmla="*/ 298781 w 698280"/>
              <a:gd name="connsiteY65" fmla="*/ 1885646 h 6127446"/>
              <a:gd name="connsiteX66" fmla="*/ 290315 w 698280"/>
              <a:gd name="connsiteY66" fmla="*/ 1944912 h 6127446"/>
              <a:gd name="connsiteX67" fmla="*/ 281848 w 698280"/>
              <a:gd name="connsiteY67" fmla="*/ 2410579 h 6127446"/>
              <a:gd name="connsiteX68" fmla="*/ 264915 w 698280"/>
              <a:gd name="connsiteY68" fmla="*/ 2579912 h 6127446"/>
              <a:gd name="connsiteX69" fmla="*/ 256448 w 698280"/>
              <a:gd name="connsiteY69" fmla="*/ 2766179 h 6127446"/>
              <a:gd name="connsiteX70" fmla="*/ 247981 w 698280"/>
              <a:gd name="connsiteY70" fmla="*/ 3350379 h 6127446"/>
              <a:gd name="connsiteX71" fmla="*/ 250231 w 698280"/>
              <a:gd name="connsiteY71" fmla="*/ 3461372 h 6127446"/>
              <a:gd name="connsiteX72" fmla="*/ 244013 w 698280"/>
              <a:gd name="connsiteY72" fmla="*/ 3579905 h 6127446"/>
              <a:gd name="connsiteX73" fmla="*/ 242690 w 698280"/>
              <a:gd name="connsiteY73" fmla="*/ 3786280 h 6127446"/>
              <a:gd name="connsiteX74" fmla="*/ 241366 w 698280"/>
              <a:gd name="connsiteY74" fmla="*/ 3859834 h 6127446"/>
              <a:gd name="connsiteX75" fmla="*/ 242690 w 698280"/>
              <a:gd name="connsiteY75" fmla="*/ 4014351 h 6127446"/>
              <a:gd name="connsiteX76" fmla="*/ 248907 w 698280"/>
              <a:gd name="connsiteY76" fmla="*/ 4132884 h 6127446"/>
              <a:gd name="connsiteX77" fmla="*/ 253803 w 698280"/>
              <a:gd name="connsiteY77" fmla="*/ 4244274 h 6127446"/>
              <a:gd name="connsiteX78" fmla="*/ 264915 w 698280"/>
              <a:gd name="connsiteY78" fmla="*/ 4467979 h 6127446"/>
              <a:gd name="connsiteX79" fmla="*/ 273381 w 698280"/>
              <a:gd name="connsiteY79" fmla="*/ 4552646 h 6127446"/>
              <a:gd name="connsiteX80" fmla="*/ 290315 w 698280"/>
              <a:gd name="connsiteY80" fmla="*/ 4662712 h 6127446"/>
              <a:gd name="connsiteX81" fmla="*/ 315715 w 698280"/>
              <a:gd name="connsiteY81" fmla="*/ 4832046 h 6127446"/>
              <a:gd name="connsiteX82" fmla="*/ 332648 w 698280"/>
              <a:gd name="connsiteY82" fmla="*/ 4959046 h 6127446"/>
              <a:gd name="connsiteX83" fmla="*/ 358048 w 698280"/>
              <a:gd name="connsiteY83" fmla="*/ 5043712 h 6127446"/>
              <a:gd name="connsiteX84" fmla="*/ 366515 w 698280"/>
              <a:gd name="connsiteY84" fmla="*/ 5077579 h 6127446"/>
              <a:gd name="connsiteX85" fmla="*/ 383448 w 698280"/>
              <a:gd name="connsiteY85" fmla="*/ 5153779 h 6127446"/>
              <a:gd name="connsiteX86" fmla="*/ 400381 w 698280"/>
              <a:gd name="connsiteY86" fmla="*/ 5179179 h 6127446"/>
              <a:gd name="connsiteX87" fmla="*/ 408848 w 698280"/>
              <a:gd name="connsiteY87" fmla="*/ 5213046 h 6127446"/>
              <a:gd name="connsiteX88" fmla="*/ 451181 w 698280"/>
              <a:gd name="connsiteY88" fmla="*/ 5263846 h 6127446"/>
              <a:gd name="connsiteX89" fmla="*/ 493515 w 698280"/>
              <a:gd name="connsiteY89" fmla="*/ 5340046 h 6127446"/>
              <a:gd name="connsiteX90" fmla="*/ 527381 w 698280"/>
              <a:gd name="connsiteY90" fmla="*/ 5390846 h 6127446"/>
              <a:gd name="connsiteX91" fmla="*/ 552781 w 698280"/>
              <a:gd name="connsiteY91" fmla="*/ 5450112 h 6127446"/>
              <a:gd name="connsiteX92" fmla="*/ 569715 w 698280"/>
              <a:gd name="connsiteY92" fmla="*/ 5475512 h 6127446"/>
              <a:gd name="connsiteX93" fmla="*/ 586648 w 698280"/>
              <a:gd name="connsiteY93" fmla="*/ 5509379 h 6127446"/>
              <a:gd name="connsiteX94" fmla="*/ 595115 w 698280"/>
              <a:gd name="connsiteY94" fmla="*/ 5543246 h 6127446"/>
              <a:gd name="connsiteX95" fmla="*/ 620515 w 698280"/>
              <a:gd name="connsiteY95" fmla="*/ 5568646 h 6127446"/>
              <a:gd name="connsiteX96" fmla="*/ 628981 w 698280"/>
              <a:gd name="connsiteY96" fmla="*/ 5602512 h 6127446"/>
              <a:gd name="connsiteX97" fmla="*/ 671315 w 698280"/>
              <a:gd name="connsiteY97" fmla="*/ 5644846 h 6127446"/>
              <a:gd name="connsiteX98" fmla="*/ 679781 w 698280"/>
              <a:gd name="connsiteY98" fmla="*/ 5670246 h 6127446"/>
              <a:gd name="connsiteX99" fmla="*/ 696715 w 698280"/>
              <a:gd name="connsiteY99" fmla="*/ 5704112 h 6127446"/>
              <a:gd name="connsiteX0" fmla="*/ 425781 w 698280"/>
              <a:gd name="connsiteY0" fmla="*/ 6184596 h 6184596"/>
              <a:gd name="connsiteX1" fmla="*/ 408848 w 698280"/>
              <a:gd name="connsiteY1" fmla="*/ 6159196 h 6184596"/>
              <a:gd name="connsiteX2" fmla="*/ 383448 w 698280"/>
              <a:gd name="connsiteY2" fmla="*/ 6108396 h 6184596"/>
              <a:gd name="connsiteX3" fmla="*/ 358048 w 698280"/>
              <a:gd name="connsiteY3" fmla="*/ 6015262 h 6184596"/>
              <a:gd name="connsiteX4" fmla="*/ 324181 w 698280"/>
              <a:gd name="connsiteY4" fmla="*/ 5964462 h 6184596"/>
              <a:gd name="connsiteX5" fmla="*/ 315715 w 698280"/>
              <a:gd name="connsiteY5" fmla="*/ 5939062 h 6184596"/>
              <a:gd name="connsiteX6" fmla="*/ 298781 w 698280"/>
              <a:gd name="connsiteY6" fmla="*/ 5922129 h 6184596"/>
              <a:gd name="connsiteX7" fmla="*/ 281848 w 698280"/>
              <a:gd name="connsiteY7" fmla="*/ 5862862 h 6184596"/>
              <a:gd name="connsiteX8" fmla="*/ 247981 w 698280"/>
              <a:gd name="connsiteY8" fmla="*/ 5812062 h 6184596"/>
              <a:gd name="connsiteX9" fmla="*/ 239515 w 698280"/>
              <a:gd name="connsiteY9" fmla="*/ 5786662 h 6184596"/>
              <a:gd name="connsiteX10" fmla="*/ 222581 w 698280"/>
              <a:gd name="connsiteY10" fmla="*/ 5761262 h 6184596"/>
              <a:gd name="connsiteX11" fmla="*/ 197181 w 698280"/>
              <a:gd name="connsiteY11" fmla="*/ 5701996 h 6184596"/>
              <a:gd name="connsiteX12" fmla="*/ 188715 w 698280"/>
              <a:gd name="connsiteY12" fmla="*/ 5651196 h 6184596"/>
              <a:gd name="connsiteX13" fmla="*/ 180248 w 698280"/>
              <a:gd name="connsiteY13" fmla="*/ 5625796 h 6184596"/>
              <a:gd name="connsiteX14" fmla="*/ 171781 w 698280"/>
              <a:gd name="connsiteY14" fmla="*/ 5591929 h 6184596"/>
              <a:gd name="connsiteX15" fmla="*/ 154848 w 698280"/>
              <a:gd name="connsiteY15" fmla="*/ 5532662 h 6184596"/>
              <a:gd name="connsiteX16" fmla="*/ 137915 w 698280"/>
              <a:gd name="connsiteY16" fmla="*/ 5405662 h 6184596"/>
              <a:gd name="connsiteX17" fmla="*/ 129448 w 698280"/>
              <a:gd name="connsiteY17" fmla="*/ 5380262 h 6184596"/>
              <a:gd name="connsiteX18" fmla="*/ 120981 w 698280"/>
              <a:gd name="connsiteY18" fmla="*/ 5329462 h 6184596"/>
              <a:gd name="connsiteX19" fmla="*/ 104048 w 698280"/>
              <a:gd name="connsiteY19" fmla="*/ 5185529 h 6184596"/>
              <a:gd name="connsiteX20" fmla="*/ 95581 w 698280"/>
              <a:gd name="connsiteY20" fmla="*/ 5143196 h 6184596"/>
              <a:gd name="connsiteX21" fmla="*/ 78648 w 698280"/>
              <a:gd name="connsiteY21" fmla="*/ 5092396 h 6184596"/>
              <a:gd name="connsiteX22" fmla="*/ 70181 w 698280"/>
              <a:gd name="connsiteY22" fmla="*/ 5024662 h 6184596"/>
              <a:gd name="connsiteX23" fmla="*/ 61715 w 698280"/>
              <a:gd name="connsiteY23" fmla="*/ 4990796 h 6184596"/>
              <a:gd name="connsiteX24" fmla="*/ 53248 w 698280"/>
              <a:gd name="connsiteY24" fmla="*/ 4939996 h 6184596"/>
              <a:gd name="connsiteX25" fmla="*/ 19381 w 698280"/>
              <a:gd name="connsiteY25" fmla="*/ 4635196 h 6184596"/>
              <a:gd name="connsiteX26" fmla="*/ 6416 w 698280"/>
              <a:gd name="connsiteY26" fmla="*/ 4328676 h 6184596"/>
              <a:gd name="connsiteX27" fmla="*/ 12633 w 698280"/>
              <a:gd name="connsiteY27" fmla="*/ 4224827 h 6184596"/>
              <a:gd name="connsiteX28" fmla="*/ 6814 w 698280"/>
              <a:gd name="connsiteY28" fmla="*/ 4090285 h 6184596"/>
              <a:gd name="connsiteX29" fmla="*/ 66 w 698280"/>
              <a:gd name="connsiteY29" fmla="*/ 3836154 h 6184596"/>
              <a:gd name="connsiteX30" fmla="*/ 6417 w 698280"/>
              <a:gd name="connsiteY30" fmla="*/ 3755059 h 6184596"/>
              <a:gd name="connsiteX31" fmla="*/ 2448 w 698280"/>
              <a:gd name="connsiteY31" fmla="*/ 3534529 h 6184596"/>
              <a:gd name="connsiteX32" fmla="*/ 19381 w 698280"/>
              <a:gd name="connsiteY32" fmla="*/ 2882596 h 6184596"/>
              <a:gd name="connsiteX33" fmla="*/ 44781 w 698280"/>
              <a:gd name="connsiteY33" fmla="*/ 2408462 h 6184596"/>
              <a:gd name="connsiteX34" fmla="*/ 53248 w 698280"/>
              <a:gd name="connsiteY34" fmla="*/ 1697262 h 6184596"/>
              <a:gd name="connsiteX35" fmla="*/ 61715 w 698280"/>
              <a:gd name="connsiteY35" fmla="*/ 1646462 h 6184596"/>
              <a:gd name="connsiteX36" fmla="*/ 70181 w 698280"/>
              <a:gd name="connsiteY36" fmla="*/ 1587196 h 6184596"/>
              <a:gd name="connsiteX37" fmla="*/ 78648 w 698280"/>
              <a:gd name="connsiteY37" fmla="*/ 1553329 h 6184596"/>
              <a:gd name="connsiteX38" fmla="*/ 87115 w 698280"/>
              <a:gd name="connsiteY38" fmla="*/ 1485596 h 6184596"/>
              <a:gd name="connsiteX39" fmla="*/ 104048 w 698280"/>
              <a:gd name="connsiteY39" fmla="*/ 1367062 h 6184596"/>
              <a:gd name="connsiteX40" fmla="*/ 95581 w 698280"/>
              <a:gd name="connsiteY40" fmla="*/ 1206196 h 6184596"/>
              <a:gd name="connsiteX41" fmla="*/ 104048 w 698280"/>
              <a:gd name="connsiteY41" fmla="*/ 833662 h 6184596"/>
              <a:gd name="connsiteX42" fmla="*/ 112515 w 698280"/>
              <a:gd name="connsiteY42" fmla="*/ 757462 h 6184596"/>
              <a:gd name="connsiteX43" fmla="*/ 129448 w 698280"/>
              <a:gd name="connsiteY43" fmla="*/ 596596 h 6184596"/>
              <a:gd name="connsiteX44" fmla="*/ 146381 w 698280"/>
              <a:gd name="connsiteY44" fmla="*/ 317196 h 6184596"/>
              <a:gd name="connsiteX45" fmla="*/ 154848 w 698280"/>
              <a:gd name="connsiteY45" fmla="*/ 274862 h 6184596"/>
              <a:gd name="connsiteX46" fmla="*/ 166887 w 698280"/>
              <a:gd name="connsiteY46" fmla="*/ 39912 h 6184596"/>
              <a:gd name="connsiteX47" fmla="*/ 341115 w 698280"/>
              <a:gd name="connsiteY47" fmla="*/ 105529 h 6184596"/>
              <a:gd name="connsiteX48" fmla="*/ 391915 w 698280"/>
              <a:gd name="connsiteY48" fmla="*/ 113996 h 6184596"/>
              <a:gd name="connsiteX49" fmla="*/ 468115 w 698280"/>
              <a:gd name="connsiteY49" fmla="*/ 130929 h 6184596"/>
              <a:gd name="connsiteX50" fmla="*/ 476581 w 698280"/>
              <a:gd name="connsiteY50" fmla="*/ 308729 h 6184596"/>
              <a:gd name="connsiteX51" fmla="*/ 459648 w 698280"/>
              <a:gd name="connsiteY51" fmla="*/ 393396 h 6184596"/>
              <a:gd name="connsiteX52" fmla="*/ 442715 w 698280"/>
              <a:gd name="connsiteY52" fmla="*/ 520396 h 6184596"/>
              <a:gd name="connsiteX53" fmla="*/ 434248 w 698280"/>
              <a:gd name="connsiteY53" fmla="*/ 554262 h 6184596"/>
              <a:gd name="connsiteX54" fmla="*/ 425781 w 698280"/>
              <a:gd name="connsiteY54" fmla="*/ 638929 h 6184596"/>
              <a:gd name="connsiteX55" fmla="*/ 408848 w 698280"/>
              <a:gd name="connsiteY55" fmla="*/ 689729 h 6184596"/>
              <a:gd name="connsiteX56" fmla="*/ 400381 w 698280"/>
              <a:gd name="connsiteY56" fmla="*/ 765929 h 6184596"/>
              <a:gd name="connsiteX57" fmla="*/ 391915 w 698280"/>
              <a:gd name="connsiteY57" fmla="*/ 799796 h 6184596"/>
              <a:gd name="connsiteX58" fmla="*/ 383448 w 698280"/>
              <a:gd name="connsiteY58" fmla="*/ 842129 h 6184596"/>
              <a:gd name="connsiteX59" fmla="*/ 374981 w 698280"/>
              <a:gd name="connsiteY59" fmla="*/ 901396 h 6184596"/>
              <a:gd name="connsiteX60" fmla="*/ 349581 w 698280"/>
              <a:gd name="connsiteY60" fmla="*/ 1045329 h 6184596"/>
              <a:gd name="connsiteX61" fmla="*/ 341115 w 698280"/>
              <a:gd name="connsiteY61" fmla="*/ 1646462 h 6184596"/>
              <a:gd name="connsiteX62" fmla="*/ 324181 w 698280"/>
              <a:gd name="connsiteY62" fmla="*/ 1731129 h 6184596"/>
              <a:gd name="connsiteX63" fmla="*/ 315715 w 698280"/>
              <a:gd name="connsiteY63" fmla="*/ 1781929 h 6184596"/>
              <a:gd name="connsiteX64" fmla="*/ 307248 w 698280"/>
              <a:gd name="connsiteY64" fmla="*/ 1900462 h 6184596"/>
              <a:gd name="connsiteX65" fmla="*/ 298781 w 698280"/>
              <a:gd name="connsiteY65" fmla="*/ 1942796 h 6184596"/>
              <a:gd name="connsiteX66" fmla="*/ 290315 w 698280"/>
              <a:gd name="connsiteY66" fmla="*/ 2002062 h 6184596"/>
              <a:gd name="connsiteX67" fmla="*/ 281848 w 698280"/>
              <a:gd name="connsiteY67" fmla="*/ 2467729 h 6184596"/>
              <a:gd name="connsiteX68" fmla="*/ 264915 w 698280"/>
              <a:gd name="connsiteY68" fmla="*/ 2637062 h 6184596"/>
              <a:gd name="connsiteX69" fmla="*/ 256448 w 698280"/>
              <a:gd name="connsiteY69" fmla="*/ 2823329 h 6184596"/>
              <a:gd name="connsiteX70" fmla="*/ 247981 w 698280"/>
              <a:gd name="connsiteY70" fmla="*/ 3407529 h 6184596"/>
              <a:gd name="connsiteX71" fmla="*/ 250231 w 698280"/>
              <a:gd name="connsiteY71" fmla="*/ 3518522 h 6184596"/>
              <a:gd name="connsiteX72" fmla="*/ 244013 w 698280"/>
              <a:gd name="connsiteY72" fmla="*/ 3637055 h 6184596"/>
              <a:gd name="connsiteX73" fmla="*/ 242690 w 698280"/>
              <a:gd name="connsiteY73" fmla="*/ 3843430 h 6184596"/>
              <a:gd name="connsiteX74" fmla="*/ 241366 w 698280"/>
              <a:gd name="connsiteY74" fmla="*/ 3916984 h 6184596"/>
              <a:gd name="connsiteX75" fmla="*/ 242690 w 698280"/>
              <a:gd name="connsiteY75" fmla="*/ 4071501 h 6184596"/>
              <a:gd name="connsiteX76" fmla="*/ 248907 w 698280"/>
              <a:gd name="connsiteY76" fmla="*/ 4190034 h 6184596"/>
              <a:gd name="connsiteX77" fmla="*/ 253803 w 698280"/>
              <a:gd name="connsiteY77" fmla="*/ 4301424 h 6184596"/>
              <a:gd name="connsiteX78" fmla="*/ 264915 w 698280"/>
              <a:gd name="connsiteY78" fmla="*/ 4525129 h 6184596"/>
              <a:gd name="connsiteX79" fmla="*/ 273381 w 698280"/>
              <a:gd name="connsiteY79" fmla="*/ 4609796 h 6184596"/>
              <a:gd name="connsiteX80" fmla="*/ 290315 w 698280"/>
              <a:gd name="connsiteY80" fmla="*/ 4719862 h 6184596"/>
              <a:gd name="connsiteX81" fmla="*/ 315715 w 698280"/>
              <a:gd name="connsiteY81" fmla="*/ 4889196 h 6184596"/>
              <a:gd name="connsiteX82" fmla="*/ 332648 w 698280"/>
              <a:gd name="connsiteY82" fmla="*/ 5016196 h 6184596"/>
              <a:gd name="connsiteX83" fmla="*/ 358048 w 698280"/>
              <a:gd name="connsiteY83" fmla="*/ 5100862 h 6184596"/>
              <a:gd name="connsiteX84" fmla="*/ 366515 w 698280"/>
              <a:gd name="connsiteY84" fmla="*/ 5134729 h 6184596"/>
              <a:gd name="connsiteX85" fmla="*/ 383448 w 698280"/>
              <a:gd name="connsiteY85" fmla="*/ 5210929 h 6184596"/>
              <a:gd name="connsiteX86" fmla="*/ 400381 w 698280"/>
              <a:gd name="connsiteY86" fmla="*/ 5236329 h 6184596"/>
              <a:gd name="connsiteX87" fmla="*/ 408848 w 698280"/>
              <a:gd name="connsiteY87" fmla="*/ 5270196 h 6184596"/>
              <a:gd name="connsiteX88" fmla="*/ 451181 w 698280"/>
              <a:gd name="connsiteY88" fmla="*/ 5320996 h 6184596"/>
              <a:gd name="connsiteX89" fmla="*/ 493515 w 698280"/>
              <a:gd name="connsiteY89" fmla="*/ 5397196 h 6184596"/>
              <a:gd name="connsiteX90" fmla="*/ 527381 w 698280"/>
              <a:gd name="connsiteY90" fmla="*/ 5447996 h 6184596"/>
              <a:gd name="connsiteX91" fmla="*/ 552781 w 698280"/>
              <a:gd name="connsiteY91" fmla="*/ 5507262 h 6184596"/>
              <a:gd name="connsiteX92" fmla="*/ 569715 w 698280"/>
              <a:gd name="connsiteY92" fmla="*/ 5532662 h 6184596"/>
              <a:gd name="connsiteX93" fmla="*/ 586648 w 698280"/>
              <a:gd name="connsiteY93" fmla="*/ 5566529 h 6184596"/>
              <a:gd name="connsiteX94" fmla="*/ 595115 w 698280"/>
              <a:gd name="connsiteY94" fmla="*/ 5600396 h 6184596"/>
              <a:gd name="connsiteX95" fmla="*/ 620515 w 698280"/>
              <a:gd name="connsiteY95" fmla="*/ 5625796 h 6184596"/>
              <a:gd name="connsiteX96" fmla="*/ 628981 w 698280"/>
              <a:gd name="connsiteY96" fmla="*/ 5659662 h 6184596"/>
              <a:gd name="connsiteX97" fmla="*/ 671315 w 698280"/>
              <a:gd name="connsiteY97" fmla="*/ 5701996 h 6184596"/>
              <a:gd name="connsiteX98" fmla="*/ 679781 w 698280"/>
              <a:gd name="connsiteY98" fmla="*/ 5727396 h 6184596"/>
              <a:gd name="connsiteX99" fmla="*/ 696715 w 698280"/>
              <a:gd name="connsiteY99" fmla="*/ 5761262 h 6184596"/>
              <a:gd name="connsiteX0" fmla="*/ 425781 w 698280"/>
              <a:gd name="connsiteY0" fmla="*/ 6181836 h 6181836"/>
              <a:gd name="connsiteX1" fmla="*/ 408848 w 698280"/>
              <a:gd name="connsiteY1" fmla="*/ 6156436 h 6181836"/>
              <a:gd name="connsiteX2" fmla="*/ 383448 w 698280"/>
              <a:gd name="connsiteY2" fmla="*/ 6105636 h 6181836"/>
              <a:gd name="connsiteX3" fmla="*/ 358048 w 698280"/>
              <a:gd name="connsiteY3" fmla="*/ 6012502 h 6181836"/>
              <a:gd name="connsiteX4" fmla="*/ 324181 w 698280"/>
              <a:gd name="connsiteY4" fmla="*/ 5961702 h 6181836"/>
              <a:gd name="connsiteX5" fmla="*/ 315715 w 698280"/>
              <a:gd name="connsiteY5" fmla="*/ 5936302 h 6181836"/>
              <a:gd name="connsiteX6" fmla="*/ 298781 w 698280"/>
              <a:gd name="connsiteY6" fmla="*/ 5919369 h 6181836"/>
              <a:gd name="connsiteX7" fmla="*/ 281848 w 698280"/>
              <a:gd name="connsiteY7" fmla="*/ 5860102 h 6181836"/>
              <a:gd name="connsiteX8" fmla="*/ 247981 w 698280"/>
              <a:gd name="connsiteY8" fmla="*/ 5809302 h 6181836"/>
              <a:gd name="connsiteX9" fmla="*/ 239515 w 698280"/>
              <a:gd name="connsiteY9" fmla="*/ 5783902 h 6181836"/>
              <a:gd name="connsiteX10" fmla="*/ 222581 w 698280"/>
              <a:gd name="connsiteY10" fmla="*/ 5758502 h 6181836"/>
              <a:gd name="connsiteX11" fmla="*/ 197181 w 698280"/>
              <a:gd name="connsiteY11" fmla="*/ 5699236 h 6181836"/>
              <a:gd name="connsiteX12" fmla="*/ 188715 w 698280"/>
              <a:gd name="connsiteY12" fmla="*/ 5648436 h 6181836"/>
              <a:gd name="connsiteX13" fmla="*/ 180248 w 698280"/>
              <a:gd name="connsiteY13" fmla="*/ 5623036 h 6181836"/>
              <a:gd name="connsiteX14" fmla="*/ 171781 w 698280"/>
              <a:gd name="connsiteY14" fmla="*/ 5589169 h 6181836"/>
              <a:gd name="connsiteX15" fmla="*/ 154848 w 698280"/>
              <a:gd name="connsiteY15" fmla="*/ 5529902 h 6181836"/>
              <a:gd name="connsiteX16" fmla="*/ 137915 w 698280"/>
              <a:gd name="connsiteY16" fmla="*/ 5402902 h 6181836"/>
              <a:gd name="connsiteX17" fmla="*/ 129448 w 698280"/>
              <a:gd name="connsiteY17" fmla="*/ 5377502 h 6181836"/>
              <a:gd name="connsiteX18" fmla="*/ 120981 w 698280"/>
              <a:gd name="connsiteY18" fmla="*/ 5326702 h 6181836"/>
              <a:gd name="connsiteX19" fmla="*/ 104048 w 698280"/>
              <a:gd name="connsiteY19" fmla="*/ 5182769 h 6181836"/>
              <a:gd name="connsiteX20" fmla="*/ 95581 w 698280"/>
              <a:gd name="connsiteY20" fmla="*/ 5140436 h 6181836"/>
              <a:gd name="connsiteX21" fmla="*/ 78648 w 698280"/>
              <a:gd name="connsiteY21" fmla="*/ 5089636 h 6181836"/>
              <a:gd name="connsiteX22" fmla="*/ 70181 w 698280"/>
              <a:gd name="connsiteY22" fmla="*/ 5021902 h 6181836"/>
              <a:gd name="connsiteX23" fmla="*/ 61715 w 698280"/>
              <a:gd name="connsiteY23" fmla="*/ 4988036 h 6181836"/>
              <a:gd name="connsiteX24" fmla="*/ 53248 w 698280"/>
              <a:gd name="connsiteY24" fmla="*/ 4937236 h 6181836"/>
              <a:gd name="connsiteX25" fmla="*/ 19381 w 698280"/>
              <a:gd name="connsiteY25" fmla="*/ 4632436 h 6181836"/>
              <a:gd name="connsiteX26" fmla="*/ 6416 w 698280"/>
              <a:gd name="connsiteY26" fmla="*/ 4325916 h 6181836"/>
              <a:gd name="connsiteX27" fmla="*/ 12633 w 698280"/>
              <a:gd name="connsiteY27" fmla="*/ 4222067 h 6181836"/>
              <a:gd name="connsiteX28" fmla="*/ 6814 w 698280"/>
              <a:gd name="connsiteY28" fmla="*/ 4087525 h 6181836"/>
              <a:gd name="connsiteX29" fmla="*/ 66 w 698280"/>
              <a:gd name="connsiteY29" fmla="*/ 3833394 h 6181836"/>
              <a:gd name="connsiteX30" fmla="*/ 6417 w 698280"/>
              <a:gd name="connsiteY30" fmla="*/ 3752299 h 6181836"/>
              <a:gd name="connsiteX31" fmla="*/ 2448 w 698280"/>
              <a:gd name="connsiteY31" fmla="*/ 3531769 h 6181836"/>
              <a:gd name="connsiteX32" fmla="*/ 19381 w 698280"/>
              <a:gd name="connsiteY32" fmla="*/ 2879836 h 6181836"/>
              <a:gd name="connsiteX33" fmla="*/ 44781 w 698280"/>
              <a:gd name="connsiteY33" fmla="*/ 2405702 h 6181836"/>
              <a:gd name="connsiteX34" fmla="*/ 53248 w 698280"/>
              <a:gd name="connsiteY34" fmla="*/ 1694502 h 6181836"/>
              <a:gd name="connsiteX35" fmla="*/ 61715 w 698280"/>
              <a:gd name="connsiteY35" fmla="*/ 1643702 h 6181836"/>
              <a:gd name="connsiteX36" fmla="*/ 70181 w 698280"/>
              <a:gd name="connsiteY36" fmla="*/ 1584436 h 6181836"/>
              <a:gd name="connsiteX37" fmla="*/ 78648 w 698280"/>
              <a:gd name="connsiteY37" fmla="*/ 1550569 h 6181836"/>
              <a:gd name="connsiteX38" fmla="*/ 87115 w 698280"/>
              <a:gd name="connsiteY38" fmla="*/ 1482836 h 6181836"/>
              <a:gd name="connsiteX39" fmla="*/ 104048 w 698280"/>
              <a:gd name="connsiteY39" fmla="*/ 1364302 h 6181836"/>
              <a:gd name="connsiteX40" fmla="*/ 95581 w 698280"/>
              <a:gd name="connsiteY40" fmla="*/ 1203436 h 6181836"/>
              <a:gd name="connsiteX41" fmla="*/ 104048 w 698280"/>
              <a:gd name="connsiteY41" fmla="*/ 830902 h 6181836"/>
              <a:gd name="connsiteX42" fmla="*/ 112515 w 698280"/>
              <a:gd name="connsiteY42" fmla="*/ 754702 h 6181836"/>
              <a:gd name="connsiteX43" fmla="*/ 129448 w 698280"/>
              <a:gd name="connsiteY43" fmla="*/ 593836 h 6181836"/>
              <a:gd name="connsiteX44" fmla="*/ 146381 w 698280"/>
              <a:gd name="connsiteY44" fmla="*/ 314436 h 6181836"/>
              <a:gd name="connsiteX45" fmla="*/ 154848 w 698280"/>
              <a:gd name="connsiteY45" fmla="*/ 272102 h 6181836"/>
              <a:gd name="connsiteX46" fmla="*/ 166887 w 698280"/>
              <a:gd name="connsiteY46" fmla="*/ 37152 h 6181836"/>
              <a:gd name="connsiteX47" fmla="*/ 348259 w 698280"/>
              <a:gd name="connsiteY47" fmla="*/ 49191 h 6181836"/>
              <a:gd name="connsiteX48" fmla="*/ 391915 w 698280"/>
              <a:gd name="connsiteY48" fmla="*/ 111236 h 6181836"/>
              <a:gd name="connsiteX49" fmla="*/ 468115 w 698280"/>
              <a:gd name="connsiteY49" fmla="*/ 128169 h 6181836"/>
              <a:gd name="connsiteX50" fmla="*/ 476581 w 698280"/>
              <a:gd name="connsiteY50" fmla="*/ 305969 h 6181836"/>
              <a:gd name="connsiteX51" fmla="*/ 459648 w 698280"/>
              <a:gd name="connsiteY51" fmla="*/ 390636 h 6181836"/>
              <a:gd name="connsiteX52" fmla="*/ 442715 w 698280"/>
              <a:gd name="connsiteY52" fmla="*/ 517636 h 6181836"/>
              <a:gd name="connsiteX53" fmla="*/ 434248 w 698280"/>
              <a:gd name="connsiteY53" fmla="*/ 551502 h 6181836"/>
              <a:gd name="connsiteX54" fmla="*/ 425781 w 698280"/>
              <a:gd name="connsiteY54" fmla="*/ 636169 h 6181836"/>
              <a:gd name="connsiteX55" fmla="*/ 408848 w 698280"/>
              <a:gd name="connsiteY55" fmla="*/ 686969 h 6181836"/>
              <a:gd name="connsiteX56" fmla="*/ 400381 w 698280"/>
              <a:gd name="connsiteY56" fmla="*/ 763169 h 6181836"/>
              <a:gd name="connsiteX57" fmla="*/ 391915 w 698280"/>
              <a:gd name="connsiteY57" fmla="*/ 797036 h 6181836"/>
              <a:gd name="connsiteX58" fmla="*/ 383448 w 698280"/>
              <a:gd name="connsiteY58" fmla="*/ 839369 h 6181836"/>
              <a:gd name="connsiteX59" fmla="*/ 374981 w 698280"/>
              <a:gd name="connsiteY59" fmla="*/ 898636 h 6181836"/>
              <a:gd name="connsiteX60" fmla="*/ 349581 w 698280"/>
              <a:gd name="connsiteY60" fmla="*/ 1042569 h 6181836"/>
              <a:gd name="connsiteX61" fmla="*/ 341115 w 698280"/>
              <a:gd name="connsiteY61" fmla="*/ 1643702 h 6181836"/>
              <a:gd name="connsiteX62" fmla="*/ 324181 w 698280"/>
              <a:gd name="connsiteY62" fmla="*/ 1728369 h 6181836"/>
              <a:gd name="connsiteX63" fmla="*/ 315715 w 698280"/>
              <a:gd name="connsiteY63" fmla="*/ 1779169 h 6181836"/>
              <a:gd name="connsiteX64" fmla="*/ 307248 w 698280"/>
              <a:gd name="connsiteY64" fmla="*/ 1897702 h 6181836"/>
              <a:gd name="connsiteX65" fmla="*/ 298781 w 698280"/>
              <a:gd name="connsiteY65" fmla="*/ 1940036 h 6181836"/>
              <a:gd name="connsiteX66" fmla="*/ 290315 w 698280"/>
              <a:gd name="connsiteY66" fmla="*/ 1999302 h 6181836"/>
              <a:gd name="connsiteX67" fmla="*/ 281848 w 698280"/>
              <a:gd name="connsiteY67" fmla="*/ 2464969 h 6181836"/>
              <a:gd name="connsiteX68" fmla="*/ 264915 w 698280"/>
              <a:gd name="connsiteY68" fmla="*/ 2634302 h 6181836"/>
              <a:gd name="connsiteX69" fmla="*/ 256448 w 698280"/>
              <a:gd name="connsiteY69" fmla="*/ 2820569 h 6181836"/>
              <a:gd name="connsiteX70" fmla="*/ 247981 w 698280"/>
              <a:gd name="connsiteY70" fmla="*/ 3404769 h 6181836"/>
              <a:gd name="connsiteX71" fmla="*/ 250231 w 698280"/>
              <a:gd name="connsiteY71" fmla="*/ 3515762 h 6181836"/>
              <a:gd name="connsiteX72" fmla="*/ 244013 w 698280"/>
              <a:gd name="connsiteY72" fmla="*/ 3634295 h 6181836"/>
              <a:gd name="connsiteX73" fmla="*/ 242690 w 698280"/>
              <a:gd name="connsiteY73" fmla="*/ 3840670 h 6181836"/>
              <a:gd name="connsiteX74" fmla="*/ 241366 w 698280"/>
              <a:gd name="connsiteY74" fmla="*/ 3914224 h 6181836"/>
              <a:gd name="connsiteX75" fmla="*/ 242690 w 698280"/>
              <a:gd name="connsiteY75" fmla="*/ 4068741 h 6181836"/>
              <a:gd name="connsiteX76" fmla="*/ 248907 w 698280"/>
              <a:gd name="connsiteY76" fmla="*/ 4187274 h 6181836"/>
              <a:gd name="connsiteX77" fmla="*/ 253803 w 698280"/>
              <a:gd name="connsiteY77" fmla="*/ 4298664 h 6181836"/>
              <a:gd name="connsiteX78" fmla="*/ 264915 w 698280"/>
              <a:gd name="connsiteY78" fmla="*/ 4522369 h 6181836"/>
              <a:gd name="connsiteX79" fmla="*/ 273381 w 698280"/>
              <a:gd name="connsiteY79" fmla="*/ 4607036 h 6181836"/>
              <a:gd name="connsiteX80" fmla="*/ 290315 w 698280"/>
              <a:gd name="connsiteY80" fmla="*/ 4717102 h 6181836"/>
              <a:gd name="connsiteX81" fmla="*/ 315715 w 698280"/>
              <a:gd name="connsiteY81" fmla="*/ 4886436 h 6181836"/>
              <a:gd name="connsiteX82" fmla="*/ 332648 w 698280"/>
              <a:gd name="connsiteY82" fmla="*/ 5013436 h 6181836"/>
              <a:gd name="connsiteX83" fmla="*/ 358048 w 698280"/>
              <a:gd name="connsiteY83" fmla="*/ 5098102 h 6181836"/>
              <a:gd name="connsiteX84" fmla="*/ 366515 w 698280"/>
              <a:gd name="connsiteY84" fmla="*/ 5131969 h 6181836"/>
              <a:gd name="connsiteX85" fmla="*/ 383448 w 698280"/>
              <a:gd name="connsiteY85" fmla="*/ 5208169 h 6181836"/>
              <a:gd name="connsiteX86" fmla="*/ 400381 w 698280"/>
              <a:gd name="connsiteY86" fmla="*/ 5233569 h 6181836"/>
              <a:gd name="connsiteX87" fmla="*/ 408848 w 698280"/>
              <a:gd name="connsiteY87" fmla="*/ 5267436 h 6181836"/>
              <a:gd name="connsiteX88" fmla="*/ 451181 w 698280"/>
              <a:gd name="connsiteY88" fmla="*/ 5318236 h 6181836"/>
              <a:gd name="connsiteX89" fmla="*/ 493515 w 698280"/>
              <a:gd name="connsiteY89" fmla="*/ 5394436 h 6181836"/>
              <a:gd name="connsiteX90" fmla="*/ 527381 w 698280"/>
              <a:gd name="connsiteY90" fmla="*/ 5445236 h 6181836"/>
              <a:gd name="connsiteX91" fmla="*/ 552781 w 698280"/>
              <a:gd name="connsiteY91" fmla="*/ 5504502 h 6181836"/>
              <a:gd name="connsiteX92" fmla="*/ 569715 w 698280"/>
              <a:gd name="connsiteY92" fmla="*/ 5529902 h 6181836"/>
              <a:gd name="connsiteX93" fmla="*/ 586648 w 698280"/>
              <a:gd name="connsiteY93" fmla="*/ 5563769 h 6181836"/>
              <a:gd name="connsiteX94" fmla="*/ 595115 w 698280"/>
              <a:gd name="connsiteY94" fmla="*/ 5597636 h 6181836"/>
              <a:gd name="connsiteX95" fmla="*/ 620515 w 698280"/>
              <a:gd name="connsiteY95" fmla="*/ 5623036 h 6181836"/>
              <a:gd name="connsiteX96" fmla="*/ 628981 w 698280"/>
              <a:gd name="connsiteY96" fmla="*/ 5656902 h 6181836"/>
              <a:gd name="connsiteX97" fmla="*/ 671315 w 698280"/>
              <a:gd name="connsiteY97" fmla="*/ 5699236 h 6181836"/>
              <a:gd name="connsiteX98" fmla="*/ 679781 w 698280"/>
              <a:gd name="connsiteY98" fmla="*/ 5724636 h 6181836"/>
              <a:gd name="connsiteX99" fmla="*/ 696715 w 698280"/>
              <a:gd name="connsiteY99" fmla="*/ 5758502 h 6181836"/>
              <a:gd name="connsiteX0" fmla="*/ 425781 w 698280"/>
              <a:gd name="connsiteY0" fmla="*/ 6181836 h 6181836"/>
              <a:gd name="connsiteX1" fmla="*/ 408848 w 698280"/>
              <a:gd name="connsiteY1" fmla="*/ 6156436 h 6181836"/>
              <a:gd name="connsiteX2" fmla="*/ 383448 w 698280"/>
              <a:gd name="connsiteY2" fmla="*/ 6105636 h 6181836"/>
              <a:gd name="connsiteX3" fmla="*/ 358048 w 698280"/>
              <a:gd name="connsiteY3" fmla="*/ 6012502 h 6181836"/>
              <a:gd name="connsiteX4" fmla="*/ 324181 w 698280"/>
              <a:gd name="connsiteY4" fmla="*/ 5961702 h 6181836"/>
              <a:gd name="connsiteX5" fmla="*/ 315715 w 698280"/>
              <a:gd name="connsiteY5" fmla="*/ 5936302 h 6181836"/>
              <a:gd name="connsiteX6" fmla="*/ 298781 w 698280"/>
              <a:gd name="connsiteY6" fmla="*/ 5919369 h 6181836"/>
              <a:gd name="connsiteX7" fmla="*/ 281848 w 698280"/>
              <a:gd name="connsiteY7" fmla="*/ 5860102 h 6181836"/>
              <a:gd name="connsiteX8" fmla="*/ 247981 w 698280"/>
              <a:gd name="connsiteY8" fmla="*/ 5809302 h 6181836"/>
              <a:gd name="connsiteX9" fmla="*/ 239515 w 698280"/>
              <a:gd name="connsiteY9" fmla="*/ 5783902 h 6181836"/>
              <a:gd name="connsiteX10" fmla="*/ 222581 w 698280"/>
              <a:gd name="connsiteY10" fmla="*/ 5758502 h 6181836"/>
              <a:gd name="connsiteX11" fmla="*/ 197181 w 698280"/>
              <a:gd name="connsiteY11" fmla="*/ 5699236 h 6181836"/>
              <a:gd name="connsiteX12" fmla="*/ 188715 w 698280"/>
              <a:gd name="connsiteY12" fmla="*/ 5648436 h 6181836"/>
              <a:gd name="connsiteX13" fmla="*/ 180248 w 698280"/>
              <a:gd name="connsiteY13" fmla="*/ 5623036 h 6181836"/>
              <a:gd name="connsiteX14" fmla="*/ 171781 w 698280"/>
              <a:gd name="connsiteY14" fmla="*/ 5589169 h 6181836"/>
              <a:gd name="connsiteX15" fmla="*/ 154848 w 698280"/>
              <a:gd name="connsiteY15" fmla="*/ 5529902 h 6181836"/>
              <a:gd name="connsiteX16" fmla="*/ 137915 w 698280"/>
              <a:gd name="connsiteY16" fmla="*/ 5402902 h 6181836"/>
              <a:gd name="connsiteX17" fmla="*/ 129448 w 698280"/>
              <a:gd name="connsiteY17" fmla="*/ 5377502 h 6181836"/>
              <a:gd name="connsiteX18" fmla="*/ 120981 w 698280"/>
              <a:gd name="connsiteY18" fmla="*/ 5326702 h 6181836"/>
              <a:gd name="connsiteX19" fmla="*/ 104048 w 698280"/>
              <a:gd name="connsiteY19" fmla="*/ 5182769 h 6181836"/>
              <a:gd name="connsiteX20" fmla="*/ 95581 w 698280"/>
              <a:gd name="connsiteY20" fmla="*/ 5140436 h 6181836"/>
              <a:gd name="connsiteX21" fmla="*/ 78648 w 698280"/>
              <a:gd name="connsiteY21" fmla="*/ 5089636 h 6181836"/>
              <a:gd name="connsiteX22" fmla="*/ 70181 w 698280"/>
              <a:gd name="connsiteY22" fmla="*/ 5021902 h 6181836"/>
              <a:gd name="connsiteX23" fmla="*/ 61715 w 698280"/>
              <a:gd name="connsiteY23" fmla="*/ 4988036 h 6181836"/>
              <a:gd name="connsiteX24" fmla="*/ 53248 w 698280"/>
              <a:gd name="connsiteY24" fmla="*/ 4937236 h 6181836"/>
              <a:gd name="connsiteX25" fmla="*/ 19381 w 698280"/>
              <a:gd name="connsiteY25" fmla="*/ 4632436 h 6181836"/>
              <a:gd name="connsiteX26" fmla="*/ 6416 w 698280"/>
              <a:gd name="connsiteY26" fmla="*/ 4325916 h 6181836"/>
              <a:gd name="connsiteX27" fmla="*/ 12633 w 698280"/>
              <a:gd name="connsiteY27" fmla="*/ 4222067 h 6181836"/>
              <a:gd name="connsiteX28" fmla="*/ 6814 w 698280"/>
              <a:gd name="connsiteY28" fmla="*/ 4087525 h 6181836"/>
              <a:gd name="connsiteX29" fmla="*/ 66 w 698280"/>
              <a:gd name="connsiteY29" fmla="*/ 3833394 h 6181836"/>
              <a:gd name="connsiteX30" fmla="*/ 6417 w 698280"/>
              <a:gd name="connsiteY30" fmla="*/ 3752299 h 6181836"/>
              <a:gd name="connsiteX31" fmla="*/ 2448 w 698280"/>
              <a:gd name="connsiteY31" fmla="*/ 3531769 h 6181836"/>
              <a:gd name="connsiteX32" fmla="*/ 19381 w 698280"/>
              <a:gd name="connsiteY32" fmla="*/ 2879836 h 6181836"/>
              <a:gd name="connsiteX33" fmla="*/ 44781 w 698280"/>
              <a:gd name="connsiteY33" fmla="*/ 2405702 h 6181836"/>
              <a:gd name="connsiteX34" fmla="*/ 53248 w 698280"/>
              <a:gd name="connsiteY34" fmla="*/ 1694502 h 6181836"/>
              <a:gd name="connsiteX35" fmla="*/ 61715 w 698280"/>
              <a:gd name="connsiteY35" fmla="*/ 1643702 h 6181836"/>
              <a:gd name="connsiteX36" fmla="*/ 70181 w 698280"/>
              <a:gd name="connsiteY36" fmla="*/ 1584436 h 6181836"/>
              <a:gd name="connsiteX37" fmla="*/ 78648 w 698280"/>
              <a:gd name="connsiteY37" fmla="*/ 1550569 h 6181836"/>
              <a:gd name="connsiteX38" fmla="*/ 87115 w 698280"/>
              <a:gd name="connsiteY38" fmla="*/ 1482836 h 6181836"/>
              <a:gd name="connsiteX39" fmla="*/ 104048 w 698280"/>
              <a:gd name="connsiteY39" fmla="*/ 1364302 h 6181836"/>
              <a:gd name="connsiteX40" fmla="*/ 95581 w 698280"/>
              <a:gd name="connsiteY40" fmla="*/ 1203436 h 6181836"/>
              <a:gd name="connsiteX41" fmla="*/ 104048 w 698280"/>
              <a:gd name="connsiteY41" fmla="*/ 830902 h 6181836"/>
              <a:gd name="connsiteX42" fmla="*/ 112515 w 698280"/>
              <a:gd name="connsiteY42" fmla="*/ 754702 h 6181836"/>
              <a:gd name="connsiteX43" fmla="*/ 129448 w 698280"/>
              <a:gd name="connsiteY43" fmla="*/ 593836 h 6181836"/>
              <a:gd name="connsiteX44" fmla="*/ 146381 w 698280"/>
              <a:gd name="connsiteY44" fmla="*/ 314436 h 6181836"/>
              <a:gd name="connsiteX45" fmla="*/ 154848 w 698280"/>
              <a:gd name="connsiteY45" fmla="*/ 272102 h 6181836"/>
              <a:gd name="connsiteX46" fmla="*/ 166887 w 698280"/>
              <a:gd name="connsiteY46" fmla="*/ 37152 h 6181836"/>
              <a:gd name="connsiteX47" fmla="*/ 348259 w 698280"/>
              <a:gd name="connsiteY47" fmla="*/ 49191 h 6181836"/>
              <a:gd name="connsiteX48" fmla="*/ 402631 w 698280"/>
              <a:gd name="connsiteY48" fmla="*/ 50514 h 6181836"/>
              <a:gd name="connsiteX49" fmla="*/ 468115 w 698280"/>
              <a:gd name="connsiteY49" fmla="*/ 128169 h 6181836"/>
              <a:gd name="connsiteX50" fmla="*/ 476581 w 698280"/>
              <a:gd name="connsiteY50" fmla="*/ 305969 h 6181836"/>
              <a:gd name="connsiteX51" fmla="*/ 459648 w 698280"/>
              <a:gd name="connsiteY51" fmla="*/ 390636 h 6181836"/>
              <a:gd name="connsiteX52" fmla="*/ 442715 w 698280"/>
              <a:gd name="connsiteY52" fmla="*/ 517636 h 6181836"/>
              <a:gd name="connsiteX53" fmla="*/ 434248 w 698280"/>
              <a:gd name="connsiteY53" fmla="*/ 551502 h 6181836"/>
              <a:gd name="connsiteX54" fmla="*/ 425781 w 698280"/>
              <a:gd name="connsiteY54" fmla="*/ 636169 h 6181836"/>
              <a:gd name="connsiteX55" fmla="*/ 408848 w 698280"/>
              <a:gd name="connsiteY55" fmla="*/ 686969 h 6181836"/>
              <a:gd name="connsiteX56" fmla="*/ 400381 w 698280"/>
              <a:gd name="connsiteY56" fmla="*/ 763169 h 6181836"/>
              <a:gd name="connsiteX57" fmla="*/ 391915 w 698280"/>
              <a:gd name="connsiteY57" fmla="*/ 797036 h 6181836"/>
              <a:gd name="connsiteX58" fmla="*/ 383448 w 698280"/>
              <a:gd name="connsiteY58" fmla="*/ 839369 h 6181836"/>
              <a:gd name="connsiteX59" fmla="*/ 374981 w 698280"/>
              <a:gd name="connsiteY59" fmla="*/ 898636 h 6181836"/>
              <a:gd name="connsiteX60" fmla="*/ 349581 w 698280"/>
              <a:gd name="connsiteY60" fmla="*/ 1042569 h 6181836"/>
              <a:gd name="connsiteX61" fmla="*/ 341115 w 698280"/>
              <a:gd name="connsiteY61" fmla="*/ 1643702 h 6181836"/>
              <a:gd name="connsiteX62" fmla="*/ 324181 w 698280"/>
              <a:gd name="connsiteY62" fmla="*/ 1728369 h 6181836"/>
              <a:gd name="connsiteX63" fmla="*/ 315715 w 698280"/>
              <a:gd name="connsiteY63" fmla="*/ 1779169 h 6181836"/>
              <a:gd name="connsiteX64" fmla="*/ 307248 w 698280"/>
              <a:gd name="connsiteY64" fmla="*/ 1897702 h 6181836"/>
              <a:gd name="connsiteX65" fmla="*/ 298781 w 698280"/>
              <a:gd name="connsiteY65" fmla="*/ 1940036 h 6181836"/>
              <a:gd name="connsiteX66" fmla="*/ 290315 w 698280"/>
              <a:gd name="connsiteY66" fmla="*/ 1999302 h 6181836"/>
              <a:gd name="connsiteX67" fmla="*/ 281848 w 698280"/>
              <a:gd name="connsiteY67" fmla="*/ 2464969 h 6181836"/>
              <a:gd name="connsiteX68" fmla="*/ 264915 w 698280"/>
              <a:gd name="connsiteY68" fmla="*/ 2634302 h 6181836"/>
              <a:gd name="connsiteX69" fmla="*/ 256448 w 698280"/>
              <a:gd name="connsiteY69" fmla="*/ 2820569 h 6181836"/>
              <a:gd name="connsiteX70" fmla="*/ 247981 w 698280"/>
              <a:gd name="connsiteY70" fmla="*/ 3404769 h 6181836"/>
              <a:gd name="connsiteX71" fmla="*/ 250231 w 698280"/>
              <a:gd name="connsiteY71" fmla="*/ 3515762 h 6181836"/>
              <a:gd name="connsiteX72" fmla="*/ 244013 w 698280"/>
              <a:gd name="connsiteY72" fmla="*/ 3634295 h 6181836"/>
              <a:gd name="connsiteX73" fmla="*/ 242690 w 698280"/>
              <a:gd name="connsiteY73" fmla="*/ 3840670 h 6181836"/>
              <a:gd name="connsiteX74" fmla="*/ 241366 w 698280"/>
              <a:gd name="connsiteY74" fmla="*/ 3914224 h 6181836"/>
              <a:gd name="connsiteX75" fmla="*/ 242690 w 698280"/>
              <a:gd name="connsiteY75" fmla="*/ 4068741 h 6181836"/>
              <a:gd name="connsiteX76" fmla="*/ 248907 w 698280"/>
              <a:gd name="connsiteY76" fmla="*/ 4187274 h 6181836"/>
              <a:gd name="connsiteX77" fmla="*/ 253803 w 698280"/>
              <a:gd name="connsiteY77" fmla="*/ 4298664 h 6181836"/>
              <a:gd name="connsiteX78" fmla="*/ 264915 w 698280"/>
              <a:gd name="connsiteY78" fmla="*/ 4522369 h 6181836"/>
              <a:gd name="connsiteX79" fmla="*/ 273381 w 698280"/>
              <a:gd name="connsiteY79" fmla="*/ 4607036 h 6181836"/>
              <a:gd name="connsiteX80" fmla="*/ 290315 w 698280"/>
              <a:gd name="connsiteY80" fmla="*/ 4717102 h 6181836"/>
              <a:gd name="connsiteX81" fmla="*/ 315715 w 698280"/>
              <a:gd name="connsiteY81" fmla="*/ 4886436 h 6181836"/>
              <a:gd name="connsiteX82" fmla="*/ 332648 w 698280"/>
              <a:gd name="connsiteY82" fmla="*/ 5013436 h 6181836"/>
              <a:gd name="connsiteX83" fmla="*/ 358048 w 698280"/>
              <a:gd name="connsiteY83" fmla="*/ 5098102 h 6181836"/>
              <a:gd name="connsiteX84" fmla="*/ 366515 w 698280"/>
              <a:gd name="connsiteY84" fmla="*/ 5131969 h 6181836"/>
              <a:gd name="connsiteX85" fmla="*/ 383448 w 698280"/>
              <a:gd name="connsiteY85" fmla="*/ 5208169 h 6181836"/>
              <a:gd name="connsiteX86" fmla="*/ 400381 w 698280"/>
              <a:gd name="connsiteY86" fmla="*/ 5233569 h 6181836"/>
              <a:gd name="connsiteX87" fmla="*/ 408848 w 698280"/>
              <a:gd name="connsiteY87" fmla="*/ 5267436 h 6181836"/>
              <a:gd name="connsiteX88" fmla="*/ 451181 w 698280"/>
              <a:gd name="connsiteY88" fmla="*/ 5318236 h 6181836"/>
              <a:gd name="connsiteX89" fmla="*/ 493515 w 698280"/>
              <a:gd name="connsiteY89" fmla="*/ 5394436 h 6181836"/>
              <a:gd name="connsiteX90" fmla="*/ 527381 w 698280"/>
              <a:gd name="connsiteY90" fmla="*/ 5445236 h 6181836"/>
              <a:gd name="connsiteX91" fmla="*/ 552781 w 698280"/>
              <a:gd name="connsiteY91" fmla="*/ 5504502 h 6181836"/>
              <a:gd name="connsiteX92" fmla="*/ 569715 w 698280"/>
              <a:gd name="connsiteY92" fmla="*/ 5529902 h 6181836"/>
              <a:gd name="connsiteX93" fmla="*/ 586648 w 698280"/>
              <a:gd name="connsiteY93" fmla="*/ 5563769 h 6181836"/>
              <a:gd name="connsiteX94" fmla="*/ 595115 w 698280"/>
              <a:gd name="connsiteY94" fmla="*/ 5597636 h 6181836"/>
              <a:gd name="connsiteX95" fmla="*/ 620515 w 698280"/>
              <a:gd name="connsiteY95" fmla="*/ 5623036 h 6181836"/>
              <a:gd name="connsiteX96" fmla="*/ 628981 w 698280"/>
              <a:gd name="connsiteY96" fmla="*/ 5656902 h 6181836"/>
              <a:gd name="connsiteX97" fmla="*/ 671315 w 698280"/>
              <a:gd name="connsiteY97" fmla="*/ 5699236 h 6181836"/>
              <a:gd name="connsiteX98" fmla="*/ 679781 w 698280"/>
              <a:gd name="connsiteY98" fmla="*/ 5724636 h 6181836"/>
              <a:gd name="connsiteX99" fmla="*/ 696715 w 698280"/>
              <a:gd name="connsiteY99" fmla="*/ 5758502 h 6181836"/>
              <a:gd name="connsiteX0" fmla="*/ 425781 w 698280"/>
              <a:gd name="connsiteY0" fmla="*/ 6181836 h 6181836"/>
              <a:gd name="connsiteX1" fmla="*/ 408848 w 698280"/>
              <a:gd name="connsiteY1" fmla="*/ 6156436 h 6181836"/>
              <a:gd name="connsiteX2" fmla="*/ 383448 w 698280"/>
              <a:gd name="connsiteY2" fmla="*/ 6105636 h 6181836"/>
              <a:gd name="connsiteX3" fmla="*/ 358048 w 698280"/>
              <a:gd name="connsiteY3" fmla="*/ 6012502 h 6181836"/>
              <a:gd name="connsiteX4" fmla="*/ 324181 w 698280"/>
              <a:gd name="connsiteY4" fmla="*/ 5961702 h 6181836"/>
              <a:gd name="connsiteX5" fmla="*/ 315715 w 698280"/>
              <a:gd name="connsiteY5" fmla="*/ 5936302 h 6181836"/>
              <a:gd name="connsiteX6" fmla="*/ 298781 w 698280"/>
              <a:gd name="connsiteY6" fmla="*/ 5919369 h 6181836"/>
              <a:gd name="connsiteX7" fmla="*/ 281848 w 698280"/>
              <a:gd name="connsiteY7" fmla="*/ 5860102 h 6181836"/>
              <a:gd name="connsiteX8" fmla="*/ 247981 w 698280"/>
              <a:gd name="connsiteY8" fmla="*/ 5809302 h 6181836"/>
              <a:gd name="connsiteX9" fmla="*/ 239515 w 698280"/>
              <a:gd name="connsiteY9" fmla="*/ 5783902 h 6181836"/>
              <a:gd name="connsiteX10" fmla="*/ 222581 w 698280"/>
              <a:gd name="connsiteY10" fmla="*/ 5758502 h 6181836"/>
              <a:gd name="connsiteX11" fmla="*/ 197181 w 698280"/>
              <a:gd name="connsiteY11" fmla="*/ 5699236 h 6181836"/>
              <a:gd name="connsiteX12" fmla="*/ 188715 w 698280"/>
              <a:gd name="connsiteY12" fmla="*/ 5648436 h 6181836"/>
              <a:gd name="connsiteX13" fmla="*/ 180248 w 698280"/>
              <a:gd name="connsiteY13" fmla="*/ 5623036 h 6181836"/>
              <a:gd name="connsiteX14" fmla="*/ 171781 w 698280"/>
              <a:gd name="connsiteY14" fmla="*/ 5589169 h 6181836"/>
              <a:gd name="connsiteX15" fmla="*/ 154848 w 698280"/>
              <a:gd name="connsiteY15" fmla="*/ 5529902 h 6181836"/>
              <a:gd name="connsiteX16" fmla="*/ 137915 w 698280"/>
              <a:gd name="connsiteY16" fmla="*/ 5402902 h 6181836"/>
              <a:gd name="connsiteX17" fmla="*/ 129448 w 698280"/>
              <a:gd name="connsiteY17" fmla="*/ 5377502 h 6181836"/>
              <a:gd name="connsiteX18" fmla="*/ 120981 w 698280"/>
              <a:gd name="connsiteY18" fmla="*/ 5326702 h 6181836"/>
              <a:gd name="connsiteX19" fmla="*/ 104048 w 698280"/>
              <a:gd name="connsiteY19" fmla="*/ 5182769 h 6181836"/>
              <a:gd name="connsiteX20" fmla="*/ 95581 w 698280"/>
              <a:gd name="connsiteY20" fmla="*/ 5140436 h 6181836"/>
              <a:gd name="connsiteX21" fmla="*/ 78648 w 698280"/>
              <a:gd name="connsiteY21" fmla="*/ 5089636 h 6181836"/>
              <a:gd name="connsiteX22" fmla="*/ 70181 w 698280"/>
              <a:gd name="connsiteY22" fmla="*/ 5021902 h 6181836"/>
              <a:gd name="connsiteX23" fmla="*/ 61715 w 698280"/>
              <a:gd name="connsiteY23" fmla="*/ 4988036 h 6181836"/>
              <a:gd name="connsiteX24" fmla="*/ 53248 w 698280"/>
              <a:gd name="connsiteY24" fmla="*/ 4937236 h 6181836"/>
              <a:gd name="connsiteX25" fmla="*/ 19381 w 698280"/>
              <a:gd name="connsiteY25" fmla="*/ 4632436 h 6181836"/>
              <a:gd name="connsiteX26" fmla="*/ 6416 w 698280"/>
              <a:gd name="connsiteY26" fmla="*/ 4325916 h 6181836"/>
              <a:gd name="connsiteX27" fmla="*/ 12633 w 698280"/>
              <a:gd name="connsiteY27" fmla="*/ 4222067 h 6181836"/>
              <a:gd name="connsiteX28" fmla="*/ 6814 w 698280"/>
              <a:gd name="connsiteY28" fmla="*/ 4087525 h 6181836"/>
              <a:gd name="connsiteX29" fmla="*/ 66 w 698280"/>
              <a:gd name="connsiteY29" fmla="*/ 3833394 h 6181836"/>
              <a:gd name="connsiteX30" fmla="*/ 6417 w 698280"/>
              <a:gd name="connsiteY30" fmla="*/ 3752299 h 6181836"/>
              <a:gd name="connsiteX31" fmla="*/ 2448 w 698280"/>
              <a:gd name="connsiteY31" fmla="*/ 3531769 h 6181836"/>
              <a:gd name="connsiteX32" fmla="*/ 19381 w 698280"/>
              <a:gd name="connsiteY32" fmla="*/ 2879836 h 6181836"/>
              <a:gd name="connsiteX33" fmla="*/ 44781 w 698280"/>
              <a:gd name="connsiteY33" fmla="*/ 2405702 h 6181836"/>
              <a:gd name="connsiteX34" fmla="*/ 53248 w 698280"/>
              <a:gd name="connsiteY34" fmla="*/ 1694502 h 6181836"/>
              <a:gd name="connsiteX35" fmla="*/ 61715 w 698280"/>
              <a:gd name="connsiteY35" fmla="*/ 1643702 h 6181836"/>
              <a:gd name="connsiteX36" fmla="*/ 70181 w 698280"/>
              <a:gd name="connsiteY36" fmla="*/ 1584436 h 6181836"/>
              <a:gd name="connsiteX37" fmla="*/ 78648 w 698280"/>
              <a:gd name="connsiteY37" fmla="*/ 1550569 h 6181836"/>
              <a:gd name="connsiteX38" fmla="*/ 87115 w 698280"/>
              <a:gd name="connsiteY38" fmla="*/ 1482836 h 6181836"/>
              <a:gd name="connsiteX39" fmla="*/ 104048 w 698280"/>
              <a:gd name="connsiteY39" fmla="*/ 1364302 h 6181836"/>
              <a:gd name="connsiteX40" fmla="*/ 95581 w 698280"/>
              <a:gd name="connsiteY40" fmla="*/ 1203436 h 6181836"/>
              <a:gd name="connsiteX41" fmla="*/ 104048 w 698280"/>
              <a:gd name="connsiteY41" fmla="*/ 830902 h 6181836"/>
              <a:gd name="connsiteX42" fmla="*/ 112515 w 698280"/>
              <a:gd name="connsiteY42" fmla="*/ 754702 h 6181836"/>
              <a:gd name="connsiteX43" fmla="*/ 129448 w 698280"/>
              <a:gd name="connsiteY43" fmla="*/ 593836 h 6181836"/>
              <a:gd name="connsiteX44" fmla="*/ 146381 w 698280"/>
              <a:gd name="connsiteY44" fmla="*/ 314436 h 6181836"/>
              <a:gd name="connsiteX45" fmla="*/ 154848 w 698280"/>
              <a:gd name="connsiteY45" fmla="*/ 272102 h 6181836"/>
              <a:gd name="connsiteX46" fmla="*/ 166887 w 698280"/>
              <a:gd name="connsiteY46" fmla="*/ 37152 h 6181836"/>
              <a:gd name="connsiteX47" fmla="*/ 348259 w 698280"/>
              <a:gd name="connsiteY47" fmla="*/ 49191 h 6181836"/>
              <a:gd name="connsiteX48" fmla="*/ 402631 w 698280"/>
              <a:gd name="connsiteY48" fmla="*/ 50514 h 6181836"/>
              <a:gd name="connsiteX49" fmla="*/ 496690 w 698280"/>
              <a:gd name="connsiteY49" fmla="*/ 53160 h 6181836"/>
              <a:gd name="connsiteX50" fmla="*/ 476581 w 698280"/>
              <a:gd name="connsiteY50" fmla="*/ 305969 h 6181836"/>
              <a:gd name="connsiteX51" fmla="*/ 459648 w 698280"/>
              <a:gd name="connsiteY51" fmla="*/ 390636 h 6181836"/>
              <a:gd name="connsiteX52" fmla="*/ 442715 w 698280"/>
              <a:gd name="connsiteY52" fmla="*/ 517636 h 6181836"/>
              <a:gd name="connsiteX53" fmla="*/ 434248 w 698280"/>
              <a:gd name="connsiteY53" fmla="*/ 551502 h 6181836"/>
              <a:gd name="connsiteX54" fmla="*/ 425781 w 698280"/>
              <a:gd name="connsiteY54" fmla="*/ 636169 h 6181836"/>
              <a:gd name="connsiteX55" fmla="*/ 408848 w 698280"/>
              <a:gd name="connsiteY55" fmla="*/ 686969 h 6181836"/>
              <a:gd name="connsiteX56" fmla="*/ 400381 w 698280"/>
              <a:gd name="connsiteY56" fmla="*/ 763169 h 6181836"/>
              <a:gd name="connsiteX57" fmla="*/ 391915 w 698280"/>
              <a:gd name="connsiteY57" fmla="*/ 797036 h 6181836"/>
              <a:gd name="connsiteX58" fmla="*/ 383448 w 698280"/>
              <a:gd name="connsiteY58" fmla="*/ 839369 h 6181836"/>
              <a:gd name="connsiteX59" fmla="*/ 374981 w 698280"/>
              <a:gd name="connsiteY59" fmla="*/ 898636 h 6181836"/>
              <a:gd name="connsiteX60" fmla="*/ 349581 w 698280"/>
              <a:gd name="connsiteY60" fmla="*/ 1042569 h 6181836"/>
              <a:gd name="connsiteX61" fmla="*/ 341115 w 698280"/>
              <a:gd name="connsiteY61" fmla="*/ 1643702 h 6181836"/>
              <a:gd name="connsiteX62" fmla="*/ 324181 w 698280"/>
              <a:gd name="connsiteY62" fmla="*/ 1728369 h 6181836"/>
              <a:gd name="connsiteX63" fmla="*/ 315715 w 698280"/>
              <a:gd name="connsiteY63" fmla="*/ 1779169 h 6181836"/>
              <a:gd name="connsiteX64" fmla="*/ 307248 w 698280"/>
              <a:gd name="connsiteY64" fmla="*/ 1897702 h 6181836"/>
              <a:gd name="connsiteX65" fmla="*/ 298781 w 698280"/>
              <a:gd name="connsiteY65" fmla="*/ 1940036 h 6181836"/>
              <a:gd name="connsiteX66" fmla="*/ 290315 w 698280"/>
              <a:gd name="connsiteY66" fmla="*/ 1999302 h 6181836"/>
              <a:gd name="connsiteX67" fmla="*/ 281848 w 698280"/>
              <a:gd name="connsiteY67" fmla="*/ 2464969 h 6181836"/>
              <a:gd name="connsiteX68" fmla="*/ 264915 w 698280"/>
              <a:gd name="connsiteY68" fmla="*/ 2634302 h 6181836"/>
              <a:gd name="connsiteX69" fmla="*/ 256448 w 698280"/>
              <a:gd name="connsiteY69" fmla="*/ 2820569 h 6181836"/>
              <a:gd name="connsiteX70" fmla="*/ 247981 w 698280"/>
              <a:gd name="connsiteY70" fmla="*/ 3404769 h 6181836"/>
              <a:gd name="connsiteX71" fmla="*/ 250231 w 698280"/>
              <a:gd name="connsiteY71" fmla="*/ 3515762 h 6181836"/>
              <a:gd name="connsiteX72" fmla="*/ 244013 w 698280"/>
              <a:gd name="connsiteY72" fmla="*/ 3634295 h 6181836"/>
              <a:gd name="connsiteX73" fmla="*/ 242690 w 698280"/>
              <a:gd name="connsiteY73" fmla="*/ 3840670 h 6181836"/>
              <a:gd name="connsiteX74" fmla="*/ 241366 w 698280"/>
              <a:gd name="connsiteY74" fmla="*/ 3914224 h 6181836"/>
              <a:gd name="connsiteX75" fmla="*/ 242690 w 698280"/>
              <a:gd name="connsiteY75" fmla="*/ 4068741 h 6181836"/>
              <a:gd name="connsiteX76" fmla="*/ 248907 w 698280"/>
              <a:gd name="connsiteY76" fmla="*/ 4187274 h 6181836"/>
              <a:gd name="connsiteX77" fmla="*/ 253803 w 698280"/>
              <a:gd name="connsiteY77" fmla="*/ 4298664 h 6181836"/>
              <a:gd name="connsiteX78" fmla="*/ 264915 w 698280"/>
              <a:gd name="connsiteY78" fmla="*/ 4522369 h 6181836"/>
              <a:gd name="connsiteX79" fmla="*/ 273381 w 698280"/>
              <a:gd name="connsiteY79" fmla="*/ 4607036 h 6181836"/>
              <a:gd name="connsiteX80" fmla="*/ 290315 w 698280"/>
              <a:gd name="connsiteY80" fmla="*/ 4717102 h 6181836"/>
              <a:gd name="connsiteX81" fmla="*/ 315715 w 698280"/>
              <a:gd name="connsiteY81" fmla="*/ 4886436 h 6181836"/>
              <a:gd name="connsiteX82" fmla="*/ 332648 w 698280"/>
              <a:gd name="connsiteY82" fmla="*/ 5013436 h 6181836"/>
              <a:gd name="connsiteX83" fmla="*/ 358048 w 698280"/>
              <a:gd name="connsiteY83" fmla="*/ 5098102 h 6181836"/>
              <a:gd name="connsiteX84" fmla="*/ 366515 w 698280"/>
              <a:gd name="connsiteY84" fmla="*/ 5131969 h 6181836"/>
              <a:gd name="connsiteX85" fmla="*/ 383448 w 698280"/>
              <a:gd name="connsiteY85" fmla="*/ 5208169 h 6181836"/>
              <a:gd name="connsiteX86" fmla="*/ 400381 w 698280"/>
              <a:gd name="connsiteY86" fmla="*/ 5233569 h 6181836"/>
              <a:gd name="connsiteX87" fmla="*/ 408848 w 698280"/>
              <a:gd name="connsiteY87" fmla="*/ 5267436 h 6181836"/>
              <a:gd name="connsiteX88" fmla="*/ 451181 w 698280"/>
              <a:gd name="connsiteY88" fmla="*/ 5318236 h 6181836"/>
              <a:gd name="connsiteX89" fmla="*/ 493515 w 698280"/>
              <a:gd name="connsiteY89" fmla="*/ 5394436 h 6181836"/>
              <a:gd name="connsiteX90" fmla="*/ 527381 w 698280"/>
              <a:gd name="connsiteY90" fmla="*/ 5445236 h 6181836"/>
              <a:gd name="connsiteX91" fmla="*/ 552781 w 698280"/>
              <a:gd name="connsiteY91" fmla="*/ 5504502 h 6181836"/>
              <a:gd name="connsiteX92" fmla="*/ 569715 w 698280"/>
              <a:gd name="connsiteY92" fmla="*/ 5529902 h 6181836"/>
              <a:gd name="connsiteX93" fmla="*/ 586648 w 698280"/>
              <a:gd name="connsiteY93" fmla="*/ 5563769 h 6181836"/>
              <a:gd name="connsiteX94" fmla="*/ 595115 w 698280"/>
              <a:gd name="connsiteY94" fmla="*/ 5597636 h 6181836"/>
              <a:gd name="connsiteX95" fmla="*/ 620515 w 698280"/>
              <a:gd name="connsiteY95" fmla="*/ 5623036 h 6181836"/>
              <a:gd name="connsiteX96" fmla="*/ 628981 w 698280"/>
              <a:gd name="connsiteY96" fmla="*/ 5656902 h 6181836"/>
              <a:gd name="connsiteX97" fmla="*/ 671315 w 698280"/>
              <a:gd name="connsiteY97" fmla="*/ 5699236 h 6181836"/>
              <a:gd name="connsiteX98" fmla="*/ 679781 w 698280"/>
              <a:gd name="connsiteY98" fmla="*/ 5724636 h 6181836"/>
              <a:gd name="connsiteX99" fmla="*/ 696715 w 698280"/>
              <a:gd name="connsiteY99" fmla="*/ 5758502 h 6181836"/>
              <a:gd name="connsiteX0" fmla="*/ 425781 w 698280"/>
              <a:gd name="connsiteY0" fmla="*/ 6181836 h 6181836"/>
              <a:gd name="connsiteX1" fmla="*/ 408848 w 698280"/>
              <a:gd name="connsiteY1" fmla="*/ 6156436 h 6181836"/>
              <a:gd name="connsiteX2" fmla="*/ 383448 w 698280"/>
              <a:gd name="connsiteY2" fmla="*/ 6105636 h 6181836"/>
              <a:gd name="connsiteX3" fmla="*/ 358048 w 698280"/>
              <a:gd name="connsiteY3" fmla="*/ 6012502 h 6181836"/>
              <a:gd name="connsiteX4" fmla="*/ 324181 w 698280"/>
              <a:gd name="connsiteY4" fmla="*/ 5961702 h 6181836"/>
              <a:gd name="connsiteX5" fmla="*/ 315715 w 698280"/>
              <a:gd name="connsiteY5" fmla="*/ 5936302 h 6181836"/>
              <a:gd name="connsiteX6" fmla="*/ 298781 w 698280"/>
              <a:gd name="connsiteY6" fmla="*/ 5919369 h 6181836"/>
              <a:gd name="connsiteX7" fmla="*/ 281848 w 698280"/>
              <a:gd name="connsiteY7" fmla="*/ 5860102 h 6181836"/>
              <a:gd name="connsiteX8" fmla="*/ 247981 w 698280"/>
              <a:gd name="connsiteY8" fmla="*/ 5809302 h 6181836"/>
              <a:gd name="connsiteX9" fmla="*/ 239515 w 698280"/>
              <a:gd name="connsiteY9" fmla="*/ 5783902 h 6181836"/>
              <a:gd name="connsiteX10" fmla="*/ 222581 w 698280"/>
              <a:gd name="connsiteY10" fmla="*/ 5758502 h 6181836"/>
              <a:gd name="connsiteX11" fmla="*/ 197181 w 698280"/>
              <a:gd name="connsiteY11" fmla="*/ 5699236 h 6181836"/>
              <a:gd name="connsiteX12" fmla="*/ 188715 w 698280"/>
              <a:gd name="connsiteY12" fmla="*/ 5648436 h 6181836"/>
              <a:gd name="connsiteX13" fmla="*/ 180248 w 698280"/>
              <a:gd name="connsiteY13" fmla="*/ 5623036 h 6181836"/>
              <a:gd name="connsiteX14" fmla="*/ 171781 w 698280"/>
              <a:gd name="connsiteY14" fmla="*/ 5589169 h 6181836"/>
              <a:gd name="connsiteX15" fmla="*/ 154848 w 698280"/>
              <a:gd name="connsiteY15" fmla="*/ 5529902 h 6181836"/>
              <a:gd name="connsiteX16" fmla="*/ 137915 w 698280"/>
              <a:gd name="connsiteY16" fmla="*/ 5402902 h 6181836"/>
              <a:gd name="connsiteX17" fmla="*/ 129448 w 698280"/>
              <a:gd name="connsiteY17" fmla="*/ 5377502 h 6181836"/>
              <a:gd name="connsiteX18" fmla="*/ 120981 w 698280"/>
              <a:gd name="connsiteY18" fmla="*/ 5326702 h 6181836"/>
              <a:gd name="connsiteX19" fmla="*/ 104048 w 698280"/>
              <a:gd name="connsiteY19" fmla="*/ 5182769 h 6181836"/>
              <a:gd name="connsiteX20" fmla="*/ 95581 w 698280"/>
              <a:gd name="connsiteY20" fmla="*/ 5140436 h 6181836"/>
              <a:gd name="connsiteX21" fmla="*/ 78648 w 698280"/>
              <a:gd name="connsiteY21" fmla="*/ 5089636 h 6181836"/>
              <a:gd name="connsiteX22" fmla="*/ 70181 w 698280"/>
              <a:gd name="connsiteY22" fmla="*/ 5021902 h 6181836"/>
              <a:gd name="connsiteX23" fmla="*/ 61715 w 698280"/>
              <a:gd name="connsiteY23" fmla="*/ 4988036 h 6181836"/>
              <a:gd name="connsiteX24" fmla="*/ 53248 w 698280"/>
              <a:gd name="connsiteY24" fmla="*/ 4937236 h 6181836"/>
              <a:gd name="connsiteX25" fmla="*/ 19381 w 698280"/>
              <a:gd name="connsiteY25" fmla="*/ 4632436 h 6181836"/>
              <a:gd name="connsiteX26" fmla="*/ 6416 w 698280"/>
              <a:gd name="connsiteY26" fmla="*/ 4325916 h 6181836"/>
              <a:gd name="connsiteX27" fmla="*/ 12633 w 698280"/>
              <a:gd name="connsiteY27" fmla="*/ 4222067 h 6181836"/>
              <a:gd name="connsiteX28" fmla="*/ 6814 w 698280"/>
              <a:gd name="connsiteY28" fmla="*/ 4087525 h 6181836"/>
              <a:gd name="connsiteX29" fmla="*/ 66 w 698280"/>
              <a:gd name="connsiteY29" fmla="*/ 3833394 h 6181836"/>
              <a:gd name="connsiteX30" fmla="*/ 6417 w 698280"/>
              <a:gd name="connsiteY30" fmla="*/ 3752299 h 6181836"/>
              <a:gd name="connsiteX31" fmla="*/ 2448 w 698280"/>
              <a:gd name="connsiteY31" fmla="*/ 3531769 h 6181836"/>
              <a:gd name="connsiteX32" fmla="*/ 19381 w 698280"/>
              <a:gd name="connsiteY32" fmla="*/ 2879836 h 6181836"/>
              <a:gd name="connsiteX33" fmla="*/ 44781 w 698280"/>
              <a:gd name="connsiteY33" fmla="*/ 2405702 h 6181836"/>
              <a:gd name="connsiteX34" fmla="*/ 53248 w 698280"/>
              <a:gd name="connsiteY34" fmla="*/ 1694502 h 6181836"/>
              <a:gd name="connsiteX35" fmla="*/ 61715 w 698280"/>
              <a:gd name="connsiteY35" fmla="*/ 1643702 h 6181836"/>
              <a:gd name="connsiteX36" fmla="*/ 70181 w 698280"/>
              <a:gd name="connsiteY36" fmla="*/ 1584436 h 6181836"/>
              <a:gd name="connsiteX37" fmla="*/ 78648 w 698280"/>
              <a:gd name="connsiteY37" fmla="*/ 1550569 h 6181836"/>
              <a:gd name="connsiteX38" fmla="*/ 87115 w 698280"/>
              <a:gd name="connsiteY38" fmla="*/ 1482836 h 6181836"/>
              <a:gd name="connsiteX39" fmla="*/ 104048 w 698280"/>
              <a:gd name="connsiteY39" fmla="*/ 1364302 h 6181836"/>
              <a:gd name="connsiteX40" fmla="*/ 95581 w 698280"/>
              <a:gd name="connsiteY40" fmla="*/ 1203436 h 6181836"/>
              <a:gd name="connsiteX41" fmla="*/ 104048 w 698280"/>
              <a:gd name="connsiteY41" fmla="*/ 830902 h 6181836"/>
              <a:gd name="connsiteX42" fmla="*/ 112515 w 698280"/>
              <a:gd name="connsiteY42" fmla="*/ 754702 h 6181836"/>
              <a:gd name="connsiteX43" fmla="*/ 129448 w 698280"/>
              <a:gd name="connsiteY43" fmla="*/ 593836 h 6181836"/>
              <a:gd name="connsiteX44" fmla="*/ 146381 w 698280"/>
              <a:gd name="connsiteY44" fmla="*/ 314436 h 6181836"/>
              <a:gd name="connsiteX45" fmla="*/ 154848 w 698280"/>
              <a:gd name="connsiteY45" fmla="*/ 272102 h 6181836"/>
              <a:gd name="connsiteX46" fmla="*/ 166887 w 698280"/>
              <a:gd name="connsiteY46" fmla="*/ 37152 h 6181836"/>
              <a:gd name="connsiteX47" fmla="*/ 348259 w 698280"/>
              <a:gd name="connsiteY47" fmla="*/ 49191 h 6181836"/>
              <a:gd name="connsiteX48" fmla="*/ 402631 w 698280"/>
              <a:gd name="connsiteY48" fmla="*/ 50514 h 6181836"/>
              <a:gd name="connsiteX49" fmla="*/ 496690 w 698280"/>
              <a:gd name="connsiteY49" fmla="*/ 53160 h 6181836"/>
              <a:gd name="connsiteX50" fmla="*/ 476581 w 698280"/>
              <a:gd name="connsiteY50" fmla="*/ 305969 h 6181836"/>
              <a:gd name="connsiteX51" fmla="*/ 459648 w 698280"/>
              <a:gd name="connsiteY51" fmla="*/ 390636 h 6181836"/>
              <a:gd name="connsiteX52" fmla="*/ 434248 w 698280"/>
              <a:gd name="connsiteY52" fmla="*/ 551502 h 6181836"/>
              <a:gd name="connsiteX53" fmla="*/ 425781 w 698280"/>
              <a:gd name="connsiteY53" fmla="*/ 636169 h 6181836"/>
              <a:gd name="connsiteX54" fmla="*/ 408848 w 698280"/>
              <a:gd name="connsiteY54" fmla="*/ 686969 h 6181836"/>
              <a:gd name="connsiteX55" fmla="*/ 400381 w 698280"/>
              <a:gd name="connsiteY55" fmla="*/ 763169 h 6181836"/>
              <a:gd name="connsiteX56" fmla="*/ 391915 w 698280"/>
              <a:gd name="connsiteY56" fmla="*/ 797036 h 6181836"/>
              <a:gd name="connsiteX57" fmla="*/ 383448 w 698280"/>
              <a:gd name="connsiteY57" fmla="*/ 839369 h 6181836"/>
              <a:gd name="connsiteX58" fmla="*/ 374981 w 698280"/>
              <a:gd name="connsiteY58" fmla="*/ 898636 h 6181836"/>
              <a:gd name="connsiteX59" fmla="*/ 349581 w 698280"/>
              <a:gd name="connsiteY59" fmla="*/ 1042569 h 6181836"/>
              <a:gd name="connsiteX60" fmla="*/ 341115 w 698280"/>
              <a:gd name="connsiteY60" fmla="*/ 1643702 h 6181836"/>
              <a:gd name="connsiteX61" fmla="*/ 324181 w 698280"/>
              <a:gd name="connsiteY61" fmla="*/ 1728369 h 6181836"/>
              <a:gd name="connsiteX62" fmla="*/ 315715 w 698280"/>
              <a:gd name="connsiteY62" fmla="*/ 1779169 h 6181836"/>
              <a:gd name="connsiteX63" fmla="*/ 307248 w 698280"/>
              <a:gd name="connsiteY63" fmla="*/ 1897702 h 6181836"/>
              <a:gd name="connsiteX64" fmla="*/ 298781 w 698280"/>
              <a:gd name="connsiteY64" fmla="*/ 1940036 h 6181836"/>
              <a:gd name="connsiteX65" fmla="*/ 290315 w 698280"/>
              <a:gd name="connsiteY65" fmla="*/ 1999302 h 6181836"/>
              <a:gd name="connsiteX66" fmla="*/ 281848 w 698280"/>
              <a:gd name="connsiteY66" fmla="*/ 2464969 h 6181836"/>
              <a:gd name="connsiteX67" fmla="*/ 264915 w 698280"/>
              <a:gd name="connsiteY67" fmla="*/ 2634302 h 6181836"/>
              <a:gd name="connsiteX68" fmla="*/ 256448 w 698280"/>
              <a:gd name="connsiteY68" fmla="*/ 2820569 h 6181836"/>
              <a:gd name="connsiteX69" fmla="*/ 247981 w 698280"/>
              <a:gd name="connsiteY69" fmla="*/ 3404769 h 6181836"/>
              <a:gd name="connsiteX70" fmla="*/ 250231 w 698280"/>
              <a:gd name="connsiteY70" fmla="*/ 3515762 h 6181836"/>
              <a:gd name="connsiteX71" fmla="*/ 244013 w 698280"/>
              <a:gd name="connsiteY71" fmla="*/ 3634295 h 6181836"/>
              <a:gd name="connsiteX72" fmla="*/ 242690 w 698280"/>
              <a:gd name="connsiteY72" fmla="*/ 3840670 h 6181836"/>
              <a:gd name="connsiteX73" fmla="*/ 241366 w 698280"/>
              <a:gd name="connsiteY73" fmla="*/ 3914224 h 6181836"/>
              <a:gd name="connsiteX74" fmla="*/ 242690 w 698280"/>
              <a:gd name="connsiteY74" fmla="*/ 4068741 h 6181836"/>
              <a:gd name="connsiteX75" fmla="*/ 248907 w 698280"/>
              <a:gd name="connsiteY75" fmla="*/ 4187274 h 6181836"/>
              <a:gd name="connsiteX76" fmla="*/ 253803 w 698280"/>
              <a:gd name="connsiteY76" fmla="*/ 4298664 h 6181836"/>
              <a:gd name="connsiteX77" fmla="*/ 264915 w 698280"/>
              <a:gd name="connsiteY77" fmla="*/ 4522369 h 6181836"/>
              <a:gd name="connsiteX78" fmla="*/ 273381 w 698280"/>
              <a:gd name="connsiteY78" fmla="*/ 4607036 h 6181836"/>
              <a:gd name="connsiteX79" fmla="*/ 290315 w 698280"/>
              <a:gd name="connsiteY79" fmla="*/ 4717102 h 6181836"/>
              <a:gd name="connsiteX80" fmla="*/ 315715 w 698280"/>
              <a:gd name="connsiteY80" fmla="*/ 4886436 h 6181836"/>
              <a:gd name="connsiteX81" fmla="*/ 332648 w 698280"/>
              <a:gd name="connsiteY81" fmla="*/ 5013436 h 6181836"/>
              <a:gd name="connsiteX82" fmla="*/ 358048 w 698280"/>
              <a:gd name="connsiteY82" fmla="*/ 5098102 h 6181836"/>
              <a:gd name="connsiteX83" fmla="*/ 366515 w 698280"/>
              <a:gd name="connsiteY83" fmla="*/ 5131969 h 6181836"/>
              <a:gd name="connsiteX84" fmla="*/ 383448 w 698280"/>
              <a:gd name="connsiteY84" fmla="*/ 5208169 h 6181836"/>
              <a:gd name="connsiteX85" fmla="*/ 400381 w 698280"/>
              <a:gd name="connsiteY85" fmla="*/ 5233569 h 6181836"/>
              <a:gd name="connsiteX86" fmla="*/ 408848 w 698280"/>
              <a:gd name="connsiteY86" fmla="*/ 5267436 h 6181836"/>
              <a:gd name="connsiteX87" fmla="*/ 451181 w 698280"/>
              <a:gd name="connsiteY87" fmla="*/ 5318236 h 6181836"/>
              <a:gd name="connsiteX88" fmla="*/ 493515 w 698280"/>
              <a:gd name="connsiteY88" fmla="*/ 5394436 h 6181836"/>
              <a:gd name="connsiteX89" fmla="*/ 527381 w 698280"/>
              <a:gd name="connsiteY89" fmla="*/ 5445236 h 6181836"/>
              <a:gd name="connsiteX90" fmla="*/ 552781 w 698280"/>
              <a:gd name="connsiteY90" fmla="*/ 5504502 h 6181836"/>
              <a:gd name="connsiteX91" fmla="*/ 569715 w 698280"/>
              <a:gd name="connsiteY91" fmla="*/ 5529902 h 6181836"/>
              <a:gd name="connsiteX92" fmla="*/ 586648 w 698280"/>
              <a:gd name="connsiteY92" fmla="*/ 5563769 h 6181836"/>
              <a:gd name="connsiteX93" fmla="*/ 595115 w 698280"/>
              <a:gd name="connsiteY93" fmla="*/ 5597636 h 6181836"/>
              <a:gd name="connsiteX94" fmla="*/ 620515 w 698280"/>
              <a:gd name="connsiteY94" fmla="*/ 5623036 h 6181836"/>
              <a:gd name="connsiteX95" fmla="*/ 628981 w 698280"/>
              <a:gd name="connsiteY95" fmla="*/ 5656902 h 6181836"/>
              <a:gd name="connsiteX96" fmla="*/ 671315 w 698280"/>
              <a:gd name="connsiteY96" fmla="*/ 5699236 h 6181836"/>
              <a:gd name="connsiteX97" fmla="*/ 679781 w 698280"/>
              <a:gd name="connsiteY97" fmla="*/ 5724636 h 6181836"/>
              <a:gd name="connsiteX98" fmla="*/ 696715 w 698280"/>
              <a:gd name="connsiteY98" fmla="*/ 5758502 h 6181836"/>
              <a:gd name="connsiteX0" fmla="*/ 425781 w 698280"/>
              <a:gd name="connsiteY0" fmla="*/ 6181836 h 6181836"/>
              <a:gd name="connsiteX1" fmla="*/ 408848 w 698280"/>
              <a:gd name="connsiteY1" fmla="*/ 6156436 h 6181836"/>
              <a:gd name="connsiteX2" fmla="*/ 383448 w 698280"/>
              <a:gd name="connsiteY2" fmla="*/ 6105636 h 6181836"/>
              <a:gd name="connsiteX3" fmla="*/ 358048 w 698280"/>
              <a:gd name="connsiteY3" fmla="*/ 6012502 h 6181836"/>
              <a:gd name="connsiteX4" fmla="*/ 324181 w 698280"/>
              <a:gd name="connsiteY4" fmla="*/ 5961702 h 6181836"/>
              <a:gd name="connsiteX5" fmla="*/ 315715 w 698280"/>
              <a:gd name="connsiteY5" fmla="*/ 5936302 h 6181836"/>
              <a:gd name="connsiteX6" fmla="*/ 298781 w 698280"/>
              <a:gd name="connsiteY6" fmla="*/ 5919369 h 6181836"/>
              <a:gd name="connsiteX7" fmla="*/ 281848 w 698280"/>
              <a:gd name="connsiteY7" fmla="*/ 5860102 h 6181836"/>
              <a:gd name="connsiteX8" fmla="*/ 247981 w 698280"/>
              <a:gd name="connsiteY8" fmla="*/ 5809302 h 6181836"/>
              <a:gd name="connsiteX9" fmla="*/ 239515 w 698280"/>
              <a:gd name="connsiteY9" fmla="*/ 5783902 h 6181836"/>
              <a:gd name="connsiteX10" fmla="*/ 222581 w 698280"/>
              <a:gd name="connsiteY10" fmla="*/ 5758502 h 6181836"/>
              <a:gd name="connsiteX11" fmla="*/ 197181 w 698280"/>
              <a:gd name="connsiteY11" fmla="*/ 5699236 h 6181836"/>
              <a:gd name="connsiteX12" fmla="*/ 188715 w 698280"/>
              <a:gd name="connsiteY12" fmla="*/ 5648436 h 6181836"/>
              <a:gd name="connsiteX13" fmla="*/ 180248 w 698280"/>
              <a:gd name="connsiteY13" fmla="*/ 5623036 h 6181836"/>
              <a:gd name="connsiteX14" fmla="*/ 171781 w 698280"/>
              <a:gd name="connsiteY14" fmla="*/ 5589169 h 6181836"/>
              <a:gd name="connsiteX15" fmla="*/ 154848 w 698280"/>
              <a:gd name="connsiteY15" fmla="*/ 5529902 h 6181836"/>
              <a:gd name="connsiteX16" fmla="*/ 137915 w 698280"/>
              <a:gd name="connsiteY16" fmla="*/ 5402902 h 6181836"/>
              <a:gd name="connsiteX17" fmla="*/ 129448 w 698280"/>
              <a:gd name="connsiteY17" fmla="*/ 5377502 h 6181836"/>
              <a:gd name="connsiteX18" fmla="*/ 120981 w 698280"/>
              <a:gd name="connsiteY18" fmla="*/ 5326702 h 6181836"/>
              <a:gd name="connsiteX19" fmla="*/ 104048 w 698280"/>
              <a:gd name="connsiteY19" fmla="*/ 5182769 h 6181836"/>
              <a:gd name="connsiteX20" fmla="*/ 95581 w 698280"/>
              <a:gd name="connsiteY20" fmla="*/ 5140436 h 6181836"/>
              <a:gd name="connsiteX21" fmla="*/ 78648 w 698280"/>
              <a:gd name="connsiteY21" fmla="*/ 5089636 h 6181836"/>
              <a:gd name="connsiteX22" fmla="*/ 70181 w 698280"/>
              <a:gd name="connsiteY22" fmla="*/ 5021902 h 6181836"/>
              <a:gd name="connsiteX23" fmla="*/ 61715 w 698280"/>
              <a:gd name="connsiteY23" fmla="*/ 4988036 h 6181836"/>
              <a:gd name="connsiteX24" fmla="*/ 53248 w 698280"/>
              <a:gd name="connsiteY24" fmla="*/ 4937236 h 6181836"/>
              <a:gd name="connsiteX25" fmla="*/ 19381 w 698280"/>
              <a:gd name="connsiteY25" fmla="*/ 4632436 h 6181836"/>
              <a:gd name="connsiteX26" fmla="*/ 6416 w 698280"/>
              <a:gd name="connsiteY26" fmla="*/ 4325916 h 6181836"/>
              <a:gd name="connsiteX27" fmla="*/ 12633 w 698280"/>
              <a:gd name="connsiteY27" fmla="*/ 4222067 h 6181836"/>
              <a:gd name="connsiteX28" fmla="*/ 6814 w 698280"/>
              <a:gd name="connsiteY28" fmla="*/ 4087525 h 6181836"/>
              <a:gd name="connsiteX29" fmla="*/ 66 w 698280"/>
              <a:gd name="connsiteY29" fmla="*/ 3833394 h 6181836"/>
              <a:gd name="connsiteX30" fmla="*/ 6417 w 698280"/>
              <a:gd name="connsiteY30" fmla="*/ 3752299 h 6181836"/>
              <a:gd name="connsiteX31" fmla="*/ 2448 w 698280"/>
              <a:gd name="connsiteY31" fmla="*/ 3531769 h 6181836"/>
              <a:gd name="connsiteX32" fmla="*/ 19381 w 698280"/>
              <a:gd name="connsiteY32" fmla="*/ 2879836 h 6181836"/>
              <a:gd name="connsiteX33" fmla="*/ 44781 w 698280"/>
              <a:gd name="connsiteY33" fmla="*/ 2405702 h 6181836"/>
              <a:gd name="connsiteX34" fmla="*/ 53248 w 698280"/>
              <a:gd name="connsiteY34" fmla="*/ 1694502 h 6181836"/>
              <a:gd name="connsiteX35" fmla="*/ 61715 w 698280"/>
              <a:gd name="connsiteY35" fmla="*/ 1643702 h 6181836"/>
              <a:gd name="connsiteX36" fmla="*/ 70181 w 698280"/>
              <a:gd name="connsiteY36" fmla="*/ 1584436 h 6181836"/>
              <a:gd name="connsiteX37" fmla="*/ 78648 w 698280"/>
              <a:gd name="connsiteY37" fmla="*/ 1550569 h 6181836"/>
              <a:gd name="connsiteX38" fmla="*/ 87115 w 698280"/>
              <a:gd name="connsiteY38" fmla="*/ 1482836 h 6181836"/>
              <a:gd name="connsiteX39" fmla="*/ 104048 w 698280"/>
              <a:gd name="connsiteY39" fmla="*/ 1364302 h 6181836"/>
              <a:gd name="connsiteX40" fmla="*/ 95581 w 698280"/>
              <a:gd name="connsiteY40" fmla="*/ 1203436 h 6181836"/>
              <a:gd name="connsiteX41" fmla="*/ 104048 w 698280"/>
              <a:gd name="connsiteY41" fmla="*/ 830902 h 6181836"/>
              <a:gd name="connsiteX42" fmla="*/ 112515 w 698280"/>
              <a:gd name="connsiteY42" fmla="*/ 754702 h 6181836"/>
              <a:gd name="connsiteX43" fmla="*/ 129448 w 698280"/>
              <a:gd name="connsiteY43" fmla="*/ 593836 h 6181836"/>
              <a:gd name="connsiteX44" fmla="*/ 146381 w 698280"/>
              <a:gd name="connsiteY44" fmla="*/ 314436 h 6181836"/>
              <a:gd name="connsiteX45" fmla="*/ 154848 w 698280"/>
              <a:gd name="connsiteY45" fmla="*/ 272102 h 6181836"/>
              <a:gd name="connsiteX46" fmla="*/ 166887 w 698280"/>
              <a:gd name="connsiteY46" fmla="*/ 37152 h 6181836"/>
              <a:gd name="connsiteX47" fmla="*/ 348259 w 698280"/>
              <a:gd name="connsiteY47" fmla="*/ 49191 h 6181836"/>
              <a:gd name="connsiteX48" fmla="*/ 402631 w 698280"/>
              <a:gd name="connsiteY48" fmla="*/ 50514 h 6181836"/>
              <a:gd name="connsiteX49" fmla="*/ 496690 w 698280"/>
              <a:gd name="connsiteY49" fmla="*/ 53160 h 6181836"/>
              <a:gd name="connsiteX50" fmla="*/ 476581 w 698280"/>
              <a:gd name="connsiteY50" fmla="*/ 305969 h 6181836"/>
              <a:gd name="connsiteX51" fmla="*/ 459648 w 698280"/>
              <a:gd name="connsiteY51" fmla="*/ 390636 h 6181836"/>
              <a:gd name="connsiteX52" fmla="*/ 434248 w 698280"/>
              <a:gd name="connsiteY52" fmla="*/ 551502 h 6181836"/>
              <a:gd name="connsiteX53" fmla="*/ 425781 w 698280"/>
              <a:gd name="connsiteY53" fmla="*/ 636169 h 6181836"/>
              <a:gd name="connsiteX54" fmla="*/ 408848 w 698280"/>
              <a:gd name="connsiteY54" fmla="*/ 686969 h 6181836"/>
              <a:gd name="connsiteX55" fmla="*/ 391915 w 698280"/>
              <a:gd name="connsiteY55" fmla="*/ 797036 h 6181836"/>
              <a:gd name="connsiteX56" fmla="*/ 383448 w 698280"/>
              <a:gd name="connsiteY56" fmla="*/ 839369 h 6181836"/>
              <a:gd name="connsiteX57" fmla="*/ 374981 w 698280"/>
              <a:gd name="connsiteY57" fmla="*/ 898636 h 6181836"/>
              <a:gd name="connsiteX58" fmla="*/ 349581 w 698280"/>
              <a:gd name="connsiteY58" fmla="*/ 1042569 h 6181836"/>
              <a:gd name="connsiteX59" fmla="*/ 341115 w 698280"/>
              <a:gd name="connsiteY59" fmla="*/ 1643702 h 6181836"/>
              <a:gd name="connsiteX60" fmla="*/ 324181 w 698280"/>
              <a:gd name="connsiteY60" fmla="*/ 1728369 h 6181836"/>
              <a:gd name="connsiteX61" fmla="*/ 315715 w 698280"/>
              <a:gd name="connsiteY61" fmla="*/ 1779169 h 6181836"/>
              <a:gd name="connsiteX62" fmla="*/ 307248 w 698280"/>
              <a:gd name="connsiteY62" fmla="*/ 1897702 h 6181836"/>
              <a:gd name="connsiteX63" fmla="*/ 298781 w 698280"/>
              <a:gd name="connsiteY63" fmla="*/ 1940036 h 6181836"/>
              <a:gd name="connsiteX64" fmla="*/ 290315 w 698280"/>
              <a:gd name="connsiteY64" fmla="*/ 1999302 h 6181836"/>
              <a:gd name="connsiteX65" fmla="*/ 281848 w 698280"/>
              <a:gd name="connsiteY65" fmla="*/ 2464969 h 6181836"/>
              <a:gd name="connsiteX66" fmla="*/ 264915 w 698280"/>
              <a:gd name="connsiteY66" fmla="*/ 2634302 h 6181836"/>
              <a:gd name="connsiteX67" fmla="*/ 256448 w 698280"/>
              <a:gd name="connsiteY67" fmla="*/ 2820569 h 6181836"/>
              <a:gd name="connsiteX68" fmla="*/ 247981 w 698280"/>
              <a:gd name="connsiteY68" fmla="*/ 3404769 h 6181836"/>
              <a:gd name="connsiteX69" fmla="*/ 250231 w 698280"/>
              <a:gd name="connsiteY69" fmla="*/ 3515762 h 6181836"/>
              <a:gd name="connsiteX70" fmla="*/ 244013 w 698280"/>
              <a:gd name="connsiteY70" fmla="*/ 3634295 h 6181836"/>
              <a:gd name="connsiteX71" fmla="*/ 242690 w 698280"/>
              <a:gd name="connsiteY71" fmla="*/ 3840670 h 6181836"/>
              <a:gd name="connsiteX72" fmla="*/ 241366 w 698280"/>
              <a:gd name="connsiteY72" fmla="*/ 3914224 h 6181836"/>
              <a:gd name="connsiteX73" fmla="*/ 242690 w 698280"/>
              <a:gd name="connsiteY73" fmla="*/ 4068741 h 6181836"/>
              <a:gd name="connsiteX74" fmla="*/ 248907 w 698280"/>
              <a:gd name="connsiteY74" fmla="*/ 4187274 h 6181836"/>
              <a:gd name="connsiteX75" fmla="*/ 253803 w 698280"/>
              <a:gd name="connsiteY75" fmla="*/ 4298664 h 6181836"/>
              <a:gd name="connsiteX76" fmla="*/ 264915 w 698280"/>
              <a:gd name="connsiteY76" fmla="*/ 4522369 h 6181836"/>
              <a:gd name="connsiteX77" fmla="*/ 273381 w 698280"/>
              <a:gd name="connsiteY77" fmla="*/ 4607036 h 6181836"/>
              <a:gd name="connsiteX78" fmla="*/ 290315 w 698280"/>
              <a:gd name="connsiteY78" fmla="*/ 4717102 h 6181836"/>
              <a:gd name="connsiteX79" fmla="*/ 315715 w 698280"/>
              <a:gd name="connsiteY79" fmla="*/ 4886436 h 6181836"/>
              <a:gd name="connsiteX80" fmla="*/ 332648 w 698280"/>
              <a:gd name="connsiteY80" fmla="*/ 5013436 h 6181836"/>
              <a:gd name="connsiteX81" fmla="*/ 358048 w 698280"/>
              <a:gd name="connsiteY81" fmla="*/ 5098102 h 6181836"/>
              <a:gd name="connsiteX82" fmla="*/ 366515 w 698280"/>
              <a:gd name="connsiteY82" fmla="*/ 5131969 h 6181836"/>
              <a:gd name="connsiteX83" fmla="*/ 383448 w 698280"/>
              <a:gd name="connsiteY83" fmla="*/ 5208169 h 6181836"/>
              <a:gd name="connsiteX84" fmla="*/ 400381 w 698280"/>
              <a:gd name="connsiteY84" fmla="*/ 5233569 h 6181836"/>
              <a:gd name="connsiteX85" fmla="*/ 408848 w 698280"/>
              <a:gd name="connsiteY85" fmla="*/ 5267436 h 6181836"/>
              <a:gd name="connsiteX86" fmla="*/ 451181 w 698280"/>
              <a:gd name="connsiteY86" fmla="*/ 5318236 h 6181836"/>
              <a:gd name="connsiteX87" fmla="*/ 493515 w 698280"/>
              <a:gd name="connsiteY87" fmla="*/ 5394436 h 6181836"/>
              <a:gd name="connsiteX88" fmla="*/ 527381 w 698280"/>
              <a:gd name="connsiteY88" fmla="*/ 5445236 h 6181836"/>
              <a:gd name="connsiteX89" fmla="*/ 552781 w 698280"/>
              <a:gd name="connsiteY89" fmla="*/ 5504502 h 6181836"/>
              <a:gd name="connsiteX90" fmla="*/ 569715 w 698280"/>
              <a:gd name="connsiteY90" fmla="*/ 5529902 h 6181836"/>
              <a:gd name="connsiteX91" fmla="*/ 586648 w 698280"/>
              <a:gd name="connsiteY91" fmla="*/ 5563769 h 6181836"/>
              <a:gd name="connsiteX92" fmla="*/ 595115 w 698280"/>
              <a:gd name="connsiteY92" fmla="*/ 5597636 h 6181836"/>
              <a:gd name="connsiteX93" fmla="*/ 620515 w 698280"/>
              <a:gd name="connsiteY93" fmla="*/ 5623036 h 6181836"/>
              <a:gd name="connsiteX94" fmla="*/ 628981 w 698280"/>
              <a:gd name="connsiteY94" fmla="*/ 5656902 h 6181836"/>
              <a:gd name="connsiteX95" fmla="*/ 671315 w 698280"/>
              <a:gd name="connsiteY95" fmla="*/ 5699236 h 6181836"/>
              <a:gd name="connsiteX96" fmla="*/ 679781 w 698280"/>
              <a:gd name="connsiteY96" fmla="*/ 5724636 h 6181836"/>
              <a:gd name="connsiteX97" fmla="*/ 696715 w 698280"/>
              <a:gd name="connsiteY97" fmla="*/ 5758502 h 6181836"/>
              <a:gd name="connsiteX0" fmla="*/ 425781 w 698280"/>
              <a:gd name="connsiteY0" fmla="*/ 6181836 h 6181836"/>
              <a:gd name="connsiteX1" fmla="*/ 408848 w 698280"/>
              <a:gd name="connsiteY1" fmla="*/ 6156436 h 6181836"/>
              <a:gd name="connsiteX2" fmla="*/ 383448 w 698280"/>
              <a:gd name="connsiteY2" fmla="*/ 6105636 h 6181836"/>
              <a:gd name="connsiteX3" fmla="*/ 358048 w 698280"/>
              <a:gd name="connsiteY3" fmla="*/ 6012502 h 6181836"/>
              <a:gd name="connsiteX4" fmla="*/ 324181 w 698280"/>
              <a:gd name="connsiteY4" fmla="*/ 5961702 h 6181836"/>
              <a:gd name="connsiteX5" fmla="*/ 315715 w 698280"/>
              <a:gd name="connsiteY5" fmla="*/ 5936302 h 6181836"/>
              <a:gd name="connsiteX6" fmla="*/ 298781 w 698280"/>
              <a:gd name="connsiteY6" fmla="*/ 5919369 h 6181836"/>
              <a:gd name="connsiteX7" fmla="*/ 281848 w 698280"/>
              <a:gd name="connsiteY7" fmla="*/ 5860102 h 6181836"/>
              <a:gd name="connsiteX8" fmla="*/ 247981 w 698280"/>
              <a:gd name="connsiteY8" fmla="*/ 5809302 h 6181836"/>
              <a:gd name="connsiteX9" fmla="*/ 239515 w 698280"/>
              <a:gd name="connsiteY9" fmla="*/ 5783902 h 6181836"/>
              <a:gd name="connsiteX10" fmla="*/ 222581 w 698280"/>
              <a:gd name="connsiteY10" fmla="*/ 5758502 h 6181836"/>
              <a:gd name="connsiteX11" fmla="*/ 197181 w 698280"/>
              <a:gd name="connsiteY11" fmla="*/ 5699236 h 6181836"/>
              <a:gd name="connsiteX12" fmla="*/ 188715 w 698280"/>
              <a:gd name="connsiteY12" fmla="*/ 5648436 h 6181836"/>
              <a:gd name="connsiteX13" fmla="*/ 180248 w 698280"/>
              <a:gd name="connsiteY13" fmla="*/ 5623036 h 6181836"/>
              <a:gd name="connsiteX14" fmla="*/ 171781 w 698280"/>
              <a:gd name="connsiteY14" fmla="*/ 5589169 h 6181836"/>
              <a:gd name="connsiteX15" fmla="*/ 154848 w 698280"/>
              <a:gd name="connsiteY15" fmla="*/ 5529902 h 6181836"/>
              <a:gd name="connsiteX16" fmla="*/ 137915 w 698280"/>
              <a:gd name="connsiteY16" fmla="*/ 5402902 h 6181836"/>
              <a:gd name="connsiteX17" fmla="*/ 129448 w 698280"/>
              <a:gd name="connsiteY17" fmla="*/ 5377502 h 6181836"/>
              <a:gd name="connsiteX18" fmla="*/ 120981 w 698280"/>
              <a:gd name="connsiteY18" fmla="*/ 5326702 h 6181836"/>
              <a:gd name="connsiteX19" fmla="*/ 104048 w 698280"/>
              <a:gd name="connsiteY19" fmla="*/ 5182769 h 6181836"/>
              <a:gd name="connsiteX20" fmla="*/ 95581 w 698280"/>
              <a:gd name="connsiteY20" fmla="*/ 5140436 h 6181836"/>
              <a:gd name="connsiteX21" fmla="*/ 78648 w 698280"/>
              <a:gd name="connsiteY21" fmla="*/ 5089636 h 6181836"/>
              <a:gd name="connsiteX22" fmla="*/ 70181 w 698280"/>
              <a:gd name="connsiteY22" fmla="*/ 5021902 h 6181836"/>
              <a:gd name="connsiteX23" fmla="*/ 61715 w 698280"/>
              <a:gd name="connsiteY23" fmla="*/ 4988036 h 6181836"/>
              <a:gd name="connsiteX24" fmla="*/ 53248 w 698280"/>
              <a:gd name="connsiteY24" fmla="*/ 4937236 h 6181836"/>
              <a:gd name="connsiteX25" fmla="*/ 19381 w 698280"/>
              <a:gd name="connsiteY25" fmla="*/ 4632436 h 6181836"/>
              <a:gd name="connsiteX26" fmla="*/ 6416 w 698280"/>
              <a:gd name="connsiteY26" fmla="*/ 4325916 h 6181836"/>
              <a:gd name="connsiteX27" fmla="*/ 12633 w 698280"/>
              <a:gd name="connsiteY27" fmla="*/ 4222067 h 6181836"/>
              <a:gd name="connsiteX28" fmla="*/ 6814 w 698280"/>
              <a:gd name="connsiteY28" fmla="*/ 4087525 h 6181836"/>
              <a:gd name="connsiteX29" fmla="*/ 66 w 698280"/>
              <a:gd name="connsiteY29" fmla="*/ 3833394 h 6181836"/>
              <a:gd name="connsiteX30" fmla="*/ 6417 w 698280"/>
              <a:gd name="connsiteY30" fmla="*/ 3752299 h 6181836"/>
              <a:gd name="connsiteX31" fmla="*/ 2448 w 698280"/>
              <a:gd name="connsiteY31" fmla="*/ 3531769 h 6181836"/>
              <a:gd name="connsiteX32" fmla="*/ 19381 w 698280"/>
              <a:gd name="connsiteY32" fmla="*/ 2879836 h 6181836"/>
              <a:gd name="connsiteX33" fmla="*/ 44781 w 698280"/>
              <a:gd name="connsiteY33" fmla="*/ 2405702 h 6181836"/>
              <a:gd name="connsiteX34" fmla="*/ 53248 w 698280"/>
              <a:gd name="connsiteY34" fmla="*/ 1694502 h 6181836"/>
              <a:gd name="connsiteX35" fmla="*/ 61715 w 698280"/>
              <a:gd name="connsiteY35" fmla="*/ 1643702 h 6181836"/>
              <a:gd name="connsiteX36" fmla="*/ 70181 w 698280"/>
              <a:gd name="connsiteY36" fmla="*/ 1584436 h 6181836"/>
              <a:gd name="connsiteX37" fmla="*/ 78648 w 698280"/>
              <a:gd name="connsiteY37" fmla="*/ 1550569 h 6181836"/>
              <a:gd name="connsiteX38" fmla="*/ 87115 w 698280"/>
              <a:gd name="connsiteY38" fmla="*/ 1482836 h 6181836"/>
              <a:gd name="connsiteX39" fmla="*/ 104048 w 698280"/>
              <a:gd name="connsiteY39" fmla="*/ 1364302 h 6181836"/>
              <a:gd name="connsiteX40" fmla="*/ 95581 w 698280"/>
              <a:gd name="connsiteY40" fmla="*/ 1203436 h 6181836"/>
              <a:gd name="connsiteX41" fmla="*/ 104048 w 698280"/>
              <a:gd name="connsiteY41" fmla="*/ 830902 h 6181836"/>
              <a:gd name="connsiteX42" fmla="*/ 112515 w 698280"/>
              <a:gd name="connsiteY42" fmla="*/ 754702 h 6181836"/>
              <a:gd name="connsiteX43" fmla="*/ 129448 w 698280"/>
              <a:gd name="connsiteY43" fmla="*/ 593836 h 6181836"/>
              <a:gd name="connsiteX44" fmla="*/ 146381 w 698280"/>
              <a:gd name="connsiteY44" fmla="*/ 314436 h 6181836"/>
              <a:gd name="connsiteX45" fmla="*/ 154848 w 698280"/>
              <a:gd name="connsiteY45" fmla="*/ 272102 h 6181836"/>
              <a:gd name="connsiteX46" fmla="*/ 166887 w 698280"/>
              <a:gd name="connsiteY46" fmla="*/ 37152 h 6181836"/>
              <a:gd name="connsiteX47" fmla="*/ 348259 w 698280"/>
              <a:gd name="connsiteY47" fmla="*/ 49191 h 6181836"/>
              <a:gd name="connsiteX48" fmla="*/ 402631 w 698280"/>
              <a:gd name="connsiteY48" fmla="*/ 50514 h 6181836"/>
              <a:gd name="connsiteX49" fmla="*/ 496690 w 698280"/>
              <a:gd name="connsiteY49" fmla="*/ 53160 h 6181836"/>
              <a:gd name="connsiteX50" fmla="*/ 476581 w 698280"/>
              <a:gd name="connsiteY50" fmla="*/ 305969 h 6181836"/>
              <a:gd name="connsiteX51" fmla="*/ 459648 w 698280"/>
              <a:gd name="connsiteY51" fmla="*/ 390636 h 6181836"/>
              <a:gd name="connsiteX52" fmla="*/ 434248 w 698280"/>
              <a:gd name="connsiteY52" fmla="*/ 551502 h 6181836"/>
              <a:gd name="connsiteX53" fmla="*/ 425781 w 698280"/>
              <a:gd name="connsiteY53" fmla="*/ 636169 h 6181836"/>
              <a:gd name="connsiteX54" fmla="*/ 408848 w 698280"/>
              <a:gd name="connsiteY54" fmla="*/ 686969 h 6181836"/>
              <a:gd name="connsiteX55" fmla="*/ 391915 w 698280"/>
              <a:gd name="connsiteY55" fmla="*/ 797036 h 6181836"/>
              <a:gd name="connsiteX56" fmla="*/ 374981 w 698280"/>
              <a:gd name="connsiteY56" fmla="*/ 898636 h 6181836"/>
              <a:gd name="connsiteX57" fmla="*/ 349581 w 698280"/>
              <a:gd name="connsiteY57" fmla="*/ 1042569 h 6181836"/>
              <a:gd name="connsiteX58" fmla="*/ 341115 w 698280"/>
              <a:gd name="connsiteY58" fmla="*/ 1643702 h 6181836"/>
              <a:gd name="connsiteX59" fmla="*/ 324181 w 698280"/>
              <a:gd name="connsiteY59" fmla="*/ 1728369 h 6181836"/>
              <a:gd name="connsiteX60" fmla="*/ 315715 w 698280"/>
              <a:gd name="connsiteY60" fmla="*/ 1779169 h 6181836"/>
              <a:gd name="connsiteX61" fmla="*/ 307248 w 698280"/>
              <a:gd name="connsiteY61" fmla="*/ 1897702 h 6181836"/>
              <a:gd name="connsiteX62" fmla="*/ 298781 w 698280"/>
              <a:gd name="connsiteY62" fmla="*/ 1940036 h 6181836"/>
              <a:gd name="connsiteX63" fmla="*/ 290315 w 698280"/>
              <a:gd name="connsiteY63" fmla="*/ 1999302 h 6181836"/>
              <a:gd name="connsiteX64" fmla="*/ 281848 w 698280"/>
              <a:gd name="connsiteY64" fmla="*/ 2464969 h 6181836"/>
              <a:gd name="connsiteX65" fmla="*/ 264915 w 698280"/>
              <a:gd name="connsiteY65" fmla="*/ 2634302 h 6181836"/>
              <a:gd name="connsiteX66" fmla="*/ 256448 w 698280"/>
              <a:gd name="connsiteY66" fmla="*/ 2820569 h 6181836"/>
              <a:gd name="connsiteX67" fmla="*/ 247981 w 698280"/>
              <a:gd name="connsiteY67" fmla="*/ 3404769 h 6181836"/>
              <a:gd name="connsiteX68" fmla="*/ 250231 w 698280"/>
              <a:gd name="connsiteY68" fmla="*/ 3515762 h 6181836"/>
              <a:gd name="connsiteX69" fmla="*/ 244013 w 698280"/>
              <a:gd name="connsiteY69" fmla="*/ 3634295 h 6181836"/>
              <a:gd name="connsiteX70" fmla="*/ 242690 w 698280"/>
              <a:gd name="connsiteY70" fmla="*/ 3840670 h 6181836"/>
              <a:gd name="connsiteX71" fmla="*/ 241366 w 698280"/>
              <a:gd name="connsiteY71" fmla="*/ 3914224 h 6181836"/>
              <a:gd name="connsiteX72" fmla="*/ 242690 w 698280"/>
              <a:gd name="connsiteY72" fmla="*/ 4068741 h 6181836"/>
              <a:gd name="connsiteX73" fmla="*/ 248907 w 698280"/>
              <a:gd name="connsiteY73" fmla="*/ 4187274 h 6181836"/>
              <a:gd name="connsiteX74" fmla="*/ 253803 w 698280"/>
              <a:gd name="connsiteY74" fmla="*/ 4298664 h 6181836"/>
              <a:gd name="connsiteX75" fmla="*/ 264915 w 698280"/>
              <a:gd name="connsiteY75" fmla="*/ 4522369 h 6181836"/>
              <a:gd name="connsiteX76" fmla="*/ 273381 w 698280"/>
              <a:gd name="connsiteY76" fmla="*/ 4607036 h 6181836"/>
              <a:gd name="connsiteX77" fmla="*/ 290315 w 698280"/>
              <a:gd name="connsiteY77" fmla="*/ 4717102 h 6181836"/>
              <a:gd name="connsiteX78" fmla="*/ 315715 w 698280"/>
              <a:gd name="connsiteY78" fmla="*/ 4886436 h 6181836"/>
              <a:gd name="connsiteX79" fmla="*/ 332648 w 698280"/>
              <a:gd name="connsiteY79" fmla="*/ 5013436 h 6181836"/>
              <a:gd name="connsiteX80" fmla="*/ 358048 w 698280"/>
              <a:gd name="connsiteY80" fmla="*/ 5098102 h 6181836"/>
              <a:gd name="connsiteX81" fmla="*/ 366515 w 698280"/>
              <a:gd name="connsiteY81" fmla="*/ 5131969 h 6181836"/>
              <a:gd name="connsiteX82" fmla="*/ 383448 w 698280"/>
              <a:gd name="connsiteY82" fmla="*/ 5208169 h 6181836"/>
              <a:gd name="connsiteX83" fmla="*/ 400381 w 698280"/>
              <a:gd name="connsiteY83" fmla="*/ 5233569 h 6181836"/>
              <a:gd name="connsiteX84" fmla="*/ 408848 w 698280"/>
              <a:gd name="connsiteY84" fmla="*/ 5267436 h 6181836"/>
              <a:gd name="connsiteX85" fmla="*/ 451181 w 698280"/>
              <a:gd name="connsiteY85" fmla="*/ 5318236 h 6181836"/>
              <a:gd name="connsiteX86" fmla="*/ 493515 w 698280"/>
              <a:gd name="connsiteY86" fmla="*/ 5394436 h 6181836"/>
              <a:gd name="connsiteX87" fmla="*/ 527381 w 698280"/>
              <a:gd name="connsiteY87" fmla="*/ 5445236 h 6181836"/>
              <a:gd name="connsiteX88" fmla="*/ 552781 w 698280"/>
              <a:gd name="connsiteY88" fmla="*/ 5504502 h 6181836"/>
              <a:gd name="connsiteX89" fmla="*/ 569715 w 698280"/>
              <a:gd name="connsiteY89" fmla="*/ 5529902 h 6181836"/>
              <a:gd name="connsiteX90" fmla="*/ 586648 w 698280"/>
              <a:gd name="connsiteY90" fmla="*/ 5563769 h 6181836"/>
              <a:gd name="connsiteX91" fmla="*/ 595115 w 698280"/>
              <a:gd name="connsiteY91" fmla="*/ 5597636 h 6181836"/>
              <a:gd name="connsiteX92" fmla="*/ 620515 w 698280"/>
              <a:gd name="connsiteY92" fmla="*/ 5623036 h 6181836"/>
              <a:gd name="connsiteX93" fmla="*/ 628981 w 698280"/>
              <a:gd name="connsiteY93" fmla="*/ 5656902 h 6181836"/>
              <a:gd name="connsiteX94" fmla="*/ 671315 w 698280"/>
              <a:gd name="connsiteY94" fmla="*/ 5699236 h 6181836"/>
              <a:gd name="connsiteX95" fmla="*/ 679781 w 698280"/>
              <a:gd name="connsiteY95" fmla="*/ 5724636 h 6181836"/>
              <a:gd name="connsiteX96" fmla="*/ 696715 w 698280"/>
              <a:gd name="connsiteY96" fmla="*/ 5758502 h 6181836"/>
              <a:gd name="connsiteX0" fmla="*/ 425781 w 698280"/>
              <a:gd name="connsiteY0" fmla="*/ 6181836 h 6181836"/>
              <a:gd name="connsiteX1" fmla="*/ 408848 w 698280"/>
              <a:gd name="connsiteY1" fmla="*/ 6156436 h 6181836"/>
              <a:gd name="connsiteX2" fmla="*/ 383448 w 698280"/>
              <a:gd name="connsiteY2" fmla="*/ 6105636 h 6181836"/>
              <a:gd name="connsiteX3" fmla="*/ 358048 w 698280"/>
              <a:gd name="connsiteY3" fmla="*/ 6012502 h 6181836"/>
              <a:gd name="connsiteX4" fmla="*/ 324181 w 698280"/>
              <a:gd name="connsiteY4" fmla="*/ 5961702 h 6181836"/>
              <a:gd name="connsiteX5" fmla="*/ 315715 w 698280"/>
              <a:gd name="connsiteY5" fmla="*/ 5936302 h 6181836"/>
              <a:gd name="connsiteX6" fmla="*/ 298781 w 698280"/>
              <a:gd name="connsiteY6" fmla="*/ 5919369 h 6181836"/>
              <a:gd name="connsiteX7" fmla="*/ 281848 w 698280"/>
              <a:gd name="connsiteY7" fmla="*/ 5860102 h 6181836"/>
              <a:gd name="connsiteX8" fmla="*/ 247981 w 698280"/>
              <a:gd name="connsiteY8" fmla="*/ 5809302 h 6181836"/>
              <a:gd name="connsiteX9" fmla="*/ 239515 w 698280"/>
              <a:gd name="connsiteY9" fmla="*/ 5783902 h 6181836"/>
              <a:gd name="connsiteX10" fmla="*/ 222581 w 698280"/>
              <a:gd name="connsiteY10" fmla="*/ 5758502 h 6181836"/>
              <a:gd name="connsiteX11" fmla="*/ 197181 w 698280"/>
              <a:gd name="connsiteY11" fmla="*/ 5699236 h 6181836"/>
              <a:gd name="connsiteX12" fmla="*/ 188715 w 698280"/>
              <a:gd name="connsiteY12" fmla="*/ 5648436 h 6181836"/>
              <a:gd name="connsiteX13" fmla="*/ 180248 w 698280"/>
              <a:gd name="connsiteY13" fmla="*/ 5623036 h 6181836"/>
              <a:gd name="connsiteX14" fmla="*/ 171781 w 698280"/>
              <a:gd name="connsiteY14" fmla="*/ 5589169 h 6181836"/>
              <a:gd name="connsiteX15" fmla="*/ 154848 w 698280"/>
              <a:gd name="connsiteY15" fmla="*/ 5529902 h 6181836"/>
              <a:gd name="connsiteX16" fmla="*/ 137915 w 698280"/>
              <a:gd name="connsiteY16" fmla="*/ 5402902 h 6181836"/>
              <a:gd name="connsiteX17" fmla="*/ 129448 w 698280"/>
              <a:gd name="connsiteY17" fmla="*/ 5377502 h 6181836"/>
              <a:gd name="connsiteX18" fmla="*/ 120981 w 698280"/>
              <a:gd name="connsiteY18" fmla="*/ 5326702 h 6181836"/>
              <a:gd name="connsiteX19" fmla="*/ 104048 w 698280"/>
              <a:gd name="connsiteY19" fmla="*/ 5182769 h 6181836"/>
              <a:gd name="connsiteX20" fmla="*/ 95581 w 698280"/>
              <a:gd name="connsiteY20" fmla="*/ 5140436 h 6181836"/>
              <a:gd name="connsiteX21" fmla="*/ 78648 w 698280"/>
              <a:gd name="connsiteY21" fmla="*/ 5089636 h 6181836"/>
              <a:gd name="connsiteX22" fmla="*/ 70181 w 698280"/>
              <a:gd name="connsiteY22" fmla="*/ 5021902 h 6181836"/>
              <a:gd name="connsiteX23" fmla="*/ 61715 w 698280"/>
              <a:gd name="connsiteY23" fmla="*/ 4988036 h 6181836"/>
              <a:gd name="connsiteX24" fmla="*/ 53248 w 698280"/>
              <a:gd name="connsiteY24" fmla="*/ 4937236 h 6181836"/>
              <a:gd name="connsiteX25" fmla="*/ 19381 w 698280"/>
              <a:gd name="connsiteY25" fmla="*/ 4632436 h 6181836"/>
              <a:gd name="connsiteX26" fmla="*/ 6416 w 698280"/>
              <a:gd name="connsiteY26" fmla="*/ 4325916 h 6181836"/>
              <a:gd name="connsiteX27" fmla="*/ 12633 w 698280"/>
              <a:gd name="connsiteY27" fmla="*/ 4222067 h 6181836"/>
              <a:gd name="connsiteX28" fmla="*/ 6814 w 698280"/>
              <a:gd name="connsiteY28" fmla="*/ 4087525 h 6181836"/>
              <a:gd name="connsiteX29" fmla="*/ 66 w 698280"/>
              <a:gd name="connsiteY29" fmla="*/ 3833394 h 6181836"/>
              <a:gd name="connsiteX30" fmla="*/ 6417 w 698280"/>
              <a:gd name="connsiteY30" fmla="*/ 3752299 h 6181836"/>
              <a:gd name="connsiteX31" fmla="*/ 2448 w 698280"/>
              <a:gd name="connsiteY31" fmla="*/ 3531769 h 6181836"/>
              <a:gd name="connsiteX32" fmla="*/ 19381 w 698280"/>
              <a:gd name="connsiteY32" fmla="*/ 2879836 h 6181836"/>
              <a:gd name="connsiteX33" fmla="*/ 44781 w 698280"/>
              <a:gd name="connsiteY33" fmla="*/ 2405702 h 6181836"/>
              <a:gd name="connsiteX34" fmla="*/ 53248 w 698280"/>
              <a:gd name="connsiteY34" fmla="*/ 1694502 h 6181836"/>
              <a:gd name="connsiteX35" fmla="*/ 61715 w 698280"/>
              <a:gd name="connsiteY35" fmla="*/ 1643702 h 6181836"/>
              <a:gd name="connsiteX36" fmla="*/ 70181 w 698280"/>
              <a:gd name="connsiteY36" fmla="*/ 1584436 h 6181836"/>
              <a:gd name="connsiteX37" fmla="*/ 78648 w 698280"/>
              <a:gd name="connsiteY37" fmla="*/ 1550569 h 6181836"/>
              <a:gd name="connsiteX38" fmla="*/ 87115 w 698280"/>
              <a:gd name="connsiteY38" fmla="*/ 1482836 h 6181836"/>
              <a:gd name="connsiteX39" fmla="*/ 104048 w 698280"/>
              <a:gd name="connsiteY39" fmla="*/ 1364302 h 6181836"/>
              <a:gd name="connsiteX40" fmla="*/ 95581 w 698280"/>
              <a:gd name="connsiteY40" fmla="*/ 1203436 h 6181836"/>
              <a:gd name="connsiteX41" fmla="*/ 104048 w 698280"/>
              <a:gd name="connsiteY41" fmla="*/ 830902 h 6181836"/>
              <a:gd name="connsiteX42" fmla="*/ 112515 w 698280"/>
              <a:gd name="connsiteY42" fmla="*/ 754702 h 6181836"/>
              <a:gd name="connsiteX43" fmla="*/ 129448 w 698280"/>
              <a:gd name="connsiteY43" fmla="*/ 593836 h 6181836"/>
              <a:gd name="connsiteX44" fmla="*/ 146381 w 698280"/>
              <a:gd name="connsiteY44" fmla="*/ 314436 h 6181836"/>
              <a:gd name="connsiteX45" fmla="*/ 154848 w 698280"/>
              <a:gd name="connsiteY45" fmla="*/ 272102 h 6181836"/>
              <a:gd name="connsiteX46" fmla="*/ 166887 w 698280"/>
              <a:gd name="connsiteY46" fmla="*/ 37152 h 6181836"/>
              <a:gd name="connsiteX47" fmla="*/ 348259 w 698280"/>
              <a:gd name="connsiteY47" fmla="*/ 49191 h 6181836"/>
              <a:gd name="connsiteX48" fmla="*/ 402631 w 698280"/>
              <a:gd name="connsiteY48" fmla="*/ 50514 h 6181836"/>
              <a:gd name="connsiteX49" fmla="*/ 496690 w 698280"/>
              <a:gd name="connsiteY49" fmla="*/ 53160 h 6181836"/>
              <a:gd name="connsiteX50" fmla="*/ 476581 w 698280"/>
              <a:gd name="connsiteY50" fmla="*/ 305969 h 6181836"/>
              <a:gd name="connsiteX51" fmla="*/ 459648 w 698280"/>
              <a:gd name="connsiteY51" fmla="*/ 390636 h 6181836"/>
              <a:gd name="connsiteX52" fmla="*/ 434248 w 698280"/>
              <a:gd name="connsiteY52" fmla="*/ 551502 h 6181836"/>
              <a:gd name="connsiteX53" fmla="*/ 408848 w 698280"/>
              <a:gd name="connsiteY53" fmla="*/ 686969 h 6181836"/>
              <a:gd name="connsiteX54" fmla="*/ 391915 w 698280"/>
              <a:gd name="connsiteY54" fmla="*/ 797036 h 6181836"/>
              <a:gd name="connsiteX55" fmla="*/ 374981 w 698280"/>
              <a:gd name="connsiteY55" fmla="*/ 898636 h 6181836"/>
              <a:gd name="connsiteX56" fmla="*/ 349581 w 698280"/>
              <a:gd name="connsiteY56" fmla="*/ 1042569 h 6181836"/>
              <a:gd name="connsiteX57" fmla="*/ 341115 w 698280"/>
              <a:gd name="connsiteY57" fmla="*/ 1643702 h 6181836"/>
              <a:gd name="connsiteX58" fmla="*/ 324181 w 698280"/>
              <a:gd name="connsiteY58" fmla="*/ 1728369 h 6181836"/>
              <a:gd name="connsiteX59" fmla="*/ 315715 w 698280"/>
              <a:gd name="connsiteY59" fmla="*/ 1779169 h 6181836"/>
              <a:gd name="connsiteX60" fmla="*/ 307248 w 698280"/>
              <a:gd name="connsiteY60" fmla="*/ 1897702 h 6181836"/>
              <a:gd name="connsiteX61" fmla="*/ 298781 w 698280"/>
              <a:gd name="connsiteY61" fmla="*/ 1940036 h 6181836"/>
              <a:gd name="connsiteX62" fmla="*/ 290315 w 698280"/>
              <a:gd name="connsiteY62" fmla="*/ 1999302 h 6181836"/>
              <a:gd name="connsiteX63" fmla="*/ 281848 w 698280"/>
              <a:gd name="connsiteY63" fmla="*/ 2464969 h 6181836"/>
              <a:gd name="connsiteX64" fmla="*/ 264915 w 698280"/>
              <a:gd name="connsiteY64" fmla="*/ 2634302 h 6181836"/>
              <a:gd name="connsiteX65" fmla="*/ 256448 w 698280"/>
              <a:gd name="connsiteY65" fmla="*/ 2820569 h 6181836"/>
              <a:gd name="connsiteX66" fmla="*/ 247981 w 698280"/>
              <a:gd name="connsiteY66" fmla="*/ 3404769 h 6181836"/>
              <a:gd name="connsiteX67" fmla="*/ 250231 w 698280"/>
              <a:gd name="connsiteY67" fmla="*/ 3515762 h 6181836"/>
              <a:gd name="connsiteX68" fmla="*/ 244013 w 698280"/>
              <a:gd name="connsiteY68" fmla="*/ 3634295 h 6181836"/>
              <a:gd name="connsiteX69" fmla="*/ 242690 w 698280"/>
              <a:gd name="connsiteY69" fmla="*/ 3840670 h 6181836"/>
              <a:gd name="connsiteX70" fmla="*/ 241366 w 698280"/>
              <a:gd name="connsiteY70" fmla="*/ 3914224 h 6181836"/>
              <a:gd name="connsiteX71" fmla="*/ 242690 w 698280"/>
              <a:gd name="connsiteY71" fmla="*/ 4068741 h 6181836"/>
              <a:gd name="connsiteX72" fmla="*/ 248907 w 698280"/>
              <a:gd name="connsiteY72" fmla="*/ 4187274 h 6181836"/>
              <a:gd name="connsiteX73" fmla="*/ 253803 w 698280"/>
              <a:gd name="connsiteY73" fmla="*/ 4298664 h 6181836"/>
              <a:gd name="connsiteX74" fmla="*/ 264915 w 698280"/>
              <a:gd name="connsiteY74" fmla="*/ 4522369 h 6181836"/>
              <a:gd name="connsiteX75" fmla="*/ 273381 w 698280"/>
              <a:gd name="connsiteY75" fmla="*/ 4607036 h 6181836"/>
              <a:gd name="connsiteX76" fmla="*/ 290315 w 698280"/>
              <a:gd name="connsiteY76" fmla="*/ 4717102 h 6181836"/>
              <a:gd name="connsiteX77" fmla="*/ 315715 w 698280"/>
              <a:gd name="connsiteY77" fmla="*/ 4886436 h 6181836"/>
              <a:gd name="connsiteX78" fmla="*/ 332648 w 698280"/>
              <a:gd name="connsiteY78" fmla="*/ 5013436 h 6181836"/>
              <a:gd name="connsiteX79" fmla="*/ 358048 w 698280"/>
              <a:gd name="connsiteY79" fmla="*/ 5098102 h 6181836"/>
              <a:gd name="connsiteX80" fmla="*/ 366515 w 698280"/>
              <a:gd name="connsiteY80" fmla="*/ 5131969 h 6181836"/>
              <a:gd name="connsiteX81" fmla="*/ 383448 w 698280"/>
              <a:gd name="connsiteY81" fmla="*/ 5208169 h 6181836"/>
              <a:gd name="connsiteX82" fmla="*/ 400381 w 698280"/>
              <a:gd name="connsiteY82" fmla="*/ 5233569 h 6181836"/>
              <a:gd name="connsiteX83" fmla="*/ 408848 w 698280"/>
              <a:gd name="connsiteY83" fmla="*/ 5267436 h 6181836"/>
              <a:gd name="connsiteX84" fmla="*/ 451181 w 698280"/>
              <a:gd name="connsiteY84" fmla="*/ 5318236 h 6181836"/>
              <a:gd name="connsiteX85" fmla="*/ 493515 w 698280"/>
              <a:gd name="connsiteY85" fmla="*/ 5394436 h 6181836"/>
              <a:gd name="connsiteX86" fmla="*/ 527381 w 698280"/>
              <a:gd name="connsiteY86" fmla="*/ 5445236 h 6181836"/>
              <a:gd name="connsiteX87" fmla="*/ 552781 w 698280"/>
              <a:gd name="connsiteY87" fmla="*/ 5504502 h 6181836"/>
              <a:gd name="connsiteX88" fmla="*/ 569715 w 698280"/>
              <a:gd name="connsiteY88" fmla="*/ 5529902 h 6181836"/>
              <a:gd name="connsiteX89" fmla="*/ 586648 w 698280"/>
              <a:gd name="connsiteY89" fmla="*/ 5563769 h 6181836"/>
              <a:gd name="connsiteX90" fmla="*/ 595115 w 698280"/>
              <a:gd name="connsiteY90" fmla="*/ 5597636 h 6181836"/>
              <a:gd name="connsiteX91" fmla="*/ 620515 w 698280"/>
              <a:gd name="connsiteY91" fmla="*/ 5623036 h 6181836"/>
              <a:gd name="connsiteX92" fmla="*/ 628981 w 698280"/>
              <a:gd name="connsiteY92" fmla="*/ 5656902 h 6181836"/>
              <a:gd name="connsiteX93" fmla="*/ 671315 w 698280"/>
              <a:gd name="connsiteY93" fmla="*/ 5699236 h 6181836"/>
              <a:gd name="connsiteX94" fmla="*/ 679781 w 698280"/>
              <a:gd name="connsiteY94" fmla="*/ 5724636 h 6181836"/>
              <a:gd name="connsiteX95" fmla="*/ 696715 w 698280"/>
              <a:gd name="connsiteY95" fmla="*/ 5758502 h 6181836"/>
              <a:gd name="connsiteX0" fmla="*/ 425781 w 698280"/>
              <a:gd name="connsiteY0" fmla="*/ 6181836 h 6181836"/>
              <a:gd name="connsiteX1" fmla="*/ 408848 w 698280"/>
              <a:gd name="connsiteY1" fmla="*/ 6156436 h 6181836"/>
              <a:gd name="connsiteX2" fmla="*/ 383448 w 698280"/>
              <a:gd name="connsiteY2" fmla="*/ 6105636 h 6181836"/>
              <a:gd name="connsiteX3" fmla="*/ 358048 w 698280"/>
              <a:gd name="connsiteY3" fmla="*/ 6012502 h 6181836"/>
              <a:gd name="connsiteX4" fmla="*/ 324181 w 698280"/>
              <a:gd name="connsiteY4" fmla="*/ 5961702 h 6181836"/>
              <a:gd name="connsiteX5" fmla="*/ 315715 w 698280"/>
              <a:gd name="connsiteY5" fmla="*/ 5936302 h 6181836"/>
              <a:gd name="connsiteX6" fmla="*/ 298781 w 698280"/>
              <a:gd name="connsiteY6" fmla="*/ 5919369 h 6181836"/>
              <a:gd name="connsiteX7" fmla="*/ 281848 w 698280"/>
              <a:gd name="connsiteY7" fmla="*/ 5860102 h 6181836"/>
              <a:gd name="connsiteX8" fmla="*/ 247981 w 698280"/>
              <a:gd name="connsiteY8" fmla="*/ 5809302 h 6181836"/>
              <a:gd name="connsiteX9" fmla="*/ 239515 w 698280"/>
              <a:gd name="connsiteY9" fmla="*/ 5783902 h 6181836"/>
              <a:gd name="connsiteX10" fmla="*/ 222581 w 698280"/>
              <a:gd name="connsiteY10" fmla="*/ 5758502 h 6181836"/>
              <a:gd name="connsiteX11" fmla="*/ 197181 w 698280"/>
              <a:gd name="connsiteY11" fmla="*/ 5699236 h 6181836"/>
              <a:gd name="connsiteX12" fmla="*/ 188715 w 698280"/>
              <a:gd name="connsiteY12" fmla="*/ 5648436 h 6181836"/>
              <a:gd name="connsiteX13" fmla="*/ 180248 w 698280"/>
              <a:gd name="connsiteY13" fmla="*/ 5623036 h 6181836"/>
              <a:gd name="connsiteX14" fmla="*/ 171781 w 698280"/>
              <a:gd name="connsiteY14" fmla="*/ 5589169 h 6181836"/>
              <a:gd name="connsiteX15" fmla="*/ 154848 w 698280"/>
              <a:gd name="connsiteY15" fmla="*/ 5529902 h 6181836"/>
              <a:gd name="connsiteX16" fmla="*/ 137915 w 698280"/>
              <a:gd name="connsiteY16" fmla="*/ 5402902 h 6181836"/>
              <a:gd name="connsiteX17" fmla="*/ 129448 w 698280"/>
              <a:gd name="connsiteY17" fmla="*/ 5377502 h 6181836"/>
              <a:gd name="connsiteX18" fmla="*/ 120981 w 698280"/>
              <a:gd name="connsiteY18" fmla="*/ 5326702 h 6181836"/>
              <a:gd name="connsiteX19" fmla="*/ 104048 w 698280"/>
              <a:gd name="connsiteY19" fmla="*/ 5182769 h 6181836"/>
              <a:gd name="connsiteX20" fmla="*/ 95581 w 698280"/>
              <a:gd name="connsiteY20" fmla="*/ 5140436 h 6181836"/>
              <a:gd name="connsiteX21" fmla="*/ 78648 w 698280"/>
              <a:gd name="connsiteY21" fmla="*/ 5089636 h 6181836"/>
              <a:gd name="connsiteX22" fmla="*/ 70181 w 698280"/>
              <a:gd name="connsiteY22" fmla="*/ 5021902 h 6181836"/>
              <a:gd name="connsiteX23" fmla="*/ 61715 w 698280"/>
              <a:gd name="connsiteY23" fmla="*/ 4988036 h 6181836"/>
              <a:gd name="connsiteX24" fmla="*/ 53248 w 698280"/>
              <a:gd name="connsiteY24" fmla="*/ 4937236 h 6181836"/>
              <a:gd name="connsiteX25" fmla="*/ 19381 w 698280"/>
              <a:gd name="connsiteY25" fmla="*/ 4632436 h 6181836"/>
              <a:gd name="connsiteX26" fmla="*/ 6416 w 698280"/>
              <a:gd name="connsiteY26" fmla="*/ 4325916 h 6181836"/>
              <a:gd name="connsiteX27" fmla="*/ 12633 w 698280"/>
              <a:gd name="connsiteY27" fmla="*/ 4222067 h 6181836"/>
              <a:gd name="connsiteX28" fmla="*/ 6814 w 698280"/>
              <a:gd name="connsiteY28" fmla="*/ 4087525 h 6181836"/>
              <a:gd name="connsiteX29" fmla="*/ 66 w 698280"/>
              <a:gd name="connsiteY29" fmla="*/ 3833394 h 6181836"/>
              <a:gd name="connsiteX30" fmla="*/ 6417 w 698280"/>
              <a:gd name="connsiteY30" fmla="*/ 3752299 h 6181836"/>
              <a:gd name="connsiteX31" fmla="*/ 2448 w 698280"/>
              <a:gd name="connsiteY31" fmla="*/ 3531769 h 6181836"/>
              <a:gd name="connsiteX32" fmla="*/ 19381 w 698280"/>
              <a:gd name="connsiteY32" fmla="*/ 2879836 h 6181836"/>
              <a:gd name="connsiteX33" fmla="*/ 44781 w 698280"/>
              <a:gd name="connsiteY33" fmla="*/ 2405702 h 6181836"/>
              <a:gd name="connsiteX34" fmla="*/ 53248 w 698280"/>
              <a:gd name="connsiteY34" fmla="*/ 1694502 h 6181836"/>
              <a:gd name="connsiteX35" fmla="*/ 61715 w 698280"/>
              <a:gd name="connsiteY35" fmla="*/ 1643702 h 6181836"/>
              <a:gd name="connsiteX36" fmla="*/ 70181 w 698280"/>
              <a:gd name="connsiteY36" fmla="*/ 1584436 h 6181836"/>
              <a:gd name="connsiteX37" fmla="*/ 78648 w 698280"/>
              <a:gd name="connsiteY37" fmla="*/ 1550569 h 6181836"/>
              <a:gd name="connsiteX38" fmla="*/ 87115 w 698280"/>
              <a:gd name="connsiteY38" fmla="*/ 1482836 h 6181836"/>
              <a:gd name="connsiteX39" fmla="*/ 104048 w 698280"/>
              <a:gd name="connsiteY39" fmla="*/ 1364302 h 6181836"/>
              <a:gd name="connsiteX40" fmla="*/ 95581 w 698280"/>
              <a:gd name="connsiteY40" fmla="*/ 1203436 h 6181836"/>
              <a:gd name="connsiteX41" fmla="*/ 104048 w 698280"/>
              <a:gd name="connsiteY41" fmla="*/ 830902 h 6181836"/>
              <a:gd name="connsiteX42" fmla="*/ 112515 w 698280"/>
              <a:gd name="connsiteY42" fmla="*/ 754702 h 6181836"/>
              <a:gd name="connsiteX43" fmla="*/ 129448 w 698280"/>
              <a:gd name="connsiteY43" fmla="*/ 593836 h 6181836"/>
              <a:gd name="connsiteX44" fmla="*/ 146381 w 698280"/>
              <a:gd name="connsiteY44" fmla="*/ 314436 h 6181836"/>
              <a:gd name="connsiteX45" fmla="*/ 154848 w 698280"/>
              <a:gd name="connsiteY45" fmla="*/ 272102 h 6181836"/>
              <a:gd name="connsiteX46" fmla="*/ 166887 w 698280"/>
              <a:gd name="connsiteY46" fmla="*/ 37152 h 6181836"/>
              <a:gd name="connsiteX47" fmla="*/ 348259 w 698280"/>
              <a:gd name="connsiteY47" fmla="*/ 49191 h 6181836"/>
              <a:gd name="connsiteX48" fmla="*/ 402631 w 698280"/>
              <a:gd name="connsiteY48" fmla="*/ 50514 h 6181836"/>
              <a:gd name="connsiteX49" fmla="*/ 496690 w 698280"/>
              <a:gd name="connsiteY49" fmla="*/ 53160 h 6181836"/>
              <a:gd name="connsiteX50" fmla="*/ 459648 w 698280"/>
              <a:gd name="connsiteY50" fmla="*/ 390636 h 6181836"/>
              <a:gd name="connsiteX51" fmla="*/ 434248 w 698280"/>
              <a:gd name="connsiteY51" fmla="*/ 551502 h 6181836"/>
              <a:gd name="connsiteX52" fmla="*/ 408848 w 698280"/>
              <a:gd name="connsiteY52" fmla="*/ 686969 h 6181836"/>
              <a:gd name="connsiteX53" fmla="*/ 391915 w 698280"/>
              <a:gd name="connsiteY53" fmla="*/ 797036 h 6181836"/>
              <a:gd name="connsiteX54" fmla="*/ 374981 w 698280"/>
              <a:gd name="connsiteY54" fmla="*/ 898636 h 6181836"/>
              <a:gd name="connsiteX55" fmla="*/ 349581 w 698280"/>
              <a:gd name="connsiteY55" fmla="*/ 1042569 h 6181836"/>
              <a:gd name="connsiteX56" fmla="*/ 341115 w 698280"/>
              <a:gd name="connsiteY56" fmla="*/ 1643702 h 6181836"/>
              <a:gd name="connsiteX57" fmla="*/ 324181 w 698280"/>
              <a:gd name="connsiteY57" fmla="*/ 1728369 h 6181836"/>
              <a:gd name="connsiteX58" fmla="*/ 315715 w 698280"/>
              <a:gd name="connsiteY58" fmla="*/ 1779169 h 6181836"/>
              <a:gd name="connsiteX59" fmla="*/ 307248 w 698280"/>
              <a:gd name="connsiteY59" fmla="*/ 1897702 h 6181836"/>
              <a:gd name="connsiteX60" fmla="*/ 298781 w 698280"/>
              <a:gd name="connsiteY60" fmla="*/ 1940036 h 6181836"/>
              <a:gd name="connsiteX61" fmla="*/ 290315 w 698280"/>
              <a:gd name="connsiteY61" fmla="*/ 1999302 h 6181836"/>
              <a:gd name="connsiteX62" fmla="*/ 281848 w 698280"/>
              <a:gd name="connsiteY62" fmla="*/ 2464969 h 6181836"/>
              <a:gd name="connsiteX63" fmla="*/ 264915 w 698280"/>
              <a:gd name="connsiteY63" fmla="*/ 2634302 h 6181836"/>
              <a:gd name="connsiteX64" fmla="*/ 256448 w 698280"/>
              <a:gd name="connsiteY64" fmla="*/ 2820569 h 6181836"/>
              <a:gd name="connsiteX65" fmla="*/ 247981 w 698280"/>
              <a:gd name="connsiteY65" fmla="*/ 3404769 h 6181836"/>
              <a:gd name="connsiteX66" fmla="*/ 250231 w 698280"/>
              <a:gd name="connsiteY66" fmla="*/ 3515762 h 6181836"/>
              <a:gd name="connsiteX67" fmla="*/ 244013 w 698280"/>
              <a:gd name="connsiteY67" fmla="*/ 3634295 h 6181836"/>
              <a:gd name="connsiteX68" fmla="*/ 242690 w 698280"/>
              <a:gd name="connsiteY68" fmla="*/ 3840670 h 6181836"/>
              <a:gd name="connsiteX69" fmla="*/ 241366 w 698280"/>
              <a:gd name="connsiteY69" fmla="*/ 3914224 h 6181836"/>
              <a:gd name="connsiteX70" fmla="*/ 242690 w 698280"/>
              <a:gd name="connsiteY70" fmla="*/ 4068741 h 6181836"/>
              <a:gd name="connsiteX71" fmla="*/ 248907 w 698280"/>
              <a:gd name="connsiteY71" fmla="*/ 4187274 h 6181836"/>
              <a:gd name="connsiteX72" fmla="*/ 253803 w 698280"/>
              <a:gd name="connsiteY72" fmla="*/ 4298664 h 6181836"/>
              <a:gd name="connsiteX73" fmla="*/ 264915 w 698280"/>
              <a:gd name="connsiteY73" fmla="*/ 4522369 h 6181836"/>
              <a:gd name="connsiteX74" fmla="*/ 273381 w 698280"/>
              <a:gd name="connsiteY74" fmla="*/ 4607036 h 6181836"/>
              <a:gd name="connsiteX75" fmla="*/ 290315 w 698280"/>
              <a:gd name="connsiteY75" fmla="*/ 4717102 h 6181836"/>
              <a:gd name="connsiteX76" fmla="*/ 315715 w 698280"/>
              <a:gd name="connsiteY76" fmla="*/ 4886436 h 6181836"/>
              <a:gd name="connsiteX77" fmla="*/ 332648 w 698280"/>
              <a:gd name="connsiteY77" fmla="*/ 5013436 h 6181836"/>
              <a:gd name="connsiteX78" fmla="*/ 358048 w 698280"/>
              <a:gd name="connsiteY78" fmla="*/ 5098102 h 6181836"/>
              <a:gd name="connsiteX79" fmla="*/ 366515 w 698280"/>
              <a:gd name="connsiteY79" fmla="*/ 5131969 h 6181836"/>
              <a:gd name="connsiteX80" fmla="*/ 383448 w 698280"/>
              <a:gd name="connsiteY80" fmla="*/ 5208169 h 6181836"/>
              <a:gd name="connsiteX81" fmla="*/ 400381 w 698280"/>
              <a:gd name="connsiteY81" fmla="*/ 5233569 h 6181836"/>
              <a:gd name="connsiteX82" fmla="*/ 408848 w 698280"/>
              <a:gd name="connsiteY82" fmla="*/ 5267436 h 6181836"/>
              <a:gd name="connsiteX83" fmla="*/ 451181 w 698280"/>
              <a:gd name="connsiteY83" fmla="*/ 5318236 h 6181836"/>
              <a:gd name="connsiteX84" fmla="*/ 493515 w 698280"/>
              <a:gd name="connsiteY84" fmla="*/ 5394436 h 6181836"/>
              <a:gd name="connsiteX85" fmla="*/ 527381 w 698280"/>
              <a:gd name="connsiteY85" fmla="*/ 5445236 h 6181836"/>
              <a:gd name="connsiteX86" fmla="*/ 552781 w 698280"/>
              <a:gd name="connsiteY86" fmla="*/ 5504502 h 6181836"/>
              <a:gd name="connsiteX87" fmla="*/ 569715 w 698280"/>
              <a:gd name="connsiteY87" fmla="*/ 5529902 h 6181836"/>
              <a:gd name="connsiteX88" fmla="*/ 586648 w 698280"/>
              <a:gd name="connsiteY88" fmla="*/ 5563769 h 6181836"/>
              <a:gd name="connsiteX89" fmla="*/ 595115 w 698280"/>
              <a:gd name="connsiteY89" fmla="*/ 5597636 h 6181836"/>
              <a:gd name="connsiteX90" fmla="*/ 620515 w 698280"/>
              <a:gd name="connsiteY90" fmla="*/ 5623036 h 6181836"/>
              <a:gd name="connsiteX91" fmla="*/ 628981 w 698280"/>
              <a:gd name="connsiteY91" fmla="*/ 5656902 h 6181836"/>
              <a:gd name="connsiteX92" fmla="*/ 671315 w 698280"/>
              <a:gd name="connsiteY92" fmla="*/ 5699236 h 6181836"/>
              <a:gd name="connsiteX93" fmla="*/ 679781 w 698280"/>
              <a:gd name="connsiteY93" fmla="*/ 5724636 h 6181836"/>
              <a:gd name="connsiteX94" fmla="*/ 696715 w 698280"/>
              <a:gd name="connsiteY94" fmla="*/ 5758502 h 6181836"/>
              <a:gd name="connsiteX0" fmla="*/ 425781 w 698280"/>
              <a:gd name="connsiteY0" fmla="*/ 6181836 h 6181836"/>
              <a:gd name="connsiteX1" fmla="*/ 408848 w 698280"/>
              <a:gd name="connsiteY1" fmla="*/ 6156436 h 6181836"/>
              <a:gd name="connsiteX2" fmla="*/ 383448 w 698280"/>
              <a:gd name="connsiteY2" fmla="*/ 6105636 h 6181836"/>
              <a:gd name="connsiteX3" fmla="*/ 358048 w 698280"/>
              <a:gd name="connsiteY3" fmla="*/ 6012502 h 6181836"/>
              <a:gd name="connsiteX4" fmla="*/ 324181 w 698280"/>
              <a:gd name="connsiteY4" fmla="*/ 5961702 h 6181836"/>
              <a:gd name="connsiteX5" fmla="*/ 315715 w 698280"/>
              <a:gd name="connsiteY5" fmla="*/ 5936302 h 6181836"/>
              <a:gd name="connsiteX6" fmla="*/ 298781 w 698280"/>
              <a:gd name="connsiteY6" fmla="*/ 5919369 h 6181836"/>
              <a:gd name="connsiteX7" fmla="*/ 281848 w 698280"/>
              <a:gd name="connsiteY7" fmla="*/ 5860102 h 6181836"/>
              <a:gd name="connsiteX8" fmla="*/ 247981 w 698280"/>
              <a:gd name="connsiteY8" fmla="*/ 5809302 h 6181836"/>
              <a:gd name="connsiteX9" fmla="*/ 239515 w 698280"/>
              <a:gd name="connsiteY9" fmla="*/ 5783902 h 6181836"/>
              <a:gd name="connsiteX10" fmla="*/ 222581 w 698280"/>
              <a:gd name="connsiteY10" fmla="*/ 5758502 h 6181836"/>
              <a:gd name="connsiteX11" fmla="*/ 197181 w 698280"/>
              <a:gd name="connsiteY11" fmla="*/ 5699236 h 6181836"/>
              <a:gd name="connsiteX12" fmla="*/ 188715 w 698280"/>
              <a:gd name="connsiteY12" fmla="*/ 5648436 h 6181836"/>
              <a:gd name="connsiteX13" fmla="*/ 180248 w 698280"/>
              <a:gd name="connsiteY13" fmla="*/ 5623036 h 6181836"/>
              <a:gd name="connsiteX14" fmla="*/ 171781 w 698280"/>
              <a:gd name="connsiteY14" fmla="*/ 5589169 h 6181836"/>
              <a:gd name="connsiteX15" fmla="*/ 154848 w 698280"/>
              <a:gd name="connsiteY15" fmla="*/ 5529902 h 6181836"/>
              <a:gd name="connsiteX16" fmla="*/ 137915 w 698280"/>
              <a:gd name="connsiteY16" fmla="*/ 5402902 h 6181836"/>
              <a:gd name="connsiteX17" fmla="*/ 129448 w 698280"/>
              <a:gd name="connsiteY17" fmla="*/ 5377502 h 6181836"/>
              <a:gd name="connsiteX18" fmla="*/ 120981 w 698280"/>
              <a:gd name="connsiteY18" fmla="*/ 5326702 h 6181836"/>
              <a:gd name="connsiteX19" fmla="*/ 104048 w 698280"/>
              <a:gd name="connsiteY19" fmla="*/ 5182769 h 6181836"/>
              <a:gd name="connsiteX20" fmla="*/ 95581 w 698280"/>
              <a:gd name="connsiteY20" fmla="*/ 5140436 h 6181836"/>
              <a:gd name="connsiteX21" fmla="*/ 78648 w 698280"/>
              <a:gd name="connsiteY21" fmla="*/ 5089636 h 6181836"/>
              <a:gd name="connsiteX22" fmla="*/ 70181 w 698280"/>
              <a:gd name="connsiteY22" fmla="*/ 5021902 h 6181836"/>
              <a:gd name="connsiteX23" fmla="*/ 61715 w 698280"/>
              <a:gd name="connsiteY23" fmla="*/ 4988036 h 6181836"/>
              <a:gd name="connsiteX24" fmla="*/ 53248 w 698280"/>
              <a:gd name="connsiteY24" fmla="*/ 4937236 h 6181836"/>
              <a:gd name="connsiteX25" fmla="*/ 19381 w 698280"/>
              <a:gd name="connsiteY25" fmla="*/ 4632436 h 6181836"/>
              <a:gd name="connsiteX26" fmla="*/ 6416 w 698280"/>
              <a:gd name="connsiteY26" fmla="*/ 4325916 h 6181836"/>
              <a:gd name="connsiteX27" fmla="*/ 12633 w 698280"/>
              <a:gd name="connsiteY27" fmla="*/ 4222067 h 6181836"/>
              <a:gd name="connsiteX28" fmla="*/ 6814 w 698280"/>
              <a:gd name="connsiteY28" fmla="*/ 4087525 h 6181836"/>
              <a:gd name="connsiteX29" fmla="*/ 66 w 698280"/>
              <a:gd name="connsiteY29" fmla="*/ 3833394 h 6181836"/>
              <a:gd name="connsiteX30" fmla="*/ 6417 w 698280"/>
              <a:gd name="connsiteY30" fmla="*/ 3752299 h 6181836"/>
              <a:gd name="connsiteX31" fmla="*/ 2448 w 698280"/>
              <a:gd name="connsiteY31" fmla="*/ 3531769 h 6181836"/>
              <a:gd name="connsiteX32" fmla="*/ 19381 w 698280"/>
              <a:gd name="connsiteY32" fmla="*/ 2879836 h 6181836"/>
              <a:gd name="connsiteX33" fmla="*/ 44781 w 698280"/>
              <a:gd name="connsiteY33" fmla="*/ 2405702 h 6181836"/>
              <a:gd name="connsiteX34" fmla="*/ 53248 w 698280"/>
              <a:gd name="connsiteY34" fmla="*/ 1694502 h 6181836"/>
              <a:gd name="connsiteX35" fmla="*/ 61715 w 698280"/>
              <a:gd name="connsiteY35" fmla="*/ 1643702 h 6181836"/>
              <a:gd name="connsiteX36" fmla="*/ 70181 w 698280"/>
              <a:gd name="connsiteY36" fmla="*/ 1584436 h 6181836"/>
              <a:gd name="connsiteX37" fmla="*/ 78648 w 698280"/>
              <a:gd name="connsiteY37" fmla="*/ 1550569 h 6181836"/>
              <a:gd name="connsiteX38" fmla="*/ 87115 w 698280"/>
              <a:gd name="connsiteY38" fmla="*/ 1482836 h 6181836"/>
              <a:gd name="connsiteX39" fmla="*/ 104048 w 698280"/>
              <a:gd name="connsiteY39" fmla="*/ 1364302 h 6181836"/>
              <a:gd name="connsiteX40" fmla="*/ 95581 w 698280"/>
              <a:gd name="connsiteY40" fmla="*/ 1203436 h 6181836"/>
              <a:gd name="connsiteX41" fmla="*/ 104048 w 698280"/>
              <a:gd name="connsiteY41" fmla="*/ 830902 h 6181836"/>
              <a:gd name="connsiteX42" fmla="*/ 112515 w 698280"/>
              <a:gd name="connsiteY42" fmla="*/ 754702 h 6181836"/>
              <a:gd name="connsiteX43" fmla="*/ 129448 w 698280"/>
              <a:gd name="connsiteY43" fmla="*/ 593836 h 6181836"/>
              <a:gd name="connsiteX44" fmla="*/ 146381 w 698280"/>
              <a:gd name="connsiteY44" fmla="*/ 314436 h 6181836"/>
              <a:gd name="connsiteX45" fmla="*/ 154848 w 698280"/>
              <a:gd name="connsiteY45" fmla="*/ 272102 h 6181836"/>
              <a:gd name="connsiteX46" fmla="*/ 166887 w 698280"/>
              <a:gd name="connsiteY46" fmla="*/ 37152 h 6181836"/>
              <a:gd name="connsiteX47" fmla="*/ 348259 w 698280"/>
              <a:gd name="connsiteY47" fmla="*/ 49191 h 6181836"/>
              <a:gd name="connsiteX48" fmla="*/ 402631 w 698280"/>
              <a:gd name="connsiteY48" fmla="*/ 50514 h 6181836"/>
              <a:gd name="connsiteX49" fmla="*/ 496690 w 698280"/>
              <a:gd name="connsiteY49" fmla="*/ 53160 h 6181836"/>
              <a:gd name="connsiteX50" fmla="*/ 459648 w 698280"/>
              <a:gd name="connsiteY50" fmla="*/ 390636 h 6181836"/>
              <a:gd name="connsiteX51" fmla="*/ 434248 w 698280"/>
              <a:gd name="connsiteY51" fmla="*/ 551502 h 6181836"/>
              <a:gd name="connsiteX52" fmla="*/ 408848 w 698280"/>
              <a:gd name="connsiteY52" fmla="*/ 686969 h 6181836"/>
              <a:gd name="connsiteX53" fmla="*/ 391915 w 698280"/>
              <a:gd name="connsiteY53" fmla="*/ 797036 h 6181836"/>
              <a:gd name="connsiteX54" fmla="*/ 374981 w 698280"/>
              <a:gd name="connsiteY54" fmla="*/ 898636 h 6181836"/>
              <a:gd name="connsiteX55" fmla="*/ 341115 w 698280"/>
              <a:gd name="connsiteY55" fmla="*/ 1643702 h 6181836"/>
              <a:gd name="connsiteX56" fmla="*/ 324181 w 698280"/>
              <a:gd name="connsiteY56" fmla="*/ 1728369 h 6181836"/>
              <a:gd name="connsiteX57" fmla="*/ 315715 w 698280"/>
              <a:gd name="connsiteY57" fmla="*/ 1779169 h 6181836"/>
              <a:gd name="connsiteX58" fmla="*/ 307248 w 698280"/>
              <a:gd name="connsiteY58" fmla="*/ 1897702 h 6181836"/>
              <a:gd name="connsiteX59" fmla="*/ 298781 w 698280"/>
              <a:gd name="connsiteY59" fmla="*/ 1940036 h 6181836"/>
              <a:gd name="connsiteX60" fmla="*/ 290315 w 698280"/>
              <a:gd name="connsiteY60" fmla="*/ 1999302 h 6181836"/>
              <a:gd name="connsiteX61" fmla="*/ 281848 w 698280"/>
              <a:gd name="connsiteY61" fmla="*/ 2464969 h 6181836"/>
              <a:gd name="connsiteX62" fmla="*/ 264915 w 698280"/>
              <a:gd name="connsiteY62" fmla="*/ 2634302 h 6181836"/>
              <a:gd name="connsiteX63" fmla="*/ 256448 w 698280"/>
              <a:gd name="connsiteY63" fmla="*/ 2820569 h 6181836"/>
              <a:gd name="connsiteX64" fmla="*/ 247981 w 698280"/>
              <a:gd name="connsiteY64" fmla="*/ 3404769 h 6181836"/>
              <a:gd name="connsiteX65" fmla="*/ 250231 w 698280"/>
              <a:gd name="connsiteY65" fmla="*/ 3515762 h 6181836"/>
              <a:gd name="connsiteX66" fmla="*/ 244013 w 698280"/>
              <a:gd name="connsiteY66" fmla="*/ 3634295 h 6181836"/>
              <a:gd name="connsiteX67" fmla="*/ 242690 w 698280"/>
              <a:gd name="connsiteY67" fmla="*/ 3840670 h 6181836"/>
              <a:gd name="connsiteX68" fmla="*/ 241366 w 698280"/>
              <a:gd name="connsiteY68" fmla="*/ 3914224 h 6181836"/>
              <a:gd name="connsiteX69" fmla="*/ 242690 w 698280"/>
              <a:gd name="connsiteY69" fmla="*/ 4068741 h 6181836"/>
              <a:gd name="connsiteX70" fmla="*/ 248907 w 698280"/>
              <a:gd name="connsiteY70" fmla="*/ 4187274 h 6181836"/>
              <a:gd name="connsiteX71" fmla="*/ 253803 w 698280"/>
              <a:gd name="connsiteY71" fmla="*/ 4298664 h 6181836"/>
              <a:gd name="connsiteX72" fmla="*/ 264915 w 698280"/>
              <a:gd name="connsiteY72" fmla="*/ 4522369 h 6181836"/>
              <a:gd name="connsiteX73" fmla="*/ 273381 w 698280"/>
              <a:gd name="connsiteY73" fmla="*/ 4607036 h 6181836"/>
              <a:gd name="connsiteX74" fmla="*/ 290315 w 698280"/>
              <a:gd name="connsiteY74" fmla="*/ 4717102 h 6181836"/>
              <a:gd name="connsiteX75" fmla="*/ 315715 w 698280"/>
              <a:gd name="connsiteY75" fmla="*/ 4886436 h 6181836"/>
              <a:gd name="connsiteX76" fmla="*/ 332648 w 698280"/>
              <a:gd name="connsiteY76" fmla="*/ 5013436 h 6181836"/>
              <a:gd name="connsiteX77" fmla="*/ 358048 w 698280"/>
              <a:gd name="connsiteY77" fmla="*/ 5098102 h 6181836"/>
              <a:gd name="connsiteX78" fmla="*/ 366515 w 698280"/>
              <a:gd name="connsiteY78" fmla="*/ 5131969 h 6181836"/>
              <a:gd name="connsiteX79" fmla="*/ 383448 w 698280"/>
              <a:gd name="connsiteY79" fmla="*/ 5208169 h 6181836"/>
              <a:gd name="connsiteX80" fmla="*/ 400381 w 698280"/>
              <a:gd name="connsiteY80" fmla="*/ 5233569 h 6181836"/>
              <a:gd name="connsiteX81" fmla="*/ 408848 w 698280"/>
              <a:gd name="connsiteY81" fmla="*/ 5267436 h 6181836"/>
              <a:gd name="connsiteX82" fmla="*/ 451181 w 698280"/>
              <a:gd name="connsiteY82" fmla="*/ 5318236 h 6181836"/>
              <a:gd name="connsiteX83" fmla="*/ 493515 w 698280"/>
              <a:gd name="connsiteY83" fmla="*/ 5394436 h 6181836"/>
              <a:gd name="connsiteX84" fmla="*/ 527381 w 698280"/>
              <a:gd name="connsiteY84" fmla="*/ 5445236 h 6181836"/>
              <a:gd name="connsiteX85" fmla="*/ 552781 w 698280"/>
              <a:gd name="connsiteY85" fmla="*/ 5504502 h 6181836"/>
              <a:gd name="connsiteX86" fmla="*/ 569715 w 698280"/>
              <a:gd name="connsiteY86" fmla="*/ 5529902 h 6181836"/>
              <a:gd name="connsiteX87" fmla="*/ 586648 w 698280"/>
              <a:gd name="connsiteY87" fmla="*/ 5563769 h 6181836"/>
              <a:gd name="connsiteX88" fmla="*/ 595115 w 698280"/>
              <a:gd name="connsiteY88" fmla="*/ 5597636 h 6181836"/>
              <a:gd name="connsiteX89" fmla="*/ 620515 w 698280"/>
              <a:gd name="connsiteY89" fmla="*/ 5623036 h 6181836"/>
              <a:gd name="connsiteX90" fmla="*/ 628981 w 698280"/>
              <a:gd name="connsiteY90" fmla="*/ 5656902 h 6181836"/>
              <a:gd name="connsiteX91" fmla="*/ 671315 w 698280"/>
              <a:gd name="connsiteY91" fmla="*/ 5699236 h 6181836"/>
              <a:gd name="connsiteX92" fmla="*/ 679781 w 698280"/>
              <a:gd name="connsiteY92" fmla="*/ 5724636 h 6181836"/>
              <a:gd name="connsiteX93" fmla="*/ 696715 w 698280"/>
              <a:gd name="connsiteY93" fmla="*/ 5758502 h 6181836"/>
              <a:gd name="connsiteX0" fmla="*/ 425781 w 698280"/>
              <a:gd name="connsiteY0" fmla="*/ 6181836 h 6181836"/>
              <a:gd name="connsiteX1" fmla="*/ 408848 w 698280"/>
              <a:gd name="connsiteY1" fmla="*/ 6156436 h 6181836"/>
              <a:gd name="connsiteX2" fmla="*/ 383448 w 698280"/>
              <a:gd name="connsiteY2" fmla="*/ 6105636 h 6181836"/>
              <a:gd name="connsiteX3" fmla="*/ 358048 w 698280"/>
              <a:gd name="connsiteY3" fmla="*/ 6012502 h 6181836"/>
              <a:gd name="connsiteX4" fmla="*/ 324181 w 698280"/>
              <a:gd name="connsiteY4" fmla="*/ 5961702 h 6181836"/>
              <a:gd name="connsiteX5" fmla="*/ 315715 w 698280"/>
              <a:gd name="connsiteY5" fmla="*/ 5936302 h 6181836"/>
              <a:gd name="connsiteX6" fmla="*/ 298781 w 698280"/>
              <a:gd name="connsiteY6" fmla="*/ 5919369 h 6181836"/>
              <a:gd name="connsiteX7" fmla="*/ 281848 w 698280"/>
              <a:gd name="connsiteY7" fmla="*/ 5860102 h 6181836"/>
              <a:gd name="connsiteX8" fmla="*/ 247981 w 698280"/>
              <a:gd name="connsiteY8" fmla="*/ 5809302 h 6181836"/>
              <a:gd name="connsiteX9" fmla="*/ 239515 w 698280"/>
              <a:gd name="connsiteY9" fmla="*/ 5783902 h 6181836"/>
              <a:gd name="connsiteX10" fmla="*/ 222581 w 698280"/>
              <a:gd name="connsiteY10" fmla="*/ 5758502 h 6181836"/>
              <a:gd name="connsiteX11" fmla="*/ 197181 w 698280"/>
              <a:gd name="connsiteY11" fmla="*/ 5699236 h 6181836"/>
              <a:gd name="connsiteX12" fmla="*/ 188715 w 698280"/>
              <a:gd name="connsiteY12" fmla="*/ 5648436 h 6181836"/>
              <a:gd name="connsiteX13" fmla="*/ 180248 w 698280"/>
              <a:gd name="connsiteY13" fmla="*/ 5623036 h 6181836"/>
              <a:gd name="connsiteX14" fmla="*/ 171781 w 698280"/>
              <a:gd name="connsiteY14" fmla="*/ 5589169 h 6181836"/>
              <a:gd name="connsiteX15" fmla="*/ 154848 w 698280"/>
              <a:gd name="connsiteY15" fmla="*/ 5529902 h 6181836"/>
              <a:gd name="connsiteX16" fmla="*/ 137915 w 698280"/>
              <a:gd name="connsiteY16" fmla="*/ 5402902 h 6181836"/>
              <a:gd name="connsiteX17" fmla="*/ 129448 w 698280"/>
              <a:gd name="connsiteY17" fmla="*/ 5377502 h 6181836"/>
              <a:gd name="connsiteX18" fmla="*/ 120981 w 698280"/>
              <a:gd name="connsiteY18" fmla="*/ 5326702 h 6181836"/>
              <a:gd name="connsiteX19" fmla="*/ 104048 w 698280"/>
              <a:gd name="connsiteY19" fmla="*/ 5182769 h 6181836"/>
              <a:gd name="connsiteX20" fmla="*/ 95581 w 698280"/>
              <a:gd name="connsiteY20" fmla="*/ 5140436 h 6181836"/>
              <a:gd name="connsiteX21" fmla="*/ 78648 w 698280"/>
              <a:gd name="connsiteY21" fmla="*/ 5089636 h 6181836"/>
              <a:gd name="connsiteX22" fmla="*/ 70181 w 698280"/>
              <a:gd name="connsiteY22" fmla="*/ 5021902 h 6181836"/>
              <a:gd name="connsiteX23" fmla="*/ 61715 w 698280"/>
              <a:gd name="connsiteY23" fmla="*/ 4988036 h 6181836"/>
              <a:gd name="connsiteX24" fmla="*/ 53248 w 698280"/>
              <a:gd name="connsiteY24" fmla="*/ 4937236 h 6181836"/>
              <a:gd name="connsiteX25" fmla="*/ 19381 w 698280"/>
              <a:gd name="connsiteY25" fmla="*/ 4632436 h 6181836"/>
              <a:gd name="connsiteX26" fmla="*/ 6416 w 698280"/>
              <a:gd name="connsiteY26" fmla="*/ 4325916 h 6181836"/>
              <a:gd name="connsiteX27" fmla="*/ 12633 w 698280"/>
              <a:gd name="connsiteY27" fmla="*/ 4222067 h 6181836"/>
              <a:gd name="connsiteX28" fmla="*/ 6814 w 698280"/>
              <a:gd name="connsiteY28" fmla="*/ 4087525 h 6181836"/>
              <a:gd name="connsiteX29" fmla="*/ 66 w 698280"/>
              <a:gd name="connsiteY29" fmla="*/ 3833394 h 6181836"/>
              <a:gd name="connsiteX30" fmla="*/ 6417 w 698280"/>
              <a:gd name="connsiteY30" fmla="*/ 3752299 h 6181836"/>
              <a:gd name="connsiteX31" fmla="*/ 2448 w 698280"/>
              <a:gd name="connsiteY31" fmla="*/ 3531769 h 6181836"/>
              <a:gd name="connsiteX32" fmla="*/ 19381 w 698280"/>
              <a:gd name="connsiteY32" fmla="*/ 2879836 h 6181836"/>
              <a:gd name="connsiteX33" fmla="*/ 44781 w 698280"/>
              <a:gd name="connsiteY33" fmla="*/ 2405702 h 6181836"/>
              <a:gd name="connsiteX34" fmla="*/ 53248 w 698280"/>
              <a:gd name="connsiteY34" fmla="*/ 1694502 h 6181836"/>
              <a:gd name="connsiteX35" fmla="*/ 61715 w 698280"/>
              <a:gd name="connsiteY35" fmla="*/ 1643702 h 6181836"/>
              <a:gd name="connsiteX36" fmla="*/ 70181 w 698280"/>
              <a:gd name="connsiteY36" fmla="*/ 1584436 h 6181836"/>
              <a:gd name="connsiteX37" fmla="*/ 78648 w 698280"/>
              <a:gd name="connsiteY37" fmla="*/ 1550569 h 6181836"/>
              <a:gd name="connsiteX38" fmla="*/ 87115 w 698280"/>
              <a:gd name="connsiteY38" fmla="*/ 1482836 h 6181836"/>
              <a:gd name="connsiteX39" fmla="*/ 104048 w 698280"/>
              <a:gd name="connsiteY39" fmla="*/ 1364302 h 6181836"/>
              <a:gd name="connsiteX40" fmla="*/ 95581 w 698280"/>
              <a:gd name="connsiteY40" fmla="*/ 1203436 h 6181836"/>
              <a:gd name="connsiteX41" fmla="*/ 104048 w 698280"/>
              <a:gd name="connsiteY41" fmla="*/ 830902 h 6181836"/>
              <a:gd name="connsiteX42" fmla="*/ 112515 w 698280"/>
              <a:gd name="connsiteY42" fmla="*/ 754702 h 6181836"/>
              <a:gd name="connsiteX43" fmla="*/ 129448 w 698280"/>
              <a:gd name="connsiteY43" fmla="*/ 593836 h 6181836"/>
              <a:gd name="connsiteX44" fmla="*/ 146381 w 698280"/>
              <a:gd name="connsiteY44" fmla="*/ 314436 h 6181836"/>
              <a:gd name="connsiteX45" fmla="*/ 154848 w 698280"/>
              <a:gd name="connsiteY45" fmla="*/ 272102 h 6181836"/>
              <a:gd name="connsiteX46" fmla="*/ 166887 w 698280"/>
              <a:gd name="connsiteY46" fmla="*/ 37152 h 6181836"/>
              <a:gd name="connsiteX47" fmla="*/ 348259 w 698280"/>
              <a:gd name="connsiteY47" fmla="*/ 49191 h 6181836"/>
              <a:gd name="connsiteX48" fmla="*/ 402631 w 698280"/>
              <a:gd name="connsiteY48" fmla="*/ 50514 h 6181836"/>
              <a:gd name="connsiteX49" fmla="*/ 496690 w 698280"/>
              <a:gd name="connsiteY49" fmla="*/ 53160 h 6181836"/>
              <a:gd name="connsiteX50" fmla="*/ 459648 w 698280"/>
              <a:gd name="connsiteY50" fmla="*/ 390636 h 6181836"/>
              <a:gd name="connsiteX51" fmla="*/ 434248 w 698280"/>
              <a:gd name="connsiteY51" fmla="*/ 551502 h 6181836"/>
              <a:gd name="connsiteX52" fmla="*/ 408848 w 698280"/>
              <a:gd name="connsiteY52" fmla="*/ 686969 h 6181836"/>
              <a:gd name="connsiteX53" fmla="*/ 391915 w 698280"/>
              <a:gd name="connsiteY53" fmla="*/ 797036 h 6181836"/>
              <a:gd name="connsiteX54" fmla="*/ 382125 w 698280"/>
              <a:gd name="connsiteY54" fmla="*/ 1016508 h 6181836"/>
              <a:gd name="connsiteX55" fmla="*/ 341115 w 698280"/>
              <a:gd name="connsiteY55" fmla="*/ 1643702 h 6181836"/>
              <a:gd name="connsiteX56" fmla="*/ 324181 w 698280"/>
              <a:gd name="connsiteY56" fmla="*/ 1728369 h 6181836"/>
              <a:gd name="connsiteX57" fmla="*/ 315715 w 698280"/>
              <a:gd name="connsiteY57" fmla="*/ 1779169 h 6181836"/>
              <a:gd name="connsiteX58" fmla="*/ 307248 w 698280"/>
              <a:gd name="connsiteY58" fmla="*/ 1897702 h 6181836"/>
              <a:gd name="connsiteX59" fmla="*/ 298781 w 698280"/>
              <a:gd name="connsiteY59" fmla="*/ 1940036 h 6181836"/>
              <a:gd name="connsiteX60" fmla="*/ 290315 w 698280"/>
              <a:gd name="connsiteY60" fmla="*/ 1999302 h 6181836"/>
              <a:gd name="connsiteX61" fmla="*/ 281848 w 698280"/>
              <a:gd name="connsiteY61" fmla="*/ 2464969 h 6181836"/>
              <a:gd name="connsiteX62" fmla="*/ 264915 w 698280"/>
              <a:gd name="connsiteY62" fmla="*/ 2634302 h 6181836"/>
              <a:gd name="connsiteX63" fmla="*/ 256448 w 698280"/>
              <a:gd name="connsiteY63" fmla="*/ 2820569 h 6181836"/>
              <a:gd name="connsiteX64" fmla="*/ 247981 w 698280"/>
              <a:gd name="connsiteY64" fmla="*/ 3404769 h 6181836"/>
              <a:gd name="connsiteX65" fmla="*/ 250231 w 698280"/>
              <a:gd name="connsiteY65" fmla="*/ 3515762 h 6181836"/>
              <a:gd name="connsiteX66" fmla="*/ 244013 w 698280"/>
              <a:gd name="connsiteY66" fmla="*/ 3634295 h 6181836"/>
              <a:gd name="connsiteX67" fmla="*/ 242690 w 698280"/>
              <a:gd name="connsiteY67" fmla="*/ 3840670 h 6181836"/>
              <a:gd name="connsiteX68" fmla="*/ 241366 w 698280"/>
              <a:gd name="connsiteY68" fmla="*/ 3914224 h 6181836"/>
              <a:gd name="connsiteX69" fmla="*/ 242690 w 698280"/>
              <a:gd name="connsiteY69" fmla="*/ 4068741 h 6181836"/>
              <a:gd name="connsiteX70" fmla="*/ 248907 w 698280"/>
              <a:gd name="connsiteY70" fmla="*/ 4187274 h 6181836"/>
              <a:gd name="connsiteX71" fmla="*/ 253803 w 698280"/>
              <a:gd name="connsiteY71" fmla="*/ 4298664 h 6181836"/>
              <a:gd name="connsiteX72" fmla="*/ 264915 w 698280"/>
              <a:gd name="connsiteY72" fmla="*/ 4522369 h 6181836"/>
              <a:gd name="connsiteX73" fmla="*/ 273381 w 698280"/>
              <a:gd name="connsiteY73" fmla="*/ 4607036 h 6181836"/>
              <a:gd name="connsiteX74" fmla="*/ 290315 w 698280"/>
              <a:gd name="connsiteY74" fmla="*/ 4717102 h 6181836"/>
              <a:gd name="connsiteX75" fmla="*/ 315715 w 698280"/>
              <a:gd name="connsiteY75" fmla="*/ 4886436 h 6181836"/>
              <a:gd name="connsiteX76" fmla="*/ 332648 w 698280"/>
              <a:gd name="connsiteY76" fmla="*/ 5013436 h 6181836"/>
              <a:gd name="connsiteX77" fmla="*/ 358048 w 698280"/>
              <a:gd name="connsiteY77" fmla="*/ 5098102 h 6181836"/>
              <a:gd name="connsiteX78" fmla="*/ 366515 w 698280"/>
              <a:gd name="connsiteY78" fmla="*/ 5131969 h 6181836"/>
              <a:gd name="connsiteX79" fmla="*/ 383448 w 698280"/>
              <a:gd name="connsiteY79" fmla="*/ 5208169 h 6181836"/>
              <a:gd name="connsiteX80" fmla="*/ 400381 w 698280"/>
              <a:gd name="connsiteY80" fmla="*/ 5233569 h 6181836"/>
              <a:gd name="connsiteX81" fmla="*/ 408848 w 698280"/>
              <a:gd name="connsiteY81" fmla="*/ 5267436 h 6181836"/>
              <a:gd name="connsiteX82" fmla="*/ 451181 w 698280"/>
              <a:gd name="connsiteY82" fmla="*/ 5318236 h 6181836"/>
              <a:gd name="connsiteX83" fmla="*/ 493515 w 698280"/>
              <a:gd name="connsiteY83" fmla="*/ 5394436 h 6181836"/>
              <a:gd name="connsiteX84" fmla="*/ 527381 w 698280"/>
              <a:gd name="connsiteY84" fmla="*/ 5445236 h 6181836"/>
              <a:gd name="connsiteX85" fmla="*/ 552781 w 698280"/>
              <a:gd name="connsiteY85" fmla="*/ 5504502 h 6181836"/>
              <a:gd name="connsiteX86" fmla="*/ 569715 w 698280"/>
              <a:gd name="connsiteY86" fmla="*/ 5529902 h 6181836"/>
              <a:gd name="connsiteX87" fmla="*/ 586648 w 698280"/>
              <a:gd name="connsiteY87" fmla="*/ 5563769 h 6181836"/>
              <a:gd name="connsiteX88" fmla="*/ 595115 w 698280"/>
              <a:gd name="connsiteY88" fmla="*/ 5597636 h 6181836"/>
              <a:gd name="connsiteX89" fmla="*/ 620515 w 698280"/>
              <a:gd name="connsiteY89" fmla="*/ 5623036 h 6181836"/>
              <a:gd name="connsiteX90" fmla="*/ 628981 w 698280"/>
              <a:gd name="connsiteY90" fmla="*/ 5656902 h 6181836"/>
              <a:gd name="connsiteX91" fmla="*/ 671315 w 698280"/>
              <a:gd name="connsiteY91" fmla="*/ 5699236 h 6181836"/>
              <a:gd name="connsiteX92" fmla="*/ 679781 w 698280"/>
              <a:gd name="connsiteY92" fmla="*/ 5724636 h 6181836"/>
              <a:gd name="connsiteX93" fmla="*/ 696715 w 698280"/>
              <a:gd name="connsiteY93" fmla="*/ 5758502 h 6181836"/>
              <a:gd name="connsiteX0" fmla="*/ 425781 w 698280"/>
              <a:gd name="connsiteY0" fmla="*/ 6181836 h 6181836"/>
              <a:gd name="connsiteX1" fmla="*/ 408848 w 698280"/>
              <a:gd name="connsiteY1" fmla="*/ 6156436 h 6181836"/>
              <a:gd name="connsiteX2" fmla="*/ 383448 w 698280"/>
              <a:gd name="connsiteY2" fmla="*/ 6105636 h 6181836"/>
              <a:gd name="connsiteX3" fmla="*/ 358048 w 698280"/>
              <a:gd name="connsiteY3" fmla="*/ 6012502 h 6181836"/>
              <a:gd name="connsiteX4" fmla="*/ 324181 w 698280"/>
              <a:gd name="connsiteY4" fmla="*/ 5961702 h 6181836"/>
              <a:gd name="connsiteX5" fmla="*/ 315715 w 698280"/>
              <a:gd name="connsiteY5" fmla="*/ 5936302 h 6181836"/>
              <a:gd name="connsiteX6" fmla="*/ 298781 w 698280"/>
              <a:gd name="connsiteY6" fmla="*/ 5919369 h 6181836"/>
              <a:gd name="connsiteX7" fmla="*/ 281848 w 698280"/>
              <a:gd name="connsiteY7" fmla="*/ 5860102 h 6181836"/>
              <a:gd name="connsiteX8" fmla="*/ 247981 w 698280"/>
              <a:gd name="connsiteY8" fmla="*/ 5809302 h 6181836"/>
              <a:gd name="connsiteX9" fmla="*/ 239515 w 698280"/>
              <a:gd name="connsiteY9" fmla="*/ 5783902 h 6181836"/>
              <a:gd name="connsiteX10" fmla="*/ 222581 w 698280"/>
              <a:gd name="connsiteY10" fmla="*/ 5758502 h 6181836"/>
              <a:gd name="connsiteX11" fmla="*/ 197181 w 698280"/>
              <a:gd name="connsiteY11" fmla="*/ 5699236 h 6181836"/>
              <a:gd name="connsiteX12" fmla="*/ 188715 w 698280"/>
              <a:gd name="connsiteY12" fmla="*/ 5648436 h 6181836"/>
              <a:gd name="connsiteX13" fmla="*/ 180248 w 698280"/>
              <a:gd name="connsiteY13" fmla="*/ 5623036 h 6181836"/>
              <a:gd name="connsiteX14" fmla="*/ 171781 w 698280"/>
              <a:gd name="connsiteY14" fmla="*/ 5589169 h 6181836"/>
              <a:gd name="connsiteX15" fmla="*/ 154848 w 698280"/>
              <a:gd name="connsiteY15" fmla="*/ 5529902 h 6181836"/>
              <a:gd name="connsiteX16" fmla="*/ 137915 w 698280"/>
              <a:gd name="connsiteY16" fmla="*/ 5402902 h 6181836"/>
              <a:gd name="connsiteX17" fmla="*/ 129448 w 698280"/>
              <a:gd name="connsiteY17" fmla="*/ 5377502 h 6181836"/>
              <a:gd name="connsiteX18" fmla="*/ 120981 w 698280"/>
              <a:gd name="connsiteY18" fmla="*/ 5326702 h 6181836"/>
              <a:gd name="connsiteX19" fmla="*/ 104048 w 698280"/>
              <a:gd name="connsiteY19" fmla="*/ 5182769 h 6181836"/>
              <a:gd name="connsiteX20" fmla="*/ 95581 w 698280"/>
              <a:gd name="connsiteY20" fmla="*/ 5140436 h 6181836"/>
              <a:gd name="connsiteX21" fmla="*/ 78648 w 698280"/>
              <a:gd name="connsiteY21" fmla="*/ 5089636 h 6181836"/>
              <a:gd name="connsiteX22" fmla="*/ 70181 w 698280"/>
              <a:gd name="connsiteY22" fmla="*/ 5021902 h 6181836"/>
              <a:gd name="connsiteX23" fmla="*/ 61715 w 698280"/>
              <a:gd name="connsiteY23" fmla="*/ 4988036 h 6181836"/>
              <a:gd name="connsiteX24" fmla="*/ 53248 w 698280"/>
              <a:gd name="connsiteY24" fmla="*/ 4937236 h 6181836"/>
              <a:gd name="connsiteX25" fmla="*/ 19381 w 698280"/>
              <a:gd name="connsiteY25" fmla="*/ 4632436 h 6181836"/>
              <a:gd name="connsiteX26" fmla="*/ 6416 w 698280"/>
              <a:gd name="connsiteY26" fmla="*/ 4325916 h 6181836"/>
              <a:gd name="connsiteX27" fmla="*/ 12633 w 698280"/>
              <a:gd name="connsiteY27" fmla="*/ 4222067 h 6181836"/>
              <a:gd name="connsiteX28" fmla="*/ 6814 w 698280"/>
              <a:gd name="connsiteY28" fmla="*/ 4087525 h 6181836"/>
              <a:gd name="connsiteX29" fmla="*/ 66 w 698280"/>
              <a:gd name="connsiteY29" fmla="*/ 3833394 h 6181836"/>
              <a:gd name="connsiteX30" fmla="*/ 6417 w 698280"/>
              <a:gd name="connsiteY30" fmla="*/ 3752299 h 6181836"/>
              <a:gd name="connsiteX31" fmla="*/ 2448 w 698280"/>
              <a:gd name="connsiteY31" fmla="*/ 3531769 h 6181836"/>
              <a:gd name="connsiteX32" fmla="*/ 19381 w 698280"/>
              <a:gd name="connsiteY32" fmla="*/ 2879836 h 6181836"/>
              <a:gd name="connsiteX33" fmla="*/ 44781 w 698280"/>
              <a:gd name="connsiteY33" fmla="*/ 2405702 h 6181836"/>
              <a:gd name="connsiteX34" fmla="*/ 53248 w 698280"/>
              <a:gd name="connsiteY34" fmla="*/ 1694502 h 6181836"/>
              <a:gd name="connsiteX35" fmla="*/ 61715 w 698280"/>
              <a:gd name="connsiteY35" fmla="*/ 1643702 h 6181836"/>
              <a:gd name="connsiteX36" fmla="*/ 70181 w 698280"/>
              <a:gd name="connsiteY36" fmla="*/ 1584436 h 6181836"/>
              <a:gd name="connsiteX37" fmla="*/ 78648 w 698280"/>
              <a:gd name="connsiteY37" fmla="*/ 1550569 h 6181836"/>
              <a:gd name="connsiteX38" fmla="*/ 87115 w 698280"/>
              <a:gd name="connsiteY38" fmla="*/ 1482836 h 6181836"/>
              <a:gd name="connsiteX39" fmla="*/ 82617 w 698280"/>
              <a:gd name="connsiteY39" fmla="*/ 1350015 h 6181836"/>
              <a:gd name="connsiteX40" fmla="*/ 95581 w 698280"/>
              <a:gd name="connsiteY40" fmla="*/ 1203436 h 6181836"/>
              <a:gd name="connsiteX41" fmla="*/ 104048 w 698280"/>
              <a:gd name="connsiteY41" fmla="*/ 830902 h 6181836"/>
              <a:gd name="connsiteX42" fmla="*/ 112515 w 698280"/>
              <a:gd name="connsiteY42" fmla="*/ 754702 h 6181836"/>
              <a:gd name="connsiteX43" fmla="*/ 129448 w 698280"/>
              <a:gd name="connsiteY43" fmla="*/ 593836 h 6181836"/>
              <a:gd name="connsiteX44" fmla="*/ 146381 w 698280"/>
              <a:gd name="connsiteY44" fmla="*/ 314436 h 6181836"/>
              <a:gd name="connsiteX45" fmla="*/ 154848 w 698280"/>
              <a:gd name="connsiteY45" fmla="*/ 272102 h 6181836"/>
              <a:gd name="connsiteX46" fmla="*/ 166887 w 698280"/>
              <a:gd name="connsiteY46" fmla="*/ 37152 h 6181836"/>
              <a:gd name="connsiteX47" fmla="*/ 348259 w 698280"/>
              <a:gd name="connsiteY47" fmla="*/ 49191 h 6181836"/>
              <a:gd name="connsiteX48" fmla="*/ 402631 w 698280"/>
              <a:gd name="connsiteY48" fmla="*/ 50514 h 6181836"/>
              <a:gd name="connsiteX49" fmla="*/ 496690 w 698280"/>
              <a:gd name="connsiteY49" fmla="*/ 53160 h 6181836"/>
              <a:gd name="connsiteX50" fmla="*/ 459648 w 698280"/>
              <a:gd name="connsiteY50" fmla="*/ 390636 h 6181836"/>
              <a:gd name="connsiteX51" fmla="*/ 434248 w 698280"/>
              <a:gd name="connsiteY51" fmla="*/ 551502 h 6181836"/>
              <a:gd name="connsiteX52" fmla="*/ 408848 w 698280"/>
              <a:gd name="connsiteY52" fmla="*/ 686969 h 6181836"/>
              <a:gd name="connsiteX53" fmla="*/ 391915 w 698280"/>
              <a:gd name="connsiteY53" fmla="*/ 797036 h 6181836"/>
              <a:gd name="connsiteX54" fmla="*/ 382125 w 698280"/>
              <a:gd name="connsiteY54" fmla="*/ 1016508 h 6181836"/>
              <a:gd name="connsiteX55" fmla="*/ 341115 w 698280"/>
              <a:gd name="connsiteY55" fmla="*/ 1643702 h 6181836"/>
              <a:gd name="connsiteX56" fmla="*/ 324181 w 698280"/>
              <a:gd name="connsiteY56" fmla="*/ 1728369 h 6181836"/>
              <a:gd name="connsiteX57" fmla="*/ 315715 w 698280"/>
              <a:gd name="connsiteY57" fmla="*/ 1779169 h 6181836"/>
              <a:gd name="connsiteX58" fmla="*/ 307248 w 698280"/>
              <a:gd name="connsiteY58" fmla="*/ 1897702 h 6181836"/>
              <a:gd name="connsiteX59" fmla="*/ 298781 w 698280"/>
              <a:gd name="connsiteY59" fmla="*/ 1940036 h 6181836"/>
              <a:gd name="connsiteX60" fmla="*/ 290315 w 698280"/>
              <a:gd name="connsiteY60" fmla="*/ 1999302 h 6181836"/>
              <a:gd name="connsiteX61" fmla="*/ 281848 w 698280"/>
              <a:gd name="connsiteY61" fmla="*/ 2464969 h 6181836"/>
              <a:gd name="connsiteX62" fmla="*/ 264915 w 698280"/>
              <a:gd name="connsiteY62" fmla="*/ 2634302 h 6181836"/>
              <a:gd name="connsiteX63" fmla="*/ 256448 w 698280"/>
              <a:gd name="connsiteY63" fmla="*/ 2820569 h 6181836"/>
              <a:gd name="connsiteX64" fmla="*/ 247981 w 698280"/>
              <a:gd name="connsiteY64" fmla="*/ 3404769 h 6181836"/>
              <a:gd name="connsiteX65" fmla="*/ 250231 w 698280"/>
              <a:gd name="connsiteY65" fmla="*/ 3515762 h 6181836"/>
              <a:gd name="connsiteX66" fmla="*/ 244013 w 698280"/>
              <a:gd name="connsiteY66" fmla="*/ 3634295 h 6181836"/>
              <a:gd name="connsiteX67" fmla="*/ 242690 w 698280"/>
              <a:gd name="connsiteY67" fmla="*/ 3840670 h 6181836"/>
              <a:gd name="connsiteX68" fmla="*/ 241366 w 698280"/>
              <a:gd name="connsiteY68" fmla="*/ 3914224 h 6181836"/>
              <a:gd name="connsiteX69" fmla="*/ 242690 w 698280"/>
              <a:gd name="connsiteY69" fmla="*/ 4068741 h 6181836"/>
              <a:gd name="connsiteX70" fmla="*/ 248907 w 698280"/>
              <a:gd name="connsiteY70" fmla="*/ 4187274 h 6181836"/>
              <a:gd name="connsiteX71" fmla="*/ 253803 w 698280"/>
              <a:gd name="connsiteY71" fmla="*/ 4298664 h 6181836"/>
              <a:gd name="connsiteX72" fmla="*/ 264915 w 698280"/>
              <a:gd name="connsiteY72" fmla="*/ 4522369 h 6181836"/>
              <a:gd name="connsiteX73" fmla="*/ 273381 w 698280"/>
              <a:gd name="connsiteY73" fmla="*/ 4607036 h 6181836"/>
              <a:gd name="connsiteX74" fmla="*/ 290315 w 698280"/>
              <a:gd name="connsiteY74" fmla="*/ 4717102 h 6181836"/>
              <a:gd name="connsiteX75" fmla="*/ 315715 w 698280"/>
              <a:gd name="connsiteY75" fmla="*/ 4886436 h 6181836"/>
              <a:gd name="connsiteX76" fmla="*/ 332648 w 698280"/>
              <a:gd name="connsiteY76" fmla="*/ 5013436 h 6181836"/>
              <a:gd name="connsiteX77" fmla="*/ 358048 w 698280"/>
              <a:gd name="connsiteY77" fmla="*/ 5098102 h 6181836"/>
              <a:gd name="connsiteX78" fmla="*/ 366515 w 698280"/>
              <a:gd name="connsiteY78" fmla="*/ 5131969 h 6181836"/>
              <a:gd name="connsiteX79" fmla="*/ 383448 w 698280"/>
              <a:gd name="connsiteY79" fmla="*/ 5208169 h 6181836"/>
              <a:gd name="connsiteX80" fmla="*/ 400381 w 698280"/>
              <a:gd name="connsiteY80" fmla="*/ 5233569 h 6181836"/>
              <a:gd name="connsiteX81" fmla="*/ 408848 w 698280"/>
              <a:gd name="connsiteY81" fmla="*/ 5267436 h 6181836"/>
              <a:gd name="connsiteX82" fmla="*/ 451181 w 698280"/>
              <a:gd name="connsiteY82" fmla="*/ 5318236 h 6181836"/>
              <a:gd name="connsiteX83" fmla="*/ 493515 w 698280"/>
              <a:gd name="connsiteY83" fmla="*/ 5394436 h 6181836"/>
              <a:gd name="connsiteX84" fmla="*/ 527381 w 698280"/>
              <a:gd name="connsiteY84" fmla="*/ 5445236 h 6181836"/>
              <a:gd name="connsiteX85" fmla="*/ 552781 w 698280"/>
              <a:gd name="connsiteY85" fmla="*/ 5504502 h 6181836"/>
              <a:gd name="connsiteX86" fmla="*/ 569715 w 698280"/>
              <a:gd name="connsiteY86" fmla="*/ 5529902 h 6181836"/>
              <a:gd name="connsiteX87" fmla="*/ 586648 w 698280"/>
              <a:gd name="connsiteY87" fmla="*/ 5563769 h 6181836"/>
              <a:gd name="connsiteX88" fmla="*/ 595115 w 698280"/>
              <a:gd name="connsiteY88" fmla="*/ 5597636 h 6181836"/>
              <a:gd name="connsiteX89" fmla="*/ 620515 w 698280"/>
              <a:gd name="connsiteY89" fmla="*/ 5623036 h 6181836"/>
              <a:gd name="connsiteX90" fmla="*/ 628981 w 698280"/>
              <a:gd name="connsiteY90" fmla="*/ 5656902 h 6181836"/>
              <a:gd name="connsiteX91" fmla="*/ 671315 w 698280"/>
              <a:gd name="connsiteY91" fmla="*/ 5699236 h 6181836"/>
              <a:gd name="connsiteX92" fmla="*/ 679781 w 698280"/>
              <a:gd name="connsiteY92" fmla="*/ 5724636 h 6181836"/>
              <a:gd name="connsiteX93" fmla="*/ 696715 w 698280"/>
              <a:gd name="connsiteY93" fmla="*/ 5758502 h 6181836"/>
              <a:gd name="connsiteX0" fmla="*/ 425781 w 698280"/>
              <a:gd name="connsiteY0" fmla="*/ 6181836 h 6181836"/>
              <a:gd name="connsiteX1" fmla="*/ 408848 w 698280"/>
              <a:gd name="connsiteY1" fmla="*/ 6156436 h 6181836"/>
              <a:gd name="connsiteX2" fmla="*/ 383448 w 698280"/>
              <a:gd name="connsiteY2" fmla="*/ 6105636 h 6181836"/>
              <a:gd name="connsiteX3" fmla="*/ 358048 w 698280"/>
              <a:gd name="connsiteY3" fmla="*/ 6012502 h 6181836"/>
              <a:gd name="connsiteX4" fmla="*/ 324181 w 698280"/>
              <a:gd name="connsiteY4" fmla="*/ 5961702 h 6181836"/>
              <a:gd name="connsiteX5" fmla="*/ 315715 w 698280"/>
              <a:gd name="connsiteY5" fmla="*/ 5936302 h 6181836"/>
              <a:gd name="connsiteX6" fmla="*/ 298781 w 698280"/>
              <a:gd name="connsiteY6" fmla="*/ 5919369 h 6181836"/>
              <a:gd name="connsiteX7" fmla="*/ 281848 w 698280"/>
              <a:gd name="connsiteY7" fmla="*/ 5860102 h 6181836"/>
              <a:gd name="connsiteX8" fmla="*/ 247981 w 698280"/>
              <a:gd name="connsiteY8" fmla="*/ 5809302 h 6181836"/>
              <a:gd name="connsiteX9" fmla="*/ 239515 w 698280"/>
              <a:gd name="connsiteY9" fmla="*/ 5783902 h 6181836"/>
              <a:gd name="connsiteX10" fmla="*/ 222581 w 698280"/>
              <a:gd name="connsiteY10" fmla="*/ 5758502 h 6181836"/>
              <a:gd name="connsiteX11" fmla="*/ 197181 w 698280"/>
              <a:gd name="connsiteY11" fmla="*/ 5699236 h 6181836"/>
              <a:gd name="connsiteX12" fmla="*/ 188715 w 698280"/>
              <a:gd name="connsiteY12" fmla="*/ 5648436 h 6181836"/>
              <a:gd name="connsiteX13" fmla="*/ 180248 w 698280"/>
              <a:gd name="connsiteY13" fmla="*/ 5623036 h 6181836"/>
              <a:gd name="connsiteX14" fmla="*/ 171781 w 698280"/>
              <a:gd name="connsiteY14" fmla="*/ 5589169 h 6181836"/>
              <a:gd name="connsiteX15" fmla="*/ 154848 w 698280"/>
              <a:gd name="connsiteY15" fmla="*/ 5529902 h 6181836"/>
              <a:gd name="connsiteX16" fmla="*/ 137915 w 698280"/>
              <a:gd name="connsiteY16" fmla="*/ 5402902 h 6181836"/>
              <a:gd name="connsiteX17" fmla="*/ 129448 w 698280"/>
              <a:gd name="connsiteY17" fmla="*/ 5377502 h 6181836"/>
              <a:gd name="connsiteX18" fmla="*/ 120981 w 698280"/>
              <a:gd name="connsiteY18" fmla="*/ 5326702 h 6181836"/>
              <a:gd name="connsiteX19" fmla="*/ 104048 w 698280"/>
              <a:gd name="connsiteY19" fmla="*/ 5182769 h 6181836"/>
              <a:gd name="connsiteX20" fmla="*/ 95581 w 698280"/>
              <a:gd name="connsiteY20" fmla="*/ 5140436 h 6181836"/>
              <a:gd name="connsiteX21" fmla="*/ 78648 w 698280"/>
              <a:gd name="connsiteY21" fmla="*/ 5089636 h 6181836"/>
              <a:gd name="connsiteX22" fmla="*/ 70181 w 698280"/>
              <a:gd name="connsiteY22" fmla="*/ 5021902 h 6181836"/>
              <a:gd name="connsiteX23" fmla="*/ 61715 w 698280"/>
              <a:gd name="connsiteY23" fmla="*/ 4988036 h 6181836"/>
              <a:gd name="connsiteX24" fmla="*/ 53248 w 698280"/>
              <a:gd name="connsiteY24" fmla="*/ 4937236 h 6181836"/>
              <a:gd name="connsiteX25" fmla="*/ 19381 w 698280"/>
              <a:gd name="connsiteY25" fmla="*/ 4632436 h 6181836"/>
              <a:gd name="connsiteX26" fmla="*/ 6416 w 698280"/>
              <a:gd name="connsiteY26" fmla="*/ 4325916 h 6181836"/>
              <a:gd name="connsiteX27" fmla="*/ 12633 w 698280"/>
              <a:gd name="connsiteY27" fmla="*/ 4222067 h 6181836"/>
              <a:gd name="connsiteX28" fmla="*/ 6814 w 698280"/>
              <a:gd name="connsiteY28" fmla="*/ 4087525 h 6181836"/>
              <a:gd name="connsiteX29" fmla="*/ 66 w 698280"/>
              <a:gd name="connsiteY29" fmla="*/ 3833394 h 6181836"/>
              <a:gd name="connsiteX30" fmla="*/ 6417 w 698280"/>
              <a:gd name="connsiteY30" fmla="*/ 3752299 h 6181836"/>
              <a:gd name="connsiteX31" fmla="*/ 2448 w 698280"/>
              <a:gd name="connsiteY31" fmla="*/ 3531769 h 6181836"/>
              <a:gd name="connsiteX32" fmla="*/ 19381 w 698280"/>
              <a:gd name="connsiteY32" fmla="*/ 2879836 h 6181836"/>
              <a:gd name="connsiteX33" fmla="*/ 44781 w 698280"/>
              <a:gd name="connsiteY33" fmla="*/ 2405702 h 6181836"/>
              <a:gd name="connsiteX34" fmla="*/ 53248 w 698280"/>
              <a:gd name="connsiteY34" fmla="*/ 1694502 h 6181836"/>
              <a:gd name="connsiteX35" fmla="*/ 61715 w 698280"/>
              <a:gd name="connsiteY35" fmla="*/ 1643702 h 6181836"/>
              <a:gd name="connsiteX36" fmla="*/ 70181 w 698280"/>
              <a:gd name="connsiteY36" fmla="*/ 1584436 h 6181836"/>
              <a:gd name="connsiteX37" fmla="*/ 78648 w 698280"/>
              <a:gd name="connsiteY37" fmla="*/ 1550569 h 6181836"/>
              <a:gd name="connsiteX38" fmla="*/ 76399 w 698280"/>
              <a:gd name="connsiteY38" fmla="*/ 1464976 h 6181836"/>
              <a:gd name="connsiteX39" fmla="*/ 82617 w 698280"/>
              <a:gd name="connsiteY39" fmla="*/ 1350015 h 6181836"/>
              <a:gd name="connsiteX40" fmla="*/ 95581 w 698280"/>
              <a:gd name="connsiteY40" fmla="*/ 1203436 h 6181836"/>
              <a:gd name="connsiteX41" fmla="*/ 104048 w 698280"/>
              <a:gd name="connsiteY41" fmla="*/ 830902 h 6181836"/>
              <a:gd name="connsiteX42" fmla="*/ 112515 w 698280"/>
              <a:gd name="connsiteY42" fmla="*/ 754702 h 6181836"/>
              <a:gd name="connsiteX43" fmla="*/ 129448 w 698280"/>
              <a:gd name="connsiteY43" fmla="*/ 593836 h 6181836"/>
              <a:gd name="connsiteX44" fmla="*/ 146381 w 698280"/>
              <a:gd name="connsiteY44" fmla="*/ 314436 h 6181836"/>
              <a:gd name="connsiteX45" fmla="*/ 154848 w 698280"/>
              <a:gd name="connsiteY45" fmla="*/ 272102 h 6181836"/>
              <a:gd name="connsiteX46" fmla="*/ 166887 w 698280"/>
              <a:gd name="connsiteY46" fmla="*/ 37152 h 6181836"/>
              <a:gd name="connsiteX47" fmla="*/ 348259 w 698280"/>
              <a:gd name="connsiteY47" fmla="*/ 49191 h 6181836"/>
              <a:gd name="connsiteX48" fmla="*/ 402631 w 698280"/>
              <a:gd name="connsiteY48" fmla="*/ 50514 h 6181836"/>
              <a:gd name="connsiteX49" fmla="*/ 496690 w 698280"/>
              <a:gd name="connsiteY49" fmla="*/ 53160 h 6181836"/>
              <a:gd name="connsiteX50" fmla="*/ 459648 w 698280"/>
              <a:gd name="connsiteY50" fmla="*/ 390636 h 6181836"/>
              <a:gd name="connsiteX51" fmla="*/ 434248 w 698280"/>
              <a:gd name="connsiteY51" fmla="*/ 551502 h 6181836"/>
              <a:gd name="connsiteX52" fmla="*/ 408848 w 698280"/>
              <a:gd name="connsiteY52" fmla="*/ 686969 h 6181836"/>
              <a:gd name="connsiteX53" fmla="*/ 391915 w 698280"/>
              <a:gd name="connsiteY53" fmla="*/ 797036 h 6181836"/>
              <a:gd name="connsiteX54" fmla="*/ 382125 w 698280"/>
              <a:gd name="connsiteY54" fmla="*/ 1016508 h 6181836"/>
              <a:gd name="connsiteX55" fmla="*/ 341115 w 698280"/>
              <a:gd name="connsiteY55" fmla="*/ 1643702 h 6181836"/>
              <a:gd name="connsiteX56" fmla="*/ 324181 w 698280"/>
              <a:gd name="connsiteY56" fmla="*/ 1728369 h 6181836"/>
              <a:gd name="connsiteX57" fmla="*/ 315715 w 698280"/>
              <a:gd name="connsiteY57" fmla="*/ 1779169 h 6181836"/>
              <a:gd name="connsiteX58" fmla="*/ 307248 w 698280"/>
              <a:gd name="connsiteY58" fmla="*/ 1897702 h 6181836"/>
              <a:gd name="connsiteX59" fmla="*/ 298781 w 698280"/>
              <a:gd name="connsiteY59" fmla="*/ 1940036 h 6181836"/>
              <a:gd name="connsiteX60" fmla="*/ 290315 w 698280"/>
              <a:gd name="connsiteY60" fmla="*/ 1999302 h 6181836"/>
              <a:gd name="connsiteX61" fmla="*/ 281848 w 698280"/>
              <a:gd name="connsiteY61" fmla="*/ 2464969 h 6181836"/>
              <a:gd name="connsiteX62" fmla="*/ 264915 w 698280"/>
              <a:gd name="connsiteY62" fmla="*/ 2634302 h 6181836"/>
              <a:gd name="connsiteX63" fmla="*/ 256448 w 698280"/>
              <a:gd name="connsiteY63" fmla="*/ 2820569 h 6181836"/>
              <a:gd name="connsiteX64" fmla="*/ 247981 w 698280"/>
              <a:gd name="connsiteY64" fmla="*/ 3404769 h 6181836"/>
              <a:gd name="connsiteX65" fmla="*/ 250231 w 698280"/>
              <a:gd name="connsiteY65" fmla="*/ 3515762 h 6181836"/>
              <a:gd name="connsiteX66" fmla="*/ 244013 w 698280"/>
              <a:gd name="connsiteY66" fmla="*/ 3634295 h 6181836"/>
              <a:gd name="connsiteX67" fmla="*/ 242690 w 698280"/>
              <a:gd name="connsiteY67" fmla="*/ 3840670 h 6181836"/>
              <a:gd name="connsiteX68" fmla="*/ 241366 w 698280"/>
              <a:gd name="connsiteY68" fmla="*/ 3914224 h 6181836"/>
              <a:gd name="connsiteX69" fmla="*/ 242690 w 698280"/>
              <a:gd name="connsiteY69" fmla="*/ 4068741 h 6181836"/>
              <a:gd name="connsiteX70" fmla="*/ 248907 w 698280"/>
              <a:gd name="connsiteY70" fmla="*/ 4187274 h 6181836"/>
              <a:gd name="connsiteX71" fmla="*/ 253803 w 698280"/>
              <a:gd name="connsiteY71" fmla="*/ 4298664 h 6181836"/>
              <a:gd name="connsiteX72" fmla="*/ 264915 w 698280"/>
              <a:gd name="connsiteY72" fmla="*/ 4522369 h 6181836"/>
              <a:gd name="connsiteX73" fmla="*/ 273381 w 698280"/>
              <a:gd name="connsiteY73" fmla="*/ 4607036 h 6181836"/>
              <a:gd name="connsiteX74" fmla="*/ 290315 w 698280"/>
              <a:gd name="connsiteY74" fmla="*/ 4717102 h 6181836"/>
              <a:gd name="connsiteX75" fmla="*/ 315715 w 698280"/>
              <a:gd name="connsiteY75" fmla="*/ 4886436 h 6181836"/>
              <a:gd name="connsiteX76" fmla="*/ 332648 w 698280"/>
              <a:gd name="connsiteY76" fmla="*/ 5013436 h 6181836"/>
              <a:gd name="connsiteX77" fmla="*/ 358048 w 698280"/>
              <a:gd name="connsiteY77" fmla="*/ 5098102 h 6181836"/>
              <a:gd name="connsiteX78" fmla="*/ 366515 w 698280"/>
              <a:gd name="connsiteY78" fmla="*/ 5131969 h 6181836"/>
              <a:gd name="connsiteX79" fmla="*/ 383448 w 698280"/>
              <a:gd name="connsiteY79" fmla="*/ 5208169 h 6181836"/>
              <a:gd name="connsiteX80" fmla="*/ 400381 w 698280"/>
              <a:gd name="connsiteY80" fmla="*/ 5233569 h 6181836"/>
              <a:gd name="connsiteX81" fmla="*/ 408848 w 698280"/>
              <a:gd name="connsiteY81" fmla="*/ 5267436 h 6181836"/>
              <a:gd name="connsiteX82" fmla="*/ 451181 w 698280"/>
              <a:gd name="connsiteY82" fmla="*/ 5318236 h 6181836"/>
              <a:gd name="connsiteX83" fmla="*/ 493515 w 698280"/>
              <a:gd name="connsiteY83" fmla="*/ 5394436 h 6181836"/>
              <a:gd name="connsiteX84" fmla="*/ 527381 w 698280"/>
              <a:gd name="connsiteY84" fmla="*/ 5445236 h 6181836"/>
              <a:gd name="connsiteX85" fmla="*/ 552781 w 698280"/>
              <a:gd name="connsiteY85" fmla="*/ 5504502 h 6181836"/>
              <a:gd name="connsiteX86" fmla="*/ 569715 w 698280"/>
              <a:gd name="connsiteY86" fmla="*/ 5529902 h 6181836"/>
              <a:gd name="connsiteX87" fmla="*/ 586648 w 698280"/>
              <a:gd name="connsiteY87" fmla="*/ 5563769 h 6181836"/>
              <a:gd name="connsiteX88" fmla="*/ 595115 w 698280"/>
              <a:gd name="connsiteY88" fmla="*/ 5597636 h 6181836"/>
              <a:gd name="connsiteX89" fmla="*/ 620515 w 698280"/>
              <a:gd name="connsiteY89" fmla="*/ 5623036 h 6181836"/>
              <a:gd name="connsiteX90" fmla="*/ 628981 w 698280"/>
              <a:gd name="connsiteY90" fmla="*/ 5656902 h 6181836"/>
              <a:gd name="connsiteX91" fmla="*/ 671315 w 698280"/>
              <a:gd name="connsiteY91" fmla="*/ 5699236 h 6181836"/>
              <a:gd name="connsiteX92" fmla="*/ 679781 w 698280"/>
              <a:gd name="connsiteY92" fmla="*/ 5724636 h 6181836"/>
              <a:gd name="connsiteX93" fmla="*/ 696715 w 698280"/>
              <a:gd name="connsiteY93" fmla="*/ 5758502 h 6181836"/>
              <a:gd name="connsiteX0" fmla="*/ 425781 w 698280"/>
              <a:gd name="connsiteY0" fmla="*/ 6181836 h 6181836"/>
              <a:gd name="connsiteX1" fmla="*/ 408848 w 698280"/>
              <a:gd name="connsiteY1" fmla="*/ 6156436 h 6181836"/>
              <a:gd name="connsiteX2" fmla="*/ 383448 w 698280"/>
              <a:gd name="connsiteY2" fmla="*/ 6105636 h 6181836"/>
              <a:gd name="connsiteX3" fmla="*/ 358048 w 698280"/>
              <a:gd name="connsiteY3" fmla="*/ 6012502 h 6181836"/>
              <a:gd name="connsiteX4" fmla="*/ 324181 w 698280"/>
              <a:gd name="connsiteY4" fmla="*/ 5961702 h 6181836"/>
              <a:gd name="connsiteX5" fmla="*/ 315715 w 698280"/>
              <a:gd name="connsiteY5" fmla="*/ 5936302 h 6181836"/>
              <a:gd name="connsiteX6" fmla="*/ 298781 w 698280"/>
              <a:gd name="connsiteY6" fmla="*/ 5919369 h 6181836"/>
              <a:gd name="connsiteX7" fmla="*/ 281848 w 698280"/>
              <a:gd name="connsiteY7" fmla="*/ 5860102 h 6181836"/>
              <a:gd name="connsiteX8" fmla="*/ 247981 w 698280"/>
              <a:gd name="connsiteY8" fmla="*/ 5809302 h 6181836"/>
              <a:gd name="connsiteX9" fmla="*/ 239515 w 698280"/>
              <a:gd name="connsiteY9" fmla="*/ 5783902 h 6181836"/>
              <a:gd name="connsiteX10" fmla="*/ 222581 w 698280"/>
              <a:gd name="connsiteY10" fmla="*/ 5758502 h 6181836"/>
              <a:gd name="connsiteX11" fmla="*/ 197181 w 698280"/>
              <a:gd name="connsiteY11" fmla="*/ 5699236 h 6181836"/>
              <a:gd name="connsiteX12" fmla="*/ 188715 w 698280"/>
              <a:gd name="connsiteY12" fmla="*/ 5648436 h 6181836"/>
              <a:gd name="connsiteX13" fmla="*/ 180248 w 698280"/>
              <a:gd name="connsiteY13" fmla="*/ 5623036 h 6181836"/>
              <a:gd name="connsiteX14" fmla="*/ 171781 w 698280"/>
              <a:gd name="connsiteY14" fmla="*/ 5589169 h 6181836"/>
              <a:gd name="connsiteX15" fmla="*/ 154848 w 698280"/>
              <a:gd name="connsiteY15" fmla="*/ 5529902 h 6181836"/>
              <a:gd name="connsiteX16" fmla="*/ 137915 w 698280"/>
              <a:gd name="connsiteY16" fmla="*/ 5402902 h 6181836"/>
              <a:gd name="connsiteX17" fmla="*/ 129448 w 698280"/>
              <a:gd name="connsiteY17" fmla="*/ 5377502 h 6181836"/>
              <a:gd name="connsiteX18" fmla="*/ 120981 w 698280"/>
              <a:gd name="connsiteY18" fmla="*/ 5326702 h 6181836"/>
              <a:gd name="connsiteX19" fmla="*/ 104048 w 698280"/>
              <a:gd name="connsiteY19" fmla="*/ 5182769 h 6181836"/>
              <a:gd name="connsiteX20" fmla="*/ 95581 w 698280"/>
              <a:gd name="connsiteY20" fmla="*/ 5140436 h 6181836"/>
              <a:gd name="connsiteX21" fmla="*/ 78648 w 698280"/>
              <a:gd name="connsiteY21" fmla="*/ 5089636 h 6181836"/>
              <a:gd name="connsiteX22" fmla="*/ 70181 w 698280"/>
              <a:gd name="connsiteY22" fmla="*/ 5021902 h 6181836"/>
              <a:gd name="connsiteX23" fmla="*/ 61715 w 698280"/>
              <a:gd name="connsiteY23" fmla="*/ 4988036 h 6181836"/>
              <a:gd name="connsiteX24" fmla="*/ 53248 w 698280"/>
              <a:gd name="connsiteY24" fmla="*/ 4937236 h 6181836"/>
              <a:gd name="connsiteX25" fmla="*/ 19381 w 698280"/>
              <a:gd name="connsiteY25" fmla="*/ 4632436 h 6181836"/>
              <a:gd name="connsiteX26" fmla="*/ 6416 w 698280"/>
              <a:gd name="connsiteY26" fmla="*/ 4325916 h 6181836"/>
              <a:gd name="connsiteX27" fmla="*/ 12633 w 698280"/>
              <a:gd name="connsiteY27" fmla="*/ 4222067 h 6181836"/>
              <a:gd name="connsiteX28" fmla="*/ 6814 w 698280"/>
              <a:gd name="connsiteY28" fmla="*/ 4087525 h 6181836"/>
              <a:gd name="connsiteX29" fmla="*/ 66 w 698280"/>
              <a:gd name="connsiteY29" fmla="*/ 3833394 h 6181836"/>
              <a:gd name="connsiteX30" fmla="*/ 6417 w 698280"/>
              <a:gd name="connsiteY30" fmla="*/ 3752299 h 6181836"/>
              <a:gd name="connsiteX31" fmla="*/ 2448 w 698280"/>
              <a:gd name="connsiteY31" fmla="*/ 3531769 h 6181836"/>
              <a:gd name="connsiteX32" fmla="*/ 19381 w 698280"/>
              <a:gd name="connsiteY32" fmla="*/ 2879836 h 6181836"/>
              <a:gd name="connsiteX33" fmla="*/ 44781 w 698280"/>
              <a:gd name="connsiteY33" fmla="*/ 2405702 h 6181836"/>
              <a:gd name="connsiteX34" fmla="*/ 53248 w 698280"/>
              <a:gd name="connsiteY34" fmla="*/ 1694502 h 6181836"/>
              <a:gd name="connsiteX35" fmla="*/ 61715 w 698280"/>
              <a:gd name="connsiteY35" fmla="*/ 1643702 h 6181836"/>
              <a:gd name="connsiteX36" fmla="*/ 70181 w 698280"/>
              <a:gd name="connsiteY36" fmla="*/ 1584436 h 6181836"/>
              <a:gd name="connsiteX37" fmla="*/ 78648 w 698280"/>
              <a:gd name="connsiteY37" fmla="*/ 1550569 h 6181836"/>
              <a:gd name="connsiteX38" fmla="*/ 76399 w 698280"/>
              <a:gd name="connsiteY38" fmla="*/ 1464976 h 6181836"/>
              <a:gd name="connsiteX39" fmla="*/ 82617 w 698280"/>
              <a:gd name="connsiteY39" fmla="*/ 1350015 h 6181836"/>
              <a:gd name="connsiteX40" fmla="*/ 95581 w 698280"/>
              <a:gd name="connsiteY40" fmla="*/ 1203436 h 6181836"/>
              <a:gd name="connsiteX41" fmla="*/ 104048 w 698280"/>
              <a:gd name="connsiteY41" fmla="*/ 830902 h 6181836"/>
              <a:gd name="connsiteX42" fmla="*/ 112515 w 698280"/>
              <a:gd name="connsiteY42" fmla="*/ 754702 h 6181836"/>
              <a:gd name="connsiteX43" fmla="*/ 129448 w 698280"/>
              <a:gd name="connsiteY43" fmla="*/ 593836 h 6181836"/>
              <a:gd name="connsiteX44" fmla="*/ 146381 w 698280"/>
              <a:gd name="connsiteY44" fmla="*/ 314436 h 6181836"/>
              <a:gd name="connsiteX45" fmla="*/ 154848 w 698280"/>
              <a:gd name="connsiteY45" fmla="*/ 272102 h 6181836"/>
              <a:gd name="connsiteX46" fmla="*/ 166887 w 698280"/>
              <a:gd name="connsiteY46" fmla="*/ 37152 h 6181836"/>
              <a:gd name="connsiteX47" fmla="*/ 348259 w 698280"/>
              <a:gd name="connsiteY47" fmla="*/ 49191 h 6181836"/>
              <a:gd name="connsiteX48" fmla="*/ 402631 w 698280"/>
              <a:gd name="connsiteY48" fmla="*/ 50514 h 6181836"/>
              <a:gd name="connsiteX49" fmla="*/ 496690 w 698280"/>
              <a:gd name="connsiteY49" fmla="*/ 53160 h 6181836"/>
              <a:gd name="connsiteX50" fmla="*/ 459648 w 698280"/>
              <a:gd name="connsiteY50" fmla="*/ 390636 h 6181836"/>
              <a:gd name="connsiteX51" fmla="*/ 434248 w 698280"/>
              <a:gd name="connsiteY51" fmla="*/ 551502 h 6181836"/>
              <a:gd name="connsiteX52" fmla="*/ 408848 w 698280"/>
              <a:gd name="connsiteY52" fmla="*/ 686969 h 6181836"/>
              <a:gd name="connsiteX53" fmla="*/ 391915 w 698280"/>
              <a:gd name="connsiteY53" fmla="*/ 797036 h 6181836"/>
              <a:gd name="connsiteX54" fmla="*/ 382125 w 698280"/>
              <a:gd name="connsiteY54" fmla="*/ 1016508 h 6181836"/>
              <a:gd name="connsiteX55" fmla="*/ 341115 w 698280"/>
              <a:gd name="connsiteY55" fmla="*/ 1643702 h 6181836"/>
              <a:gd name="connsiteX56" fmla="*/ 324181 w 698280"/>
              <a:gd name="connsiteY56" fmla="*/ 1728369 h 6181836"/>
              <a:gd name="connsiteX57" fmla="*/ 315715 w 698280"/>
              <a:gd name="connsiteY57" fmla="*/ 1779169 h 6181836"/>
              <a:gd name="connsiteX58" fmla="*/ 307248 w 698280"/>
              <a:gd name="connsiteY58" fmla="*/ 1897702 h 6181836"/>
              <a:gd name="connsiteX59" fmla="*/ 298781 w 698280"/>
              <a:gd name="connsiteY59" fmla="*/ 1940036 h 6181836"/>
              <a:gd name="connsiteX60" fmla="*/ 301031 w 698280"/>
              <a:gd name="connsiteY60" fmla="*/ 2013589 h 6181836"/>
              <a:gd name="connsiteX61" fmla="*/ 281848 w 698280"/>
              <a:gd name="connsiteY61" fmla="*/ 2464969 h 6181836"/>
              <a:gd name="connsiteX62" fmla="*/ 264915 w 698280"/>
              <a:gd name="connsiteY62" fmla="*/ 2634302 h 6181836"/>
              <a:gd name="connsiteX63" fmla="*/ 256448 w 698280"/>
              <a:gd name="connsiteY63" fmla="*/ 2820569 h 6181836"/>
              <a:gd name="connsiteX64" fmla="*/ 247981 w 698280"/>
              <a:gd name="connsiteY64" fmla="*/ 3404769 h 6181836"/>
              <a:gd name="connsiteX65" fmla="*/ 250231 w 698280"/>
              <a:gd name="connsiteY65" fmla="*/ 3515762 h 6181836"/>
              <a:gd name="connsiteX66" fmla="*/ 244013 w 698280"/>
              <a:gd name="connsiteY66" fmla="*/ 3634295 h 6181836"/>
              <a:gd name="connsiteX67" fmla="*/ 242690 w 698280"/>
              <a:gd name="connsiteY67" fmla="*/ 3840670 h 6181836"/>
              <a:gd name="connsiteX68" fmla="*/ 241366 w 698280"/>
              <a:gd name="connsiteY68" fmla="*/ 3914224 h 6181836"/>
              <a:gd name="connsiteX69" fmla="*/ 242690 w 698280"/>
              <a:gd name="connsiteY69" fmla="*/ 4068741 h 6181836"/>
              <a:gd name="connsiteX70" fmla="*/ 248907 w 698280"/>
              <a:gd name="connsiteY70" fmla="*/ 4187274 h 6181836"/>
              <a:gd name="connsiteX71" fmla="*/ 253803 w 698280"/>
              <a:gd name="connsiteY71" fmla="*/ 4298664 h 6181836"/>
              <a:gd name="connsiteX72" fmla="*/ 264915 w 698280"/>
              <a:gd name="connsiteY72" fmla="*/ 4522369 h 6181836"/>
              <a:gd name="connsiteX73" fmla="*/ 273381 w 698280"/>
              <a:gd name="connsiteY73" fmla="*/ 4607036 h 6181836"/>
              <a:gd name="connsiteX74" fmla="*/ 290315 w 698280"/>
              <a:gd name="connsiteY74" fmla="*/ 4717102 h 6181836"/>
              <a:gd name="connsiteX75" fmla="*/ 315715 w 698280"/>
              <a:gd name="connsiteY75" fmla="*/ 4886436 h 6181836"/>
              <a:gd name="connsiteX76" fmla="*/ 332648 w 698280"/>
              <a:gd name="connsiteY76" fmla="*/ 5013436 h 6181836"/>
              <a:gd name="connsiteX77" fmla="*/ 358048 w 698280"/>
              <a:gd name="connsiteY77" fmla="*/ 5098102 h 6181836"/>
              <a:gd name="connsiteX78" fmla="*/ 366515 w 698280"/>
              <a:gd name="connsiteY78" fmla="*/ 5131969 h 6181836"/>
              <a:gd name="connsiteX79" fmla="*/ 383448 w 698280"/>
              <a:gd name="connsiteY79" fmla="*/ 5208169 h 6181836"/>
              <a:gd name="connsiteX80" fmla="*/ 400381 w 698280"/>
              <a:gd name="connsiteY80" fmla="*/ 5233569 h 6181836"/>
              <a:gd name="connsiteX81" fmla="*/ 408848 w 698280"/>
              <a:gd name="connsiteY81" fmla="*/ 5267436 h 6181836"/>
              <a:gd name="connsiteX82" fmla="*/ 451181 w 698280"/>
              <a:gd name="connsiteY82" fmla="*/ 5318236 h 6181836"/>
              <a:gd name="connsiteX83" fmla="*/ 493515 w 698280"/>
              <a:gd name="connsiteY83" fmla="*/ 5394436 h 6181836"/>
              <a:gd name="connsiteX84" fmla="*/ 527381 w 698280"/>
              <a:gd name="connsiteY84" fmla="*/ 5445236 h 6181836"/>
              <a:gd name="connsiteX85" fmla="*/ 552781 w 698280"/>
              <a:gd name="connsiteY85" fmla="*/ 5504502 h 6181836"/>
              <a:gd name="connsiteX86" fmla="*/ 569715 w 698280"/>
              <a:gd name="connsiteY86" fmla="*/ 5529902 h 6181836"/>
              <a:gd name="connsiteX87" fmla="*/ 586648 w 698280"/>
              <a:gd name="connsiteY87" fmla="*/ 5563769 h 6181836"/>
              <a:gd name="connsiteX88" fmla="*/ 595115 w 698280"/>
              <a:gd name="connsiteY88" fmla="*/ 5597636 h 6181836"/>
              <a:gd name="connsiteX89" fmla="*/ 620515 w 698280"/>
              <a:gd name="connsiteY89" fmla="*/ 5623036 h 6181836"/>
              <a:gd name="connsiteX90" fmla="*/ 628981 w 698280"/>
              <a:gd name="connsiteY90" fmla="*/ 5656902 h 6181836"/>
              <a:gd name="connsiteX91" fmla="*/ 671315 w 698280"/>
              <a:gd name="connsiteY91" fmla="*/ 5699236 h 6181836"/>
              <a:gd name="connsiteX92" fmla="*/ 679781 w 698280"/>
              <a:gd name="connsiteY92" fmla="*/ 5724636 h 6181836"/>
              <a:gd name="connsiteX93" fmla="*/ 696715 w 698280"/>
              <a:gd name="connsiteY93" fmla="*/ 5758502 h 6181836"/>
              <a:gd name="connsiteX0" fmla="*/ 425781 w 698280"/>
              <a:gd name="connsiteY0" fmla="*/ 6181836 h 6181836"/>
              <a:gd name="connsiteX1" fmla="*/ 408848 w 698280"/>
              <a:gd name="connsiteY1" fmla="*/ 6156436 h 6181836"/>
              <a:gd name="connsiteX2" fmla="*/ 383448 w 698280"/>
              <a:gd name="connsiteY2" fmla="*/ 6105636 h 6181836"/>
              <a:gd name="connsiteX3" fmla="*/ 358048 w 698280"/>
              <a:gd name="connsiteY3" fmla="*/ 6012502 h 6181836"/>
              <a:gd name="connsiteX4" fmla="*/ 324181 w 698280"/>
              <a:gd name="connsiteY4" fmla="*/ 5961702 h 6181836"/>
              <a:gd name="connsiteX5" fmla="*/ 315715 w 698280"/>
              <a:gd name="connsiteY5" fmla="*/ 5936302 h 6181836"/>
              <a:gd name="connsiteX6" fmla="*/ 298781 w 698280"/>
              <a:gd name="connsiteY6" fmla="*/ 5919369 h 6181836"/>
              <a:gd name="connsiteX7" fmla="*/ 281848 w 698280"/>
              <a:gd name="connsiteY7" fmla="*/ 5860102 h 6181836"/>
              <a:gd name="connsiteX8" fmla="*/ 247981 w 698280"/>
              <a:gd name="connsiteY8" fmla="*/ 5809302 h 6181836"/>
              <a:gd name="connsiteX9" fmla="*/ 239515 w 698280"/>
              <a:gd name="connsiteY9" fmla="*/ 5783902 h 6181836"/>
              <a:gd name="connsiteX10" fmla="*/ 222581 w 698280"/>
              <a:gd name="connsiteY10" fmla="*/ 5758502 h 6181836"/>
              <a:gd name="connsiteX11" fmla="*/ 197181 w 698280"/>
              <a:gd name="connsiteY11" fmla="*/ 5699236 h 6181836"/>
              <a:gd name="connsiteX12" fmla="*/ 188715 w 698280"/>
              <a:gd name="connsiteY12" fmla="*/ 5648436 h 6181836"/>
              <a:gd name="connsiteX13" fmla="*/ 180248 w 698280"/>
              <a:gd name="connsiteY13" fmla="*/ 5623036 h 6181836"/>
              <a:gd name="connsiteX14" fmla="*/ 171781 w 698280"/>
              <a:gd name="connsiteY14" fmla="*/ 5589169 h 6181836"/>
              <a:gd name="connsiteX15" fmla="*/ 154848 w 698280"/>
              <a:gd name="connsiteY15" fmla="*/ 5529902 h 6181836"/>
              <a:gd name="connsiteX16" fmla="*/ 137915 w 698280"/>
              <a:gd name="connsiteY16" fmla="*/ 5402902 h 6181836"/>
              <a:gd name="connsiteX17" fmla="*/ 129448 w 698280"/>
              <a:gd name="connsiteY17" fmla="*/ 5377502 h 6181836"/>
              <a:gd name="connsiteX18" fmla="*/ 120981 w 698280"/>
              <a:gd name="connsiteY18" fmla="*/ 5326702 h 6181836"/>
              <a:gd name="connsiteX19" fmla="*/ 104048 w 698280"/>
              <a:gd name="connsiteY19" fmla="*/ 5182769 h 6181836"/>
              <a:gd name="connsiteX20" fmla="*/ 95581 w 698280"/>
              <a:gd name="connsiteY20" fmla="*/ 5140436 h 6181836"/>
              <a:gd name="connsiteX21" fmla="*/ 78648 w 698280"/>
              <a:gd name="connsiteY21" fmla="*/ 5089636 h 6181836"/>
              <a:gd name="connsiteX22" fmla="*/ 70181 w 698280"/>
              <a:gd name="connsiteY22" fmla="*/ 5021902 h 6181836"/>
              <a:gd name="connsiteX23" fmla="*/ 61715 w 698280"/>
              <a:gd name="connsiteY23" fmla="*/ 4988036 h 6181836"/>
              <a:gd name="connsiteX24" fmla="*/ 53248 w 698280"/>
              <a:gd name="connsiteY24" fmla="*/ 4937236 h 6181836"/>
              <a:gd name="connsiteX25" fmla="*/ 19381 w 698280"/>
              <a:gd name="connsiteY25" fmla="*/ 4632436 h 6181836"/>
              <a:gd name="connsiteX26" fmla="*/ 6416 w 698280"/>
              <a:gd name="connsiteY26" fmla="*/ 4325916 h 6181836"/>
              <a:gd name="connsiteX27" fmla="*/ 12633 w 698280"/>
              <a:gd name="connsiteY27" fmla="*/ 4222067 h 6181836"/>
              <a:gd name="connsiteX28" fmla="*/ 6814 w 698280"/>
              <a:gd name="connsiteY28" fmla="*/ 4087525 h 6181836"/>
              <a:gd name="connsiteX29" fmla="*/ 66 w 698280"/>
              <a:gd name="connsiteY29" fmla="*/ 3833394 h 6181836"/>
              <a:gd name="connsiteX30" fmla="*/ 6417 w 698280"/>
              <a:gd name="connsiteY30" fmla="*/ 3752299 h 6181836"/>
              <a:gd name="connsiteX31" fmla="*/ 2448 w 698280"/>
              <a:gd name="connsiteY31" fmla="*/ 3531769 h 6181836"/>
              <a:gd name="connsiteX32" fmla="*/ 19381 w 698280"/>
              <a:gd name="connsiteY32" fmla="*/ 2879836 h 6181836"/>
              <a:gd name="connsiteX33" fmla="*/ 44781 w 698280"/>
              <a:gd name="connsiteY33" fmla="*/ 2405702 h 6181836"/>
              <a:gd name="connsiteX34" fmla="*/ 53248 w 698280"/>
              <a:gd name="connsiteY34" fmla="*/ 1694502 h 6181836"/>
              <a:gd name="connsiteX35" fmla="*/ 61715 w 698280"/>
              <a:gd name="connsiteY35" fmla="*/ 1643702 h 6181836"/>
              <a:gd name="connsiteX36" fmla="*/ 70181 w 698280"/>
              <a:gd name="connsiteY36" fmla="*/ 1584436 h 6181836"/>
              <a:gd name="connsiteX37" fmla="*/ 76399 w 698280"/>
              <a:gd name="connsiteY37" fmla="*/ 1464976 h 6181836"/>
              <a:gd name="connsiteX38" fmla="*/ 82617 w 698280"/>
              <a:gd name="connsiteY38" fmla="*/ 1350015 h 6181836"/>
              <a:gd name="connsiteX39" fmla="*/ 95581 w 698280"/>
              <a:gd name="connsiteY39" fmla="*/ 1203436 h 6181836"/>
              <a:gd name="connsiteX40" fmla="*/ 104048 w 698280"/>
              <a:gd name="connsiteY40" fmla="*/ 830902 h 6181836"/>
              <a:gd name="connsiteX41" fmla="*/ 112515 w 698280"/>
              <a:gd name="connsiteY41" fmla="*/ 754702 h 6181836"/>
              <a:gd name="connsiteX42" fmla="*/ 129448 w 698280"/>
              <a:gd name="connsiteY42" fmla="*/ 593836 h 6181836"/>
              <a:gd name="connsiteX43" fmla="*/ 146381 w 698280"/>
              <a:gd name="connsiteY43" fmla="*/ 314436 h 6181836"/>
              <a:gd name="connsiteX44" fmla="*/ 154848 w 698280"/>
              <a:gd name="connsiteY44" fmla="*/ 272102 h 6181836"/>
              <a:gd name="connsiteX45" fmla="*/ 166887 w 698280"/>
              <a:gd name="connsiteY45" fmla="*/ 37152 h 6181836"/>
              <a:gd name="connsiteX46" fmla="*/ 348259 w 698280"/>
              <a:gd name="connsiteY46" fmla="*/ 49191 h 6181836"/>
              <a:gd name="connsiteX47" fmla="*/ 402631 w 698280"/>
              <a:gd name="connsiteY47" fmla="*/ 50514 h 6181836"/>
              <a:gd name="connsiteX48" fmla="*/ 496690 w 698280"/>
              <a:gd name="connsiteY48" fmla="*/ 53160 h 6181836"/>
              <a:gd name="connsiteX49" fmla="*/ 459648 w 698280"/>
              <a:gd name="connsiteY49" fmla="*/ 390636 h 6181836"/>
              <a:gd name="connsiteX50" fmla="*/ 434248 w 698280"/>
              <a:gd name="connsiteY50" fmla="*/ 551502 h 6181836"/>
              <a:gd name="connsiteX51" fmla="*/ 408848 w 698280"/>
              <a:gd name="connsiteY51" fmla="*/ 686969 h 6181836"/>
              <a:gd name="connsiteX52" fmla="*/ 391915 w 698280"/>
              <a:gd name="connsiteY52" fmla="*/ 797036 h 6181836"/>
              <a:gd name="connsiteX53" fmla="*/ 382125 w 698280"/>
              <a:gd name="connsiteY53" fmla="*/ 1016508 h 6181836"/>
              <a:gd name="connsiteX54" fmla="*/ 341115 w 698280"/>
              <a:gd name="connsiteY54" fmla="*/ 1643702 h 6181836"/>
              <a:gd name="connsiteX55" fmla="*/ 324181 w 698280"/>
              <a:gd name="connsiteY55" fmla="*/ 1728369 h 6181836"/>
              <a:gd name="connsiteX56" fmla="*/ 315715 w 698280"/>
              <a:gd name="connsiteY56" fmla="*/ 1779169 h 6181836"/>
              <a:gd name="connsiteX57" fmla="*/ 307248 w 698280"/>
              <a:gd name="connsiteY57" fmla="*/ 1897702 h 6181836"/>
              <a:gd name="connsiteX58" fmla="*/ 298781 w 698280"/>
              <a:gd name="connsiteY58" fmla="*/ 1940036 h 6181836"/>
              <a:gd name="connsiteX59" fmla="*/ 301031 w 698280"/>
              <a:gd name="connsiteY59" fmla="*/ 2013589 h 6181836"/>
              <a:gd name="connsiteX60" fmla="*/ 281848 w 698280"/>
              <a:gd name="connsiteY60" fmla="*/ 2464969 h 6181836"/>
              <a:gd name="connsiteX61" fmla="*/ 264915 w 698280"/>
              <a:gd name="connsiteY61" fmla="*/ 2634302 h 6181836"/>
              <a:gd name="connsiteX62" fmla="*/ 256448 w 698280"/>
              <a:gd name="connsiteY62" fmla="*/ 2820569 h 6181836"/>
              <a:gd name="connsiteX63" fmla="*/ 247981 w 698280"/>
              <a:gd name="connsiteY63" fmla="*/ 3404769 h 6181836"/>
              <a:gd name="connsiteX64" fmla="*/ 250231 w 698280"/>
              <a:gd name="connsiteY64" fmla="*/ 3515762 h 6181836"/>
              <a:gd name="connsiteX65" fmla="*/ 244013 w 698280"/>
              <a:gd name="connsiteY65" fmla="*/ 3634295 h 6181836"/>
              <a:gd name="connsiteX66" fmla="*/ 242690 w 698280"/>
              <a:gd name="connsiteY66" fmla="*/ 3840670 h 6181836"/>
              <a:gd name="connsiteX67" fmla="*/ 241366 w 698280"/>
              <a:gd name="connsiteY67" fmla="*/ 3914224 h 6181836"/>
              <a:gd name="connsiteX68" fmla="*/ 242690 w 698280"/>
              <a:gd name="connsiteY68" fmla="*/ 4068741 h 6181836"/>
              <a:gd name="connsiteX69" fmla="*/ 248907 w 698280"/>
              <a:gd name="connsiteY69" fmla="*/ 4187274 h 6181836"/>
              <a:gd name="connsiteX70" fmla="*/ 253803 w 698280"/>
              <a:gd name="connsiteY70" fmla="*/ 4298664 h 6181836"/>
              <a:gd name="connsiteX71" fmla="*/ 264915 w 698280"/>
              <a:gd name="connsiteY71" fmla="*/ 4522369 h 6181836"/>
              <a:gd name="connsiteX72" fmla="*/ 273381 w 698280"/>
              <a:gd name="connsiteY72" fmla="*/ 4607036 h 6181836"/>
              <a:gd name="connsiteX73" fmla="*/ 290315 w 698280"/>
              <a:gd name="connsiteY73" fmla="*/ 4717102 h 6181836"/>
              <a:gd name="connsiteX74" fmla="*/ 315715 w 698280"/>
              <a:gd name="connsiteY74" fmla="*/ 4886436 h 6181836"/>
              <a:gd name="connsiteX75" fmla="*/ 332648 w 698280"/>
              <a:gd name="connsiteY75" fmla="*/ 5013436 h 6181836"/>
              <a:gd name="connsiteX76" fmla="*/ 358048 w 698280"/>
              <a:gd name="connsiteY76" fmla="*/ 5098102 h 6181836"/>
              <a:gd name="connsiteX77" fmla="*/ 366515 w 698280"/>
              <a:gd name="connsiteY77" fmla="*/ 5131969 h 6181836"/>
              <a:gd name="connsiteX78" fmla="*/ 383448 w 698280"/>
              <a:gd name="connsiteY78" fmla="*/ 5208169 h 6181836"/>
              <a:gd name="connsiteX79" fmla="*/ 400381 w 698280"/>
              <a:gd name="connsiteY79" fmla="*/ 5233569 h 6181836"/>
              <a:gd name="connsiteX80" fmla="*/ 408848 w 698280"/>
              <a:gd name="connsiteY80" fmla="*/ 5267436 h 6181836"/>
              <a:gd name="connsiteX81" fmla="*/ 451181 w 698280"/>
              <a:gd name="connsiteY81" fmla="*/ 5318236 h 6181836"/>
              <a:gd name="connsiteX82" fmla="*/ 493515 w 698280"/>
              <a:gd name="connsiteY82" fmla="*/ 5394436 h 6181836"/>
              <a:gd name="connsiteX83" fmla="*/ 527381 w 698280"/>
              <a:gd name="connsiteY83" fmla="*/ 5445236 h 6181836"/>
              <a:gd name="connsiteX84" fmla="*/ 552781 w 698280"/>
              <a:gd name="connsiteY84" fmla="*/ 5504502 h 6181836"/>
              <a:gd name="connsiteX85" fmla="*/ 569715 w 698280"/>
              <a:gd name="connsiteY85" fmla="*/ 5529902 h 6181836"/>
              <a:gd name="connsiteX86" fmla="*/ 586648 w 698280"/>
              <a:gd name="connsiteY86" fmla="*/ 5563769 h 6181836"/>
              <a:gd name="connsiteX87" fmla="*/ 595115 w 698280"/>
              <a:gd name="connsiteY87" fmla="*/ 5597636 h 6181836"/>
              <a:gd name="connsiteX88" fmla="*/ 620515 w 698280"/>
              <a:gd name="connsiteY88" fmla="*/ 5623036 h 6181836"/>
              <a:gd name="connsiteX89" fmla="*/ 628981 w 698280"/>
              <a:gd name="connsiteY89" fmla="*/ 5656902 h 6181836"/>
              <a:gd name="connsiteX90" fmla="*/ 671315 w 698280"/>
              <a:gd name="connsiteY90" fmla="*/ 5699236 h 6181836"/>
              <a:gd name="connsiteX91" fmla="*/ 679781 w 698280"/>
              <a:gd name="connsiteY91" fmla="*/ 5724636 h 6181836"/>
              <a:gd name="connsiteX92" fmla="*/ 696715 w 698280"/>
              <a:gd name="connsiteY92" fmla="*/ 5758502 h 6181836"/>
              <a:gd name="connsiteX0" fmla="*/ 425781 w 698280"/>
              <a:gd name="connsiteY0" fmla="*/ 6181836 h 6181836"/>
              <a:gd name="connsiteX1" fmla="*/ 408848 w 698280"/>
              <a:gd name="connsiteY1" fmla="*/ 6156436 h 6181836"/>
              <a:gd name="connsiteX2" fmla="*/ 383448 w 698280"/>
              <a:gd name="connsiteY2" fmla="*/ 6105636 h 6181836"/>
              <a:gd name="connsiteX3" fmla="*/ 358048 w 698280"/>
              <a:gd name="connsiteY3" fmla="*/ 6012502 h 6181836"/>
              <a:gd name="connsiteX4" fmla="*/ 324181 w 698280"/>
              <a:gd name="connsiteY4" fmla="*/ 5961702 h 6181836"/>
              <a:gd name="connsiteX5" fmla="*/ 315715 w 698280"/>
              <a:gd name="connsiteY5" fmla="*/ 5936302 h 6181836"/>
              <a:gd name="connsiteX6" fmla="*/ 298781 w 698280"/>
              <a:gd name="connsiteY6" fmla="*/ 5919369 h 6181836"/>
              <a:gd name="connsiteX7" fmla="*/ 281848 w 698280"/>
              <a:gd name="connsiteY7" fmla="*/ 5860102 h 6181836"/>
              <a:gd name="connsiteX8" fmla="*/ 247981 w 698280"/>
              <a:gd name="connsiteY8" fmla="*/ 5809302 h 6181836"/>
              <a:gd name="connsiteX9" fmla="*/ 239515 w 698280"/>
              <a:gd name="connsiteY9" fmla="*/ 5783902 h 6181836"/>
              <a:gd name="connsiteX10" fmla="*/ 222581 w 698280"/>
              <a:gd name="connsiteY10" fmla="*/ 5758502 h 6181836"/>
              <a:gd name="connsiteX11" fmla="*/ 197181 w 698280"/>
              <a:gd name="connsiteY11" fmla="*/ 5699236 h 6181836"/>
              <a:gd name="connsiteX12" fmla="*/ 188715 w 698280"/>
              <a:gd name="connsiteY12" fmla="*/ 5648436 h 6181836"/>
              <a:gd name="connsiteX13" fmla="*/ 180248 w 698280"/>
              <a:gd name="connsiteY13" fmla="*/ 5623036 h 6181836"/>
              <a:gd name="connsiteX14" fmla="*/ 171781 w 698280"/>
              <a:gd name="connsiteY14" fmla="*/ 5589169 h 6181836"/>
              <a:gd name="connsiteX15" fmla="*/ 154848 w 698280"/>
              <a:gd name="connsiteY15" fmla="*/ 5529902 h 6181836"/>
              <a:gd name="connsiteX16" fmla="*/ 137915 w 698280"/>
              <a:gd name="connsiteY16" fmla="*/ 5402902 h 6181836"/>
              <a:gd name="connsiteX17" fmla="*/ 129448 w 698280"/>
              <a:gd name="connsiteY17" fmla="*/ 5377502 h 6181836"/>
              <a:gd name="connsiteX18" fmla="*/ 120981 w 698280"/>
              <a:gd name="connsiteY18" fmla="*/ 5326702 h 6181836"/>
              <a:gd name="connsiteX19" fmla="*/ 104048 w 698280"/>
              <a:gd name="connsiteY19" fmla="*/ 5182769 h 6181836"/>
              <a:gd name="connsiteX20" fmla="*/ 95581 w 698280"/>
              <a:gd name="connsiteY20" fmla="*/ 5140436 h 6181836"/>
              <a:gd name="connsiteX21" fmla="*/ 78648 w 698280"/>
              <a:gd name="connsiteY21" fmla="*/ 5089636 h 6181836"/>
              <a:gd name="connsiteX22" fmla="*/ 70181 w 698280"/>
              <a:gd name="connsiteY22" fmla="*/ 5021902 h 6181836"/>
              <a:gd name="connsiteX23" fmla="*/ 61715 w 698280"/>
              <a:gd name="connsiteY23" fmla="*/ 4988036 h 6181836"/>
              <a:gd name="connsiteX24" fmla="*/ 53248 w 698280"/>
              <a:gd name="connsiteY24" fmla="*/ 4937236 h 6181836"/>
              <a:gd name="connsiteX25" fmla="*/ 19381 w 698280"/>
              <a:gd name="connsiteY25" fmla="*/ 4632436 h 6181836"/>
              <a:gd name="connsiteX26" fmla="*/ 6416 w 698280"/>
              <a:gd name="connsiteY26" fmla="*/ 4325916 h 6181836"/>
              <a:gd name="connsiteX27" fmla="*/ 12633 w 698280"/>
              <a:gd name="connsiteY27" fmla="*/ 4222067 h 6181836"/>
              <a:gd name="connsiteX28" fmla="*/ 6814 w 698280"/>
              <a:gd name="connsiteY28" fmla="*/ 4087525 h 6181836"/>
              <a:gd name="connsiteX29" fmla="*/ 66 w 698280"/>
              <a:gd name="connsiteY29" fmla="*/ 3833394 h 6181836"/>
              <a:gd name="connsiteX30" fmla="*/ 6417 w 698280"/>
              <a:gd name="connsiteY30" fmla="*/ 3752299 h 6181836"/>
              <a:gd name="connsiteX31" fmla="*/ 2448 w 698280"/>
              <a:gd name="connsiteY31" fmla="*/ 3531769 h 6181836"/>
              <a:gd name="connsiteX32" fmla="*/ 19381 w 698280"/>
              <a:gd name="connsiteY32" fmla="*/ 2879836 h 6181836"/>
              <a:gd name="connsiteX33" fmla="*/ 44781 w 698280"/>
              <a:gd name="connsiteY33" fmla="*/ 2405702 h 6181836"/>
              <a:gd name="connsiteX34" fmla="*/ 53248 w 698280"/>
              <a:gd name="connsiteY34" fmla="*/ 1694502 h 6181836"/>
              <a:gd name="connsiteX35" fmla="*/ 61715 w 698280"/>
              <a:gd name="connsiteY35" fmla="*/ 1643702 h 6181836"/>
              <a:gd name="connsiteX36" fmla="*/ 70181 w 698280"/>
              <a:gd name="connsiteY36" fmla="*/ 1584436 h 6181836"/>
              <a:gd name="connsiteX37" fmla="*/ 76399 w 698280"/>
              <a:gd name="connsiteY37" fmla="*/ 1464976 h 6181836"/>
              <a:gd name="connsiteX38" fmla="*/ 82617 w 698280"/>
              <a:gd name="connsiteY38" fmla="*/ 1350015 h 6181836"/>
              <a:gd name="connsiteX39" fmla="*/ 95581 w 698280"/>
              <a:gd name="connsiteY39" fmla="*/ 1203436 h 6181836"/>
              <a:gd name="connsiteX40" fmla="*/ 104048 w 698280"/>
              <a:gd name="connsiteY40" fmla="*/ 830902 h 6181836"/>
              <a:gd name="connsiteX41" fmla="*/ 112515 w 698280"/>
              <a:gd name="connsiteY41" fmla="*/ 754702 h 6181836"/>
              <a:gd name="connsiteX42" fmla="*/ 129448 w 698280"/>
              <a:gd name="connsiteY42" fmla="*/ 593836 h 6181836"/>
              <a:gd name="connsiteX43" fmla="*/ 146381 w 698280"/>
              <a:gd name="connsiteY43" fmla="*/ 314436 h 6181836"/>
              <a:gd name="connsiteX44" fmla="*/ 154848 w 698280"/>
              <a:gd name="connsiteY44" fmla="*/ 272102 h 6181836"/>
              <a:gd name="connsiteX45" fmla="*/ 166887 w 698280"/>
              <a:gd name="connsiteY45" fmla="*/ 37152 h 6181836"/>
              <a:gd name="connsiteX46" fmla="*/ 348259 w 698280"/>
              <a:gd name="connsiteY46" fmla="*/ 49191 h 6181836"/>
              <a:gd name="connsiteX47" fmla="*/ 402631 w 698280"/>
              <a:gd name="connsiteY47" fmla="*/ 50514 h 6181836"/>
              <a:gd name="connsiteX48" fmla="*/ 496690 w 698280"/>
              <a:gd name="connsiteY48" fmla="*/ 53160 h 6181836"/>
              <a:gd name="connsiteX49" fmla="*/ 459648 w 698280"/>
              <a:gd name="connsiteY49" fmla="*/ 390636 h 6181836"/>
              <a:gd name="connsiteX50" fmla="*/ 434248 w 698280"/>
              <a:gd name="connsiteY50" fmla="*/ 551502 h 6181836"/>
              <a:gd name="connsiteX51" fmla="*/ 408848 w 698280"/>
              <a:gd name="connsiteY51" fmla="*/ 686969 h 6181836"/>
              <a:gd name="connsiteX52" fmla="*/ 391915 w 698280"/>
              <a:gd name="connsiteY52" fmla="*/ 797036 h 6181836"/>
              <a:gd name="connsiteX53" fmla="*/ 382125 w 698280"/>
              <a:gd name="connsiteY53" fmla="*/ 1016508 h 6181836"/>
              <a:gd name="connsiteX54" fmla="*/ 341115 w 698280"/>
              <a:gd name="connsiteY54" fmla="*/ 1643702 h 6181836"/>
              <a:gd name="connsiteX55" fmla="*/ 324181 w 698280"/>
              <a:gd name="connsiteY55" fmla="*/ 1728369 h 6181836"/>
              <a:gd name="connsiteX56" fmla="*/ 315715 w 698280"/>
              <a:gd name="connsiteY56" fmla="*/ 1779169 h 6181836"/>
              <a:gd name="connsiteX57" fmla="*/ 307248 w 698280"/>
              <a:gd name="connsiteY57" fmla="*/ 1897702 h 6181836"/>
              <a:gd name="connsiteX58" fmla="*/ 301031 w 698280"/>
              <a:gd name="connsiteY58" fmla="*/ 2013589 h 6181836"/>
              <a:gd name="connsiteX59" fmla="*/ 281848 w 698280"/>
              <a:gd name="connsiteY59" fmla="*/ 2464969 h 6181836"/>
              <a:gd name="connsiteX60" fmla="*/ 264915 w 698280"/>
              <a:gd name="connsiteY60" fmla="*/ 2634302 h 6181836"/>
              <a:gd name="connsiteX61" fmla="*/ 256448 w 698280"/>
              <a:gd name="connsiteY61" fmla="*/ 2820569 h 6181836"/>
              <a:gd name="connsiteX62" fmla="*/ 247981 w 698280"/>
              <a:gd name="connsiteY62" fmla="*/ 3404769 h 6181836"/>
              <a:gd name="connsiteX63" fmla="*/ 250231 w 698280"/>
              <a:gd name="connsiteY63" fmla="*/ 3515762 h 6181836"/>
              <a:gd name="connsiteX64" fmla="*/ 244013 w 698280"/>
              <a:gd name="connsiteY64" fmla="*/ 3634295 h 6181836"/>
              <a:gd name="connsiteX65" fmla="*/ 242690 w 698280"/>
              <a:gd name="connsiteY65" fmla="*/ 3840670 h 6181836"/>
              <a:gd name="connsiteX66" fmla="*/ 241366 w 698280"/>
              <a:gd name="connsiteY66" fmla="*/ 3914224 h 6181836"/>
              <a:gd name="connsiteX67" fmla="*/ 242690 w 698280"/>
              <a:gd name="connsiteY67" fmla="*/ 4068741 h 6181836"/>
              <a:gd name="connsiteX68" fmla="*/ 248907 w 698280"/>
              <a:gd name="connsiteY68" fmla="*/ 4187274 h 6181836"/>
              <a:gd name="connsiteX69" fmla="*/ 253803 w 698280"/>
              <a:gd name="connsiteY69" fmla="*/ 4298664 h 6181836"/>
              <a:gd name="connsiteX70" fmla="*/ 264915 w 698280"/>
              <a:gd name="connsiteY70" fmla="*/ 4522369 h 6181836"/>
              <a:gd name="connsiteX71" fmla="*/ 273381 w 698280"/>
              <a:gd name="connsiteY71" fmla="*/ 4607036 h 6181836"/>
              <a:gd name="connsiteX72" fmla="*/ 290315 w 698280"/>
              <a:gd name="connsiteY72" fmla="*/ 4717102 h 6181836"/>
              <a:gd name="connsiteX73" fmla="*/ 315715 w 698280"/>
              <a:gd name="connsiteY73" fmla="*/ 4886436 h 6181836"/>
              <a:gd name="connsiteX74" fmla="*/ 332648 w 698280"/>
              <a:gd name="connsiteY74" fmla="*/ 5013436 h 6181836"/>
              <a:gd name="connsiteX75" fmla="*/ 358048 w 698280"/>
              <a:gd name="connsiteY75" fmla="*/ 5098102 h 6181836"/>
              <a:gd name="connsiteX76" fmla="*/ 366515 w 698280"/>
              <a:gd name="connsiteY76" fmla="*/ 5131969 h 6181836"/>
              <a:gd name="connsiteX77" fmla="*/ 383448 w 698280"/>
              <a:gd name="connsiteY77" fmla="*/ 5208169 h 6181836"/>
              <a:gd name="connsiteX78" fmla="*/ 400381 w 698280"/>
              <a:gd name="connsiteY78" fmla="*/ 5233569 h 6181836"/>
              <a:gd name="connsiteX79" fmla="*/ 408848 w 698280"/>
              <a:gd name="connsiteY79" fmla="*/ 5267436 h 6181836"/>
              <a:gd name="connsiteX80" fmla="*/ 451181 w 698280"/>
              <a:gd name="connsiteY80" fmla="*/ 5318236 h 6181836"/>
              <a:gd name="connsiteX81" fmla="*/ 493515 w 698280"/>
              <a:gd name="connsiteY81" fmla="*/ 5394436 h 6181836"/>
              <a:gd name="connsiteX82" fmla="*/ 527381 w 698280"/>
              <a:gd name="connsiteY82" fmla="*/ 5445236 h 6181836"/>
              <a:gd name="connsiteX83" fmla="*/ 552781 w 698280"/>
              <a:gd name="connsiteY83" fmla="*/ 5504502 h 6181836"/>
              <a:gd name="connsiteX84" fmla="*/ 569715 w 698280"/>
              <a:gd name="connsiteY84" fmla="*/ 5529902 h 6181836"/>
              <a:gd name="connsiteX85" fmla="*/ 586648 w 698280"/>
              <a:gd name="connsiteY85" fmla="*/ 5563769 h 6181836"/>
              <a:gd name="connsiteX86" fmla="*/ 595115 w 698280"/>
              <a:gd name="connsiteY86" fmla="*/ 5597636 h 6181836"/>
              <a:gd name="connsiteX87" fmla="*/ 620515 w 698280"/>
              <a:gd name="connsiteY87" fmla="*/ 5623036 h 6181836"/>
              <a:gd name="connsiteX88" fmla="*/ 628981 w 698280"/>
              <a:gd name="connsiteY88" fmla="*/ 5656902 h 6181836"/>
              <a:gd name="connsiteX89" fmla="*/ 671315 w 698280"/>
              <a:gd name="connsiteY89" fmla="*/ 5699236 h 6181836"/>
              <a:gd name="connsiteX90" fmla="*/ 679781 w 698280"/>
              <a:gd name="connsiteY90" fmla="*/ 5724636 h 6181836"/>
              <a:gd name="connsiteX91" fmla="*/ 696715 w 698280"/>
              <a:gd name="connsiteY91" fmla="*/ 5758502 h 6181836"/>
              <a:gd name="connsiteX0" fmla="*/ 425781 w 698280"/>
              <a:gd name="connsiteY0" fmla="*/ 6181836 h 6181836"/>
              <a:gd name="connsiteX1" fmla="*/ 408848 w 698280"/>
              <a:gd name="connsiteY1" fmla="*/ 6156436 h 6181836"/>
              <a:gd name="connsiteX2" fmla="*/ 383448 w 698280"/>
              <a:gd name="connsiteY2" fmla="*/ 6105636 h 6181836"/>
              <a:gd name="connsiteX3" fmla="*/ 358048 w 698280"/>
              <a:gd name="connsiteY3" fmla="*/ 6012502 h 6181836"/>
              <a:gd name="connsiteX4" fmla="*/ 324181 w 698280"/>
              <a:gd name="connsiteY4" fmla="*/ 5961702 h 6181836"/>
              <a:gd name="connsiteX5" fmla="*/ 315715 w 698280"/>
              <a:gd name="connsiteY5" fmla="*/ 5936302 h 6181836"/>
              <a:gd name="connsiteX6" fmla="*/ 298781 w 698280"/>
              <a:gd name="connsiteY6" fmla="*/ 5919369 h 6181836"/>
              <a:gd name="connsiteX7" fmla="*/ 281848 w 698280"/>
              <a:gd name="connsiteY7" fmla="*/ 5860102 h 6181836"/>
              <a:gd name="connsiteX8" fmla="*/ 247981 w 698280"/>
              <a:gd name="connsiteY8" fmla="*/ 5809302 h 6181836"/>
              <a:gd name="connsiteX9" fmla="*/ 239515 w 698280"/>
              <a:gd name="connsiteY9" fmla="*/ 5783902 h 6181836"/>
              <a:gd name="connsiteX10" fmla="*/ 222581 w 698280"/>
              <a:gd name="connsiteY10" fmla="*/ 5758502 h 6181836"/>
              <a:gd name="connsiteX11" fmla="*/ 197181 w 698280"/>
              <a:gd name="connsiteY11" fmla="*/ 5699236 h 6181836"/>
              <a:gd name="connsiteX12" fmla="*/ 188715 w 698280"/>
              <a:gd name="connsiteY12" fmla="*/ 5648436 h 6181836"/>
              <a:gd name="connsiteX13" fmla="*/ 180248 w 698280"/>
              <a:gd name="connsiteY13" fmla="*/ 5623036 h 6181836"/>
              <a:gd name="connsiteX14" fmla="*/ 171781 w 698280"/>
              <a:gd name="connsiteY14" fmla="*/ 5589169 h 6181836"/>
              <a:gd name="connsiteX15" fmla="*/ 154848 w 698280"/>
              <a:gd name="connsiteY15" fmla="*/ 5529902 h 6181836"/>
              <a:gd name="connsiteX16" fmla="*/ 137915 w 698280"/>
              <a:gd name="connsiteY16" fmla="*/ 5402902 h 6181836"/>
              <a:gd name="connsiteX17" fmla="*/ 129448 w 698280"/>
              <a:gd name="connsiteY17" fmla="*/ 5377502 h 6181836"/>
              <a:gd name="connsiteX18" fmla="*/ 120981 w 698280"/>
              <a:gd name="connsiteY18" fmla="*/ 5326702 h 6181836"/>
              <a:gd name="connsiteX19" fmla="*/ 104048 w 698280"/>
              <a:gd name="connsiteY19" fmla="*/ 5182769 h 6181836"/>
              <a:gd name="connsiteX20" fmla="*/ 95581 w 698280"/>
              <a:gd name="connsiteY20" fmla="*/ 5140436 h 6181836"/>
              <a:gd name="connsiteX21" fmla="*/ 78648 w 698280"/>
              <a:gd name="connsiteY21" fmla="*/ 5089636 h 6181836"/>
              <a:gd name="connsiteX22" fmla="*/ 70181 w 698280"/>
              <a:gd name="connsiteY22" fmla="*/ 5021902 h 6181836"/>
              <a:gd name="connsiteX23" fmla="*/ 61715 w 698280"/>
              <a:gd name="connsiteY23" fmla="*/ 4988036 h 6181836"/>
              <a:gd name="connsiteX24" fmla="*/ 53248 w 698280"/>
              <a:gd name="connsiteY24" fmla="*/ 4937236 h 6181836"/>
              <a:gd name="connsiteX25" fmla="*/ 19381 w 698280"/>
              <a:gd name="connsiteY25" fmla="*/ 4632436 h 6181836"/>
              <a:gd name="connsiteX26" fmla="*/ 6416 w 698280"/>
              <a:gd name="connsiteY26" fmla="*/ 4325916 h 6181836"/>
              <a:gd name="connsiteX27" fmla="*/ 12633 w 698280"/>
              <a:gd name="connsiteY27" fmla="*/ 4222067 h 6181836"/>
              <a:gd name="connsiteX28" fmla="*/ 6814 w 698280"/>
              <a:gd name="connsiteY28" fmla="*/ 4087525 h 6181836"/>
              <a:gd name="connsiteX29" fmla="*/ 66 w 698280"/>
              <a:gd name="connsiteY29" fmla="*/ 3833394 h 6181836"/>
              <a:gd name="connsiteX30" fmla="*/ 6417 w 698280"/>
              <a:gd name="connsiteY30" fmla="*/ 3752299 h 6181836"/>
              <a:gd name="connsiteX31" fmla="*/ 2448 w 698280"/>
              <a:gd name="connsiteY31" fmla="*/ 3531769 h 6181836"/>
              <a:gd name="connsiteX32" fmla="*/ 19381 w 698280"/>
              <a:gd name="connsiteY32" fmla="*/ 2879836 h 6181836"/>
              <a:gd name="connsiteX33" fmla="*/ 44781 w 698280"/>
              <a:gd name="connsiteY33" fmla="*/ 2405702 h 6181836"/>
              <a:gd name="connsiteX34" fmla="*/ 53248 w 698280"/>
              <a:gd name="connsiteY34" fmla="*/ 1694502 h 6181836"/>
              <a:gd name="connsiteX35" fmla="*/ 61715 w 698280"/>
              <a:gd name="connsiteY35" fmla="*/ 1643702 h 6181836"/>
              <a:gd name="connsiteX36" fmla="*/ 70181 w 698280"/>
              <a:gd name="connsiteY36" fmla="*/ 1584436 h 6181836"/>
              <a:gd name="connsiteX37" fmla="*/ 76399 w 698280"/>
              <a:gd name="connsiteY37" fmla="*/ 1464976 h 6181836"/>
              <a:gd name="connsiteX38" fmla="*/ 82617 w 698280"/>
              <a:gd name="connsiteY38" fmla="*/ 1350015 h 6181836"/>
              <a:gd name="connsiteX39" fmla="*/ 95581 w 698280"/>
              <a:gd name="connsiteY39" fmla="*/ 1203436 h 6181836"/>
              <a:gd name="connsiteX40" fmla="*/ 104048 w 698280"/>
              <a:gd name="connsiteY40" fmla="*/ 830902 h 6181836"/>
              <a:gd name="connsiteX41" fmla="*/ 112515 w 698280"/>
              <a:gd name="connsiteY41" fmla="*/ 754702 h 6181836"/>
              <a:gd name="connsiteX42" fmla="*/ 129448 w 698280"/>
              <a:gd name="connsiteY42" fmla="*/ 593836 h 6181836"/>
              <a:gd name="connsiteX43" fmla="*/ 146381 w 698280"/>
              <a:gd name="connsiteY43" fmla="*/ 314436 h 6181836"/>
              <a:gd name="connsiteX44" fmla="*/ 154848 w 698280"/>
              <a:gd name="connsiteY44" fmla="*/ 272102 h 6181836"/>
              <a:gd name="connsiteX45" fmla="*/ 166887 w 698280"/>
              <a:gd name="connsiteY45" fmla="*/ 37152 h 6181836"/>
              <a:gd name="connsiteX46" fmla="*/ 348259 w 698280"/>
              <a:gd name="connsiteY46" fmla="*/ 49191 h 6181836"/>
              <a:gd name="connsiteX47" fmla="*/ 402631 w 698280"/>
              <a:gd name="connsiteY47" fmla="*/ 50514 h 6181836"/>
              <a:gd name="connsiteX48" fmla="*/ 496690 w 698280"/>
              <a:gd name="connsiteY48" fmla="*/ 53160 h 6181836"/>
              <a:gd name="connsiteX49" fmla="*/ 459648 w 698280"/>
              <a:gd name="connsiteY49" fmla="*/ 390636 h 6181836"/>
              <a:gd name="connsiteX50" fmla="*/ 434248 w 698280"/>
              <a:gd name="connsiteY50" fmla="*/ 551502 h 6181836"/>
              <a:gd name="connsiteX51" fmla="*/ 408848 w 698280"/>
              <a:gd name="connsiteY51" fmla="*/ 686969 h 6181836"/>
              <a:gd name="connsiteX52" fmla="*/ 391915 w 698280"/>
              <a:gd name="connsiteY52" fmla="*/ 797036 h 6181836"/>
              <a:gd name="connsiteX53" fmla="*/ 382125 w 698280"/>
              <a:gd name="connsiteY53" fmla="*/ 1016508 h 6181836"/>
              <a:gd name="connsiteX54" fmla="*/ 341115 w 698280"/>
              <a:gd name="connsiteY54" fmla="*/ 1643702 h 6181836"/>
              <a:gd name="connsiteX55" fmla="*/ 324181 w 698280"/>
              <a:gd name="connsiteY55" fmla="*/ 1728369 h 6181836"/>
              <a:gd name="connsiteX56" fmla="*/ 315715 w 698280"/>
              <a:gd name="connsiteY56" fmla="*/ 1779169 h 6181836"/>
              <a:gd name="connsiteX57" fmla="*/ 307248 w 698280"/>
              <a:gd name="connsiteY57" fmla="*/ 1897702 h 6181836"/>
              <a:gd name="connsiteX58" fmla="*/ 301031 w 698280"/>
              <a:gd name="connsiteY58" fmla="*/ 2013589 h 6181836"/>
              <a:gd name="connsiteX59" fmla="*/ 281848 w 698280"/>
              <a:gd name="connsiteY59" fmla="*/ 2464969 h 6181836"/>
              <a:gd name="connsiteX60" fmla="*/ 264915 w 698280"/>
              <a:gd name="connsiteY60" fmla="*/ 2634302 h 6181836"/>
              <a:gd name="connsiteX61" fmla="*/ 256448 w 698280"/>
              <a:gd name="connsiteY61" fmla="*/ 2820569 h 6181836"/>
              <a:gd name="connsiteX62" fmla="*/ 247981 w 698280"/>
              <a:gd name="connsiteY62" fmla="*/ 3404769 h 6181836"/>
              <a:gd name="connsiteX63" fmla="*/ 250231 w 698280"/>
              <a:gd name="connsiteY63" fmla="*/ 3515762 h 6181836"/>
              <a:gd name="connsiteX64" fmla="*/ 244013 w 698280"/>
              <a:gd name="connsiteY64" fmla="*/ 3634295 h 6181836"/>
              <a:gd name="connsiteX65" fmla="*/ 242690 w 698280"/>
              <a:gd name="connsiteY65" fmla="*/ 3840670 h 6181836"/>
              <a:gd name="connsiteX66" fmla="*/ 241366 w 698280"/>
              <a:gd name="connsiteY66" fmla="*/ 3914224 h 6181836"/>
              <a:gd name="connsiteX67" fmla="*/ 242690 w 698280"/>
              <a:gd name="connsiteY67" fmla="*/ 4068741 h 6181836"/>
              <a:gd name="connsiteX68" fmla="*/ 248907 w 698280"/>
              <a:gd name="connsiteY68" fmla="*/ 4187274 h 6181836"/>
              <a:gd name="connsiteX69" fmla="*/ 253803 w 698280"/>
              <a:gd name="connsiteY69" fmla="*/ 4298664 h 6181836"/>
              <a:gd name="connsiteX70" fmla="*/ 264915 w 698280"/>
              <a:gd name="connsiteY70" fmla="*/ 4522369 h 6181836"/>
              <a:gd name="connsiteX71" fmla="*/ 273381 w 698280"/>
              <a:gd name="connsiteY71" fmla="*/ 4607036 h 6181836"/>
              <a:gd name="connsiteX72" fmla="*/ 290315 w 698280"/>
              <a:gd name="connsiteY72" fmla="*/ 4717102 h 6181836"/>
              <a:gd name="connsiteX73" fmla="*/ 315715 w 698280"/>
              <a:gd name="connsiteY73" fmla="*/ 4886436 h 6181836"/>
              <a:gd name="connsiteX74" fmla="*/ 332648 w 698280"/>
              <a:gd name="connsiteY74" fmla="*/ 5013436 h 6181836"/>
              <a:gd name="connsiteX75" fmla="*/ 358048 w 698280"/>
              <a:gd name="connsiteY75" fmla="*/ 5098102 h 6181836"/>
              <a:gd name="connsiteX76" fmla="*/ 366515 w 698280"/>
              <a:gd name="connsiteY76" fmla="*/ 5131969 h 6181836"/>
              <a:gd name="connsiteX77" fmla="*/ 383448 w 698280"/>
              <a:gd name="connsiteY77" fmla="*/ 5208169 h 6181836"/>
              <a:gd name="connsiteX78" fmla="*/ 400381 w 698280"/>
              <a:gd name="connsiteY78" fmla="*/ 5233569 h 6181836"/>
              <a:gd name="connsiteX79" fmla="*/ 408848 w 698280"/>
              <a:gd name="connsiteY79" fmla="*/ 5267436 h 6181836"/>
              <a:gd name="connsiteX80" fmla="*/ 493515 w 698280"/>
              <a:gd name="connsiteY80" fmla="*/ 5394436 h 6181836"/>
              <a:gd name="connsiteX81" fmla="*/ 527381 w 698280"/>
              <a:gd name="connsiteY81" fmla="*/ 5445236 h 6181836"/>
              <a:gd name="connsiteX82" fmla="*/ 552781 w 698280"/>
              <a:gd name="connsiteY82" fmla="*/ 5504502 h 6181836"/>
              <a:gd name="connsiteX83" fmla="*/ 569715 w 698280"/>
              <a:gd name="connsiteY83" fmla="*/ 5529902 h 6181836"/>
              <a:gd name="connsiteX84" fmla="*/ 586648 w 698280"/>
              <a:gd name="connsiteY84" fmla="*/ 5563769 h 6181836"/>
              <a:gd name="connsiteX85" fmla="*/ 595115 w 698280"/>
              <a:gd name="connsiteY85" fmla="*/ 5597636 h 6181836"/>
              <a:gd name="connsiteX86" fmla="*/ 620515 w 698280"/>
              <a:gd name="connsiteY86" fmla="*/ 5623036 h 6181836"/>
              <a:gd name="connsiteX87" fmla="*/ 628981 w 698280"/>
              <a:gd name="connsiteY87" fmla="*/ 5656902 h 6181836"/>
              <a:gd name="connsiteX88" fmla="*/ 671315 w 698280"/>
              <a:gd name="connsiteY88" fmla="*/ 5699236 h 6181836"/>
              <a:gd name="connsiteX89" fmla="*/ 679781 w 698280"/>
              <a:gd name="connsiteY89" fmla="*/ 5724636 h 6181836"/>
              <a:gd name="connsiteX90" fmla="*/ 696715 w 698280"/>
              <a:gd name="connsiteY90" fmla="*/ 5758502 h 6181836"/>
              <a:gd name="connsiteX0" fmla="*/ 425781 w 698280"/>
              <a:gd name="connsiteY0" fmla="*/ 6181836 h 6181836"/>
              <a:gd name="connsiteX1" fmla="*/ 408848 w 698280"/>
              <a:gd name="connsiteY1" fmla="*/ 6156436 h 6181836"/>
              <a:gd name="connsiteX2" fmla="*/ 383448 w 698280"/>
              <a:gd name="connsiteY2" fmla="*/ 6105636 h 6181836"/>
              <a:gd name="connsiteX3" fmla="*/ 358048 w 698280"/>
              <a:gd name="connsiteY3" fmla="*/ 6012502 h 6181836"/>
              <a:gd name="connsiteX4" fmla="*/ 324181 w 698280"/>
              <a:gd name="connsiteY4" fmla="*/ 5961702 h 6181836"/>
              <a:gd name="connsiteX5" fmla="*/ 315715 w 698280"/>
              <a:gd name="connsiteY5" fmla="*/ 5936302 h 6181836"/>
              <a:gd name="connsiteX6" fmla="*/ 298781 w 698280"/>
              <a:gd name="connsiteY6" fmla="*/ 5919369 h 6181836"/>
              <a:gd name="connsiteX7" fmla="*/ 281848 w 698280"/>
              <a:gd name="connsiteY7" fmla="*/ 5860102 h 6181836"/>
              <a:gd name="connsiteX8" fmla="*/ 247981 w 698280"/>
              <a:gd name="connsiteY8" fmla="*/ 5809302 h 6181836"/>
              <a:gd name="connsiteX9" fmla="*/ 239515 w 698280"/>
              <a:gd name="connsiteY9" fmla="*/ 5783902 h 6181836"/>
              <a:gd name="connsiteX10" fmla="*/ 222581 w 698280"/>
              <a:gd name="connsiteY10" fmla="*/ 5758502 h 6181836"/>
              <a:gd name="connsiteX11" fmla="*/ 197181 w 698280"/>
              <a:gd name="connsiteY11" fmla="*/ 5699236 h 6181836"/>
              <a:gd name="connsiteX12" fmla="*/ 188715 w 698280"/>
              <a:gd name="connsiteY12" fmla="*/ 5648436 h 6181836"/>
              <a:gd name="connsiteX13" fmla="*/ 180248 w 698280"/>
              <a:gd name="connsiteY13" fmla="*/ 5623036 h 6181836"/>
              <a:gd name="connsiteX14" fmla="*/ 171781 w 698280"/>
              <a:gd name="connsiteY14" fmla="*/ 5589169 h 6181836"/>
              <a:gd name="connsiteX15" fmla="*/ 154848 w 698280"/>
              <a:gd name="connsiteY15" fmla="*/ 5529902 h 6181836"/>
              <a:gd name="connsiteX16" fmla="*/ 137915 w 698280"/>
              <a:gd name="connsiteY16" fmla="*/ 5402902 h 6181836"/>
              <a:gd name="connsiteX17" fmla="*/ 129448 w 698280"/>
              <a:gd name="connsiteY17" fmla="*/ 5377502 h 6181836"/>
              <a:gd name="connsiteX18" fmla="*/ 120981 w 698280"/>
              <a:gd name="connsiteY18" fmla="*/ 5326702 h 6181836"/>
              <a:gd name="connsiteX19" fmla="*/ 104048 w 698280"/>
              <a:gd name="connsiteY19" fmla="*/ 5182769 h 6181836"/>
              <a:gd name="connsiteX20" fmla="*/ 95581 w 698280"/>
              <a:gd name="connsiteY20" fmla="*/ 5140436 h 6181836"/>
              <a:gd name="connsiteX21" fmla="*/ 78648 w 698280"/>
              <a:gd name="connsiteY21" fmla="*/ 5089636 h 6181836"/>
              <a:gd name="connsiteX22" fmla="*/ 70181 w 698280"/>
              <a:gd name="connsiteY22" fmla="*/ 5021902 h 6181836"/>
              <a:gd name="connsiteX23" fmla="*/ 61715 w 698280"/>
              <a:gd name="connsiteY23" fmla="*/ 4988036 h 6181836"/>
              <a:gd name="connsiteX24" fmla="*/ 53248 w 698280"/>
              <a:gd name="connsiteY24" fmla="*/ 4937236 h 6181836"/>
              <a:gd name="connsiteX25" fmla="*/ 19381 w 698280"/>
              <a:gd name="connsiteY25" fmla="*/ 4632436 h 6181836"/>
              <a:gd name="connsiteX26" fmla="*/ 6416 w 698280"/>
              <a:gd name="connsiteY26" fmla="*/ 4325916 h 6181836"/>
              <a:gd name="connsiteX27" fmla="*/ 12633 w 698280"/>
              <a:gd name="connsiteY27" fmla="*/ 4222067 h 6181836"/>
              <a:gd name="connsiteX28" fmla="*/ 6814 w 698280"/>
              <a:gd name="connsiteY28" fmla="*/ 4087525 h 6181836"/>
              <a:gd name="connsiteX29" fmla="*/ 66 w 698280"/>
              <a:gd name="connsiteY29" fmla="*/ 3833394 h 6181836"/>
              <a:gd name="connsiteX30" fmla="*/ 6417 w 698280"/>
              <a:gd name="connsiteY30" fmla="*/ 3752299 h 6181836"/>
              <a:gd name="connsiteX31" fmla="*/ 2448 w 698280"/>
              <a:gd name="connsiteY31" fmla="*/ 3531769 h 6181836"/>
              <a:gd name="connsiteX32" fmla="*/ 19381 w 698280"/>
              <a:gd name="connsiteY32" fmla="*/ 2879836 h 6181836"/>
              <a:gd name="connsiteX33" fmla="*/ 44781 w 698280"/>
              <a:gd name="connsiteY33" fmla="*/ 2405702 h 6181836"/>
              <a:gd name="connsiteX34" fmla="*/ 53248 w 698280"/>
              <a:gd name="connsiteY34" fmla="*/ 1694502 h 6181836"/>
              <a:gd name="connsiteX35" fmla="*/ 61715 w 698280"/>
              <a:gd name="connsiteY35" fmla="*/ 1643702 h 6181836"/>
              <a:gd name="connsiteX36" fmla="*/ 70181 w 698280"/>
              <a:gd name="connsiteY36" fmla="*/ 1584436 h 6181836"/>
              <a:gd name="connsiteX37" fmla="*/ 76399 w 698280"/>
              <a:gd name="connsiteY37" fmla="*/ 1464976 h 6181836"/>
              <a:gd name="connsiteX38" fmla="*/ 82617 w 698280"/>
              <a:gd name="connsiteY38" fmla="*/ 1350015 h 6181836"/>
              <a:gd name="connsiteX39" fmla="*/ 95581 w 698280"/>
              <a:gd name="connsiteY39" fmla="*/ 1203436 h 6181836"/>
              <a:gd name="connsiteX40" fmla="*/ 104048 w 698280"/>
              <a:gd name="connsiteY40" fmla="*/ 830902 h 6181836"/>
              <a:gd name="connsiteX41" fmla="*/ 112515 w 698280"/>
              <a:gd name="connsiteY41" fmla="*/ 754702 h 6181836"/>
              <a:gd name="connsiteX42" fmla="*/ 129448 w 698280"/>
              <a:gd name="connsiteY42" fmla="*/ 593836 h 6181836"/>
              <a:gd name="connsiteX43" fmla="*/ 146381 w 698280"/>
              <a:gd name="connsiteY43" fmla="*/ 314436 h 6181836"/>
              <a:gd name="connsiteX44" fmla="*/ 154848 w 698280"/>
              <a:gd name="connsiteY44" fmla="*/ 272102 h 6181836"/>
              <a:gd name="connsiteX45" fmla="*/ 166887 w 698280"/>
              <a:gd name="connsiteY45" fmla="*/ 37152 h 6181836"/>
              <a:gd name="connsiteX46" fmla="*/ 348259 w 698280"/>
              <a:gd name="connsiteY46" fmla="*/ 49191 h 6181836"/>
              <a:gd name="connsiteX47" fmla="*/ 402631 w 698280"/>
              <a:gd name="connsiteY47" fmla="*/ 50514 h 6181836"/>
              <a:gd name="connsiteX48" fmla="*/ 496690 w 698280"/>
              <a:gd name="connsiteY48" fmla="*/ 53160 h 6181836"/>
              <a:gd name="connsiteX49" fmla="*/ 459648 w 698280"/>
              <a:gd name="connsiteY49" fmla="*/ 390636 h 6181836"/>
              <a:gd name="connsiteX50" fmla="*/ 434248 w 698280"/>
              <a:gd name="connsiteY50" fmla="*/ 551502 h 6181836"/>
              <a:gd name="connsiteX51" fmla="*/ 408848 w 698280"/>
              <a:gd name="connsiteY51" fmla="*/ 686969 h 6181836"/>
              <a:gd name="connsiteX52" fmla="*/ 391915 w 698280"/>
              <a:gd name="connsiteY52" fmla="*/ 797036 h 6181836"/>
              <a:gd name="connsiteX53" fmla="*/ 382125 w 698280"/>
              <a:gd name="connsiteY53" fmla="*/ 1016508 h 6181836"/>
              <a:gd name="connsiteX54" fmla="*/ 341115 w 698280"/>
              <a:gd name="connsiteY54" fmla="*/ 1643702 h 6181836"/>
              <a:gd name="connsiteX55" fmla="*/ 324181 w 698280"/>
              <a:gd name="connsiteY55" fmla="*/ 1728369 h 6181836"/>
              <a:gd name="connsiteX56" fmla="*/ 315715 w 698280"/>
              <a:gd name="connsiteY56" fmla="*/ 1779169 h 6181836"/>
              <a:gd name="connsiteX57" fmla="*/ 307248 w 698280"/>
              <a:gd name="connsiteY57" fmla="*/ 1897702 h 6181836"/>
              <a:gd name="connsiteX58" fmla="*/ 301031 w 698280"/>
              <a:gd name="connsiteY58" fmla="*/ 2013589 h 6181836"/>
              <a:gd name="connsiteX59" fmla="*/ 281848 w 698280"/>
              <a:gd name="connsiteY59" fmla="*/ 2464969 h 6181836"/>
              <a:gd name="connsiteX60" fmla="*/ 264915 w 698280"/>
              <a:gd name="connsiteY60" fmla="*/ 2634302 h 6181836"/>
              <a:gd name="connsiteX61" fmla="*/ 256448 w 698280"/>
              <a:gd name="connsiteY61" fmla="*/ 2820569 h 6181836"/>
              <a:gd name="connsiteX62" fmla="*/ 247981 w 698280"/>
              <a:gd name="connsiteY62" fmla="*/ 3404769 h 6181836"/>
              <a:gd name="connsiteX63" fmla="*/ 250231 w 698280"/>
              <a:gd name="connsiteY63" fmla="*/ 3515762 h 6181836"/>
              <a:gd name="connsiteX64" fmla="*/ 244013 w 698280"/>
              <a:gd name="connsiteY64" fmla="*/ 3634295 h 6181836"/>
              <a:gd name="connsiteX65" fmla="*/ 242690 w 698280"/>
              <a:gd name="connsiteY65" fmla="*/ 3840670 h 6181836"/>
              <a:gd name="connsiteX66" fmla="*/ 241366 w 698280"/>
              <a:gd name="connsiteY66" fmla="*/ 3914224 h 6181836"/>
              <a:gd name="connsiteX67" fmla="*/ 242690 w 698280"/>
              <a:gd name="connsiteY67" fmla="*/ 4068741 h 6181836"/>
              <a:gd name="connsiteX68" fmla="*/ 248907 w 698280"/>
              <a:gd name="connsiteY68" fmla="*/ 4187274 h 6181836"/>
              <a:gd name="connsiteX69" fmla="*/ 253803 w 698280"/>
              <a:gd name="connsiteY69" fmla="*/ 4298664 h 6181836"/>
              <a:gd name="connsiteX70" fmla="*/ 264915 w 698280"/>
              <a:gd name="connsiteY70" fmla="*/ 4522369 h 6181836"/>
              <a:gd name="connsiteX71" fmla="*/ 273381 w 698280"/>
              <a:gd name="connsiteY71" fmla="*/ 4607036 h 6181836"/>
              <a:gd name="connsiteX72" fmla="*/ 290315 w 698280"/>
              <a:gd name="connsiteY72" fmla="*/ 4717102 h 6181836"/>
              <a:gd name="connsiteX73" fmla="*/ 315715 w 698280"/>
              <a:gd name="connsiteY73" fmla="*/ 4886436 h 6181836"/>
              <a:gd name="connsiteX74" fmla="*/ 332648 w 698280"/>
              <a:gd name="connsiteY74" fmla="*/ 5013436 h 6181836"/>
              <a:gd name="connsiteX75" fmla="*/ 358048 w 698280"/>
              <a:gd name="connsiteY75" fmla="*/ 5098102 h 6181836"/>
              <a:gd name="connsiteX76" fmla="*/ 366515 w 698280"/>
              <a:gd name="connsiteY76" fmla="*/ 5131969 h 6181836"/>
              <a:gd name="connsiteX77" fmla="*/ 383448 w 698280"/>
              <a:gd name="connsiteY77" fmla="*/ 5208169 h 6181836"/>
              <a:gd name="connsiteX78" fmla="*/ 400381 w 698280"/>
              <a:gd name="connsiteY78" fmla="*/ 5233569 h 6181836"/>
              <a:gd name="connsiteX79" fmla="*/ 408848 w 698280"/>
              <a:gd name="connsiteY79" fmla="*/ 5267436 h 6181836"/>
              <a:gd name="connsiteX80" fmla="*/ 493515 w 698280"/>
              <a:gd name="connsiteY80" fmla="*/ 5394436 h 6181836"/>
              <a:gd name="connsiteX81" fmla="*/ 552781 w 698280"/>
              <a:gd name="connsiteY81" fmla="*/ 5504502 h 6181836"/>
              <a:gd name="connsiteX82" fmla="*/ 569715 w 698280"/>
              <a:gd name="connsiteY82" fmla="*/ 5529902 h 6181836"/>
              <a:gd name="connsiteX83" fmla="*/ 586648 w 698280"/>
              <a:gd name="connsiteY83" fmla="*/ 5563769 h 6181836"/>
              <a:gd name="connsiteX84" fmla="*/ 595115 w 698280"/>
              <a:gd name="connsiteY84" fmla="*/ 5597636 h 6181836"/>
              <a:gd name="connsiteX85" fmla="*/ 620515 w 698280"/>
              <a:gd name="connsiteY85" fmla="*/ 5623036 h 6181836"/>
              <a:gd name="connsiteX86" fmla="*/ 628981 w 698280"/>
              <a:gd name="connsiteY86" fmla="*/ 5656902 h 6181836"/>
              <a:gd name="connsiteX87" fmla="*/ 671315 w 698280"/>
              <a:gd name="connsiteY87" fmla="*/ 5699236 h 6181836"/>
              <a:gd name="connsiteX88" fmla="*/ 679781 w 698280"/>
              <a:gd name="connsiteY88" fmla="*/ 5724636 h 6181836"/>
              <a:gd name="connsiteX89" fmla="*/ 696715 w 698280"/>
              <a:gd name="connsiteY89" fmla="*/ 5758502 h 6181836"/>
              <a:gd name="connsiteX0" fmla="*/ 425781 w 698280"/>
              <a:gd name="connsiteY0" fmla="*/ 6181836 h 6181836"/>
              <a:gd name="connsiteX1" fmla="*/ 408848 w 698280"/>
              <a:gd name="connsiteY1" fmla="*/ 6156436 h 6181836"/>
              <a:gd name="connsiteX2" fmla="*/ 383448 w 698280"/>
              <a:gd name="connsiteY2" fmla="*/ 6105636 h 6181836"/>
              <a:gd name="connsiteX3" fmla="*/ 358048 w 698280"/>
              <a:gd name="connsiteY3" fmla="*/ 6012502 h 6181836"/>
              <a:gd name="connsiteX4" fmla="*/ 324181 w 698280"/>
              <a:gd name="connsiteY4" fmla="*/ 5961702 h 6181836"/>
              <a:gd name="connsiteX5" fmla="*/ 315715 w 698280"/>
              <a:gd name="connsiteY5" fmla="*/ 5936302 h 6181836"/>
              <a:gd name="connsiteX6" fmla="*/ 298781 w 698280"/>
              <a:gd name="connsiteY6" fmla="*/ 5919369 h 6181836"/>
              <a:gd name="connsiteX7" fmla="*/ 281848 w 698280"/>
              <a:gd name="connsiteY7" fmla="*/ 5860102 h 6181836"/>
              <a:gd name="connsiteX8" fmla="*/ 247981 w 698280"/>
              <a:gd name="connsiteY8" fmla="*/ 5809302 h 6181836"/>
              <a:gd name="connsiteX9" fmla="*/ 239515 w 698280"/>
              <a:gd name="connsiteY9" fmla="*/ 5783902 h 6181836"/>
              <a:gd name="connsiteX10" fmla="*/ 222581 w 698280"/>
              <a:gd name="connsiteY10" fmla="*/ 5758502 h 6181836"/>
              <a:gd name="connsiteX11" fmla="*/ 197181 w 698280"/>
              <a:gd name="connsiteY11" fmla="*/ 5699236 h 6181836"/>
              <a:gd name="connsiteX12" fmla="*/ 188715 w 698280"/>
              <a:gd name="connsiteY12" fmla="*/ 5648436 h 6181836"/>
              <a:gd name="connsiteX13" fmla="*/ 180248 w 698280"/>
              <a:gd name="connsiteY13" fmla="*/ 5623036 h 6181836"/>
              <a:gd name="connsiteX14" fmla="*/ 171781 w 698280"/>
              <a:gd name="connsiteY14" fmla="*/ 5589169 h 6181836"/>
              <a:gd name="connsiteX15" fmla="*/ 154848 w 698280"/>
              <a:gd name="connsiteY15" fmla="*/ 5529902 h 6181836"/>
              <a:gd name="connsiteX16" fmla="*/ 137915 w 698280"/>
              <a:gd name="connsiteY16" fmla="*/ 5402902 h 6181836"/>
              <a:gd name="connsiteX17" fmla="*/ 129448 w 698280"/>
              <a:gd name="connsiteY17" fmla="*/ 5377502 h 6181836"/>
              <a:gd name="connsiteX18" fmla="*/ 120981 w 698280"/>
              <a:gd name="connsiteY18" fmla="*/ 5326702 h 6181836"/>
              <a:gd name="connsiteX19" fmla="*/ 104048 w 698280"/>
              <a:gd name="connsiteY19" fmla="*/ 5182769 h 6181836"/>
              <a:gd name="connsiteX20" fmla="*/ 95581 w 698280"/>
              <a:gd name="connsiteY20" fmla="*/ 5140436 h 6181836"/>
              <a:gd name="connsiteX21" fmla="*/ 78648 w 698280"/>
              <a:gd name="connsiteY21" fmla="*/ 5089636 h 6181836"/>
              <a:gd name="connsiteX22" fmla="*/ 70181 w 698280"/>
              <a:gd name="connsiteY22" fmla="*/ 5021902 h 6181836"/>
              <a:gd name="connsiteX23" fmla="*/ 61715 w 698280"/>
              <a:gd name="connsiteY23" fmla="*/ 4988036 h 6181836"/>
              <a:gd name="connsiteX24" fmla="*/ 53248 w 698280"/>
              <a:gd name="connsiteY24" fmla="*/ 4937236 h 6181836"/>
              <a:gd name="connsiteX25" fmla="*/ 19381 w 698280"/>
              <a:gd name="connsiteY25" fmla="*/ 4632436 h 6181836"/>
              <a:gd name="connsiteX26" fmla="*/ 6416 w 698280"/>
              <a:gd name="connsiteY26" fmla="*/ 4325916 h 6181836"/>
              <a:gd name="connsiteX27" fmla="*/ 12633 w 698280"/>
              <a:gd name="connsiteY27" fmla="*/ 4222067 h 6181836"/>
              <a:gd name="connsiteX28" fmla="*/ 6814 w 698280"/>
              <a:gd name="connsiteY28" fmla="*/ 4087525 h 6181836"/>
              <a:gd name="connsiteX29" fmla="*/ 66 w 698280"/>
              <a:gd name="connsiteY29" fmla="*/ 3833394 h 6181836"/>
              <a:gd name="connsiteX30" fmla="*/ 6417 w 698280"/>
              <a:gd name="connsiteY30" fmla="*/ 3752299 h 6181836"/>
              <a:gd name="connsiteX31" fmla="*/ 2448 w 698280"/>
              <a:gd name="connsiteY31" fmla="*/ 3531769 h 6181836"/>
              <a:gd name="connsiteX32" fmla="*/ 19381 w 698280"/>
              <a:gd name="connsiteY32" fmla="*/ 2879836 h 6181836"/>
              <a:gd name="connsiteX33" fmla="*/ 44781 w 698280"/>
              <a:gd name="connsiteY33" fmla="*/ 2405702 h 6181836"/>
              <a:gd name="connsiteX34" fmla="*/ 53248 w 698280"/>
              <a:gd name="connsiteY34" fmla="*/ 1694502 h 6181836"/>
              <a:gd name="connsiteX35" fmla="*/ 61715 w 698280"/>
              <a:gd name="connsiteY35" fmla="*/ 1643702 h 6181836"/>
              <a:gd name="connsiteX36" fmla="*/ 70181 w 698280"/>
              <a:gd name="connsiteY36" fmla="*/ 1584436 h 6181836"/>
              <a:gd name="connsiteX37" fmla="*/ 76399 w 698280"/>
              <a:gd name="connsiteY37" fmla="*/ 1464976 h 6181836"/>
              <a:gd name="connsiteX38" fmla="*/ 82617 w 698280"/>
              <a:gd name="connsiteY38" fmla="*/ 1350015 h 6181836"/>
              <a:gd name="connsiteX39" fmla="*/ 95581 w 698280"/>
              <a:gd name="connsiteY39" fmla="*/ 1203436 h 6181836"/>
              <a:gd name="connsiteX40" fmla="*/ 104048 w 698280"/>
              <a:gd name="connsiteY40" fmla="*/ 830902 h 6181836"/>
              <a:gd name="connsiteX41" fmla="*/ 112515 w 698280"/>
              <a:gd name="connsiteY41" fmla="*/ 754702 h 6181836"/>
              <a:gd name="connsiteX42" fmla="*/ 129448 w 698280"/>
              <a:gd name="connsiteY42" fmla="*/ 593836 h 6181836"/>
              <a:gd name="connsiteX43" fmla="*/ 146381 w 698280"/>
              <a:gd name="connsiteY43" fmla="*/ 314436 h 6181836"/>
              <a:gd name="connsiteX44" fmla="*/ 154848 w 698280"/>
              <a:gd name="connsiteY44" fmla="*/ 272102 h 6181836"/>
              <a:gd name="connsiteX45" fmla="*/ 166887 w 698280"/>
              <a:gd name="connsiteY45" fmla="*/ 37152 h 6181836"/>
              <a:gd name="connsiteX46" fmla="*/ 348259 w 698280"/>
              <a:gd name="connsiteY46" fmla="*/ 49191 h 6181836"/>
              <a:gd name="connsiteX47" fmla="*/ 402631 w 698280"/>
              <a:gd name="connsiteY47" fmla="*/ 50514 h 6181836"/>
              <a:gd name="connsiteX48" fmla="*/ 496690 w 698280"/>
              <a:gd name="connsiteY48" fmla="*/ 53160 h 6181836"/>
              <a:gd name="connsiteX49" fmla="*/ 459648 w 698280"/>
              <a:gd name="connsiteY49" fmla="*/ 390636 h 6181836"/>
              <a:gd name="connsiteX50" fmla="*/ 434248 w 698280"/>
              <a:gd name="connsiteY50" fmla="*/ 551502 h 6181836"/>
              <a:gd name="connsiteX51" fmla="*/ 408848 w 698280"/>
              <a:gd name="connsiteY51" fmla="*/ 686969 h 6181836"/>
              <a:gd name="connsiteX52" fmla="*/ 391915 w 698280"/>
              <a:gd name="connsiteY52" fmla="*/ 797036 h 6181836"/>
              <a:gd name="connsiteX53" fmla="*/ 382125 w 698280"/>
              <a:gd name="connsiteY53" fmla="*/ 1016508 h 6181836"/>
              <a:gd name="connsiteX54" fmla="*/ 341115 w 698280"/>
              <a:gd name="connsiteY54" fmla="*/ 1643702 h 6181836"/>
              <a:gd name="connsiteX55" fmla="*/ 324181 w 698280"/>
              <a:gd name="connsiteY55" fmla="*/ 1728369 h 6181836"/>
              <a:gd name="connsiteX56" fmla="*/ 315715 w 698280"/>
              <a:gd name="connsiteY56" fmla="*/ 1779169 h 6181836"/>
              <a:gd name="connsiteX57" fmla="*/ 307248 w 698280"/>
              <a:gd name="connsiteY57" fmla="*/ 1897702 h 6181836"/>
              <a:gd name="connsiteX58" fmla="*/ 301031 w 698280"/>
              <a:gd name="connsiteY58" fmla="*/ 2013589 h 6181836"/>
              <a:gd name="connsiteX59" fmla="*/ 281848 w 698280"/>
              <a:gd name="connsiteY59" fmla="*/ 2464969 h 6181836"/>
              <a:gd name="connsiteX60" fmla="*/ 264915 w 698280"/>
              <a:gd name="connsiteY60" fmla="*/ 2634302 h 6181836"/>
              <a:gd name="connsiteX61" fmla="*/ 256448 w 698280"/>
              <a:gd name="connsiteY61" fmla="*/ 2820569 h 6181836"/>
              <a:gd name="connsiteX62" fmla="*/ 247981 w 698280"/>
              <a:gd name="connsiteY62" fmla="*/ 3404769 h 6181836"/>
              <a:gd name="connsiteX63" fmla="*/ 250231 w 698280"/>
              <a:gd name="connsiteY63" fmla="*/ 3515762 h 6181836"/>
              <a:gd name="connsiteX64" fmla="*/ 244013 w 698280"/>
              <a:gd name="connsiteY64" fmla="*/ 3634295 h 6181836"/>
              <a:gd name="connsiteX65" fmla="*/ 242690 w 698280"/>
              <a:gd name="connsiteY65" fmla="*/ 3840670 h 6181836"/>
              <a:gd name="connsiteX66" fmla="*/ 241366 w 698280"/>
              <a:gd name="connsiteY66" fmla="*/ 3914224 h 6181836"/>
              <a:gd name="connsiteX67" fmla="*/ 242690 w 698280"/>
              <a:gd name="connsiteY67" fmla="*/ 4068741 h 6181836"/>
              <a:gd name="connsiteX68" fmla="*/ 248907 w 698280"/>
              <a:gd name="connsiteY68" fmla="*/ 4187274 h 6181836"/>
              <a:gd name="connsiteX69" fmla="*/ 253803 w 698280"/>
              <a:gd name="connsiteY69" fmla="*/ 4298664 h 6181836"/>
              <a:gd name="connsiteX70" fmla="*/ 264915 w 698280"/>
              <a:gd name="connsiteY70" fmla="*/ 4522369 h 6181836"/>
              <a:gd name="connsiteX71" fmla="*/ 273381 w 698280"/>
              <a:gd name="connsiteY71" fmla="*/ 4607036 h 6181836"/>
              <a:gd name="connsiteX72" fmla="*/ 290315 w 698280"/>
              <a:gd name="connsiteY72" fmla="*/ 4717102 h 6181836"/>
              <a:gd name="connsiteX73" fmla="*/ 315715 w 698280"/>
              <a:gd name="connsiteY73" fmla="*/ 4886436 h 6181836"/>
              <a:gd name="connsiteX74" fmla="*/ 332648 w 698280"/>
              <a:gd name="connsiteY74" fmla="*/ 5013436 h 6181836"/>
              <a:gd name="connsiteX75" fmla="*/ 358048 w 698280"/>
              <a:gd name="connsiteY75" fmla="*/ 5098102 h 6181836"/>
              <a:gd name="connsiteX76" fmla="*/ 366515 w 698280"/>
              <a:gd name="connsiteY76" fmla="*/ 5131969 h 6181836"/>
              <a:gd name="connsiteX77" fmla="*/ 383448 w 698280"/>
              <a:gd name="connsiteY77" fmla="*/ 5208169 h 6181836"/>
              <a:gd name="connsiteX78" fmla="*/ 400381 w 698280"/>
              <a:gd name="connsiteY78" fmla="*/ 5233569 h 6181836"/>
              <a:gd name="connsiteX79" fmla="*/ 408848 w 698280"/>
              <a:gd name="connsiteY79" fmla="*/ 5267436 h 6181836"/>
              <a:gd name="connsiteX80" fmla="*/ 493515 w 698280"/>
              <a:gd name="connsiteY80" fmla="*/ 5394436 h 6181836"/>
              <a:gd name="connsiteX81" fmla="*/ 552781 w 698280"/>
              <a:gd name="connsiteY81" fmla="*/ 5504502 h 6181836"/>
              <a:gd name="connsiteX82" fmla="*/ 586648 w 698280"/>
              <a:gd name="connsiteY82" fmla="*/ 5563769 h 6181836"/>
              <a:gd name="connsiteX83" fmla="*/ 595115 w 698280"/>
              <a:gd name="connsiteY83" fmla="*/ 5597636 h 6181836"/>
              <a:gd name="connsiteX84" fmla="*/ 620515 w 698280"/>
              <a:gd name="connsiteY84" fmla="*/ 5623036 h 6181836"/>
              <a:gd name="connsiteX85" fmla="*/ 628981 w 698280"/>
              <a:gd name="connsiteY85" fmla="*/ 5656902 h 6181836"/>
              <a:gd name="connsiteX86" fmla="*/ 671315 w 698280"/>
              <a:gd name="connsiteY86" fmla="*/ 5699236 h 6181836"/>
              <a:gd name="connsiteX87" fmla="*/ 679781 w 698280"/>
              <a:gd name="connsiteY87" fmla="*/ 5724636 h 6181836"/>
              <a:gd name="connsiteX88" fmla="*/ 696715 w 698280"/>
              <a:gd name="connsiteY88" fmla="*/ 5758502 h 6181836"/>
              <a:gd name="connsiteX0" fmla="*/ 425781 w 698280"/>
              <a:gd name="connsiteY0" fmla="*/ 6181836 h 6181836"/>
              <a:gd name="connsiteX1" fmla="*/ 408848 w 698280"/>
              <a:gd name="connsiteY1" fmla="*/ 6156436 h 6181836"/>
              <a:gd name="connsiteX2" fmla="*/ 383448 w 698280"/>
              <a:gd name="connsiteY2" fmla="*/ 6105636 h 6181836"/>
              <a:gd name="connsiteX3" fmla="*/ 358048 w 698280"/>
              <a:gd name="connsiteY3" fmla="*/ 6012502 h 6181836"/>
              <a:gd name="connsiteX4" fmla="*/ 324181 w 698280"/>
              <a:gd name="connsiteY4" fmla="*/ 5961702 h 6181836"/>
              <a:gd name="connsiteX5" fmla="*/ 315715 w 698280"/>
              <a:gd name="connsiteY5" fmla="*/ 5936302 h 6181836"/>
              <a:gd name="connsiteX6" fmla="*/ 298781 w 698280"/>
              <a:gd name="connsiteY6" fmla="*/ 5919369 h 6181836"/>
              <a:gd name="connsiteX7" fmla="*/ 281848 w 698280"/>
              <a:gd name="connsiteY7" fmla="*/ 5860102 h 6181836"/>
              <a:gd name="connsiteX8" fmla="*/ 247981 w 698280"/>
              <a:gd name="connsiteY8" fmla="*/ 5809302 h 6181836"/>
              <a:gd name="connsiteX9" fmla="*/ 239515 w 698280"/>
              <a:gd name="connsiteY9" fmla="*/ 5783902 h 6181836"/>
              <a:gd name="connsiteX10" fmla="*/ 222581 w 698280"/>
              <a:gd name="connsiteY10" fmla="*/ 5758502 h 6181836"/>
              <a:gd name="connsiteX11" fmla="*/ 197181 w 698280"/>
              <a:gd name="connsiteY11" fmla="*/ 5699236 h 6181836"/>
              <a:gd name="connsiteX12" fmla="*/ 188715 w 698280"/>
              <a:gd name="connsiteY12" fmla="*/ 5648436 h 6181836"/>
              <a:gd name="connsiteX13" fmla="*/ 180248 w 698280"/>
              <a:gd name="connsiteY13" fmla="*/ 5623036 h 6181836"/>
              <a:gd name="connsiteX14" fmla="*/ 171781 w 698280"/>
              <a:gd name="connsiteY14" fmla="*/ 5589169 h 6181836"/>
              <a:gd name="connsiteX15" fmla="*/ 154848 w 698280"/>
              <a:gd name="connsiteY15" fmla="*/ 5529902 h 6181836"/>
              <a:gd name="connsiteX16" fmla="*/ 137915 w 698280"/>
              <a:gd name="connsiteY16" fmla="*/ 5402902 h 6181836"/>
              <a:gd name="connsiteX17" fmla="*/ 129448 w 698280"/>
              <a:gd name="connsiteY17" fmla="*/ 5377502 h 6181836"/>
              <a:gd name="connsiteX18" fmla="*/ 120981 w 698280"/>
              <a:gd name="connsiteY18" fmla="*/ 5326702 h 6181836"/>
              <a:gd name="connsiteX19" fmla="*/ 104048 w 698280"/>
              <a:gd name="connsiteY19" fmla="*/ 5182769 h 6181836"/>
              <a:gd name="connsiteX20" fmla="*/ 95581 w 698280"/>
              <a:gd name="connsiteY20" fmla="*/ 5140436 h 6181836"/>
              <a:gd name="connsiteX21" fmla="*/ 78648 w 698280"/>
              <a:gd name="connsiteY21" fmla="*/ 5089636 h 6181836"/>
              <a:gd name="connsiteX22" fmla="*/ 70181 w 698280"/>
              <a:gd name="connsiteY22" fmla="*/ 5021902 h 6181836"/>
              <a:gd name="connsiteX23" fmla="*/ 61715 w 698280"/>
              <a:gd name="connsiteY23" fmla="*/ 4988036 h 6181836"/>
              <a:gd name="connsiteX24" fmla="*/ 53248 w 698280"/>
              <a:gd name="connsiteY24" fmla="*/ 4937236 h 6181836"/>
              <a:gd name="connsiteX25" fmla="*/ 19381 w 698280"/>
              <a:gd name="connsiteY25" fmla="*/ 4632436 h 6181836"/>
              <a:gd name="connsiteX26" fmla="*/ 6416 w 698280"/>
              <a:gd name="connsiteY26" fmla="*/ 4325916 h 6181836"/>
              <a:gd name="connsiteX27" fmla="*/ 12633 w 698280"/>
              <a:gd name="connsiteY27" fmla="*/ 4222067 h 6181836"/>
              <a:gd name="connsiteX28" fmla="*/ 6814 w 698280"/>
              <a:gd name="connsiteY28" fmla="*/ 4087525 h 6181836"/>
              <a:gd name="connsiteX29" fmla="*/ 66 w 698280"/>
              <a:gd name="connsiteY29" fmla="*/ 3833394 h 6181836"/>
              <a:gd name="connsiteX30" fmla="*/ 6417 w 698280"/>
              <a:gd name="connsiteY30" fmla="*/ 3752299 h 6181836"/>
              <a:gd name="connsiteX31" fmla="*/ 2448 w 698280"/>
              <a:gd name="connsiteY31" fmla="*/ 3531769 h 6181836"/>
              <a:gd name="connsiteX32" fmla="*/ 19381 w 698280"/>
              <a:gd name="connsiteY32" fmla="*/ 2879836 h 6181836"/>
              <a:gd name="connsiteX33" fmla="*/ 44781 w 698280"/>
              <a:gd name="connsiteY33" fmla="*/ 2405702 h 6181836"/>
              <a:gd name="connsiteX34" fmla="*/ 53248 w 698280"/>
              <a:gd name="connsiteY34" fmla="*/ 1694502 h 6181836"/>
              <a:gd name="connsiteX35" fmla="*/ 61715 w 698280"/>
              <a:gd name="connsiteY35" fmla="*/ 1643702 h 6181836"/>
              <a:gd name="connsiteX36" fmla="*/ 70181 w 698280"/>
              <a:gd name="connsiteY36" fmla="*/ 1584436 h 6181836"/>
              <a:gd name="connsiteX37" fmla="*/ 76399 w 698280"/>
              <a:gd name="connsiteY37" fmla="*/ 1464976 h 6181836"/>
              <a:gd name="connsiteX38" fmla="*/ 82617 w 698280"/>
              <a:gd name="connsiteY38" fmla="*/ 1350015 h 6181836"/>
              <a:gd name="connsiteX39" fmla="*/ 95581 w 698280"/>
              <a:gd name="connsiteY39" fmla="*/ 1203436 h 6181836"/>
              <a:gd name="connsiteX40" fmla="*/ 104048 w 698280"/>
              <a:gd name="connsiteY40" fmla="*/ 830902 h 6181836"/>
              <a:gd name="connsiteX41" fmla="*/ 112515 w 698280"/>
              <a:gd name="connsiteY41" fmla="*/ 754702 h 6181836"/>
              <a:gd name="connsiteX42" fmla="*/ 129448 w 698280"/>
              <a:gd name="connsiteY42" fmla="*/ 593836 h 6181836"/>
              <a:gd name="connsiteX43" fmla="*/ 146381 w 698280"/>
              <a:gd name="connsiteY43" fmla="*/ 314436 h 6181836"/>
              <a:gd name="connsiteX44" fmla="*/ 154848 w 698280"/>
              <a:gd name="connsiteY44" fmla="*/ 272102 h 6181836"/>
              <a:gd name="connsiteX45" fmla="*/ 166887 w 698280"/>
              <a:gd name="connsiteY45" fmla="*/ 37152 h 6181836"/>
              <a:gd name="connsiteX46" fmla="*/ 348259 w 698280"/>
              <a:gd name="connsiteY46" fmla="*/ 49191 h 6181836"/>
              <a:gd name="connsiteX47" fmla="*/ 402631 w 698280"/>
              <a:gd name="connsiteY47" fmla="*/ 50514 h 6181836"/>
              <a:gd name="connsiteX48" fmla="*/ 496690 w 698280"/>
              <a:gd name="connsiteY48" fmla="*/ 53160 h 6181836"/>
              <a:gd name="connsiteX49" fmla="*/ 459648 w 698280"/>
              <a:gd name="connsiteY49" fmla="*/ 390636 h 6181836"/>
              <a:gd name="connsiteX50" fmla="*/ 434248 w 698280"/>
              <a:gd name="connsiteY50" fmla="*/ 551502 h 6181836"/>
              <a:gd name="connsiteX51" fmla="*/ 408848 w 698280"/>
              <a:gd name="connsiteY51" fmla="*/ 686969 h 6181836"/>
              <a:gd name="connsiteX52" fmla="*/ 391915 w 698280"/>
              <a:gd name="connsiteY52" fmla="*/ 797036 h 6181836"/>
              <a:gd name="connsiteX53" fmla="*/ 382125 w 698280"/>
              <a:gd name="connsiteY53" fmla="*/ 1016508 h 6181836"/>
              <a:gd name="connsiteX54" fmla="*/ 341115 w 698280"/>
              <a:gd name="connsiteY54" fmla="*/ 1643702 h 6181836"/>
              <a:gd name="connsiteX55" fmla="*/ 324181 w 698280"/>
              <a:gd name="connsiteY55" fmla="*/ 1728369 h 6181836"/>
              <a:gd name="connsiteX56" fmla="*/ 315715 w 698280"/>
              <a:gd name="connsiteY56" fmla="*/ 1779169 h 6181836"/>
              <a:gd name="connsiteX57" fmla="*/ 307248 w 698280"/>
              <a:gd name="connsiteY57" fmla="*/ 1897702 h 6181836"/>
              <a:gd name="connsiteX58" fmla="*/ 301031 w 698280"/>
              <a:gd name="connsiteY58" fmla="*/ 2013589 h 6181836"/>
              <a:gd name="connsiteX59" fmla="*/ 281848 w 698280"/>
              <a:gd name="connsiteY59" fmla="*/ 2464969 h 6181836"/>
              <a:gd name="connsiteX60" fmla="*/ 264915 w 698280"/>
              <a:gd name="connsiteY60" fmla="*/ 2634302 h 6181836"/>
              <a:gd name="connsiteX61" fmla="*/ 256448 w 698280"/>
              <a:gd name="connsiteY61" fmla="*/ 2820569 h 6181836"/>
              <a:gd name="connsiteX62" fmla="*/ 247981 w 698280"/>
              <a:gd name="connsiteY62" fmla="*/ 3404769 h 6181836"/>
              <a:gd name="connsiteX63" fmla="*/ 250231 w 698280"/>
              <a:gd name="connsiteY63" fmla="*/ 3515762 h 6181836"/>
              <a:gd name="connsiteX64" fmla="*/ 244013 w 698280"/>
              <a:gd name="connsiteY64" fmla="*/ 3634295 h 6181836"/>
              <a:gd name="connsiteX65" fmla="*/ 242690 w 698280"/>
              <a:gd name="connsiteY65" fmla="*/ 3840670 h 6181836"/>
              <a:gd name="connsiteX66" fmla="*/ 241366 w 698280"/>
              <a:gd name="connsiteY66" fmla="*/ 3914224 h 6181836"/>
              <a:gd name="connsiteX67" fmla="*/ 242690 w 698280"/>
              <a:gd name="connsiteY67" fmla="*/ 4068741 h 6181836"/>
              <a:gd name="connsiteX68" fmla="*/ 248907 w 698280"/>
              <a:gd name="connsiteY68" fmla="*/ 4187274 h 6181836"/>
              <a:gd name="connsiteX69" fmla="*/ 253803 w 698280"/>
              <a:gd name="connsiteY69" fmla="*/ 4298664 h 6181836"/>
              <a:gd name="connsiteX70" fmla="*/ 264915 w 698280"/>
              <a:gd name="connsiteY70" fmla="*/ 4522369 h 6181836"/>
              <a:gd name="connsiteX71" fmla="*/ 273381 w 698280"/>
              <a:gd name="connsiteY71" fmla="*/ 4607036 h 6181836"/>
              <a:gd name="connsiteX72" fmla="*/ 290315 w 698280"/>
              <a:gd name="connsiteY72" fmla="*/ 4717102 h 6181836"/>
              <a:gd name="connsiteX73" fmla="*/ 315715 w 698280"/>
              <a:gd name="connsiteY73" fmla="*/ 4886436 h 6181836"/>
              <a:gd name="connsiteX74" fmla="*/ 332648 w 698280"/>
              <a:gd name="connsiteY74" fmla="*/ 5013436 h 6181836"/>
              <a:gd name="connsiteX75" fmla="*/ 358048 w 698280"/>
              <a:gd name="connsiteY75" fmla="*/ 5098102 h 6181836"/>
              <a:gd name="connsiteX76" fmla="*/ 366515 w 698280"/>
              <a:gd name="connsiteY76" fmla="*/ 5131969 h 6181836"/>
              <a:gd name="connsiteX77" fmla="*/ 383448 w 698280"/>
              <a:gd name="connsiteY77" fmla="*/ 5208169 h 6181836"/>
              <a:gd name="connsiteX78" fmla="*/ 400381 w 698280"/>
              <a:gd name="connsiteY78" fmla="*/ 5233569 h 6181836"/>
              <a:gd name="connsiteX79" fmla="*/ 408848 w 698280"/>
              <a:gd name="connsiteY79" fmla="*/ 5267436 h 6181836"/>
              <a:gd name="connsiteX80" fmla="*/ 493515 w 698280"/>
              <a:gd name="connsiteY80" fmla="*/ 5394436 h 6181836"/>
              <a:gd name="connsiteX81" fmla="*/ 552781 w 698280"/>
              <a:gd name="connsiteY81" fmla="*/ 5504502 h 6181836"/>
              <a:gd name="connsiteX82" fmla="*/ 586648 w 698280"/>
              <a:gd name="connsiteY82" fmla="*/ 5563769 h 6181836"/>
              <a:gd name="connsiteX83" fmla="*/ 620515 w 698280"/>
              <a:gd name="connsiteY83" fmla="*/ 5623036 h 6181836"/>
              <a:gd name="connsiteX84" fmla="*/ 628981 w 698280"/>
              <a:gd name="connsiteY84" fmla="*/ 5656902 h 6181836"/>
              <a:gd name="connsiteX85" fmla="*/ 671315 w 698280"/>
              <a:gd name="connsiteY85" fmla="*/ 5699236 h 6181836"/>
              <a:gd name="connsiteX86" fmla="*/ 679781 w 698280"/>
              <a:gd name="connsiteY86" fmla="*/ 5724636 h 6181836"/>
              <a:gd name="connsiteX87" fmla="*/ 696715 w 698280"/>
              <a:gd name="connsiteY87" fmla="*/ 5758502 h 6181836"/>
              <a:gd name="connsiteX0" fmla="*/ 425781 w 698280"/>
              <a:gd name="connsiteY0" fmla="*/ 6181836 h 6181836"/>
              <a:gd name="connsiteX1" fmla="*/ 408848 w 698280"/>
              <a:gd name="connsiteY1" fmla="*/ 6156436 h 6181836"/>
              <a:gd name="connsiteX2" fmla="*/ 383448 w 698280"/>
              <a:gd name="connsiteY2" fmla="*/ 6105636 h 6181836"/>
              <a:gd name="connsiteX3" fmla="*/ 358048 w 698280"/>
              <a:gd name="connsiteY3" fmla="*/ 6012502 h 6181836"/>
              <a:gd name="connsiteX4" fmla="*/ 324181 w 698280"/>
              <a:gd name="connsiteY4" fmla="*/ 5961702 h 6181836"/>
              <a:gd name="connsiteX5" fmla="*/ 315715 w 698280"/>
              <a:gd name="connsiteY5" fmla="*/ 5936302 h 6181836"/>
              <a:gd name="connsiteX6" fmla="*/ 298781 w 698280"/>
              <a:gd name="connsiteY6" fmla="*/ 5919369 h 6181836"/>
              <a:gd name="connsiteX7" fmla="*/ 281848 w 698280"/>
              <a:gd name="connsiteY7" fmla="*/ 5860102 h 6181836"/>
              <a:gd name="connsiteX8" fmla="*/ 247981 w 698280"/>
              <a:gd name="connsiteY8" fmla="*/ 5809302 h 6181836"/>
              <a:gd name="connsiteX9" fmla="*/ 239515 w 698280"/>
              <a:gd name="connsiteY9" fmla="*/ 5783902 h 6181836"/>
              <a:gd name="connsiteX10" fmla="*/ 222581 w 698280"/>
              <a:gd name="connsiteY10" fmla="*/ 5758502 h 6181836"/>
              <a:gd name="connsiteX11" fmla="*/ 197181 w 698280"/>
              <a:gd name="connsiteY11" fmla="*/ 5699236 h 6181836"/>
              <a:gd name="connsiteX12" fmla="*/ 188715 w 698280"/>
              <a:gd name="connsiteY12" fmla="*/ 5648436 h 6181836"/>
              <a:gd name="connsiteX13" fmla="*/ 180248 w 698280"/>
              <a:gd name="connsiteY13" fmla="*/ 5623036 h 6181836"/>
              <a:gd name="connsiteX14" fmla="*/ 171781 w 698280"/>
              <a:gd name="connsiteY14" fmla="*/ 5589169 h 6181836"/>
              <a:gd name="connsiteX15" fmla="*/ 154848 w 698280"/>
              <a:gd name="connsiteY15" fmla="*/ 5529902 h 6181836"/>
              <a:gd name="connsiteX16" fmla="*/ 137915 w 698280"/>
              <a:gd name="connsiteY16" fmla="*/ 5402902 h 6181836"/>
              <a:gd name="connsiteX17" fmla="*/ 129448 w 698280"/>
              <a:gd name="connsiteY17" fmla="*/ 5377502 h 6181836"/>
              <a:gd name="connsiteX18" fmla="*/ 120981 w 698280"/>
              <a:gd name="connsiteY18" fmla="*/ 5326702 h 6181836"/>
              <a:gd name="connsiteX19" fmla="*/ 104048 w 698280"/>
              <a:gd name="connsiteY19" fmla="*/ 5182769 h 6181836"/>
              <a:gd name="connsiteX20" fmla="*/ 95581 w 698280"/>
              <a:gd name="connsiteY20" fmla="*/ 5140436 h 6181836"/>
              <a:gd name="connsiteX21" fmla="*/ 78648 w 698280"/>
              <a:gd name="connsiteY21" fmla="*/ 5089636 h 6181836"/>
              <a:gd name="connsiteX22" fmla="*/ 70181 w 698280"/>
              <a:gd name="connsiteY22" fmla="*/ 5021902 h 6181836"/>
              <a:gd name="connsiteX23" fmla="*/ 61715 w 698280"/>
              <a:gd name="connsiteY23" fmla="*/ 4988036 h 6181836"/>
              <a:gd name="connsiteX24" fmla="*/ 53248 w 698280"/>
              <a:gd name="connsiteY24" fmla="*/ 4937236 h 6181836"/>
              <a:gd name="connsiteX25" fmla="*/ 19381 w 698280"/>
              <a:gd name="connsiteY25" fmla="*/ 4632436 h 6181836"/>
              <a:gd name="connsiteX26" fmla="*/ 6416 w 698280"/>
              <a:gd name="connsiteY26" fmla="*/ 4325916 h 6181836"/>
              <a:gd name="connsiteX27" fmla="*/ 12633 w 698280"/>
              <a:gd name="connsiteY27" fmla="*/ 4222067 h 6181836"/>
              <a:gd name="connsiteX28" fmla="*/ 6814 w 698280"/>
              <a:gd name="connsiteY28" fmla="*/ 4087525 h 6181836"/>
              <a:gd name="connsiteX29" fmla="*/ 66 w 698280"/>
              <a:gd name="connsiteY29" fmla="*/ 3833394 h 6181836"/>
              <a:gd name="connsiteX30" fmla="*/ 6417 w 698280"/>
              <a:gd name="connsiteY30" fmla="*/ 3752299 h 6181836"/>
              <a:gd name="connsiteX31" fmla="*/ 2448 w 698280"/>
              <a:gd name="connsiteY31" fmla="*/ 3531769 h 6181836"/>
              <a:gd name="connsiteX32" fmla="*/ 19381 w 698280"/>
              <a:gd name="connsiteY32" fmla="*/ 2879836 h 6181836"/>
              <a:gd name="connsiteX33" fmla="*/ 44781 w 698280"/>
              <a:gd name="connsiteY33" fmla="*/ 2405702 h 6181836"/>
              <a:gd name="connsiteX34" fmla="*/ 53248 w 698280"/>
              <a:gd name="connsiteY34" fmla="*/ 1694502 h 6181836"/>
              <a:gd name="connsiteX35" fmla="*/ 61715 w 698280"/>
              <a:gd name="connsiteY35" fmla="*/ 1643702 h 6181836"/>
              <a:gd name="connsiteX36" fmla="*/ 70181 w 698280"/>
              <a:gd name="connsiteY36" fmla="*/ 1584436 h 6181836"/>
              <a:gd name="connsiteX37" fmla="*/ 76399 w 698280"/>
              <a:gd name="connsiteY37" fmla="*/ 1464976 h 6181836"/>
              <a:gd name="connsiteX38" fmla="*/ 82617 w 698280"/>
              <a:gd name="connsiteY38" fmla="*/ 1350015 h 6181836"/>
              <a:gd name="connsiteX39" fmla="*/ 95581 w 698280"/>
              <a:gd name="connsiteY39" fmla="*/ 1203436 h 6181836"/>
              <a:gd name="connsiteX40" fmla="*/ 104048 w 698280"/>
              <a:gd name="connsiteY40" fmla="*/ 830902 h 6181836"/>
              <a:gd name="connsiteX41" fmla="*/ 112515 w 698280"/>
              <a:gd name="connsiteY41" fmla="*/ 754702 h 6181836"/>
              <a:gd name="connsiteX42" fmla="*/ 129448 w 698280"/>
              <a:gd name="connsiteY42" fmla="*/ 593836 h 6181836"/>
              <a:gd name="connsiteX43" fmla="*/ 146381 w 698280"/>
              <a:gd name="connsiteY43" fmla="*/ 314436 h 6181836"/>
              <a:gd name="connsiteX44" fmla="*/ 154848 w 698280"/>
              <a:gd name="connsiteY44" fmla="*/ 272102 h 6181836"/>
              <a:gd name="connsiteX45" fmla="*/ 166887 w 698280"/>
              <a:gd name="connsiteY45" fmla="*/ 37152 h 6181836"/>
              <a:gd name="connsiteX46" fmla="*/ 348259 w 698280"/>
              <a:gd name="connsiteY46" fmla="*/ 49191 h 6181836"/>
              <a:gd name="connsiteX47" fmla="*/ 402631 w 698280"/>
              <a:gd name="connsiteY47" fmla="*/ 50514 h 6181836"/>
              <a:gd name="connsiteX48" fmla="*/ 496690 w 698280"/>
              <a:gd name="connsiteY48" fmla="*/ 53160 h 6181836"/>
              <a:gd name="connsiteX49" fmla="*/ 459648 w 698280"/>
              <a:gd name="connsiteY49" fmla="*/ 390636 h 6181836"/>
              <a:gd name="connsiteX50" fmla="*/ 434248 w 698280"/>
              <a:gd name="connsiteY50" fmla="*/ 551502 h 6181836"/>
              <a:gd name="connsiteX51" fmla="*/ 408848 w 698280"/>
              <a:gd name="connsiteY51" fmla="*/ 686969 h 6181836"/>
              <a:gd name="connsiteX52" fmla="*/ 391915 w 698280"/>
              <a:gd name="connsiteY52" fmla="*/ 797036 h 6181836"/>
              <a:gd name="connsiteX53" fmla="*/ 382125 w 698280"/>
              <a:gd name="connsiteY53" fmla="*/ 1016508 h 6181836"/>
              <a:gd name="connsiteX54" fmla="*/ 341115 w 698280"/>
              <a:gd name="connsiteY54" fmla="*/ 1643702 h 6181836"/>
              <a:gd name="connsiteX55" fmla="*/ 324181 w 698280"/>
              <a:gd name="connsiteY55" fmla="*/ 1728369 h 6181836"/>
              <a:gd name="connsiteX56" fmla="*/ 315715 w 698280"/>
              <a:gd name="connsiteY56" fmla="*/ 1779169 h 6181836"/>
              <a:gd name="connsiteX57" fmla="*/ 307248 w 698280"/>
              <a:gd name="connsiteY57" fmla="*/ 1897702 h 6181836"/>
              <a:gd name="connsiteX58" fmla="*/ 301031 w 698280"/>
              <a:gd name="connsiteY58" fmla="*/ 2013589 h 6181836"/>
              <a:gd name="connsiteX59" fmla="*/ 281848 w 698280"/>
              <a:gd name="connsiteY59" fmla="*/ 2464969 h 6181836"/>
              <a:gd name="connsiteX60" fmla="*/ 264915 w 698280"/>
              <a:gd name="connsiteY60" fmla="*/ 2634302 h 6181836"/>
              <a:gd name="connsiteX61" fmla="*/ 256448 w 698280"/>
              <a:gd name="connsiteY61" fmla="*/ 2820569 h 6181836"/>
              <a:gd name="connsiteX62" fmla="*/ 247981 w 698280"/>
              <a:gd name="connsiteY62" fmla="*/ 3404769 h 6181836"/>
              <a:gd name="connsiteX63" fmla="*/ 250231 w 698280"/>
              <a:gd name="connsiteY63" fmla="*/ 3515762 h 6181836"/>
              <a:gd name="connsiteX64" fmla="*/ 244013 w 698280"/>
              <a:gd name="connsiteY64" fmla="*/ 3634295 h 6181836"/>
              <a:gd name="connsiteX65" fmla="*/ 242690 w 698280"/>
              <a:gd name="connsiteY65" fmla="*/ 3840670 h 6181836"/>
              <a:gd name="connsiteX66" fmla="*/ 241366 w 698280"/>
              <a:gd name="connsiteY66" fmla="*/ 3914224 h 6181836"/>
              <a:gd name="connsiteX67" fmla="*/ 242690 w 698280"/>
              <a:gd name="connsiteY67" fmla="*/ 4068741 h 6181836"/>
              <a:gd name="connsiteX68" fmla="*/ 248907 w 698280"/>
              <a:gd name="connsiteY68" fmla="*/ 4187274 h 6181836"/>
              <a:gd name="connsiteX69" fmla="*/ 253803 w 698280"/>
              <a:gd name="connsiteY69" fmla="*/ 4298664 h 6181836"/>
              <a:gd name="connsiteX70" fmla="*/ 264915 w 698280"/>
              <a:gd name="connsiteY70" fmla="*/ 4522369 h 6181836"/>
              <a:gd name="connsiteX71" fmla="*/ 273381 w 698280"/>
              <a:gd name="connsiteY71" fmla="*/ 4607036 h 6181836"/>
              <a:gd name="connsiteX72" fmla="*/ 290315 w 698280"/>
              <a:gd name="connsiteY72" fmla="*/ 4717102 h 6181836"/>
              <a:gd name="connsiteX73" fmla="*/ 315715 w 698280"/>
              <a:gd name="connsiteY73" fmla="*/ 4886436 h 6181836"/>
              <a:gd name="connsiteX74" fmla="*/ 332648 w 698280"/>
              <a:gd name="connsiteY74" fmla="*/ 5013436 h 6181836"/>
              <a:gd name="connsiteX75" fmla="*/ 358048 w 698280"/>
              <a:gd name="connsiteY75" fmla="*/ 5098102 h 6181836"/>
              <a:gd name="connsiteX76" fmla="*/ 366515 w 698280"/>
              <a:gd name="connsiteY76" fmla="*/ 5131969 h 6181836"/>
              <a:gd name="connsiteX77" fmla="*/ 383448 w 698280"/>
              <a:gd name="connsiteY77" fmla="*/ 5208169 h 6181836"/>
              <a:gd name="connsiteX78" fmla="*/ 400381 w 698280"/>
              <a:gd name="connsiteY78" fmla="*/ 5233569 h 6181836"/>
              <a:gd name="connsiteX79" fmla="*/ 408848 w 698280"/>
              <a:gd name="connsiteY79" fmla="*/ 5267436 h 6181836"/>
              <a:gd name="connsiteX80" fmla="*/ 493515 w 698280"/>
              <a:gd name="connsiteY80" fmla="*/ 5394436 h 6181836"/>
              <a:gd name="connsiteX81" fmla="*/ 552781 w 698280"/>
              <a:gd name="connsiteY81" fmla="*/ 5504502 h 6181836"/>
              <a:gd name="connsiteX82" fmla="*/ 586648 w 698280"/>
              <a:gd name="connsiteY82" fmla="*/ 5563769 h 6181836"/>
              <a:gd name="connsiteX83" fmla="*/ 620515 w 698280"/>
              <a:gd name="connsiteY83" fmla="*/ 5623036 h 6181836"/>
              <a:gd name="connsiteX84" fmla="*/ 671315 w 698280"/>
              <a:gd name="connsiteY84" fmla="*/ 5699236 h 6181836"/>
              <a:gd name="connsiteX85" fmla="*/ 679781 w 698280"/>
              <a:gd name="connsiteY85" fmla="*/ 5724636 h 6181836"/>
              <a:gd name="connsiteX86" fmla="*/ 696715 w 698280"/>
              <a:gd name="connsiteY86" fmla="*/ 5758502 h 6181836"/>
              <a:gd name="connsiteX0" fmla="*/ 425781 w 698280"/>
              <a:gd name="connsiteY0" fmla="*/ 6181836 h 6181836"/>
              <a:gd name="connsiteX1" fmla="*/ 408848 w 698280"/>
              <a:gd name="connsiteY1" fmla="*/ 6156436 h 6181836"/>
              <a:gd name="connsiteX2" fmla="*/ 383448 w 698280"/>
              <a:gd name="connsiteY2" fmla="*/ 6105636 h 6181836"/>
              <a:gd name="connsiteX3" fmla="*/ 307248 w 698280"/>
              <a:gd name="connsiteY3" fmla="*/ 6071769 h 6181836"/>
              <a:gd name="connsiteX4" fmla="*/ 324181 w 698280"/>
              <a:gd name="connsiteY4" fmla="*/ 5961702 h 6181836"/>
              <a:gd name="connsiteX5" fmla="*/ 315715 w 698280"/>
              <a:gd name="connsiteY5" fmla="*/ 5936302 h 6181836"/>
              <a:gd name="connsiteX6" fmla="*/ 298781 w 698280"/>
              <a:gd name="connsiteY6" fmla="*/ 5919369 h 6181836"/>
              <a:gd name="connsiteX7" fmla="*/ 281848 w 698280"/>
              <a:gd name="connsiteY7" fmla="*/ 5860102 h 6181836"/>
              <a:gd name="connsiteX8" fmla="*/ 247981 w 698280"/>
              <a:gd name="connsiteY8" fmla="*/ 5809302 h 6181836"/>
              <a:gd name="connsiteX9" fmla="*/ 239515 w 698280"/>
              <a:gd name="connsiteY9" fmla="*/ 5783902 h 6181836"/>
              <a:gd name="connsiteX10" fmla="*/ 222581 w 698280"/>
              <a:gd name="connsiteY10" fmla="*/ 5758502 h 6181836"/>
              <a:gd name="connsiteX11" fmla="*/ 197181 w 698280"/>
              <a:gd name="connsiteY11" fmla="*/ 5699236 h 6181836"/>
              <a:gd name="connsiteX12" fmla="*/ 188715 w 698280"/>
              <a:gd name="connsiteY12" fmla="*/ 5648436 h 6181836"/>
              <a:gd name="connsiteX13" fmla="*/ 180248 w 698280"/>
              <a:gd name="connsiteY13" fmla="*/ 5623036 h 6181836"/>
              <a:gd name="connsiteX14" fmla="*/ 171781 w 698280"/>
              <a:gd name="connsiteY14" fmla="*/ 5589169 h 6181836"/>
              <a:gd name="connsiteX15" fmla="*/ 154848 w 698280"/>
              <a:gd name="connsiteY15" fmla="*/ 5529902 h 6181836"/>
              <a:gd name="connsiteX16" fmla="*/ 137915 w 698280"/>
              <a:gd name="connsiteY16" fmla="*/ 5402902 h 6181836"/>
              <a:gd name="connsiteX17" fmla="*/ 129448 w 698280"/>
              <a:gd name="connsiteY17" fmla="*/ 5377502 h 6181836"/>
              <a:gd name="connsiteX18" fmla="*/ 120981 w 698280"/>
              <a:gd name="connsiteY18" fmla="*/ 5326702 h 6181836"/>
              <a:gd name="connsiteX19" fmla="*/ 104048 w 698280"/>
              <a:gd name="connsiteY19" fmla="*/ 5182769 h 6181836"/>
              <a:gd name="connsiteX20" fmla="*/ 95581 w 698280"/>
              <a:gd name="connsiteY20" fmla="*/ 5140436 h 6181836"/>
              <a:gd name="connsiteX21" fmla="*/ 78648 w 698280"/>
              <a:gd name="connsiteY21" fmla="*/ 5089636 h 6181836"/>
              <a:gd name="connsiteX22" fmla="*/ 70181 w 698280"/>
              <a:gd name="connsiteY22" fmla="*/ 5021902 h 6181836"/>
              <a:gd name="connsiteX23" fmla="*/ 61715 w 698280"/>
              <a:gd name="connsiteY23" fmla="*/ 4988036 h 6181836"/>
              <a:gd name="connsiteX24" fmla="*/ 53248 w 698280"/>
              <a:gd name="connsiteY24" fmla="*/ 4937236 h 6181836"/>
              <a:gd name="connsiteX25" fmla="*/ 19381 w 698280"/>
              <a:gd name="connsiteY25" fmla="*/ 4632436 h 6181836"/>
              <a:gd name="connsiteX26" fmla="*/ 6416 w 698280"/>
              <a:gd name="connsiteY26" fmla="*/ 4325916 h 6181836"/>
              <a:gd name="connsiteX27" fmla="*/ 12633 w 698280"/>
              <a:gd name="connsiteY27" fmla="*/ 4222067 h 6181836"/>
              <a:gd name="connsiteX28" fmla="*/ 6814 w 698280"/>
              <a:gd name="connsiteY28" fmla="*/ 4087525 h 6181836"/>
              <a:gd name="connsiteX29" fmla="*/ 66 w 698280"/>
              <a:gd name="connsiteY29" fmla="*/ 3833394 h 6181836"/>
              <a:gd name="connsiteX30" fmla="*/ 6417 w 698280"/>
              <a:gd name="connsiteY30" fmla="*/ 3752299 h 6181836"/>
              <a:gd name="connsiteX31" fmla="*/ 2448 w 698280"/>
              <a:gd name="connsiteY31" fmla="*/ 3531769 h 6181836"/>
              <a:gd name="connsiteX32" fmla="*/ 19381 w 698280"/>
              <a:gd name="connsiteY32" fmla="*/ 2879836 h 6181836"/>
              <a:gd name="connsiteX33" fmla="*/ 44781 w 698280"/>
              <a:gd name="connsiteY33" fmla="*/ 2405702 h 6181836"/>
              <a:gd name="connsiteX34" fmla="*/ 53248 w 698280"/>
              <a:gd name="connsiteY34" fmla="*/ 1694502 h 6181836"/>
              <a:gd name="connsiteX35" fmla="*/ 61715 w 698280"/>
              <a:gd name="connsiteY35" fmla="*/ 1643702 h 6181836"/>
              <a:gd name="connsiteX36" fmla="*/ 70181 w 698280"/>
              <a:gd name="connsiteY36" fmla="*/ 1584436 h 6181836"/>
              <a:gd name="connsiteX37" fmla="*/ 76399 w 698280"/>
              <a:gd name="connsiteY37" fmla="*/ 1464976 h 6181836"/>
              <a:gd name="connsiteX38" fmla="*/ 82617 w 698280"/>
              <a:gd name="connsiteY38" fmla="*/ 1350015 h 6181836"/>
              <a:gd name="connsiteX39" fmla="*/ 95581 w 698280"/>
              <a:gd name="connsiteY39" fmla="*/ 1203436 h 6181836"/>
              <a:gd name="connsiteX40" fmla="*/ 104048 w 698280"/>
              <a:gd name="connsiteY40" fmla="*/ 830902 h 6181836"/>
              <a:gd name="connsiteX41" fmla="*/ 112515 w 698280"/>
              <a:gd name="connsiteY41" fmla="*/ 754702 h 6181836"/>
              <a:gd name="connsiteX42" fmla="*/ 129448 w 698280"/>
              <a:gd name="connsiteY42" fmla="*/ 593836 h 6181836"/>
              <a:gd name="connsiteX43" fmla="*/ 146381 w 698280"/>
              <a:gd name="connsiteY43" fmla="*/ 314436 h 6181836"/>
              <a:gd name="connsiteX44" fmla="*/ 154848 w 698280"/>
              <a:gd name="connsiteY44" fmla="*/ 272102 h 6181836"/>
              <a:gd name="connsiteX45" fmla="*/ 166887 w 698280"/>
              <a:gd name="connsiteY45" fmla="*/ 37152 h 6181836"/>
              <a:gd name="connsiteX46" fmla="*/ 348259 w 698280"/>
              <a:gd name="connsiteY46" fmla="*/ 49191 h 6181836"/>
              <a:gd name="connsiteX47" fmla="*/ 402631 w 698280"/>
              <a:gd name="connsiteY47" fmla="*/ 50514 h 6181836"/>
              <a:gd name="connsiteX48" fmla="*/ 496690 w 698280"/>
              <a:gd name="connsiteY48" fmla="*/ 53160 h 6181836"/>
              <a:gd name="connsiteX49" fmla="*/ 459648 w 698280"/>
              <a:gd name="connsiteY49" fmla="*/ 390636 h 6181836"/>
              <a:gd name="connsiteX50" fmla="*/ 434248 w 698280"/>
              <a:gd name="connsiteY50" fmla="*/ 551502 h 6181836"/>
              <a:gd name="connsiteX51" fmla="*/ 408848 w 698280"/>
              <a:gd name="connsiteY51" fmla="*/ 686969 h 6181836"/>
              <a:gd name="connsiteX52" fmla="*/ 391915 w 698280"/>
              <a:gd name="connsiteY52" fmla="*/ 797036 h 6181836"/>
              <a:gd name="connsiteX53" fmla="*/ 382125 w 698280"/>
              <a:gd name="connsiteY53" fmla="*/ 1016508 h 6181836"/>
              <a:gd name="connsiteX54" fmla="*/ 341115 w 698280"/>
              <a:gd name="connsiteY54" fmla="*/ 1643702 h 6181836"/>
              <a:gd name="connsiteX55" fmla="*/ 324181 w 698280"/>
              <a:gd name="connsiteY55" fmla="*/ 1728369 h 6181836"/>
              <a:gd name="connsiteX56" fmla="*/ 315715 w 698280"/>
              <a:gd name="connsiteY56" fmla="*/ 1779169 h 6181836"/>
              <a:gd name="connsiteX57" fmla="*/ 307248 w 698280"/>
              <a:gd name="connsiteY57" fmla="*/ 1897702 h 6181836"/>
              <a:gd name="connsiteX58" fmla="*/ 301031 w 698280"/>
              <a:gd name="connsiteY58" fmla="*/ 2013589 h 6181836"/>
              <a:gd name="connsiteX59" fmla="*/ 281848 w 698280"/>
              <a:gd name="connsiteY59" fmla="*/ 2464969 h 6181836"/>
              <a:gd name="connsiteX60" fmla="*/ 264915 w 698280"/>
              <a:gd name="connsiteY60" fmla="*/ 2634302 h 6181836"/>
              <a:gd name="connsiteX61" fmla="*/ 256448 w 698280"/>
              <a:gd name="connsiteY61" fmla="*/ 2820569 h 6181836"/>
              <a:gd name="connsiteX62" fmla="*/ 247981 w 698280"/>
              <a:gd name="connsiteY62" fmla="*/ 3404769 h 6181836"/>
              <a:gd name="connsiteX63" fmla="*/ 250231 w 698280"/>
              <a:gd name="connsiteY63" fmla="*/ 3515762 h 6181836"/>
              <a:gd name="connsiteX64" fmla="*/ 244013 w 698280"/>
              <a:gd name="connsiteY64" fmla="*/ 3634295 h 6181836"/>
              <a:gd name="connsiteX65" fmla="*/ 242690 w 698280"/>
              <a:gd name="connsiteY65" fmla="*/ 3840670 h 6181836"/>
              <a:gd name="connsiteX66" fmla="*/ 241366 w 698280"/>
              <a:gd name="connsiteY66" fmla="*/ 3914224 h 6181836"/>
              <a:gd name="connsiteX67" fmla="*/ 242690 w 698280"/>
              <a:gd name="connsiteY67" fmla="*/ 4068741 h 6181836"/>
              <a:gd name="connsiteX68" fmla="*/ 248907 w 698280"/>
              <a:gd name="connsiteY68" fmla="*/ 4187274 h 6181836"/>
              <a:gd name="connsiteX69" fmla="*/ 253803 w 698280"/>
              <a:gd name="connsiteY69" fmla="*/ 4298664 h 6181836"/>
              <a:gd name="connsiteX70" fmla="*/ 264915 w 698280"/>
              <a:gd name="connsiteY70" fmla="*/ 4522369 h 6181836"/>
              <a:gd name="connsiteX71" fmla="*/ 273381 w 698280"/>
              <a:gd name="connsiteY71" fmla="*/ 4607036 h 6181836"/>
              <a:gd name="connsiteX72" fmla="*/ 290315 w 698280"/>
              <a:gd name="connsiteY72" fmla="*/ 4717102 h 6181836"/>
              <a:gd name="connsiteX73" fmla="*/ 315715 w 698280"/>
              <a:gd name="connsiteY73" fmla="*/ 4886436 h 6181836"/>
              <a:gd name="connsiteX74" fmla="*/ 332648 w 698280"/>
              <a:gd name="connsiteY74" fmla="*/ 5013436 h 6181836"/>
              <a:gd name="connsiteX75" fmla="*/ 358048 w 698280"/>
              <a:gd name="connsiteY75" fmla="*/ 5098102 h 6181836"/>
              <a:gd name="connsiteX76" fmla="*/ 366515 w 698280"/>
              <a:gd name="connsiteY76" fmla="*/ 5131969 h 6181836"/>
              <a:gd name="connsiteX77" fmla="*/ 383448 w 698280"/>
              <a:gd name="connsiteY77" fmla="*/ 5208169 h 6181836"/>
              <a:gd name="connsiteX78" fmla="*/ 400381 w 698280"/>
              <a:gd name="connsiteY78" fmla="*/ 5233569 h 6181836"/>
              <a:gd name="connsiteX79" fmla="*/ 408848 w 698280"/>
              <a:gd name="connsiteY79" fmla="*/ 5267436 h 6181836"/>
              <a:gd name="connsiteX80" fmla="*/ 493515 w 698280"/>
              <a:gd name="connsiteY80" fmla="*/ 5394436 h 6181836"/>
              <a:gd name="connsiteX81" fmla="*/ 552781 w 698280"/>
              <a:gd name="connsiteY81" fmla="*/ 5504502 h 6181836"/>
              <a:gd name="connsiteX82" fmla="*/ 586648 w 698280"/>
              <a:gd name="connsiteY82" fmla="*/ 5563769 h 6181836"/>
              <a:gd name="connsiteX83" fmla="*/ 620515 w 698280"/>
              <a:gd name="connsiteY83" fmla="*/ 5623036 h 6181836"/>
              <a:gd name="connsiteX84" fmla="*/ 671315 w 698280"/>
              <a:gd name="connsiteY84" fmla="*/ 5699236 h 6181836"/>
              <a:gd name="connsiteX85" fmla="*/ 679781 w 698280"/>
              <a:gd name="connsiteY85" fmla="*/ 5724636 h 6181836"/>
              <a:gd name="connsiteX86" fmla="*/ 696715 w 698280"/>
              <a:gd name="connsiteY86" fmla="*/ 5758502 h 6181836"/>
              <a:gd name="connsiteX0" fmla="*/ 425781 w 698280"/>
              <a:gd name="connsiteY0" fmla="*/ 6181836 h 6181836"/>
              <a:gd name="connsiteX1" fmla="*/ 408848 w 698280"/>
              <a:gd name="connsiteY1" fmla="*/ 6156436 h 6181836"/>
              <a:gd name="connsiteX2" fmla="*/ 383448 w 698280"/>
              <a:gd name="connsiteY2" fmla="*/ 6105636 h 6181836"/>
              <a:gd name="connsiteX3" fmla="*/ 307248 w 698280"/>
              <a:gd name="connsiteY3" fmla="*/ 6071769 h 6181836"/>
              <a:gd name="connsiteX4" fmla="*/ 315715 w 698280"/>
              <a:gd name="connsiteY4" fmla="*/ 5936302 h 6181836"/>
              <a:gd name="connsiteX5" fmla="*/ 298781 w 698280"/>
              <a:gd name="connsiteY5" fmla="*/ 5919369 h 6181836"/>
              <a:gd name="connsiteX6" fmla="*/ 281848 w 698280"/>
              <a:gd name="connsiteY6" fmla="*/ 5860102 h 6181836"/>
              <a:gd name="connsiteX7" fmla="*/ 247981 w 698280"/>
              <a:gd name="connsiteY7" fmla="*/ 5809302 h 6181836"/>
              <a:gd name="connsiteX8" fmla="*/ 239515 w 698280"/>
              <a:gd name="connsiteY8" fmla="*/ 5783902 h 6181836"/>
              <a:gd name="connsiteX9" fmla="*/ 222581 w 698280"/>
              <a:gd name="connsiteY9" fmla="*/ 5758502 h 6181836"/>
              <a:gd name="connsiteX10" fmla="*/ 197181 w 698280"/>
              <a:gd name="connsiteY10" fmla="*/ 5699236 h 6181836"/>
              <a:gd name="connsiteX11" fmla="*/ 188715 w 698280"/>
              <a:gd name="connsiteY11" fmla="*/ 5648436 h 6181836"/>
              <a:gd name="connsiteX12" fmla="*/ 180248 w 698280"/>
              <a:gd name="connsiteY12" fmla="*/ 5623036 h 6181836"/>
              <a:gd name="connsiteX13" fmla="*/ 171781 w 698280"/>
              <a:gd name="connsiteY13" fmla="*/ 5589169 h 6181836"/>
              <a:gd name="connsiteX14" fmla="*/ 154848 w 698280"/>
              <a:gd name="connsiteY14" fmla="*/ 5529902 h 6181836"/>
              <a:gd name="connsiteX15" fmla="*/ 137915 w 698280"/>
              <a:gd name="connsiteY15" fmla="*/ 5402902 h 6181836"/>
              <a:gd name="connsiteX16" fmla="*/ 129448 w 698280"/>
              <a:gd name="connsiteY16" fmla="*/ 5377502 h 6181836"/>
              <a:gd name="connsiteX17" fmla="*/ 120981 w 698280"/>
              <a:gd name="connsiteY17" fmla="*/ 5326702 h 6181836"/>
              <a:gd name="connsiteX18" fmla="*/ 104048 w 698280"/>
              <a:gd name="connsiteY18" fmla="*/ 5182769 h 6181836"/>
              <a:gd name="connsiteX19" fmla="*/ 95581 w 698280"/>
              <a:gd name="connsiteY19" fmla="*/ 5140436 h 6181836"/>
              <a:gd name="connsiteX20" fmla="*/ 78648 w 698280"/>
              <a:gd name="connsiteY20" fmla="*/ 5089636 h 6181836"/>
              <a:gd name="connsiteX21" fmla="*/ 70181 w 698280"/>
              <a:gd name="connsiteY21" fmla="*/ 5021902 h 6181836"/>
              <a:gd name="connsiteX22" fmla="*/ 61715 w 698280"/>
              <a:gd name="connsiteY22" fmla="*/ 4988036 h 6181836"/>
              <a:gd name="connsiteX23" fmla="*/ 53248 w 698280"/>
              <a:gd name="connsiteY23" fmla="*/ 4937236 h 6181836"/>
              <a:gd name="connsiteX24" fmla="*/ 19381 w 698280"/>
              <a:gd name="connsiteY24" fmla="*/ 4632436 h 6181836"/>
              <a:gd name="connsiteX25" fmla="*/ 6416 w 698280"/>
              <a:gd name="connsiteY25" fmla="*/ 4325916 h 6181836"/>
              <a:gd name="connsiteX26" fmla="*/ 12633 w 698280"/>
              <a:gd name="connsiteY26" fmla="*/ 4222067 h 6181836"/>
              <a:gd name="connsiteX27" fmla="*/ 6814 w 698280"/>
              <a:gd name="connsiteY27" fmla="*/ 4087525 h 6181836"/>
              <a:gd name="connsiteX28" fmla="*/ 66 w 698280"/>
              <a:gd name="connsiteY28" fmla="*/ 3833394 h 6181836"/>
              <a:gd name="connsiteX29" fmla="*/ 6417 w 698280"/>
              <a:gd name="connsiteY29" fmla="*/ 3752299 h 6181836"/>
              <a:gd name="connsiteX30" fmla="*/ 2448 w 698280"/>
              <a:gd name="connsiteY30" fmla="*/ 3531769 h 6181836"/>
              <a:gd name="connsiteX31" fmla="*/ 19381 w 698280"/>
              <a:gd name="connsiteY31" fmla="*/ 2879836 h 6181836"/>
              <a:gd name="connsiteX32" fmla="*/ 44781 w 698280"/>
              <a:gd name="connsiteY32" fmla="*/ 2405702 h 6181836"/>
              <a:gd name="connsiteX33" fmla="*/ 53248 w 698280"/>
              <a:gd name="connsiteY33" fmla="*/ 1694502 h 6181836"/>
              <a:gd name="connsiteX34" fmla="*/ 61715 w 698280"/>
              <a:gd name="connsiteY34" fmla="*/ 1643702 h 6181836"/>
              <a:gd name="connsiteX35" fmla="*/ 70181 w 698280"/>
              <a:gd name="connsiteY35" fmla="*/ 1584436 h 6181836"/>
              <a:gd name="connsiteX36" fmla="*/ 76399 w 698280"/>
              <a:gd name="connsiteY36" fmla="*/ 1464976 h 6181836"/>
              <a:gd name="connsiteX37" fmla="*/ 82617 w 698280"/>
              <a:gd name="connsiteY37" fmla="*/ 1350015 h 6181836"/>
              <a:gd name="connsiteX38" fmla="*/ 95581 w 698280"/>
              <a:gd name="connsiteY38" fmla="*/ 1203436 h 6181836"/>
              <a:gd name="connsiteX39" fmla="*/ 104048 w 698280"/>
              <a:gd name="connsiteY39" fmla="*/ 830902 h 6181836"/>
              <a:gd name="connsiteX40" fmla="*/ 112515 w 698280"/>
              <a:gd name="connsiteY40" fmla="*/ 754702 h 6181836"/>
              <a:gd name="connsiteX41" fmla="*/ 129448 w 698280"/>
              <a:gd name="connsiteY41" fmla="*/ 593836 h 6181836"/>
              <a:gd name="connsiteX42" fmla="*/ 146381 w 698280"/>
              <a:gd name="connsiteY42" fmla="*/ 314436 h 6181836"/>
              <a:gd name="connsiteX43" fmla="*/ 154848 w 698280"/>
              <a:gd name="connsiteY43" fmla="*/ 272102 h 6181836"/>
              <a:gd name="connsiteX44" fmla="*/ 166887 w 698280"/>
              <a:gd name="connsiteY44" fmla="*/ 37152 h 6181836"/>
              <a:gd name="connsiteX45" fmla="*/ 348259 w 698280"/>
              <a:gd name="connsiteY45" fmla="*/ 49191 h 6181836"/>
              <a:gd name="connsiteX46" fmla="*/ 402631 w 698280"/>
              <a:gd name="connsiteY46" fmla="*/ 50514 h 6181836"/>
              <a:gd name="connsiteX47" fmla="*/ 496690 w 698280"/>
              <a:gd name="connsiteY47" fmla="*/ 53160 h 6181836"/>
              <a:gd name="connsiteX48" fmla="*/ 459648 w 698280"/>
              <a:gd name="connsiteY48" fmla="*/ 390636 h 6181836"/>
              <a:gd name="connsiteX49" fmla="*/ 434248 w 698280"/>
              <a:gd name="connsiteY49" fmla="*/ 551502 h 6181836"/>
              <a:gd name="connsiteX50" fmla="*/ 408848 w 698280"/>
              <a:gd name="connsiteY50" fmla="*/ 686969 h 6181836"/>
              <a:gd name="connsiteX51" fmla="*/ 391915 w 698280"/>
              <a:gd name="connsiteY51" fmla="*/ 797036 h 6181836"/>
              <a:gd name="connsiteX52" fmla="*/ 382125 w 698280"/>
              <a:gd name="connsiteY52" fmla="*/ 1016508 h 6181836"/>
              <a:gd name="connsiteX53" fmla="*/ 341115 w 698280"/>
              <a:gd name="connsiteY53" fmla="*/ 1643702 h 6181836"/>
              <a:gd name="connsiteX54" fmla="*/ 324181 w 698280"/>
              <a:gd name="connsiteY54" fmla="*/ 1728369 h 6181836"/>
              <a:gd name="connsiteX55" fmla="*/ 315715 w 698280"/>
              <a:gd name="connsiteY55" fmla="*/ 1779169 h 6181836"/>
              <a:gd name="connsiteX56" fmla="*/ 307248 w 698280"/>
              <a:gd name="connsiteY56" fmla="*/ 1897702 h 6181836"/>
              <a:gd name="connsiteX57" fmla="*/ 301031 w 698280"/>
              <a:gd name="connsiteY57" fmla="*/ 2013589 h 6181836"/>
              <a:gd name="connsiteX58" fmla="*/ 281848 w 698280"/>
              <a:gd name="connsiteY58" fmla="*/ 2464969 h 6181836"/>
              <a:gd name="connsiteX59" fmla="*/ 264915 w 698280"/>
              <a:gd name="connsiteY59" fmla="*/ 2634302 h 6181836"/>
              <a:gd name="connsiteX60" fmla="*/ 256448 w 698280"/>
              <a:gd name="connsiteY60" fmla="*/ 2820569 h 6181836"/>
              <a:gd name="connsiteX61" fmla="*/ 247981 w 698280"/>
              <a:gd name="connsiteY61" fmla="*/ 3404769 h 6181836"/>
              <a:gd name="connsiteX62" fmla="*/ 250231 w 698280"/>
              <a:gd name="connsiteY62" fmla="*/ 3515762 h 6181836"/>
              <a:gd name="connsiteX63" fmla="*/ 244013 w 698280"/>
              <a:gd name="connsiteY63" fmla="*/ 3634295 h 6181836"/>
              <a:gd name="connsiteX64" fmla="*/ 242690 w 698280"/>
              <a:gd name="connsiteY64" fmla="*/ 3840670 h 6181836"/>
              <a:gd name="connsiteX65" fmla="*/ 241366 w 698280"/>
              <a:gd name="connsiteY65" fmla="*/ 3914224 h 6181836"/>
              <a:gd name="connsiteX66" fmla="*/ 242690 w 698280"/>
              <a:gd name="connsiteY66" fmla="*/ 4068741 h 6181836"/>
              <a:gd name="connsiteX67" fmla="*/ 248907 w 698280"/>
              <a:gd name="connsiteY67" fmla="*/ 4187274 h 6181836"/>
              <a:gd name="connsiteX68" fmla="*/ 253803 w 698280"/>
              <a:gd name="connsiteY68" fmla="*/ 4298664 h 6181836"/>
              <a:gd name="connsiteX69" fmla="*/ 264915 w 698280"/>
              <a:gd name="connsiteY69" fmla="*/ 4522369 h 6181836"/>
              <a:gd name="connsiteX70" fmla="*/ 273381 w 698280"/>
              <a:gd name="connsiteY70" fmla="*/ 4607036 h 6181836"/>
              <a:gd name="connsiteX71" fmla="*/ 290315 w 698280"/>
              <a:gd name="connsiteY71" fmla="*/ 4717102 h 6181836"/>
              <a:gd name="connsiteX72" fmla="*/ 315715 w 698280"/>
              <a:gd name="connsiteY72" fmla="*/ 4886436 h 6181836"/>
              <a:gd name="connsiteX73" fmla="*/ 332648 w 698280"/>
              <a:gd name="connsiteY73" fmla="*/ 5013436 h 6181836"/>
              <a:gd name="connsiteX74" fmla="*/ 358048 w 698280"/>
              <a:gd name="connsiteY74" fmla="*/ 5098102 h 6181836"/>
              <a:gd name="connsiteX75" fmla="*/ 366515 w 698280"/>
              <a:gd name="connsiteY75" fmla="*/ 5131969 h 6181836"/>
              <a:gd name="connsiteX76" fmla="*/ 383448 w 698280"/>
              <a:gd name="connsiteY76" fmla="*/ 5208169 h 6181836"/>
              <a:gd name="connsiteX77" fmla="*/ 400381 w 698280"/>
              <a:gd name="connsiteY77" fmla="*/ 5233569 h 6181836"/>
              <a:gd name="connsiteX78" fmla="*/ 408848 w 698280"/>
              <a:gd name="connsiteY78" fmla="*/ 5267436 h 6181836"/>
              <a:gd name="connsiteX79" fmla="*/ 493515 w 698280"/>
              <a:gd name="connsiteY79" fmla="*/ 5394436 h 6181836"/>
              <a:gd name="connsiteX80" fmla="*/ 552781 w 698280"/>
              <a:gd name="connsiteY80" fmla="*/ 5504502 h 6181836"/>
              <a:gd name="connsiteX81" fmla="*/ 586648 w 698280"/>
              <a:gd name="connsiteY81" fmla="*/ 5563769 h 6181836"/>
              <a:gd name="connsiteX82" fmla="*/ 620515 w 698280"/>
              <a:gd name="connsiteY82" fmla="*/ 5623036 h 6181836"/>
              <a:gd name="connsiteX83" fmla="*/ 671315 w 698280"/>
              <a:gd name="connsiteY83" fmla="*/ 5699236 h 6181836"/>
              <a:gd name="connsiteX84" fmla="*/ 679781 w 698280"/>
              <a:gd name="connsiteY84" fmla="*/ 5724636 h 6181836"/>
              <a:gd name="connsiteX85" fmla="*/ 696715 w 698280"/>
              <a:gd name="connsiteY85" fmla="*/ 5758502 h 6181836"/>
              <a:gd name="connsiteX0" fmla="*/ 425781 w 698280"/>
              <a:gd name="connsiteY0" fmla="*/ 6181836 h 6181836"/>
              <a:gd name="connsiteX1" fmla="*/ 408848 w 698280"/>
              <a:gd name="connsiteY1" fmla="*/ 6156436 h 6181836"/>
              <a:gd name="connsiteX2" fmla="*/ 383448 w 698280"/>
              <a:gd name="connsiteY2" fmla="*/ 6105636 h 6181836"/>
              <a:gd name="connsiteX3" fmla="*/ 307248 w 698280"/>
              <a:gd name="connsiteY3" fmla="*/ 6071769 h 6181836"/>
              <a:gd name="connsiteX4" fmla="*/ 298781 w 698280"/>
              <a:gd name="connsiteY4" fmla="*/ 5919369 h 6181836"/>
              <a:gd name="connsiteX5" fmla="*/ 281848 w 698280"/>
              <a:gd name="connsiteY5" fmla="*/ 5860102 h 6181836"/>
              <a:gd name="connsiteX6" fmla="*/ 247981 w 698280"/>
              <a:gd name="connsiteY6" fmla="*/ 5809302 h 6181836"/>
              <a:gd name="connsiteX7" fmla="*/ 239515 w 698280"/>
              <a:gd name="connsiteY7" fmla="*/ 5783902 h 6181836"/>
              <a:gd name="connsiteX8" fmla="*/ 222581 w 698280"/>
              <a:gd name="connsiteY8" fmla="*/ 5758502 h 6181836"/>
              <a:gd name="connsiteX9" fmla="*/ 197181 w 698280"/>
              <a:gd name="connsiteY9" fmla="*/ 5699236 h 6181836"/>
              <a:gd name="connsiteX10" fmla="*/ 188715 w 698280"/>
              <a:gd name="connsiteY10" fmla="*/ 5648436 h 6181836"/>
              <a:gd name="connsiteX11" fmla="*/ 180248 w 698280"/>
              <a:gd name="connsiteY11" fmla="*/ 5623036 h 6181836"/>
              <a:gd name="connsiteX12" fmla="*/ 171781 w 698280"/>
              <a:gd name="connsiteY12" fmla="*/ 5589169 h 6181836"/>
              <a:gd name="connsiteX13" fmla="*/ 154848 w 698280"/>
              <a:gd name="connsiteY13" fmla="*/ 5529902 h 6181836"/>
              <a:gd name="connsiteX14" fmla="*/ 137915 w 698280"/>
              <a:gd name="connsiteY14" fmla="*/ 5402902 h 6181836"/>
              <a:gd name="connsiteX15" fmla="*/ 129448 w 698280"/>
              <a:gd name="connsiteY15" fmla="*/ 5377502 h 6181836"/>
              <a:gd name="connsiteX16" fmla="*/ 120981 w 698280"/>
              <a:gd name="connsiteY16" fmla="*/ 5326702 h 6181836"/>
              <a:gd name="connsiteX17" fmla="*/ 104048 w 698280"/>
              <a:gd name="connsiteY17" fmla="*/ 5182769 h 6181836"/>
              <a:gd name="connsiteX18" fmla="*/ 95581 w 698280"/>
              <a:gd name="connsiteY18" fmla="*/ 5140436 h 6181836"/>
              <a:gd name="connsiteX19" fmla="*/ 78648 w 698280"/>
              <a:gd name="connsiteY19" fmla="*/ 5089636 h 6181836"/>
              <a:gd name="connsiteX20" fmla="*/ 70181 w 698280"/>
              <a:gd name="connsiteY20" fmla="*/ 5021902 h 6181836"/>
              <a:gd name="connsiteX21" fmla="*/ 61715 w 698280"/>
              <a:gd name="connsiteY21" fmla="*/ 4988036 h 6181836"/>
              <a:gd name="connsiteX22" fmla="*/ 53248 w 698280"/>
              <a:gd name="connsiteY22" fmla="*/ 4937236 h 6181836"/>
              <a:gd name="connsiteX23" fmla="*/ 19381 w 698280"/>
              <a:gd name="connsiteY23" fmla="*/ 4632436 h 6181836"/>
              <a:gd name="connsiteX24" fmla="*/ 6416 w 698280"/>
              <a:gd name="connsiteY24" fmla="*/ 4325916 h 6181836"/>
              <a:gd name="connsiteX25" fmla="*/ 12633 w 698280"/>
              <a:gd name="connsiteY25" fmla="*/ 4222067 h 6181836"/>
              <a:gd name="connsiteX26" fmla="*/ 6814 w 698280"/>
              <a:gd name="connsiteY26" fmla="*/ 4087525 h 6181836"/>
              <a:gd name="connsiteX27" fmla="*/ 66 w 698280"/>
              <a:gd name="connsiteY27" fmla="*/ 3833394 h 6181836"/>
              <a:gd name="connsiteX28" fmla="*/ 6417 w 698280"/>
              <a:gd name="connsiteY28" fmla="*/ 3752299 h 6181836"/>
              <a:gd name="connsiteX29" fmla="*/ 2448 w 698280"/>
              <a:gd name="connsiteY29" fmla="*/ 3531769 h 6181836"/>
              <a:gd name="connsiteX30" fmla="*/ 19381 w 698280"/>
              <a:gd name="connsiteY30" fmla="*/ 2879836 h 6181836"/>
              <a:gd name="connsiteX31" fmla="*/ 44781 w 698280"/>
              <a:gd name="connsiteY31" fmla="*/ 2405702 h 6181836"/>
              <a:gd name="connsiteX32" fmla="*/ 53248 w 698280"/>
              <a:gd name="connsiteY32" fmla="*/ 1694502 h 6181836"/>
              <a:gd name="connsiteX33" fmla="*/ 61715 w 698280"/>
              <a:gd name="connsiteY33" fmla="*/ 1643702 h 6181836"/>
              <a:gd name="connsiteX34" fmla="*/ 70181 w 698280"/>
              <a:gd name="connsiteY34" fmla="*/ 1584436 h 6181836"/>
              <a:gd name="connsiteX35" fmla="*/ 76399 w 698280"/>
              <a:gd name="connsiteY35" fmla="*/ 1464976 h 6181836"/>
              <a:gd name="connsiteX36" fmla="*/ 82617 w 698280"/>
              <a:gd name="connsiteY36" fmla="*/ 1350015 h 6181836"/>
              <a:gd name="connsiteX37" fmla="*/ 95581 w 698280"/>
              <a:gd name="connsiteY37" fmla="*/ 1203436 h 6181836"/>
              <a:gd name="connsiteX38" fmla="*/ 104048 w 698280"/>
              <a:gd name="connsiteY38" fmla="*/ 830902 h 6181836"/>
              <a:gd name="connsiteX39" fmla="*/ 112515 w 698280"/>
              <a:gd name="connsiteY39" fmla="*/ 754702 h 6181836"/>
              <a:gd name="connsiteX40" fmla="*/ 129448 w 698280"/>
              <a:gd name="connsiteY40" fmla="*/ 593836 h 6181836"/>
              <a:gd name="connsiteX41" fmla="*/ 146381 w 698280"/>
              <a:gd name="connsiteY41" fmla="*/ 314436 h 6181836"/>
              <a:gd name="connsiteX42" fmla="*/ 154848 w 698280"/>
              <a:gd name="connsiteY42" fmla="*/ 272102 h 6181836"/>
              <a:gd name="connsiteX43" fmla="*/ 166887 w 698280"/>
              <a:gd name="connsiteY43" fmla="*/ 37152 h 6181836"/>
              <a:gd name="connsiteX44" fmla="*/ 348259 w 698280"/>
              <a:gd name="connsiteY44" fmla="*/ 49191 h 6181836"/>
              <a:gd name="connsiteX45" fmla="*/ 402631 w 698280"/>
              <a:gd name="connsiteY45" fmla="*/ 50514 h 6181836"/>
              <a:gd name="connsiteX46" fmla="*/ 496690 w 698280"/>
              <a:gd name="connsiteY46" fmla="*/ 53160 h 6181836"/>
              <a:gd name="connsiteX47" fmla="*/ 459648 w 698280"/>
              <a:gd name="connsiteY47" fmla="*/ 390636 h 6181836"/>
              <a:gd name="connsiteX48" fmla="*/ 434248 w 698280"/>
              <a:gd name="connsiteY48" fmla="*/ 551502 h 6181836"/>
              <a:gd name="connsiteX49" fmla="*/ 408848 w 698280"/>
              <a:gd name="connsiteY49" fmla="*/ 686969 h 6181836"/>
              <a:gd name="connsiteX50" fmla="*/ 391915 w 698280"/>
              <a:gd name="connsiteY50" fmla="*/ 797036 h 6181836"/>
              <a:gd name="connsiteX51" fmla="*/ 382125 w 698280"/>
              <a:gd name="connsiteY51" fmla="*/ 1016508 h 6181836"/>
              <a:gd name="connsiteX52" fmla="*/ 341115 w 698280"/>
              <a:gd name="connsiteY52" fmla="*/ 1643702 h 6181836"/>
              <a:gd name="connsiteX53" fmla="*/ 324181 w 698280"/>
              <a:gd name="connsiteY53" fmla="*/ 1728369 h 6181836"/>
              <a:gd name="connsiteX54" fmla="*/ 315715 w 698280"/>
              <a:gd name="connsiteY54" fmla="*/ 1779169 h 6181836"/>
              <a:gd name="connsiteX55" fmla="*/ 307248 w 698280"/>
              <a:gd name="connsiteY55" fmla="*/ 1897702 h 6181836"/>
              <a:gd name="connsiteX56" fmla="*/ 301031 w 698280"/>
              <a:gd name="connsiteY56" fmla="*/ 2013589 h 6181836"/>
              <a:gd name="connsiteX57" fmla="*/ 281848 w 698280"/>
              <a:gd name="connsiteY57" fmla="*/ 2464969 h 6181836"/>
              <a:gd name="connsiteX58" fmla="*/ 264915 w 698280"/>
              <a:gd name="connsiteY58" fmla="*/ 2634302 h 6181836"/>
              <a:gd name="connsiteX59" fmla="*/ 256448 w 698280"/>
              <a:gd name="connsiteY59" fmla="*/ 2820569 h 6181836"/>
              <a:gd name="connsiteX60" fmla="*/ 247981 w 698280"/>
              <a:gd name="connsiteY60" fmla="*/ 3404769 h 6181836"/>
              <a:gd name="connsiteX61" fmla="*/ 250231 w 698280"/>
              <a:gd name="connsiteY61" fmla="*/ 3515762 h 6181836"/>
              <a:gd name="connsiteX62" fmla="*/ 244013 w 698280"/>
              <a:gd name="connsiteY62" fmla="*/ 3634295 h 6181836"/>
              <a:gd name="connsiteX63" fmla="*/ 242690 w 698280"/>
              <a:gd name="connsiteY63" fmla="*/ 3840670 h 6181836"/>
              <a:gd name="connsiteX64" fmla="*/ 241366 w 698280"/>
              <a:gd name="connsiteY64" fmla="*/ 3914224 h 6181836"/>
              <a:gd name="connsiteX65" fmla="*/ 242690 w 698280"/>
              <a:gd name="connsiteY65" fmla="*/ 4068741 h 6181836"/>
              <a:gd name="connsiteX66" fmla="*/ 248907 w 698280"/>
              <a:gd name="connsiteY66" fmla="*/ 4187274 h 6181836"/>
              <a:gd name="connsiteX67" fmla="*/ 253803 w 698280"/>
              <a:gd name="connsiteY67" fmla="*/ 4298664 h 6181836"/>
              <a:gd name="connsiteX68" fmla="*/ 264915 w 698280"/>
              <a:gd name="connsiteY68" fmla="*/ 4522369 h 6181836"/>
              <a:gd name="connsiteX69" fmla="*/ 273381 w 698280"/>
              <a:gd name="connsiteY69" fmla="*/ 4607036 h 6181836"/>
              <a:gd name="connsiteX70" fmla="*/ 290315 w 698280"/>
              <a:gd name="connsiteY70" fmla="*/ 4717102 h 6181836"/>
              <a:gd name="connsiteX71" fmla="*/ 315715 w 698280"/>
              <a:gd name="connsiteY71" fmla="*/ 4886436 h 6181836"/>
              <a:gd name="connsiteX72" fmla="*/ 332648 w 698280"/>
              <a:gd name="connsiteY72" fmla="*/ 5013436 h 6181836"/>
              <a:gd name="connsiteX73" fmla="*/ 358048 w 698280"/>
              <a:gd name="connsiteY73" fmla="*/ 5098102 h 6181836"/>
              <a:gd name="connsiteX74" fmla="*/ 366515 w 698280"/>
              <a:gd name="connsiteY74" fmla="*/ 5131969 h 6181836"/>
              <a:gd name="connsiteX75" fmla="*/ 383448 w 698280"/>
              <a:gd name="connsiteY75" fmla="*/ 5208169 h 6181836"/>
              <a:gd name="connsiteX76" fmla="*/ 400381 w 698280"/>
              <a:gd name="connsiteY76" fmla="*/ 5233569 h 6181836"/>
              <a:gd name="connsiteX77" fmla="*/ 408848 w 698280"/>
              <a:gd name="connsiteY77" fmla="*/ 5267436 h 6181836"/>
              <a:gd name="connsiteX78" fmla="*/ 493515 w 698280"/>
              <a:gd name="connsiteY78" fmla="*/ 5394436 h 6181836"/>
              <a:gd name="connsiteX79" fmla="*/ 552781 w 698280"/>
              <a:gd name="connsiteY79" fmla="*/ 5504502 h 6181836"/>
              <a:gd name="connsiteX80" fmla="*/ 586648 w 698280"/>
              <a:gd name="connsiteY80" fmla="*/ 5563769 h 6181836"/>
              <a:gd name="connsiteX81" fmla="*/ 620515 w 698280"/>
              <a:gd name="connsiteY81" fmla="*/ 5623036 h 6181836"/>
              <a:gd name="connsiteX82" fmla="*/ 671315 w 698280"/>
              <a:gd name="connsiteY82" fmla="*/ 5699236 h 6181836"/>
              <a:gd name="connsiteX83" fmla="*/ 679781 w 698280"/>
              <a:gd name="connsiteY83" fmla="*/ 5724636 h 6181836"/>
              <a:gd name="connsiteX84" fmla="*/ 696715 w 698280"/>
              <a:gd name="connsiteY84" fmla="*/ 5758502 h 6181836"/>
              <a:gd name="connsiteX0" fmla="*/ 425781 w 698280"/>
              <a:gd name="connsiteY0" fmla="*/ 6181836 h 6181836"/>
              <a:gd name="connsiteX1" fmla="*/ 408848 w 698280"/>
              <a:gd name="connsiteY1" fmla="*/ 6156436 h 6181836"/>
              <a:gd name="connsiteX2" fmla="*/ 383448 w 698280"/>
              <a:gd name="connsiteY2" fmla="*/ 6105636 h 6181836"/>
              <a:gd name="connsiteX3" fmla="*/ 307248 w 698280"/>
              <a:gd name="connsiteY3" fmla="*/ 6071769 h 6181836"/>
              <a:gd name="connsiteX4" fmla="*/ 309497 w 698280"/>
              <a:gd name="connsiteY4" fmla="*/ 5965803 h 6181836"/>
              <a:gd name="connsiteX5" fmla="*/ 281848 w 698280"/>
              <a:gd name="connsiteY5" fmla="*/ 5860102 h 6181836"/>
              <a:gd name="connsiteX6" fmla="*/ 247981 w 698280"/>
              <a:gd name="connsiteY6" fmla="*/ 5809302 h 6181836"/>
              <a:gd name="connsiteX7" fmla="*/ 239515 w 698280"/>
              <a:gd name="connsiteY7" fmla="*/ 5783902 h 6181836"/>
              <a:gd name="connsiteX8" fmla="*/ 222581 w 698280"/>
              <a:gd name="connsiteY8" fmla="*/ 5758502 h 6181836"/>
              <a:gd name="connsiteX9" fmla="*/ 197181 w 698280"/>
              <a:gd name="connsiteY9" fmla="*/ 5699236 h 6181836"/>
              <a:gd name="connsiteX10" fmla="*/ 188715 w 698280"/>
              <a:gd name="connsiteY10" fmla="*/ 5648436 h 6181836"/>
              <a:gd name="connsiteX11" fmla="*/ 180248 w 698280"/>
              <a:gd name="connsiteY11" fmla="*/ 5623036 h 6181836"/>
              <a:gd name="connsiteX12" fmla="*/ 171781 w 698280"/>
              <a:gd name="connsiteY12" fmla="*/ 5589169 h 6181836"/>
              <a:gd name="connsiteX13" fmla="*/ 154848 w 698280"/>
              <a:gd name="connsiteY13" fmla="*/ 5529902 h 6181836"/>
              <a:gd name="connsiteX14" fmla="*/ 137915 w 698280"/>
              <a:gd name="connsiteY14" fmla="*/ 5402902 h 6181836"/>
              <a:gd name="connsiteX15" fmla="*/ 129448 w 698280"/>
              <a:gd name="connsiteY15" fmla="*/ 5377502 h 6181836"/>
              <a:gd name="connsiteX16" fmla="*/ 120981 w 698280"/>
              <a:gd name="connsiteY16" fmla="*/ 5326702 h 6181836"/>
              <a:gd name="connsiteX17" fmla="*/ 104048 w 698280"/>
              <a:gd name="connsiteY17" fmla="*/ 5182769 h 6181836"/>
              <a:gd name="connsiteX18" fmla="*/ 95581 w 698280"/>
              <a:gd name="connsiteY18" fmla="*/ 5140436 h 6181836"/>
              <a:gd name="connsiteX19" fmla="*/ 78648 w 698280"/>
              <a:gd name="connsiteY19" fmla="*/ 5089636 h 6181836"/>
              <a:gd name="connsiteX20" fmla="*/ 70181 w 698280"/>
              <a:gd name="connsiteY20" fmla="*/ 5021902 h 6181836"/>
              <a:gd name="connsiteX21" fmla="*/ 61715 w 698280"/>
              <a:gd name="connsiteY21" fmla="*/ 4988036 h 6181836"/>
              <a:gd name="connsiteX22" fmla="*/ 53248 w 698280"/>
              <a:gd name="connsiteY22" fmla="*/ 4937236 h 6181836"/>
              <a:gd name="connsiteX23" fmla="*/ 19381 w 698280"/>
              <a:gd name="connsiteY23" fmla="*/ 4632436 h 6181836"/>
              <a:gd name="connsiteX24" fmla="*/ 6416 w 698280"/>
              <a:gd name="connsiteY24" fmla="*/ 4325916 h 6181836"/>
              <a:gd name="connsiteX25" fmla="*/ 12633 w 698280"/>
              <a:gd name="connsiteY25" fmla="*/ 4222067 h 6181836"/>
              <a:gd name="connsiteX26" fmla="*/ 6814 w 698280"/>
              <a:gd name="connsiteY26" fmla="*/ 4087525 h 6181836"/>
              <a:gd name="connsiteX27" fmla="*/ 66 w 698280"/>
              <a:gd name="connsiteY27" fmla="*/ 3833394 h 6181836"/>
              <a:gd name="connsiteX28" fmla="*/ 6417 w 698280"/>
              <a:gd name="connsiteY28" fmla="*/ 3752299 h 6181836"/>
              <a:gd name="connsiteX29" fmla="*/ 2448 w 698280"/>
              <a:gd name="connsiteY29" fmla="*/ 3531769 h 6181836"/>
              <a:gd name="connsiteX30" fmla="*/ 19381 w 698280"/>
              <a:gd name="connsiteY30" fmla="*/ 2879836 h 6181836"/>
              <a:gd name="connsiteX31" fmla="*/ 44781 w 698280"/>
              <a:gd name="connsiteY31" fmla="*/ 2405702 h 6181836"/>
              <a:gd name="connsiteX32" fmla="*/ 53248 w 698280"/>
              <a:gd name="connsiteY32" fmla="*/ 1694502 h 6181836"/>
              <a:gd name="connsiteX33" fmla="*/ 61715 w 698280"/>
              <a:gd name="connsiteY33" fmla="*/ 1643702 h 6181836"/>
              <a:gd name="connsiteX34" fmla="*/ 70181 w 698280"/>
              <a:gd name="connsiteY34" fmla="*/ 1584436 h 6181836"/>
              <a:gd name="connsiteX35" fmla="*/ 76399 w 698280"/>
              <a:gd name="connsiteY35" fmla="*/ 1464976 h 6181836"/>
              <a:gd name="connsiteX36" fmla="*/ 82617 w 698280"/>
              <a:gd name="connsiteY36" fmla="*/ 1350015 h 6181836"/>
              <a:gd name="connsiteX37" fmla="*/ 95581 w 698280"/>
              <a:gd name="connsiteY37" fmla="*/ 1203436 h 6181836"/>
              <a:gd name="connsiteX38" fmla="*/ 104048 w 698280"/>
              <a:gd name="connsiteY38" fmla="*/ 830902 h 6181836"/>
              <a:gd name="connsiteX39" fmla="*/ 112515 w 698280"/>
              <a:gd name="connsiteY39" fmla="*/ 754702 h 6181836"/>
              <a:gd name="connsiteX40" fmla="*/ 129448 w 698280"/>
              <a:gd name="connsiteY40" fmla="*/ 593836 h 6181836"/>
              <a:gd name="connsiteX41" fmla="*/ 146381 w 698280"/>
              <a:gd name="connsiteY41" fmla="*/ 314436 h 6181836"/>
              <a:gd name="connsiteX42" fmla="*/ 154848 w 698280"/>
              <a:gd name="connsiteY42" fmla="*/ 272102 h 6181836"/>
              <a:gd name="connsiteX43" fmla="*/ 166887 w 698280"/>
              <a:gd name="connsiteY43" fmla="*/ 37152 h 6181836"/>
              <a:gd name="connsiteX44" fmla="*/ 348259 w 698280"/>
              <a:gd name="connsiteY44" fmla="*/ 49191 h 6181836"/>
              <a:gd name="connsiteX45" fmla="*/ 402631 w 698280"/>
              <a:gd name="connsiteY45" fmla="*/ 50514 h 6181836"/>
              <a:gd name="connsiteX46" fmla="*/ 496690 w 698280"/>
              <a:gd name="connsiteY46" fmla="*/ 53160 h 6181836"/>
              <a:gd name="connsiteX47" fmla="*/ 459648 w 698280"/>
              <a:gd name="connsiteY47" fmla="*/ 390636 h 6181836"/>
              <a:gd name="connsiteX48" fmla="*/ 434248 w 698280"/>
              <a:gd name="connsiteY48" fmla="*/ 551502 h 6181836"/>
              <a:gd name="connsiteX49" fmla="*/ 408848 w 698280"/>
              <a:gd name="connsiteY49" fmla="*/ 686969 h 6181836"/>
              <a:gd name="connsiteX50" fmla="*/ 391915 w 698280"/>
              <a:gd name="connsiteY50" fmla="*/ 797036 h 6181836"/>
              <a:gd name="connsiteX51" fmla="*/ 382125 w 698280"/>
              <a:gd name="connsiteY51" fmla="*/ 1016508 h 6181836"/>
              <a:gd name="connsiteX52" fmla="*/ 341115 w 698280"/>
              <a:gd name="connsiteY52" fmla="*/ 1643702 h 6181836"/>
              <a:gd name="connsiteX53" fmla="*/ 324181 w 698280"/>
              <a:gd name="connsiteY53" fmla="*/ 1728369 h 6181836"/>
              <a:gd name="connsiteX54" fmla="*/ 315715 w 698280"/>
              <a:gd name="connsiteY54" fmla="*/ 1779169 h 6181836"/>
              <a:gd name="connsiteX55" fmla="*/ 307248 w 698280"/>
              <a:gd name="connsiteY55" fmla="*/ 1897702 h 6181836"/>
              <a:gd name="connsiteX56" fmla="*/ 301031 w 698280"/>
              <a:gd name="connsiteY56" fmla="*/ 2013589 h 6181836"/>
              <a:gd name="connsiteX57" fmla="*/ 281848 w 698280"/>
              <a:gd name="connsiteY57" fmla="*/ 2464969 h 6181836"/>
              <a:gd name="connsiteX58" fmla="*/ 264915 w 698280"/>
              <a:gd name="connsiteY58" fmla="*/ 2634302 h 6181836"/>
              <a:gd name="connsiteX59" fmla="*/ 256448 w 698280"/>
              <a:gd name="connsiteY59" fmla="*/ 2820569 h 6181836"/>
              <a:gd name="connsiteX60" fmla="*/ 247981 w 698280"/>
              <a:gd name="connsiteY60" fmla="*/ 3404769 h 6181836"/>
              <a:gd name="connsiteX61" fmla="*/ 250231 w 698280"/>
              <a:gd name="connsiteY61" fmla="*/ 3515762 h 6181836"/>
              <a:gd name="connsiteX62" fmla="*/ 244013 w 698280"/>
              <a:gd name="connsiteY62" fmla="*/ 3634295 h 6181836"/>
              <a:gd name="connsiteX63" fmla="*/ 242690 w 698280"/>
              <a:gd name="connsiteY63" fmla="*/ 3840670 h 6181836"/>
              <a:gd name="connsiteX64" fmla="*/ 241366 w 698280"/>
              <a:gd name="connsiteY64" fmla="*/ 3914224 h 6181836"/>
              <a:gd name="connsiteX65" fmla="*/ 242690 w 698280"/>
              <a:gd name="connsiteY65" fmla="*/ 4068741 h 6181836"/>
              <a:gd name="connsiteX66" fmla="*/ 248907 w 698280"/>
              <a:gd name="connsiteY66" fmla="*/ 4187274 h 6181836"/>
              <a:gd name="connsiteX67" fmla="*/ 253803 w 698280"/>
              <a:gd name="connsiteY67" fmla="*/ 4298664 h 6181836"/>
              <a:gd name="connsiteX68" fmla="*/ 264915 w 698280"/>
              <a:gd name="connsiteY68" fmla="*/ 4522369 h 6181836"/>
              <a:gd name="connsiteX69" fmla="*/ 273381 w 698280"/>
              <a:gd name="connsiteY69" fmla="*/ 4607036 h 6181836"/>
              <a:gd name="connsiteX70" fmla="*/ 290315 w 698280"/>
              <a:gd name="connsiteY70" fmla="*/ 4717102 h 6181836"/>
              <a:gd name="connsiteX71" fmla="*/ 315715 w 698280"/>
              <a:gd name="connsiteY71" fmla="*/ 4886436 h 6181836"/>
              <a:gd name="connsiteX72" fmla="*/ 332648 w 698280"/>
              <a:gd name="connsiteY72" fmla="*/ 5013436 h 6181836"/>
              <a:gd name="connsiteX73" fmla="*/ 358048 w 698280"/>
              <a:gd name="connsiteY73" fmla="*/ 5098102 h 6181836"/>
              <a:gd name="connsiteX74" fmla="*/ 366515 w 698280"/>
              <a:gd name="connsiteY74" fmla="*/ 5131969 h 6181836"/>
              <a:gd name="connsiteX75" fmla="*/ 383448 w 698280"/>
              <a:gd name="connsiteY75" fmla="*/ 5208169 h 6181836"/>
              <a:gd name="connsiteX76" fmla="*/ 400381 w 698280"/>
              <a:gd name="connsiteY76" fmla="*/ 5233569 h 6181836"/>
              <a:gd name="connsiteX77" fmla="*/ 408848 w 698280"/>
              <a:gd name="connsiteY77" fmla="*/ 5267436 h 6181836"/>
              <a:gd name="connsiteX78" fmla="*/ 493515 w 698280"/>
              <a:gd name="connsiteY78" fmla="*/ 5394436 h 6181836"/>
              <a:gd name="connsiteX79" fmla="*/ 552781 w 698280"/>
              <a:gd name="connsiteY79" fmla="*/ 5504502 h 6181836"/>
              <a:gd name="connsiteX80" fmla="*/ 586648 w 698280"/>
              <a:gd name="connsiteY80" fmla="*/ 5563769 h 6181836"/>
              <a:gd name="connsiteX81" fmla="*/ 620515 w 698280"/>
              <a:gd name="connsiteY81" fmla="*/ 5623036 h 6181836"/>
              <a:gd name="connsiteX82" fmla="*/ 671315 w 698280"/>
              <a:gd name="connsiteY82" fmla="*/ 5699236 h 6181836"/>
              <a:gd name="connsiteX83" fmla="*/ 679781 w 698280"/>
              <a:gd name="connsiteY83" fmla="*/ 5724636 h 6181836"/>
              <a:gd name="connsiteX84" fmla="*/ 696715 w 698280"/>
              <a:gd name="connsiteY84" fmla="*/ 5758502 h 6181836"/>
              <a:gd name="connsiteX0" fmla="*/ 425781 w 698280"/>
              <a:gd name="connsiteY0" fmla="*/ 6181836 h 6221290"/>
              <a:gd name="connsiteX1" fmla="*/ 408848 w 698280"/>
              <a:gd name="connsiteY1" fmla="*/ 6156436 h 6221290"/>
              <a:gd name="connsiteX2" fmla="*/ 301295 w 698280"/>
              <a:gd name="connsiteY2" fmla="*/ 6148498 h 6221290"/>
              <a:gd name="connsiteX3" fmla="*/ 307248 w 698280"/>
              <a:gd name="connsiteY3" fmla="*/ 6071769 h 6221290"/>
              <a:gd name="connsiteX4" fmla="*/ 309497 w 698280"/>
              <a:gd name="connsiteY4" fmla="*/ 5965803 h 6221290"/>
              <a:gd name="connsiteX5" fmla="*/ 281848 w 698280"/>
              <a:gd name="connsiteY5" fmla="*/ 5860102 h 6221290"/>
              <a:gd name="connsiteX6" fmla="*/ 247981 w 698280"/>
              <a:gd name="connsiteY6" fmla="*/ 5809302 h 6221290"/>
              <a:gd name="connsiteX7" fmla="*/ 239515 w 698280"/>
              <a:gd name="connsiteY7" fmla="*/ 5783902 h 6221290"/>
              <a:gd name="connsiteX8" fmla="*/ 222581 w 698280"/>
              <a:gd name="connsiteY8" fmla="*/ 5758502 h 6221290"/>
              <a:gd name="connsiteX9" fmla="*/ 197181 w 698280"/>
              <a:gd name="connsiteY9" fmla="*/ 5699236 h 6221290"/>
              <a:gd name="connsiteX10" fmla="*/ 188715 w 698280"/>
              <a:gd name="connsiteY10" fmla="*/ 5648436 h 6221290"/>
              <a:gd name="connsiteX11" fmla="*/ 180248 w 698280"/>
              <a:gd name="connsiteY11" fmla="*/ 5623036 h 6221290"/>
              <a:gd name="connsiteX12" fmla="*/ 171781 w 698280"/>
              <a:gd name="connsiteY12" fmla="*/ 5589169 h 6221290"/>
              <a:gd name="connsiteX13" fmla="*/ 154848 w 698280"/>
              <a:gd name="connsiteY13" fmla="*/ 5529902 h 6221290"/>
              <a:gd name="connsiteX14" fmla="*/ 137915 w 698280"/>
              <a:gd name="connsiteY14" fmla="*/ 5402902 h 6221290"/>
              <a:gd name="connsiteX15" fmla="*/ 129448 w 698280"/>
              <a:gd name="connsiteY15" fmla="*/ 5377502 h 6221290"/>
              <a:gd name="connsiteX16" fmla="*/ 120981 w 698280"/>
              <a:gd name="connsiteY16" fmla="*/ 5326702 h 6221290"/>
              <a:gd name="connsiteX17" fmla="*/ 104048 w 698280"/>
              <a:gd name="connsiteY17" fmla="*/ 5182769 h 6221290"/>
              <a:gd name="connsiteX18" fmla="*/ 95581 w 698280"/>
              <a:gd name="connsiteY18" fmla="*/ 5140436 h 6221290"/>
              <a:gd name="connsiteX19" fmla="*/ 78648 w 698280"/>
              <a:gd name="connsiteY19" fmla="*/ 5089636 h 6221290"/>
              <a:gd name="connsiteX20" fmla="*/ 70181 w 698280"/>
              <a:gd name="connsiteY20" fmla="*/ 5021902 h 6221290"/>
              <a:gd name="connsiteX21" fmla="*/ 61715 w 698280"/>
              <a:gd name="connsiteY21" fmla="*/ 4988036 h 6221290"/>
              <a:gd name="connsiteX22" fmla="*/ 53248 w 698280"/>
              <a:gd name="connsiteY22" fmla="*/ 4937236 h 6221290"/>
              <a:gd name="connsiteX23" fmla="*/ 19381 w 698280"/>
              <a:gd name="connsiteY23" fmla="*/ 4632436 h 6221290"/>
              <a:gd name="connsiteX24" fmla="*/ 6416 w 698280"/>
              <a:gd name="connsiteY24" fmla="*/ 4325916 h 6221290"/>
              <a:gd name="connsiteX25" fmla="*/ 12633 w 698280"/>
              <a:gd name="connsiteY25" fmla="*/ 4222067 h 6221290"/>
              <a:gd name="connsiteX26" fmla="*/ 6814 w 698280"/>
              <a:gd name="connsiteY26" fmla="*/ 4087525 h 6221290"/>
              <a:gd name="connsiteX27" fmla="*/ 66 w 698280"/>
              <a:gd name="connsiteY27" fmla="*/ 3833394 h 6221290"/>
              <a:gd name="connsiteX28" fmla="*/ 6417 w 698280"/>
              <a:gd name="connsiteY28" fmla="*/ 3752299 h 6221290"/>
              <a:gd name="connsiteX29" fmla="*/ 2448 w 698280"/>
              <a:gd name="connsiteY29" fmla="*/ 3531769 h 6221290"/>
              <a:gd name="connsiteX30" fmla="*/ 19381 w 698280"/>
              <a:gd name="connsiteY30" fmla="*/ 2879836 h 6221290"/>
              <a:gd name="connsiteX31" fmla="*/ 44781 w 698280"/>
              <a:gd name="connsiteY31" fmla="*/ 2405702 h 6221290"/>
              <a:gd name="connsiteX32" fmla="*/ 53248 w 698280"/>
              <a:gd name="connsiteY32" fmla="*/ 1694502 h 6221290"/>
              <a:gd name="connsiteX33" fmla="*/ 61715 w 698280"/>
              <a:gd name="connsiteY33" fmla="*/ 1643702 h 6221290"/>
              <a:gd name="connsiteX34" fmla="*/ 70181 w 698280"/>
              <a:gd name="connsiteY34" fmla="*/ 1584436 h 6221290"/>
              <a:gd name="connsiteX35" fmla="*/ 76399 w 698280"/>
              <a:gd name="connsiteY35" fmla="*/ 1464976 h 6221290"/>
              <a:gd name="connsiteX36" fmla="*/ 82617 w 698280"/>
              <a:gd name="connsiteY36" fmla="*/ 1350015 h 6221290"/>
              <a:gd name="connsiteX37" fmla="*/ 95581 w 698280"/>
              <a:gd name="connsiteY37" fmla="*/ 1203436 h 6221290"/>
              <a:gd name="connsiteX38" fmla="*/ 104048 w 698280"/>
              <a:gd name="connsiteY38" fmla="*/ 830902 h 6221290"/>
              <a:gd name="connsiteX39" fmla="*/ 112515 w 698280"/>
              <a:gd name="connsiteY39" fmla="*/ 754702 h 6221290"/>
              <a:gd name="connsiteX40" fmla="*/ 129448 w 698280"/>
              <a:gd name="connsiteY40" fmla="*/ 593836 h 6221290"/>
              <a:gd name="connsiteX41" fmla="*/ 146381 w 698280"/>
              <a:gd name="connsiteY41" fmla="*/ 314436 h 6221290"/>
              <a:gd name="connsiteX42" fmla="*/ 154848 w 698280"/>
              <a:gd name="connsiteY42" fmla="*/ 272102 h 6221290"/>
              <a:gd name="connsiteX43" fmla="*/ 166887 w 698280"/>
              <a:gd name="connsiteY43" fmla="*/ 37152 h 6221290"/>
              <a:gd name="connsiteX44" fmla="*/ 348259 w 698280"/>
              <a:gd name="connsiteY44" fmla="*/ 49191 h 6221290"/>
              <a:gd name="connsiteX45" fmla="*/ 402631 w 698280"/>
              <a:gd name="connsiteY45" fmla="*/ 50514 h 6221290"/>
              <a:gd name="connsiteX46" fmla="*/ 496690 w 698280"/>
              <a:gd name="connsiteY46" fmla="*/ 53160 h 6221290"/>
              <a:gd name="connsiteX47" fmla="*/ 459648 w 698280"/>
              <a:gd name="connsiteY47" fmla="*/ 390636 h 6221290"/>
              <a:gd name="connsiteX48" fmla="*/ 434248 w 698280"/>
              <a:gd name="connsiteY48" fmla="*/ 551502 h 6221290"/>
              <a:gd name="connsiteX49" fmla="*/ 408848 w 698280"/>
              <a:gd name="connsiteY49" fmla="*/ 686969 h 6221290"/>
              <a:gd name="connsiteX50" fmla="*/ 391915 w 698280"/>
              <a:gd name="connsiteY50" fmla="*/ 797036 h 6221290"/>
              <a:gd name="connsiteX51" fmla="*/ 382125 w 698280"/>
              <a:gd name="connsiteY51" fmla="*/ 1016508 h 6221290"/>
              <a:gd name="connsiteX52" fmla="*/ 341115 w 698280"/>
              <a:gd name="connsiteY52" fmla="*/ 1643702 h 6221290"/>
              <a:gd name="connsiteX53" fmla="*/ 324181 w 698280"/>
              <a:gd name="connsiteY53" fmla="*/ 1728369 h 6221290"/>
              <a:gd name="connsiteX54" fmla="*/ 315715 w 698280"/>
              <a:gd name="connsiteY54" fmla="*/ 1779169 h 6221290"/>
              <a:gd name="connsiteX55" fmla="*/ 307248 w 698280"/>
              <a:gd name="connsiteY55" fmla="*/ 1897702 h 6221290"/>
              <a:gd name="connsiteX56" fmla="*/ 301031 w 698280"/>
              <a:gd name="connsiteY56" fmla="*/ 2013589 h 6221290"/>
              <a:gd name="connsiteX57" fmla="*/ 281848 w 698280"/>
              <a:gd name="connsiteY57" fmla="*/ 2464969 h 6221290"/>
              <a:gd name="connsiteX58" fmla="*/ 264915 w 698280"/>
              <a:gd name="connsiteY58" fmla="*/ 2634302 h 6221290"/>
              <a:gd name="connsiteX59" fmla="*/ 256448 w 698280"/>
              <a:gd name="connsiteY59" fmla="*/ 2820569 h 6221290"/>
              <a:gd name="connsiteX60" fmla="*/ 247981 w 698280"/>
              <a:gd name="connsiteY60" fmla="*/ 3404769 h 6221290"/>
              <a:gd name="connsiteX61" fmla="*/ 250231 w 698280"/>
              <a:gd name="connsiteY61" fmla="*/ 3515762 h 6221290"/>
              <a:gd name="connsiteX62" fmla="*/ 244013 w 698280"/>
              <a:gd name="connsiteY62" fmla="*/ 3634295 h 6221290"/>
              <a:gd name="connsiteX63" fmla="*/ 242690 w 698280"/>
              <a:gd name="connsiteY63" fmla="*/ 3840670 h 6221290"/>
              <a:gd name="connsiteX64" fmla="*/ 241366 w 698280"/>
              <a:gd name="connsiteY64" fmla="*/ 3914224 h 6221290"/>
              <a:gd name="connsiteX65" fmla="*/ 242690 w 698280"/>
              <a:gd name="connsiteY65" fmla="*/ 4068741 h 6221290"/>
              <a:gd name="connsiteX66" fmla="*/ 248907 w 698280"/>
              <a:gd name="connsiteY66" fmla="*/ 4187274 h 6221290"/>
              <a:gd name="connsiteX67" fmla="*/ 253803 w 698280"/>
              <a:gd name="connsiteY67" fmla="*/ 4298664 h 6221290"/>
              <a:gd name="connsiteX68" fmla="*/ 264915 w 698280"/>
              <a:gd name="connsiteY68" fmla="*/ 4522369 h 6221290"/>
              <a:gd name="connsiteX69" fmla="*/ 273381 w 698280"/>
              <a:gd name="connsiteY69" fmla="*/ 4607036 h 6221290"/>
              <a:gd name="connsiteX70" fmla="*/ 290315 w 698280"/>
              <a:gd name="connsiteY70" fmla="*/ 4717102 h 6221290"/>
              <a:gd name="connsiteX71" fmla="*/ 315715 w 698280"/>
              <a:gd name="connsiteY71" fmla="*/ 4886436 h 6221290"/>
              <a:gd name="connsiteX72" fmla="*/ 332648 w 698280"/>
              <a:gd name="connsiteY72" fmla="*/ 5013436 h 6221290"/>
              <a:gd name="connsiteX73" fmla="*/ 358048 w 698280"/>
              <a:gd name="connsiteY73" fmla="*/ 5098102 h 6221290"/>
              <a:gd name="connsiteX74" fmla="*/ 366515 w 698280"/>
              <a:gd name="connsiteY74" fmla="*/ 5131969 h 6221290"/>
              <a:gd name="connsiteX75" fmla="*/ 383448 w 698280"/>
              <a:gd name="connsiteY75" fmla="*/ 5208169 h 6221290"/>
              <a:gd name="connsiteX76" fmla="*/ 400381 w 698280"/>
              <a:gd name="connsiteY76" fmla="*/ 5233569 h 6221290"/>
              <a:gd name="connsiteX77" fmla="*/ 408848 w 698280"/>
              <a:gd name="connsiteY77" fmla="*/ 5267436 h 6221290"/>
              <a:gd name="connsiteX78" fmla="*/ 493515 w 698280"/>
              <a:gd name="connsiteY78" fmla="*/ 5394436 h 6221290"/>
              <a:gd name="connsiteX79" fmla="*/ 552781 w 698280"/>
              <a:gd name="connsiteY79" fmla="*/ 5504502 h 6221290"/>
              <a:gd name="connsiteX80" fmla="*/ 586648 w 698280"/>
              <a:gd name="connsiteY80" fmla="*/ 5563769 h 6221290"/>
              <a:gd name="connsiteX81" fmla="*/ 620515 w 698280"/>
              <a:gd name="connsiteY81" fmla="*/ 5623036 h 6221290"/>
              <a:gd name="connsiteX82" fmla="*/ 671315 w 698280"/>
              <a:gd name="connsiteY82" fmla="*/ 5699236 h 6221290"/>
              <a:gd name="connsiteX83" fmla="*/ 679781 w 698280"/>
              <a:gd name="connsiteY83" fmla="*/ 5724636 h 6221290"/>
              <a:gd name="connsiteX84" fmla="*/ 696715 w 698280"/>
              <a:gd name="connsiteY84" fmla="*/ 5758502 h 6221290"/>
              <a:gd name="connsiteX0" fmla="*/ 425781 w 698280"/>
              <a:gd name="connsiteY0" fmla="*/ 6181836 h 6233403"/>
              <a:gd name="connsiteX1" fmla="*/ 294548 w 698280"/>
              <a:gd name="connsiteY1" fmla="*/ 6224302 h 6233403"/>
              <a:gd name="connsiteX2" fmla="*/ 301295 w 698280"/>
              <a:gd name="connsiteY2" fmla="*/ 6148498 h 6233403"/>
              <a:gd name="connsiteX3" fmla="*/ 307248 w 698280"/>
              <a:gd name="connsiteY3" fmla="*/ 6071769 h 6233403"/>
              <a:gd name="connsiteX4" fmla="*/ 309497 w 698280"/>
              <a:gd name="connsiteY4" fmla="*/ 5965803 h 6233403"/>
              <a:gd name="connsiteX5" fmla="*/ 281848 w 698280"/>
              <a:gd name="connsiteY5" fmla="*/ 5860102 h 6233403"/>
              <a:gd name="connsiteX6" fmla="*/ 247981 w 698280"/>
              <a:gd name="connsiteY6" fmla="*/ 5809302 h 6233403"/>
              <a:gd name="connsiteX7" fmla="*/ 239515 w 698280"/>
              <a:gd name="connsiteY7" fmla="*/ 5783902 h 6233403"/>
              <a:gd name="connsiteX8" fmla="*/ 222581 w 698280"/>
              <a:gd name="connsiteY8" fmla="*/ 5758502 h 6233403"/>
              <a:gd name="connsiteX9" fmla="*/ 197181 w 698280"/>
              <a:gd name="connsiteY9" fmla="*/ 5699236 h 6233403"/>
              <a:gd name="connsiteX10" fmla="*/ 188715 w 698280"/>
              <a:gd name="connsiteY10" fmla="*/ 5648436 h 6233403"/>
              <a:gd name="connsiteX11" fmla="*/ 180248 w 698280"/>
              <a:gd name="connsiteY11" fmla="*/ 5623036 h 6233403"/>
              <a:gd name="connsiteX12" fmla="*/ 171781 w 698280"/>
              <a:gd name="connsiteY12" fmla="*/ 5589169 h 6233403"/>
              <a:gd name="connsiteX13" fmla="*/ 154848 w 698280"/>
              <a:gd name="connsiteY13" fmla="*/ 5529902 h 6233403"/>
              <a:gd name="connsiteX14" fmla="*/ 137915 w 698280"/>
              <a:gd name="connsiteY14" fmla="*/ 5402902 h 6233403"/>
              <a:gd name="connsiteX15" fmla="*/ 129448 w 698280"/>
              <a:gd name="connsiteY15" fmla="*/ 5377502 h 6233403"/>
              <a:gd name="connsiteX16" fmla="*/ 120981 w 698280"/>
              <a:gd name="connsiteY16" fmla="*/ 5326702 h 6233403"/>
              <a:gd name="connsiteX17" fmla="*/ 104048 w 698280"/>
              <a:gd name="connsiteY17" fmla="*/ 5182769 h 6233403"/>
              <a:gd name="connsiteX18" fmla="*/ 95581 w 698280"/>
              <a:gd name="connsiteY18" fmla="*/ 5140436 h 6233403"/>
              <a:gd name="connsiteX19" fmla="*/ 78648 w 698280"/>
              <a:gd name="connsiteY19" fmla="*/ 5089636 h 6233403"/>
              <a:gd name="connsiteX20" fmla="*/ 70181 w 698280"/>
              <a:gd name="connsiteY20" fmla="*/ 5021902 h 6233403"/>
              <a:gd name="connsiteX21" fmla="*/ 61715 w 698280"/>
              <a:gd name="connsiteY21" fmla="*/ 4988036 h 6233403"/>
              <a:gd name="connsiteX22" fmla="*/ 53248 w 698280"/>
              <a:gd name="connsiteY22" fmla="*/ 4937236 h 6233403"/>
              <a:gd name="connsiteX23" fmla="*/ 19381 w 698280"/>
              <a:gd name="connsiteY23" fmla="*/ 4632436 h 6233403"/>
              <a:gd name="connsiteX24" fmla="*/ 6416 w 698280"/>
              <a:gd name="connsiteY24" fmla="*/ 4325916 h 6233403"/>
              <a:gd name="connsiteX25" fmla="*/ 12633 w 698280"/>
              <a:gd name="connsiteY25" fmla="*/ 4222067 h 6233403"/>
              <a:gd name="connsiteX26" fmla="*/ 6814 w 698280"/>
              <a:gd name="connsiteY26" fmla="*/ 4087525 h 6233403"/>
              <a:gd name="connsiteX27" fmla="*/ 66 w 698280"/>
              <a:gd name="connsiteY27" fmla="*/ 3833394 h 6233403"/>
              <a:gd name="connsiteX28" fmla="*/ 6417 w 698280"/>
              <a:gd name="connsiteY28" fmla="*/ 3752299 h 6233403"/>
              <a:gd name="connsiteX29" fmla="*/ 2448 w 698280"/>
              <a:gd name="connsiteY29" fmla="*/ 3531769 h 6233403"/>
              <a:gd name="connsiteX30" fmla="*/ 19381 w 698280"/>
              <a:gd name="connsiteY30" fmla="*/ 2879836 h 6233403"/>
              <a:gd name="connsiteX31" fmla="*/ 44781 w 698280"/>
              <a:gd name="connsiteY31" fmla="*/ 2405702 h 6233403"/>
              <a:gd name="connsiteX32" fmla="*/ 53248 w 698280"/>
              <a:gd name="connsiteY32" fmla="*/ 1694502 h 6233403"/>
              <a:gd name="connsiteX33" fmla="*/ 61715 w 698280"/>
              <a:gd name="connsiteY33" fmla="*/ 1643702 h 6233403"/>
              <a:gd name="connsiteX34" fmla="*/ 70181 w 698280"/>
              <a:gd name="connsiteY34" fmla="*/ 1584436 h 6233403"/>
              <a:gd name="connsiteX35" fmla="*/ 76399 w 698280"/>
              <a:gd name="connsiteY35" fmla="*/ 1464976 h 6233403"/>
              <a:gd name="connsiteX36" fmla="*/ 82617 w 698280"/>
              <a:gd name="connsiteY36" fmla="*/ 1350015 h 6233403"/>
              <a:gd name="connsiteX37" fmla="*/ 95581 w 698280"/>
              <a:gd name="connsiteY37" fmla="*/ 1203436 h 6233403"/>
              <a:gd name="connsiteX38" fmla="*/ 104048 w 698280"/>
              <a:gd name="connsiteY38" fmla="*/ 830902 h 6233403"/>
              <a:gd name="connsiteX39" fmla="*/ 112515 w 698280"/>
              <a:gd name="connsiteY39" fmla="*/ 754702 h 6233403"/>
              <a:gd name="connsiteX40" fmla="*/ 129448 w 698280"/>
              <a:gd name="connsiteY40" fmla="*/ 593836 h 6233403"/>
              <a:gd name="connsiteX41" fmla="*/ 146381 w 698280"/>
              <a:gd name="connsiteY41" fmla="*/ 314436 h 6233403"/>
              <a:gd name="connsiteX42" fmla="*/ 154848 w 698280"/>
              <a:gd name="connsiteY42" fmla="*/ 272102 h 6233403"/>
              <a:gd name="connsiteX43" fmla="*/ 166887 w 698280"/>
              <a:gd name="connsiteY43" fmla="*/ 37152 h 6233403"/>
              <a:gd name="connsiteX44" fmla="*/ 348259 w 698280"/>
              <a:gd name="connsiteY44" fmla="*/ 49191 h 6233403"/>
              <a:gd name="connsiteX45" fmla="*/ 402631 w 698280"/>
              <a:gd name="connsiteY45" fmla="*/ 50514 h 6233403"/>
              <a:gd name="connsiteX46" fmla="*/ 496690 w 698280"/>
              <a:gd name="connsiteY46" fmla="*/ 53160 h 6233403"/>
              <a:gd name="connsiteX47" fmla="*/ 459648 w 698280"/>
              <a:gd name="connsiteY47" fmla="*/ 390636 h 6233403"/>
              <a:gd name="connsiteX48" fmla="*/ 434248 w 698280"/>
              <a:gd name="connsiteY48" fmla="*/ 551502 h 6233403"/>
              <a:gd name="connsiteX49" fmla="*/ 408848 w 698280"/>
              <a:gd name="connsiteY49" fmla="*/ 686969 h 6233403"/>
              <a:gd name="connsiteX50" fmla="*/ 391915 w 698280"/>
              <a:gd name="connsiteY50" fmla="*/ 797036 h 6233403"/>
              <a:gd name="connsiteX51" fmla="*/ 382125 w 698280"/>
              <a:gd name="connsiteY51" fmla="*/ 1016508 h 6233403"/>
              <a:gd name="connsiteX52" fmla="*/ 341115 w 698280"/>
              <a:gd name="connsiteY52" fmla="*/ 1643702 h 6233403"/>
              <a:gd name="connsiteX53" fmla="*/ 324181 w 698280"/>
              <a:gd name="connsiteY53" fmla="*/ 1728369 h 6233403"/>
              <a:gd name="connsiteX54" fmla="*/ 315715 w 698280"/>
              <a:gd name="connsiteY54" fmla="*/ 1779169 h 6233403"/>
              <a:gd name="connsiteX55" fmla="*/ 307248 w 698280"/>
              <a:gd name="connsiteY55" fmla="*/ 1897702 h 6233403"/>
              <a:gd name="connsiteX56" fmla="*/ 301031 w 698280"/>
              <a:gd name="connsiteY56" fmla="*/ 2013589 h 6233403"/>
              <a:gd name="connsiteX57" fmla="*/ 281848 w 698280"/>
              <a:gd name="connsiteY57" fmla="*/ 2464969 h 6233403"/>
              <a:gd name="connsiteX58" fmla="*/ 264915 w 698280"/>
              <a:gd name="connsiteY58" fmla="*/ 2634302 h 6233403"/>
              <a:gd name="connsiteX59" fmla="*/ 256448 w 698280"/>
              <a:gd name="connsiteY59" fmla="*/ 2820569 h 6233403"/>
              <a:gd name="connsiteX60" fmla="*/ 247981 w 698280"/>
              <a:gd name="connsiteY60" fmla="*/ 3404769 h 6233403"/>
              <a:gd name="connsiteX61" fmla="*/ 250231 w 698280"/>
              <a:gd name="connsiteY61" fmla="*/ 3515762 h 6233403"/>
              <a:gd name="connsiteX62" fmla="*/ 244013 w 698280"/>
              <a:gd name="connsiteY62" fmla="*/ 3634295 h 6233403"/>
              <a:gd name="connsiteX63" fmla="*/ 242690 w 698280"/>
              <a:gd name="connsiteY63" fmla="*/ 3840670 h 6233403"/>
              <a:gd name="connsiteX64" fmla="*/ 241366 w 698280"/>
              <a:gd name="connsiteY64" fmla="*/ 3914224 h 6233403"/>
              <a:gd name="connsiteX65" fmla="*/ 242690 w 698280"/>
              <a:gd name="connsiteY65" fmla="*/ 4068741 h 6233403"/>
              <a:gd name="connsiteX66" fmla="*/ 248907 w 698280"/>
              <a:gd name="connsiteY66" fmla="*/ 4187274 h 6233403"/>
              <a:gd name="connsiteX67" fmla="*/ 253803 w 698280"/>
              <a:gd name="connsiteY67" fmla="*/ 4298664 h 6233403"/>
              <a:gd name="connsiteX68" fmla="*/ 264915 w 698280"/>
              <a:gd name="connsiteY68" fmla="*/ 4522369 h 6233403"/>
              <a:gd name="connsiteX69" fmla="*/ 273381 w 698280"/>
              <a:gd name="connsiteY69" fmla="*/ 4607036 h 6233403"/>
              <a:gd name="connsiteX70" fmla="*/ 290315 w 698280"/>
              <a:gd name="connsiteY70" fmla="*/ 4717102 h 6233403"/>
              <a:gd name="connsiteX71" fmla="*/ 315715 w 698280"/>
              <a:gd name="connsiteY71" fmla="*/ 4886436 h 6233403"/>
              <a:gd name="connsiteX72" fmla="*/ 332648 w 698280"/>
              <a:gd name="connsiteY72" fmla="*/ 5013436 h 6233403"/>
              <a:gd name="connsiteX73" fmla="*/ 358048 w 698280"/>
              <a:gd name="connsiteY73" fmla="*/ 5098102 h 6233403"/>
              <a:gd name="connsiteX74" fmla="*/ 366515 w 698280"/>
              <a:gd name="connsiteY74" fmla="*/ 5131969 h 6233403"/>
              <a:gd name="connsiteX75" fmla="*/ 383448 w 698280"/>
              <a:gd name="connsiteY75" fmla="*/ 5208169 h 6233403"/>
              <a:gd name="connsiteX76" fmla="*/ 400381 w 698280"/>
              <a:gd name="connsiteY76" fmla="*/ 5233569 h 6233403"/>
              <a:gd name="connsiteX77" fmla="*/ 408848 w 698280"/>
              <a:gd name="connsiteY77" fmla="*/ 5267436 h 6233403"/>
              <a:gd name="connsiteX78" fmla="*/ 493515 w 698280"/>
              <a:gd name="connsiteY78" fmla="*/ 5394436 h 6233403"/>
              <a:gd name="connsiteX79" fmla="*/ 552781 w 698280"/>
              <a:gd name="connsiteY79" fmla="*/ 5504502 h 6233403"/>
              <a:gd name="connsiteX80" fmla="*/ 586648 w 698280"/>
              <a:gd name="connsiteY80" fmla="*/ 5563769 h 6233403"/>
              <a:gd name="connsiteX81" fmla="*/ 620515 w 698280"/>
              <a:gd name="connsiteY81" fmla="*/ 5623036 h 6233403"/>
              <a:gd name="connsiteX82" fmla="*/ 671315 w 698280"/>
              <a:gd name="connsiteY82" fmla="*/ 5699236 h 6233403"/>
              <a:gd name="connsiteX83" fmla="*/ 679781 w 698280"/>
              <a:gd name="connsiteY83" fmla="*/ 5724636 h 6233403"/>
              <a:gd name="connsiteX84" fmla="*/ 696715 w 698280"/>
              <a:gd name="connsiteY84" fmla="*/ 5758502 h 6233403"/>
              <a:gd name="connsiteX0" fmla="*/ 425781 w 698280"/>
              <a:gd name="connsiteY0" fmla="*/ 6181836 h 6301494"/>
              <a:gd name="connsiteX1" fmla="*/ 296532 w 698280"/>
              <a:gd name="connsiteY1" fmla="*/ 6294416 h 6301494"/>
              <a:gd name="connsiteX2" fmla="*/ 294548 w 698280"/>
              <a:gd name="connsiteY2" fmla="*/ 6224302 h 6301494"/>
              <a:gd name="connsiteX3" fmla="*/ 301295 w 698280"/>
              <a:gd name="connsiteY3" fmla="*/ 6148498 h 6301494"/>
              <a:gd name="connsiteX4" fmla="*/ 307248 w 698280"/>
              <a:gd name="connsiteY4" fmla="*/ 6071769 h 6301494"/>
              <a:gd name="connsiteX5" fmla="*/ 309497 w 698280"/>
              <a:gd name="connsiteY5" fmla="*/ 5965803 h 6301494"/>
              <a:gd name="connsiteX6" fmla="*/ 281848 w 698280"/>
              <a:gd name="connsiteY6" fmla="*/ 5860102 h 6301494"/>
              <a:gd name="connsiteX7" fmla="*/ 247981 w 698280"/>
              <a:gd name="connsiteY7" fmla="*/ 5809302 h 6301494"/>
              <a:gd name="connsiteX8" fmla="*/ 239515 w 698280"/>
              <a:gd name="connsiteY8" fmla="*/ 5783902 h 6301494"/>
              <a:gd name="connsiteX9" fmla="*/ 222581 w 698280"/>
              <a:gd name="connsiteY9" fmla="*/ 5758502 h 6301494"/>
              <a:gd name="connsiteX10" fmla="*/ 197181 w 698280"/>
              <a:gd name="connsiteY10" fmla="*/ 5699236 h 6301494"/>
              <a:gd name="connsiteX11" fmla="*/ 188715 w 698280"/>
              <a:gd name="connsiteY11" fmla="*/ 5648436 h 6301494"/>
              <a:gd name="connsiteX12" fmla="*/ 180248 w 698280"/>
              <a:gd name="connsiteY12" fmla="*/ 5623036 h 6301494"/>
              <a:gd name="connsiteX13" fmla="*/ 171781 w 698280"/>
              <a:gd name="connsiteY13" fmla="*/ 5589169 h 6301494"/>
              <a:gd name="connsiteX14" fmla="*/ 154848 w 698280"/>
              <a:gd name="connsiteY14" fmla="*/ 5529902 h 6301494"/>
              <a:gd name="connsiteX15" fmla="*/ 137915 w 698280"/>
              <a:gd name="connsiteY15" fmla="*/ 5402902 h 6301494"/>
              <a:gd name="connsiteX16" fmla="*/ 129448 w 698280"/>
              <a:gd name="connsiteY16" fmla="*/ 5377502 h 6301494"/>
              <a:gd name="connsiteX17" fmla="*/ 120981 w 698280"/>
              <a:gd name="connsiteY17" fmla="*/ 5326702 h 6301494"/>
              <a:gd name="connsiteX18" fmla="*/ 104048 w 698280"/>
              <a:gd name="connsiteY18" fmla="*/ 5182769 h 6301494"/>
              <a:gd name="connsiteX19" fmla="*/ 95581 w 698280"/>
              <a:gd name="connsiteY19" fmla="*/ 5140436 h 6301494"/>
              <a:gd name="connsiteX20" fmla="*/ 78648 w 698280"/>
              <a:gd name="connsiteY20" fmla="*/ 5089636 h 6301494"/>
              <a:gd name="connsiteX21" fmla="*/ 70181 w 698280"/>
              <a:gd name="connsiteY21" fmla="*/ 5021902 h 6301494"/>
              <a:gd name="connsiteX22" fmla="*/ 61715 w 698280"/>
              <a:gd name="connsiteY22" fmla="*/ 4988036 h 6301494"/>
              <a:gd name="connsiteX23" fmla="*/ 53248 w 698280"/>
              <a:gd name="connsiteY23" fmla="*/ 4937236 h 6301494"/>
              <a:gd name="connsiteX24" fmla="*/ 19381 w 698280"/>
              <a:gd name="connsiteY24" fmla="*/ 4632436 h 6301494"/>
              <a:gd name="connsiteX25" fmla="*/ 6416 w 698280"/>
              <a:gd name="connsiteY25" fmla="*/ 4325916 h 6301494"/>
              <a:gd name="connsiteX26" fmla="*/ 12633 w 698280"/>
              <a:gd name="connsiteY26" fmla="*/ 4222067 h 6301494"/>
              <a:gd name="connsiteX27" fmla="*/ 6814 w 698280"/>
              <a:gd name="connsiteY27" fmla="*/ 4087525 h 6301494"/>
              <a:gd name="connsiteX28" fmla="*/ 66 w 698280"/>
              <a:gd name="connsiteY28" fmla="*/ 3833394 h 6301494"/>
              <a:gd name="connsiteX29" fmla="*/ 6417 w 698280"/>
              <a:gd name="connsiteY29" fmla="*/ 3752299 h 6301494"/>
              <a:gd name="connsiteX30" fmla="*/ 2448 w 698280"/>
              <a:gd name="connsiteY30" fmla="*/ 3531769 h 6301494"/>
              <a:gd name="connsiteX31" fmla="*/ 19381 w 698280"/>
              <a:gd name="connsiteY31" fmla="*/ 2879836 h 6301494"/>
              <a:gd name="connsiteX32" fmla="*/ 44781 w 698280"/>
              <a:gd name="connsiteY32" fmla="*/ 2405702 h 6301494"/>
              <a:gd name="connsiteX33" fmla="*/ 53248 w 698280"/>
              <a:gd name="connsiteY33" fmla="*/ 1694502 h 6301494"/>
              <a:gd name="connsiteX34" fmla="*/ 61715 w 698280"/>
              <a:gd name="connsiteY34" fmla="*/ 1643702 h 6301494"/>
              <a:gd name="connsiteX35" fmla="*/ 70181 w 698280"/>
              <a:gd name="connsiteY35" fmla="*/ 1584436 h 6301494"/>
              <a:gd name="connsiteX36" fmla="*/ 76399 w 698280"/>
              <a:gd name="connsiteY36" fmla="*/ 1464976 h 6301494"/>
              <a:gd name="connsiteX37" fmla="*/ 82617 w 698280"/>
              <a:gd name="connsiteY37" fmla="*/ 1350015 h 6301494"/>
              <a:gd name="connsiteX38" fmla="*/ 95581 w 698280"/>
              <a:gd name="connsiteY38" fmla="*/ 1203436 h 6301494"/>
              <a:gd name="connsiteX39" fmla="*/ 104048 w 698280"/>
              <a:gd name="connsiteY39" fmla="*/ 830902 h 6301494"/>
              <a:gd name="connsiteX40" fmla="*/ 112515 w 698280"/>
              <a:gd name="connsiteY40" fmla="*/ 754702 h 6301494"/>
              <a:gd name="connsiteX41" fmla="*/ 129448 w 698280"/>
              <a:gd name="connsiteY41" fmla="*/ 593836 h 6301494"/>
              <a:gd name="connsiteX42" fmla="*/ 146381 w 698280"/>
              <a:gd name="connsiteY42" fmla="*/ 314436 h 6301494"/>
              <a:gd name="connsiteX43" fmla="*/ 154848 w 698280"/>
              <a:gd name="connsiteY43" fmla="*/ 272102 h 6301494"/>
              <a:gd name="connsiteX44" fmla="*/ 166887 w 698280"/>
              <a:gd name="connsiteY44" fmla="*/ 37152 h 6301494"/>
              <a:gd name="connsiteX45" fmla="*/ 348259 w 698280"/>
              <a:gd name="connsiteY45" fmla="*/ 49191 h 6301494"/>
              <a:gd name="connsiteX46" fmla="*/ 402631 w 698280"/>
              <a:gd name="connsiteY46" fmla="*/ 50514 h 6301494"/>
              <a:gd name="connsiteX47" fmla="*/ 496690 w 698280"/>
              <a:gd name="connsiteY47" fmla="*/ 53160 h 6301494"/>
              <a:gd name="connsiteX48" fmla="*/ 459648 w 698280"/>
              <a:gd name="connsiteY48" fmla="*/ 390636 h 6301494"/>
              <a:gd name="connsiteX49" fmla="*/ 434248 w 698280"/>
              <a:gd name="connsiteY49" fmla="*/ 551502 h 6301494"/>
              <a:gd name="connsiteX50" fmla="*/ 408848 w 698280"/>
              <a:gd name="connsiteY50" fmla="*/ 686969 h 6301494"/>
              <a:gd name="connsiteX51" fmla="*/ 391915 w 698280"/>
              <a:gd name="connsiteY51" fmla="*/ 797036 h 6301494"/>
              <a:gd name="connsiteX52" fmla="*/ 382125 w 698280"/>
              <a:gd name="connsiteY52" fmla="*/ 1016508 h 6301494"/>
              <a:gd name="connsiteX53" fmla="*/ 341115 w 698280"/>
              <a:gd name="connsiteY53" fmla="*/ 1643702 h 6301494"/>
              <a:gd name="connsiteX54" fmla="*/ 324181 w 698280"/>
              <a:gd name="connsiteY54" fmla="*/ 1728369 h 6301494"/>
              <a:gd name="connsiteX55" fmla="*/ 315715 w 698280"/>
              <a:gd name="connsiteY55" fmla="*/ 1779169 h 6301494"/>
              <a:gd name="connsiteX56" fmla="*/ 307248 w 698280"/>
              <a:gd name="connsiteY56" fmla="*/ 1897702 h 6301494"/>
              <a:gd name="connsiteX57" fmla="*/ 301031 w 698280"/>
              <a:gd name="connsiteY57" fmla="*/ 2013589 h 6301494"/>
              <a:gd name="connsiteX58" fmla="*/ 281848 w 698280"/>
              <a:gd name="connsiteY58" fmla="*/ 2464969 h 6301494"/>
              <a:gd name="connsiteX59" fmla="*/ 264915 w 698280"/>
              <a:gd name="connsiteY59" fmla="*/ 2634302 h 6301494"/>
              <a:gd name="connsiteX60" fmla="*/ 256448 w 698280"/>
              <a:gd name="connsiteY60" fmla="*/ 2820569 h 6301494"/>
              <a:gd name="connsiteX61" fmla="*/ 247981 w 698280"/>
              <a:gd name="connsiteY61" fmla="*/ 3404769 h 6301494"/>
              <a:gd name="connsiteX62" fmla="*/ 250231 w 698280"/>
              <a:gd name="connsiteY62" fmla="*/ 3515762 h 6301494"/>
              <a:gd name="connsiteX63" fmla="*/ 244013 w 698280"/>
              <a:gd name="connsiteY63" fmla="*/ 3634295 h 6301494"/>
              <a:gd name="connsiteX64" fmla="*/ 242690 w 698280"/>
              <a:gd name="connsiteY64" fmla="*/ 3840670 h 6301494"/>
              <a:gd name="connsiteX65" fmla="*/ 241366 w 698280"/>
              <a:gd name="connsiteY65" fmla="*/ 3914224 h 6301494"/>
              <a:gd name="connsiteX66" fmla="*/ 242690 w 698280"/>
              <a:gd name="connsiteY66" fmla="*/ 4068741 h 6301494"/>
              <a:gd name="connsiteX67" fmla="*/ 248907 w 698280"/>
              <a:gd name="connsiteY67" fmla="*/ 4187274 h 6301494"/>
              <a:gd name="connsiteX68" fmla="*/ 253803 w 698280"/>
              <a:gd name="connsiteY68" fmla="*/ 4298664 h 6301494"/>
              <a:gd name="connsiteX69" fmla="*/ 264915 w 698280"/>
              <a:gd name="connsiteY69" fmla="*/ 4522369 h 6301494"/>
              <a:gd name="connsiteX70" fmla="*/ 273381 w 698280"/>
              <a:gd name="connsiteY70" fmla="*/ 4607036 h 6301494"/>
              <a:gd name="connsiteX71" fmla="*/ 290315 w 698280"/>
              <a:gd name="connsiteY71" fmla="*/ 4717102 h 6301494"/>
              <a:gd name="connsiteX72" fmla="*/ 315715 w 698280"/>
              <a:gd name="connsiteY72" fmla="*/ 4886436 h 6301494"/>
              <a:gd name="connsiteX73" fmla="*/ 332648 w 698280"/>
              <a:gd name="connsiteY73" fmla="*/ 5013436 h 6301494"/>
              <a:gd name="connsiteX74" fmla="*/ 358048 w 698280"/>
              <a:gd name="connsiteY74" fmla="*/ 5098102 h 6301494"/>
              <a:gd name="connsiteX75" fmla="*/ 366515 w 698280"/>
              <a:gd name="connsiteY75" fmla="*/ 5131969 h 6301494"/>
              <a:gd name="connsiteX76" fmla="*/ 383448 w 698280"/>
              <a:gd name="connsiteY76" fmla="*/ 5208169 h 6301494"/>
              <a:gd name="connsiteX77" fmla="*/ 400381 w 698280"/>
              <a:gd name="connsiteY77" fmla="*/ 5233569 h 6301494"/>
              <a:gd name="connsiteX78" fmla="*/ 408848 w 698280"/>
              <a:gd name="connsiteY78" fmla="*/ 5267436 h 6301494"/>
              <a:gd name="connsiteX79" fmla="*/ 493515 w 698280"/>
              <a:gd name="connsiteY79" fmla="*/ 5394436 h 6301494"/>
              <a:gd name="connsiteX80" fmla="*/ 552781 w 698280"/>
              <a:gd name="connsiteY80" fmla="*/ 5504502 h 6301494"/>
              <a:gd name="connsiteX81" fmla="*/ 586648 w 698280"/>
              <a:gd name="connsiteY81" fmla="*/ 5563769 h 6301494"/>
              <a:gd name="connsiteX82" fmla="*/ 620515 w 698280"/>
              <a:gd name="connsiteY82" fmla="*/ 5623036 h 6301494"/>
              <a:gd name="connsiteX83" fmla="*/ 671315 w 698280"/>
              <a:gd name="connsiteY83" fmla="*/ 5699236 h 6301494"/>
              <a:gd name="connsiteX84" fmla="*/ 679781 w 698280"/>
              <a:gd name="connsiteY84" fmla="*/ 5724636 h 6301494"/>
              <a:gd name="connsiteX85" fmla="*/ 696715 w 698280"/>
              <a:gd name="connsiteY85" fmla="*/ 5758502 h 6301494"/>
              <a:gd name="connsiteX0" fmla="*/ 425781 w 698280"/>
              <a:gd name="connsiteY0" fmla="*/ 6181836 h 6301494"/>
              <a:gd name="connsiteX1" fmla="*/ 296532 w 698280"/>
              <a:gd name="connsiteY1" fmla="*/ 6294416 h 6301494"/>
              <a:gd name="connsiteX2" fmla="*/ 294548 w 698280"/>
              <a:gd name="connsiteY2" fmla="*/ 6224302 h 6301494"/>
              <a:gd name="connsiteX3" fmla="*/ 301295 w 698280"/>
              <a:gd name="connsiteY3" fmla="*/ 6148498 h 6301494"/>
              <a:gd name="connsiteX4" fmla="*/ 307248 w 698280"/>
              <a:gd name="connsiteY4" fmla="*/ 6071769 h 6301494"/>
              <a:gd name="connsiteX5" fmla="*/ 309497 w 698280"/>
              <a:gd name="connsiteY5" fmla="*/ 5965803 h 6301494"/>
              <a:gd name="connsiteX6" fmla="*/ 281848 w 698280"/>
              <a:gd name="connsiteY6" fmla="*/ 5860102 h 6301494"/>
              <a:gd name="connsiteX7" fmla="*/ 247981 w 698280"/>
              <a:gd name="connsiteY7" fmla="*/ 5809302 h 6301494"/>
              <a:gd name="connsiteX8" fmla="*/ 239515 w 698280"/>
              <a:gd name="connsiteY8" fmla="*/ 5783902 h 6301494"/>
              <a:gd name="connsiteX9" fmla="*/ 222581 w 698280"/>
              <a:gd name="connsiteY9" fmla="*/ 5758502 h 6301494"/>
              <a:gd name="connsiteX10" fmla="*/ 197181 w 698280"/>
              <a:gd name="connsiteY10" fmla="*/ 5699236 h 6301494"/>
              <a:gd name="connsiteX11" fmla="*/ 188715 w 698280"/>
              <a:gd name="connsiteY11" fmla="*/ 5648436 h 6301494"/>
              <a:gd name="connsiteX12" fmla="*/ 180248 w 698280"/>
              <a:gd name="connsiteY12" fmla="*/ 5623036 h 6301494"/>
              <a:gd name="connsiteX13" fmla="*/ 171781 w 698280"/>
              <a:gd name="connsiteY13" fmla="*/ 5589169 h 6301494"/>
              <a:gd name="connsiteX14" fmla="*/ 154848 w 698280"/>
              <a:gd name="connsiteY14" fmla="*/ 5529902 h 6301494"/>
              <a:gd name="connsiteX15" fmla="*/ 137915 w 698280"/>
              <a:gd name="connsiteY15" fmla="*/ 5402902 h 6301494"/>
              <a:gd name="connsiteX16" fmla="*/ 129448 w 698280"/>
              <a:gd name="connsiteY16" fmla="*/ 5377502 h 6301494"/>
              <a:gd name="connsiteX17" fmla="*/ 120981 w 698280"/>
              <a:gd name="connsiteY17" fmla="*/ 5326702 h 6301494"/>
              <a:gd name="connsiteX18" fmla="*/ 104048 w 698280"/>
              <a:gd name="connsiteY18" fmla="*/ 5182769 h 6301494"/>
              <a:gd name="connsiteX19" fmla="*/ 95581 w 698280"/>
              <a:gd name="connsiteY19" fmla="*/ 5140436 h 6301494"/>
              <a:gd name="connsiteX20" fmla="*/ 78648 w 698280"/>
              <a:gd name="connsiteY20" fmla="*/ 5089636 h 6301494"/>
              <a:gd name="connsiteX21" fmla="*/ 70181 w 698280"/>
              <a:gd name="connsiteY21" fmla="*/ 5021902 h 6301494"/>
              <a:gd name="connsiteX22" fmla="*/ 61715 w 698280"/>
              <a:gd name="connsiteY22" fmla="*/ 4988036 h 6301494"/>
              <a:gd name="connsiteX23" fmla="*/ 53248 w 698280"/>
              <a:gd name="connsiteY23" fmla="*/ 4937236 h 6301494"/>
              <a:gd name="connsiteX24" fmla="*/ 19381 w 698280"/>
              <a:gd name="connsiteY24" fmla="*/ 4632436 h 6301494"/>
              <a:gd name="connsiteX25" fmla="*/ 6416 w 698280"/>
              <a:gd name="connsiteY25" fmla="*/ 4325916 h 6301494"/>
              <a:gd name="connsiteX26" fmla="*/ 12633 w 698280"/>
              <a:gd name="connsiteY26" fmla="*/ 4222067 h 6301494"/>
              <a:gd name="connsiteX27" fmla="*/ 6814 w 698280"/>
              <a:gd name="connsiteY27" fmla="*/ 4087525 h 6301494"/>
              <a:gd name="connsiteX28" fmla="*/ 66 w 698280"/>
              <a:gd name="connsiteY28" fmla="*/ 3833394 h 6301494"/>
              <a:gd name="connsiteX29" fmla="*/ 6417 w 698280"/>
              <a:gd name="connsiteY29" fmla="*/ 3752299 h 6301494"/>
              <a:gd name="connsiteX30" fmla="*/ 2448 w 698280"/>
              <a:gd name="connsiteY30" fmla="*/ 3531769 h 6301494"/>
              <a:gd name="connsiteX31" fmla="*/ 19381 w 698280"/>
              <a:gd name="connsiteY31" fmla="*/ 2879836 h 6301494"/>
              <a:gd name="connsiteX32" fmla="*/ 44781 w 698280"/>
              <a:gd name="connsiteY32" fmla="*/ 2405702 h 6301494"/>
              <a:gd name="connsiteX33" fmla="*/ 53248 w 698280"/>
              <a:gd name="connsiteY33" fmla="*/ 1694502 h 6301494"/>
              <a:gd name="connsiteX34" fmla="*/ 61715 w 698280"/>
              <a:gd name="connsiteY34" fmla="*/ 1643702 h 6301494"/>
              <a:gd name="connsiteX35" fmla="*/ 70181 w 698280"/>
              <a:gd name="connsiteY35" fmla="*/ 1584436 h 6301494"/>
              <a:gd name="connsiteX36" fmla="*/ 76399 w 698280"/>
              <a:gd name="connsiteY36" fmla="*/ 1464976 h 6301494"/>
              <a:gd name="connsiteX37" fmla="*/ 82617 w 698280"/>
              <a:gd name="connsiteY37" fmla="*/ 1350015 h 6301494"/>
              <a:gd name="connsiteX38" fmla="*/ 95581 w 698280"/>
              <a:gd name="connsiteY38" fmla="*/ 1203436 h 6301494"/>
              <a:gd name="connsiteX39" fmla="*/ 104048 w 698280"/>
              <a:gd name="connsiteY39" fmla="*/ 830902 h 6301494"/>
              <a:gd name="connsiteX40" fmla="*/ 112515 w 698280"/>
              <a:gd name="connsiteY40" fmla="*/ 754702 h 6301494"/>
              <a:gd name="connsiteX41" fmla="*/ 129448 w 698280"/>
              <a:gd name="connsiteY41" fmla="*/ 593836 h 6301494"/>
              <a:gd name="connsiteX42" fmla="*/ 146381 w 698280"/>
              <a:gd name="connsiteY42" fmla="*/ 314436 h 6301494"/>
              <a:gd name="connsiteX43" fmla="*/ 154848 w 698280"/>
              <a:gd name="connsiteY43" fmla="*/ 272102 h 6301494"/>
              <a:gd name="connsiteX44" fmla="*/ 166887 w 698280"/>
              <a:gd name="connsiteY44" fmla="*/ 37152 h 6301494"/>
              <a:gd name="connsiteX45" fmla="*/ 348259 w 698280"/>
              <a:gd name="connsiteY45" fmla="*/ 49191 h 6301494"/>
              <a:gd name="connsiteX46" fmla="*/ 402631 w 698280"/>
              <a:gd name="connsiteY46" fmla="*/ 50514 h 6301494"/>
              <a:gd name="connsiteX47" fmla="*/ 496690 w 698280"/>
              <a:gd name="connsiteY47" fmla="*/ 53160 h 6301494"/>
              <a:gd name="connsiteX48" fmla="*/ 459648 w 698280"/>
              <a:gd name="connsiteY48" fmla="*/ 390636 h 6301494"/>
              <a:gd name="connsiteX49" fmla="*/ 434248 w 698280"/>
              <a:gd name="connsiteY49" fmla="*/ 551502 h 6301494"/>
              <a:gd name="connsiteX50" fmla="*/ 408848 w 698280"/>
              <a:gd name="connsiteY50" fmla="*/ 686969 h 6301494"/>
              <a:gd name="connsiteX51" fmla="*/ 391915 w 698280"/>
              <a:gd name="connsiteY51" fmla="*/ 797036 h 6301494"/>
              <a:gd name="connsiteX52" fmla="*/ 382125 w 698280"/>
              <a:gd name="connsiteY52" fmla="*/ 1016508 h 6301494"/>
              <a:gd name="connsiteX53" fmla="*/ 341115 w 698280"/>
              <a:gd name="connsiteY53" fmla="*/ 1643702 h 6301494"/>
              <a:gd name="connsiteX54" fmla="*/ 324181 w 698280"/>
              <a:gd name="connsiteY54" fmla="*/ 1728369 h 6301494"/>
              <a:gd name="connsiteX55" fmla="*/ 315715 w 698280"/>
              <a:gd name="connsiteY55" fmla="*/ 1779169 h 6301494"/>
              <a:gd name="connsiteX56" fmla="*/ 307248 w 698280"/>
              <a:gd name="connsiteY56" fmla="*/ 1897702 h 6301494"/>
              <a:gd name="connsiteX57" fmla="*/ 301031 w 698280"/>
              <a:gd name="connsiteY57" fmla="*/ 2013589 h 6301494"/>
              <a:gd name="connsiteX58" fmla="*/ 281848 w 698280"/>
              <a:gd name="connsiteY58" fmla="*/ 2464969 h 6301494"/>
              <a:gd name="connsiteX59" fmla="*/ 264915 w 698280"/>
              <a:gd name="connsiteY59" fmla="*/ 2634302 h 6301494"/>
              <a:gd name="connsiteX60" fmla="*/ 256448 w 698280"/>
              <a:gd name="connsiteY60" fmla="*/ 2820569 h 6301494"/>
              <a:gd name="connsiteX61" fmla="*/ 247981 w 698280"/>
              <a:gd name="connsiteY61" fmla="*/ 3404769 h 6301494"/>
              <a:gd name="connsiteX62" fmla="*/ 250231 w 698280"/>
              <a:gd name="connsiteY62" fmla="*/ 3515762 h 6301494"/>
              <a:gd name="connsiteX63" fmla="*/ 244013 w 698280"/>
              <a:gd name="connsiteY63" fmla="*/ 3634295 h 6301494"/>
              <a:gd name="connsiteX64" fmla="*/ 242690 w 698280"/>
              <a:gd name="connsiteY64" fmla="*/ 3840670 h 6301494"/>
              <a:gd name="connsiteX65" fmla="*/ 241366 w 698280"/>
              <a:gd name="connsiteY65" fmla="*/ 3914224 h 6301494"/>
              <a:gd name="connsiteX66" fmla="*/ 242690 w 698280"/>
              <a:gd name="connsiteY66" fmla="*/ 4068741 h 6301494"/>
              <a:gd name="connsiteX67" fmla="*/ 248907 w 698280"/>
              <a:gd name="connsiteY67" fmla="*/ 4187274 h 6301494"/>
              <a:gd name="connsiteX68" fmla="*/ 253803 w 698280"/>
              <a:gd name="connsiteY68" fmla="*/ 4298664 h 6301494"/>
              <a:gd name="connsiteX69" fmla="*/ 264915 w 698280"/>
              <a:gd name="connsiteY69" fmla="*/ 4522369 h 6301494"/>
              <a:gd name="connsiteX70" fmla="*/ 273381 w 698280"/>
              <a:gd name="connsiteY70" fmla="*/ 4607036 h 6301494"/>
              <a:gd name="connsiteX71" fmla="*/ 290315 w 698280"/>
              <a:gd name="connsiteY71" fmla="*/ 4717102 h 6301494"/>
              <a:gd name="connsiteX72" fmla="*/ 315715 w 698280"/>
              <a:gd name="connsiteY72" fmla="*/ 4886436 h 6301494"/>
              <a:gd name="connsiteX73" fmla="*/ 332648 w 698280"/>
              <a:gd name="connsiteY73" fmla="*/ 5013436 h 6301494"/>
              <a:gd name="connsiteX74" fmla="*/ 358048 w 698280"/>
              <a:gd name="connsiteY74" fmla="*/ 5098102 h 6301494"/>
              <a:gd name="connsiteX75" fmla="*/ 366515 w 698280"/>
              <a:gd name="connsiteY75" fmla="*/ 5131969 h 6301494"/>
              <a:gd name="connsiteX76" fmla="*/ 383448 w 698280"/>
              <a:gd name="connsiteY76" fmla="*/ 5208169 h 6301494"/>
              <a:gd name="connsiteX77" fmla="*/ 400381 w 698280"/>
              <a:gd name="connsiteY77" fmla="*/ 5233569 h 6301494"/>
              <a:gd name="connsiteX78" fmla="*/ 408848 w 698280"/>
              <a:gd name="connsiteY78" fmla="*/ 5267436 h 6301494"/>
              <a:gd name="connsiteX79" fmla="*/ 493515 w 698280"/>
              <a:gd name="connsiteY79" fmla="*/ 5394436 h 6301494"/>
              <a:gd name="connsiteX80" fmla="*/ 552781 w 698280"/>
              <a:gd name="connsiteY80" fmla="*/ 5504502 h 6301494"/>
              <a:gd name="connsiteX81" fmla="*/ 586648 w 698280"/>
              <a:gd name="connsiteY81" fmla="*/ 5563769 h 6301494"/>
              <a:gd name="connsiteX82" fmla="*/ 620515 w 698280"/>
              <a:gd name="connsiteY82" fmla="*/ 5623036 h 6301494"/>
              <a:gd name="connsiteX83" fmla="*/ 671315 w 698280"/>
              <a:gd name="connsiteY83" fmla="*/ 5699236 h 6301494"/>
              <a:gd name="connsiteX84" fmla="*/ 679781 w 698280"/>
              <a:gd name="connsiteY84" fmla="*/ 5724636 h 6301494"/>
              <a:gd name="connsiteX85" fmla="*/ 696715 w 698280"/>
              <a:gd name="connsiteY85" fmla="*/ 5758502 h 6301494"/>
              <a:gd name="connsiteX0" fmla="*/ 425781 w 698280"/>
              <a:gd name="connsiteY0" fmla="*/ 6181836 h 6301494"/>
              <a:gd name="connsiteX1" fmla="*/ 296532 w 698280"/>
              <a:gd name="connsiteY1" fmla="*/ 6294416 h 6301494"/>
              <a:gd name="connsiteX2" fmla="*/ 294548 w 698280"/>
              <a:gd name="connsiteY2" fmla="*/ 6224302 h 6301494"/>
              <a:gd name="connsiteX3" fmla="*/ 301295 w 698280"/>
              <a:gd name="connsiteY3" fmla="*/ 6148498 h 6301494"/>
              <a:gd name="connsiteX4" fmla="*/ 307248 w 698280"/>
              <a:gd name="connsiteY4" fmla="*/ 6071769 h 6301494"/>
              <a:gd name="connsiteX5" fmla="*/ 309497 w 698280"/>
              <a:gd name="connsiteY5" fmla="*/ 5965803 h 6301494"/>
              <a:gd name="connsiteX6" fmla="*/ 281848 w 698280"/>
              <a:gd name="connsiteY6" fmla="*/ 5860102 h 6301494"/>
              <a:gd name="connsiteX7" fmla="*/ 247981 w 698280"/>
              <a:gd name="connsiteY7" fmla="*/ 5809302 h 6301494"/>
              <a:gd name="connsiteX8" fmla="*/ 239515 w 698280"/>
              <a:gd name="connsiteY8" fmla="*/ 5783902 h 6301494"/>
              <a:gd name="connsiteX9" fmla="*/ 222581 w 698280"/>
              <a:gd name="connsiteY9" fmla="*/ 5758502 h 6301494"/>
              <a:gd name="connsiteX10" fmla="*/ 197181 w 698280"/>
              <a:gd name="connsiteY10" fmla="*/ 5699236 h 6301494"/>
              <a:gd name="connsiteX11" fmla="*/ 188715 w 698280"/>
              <a:gd name="connsiteY11" fmla="*/ 5648436 h 6301494"/>
              <a:gd name="connsiteX12" fmla="*/ 180248 w 698280"/>
              <a:gd name="connsiteY12" fmla="*/ 5623036 h 6301494"/>
              <a:gd name="connsiteX13" fmla="*/ 171781 w 698280"/>
              <a:gd name="connsiteY13" fmla="*/ 5589169 h 6301494"/>
              <a:gd name="connsiteX14" fmla="*/ 154848 w 698280"/>
              <a:gd name="connsiteY14" fmla="*/ 5529902 h 6301494"/>
              <a:gd name="connsiteX15" fmla="*/ 137915 w 698280"/>
              <a:gd name="connsiteY15" fmla="*/ 5402902 h 6301494"/>
              <a:gd name="connsiteX16" fmla="*/ 129448 w 698280"/>
              <a:gd name="connsiteY16" fmla="*/ 5377502 h 6301494"/>
              <a:gd name="connsiteX17" fmla="*/ 120981 w 698280"/>
              <a:gd name="connsiteY17" fmla="*/ 5326702 h 6301494"/>
              <a:gd name="connsiteX18" fmla="*/ 104048 w 698280"/>
              <a:gd name="connsiteY18" fmla="*/ 5182769 h 6301494"/>
              <a:gd name="connsiteX19" fmla="*/ 95581 w 698280"/>
              <a:gd name="connsiteY19" fmla="*/ 5140436 h 6301494"/>
              <a:gd name="connsiteX20" fmla="*/ 78648 w 698280"/>
              <a:gd name="connsiteY20" fmla="*/ 5089636 h 6301494"/>
              <a:gd name="connsiteX21" fmla="*/ 70181 w 698280"/>
              <a:gd name="connsiteY21" fmla="*/ 5021902 h 6301494"/>
              <a:gd name="connsiteX22" fmla="*/ 61715 w 698280"/>
              <a:gd name="connsiteY22" fmla="*/ 4988036 h 6301494"/>
              <a:gd name="connsiteX23" fmla="*/ 53248 w 698280"/>
              <a:gd name="connsiteY23" fmla="*/ 4937236 h 6301494"/>
              <a:gd name="connsiteX24" fmla="*/ 19381 w 698280"/>
              <a:gd name="connsiteY24" fmla="*/ 4632436 h 6301494"/>
              <a:gd name="connsiteX25" fmla="*/ 6416 w 698280"/>
              <a:gd name="connsiteY25" fmla="*/ 4325916 h 6301494"/>
              <a:gd name="connsiteX26" fmla="*/ 12633 w 698280"/>
              <a:gd name="connsiteY26" fmla="*/ 4222067 h 6301494"/>
              <a:gd name="connsiteX27" fmla="*/ 6814 w 698280"/>
              <a:gd name="connsiteY27" fmla="*/ 4087525 h 6301494"/>
              <a:gd name="connsiteX28" fmla="*/ 66 w 698280"/>
              <a:gd name="connsiteY28" fmla="*/ 3833394 h 6301494"/>
              <a:gd name="connsiteX29" fmla="*/ 6417 w 698280"/>
              <a:gd name="connsiteY29" fmla="*/ 3752299 h 6301494"/>
              <a:gd name="connsiteX30" fmla="*/ 2448 w 698280"/>
              <a:gd name="connsiteY30" fmla="*/ 3531769 h 6301494"/>
              <a:gd name="connsiteX31" fmla="*/ 19381 w 698280"/>
              <a:gd name="connsiteY31" fmla="*/ 2879836 h 6301494"/>
              <a:gd name="connsiteX32" fmla="*/ 44781 w 698280"/>
              <a:gd name="connsiteY32" fmla="*/ 2405702 h 6301494"/>
              <a:gd name="connsiteX33" fmla="*/ 53248 w 698280"/>
              <a:gd name="connsiteY33" fmla="*/ 1694502 h 6301494"/>
              <a:gd name="connsiteX34" fmla="*/ 61715 w 698280"/>
              <a:gd name="connsiteY34" fmla="*/ 1643702 h 6301494"/>
              <a:gd name="connsiteX35" fmla="*/ 70181 w 698280"/>
              <a:gd name="connsiteY35" fmla="*/ 1584436 h 6301494"/>
              <a:gd name="connsiteX36" fmla="*/ 76399 w 698280"/>
              <a:gd name="connsiteY36" fmla="*/ 1464976 h 6301494"/>
              <a:gd name="connsiteX37" fmla="*/ 82617 w 698280"/>
              <a:gd name="connsiteY37" fmla="*/ 1350015 h 6301494"/>
              <a:gd name="connsiteX38" fmla="*/ 95581 w 698280"/>
              <a:gd name="connsiteY38" fmla="*/ 1203436 h 6301494"/>
              <a:gd name="connsiteX39" fmla="*/ 104048 w 698280"/>
              <a:gd name="connsiteY39" fmla="*/ 830902 h 6301494"/>
              <a:gd name="connsiteX40" fmla="*/ 112515 w 698280"/>
              <a:gd name="connsiteY40" fmla="*/ 754702 h 6301494"/>
              <a:gd name="connsiteX41" fmla="*/ 129448 w 698280"/>
              <a:gd name="connsiteY41" fmla="*/ 593836 h 6301494"/>
              <a:gd name="connsiteX42" fmla="*/ 146381 w 698280"/>
              <a:gd name="connsiteY42" fmla="*/ 314436 h 6301494"/>
              <a:gd name="connsiteX43" fmla="*/ 154848 w 698280"/>
              <a:gd name="connsiteY43" fmla="*/ 272102 h 6301494"/>
              <a:gd name="connsiteX44" fmla="*/ 166887 w 698280"/>
              <a:gd name="connsiteY44" fmla="*/ 37152 h 6301494"/>
              <a:gd name="connsiteX45" fmla="*/ 348259 w 698280"/>
              <a:gd name="connsiteY45" fmla="*/ 49191 h 6301494"/>
              <a:gd name="connsiteX46" fmla="*/ 402631 w 698280"/>
              <a:gd name="connsiteY46" fmla="*/ 50514 h 6301494"/>
              <a:gd name="connsiteX47" fmla="*/ 496690 w 698280"/>
              <a:gd name="connsiteY47" fmla="*/ 53160 h 6301494"/>
              <a:gd name="connsiteX48" fmla="*/ 459648 w 698280"/>
              <a:gd name="connsiteY48" fmla="*/ 390636 h 6301494"/>
              <a:gd name="connsiteX49" fmla="*/ 434248 w 698280"/>
              <a:gd name="connsiteY49" fmla="*/ 551502 h 6301494"/>
              <a:gd name="connsiteX50" fmla="*/ 408848 w 698280"/>
              <a:gd name="connsiteY50" fmla="*/ 686969 h 6301494"/>
              <a:gd name="connsiteX51" fmla="*/ 391915 w 698280"/>
              <a:gd name="connsiteY51" fmla="*/ 797036 h 6301494"/>
              <a:gd name="connsiteX52" fmla="*/ 382125 w 698280"/>
              <a:gd name="connsiteY52" fmla="*/ 1016508 h 6301494"/>
              <a:gd name="connsiteX53" fmla="*/ 341115 w 698280"/>
              <a:gd name="connsiteY53" fmla="*/ 1643702 h 6301494"/>
              <a:gd name="connsiteX54" fmla="*/ 324181 w 698280"/>
              <a:gd name="connsiteY54" fmla="*/ 1728369 h 6301494"/>
              <a:gd name="connsiteX55" fmla="*/ 315715 w 698280"/>
              <a:gd name="connsiteY55" fmla="*/ 1779169 h 6301494"/>
              <a:gd name="connsiteX56" fmla="*/ 307248 w 698280"/>
              <a:gd name="connsiteY56" fmla="*/ 1897702 h 6301494"/>
              <a:gd name="connsiteX57" fmla="*/ 301031 w 698280"/>
              <a:gd name="connsiteY57" fmla="*/ 2013589 h 6301494"/>
              <a:gd name="connsiteX58" fmla="*/ 281848 w 698280"/>
              <a:gd name="connsiteY58" fmla="*/ 2464969 h 6301494"/>
              <a:gd name="connsiteX59" fmla="*/ 264915 w 698280"/>
              <a:gd name="connsiteY59" fmla="*/ 2634302 h 6301494"/>
              <a:gd name="connsiteX60" fmla="*/ 256448 w 698280"/>
              <a:gd name="connsiteY60" fmla="*/ 2820569 h 6301494"/>
              <a:gd name="connsiteX61" fmla="*/ 247981 w 698280"/>
              <a:gd name="connsiteY61" fmla="*/ 3404769 h 6301494"/>
              <a:gd name="connsiteX62" fmla="*/ 250231 w 698280"/>
              <a:gd name="connsiteY62" fmla="*/ 3515762 h 6301494"/>
              <a:gd name="connsiteX63" fmla="*/ 244013 w 698280"/>
              <a:gd name="connsiteY63" fmla="*/ 3634295 h 6301494"/>
              <a:gd name="connsiteX64" fmla="*/ 242690 w 698280"/>
              <a:gd name="connsiteY64" fmla="*/ 3840670 h 6301494"/>
              <a:gd name="connsiteX65" fmla="*/ 241366 w 698280"/>
              <a:gd name="connsiteY65" fmla="*/ 3914224 h 6301494"/>
              <a:gd name="connsiteX66" fmla="*/ 242690 w 698280"/>
              <a:gd name="connsiteY66" fmla="*/ 4068741 h 6301494"/>
              <a:gd name="connsiteX67" fmla="*/ 248907 w 698280"/>
              <a:gd name="connsiteY67" fmla="*/ 4187274 h 6301494"/>
              <a:gd name="connsiteX68" fmla="*/ 253803 w 698280"/>
              <a:gd name="connsiteY68" fmla="*/ 4298664 h 6301494"/>
              <a:gd name="connsiteX69" fmla="*/ 264915 w 698280"/>
              <a:gd name="connsiteY69" fmla="*/ 4522369 h 6301494"/>
              <a:gd name="connsiteX70" fmla="*/ 273381 w 698280"/>
              <a:gd name="connsiteY70" fmla="*/ 4607036 h 6301494"/>
              <a:gd name="connsiteX71" fmla="*/ 290315 w 698280"/>
              <a:gd name="connsiteY71" fmla="*/ 4717102 h 6301494"/>
              <a:gd name="connsiteX72" fmla="*/ 315715 w 698280"/>
              <a:gd name="connsiteY72" fmla="*/ 4886436 h 6301494"/>
              <a:gd name="connsiteX73" fmla="*/ 332648 w 698280"/>
              <a:gd name="connsiteY73" fmla="*/ 5013436 h 6301494"/>
              <a:gd name="connsiteX74" fmla="*/ 358048 w 698280"/>
              <a:gd name="connsiteY74" fmla="*/ 5098102 h 6301494"/>
              <a:gd name="connsiteX75" fmla="*/ 366515 w 698280"/>
              <a:gd name="connsiteY75" fmla="*/ 5131969 h 6301494"/>
              <a:gd name="connsiteX76" fmla="*/ 383448 w 698280"/>
              <a:gd name="connsiteY76" fmla="*/ 5208169 h 6301494"/>
              <a:gd name="connsiteX77" fmla="*/ 400381 w 698280"/>
              <a:gd name="connsiteY77" fmla="*/ 5233569 h 6301494"/>
              <a:gd name="connsiteX78" fmla="*/ 408848 w 698280"/>
              <a:gd name="connsiteY78" fmla="*/ 5267436 h 6301494"/>
              <a:gd name="connsiteX79" fmla="*/ 493515 w 698280"/>
              <a:gd name="connsiteY79" fmla="*/ 5394436 h 6301494"/>
              <a:gd name="connsiteX80" fmla="*/ 552781 w 698280"/>
              <a:gd name="connsiteY80" fmla="*/ 5504502 h 6301494"/>
              <a:gd name="connsiteX81" fmla="*/ 586648 w 698280"/>
              <a:gd name="connsiteY81" fmla="*/ 5563769 h 6301494"/>
              <a:gd name="connsiteX82" fmla="*/ 620515 w 698280"/>
              <a:gd name="connsiteY82" fmla="*/ 5623036 h 6301494"/>
              <a:gd name="connsiteX83" fmla="*/ 671315 w 698280"/>
              <a:gd name="connsiteY83" fmla="*/ 5699236 h 6301494"/>
              <a:gd name="connsiteX84" fmla="*/ 679781 w 698280"/>
              <a:gd name="connsiteY84" fmla="*/ 5724636 h 6301494"/>
              <a:gd name="connsiteX85" fmla="*/ 696715 w 698280"/>
              <a:gd name="connsiteY85" fmla="*/ 5758502 h 6301494"/>
              <a:gd name="connsiteX0" fmla="*/ 425781 w 698280"/>
              <a:gd name="connsiteY0" fmla="*/ 6181836 h 6301494"/>
              <a:gd name="connsiteX1" fmla="*/ 296532 w 698280"/>
              <a:gd name="connsiteY1" fmla="*/ 6294416 h 6301494"/>
              <a:gd name="connsiteX2" fmla="*/ 294548 w 698280"/>
              <a:gd name="connsiteY2" fmla="*/ 6224302 h 6301494"/>
              <a:gd name="connsiteX3" fmla="*/ 301295 w 698280"/>
              <a:gd name="connsiteY3" fmla="*/ 6148498 h 6301494"/>
              <a:gd name="connsiteX4" fmla="*/ 307248 w 698280"/>
              <a:gd name="connsiteY4" fmla="*/ 6071769 h 6301494"/>
              <a:gd name="connsiteX5" fmla="*/ 309497 w 698280"/>
              <a:gd name="connsiteY5" fmla="*/ 5965803 h 6301494"/>
              <a:gd name="connsiteX6" fmla="*/ 281848 w 698280"/>
              <a:gd name="connsiteY6" fmla="*/ 5860102 h 6301494"/>
              <a:gd name="connsiteX7" fmla="*/ 247981 w 698280"/>
              <a:gd name="connsiteY7" fmla="*/ 5809302 h 6301494"/>
              <a:gd name="connsiteX8" fmla="*/ 239515 w 698280"/>
              <a:gd name="connsiteY8" fmla="*/ 5783902 h 6301494"/>
              <a:gd name="connsiteX9" fmla="*/ 222581 w 698280"/>
              <a:gd name="connsiteY9" fmla="*/ 5758502 h 6301494"/>
              <a:gd name="connsiteX10" fmla="*/ 197181 w 698280"/>
              <a:gd name="connsiteY10" fmla="*/ 5699236 h 6301494"/>
              <a:gd name="connsiteX11" fmla="*/ 188715 w 698280"/>
              <a:gd name="connsiteY11" fmla="*/ 5648436 h 6301494"/>
              <a:gd name="connsiteX12" fmla="*/ 180248 w 698280"/>
              <a:gd name="connsiteY12" fmla="*/ 5623036 h 6301494"/>
              <a:gd name="connsiteX13" fmla="*/ 171781 w 698280"/>
              <a:gd name="connsiteY13" fmla="*/ 5589169 h 6301494"/>
              <a:gd name="connsiteX14" fmla="*/ 154848 w 698280"/>
              <a:gd name="connsiteY14" fmla="*/ 5529902 h 6301494"/>
              <a:gd name="connsiteX15" fmla="*/ 137915 w 698280"/>
              <a:gd name="connsiteY15" fmla="*/ 5402902 h 6301494"/>
              <a:gd name="connsiteX16" fmla="*/ 129448 w 698280"/>
              <a:gd name="connsiteY16" fmla="*/ 5377502 h 6301494"/>
              <a:gd name="connsiteX17" fmla="*/ 120981 w 698280"/>
              <a:gd name="connsiteY17" fmla="*/ 5326702 h 6301494"/>
              <a:gd name="connsiteX18" fmla="*/ 104048 w 698280"/>
              <a:gd name="connsiteY18" fmla="*/ 5182769 h 6301494"/>
              <a:gd name="connsiteX19" fmla="*/ 95581 w 698280"/>
              <a:gd name="connsiteY19" fmla="*/ 5140436 h 6301494"/>
              <a:gd name="connsiteX20" fmla="*/ 78648 w 698280"/>
              <a:gd name="connsiteY20" fmla="*/ 5089636 h 6301494"/>
              <a:gd name="connsiteX21" fmla="*/ 70181 w 698280"/>
              <a:gd name="connsiteY21" fmla="*/ 5021902 h 6301494"/>
              <a:gd name="connsiteX22" fmla="*/ 61715 w 698280"/>
              <a:gd name="connsiteY22" fmla="*/ 4988036 h 6301494"/>
              <a:gd name="connsiteX23" fmla="*/ 53248 w 698280"/>
              <a:gd name="connsiteY23" fmla="*/ 4937236 h 6301494"/>
              <a:gd name="connsiteX24" fmla="*/ 19381 w 698280"/>
              <a:gd name="connsiteY24" fmla="*/ 4632436 h 6301494"/>
              <a:gd name="connsiteX25" fmla="*/ 6416 w 698280"/>
              <a:gd name="connsiteY25" fmla="*/ 4325916 h 6301494"/>
              <a:gd name="connsiteX26" fmla="*/ 12633 w 698280"/>
              <a:gd name="connsiteY26" fmla="*/ 4222067 h 6301494"/>
              <a:gd name="connsiteX27" fmla="*/ 6814 w 698280"/>
              <a:gd name="connsiteY27" fmla="*/ 4087525 h 6301494"/>
              <a:gd name="connsiteX28" fmla="*/ 66 w 698280"/>
              <a:gd name="connsiteY28" fmla="*/ 3833394 h 6301494"/>
              <a:gd name="connsiteX29" fmla="*/ 6417 w 698280"/>
              <a:gd name="connsiteY29" fmla="*/ 3752299 h 6301494"/>
              <a:gd name="connsiteX30" fmla="*/ 2448 w 698280"/>
              <a:gd name="connsiteY30" fmla="*/ 3531769 h 6301494"/>
              <a:gd name="connsiteX31" fmla="*/ 19381 w 698280"/>
              <a:gd name="connsiteY31" fmla="*/ 2879836 h 6301494"/>
              <a:gd name="connsiteX32" fmla="*/ 44781 w 698280"/>
              <a:gd name="connsiteY32" fmla="*/ 2405702 h 6301494"/>
              <a:gd name="connsiteX33" fmla="*/ 53248 w 698280"/>
              <a:gd name="connsiteY33" fmla="*/ 1694502 h 6301494"/>
              <a:gd name="connsiteX34" fmla="*/ 61715 w 698280"/>
              <a:gd name="connsiteY34" fmla="*/ 1643702 h 6301494"/>
              <a:gd name="connsiteX35" fmla="*/ 70181 w 698280"/>
              <a:gd name="connsiteY35" fmla="*/ 1584436 h 6301494"/>
              <a:gd name="connsiteX36" fmla="*/ 76399 w 698280"/>
              <a:gd name="connsiteY36" fmla="*/ 1464976 h 6301494"/>
              <a:gd name="connsiteX37" fmla="*/ 82617 w 698280"/>
              <a:gd name="connsiteY37" fmla="*/ 1350015 h 6301494"/>
              <a:gd name="connsiteX38" fmla="*/ 95581 w 698280"/>
              <a:gd name="connsiteY38" fmla="*/ 1203436 h 6301494"/>
              <a:gd name="connsiteX39" fmla="*/ 104048 w 698280"/>
              <a:gd name="connsiteY39" fmla="*/ 830902 h 6301494"/>
              <a:gd name="connsiteX40" fmla="*/ 112515 w 698280"/>
              <a:gd name="connsiteY40" fmla="*/ 754702 h 6301494"/>
              <a:gd name="connsiteX41" fmla="*/ 129448 w 698280"/>
              <a:gd name="connsiteY41" fmla="*/ 593836 h 6301494"/>
              <a:gd name="connsiteX42" fmla="*/ 146381 w 698280"/>
              <a:gd name="connsiteY42" fmla="*/ 314436 h 6301494"/>
              <a:gd name="connsiteX43" fmla="*/ 154848 w 698280"/>
              <a:gd name="connsiteY43" fmla="*/ 272102 h 6301494"/>
              <a:gd name="connsiteX44" fmla="*/ 166887 w 698280"/>
              <a:gd name="connsiteY44" fmla="*/ 37152 h 6301494"/>
              <a:gd name="connsiteX45" fmla="*/ 348259 w 698280"/>
              <a:gd name="connsiteY45" fmla="*/ 49191 h 6301494"/>
              <a:gd name="connsiteX46" fmla="*/ 402631 w 698280"/>
              <a:gd name="connsiteY46" fmla="*/ 50514 h 6301494"/>
              <a:gd name="connsiteX47" fmla="*/ 496690 w 698280"/>
              <a:gd name="connsiteY47" fmla="*/ 53160 h 6301494"/>
              <a:gd name="connsiteX48" fmla="*/ 459648 w 698280"/>
              <a:gd name="connsiteY48" fmla="*/ 390636 h 6301494"/>
              <a:gd name="connsiteX49" fmla="*/ 434248 w 698280"/>
              <a:gd name="connsiteY49" fmla="*/ 551502 h 6301494"/>
              <a:gd name="connsiteX50" fmla="*/ 408848 w 698280"/>
              <a:gd name="connsiteY50" fmla="*/ 686969 h 6301494"/>
              <a:gd name="connsiteX51" fmla="*/ 391915 w 698280"/>
              <a:gd name="connsiteY51" fmla="*/ 797036 h 6301494"/>
              <a:gd name="connsiteX52" fmla="*/ 382125 w 698280"/>
              <a:gd name="connsiteY52" fmla="*/ 1016508 h 6301494"/>
              <a:gd name="connsiteX53" fmla="*/ 341115 w 698280"/>
              <a:gd name="connsiteY53" fmla="*/ 1643702 h 6301494"/>
              <a:gd name="connsiteX54" fmla="*/ 324181 w 698280"/>
              <a:gd name="connsiteY54" fmla="*/ 1728369 h 6301494"/>
              <a:gd name="connsiteX55" fmla="*/ 315715 w 698280"/>
              <a:gd name="connsiteY55" fmla="*/ 1779169 h 6301494"/>
              <a:gd name="connsiteX56" fmla="*/ 307248 w 698280"/>
              <a:gd name="connsiteY56" fmla="*/ 1897702 h 6301494"/>
              <a:gd name="connsiteX57" fmla="*/ 301031 w 698280"/>
              <a:gd name="connsiteY57" fmla="*/ 2013589 h 6301494"/>
              <a:gd name="connsiteX58" fmla="*/ 281848 w 698280"/>
              <a:gd name="connsiteY58" fmla="*/ 2464969 h 6301494"/>
              <a:gd name="connsiteX59" fmla="*/ 264915 w 698280"/>
              <a:gd name="connsiteY59" fmla="*/ 2634302 h 6301494"/>
              <a:gd name="connsiteX60" fmla="*/ 256448 w 698280"/>
              <a:gd name="connsiteY60" fmla="*/ 2820569 h 6301494"/>
              <a:gd name="connsiteX61" fmla="*/ 247981 w 698280"/>
              <a:gd name="connsiteY61" fmla="*/ 3404769 h 6301494"/>
              <a:gd name="connsiteX62" fmla="*/ 250231 w 698280"/>
              <a:gd name="connsiteY62" fmla="*/ 3515762 h 6301494"/>
              <a:gd name="connsiteX63" fmla="*/ 244013 w 698280"/>
              <a:gd name="connsiteY63" fmla="*/ 3634295 h 6301494"/>
              <a:gd name="connsiteX64" fmla="*/ 242690 w 698280"/>
              <a:gd name="connsiteY64" fmla="*/ 3840670 h 6301494"/>
              <a:gd name="connsiteX65" fmla="*/ 241366 w 698280"/>
              <a:gd name="connsiteY65" fmla="*/ 3914224 h 6301494"/>
              <a:gd name="connsiteX66" fmla="*/ 242690 w 698280"/>
              <a:gd name="connsiteY66" fmla="*/ 4068741 h 6301494"/>
              <a:gd name="connsiteX67" fmla="*/ 248907 w 698280"/>
              <a:gd name="connsiteY67" fmla="*/ 4187274 h 6301494"/>
              <a:gd name="connsiteX68" fmla="*/ 253803 w 698280"/>
              <a:gd name="connsiteY68" fmla="*/ 4298664 h 6301494"/>
              <a:gd name="connsiteX69" fmla="*/ 264915 w 698280"/>
              <a:gd name="connsiteY69" fmla="*/ 4522369 h 6301494"/>
              <a:gd name="connsiteX70" fmla="*/ 273381 w 698280"/>
              <a:gd name="connsiteY70" fmla="*/ 4607036 h 6301494"/>
              <a:gd name="connsiteX71" fmla="*/ 290315 w 698280"/>
              <a:gd name="connsiteY71" fmla="*/ 4717102 h 6301494"/>
              <a:gd name="connsiteX72" fmla="*/ 315715 w 698280"/>
              <a:gd name="connsiteY72" fmla="*/ 4886436 h 6301494"/>
              <a:gd name="connsiteX73" fmla="*/ 332648 w 698280"/>
              <a:gd name="connsiteY73" fmla="*/ 5013436 h 6301494"/>
              <a:gd name="connsiteX74" fmla="*/ 358048 w 698280"/>
              <a:gd name="connsiteY74" fmla="*/ 5098102 h 6301494"/>
              <a:gd name="connsiteX75" fmla="*/ 366515 w 698280"/>
              <a:gd name="connsiteY75" fmla="*/ 5131969 h 6301494"/>
              <a:gd name="connsiteX76" fmla="*/ 383448 w 698280"/>
              <a:gd name="connsiteY76" fmla="*/ 5208169 h 6301494"/>
              <a:gd name="connsiteX77" fmla="*/ 400381 w 698280"/>
              <a:gd name="connsiteY77" fmla="*/ 5233569 h 6301494"/>
              <a:gd name="connsiteX78" fmla="*/ 408848 w 698280"/>
              <a:gd name="connsiteY78" fmla="*/ 5267436 h 6301494"/>
              <a:gd name="connsiteX79" fmla="*/ 493515 w 698280"/>
              <a:gd name="connsiteY79" fmla="*/ 5394436 h 6301494"/>
              <a:gd name="connsiteX80" fmla="*/ 552781 w 698280"/>
              <a:gd name="connsiteY80" fmla="*/ 5504502 h 6301494"/>
              <a:gd name="connsiteX81" fmla="*/ 586648 w 698280"/>
              <a:gd name="connsiteY81" fmla="*/ 5563769 h 6301494"/>
              <a:gd name="connsiteX82" fmla="*/ 620515 w 698280"/>
              <a:gd name="connsiteY82" fmla="*/ 5623036 h 6301494"/>
              <a:gd name="connsiteX83" fmla="*/ 671315 w 698280"/>
              <a:gd name="connsiteY83" fmla="*/ 5699236 h 6301494"/>
              <a:gd name="connsiteX84" fmla="*/ 679781 w 698280"/>
              <a:gd name="connsiteY84" fmla="*/ 5724636 h 6301494"/>
              <a:gd name="connsiteX85" fmla="*/ 696715 w 698280"/>
              <a:gd name="connsiteY85" fmla="*/ 5758502 h 6301494"/>
              <a:gd name="connsiteX0" fmla="*/ 425781 w 698280"/>
              <a:gd name="connsiteY0" fmla="*/ 6181836 h 6378003"/>
              <a:gd name="connsiteX1" fmla="*/ 296532 w 698280"/>
              <a:gd name="connsiteY1" fmla="*/ 6294416 h 6378003"/>
              <a:gd name="connsiteX2" fmla="*/ 294548 w 698280"/>
              <a:gd name="connsiteY2" fmla="*/ 6224302 h 6378003"/>
              <a:gd name="connsiteX3" fmla="*/ 301295 w 698280"/>
              <a:gd name="connsiteY3" fmla="*/ 6148498 h 6378003"/>
              <a:gd name="connsiteX4" fmla="*/ 307248 w 698280"/>
              <a:gd name="connsiteY4" fmla="*/ 6071769 h 6378003"/>
              <a:gd name="connsiteX5" fmla="*/ 309497 w 698280"/>
              <a:gd name="connsiteY5" fmla="*/ 5965803 h 6378003"/>
              <a:gd name="connsiteX6" fmla="*/ 281848 w 698280"/>
              <a:gd name="connsiteY6" fmla="*/ 5860102 h 6378003"/>
              <a:gd name="connsiteX7" fmla="*/ 247981 w 698280"/>
              <a:gd name="connsiteY7" fmla="*/ 5809302 h 6378003"/>
              <a:gd name="connsiteX8" fmla="*/ 239515 w 698280"/>
              <a:gd name="connsiteY8" fmla="*/ 5783902 h 6378003"/>
              <a:gd name="connsiteX9" fmla="*/ 222581 w 698280"/>
              <a:gd name="connsiteY9" fmla="*/ 5758502 h 6378003"/>
              <a:gd name="connsiteX10" fmla="*/ 197181 w 698280"/>
              <a:gd name="connsiteY10" fmla="*/ 5699236 h 6378003"/>
              <a:gd name="connsiteX11" fmla="*/ 188715 w 698280"/>
              <a:gd name="connsiteY11" fmla="*/ 5648436 h 6378003"/>
              <a:gd name="connsiteX12" fmla="*/ 180248 w 698280"/>
              <a:gd name="connsiteY12" fmla="*/ 5623036 h 6378003"/>
              <a:gd name="connsiteX13" fmla="*/ 171781 w 698280"/>
              <a:gd name="connsiteY13" fmla="*/ 5589169 h 6378003"/>
              <a:gd name="connsiteX14" fmla="*/ 154848 w 698280"/>
              <a:gd name="connsiteY14" fmla="*/ 5529902 h 6378003"/>
              <a:gd name="connsiteX15" fmla="*/ 137915 w 698280"/>
              <a:gd name="connsiteY15" fmla="*/ 5402902 h 6378003"/>
              <a:gd name="connsiteX16" fmla="*/ 129448 w 698280"/>
              <a:gd name="connsiteY16" fmla="*/ 5377502 h 6378003"/>
              <a:gd name="connsiteX17" fmla="*/ 120981 w 698280"/>
              <a:gd name="connsiteY17" fmla="*/ 5326702 h 6378003"/>
              <a:gd name="connsiteX18" fmla="*/ 104048 w 698280"/>
              <a:gd name="connsiteY18" fmla="*/ 5182769 h 6378003"/>
              <a:gd name="connsiteX19" fmla="*/ 95581 w 698280"/>
              <a:gd name="connsiteY19" fmla="*/ 5140436 h 6378003"/>
              <a:gd name="connsiteX20" fmla="*/ 78648 w 698280"/>
              <a:gd name="connsiteY20" fmla="*/ 5089636 h 6378003"/>
              <a:gd name="connsiteX21" fmla="*/ 70181 w 698280"/>
              <a:gd name="connsiteY21" fmla="*/ 5021902 h 6378003"/>
              <a:gd name="connsiteX22" fmla="*/ 61715 w 698280"/>
              <a:gd name="connsiteY22" fmla="*/ 4988036 h 6378003"/>
              <a:gd name="connsiteX23" fmla="*/ 53248 w 698280"/>
              <a:gd name="connsiteY23" fmla="*/ 4937236 h 6378003"/>
              <a:gd name="connsiteX24" fmla="*/ 19381 w 698280"/>
              <a:gd name="connsiteY24" fmla="*/ 4632436 h 6378003"/>
              <a:gd name="connsiteX25" fmla="*/ 6416 w 698280"/>
              <a:gd name="connsiteY25" fmla="*/ 4325916 h 6378003"/>
              <a:gd name="connsiteX26" fmla="*/ 12633 w 698280"/>
              <a:gd name="connsiteY26" fmla="*/ 4222067 h 6378003"/>
              <a:gd name="connsiteX27" fmla="*/ 6814 w 698280"/>
              <a:gd name="connsiteY27" fmla="*/ 4087525 h 6378003"/>
              <a:gd name="connsiteX28" fmla="*/ 66 w 698280"/>
              <a:gd name="connsiteY28" fmla="*/ 3833394 h 6378003"/>
              <a:gd name="connsiteX29" fmla="*/ 6417 w 698280"/>
              <a:gd name="connsiteY29" fmla="*/ 3752299 h 6378003"/>
              <a:gd name="connsiteX30" fmla="*/ 2448 w 698280"/>
              <a:gd name="connsiteY30" fmla="*/ 3531769 h 6378003"/>
              <a:gd name="connsiteX31" fmla="*/ 19381 w 698280"/>
              <a:gd name="connsiteY31" fmla="*/ 2879836 h 6378003"/>
              <a:gd name="connsiteX32" fmla="*/ 44781 w 698280"/>
              <a:gd name="connsiteY32" fmla="*/ 2405702 h 6378003"/>
              <a:gd name="connsiteX33" fmla="*/ 53248 w 698280"/>
              <a:gd name="connsiteY33" fmla="*/ 1694502 h 6378003"/>
              <a:gd name="connsiteX34" fmla="*/ 61715 w 698280"/>
              <a:gd name="connsiteY34" fmla="*/ 1643702 h 6378003"/>
              <a:gd name="connsiteX35" fmla="*/ 70181 w 698280"/>
              <a:gd name="connsiteY35" fmla="*/ 1584436 h 6378003"/>
              <a:gd name="connsiteX36" fmla="*/ 76399 w 698280"/>
              <a:gd name="connsiteY36" fmla="*/ 1464976 h 6378003"/>
              <a:gd name="connsiteX37" fmla="*/ 82617 w 698280"/>
              <a:gd name="connsiteY37" fmla="*/ 1350015 h 6378003"/>
              <a:gd name="connsiteX38" fmla="*/ 95581 w 698280"/>
              <a:gd name="connsiteY38" fmla="*/ 1203436 h 6378003"/>
              <a:gd name="connsiteX39" fmla="*/ 104048 w 698280"/>
              <a:gd name="connsiteY39" fmla="*/ 830902 h 6378003"/>
              <a:gd name="connsiteX40" fmla="*/ 112515 w 698280"/>
              <a:gd name="connsiteY40" fmla="*/ 754702 h 6378003"/>
              <a:gd name="connsiteX41" fmla="*/ 129448 w 698280"/>
              <a:gd name="connsiteY41" fmla="*/ 593836 h 6378003"/>
              <a:gd name="connsiteX42" fmla="*/ 146381 w 698280"/>
              <a:gd name="connsiteY42" fmla="*/ 314436 h 6378003"/>
              <a:gd name="connsiteX43" fmla="*/ 154848 w 698280"/>
              <a:gd name="connsiteY43" fmla="*/ 272102 h 6378003"/>
              <a:gd name="connsiteX44" fmla="*/ 166887 w 698280"/>
              <a:gd name="connsiteY44" fmla="*/ 37152 h 6378003"/>
              <a:gd name="connsiteX45" fmla="*/ 348259 w 698280"/>
              <a:gd name="connsiteY45" fmla="*/ 49191 h 6378003"/>
              <a:gd name="connsiteX46" fmla="*/ 402631 w 698280"/>
              <a:gd name="connsiteY46" fmla="*/ 50514 h 6378003"/>
              <a:gd name="connsiteX47" fmla="*/ 496690 w 698280"/>
              <a:gd name="connsiteY47" fmla="*/ 53160 h 6378003"/>
              <a:gd name="connsiteX48" fmla="*/ 459648 w 698280"/>
              <a:gd name="connsiteY48" fmla="*/ 390636 h 6378003"/>
              <a:gd name="connsiteX49" fmla="*/ 434248 w 698280"/>
              <a:gd name="connsiteY49" fmla="*/ 551502 h 6378003"/>
              <a:gd name="connsiteX50" fmla="*/ 408848 w 698280"/>
              <a:gd name="connsiteY50" fmla="*/ 686969 h 6378003"/>
              <a:gd name="connsiteX51" fmla="*/ 391915 w 698280"/>
              <a:gd name="connsiteY51" fmla="*/ 797036 h 6378003"/>
              <a:gd name="connsiteX52" fmla="*/ 382125 w 698280"/>
              <a:gd name="connsiteY52" fmla="*/ 1016508 h 6378003"/>
              <a:gd name="connsiteX53" fmla="*/ 341115 w 698280"/>
              <a:gd name="connsiteY53" fmla="*/ 1643702 h 6378003"/>
              <a:gd name="connsiteX54" fmla="*/ 324181 w 698280"/>
              <a:gd name="connsiteY54" fmla="*/ 1728369 h 6378003"/>
              <a:gd name="connsiteX55" fmla="*/ 315715 w 698280"/>
              <a:gd name="connsiteY55" fmla="*/ 1779169 h 6378003"/>
              <a:gd name="connsiteX56" fmla="*/ 307248 w 698280"/>
              <a:gd name="connsiteY56" fmla="*/ 1897702 h 6378003"/>
              <a:gd name="connsiteX57" fmla="*/ 301031 w 698280"/>
              <a:gd name="connsiteY57" fmla="*/ 2013589 h 6378003"/>
              <a:gd name="connsiteX58" fmla="*/ 281848 w 698280"/>
              <a:gd name="connsiteY58" fmla="*/ 2464969 h 6378003"/>
              <a:gd name="connsiteX59" fmla="*/ 264915 w 698280"/>
              <a:gd name="connsiteY59" fmla="*/ 2634302 h 6378003"/>
              <a:gd name="connsiteX60" fmla="*/ 256448 w 698280"/>
              <a:gd name="connsiteY60" fmla="*/ 2820569 h 6378003"/>
              <a:gd name="connsiteX61" fmla="*/ 247981 w 698280"/>
              <a:gd name="connsiteY61" fmla="*/ 3404769 h 6378003"/>
              <a:gd name="connsiteX62" fmla="*/ 250231 w 698280"/>
              <a:gd name="connsiteY62" fmla="*/ 3515762 h 6378003"/>
              <a:gd name="connsiteX63" fmla="*/ 244013 w 698280"/>
              <a:gd name="connsiteY63" fmla="*/ 3634295 h 6378003"/>
              <a:gd name="connsiteX64" fmla="*/ 242690 w 698280"/>
              <a:gd name="connsiteY64" fmla="*/ 3840670 h 6378003"/>
              <a:gd name="connsiteX65" fmla="*/ 241366 w 698280"/>
              <a:gd name="connsiteY65" fmla="*/ 3914224 h 6378003"/>
              <a:gd name="connsiteX66" fmla="*/ 242690 w 698280"/>
              <a:gd name="connsiteY66" fmla="*/ 4068741 h 6378003"/>
              <a:gd name="connsiteX67" fmla="*/ 248907 w 698280"/>
              <a:gd name="connsiteY67" fmla="*/ 4187274 h 6378003"/>
              <a:gd name="connsiteX68" fmla="*/ 253803 w 698280"/>
              <a:gd name="connsiteY68" fmla="*/ 4298664 h 6378003"/>
              <a:gd name="connsiteX69" fmla="*/ 264915 w 698280"/>
              <a:gd name="connsiteY69" fmla="*/ 4522369 h 6378003"/>
              <a:gd name="connsiteX70" fmla="*/ 273381 w 698280"/>
              <a:gd name="connsiteY70" fmla="*/ 4607036 h 6378003"/>
              <a:gd name="connsiteX71" fmla="*/ 290315 w 698280"/>
              <a:gd name="connsiteY71" fmla="*/ 4717102 h 6378003"/>
              <a:gd name="connsiteX72" fmla="*/ 315715 w 698280"/>
              <a:gd name="connsiteY72" fmla="*/ 4886436 h 6378003"/>
              <a:gd name="connsiteX73" fmla="*/ 332648 w 698280"/>
              <a:gd name="connsiteY73" fmla="*/ 5013436 h 6378003"/>
              <a:gd name="connsiteX74" fmla="*/ 358048 w 698280"/>
              <a:gd name="connsiteY74" fmla="*/ 5098102 h 6378003"/>
              <a:gd name="connsiteX75" fmla="*/ 366515 w 698280"/>
              <a:gd name="connsiteY75" fmla="*/ 5131969 h 6378003"/>
              <a:gd name="connsiteX76" fmla="*/ 383448 w 698280"/>
              <a:gd name="connsiteY76" fmla="*/ 5208169 h 6378003"/>
              <a:gd name="connsiteX77" fmla="*/ 400381 w 698280"/>
              <a:gd name="connsiteY77" fmla="*/ 5233569 h 6378003"/>
              <a:gd name="connsiteX78" fmla="*/ 408848 w 698280"/>
              <a:gd name="connsiteY78" fmla="*/ 5267436 h 6378003"/>
              <a:gd name="connsiteX79" fmla="*/ 493515 w 698280"/>
              <a:gd name="connsiteY79" fmla="*/ 5394436 h 6378003"/>
              <a:gd name="connsiteX80" fmla="*/ 552781 w 698280"/>
              <a:gd name="connsiteY80" fmla="*/ 5504502 h 6378003"/>
              <a:gd name="connsiteX81" fmla="*/ 586648 w 698280"/>
              <a:gd name="connsiteY81" fmla="*/ 5563769 h 6378003"/>
              <a:gd name="connsiteX82" fmla="*/ 620515 w 698280"/>
              <a:gd name="connsiteY82" fmla="*/ 5623036 h 6378003"/>
              <a:gd name="connsiteX83" fmla="*/ 671315 w 698280"/>
              <a:gd name="connsiteY83" fmla="*/ 5699236 h 6378003"/>
              <a:gd name="connsiteX84" fmla="*/ 679781 w 698280"/>
              <a:gd name="connsiteY84" fmla="*/ 5724636 h 6378003"/>
              <a:gd name="connsiteX85" fmla="*/ 696715 w 698280"/>
              <a:gd name="connsiteY85" fmla="*/ 5758502 h 6378003"/>
              <a:gd name="connsiteX0" fmla="*/ 425781 w 698280"/>
              <a:gd name="connsiteY0" fmla="*/ 6181836 h 6384615"/>
              <a:gd name="connsiteX1" fmla="*/ 314392 w 698280"/>
              <a:gd name="connsiteY1" fmla="*/ 6365852 h 6384615"/>
              <a:gd name="connsiteX2" fmla="*/ 296532 w 698280"/>
              <a:gd name="connsiteY2" fmla="*/ 6294416 h 6384615"/>
              <a:gd name="connsiteX3" fmla="*/ 294548 w 698280"/>
              <a:gd name="connsiteY3" fmla="*/ 6224302 h 6384615"/>
              <a:gd name="connsiteX4" fmla="*/ 301295 w 698280"/>
              <a:gd name="connsiteY4" fmla="*/ 6148498 h 6384615"/>
              <a:gd name="connsiteX5" fmla="*/ 307248 w 698280"/>
              <a:gd name="connsiteY5" fmla="*/ 6071769 h 6384615"/>
              <a:gd name="connsiteX6" fmla="*/ 309497 w 698280"/>
              <a:gd name="connsiteY6" fmla="*/ 5965803 h 6384615"/>
              <a:gd name="connsiteX7" fmla="*/ 281848 w 698280"/>
              <a:gd name="connsiteY7" fmla="*/ 5860102 h 6384615"/>
              <a:gd name="connsiteX8" fmla="*/ 247981 w 698280"/>
              <a:gd name="connsiteY8" fmla="*/ 5809302 h 6384615"/>
              <a:gd name="connsiteX9" fmla="*/ 239515 w 698280"/>
              <a:gd name="connsiteY9" fmla="*/ 5783902 h 6384615"/>
              <a:gd name="connsiteX10" fmla="*/ 222581 w 698280"/>
              <a:gd name="connsiteY10" fmla="*/ 5758502 h 6384615"/>
              <a:gd name="connsiteX11" fmla="*/ 197181 w 698280"/>
              <a:gd name="connsiteY11" fmla="*/ 5699236 h 6384615"/>
              <a:gd name="connsiteX12" fmla="*/ 188715 w 698280"/>
              <a:gd name="connsiteY12" fmla="*/ 5648436 h 6384615"/>
              <a:gd name="connsiteX13" fmla="*/ 180248 w 698280"/>
              <a:gd name="connsiteY13" fmla="*/ 5623036 h 6384615"/>
              <a:gd name="connsiteX14" fmla="*/ 171781 w 698280"/>
              <a:gd name="connsiteY14" fmla="*/ 5589169 h 6384615"/>
              <a:gd name="connsiteX15" fmla="*/ 154848 w 698280"/>
              <a:gd name="connsiteY15" fmla="*/ 5529902 h 6384615"/>
              <a:gd name="connsiteX16" fmla="*/ 137915 w 698280"/>
              <a:gd name="connsiteY16" fmla="*/ 5402902 h 6384615"/>
              <a:gd name="connsiteX17" fmla="*/ 129448 w 698280"/>
              <a:gd name="connsiteY17" fmla="*/ 5377502 h 6384615"/>
              <a:gd name="connsiteX18" fmla="*/ 120981 w 698280"/>
              <a:gd name="connsiteY18" fmla="*/ 5326702 h 6384615"/>
              <a:gd name="connsiteX19" fmla="*/ 104048 w 698280"/>
              <a:gd name="connsiteY19" fmla="*/ 5182769 h 6384615"/>
              <a:gd name="connsiteX20" fmla="*/ 95581 w 698280"/>
              <a:gd name="connsiteY20" fmla="*/ 5140436 h 6384615"/>
              <a:gd name="connsiteX21" fmla="*/ 78648 w 698280"/>
              <a:gd name="connsiteY21" fmla="*/ 5089636 h 6384615"/>
              <a:gd name="connsiteX22" fmla="*/ 70181 w 698280"/>
              <a:gd name="connsiteY22" fmla="*/ 5021902 h 6384615"/>
              <a:gd name="connsiteX23" fmla="*/ 61715 w 698280"/>
              <a:gd name="connsiteY23" fmla="*/ 4988036 h 6384615"/>
              <a:gd name="connsiteX24" fmla="*/ 53248 w 698280"/>
              <a:gd name="connsiteY24" fmla="*/ 4937236 h 6384615"/>
              <a:gd name="connsiteX25" fmla="*/ 19381 w 698280"/>
              <a:gd name="connsiteY25" fmla="*/ 4632436 h 6384615"/>
              <a:gd name="connsiteX26" fmla="*/ 6416 w 698280"/>
              <a:gd name="connsiteY26" fmla="*/ 4325916 h 6384615"/>
              <a:gd name="connsiteX27" fmla="*/ 12633 w 698280"/>
              <a:gd name="connsiteY27" fmla="*/ 4222067 h 6384615"/>
              <a:gd name="connsiteX28" fmla="*/ 6814 w 698280"/>
              <a:gd name="connsiteY28" fmla="*/ 4087525 h 6384615"/>
              <a:gd name="connsiteX29" fmla="*/ 66 w 698280"/>
              <a:gd name="connsiteY29" fmla="*/ 3833394 h 6384615"/>
              <a:gd name="connsiteX30" fmla="*/ 6417 w 698280"/>
              <a:gd name="connsiteY30" fmla="*/ 3752299 h 6384615"/>
              <a:gd name="connsiteX31" fmla="*/ 2448 w 698280"/>
              <a:gd name="connsiteY31" fmla="*/ 3531769 h 6384615"/>
              <a:gd name="connsiteX32" fmla="*/ 19381 w 698280"/>
              <a:gd name="connsiteY32" fmla="*/ 2879836 h 6384615"/>
              <a:gd name="connsiteX33" fmla="*/ 44781 w 698280"/>
              <a:gd name="connsiteY33" fmla="*/ 2405702 h 6384615"/>
              <a:gd name="connsiteX34" fmla="*/ 53248 w 698280"/>
              <a:gd name="connsiteY34" fmla="*/ 1694502 h 6384615"/>
              <a:gd name="connsiteX35" fmla="*/ 61715 w 698280"/>
              <a:gd name="connsiteY35" fmla="*/ 1643702 h 6384615"/>
              <a:gd name="connsiteX36" fmla="*/ 70181 w 698280"/>
              <a:gd name="connsiteY36" fmla="*/ 1584436 h 6384615"/>
              <a:gd name="connsiteX37" fmla="*/ 76399 w 698280"/>
              <a:gd name="connsiteY37" fmla="*/ 1464976 h 6384615"/>
              <a:gd name="connsiteX38" fmla="*/ 82617 w 698280"/>
              <a:gd name="connsiteY38" fmla="*/ 1350015 h 6384615"/>
              <a:gd name="connsiteX39" fmla="*/ 95581 w 698280"/>
              <a:gd name="connsiteY39" fmla="*/ 1203436 h 6384615"/>
              <a:gd name="connsiteX40" fmla="*/ 104048 w 698280"/>
              <a:gd name="connsiteY40" fmla="*/ 830902 h 6384615"/>
              <a:gd name="connsiteX41" fmla="*/ 112515 w 698280"/>
              <a:gd name="connsiteY41" fmla="*/ 754702 h 6384615"/>
              <a:gd name="connsiteX42" fmla="*/ 129448 w 698280"/>
              <a:gd name="connsiteY42" fmla="*/ 593836 h 6384615"/>
              <a:gd name="connsiteX43" fmla="*/ 146381 w 698280"/>
              <a:gd name="connsiteY43" fmla="*/ 314436 h 6384615"/>
              <a:gd name="connsiteX44" fmla="*/ 154848 w 698280"/>
              <a:gd name="connsiteY44" fmla="*/ 272102 h 6384615"/>
              <a:gd name="connsiteX45" fmla="*/ 166887 w 698280"/>
              <a:gd name="connsiteY45" fmla="*/ 37152 h 6384615"/>
              <a:gd name="connsiteX46" fmla="*/ 348259 w 698280"/>
              <a:gd name="connsiteY46" fmla="*/ 49191 h 6384615"/>
              <a:gd name="connsiteX47" fmla="*/ 402631 w 698280"/>
              <a:gd name="connsiteY47" fmla="*/ 50514 h 6384615"/>
              <a:gd name="connsiteX48" fmla="*/ 496690 w 698280"/>
              <a:gd name="connsiteY48" fmla="*/ 53160 h 6384615"/>
              <a:gd name="connsiteX49" fmla="*/ 459648 w 698280"/>
              <a:gd name="connsiteY49" fmla="*/ 390636 h 6384615"/>
              <a:gd name="connsiteX50" fmla="*/ 434248 w 698280"/>
              <a:gd name="connsiteY50" fmla="*/ 551502 h 6384615"/>
              <a:gd name="connsiteX51" fmla="*/ 408848 w 698280"/>
              <a:gd name="connsiteY51" fmla="*/ 686969 h 6384615"/>
              <a:gd name="connsiteX52" fmla="*/ 391915 w 698280"/>
              <a:gd name="connsiteY52" fmla="*/ 797036 h 6384615"/>
              <a:gd name="connsiteX53" fmla="*/ 382125 w 698280"/>
              <a:gd name="connsiteY53" fmla="*/ 1016508 h 6384615"/>
              <a:gd name="connsiteX54" fmla="*/ 341115 w 698280"/>
              <a:gd name="connsiteY54" fmla="*/ 1643702 h 6384615"/>
              <a:gd name="connsiteX55" fmla="*/ 324181 w 698280"/>
              <a:gd name="connsiteY55" fmla="*/ 1728369 h 6384615"/>
              <a:gd name="connsiteX56" fmla="*/ 315715 w 698280"/>
              <a:gd name="connsiteY56" fmla="*/ 1779169 h 6384615"/>
              <a:gd name="connsiteX57" fmla="*/ 307248 w 698280"/>
              <a:gd name="connsiteY57" fmla="*/ 1897702 h 6384615"/>
              <a:gd name="connsiteX58" fmla="*/ 301031 w 698280"/>
              <a:gd name="connsiteY58" fmla="*/ 2013589 h 6384615"/>
              <a:gd name="connsiteX59" fmla="*/ 281848 w 698280"/>
              <a:gd name="connsiteY59" fmla="*/ 2464969 h 6384615"/>
              <a:gd name="connsiteX60" fmla="*/ 264915 w 698280"/>
              <a:gd name="connsiteY60" fmla="*/ 2634302 h 6384615"/>
              <a:gd name="connsiteX61" fmla="*/ 256448 w 698280"/>
              <a:gd name="connsiteY61" fmla="*/ 2820569 h 6384615"/>
              <a:gd name="connsiteX62" fmla="*/ 247981 w 698280"/>
              <a:gd name="connsiteY62" fmla="*/ 3404769 h 6384615"/>
              <a:gd name="connsiteX63" fmla="*/ 250231 w 698280"/>
              <a:gd name="connsiteY63" fmla="*/ 3515762 h 6384615"/>
              <a:gd name="connsiteX64" fmla="*/ 244013 w 698280"/>
              <a:gd name="connsiteY64" fmla="*/ 3634295 h 6384615"/>
              <a:gd name="connsiteX65" fmla="*/ 242690 w 698280"/>
              <a:gd name="connsiteY65" fmla="*/ 3840670 h 6384615"/>
              <a:gd name="connsiteX66" fmla="*/ 241366 w 698280"/>
              <a:gd name="connsiteY66" fmla="*/ 3914224 h 6384615"/>
              <a:gd name="connsiteX67" fmla="*/ 242690 w 698280"/>
              <a:gd name="connsiteY67" fmla="*/ 4068741 h 6384615"/>
              <a:gd name="connsiteX68" fmla="*/ 248907 w 698280"/>
              <a:gd name="connsiteY68" fmla="*/ 4187274 h 6384615"/>
              <a:gd name="connsiteX69" fmla="*/ 253803 w 698280"/>
              <a:gd name="connsiteY69" fmla="*/ 4298664 h 6384615"/>
              <a:gd name="connsiteX70" fmla="*/ 264915 w 698280"/>
              <a:gd name="connsiteY70" fmla="*/ 4522369 h 6384615"/>
              <a:gd name="connsiteX71" fmla="*/ 273381 w 698280"/>
              <a:gd name="connsiteY71" fmla="*/ 4607036 h 6384615"/>
              <a:gd name="connsiteX72" fmla="*/ 290315 w 698280"/>
              <a:gd name="connsiteY72" fmla="*/ 4717102 h 6384615"/>
              <a:gd name="connsiteX73" fmla="*/ 315715 w 698280"/>
              <a:gd name="connsiteY73" fmla="*/ 4886436 h 6384615"/>
              <a:gd name="connsiteX74" fmla="*/ 332648 w 698280"/>
              <a:gd name="connsiteY74" fmla="*/ 5013436 h 6384615"/>
              <a:gd name="connsiteX75" fmla="*/ 358048 w 698280"/>
              <a:gd name="connsiteY75" fmla="*/ 5098102 h 6384615"/>
              <a:gd name="connsiteX76" fmla="*/ 366515 w 698280"/>
              <a:gd name="connsiteY76" fmla="*/ 5131969 h 6384615"/>
              <a:gd name="connsiteX77" fmla="*/ 383448 w 698280"/>
              <a:gd name="connsiteY77" fmla="*/ 5208169 h 6384615"/>
              <a:gd name="connsiteX78" fmla="*/ 400381 w 698280"/>
              <a:gd name="connsiteY78" fmla="*/ 5233569 h 6384615"/>
              <a:gd name="connsiteX79" fmla="*/ 408848 w 698280"/>
              <a:gd name="connsiteY79" fmla="*/ 5267436 h 6384615"/>
              <a:gd name="connsiteX80" fmla="*/ 493515 w 698280"/>
              <a:gd name="connsiteY80" fmla="*/ 5394436 h 6384615"/>
              <a:gd name="connsiteX81" fmla="*/ 552781 w 698280"/>
              <a:gd name="connsiteY81" fmla="*/ 5504502 h 6384615"/>
              <a:gd name="connsiteX82" fmla="*/ 586648 w 698280"/>
              <a:gd name="connsiteY82" fmla="*/ 5563769 h 6384615"/>
              <a:gd name="connsiteX83" fmla="*/ 620515 w 698280"/>
              <a:gd name="connsiteY83" fmla="*/ 5623036 h 6384615"/>
              <a:gd name="connsiteX84" fmla="*/ 671315 w 698280"/>
              <a:gd name="connsiteY84" fmla="*/ 5699236 h 6384615"/>
              <a:gd name="connsiteX85" fmla="*/ 679781 w 698280"/>
              <a:gd name="connsiteY85" fmla="*/ 5724636 h 6384615"/>
              <a:gd name="connsiteX86" fmla="*/ 696715 w 698280"/>
              <a:gd name="connsiteY86" fmla="*/ 5758502 h 6384615"/>
              <a:gd name="connsiteX0" fmla="*/ 425781 w 698280"/>
              <a:gd name="connsiteY0" fmla="*/ 6181836 h 6475103"/>
              <a:gd name="connsiteX1" fmla="*/ 364398 w 698280"/>
              <a:gd name="connsiteY1" fmla="*/ 6444434 h 6475103"/>
              <a:gd name="connsiteX2" fmla="*/ 314392 w 698280"/>
              <a:gd name="connsiteY2" fmla="*/ 6365852 h 6475103"/>
              <a:gd name="connsiteX3" fmla="*/ 296532 w 698280"/>
              <a:gd name="connsiteY3" fmla="*/ 6294416 h 6475103"/>
              <a:gd name="connsiteX4" fmla="*/ 294548 w 698280"/>
              <a:gd name="connsiteY4" fmla="*/ 6224302 h 6475103"/>
              <a:gd name="connsiteX5" fmla="*/ 301295 w 698280"/>
              <a:gd name="connsiteY5" fmla="*/ 6148498 h 6475103"/>
              <a:gd name="connsiteX6" fmla="*/ 307248 w 698280"/>
              <a:gd name="connsiteY6" fmla="*/ 6071769 h 6475103"/>
              <a:gd name="connsiteX7" fmla="*/ 309497 w 698280"/>
              <a:gd name="connsiteY7" fmla="*/ 5965803 h 6475103"/>
              <a:gd name="connsiteX8" fmla="*/ 281848 w 698280"/>
              <a:gd name="connsiteY8" fmla="*/ 5860102 h 6475103"/>
              <a:gd name="connsiteX9" fmla="*/ 247981 w 698280"/>
              <a:gd name="connsiteY9" fmla="*/ 5809302 h 6475103"/>
              <a:gd name="connsiteX10" fmla="*/ 239515 w 698280"/>
              <a:gd name="connsiteY10" fmla="*/ 5783902 h 6475103"/>
              <a:gd name="connsiteX11" fmla="*/ 222581 w 698280"/>
              <a:gd name="connsiteY11" fmla="*/ 5758502 h 6475103"/>
              <a:gd name="connsiteX12" fmla="*/ 197181 w 698280"/>
              <a:gd name="connsiteY12" fmla="*/ 5699236 h 6475103"/>
              <a:gd name="connsiteX13" fmla="*/ 188715 w 698280"/>
              <a:gd name="connsiteY13" fmla="*/ 5648436 h 6475103"/>
              <a:gd name="connsiteX14" fmla="*/ 180248 w 698280"/>
              <a:gd name="connsiteY14" fmla="*/ 5623036 h 6475103"/>
              <a:gd name="connsiteX15" fmla="*/ 171781 w 698280"/>
              <a:gd name="connsiteY15" fmla="*/ 5589169 h 6475103"/>
              <a:gd name="connsiteX16" fmla="*/ 154848 w 698280"/>
              <a:gd name="connsiteY16" fmla="*/ 5529902 h 6475103"/>
              <a:gd name="connsiteX17" fmla="*/ 137915 w 698280"/>
              <a:gd name="connsiteY17" fmla="*/ 5402902 h 6475103"/>
              <a:gd name="connsiteX18" fmla="*/ 129448 w 698280"/>
              <a:gd name="connsiteY18" fmla="*/ 5377502 h 6475103"/>
              <a:gd name="connsiteX19" fmla="*/ 120981 w 698280"/>
              <a:gd name="connsiteY19" fmla="*/ 5326702 h 6475103"/>
              <a:gd name="connsiteX20" fmla="*/ 104048 w 698280"/>
              <a:gd name="connsiteY20" fmla="*/ 5182769 h 6475103"/>
              <a:gd name="connsiteX21" fmla="*/ 95581 w 698280"/>
              <a:gd name="connsiteY21" fmla="*/ 5140436 h 6475103"/>
              <a:gd name="connsiteX22" fmla="*/ 78648 w 698280"/>
              <a:gd name="connsiteY22" fmla="*/ 5089636 h 6475103"/>
              <a:gd name="connsiteX23" fmla="*/ 70181 w 698280"/>
              <a:gd name="connsiteY23" fmla="*/ 5021902 h 6475103"/>
              <a:gd name="connsiteX24" fmla="*/ 61715 w 698280"/>
              <a:gd name="connsiteY24" fmla="*/ 4988036 h 6475103"/>
              <a:gd name="connsiteX25" fmla="*/ 53248 w 698280"/>
              <a:gd name="connsiteY25" fmla="*/ 4937236 h 6475103"/>
              <a:gd name="connsiteX26" fmla="*/ 19381 w 698280"/>
              <a:gd name="connsiteY26" fmla="*/ 4632436 h 6475103"/>
              <a:gd name="connsiteX27" fmla="*/ 6416 w 698280"/>
              <a:gd name="connsiteY27" fmla="*/ 4325916 h 6475103"/>
              <a:gd name="connsiteX28" fmla="*/ 12633 w 698280"/>
              <a:gd name="connsiteY28" fmla="*/ 4222067 h 6475103"/>
              <a:gd name="connsiteX29" fmla="*/ 6814 w 698280"/>
              <a:gd name="connsiteY29" fmla="*/ 4087525 h 6475103"/>
              <a:gd name="connsiteX30" fmla="*/ 66 w 698280"/>
              <a:gd name="connsiteY30" fmla="*/ 3833394 h 6475103"/>
              <a:gd name="connsiteX31" fmla="*/ 6417 w 698280"/>
              <a:gd name="connsiteY31" fmla="*/ 3752299 h 6475103"/>
              <a:gd name="connsiteX32" fmla="*/ 2448 w 698280"/>
              <a:gd name="connsiteY32" fmla="*/ 3531769 h 6475103"/>
              <a:gd name="connsiteX33" fmla="*/ 19381 w 698280"/>
              <a:gd name="connsiteY33" fmla="*/ 2879836 h 6475103"/>
              <a:gd name="connsiteX34" fmla="*/ 44781 w 698280"/>
              <a:gd name="connsiteY34" fmla="*/ 2405702 h 6475103"/>
              <a:gd name="connsiteX35" fmla="*/ 53248 w 698280"/>
              <a:gd name="connsiteY35" fmla="*/ 1694502 h 6475103"/>
              <a:gd name="connsiteX36" fmla="*/ 61715 w 698280"/>
              <a:gd name="connsiteY36" fmla="*/ 1643702 h 6475103"/>
              <a:gd name="connsiteX37" fmla="*/ 70181 w 698280"/>
              <a:gd name="connsiteY37" fmla="*/ 1584436 h 6475103"/>
              <a:gd name="connsiteX38" fmla="*/ 76399 w 698280"/>
              <a:gd name="connsiteY38" fmla="*/ 1464976 h 6475103"/>
              <a:gd name="connsiteX39" fmla="*/ 82617 w 698280"/>
              <a:gd name="connsiteY39" fmla="*/ 1350015 h 6475103"/>
              <a:gd name="connsiteX40" fmla="*/ 95581 w 698280"/>
              <a:gd name="connsiteY40" fmla="*/ 1203436 h 6475103"/>
              <a:gd name="connsiteX41" fmla="*/ 104048 w 698280"/>
              <a:gd name="connsiteY41" fmla="*/ 830902 h 6475103"/>
              <a:gd name="connsiteX42" fmla="*/ 112515 w 698280"/>
              <a:gd name="connsiteY42" fmla="*/ 754702 h 6475103"/>
              <a:gd name="connsiteX43" fmla="*/ 129448 w 698280"/>
              <a:gd name="connsiteY43" fmla="*/ 593836 h 6475103"/>
              <a:gd name="connsiteX44" fmla="*/ 146381 w 698280"/>
              <a:gd name="connsiteY44" fmla="*/ 314436 h 6475103"/>
              <a:gd name="connsiteX45" fmla="*/ 154848 w 698280"/>
              <a:gd name="connsiteY45" fmla="*/ 272102 h 6475103"/>
              <a:gd name="connsiteX46" fmla="*/ 166887 w 698280"/>
              <a:gd name="connsiteY46" fmla="*/ 37152 h 6475103"/>
              <a:gd name="connsiteX47" fmla="*/ 348259 w 698280"/>
              <a:gd name="connsiteY47" fmla="*/ 49191 h 6475103"/>
              <a:gd name="connsiteX48" fmla="*/ 402631 w 698280"/>
              <a:gd name="connsiteY48" fmla="*/ 50514 h 6475103"/>
              <a:gd name="connsiteX49" fmla="*/ 496690 w 698280"/>
              <a:gd name="connsiteY49" fmla="*/ 53160 h 6475103"/>
              <a:gd name="connsiteX50" fmla="*/ 459648 w 698280"/>
              <a:gd name="connsiteY50" fmla="*/ 390636 h 6475103"/>
              <a:gd name="connsiteX51" fmla="*/ 434248 w 698280"/>
              <a:gd name="connsiteY51" fmla="*/ 551502 h 6475103"/>
              <a:gd name="connsiteX52" fmla="*/ 408848 w 698280"/>
              <a:gd name="connsiteY52" fmla="*/ 686969 h 6475103"/>
              <a:gd name="connsiteX53" fmla="*/ 391915 w 698280"/>
              <a:gd name="connsiteY53" fmla="*/ 797036 h 6475103"/>
              <a:gd name="connsiteX54" fmla="*/ 382125 w 698280"/>
              <a:gd name="connsiteY54" fmla="*/ 1016508 h 6475103"/>
              <a:gd name="connsiteX55" fmla="*/ 341115 w 698280"/>
              <a:gd name="connsiteY55" fmla="*/ 1643702 h 6475103"/>
              <a:gd name="connsiteX56" fmla="*/ 324181 w 698280"/>
              <a:gd name="connsiteY56" fmla="*/ 1728369 h 6475103"/>
              <a:gd name="connsiteX57" fmla="*/ 315715 w 698280"/>
              <a:gd name="connsiteY57" fmla="*/ 1779169 h 6475103"/>
              <a:gd name="connsiteX58" fmla="*/ 307248 w 698280"/>
              <a:gd name="connsiteY58" fmla="*/ 1897702 h 6475103"/>
              <a:gd name="connsiteX59" fmla="*/ 301031 w 698280"/>
              <a:gd name="connsiteY59" fmla="*/ 2013589 h 6475103"/>
              <a:gd name="connsiteX60" fmla="*/ 281848 w 698280"/>
              <a:gd name="connsiteY60" fmla="*/ 2464969 h 6475103"/>
              <a:gd name="connsiteX61" fmla="*/ 264915 w 698280"/>
              <a:gd name="connsiteY61" fmla="*/ 2634302 h 6475103"/>
              <a:gd name="connsiteX62" fmla="*/ 256448 w 698280"/>
              <a:gd name="connsiteY62" fmla="*/ 2820569 h 6475103"/>
              <a:gd name="connsiteX63" fmla="*/ 247981 w 698280"/>
              <a:gd name="connsiteY63" fmla="*/ 3404769 h 6475103"/>
              <a:gd name="connsiteX64" fmla="*/ 250231 w 698280"/>
              <a:gd name="connsiteY64" fmla="*/ 3515762 h 6475103"/>
              <a:gd name="connsiteX65" fmla="*/ 244013 w 698280"/>
              <a:gd name="connsiteY65" fmla="*/ 3634295 h 6475103"/>
              <a:gd name="connsiteX66" fmla="*/ 242690 w 698280"/>
              <a:gd name="connsiteY66" fmla="*/ 3840670 h 6475103"/>
              <a:gd name="connsiteX67" fmla="*/ 241366 w 698280"/>
              <a:gd name="connsiteY67" fmla="*/ 3914224 h 6475103"/>
              <a:gd name="connsiteX68" fmla="*/ 242690 w 698280"/>
              <a:gd name="connsiteY68" fmla="*/ 4068741 h 6475103"/>
              <a:gd name="connsiteX69" fmla="*/ 248907 w 698280"/>
              <a:gd name="connsiteY69" fmla="*/ 4187274 h 6475103"/>
              <a:gd name="connsiteX70" fmla="*/ 253803 w 698280"/>
              <a:gd name="connsiteY70" fmla="*/ 4298664 h 6475103"/>
              <a:gd name="connsiteX71" fmla="*/ 264915 w 698280"/>
              <a:gd name="connsiteY71" fmla="*/ 4522369 h 6475103"/>
              <a:gd name="connsiteX72" fmla="*/ 273381 w 698280"/>
              <a:gd name="connsiteY72" fmla="*/ 4607036 h 6475103"/>
              <a:gd name="connsiteX73" fmla="*/ 290315 w 698280"/>
              <a:gd name="connsiteY73" fmla="*/ 4717102 h 6475103"/>
              <a:gd name="connsiteX74" fmla="*/ 315715 w 698280"/>
              <a:gd name="connsiteY74" fmla="*/ 4886436 h 6475103"/>
              <a:gd name="connsiteX75" fmla="*/ 332648 w 698280"/>
              <a:gd name="connsiteY75" fmla="*/ 5013436 h 6475103"/>
              <a:gd name="connsiteX76" fmla="*/ 358048 w 698280"/>
              <a:gd name="connsiteY76" fmla="*/ 5098102 h 6475103"/>
              <a:gd name="connsiteX77" fmla="*/ 366515 w 698280"/>
              <a:gd name="connsiteY77" fmla="*/ 5131969 h 6475103"/>
              <a:gd name="connsiteX78" fmla="*/ 383448 w 698280"/>
              <a:gd name="connsiteY78" fmla="*/ 5208169 h 6475103"/>
              <a:gd name="connsiteX79" fmla="*/ 400381 w 698280"/>
              <a:gd name="connsiteY79" fmla="*/ 5233569 h 6475103"/>
              <a:gd name="connsiteX80" fmla="*/ 408848 w 698280"/>
              <a:gd name="connsiteY80" fmla="*/ 5267436 h 6475103"/>
              <a:gd name="connsiteX81" fmla="*/ 493515 w 698280"/>
              <a:gd name="connsiteY81" fmla="*/ 5394436 h 6475103"/>
              <a:gd name="connsiteX82" fmla="*/ 552781 w 698280"/>
              <a:gd name="connsiteY82" fmla="*/ 5504502 h 6475103"/>
              <a:gd name="connsiteX83" fmla="*/ 586648 w 698280"/>
              <a:gd name="connsiteY83" fmla="*/ 5563769 h 6475103"/>
              <a:gd name="connsiteX84" fmla="*/ 620515 w 698280"/>
              <a:gd name="connsiteY84" fmla="*/ 5623036 h 6475103"/>
              <a:gd name="connsiteX85" fmla="*/ 671315 w 698280"/>
              <a:gd name="connsiteY85" fmla="*/ 5699236 h 6475103"/>
              <a:gd name="connsiteX86" fmla="*/ 679781 w 698280"/>
              <a:gd name="connsiteY86" fmla="*/ 5724636 h 6475103"/>
              <a:gd name="connsiteX87" fmla="*/ 696715 w 698280"/>
              <a:gd name="connsiteY87" fmla="*/ 5758502 h 6475103"/>
              <a:gd name="connsiteX0" fmla="*/ 383448 w 698280"/>
              <a:gd name="connsiteY0" fmla="*/ 6528968 h 6531062"/>
              <a:gd name="connsiteX1" fmla="*/ 364398 w 698280"/>
              <a:gd name="connsiteY1" fmla="*/ 6444434 h 6531062"/>
              <a:gd name="connsiteX2" fmla="*/ 314392 w 698280"/>
              <a:gd name="connsiteY2" fmla="*/ 6365852 h 6531062"/>
              <a:gd name="connsiteX3" fmla="*/ 296532 w 698280"/>
              <a:gd name="connsiteY3" fmla="*/ 6294416 h 6531062"/>
              <a:gd name="connsiteX4" fmla="*/ 294548 w 698280"/>
              <a:gd name="connsiteY4" fmla="*/ 6224302 h 6531062"/>
              <a:gd name="connsiteX5" fmla="*/ 301295 w 698280"/>
              <a:gd name="connsiteY5" fmla="*/ 6148498 h 6531062"/>
              <a:gd name="connsiteX6" fmla="*/ 307248 w 698280"/>
              <a:gd name="connsiteY6" fmla="*/ 6071769 h 6531062"/>
              <a:gd name="connsiteX7" fmla="*/ 309497 w 698280"/>
              <a:gd name="connsiteY7" fmla="*/ 5965803 h 6531062"/>
              <a:gd name="connsiteX8" fmla="*/ 281848 w 698280"/>
              <a:gd name="connsiteY8" fmla="*/ 5860102 h 6531062"/>
              <a:gd name="connsiteX9" fmla="*/ 247981 w 698280"/>
              <a:gd name="connsiteY9" fmla="*/ 5809302 h 6531062"/>
              <a:gd name="connsiteX10" fmla="*/ 239515 w 698280"/>
              <a:gd name="connsiteY10" fmla="*/ 5783902 h 6531062"/>
              <a:gd name="connsiteX11" fmla="*/ 222581 w 698280"/>
              <a:gd name="connsiteY11" fmla="*/ 5758502 h 6531062"/>
              <a:gd name="connsiteX12" fmla="*/ 197181 w 698280"/>
              <a:gd name="connsiteY12" fmla="*/ 5699236 h 6531062"/>
              <a:gd name="connsiteX13" fmla="*/ 188715 w 698280"/>
              <a:gd name="connsiteY13" fmla="*/ 5648436 h 6531062"/>
              <a:gd name="connsiteX14" fmla="*/ 180248 w 698280"/>
              <a:gd name="connsiteY14" fmla="*/ 5623036 h 6531062"/>
              <a:gd name="connsiteX15" fmla="*/ 171781 w 698280"/>
              <a:gd name="connsiteY15" fmla="*/ 5589169 h 6531062"/>
              <a:gd name="connsiteX16" fmla="*/ 154848 w 698280"/>
              <a:gd name="connsiteY16" fmla="*/ 5529902 h 6531062"/>
              <a:gd name="connsiteX17" fmla="*/ 137915 w 698280"/>
              <a:gd name="connsiteY17" fmla="*/ 5402902 h 6531062"/>
              <a:gd name="connsiteX18" fmla="*/ 129448 w 698280"/>
              <a:gd name="connsiteY18" fmla="*/ 5377502 h 6531062"/>
              <a:gd name="connsiteX19" fmla="*/ 120981 w 698280"/>
              <a:gd name="connsiteY19" fmla="*/ 5326702 h 6531062"/>
              <a:gd name="connsiteX20" fmla="*/ 104048 w 698280"/>
              <a:gd name="connsiteY20" fmla="*/ 5182769 h 6531062"/>
              <a:gd name="connsiteX21" fmla="*/ 95581 w 698280"/>
              <a:gd name="connsiteY21" fmla="*/ 5140436 h 6531062"/>
              <a:gd name="connsiteX22" fmla="*/ 78648 w 698280"/>
              <a:gd name="connsiteY22" fmla="*/ 5089636 h 6531062"/>
              <a:gd name="connsiteX23" fmla="*/ 70181 w 698280"/>
              <a:gd name="connsiteY23" fmla="*/ 5021902 h 6531062"/>
              <a:gd name="connsiteX24" fmla="*/ 61715 w 698280"/>
              <a:gd name="connsiteY24" fmla="*/ 4988036 h 6531062"/>
              <a:gd name="connsiteX25" fmla="*/ 53248 w 698280"/>
              <a:gd name="connsiteY25" fmla="*/ 4937236 h 6531062"/>
              <a:gd name="connsiteX26" fmla="*/ 19381 w 698280"/>
              <a:gd name="connsiteY26" fmla="*/ 4632436 h 6531062"/>
              <a:gd name="connsiteX27" fmla="*/ 6416 w 698280"/>
              <a:gd name="connsiteY27" fmla="*/ 4325916 h 6531062"/>
              <a:gd name="connsiteX28" fmla="*/ 12633 w 698280"/>
              <a:gd name="connsiteY28" fmla="*/ 4222067 h 6531062"/>
              <a:gd name="connsiteX29" fmla="*/ 6814 w 698280"/>
              <a:gd name="connsiteY29" fmla="*/ 4087525 h 6531062"/>
              <a:gd name="connsiteX30" fmla="*/ 66 w 698280"/>
              <a:gd name="connsiteY30" fmla="*/ 3833394 h 6531062"/>
              <a:gd name="connsiteX31" fmla="*/ 6417 w 698280"/>
              <a:gd name="connsiteY31" fmla="*/ 3752299 h 6531062"/>
              <a:gd name="connsiteX32" fmla="*/ 2448 w 698280"/>
              <a:gd name="connsiteY32" fmla="*/ 3531769 h 6531062"/>
              <a:gd name="connsiteX33" fmla="*/ 19381 w 698280"/>
              <a:gd name="connsiteY33" fmla="*/ 2879836 h 6531062"/>
              <a:gd name="connsiteX34" fmla="*/ 44781 w 698280"/>
              <a:gd name="connsiteY34" fmla="*/ 2405702 h 6531062"/>
              <a:gd name="connsiteX35" fmla="*/ 53248 w 698280"/>
              <a:gd name="connsiteY35" fmla="*/ 1694502 h 6531062"/>
              <a:gd name="connsiteX36" fmla="*/ 61715 w 698280"/>
              <a:gd name="connsiteY36" fmla="*/ 1643702 h 6531062"/>
              <a:gd name="connsiteX37" fmla="*/ 70181 w 698280"/>
              <a:gd name="connsiteY37" fmla="*/ 1584436 h 6531062"/>
              <a:gd name="connsiteX38" fmla="*/ 76399 w 698280"/>
              <a:gd name="connsiteY38" fmla="*/ 1464976 h 6531062"/>
              <a:gd name="connsiteX39" fmla="*/ 82617 w 698280"/>
              <a:gd name="connsiteY39" fmla="*/ 1350015 h 6531062"/>
              <a:gd name="connsiteX40" fmla="*/ 95581 w 698280"/>
              <a:gd name="connsiteY40" fmla="*/ 1203436 h 6531062"/>
              <a:gd name="connsiteX41" fmla="*/ 104048 w 698280"/>
              <a:gd name="connsiteY41" fmla="*/ 830902 h 6531062"/>
              <a:gd name="connsiteX42" fmla="*/ 112515 w 698280"/>
              <a:gd name="connsiteY42" fmla="*/ 754702 h 6531062"/>
              <a:gd name="connsiteX43" fmla="*/ 129448 w 698280"/>
              <a:gd name="connsiteY43" fmla="*/ 593836 h 6531062"/>
              <a:gd name="connsiteX44" fmla="*/ 146381 w 698280"/>
              <a:gd name="connsiteY44" fmla="*/ 314436 h 6531062"/>
              <a:gd name="connsiteX45" fmla="*/ 154848 w 698280"/>
              <a:gd name="connsiteY45" fmla="*/ 272102 h 6531062"/>
              <a:gd name="connsiteX46" fmla="*/ 166887 w 698280"/>
              <a:gd name="connsiteY46" fmla="*/ 37152 h 6531062"/>
              <a:gd name="connsiteX47" fmla="*/ 348259 w 698280"/>
              <a:gd name="connsiteY47" fmla="*/ 49191 h 6531062"/>
              <a:gd name="connsiteX48" fmla="*/ 402631 w 698280"/>
              <a:gd name="connsiteY48" fmla="*/ 50514 h 6531062"/>
              <a:gd name="connsiteX49" fmla="*/ 496690 w 698280"/>
              <a:gd name="connsiteY49" fmla="*/ 53160 h 6531062"/>
              <a:gd name="connsiteX50" fmla="*/ 459648 w 698280"/>
              <a:gd name="connsiteY50" fmla="*/ 390636 h 6531062"/>
              <a:gd name="connsiteX51" fmla="*/ 434248 w 698280"/>
              <a:gd name="connsiteY51" fmla="*/ 551502 h 6531062"/>
              <a:gd name="connsiteX52" fmla="*/ 408848 w 698280"/>
              <a:gd name="connsiteY52" fmla="*/ 686969 h 6531062"/>
              <a:gd name="connsiteX53" fmla="*/ 391915 w 698280"/>
              <a:gd name="connsiteY53" fmla="*/ 797036 h 6531062"/>
              <a:gd name="connsiteX54" fmla="*/ 382125 w 698280"/>
              <a:gd name="connsiteY54" fmla="*/ 1016508 h 6531062"/>
              <a:gd name="connsiteX55" fmla="*/ 341115 w 698280"/>
              <a:gd name="connsiteY55" fmla="*/ 1643702 h 6531062"/>
              <a:gd name="connsiteX56" fmla="*/ 324181 w 698280"/>
              <a:gd name="connsiteY56" fmla="*/ 1728369 h 6531062"/>
              <a:gd name="connsiteX57" fmla="*/ 315715 w 698280"/>
              <a:gd name="connsiteY57" fmla="*/ 1779169 h 6531062"/>
              <a:gd name="connsiteX58" fmla="*/ 307248 w 698280"/>
              <a:gd name="connsiteY58" fmla="*/ 1897702 h 6531062"/>
              <a:gd name="connsiteX59" fmla="*/ 301031 w 698280"/>
              <a:gd name="connsiteY59" fmla="*/ 2013589 h 6531062"/>
              <a:gd name="connsiteX60" fmla="*/ 281848 w 698280"/>
              <a:gd name="connsiteY60" fmla="*/ 2464969 h 6531062"/>
              <a:gd name="connsiteX61" fmla="*/ 264915 w 698280"/>
              <a:gd name="connsiteY61" fmla="*/ 2634302 h 6531062"/>
              <a:gd name="connsiteX62" fmla="*/ 256448 w 698280"/>
              <a:gd name="connsiteY62" fmla="*/ 2820569 h 6531062"/>
              <a:gd name="connsiteX63" fmla="*/ 247981 w 698280"/>
              <a:gd name="connsiteY63" fmla="*/ 3404769 h 6531062"/>
              <a:gd name="connsiteX64" fmla="*/ 250231 w 698280"/>
              <a:gd name="connsiteY64" fmla="*/ 3515762 h 6531062"/>
              <a:gd name="connsiteX65" fmla="*/ 244013 w 698280"/>
              <a:gd name="connsiteY65" fmla="*/ 3634295 h 6531062"/>
              <a:gd name="connsiteX66" fmla="*/ 242690 w 698280"/>
              <a:gd name="connsiteY66" fmla="*/ 3840670 h 6531062"/>
              <a:gd name="connsiteX67" fmla="*/ 241366 w 698280"/>
              <a:gd name="connsiteY67" fmla="*/ 3914224 h 6531062"/>
              <a:gd name="connsiteX68" fmla="*/ 242690 w 698280"/>
              <a:gd name="connsiteY68" fmla="*/ 4068741 h 6531062"/>
              <a:gd name="connsiteX69" fmla="*/ 248907 w 698280"/>
              <a:gd name="connsiteY69" fmla="*/ 4187274 h 6531062"/>
              <a:gd name="connsiteX70" fmla="*/ 253803 w 698280"/>
              <a:gd name="connsiteY70" fmla="*/ 4298664 h 6531062"/>
              <a:gd name="connsiteX71" fmla="*/ 264915 w 698280"/>
              <a:gd name="connsiteY71" fmla="*/ 4522369 h 6531062"/>
              <a:gd name="connsiteX72" fmla="*/ 273381 w 698280"/>
              <a:gd name="connsiteY72" fmla="*/ 4607036 h 6531062"/>
              <a:gd name="connsiteX73" fmla="*/ 290315 w 698280"/>
              <a:gd name="connsiteY73" fmla="*/ 4717102 h 6531062"/>
              <a:gd name="connsiteX74" fmla="*/ 315715 w 698280"/>
              <a:gd name="connsiteY74" fmla="*/ 4886436 h 6531062"/>
              <a:gd name="connsiteX75" fmla="*/ 332648 w 698280"/>
              <a:gd name="connsiteY75" fmla="*/ 5013436 h 6531062"/>
              <a:gd name="connsiteX76" fmla="*/ 358048 w 698280"/>
              <a:gd name="connsiteY76" fmla="*/ 5098102 h 6531062"/>
              <a:gd name="connsiteX77" fmla="*/ 366515 w 698280"/>
              <a:gd name="connsiteY77" fmla="*/ 5131969 h 6531062"/>
              <a:gd name="connsiteX78" fmla="*/ 383448 w 698280"/>
              <a:gd name="connsiteY78" fmla="*/ 5208169 h 6531062"/>
              <a:gd name="connsiteX79" fmla="*/ 400381 w 698280"/>
              <a:gd name="connsiteY79" fmla="*/ 5233569 h 6531062"/>
              <a:gd name="connsiteX80" fmla="*/ 408848 w 698280"/>
              <a:gd name="connsiteY80" fmla="*/ 5267436 h 6531062"/>
              <a:gd name="connsiteX81" fmla="*/ 493515 w 698280"/>
              <a:gd name="connsiteY81" fmla="*/ 5394436 h 6531062"/>
              <a:gd name="connsiteX82" fmla="*/ 552781 w 698280"/>
              <a:gd name="connsiteY82" fmla="*/ 5504502 h 6531062"/>
              <a:gd name="connsiteX83" fmla="*/ 586648 w 698280"/>
              <a:gd name="connsiteY83" fmla="*/ 5563769 h 6531062"/>
              <a:gd name="connsiteX84" fmla="*/ 620515 w 698280"/>
              <a:gd name="connsiteY84" fmla="*/ 5623036 h 6531062"/>
              <a:gd name="connsiteX85" fmla="*/ 671315 w 698280"/>
              <a:gd name="connsiteY85" fmla="*/ 5699236 h 6531062"/>
              <a:gd name="connsiteX86" fmla="*/ 679781 w 698280"/>
              <a:gd name="connsiteY86" fmla="*/ 5724636 h 6531062"/>
              <a:gd name="connsiteX87" fmla="*/ 696715 w 698280"/>
              <a:gd name="connsiteY87" fmla="*/ 5758502 h 6531062"/>
              <a:gd name="connsiteX0" fmla="*/ 383448 w 698280"/>
              <a:gd name="connsiteY0" fmla="*/ 6528968 h 6531062"/>
              <a:gd name="connsiteX1" fmla="*/ 357254 w 698280"/>
              <a:gd name="connsiteY1" fmla="*/ 6462293 h 6531062"/>
              <a:gd name="connsiteX2" fmla="*/ 314392 w 698280"/>
              <a:gd name="connsiteY2" fmla="*/ 6365852 h 6531062"/>
              <a:gd name="connsiteX3" fmla="*/ 296532 w 698280"/>
              <a:gd name="connsiteY3" fmla="*/ 6294416 h 6531062"/>
              <a:gd name="connsiteX4" fmla="*/ 294548 w 698280"/>
              <a:gd name="connsiteY4" fmla="*/ 6224302 h 6531062"/>
              <a:gd name="connsiteX5" fmla="*/ 301295 w 698280"/>
              <a:gd name="connsiteY5" fmla="*/ 6148498 h 6531062"/>
              <a:gd name="connsiteX6" fmla="*/ 307248 w 698280"/>
              <a:gd name="connsiteY6" fmla="*/ 6071769 h 6531062"/>
              <a:gd name="connsiteX7" fmla="*/ 309497 w 698280"/>
              <a:gd name="connsiteY7" fmla="*/ 5965803 h 6531062"/>
              <a:gd name="connsiteX8" fmla="*/ 281848 w 698280"/>
              <a:gd name="connsiteY8" fmla="*/ 5860102 h 6531062"/>
              <a:gd name="connsiteX9" fmla="*/ 247981 w 698280"/>
              <a:gd name="connsiteY9" fmla="*/ 5809302 h 6531062"/>
              <a:gd name="connsiteX10" fmla="*/ 239515 w 698280"/>
              <a:gd name="connsiteY10" fmla="*/ 5783902 h 6531062"/>
              <a:gd name="connsiteX11" fmla="*/ 222581 w 698280"/>
              <a:gd name="connsiteY11" fmla="*/ 5758502 h 6531062"/>
              <a:gd name="connsiteX12" fmla="*/ 197181 w 698280"/>
              <a:gd name="connsiteY12" fmla="*/ 5699236 h 6531062"/>
              <a:gd name="connsiteX13" fmla="*/ 188715 w 698280"/>
              <a:gd name="connsiteY13" fmla="*/ 5648436 h 6531062"/>
              <a:gd name="connsiteX14" fmla="*/ 180248 w 698280"/>
              <a:gd name="connsiteY14" fmla="*/ 5623036 h 6531062"/>
              <a:gd name="connsiteX15" fmla="*/ 171781 w 698280"/>
              <a:gd name="connsiteY15" fmla="*/ 5589169 h 6531062"/>
              <a:gd name="connsiteX16" fmla="*/ 154848 w 698280"/>
              <a:gd name="connsiteY16" fmla="*/ 5529902 h 6531062"/>
              <a:gd name="connsiteX17" fmla="*/ 137915 w 698280"/>
              <a:gd name="connsiteY17" fmla="*/ 5402902 h 6531062"/>
              <a:gd name="connsiteX18" fmla="*/ 129448 w 698280"/>
              <a:gd name="connsiteY18" fmla="*/ 5377502 h 6531062"/>
              <a:gd name="connsiteX19" fmla="*/ 120981 w 698280"/>
              <a:gd name="connsiteY19" fmla="*/ 5326702 h 6531062"/>
              <a:gd name="connsiteX20" fmla="*/ 104048 w 698280"/>
              <a:gd name="connsiteY20" fmla="*/ 5182769 h 6531062"/>
              <a:gd name="connsiteX21" fmla="*/ 95581 w 698280"/>
              <a:gd name="connsiteY21" fmla="*/ 5140436 h 6531062"/>
              <a:gd name="connsiteX22" fmla="*/ 78648 w 698280"/>
              <a:gd name="connsiteY22" fmla="*/ 5089636 h 6531062"/>
              <a:gd name="connsiteX23" fmla="*/ 70181 w 698280"/>
              <a:gd name="connsiteY23" fmla="*/ 5021902 h 6531062"/>
              <a:gd name="connsiteX24" fmla="*/ 61715 w 698280"/>
              <a:gd name="connsiteY24" fmla="*/ 4988036 h 6531062"/>
              <a:gd name="connsiteX25" fmla="*/ 53248 w 698280"/>
              <a:gd name="connsiteY25" fmla="*/ 4937236 h 6531062"/>
              <a:gd name="connsiteX26" fmla="*/ 19381 w 698280"/>
              <a:gd name="connsiteY26" fmla="*/ 4632436 h 6531062"/>
              <a:gd name="connsiteX27" fmla="*/ 6416 w 698280"/>
              <a:gd name="connsiteY27" fmla="*/ 4325916 h 6531062"/>
              <a:gd name="connsiteX28" fmla="*/ 12633 w 698280"/>
              <a:gd name="connsiteY28" fmla="*/ 4222067 h 6531062"/>
              <a:gd name="connsiteX29" fmla="*/ 6814 w 698280"/>
              <a:gd name="connsiteY29" fmla="*/ 4087525 h 6531062"/>
              <a:gd name="connsiteX30" fmla="*/ 66 w 698280"/>
              <a:gd name="connsiteY30" fmla="*/ 3833394 h 6531062"/>
              <a:gd name="connsiteX31" fmla="*/ 6417 w 698280"/>
              <a:gd name="connsiteY31" fmla="*/ 3752299 h 6531062"/>
              <a:gd name="connsiteX32" fmla="*/ 2448 w 698280"/>
              <a:gd name="connsiteY32" fmla="*/ 3531769 h 6531062"/>
              <a:gd name="connsiteX33" fmla="*/ 19381 w 698280"/>
              <a:gd name="connsiteY33" fmla="*/ 2879836 h 6531062"/>
              <a:gd name="connsiteX34" fmla="*/ 44781 w 698280"/>
              <a:gd name="connsiteY34" fmla="*/ 2405702 h 6531062"/>
              <a:gd name="connsiteX35" fmla="*/ 53248 w 698280"/>
              <a:gd name="connsiteY35" fmla="*/ 1694502 h 6531062"/>
              <a:gd name="connsiteX36" fmla="*/ 61715 w 698280"/>
              <a:gd name="connsiteY36" fmla="*/ 1643702 h 6531062"/>
              <a:gd name="connsiteX37" fmla="*/ 70181 w 698280"/>
              <a:gd name="connsiteY37" fmla="*/ 1584436 h 6531062"/>
              <a:gd name="connsiteX38" fmla="*/ 76399 w 698280"/>
              <a:gd name="connsiteY38" fmla="*/ 1464976 h 6531062"/>
              <a:gd name="connsiteX39" fmla="*/ 82617 w 698280"/>
              <a:gd name="connsiteY39" fmla="*/ 1350015 h 6531062"/>
              <a:gd name="connsiteX40" fmla="*/ 95581 w 698280"/>
              <a:gd name="connsiteY40" fmla="*/ 1203436 h 6531062"/>
              <a:gd name="connsiteX41" fmla="*/ 104048 w 698280"/>
              <a:gd name="connsiteY41" fmla="*/ 830902 h 6531062"/>
              <a:gd name="connsiteX42" fmla="*/ 112515 w 698280"/>
              <a:gd name="connsiteY42" fmla="*/ 754702 h 6531062"/>
              <a:gd name="connsiteX43" fmla="*/ 129448 w 698280"/>
              <a:gd name="connsiteY43" fmla="*/ 593836 h 6531062"/>
              <a:gd name="connsiteX44" fmla="*/ 146381 w 698280"/>
              <a:gd name="connsiteY44" fmla="*/ 314436 h 6531062"/>
              <a:gd name="connsiteX45" fmla="*/ 154848 w 698280"/>
              <a:gd name="connsiteY45" fmla="*/ 272102 h 6531062"/>
              <a:gd name="connsiteX46" fmla="*/ 166887 w 698280"/>
              <a:gd name="connsiteY46" fmla="*/ 37152 h 6531062"/>
              <a:gd name="connsiteX47" fmla="*/ 348259 w 698280"/>
              <a:gd name="connsiteY47" fmla="*/ 49191 h 6531062"/>
              <a:gd name="connsiteX48" fmla="*/ 402631 w 698280"/>
              <a:gd name="connsiteY48" fmla="*/ 50514 h 6531062"/>
              <a:gd name="connsiteX49" fmla="*/ 496690 w 698280"/>
              <a:gd name="connsiteY49" fmla="*/ 53160 h 6531062"/>
              <a:gd name="connsiteX50" fmla="*/ 459648 w 698280"/>
              <a:gd name="connsiteY50" fmla="*/ 390636 h 6531062"/>
              <a:gd name="connsiteX51" fmla="*/ 434248 w 698280"/>
              <a:gd name="connsiteY51" fmla="*/ 551502 h 6531062"/>
              <a:gd name="connsiteX52" fmla="*/ 408848 w 698280"/>
              <a:gd name="connsiteY52" fmla="*/ 686969 h 6531062"/>
              <a:gd name="connsiteX53" fmla="*/ 391915 w 698280"/>
              <a:gd name="connsiteY53" fmla="*/ 797036 h 6531062"/>
              <a:gd name="connsiteX54" fmla="*/ 382125 w 698280"/>
              <a:gd name="connsiteY54" fmla="*/ 1016508 h 6531062"/>
              <a:gd name="connsiteX55" fmla="*/ 341115 w 698280"/>
              <a:gd name="connsiteY55" fmla="*/ 1643702 h 6531062"/>
              <a:gd name="connsiteX56" fmla="*/ 324181 w 698280"/>
              <a:gd name="connsiteY56" fmla="*/ 1728369 h 6531062"/>
              <a:gd name="connsiteX57" fmla="*/ 315715 w 698280"/>
              <a:gd name="connsiteY57" fmla="*/ 1779169 h 6531062"/>
              <a:gd name="connsiteX58" fmla="*/ 307248 w 698280"/>
              <a:gd name="connsiteY58" fmla="*/ 1897702 h 6531062"/>
              <a:gd name="connsiteX59" fmla="*/ 301031 w 698280"/>
              <a:gd name="connsiteY59" fmla="*/ 2013589 h 6531062"/>
              <a:gd name="connsiteX60" fmla="*/ 281848 w 698280"/>
              <a:gd name="connsiteY60" fmla="*/ 2464969 h 6531062"/>
              <a:gd name="connsiteX61" fmla="*/ 264915 w 698280"/>
              <a:gd name="connsiteY61" fmla="*/ 2634302 h 6531062"/>
              <a:gd name="connsiteX62" fmla="*/ 256448 w 698280"/>
              <a:gd name="connsiteY62" fmla="*/ 2820569 h 6531062"/>
              <a:gd name="connsiteX63" fmla="*/ 247981 w 698280"/>
              <a:gd name="connsiteY63" fmla="*/ 3404769 h 6531062"/>
              <a:gd name="connsiteX64" fmla="*/ 250231 w 698280"/>
              <a:gd name="connsiteY64" fmla="*/ 3515762 h 6531062"/>
              <a:gd name="connsiteX65" fmla="*/ 244013 w 698280"/>
              <a:gd name="connsiteY65" fmla="*/ 3634295 h 6531062"/>
              <a:gd name="connsiteX66" fmla="*/ 242690 w 698280"/>
              <a:gd name="connsiteY66" fmla="*/ 3840670 h 6531062"/>
              <a:gd name="connsiteX67" fmla="*/ 241366 w 698280"/>
              <a:gd name="connsiteY67" fmla="*/ 3914224 h 6531062"/>
              <a:gd name="connsiteX68" fmla="*/ 242690 w 698280"/>
              <a:gd name="connsiteY68" fmla="*/ 4068741 h 6531062"/>
              <a:gd name="connsiteX69" fmla="*/ 248907 w 698280"/>
              <a:gd name="connsiteY69" fmla="*/ 4187274 h 6531062"/>
              <a:gd name="connsiteX70" fmla="*/ 253803 w 698280"/>
              <a:gd name="connsiteY70" fmla="*/ 4298664 h 6531062"/>
              <a:gd name="connsiteX71" fmla="*/ 264915 w 698280"/>
              <a:gd name="connsiteY71" fmla="*/ 4522369 h 6531062"/>
              <a:gd name="connsiteX72" fmla="*/ 273381 w 698280"/>
              <a:gd name="connsiteY72" fmla="*/ 4607036 h 6531062"/>
              <a:gd name="connsiteX73" fmla="*/ 290315 w 698280"/>
              <a:gd name="connsiteY73" fmla="*/ 4717102 h 6531062"/>
              <a:gd name="connsiteX74" fmla="*/ 315715 w 698280"/>
              <a:gd name="connsiteY74" fmla="*/ 4886436 h 6531062"/>
              <a:gd name="connsiteX75" fmla="*/ 332648 w 698280"/>
              <a:gd name="connsiteY75" fmla="*/ 5013436 h 6531062"/>
              <a:gd name="connsiteX76" fmla="*/ 358048 w 698280"/>
              <a:gd name="connsiteY76" fmla="*/ 5098102 h 6531062"/>
              <a:gd name="connsiteX77" fmla="*/ 366515 w 698280"/>
              <a:gd name="connsiteY77" fmla="*/ 5131969 h 6531062"/>
              <a:gd name="connsiteX78" fmla="*/ 383448 w 698280"/>
              <a:gd name="connsiteY78" fmla="*/ 5208169 h 6531062"/>
              <a:gd name="connsiteX79" fmla="*/ 400381 w 698280"/>
              <a:gd name="connsiteY79" fmla="*/ 5233569 h 6531062"/>
              <a:gd name="connsiteX80" fmla="*/ 408848 w 698280"/>
              <a:gd name="connsiteY80" fmla="*/ 5267436 h 6531062"/>
              <a:gd name="connsiteX81" fmla="*/ 493515 w 698280"/>
              <a:gd name="connsiteY81" fmla="*/ 5394436 h 6531062"/>
              <a:gd name="connsiteX82" fmla="*/ 552781 w 698280"/>
              <a:gd name="connsiteY82" fmla="*/ 5504502 h 6531062"/>
              <a:gd name="connsiteX83" fmla="*/ 586648 w 698280"/>
              <a:gd name="connsiteY83" fmla="*/ 5563769 h 6531062"/>
              <a:gd name="connsiteX84" fmla="*/ 620515 w 698280"/>
              <a:gd name="connsiteY84" fmla="*/ 5623036 h 6531062"/>
              <a:gd name="connsiteX85" fmla="*/ 671315 w 698280"/>
              <a:gd name="connsiteY85" fmla="*/ 5699236 h 6531062"/>
              <a:gd name="connsiteX86" fmla="*/ 679781 w 698280"/>
              <a:gd name="connsiteY86" fmla="*/ 5724636 h 6531062"/>
              <a:gd name="connsiteX87" fmla="*/ 696715 w 698280"/>
              <a:gd name="connsiteY87" fmla="*/ 5758502 h 6531062"/>
              <a:gd name="connsiteX0" fmla="*/ 383448 w 840648"/>
              <a:gd name="connsiteY0" fmla="*/ 6528968 h 6531062"/>
              <a:gd name="connsiteX1" fmla="*/ 357254 w 840648"/>
              <a:gd name="connsiteY1" fmla="*/ 6462293 h 6531062"/>
              <a:gd name="connsiteX2" fmla="*/ 314392 w 840648"/>
              <a:gd name="connsiteY2" fmla="*/ 6365852 h 6531062"/>
              <a:gd name="connsiteX3" fmla="*/ 296532 w 840648"/>
              <a:gd name="connsiteY3" fmla="*/ 6294416 h 6531062"/>
              <a:gd name="connsiteX4" fmla="*/ 294548 w 840648"/>
              <a:gd name="connsiteY4" fmla="*/ 6224302 h 6531062"/>
              <a:gd name="connsiteX5" fmla="*/ 301295 w 840648"/>
              <a:gd name="connsiteY5" fmla="*/ 6148498 h 6531062"/>
              <a:gd name="connsiteX6" fmla="*/ 307248 w 840648"/>
              <a:gd name="connsiteY6" fmla="*/ 6071769 h 6531062"/>
              <a:gd name="connsiteX7" fmla="*/ 309497 w 840648"/>
              <a:gd name="connsiteY7" fmla="*/ 5965803 h 6531062"/>
              <a:gd name="connsiteX8" fmla="*/ 281848 w 840648"/>
              <a:gd name="connsiteY8" fmla="*/ 5860102 h 6531062"/>
              <a:gd name="connsiteX9" fmla="*/ 247981 w 840648"/>
              <a:gd name="connsiteY9" fmla="*/ 5809302 h 6531062"/>
              <a:gd name="connsiteX10" fmla="*/ 239515 w 840648"/>
              <a:gd name="connsiteY10" fmla="*/ 5783902 h 6531062"/>
              <a:gd name="connsiteX11" fmla="*/ 222581 w 840648"/>
              <a:gd name="connsiteY11" fmla="*/ 5758502 h 6531062"/>
              <a:gd name="connsiteX12" fmla="*/ 197181 w 840648"/>
              <a:gd name="connsiteY12" fmla="*/ 5699236 h 6531062"/>
              <a:gd name="connsiteX13" fmla="*/ 188715 w 840648"/>
              <a:gd name="connsiteY13" fmla="*/ 5648436 h 6531062"/>
              <a:gd name="connsiteX14" fmla="*/ 180248 w 840648"/>
              <a:gd name="connsiteY14" fmla="*/ 5623036 h 6531062"/>
              <a:gd name="connsiteX15" fmla="*/ 171781 w 840648"/>
              <a:gd name="connsiteY15" fmla="*/ 5589169 h 6531062"/>
              <a:gd name="connsiteX16" fmla="*/ 154848 w 840648"/>
              <a:gd name="connsiteY16" fmla="*/ 5529902 h 6531062"/>
              <a:gd name="connsiteX17" fmla="*/ 137915 w 840648"/>
              <a:gd name="connsiteY17" fmla="*/ 5402902 h 6531062"/>
              <a:gd name="connsiteX18" fmla="*/ 129448 w 840648"/>
              <a:gd name="connsiteY18" fmla="*/ 5377502 h 6531062"/>
              <a:gd name="connsiteX19" fmla="*/ 120981 w 840648"/>
              <a:gd name="connsiteY19" fmla="*/ 5326702 h 6531062"/>
              <a:gd name="connsiteX20" fmla="*/ 104048 w 840648"/>
              <a:gd name="connsiteY20" fmla="*/ 5182769 h 6531062"/>
              <a:gd name="connsiteX21" fmla="*/ 95581 w 840648"/>
              <a:gd name="connsiteY21" fmla="*/ 5140436 h 6531062"/>
              <a:gd name="connsiteX22" fmla="*/ 78648 w 840648"/>
              <a:gd name="connsiteY22" fmla="*/ 5089636 h 6531062"/>
              <a:gd name="connsiteX23" fmla="*/ 70181 w 840648"/>
              <a:gd name="connsiteY23" fmla="*/ 5021902 h 6531062"/>
              <a:gd name="connsiteX24" fmla="*/ 61715 w 840648"/>
              <a:gd name="connsiteY24" fmla="*/ 4988036 h 6531062"/>
              <a:gd name="connsiteX25" fmla="*/ 53248 w 840648"/>
              <a:gd name="connsiteY25" fmla="*/ 4937236 h 6531062"/>
              <a:gd name="connsiteX26" fmla="*/ 19381 w 840648"/>
              <a:gd name="connsiteY26" fmla="*/ 4632436 h 6531062"/>
              <a:gd name="connsiteX27" fmla="*/ 6416 w 840648"/>
              <a:gd name="connsiteY27" fmla="*/ 4325916 h 6531062"/>
              <a:gd name="connsiteX28" fmla="*/ 12633 w 840648"/>
              <a:gd name="connsiteY28" fmla="*/ 4222067 h 6531062"/>
              <a:gd name="connsiteX29" fmla="*/ 6814 w 840648"/>
              <a:gd name="connsiteY29" fmla="*/ 4087525 h 6531062"/>
              <a:gd name="connsiteX30" fmla="*/ 66 w 840648"/>
              <a:gd name="connsiteY30" fmla="*/ 3833394 h 6531062"/>
              <a:gd name="connsiteX31" fmla="*/ 6417 w 840648"/>
              <a:gd name="connsiteY31" fmla="*/ 3752299 h 6531062"/>
              <a:gd name="connsiteX32" fmla="*/ 2448 w 840648"/>
              <a:gd name="connsiteY32" fmla="*/ 3531769 h 6531062"/>
              <a:gd name="connsiteX33" fmla="*/ 19381 w 840648"/>
              <a:gd name="connsiteY33" fmla="*/ 2879836 h 6531062"/>
              <a:gd name="connsiteX34" fmla="*/ 44781 w 840648"/>
              <a:gd name="connsiteY34" fmla="*/ 2405702 h 6531062"/>
              <a:gd name="connsiteX35" fmla="*/ 53248 w 840648"/>
              <a:gd name="connsiteY35" fmla="*/ 1694502 h 6531062"/>
              <a:gd name="connsiteX36" fmla="*/ 61715 w 840648"/>
              <a:gd name="connsiteY36" fmla="*/ 1643702 h 6531062"/>
              <a:gd name="connsiteX37" fmla="*/ 70181 w 840648"/>
              <a:gd name="connsiteY37" fmla="*/ 1584436 h 6531062"/>
              <a:gd name="connsiteX38" fmla="*/ 76399 w 840648"/>
              <a:gd name="connsiteY38" fmla="*/ 1464976 h 6531062"/>
              <a:gd name="connsiteX39" fmla="*/ 82617 w 840648"/>
              <a:gd name="connsiteY39" fmla="*/ 1350015 h 6531062"/>
              <a:gd name="connsiteX40" fmla="*/ 95581 w 840648"/>
              <a:gd name="connsiteY40" fmla="*/ 1203436 h 6531062"/>
              <a:gd name="connsiteX41" fmla="*/ 104048 w 840648"/>
              <a:gd name="connsiteY41" fmla="*/ 830902 h 6531062"/>
              <a:gd name="connsiteX42" fmla="*/ 112515 w 840648"/>
              <a:gd name="connsiteY42" fmla="*/ 754702 h 6531062"/>
              <a:gd name="connsiteX43" fmla="*/ 129448 w 840648"/>
              <a:gd name="connsiteY43" fmla="*/ 593836 h 6531062"/>
              <a:gd name="connsiteX44" fmla="*/ 146381 w 840648"/>
              <a:gd name="connsiteY44" fmla="*/ 314436 h 6531062"/>
              <a:gd name="connsiteX45" fmla="*/ 154848 w 840648"/>
              <a:gd name="connsiteY45" fmla="*/ 272102 h 6531062"/>
              <a:gd name="connsiteX46" fmla="*/ 166887 w 840648"/>
              <a:gd name="connsiteY46" fmla="*/ 37152 h 6531062"/>
              <a:gd name="connsiteX47" fmla="*/ 348259 w 840648"/>
              <a:gd name="connsiteY47" fmla="*/ 49191 h 6531062"/>
              <a:gd name="connsiteX48" fmla="*/ 402631 w 840648"/>
              <a:gd name="connsiteY48" fmla="*/ 50514 h 6531062"/>
              <a:gd name="connsiteX49" fmla="*/ 496690 w 840648"/>
              <a:gd name="connsiteY49" fmla="*/ 53160 h 6531062"/>
              <a:gd name="connsiteX50" fmla="*/ 459648 w 840648"/>
              <a:gd name="connsiteY50" fmla="*/ 390636 h 6531062"/>
              <a:gd name="connsiteX51" fmla="*/ 434248 w 840648"/>
              <a:gd name="connsiteY51" fmla="*/ 551502 h 6531062"/>
              <a:gd name="connsiteX52" fmla="*/ 408848 w 840648"/>
              <a:gd name="connsiteY52" fmla="*/ 686969 h 6531062"/>
              <a:gd name="connsiteX53" fmla="*/ 391915 w 840648"/>
              <a:gd name="connsiteY53" fmla="*/ 797036 h 6531062"/>
              <a:gd name="connsiteX54" fmla="*/ 382125 w 840648"/>
              <a:gd name="connsiteY54" fmla="*/ 1016508 h 6531062"/>
              <a:gd name="connsiteX55" fmla="*/ 341115 w 840648"/>
              <a:gd name="connsiteY55" fmla="*/ 1643702 h 6531062"/>
              <a:gd name="connsiteX56" fmla="*/ 324181 w 840648"/>
              <a:gd name="connsiteY56" fmla="*/ 1728369 h 6531062"/>
              <a:gd name="connsiteX57" fmla="*/ 315715 w 840648"/>
              <a:gd name="connsiteY57" fmla="*/ 1779169 h 6531062"/>
              <a:gd name="connsiteX58" fmla="*/ 307248 w 840648"/>
              <a:gd name="connsiteY58" fmla="*/ 1897702 h 6531062"/>
              <a:gd name="connsiteX59" fmla="*/ 301031 w 840648"/>
              <a:gd name="connsiteY59" fmla="*/ 2013589 h 6531062"/>
              <a:gd name="connsiteX60" fmla="*/ 281848 w 840648"/>
              <a:gd name="connsiteY60" fmla="*/ 2464969 h 6531062"/>
              <a:gd name="connsiteX61" fmla="*/ 264915 w 840648"/>
              <a:gd name="connsiteY61" fmla="*/ 2634302 h 6531062"/>
              <a:gd name="connsiteX62" fmla="*/ 256448 w 840648"/>
              <a:gd name="connsiteY62" fmla="*/ 2820569 h 6531062"/>
              <a:gd name="connsiteX63" fmla="*/ 247981 w 840648"/>
              <a:gd name="connsiteY63" fmla="*/ 3404769 h 6531062"/>
              <a:gd name="connsiteX64" fmla="*/ 250231 w 840648"/>
              <a:gd name="connsiteY64" fmla="*/ 3515762 h 6531062"/>
              <a:gd name="connsiteX65" fmla="*/ 244013 w 840648"/>
              <a:gd name="connsiteY65" fmla="*/ 3634295 h 6531062"/>
              <a:gd name="connsiteX66" fmla="*/ 242690 w 840648"/>
              <a:gd name="connsiteY66" fmla="*/ 3840670 h 6531062"/>
              <a:gd name="connsiteX67" fmla="*/ 241366 w 840648"/>
              <a:gd name="connsiteY67" fmla="*/ 3914224 h 6531062"/>
              <a:gd name="connsiteX68" fmla="*/ 242690 w 840648"/>
              <a:gd name="connsiteY68" fmla="*/ 4068741 h 6531062"/>
              <a:gd name="connsiteX69" fmla="*/ 248907 w 840648"/>
              <a:gd name="connsiteY69" fmla="*/ 4187274 h 6531062"/>
              <a:gd name="connsiteX70" fmla="*/ 253803 w 840648"/>
              <a:gd name="connsiteY70" fmla="*/ 4298664 h 6531062"/>
              <a:gd name="connsiteX71" fmla="*/ 264915 w 840648"/>
              <a:gd name="connsiteY71" fmla="*/ 4522369 h 6531062"/>
              <a:gd name="connsiteX72" fmla="*/ 273381 w 840648"/>
              <a:gd name="connsiteY72" fmla="*/ 4607036 h 6531062"/>
              <a:gd name="connsiteX73" fmla="*/ 290315 w 840648"/>
              <a:gd name="connsiteY73" fmla="*/ 4717102 h 6531062"/>
              <a:gd name="connsiteX74" fmla="*/ 315715 w 840648"/>
              <a:gd name="connsiteY74" fmla="*/ 4886436 h 6531062"/>
              <a:gd name="connsiteX75" fmla="*/ 332648 w 840648"/>
              <a:gd name="connsiteY75" fmla="*/ 5013436 h 6531062"/>
              <a:gd name="connsiteX76" fmla="*/ 358048 w 840648"/>
              <a:gd name="connsiteY76" fmla="*/ 5098102 h 6531062"/>
              <a:gd name="connsiteX77" fmla="*/ 366515 w 840648"/>
              <a:gd name="connsiteY77" fmla="*/ 5131969 h 6531062"/>
              <a:gd name="connsiteX78" fmla="*/ 383448 w 840648"/>
              <a:gd name="connsiteY78" fmla="*/ 5208169 h 6531062"/>
              <a:gd name="connsiteX79" fmla="*/ 400381 w 840648"/>
              <a:gd name="connsiteY79" fmla="*/ 5233569 h 6531062"/>
              <a:gd name="connsiteX80" fmla="*/ 408848 w 840648"/>
              <a:gd name="connsiteY80" fmla="*/ 5267436 h 6531062"/>
              <a:gd name="connsiteX81" fmla="*/ 493515 w 840648"/>
              <a:gd name="connsiteY81" fmla="*/ 5394436 h 6531062"/>
              <a:gd name="connsiteX82" fmla="*/ 552781 w 840648"/>
              <a:gd name="connsiteY82" fmla="*/ 5504502 h 6531062"/>
              <a:gd name="connsiteX83" fmla="*/ 586648 w 840648"/>
              <a:gd name="connsiteY83" fmla="*/ 5563769 h 6531062"/>
              <a:gd name="connsiteX84" fmla="*/ 620515 w 840648"/>
              <a:gd name="connsiteY84" fmla="*/ 5623036 h 6531062"/>
              <a:gd name="connsiteX85" fmla="*/ 671315 w 840648"/>
              <a:gd name="connsiteY85" fmla="*/ 5699236 h 6531062"/>
              <a:gd name="connsiteX86" fmla="*/ 679781 w 840648"/>
              <a:gd name="connsiteY86" fmla="*/ 5724636 h 6531062"/>
              <a:gd name="connsiteX87" fmla="*/ 840648 w 840648"/>
              <a:gd name="connsiteY87" fmla="*/ 5766967 h 6531062"/>
              <a:gd name="connsiteX0" fmla="*/ 383448 w 840648"/>
              <a:gd name="connsiteY0" fmla="*/ 6528968 h 6531062"/>
              <a:gd name="connsiteX1" fmla="*/ 357254 w 840648"/>
              <a:gd name="connsiteY1" fmla="*/ 6462293 h 6531062"/>
              <a:gd name="connsiteX2" fmla="*/ 314392 w 840648"/>
              <a:gd name="connsiteY2" fmla="*/ 6365852 h 6531062"/>
              <a:gd name="connsiteX3" fmla="*/ 296532 w 840648"/>
              <a:gd name="connsiteY3" fmla="*/ 6294416 h 6531062"/>
              <a:gd name="connsiteX4" fmla="*/ 294548 w 840648"/>
              <a:gd name="connsiteY4" fmla="*/ 6224302 h 6531062"/>
              <a:gd name="connsiteX5" fmla="*/ 301295 w 840648"/>
              <a:gd name="connsiteY5" fmla="*/ 6148498 h 6531062"/>
              <a:gd name="connsiteX6" fmla="*/ 307248 w 840648"/>
              <a:gd name="connsiteY6" fmla="*/ 6071769 h 6531062"/>
              <a:gd name="connsiteX7" fmla="*/ 309497 w 840648"/>
              <a:gd name="connsiteY7" fmla="*/ 5965803 h 6531062"/>
              <a:gd name="connsiteX8" fmla="*/ 281848 w 840648"/>
              <a:gd name="connsiteY8" fmla="*/ 5860102 h 6531062"/>
              <a:gd name="connsiteX9" fmla="*/ 247981 w 840648"/>
              <a:gd name="connsiteY9" fmla="*/ 5809302 h 6531062"/>
              <a:gd name="connsiteX10" fmla="*/ 239515 w 840648"/>
              <a:gd name="connsiteY10" fmla="*/ 5783902 h 6531062"/>
              <a:gd name="connsiteX11" fmla="*/ 222581 w 840648"/>
              <a:gd name="connsiteY11" fmla="*/ 5758502 h 6531062"/>
              <a:gd name="connsiteX12" fmla="*/ 197181 w 840648"/>
              <a:gd name="connsiteY12" fmla="*/ 5699236 h 6531062"/>
              <a:gd name="connsiteX13" fmla="*/ 188715 w 840648"/>
              <a:gd name="connsiteY13" fmla="*/ 5648436 h 6531062"/>
              <a:gd name="connsiteX14" fmla="*/ 180248 w 840648"/>
              <a:gd name="connsiteY14" fmla="*/ 5623036 h 6531062"/>
              <a:gd name="connsiteX15" fmla="*/ 171781 w 840648"/>
              <a:gd name="connsiteY15" fmla="*/ 5589169 h 6531062"/>
              <a:gd name="connsiteX16" fmla="*/ 154848 w 840648"/>
              <a:gd name="connsiteY16" fmla="*/ 5529902 h 6531062"/>
              <a:gd name="connsiteX17" fmla="*/ 137915 w 840648"/>
              <a:gd name="connsiteY17" fmla="*/ 5402902 h 6531062"/>
              <a:gd name="connsiteX18" fmla="*/ 129448 w 840648"/>
              <a:gd name="connsiteY18" fmla="*/ 5377502 h 6531062"/>
              <a:gd name="connsiteX19" fmla="*/ 120981 w 840648"/>
              <a:gd name="connsiteY19" fmla="*/ 5326702 h 6531062"/>
              <a:gd name="connsiteX20" fmla="*/ 104048 w 840648"/>
              <a:gd name="connsiteY20" fmla="*/ 5182769 h 6531062"/>
              <a:gd name="connsiteX21" fmla="*/ 95581 w 840648"/>
              <a:gd name="connsiteY21" fmla="*/ 5140436 h 6531062"/>
              <a:gd name="connsiteX22" fmla="*/ 78648 w 840648"/>
              <a:gd name="connsiteY22" fmla="*/ 5089636 h 6531062"/>
              <a:gd name="connsiteX23" fmla="*/ 70181 w 840648"/>
              <a:gd name="connsiteY23" fmla="*/ 5021902 h 6531062"/>
              <a:gd name="connsiteX24" fmla="*/ 61715 w 840648"/>
              <a:gd name="connsiteY24" fmla="*/ 4988036 h 6531062"/>
              <a:gd name="connsiteX25" fmla="*/ 53248 w 840648"/>
              <a:gd name="connsiteY25" fmla="*/ 4937236 h 6531062"/>
              <a:gd name="connsiteX26" fmla="*/ 19381 w 840648"/>
              <a:gd name="connsiteY26" fmla="*/ 4632436 h 6531062"/>
              <a:gd name="connsiteX27" fmla="*/ 6416 w 840648"/>
              <a:gd name="connsiteY27" fmla="*/ 4325916 h 6531062"/>
              <a:gd name="connsiteX28" fmla="*/ 12633 w 840648"/>
              <a:gd name="connsiteY28" fmla="*/ 4222067 h 6531062"/>
              <a:gd name="connsiteX29" fmla="*/ 6814 w 840648"/>
              <a:gd name="connsiteY29" fmla="*/ 4087525 h 6531062"/>
              <a:gd name="connsiteX30" fmla="*/ 66 w 840648"/>
              <a:gd name="connsiteY30" fmla="*/ 3833394 h 6531062"/>
              <a:gd name="connsiteX31" fmla="*/ 6417 w 840648"/>
              <a:gd name="connsiteY31" fmla="*/ 3752299 h 6531062"/>
              <a:gd name="connsiteX32" fmla="*/ 2448 w 840648"/>
              <a:gd name="connsiteY32" fmla="*/ 3531769 h 6531062"/>
              <a:gd name="connsiteX33" fmla="*/ 19381 w 840648"/>
              <a:gd name="connsiteY33" fmla="*/ 2879836 h 6531062"/>
              <a:gd name="connsiteX34" fmla="*/ 44781 w 840648"/>
              <a:gd name="connsiteY34" fmla="*/ 2405702 h 6531062"/>
              <a:gd name="connsiteX35" fmla="*/ 53248 w 840648"/>
              <a:gd name="connsiteY35" fmla="*/ 1694502 h 6531062"/>
              <a:gd name="connsiteX36" fmla="*/ 61715 w 840648"/>
              <a:gd name="connsiteY36" fmla="*/ 1643702 h 6531062"/>
              <a:gd name="connsiteX37" fmla="*/ 70181 w 840648"/>
              <a:gd name="connsiteY37" fmla="*/ 1584436 h 6531062"/>
              <a:gd name="connsiteX38" fmla="*/ 76399 w 840648"/>
              <a:gd name="connsiteY38" fmla="*/ 1464976 h 6531062"/>
              <a:gd name="connsiteX39" fmla="*/ 82617 w 840648"/>
              <a:gd name="connsiteY39" fmla="*/ 1350015 h 6531062"/>
              <a:gd name="connsiteX40" fmla="*/ 95581 w 840648"/>
              <a:gd name="connsiteY40" fmla="*/ 1203436 h 6531062"/>
              <a:gd name="connsiteX41" fmla="*/ 104048 w 840648"/>
              <a:gd name="connsiteY41" fmla="*/ 830902 h 6531062"/>
              <a:gd name="connsiteX42" fmla="*/ 112515 w 840648"/>
              <a:gd name="connsiteY42" fmla="*/ 754702 h 6531062"/>
              <a:gd name="connsiteX43" fmla="*/ 129448 w 840648"/>
              <a:gd name="connsiteY43" fmla="*/ 593836 h 6531062"/>
              <a:gd name="connsiteX44" fmla="*/ 146381 w 840648"/>
              <a:gd name="connsiteY44" fmla="*/ 314436 h 6531062"/>
              <a:gd name="connsiteX45" fmla="*/ 154848 w 840648"/>
              <a:gd name="connsiteY45" fmla="*/ 272102 h 6531062"/>
              <a:gd name="connsiteX46" fmla="*/ 166887 w 840648"/>
              <a:gd name="connsiteY46" fmla="*/ 37152 h 6531062"/>
              <a:gd name="connsiteX47" fmla="*/ 348259 w 840648"/>
              <a:gd name="connsiteY47" fmla="*/ 49191 h 6531062"/>
              <a:gd name="connsiteX48" fmla="*/ 402631 w 840648"/>
              <a:gd name="connsiteY48" fmla="*/ 50514 h 6531062"/>
              <a:gd name="connsiteX49" fmla="*/ 496690 w 840648"/>
              <a:gd name="connsiteY49" fmla="*/ 53160 h 6531062"/>
              <a:gd name="connsiteX50" fmla="*/ 459648 w 840648"/>
              <a:gd name="connsiteY50" fmla="*/ 390636 h 6531062"/>
              <a:gd name="connsiteX51" fmla="*/ 434248 w 840648"/>
              <a:gd name="connsiteY51" fmla="*/ 551502 h 6531062"/>
              <a:gd name="connsiteX52" fmla="*/ 408848 w 840648"/>
              <a:gd name="connsiteY52" fmla="*/ 686969 h 6531062"/>
              <a:gd name="connsiteX53" fmla="*/ 391915 w 840648"/>
              <a:gd name="connsiteY53" fmla="*/ 797036 h 6531062"/>
              <a:gd name="connsiteX54" fmla="*/ 382125 w 840648"/>
              <a:gd name="connsiteY54" fmla="*/ 1016508 h 6531062"/>
              <a:gd name="connsiteX55" fmla="*/ 341115 w 840648"/>
              <a:gd name="connsiteY55" fmla="*/ 1643702 h 6531062"/>
              <a:gd name="connsiteX56" fmla="*/ 324181 w 840648"/>
              <a:gd name="connsiteY56" fmla="*/ 1728369 h 6531062"/>
              <a:gd name="connsiteX57" fmla="*/ 315715 w 840648"/>
              <a:gd name="connsiteY57" fmla="*/ 1779169 h 6531062"/>
              <a:gd name="connsiteX58" fmla="*/ 307248 w 840648"/>
              <a:gd name="connsiteY58" fmla="*/ 1897702 h 6531062"/>
              <a:gd name="connsiteX59" fmla="*/ 301031 w 840648"/>
              <a:gd name="connsiteY59" fmla="*/ 2013589 h 6531062"/>
              <a:gd name="connsiteX60" fmla="*/ 281848 w 840648"/>
              <a:gd name="connsiteY60" fmla="*/ 2464969 h 6531062"/>
              <a:gd name="connsiteX61" fmla="*/ 264915 w 840648"/>
              <a:gd name="connsiteY61" fmla="*/ 2634302 h 6531062"/>
              <a:gd name="connsiteX62" fmla="*/ 256448 w 840648"/>
              <a:gd name="connsiteY62" fmla="*/ 2820569 h 6531062"/>
              <a:gd name="connsiteX63" fmla="*/ 247981 w 840648"/>
              <a:gd name="connsiteY63" fmla="*/ 3404769 h 6531062"/>
              <a:gd name="connsiteX64" fmla="*/ 250231 w 840648"/>
              <a:gd name="connsiteY64" fmla="*/ 3515762 h 6531062"/>
              <a:gd name="connsiteX65" fmla="*/ 244013 w 840648"/>
              <a:gd name="connsiteY65" fmla="*/ 3634295 h 6531062"/>
              <a:gd name="connsiteX66" fmla="*/ 242690 w 840648"/>
              <a:gd name="connsiteY66" fmla="*/ 3840670 h 6531062"/>
              <a:gd name="connsiteX67" fmla="*/ 241366 w 840648"/>
              <a:gd name="connsiteY67" fmla="*/ 3914224 h 6531062"/>
              <a:gd name="connsiteX68" fmla="*/ 242690 w 840648"/>
              <a:gd name="connsiteY68" fmla="*/ 4068741 h 6531062"/>
              <a:gd name="connsiteX69" fmla="*/ 248907 w 840648"/>
              <a:gd name="connsiteY69" fmla="*/ 4187274 h 6531062"/>
              <a:gd name="connsiteX70" fmla="*/ 253803 w 840648"/>
              <a:gd name="connsiteY70" fmla="*/ 4298664 h 6531062"/>
              <a:gd name="connsiteX71" fmla="*/ 264915 w 840648"/>
              <a:gd name="connsiteY71" fmla="*/ 4522369 h 6531062"/>
              <a:gd name="connsiteX72" fmla="*/ 273381 w 840648"/>
              <a:gd name="connsiteY72" fmla="*/ 4607036 h 6531062"/>
              <a:gd name="connsiteX73" fmla="*/ 290315 w 840648"/>
              <a:gd name="connsiteY73" fmla="*/ 4717102 h 6531062"/>
              <a:gd name="connsiteX74" fmla="*/ 315715 w 840648"/>
              <a:gd name="connsiteY74" fmla="*/ 4886436 h 6531062"/>
              <a:gd name="connsiteX75" fmla="*/ 332648 w 840648"/>
              <a:gd name="connsiteY75" fmla="*/ 5013436 h 6531062"/>
              <a:gd name="connsiteX76" fmla="*/ 358048 w 840648"/>
              <a:gd name="connsiteY76" fmla="*/ 5098102 h 6531062"/>
              <a:gd name="connsiteX77" fmla="*/ 366515 w 840648"/>
              <a:gd name="connsiteY77" fmla="*/ 5131969 h 6531062"/>
              <a:gd name="connsiteX78" fmla="*/ 383448 w 840648"/>
              <a:gd name="connsiteY78" fmla="*/ 5208169 h 6531062"/>
              <a:gd name="connsiteX79" fmla="*/ 400381 w 840648"/>
              <a:gd name="connsiteY79" fmla="*/ 5233569 h 6531062"/>
              <a:gd name="connsiteX80" fmla="*/ 408848 w 840648"/>
              <a:gd name="connsiteY80" fmla="*/ 5267436 h 6531062"/>
              <a:gd name="connsiteX81" fmla="*/ 493515 w 840648"/>
              <a:gd name="connsiteY81" fmla="*/ 5394436 h 6531062"/>
              <a:gd name="connsiteX82" fmla="*/ 552781 w 840648"/>
              <a:gd name="connsiteY82" fmla="*/ 5504502 h 6531062"/>
              <a:gd name="connsiteX83" fmla="*/ 586648 w 840648"/>
              <a:gd name="connsiteY83" fmla="*/ 5563769 h 6531062"/>
              <a:gd name="connsiteX84" fmla="*/ 620515 w 840648"/>
              <a:gd name="connsiteY84" fmla="*/ 5623036 h 6531062"/>
              <a:gd name="connsiteX85" fmla="*/ 671315 w 840648"/>
              <a:gd name="connsiteY85" fmla="*/ 5699236 h 6531062"/>
              <a:gd name="connsiteX86" fmla="*/ 688248 w 840648"/>
              <a:gd name="connsiteY86" fmla="*/ 5690767 h 6531062"/>
              <a:gd name="connsiteX87" fmla="*/ 840648 w 840648"/>
              <a:gd name="connsiteY87" fmla="*/ 5766967 h 6531062"/>
              <a:gd name="connsiteX0" fmla="*/ 383448 w 840648"/>
              <a:gd name="connsiteY0" fmla="*/ 6528968 h 6531062"/>
              <a:gd name="connsiteX1" fmla="*/ 357254 w 840648"/>
              <a:gd name="connsiteY1" fmla="*/ 6462293 h 6531062"/>
              <a:gd name="connsiteX2" fmla="*/ 314392 w 840648"/>
              <a:gd name="connsiteY2" fmla="*/ 6365852 h 6531062"/>
              <a:gd name="connsiteX3" fmla="*/ 296532 w 840648"/>
              <a:gd name="connsiteY3" fmla="*/ 6294416 h 6531062"/>
              <a:gd name="connsiteX4" fmla="*/ 294548 w 840648"/>
              <a:gd name="connsiteY4" fmla="*/ 6224302 h 6531062"/>
              <a:gd name="connsiteX5" fmla="*/ 301295 w 840648"/>
              <a:gd name="connsiteY5" fmla="*/ 6148498 h 6531062"/>
              <a:gd name="connsiteX6" fmla="*/ 307248 w 840648"/>
              <a:gd name="connsiteY6" fmla="*/ 6071769 h 6531062"/>
              <a:gd name="connsiteX7" fmla="*/ 309497 w 840648"/>
              <a:gd name="connsiteY7" fmla="*/ 5965803 h 6531062"/>
              <a:gd name="connsiteX8" fmla="*/ 281848 w 840648"/>
              <a:gd name="connsiteY8" fmla="*/ 5860102 h 6531062"/>
              <a:gd name="connsiteX9" fmla="*/ 247981 w 840648"/>
              <a:gd name="connsiteY9" fmla="*/ 5809302 h 6531062"/>
              <a:gd name="connsiteX10" fmla="*/ 239515 w 840648"/>
              <a:gd name="connsiteY10" fmla="*/ 5783902 h 6531062"/>
              <a:gd name="connsiteX11" fmla="*/ 222581 w 840648"/>
              <a:gd name="connsiteY11" fmla="*/ 5758502 h 6531062"/>
              <a:gd name="connsiteX12" fmla="*/ 197181 w 840648"/>
              <a:gd name="connsiteY12" fmla="*/ 5699236 h 6531062"/>
              <a:gd name="connsiteX13" fmla="*/ 188715 w 840648"/>
              <a:gd name="connsiteY13" fmla="*/ 5648436 h 6531062"/>
              <a:gd name="connsiteX14" fmla="*/ 180248 w 840648"/>
              <a:gd name="connsiteY14" fmla="*/ 5623036 h 6531062"/>
              <a:gd name="connsiteX15" fmla="*/ 171781 w 840648"/>
              <a:gd name="connsiteY15" fmla="*/ 5589169 h 6531062"/>
              <a:gd name="connsiteX16" fmla="*/ 154848 w 840648"/>
              <a:gd name="connsiteY16" fmla="*/ 5529902 h 6531062"/>
              <a:gd name="connsiteX17" fmla="*/ 137915 w 840648"/>
              <a:gd name="connsiteY17" fmla="*/ 5402902 h 6531062"/>
              <a:gd name="connsiteX18" fmla="*/ 129448 w 840648"/>
              <a:gd name="connsiteY18" fmla="*/ 5377502 h 6531062"/>
              <a:gd name="connsiteX19" fmla="*/ 120981 w 840648"/>
              <a:gd name="connsiteY19" fmla="*/ 5326702 h 6531062"/>
              <a:gd name="connsiteX20" fmla="*/ 104048 w 840648"/>
              <a:gd name="connsiteY20" fmla="*/ 5182769 h 6531062"/>
              <a:gd name="connsiteX21" fmla="*/ 95581 w 840648"/>
              <a:gd name="connsiteY21" fmla="*/ 5140436 h 6531062"/>
              <a:gd name="connsiteX22" fmla="*/ 78648 w 840648"/>
              <a:gd name="connsiteY22" fmla="*/ 5089636 h 6531062"/>
              <a:gd name="connsiteX23" fmla="*/ 70181 w 840648"/>
              <a:gd name="connsiteY23" fmla="*/ 5021902 h 6531062"/>
              <a:gd name="connsiteX24" fmla="*/ 61715 w 840648"/>
              <a:gd name="connsiteY24" fmla="*/ 4988036 h 6531062"/>
              <a:gd name="connsiteX25" fmla="*/ 53248 w 840648"/>
              <a:gd name="connsiteY25" fmla="*/ 4937236 h 6531062"/>
              <a:gd name="connsiteX26" fmla="*/ 19381 w 840648"/>
              <a:gd name="connsiteY26" fmla="*/ 4632436 h 6531062"/>
              <a:gd name="connsiteX27" fmla="*/ 6416 w 840648"/>
              <a:gd name="connsiteY27" fmla="*/ 4325916 h 6531062"/>
              <a:gd name="connsiteX28" fmla="*/ 12633 w 840648"/>
              <a:gd name="connsiteY28" fmla="*/ 4222067 h 6531062"/>
              <a:gd name="connsiteX29" fmla="*/ 6814 w 840648"/>
              <a:gd name="connsiteY29" fmla="*/ 4087525 h 6531062"/>
              <a:gd name="connsiteX30" fmla="*/ 66 w 840648"/>
              <a:gd name="connsiteY30" fmla="*/ 3833394 h 6531062"/>
              <a:gd name="connsiteX31" fmla="*/ 6417 w 840648"/>
              <a:gd name="connsiteY31" fmla="*/ 3752299 h 6531062"/>
              <a:gd name="connsiteX32" fmla="*/ 2448 w 840648"/>
              <a:gd name="connsiteY32" fmla="*/ 3531769 h 6531062"/>
              <a:gd name="connsiteX33" fmla="*/ 19381 w 840648"/>
              <a:gd name="connsiteY33" fmla="*/ 2879836 h 6531062"/>
              <a:gd name="connsiteX34" fmla="*/ 44781 w 840648"/>
              <a:gd name="connsiteY34" fmla="*/ 2405702 h 6531062"/>
              <a:gd name="connsiteX35" fmla="*/ 53248 w 840648"/>
              <a:gd name="connsiteY35" fmla="*/ 1694502 h 6531062"/>
              <a:gd name="connsiteX36" fmla="*/ 61715 w 840648"/>
              <a:gd name="connsiteY36" fmla="*/ 1643702 h 6531062"/>
              <a:gd name="connsiteX37" fmla="*/ 70181 w 840648"/>
              <a:gd name="connsiteY37" fmla="*/ 1584436 h 6531062"/>
              <a:gd name="connsiteX38" fmla="*/ 76399 w 840648"/>
              <a:gd name="connsiteY38" fmla="*/ 1464976 h 6531062"/>
              <a:gd name="connsiteX39" fmla="*/ 82617 w 840648"/>
              <a:gd name="connsiteY39" fmla="*/ 1350015 h 6531062"/>
              <a:gd name="connsiteX40" fmla="*/ 95581 w 840648"/>
              <a:gd name="connsiteY40" fmla="*/ 1203436 h 6531062"/>
              <a:gd name="connsiteX41" fmla="*/ 104048 w 840648"/>
              <a:gd name="connsiteY41" fmla="*/ 830902 h 6531062"/>
              <a:gd name="connsiteX42" fmla="*/ 112515 w 840648"/>
              <a:gd name="connsiteY42" fmla="*/ 754702 h 6531062"/>
              <a:gd name="connsiteX43" fmla="*/ 129448 w 840648"/>
              <a:gd name="connsiteY43" fmla="*/ 593836 h 6531062"/>
              <a:gd name="connsiteX44" fmla="*/ 146381 w 840648"/>
              <a:gd name="connsiteY44" fmla="*/ 314436 h 6531062"/>
              <a:gd name="connsiteX45" fmla="*/ 154848 w 840648"/>
              <a:gd name="connsiteY45" fmla="*/ 272102 h 6531062"/>
              <a:gd name="connsiteX46" fmla="*/ 166887 w 840648"/>
              <a:gd name="connsiteY46" fmla="*/ 37152 h 6531062"/>
              <a:gd name="connsiteX47" fmla="*/ 348259 w 840648"/>
              <a:gd name="connsiteY47" fmla="*/ 49191 h 6531062"/>
              <a:gd name="connsiteX48" fmla="*/ 402631 w 840648"/>
              <a:gd name="connsiteY48" fmla="*/ 50514 h 6531062"/>
              <a:gd name="connsiteX49" fmla="*/ 496690 w 840648"/>
              <a:gd name="connsiteY49" fmla="*/ 53160 h 6531062"/>
              <a:gd name="connsiteX50" fmla="*/ 459648 w 840648"/>
              <a:gd name="connsiteY50" fmla="*/ 390636 h 6531062"/>
              <a:gd name="connsiteX51" fmla="*/ 434248 w 840648"/>
              <a:gd name="connsiteY51" fmla="*/ 551502 h 6531062"/>
              <a:gd name="connsiteX52" fmla="*/ 408848 w 840648"/>
              <a:gd name="connsiteY52" fmla="*/ 686969 h 6531062"/>
              <a:gd name="connsiteX53" fmla="*/ 391915 w 840648"/>
              <a:gd name="connsiteY53" fmla="*/ 797036 h 6531062"/>
              <a:gd name="connsiteX54" fmla="*/ 382125 w 840648"/>
              <a:gd name="connsiteY54" fmla="*/ 1016508 h 6531062"/>
              <a:gd name="connsiteX55" fmla="*/ 341115 w 840648"/>
              <a:gd name="connsiteY55" fmla="*/ 1643702 h 6531062"/>
              <a:gd name="connsiteX56" fmla="*/ 324181 w 840648"/>
              <a:gd name="connsiteY56" fmla="*/ 1728369 h 6531062"/>
              <a:gd name="connsiteX57" fmla="*/ 315715 w 840648"/>
              <a:gd name="connsiteY57" fmla="*/ 1779169 h 6531062"/>
              <a:gd name="connsiteX58" fmla="*/ 307248 w 840648"/>
              <a:gd name="connsiteY58" fmla="*/ 1897702 h 6531062"/>
              <a:gd name="connsiteX59" fmla="*/ 301031 w 840648"/>
              <a:gd name="connsiteY59" fmla="*/ 2013589 h 6531062"/>
              <a:gd name="connsiteX60" fmla="*/ 281848 w 840648"/>
              <a:gd name="connsiteY60" fmla="*/ 2464969 h 6531062"/>
              <a:gd name="connsiteX61" fmla="*/ 264915 w 840648"/>
              <a:gd name="connsiteY61" fmla="*/ 2634302 h 6531062"/>
              <a:gd name="connsiteX62" fmla="*/ 256448 w 840648"/>
              <a:gd name="connsiteY62" fmla="*/ 2820569 h 6531062"/>
              <a:gd name="connsiteX63" fmla="*/ 247981 w 840648"/>
              <a:gd name="connsiteY63" fmla="*/ 3404769 h 6531062"/>
              <a:gd name="connsiteX64" fmla="*/ 250231 w 840648"/>
              <a:gd name="connsiteY64" fmla="*/ 3515762 h 6531062"/>
              <a:gd name="connsiteX65" fmla="*/ 244013 w 840648"/>
              <a:gd name="connsiteY65" fmla="*/ 3634295 h 6531062"/>
              <a:gd name="connsiteX66" fmla="*/ 242690 w 840648"/>
              <a:gd name="connsiteY66" fmla="*/ 3840670 h 6531062"/>
              <a:gd name="connsiteX67" fmla="*/ 241366 w 840648"/>
              <a:gd name="connsiteY67" fmla="*/ 3914224 h 6531062"/>
              <a:gd name="connsiteX68" fmla="*/ 242690 w 840648"/>
              <a:gd name="connsiteY68" fmla="*/ 4068741 h 6531062"/>
              <a:gd name="connsiteX69" fmla="*/ 248907 w 840648"/>
              <a:gd name="connsiteY69" fmla="*/ 4187274 h 6531062"/>
              <a:gd name="connsiteX70" fmla="*/ 253803 w 840648"/>
              <a:gd name="connsiteY70" fmla="*/ 4298664 h 6531062"/>
              <a:gd name="connsiteX71" fmla="*/ 264915 w 840648"/>
              <a:gd name="connsiteY71" fmla="*/ 4522369 h 6531062"/>
              <a:gd name="connsiteX72" fmla="*/ 273381 w 840648"/>
              <a:gd name="connsiteY72" fmla="*/ 4607036 h 6531062"/>
              <a:gd name="connsiteX73" fmla="*/ 290315 w 840648"/>
              <a:gd name="connsiteY73" fmla="*/ 4717102 h 6531062"/>
              <a:gd name="connsiteX74" fmla="*/ 315715 w 840648"/>
              <a:gd name="connsiteY74" fmla="*/ 4886436 h 6531062"/>
              <a:gd name="connsiteX75" fmla="*/ 332648 w 840648"/>
              <a:gd name="connsiteY75" fmla="*/ 5013436 h 6531062"/>
              <a:gd name="connsiteX76" fmla="*/ 358048 w 840648"/>
              <a:gd name="connsiteY76" fmla="*/ 5098102 h 6531062"/>
              <a:gd name="connsiteX77" fmla="*/ 366515 w 840648"/>
              <a:gd name="connsiteY77" fmla="*/ 5131969 h 6531062"/>
              <a:gd name="connsiteX78" fmla="*/ 383448 w 840648"/>
              <a:gd name="connsiteY78" fmla="*/ 5208169 h 6531062"/>
              <a:gd name="connsiteX79" fmla="*/ 400381 w 840648"/>
              <a:gd name="connsiteY79" fmla="*/ 5233569 h 6531062"/>
              <a:gd name="connsiteX80" fmla="*/ 408848 w 840648"/>
              <a:gd name="connsiteY80" fmla="*/ 5267436 h 6531062"/>
              <a:gd name="connsiteX81" fmla="*/ 493515 w 840648"/>
              <a:gd name="connsiteY81" fmla="*/ 5394436 h 6531062"/>
              <a:gd name="connsiteX82" fmla="*/ 552781 w 840648"/>
              <a:gd name="connsiteY82" fmla="*/ 5504502 h 6531062"/>
              <a:gd name="connsiteX83" fmla="*/ 586648 w 840648"/>
              <a:gd name="connsiteY83" fmla="*/ 5563769 h 6531062"/>
              <a:gd name="connsiteX84" fmla="*/ 620515 w 840648"/>
              <a:gd name="connsiteY84" fmla="*/ 5623036 h 6531062"/>
              <a:gd name="connsiteX85" fmla="*/ 671315 w 840648"/>
              <a:gd name="connsiteY85" fmla="*/ 5699236 h 6531062"/>
              <a:gd name="connsiteX86" fmla="*/ 734683 w 840648"/>
              <a:gd name="connsiteY86" fmla="*/ 5719342 h 6531062"/>
              <a:gd name="connsiteX87" fmla="*/ 840648 w 840648"/>
              <a:gd name="connsiteY87" fmla="*/ 5766967 h 6531062"/>
              <a:gd name="connsiteX0" fmla="*/ 383448 w 840648"/>
              <a:gd name="connsiteY0" fmla="*/ 6528968 h 6531062"/>
              <a:gd name="connsiteX1" fmla="*/ 357254 w 840648"/>
              <a:gd name="connsiteY1" fmla="*/ 6462293 h 6531062"/>
              <a:gd name="connsiteX2" fmla="*/ 314392 w 840648"/>
              <a:gd name="connsiteY2" fmla="*/ 6365852 h 6531062"/>
              <a:gd name="connsiteX3" fmla="*/ 296532 w 840648"/>
              <a:gd name="connsiteY3" fmla="*/ 6294416 h 6531062"/>
              <a:gd name="connsiteX4" fmla="*/ 294548 w 840648"/>
              <a:gd name="connsiteY4" fmla="*/ 6224302 h 6531062"/>
              <a:gd name="connsiteX5" fmla="*/ 301295 w 840648"/>
              <a:gd name="connsiteY5" fmla="*/ 6148498 h 6531062"/>
              <a:gd name="connsiteX6" fmla="*/ 307248 w 840648"/>
              <a:gd name="connsiteY6" fmla="*/ 6071769 h 6531062"/>
              <a:gd name="connsiteX7" fmla="*/ 309497 w 840648"/>
              <a:gd name="connsiteY7" fmla="*/ 5965803 h 6531062"/>
              <a:gd name="connsiteX8" fmla="*/ 281848 w 840648"/>
              <a:gd name="connsiteY8" fmla="*/ 5860102 h 6531062"/>
              <a:gd name="connsiteX9" fmla="*/ 247981 w 840648"/>
              <a:gd name="connsiteY9" fmla="*/ 5809302 h 6531062"/>
              <a:gd name="connsiteX10" fmla="*/ 239515 w 840648"/>
              <a:gd name="connsiteY10" fmla="*/ 5783902 h 6531062"/>
              <a:gd name="connsiteX11" fmla="*/ 222581 w 840648"/>
              <a:gd name="connsiteY11" fmla="*/ 5758502 h 6531062"/>
              <a:gd name="connsiteX12" fmla="*/ 197181 w 840648"/>
              <a:gd name="connsiteY12" fmla="*/ 5699236 h 6531062"/>
              <a:gd name="connsiteX13" fmla="*/ 188715 w 840648"/>
              <a:gd name="connsiteY13" fmla="*/ 5648436 h 6531062"/>
              <a:gd name="connsiteX14" fmla="*/ 180248 w 840648"/>
              <a:gd name="connsiteY14" fmla="*/ 5623036 h 6531062"/>
              <a:gd name="connsiteX15" fmla="*/ 171781 w 840648"/>
              <a:gd name="connsiteY15" fmla="*/ 5589169 h 6531062"/>
              <a:gd name="connsiteX16" fmla="*/ 154848 w 840648"/>
              <a:gd name="connsiteY16" fmla="*/ 5529902 h 6531062"/>
              <a:gd name="connsiteX17" fmla="*/ 137915 w 840648"/>
              <a:gd name="connsiteY17" fmla="*/ 5402902 h 6531062"/>
              <a:gd name="connsiteX18" fmla="*/ 129448 w 840648"/>
              <a:gd name="connsiteY18" fmla="*/ 5377502 h 6531062"/>
              <a:gd name="connsiteX19" fmla="*/ 120981 w 840648"/>
              <a:gd name="connsiteY19" fmla="*/ 5326702 h 6531062"/>
              <a:gd name="connsiteX20" fmla="*/ 104048 w 840648"/>
              <a:gd name="connsiteY20" fmla="*/ 5182769 h 6531062"/>
              <a:gd name="connsiteX21" fmla="*/ 95581 w 840648"/>
              <a:gd name="connsiteY21" fmla="*/ 5140436 h 6531062"/>
              <a:gd name="connsiteX22" fmla="*/ 78648 w 840648"/>
              <a:gd name="connsiteY22" fmla="*/ 5089636 h 6531062"/>
              <a:gd name="connsiteX23" fmla="*/ 70181 w 840648"/>
              <a:gd name="connsiteY23" fmla="*/ 5021902 h 6531062"/>
              <a:gd name="connsiteX24" fmla="*/ 61715 w 840648"/>
              <a:gd name="connsiteY24" fmla="*/ 4988036 h 6531062"/>
              <a:gd name="connsiteX25" fmla="*/ 53248 w 840648"/>
              <a:gd name="connsiteY25" fmla="*/ 4937236 h 6531062"/>
              <a:gd name="connsiteX26" fmla="*/ 19381 w 840648"/>
              <a:gd name="connsiteY26" fmla="*/ 4632436 h 6531062"/>
              <a:gd name="connsiteX27" fmla="*/ 6416 w 840648"/>
              <a:gd name="connsiteY27" fmla="*/ 4325916 h 6531062"/>
              <a:gd name="connsiteX28" fmla="*/ 12633 w 840648"/>
              <a:gd name="connsiteY28" fmla="*/ 4222067 h 6531062"/>
              <a:gd name="connsiteX29" fmla="*/ 6814 w 840648"/>
              <a:gd name="connsiteY29" fmla="*/ 4087525 h 6531062"/>
              <a:gd name="connsiteX30" fmla="*/ 66 w 840648"/>
              <a:gd name="connsiteY30" fmla="*/ 3833394 h 6531062"/>
              <a:gd name="connsiteX31" fmla="*/ 6417 w 840648"/>
              <a:gd name="connsiteY31" fmla="*/ 3752299 h 6531062"/>
              <a:gd name="connsiteX32" fmla="*/ 2448 w 840648"/>
              <a:gd name="connsiteY32" fmla="*/ 3531769 h 6531062"/>
              <a:gd name="connsiteX33" fmla="*/ 19381 w 840648"/>
              <a:gd name="connsiteY33" fmla="*/ 2879836 h 6531062"/>
              <a:gd name="connsiteX34" fmla="*/ 44781 w 840648"/>
              <a:gd name="connsiteY34" fmla="*/ 2405702 h 6531062"/>
              <a:gd name="connsiteX35" fmla="*/ 53248 w 840648"/>
              <a:gd name="connsiteY35" fmla="*/ 1694502 h 6531062"/>
              <a:gd name="connsiteX36" fmla="*/ 61715 w 840648"/>
              <a:gd name="connsiteY36" fmla="*/ 1643702 h 6531062"/>
              <a:gd name="connsiteX37" fmla="*/ 70181 w 840648"/>
              <a:gd name="connsiteY37" fmla="*/ 1584436 h 6531062"/>
              <a:gd name="connsiteX38" fmla="*/ 76399 w 840648"/>
              <a:gd name="connsiteY38" fmla="*/ 1464976 h 6531062"/>
              <a:gd name="connsiteX39" fmla="*/ 82617 w 840648"/>
              <a:gd name="connsiteY39" fmla="*/ 1350015 h 6531062"/>
              <a:gd name="connsiteX40" fmla="*/ 95581 w 840648"/>
              <a:gd name="connsiteY40" fmla="*/ 1203436 h 6531062"/>
              <a:gd name="connsiteX41" fmla="*/ 104048 w 840648"/>
              <a:gd name="connsiteY41" fmla="*/ 830902 h 6531062"/>
              <a:gd name="connsiteX42" fmla="*/ 112515 w 840648"/>
              <a:gd name="connsiteY42" fmla="*/ 754702 h 6531062"/>
              <a:gd name="connsiteX43" fmla="*/ 129448 w 840648"/>
              <a:gd name="connsiteY43" fmla="*/ 593836 h 6531062"/>
              <a:gd name="connsiteX44" fmla="*/ 146381 w 840648"/>
              <a:gd name="connsiteY44" fmla="*/ 314436 h 6531062"/>
              <a:gd name="connsiteX45" fmla="*/ 154848 w 840648"/>
              <a:gd name="connsiteY45" fmla="*/ 272102 h 6531062"/>
              <a:gd name="connsiteX46" fmla="*/ 166887 w 840648"/>
              <a:gd name="connsiteY46" fmla="*/ 37152 h 6531062"/>
              <a:gd name="connsiteX47" fmla="*/ 348259 w 840648"/>
              <a:gd name="connsiteY47" fmla="*/ 49191 h 6531062"/>
              <a:gd name="connsiteX48" fmla="*/ 402631 w 840648"/>
              <a:gd name="connsiteY48" fmla="*/ 50514 h 6531062"/>
              <a:gd name="connsiteX49" fmla="*/ 496690 w 840648"/>
              <a:gd name="connsiteY49" fmla="*/ 53160 h 6531062"/>
              <a:gd name="connsiteX50" fmla="*/ 459648 w 840648"/>
              <a:gd name="connsiteY50" fmla="*/ 390636 h 6531062"/>
              <a:gd name="connsiteX51" fmla="*/ 434248 w 840648"/>
              <a:gd name="connsiteY51" fmla="*/ 551502 h 6531062"/>
              <a:gd name="connsiteX52" fmla="*/ 408848 w 840648"/>
              <a:gd name="connsiteY52" fmla="*/ 686969 h 6531062"/>
              <a:gd name="connsiteX53" fmla="*/ 391915 w 840648"/>
              <a:gd name="connsiteY53" fmla="*/ 797036 h 6531062"/>
              <a:gd name="connsiteX54" fmla="*/ 382125 w 840648"/>
              <a:gd name="connsiteY54" fmla="*/ 1016508 h 6531062"/>
              <a:gd name="connsiteX55" fmla="*/ 341115 w 840648"/>
              <a:gd name="connsiteY55" fmla="*/ 1643702 h 6531062"/>
              <a:gd name="connsiteX56" fmla="*/ 324181 w 840648"/>
              <a:gd name="connsiteY56" fmla="*/ 1728369 h 6531062"/>
              <a:gd name="connsiteX57" fmla="*/ 315715 w 840648"/>
              <a:gd name="connsiteY57" fmla="*/ 1779169 h 6531062"/>
              <a:gd name="connsiteX58" fmla="*/ 307248 w 840648"/>
              <a:gd name="connsiteY58" fmla="*/ 1897702 h 6531062"/>
              <a:gd name="connsiteX59" fmla="*/ 301031 w 840648"/>
              <a:gd name="connsiteY59" fmla="*/ 2013589 h 6531062"/>
              <a:gd name="connsiteX60" fmla="*/ 281848 w 840648"/>
              <a:gd name="connsiteY60" fmla="*/ 2464969 h 6531062"/>
              <a:gd name="connsiteX61" fmla="*/ 264915 w 840648"/>
              <a:gd name="connsiteY61" fmla="*/ 2634302 h 6531062"/>
              <a:gd name="connsiteX62" fmla="*/ 256448 w 840648"/>
              <a:gd name="connsiteY62" fmla="*/ 2820569 h 6531062"/>
              <a:gd name="connsiteX63" fmla="*/ 247981 w 840648"/>
              <a:gd name="connsiteY63" fmla="*/ 3404769 h 6531062"/>
              <a:gd name="connsiteX64" fmla="*/ 250231 w 840648"/>
              <a:gd name="connsiteY64" fmla="*/ 3515762 h 6531062"/>
              <a:gd name="connsiteX65" fmla="*/ 244013 w 840648"/>
              <a:gd name="connsiteY65" fmla="*/ 3634295 h 6531062"/>
              <a:gd name="connsiteX66" fmla="*/ 242690 w 840648"/>
              <a:gd name="connsiteY66" fmla="*/ 3840670 h 6531062"/>
              <a:gd name="connsiteX67" fmla="*/ 241366 w 840648"/>
              <a:gd name="connsiteY67" fmla="*/ 3914224 h 6531062"/>
              <a:gd name="connsiteX68" fmla="*/ 242690 w 840648"/>
              <a:gd name="connsiteY68" fmla="*/ 4068741 h 6531062"/>
              <a:gd name="connsiteX69" fmla="*/ 248907 w 840648"/>
              <a:gd name="connsiteY69" fmla="*/ 4187274 h 6531062"/>
              <a:gd name="connsiteX70" fmla="*/ 253803 w 840648"/>
              <a:gd name="connsiteY70" fmla="*/ 4298664 h 6531062"/>
              <a:gd name="connsiteX71" fmla="*/ 264915 w 840648"/>
              <a:gd name="connsiteY71" fmla="*/ 4522369 h 6531062"/>
              <a:gd name="connsiteX72" fmla="*/ 273381 w 840648"/>
              <a:gd name="connsiteY72" fmla="*/ 4607036 h 6531062"/>
              <a:gd name="connsiteX73" fmla="*/ 290315 w 840648"/>
              <a:gd name="connsiteY73" fmla="*/ 4717102 h 6531062"/>
              <a:gd name="connsiteX74" fmla="*/ 315715 w 840648"/>
              <a:gd name="connsiteY74" fmla="*/ 4886436 h 6531062"/>
              <a:gd name="connsiteX75" fmla="*/ 332648 w 840648"/>
              <a:gd name="connsiteY75" fmla="*/ 5013436 h 6531062"/>
              <a:gd name="connsiteX76" fmla="*/ 358048 w 840648"/>
              <a:gd name="connsiteY76" fmla="*/ 5098102 h 6531062"/>
              <a:gd name="connsiteX77" fmla="*/ 366515 w 840648"/>
              <a:gd name="connsiteY77" fmla="*/ 5131969 h 6531062"/>
              <a:gd name="connsiteX78" fmla="*/ 383448 w 840648"/>
              <a:gd name="connsiteY78" fmla="*/ 5208169 h 6531062"/>
              <a:gd name="connsiteX79" fmla="*/ 408848 w 840648"/>
              <a:gd name="connsiteY79" fmla="*/ 5267436 h 6531062"/>
              <a:gd name="connsiteX80" fmla="*/ 493515 w 840648"/>
              <a:gd name="connsiteY80" fmla="*/ 5394436 h 6531062"/>
              <a:gd name="connsiteX81" fmla="*/ 552781 w 840648"/>
              <a:gd name="connsiteY81" fmla="*/ 5504502 h 6531062"/>
              <a:gd name="connsiteX82" fmla="*/ 586648 w 840648"/>
              <a:gd name="connsiteY82" fmla="*/ 5563769 h 6531062"/>
              <a:gd name="connsiteX83" fmla="*/ 620515 w 840648"/>
              <a:gd name="connsiteY83" fmla="*/ 5623036 h 6531062"/>
              <a:gd name="connsiteX84" fmla="*/ 671315 w 840648"/>
              <a:gd name="connsiteY84" fmla="*/ 5699236 h 6531062"/>
              <a:gd name="connsiteX85" fmla="*/ 734683 w 840648"/>
              <a:gd name="connsiteY85" fmla="*/ 5719342 h 6531062"/>
              <a:gd name="connsiteX86" fmla="*/ 840648 w 840648"/>
              <a:gd name="connsiteY86" fmla="*/ 5766967 h 6531062"/>
              <a:gd name="connsiteX0" fmla="*/ 383448 w 840648"/>
              <a:gd name="connsiteY0" fmla="*/ 6528968 h 6528968"/>
              <a:gd name="connsiteX1" fmla="*/ 357254 w 840648"/>
              <a:gd name="connsiteY1" fmla="*/ 6462293 h 6528968"/>
              <a:gd name="connsiteX2" fmla="*/ 314392 w 840648"/>
              <a:gd name="connsiteY2" fmla="*/ 6365852 h 6528968"/>
              <a:gd name="connsiteX3" fmla="*/ 296532 w 840648"/>
              <a:gd name="connsiteY3" fmla="*/ 6294416 h 6528968"/>
              <a:gd name="connsiteX4" fmla="*/ 294548 w 840648"/>
              <a:gd name="connsiteY4" fmla="*/ 6224302 h 6528968"/>
              <a:gd name="connsiteX5" fmla="*/ 301295 w 840648"/>
              <a:gd name="connsiteY5" fmla="*/ 6148498 h 6528968"/>
              <a:gd name="connsiteX6" fmla="*/ 307248 w 840648"/>
              <a:gd name="connsiteY6" fmla="*/ 6071769 h 6528968"/>
              <a:gd name="connsiteX7" fmla="*/ 309497 w 840648"/>
              <a:gd name="connsiteY7" fmla="*/ 5965803 h 6528968"/>
              <a:gd name="connsiteX8" fmla="*/ 281848 w 840648"/>
              <a:gd name="connsiteY8" fmla="*/ 5860102 h 6528968"/>
              <a:gd name="connsiteX9" fmla="*/ 247981 w 840648"/>
              <a:gd name="connsiteY9" fmla="*/ 5809302 h 6528968"/>
              <a:gd name="connsiteX10" fmla="*/ 239515 w 840648"/>
              <a:gd name="connsiteY10" fmla="*/ 5783902 h 6528968"/>
              <a:gd name="connsiteX11" fmla="*/ 222581 w 840648"/>
              <a:gd name="connsiteY11" fmla="*/ 5758502 h 6528968"/>
              <a:gd name="connsiteX12" fmla="*/ 197181 w 840648"/>
              <a:gd name="connsiteY12" fmla="*/ 5699236 h 6528968"/>
              <a:gd name="connsiteX13" fmla="*/ 188715 w 840648"/>
              <a:gd name="connsiteY13" fmla="*/ 5648436 h 6528968"/>
              <a:gd name="connsiteX14" fmla="*/ 180248 w 840648"/>
              <a:gd name="connsiteY14" fmla="*/ 5623036 h 6528968"/>
              <a:gd name="connsiteX15" fmla="*/ 171781 w 840648"/>
              <a:gd name="connsiteY15" fmla="*/ 5589169 h 6528968"/>
              <a:gd name="connsiteX16" fmla="*/ 154848 w 840648"/>
              <a:gd name="connsiteY16" fmla="*/ 5529902 h 6528968"/>
              <a:gd name="connsiteX17" fmla="*/ 137915 w 840648"/>
              <a:gd name="connsiteY17" fmla="*/ 5402902 h 6528968"/>
              <a:gd name="connsiteX18" fmla="*/ 129448 w 840648"/>
              <a:gd name="connsiteY18" fmla="*/ 5377502 h 6528968"/>
              <a:gd name="connsiteX19" fmla="*/ 120981 w 840648"/>
              <a:gd name="connsiteY19" fmla="*/ 5326702 h 6528968"/>
              <a:gd name="connsiteX20" fmla="*/ 104048 w 840648"/>
              <a:gd name="connsiteY20" fmla="*/ 5182769 h 6528968"/>
              <a:gd name="connsiteX21" fmla="*/ 95581 w 840648"/>
              <a:gd name="connsiteY21" fmla="*/ 5140436 h 6528968"/>
              <a:gd name="connsiteX22" fmla="*/ 78648 w 840648"/>
              <a:gd name="connsiteY22" fmla="*/ 5089636 h 6528968"/>
              <a:gd name="connsiteX23" fmla="*/ 70181 w 840648"/>
              <a:gd name="connsiteY23" fmla="*/ 5021902 h 6528968"/>
              <a:gd name="connsiteX24" fmla="*/ 61715 w 840648"/>
              <a:gd name="connsiteY24" fmla="*/ 4988036 h 6528968"/>
              <a:gd name="connsiteX25" fmla="*/ 53248 w 840648"/>
              <a:gd name="connsiteY25" fmla="*/ 4937236 h 6528968"/>
              <a:gd name="connsiteX26" fmla="*/ 19381 w 840648"/>
              <a:gd name="connsiteY26" fmla="*/ 4632436 h 6528968"/>
              <a:gd name="connsiteX27" fmla="*/ 6416 w 840648"/>
              <a:gd name="connsiteY27" fmla="*/ 4325916 h 6528968"/>
              <a:gd name="connsiteX28" fmla="*/ 12633 w 840648"/>
              <a:gd name="connsiteY28" fmla="*/ 4222067 h 6528968"/>
              <a:gd name="connsiteX29" fmla="*/ 6814 w 840648"/>
              <a:gd name="connsiteY29" fmla="*/ 4087525 h 6528968"/>
              <a:gd name="connsiteX30" fmla="*/ 66 w 840648"/>
              <a:gd name="connsiteY30" fmla="*/ 3833394 h 6528968"/>
              <a:gd name="connsiteX31" fmla="*/ 6417 w 840648"/>
              <a:gd name="connsiteY31" fmla="*/ 3752299 h 6528968"/>
              <a:gd name="connsiteX32" fmla="*/ 2448 w 840648"/>
              <a:gd name="connsiteY32" fmla="*/ 3531769 h 6528968"/>
              <a:gd name="connsiteX33" fmla="*/ 19381 w 840648"/>
              <a:gd name="connsiteY33" fmla="*/ 2879836 h 6528968"/>
              <a:gd name="connsiteX34" fmla="*/ 44781 w 840648"/>
              <a:gd name="connsiteY34" fmla="*/ 2405702 h 6528968"/>
              <a:gd name="connsiteX35" fmla="*/ 53248 w 840648"/>
              <a:gd name="connsiteY35" fmla="*/ 1694502 h 6528968"/>
              <a:gd name="connsiteX36" fmla="*/ 61715 w 840648"/>
              <a:gd name="connsiteY36" fmla="*/ 1643702 h 6528968"/>
              <a:gd name="connsiteX37" fmla="*/ 70181 w 840648"/>
              <a:gd name="connsiteY37" fmla="*/ 1584436 h 6528968"/>
              <a:gd name="connsiteX38" fmla="*/ 76399 w 840648"/>
              <a:gd name="connsiteY38" fmla="*/ 1464976 h 6528968"/>
              <a:gd name="connsiteX39" fmla="*/ 82617 w 840648"/>
              <a:gd name="connsiteY39" fmla="*/ 1350015 h 6528968"/>
              <a:gd name="connsiteX40" fmla="*/ 95581 w 840648"/>
              <a:gd name="connsiteY40" fmla="*/ 1203436 h 6528968"/>
              <a:gd name="connsiteX41" fmla="*/ 104048 w 840648"/>
              <a:gd name="connsiteY41" fmla="*/ 830902 h 6528968"/>
              <a:gd name="connsiteX42" fmla="*/ 112515 w 840648"/>
              <a:gd name="connsiteY42" fmla="*/ 754702 h 6528968"/>
              <a:gd name="connsiteX43" fmla="*/ 129448 w 840648"/>
              <a:gd name="connsiteY43" fmla="*/ 593836 h 6528968"/>
              <a:gd name="connsiteX44" fmla="*/ 146381 w 840648"/>
              <a:gd name="connsiteY44" fmla="*/ 314436 h 6528968"/>
              <a:gd name="connsiteX45" fmla="*/ 154848 w 840648"/>
              <a:gd name="connsiteY45" fmla="*/ 272102 h 6528968"/>
              <a:gd name="connsiteX46" fmla="*/ 166887 w 840648"/>
              <a:gd name="connsiteY46" fmla="*/ 37152 h 6528968"/>
              <a:gd name="connsiteX47" fmla="*/ 348259 w 840648"/>
              <a:gd name="connsiteY47" fmla="*/ 49191 h 6528968"/>
              <a:gd name="connsiteX48" fmla="*/ 402631 w 840648"/>
              <a:gd name="connsiteY48" fmla="*/ 50514 h 6528968"/>
              <a:gd name="connsiteX49" fmla="*/ 496690 w 840648"/>
              <a:gd name="connsiteY49" fmla="*/ 53160 h 6528968"/>
              <a:gd name="connsiteX50" fmla="*/ 459648 w 840648"/>
              <a:gd name="connsiteY50" fmla="*/ 390636 h 6528968"/>
              <a:gd name="connsiteX51" fmla="*/ 434248 w 840648"/>
              <a:gd name="connsiteY51" fmla="*/ 551502 h 6528968"/>
              <a:gd name="connsiteX52" fmla="*/ 408848 w 840648"/>
              <a:gd name="connsiteY52" fmla="*/ 686969 h 6528968"/>
              <a:gd name="connsiteX53" fmla="*/ 391915 w 840648"/>
              <a:gd name="connsiteY53" fmla="*/ 797036 h 6528968"/>
              <a:gd name="connsiteX54" fmla="*/ 382125 w 840648"/>
              <a:gd name="connsiteY54" fmla="*/ 1016508 h 6528968"/>
              <a:gd name="connsiteX55" fmla="*/ 341115 w 840648"/>
              <a:gd name="connsiteY55" fmla="*/ 1643702 h 6528968"/>
              <a:gd name="connsiteX56" fmla="*/ 324181 w 840648"/>
              <a:gd name="connsiteY56" fmla="*/ 1728369 h 6528968"/>
              <a:gd name="connsiteX57" fmla="*/ 315715 w 840648"/>
              <a:gd name="connsiteY57" fmla="*/ 1779169 h 6528968"/>
              <a:gd name="connsiteX58" fmla="*/ 307248 w 840648"/>
              <a:gd name="connsiteY58" fmla="*/ 1897702 h 6528968"/>
              <a:gd name="connsiteX59" fmla="*/ 301031 w 840648"/>
              <a:gd name="connsiteY59" fmla="*/ 2013589 h 6528968"/>
              <a:gd name="connsiteX60" fmla="*/ 281848 w 840648"/>
              <a:gd name="connsiteY60" fmla="*/ 2464969 h 6528968"/>
              <a:gd name="connsiteX61" fmla="*/ 264915 w 840648"/>
              <a:gd name="connsiteY61" fmla="*/ 2634302 h 6528968"/>
              <a:gd name="connsiteX62" fmla="*/ 256448 w 840648"/>
              <a:gd name="connsiteY62" fmla="*/ 2820569 h 6528968"/>
              <a:gd name="connsiteX63" fmla="*/ 247981 w 840648"/>
              <a:gd name="connsiteY63" fmla="*/ 3404769 h 6528968"/>
              <a:gd name="connsiteX64" fmla="*/ 250231 w 840648"/>
              <a:gd name="connsiteY64" fmla="*/ 3515762 h 6528968"/>
              <a:gd name="connsiteX65" fmla="*/ 244013 w 840648"/>
              <a:gd name="connsiteY65" fmla="*/ 3634295 h 6528968"/>
              <a:gd name="connsiteX66" fmla="*/ 242690 w 840648"/>
              <a:gd name="connsiteY66" fmla="*/ 3840670 h 6528968"/>
              <a:gd name="connsiteX67" fmla="*/ 241366 w 840648"/>
              <a:gd name="connsiteY67" fmla="*/ 3914224 h 6528968"/>
              <a:gd name="connsiteX68" fmla="*/ 242690 w 840648"/>
              <a:gd name="connsiteY68" fmla="*/ 4068741 h 6528968"/>
              <a:gd name="connsiteX69" fmla="*/ 248907 w 840648"/>
              <a:gd name="connsiteY69" fmla="*/ 4187274 h 6528968"/>
              <a:gd name="connsiteX70" fmla="*/ 253803 w 840648"/>
              <a:gd name="connsiteY70" fmla="*/ 4298664 h 6528968"/>
              <a:gd name="connsiteX71" fmla="*/ 264915 w 840648"/>
              <a:gd name="connsiteY71" fmla="*/ 4522369 h 6528968"/>
              <a:gd name="connsiteX72" fmla="*/ 273381 w 840648"/>
              <a:gd name="connsiteY72" fmla="*/ 4607036 h 6528968"/>
              <a:gd name="connsiteX73" fmla="*/ 290315 w 840648"/>
              <a:gd name="connsiteY73" fmla="*/ 4717102 h 6528968"/>
              <a:gd name="connsiteX74" fmla="*/ 315715 w 840648"/>
              <a:gd name="connsiteY74" fmla="*/ 4886436 h 6528968"/>
              <a:gd name="connsiteX75" fmla="*/ 332648 w 840648"/>
              <a:gd name="connsiteY75" fmla="*/ 5013436 h 6528968"/>
              <a:gd name="connsiteX76" fmla="*/ 358048 w 840648"/>
              <a:gd name="connsiteY76" fmla="*/ 5098102 h 6528968"/>
              <a:gd name="connsiteX77" fmla="*/ 366515 w 840648"/>
              <a:gd name="connsiteY77" fmla="*/ 5131969 h 6528968"/>
              <a:gd name="connsiteX78" fmla="*/ 383448 w 840648"/>
              <a:gd name="connsiteY78" fmla="*/ 5208169 h 6528968"/>
              <a:gd name="connsiteX79" fmla="*/ 408848 w 840648"/>
              <a:gd name="connsiteY79" fmla="*/ 5267436 h 6528968"/>
              <a:gd name="connsiteX80" fmla="*/ 493515 w 840648"/>
              <a:gd name="connsiteY80" fmla="*/ 5394436 h 6528968"/>
              <a:gd name="connsiteX81" fmla="*/ 552781 w 840648"/>
              <a:gd name="connsiteY81" fmla="*/ 5504502 h 6528968"/>
              <a:gd name="connsiteX82" fmla="*/ 586648 w 840648"/>
              <a:gd name="connsiteY82" fmla="*/ 5563769 h 6528968"/>
              <a:gd name="connsiteX83" fmla="*/ 620515 w 840648"/>
              <a:gd name="connsiteY83" fmla="*/ 5623036 h 6528968"/>
              <a:gd name="connsiteX84" fmla="*/ 671315 w 840648"/>
              <a:gd name="connsiteY84" fmla="*/ 5699236 h 6528968"/>
              <a:gd name="connsiteX85" fmla="*/ 734683 w 840648"/>
              <a:gd name="connsiteY85" fmla="*/ 5719342 h 6528968"/>
              <a:gd name="connsiteX86" fmla="*/ 840648 w 840648"/>
              <a:gd name="connsiteY86" fmla="*/ 5766967 h 6528968"/>
              <a:gd name="connsiteX0" fmla="*/ 840648 w 840648"/>
              <a:gd name="connsiteY0" fmla="*/ 5766967 h 6562107"/>
              <a:gd name="connsiteX1" fmla="*/ 357254 w 840648"/>
              <a:gd name="connsiteY1" fmla="*/ 6462293 h 6562107"/>
              <a:gd name="connsiteX2" fmla="*/ 314392 w 840648"/>
              <a:gd name="connsiteY2" fmla="*/ 6365852 h 6562107"/>
              <a:gd name="connsiteX3" fmla="*/ 296532 w 840648"/>
              <a:gd name="connsiteY3" fmla="*/ 6294416 h 6562107"/>
              <a:gd name="connsiteX4" fmla="*/ 294548 w 840648"/>
              <a:gd name="connsiteY4" fmla="*/ 6224302 h 6562107"/>
              <a:gd name="connsiteX5" fmla="*/ 301295 w 840648"/>
              <a:gd name="connsiteY5" fmla="*/ 6148498 h 6562107"/>
              <a:gd name="connsiteX6" fmla="*/ 307248 w 840648"/>
              <a:gd name="connsiteY6" fmla="*/ 6071769 h 6562107"/>
              <a:gd name="connsiteX7" fmla="*/ 309497 w 840648"/>
              <a:gd name="connsiteY7" fmla="*/ 5965803 h 6562107"/>
              <a:gd name="connsiteX8" fmla="*/ 281848 w 840648"/>
              <a:gd name="connsiteY8" fmla="*/ 5860102 h 6562107"/>
              <a:gd name="connsiteX9" fmla="*/ 247981 w 840648"/>
              <a:gd name="connsiteY9" fmla="*/ 5809302 h 6562107"/>
              <a:gd name="connsiteX10" fmla="*/ 239515 w 840648"/>
              <a:gd name="connsiteY10" fmla="*/ 5783902 h 6562107"/>
              <a:gd name="connsiteX11" fmla="*/ 222581 w 840648"/>
              <a:gd name="connsiteY11" fmla="*/ 5758502 h 6562107"/>
              <a:gd name="connsiteX12" fmla="*/ 197181 w 840648"/>
              <a:gd name="connsiteY12" fmla="*/ 5699236 h 6562107"/>
              <a:gd name="connsiteX13" fmla="*/ 188715 w 840648"/>
              <a:gd name="connsiteY13" fmla="*/ 5648436 h 6562107"/>
              <a:gd name="connsiteX14" fmla="*/ 180248 w 840648"/>
              <a:gd name="connsiteY14" fmla="*/ 5623036 h 6562107"/>
              <a:gd name="connsiteX15" fmla="*/ 171781 w 840648"/>
              <a:gd name="connsiteY15" fmla="*/ 5589169 h 6562107"/>
              <a:gd name="connsiteX16" fmla="*/ 154848 w 840648"/>
              <a:gd name="connsiteY16" fmla="*/ 5529902 h 6562107"/>
              <a:gd name="connsiteX17" fmla="*/ 137915 w 840648"/>
              <a:gd name="connsiteY17" fmla="*/ 5402902 h 6562107"/>
              <a:gd name="connsiteX18" fmla="*/ 129448 w 840648"/>
              <a:gd name="connsiteY18" fmla="*/ 5377502 h 6562107"/>
              <a:gd name="connsiteX19" fmla="*/ 120981 w 840648"/>
              <a:gd name="connsiteY19" fmla="*/ 5326702 h 6562107"/>
              <a:gd name="connsiteX20" fmla="*/ 104048 w 840648"/>
              <a:gd name="connsiteY20" fmla="*/ 5182769 h 6562107"/>
              <a:gd name="connsiteX21" fmla="*/ 95581 w 840648"/>
              <a:gd name="connsiteY21" fmla="*/ 5140436 h 6562107"/>
              <a:gd name="connsiteX22" fmla="*/ 78648 w 840648"/>
              <a:gd name="connsiteY22" fmla="*/ 5089636 h 6562107"/>
              <a:gd name="connsiteX23" fmla="*/ 70181 w 840648"/>
              <a:gd name="connsiteY23" fmla="*/ 5021902 h 6562107"/>
              <a:gd name="connsiteX24" fmla="*/ 61715 w 840648"/>
              <a:gd name="connsiteY24" fmla="*/ 4988036 h 6562107"/>
              <a:gd name="connsiteX25" fmla="*/ 53248 w 840648"/>
              <a:gd name="connsiteY25" fmla="*/ 4937236 h 6562107"/>
              <a:gd name="connsiteX26" fmla="*/ 19381 w 840648"/>
              <a:gd name="connsiteY26" fmla="*/ 4632436 h 6562107"/>
              <a:gd name="connsiteX27" fmla="*/ 6416 w 840648"/>
              <a:gd name="connsiteY27" fmla="*/ 4325916 h 6562107"/>
              <a:gd name="connsiteX28" fmla="*/ 12633 w 840648"/>
              <a:gd name="connsiteY28" fmla="*/ 4222067 h 6562107"/>
              <a:gd name="connsiteX29" fmla="*/ 6814 w 840648"/>
              <a:gd name="connsiteY29" fmla="*/ 4087525 h 6562107"/>
              <a:gd name="connsiteX30" fmla="*/ 66 w 840648"/>
              <a:gd name="connsiteY30" fmla="*/ 3833394 h 6562107"/>
              <a:gd name="connsiteX31" fmla="*/ 6417 w 840648"/>
              <a:gd name="connsiteY31" fmla="*/ 3752299 h 6562107"/>
              <a:gd name="connsiteX32" fmla="*/ 2448 w 840648"/>
              <a:gd name="connsiteY32" fmla="*/ 3531769 h 6562107"/>
              <a:gd name="connsiteX33" fmla="*/ 19381 w 840648"/>
              <a:gd name="connsiteY33" fmla="*/ 2879836 h 6562107"/>
              <a:gd name="connsiteX34" fmla="*/ 44781 w 840648"/>
              <a:gd name="connsiteY34" fmla="*/ 2405702 h 6562107"/>
              <a:gd name="connsiteX35" fmla="*/ 53248 w 840648"/>
              <a:gd name="connsiteY35" fmla="*/ 1694502 h 6562107"/>
              <a:gd name="connsiteX36" fmla="*/ 61715 w 840648"/>
              <a:gd name="connsiteY36" fmla="*/ 1643702 h 6562107"/>
              <a:gd name="connsiteX37" fmla="*/ 70181 w 840648"/>
              <a:gd name="connsiteY37" fmla="*/ 1584436 h 6562107"/>
              <a:gd name="connsiteX38" fmla="*/ 76399 w 840648"/>
              <a:gd name="connsiteY38" fmla="*/ 1464976 h 6562107"/>
              <a:gd name="connsiteX39" fmla="*/ 82617 w 840648"/>
              <a:gd name="connsiteY39" fmla="*/ 1350015 h 6562107"/>
              <a:gd name="connsiteX40" fmla="*/ 95581 w 840648"/>
              <a:gd name="connsiteY40" fmla="*/ 1203436 h 6562107"/>
              <a:gd name="connsiteX41" fmla="*/ 104048 w 840648"/>
              <a:gd name="connsiteY41" fmla="*/ 830902 h 6562107"/>
              <a:gd name="connsiteX42" fmla="*/ 112515 w 840648"/>
              <a:gd name="connsiteY42" fmla="*/ 754702 h 6562107"/>
              <a:gd name="connsiteX43" fmla="*/ 129448 w 840648"/>
              <a:gd name="connsiteY43" fmla="*/ 593836 h 6562107"/>
              <a:gd name="connsiteX44" fmla="*/ 146381 w 840648"/>
              <a:gd name="connsiteY44" fmla="*/ 314436 h 6562107"/>
              <a:gd name="connsiteX45" fmla="*/ 154848 w 840648"/>
              <a:gd name="connsiteY45" fmla="*/ 272102 h 6562107"/>
              <a:gd name="connsiteX46" fmla="*/ 166887 w 840648"/>
              <a:gd name="connsiteY46" fmla="*/ 37152 h 6562107"/>
              <a:gd name="connsiteX47" fmla="*/ 348259 w 840648"/>
              <a:gd name="connsiteY47" fmla="*/ 49191 h 6562107"/>
              <a:gd name="connsiteX48" fmla="*/ 402631 w 840648"/>
              <a:gd name="connsiteY48" fmla="*/ 50514 h 6562107"/>
              <a:gd name="connsiteX49" fmla="*/ 496690 w 840648"/>
              <a:gd name="connsiteY49" fmla="*/ 53160 h 6562107"/>
              <a:gd name="connsiteX50" fmla="*/ 459648 w 840648"/>
              <a:gd name="connsiteY50" fmla="*/ 390636 h 6562107"/>
              <a:gd name="connsiteX51" fmla="*/ 434248 w 840648"/>
              <a:gd name="connsiteY51" fmla="*/ 551502 h 6562107"/>
              <a:gd name="connsiteX52" fmla="*/ 408848 w 840648"/>
              <a:gd name="connsiteY52" fmla="*/ 686969 h 6562107"/>
              <a:gd name="connsiteX53" fmla="*/ 391915 w 840648"/>
              <a:gd name="connsiteY53" fmla="*/ 797036 h 6562107"/>
              <a:gd name="connsiteX54" fmla="*/ 382125 w 840648"/>
              <a:gd name="connsiteY54" fmla="*/ 1016508 h 6562107"/>
              <a:gd name="connsiteX55" fmla="*/ 341115 w 840648"/>
              <a:gd name="connsiteY55" fmla="*/ 1643702 h 6562107"/>
              <a:gd name="connsiteX56" fmla="*/ 324181 w 840648"/>
              <a:gd name="connsiteY56" fmla="*/ 1728369 h 6562107"/>
              <a:gd name="connsiteX57" fmla="*/ 315715 w 840648"/>
              <a:gd name="connsiteY57" fmla="*/ 1779169 h 6562107"/>
              <a:gd name="connsiteX58" fmla="*/ 307248 w 840648"/>
              <a:gd name="connsiteY58" fmla="*/ 1897702 h 6562107"/>
              <a:gd name="connsiteX59" fmla="*/ 301031 w 840648"/>
              <a:gd name="connsiteY59" fmla="*/ 2013589 h 6562107"/>
              <a:gd name="connsiteX60" fmla="*/ 281848 w 840648"/>
              <a:gd name="connsiteY60" fmla="*/ 2464969 h 6562107"/>
              <a:gd name="connsiteX61" fmla="*/ 264915 w 840648"/>
              <a:gd name="connsiteY61" fmla="*/ 2634302 h 6562107"/>
              <a:gd name="connsiteX62" fmla="*/ 256448 w 840648"/>
              <a:gd name="connsiteY62" fmla="*/ 2820569 h 6562107"/>
              <a:gd name="connsiteX63" fmla="*/ 247981 w 840648"/>
              <a:gd name="connsiteY63" fmla="*/ 3404769 h 6562107"/>
              <a:gd name="connsiteX64" fmla="*/ 250231 w 840648"/>
              <a:gd name="connsiteY64" fmla="*/ 3515762 h 6562107"/>
              <a:gd name="connsiteX65" fmla="*/ 244013 w 840648"/>
              <a:gd name="connsiteY65" fmla="*/ 3634295 h 6562107"/>
              <a:gd name="connsiteX66" fmla="*/ 242690 w 840648"/>
              <a:gd name="connsiteY66" fmla="*/ 3840670 h 6562107"/>
              <a:gd name="connsiteX67" fmla="*/ 241366 w 840648"/>
              <a:gd name="connsiteY67" fmla="*/ 3914224 h 6562107"/>
              <a:gd name="connsiteX68" fmla="*/ 242690 w 840648"/>
              <a:gd name="connsiteY68" fmla="*/ 4068741 h 6562107"/>
              <a:gd name="connsiteX69" fmla="*/ 248907 w 840648"/>
              <a:gd name="connsiteY69" fmla="*/ 4187274 h 6562107"/>
              <a:gd name="connsiteX70" fmla="*/ 253803 w 840648"/>
              <a:gd name="connsiteY70" fmla="*/ 4298664 h 6562107"/>
              <a:gd name="connsiteX71" fmla="*/ 264915 w 840648"/>
              <a:gd name="connsiteY71" fmla="*/ 4522369 h 6562107"/>
              <a:gd name="connsiteX72" fmla="*/ 273381 w 840648"/>
              <a:gd name="connsiteY72" fmla="*/ 4607036 h 6562107"/>
              <a:gd name="connsiteX73" fmla="*/ 290315 w 840648"/>
              <a:gd name="connsiteY73" fmla="*/ 4717102 h 6562107"/>
              <a:gd name="connsiteX74" fmla="*/ 315715 w 840648"/>
              <a:gd name="connsiteY74" fmla="*/ 4886436 h 6562107"/>
              <a:gd name="connsiteX75" fmla="*/ 332648 w 840648"/>
              <a:gd name="connsiteY75" fmla="*/ 5013436 h 6562107"/>
              <a:gd name="connsiteX76" fmla="*/ 358048 w 840648"/>
              <a:gd name="connsiteY76" fmla="*/ 5098102 h 6562107"/>
              <a:gd name="connsiteX77" fmla="*/ 366515 w 840648"/>
              <a:gd name="connsiteY77" fmla="*/ 5131969 h 6562107"/>
              <a:gd name="connsiteX78" fmla="*/ 383448 w 840648"/>
              <a:gd name="connsiteY78" fmla="*/ 5208169 h 6562107"/>
              <a:gd name="connsiteX79" fmla="*/ 408848 w 840648"/>
              <a:gd name="connsiteY79" fmla="*/ 5267436 h 6562107"/>
              <a:gd name="connsiteX80" fmla="*/ 493515 w 840648"/>
              <a:gd name="connsiteY80" fmla="*/ 5394436 h 6562107"/>
              <a:gd name="connsiteX81" fmla="*/ 552781 w 840648"/>
              <a:gd name="connsiteY81" fmla="*/ 5504502 h 6562107"/>
              <a:gd name="connsiteX82" fmla="*/ 586648 w 840648"/>
              <a:gd name="connsiteY82" fmla="*/ 5563769 h 6562107"/>
              <a:gd name="connsiteX83" fmla="*/ 620515 w 840648"/>
              <a:gd name="connsiteY83" fmla="*/ 5623036 h 6562107"/>
              <a:gd name="connsiteX84" fmla="*/ 671315 w 840648"/>
              <a:gd name="connsiteY84" fmla="*/ 5699236 h 6562107"/>
              <a:gd name="connsiteX85" fmla="*/ 734683 w 840648"/>
              <a:gd name="connsiteY85" fmla="*/ 5719342 h 6562107"/>
              <a:gd name="connsiteX86" fmla="*/ 840648 w 840648"/>
              <a:gd name="connsiteY86" fmla="*/ 5766967 h 6562107"/>
              <a:gd name="connsiteX0" fmla="*/ 840648 w 840648"/>
              <a:gd name="connsiteY0" fmla="*/ 5766967 h 6562107"/>
              <a:gd name="connsiteX1" fmla="*/ 357254 w 840648"/>
              <a:gd name="connsiteY1" fmla="*/ 6462293 h 6562107"/>
              <a:gd name="connsiteX2" fmla="*/ 314392 w 840648"/>
              <a:gd name="connsiteY2" fmla="*/ 6365852 h 6562107"/>
              <a:gd name="connsiteX3" fmla="*/ 296532 w 840648"/>
              <a:gd name="connsiteY3" fmla="*/ 6294416 h 6562107"/>
              <a:gd name="connsiteX4" fmla="*/ 294548 w 840648"/>
              <a:gd name="connsiteY4" fmla="*/ 6224302 h 6562107"/>
              <a:gd name="connsiteX5" fmla="*/ 301295 w 840648"/>
              <a:gd name="connsiteY5" fmla="*/ 6148498 h 6562107"/>
              <a:gd name="connsiteX6" fmla="*/ 307248 w 840648"/>
              <a:gd name="connsiteY6" fmla="*/ 6071769 h 6562107"/>
              <a:gd name="connsiteX7" fmla="*/ 309497 w 840648"/>
              <a:gd name="connsiteY7" fmla="*/ 5965803 h 6562107"/>
              <a:gd name="connsiteX8" fmla="*/ 281848 w 840648"/>
              <a:gd name="connsiteY8" fmla="*/ 5860102 h 6562107"/>
              <a:gd name="connsiteX9" fmla="*/ 247981 w 840648"/>
              <a:gd name="connsiteY9" fmla="*/ 5809302 h 6562107"/>
              <a:gd name="connsiteX10" fmla="*/ 239515 w 840648"/>
              <a:gd name="connsiteY10" fmla="*/ 5783902 h 6562107"/>
              <a:gd name="connsiteX11" fmla="*/ 222581 w 840648"/>
              <a:gd name="connsiteY11" fmla="*/ 5758502 h 6562107"/>
              <a:gd name="connsiteX12" fmla="*/ 197181 w 840648"/>
              <a:gd name="connsiteY12" fmla="*/ 5699236 h 6562107"/>
              <a:gd name="connsiteX13" fmla="*/ 188715 w 840648"/>
              <a:gd name="connsiteY13" fmla="*/ 5648436 h 6562107"/>
              <a:gd name="connsiteX14" fmla="*/ 180248 w 840648"/>
              <a:gd name="connsiteY14" fmla="*/ 5623036 h 6562107"/>
              <a:gd name="connsiteX15" fmla="*/ 171781 w 840648"/>
              <a:gd name="connsiteY15" fmla="*/ 5589169 h 6562107"/>
              <a:gd name="connsiteX16" fmla="*/ 154848 w 840648"/>
              <a:gd name="connsiteY16" fmla="*/ 5529902 h 6562107"/>
              <a:gd name="connsiteX17" fmla="*/ 137915 w 840648"/>
              <a:gd name="connsiteY17" fmla="*/ 5402902 h 6562107"/>
              <a:gd name="connsiteX18" fmla="*/ 129448 w 840648"/>
              <a:gd name="connsiteY18" fmla="*/ 5377502 h 6562107"/>
              <a:gd name="connsiteX19" fmla="*/ 120981 w 840648"/>
              <a:gd name="connsiteY19" fmla="*/ 5326702 h 6562107"/>
              <a:gd name="connsiteX20" fmla="*/ 104048 w 840648"/>
              <a:gd name="connsiteY20" fmla="*/ 5182769 h 6562107"/>
              <a:gd name="connsiteX21" fmla="*/ 95581 w 840648"/>
              <a:gd name="connsiteY21" fmla="*/ 5140436 h 6562107"/>
              <a:gd name="connsiteX22" fmla="*/ 78648 w 840648"/>
              <a:gd name="connsiteY22" fmla="*/ 5089636 h 6562107"/>
              <a:gd name="connsiteX23" fmla="*/ 70181 w 840648"/>
              <a:gd name="connsiteY23" fmla="*/ 5021902 h 6562107"/>
              <a:gd name="connsiteX24" fmla="*/ 61715 w 840648"/>
              <a:gd name="connsiteY24" fmla="*/ 4988036 h 6562107"/>
              <a:gd name="connsiteX25" fmla="*/ 53248 w 840648"/>
              <a:gd name="connsiteY25" fmla="*/ 4937236 h 6562107"/>
              <a:gd name="connsiteX26" fmla="*/ 19381 w 840648"/>
              <a:gd name="connsiteY26" fmla="*/ 4632436 h 6562107"/>
              <a:gd name="connsiteX27" fmla="*/ 6416 w 840648"/>
              <a:gd name="connsiteY27" fmla="*/ 4325916 h 6562107"/>
              <a:gd name="connsiteX28" fmla="*/ 12633 w 840648"/>
              <a:gd name="connsiteY28" fmla="*/ 4222067 h 6562107"/>
              <a:gd name="connsiteX29" fmla="*/ 6814 w 840648"/>
              <a:gd name="connsiteY29" fmla="*/ 4087525 h 6562107"/>
              <a:gd name="connsiteX30" fmla="*/ 66 w 840648"/>
              <a:gd name="connsiteY30" fmla="*/ 3833394 h 6562107"/>
              <a:gd name="connsiteX31" fmla="*/ 6417 w 840648"/>
              <a:gd name="connsiteY31" fmla="*/ 3752299 h 6562107"/>
              <a:gd name="connsiteX32" fmla="*/ 2448 w 840648"/>
              <a:gd name="connsiteY32" fmla="*/ 3531769 h 6562107"/>
              <a:gd name="connsiteX33" fmla="*/ 19381 w 840648"/>
              <a:gd name="connsiteY33" fmla="*/ 2879836 h 6562107"/>
              <a:gd name="connsiteX34" fmla="*/ 44781 w 840648"/>
              <a:gd name="connsiteY34" fmla="*/ 2405702 h 6562107"/>
              <a:gd name="connsiteX35" fmla="*/ 53248 w 840648"/>
              <a:gd name="connsiteY35" fmla="*/ 1694502 h 6562107"/>
              <a:gd name="connsiteX36" fmla="*/ 61715 w 840648"/>
              <a:gd name="connsiteY36" fmla="*/ 1643702 h 6562107"/>
              <a:gd name="connsiteX37" fmla="*/ 70181 w 840648"/>
              <a:gd name="connsiteY37" fmla="*/ 1584436 h 6562107"/>
              <a:gd name="connsiteX38" fmla="*/ 76399 w 840648"/>
              <a:gd name="connsiteY38" fmla="*/ 1464976 h 6562107"/>
              <a:gd name="connsiteX39" fmla="*/ 82617 w 840648"/>
              <a:gd name="connsiteY39" fmla="*/ 1350015 h 6562107"/>
              <a:gd name="connsiteX40" fmla="*/ 95581 w 840648"/>
              <a:gd name="connsiteY40" fmla="*/ 1203436 h 6562107"/>
              <a:gd name="connsiteX41" fmla="*/ 104048 w 840648"/>
              <a:gd name="connsiteY41" fmla="*/ 830902 h 6562107"/>
              <a:gd name="connsiteX42" fmla="*/ 112515 w 840648"/>
              <a:gd name="connsiteY42" fmla="*/ 754702 h 6562107"/>
              <a:gd name="connsiteX43" fmla="*/ 129448 w 840648"/>
              <a:gd name="connsiteY43" fmla="*/ 593836 h 6562107"/>
              <a:gd name="connsiteX44" fmla="*/ 146381 w 840648"/>
              <a:gd name="connsiteY44" fmla="*/ 314436 h 6562107"/>
              <a:gd name="connsiteX45" fmla="*/ 154848 w 840648"/>
              <a:gd name="connsiteY45" fmla="*/ 272102 h 6562107"/>
              <a:gd name="connsiteX46" fmla="*/ 166887 w 840648"/>
              <a:gd name="connsiteY46" fmla="*/ 37152 h 6562107"/>
              <a:gd name="connsiteX47" fmla="*/ 348259 w 840648"/>
              <a:gd name="connsiteY47" fmla="*/ 49191 h 6562107"/>
              <a:gd name="connsiteX48" fmla="*/ 402631 w 840648"/>
              <a:gd name="connsiteY48" fmla="*/ 50514 h 6562107"/>
              <a:gd name="connsiteX49" fmla="*/ 496690 w 840648"/>
              <a:gd name="connsiteY49" fmla="*/ 53160 h 6562107"/>
              <a:gd name="connsiteX50" fmla="*/ 459648 w 840648"/>
              <a:gd name="connsiteY50" fmla="*/ 390636 h 6562107"/>
              <a:gd name="connsiteX51" fmla="*/ 434248 w 840648"/>
              <a:gd name="connsiteY51" fmla="*/ 551502 h 6562107"/>
              <a:gd name="connsiteX52" fmla="*/ 408848 w 840648"/>
              <a:gd name="connsiteY52" fmla="*/ 686969 h 6562107"/>
              <a:gd name="connsiteX53" fmla="*/ 391915 w 840648"/>
              <a:gd name="connsiteY53" fmla="*/ 797036 h 6562107"/>
              <a:gd name="connsiteX54" fmla="*/ 382125 w 840648"/>
              <a:gd name="connsiteY54" fmla="*/ 1016508 h 6562107"/>
              <a:gd name="connsiteX55" fmla="*/ 341115 w 840648"/>
              <a:gd name="connsiteY55" fmla="*/ 1643702 h 6562107"/>
              <a:gd name="connsiteX56" fmla="*/ 324181 w 840648"/>
              <a:gd name="connsiteY56" fmla="*/ 1728369 h 6562107"/>
              <a:gd name="connsiteX57" fmla="*/ 315715 w 840648"/>
              <a:gd name="connsiteY57" fmla="*/ 1779169 h 6562107"/>
              <a:gd name="connsiteX58" fmla="*/ 307248 w 840648"/>
              <a:gd name="connsiteY58" fmla="*/ 1897702 h 6562107"/>
              <a:gd name="connsiteX59" fmla="*/ 301031 w 840648"/>
              <a:gd name="connsiteY59" fmla="*/ 2013589 h 6562107"/>
              <a:gd name="connsiteX60" fmla="*/ 281848 w 840648"/>
              <a:gd name="connsiteY60" fmla="*/ 2464969 h 6562107"/>
              <a:gd name="connsiteX61" fmla="*/ 264915 w 840648"/>
              <a:gd name="connsiteY61" fmla="*/ 2634302 h 6562107"/>
              <a:gd name="connsiteX62" fmla="*/ 256448 w 840648"/>
              <a:gd name="connsiteY62" fmla="*/ 2820569 h 6562107"/>
              <a:gd name="connsiteX63" fmla="*/ 247981 w 840648"/>
              <a:gd name="connsiteY63" fmla="*/ 3404769 h 6562107"/>
              <a:gd name="connsiteX64" fmla="*/ 250231 w 840648"/>
              <a:gd name="connsiteY64" fmla="*/ 3515762 h 6562107"/>
              <a:gd name="connsiteX65" fmla="*/ 244013 w 840648"/>
              <a:gd name="connsiteY65" fmla="*/ 3634295 h 6562107"/>
              <a:gd name="connsiteX66" fmla="*/ 242690 w 840648"/>
              <a:gd name="connsiteY66" fmla="*/ 3840670 h 6562107"/>
              <a:gd name="connsiteX67" fmla="*/ 241366 w 840648"/>
              <a:gd name="connsiteY67" fmla="*/ 3914224 h 6562107"/>
              <a:gd name="connsiteX68" fmla="*/ 242690 w 840648"/>
              <a:gd name="connsiteY68" fmla="*/ 4068741 h 6562107"/>
              <a:gd name="connsiteX69" fmla="*/ 248907 w 840648"/>
              <a:gd name="connsiteY69" fmla="*/ 4187274 h 6562107"/>
              <a:gd name="connsiteX70" fmla="*/ 253803 w 840648"/>
              <a:gd name="connsiteY70" fmla="*/ 4298664 h 6562107"/>
              <a:gd name="connsiteX71" fmla="*/ 264915 w 840648"/>
              <a:gd name="connsiteY71" fmla="*/ 4522369 h 6562107"/>
              <a:gd name="connsiteX72" fmla="*/ 273381 w 840648"/>
              <a:gd name="connsiteY72" fmla="*/ 4607036 h 6562107"/>
              <a:gd name="connsiteX73" fmla="*/ 290315 w 840648"/>
              <a:gd name="connsiteY73" fmla="*/ 4717102 h 6562107"/>
              <a:gd name="connsiteX74" fmla="*/ 315715 w 840648"/>
              <a:gd name="connsiteY74" fmla="*/ 4886436 h 6562107"/>
              <a:gd name="connsiteX75" fmla="*/ 332648 w 840648"/>
              <a:gd name="connsiteY75" fmla="*/ 5013436 h 6562107"/>
              <a:gd name="connsiteX76" fmla="*/ 358048 w 840648"/>
              <a:gd name="connsiteY76" fmla="*/ 5098102 h 6562107"/>
              <a:gd name="connsiteX77" fmla="*/ 366515 w 840648"/>
              <a:gd name="connsiteY77" fmla="*/ 5131969 h 6562107"/>
              <a:gd name="connsiteX78" fmla="*/ 383448 w 840648"/>
              <a:gd name="connsiteY78" fmla="*/ 5208169 h 6562107"/>
              <a:gd name="connsiteX79" fmla="*/ 408848 w 840648"/>
              <a:gd name="connsiteY79" fmla="*/ 5267436 h 6562107"/>
              <a:gd name="connsiteX80" fmla="*/ 493515 w 840648"/>
              <a:gd name="connsiteY80" fmla="*/ 5394436 h 6562107"/>
              <a:gd name="connsiteX81" fmla="*/ 552781 w 840648"/>
              <a:gd name="connsiteY81" fmla="*/ 5504502 h 6562107"/>
              <a:gd name="connsiteX82" fmla="*/ 586648 w 840648"/>
              <a:gd name="connsiteY82" fmla="*/ 5563769 h 6562107"/>
              <a:gd name="connsiteX83" fmla="*/ 620515 w 840648"/>
              <a:gd name="connsiteY83" fmla="*/ 5623036 h 6562107"/>
              <a:gd name="connsiteX84" fmla="*/ 671315 w 840648"/>
              <a:gd name="connsiteY84" fmla="*/ 5699236 h 6562107"/>
              <a:gd name="connsiteX85" fmla="*/ 734683 w 840648"/>
              <a:gd name="connsiteY85" fmla="*/ 5719342 h 6562107"/>
              <a:gd name="connsiteX86" fmla="*/ 840648 w 840648"/>
              <a:gd name="connsiteY86" fmla="*/ 5766967 h 6562107"/>
              <a:gd name="connsiteX0" fmla="*/ 840648 w 882548"/>
              <a:gd name="connsiteY0" fmla="*/ 5766967 h 6562107"/>
              <a:gd name="connsiteX1" fmla="*/ 357254 w 882548"/>
              <a:gd name="connsiteY1" fmla="*/ 6462293 h 6562107"/>
              <a:gd name="connsiteX2" fmla="*/ 314392 w 882548"/>
              <a:gd name="connsiteY2" fmla="*/ 6365852 h 6562107"/>
              <a:gd name="connsiteX3" fmla="*/ 296532 w 882548"/>
              <a:gd name="connsiteY3" fmla="*/ 6294416 h 6562107"/>
              <a:gd name="connsiteX4" fmla="*/ 294548 w 882548"/>
              <a:gd name="connsiteY4" fmla="*/ 6224302 h 6562107"/>
              <a:gd name="connsiteX5" fmla="*/ 301295 w 882548"/>
              <a:gd name="connsiteY5" fmla="*/ 6148498 h 6562107"/>
              <a:gd name="connsiteX6" fmla="*/ 307248 w 882548"/>
              <a:gd name="connsiteY6" fmla="*/ 6071769 h 6562107"/>
              <a:gd name="connsiteX7" fmla="*/ 309497 w 882548"/>
              <a:gd name="connsiteY7" fmla="*/ 5965803 h 6562107"/>
              <a:gd name="connsiteX8" fmla="*/ 281848 w 882548"/>
              <a:gd name="connsiteY8" fmla="*/ 5860102 h 6562107"/>
              <a:gd name="connsiteX9" fmla="*/ 247981 w 882548"/>
              <a:gd name="connsiteY9" fmla="*/ 5809302 h 6562107"/>
              <a:gd name="connsiteX10" fmla="*/ 239515 w 882548"/>
              <a:gd name="connsiteY10" fmla="*/ 5783902 h 6562107"/>
              <a:gd name="connsiteX11" fmla="*/ 222581 w 882548"/>
              <a:gd name="connsiteY11" fmla="*/ 5758502 h 6562107"/>
              <a:gd name="connsiteX12" fmla="*/ 197181 w 882548"/>
              <a:gd name="connsiteY12" fmla="*/ 5699236 h 6562107"/>
              <a:gd name="connsiteX13" fmla="*/ 188715 w 882548"/>
              <a:gd name="connsiteY13" fmla="*/ 5648436 h 6562107"/>
              <a:gd name="connsiteX14" fmla="*/ 180248 w 882548"/>
              <a:gd name="connsiteY14" fmla="*/ 5623036 h 6562107"/>
              <a:gd name="connsiteX15" fmla="*/ 171781 w 882548"/>
              <a:gd name="connsiteY15" fmla="*/ 5589169 h 6562107"/>
              <a:gd name="connsiteX16" fmla="*/ 154848 w 882548"/>
              <a:gd name="connsiteY16" fmla="*/ 5529902 h 6562107"/>
              <a:gd name="connsiteX17" fmla="*/ 137915 w 882548"/>
              <a:gd name="connsiteY17" fmla="*/ 5402902 h 6562107"/>
              <a:gd name="connsiteX18" fmla="*/ 129448 w 882548"/>
              <a:gd name="connsiteY18" fmla="*/ 5377502 h 6562107"/>
              <a:gd name="connsiteX19" fmla="*/ 120981 w 882548"/>
              <a:gd name="connsiteY19" fmla="*/ 5326702 h 6562107"/>
              <a:gd name="connsiteX20" fmla="*/ 104048 w 882548"/>
              <a:gd name="connsiteY20" fmla="*/ 5182769 h 6562107"/>
              <a:gd name="connsiteX21" fmla="*/ 95581 w 882548"/>
              <a:gd name="connsiteY21" fmla="*/ 5140436 h 6562107"/>
              <a:gd name="connsiteX22" fmla="*/ 78648 w 882548"/>
              <a:gd name="connsiteY22" fmla="*/ 5089636 h 6562107"/>
              <a:gd name="connsiteX23" fmla="*/ 70181 w 882548"/>
              <a:gd name="connsiteY23" fmla="*/ 5021902 h 6562107"/>
              <a:gd name="connsiteX24" fmla="*/ 61715 w 882548"/>
              <a:gd name="connsiteY24" fmla="*/ 4988036 h 6562107"/>
              <a:gd name="connsiteX25" fmla="*/ 53248 w 882548"/>
              <a:gd name="connsiteY25" fmla="*/ 4937236 h 6562107"/>
              <a:gd name="connsiteX26" fmla="*/ 19381 w 882548"/>
              <a:gd name="connsiteY26" fmla="*/ 4632436 h 6562107"/>
              <a:gd name="connsiteX27" fmla="*/ 6416 w 882548"/>
              <a:gd name="connsiteY27" fmla="*/ 4325916 h 6562107"/>
              <a:gd name="connsiteX28" fmla="*/ 12633 w 882548"/>
              <a:gd name="connsiteY28" fmla="*/ 4222067 h 6562107"/>
              <a:gd name="connsiteX29" fmla="*/ 6814 w 882548"/>
              <a:gd name="connsiteY29" fmla="*/ 4087525 h 6562107"/>
              <a:gd name="connsiteX30" fmla="*/ 66 w 882548"/>
              <a:gd name="connsiteY30" fmla="*/ 3833394 h 6562107"/>
              <a:gd name="connsiteX31" fmla="*/ 6417 w 882548"/>
              <a:gd name="connsiteY31" fmla="*/ 3752299 h 6562107"/>
              <a:gd name="connsiteX32" fmla="*/ 2448 w 882548"/>
              <a:gd name="connsiteY32" fmla="*/ 3531769 h 6562107"/>
              <a:gd name="connsiteX33" fmla="*/ 19381 w 882548"/>
              <a:gd name="connsiteY33" fmla="*/ 2879836 h 6562107"/>
              <a:gd name="connsiteX34" fmla="*/ 44781 w 882548"/>
              <a:gd name="connsiteY34" fmla="*/ 2405702 h 6562107"/>
              <a:gd name="connsiteX35" fmla="*/ 53248 w 882548"/>
              <a:gd name="connsiteY35" fmla="*/ 1694502 h 6562107"/>
              <a:gd name="connsiteX36" fmla="*/ 61715 w 882548"/>
              <a:gd name="connsiteY36" fmla="*/ 1643702 h 6562107"/>
              <a:gd name="connsiteX37" fmla="*/ 70181 w 882548"/>
              <a:gd name="connsiteY37" fmla="*/ 1584436 h 6562107"/>
              <a:gd name="connsiteX38" fmla="*/ 76399 w 882548"/>
              <a:gd name="connsiteY38" fmla="*/ 1464976 h 6562107"/>
              <a:gd name="connsiteX39" fmla="*/ 82617 w 882548"/>
              <a:gd name="connsiteY39" fmla="*/ 1350015 h 6562107"/>
              <a:gd name="connsiteX40" fmla="*/ 95581 w 882548"/>
              <a:gd name="connsiteY40" fmla="*/ 1203436 h 6562107"/>
              <a:gd name="connsiteX41" fmla="*/ 104048 w 882548"/>
              <a:gd name="connsiteY41" fmla="*/ 830902 h 6562107"/>
              <a:gd name="connsiteX42" fmla="*/ 112515 w 882548"/>
              <a:gd name="connsiteY42" fmla="*/ 754702 h 6562107"/>
              <a:gd name="connsiteX43" fmla="*/ 129448 w 882548"/>
              <a:gd name="connsiteY43" fmla="*/ 593836 h 6562107"/>
              <a:gd name="connsiteX44" fmla="*/ 146381 w 882548"/>
              <a:gd name="connsiteY44" fmla="*/ 314436 h 6562107"/>
              <a:gd name="connsiteX45" fmla="*/ 154848 w 882548"/>
              <a:gd name="connsiteY45" fmla="*/ 272102 h 6562107"/>
              <a:gd name="connsiteX46" fmla="*/ 166887 w 882548"/>
              <a:gd name="connsiteY46" fmla="*/ 37152 h 6562107"/>
              <a:gd name="connsiteX47" fmla="*/ 348259 w 882548"/>
              <a:gd name="connsiteY47" fmla="*/ 49191 h 6562107"/>
              <a:gd name="connsiteX48" fmla="*/ 402631 w 882548"/>
              <a:gd name="connsiteY48" fmla="*/ 50514 h 6562107"/>
              <a:gd name="connsiteX49" fmla="*/ 496690 w 882548"/>
              <a:gd name="connsiteY49" fmla="*/ 53160 h 6562107"/>
              <a:gd name="connsiteX50" fmla="*/ 459648 w 882548"/>
              <a:gd name="connsiteY50" fmla="*/ 390636 h 6562107"/>
              <a:gd name="connsiteX51" fmla="*/ 434248 w 882548"/>
              <a:gd name="connsiteY51" fmla="*/ 551502 h 6562107"/>
              <a:gd name="connsiteX52" fmla="*/ 408848 w 882548"/>
              <a:gd name="connsiteY52" fmla="*/ 686969 h 6562107"/>
              <a:gd name="connsiteX53" fmla="*/ 391915 w 882548"/>
              <a:gd name="connsiteY53" fmla="*/ 797036 h 6562107"/>
              <a:gd name="connsiteX54" fmla="*/ 382125 w 882548"/>
              <a:gd name="connsiteY54" fmla="*/ 1016508 h 6562107"/>
              <a:gd name="connsiteX55" fmla="*/ 341115 w 882548"/>
              <a:gd name="connsiteY55" fmla="*/ 1643702 h 6562107"/>
              <a:gd name="connsiteX56" fmla="*/ 324181 w 882548"/>
              <a:gd name="connsiteY56" fmla="*/ 1728369 h 6562107"/>
              <a:gd name="connsiteX57" fmla="*/ 315715 w 882548"/>
              <a:gd name="connsiteY57" fmla="*/ 1779169 h 6562107"/>
              <a:gd name="connsiteX58" fmla="*/ 307248 w 882548"/>
              <a:gd name="connsiteY58" fmla="*/ 1897702 h 6562107"/>
              <a:gd name="connsiteX59" fmla="*/ 301031 w 882548"/>
              <a:gd name="connsiteY59" fmla="*/ 2013589 h 6562107"/>
              <a:gd name="connsiteX60" fmla="*/ 281848 w 882548"/>
              <a:gd name="connsiteY60" fmla="*/ 2464969 h 6562107"/>
              <a:gd name="connsiteX61" fmla="*/ 264915 w 882548"/>
              <a:gd name="connsiteY61" fmla="*/ 2634302 h 6562107"/>
              <a:gd name="connsiteX62" fmla="*/ 256448 w 882548"/>
              <a:gd name="connsiteY62" fmla="*/ 2820569 h 6562107"/>
              <a:gd name="connsiteX63" fmla="*/ 247981 w 882548"/>
              <a:gd name="connsiteY63" fmla="*/ 3404769 h 6562107"/>
              <a:gd name="connsiteX64" fmla="*/ 250231 w 882548"/>
              <a:gd name="connsiteY64" fmla="*/ 3515762 h 6562107"/>
              <a:gd name="connsiteX65" fmla="*/ 244013 w 882548"/>
              <a:gd name="connsiteY65" fmla="*/ 3634295 h 6562107"/>
              <a:gd name="connsiteX66" fmla="*/ 242690 w 882548"/>
              <a:gd name="connsiteY66" fmla="*/ 3840670 h 6562107"/>
              <a:gd name="connsiteX67" fmla="*/ 241366 w 882548"/>
              <a:gd name="connsiteY67" fmla="*/ 3914224 h 6562107"/>
              <a:gd name="connsiteX68" fmla="*/ 242690 w 882548"/>
              <a:gd name="connsiteY68" fmla="*/ 4068741 h 6562107"/>
              <a:gd name="connsiteX69" fmla="*/ 248907 w 882548"/>
              <a:gd name="connsiteY69" fmla="*/ 4187274 h 6562107"/>
              <a:gd name="connsiteX70" fmla="*/ 253803 w 882548"/>
              <a:gd name="connsiteY70" fmla="*/ 4298664 h 6562107"/>
              <a:gd name="connsiteX71" fmla="*/ 264915 w 882548"/>
              <a:gd name="connsiteY71" fmla="*/ 4522369 h 6562107"/>
              <a:gd name="connsiteX72" fmla="*/ 273381 w 882548"/>
              <a:gd name="connsiteY72" fmla="*/ 4607036 h 6562107"/>
              <a:gd name="connsiteX73" fmla="*/ 290315 w 882548"/>
              <a:gd name="connsiteY73" fmla="*/ 4717102 h 6562107"/>
              <a:gd name="connsiteX74" fmla="*/ 315715 w 882548"/>
              <a:gd name="connsiteY74" fmla="*/ 4886436 h 6562107"/>
              <a:gd name="connsiteX75" fmla="*/ 332648 w 882548"/>
              <a:gd name="connsiteY75" fmla="*/ 5013436 h 6562107"/>
              <a:gd name="connsiteX76" fmla="*/ 358048 w 882548"/>
              <a:gd name="connsiteY76" fmla="*/ 5098102 h 6562107"/>
              <a:gd name="connsiteX77" fmla="*/ 366515 w 882548"/>
              <a:gd name="connsiteY77" fmla="*/ 5131969 h 6562107"/>
              <a:gd name="connsiteX78" fmla="*/ 383448 w 882548"/>
              <a:gd name="connsiteY78" fmla="*/ 5208169 h 6562107"/>
              <a:gd name="connsiteX79" fmla="*/ 408848 w 882548"/>
              <a:gd name="connsiteY79" fmla="*/ 5267436 h 6562107"/>
              <a:gd name="connsiteX80" fmla="*/ 493515 w 882548"/>
              <a:gd name="connsiteY80" fmla="*/ 5394436 h 6562107"/>
              <a:gd name="connsiteX81" fmla="*/ 552781 w 882548"/>
              <a:gd name="connsiteY81" fmla="*/ 5504502 h 6562107"/>
              <a:gd name="connsiteX82" fmla="*/ 586648 w 882548"/>
              <a:gd name="connsiteY82" fmla="*/ 5563769 h 6562107"/>
              <a:gd name="connsiteX83" fmla="*/ 620515 w 882548"/>
              <a:gd name="connsiteY83" fmla="*/ 5623036 h 6562107"/>
              <a:gd name="connsiteX84" fmla="*/ 671315 w 882548"/>
              <a:gd name="connsiteY84" fmla="*/ 5699236 h 6562107"/>
              <a:gd name="connsiteX85" fmla="*/ 734683 w 882548"/>
              <a:gd name="connsiteY85" fmla="*/ 5719342 h 6562107"/>
              <a:gd name="connsiteX86" fmla="*/ 882548 w 882548"/>
              <a:gd name="connsiteY86" fmla="*/ 5843372 h 6562107"/>
              <a:gd name="connsiteX0" fmla="*/ 816001 w 882548"/>
              <a:gd name="connsiteY0" fmla="*/ 5831049 h 6551427"/>
              <a:gd name="connsiteX1" fmla="*/ 357254 w 882548"/>
              <a:gd name="connsiteY1" fmla="*/ 6462293 h 6551427"/>
              <a:gd name="connsiteX2" fmla="*/ 314392 w 882548"/>
              <a:gd name="connsiteY2" fmla="*/ 6365852 h 6551427"/>
              <a:gd name="connsiteX3" fmla="*/ 296532 w 882548"/>
              <a:gd name="connsiteY3" fmla="*/ 6294416 h 6551427"/>
              <a:gd name="connsiteX4" fmla="*/ 294548 w 882548"/>
              <a:gd name="connsiteY4" fmla="*/ 6224302 h 6551427"/>
              <a:gd name="connsiteX5" fmla="*/ 301295 w 882548"/>
              <a:gd name="connsiteY5" fmla="*/ 6148498 h 6551427"/>
              <a:gd name="connsiteX6" fmla="*/ 307248 w 882548"/>
              <a:gd name="connsiteY6" fmla="*/ 6071769 h 6551427"/>
              <a:gd name="connsiteX7" fmla="*/ 309497 w 882548"/>
              <a:gd name="connsiteY7" fmla="*/ 5965803 h 6551427"/>
              <a:gd name="connsiteX8" fmla="*/ 281848 w 882548"/>
              <a:gd name="connsiteY8" fmla="*/ 5860102 h 6551427"/>
              <a:gd name="connsiteX9" fmla="*/ 247981 w 882548"/>
              <a:gd name="connsiteY9" fmla="*/ 5809302 h 6551427"/>
              <a:gd name="connsiteX10" fmla="*/ 239515 w 882548"/>
              <a:gd name="connsiteY10" fmla="*/ 5783902 h 6551427"/>
              <a:gd name="connsiteX11" fmla="*/ 222581 w 882548"/>
              <a:gd name="connsiteY11" fmla="*/ 5758502 h 6551427"/>
              <a:gd name="connsiteX12" fmla="*/ 197181 w 882548"/>
              <a:gd name="connsiteY12" fmla="*/ 5699236 h 6551427"/>
              <a:gd name="connsiteX13" fmla="*/ 188715 w 882548"/>
              <a:gd name="connsiteY13" fmla="*/ 5648436 h 6551427"/>
              <a:gd name="connsiteX14" fmla="*/ 180248 w 882548"/>
              <a:gd name="connsiteY14" fmla="*/ 5623036 h 6551427"/>
              <a:gd name="connsiteX15" fmla="*/ 171781 w 882548"/>
              <a:gd name="connsiteY15" fmla="*/ 5589169 h 6551427"/>
              <a:gd name="connsiteX16" fmla="*/ 154848 w 882548"/>
              <a:gd name="connsiteY16" fmla="*/ 5529902 h 6551427"/>
              <a:gd name="connsiteX17" fmla="*/ 137915 w 882548"/>
              <a:gd name="connsiteY17" fmla="*/ 5402902 h 6551427"/>
              <a:gd name="connsiteX18" fmla="*/ 129448 w 882548"/>
              <a:gd name="connsiteY18" fmla="*/ 5377502 h 6551427"/>
              <a:gd name="connsiteX19" fmla="*/ 120981 w 882548"/>
              <a:gd name="connsiteY19" fmla="*/ 5326702 h 6551427"/>
              <a:gd name="connsiteX20" fmla="*/ 104048 w 882548"/>
              <a:gd name="connsiteY20" fmla="*/ 5182769 h 6551427"/>
              <a:gd name="connsiteX21" fmla="*/ 95581 w 882548"/>
              <a:gd name="connsiteY21" fmla="*/ 5140436 h 6551427"/>
              <a:gd name="connsiteX22" fmla="*/ 78648 w 882548"/>
              <a:gd name="connsiteY22" fmla="*/ 5089636 h 6551427"/>
              <a:gd name="connsiteX23" fmla="*/ 70181 w 882548"/>
              <a:gd name="connsiteY23" fmla="*/ 5021902 h 6551427"/>
              <a:gd name="connsiteX24" fmla="*/ 61715 w 882548"/>
              <a:gd name="connsiteY24" fmla="*/ 4988036 h 6551427"/>
              <a:gd name="connsiteX25" fmla="*/ 53248 w 882548"/>
              <a:gd name="connsiteY25" fmla="*/ 4937236 h 6551427"/>
              <a:gd name="connsiteX26" fmla="*/ 19381 w 882548"/>
              <a:gd name="connsiteY26" fmla="*/ 4632436 h 6551427"/>
              <a:gd name="connsiteX27" fmla="*/ 6416 w 882548"/>
              <a:gd name="connsiteY27" fmla="*/ 4325916 h 6551427"/>
              <a:gd name="connsiteX28" fmla="*/ 12633 w 882548"/>
              <a:gd name="connsiteY28" fmla="*/ 4222067 h 6551427"/>
              <a:gd name="connsiteX29" fmla="*/ 6814 w 882548"/>
              <a:gd name="connsiteY29" fmla="*/ 4087525 h 6551427"/>
              <a:gd name="connsiteX30" fmla="*/ 66 w 882548"/>
              <a:gd name="connsiteY30" fmla="*/ 3833394 h 6551427"/>
              <a:gd name="connsiteX31" fmla="*/ 6417 w 882548"/>
              <a:gd name="connsiteY31" fmla="*/ 3752299 h 6551427"/>
              <a:gd name="connsiteX32" fmla="*/ 2448 w 882548"/>
              <a:gd name="connsiteY32" fmla="*/ 3531769 h 6551427"/>
              <a:gd name="connsiteX33" fmla="*/ 19381 w 882548"/>
              <a:gd name="connsiteY33" fmla="*/ 2879836 h 6551427"/>
              <a:gd name="connsiteX34" fmla="*/ 44781 w 882548"/>
              <a:gd name="connsiteY34" fmla="*/ 2405702 h 6551427"/>
              <a:gd name="connsiteX35" fmla="*/ 53248 w 882548"/>
              <a:gd name="connsiteY35" fmla="*/ 1694502 h 6551427"/>
              <a:gd name="connsiteX36" fmla="*/ 61715 w 882548"/>
              <a:gd name="connsiteY36" fmla="*/ 1643702 h 6551427"/>
              <a:gd name="connsiteX37" fmla="*/ 70181 w 882548"/>
              <a:gd name="connsiteY37" fmla="*/ 1584436 h 6551427"/>
              <a:gd name="connsiteX38" fmla="*/ 76399 w 882548"/>
              <a:gd name="connsiteY38" fmla="*/ 1464976 h 6551427"/>
              <a:gd name="connsiteX39" fmla="*/ 82617 w 882548"/>
              <a:gd name="connsiteY39" fmla="*/ 1350015 h 6551427"/>
              <a:gd name="connsiteX40" fmla="*/ 95581 w 882548"/>
              <a:gd name="connsiteY40" fmla="*/ 1203436 h 6551427"/>
              <a:gd name="connsiteX41" fmla="*/ 104048 w 882548"/>
              <a:gd name="connsiteY41" fmla="*/ 830902 h 6551427"/>
              <a:gd name="connsiteX42" fmla="*/ 112515 w 882548"/>
              <a:gd name="connsiteY42" fmla="*/ 754702 h 6551427"/>
              <a:gd name="connsiteX43" fmla="*/ 129448 w 882548"/>
              <a:gd name="connsiteY43" fmla="*/ 593836 h 6551427"/>
              <a:gd name="connsiteX44" fmla="*/ 146381 w 882548"/>
              <a:gd name="connsiteY44" fmla="*/ 314436 h 6551427"/>
              <a:gd name="connsiteX45" fmla="*/ 154848 w 882548"/>
              <a:gd name="connsiteY45" fmla="*/ 272102 h 6551427"/>
              <a:gd name="connsiteX46" fmla="*/ 166887 w 882548"/>
              <a:gd name="connsiteY46" fmla="*/ 37152 h 6551427"/>
              <a:gd name="connsiteX47" fmla="*/ 348259 w 882548"/>
              <a:gd name="connsiteY47" fmla="*/ 49191 h 6551427"/>
              <a:gd name="connsiteX48" fmla="*/ 402631 w 882548"/>
              <a:gd name="connsiteY48" fmla="*/ 50514 h 6551427"/>
              <a:gd name="connsiteX49" fmla="*/ 496690 w 882548"/>
              <a:gd name="connsiteY49" fmla="*/ 53160 h 6551427"/>
              <a:gd name="connsiteX50" fmla="*/ 459648 w 882548"/>
              <a:gd name="connsiteY50" fmla="*/ 390636 h 6551427"/>
              <a:gd name="connsiteX51" fmla="*/ 434248 w 882548"/>
              <a:gd name="connsiteY51" fmla="*/ 551502 h 6551427"/>
              <a:gd name="connsiteX52" fmla="*/ 408848 w 882548"/>
              <a:gd name="connsiteY52" fmla="*/ 686969 h 6551427"/>
              <a:gd name="connsiteX53" fmla="*/ 391915 w 882548"/>
              <a:gd name="connsiteY53" fmla="*/ 797036 h 6551427"/>
              <a:gd name="connsiteX54" fmla="*/ 382125 w 882548"/>
              <a:gd name="connsiteY54" fmla="*/ 1016508 h 6551427"/>
              <a:gd name="connsiteX55" fmla="*/ 341115 w 882548"/>
              <a:gd name="connsiteY55" fmla="*/ 1643702 h 6551427"/>
              <a:gd name="connsiteX56" fmla="*/ 324181 w 882548"/>
              <a:gd name="connsiteY56" fmla="*/ 1728369 h 6551427"/>
              <a:gd name="connsiteX57" fmla="*/ 315715 w 882548"/>
              <a:gd name="connsiteY57" fmla="*/ 1779169 h 6551427"/>
              <a:gd name="connsiteX58" fmla="*/ 307248 w 882548"/>
              <a:gd name="connsiteY58" fmla="*/ 1897702 h 6551427"/>
              <a:gd name="connsiteX59" fmla="*/ 301031 w 882548"/>
              <a:gd name="connsiteY59" fmla="*/ 2013589 h 6551427"/>
              <a:gd name="connsiteX60" fmla="*/ 281848 w 882548"/>
              <a:gd name="connsiteY60" fmla="*/ 2464969 h 6551427"/>
              <a:gd name="connsiteX61" fmla="*/ 264915 w 882548"/>
              <a:gd name="connsiteY61" fmla="*/ 2634302 h 6551427"/>
              <a:gd name="connsiteX62" fmla="*/ 256448 w 882548"/>
              <a:gd name="connsiteY62" fmla="*/ 2820569 h 6551427"/>
              <a:gd name="connsiteX63" fmla="*/ 247981 w 882548"/>
              <a:gd name="connsiteY63" fmla="*/ 3404769 h 6551427"/>
              <a:gd name="connsiteX64" fmla="*/ 250231 w 882548"/>
              <a:gd name="connsiteY64" fmla="*/ 3515762 h 6551427"/>
              <a:gd name="connsiteX65" fmla="*/ 244013 w 882548"/>
              <a:gd name="connsiteY65" fmla="*/ 3634295 h 6551427"/>
              <a:gd name="connsiteX66" fmla="*/ 242690 w 882548"/>
              <a:gd name="connsiteY66" fmla="*/ 3840670 h 6551427"/>
              <a:gd name="connsiteX67" fmla="*/ 241366 w 882548"/>
              <a:gd name="connsiteY67" fmla="*/ 3914224 h 6551427"/>
              <a:gd name="connsiteX68" fmla="*/ 242690 w 882548"/>
              <a:gd name="connsiteY68" fmla="*/ 4068741 h 6551427"/>
              <a:gd name="connsiteX69" fmla="*/ 248907 w 882548"/>
              <a:gd name="connsiteY69" fmla="*/ 4187274 h 6551427"/>
              <a:gd name="connsiteX70" fmla="*/ 253803 w 882548"/>
              <a:gd name="connsiteY70" fmla="*/ 4298664 h 6551427"/>
              <a:gd name="connsiteX71" fmla="*/ 264915 w 882548"/>
              <a:gd name="connsiteY71" fmla="*/ 4522369 h 6551427"/>
              <a:gd name="connsiteX72" fmla="*/ 273381 w 882548"/>
              <a:gd name="connsiteY72" fmla="*/ 4607036 h 6551427"/>
              <a:gd name="connsiteX73" fmla="*/ 290315 w 882548"/>
              <a:gd name="connsiteY73" fmla="*/ 4717102 h 6551427"/>
              <a:gd name="connsiteX74" fmla="*/ 315715 w 882548"/>
              <a:gd name="connsiteY74" fmla="*/ 4886436 h 6551427"/>
              <a:gd name="connsiteX75" fmla="*/ 332648 w 882548"/>
              <a:gd name="connsiteY75" fmla="*/ 5013436 h 6551427"/>
              <a:gd name="connsiteX76" fmla="*/ 358048 w 882548"/>
              <a:gd name="connsiteY76" fmla="*/ 5098102 h 6551427"/>
              <a:gd name="connsiteX77" fmla="*/ 366515 w 882548"/>
              <a:gd name="connsiteY77" fmla="*/ 5131969 h 6551427"/>
              <a:gd name="connsiteX78" fmla="*/ 383448 w 882548"/>
              <a:gd name="connsiteY78" fmla="*/ 5208169 h 6551427"/>
              <a:gd name="connsiteX79" fmla="*/ 408848 w 882548"/>
              <a:gd name="connsiteY79" fmla="*/ 5267436 h 6551427"/>
              <a:gd name="connsiteX80" fmla="*/ 493515 w 882548"/>
              <a:gd name="connsiteY80" fmla="*/ 5394436 h 6551427"/>
              <a:gd name="connsiteX81" fmla="*/ 552781 w 882548"/>
              <a:gd name="connsiteY81" fmla="*/ 5504502 h 6551427"/>
              <a:gd name="connsiteX82" fmla="*/ 586648 w 882548"/>
              <a:gd name="connsiteY82" fmla="*/ 5563769 h 6551427"/>
              <a:gd name="connsiteX83" fmla="*/ 620515 w 882548"/>
              <a:gd name="connsiteY83" fmla="*/ 5623036 h 6551427"/>
              <a:gd name="connsiteX84" fmla="*/ 671315 w 882548"/>
              <a:gd name="connsiteY84" fmla="*/ 5699236 h 6551427"/>
              <a:gd name="connsiteX85" fmla="*/ 734683 w 882548"/>
              <a:gd name="connsiteY85" fmla="*/ 5719342 h 6551427"/>
              <a:gd name="connsiteX86" fmla="*/ 882548 w 882548"/>
              <a:gd name="connsiteY86" fmla="*/ 5843372 h 6551427"/>
              <a:gd name="connsiteX0" fmla="*/ 816001 w 882548"/>
              <a:gd name="connsiteY0" fmla="*/ 5831049 h 6551427"/>
              <a:gd name="connsiteX1" fmla="*/ 357254 w 882548"/>
              <a:gd name="connsiteY1" fmla="*/ 6462293 h 6551427"/>
              <a:gd name="connsiteX2" fmla="*/ 314392 w 882548"/>
              <a:gd name="connsiteY2" fmla="*/ 6365852 h 6551427"/>
              <a:gd name="connsiteX3" fmla="*/ 296532 w 882548"/>
              <a:gd name="connsiteY3" fmla="*/ 6294416 h 6551427"/>
              <a:gd name="connsiteX4" fmla="*/ 294548 w 882548"/>
              <a:gd name="connsiteY4" fmla="*/ 6224302 h 6551427"/>
              <a:gd name="connsiteX5" fmla="*/ 301295 w 882548"/>
              <a:gd name="connsiteY5" fmla="*/ 6148498 h 6551427"/>
              <a:gd name="connsiteX6" fmla="*/ 307248 w 882548"/>
              <a:gd name="connsiteY6" fmla="*/ 6071769 h 6551427"/>
              <a:gd name="connsiteX7" fmla="*/ 309497 w 882548"/>
              <a:gd name="connsiteY7" fmla="*/ 5965803 h 6551427"/>
              <a:gd name="connsiteX8" fmla="*/ 281848 w 882548"/>
              <a:gd name="connsiteY8" fmla="*/ 5860102 h 6551427"/>
              <a:gd name="connsiteX9" fmla="*/ 247981 w 882548"/>
              <a:gd name="connsiteY9" fmla="*/ 5809302 h 6551427"/>
              <a:gd name="connsiteX10" fmla="*/ 239515 w 882548"/>
              <a:gd name="connsiteY10" fmla="*/ 5783902 h 6551427"/>
              <a:gd name="connsiteX11" fmla="*/ 222581 w 882548"/>
              <a:gd name="connsiteY11" fmla="*/ 5758502 h 6551427"/>
              <a:gd name="connsiteX12" fmla="*/ 197181 w 882548"/>
              <a:gd name="connsiteY12" fmla="*/ 5699236 h 6551427"/>
              <a:gd name="connsiteX13" fmla="*/ 188715 w 882548"/>
              <a:gd name="connsiteY13" fmla="*/ 5648436 h 6551427"/>
              <a:gd name="connsiteX14" fmla="*/ 180248 w 882548"/>
              <a:gd name="connsiteY14" fmla="*/ 5623036 h 6551427"/>
              <a:gd name="connsiteX15" fmla="*/ 171781 w 882548"/>
              <a:gd name="connsiteY15" fmla="*/ 5589169 h 6551427"/>
              <a:gd name="connsiteX16" fmla="*/ 154848 w 882548"/>
              <a:gd name="connsiteY16" fmla="*/ 5529902 h 6551427"/>
              <a:gd name="connsiteX17" fmla="*/ 137915 w 882548"/>
              <a:gd name="connsiteY17" fmla="*/ 5402902 h 6551427"/>
              <a:gd name="connsiteX18" fmla="*/ 129448 w 882548"/>
              <a:gd name="connsiteY18" fmla="*/ 5377502 h 6551427"/>
              <a:gd name="connsiteX19" fmla="*/ 120981 w 882548"/>
              <a:gd name="connsiteY19" fmla="*/ 5326702 h 6551427"/>
              <a:gd name="connsiteX20" fmla="*/ 104048 w 882548"/>
              <a:gd name="connsiteY20" fmla="*/ 5182769 h 6551427"/>
              <a:gd name="connsiteX21" fmla="*/ 95581 w 882548"/>
              <a:gd name="connsiteY21" fmla="*/ 5140436 h 6551427"/>
              <a:gd name="connsiteX22" fmla="*/ 78648 w 882548"/>
              <a:gd name="connsiteY22" fmla="*/ 5089636 h 6551427"/>
              <a:gd name="connsiteX23" fmla="*/ 70181 w 882548"/>
              <a:gd name="connsiteY23" fmla="*/ 5021902 h 6551427"/>
              <a:gd name="connsiteX24" fmla="*/ 61715 w 882548"/>
              <a:gd name="connsiteY24" fmla="*/ 4988036 h 6551427"/>
              <a:gd name="connsiteX25" fmla="*/ 53248 w 882548"/>
              <a:gd name="connsiteY25" fmla="*/ 4937236 h 6551427"/>
              <a:gd name="connsiteX26" fmla="*/ 19381 w 882548"/>
              <a:gd name="connsiteY26" fmla="*/ 4632436 h 6551427"/>
              <a:gd name="connsiteX27" fmla="*/ 6416 w 882548"/>
              <a:gd name="connsiteY27" fmla="*/ 4325916 h 6551427"/>
              <a:gd name="connsiteX28" fmla="*/ 12633 w 882548"/>
              <a:gd name="connsiteY28" fmla="*/ 4222067 h 6551427"/>
              <a:gd name="connsiteX29" fmla="*/ 6814 w 882548"/>
              <a:gd name="connsiteY29" fmla="*/ 4087525 h 6551427"/>
              <a:gd name="connsiteX30" fmla="*/ 66 w 882548"/>
              <a:gd name="connsiteY30" fmla="*/ 3833394 h 6551427"/>
              <a:gd name="connsiteX31" fmla="*/ 6417 w 882548"/>
              <a:gd name="connsiteY31" fmla="*/ 3752299 h 6551427"/>
              <a:gd name="connsiteX32" fmla="*/ 2448 w 882548"/>
              <a:gd name="connsiteY32" fmla="*/ 3531769 h 6551427"/>
              <a:gd name="connsiteX33" fmla="*/ 19381 w 882548"/>
              <a:gd name="connsiteY33" fmla="*/ 2879836 h 6551427"/>
              <a:gd name="connsiteX34" fmla="*/ 44781 w 882548"/>
              <a:gd name="connsiteY34" fmla="*/ 2405702 h 6551427"/>
              <a:gd name="connsiteX35" fmla="*/ 53248 w 882548"/>
              <a:gd name="connsiteY35" fmla="*/ 1694502 h 6551427"/>
              <a:gd name="connsiteX36" fmla="*/ 61715 w 882548"/>
              <a:gd name="connsiteY36" fmla="*/ 1643702 h 6551427"/>
              <a:gd name="connsiteX37" fmla="*/ 70181 w 882548"/>
              <a:gd name="connsiteY37" fmla="*/ 1584436 h 6551427"/>
              <a:gd name="connsiteX38" fmla="*/ 76399 w 882548"/>
              <a:gd name="connsiteY38" fmla="*/ 1464976 h 6551427"/>
              <a:gd name="connsiteX39" fmla="*/ 82617 w 882548"/>
              <a:gd name="connsiteY39" fmla="*/ 1350015 h 6551427"/>
              <a:gd name="connsiteX40" fmla="*/ 95581 w 882548"/>
              <a:gd name="connsiteY40" fmla="*/ 1203436 h 6551427"/>
              <a:gd name="connsiteX41" fmla="*/ 104048 w 882548"/>
              <a:gd name="connsiteY41" fmla="*/ 830902 h 6551427"/>
              <a:gd name="connsiteX42" fmla="*/ 112515 w 882548"/>
              <a:gd name="connsiteY42" fmla="*/ 754702 h 6551427"/>
              <a:gd name="connsiteX43" fmla="*/ 129448 w 882548"/>
              <a:gd name="connsiteY43" fmla="*/ 593836 h 6551427"/>
              <a:gd name="connsiteX44" fmla="*/ 146381 w 882548"/>
              <a:gd name="connsiteY44" fmla="*/ 314436 h 6551427"/>
              <a:gd name="connsiteX45" fmla="*/ 154848 w 882548"/>
              <a:gd name="connsiteY45" fmla="*/ 272102 h 6551427"/>
              <a:gd name="connsiteX46" fmla="*/ 166887 w 882548"/>
              <a:gd name="connsiteY46" fmla="*/ 37152 h 6551427"/>
              <a:gd name="connsiteX47" fmla="*/ 348259 w 882548"/>
              <a:gd name="connsiteY47" fmla="*/ 49191 h 6551427"/>
              <a:gd name="connsiteX48" fmla="*/ 402631 w 882548"/>
              <a:gd name="connsiteY48" fmla="*/ 50514 h 6551427"/>
              <a:gd name="connsiteX49" fmla="*/ 496690 w 882548"/>
              <a:gd name="connsiteY49" fmla="*/ 53160 h 6551427"/>
              <a:gd name="connsiteX50" fmla="*/ 459648 w 882548"/>
              <a:gd name="connsiteY50" fmla="*/ 390636 h 6551427"/>
              <a:gd name="connsiteX51" fmla="*/ 434248 w 882548"/>
              <a:gd name="connsiteY51" fmla="*/ 551502 h 6551427"/>
              <a:gd name="connsiteX52" fmla="*/ 408848 w 882548"/>
              <a:gd name="connsiteY52" fmla="*/ 686969 h 6551427"/>
              <a:gd name="connsiteX53" fmla="*/ 391915 w 882548"/>
              <a:gd name="connsiteY53" fmla="*/ 797036 h 6551427"/>
              <a:gd name="connsiteX54" fmla="*/ 382125 w 882548"/>
              <a:gd name="connsiteY54" fmla="*/ 1016508 h 6551427"/>
              <a:gd name="connsiteX55" fmla="*/ 341115 w 882548"/>
              <a:gd name="connsiteY55" fmla="*/ 1643702 h 6551427"/>
              <a:gd name="connsiteX56" fmla="*/ 324181 w 882548"/>
              <a:gd name="connsiteY56" fmla="*/ 1728369 h 6551427"/>
              <a:gd name="connsiteX57" fmla="*/ 315715 w 882548"/>
              <a:gd name="connsiteY57" fmla="*/ 1779169 h 6551427"/>
              <a:gd name="connsiteX58" fmla="*/ 307248 w 882548"/>
              <a:gd name="connsiteY58" fmla="*/ 1897702 h 6551427"/>
              <a:gd name="connsiteX59" fmla="*/ 301031 w 882548"/>
              <a:gd name="connsiteY59" fmla="*/ 2013589 h 6551427"/>
              <a:gd name="connsiteX60" fmla="*/ 281848 w 882548"/>
              <a:gd name="connsiteY60" fmla="*/ 2464969 h 6551427"/>
              <a:gd name="connsiteX61" fmla="*/ 264915 w 882548"/>
              <a:gd name="connsiteY61" fmla="*/ 2634302 h 6551427"/>
              <a:gd name="connsiteX62" fmla="*/ 256448 w 882548"/>
              <a:gd name="connsiteY62" fmla="*/ 2820569 h 6551427"/>
              <a:gd name="connsiteX63" fmla="*/ 247981 w 882548"/>
              <a:gd name="connsiteY63" fmla="*/ 3404769 h 6551427"/>
              <a:gd name="connsiteX64" fmla="*/ 250231 w 882548"/>
              <a:gd name="connsiteY64" fmla="*/ 3515762 h 6551427"/>
              <a:gd name="connsiteX65" fmla="*/ 244013 w 882548"/>
              <a:gd name="connsiteY65" fmla="*/ 3634295 h 6551427"/>
              <a:gd name="connsiteX66" fmla="*/ 242690 w 882548"/>
              <a:gd name="connsiteY66" fmla="*/ 3840670 h 6551427"/>
              <a:gd name="connsiteX67" fmla="*/ 241366 w 882548"/>
              <a:gd name="connsiteY67" fmla="*/ 3914224 h 6551427"/>
              <a:gd name="connsiteX68" fmla="*/ 242690 w 882548"/>
              <a:gd name="connsiteY68" fmla="*/ 4068741 h 6551427"/>
              <a:gd name="connsiteX69" fmla="*/ 248907 w 882548"/>
              <a:gd name="connsiteY69" fmla="*/ 4187274 h 6551427"/>
              <a:gd name="connsiteX70" fmla="*/ 253803 w 882548"/>
              <a:gd name="connsiteY70" fmla="*/ 4298664 h 6551427"/>
              <a:gd name="connsiteX71" fmla="*/ 264915 w 882548"/>
              <a:gd name="connsiteY71" fmla="*/ 4522369 h 6551427"/>
              <a:gd name="connsiteX72" fmla="*/ 273381 w 882548"/>
              <a:gd name="connsiteY72" fmla="*/ 4607036 h 6551427"/>
              <a:gd name="connsiteX73" fmla="*/ 290315 w 882548"/>
              <a:gd name="connsiteY73" fmla="*/ 4717102 h 6551427"/>
              <a:gd name="connsiteX74" fmla="*/ 315715 w 882548"/>
              <a:gd name="connsiteY74" fmla="*/ 4886436 h 6551427"/>
              <a:gd name="connsiteX75" fmla="*/ 332648 w 882548"/>
              <a:gd name="connsiteY75" fmla="*/ 5013436 h 6551427"/>
              <a:gd name="connsiteX76" fmla="*/ 358048 w 882548"/>
              <a:gd name="connsiteY76" fmla="*/ 5098102 h 6551427"/>
              <a:gd name="connsiteX77" fmla="*/ 366515 w 882548"/>
              <a:gd name="connsiteY77" fmla="*/ 5131969 h 6551427"/>
              <a:gd name="connsiteX78" fmla="*/ 383448 w 882548"/>
              <a:gd name="connsiteY78" fmla="*/ 5208169 h 6551427"/>
              <a:gd name="connsiteX79" fmla="*/ 408848 w 882548"/>
              <a:gd name="connsiteY79" fmla="*/ 5267436 h 6551427"/>
              <a:gd name="connsiteX80" fmla="*/ 493515 w 882548"/>
              <a:gd name="connsiteY80" fmla="*/ 5394436 h 6551427"/>
              <a:gd name="connsiteX81" fmla="*/ 552781 w 882548"/>
              <a:gd name="connsiteY81" fmla="*/ 5504502 h 6551427"/>
              <a:gd name="connsiteX82" fmla="*/ 586648 w 882548"/>
              <a:gd name="connsiteY82" fmla="*/ 5563769 h 6551427"/>
              <a:gd name="connsiteX83" fmla="*/ 620515 w 882548"/>
              <a:gd name="connsiteY83" fmla="*/ 5623036 h 6551427"/>
              <a:gd name="connsiteX84" fmla="*/ 671315 w 882548"/>
              <a:gd name="connsiteY84" fmla="*/ 5699236 h 6551427"/>
              <a:gd name="connsiteX85" fmla="*/ 739613 w 882548"/>
              <a:gd name="connsiteY85" fmla="*/ 5739060 h 6551427"/>
              <a:gd name="connsiteX86" fmla="*/ 882548 w 882548"/>
              <a:gd name="connsiteY86" fmla="*/ 5843372 h 6551427"/>
              <a:gd name="connsiteX0" fmla="*/ 816001 w 882548"/>
              <a:gd name="connsiteY0" fmla="*/ 5831049 h 6551427"/>
              <a:gd name="connsiteX1" fmla="*/ 357254 w 882548"/>
              <a:gd name="connsiteY1" fmla="*/ 6462293 h 6551427"/>
              <a:gd name="connsiteX2" fmla="*/ 314392 w 882548"/>
              <a:gd name="connsiteY2" fmla="*/ 6365852 h 6551427"/>
              <a:gd name="connsiteX3" fmla="*/ 296532 w 882548"/>
              <a:gd name="connsiteY3" fmla="*/ 6294416 h 6551427"/>
              <a:gd name="connsiteX4" fmla="*/ 294548 w 882548"/>
              <a:gd name="connsiteY4" fmla="*/ 6224302 h 6551427"/>
              <a:gd name="connsiteX5" fmla="*/ 301295 w 882548"/>
              <a:gd name="connsiteY5" fmla="*/ 6148498 h 6551427"/>
              <a:gd name="connsiteX6" fmla="*/ 307248 w 882548"/>
              <a:gd name="connsiteY6" fmla="*/ 6071769 h 6551427"/>
              <a:gd name="connsiteX7" fmla="*/ 309497 w 882548"/>
              <a:gd name="connsiteY7" fmla="*/ 5965803 h 6551427"/>
              <a:gd name="connsiteX8" fmla="*/ 281848 w 882548"/>
              <a:gd name="connsiteY8" fmla="*/ 5860102 h 6551427"/>
              <a:gd name="connsiteX9" fmla="*/ 247981 w 882548"/>
              <a:gd name="connsiteY9" fmla="*/ 5809302 h 6551427"/>
              <a:gd name="connsiteX10" fmla="*/ 239515 w 882548"/>
              <a:gd name="connsiteY10" fmla="*/ 5783902 h 6551427"/>
              <a:gd name="connsiteX11" fmla="*/ 222581 w 882548"/>
              <a:gd name="connsiteY11" fmla="*/ 5758502 h 6551427"/>
              <a:gd name="connsiteX12" fmla="*/ 197181 w 882548"/>
              <a:gd name="connsiteY12" fmla="*/ 5699236 h 6551427"/>
              <a:gd name="connsiteX13" fmla="*/ 188715 w 882548"/>
              <a:gd name="connsiteY13" fmla="*/ 5648436 h 6551427"/>
              <a:gd name="connsiteX14" fmla="*/ 180248 w 882548"/>
              <a:gd name="connsiteY14" fmla="*/ 5623036 h 6551427"/>
              <a:gd name="connsiteX15" fmla="*/ 171781 w 882548"/>
              <a:gd name="connsiteY15" fmla="*/ 5589169 h 6551427"/>
              <a:gd name="connsiteX16" fmla="*/ 154848 w 882548"/>
              <a:gd name="connsiteY16" fmla="*/ 5529902 h 6551427"/>
              <a:gd name="connsiteX17" fmla="*/ 137915 w 882548"/>
              <a:gd name="connsiteY17" fmla="*/ 5402902 h 6551427"/>
              <a:gd name="connsiteX18" fmla="*/ 129448 w 882548"/>
              <a:gd name="connsiteY18" fmla="*/ 5377502 h 6551427"/>
              <a:gd name="connsiteX19" fmla="*/ 120981 w 882548"/>
              <a:gd name="connsiteY19" fmla="*/ 5326702 h 6551427"/>
              <a:gd name="connsiteX20" fmla="*/ 104048 w 882548"/>
              <a:gd name="connsiteY20" fmla="*/ 5182769 h 6551427"/>
              <a:gd name="connsiteX21" fmla="*/ 95581 w 882548"/>
              <a:gd name="connsiteY21" fmla="*/ 5140436 h 6551427"/>
              <a:gd name="connsiteX22" fmla="*/ 78648 w 882548"/>
              <a:gd name="connsiteY22" fmla="*/ 5089636 h 6551427"/>
              <a:gd name="connsiteX23" fmla="*/ 70181 w 882548"/>
              <a:gd name="connsiteY23" fmla="*/ 5021902 h 6551427"/>
              <a:gd name="connsiteX24" fmla="*/ 61715 w 882548"/>
              <a:gd name="connsiteY24" fmla="*/ 4988036 h 6551427"/>
              <a:gd name="connsiteX25" fmla="*/ 53248 w 882548"/>
              <a:gd name="connsiteY25" fmla="*/ 4937236 h 6551427"/>
              <a:gd name="connsiteX26" fmla="*/ 19381 w 882548"/>
              <a:gd name="connsiteY26" fmla="*/ 4632436 h 6551427"/>
              <a:gd name="connsiteX27" fmla="*/ 6416 w 882548"/>
              <a:gd name="connsiteY27" fmla="*/ 4325916 h 6551427"/>
              <a:gd name="connsiteX28" fmla="*/ 12633 w 882548"/>
              <a:gd name="connsiteY28" fmla="*/ 4222067 h 6551427"/>
              <a:gd name="connsiteX29" fmla="*/ 6814 w 882548"/>
              <a:gd name="connsiteY29" fmla="*/ 4087525 h 6551427"/>
              <a:gd name="connsiteX30" fmla="*/ 66 w 882548"/>
              <a:gd name="connsiteY30" fmla="*/ 3833394 h 6551427"/>
              <a:gd name="connsiteX31" fmla="*/ 6417 w 882548"/>
              <a:gd name="connsiteY31" fmla="*/ 3752299 h 6551427"/>
              <a:gd name="connsiteX32" fmla="*/ 2448 w 882548"/>
              <a:gd name="connsiteY32" fmla="*/ 3531769 h 6551427"/>
              <a:gd name="connsiteX33" fmla="*/ 19381 w 882548"/>
              <a:gd name="connsiteY33" fmla="*/ 2879836 h 6551427"/>
              <a:gd name="connsiteX34" fmla="*/ 44781 w 882548"/>
              <a:gd name="connsiteY34" fmla="*/ 2405702 h 6551427"/>
              <a:gd name="connsiteX35" fmla="*/ 53248 w 882548"/>
              <a:gd name="connsiteY35" fmla="*/ 1694502 h 6551427"/>
              <a:gd name="connsiteX36" fmla="*/ 61715 w 882548"/>
              <a:gd name="connsiteY36" fmla="*/ 1643702 h 6551427"/>
              <a:gd name="connsiteX37" fmla="*/ 70181 w 882548"/>
              <a:gd name="connsiteY37" fmla="*/ 1584436 h 6551427"/>
              <a:gd name="connsiteX38" fmla="*/ 76399 w 882548"/>
              <a:gd name="connsiteY38" fmla="*/ 1464976 h 6551427"/>
              <a:gd name="connsiteX39" fmla="*/ 82617 w 882548"/>
              <a:gd name="connsiteY39" fmla="*/ 1350015 h 6551427"/>
              <a:gd name="connsiteX40" fmla="*/ 95581 w 882548"/>
              <a:gd name="connsiteY40" fmla="*/ 1203436 h 6551427"/>
              <a:gd name="connsiteX41" fmla="*/ 104048 w 882548"/>
              <a:gd name="connsiteY41" fmla="*/ 830902 h 6551427"/>
              <a:gd name="connsiteX42" fmla="*/ 112515 w 882548"/>
              <a:gd name="connsiteY42" fmla="*/ 754702 h 6551427"/>
              <a:gd name="connsiteX43" fmla="*/ 129448 w 882548"/>
              <a:gd name="connsiteY43" fmla="*/ 593836 h 6551427"/>
              <a:gd name="connsiteX44" fmla="*/ 146381 w 882548"/>
              <a:gd name="connsiteY44" fmla="*/ 314436 h 6551427"/>
              <a:gd name="connsiteX45" fmla="*/ 154848 w 882548"/>
              <a:gd name="connsiteY45" fmla="*/ 272102 h 6551427"/>
              <a:gd name="connsiteX46" fmla="*/ 166887 w 882548"/>
              <a:gd name="connsiteY46" fmla="*/ 37152 h 6551427"/>
              <a:gd name="connsiteX47" fmla="*/ 348259 w 882548"/>
              <a:gd name="connsiteY47" fmla="*/ 49191 h 6551427"/>
              <a:gd name="connsiteX48" fmla="*/ 402631 w 882548"/>
              <a:gd name="connsiteY48" fmla="*/ 50514 h 6551427"/>
              <a:gd name="connsiteX49" fmla="*/ 496690 w 882548"/>
              <a:gd name="connsiteY49" fmla="*/ 53160 h 6551427"/>
              <a:gd name="connsiteX50" fmla="*/ 459648 w 882548"/>
              <a:gd name="connsiteY50" fmla="*/ 390636 h 6551427"/>
              <a:gd name="connsiteX51" fmla="*/ 434248 w 882548"/>
              <a:gd name="connsiteY51" fmla="*/ 551502 h 6551427"/>
              <a:gd name="connsiteX52" fmla="*/ 408848 w 882548"/>
              <a:gd name="connsiteY52" fmla="*/ 686969 h 6551427"/>
              <a:gd name="connsiteX53" fmla="*/ 391915 w 882548"/>
              <a:gd name="connsiteY53" fmla="*/ 797036 h 6551427"/>
              <a:gd name="connsiteX54" fmla="*/ 382125 w 882548"/>
              <a:gd name="connsiteY54" fmla="*/ 1016508 h 6551427"/>
              <a:gd name="connsiteX55" fmla="*/ 341115 w 882548"/>
              <a:gd name="connsiteY55" fmla="*/ 1643702 h 6551427"/>
              <a:gd name="connsiteX56" fmla="*/ 324181 w 882548"/>
              <a:gd name="connsiteY56" fmla="*/ 1728369 h 6551427"/>
              <a:gd name="connsiteX57" fmla="*/ 315715 w 882548"/>
              <a:gd name="connsiteY57" fmla="*/ 1779169 h 6551427"/>
              <a:gd name="connsiteX58" fmla="*/ 307248 w 882548"/>
              <a:gd name="connsiteY58" fmla="*/ 1897702 h 6551427"/>
              <a:gd name="connsiteX59" fmla="*/ 301031 w 882548"/>
              <a:gd name="connsiteY59" fmla="*/ 2013589 h 6551427"/>
              <a:gd name="connsiteX60" fmla="*/ 281848 w 882548"/>
              <a:gd name="connsiteY60" fmla="*/ 2464969 h 6551427"/>
              <a:gd name="connsiteX61" fmla="*/ 264915 w 882548"/>
              <a:gd name="connsiteY61" fmla="*/ 2634302 h 6551427"/>
              <a:gd name="connsiteX62" fmla="*/ 256448 w 882548"/>
              <a:gd name="connsiteY62" fmla="*/ 2820569 h 6551427"/>
              <a:gd name="connsiteX63" fmla="*/ 247981 w 882548"/>
              <a:gd name="connsiteY63" fmla="*/ 3404769 h 6551427"/>
              <a:gd name="connsiteX64" fmla="*/ 250231 w 882548"/>
              <a:gd name="connsiteY64" fmla="*/ 3515762 h 6551427"/>
              <a:gd name="connsiteX65" fmla="*/ 244013 w 882548"/>
              <a:gd name="connsiteY65" fmla="*/ 3634295 h 6551427"/>
              <a:gd name="connsiteX66" fmla="*/ 242690 w 882548"/>
              <a:gd name="connsiteY66" fmla="*/ 3840670 h 6551427"/>
              <a:gd name="connsiteX67" fmla="*/ 241366 w 882548"/>
              <a:gd name="connsiteY67" fmla="*/ 3914224 h 6551427"/>
              <a:gd name="connsiteX68" fmla="*/ 242690 w 882548"/>
              <a:gd name="connsiteY68" fmla="*/ 4068741 h 6551427"/>
              <a:gd name="connsiteX69" fmla="*/ 248907 w 882548"/>
              <a:gd name="connsiteY69" fmla="*/ 4187274 h 6551427"/>
              <a:gd name="connsiteX70" fmla="*/ 253803 w 882548"/>
              <a:gd name="connsiteY70" fmla="*/ 4298664 h 6551427"/>
              <a:gd name="connsiteX71" fmla="*/ 264915 w 882548"/>
              <a:gd name="connsiteY71" fmla="*/ 4522369 h 6551427"/>
              <a:gd name="connsiteX72" fmla="*/ 273381 w 882548"/>
              <a:gd name="connsiteY72" fmla="*/ 4607036 h 6551427"/>
              <a:gd name="connsiteX73" fmla="*/ 290315 w 882548"/>
              <a:gd name="connsiteY73" fmla="*/ 4717102 h 6551427"/>
              <a:gd name="connsiteX74" fmla="*/ 315715 w 882548"/>
              <a:gd name="connsiteY74" fmla="*/ 4886436 h 6551427"/>
              <a:gd name="connsiteX75" fmla="*/ 332648 w 882548"/>
              <a:gd name="connsiteY75" fmla="*/ 5013436 h 6551427"/>
              <a:gd name="connsiteX76" fmla="*/ 358048 w 882548"/>
              <a:gd name="connsiteY76" fmla="*/ 5098102 h 6551427"/>
              <a:gd name="connsiteX77" fmla="*/ 366515 w 882548"/>
              <a:gd name="connsiteY77" fmla="*/ 5131969 h 6551427"/>
              <a:gd name="connsiteX78" fmla="*/ 383448 w 882548"/>
              <a:gd name="connsiteY78" fmla="*/ 5208169 h 6551427"/>
              <a:gd name="connsiteX79" fmla="*/ 408848 w 882548"/>
              <a:gd name="connsiteY79" fmla="*/ 5267436 h 6551427"/>
              <a:gd name="connsiteX80" fmla="*/ 493515 w 882548"/>
              <a:gd name="connsiteY80" fmla="*/ 5394436 h 6551427"/>
              <a:gd name="connsiteX81" fmla="*/ 552781 w 882548"/>
              <a:gd name="connsiteY81" fmla="*/ 5504502 h 6551427"/>
              <a:gd name="connsiteX82" fmla="*/ 586648 w 882548"/>
              <a:gd name="connsiteY82" fmla="*/ 5563769 h 6551427"/>
              <a:gd name="connsiteX83" fmla="*/ 620515 w 882548"/>
              <a:gd name="connsiteY83" fmla="*/ 5623036 h 6551427"/>
              <a:gd name="connsiteX84" fmla="*/ 671315 w 882548"/>
              <a:gd name="connsiteY84" fmla="*/ 5699236 h 6551427"/>
              <a:gd name="connsiteX85" fmla="*/ 739613 w 882548"/>
              <a:gd name="connsiteY85" fmla="*/ 5739060 h 6551427"/>
              <a:gd name="connsiteX86" fmla="*/ 882548 w 882548"/>
              <a:gd name="connsiteY86" fmla="*/ 5843372 h 6551427"/>
              <a:gd name="connsiteX0" fmla="*/ 816001 w 882548"/>
              <a:gd name="connsiteY0" fmla="*/ 5831049 h 6551427"/>
              <a:gd name="connsiteX1" fmla="*/ 357254 w 882548"/>
              <a:gd name="connsiteY1" fmla="*/ 6462293 h 6551427"/>
              <a:gd name="connsiteX2" fmla="*/ 314392 w 882548"/>
              <a:gd name="connsiteY2" fmla="*/ 6365852 h 6551427"/>
              <a:gd name="connsiteX3" fmla="*/ 296532 w 882548"/>
              <a:gd name="connsiteY3" fmla="*/ 6294416 h 6551427"/>
              <a:gd name="connsiteX4" fmla="*/ 294548 w 882548"/>
              <a:gd name="connsiteY4" fmla="*/ 6224302 h 6551427"/>
              <a:gd name="connsiteX5" fmla="*/ 301295 w 882548"/>
              <a:gd name="connsiteY5" fmla="*/ 6148498 h 6551427"/>
              <a:gd name="connsiteX6" fmla="*/ 307248 w 882548"/>
              <a:gd name="connsiteY6" fmla="*/ 6071769 h 6551427"/>
              <a:gd name="connsiteX7" fmla="*/ 309497 w 882548"/>
              <a:gd name="connsiteY7" fmla="*/ 5965803 h 6551427"/>
              <a:gd name="connsiteX8" fmla="*/ 281848 w 882548"/>
              <a:gd name="connsiteY8" fmla="*/ 5860102 h 6551427"/>
              <a:gd name="connsiteX9" fmla="*/ 247981 w 882548"/>
              <a:gd name="connsiteY9" fmla="*/ 5809302 h 6551427"/>
              <a:gd name="connsiteX10" fmla="*/ 239515 w 882548"/>
              <a:gd name="connsiteY10" fmla="*/ 5783902 h 6551427"/>
              <a:gd name="connsiteX11" fmla="*/ 222581 w 882548"/>
              <a:gd name="connsiteY11" fmla="*/ 5758502 h 6551427"/>
              <a:gd name="connsiteX12" fmla="*/ 197181 w 882548"/>
              <a:gd name="connsiteY12" fmla="*/ 5699236 h 6551427"/>
              <a:gd name="connsiteX13" fmla="*/ 188715 w 882548"/>
              <a:gd name="connsiteY13" fmla="*/ 5648436 h 6551427"/>
              <a:gd name="connsiteX14" fmla="*/ 180248 w 882548"/>
              <a:gd name="connsiteY14" fmla="*/ 5623036 h 6551427"/>
              <a:gd name="connsiteX15" fmla="*/ 171781 w 882548"/>
              <a:gd name="connsiteY15" fmla="*/ 5589169 h 6551427"/>
              <a:gd name="connsiteX16" fmla="*/ 154848 w 882548"/>
              <a:gd name="connsiteY16" fmla="*/ 5529902 h 6551427"/>
              <a:gd name="connsiteX17" fmla="*/ 137915 w 882548"/>
              <a:gd name="connsiteY17" fmla="*/ 5402902 h 6551427"/>
              <a:gd name="connsiteX18" fmla="*/ 129448 w 882548"/>
              <a:gd name="connsiteY18" fmla="*/ 5377502 h 6551427"/>
              <a:gd name="connsiteX19" fmla="*/ 120981 w 882548"/>
              <a:gd name="connsiteY19" fmla="*/ 5326702 h 6551427"/>
              <a:gd name="connsiteX20" fmla="*/ 104048 w 882548"/>
              <a:gd name="connsiteY20" fmla="*/ 5182769 h 6551427"/>
              <a:gd name="connsiteX21" fmla="*/ 95581 w 882548"/>
              <a:gd name="connsiteY21" fmla="*/ 5140436 h 6551427"/>
              <a:gd name="connsiteX22" fmla="*/ 78648 w 882548"/>
              <a:gd name="connsiteY22" fmla="*/ 5089636 h 6551427"/>
              <a:gd name="connsiteX23" fmla="*/ 70181 w 882548"/>
              <a:gd name="connsiteY23" fmla="*/ 5021902 h 6551427"/>
              <a:gd name="connsiteX24" fmla="*/ 61715 w 882548"/>
              <a:gd name="connsiteY24" fmla="*/ 4988036 h 6551427"/>
              <a:gd name="connsiteX25" fmla="*/ 53248 w 882548"/>
              <a:gd name="connsiteY25" fmla="*/ 4937236 h 6551427"/>
              <a:gd name="connsiteX26" fmla="*/ 19381 w 882548"/>
              <a:gd name="connsiteY26" fmla="*/ 4632436 h 6551427"/>
              <a:gd name="connsiteX27" fmla="*/ 6416 w 882548"/>
              <a:gd name="connsiteY27" fmla="*/ 4325916 h 6551427"/>
              <a:gd name="connsiteX28" fmla="*/ 12633 w 882548"/>
              <a:gd name="connsiteY28" fmla="*/ 4222067 h 6551427"/>
              <a:gd name="connsiteX29" fmla="*/ 6814 w 882548"/>
              <a:gd name="connsiteY29" fmla="*/ 4087525 h 6551427"/>
              <a:gd name="connsiteX30" fmla="*/ 66 w 882548"/>
              <a:gd name="connsiteY30" fmla="*/ 3833394 h 6551427"/>
              <a:gd name="connsiteX31" fmla="*/ 6417 w 882548"/>
              <a:gd name="connsiteY31" fmla="*/ 3752299 h 6551427"/>
              <a:gd name="connsiteX32" fmla="*/ 2448 w 882548"/>
              <a:gd name="connsiteY32" fmla="*/ 3531769 h 6551427"/>
              <a:gd name="connsiteX33" fmla="*/ 19381 w 882548"/>
              <a:gd name="connsiteY33" fmla="*/ 2879836 h 6551427"/>
              <a:gd name="connsiteX34" fmla="*/ 44781 w 882548"/>
              <a:gd name="connsiteY34" fmla="*/ 2405702 h 6551427"/>
              <a:gd name="connsiteX35" fmla="*/ 53248 w 882548"/>
              <a:gd name="connsiteY35" fmla="*/ 1694502 h 6551427"/>
              <a:gd name="connsiteX36" fmla="*/ 61715 w 882548"/>
              <a:gd name="connsiteY36" fmla="*/ 1643702 h 6551427"/>
              <a:gd name="connsiteX37" fmla="*/ 70181 w 882548"/>
              <a:gd name="connsiteY37" fmla="*/ 1584436 h 6551427"/>
              <a:gd name="connsiteX38" fmla="*/ 76399 w 882548"/>
              <a:gd name="connsiteY38" fmla="*/ 1464976 h 6551427"/>
              <a:gd name="connsiteX39" fmla="*/ 82617 w 882548"/>
              <a:gd name="connsiteY39" fmla="*/ 1350015 h 6551427"/>
              <a:gd name="connsiteX40" fmla="*/ 95581 w 882548"/>
              <a:gd name="connsiteY40" fmla="*/ 1203436 h 6551427"/>
              <a:gd name="connsiteX41" fmla="*/ 104048 w 882548"/>
              <a:gd name="connsiteY41" fmla="*/ 830902 h 6551427"/>
              <a:gd name="connsiteX42" fmla="*/ 112515 w 882548"/>
              <a:gd name="connsiteY42" fmla="*/ 754702 h 6551427"/>
              <a:gd name="connsiteX43" fmla="*/ 129448 w 882548"/>
              <a:gd name="connsiteY43" fmla="*/ 593836 h 6551427"/>
              <a:gd name="connsiteX44" fmla="*/ 146381 w 882548"/>
              <a:gd name="connsiteY44" fmla="*/ 314436 h 6551427"/>
              <a:gd name="connsiteX45" fmla="*/ 154848 w 882548"/>
              <a:gd name="connsiteY45" fmla="*/ 272102 h 6551427"/>
              <a:gd name="connsiteX46" fmla="*/ 166887 w 882548"/>
              <a:gd name="connsiteY46" fmla="*/ 37152 h 6551427"/>
              <a:gd name="connsiteX47" fmla="*/ 348259 w 882548"/>
              <a:gd name="connsiteY47" fmla="*/ 49191 h 6551427"/>
              <a:gd name="connsiteX48" fmla="*/ 402631 w 882548"/>
              <a:gd name="connsiteY48" fmla="*/ 50514 h 6551427"/>
              <a:gd name="connsiteX49" fmla="*/ 496690 w 882548"/>
              <a:gd name="connsiteY49" fmla="*/ 53160 h 6551427"/>
              <a:gd name="connsiteX50" fmla="*/ 459648 w 882548"/>
              <a:gd name="connsiteY50" fmla="*/ 390636 h 6551427"/>
              <a:gd name="connsiteX51" fmla="*/ 434248 w 882548"/>
              <a:gd name="connsiteY51" fmla="*/ 551502 h 6551427"/>
              <a:gd name="connsiteX52" fmla="*/ 408848 w 882548"/>
              <a:gd name="connsiteY52" fmla="*/ 686969 h 6551427"/>
              <a:gd name="connsiteX53" fmla="*/ 391915 w 882548"/>
              <a:gd name="connsiteY53" fmla="*/ 797036 h 6551427"/>
              <a:gd name="connsiteX54" fmla="*/ 382125 w 882548"/>
              <a:gd name="connsiteY54" fmla="*/ 1016508 h 6551427"/>
              <a:gd name="connsiteX55" fmla="*/ 341115 w 882548"/>
              <a:gd name="connsiteY55" fmla="*/ 1643702 h 6551427"/>
              <a:gd name="connsiteX56" fmla="*/ 324181 w 882548"/>
              <a:gd name="connsiteY56" fmla="*/ 1728369 h 6551427"/>
              <a:gd name="connsiteX57" fmla="*/ 315715 w 882548"/>
              <a:gd name="connsiteY57" fmla="*/ 1779169 h 6551427"/>
              <a:gd name="connsiteX58" fmla="*/ 307248 w 882548"/>
              <a:gd name="connsiteY58" fmla="*/ 1897702 h 6551427"/>
              <a:gd name="connsiteX59" fmla="*/ 301031 w 882548"/>
              <a:gd name="connsiteY59" fmla="*/ 2013589 h 6551427"/>
              <a:gd name="connsiteX60" fmla="*/ 281848 w 882548"/>
              <a:gd name="connsiteY60" fmla="*/ 2464969 h 6551427"/>
              <a:gd name="connsiteX61" fmla="*/ 264915 w 882548"/>
              <a:gd name="connsiteY61" fmla="*/ 2634302 h 6551427"/>
              <a:gd name="connsiteX62" fmla="*/ 256448 w 882548"/>
              <a:gd name="connsiteY62" fmla="*/ 2820569 h 6551427"/>
              <a:gd name="connsiteX63" fmla="*/ 247981 w 882548"/>
              <a:gd name="connsiteY63" fmla="*/ 3404769 h 6551427"/>
              <a:gd name="connsiteX64" fmla="*/ 250231 w 882548"/>
              <a:gd name="connsiteY64" fmla="*/ 3515762 h 6551427"/>
              <a:gd name="connsiteX65" fmla="*/ 244013 w 882548"/>
              <a:gd name="connsiteY65" fmla="*/ 3634295 h 6551427"/>
              <a:gd name="connsiteX66" fmla="*/ 242690 w 882548"/>
              <a:gd name="connsiteY66" fmla="*/ 3840670 h 6551427"/>
              <a:gd name="connsiteX67" fmla="*/ 241366 w 882548"/>
              <a:gd name="connsiteY67" fmla="*/ 3914224 h 6551427"/>
              <a:gd name="connsiteX68" fmla="*/ 242690 w 882548"/>
              <a:gd name="connsiteY68" fmla="*/ 4068741 h 6551427"/>
              <a:gd name="connsiteX69" fmla="*/ 248907 w 882548"/>
              <a:gd name="connsiteY69" fmla="*/ 4187274 h 6551427"/>
              <a:gd name="connsiteX70" fmla="*/ 253803 w 882548"/>
              <a:gd name="connsiteY70" fmla="*/ 4298664 h 6551427"/>
              <a:gd name="connsiteX71" fmla="*/ 264915 w 882548"/>
              <a:gd name="connsiteY71" fmla="*/ 4522369 h 6551427"/>
              <a:gd name="connsiteX72" fmla="*/ 273381 w 882548"/>
              <a:gd name="connsiteY72" fmla="*/ 4607036 h 6551427"/>
              <a:gd name="connsiteX73" fmla="*/ 290315 w 882548"/>
              <a:gd name="connsiteY73" fmla="*/ 4717102 h 6551427"/>
              <a:gd name="connsiteX74" fmla="*/ 315715 w 882548"/>
              <a:gd name="connsiteY74" fmla="*/ 4886436 h 6551427"/>
              <a:gd name="connsiteX75" fmla="*/ 332648 w 882548"/>
              <a:gd name="connsiteY75" fmla="*/ 5013436 h 6551427"/>
              <a:gd name="connsiteX76" fmla="*/ 358048 w 882548"/>
              <a:gd name="connsiteY76" fmla="*/ 5098102 h 6551427"/>
              <a:gd name="connsiteX77" fmla="*/ 366515 w 882548"/>
              <a:gd name="connsiteY77" fmla="*/ 5131969 h 6551427"/>
              <a:gd name="connsiteX78" fmla="*/ 383448 w 882548"/>
              <a:gd name="connsiteY78" fmla="*/ 5208169 h 6551427"/>
              <a:gd name="connsiteX79" fmla="*/ 408848 w 882548"/>
              <a:gd name="connsiteY79" fmla="*/ 5267436 h 6551427"/>
              <a:gd name="connsiteX80" fmla="*/ 493515 w 882548"/>
              <a:gd name="connsiteY80" fmla="*/ 5394436 h 6551427"/>
              <a:gd name="connsiteX81" fmla="*/ 552781 w 882548"/>
              <a:gd name="connsiteY81" fmla="*/ 5504502 h 6551427"/>
              <a:gd name="connsiteX82" fmla="*/ 586648 w 882548"/>
              <a:gd name="connsiteY82" fmla="*/ 5563769 h 6551427"/>
              <a:gd name="connsiteX83" fmla="*/ 620515 w 882548"/>
              <a:gd name="connsiteY83" fmla="*/ 5623036 h 6551427"/>
              <a:gd name="connsiteX84" fmla="*/ 671315 w 882548"/>
              <a:gd name="connsiteY84" fmla="*/ 5699236 h 6551427"/>
              <a:gd name="connsiteX85" fmla="*/ 721744 w 882548"/>
              <a:gd name="connsiteY85" fmla="*/ 5717699 h 6551427"/>
              <a:gd name="connsiteX86" fmla="*/ 882548 w 882548"/>
              <a:gd name="connsiteY86" fmla="*/ 5843372 h 6551427"/>
              <a:gd name="connsiteX0" fmla="*/ 816001 w 882548"/>
              <a:gd name="connsiteY0" fmla="*/ 5831049 h 6551427"/>
              <a:gd name="connsiteX1" fmla="*/ 357254 w 882548"/>
              <a:gd name="connsiteY1" fmla="*/ 6462293 h 6551427"/>
              <a:gd name="connsiteX2" fmla="*/ 314392 w 882548"/>
              <a:gd name="connsiteY2" fmla="*/ 6365852 h 6551427"/>
              <a:gd name="connsiteX3" fmla="*/ 296532 w 882548"/>
              <a:gd name="connsiteY3" fmla="*/ 6294416 h 6551427"/>
              <a:gd name="connsiteX4" fmla="*/ 294548 w 882548"/>
              <a:gd name="connsiteY4" fmla="*/ 6224302 h 6551427"/>
              <a:gd name="connsiteX5" fmla="*/ 301295 w 882548"/>
              <a:gd name="connsiteY5" fmla="*/ 6148498 h 6551427"/>
              <a:gd name="connsiteX6" fmla="*/ 289995 w 882548"/>
              <a:gd name="connsiteY6" fmla="*/ 6071769 h 6551427"/>
              <a:gd name="connsiteX7" fmla="*/ 309497 w 882548"/>
              <a:gd name="connsiteY7" fmla="*/ 5965803 h 6551427"/>
              <a:gd name="connsiteX8" fmla="*/ 281848 w 882548"/>
              <a:gd name="connsiteY8" fmla="*/ 5860102 h 6551427"/>
              <a:gd name="connsiteX9" fmla="*/ 247981 w 882548"/>
              <a:gd name="connsiteY9" fmla="*/ 5809302 h 6551427"/>
              <a:gd name="connsiteX10" fmla="*/ 239515 w 882548"/>
              <a:gd name="connsiteY10" fmla="*/ 5783902 h 6551427"/>
              <a:gd name="connsiteX11" fmla="*/ 222581 w 882548"/>
              <a:gd name="connsiteY11" fmla="*/ 5758502 h 6551427"/>
              <a:gd name="connsiteX12" fmla="*/ 197181 w 882548"/>
              <a:gd name="connsiteY12" fmla="*/ 5699236 h 6551427"/>
              <a:gd name="connsiteX13" fmla="*/ 188715 w 882548"/>
              <a:gd name="connsiteY13" fmla="*/ 5648436 h 6551427"/>
              <a:gd name="connsiteX14" fmla="*/ 180248 w 882548"/>
              <a:gd name="connsiteY14" fmla="*/ 5623036 h 6551427"/>
              <a:gd name="connsiteX15" fmla="*/ 171781 w 882548"/>
              <a:gd name="connsiteY15" fmla="*/ 5589169 h 6551427"/>
              <a:gd name="connsiteX16" fmla="*/ 154848 w 882548"/>
              <a:gd name="connsiteY16" fmla="*/ 5529902 h 6551427"/>
              <a:gd name="connsiteX17" fmla="*/ 137915 w 882548"/>
              <a:gd name="connsiteY17" fmla="*/ 5402902 h 6551427"/>
              <a:gd name="connsiteX18" fmla="*/ 129448 w 882548"/>
              <a:gd name="connsiteY18" fmla="*/ 5377502 h 6551427"/>
              <a:gd name="connsiteX19" fmla="*/ 120981 w 882548"/>
              <a:gd name="connsiteY19" fmla="*/ 5326702 h 6551427"/>
              <a:gd name="connsiteX20" fmla="*/ 104048 w 882548"/>
              <a:gd name="connsiteY20" fmla="*/ 5182769 h 6551427"/>
              <a:gd name="connsiteX21" fmla="*/ 95581 w 882548"/>
              <a:gd name="connsiteY21" fmla="*/ 5140436 h 6551427"/>
              <a:gd name="connsiteX22" fmla="*/ 78648 w 882548"/>
              <a:gd name="connsiteY22" fmla="*/ 5089636 h 6551427"/>
              <a:gd name="connsiteX23" fmla="*/ 70181 w 882548"/>
              <a:gd name="connsiteY23" fmla="*/ 5021902 h 6551427"/>
              <a:gd name="connsiteX24" fmla="*/ 61715 w 882548"/>
              <a:gd name="connsiteY24" fmla="*/ 4988036 h 6551427"/>
              <a:gd name="connsiteX25" fmla="*/ 53248 w 882548"/>
              <a:gd name="connsiteY25" fmla="*/ 4937236 h 6551427"/>
              <a:gd name="connsiteX26" fmla="*/ 19381 w 882548"/>
              <a:gd name="connsiteY26" fmla="*/ 4632436 h 6551427"/>
              <a:gd name="connsiteX27" fmla="*/ 6416 w 882548"/>
              <a:gd name="connsiteY27" fmla="*/ 4325916 h 6551427"/>
              <a:gd name="connsiteX28" fmla="*/ 12633 w 882548"/>
              <a:gd name="connsiteY28" fmla="*/ 4222067 h 6551427"/>
              <a:gd name="connsiteX29" fmla="*/ 6814 w 882548"/>
              <a:gd name="connsiteY29" fmla="*/ 4087525 h 6551427"/>
              <a:gd name="connsiteX30" fmla="*/ 66 w 882548"/>
              <a:gd name="connsiteY30" fmla="*/ 3833394 h 6551427"/>
              <a:gd name="connsiteX31" fmla="*/ 6417 w 882548"/>
              <a:gd name="connsiteY31" fmla="*/ 3752299 h 6551427"/>
              <a:gd name="connsiteX32" fmla="*/ 2448 w 882548"/>
              <a:gd name="connsiteY32" fmla="*/ 3531769 h 6551427"/>
              <a:gd name="connsiteX33" fmla="*/ 19381 w 882548"/>
              <a:gd name="connsiteY33" fmla="*/ 2879836 h 6551427"/>
              <a:gd name="connsiteX34" fmla="*/ 44781 w 882548"/>
              <a:gd name="connsiteY34" fmla="*/ 2405702 h 6551427"/>
              <a:gd name="connsiteX35" fmla="*/ 53248 w 882548"/>
              <a:gd name="connsiteY35" fmla="*/ 1694502 h 6551427"/>
              <a:gd name="connsiteX36" fmla="*/ 61715 w 882548"/>
              <a:gd name="connsiteY36" fmla="*/ 1643702 h 6551427"/>
              <a:gd name="connsiteX37" fmla="*/ 70181 w 882548"/>
              <a:gd name="connsiteY37" fmla="*/ 1584436 h 6551427"/>
              <a:gd name="connsiteX38" fmla="*/ 76399 w 882548"/>
              <a:gd name="connsiteY38" fmla="*/ 1464976 h 6551427"/>
              <a:gd name="connsiteX39" fmla="*/ 82617 w 882548"/>
              <a:gd name="connsiteY39" fmla="*/ 1350015 h 6551427"/>
              <a:gd name="connsiteX40" fmla="*/ 95581 w 882548"/>
              <a:gd name="connsiteY40" fmla="*/ 1203436 h 6551427"/>
              <a:gd name="connsiteX41" fmla="*/ 104048 w 882548"/>
              <a:gd name="connsiteY41" fmla="*/ 830902 h 6551427"/>
              <a:gd name="connsiteX42" fmla="*/ 112515 w 882548"/>
              <a:gd name="connsiteY42" fmla="*/ 754702 h 6551427"/>
              <a:gd name="connsiteX43" fmla="*/ 129448 w 882548"/>
              <a:gd name="connsiteY43" fmla="*/ 593836 h 6551427"/>
              <a:gd name="connsiteX44" fmla="*/ 146381 w 882548"/>
              <a:gd name="connsiteY44" fmla="*/ 314436 h 6551427"/>
              <a:gd name="connsiteX45" fmla="*/ 154848 w 882548"/>
              <a:gd name="connsiteY45" fmla="*/ 272102 h 6551427"/>
              <a:gd name="connsiteX46" fmla="*/ 166887 w 882548"/>
              <a:gd name="connsiteY46" fmla="*/ 37152 h 6551427"/>
              <a:gd name="connsiteX47" fmla="*/ 348259 w 882548"/>
              <a:gd name="connsiteY47" fmla="*/ 49191 h 6551427"/>
              <a:gd name="connsiteX48" fmla="*/ 402631 w 882548"/>
              <a:gd name="connsiteY48" fmla="*/ 50514 h 6551427"/>
              <a:gd name="connsiteX49" fmla="*/ 496690 w 882548"/>
              <a:gd name="connsiteY49" fmla="*/ 53160 h 6551427"/>
              <a:gd name="connsiteX50" fmla="*/ 459648 w 882548"/>
              <a:gd name="connsiteY50" fmla="*/ 390636 h 6551427"/>
              <a:gd name="connsiteX51" fmla="*/ 434248 w 882548"/>
              <a:gd name="connsiteY51" fmla="*/ 551502 h 6551427"/>
              <a:gd name="connsiteX52" fmla="*/ 408848 w 882548"/>
              <a:gd name="connsiteY52" fmla="*/ 686969 h 6551427"/>
              <a:gd name="connsiteX53" fmla="*/ 391915 w 882548"/>
              <a:gd name="connsiteY53" fmla="*/ 797036 h 6551427"/>
              <a:gd name="connsiteX54" fmla="*/ 382125 w 882548"/>
              <a:gd name="connsiteY54" fmla="*/ 1016508 h 6551427"/>
              <a:gd name="connsiteX55" fmla="*/ 341115 w 882548"/>
              <a:gd name="connsiteY55" fmla="*/ 1643702 h 6551427"/>
              <a:gd name="connsiteX56" fmla="*/ 324181 w 882548"/>
              <a:gd name="connsiteY56" fmla="*/ 1728369 h 6551427"/>
              <a:gd name="connsiteX57" fmla="*/ 315715 w 882548"/>
              <a:gd name="connsiteY57" fmla="*/ 1779169 h 6551427"/>
              <a:gd name="connsiteX58" fmla="*/ 307248 w 882548"/>
              <a:gd name="connsiteY58" fmla="*/ 1897702 h 6551427"/>
              <a:gd name="connsiteX59" fmla="*/ 301031 w 882548"/>
              <a:gd name="connsiteY59" fmla="*/ 2013589 h 6551427"/>
              <a:gd name="connsiteX60" fmla="*/ 281848 w 882548"/>
              <a:gd name="connsiteY60" fmla="*/ 2464969 h 6551427"/>
              <a:gd name="connsiteX61" fmla="*/ 264915 w 882548"/>
              <a:gd name="connsiteY61" fmla="*/ 2634302 h 6551427"/>
              <a:gd name="connsiteX62" fmla="*/ 256448 w 882548"/>
              <a:gd name="connsiteY62" fmla="*/ 2820569 h 6551427"/>
              <a:gd name="connsiteX63" fmla="*/ 247981 w 882548"/>
              <a:gd name="connsiteY63" fmla="*/ 3404769 h 6551427"/>
              <a:gd name="connsiteX64" fmla="*/ 250231 w 882548"/>
              <a:gd name="connsiteY64" fmla="*/ 3515762 h 6551427"/>
              <a:gd name="connsiteX65" fmla="*/ 244013 w 882548"/>
              <a:gd name="connsiteY65" fmla="*/ 3634295 h 6551427"/>
              <a:gd name="connsiteX66" fmla="*/ 242690 w 882548"/>
              <a:gd name="connsiteY66" fmla="*/ 3840670 h 6551427"/>
              <a:gd name="connsiteX67" fmla="*/ 241366 w 882548"/>
              <a:gd name="connsiteY67" fmla="*/ 3914224 h 6551427"/>
              <a:gd name="connsiteX68" fmla="*/ 242690 w 882548"/>
              <a:gd name="connsiteY68" fmla="*/ 4068741 h 6551427"/>
              <a:gd name="connsiteX69" fmla="*/ 248907 w 882548"/>
              <a:gd name="connsiteY69" fmla="*/ 4187274 h 6551427"/>
              <a:gd name="connsiteX70" fmla="*/ 253803 w 882548"/>
              <a:gd name="connsiteY70" fmla="*/ 4298664 h 6551427"/>
              <a:gd name="connsiteX71" fmla="*/ 264915 w 882548"/>
              <a:gd name="connsiteY71" fmla="*/ 4522369 h 6551427"/>
              <a:gd name="connsiteX72" fmla="*/ 273381 w 882548"/>
              <a:gd name="connsiteY72" fmla="*/ 4607036 h 6551427"/>
              <a:gd name="connsiteX73" fmla="*/ 290315 w 882548"/>
              <a:gd name="connsiteY73" fmla="*/ 4717102 h 6551427"/>
              <a:gd name="connsiteX74" fmla="*/ 315715 w 882548"/>
              <a:gd name="connsiteY74" fmla="*/ 4886436 h 6551427"/>
              <a:gd name="connsiteX75" fmla="*/ 332648 w 882548"/>
              <a:gd name="connsiteY75" fmla="*/ 5013436 h 6551427"/>
              <a:gd name="connsiteX76" fmla="*/ 358048 w 882548"/>
              <a:gd name="connsiteY76" fmla="*/ 5098102 h 6551427"/>
              <a:gd name="connsiteX77" fmla="*/ 366515 w 882548"/>
              <a:gd name="connsiteY77" fmla="*/ 5131969 h 6551427"/>
              <a:gd name="connsiteX78" fmla="*/ 383448 w 882548"/>
              <a:gd name="connsiteY78" fmla="*/ 5208169 h 6551427"/>
              <a:gd name="connsiteX79" fmla="*/ 408848 w 882548"/>
              <a:gd name="connsiteY79" fmla="*/ 5267436 h 6551427"/>
              <a:gd name="connsiteX80" fmla="*/ 493515 w 882548"/>
              <a:gd name="connsiteY80" fmla="*/ 5394436 h 6551427"/>
              <a:gd name="connsiteX81" fmla="*/ 552781 w 882548"/>
              <a:gd name="connsiteY81" fmla="*/ 5504502 h 6551427"/>
              <a:gd name="connsiteX82" fmla="*/ 586648 w 882548"/>
              <a:gd name="connsiteY82" fmla="*/ 5563769 h 6551427"/>
              <a:gd name="connsiteX83" fmla="*/ 620515 w 882548"/>
              <a:gd name="connsiteY83" fmla="*/ 5623036 h 6551427"/>
              <a:gd name="connsiteX84" fmla="*/ 671315 w 882548"/>
              <a:gd name="connsiteY84" fmla="*/ 5699236 h 6551427"/>
              <a:gd name="connsiteX85" fmla="*/ 721744 w 882548"/>
              <a:gd name="connsiteY85" fmla="*/ 5717699 h 6551427"/>
              <a:gd name="connsiteX86" fmla="*/ 882548 w 882548"/>
              <a:gd name="connsiteY86" fmla="*/ 5843372 h 6551427"/>
              <a:gd name="connsiteX0" fmla="*/ 816001 w 882548"/>
              <a:gd name="connsiteY0" fmla="*/ 5831049 h 6551427"/>
              <a:gd name="connsiteX1" fmla="*/ 357254 w 882548"/>
              <a:gd name="connsiteY1" fmla="*/ 6462293 h 6551427"/>
              <a:gd name="connsiteX2" fmla="*/ 314392 w 882548"/>
              <a:gd name="connsiteY2" fmla="*/ 6365852 h 6551427"/>
              <a:gd name="connsiteX3" fmla="*/ 296532 w 882548"/>
              <a:gd name="connsiteY3" fmla="*/ 6294416 h 6551427"/>
              <a:gd name="connsiteX4" fmla="*/ 294548 w 882548"/>
              <a:gd name="connsiteY4" fmla="*/ 6224302 h 6551427"/>
              <a:gd name="connsiteX5" fmla="*/ 279113 w 882548"/>
              <a:gd name="connsiteY5" fmla="*/ 6153427 h 6551427"/>
              <a:gd name="connsiteX6" fmla="*/ 289995 w 882548"/>
              <a:gd name="connsiteY6" fmla="*/ 6071769 h 6551427"/>
              <a:gd name="connsiteX7" fmla="*/ 309497 w 882548"/>
              <a:gd name="connsiteY7" fmla="*/ 5965803 h 6551427"/>
              <a:gd name="connsiteX8" fmla="*/ 281848 w 882548"/>
              <a:gd name="connsiteY8" fmla="*/ 5860102 h 6551427"/>
              <a:gd name="connsiteX9" fmla="*/ 247981 w 882548"/>
              <a:gd name="connsiteY9" fmla="*/ 5809302 h 6551427"/>
              <a:gd name="connsiteX10" fmla="*/ 239515 w 882548"/>
              <a:gd name="connsiteY10" fmla="*/ 5783902 h 6551427"/>
              <a:gd name="connsiteX11" fmla="*/ 222581 w 882548"/>
              <a:gd name="connsiteY11" fmla="*/ 5758502 h 6551427"/>
              <a:gd name="connsiteX12" fmla="*/ 197181 w 882548"/>
              <a:gd name="connsiteY12" fmla="*/ 5699236 h 6551427"/>
              <a:gd name="connsiteX13" fmla="*/ 188715 w 882548"/>
              <a:gd name="connsiteY13" fmla="*/ 5648436 h 6551427"/>
              <a:gd name="connsiteX14" fmla="*/ 180248 w 882548"/>
              <a:gd name="connsiteY14" fmla="*/ 5623036 h 6551427"/>
              <a:gd name="connsiteX15" fmla="*/ 171781 w 882548"/>
              <a:gd name="connsiteY15" fmla="*/ 5589169 h 6551427"/>
              <a:gd name="connsiteX16" fmla="*/ 154848 w 882548"/>
              <a:gd name="connsiteY16" fmla="*/ 5529902 h 6551427"/>
              <a:gd name="connsiteX17" fmla="*/ 137915 w 882548"/>
              <a:gd name="connsiteY17" fmla="*/ 5402902 h 6551427"/>
              <a:gd name="connsiteX18" fmla="*/ 129448 w 882548"/>
              <a:gd name="connsiteY18" fmla="*/ 5377502 h 6551427"/>
              <a:gd name="connsiteX19" fmla="*/ 120981 w 882548"/>
              <a:gd name="connsiteY19" fmla="*/ 5326702 h 6551427"/>
              <a:gd name="connsiteX20" fmla="*/ 104048 w 882548"/>
              <a:gd name="connsiteY20" fmla="*/ 5182769 h 6551427"/>
              <a:gd name="connsiteX21" fmla="*/ 95581 w 882548"/>
              <a:gd name="connsiteY21" fmla="*/ 5140436 h 6551427"/>
              <a:gd name="connsiteX22" fmla="*/ 78648 w 882548"/>
              <a:gd name="connsiteY22" fmla="*/ 5089636 h 6551427"/>
              <a:gd name="connsiteX23" fmla="*/ 70181 w 882548"/>
              <a:gd name="connsiteY23" fmla="*/ 5021902 h 6551427"/>
              <a:gd name="connsiteX24" fmla="*/ 61715 w 882548"/>
              <a:gd name="connsiteY24" fmla="*/ 4988036 h 6551427"/>
              <a:gd name="connsiteX25" fmla="*/ 53248 w 882548"/>
              <a:gd name="connsiteY25" fmla="*/ 4937236 h 6551427"/>
              <a:gd name="connsiteX26" fmla="*/ 19381 w 882548"/>
              <a:gd name="connsiteY26" fmla="*/ 4632436 h 6551427"/>
              <a:gd name="connsiteX27" fmla="*/ 6416 w 882548"/>
              <a:gd name="connsiteY27" fmla="*/ 4325916 h 6551427"/>
              <a:gd name="connsiteX28" fmla="*/ 12633 w 882548"/>
              <a:gd name="connsiteY28" fmla="*/ 4222067 h 6551427"/>
              <a:gd name="connsiteX29" fmla="*/ 6814 w 882548"/>
              <a:gd name="connsiteY29" fmla="*/ 4087525 h 6551427"/>
              <a:gd name="connsiteX30" fmla="*/ 66 w 882548"/>
              <a:gd name="connsiteY30" fmla="*/ 3833394 h 6551427"/>
              <a:gd name="connsiteX31" fmla="*/ 6417 w 882548"/>
              <a:gd name="connsiteY31" fmla="*/ 3752299 h 6551427"/>
              <a:gd name="connsiteX32" fmla="*/ 2448 w 882548"/>
              <a:gd name="connsiteY32" fmla="*/ 3531769 h 6551427"/>
              <a:gd name="connsiteX33" fmla="*/ 19381 w 882548"/>
              <a:gd name="connsiteY33" fmla="*/ 2879836 h 6551427"/>
              <a:gd name="connsiteX34" fmla="*/ 44781 w 882548"/>
              <a:gd name="connsiteY34" fmla="*/ 2405702 h 6551427"/>
              <a:gd name="connsiteX35" fmla="*/ 53248 w 882548"/>
              <a:gd name="connsiteY35" fmla="*/ 1694502 h 6551427"/>
              <a:gd name="connsiteX36" fmla="*/ 61715 w 882548"/>
              <a:gd name="connsiteY36" fmla="*/ 1643702 h 6551427"/>
              <a:gd name="connsiteX37" fmla="*/ 70181 w 882548"/>
              <a:gd name="connsiteY37" fmla="*/ 1584436 h 6551427"/>
              <a:gd name="connsiteX38" fmla="*/ 76399 w 882548"/>
              <a:gd name="connsiteY38" fmla="*/ 1464976 h 6551427"/>
              <a:gd name="connsiteX39" fmla="*/ 82617 w 882548"/>
              <a:gd name="connsiteY39" fmla="*/ 1350015 h 6551427"/>
              <a:gd name="connsiteX40" fmla="*/ 95581 w 882548"/>
              <a:gd name="connsiteY40" fmla="*/ 1203436 h 6551427"/>
              <a:gd name="connsiteX41" fmla="*/ 104048 w 882548"/>
              <a:gd name="connsiteY41" fmla="*/ 830902 h 6551427"/>
              <a:gd name="connsiteX42" fmla="*/ 112515 w 882548"/>
              <a:gd name="connsiteY42" fmla="*/ 754702 h 6551427"/>
              <a:gd name="connsiteX43" fmla="*/ 129448 w 882548"/>
              <a:gd name="connsiteY43" fmla="*/ 593836 h 6551427"/>
              <a:gd name="connsiteX44" fmla="*/ 146381 w 882548"/>
              <a:gd name="connsiteY44" fmla="*/ 314436 h 6551427"/>
              <a:gd name="connsiteX45" fmla="*/ 154848 w 882548"/>
              <a:gd name="connsiteY45" fmla="*/ 272102 h 6551427"/>
              <a:gd name="connsiteX46" fmla="*/ 166887 w 882548"/>
              <a:gd name="connsiteY46" fmla="*/ 37152 h 6551427"/>
              <a:gd name="connsiteX47" fmla="*/ 348259 w 882548"/>
              <a:gd name="connsiteY47" fmla="*/ 49191 h 6551427"/>
              <a:gd name="connsiteX48" fmla="*/ 402631 w 882548"/>
              <a:gd name="connsiteY48" fmla="*/ 50514 h 6551427"/>
              <a:gd name="connsiteX49" fmla="*/ 496690 w 882548"/>
              <a:gd name="connsiteY49" fmla="*/ 53160 h 6551427"/>
              <a:gd name="connsiteX50" fmla="*/ 459648 w 882548"/>
              <a:gd name="connsiteY50" fmla="*/ 390636 h 6551427"/>
              <a:gd name="connsiteX51" fmla="*/ 434248 w 882548"/>
              <a:gd name="connsiteY51" fmla="*/ 551502 h 6551427"/>
              <a:gd name="connsiteX52" fmla="*/ 408848 w 882548"/>
              <a:gd name="connsiteY52" fmla="*/ 686969 h 6551427"/>
              <a:gd name="connsiteX53" fmla="*/ 391915 w 882548"/>
              <a:gd name="connsiteY53" fmla="*/ 797036 h 6551427"/>
              <a:gd name="connsiteX54" fmla="*/ 382125 w 882548"/>
              <a:gd name="connsiteY54" fmla="*/ 1016508 h 6551427"/>
              <a:gd name="connsiteX55" fmla="*/ 341115 w 882548"/>
              <a:gd name="connsiteY55" fmla="*/ 1643702 h 6551427"/>
              <a:gd name="connsiteX56" fmla="*/ 324181 w 882548"/>
              <a:gd name="connsiteY56" fmla="*/ 1728369 h 6551427"/>
              <a:gd name="connsiteX57" fmla="*/ 315715 w 882548"/>
              <a:gd name="connsiteY57" fmla="*/ 1779169 h 6551427"/>
              <a:gd name="connsiteX58" fmla="*/ 307248 w 882548"/>
              <a:gd name="connsiteY58" fmla="*/ 1897702 h 6551427"/>
              <a:gd name="connsiteX59" fmla="*/ 301031 w 882548"/>
              <a:gd name="connsiteY59" fmla="*/ 2013589 h 6551427"/>
              <a:gd name="connsiteX60" fmla="*/ 281848 w 882548"/>
              <a:gd name="connsiteY60" fmla="*/ 2464969 h 6551427"/>
              <a:gd name="connsiteX61" fmla="*/ 264915 w 882548"/>
              <a:gd name="connsiteY61" fmla="*/ 2634302 h 6551427"/>
              <a:gd name="connsiteX62" fmla="*/ 256448 w 882548"/>
              <a:gd name="connsiteY62" fmla="*/ 2820569 h 6551427"/>
              <a:gd name="connsiteX63" fmla="*/ 247981 w 882548"/>
              <a:gd name="connsiteY63" fmla="*/ 3404769 h 6551427"/>
              <a:gd name="connsiteX64" fmla="*/ 250231 w 882548"/>
              <a:gd name="connsiteY64" fmla="*/ 3515762 h 6551427"/>
              <a:gd name="connsiteX65" fmla="*/ 244013 w 882548"/>
              <a:gd name="connsiteY65" fmla="*/ 3634295 h 6551427"/>
              <a:gd name="connsiteX66" fmla="*/ 242690 w 882548"/>
              <a:gd name="connsiteY66" fmla="*/ 3840670 h 6551427"/>
              <a:gd name="connsiteX67" fmla="*/ 241366 w 882548"/>
              <a:gd name="connsiteY67" fmla="*/ 3914224 h 6551427"/>
              <a:gd name="connsiteX68" fmla="*/ 242690 w 882548"/>
              <a:gd name="connsiteY68" fmla="*/ 4068741 h 6551427"/>
              <a:gd name="connsiteX69" fmla="*/ 248907 w 882548"/>
              <a:gd name="connsiteY69" fmla="*/ 4187274 h 6551427"/>
              <a:gd name="connsiteX70" fmla="*/ 253803 w 882548"/>
              <a:gd name="connsiteY70" fmla="*/ 4298664 h 6551427"/>
              <a:gd name="connsiteX71" fmla="*/ 264915 w 882548"/>
              <a:gd name="connsiteY71" fmla="*/ 4522369 h 6551427"/>
              <a:gd name="connsiteX72" fmla="*/ 273381 w 882548"/>
              <a:gd name="connsiteY72" fmla="*/ 4607036 h 6551427"/>
              <a:gd name="connsiteX73" fmla="*/ 290315 w 882548"/>
              <a:gd name="connsiteY73" fmla="*/ 4717102 h 6551427"/>
              <a:gd name="connsiteX74" fmla="*/ 315715 w 882548"/>
              <a:gd name="connsiteY74" fmla="*/ 4886436 h 6551427"/>
              <a:gd name="connsiteX75" fmla="*/ 332648 w 882548"/>
              <a:gd name="connsiteY75" fmla="*/ 5013436 h 6551427"/>
              <a:gd name="connsiteX76" fmla="*/ 358048 w 882548"/>
              <a:gd name="connsiteY76" fmla="*/ 5098102 h 6551427"/>
              <a:gd name="connsiteX77" fmla="*/ 366515 w 882548"/>
              <a:gd name="connsiteY77" fmla="*/ 5131969 h 6551427"/>
              <a:gd name="connsiteX78" fmla="*/ 383448 w 882548"/>
              <a:gd name="connsiteY78" fmla="*/ 5208169 h 6551427"/>
              <a:gd name="connsiteX79" fmla="*/ 408848 w 882548"/>
              <a:gd name="connsiteY79" fmla="*/ 5267436 h 6551427"/>
              <a:gd name="connsiteX80" fmla="*/ 493515 w 882548"/>
              <a:gd name="connsiteY80" fmla="*/ 5394436 h 6551427"/>
              <a:gd name="connsiteX81" fmla="*/ 552781 w 882548"/>
              <a:gd name="connsiteY81" fmla="*/ 5504502 h 6551427"/>
              <a:gd name="connsiteX82" fmla="*/ 586648 w 882548"/>
              <a:gd name="connsiteY82" fmla="*/ 5563769 h 6551427"/>
              <a:gd name="connsiteX83" fmla="*/ 620515 w 882548"/>
              <a:gd name="connsiteY83" fmla="*/ 5623036 h 6551427"/>
              <a:gd name="connsiteX84" fmla="*/ 671315 w 882548"/>
              <a:gd name="connsiteY84" fmla="*/ 5699236 h 6551427"/>
              <a:gd name="connsiteX85" fmla="*/ 721744 w 882548"/>
              <a:gd name="connsiteY85" fmla="*/ 5717699 h 6551427"/>
              <a:gd name="connsiteX86" fmla="*/ 882548 w 882548"/>
              <a:gd name="connsiteY86" fmla="*/ 5843372 h 6551427"/>
              <a:gd name="connsiteX0" fmla="*/ 816001 w 882548"/>
              <a:gd name="connsiteY0" fmla="*/ 5831049 h 6551427"/>
              <a:gd name="connsiteX1" fmla="*/ 357254 w 882548"/>
              <a:gd name="connsiteY1" fmla="*/ 6462293 h 6551427"/>
              <a:gd name="connsiteX2" fmla="*/ 314392 w 882548"/>
              <a:gd name="connsiteY2" fmla="*/ 6365852 h 6551427"/>
              <a:gd name="connsiteX3" fmla="*/ 296532 w 882548"/>
              <a:gd name="connsiteY3" fmla="*/ 6294416 h 6551427"/>
              <a:gd name="connsiteX4" fmla="*/ 294548 w 882548"/>
              <a:gd name="connsiteY4" fmla="*/ 6224302 h 6551427"/>
              <a:gd name="connsiteX5" fmla="*/ 324094 w 882548"/>
              <a:gd name="connsiteY5" fmla="*/ 6039435 h 6551427"/>
              <a:gd name="connsiteX6" fmla="*/ 289995 w 882548"/>
              <a:gd name="connsiteY6" fmla="*/ 6071769 h 6551427"/>
              <a:gd name="connsiteX7" fmla="*/ 309497 w 882548"/>
              <a:gd name="connsiteY7" fmla="*/ 5965803 h 6551427"/>
              <a:gd name="connsiteX8" fmla="*/ 281848 w 882548"/>
              <a:gd name="connsiteY8" fmla="*/ 5860102 h 6551427"/>
              <a:gd name="connsiteX9" fmla="*/ 247981 w 882548"/>
              <a:gd name="connsiteY9" fmla="*/ 5809302 h 6551427"/>
              <a:gd name="connsiteX10" fmla="*/ 239515 w 882548"/>
              <a:gd name="connsiteY10" fmla="*/ 5783902 h 6551427"/>
              <a:gd name="connsiteX11" fmla="*/ 222581 w 882548"/>
              <a:gd name="connsiteY11" fmla="*/ 5758502 h 6551427"/>
              <a:gd name="connsiteX12" fmla="*/ 197181 w 882548"/>
              <a:gd name="connsiteY12" fmla="*/ 5699236 h 6551427"/>
              <a:gd name="connsiteX13" fmla="*/ 188715 w 882548"/>
              <a:gd name="connsiteY13" fmla="*/ 5648436 h 6551427"/>
              <a:gd name="connsiteX14" fmla="*/ 180248 w 882548"/>
              <a:gd name="connsiteY14" fmla="*/ 5623036 h 6551427"/>
              <a:gd name="connsiteX15" fmla="*/ 171781 w 882548"/>
              <a:gd name="connsiteY15" fmla="*/ 5589169 h 6551427"/>
              <a:gd name="connsiteX16" fmla="*/ 154848 w 882548"/>
              <a:gd name="connsiteY16" fmla="*/ 5529902 h 6551427"/>
              <a:gd name="connsiteX17" fmla="*/ 137915 w 882548"/>
              <a:gd name="connsiteY17" fmla="*/ 5402902 h 6551427"/>
              <a:gd name="connsiteX18" fmla="*/ 129448 w 882548"/>
              <a:gd name="connsiteY18" fmla="*/ 5377502 h 6551427"/>
              <a:gd name="connsiteX19" fmla="*/ 120981 w 882548"/>
              <a:gd name="connsiteY19" fmla="*/ 5326702 h 6551427"/>
              <a:gd name="connsiteX20" fmla="*/ 104048 w 882548"/>
              <a:gd name="connsiteY20" fmla="*/ 5182769 h 6551427"/>
              <a:gd name="connsiteX21" fmla="*/ 95581 w 882548"/>
              <a:gd name="connsiteY21" fmla="*/ 5140436 h 6551427"/>
              <a:gd name="connsiteX22" fmla="*/ 78648 w 882548"/>
              <a:gd name="connsiteY22" fmla="*/ 5089636 h 6551427"/>
              <a:gd name="connsiteX23" fmla="*/ 70181 w 882548"/>
              <a:gd name="connsiteY23" fmla="*/ 5021902 h 6551427"/>
              <a:gd name="connsiteX24" fmla="*/ 61715 w 882548"/>
              <a:gd name="connsiteY24" fmla="*/ 4988036 h 6551427"/>
              <a:gd name="connsiteX25" fmla="*/ 53248 w 882548"/>
              <a:gd name="connsiteY25" fmla="*/ 4937236 h 6551427"/>
              <a:gd name="connsiteX26" fmla="*/ 19381 w 882548"/>
              <a:gd name="connsiteY26" fmla="*/ 4632436 h 6551427"/>
              <a:gd name="connsiteX27" fmla="*/ 6416 w 882548"/>
              <a:gd name="connsiteY27" fmla="*/ 4325916 h 6551427"/>
              <a:gd name="connsiteX28" fmla="*/ 12633 w 882548"/>
              <a:gd name="connsiteY28" fmla="*/ 4222067 h 6551427"/>
              <a:gd name="connsiteX29" fmla="*/ 6814 w 882548"/>
              <a:gd name="connsiteY29" fmla="*/ 4087525 h 6551427"/>
              <a:gd name="connsiteX30" fmla="*/ 66 w 882548"/>
              <a:gd name="connsiteY30" fmla="*/ 3833394 h 6551427"/>
              <a:gd name="connsiteX31" fmla="*/ 6417 w 882548"/>
              <a:gd name="connsiteY31" fmla="*/ 3752299 h 6551427"/>
              <a:gd name="connsiteX32" fmla="*/ 2448 w 882548"/>
              <a:gd name="connsiteY32" fmla="*/ 3531769 h 6551427"/>
              <a:gd name="connsiteX33" fmla="*/ 19381 w 882548"/>
              <a:gd name="connsiteY33" fmla="*/ 2879836 h 6551427"/>
              <a:gd name="connsiteX34" fmla="*/ 44781 w 882548"/>
              <a:gd name="connsiteY34" fmla="*/ 2405702 h 6551427"/>
              <a:gd name="connsiteX35" fmla="*/ 53248 w 882548"/>
              <a:gd name="connsiteY35" fmla="*/ 1694502 h 6551427"/>
              <a:gd name="connsiteX36" fmla="*/ 61715 w 882548"/>
              <a:gd name="connsiteY36" fmla="*/ 1643702 h 6551427"/>
              <a:gd name="connsiteX37" fmla="*/ 70181 w 882548"/>
              <a:gd name="connsiteY37" fmla="*/ 1584436 h 6551427"/>
              <a:gd name="connsiteX38" fmla="*/ 76399 w 882548"/>
              <a:gd name="connsiteY38" fmla="*/ 1464976 h 6551427"/>
              <a:gd name="connsiteX39" fmla="*/ 82617 w 882548"/>
              <a:gd name="connsiteY39" fmla="*/ 1350015 h 6551427"/>
              <a:gd name="connsiteX40" fmla="*/ 95581 w 882548"/>
              <a:gd name="connsiteY40" fmla="*/ 1203436 h 6551427"/>
              <a:gd name="connsiteX41" fmla="*/ 104048 w 882548"/>
              <a:gd name="connsiteY41" fmla="*/ 830902 h 6551427"/>
              <a:gd name="connsiteX42" fmla="*/ 112515 w 882548"/>
              <a:gd name="connsiteY42" fmla="*/ 754702 h 6551427"/>
              <a:gd name="connsiteX43" fmla="*/ 129448 w 882548"/>
              <a:gd name="connsiteY43" fmla="*/ 593836 h 6551427"/>
              <a:gd name="connsiteX44" fmla="*/ 146381 w 882548"/>
              <a:gd name="connsiteY44" fmla="*/ 314436 h 6551427"/>
              <a:gd name="connsiteX45" fmla="*/ 154848 w 882548"/>
              <a:gd name="connsiteY45" fmla="*/ 272102 h 6551427"/>
              <a:gd name="connsiteX46" fmla="*/ 166887 w 882548"/>
              <a:gd name="connsiteY46" fmla="*/ 37152 h 6551427"/>
              <a:gd name="connsiteX47" fmla="*/ 348259 w 882548"/>
              <a:gd name="connsiteY47" fmla="*/ 49191 h 6551427"/>
              <a:gd name="connsiteX48" fmla="*/ 402631 w 882548"/>
              <a:gd name="connsiteY48" fmla="*/ 50514 h 6551427"/>
              <a:gd name="connsiteX49" fmla="*/ 496690 w 882548"/>
              <a:gd name="connsiteY49" fmla="*/ 53160 h 6551427"/>
              <a:gd name="connsiteX50" fmla="*/ 459648 w 882548"/>
              <a:gd name="connsiteY50" fmla="*/ 390636 h 6551427"/>
              <a:gd name="connsiteX51" fmla="*/ 434248 w 882548"/>
              <a:gd name="connsiteY51" fmla="*/ 551502 h 6551427"/>
              <a:gd name="connsiteX52" fmla="*/ 408848 w 882548"/>
              <a:gd name="connsiteY52" fmla="*/ 686969 h 6551427"/>
              <a:gd name="connsiteX53" fmla="*/ 391915 w 882548"/>
              <a:gd name="connsiteY53" fmla="*/ 797036 h 6551427"/>
              <a:gd name="connsiteX54" fmla="*/ 382125 w 882548"/>
              <a:gd name="connsiteY54" fmla="*/ 1016508 h 6551427"/>
              <a:gd name="connsiteX55" fmla="*/ 341115 w 882548"/>
              <a:gd name="connsiteY55" fmla="*/ 1643702 h 6551427"/>
              <a:gd name="connsiteX56" fmla="*/ 324181 w 882548"/>
              <a:gd name="connsiteY56" fmla="*/ 1728369 h 6551427"/>
              <a:gd name="connsiteX57" fmla="*/ 315715 w 882548"/>
              <a:gd name="connsiteY57" fmla="*/ 1779169 h 6551427"/>
              <a:gd name="connsiteX58" fmla="*/ 307248 w 882548"/>
              <a:gd name="connsiteY58" fmla="*/ 1897702 h 6551427"/>
              <a:gd name="connsiteX59" fmla="*/ 301031 w 882548"/>
              <a:gd name="connsiteY59" fmla="*/ 2013589 h 6551427"/>
              <a:gd name="connsiteX60" fmla="*/ 281848 w 882548"/>
              <a:gd name="connsiteY60" fmla="*/ 2464969 h 6551427"/>
              <a:gd name="connsiteX61" fmla="*/ 264915 w 882548"/>
              <a:gd name="connsiteY61" fmla="*/ 2634302 h 6551427"/>
              <a:gd name="connsiteX62" fmla="*/ 256448 w 882548"/>
              <a:gd name="connsiteY62" fmla="*/ 2820569 h 6551427"/>
              <a:gd name="connsiteX63" fmla="*/ 247981 w 882548"/>
              <a:gd name="connsiteY63" fmla="*/ 3404769 h 6551427"/>
              <a:gd name="connsiteX64" fmla="*/ 250231 w 882548"/>
              <a:gd name="connsiteY64" fmla="*/ 3515762 h 6551427"/>
              <a:gd name="connsiteX65" fmla="*/ 244013 w 882548"/>
              <a:gd name="connsiteY65" fmla="*/ 3634295 h 6551427"/>
              <a:gd name="connsiteX66" fmla="*/ 242690 w 882548"/>
              <a:gd name="connsiteY66" fmla="*/ 3840670 h 6551427"/>
              <a:gd name="connsiteX67" fmla="*/ 241366 w 882548"/>
              <a:gd name="connsiteY67" fmla="*/ 3914224 h 6551427"/>
              <a:gd name="connsiteX68" fmla="*/ 242690 w 882548"/>
              <a:gd name="connsiteY68" fmla="*/ 4068741 h 6551427"/>
              <a:gd name="connsiteX69" fmla="*/ 248907 w 882548"/>
              <a:gd name="connsiteY69" fmla="*/ 4187274 h 6551427"/>
              <a:gd name="connsiteX70" fmla="*/ 253803 w 882548"/>
              <a:gd name="connsiteY70" fmla="*/ 4298664 h 6551427"/>
              <a:gd name="connsiteX71" fmla="*/ 264915 w 882548"/>
              <a:gd name="connsiteY71" fmla="*/ 4522369 h 6551427"/>
              <a:gd name="connsiteX72" fmla="*/ 273381 w 882548"/>
              <a:gd name="connsiteY72" fmla="*/ 4607036 h 6551427"/>
              <a:gd name="connsiteX73" fmla="*/ 290315 w 882548"/>
              <a:gd name="connsiteY73" fmla="*/ 4717102 h 6551427"/>
              <a:gd name="connsiteX74" fmla="*/ 315715 w 882548"/>
              <a:gd name="connsiteY74" fmla="*/ 4886436 h 6551427"/>
              <a:gd name="connsiteX75" fmla="*/ 332648 w 882548"/>
              <a:gd name="connsiteY75" fmla="*/ 5013436 h 6551427"/>
              <a:gd name="connsiteX76" fmla="*/ 358048 w 882548"/>
              <a:gd name="connsiteY76" fmla="*/ 5098102 h 6551427"/>
              <a:gd name="connsiteX77" fmla="*/ 366515 w 882548"/>
              <a:gd name="connsiteY77" fmla="*/ 5131969 h 6551427"/>
              <a:gd name="connsiteX78" fmla="*/ 383448 w 882548"/>
              <a:gd name="connsiteY78" fmla="*/ 5208169 h 6551427"/>
              <a:gd name="connsiteX79" fmla="*/ 408848 w 882548"/>
              <a:gd name="connsiteY79" fmla="*/ 5267436 h 6551427"/>
              <a:gd name="connsiteX80" fmla="*/ 493515 w 882548"/>
              <a:gd name="connsiteY80" fmla="*/ 5394436 h 6551427"/>
              <a:gd name="connsiteX81" fmla="*/ 552781 w 882548"/>
              <a:gd name="connsiteY81" fmla="*/ 5504502 h 6551427"/>
              <a:gd name="connsiteX82" fmla="*/ 586648 w 882548"/>
              <a:gd name="connsiteY82" fmla="*/ 5563769 h 6551427"/>
              <a:gd name="connsiteX83" fmla="*/ 620515 w 882548"/>
              <a:gd name="connsiteY83" fmla="*/ 5623036 h 6551427"/>
              <a:gd name="connsiteX84" fmla="*/ 671315 w 882548"/>
              <a:gd name="connsiteY84" fmla="*/ 5699236 h 6551427"/>
              <a:gd name="connsiteX85" fmla="*/ 721744 w 882548"/>
              <a:gd name="connsiteY85" fmla="*/ 5717699 h 6551427"/>
              <a:gd name="connsiteX86" fmla="*/ 882548 w 882548"/>
              <a:gd name="connsiteY86" fmla="*/ 5843372 h 6551427"/>
              <a:gd name="connsiteX0" fmla="*/ 816001 w 882548"/>
              <a:gd name="connsiteY0" fmla="*/ 5831049 h 6551427"/>
              <a:gd name="connsiteX1" fmla="*/ 357254 w 882548"/>
              <a:gd name="connsiteY1" fmla="*/ 6462293 h 6551427"/>
              <a:gd name="connsiteX2" fmla="*/ 314392 w 882548"/>
              <a:gd name="connsiteY2" fmla="*/ 6365852 h 6551427"/>
              <a:gd name="connsiteX3" fmla="*/ 296532 w 882548"/>
              <a:gd name="connsiteY3" fmla="*/ 6294416 h 6551427"/>
              <a:gd name="connsiteX4" fmla="*/ 324094 w 882548"/>
              <a:gd name="connsiteY4" fmla="*/ 6039435 h 6551427"/>
              <a:gd name="connsiteX5" fmla="*/ 289995 w 882548"/>
              <a:gd name="connsiteY5" fmla="*/ 6071769 h 6551427"/>
              <a:gd name="connsiteX6" fmla="*/ 309497 w 882548"/>
              <a:gd name="connsiteY6" fmla="*/ 5965803 h 6551427"/>
              <a:gd name="connsiteX7" fmla="*/ 281848 w 882548"/>
              <a:gd name="connsiteY7" fmla="*/ 5860102 h 6551427"/>
              <a:gd name="connsiteX8" fmla="*/ 247981 w 882548"/>
              <a:gd name="connsiteY8" fmla="*/ 5809302 h 6551427"/>
              <a:gd name="connsiteX9" fmla="*/ 239515 w 882548"/>
              <a:gd name="connsiteY9" fmla="*/ 5783902 h 6551427"/>
              <a:gd name="connsiteX10" fmla="*/ 222581 w 882548"/>
              <a:gd name="connsiteY10" fmla="*/ 5758502 h 6551427"/>
              <a:gd name="connsiteX11" fmla="*/ 197181 w 882548"/>
              <a:gd name="connsiteY11" fmla="*/ 5699236 h 6551427"/>
              <a:gd name="connsiteX12" fmla="*/ 188715 w 882548"/>
              <a:gd name="connsiteY12" fmla="*/ 5648436 h 6551427"/>
              <a:gd name="connsiteX13" fmla="*/ 180248 w 882548"/>
              <a:gd name="connsiteY13" fmla="*/ 5623036 h 6551427"/>
              <a:gd name="connsiteX14" fmla="*/ 171781 w 882548"/>
              <a:gd name="connsiteY14" fmla="*/ 5589169 h 6551427"/>
              <a:gd name="connsiteX15" fmla="*/ 154848 w 882548"/>
              <a:gd name="connsiteY15" fmla="*/ 5529902 h 6551427"/>
              <a:gd name="connsiteX16" fmla="*/ 137915 w 882548"/>
              <a:gd name="connsiteY16" fmla="*/ 5402902 h 6551427"/>
              <a:gd name="connsiteX17" fmla="*/ 129448 w 882548"/>
              <a:gd name="connsiteY17" fmla="*/ 5377502 h 6551427"/>
              <a:gd name="connsiteX18" fmla="*/ 120981 w 882548"/>
              <a:gd name="connsiteY18" fmla="*/ 5326702 h 6551427"/>
              <a:gd name="connsiteX19" fmla="*/ 104048 w 882548"/>
              <a:gd name="connsiteY19" fmla="*/ 5182769 h 6551427"/>
              <a:gd name="connsiteX20" fmla="*/ 95581 w 882548"/>
              <a:gd name="connsiteY20" fmla="*/ 5140436 h 6551427"/>
              <a:gd name="connsiteX21" fmla="*/ 78648 w 882548"/>
              <a:gd name="connsiteY21" fmla="*/ 5089636 h 6551427"/>
              <a:gd name="connsiteX22" fmla="*/ 70181 w 882548"/>
              <a:gd name="connsiteY22" fmla="*/ 5021902 h 6551427"/>
              <a:gd name="connsiteX23" fmla="*/ 61715 w 882548"/>
              <a:gd name="connsiteY23" fmla="*/ 4988036 h 6551427"/>
              <a:gd name="connsiteX24" fmla="*/ 53248 w 882548"/>
              <a:gd name="connsiteY24" fmla="*/ 4937236 h 6551427"/>
              <a:gd name="connsiteX25" fmla="*/ 19381 w 882548"/>
              <a:gd name="connsiteY25" fmla="*/ 4632436 h 6551427"/>
              <a:gd name="connsiteX26" fmla="*/ 6416 w 882548"/>
              <a:gd name="connsiteY26" fmla="*/ 4325916 h 6551427"/>
              <a:gd name="connsiteX27" fmla="*/ 12633 w 882548"/>
              <a:gd name="connsiteY27" fmla="*/ 4222067 h 6551427"/>
              <a:gd name="connsiteX28" fmla="*/ 6814 w 882548"/>
              <a:gd name="connsiteY28" fmla="*/ 4087525 h 6551427"/>
              <a:gd name="connsiteX29" fmla="*/ 66 w 882548"/>
              <a:gd name="connsiteY29" fmla="*/ 3833394 h 6551427"/>
              <a:gd name="connsiteX30" fmla="*/ 6417 w 882548"/>
              <a:gd name="connsiteY30" fmla="*/ 3752299 h 6551427"/>
              <a:gd name="connsiteX31" fmla="*/ 2448 w 882548"/>
              <a:gd name="connsiteY31" fmla="*/ 3531769 h 6551427"/>
              <a:gd name="connsiteX32" fmla="*/ 19381 w 882548"/>
              <a:gd name="connsiteY32" fmla="*/ 2879836 h 6551427"/>
              <a:gd name="connsiteX33" fmla="*/ 44781 w 882548"/>
              <a:gd name="connsiteY33" fmla="*/ 2405702 h 6551427"/>
              <a:gd name="connsiteX34" fmla="*/ 53248 w 882548"/>
              <a:gd name="connsiteY34" fmla="*/ 1694502 h 6551427"/>
              <a:gd name="connsiteX35" fmla="*/ 61715 w 882548"/>
              <a:gd name="connsiteY35" fmla="*/ 1643702 h 6551427"/>
              <a:gd name="connsiteX36" fmla="*/ 70181 w 882548"/>
              <a:gd name="connsiteY36" fmla="*/ 1584436 h 6551427"/>
              <a:gd name="connsiteX37" fmla="*/ 76399 w 882548"/>
              <a:gd name="connsiteY37" fmla="*/ 1464976 h 6551427"/>
              <a:gd name="connsiteX38" fmla="*/ 82617 w 882548"/>
              <a:gd name="connsiteY38" fmla="*/ 1350015 h 6551427"/>
              <a:gd name="connsiteX39" fmla="*/ 95581 w 882548"/>
              <a:gd name="connsiteY39" fmla="*/ 1203436 h 6551427"/>
              <a:gd name="connsiteX40" fmla="*/ 104048 w 882548"/>
              <a:gd name="connsiteY40" fmla="*/ 830902 h 6551427"/>
              <a:gd name="connsiteX41" fmla="*/ 112515 w 882548"/>
              <a:gd name="connsiteY41" fmla="*/ 754702 h 6551427"/>
              <a:gd name="connsiteX42" fmla="*/ 129448 w 882548"/>
              <a:gd name="connsiteY42" fmla="*/ 593836 h 6551427"/>
              <a:gd name="connsiteX43" fmla="*/ 146381 w 882548"/>
              <a:gd name="connsiteY43" fmla="*/ 314436 h 6551427"/>
              <a:gd name="connsiteX44" fmla="*/ 154848 w 882548"/>
              <a:gd name="connsiteY44" fmla="*/ 272102 h 6551427"/>
              <a:gd name="connsiteX45" fmla="*/ 166887 w 882548"/>
              <a:gd name="connsiteY45" fmla="*/ 37152 h 6551427"/>
              <a:gd name="connsiteX46" fmla="*/ 348259 w 882548"/>
              <a:gd name="connsiteY46" fmla="*/ 49191 h 6551427"/>
              <a:gd name="connsiteX47" fmla="*/ 402631 w 882548"/>
              <a:gd name="connsiteY47" fmla="*/ 50514 h 6551427"/>
              <a:gd name="connsiteX48" fmla="*/ 496690 w 882548"/>
              <a:gd name="connsiteY48" fmla="*/ 53160 h 6551427"/>
              <a:gd name="connsiteX49" fmla="*/ 459648 w 882548"/>
              <a:gd name="connsiteY49" fmla="*/ 390636 h 6551427"/>
              <a:gd name="connsiteX50" fmla="*/ 434248 w 882548"/>
              <a:gd name="connsiteY50" fmla="*/ 551502 h 6551427"/>
              <a:gd name="connsiteX51" fmla="*/ 408848 w 882548"/>
              <a:gd name="connsiteY51" fmla="*/ 686969 h 6551427"/>
              <a:gd name="connsiteX52" fmla="*/ 391915 w 882548"/>
              <a:gd name="connsiteY52" fmla="*/ 797036 h 6551427"/>
              <a:gd name="connsiteX53" fmla="*/ 382125 w 882548"/>
              <a:gd name="connsiteY53" fmla="*/ 1016508 h 6551427"/>
              <a:gd name="connsiteX54" fmla="*/ 341115 w 882548"/>
              <a:gd name="connsiteY54" fmla="*/ 1643702 h 6551427"/>
              <a:gd name="connsiteX55" fmla="*/ 324181 w 882548"/>
              <a:gd name="connsiteY55" fmla="*/ 1728369 h 6551427"/>
              <a:gd name="connsiteX56" fmla="*/ 315715 w 882548"/>
              <a:gd name="connsiteY56" fmla="*/ 1779169 h 6551427"/>
              <a:gd name="connsiteX57" fmla="*/ 307248 w 882548"/>
              <a:gd name="connsiteY57" fmla="*/ 1897702 h 6551427"/>
              <a:gd name="connsiteX58" fmla="*/ 301031 w 882548"/>
              <a:gd name="connsiteY58" fmla="*/ 2013589 h 6551427"/>
              <a:gd name="connsiteX59" fmla="*/ 281848 w 882548"/>
              <a:gd name="connsiteY59" fmla="*/ 2464969 h 6551427"/>
              <a:gd name="connsiteX60" fmla="*/ 264915 w 882548"/>
              <a:gd name="connsiteY60" fmla="*/ 2634302 h 6551427"/>
              <a:gd name="connsiteX61" fmla="*/ 256448 w 882548"/>
              <a:gd name="connsiteY61" fmla="*/ 2820569 h 6551427"/>
              <a:gd name="connsiteX62" fmla="*/ 247981 w 882548"/>
              <a:gd name="connsiteY62" fmla="*/ 3404769 h 6551427"/>
              <a:gd name="connsiteX63" fmla="*/ 250231 w 882548"/>
              <a:gd name="connsiteY63" fmla="*/ 3515762 h 6551427"/>
              <a:gd name="connsiteX64" fmla="*/ 244013 w 882548"/>
              <a:gd name="connsiteY64" fmla="*/ 3634295 h 6551427"/>
              <a:gd name="connsiteX65" fmla="*/ 242690 w 882548"/>
              <a:gd name="connsiteY65" fmla="*/ 3840670 h 6551427"/>
              <a:gd name="connsiteX66" fmla="*/ 241366 w 882548"/>
              <a:gd name="connsiteY66" fmla="*/ 3914224 h 6551427"/>
              <a:gd name="connsiteX67" fmla="*/ 242690 w 882548"/>
              <a:gd name="connsiteY67" fmla="*/ 4068741 h 6551427"/>
              <a:gd name="connsiteX68" fmla="*/ 248907 w 882548"/>
              <a:gd name="connsiteY68" fmla="*/ 4187274 h 6551427"/>
              <a:gd name="connsiteX69" fmla="*/ 253803 w 882548"/>
              <a:gd name="connsiteY69" fmla="*/ 4298664 h 6551427"/>
              <a:gd name="connsiteX70" fmla="*/ 264915 w 882548"/>
              <a:gd name="connsiteY70" fmla="*/ 4522369 h 6551427"/>
              <a:gd name="connsiteX71" fmla="*/ 273381 w 882548"/>
              <a:gd name="connsiteY71" fmla="*/ 4607036 h 6551427"/>
              <a:gd name="connsiteX72" fmla="*/ 290315 w 882548"/>
              <a:gd name="connsiteY72" fmla="*/ 4717102 h 6551427"/>
              <a:gd name="connsiteX73" fmla="*/ 315715 w 882548"/>
              <a:gd name="connsiteY73" fmla="*/ 4886436 h 6551427"/>
              <a:gd name="connsiteX74" fmla="*/ 332648 w 882548"/>
              <a:gd name="connsiteY74" fmla="*/ 5013436 h 6551427"/>
              <a:gd name="connsiteX75" fmla="*/ 358048 w 882548"/>
              <a:gd name="connsiteY75" fmla="*/ 5098102 h 6551427"/>
              <a:gd name="connsiteX76" fmla="*/ 366515 w 882548"/>
              <a:gd name="connsiteY76" fmla="*/ 5131969 h 6551427"/>
              <a:gd name="connsiteX77" fmla="*/ 383448 w 882548"/>
              <a:gd name="connsiteY77" fmla="*/ 5208169 h 6551427"/>
              <a:gd name="connsiteX78" fmla="*/ 408848 w 882548"/>
              <a:gd name="connsiteY78" fmla="*/ 5267436 h 6551427"/>
              <a:gd name="connsiteX79" fmla="*/ 493515 w 882548"/>
              <a:gd name="connsiteY79" fmla="*/ 5394436 h 6551427"/>
              <a:gd name="connsiteX80" fmla="*/ 552781 w 882548"/>
              <a:gd name="connsiteY80" fmla="*/ 5504502 h 6551427"/>
              <a:gd name="connsiteX81" fmla="*/ 586648 w 882548"/>
              <a:gd name="connsiteY81" fmla="*/ 5563769 h 6551427"/>
              <a:gd name="connsiteX82" fmla="*/ 620515 w 882548"/>
              <a:gd name="connsiteY82" fmla="*/ 5623036 h 6551427"/>
              <a:gd name="connsiteX83" fmla="*/ 671315 w 882548"/>
              <a:gd name="connsiteY83" fmla="*/ 5699236 h 6551427"/>
              <a:gd name="connsiteX84" fmla="*/ 721744 w 882548"/>
              <a:gd name="connsiteY84" fmla="*/ 5717699 h 6551427"/>
              <a:gd name="connsiteX85" fmla="*/ 882548 w 882548"/>
              <a:gd name="connsiteY85" fmla="*/ 5843372 h 6551427"/>
              <a:gd name="connsiteX0" fmla="*/ 816001 w 882548"/>
              <a:gd name="connsiteY0" fmla="*/ 5831049 h 6539521"/>
              <a:gd name="connsiteX1" fmla="*/ 357254 w 882548"/>
              <a:gd name="connsiteY1" fmla="*/ 6462293 h 6539521"/>
              <a:gd name="connsiteX2" fmla="*/ 296532 w 882548"/>
              <a:gd name="connsiteY2" fmla="*/ 6294416 h 6539521"/>
              <a:gd name="connsiteX3" fmla="*/ 324094 w 882548"/>
              <a:gd name="connsiteY3" fmla="*/ 6039435 h 6539521"/>
              <a:gd name="connsiteX4" fmla="*/ 289995 w 882548"/>
              <a:gd name="connsiteY4" fmla="*/ 6071769 h 6539521"/>
              <a:gd name="connsiteX5" fmla="*/ 309497 w 882548"/>
              <a:gd name="connsiteY5" fmla="*/ 5965803 h 6539521"/>
              <a:gd name="connsiteX6" fmla="*/ 281848 w 882548"/>
              <a:gd name="connsiteY6" fmla="*/ 5860102 h 6539521"/>
              <a:gd name="connsiteX7" fmla="*/ 247981 w 882548"/>
              <a:gd name="connsiteY7" fmla="*/ 5809302 h 6539521"/>
              <a:gd name="connsiteX8" fmla="*/ 239515 w 882548"/>
              <a:gd name="connsiteY8" fmla="*/ 5783902 h 6539521"/>
              <a:gd name="connsiteX9" fmla="*/ 222581 w 882548"/>
              <a:gd name="connsiteY9" fmla="*/ 5758502 h 6539521"/>
              <a:gd name="connsiteX10" fmla="*/ 197181 w 882548"/>
              <a:gd name="connsiteY10" fmla="*/ 5699236 h 6539521"/>
              <a:gd name="connsiteX11" fmla="*/ 188715 w 882548"/>
              <a:gd name="connsiteY11" fmla="*/ 5648436 h 6539521"/>
              <a:gd name="connsiteX12" fmla="*/ 180248 w 882548"/>
              <a:gd name="connsiteY12" fmla="*/ 5623036 h 6539521"/>
              <a:gd name="connsiteX13" fmla="*/ 171781 w 882548"/>
              <a:gd name="connsiteY13" fmla="*/ 5589169 h 6539521"/>
              <a:gd name="connsiteX14" fmla="*/ 154848 w 882548"/>
              <a:gd name="connsiteY14" fmla="*/ 5529902 h 6539521"/>
              <a:gd name="connsiteX15" fmla="*/ 137915 w 882548"/>
              <a:gd name="connsiteY15" fmla="*/ 5402902 h 6539521"/>
              <a:gd name="connsiteX16" fmla="*/ 129448 w 882548"/>
              <a:gd name="connsiteY16" fmla="*/ 5377502 h 6539521"/>
              <a:gd name="connsiteX17" fmla="*/ 120981 w 882548"/>
              <a:gd name="connsiteY17" fmla="*/ 5326702 h 6539521"/>
              <a:gd name="connsiteX18" fmla="*/ 104048 w 882548"/>
              <a:gd name="connsiteY18" fmla="*/ 5182769 h 6539521"/>
              <a:gd name="connsiteX19" fmla="*/ 95581 w 882548"/>
              <a:gd name="connsiteY19" fmla="*/ 5140436 h 6539521"/>
              <a:gd name="connsiteX20" fmla="*/ 78648 w 882548"/>
              <a:gd name="connsiteY20" fmla="*/ 5089636 h 6539521"/>
              <a:gd name="connsiteX21" fmla="*/ 70181 w 882548"/>
              <a:gd name="connsiteY21" fmla="*/ 5021902 h 6539521"/>
              <a:gd name="connsiteX22" fmla="*/ 61715 w 882548"/>
              <a:gd name="connsiteY22" fmla="*/ 4988036 h 6539521"/>
              <a:gd name="connsiteX23" fmla="*/ 53248 w 882548"/>
              <a:gd name="connsiteY23" fmla="*/ 4937236 h 6539521"/>
              <a:gd name="connsiteX24" fmla="*/ 19381 w 882548"/>
              <a:gd name="connsiteY24" fmla="*/ 4632436 h 6539521"/>
              <a:gd name="connsiteX25" fmla="*/ 6416 w 882548"/>
              <a:gd name="connsiteY25" fmla="*/ 4325916 h 6539521"/>
              <a:gd name="connsiteX26" fmla="*/ 12633 w 882548"/>
              <a:gd name="connsiteY26" fmla="*/ 4222067 h 6539521"/>
              <a:gd name="connsiteX27" fmla="*/ 6814 w 882548"/>
              <a:gd name="connsiteY27" fmla="*/ 4087525 h 6539521"/>
              <a:gd name="connsiteX28" fmla="*/ 66 w 882548"/>
              <a:gd name="connsiteY28" fmla="*/ 3833394 h 6539521"/>
              <a:gd name="connsiteX29" fmla="*/ 6417 w 882548"/>
              <a:gd name="connsiteY29" fmla="*/ 3752299 h 6539521"/>
              <a:gd name="connsiteX30" fmla="*/ 2448 w 882548"/>
              <a:gd name="connsiteY30" fmla="*/ 3531769 h 6539521"/>
              <a:gd name="connsiteX31" fmla="*/ 19381 w 882548"/>
              <a:gd name="connsiteY31" fmla="*/ 2879836 h 6539521"/>
              <a:gd name="connsiteX32" fmla="*/ 44781 w 882548"/>
              <a:gd name="connsiteY32" fmla="*/ 2405702 h 6539521"/>
              <a:gd name="connsiteX33" fmla="*/ 53248 w 882548"/>
              <a:gd name="connsiteY33" fmla="*/ 1694502 h 6539521"/>
              <a:gd name="connsiteX34" fmla="*/ 61715 w 882548"/>
              <a:gd name="connsiteY34" fmla="*/ 1643702 h 6539521"/>
              <a:gd name="connsiteX35" fmla="*/ 70181 w 882548"/>
              <a:gd name="connsiteY35" fmla="*/ 1584436 h 6539521"/>
              <a:gd name="connsiteX36" fmla="*/ 76399 w 882548"/>
              <a:gd name="connsiteY36" fmla="*/ 1464976 h 6539521"/>
              <a:gd name="connsiteX37" fmla="*/ 82617 w 882548"/>
              <a:gd name="connsiteY37" fmla="*/ 1350015 h 6539521"/>
              <a:gd name="connsiteX38" fmla="*/ 95581 w 882548"/>
              <a:gd name="connsiteY38" fmla="*/ 1203436 h 6539521"/>
              <a:gd name="connsiteX39" fmla="*/ 104048 w 882548"/>
              <a:gd name="connsiteY39" fmla="*/ 830902 h 6539521"/>
              <a:gd name="connsiteX40" fmla="*/ 112515 w 882548"/>
              <a:gd name="connsiteY40" fmla="*/ 754702 h 6539521"/>
              <a:gd name="connsiteX41" fmla="*/ 129448 w 882548"/>
              <a:gd name="connsiteY41" fmla="*/ 593836 h 6539521"/>
              <a:gd name="connsiteX42" fmla="*/ 146381 w 882548"/>
              <a:gd name="connsiteY42" fmla="*/ 314436 h 6539521"/>
              <a:gd name="connsiteX43" fmla="*/ 154848 w 882548"/>
              <a:gd name="connsiteY43" fmla="*/ 272102 h 6539521"/>
              <a:gd name="connsiteX44" fmla="*/ 166887 w 882548"/>
              <a:gd name="connsiteY44" fmla="*/ 37152 h 6539521"/>
              <a:gd name="connsiteX45" fmla="*/ 348259 w 882548"/>
              <a:gd name="connsiteY45" fmla="*/ 49191 h 6539521"/>
              <a:gd name="connsiteX46" fmla="*/ 402631 w 882548"/>
              <a:gd name="connsiteY46" fmla="*/ 50514 h 6539521"/>
              <a:gd name="connsiteX47" fmla="*/ 496690 w 882548"/>
              <a:gd name="connsiteY47" fmla="*/ 53160 h 6539521"/>
              <a:gd name="connsiteX48" fmla="*/ 459648 w 882548"/>
              <a:gd name="connsiteY48" fmla="*/ 390636 h 6539521"/>
              <a:gd name="connsiteX49" fmla="*/ 434248 w 882548"/>
              <a:gd name="connsiteY49" fmla="*/ 551502 h 6539521"/>
              <a:gd name="connsiteX50" fmla="*/ 408848 w 882548"/>
              <a:gd name="connsiteY50" fmla="*/ 686969 h 6539521"/>
              <a:gd name="connsiteX51" fmla="*/ 391915 w 882548"/>
              <a:gd name="connsiteY51" fmla="*/ 797036 h 6539521"/>
              <a:gd name="connsiteX52" fmla="*/ 382125 w 882548"/>
              <a:gd name="connsiteY52" fmla="*/ 1016508 h 6539521"/>
              <a:gd name="connsiteX53" fmla="*/ 341115 w 882548"/>
              <a:gd name="connsiteY53" fmla="*/ 1643702 h 6539521"/>
              <a:gd name="connsiteX54" fmla="*/ 324181 w 882548"/>
              <a:gd name="connsiteY54" fmla="*/ 1728369 h 6539521"/>
              <a:gd name="connsiteX55" fmla="*/ 315715 w 882548"/>
              <a:gd name="connsiteY55" fmla="*/ 1779169 h 6539521"/>
              <a:gd name="connsiteX56" fmla="*/ 307248 w 882548"/>
              <a:gd name="connsiteY56" fmla="*/ 1897702 h 6539521"/>
              <a:gd name="connsiteX57" fmla="*/ 301031 w 882548"/>
              <a:gd name="connsiteY57" fmla="*/ 2013589 h 6539521"/>
              <a:gd name="connsiteX58" fmla="*/ 281848 w 882548"/>
              <a:gd name="connsiteY58" fmla="*/ 2464969 h 6539521"/>
              <a:gd name="connsiteX59" fmla="*/ 264915 w 882548"/>
              <a:gd name="connsiteY59" fmla="*/ 2634302 h 6539521"/>
              <a:gd name="connsiteX60" fmla="*/ 256448 w 882548"/>
              <a:gd name="connsiteY60" fmla="*/ 2820569 h 6539521"/>
              <a:gd name="connsiteX61" fmla="*/ 247981 w 882548"/>
              <a:gd name="connsiteY61" fmla="*/ 3404769 h 6539521"/>
              <a:gd name="connsiteX62" fmla="*/ 250231 w 882548"/>
              <a:gd name="connsiteY62" fmla="*/ 3515762 h 6539521"/>
              <a:gd name="connsiteX63" fmla="*/ 244013 w 882548"/>
              <a:gd name="connsiteY63" fmla="*/ 3634295 h 6539521"/>
              <a:gd name="connsiteX64" fmla="*/ 242690 w 882548"/>
              <a:gd name="connsiteY64" fmla="*/ 3840670 h 6539521"/>
              <a:gd name="connsiteX65" fmla="*/ 241366 w 882548"/>
              <a:gd name="connsiteY65" fmla="*/ 3914224 h 6539521"/>
              <a:gd name="connsiteX66" fmla="*/ 242690 w 882548"/>
              <a:gd name="connsiteY66" fmla="*/ 4068741 h 6539521"/>
              <a:gd name="connsiteX67" fmla="*/ 248907 w 882548"/>
              <a:gd name="connsiteY67" fmla="*/ 4187274 h 6539521"/>
              <a:gd name="connsiteX68" fmla="*/ 253803 w 882548"/>
              <a:gd name="connsiteY68" fmla="*/ 4298664 h 6539521"/>
              <a:gd name="connsiteX69" fmla="*/ 264915 w 882548"/>
              <a:gd name="connsiteY69" fmla="*/ 4522369 h 6539521"/>
              <a:gd name="connsiteX70" fmla="*/ 273381 w 882548"/>
              <a:gd name="connsiteY70" fmla="*/ 4607036 h 6539521"/>
              <a:gd name="connsiteX71" fmla="*/ 290315 w 882548"/>
              <a:gd name="connsiteY71" fmla="*/ 4717102 h 6539521"/>
              <a:gd name="connsiteX72" fmla="*/ 315715 w 882548"/>
              <a:gd name="connsiteY72" fmla="*/ 4886436 h 6539521"/>
              <a:gd name="connsiteX73" fmla="*/ 332648 w 882548"/>
              <a:gd name="connsiteY73" fmla="*/ 5013436 h 6539521"/>
              <a:gd name="connsiteX74" fmla="*/ 358048 w 882548"/>
              <a:gd name="connsiteY74" fmla="*/ 5098102 h 6539521"/>
              <a:gd name="connsiteX75" fmla="*/ 366515 w 882548"/>
              <a:gd name="connsiteY75" fmla="*/ 5131969 h 6539521"/>
              <a:gd name="connsiteX76" fmla="*/ 383448 w 882548"/>
              <a:gd name="connsiteY76" fmla="*/ 5208169 h 6539521"/>
              <a:gd name="connsiteX77" fmla="*/ 408848 w 882548"/>
              <a:gd name="connsiteY77" fmla="*/ 5267436 h 6539521"/>
              <a:gd name="connsiteX78" fmla="*/ 493515 w 882548"/>
              <a:gd name="connsiteY78" fmla="*/ 5394436 h 6539521"/>
              <a:gd name="connsiteX79" fmla="*/ 552781 w 882548"/>
              <a:gd name="connsiteY79" fmla="*/ 5504502 h 6539521"/>
              <a:gd name="connsiteX80" fmla="*/ 586648 w 882548"/>
              <a:gd name="connsiteY80" fmla="*/ 5563769 h 6539521"/>
              <a:gd name="connsiteX81" fmla="*/ 620515 w 882548"/>
              <a:gd name="connsiteY81" fmla="*/ 5623036 h 6539521"/>
              <a:gd name="connsiteX82" fmla="*/ 671315 w 882548"/>
              <a:gd name="connsiteY82" fmla="*/ 5699236 h 6539521"/>
              <a:gd name="connsiteX83" fmla="*/ 721744 w 882548"/>
              <a:gd name="connsiteY83" fmla="*/ 5717699 h 6539521"/>
              <a:gd name="connsiteX84" fmla="*/ 882548 w 882548"/>
              <a:gd name="connsiteY84" fmla="*/ 5843372 h 6539521"/>
              <a:gd name="connsiteX0" fmla="*/ 816001 w 882548"/>
              <a:gd name="connsiteY0" fmla="*/ 5831049 h 6497024"/>
              <a:gd name="connsiteX1" fmla="*/ 357254 w 882548"/>
              <a:gd name="connsiteY1" fmla="*/ 6462293 h 6497024"/>
              <a:gd name="connsiteX2" fmla="*/ 324094 w 882548"/>
              <a:gd name="connsiteY2" fmla="*/ 6039435 h 6497024"/>
              <a:gd name="connsiteX3" fmla="*/ 289995 w 882548"/>
              <a:gd name="connsiteY3" fmla="*/ 6071769 h 6497024"/>
              <a:gd name="connsiteX4" fmla="*/ 309497 w 882548"/>
              <a:gd name="connsiteY4" fmla="*/ 5965803 h 6497024"/>
              <a:gd name="connsiteX5" fmla="*/ 281848 w 882548"/>
              <a:gd name="connsiteY5" fmla="*/ 5860102 h 6497024"/>
              <a:gd name="connsiteX6" fmla="*/ 247981 w 882548"/>
              <a:gd name="connsiteY6" fmla="*/ 5809302 h 6497024"/>
              <a:gd name="connsiteX7" fmla="*/ 239515 w 882548"/>
              <a:gd name="connsiteY7" fmla="*/ 5783902 h 6497024"/>
              <a:gd name="connsiteX8" fmla="*/ 222581 w 882548"/>
              <a:gd name="connsiteY8" fmla="*/ 5758502 h 6497024"/>
              <a:gd name="connsiteX9" fmla="*/ 197181 w 882548"/>
              <a:gd name="connsiteY9" fmla="*/ 5699236 h 6497024"/>
              <a:gd name="connsiteX10" fmla="*/ 188715 w 882548"/>
              <a:gd name="connsiteY10" fmla="*/ 5648436 h 6497024"/>
              <a:gd name="connsiteX11" fmla="*/ 180248 w 882548"/>
              <a:gd name="connsiteY11" fmla="*/ 5623036 h 6497024"/>
              <a:gd name="connsiteX12" fmla="*/ 171781 w 882548"/>
              <a:gd name="connsiteY12" fmla="*/ 5589169 h 6497024"/>
              <a:gd name="connsiteX13" fmla="*/ 154848 w 882548"/>
              <a:gd name="connsiteY13" fmla="*/ 5529902 h 6497024"/>
              <a:gd name="connsiteX14" fmla="*/ 137915 w 882548"/>
              <a:gd name="connsiteY14" fmla="*/ 5402902 h 6497024"/>
              <a:gd name="connsiteX15" fmla="*/ 129448 w 882548"/>
              <a:gd name="connsiteY15" fmla="*/ 5377502 h 6497024"/>
              <a:gd name="connsiteX16" fmla="*/ 120981 w 882548"/>
              <a:gd name="connsiteY16" fmla="*/ 5326702 h 6497024"/>
              <a:gd name="connsiteX17" fmla="*/ 104048 w 882548"/>
              <a:gd name="connsiteY17" fmla="*/ 5182769 h 6497024"/>
              <a:gd name="connsiteX18" fmla="*/ 95581 w 882548"/>
              <a:gd name="connsiteY18" fmla="*/ 5140436 h 6497024"/>
              <a:gd name="connsiteX19" fmla="*/ 78648 w 882548"/>
              <a:gd name="connsiteY19" fmla="*/ 5089636 h 6497024"/>
              <a:gd name="connsiteX20" fmla="*/ 70181 w 882548"/>
              <a:gd name="connsiteY20" fmla="*/ 5021902 h 6497024"/>
              <a:gd name="connsiteX21" fmla="*/ 61715 w 882548"/>
              <a:gd name="connsiteY21" fmla="*/ 4988036 h 6497024"/>
              <a:gd name="connsiteX22" fmla="*/ 53248 w 882548"/>
              <a:gd name="connsiteY22" fmla="*/ 4937236 h 6497024"/>
              <a:gd name="connsiteX23" fmla="*/ 19381 w 882548"/>
              <a:gd name="connsiteY23" fmla="*/ 4632436 h 6497024"/>
              <a:gd name="connsiteX24" fmla="*/ 6416 w 882548"/>
              <a:gd name="connsiteY24" fmla="*/ 4325916 h 6497024"/>
              <a:gd name="connsiteX25" fmla="*/ 12633 w 882548"/>
              <a:gd name="connsiteY25" fmla="*/ 4222067 h 6497024"/>
              <a:gd name="connsiteX26" fmla="*/ 6814 w 882548"/>
              <a:gd name="connsiteY26" fmla="*/ 4087525 h 6497024"/>
              <a:gd name="connsiteX27" fmla="*/ 66 w 882548"/>
              <a:gd name="connsiteY27" fmla="*/ 3833394 h 6497024"/>
              <a:gd name="connsiteX28" fmla="*/ 6417 w 882548"/>
              <a:gd name="connsiteY28" fmla="*/ 3752299 h 6497024"/>
              <a:gd name="connsiteX29" fmla="*/ 2448 w 882548"/>
              <a:gd name="connsiteY29" fmla="*/ 3531769 h 6497024"/>
              <a:gd name="connsiteX30" fmla="*/ 19381 w 882548"/>
              <a:gd name="connsiteY30" fmla="*/ 2879836 h 6497024"/>
              <a:gd name="connsiteX31" fmla="*/ 44781 w 882548"/>
              <a:gd name="connsiteY31" fmla="*/ 2405702 h 6497024"/>
              <a:gd name="connsiteX32" fmla="*/ 53248 w 882548"/>
              <a:gd name="connsiteY32" fmla="*/ 1694502 h 6497024"/>
              <a:gd name="connsiteX33" fmla="*/ 61715 w 882548"/>
              <a:gd name="connsiteY33" fmla="*/ 1643702 h 6497024"/>
              <a:gd name="connsiteX34" fmla="*/ 70181 w 882548"/>
              <a:gd name="connsiteY34" fmla="*/ 1584436 h 6497024"/>
              <a:gd name="connsiteX35" fmla="*/ 76399 w 882548"/>
              <a:gd name="connsiteY35" fmla="*/ 1464976 h 6497024"/>
              <a:gd name="connsiteX36" fmla="*/ 82617 w 882548"/>
              <a:gd name="connsiteY36" fmla="*/ 1350015 h 6497024"/>
              <a:gd name="connsiteX37" fmla="*/ 95581 w 882548"/>
              <a:gd name="connsiteY37" fmla="*/ 1203436 h 6497024"/>
              <a:gd name="connsiteX38" fmla="*/ 104048 w 882548"/>
              <a:gd name="connsiteY38" fmla="*/ 830902 h 6497024"/>
              <a:gd name="connsiteX39" fmla="*/ 112515 w 882548"/>
              <a:gd name="connsiteY39" fmla="*/ 754702 h 6497024"/>
              <a:gd name="connsiteX40" fmla="*/ 129448 w 882548"/>
              <a:gd name="connsiteY40" fmla="*/ 593836 h 6497024"/>
              <a:gd name="connsiteX41" fmla="*/ 146381 w 882548"/>
              <a:gd name="connsiteY41" fmla="*/ 314436 h 6497024"/>
              <a:gd name="connsiteX42" fmla="*/ 154848 w 882548"/>
              <a:gd name="connsiteY42" fmla="*/ 272102 h 6497024"/>
              <a:gd name="connsiteX43" fmla="*/ 166887 w 882548"/>
              <a:gd name="connsiteY43" fmla="*/ 37152 h 6497024"/>
              <a:gd name="connsiteX44" fmla="*/ 348259 w 882548"/>
              <a:gd name="connsiteY44" fmla="*/ 49191 h 6497024"/>
              <a:gd name="connsiteX45" fmla="*/ 402631 w 882548"/>
              <a:gd name="connsiteY45" fmla="*/ 50514 h 6497024"/>
              <a:gd name="connsiteX46" fmla="*/ 496690 w 882548"/>
              <a:gd name="connsiteY46" fmla="*/ 53160 h 6497024"/>
              <a:gd name="connsiteX47" fmla="*/ 459648 w 882548"/>
              <a:gd name="connsiteY47" fmla="*/ 390636 h 6497024"/>
              <a:gd name="connsiteX48" fmla="*/ 434248 w 882548"/>
              <a:gd name="connsiteY48" fmla="*/ 551502 h 6497024"/>
              <a:gd name="connsiteX49" fmla="*/ 408848 w 882548"/>
              <a:gd name="connsiteY49" fmla="*/ 686969 h 6497024"/>
              <a:gd name="connsiteX50" fmla="*/ 391915 w 882548"/>
              <a:gd name="connsiteY50" fmla="*/ 797036 h 6497024"/>
              <a:gd name="connsiteX51" fmla="*/ 382125 w 882548"/>
              <a:gd name="connsiteY51" fmla="*/ 1016508 h 6497024"/>
              <a:gd name="connsiteX52" fmla="*/ 341115 w 882548"/>
              <a:gd name="connsiteY52" fmla="*/ 1643702 h 6497024"/>
              <a:gd name="connsiteX53" fmla="*/ 324181 w 882548"/>
              <a:gd name="connsiteY53" fmla="*/ 1728369 h 6497024"/>
              <a:gd name="connsiteX54" fmla="*/ 315715 w 882548"/>
              <a:gd name="connsiteY54" fmla="*/ 1779169 h 6497024"/>
              <a:gd name="connsiteX55" fmla="*/ 307248 w 882548"/>
              <a:gd name="connsiteY55" fmla="*/ 1897702 h 6497024"/>
              <a:gd name="connsiteX56" fmla="*/ 301031 w 882548"/>
              <a:gd name="connsiteY56" fmla="*/ 2013589 h 6497024"/>
              <a:gd name="connsiteX57" fmla="*/ 281848 w 882548"/>
              <a:gd name="connsiteY57" fmla="*/ 2464969 h 6497024"/>
              <a:gd name="connsiteX58" fmla="*/ 264915 w 882548"/>
              <a:gd name="connsiteY58" fmla="*/ 2634302 h 6497024"/>
              <a:gd name="connsiteX59" fmla="*/ 256448 w 882548"/>
              <a:gd name="connsiteY59" fmla="*/ 2820569 h 6497024"/>
              <a:gd name="connsiteX60" fmla="*/ 247981 w 882548"/>
              <a:gd name="connsiteY60" fmla="*/ 3404769 h 6497024"/>
              <a:gd name="connsiteX61" fmla="*/ 250231 w 882548"/>
              <a:gd name="connsiteY61" fmla="*/ 3515762 h 6497024"/>
              <a:gd name="connsiteX62" fmla="*/ 244013 w 882548"/>
              <a:gd name="connsiteY62" fmla="*/ 3634295 h 6497024"/>
              <a:gd name="connsiteX63" fmla="*/ 242690 w 882548"/>
              <a:gd name="connsiteY63" fmla="*/ 3840670 h 6497024"/>
              <a:gd name="connsiteX64" fmla="*/ 241366 w 882548"/>
              <a:gd name="connsiteY64" fmla="*/ 3914224 h 6497024"/>
              <a:gd name="connsiteX65" fmla="*/ 242690 w 882548"/>
              <a:gd name="connsiteY65" fmla="*/ 4068741 h 6497024"/>
              <a:gd name="connsiteX66" fmla="*/ 248907 w 882548"/>
              <a:gd name="connsiteY66" fmla="*/ 4187274 h 6497024"/>
              <a:gd name="connsiteX67" fmla="*/ 253803 w 882548"/>
              <a:gd name="connsiteY67" fmla="*/ 4298664 h 6497024"/>
              <a:gd name="connsiteX68" fmla="*/ 264915 w 882548"/>
              <a:gd name="connsiteY68" fmla="*/ 4522369 h 6497024"/>
              <a:gd name="connsiteX69" fmla="*/ 273381 w 882548"/>
              <a:gd name="connsiteY69" fmla="*/ 4607036 h 6497024"/>
              <a:gd name="connsiteX70" fmla="*/ 290315 w 882548"/>
              <a:gd name="connsiteY70" fmla="*/ 4717102 h 6497024"/>
              <a:gd name="connsiteX71" fmla="*/ 315715 w 882548"/>
              <a:gd name="connsiteY71" fmla="*/ 4886436 h 6497024"/>
              <a:gd name="connsiteX72" fmla="*/ 332648 w 882548"/>
              <a:gd name="connsiteY72" fmla="*/ 5013436 h 6497024"/>
              <a:gd name="connsiteX73" fmla="*/ 358048 w 882548"/>
              <a:gd name="connsiteY73" fmla="*/ 5098102 h 6497024"/>
              <a:gd name="connsiteX74" fmla="*/ 366515 w 882548"/>
              <a:gd name="connsiteY74" fmla="*/ 5131969 h 6497024"/>
              <a:gd name="connsiteX75" fmla="*/ 383448 w 882548"/>
              <a:gd name="connsiteY75" fmla="*/ 5208169 h 6497024"/>
              <a:gd name="connsiteX76" fmla="*/ 408848 w 882548"/>
              <a:gd name="connsiteY76" fmla="*/ 5267436 h 6497024"/>
              <a:gd name="connsiteX77" fmla="*/ 493515 w 882548"/>
              <a:gd name="connsiteY77" fmla="*/ 5394436 h 6497024"/>
              <a:gd name="connsiteX78" fmla="*/ 552781 w 882548"/>
              <a:gd name="connsiteY78" fmla="*/ 5504502 h 6497024"/>
              <a:gd name="connsiteX79" fmla="*/ 586648 w 882548"/>
              <a:gd name="connsiteY79" fmla="*/ 5563769 h 6497024"/>
              <a:gd name="connsiteX80" fmla="*/ 620515 w 882548"/>
              <a:gd name="connsiteY80" fmla="*/ 5623036 h 6497024"/>
              <a:gd name="connsiteX81" fmla="*/ 671315 w 882548"/>
              <a:gd name="connsiteY81" fmla="*/ 5699236 h 6497024"/>
              <a:gd name="connsiteX82" fmla="*/ 721744 w 882548"/>
              <a:gd name="connsiteY82" fmla="*/ 5717699 h 6497024"/>
              <a:gd name="connsiteX83" fmla="*/ 882548 w 882548"/>
              <a:gd name="connsiteY83" fmla="*/ 5843372 h 6497024"/>
              <a:gd name="connsiteX0" fmla="*/ 816001 w 882548"/>
              <a:gd name="connsiteY0" fmla="*/ 5831049 h 6090182"/>
              <a:gd name="connsiteX1" fmla="*/ 324094 w 882548"/>
              <a:gd name="connsiteY1" fmla="*/ 6039435 h 6090182"/>
              <a:gd name="connsiteX2" fmla="*/ 289995 w 882548"/>
              <a:gd name="connsiteY2" fmla="*/ 6071769 h 6090182"/>
              <a:gd name="connsiteX3" fmla="*/ 309497 w 882548"/>
              <a:gd name="connsiteY3" fmla="*/ 5965803 h 6090182"/>
              <a:gd name="connsiteX4" fmla="*/ 281848 w 882548"/>
              <a:gd name="connsiteY4" fmla="*/ 5860102 h 6090182"/>
              <a:gd name="connsiteX5" fmla="*/ 247981 w 882548"/>
              <a:gd name="connsiteY5" fmla="*/ 5809302 h 6090182"/>
              <a:gd name="connsiteX6" fmla="*/ 239515 w 882548"/>
              <a:gd name="connsiteY6" fmla="*/ 5783902 h 6090182"/>
              <a:gd name="connsiteX7" fmla="*/ 222581 w 882548"/>
              <a:gd name="connsiteY7" fmla="*/ 5758502 h 6090182"/>
              <a:gd name="connsiteX8" fmla="*/ 197181 w 882548"/>
              <a:gd name="connsiteY8" fmla="*/ 5699236 h 6090182"/>
              <a:gd name="connsiteX9" fmla="*/ 188715 w 882548"/>
              <a:gd name="connsiteY9" fmla="*/ 5648436 h 6090182"/>
              <a:gd name="connsiteX10" fmla="*/ 180248 w 882548"/>
              <a:gd name="connsiteY10" fmla="*/ 5623036 h 6090182"/>
              <a:gd name="connsiteX11" fmla="*/ 171781 w 882548"/>
              <a:gd name="connsiteY11" fmla="*/ 5589169 h 6090182"/>
              <a:gd name="connsiteX12" fmla="*/ 154848 w 882548"/>
              <a:gd name="connsiteY12" fmla="*/ 5529902 h 6090182"/>
              <a:gd name="connsiteX13" fmla="*/ 137915 w 882548"/>
              <a:gd name="connsiteY13" fmla="*/ 5402902 h 6090182"/>
              <a:gd name="connsiteX14" fmla="*/ 129448 w 882548"/>
              <a:gd name="connsiteY14" fmla="*/ 5377502 h 6090182"/>
              <a:gd name="connsiteX15" fmla="*/ 120981 w 882548"/>
              <a:gd name="connsiteY15" fmla="*/ 5326702 h 6090182"/>
              <a:gd name="connsiteX16" fmla="*/ 104048 w 882548"/>
              <a:gd name="connsiteY16" fmla="*/ 5182769 h 6090182"/>
              <a:gd name="connsiteX17" fmla="*/ 95581 w 882548"/>
              <a:gd name="connsiteY17" fmla="*/ 5140436 h 6090182"/>
              <a:gd name="connsiteX18" fmla="*/ 78648 w 882548"/>
              <a:gd name="connsiteY18" fmla="*/ 5089636 h 6090182"/>
              <a:gd name="connsiteX19" fmla="*/ 70181 w 882548"/>
              <a:gd name="connsiteY19" fmla="*/ 5021902 h 6090182"/>
              <a:gd name="connsiteX20" fmla="*/ 61715 w 882548"/>
              <a:gd name="connsiteY20" fmla="*/ 4988036 h 6090182"/>
              <a:gd name="connsiteX21" fmla="*/ 53248 w 882548"/>
              <a:gd name="connsiteY21" fmla="*/ 4937236 h 6090182"/>
              <a:gd name="connsiteX22" fmla="*/ 19381 w 882548"/>
              <a:gd name="connsiteY22" fmla="*/ 4632436 h 6090182"/>
              <a:gd name="connsiteX23" fmla="*/ 6416 w 882548"/>
              <a:gd name="connsiteY23" fmla="*/ 4325916 h 6090182"/>
              <a:gd name="connsiteX24" fmla="*/ 12633 w 882548"/>
              <a:gd name="connsiteY24" fmla="*/ 4222067 h 6090182"/>
              <a:gd name="connsiteX25" fmla="*/ 6814 w 882548"/>
              <a:gd name="connsiteY25" fmla="*/ 4087525 h 6090182"/>
              <a:gd name="connsiteX26" fmla="*/ 66 w 882548"/>
              <a:gd name="connsiteY26" fmla="*/ 3833394 h 6090182"/>
              <a:gd name="connsiteX27" fmla="*/ 6417 w 882548"/>
              <a:gd name="connsiteY27" fmla="*/ 3752299 h 6090182"/>
              <a:gd name="connsiteX28" fmla="*/ 2448 w 882548"/>
              <a:gd name="connsiteY28" fmla="*/ 3531769 h 6090182"/>
              <a:gd name="connsiteX29" fmla="*/ 19381 w 882548"/>
              <a:gd name="connsiteY29" fmla="*/ 2879836 h 6090182"/>
              <a:gd name="connsiteX30" fmla="*/ 44781 w 882548"/>
              <a:gd name="connsiteY30" fmla="*/ 2405702 h 6090182"/>
              <a:gd name="connsiteX31" fmla="*/ 53248 w 882548"/>
              <a:gd name="connsiteY31" fmla="*/ 1694502 h 6090182"/>
              <a:gd name="connsiteX32" fmla="*/ 61715 w 882548"/>
              <a:gd name="connsiteY32" fmla="*/ 1643702 h 6090182"/>
              <a:gd name="connsiteX33" fmla="*/ 70181 w 882548"/>
              <a:gd name="connsiteY33" fmla="*/ 1584436 h 6090182"/>
              <a:gd name="connsiteX34" fmla="*/ 76399 w 882548"/>
              <a:gd name="connsiteY34" fmla="*/ 1464976 h 6090182"/>
              <a:gd name="connsiteX35" fmla="*/ 82617 w 882548"/>
              <a:gd name="connsiteY35" fmla="*/ 1350015 h 6090182"/>
              <a:gd name="connsiteX36" fmla="*/ 95581 w 882548"/>
              <a:gd name="connsiteY36" fmla="*/ 1203436 h 6090182"/>
              <a:gd name="connsiteX37" fmla="*/ 104048 w 882548"/>
              <a:gd name="connsiteY37" fmla="*/ 830902 h 6090182"/>
              <a:gd name="connsiteX38" fmla="*/ 112515 w 882548"/>
              <a:gd name="connsiteY38" fmla="*/ 754702 h 6090182"/>
              <a:gd name="connsiteX39" fmla="*/ 129448 w 882548"/>
              <a:gd name="connsiteY39" fmla="*/ 593836 h 6090182"/>
              <a:gd name="connsiteX40" fmla="*/ 146381 w 882548"/>
              <a:gd name="connsiteY40" fmla="*/ 314436 h 6090182"/>
              <a:gd name="connsiteX41" fmla="*/ 154848 w 882548"/>
              <a:gd name="connsiteY41" fmla="*/ 272102 h 6090182"/>
              <a:gd name="connsiteX42" fmla="*/ 166887 w 882548"/>
              <a:gd name="connsiteY42" fmla="*/ 37152 h 6090182"/>
              <a:gd name="connsiteX43" fmla="*/ 348259 w 882548"/>
              <a:gd name="connsiteY43" fmla="*/ 49191 h 6090182"/>
              <a:gd name="connsiteX44" fmla="*/ 402631 w 882548"/>
              <a:gd name="connsiteY44" fmla="*/ 50514 h 6090182"/>
              <a:gd name="connsiteX45" fmla="*/ 496690 w 882548"/>
              <a:gd name="connsiteY45" fmla="*/ 53160 h 6090182"/>
              <a:gd name="connsiteX46" fmla="*/ 459648 w 882548"/>
              <a:gd name="connsiteY46" fmla="*/ 390636 h 6090182"/>
              <a:gd name="connsiteX47" fmla="*/ 434248 w 882548"/>
              <a:gd name="connsiteY47" fmla="*/ 551502 h 6090182"/>
              <a:gd name="connsiteX48" fmla="*/ 408848 w 882548"/>
              <a:gd name="connsiteY48" fmla="*/ 686969 h 6090182"/>
              <a:gd name="connsiteX49" fmla="*/ 391915 w 882548"/>
              <a:gd name="connsiteY49" fmla="*/ 797036 h 6090182"/>
              <a:gd name="connsiteX50" fmla="*/ 382125 w 882548"/>
              <a:gd name="connsiteY50" fmla="*/ 1016508 h 6090182"/>
              <a:gd name="connsiteX51" fmla="*/ 341115 w 882548"/>
              <a:gd name="connsiteY51" fmla="*/ 1643702 h 6090182"/>
              <a:gd name="connsiteX52" fmla="*/ 324181 w 882548"/>
              <a:gd name="connsiteY52" fmla="*/ 1728369 h 6090182"/>
              <a:gd name="connsiteX53" fmla="*/ 315715 w 882548"/>
              <a:gd name="connsiteY53" fmla="*/ 1779169 h 6090182"/>
              <a:gd name="connsiteX54" fmla="*/ 307248 w 882548"/>
              <a:gd name="connsiteY54" fmla="*/ 1897702 h 6090182"/>
              <a:gd name="connsiteX55" fmla="*/ 301031 w 882548"/>
              <a:gd name="connsiteY55" fmla="*/ 2013589 h 6090182"/>
              <a:gd name="connsiteX56" fmla="*/ 281848 w 882548"/>
              <a:gd name="connsiteY56" fmla="*/ 2464969 h 6090182"/>
              <a:gd name="connsiteX57" fmla="*/ 264915 w 882548"/>
              <a:gd name="connsiteY57" fmla="*/ 2634302 h 6090182"/>
              <a:gd name="connsiteX58" fmla="*/ 256448 w 882548"/>
              <a:gd name="connsiteY58" fmla="*/ 2820569 h 6090182"/>
              <a:gd name="connsiteX59" fmla="*/ 247981 w 882548"/>
              <a:gd name="connsiteY59" fmla="*/ 3404769 h 6090182"/>
              <a:gd name="connsiteX60" fmla="*/ 250231 w 882548"/>
              <a:gd name="connsiteY60" fmla="*/ 3515762 h 6090182"/>
              <a:gd name="connsiteX61" fmla="*/ 244013 w 882548"/>
              <a:gd name="connsiteY61" fmla="*/ 3634295 h 6090182"/>
              <a:gd name="connsiteX62" fmla="*/ 242690 w 882548"/>
              <a:gd name="connsiteY62" fmla="*/ 3840670 h 6090182"/>
              <a:gd name="connsiteX63" fmla="*/ 241366 w 882548"/>
              <a:gd name="connsiteY63" fmla="*/ 3914224 h 6090182"/>
              <a:gd name="connsiteX64" fmla="*/ 242690 w 882548"/>
              <a:gd name="connsiteY64" fmla="*/ 4068741 h 6090182"/>
              <a:gd name="connsiteX65" fmla="*/ 248907 w 882548"/>
              <a:gd name="connsiteY65" fmla="*/ 4187274 h 6090182"/>
              <a:gd name="connsiteX66" fmla="*/ 253803 w 882548"/>
              <a:gd name="connsiteY66" fmla="*/ 4298664 h 6090182"/>
              <a:gd name="connsiteX67" fmla="*/ 264915 w 882548"/>
              <a:gd name="connsiteY67" fmla="*/ 4522369 h 6090182"/>
              <a:gd name="connsiteX68" fmla="*/ 273381 w 882548"/>
              <a:gd name="connsiteY68" fmla="*/ 4607036 h 6090182"/>
              <a:gd name="connsiteX69" fmla="*/ 290315 w 882548"/>
              <a:gd name="connsiteY69" fmla="*/ 4717102 h 6090182"/>
              <a:gd name="connsiteX70" fmla="*/ 315715 w 882548"/>
              <a:gd name="connsiteY70" fmla="*/ 4886436 h 6090182"/>
              <a:gd name="connsiteX71" fmla="*/ 332648 w 882548"/>
              <a:gd name="connsiteY71" fmla="*/ 5013436 h 6090182"/>
              <a:gd name="connsiteX72" fmla="*/ 358048 w 882548"/>
              <a:gd name="connsiteY72" fmla="*/ 5098102 h 6090182"/>
              <a:gd name="connsiteX73" fmla="*/ 366515 w 882548"/>
              <a:gd name="connsiteY73" fmla="*/ 5131969 h 6090182"/>
              <a:gd name="connsiteX74" fmla="*/ 383448 w 882548"/>
              <a:gd name="connsiteY74" fmla="*/ 5208169 h 6090182"/>
              <a:gd name="connsiteX75" fmla="*/ 408848 w 882548"/>
              <a:gd name="connsiteY75" fmla="*/ 5267436 h 6090182"/>
              <a:gd name="connsiteX76" fmla="*/ 493515 w 882548"/>
              <a:gd name="connsiteY76" fmla="*/ 5394436 h 6090182"/>
              <a:gd name="connsiteX77" fmla="*/ 552781 w 882548"/>
              <a:gd name="connsiteY77" fmla="*/ 5504502 h 6090182"/>
              <a:gd name="connsiteX78" fmla="*/ 586648 w 882548"/>
              <a:gd name="connsiteY78" fmla="*/ 5563769 h 6090182"/>
              <a:gd name="connsiteX79" fmla="*/ 620515 w 882548"/>
              <a:gd name="connsiteY79" fmla="*/ 5623036 h 6090182"/>
              <a:gd name="connsiteX80" fmla="*/ 671315 w 882548"/>
              <a:gd name="connsiteY80" fmla="*/ 5699236 h 6090182"/>
              <a:gd name="connsiteX81" fmla="*/ 721744 w 882548"/>
              <a:gd name="connsiteY81" fmla="*/ 5717699 h 6090182"/>
              <a:gd name="connsiteX82" fmla="*/ 882548 w 882548"/>
              <a:gd name="connsiteY82" fmla="*/ 5843372 h 6090182"/>
              <a:gd name="connsiteX0" fmla="*/ 816001 w 882548"/>
              <a:gd name="connsiteY0" fmla="*/ 5831049 h 6090182"/>
              <a:gd name="connsiteX1" fmla="*/ 514491 w 882548"/>
              <a:gd name="connsiteY1" fmla="*/ 5880873 h 6090182"/>
              <a:gd name="connsiteX2" fmla="*/ 289995 w 882548"/>
              <a:gd name="connsiteY2" fmla="*/ 6071769 h 6090182"/>
              <a:gd name="connsiteX3" fmla="*/ 309497 w 882548"/>
              <a:gd name="connsiteY3" fmla="*/ 5965803 h 6090182"/>
              <a:gd name="connsiteX4" fmla="*/ 281848 w 882548"/>
              <a:gd name="connsiteY4" fmla="*/ 5860102 h 6090182"/>
              <a:gd name="connsiteX5" fmla="*/ 247981 w 882548"/>
              <a:gd name="connsiteY5" fmla="*/ 5809302 h 6090182"/>
              <a:gd name="connsiteX6" fmla="*/ 239515 w 882548"/>
              <a:gd name="connsiteY6" fmla="*/ 5783902 h 6090182"/>
              <a:gd name="connsiteX7" fmla="*/ 222581 w 882548"/>
              <a:gd name="connsiteY7" fmla="*/ 5758502 h 6090182"/>
              <a:gd name="connsiteX8" fmla="*/ 197181 w 882548"/>
              <a:gd name="connsiteY8" fmla="*/ 5699236 h 6090182"/>
              <a:gd name="connsiteX9" fmla="*/ 188715 w 882548"/>
              <a:gd name="connsiteY9" fmla="*/ 5648436 h 6090182"/>
              <a:gd name="connsiteX10" fmla="*/ 180248 w 882548"/>
              <a:gd name="connsiteY10" fmla="*/ 5623036 h 6090182"/>
              <a:gd name="connsiteX11" fmla="*/ 171781 w 882548"/>
              <a:gd name="connsiteY11" fmla="*/ 5589169 h 6090182"/>
              <a:gd name="connsiteX12" fmla="*/ 154848 w 882548"/>
              <a:gd name="connsiteY12" fmla="*/ 5529902 h 6090182"/>
              <a:gd name="connsiteX13" fmla="*/ 137915 w 882548"/>
              <a:gd name="connsiteY13" fmla="*/ 5402902 h 6090182"/>
              <a:gd name="connsiteX14" fmla="*/ 129448 w 882548"/>
              <a:gd name="connsiteY14" fmla="*/ 5377502 h 6090182"/>
              <a:gd name="connsiteX15" fmla="*/ 120981 w 882548"/>
              <a:gd name="connsiteY15" fmla="*/ 5326702 h 6090182"/>
              <a:gd name="connsiteX16" fmla="*/ 104048 w 882548"/>
              <a:gd name="connsiteY16" fmla="*/ 5182769 h 6090182"/>
              <a:gd name="connsiteX17" fmla="*/ 95581 w 882548"/>
              <a:gd name="connsiteY17" fmla="*/ 5140436 h 6090182"/>
              <a:gd name="connsiteX18" fmla="*/ 78648 w 882548"/>
              <a:gd name="connsiteY18" fmla="*/ 5089636 h 6090182"/>
              <a:gd name="connsiteX19" fmla="*/ 70181 w 882548"/>
              <a:gd name="connsiteY19" fmla="*/ 5021902 h 6090182"/>
              <a:gd name="connsiteX20" fmla="*/ 61715 w 882548"/>
              <a:gd name="connsiteY20" fmla="*/ 4988036 h 6090182"/>
              <a:gd name="connsiteX21" fmla="*/ 53248 w 882548"/>
              <a:gd name="connsiteY21" fmla="*/ 4937236 h 6090182"/>
              <a:gd name="connsiteX22" fmla="*/ 19381 w 882548"/>
              <a:gd name="connsiteY22" fmla="*/ 4632436 h 6090182"/>
              <a:gd name="connsiteX23" fmla="*/ 6416 w 882548"/>
              <a:gd name="connsiteY23" fmla="*/ 4325916 h 6090182"/>
              <a:gd name="connsiteX24" fmla="*/ 12633 w 882548"/>
              <a:gd name="connsiteY24" fmla="*/ 4222067 h 6090182"/>
              <a:gd name="connsiteX25" fmla="*/ 6814 w 882548"/>
              <a:gd name="connsiteY25" fmla="*/ 4087525 h 6090182"/>
              <a:gd name="connsiteX26" fmla="*/ 66 w 882548"/>
              <a:gd name="connsiteY26" fmla="*/ 3833394 h 6090182"/>
              <a:gd name="connsiteX27" fmla="*/ 6417 w 882548"/>
              <a:gd name="connsiteY27" fmla="*/ 3752299 h 6090182"/>
              <a:gd name="connsiteX28" fmla="*/ 2448 w 882548"/>
              <a:gd name="connsiteY28" fmla="*/ 3531769 h 6090182"/>
              <a:gd name="connsiteX29" fmla="*/ 19381 w 882548"/>
              <a:gd name="connsiteY29" fmla="*/ 2879836 h 6090182"/>
              <a:gd name="connsiteX30" fmla="*/ 44781 w 882548"/>
              <a:gd name="connsiteY30" fmla="*/ 2405702 h 6090182"/>
              <a:gd name="connsiteX31" fmla="*/ 53248 w 882548"/>
              <a:gd name="connsiteY31" fmla="*/ 1694502 h 6090182"/>
              <a:gd name="connsiteX32" fmla="*/ 61715 w 882548"/>
              <a:gd name="connsiteY32" fmla="*/ 1643702 h 6090182"/>
              <a:gd name="connsiteX33" fmla="*/ 70181 w 882548"/>
              <a:gd name="connsiteY33" fmla="*/ 1584436 h 6090182"/>
              <a:gd name="connsiteX34" fmla="*/ 76399 w 882548"/>
              <a:gd name="connsiteY34" fmla="*/ 1464976 h 6090182"/>
              <a:gd name="connsiteX35" fmla="*/ 82617 w 882548"/>
              <a:gd name="connsiteY35" fmla="*/ 1350015 h 6090182"/>
              <a:gd name="connsiteX36" fmla="*/ 95581 w 882548"/>
              <a:gd name="connsiteY36" fmla="*/ 1203436 h 6090182"/>
              <a:gd name="connsiteX37" fmla="*/ 104048 w 882548"/>
              <a:gd name="connsiteY37" fmla="*/ 830902 h 6090182"/>
              <a:gd name="connsiteX38" fmla="*/ 112515 w 882548"/>
              <a:gd name="connsiteY38" fmla="*/ 754702 h 6090182"/>
              <a:gd name="connsiteX39" fmla="*/ 129448 w 882548"/>
              <a:gd name="connsiteY39" fmla="*/ 593836 h 6090182"/>
              <a:gd name="connsiteX40" fmla="*/ 146381 w 882548"/>
              <a:gd name="connsiteY40" fmla="*/ 314436 h 6090182"/>
              <a:gd name="connsiteX41" fmla="*/ 154848 w 882548"/>
              <a:gd name="connsiteY41" fmla="*/ 272102 h 6090182"/>
              <a:gd name="connsiteX42" fmla="*/ 166887 w 882548"/>
              <a:gd name="connsiteY42" fmla="*/ 37152 h 6090182"/>
              <a:gd name="connsiteX43" fmla="*/ 348259 w 882548"/>
              <a:gd name="connsiteY43" fmla="*/ 49191 h 6090182"/>
              <a:gd name="connsiteX44" fmla="*/ 402631 w 882548"/>
              <a:gd name="connsiteY44" fmla="*/ 50514 h 6090182"/>
              <a:gd name="connsiteX45" fmla="*/ 496690 w 882548"/>
              <a:gd name="connsiteY45" fmla="*/ 53160 h 6090182"/>
              <a:gd name="connsiteX46" fmla="*/ 459648 w 882548"/>
              <a:gd name="connsiteY46" fmla="*/ 390636 h 6090182"/>
              <a:gd name="connsiteX47" fmla="*/ 434248 w 882548"/>
              <a:gd name="connsiteY47" fmla="*/ 551502 h 6090182"/>
              <a:gd name="connsiteX48" fmla="*/ 408848 w 882548"/>
              <a:gd name="connsiteY48" fmla="*/ 686969 h 6090182"/>
              <a:gd name="connsiteX49" fmla="*/ 391915 w 882548"/>
              <a:gd name="connsiteY49" fmla="*/ 797036 h 6090182"/>
              <a:gd name="connsiteX50" fmla="*/ 382125 w 882548"/>
              <a:gd name="connsiteY50" fmla="*/ 1016508 h 6090182"/>
              <a:gd name="connsiteX51" fmla="*/ 341115 w 882548"/>
              <a:gd name="connsiteY51" fmla="*/ 1643702 h 6090182"/>
              <a:gd name="connsiteX52" fmla="*/ 324181 w 882548"/>
              <a:gd name="connsiteY52" fmla="*/ 1728369 h 6090182"/>
              <a:gd name="connsiteX53" fmla="*/ 315715 w 882548"/>
              <a:gd name="connsiteY53" fmla="*/ 1779169 h 6090182"/>
              <a:gd name="connsiteX54" fmla="*/ 307248 w 882548"/>
              <a:gd name="connsiteY54" fmla="*/ 1897702 h 6090182"/>
              <a:gd name="connsiteX55" fmla="*/ 301031 w 882548"/>
              <a:gd name="connsiteY55" fmla="*/ 2013589 h 6090182"/>
              <a:gd name="connsiteX56" fmla="*/ 281848 w 882548"/>
              <a:gd name="connsiteY56" fmla="*/ 2464969 h 6090182"/>
              <a:gd name="connsiteX57" fmla="*/ 264915 w 882548"/>
              <a:gd name="connsiteY57" fmla="*/ 2634302 h 6090182"/>
              <a:gd name="connsiteX58" fmla="*/ 256448 w 882548"/>
              <a:gd name="connsiteY58" fmla="*/ 2820569 h 6090182"/>
              <a:gd name="connsiteX59" fmla="*/ 247981 w 882548"/>
              <a:gd name="connsiteY59" fmla="*/ 3404769 h 6090182"/>
              <a:gd name="connsiteX60" fmla="*/ 250231 w 882548"/>
              <a:gd name="connsiteY60" fmla="*/ 3515762 h 6090182"/>
              <a:gd name="connsiteX61" fmla="*/ 244013 w 882548"/>
              <a:gd name="connsiteY61" fmla="*/ 3634295 h 6090182"/>
              <a:gd name="connsiteX62" fmla="*/ 242690 w 882548"/>
              <a:gd name="connsiteY62" fmla="*/ 3840670 h 6090182"/>
              <a:gd name="connsiteX63" fmla="*/ 241366 w 882548"/>
              <a:gd name="connsiteY63" fmla="*/ 3914224 h 6090182"/>
              <a:gd name="connsiteX64" fmla="*/ 242690 w 882548"/>
              <a:gd name="connsiteY64" fmla="*/ 4068741 h 6090182"/>
              <a:gd name="connsiteX65" fmla="*/ 248907 w 882548"/>
              <a:gd name="connsiteY65" fmla="*/ 4187274 h 6090182"/>
              <a:gd name="connsiteX66" fmla="*/ 253803 w 882548"/>
              <a:gd name="connsiteY66" fmla="*/ 4298664 h 6090182"/>
              <a:gd name="connsiteX67" fmla="*/ 264915 w 882548"/>
              <a:gd name="connsiteY67" fmla="*/ 4522369 h 6090182"/>
              <a:gd name="connsiteX68" fmla="*/ 273381 w 882548"/>
              <a:gd name="connsiteY68" fmla="*/ 4607036 h 6090182"/>
              <a:gd name="connsiteX69" fmla="*/ 290315 w 882548"/>
              <a:gd name="connsiteY69" fmla="*/ 4717102 h 6090182"/>
              <a:gd name="connsiteX70" fmla="*/ 315715 w 882548"/>
              <a:gd name="connsiteY70" fmla="*/ 4886436 h 6090182"/>
              <a:gd name="connsiteX71" fmla="*/ 332648 w 882548"/>
              <a:gd name="connsiteY71" fmla="*/ 5013436 h 6090182"/>
              <a:gd name="connsiteX72" fmla="*/ 358048 w 882548"/>
              <a:gd name="connsiteY72" fmla="*/ 5098102 h 6090182"/>
              <a:gd name="connsiteX73" fmla="*/ 366515 w 882548"/>
              <a:gd name="connsiteY73" fmla="*/ 5131969 h 6090182"/>
              <a:gd name="connsiteX74" fmla="*/ 383448 w 882548"/>
              <a:gd name="connsiteY74" fmla="*/ 5208169 h 6090182"/>
              <a:gd name="connsiteX75" fmla="*/ 408848 w 882548"/>
              <a:gd name="connsiteY75" fmla="*/ 5267436 h 6090182"/>
              <a:gd name="connsiteX76" fmla="*/ 493515 w 882548"/>
              <a:gd name="connsiteY76" fmla="*/ 5394436 h 6090182"/>
              <a:gd name="connsiteX77" fmla="*/ 552781 w 882548"/>
              <a:gd name="connsiteY77" fmla="*/ 5504502 h 6090182"/>
              <a:gd name="connsiteX78" fmla="*/ 586648 w 882548"/>
              <a:gd name="connsiteY78" fmla="*/ 5563769 h 6090182"/>
              <a:gd name="connsiteX79" fmla="*/ 620515 w 882548"/>
              <a:gd name="connsiteY79" fmla="*/ 5623036 h 6090182"/>
              <a:gd name="connsiteX80" fmla="*/ 671315 w 882548"/>
              <a:gd name="connsiteY80" fmla="*/ 5699236 h 6090182"/>
              <a:gd name="connsiteX81" fmla="*/ 721744 w 882548"/>
              <a:gd name="connsiteY81" fmla="*/ 5717699 h 6090182"/>
              <a:gd name="connsiteX82" fmla="*/ 882548 w 882548"/>
              <a:gd name="connsiteY82" fmla="*/ 5843372 h 6090182"/>
              <a:gd name="connsiteX0" fmla="*/ 816001 w 882548"/>
              <a:gd name="connsiteY0" fmla="*/ 5831049 h 6090182"/>
              <a:gd name="connsiteX1" fmla="*/ 514491 w 882548"/>
              <a:gd name="connsiteY1" fmla="*/ 5880873 h 6090182"/>
              <a:gd name="connsiteX2" fmla="*/ 289995 w 882548"/>
              <a:gd name="connsiteY2" fmla="*/ 6071769 h 6090182"/>
              <a:gd name="connsiteX3" fmla="*/ 309497 w 882548"/>
              <a:gd name="connsiteY3" fmla="*/ 5965803 h 6090182"/>
              <a:gd name="connsiteX4" fmla="*/ 281848 w 882548"/>
              <a:gd name="connsiteY4" fmla="*/ 5860102 h 6090182"/>
              <a:gd name="connsiteX5" fmla="*/ 247981 w 882548"/>
              <a:gd name="connsiteY5" fmla="*/ 5809302 h 6090182"/>
              <a:gd name="connsiteX6" fmla="*/ 239515 w 882548"/>
              <a:gd name="connsiteY6" fmla="*/ 5783902 h 6090182"/>
              <a:gd name="connsiteX7" fmla="*/ 222581 w 882548"/>
              <a:gd name="connsiteY7" fmla="*/ 5758502 h 6090182"/>
              <a:gd name="connsiteX8" fmla="*/ 197181 w 882548"/>
              <a:gd name="connsiteY8" fmla="*/ 5699236 h 6090182"/>
              <a:gd name="connsiteX9" fmla="*/ 188715 w 882548"/>
              <a:gd name="connsiteY9" fmla="*/ 5648436 h 6090182"/>
              <a:gd name="connsiteX10" fmla="*/ 180248 w 882548"/>
              <a:gd name="connsiteY10" fmla="*/ 5623036 h 6090182"/>
              <a:gd name="connsiteX11" fmla="*/ 171781 w 882548"/>
              <a:gd name="connsiteY11" fmla="*/ 5589169 h 6090182"/>
              <a:gd name="connsiteX12" fmla="*/ 154848 w 882548"/>
              <a:gd name="connsiteY12" fmla="*/ 5529902 h 6090182"/>
              <a:gd name="connsiteX13" fmla="*/ 137915 w 882548"/>
              <a:gd name="connsiteY13" fmla="*/ 5402902 h 6090182"/>
              <a:gd name="connsiteX14" fmla="*/ 129448 w 882548"/>
              <a:gd name="connsiteY14" fmla="*/ 5377502 h 6090182"/>
              <a:gd name="connsiteX15" fmla="*/ 120981 w 882548"/>
              <a:gd name="connsiteY15" fmla="*/ 5326702 h 6090182"/>
              <a:gd name="connsiteX16" fmla="*/ 104048 w 882548"/>
              <a:gd name="connsiteY16" fmla="*/ 5182769 h 6090182"/>
              <a:gd name="connsiteX17" fmla="*/ 95581 w 882548"/>
              <a:gd name="connsiteY17" fmla="*/ 5140436 h 6090182"/>
              <a:gd name="connsiteX18" fmla="*/ 78648 w 882548"/>
              <a:gd name="connsiteY18" fmla="*/ 5089636 h 6090182"/>
              <a:gd name="connsiteX19" fmla="*/ 70181 w 882548"/>
              <a:gd name="connsiteY19" fmla="*/ 5021902 h 6090182"/>
              <a:gd name="connsiteX20" fmla="*/ 61715 w 882548"/>
              <a:gd name="connsiteY20" fmla="*/ 4988036 h 6090182"/>
              <a:gd name="connsiteX21" fmla="*/ 53248 w 882548"/>
              <a:gd name="connsiteY21" fmla="*/ 4937236 h 6090182"/>
              <a:gd name="connsiteX22" fmla="*/ 19381 w 882548"/>
              <a:gd name="connsiteY22" fmla="*/ 4632436 h 6090182"/>
              <a:gd name="connsiteX23" fmla="*/ 6416 w 882548"/>
              <a:gd name="connsiteY23" fmla="*/ 4325916 h 6090182"/>
              <a:gd name="connsiteX24" fmla="*/ 12633 w 882548"/>
              <a:gd name="connsiteY24" fmla="*/ 4222067 h 6090182"/>
              <a:gd name="connsiteX25" fmla="*/ 6814 w 882548"/>
              <a:gd name="connsiteY25" fmla="*/ 4087525 h 6090182"/>
              <a:gd name="connsiteX26" fmla="*/ 66 w 882548"/>
              <a:gd name="connsiteY26" fmla="*/ 3833394 h 6090182"/>
              <a:gd name="connsiteX27" fmla="*/ 6417 w 882548"/>
              <a:gd name="connsiteY27" fmla="*/ 3752299 h 6090182"/>
              <a:gd name="connsiteX28" fmla="*/ 2448 w 882548"/>
              <a:gd name="connsiteY28" fmla="*/ 3531769 h 6090182"/>
              <a:gd name="connsiteX29" fmla="*/ 19381 w 882548"/>
              <a:gd name="connsiteY29" fmla="*/ 2879836 h 6090182"/>
              <a:gd name="connsiteX30" fmla="*/ 44781 w 882548"/>
              <a:gd name="connsiteY30" fmla="*/ 2405702 h 6090182"/>
              <a:gd name="connsiteX31" fmla="*/ 53248 w 882548"/>
              <a:gd name="connsiteY31" fmla="*/ 1694502 h 6090182"/>
              <a:gd name="connsiteX32" fmla="*/ 61715 w 882548"/>
              <a:gd name="connsiteY32" fmla="*/ 1643702 h 6090182"/>
              <a:gd name="connsiteX33" fmla="*/ 70181 w 882548"/>
              <a:gd name="connsiteY33" fmla="*/ 1584436 h 6090182"/>
              <a:gd name="connsiteX34" fmla="*/ 76399 w 882548"/>
              <a:gd name="connsiteY34" fmla="*/ 1464976 h 6090182"/>
              <a:gd name="connsiteX35" fmla="*/ 82617 w 882548"/>
              <a:gd name="connsiteY35" fmla="*/ 1350015 h 6090182"/>
              <a:gd name="connsiteX36" fmla="*/ 95581 w 882548"/>
              <a:gd name="connsiteY36" fmla="*/ 1203436 h 6090182"/>
              <a:gd name="connsiteX37" fmla="*/ 104048 w 882548"/>
              <a:gd name="connsiteY37" fmla="*/ 830902 h 6090182"/>
              <a:gd name="connsiteX38" fmla="*/ 112515 w 882548"/>
              <a:gd name="connsiteY38" fmla="*/ 754702 h 6090182"/>
              <a:gd name="connsiteX39" fmla="*/ 129448 w 882548"/>
              <a:gd name="connsiteY39" fmla="*/ 593836 h 6090182"/>
              <a:gd name="connsiteX40" fmla="*/ 146381 w 882548"/>
              <a:gd name="connsiteY40" fmla="*/ 314436 h 6090182"/>
              <a:gd name="connsiteX41" fmla="*/ 154848 w 882548"/>
              <a:gd name="connsiteY41" fmla="*/ 272102 h 6090182"/>
              <a:gd name="connsiteX42" fmla="*/ 166887 w 882548"/>
              <a:gd name="connsiteY42" fmla="*/ 37152 h 6090182"/>
              <a:gd name="connsiteX43" fmla="*/ 348259 w 882548"/>
              <a:gd name="connsiteY43" fmla="*/ 49191 h 6090182"/>
              <a:gd name="connsiteX44" fmla="*/ 402631 w 882548"/>
              <a:gd name="connsiteY44" fmla="*/ 50514 h 6090182"/>
              <a:gd name="connsiteX45" fmla="*/ 496690 w 882548"/>
              <a:gd name="connsiteY45" fmla="*/ 53160 h 6090182"/>
              <a:gd name="connsiteX46" fmla="*/ 459648 w 882548"/>
              <a:gd name="connsiteY46" fmla="*/ 390636 h 6090182"/>
              <a:gd name="connsiteX47" fmla="*/ 434248 w 882548"/>
              <a:gd name="connsiteY47" fmla="*/ 551502 h 6090182"/>
              <a:gd name="connsiteX48" fmla="*/ 408848 w 882548"/>
              <a:gd name="connsiteY48" fmla="*/ 686969 h 6090182"/>
              <a:gd name="connsiteX49" fmla="*/ 391915 w 882548"/>
              <a:gd name="connsiteY49" fmla="*/ 797036 h 6090182"/>
              <a:gd name="connsiteX50" fmla="*/ 382125 w 882548"/>
              <a:gd name="connsiteY50" fmla="*/ 1016508 h 6090182"/>
              <a:gd name="connsiteX51" fmla="*/ 341115 w 882548"/>
              <a:gd name="connsiteY51" fmla="*/ 1643702 h 6090182"/>
              <a:gd name="connsiteX52" fmla="*/ 324181 w 882548"/>
              <a:gd name="connsiteY52" fmla="*/ 1728369 h 6090182"/>
              <a:gd name="connsiteX53" fmla="*/ 315715 w 882548"/>
              <a:gd name="connsiteY53" fmla="*/ 1779169 h 6090182"/>
              <a:gd name="connsiteX54" fmla="*/ 307248 w 882548"/>
              <a:gd name="connsiteY54" fmla="*/ 1897702 h 6090182"/>
              <a:gd name="connsiteX55" fmla="*/ 301031 w 882548"/>
              <a:gd name="connsiteY55" fmla="*/ 2013589 h 6090182"/>
              <a:gd name="connsiteX56" fmla="*/ 281848 w 882548"/>
              <a:gd name="connsiteY56" fmla="*/ 2464969 h 6090182"/>
              <a:gd name="connsiteX57" fmla="*/ 264915 w 882548"/>
              <a:gd name="connsiteY57" fmla="*/ 2634302 h 6090182"/>
              <a:gd name="connsiteX58" fmla="*/ 256448 w 882548"/>
              <a:gd name="connsiteY58" fmla="*/ 2820569 h 6090182"/>
              <a:gd name="connsiteX59" fmla="*/ 247981 w 882548"/>
              <a:gd name="connsiteY59" fmla="*/ 3404769 h 6090182"/>
              <a:gd name="connsiteX60" fmla="*/ 250231 w 882548"/>
              <a:gd name="connsiteY60" fmla="*/ 3515762 h 6090182"/>
              <a:gd name="connsiteX61" fmla="*/ 244013 w 882548"/>
              <a:gd name="connsiteY61" fmla="*/ 3634295 h 6090182"/>
              <a:gd name="connsiteX62" fmla="*/ 242690 w 882548"/>
              <a:gd name="connsiteY62" fmla="*/ 3840670 h 6090182"/>
              <a:gd name="connsiteX63" fmla="*/ 241366 w 882548"/>
              <a:gd name="connsiteY63" fmla="*/ 3914224 h 6090182"/>
              <a:gd name="connsiteX64" fmla="*/ 242690 w 882548"/>
              <a:gd name="connsiteY64" fmla="*/ 4068741 h 6090182"/>
              <a:gd name="connsiteX65" fmla="*/ 248907 w 882548"/>
              <a:gd name="connsiteY65" fmla="*/ 4187274 h 6090182"/>
              <a:gd name="connsiteX66" fmla="*/ 253803 w 882548"/>
              <a:gd name="connsiteY66" fmla="*/ 4298664 h 6090182"/>
              <a:gd name="connsiteX67" fmla="*/ 264915 w 882548"/>
              <a:gd name="connsiteY67" fmla="*/ 4522369 h 6090182"/>
              <a:gd name="connsiteX68" fmla="*/ 273381 w 882548"/>
              <a:gd name="connsiteY68" fmla="*/ 4607036 h 6090182"/>
              <a:gd name="connsiteX69" fmla="*/ 290315 w 882548"/>
              <a:gd name="connsiteY69" fmla="*/ 4717102 h 6090182"/>
              <a:gd name="connsiteX70" fmla="*/ 315715 w 882548"/>
              <a:gd name="connsiteY70" fmla="*/ 4886436 h 6090182"/>
              <a:gd name="connsiteX71" fmla="*/ 332648 w 882548"/>
              <a:gd name="connsiteY71" fmla="*/ 5013436 h 6090182"/>
              <a:gd name="connsiteX72" fmla="*/ 358048 w 882548"/>
              <a:gd name="connsiteY72" fmla="*/ 5098102 h 6090182"/>
              <a:gd name="connsiteX73" fmla="*/ 366515 w 882548"/>
              <a:gd name="connsiteY73" fmla="*/ 5131969 h 6090182"/>
              <a:gd name="connsiteX74" fmla="*/ 383448 w 882548"/>
              <a:gd name="connsiteY74" fmla="*/ 5208169 h 6090182"/>
              <a:gd name="connsiteX75" fmla="*/ 408848 w 882548"/>
              <a:gd name="connsiteY75" fmla="*/ 5267436 h 6090182"/>
              <a:gd name="connsiteX76" fmla="*/ 493515 w 882548"/>
              <a:gd name="connsiteY76" fmla="*/ 5394436 h 6090182"/>
              <a:gd name="connsiteX77" fmla="*/ 552781 w 882548"/>
              <a:gd name="connsiteY77" fmla="*/ 5504502 h 6090182"/>
              <a:gd name="connsiteX78" fmla="*/ 586648 w 882548"/>
              <a:gd name="connsiteY78" fmla="*/ 5563769 h 6090182"/>
              <a:gd name="connsiteX79" fmla="*/ 620515 w 882548"/>
              <a:gd name="connsiteY79" fmla="*/ 5623036 h 6090182"/>
              <a:gd name="connsiteX80" fmla="*/ 671315 w 882548"/>
              <a:gd name="connsiteY80" fmla="*/ 5699236 h 6090182"/>
              <a:gd name="connsiteX81" fmla="*/ 721744 w 882548"/>
              <a:gd name="connsiteY81" fmla="*/ 5717699 h 6090182"/>
              <a:gd name="connsiteX82" fmla="*/ 882548 w 882548"/>
              <a:gd name="connsiteY82" fmla="*/ 5843372 h 6090182"/>
              <a:gd name="connsiteX0" fmla="*/ 816001 w 882548"/>
              <a:gd name="connsiteY0" fmla="*/ 5831049 h 6090182"/>
              <a:gd name="connsiteX1" fmla="*/ 514491 w 882548"/>
              <a:gd name="connsiteY1" fmla="*/ 5880873 h 6090182"/>
              <a:gd name="connsiteX2" fmla="*/ 289995 w 882548"/>
              <a:gd name="connsiteY2" fmla="*/ 6071769 h 6090182"/>
              <a:gd name="connsiteX3" fmla="*/ 309497 w 882548"/>
              <a:gd name="connsiteY3" fmla="*/ 5965803 h 6090182"/>
              <a:gd name="connsiteX4" fmla="*/ 281848 w 882548"/>
              <a:gd name="connsiteY4" fmla="*/ 5860102 h 6090182"/>
              <a:gd name="connsiteX5" fmla="*/ 247981 w 882548"/>
              <a:gd name="connsiteY5" fmla="*/ 5809302 h 6090182"/>
              <a:gd name="connsiteX6" fmla="*/ 239515 w 882548"/>
              <a:gd name="connsiteY6" fmla="*/ 5783902 h 6090182"/>
              <a:gd name="connsiteX7" fmla="*/ 222581 w 882548"/>
              <a:gd name="connsiteY7" fmla="*/ 5758502 h 6090182"/>
              <a:gd name="connsiteX8" fmla="*/ 197181 w 882548"/>
              <a:gd name="connsiteY8" fmla="*/ 5699236 h 6090182"/>
              <a:gd name="connsiteX9" fmla="*/ 188715 w 882548"/>
              <a:gd name="connsiteY9" fmla="*/ 5648436 h 6090182"/>
              <a:gd name="connsiteX10" fmla="*/ 180248 w 882548"/>
              <a:gd name="connsiteY10" fmla="*/ 5623036 h 6090182"/>
              <a:gd name="connsiteX11" fmla="*/ 171781 w 882548"/>
              <a:gd name="connsiteY11" fmla="*/ 5589169 h 6090182"/>
              <a:gd name="connsiteX12" fmla="*/ 154848 w 882548"/>
              <a:gd name="connsiteY12" fmla="*/ 5529902 h 6090182"/>
              <a:gd name="connsiteX13" fmla="*/ 137915 w 882548"/>
              <a:gd name="connsiteY13" fmla="*/ 5402902 h 6090182"/>
              <a:gd name="connsiteX14" fmla="*/ 129448 w 882548"/>
              <a:gd name="connsiteY14" fmla="*/ 5377502 h 6090182"/>
              <a:gd name="connsiteX15" fmla="*/ 120981 w 882548"/>
              <a:gd name="connsiteY15" fmla="*/ 5326702 h 6090182"/>
              <a:gd name="connsiteX16" fmla="*/ 104048 w 882548"/>
              <a:gd name="connsiteY16" fmla="*/ 5182769 h 6090182"/>
              <a:gd name="connsiteX17" fmla="*/ 95581 w 882548"/>
              <a:gd name="connsiteY17" fmla="*/ 5140436 h 6090182"/>
              <a:gd name="connsiteX18" fmla="*/ 78648 w 882548"/>
              <a:gd name="connsiteY18" fmla="*/ 5089636 h 6090182"/>
              <a:gd name="connsiteX19" fmla="*/ 70181 w 882548"/>
              <a:gd name="connsiteY19" fmla="*/ 5021902 h 6090182"/>
              <a:gd name="connsiteX20" fmla="*/ 61715 w 882548"/>
              <a:gd name="connsiteY20" fmla="*/ 4988036 h 6090182"/>
              <a:gd name="connsiteX21" fmla="*/ 53248 w 882548"/>
              <a:gd name="connsiteY21" fmla="*/ 4937236 h 6090182"/>
              <a:gd name="connsiteX22" fmla="*/ 19381 w 882548"/>
              <a:gd name="connsiteY22" fmla="*/ 4632436 h 6090182"/>
              <a:gd name="connsiteX23" fmla="*/ 6416 w 882548"/>
              <a:gd name="connsiteY23" fmla="*/ 4325916 h 6090182"/>
              <a:gd name="connsiteX24" fmla="*/ 12633 w 882548"/>
              <a:gd name="connsiteY24" fmla="*/ 4222067 h 6090182"/>
              <a:gd name="connsiteX25" fmla="*/ 6814 w 882548"/>
              <a:gd name="connsiteY25" fmla="*/ 4087525 h 6090182"/>
              <a:gd name="connsiteX26" fmla="*/ 66 w 882548"/>
              <a:gd name="connsiteY26" fmla="*/ 3833394 h 6090182"/>
              <a:gd name="connsiteX27" fmla="*/ 6417 w 882548"/>
              <a:gd name="connsiteY27" fmla="*/ 3752299 h 6090182"/>
              <a:gd name="connsiteX28" fmla="*/ 2448 w 882548"/>
              <a:gd name="connsiteY28" fmla="*/ 3531769 h 6090182"/>
              <a:gd name="connsiteX29" fmla="*/ 19381 w 882548"/>
              <a:gd name="connsiteY29" fmla="*/ 2879836 h 6090182"/>
              <a:gd name="connsiteX30" fmla="*/ 44781 w 882548"/>
              <a:gd name="connsiteY30" fmla="*/ 2405702 h 6090182"/>
              <a:gd name="connsiteX31" fmla="*/ 53248 w 882548"/>
              <a:gd name="connsiteY31" fmla="*/ 1694502 h 6090182"/>
              <a:gd name="connsiteX32" fmla="*/ 61715 w 882548"/>
              <a:gd name="connsiteY32" fmla="*/ 1643702 h 6090182"/>
              <a:gd name="connsiteX33" fmla="*/ 70181 w 882548"/>
              <a:gd name="connsiteY33" fmla="*/ 1584436 h 6090182"/>
              <a:gd name="connsiteX34" fmla="*/ 76399 w 882548"/>
              <a:gd name="connsiteY34" fmla="*/ 1464976 h 6090182"/>
              <a:gd name="connsiteX35" fmla="*/ 82617 w 882548"/>
              <a:gd name="connsiteY35" fmla="*/ 1350015 h 6090182"/>
              <a:gd name="connsiteX36" fmla="*/ 95581 w 882548"/>
              <a:gd name="connsiteY36" fmla="*/ 1203436 h 6090182"/>
              <a:gd name="connsiteX37" fmla="*/ 104048 w 882548"/>
              <a:gd name="connsiteY37" fmla="*/ 830902 h 6090182"/>
              <a:gd name="connsiteX38" fmla="*/ 112515 w 882548"/>
              <a:gd name="connsiteY38" fmla="*/ 754702 h 6090182"/>
              <a:gd name="connsiteX39" fmla="*/ 129448 w 882548"/>
              <a:gd name="connsiteY39" fmla="*/ 593836 h 6090182"/>
              <a:gd name="connsiteX40" fmla="*/ 146381 w 882548"/>
              <a:gd name="connsiteY40" fmla="*/ 314436 h 6090182"/>
              <a:gd name="connsiteX41" fmla="*/ 154848 w 882548"/>
              <a:gd name="connsiteY41" fmla="*/ 272102 h 6090182"/>
              <a:gd name="connsiteX42" fmla="*/ 166887 w 882548"/>
              <a:gd name="connsiteY42" fmla="*/ 37152 h 6090182"/>
              <a:gd name="connsiteX43" fmla="*/ 348259 w 882548"/>
              <a:gd name="connsiteY43" fmla="*/ 49191 h 6090182"/>
              <a:gd name="connsiteX44" fmla="*/ 402631 w 882548"/>
              <a:gd name="connsiteY44" fmla="*/ 50514 h 6090182"/>
              <a:gd name="connsiteX45" fmla="*/ 496690 w 882548"/>
              <a:gd name="connsiteY45" fmla="*/ 53160 h 6090182"/>
              <a:gd name="connsiteX46" fmla="*/ 459648 w 882548"/>
              <a:gd name="connsiteY46" fmla="*/ 390636 h 6090182"/>
              <a:gd name="connsiteX47" fmla="*/ 434248 w 882548"/>
              <a:gd name="connsiteY47" fmla="*/ 551502 h 6090182"/>
              <a:gd name="connsiteX48" fmla="*/ 408848 w 882548"/>
              <a:gd name="connsiteY48" fmla="*/ 686969 h 6090182"/>
              <a:gd name="connsiteX49" fmla="*/ 391915 w 882548"/>
              <a:gd name="connsiteY49" fmla="*/ 797036 h 6090182"/>
              <a:gd name="connsiteX50" fmla="*/ 382125 w 882548"/>
              <a:gd name="connsiteY50" fmla="*/ 1016508 h 6090182"/>
              <a:gd name="connsiteX51" fmla="*/ 341115 w 882548"/>
              <a:gd name="connsiteY51" fmla="*/ 1643702 h 6090182"/>
              <a:gd name="connsiteX52" fmla="*/ 324181 w 882548"/>
              <a:gd name="connsiteY52" fmla="*/ 1728369 h 6090182"/>
              <a:gd name="connsiteX53" fmla="*/ 315715 w 882548"/>
              <a:gd name="connsiteY53" fmla="*/ 1779169 h 6090182"/>
              <a:gd name="connsiteX54" fmla="*/ 307248 w 882548"/>
              <a:gd name="connsiteY54" fmla="*/ 1897702 h 6090182"/>
              <a:gd name="connsiteX55" fmla="*/ 301031 w 882548"/>
              <a:gd name="connsiteY55" fmla="*/ 2013589 h 6090182"/>
              <a:gd name="connsiteX56" fmla="*/ 281848 w 882548"/>
              <a:gd name="connsiteY56" fmla="*/ 2464969 h 6090182"/>
              <a:gd name="connsiteX57" fmla="*/ 264915 w 882548"/>
              <a:gd name="connsiteY57" fmla="*/ 2634302 h 6090182"/>
              <a:gd name="connsiteX58" fmla="*/ 256448 w 882548"/>
              <a:gd name="connsiteY58" fmla="*/ 2820569 h 6090182"/>
              <a:gd name="connsiteX59" fmla="*/ 247981 w 882548"/>
              <a:gd name="connsiteY59" fmla="*/ 3404769 h 6090182"/>
              <a:gd name="connsiteX60" fmla="*/ 250231 w 882548"/>
              <a:gd name="connsiteY60" fmla="*/ 3515762 h 6090182"/>
              <a:gd name="connsiteX61" fmla="*/ 244013 w 882548"/>
              <a:gd name="connsiteY61" fmla="*/ 3634295 h 6090182"/>
              <a:gd name="connsiteX62" fmla="*/ 242690 w 882548"/>
              <a:gd name="connsiteY62" fmla="*/ 3840670 h 6090182"/>
              <a:gd name="connsiteX63" fmla="*/ 241366 w 882548"/>
              <a:gd name="connsiteY63" fmla="*/ 3914224 h 6090182"/>
              <a:gd name="connsiteX64" fmla="*/ 242690 w 882548"/>
              <a:gd name="connsiteY64" fmla="*/ 4068741 h 6090182"/>
              <a:gd name="connsiteX65" fmla="*/ 248907 w 882548"/>
              <a:gd name="connsiteY65" fmla="*/ 4187274 h 6090182"/>
              <a:gd name="connsiteX66" fmla="*/ 253803 w 882548"/>
              <a:gd name="connsiteY66" fmla="*/ 4298664 h 6090182"/>
              <a:gd name="connsiteX67" fmla="*/ 264915 w 882548"/>
              <a:gd name="connsiteY67" fmla="*/ 4522369 h 6090182"/>
              <a:gd name="connsiteX68" fmla="*/ 273381 w 882548"/>
              <a:gd name="connsiteY68" fmla="*/ 4607036 h 6090182"/>
              <a:gd name="connsiteX69" fmla="*/ 290315 w 882548"/>
              <a:gd name="connsiteY69" fmla="*/ 4717102 h 6090182"/>
              <a:gd name="connsiteX70" fmla="*/ 315715 w 882548"/>
              <a:gd name="connsiteY70" fmla="*/ 4886436 h 6090182"/>
              <a:gd name="connsiteX71" fmla="*/ 332648 w 882548"/>
              <a:gd name="connsiteY71" fmla="*/ 5013436 h 6090182"/>
              <a:gd name="connsiteX72" fmla="*/ 358048 w 882548"/>
              <a:gd name="connsiteY72" fmla="*/ 5098102 h 6090182"/>
              <a:gd name="connsiteX73" fmla="*/ 366515 w 882548"/>
              <a:gd name="connsiteY73" fmla="*/ 5131969 h 6090182"/>
              <a:gd name="connsiteX74" fmla="*/ 383448 w 882548"/>
              <a:gd name="connsiteY74" fmla="*/ 5208169 h 6090182"/>
              <a:gd name="connsiteX75" fmla="*/ 408848 w 882548"/>
              <a:gd name="connsiteY75" fmla="*/ 5267436 h 6090182"/>
              <a:gd name="connsiteX76" fmla="*/ 493515 w 882548"/>
              <a:gd name="connsiteY76" fmla="*/ 5394436 h 6090182"/>
              <a:gd name="connsiteX77" fmla="*/ 552781 w 882548"/>
              <a:gd name="connsiteY77" fmla="*/ 5504502 h 6090182"/>
              <a:gd name="connsiteX78" fmla="*/ 586648 w 882548"/>
              <a:gd name="connsiteY78" fmla="*/ 5563769 h 6090182"/>
              <a:gd name="connsiteX79" fmla="*/ 620515 w 882548"/>
              <a:gd name="connsiteY79" fmla="*/ 5623036 h 6090182"/>
              <a:gd name="connsiteX80" fmla="*/ 671315 w 882548"/>
              <a:gd name="connsiteY80" fmla="*/ 5699236 h 6090182"/>
              <a:gd name="connsiteX81" fmla="*/ 721744 w 882548"/>
              <a:gd name="connsiteY81" fmla="*/ 5717699 h 6090182"/>
              <a:gd name="connsiteX82" fmla="*/ 882548 w 882548"/>
              <a:gd name="connsiteY82" fmla="*/ 5843372 h 6090182"/>
              <a:gd name="connsiteX0" fmla="*/ 816001 w 882548"/>
              <a:gd name="connsiteY0" fmla="*/ 5831049 h 6090182"/>
              <a:gd name="connsiteX1" fmla="*/ 509562 w 882548"/>
              <a:gd name="connsiteY1" fmla="*/ 5898126 h 6090182"/>
              <a:gd name="connsiteX2" fmla="*/ 289995 w 882548"/>
              <a:gd name="connsiteY2" fmla="*/ 6071769 h 6090182"/>
              <a:gd name="connsiteX3" fmla="*/ 309497 w 882548"/>
              <a:gd name="connsiteY3" fmla="*/ 5965803 h 6090182"/>
              <a:gd name="connsiteX4" fmla="*/ 281848 w 882548"/>
              <a:gd name="connsiteY4" fmla="*/ 5860102 h 6090182"/>
              <a:gd name="connsiteX5" fmla="*/ 247981 w 882548"/>
              <a:gd name="connsiteY5" fmla="*/ 5809302 h 6090182"/>
              <a:gd name="connsiteX6" fmla="*/ 239515 w 882548"/>
              <a:gd name="connsiteY6" fmla="*/ 5783902 h 6090182"/>
              <a:gd name="connsiteX7" fmla="*/ 222581 w 882548"/>
              <a:gd name="connsiteY7" fmla="*/ 5758502 h 6090182"/>
              <a:gd name="connsiteX8" fmla="*/ 197181 w 882548"/>
              <a:gd name="connsiteY8" fmla="*/ 5699236 h 6090182"/>
              <a:gd name="connsiteX9" fmla="*/ 188715 w 882548"/>
              <a:gd name="connsiteY9" fmla="*/ 5648436 h 6090182"/>
              <a:gd name="connsiteX10" fmla="*/ 180248 w 882548"/>
              <a:gd name="connsiteY10" fmla="*/ 5623036 h 6090182"/>
              <a:gd name="connsiteX11" fmla="*/ 171781 w 882548"/>
              <a:gd name="connsiteY11" fmla="*/ 5589169 h 6090182"/>
              <a:gd name="connsiteX12" fmla="*/ 154848 w 882548"/>
              <a:gd name="connsiteY12" fmla="*/ 5529902 h 6090182"/>
              <a:gd name="connsiteX13" fmla="*/ 137915 w 882548"/>
              <a:gd name="connsiteY13" fmla="*/ 5402902 h 6090182"/>
              <a:gd name="connsiteX14" fmla="*/ 129448 w 882548"/>
              <a:gd name="connsiteY14" fmla="*/ 5377502 h 6090182"/>
              <a:gd name="connsiteX15" fmla="*/ 120981 w 882548"/>
              <a:gd name="connsiteY15" fmla="*/ 5326702 h 6090182"/>
              <a:gd name="connsiteX16" fmla="*/ 104048 w 882548"/>
              <a:gd name="connsiteY16" fmla="*/ 5182769 h 6090182"/>
              <a:gd name="connsiteX17" fmla="*/ 95581 w 882548"/>
              <a:gd name="connsiteY17" fmla="*/ 5140436 h 6090182"/>
              <a:gd name="connsiteX18" fmla="*/ 78648 w 882548"/>
              <a:gd name="connsiteY18" fmla="*/ 5089636 h 6090182"/>
              <a:gd name="connsiteX19" fmla="*/ 70181 w 882548"/>
              <a:gd name="connsiteY19" fmla="*/ 5021902 h 6090182"/>
              <a:gd name="connsiteX20" fmla="*/ 61715 w 882548"/>
              <a:gd name="connsiteY20" fmla="*/ 4988036 h 6090182"/>
              <a:gd name="connsiteX21" fmla="*/ 53248 w 882548"/>
              <a:gd name="connsiteY21" fmla="*/ 4937236 h 6090182"/>
              <a:gd name="connsiteX22" fmla="*/ 19381 w 882548"/>
              <a:gd name="connsiteY22" fmla="*/ 4632436 h 6090182"/>
              <a:gd name="connsiteX23" fmla="*/ 6416 w 882548"/>
              <a:gd name="connsiteY23" fmla="*/ 4325916 h 6090182"/>
              <a:gd name="connsiteX24" fmla="*/ 12633 w 882548"/>
              <a:gd name="connsiteY24" fmla="*/ 4222067 h 6090182"/>
              <a:gd name="connsiteX25" fmla="*/ 6814 w 882548"/>
              <a:gd name="connsiteY25" fmla="*/ 4087525 h 6090182"/>
              <a:gd name="connsiteX26" fmla="*/ 66 w 882548"/>
              <a:gd name="connsiteY26" fmla="*/ 3833394 h 6090182"/>
              <a:gd name="connsiteX27" fmla="*/ 6417 w 882548"/>
              <a:gd name="connsiteY27" fmla="*/ 3752299 h 6090182"/>
              <a:gd name="connsiteX28" fmla="*/ 2448 w 882548"/>
              <a:gd name="connsiteY28" fmla="*/ 3531769 h 6090182"/>
              <a:gd name="connsiteX29" fmla="*/ 19381 w 882548"/>
              <a:gd name="connsiteY29" fmla="*/ 2879836 h 6090182"/>
              <a:gd name="connsiteX30" fmla="*/ 44781 w 882548"/>
              <a:gd name="connsiteY30" fmla="*/ 2405702 h 6090182"/>
              <a:gd name="connsiteX31" fmla="*/ 53248 w 882548"/>
              <a:gd name="connsiteY31" fmla="*/ 1694502 h 6090182"/>
              <a:gd name="connsiteX32" fmla="*/ 61715 w 882548"/>
              <a:gd name="connsiteY32" fmla="*/ 1643702 h 6090182"/>
              <a:gd name="connsiteX33" fmla="*/ 70181 w 882548"/>
              <a:gd name="connsiteY33" fmla="*/ 1584436 h 6090182"/>
              <a:gd name="connsiteX34" fmla="*/ 76399 w 882548"/>
              <a:gd name="connsiteY34" fmla="*/ 1464976 h 6090182"/>
              <a:gd name="connsiteX35" fmla="*/ 82617 w 882548"/>
              <a:gd name="connsiteY35" fmla="*/ 1350015 h 6090182"/>
              <a:gd name="connsiteX36" fmla="*/ 95581 w 882548"/>
              <a:gd name="connsiteY36" fmla="*/ 1203436 h 6090182"/>
              <a:gd name="connsiteX37" fmla="*/ 104048 w 882548"/>
              <a:gd name="connsiteY37" fmla="*/ 830902 h 6090182"/>
              <a:gd name="connsiteX38" fmla="*/ 112515 w 882548"/>
              <a:gd name="connsiteY38" fmla="*/ 754702 h 6090182"/>
              <a:gd name="connsiteX39" fmla="*/ 129448 w 882548"/>
              <a:gd name="connsiteY39" fmla="*/ 593836 h 6090182"/>
              <a:gd name="connsiteX40" fmla="*/ 146381 w 882548"/>
              <a:gd name="connsiteY40" fmla="*/ 314436 h 6090182"/>
              <a:gd name="connsiteX41" fmla="*/ 154848 w 882548"/>
              <a:gd name="connsiteY41" fmla="*/ 272102 h 6090182"/>
              <a:gd name="connsiteX42" fmla="*/ 166887 w 882548"/>
              <a:gd name="connsiteY42" fmla="*/ 37152 h 6090182"/>
              <a:gd name="connsiteX43" fmla="*/ 348259 w 882548"/>
              <a:gd name="connsiteY43" fmla="*/ 49191 h 6090182"/>
              <a:gd name="connsiteX44" fmla="*/ 402631 w 882548"/>
              <a:gd name="connsiteY44" fmla="*/ 50514 h 6090182"/>
              <a:gd name="connsiteX45" fmla="*/ 496690 w 882548"/>
              <a:gd name="connsiteY45" fmla="*/ 53160 h 6090182"/>
              <a:gd name="connsiteX46" fmla="*/ 459648 w 882548"/>
              <a:gd name="connsiteY46" fmla="*/ 390636 h 6090182"/>
              <a:gd name="connsiteX47" fmla="*/ 434248 w 882548"/>
              <a:gd name="connsiteY47" fmla="*/ 551502 h 6090182"/>
              <a:gd name="connsiteX48" fmla="*/ 408848 w 882548"/>
              <a:gd name="connsiteY48" fmla="*/ 686969 h 6090182"/>
              <a:gd name="connsiteX49" fmla="*/ 391915 w 882548"/>
              <a:gd name="connsiteY49" fmla="*/ 797036 h 6090182"/>
              <a:gd name="connsiteX50" fmla="*/ 382125 w 882548"/>
              <a:gd name="connsiteY50" fmla="*/ 1016508 h 6090182"/>
              <a:gd name="connsiteX51" fmla="*/ 341115 w 882548"/>
              <a:gd name="connsiteY51" fmla="*/ 1643702 h 6090182"/>
              <a:gd name="connsiteX52" fmla="*/ 324181 w 882548"/>
              <a:gd name="connsiteY52" fmla="*/ 1728369 h 6090182"/>
              <a:gd name="connsiteX53" fmla="*/ 315715 w 882548"/>
              <a:gd name="connsiteY53" fmla="*/ 1779169 h 6090182"/>
              <a:gd name="connsiteX54" fmla="*/ 307248 w 882548"/>
              <a:gd name="connsiteY54" fmla="*/ 1897702 h 6090182"/>
              <a:gd name="connsiteX55" fmla="*/ 301031 w 882548"/>
              <a:gd name="connsiteY55" fmla="*/ 2013589 h 6090182"/>
              <a:gd name="connsiteX56" fmla="*/ 281848 w 882548"/>
              <a:gd name="connsiteY56" fmla="*/ 2464969 h 6090182"/>
              <a:gd name="connsiteX57" fmla="*/ 264915 w 882548"/>
              <a:gd name="connsiteY57" fmla="*/ 2634302 h 6090182"/>
              <a:gd name="connsiteX58" fmla="*/ 256448 w 882548"/>
              <a:gd name="connsiteY58" fmla="*/ 2820569 h 6090182"/>
              <a:gd name="connsiteX59" fmla="*/ 247981 w 882548"/>
              <a:gd name="connsiteY59" fmla="*/ 3404769 h 6090182"/>
              <a:gd name="connsiteX60" fmla="*/ 250231 w 882548"/>
              <a:gd name="connsiteY60" fmla="*/ 3515762 h 6090182"/>
              <a:gd name="connsiteX61" fmla="*/ 244013 w 882548"/>
              <a:gd name="connsiteY61" fmla="*/ 3634295 h 6090182"/>
              <a:gd name="connsiteX62" fmla="*/ 242690 w 882548"/>
              <a:gd name="connsiteY62" fmla="*/ 3840670 h 6090182"/>
              <a:gd name="connsiteX63" fmla="*/ 241366 w 882548"/>
              <a:gd name="connsiteY63" fmla="*/ 3914224 h 6090182"/>
              <a:gd name="connsiteX64" fmla="*/ 242690 w 882548"/>
              <a:gd name="connsiteY64" fmla="*/ 4068741 h 6090182"/>
              <a:gd name="connsiteX65" fmla="*/ 248907 w 882548"/>
              <a:gd name="connsiteY65" fmla="*/ 4187274 h 6090182"/>
              <a:gd name="connsiteX66" fmla="*/ 253803 w 882548"/>
              <a:gd name="connsiteY66" fmla="*/ 4298664 h 6090182"/>
              <a:gd name="connsiteX67" fmla="*/ 264915 w 882548"/>
              <a:gd name="connsiteY67" fmla="*/ 4522369 h 6090182"/>
              <a:gd name="connsiteX68" fmla="*/ 273381 w 882548"/>
              <a:gd name="connsiteY68" fmla="*/ 4607036 h 6090182"/>
              <a:gd name="connsiteX69" fmla="*/ 290315 w 882548"/>
              <a:gd name="connsiteY69" fmla="*/ 4717102 h 6090182"/>
              <a:gd name="connsiteX70" fmla="*/ 315715 w 882548"/>
              <a:gd name="connsiteY70" fmla="*/ 4886436 h 6090182"/>
              <a:gd name="connsiteX71" fmla="*/ 332648 w 882548"/>
              <a:gd name="connsiteY71" fmla="*/ 5013436 h 6090182"/>
              <a:gd name="connsiteX72" fmla="*/ 358048 w 882548"/>
              <a:gd name="connsiteY72" fmla="*/ 5098102 h 6090182"/>
              <a:gd name="connsiteX73" fmla="*/ 366515 w 882548"/>
              <a:gd name="connsiteY73" fmla="*/ 5131969 h 6090182"/>
              <a:gd name="connsiteX74" fmla="*/ 383448 w 882548"/>
              <a:gd name="connsiteY74" fmla="*/ 5208169 h 6090182"/>
              <a:gd name="connsiteX75" fmla="*/ 408848 w 882548"/>
              <a:gd name="connsiteY75" fmla="*/ 5267436 h 6090182"/>
              <a:gd name="connsiteX76" fmla="*/ 493515 w 882548"/>
              <a:gd name="connsiteY76" fmla="*/ 5394436 h 6090182"/>
              <a:gd name="connsiteX77" fmla="*/ 552781 w 882548"/>
              <a:gd name="connsiteY77" fmla="*/ 5504502 h 6090182"/>
              <a:gd name="connsiteX78" fmla="*/ 586648 w 882548"/>
              <a:gd name="connsiteY78" fmla="*/ 5563769 h 6090182"/>
              <a:gd name="connsiteX79" fmla="*/ 620515 w 882548"/>
              <a:gd name="connsiteY79" fmla="*/ 5623036 h 6090182"/>
              <a:gd name="connsiteX80" fmla="*/ 671315 w 882548"/>
              <a:gd name="connsiteY80" fmla="*/ 5699236 h 6090182"/>
              <a:gd name="connsiteX81" fmla="*/ 721744 w 882548"/>
              <a:gd name="connsiteY81" fmla="*/ 5717699 h 6090182"/>
              <a:gd name="connsiteX82" fmla="*/ 882548 w 882548"/>
              <a:gd name="connsiteY82" fmla="*/ 5843372 h 6090182"/>
              <a:gd name="connsiteX0" fmla="*/ 816001 w 882548"/>
              <a:gd name="connsiteY0" fmla="*/ 5831049 h 6090182"/>
              <a:gd name="connsiteX1" fmla="*/ 509562 w 882548"/>
              <a:gd name="connsiteY1" fmla="*/ 5898126 h 6090182"/>
              <a:gd name="connsiteX2" fmla="*/ 289995 w 882548"/>
              <a:gd name="connsiteY2" fmla="*/ 6071769 h 6090182"/>
              <a:gd name="connsiteX3" fmla="*/ 309497 w 882548"/>
              <a:gd name="connsiteY3" fmla="*/ 5965803 h 6090182"/>
              <a:gd name="connsiteX4" fmla="*/ 281848 w 882548"/>
              <a:gd name="connsiteY4" fmla="*/ 5860102 h 6090182"/>
              <a:gd name="connsiteX5" fmla="*/ 247981 w 882548"/>
              <a:gd name="connsiteY5" fmla="*/ 5809302 h 6090182"/>
              <a:gd name="connsiteX6" fmla="*/ 239515 w 882548"/>
              <a:gd name="connsiteY6" fmla="*/ 5783902 h 6090182"/>
              <a:gd name="connsiteX7" fmla="*/ 222581 w 882548"/>
              <a:gd name="connsiteY7" fmla="*/ 5758502 h 6090182"/>
              <a:gd name="connsiteX8" fmla="*/ 197181 w 882548"/>
              <a:gd name="connsiteY8" fmla="*/ 5699236 h 6090182"/>
              <a:gd name="connsiteX9" fmla="*/ 188715 w 882548"/>
              <a:gd name="connsiteY9" fmla="*/ 5648436 h 6090182"/>
              <a:gd name="connsiteX10" fmla="*/ 180248 w 882548"/>
              <a:gd name="connsiteY10" fmla="*/ 5623036 h 6090182"/>
              <a:gd name="connsiteX11" fmla="*/ 171781 w 882548"/>
              <a:gd name="connsiteY11" fmla="*/ 5589169 h 6090182"/>
              <a:gd name="connsiteX12" fmla="*/ 154848 w 882548"/>
              <a:gd name="connsiteY12" fmla="*/ 5529902 h 6090182"/>
              <a:gd name="connsiteX13" fmla="*/ 137915 w 882548"/>
              <a:gd name="connsiteY13" fmla="*/ 5402902 h 6090182"/>
              <a:gd name="connsiteX14" fmla="*/ 129448 w 882548"/>
              <a:gd name="connsiteY14" fmla="*/ 5377502 h 6090182"/>
              <a:gd name="connsiteX15" fmla="*/ 120981 w 882548"/>
              <a:gd name="connsiteY15" fmla="*/ 5326702 h 6090182"/>
              <a:gd name="connsiteX16" fmla="*/ 104048 w 882548"/>
              <a:gd name="connsiteY16" fmla="*/ 5182769 h 6090182"/>
              <a:gd name="connsiteX17" fmla="*/ 95581 w 882548"/>
              <a:gd name="connsiteY17" fmla="*/ 5140436 h 6090182"/>
              <a:gd name="connsiteX18" fmla="*/ 78648 w 882548"/>
              <a:gd name="connsiteY18" fmla="*/ 5089636 h 6090182"/>
              <a:gd name="connsiteX19" fmla="*/ 70181 w 882548"/>
              <a:gd name="connsiteY19" fmla="*/ 5021902 h 6090182"/>
              <a:gd name="connsiteX20" fmla="*/ 61715 w 882548"/>
              <a:gd name="connsiteY20" fmla="*/ 4988036 h 6090182"/>
              <a:gd name="connsiteX21" fmla="*/ 53248 w 882548"/>
              <a:gd name="connsiteY21" fmla="*/ 4937236 h 6090182"/>
              <a:gd name="connsiteX22" fmla="*/ 19381 w 882548"/>
              <a:gd name="connsiteY22" fmla="*/ 4632436 h 6090182"/>
              <a:gd name="connsiteX23" fmla="*/ 6416 w 882548"/>
              <a:gd name="connsiteY23" fmla="*/ 4325916 h 6090182"/>
              <a:gd name="connsiteX24" fmla="*/ 12633 w 882548"/>
              <a:gd name="connsiteY24" fmla="*/ 4222067 h 6090182"/>
              <a:gd name="connsiteX25" fmla="*/ 6814 w 882548"/>
              <a:gd name="connsiteY25" fmla="*/ 4087525 h 6090182"/>
              <a:gd name="connsiteX26" fmla="*/ 66 w 882548"/>
              <a:gd name="connsiteY26" fmla="*/ 3833394 h 6090182"/>
              <a:gd name="connsiteX27" fmla="*/ 6417 w 882548"/>
              <a:gd name="connsiteY27" fmla="*/ 3752299 h 6090182"/>
              <a:gd name="connsiteX28" fmla="*/ 2448 w 882548"/>
              <a:gd name="connsiteY28" fmla="*/ 3531769 h 6090182"/>
              <a:gd name="connsiteX29" fmla="*/ 19381 w 882548"/>
              <a:gd name="connsiteY29" fmla="*/ 2879836 h 6090182"/>
              <a:gd name="connsiteX30" fmla="*/ 44781 w 882548"/>
              <a:gd name="connsiteY30" fmla="*/ 2405702 h 6090182"/>
              <a:gd name="connsiteX31" fmla="*/ 53248 w 882548"/>
              <a:gd name="connsiteY31" fmla="*/ 1694502 h 6090182"/>
              <a:gd name="connsiteX32" fmla="*/ 61715 w 882548"/>
              <a:gd name="connsiteY32" fmla="*/ 1643702 h 6090182"/>
              <a:gd name="connsiteX33" fmla="*/ 70181 w 882548"/>
              <a:gd name="connsiteY33" fmla="*/ 1584436 h 6090182"/>
              <a:gd name="connsiteX34" fmla="*/ 76399 w 882548"/>
              <a:gd name="connsiteY34" fmla="*/ 1464976 h 6090182"/>
              <a:gd name="connsiteX35" fmla="*/ 82617 w 882548"/>
              <a:gd name="connsiteY35" fmla="*/ 1350015 h 6090182"/>
              <a:gd name="connsiteX36" fmla="*/ 95581 w 882548"/>
              <a:gd name="connsiteY36" fmla="*/ 1203436 h 6090182"/>
              <a:gd name="connsiteX37" fmla="*/ 104048 w 882548"/>
              <a:gd name="connsiteY37" fmla="*/ 830902 h 6090182"/>
              <a:gd name="connsiteX38" fmla="*/ 112515 w 882548"/>
              <a:gd name="connsiteY38" fmla="*/ 754702 h 6090182"/>
              <a:gd name="connsiteX39" fmla="*/ 129448 w 882548"/>
              <a:gd name="connsiteY39" fmla="*/ 593836 h 6090182"/>
              <a:gd name="connsiteX40" fmla="*/ 146381 w 882548"/>
              <a:gd name="connsiteY40" fmla="*/ 314436 h 6090182"/>
              <a:gd name="connsiteX41" fmla="*/ 154848 w 882548"/>
              <a:gd name="connsiteY41" fmla="*/ 272102 h 6090182"/>
              <a:gd name="connsiteX42" fmla="*/ 166887 w 882548"/>
              <a:gd name="connsiteY42" fmla="*/ 37152 h 6090182"/>
              <a:gd name="connsiteX43" fmla="*/ 348259 w 882548"/>
              <a:gd name="connsiteY43" fmla="*/ 49191 h 6090182"/>
              <a:gd name="connsiteX44" fmla="*/ 402631 w 882548"/>
              <a:gd name="connsiteY44" fmla="*/ 50514 h 6090182"/>
              <a:gd name="connsiteX45" fmla="*/ 496690 w 882548"/>
              <a:gd name="connsiteY45" fmla="*/ 53160 h 6090182"/>
              <a:gd name="connsiteX46" fmla="*/ 459648 w 882548"/>
              <a:gd name="connsiteY46" fmla="*/ 390636 h 6090182"/>
              <a:gd name="connsiteX47" fmla="*/ 434248 w 882548"/>
              <a:gd name="connsiteY47" fmla="*/ 551502 h 6090182"/>
              <a:gd name="connsiteX48" fmla="*/ 408848 w 882548"/>
              <a:gd name="connsiteY48" fmla="*/ 686969 h 6090182"/>
              <a:gd name="connsiteX49" fmla="*/ 391915 w 882548"/>
              <a:gd name="connsiteY49" fmla="*/ 797036 h 6090182"/>
              <a:gd name="connsiteX50" fmla="*/ 382125 w 882548"/>
              <a:gd name="connsiteY50" fmla="*/ 1016508 h 6090182"/>
              <a:gd name="connsiteX51" fmla="*/ 341115 w 882548"/>
              <a:gd name="connsiteY51" fmla="*/ 1643702 h 6090182"/>
              <a:gd name="connsiteX52" fmla="*/ 324181 w 882548"/>
              <a:gd name="connsiteY52" fmla="*/ 1728369 h 6090182"/>
              <a:gd name="connsiteX53" fmla="*/ 315715 w 882548"/>
              <a:gd name="connsiteY53" fmla="*/ 1779169 h 6090182"/>
              <a:gd name="connsiteX54" fmla="*/ 307248 w 882548"/>
              <a:gd name="connsiteY54" fmla="*/ 1897702 h 6090182"/>
              <a:gd name="connsiteX55" fmla="*/ 301031 w 882548"/>
              <a:gd name="connsiteY55" fmla="*/ 2013589 h 6090182"/>
              <a:gd name="connsiteX56" fmla="*/ 281848 w 882548"/>
              <a:gd name="connsiteY56" fmla="*/ 2464969 h 6090182"/>
              <a:gd name="connsiteX57" fmla="*/ 264915 w 882548"/>
              <a:gd name="connsiteY57" fmla="*/ 2634302 h 6090182"/>
              <a:gd name="connsiteX58" fmla="*/ 256448 w 882548"/>
              <a:gd name="connsiteY58" fmla="*/ 2820569 h 6090182"/>
              <a:gd name="connsiteX59" fmla="*/ 247981 w 882548"/>
              <a:gd name="connsiteY59" fmla="*/ 3404769 h 6090182"/>
              <a:gd name="connsiteX60" fmla="*/ 250231 w 882548"/>
              <a:gd name="connsiteY60" fmla="*/ 3515762 h 6090182"/>
              <a:gd name="connsiteX61" fmla="*/ 244013 w 882548"/>
              <a:gd name="connsiteY61" fmla="*/ 3634295 h 6090182"/>
              <a:gd name="connsiteX62" fmla="*/ 242690 w 882548"/>
              <a:gd name="connsiteY62" fmla="*/ 3840670 h 6090182"/>
              <a:gd name="connsiteX63" fmla="*/ 241366 w 882548"/>
              <a:gd name="connsiteY63" fmla="*/ 3914224 h 6090182"/>
              <a:gd name="connsiteX64" fmla="*/ 242690 w 882548"/>
              <a:gd name="connsiteY64" fmla="*/ 4068741 h 6090182"/>
              <a:gd name="connsiteX65" fmla="*/ 248907 w 882548"/>
              <a:gd name="connsiteY65" fmla="*/ 4187274 h 6090182"/>
              <a:gd name="connsiteX66" fmla="*/ 253803 w 882548"/>
              <a:gd name="connsiteY66" fmla="*/ 4298664 h 6090182"/>
              <a:gd name="connsiteX67" fmla="*/ 264915 w 882548"/>
              <a:gd name="connsiteY67" fmla="*/ 4522369 h 6090182"/>
              <a:gd name="connsiteX68" fmla="*/ 273381 w 882548"/>
              <a:gd name="connsiteY68" fmla="*/ 4607036 h 6090182"/>
              <a:gd name="connsiteX69" fmla="*/ 290315 w 882548"/>
              <a:gd name="connsiteY69" fmla="*/ 4717102 h 6090182"/>
              <a:gd name="connsiteX70" fmla="*/ 315715 w 882548"/>
              <a:gd name="connsiteY70" fmla="*/ 4886436 h 6090182"/>
              <a:gd name="connsiteX71" fmla="*/ 332648 w 882548"/>
              <a:gd name="connsiteY71" fmla="*/ 5013436 h 6090182"/>
              <a:gd name="connsiteX72" fmla="*/ 358048 w 882548"/>
              <a:gd name="connsiteY72" fmla="*/ 5098102 h 6090182"/>
              <a:gd name="connsiteX73" fmla="*/ 366515 w 882548"/>
              <a:gd name="connsiteY73" fmla="*/ 5131969 h 6090182"/>
              <a:gd name="connsiteX74" fmla="*/ 383448 w 882548"/>
              <a:gd name="connsiteY74" fmla="*/ 5208169 h 6090182"/>
              <a:gd name="connsiteX75" fmla="*/ 408848 w 882548"/>
              <a:gd name="connsiteY75" fmla="*/ 5267436 h 6090182"/>
              <a:gd name="connsiteX76" fmla="*/ 493515 w 882548"/>
              <a:gd name="connsiteY76" fmla="*/ 5394436 h 6090182"/>
              <a:gd name="connsiteX77" fmla="*/ 552781 w 882548"/>
              <a:gd name="connsiteY77" fmla="*/ 5504502 h 6090182"/>
              <a:gd name="connsiteX78" fmla="*/ 586648 w 882548"/>
              <a:gd name="connsiteY78" fmla="*/ 5563769 h 6090182"/>
              <a:gd name="connsiteX79" fmla="*/ 620515 w 882548"/>
              <a:gd name="connsiteY79" fmla="*/ 5623036 h 6090182"/>
              <a:gd name="connsiteX80" fmla="*/ 671315 w 882548"/>
              <a:gd name="connsiteY80" fmla="*/ 5699236 h 6090182"/>
              <a:gd name="connsiteX81" fmla="*/ 721744 w 882548"/>
              <a:gd name="connsiteY81" fmla="*/ 5717699 h 6090182"/>
              <a:gd name="connsiteX82" fmla="*/ 882548 w 882548"/>
              <a:gd name="connsiteY82" fmla="*/ 5843372 h 6090182"/>
              <a:gd name="connsiteX0" fmla="*/ 816001 w 882548"/>
              <a:gd name="connsiteY0" fmla="*/ 5831049 h 6090182"/>
              <a:gd name="connsiteX1" fmla="*/ 509562 w 882548"/>
              <a:gd name="connsiteY1" fmla="*/ 5898126 h 6090182"/>
              <a:gd name="connsiteX2" fmla="*/ 289995 w 882548"/>
              <a:gd name="connsiteY2" fmla="*/ 6071769 h 6090182"/>
              <a:gd name="connsiteX3" fmla="*/ 309497 w 882548"/>
              <a:gd name="connsiteY3" fmla="*/ 5965803 h 6090182"/>
              <a:gd name="connsiteX4" fmla="*/ 281848 w 882548"/>
              <a:gd name="connsiteY4" fmla="*/ 5860102 h 6090182"/>
              <a:gd name="connsiteX5" fmla="*/ 247981 w 882548"/>
              <a:gd name="connsiteY5" fmla="*/ 5809302 h 6090182"/>
              <a:gd name="connsiteX6" fmla="*/ 239515 w 882548"/>
              <a:gd name="connsiteY6" fmla="*/ 5783902 h 6090182"/>
              <a:gd name="connsiteX7" fmla="*/ 222581 w 882548"/>
              <a:gd name="connsiteY7" fmla="*/ 5758502 h 6090182"/>
              <a:gd name="connsiteX8" fmla="*/ 197181 w 882548"/>
              <a:gd name="connsiteY8" fmla="*/ 5699236 h 6090182"/>
              <a:gd name="connsiteX9" fmla="*/ 188715 w 882548"/>
              <a:gd name="connsiteY9" fmla="*/ 5648436 h 6090182"/>
              <a:gd name="connsiteX10" fmla="*/ 180248 w 882548"/>
              <a:gd name="connsiteY10" fmla="*/ 5623036 h 6090182"/>
              <a:gd name="connsiteX11" fmla="*/ 171781 w 882548"/>
              <a:gd name="connsiteY11" fmla="*/ 5589169 h 6090182"/>
              <a:gd name="connsiteX12" fmla="*/ 154848 w 882548"/>
              <a:gd name="connsiteY12" fmla="*/ 5529902 h 6090182"/>
              <a:gd name="connsiteX13" fmla="*/ 137915 w 882548"/>
              <a:gd name="connsiteY13" fmla="*/ 5402902 h 6090182"/>
              <a:gd name="connsiteX14" fmla="*/ 129448 w 882548"/>
              <a:gd name="connsiteY14" fmla="*/ 5377502 h 6090182"/>
              <a:gd name="connsiteX15" fmla="*/ 120981 w 882548"/>
              <a:gd name="connsiteY15" fmla="*/ 5326702 h 6090182"/>
              <a:gd name="connsiteX16" fmla="*/ 104048 w 882548"/>
              <a:gd name="connsiteY16" fmla="*/ 5182769 h 6090182"/>
              <a:gd name="connsiteX17" fmla="*/ 95581 w 882548"/>
              <a:gd name="connsiteY17" fmla="*/ 5140436 h 6090182"/>
              <a:gd name="connsiteX18" fmla="*/ 78648 w 882548"/>
              <a:gd name="connsiteY18" fmla="*/ 5089636 h 6090182"/>
              <a:gd name="connsiteX19" fmla="*/ 70181 w 882548"/>
              <a:gd name="connsiteY19" fmla="*/ 5021902 h 6090182"/>
              <a:gd name="connsiteX20" fmla="*/ 61715 w 882548"/>
              <a:gd name="connsiteY20" fmla="*/ 4988036 h 6090182"/>
              <a:gd name="connsiteX21" fmla="*/ 53248 w 882548"/>
              <a:gd name="connsiteY21" fmla="*/ 4937236 h 6090182"/>
              <a:gd name="connsiteX22" fmla="*/ 19381 w 882548"/>
              <a:gd name="connsiteY22" fmla="*/ 4632436 h 6090182"/>
              <a:gd name="connsiteX23" fmla="*/ 6416 w 882548"/>
              <a:gd name="connsiteY23" fmla="*/ 4325916 h 6090182"/>
              <a:gd name="connsiteX24" fmla="*/ 12633 w 882548"/>
              <a:gd name="connsiteY24" fmla="*/ 4222067 h 6090182"/>
              <a:gd name="connsiteX25" fmla="*/ 6814 w 882548"/>
              <a:gd name="connsiteY25" fmla="*/ 4087525 h 6090182"/>
              <a:gd name="connsiteX26" fmla="*/ 66 w 882548"/>
              <a:gd name="connsiteY26" fmla="*/ 3833394 h 6090182"/>
              <a:gd name="connsiteX27" fmla="*/ 6417 w 882548"/>
              <a:gd name="connsiteY27" fmla="*/ 3752299 h 6090182"/>
              <a:gd name="connsiteX28" fmla="*/ 2448 w 882548"/>
              <a:gd name="connsiteY28" fmla="*/ 3531769 h 6090182"/>
              <a:gd name="connsiteX29" fmla="*/ 19381 w 882548"/>
              <a:gd name="connsiteY29" fmla="*/ 2879836 h 6090182"/>
              <a:gd name="connsiteX30" fmla="*/ 44781 w 882548"/>
              <a:gd name="connsiteY30" fmla="*/ 2405702 h 6090182"/>
              <a:gd name="connsiteX31" fmla="*/ 53248 w 882548"/>
              <a:gd name="connsiteY31" fmla="*/ 1694502 h 6090182"/>
              <a:gd name="connsiteX32" fmla="*/ 61715 w 882548"/>
              <a:gd name="connsiteY32" fmla="*/ 1643702 h 6090182"/>
              <a:gd name="connsiteX33" fmla="*/ 70181 w 882548"/>
              <a:gd name="connsiteY33" fmla="*/ 1584436 h 6090182"/>
              <a:gd name="connsiteX34" fmla="*/ 76399 w 882548"/>
              <a:gd name="connsiteY34" fmla="*/ 1464976 h 6090182"/>
              <a:gd name="connsiteX35" fmla="*/ 82617 w 882548"/>
              <a:gd name="connsiteY35" fmla="*/ 1350015 h 6090182"/>
              <a:gd name="connsiteX36" fmla="*/ 95581 w 882548"/>
              <a:gd name="connsiteY36" fmla="*/ 1203436 h 6090182"/>
              <a:gd name="connsiteX37" fmla="*/ 104048 w 882548"/>
              <a:gd name="connsiteY37" fmla="*/ 830902 h 6090182"/>
              <a:gd name="connsiteX38" fmla="*/ 112515 w 882548"/>
              <a:gd name="connsiteY38" fmla="*/ 754702 h 6090182"/>
              <a:gd name="connsiteX39" fmla="*/ 129448 w 882548"/>
              <a:gd name="connsiteY39" fmla="*/ 593836 h 6090182"/>
              <a:gd name="connsiteX40" fmla="*/ 146381 w 882548"/>
              <a:gd name="connsiteY40" fmla="*/ 314436 h 6090182"/>
              <a:gd name="connsiteX41" fmla="*/ 154848 w 882548"/>
              <a:gd name="connsiteY41" fmla="*/ 272102 h 6090182"/>
              <a:gd name="connsiteX42" fmla="*/ 166887 w 882548"/>
              <a:gd name="connsiteY42" fmla="*/ 37152 h 6090182"/>
              <a:gd name="connsiteX43" fmla="*/ 348259 w 882548"/>
              <a:gd name="connsiteY43" fmla="*/ 49191 h 6090182"/>
              <a:gd name="connsiteX44" fmla="*/ 402631 w 882548"/>
              <a:gd name="connsiteY44" fmla="*/ 50514 h 6090182"/>
              <a:gd name="connsiteX45" fmla="*/ 496690 w 882548"/>
              <a:gd name="connsiteY45" fmla="*/ 53160 h 6090182"/>
              <a:gd name="connsiteX46" fmla="*/ 459648 w 882548"/>
              <a:gd name="connsiteY46" fmla="*/ 390636 h 6090182"/>
              <a:gd name="connsiteX47" fmla="*/ 434248 w 882548"/>
              <a:gd name="connsiteY47" fmla="*/ 551502 h 6090182"/>
              <a:gd name="connsiteX48" fmla="*/ 408848 w 882548"/>
              <a:gd name="connsiteY48" fmla="*/ 686969 h 6090182"/>
              <a:gd name="connsiteX49" fmla="*/ 391915 w 882548"/>
              <a:gd name="connsiteY49" fmla="*/ 797036 h 6090182"/>
              <a:gd name="connsiteX50" fmla="*/ 382125 w 882548"/>
              <a:gd name="connsiteY50" fmla="*/ 1016508 h 6090182"/>
              <a:gd name="connsiteX51" fmla="*/ 341115 w 882548"/>
              <a:gd name="connsiteY51" fmla="*/ 1643702 h 6090182"/>
              <a:gd name="connsiteX52" fmla="*/ 324181 w 882548"/>
              <a:gd name="connsiteY52" fmla="*/ 1728369 h 6090182"/>
              <a:gd name="connsiteX53" fmla="*/ 315715 w 882548"/>
              <a:gd name="connsiteY53" fmla="*/ 1779169 h 6090182"/>
              <a:gd name="connsiteX54" fmla="*/ 307248 w 882548"/>
              <a:gd name="connsiteY54" fmla="*/ 1897702 h 6090182"/>
              <a:gd name="connsiteX55" fmla="*/ 301031 w 882548"/>
              <a:gd name="connsiteY55" fmla="*/ 2013589 h 6090182"/>
              <a:gd name="connsiteX56" fmla="*/ 281848 w 882548"/>
              <a:gd name="connsiteY56" fmla="*/ 2464969 h 6090182"/>
              <a:gd name="connsiteX57" fmla="*/ 264915 w 882548"/>
              <a:gd name="connsiteY57" fmla="*/ 2634302 h 6090182"/>
              <a:gd name="connsiteX58" fmla="*/ 256448 w 882548"/>
              <a:gd name="connsiteY58" fmla="*/ 2820569 h 6090182"/>
              <a:gd name="connsiteX59" fmla="*/ 247981 w 882548"/>
              <a:gd name="connsiteY59" fmla="*/ 3404769 h 6090182"/>
              <a:gd name="connsiteX60" fmla="*/ 250231 w 882548"/>
              <a:gd name="connsiteY60" fmla="*/ 3515762 h 6090182"/>
              <a:gd name="connsiteX61" fmla="*/ 244013 w 882548"/>
              <a:gd name="connsiteY61" fmla="*/ 3634295 h 6090182"/>
              <a:gd name="connsiteX62" fmla="*/ 242690 w 882548"/>
              <a:gd name="connsiteY62" fmla="*/ 3840670 h 6090182"/>
              <a:gd name="connsiteX63" fmla="*/ 241366 w 882548"/>
              <a:gd name="connsiteY63" fmla="*/ 3914224 h 6090182"/>
              <a:gd name="connsiteX64" fmla="*/ 242690 w 882548"/>
              <a:gd name="connsiteY64" fmla="*/ 4068741 h 6090182"/>
              <a:gd name="connsiteX65" fmla="*/ 248907 w 882548"/>
              <a:gd name="connsiteY65" fmla="*/ 4187274 h 6090182"/>
              <a:gd name="connsiteX66" fmla="*/ 253803 w 882548"/>
              <a:gd name="connsiteY66" fmla="*/ 4298664 h 6090182"/>
              <a:gd name="connsiteX67" fmla="*/ 264915 w 882548"/>
              <a:gd name="connsiteY67" fmla="*/ 4522369 h 6090182"/>
              <a:gd name="connsiteX68" fmla="*/ 273381 w 882548"/>
              <a:gd name="connsiteY68" fmla="*/ 4607036 h 6090182"/>
              <a:gd name="connsiteX69" fmla="*/ 290315 w 882548"/>
              <a:gd name="connsiteY69" fmla="*/ 4717102 h 6090182"/>
              <a:gd name="connsiteX70" fmla="*/ 315715 w 882548"/>
              <a:gd name="connsiteY70" fmla="*/ 4886436 h 6090182"/>
              <a:gd name="connsiteX71" fmla="*/ 332648 w 882548"/>
              <a:gd name="connsiteY71" fmla="*/ 5013436 h 6090182"/>
              <a:gd name="connsiteX72" fmla="*/ 358048 w 882548"/>
              <a:gd name="connsiteY72" fmla="*/ 5098102 h 6090182"/>
              <a:gd name="connsiteX73" fmla="*/ 366515 w 882548"/>
              <a:gd name="connsiteY73" fmla="*/ 5131969 h 6090182"/>
              <a:gd name="connsiteX74" fmla="*/ 383448 w 882548"/>
              <a:gd name="connsiteY74" fmla="*/ 5208169 h 6090182"/>
              <a:gd name="connsiteX75" fmla="*/ 408848 w 882548"/>
              <a:gd name="connsiteY75" fmla="*/ 5267436 h 6090182"/>
              <a:gd name="connsiteX76" fmla="*/ 493515 w 882548"/>
              <a:gd name="connsiteY76" fmla="*/ 5394436 h 6090182"/>
              <a:gd name="connsiteX77" fmla="*/ 552781 w 882548"/>
              <a:gd name="connsiteY77" fmla="*/ 5504502 h 6090182"/>
              <a:gd name="connsiteX78" fmla="*/ 586648 w 882548"/>
              <a:gd name="connsiteY78" fmla="*/ 5563769 h 6090182"/>
              <a:gd name="connsiteX79" fmla="*/ 620515 w 882548"/>
              <a:gd name="connsiteY79" fmla="*/ 5623036 h 6090182"/>
              <a:gd name="connsiteX80" fmla="*/ 671315 w 882548"/>
              <a:gd name="connsiteY80" fmla="*/ 5699236 h 6090182"/>
              <a:gd name="connsiteX81" fmla="*/ 721744 w 882548"/>
              <a:gd name="connsiteY81" fmla="*/ 5717699 h 6090182"/>
              <a:gd name="connsiteX82" fmla="*/ 882548 w 882548"/>
              <a:gd name="connsiteY82" fmla="*/ 5843372 h 6090182"/>
              <a:gd name="connsiteX0" fmla="*/ 816001 w 882548"/>
              <a:gd name="connsiteY0" fmla="*/ 5831049 h 6090182"/>
              <a:gd name="connsiteX1" fmla="*/ 509562 w 882548"/>
              <a:gd name="connsiteY1" fmla="*/ 5898126 h 6090182"/>
              <a:gd name="connsiteX2" fmla="*/ 289995 w 882548"/>
              <a:gd name="connsiteY2" fmla="*/ 6071769 h 6090182"/>
              <a:gd name="connsiteX3" fmla="*/ 309497 w 882548"/>
              <a:gd name="connsiteY3" fmla="*/ 5965803 h 6090182"/>
              <a:gd name="connsiteX4" fmla="*/ 281848 w 882548"/>
              <a:gd name="connsiteY4" fmla="*/ 5860102 h 6090182"/>
              <a:gd name="connsiteX5" fmla="*/ 247981 w 882548"/>
              <a:gd name="connsiteY5" fmla="*/ 5809302 h 6090182"/>
              <a:gd name="connsiteX6" fmla="*/ 239515 w 882548"/>
              <a:gd name="connsiteY6" fmla="*/ 5783902 h 6090182"/>
              <a:gd name="connsiteX7" fmla="*/ 222581 w 882548"/>
              <a:gd name="connsiteY7" fmla="*/ 5758502 h 6090182"/>
              <a:gd name="connsiteX8" fmla="*/ 197181 w 882548"/>
              <a:gd name="connsiteY8" fmla="*/ 5699236 h 6090182"/>
              <a:gd name="connsiteX9" fmla="*/ 188715 w 882548"/>
              <a:gd name="connsiteY9" fmla="*/ 5648436 h 6090182"/>
              <a:gd name="connsiteX10" fmla="*/ 180248 w 882548"/>
              <a:gd name="connsiteY10" fmla="*/ 5623036 h 6090182"/>
              <a:gd name="connsiteX11" fmla="*/ 171781 w 882548"/>
              <a:gd name="connsiteY11" fmla="*/ 5589169 h 6090182"/>
              <a:gd name="connsiteX12" fmla="*/ 154848 w 882548"/>
              <a:gd name="connsiteY12" fmla="*/ 5529902 h 6090182"/>
              <a:gd name="connsiteX13" fmla="*/ 137915 w 882548"/>
              <a:gd name="connsiteY13" fmla="*/ 5402902 h 6090182"/>
              <a:gd name="connsiteX14" fmla="*/ 129448 w 882548"/>
              <a:gd name="connsiteY14" fmla="*/ 5377502 h 6090182"/>
              <a:gd name="connsiteX15" fmla="*/ 120981 w 882548"/>
              <a:gd name="connsiteY15" fmla="*/ 5326702 h 6090182"/>
              <a:gd name="connsiteX16" fmla="*/ 104048 w 882548"/>
              <a:gd name="connsiteY16" fmla="*/ 5182769 h 6090182"/>
              <a:gd name="connsiteX17" fmla="*/ 95581 w 882548"/>
              <a:gd name="connsiteY17" fmla="*/ 5140436 h 6090182"/>
              <a:gd name="connsiteX18" fmla="*/ 78648 w 882548"/>
              <a:gd name="connsiteY18" fmla="*/ 5089636 h 6090182"/>
              <a:gd name="connsiteX19" fmla="*/ 70181 w 882548"/>
              <a:gd name="connsiteY19" fmla="*/ 5021902 h 6090182"/>
              <a:gd name="connsiteX20" fmla="*/ 61715 w 882548"/>
              <a:gd name="connsiteY20" fmla="*/ 4988036 h 6090182"/>
              <a:gd name="connsiteX21" fmla="*/ 53248 w 882548"/>
              <a:gd name="connsiteY21" fmla="*/ 4937236 h 6090182"/>
              <a:gd name="connsiteX22" fmla="*/ 19381 w 882548"/>
              <a:gd name="connsiteY22" fmla="*/ 4632436 h 6090182"/>
              <a:gd name="connsiteX23" fmla="*/ 6416 w 882548"/>
              <a:gd name="connsiteY23" fmla="*/ 4325916 h 6090182"/>
              <a:gd name="connsiteX24" fmla="*/ 12633 w 882548"/>
              <a:gd name="connsiteY24" fmla="*/ 4222067 h 6090182"/>
              <a:gd name="connsiteX25" fmla="*/ 6814 w 882548"/>
              <a:gd name="connsiteY25" fmla="*/ 4087525 h 6090182"/>
              <a:gd name="connsiteX26" fmla="*/ 66 w 882548"/>
              <a:gd name="connsiteY26" fmla="*/ 3833394 h 6090182"/>
              <a:gd name="connsiteX27" fmla="*/ 6417 w 882548"/>
              <a:gd name="connsiteY27" fmla="*/ 3752299 h 6090182"/>
              <a:gd name="connsiteX28" fmla="*/ 2448 w 882548"/>
              <a:gd name="connsiteY28" fmla="*/ 3531769 h 6090182"/>
              <a:gd name="connsiteX29" fmla="*/ 19381 w 882548"/>
              <a:gd name="connsiteY29" fmla="*/ 2879836 h 6090182"/>
              <a:gd name="connsiteX30" fmla="*/ 44781 w 882548"/>
              <a:gd name="connsiteY30" fmla="*/ 2405702 h 6090182"/>
              <a:gd name="connsiteX31" fmla="*/ 53248 w 882548"/>
              <a:gd name="connsiteY31" fmla="*/ 1694502 h 6090182"/>
              <a:gd name="connsiteX32" fmla="*/ 61715 w 882548"/>
              <a:gd name="connsiteY32" fmla="*/ 1643702 h 6090182"/>
              <a:gd name="connsiteX33" fmla="*/ 70181 w 882548"/>
              <a:gd name="connsiteY33" fmla="*/ 1584436 h 6090182"/>
              <a:gd name="connsiteX34" fmla="*/ 76399 w 882548"/>
              <a:gd name="connsiteY34" fmla="*/ 1464976 h 6090182"/>
              <a:gd name="connsiteX35" fmla="*/ 82617 w 882548"/>
              <a:gd name="connsiteY35" fmla="*/ 1350015 h 6090182"/>
              <a:gd name="connsiteX36" fmla="*/ 95581 w 882548"/>
              <a:gd name="connsiteY36" fmla="*/ 1203436 h 6090182"/>
              <a:gd name="connsiteX37" fmla="*/ 104048 w 882548"/>
              <a:gd name="connsiteY37" fmla="*/ 830902 h 6090182"/>
              <a:gd name="connsiteX38" fmla="*/ 112515 w 882548"/>
              <a:gd name="connsiteY38" fmla="*/ 754702 h 6090182"/>
              <a:gd name="connsiteX39" fmla="*/ 129448 w 882548"/>
              <a:gd name="connsiteY39" fmla="*/ 593836 h 6090182"/>
              <a:gd name="connsiteX40" fmla="*/ 146381 w 882548"/>
              <a:gd name="connsiteY40" fmla="*/ 314436 h 6090182"/>
              <a:gd name="connsiteX41" fmla="*/ 154848 w 882548"/>
              <a:gd name="connsiteY41" fmla="*/ 272102 h 6090182"/>
              <a:gd name="connsiteX42" fmla="*/ 166887 w 882548"/>
              <a:gd name="connsiteY42" fmla="*/ 37152 h 6090182"/>
              <a:gd name="connsiteX43" fmla="*/ 348259 w 882548"/>
              <a:gd name="connsiteY43" fmla="*/ 49191 h 6090182"/>
              <a:gd name="connsiteX44" fmla="*/ 402631 w 882548"/>
              <a:gd name="connsiteY44" fmla="*/ 50514 h 6090182"/>
              <a:gd name="connsiteX45" fmla="*/ 496690 w 882548"/>
              <a:gd name="connsiteY45" fmla="*/ 53160 h 6090182"/>
              <a:gd name="connsiteX46" fmla="*/ 459648 w 882548"/>
              <a:gd name="connsiteY46" fmla="*/ 390636 h 6090182"/>
              <a:gd name="connsiteX47" fmla="*/ 434248 w 882548"/>
              <a:gd name="connsiteY47" fmla="*/ 551502 h 6090182"/>
              <a:gd name="connsiteX48" fmla="*/ 408848 w 882548"/>
              <a:gd name="connsiteY48" fmla="*/ 686969 h 6090182"/>
              <a:gd name="connsiteX49" fmla="*/ 391915 w 882548"/>
              <a:gd name="connsiteY49" fmla="*/ 797036 h 6090182"/>
              <a:gd name="connsiteX50" fmla="*/ 382125 w 882548"/>
              <a:gd name="connsiteY50" fmla="*/ 1016508 h 6090182"/>
              <a:gd name="connsiteX51" fmla="*/ 341115 w 882548"/>
              <a:gd name="connsiteY51" fmla="*/ 1643702 h 6090182"/>
              <a:gd name="connsiteX52" fmla="*/ 324181 w 882548"/>
              <a:gd name="connsiteY52" fmla="*/ 1728369 h 6090182"/>
              <a:gd name="connsiteX53" fmla="*/ 315715 w 882548"/>
              <a:gd name="connsiteY53" fmla="*/ 1779169 h 6090182"/>
              <a:gd name="connsiteX54" fmla="*/ 307248 w 882548"/>
              <a:gd name="connsiteY54" fmla="*/ 1897702 h 6090182"/>
              <a:gd name="connsiteX55" fmla="*/ 301031 w 882548"/>
              <a:gd name="connsiteY55" fmla="*/ 2013589 h 6090182"/>
              <a:gd name="connsiteX56" fmla="*/ 281848 w 882548"/>
              <a:gd name="connsiteY56" fmla="*/ 2464969 h 6090182"/>
              <a:gd name="connsiteX57" fmla="*/ 264915 w 882548"/>
              <a:gd name="connsiteY57" fmla="*/ 2634302 h 6090182"/>
              <a:gd name="connsiteX58" fmla="*/ 256448 w 882548"/>
              <a:gd name="connsiteY58" fmla="*/ 2820569 h 6090182"/>
              <a:gd name="connsiteX59" fmla="*/ 247981 w 882548"/>
              <a:gd name="connsiteY59" fmla="*/ 3404769 h 6090182"/>
              <a:gd name="connsiteX60" fmla="*/ 250231 w 882548"/>
              <a:gd name="connsiteY60" fmla="*/ 3515762 h 6090182"/>
              <a:gd name="connsiteX61" fmla="*/ 244013 w 882548"/>
              <a:gd name="connsiteY61" fmla="*/ 3634295 h 6090182"/>
              <a:gd name="connsiteX62" fmla="*/ 242690 w 882548"/>
              <a:gd name="connsiteY62" fmla="*/ 3840670 h 6090182"/>
              <a:gd name="connsiteX63" fmla="*/ 241366 w 882548"/>
              <a:gd name="connsiteY63" fmla="*/ 3914224 h 6090182"/>
              <a:gd name="connsiteX64" fmla="*/ 242690 w 882548"/>
              <a:gd name="connsiteY64" fmla="*/ 4068741 h 6090182"/>
              <a:gd name="connsiteX65" fmla="*/ 248907 w 882548"/>
              <a:gd name="connsiteY65" fmla="*/ 4187274 h 6090182"/>
              <a:gd name="connsiteX66" fmla="*/ 253803 w 882548"/>
              <a:gd name="connsiteY66" fmla="*/ 4298664 h 6090182"/>
              <a:gd name="connsiteX67" fmla="*/ 264915 w 882548"/>
              <a:gd name="connsiteY67" fmla="*/ 4522369 h 6090182"/>
              <a:gd name="connsiteX68" fmla="*/ 273381 w 882548"/>
              <a:gd name="connsiteY68" fmla="*/ 4607036 h 6090182"/>
              <a:gd name="connsiteX69" fmla="*/ 290315 w 882548"/>
              <a:gd name="connsiteY69" fmla="*/ 4717102 h 6090182"/>
              <a:gd name="connsiteX70" fmla="*/ 315715 w 882548"/>
              <a:gd name="connsiteY70" fmla="*/ 4886436 h 6090182"/>
              <a:gd name="connsiteX71" fmla="*/ 332648 w 882548"/>
              <a:gd name="connsiteY71" fmla="*/ 5013436 h 6090182"/>
              <a:gd name="connsiteX72" fmla="*/ 358048 w 882548"/>
              <a:gd name="connsiteY72" fmla="*/ 5098102 h 6090182"/>
              <a:gd name="connsiteX73" fmla="*/ 366515 w 882548"/>
              <a:gd name="connsiteY73" fmla="*/ 5131969 h 6090182"/>
              <a:gd name="connsiteX74" fmla="*/ 383448 w 882548"/>
              <a:gd name="connsiteY74" fmla="*/ 5208169 h 6090182"/>
              <a:gd name="connsiteX75" fmla="*/ 408848 w 882548"/>
              <a:gd name="connsiteY75" fmla="*/ 5267436 h 6090182"/>
              <a:gd name="connsiteX76" fmla="*/ 493515 w 882548"/>
              <a:gd name="connsiteY76" fmla="*/ 5394436 h 6090182"/>
              <a:gd name="connsiteX77" fmla="*/ 552781 w 882548"/>
              <a:gd name="connsiteY77" fmla="*/ 5504502 h 6090182"/>
              <a:gd name="connsiteX78" fmla="*/ 586648 w 882548"/>
              <a:gd name="connsiteY78" fmla="*/ 5563769 h 6090182"/>
              <a:gd name="connsiteX79" fmla="*/ 620515 w 882548"/>
              <a:gd name="connsiteY79" fmla="*/ 5623036 h 6090182"/>
              <a:gd name="connsiteX80" fmla="*/ 671315 w 882548"/>
              <a:gd name="connsiteY80" fmla="*/ 5699236 h 6090182"/>
              <a:gd name="connsiteX81" fmla="*/ 721744 w 882548"/>
              <a:gd name="connsiteY81" fmla="*/ 5717699 h 6090182"/>
              <a:gd name="connsiteX82" fmla="*/ 882548 w 882548"/>
              <a:gd name="connsiteY82" fmla="*/ 5843372 h 6090182"/>
              <a:gd name="connsiteX0" fmla="*/ 816001 w 882548"/>
              <a:gd name="connsiteY0" fmla="*/ 5831049 h 6090182"/>
              <a:gd name="connsiteX1" fmla="*/ 509562 w 882548"/>
              <a:gd name="connsiteY1" fmla="*/ 5898126 h 6090182"/>
              <a:gd name="connsiteX2" fmla="*/ 289995 w 882548"/>
              <a:gd name="connsiteY2" fmla="*/ 6071769 h 6090182"/>
              <a:gd name="connsiteX3" fmla="*/ 309497 w 882548"/>
              <a:gd name="connsiteY3" fmla="*/ 5965803 h 6090182"/>
              <a:gd name="connsiteX4" fmla="*/ 281848 w 882548"/>
              <a:gd name="connsiteY4" fmla="*/ 5860102 h 6090182"/>
              <a:gd name="connsiteX5" fmla="*/ 247981 w 882548"/>
              <a:gd name="connsiteY5" fmla="*/ 5809302 h 6090182"/>
              <a:gd name="connsiteX6" fmla="*/ 239515 w 882548"/>
              <a:gd name="connsiteY6" fmla="*/ 5783902 h 6090182"/>
              <a:gd name="connsiteX7" fmla="*/ 222581 w 882548"/>
              <a:gd name="connsiteY7" fmla="*/ 5758502 h 6090182"/>
              <a:gd name="connsiteX8" fmla="*/ 197181 w 882548"/>
              <a:gd name="connsiteY8" fmla="*/ 5699236 h 6090182"/>
              <a:gd name="connsiteX9" fmla="*/ 188715 w 882548"/>
              <a:gd name="connsiteY9" fmla="*/ 5648436 h 6090182"/>
              <a:gd name="connsiteX10" fmla="*/ 180248 w 882548"/>
              <a:gd name="connsiteY10" fmla="*/ 5623036 h 6090182"/>
              <a:gd name="connsiteX11" fmla="*/ 171781 w 882548"/>
              <a:gd name="connsiteY11" fmla="*/ 5589169 h 6090182"/>
              <a:gd name="connsiteX12" fmla="*/ 154848 w 882548"/>
              <a:gd name="connsiteY12" fmla="*/ 5529902 h 6090182"/>
              <a:gd name="connsiteX13" fmla="*/ 137915 w 882548"/>
              <a:gd name="connsiteY13" fmla="*/ 5402902 h 6090182"/>
              <a:gd name="connsiteX14" fmla="*/ 129448 w 882548"/>
              <a:gd name="connsiteY14" fmla="*/ 5377502 h 6090182"/>
              <a:gd name="connsiteX15" fmla="*/ 120981 w 882548"/>
              <a:gd name="connsiteY15" fmla="*/ 5326702 h 6090182"/>
              <a:gd name="connsiteX16" fmla="*/ 104048 w 882548"/>
              <a:gd name="connsiteY16" fmla="*/ 5182769 h 6090182"/>
              <a:gd name="connsiteX17" fmla="*/ 95581 w 882548"/>
              <a:gd name="connsiteY17" fmla="*/ 5140436 h 6090182"/>
              <a:gd name="connsiteX18" fmla="*/ 78648 w 882548"/>
              <a:gd name="connsiteY18" fmla="*/ 5089636 h 6090182"/>
              <a:gd name="connsiteX19" fmla="*/ 70181 w 882548"/>
              <a:gd name="connsiteY19" fmla="*/ 5021902 h 6090182"/>
              <a:gd name="connsiteX20" fmla="*/ 61715 w 882548"/>
              <a:gd name="connsiteY20" fmla="*/ 4988036 h 6090182"/>
              <a:gd name="connsiteX21" fmla="*/ 53248 w 882548"/>
              <a:gd name="connsiteY21" fmla="*/ 4937236 h 6090182"/>
              <a:gd name="connsiteX22" fmla="*/ 19381 w 882548"/>
              <a:gd name="connsiteY22" fmla="*/ 4632436 h 6090182"/>
              <a:gd name="connsiteX23" fmla="*/ 6416 w 882548"/>
              <a:gd name="connsiteY23" fmla="*/ 4325916 h 6090182"/>
              <a:gd name="connsiteX24" fmla="*/ 12633 w 882548"/>
              <a:gd name="connsiteY24" fmla="*/ 4222067 h 6090182"/>
              <a:gd name="connsiteX25" fmla="*/ 6814 w 882548"/>
              <a:gd name="connsiteY25" fmla="*/ 4087525 h 6090182"/>
              <a:gd name="connsiteX26" fmla="*/ 66 w 882548"/>
              <a:gd name="connsiteY26" fmla="*/ 3833394 h 6090182"/>
              <a:gd name="connsiteX27" fmla="*/ 6417 w 882548"/>
              <a:gd name="connsiteY27" fmla="*/ 3752299 h 6090182"/>
              <a:gd name="connsiteX28" fmla="*/ 2448 w 882548"/>
              <a:gd name="connsiteY28" fmla="*/ 3531769 h 6090182"/>
              <a:gd name="connsiteX29" fmla="*/ 19381 w 882548"/>
              <a:gd name="connsiteY29" fmla="*/ 2879836 h 6090182"/>
              <a:gd name="connsiteX30" fmla="*/ 44781 w 882548"/>
              <a:gd name="connsiteY30" fmla="*/ 2405702 h 6090182"/>
              <a:gd name="connsiteX31" fmla="*/ 53248 w 882548"/>
              <a:gd name="connsiteY31" fmla="*/ 1694502 h 6090182"/>
              <a:gd name="connsiteX32" fmla="*/ 61715 w 882548"/>
              <a:gd name="connsiteY32" fmla="*/ 1643702 h 6090182"/>
              <a:gd name="connsiteX33" fmla="*/ 70181 w 882548"/>
              <a:gd name="connsiteY33" fmla="*/ 1584436 h 6090182"/>
              <a:gd name="connsiteX34" fmla="*/ 76399 w 882548"/>
              <a:gd name="connsiteY34" fmla="*/ 1464976 h 6090182"/>
              <a:gd name="connsiteX35" fmla="*/ 82617 w 882548"/>
              <a:gd name="connsiteY35" fmla="*/ 1350015 h 6090182"/>
              <a:gd name="connsiteX36" fmla="*/ 95581 w 882548"/>
              <a:gd name="connsiteY36" fmla="*/ 1203436 h 6090182"/>
              <a:gd name="connsiteX37" fmla="*/ 104048 w 882548"/>
              <a:gd name="connsiteY37" fmla="*/ 830902 h 6090182"/>
              <a:gd name="connsiteX38" fmla="*/ 112515 w 882548"/>
              <a:gd name="connsiteY38" fmla="*/ 754702 h 6090182"/>
              <a:gd name="connsiteX39" fmla="*/ 129448 w 882548"/>
              <a:gd name="connsiteY39" fmla="*/ 593836 h 6090182"/>
              <a:gd name="connsiteX40" fmla="*/ 146381 w 882548"/>
              <a:gd name="connsiteY40" fmla="*/ 314436 h 6090182"/>
              <a:gd name="connsiteX41" fmla="*/ 154848 w 882548"/>
              <a:gd name="connsiteY41" fmla="*/ 272102 h 6090182"/>
              <a:gd name="connsiteX42" fmla="*/ 166887 w 882548"/>
              <a:gd name="connsiteY42" fmla="*/ 37152 h 6090182"/>
              <a:gd name="connsiteX43" fmla="*/ 348259 w 882548"/>
              <a:gd name="connsiteY43" fmla="*/ 49191 h 6090182"/>
              <a:gd name="connsiteX44" fmla="*/ 402631 w 882548"/>
              <a:gd name="connsiteY44" fmla="*/ 50514 h 6090182"/>
              <a:gd name="connsiteX45" fmla="*/ 496690 w 882548"/>
              <a:gd name="connsiteY45" fmla="*/ 53160 h 6090182"/>
              <a:gd name="connsiteX46" fmla="*/ 459648 w 882548"/>
              <a:gd name="connsiteY46" fmla="*/ 390636 h 6090182"/>
              <a:gd name="connsiteX47" fmla="*/ 434248 w 882548"/>
              <a:gd name="connsiteY47" fmla="*/ 551502 h 6090182"/>
              <a:gd name="connsiteX48" fmla="*/ 408848 w 882548"/>
              <a:gd name="connsiteY48" fmla="*/ 686969 h 6090182"/>
              <a:gd name="connsiteX49" fmla="*/ 391915 w 882548"/>
              <a:gd name="connsiteY49" fmla="*/ 797036 h 6090182"/>
              <a:gd name="connsiteX50" fmla="*/ 382125 w 882548"/>
              <a:gd name="connsiteY50" fmla="*/ 1016508 h 6090182"/>
              <a:gd name="connsiteX51" fmla="*/ 341115 w 882548"/>
              <a:gd name="connsiteY51" fmla="*/ 1643702 h 6090182"/>
              <a:gd name="connsiteX52" fmla="*/ 324181 w 882548"/>
              <a:gd name="connsiteY52" fmla="*/ 1728369 h 6090182"/>
              <a:gd name="connsiteX53" fmla="*/ 315715 w 882548"/>
              <a:gd name="connsiteY53" fmla="*/ 1779169 h 6090182"/>
              <a:gd name="connsiteX54" fmla="*/ 307248 w 882548"/>
              <a:gd name="connsiteY54" fmla="*/ 1897702 h 6090182"/>
              <a:gd name="connsiteX55" fmla="*/ 301031 w 882548"/>
              <a:gd name="connsiteY55" fmla="*/ 2013589 h 6090182"/>
              <a:gd name="connsiteX56" fmla="*/ 281848 w 882548"/>
              <a:gd name="connsiteY56" fmla="*/ 2464969 h 6090182"/>
              <a:gd name="connsiteX57" fmla="*/ 264915 w 882548"/>
              <a:gd name="connsiteY57" fmla="*/ 2634302 h 6090182"/>
              <a:gd name="connsiteX58" fmla="*/ 256448 w 882548"/>
              <a:gd name="connsiteY58" fmla="*/ 2820569 h 6090182"/>
              <a:gd name="connsiteX59" fmla="*/ 247981 w 882548"/>
              <a:gd name="connsiteY59" fmla="*/ 3404769 h 6090182"/>
              <a:gd name="connsiteX60" fmla="*/ 250231 w 882548"/>
              <a:gd name="connsiteY60" fmla="*/ 3515762 h 6090182"/>
              <a:gd name="connsiteX61" fmla="*/ 244013 w 882548"/>
              <a:gd name="connsiteY61" fmla="*/ 3634295 h 6090182"/>
              <a:gd name="connsiteX62" fmla="*/ 242690 w 882548"/>
              <a:gd name="connsiteY62" fmla="*/ 3840670 h 6090182"/>
              <a:gd name="connsiteX63" fmla="*/ 241366 w 882548"/>
              <a:gd name="connsiteY63" fmla="*/ 3914224 h 6090182"/>
              <a:gd name="connsiteX64" fmla="*/ 242690 w 882548"/>
              <a:gd name="connsiteY64" fmla="*/ 4068741 h 6090182"/>
              <a:gd name="connsiteX65" fmla="*/ 248907 w 882548"/>
              <a:gd name="connsiteY65" fmla="*/ 4187274 h 6090182"/>
              <a:gd name="connsiteX66" fmla="*/ 253803 w 882548"/>
              <a:gd name="connsiteY66" fmla="*/ 4298664 h 6090182"/>
              <a:gd name="connsiteX67" fmla="*/ 264915 w 882548"/>
              <a:gd name="connsiteY67" fmla="*/ 4522369 h 6090182"/>
              <a:gd name="connsiteX68" fmla="*/ 273381 w 882548"/>
              <a:gd name="connsiteY68" fmla="*/ 4607036 h 6090182"/>
              <a:gd name="connsiteX69" fmla="*/ 290315 w 882548"/>
              <a:gd name="connsiteY69" fmla="*/ 4717102 h 6090182"/>
              <a:gd name="connsiteX70" fmla="*/ 315715 w 882548"/>
              <a:gd name="connsiteY70" fmla="*/ 4886436 h 6090182"/>
              <a:gd name="connsiteX71" fmla="*/ 332648 w 882548"/>
              <a:gd name="connsiteY71" fmla="*/ 5013436 h 6090182"/>
              <a:gd name="connsiteX72" fmla="*/ 358048 w 882548"/>
              <a:gd name="connsiteY72" fmla="*/ 5098102 h 6090182"/>
              <a:gd name="connsiteX73" fmla="*/ 366515 w 882548"/>
              <a:gd name="connsiteY73" fmla="*/ 5131969 h 6090182"/>
              <a:gd name="connsiteX74" fmla="*/ 383448 w 882548"/>
              <a:gd name="connsiteY74" fmla="*/ 5208169 h 6090182"/>
              <a:gd name="connsiteX75" fmla="*/ 408848 w 882548"/>
              <a:gd name="connsiteY75" fmla="*/ 5267436 h 6090182"/>
              <a:gd name="connsiteX76" fmla="*/ 493515 w 882548"/>
              <a:gd name="connsiteY76" fmla="*/ 5394436 h 6090182"/>
              <a:gd name="connsiteX77" fmla="*/ 552781 w 882548"/>
              <a:gd name="connsiteY77" fmla="*/ 5504502 h 6090182"/>
              <a:gd name="connsiteX78" fmla="*/ 586648 w 882548"/>
              <a:gd name="connsiteY78" fmla="*/ 5563769 h 6090182"/>
              <a:gd name="connsiteX79" fmla="*/ 620515 w 882548"/>
              <a:gd name="connsiteY79" fmla="*/ 5623036 h 6090182"/>
              <a:gd name="connsiteX80" fmla="*/ 671315 w 882548"/>
              <a:gd name="connsiteY80" fmla="*/ 5699236 h 6090182"/>
              <a:gd name="connsiteX81" fmla="*/ 721744 w 882548"/>
              <a:gd name="connsiteY81" fmla="*/ 5717699 h 6090182"/>
              <a:gd name="connsiteX82" fmla="*/ 882548 w 882548"/>
              <a:gd name="connsiteY82" fmla="*/ 5843372 h 6090182"/>
              <a:gd name="connsiteX0" fmla="*/ 816001 w 882548"/>
              <a:gd name="connsiteY0" fmla="*/ 5831049 h 6057319"/>
              <a:gd name="connsiteX1" fmla="*/ 509562 w 882548"/>
              <a:gd name="connsiteY1" fmla="*/ 5898126 h 6057319"/>
              <a:gd name="connsiteX2" fmla="*/ 285682 w 882548"/>
              <a:gd name="connsiteY2" fmla="*/ 6038906 h 6057319"/>
              <a:gd name="connsiteX3" fmla="*/ 309497 w 882548"/>
              <a:gd name="connsiteY3" fmla="*/ 5965803 h 6057319"/>
              <a:gd name="connsiteX4" fmla="*/ 281848 w 882548"/>
              <a:gd name="connsiteY4" fmla="*/ 5860102 h 6057319"/>
              <a:gd name="connsiteX5" fmla="*/ 247981 w 882548"/>
              <a:gd name="connsiteY5" fmla="*/ 5809302 h 6057319"/>
              <a:gd name="connsiteX6" fmla="*/ 239515 w 882548"/>
              <a:gd name="connsiteY6" fmla="*/ 5783902 h 6057319"/>
              <a:gd name="connsiteX7" fmla="*/ 222581 w 882548"/>
              <a:gd name="connsiteY7" fmla="*/ 5758502 h 6057319"/>
              <a:gd name="connsiteX8" fmla="*/ 197181 w 882548"/>
              <a:gd name="connsiteY8" fmla="*/ 5699236 h 6057319"/>
              <a:gd name="connsiteX9" fmla="*/ 188715 w 882548"/>
              <a:gd name="connsiteY9" fmla="*/ 5648436 h 6057319"/>
              <a:gd name="connsiteX10" fmla="*/ 180248 w 882548"/>
              <a:gd name="connsiteY10" fmla="*/ 5623036 h 6057319"/>
              <a:gd name="connsiteX11" fmla="*/ 171781 w 882548"/>
              <a:gd name="connsiteY11" fmla="*/ 5589169 h 6057319"/>
              <a:gd name="connsiteX12" fmla="*/ 154848 w 882548"/>
              <a:gd name="connsiteY12" fmla="*/ 5529902 h 6057319"/>
              <a:gd name="connsiteX13" fmla="*/ 137915 w 882548"/>
              <a:gd name="connsiteY13" fmla="*/ 5402902 h 6057319"/>
              <a:gd name="connsiteX14" fmla="*/ 129448 w 882548"/>
              <a:gd name="connsiteY14" fmla="*/ 5377502 h 6057319"/>
              <a:gd name="connsiteX15" fmla="*/ 120981 w 882548"/>
              <a:gd name="connsiteY15" fmla="*/ 5326702 h 6057319"/>
              <a:gd name="connsiteX16" fmla="*/ 104048 w 882548"/>
              <a:gd name="connsiteY16" fmla="*/ 5182769 h 6057319"/>
              <a:gd name="connsiteX17" fmla="*/ 95581 w 882548"/>
              <a:gd name="connsiteY17" fmla="*/ 5140436 h 6057319"/>
              <a:gd name="connsiteX18" fmla="*/ 78648 w 882548"/>
              <a:gd name="connsiteY18" fmla="*/ 5089636 h 6057319"/>
              <a:gd name="connsiteX19" fmla="*/ 70181 w 882548"/>
              <a:gd name="connsiteY19" fmla="*/ 5021902 h 6057319"/>
              <a:gd name="connsiteX20" fmla="*/ 61715 w 882548"/>
              <a:gd name="connsiteY20" fmla="*/ 4988036 h 6057319"/>
              <a:gd name="connsiteX21" fmla="*/ 53248 w 882548"/>
              <a:gd name="connsiteY21" fmla="*/ 4937236 h 6057319"/>
              <a:gd name="connsiteX22" fmla="*/ 19381 w 882548"/>
              <a:gd name="connsiteY22" fmla="*/ 4632436 h 6057319"/>
              <a:gd name="connsiteX23" fmla="*/ 6416 w 882548"/>
              <a:gd name="connsiteY23" fmla="*/ 4325916 h 6057319"/>
              <a:gd name="connsiteX24" fmla="*/ 12633 w 882548"/>
              <a:gd name="connsiteY24" fmla="*/ 4222067 h 6057319"/>
              <a:gd name="connsiteX25" fmla="*/ 6814 w 882548"/>
              <a:gd name="connsiteY25" fmla="*/ 4087525 h 6057319"/>
              <a:gd name="connsiteX26" fmla="*/ 66 w 882548"/>
              <a:gd name="connsiteY26" fmla="*/ 3833394 h 6057319"/>
              <a:gd name="connsiteX27" fmla="*/ 6417 w 882548"/>
              <a:gd name="connsiteY27" fmla="*/ 3752299 h 6057319"/>
              <a:gd name="connsiteX28" fmla="*/ 2448 w 882548"/>
              <a:gd name="connsiteY28" fmla="*/ 3531769 h 6057319"/>
              <a:gd name="connsiteX29" fmla="*/ 19381 w 882548"/>
              <a:gd name="connsiteY29" fmla="*/ 2879836 h 6057319"/>
              <a:gd name="connsiteX30" fmla="*/ 44781 w 882548"/>
              <a:gd name="connsiteY30" fmla="*/ 2405702 h 6057319"/>
              <a:gd name="connsiteX31" fmla="*/ 53248 w 882548"/>
              <a:gd name="connsiteY31" fmla="*/ 1694502 h 6057319"/>
              <a:gd name="connsiteX32" fmla="*/ 61715 w 882548"/>
              <a:gd name="connsiteY32" fmla="*/ 1643702 h 6057319"/>
              <a:gd name="connsiteX33" fmla="*/ 70181 w 882548"/>
              <a:gd name="connsiteY33" fmla="*/ 1584436 h 6057319"/>
              <a:gd name="connsiteX34" fmla="*/ 76399 w 882548"/>
              <a:gd name="connsiteY34" fmla="*/ 1464976 h 6057319"/>
              <a:gd name="connsiteX35" fmla="*/ 82617 w 882548"/>
              <a:gd name="connsiteY35" fmla="*/ 1350015 h 6057319"/>
              <a:gd name="connsiteX36" fmla="*/ 95581 w 882548"/>
              <a:gd name="connsiteY36" fmla="*/ 1203436 h 6057319"/>
              <a:gd name="connsiteX37" fmla="*/ 104048 w 882548"/>
              <a:gd name="connsiteY37" fmla="*/ 830902 h 6057319"/>
              <a:gd name="connsiteX38" fmla="*/ 112515 w 882548"/>
              <a:gd name="connsiteY38" fmla="*/ 754702 h 6057319"/>
              <a:gd name="connsiteX39" fmla="*/ 129448 w 882548"/>
              <a:gd name="connsiteY39" fmla="*/ 593836 h 6057319"/>
              <a:gd name="connsiteX40" fmla="*/ 146381 w 882548"/>
              <a:gd name="connsiteY40" fmla="*/ 314436 h 6057319"/>
              <a:gd name="connsiteX41" fmla="*/ 154848 w 882548"/>
              <a:gd name="connsiteY41" fmla="*/ 272102 h 6057319"/>
              <a:gd name="connsiteX42" fmla="*/ 166887 w 882548"/>
              <a:gd name="connsiteY42" fmla="*/ 37152 h 6057319"/>
              <a:gd name="connsiteX43" fmla="*/ 348259 w 882548"/>
              <a:gd name="connsiteY43" fmla="*/ 49191 h 6057319"/>
              <a:gd name="connsiteX44" fmla="*/ 402631 w 882548"/>
              <a:gd name="connsiteY44" fmla="*/ 50514 h 6057319"/>
              <a:gd name="connsiteX45" fmla="*/ 496690 w 882548"/>
              <a:gd name="connsiteY45" fmla="*/ 53160 h 6057319"/>
              <a:gd name="connsiteX46" fmla="*/ 459648 w 882548"/>
              <a:gd name="connsiteY46" fmla="*/ 390636 h 6057319"/>
              <a:gd name="connsiteX47" fmla="*/ 434248 w 882548"/>
              <a:gd name="connsiteY47" fmla="*/ 551502 h 6057319"/>
              <a:gd name="connsiteX48" fmla="*/ 408848 w 882548"/>
              <a:gd name="connsiteY48" fmla="*/ 686969 h 6057319"/>
              <a:gd name="connsiteX49" fmla="*/ 391915 w 882548"/>
              <a:gd name="connsiteY49" fmla="*/ 797036 h 6057319"/>
              <a:gd name="connsiteX50" fmla="*/ 382125 w 882548"/>
              <a:gd name="connsiteY50" fmla="*/ 1016508 h 6057319"/>
              <a:gd name="connsiteX51" fmla="*/ 341115 w 882548"/>
              <a:gd name="connsiteY51" fmla="*/ 1643702 h 6057319"/>
              <a:gd name="connsiteX52" fmla="*/ 324181 w 882548"/>
              <a:gd name="connsiteY52" fmla="*/ 1728369 h 6057319"/>
              <a:gd name="connsiteX53" fmla="*/ 315715 w 882548"/>
              <a:gd name="connsiteY53" fmla="*/ 1779169 h 6057319"/>
              <a:gd name="connsiteX54" fmla="*/ 307248 w 882548"/>
              <a:gd name="connsiteY54" fmla="*/ 1897702 h 6057319"/>
              <a:gd name="connsiteX55" fmla="*/ 301031 w 882548"/>
              <a:gd name="connsiteY55" fmla="*/ 2013589 h 6057319"/>
              <a:gd name="connsiteX56" fmla="*/ 281848 w 882548"/>
              <a:gd name="connsiteY56" fmla="*/ 2464969 h 6057319"/>
              <a:gd name="connsiteX57" fmla="*/ 264915 w 882548"/>
              <a:gd name="connsiteY57" fmla="*/ 2634302 h 6057319"/>
              <a:gd name="connsiteX58" fmla="*/ 256448 w 882548"/>
              <a:gd name="connsiteY58" fmla="*/ 2820569 h 6057319"/>
              <a:gd name="connsiteX59" fmla="*/ 247981 w 882548"/>
              <a:gd name="connsiteY59" fmla="*/ 3404769 h 6057319"/>
              <a:gd name="connsiteX60" fmla="*/ 250231 w 882548"/>
              <a:gd name="connsiteY60" fmla="*/ 3515762 h 6057319"/>
              <a:gd name="connsiteX61" fmla="*/ 244013 w 882548"/>
              <a:gd name="connsiteY61" fmla="*/ 3634295 h 6057319"/>
              <a:gd name="connsiteX62" fmla="*/ 242690 w 882548"/>
              <a:gd name="connsiteY62" fmla="*/ 3840670 h 6057319"/>
              <a:gd name="connsiteX63" fmla="*/ 241366 w 882548"/>
              <a:gd name="connsiteY63" fmla="*/ 3914224 h 6057319"/>
              <a:gd name="connsiteX64" fmla="*/ 242690 w 882548"/>
              <a:gd name="connsiteY64" fmla="*/ 4068741 h 6057319"/>
              <a:gd name="connsiteX65" fmla="*/ 248907 w 882548"/>
              <a:gd name="connsiteY65" fmla="*/ 4187274 h 6057319"/>
              <a:gd name="connsiteX66" fmla="*/ 253803 w 882548"/>
              <a:gd name="connsiteY66" fmla="*/ 4298664 h 6057319"/>
              <a:gd name="connsiteX67" fmla="*/ 264915 w 882548"/>
              <a:gd name="connsiteY67" fmla="*/ 4522369 h 6057319"/>
              <a:gd name="connsiteX68" fmla="*/ 273381 w 882548"/>
              <a:gd name="connsiteY68" fmla="*/ 4607036 h 6057319"/>
              <a:gd name="connsiteX69" fmla="*/ 290315 w 882548"/>
              <a:gd name="connsiteY69" fmla="*/ 4717102 h 6057319"/>
              <a:gd name="connsiteX70" fmla="*/ 315715 w 882548"/>
              <a:gd name="connsiteY70" fmla="*/ 4886436 h 6057319"/>
              <a:gd name="connsiteX71" fmla="*/ 332648 w 882548"/>
              <a:gd name="connsiteY71" fmla="*/ 5013436 h 6057319"/>
              <a:gd name="connsiteX72" fmla="*/ 358048 w 882548"/>
              <a:gd name="connsiteY72" fmla="*/ 5098102 h 6057319"/>
              <a:gd name="connsiteX73" fmla="*/ 366515 w 882548"/>
              <a:gd name="connsiteY73" fmla="*/ 5131969 h 6057319"/>
              <a:gd name="connsiteX74" fmla="*/ 383448 w 882548"/>
              <a:gd name="connsiteY74" fmla="*/ 5208169 h 6057319"/>
              <a:gd name="connsiteX75" fmla="*/ 408848 w 882548"/>
              <a:gd name="connsiteY75" fmla="*/ 5267436 h 6057319"/>
              <a:gd name="connsiteX76" fmla="*/ 493515 w 882548"/>
              <a:gd name="connsiteY76" fmla="*/ 5394436 h 6057319"/>
              <a:gd name="connsiteX77" fmla="*/ 552781 w 882548"/>
              <a:gd name="connsiteY77" fmla="*/ 5504502 h 6057319"/>
              <a:gd name="connsiteX78" fmla="*/ 586648 w 882548"/>
              <a:gd name="connsiteY78" fmla="*/ 5563769 h 6057319"/>
              <a:gd name="connsiteX79" fmla="*/ 620515 w 882548"/>
              <a:gd name="connsiteY79" fmla="*/ 5623036 h 6057319"/>
              <a:gd name="connsiteX80" fmla="*/ 671315 w 882548"/>
              <a:gd name="connsiteY80" fmla="*/ 5699236 h 6057319"/>
              <a:gd name="connsiteX81" fmla="*/ 721744 w 882548"/>
              <a:gd name="connsiteY81" fmla="*/ 5717699 h 6057319"/>
              <a:gd name="connsiteX82" fmla="*/ 882548 w 882548"/>
              <a:gd name="connsiteY82" fmla="*/ 5843372 h 6057319"/>
              <a:gd name="connsiteX0" fmla="*/ 816001 w 882548"/>
              <a:gd name="connsiteY0" fmla="*/ 5831049 h 6057319"/>
              <a:gd name="connsiteX1" fmla="*/ 509562 w 882548"/>
              <a:gd name="connsiteY1" fmla="*/ 5898126 h 6057319"/>
              <a:gd name="connsiteX2" fmla="*/ 285682 w 882548"/>
              <a:gd name="connsiteY2" fmla="*/ 6038906 h 6057319"/>
              <a:gd name="connsiteX3" fmla="*/ 309497 w 882548"/>
              <a:gd name="connsiteY3" fmla="*/ 5965803 h 6057319"/>
              <a:gd name="connsiteX4" fmla="*/ 281848 w 882548"/>
              <a:gd name="connsiteY4" fmla="*/ 5860102 h 6057319"/>
              <a:gd name="connsiteX5" fmla="*/ 247981 w 882548"/>
              <a:gd name="connsiteY5" fmla="*/ 5809302 h 6057319"/>
              <a:gd name="connsiteX6" fmla="*/ 239515 w 882548"/>
              <a:gd name="connsiteY6" fmla="*/ 5783902 h 6057319"/>
              <a:gd name="connsiteX7" fmla="*/ 222581 w 882548"/>
              <a:gd name="connsiteY7" fmla="*/ 5758502 h 6057319"/>
              <a:gd name="connsiteX8" fmla="*/ 197181 w 882548"/>
              <a:gd name="connsiteY8" fmla="*/ 5699236 h 6057319"/>
              <a:gd name="connsiteX9" fmla="*/ 188715 w 882548"/>
              <a:gd name="connsiteY9" fmla="*/ 5648436 h 6057319"/>
              <a:gd name="connsiteX10" fmla="*/ 180248 w 882548"/>
              <a:gd name="connsiteY10" fmla="*/ 5623036 h 6057319"/>
              <a:gd name="connsiteX11" fmla="*/ 171781 w 882548"/>
              <a:gd name="connsiteY11" fmla="*/ 5589169 h 6057319"/>
              <a:gd name="connsiteX12" fmla="*/ 154848 w 882548"/>
              <a:gd name="connsiteY12" fmla="*/ 5529902 h 6057319"/>
              <a:gd name="connsiteX13" fmla="*/ 137915 w 882548"/>
              <a:gd name="connsiteY13" fmla="*/ 5402902 h 6057319"/>
              <a:gd name="connsiteX14" fmla="*/ 129448 w 882548"/>
              <a:gd name="connsiteY14" fmla="*/ 5377502 h 6057319"/>
              <a:gd name="connsiteX15" fmla="*/ 120981 w 882548"/>
              <a:gd name="connsiteY15" fmla="*/ 5326702 h 6057319"/>
              <a:gd name="connsiteX16" fmla="*/ 104048 w 882548"/>
              <a:gd name="connsiteY16" fmla="*/ 5182769 h 6057319"/>
              <a:gd name="connsiteX17" fmla="*/ 95581 w 882548"/>
              <a:gd name="connsiteY17" fmla="*/ 5140436 h 6057319"/>
              <a:gd name="connsiteX18" fmla="*/ 78648 w 882548"/>
              <a:gd name="connsiteY18" fmla="*/ 5089636 h 6057319"/>
              <a:gd name="connsiteX19" fmla="*/ 70181 w 882548"/>
              <a:gd name="connsiteY19" fmla="*/ 5021902 h 6057319"/>
              <a:gd name="connsiteX20" fmla="*/ 61715 w 882548"/>
              <a:gd name="connsiteY20" fmla="*/ 4988036 h 6057319"/>
              <a:gd name="connsiteX21" fmla="*/ 53248 w 882548"/>
              <a:gd name="connsiteY21" fmla="*/ 4937236 h 6057319"/>
              <a:gd name="connsiteX22" fmla="*/ 19381 w 882548"/>
              <a:gd name="connsiteY22" fmla="*/ 4632436 h 6057319"/>
              <a:gd name="connsiteX23" fmla="*/ 6416 w 882548"/>
              <a:gd name="connsiteY23" fmla="*/ 4325916 h 6057319"/>
              <a:gd name="connsiteX24" fmla="*/ 12633 w 882548"/>
              <a:gd name="connsiteY24" fmla="*/ 4222067 h 6057319"/>
              <a:gd name="connsiteX25" fmla="*/ 6814 w 882548"/>
              <a:gd name="connsiteY25" fmla="*/ 4087525 h 6057319"/>
              <a:gd name="connsiteX26" fmla="*/ 66 w 882548"/>
              <a:gd name="connsiteY26" fmla="*/ 3833394 h 6057319"/>
              <a:gd name="connsiteX27" fmla="*/ 6417 w 882548"/>
              <a:gd name="connsiteY27" fmla="*/ 3752299 h 6057319"/>
              <a:gd name="connsiteX28" fmla="*/ 2448 w 882548"/>
              <a:gd name="connsiteY28" fmla="*/ 3531769 h 6057319"/>
              <a:gd name="connsiteX29" fmla="*/ 19381 w 882548"/>
              <a:gd name="connsiteY29" fmla="*/ 2879836 h 6057319"/>
              <a:gd name="connsiteX30" fmla="*/ 44781 w 882548"/>
              <a:gd name="connsiteY30" fmla="*/ 2405702 h 6057319"/>
              <a:gd name="connsiteX31" fmla="*/ 53248 w 882548"/>
              <a:gd name="connsiteY31" fmla="*/ 1694502 h 6057319"/>
              <a:gd name="connsiteX32" fmla="*/ 61715 w 882548"/>
              <a:gd name="connsiteY32" fmla="*/ 1643702 h 6057319"/>
              <a:gd name="connsiteX33" fmla="*/ 70181 w 882548"/>
              <a:gd name="connsiteY33" fmla="*/ 1584436 h 6057319"/>
              <a:gd name="connsiteX34" fmla="*/ 76399 w 882548"/>
              <a:gd name="connsiteY34" fmla="*/ 1464976 h 6057319"/>
              <a:gd name="connsiteX35" fmla="*/ 82617 w 882548"/>
              <a:gd name="connsiteY35" fmla="*/ 1350015 h 6057319"/>
              <a:gd name="connsiteX36" fmla="*/ 95581 w 882548"/>
              <a:gd name="connsiteY36" fmla="*/ 1203436 h 6057319"/>
              <a:gd name="connsiteX37" fmla="*/ 104048 w 882548"/>
              <a:gd name="connsiteY37" fmla="*/ 830902 h 6057319"/>
              <a:gd name="connsiteX38" fmla="*/ 112515 w 882548"/>
              <a:gd name="connsiteY38" fmla="*/ 754702 h 6057319"/>
              <a:gd name="connsiteX39" fmla="*/ 129448 w 882548"/>
              <a:gd name="connsiteY39" fmla="*/ 593836 h 6057319"/>
              <a:gd name="connsiteX40" fmla="*/ 146381 w 882548"/>
              <a:gd name="connsiteY40" fmla="*/ 314436 h 6057319"/>
              <a:gd name="connsiteX41" fmla="*/ 154848 w 882548"/>
              <a:gd name="connsiteY41" fmla="*/ 272102 h 6057319"/>
              <a:gd name="connsiteX42" fmla="*/ 166887 w 882548"/>
              <a:gd name="connsiteY42" fmla="*/ 37152 h 6057319"/>
              <a:gd name="connsiteX43" fmla="*/ 348259 w 882548"/>
              <a:gd name="connsiteY43" fmla="*/ 49191 h 6057319"/>
              <a:gd name="connsiteX44" fmla="*/ 402631 w 882548"/>
              <a:gd name="connsiteY44" fmla="*/ 50514 h 6057319"/>
              <a:gd name="connsiteX45" fmla="*/ 496690 w 882548"/>
              <a:gd name="connsiteY45" fmla="*/ 53160 h 6057319"/>
              <a:gd name="connsiteX46" fmla="*/ 459648 w 882548"/>
              <a:gd name="connsiteY46" fmla="*/ 390636 h 6057319"/>
              <a:gd name="connsiteX47" fmla="*/ 434248 w 882548"/>
              <a:gd name="connsiteY47" fmla="*/ 551502 h 6057319"/>
              <a:gd name="connsiteX48" fmla="*/ 408848 w 882548"/>
              <a:gd name="connsiteY48" fmla="*/ 686969 h 6057319"/>
              <a:gd name="connsiteX49" fmla="*/ 391915 w 882548"/>
              <a:gd name="connsiteY49" fmla="*/ 797036 h 6057319"/>
              <a:gd name="connsiteX50" fmla="*/ 382125 w 882548"/>
              <a:gd name="connsiteY50" fmla="*/ 1016508 h 6057319"/>
              <a:gd name="connsiteX51" fmla="*/ 341115 w 882548"/>
              <a:gd name="connsiteY51" fmla="*/ 1643702 h 6057319"/>
              <a:gd name="connsiteX52" fmla="*/ 324181 w 882548"/>
              <a:gd name="connsiteY52" fmla="*/ 1728369 h 6057319"/>
              <a:gd name="connsiteX53" fmla="*/ 315715 w 882548"/>
              <a:gd name="connsiteY53" fmla="*/ 1779169 h 6057319"/>
              <a:gd name="connsiteX54" fmla="*/ 307248 w 882548"/>
              <a:gd name="connsiteY54" fmla="*/ 1897702 h 6057319"/>
              <a:gd name="connsiteX55" fmla="*/ 301031 w 882548"/>
              <a:gd name="connsiteY55" fmla="*/ 2013589 h 6057319"/>
              <a:gd name="connsiteX56" fmla="*/ 281848 w 882548"/>
              <a:gd name="connsiteY56" fmla="*/ 2464969 h 6057319"/>
              <a:gd name="connsiteX57" fmla="*/ 264915 w 882548"/>
              <a:gd name="connsiteY57" fmla="*/ 2634302 h 6057319"/>
              <a:gd name="connsiteX58" fmla="*/ 256448 w 882548"/>
              <a:gd name="connsiteY58" fmla="*/ 2820569 h 6057319"/>
              <a:gd name="connsiteX59" fmla="*/ 247981 w 882548"/>
              <a:gd name="connsiteY59" fmla="*/ 3404769 h 6057319"/>
              <a:gd name="connsiteX60" fmla="*/ 250231 w 882548"/>
              <a:gd name="connsiteY60" fmla="*/ 3515762 h 6057319"/>
              <a:gd name="connsiteX61" fmla="*/ 244013 w 882548"/>
              <a:gd name="connsiteY61" fmla="*/ 3634295 h 6057319"/>
              <a:gd name="connsiteX62" fmla="*/ 242690 w 882548"/>
              <a:gd name="connsiteY62" fmla="*/ 3840670 h 6057319"/>
              <a:gd name="connsiteX63" fmla="*/ 241366 w 882548"/>
              <a:gd name="connsiteY63" fmla="*/ 3914224 h 6057319"/>
              <a:gd name="connsiteX64" fmla="*/ 242690 w 882548"/>
              <a:gd name="connsiteY64" fmla="*/ 4068741 h 6057319"/>
              <a:gd name="connsiteX65" fmla="*/ 248907 w 882548"/>
              <a:gd name="connsiteY65" fmla="*/ 4187274 h 6057319"/>
              <a:gd name="connsiteX66" fmla="*/ 253803 w 882548"/>
              <a:gd name="connsiteY66" fmla="*/ 4298664 h 6057319"/>
              <a:gd name="connsiteX67" fmla="*/ 264915 w 882548"/>
              <a:gd name="connsiteY67" fmla="*/ 4522369 h 6057319"/>
              <a:gd name="connsiteX68" fmla="*/ 273381 w 882548"/>
              <a:gd name="connsiteY68" fmla="*/ 4607036 h 6057319"/>
              <a:gd name="connsiteX69" fmla="*/ 290315 w 882548"/>
              <a:gd name="connsiteY69" fmla="*/ 4717102 h 6057319"/>
              <a:gd name="connsiteX70" fmla="*/ 315715 w 882548"/>
              <a:gd name="connsiteY70" fmla="*/ 4886436 h 6057319"/>
              <a:gd name="connsiteX71" fmla="*/ 332648 w 882548"/>
              <a:gd name="connsiteY71" fmla="*/ 5013436 h 6057319"/>
              <a:gd name="connsiteX72" fmla="*/ 358048 w 882548"/>
              <a:gd name="connsiteY72" fmla="*/ 5098102 h 6057319"/>
              <a:gd name="connsiteX73" fmla="*/ 366515 w 882548"/>
              <a:gd name="connsiteY73" fmla="*/ 5131969 h 6057319"/>
              <a:gd name="connsiteX74" fmla="*/ 383448 w 882548"/>
              <a:gd name="connsiteY74" fmla="*/ 5208169 h 6057319"/>
              <a:gd name="connsiteX75" fmla="*/ 408848 w 882548"/>
              <a:gd name="connsiteY75" fmla="*/ 5267436 h 6057319"/>
              <a:gd name="connsiteX76" fmla="*/ 493515 w 882548"/>
              <a:gd name="connsiteY76" fmla="*/ 5394436 h 6057319"/>
              <a:gd name="connsiteX77" fmla="*/ 552781 w 882548"/>
              <a:gd name="connsiteY77" fmla="*/ 5504502 h 6057319"/>
              <a:gd name="connsiteX78" fmla="*/ 586648 w 882548"/>
              <a:gd name="connsiteY78" fmla="*/ 5563769 h 6057319"/>
              <a:gd name="connsiteX79" fmla="*/ 620515 w 882548"/>
              <a:gd name="connsiteY79" fmla="*/ 5623036 h 6057319"/>
              <a:gd name="connsiteX80" fmla="*/ 671315 w 882548"/>
              <a:gd name="connsiteY80" fmla="*/ 5699236 h 6057319"/>
              <a:gd name="connsiteX81" fmla="*/ 721744 w 882548"/>
              <a:gd name="connsiteY81" fmla="*/ 5717699 h 6057319"/>
              <a:gd name="connsiteX82" fmla="*/ 882548 w 882548"/>
              <a:gd name="connsiteY82" fmla="*/ 5843372 h 60573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</a:cxnLst>
            <a:rect l="l" t="t" r="r" b="b"/>
            <a:pathLst>
              <a:path w="882548" h="6057319">
                <a:moveTo>
                  <a:pt x="816001" y="5831049"/>
                </a:moveTo>
                <a:cubicBezTo>
                  <a:pt x="724535" y="5824037"/>
                  <a:pt x="593223" y="5834278"/>
                  <a:pt x="509562" y="5898126"/>
                </a:cubicBezTo>
                <a:cubicBezTo>
                  <a:pt x="350975" y="5978924"/>
                  <a:pt x="297958" y="6057319"/>
                  <a:pt x="285682" y="6038906"/>
                </a:cubicBezTo>
                <a:cubicBezTo>
                  <a:pt x="286432" y="6003584"/>
                  <a:pt x="308747" y="6001125"/>
                  <a:pt x="309497" y="5965803"/>
                </a:cubicBezTo>
                <a:cubicBezTo>
                  <a:pt x="287564" y="5921937"/>
                  <a:pt x="302663" y="5897569"/>
                  <a:pt x="281848" y="5860102"/>
                </a:cubicBezTo>
                <a:cubicBezTo>
                  <a:pt x="271964" y="5842312"/>
                  <a:pt x="247981" y="5809302"/>
                  <a:pt x="247981" y="5809302"/>
                </a:cubicBezTo>
                <a:cubicBezTo>
                  <a:pt x="245159" y="5800835"/>
                  <a:pt x="243506" y="5791884"/>
                  <a:pt x="239515" y="5783902"/>
                </a:cubicBezTo>
                <a:cubicBezTo>
                  <a:pt x="234964" y="5774800"/>
                  <a:pt x="226154" y="5768030"/>
                  <a:pt x="222581" y="5758502"/>
                </a:cubicBezTo>
                <a:cubicBezTo>
                  <a:pt x="198504" y="5694297"/>
                  <a:pt x="232082" y="5734135"/>
                  <a:pt x="197181" y="5699236"/>
                </a:cubicBezTo>
                <a:cubicBezTo>
                  <a:pt x="194359" y="5682303"/>
                  <a:pt x="192439" y="5665194"/>
                  <a:pt x="188715" y="5648436"/>
                </a:cubicBezTo>
                <a:cubicBezTo>
                  <a:pt x="186779" y="5639724"/>
                  <a:pt x="182700" y="5631617"/>
                  <a:pt x="180248" y="5623036"/>
                </a:cubicBezTo>
                <a:cubicBezTo>
                  <a:pt x="177051" y="5611847"/>
                  <a:pt x="174978" y="5600358"/>
                  <a:pt x="171781" y="5589169"/>
                </a:cubicBezTo>
                <a:cubicBezTo>
                  <a:pt x="161024" y="5551519"/>
                  <a:pt x="163669" y="5574006"/>
                  <a:pt x="154848" y="5529902"/>
                </a:cubicBezTo>
                <a:cubicBezTo>
                  <a:pt x="133965" y="5425490"/>
                  <a:pt x="160505" y="5538447"/>
                  <a:pt x="137915" y="5402902"/>
                </a:cubicBezTo>
                <a:cubicBezTo>
                  <a:pt x="136448" y="5394099"/>
                  <a:pt x="131384" y="5386214"/>
                  <a:pt x="129448" y="5377502"/>
                </a:cubicBezTo>
                <a:cubicBezTo>
                  <a:pt x="125724" y="5360744"/>
                  <a:pt x="123803" y="5343635"/>
                  <a:pt x="120981" y="5326702"/>
                </a:cubicBezTo>
                <a:cubicBezTo>
                  <a:pt x="108388" y="5162985"/>
                  <a:pt x="122463" y="5265632"/>
                  <a:pt x="104048" y="5182769"/>
                </a:cubicBezTo>
                <a:cubicBezTo>
                  <a:pt x="100926" y="5168721"/>
                  <a:pt x="99367" y="5154319"/>
                  <a:pt x="95581" y="5140436"/>
                </a:cubicBezTo>
                <a:cubicBezTo>
                  <a:pt x="90885" y="5123216"/>
                  <a:pt x="78648" y="5089636"/>
                  <a:pt x="78648" y="5089636"/>
                </a:cubicBezTo>
                <a:cubicBezTo>
                  <a:pt x="75826" y="5067058"/>
                  <a:pt x="73922" y="5044346"/>
                  <a:pt x="70181" y="5021902"/>
                </a:cubicBezTo>
                <a:cubicBezTo>
                  <a:pt x="68268" y="5010424"/>
                  <a:pt x="63997" y="4999446"/>
                  <a:pt x="61715" y="4988036"/>
                </a:cubicBezTo>
                <a:cubicBezTo>
                  <a:pt x="58348" y="4971202"/>
                  <a:pt x="56070" y="4954169"/>
                  <a:pt x="53248" y="4937236"/>
                </a:cubicBezTo>
                <a:cubicBezTo>
                  <a:pt x="46192" y="4877969"/>
                  <a:pt x="23614" y="4739680"/>
                  <a:pt x="19381" y="4632436"/>
                </a:cubicBezTo>
                <a:cubicBezTo>
                  <a:pt x="22203" y="4519547"/>
                  <a:pt x="1402" y="4438729"/>
                  <a:pt x="6416" y="4325916"/>
                </a:cubicBezTo>
                <a:cubicBezTo>
                  <a:pt x="7673" y="4253354"/>
                  <a:pt x="14353" y="4257036"/>
                  <a:pt x="12633" y="4222067"/>
                </a:cubicBezTo>
                <a:cubicBezTo>
                  <a:pt x="15455" y="4171267"/>
                  <a:pt x="6814" y="4138403"/>
                  <a:pt x="6814" y="4087525"/>
                </a:cubicBezTo>
                <a:cubicBezTo>
                  <a:pt x="6506" y="4020960"/>
                  <a:pt x="132" y="3889265"/>
                  <a:pt x="66" y="3833394"/>
                </a:cubicBezTo>
                <a:cubicBezTo>
                  <a:pt x="0" y="3777523"/>
                  <a:pt x="10187" y="3796617"/>
                  <a:pt x="6417" y="3752299"/>
                </a:cubicBezTo>
                <a:cubicBezTo>
                  <a:pt x="3903" y="3660268"/>
                  <a:pt x="3859" y="3681347"/>
                  <a:pt x="2448" y="3531769"/>
                </a:cubicBezTo>
                <a:cubicBezTo>
                  <a:pt x="20754" y="2744643"/>
                  <a:pt x="1331" y="3547707"/>
                  <a:pt x="19381" y="2879836"/>
                </a:cubicBezTo>
                <a:cubicBezTo>
                  <a:pt x="20551" y="2836542"/>
                  <a:pt x="17241" y="2515857"/>
                  <a:pt x="44781" y="2405702"/>
                </a:cubicBezTo>
                <a:cubicBezTo>
                  <a:pt x="47603" y="2168635"/>
                  <a:pt x="50426" y="1931569"/>
                  <a:pt x="53248" y="1694502"/>
                </a:cubicBezTo>
                <a:cubicBezTo>
                  <a:pt x="54200" y="1677362"/>
                  <a:pt x="59105" y="1660669"/>
                  <a:pt x="61715" y="1643702"/>
                </a:cubicBezTo>
                <a:cubicBezTo>
                  <a:pt x="64749" y="1623978"/>
                  <a:pt x="66611" y="1604070"/>
                  <a:pt x="70181" y="1584436"/>
                </a:cubicBezTo>
                <a:cubicBezTo>
                  <a:pt x="72628" y="1554648"/>
                  <a:pt x="74326" y="1504046"/>
                  <a:pt x="76399" y="1464976"/>
                </a:cubicBezTo>
                <a:cubicBezTo>
                  <a:pt x="81792" y="1425430"/>
                  <a:pt x="82617" y="1350015"/>
                  <a:pt x="82617" y="1350015"/>
                </a:cubicBezTo>
                <a:cubicBezTo>
                  <a:pt x="79795" y="1296393"/>
                  <a:pt x="95581" y="1257132"/>
                  <a:pt x="95581" y="1203436"/>
                </a:cubicBezTo>
                <a:cubicBezTo>
                  <a:pt x="95581" y="1079226"/>
                  <a:pt x="99364" y="955024"/>
                  <a:pt x="104048" y="830902"/>
                </a:cubicBezTo>
                <a:cubicBezTo>
                  <a:pt x="105012" y="805364"/>
                  <a:pt x="110092" y="780143"/>
                  <a:pt x="112515" y="754702"/>
                </a:cubicBezTo>
                <a:cubicBezTo>
                  <a:pt x="126978" y="602837"/>
                  <a:pt x="113626" y="704583"/>
                  <a:pt x="129448" y="593836"/>
                </a:cubicBezTo>
                <a:cubicBezTo>
                  <a:pt x="132982" y="519619"/>
                  <a:pt x="136739" y="396394"/>
                  <a:pt x="146381" y="314436"/>
                </a:cubicBezTo>
                <a:cubicBezTo>
                  <a:pt x="148062" y="300144"/>
                  <a:pt x="152026" y="286213"/>
                  <a:pt x="154848" y="272102"/>
                </a:cubicBezTo>
                <a:cubicBezTo>
                  <a:pt x="157670" y="212835"/>
                  <a:pt x="134652" y="74304"/>
                  <a:pt x="166887" y="37152"/>
                </a:cubicBezTo>
                <a:cubicBezTo>
                  <a:pt x="199122" y="0"/>
                  <a:pt x="289087" y="44808"/>
                  <a:pt x="348259" y="49191"/>
                </a:cubicBezTo>
                <a:cubicBezTo>
                  <a:pt x="365379" y="50459"/>
                  <a:pt x="385741" y="47443"/>
                  <a:pt x="402631" y="50514"/>
                </a:cubicBezTo>
                <a:cubicBezTo>
                  <a:pt x="442054" y="57682"/>
                  <a:pt x="460442" y="44098"/>
                  <a:pt x="496690" y="53160"/>
                </a:cubicBezTo>
                <a:cubicBezTo>
                  <a:pt x="506193" y="109847"/>
                  <a:pt x="470055" y="307579"/>
                  <a:pt x="459648" y="390636"/>
                </a:cubicBezTo>
                <a:cubicBezTo>
                  <a:pt x="452593" y="431558"/>
                  <a:pt x="439892" y="510580"/>
                  <a:pt x="434248" y="551502"/>
                </a:cubicBezTo>
                <a:cubicBezTo>
                  <a:pt x="425781" y="600891"/>
                  <a:pt x="415903" y="646047"/>
                  <a:pt x="408848" y="686969"/>
                </a:cubicBezTo>
                <a:cubicBezTo>
                  <a:pt x="403204" y="713780"/>
                  <a:pt x="396148" y="771636"/>
                  <a:pt x="391915" y="797036"/>
                </a:cubicBezTo>
                <a:cubicBezTo>
                  <a:pt x="386271" y="832314"/>
                  <a:pt x="389181" y="975586"/>
                  <a:pt x="382125" y="1016508"/>
                </a:cubicBezTo>
                <a:cubicBezTo>
                  <a:pt x="373658" y="1157619"/>
                  <a:pt x="349582" y="1505413"/>
                  <a:pt x="341115" y="1643702"/>
                </a:cubicBezTo>
                <a:cubicBezTo>
                  <a:pt x="340050" y="1672464"/>
                  <a:pt x="328912" y="1699979"/>
                  <a:pt x="324181" y="1728369"/>
                </a:cubicBezTo>
                <a:lnTo>
                  <a:pt x="315715" y="1779169"/>
                </a:lnTo>
                <a:cubicBezTo>
                  <a:pt x="312893" y="1818680"/>
                  <a:pt x="311395" y="1858308"/>
                  <a:pt x="307248" y="1897702"/>
                </a:cubicBezTo>
                <a:cubicBezTo>
                  <a:pt x="304801" y="1936772"/>
                  <a:pt x="305264" y="1919045"/>
                  <a:pt x="301031" y="2013589"/>
                </a:cubicBezTo>
                <a:cubicBezTo>
                  <a:pt x="298209" y="2168811"/>
                  <a:pt x="288053" y="2309845"/>
                  <a:pt x="281848" y="2464969"/>
                </a:cubicBezTo>
                <a:cubicBezTo>
                  <a:pt x="279581" y="2521650"/>
                  <a:pt x="264915" y="2634302"/>
                  <a:pt x="264915" y="2634302"/>
                </a:cubicBezTo>
                <a:cubicBezTo>
                  <a:pt x="262093" y="2696391"/>
                  <a:pt x="257814" y="2758431"/>
                  <a:pt x="256448" y="2820569"/>
                </a:cubicBezTo>
                <a:cubicBezTo>
                  <a:pt x="252169" y="3015276"/>
                  <a:pt x="252848" y="3210076"/>
                  <a:pt x="247981" y="3404769"/>
                </a:cubicBezTo>
                <a:cubicBezTo>
                  <a:pt x="247202" y="3435932"/>
                  <a:pt x="253494" y="3484761"/>
                  <a:pt x="250231" y="3515762"/>
                </a:cubicBezTo>
                <a:cubicBezTo>
                  <a:pt x="244177" y="3573279"/>
                  <a:pt x="252794" y="3581611"/>
                  <a:pt x="244013" y="3634295"/>
                </a:cubicBezTo>
                <a:cubicBezTo>
                  <a:pt x="241191" y="3693562"/>
                  <a:pt x="246917" y="3781487"/>
                  <a:pt x="242690" y="3840670"/>
                </a:cubicBezTo>
                <a:cubicBezTo>
                  <a:pt x="241268" y="3860575"/>
                  <a:pt x="241366" y="3894268"/>
                  <a:pt x="241366" y="3914224"/>
                </a:cubicBezTo>
                <a:cubicBezTo>
                  <a:pt x="241366" y="3984836"/>
                  <a:pt x="237274" y="3998337"/>
                  <a:pt x="242690" y="4068741"/>
                </a:cubicBezTo>
                <a:cubicBezTo>
                  <a:pt x="245751" y="4108536"/>
                  <a:pt x="248907" y="4187274"/>
                  <a:pt x="248907" y="4187274"/>
                </a:cubicBezTo>
                <a:cubicBezTo>
                  <a:pt x="251729" y="4226785"/>
                  <a:pt x="250047" y="4259230"/>
                  <a:pt x="253803" y="4298664"/>
                </a:cubicBezTo>
                <a:cubicBezTo>
                  <a:pt x="256471" y="4354513"/>
                  <a:pt x="261652" y="4470974"/>
                  <a:pt x="264915" y="4522369"/>
                </a:cubicBezTo>
                <a:cubicBezTo>
                  <a:pt x="268047" y="4550559"/>
                  <a:pt x="269863" y="4578892"/>
                  <a:pt x="273381" y="4607036"/>
                </a:cubicBezTo>
                <a:cubicBezTo>
                  <a:pt x="289880" y="4739031"/>
                  <a:pt x="273897" y="4569338"/>
                  <a:pt x="290315" y="4717102"/>
                </a:cubicBezTo>
                <a:cubicBezTo>
                  <a:pt x="297371" y="4763669"/>
                  <a:pt x="308660" y="4837047"/>
                  <a:pt x="315715" y="4886436"/>
                </a:cubicBezTo>
                <a:cubicBezTo>
                  <a:pt x="339451" y="5016990"/>
                  <a:pt x="305806" y="4838973"/>
                  <a:pt x="332648" y="5013436"/>
                </a:cubicBezTo>
                <a:cubicBezTo>
                  <a:pt x="338022" y="5048364"/>
                  <a:pt x="348821" y="5061196"/>
                  <a:pt x="358048" y="5098102"/>
                </a:cubicBezTo>
                <a:cubicBezTo>
                  <a:pt x="360870" y="5109391"/>
                  <a:pt x="364233" y="5120559"/>
                  <a:pt x="366515" y="5131969"/>
                </a:cubicBezTo>
                <a:cubicBezTo>
                  <a:pt x="370852" y="5153654"/>
                  <a:pt x="372462" y="5186196"/>
                  <a:pt x="383448" y="5208169"/>
                </a:cubicBezTo>
                <a:cubicBezTo>
                  <a:pt x="390504" y="5230747"/>
                  <a:pt x="390504" y="5236392"/>
                  <a:pt x="408848" y="5267436"/>
                </a:cubicBezTo>
                <a:cubicBezTo>
                  <a:pt x="424370" y="5294247"/>
                  <a:pt x="473760" y="5364803"/>
                  <a:pt x="493515" y="5394436"/>
                </a:cubicBezTo>
                <a:cubicBezTo>
                  <a:pt x="517504" y="5433947"/>
                  <a:pt x="540081" y="5481924"/>
                  <a:pt x="552781" y="5504502"/>
                </a:cubicBezTo>
                <a:cubicBezTo>
                  <a:pt x="568303" y="5532724"/>
                  <a:pt x="579592" y="5548247"/>
                  <a:pt x="586648" y="5563769"/>
                </a:cubicBezTo>
                <a:cubicBezTo>
                  <a:pt x="597937" y="5583525"/>
                  <a:pt x="613460" y="5607514"/>
                  <a:pt x="620515" y="5623036"/>
                </a:cubicBezTo>
                <a:cubicBezTo>
                  <a:pt x="634626" y="5645614"/>
                  <a:pt x="661437" y="5682303"/>
                  <a:pt x="671315" y="5699236"/>
                </a:cubicBezTo>
                <a:cubicBezTo>
                  <a:pt x="674137" y="5707703"/>
                  <a:pt x="717753" y="5709717"/>
                  <a:pt x="721744" y="5717699"/>
                </a:cubicBezTo>
                <a:cubicBezTo>
                  <a:pt x="786456" y="5765378"/>
                  <a:pt x="882548" y="5822165"/>
                  <a:pt x="882548" y="5843372"/>
                </a:cubicBezTo>
              </a:path>
            </a:pathLst>
          </a:custGeom>
          <a:solidFill>
            <a:schemeClr val="accent3">
              <a:lumMod val="75000"/>
              <a:alpha val="27000"/>
            </a:schemeClr>
          </a:solidFill>
          <a:ln>
            <a:noFill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7" name="Freeform 36"/>
          <p:cNvSpPr/>
          <p:nvPr/>
        </p:nvSpPr>
        <p:spPr>
          <a:xfrm>
            <a:off x="3848100" y="5853113"/>
            <a:ext cx="1423988" cy="1009657"/>
          </a:xfrm>
          <a:custGeom>
            <a:avLst/>
            <a:gdLst>
              <a:gd name="connsiteX0" fmla="*/ 47625 w 1423988"/>
              <a:gd name="connsiteY0" fmla="*/ 938212 h 995362"/>
              <a:gd name="connsiteX1" fmla="*/ 57150 w 1423988"/>
              <a:gd name="connsiteY1" fmla="*/ 923925 h 995362"/>
              <a:gd name="connsiteX2" fmla="*/ 71438 w 1423988"/>
              <a:gd name="connsiteY2" fmla="*/ 909637 h 995362"/>
              <a:gd name="connsiteX3" fmla="*/ 90488 w 1423988"/>
              <a:gd name="connsiteY3" fmla="*/ 871537 h 995362"/>
              <a:gd name="connsiteX4" fmla="*/ 95250 w 1423988"/>
              <a:gd name="connsiteY4" fmla="*/ 857250 h 995362"/>
              <a:gd name="connsiteX5" fmla="*/ 100013 w 1423988"/>
              <a:gd name="connsiteY5" fmla="*/ 838200 h 995362"/>
              <a:gd name="connsiteX6" fmla="*/ 109538 w 1423988"/>
              <a:gd name="connsiteY6" fmla="*/ 823912 h 995362"/>
              <a:gd name="connsiteX7" fmla="*/ 114300 w 1423988"/>
              <a:gd name="connsiteY7" fmla="*/ 809625 h 995362"/>
              <a:gd name="connsiteX8" fmla="*/ 100013 w 1423988"/>
              <a:gd name="connsiteY8" fmla="*/ 709612 h 995362"/>
              <a:gd name="connsiteX9" fmla="*/ 95250 w 1423988"/>
              <a:gd name="connsiteY9" fmla="*/ 695325 h 995362"/>
              <a:gd name="connsiteX10" fmla="*/ 90488 w 1423988"/>
              <a:gd name="connsiteY10" fmla="*/ 681037 h 995362"/>
              <a:gd name="connsiteX11" fmla="*/ 80963 w 1423988"/>
              <a:gd name="connsiteY11" fmla="*/ 666750 h 995362"/>
              <a:gd name="connsiteX12" fmla="*/ 66675 w 1423988"/>
              <a:gd name="connsiteY12" fmla="*/ 619125 h 995362"/>
              <a:gd name="connsiteX13" fmla="*/ 57150 w 1423988"/>
              <a:gd name="connsiteY13" fmla="*/ 595312 h 995362"/>
              <a:gd name="connsiteX14" fmla="*/ 33338 w 1423988"/>
              <a:gd name="connsiteY14" fmla="*/ 542925 h 995362"/>
              <a:gd name="connsiteX15" fmla="*/ 19050 w 1423988"/>
              <a:gd name="connsiteY15" fmla="*/ 495300 h 995362"/>
              <a:gd name="connsiteX16" fmla="*/ 14288 w 1423988"/>
              <a:gd name="connsiteY16" fmla="*/ 481012 h 995362"/>
              <a:gd name="connsiteX17" fmla="*/ 9525 w 1423988"/>
              <a:gd name="connsiteY17" fmla="*/ 466725 h 995362"/>
              <a:gd name="connsiteX18" fmla="*/ 0 w 1423988"/>
              <a:gd name="connsiteY18" fmla="*/ 433387 h 995362"/>
              <a:gd name="connsiteX19" fmla="*/ 4763 w 1423988"/>
              <a:gd name="connsiteY19" fmla="*/ 285750 h 995362"/>
              <a:gd name="connsiteX20" fmla="*/ 14288 w 1423988"/>
              <a:gd name="connsiteY20" fmla="*/ 257175 h 995362"/>
              <a:gd name="connsiteX21" fmla="*/ 23813 w 1423988"/>
              <a:gd name="connsiteY21" fmla="*/ 228600 h 995362"/>
              <a:gd name="connsiteX22" fmla="*/ 52388 w 1423988"/>
              <a:gd name="connsiteY22" fmla="*/ 204787 h 995362"/>
              <a:gd name="connsiteX23" fmla="*/ 76200 w 1423988"/>
              <a:gd name="connsiteY23" fmla="*/ 185737 h 995362"/>
              <a:gd name="connsiteX24" fmla="*/ 85725 w 1423988"/>
              <a:gd name="connsiteY24" fmla="*/ 171450 h 995362"/>
              <a:gd name="connsiteX25" fmla="*/ 100013 w 1423988"/>
              <a:gd name="connsiteY25" fmla="*/ 166687 h 995362"/>
              <a:gd name="connsiteX26" fmla="*/ 128588 w 1423988"/>
              <a:gd name="connsiteY26" fmla="*/ 152400 h 995362"/>
              <a:gd name="connsiteX27" fmla="*/ 176213 w 1423988"/>
              <a:gd name="connsiteY27" fmla="*/ 123825 h 995362"/>
              <a:gd name="connsiteX28" fmla="*/ 209550 w 1423988"/>
              <a:gd name="connsiteY28" fmla="*/ 100012 h 995362"/>
              <a:gd name="connsiteX29" fmla="*/ 238125 w 1423988"/>
              <a:gd name="connsiteY29" fmla="*/ 80962 h 995362"/>
              <a:gd name="connsiteX30" fmla="*/ 252413 w 1423988"/>
              <a:gd name="connsiteY30" fmla="*/ 71437 h 995362"/>
              <a:gd name="connsiteX31" fmla="*/ 266700 w 1423988"/>
              <a:gd name="connsiteY31" fmla="*/ 57150 h 995362"/>
              <a:gd name="connsiteX32" fmla="*/ 285750 w 1423988"/>
              <a:gd name="connsiteY32" fmla="*/ 52387 h 995362"/>
              <a:gd name="connsiteX33" fmla="*/ 319088 w 1423988"/>
              <a:gd name="connsiteY33" fmla="*/ 33337 h 995362"/>
              <a:gd name="connsiteX34" fmla="*/ 338138 w 1423988"/>
              <a:gd name="connsiteY34" fmla="*/ 23812 h 995362"/>
              <a:gd name="connsiteX35" fmla="*/ 371475 w 1423988"/>
              <a:gd name="connsiteY35" fmla="*/ 14287 h 995362"/>
              <a:gd name="connsiteX36" fmla="*/ 447675 w 1423988"/>
              <a:gd name="connsiteY36" fmla="*/ 0 h 995362"/>
              <a:gd name="connsiteX37" fmla="*/ 571500 w 1423988"/>
              <a:gd name="connsiteY37" fmla="*/ 4762 h 995362"/>
              <a:gd name="connsiteX38" fmla="*/ 585788 w 1423988"/>
              <a:gd name="connsiteY38" fmla="*/ 9525 h 995362"/>
              <a:gd name="connsiteX39" fmla="*/ 619125 w 1423988"/>
              <a:gd name="connsiteY39" fmla="*/ 14287 h 995362"/>
              <a:gd name="connsiteX40" fmla="*/ 633413 w 1423988"/>
              <a:gd name="connsiteY40" fmla="*/ 19050 h 995362"/>
              <a:gd name="connsiteX41" fmla="*/ 647700 w 1423988"/>
              <a:gd name="connsiteY41" fmla="*/ 28575 h 995362"/>
              <a:gd name="connsiteX42" fmla="*/ 666750 w 1423988"/>
              <a:gd name="connsiteY42" fmla="*/ 33337 h 995362"/>
              <a:gd name="connsiteX43" fmla="*/ 700088 w 1423988"/>
              <a:gd name="connsiteY43" fmla="*/ 47625 h 995362"/>
              <a:gd name="connsiteX44" fmla="*/ 733425 w 1423988"/>
              <a:gd name="connsiteY44" fmla="*/ 61912 h 995362"/>
              <a:gd name="connsiteX45" fmla="*/ 785813 w 1423988"/>
              <a:gd name="connsiteY45" fmla="*/ 85725 h 995362"/>
              <a:gd name="connsiteX46" fmla="*/ 804863 w 1423988"/>
              <a:gd name="connsiteY46" fmla="*/ 90487 h 995362"/>
              <a:gd name="connsiteX47" fmla="*/ 819150 w 1423988"/>
              <a:gd name="connsiteY47" fmla="*/ 104775 h 995362"/>
              <a:gd name="connsiteX48" fmla="*/ 838200 w 1423988"/>
              <a:gd name="connsiteY48" fmla="*/ 109537 h 995362"/>
              <a:gd name="connsiteX49" fmla="*/ 857250 w 1423988"/>
              <a:gd name="connsiteY49" fmla="*/ 119062 h 995362"/>
              <a:gd name="connsiteX50" fmla="*/ 885825 w 1423988"/>
              <a:gd name="connsiteY50" fmla="*/ 128587 h 995362"/>
              <a:gd name="connsiteX51" fmla="*/ 914400 w 1423988"/>
              <a:gd name="connsiteY51" fmla="*/ 142875 h 995362"/>
              <a:gd name="connsiteX52" fmla="*/ 942975 w 1423988"/>
              <a:gd name="connsiteY52" fmla="*/ 157162 h 995362"/>
              <a:gd name="connsiteX53" fmla="*/ 971550 w 1423988"/>
              <a:gd name="connsiteY53" fmla="*/ 176212 h 995362"/>
              <a:gd name="connsiteX54" fmla="*/ 990600 w 1423988"/>
              <a:gd name="connsiteY54" fmla="*/ 185737 h 995362"/>
              <a:gd name="connsiteX55" fmla="*/ 1004888 w 1423988"/>
              <a:gd name="connsiteY55" fmla="*/ 200025 h 995362"/>
              <a:gd name="connsiteX56" fmla="*/ 1019175 w 1423988"/>
              <a:gd name="connsiteY56" fmla="*/ 209550 h 995362"/>
              <a:gd name="connsiteX57" fmla="*/ 1052513 w 1423988"/>
              <a:gd name="connsiteY57" fmla="*/ 233362 h 995362"/>
              <a:gd name="connsiteX58" fmla="*/ 1066800 w 1423988"/>
              <a:gd name="connsiteY58" fmla="*/ 247650 h 995362"/>
              <a:gd name="connsiteX59" fmla="*/ 1114425 w 1423988"/>
              <a:gd name="connsiteY59" fmla="*/ 280987 h 995362"/>
              <a:gd name="connsiteX60" fmla="*/ 1162050 w 1423988"/>
              <a:gd name="connsiteY60" fmla="*/ 319087 h 995362"/>
              <a:gd name="connsiteX61" fmla="*/ 1181100 w 1423988"/>
              <a:gd name="connsiteY61" fmla="*/ 333375 h 995362"/>
              <a:gd name="connsiteX62" fmla="*/ 1204913 w 1423988"/>
              <a:gd name="connsiteY62" fmla="*/ 352425 h 995362"/>
              <a:gd name="connsiteX63" fmla="*/ 1228725 w 1423988"/>
              <a:gd name="connsiteY63" fmla="*/ 381000 h 995362"/>
              <a:gd name="connsiteX64" fmla="*/ 1257300 w 1423988"/>
              <a:gd name="connsiteY64" fmla="*/ 404812 h 995362"/>
              <a:gd name="connsiteX65" fmla="*/ 1262063 w 1423988"/>
              <a:gd name="connsiteY65" fmla="*/ 419100 h 995362"/>
              <a:gd name="connsiteX66" fmla="*/ 1276350 w 1423988"/>
              <a:gd name="connsiteY66" fmla="*/ 428625 h 995362"/>
              <a:gd name="connsiteX67" fmla="*/ 1290638 w 1423988"/>
              <a:gd name="connsiteY67" fmla="*/ 447675 h 995362"/>
              <a:gd name="connsiteX68" fmla="*/ 1309688 w 1423988"/>
              <a:gd name="connsiteY68" fmla="*/ 476250 h 995362"/>
              <a:gd name="connsiteX69" fmla="*/ 1319213 w 1423988"/>
              <a:gd name="connsiteY69" fmla="*/ 495300 h 995362"/>
              <a:gd name="connsiteX70" fmla="*/ 1333500 w 1423988"/>
              <a:gd name="connsiteY70" fmla="*/ 509587 h 995362"/>
              <a:gd name="connsiteX71" fmla="*/ 1343025 w 1423988"/>
              <a:gd name="connsiteY71" fmla="*/ 528637 h 995362"/>
              <a:gd name="connsiteX72" fmla="*/ 1352550 w 1423988"/>
              <a:gd name="connsiteY72" fmla="*/ 542925 h 995362"/>
              <a:gd name="connsiteX73" fmla="*/ 1357313 w 1423988"/>
              <a:gd name="connsiteY73" fmla="*/ 557212 h 995362"/>
              <a:gd name="connsiteX74" fmla="*/ 1371600 w 1423988"/>
              <a:gd name="connsiteY74" fmla="*/ 576262 h 995362"/>
              <a:gd name="connsiteX75" fmla="*/ 1385888 w 1423988"/>
              <a:gd name="connsiteY75" fmla="*/ 609600 h 995362"/>
              <a:gd name="connsiteX76" fmla="*/ 1390650 w 1423988"/>
              <a:gd name="connsiteY76" fmla="*/ 628650 h 995362"/>
              <a:gd name="connsiteX77" fmla="*/ 1395413 w 1423988"/>
              <a:gd name="connsiteY77" fmla="*/ 642937 h 995362"/>
              <a:gd name="connsiteX78" fmla="*/ 1400175 w 1423988"/>
              <a:gd name="connsiteY78" fmla="*/ 661987 h 995362"/>
              <a:gd name="connsiteX79" fmla="*/ 1404938 w 1423988"/>
              <a:gd name="connsiteY79" fmla="*/ 676275 h 995362"/>
              <a:gd name="connsiteX80" fmla="*/ 1414463 w 1423988"/>
              <a:gd name="connsiteY80" fmla="*/ 733425 h 995362"/>
              <a:gd name="connsiteX81" fmla="*/ 1419225 w 1423988"/>
              <a:gd name="connsiteY81" fmla="*/ 752475 h 995362"/>
              <a:gd name="connsiteX82" fmla="*/ 1423988 w 1423988"/>
              <a:gd name="connsiteY82" fmla="*/ 781050 h 995362"/>
              <a:gd name="connsiteX83" fmla="*/ 1419225 w 1423988"/>
              <a:gd name="connsiteY83" fmla="*/ 890587 h 995362"/>
              <a:gd name="connsiteX84" fmla="*/ 1414463 w 1423988"/>
              <a:gd name="connsiteY84" fmla="*/ 909637 h 995362"/>
              <a:gd name="connsiteX85" fmla="*/ 1409700 w 1423988"/>
              <a:gd name="connsiteY85" fmla="*/ 942975 h 995362"/>
              <a:gd name="connsiteX86" fmla="*/ 1404938 w 1423988"/>
              <a:gd name="connsiteY86" fmla="*/ 957262 h 995362"/>
              <a:gd name="connsiteX87" fmla="*/ 1400175 w 1423988"/>
              <a:gd name="connsiteY87" fmla="*/ 995362 h 995362"/>
              <a:gd name="connsiteX0" fmla="*/ 1400740 w 1423988"/>
              <a:gd name="connsiteY0" fmla="*/ 1007223 h 1007223"/>
              <a:gd name="connsiteX1" fmla="*/ 57150 w 1423988"/>
              <a:gd name="connsiteY1" fmla="*/ 923925 h 1007223"/>
              <a:gd name="connsiteX2" fmla="*/ 71438 w 1423988"/>
              <a:gd name="connsiteY2" fmla="*/ 909637 h 1007223"/>
              <a:gd name="connsiteX3" fmla="*/ 90488 w 1423988"/>
              <a:gd name="connsiteY3" fmla="*/ 871537 h 1007223"/>
              <a:gd name="connsiteX4" fmla="*/ 95250 w 1423988"/>
              <a:gd name="connsiteY4" fmla="*/ 857250 h 1007223"/>
              <a:gd name="connsiteX5" fmla="*/ 100013 w 1423988"/>
              <a:gd name="connsiteY5" fmla="*/ 838200 h 1007223"/>
              <a:gd name="connsiteX6" fmla="*/ 109538 w 1423988"/>
              <a:gd name="connsiteY6" fmla="*/ 823912 h 1007223"/>
              <a:gd name="connsiteX7" fmla="*/ 114300 w 1423988"/>
              <a:gd name="connsiteY7" fmla="*/ 809625 h 1007223"/>
              <a:gd name="connsiteX8" fmla="*/ 100013 w 1423988"/>
              <a:gd name="connsiteY8" fmla="*/ 709612 h 1007223"/>
              <a:gd name="connsiteX9" fmla="*/ 95250 w 1423988"/>
              <a:gd name="connsiteY9" fmla="*/ 695325 h 1007223"/>
              <a:gd name="connsiteX10" fmla="*/ 90488 w 1423988"/>
              <a:gd name="connsiteY10" fmla="*/ 681037 h 1007223"/>
              <a:gd name="connsiteX11" fmla="*/ 80963 w 1423988"/>
              <a:gd name="connsiteY11" fmla="*/ 666750 h 1007223"/>
              <a:gd name="connsiteX12" fmla="*/ 66675 w 1423988"/>
              <a:gd name="connsiteY12" fmla="*/ 619125 h 1007223"/>
              <a:gd name="connsiteX13" fmla="*/ 57150 w 1423988"/>
              <a:gd name="connsiteY13" fmla="*/ 595312 h 1007223"/>
              <a:gd name="connsiteX14" fmla="*/ 33338 w 1423988"/>
              <a:gd name="connsiteY14" fmla="*/ 542925 h 1007223"/>
              <a:gd name="connsiteX15" fmla="*/ 19050 w 1423988"/>
              <a:gd name="connsiteY15" fmla="*/ 495300 h 1007223"/>
              <a:gd name="connsiteX16" fmla="*/ 14288 w 1423988"/>
              <a:gd name="connsiteY16" fmla="*/ 481012 h 1007223"/>
              <a:gd name="connsiteX17" fmla="*/ 9525 w 1423988"/>
              <a:gd name="connsiteY17" fmla="*/ 466725 h 1007223"/>
              <a:gd name="connsiteX18" fmla="*/ 0 w 1423988"/>
              <a:gd name="connsiteY18" fmla="*/ 433387 h 1007223"/>
              <a:gd name="connsiteX19" fmla="*/ 4763 w 1423988"/>
              <a:gd name="connsiteY19" fmla="*/ 285750 h 1007223"/>
              <a:gd name="connsiteX20" fmla="*/ 14288 w 1423988"/>
              <a:gd name="connsiteY20" fmla="*/ 257175 h 1007223"/>
              <a:gd name="connsiteX21" fmla="*/ 23813 w 1423988"/>
              <a:gd name="connsiteY21" fmla="*/ 228600 h 1007223"/>
              <a:gd name="connsiteX22" fmla="*/ 52388 w 1423988"/>
              <a:gd name="connsiteY22" fmla="*/ 204787 h 1007223"/>
              <a:gd name="connsiteX23" fmla="*/ 76200 w 1423988"/>
              <a:gd name="connsiteY23" fmla="*/ 185737 h 1007223"/>
              <a:gd name="connsiteX24" fmla="*/ 85725 w 1423988"/>
              <a:gd name="connsiteY24" fmla="*/ 171450 h 1007223"/>
              <a:gd name="connsiteX25" fmla="*/ 100013 w 1423988"/>
              <a:gd name="connsiteY25" fmla="*/ 166687 h 1007223"/>
              <a:gd name="connsiteX26" fmla="*/ 128588 w 1423988"/>
              <a:gd name="connsiteY26" fmla="*/ 152400 h 1007223"/>
              <a:gd name="connsiteX27" fmla="*/ 176213 w 1423988"/>
              <a:gd name="connsiteY27" fmla="*/ 123825 h 1007223"/>
              <a:gd name="connsiteX28" fmla="*/ 209550 w 1423988"/>
              <a:gd name="connsiteY28" fmla="*/ 100012 h 1007223"/>
              <a:gd name="connsiteX29" fmla="*/ 238125 w 1423988"/>
              <a:gd name="connsiteY29" fmla="*/ 80962 h 1007223"/>
              <a:gd name="connsiteX30" fmla="*/ 252413 w 1423988"/>
              <a:gd name="connsiteY30" fmla="*/ 71437 h 1007223"/>
              <a:gd name="connsiteX31" fmla="*/ 266700 w 1423988"/>
              <a:gd name="connsiteY31" fmla="*/ 57150 h 1007223"/>
              <a:gd name="connsiteX32" fmla="*/ 285750 w 1423988"/>
              <a:gd name="connsiteY32" fmla="*/ 52387 h 1007223"/>
              <a:gd name="connsiteX33" fmla="*/ 319088 w 1423988"/>
              <a:gd name="connsiteY33" fmla="*/ 33337 h 1007223"/>
              <a:gd name="connsiteX34" fmla="*/ 338138 w 1423988"/>
              <a:gd name="connsiteY34" fmla="*/ 23812 h 1007223"/>
              <a:gd name="connsiteX35" fmla="*/ 371475 w 1423988"/>
              <a:gd name="connsiteY35" fmla="*/ 14287 h 1007223"/>
              <a:gd name="connsiteX36" fmla="*/ 447675 w 1423988"/>
              <a:gd name="connsiteY36" fmla="*/ 0 h 1007223"/>
              <a:gd name="connsiteX37" fmla="*/ 571500 w 1423988"/>
              <a:gd name="connsiteY37" fmla="*/ 4762 h 1007223"/>
              <a:gd name="connsiteX38" fmla="*/ 585788 w 1423988"/>
              <a:gd name="connsiteY38" fmla="*/ 9525 h 1007223"/>
              <a:gd name="connsiteX39" fmla="*/ 619125 w 1423988"/>
              <a:gd name="connsiteY39" fmla="*/ 14287 h 1007223"/>
              <a:gd name="connsiteX40" fmla="*/ 633413 w 1423988"/>
              <a:gd name="connsiteY40" fmla="*/ 19050 h 1007223"/>
              <a:gd name="connsiteX41" fmla="*/ 647700 w 1423988"/>
              <a:gd name="connsiteY41" fmla="*/ 28575 h 1007223"/>
              <a:gd name="connsiteX42" fmla="*/ 666750 w 1423988"/>
              <a:gd name="connsiteY42" fmla="*/ 33337 h 1007223"/>
              <a:gd name="connsiteX43" fmla="*/ 700088 w 1423988"/>
              <a:gd name="connsiteY43" fmla="*/ 47625 h 1007223"/>
              <a:gd name="connsiteX44" fmla="*/ 733425 w 1423988"/>
              <a:gd name="connsiteY44" fmla="*/ 61912 h 1007223"/>
              <a:gd name="connsiteX45" fmla="*/ 785813 w 1423988"/>
              <a:gd name="connsiteY45" fmla="*/ 85725 h 1007223"/>
              <a:gd name="connsiteX46" fmla="*/ 804863 w 1423988"/>
              <a:gd name="connsiteY46" fmla="*/ 90487 h 1007223"/>
              <a:gd name="connsiteX47" fmla="*/ 819150 w 1423988"/>
              <a:gd name="connsiteY47" fmla="*/ 104775 h 1007223"/>
              <a:gd name="connsiteX48" fmla="*/ 838200 w 1423988"/>
              <a:gd name="connsiteY48" fmla="*/ 109537 h 1007223"/>
              <a:gd name="connsiteX49" fmla="*/ 857250 w 1423988"/>
              <a:gd name="connsiteY49" fmla="*/ 119062 h 1007223"/>
              <a:gd name="connsiteX50" fmla="*/ 885825 w 1423988"/>
              <a:gd name="connsiteY50" fmla="*/ 128587 h 1007223"/>
              <a:gd name="connsiteX51" fmla="*/ 914400 w 1423988"/>
              <a:gd name="connsiteY51" fmla="*/ 142875 h 1007223"/>
              <a:gd name="connsiteX52" fmla="*/ 942975 w 1423988"/>
              <a:gd name="connsiteY52" fmla="*/ 157162 h 1007223"/>
              <a:gd name="connsiteX53" fmla="*/ 971550 w 1423988"/>
              <a:gd name="connsiteY53" fmla="*/ 176212 h 1007223"/>
              <a:gd name="connsiteX54" fmla="*/ 990600 w 1423988"/>
              <a:gd name="connsiteY54" fmla="*/ 185737 h 1007223"/>
              <a:gd name="connsiteX55" fmla="*/ 1004888 w 1423988"/>
              <a:gd name="connsiteY55" fmla="*/ 200025 h 1007223"/>
              <a:gd name="connsiteX56" fmla="*/ 1019175 w 1423988"/>
              <a:gd name="connsiteY56" fmla="*/ 209550 h 1007223"/>
              <a:gd name="connsiteX57" fmla="*/ 1052513 w 1423988"/>
              <a:gd name="connsiteY57" fmla="*/ 233362 h 1007223"/>
              <a:gd name="connsiteX58" fmla="*/ 1066800 w 1423988"/>
              <a:gd name="connsiteY58" fmla="*/ 247650 h 1007223"/>
              <a:gd name="connsiteX59" fmla="*/ 1114425 w 1423988"/>
              <a:gd name="connsiteY59" fmla="*/ 280987 h 1007223"/>
              <a:gd name="connsiteX60" fmla="*/ 1162050 w 1423988"/>
              <a:gd name="connsiteY60" fmla="*/ 319087 h 1007223"/>
              <a:gd name="connsiteX61" fmla="*/ 1181100 w 1423988"/>
              <a:gd name="connsiteY61" fmla="*/ 333375 h 1007223"/>
              <a:gd name="connsiteX62" fmla="*/ 1204913 w 1423988"/>
              <a:gd name="connsiteY62" fmla="*/ 352425 h 1007223"/>
              <a:gd name="connsiteX63" fmla="*/ 1228725 w 1423988"/>
              <a:gd name="connsiteY63" fmla="*/ 381000 h 1007223"/>
              <a:gd name="connsiteX64" fmla="*/ 1257300 w 1423988"/>
              <a:gd name="connsiteY64" fmla="*/ 404812 h 1007223"/>
              <a:gd name="connsiteX65" fmla="*/ 1262063 w 1423988"/>
              <a:gd name="connsiteY65" fmla="*/ 419100 h 1007223"/>
              <a:gd name="connsiteX66" fmla="*/ 1276350 w 1423988"/>
              <a:gd name="connsiteY66" fmla="*/ 428625 h 1007223"/>
              <a:gd name="connsiteX67" fmla="*/ 1290638 w 1423988"/>
              <a:gd name="connsiteY67" fmla="*/ 447675 h 1007223"/>
              <a:gd name="connsiteX68" fmla="*/ 1309688 w 1423988"/>
              <a:gd name="connsiteY68" fmla="*/ 476250 h 1007223"/>
              <a:gd name="connsiteX69" fmla="*/ 1319213 w 1423988"/>
              <a:gd name="connsiteY69" fmla="*/ 495300 h 1007223"/>
              <a:gd name="connsiteX70" fmla="*/ 1333500 w 1423988"/>
              <a:gd name="connsiteY70" fmla="*/ 509587 h 1007223"/>
              <a:gd name="connsiteX71" fmla="*/ 1343025 w 1423988"/>
              <a:gd name="connsiteY71" fmla="*/ 528637 h 1007223"/>
              <a:gd name="connsiteX72" fmla="*/ 1352550 w 1423988"/>
              <a:gd name="connsiteY72" fmla="*/ 542925 h 1007223"/>
              <a:gd name="connsiteX73" fmla="*/ 1357313 w 1423988"/>
              <a:gd name="connsiteY73" fmla="*/ 557212 h 1007223"/>
              <a:gd name="connsiteX74" fmla="*/ 1371600 w 1423988"/>
              <a:gd name="connsiteY74" fmla="*/ 576262 h 1007223"/>
              <a:gd name="connsiteX75" fmla="*/ 1385888 w 1423988"/>
              <a:gd name="connsiteY75" fmla="*/ 609600 h 1007223"/>
              <a:gd name="connsiteX76" fmla="*/ 1390650 w 1423988"/>
              <a:gd name="connsiteY76" fmla="*/ 628650 h 1007223"/>
              <a:gd name="connsiteX77" fmla="*/ 1395413 w 1423988"/>
              <a:gd name="connsiteY77" fmla="*/ 642937 h 1007223"/>
              <a:gd name="connsiteX78" fmla="*/ 1400175 w 1423988"/>
              <a:gd name="connsiteY78" fmla="*/ 661987 h 1007223"/>
              <a:gd name="connsiteX79" fmla="*/ 1404938 w 1423988"/>
              <a:gd name="connsiteY79" fmla="*/ 676275 h 1007223"/>
              <a:gd name="connsiteX80" fmla="*/ 1414463 w 1423988"/>
              <a:gd name="connsiteY80" fmla="*/ 733425 h 1007223"/>
              <a:gd name="connsiteX81" fmla="*/ 1419225 w 1423988"/>
              <a:gd name="connsiteY81" fmla="*/ 752475 h 1007223"/>
              <a:gd name="connsiteX82" fmla="*/ 1423988 w 1423988"/>
              <a:gd name="connsiteY82" fmla="*/ 781050 h 1007223"/>
              <a:gd name="connsiteX83" fmla="*/ 1419225 w 1423988"/>
              <a:gd name="connsiteY83" fmla="*/ 890587 h 1007223"/>
              <a:gd name="connsiteX84" fmla="*/ 1414463 w 1423988"/>
              <a:gd name="connsiteY84" fmla="*/ 909637 h 1007223"/>
              <a:gd name="connsiteX85" fmla="*/ 1409700 w 1423988"/>
              <a:gd name="connsiteY85" fmla="*/ 942975 h 1007223"/>
              <a:gd name="connsiteX86" fmla="*/ 1404938 w 1423988"/>
              <a:gd name="connsiteY86" fmla="*/ 957262 h 1007223"/>
              <a:gd name="connsiteX87" fmla="*/ 1400175 w 1423988"/>
              <a:gd name="connsiteY87" fmla="*/ 995362 h 1007223"/>
              <a:gd name="connsiteX0" fmla="*/ 1400740 w 1423988"/>
              <a:gd name="connsiteY0" fmla="*/ 1007223 h 1009657"/>
              <a:gd name="connsiteX1" fmla="*/ 30038 w 1423988"/>
              <a:gd name="connsiteY1" fmla="*/ 1005260 h 1009657"/>
              <a:gd name="connsiteX2" fmla="*/ 71438 w 1423988"/>
              <a:gd name="connsiteY2" fmla="*/ 909637 h 1009657"/>
              <a:gd name="connsiteX3" fmla="*/ 90488 w 1423988"/>
              <a:gd name="connsiteY3" fmla="*/ 871537 h 1009657"/>
              <a:gd name="connsiteX4" fmla="*/ 95250 w 1423988"/>
              <a:gd name="connsiteY4" fmla="*/ 857250 h 1009657"/>
              <a:gd name="connsiteX5" fmla="*/ 100013 w 1423988"/>
              <a:gd name="connsiteY5" fmla="*/ 838200 h 1009657"/>
              <a:gd name="connsiteX6" fmla="*/ 109538 w 1423988"/>
              <a:gd name="connsiteY6" fmla="*/ 823912 h 1009657"/>
              <a:gd name="connsiteX7" fmla="*/ 114300 w 1423988"/>
              <a:gd name="connsiteY7" fmla="*/ 809625 h 1009657"/>
              <a:gd name="connsiteX8" fmla="*/ 100013 w 1423988"/>
              <a:gd name="connsiteY8" fmla="*/ 709612 h 1009657"/>
              <a:gd name="connsiteX9" fmla="*/ 95250 w 1423988"/>
              <a:gd name="connsiteY9" fmla="*/ 695325 h 1009657"/>
              <a:gd name="connsiteX10" fmla="*/ 90488 w 1423988"/>
              <a:gd name="connsiteY10" fmla="*/ 681037 h 1009657"/>
              <a:gd name="connsiteX11" fmla="*/ 80963 w 1423988"/>
              <a:gd name="connsiteY11" fmla="*/ 666750 h 1009657"/>
              <a:gd name="connsiteX12" fmla="*/ 66675 w 1423988"/>
              <a:gd name="connsiteY12" fmla="*/ 619125 h 1009657"/>
              <a:gd name="connsiteX13" fmla="*/ 57150 w 1423988"/>
              <a:gd name="connsiteY13" fmla="*/ 595312 h 1009657"/>
              <a:gd name="connsiteX14" fmla="*/ 33338 w 1423988"/>
              <a:gd name="connsiteY14" fmla="*/ 542925 h 1009657"/>
              <a:gd name="connsiteX15" fmla="*/ 19050 w 1423988"/>
              <a:gd name="connsiteY15" fmla="*/ 495300 h 1009657"/>
              <a:gd name="connsiteX16" fmla="*/ 14288 w 1423988"/>
              <a:gd name="connsiteY16" fmla="*/ 481012 h 1009657"/>
              <a:gd name="connsiteX17" fmla="*/ 9525 w 1423988"/>
              <a:gd name="connsiteY17" fmla="*/ 466725 h 1009657"/>
              <a:gd name="connsiteX18" fmla="*/ 0 w 1423988"/>
              <a:gd name="connsiteY18" fmla="*/ 433387 h 1009657"/>
              <a:gd name="connsiteX19" fmla="*/ 4763 w 1423988"/>
              <a:gd name="connsiteY19" fmla="*/ 285750 h 1009657"/>
              <a:gd name="connsiteX20" fmla="*/ 14288 w 1423988"/>
              <a:gd name="connsiteY20" fmla="*/ 257175 h 1009657"/>
              <a:gd name="connsiteX21" fmla="*/ 23813 w 1423988"/>
              <a:gd name="connsiteY21" fmla="*/ 228600 h 1009657"/>
              <a:gd name="connsiteX22" fmla="*/ 52388 w 1423988"/>
              <a:gd name="connsiteY22" fmla="*/ 204787 h 1009657"/>
              <a:gd name="connsiteX23" fmla="*/ 76200 w 1423988"/>
              <a:gd name="connsiteY23" fmla="*/ 185737 h 1009657"/>
              <a:gd name="connsiteX24" fmla="*/ 85725 w 1423988"/>
              <a:gd name="connsiteY24" fmla="*/ 171450 h 1009657"/>
              <a:gd name="connsiteX25" fmla="*/ 100013 w 1423988"/>
              <a:gd name="connsiteY25" fmla="*/ 166687 h 1009657"/>
              <a:gd name="connsiteX26" fmla="*/ 128588 w 1423988"/>
              <a:gd name="connsiteY26" fmla="*/ 152400 h 1009657"/>
              <a:gd name="connsiteX27" fmla="*/ 176213 w 1423988"/>
              <a:gd name="connsiteY27" fmla="*/ 123825 h 1009657"/>
              <a:gd name="connsiteX28" fmla="*/ 209550 w 1423988"/>
              <a:gd name="connsiteY28" fmla="*/ 100012 h 1009657"/>
              <a:gd name="connsiteX29" fmla="*/ 238125 w 1423988"/>
              <a:gd name="connsiteY29" fmla="*/ 80962 h 1009657"/>
              <a:gd name="connsiteX30" fmla="*/ 252413 w 1423988"/>
              <a:gd name="connsiteY30" fmla="*/ 71437 h 1009657"/>
              <a:gd name="connsiteX31" fmla="*/ 266700 w 1423988"/>
              <a:gd name="connsiteY31" fmla="*/ 57150 h 1009657"/>
              <a:gd name="connsiteX32" fmla="*/ 285750 w 1423988"/>
              <a:gd name="connsiteY32" fmla="*/ 52387 h 1009657"/>
              <a:gd name="connsiteX33" fmla="*/ 319088 w 1423988"/>
              <a:gd name="connsiteY33" fmla="*/ 33337 h 1009657"/>
              <a:gd name="connsiteX34" fmla="*/ 338138 w 1423988"/>
              <a:gd name="connsiteY34" fmla="*/ 23812 h 1009657"/>
              <a:gd name="connsiteX35" fmla="*/ 371475 w 1423988"/>
              <a:gd name="connsiteY35" fmla="*/ 14287 h 1009657"/>
              <a:gd name="connsiteX36" fmla="*/ 447675 w 1423988"/>
              <a:gd name="connsiteY36" fmla="*/ 0 h 1009657"/>
              <a:gd name="connsiteX37" fmla="*/ 571500 w 1423988"/>
              <a:gd name="connsiteY37" fmla="*/ 4762 h 1009657"/>
              <a:gd name="connsiteX38" fmla="*/ 585788 w 1423988"/>
              <a:gd name="connsiteY38" fmla="*/ 9525 h 1009657"/>
              <a:gd name="connsiteX39" fmla="*/ 619125 w 1423988"/>
              <a:gd name="connsiteY39" fmla="*/ 14287 h 1009657"/>
              <a:gd name="connsiteX40" fmla="*/ 633413 w 1423988"/>
              <a:gd name="connsiteY40" fmla="*/ 19050 h 1009657"/>
              <a:gd name="connsiteX41" fmla="*/ 647700 w 1423988"/>
              <a:gd name="connsiteY41" fmla="*/ 28575 h 1009657"/>
              <a:gd name="connsiteX42" fmla="*/ 666750 w 1423988"/>
              <a:gd name="connsiteY42" fmla="*/ 33337 h 1009657"/>
              <a:gd name="connsiteX43" fmla="*/ 700088 w 1423988"/>
              <a:gd name="connsiteY43" fmla="*/ 47625 h 1009657"/>
              <a:gd name="connsiteX44" fmla="*/ 733425 w 1423988"/>
              <a:gd name="connsiteY44" fmla="*/ 61912 h 1009657"/>
              <a:gd name="connsiteX45" fmla="*/ 785813 w 1423988"/>
              <a:gd name="connsiteY45" fmla="*/ 85725 h 1009657"/>
              <a:gd name="connsiteX46" fmla="*/ 804863 w 1423988"/>
              <a:gd name="connsiteY46" fmla="*/ 90487 h 1009657"/>
              <a:gd name="connsiteX47" fmla="*/ 819150 w 1423988"/>
              <a:gd name="connsiteY47" fmla="*/ 104775 h 1009657"/>
              <a:gd name="connsiteX48" fmla="*/ 838200 w 1423988"/>
              <a:gd name="connsiteY48" fmla="*/ 109537 h 1009657"/>
              <a:gd name="connsiteX49" fmla="*/ 857250 w 1423988"/>
              <a:gd name="connsiteY49" fmla="*/ 119062 h 1009657"/>
              <a:gd name="connsiteX50" fmla="*/ 885825 w 1423988"/>
              <a:gd name="connsiteY50" fmla="*/ 128587 h 1009657"/>
              <a:gd name="connsiteX51" fmla="*/ 914400 w 1423988"/>
              <a:gd name="connsiteY51" fmla="*/ 142875 h 1009657"/>
              <a:gd name="connsiteX52" fmla="*/ 942975 w 1423988"/>
              <a:gd name="connsiteY52" fmla="*/ 157162 h 1009657"/>
              <a:gd name="connsiteX53" fmla="*/ 971550 w 1423988"/>
              <a:gd name="connsiteY53" fmla="*/ 176212 h 1009657"/>
              <a:gd name="connsiteX54" fmla="*/ 990600 w 1423988"/>
              <a:gd name="connsiteY54" fmla="*/ 185737 h 1009657"/>
              <a:gd name="connsiteX55" fmla="*/ 1004888 w 1423988"/>
              <a:gd name="connsiteY55" fmla="*/ 200025 h 1009657"/>
              <a:gd name="connsiteX56" fmla="*/ 1019175 w 1423988"/>
              <a:gd name="connsiteY56" fmla="*/ 209550 h 1009657"/>
              <a:gd name="connsiteX57" fmla="*/ 1052513 w 1423988"/>
              <a:gd name="connsiteY57" fmla="*/ 233362 h 1009657"/>
              <a:gd name="connsiteX58" fmla="*/ 1066800 w 1423988"/>
              <a:gd name="connsiteY58" fmla="*/ 247650 h 1009657"/>
              <a:gd name="connsiteX59" fmla="*/ 1114425 w 1423988"/>
              <a:gd name="connsiteY59" fmla="*/ 280987 h 1009657"/>
              <a:gd name="connsiteX60" fmla="*/ 1162050 w 1423988"/>
              <a:gd name="connsiteY60" fmla="*/ 319087 h 1009657"/>
              <a:gd name="connsiteX61" fmla="*/ 1181100 w 1423988"/>
              <a:gd name="connsiteY61" fmla="*/ 333375 h 1009657"/>
              <a:gd name="connsiteX62" fmla="*/ 1204913 w 1423988"/>
              <a:gd name="connsiteY62" fmla="*/ 352425 h 1009657"/>
              <a:gd name="connsiteX63" fmla="*/ 1228725 w 1423988"/>
              <a:gd name="connsiteY63" fmla="*/ 381000 h 1009657"/>
              <a:gd name="connsiteX64" fmla="*/ 1257300 w 1423988"/>
              <a:gd name="connsiteY64" fmla="*/ 404812 h 1009657"/>
              <a:gd name="connsiteX65" fmla="*/ 1262063 w 1423988"/>
              <a:gd name="connsiteY65" fmla="*/ 419100 h 1009657"/>
              <a:gd name="connsiteX66" fmla="*/ 1276350 w 1423988"/>
              <a:gd name="connsiteY66" fmla="*/ 428625 h 1009657"/>
              <a:gd name="connsiteX67" fmla="*/ 1290638 w 1423988"/>
              <a:gd name="connsiteY67" fmla="*/ 447675 h 1009657"/>
              <a:gd name="connsiteX68" fmla="*/ 1309688 w 1423988"/>
              <a:gd name="connsiteY68" fmla="*/ 476250 h 1009657"/>
              <a:gd name="connsiteX69" fmla="*/ 1319213 w 1423988"/>
              <a:gd name="connsiteY69" fmla="*/ 495300 h 1009657"/>
              <a:gd name="connsiteX70" fmla="*/ 1333500 w 1423988"/>
              <a:gd name="connsiteY70" fmla="*/ 509587 h 1009657"/>
              <a:gd name="connsiteX71" fmla="*/ 1343025 w 1423988"/>
              <a:gd name="connsiteY71" fmla="*/ 528637 h 1009657"/>
              <a:gd name="connsiteX72" fmla="*/ 1352550 w 1423988"/>
              <a:gd name="connsiteY72" fmla="*/ 542925 h 1009657"/>
              <a:gd name="connsiteX73" fmla="*/ 1357313 w 1423988"/>
              <a:gd name="connsiteY73" fmla="*/ 557212 h 1009657"/>
              <a:gd name="connsiteX74" fmla="*/ 1371600 w 1423988"/>
              <a:gd name="connsiteY74" fmla="*/ 576262 h 1009657"/>
              <a:gd name="connsiteX75" fmla="*/ 1385888 w 1423988"/>
              <a:gd name="connsiteY75" fmla="*/ 609600 h 1009657"/>
              <a:gd name="connsiteX76" fmla="*/ 1390650 w 1423988"/>
              <a:gd name="connsiteY76" fmla="*/ 628650 h 1009657"/>
              <a:gd name="connsiteX77" fmla="*/ 1395413 w 1423988"/>
              <a:gd name="connsiteY77" fmla="*/ 642937 h 1009657"/>
              <a:gd name="connsiteX78" fmla="*/ 1400175 w 1423988"/>
              <a:gd name="connsiteY78" fmla="*/ 661987 h 1009657"/>
              <a:gd name="connsiteX79" fmla="*/ 1404938 w 1423988"/>
              <a:gd name="connsiteY79" fmla="*/ 676275 h 1009657"/>
              <a:gd name="connsiteX80" fmla="*/ 1414463 w 1423988"/>
              <a:gd name="connsiteY80" fmla="*/ 733425 h 1009657"/>
              <a:gd name="connsiteX81" fmla="*/ 1419225 w 1423988"/>
              <a:gd name="connsiteY81" fmla="*/ 752475 h 1009657"/>
              <a:gd name="connsiteX82" fmla="*/ 1423988 w 1423988"/>
              <a:gd name="connsiteY82" fmla="*/ 781050 h 1009657"/>
              <a:gd name="connsiteX83" fmla="*/ 1419225 w 1423988"/>
              <a:gd name="connsiteY83" fmla="*/ 890587 h 1009657"/>
              <a:gd name="connsiteX84" fmla="*/ 1414463 w 1423988"/>
              <a:gd name="connsiteY84" fmla="*/ 909637 h 1009657"/>
              <a:gd name="connsiteX85" fmla="*/ 1409700 w 1423988"/>
              <a:gd name="connsiteY85" fmla="*/ 942975 h 1009657"/>
              <a:gd name="connsiteX86" fmla="*/ 1404938 w 1423988"/>
              <a:gd name="connsiteY86" fmla="*/ 957262 h 1009657"/>
              <a:gd name="connsiteX87" fmla="*/ 1400175 w 1423988"/>
              <a:gd name="connsiteY87" fmla="*/ 995362 h 1009657"/>
              <a:gd name="connsiteX0" fmla="*/ 1400740 w 1423988"/>
              <a:gd name="connsiteY0" fmla="*/ 1007223 h 1009657"/>
              <a:gd name="connsiteX1" fmla="*/ 30038 w 1423988"/>
              <a:gd name="connsiteY1" fmla="*/ 1005260 h 1009657"/>
              <a:gd name="connsiteX2" fmla="*/ 71438 w 1423988"/>
              <a:gd name="connsiteY2" fmla="*/ 909637 h 1009657"/>
              <a:gd name="connsiteX3" fmla="*/ 90488 w 1423988"/>
              <a:gd name="connsiteY3" fmla="*/ 871537 h 1009657"/>
              <a:gd name="connsiteX4" fmla="*/ 95250 w 1423988"/>
              <a:gd name="connsiteY4" fmla="*/ 857250 h 1009657"/>
              <a:gd name="connsiteX5" fmla="*/ 100013 w 1423988"/>
              <a:gd name="connsiteY5" fmla="*/ 838200 h 1009657"/>
              <a:gd name="connsiteX6" fmla="*/ 109538 w 1423988"/>
              <a:gd name="connsiteY6" fmla="*/ 823912 h 1009657"/>
              <a:gd name="connsiteX7" fmla="*/ 114300 w 1423988"/>
              <a:gd name="connsiteY7" fmla="*/ 809625 h 1009657"/>
              <a:gd name="connsiteX8" fmla="*/ 100013 w 1423988"/>
              <a:gd name="connsiteY8" fmla="*/ 709612 h 1009657"/>
              <a:gd name="connsiteX9" fmla="*/ 95250 w 1423988"/>
              <a:gd name="connsiteY9" fmla="*/ 695325 h 1009657"/>
              <a:gd name="connsiteX10" fmla="*/ 90488 w 1423988"/>
              <a:gd name="connsiteY10" fmla="*/ 681037 h 1009657"/>
              <a:gd name="connsiteX11" fmla="*/ 80963 w 1423988"/>
              <a:gd name="connsiteY11" fmla="*/ 666750 h 1009657"/>
              <a:gd name="connsiteX12" fmla="*/ 66675 w 1423988"/>
              <a:gd name="connsiteY12" fmla="*/ 619125 h 1009657"/>
              <a:gd name="connsiteX13" fmla="*/ 57150 w 1423988"/>
              <a:gd name="connsiteY13" fmla="*/ 595312 h 1009657"/>
              <a:gd name="connsiteX14" fmla="*/ 33338 w 1423988"/>
              <a:gd name="connsiteY14" fmla="*/ 542925 h 1009657"/>
              <a:gd name="connsiteX15" fmla="*/ 19050 w 1423988"/>
              <a:gd name="connsiteY15" fmla="*/ 495300 h 1009657"/>
              <a:gd name="connsiteX16" fmla="*/ 14288 w 1423988"/>
              <a:gd name="connsiteY16" fmla="*/ 481012 h 1009657"/>
              <a:gd name="connsiteX17" fmla="*/ 9525 w 1423988"/>
              <a:gd name="connsiteY17" fmla="*/ 466725 h 1009657"/>
              <a:gd name="connsiteX18" fmla="*/ 0 w 1423988"/>
              <a:gd name="connsiteY18" fmla="*/ 433387 h 1009657"/>
              <a:gd name="connsiteX19" fmla="*/ 4763 w 1423988"/>
              <a:gd name="connsiteY19" fmla="*/ 285750 h 1009657"/>
              <a:gd name="connsiteX20" fmla="*/ 14288 w 1423988"/>
              <a:gd name="connsiteY20" fmla="*/ 257175 h 1009657"/>
              <a:gd name="connsiteX21" fmla="*/ 23813 w 1423988"/>
              <a:gd name="connsiteY21" fmla="*/ 228600 h 1009657"/>
              <a:gd name="connsiteX22" fmla="*/ 52388 w 1423988"/>
              <a:gd name="connsiteY22" fmla="*/ 204787 h 1009657"/>
              <a:gd name="connsiteX23" fmla="*/ 76200 w 1423988"/>
              <a:gd name="connsiteY23" fmla="*/ 185737 h 1009657"/>
              <a:gd name="connsiteX24" fmla="*/ 85725 w 1423988"/>
              <a:gd name="connsiteY24" fmla="*/ 171450 h 1009657"/>
              <a:gd name="connsiteX25" fmla="*/ 100013 w 1423988"/>
              <a:gd name="connsiteY25" fmla="*/ 166687 h 1009657"/>
              <a:gd name="connsiteX26" fmla="*/ 128588 w 1423988"/>
              <a:gd name="connsiteY26" fmla="*/ 152400 h 1009657"/>
              <a:gd name="connsiteX27" fmla="*/ 176213 w 1423988"/>
              <a:gd name="connsiteY27" fmla="*/ 123825 h 1009657"/>
              <a:gd name="connsiteX28" fmla="*/ 209550 w 1423988"/>
              <a:gd name="connsiteY28" fmla="*/ 100012 h 1009657"/>
              <a:gd name="connsiteX29" fmla="*/ 238125 w 1423988"/>
              <a:gd name="connsiteY29" fmla="*/ 80962 h 1009657"/>
              <a:gd name="connsiteX30" fmla="*/ 252413 w 1423988"/>
              <a:gd name="connsiteY30" fmla="*/ 71437 h 1009657"/>
              <a:gd name="connsiteX31" fmla="*/ 266700 w 1423988"/>
              <a:gd name="connsiteY31" fmla="*/ 57150 h 1009657"/>
              <a:gd name="connsiteX32" fmla="*/ 285750 w 1423988"/>
              <a:gd name="connsiteY32" fmla="*/ 52387 h 1009657"/>
              <a:gd name="connsiteX33" fmla="*/ 319088 w 1423988"/>
              <a:gd name="connsiteY33" fmla="*/ 33337 h 1009657"/>
              <a:gd name="connsiteX34" fmla="*/ 338138 w 1423988"/>
              <a:gd name="connsiteY34" fmla="*/ 23812 h 1009657"/>
              <a:gd name="connsiteX35" fmla="*/ 371475 w 1423988"/>
              <a:gd name="connsiteY35" fmla="*/ 14287 h 1009657"/>
              <a:gd name="connsiteX36" fmla="*/ 447675 w 1423988"/>
              <a:gd name="connsiteY36" fmla="*/ 0 h 1009657"/>
              <a:gd name="connsiteX37" fmla="*/ 571500 w 1423988"/>
              <a:gd name="connsiteY37" fmla="*/ 4762 h 1009657"/>
              <a:gd name="connsiteX38" fmla="*/ 585788 w 1423988"/>
              <a:gd name="connsiteY38" fmla="*/ 9525 h 1009657"/>
              <a:gd name="connsiteX39" fmla="*/ 619125 w 1423988"/>
              <a:gd name="connsiteY39" fmla="*/ 14287 h 1009657"/>
              <a:gd name="connsiteX40" fmla="*/ 633413 w 1423988"/>
              <a:gd name="connsiteY40" fmla="*/ 19050 h 1009657"/>
              <a:gd name="connsiteX41" fmla="*/ 647700 w 1423988"/>
              <a:gd name="connsiteY41" fmla="*/ 28575 h 1009657"/>
              <a:gd name="connsiteX42" fmla="*/ 666750 w 1423988"/>
              <a:gd name="connsiteY42" fmla="*/ 33337 h 1009657"/>
              <a:gd name="connsiteX43" fmla="*/ 700088 w 1423988"/>
              <a:gd name="connsiteY43" fmla="*/ 47625 h 1009657"/>
              <a:gd name="connsiteX44" fmla="*/ 733425 w 1423988"/>
              <a:gd name="connsiteY44" fmla="*/ 61912 h 1009657"/>
              <a:gd name="connsiteX45" fmla="*/ 785813 w 1423988"/>
              <a:gd name="connsiteY45" fmla="*/ 85725 h 1009657"/>
              <a:gd name="connsiteX46" fmla="*/ 804863 w 1423988"/>
              <a:gd name="connsiteY46" fmla="*/ 90487 h 1009657"/>
              <a:gd name="connsiteX47" fmla="*/ 819150 w 1423988"/>
              <a:gd name="connsiteY47" fmla="*/ 104775 h 1009657"/>
              <a:gd name="connsiteX48" fmla="*/ 838200 w 1423988"/>
              <a:gd name="connsiteY48" fmla="*/ 109537 h 1009657"/>
              <a:gd name="connsiteX49" fmla="*/ 857250 w 1423988"/>
              <a:gd name="connsiteY49" fmla="*/ 119062 h 1009657"/>
              <a:gd name="connsiteX50" fmla="*/ 885825 w 1423988"/>
              <a:gd name="connsiteY50" fmla="*/ 128587 h 1009657"/>
              <a:gd name="connsiteX51" fmla="*/ 914400 w 1423988"/>
              <a:gd name="connsiteY51" fmla="*/ 142875 h 1009657"/>
              <a:gd name="connsiteX52" fmla="*/ 942975 w 1423988"/>
              <a:gd name="connsiteY52" fmla="*/ 157162 h 1009657"/>
              <a:gd name="connsiteX53" fmla="*/ 971550 w 1423988"/>
              <a:gd name="connsiteY53" fmla="*/ 176212 h 1009657"/>
              <a:gd name="connsiteX54" fmla="*/ 990600 w 1423988"/>
              <a:gd name="connsiteY54" fmla="*/ 185737 h 1009657"/>
              <a:gd name="connsiteX55" fmla="*/ 1004888 w 1423988"/>
              <a:gd name="connsiteY55" fmla="*/ 200025 h 1009657"/>
              <a:gd name="connsiteX56" fmla="*/ 1019175 w 1423988"/>
              <a:gd name="connsiteY56" fmla="*/ 209550 h 1009657"/>
              <a:gd name="connsiteX57" fmla="*/ 1052513 w 1423988"/>
              <a:gd name="connsiteY57" fmla="*/ 233362 h 1009657"/>
              <a:gd name="connsiteX58" fmla="*/ 1066800 w 1423988"/>
              <a:gd name="connsiteY58" fmla="*/ 247650 h 1009657"/>
              <a:gd name="connsiteX59" fmla="*/ 1114425 w 1423988"/>
              <a:gd name="connsiteY59" fmla="*/ 280987 h 1009657"/>
              <a:gd name="connsiteX60" fmla="*/ 1162050 w 1423988"/>
              <a:gd name="connsiteY60" fmla="*/ 319087 h 1009657"/>
              <a:gd name="connsiteX61" fmla="*/ 1181100 w 1423988"/>
              <a:gd name="connsiteY61" fmla="*/ 333375 h 1009657"/>
              <a:gd name="connsiteX62" fmla="*/ 1204913 w 1423988"/>
              <a:gd name="connsiteY62" fmla="*/ 352425 h 1009657"/>
              <a:gd name="connsiteX63" fmla="*/ 1228725 w 1423988"/>
              <a:gd name="connsiteY63" fmla="*/ 381000 h 1009657"/>
              <a:gd name="connsiteX64" fmla="*/ 1257300 w 1423988"/>
              <a:gd name="connsiteY64" fmla="*/ 404812 h 1009657"/>
              <a:gd name="connsiteX65" fmla="*/ 1262063 w 1423988"/>
              <a:gd name="connsiteY65" fmla="*/ 419100 h 1009657"/>
              <a:gd name="connsiteX66" fmla="*/ 1276350 w 1423988"/>
              <a:gd name="connsiteY66" fmla="*/ 428625 h 1009657"/>
              <a:gd name="connsiteX67" fmla="*/ 1290638 w 1423988"/>
              <a:gd name="connsiteY67" fmla="*/ 447675 h 1009657"/>
              <a:gd name="connsiteX68" fmla="*/ 1309688 w 1423988"/>
              <a:gd name="connsiteY68" fmla="*/ 476250 h 1009657"/>
              <a:gd name="connsiteX69" fmla="*/ 1319213 w 1423988"/>
              <a:gd name="connsiteY69" fmla="*/ 495300 h 1009657"/>
              <a:gd name="connsiteX70" fmla="*/ 1333500 w 1423988"/>
              <a:gd name="connsiteY70" fmla="*/ 509587 h 1009657"/>
              <a:gd name="connsiteX71" fmla="*/ 1343025 w 1423988"/>
              <a:gd name="connsiteY71" fmla="*/ 528637 h 1009657"/>
              <a:gd name="connsiteX72" fmla="*/ 1352550 w 1423988"/>
              <a:gd name="connsiteY72" fmla="*/ 542925 h 1009657"/>
              <a:gd name="connsiteX73" fmla="*/ 1357313 w 1423988"/>
              <a:gd name="connsiteY73" fmla="*/ 557212 h 1009657"/>
              <a:gd name="connsiteX74" fmla="*/ 1371600 w 1423988"/>
              <a:gd name="connsiteY74" fmla="*/ 576262 h 1009657"/>
              <a:gd name="connsiteX75" fmla="*/ 1385888 w 1423988"/>
              <a:gd name="connsiteY75" fmla="*/ 609600 h 1009657"/>
              <a:gd name="connsiteX76" fmla="*/ 1390650 w 1423988"/>
              <a:gd name="connsiteY76" fmla="*/ 628650 h 1009657"/>
              <a:gd name="connsiteX77" fmla="*/ 1395413 w 1423988"/>
              <a:gd name="connsiteY77" fmla="*/ 642937 h 1009657"/>
              <a:gd name="connsiteX78" fmla="*/ 1400175 w 1423988"/>
              <a:gd name="connsiteY78" fmla="*/ 661987 h 1009657"/>
              <a:gd name="connsiteX79" fmla="*/ 1404938 w 1423988"/>
              <a:gd name="connsiteY79" fmla="*/ 676275 h 1009657"/>
              <a:gd name="connsiteX80" fmla="*/ 1414463 w 1423988"/>
              <a:gd name="connsiteY80" fmla="*/ 733425 h 1009657"/>
              <a:gd name="connsiteX81" fmla="*/ 1419225 w 1423988"/>
              <a:gd name="connsiteY81" fmla="*/ 752475 h 1009657"/>
              <a:gd name="connsiteX82" fmla="*/ 1423988 w 1423988"/>
              <a:gd name="connsiteY82" fmla="*/ 781050 h 1009657"/>
              <a:gd name="connsiteX83" fmla="*/ 1419225 w 1423988"/>
              <a:gd name="connsiteY83" fmla="*/ 890587 h 1009657"/>
              <a:gd name="connsiteX84" fmla="*/ 1414463 w 1423988"/>
              <a:gd name="connsiteY84" fmla="*/ 909637 h 1009657"/>
              <a:gd name="connsiteX85" fmla="*/ 1409700 w 1423988"/>
              <a:gd name="connsiteY85" fmla="*/ 942975 h 1009657"/>
              <a:gd name="connsiteX86" fmla="*/ 1404938 w 1423988"/>
              <a:gd name="connsiteY86" fmla="*/ 957262 h 1009657"/>
              <a:gd name="connsiteX87" fmla="*/ 1400175 w 1423988"/>
              <a:gd name="connsiteY87" fmla="*/ 995362 h 1009657"/>
              <a:gd name="connsiteX88" fmla="*/ 1400740 w 1423988"/>
              <a:gd name="connsiteY88" fmla="*/ 1007223 h 1009657"/>
              <a:gd name="connsiteX0" fmla="*/ 1400740 w 1423988"/>
              <a:gd name="connsiteY0" fmla="*/ 1007223 h 1009657"/>
              <a:gd name="connsiteX1" fmla="*/ 30038 w 1423988"/>
              <a:gd name="connsiteY1" fmla="*/ 1005260 h 1009657"/>
              <a:gd name="connsiteX2" fmla="*/ 71438 w 1423988"/>
              <a:gd name="connsiteY2" fmla="*/ 909637 h 1009657"/>
              <a:gd name="connsiteX3" fmla="*/ 90488 w 1423988"/>
              <a:gd name="connsiteY3" fmla="*/ 871537 h 1009657"/>
              <a:gd name="connsiteX4" fmla="*/ 95250 w 1423988"/>
              <a:gd name="connsiteY4" fmla="*/ 857250 h 1009657"/>
              <a:gd name="connsiteX5" fmla="*/ 100013 w 1423988"/>
              <a:gd name="connsiteY5" fmla="*/ 838200 h 1009657"/>
              <a:gd name="connsiteX6" fmla="*/ 109538 w 1423988"/>
              <a:gd name="connsiteY6" fmla="*/ 823912 h 1009657"/>
              <a:gd name="connsiteX7" fmla="*/ 114300 w 1423988"/>
              <a:gd name="connsiteY7" fmla="*/ 809625 h 1009657"/>
              <a:gd name="connsiteX8" fmla="*/ 100013 w 1423988"/>
              <a:gd name="connsiteY8" fmla="*/ 709612 h 1009657"/>
              <a:gd name="connsiteX9" fmla="*/ 95250 w 1423988"/>
              <a:gd name="connsiteY9" fmla="*/ 695325 h 1009657"/>
              <a:gd name="connsiteX10" fmla="*/ 90488 w 1423988"/>
              <a:gd name="connsiteY10" fmla="*/ 681037 h 1009657"/>
              <a:gd name="connsiteX11" fmla="*/ 80963 w 1423988"/>
              <a:gd name="connsiteY11" fmla="*/ 666750 h 1009657"/>
              <a:gd name="connsiteX12" fmla="*/ 66675 w 1423988"/>
              <a:gd name="connsiteY12" fmla="*/ 619125 h 1009657"/>
              <a:gd name="connsiteX13" fmla="*/ 57150 w 1423988"/>
              <a:gd name="connsiteY13" fmla="*/ 595312 h 1009657"/>
              <a:gd name="connsiteX14" fmla="*/ 33338 w 1423988"/>
              <a:gd name="connsiteY14" fmla="*/ 542925 h 1009657"/>
              <a:gd name="connsiteX15" fmla="*/ 19050 w 1423988"/>
              <a:gd name="connsiteY15" fmla="*/ 495300 h 1009657"/>
              <a:gd name="connsiteX16" fmla="*/ 14288 w 1423988"/>
              <a:gd name="connsiteY16" fmla="*/ 481012 h 1009657"/>
              <a:gd name="connsiteX17" fmla="*/ 9525 w 1423988"/>
              <a:gd name="connsiteY17" fmla="*/ 466725 h 1009657"/>
              <a:gd name="connsiteX18" fmla="*/ 0 w 1423988"/>
              <a:gd name="connsiteY18" fmla="*/ 433387 h 1009657"/>
              <a:gd name="connsiteX19" fmla="*/ 4763 w 1423988"/>
              <a:gd name="connsiteY19" fmla="*/ 285750 h 1009657"/>
              <a:gd name="connsiteX20" fmla="*/ 14288 w 1423988"/>
              <a:gd name="connsiteY20" fmla="*/ 257175 h 1009657"/>
              <a:gd name="connsiteX21" fmla="*/ 23813 w 1423988"/>
              <a:gd name="connsiteY21" fmla="*/ 228600 h 1009657"/>
              <a:gd name="connsiteX22" fmla="*/ 52388 w 1423988"/>
              <a:gd name="connsiteY22" fmla="*/ 204787 h 1009657"/>
              <a:gd name="connsiteX23" fmla="*/ 76200 w 1423988"/>
              <a:gd name="connsiteY23" fmla="*/ 185737 h 1009657"/>
              <a:gd name="connsiteX24" fmla="*/ 85725 w 1423988"/>
              <a:gd name="connsiteY24" fmla="*/ 171450 h 1009657"/>
              <a:gd name="connsiteX25" fmla="*/ 100013 w 1423988"/>
              <a:gd name="connsiteY25" fmla="*/ 166687 h 1009657"/>
              <a:gd name="connsiteX26" fmla="*/ 128588 w 1423988"/>
              <a:gd name="connsiteY26" fmla="*/ 152400 h 1009657"/>
              <a:gd name="connsiteX27" fmla="*/ 168819 w 1423988"/>
              <a:gd name="connsiteY27" fmla="*/ 111501 h 1009657"/>
              <a:gd name="connsiteX28" fmla="*/ 209550 w 1423988"/>
              <a:gd name="connsiteY28" fmla="*/ 100012 h 1009657"/>
              <a:gd name="connsiteX29" fmla="*/ 238125 w 1423988"/>
              <a:gd name="connsiteY29" fmla="*/ 80962 h 1009657"/>
              <a:gd name="connsiteX30" fmla="*/ 252413 w 1423988"/>
              <a:gd name="connsiteY30" fmla="*/ 71437 h 1009657"/>
              <a:gd name="connsiteX31" fmla="*/ 266700 w 1423988"/>
              <a:gd name="connsiteY31" fmla="*/ 57150 h 1009657"/>
              <a:gd name="connsiteX32" fmla="*/ 285750 w 1423988"/>
              <a:gd name="connsiteY32" fmla="*/ 52387 h 1009657"/>
              <a:gd name="connsiteX33" fmla="*/ 319088 w 1423988"/>
              <a:gd name="connsiteY33" fmla="*/ 33337 h 1009657"/>
              <a:gd name="connsiteX34" fmla="*/ 338138 w 1423988"/>
              <a:gd name="connsiteY34" fmla="*/ 23812 h 1009657"/>
              <a:gd name="connsiteX35" fmla="*/ 371475 w 1423988"/>
              <a:gd name="connsiteY35" fmla="*/ 14287 h 1009657"/>
              <a:gd name="connsiteX36" fmla="*/ 447675 w 1423988"/>
              <a:gd name="connsiteY36" fmla="*/ 0 h 1009657"/>
              <a:gd name="connsiteX37" fmla="*/ 571500 w 1423988"/>
              <a:gd name="connsiteY37" fmla="*/ 4762 h 1009657"/>
              <a:gd name="connsiteX38" fmla="*/ 585788 w 1423988"/>
              <a:gd name="connsiteY38" fmla="*/ 9525 h 1009657"/>
              <a:gd name="connsiteX39" fmla="*/ 619125 w 1423988"/>
              <a:gd name="connsiteY39" fmla="*/ 14287 h 1009657"/>
              <a:gd name="connsiteX40" fmla="*/ 633413 w 1423988"/>
              <a:gd name="connsiteY40" fmla="*/ 19050 h 1009657"/>
              <a:gd name="connsiteX41" fmla="*/ 647700 w 1423988"/>
              <a:gd name="connsiteY41" fmla="*/ 28575 h 1009657"/>
              <a:gd name="connsiteX42" fmla="*/ 666750 w 1423988"/>
              <a:gd name="connsiteY42" fmla="*/ 33337 h 1009657"/>
              <a:gd name="connsiteX43" fmla="*/ 700088 w 1423988"/>
              <a:gd name="connsiteY43" fmla="*/ 47625 h 1009657"/>
              <a:gd name="connsiteX44" fmla="*/ 733425 w 1423988"/>
              <a:gd name="connsiteY44" fmla="*/ 61912 h 1009657"/>
              <a:gd name="connsiteX45" fmla="*/ 785813 w 1423988"/>
              <a:gd name="connsiteY45" fmla="*/ 85725 h 1009657"/>
              <a:gd name="connsiteX46" fmla="*/ 804863 w 1423988"/>
              <a:gd name="connsiteY46" fmla="*/ 90487 h 1009657"/>
              <a:gd name="connsiteX47" fmla="*/ 819150 w 1423988"/>
              <a:gd name="connsiteY47" fmla="*/ 104775 h 1009657"/>
              <a:gd name="connsiteX48" fmla="*/ 838200 w 1423988"/>
              <a:gd name="connsiteY48" fmla="*/ 109537 h 1009657"/>
              <a:gd name="connsiteX49" fmla="*/ 857250 w 1423988"/>
              <a:gd name="connsiteY49" fmla="*/ 119062 h 1009657"/>
              <a:gd name="connsiteX50" fmla="*/ 885825 w 1423988"/>
              <a:gd name="connsiteY50" fmla="*/ 128587 h 1009657"/>
              <a:gd name="connsiteX51" fmla="*/ 914400 w 1423988"/>
              <a:gd name="connsiteY51" fmla="*/ 142875 h 1009657"/>
              <a:gd name="connsiteX52" fmla="*/ 942975 w 1423988"/>
              <a:gd name="connsiteY52" fmla="*/ 157162 h 1009657"/>
              <a:gd name="connsiteX53" fmla="*/ 971550 w 1423988"/>
              <a:gd name="connsiteY53" fmla="*/ 176212 h 1009657"/>
              <a:gd name="connsiteX54" fmla="*/ 990600 w 1423988"/>
              <a:gd name="connsiteY54" fmla="*/ 185737 h 1009657"/>
              <a:gd name="connsiteX55" fmla="*/ 1004888 w 1423988"/>
              <a:gd name="connsiteY55" fmla="*/ 200025 h 1009657"/>
              <a:gd name="connsiteX56" fmla="*/ 1019175 w 1423988"/>
              <a:gd name="connsiteY56" fmla="*/ 209550 h 1009657"/>
              <a:gd name="connsiteX57" fmla="*/ 1052513 w 1423988"/>
              <a:gd name="connsiteY57" fmla="*/ 233362 h 1009657"/>
              <a:gd name="connsiteX58" fmla="*/ 1066800 w 1423988"/>
              <a:gd name="connsiteY58" fmla="*/ 247650 h 1009657"/>
              <a:gd name="connsiteX59" fmla="*/ 1114425 w 1423988"/>
              <a:gd name="connsiteY59" fmla="*/ 280987 h 1009657"/>
              <a:gd name="connsiteX60" fmla="*/ 1162050 w 1423988"/>
              <a:gd name="connsiteY60" fmla="*/ 319087 h 1009657"/>
              <a:gd name="connsiteX61" fmla="*/ 1181100 w 1423988"/>
              <a:gd name="connsiteY61" fmla="*/ 333375 h 1009657"/>
              <a:gd name="connsiteX62" fmla="*/ 1204913 w 1423988"/>
              <a:gd name="connsiteY62" fmla="*/ 352425 h 1009657"/>
              <a:gd name="connsiteX63" fmla="*/ 1228725 w 1423988"/>
              <a:gd name="connsiteY63" fmla="*/ 381000 h 1009657"/>
              <a:gd name="connsiteX64" fmla="*/ 1257300 w 1423988"/>
              <a:gd name="connsiteY64" fmla="*/ 404812 h 1009657"/>
              <a:gd name="connsiteX65" fmla="*/ 1262063 w 1423988"/>
              <a:gd name="connsiteY65" fmla="*/ 419100 h 1009657"/>
              <a:gd name="connsiteX66" fmla="*/ 1276350 w 1423988"/>
              <a:gd name="connsiteY66" fmla="*/ 428625 h 1009657"/>
              <a:gd name="connsiteX67" fmla="*/ 1290638 w 1423988"/>
              <a:gd name="connsiteY67" fmla="*/ 447675 h 1009657"/>
              <a:gd name="connsiteX68" fmla="*/ 1309688 w 1423988"/>
              <a:gd name="connsiteY68" fmla="*/ 476250 h 1009657"/>
              <a:gd name="connsiteX69" fmla="*/ 1319213 w 1423988"/>
              <a:gd name="connsiteY69" fmla="*/ 495300 h 1009657"/>
              <a:gd name="connsiteX70" fmla="*/ 1333500 w 1423988"/>
              <a:gd name="connsiteY70" fmla="*/ 509587 h 1009657"/>
              <a:gd name="connsiteX71" fmla="*/ 1343025 w 1423988"/>
              <a:gd name="connsiteY71" fmla="*/ 528637 h 1009657"/>
              <a:gd name="connsiteX72" fmla="*/ 1352550 w 1423988"/>
              <a:gd name="connsiteY72" fmla="*/ 542925 h 1009657"/>
              <a:gd name="connsiteX73" fmla="*/ 1357313 w 1423988"/>
              <a:gd name="connsiteY73" fmla="*/ 557212 h 1009657"/>
              <a:gd name="connsiteX74" fmla="*/ 1371600 w 1423988"/>
              <a:gd name="connsiteY74" fmla="*/ 576262 h 1009657"/>
              <a:gd name="connsiteX75" fmla="*/ 1385888 w 1423988"/>
              <a:gd name="connsiteY75" fmla="*/ 609600 h 1009657"/>
              <a:gd name="connsiteX76" fmla="*/ 1390650 w 1423988"/>
              <a:gd name="connsiteY76" fmla="*/ 628650 h 1009657"/>
              <a:gd name="connsiteX77" fmla="*/ 1395413 w 1423988"/>
              <a:gd name="connsiteY77" fmla="*/ 642937 h 1009657"/>
              <a:gd name="connsiteX78" fmla="*/ 1400175 w 1423988"/>
              <a:gd name="connsiteY78" fmla="*/ 661987 h 1009657"/>
              <a:gd name="connsiteX79" fmla="*/ 1404938 w 1423988"/>
              <a:gd name="connsiteY79" fmla="*/ 676275 h 1009657"/>
              <a:gd name="connsiteX80" fmla="*/ 1414463 w 1423988"/>
              <a:gd name="connsiteY80" fmla="*/ 733425 h 1009657"/>
              <a:gd name="connsiteX81" fmla="*/ 1419225 w 1423988"/>
              <a:gd name="connsiteY81" fmla="*/ 752475 h 1009657"/>
              <a:gd name="connsiteX82" fmla="*/ 1423988 w 1423988"/>
              <a:gd name="connsiteY82" fmla="*/ 781050 h 1009657"/>
              <a:gd name="connsiteX83" fmla="*/ 1419225 w 1423988"/>
              <a:gd name="connsiteY83" fmla="*/ 890587 h 1009657"/>
              <a:gd name="connsiteX84" fmla="*/ 1414463 w 1423988"/>
              <a:gd name="connsiteY84" fmla="*/ 909637 h 1009657"/>
              <a:gd name="connsiteX85" fmla="*/ 1409700 w 1423988"/>
              <a:gd name="connsiteY85" fmla="*/ 942975 h 1009657"/>
              <a:gd name="connsiteX86" fmla="*/ 1404938 w 1423988"/>
              <a:gd name="connsiteY86" fmla="*/ 957262 h 1009657"/>
              <a:gd name="connsiteX87" fmla="*/ 1400175 w 1423988"/>
              <a:gd name="connsiteY87" fmla="*/ 995362 h 1009657"/>
              <a:gd name="connsiteX88" fmla="*/ 1400740 w 1423988"/>
              <a:gd name="connsiteY88" fmla="*/ 1007223 h 1009657"/>
              <a:gd name="connsiteX0" fmla="*/ 1400740 w 1423988"/>
              <a:gd name="connsiteY0" fmla="*/ 1007223 h 1009657"/>
              <a:gd name="connsiteX1" fmla="*/ 30038 w 1423988"/>
              <a:gd name="connsiteY1" fmla="*/ 1005260 h 1009657"/>
              <a:gd name="connsiteX2" fmla="*/ 71438 w 1423988"/>
              <a:gd name="connsiteY2" fmla="*/ 909637 h 1009657"/>
              <a:gd name="connsiteX3" fmla="*/ 90488 w 1423988"/>
              <a:gd name="connsiteY3" fmla="*/ 871537 h 1009657"/>
              <a:gd name="connsiteX4" fmla="*/ 95250 w 1423988"/>
              <a:gd name="connsiteY4" fmla="*/ 857250 h 1009657"/>
              <a:gd name="connsiteX5" fmla="*/ 100013 w 1423988"/>
              <a:gd name="connsiteY5" fmla="*/ 838200 h 1009657"/>
              <a:gd name="connsiteX6" fmla="*/ 109538 w 1423988"/>
              <a:gd name="connsiteY6" fmla="*/ 823912 h 1009657"/>
              <a:gd name="connsiteX7" fmla="*/ 114300 w 1423988"/>
              <a:gd name="connsiteY7" fmla="*/ 809625 h 1009657"/>
              <a:gd name="connsiteX8" fmla="*/ 100013 w 1423988"/>
              <a:gd name="connsiteY8" fmla="*/ 709612 h 1009657"/>
              <a:gd name="connsiteX9" fmla="*/ 95250 w 1423988"/>
              <a:gd name="connsiteY9" fmla="*/ 695325 h 1009657"/>
              <a:gd name="connsiteX10" fmla="*/ 90488 w 1423988"/>
              <a:gd name="connsiteY10" fmla="*/ 681037 h 1009657"/>
              <a:gd name="connsiteX11" fmla="*/ 80963 w 1423988"/>
              <a:gd name="connsiteY11" fmla="*/ 666750 h 1009657"/>
              <a:gd name="connsiteX12" fmla="*/ 66675 w 1423988"/>
              <a:gd name="connsiteY12" fmla="*/ 619125 h 1009657"/>
              <a:gd name="connsiteX13" fmla="*/ 57150 w 1423988"/>
              <a:gd name="connsiteY13" fmla="*/ 595312 h 1009657"/>
              <a:gd name="connsiteX14" fmla="*/ 33338 w 1423988"/>
              <a:gd name="connsiteY14" fmla="*/ 542925 h 1009657"/>
              <a:gd name="connsiteX15" fmla="*/ 19050 w 1423988"/>
              <a:gd name="connsiteY15" fmla="*/ 495300 h 1009657"/>
              <a:gd name="connsiteX16" fmla="*/ 14288 w 1423988"/>
              <a:gd name="connsiteY16" fmla="*/ 481012 h 1009657"/>
              <a:gd name="connsiteX17" fmla="*/ 9525 w 1423988"/>
              <a:gd name="connsiteY17" fmla="*/ 466725 h 1009657"/>
              <a:gd name="connsiteX18" fmla="*/ 0 w 1423988"/>
              <a:gd name="connsiteY18" fmla="*/ 433387 h 1009657"/>
              <a:gd name="connsiteX19" fmla="*/ 4763 w 1423988"/>
              <a:gd name="connsiteY19" fmla="*/ 285750 h 1009657"/>
              <a:gd name="connsiteX20" fmla="*/ 14288 w 1423988"/>
              <a:gd name="connsiteY20" fmla="*/ 257175 h 1009657"/>
              <a:gd name="connsiteX21" fmla="*/ 23813 w 1423988"/>
              <a:gd name="connsiteY21" fmla="*/ 228600 h 1009657"/>
              <a:gd name="connsiteX22" fmla="*/ 52388 w 1423988"/>
              <a:gd name="connsiteY22" fmla="*/ 204787 h 1009657"/>
              <a:gd name="connsiteX23" fmla="*/ 76200 w 1423988"/>
              <a:gd name="connsiteY23" fmla="*/ 185737 h 1009657"/>
              <a:gd name="connsiteX24" fmla="*/ 85725 w 1423988"/>
              <a:gd name="connsiteY24" fmla="*/ 171450 h 1009657"/>
              <a:gd name="connsiteX25" fmla="*/ 100013 w 1423988"/>
              <a:gd name="connsiteY25" fmla="*/ 166687 h 1009657"/>
              <a:gd name="connsiteX26" fmla="*/ 128588 w 1423988"/>
              <a:gd name="connsiteY26" fmla="*/ 152400 h 1009657"/>
              <a:gd name="connsiteX27" fmla="*/ 168819 w 1423988"/>
              <a:gd name="connsiteY27" fmla="*/ 111501 h 1009657"/>
              <a:gd name="connsiteX28" fmla="*/ 207086 w 1423988"/>
              <a:gd name="connsiteY28" fmla="*/ 90153 h 1009657"/>
              <a:gd name="connsiteX29" fmla="*/ 238125 w 1423988"/>
              <a:gd name="connsiteY29" fmla="*/ 80962 h 1009657"/>
              <a:gd name="connsiteX30" fmla="*/ 252413 w 1423988"/>
              <a:gd name="connsiteY30" fmla="*/ 71437 h 1009657"/>
              <a:gd name="connsiteX31" fmla="*/ 266700 w 1423988"/>
              <a:gd name="connsiteY31" fmla="*/ 57150 h 1009657"/>
              <a:gd name="connsiteX32" fmla="*/ 285750 w 1423988"/>
              <a:gd name="connsiteY32" fmla="*/ 52387 h 1009657"/>
              <a:gd name="connsiteX33" fmla="*/ 319088 w 1423988"/>
              <a:gd name="connsiteY33" fmla="*/ 33337 h 1009657"/>
              <a:gd name="connsiteX34" fmla="*/ 338138 w 1423988"/>
              <a:gd name="connsiteY34" fmla="*/ 23812 h 1009657"/>
              <a:gd name="connsiteX35" fmla="*/ 371475 w 1423988"/>
              <a:gd name="connsiteY35" fmla="*/ 14287 h 1009657"/>
              <a:gd name="connsiteX36" fmla="*/ 447675 w 1423988"/>
              <a:gd name="connsiteY36" fmla="*/ 0 h 1009657"/>
              <a:gd name="connsiteX37" fmla="*/ 571500 w 1423988"/>
              <a:gd name="connsiteY37" fmla="*/ 4762 h 1009657"/>
              <a:gd name="connsiteX38" fmla="*/ 585788 w 1423988"/>
              <a:gd name="connsiteY38" fmla="*/ 9525 h 1009657"/>
              <a:gd name="connsiteX39" fmla="*/ 619125 w 1423988"/>
              <a:gd name="connsiteY39" fmla="*/ 14287 h 1009657"/>
              <a:gd name="connsiteX40" fmla="*/ 633413 w 1423988"/>
              <a:gd name="connsiteY40" fmla="*/ 19050 h 1009657"/>
              <a:gd name="connsiteX41" fmla="*/ 647700 w 1423988"/>
              <a:gd name="connsiteY41" fmla="*/ 28575 h 1009657"/>
              <a:gd name="connsiteX42" fmla="*/ 666750 w 1423988"/>
              <a:gd name="connsiteY42" fmla="*/ 33337 h 1009657"/>
              <a:gd name="connsiteX43" fmla="*/ 700088 w 1423988"/>
              <a:gd name="connsiteY43" fmla="*/ 47625 h 1009657"/>
              <a:gd name="connsiteX44" fmla="*/ 733425 w 1423988"/>
              <a:gd name="connsiteY44" fmla="*/ 61912 h 1009657"/>
              <a:gd name="connsiteX45" fmla="*/ 785813 w 1423988"/>
              <a:gd name="connsiteY45" fmla="*/ 85725 h 1009657"/>
              <a:gd name="connsiteX46" fmla="*/ 804863 w 1423988"/>
              <a:gd name="connsiteY46" fmla="*/ 90487 h 1009657"/>
              <a:gd name="connsiteX47" fmla="*/ 819150 w 1423988"/>
              <a:gd name="connsiteY47" fmla="*/ 104775 h 1009657"/>
              <a:gd name="connsiteX48" fmla="*/ 838200 w 1423988"/>
              <a:gd name="connsiteY48" fmla="*/ 109537 h 1009657"/>
              <a:gd name="connsiteX49" fmla="*/ 857250 w 1423988"/>
              <a:gd name="connsiteY49" fmla="*/ 119062 h 1009657"/>
              <a:gd name="connsiteX50" fmla="*/ 885825 w 1423988"/>
              <a:gd name="connsiteY50" fmla="*/ 128587 h 1009657"/>
              <a:gd name="connsiteX51" fmla="*/ 914400 w 1423988"/>
              <a:gd name="connsiteY51" fmla="*/ 142875 h 1009657"/>
              <a:gd name="connsiteX52" fmla="*/ 942975 w 1423988"/>
              <a:gd name="connsiteY52" fmla="*/ 157162 h 1009657"/>
              <a:gd name="connsiteX53" fmla="*/ 971550 w 1423988"/>
              <a:gd name="connsiteY53" fmla="*/ 176212 h 1009657"/>
              <a:gd name="connsiteX54" fmla="*/ 990600 w 1423988"/>
              <a:gd name="connsiteY54" fmla="*/ 185737 h 1009657"/>
              <a:gd name="connsiteX55" fmla="*/ 1004888 w 1423988"/>
              <a:gd name="connsiteY55" fmla="*/ 200025 h 1009657"/>
              <a:gd name="connsiteX56" fmla="*/ 1019175 w 1423988"/>
              <a:gd name="connsiteY56" fmla="*/ 209550 h 1009657"/>
              <a:gd name="connsiteX57" fmla="*/ 1052513 w 1423988"/>
              <a:gd name="connsiteY57" fmla="*/ 233362 h 1009657"/>
              <a:gd name="connsiteX58" fmla="*/ 1066800 w 1423988"/>
              <a:gd name="connsiteY58" fmla="*/ 247650 h 1009657"/>
              <a:gd name="connsiteX59" fmla="*/ 1114425 w 1423988"/>
              <a:gd name="connsiteY59" fmla="*/ 280987 h 1009657"/>
              <a:gd name="connsiteX60" fmla="*/ 1162050 w 1423988"/>
              <a:gd name="connsiteY60" fmla="*/ 319087 h 1009657"/>
              <a:gd name="connsiteX61" fmla="*/ 1181100 w 1423988"/>
              <a:gd name="connsiteY61" fmla="*/ 333375 h 1009657"/>
              <a:gd name="connsiteX62" fmla="*/ 1204913 w 1423988"/>
              <a:gd name="connsiteY62" fmla="*/ 352425 h 1009657"/>
              <a:gd name="connsiteX63" fmla="*/ 1228725 w 1423988"/>
              <a:gd name="connsiteY63" fmla="*/ 381000 h 1009657"/>
              <a:gd name="connsiteX64" fmla="*/ 1257300 w 1423988"/>
              <a:gd name="connsiteY64" fmla="*/ 404812 h 1009657"/>
              <a:gd name="connsiteX65" fmla="*/ 1262063 w 1423988"/>
              <a:gd name="connsiteY65" fmla="*/ 419100 h 1009657"/>
              <a:gd name="connsiteX66" fmla="*/ 1276350 w 1423988"/>
              <a:gd name="connsiteY66" fmla="*/ 428625 h 1009657"/>
              <a:gd name="connsiteX67" fmla="*/ 1290638 w 1423988"/>
              <a:gd name="connsiteY67" fmla="*/ 447675 h 1009657"/>
              <a:gd name="connsiteX68" fmla="*/ 1309688 w 1423988"/>
              <a:gd name="connsiteY68" fmla="*/ 476250 h 1009657"/>
              <a:gd name="connsiteX69" fmla="*/ 1319213 w 1423988"/>
              <a:gd name="connsiteY69" fmla="*/ 495300 h 1009657"/>
              <a:gd name="connsiteX70" fmla="*/ 1333500 w 1423988"/>
              <a:gd name="connsiteY70" fmla="*/ 509587 h 1009657"/>
              <a:gd name="connsiteX71" fmla="*/ 1343025 w 1423988"/>
              <a:gd name="connsiteY71" fmla="*/ 528637 h 1009657"/>
              <a:gd name="connsiteX72" fmla="*/ 1352550 w 1423988"/>
              <a:gd name="connsiteY72" fmla="*/ 542925 h 1009657"/>
              <a:gd name="connsiteX73" fmla="*/ 1357313 w 1423988"/>
              <a:gd name="connsiteY73" fmla="*/ 557212 h 1009657"/>
              <a:gd name="connsiteX74" fmla="*/ 1371600 w 1423988"/>
              <a:gd name="connsiteY74" fmla="*/ 576262 h 1009657"/>
              <a:gd name="connsiteX75" fmla="*/ 1385888 w 1423988"/>
              <a:gd name="connsiteY75" fmla="*/ 609600 h 1009657"/>
              <a:gd name="connsiteX76" fmla="*/ 1390650 w 1423988"/>
              <a:gd name="connsiteY76" fmla="*/ 628650 h 1009657"/>
              <a:gd name="connsiteX77" fmla="*/ 1395413 w 1423988"/>
              <a:gd name="connsiteY77" fmla="*/ 642937 h 1009657"/>
              <a:gd name="connsiteX78" fmla="*/ 1400175 w 1423988"/>
              <a:gd name="connsiteY78" fmla="*/ 661987 h 1009657"/>
              <a:gd name="connsiteX79" fmla="*/ 1404938 w 1423988"/>
              <a:gd name="connsiteY79" fmla="*/ 676275 h 1009657"/>
              <a:gd name="connsiteX80" fmla="*/ 1414463 w 1423988"/>
              <a:gd name="connsiteY80" fmla="*/ 733425 h 1009657"/>
              <a:gd name="connsiteX81" fmla="*/ 1419225 w 1423988"/>
              <a:gd name="connsiteY81" fmla="*/ 752475 h 1009657"/>
              <a:gd name="connsiteX82" fmla="*/ 1423988 w 1423988"/>
              <a:gd name="connsiteY82" fmla="*/ 781050 h 1009657"/>
              <a:gd name="connsiteX83" fmla="*/ 1419225 w 1423988"/>
              <a:gd name="connsiteY83" fmla="*/ 890587 h 1009657"/>
              <a:gd name="connsiteX84" fmla="*/ 1414463 w 1423988"/>
              <a:gd name="connsiteY84" fmla="*/ 909637 h 1009657"/>
              <a:gd name="connsiteX85" fmla="*/ 1409700 w 1423988"/>
              <a:gd name="connsiteY85" fmla="*/ 942975 h 1009657"/>
              <a:gd name="connsiteX86" fmla="*/ 1404938 w 1423988"/>
              <a:gd name="connsiteY86" fmla="*/ 957262 h 1009657"/>
              <a:gd name="connsiteX87" fmla="*/ 1400175 w 1423988"/>
              <a:gd name="connsiteY87" fmla="*/ 995362 h 1009657"/>
              <a:gd name="connsiteX88" fmla="*/ 1400740 w 1423988"/>
              <a:gd name="connsiteY88" fmla="*/ 1007223 h 1009657"/>
              <a:gd name="connsiteX0" fmla="*/ 1400740 w 1423988"/>
              <a:gd name="connsiteY0" fmla="*/ 1007223 h 1009657"/>
              <a:gd name="connsiteX1" fmla="*/ 30038 w 1423988"/>
              <a:gd name="connsiteY1" fmla="*/ 1005260 h 1009657"/>
              <a:gd name="connsiteX2" fmla="*/ 71438 w 1423988"/>
              <a:gd name="connsiteY2" fmla="*/ 909637 h 1009657"/>
              <a:gd name="connsiteX3" fmla="*/ 90488 w 1423988"/>
              <a:gd name="connsiteY3" fmla="*/ 871537 h 1009657"/>
              <a:gd name="connsiteX4" fmla="*/ 95250 w 1423988"/>
              <a:gd name="connsiteY4" fmla="*/ 857250 h 1009657"/>
              <a:gd name="connsiteX5" fmla="*/ 100013 w 1423988"/>
              <a:gd name="connsiteY5" fmla="*/ 838200 h 1009657"/>
              <a:gd name="connsiteX6" fmla="*/ 109538 w 1423988"/>
              <a:gd name="connsiteY6" fmla="*/ 823912 h 1009657"/>
              <a:gd name="connsiteX7" fmla="*/ 114300 w 1423988"/>
              <a:gd name="connsiteY7" fmla="*/ 809625 h 1009657"/>
              <a:gd name="connsiteX8" fmla="*/ 100013 w 1423988"/>
              <a:gd name="connsiteY8" fmla="*/ 709612 h 1009657"/>
              <a:gd name="connsiteX9" fmla="*/ 95250 w 1423988"/>
              <a:gd name="connsiteY9" fmla="*/ 695325 h 1009657"/>
              <a:gd name="connsiteX10" fmla="*/ 90488 w 1423988"/>
              <a:gd name="connsiteY10" fmla="*/ 681037 h 1009657"/>
              <a:gd name="connsiteX11" fmla="*/ 80963 w 1423988"/>
              <a:gd name="connsiteY11" fmla="*/ 666750 h 1009657"/>
              <a:gd name="connsiteX12" fmla="*/ 66675 w 1423988"/>
              <a:gd name="connsiteY12" fmla="*/ 619125 h 1009657"/>
              <a:gd name="connsiteX13" fmla="*/ 57150 w 1423988"/>
              <a:gd name="connsiteY13" fmla="*/ 595312 h 1009657"/>
              <a:gd name="connsiteX14" fmla="*/ 33338 w 1423988"/>
              <a:gd name="connsiteY14" fmla="*/ 542925 h 1009657"/>
              <a:gd name="connsiteX15" fmla="*/ 19050 w 1423988"/>
              <a:gd name="connsiteY15" fmla="*/ 495300 h 1009657"/>
              <a:gd name="connsiteX16" fmla="*/ 14288 w 1423988"/>
              <a:gd name="connsiteY16" fmla="*/ 481012 h 1009657"/>
              <a:gd name="connsiteX17" fmla="*/ 9525 w 1423988"/>
              <a:gd name="connsiteY17" fmla="*/ 466725 h 1009657"/>
              <a:gd name="connsiteX18" fmla="*/ 0 w 1423988"/>
              <a:gd name="connsiteY18" fmla="*/ 433387 h 1009657"/>
              <a:gd name="connsiteX19" fmla="*/ 4763 w 1423988"/>
              <a:gd name="connsiteY19" fmla="*/ 285750 h 1009657"/>
              <a:gd name="connsiteX20" fmla="*/ 14288 w 1423988"/>
              <a:gd name="connsiteY20" fmla="*/ 257175 h 1009657"/>
              <a:gd name="connsiteX21" fmla="*/ 23813 w 1423988"/>
              <a:gd name="connsiteY21" fmla="*/ 228600 h 1009657"/>
              <a:gd name="connsiteX22" fmla="*/ 52388 w 1423988"/>
              <a:gd name="connsiteY22" fmla="*/ 204787 h 1009657"/>
              <a:gd name="connsiteX23" fmla="*/ 76200 w 1423988"/>
              <a:gd name="connsiteY23" fmla="*/ 185737 h 1009657"/>
              <a:gd name="connsiteX24" fmla="*/ 85725 w 1423988"/>
              <a:gd name="connsiteY24" fmla="*/ 171450 h 1009657"/>
              <a:gd name="connsiteX25" fmla="*/ 100013 w 1423988"/>
              <a:gd name="connsiteY25" fmla="*/ 166687 h 1009657"/>
              <a:gd name="connsiteX26" fmla="*/ 126123 w 1423988"/>
              <a:gd name="connsiteY26" fmla="*/ 142542 h 1009657"/>
              <a:gd name="connsiteX27" fmla="*/ 168819 w 1423988"/>
              <a:gd name="connsiteY27" fmla="*/ 111501 h 1009657"/>
              <a:gd name="connsiteX28" fmla="*/ 207086 w 1423988"/>
              <a:gd name="connsiteY28" fmla="*/ 90153 h 1009657"/>
              <a:gd name="connsiteX29" fmla="*/ 238125 w 1423988"/>
              <a:gd name="connsiteY29" fmla="*/ 80962 h 1009657"/>
              <a:gd name="connsiteX30" fmla="*/ 252413 w 1423988"/>
              <a:gd name="connsiteY30" fmla="*/ 71437 h 1009657"/>
              <a:gd name="connsiteX31" fmla="*/ 266700 w 1423988"/>
              <a:gd name="connsiteY31" fmla="*/ 57150 h 1009657"/>
              <a:gd name="connsiteX32" fmla="*/ 285750 w 1423988"/>
              <a:gd name="connsiteY32" fmla="*/ 52387 h 1009657"/>
              <a:gd name="connsiteX33" fmla="*/ 319088 w 1423988"/>
              <a:gd name="connsiteY33" fmla="*/ 33337 h 1009657"/>
              <a:gd name="connsiteX34" fmla="*/ 338138 w 1423988"/>
              <a:gd name="connsiteY34" fmla="*/ 23812 h 1009657"/>
              <a:gd name="connsiteX35" fmla="*/ 371475 w 1423988"/>
              <a:gd name="connsiteY35" fmla="*/ 14287 h 1009657"/>
              <a:gd name="connsiteX36" fmla="*/ 447675 w 1423988"/>
              <a:gd name="connsiteY36" fmla="*/ 0 h 1009657"/>
              <a:gd name="connsiteX37" fmla="*/ 571500 w 1423988"/>
              <a:gd name="connsiteY37" fmla="*/ 4762 h 1009657"/>
              <a:gd name="connsiteX38" fmla="*/ 585788 w 1423988"/>
              <a:gd name="connsiteY38" fmla="*/ 9525 h 1009657"/>
              <a:gd name="connsiteX39" fmla="*/ 619125 w 1423988"/>
              <a:gd name="connsiteY39" fmla="*/ 14287 h 1009657"/>
              <a:gd name="connsiteX40" fmla="*/ 633413 w 1423988"/>
              <a:gd name="connsiteY40" fmla="*/ 19050 h 1009657"/>
              <a:gd name="connsiteX41" fmla="*/ 647700 w 1423988"/>
              <a:gd name="connsiteY41" fmla="*/ 28575 h 1009657"/>
              <a:gd name="connsiteX42" fmla="*/ 666750 w 1423988"/>
              <a:gd name="connsiteY42" fmla="*/ 33337 h 1009657"/>
              <a:gd name="connsiteX43" fmla="*/ 700088 w 1423988"/>
              <a:gd name="connsiteY43" fmla="*/ 47625 h 1009657"/>
              <a:gd name="connsiteX44" fmla="*/ 733425 w 1423988"/>
              <a:gd name="connsiteY44" fmla="*/ 61912 h 1009657"/>
              <a:gd name="connsiteX45" fmla="*/ 785813 w 1423988"/>
              <a:gd name="connsiteY45" fmla="*/ 85725 h 1009657"/>
              <a:gd name="connsiteX46" fmla="*/ 804863 w 1423988"/>
              <a:gd name="connsiteY46" fmla="*/ 90487 h 1009657"/>
              <a:gd name="connsiteX47" fmla="*/ 819150 w 1423988"/>
              <a:gd name="connsiteY47" fmla="*/ 104775 h 1009657"/>
              <a:gd name="connsiteX48" fmla="*/ 838200 w 1423988"/>
              <a:gd name="connsiteY48" fmla="*/ 109537 h 1009657"/>
              <a:gd name="connsiteX49" fmla="*/ 857250 w 1423988"/>
              <a:gd name="connsiteY49" fmla="*/ 119062 h 1009657"/>
              <a:gd name="connsiteX50" fmla="*/ 885825 w 1423988"/>
              <a:gd name="connsiteY50" fmla="*/ 128587 h 1009657"/>
              <a:gd name="connsiteX51" fmla="*/ 914400 w 1423988"/>
              <a:gd name="connsiteY51" fmla="*/ 142875 h 1009657"/>
              <a:gd name="connsiteX52" fmla="*/ 942975 w 1423988"/>
              <a:gd name="connsiteY52" fmla="*/ 157162 h 1009657"/>
              <a:gd name="connsiteX53" fmla="*/ 971550 w 1423988"/>
              <a:gd name="connsiteY53" fmla="*/ 176212 h 1009657"/>
              <a:gd name="connsiteX54" fmla="*/ 990600 w 1423988"/>
              <a:gd name="connsiteY54" fmla="*/ 185737 h 1009657"/>
              <a:gd name="connsiteX55" fmla="*/ 1004888 w 1423988"/>
              <a:gd name="connsiteY55" fmla="*/ 200025 h 1009657"/>
              <a:gd name="connsiteX56" fmla="*/ 1019175 w 1423988"/>
              <a:gd name="connsiteY56" fmla="*/ 209550 h 1009657"/>
              <a:gd name="connsiteX57" fmla="*/ 1052513 w 1423988"/>
              <a:gd name="connsiteY57" fmla="*/ 233362 h 1009657"/>
              <a:gd name="connsiteX58" fmla="*/ 1066800 w 1423988"/>
              <a:gd name="connsiteY58" fmla="*/ 247650 h 1009657"/>
              <a:gd name="connsiteX59" fmla="*/ 1114425 w 1423988"/>
              <a:gd name="connsiteY59" fmla="*/ 280987 h 1009657"/>
              <a:gd name="connsiteX60" fmla="*/ 1162050 w 1423988"/>
              <a:gd name="connsiteY60" fmla="*/ 319087 h 1009657"/>
              <a:gd name="connsiteX61" fmla="*/ 1181100 w 1423988"/>
              <a:gd name="connsiteY61" fmla="*/ 333375 h 1009657"/>
              <a:gd name="connsiteX62" fmla="*/ 1204913 w 1423988"/>
              <a:gd name="connsiteY62" fmla="*/ 352425 h 1009657"/>
              <a:gd name="connsiteX63" fmla="*/ 1228725 w 1423988"/>
              <a:gd name="connsiteY63" fmla="*/ 381000 h 1009657"/>
              <a:gd name="connsiteX64" fmla="*/ 1257300 w 1423988"/>
              <a:gd name="connsiteY64" fmla="*/ 404812 h 1009657"/>
              <a:gd name="connsiteX65" fmla="*/ 1262063 w 1423988"/>
              <a:gd name="connsiteY65" fmla="*/ 419100 h 1009657"/>
              <a:gd name="connsiteX66" fmla="*/ 1276350 w 1423988"/>
              <a:gd name="connsiteY66" fmla="*/ 428625 h 1009657"/>
              <a:gd name="connsiteX67" fmla="*/ 1290638 w 1423988"/>
              <a:gd name="connsiteY67" fmla="*/ 447675 h 1009657"/>
              <a:gd name="connsiteX68" fmla="*/ 1309688 w 1423988"/>
              <a:gd name="connsiteY68" fmla="*/ 476250 h 1009657"/>
              <a:gd name="connsiteX69" fmla="*/ 1319213 w 1423988"/>
              <a:gd name="connsiteY69" fmla="*/ 495300 h 1009657"/>
              <a:gd name="connsiteX70" fmla="*/ 1333500 w 1423988"/>
              <a:gd name="connsiteY70" fmla="*/ 509587 h 1009657"/>
              <a:gd name="connsiteX71" fmla="*/ 1343025 w 1423988"/>
              <a:gd name="connsiteY71" fmla="*/ 528637 h 1009657"/>
              <a:gd name="connsiteX72" fmla="*/ 1352550 w 1423988"/>
              <a:gd name="connsiteY72" fmla="*/ 542925 h 1009657"/>
              <a:gd name="connsiteX73" fmla="*/ 1357313 w 1423988"/>
              <a:gd name="connsiteY73" fmla="*/ 557212 h 1009657"/>
              <a:gd name="connsiteX74" fmla="*/ 1371600 w 1423988"/>
              <a:gd name="connsiteY74" fmla="*/ 576262 h 1009657"/>
              <a:gd name="connsiteX75" fmla="*/ 1385888 w 1423988"/>
              <a:gd name="connsiteY75" fmla="*/ 609600 h 1009657"/>
              <a:gd name="connsiteX76" fmla="*/ 1390650 w 1423988"/>
              <a:gd name="connsiteY76" fmla="*/ 628650 h 1009657"/>
              <a:gd name="connsiteX77" fmla="*/ 1395413 w 1423988"/>
              <a:gd name="connsiteY77" fmla="*/ 642937 h 1009657"/>
              <a:gd name="connsiteX78" fmla="*/ 1400175 w 1423988"/>
              <a:gd name="connsiteY78" fmla="*/ 661987 h 1009657"/>
              <a:gd name="connsiteX79" fmla="*/ 1404938 w 1423988"/>
              <a:gd name="connsiteY79" fmla="*/ 676275 h 1009657"/>
              <a:gd name="connsiteX80" fmla="*/ 1414463 w 1423988"/>
              <a:gd name="connsiteY80" fmla="*/ 733425 h 1009657"/>
              <a:gd name="connsiteX81" fmla="*/ 1419225 w 1423988"/>
              <a:gd name="connsiteY81" fmla="*/ 752475 h 1009657"/>
              <a:gd name="connsiteX82" fmla="*/ 1423988 w 1423988"/>
              <a:gd name="connsiteY82" fmla="*/ 781050 h 1009657"/>
              <a:gd name="connsiteX83" fmla="*/ 1419225 w 1423988"/>
              <a:gd name="connsiteY83" fmla="*/ 890587 h 1009657"/>
              <a:gd name="connsiteX84" fmla="*/ 1414463 w 1423988"/>
              <a:gd name="connsiteY84" fmla="*/ 909637 h 1009657"/>
              <a:gd name="connsiteX85" fmla="*/ 1409700 w 1423988"/>
              <a:gd name="connsiteY85" fmla="*/ 942975 h 1009657"/>
              <a:gd name="connsiteX86" fmla="*/ 1404938 w 1423988"/>
              <a:gd name="connsiteY86" fmla="*/ 957262 h 1009657"/>
              <a:gd name="connsiteX87" fmla="*/ 1400175 w 1423988"/>
              <a:gd name="connsiteY87" fmla="*/ 995362 h 1009657"/>
              <a:gd name="connsiteX88" fmla="*/ 1400740 w 1423988"/>
              <a:gd name="connsiteY88" fmla="*/ 1007223 h 1009657"/>
              <a:gd name="connsiteX0" fmla="*/ 1400740 w 1423988"/>
              <a:gd name="connsiteY0" fmla="*/ 1007223 h 1009657"/>
              <a:gd name="connsiteX1" fmla="*/ 30038 w 1423988"/>
              <a:gd name="connsiteY1" fmla="*/ 1005260 h 1009657"/>
              <a:gd name="connsiteX2" fmla="*/ 71438 w 1423988"/>
              <a:gd name="connsiteY2" fmla="*/ 909637 h 1009657"/>
              <a:gd name="connsiteX3" fmla="*/ 90488 w 1423988"/>
              <a:gd name="connsiteY3" fmla="*/ 871537 h 1009657"/>
              <a:gd name="connsiteX4" fmla="*/ 95250 w 1423988"/>
              <a:gd name="connsiteY4" fmla="*/ 857250 h 1009657"/>
              <a:gd name="connsiteX5" fmla="*/ 100013 w 1423988"/>
              <a:gd name="connsiteY5" fmla="*/ 838200 h 1009657"/>
              <a:gd name="connsiteX6" fmla="*/ 109538 w 1423988"/>
              <a:gd name="connsiteY6" fmla="*/ 823912 h 1009657"/>
              <a:gd name="connsiteX7" fmla="*/ 114300 w 1423988"/>
              <a:gd name="connsiteY7" fmla="*/ 809625 h 1009657"/>
              <a:gd name="connsiteX8" fmla="*/ 100013 w 1423988"/>
              <a:gd name="connsiteY8" fmla="*/ 709612 h 1009657"/>
              <a:gd name="connsiteX9" fmla="*/ 95250 w 1423988"/>
              <a:gd name="connsiteY9" fmla="*/ 695325 h 1009657"/>
              <a:gd name="connsiteX10" fmla="*/ 90488 w 1423988"/>
              <a:gd name="connsiteY10" fmla="*/ 681037 h 1009657"/>
              <a:gd name="connsiteX11" fmla="*/ 80963 w 1423988"/>
              <a:gd name="connsiteY11" fmla="*/ 666750 h 1009657"/>
              <a:gd name="connsiteX12" fmla="*/ 66675 w 1423988"/>
              <a:gd name="connsiteY12" fmla="*/ 619125 h 1009657"/>
              <a:gd name="connsiteX13" fmla="*/ 57150 w 1423988"/>
              <a:gd name="connsiteY13" fmla="*/ 595312 h 1009657"/>
              <a:gd name="connsiteX14" fmla="*/ 33338 w 1423988"/>
              <a:gd name="connsiteY14" fmla="*/ 542925 h 1009657"/>
              <a:gd name="connsiteX15" fmla="*/ 19050 w 1423988"/>
              <a:gd name="connsiteY15" fmla="*/ 495300 h 1009657"/>
              <a:gd name="connsiteX16" fmla="*/ 14288 w 1423988"/>
              <a:gd name="connsiteY16" fmla="*/ 481012 h 1009657"/>
              <a:gd name="connsiteX17" fmla="*/ 9525 w 1423988"/>
              <a:gd name="connsiteY17" fmla="*/ 466725 h 1009657"/>
              <a:gd name="connsiteX18" fmla="*/ 0 w 1423988"/>
              <a:gd name="connsiteY18" fmla="*/ 433387 h 1009657"/>
              <a:gd name="connsiteX19" fmla="*/ 4763 w 1423988"/>
              <a:gd name="connsiteY19" fmla="*/ 285750 h 1009657"/>
              <a:gd name="connsiteX20" fmla="*/ 14288 w 1423988"/>
              <a:gd name="connsiteY20" fmla="*/ 257175 h 1009657"/>
              <a:gd name="connsiteX21" fmla="*/ 23813 w 1423988"/>
              <a:gd name="connsiteY21" fmla="*/ 228600 h 1009657"/>
              <a:gd name="connsiteX22" fmla="*/ 52388 w 1423988"/>
              <a:gd name="connsiteY22" fmla="*/ 204787 h 1009657"/>
              <a:gd name="connsiteX23" fmla="*/ 76200 w 1423988"/>
              <a:gd name="connsiteY23" fmla="*/ 185737 h 1009657"/>
              <a:gd name="connsiteX24" fmla="*/ 85725 w 1423988"/>
              <a:gd name="connsiteY24" fmla="*/ 171450 h 1009657"/>
              <a:gd name="connsiteX25" fmla="*/ 100013 w 1423988"/>
              <a:gd name="connsiteY25" fmla="*/ 156829 h 1009657"/>
              <a:gd name="connsiteX26" fmla="*/ 126123 w 1423988"/>
              <a:gd name="connsiteY26" fmla="*/ 142542 h 1009657"/>
              <a:gd name="connsiteX27" fmla="*/ 168819 w 1423988"/>
              <a:gd name="connsiteY27" fmla="*/ 111501 h 1009657"/>
              <a:gd name="connsiteX28" fmla="*/ 207086 w 1423988"/>
              <a:gd name="connsiteY28" fmla="*/ 90153 h 1009657"/>
              <a:gd name="connsiteX29" fmla="*/ 238125 w 1423988"/>
              <a:gd name="connsiteY29" fmla="*/ 80962 h 1009657"/>
              <a:gd name="connsiteX30" fmla="*/ 252413 w 1423988"/>
              <a:gd name="connsiteY30" fmla="*/ 71437 h 1009657"/>
              <a:gd name="connsiteX31" fmla="*/ 266700 w 1423988"/>
              <a:gd name="connsiteY31" fmla="*/ 57150 h 1009657"/>
              <a:gd name="connsiteX32" fmla="*/ 285750 w 1423988"/>
              <a:gd name="connsiteY32" fmla="*/ 52387 h 1009657"/>
              <a:gd name="connsiteX33" fmla="*/ 319088 w 1423988"/>
              <a:gd name="connsiteY33" fmla="*/ 33337 h 1009657"/>
              <a:gd name="connsiteX34" fmla="*/ 338138 w 1423988"/>
              <a:gd name="connsiteY34" fmla="*/ 23812 h 1009657"/>
              <a:gd name="connsiteX35" fmla="*/ 371475 w 1423988"/>
              <a:gd name="connsiteY35" fmla="*/ 14287 h 1009657"/>
              <a:gd name="connsiteX36" fmla="*/ 447675 w 1423988"/>
              <a:gd name="connsiteY36" fmla="*/ 0 h 1009657"/>
              <a:gd name="connsiteX37" fmla="*/ 571500 w 1423988"/>
              <a:gd name="connsiteY37" fmla="*/ 4762 h 1009657"/>
              <a:gd name="connsiteX38" fmla="*/ 585788 w 1423988"/>
              <a:gd name="connsiteY38" fmla="*/ 9525 h 1009657"/>
              <a:gd name="connsiteX39" fmla="*/ 619125 w 1423988"/>
              <a:gd name="connsiteY39" fmla="*/ 14287 h 1009657"/>
              <a:gd name="connsiteX40" fmla="*/ 633413 w 1423988"/>
              <a:gd name="connsiteY40" fmla="*/ 19050 h 1009657"/>
              <a:gd name="connsiteX41" fmla="*/ 647700 w 1423988"/>
              <a:gd name="connsiteY41" fmla="*/ 28575 h 1009657"/>
              <a:gd name="connsiteX42" fmla="*/ 666750 w 1423988"/>
              <a:gd name="connsiteY42" fmla="*/ 33337 h 1009657"/>
              <a:gd name="connsiteX43" fmla="*/ 700088 w 1423988"/>
              <a:gd name="connsiteY43" fmla="*/ 47625 h 1009657"/>
              <a:gd name="connsiteX44" fmla="*/ 733425 w 1423988"/>
              <a:gd name="connsiteY44" fmla="*/ 61912 h 1009657"/>
              <a:gd name="connsiteX45" fmla="*/ 785813 w 1423988"/>
              <a:gd name="connsiteY45" fmla="*/ 85725 h 1009657"/>
              <a:gd name="connsiteX46" fmla="*/ 804863 w 1423988"/>
              <a:gd name="connsiteY46" fmla="*/ 90487 h 1009657"/>
              <a:gd name="connsiteX47" fmla="*/ 819150 w 1423988"/>
              <a:gd name="connsiteY47" fmla="*/ 104775 h 1009657"/>
              <a:gd name="connsiteX48" fmla="*/ 838200 w 1423988"/>
              <a:gd name="connsiteY48" fmla="*/ 109537 h 1009657"/>
              <a:gd name="connsiteX49" fmla="*/ 857250 w 1423988"/>
              <a:gd name="connsiteY49" fmla="*/ 119062 h 1009657"/>
              <a:gd name="connsiteX50" fmla="*/ 885825 w 1423988"/>
              <a:gd name="connsiteY50" fmla="*/ 128587 h 1009657"/>
              <a:gd name="connsiteX51" fmla="*/ 914400 w 1423988"/>
              <a:gd name="connsiteY51" fmla="*/ 142875 h 1009657"/>
              <a:gd name="connsiteX52" fmla="*/ 942975 w 1423988"/>
              <a:gd name="connsiteY52" fmla="*/ 157162 h 1009657"/>
              <a:gd name="connsiteX53" fmla="*/ 971550 w 1423988"/>
              <a:gd name="connsiteY53" fmla="*/ 176212 h 1009657"/>
              <a:gd name="connsiteX54" fmla="*/ 990600 w 1423988"/>
              <a:gd name="connsiteY54" fmla="*/ 185737 h 1009657"/>
              <a:gd name="connsiteX55" fmla="*/ 1004888 w 1423988"/>
              <a:gd name="connsiteY55" fmla="*/ 200025 h 1009657"/>
              <a:gd name="connsiteX56" fmla="*/ 1019175 w 1423988"/>
              <a:gd name="connsiteY56" fmla="*/ 209550 h 1009657"/>
              <a:gd name="connsiteX57" fmla="*/ 1052513 w 1423988"/>
              <a:gd name="connsiteY57" fmla="*/ 233362 h 1009657"/>
              <a:gd name="connsiteX58" fmla="*/ 1066800 w 1423988"/>
              <a:gd name="connsiteY58" fmla="*/ 247650 h 1009657"/>
              <a:gd name="connsiteX59" fmla="*/ 1114425 w 1423988"/>
              <a:gd name="connsiteY59" fmla="*/ 280987 h 1009657"/>
              <a:gd name="connsiteX60" fmla="*/ 1162050 w 1423988"/>
              <a:gd name="connsiteY60" fmla="*/ 319087 h 1009657"/>
              <a:gd name="connsiteX61" fmla="*/ 1181100 w 1423988"/>
              <a:gd name="connsiteY61" fmla="*/ 333375 h 1009657"/>
              <a:gd name="connsiteX62" fmla="*/ 1204913 w 1423988"/>
              <a:gd name="connsiteY62" fmla="*/ 352425 h 1009657"/>
              <a:gd name="connsiteX63" fmla="*/ 1228725 w 1423988"/>
              <a:gd name="connsiteY63" fmla="*/ 381000 h 1009657"/>
              <a:gd name="connsiteX64" fmla="*/ 1257300 w 1423988"/>
              <a:gd name="connsiteY64" fmla="*/ 404812 h 1009657"/>
              <a:gd name="connsiteX65" fmla="*/ 1262063 w 1423988"/>
              <a:gd name="connsiteY65" fmla="*/ 419100 h 1009657"/>
              <a:gd name="connsiteX66" fmla="*/ 1276350 w 1423988"/>
              <a:gd name="connsiteY66" fmla="*/ 428625 h 1009657"/>
              <a:gd name="connsiteX67" fmla="*/ 1290638 w 1423988"/>
              <a:gd name="connsiteY67" fmla="*/ 447675 h 1009657"/>
              <a:gd name="connsiteX68" fmla="*/ 1309688 w 1423988"/>
              <a:gd name="connsiteY68" fmla="*/ 476250 h 1009657"/>
              <a:gd name="connsiteX69" fmla="*/ 1319213 w 1423988"/>
              <a:gd name="connsiteY69" fmla="*/ 495300 h 1009657"/>
              <a:gd name="connsiteX70" fmla="*/ 1333500 w 1423988"/>
              <a:gd name="connsiteY70" fmla="*/ 509587 h 1009657"/>
              <a:gd name="connsiteX71" fmla="*/ 1343025 w 1423988"/>
              <a:gd name="connsiteY71" fmla="*/ 528637 h 1009657"/>
              <a:gd name="connsiteX72" fmla="*/ 1352550 w 1423988"/>
              <a:gd name="connsiteY72" fmla="*/ 542925 h 1009657"/>
              <a:gd name="connsiteX73" fmla="*/ 1357313 w 1423988"/>
              <a:gd name="connsiteY73" fmla="*/ 557212 h 1009657"/>
              <a:gd name="connsiteX74" fmla="*/ 1371600 w 1423988"/>
              <a:gd name="connsiteY74" fmla="*/ 576262 h 1009657"/>
              <a:gd name="connsiteX75" fmla="*/ 1385888 w 1423988"/>
              <a:gd name="connsiteY75" fmla="*/ 609600 h 1009657"/>
              <a:gd name="connsiteX76" fmla="*/ 1390650 w 1423988"/>
              <a:gd name="connsiteY76" fmla="*/ 628650 h 1009657"/>
              <a:gd name="connsiteX77" fmla="*/ 1395413 w 1423988"/>
              <a:gd name="connsiteY77" fmla="*/ 642937 h 1009657"/>
              <a:gd name="connsiteX78" fmla="*/ 1400175 w 1423988"/>
              <a:gd name="connsiteY78" fmla="*/ 661987 h 1009657"/>
              <a:gd name="connsiteX79" fmla="*/ 1404938 w 1423988"/>
              <a:gd name="connsiteY79" fmla="*/ 676275 h 1009657"/>
              <a:gd name="connsiteX80" fmla="*/ 1414463 w 1423988"/>
              <a:gd name="connsiteY80" fmla="*/ 733425 h 1009657"/>
              <a:gd name="connsiteX81" fmla="*/ 1419225 w 1423988"/>
              <a:gd name="connsiteY81" fmla="*/ 752475 h 1009657"/>
              <a:gd name="connsiteX82" fmla="*/ 1423988 w 1423988"/>
              <a:gd name="connsiteY82" fmla="*/ 781050 h 1009657"/>
              <a:gd name="connsiteX83" fmla="*/ 1419225 w 1423988"/>
              <a:gd name="connsiteY83" fmla="*/ 890587 h 1009657"/>
              <a:gd name="connsiteX84" fmla="*/ 1414463 w 1423988"/>
              <a:gd name="connsiteY84" fmla="*/ 909637 h 1009657"/>
              <a:gd name="connsiteX85" fmla="*/ 1409700 w 1423988"/>
              <a:gd name="connsiteY85" fmla="*/ 942975 h 1009657"/>
              <a:gd name="connsiteX86" fmla="*/ 1404938 w 1423988"/>
              <a:gd name="connsiteY86" fmla="*/ 957262 h 1009657"/>
              <a:gd name="connsiteX87" fmla="*/ 1400175 w 1423988"/>
              <a:gd name="connsiteY87" fmla="*/ 995362 h 1009657"/>
              <a:gd name="connsiteX88" fmla="*/ 1400740 w 1423988"/>
              <a:gd name="connsiteY88" fmla="*/ 1007223 h 1009657"/>
              <a:gd name="connsiteX0" fmla="*/ 1400740 w 1423988"/>
              <a:gd name="connsiteY0" fmla="*/ 1007223 h 1009657"/>
              <a:gd name="connsiteX1" fmla="*/ 30038 w 1423988"/>
              <a:gd name="connsiteY1" fmla="*/ 1005260 h 1009657"/>
              <a:gd name="connsiteX2" fmla="*/ 71438 w 1423988"/>
              <a:gd name="connsiteY2" fmla="*/ 909637 h 1009657"/>
              <a:gd name="connsiteX3" fmla="*/ 90488 w 1423988"/>
              <a:gd name="connsiteY3" fmla="*/ 871537 h 1009657"/>
              <a:gd name="connsiteX4" fmla="*/ 95250 w 1423988"/>
              <a:gd name="connsiteY4" fmla="*/ 857250 h 1009657"/>
              <a:gd name="connsiteX5" fmla="*/ 100013 w 1423988"/>
              <a:gd name="connsiteY5" fmla="*/ 838200 h 1009657"/>
              <a:gd name="connsiteX6" fmla="*/ 109538 w 1423988"/>
              <a:gd name="connsiteY6" fmla="*/ 823912 h 1009657"/>
              <a:gd name="connsiteX7" fmla="*/ 114300 w 1423988"/>
              <a:gd name="connsiteY7" fmla="*/ 809625 h 1009657"/>
              <a:gd name="connsiteX8" fmla="*/ 100013 w 1423988"/>
              <a:gd name="connsiteY8" fmla="*/ 709612 h 1009657"/>
              <a:gd name="connsiteX9" fmla="*/ 95250 w 1423988"/>
              <a:gd name="connsiteY9" fmla="*/ 695325 h 1009657"/>
              <a:gd name="connsiteX10" fmla="*/ 90488 w 1423988"/>
              <a:gd name="connsiteY10" fmla="*/ 681037 h 1009657"/>
              <a:gd name="connsiteX11" fmla="*/ 80963 w 1423988"/>
              <a:gd name="connsiteY11" fmla="*/ 666750 h 1009657"/>
              <a:gd name="connsiteX12" fmla="*/ 66675 w 1423988"/>
              <a:gd name="connsiteY12" fmla="*/ 619125 h 1009657"/>
              <a:gd name="connsiteX13" fmla="*/ 57150 w 1423988"/>
              <a:gd name="connsiteY13" fmla="*/ 595312 h 1009657"/>
              <a:gd name="connsiteX14" fmla="*/ 33338 w 1423988"/>
              <a:gd name="connsiteY14" fmla="*/ 542925 h 1009657"/>
              <a:gd name="connsiteX15" fmla="*/ 19050 w 1423988"/>
              <a:gd name="connsiteY15" fmla="*/ 495300 h 1009657"/>
              <a:gd name="connsiteX16" fmla="*/ 14288 w 1423988"/>
              <a:gd name="connsiteY16" fmla="*/ 481012 h 1009657"/>
              <a:gd name="connsiteX17" fmla="*/ 9525 w 1423988"/>
              <a:gd name="connsiteY17" fmla="*/ 466725 h 1009657"/>
              <a:gd name="connsiteX18" fmla="*/ 0 w 1423988"/>
              <a:gd name="connsiteY18" fmla="*/ 433387 h 1009657"/>
              <a:gd name="connsiteX19" fmla="*/ 4763 w 1423988"/>
              <a:gd name="connsiteY19" fmla="*/ 285750 h 1009657"/>
              <a:gd name="connsiteX20" fmla="*/ 14288 w 1423988"/>
              <a:gd name="connsiteY20" fmla="*/ 257175 h 1009657"/>
              <a:gd name="connsiteX21" fmla="*/ 23813 w 1423988"/>
              <a:gd name="connsiteY21" fmla="*/ 228600 h 1009657"/>
              <a:gd name="connsiteX22" fmla="*/ 52388 w 1423988"/>
              <a:gd name="connsiteY22" fmla="*/ 204787 h 1009657"/>
              <a:gd name="connsiteX23" fmla="*/ 76200 w 1423988"/>
              <a:gd name="connsiteY23" fmla="*/ 185737 h 1009657"/>
              <a:gd name="connsiteX24" fmla="*/ 85725 w 1423988"/>
              <a:gd name="connsiteY24" fmla="*/ 171450 h 1009657"/>
              <a:gd name="connsiteX25" fmla="*/ 100013 w 1423988"/>
              <a:gd name="connsiteY25" fmla="*/ 156829 h 1009657"/>
              <a:gd name="connsiteX26" fmla="*/ 126123 w 1423988"/>
              <a:gd name="connsiteY26" fmla="*/ 142542 h 1009657"/>
              <a:gd name="connsiteX27" fmla="*/ 168819 w 1423988"/>
              <a:gd name="connsiteY27" fmla="*/ 111501 h 1009657"/>
              <a:gd name="connsiteX28" fmla="*/ 207086 w 1423988"/>
              <a:gd name="connsiteY28" fmla="*/ 90153 h 1009657"/>
              <a:gd name="connsiteX29" fmla="*/ 252413 w 1423988"/>
              <a:gd name="connsiteY29" fmla="*/ 71437 h 1009657"/>
              <a:gd name="connsiteX30" fmla="*/ 266700 w 1423988"/>
              <a:gd name="connsiteY30" fmla="*/ 57150 h 1009657"/>
              <a:gd name="connsiteX31" fmla="*/ 285750 w 1423988"/>
              <a:gd name="connsiteY31" fmla="*/ 52387 h 1009657"/>
              <a:gd name="connsiteX32" fmla="*/ 319088 w 1423988"/>
              <a:gd name="connsiteY32" fmla="*/ 33337 h 1009657"/>
              <a:gd name="connsiteX33" fmla="*/ 338138 w 1423988"/>
              <a:gd name="connsiteY33" fmla="*/ 23812 h 1009657"/>
              <a:gd name="connsiteX34" fmla="*/ 371475 w 1423988"/>
              <a:gd name="connsiteY34" fmla="*/ 14287 h 1009657"/>
              <a:gd name="connsiteX35" fmla="*/ 447675 w 1423988"/>
              <a:gd name="connsiteY35" fmla="*/ 0 h 1009657"/>
              <a:gd name="connsiteX36" fmla="*/ 571500 w 1423988"/>
              <a:gd name="connsiteY36" fmla="*/ 4762 h 1009657"/>
              <a:gd name="connsiteX37" fmla="*/ 585788 w 1423988"/>
              <a:gd name="connsiteY37" fmla="*/ 9525 h 1009657"/>
              <a:gd name="connsiteX38" fmla="*/ 619125 w 1423988"/>
              <a:gd name="connsiteY38" fmla="*/ 14287 h 1009657"/>
              <a:gd name="connsiteX39" fmla="*/ 633413 w 1423988"/>
              <a:gd name="connsiteY39" fmla="*/ 19050 h 1009657"/>
              <a:gd name="connsiteX40" fmla="*/ 647700 w 1423988"/>
              <a:gd name="connsiteY40" fmla="*/ 28575 h 1009657"/>
              <a:gd name="connsiteX41" fmla="*/ 666750 w 1423988"/>
              <a:gd name="connsiteY41" fmla="*/ 33337 h 1009657"/>
              <a:gd name="connsiteX42" fmla="*/ 700088 w 1423988"/>
              <a:gd name="connsiteY42" fmla="*/ 47625 h 1009657"/>
              <a:gd name="connsiteX43" fmla="*/ 733425 w 1423988"/>
              <a:gd name="connsiteY43" fmla="*/ 61912 h 1009657"/>
              <a:gd name="connsiteX44" fmla="*/ 785813 w 1423988"/>
              <a:gd name="connsiteY44" fmla="*/ 85725 h 1009657"/>
              <a:gd name="connsiteX45" fmla="*/ 804863 w 1423988"/>
              <a:gd name="connsiteY45" fmla="*/ 90487 h 1009657"/>
              <a:gd name="connsiteX46" fmla="*/ 819150 w 1423988"/>
              <a:gd name="connsiteY46" fmla="*/ 104775 h 1009657"/>
              <a:gd name="connsiteX47" fmla="*/ 838200 w 1423988"/>
              <a:gd name="connsiteY47" fmla="*/ 109537 h 1009657"/>
              <a:gd name="connsiteX48" fmla="*/ 857250 w 1423988"/>
              <a:gd name="connsiteY48" fmla="*/ 119062 h 1009657"/>
              <a:gd name="connsiteX49" fmla="*/ 885825 w 1423988"/>
              <a:gd name="connsiteY49" fmla="*/ 128587 h 1009657"/>
              <a:gd name="connsiteX50" fmla="*/ 914400 w 1423988"/>
              <a:gd name="connsiteY50" fmla="*/ 142875 h 1009657"/>
              <a:gd name="connsiteX51" fmla="*/ 942975 w 1423988"/>
              <a:gd name="connsiteY51" fmla="*/ 157162 h 1009657"/>
              <a:gd name="connsiteX52" fmla="*/ 971550 w 1423988"/>
              <a:gd name="connsiteY52" fmla="*/ 176212 h 1009657"/>
              <a:gd name="connsiteX53" fmla="*/ 990600 w 1423988"/>
              <a:gd name="connsiteY53" fmla="*/ 185737 h 1009657"/>
              <a:gd name="connsiteX54" fmla="*/ 1004888 w 1423988"/>
              <a:gd name="connsiteY54" fmla="*/ 200025 h 1009657"/>
              <a:gd name="connsiteX55" fmla="*/ 1019175 w 1423988"/>
              <a:gd name="connsiteY55" fmla="*/ 209550 h 1009657"/>
              <a:gd name="connsiteX56" fmla="*/ 1052513 w 1423988"/>
              <a:gd name="connsiteY56" fmla="*/ 233362 h 1009657"/>
              <a:gd name="connsiteX57" fmla="*/ 1066800 w 1423988"/>
              <a:gd name="connsiteY57" fmla="*/ 247650 h 1009657"/>
              <a:gd name="connsiteX58" fmla="*/ 1114425 w 1423988"/>
              <a:gd name="connsiteY58" fmla="*/ 280987 h 1009657"/>
              <a:gd name="connsiteX59" fmla="*/ 1162050 w 1423988"/>
              <a:gd name="connsiteY59" fmla="*/ 319087 h 1009657"/>
              <a:gd name="connsiteX60" fmla="*/ 1181100 w 1423988"/>
              <a:gd name="connsiteY60" fmla="*/ 333375 h 1009657"/>
              <a:gd name="connsiteX61" fmla="*/ 1204913 w 1423988"/>
              <a:gd name="connsiteY61" fmla="*/ 352425 h 1009657"/>
              <a:gd name="connsiteX62" fmla="*/ 1228725 w 1423988"/>
              <a:gd name="connsiteY62" fmla="*/ 381000 h 1009657"/>
              <a:gd name="connsiteX63" fmla="*/ 1257300 w 1423988"/>
              <a:gd name="connsiteY63" fmla="*/ 404812 h 1009657"/>
              <a:gd name="connsiteX64" fmla="*/ 1262063 w 1423988"/>
              <a:gd name="connsiteY64" fmla="*/ 419100 h 1009657"/>
              <a:gd name="connsiteX65" fmla="*/ 1276350 w 1423988"/>
              <a:gd name="connsiteY65" fmla="*/ 428625 h 1009657"/>
              <a:gd name="connsiteX66" fmla="*/ 1290638 w 1423988"/>
              <a:gd name="connsiteY66" fmla="*/ 447675 h 1009657"/>
              <a:gd name="connsiteX67" fmla="*/ 1309688 w 1423988"/>
              <a:gd name="connsiteY67" fmla="*/ 476250 h 1009657"/>
              <a:gd name="connsiteX68" fmla="*/ 1319213 w 1423988"/>
              <a:gd name="connsiteY68" fmla="*/ 495300 h 1009657"/>
              <a:gd name="connsiteX69" fmla="*/ 1333500 w 1423988"/>
              <a:gd name="connsiteY69" fmla="*/ 509587 h 1009657"/>
              <a:gd name="connsiteX70" fmla="*/ 1343025 w 1423988"/>
              <a:gd name="connsiteY70" fmla="*/ 528637 h 1009657"/>
              <a:gd name="connsiteX71" fmla="*/ 1352550 w 1423988"/>
              <a:gd name="connsiteY71" fmla="*/ 542925 h 1009657"/>
              <a:gd name="connsiteX72" fmla="*/ 1357313 w 1423988"/>
              <a:gd name="connsiteY72" fmla="*/ 557212 h 1009657"/>
              <a:gd name="connsiteX73" fmla="*/ 1371600 w 1423988"/>
              <a:gd name="connsiteY73" fmla="*/ 576262 h 1009657"/>
              <a:gd name="connsiteX74" fmla="*/ 1385888 w 1423988"/>
              <a:gd name="connsiteY74" fmla="*/ 609600 h 1009657"/>
              <a:gd name="connsiteX75" fmla="*/ 1390650 w 1423988"/>
              <a:gd name="connsiteY75" fmla="*/ 628650 h 1009657"/>
              <a:gd name="connsiteX76" fmla="*/ 1395413 w 1423988"/>
              <a:gd name="connsiteY76" fmla="*/ 642937 h 1009657"/>
              <a:gd name="connsiteX77" fmla="*/ 1400175 w 1423988"/>
              <a:gd name="connsiteY77" fmla="*/ 661987 h 1009657"/>
              <a:gd name="connsiteX78" fmla="*/ 1404938 w 1423988"/>
              <a:gd name="connsiteY78" fmla="*/ 676275 h 1009657"/>
              <a:gd name="connsiteX79" fmla="*/ 1414463 w 1423988"/>
              <a:gd name="connsiteY79" fmla="*/ 733425 h 1009657"/>
              <a:gd name="connsiteX80" fmla="*/ 1419225 w 1423988"/>
              <a:gd name="connsiteY80" fmla="*/ 752475 h 1009657"/>
              <a:gd name="connsiteX81" fmla="*/ 1423988 w 1423988"/>
              <a:gd name="connsiteY81" fmla="*/ 781050 h 1009657"/>
              <a:gd name="connsiteX82" fmla="*/ 1419225 w 1423988"/>
              <a:gd name="connsiteY82" fmla="*/ 890587 h 1009657"/>
              <a:gd name="connsiteX83" fmla="*/ 1414463 w 1423988"/>
              <a:gd name="connsiteY83" fmla="*/ 909637 h 1009657"/>
              <a:gd name="connsiteX84" fmla="*/ 1409700 w 1423988"/>
              <a:gd name="connsiteY84" fmla="*/ 942975 h 1009657"/>
              <a:gd name="connsiteX85" fmla="*/ 1404938 w 1423988"/>
              <a:gd name="connsiteY85" fmla="*/ 957262 h 1009657"/>
              <a:gd name="connsiteX86" fmla="*/ 1400175 w 1423988"/>
              <a:gd name="connsiteY86" fmla="*/ 995362 h 1009657"/>
              <a:gd name="connsiteX87" fmla="*/ 1400740 w 1423988"/>
              <a:gd name="connsiteY87" fmla="*/ 1007223 h 1009657"/>
              <a:gd name="connsiteX0" fmla="*/ 1400740 w 1423988"/>
              <a:gd name="connsiteY0" fmla="*/ 1007223 h 1009657"/>
              <a:gd name="connsiteX1" fmla="*/ 30038 w 1423988"/>
              <a:gd name="connsiteY1" fmla="*/ 1005260 h 1009657"/>
              <a:gd name="connsiteX2" fmla="*/ 71438 w 1423988"/>
              <a:gd name="connsiteY2" fmla="*/ 909637 h 1009657"/>
              <a:gd name="connsiteX3" fmla="*/ 90488 w 1423988"/>
              <a:gd name="connsiteY3" fmla="*/ 871537 h 1009657"/>
              <a:gd name="connsiteX4" fmla="*/ 95250 w 1423988"/>
              <a:gd name="connsiteY4" fmla="*/ 857250 h 1009657"/>
              <a:gd name="connsiteX5" fmla="*/ 100013 w 1423988"/>
              <a:gd name="connsiteY5" fmla="*/ 838200 h 1009657"/>
              <a:gd name="connsiteX6" fmla="*/ 109538 w 1423988"/>
              <a:gd name="connsiteY6" fmla="*/ 823912 h 1009657"/>
              <a:gd name="connsiteX7" fmla="*/ 114300 w 1423988"/>
              <a:gd name="connsiteY7" fmla="*/ 809625 h 1009657"/>
              <a:gd name="connsiteX8" fmla="*/ 100013 w 1423988"/>
              <a:gd name="connsiteY8" fmla="*/ 709612 h 1009657"/>
              <a:gd name="connsiteX9" fmla="*/ 95250 w 1423988"/>
              <a:gd name="connsiteY9" fmla="*/ 695325 h 1009657"/>
              <a:gd name="connsiteX10" fmla="*/ 90488 w 1423988"/>
              <a:gd name="connsiteY10" fmla="*/ 681037 h 1009657"/>
              <a:gd name="connsiteX11" fmla="*/ 80963 w 1423988"/>
              <a:gd name="connsiteY11" fmla="*/ 666750 h 1009657"/>
              <a:gd name="connsiteX12" fmla="*/ 66675 w 1423988"/>
              <a:gd name="connsiteY12" fmla="*/ 619125 h 1009657"/>
              <a:gd name="connsiteX13" fmla="*/ 57150 w 1423988"/>
              <a:gd name="connsiteY13" fmla="*/ 595312 h 1009657"/>
              <a:gd name="connsiteX14" fmla="*/ 33338 w 1423988"/>
              <a:gd name="connsiteY14" fmla="*/ 542925 h 1009657"/>
              <a:gd name="connsiteX15" fmla="*/ 19050 w 1423988"/>
              <a:gd name="connsiteY15" fmla="*/ 495300 h 1009657"/>
              <a:gd name="connsiteX16" fmla="*/ 14288 w 1423988"/>
              <a:gd name="connsiteY16" fmla="*/ 481012 h 1009657"/>
              <a:gd name="connsiteX17" fmla="*/ 9525 w 1423988"/>
              <a:gd name="connsiteY17" fmla="*/ 466725 h 1009657"/>
              <a:gd name="connsiteX18" fmla="*/ 0 w 1423988"/>
              <a:gd name="connsiteY18" fmla="*/ 433387 h 1009657"/>
              <a:gd name="connsiteX19" fmla="*/ 4763 w 1423988"/>
              <a:gd name="connsiteY19" fmla="*/ 285750 h 1009657"/>
              <a:gd name="connsiteX20" fmla="*/ 14288 w 1423988"/>
              <a:gd name="connsiteY20" fmla="*/ 257175 h 1009657"/>
              <a:gd name="connsiteX21" fmla="*/ 23813 w 1423988"/>
              <a:gd name="connsiteY21" fmla="*/ 228600 h 1009657"/>
              <a:gd name="connsiteX22" fmla="*/ 52388 w 1423988"/>
              <a:gd name="connsiteY22" fmla="*/ 204787 h 1009657"/>
              <a:gd name="connsiteX23" fmla="*/ 76200 w 1423988"/>
              <a:gd name="connsiteY23" fmla="*/ 185737 h 1009657"/>
              <a:gd name="connsiteX24" fmla="*/ 85725 w 1423988"/>
              <a:gd name="connsiteY24" fmla="*/ 171450 h 1009657"/>
              <a:gd name="connsiteX25" fmla="*/ 100013 w 1423988"/>
              <a:gd name="connsiteY25" fmla="*/ 156829 h 1009657"/>
              <a:gd name="connsiteX26" fmla="*/ 126123 w 1423988"/>
              <a:gd name="connsiteY26" fmla="*/ 142542 h 1009657"/>
              <a:gd name="connsiteX27" fmla="*/ 168819 w 1423988"/>
              <a:gd name="connsiteY27" fmla="*/ 111501 h 1009657"/>
              <a:gd name="connsiteX28" fmla="*/ 207086 w 1423988"/>
              <a:gd name="connsiteY28" fmla="*/ 90153 h 1009657"/>
              <a:gd name="connsiteX29" fmla="*/ 266700 w 1423988"/>
              <a:gd name="connsiteY29" fmla="*/ 57150 h 1009657"/>
              <a:gd name="connsiteX30" fmla="*/ 285750 w 1423988"/>
              <a:gd name="connsiteY30" fmla="*/ 52387 h 1009657"/>
              <a:gd name="connsiteX31" fmla="*/ 319088 w 1423988"/>
              <a:gd name="connsiteY31" fmla="*/ 33337 h 1009657"/>
              <a:gd name="connsiteX32" fmla="*/ 338138 w 1423988"/>
              <a:gd name="connsiteY32" fmla="*/ 23812 h 1009657"/>
              <a:gd name="connsiteX33" fmla="*/ 371475 w 1423988"/>
              <a:gd name="connsiteY33" fmla="*/ 14287 h 1009657"/>
              <a:gd name="connsiteX34" fmla="*/ 447675 w 1423988"/>
              <a:gd name="connsiteY34" fmla="*/ 0 h 1009657"/>
              <a:gd name="connsiteX35" fmla="*/ 571500 w 1423988"/>
              <a:gd name="connsiteY35" fmla="*/ 4762 h 1009657"/>
              <a:gd name="connsiteX36" fmla="*/ 585788 w 1423988"/>
              <a:gd name="connsiteY36" fmla="*/ 9525 h 1009657"/>
              <a:gd name="connsiteX37" fmla="*/ 619125 w 1423988"/>
              <a:gd name="connsiteY37" fmla="*/ 14287 h 1009657"/>
              <a:gd name="connsiteX38" fmla="*/ 633413 w 1423988"/>
              <a:gd name="connsiteY38" fmla="*/ 19050 h 1009657"/>
              <a:gd name="connsiteX39" fmla="*/ 647700 w 1423988"/>
              <a:gd name="connsiteY39" fmla="*/ 28575 h 1009657"/>
              <a:gd name="connsiteX40" fmla="*/ 666750 w 1423988"/>
              <a:gd name="connsiteY40" fmla="*/ 33337 h 1009657"/>
              <a:gd name="connsiteX41" fmla="*/ 700088 w 1423988"/>
              <a:gd name="connsiteY41" fmla="*/ 47625 h 1009657"/>
              <a:gd name="connsiteX42" fmla="*/ 733425 w 1423988"/>
              <a:gd name="connsiteY42" fmla="*/ 61912 h 1009657"/>
              <a:gd name="connsiteX43" fmla="*/ 785813 w 1423988"/>
              <a:gd name="connsiteY43" fmla="*/ 85725 h 1009657"/>
              <a:gd name="connsiteX44" fmla="*/ 804863 w 1423988"/>
              <a:gd name="connsiteY44" fmla="*/ 90487 h 1009657"/>
              <a:gd name="connsiteX45" fmla="*/ 819150 w 1423988"/>
              <a:gd name="connsiteY45" fmla="*/ 104775 h 1009657"/>
              <a:gd name="connsiteX46" fmla="*/ 838200 w 1423988"/>
              <a:gd name="connsiteY46" fmla="*/ 109537 h 1009657"/>
              <a:gd name="connsiteX47" fmla="*/ 857250 w 1423988"/>
              <a:gd name="connsiteY47" fmla="*/ 119062 h 1009657"/>
              <a:gd name="connsiteX48" fmla="*/ 885825 w 1423988"/>
              <a:gd name="connsiteY48" fmla="*/ 128587 h 1009657"/>
              <a:gd name="connsiteX49" fmla="*/ 914400 w 1423988"/>
              <a:gd name="connsiteY49" fmla="*/ 142875 h 1009657"/>
              <a:gd name="connsiteX50" fmla="*/ 942975 w 1423988"/>
              <a:gd name="connsiteY50" fmla="*/ 157162 h 1009657"/>
              <a:gd name="connsiteX51" fmla="*/ 971550 w 1423988"/>
              <a:gd name="connsiteY51" fmla="*/ 176212 h 1009657"/>
              <a:gd name="connsiteX52" fmla="*/ 990600 w 1423988"/>
              <a:gd name="connsiteY52" fmla="*/ 185737 h 1009657"/>
              <a:gd name="connsiteX53" fmla="*/ 1004888 w 1423988"/>
              <a:gd name="connsiteY53" fmla="*/ 200025 h 1009657"/>
              <a:gd name="connsiteX54" fmla="*/ 1019175 w 1423988"/>
              <a:gd name="connsiteY54" fmla="*/ 209550 h 1009657"/>
              <a:gd name="connsiteX55" fmla="*/ 1052513 w 1423988"/>
              <a:gd name="connsiteY55" fmla="*/ 233362 h 1009657"/>
              <a:gd name="connsiteX56" fmla="*/ 1066800 w 1423988"/>
              <a:gd name="connsiteY56" fmla="*/ 247650 h 1009657"/>
              <a:gd name="connsiteX57" fmla="*/ 1114425 w 1423988"/>
              <a:gd name="connsiteY57" fmla="*/ 280987 h 1009657"/>
              <a:gd name="connsiteX58" fmla="*/ 1162050 w 1423988"/>
              <a:gd name="connsiteY58" fmla="*/ 319087 h 1009657"/>
              <a:gd name="connsiteX59" fmla="*/ 1181100 w 1423988"/>
              <a:gd name="connsiteY59" fmla="*/ 333375 h 1009657"/>
              <a:gd name="connsiteX60" fmla="*/ 1204913 w 1423988"/>
              <a:gd name="connsiteY60" fmla="*/ 352425 h 1009657"/>
              <a:gd name="connsiteX61" fmla="*/ 1228725 w 1423988"/>
              <a:gd name="connsiteY61" fmla="*/ 381000 h 1009657"/>
              <a:gd name="connsiteX62" fmla="*/ 1257300 w 1423988"/>
              <a:gd name="connsiteY62" fmla="*/ 404812 h 1009657"/>
              <a:gd name="connsiteX63" fmla="*/ 1262063 w 1423988"/>
              <a:gd name="connsiteY63" fmla="*/ 419100 h 1009657"/>
              <a:gd name="connsiteX64" fmla="*/ 1276350 w 1423988"/>
              <a:gd name="connsiteY64" fmla="*/ 428625 h 1009657"/>
              <a:gd name="connsiteX65" fmla="*/ 1290638 w 1423988"/>
              <a:gd name="connsiteY65" fmla="*/ 447675 h 1009657"/>
              <a:gd name="connsiteX66" fmla="*/ 1309688 w 1423988"/>
              <a:gd name="connsiteY66" fmla="*/ 476250 h 1009657"/>
              <a:gd name="connsiteX67" fmla="*/ 1319213 w 1423988"/>
              <a:gd name="connsiteY67" fmla="*/ 495300 h 1009657"/>
              <a:gd name="connsiteX68" fmla="*/ 1333500 w 1423988"/>
              <a:gd name="connsiteY68" fmla="*/ 509587 h 1009657"/>
              <a:gd name="connsiteX69" fmla="*/ 1343025 w 1423988"/>
              <a:gd name="connsiteY69" fmla="*/ 528637 h 1009657"/>
              <a:gd name="connsiteX70" fmla="*/ 1352550 w 1423988"/>
              <a:gd name="connsiteY70" fmla="*/ 542925 h 1009657"/>
              <a:gd name="connsiteX71" fmla="*/ 1357313 w 1423988"/>
              <a:gd name="connsiteY71" fmla="*/ 557212 h 1009657"/>
              <a:gd name="connsiteX72" fmla="*/ 1371600 w 1423988"/>
              <a:gd name="connsiteY72" fmla="*/ 576262 h 1009657"/>
              <a:gd name="connsiteX73" fmla="*/ 1385888 w 1423988"/>
              <a:gd name="connsiteY73" fmla="*/ 609600 h 1009657"/>
              <a:gd name="connsiteX74" fmla="*/ 1390650 w 1423988"/>
              <a:gd name="connsiteY74" fmla="*/ 628650 h 1009657"/>
              <a:gd name="connsiteX75" fmla="*/ 1395413 w 1423988"/>
              <a:gd name="connsiteY75" fmla="*/ 642937 h 1009657"/>
              <a:gd name="connsiteX76" fmla="*/ 1400175 w 1423988"/>
              <a:gd name="connsiteY76" fmla="*/ 661987 h 1009657"/>
              <a:gd name="connsiteX77" fmla="*/ 1404938 w 1423988"/>
              <a:gd name="connsiteY77" fmla="*/ 676275 h 1009657"/>
              <a:gd name="connsiteX78" fmla="*/ 1414463 w 1423988"/>
              <a:gd name="connsiteY78" fmla="*/ 733425 h 1009657"/>
              <a:gd name="connsiteX79" fmla="*/ 1419225 w 1423988"/>
              <a:gd name="connsiteY79" fmla="*/ 752475 h 1009657"/>
              <a:gd name="connsiteX80" fmla="*/ 1423988 w 1423988"/>
              <a:gd name="connsiteY80" fmla="*/ 781050 h 1009657"/>
              <a:gd name="connsiteX81" fmla="*/ 1419225 w 1423988"/>
              <a:gd name="connsiteY81" fmla="*/ 890587 h 1009657"/>
              <a:gd name="connsiteX82" fmla="*/ 1414463 w 1423988"/>
              <a:gd name="connsiteY82" fmla="*/ 909637 h 1009657"/>
              <a:gd name="connsiteX83" fmla="*/ 1409700 w 1423988"/>
              <a:gd name="connsiteY83" fmla="*/ 942975 h 1009657"/>
              <a:gd name="connsiteX84" fmla="*/ 1404938 w 1423988"/>
              <a:gd name="connsiteY84" fmla="*/ 957262 h 1009657"/>
              <a:gd name="connsiteX85" fmla="*/ 1400175 w 1423988"/>
              <a:gd name="connsiteY85" fmla="*/ 995362 h 1009657"/>
              <a:gd name="connsiteX86" fmla="*/ 1400740 w 1423988"/>
              <a:gd name="connsiteY86" fmla="*/ 1007223 h 1009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</a:cxnLst>
            <a:rect l="l" t="t" r="r" b="b"/>
            <a:pathLst>
              <a:path w="1423988" h="1009657">
                <a:moveTo>
                  <a:pt x="1400740" y="1007223"/>
                </a:moveTo>
                <a:cubicBezTo>
                  <a:pt x="1403915" y="1002461"/>
                  <a:pt x="26374" y="1009657"/>
                  <a:pt x="30038" y="1005260"/>
                </a:cubicBezTo>
                <a:cubicBezTo>
                  <a:pt x="34350" y="1000086"/>
                  <a:pt x="67822" y="915319"/>
                  <a:pt x="71438" y="909637"/>
                </a:cubicBezTo>
                <a:cubicBezTo>
                  <a:pt x="79061" y="897658"/>
                  <a:pt x="85998" y="885007"/>
                  <a:pt x="90488" y="871537"/>
                </a:cubicBezTo>
                <a:cubicBezTo>
                  <a:pt x="92075" y="866775"/>
                  <a:pt x="93871" y="862077"/>
                  <a:pt x="95250" y="857250"/>
                </a:cubicBezTo>
                <a:cubicBezTo>
                  <a:pt x="97048" y="850956"/>
                  <a:pt x="97435" y="844216"/>
                  <a:pt x="100013" y="838200"/>
                </a:cubicBezTo>
                <a:cubicBezTo>
                  <a:pt x="102268" y="832939"/>
                  <a:pt x="106363" y="828675"/>
                  <a:pt x="109538" y="823912"/>
                </a:cubicBezTo>
                <a:cubicBezTo>
                  <a:pt x="111125" y="819150"/>
                  <a:pt x="114300" y="814645"/>
                  <a:pt x="114300" y="809625"/>
                </a:cubicBezTo>
                <a:cubicBezTo>
                  <a:pt x="114300" y="744463"/>
                  <a:pt x="114801" y="753973"/>
                  <a:pt x="100013" y="709612"/>
                </a:cubicBezTo>
                <a:lnTo>
                  <a:pt x="95250" y="695325"/>
                </a:lnTo>
                <a:cubicBezTo>
                  <a:pt x="93662" y="690562"/>
                  <a:pt x="93273" y="685214"/>
                  <a:pt x="90488" y="681037"/>
                </a:cubicBezTo>
                <a:lnTo>
                  <a:pt x="80963" y="666750"/>
                </a:lnTo>
                <a:cubicBezTo>
                  <a:pt x="76285" y="648039"/>
                  <a:pt x="74404" y="638448"/>
                  <a:pt x="66675" y="619125"/>
                </a:cubicBezTo>
                <a:cubicBezTo>
                  <a:pt x="63500" y="611187"/>
                  <a:pt x="59664" y="603483"/>
                  <a:pt x="57150" y="595312"/>
                </a:cubicBezTo>
                <a:cubicBezTo>
                  <a:pt x="42272" y="546959"/>
                  <a:pt x="58795" y="568382"/>
                  <a:pt x="33338" y="542925"/>
                </a:cubicBezTo>
                <a:cubicBezTo>
                  <a:pt x="26139" y="514130"/>
                  <a:pt x="30646" y="530091"/>
                  <a:pt x="19050" y="495300"/>
                </a:cubicBezTo>
                <a:lnTo>
                  <a:pt x="14288" y="481012"/>
                </a:lnTo>
                <a:cubicBezTo>
                  <a:pt x="12701" y="476250"/>
                  <a:pt x="10742" y="471595"/>
                  <a:pt x="9525" y="466725"/>
                </a:cubicBezTo>
                <a:cubicBezTo>
                  <a:pt x="3546" y="442805"/>
                  <a:pt x="6833" y="453884"/>
                  <a:pt x="0" y="433387"/>
                </a:cubicBezTo>
                <a:cubicBezTo>
                  <a:pt x="1588" y="384175"/>
                  <a:pt x="784" y="334827"/>
                  <a:pt x="4763" y="285750"/>
                </a:cubicBezTo>
                <a:cubicBezTo>
                  <a:pt x="5574" y="275743"/>
                  <a:pt x="11113" y="266700"/>
                  <a:pt x="14288" y="257175"/>
                </a:cubicBezTo>
                <a:cubicBezTo>
                  <a:pt x="14289" y="257173"/>
                  <a:pt x="23811" y="228602"/>
                  <a:pt x="23813" y="228600"/>
                </a:cubicBezTo>
                <a:cubicBezTo>
                  <a:pt x="37861" y="219234"/>
                  <a:pt x="40928" y="218538"/>
                  <a:pt x="52388" y="204787"/>
                </a:cubicBezTo>
                <a:cubicBezTo>
                  <a:pt x="68959" y="184903"/>
                  <a:pt x="52746" y="193556"/>
                  <a:pt x="76200" y="185737"/>
                </a:cubicBezTo>
                <a:cubicBezTo>
                  <a:pt x="79375" y="180975"/>
                  <a:pt x="81256" y="175026"/>
                  <a:pt x="85725" y="171450"/>
                </a:cubicBezTo>
                <a:cubicBezTo>
                  <a:pt x="89645" y="168314"/>
                  <a:pt x="95523" y="159074"/>
                  <a:pt x="100013" y="156829"/>
                </a:cubicBezTo>
                <a:cubicBezTo>
                  <a:pt x="136935" y="138368"/>
                  <a:pt x="90216" y="154509"/>
                  <a:pt x="126123" y="142542"/>
                </a:cubicBezTo>
                <a:cubicBezTo>
                  <a:pt x="196033" y="95935"/>
                  <a:pt x="117559" y="140793"/>
                  <a:pt x="168819" y="111501"/>
                </a:cubicBezTo>
                <a:cubicBezTo>
                  <a:pt x="180861" y="104620"/>
                  <a:pt x="195729" y="98103"/>
                  <a:pt x="207086" y="90153"/>
                </a:cubicBezTo>
                <a:cubicBezTo>
                  <a:pt x="223399" y="81095"/>
                  <a:pt x="253589" y="63444"/>
                  <a:pt x="266700" y="57150"/>
                </a:cubicBezTo>
                <a:cubicBezTo>
                  <a:pt x="272383" y="53903"/>
                  <a:pt x="279621" y="54685"/>
                  <a:pt x="285750" y="52387"/>
                </a:cubicBezTo>
                <a:cubicBezTo>
                  <a:pt x="306683" y="44537"/>
                  <a:pt x="301502" y="43386"/>
                  <a:pt x="319088" y="33337"/>
                </a:cubicBezTo>
                <a:cubicBezTo>
                  <a:pt x="325252" y="29815"/>
                  <a:pt x="331612" y="26609"/>
                  <a:pt x="338138" y="23812"/>
                </a:cubicBezTo>
                <a:cubicBezTo>
                  <a:pt x="346464" y="20244"/>
                  <a:pt x="363425" y="16012"/>
                  <a:pt x="371475" y="14287"/>
                </a:cubicBezTo>
                <a:cubicBezTo>
                  <a:pt x="411441" y="5723"/>
                  <a:pt x="413347" y="5721"/>
                  <a:pt x="447675" y="0"/>
                </a:cubicBezTo>
                <a:cubicBezTo>
                  <a:pt x="488950" y="1587"/>
                  <a:pt x="530292" y="1920"/>
                  <a:pt x="571500" y="4762"/>
                </a:cubicBezTo>
                <a:cubicBezTo>
                  <a:pt x="576508" y="5107"/>
                  <a:pt x="580865" y="8540"/>
                  <a:pt x="585788" y="9525"/>
                </a:cubicBezTo>
                <a:cubicBezTo>
                  <a:pt x="596795" y="11726"/>
                  <a:pt x="608013" y="12700"/>
                  <a:pt x="619125" y="14287"/>
                </a:cubicBezTo>
                <a:cubicBezTo>
                  <a:pt x="623888" y="15875"/>
                  <a:pt x="628923" y="16805"/>
                  <a:pt x="633413" y="19050"/>
                </a:cubicBezTo>
                <a:cubicBezTo>
                  <a:pt x="638532" y="21610"/>
                  <a:pt x="642439" y="26320"/>
                  <a:pt x="647700" y="28575"/>
                </a:cubicBezTo>
                <a:cubicBezTo>
                  <a:pt x="653716" y="31153"/>
                  <a:pt x="660400" y="31750"/>
                  <a:pt x="666750" y="33337"/>
                </a:cubicBezTo>
                <a:cubicBezTo>
                  <a:pt x="702623" y="57252"/>
                  <a:pt x="657030" y="29171"/>
                  <a:pt x="700088" y="47625"/>
                </a:cubicBezTo>
                <a:cubicBezTo>
                  <a:pt x="746125" y="67356"/>
                  <a:pt x="678742" y="48243"/>
                  <a:pt x="733425" y="61912"/>
                </a:cubicBezTo>
                <a:cubicBezTo>
                  <a:pt x="758559" y="74479"/>
                  <a:pt x="764227" y="79558"/>
                  <a:pt x="785813" y="85725"/>
                </a:cubicBezTo>
                <a:cubicBezTo>
                  <a:pt x="792107" y="87523"/>
                  <a:pt x="798513" y="88900"/>
                  <a:pt x="804863" y="90487"/>
                </a:cubicBezTo>
                <a:cubicBezTo>
                  <a:pt x="809625" y="95250"/>
                  <a:pt x="813302" y="101433"/>
                  <a:pt x="819150" y="104775"/>
                </a:cubicBezTo>
                <a:cubicBezTo>
                  <a:pt x="824833" y="108022"/>
                  <a:pt x="832071" y="107239"/>
                  <a:pt x="838200" y="109537"/>
                </a:cubicBezTo>
                <a:cubicBezTo>
                  <a:pt x="844848" y="112030"/>
                  <a:pt x="850658" y="116425"/>
                  <a:pt x="857250" y="119062"/>
                </a:cubicBezTo>
                <a:cubicBezTo>
                  <a:pt x="866572" y="122791"/>
                  <a:pt x="885825" y="128587"/>
                  <a:pt x="885825" y="128587"/>
                </a:cubicBezTo>
                <a:cubicBezTo>
                  <a:pt x="926774" y="155885"/>
                  <a:pt x="874964" y="123156"/>
                  <a:pt x="914400" y="142875"/>
                </a:cubicBezTo>
                <a:cubicBezTo>
                  <a:pt x="951321" y="161336"/>
                  <a:pt x="907072" y="145195"/>
                  <a:pt x="942975" y="157162"/>
                </a:cubicBezTo>
                <a:cubicBezTo>
                  <a:pt x="952500" y="163512"/>
                  <a:pt x="961311" y="171092"/>
                  <a:pt x="971550" y="176212"/>
                </a:cubicBezTo>
                <a:cubicBezTo>
                  <a:pt x="977900" y="179387"/>
                  <a:pt x="984823" y="181610"/>
                  <a:pt x="990600" y="185737"/>
                </a:cubicBezTo>
                <a:cubicBezTo>
                  <a:pt x="996081" y="189652"/>
                  <a:pt x="999714" y="195713"/>
                  <a:pt x="1004888" y="200025"/>
                </a:cubicBezTo>
                <a:cubicBezTo>
                  <a:pt x="1009285" y="203689"/>
                  <a:pt x="1014778" y="205886"/>
                  <a:pt x="1019175" y="209550"/>
                </a:cubicBezTo>
                <a:cubicBezTo>
                  <a:pt x="1048135" y="233683"/>
                  <a:pt x="1017265" y="215738"/>
                  <a:pt x="1052513" y="233362"/>
                </a:cubicBezTo>
                <a:cubicBezTo>
                  <a:pt x="1057275" y="238125"/>
                  <a:pt x="1061484" y="243515"/>
                  <a:pt x="1066800" y="247650"/>
                </a:cubicBezTo>
                <a:cubicBezTo>
                  <a:pt x="1082453" y="259825"/>
                  <a:pt x="1099756" y="267651"/>
                  <a:pt x="1114425" y="280987"/>
                </a:cubicBezTo>
                <a:cubicBezTo>
                  <a:pt x="1157137" y="319816"/>
                  <a:pt x="1130993" y="308735"/>
                  <a:pt x="1162050" y="319087"/>
                </a:cubicBezTo>
                <a:cubicBezTo>
                  <a:pt x="1168400" y="323850"/>
                  <a:pt x="1175487" y="327762"/>
                  <a:pt x="1181100" y="333375"/>
                </a:cubicBezTo>
                <a:cubicBezTo>
                  <a:pt x="1202642" y="354917"/>
                  <a:pt x="1177098" y="343153"/>
                  <a:pt x="1204913" y="352425"/>
                </a:cubicBezTo>
                <a:cubicBezTo>
                  <a:pt x="1225964" y="384000"/>
                  <a:pt x="1201225" y="348916"/>
                  <a:pt x="1228725" y="381000"/>
                </a:cubicBezTo>
                <a:cubicBezTo>
                  <a:pt x="1249484" y="405219"/>
                  <a:pt x="1233295" y="396811"/>
                  <a:pt x="1257300" y="404812"/>
                </a:cubicBezTo>
                <a:cubicBezTo>
                  <a:pt x="1258888" y="409575"/>
                  <a:pt x="1258927" y="415180"/>
                  <a:pt x="1262063" y="419100"/>
                </a:cubicBezTo>
                <a:cubicBezTo>
                  <a:pt x="1265639" y="423569"/>
                  <a:pt x="1272303" y="424578"/>
                  <a:pt x="1276350" y="428625"/>
                </a:cubicBezTo>
                <a:cubicBezTo>
                  <a:pt x="1281963" y="434238"/>
                  <a:pt x="1286086" y="441172"/>
                  <a:pt x="1290638" y="447675"/>
                </a:cubicBezTo>
                <a:cubicBezTo>
                  <a:pt x="1297203" y="457053"/>
                  <a:pt x="1304568" y="466011"/>
                  <a:pt x="1309688" y="476250"/>
                </a:cubicBezTo>
                <a:cubicBezTo>
                  <a:pt x="1312863" y="482600"/>
                  <a:pt x="1315087" y="489523"/>
                  <a:pt x="1319213" y="495300"/>
                </a:cubicBezTo>
                <a:cubicBezTo>
                  <a:pt x="1323128" y="500780"/>
                  <a:pt x="1329585" y="504107"/>
                  <a:pt x="1333500" y="509587"/>
                </a:cubicBezTo>
                <a:cubicBezTo>
                  <a:pt x="1337626" y="515364"/>
                  <a:pt x="1339503" y="522473"/>
                  <a:pt x="1343025" y="528637"/>
                </a:cubicBezTo>
                <a:cubicBezTo>
                  <a:pt x="1345865" y="533607"/>
                  <a:pt x="1349990" y="537805"/>
                  <a:pt x="1352550" y="542925"/>
                </a:cubicBezTo>
                <a:cubicBezTo>
                  <a:pt x="1354795" y="547415"/>
                  <a:pt x="1354822" y="552853"/>
                  <a:pt x="1357313" y="557212"/>
                </a:cubicBezTo>
                <a:cubicBezTo>
                  <a:pt x="1361251" y="564104"/>
                  <a:pt x="1366838" y="569912"/>
                  <a:pt x="1371600" y="576262"/>
                </a:cubicBezTo>
                <a:cubicBezTo>
                  <a:pt x="1385276" y="630962"/>
                  <a:pt x="1366152" y="563547"/>
                  <a:pt x="1385888" y="609600"/>
                </a:cubicBezTo>
                <a:cubicBezTo>
                  <a:pt x="1388466" y="615616"/>
                  <a:pt x="1388852" y="622356"/>
                  <a:pt x="1390650" y="628650"/>
                </a:cubicBezTo>
                <a:cubicBezTo>
                  <a:pt x="1392029" y="633477"/>
                  <a:pt x="1394034" y="638110"/>
                  <a:pt x="1395413" y="642937"/>
                </a:cubicBezTo>
                <a:cubicBezTo>
                  <a:pt x="1397211" y="649231"/>
                  <a:pt x="1398377" y="655693"/>
                  <a:pt x="1400175" y="661987"/>
                </a:cubicBezTo>
                <a:cubicBezTo>
                  <a:pt x="1401554" y="666814"/>
                  <a:pt x="1403559" y="671448"/>
                  <a:pt x="1404938" y="676275"/>
                </a:cubicBezTo>
                <a:cubicBezTo>
                  <a:pt x="1413509" y="706275"/>
                  <a:pt x="1407508" y="691697"/>
                  <a:pt x="1414463" y="733425"/>
                </a:cubicBezTo>
                <a:cubicBezTo>
                  <a:pt x="1415539" y="739881"/>
                  <a:pt x="1417941" y="746057"/>
                  <a:pt x="1419225" y="752475"/>
                </a:cubicBezTo>
                <a:cubicBezTo>
                  <a:pt x="1421119" y="761944"/>
                  <a:pt x="1422400" y="771525"/>
                  <a:pt x="1423988" y="781050"/>
                </a:cubicBezTo>
                <a:cubicBezTo>
                  <a:pt x="1422400" y="817562"/>
                  <a:pt x="1421925" y="854140"/>
                  <a:pt x="1419225" y="890587"/>
                </a:cubicBezTo>
                <a:cubicBezTo>
                  <a:pt x="1418741" y="897115"/>
                  <a:pt x="1415634" y="903197"/>
                  <a:pt x="1414463" y="909637"/>
                </a:cubicBezTo>
                <a:cubicBezTo>
                  <a:pt x="1412455" y="920681"/>
                  <a:pt x="1411902" y="931967"/>
                  <a:pt x="1409700" y="942975"/>
                </a:cubicBezTo>
                <a:cubicBezTo>
                  <a:pt x="1408716" y="947897"/>
                  <a:pt x="1406027" y="952362"/>
                  <a:pt x="1404938" y="957262"/>
                </a:cubicBezTo>
                <a:cubicBezTo>
                  <a:pt x="1399653" y="981044"/>
                  <a:pt x="1400175" y="978786"/>
                  <a:pt x="1400175" y="995362"/>
                </a:cubicBezTo>
                <a:cubicBezTo>
                  <a:pt x="1400363" y="999316"/>
                  <a:pt x="1400552" y="1003269"/>
                  <a:pt x="1400740" y="1007223"/>
                </a:cubicBezTo>
                <a:close/>
              </a:path>
            </a:pathLst>
          </a:custGeom>
          <a:solidFill>
            <a:schemeClr val="accent3">
              <a:lumMod val="75000"/>
              <a:alpha val="33000"/>
            </a:schemeClr>
          </a:solidFill>
          <a:ln>
            <a:noFill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" name="Freeform 40"/>
          <p:cNvSpPr/>
          <p:nvPr/>
        </p:nvSpPr>
        <p:spPr>
          <a:xfrm>
            <a:off x="2532161" y="-28306"/>
            <a:ext cx="2083862" cy="4107023"/>
          </a:xfrm>
          <a:custGeom>
            <a:avLst/>
            <a:gdLst>
              <a:gd name="connsiteX0" fmla="*/ 1471980 w 2078711"/>
              <a:gd name="connsiteY0" fmla="*/ 977 h 4079695"/>
              <a:gd name="connsiteX1" fmla="*/ 1466119 w 2078711"/>
              <a:gd name="connsiteY1" fmla="*/ 36146 h 4079695"/>
              <a:gd name="connsiteX2" fmla="*/ 1419226 w 2078711"/>
              <a:gd name="connsiteY2" fmla="*/ 77177 h 4079695"/>
              <a:gd name="connsiteX3" fmla="*/ 1401642 w 2078711"/>
              <a:gd name="connsiteY3" fmla="*/ 88900 h 4079695"/>
              <a:gd name="connsiteX4" fmla="*/ 1366473 w 2078711"/>
              <a:gd name="connsiteY4" fmla="*/ 100623 h 4079695"/>
              <a:gd name="connsiteX5" fmla="*/ 1360611 w 2078711"/>
              <a:gd name="connsiteY5" fmla="*/ 194408 h 4079695"/>
              <a:gd name="connsiteX6" fmla="*/ 1354750 w 2078711"/>
              <a:gd name="connsiteY6" fmla="*/ 217854 h 4079695"/>
              <a:gd name="connsiteX7" fmla="*/ 1343026 w 2078711"/>
              <a:gd name="connsiteY7" fmla="*/ 235439 h 4079695"/>
              <a:gd name="connsiteX8" fmla="*/ 1325442 w 2078711"/>
              <a:gd name="connsiteY8" fmla="*/ 294054 h 4079695"/>
              <a:gd name="connsiteX9" fmla="*/ 1319580 w 2078711"/>
              <a:gd name="connsiteY9" fmla="*/ 311639 h 4079695"/>
              <a:gd name="connsiteX10" fmla="*/ 1307857 w 2078711"/>
              <a:gd name="connsiteY10" fmla="*/ 329223 h 4079695"/>
              <a:gd name="connsiteX11" fmla="*/ 1290273 w 2078711"/>
              <a:gd name="connsiteY11" fmla="*/ 381977 h 4079695"/>
              <a:gd name="connsiteX12" fmla="*/ 1284411 w 2078711"/>
              <a:gd name="connsiteY12" fmla="*/ 399562 h 4079695"/>
              <a:gd name="connsiteX13" fmla="*/ 1278550 w 2078711"/>
              <a:gd name="connsiteY13" fmla="*/ 423008 h 4079695"/>
              <a:gd name="connsiteX14" fmla="*/ 1272688 w 2078711"/>
              <a:gd name="connsiteY14" fmla="*/ 575408 h 4079695"/>
              <a:gd name="connsiteX15" fmla="*/ 1260965 w 2078711"/>
              <a:gd name="connsiteY15" fmla="*/ 634023 h 4079695"/>
              <a:gd name="connsiteX16" fmla="*/ 1249242 w 2078711"/>
              <a:gd name="connsiteY16" fmla="*/ 874346 h 4079695"/>
              <a:gd name="connsiteX17" fmla="*/ 1243380 w 2078711"/>
              <a:gd name="connsiteY17" fmla="*/ 891931 h 4079695"/>
              <a:gd name="connsiteX18" fmla="*/ 1237519 w 2078711"/>
              <a:gd name="connsiteY18" fmla="*/ 968131 h 4079695"/>
              <a:gd name="connsiteX19" fmla="*/ 1231657 w 2078711"/>
              <a:gd name="connsiteY19" fmla="*/ 997439 h 4079695"/>
              <a:gd name="connsiteX20" fmla="*/ 1225796 w 2078711"/>
              <a:gd name="connsiteY20" fmla="*/ 1038469 h 4079695"/>
              <a:gd name="connsiteX21" fmla="*/ 1214073 w 2078711"/>
              <a:gd name="connsiteY21" fmla="*/ 1108808 h 4079695"/>
              <a:gd name="connsiteX22" fmla="*/ 1208211 w 2078711"/>
              <a:gd name="connsiteY22" fmla="*/ 1132254 h 4079695"/>
              <a:gd name="connsiteX23" fmla="*/ 1196488 w 2078711"/>
              <a:gd name="connsiteY23" fmla="*/ 1167423 h 4079695"/>
              <a:gd name="connsiteX24" fmla="*/ 1190626 w 2078711"/>
              <a:gd name="connsiteY24" fmla="*/ 1185008 h 4079695"/>
              <a:gd name="connsiteX25" fmla="*/ 1178903 w 2078711"/>
              <a:gd name="connsiteY25" fmla="*/ 1231900 h 4079695"/>
              <a:gd name="connsiteX26" fmla="*/ 1173042 w 2078711"/>
              <a:gd name="connsiteY26" fmla="*/ 1261208 h 4079695"/>
              <a:gd name="connsiteX27" fmla="*/ 1161319 w 2078711"/>
              <a:gd name="connsiteY27" fmla="*/ 1337408 h 4079695"/>
              <a:gd name="connsiteX28" fmla="*/ 1149596 w 2078711"/>
              <a:gd name="connsiteY28" fmla="*/ 1454639 h 4079695"/>
              <a:gd name="connsiteX29" fmla="*/ 1143734 w 2078711"/>
              <a:gd name="connsiteY29" fmla="*/ 1483946 h 4079695"/>
              <a:gd name="connsiteX30" fmla="*/ 1137873 w 2078711"/>
              <a:gd name="connsiteY30" fmla="*/ 1524977 h 4079695"/>
              <a:gd name="connsiteX31" fmla="*/ 1126150 w 2078711"/>
              <a:gd name="connsiteY31" fmla="*/ 1560146 h 4079695"/>
              <a:gd name="connsiteX32" fmla="*/ 1120288 w 2078711"/>
              <a:gd name="connsiteY32" fmla="*/ 1589454 h 4079695"/>
              <a:gd name="connsiteX33" fmla="*/ 1108565 w 2078711"/>
              <a:gd name="connsiteY33" fmla="*/ 1624623 h 4079695"/>
              <a:gd name="connsiteX34" fmla="*/ 1096842 w 2078711"/>
              <a:gd name="connsiteY34" fmla="*/ 1677377 h 4079695"/>
              <a:gd name="connsiteX35" fmla="*/ 1085119 w 2078711"/>
              <a:gd name="connsiteY35" fmla="*/ 1694962 h 4079695"/>
              <a:gd name="connsiteX36" fmla="*/ 1073396 w 2078711"/>
              <a:gd name="connsiteY36" fmla="*/ 1747715 h 4079695"/>
              <a:gd name="connsiteX37" fmla="*/ 1061673 w 2078711"/>
              <a:gd name="connsiteY37" fmla="*/ 1782885 h 4079695"/>
              <a:gd name="connsiteX38" fmla="*/ 1055811 w 2078711"/>
              <a:gd name="connsiteY38" fmla="*/ 1800469 h 4079695"/>
              <a:gd name="connsiteX39" fmla="*/ 1044088 w 2078711"/>
              <a:gd name="connsiteY39" fmla="*/ 1818054 h 4079695"/>
              <a:gd name="connsiteX40" fmla="*/ 1038226 w 2078711"/>
              <a:gd name="connsiteY40" fmla="*/ 1841500 h 4079695"/>
              <a:gd name="connsiteX41" fmla="*/ 1032365 w 2078711"/>
              <a:gd name="connsiteY41" fmla="*/ 1859085 h 4079695"/>
              <a:gd name="connsiteX42" fmla="*/ 1026503 w 2078711"/>
              <a:gd name="connsiteY42" fmla="*/ 1911839 h 4079695"/>
              <a:gd name="connsiteX43" fmla="*/ 1020642 w 2078711"/>
              <a:gd name="connsiteY43" fmla="*/ 2052515 h 4079695"/>
              <a:gd name="connsiteX44" fmla="*/ 1014780 w 2078711"/>
              <a:gd name="connsiteY44" fmla="*/ 2075962 h 4079695"/>
              <a:gd name="connsiteX45" fmla="*/ 1008919 w 2078711"/>
              <a:gd name="connsiteY45" fmla="*/ 2105269 h 4079695"/>
              <a:gd name="connsiteX46" fmla="*/ 997196 w 2078711"/>
              <a:gd name="connsiteY46" fmla="*/ 2181469 h 4079695"/>
              <a:gd name="connsiteX47" fmla="*/ 985473 w 2078711"/>
              <a:gd name="connsiteY47" fmla="*/ 2216639 h 4079695"/>
              <a:gd name="connsiteX48" fmla="*/ 979611 w 2078711"/>
              <a:gd name="connsiteY48" fmla="*/ 2251808 h 4079695"/>
              <a:gd name="connsiteX49" fmla="*/ 956165 w 2078711"/>
              <a:gd name="connsiteY49" fmla="*/ 2292839 h 4079695"/>
              <a:gd name="connsiteX50" fmla="*/ 944442 w 2078711"/>
              <a:gd name="connsiteY50" fmla="*/ 2328008 h 4079695"/>
              <a:gd name="connsiteX51" fmla="*/ 938580 w 2078711"/>
              <a:gd name="connsiteY51" fmla="*/ 2345592 h 4079695"/>
              <a:gd name="connsiteX52" fmla="*/ 932719 w 2078711"/>
              <a:gd name="connsiteY52" fmla="*/ 2363177 h 4079695"/>
              <a:gd name="connsiteX53" fmla="*/ 909273 w 2078711"/>
              <a:gd name="connsiteY53" fmla="*/ 2404208 h 4079695"/>
              <a:gd name="connsiteX54" fmla="*/ 897550 w 2078711"/>
              <a:gd name="connsiteY54" fmla="*/ 2421792 h 4079695"/>
              <a:gd name="connsiteX55" fmla="*/ 891688 w 2078711"/>
              <a:gd name="connsiteY55" fmla="*/ 2439377 h 4079695"/>
              <a:gd name="connsiteX56" fmla="*/ 868242 w 2078711"/>
              <a:gd name="connsiteY56" fmla="*/ 2474546 h 4079695"/>
              <a:gd name="connsiteX57" fmla="*/ 844796 w 2078711"/>
              <a:gd name="connsiteY57" fmla="*/ 2521439 h 4079695"/>
              <a:gd name="connsiteX58" fmla="*/ 827211 w 2078711"/>
              <a:gd name="connsiteY58" fmla="*/ 2562469 h 4079695"/>
              <a:gd name="connsiteX59" fmla="*/ 821350 w 2078711"/>
              <a:gd name="connsiteY59" fmla="*/ 2580054 h 4079695"/>
              <a:gd name="connsiteX60" fmla="*/ 809626 w 2078711"/>
              <a:gd name="connsiteY60" fmla="*/ 2591777 h 4079695"/>
              <a:gd name="connsiteX61" fmla="*/ 797903 w 2078711"/>
              <a:gd name="connsiteY61" fmla="*/ 2609362 h 4079695"/>
              <a:gd name="connsiteX62" fmla="*/ 774457 w 2078711"/>
              <a:gd name="connsiteY62" fmla="*/ 2638669 h 4079695"/>
              <a:gd name="connsiteX63" fmla="*/ 756873 w 2078711"/>
              <a:gd name="connsiteY63" fmla="*/ 2679700 h 4079695"/>
              <a:gd name="connsiteX64" fmla="*/ 721703 w 2078711"/>
              <a:gd name="connsiteY64" fmla="*/ 2703146 h 4079695"/>
              <a:gd name="connsiteX65" fmla="*/ 704119 w 2078711"/>
              <a:gd name="connsiteY65" fmla="*/ 2714869 h 4079695"/>
              <a:gd name="connsiteX66" fmla="*/ 686534 w 2078711"/>
              <a:gd name="connsiteY66" fmla="*/ 2726592 h 4079695"/>
              <a:gd name="connsiteX67" fmla="*/ 668950 w 2078711"/>
              <a:gd name="connsiteY67" fmla="*/ 2732454 h 4079695"/>
              <a:gd name="connsiteX68" fmla="*/ 633780 w 2078711"/>
              <a:gd name="connsiteY68" fmla="*/ 2750039 h 4079695"/>
              <a:gd name="connsiteX69" fmla="*/ 581026 w 2078711"/>
              <a:gd name="connsiteY69" fmla="*/ 2755900 h 4079695"/>
              <a:gd name="connsiteX70" fmla="*/ 534134 w 2078711"/>
              <a:gd name="connsiteY70" fmla="*/ 2761762 h 4079695"/>
              <a:gd name="connsiteX71" fmla="*/ 493103 w 2078711"/>
              <a:gd name="connsiteY71" fmla="*/ 2773485 h 4079695"/>
              <a:gd name="connsiteX72" fmla="*/ 475519 w 2078711"/>
              <a:gd name="connsiteY72" fmla="*/ 2779346 h 4079695"/>
              <a:gd name="connsiteX73" fmla="*/ 416903 w 2078711"/>
              <a:gd name="connsiteY73" fmla="*/ 2785208 h 4079695"/>
              <a:gd name="connsiteX74" fmla="*/ 317257 w 2078711"/>
              <a:gd name="connsiteY74" fmla="*/ 2779346 h 4079695"/>
              <a:gd name="connsiteX75" fmla="*/ 282088 w 2078711"/>
              <a:gd name="connsiteY75" fmla="*/ 2767623 h 4079695"/>
              <a:gd name="connsiteX76" fmla="*/ 258642 w 2078711"/>
              <a:gd name="connsiteY76" fmla="*/ 2761762 h 4079695"/>
              <a:gd name="connsiteX77" fmla="*/ 241057 w 2078711"/>
              <a:gd name="connsiteY77" fmla="*/ 2750039 h 4079695"/>
              <a:gd name="connsiteX78" fmla="*/ 217611 w 2078711"/>
              <a:gd name="connsiteY78" fmla="*/ 2744177 h 4079695"/>
              <a:gd name="connsiteX79" fmla="*/ 200026 w 2078711"/>
              <a:gd name="connsiteY79" fmla="*/ 2738315 h 4079695"/>
              <a:gd name="connsiteX80" fmla="*/ 205888 w 2078711"/>
              <a:gd name="connsiteY80" fmla="*/ 2761762 h 4079695"/>
              <a:gd name="connsiteX81" fmla="*/ 211750 w 2078711"/>
              <a:gd name="connsiteY81" fmla="*/ 2779346 h 4079695"/>
              <a:gd name="connsiteX82" fmla="*/ 205888 w 2078711"/>
              <a:gd name="connsiteY82" fmla="*/ 2843823 h 4079695"/>
              <a:gd name="connsiteX83" fmla="*/ 176580 w 2078711"/>
              <a:gd name="connsiteY83" fmla="*/ 2873131 h 4079695"/>
              <a:gd name="connsiteX84" fmla="*/ 141411 w 2078711"/>
              <a:gd name="connsiteY84" fmla="*/ 2884854 h 4079695"/>
              <a:gd name="connsiteX85" fmla="*/ 106242 w 2078711"/>
              <a:gd name="connsiteY85" fmla="*/ 2896577 h 4079695"/>
              <a:gd name="connsiteX86" fmla="*/ 88657 w 2078711"/>
              <a:gd name="connsiteY86" fmla="*/ 2902439 h 4079695"/>
              <a:gd name="connsiteX87" fmla="*/ 71073 w 2078711"/>
              <a:gd name="connsiteY87" fmla="*/ 2914162 h 4079695"/>
              <a:gd name="connsiteX88" fmla="*/ 112103 w 2078711"/>
              <a:gd name="connsiteY88" fmla="*/ 2925885 h 4079695"/>
              <a:gd name="connsiteX89" fmla="*/ 205888 w 2078711"/>
              <a:gd name="connsiteY89" fmla="*/ 2937608 h 4079695"/>
              <a:gd name="connsiteX90" fmla="*/ 235196 w 2078711"/>
              <a:gd name="connsiteY90" fmla="*/ 2943469 h 4079695"/>
              <a:gd name="connsiteX91" fmla="*/ 463796 w 2078711"/>
              <a:gd name="connsiteY91" fmla="*/ 2955192 h 4079695"/>
              <a:gd name="connsiteX92" fmla="*/ 498965 w 2078711"/>
              <a:gd name="connsiteY92" fmla="*/ 2961054 h 4079695"/>
              <a:gd name="connsiteX93" fmla="*/ 610334 w 2078711"/>
              <a:gd name="connsiteY93" fmla="*/ 2949331 h 4079695"/>
              <a:gd name="connsiteX94" fmla="*/ 598611 w 2078711"/>
              <a:gd name="connsiteY94" fmla="*/ 2972777 h 4079695"/>
              <a:gd name="connsiteX95" fmla="*/ 586888 w 2078711"/>
              <a:gd name="connsiteY95" fmla="*/ 2990362 h 4079695"/>
              <a:gd name="connsiteX96" fmla="*/ 569303 w 2078711"/>
              <a:gd name="connsiteY96" fmla="*/ 3025531 h 4079695"/>
              <a:gd name="connsiteX97" fmla="*/ 557580 w 2078711"/>
              <a:gd name="connsiteY97" fmla="*/ 3060700 h 4079695"/>
              <a:gd name="connsiteX98" fmla="*/ 551719 w 2078711"/>
              <a:gd name="connsiteY98" fmla="*/ 3078285 h 4079695"/>
              <a:gd name="connsiteX99" fmla="*/ 539996 w 2078711"/>
              <a:gd name="connsiteY99" fmla="*/ 3095869 h 4079695"/>
              <a:gd name="connsiteX100" fmla="*/ 516550 w 2078711"/>
              <a:gd name="connsiteY100" fmla="*/ 3131039 h 4079695"/>
              <a:gd name="connsiteX101" fmla="*/ 510688 w 2078711"/>
              <a:gd name="connsiteY101" fmla="*/ 3154485 h 4079695"/>
              <a:gd name="connsiteX102" fmla="*/ 481380 w 2078711"/>
              <a:gd name="connsiteY102" fmla="*/ 3189654 h 4079695"/>
              <a:gd name="connsiteX103" fmla="*/ 457934 w 2078711"/>
              <a:gd name="connsiteY103" fmla="*/ 3224823 h 4079695"/>
              <a:gd name="connsiteX104" fmla="*/ 446211 w 2078711"/>
              <a:gd name="connsiteY104" fmla="*/ 3242408 h 4079695"/>
              <a:gd name="connsiteX105" fmla="*/ 393457 w 2078711"/>
              <a:gd name="connsiteY105" fmla="*/ 3289300 h 4079695"/>
              <a:gd name="connsiteX106" fmla="*/ 375873 w 2078711"/>
              <a:gd name="connsiteY106" fmla="*/ 3295162 h 4079695"/>
              <a:gd name="connsiteX107" fmla="*/ 352426 w 2078711"/>
              <a:gd name="connsiteY107" fmla="*/ 3312746 h 4079695"/>
              <a:gd name="connsiteX108" fmla="*/ 334842 w 2078711"/>
              <a:gd name="connsiteY108" fmla="*/ 3324469 h 4079695"/>
              <a:gd name="connsiteX109" fmla="*/ 305534 w 2078711"/>
              <a:gd name="connsiteY109" fmla="*/ 3353777 h 4079695"/>
              <a:gd name="connsiteX110" fmla="*/ 299673 w 2078711"/>
              <a:gd name="connsiteY110" fmla="*/ 3371362 h 4079695"/>
              <a:gd name="connsiteX111" fmla="*/ 311396 w 2078711"/>
              <a:gd name="connsiteY111" fmla="*/ 3388946 h 4079695"/>
              <a:gd name="connsiteX112" fmla="*/ 340703 w 2078711"/>
              <a:gd name="connsiteY112" fmla="*/ 3429977 h 4079695"/>
              <a:gd name="connsiteX113" fmla="*/ 317257 w 2078711"/>
              <a:gd name="connsiteY113" fmla="*/ 3465146 h 4079695"/>
              <a:gd name="connsiteX114" fmla="*/ 293811 w 2078711"/>
              <a:gd name="connsiteY114" fmla="*/ 3500315 h 4079695"/>
              <a:gd name="connsiteX115" fmla="*/ 276226 w 2078711"/>
              <a:gd name="connsiteY115" fmla="*/ 3529623 h 4079695"/>
              <a:gd name="connsiteX116" fmla="*/ 270365 w 2078711"/>
              <a:gd name="connsiteY116" fmla="*/ 3547208 h 4079695"/>
              <a:gd name="connsiteX117" fmla="*/ 246919 w 2078711"/>
              <a:gd name="connsiteY117" fmla="*/ 3582377 h 4079695"/>
              <a:gd name="connsiteX118" fmla="*/ 241057 w 2078711"/>
              <a:gd name="connsiteY118" fmla="*/ 3599962 h 4079695"/>
              <a:gd name="connsiteX119" fmla="*/ 223473 w 2078711"/>
              <a:gd name="connsiteY119" fmla="*/ 3617546 h 4079695"/>
              <a:gd name="connsiteX120" fmla="*/ 217611 w 2078711"/>
              <a:gd name="connsiteY120" fmla="*/ 3635131 h 4079695"/>
              <a:gd name="connsiteX121" fmla="*/ 205888 w 2078711"/>
              <a:gd name="connsiteY121" fmla="*/ 3652715 h 4079695"/>
              <a:gd name="connsiteX122" fmla="*/ 200026 w 2078711"/>
              <a:gd name="connsiteY122" fmla="*/ 3676162 h 4079695"/>
              <a:gd name="connsiteX123" fmla="*/ 164857 w 2078711"/>
              <a:gd name="connsiteY123" fmla="*/ 3711331 h 4079695"/>
              <a:gd name="connsiteX124" fmla="*/ 141411 w 2078711"/>
              <a:gd name="connsiteY124" fmla="*/ 3740639 h 4079695"/>
              <a:gd name="connsiteX125" fmla="*/ 82796 w 2078711"/>
              <a:gd name="connsiteY125" fmla="*/ 3758223 h 4079695"/>
              <a:gd name="connsiteX126" fmla="*/ 59350 w 2078711"/>
              <a:gd name="connsiteY126" fmla="*/ 3769946 h 4079695"/>
              <a:gd name="connsiteX127" fmla="*/ 24180 w 2078711"/>
              <a:gd name="connsiteY127" fmla="*/ 3781669 h 4079695"/>
              <a:gd name="connsiteX128" fmla="*/ 6596 w 2078711"/>
              <a:gd name="connsiteY128" fmla="*/ 3793392 h 4079695"/>
              <a:gd name="connsiteX129" fmla="*/ 123826 w 2078711"/>
              <a:gd name="connsiteY129" fmla="*/ 3793392 h 4079695"/>
              <a:gd name="connsiteX130" fmla="*/ 147273 w 2078711"/>
              <a:gd name="connsiteY130" fmla="*/ 3787531 h 4079695"/>
              <a:gd name="connsiteX131" fmla="*/ 182442 w 2078711"/>
              <a:gd name="connsiteY131" fmla="*/ 3775808 h 4079695"/>
              <a:gd name="connsiteX132" fmla="*/ 164857 w 2078711"/>
              <a:gd name="connsiteY132" fmla="*/ 3787531 h 4079695"/>
              <a:gd name="connsiteX133" fmla="*/ 141411 w 2078711"/>
              <a:gd name="connsiteY133" fmla="*/ 3822700 h 4079695"/>
              <a:gd name="connsiteX134" fmla="*/ 129688 w 2078711"/>
              <a:gd name="connsiteY134" fmla="*/ 3840285 h 4079695"/>
              <a:gd name="connsiteX135" fmla="*/ 117965 w 2078711"/>
              <a:gd name="connsiteY135" fmla="*/ 3863731 h 4079695"/>
              <a:gd name="connsiteX136" fmla="*/ 106242 w 2078711"/>
              <a:gd name="connsiteY136" fmla="*/ 3881315 h 4079695"/>
              <a:gd name="connsiteX137" fmla="*/ 76934 w 2078711"/>
              <a:gd name="connsiteY137" fmla="*/ 3934069 h 4079695"/>
              <a:gd name="connsiteX138" fmla="*/ 53488 w 2078711"/>
              <a:gd name="connsiteY138" fmla="*/ 3969239 h 4079695"/>
              <a:gd name="connsiteX139" fmla="*/ 30042 w 2078711"/>
              <a:gd name="connsiteY139" fmla="*/ 4004408 h 4079695"/>
              <a:gd name="connsiteX140" fmla="*/ 18319 w 2078711"/>
              <a:gd name="connsiteY140" fmla="*/ 4021992 h 4079695"/>
              <a:gd name="connsiteX141" fmla="*/ 71073 w 2078711"/>
              <a:gd name="connsiteY141" fmla="*/ 3980962 h 4079695"/>
              <a:gd name="connsiteX142" fmla="*/ 88657 w 2078711"/>
              <a:gd name="connsiteY142" fmla="*/ 3969239 h 4079695"/>
              <a:gd name="connsiteX143" fmla="*/ 82796 w 2078711"/>
              <a:gd name="connsiteY143" fmla="*/ 3992685 h 4079695"/>
              <a:gd name="connsiteX144" fmla="*/ 76934 w 2078711"/>
              <a:gd name="connsiteY144" fmla="*/ 4010269 h 4079695"/>
              <a:gd name="connsiteX145" fmla="*/ 71073 w 2078711"/>
              <a:gd name="connsiteY145" fmla="*/ 4039577 h 4079695"/>
              <a:gd name="connsiteX146" fmla="*/ 76934 w 2078711"/>
              <a:gd name="connsiteY146" fmla="*/ 4068885 h 4079695"/>
              <a:gd name="connsiteX147" fmla="*/ 112103 w 2078711"/>
              <a:gd name="connsiteY147" fmla="*/ 4045439 h 4079695"/>
              <a:gd name="connsiteX148" fmla="*/ 123826 w 2078711"/>
              <a:gd name="connsiteY148" fmla="*/ 4033715 h 4079695"/>
              <a:gd name="connsiteX149" fmla="*/ 147273 w 2078711"/>
              <a:gd name="connsiteY149" fmla="*/ 4021992 h 4079695"/>
              <a:gd name="connsiteX150" fmla="*/ 182442 w 2078711"/>
              <a:gd name="connsiteY150" fmla="*/ 3998546 h 4079695"/>
              <a:gd name="connsiteX151" fmla="*/ 194165 w 2078711"/>
              <a:gd name="connsiteY151" fmla="*/ 3980962 h 4079695"/>
              <a:gd name="connsiteX152" fmla="*/ 211750 w 2078711"/>
              <a:gd name="connsiteY152" fmla="*/ 3963377 h 4079695"/>
              <a:gd name="connsiteX153" fmla="*/ 241057 w 2078711"/>
              <a:gd name="connsiteY153" fmla="*/ 3910623 h 4079695"/>
              <a:gd name="connsiteX154" fmla="*/ 258642 w 2078711"/>
              <a:gd name="connsiteY154" fmla="*/ 3893039 h 4079695"/>
              <a:gd name="connsiteX155" fmla="*/ 282088 w 2078711"/>
              <a:gd name="connsiteY155" fmla="*/ 3857869 h 4079695"/>
              <a:gd name="connsiteX156" fmla="*/ 305534 w 2078711"/>
              <a:gd name="connsiteY156" fmla="*/ 3822700 h 4079695"/>
              <a:gd name="connsiteX157" fmla="*/ 328980 w 2078711"/>
              <a:gd name="connsiteY157" fmla="*/ 3787531 h 4079695"/>
              <a:gd name="connsiteX158" fmla="*/ 346565 w 2078711"/>
              <a:gd name="connsiteY158" fmla="*/ 3769946 h 4079695"/>
              <a:gd name="connsiteX159" fmla="*/ 358288 w 2078711"/>
              <a:gd name="connsiteY159" fmla="*/ 3734777 h 4079695"/>
              <a:gd name="connsiteX160" fmla="*/ 375873 w 2078711"/>
              <a:gd name="connsiteY160" fmla="*/ 3717192 h 4079695"/>
              <a:gd name="connsiteX161" fmla="*/ 399319 w 2078711"/>
              <a:gd name="connsiteY161" fmla="*/ 3682023 h 4079695"/>
              <a:gd name="connsiteX162" fmla="*/ 416903 w 2078711"/>
              <a:gd name="connsiteY162" fmla="*/ 3664439 h 4079695"/>
              <a:gd name="connsiteX163" fmla="*/ 440350 w 2078711"/>
              <a:gd name="connsiteY163" fmla="*/ 3629269 h 4079695"/>
              <a:gd name="connsiteX164" fmla="*/ 452073 w 2078711"/>
              <a:gd name="connsiteY164" fmla="*/ 3611685 h 4079695"/>
              <a:gd name="connsiteX165" fmla="*/ 463796 w 2078711"/>
              <a:gd name="connsiteY165" fmla="*/ 3594100 h 4079695"/>
              <a:gd name="connsiteX166" fmla="*/ 481380 w 2078711"/>
              <a:gd name="connsiteY166" fmla="*/ 3582377 h 4079695"/>
              <a:gd name="connsiteX167" fmla="*/ 510688 w 2078711"/>
              <a:gd name="connsiteY167" fmla="*/ 3529623 h 4079695"/>
              <a:gd name="connsiteX168" fmla="*/ 522411 w 2078711"/>
              <a:gd name="connsiteY168" fmla="*/ 3512039 h 4079695"/>
              <a:gd name="connsiteX169" fmla="*/ 545857 w 2078711"/>
              <a:gd name="connsiteY169" fmla="*/ 3482731 h 4079695"/>
              <a:gd name="connsiteX170" fmla="*/ 551719 w 2078711"/>
              <a:gd name="connsiteY170" fmla="*/ 3465146 h 4079695"/>
              <a:gd name="connsiteX171" fmla="*/ 563442 w 2078711"/>
              <a:gd name="connsiteY171" fmla="*/ 3447562 h 4079695"/>
              <a:gd name="connsiteX172" fmla="*/ 575165 w 2078711"/>
              <a:gd name="connsiteY172" fmla="*/ 3424115 h 4079695"/>
              <a:gd name="connsiteX173" fmla="*/ 598611 w 2078711"/>
              <a:gd name="connsiteY173" fmla="*/ 3388946 h 4079695"/>
              <a:gd name="connsiteX174" fmla="*/ 604473 w 2078711"/>
              <a:gd name="connsiteY174" fmla="*/ 3371362 h 4079695"/>
              <a:gd name="connsiteX175" fmla="*/ 627919 w 2078711"/>
              <a:gd name="connsiteY175" fmla="*/ 3336192 h 4079695"/>
              <a:gd name="connsiteX176" fmla="*/ 639642 w 2078711"/>
              <a:gd name="connsiteY176" fmla="*/ 3318608 h 4079695"/>
              <a:gd name="connsiteX177" fmla="*/ 668950 w 2078711"/>
              <a:gd name="connsiteY177" fmla="*/ 3283439 h 4079695"/>
              <a:gd name="connsiteX178" fmla="*/ 674811 w 2078711"/>
              <a:gd name="connsiteY178" fmla="*/ 3265854 h 4079695"/>
              <a:gd name="connsiteX179" fmla="*/ 698257 w 2078711"/>
              <a:gd name="connsiteY179" fmla="*/ 3230685 h 4079695"/>
              <a:gd name="connsiteX180" fmla="*/ 715842 w 2078711"/>
              <a:gd name="connsiteY180" fmla="*/ 3195515 h 4079695"/>
              <a:gd name="connsiteX181" fmla="*/ 739288 w 2078711"/>
              <a:gd name="connsiteY181" fmla="*/ 3160346 h 4079695"/>
              <a:gd name="connsiteX182" fmla="*/ 745150 w 2078711"/>
              <a:gd name="connsiteY182" fmla="*/ 3142762 h 4079695"/>
              <a:gd name="connsiteX183" fmla="*/ 756873 w 2078711"/>
              <a:gd name="connsiteY183" fmla="*/ 3119315 h 4079695"/>
              <a:gd name="connsiteX184" fmla="*/ 780319 w 2078711"/>
              <a:gd name="connsiteY184" fmla="*/ 3084146 h 4079695"/>
              <a:gd name="connsiteX185" fmla="*/ 803765 w 2078711"/>
              <a:gd name="connsiteY185" fmla="*/ 3043115 h 4079695"/>
              <a:gd name="connsiteX186" fmla="*/ 815488 w 2078711"/>
              <a:gd name="connsiteY186" fmla="*/ 3007946 h 4079695"/>
              <a:gd name="connsiteX187" fmla="*/ 821350 w 2078711"/>
              <a:gd name="connsiteY187" fmla="*/ 2984500 h 4079695"/>
              <a:gd name="connsiteX188" fmla="*/ 838934 w 2078711"/>
              <a:gd name="connsiteY188" fmla="*/ 2966915 h 4079695"/>
              <a:gd name="connsiteX189" fmla="*/ 844796 w 2078711"/>
              <a:gd name="connsiteY189" fmla="*/ 2949331 h 4079695"/>
              <a:gd name="connsiteX190" fmla="*/ 874103 w 2078711"/>
              <a:gd name="connsiteY190" fmla="*/ 2914162 h 4079695"/>
              <a:gd name="connsiteX191" fmla="*/ 891688 w 2078711"/>
              <a:gd name="connsiteY191" fmla="*/ 2902439 h 4079695"/>
              <a:gd name="connsiteX192" fmla="*/ 915134 w 2078711"/>
              <a:gd name="connsiteY192" fmla="*/ 2896577 h 4079695"/>
              <a:gd name="connsiteX193" fmla="*/ 950303 w 2078711"/>
              <a:gd name="connsiteY193" fmla="*/ 2914162 h 4079695"/>
              <a:gd name="connsiteX194" fmla="*/ 985473 w 2078711"/>
              <a:gd name="connsiteY194" fmla="*/ 2966915 h 4079695"/>
              <a:gd name="connsiteX195" fmla="*/ 997196 w 2078711"/>
              <a:gd name="connsiteY195" fmla="*/ 2984500 h 4079695"/>
              <a:gd name="connsiteX196" fmla="*/ 1014780 w 2078711"/>
              <a:gd name="connsiteY196" fmla="*/ 2990362 h 4079695"/>
              <a:gd name="connsiteX197" fmla="*/ 1044088 w 2078711"/>
              <a:gd name="connsiteY197" fmla="*/ 3019669 h 4079695"/>
              <a:gd name="connsiteX198" fmla="*/ 1079257 w 2078711"/>
              <a:gd name="connsiteY198" fmla="*/ 3054839 h 4079695"/>
              <a:gd name="connsiteX199" fmla="*/ 1096842 w 2078711"/>
              <a:gd name="connsiteY199" fmla="*/ 3078285 h 4079695"/>
              <a:gd name="connsiteX200" fmla="*/ 1126150 w 2078711"/>
              <a:gd name="connsiteY200" fmla="*/ 3107592 h 4079695"/>
              <a:gd name="connsiteX201" fmla="*/ 1173042 w 2078711"/>
              <a:gd name="connsiteY201" fmla="*/ 3160346 h 4079695"/>
              <a:gd name="connsiteX202" fmla="*/ 1196488 w 2078711"/>
              <a:gd name="connsiteY202" fmla="*/ 3183792 h 4079695"/>
              <a:gd name="connsiteX203" fmla="*/ 1249242 w 2078711"/>
              <a:gd name="connsiteY203" fmla="*/ 3218962 h 4079695"/>
              <a:gd name="connsiteX204" fmla="*/ 1266826 w 2078711"/>
              <a:gd name="connsiteY204" fmla="*/ 3230685 h 4079695"/>
              <a:gd name="connsiteX205" fmla="*/ 1313719 w 2078711"/>
              <a:gd name="connsiteY205" fmla="*/ 3277577 h 4079695"/>
              <a:gd name="connsiteX206" fmla="*/ 1348888 w 2078711"/>
              <a:gd name="connsiteY206" fmla="*/ 3306885 h 4079695"/>
              <a:gd name="connsiteX207" fmla="*/ 1366473 w 2078711"/>
              <a:gd name="connsiteY207" fmla="*/ 3312746 h 4079695"/>
              <a:gd name="connsiteX208" fmla="*/ 1378196 w 2078711"/>
              <a:gd name="connsiteY208" fmla="*/ 3330331 h 4079695"/>
              <a:gd name="connsiteX209" fmla="*/ 1413365 w 2078711"/>
              <a:gd name="connsiteY209" fmla="*/ 3353777 h 4079695"/>
              <a:gd name="connsiteX210" fmla="*/ 1430950 w 2078711"/>
              <a:gd name="connsiteY210" fmla="*/ 3365500 h 4079695"/>
              <a:gd name="connsiteX211" fmla="*/ 1466119 w 2078711"/>
              <a:gd name="connsiteY211" fmla="*/ 3394808 h 4079695"/>
              <a:gd name="connsiteX212" fmla="*/ 1483703 w 2078711"/>
              <a:gd name="connsiteY212" fmla="*/ 3418254 h 4079695"/>
              <a:gd name="connsiteX213" fmla="*/ 1501288 w 2078711"/>
              <a:gd name="connsiteY213" fmla="*/ 3424115 h 4079695"/>
              <a:gd name="connsiteX214" fmla="*/ 1518873 w 2078711"/>
              <a:gd name="connsiteY214" fmla="*/ 3435839 h 4079695"/>
              <a:gd name="connsiteX215" fmla="*/ 1548180 w 2078711"/>
              <a:gd name="connsiteY215" fmla="*/ 3471008 h 4079695"/>
              <a:gd name="connsiteX216" fmla="*/ 1565765 w 2078711"/>
              <a:gd name="connsiteY216" fmla="*/ 3482731 h 4079695"/>
              <a:gd name="connsiteX217" fmla="*/ 1595073 w 2078711"/>
              <a:gd name="connsiteY217" fmla="*/ 3512039 h 4079695"/>
              <a:gd name="connsiteX218" fmla="*/ 1612657 w 2078711"/>
              <a:gd name="connsiteY218" fmla="*/ 3523762 h 4079695"/>
              <a:gd name="connsiteX219" fmla="*/ 1630242 w 2078711"/>
              <a:gd name="connsiteY219" fmla="*/ 3541346 h 4079695"/>
              <a:gd name="connsiteX220" fmla="*/ 1665411 w 2078711"/>
              <a:gd name="connsiteY220" fmla="*/ 3564792 h 4079695"/>
              <a:gd name="connsiteX221" fmla="*/ 1682996 w 2078711"/>
              <a:gd name="connsiteY221" fmla="*/ 3576515 h 4079695"/>
              <a:gd name="connsiteX222" fmla="*/ 1712303 w 2078711"/>
              <a:gd name="connsiteY222" fmla="*/ 3594100 h 4079695"/>
              <a:gd name="connsiteX223" fmla="*/ 1747473 w 2078711"/>
              <a:gd name="connsiteY223" fmla="*/ 3617546 h 4079695"/>
              <a:gd name="connsiteX224" fmla="*/ 1765057 w 2078711"/>
              <a:gd name="connsiteY224" fmla="*/ 3629269 h 4079695"/>
              <a:gd name="connsiteX225" fmla="*/ 1782642 w 2078711"/>
              <a:gd name="connsiteY225" fmla="*/ 3635131 h 4079695"/>
              <a:gd name="connsiteX226" fmla="*/ 1823673 w 2078711"/>
              <a:gd name="connsiteY226" fmla="*/ 3652715 h 4079695"/>
              <a:gd name="connsiteX227" fmla="*/ 1852980 w 2078711"/>
              <a:gd name="connsiteY227" fmla="*/ 3670300 h 4079695"/>
              <a:gd name="connsiteX228" fmla="*/ 1894011 w 2078711"/>
              <a:gd name="connsiteY228" fmla="*/ 3693746 h 4079695"/>
              <a:gd name="connsiteX229" fmla="*/ 1911596 w 2078711"/>
              <a:gd name="connsiteY229" fmla="*/ 3699608 h 4079695"/>
              <a:gd name="connsiteX230" fmla="*/ 1946765 w 2078711"/>
              <a:gd name="connsiteY230" fmla="*/ 3723054 h 4079695"/>
              <a:gd name="connsiteX231" fmla="*/ 1987796 w 2078711"/>
              <a:gd name="connsiteY231" fmla="*/ 3734777 h 4079695"/>
              <a:gd name="connsiteX232" fmla="*/ 2022965 w 2078711"/>
              <a:gd name="connsiteY232" fmla="*/ 3764085 h 4079695"/>
              <a:gd name="connsiteX233" fmla="*/ 2017103 w 2078711"/>
              <a:gd name="connsiteY233" fmla="*/ 3746500 h 4079695"/>
              <a:gd name="connsiteX234" fmla="*/ 2011242 w 2078711"/>
              <a:gd name="connsiteY234" fmla="*/ 3723054 h 4079695"/>
              <a:gd name="connsiteX235" fmla="*/ 1993657 w 2078711"/>
              <a:gd name="connsiteY235" fmla="*/ 3705469 h 4079695"/>
              <a:gd name="connsiteX236" fmla="*/ 2011242 w 2078711"/>
              <a:gd name="connsiteY236" fmla="*/ 3711331 h 4079695"/>
              <a:gd name="connsiteX237" fmla="*/ 2034688 w 2078711"/>
              <a:gd name="connsiteY237" fmla="*/ 3717192 h 4079695"/>
              <a:gd name="connsiteX238" fmla="*/ 2052273 w 2078711"/>
              <a:gd name="connsiteY238" fmla="*/ 3723054 h 4079695"/>
              <a:gd name="connsiteX239" fmla="*/ 2034688 w 2078711"/>
              <a:gd name="connsiteY239" fmla="*/ 3711331 h 4079695"/>
              <a:gd name="connsiteX240" fmla="*/ 2017103 w 2078711"/>
              <a:gd name="connsiteY240" fmla="*/ 3693746 h 4079695"/>
              <a:gd name="connsiteX241" fmla="*/ 2058134 w 2078711"/>
              <a:gd name="connsiteY241" fmla="*/ 3687885 h 4079695"/>
              <a:gd name="connsiteX242" fmla="*/ 2075719 w 2078711"/>
              <a:gd name="connsiteY242" fmla="*/ 3682023 h 4079695"/>
              <a:gd name="connsiteX243" fmla="*/ 2069857 w 2078711"/>
              <a:gd name="connsiteY243" fmla="*/ 3658577 h 4079695"/>
              <a:gd name="connsiteX244" fmla="*/ 2046411 w 2078711"/>
              <a:gd name="connsiteY244" fmla="*/ 3623408 h 4079695"/>
              <a:gd name="connsiteX245" fmla="*/ 2034688 w 2078711"/>
              <a:gd name="connsiteY245" fmla="*/ 3605823 h 4079695"/>
              <a:gd name="connsiteX246" fmla="*/ 2017103 w 2078711"/>
              <a:gd name="connsiteY246" fmla="*/ 3599962 h 4079695"/>
              <a:gd name="connsiteX247" fmla="*/ 1999519 w 2078711"/>
              <a:gd name="connsiteY247" fmla="*/ 3588239 h 4079695"/>
              <a:gd name="connsiteX248" fmla="*/ 1981934 w 2078711"/>
              <a:gd name="connsiteY248" fmla="*/ 3582377 h 4079695"/>
              <a:gd name="connsiteX249" fmla="*/ 1952626 w 2078711"/>
              <a:gd name="connsiteY249" fmla="*/ 3553069 h 4079695"/>
              <a:gd name="connsiteX250" fmla="*/ 1935042 w 2078711"/>
              <a:gd name="connsiteY250" fmla="*/ 3541346 h 4079695"/>
              <a:gd name="connsiteX251" fmla="*/ 1917457 w 2078711"/>
              <a:gd name="connsiteY251" fmla="*/ 3523762 h 4079695"/>
              <a:gd name="connsiteX252" fmla="*/ 1899873 w 2078711"/>
              <a:gd name="connsiteY252" fmla="*/ 3517900 h 4079695"/>
              <a:gd name="connsiteX253" fmla="*/ 1864703 w 2078711"/>
              <a:gd name="connsiteY253" fmla="*/ 3494454 h 4079695"/>
              <a:gd name="connsiteX254" fmla="*/ 1864703 w 2078711"/>
              <a:gd name="connsiteY254" fmla="*/ 3494454 h 4079695"/>
              <a:gd name="connsiteX255" fmla="*/ 1847119 w 2078711"/>
              <a:gd name="connsiteY255" fmla="*/ 3476869 h 4079695"/>
              <a:gd name="connsiteX256" fmla="*/ 1811950 w 2078711"/>
              <a:gd name="connsiteY256" fmla="*/ 3453423 h 4079695"/>
              <a:gd name="connsiteX257" fmla="*/ 1782642 w 2078711"/>
              <a:gd name="connsiteY257" fmla="*/ 3429977 h 4079695"/>
              <a:gd name="connsiteX258" fmla="*/ 1753334 w 2078711"/>
              <a:gd name="connsiteY258" fmla="*/ 3406531 h 4079695"/>
              <a:gd name="connsiteX259" fmla="*/ 1741611 w 2078711"/>
              <a:gd name="connsiteY259" fmla="*/ 3388946 h 4079695"/>
              <a:gd name="connsiteX260" fmla="*/ 1677134 w 2078711"/>
              <a:gd name="connsiteY260" fmla="*/ 3353777 h 4079695"/>
              <a:gd name="connsiteX261" fmla="*/ 1647826 w 2078711"/>
              <a:gd name="connsiteY261" fmla="*/ 3330331 h 4079695"/>
              <a:gd name="connsiteX262" fmla="*/ 1630242 w 2078711"/>
              <a:gd name="connsiteY262" fmla="*/ 3318608 h 4079695"/>
              <a:gd name="connsiteX263" fmla="*/ 1600934 w 2078711"/>
              <a:gd name="connsiteY263" fmla="*/ 3289300 h 4079695"/>
              <a:gd name="connsiteX264" fmla="*/ 1565765 w 2078711"/>
              <a:gd name="connsiteY264" fmla="*/ 3259992 h 4079695"/>
              <a:gd name="connsiteX265" fmla="*/ 1530596 w 2078711"/>
              <a:gd name="connsiteY265" fmla="*/ 3224823 h 4079695"/>
              <a:gd name="connsiteX266" fmla="*/ 1518873 w 2078711"/>
              <a:gd name="connsiteY266" fmla="*/ 3207239 h 4079695"/>
              <a:gd name="connsiteX267" fmla="*/ 1501288 w 2078711"/>
              <a:gd name="connsiteY267" fmla="*/ 3201377 h 4079695"/>
              <a:gd name="connsiteX268" fmla="*/ 1483703 w 2078711"/>
              <a:gd name="connsiteY268" fmla="*/ 3183792 h 4079695"/>
              <a:gd name="connsiteX269" fmla="*/ 1460257 w 2078711"/>
              <a:gd name="connsiteY269" fmla="*/ 3166208 h 4079695"/>
              <a:gd name="connsiteX270" fmla="*/ 1430950 w 2078711"/>
              <a:gd name="connsiteY270" fmla="*/ 3142762 h 4079695"/>
              <a:gd name="connsiteX271" fmla="*/ 1407503 w 2078711"/>
              <a:gd name="connsiteY271" fmla="*/ 3119315 h 4079695"/>
              <a:gd name="connsiteX272" fmla="*/ 1378196 w 2078711"/>
              <a:gd name="connsiteY272" fmla="*/ 3084146 h 4079695"/>
              <a:gd name="connsiteX273" fmla="*/ 1360611 w 2078711"/>
              <a:gd name="connsiteY273" fmla="*/ 3078285 h 4079695"/>
              <a:gd name="connsiteX274" fmla="*/ 1343026 w 2078711"/>
              <a:gd name="connsiteY274" fmla="*/ 3048977 h 4079695"/>
              <a:gd name="connsiteX275" fmla="*/ 1337165 w 2078711"/>
              <a:gd name="connsiteY275" fmla="*/ 3031392 h 4079695"/>
              <a:gd name="connsiteX276" fmla="*/ 1325442 w 2078711"/>
              <a:gd name="connsiteY276" fmla="*/ 3013808 h 4079695"/>
              <a:gd name="connsiteX277" fmla="*/ 1319580 w 2078711"/>
              <a:gd name="connsiteY277" fmla="*/ 2990362 h 4079695"/>
              <a:gd name="connsiteX278" fmla="*/ 1284411 w 2078711"/>
              <a:gd name="connsiteY278" fmla="*/ 2931746 h 4079695"/>
              <a:gd name="connsiteX279" fmla="*/ 1260965 w 2078711"/>
              <a:gd name="connsiteY279" fmla="*/ 2896577 h 4079695"/>
              <a:gd name="connsiteX280" fmla="*/ 1249242 w 2078711"/>
              <a:gd name="connsiteY280" fmla="*/ 2878992 h 4079695"/>
              <a:gd name="connsiteX281" fmla="*/ 1231657 w 2078711"/>
              <a:gd name="connsiteY281" fmla="*/ 2861408 h 4079695"/>
              <a:gd name="connsiteX282" fmla="*/ 1219934 w 2078711"/>
              <a:gd name="connsiteY282" fmla="*/ 2837962 h 4079695"/>
              <a:gd name="connsiteX283" fmla="*/ 1214073 w 2078711"/>
              <a:gd name="connsiteY283" fmla="*/ 2814515 h 4079695"/>
              <a:gd name="connsiteX284" fmla="*/ 1202350 w 2078711"/>
              <a:gd name="connsiteY284" fmla="*/ 2796931 h 4079695"/>
              <a:gd name="connsiteX285" fmla="*/ 1196488 w 2078711"/>
              <a:gd name="connsiteY285" fmla="*/ 2779346 h 4079695"/>
              <a:gd name="connsiteX286" fmla="*/ 1173042 w 2078711"/>
              <a:gd name="connsiteY286" fmla="*/ 2744177 h 4079695"/>
              <a:gd name="connsiteX287" fmla="*/ 1167180 w 2078711"/>
              <a:gd name="connsiteY287" fmla="*/ 2720731 h 4079695"/>
              <a:gd name="connsiteX288" fmla="*/ 1155457 w 2078711"/>
              <a:gd name="connsiteY288" fmla="*/ 2679700 h 4079695"/>
              <a:gd name="connsiteX289" fmla="*/ 1149596 w 2078711"/>
              <a:gd name="connsiteY289" fmla="*/ 2644531 h 4079695"/>
              <a:gd name="connsiteX290" fmla="*/ 1155457 w 2078711"/>
              <a:gd name="connsiteY290" fmla="*/ 2544885 h 4079695"/>
              <a:gd name="connsiteX291" fmla="*/ 1167180 w 2078711"/>
              <a:gd name="connsiteY291" fmla="*/ 2521439 h 4079695"/>
              <a:gd name="connsiteX292" fmla="*/ 1173042 w 2078711"/>
              <a:gd name="connsiteY292" fmla="*/ 2486269 h 4079695"/>
              <a:gd name="connsiteX293" fmla="*/ 1184765 w 2078711"/>
              <a:gd name="connsiteY293" fmla="*/ 2451100 h 4079695"/>
              <a:gd name="connsiteX294" fmla="*/ 1196488 w 2078711"/>
              <a:gd name="connsiteY294" fmla="*/ 2415931 h 4079695"/>
              <a:gd name="connsiteX295" fmla="*/ 1208211 w 2078711"/>
              <a:gd name="connsiteY295" fmla="*/ 2398346 h 4079695"/>
              <a:gd name="connsiteX296" fmla="*/ 1225796 w 2078711"/>
              <a:gd name="connsiteY296" fmla="*/ 2363177 h 4079695"/>
              <a:gd name="connsiteX297" fmla="*/ 1243380 w 2078711"/>
              <a:gd name="connsiteY297" fmla="*/ 2310423 h 4079695"/>
              <a:gd name="connsiteX298" fmla="*/ 1249242 w 2078711"/>
              <a:gd name="connsiteY298" fmla="*/ 2292839 h 4079695"/>
              <a:gd name="connsiteX299" fmla="*/ 1255103 w 2078711"/>
              <a:gd name="connsiteY299" fmla="*/ 2269392 h 4079695"/>
              <a:gd name="connsiteX300" fmla="*/ 1266826 w 2078711"/>
              <a:gd name="connsiteY300" fmla="*/ 2228362 h 4079695"/>
              <a:gd name="connsiteX301" fmla="*/ 1272688 w 2078711"/>
              <a:gd name="connsiteY301" fmla="*/ 2169746 h 4079695"/>
              <a:gd name="connsiteX302" fmla="*/ 1284411 w 2078711"/>
              <a:gd name="connsiteY302" fmla="*/ 2128715 h 4079695"/>
              <a:gd name="connsiteX303" fmla="*/ 1290273 w 2078711"/>
              <a:gd name="connsiteY303" fmla="*/ 2099408 h 4079695"/>
              <a:gd name="connsiteX304" fmla="*/ 1307857 w 2078711"/>
              <a:gd name="connsiteY304" fmla="*/ 1905977 h 4079695"/>
              <a:gd name="connsiteX305" fmla="*/ 1313719 w 2078711"/>
              <a:gd name="connsiteY305" fmla="*/ 1882531 h 4079695"/>
              <a:gd name="connsiteX306" fmla="*/ 1319580 w 2078711"/>
              <a:gd name="connsiteY306" fmla="*/ 1853223 h 4079695"/>
              <a:gd name="connsiteX307" fmla="*/ 1325442 w 2078711"/>
              <a:gd name="connsiteY307" fmla="*/ 1835639 h 4079695"/>
              <a:gd name="connsiteX308" fmla="*/ 1331303 w 2078711"/>
              <a:gd name="connsiteY308" fmla="*/ 1812192 h 4079695"/>
              <a:gd name="connsiteX309" fmla="*/ 1348888 w 2078711"/>
              <a:gd name="connsiteY309" fmla="*/ 1753577 h 4079695"/>
              <a:gd name="connsiteX310" fmla="*/ 1354750 w 2078711"/>
              <a:gd name="connsiteY310" fmla="*/ 1718408 h 4079695"/>
              <a:gd name="connsiteX311" fmla="*/ 1366473 w 2078711"/>
              <a:gd name="connsiteY311" fmla="*/ 1671515 h 4079695"/>
              <a:gd name="connsiteX312" fmla="*/ 1372334 w 2078711"/>
              <a:gd name="connsiteY312" fmla="*/ 1636346 h 4079695"/>
              <a:gd name="connsiteX313" fmla="*/ 1384057 w 2078711"/>
              <a:gd name="connsiteY313" fmla="*/ 1577731 h 4079695"/>
              <a:gd name="connsiteX314" fmla="*/ 1389919 w 2078711"/>
              <a:gd name="connsiteY314" fmla="*/ 1536700 h 4079695"/>
              <a:gd name="connsiteX315" fmla="*/ 1395780 w 2078711"/>
              <a:gd name="connsiteY315" fmla="*/ 1519115 h 4079695"/>
              <a:gd name="connsiteX316" fmla="*/ 1401642 w 2078711"/>
              <a:gd name="connsiteY316" fmla="*/ 1495669 h 4079695"/>
              <a:gd name="connsiteX317" fmla="*/ 1413365 w 2078711"/>
              <a:gd name="connsiteY317" fmla="*/ 1448777 h 4079695"/>
              <a:gd name="connsiteX318" fmla="*/ 1419226 w 2078711"/>
              <a:gd name="connsiteY318" fmla="*/ 1390162 h 4079695"/>
              <a:gd name="connsiteX319" fmla="*/ 1436811 w 2078711"/>
              <a:gd name="connsiteY319" fmla="*/ 1296377 h 4079695"/>
              <a:gd name="connsiteX320" fmla="*/ 1448534 w 2078711"/>
              <a:gd name="connsiteY320" fmla="*/ 1231900 h 4079695"/>
              <a:gd name="connsiteX321" fmla="*/ 1460257 w 2078711"/>
              <a:gd name="connsiteY321" fmla="*/ 1196731 h 4079695"/>
              <a:gd name="connsiteX322" fmla="*/ 1471980 w 2078711"/>
              <a:gd name="connsiteY322" fmla="*/ 1097085 h 4079695"/>
              <a:gd name="connsiteX323" fmla="*/ 1483703 w 2078711"/>
              <a:gd name="connsiteY323" fmla="*/ 1061915 h 4079695"/>
              <a:gd name="connsiteX324" fmla="*/ 1489565 w 2078711"/>
              <a:gd name="connsiteY324" fmla="*/ 1009162 h 4079695"/>
              <a:gd name="connsiteX325" fmla="*/ 1501288 w 2078711"/>
              <a:gd name="connsiteY325" fmla="*/ 973992 h 4079695"/>
              <a:gd name="connsiteX326" fmla="*/ 1513011 w 2078711"/>
              <a:gd name="connsiteY326" fmla="*/ 915377 h 4079695"/>
              <a:gd name="connsiteX327" fmla="*/ 1518873 w 2078711"/>
              <a:gd name="connsiteY327" fmla="*/ 886069 h 4079695"/>
              <a:gd name="connsiteX328" fmla="*/ 1524734 w 2078711"/>
              <a:gd name="connsiteY328" fmla="*/ 821592 h 4079695"/>
              <a:gd name="connsiteX329" fmla="*/ 1530596 w 2078711"/>
              <a:gd name="connsiteY329" fmla="*/ 786423 h 4079695"/>
              <a:gd name="connsiteX330" fmla="*/ 1542319 w 2078711"/>
              <a:gd name="connsiteY330" fmla="*/ 704362 h 4079695"/>
              <a:gd name="connsiteX331" fmla="*/ 1548180 w 2078711"/>
              <a:gd name="connsiteY331" fmla="*/ 663331 h 4079695"/>
              <a:gd name="connsiteX332" fmla="*/ 1554042 w 2078711"/>
              <a:gd name="connsiteY332" fmla="*/ 645746 h 4079695"/>
              <a:gd name="connsiteX333" fmla="*/ 1559903 w 2078711"/>
              <a:gd name="connsiteY333" fmla="*/ 622300 h 4079695"/>
              <a:gd name="connsiteX334" fmla="*/ 1565765 w 2078711"/>
              <a:gd name="connsiteY334" fmla="*/ 540239 h 4079695"/>
              <a:gd name="connsiteX335" fmla="*/ 1571626 w 2078711"/>
              <a:gd name="connsiteY335" fmla="*/ 522654 h 4079695"/>
              <a:gd name="connsiteX336" fmla="*/ 1583350 w 2078711"/>
              <a:gd name="connsiteY336" fmla="*/ 428869 h 4079695"/>
              <a:gd name="connsiteX337" fmla="*/ 1577488 w 2078711"/>
              <a:gd name="connsiteY337" fmla="*/ 346808 h 4079695"/>
              <a:gd name="connsiteX338" fmla="*/ 1565765 w 2078711"/>
              <a:gd name="connsiteY338" fmla="*/ 299915 h 4079695"/>
              <a:gd name="connsiteX339" fmla="*/ 1559903 w 2078711"/>
              <a:gd name="connsiteY339" fmla="*/ 88900 h 4079695"/>
              <a:gd name="connsiteX340" fmla="*/ 1554042 w 2078711"/>
              <a:gd name="connsiteY340" fmla="*/ 71315 h 4079695"/>
              <a:gd name="connsiteX341" fmla="*/ 1513011 w 2078711"/>
              <a:gd name="connsiteY341" fmla="*/ 59592 h 4079695"/>
              <a:gd name="connsiteX342" fmla="*/ 1501288 w 2078711"/>
              <a:gd name="connsiteY342" fmla="*/ 42008 h 4079695"/>
              <a:gd name="connsiteX343" fmla="*/ 1471980 w 2078711"/>
              <a:gd name="connsiteY343" fmla="*/ 977 h 4079695"/>
              <a:gd name="connsiteX0" fmla="*/ 1471980 w 2078711"/>
              <a:gd name="connsiteY0" fmla="*/ 977 h 4079695"/>
              <a:gd name="connsiteX1" fmla="*/ 1466119 w 2078711"/>
              <a:gd name="connsiteY1" fmla="*/ 36146 h 4079695"/>
              <a:gd name="connsiteX2" fmla="*/ 1419226 w 2078711"/>
              <a:gd name="connsiteY2" fmla="*/ 77177 h 4079695"/>
              <a:gd name="connsiteX3" fmla="*/ 1401642 w 2078711"/>
              <a:gd name="connsiteY3" fmla="*/ 88900 h 4079695"/>
              <a:gd name="connsiteX4" fmla="*/ 1366473 w 2078711"/>
              <a:gd name="connsiteY4" fmla="*/ 100623 h 4079695"/>
              <a:gd name="connsiteX5" fmla="*/ 1360611 w 2078711"/>
              <a:gd name="connsiteY5" fmla="*/ 194408 h 4079695"/>
              <a:gd name="connsiteX6" fmla="*/ 1342224 w 2078711"/>
              <a:gd name="connsiteY6" fmla="*/ 205328 h 4079695"/>
              <a:gd name="connsiteX7" fmla="*/ 1343026 w 2078711"/>
              <a:gd name="connsiteY7" fmla="*/ 235439 h 4079695"/>
              <a:gd name="connsiteX8" fmla="*/ 1325442 w 2078711"/>
              <a:gd name="connsiteY8" fmla="*/ 294054 h 4079695"/>
              <a:gd name="connsiteX9" fmla="*/ 1319580 w 2078711"/>
              <a:gd name="connsiteY9" fmla="*/ 311639 h 4079695"/>
              <a:gd name="connsiteX10" fmla="*/ 1307857 w 2078711"/>
              <a:gd name="connsiteY10" fmla="*/ 329223 h 4079695"/>
              <a:gd name="connsiteX11" fmla="*/ 1290273 w 2078711"/>
              <a:gd name="connsiteY11" fmla="*/ 381977 h 4079695"/>
              <a:gd name="connsiteX12" fmla="*/ 1284411 w 2078711"/>
              <a:gd name="connsiteY12" fmla="*/ 399562 h 4079695"/>
              <a:gd name="connsiteX13" fmla="*/ 1278550 w 2078711"/>
              <a:gd name="connsiteY13" fmla="*/ 423008 h 4079695"/>
              <a:gd name="connsiteX14" fmla="*/ 1272688 w 2078711"/>
              <a:gd name="connsiteY14" fmla="*/ 575408 h 4079695"/>
              <a:gd name="connsiteX15" fmla="*/ 1260965 w 2078711"/>
              <a:gd name="connsiteY15" fmla="*/ 634023 h 4079695"/>
              <a:gd name="connsiteX16" fmla="*/ 1249242 w 2078711"/>
              <a:gd name="connsiteY16" fmla="*/ 874346 h 4079695"/>
              <a:gd name="connsiteX17" fmla="*/ 1243380 w 2078711"/>
              <a:gd name="connsiteY17" fmla="*/ 891931 h 4079695"/>
              <a:gd name="connsiteX18" fmla="*/ 1237519 w 2078711"/>
              <a:gd name="connsiteY18" fmla="*/ 968131 h 4079695"/>
              <a:gd name="connsiteX19" fmla="*/ 1231657 w 2078711"/>
              <a:gd name="connsiteY19" fmla="*/ 997439 h 4079695"/>
              <a:gd name="connsiteX20" fmla="*/ 1225796 w 2078711"/>
              <a:gd name="connsiteY20" fmla="*/ 1038469 h 4079695"/>
              <a:gd name="connsiteX21" fmla="*/ 1214073 w 2078711"/>
              <a:gd name="connsiteY21" fmla="*/ 1108808 h 4079695"/>
              <a:gd name="connsiteX22" fmla="*/ 1208211 w 2078711"/>
              <a:gd name="connsiteY22" fmla="*/ 1132254 h 4079695"/>
              <a:gd name="connsiteX23" fmla="*/ 1196488 w 2078711"/>
              <a:gd name="connsiteY23" fmla="*/ 1167423 h 4079695"/>
              <a:gd name="connsiteX24" fmla="*/ 1190626 w 2078711"/>
              <a:gd name="connsiteY24" fmla="*/ 1185008 h 4079695"/>
              <a:gd name="connsiteX25" fmla="*/ 1178903 w 2078711"/>
              <a:gd name="connsiteY25" fmla="*/ 1231900 h 4079695"/>
              <a:gd name="connsiteX26" fmla="*/ 1173042 w 2078711"/>
              <a:gd name="connsiteY26" fmla="*/ 1261208 h 4079695"/>
              <a:gd name="connsiteX27" fmla="*/ 1161319 w 2078711"/>
              <a:gd name="connsiteY27" fmla="*/ 1337408 h 4079695"/>
              <a:gd name="connsiteX28" fmla="*/ 1149596 w 2078711"/>
              <a:gd name="connsiteY28" fmla="*/ 1454639 h 4079695"/>
              <a:gd name="connsiteX29" fmla="*/ 1143734 w 2078711"/>
              <a:gd name="connsiteY29" fmla="*/ 1483946 h 4079695"/>
              <a:gd name="connsiteX30" fmla="*/ 1137873 w 2078711"/>
              <a:gd name="connsiteY30" fmla="*/ 1524977 h 4079695"/>
              <a:gd name="connsiteX31" fmla="*/ 1126150 w 2078711"/>
              <a:gd name="connsiteY31" fmla="*/ 1560146 h 4079695"/>
              <a:gd name="connsiteX32" fmla="*/ 1120288 w 2078711"/>
              <a:gd name="connsiteY32" fmla="*/ 1589454 h 4079695"/>
              <a:gd name="connsiteX33" fmla="*/ 1108565 w 2078711"/>
              <a:gd name="connsiteY33" fmla="*/ 1624623 h 4079695"/>
              <a:gd name="connsiteX34" fmla="*/ 1096842 w 2078711"/>
              <a:gd name="connsiteY34" fmla="*/ 1677377 h 4079695"/>
              <a:gd name="connsiteX35" fmla="*/ 1085119 w 2078711"/>
              <a:gd name="connsiteY35" fmla="*/ 1694962 h 4079695"/>
              <a:gd name="connsiteX36" fmla="*/ 1073396 w 2078711"/>
              <a:gd name="connsiteY36" fmla="*/ 1747715 h 4079695"/>
              <a:gd name="connsiteX37" fmla="*/ 1061673 w 2078711"/>
              <a:gd name="connsiteY37" fmla="*/ 1782885 h 4079695"/>
              <a:gd name="connsiteX38" fmla="*/ 1055811 w 2078711"/>
              <a:gd name="connsiteY38" fmla="*/ 1800469 h 4079695"/>
              <a:gd name="connsiteX39" fmla="*/ 1044088 w 2078711"/>
              <a:gd name="connsiteY39" fmla="*/ 1818054 h 4079695"/>
              <a:gd name="connsiteX40" fmla="*/ 1038226 w 2078711"/>
              <a:gd name="connsiteY40" fmla="*/ 1841500 h 4079695"/>
              <a:gd name="connsiteX41" fmla="*/ 1032365 w 2078711"/>
              <a:gd name="connsiteY41" fmla="*/ 1859085 h 4079695"/>
              <a:gd name="connsiteX42" fmla="*/ 1026503 w 2078711"/>
              <a:gd name="connsiteY42" fmla="*/ 1911839 h 4079695"/>
              <a:gd name="connsiteX43" fmla="*/ 1020642 w 2078711"/>
              <a:gd name="connsiteY43" fmla="*/ 2052515 h 4079695"/>
              <a:gd name="connsiteX44" fmla="*/ 1014780 w 2078711"/>
              <a:gd name="connsiteY44" fmla="*/ 2075962 h 4079695"/>
              <a:gd name="connsiteX45" fmla="*/ 1008919 w 2078711"/>
              <a:gd name="connsiteY45" fmla="*/ 2105269 h 4079695"/>
              <a:gd name="connsiteX46" fmla="*/ 997196 w 2078711"/>
              <a:gd name="connsiteY46" fmla="*/ 2181469 h 4079695"/>
              <a:gd name="connsiteX47" fmla="*/ 985473 w 2078711"/>
              <a:gd name="connsiteY47" fmla="*/ 2216639 h 4079695"/>
              <a:gd name="connsiteX48" fmla="*/ 979611 w 2078711"/>
              <a:gd name="connsiteY48" fmla="*/ 2251808 h 4079695"/>
              <a:gd name="connsiteX49" fmla="*/ 956165 w 2078711"/>
              <a:gd name="connsiteY49" fmla="*/ 2292839 h 4079695"/>
              <a:gd name="connsiteX50" fmla="*/ 944442 w 2078711"/>
              <a:gd name="connsiteY50" fmla="*/ 2328008 h 4079695"/>
              <a:gd name="connsiteX51" fmla="*/ 938580 w 2078711"/>
              <a:gd name="connsiteY51" fmla="*/ 2345592 h 4079695"/>
              <a:gd name="connsiteX52" fmla="*/ 932719 w 2078711"/>
              <a:gd name="connsiteY52" fmla="*/ 2363177 h 4079695"/>
              <a:gd name="connsiteX53" fmla="*/ 909273 w 2078711"/>
              <a:gd name="connsiteY53" fmla="*/ 2404208 h 4079695"/>
              <a:gd name="connsiteX54" fmla="*/ 897550 w 2078711"/>
              <a:gd name="connsiteY54" fmla="*/ 2421792 h 4079695"/>
              <a:gd name="connsiteX55" fmla="*/ 891688 w 2078711"/>
              <a:gd name="connsiteY55" fmla="*/ 2439377 h 4079695"/>
              <a:gd name="connsiteX56" fmla="*/ 868242 w 2078711"/>
              <a:gd name="connsiteY56" fmla="*/ 2474546 h 4079695"/>
              <a:gd name="connsiteX57" fmla="*/ 844796 w 2078711"/>
              <a:gd name="connsiteY57" fmla="*/ 2521439 h 4079695"/>
              <a:gd name="connsiteX58" fmla="*/ 827211 w 2078711"/>
              <a:gd name="connsiteY58" fmla="*/ 2562469 h 4079695"/>
              <a:gd name="connsiteX59" fmla="*/ 821350 w 2078711"/>
              <a:gd name="connsiteY59" fmla="*/ 2580054 h 4079695"/>
              <a:gd name="connsiteX60" fmla="*/ 809626 w 2078711"/>
              <a:gd name="connsiteY60" fmla="*/ 2591777 h 4079695"/>
              <a:gd name="connsiteX61" fmla="*/ 797903 w 2078711"/>
              <a:gd name="connsiteY61" fmla="*/ 2609362 h 4079695"/>
              <a:gd name="connsiteX62" fmla="*/ 774457 w 2078711"/>
              <a:gd name="connsiteY62" fmla="*/ 2638669 h 4079695"/>
              <a:gd name="connsiteX63" fmla="*/ 756873 w 2078711"/>
              <a:gd name="connsiteY63" fmla="*/ 2679700 h 4079695"/>
              <a:gd name="connsiteX64" fmla="*/ 721703 w 2078711"/>
              <a:gd name="connsiteY64" fmla="*/ 2703146 h 4079695"/>
              <a:gd name="connsiteX65" fmla="*/ 704119 w 2078711"/>
              <a:gd name="connsiteY65" fmla="*/ 2714869 h 4079695"/>
              <a:gd name="connsiteX66" fmla="*/ 686534 w 2078711"/>
              <a:gd name="connsiteY66" fmla="*/ 2726592 h 4079695"/>
              <a:gd name="connsiteX67" fmla="*/ 668950 w 2078711"/>
              <a:gd name="connsiteY67" fmla="*/ 2732454 h 4079695"/>
              <a:gd name="connsiteX68" fmla="*/ 633780 w 2078711"/>
              <a:gd name="connsiteY68" fmla="*/ 2750039 h 4079695"/>
              <a:gd name="connsiteX69" fmla="*/ 581026 w 2078711"/>
              <a:gd name="connsiteY69" fmla="*/ 2755900 h 4079695"/>
              <a:gd name="connsiteX70" fmla="*/ 534134 w 2078711"/>
              <a:gd name="connsiteY70" fmla="*/ 2761762 h 4079695"/>
              <a:gd name="connsiteX71" fmla="*/ 493103 w 2078711"/>
              <a:gd name="connsiteY71" fmla="*/ 2773485 h 4079695"/>
              <a:gd name="connsiteX72" fmla="*/ 475519 w 2078711"/>
              <a:gd name="connsiteY72" fmla="*/ 2779346 h 4079695"/>
              <a:gd name="connsiteX73" fmla="*/ 416903 w 2078711"/>
              <a:gd name="connsiteY73" fmla="*/ 2785208 h 4079695"/>
              <a:gd name="connsiteX74" fmla="*/ 317257 w 2078711"/>
              <a:gd name="connsiteY74" fmla="*/ 2779346 h 4079695"/>
              <a:gd name="connsiteX75" fmla="*/ 282088 w 2078711"/>
              <a:gd name="connsiteY75" fmla="*/ 2767623 h 4079695"/>
              <a:gd name="connsiteX76" fmla="*/ 258642 w 2078711"/>
              <a:gd name="connsiteY76" fmla="*/ 2761762 h 4079695"/>
              <a:gd name="connsiteX77" fmla="*/ 241057 w 2078711"/>
              <a:gd name="connsiteY77" fmla="*/ 2750039 h 4079695"/>
              <a:gd name="connsiteX78" fmla="*/ 217611 w 2078711"/>
              <a:gd name="connsiteY78" fmla="*/ 2744177 h 4079695"/>
              <a:gd name="connsiteX79" fmla="*/ 200026 w 2078711"/>
              <a:gd name="connsiteY79" fmla="*/ 2738315 h 4079695"/>
              <a:gd name="connsiteX80" fmla="*/ 205888 w 2078711"/>
              <a:gd name="connsiteY80" fmla="*/ 2761762 h 4079695"/>
              <a:gd name="connsiteX81" fmla="*/ 211750 w 2078711"/>
              <a:gd name="connsiteY81" fmla="*/ 2779346 h 4079695"/>
              <a:gd name="connsiteX82" fmla="*/ 205888 w 2078711"/>
              <a:gd name="connsiteY82" fmla="*/ 2843823 h 4079695"/>
              <a:gd name="connsiteX83" fmla="*/ 176580 w 2078711"/>
              <a:gd name="connsiteY83" fmla="*/ 2873131 h 4079695"/>
              <a:gd name="connsiteX84" fmla="*/ 141411 w 2078711"/>
              <a:gd name="connsiteY84" fmla="*/ 2884854 h 4079695"/>
              <a:gd name="connsiteX85" fmla="*/ 106242 w 2078711"/>
              <a:gd name="connsiteY85" fmla="*/ 2896577 h 4079695"/>
              <a:gd name="connsiteX86" fmla="*/ 88657 w 2078711"/>
              <a:gd name="connsiteY86" fmla="*/ 2902439 h 4079695"/>
              <a:gd name="connsiteX87" fmla="*/ 71073 w 2078711"/>
              <a:gd name="connsiteY87" fmla="*/ 2914162 h 4079695"/>
              <a:gd name="connsiteX88" fmla="*/ 112103 w 2078711"/>
              <a:gd name="connsiteY88" fmla="*/ 2925885 h 4079695"/>
              <a:gd name="connsiteX89" fmla="*/ 205888 w 2078711"/>
              <a:gd name="connsiteY89" fmla="*/ 2937608 h 4079695"/>
              <a:gd name="connsiteX90" fmla="*/ 235196 w 2078711"/>
              <a:gd name="connsiteY90" fmla="*/ 2943469 h 4079695"/>
              <a:gd name="connsiteX91" fmla="*/ 463796 w 2078711"/>
              <a:gd name="connsiteY91" fmla="*/ 2955192 h 4079695"/>
              <a:gd name="connsiteX92" fmla="*/ 498965 w 2078711"/>
              <a:gd name="connsiteY92" fmla="*/ 2961054 h 4079695"/>
              <a:gd name="connsiteX93" fmla="*/ 610334 w 2078711"/>
              <a:gd name="connsiteY93" fmla="*/ 2949331 h 4079695"/>
              <a:gd name="connsiteX94" fmla="*/ 598611 w 2078711"/>
              <a:gd name="connsiteY94" fmla="*/ 2972777 h 4079695"/>
              <a:gd name="connsiteX95" fmla="*/ 586888 w 2078711"/>
              <a:gd name="connsiteY95" fmla="*/ 2990362 h 4079695"/>
              <a:gd name="connsiteX96" fmla="*/ 569303 w 2078711"/>
              <a:gd name="connsiteY96" fmla="*/ 3025531 h 4079695"/>
              <a:gd name="connsiteX97" fmla="*/ 557580 w 2078711"/>
              <a:gd name="connsiteY97" fmla="*/ 3060700 h 4079695"/>
              <a:gd name="connsiteX98" fmla="*/ 551719 w 2078711"/>
              <a:gd name="connsiteY98" fmla="*/ 3078285 h 4079695"/>
              <a:gd name="connsiteX99" fmla="*/ 539996 w 2078711"/>
              <a:gd name="connsiteY99" fmla="*/ 3095869 h 4079695"/>
              <a:gd name="connsiteX100" fmla="*/ 516550 w 2078711"/>
              <a:gd name="connsiteY100" fmla="*/ 3131039 h 4079695"/>
              <a:gd name="connsiteX101" fmla="*/ 510688 w 2078711"/>
              <a:gd name="connsiteY101" fmla="*/ 3154485 h 4079695"/>
              <a:gd name="connsiteX102" fmla="*/ 481380 w 2078711"/>
              <a:gd name="connsiteY102" fmla="*/ 3189654 h 4079695"/>
              <a:gd name="connsiteX103" fmla="*/ 457934 w 2078711"/>
              <a:gd name="connsiteY103" fmla="*/ 3224823 h 4079695"/>
              <a:gd name="connsiteX104" fmla="*/ 446211 w 2078711"/>
              <a:gd name="connsiteY104" fmla="*/ 3242408 h 4079695"/>
              <a:gd name="connsiteX105" fmla="*/ 393457 w 2078711"/>
              <a:gd name="connsiteY105" fmla="*/ 3289300 h 4079695"/>
              <a:gd name="connsiteX106" fmla="*/ 375873 w 2078711"/>
              <a:gd name="connsiteY106" fmla="*/ 3295162 h 4079695"/>
              <a:gd name="connsiteX107" fmla="*/ 352426 w 2078711"/>
              <a:gd name="connsiteY107" fmla="*/ 3312746 h 4079695"/>
              <a:gd name="connsiteX108" fmla="*/ 334842 w 2078711"/>
              <a:gd name="connsiteY108" fmla="*/ 3324469 h 4079695"/>
              <a:gd name="connsiteX109" fmla="*/ 305534 w 2078711"/>
              <a:gd name="connsiteY109" fmla="*/ 3353777 h 4079695"/>
              <a:gd name="connsiteX110" fmla="*/ 299673 w 2078711"/>
              <a:gd name="connsiteY110" fmla="*/ 3371362 h 4079695"/>
              <a:gd name="connsiteX111" fmla="*/ 311396 w 2078711"/>
              <a:gd name="connsiteY111" fmla="*/ 3388946 h 4079695"/>
              <a:gd name="connsiteX112" fmla="*/ 340703 w 2078711"/>
              <a:gd name="connsiteY112" fmla="*/ 3429977 h 4079695"/>
              <a:gd name="connsiteX113" fmla="*/ 317257 w 2078711"/>
              <a:gd name="connsiteY113" fmla="*/ 3465146 h 4079695"/>
              <a:gd name="connsiteX114" fmla="*/ 293811 w 2078711"/>
              <a:gd name="connsiteY114" fmla="*/ 3500315 h 4079695"/>
              <a:gd name="connsiteX115" fmla="*/ 276226 w 2078711"/>
              <a:gd name="connsiteY115" fmla="*/ 3529623 h 4079695"/>
              <a:gd name="connsiteX116" fmla="*/ 270365 w 2078711"/>
              <a:gd name="connsiteY116" fmla="*/ 3547208 h 4079695"/>
              <a:gd name="connsiteX117" fmla="*/ 246919 w 2078711"/>
              <a:gd name="connsiteY117" fmla="*/ 3582377 h 4079695"/>
              <a:gd name="connsiteX118" fmla="*/ 241057 w 2078711"/>
              <a:gd name="connsiteY118" fmla="*/ 3599962 h 4079695"/>
              <a:gd name="connsiteX119" fmla="*/ 223473 w 2078711"/>
              <a:gd name="connsiteY119" fmla="*/ 3617546 h 4079695"/>
              <a:gd name="connsiteX120" fmla="*/ 217611 w 2078711"/>
              <a:gd name="connsiteY120" fmla="*/ 3635131 h 4079695"/>
              <a:gd name="connsiteX121" fmla="*/ 205888 w 2078711"/>
              <a:gd name="connsiteY121" fmla="*/ 3652715 h 4079695"/>
              <a:gd name="connsiteX122" fmla="*/ 200026 w 2078711"/>
              <a:gd name="connsiteY122" fmla="*/ 3676162 h 4079695"/>
              <a:gd name="connsiteX123" fmla="*/ 164857 w 2078711"/>
              <a:gd name="connsiteY123" fmla="*/ 3711331 h 4079695"/>
              <a:gd name="connsiteX124" fmla="*/ 141411 w 2078711"/>
              <a:gd name="connsiteY124" fmla="*/ 3740639 h 4079695"/>
              <a:gd name="connsiteX125" fmla="*/ 82796 w 2078711"/>
              <a:gd name="connsiteY125" fmla="*/ 3758223 h 4079695"/>
              <a:gd name="connsiteX126" fmla="*/ 59350 w 2078711"/>
              <a:gd name="connsiteY126" fmla="*/ 3769946 h 4079695"/>
              <a:gd name="connsiteX127" fmla="*/ 24180 w 2078711"/>
              <a:gd name="connsiteY127" fmla="*/ 3781669 h 4079695"/>
              <a:gd name="connsiteX128" fmla="*/ 6596 w 2078711"/>
              <a:gd name="connsiteY128" fmla="*/ 3793392 h 4079695"/>
              <a:gd name="connsiteX129" fmla="*/ 123826 w 2078711"/>
              <a:gd name="connsiteY129" fmla="*/ 3793392 h 4079695"/>
              <a:gd name="connsiteX130" fmla="*/ 147273 w 2078711"/>
              <a:gd name="connsiteY130" fmla="*/ 3787531 h 4079695"/>
              <a:gd name="connsiteX131" fmla="*/ 182442 w 2078711"/>
              <a:gd name="connsiteY131" fmla="*/ 3775808 h 4079695"/>
              <a:gd name="connsiteX132" fmla="*/ 164857 w 2078711"/>
              <a:gd name="connsiteY132" fmla="*/ 3787531 h 4079695"/>
              <a:gd name="connsiteX133" fmla="*/ 141411 w 2078711"/>
              <a:gd name="connsiteY133" fmla="*/ 3822700 h 4079695"/>
              <a:gd name="connsiteX134" fmla="*/ 129688 w 2078711"/>
              <a:gd name="connsiteY134" fmla="*/ 3840285 h 4079695"/>
              <a:gd name="connsiteX135" fmla="*/ 117965 w 2078711"/>
              <a:gd name="connsiteY135" fmla="*/ 3863731 h 4079695"/>
              <a:gd name="connsiteX136" fmla="*/ 106242 w 2078711"/>
              <a:gd name="connsiteY136" fmla="*/ 3881315 h 4079695"/>
              <a:gd name="connsiteX137" fmla="*/ 76934 w 2078711"/>
              <a:gd name="connsiteY137" fmla="*/ 3934069 h 4079695"/>
              <a:gd name="connsiteX138" fmla="*/ 53488 w 2078711"/>
              <a:gd name="connsiteY138" fmla="*/ 3969239 h 4079695"/>
              <a:gd name="connsiteX139" fmla="*/ 30042 w 2078711"/>
              <a:gd name="connsiteY139" fmla="*/ 4004408 h 4079695"/>
              <a:gd name="connsiteX140" fmla="*/ 18319 w 2078711"/>
              <a:gd name="connsiteY140" fmla="*/ 4021992 h 4079695"/>
              <a:gd name="connsiteX141" fmla="*/ 71073 w 2078711"/>
              <a:gd name="connsiteY141" fmla="*/ 3980962 h 4079695"/>
              <a:gd name="connsiteX142" fmla="*/ 88657 w 2078711"/>
              <a:gd name="connsiteY142" fmla="*/ 3969239 h 4079695"/>
              <a:gd name="connsiteX143" fmla="*/ 82796 w 2078711"/>
              <a:gd name="connsiteY143" fmla="*/ 3992685 h 4079695"/>
              <a:gd name="connsiteX144" fmla="*/ 76934 w 2078711"/>
              <a:gd name="connsiteY144" fmla="*/ 4010269 h 4079695"/>
              <a:gd name="connsiteX145" fmla="*/ 71073 w 2078711"/>
              <a:gd name="connsiteY145" fmla="*/ 4039577 h 4079695"/>
              <a:gd name="connsiteX146" fmla="*/ 76934 w 2078711"/>
              <a:gd name="connsiteY146" fmla="*/ 4068885 h 4079695"/>
              <a:gd name="connsiteX147" fmla="*/ 112103 w 2078711"/>
              <a:gd name="connsiteY147" fmla="*/ 4045439 h 4079695"/>
              <a:gd name="connsiteX148" fmla="*/ 123826 w 2078711"/>
              <a:gd name="connsiteY148" fmla="*/ 4033715 h 4079695"/>
              <a:gd name="connsiteX149" fmla="*/ 147273 w 2078711"/>
              <a:gd name="connsiteY149" fmla="*/ 4021992 h 4079695"/>
              <a:gd name="connsiteX150" fmla="*/ 182442 w 2078711"/>
              <a:gd name="connsiteY150" fmla="*/ 3998546 h 4079695"/>
              <a:gd name="connsiteX151" fmla="*/ 194165 w 2078711"/>
              <a:gd name="connsiteY151" fmla="*/ 3980962 h 4079695"/>
              <a:gd name="connsiteX152" fmla="*/ 211750 w 2078711"/>
              <a:gd name="connsiteY152" fmla="*/ 3963377 h 4079695"/>
              <a:gd name="connsiteX153" fmla="*/ 241057 w 2078711"/>
              <a:gd name="connsiteY153" fmla="*/ 3910623 h 4079695"/>
              <a:gd name="connsiteX154" fmla="*/ 258642 w 2078711"/>
              <a:gd name="connsiteY154" fmla="*/ 3893039 h 4079695"/>
              <a:gd name="connsiteX155" fmla="*/ 282088 w 2078711"/>
              <a:gd name="connsiteY155" fmla="*/ 3857869 h 4079695"/>
              <a:gd name="connsiteX156" fmla="*/ 305534 w 2078711"/>
              <a:gd name="connsiteY156" fmla="*/ 3822700 h 4079695"/>
              <a:gd name="connsiteX157" fmla="*/ 328980 w 2078711"/>
              <a:gd name="connsiteY157" fmla="*/ 3787531 h 4079695"/>
              <a:gd name="connsiteX158" fmla="*/ 346565 w 2078711"/>
              <a:gd name="connsiteY158" fmla="*/ 3769946 h 4079695"/>
              <a:gd name="connsiteX159" fmla="*/ 358288 w 2078711"/>
              <a:gd name="connsiteY159" fmla="*/ 3734777 h 4079695"/>
              <a:gd name="connsiteX160" fmla="*/ 375873 w 2078711"/>
              <a:gd name="connsiteY160" fmla="*/ 3717192 h 4079695"/>
              <a:gd name="connsiteX161" fmla="*/ 399319 w 2078711"/>
              <a:gd name="connsiteY161" fmla="*/ 3682023 h 4079695"/>
              <a:gd name="connsiteX162" fmla="*/ 416903 w 2078711"/>
              <a:gd name="connsiteY162" fmla="*/ 3664439 h 4079695"/>
              <a:gd name="connsiteX163" fmla="*/ 440350 w 2078711"/>
              <a:gd name="connsiteY163" fmla="*/ 3629269 h 4079695"/>
              <a:gd name="connsiteX164" fmla="*/ 452073 w 2078711"/>
              <a:gd name="connsiteY164" fmla="*/ 3611685 h 4079695"/>
              <a:gd name="connsiteX165" fmla="*/ 463796 w 2078711"/>
              <a:gd name="connsiteY165" fmla="*/ 3594100 h 4079695"/>
              <a:gd name="connsiteX166" fmla="*/ 481380 w 2078711"/>
              <a:gd name="connsiteY166" fmla="*/ 3582377 h 4079695"/>
              <a:gd name="connsiteX167" fmla="*/ 510688 w 2078711"/>
              <a:gd name="connsiteY167" fmla="*/ 3529623 h 4079695"/>
              <a:gd name="connsiteX168" fmla="*/ 522411 w 2078711"/>
              <a:gd name="connsiteY168" fmla="*/ 3512039 h 4079695"/>
              <a:gd name="connsiteX169" fmla="*/ 545857 w 2078711"/>
              <a:gd name="connsiteY169" fmla="*/ 3482731 h 4079695"/>
              <a:gd name="connsiteX170" fmla="*/ 551719 w 2078711"/>
              <a:gd name="connsiteY170" fmla="*/ 3465146 h 4079695"/>
              <a:gd name="connsiteX171" fmla="*/ 563442 w 2078711"/>
              <a:gd name="connsiteY171" fmla="*/ 3447562 h 4079695"/>
              <a:gd name="connsiteX172" fmla="*/ 575165 w 2078711"/>
              <a:gd name="connsiteY172" fmla="*/ 3424115 h 4079695"/>
              <a:gd name="connsiteX173" fmla="*/ 598611 w 2078711"/>
              <a:gd name="connsiteY173" fmla="*/ 3388946 h 4079695"/>
              <a:gd name="connsiteX174" fmla="*/ 604473 w 2078711"/>
              <a:gd name="connsiteY174" fmla="*/ 3371362 h 4079695"/>
              <a:gd name="connsiteX175" fmla="*/ 627919 w 2078711"/>
              <a:gd name="connsiteY175" fmla="*/ 3336192 h 4079695"/>
              <a:gd name="connsiteX176" fmla="*/ 639642 w 2078711"/>
              <a:gd name="connsiteY176" fmla="*/ 3318608 h 4079695"/>
              <a:gd name="connsiteX177" fmla="*/ 668950 w 2078711"/>
              <a:gd name="connsiteY177" fmla="*/ 3283439 h 4079695"/>
              <a:gd name="connsiteX178" fmla="*/ 674811 w 2078711"/>
              <a:gd name="connsiteY178" fmla="*/ 3265854 h 4079695"/>
              <a:gd name="connsiteX179" fmla="*/ 698257 w 2078711"/>
              <a:gd name="connsiteY179" fmla="*/ 3230685 h 4079695"/>
              <a:gd name="connsiteX180" fmla="*/ 715842 w 2078711"/>
              <a:gd name="connsiteY180" fmla="*/ 3195515 h 4079695"/>
              <a:gd name="connsiteX181" fmla="*/ 739288 w 2078711"/>
              <a:gd name="connsiteY181" fmla="*/ 3160346 h 4079695"/>
              <a:gd name="connsiteX182" fmla="*/ 745150 w 2078711"/>
              <a:gd name="connsiteY182" fmla="*/ 3142762 h 4079695"/>
              <a:gd name="connsiteX183" fmla="*/ 756873 w 2078711"/>
              <a:gd name="connsiteY183" fmla="*/ 3119315 h 4079695"/>
              <a:gd name="connsiteX184" fmla="*/ 780319 w 2078711"/>
              <a:gd name="connsiteY184" fmla="*/ 3084146 h 4079695"/>
              <a:gd name="connsiteX185" fmla="*/ 803765 w 2078711"/>
              <a:gd name="connsiteY185" fmla="*/ 3043115 h 4079695"/>
              <a:gd name="connsiteX186" fmla="*/ 815488 w 2078711"/>
              <a:gd name="connsiteY186" fmla="*/ 3007946 h 4079695"/>
              <a:gd name="connsiteX187" fmla="*/ 821350 w 2078711"/>
              <a:gd name="connsiteY187" fmla="*/ 2984500 h 4079695"/>
              <a:gd name="connsiteX188" fmla="*/ 838934 w 2078711"/>
              <a:gd name="connsiteY188" fmla="*/ 2966915 h 4079695"/>
              <a:gd name="connsiteX189" fmla="*/ 844796 w 2078711"/>
              <a:gd name="connsiteY189" fmla="*/ 2949331 h 4079695"/>
              <a:gd name="connsiteX190" fmla="*/ 874103 w 2078711"/>
              <a:gd name="connsiteY190" fmla="*/ 2914162 h 4079695"/>
              <a:gd name="connsiteX191" fmla="*/ 891688 w 2078711"/>
              <a:gd name="connsiteY191" fmla="*/ 2902439 h 4079695"/>
              <a:gd name="connsiteX192" fmla="*/ 915134 w 2078711"/>
              <a:gd name="connsiteY192" fmla="*/ 2896577 h 4079695"/>
              <a:gd name="connsiteX193" fmla="*/ 950303 w 2078711"/>
              <a:gd name="connsiteY193" fmla="*/ 2914162 h 4079695"/>
              <a:gd name="connsiteX194" fmla="*/ 985473 w 2078711"/>
              <a:gd name="connsiteY194" fmla="*/ 2966915 h 4079695"/>
              <a:gd name="connsiteX195" fmla="*/ 997196 w 2078711"/>
              <a:gd name="connsiteY195" fmla="*/ 2984500 h 4079695"/>
              <a:gd name="connsiteX196" fmla="*/ 1014780 w 2078711"/>
              <a:gd name="connsiteY196" fmla="*/ 2990362 h 4079695"/>
              <a:gd name="connsiteX197" fmla="*/ 1044088 w 2078711"/>
              <a:gd name="connsiteY197" fmla="*/ 3019669 h 4079695"/>
              <a:gd name="connsiteX198" fmla="*/ 1079257 w 2078711"/>
              <a:gd name="connsiteY198" fmla="*/ 3054839 h 4079695"/>
              <a:gd name="connsiteX199" fmla="*/ 1096842 w 2078711"/>
              <a:gd name="connsiteY199" fmla="*/ 3078285 h 4079695"/>
              <a:gd name="connsiteX200" fmla="*/ 1126150 w 2078711"/>
              <a:gd name="connsiteY200" fmla="*/ 3107592 h 4079695"/>
              <a:gd name="connsiteX201" fmla="*/ 1173042 w 2078711"/>
              <a:gd name="connsiteY201" fmla="*/ 3160346 h 4079695"/>
              <a:gd name="connsiteX202" fmla="*/ 1196488 w 2078711"/>
              <a:gd name="connsiteY202" fmla="*/ 3183792 h 4079695"/>
              <a:gd name="connsiteX203" fmla="*/ 1249242 w 2078711"/>
              <a:gd name="connsiteY203" fmla="*/ 3218962 h 4079695"/>
              <a:gd name="connsiteX204" fmla="*/ 1266826 w 2078711"/>
              <a:gd name="connsiteY204" fmla="*/ 3230685 h 4079695"/>
              <a:gd name="connsiteX205" fmla="*/ 1313719 w 2078711"/>
              <a:gd name="connsiteY205" fmla="*/ 3277577 h 4079695"/>
              <a:gd name="connsiteX206" fmla="*/ 1348888 w 2078711"/>
              <a:gd name="connsiteY206" fmla="*/ 3306885 h 4079695"/>
              <a:gd name="connsiteX207" fmla="*/ 1366473 w 2078711"/>
              <a:gd name="connsiteY207" fmla="*/ 3312746 h 4079695"/>
              <a:gd name="connsiteX208" fmla="*/ 1378196 w 2078711"/>
              <a:gd name="connsiteY208" fmla="*/ 3330331 h 4079695"/>
              <a:gd name="connsiteX209" fmla="*/ 1413365 w 2078711"/>
              <a:gd name="connsiteY209" fmla="*/ 3353777 h 4079695"/>
              <a:gd name="connsiteX210" fmla="*/ 1430950 w 2078711"/>
              <a:gd name="connsiteY210" fmla="*/ 3365500 h 4079695"/>
              <a:gd name="connsiteX211" fmla="*/ 1466119 w 2078711"/>
              <a:gd name="connsiteY211" fmla="*/ 3394808 h 4079695"/>
              <a:gd name="connsiteX212" fmla="*/ 1483703 w 2078711"/>
              <a:gd name="connsiteY212" fmla="*/ 3418254 h 4079695"/>
              <a:gd name="connsiteX213" fmla="*/ 1501288 w 2078711"/>
              <a:gd name="connsiteY213" fmla="*/ 3424115 h 4079695"/>
              <a:gd name="connsiteX214" fmla="*/ 1518873 w 2078711"/>
              <a:gd name="connsiteY214" fmla="*/ 3435839 h 4079695"/>
              <a:gd name="connsiteX215" fmla="*/ 1548180 w 2078711"/>
              <a:gd name="connsiteY215" fmla="*/ 3471008 h 4079695"/>
              <a:gd name="connsiteX216" fmla="*/ 1565765 w 2078711"/>
              <a:gd name="connsiteY216" fmla="*/ 3482731 h 4079695"/>
              <a:gd name="connsiteX217" fmla="*/ 1595073 w 2078711"/>
              <a:gd name="connsiteY217" fmla="*/ 3512039 h 4079695"/>
              <a:gd name="connsiteX218" fmla="*/ 1612657 w 2078711"/>
              <a:gd name="connsiteY218" fmla="*/ 3523762 h 4079695"/>
              <a:gd name="connsiteX219" fmla="*/ 1630242 w 2078711"/>
              <a:gd name="connsiteY219" fmla="*/ 3541346 h 4079695"/>
              <a:gd name="connsiteX220" fmla="*/ 1665411 w 2078711"/>
              <a:gd name="connsiteY220" fmla="*/ 3564792 h 4079695"/>
              <a:gd name="connsiteX221" fmla="*/ 1682996 w 2078711"/>
              <a:gd name="connsiteY221" fmla="*/ 3576515 h 4079695"/>
              <a:gd name="connsiteX222" fmla="*/ 1712303 w 2078711"/>
              <a:gd name="connsiteY222" fmla="*/ 3594100 h 4079695"/>
              <a:gd name="connsiteX223" fmla="*/ 1747473 w 2078711"/>
              <a:gd name="connsiteY223" fmla="*/ 3617546 h 4079695"/>
              <a:gd name="connsiteX224" fmla="*/ 1765057 w 2078711"/>
              <a:gd name="connsiteY224" fmla="*/ 3629269 h 4079695"/>
              <a:gd name="connsiteX225" fmla="*/ 1782642 w 2078711"/>
              <a:gd name="connsiteY225" fmla="*/ 3635131 h 4079695"/>
              <a:gd name="connsiteX226" fmla="*/ 1823673 w 2078711"/>
              <a:gd name="connsiteY226" fmla="*/ 3652715 h 4079695"/>
              <a:gd name="connsiteX227" fmla="*/ 1852980 w 2078711"/>
              <a:gd name="connsiteY227" fmla="*/ 3670300 h 4079695"/>
              <a:gd name="connsiteX228" fmla="*/ 1894011 w 2078711"/>
              <a:gd name="connsiteY228" fmla="*/ 3693746 h 4079695"/>
              <a:gd name="connsiteX229" fmla="*/ 1911596 w 2078711"/>
              <a:gd name="connsiteY229" fmla="*/ 3699608 h 4079695"/>
              <a:gd name="connsiteX230" fmla="*/ 1946765 w 2078711"/>
              <a:gd name="connsiteY230" fmla="*/ 3723054 h 4079695"/>
              <a:gd name="connsiteX231" fmla="*/ 1987796 w 2078711"/>
              <a:gd name="connsiteY231" fmla="*/ 3734777 h 4079695"/>
              <a:gd name="connsiteX232" fmla="*/ 2022965 w 2078711"/>
              <a:gd name="connsiteY232" fmla="*/ 3764085 h 4079695"/>
              <a:gd name="connsiteX233" fmla="*/ 2017103 w 2078711"/>
              <a:gd name="connsiteY233" fmla="*/ 3746500 h 4079695"/>
              <a:gd name="connsiteX234" fmla="*/ 2011242 w 2078711"/>
              <a:gd name="connsiteY234" fmla="*/ 3723054 h 4079695"/>
              <a:gd name="connsiteX235" fmla="*/ 1993657 w 2078711"/>
              <a:gd name="connsiteY235" fmla="*/ 3705469 h 4079695"/>
              <a:gd name="connsiteX236" fmla="*/ 2011242 w 2078711"/>
              <a:gd name="connsiteY236" fmla="*/ 3711331 h 4079695"/>
              <a:gd name="connsiteX237" fmla="*/ 2034688 w 2078711"/>
              <a:gd name="connsiteY237" fmla="*/ 3717192 h 4079695"/>
              <a:gd name="connsiteX238" fmla="*/ 2052273 w 2078711"/>
              <a:gd name="connsiteY238" fmla="*/ 3723054 h 4079695"/>
              <a:gd name="connsiteX239" fmla="*/ 2034688 w 2078711"/>
              <a:gd name="connsiteY239" fmla="*/ 3711331 h 4079695"/>
              <a:gd name="connsiteX240" fmla="*/ 2017103 w 2078711"/>
              <a:gd name="connsiteY240" fmla="*/ 3693746 h 4079695"/>
              <a:gd name="connsiteX241" fmla="*/ 2058134 w 2078711"/>
              <a:gd name="connsiteY241" fmla="*/ 3687885 h 4079695"/>
              <a:gd name="connsiteX242" fmla="*/ 2075719 w 2078711"/>
              <a:gd name="connsiteY242" fmla="*/ 3682023 h 4079695"/>
              <a:gd name="connsiteX243" fmla="*/ 2069857 w 2078711"/>
              <a:gd name="connsiteY243" fmla="*/ 3658577 h 4079695"/>
              <a:gd name="connsiteX244" fmla="*/ 2046411 w 2078711"/>
              <a:gd name="connsiteY244" fmla="*/ 3623408 h 4079695"/>
              <a:gd name="connsiteX245" fmla="*/ 2034688 w 2078711"/>
              <a:gd name="connsiteY245" fmla="*/ 3605823 h 4079695"/>
              <a:gd name="connsiteX246" fmla="*/ 2017103 w 2078711"/>
              <a:gd name="connsiteY246" fmla="*/ 3599962 h 4079695"/>
              <a:gd name="connsiteX247" fmla="*/ 1999519 w 2078711"/>
              <a:gd name="connsiteY247" fmla="*/ 3588239 h 4079695"/>
              <a:gd name="connsiteX248" fmla="*/ 1981934 w 2078711"/>
              <a:gd name="connsiteY248" fmla="*/ 3582377 h 4079695"/>
              <a:gd name="connsiteX249" fmla="*/ 1952626 w 2078711"/>
              <a:gd name="connsiteY249" fmla="*/ 3553069 h 4079695"/>
              <a:gd name="connsiteX250" fmla="*/ 1935042 w 2078711"/>
              <a:gd name="connsiteY250" fmla="*/ 3541346 h 4079695"/>
              <a:gd name="connsiteX251" fmla="*/ 1917457 w 2078711"/>
              <a:gd name="connsiteY251" fmla="*/ 3523762 h 4079695"/>
              <a:gd name="connsiteX252" fmla="*/ 1899873 w 2078711"/>
              <a:gd name="connsiteY252" fmla="*/ 3517900 h 4079695"/>
              <a:gd name="connsiteX253" fmla="*/ 1864703 w 2078711"/>
              <a:gd name="connsiteY253" fmla="*/ 3494454 h 4079695"/>
              <a:gd name="connsiteX254" fmla="*/ 1864703 w 2078711"/>
              <a:gd name="connsiteY254" fmla="*/ 3494454 h 4079695"/>
              <a:gd name="connsiteX255" fmla="*/ 1847119 w 2078711"/>
              <a:gd name="connsiteY255" fmla="*/ 3476869 h 4079695"/>
              <a:gd name="connsiteX256" fmla="*/ 1811950 w 2078711"/>
              <a:gd name="connsiteY256" fmla="*/ 3453423 h 4079695"/>
              <a:gd name="connsiteX257" fmla="*/ 1782642 w 2078711"/>
              <a:gd name="connsiteY257" fmla="*/ 3429977 h 4079695"/>
              <a:gd name="connsiteX258" fmla="*/ 1753334 w 2078711"/>
              <a:gd name="connsiteY258" fmla="*/ 3406531 h 4079695"/>
              <a:gd name="connsiteX259" fmla="*/ 1741611 w 2078711"/>
              <a:gd name="connsiteY259" fmla="*/ 3388946 h 4079695"/>
              <a:gd name="connsiteX260" fmla="*/ 1677134 w 2078711"/>
              <a:gd name="connsiteY260" fmla="*/ 3353777 h 4079695"/>
              <a:gd name="connsiteX261" fmla="*/ 1647826 w 2078711"/>
              <a:gd name="connsiteY261" fmla="*/ 3330331 h 4079695"/>
              <a:gd name="connsiteX262" fmla="*/ 1630242 w 2078711"/>
              <a:gd name="connsiteY262" fmla="*/ 3318608 h 4079695"/>
              <a:gd name="connsiteX263" fmla="*/ 1600934 w 2078711"/>
              <a:gd name="connsiteY263" fmla="*/ 3289300 h 4079695"/>
              <a:gd name="connsiteX264" fmla="*/ 1565765 w 2078711"/>
              <a:gd name="connsiteY264" fmla="*/ 3259992 h 4079695"/>
              <a:gd name="connsiteX265" fmla="*/ 1530596 w 2078711"/>
              <a:gd name="connsiteY265" fmla="*/ 3224823 h 4079695"/>
              <a:gd name="connsiteX266" fmla="*/ 1518873 w 2078711"/>
              <a:gd name="connsiteY266" fmla="*/ 3207239 h 4079695"/>
              <a:gd name="connsiteX267" fmla="*/ 1501288 w 2078711"/>
              <a:gd name="connsiteY267" fmla="*/ 3201377 h 4079695"/>
              <a:gd name="connsiteX268" fmla="*/ 1483703 w 2078711"/>
              <a:gd name="connsiteY268" fmla="*/ 3183792 h 4079695"/>
              <a:gd name="connsiteX269" fmla="*/ 1460257 w 2078711"/>
              <a:gd name="connsiteY269" fmla="*/ 3166208 h 4079695"/>
              <a:gd name="connsiteX270" fmla="*/ 1430950 w 2078711"/>
              <a:gd name="connsiteY270" fmla="*/ 3142762 h 4079695"/>
              <a:gd name="connsiteX271" fmla="*/ 1407503 w 2078711"/>
              <a:gd name="connsiteY271" fmla="*/ 3119315 h 4079695"/>
              <a:gd name="connsiteX272" fmla="*/ 1378196 w 2078711"/>
              <a:gd name="connsiteY272" fmla="*/ 3084146 h 4079695"/>
              <a:gd name="connsiteX273" fmla="*/ 1360611 w 2078711"/>
              <a:gd name="connsiteY273" fmla="*/ 3078285 h 4079695"/>
              <a:gd name="connsiteX274" fmla="*/ 1343026 w 2078711"/>
              <a:gd name="connsiteY274" fmla="*/ 3048977 h 4079695"/>
              <a:gd name="connsiteX275" fmla="*/ 1337165 w 2078711"/>
              <a:gd name="connsiteY275" fmla="*/ 3031392 h 4079695"/>
              <a:gd name="connsiteX276" fmla="*/ 1325442 w 2078711"/>
              <a:gd name="connsiteY276" fmla="*/ 3013808 h 4079695"/>
              <a:gd name="connsiteX277" fmla="*/ 1319580 w 2078711"/>
              <a:gd name="connsiteY277" fmla="*/ 2990362 h 4079695"/>
              <a:gd name="connsiteX278" fmla="*/ 1284411 w 2078711"/>
              <a:gd name="connsiteY278" fmla="*/ 2931746 h 4079695"/>
              <a:gd name="connsiteX279" fmla="*/ 1260965 w 2078711"/>
              <a:gd name="connsiteY279" fmla="*/ 2896577 h 4079695"/>
              <a:gd name="connsiteX280" fmla="*/ 1249242 w 2078711"/>
              <a:gd name="connsiteY280" fmla="*/ 2878992 h 4079695"/>
              <a:gd name="connsiteX281" fmla="*/ 1231657 w 2078711"/>
              <a:gd name="connsiteY281" fmla="*/ 2861408 h 4079695"/>
              <a:gd name="connsiteX282" fmla="*/ 1219934 w 2078711"/>
              <a:gd name="connsiteY282" fmla="*/ 2837962 h 4079695"/>
              <a:gd name="connsiteX283" fmla="*/ 1214073 w 2078711"/>
              <a:gd name="connsiteY283" fmla="*/ 2814515 h 4079695"/>
              <a:gd name="connsiteX284" fmla="*/ 1202350 w 2078711"/>
              <a:gd name="connsiteY284" fmla="*/ 2796931 h 4079695"/>
              <a:gd name="connsiteX285" fmla="*/ 1196488 w 2078711"/>
              <a:gd name="connsiteY285" fmla="*/ 2779346 h 4079695"/>
              <a:gd name="connsiteX286" fmla="*/ 1173042 w 2078711"/>
              <a:gd name="connsiteY286" fmla="*/ 2744177 h 4079695"/>
              <a:gd name="connsiteX287" fmla="*/ 1167180 w 2078711"/>
              <a:gd name="connsiteY287" fmla="*/ 2720731 h 4079695"/>
              <a:gd name="connsiteX288" fmla="*/ 1155457 w 2078711"/>
              <a:gd name="connsiteY288" fmla="*/ 2679700 h 4079695"/>
              <a:gd name="connsiteX289" fmla="*/ 1149596 w 2078711"/>
              <a:gd name="connsiteY289" fmla="*/ 2644531 h 4079695"/>
              <a:gd name="connsiteX290" fmla="*/ 1155457 w 2078711"/>
              <a:gd name="connsiteY290" fmla="*/ 2544885 h 4079695"/>
              <a:gd name="connsiteX291" fmla="*/ 1167180 w 2078711"/>
              <a:gd name="connsiteY291" fmla="*/ 2521439 h 4079695"/>
              <a:gd name="connsiteX292" fmla="*/ 1173042 w 2078711"/>
              <a:gd name="connsiteY292" fmla="*/ 2486269 h 4079695"/>
              <a:gd name="connsiteX293" fmla="*/ 1184765 w 2078711"/>
              <a:gd name="connsiteY293" fmla="*/ 2451100 h 4079695"/>
              <a:gd name="connsiteX294" fmla="*/ 1196488 w 2078711"/>
              <a:gd name="connsiteY294" fmla="*/ 2415931 h 4079695"/>
              <a:gd name="connsiteX295" fmla="*/ 1208211 w 2078711"/>
              <a:gd name="connsiteY295" fmla="*/ 2398346 h 4079695"/>
              <a:gd name="connsiteX296" fmla="*/ 1225796 w 2078711"/>
              <a:gd name="connsiteY296" fmla="*/ 2363177 h 4079695"/>
              <a:gd name="connsiteX297" fmla="*/ 1243380 w 2078711"/>
              <a:gd name="connsiteY297" fmla="*/ 2310423 h 4079695"/>
              <a:gd name="connsiteX298" fmla="*/ 1249242 w 2078711"/>
              <a:gd name="connsiteY298" fmla="*/ 2292839 h 4079695"/>
              <a:gd name="connsiteX299" fmla="*/ 1255103 w 2078711"/>
              <a:gd name="connsiteY299" fmla="*/ 2269392 h 4079695"/>
              <a:gd name="connsiteX300" fmla="*/ 1266826 w 2078711"/>
              <a:gd name="connsiteY300" fmla="*/ 2228362 h 4079695"/>
              <a:gd name="connsiteX301" fmla="*/ 1272688 w 2078711"/>
              <a:gd name="connsiteY301" fmla="*/ 2169746 h 4079695"/>
              <a:gd name="connsiteX302" fmla="*/ 1284411 w 2078711"/>
              <a:gd name="connsiteY302" fmla="*/ 2128715 h 4079695"/>
              <a:gd name="connsiteX303" fmla="*/ 1290273 w 2078711"/>
              <a:gd name="connsiteY303" fmla="*/ 2099408 h 4079695"/>
              <a:gd name="connsiteX304" fmla="*/ 1307857 w 2078711"/>
              <a:gd name="connsiteY304" fmla="*/ 1905977 h 4079695"/>
              <a:gd name="connsiteX305" fmla="*/ 1313719 w 2078711"/>
              <a:gd name="connsiteY305" fmla="*/ 1882531 h 4079695"/>
              <a:gd name="connsiteX306" fmla="*/ 1319580 w 2078711"/>
              <a:gd name="connsiteY306" fmla="*/ 1853223 h 4079695"/>
              <a:gd name="connsiteX307" fmla="*/ 1325442 w 2078711"/>
              <a:gd name="connsiteY307" fmla="*/ 1835639 h 4079695"/>
              <a:gd name="connsiteX308" fmla="*/ 1331303 w 2078711"/>
              <a:gd name="connsiteY308" fmla="*/ 1812192 h 4079695"/>
              <a:gd name="connsiteX309" fmla="*/ 1348888 w 2078711"/>
              <a:gd name="connsiteY309" fmla="*/ 1753577 h 4079695"/>
              <a:gd name="connsiteX310" fmla="*/ 1354750 w 2078711"/>
              <a:gd name="connsiteY310" fmla="*/ 1718408 h 4079695"/>
              <a:gd name="connsiteX311" fmla="*/ 1366473 w 2078711"/>
              <a:gd name="connsiteY311" fmla="*/ 1671515 h 4079695"/>
              <a:gd name="connsiteX312" fmla="*/ 1372334 w 2078711"/>
              <a:gd name="connsiteY312" fmla="*/ 1636346 h 4079695"/>
              <a:gd name="connsiteX313" fmla="*/ 1384057 w 2078711"/>
              <a:gd name="connsiteY313" fmla="*/ 1577731 h 4079695"/>
              <a:gd name="connsiteX314" fmla="*/ 1389919 w 2078711"/>
              <a:gd name="connsiteY314" fmla="*/ 1536700 h 4079695"/>
              <a:gd name="connsiteX315" fmla="*/ 1395780 w 2078711"/>
              <a:gd name="connsiteY315" fmla="*/ 1519115 h 4079695"/>
              <a:gd name="connsiteX316" fmla="*/ 1401642 w 2078711"/>
              <a:gd name="connsiteY316" fmla="*/ 1495669 h 4079695"/>
              <a:gd name="connsiteX317" fmla="*/ 1413365 w 2078711"/>
              <a:gd name="connsiteY317" fmla="*/ 1448777 h 4079695"/>
              <a:gd name="connsiteX318" fmla="*/ 1419226 w 2078711"/>
              <a:gd name="connsiteY318" fmla="*/ 1390162 h 4079695"/>
              <a:gd name="connsiteX319" fmla="*/ 1436811 w 2078711"/>
              <a:gd name="connsiteY319" fmla="*/ 1296377 h 4079695"/>
              <a:gd name="connsiteX320" fmla="*/ 1448534 w 2078711"/>
              <a:gd name="connsiteY320" fmla="*/ 1231900 h 4079695"/>
              <a:gd name="connsiteX321" fmla="*/ 1460257 w 2078711"/>
              <a:gd name="connsiteY321" fmla="*/ 1196731 h 4079695"/>
              <a:gd name="connsiteX322" fmla="*/ 1471980 w 2078711"/>
              <a:gd name="connsiteY322" fmla="*/ 1097085 h 4079695"/>
              <a:gd name="connsiteX323" fmla="*/ 1483703 w 2078711"/>
              <a:gd name="connsiteY323" fmla="*/ 1061915 h 4079695"/>
              <a:gd name="connsiteX324" fmla="*/ 1489565 w 2078711"/>
              <a:gd name="connsiteY324" fmla="*/ 1009162 h 4079695"/>
              <a:gd name="connsiteX325" fmla="*/ 1501288 w 2078711"/>
              <a:gd name="connsiteY325" fmla="*/ 973992 h 4079695"/>
              <a:gd name="connsiteX326" fmla="*/ 1513011 w 2078711"/>
              <a:gd name="connsiteY326" fmla="*/ 915377 h 4079695"/>
              <a:gd name="connsiteX327" fmla="*/ 1518873 w 2078711"/>
              <a:gd name="connsiteY327" fmla="*/ 886069 h 4079695"/>
              <a:gd name="connsiteX328" fmla="*/ 1524734 w 2078711"/>
              <a:gd name="connsiteY328" fmla="*/ 821592 h 4079695"/>
              <a:gd name="connsiteX329" fmla="*/ 1530596 w 2078711"/>
              <a:gd name="connsiteY329" fmla="*/ 786423 h 4079695"/>
              <a:gd name="connsiteX330" fmla="*/ 1542319 w 2078711"/>
              <a:gd name="connsiteY330" fmla="*/ 704362 h 4079695"/>
              <a:gd name="connsiteX331" fmla="*/ 1548180 w 2078711"/>
              <a:gd name="connsiteY331" fmla="*/ 663331 h 4079695"/>
              <a:gd name="connsiteX332" fmla="*/ 1554042 w 2078711"/>
              <a:gd name="connsiteY332" fmla="*/ 645746 h 4079695"/>
              <a:gd name="connsiteX333" fmla="*/ 1559903 w 2078711"/>
              <a:gd name="connsiteY333" fmla="*/ 622300 h 4079695"/>
              <a:gd name="connsiteX334" fmla="*/ 1565765 w 2078711"/>
              <a:gd name="connsiteY334" fmla="*/ 540239 h 4079695"/>
              <a:gd name="connsiteX335" fmla="*/ 1571626 w 2078711"/>
              <a:gd name="connsiteY335" fmla="*/ 522654 h 4079695"/>
              <a:gd name="connsiteX336" fmla="*/ 1583350 w 2078711"/>
              <a:gd name="connsiteY336" fmla="*/ 428869 h 4079695"/>
              <a:gd name="connsiteX337" fmla="*/ 1577488 w 2078711"/>
              <a:gd name="connsiteY337" fmla="*/ 346808 h 4079695"/>
              <a:gd name="connsiteX338" fmla="*/ 1565765 w 2078711"/>
              <a:gd name="connsiteY338" fmla="*/ 299915 h 4079695"/>
              <a:gd name="connsiteX339" fmla="*/ 1559903 w 2078711"/>
              <a:gd name="connsiteY339" fmla="*/ 88900 h 4079695"/>
              <a:gd name="connsiteX340" fmla="*/ 1554042 w 2078711"/>
              <a:gd name="connsiteY340" fmla="*/ 71315 h 4079695"/>
              <a:gd name="connsiteX341" fmla="*/ 1513011 w 2078711"/>
              <a:gd name="connsiteY341" fmla="*/ 59592 h 4079695"/>
              <a:gd name="connsiteX342" fmla="*/ 1501288 w 2078711"/>
              <a:gd name="connsiteY342" fmla="*/ 42008 h 4079695"/>
              <a:gd name="connsiteX343" fmla="*/ 1471980 w 2078711"/>
              <a:gd name="connsiteY343" fmla="*/ 977 h 4079695"/>
              <a:gd name="connsiteX0" fmla="*/ 1471980 w 2078711"/>
              <a:gd name="connsiteY0" fmla="*/ 977 h 4079695"/>
              <a:gd name="connsiteX1" fmla="*/ 1466119 w 2078711"/>
              <a:gd name="connsiteY1" fmla="*/ 36146 h 4079695"/>
              <a:gd name="connsiteX2" fmla="*/ 1419226 w 2078711"/>
              <a:gd name="connsiteY2" fmla="*/ 77177 h 4079695"/>
              <a:gd name="connsiteX3" fmla="*/ 1401642 w 2078711"/>
              <a:gd name="connsiteY3" fmla="*/ 88900 h 4079695"/>
              <a:gd name="connsiteX4" fmla="*/ 1366473 w 2078711"/>
              <a:gd name="connsiteY4" fmla="*/ 100623 h 4079695"/>
              <a:gd name="connsiteX5" fmla="*/ 1343075 w 2078711"/>
              <a:gd name="connsiteY5" fmla="*/ 181882 h 4079695"/>
              <a:gd name="connsiteX6" fmla="*/ 1342224 w 2078711"/>
              <a:gd name="connsiteY6" fmla="*/ 205328 h 4079695"/>
              <a:gd name="connsiteX7" fmla="*/ 1343026 w 2078711"/>
              <a:gd name="connsiteY7" fmla="*/ 235439 h 4079695"/>
              <a:gd name="connsiteX8" fmla="*/ 1325442 w 2078711"/>
              <a:gd name="connsiteY8" fmla="*/ 294054 h 4079695"/>
              <a:gd name="connsiteX9" fmla="*/ 1319580 w 2078711"/>
              <a:gd name="connsiteY9" fmla="*/ 311639 h 4079695"/>
              <a:gd name="connsiteX10" fmla="*/ 1307857 w 2078711"/>
              <a:gd name="connsiteY10" fmla="*/ 329223 h 4079695"/>
              <a:gd name="connsiteX11" fmla="*/ 1290273 w 2078711"/>
              <a:gd name="connsiteY11" fmla="*/ 381977 h 4079695"/>
              <a:gd name="connsiteX12" fmla="*/ 1284411 w 2078711"/>
              <a:gd name="connsiteY12" fmla="*/ 399562 h 4079695"/>
              <a:gd name="connsiteX13" fmla="*/ 1278550 w 2078711"/>
              <a:gd name="connsiteY13" fmla="*/ 423008 h 4079695"/>
              <a:gd name="connsiteX14" fmla="*/ 1272688 w 2078711"/>
              <a:gd name="connsiteY14" fmla="*/ 575408 h 4079695"/>
              <a:gd name="connsiteX15" fmla="*/ 1260965 w 2078711"/>
              <a:gd name="connsiteY15" fmla="*/ 634023 h 4079695"/>
              <a:gd name="connsiteX16" fmla="*/ 1249242 w 2078711"/>
              <a:gd name="connsiteY16" fmla="*/ 874346 h 4079695"/>
              <a:gd name="connsiteX17" fmla="*/ 1243380 w 2078711"/>
              <a:gd name="connsiteY17" fmla="*/ 891931 h 4079695"/>
              <a:gd name="connsiteX18" fmla="*/ 1237519 w 2078711"/>
              <a:gd name="connsiteY18" fmla="*/ 968131 h 4079695"/>
              <a:gd name="connsiteX19" fmla="*/ 1231657 w 2078711"/>
              <a:gd name="connsiteY19" fmla="*/ 997439 h 4079695"/>
              <a:gd name="connsiteX20" fmla="*/ 1225796 w 2078711"/>
              <a:gd name="connsiteY20" fmla="*/ 1038469 h 4079695"/>
              <a:gd name="connsiteX21" fmla="*/ 1214073 w 2078711"/>
              <a:gd name="connsiteY21" fmla="*/ 1108808 h 4079695"/>
              <a:gd name="connsiteX22" fmla="*/ 1208211 w 2078711"/>
              <a:gd name="connsiteY22" fmla="*/ 1132254 h 4079695"/>
              <a:gd name="connsiteX23" fmla="*/ 1196488 w 2078711"/>
              <a:gd name="connsiteY23" fmla="*/ 1167423 h 4079695"/>
              <a:gd name="connsiteX24" fmla="*/ 1190626 w 2078711"/>
              <a:gd name="connsiteY24" fmla="*/ 1185008 h 4079695"/>
              <a:gd name="connsiteX25" fmla="*/ 1178903 w 2078711"/>
              <a:gd name="connsiteY25" fmla="*/ 1231900 h 4079695"/>
              <a:gd name="connsiteX26" fmla="*/ 1173042 w 2078711"/>
              <a:gd name="connsiteY26" fmla="*/ 1261208 h 4079695"/>
              <a:gd name="connsiteX27" fmla="*/ 1161319 w 2078711"/>
              <a:gd name="connsiteY27" fmla="*/ 1337408 h 4079695"/>
              <a:gd name="connsiteX28" fmla="*/ 1149596 w 2078711"/>
              <a:gd name="connsiteY28" fmla="*/ 1454639 h 4079695"/>
              <a:gd name="connsiteX29" fmla="*/ 1143734 w 2078711"/>
              <a:gd name="connsiteY29" fmla="*/ 1483946 h 4079695"/>
              <a:gd name="connsiteX30" fmla="*/ 1137873 w 2078711"/>
              <a:gd name="connsiteY30" fmla="*/ 1524977 h 4079695"/>
              <a:gd name="connsiteX31" fmla="*/ 1126150 w 2078711"/>
              <a:gd name="connsiteY31" fmla="*/ 1560146 h 4079695"/>
              <a:gd name="connsiteX32" fmla="*/ 1120288 w 2078711"/>
              <a:gd name="connsiteY32" fmla="*/ 1589454 h 4079695"/>
              <a:gd name="connsiteX33" fmla="*/ 1108565 w 2078711"/>
              <a:gd name="connsiteY33" fmla="*/ 1624623 h 4079695"/>
              <a:gd name="connsiteX34" fmla="*/ 1096842 w 2078711"/>
              <a:gd name="connsiteY34" fmla="*/ 1677377 h 4079695"/>
              <a:gd name="connsiteX35" fmla="*/ 1085119 w 2078711"/>
              <a:gd name="connsiteY35" fmla="*/ 1694962 h 4079695"/>
              <a:gd name="connsiteX36" fmla="*/ 1073396 w 2078711"/>
              <a:gd name="connsiteY36" fmla="*/ 1747715 h 4079695"/>
              <a:gd name="connsiteX37" fmla="*/ 1061673 w 2078711"/>
              <a:gd name="connsiteY37" fmla="*/ 1782885 h 4079695"/>
              <a:gd name="connsiteX38" fmla="*/ 1055811 w 2078711"/>
              <a:gd name="connsiteY38" fmla="*/ 1800469 h 4079695"/>
              <a:gd name="connsiteX39" fmla="*/ 1044088 w 2078711"/>
              <a:gd name="connsiteY39" fmla="*/ 1818054 h 4079695"/>
              <a:gd name="connsiteX40" fmla="*/ 1038226 w 2078711"/>
              <a:gd name="connsiteY40" fmla="*/ 1841500 h 4079695"/>
              <a:gd name="connsiteX41" fmla="*/ 1032365 w 2078711"/>
              <a:gd name="connsiteY41" fmla="*/ 1859085 h 4079695"/>
              <a:gd name="connsiteX42" fmla="*/ 1026503 w 2078711"/>
              <a:gd name="connsiteY42" fmla="*/ 1911839 h 4079695"/>
              <a:gd name="connsiteX43" fmla="*/ 1020642 w 2078711"/>
              <a:gd name="connsiteY43" fmla="*/ 2052515 h 4079695"/>
              <a:gd name="connsiteX44" fmla="*/ 1014780 w 2078711"/>
              <a:gd name="connsiteY44" fmla="*/ 2075962 h 4079695"/>
              <a:gd name="connsiteX45" fmla="*/ 1008919 w 2078711"/>
              <a:gd name="connsiteY45" fmla="*/ 2105269 h 4079695"/>
              <a:gd name="connsiteX46" fmla="*/ 997196 w 2078711"/>
              <a:gd name="connsiteY46" fmla="*/ 2181469 h 4079695"/>
              <a:gd name="connsiteX47" fmla="*/ 985473 w 2078711"/>
              <a:gd name="connsiteY47" fmla="*/ 2216639 h 4079695"/>
              <a:gd name="connsiteX48" fmla="*/ 979611 w 2078711"/>
              <a:gd name="connsiteY48" fmla="*/ 2251808 h 4079695"/>
              <a:gd name="connsiteX49" fmla="*/ 956165 w 2078711"/>
              <a:gd name="connsiteY49" fmla="*/ 2292839 h 4079695"/>
              <a:gd name="connsiteX50" fmla="*/ 944442 w 2078711"/>
              <a:gd name="connsiteY50" fmla="*/ 2328008 h 4079695"/>
              <a:gd name="connsiteX51" fmla="*/ 938580 w 2078711"/>
              <a:gd name="connsiteY51" fmla="*/ 2345592 h 4079695"/>
              <a:gd name="connsiteX52" fmla="*/ 932719 w 2078711"/>
              <a:gd name="connsiteY52" fmla="*/ 2363177 h 4079695"/>
              <a:gd name="connsiteX53" fmla="*/ 909273 w 2078711"/>
              <a:gd name="connsiteY53" fmla="*/ 2404208 h 4079695"/>
              <a:gd name="connsiteX54" fmla="*/ 897550 w 2078711"/>
              <a:gd name="connsiteY54" fmla="*/ 2421792 h 4079695"/>
              <a:gd name="connsiteX55" fmla="*/ 891688 w 2078711"/>
              <a:gd name="connsiteY55" fmla="*/ 2439377 h 4079695"/>
              <a:gd name="connsiteX56" fmla="*/ 868242 w 2078711"/>
              <a:gd name="connsiteY56" fmla="*/ 2474546 h 4079695"/>
              <a:gd name="connsiteX57" fmla="*/ 844796 w 2078711"/>
              <a:gd name="connsiteY57" fmla="*/ 2521439 h 4079695"/>
              <a:gd name="connsiteX58" fmla="*/ 827211 w 2078711"/>
              <a:gd name="connsiteY58" fmla="*/ 2562469 h 4079695"/>
              <a:gd name="connsiteX59" fmla="*/ 821350 w 2078711"/>
              <a:gd name="connsiteY59" fmla="*/ 2580054 h 4079695"/>
              <a:gd name="connsiteX60" fmla="*/ 809626 w 2078711"/>
              <a:gd name="connsiteY60" fmla="*/ 2591777 h 4079695"/>
              <a:gd name="connsiteX61" fmla="*/ 797903 w 2078711"/>
              <a:gd name="connsiteY61" fmla="*/ 2609362 h 4079695"/>
              <a:gd name="connsiteX62" fmla="*/ 774457 w 2078711"/>
              <a:gd name="connsiteY62" fmla="*/ 2638669 h 4079695"/>
              <a:gd name="connsiteX63" fmla="*/ 756873 w 2078711"/>
              <a:gd name="connsiteY63" fmla="*/ 2679700 h 4079695"/>
              <a:gd name="connsiteX64" fmla="*/ 721703 w 2078711"/>
              <a:gd name="connsiteY64" fmla="*/ 2703146 h 4079695"/>
              <a:gd name="connsiteX65" fmla="*/ 704119 w 2078711"/>
              <a:gd name="connsiteY65" fmla="*/ 2714869 h 4079695"/>
              <a:gd name="connsiteX66" fmla="*/ 686534 w 2078711"/>
              <a:gd name="connsiteY66" fmla="*/ 2726592 h 4079695"/>
              <a:gd name="connsiteX67" fmla="*/ 668950 w 2078711"/>
              <a:gd name="connsiteY67" fmla="*/ 2732454 h 4079695"/>
              <a:gd name="connsiteX68" fmla="*/ 633780 w 2078711"/>
              <a:gd name="connsiteY68" fmla="*/ 2750039 h 4079695"/>
              <a:gd name="connsiteX69" fmla="*/ 581026 w 2078711"/>
              <a:gd name="connsiteY69" fmla="*/ 2755900 h 4079695"/>
              <a:gd name="connsiteX70" fmla="*/ 534134 w 2078711"/>
              <a:gd name="connsiteY70" fmla="*/ 2761762 h 4079695"/>
              <a:gd name="connsiteX71" fmla="*/ 493103 w 2078711"/>
              <a:gd name="connsiteY71" fmla="*/ 2773485 h 4079695"/>
              <a:gd name="connsiteX72" fmla="*/ 475519 w 2078711"/>
              <a:gd name="connsiteY72" fmla="*/ 2779346 h 4079695"/>
              <a:gd name="connsiteX73" fmla="*/ 416903 w 2078711"/>
              <a:gd name="connsiteY73" fmla="*/ 2785208 h 4079695"/>
              <a:gd name="connsiteX74" fmla="*/ 317257 w 2078711"/>
              <a:gd name="connsiteY74" fmla="*/ 2779346 h 4079695"/>
              <a:gd name="connsiteX75" fmla="*/ 282088 w 2078711"/>
              <a:gd name="connsiteY75" fmla="*/ 2767623 h 4079695"/>
              <a:gd name="connsiteX76" fmla="*/ 258642 w 2078711"/>
              <a:gd name="connsiteY76" fmla="*/ 2761762 h 4079695"/>
              <a:gd name="connsiteX77" fmla="*/ 241057 w 2078711"/>
              <a:gd name="connsiteY77" fmla="*/ 2750039 h 4079695"/>
              <a:gd name="connsiteX78" fmla="*/ 217611 w 2078711"/>
              <a:gd name="connsiteY78" fmla="*/ 2744177 h 4079695"/>
              <a:gd name="connsiteX79" fmla="*/ 200026 w 2078711"/>
              <a:gd name="connsiteY79" fmla="*/ 2738315 h 4079695"/>
              <a:gd name="connsiteX80" fmla="*/ 205888 w 2078711"/>
              <a:gd name="connsiteY80" fmla="*/ 2761762 h 4079695"/>
              <a:gd name="connsiteX81" fmla="*/ 211750 w 2078711"/>
              <a:gd name="connsiteY81" fmla="*/ 2779346 h 4079695"/>
              <a:gd name="connsiteX82" fmla="*/ 205888 w 2078711"/>
              <a:gd name="connsiteY82" fmla="*/ 2843823 h 4079695"/>
              <a:gd name="connsiteX83" fmla="*/ 176580 w 2078711"/>
              <a:gd name="connsiteY83" fmla="*/ 2873131 h 4079695"/>
              <a:gd name="connsiteX84" fmla="*/ 141411 w 2078711"/>
              <a:gd name="connsiteY84" fmla="*/ 2884854 h 4079695"/>
              <a:gd name="connsiteX85" fmla="*/ 106242 w 2078711"/>
              <a:gd name="connsiteY85" fmla="*/ 2896577 h 4079695"/>
              <a:gd name="connsiteX86" fmla="*/ 88657 w 2078711"/>
              <a:gd name="connsiteY86" fmla="*/ 2902439 h 4079695"/>
              <a:gd name="connsiteX87" fmla="*/ 71073 w 2078711"/>
              <a:gd name="connsiteY87" fmla="*/ 2914162 h 4079695"/>
              <a:gd name="connsiteX88" fmla="*/ 112103 w 2078711"/>
              <a:gd name="connsiteY88" fmla="*/ 2925885 h 4079695"/>
              <a:gd name="connsiteX89" fmla="*/ 205888 w 2078711"/>
              <a:gd name="connsiteY89" fmla="*/ 2937608 h 4079695"/>
              <a:gd name="connsiteX90" fmla="*/ 235196 w 2078711"/>
              <a:gd name="connsiteY90" fmla="*/ 2943469 h 4079695"/>
              <a:gd name="connsiteX91" fmla="*/ 463796 w 2078711"/>
              <a:gd name="connsiteY91" fmla="*/ 2955192 h 4079695"/>
              <a:gd name="connsiteX92" fmla="*/ 498965 w 2078711"/>
              <a:gd name="connsiteY92" fmla="*/ 2961054 h 4079695"/>
              <a:gd name="connsiteX93" fmla="*/ 610334 w 2078711"/>
              <a:gd name="connsiteY93" fmla="*/ 2949331 h 4079695"/>
              <a:gd name="connsiteX94" fmla="*/ 598611 w 2078711"/>
              <a:gd name="connsiteY94" fmla="*/ 2972777 h 4079695"/>
              <a:gd name="connsiteX95" fmla="*/ 586888 w 2078711"/>
              <a:gd name="connsiteY95" fmla="*/ 2990362 h 4079695"/>
              <a:gd name="connsiteX96" fmla="*/ 569303 w 2078711"/>
              <a:gd name="connsiteY96" fmla="*/ 3025531 h 4079695"/>
              <a:gd name="connsiteX97" fmla="*/ 557580 w 2078711"/>
              <a:gd name="connsiteY97" fmla="*/ 3060700 h 4079695"/>
              <a:gd name="connsiteX98" fmla="*/ 551719 w 2078711"/>
              <a:gd name="connsiteY98" fmla="*/ 3078285 h 4079695"/>
              <a:gd name="connsiteX99" fmla="*/ 539996 w 2078711"/>
              <a:gd name="connsiteY99" fmla="*/ 3095869 h 4079695"/>
              <a:gd name="connsiteX100" fmla="*/ 516550 w 2078711"/>
              <a:gd name="connsiteY100" fmla="*/ 3131039 h 4079695"/>
              <a:gd name="connsiteX101" fmla="*/ 510688 w 2078711"/>
              <a:gd name="connsiteY101" fmla="*/ 3154485 h 4079695"/>
              <a:gd name="connsiteX102" fmla="*/ 481380 w 2078711"/>
              <a:gd name="connsiteY102" fmla="*/ 3189654 h 4079695"/>
              <a:gd name="connsiteX103" fmla="*/ 457934 w 2078711"/>
              <a:gd name="connsiteY103" fmla="*/ 3224823 h 4079695"/>
              <a:gd name="connsiteX104" fmla="*/ 446211 w 2078711"/>
              <a:gd name="connsiteY104" fmla="*/ 3242408 h 4079695"/>
              <a:gd name="connsiteX105" fmla="*/ 393457 w 2078711"/>
              <a:gd name="connsiteY105" fmla="*/ 3289300 h 4079695"/>
              <a:gd name="connsiteX106" fmla="*/ 375873 w 2078711"/>
              <a:gd name="connsiteY106" fmla="*/ 3295162 h 4079695"/>
              <a:gd name="connsiteX107" fmla="*/ 352426 w 2078711"/>
              <a:gd name="connsiteY107" fmla="*/ 3312746 h 4079695"/>
              <a:gd name="connsiteX108" fmla="*/ 334842 w 2078711"/>
              <a:gd name="connsiteY108" fmla="*/ 3324469 h 4079695"/>
              <a:gd name="connsiteX109" fmla="*/ 305534 w 2078711"/>
              <a:gd name="connsiteY109" fmla="*/ 3353777 h 4079695"/>
              <a:gd name="connsiteX110" fmla="*/ 299673 w 2078711"/>
              <a:gd name="connsiteY110" fmla="*/ 3371362 h 4079695"/>
              <a:gd name="connsiteX111" fmla="*/ 311396 w 2078711"/>
              <a:gd name="connsiteY111" fmla="*/ 3388946 h 4079695"/>
              <a:gd name="connsiteX112" fmla="*/ 340703 w 2078711"/>
              <a:gd name="connsiteY112" fmla="*/ 3429977 h 4079695"/>
              <a:gd name="connsiteX113" fmla="*/ 317257 w 2078711"/>
              <a:gd name="connsiteY113" fmla="*/ 3465146 h 4079695"/>
              <a:gd name="connsiteX114" fmla="*/ 293811 w 2078711"/>
              <a:gd name="connsiteY114" fmla="*/ 3500315 h 4079695"/>
              <a:gd name="connsiteX115" fmla="*/ 276226 w 2078711"/>
              <a:gd name="connsiteY115" fmla="*/ 3529623 h 4079695"/>
              <a:gd name="connsiteX116" fmla="*/ 270365 w 2078711"/>
              <a:gd name="connsiteY116" fmla="*/ 3547208 h 4079695"/>
              <a:gd name="connsiteX117" fmla="*/ 246919 w 2078711"/>
              <a:gd name="connsiteY117" fmla="*/ 3582377 h 4079695"/>
              <a:gd name="connsiteX118" fmla="*/ 241057 w 2078711"/>
              <a:gd name="connsiteY118" fmla="*/ 3599962 h 4079695"/>
              <a:gd name="connsiteX119" fmla="*/ 223473 w 2078711"/>
              <a:gd name="connsiteY119" fmla="*/ 3617546 h 4079695"/>
              <a:gd name="connsiteX120" fmla="*/ 217611 w 2078711"/>
              <a:gd name="connsiteY120" fmla="*/ 3635131 h 4079695"/>
              <a:gd name="connsiteX121" fmla="*/ 205888 w 2078711"/>
              <a:gd name="connsiteY121" fmla="*/ 3652715 h 4079695"/>
              <a:gd name="connsiteX122" fmla="*/ 200026 w 2078711"/>
              <a:gd name="connsiteY122" fmla="*/ 3676162 h 4079695"/>
              <a:gd name="connsiteX123" fmla="*/ 164857 w 2078711"/>
              <a:gd name="connsiteY123" fmla="*/ 3711331 h 4079695"/>
              <a:gd name="connsiteX124" fmla="*/ 141411 w 2078711"/>
              <a:gd name="connsiteY124" fmla="*/ 3740639 h 4079695"/>
              <a:gd name="connsiteX125" fmla="*/ 82796 w 2078711"/>
              <a:gd name="connsiteY125" fmla="*/ 3758223 h 4079695"/>
              <a:gd name="connsiteX126" fmla="*/ 59350 w 2078711"/>
              <a:gd name="connsiteY126" fmla="*/ 3769946 h 4079695"/>
              <a:gd name="connsiteX127" fmla="*/ 24180 w 2078711"/>
              <a:gd name="connsiteY127" fmla="*/ 3781669 h 4079695"/>
              <a:gd name="connsiteX128" fmla="*/ 6596 w 2078711"/>
              <a:gd name="connsiteY128" fmla="*/ 3793392 h 4079695"/>
              <a:gd name="connsiteX129" fmla="*/ 123826 w 2078711"/>
              <a:gd name="connsiteY129" fmla="*/ 3793392 h 4079695"/>
              <a:gd name="connsiteX130" fmla="*/ 147273 w 2078711"/>
              <a:gd name="connsiteY130" fmla="*/ 3787531 h 4079695"/>
              <a:gd name="connsiteX131" fmla="*/ 182442 w 2078711"/>
              <a:gd name="connsiteY131" fmla="*/ 3775808 h 4079695"/>
              <a:gd name="connsiteX132" fmla="*/ 164857 w 2078711"/>
              <a:gd name="connsiteY132" fmla="*/ 3787531 h 4079695"/>
              <a:gd name="connsiteX133" fmla="*/ 141411 w 2078711"/>
              <a:gd name="connsiteY133" fmla="*/ 3822700 h 4079695"/>
              <a:gd name="connsiteX134" fmla="*/ 129688 w 2078711"/>
              <a:gd name="connsiteY134" fmla="*/ 3840285 h 4079695"/>
              <a:gd name="connsiteX135" fmla="*/ 117965 w 2078711"/>
              <a:gd name="connsiteY135" fmla="*/ 3863731 h 4079695"/>
              <a:gd name="connsiteX136" fmla="*/ 106242 w 2078711"/>
              <a:gd name="connsiteY136" fmla="*/ 3881315 h 4079695"/>
              <a:gd name="connsiteX137" fmla="*/ 76934 w 2078711"/>
              <a:gd name="connsiteY137" fmla="*/ 3934069 h 4079695"/>
              <a:gd name="connsiteX138" fmla="*/ 53488 w 2078711"/>
              <a:gd name="connsiteY138" fmla="*/ 3969239 h 4079695"/>
              <a:gd name="connsiteX139" fmla="*/ 30042 w 2078711"/>
              <a:gd name="connsiteY139" fmla="*/ 4004408 h 4079695"/>
              <a:gd name="connsiteX140" fmla="*/ 18319 w 2078711"/>
              <a:gd name="connsiteY140" fmla="*/ 4021992 h 4079695"/>
              <a:gd name="connsiteX141" fmla="*/ 71073 w 2078711"/>
              <a:gd name="connsiteY141" fmla="*/ 3980962 h 4079695"/>
              <a:gd name="connsiteX142" fmla="*/ 88657 w 2078711"/>
              <a:gd name="connsiteY142" fmla="*/ 3969239 h 4079695"/>
              <a:gd name="connsiteX143" fmla="*/ 82796 w 2078711"/>
              <a:gd name="connsiteY143" fmla="*/ 3992685 h 4079695"/>
              <a:gd name="connsiteX144" fmla="*/ 76934 w 2078711"/>
              <a:gd name="connsiteY144" fmla="*/ 4010269 h 4079695"/>
              <a:gd name="connsiteX145" fmla="*/ 71073 w 2078711"/>
              <a:gd name="connsiteY145" fmla="*/ 4039577 h 4079695"/>
              <a:gd name="connsiteX146" fmla="*/ 76934 w 2078711"/>
              <a:gd name="connsiteY146" fmla="*/ 4068885 h 4079695"/>
              <a:gd name="connsiteX147" fmla="*/ 112103 w 2078711"/>
              <a:gd name="connsiteY147" fmla="*/ 4045439 h 4079695"/>
              <a:gd name="connsiteX148" fmla="*/ 123826 w 2078711"/>
              <a:gd name="connsiteY148" fmla="*/ 4033715 h 4079695"/>
              <a:gd name="connsiteX149" fmla="*/ 147273 w 2078711"/>
              <a:gd name="connsiteY149" fmla="*/ 4021992 h 4079695"/>
              <a:gd name="connsiteX150" fmla="*/ 182442 w 2078711"/>
              <a:gd name="connsiteY150" fmla="*/ 3998546 h 4079695"/>
              <a:gd name="connsiteX151" fmla="*/ 194165 w 2078711"/>
              <a:gd name="connsiteY151" fmla="*/ 3980962 h 4079695"/>
              <a:gd name="connsiteX152" fmla="*/ 211750 w 2078711"/>
              <a:gd name="connsiteY152" fmla="*/ 3963377 h 4079695"/>
              <a:gd name="connsiteX153" fmla="*/ 241057 w 2078711"/>
              <a:gd name="connsiteY153" fmla="*/ 3910623 h 4079695"/>
              <a:gd name="connsiteX154" fmla="*/ 258642 w 2078711"/>
              <a:gd name="connsiteY154" fmla="*/ 3893039 h 4079695"/>
              <a:gd name="connsiteX155" fmla="*/ 282088 w 2078711"/>
              <a:gd name="connsiteY155" fmla="*/ 3857869 h 4079695"/>
              <a:gd name="connsiteX156" fmla="*/ 305534 w 2078711"/>
              <a:gd name="connsiteY156" fmla="*/ 3822700 h 4079695"/>
              <a:gd name="connsiteX157" fmla="*/ 328980 w 2078711"/>
              <a:gd name="connsiteY157" fmla="*/ 3787531 h 4079695"/>
              <a:gd name="connsiteX158" fmla="*/ 346565 w 2078711"/>
              <a:gd name="connsiteY158" fmla="*/ 3769946 h 4079695"/>
              <a:gd name="connsiteX159" fmla="*/ 358288 w 2078711"/>
              <a:gd name="connsiteY159" fmla="*/ 3734777 h 4079695"/>
              <a:gd name="connsiteX160" fmla="*/ 375873 w 2078711"/>
              <a:gd name="connsiteY160" fmla="*/ 3717192 h 4079695"/>
              <a:gd name="connsiteX161" fmla="*/ 399319 w 2078711"/>
              <a:gd name="connsiteY161" fmla="*/ 3682023 h 4079695"/>
              <a:gd name="connsiteX162" fmla="*/ 416903 w 2078711"/>
              <a:gd name="connsiteY162" fmla="*/ 3664439 h 4079695"/>
              <a:gd name="connsiteX163" fmla="*/ 440350 w 2078711"/>
              <a:gd name="connsiteY163" fmla="*/ 3629269 h 4079695"/>
              <a:gd name="connsiteX164" fmla="*/ 452073 w 2078711"/>
              <a:gd name="connsiteY164" fmla="*/ 3611685 h 4079695"/>
              <a:gd name="connsiteX165" fmla="*/ 463796 w 2078711"/>
              <a:gd name="connsiteY165" fmla="*/ 3594100 h 4079695"/>
              <a:gd name="connsiteX166" fmla="*/ 481380 w 2078711"/>
              <a:gd name="connsiteY166" fmla="*/ 3582377 h 4079695"/>
              <a:gd name="connsiteX167" fmla="*/ 510688 w 2078711"/>
              <a:gd name="connsiteY167" fmla="*/ 3529623 h 4079695"/>
              <a:gd name="connsiteX168" fmla="*/ 522411 w 2078711"/>
              <a:gd name="connsiteY168" fmla="*/ 3512039 h 4079695"/>
              <a:gd name="connsiteX169" fmla="*/ 545857 w 2078711"/>
              <a:gd name="connsiteY169" fmla="*/ 3482731 h 4079695"/>
              <a:gd name="connsiteX170" fmla="*/ 551719 w 2078711"/>
              <a:gd name="connsiteY170" fmla="*/ 3465146 h 4079695"/>
              <a:gd name="connsiteX171" fmla="*/ 563442 w 2078711"/>
              <a:gd name="connsiteY171" fmla="*/ 3447562 h 4079695"/>
              <a:gd name="connsiteX172" fmla="*/ 575165 w 2078711"/>
              <a:gd name="connsiteY172" fmla="*/ 3424115 h 4079695"/>
              <a:gd name="connsiteX173" fmla="*/ 598611 w 2078711"/>
              <a:gd name="connsiteY173" fmla="*/ 3388946 h 4079695"/>
              <a:gd name="connsiteX174" fmla="*/ 604473 w 2078711"/>
              <a:gd name="connsiteY174" fmla="*/ 3371362 h 4079695"/>
              <a:gd name="connsiteX175" fmla="*/ 627919 w 2078711"/>
              <a:gd name="connsiteY175" fmla="*/ 3336192 h 4079695"/>
              <a:gd name="connsiteX176" fmla="*/ 639642 w 2078711"/>
              <a:gd name="connsiteY176" fmla="*/ 3318608 h 4079695"/>
              <a:gd name="connsiteX177" fmla="*/ 668950 w 2078711"/>
              <a:gd name="connsiteY177" fmla="*/ 3283439 h 4079695"/>
              <a:gd name="connsiteX178" fmla="*/ 674811 w 2078711"/>
              <a:gd name="connsiteY178" fmla="*/ 3265854 h 4079695"/>
              <a:gd name="connsiteX179" fmla="*/ 698257 w 2078711"/>
              <a:gd name="connsiteY179" fmla="*/ 3230685 h 4079695"/>
              <a:gd name="connsiteX180" fmla="*/ 715842 w 2078711"/>
              <a:gd name="connsiteY180" fmla="*/ 3195515 h 4079695"/>
              <a:gd name="connsiteX181" fmla="*/ 739288 w 2078711"/>
              <a:gd name="connsiteY181" fmla="*/ 3160346 h 4079695"/>
              <a:gd name="connsiteX182" fmla="*/ 745150 w 2078711"/>
              <a:gd name="connsiteY182" fmla="*/ 3142762 h 4079695"/>
              <a:gd name="connsiteX183" fmla="*/ 756873 w 2078711"/>
              <a:gd name="connsiteY183" fmla="*/ 3119315 h 4079695"/>
              <a:gd name="connsiteX184" fmla="*/ 780319 w 2078711"/>
              <a:gd name="connsiteY184" fmla="*/ 3084146 h 4079695"/>
              <a:gd name="connsiteX185" fmla="*/ 803765 w 2078711"/>
              <a:gd name="connsiteY185" fmla="*/ 3043115 h 4079695"/>
              <a:gd name="connsiteX186" fmla="*/ 815488 w 2078711"/>
              <a:gd name="connsiteY186" fmla="*/ 3007946 h 4079695"/>
              <a:gd name="connsiteX187" fmla="*/ 821350 w 2078711"/>
              <a:gd name="connsiteY187" fmla="*/ 2984500 h 4079695"/>
              <a:gd name="connsiteX188" fmla="*/ 838934 w 2078711"/>
              <a:gd name="connsiteY188" fmla="*/ 2966915 h 4079695"/>
              <a:gd name="connsiteX189" fmla="*/ 844796 w 2078711"/>
              <a:gd name="connsiteY189" fmla="*/ 2949331 h 4079695"/>
              <a:gd name="connsiteX190" fmla="*/ 874103 w 2078711"/>
              <a:gd name="connsiteY190" fmla="*/ 2914162 h 4079695"/>
              <a:gd name="connsiteX191" fmla="*/ 891688 w 2078711"/>
              <a:gd name="connsiteY191" fmla="*/ 2902439 h 4079695"/>
              <a:gd name="connsiteX192" fmla="*/ 915134 w 2078711"/>
              <a:gd name="connsiteY192" fmla="*/ 2896577 h 4079695"/>
              <a:gd name="connsiteX193" fmla="*/ 950303 w 2078711"/>
              <a:gd name="connsiteY193" fmla="*/ 2914162 h 4079695"/>
              <a:gd name="connsiteX194" fmla="*/ 985473 w 2078711"/>
              <a:gd name="connsiteY194" fmla="*/ 2966915 h 4079695"/>
              <a:gd name="connsiteX195" fmla="*/ 997196 w 2078711"/>
              <a:gd name="connsiteY195" fmla="*/ 2984500 h 4079695"/>
              <a:gd name="connsiteX196" fmla="*/ 1014780 w 2078711"/>
              <a:gd name="connsiteY196" fmla="*/ 2990362 h 4079695"/>
              <a:gd name="connsiteX197" fmla="*/ 1044088 w 2078711"/>
              <a:gd name="connsiteY197" fmla="*/ 3019669 h 4079695"/>
              <a:gd name="connsiteX198" fmla="*/ 1079257 w 2078711"/>
              <a:gd name="connsiteY198" fmla="*/ 3054839 h 4079695"/>
              <a:gd name="connsiteX199" fmla="*/ 1096842 w 2078711"/>
              <a:gd name="connsiteY199" fmla="*/ 3078285 h 4079695"/>
              <a:gd name="connsiteX200" fmla="*/ 1126150 w 2078711"/>
              <a:gd name="connsiteY200" fmla="*/ 3107592 h 4079695"/>
              <a:gd name="connsiteX201" fmla="*/ 1173042 w 2078711"/>
              <a:gd name="connsiteY201" fmla="*/ 3160346 h 4079695"/>
              <a:gd name="connsiteX202" fmla="*/ 1196488 w 2078711"/>
              <a:gd name="connsiteY202" fmla="*/ 3183792 h 4079695"/>
              <a:gd name="connsiteX203" fmla="*/ 1249242 w 2078711"/>
              <a:gd name="connsiteY203" fmla="*/ 3218962 h 4079695"/>
              <a:gd name="connsiteX204" fmla="*/ 1266826 w 2078711"/>
              <a:gd name="connsiteY204" fmla="*/ 3230685 h 4079695"/>
              <a:gd name="connsiteX205" fmla="*/ 1313719 w 2078711"/>
              <a:gd name="connsiteY205" fmla="*/ 3277577 h 4079695"/>
              <a:gd name="connsiteX206" fmla="*/ 1348888 w 2078711"/>
              <a:gd name="connsiteY206" fmla="*/ 3306885 h 4079695"/>
              <a:gd name="connsiteX207" fmla="*/ 1366473 w 2078711"/>
              <a:gd name="connsiteY207" fmla="*/ 3312746 h 4079695"/>
              <a:gd name="connsiteX208" fmla="*/ 1378196 w 2078711"/>
              <a:gd name="connsiteY208" fmla="*/ 3330331 h 4079695"/>
              <a:gd name="connsiteX209" fmla="*/ 1413365 w 2078711"/>
              <a:gd name="connsiteY209" fmla="*/ 3353777 h 4079695"/>
              <a:gd name="connsiteX210" fmla="*/ 1430950 w 2078711"/>
              <a:gd name="connsiteY210" fmla="*/ 3365500 h 4079695"/>
              <a:gd name="connsiteX211" fmla="*/ 1466119 w 2078711"/>
              <a:gd name="connsiteY211" fmla="*/ 3394808 h 4079695"/>
              <a:gd name="connsiteX212" fmla="*/ 1483703 w 2078711"/>
              <a:gd name="connsiteY212" fmla="*/ 3418254 h 4079695"/>
              <a:gd name="connsiteX213" fmla="*/ 1501288 w 2078711"/>
              <a:gd name="connsiteY213" fmla="*/ 3424115 h 4079695"/>
              <a:gd name="connsiteX214" fmla="*/ 1518873 w 2078711"/>
              <a:gd name="connsiteY214" fmla="*/ 3435839 h 4079695"/>
              <a:gd name="connsiteX215" fmla="*/ 1548180 w 2078711"/>
              <a:gd name="connsiteY215" fmla="*/ 3471008 h 4079695"/>
              <a:gd name="connsiteX216" fmla="*/ 1565765 w 2078711"/>
              <a:gd name="connsiteY216" fmla="*/ 3482731 h 4079695"/>
              <a:gd name="connsiteX217" fmla="*/ 1595073 w 2078711"/>
              <a:gd name="connsiteY217" fmla="*/ 3512039 h 4079695"/>
              <a:gd name="connsiteX218" fmla="*/ 1612657 w 2078711"/>
              <a:gd name="connsiteY218" fmla="*/ 3523762 h 4079695"/>
              <a:gd name="connsiteX219" fmla="*/ 1630242 w 2078711"/>
              <a:gd name="connsiteY219" fmla="*/ 3541346 h 4079695"/>
              <a:gd name="connsiteX220" fmla="*/ 1665411 w 2078711"/>
              <a:gd name="connsiteY220" fmla="*/ 3564792 h 4079695"/>
              <a:gd name="connsiteX221" fmla="*/ 1682996 w 2078711"/>
              <a:gd name="connsiteY221" fmla="*/ 3576515 h 4079695"/>
              <a:gd name="connsiteX222" fmla="*/ 1712303 w 2078711"/>
              <a:gd name="connsiteY222" fmla="*/ 3594100 h 4079695"/>
              <a:gd name="connsiteX223" fmla="*/ 1747473 w 2078711"/>
              <a:gd name="connsiteY223" fmla="*/ 3617546 h 4079695"/>
              <a:gd name="connsiteX224" fmla="*/ 1765057 w 2078711"/>
              <a:gd name="connsiteY224" fmla="*/ 3629269 h 4079695"/>
              <a:gd name="connsiteX225" fmla="*/ 1782642 w 2078711"/>
              <a:gd name="connsiteY225" fmla="*/ 3635131 h 4079695"/>
              <a:gd name="connsiteX226" fmla="*/ 1823673 w 2078711"/>
              <a:gd name="connsiteY226" fmla="*/ 3652715 h 4079695"/>
              <a:gd name="connsiteX227" fmla="*/ 1852980 w 2078711"/>
              <a:gd name="connsiteY227" fmla="*/ 3670300 h 4079695"/>
              <a:gd name="connsiteX228" fmla="*/ 1894011 w 2078711"/>
              <a:gd name="connsiteY228" fmla="*/ 3693746 h 4079695"/>
              <a:gd name="connsiteX229" fmla="*/ 1911596 w 2078711"/>
              <a:gd name="connsiteY229" fmla="*/ 3699608 h 4079695"/>
              <a:gd name="connsiteX230" fmla="*/ 1946765 w 2078711"/>
              <a:gd name="connsiteY230" fmla="*/ 3723054 h 4079695"/>
              <a:gd name="connsiteX231" fmla="*/ 1987796 w 2078711"/>
              <a:gd name="connsiteY231" fmla="*/ 3734777 h 4079695"/>
              <a:gd name="connsiteX232" fmla="*/ 2022965 w 2078711"/>
              <a:gd name="connsiteY232" fmla="*/ 3764085 h 4079695"/>
              <a:gd name="connsiteX233" fmla="*/ 2017103 w 2078711"/>
              <a:gd name="connsiteY233" fmla="*/ 3746500 h 4079695"/>
              <a:gd name="connsiteX234" fmla="*/ 2011242 w 2078711"/>
              <a:gd name="connsiteY234" fmla="*/ 3723054 h 4079695"/>
              <a:gd name="connsiteX235" fmla="*/ 1993657 w 2078711"/>
              <a:gd name="connsiteY235" fmla="*/ 3705469 h 4079695"/>
              <a:gd name="connsiteX236" fmla="*/ 2011242 w 2078711"/>
              <a:gd name="connsiteY236" fmla="*/ 3711331 h 4079695"/>
              <a:gd name="connsiteX237" fmla="*/ 2034688 w 2078711"/>
              <a:gd name="connsiteY237" fmla="*/ 3717192 h 4079695"/>
              <a:gd name="connsiteX238" fmla="*/ 2052273 w 2078711"/>
              <a:gd name="connsiteY238" fmla="*/ 3723054 h 4079695"/>
              <a:gd name="connsiteX239" fmla="*/ 2034688 w 2078711"/>
              <a:gd name="connsiteY239" fmla="*/ 3711331 h 4079695"/>
              <a:gd name="connsiteX240" fmla="*/ 2017103 w 2078711"/>
              <a:gd name="connsiteY240" fmla="*/ 3693746 h 4079695"/>
              <a:gd name="connsiteX241" fmla="*/ 2058134 w 2078711"/>
              <a:gd name="connsiteY241" fmla="*/ 3687885 h 4079695"/>
              <a:gd name="connsiteX242" fmla="*/ 2075719 w 2078711"/>
              <a:gd name="connsiteY242" fmla="*/ 3682023 h 4079695"/>
              <a:gd name="connsiteX243" fmla="*/ 2069857 w 2078711"/>
              <a:gd name="connsiteY243" fmla="*/ 3658577 h 4079695"/>
              <a:gd name="connsiteX244" fmla="*/ 2046411 w 2078711"/>
              <a:gd name="connsiteY244" fmla="*/ 3623408 h 4079695"/>
              <a:gd name="connsiteX245" fmla="*/ 2034688 w 2078711"/>
              <a:gd name="connsiteY245" fmla="*/ 3605823 h 4079695"/>
              <a:gd name="connsiteX246" fmla="*/ 2017103 w 2078711"/>
              <a:gd name="connsiteY246" fmla="*/ 3599962 h 4079695"/>
              <a:gd name="connsiteX247" fmla="*/ 1999519 w 2078711"/>
              <a:gd name="connsiteY247" fmla="*/ 3588239 h 4079695"/>
              <a:gd name="connsiteX248" fmla="*/ 1981934 w 2078711"/>
              <a:gd name="connsiteY248" fmla="*/ 3582377 h 4079695"/>
              <a:gd name="connsiteX249" fmla="*/ 1952626 w 2078711"/>
              <a:gd name="connsiteY249" fmla="*/ 3553069 h 4079695"/>
              <a:gd name="connsiteX250" fmla="*/ 1935042 w 2078711"/>
              <a:gd name="connsiteY250" fmla="*/ 3541346 h 4079695"/>
              <a:gd name="connsiteX251" fmla="*/ 1917457 w 2078711"/>
              <a:gd name="connsiteY251" fmla="*/ 3523762 h 4079695"/>
              <a:gd name="connsiteX252" fmla="*/ 1899873 w 2078711"/>
              <a:gd name="connsiteY252" fmla="*/ 3517900 h 4079695"/>
              <a:gd name="connsiteX253" fmla="*/ 1864703 w 2078711"/>
              <a:gd name="connsiteY253" fmla="*/ 3494454 h 4079695"/>
              <a:gd name="connsiteX254" fmla="*/ 1864703 w 2078711"/>
              <a:gd name="connsiteY254" fmla="*/ 3494454 h 4079695"/>
              <a:gd name="connsiteX255" fmla="*/ 1847119 w 2078711"/>
              <a:gd name="connsiteY255" fmla="*/ 3476869 h 4079695"/>
              <a:gd name="connsiteX256" fmla="*/ 1811950 w 2078711"/>
              <a:gd name="connsiteY256" fmla="*/ 3453423 h 4079695"/>
              <a:gd name="connsiteX257" fmla="*/ 1782642 w 2078711"/>
              <a:gd name="connsiteY257" fmla="*/ 3429977 h 4079695"/>
              <a:gd name="connsiteX258" fmla="*/ 1753334 w 2078711"/>
              <a:gd name="connsiteY258" fmla="*/ 3406531 h 4079695"/>
              <a:gd name="connsiteX259" fmla="*/ 1741611 w 2078711"/>
              <a:gd name="connsiteY259" fmla="*/ 3388946 h 4079695"/>
              <a:gd name="connsiteX260" fmla="*/ 1677134 w 2078711"/>
              <a:gd name="connsiteY260" fmla="*/ 3353777 h 4079695"/>
              <a:gd name="connsiteX261" fmla="*/ 1647826 w 2078711"/>
              <a:gd name="connsiteY261" fmla="*/ 3330331 h 4079695"/>
              <a:gd name="connsiteX262" fmla="*/ 1630242 w 2078711"/>
              <a:gd name="connsiteY262" fmla="*/ 3318608 h 4079695"/>
              <a:gd name="connsiteX263" fmla="*/ 1600934 w 2078711"/>
              <a:gd name="connsiteY263" fmla="*/ 3289300 h 4079695"/>
              <a:gd name="connsiteX264" fmla="*/ 1565765 w 2078711"/>
              <a:gd name="connsiteY264" fmla="*/ 3259992 h 4079695"/>
              <a:gd name="connsiteX265" fmla="*/ 1530596 w 2078711"/>
              <a:gd name="connsiteY265" fmla="*/ 3224823 h 4079695"/>
              <a:gd name="connsiteX266" fmla="*/ 1518873 w 2078711"/>
              <a:gd name="connsiteY266" fmla="*/ 3207239 h 4079695"/>
              <a:gd name="connsiteX267" fmla="*/ 1501288 w 2078711"/>
              <a:gd name="connsiteY267" fmla="*/ 3201377 h 4079695"/>
              <a:gd name="connsiteX268" fmla="*/ 1483703 w 2078711"/>
              <a:gd name="connsiteY268" fmla="*/ 3183792 h 4079695"/>
              <a:gd name="connsiteX269" fmla="*/ 1460257 w 2078711"/>
              <a:gd name="connsiteY269" fmla="*/ 3166208 h 4079695"/>
              <a:gd name="connsiteX270" fmla="*/ 1430950 w 2078711"/>
              <a:gd name="connsiteY270" fmla="*/ 3142762 h 4079695"/>
              <a:gd name="connsiteX271" fmla="*/ 1407503 w 2078711"/>
              <a:gd name="connsiteY271" fmla="*/ 3119315 h 4079695"/>
              <a:gd name="connsiteX272" fmla="*/ 1378196 w 2078711"/>
              <a:gd name="connsiteY272" fmla="*/ 3084146 h 4079695"/>
              <a:gd name="connsiteX273" fmla="*/ 1360611 w 2078711"/>
              <a:gd name="connsiteY273" fmla="*/ 3078285 h 4079695"/>
              <a:gd name="connsiteX274" fmla="*/ 1343026 w 2078711"/>
              <a:gd name="connsiteY274" fmla="*/ 3048977 h 4079695"/>
              <a:gd name="connsiteX275" fmla="*/ 1337165 w 2078711"/>
              <a:gd name="connsiteY275" fmla="*/ 3031392 h 4079695"/>
              <a:gd name="connsiteX276" fmla="*/ 1325442 w 2078711"/>
              <a:gd name="connsiteY276" fmla="*/ 3013808 h 4079695"/>
              <a:gd name="connsiteX277" fmla="*/ 1319580 w 2078711"/>
              <a:gd name="connsiteY277" fmla="*/ 2990362 h 4079695"/>
              <a:gd name="connsiteX278" fmla="*/ 1284411 w 2078711"/>
              <a:gd name="connsiteY278" fmla="*/ 2931746 h 4079695"/>
              <a:gd name="connsiteX279" fmla="*/ 1260965 w 2078711"/>
              <a:gd name="connsiteY279" fmla="*/ 2896577 h 4079695"/>
              <a:gd name="connsiteX280" fmla="*/ 1249242 w 2078711"/>
              <a:gd name="connsiteY280" fmla="*/ 2878992 h 4079695"/>
              <a:gd name="connsiteX281" fmla="*/ 1231657 w 2078711"/>
              <a:gd name="connsiteY281" fmla="*/ 2861408 h 4079695"/>
              <a:gd name="connsiteX282" fmla="*/ 1219934 w 2078711"/>
              <a:gd name="connsiteY282" fmla="*/ 2837962 h 4079695"/>
              <a:gd name="connsiteX283" fmla="*/ 1214073 w 2078711"/>
              <a:gd name="connsiteY283" fmla="*/ 2814515 h 4079695"/>
              <a:gd name="connsiteX284" fmla="*/ 1202350 w 2078711"/>
              <a:gd name="connsiteY284" fmla="*/ 2796931 h 4079695"/>
              <a:gd name="connsiteX285" fmla="*/ 1196488 w 2078711"/>
              <a:gd name="connsiteY285" fmla="*/ 2779346 h 4079695"/>
              <a:gd name="connsiteX286" fmla="*/ 1173042 w 2078711"/>
              <a:gd name="connsiteY286" fmla="*/ 2744177 h 4079695"/>
              <a:gd name="connsiteX287" fmla="*/ 1167180 w 2078711"/>
              <a:gd name="connsiteY287" fmla="*/ 2720731 h 4079695"/>
              <a:gd name="connsiteX288" fmla="*/ 1155457 w 2078711"/>
              <a:gd name="connsiteY288" fmla="*/ 2679700 h 4079695"/>
              <a:gd name="connsiteX289" fmla="*/ 1149596 w 2078711"/>
              <a:gd name="connsiteY289" fmla="*/ 2644531 h 4079695"/>
              <a:gd name="connsiteX290" fmla="*/ 1155457 w 2078711"/>
              <a:gd name="connsiteY290" fmla="*/ 2544885 h 4079695"/>
              <a:gd name="connsiteX291" fmla="*/ 1167180 w 2078711"/>
              <a:gd name="connsiteY291" fmla="*/ 2521439 h 4079695"/>
              <a:gd name="connsiteX292" fmla="*/ 1173042 w 2078711"/>
              <a:gd name="connsiteY292" fmla="*/ 2486269 h 4079695"/>
              <a:gd name="connsiteX293" fmla="*/ 1184765 w 2078711"/>
              <a:gd name="connsiteY293" fmla="*/ 2451100 h 4079695"/>
              <a:gd name="connsiteX294" fmla="*/ 1196488 w 2078711"/>
              <a:gd name="connsiteY294" fmla="*/ 2415931 h 4079695"/>
              <a:gd name="connsiteX295" fmla="*/ 1208211 w 2078711"/>
              <a:gd name="connsiteY295" fmla="*/ 2398346 h 4079695"/>
              <a:gd name="connsiteX296" fmla="*/ 1225796 w 2078711"/>
              <a:gd name="connsiteY296" fmla="*/ 2363177 h 4079695"/>
              <a:gd name="connsiteX297" fmla="*/ 1243380 w 2078711"/>
              <a:gd name="connsiteY297" fmla="*/ 2310423 h 4079695"/>
              <a:gd name="connsiteX298" fmla="*/ 1249242 w 2078711"/>
              <a:gd name="connsiteY298" fmla="*/ 2292839 h 4079695"/>
              <a:gd name="connsiteX299" fmla="*/ 1255103 w 2078711"/>
              <a:gd name="connsiteY299" fmla="*/ 2269392 h 4079695"/>
              <a:gd name="connsiteX300" fmla="*/ 1266826 w 2078711"/>
              <a:gd name="connsiteY300" fmla="*/ 2228362 h 4079695"/>
              <a:gd name="connsiteX301" fmla="*/ 1272688 w 2078711"/>
              <a:gd name="connsiteY301" fmla="*/ 2169746 h 4079695"/>
              <a:gd name="connsiteX302" fmla="*/ 1284411 w 2078711"/>
              <a:gd name="connsiteY302" fmla="*/ 2128715 h 4079695"/>
              <a:gd name="connsiteX303" fmla="*/ 1290273 w 2078711"/>
              <a:gd name="connsiteY303" fmla="*/ 2099408 h 4079695"/>
              <a:gd name="connsiteX304" fmla="*/ 1307857 w 2078711"/>
              <a:gd name="connsiteY304" fmla="*/ 1905977 h 4079695"/>
              <a:gd name="connsiteX305" fmla="*/ 1313719 w 2078711"/>
              <a:gd name="connsiteY305" fmla="*/ 1882531 h 4079695"/>
              <a:gd name="connsiteX306" fmla="*/ 1319580 w 2078711"/>
              <a:gd name="connsiteY306" fmla="*/ 1853223 h 4079695"/>
              <a:gd name="connsiteX307" fmla="*/ 1325442 w 2078711"/>
              <a:gd name="connsiteY307" fmla="*/ 1835639 h 4079695"/>
              <a:gd name="connsiteX308" fmla="*/ 1331303 w 2078711"/>
              <a:gd name="connsiteY308" fmla="*/ 1812192 h 4079695"/>
              <a:gd name="connsiteX309" fmla="*/ 1348888 w 2078711"/>
              <a:gd name="connsiteY309" fmla="*/ 1753577 h 4079695"/>
              <a:gd name="connsiteX310" fmla="*/ 1354750 w 2078711"/>
              <a:gd name="connsiteY310" fmla="*/ 1718408 h 4079695"/>
              <a:gd name="connsiteX311" fmla="*/ 1366473 w 2078711"/>
              <a:gd name="connsiteY311" fmla="*/ 1671515 h 4079695"/>
              <a:gd name="connsiteX312" fmla="*/ 1372334 w 2078711"/>
              <a:gd name="connsiteY312" fmla="*/ 1636346 h 4079695"/>
              <a:gd name="connsiteX313" fmla="*/ 1384057 w 2078711"/>
              <a:gd name="connsiteY313" fmla="*/ 1577731 h 4079695"/>
              <a:gd name="connsiteX314" fmla="*/ 1389919 w 2078711"/>
              <a:gd name="connsiteY314" fmla="*/ 1536700 h 4079695"/>
              <a:gd name="connsiteX315" fmla="*/ 1395780 w 2078711"/>
              <a:gd name="connsiteY315" fmla="*/ 1519115 h 4079695"/>
              <a:gd name="connsiteX316" fmla="*/ 1401642 w 2078711"/>
              <a:gd name="connsiteY316" fmla="*/ 1495669 h 4079695"/>
              <a:gd name="connsiteX317" fmla="*/ 1413365 w 2078711"/>
              <a:gd name="connsiteY317" fmla="*/ 1448777 h 4079695"/>
              <a:gd name="connsiteX318" fmla="*/ 1419226 w 2078711"/>
              <a:gd name="connsiteY318" fmla="*/ 1390162 h 4079695"/>
              <a:gd name="connsiteX319" fmla="*/ 1436811 w 2078711"/>
              <a:gd name="connsiteY319" fmla="*/ 1296377 h 4079695"/>
              <a:gd name="connsiteX320" fmla="*/ 1448534 w 2078711"/>
              <a:gd name="connsiteY320" fmla="*/ 1231900 h 4079695"/>
              <a:gd name="connsiteX321" fmla="*/ 1460257 w 2078711"/>
              <a:gd name="connsiteY321" fmla="*/ 1196731 h 4079695"/>
              <a:gd name="connsiteX322" fmla="*/ 1471980 w 2078711"/>
              <a:gd name="connsiteY322" fmla="*/ 1097085 h 4079695"/>
              <a:gd name="connsiteX323" fmla="*/ 1483703 w 2078711"/>
              <a:gd name="connsiteY323" fmla="*/ 1061915 h 4079695"/>
              <a:gd name="connsiteX324" fmla="*/ 1489565 w 2078711"/>
              <a:gd name="connsiteY324" fmla="*/ 1009162 h 4079695"/>
              <a:gd name="connsiteX325" fmla="*/ 1501288 w 2078711"/>
              <a:gd name="connsiteY325" fmla="*/ 973992 h 4079695"/>
              <a:gd name="connsiteX326" fmla="*/ 1513011 w 2078711"/>
              <a:gd name="connsiteY326" fmla="*/ 915377 h 4079695"/>
              <a:gd name="connsiteX327" fmla="*/ 1518873 w 2078711"/>
              <a:gd name="connsiteY327" fmla="*/ 886069 h 4079695"/>
              <a:gd name="connsiteX328" fmla="*/ 1524734 w 2078711"/>
              <a:gd name="connsiteY328" fmla="*/ 821592 h 4079695"/>
              <a:gd name="connsiteX329" fmla="*/ 1530596 w 2078711"/>
              <a:gd name="connsiteY329" fmla="*/ 786423 h 4079695"/>
              <a:gd name="connsiteX330" fmla="*/ 1542319 w 2078711"/>
              <a:gd name="connsiteY330" fmla="*/ 704362 h 4079695"/>
              <a:gd name="connsiteX331" fmla="*/ 1548180 w 2078711"/>
              <a:gd name="connsiteY331" fmla="*/ 663331 h 4079695"/>
              <a:gd name="connsiteX332" fmla="*/ 1554042 w 2078711"/>
              <a:gd name="connsiteY332" fmla="*/ 645746 h 4079695"/>
              <a:gd name="connsiteX333" fmla="*/ 1559903 w 2078711"/>
              <a:gd name="connsiteY333" fmla="*/ 622300 h 4079695"/>
              <a:gd name="connsiteX334" fmla="*/ 1565765 w 2078711"/>
              <a:gd name="connsiteY334" fmla="*/ 540239 h 4079695"/>
              <a:gd name="connsiteX335" fmla="*/ 1571626 w 2078711"/>
              <a:gd name="connsiteY335" fmla="*/ 522654 h 4079695"/>
              <a:gd name="connsiteX336" fmla="*/ 1583350 w 2078711"/>
              <a:gd name="connsiteY336" fmla="*/ 428869 h 4079695"/>
              <a:gd name="connsiteX337" fmla="*/ 1577488 w 2078711"/>
              <a:gd name="connsiteY337" fmla="*/ 346808 h 4079695"/>
              <a:gd name="connsiteX338" fmla="*/ 1565765 w 2078711"/>
              <a:gd name="connsiteY338" fmla="*/ 299915 h 4079695"/>
              <a:gd name="connsiteX339" fmla="*/ 1559903 w 2078711"/>
              <a:gd name="connsiteY339" fmla="*/ 88900 h 4079695"/>
              <a:gd name="connsiteX340" fmla="*/ 1554042 w 2078711"/>
              <a:gd name="connsiteY340" fmla="*/ 71315 h 4079695"/>
              <a:gd name="connsiteX341" fmla="*/ 1513011 w 2078711"/>
              <a:gd name="connsiteY341" fmla="*/ 59592 h 4079695"/>
              <a:gd name="connsiteX342" fmla="*/ 1501288 w 2078711"/>
              <a:gd name="connsiteY342" fmla="*/ 42008 h 4079695"/>
              <a:gd name="connsiteX343" fmla="*/ 1471980 w 2078711"/>
              <a:gd name="connsiteY343" fmla="*/ 977 h 4079695"/>
              <a:gd name="connsiteX0" fmla="*/ 1471980 w 2078711"/>
              <a:gd name="connsiteY0" fmla="*/ 977 h 4079695"/>
              <a:gd name="connsiteX1" fmla="*/ 1466119 w 2078711"/>
              <a:gd name="connsiteY1" fmla="*/ 36146 h 4079695"/>
              <a:gd name="connsiteX2" fmla="*/ 1419226 w 2078711"/>
              <a:gd name="connsiteY2" fmla="*/ 77177 h 4079695"/>
              <a:gd name="connsiteX3" fmla="*/ 1401642 w 2078711"/>
              <a:gd name="connsiteY3" fmla="*/ 88900 h 4079695"/>
              <a:gd name="connsiteX4" fmla="*/ 1358957 w 2078711"/>
              <a:gd name="connsiteY4" fmla="*/ 95612 h 4079695"/>
              <a:gd name="connsiteX5" fmla="*/ 1343075 w 2078711"/>
              <a:gd name="connsiteY5" fmla="*/ 181882 h 4079695"/>
              <a:gd name="connsiteX6" fmla="*/ 1342224 w 2078711"/>
              <a:gd name="connsiteY6" fmla="*/ 205328 h 4079695"/>
              <a:gd name="connsiteX7" fmla="*/ 1343026 w 2078711"/>
              <a:gd name="connsiteY7" fmla="*/ 235439 h 4079695"/>
              <a:gd name="connsiteX8" fmla="*/ 1325442 w 2078711"/>
              <a:gd name="connsiteY8" fmla="*/ 294054 h 4079695"/>
              <a:gd name="connsiteX9" fmla="*/ 1319580 w 2078711"/>
              <a:gd name="connsiteY9" fmla="*/ 311639 h 4079695"/>
              <a:gd name="connsiteX10" fmla="*/ 1307857 w 2078711"/>
              <a:gd name="connsiteY10" fmla="*/ 329223 h 4079695"/>
              <a:gd name="connsiteX11" fmla="*/ 1290273 w 2078711"/>
              <a:gd name="connsiteY11" fmla="*/ 381977 h 4079695"/>
              <a:gd name="connsiteX12" fmla="*/ 1284411 w 2078711"/>
              <a:gd name="connsiteY12" fmla="*/ 399562 h 4079695"/>
              <a:gd name="connsiteX13" fmla="*/ 1278550 w 2078711"/>
              <a:gd name="connsiteY13" fmla="*/ 423008 h 4079695"/>
              <a:gd name="connsiteX14" fmla="*/ 1272688 w 2078711"/>
              <a:gd name="connsiteY14" fmla="*/ 575408 h 4079695"/>
              <a:gd name="connsiteX15" fmla="*/ 1260965 w 2078711"/>
              <a:gd name="connsiteY15" fmla="*/ 634023 h 4079695"/>
              <a:gd name="connsiteX16" fmla="*/ 1249242 w 2078711"/>
              <a:gd name="connsiteY16" fmla="*/ 874346 h 4079695"/>
              <a:gd name="connsiteX17" fmla="*/ 1243380 w 2078711"/>
              <a:gd name="connsiteY17" fmla="*/ 891931 h 4079695"/>
              <a:gd name="connsiteX18" fmla="*/ 1237519 w 2078711"/>
              <a:gd name="connsiteY18" fmla="*/ 968131 h 4079695"/>
              <a:gd name="connsiteX19" fmla="*/ 1231657 w 2078711"/>
              <a:gd name="connsiteY19" fmla="*/ 997439 h 4079695"/>
              <a:gd name="connsiteX20" fmla="*/ 1225796 w 2078711"/>
              <a:gd name="connsiteY20" fmla="*/ 1038469 h 4079695"/>
              <a:gd name="connsiteX21" fmla="*/ 1214073 w 2078711"/>
              <a:gd name="connsiteY21" fmla="*/ 1108808 h 4079695"/>
              <a:gd name="connsiteX22" fmla="*/ 1208211 w 2078711"/>
              <a:gd name="connsiteY22" fmla="*/ 1132254 h 4079695"/>
              <a:gd name="connsiteX23" fmla="*/ 1196488 w 2078711"/>
              <a:gd name="connsiteY23" fmla="*/ 1167423 h 4079695"/>
              <a:gd name="connsiteX24" fmla="*/ 1190626 w 2078711"/>
              <a:gd name="connsiteY24" fmla="*/ 1185008 h 4079695"/>
              <a:gd name="connsiteX25" fmla="*/ 1178903 w 2078711"/>
              <a:gd name="connsiteY25" fmla="*/ 1231900 h 4079695"/>
              <a:gd name="connsiteX26" fmla="*/ 1173042 w 2078711"/>
              <a:gd name="connsiteY26" fmla="*/ 1261208 h 4079695"/>
              <a:gd name="connsiteX27" fmla="*/ 1161319 w 2078711"/>
              <a:gd name="connsiteY27" fmla="*/ 1337408 h 4079695"/>
              <a:gd name="connsiteX28" fmla="*/ 1149596 w 2078711"/>
              <a:gd name="connsiteY28" fmla="*/ 1454639 h 4079695"/>
              <a:gd name="connsiteX29" fmla="*/ 1143734 w 2078711"/>
              <a:gd name="connsiteY29" fmla="*/ 1483946 h 4079695"/>
              <a:gd name="connsiteX30" fmla="*/ 1137873 w 2078711"/>
              <a:gd name="connsiteY30" fmla="*/ 1524977 h 4079695"/>
              <a:gd name="connsiteX31" fmla="*/ 1126150 w 2078711"/>
              <a:gd name="connsiteY31" fmla="*/ 1560146 h 4079695"/>
              <a:gd name="connsiteX32" fmla="*/ 1120288 w 2078711"/>
              <a:gd name="connsiteY32" fmla="*/ 1589454 h 4079695"/>
              <a:gd name="connsiteX33" fmla="*/ 1108565 w 2078711"/>
              <a:gd name="connsiteY33" fmla="*/ 1624623 h 4079695"/>
              <a:gd name="connsiteX34" fmla="*/ 1096842 w 2078711"/>
              <a:gd name="connsiteY34" fmla="*/ 1677377 h 4079695"/>
              <a:gd name="connsiteX35" fmla="*/ 1085119 w 2078711"/>
              <a:gd name="connsiteY35" fmla="*/ 1694962 h 4079695"/>
              <a:gd name="connsiteX36" fmla="*/ 1073396 w 2078711"/>
              <a:gd name="connsiteY36" fmla="*/ 1747715 h 4079695"/>
              <a:gd name="connsiteX37" fmla="*/ 1061673 w 2078711"/>
              <a:gd name="connsiteY37" fmla="*/ 1782885 h 4079695"/>
              <a:gd name="connsiteX38" fmla="*/ 1055811 w 2078711"/>
              <a:gd name="connsiteY38" fmla="*/ 1800469 h 4079695"/>
              <a:gd name="connsiteX39" fmla="*/ 1044088 w 2078711"/>
              <a:gd name="connsiteY39" fmla="*/ 1818054 h 4079695"/>
              <a:gd name="connsiteX40" fmla="*/ 1038226 w 2078711"/>
              <a:gd name="connsiteY40" fmla="*/ 1841500 h 4079695"/>
              <a:gd name="connsiteX41" fmla="*/ 1032365 w 2078711"/>
              <a:gd name="connsiteY41" fmla="*/ 1859085 h 4079695"/>
              <a:gd name="connsiteX42" fmla="*/ 1026503 w 2078711"/>
              <a:gd name="connsiteY42" fmla="*/ 1911839 h 4079695"/>
              <a:gd name="connsiteX43" fmla="*/ 1020642 w 2078711"/>
              <a:gd name="connsiteY43" fmla="*/ 2052515 h 4079695"/>
              <a:gd name="connsiteX44" fmla="*/ 1014780 w 2078711"/>
              <a:gd name="connsiteY44" fmla="*/ 2075962 h 4079695"/>
              <a:gd name="connsiteX45" fmla="*/ 1008919 w 2078711"/>
              <a:gd name="connsiteY45" fmla="*/ 2105269 h 4079695"/>
              <a:gd name="connsiteX46" fmla="*/ 997196 w 2078711"/>
              <a:gd name="connsiteY46" fmla="*/ 2181469 h 4079695"/>
              <a:gd name="connsiteX47" fmla="*/ 985473 w 2078711"/>
              <a:gd name="connsiteY47" fmla="*/ 2216639 h 4079695"/>
              <a:gd name="connsiteX48" fmla="*/ 979611 w 2078711"/>
              <a:gd name="connsiteY48" fmla="*/ 2251808 h 4079695"/>
              <a:gd name="connsiteX49" fmla="*/ 956165 w 2078711"/>
              <a:gd name="connsiteY49" fmla="*/ 2292839 h 4079695"/>
              <a:gd name="connsiteX50" fmla="*/ 944442 w 2078711"/>
              <a:gd name="connsiteY50" fmla="*/ 2328008 h 4079695"/>
              <a:gd name="connsiteX51" fmla="*/ 938580 w 2078711"/>
              <a:gd name="connsiteY51" fmla="*/ 2345592 h 4079695"/>
              <a:gd name="connsiteX52" fmla="*/ 932719 w 2078711"/>
              <a:gd name="connsiteY52" fmla="*/ 2363177 h 4079695"/>
              <a:gd name="connsiteX53" fmla="*/ 909273 w 2078711"/>
              <a:gd name="connsiteY53" fmla="*/ 2404208 h 4079695"/>
              <a:gd name="connsiteX54" fmla="*/ 897550 w 2078711"/>
              <a:gd name="connsiteY54" fmla="*/ 2421792 h 4079695"/>
              <a:gd name="connsiteX55" fmla="*/ 891688 w 2078711"/>
              <a:gd name="connsiteY55" fmla="*/ 2439377 h 4079695"/>
              <a:gd name="connsiteX56" fmla="*/ 868242 w 2078711"/>
              <a:gd name="connsiteY56" fmla="*/ 2474546 h 4079695"/>
              <a:gd name="connsiteX57" fmla="*/ 844796 w 2078711"/>
              <a:gd name="connsiteY57" fmla="*/ 2521439 h 4079695"/>
              <a:gd name="connsiteX58" fmla="*/ 827211 w 2078711"/>
              <a:gd name="connsiteY58" fmla="*/ 2562469 h 4079695"/>
              <a:gd name="connsiteX59" fmla="*/ 821350 w 2078711"/>
              <a:gd name="connsiteY59" fmla="*/ 2580054 h 4079695"/>
              <a:gd name="connsiteX60" fmla="*/ 809626 w 2078711"/>
              <a:gd name="connsiteY60" fmla="*/ 2591777 h 4079695"/>
              <a:gd name="connsiteX61" fmla="*/ 797903 w 2078711"/>
              <a:gd name="connsiteY61" fmla="*/ 2609362 h 4079695"/>
              <a:gd name="connsiteX62" fmla="*/ 774457 w 2078711"/>
              <a:gd name="connsiteY62" fmla="*/ 2638669 h 4079695"/>
              <a:gd name="connsiteX63" fmla="*/ 756873 w 2078711"/>
              <a:gd name="connsiteY63" fmla="*/ 2679700 h 4079695"/>
              <a:gd name="connsiteX64" fmla="*/ 721703 w 2078711"/>
              <a:gd name="connsiteY64" fmla="*/ 2703146 h 4079695"/>
              <a:gd name="connsiteX65" fmla="*/ 704119 w 2078711"/>
              <a:gd name="connsiteY65" fmla="*/ 2714869 h 4079695"/>
              <a:gd name="connsiteX66" fmla="*/ 686534 w 2078711"/>
              <a:gd name="connsiteY66" fmla="*/ 2726592 h 4079695"/>
              <a:gd name="connsiteX67" fmla="*/ 668950 w 2078711"/>
              <a:gd name="connsiteY67" fmla="*/ 2732454 h 4079695"/>
              <a:gd name="connsiteX68" fmla="*/ 633780 w 2078711"/>
              <a:gd name="connsiteY68" fmla="*/ 2750039 h 4079695"/>
              <a:gd name="connsiteX69" fmla="*/ 581026 w 2078711"/>
              <a:gd name="connsiteY69" fmla="*/ 2755900 h 4079695"/>
              <a:gd name="connsiteX70" fmla="*/ 534134 w 2078711"/>
              <a:gd name="connsiteY70" fmla="*/ 2761762 h 4079695"/>
              <a:gd name="connsiteX71" fmla="*/ 493103 w 2078711"/>
              <a:gd name="connsiteY71" fmla="*/ 2773485 h 4079695"/>
              <a:gd name="connsiteX72" fmla="*/ 475519 w 2078711"/>
              <a:gd name="connsiteY72" fmla="*/ 2779346 h 4079695"/>
              <a:gd name="connsiteX73" fmla="*/ 416903 w 2078711"/>
              <a:gd name="connsiteY73" fmla="*/ 2785208 h 4079695"/>
              <a:gd name="connsiteX74" fmla="*/ 317257 w 2078711"/>
              <a:gd name="connsiteY74" fmla="*/ 2779346 h 4079695"/>
              <a:gd name="connsiteX75" fmla="*/ 282088 w 2078711"/>
              <a:gd name="connsiteY75" fmla="*/ 2767623 h 4079695"/>
              <a:gd name="connsiteX76" fmla="*/ 258642 w 2078711"/>
              <a:gd name="connsiteY76" fmla="*/ 2761762 h 4079695"/>
              <a:gd name="connsiteX77" fmla="*/ 241057 w 2078711"/>
              <a:gd name="connsiteY77" fmla="*/ 2750039 h 4079695"/>
              <a:gd name="connsiteX78" fmla="*/ 217611 w 2078711"/>
              <a:gd name="connsiteY78" fmla="*/ 2744177 h 4079695"/>
              <a:gd name="connsiteX79" fmla="*/ 200026 w 2078711"/>
              <a:gd name="connsiteY79" fmla="*/ 2738315 h 4079695"/>
              <a:gd name="connsiteX80" fmla="*/ 205888 w 2078711"/>
              <a:gd name="connsiteY80" fmla="*/ 2761762 h 4079695"/>
              <a:gd name="connsiteX81" fmla="*/ 211750 w 2078711"/>
              <a:gd name="connsiteY81" fmla="*/ 2779346 h 4079695"/>
              <a:gd name="connsiteX82" fmla="*/ 205888 w 2078711"/>
              <a:gd name="connsiteY82" fmla="*/ 2843823 h 4079695"/>
              <a:gd name="connsiteX83" fmla="*/ 176580 w 2078711"/>
              <a:gd name="connsiteY83" fmla="*/ 2873131 h 4079695"/>
              <a:gd name="connsiteX84" fmla="*/ 141411 w 2078711"/>
              <a:gd name="connsiteY84" fmla="*/ 2884854 h 4079695"/>
              <a:gd name="connsiteX85" fmla="*/ 106242 w 2078711"/>
              <a:gd name="connsiteY85" fmla="*/ 2896577 h 4079695"/>
              <a:gd name="connsiteX86" fmla="*/ 88657 w 2078711"/>
              <a:gd name="connsiteY86" fmla="*/ 2902439 h 4079695"/>
              <a:gd name="connsiteX87" fmla="*/ 71073 w 2078711"/>
              <a:gd name="connsiteY87" fmla="*/ 2914162 h 4079695"/>
              <a:gd name="connsiteX88" fmla="*/ 112103 w 2078711"/>
              <a:gd name="connsiteY88" fmla="*/ 2925885 h 4079695"/>
              <a:gd name="connsiteX89" fmla="*/ 205888 w 2078711"/>
              <a:gd name="connsiteY89" fmla="*/ 2937608 h 4079695"/>
              <a:gd name="connsiteX90" fmla="*/ 235196 w 2078711"/>
              <a:gd name="connsiteY90" fmla="*/ 2943469 h 4079695"/>
              <a:gd name="connsiteX91" fmla="*/ 463796 w 2078711"/>
              <a:gd name="connsiteY91" fmla="*/ 2955192 h 4079695"/>
              <a:gd name="connsiteX92" fmla="*/ 498965 w 2078711"/>
              <a:gd name="connsiteY92" fmla="*/ 2961054 h 4079695"/>
              <a:gd name="connsiteX93" fmla="*/ 610334 w 2078711"/>
              <a:gd name="connsiteY93" fmla="*/ 2949331 h 4079695"/>
              <a:gd name="connsiteX94" fmla="*/ 598611 w 2078711"/>
              <a:gd name="connsiteY94" fmla="*/ 2972777 h 4079695"/>
              <a:gd name="connsiteX95" fmla="*/ 586888 w 2078711"/>
              <a:gd name="connsiteY95" fmla="*/ 2990362 h 4079695"/>
              <a:gd name="connsiteX96" fmla="*/ 569303 w 2078711"/>
              <a:gd name="connsiteY96" fmla="*/ 3025531 h 4079695"/>
              <a:gd name="connsiteX97" fmla="*/ 557580 w 2078711"/>
              <a:gd name="connsiteY97" fmla="*/ 3060700 h 4079695"/>
              <a:gd name="connsiteX98" fmla="*/ 551719 w 2078711"/>
              <a:gd name="connsiteY98" fmla="*/ 3078285 h 4079695"/>
              <a:gd name="connsiteX99" fmla="*/ 539996 w 2078711"/>
              <a:gd name="connsiteY99" fmla="*/ 3095869 h 4079695"/>
              <a:gd name="connsiteX100" fmla="*/ 516550 w 2078711"/>
              <a:gd name="connsiteY100" fmla="*/ 3131039 h 4079695"/>
              <a:gd name="connsiteX101" fmla="*/ 510688 w 2078711"/>
              <a:gd name="connsiteY101" fmla="*/ 3154485 h 4079695"/>
              <a:gd name="connsiteX102" fmla="*/ 481380 w 2078711"/>
              <a:gd name="connsiteY102" fmla="*/ 3189654 h 4079695"/>
              <a:gd name="connsiteX103" fmla="*/ 457934 w 2078711"/>
              <a:gd name="connsiteY103" fmla="*/ 3224823 h 4079695"/>
              <a:gd name="connsiteX104" fmla="*/ 446211 w 2078711"/>
              <a:gd name="connsiteY104" fmla="*/ 3242408 h 4079695"/>
              <a:gd name="connsiteX105" fmla="*/ 393457 w 2078711"/>
              <a:gd name="connsiteY105" fmla="*/ 3289300 h 4079695"/>
              <a:gd name="connsiteX106" fmla="*/ 375873 w 2078711"/>
              <a:gd name="connsiteY106" fmla="*/ 3295162 h 4079695"/>
              <a:gd name="connsiteX107" fmla="*/ 352426 w 2078711"/>
              <a:gd name="connsiteY107" fmla="*/ 3312746 h 4079695"/>
              <a:gd name="connsiteX108" fmla="*/ 334842 w 2078711"/>
              <a:gd name="connsiteY108" fmla="*/ 3324469 h 4079695"/>
              <a:gd name="connsiteX109" fmla="*/ 305534 w 2078711"/>
              <a:gd name="connsiteY109" fmla="*/ 3353777 h 4079695"/>
              <a:gd name="connsiteX110" fmla="*/ 299673 w 2078711"/>
              <a:gd name="connsiteY110" fmla="*/ 3371362 h 4079695"/>
              <a:gd name="connsiteX111" fmla="*/ 311396 w 2078711"/>
              <a:gd name="connsiteY111" fmla="*/ 3388946 h 4079695"/>
              <a:gd name="connsiteX112" fmla="*/ 340703 w 2078711"/>
              <a:gd name="connsiteY112" fmla="*/ 3429977 h 4079695"/>
              <a:gd name="connsiteX113" fmla="*/ 317257 w 2078711"/>
              <a:gd name="connsiteY113" fmla="*/ 3465146 h 4079695"/>
              <a:gd name="connsiteX114" fmla="*/ 293811 w 2078711"/>
              <a:gd name="connsiteY114" fmla="*/ 3500315 h 4079695"/>
              <a:gd name="connsiteX115" fmla="*/ 276226 w 2078711"/>
              <a:gd name="connsiteY115" fmla="*/ 3529623 h 4079695"/>
              <a:gd name="connsiteX116" fmla="*/ 270365 w 2078711"/>
              <a:gd name="connsiteY116" fmla="*/ 3547208 h 4079695"/>
              <a:gd name="connsiteX117" fmla="*/ 246919 w 2078711"/>
              <a:gd name="connsiteY117" fmla="*/ 3582377 h 4079695"/>
              <a:gd name="connsiteX118" fmla="*/ 241057 w 2078711"/>
              <a:gd name="connsiteY118" fmla="*/ 3599962 h 4079695"/>
              <a:gd name="connsiteX119" fmla="*/ 223473 w 2078711"/>
              <a:gd name="connsiteY119" fmla="*/ 3617546 h 4079695"/>
              <a:gd name="connsiteX120" fmla="*/ 217611 w 2078711"/>
              <a:gd name="connsiteY120" fmla="*/ 3635131 h 4079695"/>
              <a:gd name="connsiteX121" fmla="*/ 205888 w 2078711"/>
              <a:gd name="connsiteY121" fmla="*/ 3652715 h 4079695"/>
              <a:gd name="connsiteX122" fmla="*/ 200026 w 2078711"/>
              <a:gd name="connsiteY122" fmla="*/ 3676162 h 4079695"/>
              <a:gd name="connsiteX123" fmla="*/ 164857 w 2078711"/>
              <a:gd name="connsiteY123" fmla="*/ 3711331 h 4079695"/>
              <a:gd name="connsiteX124" fmla="*/ 141411 w 2078711"/>
              <a:gd name="connsiteY124" fmla="*/ 3740639 h 4079695"/>
              <a:gd name="connsiteX125" fmla="*/ 82796 w 2078711"/>
              <a:gd name="connsiteY125" fmla="*/ 3758223 h 4079695"/>
              <a:gd name="connsiteX126" fmla="*/ 59350 w 2078711"/>
              <a:gd name="connsiteY126" fmla="*/ 3769946 h 4079695"/>
              <a:gd name="connsiteX127" fmla="*/ 24180 w 2078711"/>
              <a:gd name="connsiteY127" fmla="*/ 3781669 h 4079695"/>
              <a:gd name="connsiteX128" fmla="*/ 6596 w 2078711"/>
              <a:gd name="connsiteY128" fmla="*/ 3793392 h 4079695"/>
              <a:gd name="connsiteX129" fmla="*/ 123826 w 2078711"/>
              <a:gd name="connsiteY129" fmla="*/ 3793392 h 4079695"/>
              <a:gd name="connsiteX130" fmla="*/ 147273 w 2078711"/>
              <a:gd name="connsiteY130" fmla="*/ 3787531 h 4079695"/>
              <a:gd name="connsiteX131" fmla="*/ 182442 w 2078711"/>
              <a:gd name="connsiteY131" fmla="*/ 3775808 h 4079695"/>
              <a:gd name="connsiteX132" fmla="*/ 164857 w 2078711"/>
              <a:gd name="connsiteY132" fmla="*/ 3787531 h 4079695"/>
              <a:gd name="connsiteX133" fmla="*/ 141411 w 2078711"/>
              <a:gd name="connsiteY133" fmla="*/ 3822700 h 4079695"/>
              <a:gd name="connsiteX134" fmla="*/ 129688 w 2078711"/>
              <a:gd name="connsiteY134" fmla="*/ 3840285 h 4079695"/>
              <a:gd name="connsiteX135" fmla="*/ 117965 w 2078711"/>
              <a:gd name="connsiteY135" fmla="*/ 3863731 h 4079695"/>
              <a:gd name="connsiteX136" fmla="*/ 106242 w 2078711"/>
              <a:gd name="connsiteY136" fmla="*/ 3881315 h 4079695"/>
              <a:gd name="connsiteX137" fmla="*/ 76934 w 2078711"/>
              <a:gd name="connsiteY137" fmla="*/ 3934069 h 4079695"/>
              <a:gd name="connsiteX138" fmla="*/ 53488 w 2078711"/>
              <a:gd name="connsiteY138" fmla="*/ 3969239 h 4079695"/>
              <a:gd name="connsiteX139" fmla="*/ 30042 w 2078711"/>
              <a:gd name="connsiteY139" fmla="*/ 4004408 h 4079695"/>
              <a:gd name="connsiteX140" fmla="*/ 18319 w 2078711"/>
              <a:gd name="connsiteY140" fmla="*/ 4021992 h 4079695"/>
              <a:gd name="connsiteX141" fmla="*/ 71073 w 2078711"/>
              <a:gd name="connsiteY141" fmla="*/ 3980962 h 4079695"/>
              <a:gd name="connsiteX142" fmla="*/ 88657 w 2078711"/>
              <a:gd name="connsiteY142" fmla="*/ 3969239 h 4079695"/>
              <a:gd name="connsiteX143" fmla="*/ 82796 w 2078711"/>
              <a:gd name="connsiteY143" fmla="*/ 3992685 h 4079695"/>
              <a:gd name="connsiteX144" fmla="*/ 76934 w 2078711"/>
              <a:gd name="connsiteY144" fmla="*/ 4010269 h 4079695"/>
              <a:gd name="connsiteX145" fmla="*/ 71073 w 2078711"/>
              <a:gd name="connsiteY145" fmla="*/ 4039577 h 4079695"/>
              <a:gd name="connsiteX146" fmla="*/ 76934 w 2078711"/>
              <a:gd name="connsiteY146" fmla="*/ 4068885 h 4079695"/>
              <a:gd name="connsiteX147" fmla="*/ 112103 w 2078711"/>
              <a:gd name="connsiteY147" fmla="*/ 4045439 h 4079695"/>
              <a:gd name="connsiteX148" fmla="*/ 123826 w 2078711"/>
              <a:gd name="connsiteY148" fmla="*/ 4033715 h 4079695"/>
              <a:gd name="connsiteX149" fmla="*/ 147273 w 2078711"/>
              <a:gd name="connsiteY149" fmla="*/ 4021992 h 4079695"/>
              <a:gd name="connsiteX150" fmla="*/ 182442 w 2078711"/>
              <a:gd name="connsiteY150" fmla="*/ 3998546 h 4079695"/>
              <a:gd name="connsiteX151" fmla="*/ 194165 w 2078711"/>
              <a:gd name="connsiteY151" fmla="*/ 3980962 h 4079695"/>
              <a:gd name="connsiteX152" fmla="*/ 211750 w 2078711"/>
              <a:gd name="connsiteY152" fmla="*/ 3963377 h 4079695"/>
              <a:gd name="connsiteX153" fmla="*/ 241057 w 2078711"/>
              <a:gd name="connsiteY153" fmla="*/ 3910623 h 4079695"/>
              <a:gd name="connsiteX154" fmla="*/ 258642 w 2078711"/>
              <a:gd name="connsiteY154" fmla="*/ 3893039 h 4079695"/>
              <a:gd name="connsiteX155" fmla="*/ 282088 w 2078711"/>
              <a:gd name="connsiteY155" fmla="*/ 3857869 h 4079695"/>
              <a:gd name="connsiteX156" fmla="*/ 305534 w 2078711"/>
              <a:gd name="connsiteY156" fmla="*/ 3822700 h 4079695"/>
              <a:gd name="connsiteX157" fmla="*/ 328980 w 2078711"/>
              <a:gd name="connsiteY157" fmla="*/ 3787531 h 4079695"/>
              <a:gd name="connsiteX158" fmla="*/ 346565 w 2078711"/>
              <a:gd name="connsiteY158" fmla="*/ 3769946 h 4079695"/>
              <a:gd name="connsiteX159" fmla="*/ 358288 w 2078711"/>
              <a:gd name="connsiteY159" fmla="*/ 3734777 h 4079695"/>
              <a:gd name="connsiteX160" fmla="*/ 375873 w 2078711"/>
              <a:gd name="connsiteY160" fmla="*/ 3717192 h 4079695"/>
              <a:gd name="connsiteX161" fmla="*/ 399319 w 2078711"/>
              <a:gd name="connsiteY161" fmla="*/ 3682023 h 4079695"/>
              <a:gd name="connsiteX162" fmla="*/ 416903 w 2078711"/>
              <a:gd name="connsiteY162" fmla="*/ 3664439 h 4079695"/>
              <a:gd name="connsiteX163" fmla="*/ 440350 w 2078711"/>
              <a:gd name="connsiteY163" fmla="*/ 3629269 h 4079695"/>
              <a:gd name="connsiteX164" fmla="*/ 452073 w 2078711"/>
              <a:gd name="connsiteY164" fmla="*/ 3611685 h 4079695"/>
              <a:gd name="connsiteX165" fmla="*/ 463796 w 2078711"/>
              <a:gd name="connsiteY165" fmla="*/ 3594100 h 4079695"/>
              <a:gd name="connsiteX166" fmla="*/ 481380 w 2078711"/>
              <a:gd name="connsiteY166" fmla="*/ 3582377 h 4079695"/>
              <a:gd name="connsiteX167" fmla="*/ 510688 w 2078711"/>
              <a:gd name="connsiteY167" fmla="*/ 3529623 h 4079695"/>
              <a:gd name="connsiteX168" fmla="*/ 522411 w 2078711"/>
              <a:gd name="connsiteY168" fmla="*/ 3512039 h 4079695"/>
              <a:gd name="connsiteX169" fmla="*/ 545857 w 2078711"/>
              <a:gd name="connsiteY169" fmla="*/ 3482731 h 4079695"/>
              <a:gd name="connsiteX170" fmla="*/ 551719 w 2078711"/>
              <a:gd name="connsiteY170" fmla="*/ 3465146 h 4079695"/>
              <a:gd name="connsiteX171" fmla="*/ 563442 w 2078711"/>
              <a:gd name="connsiteY171" fmla="*/ 3447562 h 4079695"/>
              <a:gd name="connsiteX172" fmla="*/ 575165 w 2078711"/>
              <a:gd name="connsiteY172" fmla="*/ 3424115 h 4079695"/>
              <a:gd name="connsiteX173" fmla="*/ 598611 w 2078711"/>
              <a:gd name="connsiteY173" fmla="*/ 3388946 h 4079695"/>
              <a:gd name="connsiteX174" fmla="*/ 604473 w 2078711"/>
              <a:gd name="connsiteY174" fmla="*/ 3371362 h 4079695"/>
              <a:gd name="connsiteX175" fmla="*/ 627919 w 2078711"/>
              <a:gd name="connsiteY175" fmla="*/ 3336192 h 4079695"/>
              <a:gd name="connsiteX176" fmla="*/ 639642 w 2078711"/>
              <a:gd name="connsiteY176" fmla="*/ 3318608 h 4079695"/>
              <a:gd name="connsiteX177" fmla="*/ 668950 w 2078711"/>
              <a:gd name="connsiteY177" fmla="*/ 3283439 h 4079695"/>
              <a:gd name="connsiteX178" fmla="*/ 674811 w 2078711"/>
              <a:gd name="connsiteY178" fmla="*/ 3265854 h 4079695"/>
              <a:gd name="connsiteX179" fmla="*/ 698257 w 2078711"/>
              <a:gd name="connsiteY179" fmla="*/ 3230685 h 4079695"/>
              <a:gd name="connsiteX180" fmla="*/ 715842 w 2078711"/>
              <a:gd name="connsiteY180" fmla="*/ 3195515 h 4079695"/>
              <a:gd name="connsiteX181" fmla="*/ 739288 w 2078711"/>
              <a:gd name="connsiteY181" fmla="*/ 3160346 h 4079695"/>
              <a:gd name="connsiteX182" fmla="*/ 745150 w 2078711"/>
              <a:gd name="connsiteY182" fmla="*/ 3142762 h 4079695"/>
              <a:gd name="connsiteX183" fmla="*/ 756873 w 2078711"/>
              <a:gd name="connsiteY183" fmla="*/ 3119315 h 4079695"/>
              <a:gd name="connsiteX184" fmla="*/ 780319 w 2078711"/>
              <a:gd name="connsiteY184" fmla="*/ 3084146 h 4079695"/>
              <a:gd name="connsiteX185" fmla="*/ 803765 w 2078711"/>
              <a:gd name="connsiteY185" fmla="*/ 3043115 h 4079695"/>
              <a:gd name="connsiteX186" fmla="*/ 815488 w 2078711"/>
              <a:gd name="connsiteY186" fmla="*/ 3007946 h 4079695"/>
              <a:gd name="connsiteX187" fmla="*/ 821350 w 2078711"/>
              <a:gd name="connsiteY187" fmla="*/ 2984500 h 4079695"/>
              <a:gd name="connsiteX188" fmla="*/ 838934 w 2078711"/>
              <a:gd name="connsiteY188" fmla="*/ 2966915 h 4079695"/>
              <a:gd name="connsiteX189" fmla="*/ 844796 w 2078711"/>
              <a:gd name="connsiteY189" fmla="*/ 2949331 h 4079695"/>
              <a:gd name="connsiteX190" fmla="*/ 874103 w 2078711"/>
              <a:gd name="connsiteY190" fmla="*/ 2914162 h 4079695"/>
              <a:gd name="connsiteX191" fmla="*/ 891688 w 2078711"/>
              <a:gd name="connsiteY191" fmla="*/ 2902439 h 4079695"/>
              <a:gd name="connsiteX192" fmla="*/ 915134 w 2078711"/>
              <a:gd name="connsiteY192" fmla="*/ 2896577 h 4079695"/>
              <a:gd name="connsiteX193" fmla="*/ 950303 w 2078711"/>
              <a:gd name="connsiteY193" fmla="*/ 2914162 h 4079695"/>
              <a:gd name="connsiteX194" fmla="*/ 985473 w 2078711"/>
              <a:gd name="connsiteY194" fmla="*/ 2966915 h 4079695"/>
              <a:gd name="connsiteX195" fmla="*/ 997196 w 2078711"/>
              <a:gd name="connsiteY195" fmla="*/ 2984500 h 4079695"/>
              <a:gd name="connsiteX196" fmla="*/ 1014780 w 2078711"/>
              <a:gd name="connsiteY196" fmla="*/ 2990362 h 4079695"/>
              <a:gd name="connsiteX197" fmla="*/ 1044088 w 2078711"/>
              <a:gd name="connsiteY197" fmla="*/ 3019669 h 4079695"/>
              <a:gd name="connsiteX198" fmla="*/ 1079257 w 2078711"/>
              <a:gd name="connsiteY198" fmla="*/ 3054839 h 4079695"/>
              <a:gd name="connsiteX199" fmla="*/ 1096842 w 2078711"/>
              <a:gd name="connsiteY199" fmla="*/ 3078285 h 4079695"/>
              <a:gd name="connsiteX200" fmla="*/ 1126150 w 2078711"/>
              <a:gd name="connsiteY200" fmla="*/ 3107592 h 4079695"/>
              <a:gd name="connsiteX201" fmla="*/ 1173042 w 2078711"/>
              <a:gd name="connsiteY201" fmla="*/ 3160346 h 4079695"/>
              <a:gd name="connsiteX202" fmla="*/ 1196488 w 2078711"/>
              <a:gd name="connsiteY202" fmla="*/ 3183792 h 4079695"/>
              <a:gd name="connsiteX203" fmla="*/ 1249242 w 2078711"/>
              <a:gd name="connsiteY203" fmla="*/ 3218962 h 4079695"/>
              <a:gd name="connsiteX204" fmla="*/ 1266826 w 2078711"/>
              <a:gd name="connsiteY204" fmla="*/ 3230685 h 4079695"/>
              <a:gd name="connsiteX205" fmla="*/ 1313719 w 2078711"/>
              <a:gd name="connsiteY205" fmla="*/ 3277577 h 4079695"/>
              <a:gd name="connsiteX206" fmla="*/ 1348888 w 2078711"/>
              <a:gd name="connsiteY206" fmla="*/ 3306885 h 4079695"/>
              <a:gd name="connsiteX207" fmla="*/ 1366473 w 2078711"/>
              <a:gd name="connsiteY207" fmla="*/ 3312746 h 4079695"/>
              <a:gd name="connsiteX208" fmla="*/ 1378196 w 2078711"/>
              <a:gd name="connsiteY208" fmla="*/ 3330331 h 4079695"/>
              <a:gd name="connsiteX209" fmla="*/ 1413365 w 2078711"/>
              <a:gd name="connsiteY209" fmla="*/ 3353777 h 4079695"/>
              <a:gd name="connsiteX210" fmla="*/ 1430950 w 2078711"/>
              <a:gd name="connsiteY210" fmla="*/ 3365500 h 4079695"/>
              <a:gd name="connsiteX211" fmla="*/ 1466119 w 2078711"/>
              <a:gd name="connsiteY211" fmla="*/ 3394808 h 4079695"/>
              <a:gd name="connsiteX212" fmla="*/ 1483703 w 2078711"/>
              <a:gd name="connsiteY212" fmla="*/ 3418254 h 4079695"/>
              <a:gd name="connsiteX213" fmla="*/ 1501288 w 2078711"/>
              <a:gd name="connsiteY213" fmla="*/ 3424115 h 4079695"/>
              <a:gd name="connsiteX214" fmla="*/ 1518873 w 2078711"/>
              <a:gd name="connsiteY214" fmla="*/ 3435839 h 4079695"/>
              <a:gd name="connsiteX215" fmla="*/ 1548180 w 2078711"/>
              <a:gd name="connsiteY215" fmla="*/ 3471008 h 4079695"/>
              <a:gd name="connsiteX216" fmla="*/ 1565765 w 2078711"/>
              <a:gd name="connsiteY216" fmla="*/ 3482731 h 4079695"/>
              <a:gd name="connsiteX217" fmla="*/ 1595073 w 2078711"/>
              <a:gd name="connsiteY217" fmla="*/ 3512039 h 4079695"/>
              <a:gd name="connsiteX218" fmla="*/ 1612657 w 2078711"/>
              <a:gd name="connsiteY218" fmla="*/ 3523762 h 4079695"/>
              <a:gd name="connsiteX219" fmla="*/ 1630242 w 2078711"/>
              <a:gd name="connsiteY219" fmla="*/ 3541346 h 4079695"/>
              <a:gd name="connsiteX220" fmla="*/ 1665411 w 2078711"/>
              <a:gd name="connsiteY220" fmla="*/ 3564792 h 4079695"/>
              <a:gd name="connsiteX221" fmla="*/ 1682996 w 2078711"/>
              <a:gd name="connsiteY221" fmla="*/ 3576515 h 4079695"/>
              <a:gd name="connsiteX222" fmla="*/ 1712303 w 2078711"/>
              <a:gd name="connsiteY222" fmla="*/ 3594100 h 4079695"/>
              <a:gd name="connsiteX223" fmla="*/ 1747473 w 2078711"/>
              <a:gd name="connsiteY223" fmla="*/ 3617546 h 4079695"/>
              <a:gd name="connsiteX224" fmla="*/ 1765057 w 2078711"/>
              <a:gd name="connsiteY224" fmla="*/ 3629269 h 4079695"/>
              <a:gd name="connsiteX225" fmla="*/ 1782642 w 2078711"/>
              <a:gd name="connsiteY225" fmla="*/ 3635131 h 4079695"/>
              <a:gd name="connsiteX226" fmla="*/ 1823673 w 2078711"/>
              <a:gd name="connsiteY226" fmla="*/ 3652715 h 4079695"/>
              <a:gd name="connsiteX227" fmla="*/ 1852980 w 2078711"/>
              <a:gd name="connsiteY227" fmla="*/ 3670300 h 4079695"/>
              <a:gd name="connsiteX228" fmla="*/ 1894011 w 2078711"/>
              <a:gd name="connsiteY228" fmla="*/ 3693746 h 4079695"/>
              <a:gd name="connsiteX229" fmla="*/ 1911596 w 2078711"/>
              <a:gd name="connsiteY229" fmla="*/ 3699608 h 4079695"/>
              <a:gd name="connsiteX230" fmla="*/ 1946765 w 2078711"/>
              <a:gd name="connsiteY230" fmla="*/ 3723054 h 4079695"/>
              <a:gd name="connsiteX231" fmla="*/ 1987796 w 2078711"/>
              <a:gd name="connsiteY231" fmla="*/ 3734777 h 4079695"/>
              <a:gd name="connsiteX232" fmla="*/ 2022965 w 2078711"/>
              <a:gd name="connsiteY232" fmla="*/ 3764085 h 4079695"/>
              <a:gd name="connsiteX233" fmla="*/ 2017103 w 2078711"/>
              <a:gd name="connsiteY233" fmla="*/ 3746500 h 4079695"/>
              <a:gd name="connsiteX234" fmla="*/ 2011242 w 2078711"/>
              <a:gd name="connsiteY234" fmla="*/ 3723054 h 4079695"/>
              <a:gd name="connsiteX235" fmla="*/ 1993657 w 2078711"/>
              <a:gd name="connsiteY235" fmla="*/ 3705469 h 4079695"/>
              <a:gd name="connsiteX236" fmla="*/ 2011242 w 2078711"/>
              <a:gd name="connsiteY236" fmla="*/ 3711331 h 4079695"/>
              <a:gd name="connsiteX237" fmla="*/ 2034688 w 2078711"/>
              <a:gd name="connsiteY237" fmla="*/ 3717192 h 4079695"/>
              <a:gd name="connsiteX238" fmla="*/ 2052273 w 2078711"/>
              <a:gd name="connsiteY238" fmla="*/ 3723054 h 4079695"/>
              <a:gd name="connsiteX239" fmla="*/ 2034688 w 2078711"/>
              <a:gd name="connsiteY239" fmla="*/ 3711331 h 4079695"/>
              <a:gd name="connsiteX240" fmla="*/ 2017103 w 2078711"/>
              <a:gd name="connsiteY240" fmla="*/ 3693746 h 4079695"/>
              <a:gd name="connsiteX241" fmla="*/ 2058134 w 2078711"/>
              <a:gd name="connsiteY241" fmla="*/ 3687885 h 4079695"/>
              <a:gd name="connsiteX242" fmla="*/ 2075719 w 2078711"/>
              <a:gd name="connsiteY242" fmla="*/ 3682023 h 4079695"/>
              <a:gd name="connsiteX243" fmla="*/ 2069857 w 2078711"/>
              <a:gd name="connsiteY243" fmla="*/ 3658577 h 4079695"/>
              <a:gd name="connsiteX244" fmla="*/ 2046411 w 2078711"/>
              <a:gd name="connsiteY244" fmla="*/ 3623408 h 4079695"/>
              <a:gd name="connsiteX245" fmla="*/ 2034688 w 2078711"/>
              <a:gd name="connsiteY245" fmla="*/ 3605823 h 4079695"/>
              <a:gd name="connsiteX246" fmla="*/ 2017103 w 2078711"/>
              <a:gd name="connsiteY246" fmla="*/ 3599962 h 4079695"/>
              <a:gd name="connsiteX247" fmla="*/ 1999519 w 2078711"/>
              <a:gd name="connsiteY247" fmla="*/ 3588239 h 4079695"/>
              <a:gd name="connsiteX248" fmla="*/ 1981934 w 2078711"/>
              <a:gd name="connsiteY248" fmla="*/ 3582377 h 4079695"/>
              <a:gd name="connsiteX249" fmla="*/ 1952626 w 2078711"/>
              <a:gd name="connsiteY249" fmla="*/ 3553069 h 4079695"/>
              <a:gd name="connsiteX250" fmla="*/ 1935042 w 2078711"/>
              <a:gd name="connsiteY250" fmla="*/ 3541346 h 4079695"/>
              <a:gd name="connsiteX251" fmla="*/ 1917457 w 2078711"/>
              <a:gd name="connsiteY251" fmla="*/ 3523762 h 4079695"/>
              <a:gd name="connsiteX252" fmla="*/ 1899873 w 2078711"/>
              <a:gd name="connsiteY252" fmla="*/ 3517900 h 4079695"/>
              <a:gd name="connsiteX253" fmla="*/ 1864703 w 2078711"/>
              <a:gd name="connsiteY253" fmla="*/ 3494454 h 4079695"/>
              <a:gd name="connsiteX254" fmla="*/ 1864703 w 2078711"/>
              <a:gd name="connsiteY254" fmla="*/ 3494454 h 4079695"/>
              <a:gd name="connsiteX255" fmla="*/ 1847119 w 2078711"/>
              <a:gd name="connsiteY255" fmla="*/ 3476869 h 4079695"/>
              <a:gd name="connsiteX256" fmla="*/ 1811950 w 2078711"/>
              <a:gd name="connsiteY256" fmla="*/ 3453423 h 4079695"/>
              <a:gd name="connsiteX257" fmla="*/ 1782642 w 2078711"/>
              <a:gd name="connsiteY257" fmla="*/ 3429977 h 4079695"/>
              <a:gd name="connsiteX258" fmla="*/ 1753334 w 2078711"/>
              <a:gd name="connsiteY258" fmla="*/ 3406531 h 4079695"/>
              <a:gd name="connsiteX259" fmla="*/ 1741611 w 2078711"/>
              <a:gd name="connsiteY259" fmla="*/ 3388946 h 4079695"/>
              <a:gd name="connsiteX260" fmla="*/ 1677134 w 2078711"/>
              <a:gd name="connsiteY260" fmla="*/ 3353777 h 4079695"/>
              <a:gd name="connsiteX261" fmla="*/ 1647826 w 2078711"/>
              <a:gd name="connsiteY261" fmla="*/ 3330331 h 4079695"/>
              <a:gd name="connsiteX262" fmla="*/ 1630242 w 2078711"/>
              <a:gd name="connsiteY262" fmla="*/ 3318608 h 4079695"/>
              <a:gd name="connsiteX263" fmla="*/ 1600934 w 2078711"/>
              <a:gd name="connsiteY263" fmla="*/ 3289300 h 4079695"/>
              <a:gd name="connsiteX264" fmla="*/ 1565765 w 2078711"/>
              <a:gd name="connsiteY264" fmla="*/ 3259992 h 4079695"/>
              <a:gd name="connsiteX265" fmla="*/ 1530596 w 2078711"/>
              <a:gd name="connsiteY265" fmla="*/ 3224823 h 4079695"/>
              <a:gd name="connsiteX266" fmla="*/ 1518873 w 2078711"/>
              <a:gd name="connsiteY266" fmla="*/ 3207239 h 4079695"/>
              <a:gd name="connsiteX267" fmla="*/ 1501288 w 2078711"/>
              <a:gd name="connsiteY267" fmla="*/ 3201377 h 4079695"/>
              <a:gd name="connsiteX268" fmla="*/ 1483703 w 2078711"/>
              <a:gd name="connsiteY268" fmla="*/ 3183792 h 4079695"/>
              <a:gd name="connsiteX269" fmla="*/ 1460257 w 2078711"/>
              <a:gd name="connsiteY269" fmla="*/ 3166208 h 4079695"/>
              <a:gd name="connsiteX270" fmla="*/ 1430950 w 2078711"/>
              <a:gd name="connsiteY270" fmla="*/ 3142762 h 4079695"/>
              <a:gd name="connsiteX271" fmla="*/ 1407503 w 2078711"/>
              <a:gd name="connsiteY271" fmla="*/ 3119315 h 4079695"/>
              <a:gd name="connsiteX272" fmla="*/ 1378196 w 2078711"/>
              <a:gd name="connsiteY272" fmla="*/ 3084146 h 4079695"/>
              <a:gd name="connsiteX273" fmla="*/ 1360611 w 2078711"/>
              <a:gd name="connsiteY273" fmla="*/ 3078285 h 4079695"/>
              <a:gd name="connsiteX274" fmla="*/ 1343026 w 2078711"/>
              <a:gd name="connsiteY274" fmla="*/ 3048977 h 4079695"/>
              <a:gd name="connsiteX275" fmla="*/ 1337165 w 2078711"/>
              <a:gd name="connsiteY275" fmla="*/ 3031392 h 4079695"/>
              <a:gd name="connsiteX276" fmla="*/ 1325442 w 2078711"/>
              <a:gd name="connsiteY276" fmla="*/ 3013808 h 4079695"/>
              <a:gd name="connsiteX277" fmla="*/ 1319580 w 2078711"/>
              <a:gd name="connsiteY277" fmla="*/ 2990362 h 4079695"/>
              <a:gd name="connsiteX278" fmla="*/ 1284411 w 2078711"/>
              <a:gd name="connsiteY278" fmla="*/ 2931746 h 4079695"/>
              <a:gd name="connsiteX279" fmla="*/ 1260965 w 2078711"/>
              <a:gd name="connsiteY279" fmla="*/ 2896577 h 4079695"/>
              <a:gd name="connsiteX280" fmla="*/ 1249242 w 2078711"/>
              <a:gd name="connsiteY280" fmla="*/ 2878992 h 4079695"/>
              <a:gd name="connsiteX281" fmla="*/ 1231657 w 2078711"/>
              <a:gd name="connsiteY281" fmla="*/ 2861408 h 4079695"/>
              <a:gd name="connsiteX282" fmla="*/ 1219934 w 2078711"/>
              <a:gd name="connsiteY282" fmla="*/ 2837962 h 4079695"/>
              <a:gd name="connsiteX283" fmla="*/ 1214073 w 2078711"/>
              <a:gd name="connsiteY283" fmla="*/ 2814515 h 4079695"/>
              <a:gd name="connsiteX284" fmla="*/ 1202350 w 2078711"/>
              <a:gd name="connsiteY284" fmla="*/ 2796931 h 4079695"/>
              <a:gd name="connsiteX285" fmla="*/ 1196488 w 2078711"/>
              <a:gd name="connsiteY285" fmla="*/ 2779346 h 4079695"/>
              <a:gd name="connsiteX286" fmla="*/ 1173042 w 2078711"/>
              <a:gd name="connsiteY286" fmla="*/ 2744177 h 4079695"/>
              <a:gd name="connsiteX287" fmla="*/ 1167180 w 2078711"/>
              <a:gd name="connsiteY287" fmla="*/ 2720731 h 4079695"/>
              <a:gd name="connsiteX288" fmla="*/ 1155457 w 2078711"/>
              <a:gd name="connsiteY288" fmla="*/ 2679700 h 4079695"/>
              <a:gd name="connsiteX289" fmla="*/ 1149596 w 2078711"/>
              <a:gd name="connsiteY289" fmla="*/ 2644531 h 4079695"/>
              <a:gd name="connsiteX290" fmla="*/ 1155457 w 2078711"/>
              <a:gd name="connsiteY290" fmla="*/ 2544885 h 4079695"/>
              <a:gd name="connsiteX291" fmla="*/ 1167180 w 2078711"/>
              <a:gd name="connsiteY291" fmla="*/ 2521439 h 4079695"/>
              <a:gd name="connsiteX292" fmla="*/ 1173042 w 2078711"/>
              <a:gd name="connsiteY292" fmla="*/ 2486269 h 4079695"/>
              <a:gd name="connsiteX293" fmla="*/ 1184765 w 2078711"/>
              <a:gd name="connsiteY293" fmla="*/ 2451100 h 4079695"/>
              <a:gd name="connsiteX294" fmla="*/ 1196488 w 2078711"/>
              <a:gd name="connsiteY294" fmla="*/ 2415931 h 4079695"/>
              <a:gd name="connsiteX295" fmla="*/ 1208211 w 2078711"/>
              <a:gd name="connsiteY295" fmla="*/ 2398346 h 4079695"/>
              <a:gd name="connsiteX296" fmla="*/ 1225796 w 2078711"/>
              <a:gd name="connsiteY296" fmla="*/ 2363177 h 4079695"/>
              <a:gd name="connsiteX297" fmla="*/ 1243380 w 2078711"/>
              <a:gd name="connsiteY297" fmla="*/ 2310423 h 4079695"/>
              <a:gd name="connsiteX298" fmla="*/ 1249242 w 2078711"/>
              <a:gd name="connsiteY298" fmla="*/ 2292839 h 4079695"/>
              <a:gd name="connsiteX299" fmla="*/ 1255103 w 2078711"/>
              <a:gd name="connsiteY299" fmla="*/ 2269392 h 4079695"/>
              <a:gd name="connsiteX300" fmla="*/ 1266826 w 2078711"/>
              <a:gd name="connsiteY300" fmla="*/ 2228362 h 4079695"/>
              <a:gd name="connsiteX301" fmla="*/ 1272688 w 2078711"/>
              <a:gd name="connsiteY301" fmla="*/ 2169746 h 4079695"/>
              <a:gd name="connsiteX302" fmla="*/ 1284411 w 2078711"/>
              <a:gd name="connsiteY302" fmla="*/ 2128715 h 4079695"/>
              <a:gd name="connsiteX303" fmla="*/ 1290273 w 2078711"/>
              <a:gd name="connsiteY303" fmla="*/ 2099408 h 4079695"/>
              <a:gd name="connsiteX304" fmla="*/ 1307857 w 2078711"/>
              <a:gd name="connsiteY304" fmla="*/ 1905977 h 4079695"/>
              <a:gd name="connsiteX305" fmla="*/ 1313719 w 2078711"/>
              <a:gd name="connsiteY305" fmla="*/ 1882531 h 4079695"/>
              <a:gd name="connsiteX306" fmla="*/ 1319580 w 2078711"/>
              <a:gd name="connsiteY306" fmla="*/ 1853223 h 4079695"/>
              <a:gd name="connsiteX307" fmla="*/ 1325442 w 2078711"/>
              <a:gd name="connsiteY307" fmla="*/ 1835639 h 4079695"/>
              <a:gd name="connsiteX308" fmla="*/ 1331303 w 2078711"/>
              <a:gd name="connsiteY308" fmla="*/ 1812192 h 4079695"/>
              <a:gd name="connsiteX309" fmla="*/ 1348888 w 2078711"/>
              <a:gd name="connsiteY309" fmla="*/ 1753577 h 4079695"/>
              <a:gd name="connsiteX310" fmla="*/ 1354750 w 2078711"/>
              <a:gd name="connsiteY310" fmla="*/ 1718408 h 4079695"/>
              <a:gd name="connsiteX311" fmla="*/ 1366473 w 2078711"/>
              <a:gd name="connsiteY311" fmla="*/ 1671515 h 4079695"/>
              <a:gd name="connsiteX312" fmla="*/ 1372334 w 2078711"/>
              <a:gd name="connsiteY312" fmla="*/ 1636346 h 4079695"/>
              <a:gd name="connsiteX313" fmla="*/ 1384057 w 2078711"/>
              <a:gd name="connsiteY313" fmla="*/ 1577731 h 4079695"/>
              <a:gd name="connsiteX314" fmla="*/ 1389919 w 2078711"/>
              <a:gd name="connsiteY314" fmla="*/ 1536700 h 4079695"/>
              <a:gd name="connsiteX315" fmla="*/ 1395780 w 2078711"/>
              <a:gd name="connsiteY315" fmla="*/ 1519115 h 4079695"/>
              <a:gd name="connsiteX316" fmla="*/ 1401642 w 2078711"/>
              <a:gd name="connsiteY316" fmla="*/ 1495669 h 4079695"/>
              <a:gd name="connsiteX317" fmla="*/ 1413365 w 2078711"/>
              <a:gd name="connsiteY317" fmla="*/ 1448777 h 4079695"/>
              <a:gd name="connsiteX318" fmla="*/ 1419226 w 2078711"/>
              <a:gd name="connsiteY318" fmla="*/ 1390162 h 4079695"/>
              <a:gd name="connsiteX319" fmla="*/ 1436811 w 2078711"/>
              <a:gd name="connsiteY319" fmla="*/ 1296377 h 4079695"/>
              <a:gd name="connsiteX320" fmla="*/ 1448534 w 2078711"/>
              <a:gd name="connsiteY320" fmla="*/ 1231900 h 4079695"/>
              <a:gd name="connsiteX321" fmla="*/ 1460257 w 2078711"/>
              <a:gd name="connsiteY321" fmla="*/ 1196731 h 4079695"/>
              <a:gd name="connsiteX322" fmla="*/ 1471980 w 2078711"/>
              <a:gd name="connsiteY322" fmla="*/ 1097085 h 4079695"/>
              <a:gd name="connsiteX323" fmla="*/ 1483703 w 2078711"/>
              <a:gd name="connsiteY323" fmla="*/ 1061915 h 4079695"/>
              <a:gd name="connsiteX324" fmla="*/ 1489565 w 2078711"/>
              <a:gd name="connsiteY324" fmla="*/ 1009162 h 4079695"/>
              <a:gd name="connsiteX325" fmla="*/ 1501288 w 2078711"/>
              <a:gd name="connsiteY325" fmla="*/ 973992 h 4079695"/>
              <a:gd name="connsiteX326" fmla="*/ 1513011 w 2078711"/>
              <a:gd name="connsiteY326" fmla="*/ 915377 h 4079695"/>
              <a:gd name="connsiteX327" fmla="*/ 1518873 w 2078711"/>
              <a:gd name="connsiteY327" fmla="*/ 886069 h 4079695"/>
              <a:gd name="connsiteX328" fmla="*/ 1524734 w 2078711"/>
              <a:gd name="connsiteY328" fmla="*/ 821592 h 4079695"/>
              <a:gd name="connsiteX329" fmla="*/ 1530596 w 2078711"/>
              <a:gd name="connsiteY329" fmla="*/ 786423 h 4079695"/>
              <a:gd name="connsiteX330" fmla="*/ 1542319 w 2078711"/>
              <a:gd name="connsiteY330" fmla="*/ 704362 h 4079695"/>
              <a:gd name="connsiteX331" fmla="*/ 1548180 w 2078711"/>
              <a:gd name="connsiteY331" fmla="*/ 663331 h 4079695"/>
              <a:gd name="connsiteX332" fmla="*/ 1554042 w 2078711"/>
              <a:gd name="connsiteY332" fmla="*/ 645746 h 4079695"/>
              <a:gd name="connsiteX333" fmla="*/ 1559903 w 2078711"/>
              <a:gd name="connsiteY333" fmla="*/ 622300 h 4079695"/>
              <a:gd name="connsiteX334" fmla="*/ 1565765 w 2078711"/>
              <a:gd name="connsiteY334" fmla="*/ 540239 h 4079695"/>
              <a:gd name="connsiteX335" fmla="*/ 1571626 w 2078711"/>
              <a:gd name="connsiteY335" fmla="*/ 522654 h 4079695"/>
              <a:gd name="connsiteX336" fmla="*/ 1583350 w 2078711"/>
              <a:gd name="connsiteY336" fmla="*/ 428869 h 4079695"/>
              <a:gd name="connsiteX337" fmla="*/ 1577488 w 2078711"/>
              <a:gd name="connsiteY337" fmla="*/ 346808 h 4079695"/>
              <a:gd name="connsiteX338" fmla="*/ 1565765 w 2078711"/>
              <a:gd name="connsiteY338" fmla="*/ 299915 h 4079695"/>
              <a:gd name="connsiteX339" fmla="*/ 1559903 w 2078711"/>
              <a:gd name="connsiteY339" fmla="*/ 88900 h 4079695"/>
              <a:gd name="connsiteX340" fmla="*/ 1554042 w 2078711"/>
              <a:gd name="connsiteY340" fmla="*/ 71315 h 4079695"/>
              <a:gd name="connsiteX341" fmla="*/ 1513011 w 2078711"/>
              <a:gd name="connsiteY341" fmla="*/ 59592 h 4079695"/>
              <a:gd name="connsiteX342" fmla="*/ 1501288 w 2078711"/>
              <a:gd name="connsiteY342" fmla="*/ 42008 h 4079695"/>
              <a:gd name="connsiteX343" fmla="*/ 1471980 w 2078711"/>
              <a:gd name="connsiteY343" fmla="*/ 977 h 4079695"/>
              <a:gd name="connsiteX0" fmla="*/ 1471980 w 2078711"/>
              <a:gd name="connsiteY0" fmla="*/ 1812 h 4080530"/>
              <a:gd name="connsiteX1" fmla="*/ 1466119 w 2078711"/>
              <a:gd name="connsiteY1" fmla="*/ 36981 h 4080530"/>
              <a:gd name="connsiteX2" fmla="*/ 1419226 w 2078711"/>
              <a:gd name="connsiteY2" fmla="*/ 78012 h 4080530"/>
              <a:gd name="connsiteX3" fmla="*/ 1401642 w 2078711"/>
              <a:gd name="connsiteY3" fmla="*/ 89735 h 4080530"/>
              <a:gd name="connsiteX4" fmla="*/ 1358957 w 2078711"/>
              <a:gd name="connsiteY4" fmla="*/ 96447 h 4080530"/>
              <a:gd name="connsiteX5" fmla="*/ 1343075 w 2078711"/>
              <a:gd name="connsiteY5" fmla="*/ 182717 h 4080530"/>
              <a:gd name="connsiteX6" fmla="*/ 1342224 w 2078711"/>
              <a:gd name="connsiteY6" fmla="*/ 206163 h 4080530"/>
              <a:gd name="connsiteX7" fmla="*/ 1343026 w 2078711"/>
              <a:gd name="connsiteY7" fmla="*/ 236274 h 4080530"/>
              <a:gd name="connsiteX8" fmla="*/ 1325442 w 2078711"/>
              <a:gd name="connsiteY8" fmla="*/ 294889 h 4080530"/>
              <a:gd name="connsiteX9" fmla="*/ 1319580 w 2078711"/>
              <a:gd name="connsiteY9" fmla="*/ 312474 h 4080530"/>
              <a:gd name="connsiteX10" fmla="*/ 1307857 w 2078711"/>
              <a:gd name="connsiteY10" fmla="*/ 330058 h 4080530"/>
              <a:gd name="connsiteX11" fmla="*/ 1290273 w 2078711"/>
              <a:gd name="connsiteY11" fmla="*/ 382812 h 4080530"/>
              <a:gd name="connsiteX12" fmla="*/ 1284411 w 2078711"/>
              <a:gd name="connsiteY12" fmla="*/ 400397 h 4080530"/>
              <a:gd name="connsiteX13" fmla="*/ 1278550 w 2078711"/>
              <a:gd name="connsiteY13" fmla="*/ 423843 h 4080530"/>
              <a:gd name="connsiteX14" fmla="*/ 1272688 w 2078711"/>
              <a:gd name="connsiteY14" fmla="*/ 576243 h 4080530"/>
              <a:gd name="connsiteX15" fmla="*/ 1260965 w 2078711"/>
              <a:gd name="connsiteY15" fmla="*/ 634858 h 4080530"/>
              <a:gd name="connsiteX16" fmla="*/ 1249242 w 2078711"/>
              <a:gd name="connsiteY16" fmla="*/ 875181 h 4080530"/>
              <a:gd name="connsiteX17" fmla="*/ 1243380 w 2078711"/>
              <a:gd name="connsiteY17" fmla="*/ 892766 h 4080530"/>
              <a:gd name="connsiteX18" fmla="*/ 1237519 w 2078711"/>
              <a:gd name="connsiteY18" fmla="*/ 968966 h 4080530"/>
              <a:gd name="connsiteX19" fmla="*/ 1231657 w 2078711"/>
              <a:gd name="connsiteY19" fmla="*/ 998274 h 4080530"/>
              <a:gd name="connsiteX20" fmla="*/ 1225796 w 2078711"/>
              <a:gd name="connsiteY20" fmla="*/ 1039304 h 4080530"/>
              <a:gd name="connsiteX21" fmla="*/ 1214073 w 2078711"/>
              <a:gd name="connsiteY21" fmla="*/ 1109643 h 4080530"/>
              <a:gd name="connsiteX22" fmla="*/ 1208211 w 2078711"/>
              <a:gd name="connsiteY22" fmla="*/ 1133089 h 4080530"/>
              <a:gd name="connsiteX23" fmla="*/ 1196488 w 2078711"/>
              <a:gd name="connsiteY23" fmla="*/ 1168258 h 4080530"/>
              <a:gd name="connsiteX24" fmla="*/ 1190626 w 2078711"/>
              <a:gd name="connsiteY24" fmla="*/ 1185843 h 4080530"/>
              <a:gd name="connsiteX25" fmla="*/ 1178903 w 2078711"/>
              <a:gd name="connsiteY25" fmla="*/ 1232735 h 4080530"/>
              <a:gd name="connsiteX26" fmla="*/ 1173042 w 2078711"/>
              <a:gd name="connsiteY26" fmla="*/ 1262043 h 4080530"/>
              <a:gd name="connsiteX27" fmla="*/ 1161319 w 2078711"/>
              <a:gd name="connsiteY27" fmla="*/ 1338243 h 4080530"/>
              <a:gd name="connsiteX28" fmla="*/ 1149596 w 2078711"/>
              <a:gd name="connsiteY28" fmla="*/ 1455474 h 4080530"/>
              <a:gd name="connsiteX29" fmla="*/ 1143734 w 2078711"/>
              <a:gd name="connsiteY29" fmla="*/ 1484781 h 4080530"/>
              <a:gd name="connsiteX30" fmla="*/ 1137873 w 2078711"/>
              <a:gd name="connsiteY30" fmla="*/ 1525812 h 4080530"/>
              <a:gd name="connsiteX31" fmla="*/ 1126150 w 2078711"/>
              <a:gd name="connsiteY31" fmla="*/ 1560981 h 4080530"/>
              <a:gd name="connsiteX32" fmla="*/ 1120288 w 2078711"/>
              <a:gd name="connsiteY32" fmla="*/ 1590289 h 4080530"/>
              <a:gd name="connsiteX33" fmla="*/ 1108565 w 2078711"/>
              <a:gd name="connsiteY33" fmla="*/ 1625458 h 4080530"/>
              <a:gd name="connsiteX34" fmla="*/ 1096842 w 2078711"/>
              <a:gd name="connsiteY34" fmla="*/ 1678212 h 4080530"/>
              <a:gd name="connsiteX35" fmla="*/ 1085119 w 2078711"/>
              <a:gd name="connsiteY35" fmla="*/ 1695797 h 4080530"/>
              <a:gd name="connsiteX36" fmla="*/ 1073396 w 2078711"/>
              <a:gd name="connsiteY36" fmla="*/ 1748550 h 4080530"/>
              <a:gd name="connsiteX37" fmla="*/ 1061673 w 2078711"/>
              <a:gd name="connsiteY37" fmla="*/ 1783720 h 4080530"/>
              <a:gd name="connsiteX38" fmla="*/ 1055811 w 2078711"/>
              <a:gd name="connsiteY38" fmla="*/ 1801304 h 4080530"/>
              <a:gd name="connsiteX39" fmla="*/ 1044088 w 2078711"/>
              <a:gd name="connsiteY39" fmla="*/ 1818889 h 4080530"/>
              <a:gd name="connsiteX40" fmla="*/ 1038226 w 2078711"/>
              <a:gd name="connsiteY40" fmla="*/ 1842335 h 4080530"/>
              <a:gd name="connsiteX41" fmla="*/ 1032365 w 2078711"/>
              <a:gd name="connsiteY41" fmla="*/ 1859920 h 4080530"/>
              <a:gd name="connsiteX42" fmla="*/ 1026503 w 2078711"/>
              <a:gd name="connsiteY42" fmla="*/ 1912674 h 4080530"/>
              <a:gd name="connsiteX43" fmla="*/ 1020642 w 2078711"/>
              <a:gd name="connsiteY43" fmla="*/ 2053350 h 4080530"/>
              <a:gd name="connsiteX44" fmla="*/ 1014780 w 2078711"/>
              <a:gd name="connsiteY44" fmla="*/ 2076797 h 4080530"/>
              <a:gd name="connsiteX45" fmla="*/ 1008919 w 2078711"/>
              <a:gd name="connsiteY45" fmla="*/ 2106104 h 4080530"/>
              <a:gd name="connsiteX46" fmla="*/ 997196 w 2078711"/>
              <a:gd name="connsiteY46" fmla="*/ 2182304 h 4080530"/>
              <a:gd name="connsiteX47" fmla="*/ 985473 w 2078711"/>
              <a:gd name="connsiteY47" fmla="*/ 2217474 h 4080530"/>
              <a:gd name="connsiteX48" fmla="*/ 979611 w 2078711"/>
              <a:gd name="connsiteY48" fmla="*/ 2252643 h 4080530"/>
              <a:gd name="connsiteX49" fmla="*/ 956165 w 2078711"/>
              <a:gd name="connsiteY49" fmla="*/ 2293674 h 4080530"/>
              <a:gd name="connsiteX50" fmla="*/ 944442 w 2078711"/>
              <a:gd name="connsiteY50" fmla="*/ 2328843 h 4080530"/>
              <a:gd name="connsiteX51" fmla="*/ 938580 w 2078711"/>
              <a:gd name="connsiteY51" fmla="*/ 2346427 h 4080530"/>
              <a:gd name="connsiteX52" fmla="*/ 932719 w 2078711"/>
              <a:gd name="connsiteY52" fmla="*/ 2364012 h 4080530"/>
              <a:gd name="connsiteX53" fmla="*/ 909273 w 2078711"/>
              <a:gd name="connsiteY53" fmla="*/ 2405043 h 4080530"/>
              <a:gd name="connsiteX54" fmla="*/ 897550 w 2078711"/>
              <a:gd name="connsiteY54" fmla="*/ 2422627 h 4080530"/>
              <a:gd name="connsiteX55" fmla="*/ 891688 w 2078711"/>
              <a:gd name="connsiteY55" fmla="*/ 2440212 h 4080530"/>
              <a:gd name="connsiteX56" fmla="*/ 868242 w 2078711"/>
              <a:gd name="connsiteY56" fmla="*/ 2475381 h 4080530"/>
              <a:gd name="connsiteX57" fmla="*/ 844796 w 2078711"/>
              <a:gd name="connsiteY57" fmla="*/ 2522274 h 4080530"/>
              <a:gd name="connsiteX58" fmla="*/ 827211 w 2078711"/>
              <a:gd name="connsiteY58" fmla="*/ 2563304 h 4080530"/>
              <a:gd name="connsiteX59" fmla="*/ 821350 w 2078711"/>
              <a:gd name="connsiteY59" fmla="*/ 2580889 h 4080530"/>
              <a:gd name="connsiteX60" fmla="*/ 809626 w 2078711"/>
              <a:gd name="connsiteY60" fmla="*/ 2592612 h 4080530"/>
              <a:gd name="connsiteX61" fmla="*/ 797903 w 2078711"/>
              <a:gd name="connsiteY61" fmla="*/ 2610197 h 4080530"/>
              <a:gd name="connsiteX62" fmla="*/ 774457 w 2078711"/>
              <a:gd name="connsiteY62" fmla="*/ 2639504 h 4080530"/>
              <a:gd name="connsiteX63" fmla="*/ 756873 w 2078711"/>
              <a:gd name="connsiteY63" fmla="*/ 2680535 h 4080530"/>
              <a:gd name="connsiteX64" fmla="*/ 721703 w 2078711"/>
              <a:gd name="connsiteY64" fmla="*/ 2703981 h 4080530"/>
              <a:gd name="connsiteX65" fmla="*/ 704119 w 2078711"/>
              <a:gd name="connsiteY65" fmla="*/ 2715704 h 4080530"/>
              <a:gd name="connsiteX66" fmla="*/ 686534 w 2078711"/>
              <a:gd name="connsiteY66" fmla="*/ 2727427 h 4080530"/>
              <a:gd name="connsiteX67" fmla="*/ 668950 w 2078711"/>
              <a:gd name="connsiteY67" fmla="*/ 2733289 h 4080530"/>
              <a:gd name="connsiteX68" fmla="*/ 633780 w 2078711"/>
              <a:gd name="connsiteY68" fmla="*/ 2750874 h 4080530"/>
              <a:gd name="connsiteX69" fmla="*/ 581026 w 2078711"/>
              <a:gd name="connsiteY69" fmla="*/ 2756735 h 4080530"/>
              <a:gd name="connsiteX70" fmla="*/ 534134 w 2078711"/>
              <a:gd name="connsiteY70" fmla="*/ 2762597 h 4080530"/>
              <a:gd name="connsiteX71" fmla="*/ 493103 w 2078711"/>
              <a:gd name="connsiteY71" fmla="*/ 2774320 h 4080530"/>
              <a:gd name="connsiteX72" fmla="*/ 475519 w 2078711"/>
              <a:gd name="connsiteY72" fmla="*/ 2780181 h 4080530"/>
              <a:gd name="connsiteX73" fmla="*/ 416903 w 2078711"/>
              <a:gd name="connsiteY73" fmla="*/ 2786043 h 4080530"/>
              <a:gd name="connsiteX74" fmla="*/ 317257 w 2078711"/>
              <a:gd name="connsiteY74" fmla="*/ 2780181 h 4080530"/>
              <a:gd name="connsiteX75" fmla="*/ 282088 w 2078711"/>
              <a:gd name="connsiteY75" fmla="*/ 2768458 h 4080530"/>
              <a:gd name="connsiteX76" fmla="*/ 258642 w 2078711"/>
              <a:gd name="connsiteY76" fmla="*/ 2762597 h 4080530"/>
              <a:gd name="connsiteX77" fmla="*/ 241057 w 2078711"/>
              <a:gd name="connsiteY77" fmla="*/ 2750874 h 4080530"/>
              <a:gd name="connsiteX78" fmla="*/ 217611 w 2078711"/>
              <a:gd name="connsiteY78" fmla="*/ 2745012 h 4080530"/>
              <a:gd name="connsiteX79" fmla="*/ 200026 w 2078711"/>
              <a:gd name="connsiteY79" fmla="*/ 2739150 h 4080530"/>
              <a:gd name="connsiteX80" fmla="*/ 205888 w 2078711"/>
              <a:gd name="connsiteY80" fmla="*/ 2762597 h 4080530"/>
              <a:gd name="connsiteX81" fmla="*/ 211750 w 2078711"/>
              <a:gd name="connsiteY81" fmla="*/ 2780181 h 4080530"/>
              <a:gd name="connsiteX82" fmla="*/ 205888 w 2078711"/>
              <a:gd name="connsiteY82" fmla="*/ 2844658 h 4080530"/>
              <a:gd name="connsiteX83" fmla="*/ 176580 w 2078711"/>
              <a:gd name="connsiteY83" fmla="*/ 2873966 h 4080530"/>
              <a:gd name="connsiteX84" fmla="*/ 141411 w 2078711"/>
              <a:gd name="connsiteY84" fmla="*/ 2885689 h 4080530"/>
              <a:gd name="connsiteX85" fmla="*/ 106242 w 2078711"/>
              <a:gd name="connsiteY85" fmla="*/ 2897412 h 4080530"/>
              <a:gd name="connsiteX86" fmla="*/ 88657 w 2078711"/>
              <a:gd name="connsiteY86" fmla="*/ 2903274 h 4080530"/>
              <a:gd name="connsiteX87" fmla="*/ 71073 w 2078711"/>
              <a:gd name="connsiteY87" fmla="*/ 2914997 h 4080530"/>
              <a:gd name="connsiteX88" fmla="*/ 112103 w 2078711"/>
              <a:gd name="connsiteY88" fmla="*/ 2926720 h 4080530"/>
              <a:gd name="connsiteX89" fmla="*/ 205888 w 2078711"/>
              <a:gd name="connsiteY89" fmla="*/ 2938443 h 4080530"/>
              <a:gd name="connsiteX90" fmla="*/ 235196 w 2078711"/>
              <a:gd name="connsiteY90" fmla="*/ 2944304 h 4080530"/>
              <a:gd name="connsiteX91" fmla="*/ 463796 w 2078711"/>
              <a:gd name="connsiteY91" fmla="*/ 2956027 h 4080530"/>
              <a:gd name="connsiteX92" fmla="*/ 498965 w 2078711"/>
              <a:gd name="connsiteY92" fmla="*/ 2961889 h 4080530"/>
              <a:gd name="connsiteX93" fmla="*/ 610334 w 2078711"/>
              <a:gd name="connsiteY93" fmla="*/ 2950166 h 4080530"/>
              <a:gd name="connsiteX94" fmla="*/ 598611 w 2078711"/>
              <a:gd name="connsiteY94" fmla="*/ 2973612 h 4080530"/>
              <a:gd name="connsiteX95" fmla="*/ 586888 w 2078711"/>
              <a:gd name="connsiteY95" fmla="*/ 2991197 h 4080530"/>
              <a:gd name="connsiteX96" fmla="*/ 569303 w 2078711"/>
              <a:gd name="connsiteY96" fmla="*/ 3026366 h 4080530"/>
              <a:gd name="connsiteX97" fmla="*/ 557580 w 2078711"/>
              <a:gd name="connsiteY97" fmla="*/ 3061535 h 4080530"/>
              <a:gd name="connsiteX98" fmla="*/ 551719 w 2078711"/>
              <a:gd name="connsiteY98" fmla="*/ 3079120 h 4080530"/>
              <a:gd name="connsiteX99" fmla="*/ 539996 w 2078711"/>
              <a:gd name="connsiteY99" fmla="*/ 3096704 h 4080530"/>
              <a:gd name="connsiteX100" fmla="*/ 516550 w 2078711"/>
              <a:gd name="connsiteY100" fmla="*/ 3131874 h 4080530"/>
              <a:gd name="connsiteX101" fmla="*/ 510688 w 2078711"/>
              <a:gd name="connsiteY101" fmla="*/ 3155320 h 4080530"/>
              <a:gd name="connsiteX102" fmla="*/ 481380 w 2078711"/>
              <a:gd name="connsiteY102" fmla="*/ 3190489 h 4080530"/>
              <a:gd name="connsiteX103" fmla="*/ 457934 w 2078711"/>
              <a:gd name="connsiteY103" fmla="*/ 3225658 h 4080530"/>
              <a:gd name="connsiteX104" fmla="*/ 446211 w 2078711"/>
              <a:gd name="connsiteY104" fmla="*/ 3243243 h 4080530"/>
              <a:gd name="connsiteX105" fmla="*/ 393457 w 2078711"/>
              <a:gd name="connsiteY105" fmla="*/ 3290135 h 4080530"/>
              <a:gd name="connsiteX106" fmla="*/ 375873 w 2078711"/>
              <a:gd name="connsiteY106" fmla="*/ 3295997 h 4080530"/>
              <a:gd name="connsiteX107" fmla="*/ 352426 w 2078711"/>
              <a:gd name="connsiteY107" fmla="*/ 3313581 h 4080530"/>
              <a:gd name="connsiteX108" fmla="*/ 334842 w 2078711"/>
              <a:gd name="connsiteY108" fmla="*/ 3325304 h 4080530"/>
              <a:gd name="connsiteX109" fmla="*/ 305534 w 2078711"/>
              <a:gd name="connsiteY109" fmla="*/ 3354612 h 4080530"/>
              <a:gd name="connsiteX110" fmla="*/ 299673 w 2078711"/>
              <a:gd name="connsiteY110" fmla="*/ 3372197 h 4080530"/>
              <a:gd name="connsiteX111" fmla="*/ 311396 w 2078711"/>
              <a:gd name="connsiteY111" fmla="*/ 3389781 h 4080530"/>
              <a:gd name="connsiteX112" fmla="*/ 340703 w 2078711"/>
              <a:gd name="connsiteY112" fmla="*/ 3430812 h 4080530"/>
              <a:gd name="connsiteX113" fmla="*/ 317257 w 2078711"/>
              <a:gd name="connsiteY113" fmla="*/ 3465981 h 4080530"/>
              <a:gd name="connsiteX114" fmla="*/ 293811 w 2078711"/>
              <a:gd name="connsiteY114" fmla="*/ 3501150 h 4080530"/>
              <a:gd name="connsiteX115" fmla="*/ 276226 w 2078711"/>
              <a:gd name="connsiteY115" fmla="*/ 3530458 h 4080530"/>
              <a:gd name="connsiteX116" fmla="*/ 270365 w 2078711"/>
              <a:gd name="connsiteY116" fmla="*/ 3548043 h 4080530"/>
              <a:gd name="connsiteX117" fmla="*/ 246919 w 2078711"/>
              <a:gd name="connsiteY117" fmla="*/ 3583212 h 4080530"/>
              <a:gd name="connsiteX118" fmla="*/ 241057 w 2078711"/>
              <a:gd name="connsiteY118" fmla="*/ 3600797 h 4080530"/>
              <a:gd name="connsiteX119" fmla="*/ 223473 w 2078711"/>
              <a:gd name="connsiteY119" fmla="*/ 3618381 h 4080530"/>
              <a:gd name="connsiteX120" fmla="*/ 217611 w 2078711"/>
              <a:gd name="connsiteY120" fmla="*/ 3635966 h 4080530"/>
              <a:gd name="connsiteX121" fmla="*/ 205888 w 2078711"/>
              <a:gd name="connsiteY121" fmla="*/ 3653550 h 4080530"/>
              <a:gd name="connsiteX122" fmla="*/ 200026 w 2078711"/>
              <a:gd name="connsiteY122" fmla="*/ 3676997 h 4080530"/>
              <a:gd name="connsiteX123" fmla="*/ 164857 w 2078711"/>
              <a:gd name="connsiteY123" fmla="*/ 3712166 h 4080530"/>
              <a:gd name="connsiteX124" fmla="*/ 141411 w 2078711"/>
              <a:gd name="connsiteY124" fmla="*/ 3741474 h 4080530"/>
              <a:gd name="connsiteX125" fmla="*/ 82796 w 2078711"/>
              <a:gd name="connsiteY125" fmla="*/ 3759058 h 4080530"/>
              <a:gd name="connsiteX126" fmla="*/ 59350 w 2078711"/>
              <a:gd name="connsiteY126" fmla="*/ 3770781 h 4080530"/>
              <a:gd name="connsiteX127" fmla="*/ 24180 w 2078711"/>
              <a:gd name="connsiteY127" fmla="*/ 3782504 h 4080530"/>
              <a:gd name="connsiteX128" fmla="*/ 6596 w 2078711"/>
              <a:gd name="connsiteY128" fmla="*/ 3794227 h 4080530"/>
              <a:gd name="connsiteX129" fmla="*/ 123826 w 2078711"/>
              <a:gd name="connsiteY129" fmla="*/ 3794227 h 4080530"/>
              <a:gd name="connsiteX130" fmla="*/ 147273 w 2078711"/>
              <a:gd name="connsiteY130" fmla="*/ 3788366 h 4080530"/>
              <a:gd name="connsiteX131" fmla="*/ 182442 w 2078711"/>
              <a:gd name="connsiteY131" fmla="*/ 3776643 h 4080530"/>
              <a:gd name="connsiteX132" fmla="*/ 164857 w 2078711"/>
              <a:gd name="connsiteY132" fmla="*/ 3788366 h 4080530"/>
              <a:gd name="connsiteX133" fmla="*/ 141411 w 2078711"/>
              <a:gd name="connsiteY133" fmla="*/ 3823535 h 4080530"/>
              <a:gd name="connsiteX134" fmla="*/ 129688 w 2078711"/>
              <a:gd name="connsiteY134" fmla="*/ 3841120 h 4080530"/>
              <a:gd name="connsiteX135" fmla="*/ 117965 w 2078711"/>
              <a:gd name="connsiteY135" fmla="*/ 3864566 h 4080530"/>
              <a:gd name="connsiteX136" fmla="*/ 106242 w 2078711"/>
              <a:gd name="connsiteY136" fmla="*/ 3882150 h 4080530"/>
              <a:gd name="connsiteX137" fmla="*/ 76934 w 2078711"/>
              <a:gd name="connsiteY137" fmla="*/ 3934904 h 4080530"/>
              <a:gd name="connsiteX138" fmla="*/ 53488 w 2078711"/>
              <a:gd name="connsiteY138" fmla="*/ 3970074 h 4080530"/>
              <a:gd name="connsiteX139" fmla="*/ 30042 w 2078711"/>
              <a:gd name="connsiteY139" fmla="*/ 4005243 h 4080530"/>
              <a:gd name="connsiteX140" fmla="*/ 18319 w 2078711"/>
              <a:gd name="connsiteY140" fmla="*/ 4022827 h 4080530"/>
              <a:gd name="connsiteX141" fmla="*/ 71073 w 2078711"/>
              <a:gd name="connsiteY141" fmla="*/ 3981797 h 4080530"/>
              <a:gd name="connsiteX142" fmla="*/ 88657 w 2078711"/>
              <a:gd name="connsiteY142" fmla="*/ 3970074 h 4080530"/>
              <a:gd name="connsiteX143" fmla="*/ 82796 w 2078711"/>
              <a:gd name="connsiteY143" fmla="*/ 3993520 h 4080530"/>
              <a:gd name="connsiteX144" fmla="*/ 76934 w 2078711"/>
              <a:gd name="connsiteY144" fmla="*/ 4011104 h 4080530"/>
              <a:gd name="connsiteX145" fmla="*/ 71073 w 2078711"/>
              <a:gd name="connsiteY145" fmla="*/ 4040412 h 4080530"/>
              <a:gd name="connsiteX146" fmla="*/ 76934 w 2078711"/>
              <a:gd name="connsiteY146" fmla="*/ 4069720 h 4080530"/>
              <a:gd name="connsiteX147" fmla="*/ 112103 w 2078711"/>
              <a:gd name="connsiteY147" fmla="*/ 4046274 h 4080530"/>
              <a:gd name="connsiteX148" fmla="*/ 123826 w 2078711"/>
              <a:gd name="connsiteY148" fmla="*/ 4034550 h 4080530"/>
              <a:gd name="connsiteX149" fmla="*/ 147273 w 2078711"/>
              <a:gd name="connsiteY149" fmla="*/ 4022827 h 4080530"/>
              <a:gd name="connsiteX150" fmla="*/ 182442 w 2078711"/>
              <a:gd name="connsiteY150" fmla="*/ 3999381 h 4080530"/>
              <a:gd name="connsiteX151" fmla="*/ 194165 w 2078711"/>
              <a:gd name="connsiteY151" fmla="*/ 3981797 h 4080530"/>
              <a:gd name="connsiteX152" fmla="*/ 211750 w 2078711"/>
              <a:gd name="connsiteY152" fmla="*/ 3964212 h 4080530"/>
              <a:gd name="connsiteX153" fmla="*/ 241057 w 2078711"/>
              <a:gd name="connsiteY153" fmla="*/ 3911458 h 4080530"/>
              <a:gd name="connsiteX154" fmla="*/ 258642 w 2078711"/>
              <a:gd name="connsiteY154" fmla="*/ 3893874 h 4080530"/>
              <a:gd name="connsiteX155" fmla="*/ 282088 w 2078711"/>
              <a:gd name="connsiteY155" fmla="*/ 3858704 h 4080530"/>
              <a:gd name="connsiteX156" fmla="*/ 305534 w 2078711"/>
              <a:gd name="connsiteY156" fmla="*/ 3823535 h 4080530"/>
              <a:gd name="connsiteX157" fmla="*/ 328980 w 2078711"/>
              <a:gd name="connsiteY157" fmla="*/ 3788366 h 4080530"/>
              <a:gd name="connsiteX158" fmla="*/ 346565 w 2078711"/>
              <a:gd name="connsiteY158" fmla="*/ 3770781 h 4080530"/>
              <a:gd name="connsiteX159" fmla="*/ 358288 w 2078711"/>
              <a:gd name="connsiteY159" fmla="*/ 3735612 h 4080530"/>
              <a:gd name="connsiteX160" fmla="*/ 375873 w 2078711"/>
              <a:gd name="connsiteY160" fmla="*/ 3718027 h 4080530"/>
              <a:gd name="connsiteX161" fmla="*/ 399319 w 2078711"/>
              <a:gd name="connsiteY161" fmla="*/ 3682858 h 4080530"/>
              <a:gd name="connsiteX162" fmla="*/ 416903 w 2078711"/>
              <a:gd name="connsiteY162" fmla="*/ 3665274 h 4080530"/>
              <a:gd name="connsiteX163" fmla="*/ 440350 w 2078711"/>
              <a:gd name="connsiteY163" fmla="*/ 3630104 h 4080530"/>
              <a:gd name="connsiteX164" fmla="*/ 452073 w 2078711"/>
              <a:gd name="connsiteY164" fmla="*/ 3612520 h 4080530"/>
              <a:gd name="connsiteX165" fmla="*/ 463796 w 2078711"/>
              <a:gd name="connsiteY165" fmla="*/ 3594935 h 4080530"/>
              <a:gd name="connsiteX166" fmla="*/ 481380 w 2078711"/>
              <a:gd name="connsiteY166" fmla="*/ 3583212 h 4080530"/>
              <a:gd name="connsiteX167" fmla="*/ 510688 w 2078711"/>
              <a:gd name="connsiteY167" fmla="*/ 3530458 h 4080530"/>
              <a:gd name="connsiteX168" fmla="*/ 522411 w 2078711"/>
              <a:gd name="connsiteY168" fmla="*/ 3512874 h 4080530"/>
              <a:gd name="connsiteX169" fmla="*/ 545857 w 2078711"/>
              <a:gd name="connsiteY169" fmla="*/ 3483566 h 4080530"/>
              <a:gd name="connsiteX170" fmla="*/ 551719 w 2078711"/>
              <a:gd name="connsiteY170" fmla="*/ 3465981 h 4080530"/>
              <a:gd name="connsiteX171" fmla="*/ 563442 w 2078711"/>
              <a:gd name="connsiteY171" fmla="*/ 3448397 h 4080530"/>
              <a:gd name="connsiteX172" fmla="*/ 575165 w 2078711"/>
              <a:gd name="connsiteY172" fmla="*/ 3424950 h 4080530"/>
              <a:gd name="connsiteX173" fmla="*/ 598611 w 2078711"/>
              <a:gd name="connsiteY173" fmla="*/ 3389781 h 4080530"/>
              <a:gd name="connsiteX174" fmla="*/ 604473 w 2078711"/>
              <a:gd name="connsiteY174" fmla="*/ 3372197 h 4080530"/>
              <a:gd name="connsiteX175" fmla="*/ 627919 w 2078711"/>
              <a:gd name="connsiteY175" fmla="*/ 3337027 h 4080530"/>
              <a:gd name="connsiteX176" fmla="*/ 639642 w 2078711"/>
              <a:gd name="connsiteY176" fmla="*/ 3319443 h 4080530"/>
              <a:gd name="connsiteX177" fmla="*/ 668950 w 2078711"/>
              <a:gd name="connsiteY177" fmla="*/ 3284274 h 4080530"/>
              <a:gd name="connsiteX178" fmla="*/ 674811 w 2078711"/>
              <a:gd name="connsiteY178" fmla="*/ 3266689 h 4080530"/>
              <a:gd name="connsiteX179" fmla="*/ 698257 w 2078711"/>
              <a:gd name="connsiteY179" fmla="*/ 3231520 h 4080530"/>
              <a:gd name="connsiteX180" fmla="*/ 715842 w 2078711"/>
              <a:gd name="connsiteY180" fmla="*/ 3196350 h 4080530"/>
              <a:gd name="connsiteX181" fmla="*/ 739288 w 2078711"/>
              <a:gd name="connsiteY181" fmla="*/ 3161181 h 4080530"/>
              <a:gd name="connsiteX182" fmla="*/ 745150 w 2078711"/>
              <a:gd name="connsiteY182" fmla="*/ 3143597 h 4080530"/>
              <a:gd name="connsiteX183" fmla="*/ 756873 w 2078711"/>
              <a:gd name="connsiteY183" fmla="*/ 3120150 h 4080530"/>
              <a:gd name="connsiteX184" fmla="*/ 780319 w 2078711"/>
              <a:gd name="connsiteY184" fmla="*/ 3084981 h 4080530"/>
              <a:gd name="connsiteX185" fmla="*/ 803765 w 2078711"/>
              <a:gd name="connsiteY185" fmla="*/ 3043950 h 4080530"/>
              <a:gd name="connsiteX186" fmla="*/ 815488 w 2078711"/>
              <a:gd name="connsiteY186" fmla="*/ 3008781 h 4080530"/>
              <a:gd name="connsiteX187" fmla="*/ 821350 w 2078711"/>
              <a:gd name="connsiteY187" fmla="*/ 2985335 h 4080530"/>
              <a:gd name="connsiteX188" fmla="*/ 838934 w 2078711"/>
              <a:gd name="connsiteY188" fmla="*/ 2967750 h 4080530"/>
              <a:gd name="connsiteX189" fmla="*/ 844796 w 2078711"/>
              <a:gd name="connsiteY189" fmla="*/ 2950166 h 4080530"/>
              <a:gd name="connsiteX190" fmla="*/ 874103 w 2078711"/>
              <a:gd name="connsiteY190" fmla="*/ 2914997 h 4080530"/>
              <a:gd name="connsiteX191" fmla="*/ 891688 w 2078711"/>
              <a:gd name="connsiteY191" fmla="*/ 2903274 h 4080530"/>
              <a:gd name="connsiteX192" fmla="*/ 915134 w 2078711"/>
              <a:gd name="connsiteY192" fmla="*/ 2897412 h 4080530"/>
              <a:gd name="connsiteX193" fmla="*/ 950303 w 2078711"/>
              <a:gd name="connsiteY193" fmla="*/ 2914997 h 4080530"/>
              <a:gd name="connsiteX194" fmla="*/ 985473 w 2078711"/>
              <a:gd name="connsiteY194" fmla="*/ 2967750 h 4080530"/>
              <a:gd name="connsiteX195" fmla="*/ 997196 w 2078711"/>
              <a:gd name="connsiteY195" fmla="*/ 2985335 h 4080530"/>
              <a:gd name="connsiteX196" fmla="*/ 1014780 w 2078711"/>
              <a:gd name="connsiteY196" fmla="*/ 2991197 h 4080530"/>
              <a:gd name="connsiteX197" fmla="*/ 1044088 w 2078711"/>
              <a:gd name="connsiteY197" fmla="*/ 3020504 h 4080530"/>
              <a:gd name="connsiteX198" fmla="*/ 1079257 w 2078711"/>
              <a:gd name="connsiteY198" fmla="*/ 3055674 h 4080530"/>
              <a:gd name="connsiteX199" fmla="*/ 1096842 w 2078711"/>
              <a:gd name="connsiteY199" fmla="*/ 3079120 h 4080530"/>
              <a:gd name="connsiteX200" fmla="*/ 1126150 w 2078711"/>
              <a:gd name="connsiteY200" fmla="*/ 3108427 h 4080530"/>
              <a:gd name="connsiteX201" fmla="*/ 1173042 w 2078711"/>
              <a:gd name="connsiteY201" fmla="*/ 3161181 h 4080530"/>
              <a:gd name="connsiteX202" fmla="*/ 1196488 w 2078711"/>
              <a:gd name="connsiteY202" fmla="*/ 3184627 h 4080530"/>
              <a:gd name="connsiteX203" fmla="*/ 1249242 w 2078711"/>
              <a:gd name="connsiteY203" fmla="*/ 3219797 h 4080530"/>
              <a:gd name="connsiteX204" fmla="*/ 1266826 w 2078711"/>
              <a:gd name="connsiteY204" fmla="*/ 3231520 h 4080530"/>
              <a:gd name="connsiteX205" fmla="*/ 1313719 w 2078711"/>
              <a:gd name="connsiteY205" fmla="*/ 3278412 h 4080530"/>
              <a:gd name="connsiteX206" fmla="*/ 1348888 w 2078711"/>
              <a:gd name="connsiteY206" fmla="*/ 3307720 h 4080530"/>
              <a:gd name="connsiteX207" fmla="*/ 1366473 w 2078711"/>
              <a:gd name="connsiteY207" fmla="*/ 3313581 h 4080530"/>
              <a:gd name="connsiteX208" fmla="*/ 1378196 w 2078711"/>
              <a:gd name="connsiteY208" fmla="*/ 3331166 h 4080530"/>
              <a:gd name="connsiteX209" fmla="*/ 1413365 w 2078711"/>
              <a:gd name="connsiteY209" fmla="*/ 3354612 h 4080530"/>
              <a:gd name="connsiteX210" fmla="*/ 1430950 w 2078711"/>
              <a:gd name="connsiteY210" fmla="*/ 3366335 h 4080530"/>
              <a:gd name="connsiteX211" fmla="*/ 1466119 w 2078711"/>
              <a:gd name="connsiteY211" fmla="*/ 3395643 h 4080530"/>
              <a:gd name="connsiteX212" fmla="*/ 1483703 w 2078711"/>
              <a:gd name="connsiteY212" fmla="*/ 3419089 h 4080530"/>
              <a:gd name="connsiteX213" fmla="*/ 1501288 w 2078711"/>
              <a:gd name="connsiteY213" fmla="*/ 3424950 h 4080530"/>
              <a:gd name="connsiteX214" fmla="*/ 1518873 w 2078711"/>
              <a:gd name="connsiteY214" fmla="*/ 3436674 h 4080530"/>
              <a:gd name="connsiteX215" fmla="*/ 1548180 w 2078711"/>
              <a:gd name="connsiteY215" fmla="*/ 3471843 h 4080530"/>
              <a:gd name="connsiteX216" fmla="*/ 1565765 w 2078711"/>
              <a:gd name="connsiteY216" fmla="*/ 3483566 h 4080530"/>
              <a:gd name="connsiteX217" fmla="*/ 1595073 w 2078711"/>
              <a:gd name="connsiteY217" fmla="*/ 3512874 h 4080530"/>
              <a:gd name="connsiteX218" fmla="*/ 1612657 w 2078711"/>
              <a:gd name="connsiteY218" fmla="*/ 3524597 h 4080530"/>
              <a:gd name="connsiteX219" fmla="*/ 1630242 w 2078711"/>
              <a:gd name="connsiteY219" fmla="*/ 3542181 h 4080530"/>
              <a:gd name="connsiteX220" fmla="*/ 1665411 w 2078711"/>
              <a:gd name="connsiteY220" fmla="*/ 3565627 h 4080530"/>
              <a:gd name="connsiteX221" fmla="*/ 1682996 w 2078711"/>
              <a:gd name="connsiteY221" fmla="*/ 3577350 h 4080530"/>
              <a:gd name="connsiteX222" fmla="*/ 1712303 w 2078711"/>
              <a:gd name="connsiteY222" fmla="*/ 3594935 h 4080530"/>
              <a:gd name="connsiteX223" fmla="*/ 1747473 w 2078711"/>
              <a:gd name="connsiteY223" fmla="*/ 3618381 h 4080530"/>
              <a:gd name="connsiteX224" fmla="*/ 1765057 w 2078711"/>
              <a:gd name="connsiteY224" fmla="*/ 3630104 h 4080530"/>
              <a:gd name="connsiteX225" fmla="*/ 1782642 w 2078711"/>
              <a:gd name="connsiteY225" fmla="*/ 3635966 h 4080530"/>
              <a:gd name="connsiteX226" fmla="*/ 1823673 w 2078711"/>
              <a:gd name="connsiteY226" fmla="*/ 3653550 h 4080530"/>
              <a:gd name="connsiteX227" fmla="*/ 1852980 w 2078711"/>
              <a:gd name="connsiteY227" fmla="*/ 3671135 h 4080530"/>
              <a:gd name="connsiteX228" fmla="*/ 1894011 w 2078711"/>
              <a:gd name="connsiteY228" fmla="*/ 3694581 h 4080530"/>
              <a:gd name="connsiteX229" fmla="*/ 1911596 w 2078711"/>
              <a:gd name="connsiteY229" fmla="*/ 3700443 h 4080530"/>
              <a:gd name="connsiteX230" fmla="*/ 1946765 w 2078711"/>
              <a:gd name="connsiteY230" fmla="*/ 3723889 h 4080530"/>
              <a:gd name="connsiteX231" fmla="*/ 1987796 w 2078711"/>
              <a:gd name="connsiteY231" fmla="*/ 3735612 h 4080530"/>
              <a:gd name="connsiteX232" fmla="*/ 2022965 w 2078711"/>
              <a:gd name="connsiteY232" fmla="*/ 3764920 h 4080530"/>
              <a:gd name="connsiteX233" fmla="*/ 2017103 w 2078711"/>
              <a:gd name="connsiteY233" fmla="*/ 3747335 h 4080530"/>
              <a:gd name="connsiteX234" fmla="*/ 2011242 w 2078711"/>
              <a:gd name="connsiteY234" fmla="*/ 3723889 h 4080530"/>
              <a:gd name="connsiteX235" fmla="*/ 1993657 w 2078711"/>
              <a:gd name="connsiteY235" fmla="*/ 3706304 h 4080530"/>
              <a:gd name="connsiteX236" fmla="*/ 2011242 w 2078711"/>
              <a:gd name="connsiteY236" fmla="*/ 3712166 h 4080530"/>
              <a:gd name="connsiteX237" fmla="*/ 2034688 w 2078711"/>
              <a:gd name="connsiteY237" fmla="*/ 3718027 h 4080530"/>
              <a:gd name="connsiteX238" fmla="*/ 2052273 w 2078711"/>
              <a:gd name="connsiteY238" fmla="*/ 3723889 h 4080530"/>
              <a:gd name="connsiteX239" fmla="*/ 2034688 w 2078711"/>
              <a:gd name="connsiteY239" fmla="*/ 3712166 h 4080530"/>
              <a:gd name="connsiteX240" fmla="*/ 2017103 w 2078711"/>
              <a:gd name="connsiteY240" fmla="*/ 3694581 h 4080530"/>
              <a:gd name="connsiteX241" fmla="*/ 2058134 w 2078711"/>
              <a:gd name="connsiteY241" fmla="*/ 3688720 h 4080530"/>
              <a:gd name="connsiteX242" fmla="*/ 2075719 w 2078711"/>
              <a:gd name="connsiteY242" fmla="*/ 3682858 h 4080530"/>
              <a:gd name="connsiteX243" fmla="*/ 2069857 w 2078711"/>
              <a:gd name="connsiteY243" fmla="*/ 3659412 h 4080530"/>
              <a:gd name="connsiteX244" fmla="*/ 2046411 w 2078711"/>
              <a:gd name="connsiteY244" fmla="*/ 3624243 h 4080530"/>
              <a:gd name="connsiteX245" fmla="*/ 2034688 w 2078711"/>
              <a:gd name="connsiteY245" fmla="*/ 3606658 h 4080530"/>
              <a:gd name="connsiteX246" fmla="*/ 2017103 w 2078711"/>
              <a:gd name="connsiteY246" fmla="*/ 3600797 h 4080530"/>
              <a:gd name="connsiteX247" fmla="*/ 1999519 w 2078711"/>
              <a:gd name="connsiteY247" fmla="*/ 3589074 h 4080530"/>
              <a:gd name="connsiteX248" fmla="*/ 1981934 w 2078711"/>
              <a:gd name="connsiteY248" fmla="*/ 3583212 h 4080530"/>
              <a:gd name="connsiteX249" fmla="*/ 1952626 w 2078711"/>
              <a:gd name="connsiteY249" fmla="*/ 3553904 h 4080530"/>
              <a:gd name="connsiteX250" fmla="*/ 1935042 w 2078711"/>
              <a:gd name="connsiteY250" fmla="*/ 3542181 h 4080530"/>
              <a:gd name="connsiteX251" fmla="*/ 1917457 w 2078711"/>
              <a:gd name="connsiteY251" fmla="*/ 3524597 h 4080530"/>
              <a:gd name="connsiteX252" fmla="*/ 1899873 w 2078711"/>
              <a:gd name="connsiteY252" fmla="*/ 3518735 h 4080530"/>
              <a:gd name="connsiteX253" fmla="*/ 1864703 w 2078711"/>
              <a:gd name="connsiteY253" fmla="*/ 3495289 h 4080530"/>
              <a:gd name="connsiteX254" fmla="*/ 1864703 w 2078711"/>
              <a:gd name="connsiteY254" fmla="*/ 3495289 h 4080530"/>
              <a:gd name="connsiteX255" fmla="*/ 1847119 w 2078711"/>
              <a:gd name="connsiteY255" fmla="*/ 3477704 h 4080530"/>
              <a:gd name="connsiteX256" fmla="*/ 1811950 w 2078711"/>
              <a:gd name="connsiteY256" fmla="*/ 3454258 h 4080530"/>
              <a:gd name="connsiteX257" fmla="*/ 1782642 w 2078711"/>
              <a:gd name="connsiteY257" fmla="*/ 3430812 h 4080530"/>
              <a:gd name="connsiteX258" fmla="*/ 1753334 w 2078711"/>
              <a:gd name="connsiteY258" fmla="*/ 3407366 h 4080530"/>
              <a:gd name="connsiteX259" fmla="*/ 1741611 w 2078711"/>
              <a:gd name="connsiteY259" fmla="*/ 3389781 h 4080530"/>
              <a:gd name="connsiteX260" fmla="*/ 1677134 w 2078711"/>
              <a:gd name="connsiteY260" fmla="*/ 3354612 h 4080530"/>
              <a:gd name="connsiteX261" fmla="*/ 1647826 w 2078711"/>
              <a:gd name="connsiteY261" fmla="*/ 3331166 h 4080530"/>
              <a:gd name="connsiteX262" fmla="*/ 1630242 w 2078711"/>
              <a:gd name="connsiteY262" fmla="*/ 3319443 h 4080530"/>
              <a:gd name="connsiteX263" fmla="*/ 1600934 w 2078711"/>
              <a:gd name="connsiteY263" fmla="*/ 3290135 h 4080530"/>
              <a:gd name="connsiteX264" fmla="*/ 1565765 w 2078711"/>
              <a:gd name="connsiteY264" fmla="*/ 3260827 h 4080530"/>
              <a:gd name="connsiteX265" fmla="*/ 1530596 w 2078711"/>
              <a:gd name="connsiteY265" fmla="*/ 3225658 h 4080530"/>
              <a:gd name="connsiteX266" fmla="*/ 1518873 w 2078711"/>
              <a:gd name="connsiteY266" fmla="*/ 3208074 h 4080530"/>
              <a:gd name="connsiteX267" fmla="*/ 1501288 w 2078711"/>
              <a:gd name="connsiteY267" fmla="*/ 3202212 h 4080530"/>
              <a:gd name="connsiteX268" fmla="*/ 1483703 w 2078711"/>
              <a:gd name="connsiteY268" fmla="*/ 3184627 h 4080530"/>
              <a:gd name="connsiteX269" fmla="*/ 1460257 w 2078711"/>
              <a:gd name="connsiteY269" fmla="*/ 3167043 h 4080530"/>
              <a:gd name="connsiteX270" fmla="*/ 1430950 w 2078711"/>
              <a:gd name="connsiteY270" fmla="*/ 3143597 h 4080530"/>
              <a:gd name="connsiteX271" fmla="*/ 1407503 w 2078711"/>
              <a:gd name="connsiteY271" fmla="*/ 3120150 h 4080530"/>
              <a:gd name="connsiteX272" fmla="*/ 1378196 w 2078711"/>
              <a:gd name="connsiteY272" fmla="*/ 3084981 h 4080530"/>
              <a:gd name="connsiteX273" fmla="*/ 1360611 w 2078711"/>
              <a:gd name="connsiteY273" fmla="*/ 3079120 h 4080530"/>
              <a:gd name="connsiteX274" fmla="*/ 1343026 w 2078711"/>
              <a:gd name="connsiteY274" fmla="*/ 3049812 h 4080530"/>
              <a:gd name="connsiteX275" fmla="*/ 1337165 w 2078711"/>
              <a:gd name="connsiteY275" fmla="*/ 3032227 h 4080530"/>
              <a:gd name="connsiteX276" fmla="*/ 1325442 w 2078711"/>
              <a:gd name="connsiteY276" fmla="*/ 3014643 h 4080530"/>
              <a:gd name="connsiteX277" fmla="*/ 1319580 w 2078711"/>
              <a:gd name="connsiteY277" fmla="*/ 2991197 h 4080530"/>
              <a:gd name="connsiteX278" fmla="*/ 1284411 w 2078711"/>
              <a:gd name="connsiteY278" fmla="*/ 2932581 h 4080530"/>
              <a:gd name="connsiteX279" fmla="*/ 1260965 w 2078711"/>
              <a:gd name="connsiteY279" fmla="*/ 2897412 h 4080530"/>
              <a:gd name="connsiteX280" fmla="*/ 1249242 w 2078711"/>
              <a:gd name="connsiteY280" fmla="*/ 2879827 h 4080530"/>
              <a:gd name="connsiteX281" fmla="*/ 1231657 w 2078711"/>
              <a:gd name="connsiteY281" fmla="*/ 2862243 h 4080530"/>
              <a:gd name="connsiteX282" fmla="*/ 1219934 w 2078711"/>
              <a:gd name="connsiteY282" fmla="*/ 2838797 h 4080530"/>
              <a:gd name="connsiteX283" fmla="*/ 1214073 w 2078711"/>
              <a:gd name="connsiteY283" fmla="*/ 2815350 h 4080530"/>
              <a:gd name="connsiteX284" fmla="*/ 1202350 w 2078711"/>
              <a:gd name="connsiteY284" fmla="*/ 2797766 h 4080530"/>
              <a:gd name="connsiteX285" fmla="*/ 1196488 w 2078711"/>
              <a:gd name="connsiteY285" fmla="*/ 2780181 h 4080530"/>
              <a:gd name="connsiteX286" fmla="*/ 1173042 w 2078711"/>
              <a:gd name="connsiteY286" fmla="*/ 2745012 h 4080530"/>
              <a:gd name="connsiteX287" fmla="*/ 1167180 w 2078711"/>
              <a:gd name="connsiteY287" fmla="*/ 2721566 h 4080530"/>
              <a:gd name="connsiteX288" fmla="*/ 1155457 w 2078711"/>
              <a:gd name="connsiteY288" fmla="*/ 2680535 h 4080530"/>
              <a:gd name="connsiteX289" fmla="*/ 1149596 w 2078711"/>
              <a:gd name="connsiteY289" fmla="*/ 2645366 h 4080530"/>
              <a:gd name="connsiteX290" fmla="*/ 1155457 w 2078711"/>
              <a:gd name="connsiteY290" fmla="*/ 2545720 h 4080530"/>
              <a:gd name="connsiteX291" fmla="*/ 1167180 w 2078711"/>
              <a:gd name="connsiteY291" fmla="*/ 2522274 h 4080530"/>
              <a:gd name="connsiteX292" fmla="*/ 1173042 w 2078711"/>
              <a:gd name="connsiteY292" fmla="*/ 2487104 h 4080530"/>
              <a:gd name="connsiteX293" fmla="*/ 1184765 w 2078711"/>
              <a:gd name="connsiteY293" fmla="*/ 2451935 h 4080530"/>
              <a:gd name="connsiteX294" fmla="*/ 1196488 w 2078711"/>
              <a:gd name="connsiteY294" fmla="*/ 2416766 h 4080530"/>
              <a:gd name="connsiteX295" fmla="*/ 1208211 w 2078711"/>
              <a:gd name="connsiteY295" fmla="*/ 2399181 h 4080530"/>
              <a:gd name="connsiteX296" fmla="*/ 1225796 w 2078711"/>
              <a:gd name="connsiteY296" fmla="*/ 2364012 h 4080530"/>
              <a:gd name="connsiteX297" fmla="*/ 1243380 w 2078711"/>
              <a:gd name="connsiteY297" fmla="*/ 2311258 h 4080530"/>
              <a:gd name="connsiteX298" fmla="*/ 1249242 w 2078711"/>
              <a:gd name="connsiteY298" fmla="*/ 2293674 h 4080530"/>
              <a:gd name="connsiteX299" fmla="*/ 1255103 w 2078711"/>
              <a:gd name="connsiteY299" fmla="*/ 2270227 h 4080530"/>
              <a:gd name="connsiteX300" fmla="*/ 1266826 w 2078711"/>
              <a:gd name="connsiteY300" fmla="*/ 2229197 h 4080530"/>
              <a:gd name="connsiteX301" fmla="*/ 1272688 w 2078711"/>
              <a:gd name="connsiteY301" fmla="*/ 2170581 h 4080530"/>
              <a:gd name="connsiteX302" fmla="*/ 1284411 w 2078711"/>
              <a:gd name="connsiteY302" fmla="*/ 2129550 h 4080530"/>
              <a:gd name="connsiteX303" fmla="*/ 1290273 w 2078711"/>
              <a:gd name="connsiteY303" fmla="*/ 2100243 h 4080530"/>
              <a:gd name="connsiteX304" fmla="*/ 1307857 w 2078711"/>
              <a:gd name="connsiteY304" fmla="*/ 1906812 h 4080530"/>
              <a:gd name="connsiteX305" fmla="*/ 1313719 w 2078711"/>
              <a:gd name="connsiteY305" fmla="*/ 1883366 h 4080530"/>
              <a:gd name="connsiteX306" fmla="*/ 1319580 w 2078711"/>
              <a:gd name="connsiteY306" fmla="*/ 1854058 h 4080530"/>
              <a:gd name="connsiteX307" fmla="*/ 1325442 w 2078711"/>
              <a:gd name="connsiteY307" fmla="*/ 1836474 h 4080530"/>
              <a:gd name="connsiteX308" fmla="*/ 1331303 w 2078711"/>
              <a:gd name="connsiteY308" fmla="*/ 1813027 h 4080530"/>
              <a:gd name="connsiteX309" fmla="*/ 1348888 w 2078711"/>
              <a:gd name="connsiteY309" fmla="*/ 1754412 h 4080530"/>
              <a:gd name="connsiteX310" fmla="*/ 1354750 w 2078711"/>
              <a:gd name="connsiteY310" fmla="*/ 1719243 h 4080530"/>
              <a:gd name="connsiteX311" fmla="*/ 1366473 w 2078711"/>
              <a:gd name="connsiteY311" fmla="*/ 1672350 h 4080530"/>
              <a:gd name="connsiteX312" fmla="*/ 1372334 w 2078711"/>
              <a:gd name="connsiteY312" fmla="*/ 1637181 h 4080530"/>
              <a:gd name="connsiteX313" fmla="*/ 1384057 w 2078711"/>
              <a:gd name="connsiteY313" fmla="*/ 1578566 h 4080530"/>
              <a:gd name="connsiteX314" fmla="*/ 1389919 w 2078711"/>
              <a:gd name="connsiteY314" fmla="*/ 1537535 h 4080530"/>
              <a:gd name="connsiteX315" fmla="*/ 1395780 w 2078711"/>
              <a:gd name="connsiteY315" fmla="*/ 1519950 h 4080530"/>
              <a:gd name="connsiteX316" fmla="*/ 1401642 w 2078711"/>
              <a:gd name="connsiteY316" fmla="*/ 1496504 h 4080530"/>
              <a:gd name="connsiteX317" fmla="*/ 1413365 w 2078711"/>
              <a:gd name="connsiteY317" fmla="*/ 1449612 h 4080530"/>
              <a:gd name="connsiteX318" fmla="*/ 1419226 w 2078711"/>
              <a:gd name="connsiteY318" fmla="*/ 1390997 h 4080530"/>
              <a:gd name="connsiteX319" fmla="*/ 1436811 w 2078711"/>
              <a:gd name="connsiteY319" fmla="*/ 1297212 h 4080530"/>
              <a:gd name="connsiteX320" fmla="*/ 1448534 w 2078711"/>
              <a:gd name="connsiteY320" fmla="*/ 1232735 h 4080530"/>
              <a:gd name="connsiteX321" fmla="*/ 1460257 w 2078711"/>
              <a:gd name="connsiteY321" fmla="*/ 1197566 h 4080530"/>
              <a:gd name="connsiteX322" fmla="*/ 1471980 w 2078711"/>
              <a:gd name="connsiteY322" fmla="*/ 1097920 h 4080530"/>
              <a:gd name="connsiteX323" fmla="*/ 1483703 w 2078711"/>
              <a:gd name="connsiteY323" fmla="*/ 1062750 h 4080530"/>
              <a:gd name="connsiteX324" fmla="*/ 1489565 w 2078711"/>
              <a:gd name="connsiteY324" fmla="*/ 1009997 h 4080530"/>
              <a:gd name="connsiteX325" fmla="*/ 1501288 w 2078711"/>
              <a:gd name="connsiteY325" fmla="*/ 974827 h 4080530"/>
              <a:gd name="connsiteX326" fmla="*/ 1513011 w 2078711"/>
              <a:gd name="connsiteY326" fmla="*/ 916212 h 4080530"/>
              <a:gd name="connsiteX327" fmla="*/ 1518873 w 2078711"/>
              <a:gd name="connsiteY327" fmla="*/ 886904 h 4080530"/>
              <a:gd name="connsiteX328" fmla="*/ 1524734 w 2078711"/>
              <a:gd name="connsiteY328" fmla="*/ 822427 h 4080530"/>
              <a:gd name="connsiteX329" fmla="*/ 1530596 w 2078711"/>
              <a:gd name="connsiteY329" fmla="*/ 787258 h 4080530"/>
              <a:gd name="connsiteX330" fmla="*/ 1542319 w 2078711"/>
              <a:gd name="connsiteY330" fmla="*/ 705197 h 4080530"/>
              <a:gd name="connsiteX331" fmla="*/ 1548180 w 2078711"/>
              <a:gd name="connsiteY331" fmla="*/ 664166 h 4080530"/>
              <a:gd name="connsiteX332" fmla="*/ 1554042 w 2078711"/>
              <a:gd name="connsiteY332" fmla="*/ 646581 h 4080530"/>
              <a:gd name="connsiteX333" fmla="*/ 1559903 w 2078711"/>
              <a:gd name="connsiteY333" fmla="*/ 623135 h 4080530"/>
              <a:gd name="connsiteX334" fmla="*/ 1565765 w 2078711"/>
              <a:gd name="connsiteY334" fmla="*/ 541074 h 4080530"/>
              <a:gd name="connsiteX335" fmla="*/ 1571626 w 2078711"/>
              <a:gd name="connsiteY335" fmla="*/ 523489 h 4080530"/>
              <a:gd name="connsiteX336" fmla="*/ 1583350 w 2078711"/>
              <a:gd name="connsiteY336" fmla="*/ 429704 h 4080530"/>
              <a:gd name="connsiteX337" fmla="*/ 1577488 w 2078711"/>
              <a:gd name="connsiteY337" fmla="*/ 347643 h 4080530"/>
              <a:gd name="connsiteX338" fmla="*/ 1565765 w 2078711"/>
              <a:gd name="connsiteY338" fmla="*/ 300750 h 4080530"/>
              <a:gd name="connsiteX339" fmla="*/ 1559903 w 2078711"/>
              <a:gd name="connsiteY339" fmla="*/ 89735 h 4080530"/>
              <a:gd name="connsiteX340" fmla="*/ 1554042 w 2078711"/>
              <a:gd name="connsiteY340" fmla="*/ 72150 h 4080530"/>
              <a:gd name="connsiteX341" fmla="*/ 1513011 w 2078711"/>
              <a:gd name="connsiteY341" fmla="*/ 60427 h 4080530"/>
              <a:gd name="connsiteX342" fmla="*/ 1493773 w 2078711"/>
              <a:gd name="connsiteY342" fmla="*/ 47854 h 4080530"/>
              <a:gd name="connsiteX343" fmla="*/ 1471980 w 2078711"/>
              <a:gd name="connsiteY343" fmla="*/ 1812 h 4080530"/>
              <a:gd name="connsiteX0" fmla="*/ 1471980 w 2078711"/>
              <a:gd name="connsiteY0" fmla="*/ 1812 h 4080530"/>
              <a:gd name="connsiteX1" fmla="*/ 1466119 w 2078711"/>
              <a:gd name="connsiteY1" fmla="*/ 36981 h 4080530"/>
              <a:gd name="connsiteX2" fmla="*/ 1419226 w 2078711"/>
              <a:gd name="connsiteY2" fmla="*/ 78012 h 4080530"/>
              <a:gd name="connsiteX3" fmla="*/ 1401642 w 2078711"/>
              <a:gd name="connsiteY3" fmla="*/ 89735 h 4080530"/>
              <a:gd name="connsiteX4" fmla="*/ 1358957 w 2078711"/>
              <a:gd name="connsiteY4" fmla="*/ 96447 h 4080530"/>
              <a:gd name="connsiteX5" fmla="*/ 1343075 w 2078711"/>
              <a:gd name="connsiteY5" fmla="*/ 182717 h 4080530"/>
              <a:gd name="connsiteX6" fmla="*/ 1342224 w 2078711"/>
              <a:gd name="connsiteY6" fmla="*/ 206163 h 4080530"/>
              <a:gd name="connsiteX7" fmla="*/ 1343026 w 2078711"/>
              <a:gd name="connsiteY7" fmla="*/ 236274 h 4080530"/>
              <a:gd name="connsiteX8" fmla="*/ 1325442 w 2078711"/>
              <a:gd name="connsiteY8" fmla="*/ 294889 h 4080530"/>
              <a:gd name="connsiteX9" fmla="*/ 1319580 w 2078711"/>
              <a:gd name="connsiteY9" fmla="*/ 312474 h 4080530"/>
              <a:gd name="connsiteX10" fmla="*/ 1307857 w 2078711"/>
              <a:gd name="connsiteY10" fmla="*/ 330058 h 4080530"/>
              <a:gd name="connsiteX11" fmla="*/ 1290273 w 2078711"/>
              <a:gd name="connsiteY11" fmla="*/ 382812 h 4080530"/>
              <a:gd name="connsiteX12" fmla="*/ 1284411 w 2078711"/>
              <a:gd name="connsiteY12" fmla="*/ 400397 h 4080530"/>
              <a:gd name="connsiteX13" fmla="*/ 1278550 w 2078711"/>
              <a:gd name="connsiteY13" fmla="*/ 423843 h 4080530"/>
              <a:gd name="connsiteX14" fmla="*/ 1272688 w 2078711"/>
              <a:gd name="connsiteY14" fmla="*/ 576243 h 4080530"/>
              <a:gd name="connsiteX15" fmla="*/ 1260965 w 2078711"/>
              <a:gd name="connsiteY15" fmla="*/ 634858 h 4080530"/>
              <a:gd name="connsiteX16" fmla="*/ 1249242 w 2078711"/>
              <a:gd name="connsiteY16" fmla="*/ 875181 h 4080530"/>
              <a:gd name="connsiteX17" fmla="*/ 1243380 w 2078711"/>
              <a:gd name="connsiteY17" fmla="*/ 892766 h 4080530"/>
              <a:gd name="connsiteX18" fmla="*/ 1237519 w 2078711"/>
              <a:gd name="connsiteY18" fmla="*/ 968966 h 4080530"/>
              <a:gd name="connsiteX19" fmla="*/ 1231657 w 2078711"/>
              <a:gd name="connsiteY19" fmla="*/ 998274 h 4080530"/>
              <a:gd name="connsiteX20" fmla="*/ 1225796 w 2078711"/>
              <a:gd name="connsiteY20" fmla="*/ 1039304 h 4080530"/>
              <a:gd name="connsiteX21" fmla="*/ 1214073 w 2078711"/>
              <a:gd name="connsiteY21" fmla="*/ 1109643 h 4080530"/>
              <a:gd name="connsiteX22" fmla="*/ 1208211 w 2078711"/>
              <a:gd name="connsiteY22" fmla="*/ 1133089 h 4080530"/>
              <a:gd name="connsiteX23" fmla="*/ 1196488 w 2078711"/>
              <a:gd name="connsiteY23" fmla="*/ 1168258 h 4080530"/>
              <a:gd name="connsiteX24" fmla="*/ 1190626 w 2078711"/>
              <a:gd name="connsiteY24" fmla="*/ 1185843 h 4080530"/>
              <a:gd name="connsiteX25" fmla="*/ 1178903 w 2078711"/>
              <a:gd name="connsiteY25" fmla="*/ 1232735 h 4080530"/>
              <a:gd name="connsiteX26" fmla="*/ 1173042 w 2078711"/>
              <a:gd name="connsiteY26" fmla="*/ 1262043 h 4080530"/>
              <a:gd name="connsiteX27" fmla="*/ 1161319 w 2078711"/>
              <a:gd name="connsiteY27" fmla="*/ 1338243 h 4080530"/>
              <a:gd name="connsiteX28" fmla="*/ 1149596 w 2078711"/>
              <a:gd name="connsiteY28" fmla="*/ 1455474 h 4080530"/>
              <a:gd name="connsiteX29" fmla="*/ 1143734 w 2078711"/>
              <a:gd name="connsiteY29" fmla="*/ 1484781 h 4080530"/>
              <a:gd name="connsiteX30" fmla="*/ 1137873 w 2078711"/>
              <a:gd name="connsiteY30" fmla="*/ 1525812 h 4080530"/>
              <a:gd name="connsiteX31" fmla="*/ 1126150 w 2078711"/>
              <a:gd name="connsiteY31" fmla="*/ 1560981 h 4080530"/>
              <a:gd name="connsiteX32" fmla="*/ 1120288 w 2078711"/>
              <a:gd name="connsiteY32" fmla="*/ 1590289 h 4080530"/>
              <a:gd name="connsiteX33" fmla="*/ 1108565 w 2078711"/>
              <a:gd name="connsiteY33" fmla="*/ 1625458 h 4080530"/>
              <a:gd name="connsiteX34" fmla="*/ 1096842 w 2078711"/>
              <a:gd name="connsiteY34" fmla="*/ 1678212 h 4080530"/>
              <a:gd name="connsiteX35" fmla="*/ 1085119 w 2078711"/>
              <a:gd name="connsiteY35" fmla="*/ 1695797 h 4080530"/>
              <a:gd name="connsiteX36" fmla="*/ 1073396 w 2078711"/>
              <a:gd name="connsiteY36" fmla="*/ 1748550 h 4080530"/>
              <a:gd name="connsiteX37" fmla="*/ 1061673 w 2078711"/>
              <a:gd name="connsiteY37" fmla="*/ 1783720 h 4080530"/>
              <a:gd name="connsiteX38" fmla="*/ 1055811 w 2078711"/>
              <a:gd name="connsiteY38" fmla="*/ 1801304 h 4080530"/>
              <a:gd name="connsiteX39" fmla="*/ 1044088 w 2078711"/>
              <a:gd name="connsiteY39" fmla="*/ 1818889 h 4080530"/>
              <a:gd name="connsiteX40" fmla="*/ 1038226 w 2078711"/>
              <a:gd name="connsiteY40" fmla="*/ 1842335 h 4080530"/>
              <a:gd name="connsiteX41" fmla="*/ 1032365 w 2078711"/>
              <a:gd name="connsiteY41" fmla="*/ 1859920 h 4080530"/>
              <a:gd name="connsiteX42" fmla="*/ 1026503 w 2078711"/>
              <a:gd name="connsiteY42" fmla="*/ 1912674 h 4080530"/>
              <a:gd name="connsiteX43" fmla="*/ 1020642 w 2078711"/>
              <a:gd name="connsiteY43" fmla="*/ 2053350 h 4080530"/>
              <a:gd name="connsiteX44" fmla="*/ 1014780 w 2078711"/>
              <a:gd name="connsiteY44" fmla="*/ 2076797 h 4080530"/>
              <a:gd name="connsiteX45" fmla="*/ 1008919 w 2078711"/>
              <a:gd name="connsiteY45" fmla="*/ 2106104 h 4080530"/>
              <a:gd name="connsiteX46" fmla="*/ 997196 w 2078711"/>
              <a:gd name="connsiteY46" fmla="*/ 2182304 h 4080530"/>
              <a:gd name="connsiteX47" fmla="*/ 985473 w 2078711"/>
              <a:gd name="connsiteY47" fmla="*/ 2217474 h 4080530"/>
              <a:gd name="connsiteX48" fmla="*/ 979611 w 2078711"/>
              <a:gd name="connsiteY48" fmla="*/ 2252643 h 4080530"/>
              <a:gd name="connsiteX49" fmla="*/ 956165 w 2078711"/>
              <a:gd name="connsiteY49" fmla="*/ 2293674 h 4080530"/>
              <a:gd name="connsiteX50" fmla="*/ 944442 w 2078711"/>
              <a:gd name="connsiteY50" fmla="*/ 2328843 h 4080530"/>
              <a:gd name="connsiteX51" fmla="*/ 938580 w 2078711"/>
              <a:gd name="connsiteY51" fmla="*/ 2346427 h 4080530"/>
              <a:gd name="connsiteX52" fmla="*/ 932719 w 2078711"/>
              <a:gd name="connsiteY52" fmla="*/ 2364012 h 4080530"/>
              <a:gd name="connsiteX53" fmla="*/ 909273 w 2078711"/>
              <a:gd name="connsiteY53" fmla="*/ 2405043 h 4080530"/>
              <a:gd name="connsiteX54" fmla="*/ 897550 w 2078711"/>
              <a:gd name="connsiteY54" fmla="*/ 2422627 h 4080530"/>
              <a:gd name="connsiteX55" fmla="*/ 891688 w 2078711"/>
              <a:gd name="connsiteY55" fmla="*/ 2440212 h 4080530"/>
              <a:gd name="connsiteX56" fmla="*/ 868242 w 2078711"/>
              <a:gd name="connsiteY56" fmla="*/ 2475381 h 4080530"/>
              <a:gd name="connsiteX57" fmla="*/ 844796 w 2078711"/>
              <a:gd name="connsiteY57" fmla="*/ 2522274 h 4080530"/>
              <a:gd name="connsiteX58" fmla="*/ 827211 w 2078711"/>
              <a:gd name="connsiteY58" fmla="*/ 2563304 h 4080530"/>
              <a:gd name="connsiteX59" fmla="*/ 821350 w 2078711"/>
              <a:gd name="connsiteY59" fmla="*/ 2580889 h 4080530"/>
              <a:gd name="connsiteX60" fmla="*/ 809626 w 2078711"/>
              <a:gd name="connsiteY60" fmla="*/ 2592612 h 4080530"/>
              <a:gd name="connsiteX61" fmla="*/ 797903 w 2078711"/>
              <a:gd name="connsiteY61" fmla="*/ 2610197 h 4080530"/>
              <a:gd name="connsiteX62" fmla="*/ 774457 w 2078711"/>
              <a:gd name="connsiteY62" fmla="*/ 2639504 h 4080530"/>
              <a:gd name="connsiteX63" fmla="*/ 756873 w 2078711"/>
              <a:gd name="connsiteY63" fmla="*/ 2680535 h 4080530"/>
              <a:gd name="connsiteX64" fmla="*/ 721703 w 2078711"/>
              <a:gd name="connsiteY64" fmla="*/ 2703981 h 4080530"/>
              <a:gd name="connsiteX65" fmla="*/ 704119 w 2078711"/>
              <a:gd name="connsiteY65" fmla="*/ 2715704 h 4080530"/>
              <a:gd name="connsiteX66" fmla="*/ 686534 w 2078711"/>
              <a:gd name="connsiteY66" fmla="*/ 2727427 h 4080530"/>
              <a:gd name="connsiteX67" fmla="*/ 668950 w 2078711"/>
              <a:gd name="connsiteY67" fmla="*/ 2733289 h 4080530"/>
              <a:gd name="connsiteX68" fmla="*/ 633780 w 2078711"/>
              <a:gd name="connsiteY68" fmla="*/ 2750874 h 4080530"/>
              <a:gd name="connsiteX69" fmla="*/ 581026 w 2078711"/>
              <a:gd name="connsiteY69" fmla="*/ 2756735 h 4080530"/>
              <a:gd name="connsiteX70" fmla="*/ 534134 w 2078711"/>
              <a:gd name="connsiteY70" fmla="*/ 2762597 h 4080530"/>
              <a:gd name="connsiteX71" fmla="*/ 493103 w 2078711"/>
              <a:gd name="connsiteY71" fmla="*/ 2774320 h 4080530"/>
              <a:gd name="connsiteX72" fmla="*/ 475519 w 2078711"/>
              <a:gd name="connsiteY72" fmla="*/ 2780181 h 4080530"/>
              <a:gd name="connsiteX73" fmla="*/ 416903 w 2078711"/>
              <a:gd name="connsiteY73" fmla="*/ 2786043 h 4080530"/>
              <a:gd name="connsiteX74" fmla="*/ 317257 w 2078711"/>
              <a:gd name="connsiteY74" fmla="*/ 2780181 h 4080530"/>
              <a:gd name="connsiteX75" fmla="*/ 282088 w 2078711"/>
              <a:gd name="connsiteY75" fmla="*/ 2768458 h 4080530"/>
              <a:gd name="connsiteX76" fmla="*/ 258642 w 2078711"/>
              <a:gd name="connsiteY76" fmla="*/ 2762597 h 4080530"/>
              <a:gd name="connsiteX77" fmla="*/ 241057 w 2078711"/>
              <a:gd name="connsiteY77" fmla="*/ 2750874 h 4080530"/>
              <a:gd name="connsiteX78" fmla="*/ 217611 w 2078711"/>
              <a:gd name="connsiteY78" fmla="*/ 2745012 h 4080530"/>
              <a:gd name="connsiteX79" fmla="*/ 200026 w 2078711"/>
              <a:gd name="connsiteY79" fmla="*/ 2739150 h 4080530"/>
              <a:gd name="connsiteX80" fmla="*/ 205888 w 2078711"/>
              <a:gd name="connsiteY80" fmla="*/ 2762597 h 4080530"/>
              <a:gd name="connsiteX81" fmla="*/ 211750 w 2078711"/>
              <a:gd name="connsiteY81" fmla="*/ 2780181 h 4080530"/>
              <a:gd name="connsiteX82" fmla="*/ 205888 w 2078711"/>
              <a:gd name="connsiteY82" fmla="*/ 2844658 h 4080530"/>
              <a:gd name="connsiteX83" fmla="*/ 176580 w 2078711"/>
              <a:gd name="connsiteY83" fmla="*/ 2873966 h 4080530"/>
              <a:gd name="connsiteX84" fmla="*/ 141411 w 2078711"/>
              <a:gd name="connsiteY84" fmla="*/ 2885689 h 4080530"/>
              <a:gd name="connsiteX85" fmla="*/ 106242 w 2078711"/>
              <a:gd name="connsiteY85" fmla="*/ 2897412 h 4080530"/>
              <a:gd name="connsiteX86" fmla="*/ 88657 w 2078711"/>
              <a:gd name="connsiteY86" fmla="*/ 2903274 h 4080530"/>
              <a:gd name="connsiteX87" fmla="*/ 71073 w 2078711"/>
              <a:gd name="connsiteY87" fmla="*/ 2914997 h 4080530"/>
              <a:gd name="connsiteX88" fmla="*/ 112103 w 2078711"/>
              <a:gd name="connsiteY88" fmla="*/ 2926720 h 4080530"/>
              <a:gd name="connsiteX89" fmla="*/ 205888 w 2078711"/>
              <a:gd name="connsiteY89" fmla="*/ 2938443 h 4080530"/>
              <a:gd name="connsiteX90" fmla="*/ 235196 w 2078711"/>
              <a:gd name="connsiteY90" fmla="*/ 2944304 h 4080530"/>
              <a:gd name="connsiteX91" fmla="*/ 463796 w 2078711"/>
              <a:gd name="connsiteY91" fmla="*/ 2956027 h 4080530"/>
              <a:gd name="connsiteX92" fmla="*/ 498965 w 2078711"/>
              <a:gd name="connsiteY92" fmla="*/ 2961889 h 4080530"/>
              <a:gd name="connsiteX93" fmla="*/ 610334 w 2078711"/>
              <a:gd name="connsiteY93" fmla="*/ 2950166 h 4080530"/>
              <a:gd name="connsiteX94" fmla="*/ 598611 w 2078711"/>
              <a:gd name="connsiteY94" fmla="*/ 2973612 h 4080530"/>
              <a:gd name="connsiteX95" fmla="*/ 586888 w 2078711"/>
              <a:gd name="connsiteY95" fmla="*/ 2991197 h 4080530"/>
              <a:gd name="connsiteX96" fmla="*/ 569303 w 2078711"/>
              <a:gd name="connsiteY96" fmla="*/ 3026366 h 4080530"/>
              <a:gd name="connsiteX97" fmla="*/ 557580 w 2078711"/>
              <a:gd name="connsiteY97" fmla="*/ 3061535 h 4080530"/>
              <a:gd name="connsiteX98" fmla="*/ 551719 w 2078711"/>
              <a:gd name="connsiteY98" fmla="*/ 3079120 h 4080530"/>
              <a:gd name="connsiteX99" fmla="*/ 539996 w 2078711"/>
              <a:gd name="connsiteY99" fmla="*/ 3096704 h 4080530"/>
              <a:gd name="connsiteX100" fmla="*/ 516550 w 2078711"/>
              <a:gd name="connsiteY100" fmla="*/ 3131874 h 4080530"/>
              <a:gd name="connsiteX101" fmla="*/ 510688 w 2078711"/>
              <a:gd name="connsiteY101" fmla="*/ 3155320 h 4080530"/>
              <a:gd name="connsiteX102" fmla="*/ 481380 w 2078711"/>
              <a:gd name="connsiteY102" fmla="*/ 3190489 h 4080530"/>
              <a:gd name="connsiteX103" fmla="*/ 457934 w 2078711"/>
              <a:gd name="connsiteY103" fmla="*/ 3225658 h 4080530"/>
              <a:gd name="connsiteX104" fmla="*/ 446211 w 2078711"/>
              <a:gd name="connsiteY104" fmla="*/ 3243243 h 4080530"/>
              <a:gd name="connsiteX105" fmla="*/ 393457 w 2078711"/>
              <a:gd name="connsiteY105" fmla="*/ 3290135 h 4080530"/>
              <a:gd name="connsiteX106" fmla="*/ 375873 w 2078711"/>
              <a:gd name="connsiteY106" fmla="*/ 3295997 h 4080530"/>
              <a:gd name="connsiteX107" fmla="*/ 352426 w 2078711"/>
              <a:gd name="connsiteY107" fmla="*/ 3313581 h 4080530"/>
              <a:gd name="connsiteX108" fmla="*/ 334842 w 2078711"/>
              <a:gd name="connsiteY108" fmla="*/ 3325304 h 4080530"/>
              <a:gd name="connsiteX109" fmla="*/ 305534 w 2078711"/>
              <a:gd name="connsiteY109" fmla="*/ 3354612 h 4080530"/>
              <a:gd name="connsiteX110" fmla="*/ 299673 w 2078711"/>
              <a:gd name="connsiteY110" fmla="*/ 3372197 h 4080530"/>
              <a:gd name="connsiteX111" fmla="*/ 311396 w 2078711"/>
              <a:gd name="connsiteY111" fmla="*/ 3389781 h 4080530"/>
              <a:gd name="connsiteX112" fmla="*/ 340703 w 2078711"/>
              <a:gd name="connsiteY112" fmla="*/ 3430812 h 4080530"/>
              <a:gd name="connsiteX113" fmla="*/ 317257 w 2078711"/>
              <a:gd name="connsiteY113" fmla="*/ 3465981 h 4080530"/>
              <a:gd name="connsiteX114" fmla="*/ 293811 w 2078711"/>
              <a:gd name="connsiteY114" fmla="*/ 3501150 h 4080530"/>
              <a:gd name="connsiteX115" fmla="*/ 276226 w 2078711"/>
              <a:gd name="connsiteY115" fmla="*/ 3530458 h 4080530"/>
              <a:gd name="connsiteX116" fmla="*/ 270365 w 2078711"/>
              <a:gd name="connsiteY116" fmla="*/ 3548043 h 4080530"/>
              <a:gd name="connsiteX117" fmla="*/ 246919 w 2078711"/>
              <a:gd name="connsiteY117" fmla="*/ 3583212 h 4080530"/>
              <a:gd name="connsiteX118" fmla="*/ 241057 w 2078711"/>
              <a:gd name="connsiteY118" fmla="*/ 3600797 h 4080530"/>
              <a:gd name="connsiteX119" fmla="*/ 223473 w 2078711"/>
              <a:gd name="connsiteY119" fmla="*/ 3618381 h 4080530"/>
              <a:gd name="connsiteX120" fmla="*/ 217611 w 2078711"/>
              <a:gd name="connsiteY120" fmla="*/ 3635966 h 4080530"/>
              <a:gd name="connsiteX121" fmla="*/ 205888 w 2078711"/>
              <a:gd name="connsiteY121" fmla="*/ 3653550 h 4080530"/>
              <a:gd name="connsiteX122" fmla="*/ 200026 w 2078711"/>
              <a:gd name="connsiteY122" fmla="*/ 3676997 h 4080530"/>
              <a:gd name="connsiteX123" fmla="*/ 164857 w 2078711"/>
              <a:gd name="connsiteY123" fmla="*/ 3712166 h 4080530"/>
              <a:gd name="connsiteX124" fmla="*/ 141411 w 2078711"/>
              <a:gd name="connsiteY124" fmla="*/ 3741474 h 4080530"/>
              <a:gd name="connsiteX125" fmla="*/ 82796 w 2078711"/>
              <a:gd name="connsiteY125" fmla="*/ 3759058 h 4080530"/>
              <a:gd name="connsiteX126" fmla="*/ 59350 w 2078711"/>
              <a:gd name="connsiteY126" fmla="*/ 3770781 h 4080530"/>
              <a:gd name="connsiteX127" fmla="*/ 24180 w 2078711"/>
              <a:gd name="connsiteY127" fmla="*/ 3782504 h 4080530"/>
              <a:gd name="connsiteX128" fmla="*/ 6596 w 2078711"/>
              <a:gd name="connsiteY128" fmla="*/ 3794227 h 4080530"/>
              <a:gd name="connsiteX129" fmla="*/ 123826 w 2078711"/>
              <a:gd name="connsiteY129" fmla="*/ 3794227 h 4080530"/>
              <a:gd name="connsiteX130" fmla="*/ 147273 w 2078711"/>
              <a:gd name="connsiteY130" fmla="*/ 3788366 h 4080530"/>
              <a:gd name="connsiteX131" fmla="*/ 182442 w 2078711"/>
              <a:gd name="connsiteY131" fmla="*/ 3776643 h 4080530"/>
              <a:gd name="connsiteX132" fmla="*/ 164857 w 2078711"/>
              <a:gd name="connsiteY132" fmla="*/ 3788366 h 4080530"/>
              <a:gd name="connsiteX133" fmla="*/ 141411 w 2078711"/>
              <a:gd name="connsiteY133" fmla="*/ 3823535 h 4080530"/>
              <a:gd name="connsiteX134" fmla="*/ 129688 w 2078711"/>
              <a:gd name="connsiteY134" fmla="*/ 3841120 h 4080530"/>
              <a:gd name="connsiteX135" fmla="*/ 117965 w 2078711"/>
              <a:gd name="connsiteY135" fmla="*/ 3864566 h 4080530"/>
              <a:gd name="connsiteX136" fmla="*/ 106242 w 2078711"/>
              <a:gd name="connsiteY136" fmla="*/ 3882150 h 4080530"/>
              <a:gd name="connsiteX137" fmla="*/ 76934 w 2078711"/>
              <a:gd name="connsiteY137" fmla="*/ 3934904 h 4080530"/>
              <a:gd name="connsiteX138" fmla="*/ 53488 w 2078711"/>
              <a:gd name="connsiteY138" fmla="*/ 3970074 h 4080530"/>
              <a:gd name="connsiteX139" fmla="*/ 30042 w 2078711"/>
              <a:gd name="connsiteY139" fmla="*/ 4005243 h 4080530"/>
              <a:gd name="connsiteX140" fmla="*/ 18319 w 2078711"/>
              <a:gd name="connsiteY140" fmla="*/ 4022827 h 4080530"/>
              <a:gd name="connsiteX141" fmla="*/ 71073 w 2078711"/>
              <a:gd name="connsiteY141" fmla="*/ 3981797 h 4080530"/>
              <a:gd name="connsiteX142" fmla="*/ 88657 w 2078711"/>
              <a:gd name="connsiteY142" fmla="*/ 3970074 h 4080530"/>
              <a:gd name="connsiteX143" fmla="*/ 82796 w 2078711"/>
              <a:gd name="connsiteY143" fmla="*/ 3993520 h 4080530"/>
              <a:gd name="connsiteX144" fmla="*/ 76934 w 2078711"/>
              <a:gd name="connsiteY144" fmla="*/ 4011104 h 4080530"/>
              <a:gd name="connsiteX145" fmla="*/ 71073 w 2078711"/>
              <a:gd name="connsiteY145" fmla="*/ 4040412 h 4080530"/>
              <a:gd name="connsiteX146" fmla="*/ 76934 w 2078711"/>
              <a:gd name="connsiteY146" fmla="*/ 4069720 h 4080530"/>
              <a:gd name="connsiteX147" fmla="*/ 112103 w 2078711"/>
              <a:gd name="connsiteY147" fmla="*/ 4046274 h 4080530"/>
              <a:gd name="connsiteX148" fmla="*/ 123826 w 2078711"/>
              <a:gd name="connsiteY148" fmla="*/ 4034550 h 4080530"/>
              <a:gd name="connsiteX149" fmla="*/ 147273 w 2078711"/>
              <a:gd name="connsiteY149" fmla="*/ 4022827 h 4080530"/>
              <a:gd name="connsiteX150" fmla="*/ 182442 w 2078711"/>
              <a:gd name="connsiteY150" fmla="*/ 3999381 h 4080530"/>
              <a:gd name="connsiteX151" fmla="*/ 194165 w 2078711"/>
              <a:gd name="connsiteY151" fmla="*/ 3981797 h 4080530"/>
              <a:gd name="connsiteX152" fmla="*/ 211750 w 2078711"/>
              <a:gd name="connsiteY152" fmla="*/ 3964212 h 4080530"/>
              <a:gd name="connsiteX153" fmla="*/ 241057 w 2078711"/>
              <a:gd name="connsiteY153" fmla="*/ 3911458 h 4080530"/>
              <a:gd name="connsiteX154" fmla="*/ 258642 w 2078711"/>
              <a:gd name="connsiteY154" fmla="*/ 3893874 h 4080530"/>
              <a:gd name="connsiteX155" fmla="*/ 282088 w 2078711"/>
              <a:gd name="connsiteY155" fmla="*/ 3858704 h 4080530"/>
              <a:gd name="connsiteX156" fmla="*/ 305534 w 2078711"/>
              <a:gd name="connsiteY156" fmla="*/ 3823535 h 4080530"/>
              <a:gd name="connsiteX157" fmla="*/ 328980 w 2078711"/>
              <a:gd name="connsiteY157" fmla="*/ 3788366 h 4080530"/>
              <a:gd name="connsiteX158" fmla="*/ 346565 w 2078711"/>
              <a:gd name="connsiteY158" fmla="*/ 3770781 h 4080530"/>
              <a:gd name="connsiteX159" fmla="*/ 358288 w 2078711"/>
              <a:gd name="connsiteY159" fmla="*/ 3735612 h 4080530"/>
              <a:gd name="connsiteX160" fmla="*/ 375873 w 2078711"/>
              <a:gd name="connsiteY160" fmla="*/ 3718027 h 4080530"/>
              <a:gd name="connsiteX161" fmla="*/ 399319 w 2078711"/>
              <a:gd name="connsiteY161" fmla="*/ 3682858 h 4080530"/>
              <a:gd name="connsiteX162" fmla="*/ 416903 w 2078711"/>
              <a:gd name="connsiteY162" fmla="*/ 3665274 h 4080530"/>
              <a:gd name="connsiteX163" fmla="*/ 440350 w 2078711"/>
              <a:gd name="connsiteY163" fmla="*/ 3630104 h 4080530"/>
              <a:gd name="connsiteX164" fmla="*/ 452073 w 2078711"/>
              <a:gd name="connsiteY164" fmla="*/ 3612520 h 4080530"/>
              <a:gd name="connsiteX165" fmla="*/ 463796 w 2078711"/>
              <a:gd name="connsiteY165" fmla="*/ 3594935 h 4080530"/>
              <a:gd name="connsiteX166" fmla="*/ 481380 w 2078711"/>
              <a:gd name="connsiteY166" fmla="*/ 3583212 h 4080530"/>
              <a:gd name="connsiteX167" fmla="*/ 510688 w 2078711"/>
              <a:gd name="connsiteY167" fmla="*/ 3530458 h 4080530"/>
              <a:gd name="connsiteX168" fmla="*/ 522411 w 2078711"/>
              <a:gd name="connsiteY168" fmla="*/ 3512874 h 4080530"/>
              <a:gd name="connsiteX169" fmla="*/ 545857 w 2078711"/>
              <a:gd name="connsiteY169" fmla="*/ 3483566 h 4080530"/>
              <a:gd name="connsiteX170" fmla="*/ 551719 w 2078711"/>
              <a:gd name="connsiteY170" fmla="*/ 3465981 h 4080530"/>
              <a:gd name="connsiteX171" fmla="*/ 563442 w 2078711"/>
              <a:gd name="connsiteY171" fmla="*/ 3448397 h 4080530"/>
              <a:gd name="connsiteX172" fmla="*/ 575165 w 2078711"/>
              <a:gd name="connsiteY172" fmla="*/ 3424950 h 4080530"/>
              <a:gd name="connsiteX173" fmla="*/ 598611 w 2078711"/>
              <a:gd name="connsiteY173" fmla="*/ 3389781 h 4080530"/>
              <a:gd name="connsiteX174" fmla="*/ 604473 w 2078711"/>
              <a:gd name="connsiteY174" fmla="*/ 3372197 h 4080530"/>
              <a:gd name="connsiteX175" fmla="*/ 627919 w 2078711"/>
              <a:gd name="connsiteY175" fmla="*/ 3337027 h 4080530"/>
              <a:gd name="connsiteX176" fmla="*/ 639642 w 2078711"/>
              <a:gd name="connsiteY176" fmla="*/ 3319443 h 4080530"/>
              <a:gd name="connsiteX177" fmla="*/ 668950 w 2078711"/>
              <a:gd name="connsiteY177" fmla="*/ 3284274 h 4080530"/>
              <a:gd name="connsiteX178" fmla="*/ 674811 w 2078711"/>
              <a:gd name="connsiteY178" fmla="*/ 3266689 h 4080530"/>
              <a:gd name="connsiteX179" fmla="*/ 698257 w 2078711"/>
              <a:gd name="connsiteY179" fmla="*/ 3231520 h 4080530"/>
              <a:gd name="connsiteX180" fmla="*/ 715842 w 2078711"/>
              <a:gd name="connsiteY180" fmla="*/ 3196350 h 4080530"/>
              <a:gd name="connsiteX181" fmla="*/ 739288 w 2078711"/>
              <a:gd name="connsiteY181" fmla="*/ 3161181 h 4080530"/>
              <a:gd name="connsiteX182" fmla="*/ 745150 w 2078711"/>
              <a:gd name="connsiteY182" fmla="*/ 3143597 h 4080530"/>
              <a:gd name="connsiteX183" fmla="*/ 756873 w 2078711"/>
              <a:gd name="connsiteY183" fmla="*/ 3120150 h 4080530"/>
              <a:gd name="connsiteX184" fmla="*/ 780319 w 2078711"/>
              <a:gd name="connsiteY184" fmla="*/ 3084981 h 4080530"/>
              <a:gd name="connsiteX185" fmla="*/ 803765 w 2078711"/>
              <a:gd name="connsiteY185" fmla="*/ 3043950 h 4080530"/>
              <a:gd name="connsiteX186" fmla="*/ 815488 w 2078711"/>
              <a:gd name="connsiteY186" fmla="*/ 3008781 h 4080530"/>
              <a:gd name="connsiteX187" fmla="*/ 821350 w 2078711"/>
              <a:gd name="connsiteY187" fmla="*/ 2985335 h 4080530"/>
              <a:gd name="connsiteX188" fmla="*/ 838934 w 2078711"/>
              <a:gd name="connsiteY188" fmla="*/ 2967750 h 4080530"/>
              <a:gd name="connsiteX189" fmla="*/ 844796 w 2078711"/>
              <a:gd name="connsiteY189" fmla="*/ 2950166 h 4080530"/>
              <a:gd name="connsiteX190" fmla="*/ 874103 w 2078711"/>
              <a:gd name="connsiteY190" fmla="*/ 2914997 h 4080530"/>
              <a:gd name="connsiteX191" fmla="*/ 891688 w 2078711"/>
              <a:gd name="connsiteY191" fmla="*/ 2903274 h 4080530"/>
              <a:gd name="connsiteX192" fmla="*/ 915134 w 2078711"/>
              <a:gd name="connsiteY192" fmla="*/ 2897412 h 4080530"/>
              <a:gd name="connsiteX193" fmla="*/ 950303 w 2078711"/>
              <a:gd name="connsiteY193" fmla="*/ 2914997 h 4080530"/>
              <a:gd name="connsiteX194" fmla="*/ 985473 w 2078711"/>
              <a:gd name="connsiteY194" fmla="*/ 2967750 h 4080530"/>
              <a:gd name="connsiteX195" fmla="*/ 997196 w 2078711"/>
              <a:gd name="connsiteY195" fmla="*/ 2985335 h 4080530"/>
              <a:gd name="connsiteX196" fmla="*/ 1014780 w 2078711"/>
              <a:gd name="connsiteY196" fmla="*/ 2991197 h 4080530"/>
              <a:gd name="connsiteX197" fmla="*/ 1044088 w 2078711"/>
              <a:gd name="connsiteY197" fmla="*/ 3020504 h 4080530"/>
              <a:gd name="connsiteX198" fmla="*/ 1079257 w 2078711"/>
              <a:gd name="connsiteY198" fmla="*/ 3055674 h 4080530"/>
              <a:gd name="connsiteX199" fmla="*/ 1096842 w 2078711"/>
              <a:gd name="connsiteY199" fmla="*/ 3079120 h 4080530"/>
              <a:gd name="connsiteX200" fmla="*/ 1126150 w 2078711"/>
              <a:gd name="connsiteY200" fmla="*/ 3108427 h 4080530"/>
              <a:gd name="connsiteX201" fmla="*/ 1173042 w 2078711"/>
              <a:gd name="connsiteY201" fmla="*/ 3161181 h 4080530"/>
              <a:gd name="connsiteX202" fmla="*/ 1196488 w 2078711"/>
              <a:gd name="connsiteY202" fmla="*/ 3184627 h 4080530"/>
              <a:gd name="connsiteX203" fmla="*/ 1249242 w 2078711"/>
              <a:gd name="connsiteY203" fmla="*/ 3219797 h 4080530"/>
              <a:gd name="connsiteX204" fmla="*/ 1266826 w 2078711"/>
              <a:gd name="connsiteY204" fmla="*/ 3231520 h 4080530"/>
              <a:gd name="connsiteX205" fmla="*/ 1313719 w 2078711"/>
              <a:gd name="connsiteY205" fmla="*/ 3278412 h 4080530"/>
              <a:gd name="connsiteX206" fmla="*/ 1348888 w 2078711"/>
              <a:gd name="connsiteY206" fmla="*/ 3307720 h 4080530"/>
              <a:gd name="connsiteX207" fmla="*/ 1366473 w 2078711"/>
              <a:gd name="connsiteY207" fmla="*/ 3313581 h 4080530"/>
              <a:gd name="connsiteX208" fmla="*/ 1378196 w 2078711"/>
              <a:gd name="connsiteY208" fmla="*/ 3331166 h 4080530"/>
              <a:gd name="connsiteX209" fmla="*/ 1413365 w 2078711"/>
              <a:gd name="connsiteY209" fmla="*/ 3354612 h 4080530"/>
              <a:gd name="connsiteX210" fmla="*/ 1430950 w 2078711"/>
              <a:gd name="connsiteY210" fmla="*/ 3366335 h 4080530"/>
              <a:gd name="connsiteX211" fmla="*/ 1466119 w 2078711"/>
              <a:gd name="connsiteY211" fmla="*/ 3395643 h 4080530"/>
              <a:gd name="connsiteX212" fmla="*/ 1483703 w 2078711"/>
              <a:gd name="connsiteY212" fmla="*/ 3419089 h 4080530"/>
              <a:gd name="connsiteX213" fmla="*/ 1501288 w 2078711"/>
              <a:gd name="connsiteY213" fmla="*/ 3424950 h 4080530"/>
              <a:gd name="connsiteX214" fmla="*/ 1518873 w 2078711"/>
              <a:gd name="connsiteY214" fmla="*/ 3436674 h 4080530"/>
              <a:gd name="connsiteX215" fmla="*/ 1548180 w 2078711"/>
              <a:gd name="connsiteY215" fmla="*/ 3471843 h 4080530"/>
              <a:gd name="connsiteX216" fmla="*/ 1565765 w 2078711"/>
              <a:gd name="connsiteY216" fmla="*/ 3483566 h 4080530"/>
              <a:gd name="connsiteX217" fmla="*/ 1595073 w 2078711"/>
              <a:gd name="connsiteY217" fmla="*/ 3512874 h 4080530"/>
              <a:gd name="connsiteX218" fmla="*/ 1612657 w 2078711"/>
              <a:gd name="connsiteY218" fmla="*/ 3524597 h 4080530"/>
              <a:gd name="connsiteX219" fmla="*/ 1630242 w 2078711"/>
              <a:gd name="connsiteY219" fmla="*/ 3542181 h 4080530"/>
              <a:gd name="connsiteX220" fmla="*/ 1665411 w 2078711"/>
              <a:gd name="connsiteY220" fmla="*/ 3565627 h 4080530"/>
              <a:gd name="connsiteX221" fmla="*/ 1682996 w 2078711"/>
              <a:gd name="connsiteY221" fmla="*/ 3577350 h 4080530"/>
              <a:gd name="connsiteX222" fmla="*/ 1712303 w 2078711"/>
              <a:gd name="connsiteY222" fmla="*/ 3594935 h 4080530"/>
              <a:gd name="connsiteX223" fmla="*/ 1747473 w 2078711"/>
              <a:gd name="connsiteY223" fmla="*/ 3618381 h 4080530"/>
              <a:gd name="connsiteX224" fmla="*/ 1765057 w 2078711"/>
              <a:gd name="connsiteY224" fmla="*/ 3630104 h 4080530"/>
              <a:gd name="connsiteX225" fmla="*/ 1782642 w 2078711"/>
              <a:gd name="connsiteY225" fmla="*/ 3635966 h 4080530"/>
              <a:gd name="connsiteX226" fmla="*/ 1823673 w 2078711"/>
              <a:gd name="connsiteY226" fmla="*/ 3653550 h 4080530"/>
              <a:gd name="connsiteX227" fmla="*/ 1852980 w 2078711"/>
              <a:gd name="connsiteY227" fmla="*/ 3671135 h 4080530"/>
              <a:gd name="connsiteX228" fmla="*/ 1894011 w 2078711"/>
              <a:gd name="connsiteY228" fmla="*/ 3694581 h 4080530"/>
              <a:gd name="connsiteX229" fmla="*/ 1911596 w 2078711"/>
              <a:gd name="connsiteY229" fmla="*/ 3700443 h 4080530"/>
              <a:gd name="connsiteX230" fmla="*/ 1946765 w 2078711"/>
              <a:gd name="connsiteY230" fmla="*/ 3723889 h 4080530"/>
              <a:gd name="connsiteX231" fmla="*/ 1987796 w 2078711"/>
              <a:gd name="connsiteY231" fmla="*/ 3735612 h 4080530"/>
              <a:gd name="connsiteX232" fmla="*/ 2022965 w 2078711"/>
              <a:gd name="connsiteY232" fmla="*/ 3764920 h 4080530"/>
              <a:gd name="connsiteX233" fmla="*/ 2017103 w 2078711"/>
              <a:gd name="connsiteY233" fmla="*/ 3747335 h 4080530"/>
              <a:gd name="connsiteX234" fmla="*/ 2011242 w 2078711"/>
              <a:gd name="connsiteY234" fmla="*/ 3723889 h 4080530"/>
              <a:gd name="connsiteX235" fmla="*/ 1993657 w 2078711"/>
              <a:gd name="connsiteY235" fmla="*/ 3706304 h 4080530"/>
              <a:gd name="connsiteX236" fmla="*/ 2011242 w 2078711"/>
              <a:gd name="connsiteY236" fmla="*/ 3712166 h 4080530"/>
              <a:gd name="connsiteX237" fmla="*/ 2034688 w 2078711"/>
              <a:gd name="connsiteY237" fmla="*/ 3718027 h 4080530"/>
              <a:gd name="connsiteX238" fmla="*/ 2052273 w 2078711"/>
              <a:gd name="connsiteY238" fmla="*/ 3723889 h 4080530"/>
              <a:gd name="connsiteX239" fmla="*/ 2034688 w 2078711"/>
              <a:gd name="connsiteY239" fmla="*/ 3712166 h 4080530"/>
              <a:gd name="connsiteX240" fmla="*/ 2017103 w 2078711"/>
              <a:gd name="connsiteY240" fmla="*/ 3694581 h 4080530"/>
              <a:gd name="connsiteX241" fmla="*/ 2058134 w 2078711"/>
              <a:gd name="connsiteY241" fmla="*/ 3688720 h 4080530"/>
              <a:gd name="connsiteX242" fmla="*/ 2075719 w 2078711"/>
              <a:gd name="connsiteY242" fmla="*/ 3682858 h 4080530"/>
              <a:gd name="connsiteX243" fmla="*/ 2069857 w 2078711"/>
              <a:gd name="connsiteY243" fmla="*/ 3659412 h 4080530"/>
              <a:gd name="connsiteX244" fmla="*/ 2046411 w 2078711"/>
              <a:gd name="connsiteY244" fmla="*/ 3624243 h 4080530"/>
              <a:gd name="connsiteX245" fmla="*/ 2034688 w 2078711"/>
              <a:gd name="connsiteY245" fmla="*/ 3606658 h 4080530"/>
              <a:gd name="connsiteX246" fmla="*/ 2017103 w 2078711"/>
              <a:gd name="connsiteY246" fmla="*/ 3600797 h 4080530"/>
              <a:gd name="connsiteX247" fmla="*/ 1999519 w 2078711"/>
              <a:gd name="connsiteY247" fmla="*/ 3589074 h 4080530"/>
              <a:gd name="connsiteX248" fmla="*/ 1981934 w 2078711"/>
              <a:gd name="connsiteY248" fmla="*/ 3583212 h 4080530"/>
              <a:gd name="connsiteX249" fmla="*/ 1952626 w 2078711"/>
              <a:gd name="connsiteY249" fmla="*/ 3553904 h 4080530"/>
              <a:gd name="connsiteX250" fmla="*/ 1935042 w 2078711"/>
              <a:gd name="connsiteY250" fmla="*/ 3542181 h 4080530"/>
              <a:gd name="connsiteX251" fmla="*/ 1917457 w 2078711"/>
              <a:gd name="connsiteY251" fmla="*/ 3524597 h 4080530"/>
              <a:gd name="connsiteX252" fmla="*/ 1899873 w 2078711"/>
              <a:gd name="connsiteY252" fmla="*/ 3518735 h 4080530"/>
              <a:gd name="connsiteX253" fmla="*/ 1864703 w 2078711"/>
              <a:gd name="connsiteY253" fmla="*/ 3495289 h 4080530"/>
              <a:gd name="connsiteX254" fmla="*/ 1864703 w 2078711"/>
              <a:gd name="connsiteY254" fmla="*/ 3495289 h 4080530"/>
              <a:gd name="connsiteX255" fmla="*/ 1847119 w 2078711"/>
              <a:gd name="connsiteY255" fmla="*/ 3477704 h 4080530"/>
              <a:gd name="connsiteX256" fmla="*/ 1811950 w 2078711"/>
              <a:gd name="connsiteY256" fmla="*/ 3454258 h 4080530"/>
              <a:gd name="connsiteX257" fmla="*/ 1782642 w 2078711"/>
              <a:gd name="connsiteY257" fmla="*/ 3430812 h 4080530"/>
              <a:gd name="connsiteX258" fmla="*/ 1753334 w 2078711"/>
              <a:gd name="connsiteY258" fmla="*/ 3407366 h 4080530"/>
              <a:gd name="connsiteX259" fmla="*/ 1741611 w 2078711"/>
              <a:gd name="connsiteY259" fmla="*/ 3389781 h 4080530"/>
              <a:gd name="connsiteX260" fmla="*/ 1677134 w 2078711"/>
              <a:gd name="connsiteY260" fmla="*/ 3354612 h 4080530"/>
              <a:gd name="connsiteX261" fmla="*/ 1647826 w 2078711"/>
              <a:gd name="connsiteY261" fmla="*/ 3331166 h 4080530"/>
              <a:gd name="connsiteX262" fmla="*/ 1630242 w 2078711"/>
              <a:gd name="connsiteY262" fmla="*/ 3319443 h 4080530"/>
              <a:gd name="connsiteX263" fmla="*/ 1600934 w 2078711"/>
              <a:gd name="connsiteY263" fmla="*/ 3290135 h 4080530"/>
              <a:gd name="connsiteX264" fmla="*/ 1565765 w 2078711"/>
              <a:gd name="connsiteY264" fmla="*/ 3260827 h 4080530"/>
              <a:gd name="connsiteX265" fmla="*/ 1530596 w 2078711"/>
              <a:gd name="connsiteY265" fmla="*/ 3225658 h 4080530"/>
              <a:gd name="connsiteX266" fmla="*/ 1518873 w 2078711"/>
              <a:gd name="connsiteY266" fmla="*/ 3208074 h 4080530"/>
              <a:gd name="connsiteX267" fmla="*/ 1501288 w 2078711"/>
              <a:gd name="connsiteY267" fmla="*/ 3202212 h 4080530"/>
              <a:gd name="connsiteX268" fmla="*/ 1483703 w 2078711"/>
              <a:gd name="connsiteY268" fmla="*/ 3184627 h 4080530"/>
              <a:gd name="connsiteX269" fmla="*/ 1460257 w 2078711"/>
              <a:gd name="connsiteY269" fmla="*/ 3167043 h 4080530"/>
              <a:gd name="connsiteX270" fmla="*/ 1430950 w 2078711"/>
              <a:gd name="connsiteY270" fmla="*/ 3143597 h 4080530"/>
              <a:gd name="connsiteX271" fmla="*/ 1407503 w 2078711"/>
              <a:gd name="connsiteY271" fmla="*/ 3120150 h 4080530"/>
              <a:gd name="connsiteX272" fmla="*/ 1378196 w 2078711"/>
              <a:gd name="connsiteY272" fmla="*/ 3084981 h 4080530"/>
              <a:gd name="connsiteX273" fmla="*/ 1360611 w 2078711"/>
              <a:gd name="connsiteY273" fmla="*/ 3079120 h 4080530"/>
              <a:gd name="connsiteX274" fmla="*/ 1343026 w 2078711"/>
              <a:gd name="connsiteY274" fmla="*/ 3049812 h 4080530"/>
              <a:gd name="connsiteX275" fmla="*/ 1337165 w 2078711"/>
              <a:gd name="connsiteY275" fmla="*/ 3032227 h 4080530"/>
              <a:gd name="connsiteX276" fmla="*/ 1325442 w 2078711"/>
              <a:gd name="connsiteY276" fmla="*/ 3014643 h 4080530"/>
              <a:gd name="connsiteX277" fmla="*/ 1319580 w 2078711"/>
              <a:gd name="connsiteY277" fmla="*/ 2991197 h 4080530"/>
              <a:gd name="connsiteX278" fmla="*/ 1284411 w 2078711"/>
              <a:gd name="connsiteY278" fmla="*/ 2932581 h 4080530"/>
              <a:gd name="connsiteX279" fmla="*/ 1260965 w 2078711"/>
              <a:gd name="connsiteY279" fmla="*/ 2897412 h 4080530"/>
              <a:gd name="connsiteX280" fmla="*/ 1249242 w 2078711"/>
              <a:gd name="connsiteY280" fmla="*/ 2879827 h 4080530"/>
              <a:gd name="connsiteX281" fmla="*/ 1231657 w 2078711"/>
              <a:gd name="connsiteY281" fmla="*/ 2862243 h 4080530"/>
              <a:gd name="connsiteX282" fmla="*/ 1219934 w 2078711"/>
              <a:gd name="connsiteY282" fmla="*/ 2838797 h 4080530"/>
              <a:gd name="connsiteX283" fmla="*/ 1214073 w 2078711"/>
              <a:gd name="connsiteY283" fmla="*/ 2815350 h 4080530"/>
              <a:gd name="connsiteX284" fmla="*/ 1202350 w 2078711"/>
              <a:gd name="connsiteY284" fmla="*/ 2797766 h 4080530"/>
              <a:gd name="connsiteX285" fmla="*/ 1196488 w 2078711"/>
              <a:gd name="connsiteY285" fmla="*/ 2780181 h 4080530"/>
              <a:gd name="connsiteX286" fmla="*/ 1173042 w 2078711"/>
              <a:gd name="connsiteY286" fmla="*/ 2745012 h 4080530"/>
              <a:gd name="connsiteX287" fmla="*/ 1167180 w 2078711"/>
              <a:gd name="connsiteY287" fmla="*/ 2721566 h 4080530"/>
              <a:gd name="connsiteX288" fmla="*/ 1155457 w 2078711"/>
              <a:gd name="connsiteY288" fmla="*/ 2680535 h 4080530"/>
              <a:gd name="connsiteX289" fmla="*/ 1149596 w 2078711"/>
              <a:gd name="connsiteY289" fmla="*/ 2645366 h 4080530"/>
              <a:gd name="connsiteX290" fmla="*/ 1155457 w 2078711"/>
              <a:gd name="connsiteY290" fmla="*/ 2545720 h 4080530"/>
              <a:gd name="connsiteX291" fmla="*/ 1167180 w 2078711"/>
              <a:gd name="connsiteY291" fmla="*/ 2522274 h 4080530"/>
              <a:gd name="connsiteX292" fmla="*/ 1173042 w 2078711"/>
              <a:gd name="connsiteY292" fmla="*/ 2487104 h 4080530"/>
              <a:gd name="connsiteX293" fmla="*/ 1184765 w 2078711"/>
              <a:gd name="connsiteY293" fmla="*/ 2451935 h 4080530"/>
              <a:gd name="connsiteX294" fmla="*/ 1196488 w 2078711"/>
              <a:gd name="connsiteY294" fmla="*/ 2416766 h 4080530"/>
              <a:gd name="connsiteX295" fmla="*/ 1208211 w 2078711"/>
              <a:gd name="connsiteY295" fmla="*/ 2399181 h 4080530"/>
              <a:gd name="connsiteX296" fmla="*/ 1225796 w 2078711"/>
              <a:gd name="connsiteY296" fmla="*/ 2364012 h 4080530"/>
              <a:gd name="connsiteX297" fmla="*/ 1243380 w 2078711"/>
              <a:gd name="connsiteY297" fmla="*/ 2311258 h 4080530"/>
              <a:gd name="connsiteX298" fmla="*/ 1249242 w 2078711"/>
              <a:gd name="connsiteY298" fmla="*/ 2293674 h 4080530"/>
              <a:gd name="connsiteX299" fmla="*/ 1255103 w 2078711"/>
              <a:gd name="connsiteY299" fmla="*/ 2270227 h 4080530"/>
              <a:gd name="connsiteX300" fmla="*/ 1266826 w 2078711"/>
              <a:gd name="connsiteY300" fmla="*/ 2229197 h 4080530"/>
              <a:gd name="connsiteX301" fmla="*/ 1272688 w 2078711"/>
              <a:gd name="connsiteY301" fmla="*/ 2170581 h 4080530"/>
              <a:gd name="connsiteX302" fmla="*/ 1284411 w 2078711"/>
              <a:gd name="connsiteY302" fmla="*/ 2129550 h 4080530"/>
              <a:gd name="connsiteX303" fmla="*/ 1290273 w 2078711"/>
              <a:gd name="connsiteY303" fmla="*/ 2100243 h 4080530"/>
              <a:gd name="connsiteX304" fmla="*/ 1307857 w 2078711"/>
              <a:gd name="connsiteY304" fmla="*/ 1906812 h 4080530"/>
              <a:gd name="connsiteX305" fmla="*/ 1313719 w 2078711"/>
              <a:gd name="connsiteY305" fmla="*/ 1883366 h 4080530"/>
              <a:gd name="connsiteX306" fmla="*/ 1319580 w 2078711"/>
              <a:gd name="connsiteY306" fmla="*/ 1854058 h 4080530"/>
              <a:gd name="connsiteX307" fmla="*/ 1325442 w 2078711"/>
              <a:gd name="connsiteY307" fmla="*/ 1836474 h 4080530"/>
              <a:gd name="connsiteX308" fmla="*/ 1331303 w 2078711"/>
              <a:gd name="connsiteY308" fmla="*/ 1813027 h 4080530"/>
              <a:gd name="connsiteX309" fmla="*/ 1348888 w 2078711"/>
              <a:gd name="connsiteY309" fmla="*/ 1754412 h 4080530"/>
              <a:gd name="connsiteX310" fmla="*/ 1354750 w 2078711"/>
              <a:gd name="connsiteY310" fmla="*/ 1719243 h 4080530"/>
              <a:gd name="connsiteX311" fmla="*/ 1366473 w 2078711"/>
              <a:gd name="connsiteY311" fmla="*/ 1672350 h 4080530"/>
              <a:gd name="connsiteX312" fmla="*/ 1372334 w 2078711"/>
              <a:gd name="connsiteY312" fmla="*/ 1637181 h 4080530"/>
              <a:gd name="connsiteX313" fmla="*/ 1384057 w 2078711"/>
              <a:gd name="connsiteY313" fmla="*/ 1578566 h 4080530"/>
              <a:gd name="connsiteX314" fmla="*/ 1389919 w 2078711"/>
              <a:gd name="connsiteY314" fmla="*/ 1537535 h 4080530"/>
              <a:gd name="connsiteX315" fmla="*/ 1395780 w 2078711"/>
              <a:gd name="connsiteY315" fmla="*/ 1519950 h 4080530"/>
              <a:gd name="connsiteX316" fmla="*/ 1401642 w 2078711"/>
              <a:gd name="connsiteY316" fmla="*/ 1496504 h 4080530"/>
              <a:gd name="connsiteX317" fmla="*/ 1413365 w 2078711"/>
              <a:gd name="connsiteY317" fmla="*/ 1449612 h 4080530"/>
              <a:gd name="connsiteX318" fmla="*/ 1419226 w 2078711"/>
              <a:gd name="connsiteY318" fmla="*/ 1390997 h 4080530"/>
              <a:gd name="connsiteX319" fmla="*/ 1436811 w 2078711"/>
              <a:gd name="connsiteY319" fmla="*/ 1297212 h 4080530"/>
              <a:gd name="connsiteX320" fmla="*/ 1448534 w 2078711"/>
              <a:gd name="connsiteY320" fmla="*/ 1232735 h 4080530"/>
              <a:gd name="connsiteX321" fmla="*/ 1460257 w 2078711"/>
              <a:gd name="connsiteY321" fmla="*/ 1197566 h 4080530"/>
              <a:gd name="connsiteX322" fmla="*/ 1471980 w 2078711"/>
              <a:gd name="connsiteY322" fmla="*/ 1097920 h 4080530"/>
              <a:gd name="connsiteX323" fmla="*/ 1483703 w 2078711"/>
              <a:gd name="connsiteY323" fmla="*/ 1062750 h 4080530"/>
              <a:gd name="connsiteX324" fmla="*/ 1489565 w 2078711"/>
              <a:gd name="connsiteY324" fmla="*/ 1009997 h 4080530"/>
              <a:gd name="connsiteX325" fmla="*/ 1501288 w 2078711"/>
              <a:gd name="connsiteY325" fmla="*/ 974827 h 4080530"/>
              <a:gd name="connsiteX326" fmla="*/ 1513011 w 2078711"/>
              <a:gd name="connsiteY326" fmla="*/ 916212 h 4080530"/>
              <a:gd name="connsiteX327" fmla="*/ 1518873 w 2078711"/>
              <a:gd name="connsiteY327" fmla="*/ 886904 h 4080530"/>
              <a:gd name="connsiteX328" fmla="*/ 1524734 w 2078711"/>
              <a:gd name="connsiteY328" fmla="*/ 822427 h 4080530"/>
              <a:gd name="connsiteX329" fmla="*/ 1530596 w 2078711"/>
              <a:gd name="connsiteY329" fmla="*/ 787258 h 4080530"/>
              <a:gd name="connsiteX330" fmla="*/ 1542319 w 2078711"/>
              <a:gd name="connsiteY330" fmla="*/ 705197 h 4080530"/>
              <a:gd name="connsiteX331" fmla="*/ 1548180 w 2078711"/>
              <a:gd name="connsiteY331" fmla="*/ 664166 h 4080530"/>
              <a:gd name="connsiteX332" fmla="*/ 1554042 w 2078711"/>
              <a:gd name="connsiteY332" fmla="*/ 646581 h 4080530"/>
              <a:gd name="connsiteX333" fmla="*/ 1559903 w 2078711"/>
              <a:gd name="connsiteY333" fmla="*/ 623135 h 4080530"/>
              <a:gd name="connsiteX334" fmla="*/ 1565765 w 2078711"/>
              <a:gd name="connsiteY334" fmla="*/ 541074 h 4080530"/>
              <a:gd name="connsiteX335" fmla="*/ 1571626 w 2078711"/>
              <a:gd name="connsiteY335" fmla="*/ 523489 h 4080530"/>
              <a:gd name="connsiteX336" fmla="*/ 1583350 w 2078711"/>
              <a:gd name="connsiteY336" fmla="*/ 429704 h 4080530"/>
              <a:gd name="connsiteX337" fmla="*/ 1577488 w 2078711"/>
              <a:gd name="connsiteY337" fmla="*/ 347643 h 4080530"/>
              <a:gd name="connsiteX338" fmla="*/ 1565765 w 2078711"/>
              <a:gd name="connsiteY338" fmla="*/ 300750 h 4080530"/>
              <a:gd name="connsiteX339" fmla="*/ 1559903 w 2078711"/>
              <a:gd name="connsiteY339" fmla="*/ 89735 h 4080530"/>
              <a:gd name="connsiteX340" fmla="*/ 1554042 w 2078711"/>
              <a:gd name="connsiteY340" fmla="*/ 72150 h 4080530"/>
              <a:gd name="connsiteX341" fmla="*/ 1505496 w 2078711"/>
              <a:gd name="connsiteY341" fmla="*/ 77963 h 4080530"/>
              <a:gd name="connsiteX342" fmla="*/ 1493773 w 2078711"/>
              <a:gd name="connsiteY342" fmla="*/ 47854 h 4080530"/>
              <a:gd name="connsiteX343" fmla="*/ 1471980 w 2078711"/>
              <a:gd name="connsiteY343" fmla="*/ 1812 h 4080530"/>
              <a:gd name="connsiteX0" fmla="*/ 1471980 w 2078711"/>
              <a:gd name="connsiteY0" fmla="*/ 1812 h 4080530"/>
              <a:gd name="connsiteX1" fmla="*/ 1466119 w 2078711"/>
              <a:gd name="connsiteY1" fmla="*/ 36981 h 4080530"/>
              <a:gd name="connsiteX2" fmla="*/ 1419226 w 2078711"/>
              <a:gd name="connsiteY2" fmla="*/ 78012 h 4080530"/>
              <a:gd name="connsiteX3" fmla="*/ 1401642 w 2078711"/>
              <a:gd name="connsiteY3" fmla="*/ 89735 h 4080530"/>
              <a:gd name="connsiteX4" fmla="*/ 1358957 w 2078711"/>
              <a:gd name="connsiteY4" fmla="*/ 96447 h 4080530"/>
              <a:gd name="connsiteX5" fmla="*/ 1343075 w 2078711"/>
              <a:gd name="connsiteY5" fmla="*/ 182717 h 4080530"/>
              <a:gd name="connsiteX6" fmla="*/ 1342224 w 2078711"/>
              <a:gd name="connsiteY6" fmla="*/ 206163 h 4080530"/>
              <a:gd name="connsiteX7" fmla="*/ 1343026 w 2078711"/>
              <a:gd name="connsiteY7" fmla="*/ 236274 h 4080530"/>
              <a:gd name="connsiteX8" fmla="*/ 1325442 w 2078711"/>
              <a:gd name="connsiteY8" fmla="*/ 294889 h 4080530"/>
              <a:gd name="connsiteX9" fmla="*/ 1319580 w 2078711"/>
              <a:gd name="connsiteY9" fmla="*/ 312474 h 4080530"/>
              <a:gd name="connsiteX10" fmla="*/ 1307857 w 2078711"/>
              <a:gd name="connsiteY10" fmla="*/ 330058 h 4080530"/>
              <a:gd name="connsiteX11" fmla="*/ 1290273 w 2078711"/>
              <a:gd name="connsiteY11" fmla="*/ 382812 h 4080530"/>
              <a:gd name="connsiteX12" fmla="*/ 1284411 w 2078711"/>
              <a:gd name="connsiteY12" fmla="*/ 400397 h 4080530"/>
              <a:gd name="connsiteX13" fmla="*/ 1278550 w 2078711"/>
              <a:gd name="connsiteY13" fmla="*/ 423843 h 4080530"/>
              <a:gd name="connsiteX14" fmla="*/ 1272688 w 2078711"/>
              <a:gd name="connsiteY14" fmla="*/ 576243 h 4080530"/>
              <a:gd name="connsiteX15" fmla="*/ 1260965 w 2078711"/>
              <a:gd name="connsiteY15" fmla="*/ 634858 h 4080530"/>
              <a:gd name="connsiteX16" fmla="*/ 1249242 w 2078711"/>
              <a:gd name="connsiteY16" fmla="*/ 875181 h 4080530"/>
              <a:gd name="connsiteX17" fmla="*/ 1243380 w 2078711"/>
              <a:gd name="connsiteY17" fmla="*/ 892766 h 4080530"/>
              <a:gd name="connsiteX18" fmla="*/ 1237519 w 2078711"/>
              <a:gd name="connsiteY18" fmla="*/ 968966 h 4080530"/>
              <a:gd name="connsiteX19" fmla="*/ 1231657 w 2078711"/>
              <a:gd name="connsiteY19" fmla="*/ 998274 h 4080530"/>
              <a:gd name="connsiteX20" fmla="*/ 1225796 w 2078711"/>
              <a:gd name="connsiteY20" fmla="*/ 1039304 h 4080530"/>
              <a:gd name="connsiteX21" fmla="*/ 1214073 w 2078711"/>
              <a:gd name="connsiteY21" fmla="*/ 1109643 h 4080530"/>
              <a:gd name="connsiteX22" fmla="*/ 1208211 w 2078711"/>
              <a:gd name="connsiteY22" fmla="*/ 1133089 h 4080530"/>
              <a:gd name="connsiteX23" fmla="*/ 1196488 w 2078711"/>
              <a:gd name="connsiteY23" fmla="*/ 1168258 h 4080530"/>
              <a:gd name="connsiteX24" fmla="*/ 1190626 w 2078711"/>
              <a:gd name="connsiteY24" fmla="*/ 1185843 h 4080530"/>
              <a:gd name="connsiteX25" fmla="*/ 1178903 w 2078711"/>
              <a:gd name="connsiteY25" fmla="*/ 1232735 h 4080530"/>
              <a:gd name="connsiteX26" fmla="*/ 1173042 w 2078711"/>
              <a:gd name="connsiteY26" fmla="*/ 1262043 h 4080530"/>
              <a:gd name="connsiteX27" fmla="*/ 1161319 w 2078711"/>
              <a:gd name="connsiteY27" fmla="*/ 1338243 h 4080530"/>
              <a:gd name="connsiteX28" fmla="*/ 1149596 w 2078711"/>
              <a:gd name="connsiteY28" fmla="*/ 1455474 h 4080530"/>
              <a:gd name="connsiteX29" fmla="*/ 1143734 w 2078711"/>
              <a:gd name="connsiteY29" fmla="*/ 1484781 h 4080530"/>
              <a:gd name="connsiteX30" fmla="*/ 1137873 w 2078711"/>
              <a:gd name="connsiteY30" fmla="*/ 1525812 h 4080530"/>
              <a:gd name="connsiteX31" fmla="*/ 1126150 w 2078711"/>
              <a:gd name="connsiteY31" fmla="*/ 1560981 h 4080530"/>
              <a:gd name="connsiteX32" fmla="*/ 1120288 w 2078711"/>
              <a:gd name="connsiteY32" fmla="*/ 1590289 h 4080530"/>
              <a:gd name="connsiteX33" fmla="*/ 1108565 w 2078711"/>
              <a:gd name="connsiteY33" fmla="*/ 1625458 h 4080530"/>
              <a:gd name="connsiteX34" fmla="*/ 1096842 w 2078711"/>
              <a:gd name="connsiteY34" fmla="*/ 1678212 h 4080530"/>
              <a:gd name="connsiteX35" fmla="*/ 1085119 w 2078711"/>
              <a:gd name="connsiteY35" fmla="*/ 1695797 h 4080530"/>
              <a:gd name="connsiteX36" fmla="*/ 1073396 w 2078711"/>
              <a:gd name="connsiteY36" fmla="*/ 1748550 h 4080530"/>
              <a:gd name="connsiteX37" fmla="*/ 1061673 w 2078711"/>
              <a:gd name="connsiteY37" fmla="*/ 1783720 h 4080530"/>
              <a:gd name="connsiteX38" fmla="*/ 1055811 w 2078711"/>
              <a:gd name="connsiteY38" fmla="*/ 1801304 h 4080530"/>
              <a:gd name="connsiteX39" fmla="*/ 1044088 w 2078711"/>
              <a:gd name="connsiteY39" fmla="*/ 1818889 h 4080530"/>
              <a:gd name="connsiteX40" fmla="*/ 1038226 w 2078711"/>
              <a:gd name="connsiteY40" fmla="*/ 1842335 h 4080530"/>
              <a:gd name="connsiteX41" fmla="*/ 1032365 w 2078711"/>
              <a:gd name="connsiteY41" fmla="*/ 1859920 h 4080530"/>
              <a:gd name="connsiteX42" fmla="*/ 1026503 w 2078711"/>
              <a:gd name="connsiteY42" fmla="*/ 1912674 h 4080530"/>
              <a:gd name="connsiteX43" fmla="*/ 1020642 w 2078711"/>
              <a:gd name="connsiteY43" fmla="*/ 2053350 h 4080530"/>
              <a:gd name="connsiteX44" fmla="*/ 1014780 w 2078711"/>
              <a:gd name="connsiteY44" fmla="*/ 2076797 h 4080530"/>
              <a:gd name="connsiteX45" fmla="*/ 1008919 w 2078711"/>
              <a:gd name="connsiteY45" fmla="*/ 2106104 h 4080530"/>
              <a:gd name="connsiteX46" fmla="*/ 997196 w 2078711"/>
              <a:gd name="connsiteY46" fmla="*/ 2182304 h 4080530"/>
              <a:gd name="connsiteX47" fmla="*/ 985473 w 2078711"/>
              <a:gd name="connsiteY47" fmla="*/ 2217474 h 4080530"/>
              <a:gd name="connsiteX48" fmla="*/ 979611 w 2078711"/>
              <a:gd name="connsiteY48" fmla="*/ 2252643 h 4080530"/>
              <a:gd name="connsiteX49" fmla="*/ 956165 w 2078711"/>
              <a:gd name="connsiteY49" fmla="*/ 2293674 h 4080530"/>
              <a:gd name="connsiteX50" fmla="*/ 944442 w 2078711"/>
              <a:gd name="connsiteY50" fmla="*/ 2328843 h 4080530"/>
              <a:gd name="connsiteX51" fmla="*/ 938580 w 2078711"/>
              <a:gd name="connsiteY51" fmla="*/ 2346427 h 4080530"/>
              <a:gd name="connsiteX52" fmla="*/ 932719 w 2078711"/>
              <a:gd name="connsiteY52" fmla="*/ 2364012 h 4080530"/>
              <a:gd name="connsiteX53" fmla="*/ 909273 w 2078711"/>
              <a:gd name="connsiteY53" fmla="*/ 2405043 h 4080530"/>
              <a:gd name="connsiteX54" fmla="*/ 897550 w 2078711"/>
              <a:gd name="connsiteY54" fmla="*/ 2422627 h 4080530"/>
              <a:gd name="connsiteX55" fmla="*/ 891688 w 2078711"/>
              <a:gd name="connsiteY55" fmla="*/ 2440212 h 4080530"/>
              <a:gd name="connsiteX56" fmla="*/ 868242 w 2078711"/>
              <a:gd name="connsiteY56" fmla="*/ 2475381 h 4080530"/>
              <a:gd name="connsiteX57" fmla="*/ 844796 w 2078711"/>
              <a:gd name="connsiteY57" fmla="*/ 2522274 h 4080530"/>
              <a:gd name="connsiteX58" fmla="*/ 827211 w 2078711"/>
              <a:gd name="connsiteY58" fmla="*/ 2563304 h 4080530"/>
              <a:gd name="connsiteX59" fmla="*/ 821350 w 2078711"/>
              <a:gd name="connsiteY59" fmla="*/ 2580889 h 4080530"/>
              <a:gd name="connsiteX60" fmla="*/ 809626 w 2078711"/>
              <a:gd name="connsiteY60" fmla="*/ 2592612 h 4080530"/>
              <a:gd name="connsiteX61" fmla="*/ 797903 w 2078711"/>
              <a:gd name="connsiteY61" fmla="*/ 2610197 h 4080530"/>
              <a:gd name="connsiteX62" fmla="*/ 774457 w 2078711"/>
              <a:gd name="connsiteY62" fmla="*/ 2639504 h 4080530"/>
              <a:gd name="connsiteX63" fmla="*/ 756873 w 2078711"/>
              <a:gd name="connsiteY63" fmla="*/ 2680535 h 4080530"/>
              <a:gd name="connsiteX64" fmla="*/ 721703 w 2078711"/>
              <a:gd name="connsiteY64" fmla="*/ 2703981 h 4080530"/>
              <a:gd name="connsiteX65" fmla="*/ 704119 w 2078711"/>
              <a:gd name="connsiteY65" fmla="*/ 2715704 h 4080530"/>
              <a:gd name="connsiteX66" fmla="*/ 686534 w 2078711"/>
              <a:gd name="connsiteY66" fmla="*/ 2727427 h 4080530"/>
              <a:gd name="connsiteX67" fmla="*/ 668950 w 2078711"/>
              <a:gd name="connsiteY67" fmla="*/ 2733289 h 4080530"/>
              <a:gd name="connsiteX68" fmla="*/ 633780 w 2078711"/>
              <a:gd name="connsiteY68" fmla="*/ 2750874 h 4080530"/>
              <a:gd name="connsiteX69" fmla="*/ 581026 w 2078711"/>
              <a:gd name="connsiteY69" fmla="*/ 2756735 h 4080530"/>
              <a:gd name="connsiteX70" fmla="*/ 534134 w 2078711"/>
              <a:gd name="connsiteY70" fmla="*/ 2762597 h 4080530"/>
              <a:gd name="connsiteX71" fmla="*/ 493103 w 2078711"/>
              <a:gd name="connsiteY71" fmla="*/ 2774320 h 4080530"/>
              <a:gd name="connsiteX72" fmla="*/ 475519 w 2078711"/>
              <a:gd name="connsiteY72" fmla="*/ 2780181 h 4080530"/>
              <a:gd name="connsiteX73" fmla="*/ 416903 w 2078711"/>
              <a:gd name="connsiteY73" fmla="*/ 2786043 h 4080530"/>
              <a:gd name="connsiteX74" fmla="*/ 317257 w 2078711"/>
              <a:gd name="connsiteY74" fmla="*/ 2780181 h 4080530"/>
              <a:gd name="connsiteX75" fmla="*/ 282088 w 2078711"/>
              <a:gd name="connsiteY75" fmla="*/ 2768458 h 4080530"/>
              <a:gd name="connsiteX76" fmla="*/ 258642 w 2078711"/>
              <a:gd name="connsiteY76" fmla="*/ 2762597 h 4080530"/>
              <a:gd name="connsiteX77" fmla="*/ 241057 w 2078711"/>
              <a:gd name="connsiteY77" fmla="*/ 2750874 h 4080530"/>
              <a:gd name="connsiteX78" fmla="*/ 217611 w 2078711"/>
              <a:gd name="connsiteY78" fmla="*/ 2745012 h 4080530"/>
              <a:gd name="connsiteX79" fmla="*/ 200026 w 2078711"/>
              <a:gd name="connsiteY79" fmla="*/ 2739150 h 4080530"/>
              <a:gd name="connsiteX80" fmla="*/ 205888 w 2078711"/>
              <a:gd name="connsiteY80" fmla="*/ 2762597 h 4080530"/>
              <a:gd name="connsiteX81" fmla="*/ 211750 w 2078711"/>
              <a:gd name="connsiteY81" fmla="*/ 2780181 h 4080530"/>
              <a:gd name="connsiteX82" fmla="*/ 205888 w 2078711"/>
              <a:gd name="connsiteY82" fmla="*/ 2844658 h 4080530"/>
              <a:gd name="connsiteX83" fmla="*/ 176580 w 2078711"/>
              <a:gd name="connsiteY83" fmla="*/ 2873966 h 4080530"/>
              <a:gd name="connsiteX84" fmla="*/ 141411 w 2078711"/>
              <a:gd name="connsiteY84" fmla="*/ 2885689 h 4080530"/>
              <a:gd name="connsiteX85" fmla="*/ 106242 w 2078711"/>
              <a:gd name="connsiteY85" fmla="*/ 2897412 h 4080530"/>
              <a:gd name="connsiteX86" fmla="*/ 88657 w 2078711"/>
              <a:gd name="connsiteY86" fmla="*/ 2903274 h 4080530"/>
              <a:gd name="connsiteX87" fmla="*/ 71073 w 2078711"/>
              <a:gd name="connsiteY87" fmla="*/ 2914997 h 4080530"/>
              <a:gd name="connsiteX88" fmla="*/ 112103 w 2078711"/>
              <a:gd name="connsiteY88" fmla="*/ 2926720 h 4080530"/>
              <a:gd name="connsiteX89" fmla="*/ 205888 w 2078711"/>
              <a:gd name="connsiteY89" fmla="*/ 2938443 h 4080530"/>
              <a:gd name="connsiteX90" fmla="*/ 235196 w 2078711"/>
              <a:gd name="connsiteY90" fmla="*/ 2944304 h 4080530"/>
              <a:gd name="connsiteX91" fmla="*/ 463796 w 2078711"/>
              <a:gd name="connsiteY91" fmla="*/ 2956027 h 4080530"/>
              <a:gd name="connsiteX92" fmla="*/ 498965 w 2078711"/>
              <a:gd name="connsiteY92" fmla="*/ 2961889 h 4080530"/>
              <a:gd name="connsiteX93" fmla="*/ 610334 w 2078711"/>
              <a:gd name="connsiteY93" fmla="*/ 2950166 h 4080530"/>
              <a:gd name="connsiteX94" fmla="*/ 598611 w 2078711"/>
              <a:gd name="connsiteY94" fmla="*/ 2973612 h 4080530"/>
              <a:gd name="connsiteX95" fmla="*/ 586888 w 2078711"/>
              <a:gd name="connsiteY95" fmla="*/ 2991197 h 4080530"/>
              <a:gd name="connsiteX96" fmla="*/ 569303 w 2078711"/>
              <a:gd name="connsiteY96" fmla="*/ 3026366 h 4080530"/>
              <a:gd name="connsiteX97" fmla="*/ 557580 w 2078711"/>
              <a:gd name="connsiteY97" fmla="*/ 3061535 h 4080530"/>
              <a:gd name="connsiteX98" fmla="*/ 551719 w 2078711"/>
              <a:gd name="connsiteY98" fmla="*/ 3079120 h 4080530"/>
              <a:gd name="connsiteX99" fmla="*/ 539996 w 2078711"/>
              <a:gd name="connsiteY99" fmla="*/ 3096704 h 4080530"/>
              <a:gd name="connsiteX100" fmla="*/ 516550 w 2078711"/>
              <a:gd name="connsiteY100" fmla="*/ 3131874 h 4080530"/>
              <a:gd name="connsiteX101" fmla="*/ 510688 w 2078711"/>
              <a:gd name="connsiteY101" fmla="*/ 3155320 h 4080530"/>
              <a:gd name="connsiteX102" fmla="*/ 481380 w 2078711"/>
              <a:gd name="connsiteY102" fmla="*/ 3190489 h 4080530"/>
              <a:gd name="connsiteX103" fmla="*/ 457934 w 2078711"/>
              <a:gd name="connsiteY103" fmla="*/ 3225658 h 4080530"/>
              <a:gd name="connsiteX104" fmla="*/ 446211 w 2078711"/>
              <a:gd name="connsiteY104" fmla="*/ 3243243 h 4080530"/>
              <a:gd name="connsiteX105" fmla="*/ 393457 w 2078711"/>
              <a:gd name="connsiteY105" fmla="*/ 3290135 h 4080530"/>
              <a:gd name="connsiteX106" fmla="*/ 375873 w 2078711"/>
              <a:gd name="connsiteY106" fmla="*/ 3295997 h 4080530"/>
              <a:gd name="connsiteX107" fmla="*/ 352426 w 2078711"/>
              <a:gd name="connsiteY107" fmla="*/ 3313581 h 4080530"/>
              <a:gd name="connsiteX108" fmla="*/ 334842 w 2078711"/>
              <a:gd name="connsiteY108" fmla="*/ 3325304 h 4080530"/>
              <a:gd name="connsiteX109" fmla="*/ 305534 w 2078711"/>
              <a:gd name="connsiteY109" fmla="*/ 3354612 h 4080530"/>
              <a:gd name="connsiteX110" fmla="*/ 299673 w 2078711"/>
              <a:gd name="connsiteY110" fmla="*/ 3372197 h 4080530"/>
              <a:gd name="connsiteX111" fmla="*/ 311396 w 2078711"/>
              <a:gd name="connsiteY111" fmla="*/ 3389781 h 4080530"/>
              <a:gd name="connsiteX112" fmla="*/ 340703 w 2078711"/>
              <a:gd name="connsiteY112" fmla="*/ 3430812 h 4080530"/>
              <a:gd name="connsiteX113" fmla="*/ 317257 w 2078711"/>
              <a:gd name="connsiteY113" fmla="*/ 3465981 h 4080530"/>
              <a:gd name="connsiteX114" fmla="*/ 293811 w 2078711"/>
              <a:gd name="connsiteY114" fmla="*/ 3501150 h 4080530"/>
              <a:gd name="connsiteX115" fmla="*/ 276226 w 2078711"/>
              <a:gd name="connsiteY115" fmla="*/ 3530458 h 4080530"/>
              <a:gd name="connsiteX116" fmla="*/ 270365 w 2078711"/>
              <a:gd name="connsiteY116" fmla="*/ 3548043 h 4080530"/>
              <a:gd name="connsiteX117" fmla="*/ 246919 w 2078711"/>
              <a:gd name="connsiteY117" fmla="*/ 3583212 h 4080530"/>
              <a:gd name="connsiteX118" fmla="*/ 241057 w 2078711"/>
              <a:gd name="connsiteY118" fmla="*/ 3600797 h 4080530"/>
              <a:gd name="connsiteX119" fmla="*/ 223473 w 2078711"/>
              <a:gd name="connsiteY119" fmla="*/ 3618381 h 4080530"/>
              <a:gd name="connsiteX120" fmla="*/ 217611 w 2078711"/>
              <a:gd name="connsiteY120" fmla="*/ 3635966 h 4080530"/>
              <a:gd name="connsiteX121" fmla="*/ 205888 w 2078711"/>
              <a:gd name="connsiteY121" fmla="*/ 3653550 h 4080530"/>
              <a:gd name="connsiteX122" fmla="*/ 200026 w 2078711"/>
              <a:gd name="connsiteY122" fmla="*/ 3676997 h 4080530"/>
              <a:gd name="connsiteX123" fmla="*/ 164857 w 2078711"/>
              <a:gd name="connsiteY123" fmla="*/ 3712166 h 4080530"/>
              <a:gd name="connsiteX124" fmla="*/ 141411 w 2078711"/>
              <a:gd name="connsiteY124" fmla="*/ 3741474 h 4080530"/>
              <a:gd name="connsiteX125" fmla="*/ 82796 w 2078711"/>
              <a:gd name="connsiteY125" fmla="*/ 3759058 h 4080530"/>
              <a:gd name="connsiteX126" fmla="*/ 59350 w 2078711"/>
              <a:gd name="connsiteY126" fmla="*/ 3770781 h 4080530"/>
              <a:gd name="connsiteX127" fmla="*/ 24180 w 2078711"/>
              <a:gd name="connsiteY127" fmla="*/ 3782504 h 4080530"/>
              <a:gd name="connsiteX128" fmla="*/ 6596 w 2078711"/>
              <a:gd name="connsiteY128" fmla="*/ 3794227 h 4080530"/>
              <a:gd name="connsiteX129" fmla="*/ 123826 w 2078711"/>
              <a:gd name="connsiteY129" fmla="*/ 3794227 h 4080530"/>
              <a:gd name="connsiteX130" fmla="*/ 147273 w 2078711"/>
              <a:gd name="connsiteY130" fmla="*/ 3788366 h 4080530"/>
              <a:gd name="connsiteX131" fmla="*/ 182442 w 2078711"/>
              <a:gd name="connsiteY131" fmla="*/ 3776643 h 4080530"/>
              <a:gd name="connsiteX132" fmla="*/ 164857 w 2078711"/>
              <a:gd name="connsiteY132" fmla="*/ 3788366 h 4080530"/>
              <a:gd name="connsiteX133" fmla="*/ 141411 w 2078711"/>
              <a:gd name="connsiteY133" fmla="*/ 3823535 h 4080530"/>
              <a:gd name="connsiteX134" fmla="*/ 129688 w 2078711"/>
              <a:gd name="connsiteY134" fmla="*/ 3841120 h 4080530"/>
              <a:gd name="connsiteX135" fmla="*/ 117965 w 2078711"/>
              <a:gd name="connsiteY135" fmla="*/ 3864566 h 4080530"/>
              <a:gd name="connsiteX136" fmla="*/ 106242 w 2078711"/>
              <a:gd name="connsiteY136" fmla="*/ 3882150 h 4080530"/>
              <a:gd name="connsiteX137" fmla="*/ 76934 w 2078711"/>
              <a:gd name="connsiteY137" fmla="*/ 3934904 h 4080530"/>
              <a:gd name="connsiteX138" fmla="*/ 53488 w 2078711"/>
              <a:gd name="connsiteY138" fmla="*/ 3970074 h 4080530"/>
              <a:gd name="connsiteX139" fmla="*/ 30042 w 2078711"/>
              <a:gd name="connsiteY139" fmla="*/ 4005243 h 4080530"/>
              <a:gd name="connsiteX140" fmla="*/ 18319 w 2078711"/>
              <a:gd name="connsiteY140" fmla="*/ 4022827 h 4080530"/>
              <a:gd name="connsiteX141" fmla="*/ 71073 w 2078711"/>
              <a:gd name="connsiteY141" fmla="*/ 3981797 h 4080530"/>
              <a:gd name="connsiteX142" fmla="*/ 88657 w 2078711"/>
              <a:gd name="connsiteY142" fmla="*/ 3970074 h 4080530"/>
              <a:gd name="connsiteX143" fmla="*/ 82796 w 2078711"/>
              <a:gd name="connsiteY143" fmla="*/ 3993520 h 4080530"/>
              <a:gd name="connsiteX144" fmla="*/ 76934 w 2078711"/>
              <a:gd name="connsiteY144" fmla="*/ 4011104 h 4080530"/>
              <a:gd name="connsiteX145" fmla="*/ 71073 w 2078711"/>
              <a:gd name="connsiteY145" fmla="*/ 4040412 h 4080530"/>
              <a:gd name="connsiteX146" fmla="*/ 76934 w 2078711"/>
              <a:gd name="connsiteY146" fmla="*/ 4069720 h 4080530"/>
              <a:gd name="connsiteX147" fmla="*/ 112103 w 2078711"/>
              <a:gd name="connsiteY147" fmla="*/ 4046274 h 4080530"/>
              <a:gd name="connsiteX148" fmla="*/ 123826 w 2078711"/>
              <a:gd name="connsiteY148" fmla="*/ 4034550 h 4080530"/>
              <a:gd name="connsiteX149" fmla="*/ 147273 w 2078711"/>
              <a:gd name="connsiteY149" fmla="*/ 4022827 h 4080530"/>
              <a:gd name="connsiteX150" fmla="*/ 182442 w 2078711"/>
              <a:gd name="connsiteY150" fmla="*/ 3999381 h 4080530"/>
              <a:gd name="connsiteX151" fmla="*/ 194165 w 2078711"/>
              <a:gd name="connsiteY151" fmla="*/ 3981797 h 4080530"/>
              <a:gd name="connsiteX152" fmla="*/ 211750 w 2078711"/>
              <a:gd name="connsiteY152" fmla="*/ 3964212 h 4080530"/>
              <a:gd name="connsiteX153" fmla="*/ 241057 w 2078711"/>
              <a:gd name="connsiteY153" fmla="*/ 3911458 h 4080530"/>
              <a:gd name="connsiteX154" fmla="*/ 258642 w 2078711"/>
              <a:gd name="connsiteY154" fmla="*/ 3893874 h 4080530"/>
              <a:gd name="connsiteX155" fmla="*/ 282088 w 2078711"/>
              <a:gd name="connsiteY155" fmla="*/ 3858704 h 4080530"/>
              <a:gd name="connsiteX156" fmla="*/ 305534 w 2078711"/>
              <a:gd name="connsiteY156" fmla="*/ 3823535 h 4080530"/>
              <a:gd name="connsiteX157" fmla="*/ 328980 w 2078711"/>
              <a:gd name="connsiteY157" fmla="*/ 3788366 h 4080530"/>
              <a:gd name="connsiteX158" fmla="*/ 346565 w 2078711"/>
              <a:gd name="connsiteY158" fmla="*/ 3770781 h 4080530"/>
              <a:gd name="connsiteX159" fmla="*/ 358288 w 2078711"/>
              <a:gd name="connsiteY159" fmla="*/ 3735612 h 4080530"/>
              <a:gd name="connsiteX160" fmla="*/ 375873 w 2078711"/>
              <a:gd name="connsiteY160" fmla="*/ 3718027 h 4080530"/>
              <a:gd name="connsiteX161" fmla="*/ 399319 w 2078711"/>
              <a:gd name="connsiteY161" fmla="*/ 3682858 h 4080530"/>
              <a:gd name="connsiteX162" fmla="*/ 416903 w 2078711"/>
              <a:gd name="connsiteY162" fmla="*/ 3665274 h 4080530"/>
              <a:gd name="connsiteX163" fmla="*/ 440350 w 2078711"/>
              <a:gd name="connsiteY163" fmla="*/ 3630104 h 4080530"/>
              <a:gd name="connsiteX164" fmla="*/ 452073 w 2078711"/>
              <a:gd name="connsiteY164" fmla="*/ 3612520 h 4080530"/>
              <a:gd name="connsiteX165" fmla="*/ 463796 w 2078711"/>
              <a:gd name="connsiteY165" fmla="*/ 3594935 h 4080530"/>
              <a:gd name="connsiteX166" fmla="*/ 481380 w 2078711"/>
              <a:gd name="connsiteY166" fmla="*/ 3583212 h 4080530"/>
              <a:gd name="connsiteX167" fmla="*/ 510688 w 2078711"/>
              <a:gd name="connsiteY167" fmla="*/ 3530458 h 4080530"/>
              <a:gd name="connsiteX168" fmla="*/ 522411 w 2078711"/>
              <a:gd name="connsiteY168" fmla="*/ 3512874 h 4080530"/>
              <a:gd name="connsiteX169" fmla="*/ 545857 w 2078711"/>
              <a:gd name="connsiteY169" fmla="*/ 3483566 h 4080530"/>
              <a:gd name="connsiteX170" fmla="*/ 551719 w 2078711"/>
              <a:gd name="connsiteY170" fmla="*/ 3465981 h 4080530"/>
              <a:gd name="connsiteX171" fmla="*/ 563442 w 2078711"/>
              <a:gd name="connsiteY171" fmla="*/ 3448397 h 4080530"/>
              <a:gd name="connsiteX172" fmla="*/ 575165 w 2078711"/>
              <a:gd name="connsiteY172" fmla="*/ 3424950 h 4080530"/>
              <a:gd name="connsiteX173" fmla="*/ 598611 w 2078711"/>
              <a:gd name="connsiteY173" fmla="*/ 3389781 h 4080530"/>
              <a:gd name="connsiteX174" fmla="*/ 604473 w 2078711"/>
              <a:gd name="connsiteY174" fmla="*/ 3372197 h 4080530"/>
              <a:gd name="connsiteX175" fmla="*/ 627919 w 2078711"/>
              <a:gd name="connsiteY175" fmla="*/ 3337027 h 4080530"/>
              <a:gd name="connsiteX176" fmla="*/ 639642 w 2078711"/>
              <a:gd name="connsiteY176" fmla="*/ 3319443 h 4080530"/>
              <a:gd name="connsiteX177" fmla="*/ 668950 w 2078711"/>
              <a:gd name="connsiteY177" fmla="*/ 3284274 h 4080530"/>
              <a:gd name="connsiteX178" fmla="*/ 674811 w 2078711"/>
              <a:gd name="connsiteY178" fmla="*/ 3266689 h 4080530"/>
              <a:gd name="connsiteX179" fmla="*/ 698257 w 2078711"/>
              <a:gd name="connsiteY179" fmla="*/ 3231520 h 4080530"/>
              <a:gd name="connsiteX180" fmla="*/ 715842 w 2078711"/>
              <a:gd name="connsiteY180" fmla="*/ 3196350 h 4080530"/>
              <a:gd name="connsiteX181" fmla="*/ 739288 w 2078711"/>
              <a:gd name="connsiteY181" fmla="*/ 3161181 h 4080530"/>
              <a:gd name="connsiteX182" fmla="*/ 745150 w 2078711"/>
              <a:gd name="connsiteY182" fmla="*/ 3143597 h 4080530"/>
              <a:gd name="connsiteX183" fmla="*/ 756873 w 2078711"/>
              <a:gd name="connsiteY183" fmla="*/ 3120150 h 4080530"/>
              <a:gd name="connsiteX184" fmla="*/ 780319 w 2078711"/>
              <a:gd name="connsiteY184" fmla="*/ 3084981 h 4080530"/>
              <a:gd name="connsiteX185" fmla="*/ 803765 w 2078711"/>
              <a:gd name="connsiteY185" fmla="*/ 3043950 h 4080530"/>
              <a:gd name="connsiteX186" fmla="*/ 815488 w 2078711"/>
              <a:gd name="connsiteY186" fmla="*/ 3008781 h 4080530"/>
              <a:gd name="connsiteX187" fmla="*/ 821350 w 2078711"/>
              <a:gd name="connsiteY187" fmla="*/ 2985335 h 4080530"/>
              <a:gd name="connsiteX188" fmla="*/ 838934 w 2078711"/>
              <a:gd name="connsiteY188" fmla="*/ 2967750 h 4080530"/>
              <a:gd name="connsiteX189" fmla="*/ 844796 w 2078711"/>
              <a:gd name="connsiteY189" fmla="*/ 2950166 h 4080530"/>
              <a:gd name="connsiteX190" fmla="*/ 874103 w 2078711"/>
              <a:gd name="connsiteY190" fmla="*/ 2914997 h 4080530"/>
              <a:gd name="connsiteX191" fmla="*/ 891688 w 2078711"/>
              <a:gd name="connsiteY191" fmla="*/ 2903274 h 4080530"/>
              <a:gd name="connsiteX192" fmla="*/ 915134 w 2078711"/>
              <a:gd name="connsiteY192" fmla="*/ 2897412 h 4080530"/>
              <a:gd name="connsiteX193" fmla="*/ 950303 w 2078711"/>
              <a:gd name="connsiteY193" fmla="*/ 2914997 h 4080530"/>
              <a:gd name="connsiteX194" fmla="*/ 985473 w 2078711"/>
              <a:gd name="connsiteY194" fmla="*/ 2967750 h 4080530"/>
              <a:gd name="connsiteX195" fmla="*/ 997196 w 2078711"/>
              <a:gd name="connsiteY195" fmla="*/ 2985335 h 4080530"/>
              <a:gd name="connsiteX196" fmla="*/ 1014780 w 2078711"/>
              <a:gd name="connsiteY196" fmla="*/ 2991197 h 4080530"/>
              <a:gd name="connsiteX197" fmla="*/ 1044088 w 2078711"/>
              <a:gd name="connsiteY197" fmla="*/ 3020504 h 4080530"/>
              <a:gd name="connsiteX198" fmla="*/ 1079257 w 2078711"/>
              <a:gd name="connsiteY198" fmla="*/ 3055674 h 4080530"/>
              <a:gd name="connsiteX199" fmla="*/ 1096842 w 2078711"/>
              <a:gd name="connsiteY199" fmla="*/ 3079120 h 4080530"/>
              <a:gd name="connsiteX200" fmla="*/ 1126150 w 2078711"/>
              <a:gd name="connsiteY200" fmla="*/ 3108427 h 4080530"/>
              <a:gd name="connsiteX201" fmla="*/ 1173042 w 2078711"/>
              <a:gd name="connsiteY201" fmla="*/ 3161181 h 4080530"/>
              <a:gd name="connsiteX202" fmla="*/ 1196488 w 2078711"/>
              <a:gd name="connsiteY202" fmla="*/ 3184627 h 4080530"/>
              <a:gd name="connsiteX203" fmla="*/ 1249242 w 2078711"/>
              <a:gd name="connsiteY203" fmla="*/ 3219797 h 4080530"/>
              <a:gd name="connsiteX204" fmla="*/ 1266826 w 2078711"/>
              <a:gd name="connsiteY204" fmla="*/ 3231520 h 4080530"/>
              <a:gd name="connsiteX205" fmla="*/ 1313719 w 2078711"/>
              <a:gd name="connsiteY205" fmla="*/ 3278412 h 4080530"/>
              <a:gd name="connsiteX206" fmla="*/ 1348888 w 2078711"/>
              <a:gd name="connsiteY206" fmla="*/ 3307720 h 4080530"/>
              <a:gd name="connsiteX207" fmla="*/ 1366473 w 2078711"/>
              <a:gd name="connsiteY207" fmla="*/ 3313581 h 4080530"/>
              <a:gd name="connsiteX208" fmla="*/ 1378196 w 2078711"/>
              <a:gd name="connsiteY208" fmla="*/ 3331166 h 4080530"/>
              <a:gd name="connsiteX209" fmla="*/ 1413365 w 2078711"/>
              <a:gd name="connsiteY209" fmla="*/ 3354612 h 4080530"/>
              <a:gd name="connsiteX210" fmla="*/ 1430950 w 2078711"/>
              <a:gd name="connsiteY210" fmla="*/ 3366335 h 4080530"/>
              <a:gd name="connsiteX211" fmla="*/ 1466119 w 2078711"/>
              <a:gd name="connsiteY211" fmla="*/ 3395643 h 4080530"/>
              <a:gd name="connsiteX212" fmla="*/ 1483703 w 2078711"/>
              <a:gd name="connsiteY212" fmla="*/ 3419089 h 4080530"/>
              <a:gd name="connsiteX213" fmla="*/ 1501288 w 2078711"/>
              <a:gd name="connsiteY213" fmla="*/ 3424950 h 4080530"/>
              <a:gd name="connsiteX214" fmla="*/ 1518873 w 2078711"/>
              <a:gd name="connsiteY214" fmla="*/ 3436674 h 4080530"/>
              <a:gd name="connsiteX215" fmla="*/ 1548180 w 2078711"/>
              <a:gd name="connsiteY215" fmla="*/ 3471843 h 4080530"/>
              <a:gd name="connsiteX216" fmla="*/ 1565765 w 2078711"/>
              <a:gd name="connsiteY216" fmla="*/ 3483566 h 4080530"/>
              <a:gd name="connsiteX217" fmla="*/ 1595073 w 2078711"/>
              <a:gd name="connsiteY217" fmla="*/ 3512874 h 4080530"/>
              <a:gd name="connsiteX218" fmla="*/ 1612657 w 2078711"/>
              <a:gd name="connsiteY218" fmla="*/ 3524597 h 4080530"/>
              <a:gd name="connsiteX219" fmla="*/ 1630242 w 2078711"/>
              <a:gd name="connsiteY219" fmla="*/ 3542181 h 4080530"/>
              <a:gd name="connsiteX220" fmla="*/ 1665411 w 2078711"/>
              <a:gd name="connsiteY220" fmla="*/ 3565627 h 4080530"/>
              <a:gd name="connsiteX221" fmla="*/ 1682996 w 2078711"/>
              <a:gd name="connsiteY221" fmla="*/ 3577350 h 4080530"/>
              <a:gd name="connsiteX222" fmla="*/ 1712303 w 2078711"/>
              <a:gd name="connsiteY222" fmla="*/ 3594935 h 4080530"/>
              <a:gd name="connsiteX223" fmla="*/ 1747473 w 2078711"/>
              <a:gd name="connsiteY223" fmla="*/ 3618381 h 4080530"/>
              <a:gd name="connsiteX224" fmla="*/ 1765057 w 2078711"/>
              <a:gd name="connsiteY224" fmla="*/ 3630104 h 4080530"/>
              <a:gd name="connsiteX225" fmla="*/ 1782642 w 2078711"/>
              <a:gd name="connsiteY225" fmla="*/ 3635966 h 4080530"/>
              <a:gd name="connsiteX226" fmla="*/ 1823673 w 2078711"/>
              <a:gd name="connsiteY226" fmla="*/ 3653550 h 4080530"/>
              <a:gd name="connsiteX227" fmla="*/ 1852980 w 2078711"/>
              <a:gd name="connsiteY227" fmla="*/ 3671135 h 4080530"/>
              <a:gd name="connsiteX228" fmla="*/ 1894011 w 2078711"/>
              <a:gd name="connsiteY228" fmla="*/ 3694581 h 4080530"/>
              <a:gd name="connsiteX229" fmla="*/ 1911596 w 2078711"/>
              <a:gd name="connsiteY229" fmla="*/ 3700443 h 4080530"/>
              <a:gd name="connsiteX230" fmla="*/ 1946765 w 2078711"/>
              <a:gd name="connsiteY230" fmla="*/ 3723889 h 4080530"/>
              <a:gd name="connsiteX231" fmla="*/ 1987796 w 2078711"/>
              <a:gd name="connsiteY231" fmla="*/ 3735612 h 4080530"/>
              <a:gd name="connsiteX232" fmla="*/ 2022965 w 2078711"/>
              <a:gd name="connsiteY232" fmla="*/ 3764920 h 4080530"/>
              <a:gd name="connsiteX233" fmla="*/ 2017103 w 2078711"/>
              <a:gd name="connsiteY233" fmla="*/ 3747335 h 4080530"/>
              <a:gd name="connsiteX234" fmla="*/ 2011242 w 2078711"/>
              <a:gd name="connsiteY234" fmla="*/ 3723889 h 4080530"/>
              <a:gd name="connsiteX235" fmla="*/ 1993657 w 2078711"/>
              <a:gd name="connsiteY235" fmla="*/ 3706304 h 4080530"/>
              <a:gd name="connsiteX236" fmla="*/ 2011242 w 2078711"/>
              <a:gd name="connsiteY236" fmla="*/ 3712166 h 4080530"/>
              <a:gd name="connsiteX237" fmla="*/ 2034688 w 2078711"/>
              <a:gd name="connsiteY237" fmla="*/ 3718027 h 4080530"/>
              <a:gd name="connsiteX238" fmla="*/ 2052273 w 2078711"/>
              <a:gd name="connsiteY238" fmla="*/ 3723889 h 4080530"/>
              <a:gd name="connsiteX239" fmla="*/ 2034688 w 2078711"/>
              <a:gd name="connsiteY239" fmla="*/ 3712166 h 4080530"/>
              <a:gd name="connsiteX240" fmla="*/ 2017103 w 2078711"/>
              <a:gd name="connsiteY240" fmla="*/ 3694581 h 4080530"/>
              <a:gd name="connsiteX241" fmla="*/ 2058134 w 2078711"/>
              <a:gd name="connsiteY241" fmla="*/ 3688720 h 4080530"/>
              <a:gd name="connsiteX242" fmla="*/ 2075719 w 2078711"/>
              <a:gd name="connsiteY242" fmla="*/ 3682858 h 4080530"/>
              <a:gd name="connsiteX243" fmla="*/ 2069857 w 2078711"/>
              <a:gd name="connsiteY243" fmla="*/ 3659412 h 4080530"/>
              <a:gd name="connsiteX244" fmla="*/ 2046411 w 2078711"/>
              <a:gd name="connsiteY244" fmla="*/ 3624243 h 4080530"/>
              <a:gd name="connsiteX245" fmla="*/ 2034688 w 2078711"/>
              <a:gd name="connsiteY245" fmla="*/ 3606658 h 4080530"/>
              <a:gd name="connsiteX246" fmla="*/ 2017103 w 2078711"/>
              <a:gd name="connsiteY246" fmla="*/ 3600797 h 4080530"/>
              <a:gd name="connsiteX247" fmla="*/ 1999519 w 2078711"/>
              <a:gd name="connsiteY247" fmla="*/ 3589074 h 4080530"/>
              <a:gd name="connsiteX248" fmla="*/ 1981934 w 2078711"/>
              <a:gd name="connsiteY248" fmla="*/ 3583212 h 4080530"/>
              <a:gd name="connsiteX249" fmla="*/ 1952626 w 2078711"/>
              <a:gd name="connsiteY249" fmla="*/ 3553904 h 4080530"/>
              <a:gd name="connsiteX250" fmla="*/ 1935042 w 2078711"/>
              <a:gd name="connsiteY250" fmla="*/ 3542181 h 4080530"/>
              <a:gd name="connsiteX251" fmla="*/ 1917457 w 2078711"/>
              <a:gd name="connsiteY251" fmla="*/ 3524597 h 4080530"/>
              <a:gd name="connsiteX252" fmla="*/ 1899873 w 2078711"/>
              <a:gd name="connsiteY252" fmla="*/ 3518735 h 4080530"/>
              <a:gd name="connsiteX253" fmla="*/ 1864703 w 2078711"/>
              <a:gd name="connsiteY253" fmla="*/ 3495289 h 4080530"/>
              <a:gd name="connsiteX254" fmla="*/ 1864703 w 2078711"/>
              <a:gd name="connsiteY254" fmla="*/ 3495289 h 4080530"/>
              <a:gd name="connsiteX255" fmla="*/ 1847119 w 2078711"/>
              <a:gd name="connsiteY255" fmla="*/ 3477704 h 4080530"/>
              <a:gd name="connsiteX256" fmla="*/ 1811950 w 2078711"/>
              <a:gd name="connsiteY256" fmla="*/ 3454258 h 4080530"/>
              <a:gd name="connsiteX257" fmla="*/ 1782642 w 2078711"/>
              <a:gd name="connsiteY257" fmla="*/ 3430812 h 4080530"/>
              <a:gd name="connsiteX258" fmla="*/ 1753334 w 2078711"/>
              <a:gd name="connsiteY258" fmla="*/ 3407366 h 4080530"/>
              <a:gd name="connsiteX259" fmla="*/ 1741611 w 2078711"/>
              <a:gd name="connsiteY259" fmla="*/ 3389781 h 4080530"/>
              <a:gd name="connsiteX260" fmla="*/ 1677134 w 2078711"/>
              <a:gd name="connsiteY260" fmla="*/ 3354612 h 4080530"/>
              <a:gd name="connsiteX261" fmla="*/ 1647826 w 2078711"/>
              <a:gd name="connsiteY261" fmla="*/ 3331166 h 4080530"/>
              <a:gd name="connsiteX262" fmla="*/ 1630242 w 2078711"/>
              <a:gd name="connsiteY262" fmla="*/ 3319443 h 4080530"/>
              <a:gd name="connsiteX263" fmla="*/ 1600934 w 2078711"/>
              <a:gd name="connsiteY263" fmla="*/ 3290135 h 4080530"/>
              <a:gd name="connsiteX264" fmla="*/ 1565765 w 2078711"/>
              <a:gd name="connsiteY264" fmla="*/ 3260827 h 4080530"/>
              <a:gd name="connsiteX265" fmla="*/ 1530596 w 2078711"/>
              <a:gd name="connsiteY265" fmla="*/ 3225658 h 4080530"/>
              <a:gd name="connsiteX266" fmla="*/ 1518873 w 2078711"/>
              <a:gd name="connsiteY266" fmla="*/ 3208074 h 4080530"/>
              <a:gd name="connsiteX267" fmla="*/ 1501288 w 2078711"/>
              <a:gd name="connsiteY267" fmla="*/ 3202212 h 4080530"/>
              <a:gd name="connsiteX268" fmla="*/ 1483703 w 2078711"/>
              <a:gd name="connsiteY268" fmla="*/ 3184627 h 4080530"/>
              <a:gd name="connsiteX269" fmla="*/ 1460257 w 2078711"/>
              <a:gd name="connsiteY269" fmla="*/ 3167043 h 4080530"/>
              <a:gd name="connsiteX270" fmla="*/ 1430950 w 2078711"/>
              <a:gd name="connsiteY270" fmla="*/ 3143597 h 4080530"/>
              <a:gd name="connsiteX271" fmla="*/ 1407503 w 2078711"/>
              <a:gd name="connsiteY271" fmla="*/ 3120150 h 4080530"/>
              <a:gd name="connsiteX272" fmla="*/ 1378196 w 2078711"/>
              <a:gd name="connsiteY272" fmla="*/ 3084981 h 4080530"/>
              <a:gd name="connsiteX273" fmla="*/ 1360611 w 2078711"/>
              <a:gd name="connsiteY273" fmla="*/ 3079120 h 4080530"/>
              <a:gd name="connsiteX274" fmla="*/ 1343026 w 2078711"/>
              <a:gd name="connsiteY274" fmla="*/ 3049812 h 4080530"/>
              <a:gd name="connsiteX275" fmla="*/ 1337165 w 2078711"/>
              <a:gd name="connsiteY275" fmla="*/ 3032227 h 4080530"/>
              <a:gd name="connsiteX276" fmla="*/ 1325442 w 2078711"/>
              <a:gd name="connsiteY276" fmla="*/ 3014643 h 4080530"/>
              <a:gd name="connsiteX277" fmla="*/ 1319580 w 2078711"/>
              <a:gd name="connsiteY277" fmla="*/ 2991197 h 4080530"/>
              <a:gd name="connsiteX278" fmla="*/ 1284411 w 2078711"/>
              <a:gd name="connsiteY278" fmla="*/ 2932581 h 4080530"/>
              <a:gd name="connsiteX279" fmla="*/ 1260965 w 2078711"/>
              <a:gd name="connsiteY279" fmla="*/ 2897412 h 4080530"/>
              <a:gd name="connsiteX280" fmla="*/ 1249242 w 2078711"/>
              <a:gd name="connsiteY280" fmla="*/ 2879827 h 4080530"/>
              <a:gd name="connsiteX281" fmla="*/ 1231657 w 2078711"/>
              <a:gd name="connsiteY281" fmla="*/ 2862243 h 4080530"/>
              <a:gd name="connsiteX282" fmla="*/ 1219934 w 2078711"/>
              <a:gd name="connsiteY282" fmla="*/ 2838797 h 4080530"/>
              <a:gd name="connsiteX283" fmla="*/ 1214073 w 2078711"/>
              <a:gd name="connsiteY283" fmla="*/ 2815350 h 4080530"/>
              <a:gd name="connsiteX284" fmla="*/ 1202350 w 2078711"/>
              <a:gd name="connsiteY284" fmla="*/ 2797766 h 4080530"/>
              <a:gd name="connsiteX285" fmla="*/ 1196488 w 2078711"/>
              <a:gd name="connsiteY285" fmla="*/ 2780181 h 4080530"/>
              <a:gd name="connsiteX286" fmla="*/ 1173042 w 2078711"/>
              <a:gd name="connsiteY286" fmla="*/ 2745012 h 4080530"/>
              <a:gd name="connsiteX287" fmla="*/ 1167180 w 2078711"/>
              <a:gd name="connsiteY287" fmla="*/ 2721566 h 4080530"/>
              <a:gd name="connsiteX288" fmla="*/ 1155457 w 2078711"/>
              <a:gd name="connsiteY288" fmla="*/ 2680535 h 4080530"/>
              <a:gd name="connsiteX289" fmla="*/ 1149596 w 2078711"/>
              <a:gd name="connsiteY289" fmla="*/ 2645366 h 4080530"/>
              <a:gd name="connsiteX290" fmla="*/ 1155457 w 2078711"/>
              <a:gd name="connsiteY290" fmla="*/ 2545720 h 4080530"/>
              <a:gd name="connsiteX291" fmla="*/ 1167180 w 2078711"/>
              <a:gd name="connsiteY291" fmla="*/ 2522274 h 4080530"/>
              <a:gd name="connsiteX292" fmla="*/ 1173042 w 2078711"/>
              <a:gd name="connsiteY292" fmla="*/ 2487104 h 4080530"/>
              <a:gd name="connsiteX293" fmla="*/ 1184765 w 2078711"/>
              <a:gd name="connsiteY293" fmla="*/ 2451935 h 4080530"/>
              <a:gd name="connsiteX294" fmla="*/ 1196488 w 2078711"/>
              <a:gd name="connsiteY294" fmla="*/ 2416766 h 4080530"/>
              <a:gd name="connsiteX295" fmla="*/ 1208211 w 2078711"/>
              <a:gd name="connsiteY295" fmla="*/ 2399181 h 4080530"/>
              <a:gd name="connsiteX296" fmla="*/ 1225796 w 2078711"/>
              <a:gd name="connsiteY296" fmla="*/ 2364012 h 4080530"/>
              <a:gd name="connsiteX297" fmla="*/ 1243380 w 2078711"/>
              <a:gd name="connsiteY297" fmla="*/ 2311258 h 4080530"/>
              <a:gd name="connsiteX298" fmla="*/ 1249242 w 2078711"/>
              <a:gd name="connsiteY298" fmla="*/ 2293674 h 4080530"/>
              <a:gd name="connsiteX299" fmla="*/ 1255103 w 2078711"/>
              <a:gd name="connsiteY299" fmla="*/ 2270227 h 4080530"/>
              <a:gd name="connsiteX300" fmla="*/ 1266826 w 2078711"/>
              <a:gd name="connsiteY300" fmla="*/ 2229197 h 4080530"/>
              <a:gd name="connsiteX301" fmla="*/ 1272688 w 2078711"/>
              <a:gd name="connsiteY301" fmla="*/ 2170581 h 4080530"/>
              <a:gd name="connsiteX302" fmla="*/ 1284411 w 2078711"/>
              <a:gd name="connsiteY302" fmla="*/ 2129550 h 4080530"/>
              <a:gd name="connsiteX303" fmla="*/ 1290273 w 2078711"/>
              <a:gd name="connsiteY303" fmla="*/ 2100243 h 4080530"/>
              <a:gd name="connsiteX304" fmla="*/ 1307857 w 2078711"/>
              <a:gd name="connsiteY304" fmla="*/ 1906812 h 4080530"/>
              <a:gd name="connsiteX305" fmla="*/ 1313719 w 2078711"/>
              <a:gd name="connsiteY305" fmla="*/ 1883366 h 4080530"/>
              <a:gd name="connsiteX306" fmla="*/ 1319580 w 2078711"/>
              <a:gd name="connsiteY306" fmla="*/ 1854058 h 4080530"/>
              <a:gd name="connsiteX307" fmla="*/ 1325442 w 2078711"/>
              <a:gd name="connsiteY307" fmla="*/ 1836474 h 4080530"/>
              <a:gd name="connsiteX308" fmla="*/ 1331303 w 2078711"/>
              <a:gd name="connsiteY308" fmla="*/ 1813027 h 4080530"/>
              <a:gd name="connsiteX309" fmla="*/ 1348888 w 2078711"/>
              <a:gd name="connsiteY309" fmla="*/ 1754412 h 4080530"/>
              <a:gd name="connsiteX310" fmla="*/ 1354750 w 2078711"/>
              <a:gd name="connsiteY310" fmla="*/ 1719243 h 4080530"/>
              <a:gd name="connsiteX311" fmla="*/ 1366473 w 2078711"/>
              <a:gd name="connsiteY311" fmla="*/ 1672350 h 4080530"/>
              <a:gd name="connsiteX312" fmla="*/ 1372334 w 2078711"/>
              <a:gd name="connsiteY312" fmla="*/ 1637181 h 4080530"/>
              <a:gd name="connsiteX313" fmla="*/ 1384057 w 2078711"/>
              <a:gd name="connsiteY313" fmla="*/ 1578566 h 4080530"/>
              <a:gd name="connsiteX314" fmla="*/ 1389919 w 2078711"/>
              <a:gd name="connsiteY314" fmla="*/ 1537535 h 4080530"/>
              <a:gd name="connsiteX315" fmla="*/ 1395780 w 2078711"/>
              <a:gd name="connsiteY315" fmla="*/ 1519950 h 4080530"/>
              <a:gd name="connsiteX316" fmla="*/ 1401642 w 2078711"/>
              <a:gd name="connsiteY316" fmla="*/ 1496504 h 4080530"/>
              <a:gd name="connsiteX317" fmla="*/ 1413365 w 2078711"/>
              <a:gd name="connsiteY317" fmla="*/ 1449612 h 4080530"/>
              <a:gd name="connsiteX318" fmla="*/ 1419226 w 2078711"/>
              <a:gd name="connsiteY318" fmla="*/ 1390997 h 4080530"/>
              <a:gd name="connsiteX319" fmla="*/ 1436811 w 2078711"/>
              <a:gd name="connsiteY319" fmla="*/ 1297212 h 4080530"/>
              <a:gd name="connsiteX320" fmla="*/ 1448534 w 2078711"/>
              <a:gd name="connsiteY320" fmla="*/ 1232735 h 4080530"/>
              <a:gd name="connsiteX321" fmla="*/ 1460257 w 2078711"/>
              <a:gd name="connsiteY321" fmla="*/ 1197566 h 4080530"/>
              <a:gd name="connsiteX322" fmla="*/ 1471980 w 2078711"/>
              <a:gd name="connsiteY322" fmla="*/ 1097920 h 4080530"/>
              <a:gd name="connsiteX323" fmla="*/ 1483703 w 2078711"/>
              <a:gd name="connsiteY323" fmla="*/ 1062750 h 4080530"/>
              <a:gd name="connsiteX324" fmla="*/ 1489565 w 2078711"/>
              <a:gd name="connsiteY324" fmla="*/ 1009997 h 4080530"/>
              <a:gd name="connsiteX325" fmla="*/ 1501288 w 2078711"/>
              <a:gd name="connsiteY325" fmla="*/ 974827 h 4080530"/>
              <a:gd name="connsiteX326" fmla="*/ 1513011 w 2078711"/>
              <a:gd name="connsiteY326" fmla="*/ 916212 h 4080530"/>
              <a:gd name="connsiteX327" fmla="*/ 1518873 w 2078711"/>
              <a:gd name="connsiteY327" fmla="*/ 886904 h 4080530"/>
              <a:gd name="connsiteX328" fmla="*/ 1524734 w 2078711"/>
              <a:gd name="connsiteY328" fmla="*/ 822427 h 4080530"/>
              <a:gd name="connsiteX329" fmla="*/ 1530596 w 2078711"/>
              <a:gd name="connsiteY329" fmla="*/ 787258 h 4080530"/>
              <a:gd name="connsiteX330" fmla="*/ 1542319 w 2078711"/>
              <a:gd name="connsiteY330" fmla="*/ 705197 h 4080530"/>
              <a:gd name="connsiteX331" fmla="*/ 1548180 w 2078711"/>
              <a:gd name="connsiteY331" fmla="*/ 664166 h 4080530"/>
              <a:gd name="connsiteX332" fmla="*/ 1554042 w 2078711"/>
              <a:gd name="connsiteY332" fmla="*/ 646581 h 4080530"/>
              <a:gd name="connsiteX333" fmla="*/ 1559903 w 2078711"/>
              <a:gd name="connsiteY333" fmla="*/ 623135 h 4080530"/>
              <a:gd name="connsiteX334" fmla="*/ 1565765 w 2078711"/>
              <a:gd name="connsiteY334" fmla="*/ 541074 h 4080530"/>
              <a:gd name="connsiteX335" fmla="*/ 1571626 w 2078711"/>
              <a:gd name="connsiteY335" fmla="*/ 523489 h 4080530"/>
              <a:gd name="connsiteX336" fmla="*/ 1583350 w 2078711"/>
              <a:gd name="connsiteY336" fmla="*/ 429704 h 4080530"/>
              <a:gd name="connsiteX337" fmla="*/ 1577488 w 2078711"/>
              <a:gd name="connsiteY337" fmla="*/ 347643 h 4080530"/>
              <a:gd name="connsiteX338" fmla="*/ 1565765 w 2078711"/>
              <a:gd name="connsiteY338" fmla="*/ 300750 h 4080530"/>
              <a:gd name="connsiteX339" fmla="*/ 1559903 w 2078711"/>
              <a:gd name="connsiteY339" fmla="*/ 89735 h 4080530"/>
              <a:gd name="connsiteX340" fmla="*/ 1544022 w 2078711"/>
              <a:gd name="connsiteY340" fmla="*/ 92191 h 4080530"/>
              <a:gd name="connsiteX341" fmla="*/ 1505496 w 2078711"/>
              <a:gd name="connsiteY341" fmla="*/ 77963 h 4080530"/>
              <a:gd name="connsiteX342" fmla="*/ 1493773 w 2078711"/>
              <a:gd name="connsiteY342" fmla="*/ 47854 h 4080530"/>
              <a:gd name="connsiteX343" fmla="*/ 1471980 w 2078711"/>
              <a:gd name="connsiteY343" fmla="*/ 1812 h 4080530"/>
              <a:gd name="connsiteX0" fmla="*/ 1471980 w 2078711"/>
              <a:gd name="connsiteY0" fmla="*/ 2647 h 4081365"/>
              <a:gd name="connsiteX1" fmla="*/ 1466119 w 2078711"/>
              <a:gd name="connsiteY1" fmla="*/ 37816 h 4081365"/>
              <a:gd name="connsiteX2" fmla="*/ 1419226 w 2078711"/>
              <a:gd name="connsiteY2" fmla="*/ 78847 h 4081365"/>
              <a:gd name="connsiteX3" fmla="*/ 1401642 w 2078711"/>
              <a:gd name="connsiteY3" fmla="*/ 90570 h 4081365"/>
              <a:gd name="connsiteX4" fmla="*/ 1358957 w 2078711"/>
              <a:gd name="connsiteY4" fmla="*/ 97282 h 4081365"/>
              <a:gd name="connsiteX5" fmla="*/ 1343075 w 2078711"/>
              <a:gd name="connsiteY5" fmla="*/ 183552 h 4081365"/>
              <a:gd name="connsiteX6" fmla="*/ 1342224 w 2078711"/>
              <a:gd name="connsiteY6" fmla="*/ 206998 h 4081365"/>
              <a:gd name="connsiteX7" fmla="*/ 1343026 w 2078711"/>
              <a:gd name="connsiteY7" fmla="*/ 237109 h 4081365"/>
              <a:gd name="connsiteX8" fmla="*/ 1325442 w 2078711"/>
              <a:gd name="connsiteY8" fmla="*/ 295724 h 4081365"/>
              <a:gd name="connsiteX9" fmla="*/ 1319580 w 2078711"/>
              <a:gd name="connsiteY9" fmla="*/ 313309 h 4081365"/>
              <a:gd name="connsiteX10" fmla="*/ 1307857 w 2078711"/>
              <a:gd name="connsiteY10" fmla="*/ 330893 h 4081365"/>
              <a:gd name="connsiteX11" fmla="*/ 1290273 w 2078711"/>
              <a:gd name="connsiteY11" fmla="*/ 383647 h 4081365"/>
              <a:gd name="connsiteX12" fmla="*/ 1284411 w 2078711"/>
              <a:gd name="connsiteY12" fmla="*/ 401232 h 4081365"/>
              <a:gd name="connsiteX13" fmla="*/ 1278550 w 2078711"/>
              <a:gd name="connsiteY13" fmla="*/ 424678 h 4081365"/>
              <a:gd name="connsiteX14" fmla="*/ 1272688 w 2078711"/>
              <a:gd name="connsiteY14" fmla="*/ 577078 h 4081365"/>
              <a:gd name="connsiteX15" fmla="*/ 1260965 w 2078711"/>
              <a:gd name="connsiteY15" fmla="*/ 635693 h 4081365"/>
              <a:gd name="connsiteX16" fmla="*/ 1249242 w 2078711"/>
              <a:gd name="connsiteY16" fmla="*/ 876016 h 4081365"/>
              <a:gd name="connsiteX17" fmla="*/ 1243380 w 2078711"/>
              <a:gd name="connsiteY17" fmla="*/ 893601 h 4081365"/>
              <a:gd name="connsiteX18" fmla="*/ 1237519 w 2078711"/>
              <a:gd name="connsiteY18" fmla="*/ 969801 h 4081365"/>
              <a:gd name="connsiteX19" fmla="*/ 1231657 w 2078711"/>
              <a:gd name="connsiteY19" fmla="*/ 999109 h 4081365"/>
              <a:gd name="connsiteX20" fmla="*/ 1225796 w 2078711"/>
              <a:gd name="connsiteY20" fmla="*/ 1040139 h 4081365"/>
              <a:gd name="connsiteX21" fmla="*/ 1214073 w 2078711"/>
              <a:gd name="connsiteY21" fmla="*/ 1110478 h 4081365"/>
              <a:gd name="connsiteX22" fmla="*/ 1208211 w 2078711"/>
              <a:gd name="connsiteY22" fmla="*/ 1133924 h 4081365"/>
              <a:gd name="connsiteX23" fmla="*/ 1196488 w 2078711"/>
              <a:gd name="connsiteY23" fmla="*/ 1169093 h 4081365"/>
              <a:gd name="connsiteX24" fmla="*/ 1190626 w 2078711"/>
              <a:gd name="connsiteY24" fmla="*/ 1186678 h 4081365"/>
              <a:gd name="connsiteX25" fmla="*/ 1178903 w 2078711"/>
              <a:gd name="connsiteY25" fmla="*/ 1233570 h 4081365"/>
              <a:gd name="connsiteX26" fmla="*/ 1173042 w 2078711"/>
              <a:gd name="connsiteY26" fmla="*/ 1262878 h 4081365"/>
              <a:gd name="connsiteX27" fmla="*/ 1161319 w 2078711"/>
              <a:gd name="connsiteY27" fmla="*/ 1339078 h 4081365"/>
              <a:gd name="connsiteX28" fmla="*/ 1149596 w 2078711"/>
              <a:gd name="connsiteY28" fmla="*/ 1456309 h 4081365"/>
              <a:gd name="connsiteX29" fmla="*/ 1143734 w 2078711"/>
              <a:gd name="connsiteY29" fmla="*/ 1485616 h 4081365"/>
              <a:gd name="connsiteX30" fmla="*/ 1137873 w 2078711"/>
              <a:gd name="connsiteY30" fmla="*/ 1526647 h 4081365"/>
              <a:gd name="connsiteX31" fmla="*/ 1126150 w 2078711"/>
              <a:gd name="connsiteY31" fmla="*/ 1561816 h 4081365"/>
              <a:gd name="connsiteX32" fmla="*/ 1120288 w 2078711"/>
              <a:gd name="connsiteY32" fmla="*/ 1591124 h 4081365"/>
              <a:gd name="connsiteX33" fmla="*/ 1108565 w 2078711"/>
              <a:gd name="connsiteY33" fmla="*/ 1626293 h 4081365"/>
              <a:gd name="connsiteX34" fmla="*/ 1096842 w 2078711"/>
              <a:gd name="connsiteY34" fmla="*/ 1679047 h 4081365"/>
              <a:gd name="connsiteX35" fmla="*/ 1085119 w 2078711"/>
              <a:gd name="connsiteY35" fmla="*/ 1696632 h 4081365"/>
              <a:gd name="connsiteX36" fmla="*/ 1073396 w 2078711"/>
              <a:gd name="connsiteY36" fmla="*/ 1749385 h 4081365"/>
              <a:gd name="connsiteX37" fmla="*/ 1061673 w 2078711"/>
              <a:gd name="connsiteY37" fmla="*/ 1784555 h 4081365"/>
              <a:gd name="connsiteX38" fmla="*/ 1055811 w 2078711"/>
              <a:gd name="connsiteY38" fmla="*/ 1802139 h 4081365"/>
              <a:gd name="connsiteX39" fmla="*/ 1044088 w 2078711"/>
              <a:gd name="connsiteY39" fmla="*/ 1819724 h 4081365"/>
              <a:gd name="connsiteX40" fmla="*/ 1038226 w 2078711"/>
              <a:gd name="connsiteY40" fmla="*/ 1843170 h 4081365"/>
              <a:gd name="connsiteX41" fmla="*/ 1032365 w 2078711"/>
              <a:gd name="connsiteY41" fmla="*/ 1860755 h 4081365"/>
              <a:gd name="connsiteX42" fmla="*/ 1026503 w 2078711"/>
              <a:gd name="connsiteY42" fmla="*/ 1913509 h 4081365"/>
              <a:gd name="connsiteX43" fmla="*/ 1020642 w 2078711"/>
              <a:gd name="connsiteY43" fmla="*/ 2054185 h 4081365"/>
              <a:gd name="connsiteX44" fmla="*/ 1014780 w 2078711"/>
              <a:gd name="connsiteY44" fmla="*/ 2077632 h 4081365"/>
              <a:gd name="connsiteX45" fmla="*/ 1008919 w 2078711"/>
              <a:gd name="connsiteY45" fmla="*/ 2106939 h 4081365"/>
              <a:gd name="connsiteX46" fmla="*/ 997196 w 2078711"/>
              <a:gd name="connsiteY46" fmla="*/ 2183139 h 4081365"/>
              <a:gd name="connsiteX47" fmla="*/ 985473 w 2078711"/>
              <a:gd name="connsiteY47" fmla="*/ 2218309 h 4081365"/>
              <a:gd name="connsiteX48" fmla="*/ 979611 w 2078711"/>
              <a:gd name="connsiteY48" fmla="*/ 2253478 h 4081365"/>
              <a:gd name="connsiteX49" fmla="*/ 956165 w 2078711"/>
              <a:gd name="connsiteY49" fmla="*/ 2294509 h 4081365"/>
              <a:gd name="connsiteX50" fmla="*/ 944442 w 2078711"/>
              <a:gd name="connsiteY50" fmla="*/ 2329678 h 4081365"/>
              <a:gd name="connsiteX51" fmla="*/ 938580 w 2078711"/>
              <a:gd name="connsiteY51" fmla="*/ 2347262 h 4081365"/>
              <a:gd name="connsiteX52" fmla="*/ 932719 w 2078711"/>
              <a:gd name="connsiteY52" fmla="*/ 2364847 h 4081365"/>
              <a:gd name="connsiteX53" fmla="*/ 909273 w 2078711"/>
              <a:gd name="connsiteY53" fmla="*/ 2405878 h 4081365"/>
              <a:gd name="connsiteX54" fmla="*/ 897550 w 2078711"/>
              <a:gd name="connsiteY54" fmla="*/ 2423462 h 4081365"/>
              <a:gd name="connsiteX55" fmla="*/ 891688 w 2078711"/>
              <a:gd name="connsiteY55" fmla="*/ 2441047 h 4081365"/>
              <a:gd name="connsiteX56" fmla="*/ 868242 w 2078711"/>
              <a:gd name="connsiteY56" fmla="*/ 2476216 h 4081365"/>
              <a:gd name="connsiteX57" fmla="*/ 844796 w 2078711"/>
              <a:gd name="connsiteY57" fmla="*/ 2523109 h 4081365"/>
              <a:gd name="connsiteX58" fmla="*/ 827211 w 2078711"/>
              <a:gd name="connsiteY58" fmla="*/ 2564139 h 4081365"/>
              <a:gd name="connsiteX59" fmla="*/ 821350 w 2078711"/>
              <a:gd name="connsiteY59" fmla="*/ 2581724 h 4081365"/>
              <a:gd name="connsiteX60" fmla="*/ 809626 w 2078711"/>
              <a:gd name="connsiteY60" fmla="*/ 2593447 h 4081365"/>
              <a:gd name="connsiteX61" fmla="*/ 797903 w 2078711"/>
              <a:gd name="connsiteY61" fmla="*/ 2611032 h 4081365"/>
              <a:gd name="connsiteX62" fmla="*/ 774457 w 2078711"/>
              <a:gd name="connsiteY62" fmla="*/ 2640339 h 4081365"/>
              <a:gd name="connsiteX63" fmla="*/ 756873 w 2078711"/>
              <a:gd name="connsiteY63" fmla="*/ 2681370 h 4081365"/>
              <a:gd name="connsiteX64" fmla="*/ 721703 w 2078711"/>
              <a:gd name="connsiteY64" fmla="*/ 2704816 h 4081365"/>
              <a:gd name="connsiteX65" fmla="*/ 704119 w 2078711"/>
              <a:gd name="connsiteY65" fmla="*/ 2716539 h 4081365"/>
              <a:gd name="connsiteX66" fmla="*/ 686534 w 2078711"/>
              <a:gd name="connsiteY66" fmla="*/ 2728262 h 4081365"/>
              <a:gd name="connsiteX67" fmla="*/ 668950 w 2078711"/>
              <a:gd name="connsiteY67" fmla="*/ 2734124 h 4081365"/>
              <a:gd name="connsiteX68" fmla="*/ 633780 w 2078711"/>
              <a:gd name="connsiteY68" fmla="*/ 2751709 h 4081365"/>
              <a:gd name="connsiteX69" fmla="*/ 581026 w 2078711"/>
              <a:gd name="connsiteY69" fmla="*/ 2757570 h 4081365"/>
              <a:gd name="connsiteX70" fmla="*/ 534134 w 2078711"/>
              <a:gd name="connsiteY70" fmla="*/ 2763432 h 4081365"/>
              <a:gd name="connsiteX71" fmla="*/ 493103 w 2078711"/>
              <a:gd name="connsiteY71" fmla="*/ 2775155 h 4081365"/>
              <a:gd name="connsiteX72" fmla="*/ 475519 w 2078711"/>
              <a:gd name="connsiteY72" fmla="*/ 2781016 h 4081365"/>
              <a:gd name="connsiteX73" fmla="*/ 416903 w 2078711"/>
              <a:gd name="connsiteY73" fmla="*/ 2786878 h 4081365"/>
              <a:gd name="connsiteX74" fmla="*/ 317257 w 2078711"/>
              <a:gd name="connsiteY74" fmla="*/ 2781016 h 4081365"/>
              <a:gd name="connsiteX75" fmla="*/ 282088 w 2078711"/>
              <a:gd name="connsiteY75" fmla="*/ 2769293 h 4081365"/>
              <a:gd name="connsiteX76" fmla="*/ 258642 w 2078711"/>
              <a:gd name="connsiteY76" fmla="*/ 2763432 h 4081365"/>
              <a:gd name="connsiteX77" fmla="*/ 241057 w 2078711"/>
              <a:gd name="connsiteY77" fmla="*/ 2751709 h 4081365"/>
              <a:gd name="connsiteX78" fmla="*/ 217611 w 2078711"/>
              <a:gd name="connsiteY78" fmla="*/ 2745847 h 4081365"/>
              <a:gd name="connsiteX79" fmla="*/ 200026 w 2078711"/>
              <a:gd name="connsiteY79" fmla="*/ 2739985 h 4081365"/>
              <a:gd name="connsiteX80" fmla="*/ 205888 w 2078711"/>
              <a:gd name="connsiteY80" fmla="*/ 2763432 h 4081365"/>
              <a:gd name="connsiteX81" fmla="*/ 211750 w 2078711"/>
              <a:gd name="connsiteY81" fmla="*/ 2781016 h 4081365"/>
              <a:gd name="connsiteX82" fmla="*/ 205888 w 2078711"/>
              <a:gd name="connsiteY82" fmla="*/ 2845493 h 4081365"/>
              <a:gd name="connsiteX83" fmla="*/ 176580 w 2078711"/>
              <a:gd name="connsiteY83" fmla="*/ 2874801 h 4081365"/>
              <a:gd name="connsiteX84" fmla="*/ 141411 w 2078711"/>
              <a:gd name="connsiteY84" fmla="*/ 2886524 h 4081365"/>
              <a:gd name="connsiteX85" fmla="*/ 106242 w 2078711"/>
              <a:gd name="connsiteY85" fmla="*/ 2898247 h 4081365"/>
              <a:gd name="connsiteX86" fmla="*/ 88657 w 2078711"/>
              <a:gd name="connsiteY86" fmla="*/ 2904109 h 4081365"/>
              <a:gd name="connsiteX87" fmla="*/ 71073 w 2078711"/>
              <a:gd name="connsiteY87" fmla="*/ 2915832 h 4081365"/>
              <a:gd name="connsiteX88" fmla="*/ 112103 w 2078711"/>
              <a:gd name="connsiteY88" fmla="*/ 2927555 h 4081365"/>
              <a:gd name="connsiteX89" fmla="*/ 205888 w 2078711"/>
              <a:gd name="connsiteY89" fmla="*/ 2939278 h 4081365"/>
              <a:gd name="connsiteX90" fmla="*/ 235196 w 2078711"/>
              <a:gd name="connsiteY90" fmla="*/ 2945139 h 4081365"/>
              <a:gd name="connsiteX91" fmla="*/ 463796 w 2078711"/>
              <a:gd name="connsiteY91" fmla="*/ 2956862 h 4081365"/>
              <a:gd name="connsiteX92" fmla="*/ 498965 w 2078711"/>
              <a:gd name="connsiteY92" fmla="*/ 2962724 h 4081365"/>
              <a:gd name="connsiteX93" fmla="*/ 610334 w 2078711"/>
              <a:gd name="connsiteY93" fmla="*/ 2951001 h 4081365"/>
              <a:gd name="connsiteX94" fmla="*/ 598611 w 2078711"/>
              <a:gd name="connsiteY94" fmla="*/ 2974447 h 4081365"/>
              <a:gd name="connsiteX95" fmla="*/ 586888 w 2078711"/>
              <a:gd name="connsiteY95" fmla="*/ 2992032 h 4081365"/>
              <a:gd name="connsiteX96" fmla="*/ 569303 w 2078711"/>
              <a:gd name="connsiteY96" fmla="*/ 3027201 h 4081365"/>
              <a:gd name="connsiteX97" fmla="*/ 557580 w 2078711"/>
              <a:gd name="connsiteY97" fmla="*/ 3062370 h 4081365"/>
              <a:gd name="connsiteX98" fmla="*/ 551719 w 2078711"/>
              <a:gd name="connsiteY98" fmla="*/ 3079955 h 4081365"/>
              <a:gd name="connsiteX99" fmla="*/ 539996 w 2078711"/>
              <a:gd name="connsiteY99" fmla="*/ 3097539 h 4081365"/>
              <a:gd name="connsiteX100" fmla="*/ 516550 w 2078711"/>
              <a:gd name="connsiteY100" fmla="*/ 3132709 h 4081365"/>
              <a:gd name="connsiteX101" fmla="*/ 510688 w 2078711"/>
              <a:gd name="connsiteY101" fmla="*/ 3156155 h 4081365"/>
              <a:gd name="connsiteX102" fmla="*/ 481380 w 2078711"/>
              <a:gd name="connsiteY102" fmla="*/ 3191324 h 4081365"/>
              <a:gd name="connsiteX103" fmla="*/ 457934 w 2078711"/>
              <a:gd name="connsiteY103" fmla="*/ 3226493 h 4081365"/>
              <a:gd name="connsiteX104" fmla="*/ 446211 w 2078711"/>
              <a:gd name="connsiteY104" fmla="*/ 3244078 h 4081365"/>
              <a:gd name="connsiteX105" fmla="*/ 393457 w 2078711"/>
              <a:gd name="connsiteY105" fmla="*/ 3290970 h 4081365"/>
              <a:gd name="connsiteX106" fmla="*/ 375873 w 2078711"/>
              <a:gd name="connsiteY106" fmla="*/ 3296832 h 4081365"/>
              <a:gd name="connsiteX107" fmla="*/ 352426 w 2078711"/>
              <a:gd name="connsiteY107" fmla="*/ 3314416 h 4081365"/>
              <a:gd name="connsiteX108" fmla="*/ 334842 w 2078711"/>
              <a:gd name="connsiteY108" fmla="*/ 3326139 h 4081365"/>
              <a:gd name="connsiteX109" fmla="*/ 305534 w 2078711"/>
              <a:gd name="connsiteY109" fmla="*/ 3355447 h 4081365"/>
              <a:gd name="connsiteX110" fmla="*/ 299673 w 2078711"/>
              <a:gd name="connsiteY110" fmla="*/ 3373032 h 4081365"/>
              <a:gd name="connsiteX111" fmla="*/ 311396 w 2078711"/>
              <a:gd name="connsiteY111" fmla="*/ 3390616 h 4081365"/>
              <a:gd name="connsiteX112" fmla="*/ 340703 w 2078711"/>
              <a:gd name="connsiteY112" fmla="*/ 3431647 h 4081365"/>
              <a:gd name="connsiteX113" fmla="*/ 317257 w 2078711"/>
              <a:gd name="connsiteY113" fmla="*/ 3466816 h 4081365"/>
              <a:gd name="connsiteX114" fmla="*/ 293811 w 2078711"/>
              <a:gd name="connsiteY114" fmla="*/ 3501985 h 4081365"/>
              <a:gd name="connsiteX115" fmla="*/ 276226 w 2078711"/>
              <a:gd name="connsiteY115" fmla="*/ 3531293 h 4081365"/>
              <a:gd name="connsiteX116" fmla="*/ 270365 w 2078711"/>
              <a:gd name="connsiteY116" fmla="*/ 3548878 h 4081365"/>
              <a:gd name="connsiteX117" fmla="*/ 246919 w 2078711"/>
              <a:gd name="connsiteY117" fmla="*/ 3584047 h 4081365"/>
              <a:gd name="connsiteX118" fmla="*/ 241057 w 2078711"/>
              <a:gd name="connsiteY118" fmla="*/ 3601632 h 4081365"/>
              <a:gd name="connsiteX119" fmla="*/ 223473 w 2078711"/>
              <a:gd name="connsiteY119" fmla="*/ 3619216 h 4081365"/>
              <a:gd name="connsiteX120" fmla="*/ 217611 w 2078711"/>
              <a:gd name="connsiteY120" fmla="*/ 3636801 h 4081365"/>
              <a:gd name="connsiteX121" fmla="*/ 205888 w 2078711"/>
              <a:gd name="connsiteY121" fmla="*/ 3654385 h 4081365"/>
              <a:gd name="connsiteX122" fmla="*/ 200026 w 2078711"/>
              <a:gd name="connsiteY122" fmla="*/ 3677832 h 4081365"/>
              <a:gd name="connsiteX123" fmla="*/ 164857 w 2078711"/>
              <a:gd name="connsiteY123" fmla="*/ 3713001 h 4081365"/>
              <a:gd name="connsiteX124" fmla="*/ 141411 w 2078711"/>
              <a:gd name="connsiteY124" fmla="*/ 3742309 h 4081365"/>
              <a:gd name="connsiteX125" fmla="*/ 82796 w 2078711"/>
              <a:gd name="connsiteY125" fmla="*/ 3759893 h 4081365"/>
              <a:gd name="connsiteX126" fmla="*/ 59350 w 2078711"/>
              <a:gd name="connsiteY126" fmla="*/ 3771616 h 4081365"/>
              <a:gd name="connsiteX127" fmla="*/ 24180 w 2078711"/>
              <a:gd name="connsiteY127" fmla="*/ 3783339 h 4081365"/>
              <a:gd name="connsiteX128" fmla="*/ 6596 w 2078711"/>
              <a:gd name="connsiteY128" fmla="*/ 3795062 h 4081365"/>
              <a:gd name="connsiteX129" fmla="*/ 123826 w 2078711"/>
              <a:gd name="connsiteY129" fmla="*/ 3795062 h 4081365"/>
              <a:gd name="connsiteX130" fmla="*/ 147273 w 2078711"/>
              <a:gd name="connsiteY130" fmla="*/ 3789201 h 4081365"/>
              <a:gd name="connsiteX131" fmla="*/ 182442 w 2078711"/>
              <a:gd name="connsiteY131" fmla="*/ 3777478 h 4081365"/>
              <a:gd name="connsiteX132" fmla="*/ 164857 w 2078711"/>
              <a:gd name="connsiteY132" fmla="*/ 3789201 h 4081365"/>
              <a:gd name="connsiteX133" fmla="*/ 141411 w 2078711"/>
              <a:gd name="connsiteY133" fmla="*/ 3824370 h 4081365"/>
              <a:gd name="connsiteX134" fmla="*/ 129688 w 2078711"/>
              <a:gd name="connsiteY134" fmla="*/ 3841955 h 4081365"/>
              <a:gd name="connsiteX135" fmla="*/ 117965 w 2078711"/>
              <a:gd name="connsiteY135" fmla="*/ 3865401 h 4081365"/>
              <a:gd name="connsiteX136" fmla="*/ 106242 w 2078711"/>
              <a:gd name="connsiteY136" fmla="*/ 3882985 h 4081365"/>
              <a:gd name="connsiteX137" fmla="*/ 76934 w 2078711"/>
              <a:gd name="connsiteY137" fmla="*/ 3935739 h 4081365"/>
              <a:gd name="connsiteX138" fmla="*/ 53488 w 2078711"/>
              <a:gd name="connsiteY138" fmla="*/ 3970909 h 4081365"/>
              <a:gd name="connsiteX139" fmla="*/ 30042 w 2078711"/>
              <a:gd name="connsiteY139" fmla="*/ 4006078 h 4081365"/>
              <a:gd name="connsiteX140" fmla="*/ 18319 w 2078711"/>
              <a:gd name="connsiteY140" fmla="*/ 4023662 h 4081365"/>
              <a:gd name="connsiteX141" fmla="*/ 71073 w 2078711"/>
              <a:gd name="connsiteY141" fmla="*/ 3982632 h 4081365"/>
              <a:gd name="connsiteX142" fmla="*/ 88657 w 2078711"/>
              <a:gd name="connsiteY142" fmla="*/ 3970909 h 4081365"/>
              <a:gd name="connsiteX143" fmla="*/ 82796 w 2078711"/>
              <a:gd name="connsiteY143" fmla="*/ 3994355 h 4081365"/>
              <a:gd name="connsiteX144" fmla="*/ 76934 w 2078711"/>
              <a:gd name="connsiteY144" fmla="*/ 4011939 h 4081365"/>
              <a:gd name="connsiteX145" fmla="*/ 71073 w 2078711"/>
              <a:gd name="connsiteY145" fmla="*/ 4041247 h 4081365"/>
              <a:gd name="connsiteX146" fmla="*/ 76934 w 2078711"/>
              <a:gd name="connsiteY146" fmla="*/ 4070555 h 4081365"/>
              <a:gd name="connsiteX147" fmla="*/ 112103 w 2078711"/>
              <a:gd name="connsiteY147" fmla="*/ 4047109 h 4081365"/>
              <a:gd name="connsiteX148" fmla="*/ 123826 w 2078711"/>
              <a:gd name="connsiteY148" fmla="*/ 4035385 h 4081365"/>
              <a:gd name="connsiteX149" fmla="*/ 147273 w 2078711"/>
              <a:gd name="connsiteY149" fmla="*/ 4023662 h 4081365"/>
              <a:gd name="connsiteX150" fmla="*/ 182442 w 2078711"/>
              <a:gd name="connsiteY150" fmla="*/ 4000216 h 4081365"/>
              <a:gd name="connsiteX151" fmla="*/ 194165 w 2078711"/>
              <a:gd name="connsiteY151" fmla="*/ 3982632 h 4081365"/>
              <a:gd name="connsiteX152" fmla="*/ 211750 w 2078711"/>
              <a:gd name="connsiteY152" fmla="*/ 3965047 h 4081365"/>
              <a:gd name="connsiteX153" fmla="*/ 241057 w 2078711"/>
              <a:gd name="connsiteY153" fmla="*/ 3912293 h 4081365"/>
              <a:gd name="connsiteX154" fmla="*/ 258642 w 2078711"/>
              <a:gd name="connsiteY154" fmla="*/ 3894709 h 4081365"/>
              <a:gd name="connsiteX155" fmla="*/ 282088 w 2078711"/>
              <a:gd name="connsiteY155" fmla="*/ 3859539 h 4081365"/>
              <a:gd name="connsiteX156" fmla="*/ 305534 w 2078711"/>
              <a:gd name="connsiteY156" fmla="*/ 3824370 h 4081365"/>
              <a:gd name="connsiteX157" fmla="*/ 328980 w 2078711"/>
              <a:gd name="connsiteY157" fmla="*/ 3789201 h 4081365"/>
              <a:gd name="connsiteX158" fmla="*/ 346565 w 2078711"/>
              <a:gd name="connsiteY158" fmla="*/ 3771616 h 4081365"/>
              <a:gd name="connsiteX159" fmla="*/ 358288 w 2078711"/>
              <a:gd name="connsiteY159" fmla="*/ 3736447 h 4081365"/>
              <a:gd name="connsiteX160" fmla="*/ 375873 w 2078711"/>
              <a:gd name="connsiteY160" fmla="*/ 3718862 h 4081365"/>
              <a:gd name="connsiteX161" fmla="*/ 399319 w 2078711"/>
              <a:gd name="connsiteY161" fmla="*/ 3683693 h 4081365"/>
              <a:gd name="connsiteX162" fmla="*/ 416903 w 2078711"/>
              <a:gd name="connsiteY162" fmla="*/ 3666109 h 4081365"/>
              <a:gd name="connsiteX163" fmla="*/ 440350 w 2078711"/>
              <a:gd name="connsiteY163" fmla="*/ 3630939 h 4081365"/>
              <a:gd name="connsiteX164" fmla="*/ 452073 w 2078711"/>
              <a:gd name="connsiteY164" fmla="*/ 3613355 h 4081365"/>
              <a:gd name="connsiteX165" fmla="*/ 463796 w 2078711"/>
              <a:gd name="connsiteY165" fmla="*/ 3595770 h 4081365"/>
              <a:gd name="connsiteX166" fmla="*/ 481380 w 2078711"/>
              <a:gd name="connsiteY166" fmla="*/ 3584047 h 4081365"/>
              <a:gd name="connsiteX167" fmla="*/ 510688 w 2078711"/>
              <a:gd name="connsiteY167" fmla="*/ 3531293 h 4081365"/>
              <a:gd name="connsiteX168" fmla="*/ 522411 w 2078711"/>
              <a:gd name="connsiteY168" fmla="*/ 3513709 h 4081365"/>
              <a:gd name="connsiteX169" fmla="*/ 545857 w 2078711"/>
              <a:gd name="connsiteY169" fmla="*/ 3484401 h 4081365"/>
              <a:gd name="connsiteX170" fmla="*/ 551719 w 2078711"/>
              <a:gd name="connsiteY170" fmla="*/ 3466816 h 4081365"/>
              <a:gd name="connsiteX171" fmla="*/ 563442 w 2078711"/>
              <a:gd name="connsiteY171" fmla="*/ 3449232 h 4081365"/>
              <a:gd name="connsiteX172" fmla="*/ 575165 w 2078711"/>
              <a:gd name="connsiteY172" fmla="*/ 3425785 h 4081365"/>
              <a:gd name="connsiteX173" fmla="*/ 598611 w 2078711"/>
              <a:gd name="connsiteY173" fmla="*/ 3390616 h 4081365"/>
              <a:gd name="connsiteX174" fmla="*/ 604473 w 2078711"/>
              <a:gd name="connsiteY174" fmla="*/ 3373032 h 4081365"/>
              <a:gd name="connsiteX175" fmla="*/ 627919 w 2078711"/>
              <a:gd name="connsiteY175" fmla="*/ 3337862 h 4081365"/>
              <a:gd name="connsiteX176" fmla="*/ 639642 w 2078711"/>
              <a:gd name="connsiteY176" fmla="*/ 3320278 h 4081365"/>
              <a:gd name="connsiteX177" fmla="*/ 668950 w 2078711"/>
              <a:gd name="connsiteY177" fmla="*/ 3285109 h 4081365"/>
              <a:gd name="connsiteX178" fmla="*/ 674811 w 2078711"/>
              <a:gd name="connsiteY178" fmla="*/ 3267524 h 4081365"/>
              <a:gd name="connsiteX179" fmla="*/ 698257 w 2078711"/>
              <a:gd name="connsiteY179" fmla="*/ 3232355 h 4081365"/>
              <a:gd name="connsiteX180" fmla="*/ 715842 w 2078711"/>
              <a:gd name="connsiteY180" fmla="*/ 3197185 h 4081365"/>
              <a:gd name="connsiteX181" fmla="*/ 739288 w 2078711"/>
              <a:gd name="connsiteY181" fmla="*/ 3162016 h 4081365"/>
              <a:gd name="connsiteX182" fmla="*/ 745150 w 2078711"/>
              <a:gd name="connsiteY182" fmla="*/ 3144432 h 4081365"/>
              <a:gd name="connsiteX183" fmla="*/ 756873 w 2078711"/>
              <a:gd name="connsiteY183" fmla="*/ 3120985 h 4081365"/>
              <a:gd name="connsiteX184" fmla="*/ 780319 w 2078711"/>
              <a:gd name="connsiteY184" fmla="*/ 3085816 h 4081365"/>
              <a:gd name="connsiteX185" fmla="*/ 803765 w 2078711"/>
              <a:gd name="connsiteY185" fmla="*/ 3044785 h 4081365"/>
              <a:gd name="connsiteX186" fmla="*/ 815488 w 2078711"/>
              <a:gd name="connsiteY186" fmla="*/ 3009616 h 4081365"/>
              <a:gd name="connsiteX187" fmla="*/ 821350 w 2078711"/>
              <a:gd name="connsiteY187" fmla="*/ 2986170 h 4081365"/>
              <a:gd name="connsiteX188" fmla="*/ 838934 w 2078711"/>
              <a:gd name="connsiteY188" fmla="*/ 2968585 h 4081365"/>
              <a:gd name="connsiteX189" fmla="*/ 844796 w 2078711"/>
              <a:gd name="connsiteY189" fmla="*/ 2951001 h 4081365"/>
              <a:gd name="connsiteX190" fmla="*/ 874103 w 2078711"/>
              <a:gd name="connsiteY190" fmla="*/ 2915832 h 4081365"/>
              <a:gd name="connsiteX191" fmla="*/ 891688 w 2078711"/>
              <a:gd name="connsiteY191" fmla="*/ 2904109 h 4081365"/>
              <a:gd name="connsiteX192" fmla="*/ 915134 w 2078711"/>
              <a:gd name="connsiteY192" fmla="*/ 2898247 h 4081365"/>
              <a:gd name="connsiteX193" fmla="*/ 950303 w 2078711"/>
              <a:gd name="connsiteY193" fmla="*/ 2915832 h 4081365"/>
              <a:gd name="connsiteX194" fmla="*/ 985473 w 2078711"/>
              <a:gd name="connsiteY194" fmla="*/ 2968585 h 4081365"/>
              <a:gd name="connsiteX195" fmla="*/ 997196 w 2078711"/>
              <a:gd name="connsiteY195" fmla="*/ 2986170 h 4081365"/>
              <a:gd name="connsiteX196" fmla="*/ 1014780 w 2078711"/>
              <a:gd name="connsiteY196" fmla="*/ 2992032 h 4081365"/>
              <a:gd name="connsiteX197" fmla="*/ 1044088 w 2078711"/>
              <a:gd name="connsiteY197" fmla="*/ 3021339 h 4081365"/>
              <a:gd name="connsiteX198" fmla="*/ 1079257 w 2078711"/>
              <a:gd name="connsiteY198" fmla="*/ 3056509 h 4081365"/>
              <a:gd name="connsiteX199" fmla="*/ 1096842 w 2078711"/>
              <a:gd name="connsiteY199" fmla="*/ 3079955 h 4081365"/>
              <a:gd name="connsiteX200" fmla="*/ 1126150 w 2078711"/>
              <a:gd name="connsiteY200" fmla="*/ 3109262 h 4081365"/>
              <a:gd name="connsiteX201" fmla="*/ 1173042 w 2078711"/>
              <a:gd name="connsiteY201" fmla="*/ 3162016 h 4081365"/>
              <a:gd name="connsiteX202" fmla="*/ 1196488 w 2078711"/>
              <a:gd name="connsiteY202" fmla="*/ 3185462 h 4081365"/>
              <a:gd name="connsiteX203" fmla="*/ 1249242 w 2078711"/>
              <a:gd name="connsiteY203" fmla="*/ 3220632 h 4081365"/>
              <a:gd name="connsiteX204" fmla="*/ 1266826 w 2078711"/>
              <a:gd name="connsiteY204" fmla="*/ 3232355 h 4081365"/>
              <a:gd name="connsiteX205" fmla="*/ 1313719 w 2078711"/>
              <a:gd name="connsiteY205" fmla="*/ 3279247 h 4081365"/>
              <a:gd name="connsiteX206" fmla="*/ 1348888 w 2078711"/>
              <a:gd name="connsiteY206" fmla="*/ 3308555 h 4081365"/>
              <a:gd name="connsiteX207" fmla="*/ 1366473 w 2078711"/>
              <a:gd name="connsiteY207" fmla="*/ 3314416 h 4081365"/>
              <a:gd name="connsiteX208" fmla="*/ 1378196 w 2078711"/>
              <a:gd name="connsiteY208" fmla="*/ 3332001 h 4081365"/>
              <a:gd name="connsiteX209" fmla="*/ 1413365 w 2078711"/>
              <a:gd name="connsiteY209" fmla="*/ 3355447 h 4081365"/>
              <a:gd name="connsiteX210" fmla="*/ 1430950 w 2078711"/>
              <a:gd name="connsiteY210" fmla="*/ 3367170 h 4081365"/>
              <a:gd name="connsiteX211" fmla="*/ 1466119 w 2078711"/>
              <a:gd name="connsiteY211" fmla="*/ 3396478 h 4081365"/>
              <a:gd name="connsiteX212" fmla="*/ 1483703 w 2078711"/>
              <a:gd name="connsiteY212" fmla="*/ 3419924 h 4081365"/>
              <a:gd name="connsiteX213" fmla="*/ 1501288 w 2078711"/>
              <a:gd name="connsiteY213" fmla="*/ 3425785 h 4081365"/>
              <a:gd name="connsiteX214" fmla="*/ 1518873 w 2078711"/>
              <a:gd name="connsiteY214" fmla="*/ 3437509 h 4081365"/>
              <a:gd name="connsiteX215" fmla="*/ 1548180 w 2078711"/>
              <a:gd name="connsiteY215" fmla="*/ 3472678 h 4081365"/>
              <a:gd name="connsiteX216" fmla="*/ 1565765 w 2078711"/>
              <a:gd name="connsiteY216" fmla="*/ 3484401 h 4081365"/>
              <a:gd name="connsiteX217" fmla="*/ 1595073 w 2078711"/>
              <a:gd name="connsiteY217" fmla="*/ 3513709 h 4081365"/>
              <a:gd name="connsiteX218" fmla="*/ 1612657 w 2078711"/>
              <a:gd name="connsiteY218" fmla="*/ 3525432 h 4081365"/>
              <a:gd name="connsiteX219" fmla="*/ 1630242 w 2078711"/>
              <a:gd name="connsiteY219" fmla="*/ 3543016 h 4081365"/>
              <a:gd name="connsiteX220" fmla="*/ 1665411 w 2078711"/>
              <a:gd name="connsiteY220" fmla="*/ 3566462 h 4081365"/>
              <a:gd name="connsiteX221" fmla="*/ 1682996 w 2078711"/>
              <a:gd name="connsiteY221" fmla="*/ 3578185 h 4081365"/>
              <a:gd name="connsiteX222" fmla="*/ 1712303 w 2078711"/>
              <a:gd name="connsiteY222" fmla="*/ 3595770 h 4081365"/>
              <a:gd name="connsiteX223" fmla="*/ 1747473 w 2078711"/>
              <a:gd name="connsiteY223" fmla="*/ 3619216 h 4081365"/>
              <a:gd name="connsiteX224" fmla="*/ 1765057 w 2078711"/>
              <a:gd name="connsiteY224" fmla="*/ 3630939 h 4081365"/>
              <a:gd name="connsiteX225" fmla="*/ 1782642 w 2078711"/>
              <a:gd name="connsiteY225" fmla="*/ 3636801 h 4081365"/>
              <a:gd name="connsiteX226" fmla="*/ 1823673 w 2078711"/>
              <a:gd name="connsiteY226" fmla="*/ 3654385 h 4081365"/>
              <a:gd name="connsiteX227" fmla="*/ 1852980 w 2078711"/>
              <a:gd name="connsiteY227" fmla="*/ 3671970 h 4081365"/>
              <a:gd name="connsiteX228" fmla="*/ 1894011 w 2078711"/>
              <a:gd name="connsiteY228" fmla="*/ 3695416 h 4081365"/>
              <a:gd name="connsiteX229" fmla="*/ 1911596 w 2078711"/>
              <a:gd name="connsiteY229" fmla="*/ 3701278 h 4081365"/>
              <a:gd name="connsiteX230" fmla="*/ 1946765 w 2078711"/>
              <a:gd name="connsiteY230" fmla="*/ 3724724 h 4081365"/>
              <a:gd name="connsiteX231" fmla="*/ 1987796 w 2078711"/>
              <a:gd name="connsiteY231" fmla="*/ 3736447 h 4081365"/>
              <a:gd name="connsiteX232" fmla="*/ 2022965 w 2078711"/>
              <a:gd name="connsiteY232" fmla="*/ 3765755 h 4081365"/>
              <a:gd name="connsiteX233" fmla="*/ 2017103 w 2078711"/>
              <a:gd name="connsiteY233" fmla="*/ 3748170 h 4081365"/>
              <a:gd name="connsiteX234" fmla="*/ 2011242 w 2078711"/>
              <a:gd name="connsiteY234" fmla="*/ 3724724 h 4081365"/>
              <a:gd name="connsiteX235" fmla="*/ 1993657 w 2078711"/>
              <a:gd name="connsiteY235" fmla="*/ 3707139 h 4081365"/>
              <a:gd name="connsiteX236" fmla="*/ 2011242 w 2078711"/>
              <a:gd name="connsiteY236" fmla="*/ 3713001 h 4081365"/>
              <a:gd name="connsiteX237" fmla="*/ 2034688 w 2078711"/>
              <a:gd name="connsiteY237" fmla="*/ 3718862 h 4081365"/>
              <a:gd name="connsiteX238" fmla="*/ 2052273 w 2078711"/>
              <a:gd name="connsiteY238" fmla="*/ 3724724 h 4081365"/>
              <a:gd name="connsiteX239" fmla="*/ 2034688 w 2078711"/>
              <a:gd name="connsiteY239" fmla="*/ 3713001 h 4081365"/>
              <a:gd name="connsiteX240" fmla="*/ 2017103 w 2078711"/>
              <a:gd name="connsiteY240" fmla="*/ 3695416 h 4081365"/>
              <a:gd name="connsiteX241" fmla="*/ 2058134 w 2078711"/>
              <a:gd name="connsiteY241" fmla="*/ 3689555 h 4081365"/>
              <a:gd name="connsiteX242" fmla="*/ 2075719 w 2078711"/>
              <a:gd name="connsiteY242" fmla="*/ 3683693 h 4081365"/>
              <a:gd name="connsiteX243" fmla="*/ 2069857 w 2078711"/>
              <a:gd name="connsiteY243" fmla="*/ 3660247 h 4081365"/>
              <a:gd name="connsiteX244" fmla="*/ 2046411 w 2078711"/>
              <a:gd name="connsiteY244" fmla="*/ 3625078 h 4081365"/>
              <a:gd name="connsiteX245" fmla="*/ 2034688 w 2078711"/>
              <a:gd name="connsiteY245" fmla="*/ 3607493 h 4081365"/>
              <a:gd name="connsiteX246" fmla="*/ 2017103 w 2078711"/>
              <a:gd name="connsiteY246" fmla="*/ 3601632 h 4081365"/>
              <a:gd name="connsiteX247" fmla="*/ 1999519 w 2078711"/>
              <a:gd name="connsiteY247" fmla="*/ 3589909 h 4081365"/>
              <a:gd name="connsiteX248" fmla="*/ 1981934 w 2078711"/>
              <a:gd name="connsiteY248" fmla="*/ 3584047 h 4081365"/>
              <a:gd name="connsiteX249" fmla="*/ 1952626 w 2078711"/>
              <a:gd name="connsiteY249" fmla="*/ 3554739 h 4081365"/>
              <a:gd name="connsiteX250" fmla="*/ 1935042 w 2078711"/>
              <a:gd name="connsiteY250" fmla="*/ 3543016 h 4081365"/>
              <a:gd name="connsiteX251" fmla="*/ 1917457 w 2078711"/>
              <a:gd name="connsiteY251" fmla="*/ 3525432 h 4081365"/>
              <a:gd name="connsiteX252" fmla="*/ 1899873 w 2078711"/>
              <a:gd name="connsiteY252" fmla="*/ 3519570 h 4081365"/>
              <a:gd name="connsiteX253" fmla="*/ 1864703 w 2078711"/>
              <a:gd name="connsiteY253" fmla="*/ 3496124 h 4081365"/>
              <a:gd name="connsiteX254" fmla="*/ 1864703 w 2078711"/>
              <a:gd name="connsiteY254" fmla="*/ 3496124 h 4081365"/>
              <a:gd name="connsiteX255" fmla="*/ 1847119 w 2078711"/>
              <a:gd name="connsiteY255" fmla="*/ 3478539 h 4081365"/>
              <a:gd name="connsiteX256" fmla="*/ 1811950 w 2078711"/>
              <a:gd name="connsiteY256" fmla="*/ 3455093 h 4081365"/>
              <a:gd name="connsiteX257" fmla="*/ 1782642 w 2078711"/>
              <a:gd name="connsiteY257" fmla="*/ 3431647 h 4081365"/>
              <a:gd name="connsiteX258" fmla="*/ 1753334 w 2078711"/>
              <a:gd name="connsiteY258" fmla="*/ 3408201 h 4081365"/>
              <a:gd name="connsiteX259" fmla="*/ 1741611 w 2078711"/>
              <a:gd name="connsiteY259" fmla="*/ 3390616 h 4081365"/>
              <a:gd name="connsiteX260" fmla="*/ 1677134 w 2078711"/>
              <a:gd name="connsiteY260" fmla="*/ 3355447 h 4081365"/>
              <a:gd name="connsiteX261" fmla="*/ 1647826 w 2078711"/>
              <a:gd name="connsiteY261" fmla="*/ 3332001 h 4081365"/>
              <a:gd name="connsiteX262" fmla="*/ 1630242 w 2078711"/>
              <a:gd name="connsiteY262" fmla="*/ 3320278 h 4081365"/>
              <a:gd name="connsiteX263" fmla="*/ 1600934 w 2078711"/>
              <a:gd name="connsiteY263" fmla="*/ 3290970 h 4081365"/>
              <a:gd name="connsiteX264" fmla="*/ 1565765 w 2078711"/>
              <a:gd name="connsiteY264" fmla="*/ 3261662 h 4081365"/>
              <a:gd name="connsiteX265" fmla="*/ 1530596 w 2078711"/>
              <a:gd name="connsiteY265" fmla="*/ 3226493 h 4081365"/>
              <a:gd name="connsiteX266" fmla="*/ 1518873 w 2078711"/>
              <a:gd name="connsiteY266" fmla="*/ 3208909 h 4081365"/>
              <a:gd name="connsiteX267" fmla="*/ 1501288 w 2078711"/>
              <a:gd name="connsiteY267" fmla="*/ 3203047 h 4081365"/>
              <a:gd name="connsiteX268" fmla="*/ 1483703 w 2078711"/>
              <a:gd name="connsiteY268" fmla="*/ 3185462 h 4081365"/>
              <a:gd name="connsiteX269" fmla="*/ 1460257 w 2078711"/>
              <a:gd name="connsiteY269" fmla="*/ 3167878 h 4081365"/>
              <a:gd name="connsiteX270" fmla="*/ 1430950 w 2078711"/>
              <a:gd name="connsiteY270" fmla="*/ 3144432 h 4081365"/>
              <a:gd name="connsiteX271" fmla="*/ 1407503 w 2078711"/>
              <a:gd name="connsiteY271" fmla="*/ 3120985 h 4081365"/>
              <a:gd name="connsiteX272" fmla="*/ 1378196 w 2078711"/>
              <a:gd name="connsiteY272" fmla="*/ 3085816 h 4081365"/>
              <a:gd name="connsiteX273" fmla="*/ 1360611 w 2078711"/>
              <a:gd name="connsiteY273" fmla="*/ 3079955 h 4081365"/>
              <a:gd name="connsiteX274" fmla="*/ 1343026 w 2078711"/>
              <a:gd name="connsiteY274" fmla="*/ 3050647 h 4081365"/>
              <a:gd name="connsiteX275" fmla="*/ 1337165 w 2078711"/>
              <a:gd name="connsiteY275" fmla="*/ 3033062 h 4081365"/>
              <a:gd name="connsiteX276" fmla="*/ 1325442 w 2078711"/>
              <a:gd name="connsiteY276" fmla="*/ 3015478 h 4081365"/>
              <a:gd name="connsiteX277" fmla="*/ 1319580 w 2078711"/>
              <a:gd name="connsiteY277" fmla="*/ 2992032 h 4081365"/>
              <a:gd name="connsiteX278" fmla="*/ 1284411 w 2078711"/>
              <a:gd name="connsiteY278" fmla="*/ 2933416 h 4081365"/>
              <a:gd name="connsiteX279" fmla="*/ 1260965 w 2078711"/>
              <a:gd name="connsiteY279" fmla="*/ 2898247 h 4081365"/>
              <a:gd name="connsiteX280" fmla="*/ 1249242 w 2078711"/>
              <a:gd name="connsiteY280" fmla="*/ 2880662 h 4081365"/>
              <a:gd name="connsiteX281" fmla="*/ 1231657 w 2078711"/>
              <a:gd name="connsiteY281" fmla="*/ 2863078 h 4081365"/>
              <a:gd name="connsiteX282" fmla="*/ 1219934 w 2078711"/>
              <a:gd name="connsiteY282" fmla="*/ 2839632 h 4081365"/>
              <a:gd name="connsiteX283" fmla="*/ 1214073 w 2078711"/>
              <a:gd name="connsiteY283" fmla="*/ 2816185 h 4081365"/>
              <a:gd name="connsiteX284" fmla="*/ 1202350 w 2078711"/>
              <a:gd name="connsiteY284" fmla="*/ 2798601 h 4081365"/>
              <a:gd name="connsiteX285" fmla="*/ 1196488 w 2078711"/>
              <a:gd name="connsiteY285" fmla="*/ 2781016 h 4081365"/>
              <a:gd name="connsiteX286" fmla="*/ 1173042 w 2078711"/>
              <a:gd name="connsiteY286" fmla="*/ 2745847 h 4081365"/>
              <a:gd name="connsiteX287" fmla="*/ 1167180 w 2078711"/>
              <a:gd name="connsiteY287" fmla="*/ 2722401 h 4081365"/>
              <a:gd name="connsiteX288" fmla="*/ 1155457 w 2078711"/>
              <a:gd name="connsiteY288" fmla="*/ 2681370 h 4081365"/>
              <a:gd name="connsiteX289" fmla="*/ 1149596 w 2078711"/>
              <a:gd name="connsiteY289" fmla="*/ 2646201 h 4081365"/>
              <a:gd name="connsiteX290" fmla="*/ 1155457 w 2078711"/>
              <a:gd name="connsiteY290" fmla="*/ 2546555 h 4081365"/>
              <a:gd name="connsiteX291" fmla="*/ 1167180 w 2078711"/>
              <a:gd name="connsiteY291" fmla="*/ 2523109 h 4081365"/>
              <a:gd name="connsiteX292" fmla="*/ 1173042 w 2078711"/>
              <a:gd name="connsiteY292" fmla="*/ 2487939 h 4081365"/>
              <a:gd name="connsiteX293" fmla="*/ 1184765 w 2078711"/>
              <a:gd name="connsiteY293" fmla="*/ 2452770 h 4081365"/>
              <a:gd name="connsiteX294" fmla="*/ 1196488 w 2078711"/>
              <a:gd name="connsiteY294" fmla="*/ 2417601 h 4081365"/>
              <a:gd name="connsiteX295" fmla="*/ 1208211 w 2078711"/>
              <a:gd name="connsiteY295" fmla="*/ 2400016 h 4081365"/>
              <a:gd name="connsiteX296" fmla="*/ 1225796 w 2078711"/>
              <a:gd name="connsiteY296" fmla="*/ 2364847 h 4081365"/>
              <a:gd name="connsiteX297" fmla="*/ 1243380 w 2078711"/>
              <a:gd name="connsiteY297" fmla="*/ 2312093 h 4081365"/>
              <a:gd name="connsiteX298" fmla="*/ 1249242 w 2078711"/>
              <a:gd name="connsiteY298" fmla="*/ 2294509 h 4081365"/>
              <a:gd name="connsiteX299" fmla="*/ 1255103 w 2078711"/>
              <a:gd name="connsiteY299" fmla="*/ 2271062 h 4081365"/>
              <a:gd name="connsiteX300" fmla="*/ 1266826 w 2078711"/>
              <a:gd name="connsiteY300" fmla="*/ 2230032 h 4081365"/>
              <a:gd name="connsiteX301" fmla="*/ 1272688 w 2078711"/>
              <a:gd name="connsiteY301" fmla="*/ 2171416 h 4081365"/>
              <a:gd name="connsiteX302" fmla="*/ 1284411 w 2078711"/>
              <a:gd name="connsiteY302" fmla="*/ 2130385 h 4081365"/>
              <a:gd name="connsiteX303" fmla="*/ 1290273 w 2078711"/>
              <a:gd name="connsiteY303" fmla="*/ 2101078 h 4081365"/>
              <a:gd name="connsiteX304" fmla="*/ 1307857 w 2078711"/>
              <a:gd name="connsiteY304" fmla="*/ 1907647 h 4081365"/>
              <a:gd name="connsiteX305" fmla="*/ 1313719 w 2078711"/>
              <a:gd name="connsiteY305" fmla="*/ 1884201 h 4081365"/>
              <a:gd name="connsiteX306" fmla="*/ 1319580 w 2078711"/>
              <a:gd name="connsiteY306" fmla="*/ 1854893 h 4081365"/>
              <a:gd name="connsiteX307" fmla="*/ 1325442 w 2078711"/>
              <a:gd name="connsiteY307" fmla="*/ 1837309 h 4081365"/>
              <a:gd name="connsiteX308" fmla="*/ 1331303 w 2078711"/>
              <a:gd name="connsiteY308" fmla="*/ 1813862 h 4081365"/>
              <a:gd name="connsiteX309" fmla="*/ 1348888 w 2078711"/>
              <a:gd name="connsiteY309" fmla="*/ 1755247 h 4081365"/>
              <a:gd name="connsiteX310" fmla="*/ 1354750 w 2078711"/>
              <a:gd name="connsiteY310" fmla="*/ 1720078 h 4081365"/>
              <a:gd name="connsiteX311" fmla="*/ 1366473 w 2078711"/>
              <a:gd name="connsiteY311" fmla="*/ 1673185 h 4081365"/>
              <a:gd name="connsiteX312" fmla="*/ 1372334 w 2078711"/>
              <a:gd name="connsiteY312" fmla="*/ 1638016 h 4081365"/>
              <a:gd name="connsiteX313" fmla="*/ 1384057 w 2078711"/>
              <a:gd name="connsiteY313" fmla="*/ 1579401 h 4081365"/>
              <a:gd name="connsiteX314" fmla="*/ 1389919 w 2078711"/>
              <a:gd name="connsiteY314" fmla="*/ 1538370 h 4081365"/>
              <a:gd name="connsiteX315" fmla="*/ 1395780 w 2078711"/>
              <a:gd name="connsiteY315" fmla="*/ 1520785 h 4081365"/>
              <a:gd name="connsiteX316" fmla="*/ 1401642 w 2078711"/>
              <a:gd name="connsiteY316" fmla="*/ 1497339 h 4081365"/>
              <a:gd name="connsiteX317" fmla="*/ 1413365 w 2078711"/>
              <a:gd name="connsiteY317" fmla="*/ 1450447 h 4081365"/>
              <a:gd name="connsiteX318" fmla="*/ 1419226 w 2078711"/>
              <a:gd name="connsiteY318" fmla="*/ 1391832 h 4081365"/>
              <a:gd name="connsiteX319" fmla="*/ 1436811 w 2078711"/>
              <a:gd name="connsiteY319" fmla="*/ 1298047 h 4081365"/>
              <a:gd name="connsiteX320" fmla="*/ 1448534 w 2078711"/>
              <a:gd name="connsiteY320" fmla="*/ 1233570 h 4081365"/>
              <a:gd name="connsiteX321" fmla="*/ 1460257 w 2078711"/>
              <a:gd name="connsiteY321" fmla="*/ 1198401 h 4081365"/>
              <a:gd name="connsiteX322" fmla="*/ 1471980 w 2078711"/>
              <a:gd name="connsiteY322" fmla="*/ 1098755 h 4081365"/>
              <a:gd name="connsiteX323" fmla="*/ 1483703 w 2078711"/>
              <a:gd name="connsiteY323" fmla="*/ 1063585 h 4081365"/>
              <a:gd name="connsiteX324" fmla="*/ 1489565 w 2078711"/>
              <a:gd name="connsiteY324" fmla="*/ 1010832 h 4081365"/>
              <a:gd name="connsiteX325" fmla="*/ 1501288 w 2078711"/>
              <a:gd name="connsiteY325" fmla="*/ 975662 h 4081365"/>
              <a:gd name="connsiteX326" fmla="*/ 1513011 w 2078711"/>
              <a:gd name="connsiteY326" fmla="*/ 917047 h 4081365"/>
              <a:gd name="connsiteX327" fmla="*/ 1518873 w 2078711"/>
              <a:gd name="connsiteY327" fmla="*/ 887739 h 4081365"/>
              <a:gd name="connsiteX328" fmla="*/ 1524734 w 2078711"/>
              <a:gd name="connsiteY328" fmla="*/ 823262 h 4081365"/>
              <a:gd name="connsiteX329" fmla="*/ 1530596 w 2078711"/>
              <a:gd name="connsiteY329" fmla="*/ 788093 h 4081365"/>
              <a:gd name="connsiteX330" fmla="*/ 1542319 w 2078711"/>
              <a:gd name="connsiteY330" fmla="*/ 706032 h 4081365"/>
              <a:gd name="connsiteX331" fmla="*/ 1548180 w 2078711"/>
              <a:gd name="connsiteY331" fmla="*/ 665001 h 4081365"/>
              <a:gd name="connsiteX332" fmla="*/ 1554042 w 2078711"/>
              <a:gd name="connsiteY332" fmla="*/ 647416 h 4081365"/>
              <a:gd name="connsiteX333" fmla="*/ 1559903 w 2078711"/>
              <a:gd name="connsiteY333" fmla="*/ 623970 h 4081365"/>
              <a:gd name="connsiteX334" fmla="*/ 1565765 w 2078711"/>
              <a:gd name="connsiteY334" fmla="*/ 541909 h 4081365"/>
              <a:gd name="connsiteX335" fmla="*/ 1571626 w 2078711"/>
              <a:gd name="connsiteY335" fmla="*/ 524324 h 4081365"/>
              <a:gd name="connsiteX336" fmla="*/ 1583350 w 2078711"/>
              <a:gd name="connsiteY336" fmla="*/ 430539 h 4081365"/>
              <a:gd name="connsiteX337" fmla="*/ 1577488 w 2078711"/>
              <a:gd name="connsiteY337" fmla="*/ 348478 h 4081365"/>
              <a:gd name="connsiteX338" fmla="*/ 1565765 w 2078711"/>
              <a:gd name="connsiteY338" fmla="*/ 301585 h 4081365"/>
              <a:gd name="connsiteX339" fmla="*/ 1559903 w 2078711"/>
              <a:gd name="connsiteY339" fmla="*/ 90570 h 4081365"/>
              <a:gd name="connsiteX340" fmla="*/ 1544022 w 2078711"/>
              <a:gd name="connsiteY340" fmla="*/ 93026 h 4081365"/>
              <a:gd name="connsiteX341" fmla="*/ 1505496 w 2078711"/>
              <a:gd name="connsiteY341" fmla="*/ 78798 h 4081365"/>
              <a:gd name="connsiteX342" fmla="*/ 1483752 w 2078711"/>
              <a:gd name="connsiteY342" fmla="*/ 53700 h 4081365"/>
              <a:gd name="connsiteX343" fmla="*/ 1471980 w 2078711"/>
              <a:gd name="connsiteY343" fmla="*/ 2647 h 4081365"/>
              <a:gd name="connsiteX0" fmla="*/ 1471980 w 2078711"/>
              <a:gd name="connsiteY0" fmla="*/ 2647 h 4081365"/>
              <a:gd name="connsiteX1" fmla="*/ 1466119 w 2078711"/>
              <a:gd name="connsiteY1" fmla="*/ 37816 h 4081365"/>
              <a:gd name="connsiteX2" fmla="*/ 1419226 w 2078711"/>
              <a:gd name="connsiteY2" fmla="*/ 78847 h 4081365"/>
              <a:gd name="connsiteX3" fmla="*/ 1401642 w 2078711"/>
              <a:gd name="connsiteY3" fmla="*/ 90570 h 4081365"/>
              <a:gd name="connsiteX4" fmla="*/ 1358957 w 2078711"/>
              <a:gd name="connsiteY4" fmla="*/ 97282 h 4081365"/>
              <a:gd name="connsiteX5" fmla="*/ 1343075 w 2078711"/>
              <a:gd name="connsiteY5" fmla="*/ 183552 h 4081365"/>
              <a:gd name="connsiteX6" fmla="*/ 1342224 w 2078711"/>
              <a:gd name="connsiteY6" fmla="*/ 206998 h 4081365"/>
              <a:gd name="connsiteX7" fmla="*/ 1343026 w 2078711"/>
              <a:gd name="connsiteY7" fmla="*/ 237109 h 4081365"/>
              <a:gd name="connsiteX8" fmla="*/ 1325442 w 2078711"/>
              <a:gd name="connsiteY8" fmla="*/ 295724 h 4081365"/>
              <a:gd name="connsiteX9" fmla="*/ 1319580 w 2078711"/>
              <a:gd name="connsiteY9" fmla="*/ 313309 h 4081365"/>
              <a:gd name="connsiteX10" fmla="*/ 1307857 w 2078711"/>
              <a:gd name="connsiteY10" fmla="*/ 330893 h 4081365"/>
              <a:gd name="connsiteX11" fmla="*/ 1290273 w 2078711"/>
              <a:gd name="connsiteY11" fmla="*/ 383647 h 4081365"/>
              <a:gd name="connsiteX12" fmla="*/ 1284411 w 2078711"/>
              <a:gd name="connsiteY12" fmla="*/ 401232 h 4081365"/>
              <a:gd name="connsiteX13" fmla="*/ 1278550 w 2078711"/>
              <a:gd name="connsiteY13" fmla="*/ 424678 h 4081365"/>
              <a:gd name="connsiteX14" fmla="*/ 1272688 w 2078711"/>
              <a:gd name="connsiteY14" fmla="*/ 577078 h 4081365"/>
              <a:gd name="connsiteX15" fmla="*/ 1249242 w 2078711"/>
              <a:gd name="connsiteY15" fmla="*/ 876016 h 4081365"/>
              <a:gd name="connsiteX16" fmla="*/ 1243380 w 2078711"/>
              <a:gd name="connsiteY16" fmla="*/ 893601 h 4081365"/>
              <a:gd name="connsiteX17" fmla="*/ 1237519 w 2078711"/>
              <a:gd name="connsiteY17" fmla="*/ 969801 h 4081365"/>
              <a:gd name="connsiteX18" fmla="*/ 1231657 w 2078711"/>
              <a:gd name="connsiteY18" fmla="*/ 999109 h 4081365"/>
              <a:gd name="connsiteX19" fmla="*/ 1225796 w 2078711"/>
              <a:gd name="connsiteY19" fmla="*/ 1040139 h 4081365"/>
              <a:gd name="connsiteX20" fmla="*/ 1214073 w 2078711"/>
              <a:gd name="connsiteY20" fmla="*/ 1110478 h 4081365"/>
              <a:gd name="connsiteX21" fmla="*/ 1208211 w 2078711"/>
              <a:gd name="connsiteY21" fmla="*/ 1133924 h 4081365"/>
              <a:gd name="connsiteX22" fmla="*/ 1196488 w 2078711"/>
              <a:gd name="connsiteY22" fmla="*/ 1169093 h 4081365"/>
              <a:gd name="connsiteX23" fmla="*/ 1190626 w 2078711"/>
              <a:gd name="connsiteY23" fmla="*/ 1186678 h 4081365"/>
              <a:gd name="connsiteX24" fmla="*/ 1178903 w 2078711"/>
              <a:gd name="connsiteY24" fmla="*/ 1233570 h 4081365"/>
              <a:gd name="connsiteX25" fmla="*/ 1173042 w 2078711"/>
              <a:gd name="connsiteY25" fmla="*/ 1262878 h 4081365"/>
              <a:gd name="connsiteX26" fmla="*/ 1161319 w 2078711"/>
              <a:gd name="connsiteY26" fmla="*/ 1339078 h 4081365"/>
              <a:gd name="connsiteX27" fmla="*/ 1149596 w 2078711"/>
              <a:gd name="connsiteY27" fmla="*/ 1456309 h 4081365"/>
              <a:gd name="connsiteX28" fmla="*/ 1143734 w 2078711"/>
              <a:gd name="connsiteY28" fmla="*/ 1485616 h 4081365"/>
              <a:gd name="connsiteX29" fmla="*/ 1137873 w 2078711"/>
              <a:gd name="connsiteY29" fmla="*/ 1526647 h 4081365"/>
              <a:gd name="connsiteX30" fmla="*/ 1126150 w 2078711"/>
              <a:gd name="connsiteY30" fmla="*/ 1561816 h 4081365"/>
              <a:gd name="connsiteX31" fmla="*/ 1120288 w 2078711"/>
              <a:gd name="connsiteY31" fmla="*/ 1591124 h 4081365"/>
              <a:gd name="connsiteX32" fmla="*/ 1108565 w 2078711"/>
              <a:gd name="connsiteY32" fmla="*/ 1626293 h 4081365"/>
              <a:gd name="connsiteX33" fmla="*/ 1096842 w 2078711"/>
              <a:gd name="connsiteY33" fmla="*/ 1679047 h 4081365"/>
              <a:gd name="connsiteX34" fmla="*/ 1085119 w 2078711"/>
              <a:gd name="connsiteY34" fmla="*/ 1696632 h 4081365"/>
              <a:gd name="connsiteX35" fmla="*/ 1073396 w 2078711"/>
              <a:gd name="connsiteY35" fmla="*/ 1749385 h 4081365"/>
              <a:gd name="connsiteX36" fmla="*/ 1061673 w 2078711"/>
              <a:gd name="connsiteY36" fmla="*/ 1784555 h 4081365"/>
              <a:gd name="connsiteX37" fmla="*/ 1055811 w 2078711"/>
              <a:gd name="connsiteY37" fmla="*/ 1802139 h 4081365"/>
              <a:gd name="connsiteX38" fmla="*/ 1044088 w 2078711"/>
              <a:gd name="connsiteY38" fmla="*/ 1819724 h 4081365"/>
              <a:gd name="connsiteX39" fmla="*/ 1038226 w 2078711"/>
              <a:gd name="connsiteY39" fmla="*/ 1843170 h 4081365"/>
              <a:gd name="connsiteX40" fmla="*/ 1032365 w 2078711"/>
              <a:gd name="connsiteY40" fmla="*/ 1860755 h 4081365"/>
              <a:gd name="connsiteX41" fmla="*/ 1026503 w 2078711"/>
              <a:gd name="connsiteY41" fmla="*/ 1913509 h 4081365"/>
              <a:gd name="connsiteX42" fmla="*/ 1020642 w 2078711"/>
              <a:gd name="connsiteY42" fmla="*/ 2054185 h 4081365"/>
              <a:gd name="connsiteX43" fmla="*/ 1014780 w 2078711"/>
              <a:gd name="connsiteY43" fmla="*/ 2077632 h 4081365"/>
              <a:gd name="connsiteX44" fmla="*/ 1008919 w 2078711"/>
              <a:gd name="connsiteY44" fmla="*/ 2106939 h 4081365"/>
              <a:gd name="connsiteX45" fmla="*/ 997196 w 2078711"/>
              <a:gd name="connsiteY45" fmla="*/ 2183139 h 4081365"/>
              <a:gd name="connsiteX46" fmla="*/ 985473 w 2078711"/>
              <a:gd name="connsiteY46" fmla="*/ 2218309 h 4081365"/>
              <a:gd name="connsiteX47" fmla="*/ 979611 w 2078711"/>
              <a:gd name="connsiteY47" fmla="*/ 2253478 h 4081365"/>
              <a:gd name="connsiteX48" fmla="*/ 956165 w 2078711"/>
              <a:gd name="connsiteY48" fmla="*/ 2294509 h 4081365"/>
              <a:gd name="connsiteX49" fmla="*/ 944442 w 2078711"/>
              <a:gd name="connsiteY49" fmla="*/ 2329678 h 4081365"/>
              <a:gd name="connsiteX50" fmla="*/ 938580 w 2078711"/>
              <a:gd name="connsiteY50" fmla="*/ 2347262 h 4081365"/>
              <a:gd name="connsiteX51" fmla="*/ 932719 w 2078711"/>
              <a:gd name="connsiteY51" fmla="*/ 2364847 h 4081365"/>
              <a:gd name="connsiteX52" fmla="*/ 909273 w 2078711"/>
              <a:gd name="connsiteY52" fmla="*/ 2405878 h 4081365"/>
              <a:gd name="connsiteX53" fmla="*/ 897550 w 2078711"/>
              <a:gd name="connsiteY53" fmla="*/ 2423462 h 4081365"/>
              <a:gd name="connsiteX54" fmla="*/ 891688 w 2078711"/>
              <a:gd name="connsiteY54" fmla="*/ 2441047 h 4081365"/>
              <a:gd name="connsiteX55" fmla="*/ 868242 w 2078711"/>
              <a:gd name="connsiteY55" fmla="*/ 2476216 h 4081365"/>
              <a:gd name="connsiteX56" fmla="*/ 844796 w 2078711"/>
              <a:gd name="connsiteY56" fmla="*/ 2523109 h 4081365"/>
              <a:gd name="connsiteX57" fmla="*/ 827211 w 2078711"/>
              <a:gd name="connsiteY57" fmla="*/ 2564139 h 4081365"/>
              <a:gd name="connsiteX58" fmla="*/ 821350 w 2078711"/>
              <a:gd name="connsiteY58" fmla="*/ 2581724 h 4081365"/>
              <a:gd name="connsiteX59" fmla="*/ 809626 w 2078711"/>
              <a:gd name="connsiteY59" fmla="*/ 2593447 h 4081365"/>
              <a:gd name="connsiteX60" fmla="*/ 797903 w 2078711"/>
              <a:gd name="connsiteY60" fmla="*/ 2611032 h 4081365"/>
              <a:gd name="connsiteX61" fmla="*/ 774457 w 2078711"/>
              <a:gd name="connsiteY61" fmla="*/ 2640339 h 4081365"/>
              <a:gd name="connsiteX62" fmla="*/ 756873 w 2078711"/>
              <a:gd name="connsiteY62" fmla="*/ 2681370 h 4081365"/>
              <a:gd name="connsiteX63" fmla="*/ 721703 w 2078711"/>
              <a:gd name="connsiteY63" fmla="*/ 2704816 h 4081365"/>
              <a:gd name="connsiteX64" fmla="*/ 704119 w 2078711"/>
              <a:gd name="connsiteY64" fmla="*/ 2716539 h 4081365"/>
              <a:gd name="connsiteX65" fmla="*/ 686534 w 2078711"/>
              <a:gd name="connsiteY65" fmla="*/ 2728262 h 4081365"/>
              <a:gd name="connsiteX66" fmla="*/ 668950 w 2078711"/>
              <a:gd name="connsiteY66" fmla="*/ 2734124 h 4081365"/>
              <a:gd name="connsiteX67" fmla="*/ 633780 w 2078711"/>
              <a:gd name="connsiteY67" fmla="*/ 2751709 h 4081365"/>
              <a:gd name="connsiteX68" fmla="*/ 581026 w 2078711"/>
              <a:gd name="connsiteY68" fmla="*/ 2757570 h 4081365"/>
              <a:gd name="connsiteX69" fmla="*/ 534134 w 2078711"/>
              <a:gd name="connsiteY69" fmla="*/ 2763432 h 4081365"/>
              <a:gd name="connsiteX70" fmla="*/ 493103 w 2078711"/>
              <a:gd name="connsiteY70" fmla="*/ 2775155 h 4081365"/>
              <a:gd name="connsiteX71" fmla="*/ 475519 w 2078711"/>
              <a:gd name="connsiteY71" fmla="*/ 2781016 h 4081365"/>
              <a:gd name="connsiteX72" fmla="*/ 416903 w 2078711"/>
              <a:gd name="connsiteY72" fmla="*/ 2786878 h 4081365"/>
              <a:gd name="connsiteX73" fmla="*/ 317257 w 2078711"/>
              <a:gd name="connsiteY73" fmla="*/ 2781016 h 4081365"/>
              <a:gd name="connsiteX74" fmla="*/ 282088 w 2078711"/>
              <a:gd name="connsiteY74" fmla="*/ 2769293 h 4081365"/>
              <a:gd name="connsiteX75" fmla="*/ 258642 w 2078711"/>
              <a:gd name="connsiteY75" fmla="*/ 2763432 h 4081365"/>
              <a:gd name="connsiteX76" fmla="*/ 241057 w 2078711"/>
              <a:gd name="connsiteY76" fmla="*/ 2751709 h 4081365"/>
              <a:gd name="connsiteX77" fmla="*/ 217611 w 2078711"/>
              <a:gd name="connsiteY77" fmla="*/ 2745847 h 4081365"/>
              <a:gd name="connsiteX78" fmla="*/ 200026 w 2078711"/>
              <a:gd name="connsiteY78" fmla="*/ 2739985 h 4081365"/>
              <a:gd name="connsiteX79" fmla="*/ 205888 w 2078711"/>
              <a:gd name="connsiteY79" fmla="*/ 2763432 h 4081365"/>
              <a:gd name="connsiteX80" fmla="*/ 211750 w 2078711"/>
              <a:gd name="connsiteY80" fmla="*/ 2781016 h 4081365"/>
              <a:gd name="connsiteX81" fmla="*/ 205888 w 2078711"/>
              <a:gd name="connsiteY81" fmla="*/ 2845493 h 4081365"/>
              <a:gd name="connsiteX82" fmla="*/ 176580 w 2078711"/>
              <a:gd name="connsiteY82" fmla="*/ 2874801 h 4081365"/>
              <a:gd name="connsiteX83" fmla="*/ 141411 w 2078711"/>
              <a:gd name="connsiteY83" fmla="*/ 2886524 h 4081365"/>
              <a:gd name="connsiteX84" fmla="*/ 106242 w 2078711"/>
              <a:gd name="connsiteY84" fmla="*/ 2898247 h 4081365"/>
              <a:gd name="connsiteX85" fmla="*/ 88657 w 2078711"/>
              <a:gd name="connsiteY85" fmla="*/ 2904109 h 4081365"/>
              <a:gd name="connsiteX86" fmla="*/ 71073 w 2078711"/>
              <a:gd name="connsiteY86" fmla="*/ 2915832 h 4081365"/>
              <a:gd name="connsiteX87" fmla="*/ 112103 w 2078711"/>
              <a:gd name="connsiteY87" fmla="*/ 2927555 h 4081365"/>
              <a:gd name="connsiteX88" fmla="*/ 205888 w 2078711"/>
              <a:gd name="connsiteY88" fmla="*/ 2939278 h 4081365"/>
              <a:gd name="connsiteX89" fmla="*/ 235196 w 2078711"/>
              <a:gd name="connsiteY89" fmla="*/ 2945139 h 4081365"/>
              <a:gd name="connsiteX90" fmla="*/ 463796 w 2078711"/>
              <a:gd name="connsiteY90" fmla="*/ 2956862 h 4081365"/>
              <a:gd name="connsiteX91" fmla="*/ 498965 w 2078711"/>
              <a:gd name="connsiteY91" fmla="*/ 2962724 h 4081365"/>
              <a:gd name="connsiteX92" fmla="*/ 610334 w 2078711"/>
              <a:gd name="connsiteY92" fmla="*/ 2951001 h 4081365"/>
              <a:gd name="connsiteX93" fmla="*/ 598611 w 2078711"/>
              <a:gd name="connsiteY93" fmla="*/ 2974447 h 4081365"/>
              <a:gd name="connsiteX94" fmla="*/ 586888 w 2078711"/>
              <a:gd name="connsiteY94" fmla="*/ 2992032 h 4081365"/>
              <a:gd name="connsiteX95" fmla="*/ 569303 w 2078711"/>
              <a:gd name="connsiteY95" fmla="*/ 3027201 h 4081365"/>
              <a:gd name="connsiteX96" fmla="*/ 557580 w 2078711"/>
              <a:gd name="connsiteY96" fmla="*/ 3062370 h 4081365"/>
              <a:gd name="connsiteX97" fmla="*/ 551719 w 2078711"/>
              <a:gd name="connsiteY97" fmla="*/ 3079955 h 4081365"/>
              <a:gd name="connsiteX98" fmla="*/ 539996 w 2078711"/>
              <a:gd name="connsiteY98" fmla="*/ 3097539 h 4081365"/>
              <a:gd name="connsiteX99" fmla="*/ 516550 w 2078711"/>
              <a:gd name="connsiteY99" fmla="*/ 3132709 h 4081365"/>
              <a:gd name="connsiteX100" fmla="*/ 510688 w 2078711"/>
              <a:gd name="connsiteY100" fmla="*/ 3156155 h 4081365"/>
              <a:gd name="connsiteX101" fmla="*/ 481380 w 2078711"/>
              <a:gd name="connsiteY101" fmla="*/ 3191324 h 4081365"/>
              <a:gd name="connsiteX102" fmla="*/ 457934 w 2078711"/>
              <a:gd name="connsiteY102" fmla="*/ 3226493 h 4081365"/>
              <a:gd name="connsiteX103" fmla="*/ 446211 w 2078711"/>
              <a:gd name="connsiteY103" fmla="*/ 3244078 h 4081365"/>
              <a:gd name="connsiteX104" fmla="*/ 393457 w 2078711"/>
              <a:gd name="connsiteY104" fmla="*/ 3290970 h 4081365"/>
              <a:gd name="connsiteX105" fmla="*/ 375873 w 2078711"/>
              <a:gd name="connsiteY105" fmla="*/ 3296832 h 4081365"/>
              <a:gd name="connsiteX106" fmla="*/ 352426 w 2078711"/>
              <a:gd name="connsiteY106" fmla="*/ 3314416 h 4081365"/>
              <a:gd name="connsiteX107" fmla="*/ 334842 w 2078711"/>
              <a:gd name="connsiteY107" fmla="*/ 3326139 h 4081365"/>
              <a:gd name="connsiteX108" fmla="*/ 305534 w 2078711"/>
              <a:gd name="connsiteY108" fmla="*/ 3355447 h 4081365"/>
              <a:gd name="connsiteX109" fmla="*/ 299673 w 2078711"/>
              <a:gd name="connsiteY109" fmla="*/ 3373032 h 4081365"/>
              <a:gd name="connsiteX110" fmla="*/ 311396 w 2078711"/>
              <a:gd name="connsiteY110" fmla="*/ 3390616 h 4081365"/>
              <a:gd name="connsiteX111" fmla="*/ 340703 w 2078711"/>
              <a:gd name="connsiteY111" fmla="*/ 3431647 h 4081365"/>
              <a:gd name="connsiteX112" fmla="*/ 317257 w 2078711"/>
              <a:gd name="connsiteY112" fmla="*/ 3466816 h 4081365"/>
              <a:gd name="connsiteX113" fmla="*/ 293811 w 2078711"/>
              <a:gd name="connsiteY113" fmla="*/ 3501985 h 4081365"/>
              <a:gd name="connsiteX114" fmla="*/ 276226 w 2078711"/>
              <a:gd name="connsiteY114" fmla="*/ 3531293 h 4081365"/>
              <a:gd name="connsiteX115" fmla="*/ 270365 w 2078711"/>
              <a:gd name="connsiteY115" fmla="*/ 3548878 h 4081365"/>
              <a:gd name="connsiteX116" fmla="*/ 246919 w 2078711"/>
              <a:gd name="connsiteY116" fmla="*/ 3584047 h 4081365"/>
              <a:gd name="connsiteX117" fmla="*/ 241057 w 2078711"/>
              <a:gd name="connsiteY117" fmla="*/ 3601632 h 4081365"/>
              <a:gd name="connsiteX118" fmla="*/ 223473 w 2078711"/>
              <a:gd name="connsiteY118" fmla="*/ 3619216 h 4081365"/>
              <a:gd name="connsiteX119" fmla="*/ 217611 w 2078711"/>
              <a:gd name="connsiteY119" fmla="*/ 3636801 h 4081365"/>
              <a:gd name="connsiteX120" fmla="*/ 205888 w 2078711"/>
              <a:gd name="connsiteY120" fmla="*/ 3654385 h 4081365"/>
              <a:gd name="connsiteX121" fmla="*/ 200026 w 2078711"/>
              <a:gd name="connsiteY121" fmla="*/ 3677832 h 4081365"/>
              <a:gd name="connsiteX122" fmla="*/ 164857 w 2078711"/>
              <a:gd name="connsiteY122" fmla="*/ 3713001 h 4081365"/>
              <a:gd name="connsiteX123" fmla="*/ 141411 w 2078711"/>
              <a:gd name="connsiteY123" fmla="*/ 3742309 h 4081365"/>
              <a:gd name="connsiteX124" fmla="*/ 82796 w 2078711"/>
              <a:gd name="connsiteY124" fmla="*/ 3759893 h 4081365"/>
              <a:gd name="connsiteX125" fmla="*/ 59350 w 2078711"/>
              <a:gd name="connsiteY125" fmla="*/ 3771616 h 4081365"/>
              <a:gd name="connsiteX126" fmla="*/ 24180 w 2078711"/>
              <a:gd name="connsiteY126" fmla="*/ 3783339 h 4081365"/>
              <a:gd name="connsiteX127" fmla="*/ 6596 w 2078711"/>
              <a:gd name="connsiteY127" fmla="*/ 3795062 h 4081365"/>
              <a:gd name="connsiteX128" fmla="*/ 123826 w 2078711"/>
              <a:gd name="connsiteY128" fmla="*/ 3795062 h 4081365"/>
              <a:gd name="connsiteX129" fmla="*/ 147273 w 2078711"/>
              <a:gd name="connsiteY129" fmla="*/ 3789201 h 4081365"/>
              <a:gd name="connsiteX130" fmla="*/ 182442 w 2078711"/>
              <a:gd name="connsiteY130" fmla="*/ 3777478 h 4081365"/>
              <a:gd name="connsiteX131" fmla="*/ 164857 w 2078711"/>
              <a:gd name="connsiteY131" fmla="*/ 3789201 h 4081365"/>
              <a:gd name="connsiteX132" fmla="*/ 141411 w 2078711"/>
              <a:gd name="connsiteY132" fmla="*/ 3824370 h 4081365"/>
              <a:gd name="connsiteX133" fmla="*/ 129688 w 2078711"/>
              <a:gd name="connsiteY133" fmla="*/ 3841955 h 4081365"/>
              <a:gd name="connsiteX134" fmla="*/ 117965 w 2078711"/>
              <a:gd name="connsiteY134" fmla="*/ 3865401 h 4081365"/>
              <a:gd name="connsiteX135" fmla="*/ 106242 w 2078711"/>
              <a:gd name="connsiteY135" fmla="*/ 3882985 h 4081365"/>
              <a:gd name="connsiteX136" fmla="*/ 76934 w 2078711"/>
              <a:gd name="connsiteY136" fmla="*/ 3935739 h 4081365"/>
              <a:gd name="connsiteX137" fmla="*/ 53488 w 2078711"/>
              <a:gd name="connsiteY137" fmla="*/ 3970909 h 4081365"/>
              <a:gd name="connsiteX138" fmla="*/ 30042 w 2078711"/>
              <a:gd name="connsiteY138" fmla="*/ 4006078 h 4081365"/>
              <a:gd name="connsiteX139" fmla="*/ 18319 w 2078711"/>
              <a:gd name="connsiteY139" fmla="*/ 4023662 h 4081365"/>
              <a:gd name="connsiteX140" fmla="*/ 71073 w 2078711"/>
              <a:gd name="connsiteY140" fmla="*/ 3982632 h 4081365"/>
              <a:gd name="connsiteX141" fmla="*/ 88657 w 2078711"/>
              <a:gd name="connsiteY141" fmla="*/ 3970909 h 4081365"/>
              <a:gd name="connsiteX142" fmla="*/ 82796 w 2078711"/>
              <a:gd name="connsiteY142" fmla="*/ 3994355 h 4081365"/>
              <a:gd name="connsiteX143" fmla="*/ 76934 w 2078711"/>
              <a:gd name="connsiteY143" fmla="*/ 4011939 h 4081365"/>
              <a:gd name="connsiteX144" fmla="*/ 71073 w 2078711"/>
              <a:gd name="connsiteY144" fmla="*/ 4041247 h 4081365"/>
              <a:gd name="connsiteX145" fmla="*/ 76934 w 2078711"/>
              <a:gd name="connsiteY145" fmla="*/ 4070555 h 4081365"/>
              <a:gd name="connsiteX146" fmla="*/ 112103 w 2078711"/>
              <a:gd name="connsiteY146" fmla="*/ 4047109 h 4081365"/>
              <a:gd name="connsiteX147" fmla="*/ 123826 w 2078711"/>
              <a:gd name="connsiteY147" fmla="*/ 4035385 h 4081365"/>
              <a:gd name="connsiteX148" fmla="*/ 147273 w 2078711"/>
              <a:gd name="connsiteY148" fmla="*/ 4023662 h 4081365"/>
              <a:gd name="connsiteX149" fmla="*/ 182442 w 2078711"/>
              <a:gd name="connsiteY149" fmla="*/ 4000216 h 4081365"/>
              <a:gd name="connsiteX150" fmla="*/ 194165 w 2078711"/>
              <a:gd name="connsiteY150" fmla="*/ 3982632 h 4081365"/>
              <a:gd name="connsiteX151" fmla="*/ 211750 w 2078711"/>
              <a:gd name="connsiteY151" fmla="*/ 3965047 h 4081365"/>
              <a:gd name="connsiteX152" fmla="*/ 241057 w 2078711"/>
              <a:gd name="connsiteY152" fmla="*/ 3912293 h 4081365"/>
              <a:gd name="connsiteX153" fmla="*/ 258642 w 2078711"/>
              <a:gd name="connsiteY153" fmla="*/ 3894709 h 4081365"/>
              <a:gd name="connsiteX154" fmla="*/ 282088 w 2078711"/>
              <a:gd name="connsiteY154" fmla="*/ 3859539 h 4081365"/>
              <a:gd name="connsiteX155" fmla="*/ 305534 w 2078711"/>
              <a:gd name="connsiteY155" fmla="*/ 3824370 h 4081365"/>
              <a:gd name="connsiteX156" fmla="*/ 328980 w 2078711"/>
              <a:gd name="connsiteY156" fmla="*/ 3789201 h 4081365"/>
              <a:gd name="connsiteX157" fmla="*/ 346565 w 2078711"/>
              <a:gd name="connsiteY157" fmla="*/ 3771616 h 4081365"/>
              <a:gd name="connsiteX158" fmla="*/ 358288 w 2078711"/>
              <a:gd name="connsiteY158" fmla="*/ 3736447 h 4081365"/>
              <a:gd name="connsiteX159" fmla="*/ 375873 w 2078711"/>
              <a:gd name="connsiteY159" fmla="*/ 3718862 h 4081365"/>
              <a:gd name="connsiteX160" fmla="*/ 399319 w 2078711"/>
              <a:gd name="connsiteY160" fmla="*/ 3683693 h 4081365"/>
              <a:gd name="connsiteX161" fmla="*/ 416903 w 2078711"/>
              <a:gd name="connsiteY161" fmla="*/ 3666109 h 4081365"/>
              <a:gd name="connsiteX162" fmla="*/ 440350 w 2078711"/>
              <a:gd name="connsiteY162" fmla="*/ 3630939 h 4081365"/>
              <a:gd name="connsiteX163" fmla="*/ 452073 w 2078711"/>
              <a:gd name="connsiteY163" fmla="*/ 3613355 h 4081365"/>
              <a:gd name="connsiteX164" fmla="*/ 463796 w 2078711"/>
              <a:gd name="connsiteY164" fmla="*/ 3595770 h 4081365"/>
              <a:gd name="connsiteX165" fmla="*/ 481380 w 2078711"/>
              <a:gd name="connsiteY165" fmla="*/ 3584047 h 4081365"/>
              <a:gd name="connsiteX166" fmla="*/ 510688 w 2078711"/>
              <a:gd name="connsiteY166" fmla="*/ 3531293 h 4081365"/>
              <a:gd name="connsiteX167" fmla="*/ 522411 w 2078711"/>
              <a:gd name="connsiteY167" fmla="*/ 3513709 h 4081365"/>
              <a:gd name="connsiteX168" fmla="*/ 545857 w 2078711"/>
              <a:gd name="connsiteY168" fmla="*/ 3484401 h 4081365"/>
              <a:gd name="connsiteX169" fmla="*/ 551719 w 2078711"/>
              <a:gd name="connsiteY169" fmla="*/ 3466816 h 4081365"/>
              <a:gd name="connsiteX170" fmla="*/ 563442 w 2078711"/>
              <a:gd name="connsiteY170" fmla="*/ 3449232 h 4081365"/>
              <a:gd name="connsiteX171" fmla="*/ 575165 w 2078711"/>
              <a:gd name="connsiteY171" fmla="*/ 3425785 h 4081365"/>
              <a:gd name="connsiteX172" fmla="*/ 598611 w 2078711"/>
              <a:gd name="connsiteY172" fmla="*/ 3390616 h 4081365"/>
              <a:gd name="connsiteX173" fmla="*/ 604473 w 2078711"/>
              <a:gd name="connsiteY173" fmla="*/ 3373032 h 4081365"/>
              <a:gd name="connsiteX174" fmla="*/ 627919 w 2078711"/>
              <a:gd name="connsiteY174" fmla="*/ 3337862 h 4081365"/>
              <a:gd name="connsiteX175" fmla="*/ 639642 w 2078711"/>
              <a:gd name="connsiteY175" fmla="*/ 3320278 h 4081365"/>
              <a:gd name="connsiteX176" fmla="*/ 668950 w 2078711"/>
              <a:gd name="connsiteY176" fmla="*/ 3285109 h 4081365"/>
              <a:gd name="connsiteX177" fmla="*/ 674811 w 2078711"/>
              <a:gd name="connsiteY177" fmla="*/ 3267524 h 4081365"/>
              <a:gd name="connsiteX178" fmla="*/ 698257 w 2078711"/>
              <a:gd name="connsiteY178" fmla="*/ 3232355 h 4081365"/>
              <a:gd name="connsiteX179" fmla="*/ 715842 w 2078711"/>
              <a:gd name="connsiteY179" fmla="*/ 3197185 h 4081365"/>
              <a:gd name="connsiteX180" fmla="*/ 739288 w 2078711"/>
              <a:gd name="connsiteY180" fmla="*/ 3162016 h 4081365"/>
              <a:gd name="connsiteX181" fmla="*/ 745150 w 2078711"/>
              <a:gd name="connsiteY181" fmla="*/ 3144432 h 4081365"/>
              <a:gd name="connsiteX182" fmla="*/ 756873 w 2078711"/>
              <a:gd name="connsiteY182" fmla="*/ 3120985 h 4081365"/>
              <a:gd name="connsiteX183" fmla="*/ 780319 w 2078711"/>
              <a:gd name="connsiteY183" fmla="*/ 3085816 h 4081365"/>
              <a:gd name="connsiteX184" fmla="*/ 803765 w 2078711"/>
              <a:gd name="connsiteY184" fmla="*/ 3044785 h 4081365"/>
              <a:gd name="connsiteX185" fmla="*/ 815488 w 2078711"/>
              <a:gd name="connsiteY185" fmla="*/ 3009616 h 4081365"/>
              <a:gd name="connsiteX186" fmla="*/ 821350 w 2078711"/>
              <a:gd name="connsiteY186" fmla="*/ 2986170 h 4081365"/>
              <a:gd name="connsiteX187" fmla="*/ 838934 w 2078711"/>
              <a:gd name="connsiteY187" fmla="*/ 2968585 h 4081365"/>
              <a:gd name="connsiteX188" fmla="*/ 844796 w 2078711"/>
              <a:gd name="connsiteY188" fmla="*/ 2951001 h 4081365"/>
              <a:gd name="connsiteX189" fmla="*/ 874103 w 2078711"/>
              <a:gd name="connsiteY189" fmla="*/ 2915832 h 4081365"/>
              <a:gd name="connsiteX190" fmla="*/ 891688 w 2078711"/>
              <a:gd name="connsiteY190" fmla="*/ 2904109 h 4081365"/>
              <a:gd name="connsiteX191" fmla="*/ 915134 w 2078711"/>
              <a:gd name="connsiteY191" fmla="*/ 2898247 h 4081365"/>
              <a:gd name="connsiteX192" fmla="*/ 950303 w 2078711"/>
              <a:gd name="connsiteY192" fmla="*/ 2915832 h 4081365"/>
              <a:gd name="connsiteX193" fmla="*/ 985473 w 2078711"/>
              <a:gd name="connsiteY193" fmla="*/ 2968585 h 4081365"/>
              <a:gd name="connsiteX194" fmla="*/ 997196 w 2078711"/>
              <a:gd name="connsiteY194" fmla="*/ 2986170 h 4081365"/>
              <a:gd name="connsiteX195" fmla="*/ 1014780 w 2078711"/>
              <a:gd name="connsiteY195" fmla="*/ 2992032 h 4081365"/>
              <a:gd name="connsiteX196" fmla="*/ 1044088 w 2078711"/>
              <a:gd name="connsiteY196" fmla="*/ 3021339 h 4081365"/>
              <a:gd name="connsiteX197" fmla="*/ 1079257 w 2078711"/>
              <a:gd name="connsiteY197" fmla="*/ 3056509 h 4081365"/>
              <a:gd name="connsiteX198" fmla="*/ 1096842 w 2078711"/>
              <a:gd name="connsiteY198" fmla="*/ 3079955 h 4081365"/>
              <a:gd name="connsiteX199" fmla="*/ 1126150 w 2078711"/>
              <a:gd name="connsiteY199" fmla="*/ 3109262 h 4081365"/>
              <a:gd name="connsiteX200" fmla="*/ 1173042 w 2078711"/>
              <a:gd name="connsiteY200" fmla="*/ 3162016 h 4081365"/>
              <a:gd name="connsiteX201" fmla="*/ 1196488 w 2078711"/>
              <a:gd name="connsiteY201" fmla="*/ 3185462 h 4081365"/>
              <a:gd name="connsiteX202" fmla="*/ 1249242 w 2078711"/>
              <a:gd name="connsiteY202" fmla="*/ 3220632 h 4081365"/>
              <a:gd name="connsiteX203" fmla="*/ 1266826 w 2078711"/>
              <a:gd name="connsiteY203" fmla="*/ 3232355 h 4081365"/>
              <a:gd name="connsiteX204" fmla="*/ 1313719 w 2078711"/>
              <a:gd name="connsiteY204" fmla="*/ 3279247 h 4081365"/>
              <a:gd name="connsiteX205" fmla="*/ 1348888 w 2078711"/>
              <a:gd name="connsiteY205" fmla="*/ 3308555 h 4081365"/>
              <a:gd name="connsiteX206" fmla="*/ 1366473 w 2078711"/>
              <a:gd name="connsiteY206" fmla="*/ 3314416 h 4081365"/>
              <a:gd name="connsiteX207" fmla="*/ 1378196 w 2078711"/>
              <a:gd name="connsiteY207" fmla="*/ 3332001 h 4081365"/>
              <a:gd name="connsiteX208" fmla="*/ 1413365 w 2078711"/>
              <a:gd name="connsiteY208" fmla="*/ 3355447 h 4081365"/>
              <a:gd name="connsiteX209" fmla="*/ 1430950 w 2078711"/>
              <a:gd name="connsiteY209" fmla="*/ 3367170 h 4081365"/>
              <a:gd name="connsiteX210" fmla="*/ 1466119 w 2078711"/>
              <a:gd name="connsiteY210" fmla="*/ 3396478 h 4081365"/>
              <a:gd name="connsiteX211" fmla="*/ 1483703 w 2078711"/>
              <a:gd name="connsiteY211" fmla="*/ 3419924 h 4081365"/>
              <a:gd name="connsiteX212" fmla="*/ 1501288 w 2078711"/>
              <a:gd name="connsiteY212" fmla="*/ 3425785 h 4081365"/>
              <a:gd name="connsiteX213" fmla="*/ 1518873 w 2078711"/>
              <a:gd name="connsiteY213" fmla="*/ 3437509 h 4081365"/>
              <a:gd name="connsiteX214" fmla="*/ 1548180 w 2078711"/>
              <a:gd name="connsiteY214" fmla="*/ 3472678 h 4081365"/>
              <a:gd name="connsiteX215" fmla="*/ 1565765 w 2078711"/>
              <a:gd name="connsiteY215" fmla="*/ 3484401 h 4081365"/>
              <a:gd name="connsiteX216" fmla="*/ 1595073 w 2078711"/>
              <a:gd name="connsiteY216" fmla="*/ 3513709 h 4081365"/>
              <a:gd name="connsiteX217" fmla="*/ 1612657 w 2078711"/>
              <a:gd name="connsiteY217" fmla="*/ 3525432 h 4081365"/>
              <a:gd name="connsiteX218" fmla="*/ 1630242 w 2078711"/>
              <a:gd name="connsiteY218" fmla="*/ 3543016 h 4081365"/>
              <a:gd name="connsiteX219" fmla="*/ 1665411 w 2078711"/>
              <a:gd name="connsiteY219" fmla="*/ 3566462 h 4081365"/>
              <a:gd name="connsiteX220" fmla="*/ 1682996 w 2078711"/>
              <a:gd name="connsiteY220" fmla="*/ 3578185 h 4081365"/>
              <a:gd name="connsiteX221" fmla="*/ 1712303 w 2078711"/>
              <a:gd name="connsiteY221" fmla="*/ 3595770 h 4081365"/>
              <a:gd name="connsiteX222" fmla="*/ 1747473 w 2078711"/>
              <a:gd name="connsiteY222" fmla="*/ 3619216 h 4081365"/>
              <a:gd name="connsiteX223" fmla="*/ 1765057 w 2078711"/>
              <a:gd name="connsiteY223" fmla="*/ 3630939 h 4081365"/>
              <a:gd name="connsiteX224" fmla="*/ 1782642 w 2078711"/>
              <a:gd name="connsiteY224" fmla="*/ 3636801 h 4081365"/>
              <a:gd name="connsiteX225" fmla="*/ 1823673 w 2078711"/>
              <a:gd name="connsiteY225" fmla="*/ 3654385 h 4081365"/>
              <a:gd name="connsiteX226" fmla="*/ 1852980 w 2078711"/>
              <a:gd name="connsiteY226" fmla="*/ 3671970 h 4081365"/>
              <a:gd name="connsiteX227" fmla="*/ 1894011 w 2078711"/>
              <a:gd name="connsiteY227" fmla="*/ 3695416 h 4081365"/>
              <a:gd name="connsiteX228" fmla="*/ 1911596 w 2078711"/>
              <a:gd name="connsiteY228" fmla="*/ 3701278 h 4081365"/>
              <a:gd name="connsiteX229" fmla="*/ 1946765 w 2078711"/>
              <a:gd name="connsiteY229" fmla="*/ 3724724 h 4081365"/>
              <a:gd name="connsiteX230" fmla="*/ 1987796 w 2078711"/>
              <a:gd name="connsiteY230" fmla="*/ 3736447 h 4081365"/>
              <a:gd name="connsiteX231" fmla="*/ 2022965 w 2078711"/>
              <a:gd name="connsiteY231" fmla="*/ 3765755 h 4081365"/>
              <a:gd name="connsiteX232" fmla="*/ 2017103 w 2078711"/>
              <a:gd name="connsiteY232" fmla="*/ 3748170 h 4081365"/>
              <a:gd name="connsiteX233" fmla="*/ 2011242 w 2078711"/>
              <a:gd name="connsiteY233" fmla="*/ 3724724 h 4081365"/>
              <a:gd name="connsiteX234" fmla="*/ 1993657 w 2078711"/>
              <a:gd name="connsiteY234" fmla="*/ 3707139 h 4081365"/>
              <a:gd name="connsiteX235" fmla="*/ 2011242 w 2078711"/>
              <a:gd name="connsiteY235" fmla="*/ 3713001 h 4081365"/>
              <a:gd name="connsiteX236" fmla="*/ 2034688 w 2078711"/>
              <a:gd name="connsiteY236" fmla="*/ 3718862 h 4081365"/>
              <a:gd name="connsiteX237" fmla="*/ 2052273 w 2078711"/>
              <a:gd name="connsiteY237" fmla="*/ 3724724 h 4081365"/>
              <a:gd name="connsiteX238" fmla="*/ 2034688 w 2078711"/>
              <a:gd name="connsiteY238" fmla="*/ 3713001 h 4081365"/>
              <a:gd name="connsiteX239" fmla="*/ 2017103 w 2078711"/>
              <a:gd name="connsiteY239" fmla="*/ 3695416 h 4081365"/>
              <a:gd name="connsiteX240" fmla="*/ 2058134 w 2078711"/>
              <a:gd name="connsiteY240" fmla="*/ 3689555 h 4081365"/>
              <a:gd name="connsiteX241" fmla="*/ 2075719 w 2078711"/>
              <a:gd name="connsiteY241" fmla="*/ 3683693 h 4081365"/>
              <a:gd name="connsiteX242" fmla="*/ 2069857 w 2078711"/>
              <a:gd name="connsiteY242" fmla="*/ 3660247 h 4081365"/>
              <a:gd name="connsiteX243" fmla="*/ 2046411 w 2078711"/>
              <a:gd name="connsiteY243" fmla="*/ 3625078 h 4081365"/>
              <a:gd name="connsiteX244" fmla="*/ 2034688 w 2078711"/>
              <a:gd name="connsiteY244" fmla="*/ 3607493 h 4081365"/>
              <a:gd name="connsiteX245" fmla="*/ 2017103 w 2078711"/>
              <a:gd name="connsiteY245" fmla="*/ 3601632 h 4081365"/>
              <a:gd name="connsiteX246" fmla="*/ 1999519 w 2078711"/>
              <a:gd name="connsiteY246" fmla="*/ 3589909 h 4081365"/>
              <a:gd name="connsiteX247" fmla="*/ 1981934 w 2078711"/>
              <a:gd name="connsiteY247" fmla="*/ 3584047 h 4081365"/>
              <a:gd name="connsiteX248" fmla="*/ 1952626 w 2078711"/>
              <a:gd name="connsiteY248" fmla="*/ 3554739 h 4081365"/>
              <a:gd name="connsiteX249" fmla="*/ 1935042 w 2078711"/>
              <a:gd name="connsiteY249" fmla="*/ 3543016 h 4081365"/>
              <a:gd name="connsiteX250" fmla="*/ 1917457 w 2078711"/>
              <a:gd name="connsiteY250" fmla="*/ 3525432 h 4081365"/>
              <a:gd name="connsiteX251" fmla="*/ 1899873 w 2078711"/>
              <a:gd name="connsiteY251" fmla="*/ 3519570 h 4081365"/>
              <a:gd name="connsiteX252" fmla="*/ 1864703 w 2078711"/>
              <a:gd name="connsiteY252" fmla="*/ 3496124 h 4081365"/>
              <a:gd name="connsiteX253" fmla="*/ 1864703 w 2078711"/>
              <a:gd name="connsiteY253" fmla="*/ 3496124 h 4081365"/>
              <a:gd name="connsiteX254" fmla="*/ 1847119 w 2078711"/>
              <a:gd name="connsiteY254" fmla="*/ 3478539 h 4081365"/>
              <a:gd name="connsiteX255" fmla="*/ 1811950 w 2078711"/>
              <a:gd name="connsiteY255" fmla="*/ 3455093 h 4081365"/>
              <a:gd name="connsiteX256" fmla="*/ 1782642 w 2078711"/>
              <a:gd name="connsiteY256" fmla="*/ 3431647 h 4081365"/>
              <a:gd name="connsiteX257" fmla="*/ 1753334 w 2078711"/>
              <a:gd name="connsiteY257" fmla="*/ 3408201 h 4081365"/>
              <a:gd name="connsiteX258" fmla="*/ 1741611 w 2078711"/>
              <a:gd name="connsiteY258" fmla="*/ 3390616 h 4081365"/>
              <a:gd name="connsiteX259" fmla="*/ 1677134 w 2078711"/>
              <a:gd name="connsiteY259" fmla="*/ 3355447 h 4081365"/>
              <a:gd name="connsiteX260" fmla="*/ 1647826 w 2078711"/>
              <a:gd name="connsiteY260" fmla="*/ 3332001 h 4081365"/>
              <a:gd name="connsiteX261" fmla="*/ 1630242 w 2078711"/>
              <a:gd name="connsiteY261" fmla="*/ 3320278 h 4081365"/>
              <a:gd name="connsiteX262" fmla="*/ 1600934 w 2078711"/>
              <a:gd name="connsiteY262" fmla="*/ 3290970 h 4081365"/>
              <a:gd name="connsiteX263" fmla="*/ 1565765 w 2078711"/>
              <a:gd name="connsiteY263" fmla="*/ 3261662 h 4081365"/>
              <a:gd name="connsiteX264" fmla="*/ 1530596 w 2078711"/>
              <a:gd name="connsiteY264" fmla="*/ 3226493 h 4081365"/>
              <a:gd name="connsiteX265" fmla="*/ 1518873 w 2078711"/>
              <a:gd name="connsiteY265" fmla="*/ 3208909 h 4081365"/>
              <a:gd name="connsiteX266" fmla="*/ 1501288 w 2078711"/>
              <a:gd name="connsiteY266" fmla="*/ 3203047 h 4081365"/>
              <a:gd name="connsiteX267" fmla="*/ 1483703 w 2078711"/>
              <a:gd name="connsiteY267" fmla="*/ 3185462 h 4081365"/>
              <a:gd name="connsiteX268" fmla="*/ 1460257 w 2078711"/>
              <a:gd name="connsiteY268" fmla="*/ 3167878 h 4081365"/>
              <a:gd name="connsiteX269" fmla="*/ 1430950 w 2078711"/>
              <a:gd name="connsiteY269" fmla="*/ 3144432 h 4081365"/>
              <a:gd name="connsiteX270" fmla="*/ 1407503 w 2078711"/>
              <a:gd name="connsiteY270" fmla="*/ 3120985 h 4081365"/>
              <a:gd name="connsiteX271" fmla="*/ 1378196 w 2078711"/>
              <a:gd name="connsiteY271" fmla="*/ 3085816 h 4081365"/>
              <a:gd name="connsiteX272" fmla="*/ 1360611 w 2078711"/>
              <a:gd name="connsiteY272" fmla="*/ 3079955 h 4081365"/>
              <a:gd name="connsiteX273" fmla="*/ 1343026 w 2078711"/>
              <a:gd name="connsiteY273" fmla="*/ 3050647 h 4081365"/>
              <a:gd name="connsiteX274" fmla="*/ 1337165 w 2078711"/>
              <a:gd name="connsiteY274" fmla="*/ 3033062 h 4081365"/>
              <a:gd name="connsiteX275" fmla="*/ 1325442 w 2078711"/>
              <a:gd name="connsiteY275" fmla="*/ 3015478 h 4081365"/>
              <a:gd name="connsiteX276" fmla="*/ 1319580 w 2078711"/>
              <a:gd name="connsiteY276" fmla="*/ 2992032 h 4081365"/>
              <a:gd name="connsiteX277" fmla="*/ 1284411 w 2078711"/>
              <a:gd name="connsiteY277" fmla="*/ 2933416 h 4081365"/>
              <a:gd name="connsiteX278" fmla="*/ 1260965 w 2078711"/>
              <a:gd name="connsiteY278" fmla="*/ 2898247 h 4081365"/>
              <a:gd name="connsiteX279" fmla="*/ 1249242 w 2078711"/>
              <a:gd name="connsiteY279" fmla="*/ 2880662 h 4081365"/>
              <a:gd name="connsiteX280" fmla="*/ 1231657 w 2078711"/>
              <a:gd name="connsiteY280" fmla="*/ 2863078 h 4081365"/>
              <a:gd name="connsiteX281" fmla="*/ 1219934 w 2078711"/>
              <a:gd name="connsiteY281" fmla="*/ 2839632 h 4081365"/>
              <a:gd name="connsiteX282" fmla="*/ 1214073 w 2078711"/>
              <a:gd name="connsiteY282" fmla="*/ 2816185 h 4081365"/>
              <a:gd name="connsiteX283" fmla="*/ 1202350 w 2078711"/>
              <a:gd name="connsiteY283" fmla="*/ 2798601 h 4081365"/>
              <a:gd name="connsiteX284" fmla="*/ 1196488 w 2078711"/>
              <a:gd name="connsiteY284" fmla="*/ 2781016 h 4081365"/>
              <a:gd name="connsiteX285" fmla="*/ 1173042 w 2078711"/>
              <a:gd name="connsiteY285" fmla="*/ 2745847 h 4081365"/>
              <a:gd name="connsiteX286" fmla="*/ 1167180 w 2078711"/>
              <a:gd name="connsiteY286" fmla="*/ 2722401 h 4081365"/>
              <a:gd name="connsiteX287" fmla="*/ 1155457 w 2078711"/>
              <a:gd name="connsiteY287" fmla="*/ 2681370 h 4081365"/>
              <a:gd name="connsiteX288" fmla="*/ 1149596 w 2078711"/>
              <a:gd name="connsiteY288" fmla="*/ 2646201 h 4081365"/>
              <a:gd name="connsiteX289" fmla="*/ 1155457 w 2078711"/>
              <a:gd name="connsiteY289" fmla="*/ 2546555 h 4081365"/>
              <a:gd name="connsiteX290" fmla="*/ 1167180 w 2078711"/>
              <a:gd name="connsiteY290" fmla="*/ 2523109 h 4081365"/>
              <a:gd name="connsiteX291" fmla="*/ 1173042 w 2078711"/>
              <a:gd name="connsiteY291" fmla="*/ 2487939 h 4081365"/>
              <a:gd name="connsiteX292" fmla="*/ 1184765 w 2078711"/>
              <a:gd name="connsiteY292" fmla="*/ 2452770 h 4081365"/>
              <a:gd name="connsiteX293" fmla="*/ 1196488 w 2078711"/>
              <a:gd name="connsiteY293" fmla="*/ 2417601 h 4081365"/>
              <a:gd name="connsiteX294" fmla="*/ 1208211 w 2078711"/>
              <a:gd name="connsiteY294" fmla="*/ 2400016 h 4081365"/>
              <a:gd name="connsiteX295" fmla="*/ 1225796 w 2078711"/>
              <a:gd name="connsiteY295" fmla="*/ 2364847 h 4081365"/>
              <a:gd name="connsiteX296" fmla="*/ 1243380 w 2078711"/>
              <a:gd name="connsiteY296" fmla="*/ 2312093 h 4081365"/>
              <a:gd name="connsiteX297" fmla="*/ 1249242 w 2078711"/>
              <a:gd name="connsiteY297" fmla="*/ 2294509 h 4081365"/>
              <a:gd name="connsiteX298" fmla="*/ 1255103 w 2078711"/>
              <a:gd name="connsiteY298" fmla="*/ 2271062 h 4081365"/>
              <a:gd name="connsiteX299" fmla="*/ 1266826 w 2078711"/>
              <a:gd name="connsiteY299" fmla="*/ 2230032 h 4081365"/>
              <a:gd name="connsiteX300" fmla="*/ 1272688 w 2078711"/>
              <a:gd name="connsiteY300" fmla="*/ 2171416 h 4081365"/>
              <a:gd name="connsiteX301" fmla="*/ 1284411 w 2078711"/>
              <a:gd name="connsiteY301" fmla="*/ 2130385 h 4081365"/>
              <a:gd name="connsiteX302" fmla="*/ 1290273 w 2078711"/>
              <a:gd name="connsiteY302" fmla="*/ 2101078 h 4081365"/>
              <a:gd name="connsiteX303" fmla="*/ 1307857 w 2078711"/>
              <a:gd name="connsiteY303" fmla="*/ 1907647 h 4081365"/>
              <a:gd name="connsiteX304" fmla="*/ 1313719 w 2078711"/>
              <a:gd name="connsiteY304" fmla="*/ 1884201 h 4081365"/>
              <a:gd name="connsiteX305" fmla="*/ 1319580 w 2078711"/>
              <a:gd name="connsiteY305" fmla="*/ 1854893 h 4081365"/>
              <a:gd name="connsiteX306" fmla="*/ 1325442 w 2078711"/>
              <a:gd name="connsiteY306" fmla="*/ 1837309 h 4081365"/>
              <a:gd name="connsiteX307" fmla="*/ 1331303 w 2078711"/>
              <a:gd name="connsiteY307" fmla="*/ 1813862 h 4081365"/>
              <a:gd name="connsiteX308" fmla="*/ 1348888 w 2078711"/>
              <a:gd name="connsiteY308" fmla="*/ 1755247 h 4081365"/>
              <a:gd name="connsiteX309" fmla="*/ 1354750 w 2078711"/>
              <a:gd name="connsiteY309" fmla="*/ 1720078 h 4081365"/>
              <a:gd name="connsiteX310" fmla="*/ 1366473 w 2078711"/>
              <a:gd name="connsiteY310" fmla="*/ 1673185 h 4081365"/>
              <a:gd name="connsiteX311" fmla="*/ 1372334 w 2078711"/>
              <a:gd name="connsiteY311" fmla="*/ 1638016 h 4081365"/>
              <a:gd name="connsiteX312" fmla="*/ 1384057 w 2078711"/>
              <a:gd name="connsiteY312" fmla="*/ 1579401 h 4081365"/>
              <a:gd name="connsiteX313" fmla="*/ 1389919 w 2078711"/>
              <a:gd name="connsiteY313" fmla="*/ 1538370 h 4081365"/>
              <a:gd name="connsiteX314" fmla="*/ 1395780 w 2078711"/>
              <a:gd name="connsiteY314" fmla="*/ 1520785 h 4081365"/>
              <a:gd name="connsiteX315" fmla="*/ 1401642 w 2078711"/>
              <a:gd name="connsiteY315" fmla="*/ 1497339 h 4081365"/>
              <a:gd name="connsiteX316" fmla="*/ 1413365 w 2078711"/>
              <a:gd name="connsiteY316" fmla="*/ 1450447 h 4081365"/>
              <a:gd name="connsiteX317" fmla="*/ 1419226 w 2078711"/>
              <a:gd name="connsiteY317" fmla="*/ 1391832 h 4081365"/>
              <a:gd name="connsiteX318" fmla="*/ 1436811 w 2078711"/>
              <a:gd name="connsiteY318" fmla="*/ 1298047 h 4081365"/>
              <a:gd name="connsiteX319" fmla="*/ 1448534 w 2078711"/>
              <a:gd name="connsiteY319" fmla="*/ 1233570 h 4081365"/>
              <a:gd name="connsiteX320" fmla="*/ 1460257 w 2078711"/>
              <a:gd name="connsiteY320" fmla="*/ 1198401 h 4081365"/>
              <a:gd name="connsiteX321" fmla="*/ 1471980 w 2078711"/>
              <a:gd name="connsiteY321" fmla="*/ 1098755 h 4081365"/>
              <a:gd name="connsiteX322" fmla="*/ 1483703 w 2078711"/>
              <a:gd name="connsiteY322" fmla="*/ 1063585 h 4081365"/>
              <a:gd name="connsiteX323" fmla="*/ 1489565 w 2078711"/>
              <a:gd name="connsiteY323" fmla="*/ 1010832 h 4081365"/>
              <a:gd name="connsiteX324" fmla="*/ 1501288 w 2078711"/>
              <a:gd name="connsiteY324" fmla="*/ 975662 h 4081365"/>
              <a:gd name="connsiteX325" fmla="*/ 1513011 w 2078711"/>
              <a:gd name="connsiteY325" fmla="*/ 917047 h 4081365"/>
              <a:gd name="connsiteX326" fmla="*/ 1518873 w 2078711"/>
              <a:gd name="connsiteY326" fmla="*/ 887739 h 4081365"/>
              <a:gd name="connsiteX327" fmla="*/ 1524734 w 2078711"/>
              <a:gd name="connsiteY327" fmla="*/ 823262 h 4081365"/>
              <a:gd name="connsiteX328" fmla="*/ 1530596 w 2078711"/>
              <a:gd name="connsiteY328" fmla="*/ 788093 h 4081365"/>
              <a:gd name="connsiteX329" fmla="*/ 1542319 w 2078711"/>
              <a:gd name="connsiteY329" fmla="*/ 706032 h 4081365"/>
              <a:gd name="connsiteX330" fmla="*/ 1548180 w 2078711"/>
              <a:gd name="connsiteY330" fmla="*/ 665001 h 4081365"/>
              <a:gd name="connsiteX331" fmla="*/ 1554042 w 2078711"/>
              <a:gd name="connsiteY331" fmla="*/ 647416 h 4081365"/>
              <a:gd name="connsiteX332" fmla="*/ 1559903 w 2078711"/>
              <a:gd name="connsiteY332" fmla="*/ 623970 h 4081365"/>
              <a:gd name="connsiteX333" fmla="*/ 1565765 w 2078711"/>
              <a:gd name="connsiteY333" fmla="*/ 541909 h 4081365"/>
              <a:gd name="connsiteX334" fmla="*/ 1571626 w 2078711"/>
              <a:gd name="connsiteY334" fmla="*/ 524324 h 4081365"/>
              <a:gd name="connsiteX335" fmla="*/ 1583350 w 2078711"/>
              <a:gd name="connsiteY335" fmla="*/ 430539 h 4081365"/>
              <a:gd name="connsiteX336" fmla="*/ 1577488 w 2078711"/>
              <a:gd name="connsiteY336" fmla="*/ 348478 h 4081365"/>
              <a:gd name="connsiteX337" fmla="*/ 1565765 w 2078711"/>
              <a:gd name="connsiteY337" fmla="*/ 301585 h 4081365"/>
              <a:gd name="connsiteX338" fmla="*/ 1559903 w 2078711"/>
              <a:gd name="connsiteY338" fmla="*/ 90570 h 4081365"/>
              <a:gd name="connsiteX339" fmla="*/ 1544022 w 2078711"/>
              <a:gd name="connsiteY339" fmla="*/ 93026 h 4081365"/>
              <a:gd name="connsiteX340" fmla="*/ 1505496 w 2078711"/>
              <a:gd name="connsiteY340" fmla="*/ 78798 h 4081365"/>
              <a:gd name="connsiteX341" fmla="*/ 1483752 w 2078711"/>
              <a:gd name="connsiteY341" fmla="*/ 53700 h 4081365"/>
              <a:gd name="connsiteX342" fmla="*/ 1471980 w 2078711"/>
              <a:gd name="connsiteY342" fmla="*/ 2647 h 4081365"/>
              <a:gd name="connsiteX0" fmla="*/ 1471980 w 2078711"/>
              <a:gd name="connsiteY0" fmla="*/ 2647 h 4081365"/>
              <a:gd name="connsiteX1" fmla="*/ 1466119 w 2078711"/>
              <a:gd name="connsiteY1" fmla="*/ 37816 h 4081365"/>
              <a:gd name="connsiteX2" fmla="*/ 1419226 w 2078711"/>
              <a:gd name="connsiteY2" fmla="*/ 78847 h 4081365"/>
              <a:gd name="connsiteX3" fmla="*/ 1401642 w 2078711"/>
              <a:gd name="connsiteY3" fmla="*/ 90570 h 4081365"/>
              <a:gd name="connsiteX4" fmla="*/ 1358957 w 2078711"/>
              <a:gd name="connsiteY4" fmla="*/ 97282 h 4081365"/>
              <a:gd name="connsiteX5" fmla="*/ 1343075 w 2078711"/>
              <a:gd name="connsiteY5" fmla="*/ 183552 h 4081365"/>
              <a:gd name="connsiteX6" fmla="*/ 1342224 w 2078711"/>
              <a:gd name="connsiteY6" fmla="*/ 206998 h 4081365"/>
              <a:gd name="connsiteX7" fmla="*/ 1343026 w 2078711"/>
              <a:gd name="connsiteY7" fmla="*/ 237109 h 4081365"/>
              <a:gd name="connsiteX8" fmla="*/ 1325442 w 2078711"/>
              <a:gd name="connsiteY8" fmla="*/ 295724 h 4081365"/>
              <a:gd name="connsiteX9" fmla="*/ 1319580 w 2078711"/>
              <a:gd name="connsiteY9" fmla="*/ 313309 h 4081365"/>
              <a:gd name="connsiteX10" fmla="*/ 1307857 w 2078711"/>
              <a:gd name="connsiteY10" fmla="*/ 330893 h 4081365"/>
              <a:gd name="connsiteX11" fmla="*/ 1290273 w 2078711"/>
              <a:gd name="connsiteY11" fmla="*/ 383647 h 4081365"/>
              <a:gd name="connsiteX12" fmla="*/ 1284411 w 2078711"/>
              <a:gd name="connsiteY12" fmla="*/ 401232 h 4081365"/>
              <a:gd name="connsiteX13" fmla="*/ 1278550 w 2078711"/>
              <a:gd name="connsiteY13" fmla="*/ 424678 h 4081365"/>
              <a:gd name="connsiteX14" fmla="*/ 1272688 w 2078711"/>
              <a:gd name="connsiteY14" fmla="*/ 577078 h 4081365"/>
              <a:gd name="connsiteX15" fmla="*/ 1249242 w 2078711"/>
              <a:gd name="connsiteY15" fmla="*/ 876016 h 4081365"/>
              <a:gd name="connsiteX16" fmla="*/ 1243380 w 2078711"/>
              <a:gd name="connsiteY16" fmla="*/ 893601 h 4081365"/>
              <a:gd name="connsiteX17" fmla="*/ 1237519 w 2078711"/>
              <a:gd name="connsiteY17" fmla="*/ 969801 h 4081365"/>
              <a:gd name="connsiteX18" fmla="*/ 1231657 w 2078711"/>
              <a:gd name="connsiteY18" fmla="*/ 999109 h 4081365"/>
              <a:gd name="connsiteX19" fmla="*/ 1225796 w 2078711"/>
              <a:gd name="connsiteY19" fmla="*/ 1040139 h 4081365"/>
              <a:gd name="connsiteX20" fmla="*/ 1214073 w 2078711"/>
              <a:gd name="connsiteY20" fmla="*/ 1110478 h 4081365"/>
              <a:gd name="connsiteX21" fmla="*/ 1208211 w 2078711"/>
              <a:gd name="connsiteY21" fmla="*/ 1133924 h 4081365"/>
              <a:gd name="connsiteX22" fmla="*/ 1196488 w 2078711"/>
              <a:gd name="connsiteY22" fmla="*/ 1169093 h 4081365"/>
              <a:gd name="connsiteX23" fmla="*/ 1178903 w 2078711"/>
              <a:gd name="connsiteY23" fmla="*/ 1233570 h 4081365"/>
              <a:gd name="connsiteX24" fmla="*/ 1173042 w 2078711"/>
              <a:gd name="connsiteY24" fmla="*/ 1262878 h 4081365"/>
              <a:gd name="connsiteX25" fmla="*/ 1161319 w 2078711"/>
              <a:gd name="connsiteY25" fmla="*/ 1339078 h 4081365"/>
              <a:gd name="connsiteX26" fmla="*/ 1149596 w 2078711"/>
              <a:gd name="connsiteY26" fmla="*/ 1456309 h 4081365"/>
              <a:gd name="connsiteX27" fmla="*/ 1143734 w 2078711"/>
              <a:gd name="connsiteY27" fmla="*/ 1485616 h 4081365"/>
              <a:gd name="connsiteX28" fmla="*/ 1137873 w 2078711"/>
              <a:gd name="connsiteY28" fmla="*/ 1526647 h 4081365"/>
              <a:gd name="connsiteX29" fmla="*/ 1126150 w 2078711"/>
              <a:gd name="connsiteY29" fmla="*/ 1561816 h 4081365"/>
              <a:gd name="connsiteX30" fmla="*/ 1120288 w 2078711"/>
              <a:gd name="connsiteY30" fmla="*/ 1591124 h 4081365"/>
              <a:gd name="connsiteX31" fmla="*/ 1108565 w 2078711"/>
              <a:gd name="connsiteY31" fmla="*/ 1626293 h 4081365"/>
              <a:gd name="connsiteX32" fmla="*/ 1096842 w 2078711"/>
              <a:gd name="connsiteY32" fmla="*/ 1679047 h 4081365"/>
              <a:gd name="connsiteX33" fmla="*/ 1085119 w 2078711"/>
              <a:gd name="connsiteY33" fmla="*/ 1696632 h 4081365"/>
              <a:gd name="connsiteX34" fmla="*/ 1073396 w 2078711"/>
              <a:gd name="connsiteY34" fmla="*/ 1749385 h 4081365"/>
              <a:gd name="connsiteX35" fmla="*/ 1061673 w 2078711"/>
              <a:gd name="connsiteY35" fmla="*/ 1784555 h 4081365"/>
              <a:gd name="connsiteX36" fmla="*/ 1055811 w 2078711"/>
              <a:gd name="connsiteY36" fmla="*/ 1802139 h 4081365"/>
              <a:gd name="connsiteX37" fmla="*/ 1044088 w 2078711"/>
              <a:gd name="connsiteY37" fmla="*/ 1819724 h 4081365"/>
              <a:gd name="connsiteX38" fmla="*/ 1038226 w 2078711"/>
              <a:gd name="connsiteY38" fmla="*/ 1843170 h 4081365"/>
              <a:gd name="connsiteX39" fmla="*/ 1032365 w 2078711"/>
              <a:gd name="connsiteY39" fmla="*/ 1860755 h 4081365"/>
              <a:gd name="connsiteX40" fmla="*/ 1026503 w 2078711"/>
              <a:gd name="connsiteY40" fmla="*/ 1913509 h 4081365"/>
              <a:gd name="connsiteX41" fmla="*/ 1020642 w 2078711"/>
              <a:gd name="connsiteY41" fmla="*/ 2054185 h 4081365"/>
              <a:gd name="connsiteX42" fmla="*/ 1014780 w 2078711"/>
              <a:gd name="connsiteY42" fmla="*/ 2077632 h 4081365"/>
              <a:gd name="connsiteX43" fmla="*/ 1008919 w 2078711"/>
              <a:gd name="connsiteY43" fmla="*/ 2106939 h 4081365"/>
              <a:gd name="connsiteX44" fmla="*/ 997196 w 2078711"/>
              <a:gd name="connsiteY44" fmla="*/ 2183139 h 4081365"/>
              <a:gd name="connsiteX45" fmla="*/ 985473 w 2078711"/>
              <a:gd name="connsiteY45" fmla="*/ 2218309 h 4081365"/>
              <a:gd name="connsiteX46" fmla="*/ 979611 w 2078711"/>
              <a:gd name="connsiteY46" fmla="*/ 2253478 h 4081365"/>
              <a:gd name="connsiteX47" fmla="*/ 956165 w 2078711"/>
              <a:gd name="connsiteY47" fmla="*/ 2294509 h 4081365"/>
              <a:gd name="connsiteX48" fmla="*/ 944442 w 2078711"/>
              <a:gd name="connsiteY48" fmla="*/ 2329678 h 4081365"/>
              <a:gd name="connsiteX49" fmla="*/ 938580 w 2078711"/>
              <a:gd name="connsiteY49" fmla="*/ 2347262 h 4081365"/>
              <a:gd name="connsiteX50" fmla="*/ 932719 w 2078711"/>
              <a:gd name="connsiteY50" fmla="*/ 2364847 h 4081365"/>
              <a:gd name="connsiteX51" fmla="*/ 909273 w 2078711"/>
              <a:gd name="connsiteY51" fmla="*/ 2405878 h 4081365"/>
              <a:gd name="connsiteX52" fmla="*/ 897550 w 2078711"/>
              <a:gd name="connsiteY52" fmla="*/ 2423462 h 4081365"/>
              <a:gd name="connsiteX53" fmla="*/ 891688 w 2078711"/>
              <a:gd name="connsiteY53" fmla="*/ 2441047 h 4081365"/>
              <a:gd name="connsiteX54" fmla="*/ 868242 w 2078711"/>
              <a:gd name="connsiteY54" fmla="*/ 2476216 h 4081365"/>
              <a:gd name="connsiteX55" fmla="*/ 844796 w 2078711"/>
              <a:gd name="connsiteY55" fmla="*/ 2523109 h 4081365"/>
              <a:gd name="connsiteX56" fmla="*/ 827211 w 2078711"/>
              <a:gd name="connsiteY56" fmla="*/ 2564139 h 4081365"/>
              <a:gd name="connsiteX57" fmla="*/ 821350 w 2078711"/>
              <a:gd name="connsiteY57" fmla="*/ 2581724 h 4081365"/>
              <a:gd name="connsiteX58" fmla="*/ 809626 w 2078711"/>
              <a:gd name="connsiteY58" fmla="*/ 2593447 h 4081365"/>
              <a:gd name="connsiteX59" fmla="*/ 797903 w 2078711"/>
              <a:gd name="connsiteY59" fmla="*/ 2611032 h 4081365"/>
              <a:gd name="connsiteX60" fmla="*/ 774457 w 2078711"/>
              <a:gd name="connsiteY60" fmla="*/ 2640339 h 4081365"/>
              <a:gd name="connsiteX61" fmla="*/ 756873 w 2078711"/>
              <a:gd name="connsiteY61" fmla="*/ 2681370 h 4081365"/>
              <a:gd name="connsiteX62" fmla="*/ 721703 w 2078711"/>
              <a:gd name="connsiteY62" fmla="*/ 2704816 h 4081365"/>
              <a:gd name="connsiteX63" fmla="*/ 704119 w 2078711"/>
              <a:gd name="connsiteY63" fmla="*/ 2716539 h 4081365"/>
              <a:gd name="connsiteX64" fmla="*/ 686534 w 2078711"/>
              <a:gd name="connsiteY64" fmla="*/ 2728262 h 4081365"/>
              <a:gd name="connsiteX65" fmla="*/ 668950 w 2078711"/>
              <a:gd name="connsiteY65" fmla="*/ 2734124 h 4081365"/>
              <a:gd name="connsiteX66" fmla="*/ 633780 w 2078711"/>
              <a:gd name="connsiteY66" fmla="*/ 2751709 h 4081365"/>
              <a:gd name="connsiteX67" fmla="*/ 581026 w 2078711"/>
              <a:gd name="connsiteY67" fmla="*/ 2757570 h 4081365"/>
              <a:gd name="connsiteX68" fmla="*/ 534134 w 2078711"/>
              <a:gd name="connsiteY68" fmla="*/ 2763432 h 4081365"/>
              <a:gd name="connsiteX69" fmla="*/ 493103 w 2078711"/>
              <a:gd name="connsiteY69" fmla="*/ 2775155 h 4081365"/>
              <a:gd name="connsiteX70" fmla="*/ 475519 w 2078711"/>
              <a:gd name="connsiteY70" fmla="*/ 2781016 h 4081365"/>
              <a:gd name="connsiteX71" fmla="*/ 416903 w 2078711"/>
              <a:gd name="connsiteY71" fmla="*/ 2786878 h 4081365"/>
              <a:gd name="connsiteX72" fmla="*/ 317257 w 2078711"/>
              <a:gd name="connsiteY72" fmla="*/ 2781016 h 4081365"/>
              <a:gd name="connsiteX73" fmla="*/ 282088 w 2078711"/>
              <a:gd name="connsiteY73" fmla="*/ 2769293 h 4081365"/>
              <a:gd name="connsiteX74" fmla="*/ 258642 w 2078711"/>
              <a:gd name="connsiteY74" fmla="*/ 2763432 h 4081365"/>
              <a:gd name="connsiteX75" fmla="*/ 241057 w 2078711"/>
              <a:gd name="connsiteY75" fmla="*/ 2751709 h 4081365"/>
              <a:gd name="connsiteX76" fmla="*/ 217611 w 2078711"/>
              <a:gd name="connsiteY76" fmla="*/ 2745847 h 4081365"/>
              <a:gd name="connsiteX77" fmla="*/ 200026 w 2078711"/>
              <a:gd name="connsiteY77" fmla="*/ 2739985 h 4081365"/>
              <a:gd name="connsiteX78" fmla="*/ 205888 w 2078711"/>
              <a:gd name="connsiteY78" fmla="*/ 2763432 h 4081365"/>
              <a:gd name="connsiteX79" fmla="*/ 211750 w 2078711"/>
              <a:gd name="connsiteY79" fmla="*/ 2781016 h 4081365"/>
              <a:gd name="connsiteX80" fmla="*/ 205888 w 2078711"/>
              <a:gd name="connsiteY80" fmla="*/ 2845493 h 4081365"/>
              <a:gd name="connsiteX81" fmla="*/ 176580 w 2078711"/>
              <a:gd name="connsiteY81" fmla="*/ 2874801 h 4081365"/>
              <a:gd name="connsiteX82" fmla="*/ 141411 w 2078711"/>
              <a:gd name="connsiteY82" fmla="*/ 2886524 h 4081365"/>
              <a:gd name="connsiteX83" fmla="*/ 106242 w 2078711"/>
              <a:gd name="connsiteY83" fmla="*/ 2898247 h 4081365"/>
              <a:gd name="connsiteX84" fmla="*/ 88657 w 2078711"/>
              <a:gd name="connsiteY84" fmla="*/ 2904109 h 4081365"/>
              <a:gd name="connsiteX85" fmla="*/ 71073 w 2078711"/>
              <a:gd name="connsiteY85" fmla="*/ 2915832 h 4081365"/>
              <a:gd name="connsiteX86" fmla="*/ 112103 w 2078711"/>
              <a:gd name="connsiteY86" fmla="*/ 2927555 h 4081365"/>
              <a:gd name="connsiteX87" fmla="*/ 205888 w 2078711"/>
              <a:gd name="connsiteY87" fmla="*/ 2939278 h 4081365"/>
              <a:gd name="connsiteX88" fmla="*/ 235196 w 2078711"/>
              <a:gd name="connsiteY88" fmla="*/ 2945139 h 4081365"/>
              <a:gd name="connsiteX89" fmla="*/ 463796 w 2078711"/>
              <a:gd name="connsiteY89" fmla="*/ 2956862 h 4081365"/>
              <a:gd name="connsiteX90" fmla="*/ 498965 w 2078711"/>
              <a:gd name="connsiteY90" fmla="*/ 2962724 h 4081365"/>
              <a:gd name="connsiteX91" fmla="*/ 610334 w 2078711"/>
              <a:gd name="connsiteY91" fmla="*/ 2951001 h 4081365"/>
              <a:gd name="connsiteX92" fmla="*/ 598611 w 2078711"/>
              <a:gd name="connsiteY92" fmla="*/ 2974447 h 4081365"/>
              <a:gd name="connsiteX93" fmla="*/ 586888 w 2078711"/>
              <a:gd name="connsiteY93" fmla="*/ 2992032 h 4081365"/>
              <a:gd name="connsiteX94" fmla="*/ 569303 w 2078711"/>
              <a:gd name="connsiteY94" fmla="*/ 3027201 h 4081365"/>
              <a:gd name="connsiteX95" fmla="*/ 557580 w 2078711"/>
              <a:gd name="connsiteY95" fmla="*/ 3062370 h 4081365"/>
              <a:gd name="connsiteX96" fmla="*/ 551719 w 2078711"/>
              <a:gd name="connsiteY96" fmla="*/ 3079955 h 4081365"/>
              <a:gd name="connsiteX97" fmla="*/ 539996 w 2078711"/>
              <a:gd name="connsiteY97" fmla="*/ 3097539 h 4081365"/>
              <a:gd name="connsiteX98" fmla="*/ 516550 w 2078711"/>
              <a:gd name="connsiteY98" fmla="*/ 3132709 h 4081365"/>
              <a:gd name="connsiteX99" fmla="*/ 510688 w 2078711"/>
              <a:gd name="connsiteY99" fmla="*/ 3156155 h 4081365"/>
              <a:gd name="connsiteX100" fmla="*/ 481380 w 2078711"/>
              <a:gd name="connsiteY100" fmla="*/ 3191324 h 4081365"/>
              <a:gd name="connsiteX101" fmla="*/ 457934 w 2078711"/>
              <a:gd name="connsiteY101" fmla="*/ 3226493 h 4081365"/>
              <a:gd name="connsiteX102" fmla="*/ 446211 w 2078711"/>
              <a:gd name="connsiteY102" fmla="*/ 3244078 h 4081365"/>
              <a:gd name="connsiteX103" fmla="*/ 393457 w 2078711"/>
              <a:gd name="connsiteY103" fmla="*/ 3290970 h 4081365"/>
              <a:gd name="connsiteX104" fmla="*/ 375873 w 2078711"/>
              <a:gd name="connsiteY104" fmla="*/ 3296832 h 4081365"/>
              <a:gd name="connsiteX105" fmla="*/ 352426 w 2078711"/>
              <a:gd name="connsiteY105" fmla="*/ 3314416 h 4081365"/>
              <a:gd name="connsiteX106" fmla="*/ 334842 w 2078711"/>
              <a:gd name="connsiteY106" fmla="*/ 3326139 h 4081365"/>
              <a:gd name="connsiteX107" fmla="*/ 305534 w 2078711"/>
              <a:gd name="connsiteY107" fmla="*/ 3355447 h 4081365"/>
              <a:gd name="connsiteX108" fmla="*/ 299673 w 2078711"/>
              <a:gd name="connsiteY108" fmla="*/ 3373032 h 4081365"/>
              <a:gd name="connsiteX109" fmla="*/ 311396 w 2078711"/>
              <a:gd name="connsiteY109" fmla="*/ 3390616 h 4081365"/>
              <a:gd name="connsiteX110" fmla="*/ 340703 w 2078711"/>
              <a:gd name="connsiteY110" fmla="*/ 3431647 h 4081365"/>
              <a:gd name="connsiteX111" fmla="*/ 317257 w 2078711"/>
              <a:gd name="connsiteY111" fmla="*/ 3466816 h 4081365"/>
              <a:gd name="connsiteX112" fmla="*/ 293811 w 2078711"/>
              <a:gd name="connsiteY112" fmla="*/ 3501985 h 4081365"/>
              <a:gd name="connsiteX113" fmla="*/ 276226 w 2078711"/>
              <a:gd name="connsiteY113" fmla="*/ 3531293 h 4081365"/>
              <a:gd name="connsiteX114" fmla="*/ 270365 w 2078711"/>
              <a:gd name="connsiteY114" fmla="*/ 3548878 h 4081365"/>
              <a:gd name="connsiteX115" fmla="*/ 246919 w 2078711"/>
              <a:gd name="connsiteY115" fmla="*/ 3584047 h 4081365"/>
              <a:gd name="connsiteX116" fmla="*/ 241057 w 2078711"/>
              <a:gd name="connsiteY116" fmla="*/ 3601632 h 4081365"/>
              <a:gd name="connsiteX117" fmla="*/ 223473 w 2078711"/>
              <a:gd name="connsiteY117" fmla="*/ 3619216 h 4081365"/>
              <a:gd name="connsiteX118" fmla="*/ 217611 w 2078711"/>
              <a:gd name="connsiteY118" fmla="*/ 3636801 h 4081365"/>
              <a:gd name="connsiteX119" fmla="*/ 205888 w 2078711"/>
              <a:gd name="connsiteY119" fmla="*/ 3654385 h 4081365"/>
              <a:gd name="connsiteX120" fmla="*/ 200026 w 2078711"/>
              <a:gd name="connsiteY120" fmla="*/ 3677832 h 4081365"/>
              <a:gd name="connsiteX121" fmla="*/ 164857 w 2078711"/>
              <a:gd name="connsiteY121" fmla="*/ 3713001 h 4081365"/>
              <a:gd name="connsiteX122" fmla="*/ 141411 w 2078711"/>
              <a:gd name="connsiteY122" fmla="*/ 3742309 h 4081365"/>
              <a:gd name="connsiteX123" fmla="*/ 82796 w 2078711"/>
              <a:gd name="connsiteY123" fmla="*/ 3759893 h 4081365"/>
              <a:gd name="connsiteX124" fmla="*/ 59350 w 2078711"/>
              <a:gd name="connsiteY124" fmla="*/ 3771616 h 4081365"/>
              <a:gd name="connsiteX125" fmla="*/ 24180 w 2078711"/>
              <a:gd name="connsiteY125" fmla="*/ 3783339 h 4081365"/>
              <a:gd name="connsiteX126" fmla="*/ 6596 w 2078711"/>
              <a:gd name="connsiteY126" fmla="*/ 3795062 h 4081365"/>
              <a:gd name="connsiteX127" fmla="*/ 123826 w 2078711"/>
              <a:gd name="connsiteY127" fmla="*/ 3795062 h 4081365"/>
              <a:gd name="connsiteX128" fmla="*/ 147273 w 2078711"/>
              <a:gd name="connsiteY128" fmla="*/ 3789201 h 4081365"/>
              <a:gd name="connsiteX129" fmla="*/ 182442 w 2078711"/>
              <a:gd name="connsiteY129" fmla="*/ 3777478 h 4081365"/>
              <a:gd name="connsiteX130" fmla="*/ 164857 w 2078711"/>
              <a:gd name="connsiteY130" fmla="*/ 3789201 h 4081365"/>
              <a:gd name="connsiteX131" fmla="*/ 141411 w 2078711"/>
              <a:gd name="connsiteY131" fmla="*/ 3824370 h 4081365"/>
              <a:gd name="connsiteX132" fmla="*/ 129688 w 2078711"/>
              <a:gd name="connsiteY132" fmla="*/ 3841955 h 4081365"/>
              <a:gd name="connsiteX133" fmla="*/ 117965 w 2078711"/>
              <a:gd name="connsiteY133" fmla="*/ 3865401 h 4081365"/>
              <a:gd name="connsiteX134" fmla="*/ 106242 w 2078711"/>
              <a:gd name="connsiteY134" fmla="*/ 3882985 h 4081365"/>
              <a:gd name="connsiteX135" fmla="*/ 76934 w 2078711"/>
              <a:gd name="connsiteY135" fmla="*/ 3935739 h 4081365"/>
              <a:gd name="connsiteX136" fmla="*/ 53488 w 2078711"/>
              <a:gd name="connsiteY136" fmla="*/ 3970909 h 4081365"/>
              <a:gd name="connsiteX137" fmla="*/ 30042 w 2078711"/>
              <a:gd name="connsiteY137" fmla="*/ 4006078 h 4081365"/>
              <a:gd name="connsiteX138" fmla="*/ 18319 w 2078711"/>
              <a:gd name="connsiteY138" fmla="*/ 4023662 h 4081365"/>
              <a:gd name="connsiteX139" fmla="*/ 71073 w 2078711"/>
              <a:gd name="connsiteY139" fmla="*/ 3982632 h 4081365"/>
              <a:gd name="connsiteX140" fmla="*/ 88657 w 2078711"/>
              <a:gd name="connsiteY140" fmla="*/ 3970909 h 4081365"/>
              <a:gd name="connsiteX141" fmla="*/ 82796 w 2078711"/>
              <a:gd name="connsiteY141" fmla="*/ 3994355 h 4081365"/>
              <a:gd name="connsiteX142" fmla="*/ 76934 w 2078711"/>
              <a:gd name="connsiteY142" fmla="*/ 4011939 h 4081365"/>
              <a:gd name="connsiteX143" fmla="*/ 71073 w 2078711"/>
              <a:gd name="connsiteY143" fmla="*/ 4041247 h 4081365"/>
              <a:gd name="connsiteX144" fmla="*/ 76934 w 2078711"/>
              <a:gd name="connsiteY144" fmla="*/ 4070555 h 4081365"/>
              <a:gd name="connsiteX145" fmla="*/ 112103 w 2078711"/>
              <a:gd name="connsiteY145" fmla="*/ 4047109 h 4081365"/>
              <a:gd name="connsiteX146" fmla="*/ 123826 w 2078711"/>
              <a:gd name="connsiteY146" fmla="*/ 4035385 h 4081365"/>
              <a:gd name="connsiteX147" fmla="*/ 147273 w 2078711"/>
              <a:gd name="connsiteY147" fmla="*/ 4023662 h 4081365"/>
              <a:gd name="connsiteX148" fmla="*/ 182442 w 2078711"/>
              <a:gd name="connsiteY148" fmla="*/ 4000216 h 4081365"/>
              <a:gd name="connsiteX149" fmla="*/ 194165 w 2078711"/>
              <a:gd name="connsiteY149" fmla="*/ 3982632 h 4081365"/>
              <a:gd name="connsiteX150" fmla="*/ 211750 w 2078711"/>
              <a:gd name="connsiteY150" fmla="*/ 3965047 h 4081365"/>
              <a:gd name="connsiteX151" fmla="*/ 241057 w 2078711"/>
              <a:gd name="connsiteY151" fmla="*/ 3912293 h 4081365"/>
              <a:gd name="connsiteX152" fmla="*/ 258642 w 2078711"/>
              <a:gd name="connsiteY152" fmla="*/ 3894709 h 4081365"/>
              <a:gd name="connsiteX153" fmla="*/ 282088 w 2078711"/>
              <a:gd name="connsiteY153" fmla="*/ 3859539 h 4081365"/>
              <a:gd name="connsiteX154" fmla="*/ 305534 w 2078711"/>
              <a:gd name="connsiteY154" fmla="*/ 3824370 h 4081365"/>
              <a:gd name="connsiteX155" fmla="*/ 328980 w 2078711"/>
              <a:gd name="connsiteY155" fmla="*/ 3789201 h 4081365"/>
              <a:gd name="connsiteX156" fmla="*/ 346565 w 2078711"/>
              <a:gd name="connsiteY156" fmla="*/ 3771616 h 4081365"/>
              <a:gd name="connsiteX157" fmla="*/ 358288 w 2078711"/>
              <a:gd name="connsiteY157" fmla="*/ 3736447 h 4081365"/>
              <a:gd name="connsiteX158" fmla="*/ 375873 w 2078711"/>
              <a:gd name="connsiteY158" fmla="*/ 3718862 h 4081365"/>
              <a:gd name="connsiteX159" fmla="*/ 399319 w 2078711"/>
              <a:gd name="connsiteY159" fmla="*/ 3683693 h 4081365"/>
              <a:gd name="connsiteX160" fmla="*/ 416903 w 2078711"/>
              <a:gd name="connsiteY160" fmla="*/ 3666109 h 4081365"/>
              <a:gd name="connsiteX161" fmla="*/ 440350 w 2078711"/>
              <a:gd name="connsiteY161" fmla="*/ 3630939 h 4081365"/>
              <a:gd name="connsiteX162" fmla="*/ 452073 w 2078711"/>
              <a:gd name="connsiteY162" fmla="*/ 3613355 h 4081365"/>
              <a:gd name="connsiteX163" fmla="*/ 463796 w 2078711"/>
              <a:gd name="connsiteY163" fmla="*/ 3595770 h 4081365"/>
              <a:gd name="connsiteX164" fmla="*/ 481380 w 2078711"/>
              <a:gd name="connsiteY164" fmla="*/ 3584047 h 4081365"/>
              <a:gd name="connsiteX165" fmla="*/ 510688 w 2078711"/>
              <a:gd name="connsiteY165" fmla="*/ 3531293 h 4081365"/>
              <a:gd name="connsiteX166" fmla="*/ 522411 w 2078711"/>
              <a:gd name="connsiteY166" fmla="*/ 3513709 h 4081365"/>
              <a:gd name="connsiteX167" fmla="*/ 545857 w 2078711"/>
              <a:gd name="connsiteY167" fmla="*/ 3484401 h 4081365"/>
              <a:gd name="connsiteX168" fmla="*/ 551719 w 2078711"/>
              <a:gd name="connsiteY168" fmla="*/ 3466816 h 4081365"/>
              <a:gd name="connsiteX169" fmla="*/ 563442 w 2078711"/>
              <a:gd name="connsiteY169" fmla="*/ 3449232 h 4081365"/>
              <a:gd name="connsiteX170" fmla="*/ 575165 w 2078711"/>
              <a:gd name="connsiteY170" fmla="*/ 3425785 h 4081365"/>
              <a:gd name="connsiteX171" fmla="*/ 598611 w 2078711"/>
              <a:gd name="connsiteY171" fmla="*/ 3390616 h 4081365"/>
              <a:gd name="connsiteX172" fmla="*/ 604473 w 2078711"/>
              <a:gd name="connsiteY172" fmla="*/ 3373032 h 4081365"/>
              <a:gd name="connsiteX173" fmla="*/ 627919 w 2078711"/>
              <a:gd name="connsiteY173" fmla="*/ 3337862 h 4081365"/>
              <a:gd name="connsiteX174" fmla="*/ 639642 w 2078711"/>
              <a:gd name="connsiteY174" fmla="*/ 3320278 h 4081365"/>
              <a:gd name="connsiteX175" fmla="*/ 668950 w 2078711"/>
              <a:gd name="connsiteY175" fmla="*/ 3285109 h 4081365"/>
              <a:gd name="connsiteX176" fmla="*/ 674811 w 2078711"/>
              <a:gd name="connsiteY176" fmla="*/ 3267524 h 4081365"/>
              <a:gd name="connsiteX177" fmla="*/ 698257 w 2078711"/>
              <a:gd name="connsiteY177" fmla="*/ 3232355 h 4081365"/>
              <a:gd name="connsiteX178" fmla="*/ 715842 w 2078711"/>
              <a:gd name="connsiteY178" fmla="*/ 3197185 h 4081365"/>
              <a:gd name="connsiteX179" fmla="*/ 739288 w 2078711"/>
              <a:gd name="connsiteY179" fmla="*/ 3162016 h 4081365"/>
              <a:gd name="connsiteX180" fmla="*/ 745150 w 2078711"/>
              <a:gd name="connsiteY180" fmla="*/ 3144432 h 4081365"/>
              <a:gd name="connsiteX181" fmla="*/ 756873 w 2078711"/>
              <a:gd name="connsiteY181" fmla="*/ 3120985 h 4081365"/>
              <a:gd name="connsiteX182" fmla="*/ 780319 w 2078711"/>
              <a:gd name="connsiteY182" fmla="*/ 3085816 h 4081365"/>
              <a:gd name="connsiteX183" fmla="*/ 803765 w 2078711"/>
              <a:gd name="connsiteY183" fmla="*/ 3044785 h 4081365"/>
              <a:gd name="connsiteX184" fmla="*/ 815488 w 2078711"/>
              <a:gd name="connsiteY184" fmla="*/ 3009616 h 4081365"/>
              <a:gd name="connsiteX185" fmla="*/ 821350 w 2078711"/>
              <a:gd name="connsiteY185" fmla="*/ 2986170 h 4081365"/>
              <a:gd name="connsiteX186" fmla="*/ 838934 w 2078711"/>
              <a:gd name="connsiteY186" fmla="*/ 2968585 h 4081365"/>
              <a:gd name="connsiteX187" fmla="*/ 844796 w 2078711"/>
              <a:gd name="connsiteY187" fmla="*/ 2951001 h 4081365"/>
              <a:gd name="connsiteX188" fmla="*/ 874103 w 2078711"/>
              <a:gd name="connsiteY188" fmla="*/ 2915832 h 4081365"/>
              <a:gd name="connsiteX189" fmla="*/ 891688 w 2078711"/>
              <a:gd name="connsiteY189" fmla="*/ 2904109 h 4081365"/>
              <a:gd name="connsiteX190" fmla="*/ 915134 w 2078711"/>
              <a:gd name="connsiteY190" fmla="*/ 2898247 h 4081365"/>
              <a:gd name="connsiteX191" fmla="*/ 950303 w 2078711"/>
              <a:gd name="connsiteY191" fmla="*/ 2915832 h 4081365"/>
              <a:gd name="connsiteX192" fmla="*/ 985473 w 2078711"/>
              <a:gd name="connsiteY192" fmla="*/ 2968585 h 4081365"/>
              <a:gd name="connsiteX193" fmla="*/ 997196 w 2078711"/>
              <a:gd name="connsiteY193" fmla="*/ 2986170 h 4081365"/>
              <a:gd name="connsiteX194" fmla="*/ 1014780 w 2078711"/>
              <a:gd name="connsiteY194" fmla="*/ 2992032 h 4081365"/>
              <a:gd name="connsiteX195" fmla="*/ 1044088 w 2078711"/>
              <a:gd name="connsiteY195" fmla="*/ 3021339 h 4081365"/>
              <a:gd name="connsiteX196" fmla="*/ 1079257 w 2078711"/>
              <a:gd name="connsiteY196" fmla="*/ 3056509 h 4081365"/>
              <a:gd name="connsiteX197" fmla="*/ 1096842 w 2078711"/>
              <a:gd name="connsiteY197" fmla="*/ 3079955 h 4081365"/>
              <a:gd name="connsiteX198" fmla="*/ 1126150 w 2078711"/>
              <a:gd name="connsiteY198" fmla="*/ 3109262 h 4081365"/>
              <a:gd name="connsiteX199" fmla="*/ 1173042 w 2078711"/>
              <a:gd name="connsiteY199" fmla="*/ 3162016 h 4081365"/>
              <a:gd name="connsiteX200" fmla="*/ 1196488 w 2078711"/>
              <a:gd name="connsiteY200" fmla="*/ 3185462 h 4081365"/>
              <a:gd name="connsiteX201" fmla="*/ 1249242 w 2078711"/>
              <a:gd name="connsiteY201" fmla="*/ 3220632 h 4081365"/>
              <a:gd name="connsiteX202" fmla="*/ 1266826 w 2078711"/>
              <a:gd name="connsiteY202" fmla="*/ 3232355 h 4081365"/>
              <a:gd name="connsiteX203" fmla="*/ 1313719 w 2078711"/>
              <a:gd name="connsiteY203" fmla="*/ 3279247 h 4081365"/>
              <a:gd name="connsiteX204" fmla="*/ 1348888 w 2078711"/>
              <a:gd name="connsiteY204" fmla="*/ 3308555 h 4081365"/>
              <a:gd name="connsiteX205" fmla="*/ 1366473 w 2078711"/>
              <a:gd name="connsiteY205" fmla="*/ 3314416 h 4081365"/>
              <a:gd name="connsiteX206" fmla="*/ 1378196 w 2078711"/>
              <a:gd name="connsiteY206" fmla="*/ 3332001 h 4081365"/>
              <a:gd name="connsiteX207" fmla="*/ 1413365 w 2078711"/>
              <a:gd name="connsiteY207" fmla="*/ 3355447 h 4081365"/>
              <a:gd name="connsiteX208" fmla="*/ 1430950 w 2078711"/>
              <a:gd name="connsiteY208" fmla="*/ 3367170 h 4081365"/>
              <a:gd name="connsiteX209" fmla="*/ 1466119 w 2078711"/>
              <a:gd name="connsiteY209" fmla="*/ 3396478 h 4081365"/>
              <a:gd name="connsiteX210" fmla="*/ 1483703 w 2078711"/>
              <a:gd name="connsiteY210" fmla="*/ 3419924 h 4081365"/>
              <a:gd name="connsiteX211" fmla="*/ 1501288 w 2078711"/>
              <a:gd name="connsiteY211" fmla="*/ 3425785 h 4081365"/>
              <a:gd name="connsiteX212" fmla="*/ 1518873 w 2078711"/>
              <a:gd name="connsiteY212" fmla="*/ 3437509 h 4081365"/>
              <a:gd name="connsiteX213" fmla="*/ 1548180 w 2078711"/>
              <a:gd name="connsiteY213" fmla="*/ 3472678 h 4081365"/>
              <a:gd name="connsiteX214" fmla="*/ 1565765 w 2078711"/>
              <a:gd name="connsiteY214" fmla="*/ 3484401 h 4081365"/>
              <a:gd name="connsiteX215" fmla="*/ 1595073 w 2078711"/>
              <a:gd name="connsiteY215" fmla="*/ 3513709 h 4081365"/>
              <a:gd name="connsiteX216" fmla="*/ 1612657 w 2078711"/>
              <a:gd name="connsiteY216" fmla="*/ 3525432 h 4081365"/>
              <a:gd name="connsiteX217" fmla="*/ 1630242 w 2078711"/>
              <a:gd name="connsiteY217" fmla="*/ 3543016 h 4081365"/>
              <a:gd name="connsiteX218" fmla="*/ 1665411 w 2078711"/>
              <a:gd name="connsiteY218" fmla="*/ 3566462 h 4081365"/>
              <a:gd name="connsiteX219" fmla="*/ 1682996 w 2078711"/>
              <a:gd name="connsiteY219" fmla="*/ 3578185 h 4081365"/>
              <a:gd name="connsiteX220" fmla="*/ 1712303 w 2078711"/>
              <a:gd name="connsiteY220" fmla="*/ 3595770 h 4081365"/>
              <a:gd name="connsiteX221" fmla="*/ 1747473 w 2078711"/>
              <a:gd name="connsiteY221" fmla="*/ 3619216 h 4081365"/>
              <a:gd name="connsiteX222" fmla="*/ 1765057 w 2078711"/>
              <a:gd name="connsiteY222" fmla="*/ 3630939 h 4081365"/>
              <a:gd name="connsiteX223" fmla="*/ 1782642 w 2078711"/>
              <a:gd name="connsiteY223" fmla="*/ 3636801 h 4081365"/>
              <a:gd name="connsiteX224" fmla="*/ 1823673 w 2078711"/>
              <a:gd name="connsiteY224" fmla="*/ 3654385 h 4081365"/>
              <a:gd name="connsiteX225" fmla="*/ 1852980 w 2078711"/>
              <a:gd name="connsiteY225" fmla="*/ 3671970 h 4081365"/>
              <a:gd name="connsiteX226" fmla="*/ 1894011 w 2078711"/>
              <a:gd name="connsiteY226" fmla="*/ 3695416 h 4081365"/>
              <a:gd name="connsiteX227" fmla="*/ 1911596 w 2078711"/>
              <a:gd name="connsiteY227" fmla="*/ 3701278 h 4081365"/>
              <a:gd name="connsiteX228" fmla="*/ 1946765 w 2078711"/>
              <a:gd name="connsiteY228" fmla="*/ 3724724 h 4081365"/>
              <a:gd name="connsiteX229" fmla="*/ 1987796 w 2078711"/>
              <a:gd name="connsiteY229" fmla="*/ 3736447 h 4081365"/>
              <a:gd name="connsiteX230" fmla="*/ 2022965 w 2078711"/>
              <a:gd name="connsiteY230" fmla="*/ 3765755 h 4081365"/>
              <a:gd name="connsiteX231" fmla="*/ 2017103 w 2078711"/>
              <a:gd name="connsiteY231" fmla="*/ 3748170 h 4081365"/>
              <a:gd name="connsiteX232" fmla="*/ 2011242 w 2078711"/>
              <a:gd name="connsiteY232" fmla="*/ 3724724 h 4081365"/>
              <a:gd name="connsiteX233" fmla="*/ 1993657 w 2078711"/>
              <a:gd name="connsiteY233" fmla="*/ 3707139 h 4081365"/>
              <a:gd name="connsiteX234" fmla="*/ 2011242 w 2078711"/>
              <a:gd name="connsiteY234" fmla="*/ 3713001 h 4081365"/>
              <a:gd name="connsiteX235" fmla="*/ 2034688 w 2078711"/>
              <a:gd name="connsiteY235" fmla="*/ 3718862 h 4081365"/>
              <a:gd name="connsiteX236" fmla="*/ 2052273 w 2078711"/>
              <a:gd name="connsiteY236" fmla="*/ 3724724 h 4081365"/>
              <a:gd name="connsiteX237" fmla="*/ 2034688 w 2078711"/>
              <a:gd name="connsiteY237" fmla="*/ 3713001 h 4081365"/>
              <a:gd name="connsiteX238" fmla="*/ 2017103 w 2078711"/>
              <a:gd name="connsiteY238" fmla="*/ 3695416 h 4081365"/>
              <a:gd name="connsiteX239" fmla="*/ 2058134 w 2078711"/>
              <a:gd name="connsiteY239" fmla="*/ 3689555 h 4081365"/>
              <a:gd name="connsiteX240" fmla="*/ 2075719 w 2078711"/>
              <a:gd name="connsiteY240" fmla="*/ 3683693 h 4081365"/>
              <a:gd name="connsiteX241" fmla="*/ 2069857 w 2078711"/>
              <a:gd name="connsiteY241" fmla="*/ 3660247 h 4081365"/>
              <a:gd name="connsiteX242" fmla="*/ 2046411 w 2078711"/>
              <a:gd name="connsiteY242" fmla="*/ 3625078 h 4081365"/>
              <a:gd name="connsiteX243" fmla="*/ 2034688 w 2078711"/>
              <a:gd name="connsiteY243" fmla="*/ 3607493 h 4081365"/>
              <a:gd name="connsiteX244" fmla="*/ 2017103 w 2078711"/>
              <a:gd name="connsiteY244" fmla="*/ 3601632 h 4081365"/>
              <a:gd name="connsiteX245" fmla="*/ 1999519 w 2078711"/>
              <a:gd name="connsiteY245" fmla="*/ 3589909 h 4081365"/>
              <a:gd name="connsiteX246" fmla="*/ 1981934 w 2078711"/>
              <a:gd name="connsiteY246" fmla="*/ 3584047 h 4081365"/>
              <a:gd name="connsiteX247" fmla="*/ 1952626 w 2078711"/>
              <a:gd name="connsiteY247" fmla="*/ 3554739 h 4081365"/>
              <a:gd name="connsiteX248" fmla="*/ 1935042 w 2078711"/>
              <a:gd name="connsiteY248" fmla="*/ 3543016 h 4081365"/>
              <a:gd name="connsiteX249" fmla="*/ 1917457 w 2078711"/>
              <a:gd name="connsiteY249" fmla="*/ 3525432 h 4081365"/>
              <a:gd name="connsiteX250" fmla="*/ 1899873 w 2078711"/>
              <a:gd name="connsiteY250" fmla="*/ 3519570 h 4081365"/>
              <a:gd name="connsiteX251" fmla="*/ 1864703 w 2078711"/>
              <a:gd name="connsiteY251" fmla="*/ 3496124 h 4081365"/>
              <a:gd name="connsiteX252" fmla="*/ 1864703 w 2078711"/>
              <a:gd name="connsiteY252" fmla="*/ 3496124 h 4081365"/>
              <a:gd name="connsiteX253" fmla="*/ 1847119 w 2078711"/>
              <a:gd name="connsiteY253" fmla="*/ 3478539 h 4081365"/>
              <a:gd name="connsiteX254" fmla="*/ 1811950 w 2078711"/>
              <a:gd name="connsiteY254" fmla="*/ 3455093 h 4081365"/>
              <a:gd name="connsiteX255" fmla="*/ 1782642 w 2078711"/>
              <a:gd name="connsiteY255" fmla="*/ 3431647 h 4081365"/>
              <a:gd name="connsiteX256" fmla="*/ 1753334 w 2078711"/>
              <a:gd name="connsiteY256" fmla="*/ 3408201 h 4081365"/>
              <a:gd name="connsiteX257" fmla="*/ 1741611 w 2078711"/>
              <a:gd name="connsiteY257" fmla="*/ 3390616 h 4081365"/>
              <a:gd name="connsiteX258" fmla="*/ 1677134 w 2078711"/>
              <a:gd name="connsiteY258" fmla="*/ 3355447 h 4081365"/>
              <a:gd name="connsiteX259" fmla="*/ 1647826 w 2078711"/>
              <a:gd name="connsiteY259" fmla="*/ 3332001 h 4081365"/>
              <a:gd name="connsiteX260" fmla="*/ 1630242 w 2078711"/>
              <a:gd name="connsiteY260" fmla="*/ 3320278 h 4081365"/>
              <a:gd name="connsiteX261" fmla="*/ 1600934 w 2078711"/>
              <a:gd name="connsiteY261" fmla="*/ 3290970 h 4081365"/>
              <a:gd name="connsiteX262" fmla="*/ 1565765 w 2078711"/>
              <a:gd name="connsiteY262" fmla="*/ 3261662 h 4081365"/>
              <a:gd name="connsiteX263" fmla="*/ 1530596 w 2078711"/>
              <a:gd name="connsiteY263" fmla="*/ 3226493 h 4081365"/>
              <a:gd name="connsiteX264" fmla="*/ 1518873 w 2078711"/>
              <a:gd name="connsiteY264" fmla="*/ 3208909 h 4081365"/>
              <a:gd name="connsiteX265" fmla="*/ 1501288 w 2078711"/>
              <a:gd name="connsiteY265" fmla="*/ 3203047 h 4081365"/>
              <a:gd name="connsiteX266" fmla="*/ 1483703 w 2078711"/>
              <a:gd name="connsiteY266" fmla="*/ 3185462 h 4081365"/>
              <a:gd name="connsiteX267" fmla="*/ 1460257 w 2078711"/>
              <a:gd name="connsiteY267" fmla="*/ 3167878 h 4081365"/>
              <a:gd name="connsiteX268" fmla="*/ 1430950 w 2078711"/>
              <a:gd name="connsiteY268" fmla="*/ 3144432 h 4081365"/>
              <a:gd name="connsiteX269" fmla="*/ 1407503 w 2078711"/>
              <a:gd name="connsiteY269" fmla="*/ 3120985 h 4081365"/>
              <a:gd name="connsiteX270" fmla="*/ 1378196 w 2078711"/>
              <a:gd name="connsiteY270" fmla="*/ 3085816 h 4081365"/>
              <a:gd name="connsiteX271" fmla="*/ 1360611 w 2078711"/>
              <a:gd name="connsiteY271" fmla="*/ 3079955 h 4081365"/>
              <a:gd name="connsiteX272" fmla="*/ 1343026 w 2078711"/>
              <a:gd name="connsiteY272" fmla="*/ 3050647 h 4081365"/>
              <a:gd name="connsiteX273" fmla="*/ 1337165 w 2078711"/>
              <a:gd name="connsiteY273" fmla="*/ 3033062 h 4081365"/>
              <a:gd name="connsiteX274" fmla="*/ 1325442 w 2078711"/>
              <a:gd name="connsiteY274" fmla="*/ 3015478 h 4081365"/>
              <a:gd name="connsiteX275" fmla="*/ 1319580 w 2078711"/>
              <a:gd name="connsiteY275" fmla="*/ 2992032 h 4081365"/>
              <a:gd name="connsiteX276" fmla="*/ 1284411 w 2078711"/>
              <a:gd name="connsiteY276" fmla="*/ 2933416 h 4081365"/>
              <a:gd name="connsiteX277" fmla="*/ 1260965 w 2078711"/>
              <a:gd name="connsiteY277" fmla="*/ 2898247 h 4081365"/>
              <a:gd name="connsiteX278" fmla="*/ 1249242 w 2078711"/>
              <a:gd name="connsiteY278" fmla="*/ 2880662 h 4081365"/>
              <a:gd name="connsiteX279" fmla="*/ 1231657 w 2078711"/>
              <a:gd name="connsiteY279" fmla="*/ 2863078 h 4081365"/>
              <a:gd name="connsiteX280" fmla="*/ 1219934 w 2078711"/>
              <a:gd name="connsiteY280" fmla="*/ 2839632 h 4081365"/>
              <a:gd name="connsiteX281" fmla="*/ 1214073 w 2078711"/>
              <a:gd name="connsiteY281" fmla="*/ 2816185 h 4081365"/>
              <a:gd name="connsiteX282" fmla="*/ 1202350 w 2078711"/>
              <a:gd name="connsiteY282" fmla="*/ 2798601 h 4081365"/>
              <a:gd name="connsiteX283" fmla="*/ 1196488 w 2078711"/>
              <a:gd name="connsiteY283" fmla="*/ 2781016 h 4081365"/>
              <a:gd name="connsiteX284" fmla="*/ 1173042 w 2078711"/>
              <a:gd name="connsiteY284" fmla="*/ 2745847 h 4081365"/>
              <a:gd name="connsiteX285" fmla="*/ 1167180 w 2078711"/>
              <a:gd name="connsiteY285" fmla="*/ 2722401 h 4081365"/>
              <a:gd name="connsiteX286" fmla="*/ 1155457 w 2078711"/>
              <a:gd name="connsiteY286" fmla="*/ 2681370 h 4081365"/>
              <a:gd name="connsiteX287" fmla="*/ 1149596 w 2078711"/>
              <a:gd name="connsiteY287" fmla="*/ 2646201 h 4081365"/>
              <a:gd name="connsiteX288" fmla="*/ 1155457 w 2078711"/>
              <a:gd name="connsiteY288" fmla="*/ 2546555 h 4081365"/>
              <a:gd name="connsiteX289" fmla="*/ 1167180 w 2078711"/>
              <a:gd name="connsiteY289" fmla="*/ 2523109 h 4081365"/>
              <a:gd name="connsiteX290" fmla="*/ 1173042 w 2078711"/>
              <a:gd name="connsiteY290" fmla="*/ 2487939 h 4081365"/>
              <a:gd name="connsiteX291" fmla="*/ 1184765 w 2078711"/>
              <a:gd name="connsiteY291" fmla="*/ 2452770 h 4081365"/>
              <a:gd name="connsiteX292" fmla="*/ 1196488 w 2078711"/>
              <a:gd name="connsiteY292" fmla="*/ 2417601 h 4081365"/>
              <a:gd name="connsiteX293" fmla="*/ 1208211 w 2078711"/>
              <a:gd name="connsiteY293" fmla="*/ 2400016 h 4081365"/>
              <a:gd name="connsiteX294" fmla="*/ 1225796 w 2078711"/>
              <a:gd name="connsiteY294" fmla="*/ 2364847 h 4081365"/>
              <a:gd name="connsiteX295" fmla="*/ 1243380 w 2078711"/>
              <a:gd name="connsiteY295" fmla="*/ 2312093 h 4081365"/>
              <a:gd name="connsiteX296" fmla="*/ 1249242 w 2078711"/>
              <a:gd name="connsiteY296" fmla="*/ 2294509 h 4081365"/>
              <a:gd name="connsiteX297" fmla="*/ 1255103 w 2078711"/>
              <a:gd name="connsiteY297" fmla="*/ 2271062 h 4081365"/>
              <a:gd name="connsiteX298" fmla="*/ 1266826 w 2078711"/>
              <a:gd name="connsiteY298" fmla="*/ 2230032 h 4081365"/>
              <a:gd name="connsiteX299" fmla="*/ 1272688 w 2078711"/>
              <a:gd name="connsiteY299" fmla="*/ 2171416 h 4081365"/>
              <a:gd name="connsiteX300" fmla="*/ 1284411 w 2078711"/>
              <a:gd name="connsiteY300" fmla="*/ 2130385 h 4081365"/>
              <a:gd name="connsiteX301" fmla="*/ 1290273 w 2078711"/>
              <a:gd name="connsiteY301" fmla="*/ 2101078 h 4081365"/>
              <a:gd name="connsiteX302" fmla="*/ 1307857 w 2078711"/>
              <a:gd name="connsiteY302" fmla="*/ 1907647 h 4081365"/>
              <a:gd name="connsiteX303" fmla="*/ 1313719 w 2078711"/>
              <a:gd name="connsiteY303" fmla="*/ 1884201 h 4081365"/>
              <a:gd name="connsiteX304" fmla="*/ 1319580 w 2078711"/>
              <a:gd name="connsiteY304" fmla="*/ 1854893 h 4081365"/>
              <a:gd name="connsiteX305" fmla="*/ 1325442 w 2078711"/>
              <a:gd name="connsiteY305" fmla="*/ 1837309 h 4081365"/>
              <a:gd name="connsiteX306" fmla="*/ 1331303 w 2078711"/>
              <a:gd name="connsiteY306" fmla="*/ 1813862 h 4081365"/>
              <a:gd name="connsiteX307" fmla="*/ 1348888 w 2078711"/>
              <a:gd name="connsiteY307" fmla="*/ 1755247 h 4081365"/>
              <a:gd name="connsiteX308" fmla="*/ 1354750 w 2078711"/>
              <a:gd name="connsiteY308" fmla="*/ 1720078 h 4081365"/>
              <a:gd name="connsiteX309" fmla="*/ 1366473 w 2078711"/>
              <a:gd name="connsiteY309" fmla="*/ 1673185 h 4081365"/>
              <a:gd name="connsiteX310" fmla="*/ 1372334 w 2078711"/>
              <a:gd name="connsiteY310" fmla="*/ 1638016 h 4081365"/>
              <a:gd name="connsiteX311" fmla="*/ 1384057 w 2078711"/>
              <a:gd name="connsiteY311" fmla="*/ 1579401 h 4081365"/>
              <a:gd name="connsiteX312" fmla="*/ 1389919 w 2078711"/>
              <a:gd name="connsiteY312" fmla="*/ 1538370 h 4081365"/>
              <a:gd name="connsiteX313" fmla="*/ 1395780 w 2078711"/>
              <a:gd name="connsiteY313" fmla="*/ 1520785 h 4081365"/>
              <a:gd name="connsiteX314" fmla="*/ 1401642 w 2078711"/>
              <a:gd name="connsiteY314" fmla="*/ 1497339 h 4081365"/>
              <a:gd name="connsiteX315" fmla="*/ 1413365 w 2078711"/>
              <a:gd name="connsiteY315" fmla="*/ 1450447 h 4081365"/>
              <a:gd name="connsiteX316" fmla="*/ 1419226 w 2078711"/>
              <a:gd name="connsiteY316" fmla="*/ 1391832 h 4081365"/>
              <a:gd name="connsiteX317" fmla="*/ 1436811 w 2078711"/>
              <a:gd name="connsiteY317" fmla="*/ 1298047 h 4081365"/>
              <a:gd name="connsiteX318" fmla="*/ 1448534 w 2078711"/>
              <a:gd name="connsiteY318" fmla="*/ 1233570 h 4081365"/>
              <a:gd name="connsiteX319" fmla="*/ 1460257 w 2078711"/>
              <a:gd name="connsiteY319" fmla="*/ 1198401 h 4081365"/>
              <a:gd name="connsiteX320" fmla="*/ 1471980 w 2078711"/>
              <a:gd name="connsiteY320" fmla="*/ 1098755 h 4081365"/>
              <a:gd name="connsiteX321" fmla="*/ 1483703 w 2078711"/>
              <a:gd name="connsiteY321" fmla="*/ 1063585 h 4081365"/>
              <a:gd name="connsiteX322" fmla="*/ 1489565 w 2078711"/>
              <a:gd name="connsiteY322" fmla="*/ 1010832 h 4081365"/>
              <a:gd name="connsiteX323" fmla="*/ 1501288 w 2078711"/>
              <a:gd name="connsiteY323" fmla="*/ 975662 h 4081365"/>
              <a:gd name="connsiteX324" fmla="*/ 1513011 w 2078711"/>
              <a:gd name="connsiteY324" fmla="*/ 917047 h 4081365"/>
              <a:gd name="connsiteX325" fmla="*/ 1518873 w 2078711"/>
              <a:gd name="connsiteY325" fmla="*/ 887739 h 4081365"/>
              <a:gd name="connsiteX326" fmla="*/ 1524734 w 2078711"/>
              <a:gd name="connsiteY326" fmla="*/ 823262 h 4081365"/>
              <a:gd name="connsiteX327" fmla="*/ 1530596 w 2078711"/>
              <a:gd name="connsiteY327" fmla="*/ 788093 h 4081365"/>
              <a:gd name="connsiteX328" fmla="*/ 1542319 w 2078711"/>
              <a:gd name="connsiteY328" fmla="*/ 706032 h 4081365"/>
              <a:gd name="connsiteX329" fmla="*/ 1548180 w 2078711"/>
              <a:gd name="connsiteY329" fmla="*/ 665001 h 4081365"/>
              <a:gd name="connsiteX330" fmla="*/ 1554042 w 2078711"/>
              <a:gd name="connsiteY330" fmla="*/ 647416 h 4081365"/>
              <a:gd name="connsiteX331" fmla="*/ 1559903 w 2078711"/>
              <a:gd name="connsiteY331" fmla="*/ 623970 h 4081365"/>
              <a:gd name="connsiteX332" fmla="*/ 1565765 w 2078711"/>
              <a:gd name="connsiteY332" fmla="*/ 541909 h 4081365"/>
              <a:gd name="connsiteX333" fmla="*/ 1571626 w 2078711"/>
              <a:gd name="connsiteY333" fmla="*/ 524324 h 4081365"/>
              <a:gd name="connsiteX334" fmla="*/ 1583350 w 2078711"/>
              <a:gd name="connsiteY334" fmla="*/ 430539 h 4081365"/>
              <a:gd name="connsiteX335" fmla="*/ 1577488 w 2078711"/>
              <a:gd name="connsiteY335" fmla="*/ 348478 h 4081365"/>
              <a:gd name="connsiteX336" fmla="*/ 1565765 w 2078711"/>
              <a:gd name="connsiteY336" fmla="*/ 301585 h 4081365"/>
              <a:gd name="connsiteX337" fmla="*/ 1559903 w 2078711"/>
              <a:gd name="connsiteY337" fmla="*/ 90570 h 4081365"/>
              <a:gd name="connsiteX338" fmla="*/ 1544022 w 2078711"/>
              <a:gd name="connsiteY338" fmla="*/ 93026 h 4081365"/>
              <a:gd name="connsiteX339" fmla="*/ 1505496 w 2078711"/>
              <a:gd name="connsiteY339" fmla="*/ 78798 h 4081365"/>
              <a:gd name="connsiteX340" fmla="*/ 1483752 w 2078711"/>
              <a:gd name="connsiteY340" fmla="*/ 53700 h 4081365"/>
              <a:gd name="connsiteX341" fmla="*/ 1471980 w 2078711"/>
              <a:gd name="connsiteY341" fmla="*/ 2647 h 4081365"/>
              <a:gd name="connsiteX0" fmla="*/ 1471980 w 2078711"/>
              <a:gd name="connsiteY0" fmla="*/ 2647 h 4081365"/>
              <a:gd name="connsiteX1" fmla="*/ 1466119 w 2078711"/>
              <a:gd name="connsiteY1" fmla="*/ 37816 h 4081365"/>
              <a:gd name="connsiteX2" fmla="*/ 1419226 w 2078711"/>
              <a:gd name="connsiteY2" fmla="*/ 78847 h 4081365"/>
              <a:gd name="connsiteX3" fmla="*/ 1401642 w 2078711"/>
              <a:gd name="connsiteY3" fmla="*/ 90570 h 4081365"/>
              <a:gd name="connsiteX4" fmla="*/ 1358957 w 2078711"/>
              <a:gd name="connsiteY4" fmla="*/ 97282 h 4081365"/>
              <a:gd name="connsiteX5" fmla="*/ 1343075 w 2078711"/>
              <a:gd name="connsiteY5" fmla="*/ 183552 h 4081365"/>
              <a:gd name="connsiteX6" fmla="*/ 1342224 w 2078711"/>
              <a:gd name="connsiteY6" fmla="*/ 206998 h 4081365"/>
              <a:gd name="connsiteX7" fmla="*/ 1343026 w 2078711"/>
              <a:gd name="connsiteY7" fmla="*/ 237109 h 4081365"/>
              <a:gd name="connsiteX8" fmla="*/ 1325442 w 2078711"/>
              <a:gd name="connsiteY8" fmla="*/ 295724 h 4081365"/>
              <a:gd name="connsiteX9" fmla="*/ 1319580 w 2078711"/>
              <a:gd name="connsiteY9" fmla="*/ 313309 h 4081365"/>
              <a:gd name="connsiteX10" fmla="*/ 1307857 w 2078711"/>
              <a:gd name="connsiteY10" fmla="*/ 330893 h 4081365"/>
              <a:gd name="connsiteX11" fmla="*/ 1290273 w 2078711"/>
              <a:gd name="connsiteY11" fmla="*/ 383647 h 4081365"/>
              <a:gd name="connsiteX12" fmla="*/ 1284411 w 2078711"/>
              <a:gd name="connsiteY12" fmla="*/ 401232 h 4081365"/>
              <a:gd name="connsiteX13" fmla="*/ 1278550 w 2078711"/>
              <a:gd name="connsiteY13" fmla="*/ 424678 h 4081365"/>
              <a:gd name="connsiteX14" fmla="*/ 1272688 w 2078711"/>
              <a:gd name="connsiteY14" fmla="*/ 577078 h 4081365"/>
              <a:gd name="connsiteX15" fmla="*/ 1249242 w 2078711"/>
              <a:gd name="connsiteY15" fmla="*/ 876016 h 4081365"/>
              <a:gd name="connsiteX16" fmla="*/ 1243380 w 2078711"/>
              <a:gd name="connsiteY16" fmla="*/ 893601 h 4081365"/>
              <a:gd name="connsiteX17" fmla="*/ 1237519 w 2078711"/>
              <a:gd name="connsiteY17" fmla="*/ 969801 h 4081365"/>
              <a:gd name="connsiteX18" fmla="*/ 1231657 w 2078711"/>
              <a:gd name="connsiteY18" fmla="*/ 999109 h 4081365"/>
              <a:gd name="connsiteX19" fmla="*/ 1225796 w 2078711"/>
              <a:gd name="connsiteY19" fmla="*/ 1040139 h 4081365"/>
              <a:gd name="connsiteX20" fmla="*/ 1214073 w 2078711"/>
              <a:gd name="connsiteY20" fmla="*/ 1110478 h 4081365"/>
              <a:gd name="connsiteX21" fmla="*/ 1208211 w 2078711"/>
              <a:gd name="connsiteY21" fmla="*/ 1133924 h 4081365"/>
              <a:gd name="connsiteX22" fmla="*/ 1196488 w 2078711"/>
              <a:gd name="connsiteY22" fmla="*/ 1169093 h 4081365"/>
              <a:gd name="connsiteX23" fmla="*/ 1173042 w 2078711"/>
              <a:gd name="connsiteY23" fmla="*/ 1262878 h 4081365"/>
              <a:gd name="connsiteX24" fmla="*/ 1161319 w 2078711"/>
              <a:gd name="connsiteY24" fmla="*/ 1339078 h 4081365"/>
              <a:gd name="connsiteX25" fmla="*/ 1149596 w 2078711"/>
              <a:gd name="connsiteY25" fmla="*/ 1456309 h 4081365"/>
              <a:gd name="connsiteX26" fmla="*/ 1143734 w 2078711"/>
              <a:gd name="connsiteY26" fmla="*/ 1485616 h 4081365"/>
              <a:gd name="connsiteX27" fmla="*/ 1137873 w 2078711"/>
              <a:gd name="connsiteY27" fmla="*/ 1526647 h 4081365"/>
              <a:gd name="connsiteX28" fmla="*/ 1126150 w 2078711"/>
              <a:gd name="connsiteY28" fmla="*/ 1561816 h 4081365"/>
              <a:gd name="connsiteX29" fmla="*/ 1120288 w 2078711"/>
              <a:gd name="connsiteY29" fmla="*/ 1591124 h 4081365"/>
              <a:gd name="connsiteX30" fmla="*/ 1108565 w 2078711"/>
              <a:gd name="connsiteY30" fmla="*/ 1626293 h 4081365"/>
              <a:gd name="connsiteX31" fmla="*/ 1096842 w 2078711"/>
              <a:gd name="connsiteY31" fmla="*/ 1679047 h 4081365"/>
              <a:gd name="connsiteX32" fmla="*/ 1085119 w 2078711"/>
              <a:gd name="connsiteY32" fmla="*/ 1696632 h 4081365"/>
              <a:gd name="connsiteX33" fmla="*/ 1073396 w 2078711"/>
              <a:gd name="connsiteY33" fmla="*/ 1749385 h 4081365"/>
              <a:gd name="connsiteX34" fmla="*/ 1061673 w 2078711"/>
              <a:gd name="connsiteY34" fmla="*/ 1784555 h 4081365"/>
              <a:gd name="connsiteX35" fmla="*/ 1055811 w 2078711"/>
              <a:gd name="connsiteY35" fmla="*/ 1802139 h 4081365"/>
              <a:gd name="connsiteX36" fmla="*/ 1044088 w 2078711"/>
              <a:gd name="connsiteY36" fmla="*/ 1819724 h 4081365"/>
              <a:gd name="connsiteX37" fmla="*/ 1038226 w 2078711"/>
              <a:gd name="connsiteY37" fmla="*/ 1843170 h 4081365"/>
              <a:gd name="connsiteX38" fmla="*/ 1032365 w 2078711"/>
              <a:gd name="connsiteY38" fmla="*/ 1860755 h 4081365"/>
              <a:gd name="connsiteX39" fmla="*/ 1026503 w 2078711"/>
              <a:gd name="connsiteY39" fmla="*/ 1913509 h 4081365"/>
              <a:gd name="connsiteX40" fmla="*/ 1020642 w 2078711"/>
              <a:gd name="connsiteY40" fmla="*/ 2054185 h 4081365"/>
              <a:gd name="connsiteX41" fmla="*/ 1014780 w 2078711"/>
              <a:gd name="connsiteY41" fmla="*/ 2077632 h 4081365"/>
              <a:gd name="connsiteX42" fmla="*/ 1008919 w 2078711"/>
              <a:gd name="connsiteY42" fmla="*/ 2106939 h 4081365"/>
              <a:gd name="connsiteX43" fmla="*/ 997196 w 2078711"/>
              <a:gd name="connsiteY43" fmla="*/ 2183139 h 4081365"/>
              <a:gd name="connsiteX44" fmla="*/ 985473 w 2078711"/>
              <a:gd name="connsiteY44" fmla="*/ 2218309 h 4081365"/>
              <a:gd name="connsiteX45" fmla="*/ 979611 w 2078711"/>
              <a:gd name="connsiteY45" fmla="*/ 2253478 h 4081365"/>
              <a:gd name="connsiteX46" fmla="*/ 956165 w 2078711"/>
              <a:gd name="connsiteY46" fmla="*/ 2294509 h 4081365"/>
              <a:gd name="connsiteX47" fmla="*/ 944442 w 2078711"/>
              <a:gd name="connsiteY47" fmla="*/ 2329678 h 4081365"/>
              <a:gd name="connsiteX48" fmla="*/ 938580 w 2078711"/>
              <a:gd name="connsiteY48" fmla="*/ 2347262 h 4081365"/>
              <a:gd name="connsiteX49" fmla="*/ 932719 w 2078711"/>
              <a:gd name="connsiteY49" fmla="*/ 2364847 h 4081365"/>
              <a:gd name="connsiteX50" fmla="*/ 909273 w 2078711"/>
              <a:gd name="connsiteY50" fmla="*/ 2405878 h 4081365"/>
              <a:gd name="connsiteX51" fmla="*/ 897550 w 2078711"/>
              <a:gd name="connsiteY51" fmla="*/ 2423462 h 4081365"/>
              <a:gd name="connsiteX52" fmla="*/ 891688 w 2078711"/>
              <a:gd name="connsiteY52" fmla="*/ 2441047 h 4081365"/>
              <a:gd name="connsiteX53" fmla="*/ 868242 w 2078711"/>
              <a:gd name="connsiteY53" fmla="*/ 2476216 h 4081365"/>
              <a:gd name="connsiteX54" fmla="*/ 844796 w 2078711"/>
              <a:gd name="connsiteY54" fmla="*/ 2523109 h 4081365"/>
              <a:gd name="connsiteX55" fmla="*/ 827211 w 2078711"/>
              <a:gd name="connsiteY55" fmla="*/ 2564139 h 4081365"/>
              <a:gd name="connsiteX56" fmla="*/ 821350 w 2078711"/>
              <a:gd name="connsiteY56" fmla="*/ 2581724 h 4081365"/>
              <a:gd name="connsiteX57" fmla="*/ 809626 w 2078711"/>
              <a:gd name="connsiteY57" fmla="*/ 2593447 h 4081365"/>
              <a:gd name="connsiteX58" fmla="*/ 797903 w 2078711"/>
              <a:gd name="connsiteY58" fmla="*/ 2611032 h 4081365"/>
              <a:gd name="connsiteX59" fmla="*/ 774457 w 2078711"/>
              <a:gd name="connsiteY59" fmla="*/ 2640339 h 4081365"/>
              <a:gd name="connsiteX60" fmla="*/ 756873 w 2078711"/>
              <a:gd name="connsiteY60" fmla="*/ 2681370 h 4081365"/>
              <a:gd name="connsiteX61" fmla="*/ 721703 w 2078711"/>
              <a:gd name="connsiteY61" fmla="*/ 2704816 h 4081365"/>
              <a:gd name="connsiteX62" fmla="*/ 704119 w 2078711"/>
              <a:gd name="connsiteY62" fmla="*/ 2716539 h 4081365"/>
              <a:gd name="connsiteX63" fmla="*/ 686534 w 2078711"/>
              <a:gd name="connsiteY63" fmla="*/ 2728262 h 4081365"/>
              <a:gd name="connsiteX64" fmla="*/ 668950 w 2078711"/>
              <a:gd name="connsiteY64" fmla="*/ 2734124 h 4081365"/>
              <a:gd name="connsiteX65" fmla="*/ 633780 w 2078711"/>
              <a:gd name="connsiteY65" fmla="*/ 2751709 h 4081365"/>
              <a:gd name="connsiteX66" fmla="*/ 581026 w 2078711"/>
              <a:gd name="connsiteY66" fmla="*/ 2757570 h 4081365"/>
              <a:gd name="connsiteX67" fmla="*/ 534134 w 2078711"/>
              <a:gd name="connsiteY67" fmla="*/ 2763432 h 4081365"/>
              <a:gd name="connsiteX68" fmla="*/ 493103 w 2078711"/>
              <a:gd name="connsiteY68" fmla="*/ 2775155 h 4081365"/>
              <a:gd name="connsiteX69" fmla="*/ 475519 w 2078711"/>
              <a:gd name="connsiteY69" fmla="*/ 2781016 h 4081365"/>
              <a:gd name="connsiteX70" fmla="*/ 416903 w 2078711"/>
              <a:gd name="connsiteY70" fmla="*/ 2786878 h 4081365"/>
              <a:gd name="connsiteX71" fmla="*/ 317257 w 2078711"/>
              <a:gd name="connsiteY71" fmla="*/ 2781016 h 4081365"/>
              <a:gd name="connsiteX72" fmla="*/ 282088 w 2078711"/>
              <a:gd name="connsiteY72" fmla="*/ 2769293 h 4081365"/>
              <a:gd name="connsiteX73" fmla="*/ 258642 w 2078711"/>
              <a:gd name="connsiteY73" fmla="*/ 2763432 h 4081365"/>
              <a:gd name="connsiteX74" fmla="*/ 241057 w 2078711"/>
              <a:gd name="connsiteY74" fmla="*/ 2751709 h 4081365"/>
              <a:gd name="connsiteX75" fmla="*/ 217611 w 2078711"/>
              <a:gd name="connsiteY75" fmla="*/ 2745847 h 4081365"/>
              <a:gd name="connsiteX76" fmla="*/ 200026 w 2078711"/>
              <a:gd name="connsiteY76" fmla="*/ 2739985 h 4081365"/>
              <a:gd name="connsiteX77" fmla="*/ 205888 w 2078711"/>
              <a:gd name="connsiteY77" fmla="*/ 2763432 h 4081365"/>
              <a:gd name="connsiteX78" fmla="*/ 211750 w 2078711"/>
              <a:gd name="connsiteY78" fmla="*/ 2781016 h 4081365"/>
              <a:gd name="connsiteX79" fmla="*/ 205888 w 2078711"/>
              <a:gd name="connsiteY79" fmla="*/ 2845493 h 4081365"/>
              <a:gd name="connsiteX80" fmla="*/ 176580 w 2078711"/>
              <a:gd name="connsiteY80" fmla="*/ 2874801 h 4081365"/>
              <a:gd name="connsiteX81" fmla="*/ 141411 w 2078711"/>
              <a:gd name="connsiteY81" fmla="*/ 2886524 h 4081365"/>
              <a:gd name="connsiteX82" fmla="*/ 106242 w 2078711"/>
              <a:gd name="connsiteY82" fmla="*/ 2898247 h 4081365"/>
              <a:gd name="connsiteX83" fmla="*/ 88657 w 2078711"/>
              <a:gd name="connsiteY83" fmla="*/ 2904109 h 4081365"/>
              <a:gd name="connsiteX84" fmla="*/ 71073 w 2078711"/>
              <a:gd name="connsiteY84" fmla="*/ 2915832 h 4081365"/>
              <a:gd name="connsiteX85" fmla="*/ 112103 w 2078711"/>
              <a:gd name="connsiteY85" fmla="*/ 2927555 h 4081365"/>
              <a:gd name="connsiteX86" fmla="*/ 205888 w 2078711"/>
              <a:gd name="connsiteY86" fmla="*/ 2939278 h 4081365"/>
              <a:gd name="connsiteX87" fmla="*/ 235196 w 2078711"/>
              <a:gd name="connsiteY87" fmla="*/ 2945139 h 4081365"/>
              <a:gd name="connsiteX88" fmla="*/ 463796 w 2078711"/>
              <a:gd name="connsiteY88" fmla="*/ 2956862 h 4081365"/>
              <a:gd name="connsiteX89" fmla="*/ 498965 w 2078711"/>
              <a:gd name="connsiteY89" fmla="*/ 2962724 h 4081365"/>
              <a:gd name="connsiteX90" fmla="*/ 610334 w 2078711"/>
              <a:gd name="connsiteY90" fmla="*/ 2951001 h 4081365"/>
              <a:gd name="connsiteX91" fmla="*/ 598611 w 2078711"/>
              <a:gd name="connsiteY91" fmla="*/ 2974447 h 4081365"/>
              <a:gd name="connsiteX92" fmla="*/ 586888 w 2078711"/>
              <a:gd name="connsiteY92" fmla="*/ 2992032 h 4081365"/>
              <a:gd name="connsiteX93" fmla="*/ 569303 w 2078711"/>
              <a:gd name="connsiteY93" fmla="*/ 3027201 h 4081365"/>
              <a:gd name="connsiteX94" fmla="*/ 557580 w 2078711"/>
              <a:gd name="connsiteY94" fmla="*/ 3062370 h 4081365"/>
              <a:gd name="connsiteX95" fmla="*/ 551719 w 2078711"/>
              <a:gd name="connsiteY95" fmla="*/ 3079955 h 4081365"/>
              <a:gd name="connsiteX96" fmla="*/ 539996 w 2078711"/>
              <a:gd name="connsiteY96" fmla="*/ 3097539 h 4081365"/>
              <a:gd name="connsiteX97" fmla="*/ 516550 w 2078711"/>
              <a:gd name="connsiteY97" fmla="*/ 3132709 h 4081365"/>
              <a:gd name="connsiteX98" fmla="*/ 510688 w 2078711"/>
              <a:gd name="connsiteY98" fmla="*/ 3156155 h 4081365"/>
              <a:gd name="connsiteX99" fmla="*/ 481380 w 2078711"/>
              <a:gd name="connsiteY99" fmla="*/ 3191324 h 4081365"/>
              <a:gd name="connsiteX100" fmla="*/ 457934 w 2078711"/>
              <a:gd name="connsiteY100" fmla="*/ 3226493 h 4081365"/>
              <a:gd name="connsiteX101" fmla="*/ 446211 w 2078711"/>
              <a:gd name="connsiteY101" fmla="*/ 3244078 h 4081365"/>
              <a:gd name="connsiteX102" fmla="*/ 393457 w 2078711"/>
              <a:gd name="connsiteY102" fmla="*/ 3290970 h 4081365"/>
              <a:gd name="connsiteX103" fmla="*/ 375873 w 2078711"/>
              <a:gd name="connsiteY103" fmla="*/ 3296832 h 4081365"/>
              <a:gd name="connsiteX104" fmla="*/ 352426 w 2078711"/>
              <a:gd name="connsiteY104" fmla="*/ 3314416 h 4081365"/>
              <a:gd name="connsiteX105" fmla="*/ 334842 w 2078711"/>
              <a:gd name="connsiteY105" fmla="*/ 3326139 h 4081365"/>
              <a:gd name="connsiteX106" fmla="*/ 305534 w 2078711"/>
              <a:gd name="connsiteY106" fmla="*/ 3355447 h 4081365"/>
              <a:gd name="connsiteX107" fmla="*/ 299673 w 2078711"/>
              <a:gd name="connsiteY107" fmla="*/ 3373032 h 4081365"/>
              <a:gd name="connsiteX108" fmla="*/ 311396 w 2078711"/>
              <a:gd name="connsiteY108" fmla="*/ 3390616 h 4081365"/>
              <a:gd name="connsiteX109" fmla="*/ 340703 w 2078711"/>
              <a:gd name="connsiteY109" fmla="*/ 3431647 h 4081365"/>
              <a:gd name="connsiteX110" fmla="*/ 317257 w 2078711"/>
              <a:gd name="connsiteY110" fmla="*/ 3466816 h 4081365"/>
              <a:gd name="connsiteX111" fmla="*/ 293811 w 2078711"/>
              <a:gd name="connsiteY111" fmla="*/ 3501985 h 4081365"/>
              <a:gd name="connsiteX112" fmla="*/ 276226 w 2078711"/>
              <a:gd name="connsiteY112" fmla="*/ 3531293 h 4081365"/>
              <a:gd name="connsiteX113" fmla="*/ 270365 w 2078711"/>
              <a:gd name="connsiteY113" fmla="*/ 3548878 h 4081365"/>
              <a:gd name="connsiteX114" fmla="*/ 246919 w 2078711"/>
              <a:gd name="connsiteY114" fmla="*/ 3584047 h 4081365"/>
              <a:gd name="connsiteX115" fmla="*/ 241057 w 2078711"/>
              <a:gd name="connsiteY115" fmla="*/ 3601632 h 4081365"/>
              <a:gd name="connsiteX116" fmla="*/ 223473 w 2078711"/>
              <a:gd name="connsiteY116" fmla="*/ 3619216 h 4081365"/>
              <a:gd name="connsiteX117" fmla="*/ 217611 w 2078711"/>
              <a:gd name="connsiteY117" fmla="*/ 3636801 h 4081365"/>
              <a:gd name="connsiteX118" fmla="*/ 205888 w 2078711"/>
              <a:gd name="connsiteY118" fmla="*/ 3654385 h 4081365"/>
              <a:gd name="connsiteX119" fmla="*/ 200026 w 2078711"/>
              <a:gd name="connsiteY119" fmla="*/ 3677832 h 4081365"/>
              <a:gd name="connsiteX120" fmla="*/ 164857 w 2078711"/>
              <a:gd name="connsiteY120" fmla="*/ 3713001 h 4081365"/>
              <a:gd name="connsiteX121" fmla="*/ 141411 w 2078711"/>
              <a:gd name="connsiteY121" fmla="*/ 3742309 h 4081365"/>
              <a:gd name="connsiteX122" fmla="*/ 82796 w 2078711"/>
              <a:gd name="connsiteY122" fmla="*/ 3759893 h 4081365"/>
              <a:gd name="connsiteX123" fmla="*/ 59350 w 2078711"/>
              <a:gd name="connsiteY123" fmla="*/ 3771616 h 4081365"/>
              <a:gd name="connsiteX124" fmla="*/ 24180 w 2078711"/>
              <a:gd name="connsiteY124" fmla="*/ 3783339 h 4081365"/>
              <a:gd name="connsiteX125" fmla="*/ 6596 w 2078711"/>
              <a:gd name="connsiteY125" fmla="*/ 3795062 h 4081365"/>
              <a:gd name="connsiteX126" fmla="*/ 123826 w 2078711"/>
              <a:gd name="connsiteY126" fmla="*/ 3795062 h 4081365"/>
              <a:gd name="connsiteX127" fmla="*/ 147273 w 2078711"/>
              <a:gd name="connsiteY127" fmla="*/ 3789201 h 4081365"/>
              <a:gd name="connsiteX128" fmla="*/ 182442 w 2078711"/>
              <a:gd name="connsiteY128" fmla="*/ 3777478 h 4081365"/>
              <a:gd name="connsiteX129" fmla="*/ 164857 w 2078711"/>
              <a:gd name="connsiteY129" fmla="*/ 3789201 h 4081365"/>
              <a:gd name="connsiteX130" fmla="*/ 141411 w 2078711"/>
              <a:gd name="connsiteY130" fmla="*/ 3824370 h 4081365"/>
              <a:gd name="connsiteX131" fmla="*/ 129688 w 2078711"/>
              <a:gd name="connsiteY131" fmla="*/ 3841955 h 4081365"/>
              <a:gd name="connsiteX132" fmla="*/ 117965 w 2078711"/>
              <a:gd name="connsiteY132" fmla="*/ 3865401 h 4081365"/>
              <a:gd name="connsiteX133" fmla="*/ 106242 w 2078711"/>
              <a:gd name="connsiteY133" fmla="*/ 3882985 h 4081365"/>
              <a:gd name="connsiteX134" fmla="*/ 76934 w 2078711"/>
              <a:gd name="connsiteY134" fmla="*/ 3935739 h 4081365"/>
              <a:gd name="connsiteX135" fmla="*/ 53488 w 2078711"/>
              <a:gd name="connsiteY135" fmla="*/ 3970909 h 4081365"/>
              <a:gd name="connsiteX136" fmla="*/ 30042 w 2078711"/>
              <a:gd name="connsiteY136" fmla="*/ 4006078 h 4081365"/>
              <a:gd name="connsiteX137" fmla="*/ 18319 w 2078711"/>
              <a:gd name="connsiteY137" fmla="*/ 4023662 h 4081365"/>
              <a:gd name="connsiteX138" fmla="*/ 71073 w 2078711"/>
              <a:gd name="connsiteY138" fmla="*/ 3982632 h 4081365"/>
              <a:gd name="connsiteX139" fmla="*/ 88657 w 2078711"/>
              <a:gd name="connsiteY139" fmla="*/ 3970909 h 4081365"/>
              <a:gd name="connsiteX140" fmla="*/ 82796 w 2078711"/>
              <a:gd name="connsiteY140" fmla="*/ 3994355 h 4081365"/>
              <a:gd name="connsiteX141" fmla="*/ 76934 w 2078711"/>
              <a:gd name="connsiteY141" fmla="*/ 4011939 h 4081365"/>
              <a:gd name="connsiteX142" fmla="*/ 71073 w 2078711"/>
              <a:gd name="connsiteY142" fmla="*/ 4041247 h 4081365"/>
              <a:gd name="connsiteX143" fmla="*/ 76934 w 2078711"/>
              <a:gd name="connsiteY143" fmla="*/ 4070555 h 4081365"/>
              <a:gd name="connsiteX144" fmla="*/ 112103 w 2078711"/>
              <a:gd name="connsiteY144" fmla="*/ 4047109 h 4081365"/>
              <a:gd name="connsiteX145" fmla="*/ 123826 w 2078711"/>
              <a:gd name="connsiteY145" fmla="*/ 4035385 h 4081365"/>
              <a:gd name="connsiteX146" fmla="*/ 147273 w 2078711"/>
              <a:gd name="connsiteY146" fmla="*/ 4023662 h 4081365"/>
              <a:gd name="connsiteX147" fmla="*/ 182442 w 2078711"/>
              <a:gd name="connsiteY147" fmla="*/ 4000216 h 4081365"/>
              <a:gd name="connsiteX148" fmla="*/ 194165 w 2078711"/>
              <a:gd name="connsiteY148" fmla="*/ 3982632 h 4081365"/>
              <a:gd name="connsiteX149" fmla="*/ 211750 w 2078711"/>
              <a:gd name="connsiteY149" fmla="*/ 3965047 h 4081365"/>
              <a:gd name="connsiteX150" fmla="*/ 241057 w 2078711"/>
              <a:gd name="connsiteY150" fmla="*/ 3912293 h 4081365"/>
              <a:gd name="connsiteX151" fmla="*/ 258642 w 2078711"/>
              <a:gd name="connsiteY151" fmla="*/ 3894709 h 4081365"/>
              <a:gd name="connsiteX152" fmla="*/ 282088 w 2078711"/>
              <a:gd name="connsiteY152" fmla="*/ 3859539 h 4081365"/>
              <a:gd name="connsiteX153" fmla="*/ 305534 w 2078711"/>
              <a:gd name="connsiteY153" fmla="*/ 3824370 h 4081365"/>
              <a:gd name="connsiteX154" fmla="*/ 328980 w 2078711"/>
              <a:gd name="connsiteY154" fmla="*/ 3789201 h 4081365"/>
              <a:gd name="connsiteX155" fmla="*/ 346565 w 2078711"/>
              <a:gd name="connsiteY155" fmla="*/ 3771616 h 4081365"/>
              <a:gd name="connsiteX156" fmla="*/ 358288 w 2078711"/>
              <a:gd name="connsiteY156" fmla="*/ 3736447 h 4081365"/>
              <a:gd name="connsiteX157" fmla="*/ 375873 w 2078711"/>
              <a:gd name="connsiteY157" fmla="*/ 3718862 h 4081365"/>
              <a:gd name="connsiteX158" fmla="*/ 399319 w 2078711"/>
              <a:gd name="connsiteY158" fmla="*/ 3683693 h 4081365"/>
              <a:gd name="connsiteX159" fmla="*/ 416903 w 2078711"/>
              <a:gd name="connsiteY159" fmla="*/ 3666109 h 4081365"/>
              <a:gd name="connsiteX160" fmla="*/ 440350 w 2078711"/>
              <a:gd name="connsiteY160" fmla="*/ 3630939 h 4081365"/>
              <a:gd name="connsiteX161" fmla="*/ 452073 w 2078711"/>
              <a:gd name="connsiteY161" fmla="*/ 3613355 h 4081365"/>
              <a:gd name="connsiteX162" fmla="*/ 463796 w 2078711"/>
              <a:gd name="connsiteY162" fmla="*/ 3595770 h 4081365"/>
              <a:gd name="connsiteX163" fmla="*/ 481380 w 2078711"/>
              <a:gd name="connsiteY163" fmla="*/ 3584047 h 4081365"/>
              <a:gd name="connsiteX164" fmla="*/ 510688 w 2078711"/>
              <a:gd name="connsiteY164" fmla="*/ 3531293 h 4081365"/>
              <a:gd name="connsiteX165" fmla="*/ 522411 w 2078711"/>
              <a:gd name="connsiteY165" fmla="*/ 3513709 h 4081365"/>
              <a:gd name="connsiteX166" fmla="*/ 545857 w 2078711"/>
              <a:gd name="connsiteY166" fmla="*/ 3484401 h 4081365"/>
              <a:gd name="connsiteX167" fmla="*/ 551719 w 2078711"/>
              <a:gd name="connsiteY167" fmla="*/ 3466816 h 4081365"/>
              <a:gd name="connsiteX168" fmla="*/ 563442 w 2078711"/>
              <a:gd name="connsiteY168" fmla="*/ 3449232 h 4081365"/>
              <a:gd name="connsiteX169" fmla="*/ 575165 w 2078711"/>
              <a:gd name="connsiteY169" fmla="*/ 3425785 h 4081365"/>
              <a:gd name="connsiteX170" fmla="*/ 598611 w 2078711"/>
              <a:gd name="connsiteY170" fmla="*/ 3390616 h 4081365"/>
              <a:gd name="connsiteX171" fmla="*/ 604473 w 2078711"/>
              <a:gd name="connsiteY171" fmla="*/ 3373032 h 4081365"/>
              <a:gd name="connsiteX172" fmla="*/ 627919 w 2078711"/>
              <a:gd name="connsiteY172" fmla="*/ 3337862 h 4081365"/>
              <a:gd name="connsiteX173" fmla="*/ 639642 w 2078711"/>
              <a:gd name="connsiteY173" fmla="*/ 3320278 h 4081365"/>
              <a:gd name="connsiteX174" fmla="*/ 668950 w 2078711"/>
              <a:gd name="connsiteY174" fmla="*/ 3285109 h 4081365"/>
              <a:gd name="connsiteX175" fmla="*/ 674811 w 2078711"/>
              <a:gd name="connsiteY175" fmla="*/ 3267524 h 4081365"/>
              <a:gd name="connsiteX176" fmla="*/ 698257 w 2078711"/>
              <a:gd name="connsiteY176" fmla="*/ 3232355 h 4081365"/>
              <a:gd name="connsiteX177" fmla="*/ 715842 w 2078711"/>
              <a:gd name="connsiteY177" fmla="*/ 3197185 h 4081365"/>
              <a:gd name="connsiteX178" fmla="*/ 739288 w 2078711"/>
              <a:gd name="connsiteY178" fmla="*/ 3162016 h 4081365"/>
              <a:gd name="connsiteX179" fmla="*/ 745150 w 2078711"/>
              <a:gd name="connsiteY179" fmla="*/ 3144432 h 4081365"/>
              <a:gd name="connsiteX180" fmla="*/ 756873 w 2078711"/>
              <a:gd name="connsiteY180" fmla="*/ 3120985 h 4081365"/>
              <a:gd name="connsiteX181" fmla="*/ 780319 w 2078711"/>
              <a:gd name="connsiteY181" fmla="*/ 3085816 h 4081365"/>
              <a:gd name="connsiteX182" fmla="*/ 803765 w 2078711"/>
              <a:gd name="connsiteY182" fmla="*/ 3044785 h 4081365"/>
              <a:gd name="connsiteX183" fmla="*/ 815488 w 2078711"/>
              <a:gd name="connsiteY183" fmla="*/ 3009616 h 4081365"/>
              <a:gd name="connsiteX184" fmla="*/ 821350 w 2078711"/>
              <a:gd name="connsiteY184" fmla="*/ 2986170 h 4081365"/>
              <a:gd name="connsiteX185" fmla="*/ 838934 w 2078711"/>
              <a:gd name="connsiteY185" fmla="*/ 2968585 h 4081365"/>
              <a:gd name="connsiteX186" fmla="*/ 844796 w 2078711"/>
              <a:gd name="connsiteY186" fmla="*/ 2951001 h 4081365"/>
              <a:gd name="connsiteX187" fmla="*/ 874103 w 2078711"/>
              <a:gd name="connsiteY187" fmla="*/ 2915832 h 4081365"/>
              <a:gd name="connsiteX188" fmla="*/ 891688 w 2078711"/>
              <a:gd name="connsiteY188" fmla="*/ 2904109 h 4081365"/>
              <a:gd name="connsiteX189" fmla="*/ 915134 w 2078711"/>
              <a:gd name="connsiteY189" fmla="*/ 2898247 h 4081365"/>
              <a:gd name="connsiteX190" fmla="*/ 950303 w 2078711"/>
              <a:gd name="connsiteY190" fmla="*/ 2915832 h 4081365"/>
              <a:gd name="connsiteX191" fmla="*/ 985473 w 2078711"/>
              <a:gd name="connsiteY191" fmla="*/ 2968585 h 4081365"/>
              <a:gd name="connsiteX192" fmla="*/ 997196 w 2078711"/>
              <a:gd name="connsiteY192" fmla="*/ 2986170 h 4081365"/>
              <a:gd name="connsiteX193" fmla="*/ 1014780 w 2078711"/>
              <a:gd name="connsiteY193" fmla="*/ 2992032 h 4081365"/>
              <a:gd name="connsiteX194" fmla="*/ 1044088 w 2078711"/>
              <a:gd name="connsiteY194" fmla="*/ 3021339 h 4081365"/>
              <a:gd name="connsiteX195" fmla="*/ 1079257 w 2078711"/>
              <a:gd name="connsiteY195" fmla="*/ 3056509 h 4081365"/>
              <a:gd name="connsiteX196" fmla="*/ 1096842 w 2078711"/>
              <a:gd name="connsiteY196" fmla="*/ 3079955 h 4081365"/>
              <a:gd name="connsiteX197" fmla="*/ 1126150 w 2078711"/>
              <a:gd name="connsiteY197" fmla="*/ 3109262 h 4081365"/>
              <a:gd name="connsiteX198" fmla="*/ 1173042 w 2078711"/>
              <a:gd name="connsiteY198" fmla="*/ 3162016 h 4081365"/>
              <a:gd name="connsiteX199" fmla="*/ 1196488 w 2078711"/>
              <a:gd name="connsiteY199" fmla="*/ 3185462 h 4081365"/>
              <a:gd name="connsiteX200" fmla="*/ 1249242 w 2078711"/>
              <a:gd name="connsiteY200" fmla="*/ 3220632 h 4081365"/>
              <a:gd name="connsiteX201" fmla="*/ 1266826 w 2078711"/>
              <a:gd name="connsiteY201" fmla="*/ 3232355 h 4081365"/>
              <a:gd name="connsiteX202" fmla="*/ 1313719 w 2078711"/>
              <a:gd name="connsiteY202" fmla="*/ 3279247 h 4081365"/>
              <a:gd name="connsiteX203" fmla="*/ 1348888 w 2078711"/>
              <a:gd name="connsiteY203" fmla="*/ 3308555 h 4081365"/>
              <a:gd name="connsiteX204" fmla="*/ 1366473 w 2078711"/>
              <a:gd name="connsiteY204" fmla="*/ 3314416 h 4081365"/>
              <a:gd name="connsiteX205" fmla="*/ 1378196 w 2078711"/>
              <a:gd name="connsiteY205" fmla="*/ 3332001 h 4081365"/>
              <a:gd name="connsiteX206" fmla="*/ 1413365 w 2078711"/>
              <a:gd name="connsiteY206" fmla="*/ 3355447 h 4081365"/>
              <a:gd name="connsiteX207" fmla="*/ 1430950 w 2078711"/>
              <a:gd name="connsiteY207" fmla="*/ 3367170 h 4081365"/>
              <a:gd name="connsiteX208" fmla="*/ 1466119 w 2078711"/>
              <a:gd name="connsiteY208" fmla="*/ 3396478 h 4081365"/>
              <a:gd name="connsiteX209" fmla="*/ 1483703 w 2078711"/>
              <a:gd name="connsiteY209" fmla="*/ 3419924 h 4081365"/>
              <a:gd name="connsiteX210" fmla="*/ 1501288 w 2078711"/>
              <a:gd name="connsiteY210" fmla="*/ 3425785 h 4081365"/>
              <a:gd name="connsiteX211" fmla="*/ 1518873 w 2078711"/>
              <a:gd name="connsiteY211" fmla="*/ 3437509 h 4081365"/>
              <a:gd name="connsiteX212" fmla="*/ 1548180 w 2078711"/>
              <a:gd name="connsiteY212" fmla="*/ 3472678 h 4081365"/>
              <a:gd name="connsiteX213" fmla="*/ 1565765 w 2078711"/>
              <a:gd name="connsiteY213" fmla="*/ 3484401 h 4081365"/>
              <a:gd name="connsiteX214" fmla="*/ 1595073 w 2078711"/>
              <a:gd name="connsiteY214" fmla="*/ 3513709 h 4081365"/>
              <a:gd name="connsiteX215" fmla="*/ 1612657 w 2078711"/>
              <a:gd name="connsiteY215" fmla="*/ 3525432 h 4081365"/>
              <a:gd name="connsiteX216" fmla="*/ 1630242 w 2078711"/>
              <a:gd name="connsiteY216" fmla="*/ 3543016 h 4081365"/>
              <a:gd name="connsiteX217" fmla="*/ 1665411 w 2078711"/>
              <a:gd name="connsiteY217" fmla="*/ 3566462 h 4081365"/>
              <a:gd name="connsiteX218" fmla="*/ 1682996 w 2078711"/>
              <a:gd name="connsiteY218" fmla="*/ 3578185 h 4081365"/>
              <a:gd name="connsiteX219" fmla="*/ 1712303 w 2078711"/>
              <a:gd name="connsiteY219" fmla="*/ 3595770 h 4081365"/>
              <a:gd name="connsiteX220" fmla="*/ 1747473 w 2078711"/>
              <a:gd name="connsiteY220" fmla="*/ 3619216 h 4081365"/>
              <a:gd name="connsiteX221" fmla="*/ 1765057 w 2078711"/>
              <a:gd name="connsiteY221" fmla="*/ 3630939 h 4081365"/>
              <a:gd name="connsiteX222" fmla="*/ 1782642 w 2078711"/>
              <a:gd name="connsiteY222" fmla="*/ 3636801 h 4081365"/>
              <a:gd name="connsiteX223" fmla="*/ 1823673 w 2078711"/>
              <a:gd name="connsiteY223" fmla="*/ 3654385 h 4081365"/>
              <a:gd name="connsiteX224" fmla="*/ 1852980 w 2078711"/>
              <a:gd name="connsiteY224" fmla="*/ 3671970 h 4081365"/>
              <a:gd name="connsiteX225" fmla="*/ 1894011 w 2078711"/>
              <a:gd name="connsiteY225" fmla="*/ 3695416 h 4081365"/>
              <a:gd name="connsiteX226" fmla="*/ 1911596 w 2078711"/>
              <a:gd name="connsiteY226" fmla="*/ 3701278 h 4081365"/>
              <a:gd name="connsiteX227" fmla="*/ 1946765 w 2078711"/>
              <a:gd name="connsiteY227" fmla="*/ 3724724 h 4081365"/>
              <a:gd name="connsiteX228" fmla="*/ 1987796 w 2078711"/>
              <a:gd name="connsiteY228" fmla="*/ 3736447 h 4081365"/>
              <a:gd name="connsiteX229" fmla="*/ 2022965 w 2078711"/>
              <a:gd name="connsiteY229" fmla="*/ 3765755 h 4081365"/>
              <a:gd name="connsiteX230" fmla="*/ 2017103 w 2078711"/>
              <a:gd name="connsiteY230" fmla="*/ 3748170 h 4081365"/>
              <a:gd name="connsiteX231" fmla="*/ 2011242 w 2078711"/>
              <a:gd name="connsiteY231" fmla="*/ 3724724 h 4081365"/>
              <a:gd name="connsiteX232" fmla="*/ 1993657 w 2078711"/>
              <a:gd name="connsiteY232" fmla="*/ 3707139 h 4081365"/>
              <a:gd name="connsiteX233" fmla="*/ 2011242 w 2078711"/>
              <a:gd name="connsiteY233" fmla="*/ 3713001 h 4081365"/>
              <a:gd name="connsiteX234" fmla="*/ 2034688 w 2078711"/>
              <a:gd name="connsiteY234" fmla="*/ 3718862 h 4081365"/>
              <a:gd name="connsiteX235" fmla="*/ 2052273 w 2078711"/>
              <a:gd name="connsiteY235" fmla="*/ 3724724 h 4081365"/>
              <a:gd name="connsiteX236" fmla="*/ 2034688 w 2078711"/>
              <a:gd name="connsiteY236" fmla="*/ 3713001 h 4081365"/>
              <a:gd name="connsiteX237" fmla="*/ 2017103 w 2078711"/>
              <a:gd name="connsiteY237" fmla="*/ 3695416 h 4081365"/>
              <a:gd name="connsiteX238" fmla="*/ 2058134 w 2078711"/>
              <a:gd name="connsiteY238" fmla="*/ 3689555 h 4081365"/>
              <a:gd name="connsiteX239" fmla="*/ 2075719 w 2078711"/>
              <a:gd name="connsiteY239" fmla="*/ 3683693 h 4081365"/>
              <a:gd name="connsiteX240" fmla="*/ 2069857 w 2078711"/>
              <a:gd name="connsiteY240" fmla="*/ 3660247 h 4081365"/>
              <a:gd name="connsiteX241" fmla="*/ 2046411 w 2078711"/>
              <a:gd name="connsiteY241" fmla="*/ 3625078 h 4081365"/>
              <a:gd name="connsiteX242" fmla="*/ 2034688 w 2078711"/>
              <a:gd name="connsiteY242" fmla="*/ 3607493 h 4081365"/>
              <a:gd name="connsiteX243" fmla="*/ 2017103 w 2078711"/>
              <a:gd name="connsiteY243" fmla="*/ 3601632 h 4081365"/>
              <a:gd name="connsiteX244" fmla="*/ 1999519 w 2078711"/>
              <a:gd name="connsiteY244" fmla="*/ 3589909 h 4081365"/>
              <a:gd name="connsiteX245" fmla="*/ 1981934 w 2078711"/>
              <a:gd name="connsiteY245" fmla="*/ 3584047 h 4081365"/>
              <a:gd name="connsiteX246" fmla="*/ 1952626 w 2078711"/>
              <a:gd name="connsiteY246" fmla="*/ 3554739 h 4081365"/>
              <a:gd name="connsiteX247" fmla="*/ 1935042 w 2078711"/>
              <a:gd name="connsiteY247" fmla="*/ 3543016 h 4081365"/>
              <a:gd name="connsiteX248" fmla="*/ 1917457 w 2078711"/>
              <a:gd name="connsiteY248" fmla="*/ 3525432 h 4081365"/>
              <a:gd name="connsiteX249" fmla="*/ 1899873 w 2078711"/>
              <a:gd name="connsiteY249" fmla="*/ 3519570 h 4081365"/>
              <a:gd name="connsiteX250" fmla="*/ 1864703 w 2078711"/>
              <a:gd name="connsiteY250" fmla="*/ 3496124 h 4081365"/>
              <a:gd name="connsiteX251" fmla="*/ 1864703 w 2078711"/>
              <a:gd name="connsiteY251" fmla="*/ 3496124 h 4081365"/>
              <a:gd name="connsiteX252" fmla="*/ 1847119 w 2078711"/>
              <a:gd name="connsiteY252" fmla="*/ 3478539 h 4081365"/>
              <a:gd name="connsiteX253" fmla="*/ 1811950 w 2078711"/>
              <a:gd name="connsiteY253" fmla="*/ 3455093 h 4081365"/>
              <a:gd name="connsiteX254" fmla="*/ 1782642 w 2078711"/>
              <a:gd name="connsiteY254" fmla="*/ 3431647 h 4081365"/>
              <a:gd name="connsiteX255" fmla="*/ 1753334 w 2078711"/>
              <a:gd name="connsiteY255" fmla="*/ 3408201 h 4081365"/>
              <a:gd name="connsiteX256" fmla="*/ 1741611 w 2078711"/>
              <a:gd name="connsiteY256" fmla="*/ 3390616 h 4081365"/>
              <a:gd name="connsiteX257" fmla="*/ 1677134 w 2078711"/>
              <a:gd name="connsiteY257" fmla="*/ 3355447 h 4081365"/>
              <a:gd name="connsiteX258" fmla="*/ 1647826 w 2078711"/>
              <a:gd name="connsiteY258" fmla="*/ 3332001 h 4081365"/>
              <a:gd name="connsiteX259" fmla="*/ 1630242 w 2078711"/>
              <a:gd name="connsiteY259" fmla="*/ 3320278 h 4081365"/>
              <a:gd name="connsiteX260" fmla="*/ 1600934 w 2078711"/>
              <a:gd name="connsiteY260" fmla="*/ 3290970 h 4081365"/>
              <a:gd name="connsiteX261" fmla="*/ 1565765 w 2078711"/>
              <a:gd name="connsiteY261" fmla="*/ 3261662 h 4081365"/>
              <a:gd name="connsiteX262" fmla="*/ 1530596 w 2078711"/>
              <a:gd name="connsiteY262" fmla="*/ 3226493 h 4081365"/>
              <a:gd name="connsiteX263" fmla="*/ 1518873 w 2078711"/>
              <a:gd name="connsiteY263" fmla="*/ 3208909 h 4081365"/>
              <a:gd name="connsiteX264" fmla="*/ 1501288 w 2078711"/>
              <a:gd name="connsiteY264" fmla="*/ 3203047 h 4081365"/>
              <a:gd name="connsiteX265" fmla="*/ 1483703 w 2078711"/>
              <a:gd name="connsiteY265" fmla="*/ 3185462 h 4081365"/>
              <a:gd name="connsiteX266" fmla="*/ 1460257 w 2078711"/>
              <a:gd name="connsiteY266" fmla="*/ 3167878 h 4081365"/>
              <a:gd name="connsiteX267" fmla="*/ 1430950 w 2078711"/>
              <a:gd name="connsiteY267" fmla="*/ 3144432 h 4081365"/>
              <a:gd name="connsiteX268" fmla="*/ 1407503 w 2078711"/>
              <a:gd name="connsiteY268" fmla="*/ 3120985 h 4081365"/>
              <a:gd name="connsiteX269" fmla="*/ 1378196 w 2078711"/>
              <a:gd name="connsiteY269" fmla="*/ 3085816 h 4081365"/>
              <a:gd name="connsiteX270" fmla="*/ 1360611 w 2078711"/>
              <a:gd name="connsiteY270" fmla="*/ 3079955 h 4081365"/>
              <a:gd name="connsiteX271" fmla="*/ 1343026 w 2078711"/>
              <a:gd name="connsiteY271" fmla="*/ 3050647 h 4081365"/>
              <a:gd name="connsiteX272" fmla="*/ 1337165 w 2078711"/>
              <a:gd name="connsiteY272" fmla="*/ 3033062 h 4081365"/>
              <a:gd name="connsiteX273" fmla="*/ 1325442 w 2078711"/>
              <a:gd name="connsiteY273" fmla="*/ 3015478 h 4081365"/>
              <a:gd name="connsiteX274" fmla="*/ 1319580 w 2078711"/>
              <a:gd name="connsiteY274" fmla="*/ 2992032 h 4081365"/>
              <a:gd name="connsiteX275" fmla="*/ 1284411 w 2078711"/>
              <a:gd name="connsiteY275" fmla="*/ 2933416 h 4081365"/>
              <a:gd name="connsiteX276" fmla="*/ 1260965 w 2078711"/>
              <a:gd name="connsiteY276" fmla="*/ 2898247 h 4081365"/>
              <a:gd name="connsiteX277" fmla="*/ 1249242 w 2078711"/>
              <a:gd name="connsiteY277" fmla="*/ 2880662 h 4081365"/>
              <a:gd name="connsiteX278" fmla="*/ 1231657 w 2078711"/>
              <a:gd name="connsiteY278" fmla="*/ 2863078 h 4081365"/>
              <a:gd name="connsiteX279" fmla="*/ 1219934 w 2078711"/>
              <a:gd name="connsiteY279" fmla="*/ 2839632 h 4081365"/>
              <a:gd name="connsiteX280" fmla="*/ 1214073 w 2078711"/>
              <a:gd name="connsiteY280" fmla="*/ 2816185 h 4081365"/>
              <a:gd name="connsiteX281" fmla="*/ 1202350 w 2078711"/>
              <a:gd name="connsiteY281" fmla="*/ 2798601 h 4081365"/>
              <a:gd name="connsiteX282" fmla="*/ 1196488 w 2078711"/>
              <a:gd name="connsiteY282" fmla="*/ 2781016 h 4081365"/>
              <a:gd name="connsiteX283" fmla="*/ 1173042 w 2078711"/>
              <a:gd name="connsiteY283" fmla="*/ 2745847 h 4081365"/>
              <a:gd name="connsiteX284" fmla="*/ 1167180 w 2078711"/>
              <a:gd name="connsiteY284" fmla="*/ 2722401 h 4081365"/>
              <a:gd name="connsiteX285" fmla="*/ 1155457 w 2078711"/>
              <a:gd name="connsiteY285" fmla="*/ 2681370 h 4081365"/>
              <a:gd name="connsiteX286" fmla="*/ 1149596 w 2078711"/>
              <a:gd name="connsiteY286" fmla="*/ 2646201 h 4081365"/>
              <a:gd name="connsiteX287" fmla="*/ 1155457 w 2078711"/>
              <a:gd name="connsiteY287" fmla="*/ 2546555 h 4081365"/>
              <a:gd name="connsiteX288" fmla="*/ 1167180 w 2078711"/>
              <a:gd name="connsiteY288" fmla="*/ 2523109 h 4081365"/>
              <a:gd name="connsiteX289" fmla="*/ 1173042 w 2078711"/>
              <a:gd name="connsiteY289" fmla="*/ 2487939 h 4081365"/>
              <a:gd name="connsiteX290" fmla="*/ 1184765 w 2078711"/>
              <a:gd name="connsiteY290" fmla="*/ 2452770 h 4081365"/>
              <a:gd name="connsiteX291" fmla="*/ 1196488 w 2078711"/>
              <a:gd name="connsiteY291" fmla="*/ 2417601 h 4081365"/>
              <a:gd name="connsiteX292" fmla="*/ 1208211 w 2078711"/>
              <a:gd name="connsiteY292" fmla="*/ 2400016 h 4081365"/>
              <a:gd name="connsiteX293" fmla="*/ 1225796 w 2078711"/>
              <a:gd name="connsiteY293" fmla="*/ 2364847 h 4081365"/>
              <a:gd name="connsiteX294" fmla="*/ 1243380 w 2078711"/>
              <a:gd name="connsiteY294" fmla="*/ 2312093 h 4081365"/>
              <a:gd name="connsiteX295" fmla="*/ 1249242 w 2078711"/>
              <a:gd name="connsiteY295" fmla="*/ 2294509 h 4081365"/>
              <a:gd name="connsiteX296" fmla="*/ 1255103 w 2078711"/>
              <a:gd name="connsiteY296" fmla="*/ 2271062 h 4081365"/>
              <a:gd name="connsiteX297" fmla="*/ 1266826 w 2078711"/>
              <a:gd name="connsiteY297" fmla="*/ 2230032 h 4081365"/>
              <a:gd name="connsiteX298" fmla="*/ 1272688 w 2078711"/>
              <a:gd name="connsiteY298" fmla="*/ 2171416 h 4081365"/>
              <a:gd name="connsiteX299" fmla="*/ 1284411 w 2078711"/>
              <a:gd name="connsiteY299" fmla="*/ 2130385 h 4081365"/>
              <a:gd name="connsiteX300" fmla="*/ 1290273 w 2078711"/>
              <a:gd name="connsiteY300" fmla="*/ 2101078 h 4081365"/>
              <a:gd name="connsiteX301" fmla="*/ 1307857 w 2078711"/>
              <a:gd name="connsiteY301" fmla="*/ 1907647 h 4081365"/>
              <a:gd name="connsiteX302" fmla="*/ 1313719 w 2078711"/>
              <a:gd name="connsiteY302" fmla="*/ 1884201 h 4081365"/>
              <a:gd name="connsiteX303" fmla="*/ 1319580 w 2078711"/>
              <a:gd name="connsiteY303" fmla="*/ 1854893 h 4081365"/>
              <a:gd name="connsiteX304" fmla="*/ 1325442 w 2078711"/>
              <a:gd name="connsiteY304" fmla="*/ 1837309 h 4081365"/>
              <a:gd name="connsiteX305" fmla="*/ 1331303 w 2078711"/>
              <a:gd name="connsiteY305" fmla="*/ 1813862 h 4081365"/>
              <a:gd name="connsiteX306" fmla="*/ 1348888 w 2078711"/>
              <a:gd name="connsiteY306" fmla="*/ 1755247 h 4081365"/>
              <a:gd name="connsiteX307" fmla="*/ 1354750 w 2078711"/>
              <a:gd name="connsiteY307" fmla="*/ 1720078 h 4081365"/>
              <a:gd name="connsiteX308" fmla="*/ 1366473 w 2078711"/>
              <a:gd name="connsiteY308" fmla="*/ 1673185 h 4081365"/>
              <a:gd name="connsiteX309" fmla="*/ 1372334 w 2078711"/>
              <a:gd name="connsiteY309" fmla="*/ 1638016 h 4081365"/>
              <a:gd name="connsiteX310" fmla="*/ 1384057 w 2078711"/>
              <a:gd name="connsiteY310" fmla="*/ 1579401 h 4081365"/>
              <a:gd name="connsiteX311" fmla="*/ 1389919 w 2078711"/>
              <a:gd name="connsiteY311" fmla="*/ 1538370 h 4081365"/>
              <a:gd name="connsiteX312" fmla="*/ 1395780 w 2078711"/>
              <a:gd name="connsiteY312" fmla="*/ 1520785 h 4081365"/>
              <a:gd name="connsiteX313" fmla="*/ 1401642 w 2078711"/>
              <a:gd name="connsiteY313" fmla="*/ 1497339 h 4081365"/>
              <a:gd name="connsiteX314" fmla="*/ 1413365 w 2078711"/>
              <a:gd name="connsiteY314" fmla="*/ 1450447 h 4081365"/>
              <a:gd name="connsiteX315" fmla="*/ 1419226 w 2078711"/>
              <a:gd name="connsiteY315" fmla="*/ 1391832 h 4081365"/>
              <a:gd name="connsiteX316" fmla="*/ 1436811 w 2078711"/>
              <a:gd name="connsiteY316" fmla="*/ 1298047 h 4081365"/>
              <a:gd name="connsiteX317" fmla="*/ 1448534 w 2078711"/>
              <a:gd name="connsiteY317" fmla="*/ 1233570 h 4081365"/>
              <a:gd name="connsiteX318" fmla="*/ 1460257 w 2078711"/>
              <a:gd name="connsiteY318" fmla="*/ 1198401 h 4081365"/>
              <a:gd name="connsiteX319" fmla="*/ 1471980 w 2078711"/>
              <a:gd name="connsiteY319" fmla="*/ 1098755 h 4081365"/>
              <a:gd name="connsiteX320" fmla="*/ 1483703 w 2078711"/>
              <a:gd name="connsiteY320" fmla="*/ 1063585 h 4081365"/>
              <a:gd name="connsiteX321" fmla="*/ 1489565 w 2078711"/>
              <a:gd name="connsiteY321" fmla="*/ 1010832 h 4081365"/>
              <a:gd name="connsiteX322" fmla="*/ 1501288 w 2078711"/>
              <a:gd name="connsiteY322" fmla="*/ 975662 h 4081365"/>
              <a:gd name="connsiteX323" fmla="*/ 1513011 w 2078711"/>
              <a:gd name="connsiteY323" fmla="*/ 917047 h 4081365"/>
              <a:gd name="connsiteX324" fmla="*/ 1518873 w 2078711"/>
              <a:gd name="connsiteY324" fmla="*/ 887739 h 4081365"/>
              <a:gd name="connsiteX325" fmla="*/ 1524734 w 2078711"/>
              <a:gd name="connsiteY325" fmla="*/ 823262 h 4081365"/>
              <a:gd name="connsiteX326" fmla="*/ 1530596 w 2078711"/>
              <a:gd name="connsiteY326" fmla="*/ 788093 h 4081365"/>
              <a:gd name="connsiteX327" fmla="*/ 1542319 w 2078711"/>
              <a:gd name="connsiteY327" fmla="*/ 706032 h 4081365"/>
              <a:gd name="connsiteX328" fmla="*/ 1548180 w 2078711"/>
              <a:gd name="connsiteY328" fmla="*/ 665001 h 4081365"/>
              <a:gd name="connsiteX329" fmla="*/ 1554042 w 2078711"/>
              <a:gd name="connsiteY329" fmla="*/ 647416 h 4081365"/>
              <a:gd name="connsiteX330" fmla="*/ 1559903 w 2078711"/>
              <a:gd name="connsiteY330" fmla="*/ 623970 h 4081365"/>
              <a:gd name="connsiteX331" fmla="*/ 1565765 w 2078711"/>
              <a:gd name="connsiteY331" fmla="*/ 541909 h 4081365"/>
              <a:gd name="connsiteX332" fmla="*/ 1571626 w 2078711"/>
              <a:gd name="connsiteY332" fmla="*/ 524324 h 4081365"/>
              <a:gd name="connsiteX333" fmla="*/ 1583350 w 2078711"/>
              <a:gd name="connsiteY333" fmla="*/ 430539 h 4081365"/>
              <a:gd name="connsiteX334" fmla="*/ 1577488 w 2078711"/>
              <a:gd name="connsiteY334" fmla="*/ 348478 h 4081365"/>
              <a:gd name="connsiteX335" fmla="*/ 1565765 w 2078711"/>
              <a:gd name="connsiteY335" fmla="*/ 301585 h 4081365"/>
              <a:gd name="connsiteX336" fmla="*/ 1559903 w 2078711"/>
              <a:gd name="connsiteY336" fmla="*/ 90570 h 4081365"/>
              <a:gd name="connsiteX337" fmla="*/ 1544022 w 2078711"/>
              <a:gd name="connsiteY337" fmla="*/ 93026 h 4081365"/>
              <a:gd name="connsiteX338" fmla="*/ 1505496 w 2078711"/>
              <a:gd name="connsiteY338" fmla="*/ 78798 h 4081365"/>
              <a:gd name="connsiteX339" fmla="*/ 1483752 w 2078711"/>
              <a:gd name="connsiteY339" fmla="*/ 53700 h 4081365"/>
              <a:gd name="connsiteX340" fmla="*/ 1471980 w 2078711"/>
              <a:gd name="connsiteY340" fmla="*/ 2647 h 4081365"/>
              <a:gd name="connsiteX0" fmla="*/ 1471980 w 2078711"/>
              <a:gd name="connsiteY0" fmla="*/ 2647 h 4081365"/>
              <a:gd name="connsiteX1" fmla="*/ 1466119 w 2078711"/>
              <a:gd name="connsiteY1" fmla="*/ 37816 h 4081365"/>
              <a:gd name="connsiteX2" fmla="*/ 1419226 w 2078711"/>
              <a:gd name="connsiteY2" fmla="*/ 78847 h 4081365"/>
              <a:gd name="connsiteX3" fmla="*/ 1401642 w 2078711"/>
              <a:gd name="connsiteY3" fmla="*/ 90570 h 4081365"/>
              <a:gd name="connsiteX4" fmla="*/ 1358957 w 2078711"/>
              <a:gd name="connsiteY4" fmla="*/ 97282 h 4081365"/>
              <a:gd name="connsiteX5" fmla="*/ 1343075 w 2078711"/>
              <a:gd name="connsiteY5" fmla="*/ 183552 h 4081365"/>
              <a:gd name="connsiteX6" fmla="*/ 1342224 w 2078711"/>
              <a:gd name="connsiteY6" fmla="*/ 206998 h 4081365"/>
              <a:gd name="connsiteX7" fmla="*/ 1343026 w 2078711"/>
              <a:gd name="connsiteY7" fmla="*/ 237109 h 4081365"/>
              <a:gd name="connsiteX8" fmla="*/ 1325442 w 2078711"/>
              <a:gd name="connsiteY8" fmla="*/ 295724 h 4081365"/>
              <a:gd name="connsiteX9" fmla="*/ 1319580 w 2078711"/>
              <a:gd name="connsiteY9" fmla="*/ 313309 h 4081365"/>
              <a:gd name="connsiteX10" fmla="*/ 1307857 w 2078711"/>
              <a:gd name="connsiteY10" fmla="*/ 330893 h 4081365"/>
              <a:gd name="connsiteX11" fmla="*/ 1290273 w 2078711"/>
              <a:gd name="connsiteY11" fmla="*/ 383647 h 4081365"/>
              <a:gd name="connsiteX12" fmla="*/ 1284411 w 2078711"/>
              <a:gd name="connsiteY12" fmla="*/ 401232 h 4081365"/>
              <a:gd name="connsiteX13" fmla="*/ 1278550 w 2078711"/>
              <a:gd name="connsiteY13" fmla="*/ 424678 h 4081365"/>
              <a:gd name="connsiteX14" fmla="*/ 1272688 w 2078711"/>
              <a:gd name="connsiteY14" fmla="*/ 577078 h 4081365"/>
              <a:gd name="connsiteX15" fmla="*/ 1249242 w 2078711"/>
              <a:gd name="connsiteY15" fmla="*/ 876016 h 4081365"/>
              <a:gd name="connsiteX16" fmla="*/ 1243380 w 2078711"/>
              <a:gd name="connsiteY16" fmla="*/ 893601 h 4081365"/>
              <a:gd name="connsiteX17" fmla="*/ 1237519 w 2078711"/>
              <a:gd name="connsiteY17" fmla="*/ 969801 h 4081365"/>
              <a:gd name="connsiteX18" fmla="*/ 1231657 w 2078711"/>
              <a:gd name="connsiteY18" fmla="*/ 999109 h 4081365"/>
              <a:gd name="connsiteX19" fmla="*/ 1225796 w 2078711"/>
              <a:gd name="connsiteY19" fmla="*/ 1040139 h 4081365"/>
              <a:gd name="connsiteX20" fmla="*/ 1214073 w 2078711"/>
              <a:gd name="connsiteY20" fmla="*/ 1110478 h 4081365"/>
              <a:gd name="connsiteX21" fmla="*/ 1208211 w 2078711"/>
              <a:gd name="connsiteY21" fmla="*/ 1133924 h 4081365"/>
              <a:gd name="connsiteX22" fmla="*/ 1196488 w 2078711"/>
              <a:gd name="connsiteY22" fmla="*/ 1169093 h 4081365"/>
              <a:gd name="connsiteX23" fmla="*/ 1161319 w 2078711"/>
              <a:gd name="connsiteY23" fmla="*/ 1339078 h 4081365"/>
              <a:gd name="connsiteX24" fmla="*/ 1149596 w 2078711"/>
              <a:gd name="connsiteY24" fmla="*/ 1456309 h 4081365"/>
              <a:gd name="connsiteX25" fmla="*/ 1143734 w 2078711"/>
              <a:gd name="connsiteY25" fmla="*/ 1485616 h 4081365"/>
              <a:gd name="connsiteX26" fmla="*/ 1137873 w 2078711"/>
              <a:gd name="connsiteY26" fmla="*/ 1526647 h 4081365"/>
              <a:gd name="connsiteX27" fmla="*/ 1126150 w 2078711"/>
              <a:gd name="connsiteY27" fmla="*/ 1561816 h 4081365"/>
              <a:gd name="connsiteX28" fmla="*/ 1120288 w 2078711"/>
              <a:gd name="connsiteY28" fmla="*/ 1591124 h 4081365"/>
              <a:gd name="connsiteX29" fmla="*/ 1108565 w 2078711"/>
              <a:gd name="connsiteY29" fmla="*/ 1626293 h 4081365"/>
              <a:gd name="connsiteX30" fmla="*/ 1096842 w 2078711"/>
              <a:gd name="connsiteY30" fmla="*/ 1679047 h 4081365"/>
              <a:gd name="connsiteX31" fmla="*/ 1085119 w 2078711"/>
              <a:gd name="connsiteY31" fmla="*/ 1696632 h 4081365"/>
              <a:gd name="connsiteX32" fmla="*/ 1073396 w 2078711"/>
              <a:gd name="connsiteY32" fmla="*/ 1749385 h 4081365"/>
              <a:gd name="connsiteX33" fmla="*/ 1061673 w 2078711"/>
              <a:gd name="connsiteY33" fmla="*/ 1784555 h 4081365"/>
              <a:gd name="connsiteX34" fmla="*/ 1055811 w 2078711"/>
              <a:gd name="connsiteY34" fmla="*/ 1802139 h 4081365"/>
              <a:gd name="connsiteX35" fmla="*/ 1044088 w 2078711"/>
              <a:gd name="connsiteY35" fmla="*/ 1819724 h 4081365"/>
              <a:gd name="connsiteX36" fmla="*/ 1038226 w 2078711"/>
              <a:gd name="connsiteY36" fmla="*/ 1843170 h 4081365"/>
              <a:gd name="connsiteX37" fmla="*/ 1032365 w 2078711"/>
              <a:gd name="connsiteY37" fmla="*/ 1860755 h 4081365"/>
              <a:gd name="connsiteX38" fmla="*/ 1026503 w 2078711"/>
              <a:gd name="connsiteY38" fmla="*/ 1913509 h 4081365"/>
              <a:gd name="connsiteX39" fmla="*/ 1020642 w 2078711"/>
              <a:gd name="connsiteY39" fmla="*/ 2054185 h 4081365"/>
              <a:gd name="connsiteX40" fmla="*/ 1014780 w 2078711"/>
              <a:gd name="connsiteY40" fmla="*/ 2077632 h 4081365"/>
              <a:gd name="connsiteX41" fmla="*/ 1008919 w 2078711"/>
              <a:gd name="connsiteY41" fmla="*/ 2106939 h 4081365"/>
              <a:gd name="connsiteX42" fmla="*/ 997196 w 2078711"/>
              <a:gd name="connsiteY42" fmla="*/ 2183139 h 4081365"/>
              <a:gd name="connsiteX43" fmla="*/ 985473 w 2078711"/>
              <a:gd name="connsiteY43" fmla="*/ 2218309 h 4081365"/>
              <a:gd name="connsiteX44" fmla="*/ 979611 w 2078711"/>
              <a:gd name="connsiteY44" fmla="*/ 2253478 h 4081365"/>
              <a:gd name="connsiteX45" fmla="*/ 956165 w 2078711"/>
              <a:gd name="connsiteY45" fmla="*/ 2294509 h 4081365"/>
              <a:gd name="connsiteX46" fmla="*/ 944442 w 2078711"/>
              <a:gd name="connsiteY46" fmla="*/ 2329678 h 4081365"/>
              <a:gd name="connsiteX47" fmla="*/ 938580 w 2078711"/>
              <a:gd name="connsiteY47" fmla="*/ 2347262 h 4081365"/>
              <a:gd name="connsiteX48" fmla="*/ 932719 w 2078711"/>
              <a:gd name="connsiteY48" fmla="*/ 2364847 h 4081365"/>
              <a:gd name="connsiteX49" fmla="*/ 909273 w 2078711"/>
              <a:gd name="connsiteY49" fmla="*/ 2405878 h 4081365"/>
              <a:gd name="connsiteX50" fmla="*/ 897550 w 2078711"/>
              <a:gd name="connsiteY50" fmla="*/ 2423462 h 4081365"/>
              <a:gd name="connsiteX51" fmla="*/ 891688 w 2078711"/>
              <a:gd name="connsiteY51" fmla="*/ 2441047 h 4081365"/>
              <a:gd name="connsiteX52" fmla="*/ 868242 w 2078711"/>
              <a:gd name="connsiteY52" fmla="*/ 2476216 h 4081365"/>
              <a:gd name="connsiteX53" fmla="*/ 844796 w 2078711"/>
              <a:gd name="connsiteY53" fmla="*/ 2523109 h 4081365"/>
              <a:gd name="connsiteX54" fmla="*/ 827211 w 2078711"/>
              <a:gd name="connsiteY54" fmla="*/ 2564139 h 4081365"/>
              <a:gd name="connsiteX55" fmla="*/ 821350 w 2078711"/>
              <a:gd name="connsiteY55" fmla="*/ 2581724 h 4081365"/>
              <a:gd name="connsiteX56" fmla="*/ 809626 w 2078711"/>
              <a:gd name="connsiteY56" fmla="*/ 2593447 h 4081365"/>
              <a:gd name="connsiteX57" fmla="*/ 797903 w 2078711"/>
              <a:gd name="connsiteY57" fmla="*/ 2611032 h 4081365"/>
              <a:gd name="connsiteX58" fmla="*/ 774457 w 2078711"/>
              <a:gd name="connsiteY58" fmla="*/ 2640339 h 4081365"/>
              <a:gd name="connsiteX59" fmla="*/ 756873 w 2078711"/>
              <a:gd name="connsiteY59" fmla="*/ 2681370 h 4081365"/>
              <a:gd name="connsiteX60" fmla="*/ 721703 w 2078711"/>
              <a:gd name="connsiteY60" fmla="*/ 2704816 h 4081365"/>
              <a:gd name="connsiteX61" fmla="*/ 704119 w 2078711"/>
              <a:gd name="connsiteY61" fmla="*/ 2716539 h 4081365"/>
              <a:gd name="connsiteX62" fmla="*/ 686534 w 2078711"/>
              <a:gd name="connsiteY62" fmla="*/ 2728262 h 4081365"/>
              <a:gd name="connsiteX63" fmla="*/ 668950 w 2078711"/>
              <a:gd name="connsiteY63" fmla="*/ 2734124 h 4081365"/>
              <a:gd name="connsiteX64" fmla="*/ 633780 w 2078711"/>
              <a:gd name="connsiteY64" fmla="*/ 2751709 h 4081365"/>
              <a:gd name="connsiteX65" fmla="*/ 581026 w 2078711"/>
              <a:gd name="connsiteY65" fmla="*/ 2757570 h 4081365"/>
              <a:gd name="connsiteX66" fmla="*/ 534134 w 2078711"/>
              <a:gd name="connsiteY66" fmla="*/ 2763432 h 4081365"/>
              <a:gd name="connsiteX67" fmla="*/ 493103 w 2078711"/>
              <a:gd name="connsiteY67" fmla="*/ 2775155 h 4081365"/>
              <a:gd name="connsiteX68" fmla="*/ 475519 w 2078711"/>
              <a:gd name="connsiteY68" fmla="*/ 2781016 h 4081365"/>
              <a:gd name="connsiteX69" fmla="*/ 416903 w 2078711"/>
              <a:gd name="connsiteY69" fmla="*/ 2786878 h 4081365"/>
              <a:gd name="connsiteX70" fmla="*/ 317257 w 2078711"/>
              <a:gd name="connsiteY70" fmla="*/ 2781016 h 4081365"/>
              <a:gd name="connsiteX71" fmla="*/ 282088 w 2078711"/>
              <a:gd name="connsiteY71" fmla="*/ 2769293 h 4081365"/>
              <a:gd name="connsiteX72" fmla="*/ 258642 w 2078711"/>
              <a:gd name="connsiteY72" fmla="*/ 2763432 h 4081365"/>
              <a:gd name="connsiteX73" fmla="*/ 241057 w 2078711"/>
              <a:gd name="connsiteY73" fmla="*/ 2751709 h 4081365"/>
              <a:gd name="connsiteX74" fmla="*/ 217611 w 2078711"/>
              <a:gd name="connsiteY74" fmla="*/ 2745847 h 4081365"/>
              <a:gd name="connsiteX75" fmla="*/ 200026 w 2078711"/>
              <a:gd name="connsiteY75" fmla="*/ 2739985 h 4081365"/>
              <a:gd name="connsiteX76" fmla="*/ 205888 w 2078711"/>
              <a:gd name="connsiteY76" fmla="*/ 2763432 h 4081365"/>
              <a:gd name="connsiteX77" fmla="*/ 211750 w 2078711"/>
              <a:gd name="connsiteY77" fmla="*/ 2781016 h 4081365"/>
              <a:gd name="connsiteX78" fmla="*/ 205888 w 2078711"/>
              <a:gd name="connsiteY78" fmla="*/ 2845493 h 4081365"/>
              <a:gd name="connsiteX79" fmla="*/ 176580 w 2078711"/>
              <a:gd name="connsiteY79" fmla="*/ 2874801 h 4081365"/>
              <a:gd name="connsiteX80" fmla="*/ 141411 w 2078711"/>
              <a:gd name="connsiteY80" fmla="*/ 2886524 h 4081365"/>
              <a:gd name="connsiteX81" fmla="*/ 106242 w 2078711"/>
              <a:gd name="connsiteY81" fmla="*/ 2898247 h 4081365"/>
              <a:gd name="connsiteX82" fmla="*/ 88657 w 2078711"/>
              <a:gd name="connsiteY82" fmla="*/ 2904109 h 4081365"/>
              <a:gd name="connsiteX83" fmla="*/ 71073 w 2078711"/>
              <a:gd name="connsiteY83" fmla="*/ 2915832 h 4081365"/>
              <a:gd name="connsiteX84" fmla="*/ 112103 w 2078711"/>
              <a:gd name="connsiteY84" fmla="*/ 2927555 h 4081365"/>
              <a:gd name="connsiteX85" fmla="*/ 205888 w 2078711"/>
              <a:gd name="connsiteY85" fmla="*/ 2939278 h 4081365"/>
              <a:gd name="connsiteX86" fmla="*/ 235196 w 2078711"/>
              <a:gd name="connsiteY86" fmla="*/ 2945139 h 4081365"/>
              <a:gd name="connsiteX87" fmla="*/ 463796 w 2078711"/>
              <a:gd name="connsiteY87" fmla="*/ 2956862 h 4081365"/>
              <a:gd name="connsiteX88" fmla="*/ 498965 w 2078711"/>
              <a:gd name="connsiteY88" fmla="*/ 2962724 h 4081365"/>
              <a:gd name="connsiteX89" fmla="*/ 610334 w 2078711"/>
              <a:gd name="connsiteY89" fmla="*/ 2951001 h 4081365"/>
              <a:gd name="connsiteX90" fmla="*/ 598611 w 2078711"/>
              <a:gd name="connsiteY90" fmla="*/ 2974447 h 4081365"/>
              <a:gd name="connsiteX91" fmla="*/ 586888 w 2078711"/>
              <a:gd name="connsiteY91" fmla="*/ 2992032 h 4081365"/>
              <a:gd name="connsiteX92" fmla="*/ 569303 w 2078711"/>
              <a:gd name="connsiteY92" fmla="*/ 3027201 h 4081365"/>
              <a:gd name="connsiteX93" fmla="*/ 557580 w 2078711"/>
              <a:gd name="connsiteY93" fmla="*/ 3062370 h 4081365"/>
              <a:gd name="connsiteX94" fmla="*/ 551719 w 2078711"/>
              <a:gd name="connsiteY94" fmla="*/ 3079955 h 4081365"/>
              <a:gd name="connsiteX95" fmla="*/ 539996 w 2078711"/>
              <a:gd name="connsiteY95" fmla="*/ 3097539 h 4081365"/>
              <a:gd name="connsiteX96" fmla="*/ 516550 w 2078711"/>
              <a:gd name="connsiteY96" fmla="*/ 3132709 h 4081365"/>
              <a:gd name="connsiteX97" fmla="*/ 510688 w 2078711"/>
              <a:gd name="connsiteY97" fmla="*/ 3156155 h 4081365"/>
              <a:gd name="connsiteX98" fmla="*/ 481380 w 2078711"/>
              <a:gd name="connsiteY98" fmla="*/ 3191324 h 4081365"/>
              <a:gd name="connsiteX99" fmla="*/ 457934 w 2078711"/>
              <a:gd name="connsiteY99" fmla="*/ 3226493 h 4081365"/>
              <a:gd name="connsiteX100" fmla="*/ 446211 w 2078711"/>
              <a:gd name="connsiteY100" fmla="*/ 3244078 h 4081365"/>
              <a:gd name="connsiteX101" fmla="*/ 393457 w 2078711"/>
              <a:gd name="connsiteY101" fmla="*/ 3290970 h 4081365"/>
              <a:gd name="connsiteX102" fmla="*/ 375873 w 2078711"/>
              <a:gd name="connsiteY102" fmla="*/ 3296832 h 4081365"/>
              <a:gd name="connsiteX103" fmla="*/ 352426 w 2078711"/>
              <a:gd name="connsiteY103" fmla="*/ 3314416 h 4081365"/>
              <a:gd name="connsiteX104" fmla="*/ 334842 w 2078711"/>
              <a:gd name="connsiteY104" fmla="*/ 3326139 h 4081365"/>
              <a:gd name="connsiteX105" fmla="*/ 305534 w 2078711"/>
              <a:gd name="connsiteY105" fmla="*/ 3355447 h 4081365"/>
              <a:gd name="connsiteX106" fmla="*/ 299673 w 2078711"/>
              <a:gd name="connsiteY106" fmla="*/ 3373032 h 4081365"/>
              <a:gd name="connsiteX107" fmla="*/ 311396 w 2078711"/>
              <a:gd name="connsiteY107" fmla="*/ 3390616 h 4081365"/>
              <a:gd name="connsiteX108" fmla="*/ 340703 w 2078711"/>
              <a:gd name="connsiteY108" fmla="*/ 3431647 h 4081365"/>
              <a:gd name="connsiteX109" fmla="*/ 317257 w 2078711"/>
              <a:gd name="connsiteY109" fmla="*/ 3466816 h 4081365"/>
              <a:gd name="connsiteX110" fmla="*/ 293811 w 2078711"/>
              <a:gd name="connsiteY110" fmla="*/ 3501985 h 4081365"/>
              <a:gd name="connsiteX111" fmla="*/ 276226 w 2078711"/>
              <a:gd name="connsiteY111" fmla="*/ 3531293 h 4081365"/>
              <a:gd name="connsiteX112" fmla="*/ 270365 w 2078711"/>
              <a:gd name="connsiteY112" fmla="*/ 3548878 h 4081365"/>
              <a:gd name="connsiteX113" fmla="*/ 246919 w 2078711"/>
              <a:gd name="connsiteY113" fmla="*/ 3584047 h 4081365"/>
              <a:gd name="connsiteX114" fmla="*/ 241057 w 2078711"/>
              <a:gd name="connsiteY114" fmla="*/ 3601632 h 4081365"/>
              <a:gd name="connsiteX115" fmla="*/ 223473 w 2078711"/>
              <a:gd name="connsiteY115" fmla="*/ 3619216 h 4081365"/>
              <a:gd name="connsiteX116" fmla="*/ 217611 w 2078711"/>
              <a:gd name="connsiteY116" fmla="*/ 3636801 h 4081365"/>
              <a:gd name="connsiteX117" fmla="*/ 205888 w 2078711"/>
              <a:gd name="connsiteY117" fmla="*/ 3654385 h 4081365"/>
              <a:gd name="connsiteX118" fmla="*/ 200026 w 2078711"/>
              <a:gd name="connsiteY118" fmla="*/ 3677832 h 4081365"/>
              <a:gd name="connsiteX119" fmla="*/ 164857 w 2078711"/>
              <a:gd name="connsiteY119" fmla="*/ 3713001 h 4081365"/>
              <a:gd name="connsiteX120" fmla="*/ 141411 w 2078711"/>
              <a:gd name="connsiteY120" fmla="*/ 3742309 h 4081365"/>
              <a:gd name="connsiteX121" fmla="*/ 82796 w 2078711"/>
              <a:gd name="connsiteY121" fmla="*/ 3759893 h 4081365"/>
              <a:gd name="connsiteX122" fmla="*/ 59350 w 2078711"/>
              <a:gd name="connsiteY122" fmla="*/ 3771616 h 4081365"/>
              <a:gd name="connsiteX123" fmla="*/ 24180 w 2078711"/>
              <a:gd name="connsiteY123" fmla="*/ 3783339 h 4081365"/>
              <a:gd name="connsiteX124" fmla="*/ 6596 w 2078711"/>
              <a:gd name="connsiteY124" fmla="*/ 3795062 h 4081365"/>
              <a:gd name="connsiteX125" fmla="*/ 123826 w 2078711"/>
              <a:gd name="connsiteY125" fmla="*/ 3795062 h 4081365"/>
              <a:gd name="connsiteX126" fmla="*/ 147273 w 2078711"/>
              <a:gd name="connsiteY126" fmla="*/ 3789201 h 4081365"/>
              <a:gd name="connsiteX127" fmla="*/ 182442 w 2078711"/>
              <a:gd name="connsiteY127" fmla="*/ 3777478 h 4081365"/>
              <a:gd name="connsiteX128" fmla="*/ 164857 w 2078711"/>
              <a:gd name="connsiteY128" fmla="*/ 3789201 h 4081365"/>
              <a:gd name="connsiteX129" fmla="*/ 141411 w 2078711"/>
              <a:gd name="connsiteY129" fmla="*/ 3824370 h 4081365"/>
              <a:gd name="connsiteX130" fmla="*/ 129688 w 2078711"/>
              <a:gd name="connsiteY130" fmla="*/ 3841955 h 4081365"/>
              <a:gd name="connsiteX131" fmla="*/ 117965 w 2078711"/>
              <a:gd name="connsiteY131" fmla="*/ 3865401 h 4081365"/>
              <a:gd name="connsiteX132" fmla="*/ 106242 w 2078711"/>
              <a:gd name="connsiteY132" fmla="*/ 3882985 h 4081365"/>
              <a:gd name="connsiteX133" fmla="*/ 76934 w 2078711"/>
              <a:gd name="connsiteY133" fmla="*/ 3935739 h 4081365"/>
              <a:gd name="connsiteX134" fmla="*/ 53488 w 2078711"/>
              <a:gd name="connsiteY134" fmla="*/ 3970909 h 4081365"/>
              <a:gd name="connsiteX135" fmla="*/ 30042 w 2078711"/>
              <a:gd name="connsiteY135" fmla="*/ 4006078 h 4081365"/>
              <a:gd name="connsiteX136" fmla="*/ 18319 w 2078711"/>
              <a:gd name="connsiteY136" fmla="*/ 4023662 h 4081365"/>
              <a:gd name="connsiteX137" fmla="*/ 71073 w 2078711"/>
              <a:gd name="connsiteY137" fmla="*/ 3982632 h 4081365"/>
              <a:gd name="connsiteX138" fmla="*/ 88657 w 2078711"/>
              <a:gd name="connsiteY138" fmla="*/ 3970909 h 4081365"/>
              <a:gd name="connsiteX139" fmla="*/ 82796 w 2078711"/>
              <a:gd name="connsiteY139" fmla="*/ 3994355 h 4081365"/>
              <a:gd name="connsiteX140" fmla="*/ 76934 w 2078711"/>
              <a:gd name="connsiteY140" fmla="*/ 4011939 h 4081365"/>
              <a:gd name="connsiteX141" fmla="*/ 71073 w 2078711"/>
              <a:gd name="connsiteY141" fmla="*/ 4041247 h 4081365"/>
              <a:gd name="connsiteX142" fmla="*/ 76934 w 2078711"/>
              <a:gd name="connsiteY142" fmla="*/ 4070555 h 4081365"/>
              <a:gd name="connsiteX143" fmla="*/ 112103 w 2078711"/>
              <a:gd name="connsiteY143" fmla="*/ 4047109 h 4081365"/>
              <a:gd name="connsiteX144" fmla="*/ 123826 w 2078711"/>
              <a:gd name="connsiteY144" fmla="*/ 4035385 h 4081365"/>
              <a:gd name="connsiteX145" fmla="*/ 147273 w 2078711"/>
              <a:gd name="connsiteY145" fmla="*/ 4023662 h 4081365"/>
              <a:gd name="connsiteX146" fmla="*/ 182442 w 2078711"/>
              <a:gd name="connsiteY146" fmla="*/ 4000216 h 4081365"/>
              <a:gd name="connsiteX147" fmla="*/ 194165 w 2078711"/>
              <a:gd name="connsiteY147" fmla="*/ 3982632 h 4081365"/>
              <a:gd name="connsiteX148" fmla="*/ 211750 w 2078711"/>
              <a:gd name="connsiteY148" fmla="*/ 3965047 h 4081365"/>
              <a:gd name="connsiteX149" fmla="*/ 241057 w 2078711"/>
              <a:gd name="connsiteY149" fmla="*/ 3912293 h 4081365"/>
              <a:gd name="connsiteX150" fmla="*/ 258642 w 2078711"/>
              <a:gd name="connsiteY150" fmla="*/ 3894709 h 4081365"/>
              <a:gd name="connsiteX151" fmla="*/ 282088 w 2078711"/>
              <a:gd name="connsiteY151" fmla="*/ 3859539 h 4081365"/>
              <a:gd name="connsiteX152" fmla="*/ 305534 w 2078711"/>
              <a:gd name="connsiteY152" fmla="*/ 3824370 h 4081365"/>
              <a:gd name="connsiteX153" fmla="*/ 328980 w 2078711"/>
              <a:gd name="connsiteY153" fmla="*/ 3789201 h 4081365"/>
              <a:gd name="connsiteX154" fmla="*/ 346565 w 2078711"/>
              <a:gd name="connsiteY154" fmla="*/ 3771616 h 4081365"/>
              <a:gd name="connsiteX155" fmla="*/ 358288 w 2078711"/>
              <a:gd name="connsiteY155" fmla="*/ 3736447 h 4081365"/>
              <a:gd name="connsiteX156" fmla="*/ 375873 w 2078711"/>
              <a:gd name="connsiteY156" fmla="*/ 3718862 h 4081365"/>
              <a:gd name="connsiteX157" fmla="*/ 399319 w 2078711"/>
              <a:gd name="connsiteY157" fmla="*/ 3683693 h 4081365"/>
              <a:gd name="connsiteX158" fmla="*/ 416903 w 2078711"/>
              <a:gd name="connsiteY158" fmla="*/ 3666109 h 4081365"/>
              <a:gd name="connsiteX159" fmla="*/ 440350 w 2078711"/>
              <a:gd name="connsiteY159" fmla="*/ 3630939 h 4081365"/>
              <a:gd name="connsiteX160" fmla="*/ 452073 w 2078711"/>
              <a:gd name="connsiteY160" fmla="*/ 3613355 h 4081365"/>
              <a:gd name="connsiteX161" fmla="*/ 463796 w 2078711"/>
              <a:gd name="connsiteY161" fmla="*/ 3595770 h 4081365"/>
              <a:gd name="connsiteX162" fmla="*/ 481380 w 2078711"/>
              <a:gd name="connsiteY162" fmla="*/ 3584047 h 4081365"/>
              <a:gd name="connsiteX163" fmla="*/ 510688 w 2078711"/>
              <a:gd name="connsiteY163" fmla="*/ 3531293 h 4081365"/>
              <a:gd name="connsiteX164" fmla="*/ 522411 w 2078711"/>
              <a:gd name="connsiteY164" fmla="*/ 3513709 h 4081365"/>
              <a:gd name="connsiteX165" fmla="*/ 545857 w 2078711"/>
              <a:gd name="connsiteY165" fmla="*/ 3484401 h 4081365"/>
              <a:gd name="connsiteX166" fmla="*/ 551719 w 2078711"/>
              <a:gd name="connsiteY166" fmla="*/ 3466816 h 4081365"/>
              <a:gd name="connsiteX167" fmla="*/ 563442 w 2078711"/>
              <a:gd name="connsiteY167" fmla="*/ 3449232 h 4081365"/>
              <a:gd name="connsiteX168" fmla="*/ 575165 w 2078711"/>
              <a:gd name="connsiteY168" fmla="*/ 3425785 h 4081365"/>
              <a:gd name="connsiteX169" fmla="*/ 598611 w 2078711"/>
              <a:gd name="connsiteY169" fmla="*/ 3390616 h 4081365"/>
              <a:gd name="connsiteX170" fmla="*/ 604473 w 2078711"/>
              <a:gd name="connsiteY170" fmla="*/ 3373032 h 4081365"/>
              <a:gd name="connsiteX171" fmla="*/ 627919 w 2078711"/>
              <a:gd name="connsiteY171" fmla="*/ 3337862 h 4081365"/>
              <a:gd name="connsiteX172" fmla="*/ 639642 w 2078711"/>
              <a:gd name="connsiteY172" fmla="*/ 3320278 h 4081365"/>
              <a:gd name="connsiteX173" fmla="*/ 668950 w 2078711"/>
              <a:gd name="connsiteY173" fmla="*/ 3285109 h 4081365"/>
              <a:gd name="connsiteX174" fmla="*/ 674811 w 2078711"/>
              <a:gd name="connsiteY174" fmla="*/ 3267524 h 4081365"/>
              <a:gd name="connsiteX175" fmla="*/ 698257 w 2078711"/>
              <a:gd name="connsiteY175" fmla="*/ 3232355 h 4081365"/>
              <a:gd name="connsiteX176" fmla="*/ 715842 w 2078711"/>
              <a:gd name="connsiteY176" fmla="*/ 3197185 h 4081365"/>
              <a:gd name="connsiteX177" fmla="*/ 739288 w 2078711"/>
              <a:gd name="connsiteY177" fmla="*/ 3162016 h 4081365"/>
              <a:gd name="connsiteX178" fmla="*/ 745150 w 2078711"/>
              <a:gd name="connsiteY178" fmla="*/ 3144432 h 4081365"/>
              <a:gd name="connsiteX179" fmla="*/ 756873 w 2078711"/>
              <a:gd name="connsiteY179" fmla="*/ 3120985 h 4081365"/>
              <a:gd name="connsiteX180" fmla="*/ 780319 w 2078711"/>
              <a:gd name="connsiteY180" fmla="*/ 3085816 h 4081365"/>
              <a:gd name="connsiteX181" fmla="*/ 803765 w 2078711"/>
              <a:gd name="connsiteY181" fmla="*/ 3044785 h 4081365"/>
              <a:gd name="connsiteX182" fmla="*/ 815488 w 2078711"/>
              <a:gd name="connsiteY182" fmla="*/ 3009616 h 4081365"/>
              <a:gd name="connsiteX183" fmla="*/ 821350 w 2078711"/>
              <a:gd name="connsiteY183" fmla="*/ 2986170 h 4081365"/>
              <a:gd name="connsiteX184" fmla="*/ 838934 w 2078711"/>
              <a:gd name="connsiteY184" fmla="*/ 2968585 h 4081365"/>
              <a:gd name="connsiteX185" fmla="*/ 844796 w 2078711"/>
              <a:gd name="connsiteY185" fmla="*/ 2951001 h 4081365"/>
              <a:gd name="connsiteX186" fmla="*/ 874103 w 2078711"/>
              <a:gd name="connsiteY186" fmla="*/ 2915832 h 4081365"/>
              <a:gd name="connsiteX187" fmla="*/ 891688 w 2078711"/>
              <a:gd name="connsiteY187" fmla="*/ 2904109 h 4081365"/>
              <a:gd name="connsiteX188" fmla="*/ 915134 w 2078711"/>
              <a:gd name="connsiteY188" fmla="*/ 2898247 h 4081365"/>
              <a:gd name="connsiteX189" fmla="*/ 950303 w 2078711"/>
              <a:gd name="connsiteY189" fmla="*/ 2915832 h 4081365"/>
              <a:gd name="connsiteX190" fmla="*/ 985473 w 2078711"/>
              <a:gd name="connsiteY190" fmla="*/ 2968585 h 4081365"/>
              <a:gd name="connsiteX191" fmla="*/ 997196 w 2078711"/>
              <a:gd name="connsiteY191" fmla="*/ 2986170 h 4081365"/>
              <a:gd name="connsiteX192" fmla="*/ 1014780 w 2078711"/>
              <a:gd name="connsiteY192" fmla="*/ 2992032 h 4081365"/>
              <a:gd name="connsiteX193" fmla="*/ 1044088 w 2078711"/>
              <a:gd name="connsiteY193" fmla="*/ 3021339 h 4081365"/>
              <a:gd name="connsiteX194" fmla="*/ 1079257 w 2078711"/>
              <a:gd name="connsiteY194" fmla="*/ 3056509 h 4081365"/>
              <a:gd name="connsiteX195" fmla="*/ 1096842 w 2078711"/>
              <a:gd name="connsiteY195" fmla="*/ 3079955 h 4081365"/>
              <a:gd name="connsiteX196" fmla="*/ 1126150 w 2078711"/>
              <a:gd name="connsiteY196" fmla="*/ 3109262 h 4081365"/>
              <a:gd name="connsiteX197" fmla="*/ 1173042 w 2078711"/>
              <a:gd name="connsiteY197" fmla="*/ 3162016 h 4081365"/>
              <a:gd name="connsiteX198" fmla="*/ 1196488 w 2078711"/>
              <a:gd name="connsiteY198" fmla="*/ 3185462 h 4081365"/>
              <a:gd name="connsiteX199" fmla="*/ 1249242 w 2078711"/>
              <a:gd name="connsiteY199" fmla="*/ 3220632 h 4081365"/>
              <a:gd name="connsiteX200" fmla="*/ 1266826 w 2078711"/>
              <a:gd name="connsiteY200" fmla="*/ 3232355 h 4081365"/>
              <a:gd name="connsiteX201" fmla="*/ 1313719 w 2078711"/>
              <a:gd name="connsiteY201" fmla="*/ 3279247 h 4081365"/>
              <a:gd name="connsiteX202" fmla="*/ 1348888 w 2078711"/>
              <a:gd name="connsiteY202" fmla="*/ 3308555 h 4081365"/>
              <a:gd name="connsiteX203" fmla="*/ 1366473 w 2078711"/>
              <a:gd name="connsiteY203" fmla="*/ 3314416 h 4081365"/>
              <a:gd name="connsiteX204" fmla="*/ 1378196 w 2078711"/>
              <a:gd name="connsiteY204" fmla="*/ 3332001 h 4081365"/>
              <a:gd name="connsiteX205" fmla="*/ 1413365 w 2078711"/>
              <a:gd name="connsiteY205" fmla="*/ 3355447 h 4081365"/>
              <a:gd name="connsiteX206" fmla="*/ 1430950 w 2078711"/>
              <a:gd name="connsiteY206" fmla="*/ 3367170 h 4081365"/>
              <a:gd name="connsiteX207" fmla="*/ 1466119 w 2078711"/>
              <a:gd name="connsiteY207" fmla="*/ 3396478 h 4081365"/>
              <a:gd name="connsiteX208" fmla="*/ 1483703 w 2078711"/>
              <a:gd name="connsiteY208" fmla="*/ 3419924 h 4081365"/>
              <a:gd name="connsiteX209" fmla="*/ 1501288 w 2078711"/>
              <a:gd name="connsiteY209" fmla="*/ 3425785 h 4081365"/>
              <a:gd name="connsiteX210" fmla="*/ 1518873 w 2078711"/>
              <a:gd name="connsiteY210" fmla="*/ 3437509 h 4081365"/>
              <a:gd name="connsiteX211" fmla="*/ 1548180 w 2078711"/>
              <a:gd name="connsiteY211" fmla="*/ 3472678 h 4081365"/>
              <a:gd name="connsiteX212" fmla="*/ 1565765 w 2078711"/>
              <a:gd name="connsiteY212" fmla="*/ 3484401 h 4081365"/>
              <a:gd name="connsiteX213" fmla="*/ 1595073 w 2078711"/>
              <a:gd name="connsiteY213" fmla="*/ 3513709 h 4081365"/>
              <a:gd name="connsiteX214" fmla="*/ 1612657 w 2078711"/>
              <a:gd name="connsiteY214" fmla="*/ 3525432 h 4081365"/>
              <a:gd name="connsiteX215" fmla="*/ 1630242 w 2078711"/>
              <a:gd name="connsiteY215" fmla="*/ 3543016 h 4081365"/>
              <a:gd name="connsiteX216" fmla="*/ 1665411 w 2078711"/>
              <a:gd name="connsiteY216" fmla="*/ 3566462 h 4081365"/>
              <a:gd name="connsiteX217" fmla="*/ 1682996 w 2078711"/>
              <a:gd name="connsiteY217" fmla="*/ 3578185 h 4081365"/>
              <a:gd name="connsiteX218" fmla="*/ 1712303 w 2078711"/>
              <a:gd name="connsiteY218" fmla="*/ 3595770 h 4081365"/>
              <a:gd name="connsiteX219" fmla="*/ 1747473 w 2078711"/>
              <a:gd name="connsiteY219" fmla="*/ 3619216 h 4081365"/>
              <a:gd name="connsiteX220" fmla="*/ 1765057 w 2078711"/>
              <a:gd name="connsiteY220" fmla="*/ 3630939 h 4081365"/>
              <a:gd name="connsiteX221" fmla="*/ 1782642 w 2078711"/>
              <a:gd name="connsiteY221" fmla="*/ 3636801 h 4081365"/>
              <a:gd name="connsiteX222" fmla="*/ 1823673 w 2078711"/>
              <a:gd name="connsiteY222" fmla="*/ 3654385 h 4081365"/>
              <a:gd name="connsiteX223" fmla="*/ 1852980 w 2078711"/>
              <a:gd name="connsiteY223" fmla="*/ 3671970 h 4081365"/>
              <a:gd name="connsiteX224" fmla="*/ 1894011 w 2078711"/>
              <a:gd name="connsiteY224" fmla="*/ 3695416 h 4081365"/>
              <a:gd name="connsiteX225" fmla="*/ 1911596 w 2078711"/>
              <a:gd name="connsiteY225" fmla="*/ 3701278 h 4081365"/>
              <a:gd name="connsiteX226" fmla="*/ 1946765 w 2078711"/>
              <a:gd name="connsiteY226" fmla="*/ 3724724 h 4081365"/>
              <a:gd name="connsiteX227" fmla="*/ 1987796 w 2078711"/>
              <a:gd name="connsiteY227" fmla="*/ 3736447 h 4081365"/>
              <a:gd name="connsiteX228" fmla="*/ 2022965 w 2078711"/>
              <a:gd name="connsiteY228" fmla="*/ 3765755 h 4081365"/>
              <a:gd name="connsiteX229" fmla="*/ 2017103 w 2078711"/>
              <a:gd name="connsiteY229" fmla="*/ 3748170 h 4081365"/>
              <a:gd name="connsiteX230" fmla="*/ 2011242 w 2078711"/>
              <a:gd name="connsiteY230" fmla="*/ 3724724 h 4081365"/>
              <a:gd name="connsiteX231" fmla="*/ 1993657 w 2078711"/>
              <a:gd name="connsiteY231" fmla="*/ 3707139 h 4081365"/>
              <a:gd name="connsiteX232" fmla="*/ 2011242 w 2078711"/>
              <a:gd name="connsiteY232" fmla="*/ 3713001 h 4081365"/>
              <a:gd name="connsiteX233" fmla="*/ 2034688 w 2078711"/>
              <a:gd name="connsiteY233" fmla="*/ 3718862 h 4081365"/>
              <a:gd name="connsiteX234" fmla="*/ 2052273 w 2078711"/>
              <a:gd name="connsiteY234" fmla="*/ 3724724 h 4081365"/>
              <a:gd name="connsiteX235" fmla="*/ 2034688 w 2078711"/>
              <a:gd name="connsiteY235" fmla="*/ 3713001 h 4081365"/>
              <a:gd name="connsiteX236" fmla="*/ 2017103 w 2078711"/>
              <a:gd name="connsiteY236" fmla="*/ 3695416 h 4081365"/>
              <a:gd name="connsiteX237" fmla="*/ 2058134 w 2078711"/>
              <a:gd name="connsiteY237" fmla="*/ 3689555 h 4081365"/>
              <a:gd name="connsiteX238" fmla="*/ 2075719 w 2078711"/>
              <a:gd name="connsiteY238" fmla="*/ 3683693 h 4081365"/>
              <a:gd name="connsiteX239" fmla="*/ 2069857 w 2078711"/>
              <a:gd name="connsiteY239" fmla="*/ 3660247 h 4081365"/>
              <a:gd name="connsiteX240" fmla="*/ 2046411 w 2078711"/>
              <a:gd name="connsiteY240" fmla="*/ 3625078 h 4081365"/>
              <a:gd name="connsiteX241" fmla="*/ 2034688 w 2078711"/>
              <a:gd name="connsiteY241" fmla="*/ 3607493 h 4081365"/>
              <a:gd name="connsiteX242" fmla="*/ 2017103 w 2078711"/>
              <a:gd name="connsiteY242" fmla="*/ 3601632 h 4081365"/>
              <a:gd name="connsiteX243" fmla="*/ 1999519 w 2078711"/>
              <a:gd name="connsiteY243" fmla="*/ 3589909 h 4081365"/>
              <a:gd name="connsiteX244" fmla="*/ 1981934 w 2078711"/>
              <a:gd name="connsiteY244" fmla="*/ 3584047 h 4081365"/>
              <a:gd name="connsiteX245" fmla="*/ 1952626 w 2078711"/>
              <a:gd name="connsiteY245" fmla="*/ 3554739 h 4081365"/>
              <a:gd name="connsiteX246" fmla="*/ 1935042 w 2078711"/>
              <a:gd name="connsiteY246" fmla="*/ 3543016 h 4081365"/>
              <a:gd name="connsiteX247" fmla="*/ 1917457 w 2078711"/>
              <a:gd name="connsiteY247" fmla="*/ 3525432 h 4081365"/>
              <a:gd name="connsiteX248" fmla="*/ 1899873 w 2078711"/>
              <a:gd name="connsiteY248" fmla="*/ 3519570 h 4081365"/>
              <a:gd name="connsiteX249" fmla="*/ 1864703 w 2078711"/>
              <a:gd name="connsiteY249" fmla="*/ 3496124 h 4081365"/>
              <a:gd name="connsiteX250" fmla="*/ 1864703 w 2078711"/>
              <a:gd name="connsiteY250" fmla="*/ 3496124 h 4081365"/>
              <a:gd name="connsiteX251" fmla="*/ 1847119 w 2078711"/>
              <a:gd name="connsiteY251" fmla="*/ 3478539 h 4081365"/>
              <a:gd name="connsiteX252" fmla="*/ 1811950 w 2078711"/>
              <a:gd name="connsiteY252" fmla="*/ 3455093 h 4081365"/>
              <a:gd name="connsiteX253" fmla="*/ 1782642 w 2078711"/>
              <a:gd name="connsiteY253" fmla="*/ 3431647 h 4081365"/>
              <a:gd name="connsiteX254" fmla="*/ 1753334 w 2078711"/>
              <a:gd name="connsiteY254" fmla="*/ 3408201 h 4081365"/>
              <a:gd name="connsiteX255" fmla="*/ 1741611 w 2078711"/>
              <a:gd name="connsiteY255" fmla="*/ 3390616 h 4081365"/>
              <a:gd name="connsiteX256" fmla="*/ 1677134 w 2078711"/>
              <a:gd name="connsiteY256" fmla="*/ 3355447 h 4081365"/>
              <a:gd name="connsiteX257" fmla="*/ 1647826 w 2078711"/>
              <a:gd name="connsiteY257" fmla="*/ 3332001 h 4081365"/>
              <a:gd name="connsiteX258" fmla="*/ 1630242 w 2078711"/>
              <a:gd name="connsiteY258" fmla="*/ 3320278 h 4081365"/>
              <a:gd name="connsiteX259" fmla="*/ 1600934 w 2078711"/>
              <a:gd name="connsiteY259" fmla="*/ 3290970 h 4081365"/>
              <a:gd name="connsiteX260" fmla="*/ 1565765 w 2078711"/>
              <a:gd name="connsiteY260" fmla="*/ 3261662 h 4081365"/>
              <a:gd name="connsiteX261" fmla="*/ 1530596 w 2078711"/>
              <a:gd name="connsiteY261" fmla="*/ 3226493 h 4081365"/>
              <a:gd name="connsiteX262" fmla="*/ 1518873 w 2078711"/>
              <a:gd name="connsiteY262" fmla="*/ 3208909 h 4081365"/>
              <a:gd name="connsiteX263" fmla="*/ 1501288 w 2078711"/>
              <a:gd name="connsiteY263" fmla="*/ 3203047 h 4081365"/>
              <a:gd name="connsiteX264" fmla="*/ 1483703 w 2078711"/>
              <a:gd name="connsiteY264" fmla="*/ 3185462 h 4081365"/>
              <a:gd name="connsiteX265" fmla="*/ 1460257 w 2078711"/>
              <a:gd name="connsiteY265" fmla="*/ 3167878 h 4081365"/>
              <a:gd name="connsiteX266" fmla="*/ 1430950 w 2078711"/>
              <a:gd name="connsiteY266" fmla="*/ 3144432 h 4081365"/>
              <a:gd name="connsiteX267" fmla="*/ 1407503 w 2078711"/>
              <a:gd name="connsiteY267" fmla="*/ 3120985 h 4081365"/>
              <a:gd name="connsiteX268" fmla="*/ 1378196 w 2078711"/>
              <a:gd name="connsiteY268" fmla="*/ 3085816 h 4081365"/>
              <a:gd name="connsiteX269" fmla="*/ 1360611 w 2078711"/>
              <a:gd name="connsiteY269" fmla="*/ 3079955 h 4081365"/>
              <a:gd name="connsiteX270" fmla="*/ 1343026 w 2078711"/>
              <a:gd name="connsiteY270" fmla="*/ 3050647 h 4081365"/>
              <a:gd name="connsiteX271" fmla="*/ 1337165 w 2078711"/>
              <a:gd name="connsiteY271" fmla="*/ 3033062 h 4081365"/>
              <a:gd name="connsiteX272" fmla="*/ 1325442 w 2078711"/>
              <a:gd name="connsiteY272" fmla="*/ 3015478 h 4081365"/>
              <a:gd name="connsiteX273" fmla="*/ 1319580 w 2078711"/>
              <a:gd name="connsiteY273" fmla="*/ 2992032 h 4081365"/>
              <a:gd name="connsiteX274" fmla="*/ 1284411 w 2078711"/>
              <a:gd name="connsiteY274" fmla="*/ 2933416 h 4081365"/>
              <a:gd name="connsiteX275" fmla="*/ 1260965 w 2078711"/>
              <a:gd name="connsiteY275" fmla="*/ 2898247 h 4081365"/>
              <a:gd name="connsiteX276" fmla="*/ 1249242 w 2078711"/>
              <a:gd name="connsiteY276" fmla="*/ 2880662 h 4081365"/>
              <a:gd name="connsiteX277" fmla="*/ 1231657 w 2078711"/>
              <a:gd name="connsiteY277" fmla="*/ 2863078 h 4081365"/>
              <a:gd name="connsiteX278" fmla="*/ 1219934 w 2078711"/>
              <a:gd name="connsiteY278" fmla="*/ 2839632 h 4081365"/>
              <a:gd name="connsiteX279" fmla="*/ 1214073 w 2078711"/>
              <a:gd name="connsiteY279" fmla="*/ 2816185 h 4081365"/>
              <a:gd name="connsiteX280" fmla="*/ 1202350 w 2078711"/>
              <a:gd name="connsiteY280" fmla="*/ 2798601 h 4081365"/>
              <a:gd name="connsiteX281" fmla="*/ 1196488 w 2078711"/>
              <a:gd name="connsiteY281" fmla="*/ 2781016 h 4081365"/>
              <a:gd name="connsiteX282" fmla="*/ 1173042 w 2078711"/>
              <a:gd name="connsiteY282" fmla="*/ 2745847 h 4081365"/>
              <a:gd name="connsiteX283" fmla="*/ 1167180 w 2078711"/>
              <a:gd name="connsiteY283" fmla="*/ 2722401 h 4081365"/>
              <a:gd name="connsiteX284" fmla="*/ 1155457 w 2078711"/>
              <a:gd name="connsiteY284" fmla="*/ 2681370 h 4081365"/>
              <a:gd name="connsiteX285" fmla="*/ 1149596 w 2078711"/>
              <a:gd name="connsiteY285" fmla="*/ 2646201 h 4081365"/>
              <a:gd name="connsiteX286" fmla="*/ 1155457 w 2078711"/>
              <a:gd name="connsiteY286" fmla="*/ 2546555 h 4081365"/>
              <a:gd name="connsiteX287" fmla="*/ 1167180 w 2078711"/>
              <a:gd name="connsiteY287" fmla="*/ 2523109 h 4081365"/>
              <a:gd name="connsiteX288" fmla="*/ 1173042 w 2078711"/>
              <a:gd name="connsiteY288" fmla="*/ 2487939 h 4081365"/>
              <a:gd name="connsiteX289" fmla="*/ 1184765 w 2078711"/>
              <a:gd name="connsiteY289" fmla="*/ 2452770 h 4081365"/>
              <a:gd name="connsiteX290" fmla="*/ 1196488 w 2078711"/>
              <a:gd name="connsiteY290" fmla="*/ 2417601 h 4081365"/>
              <a:gd name="connsiteX291" fmla="*/ 1208211 w 2078711"/>
              <a:gd name="connsiteY291" fmla="*/ 2400016 h 4081365"/>
              <a:gd name="connsiteX292" fmla="*/ 1225796 w 2078711"/>
              <a:gd name="connsiteY292" fmla="*/ 2364847 h 4081365"/>
              <a:gd name="connsiteX293" fmla="*/ 1243380 w 2078711"/>
              <a:gd name="connsiteY293" fmla="*/ 2312093 h 4081365"/>
              <a:gd name="connsiteX294" fmla="*/ 1249242 w 2078711"/>
              <a:gd name="connsiteY294" fmla="*/ 2294509 h 4081365"/>
              <a:gd name="connsiteX295" fmla="*/ 1255103 w 2078711"/>
              <a:gd name="connsiteY295" fmla="*/ 2271062 h 4081365"/>
              <a:gd name="connsiteX296" fmla="*/ 1266826 w 2078711"/>
              <a:gd name="connsiteY296" fmla="*/ 2230032 h 4081365"/>
              <a:gd name="connsiteX297" fmla="*/ 1272688 w 2078711"/>
              <a:gd name="connsiteY297" fmla="*/ 2171416 h 4081365"/>
              <a:gd name="connsiteX298" fmla="*/ 1284411 w 2078711"/>
              <a:gd name="connsiteY298" fmla="*/ 2130385 h 4081365"/>
              <a:gd name="connsiteX299" fmla="*/ 1290273 w 2078711"/>
              <a:gd name="connsiteY299" fmla="*/ 2101078 h 4081365"/>
              <a:gd name="connsiteX300" fmla="*/ 1307857 w 2078711"/>
              <a:gd name="connsiteY300" fmla="*/ 1907647 h 4081365"/>
              <a:gd name="connsiteX301" fmla="*/ 1313719 w 2078711"/>
              <a:gd name="connsiteY301" fmla="*/ 1884201 h 4081365"/>
              <a:gd name="connsiteX302" fmla="*/ 1319580 w 2078711"/>
              <a:gd name="connsiteY302" fmla="*/ 1854893 h 4081365"/>
              <a:gd name="connsiteX303" fmla="*/ 1325442 w 2078711"/>
              <a:gd name="connsiteY303" fmla="*/ 1837309 h 4081365"/>
              <a:gd name="connsiteX304" fmla="*/ 1331303 w 2078711"/>
              <a:gd name="connsiteY304" fmla="*/ 1813862 h 4081365"/>
              <a:gd name="connsiteX305" fmla="*/ 1348888 w 2078711"/>
              <a:gd name="connsiteY305" fmla="*/ 1755247 h 4081365"/>
              <a:gd name="connsiteX306" fmla="*/ 1354750 w 2078711"/>
              <a:gd name="connsiteY306" fmla="*/ 1720078 h 4081365"/>
              <a:gd name="connsiteX307" fmla="*/ 1366473 w 2078711"/>
              <a:gd name="connsiteY307" fmla="*/ 1673185 h 4081365"/>
              <a:gd name="connsiteX308" fmla="*/ 1372334 w 2078711"/>
              <a:gd name="connsiteY308" fmla="*/ 1638016 h 4081365"/>
              <a:gd name="connsiteX309" fmla="*/ 1384057 w 2078711"/>
              <a:gd name="connsiteY309" fmla="*/ 1579401 h 4081365"/>
              <a:gd name="connsiteX310" fmla="*/ 1389919 w 2078711"/>
              <a:gd name="connsiteY310" fmla="*/ 1538370 h 4081365"/>
              <a:gd name="connsiteX311" fmla="*/ 1395780 w 2078711"/>
              <a:gd name="connsiteY311" fmla="*/ 1520785 h 4081365"/>
              <a:gd name="connsiteX312" fmla="*/ 1401642 w 2078711"/>
              <a:gd name="connsiteY312" fmla="*/ 1497339 h 4081365"/>
              <a:gd name="connsiteX313" fmla="*/ 1413365 w 2078711"/>
              <a:gd name="connsiteY313" fmla="*/ 1450447 h 4081365"/>
              <a:gd name="connsiteX314" fmla="*/ 1419226 w 2078711"/>
              <a:gd name="connsiteY314" fmla="*/ 1391832 h 4081365"/>
              <a:gd name="connsiteX315" fmla="*/ 1436811 w 2078711"/>
              <a:gd name="connsiteY315" fmla="*/ 1298047 h 4081365"/>
              <a:gd name="connsiteX316" fmla="*/ 1448534 w 2078711"/>
              <a:gd name="connsiteY316" fmla="*/ 1233570 h 4081365"/>
              <a:gd name="connsiteX317" fmla="*/ 1460257 w 2078711"/>
              <a:gd name="connsiteY317" fmla="*/ 1198401 h 4081365"/>
              <a:gd name="connsiteX318" fmla="*/ 1471980 w 2078711"/>
              <a:gd name="connsiteY318" fmla="*/ 1098755 h 4081365"/>
              <a:gd name="connsiteX319" fmla="*/ 1483703 w 2078711"/>
              <a:gd name="connsiteY319" fmla="*/ 1063585 h 4081365"/>
              <a:gd name="connsiteX320" fmla="*/ 1489565 w 2078711"/>
              <a:gd name="connsiteY320" fmla="*/ 1010832 h 4081365"/>
              <a:gd name="connsiteX321" fmla="*/ 1501288 w 2078711"/>
              <a:gd name="connsiteY321" fmla="*/ 975662 h 4081365"/>
              <a:gd name="connsiteX322" fmla="*/ 1513011 w 2078711"/>
              <a:gd name="connsiteY322" fmla="*/ 917047 h 4081365"/>
              <a:gd name="connsiteX323" fmla="*/ 1518873 w 2078711"/>
              <a:gd name="connsiteY323" fmla="*/ 887739 h 4081365"/>
              <a:gd name="connsiteX324" fmla="*/ 1524734 w 2078711"/>
              <a:gd name="connsiteY324" fmla="*/ 823262 h 4081365"/>
              <a:gd name="connsiteX325" fmla="*/ 1530596 w 2078711"/>
              <a:gd name="connsiteY325" fmla="*/ 788093 h 4081365"/>
              <a:gd name="connsiteX326" fmla="*/ 1542319 w 2078711"/>
              <a:gd name="connsiteY326" fmla="*/ 706032 h 4081365"/>
              <a:gd name="connsiteX327" fmla="*/ 1548180 w 2078711"/>
              <a:gd name="connsiteY327" fmla="*/ 665001 h 4081365"/>
              <a:gd name="connsiteX328" fmla="*/ 1554042 w 2078711"/>
              <a:gd name="connsiteY328" fmla="*/ 647416 h 4081365"/>
              <a:gd name="connsiteX329" fmla="*/ 1559903 w 2078711"/>
              <a:gd name="connsiteY329" fmla="*/ 623970 h 4081365"/>
              <a:gd name="connsiteX330" fmla="*/ 1565765 w 2078711"/>
              <a:gd name="connsiteY330" fmla="*/ 541909 h 4081365"/>
              <a:gd name="connsiteX331" fmla="*/ 1571626 w 2078711"/>
              <a:gd name="connsiteY331" fmla="*/ 524324 h 4081365"/>
              <a:gd name="connsiteX332" fmla="*/ 1583350 w 2078711"/>
              <a:gd name="connsiteY332" fmla="*/ 430539 h 4081365"/>
              <a:gd name="connsiteX333" fmla="*/ 1577488 w 2078711"/>
              <a:gd name="connsiteY333" fmla="*/ 348478 h 4081365"/>
              <a:gd name="connsiteX334" fmla="*/ 1565765 w 2078711"/>
              <a:gd name="connsiteY334" fmla="*/ 301585 h 4081365"/>
              <a:gd name="connsiteX335" fmla="*/ 1559903 w 2078711"/>
              <a:gd name="connsiteY335" fmla="*/ 90570 h 4081365"/>
              <a:gd name="connsiteX336" fmla="*/ 1544022 w 2078711"/>
              <a:gd name="connsiteY336" fmla="*/ 93026 h 4081365"/>
              <a:gd name="connsiteX337" fmla="*/ 1505496 w 2078711"/>
              <a:gd name="connsiteY337" fmla="*/ 78798 h 4081365"/>
              <a:gd name="connsiteX338" fmla="*/ 1483752 w 2078711"/>
              <a:gd name="connsiteY338" fmla="*/ 53700 h 4081365"/>
              <a:gd name="connsiteX339" fmla="*/ 1471980 w 2078711"/>
              <a:gd name="connsiteY339" fmla="*/ 2647 h 4081365"/>
              <a:gd name="connsiteX0" fmla="*/ 1471980 w 2078711"/>
              <a:gd name="connsiteY0" fmla="*/ 2647 h 4081365"/>
              <a:gd name="connsiteX1" fmla="*/ 1466119 w 2078711"/>
              <a:gd name="connsiteY1" fmla="*/ 37816 h 4081365"/>
              <a:gd name="connsiteX2" fmla="*/ 1419226 w 2078711"/>
              <a:gd name="connsiteY2" fmla="*/ 78847 h 4081365"/>
              <a:gd name="connsiteX3" fmla="*/ 1401642 w 2078711"/>
              <a:gd name="connsiteY3" fmla="*/ 90570 h 4081365"/>
              <a:gd name="connsiteX4" fmla="*/ 1358957 w 2078711"/>
              <a:gd name="connsiteY4" fmla="*/ 97282 h 4081365"/>
              <a:gd name="connsiteX5" fmla="*/ 1343075 w 2078711"/>
              <a:gd name="connsiteY5" fmla="*/ 183552 h 4081365"/>
              <a:gd name="connsiteX6" fmla="*/ 1342224 w 2078711"/>
              <a:gd name="connsiteY6" fmla="*/ 206998 h 4081365"/>
              <a:gd name="connsiteX7" fmla="*/ 1343026 w 2078711"/>
              <a:gd name="connsiteY7" fmla="*/ 237109 h 4081365"/>
              <a:gd name="connsiteX8" fmla="*/ 1325442 w 2078711"/>
              <a:gd name="connsiteY8" fmla="*/ 295724 h 4081365"/>
              <a:gd name="connsiteX9" fmla="*/ 1319580 w 2078711"/>
              <a:gd name="connsiteY9" fmla="*/ 313309 h 4081365"/>
              <a:gd name="connsiteX10" fmla="*/ 1307857 w 2078711"/>
              <a:gd name="connsiteY10" fmla="*/ 330893 h 4081365"/>
              <a:gd name="connsiteX11" fmla="*/ 1290273 w 2078711"/>
              <a:gd name="connsiteY11" fmla="*/ 383647 h 4081365"/>
              <a:gd name="connsiteX12" fmla="*/ 1284411 w 2078711"/>
              <a:gd name="connsiteY12" fmla="*/ 401232 h 4081365"/>
              <a:gd name="connsiteX13" fmla="*/ 1278550 w 2078711"/>
              <a:gd name="connsiteY13" fmla="*/ 424678 h 4081365"/>
              <a:gd name="connsiteX14" fmla="*/ 1272688 w 2078711"/>
              <a:gd name="connsiteY14" fmla="*/ 577078 h 4081365"/>
              <a:gd name="connsiteX15" fmla="*/ 1249242 w 2078711"/>
              <a:gd name="connsiteY15" fmla="*/ 876016 h 4081365"/>
              <a:gd name="connsiteX16" fmla="*/ 1243380 w 2078711"/>
              <a:gd name="connsiteY16" fmla="*/ 893601 h 4081365"/>
              <a:gd name="connsiteX17" fmla="*/ 1237519 w 2078711"/>
              <a:gd name="connsiteY17" fmla="*/ 969801 h 4081365"/>
              <a:gd name="connsiteX18" fmla="*/ 1231657 w 2078711"/>
              <a:gd name="connsiteY18" fmla="*/ 999109 h 4081365"/>
              <a:gd name="connsiteX19" fmla="*/ 1225796 w 2078711"/>
              <a:gd name="connsiteY19" fmla="*/ 1040139 h 4081365"/>
              <a:gd name="connsiteX20" fmla="*/ 1214073 w 2078711"/>
              <a:gd name="connsiteY20" fmla="*/ 1110478 h 4081365"/>
              <a:gd name="connsiteX21" fmla="*/ 1208211 w 2078711"/>
              <a:gd name="connsiteY21" fmla="*/ 1133924 h 4081365"/>
              <a:gd name="connsiteX22" fmla="*/ 1196488 w 2078711"/>
              <a:gd name="connsiteY22" fmla="*/ 1169093 h 4081365"/>
              <a:gd name="connsiteX23" fmla="*/ 1161319 w 2078711"/>
              <a:gd name="connsiteY23" fmla="*/ 1339078 h 4081365"/>
              <a:gd name="connsiteX24" fmla="*/ 1149596 w 2078711"/>
              <a:gd name="connsiteY24" fmla="*/ 1456309 h 4081365"/>
              <a:gd name="connsiteX25" fmla="*/ 1143734 w 2078711"/>
              <a:gd name="connsiteY25" fmla="*/ 1485616 h 4081365"/>
              <a:gd name="connsiteX26" fmla="*/ 1137873 w 2078711"/>
              <a:gd name="connsiteY26" fmla="*/ 1526647 h 4081365"/>
              <a:gd name="connsiteX27" fmla="*/ 1126150 w 2078711"/>
              <a:gd name="connsiteY27" fmla="*/ 1561816 h 4081365"/>
              <a:gd name="connsiteX28" fmla="*/ 1120288 w 2078711"/>
              <a:gd name="connsiteY28" fmla="*/ 1591124 h 4081365"/>
              <a:gd name="connsiteX29" fmla="*/ 1108565 w 2078711"/>
              <a:gd name="connsiteY29" fmla="*/ 1626293 h 4081365"/>
              <a:gd name="connsiteX30" fmla="*/ 1096842 w 2078711"/>
              <a:gd name="connsiteY30" fmla="*/ 1679047 h 4081365"/>
              <a:gd name="connsiteX31" fmla="*/ 1085119 w 2078711"/>
              <a:gd name="connsiteY31" fmla="*/ 1696632 h 4081365"/>
              <a:gd name="connsiteX32" fmla="*/ 1073396 w 2078711"/>
              <a:gd name="connsiteY32" fmla="*/ 1749385 h 4081365"/>
              <a:gd name="connsiteX33" fmla="*/ 1061673 w 2078711"/>
              <a:gd name="connsiteY33" fmla="*/ 1784555 h 4081365"/>
              <a:gd name="connsiteX34" fmla="*/ 1044088 w 2078711"/>
              <a:gd name="connsiteY34" fmla="*/ 1819724 h 4081365"/>
              <a:gd name="connsiteX35" fmla="*/ 1038226 w 2078711"/>
              <a:gd name="connsiteY35" fmla="*/ 1843170 h 4081365"/>
              <a:gd name="connsiteX36" fmla="*/ 1032365 w 2078711"/>
              <a:gd name="connsiteY36" fmla="*/ 1860755 h 4081365"/>
              <a:gd name="connsiteX37" fmla="*/ 1026503 w 2078711"/>
              <a:gd name="connsiteY37" fmla="*/ 1913509 h 4081365"/>
              <a:gd name="connsiteX38" fmla="*/ 1020642 w 2078711"/>
              <a:gd name="connsiteY38" fmla="*/ 2054185 h 4081365"/>
              <a:gd name="connsiteX39" fmla="*/ 1014780 w 2078711"/>
              <a:gd name="connsiteY39" fmla="*/ 2077632 h 4081365"/>
              <a:gd name="connsiteX40" fmla="*/ 1008919 w 2078711"/>
              <a:gd name="connsiteY40" fmla="*/ 2106939 h 4081365"/>
              <a:gd name="connsiteX41" fmla="*/ 997196 w 2078711"/>
              <a:gd name="connsiteY41" fmla="*/ 2183139 h 4081365"/>
              <a:gd name="connsiteX42" fmla="*/ 985473 w 2078711"/>
              <a:gd name="connsiteY42" fmla="*/ 2218309 h 4081365"/>
              <a:gd name="connsiteX43" fmla="*/ 979611 w 2078711"/>
              <a:gd name="connsiteY43" fmla="*/ 2253478 h 4081365"/>
              <a:gd name="connsiteX44" fmla="*/ 956165 w 2078711"/>
              <a:gd name="connsiteY44" fmla="*/ 2294509 h 4081365"/>
              <a:gd name="connsiteX45" fmla="*/ 944442 w 2078711"/>
              <a:gd name="connsiteY45" fmla="*/ 2329678 h 4081365"/>
              <a:gd name="connsiteX46" fmla="*/ 938580 w 2078711"/>
              <a:gd name="connsiteY46" fmla="*/ 2347262 h 4081365"/>
              <a:gd name="connsiteX47" fmla="*/ 932719 w 2078711"/>
              <a:gd name="connsiteY47" fmla="*/ 2364847 h 4081365"/>
              <a:gd name="connsiteX48" fmla="*/ 909273 w 2078711"/>
              <a:gd name="connsiteY48" fmla="*/ 2405878 h 4081365"/>
              <a:gd name="connsiteX49" fmla="*/ 897550 w 2078711"/>
              <a:gd name="connsiteY49" fmla="*/ 2423462 h 4081365"/>
              <a:gd name="connsiteX50" fmla="*/ 891688 w 2078711"/>
              <a:gd name="connsiteY50" fmla="*/ 2441047 h 4081365"/>
              <a:gd name="connsiteX51" fmla="*/ 868242 w 2078711"/>
              <a:gd name="connsiteY51" fmla="*/ 2476216 h 4081365"/>
              <a:gd name="connsiteX52" fmla="*/ 844796 w 2078711"/>
              <a:gd name="connsiteY52" fmla="*/ 2523109 h 4081365"/>
              <a:gd name="connsiteX53" fmla="*/ 827211 w 2078711"/>
              <a:gd name="connsiteY53" fmla="*/ 2564139 h 4081365"/>
              <a:gd name="connsiteX54" fmla="*/ 821350 w 2078711"/>
              <a:gd name="connsiteY54" fmla="*/ 2581724 h 4081365"/>
              <a:gd name="connsiteX55" fmla="*/ 809626 w 2078711"/>
              <a:gd name="connsiteY55" fmla="*/ 2593447 h 4081365"/>
              <a:gd name="connsiteX56" fmla="*/ 797903 w 2078711"/>
              <a:gd name="connsiteY56" fmla="*/ 2611032 h 4081365"/>
              <a:gd name="connsiteX57" fmla="*/ 774457 w 2078711"/>
              <a:gd name="connsiteY57" fmla="*/ 2640339 h 4081365"/>
              <a:gd name="connsiteX58" fmla="*/ 756873 w 2078711"/>
              <a:gd name="connsiteY58" fmla="*/ 2681370 h 4081365"/>
              <a:gd name="connsiteX59" fmla="*/ 721703 w 2078711"/>
              <a:gd name="connsiteY59" fmla="*/ 2704816 h 4081365"/>
              <a:gd name="connsiteX60" fmla="*/ 704119 w 2078711"/>
              <a:gd name="connsiteY60" fmla="*/ 2716539 h 4081365"/>
              <a:gd name="connsiteX61" fmla="*/ 686534 w 2078711"/>
              <a:gd name="connsiteY61" fmla="*/ 2728262 h 4081365"/>
              <a:gd name="connsiteX62" fmla="*/ 668950 w 2078711"/>
              <a:gd name="connsiteY62" fmla="*/ 2734124 h 4081365"/>
              <a:gd name="connsiteX63" fmla="*/ 633780 w 2078711"/>
              <a:gd name="connsiteY63" fmla="*/ 2751709 h 4081365"/>
              <a:gd name="connsiteX64" fmla="*/ 581026 w 2078711"/>
              <a:gd name="connsiteY64" fmla="*/ 2757570 h 4081365"/>
              <a:gd name="connsiteX65" fmla="*/ 534134 w 2078711"/>
              <a:gd name="connsiteY65" fmla="*/ 2763432 h 4081365"/>
              <a:gd name="connsiteX66" fmla="*/ 493103 w 2078711"/>
              <a:gd name="connsiteY66" fmla="*/ 2775155 h 4081365"/>
              <a:gd name="connsiteX67" fmla="*/ 475519 w 2078711"/>
              <a:gd name="connsiteY67" fmla="*/ 2781016 h 4081365"/>
              <a:gd name="connsiteX68" fmla="*/ 416903 w 2078711"/>
              <a:gd name="connsiteY68" fmla="*/ 2786878 h 4081365"/>
              <a:gd name="connsiteX69" fmla="*/ 317257 w 2078711"/>
              <a:gd name="connsiteY69" fmla="*/ 2781016 h 4081365"/>
              <a:gd name="connsiteX70" fmla="*/ 282088 w 2078711"/>
              <a:gd name="connsiteY70" fmla="*/ 2769293 h 4081365"/>
              <a:gd name="connsiteX71" fmla="*/ 258642 w 2078711"/>
              <a:gd name="connsiteY71" fmla="*/ 2763432 h 4081365"/>
              <a:gd name="connsiteX72" fmla="*/ 241057 w 2078711"/>
              <a:gd name="connsiteY72" fmla="*/ 2751709 h 4081365"/>
              <a:gd name="connsiteX73" fmla="*/ 217611 w 2078711"/>
              <a:gd name="connsiteY73" fmla="*/ 2745847 h 4081365"/>
              <a:gd name="connsiteX74" fmla="*/ 200026 w 2078711"/>
              <a:gd name="connsiteY74" fmla="*/ 2739985 h 4081365"/>
              <a:gd name="connsiteX75" fmla="*/ 205888 w 2078711"/>
              <a:gd name="connsiteY75" fmla="*/ 2763432 h 4081365"/>
              <a:gd name="connsiteX76" fmla="*/ 211750 w 2078711"/>
              <a:gd name="connsiteY76" fmla="*/ 2781016 h 4081365"/>
              <a:gd name="connsiteX77" fmla="*/ 205888 w 2078711"/>
              <a:gd name="connsiteY77" fmla="*/ 2845493 h 4081365"/>
              <a:gd name="connsiteX78" fmla="*/ 176580 w 2078711"/>
              <a:gd name="connsiteY78" fmla="*/ 2874801 h 4081365"/>
              <a:gd name="connsiteX79" fmla="*/ 141411 w 2078711"/>
              <a:gd name="connsiteY79" fmla="*/ 2886524 h 4081365"/>
              <a:gd name="connsiteX80" fmla="*/ 106242 w 2078711"/>
              <a:gd name="connsiteY80" fmla="*/ 2898247 h 4081365"/>
              <a:gd name="connsiteX81" fmla="*/ 88657 w 2078711"/>
              <a:gd name="connsiteY81" fmla="*/ 2904109 h 4081365"/>
              <a:gd name="connsiteX82" fmla="*/ 71073 w 2078711"/>
              <a:gd name="connsiteY82" fmla="*/ 2915832 h 4081365"/>
              <a:gd name="connsiteX83" fmla="*/ 112103 w 2078711"/>
              <a:gd name="connsiteY83" fmla="*/ 2927555 h 4081365"/>
              <a:gd name="connsiteX84" fmla="*/ 205888 w 2078711"/>
              <a:gd name="connsiteY84" fmla="*/ 2939278 h 4081365"/>
              <a:gd name="connsiteX85" fmla="*/ 235196 w 2078711"/>
              <a:gd name="connsiteY85" fmla="*/ 2945139 h 4081365"/>
              <a:gd name="connsiteX86" fmla="*/ 463796 w 2078711"/>
              <a:gd name="connsiteY86" fmla="*/ 2956862 h 4081365"/>
              <a:gd name="connsiteX87" fmla="*/ 498965 w 2078711"/>
              <a:gd name="connsiteY87" fmla="*/ 2962724 h 4081365"/>
              <a:gd name="connsiteX88" fmla="*/ 610334 w 2078711"/>
              <a:gd name="connsiteY88" fmla="*/ 2951001 h 4081365"/>
              <a:gd name="connsiteX89" fmla="*/ 598611 w 2078711"/>
              <a:gd name="connsiteY89" fmla="*/ 2974447 h 4081365"/>
              <a:gd name="connsiteX90" fmla="*/ 586888 w 2078711"/>
              <a:gd name="connsiteY90" fmla="*/ 2992032 h 4081365"/>
              <a:gd name="connsiteX91" fmla="*/ 569303 w 2078711"/>
              <a:gd name="connsiteY91" fmla="*/ 3027201 h 4081365"/>
              <a:gd name="connsiteX92" fmla="*/ 557580 w 2078711"/>
              <a:gd name="connsiteY92" fmla="*/ 3062370 h 4081365"/>
              <a:gd name="connsiteX93" fmla="*/ 551719 w 2078711"/>
              <a:gd name="connsiteY93" fmla="*/ 3079955 h 4081365"/>
              <a:gd name="connsiteX94" fmla="*/ 539996 w 2078711"/>
              <a:gd name="connsiteY94" fmla="*/ 3097539 h 4081365"/>
              <a:gd name="connsiteX95" fmla="*/ 516550 w 2078711"/>
              <a:gd name="connsiteY95" fmla="*/ 3132709 h 4081365"/>
              <a:gd name="connsiteX96" fmla="*/ 510688 w 2078711"/>
              <a:gd name="connsiteY96" fmla="*/ 3156155 h 4081365"/>
              <a:gd name="connsiteX97" fmla="*/ 481380 w 2078711"/>
              <a:gd name="connsiteY97" fmla="*/ 3191324 h 4081365"/>
              <a:gd name="connsiteX98" fmla="*/ 457934 w 2078711"/>
              <a:gd name="connsiteY98" fmla="*/ 3226493 h 4081365"/>
              <a:gd name="connsiteX99" fmla="*/ 446211 w 2078711"/>
              <a:gd name="connsiteY99" fmla="*/ 3244078 h 4081365"/>
              <a:gd name="connsiteX100" fmla="*/ 393457 w 2078711"/>
              <a:gd name="connsiteY100" fmla="*/ 3290970 h 4081365"/>
              <a:gd name="connsiteX101" fmla="*/ 375873 w 2078711"/>
              <a:gd name="connsiteY101" fmla="*/ 3296832 h 4081365"/>
              <a:gd name="connsiteX102" fmla="*/ 352426 w 2078711"/>
              <a:gd name="connsiteY102" fmla="*/ 3314416 h 4081365"/>
              <a:gd name="connsiteX103" fmla="*/ 334842 w 2078711"/>
              <a:gd name="connsiteY103" fmla="*/ 3326139 h 4081365"/>
              <a:gd name="connsiteX104" fmla="*/ 305534 w 2078711"/>
              <a:gd name="connsiteY104" fmla="*/ 3355447 h 4081365"/>
              <a:gd name="connsiteX105" fmla="*/ 299673 w 2078711"/>
              <a:gd name="connsiteY105" fmla="*/ 3373032 h 4081365"/>
              <a:gd name="connsiteX106" fmla="*/ 311396 w 2078711"/>
              <a:gd name="connsiteY106" fmla="*/ 3390616 h 4081365"/>
              <a:gd name="connsiteX107" fmla="*/ 340703 w 2078711"/>
              <a:gd name="connsiteY107" fmla="*/ 3431647 h 4081365"/>
              <a:gd name="connsiteX108" fmla="*/ 317257 w 2078711"/>
              <a:gd name="connsiteY108" fmla="*/ 3466816 h 4081365"/>
              <a:gd name="connsiteX109" fmla="*/ 293811 w 2078711"/>
              <a:gd name="connsiteY109" fmla="*/ 3501985 h 4081365"/>
              <a:gd name="connsiteX110" fmla="*/ 276226 w 2078711"/>
              <a:gd name="connsiteY110" fmla="*/ 3531293 h 4081365"/>
              <a:gd name="connsiteX111" fmla="*/ 270365 w 2078711"/>
              <a:gd name="connsiteY111" fmla="*/ 3548878 h 4081365"/>
              <a:gd name="connsiteX112" fmla="*/ 246919 w 2078711"/>
              <a:gd name="connsiteY112" fmla="*/ 3584047 h 4081365"/>
              <a:gd name="connsiteX113" fmla="*/ 241057 w 2078711"/>
              <a:gd name="connsiteY113" fmla="*/ 3601632 h 4081365"/>
              <a:gd name="connsiteX114" fmla="*/ 223473 w 2078711"/>
              <a:gd name="connsiteY114" fmla="*/ 3619216 h 4081365"/>
              <a:gd name="connsiteX115" fmla="*/ 217611 w 2078711"/>
              <a:gd name="connsiteY115" fmla="*/ 3636801 h 4081365"/>
              <a:gd name="connsiteX116" fmla="*/ 205888 w 2078711"/>
              <a:gd name="connsiteY116" fmla="*/ 3654385 h 4081365"/>
              <a:gd name="connsiteX117" fmla="*/ 200026 w 2078711"/>
              <a:gd name="connsiteY117" fmla="*/ 3677832 h 4081365"/>
              <a:gd name="connsiteX118" fmla="*/ 164857 w 2078711"/>
              <a:gd name="connsiteY118" fmla="*/ 3713001 h 4081365"/>
              <a:gd name="connsiteX119" fmla="*/ 141411 w 2078711"/>
              <a:gd name="connsiteY119" fmla="*/ 3742309 h 4081365"/>
              <a:gd name="connsiteX120" fmla="*/ 82796 w 2078711"/>
              <a:gd name="connsiteY120" fmla="*/ 3759893 h 4081365"/>
              <a:gd name="connsiteX121" fmla="*/ 59350 w 2078711"/>
              <a:gd name="connsiteY121" fmla="*/ 3771616 h 4081365"/>
              <a:gd name="connsiteX122" fmla="*/ 24180 w 2078711"/>
              <a:gd name="connsiteY122" fmla="*/ 3783339 h 4081365"/>
              <a:gd name="connsiteX123" fmla="*/ 6596 w 2078711"/>
              <a:gd name="connsiteY123" fmla="*/ 3795062 h 4081365"/>
              <a:gd name="connsiteX124" fmla="*/ 123826 w 2078711"/>
              <a:gd name="connsiteY124" fmla="*/ 3795062 h 4081365"/>
              <a:gd name="connsiteX125" fmla="*/ 147273 w 2078711"/>
              <a:gd name="connsiteY125" fmla="*/ 3789201 h 4081365"/>
              <a:gd name="connsiteX126" fmla="*/ 182442 w 2078711"/>
              <a:gd name="connsiteY126" fmla="*/ 3777478 h 4081365"/>
              <a:gd name="connsiteX127" fmla="*/ 164857 w 2078711"/>
              <a:gd name="connsiteY127" fmla="*/ 3789201 h 4081365"/>
              <a:gd name="connsiteX128" fmla="*/ 141411 w 2078711"/>
              <a:gd name="connsiteY128" fmla="*/ 3824370 h 4081365"/>
              <a:gd name="connsiteX129" fmla="*/ 129688 w 2078711"/>
              <a:gd name="connsiteY129" fmla="*/ 3841955 h 4081365"/>
              <a:gd name="connsiteX130" fmla="*/ 117965 w 2078711"/>
              <a:gd name="connsiteY130" fmla="*/ 3865401 h 4081365"/>
              <a:gd name="connsiteX131" fmla="*/ 106242 w 2078711"/>
              <a:gd name="connsiteY131" fmla="*/ 3882985 h 4081365"/>
              <a:gd name="connsiteX132" fmla="*/ 76934 w 2078711"/>
              <a:gd name="connsiteY132" fmla="*/ 3935739 h 4081365"/>
              <a:gd name="connsiteX133" fmla="*/ 53488 w 2078711"/>
              <a:gd name="connsiteY133" fmla="*/ 3970909 h 4081365"/>
              <a:gd name="connsiteX134" fmla="*/ 30042 w 2078711"/>
              <a:gd name="connsiteY134" fmla="*/ 4006078 h 4081365"/>
              <a:gd name="connsiteX135" fmla="*/ 18319 w 2078711"/>
              <a:gd name="connsiteY135" fmla="*/ 4023662 h 4081365"/>
              <a:gd name="connsiteX136" fmla="*/ 71073 w 2078711"/>
              <a:gd name="connsiteY136" fmla="*/ 3982632 h 4081365"/>
              <a:gd name="connsiteX137" fmla="*/ 88657 w 2078711"/>
              <a:gd name="connsiteY137" fmla="*/ 3970909 h 4081365"/>
              <a:gd name="connsiteX138" fmla="*/ 82796 w 2078711"/>
              <a:gd name="connsiteY138" fmla="*/ 3994355 h 4081365"/>
              <a:gd name="connsiteX139" fmla="*/ 76934 w 2078711"/>
              <a:gd name="connsiteY139" fmla="*/ 4011939 h 4081365"/>
              <a:gd name="connsiteX140" fmla="*/ 71073 w 2078711"/>
              <a:gd name="connsiteY140" fmla="*/ 4041247 h 4081365"/>
              <a:gd name="connsiteX141" fmla="*/ 76934 w 2078711"/>
              <a:gd name="connsiteY141" fmla="*/ 4070555 h 4081365"/>
              <a:gd name="connsiteX142" fmla="*/ 112103 w 2078711"/>
              <a:gd name="connsiteY142" fmla="*/ 4047109 h 4081365"/>
              <a:gd name="connsiteX143" fmla="*/ 123826 w 2078711"/>
              <a:gd name="connsiteY143" fmla="*/ 4035385 h 4081365"/>
              <a:gd name="connsiteX144" fmla="*/ 147273 w 2078711"/>
              <a:gd name="connsiteY144" fmla="*/ 4023662 h 4081365"/>
              <a:gd name="connsiteX145" fmla="*/ 182442 w 2078711"/>
              <a:gd name="connsiteY145" fmla="*/ 4000216 h 4081365"/>
              <a:gd name="connsiteX146" fmla="*/ 194165 w 2078711"/>
              <a:gd name="connsiteY146" fmla="*/ 3982632 h 4081365"/>
              <a:gd name="connsiteX147" fmla="*/ 211750 w 2078711"/>
              <a:gd name="connsiteY147" fmla="*/ 3965047 h 4081365"/>
              <a:gd name="connsiteX148" fmla="*/ 241057 w 2078711"/>
              <a:gd name="connsiteY148" fmla="*/ 3912293 h 4081365"/>
              <a:gd name="connsiteX149" fmla="*/ 258642 w 2078711"/>
              <a:gd name="connsiteY149" fmla="*/ 3894709 h 4081365"/>
              <a:gd name="connsiteX150" fmla="*/ 282088 w 2078711"/>
              <a:gd name="connsiteY150" fmla="*/ 3859539 h 4081365"/>
              <a:gd name="connsiteX151" fmla="*/ 305534 w 2078711"/>
              <a:gd name="connsiteY151" fmla="*/ 3824370 h 4081365"/>
              <a:gd name="connsiteX152" fmla="*/ 328980 w 2078711"/>
              <a:gd name="connsiteY152" fmla="*/ 3789201 h 4081365"/>
              <a:gd name="connsiteX153" fmla="*/ 346565 w 2078711"/>
              <a:gd name="connsiteY153" fmla="*/ 3771616 h 4081365"/>
              <a:gd name="connsiteX154" fmla="*/ 358288 w 2078711"/>
              <a:gd name="connsiteY154" fmla="*/ 3736447 h 4081365"/>
              <a:gd name="connsiteX155" fmla="*/ 375873 w 2078711"/>
              <a:gd name="connsiteY155" fmla="*/ 3718862 h 4081365"/>
              <a:gd name="connsiteX156" fmla="*/ 399319 w 2078711"/>
              <a:gd name="connsiteY156" fmla="*/ 3683693 h 4081365"/>
              <a:gd name="connsiteX157" fmla="*/ 416903 w 2078711"/>
              <a:gd name="connsiteY157" fmla="*/ 3666109 h 4081365"/>
              <a:gd name="connsiteX158" fmla="*/ 440350 w 2078711"/>
              <a:gd name="connsiteY158" fmla="*/ 3630939 h 4081365"/>
              <a:gd name="connsiteX159" fmla="*/ 452073 w 2078711"/>
              <a:gd name="connsiteY159" fmla="*/ 3613355 h 4081365"/>
              <a:gd name="connsiteX160" fmla="*/ 463796 w 2078711"/>
              <a:gd name="connsiteY160" fmla="*/ 3595770 h 4081365"/>
              <a:gd name="connsiteX161" fmla="*/ 481380 w 2078711"/>
              <a:gd name="connsiteY161" fmla="*/ 3584047 h 4081365"/>
              <a:gd name="connsiteX162" fmla="*/ 510688 w 2078711"/>
              <a:gd name="connsiteY162" fmla="*/ 3531293 h 4081365"/>
              <a:gd name="connsiteX163" fmla="*/ 522411 w 2078711"/>
              <a:gd name="connsiteY163" fmla="*/ 3513709 h 4081365"/>
              <a:gd name="connsiteX164" fmla="*/ 545857 w 2078711"/>
              <a:gd name="connsiteY164" fmla="*/ 3484401 h 4081365"/>
              <a:gd name="connsiteX165" fmla="*/ 551719 w 2078711"/>
              <a:gd name="connsiteY165" fmla="*/ 3466816 h 4081365"/>
              <a:gd name="connsiteX166" fmla="*/ 563442 w 2078711"/>
              <a:gd name="connsiteY166" fmla="*/ 3449232 h 4081365"/>
              <a:gd name="connsiteX167" fmla="*/ 575165 w 2078711"/>
              <a:gd name="connsiteY167" fmla="*/ 3425785 h 4081365"/>
              <a:gd name="connsiteX168" fmla="*/ 598611 w 2078711"/>
              <a:gd name="connsiteY168" fmla="*/ 3390616 h 4081365"/>
              <a:gd name="connsiteX169" fmla="*/ 604473 w 2078711"/>
              <a:gd name="connsiteY169" fmla="*/ 3373032 h 4081365"/>
              <a:gd name="connsiteX170" fmla="*/ 627919 w 2078711"/>
              <a:gd name="connsiteY170" fmla="*/ 3337862 h 4081365"/>
              <a:gd name="connsiteX171" fmla="*/ 639642 w 2078711"/>
              <a:gd name="connsiteY171" fmla="*/ 3320278 h 4081365"/>
              <a:gd name="connsiteX172" fmla="*/ 668950 w 2078711"/>
              <a:gd name="connsiteY172" fmla="*/ 3285109 h 4081365"/>
              <a:gd name="connsiteX173" fmla="*/ 674811 w 2078711"/>
              <a:gd name="connsiteY173" fmla="*/ 3267524 h 4081365"/>
              <a:gd name="connsiteX174" fmla="*/ 698257 w 2078711"/>
              <a:gd name="connsiteY174" fmla="*/ 3232355 h 4081365"/>
              <a:gd name="connsiteX175" fmla="*/ 715842 w 2078711"/>
              <a:gd name="connsiteY175" fmla="*/ 3197185 h 4081365"/>
              <a:gd name="connsiteX176" fmla="*/ 739288 w 2078711"/>
              <a:gd name="connsiteY176" fmla="*/ 3162016 h 4081365"/>
              <a:gd name="connsiteX177" fmla="*/ 745150 w 2078711"/>
              <a:gd name="connsiteY177" fmla="*/ 3144432 h 4081365"/>
              <a:gd name="connsiteX178" fmla="*/ 756873 w 2078711"/>
              <a:gd name="connsiteY178" fmla="*/ 3120985 h 4081365"/>
              <a:gd name="connsiteX179" fmla="*/ 780319 w 2078711"/>
              <a:gd name="connsiteY179" fmla="*/ 3085816 h 4081365"/>
              <a:gd name="connsiteX180" fmla="*/ 803765 w 2078711"/>
              <a:gd name="connsiteY180" fmla="*/ 3044785 h 4081365"/>
              <a:gd name="connsiteX181" fmla="*/ 815488 w 2078711"/>
              <a:gd name="connsiteY181" fmla="*/ 3009616 h 4081365"/>
              <a:gd name="connsiteX182" fmla="*/ 821350 w 2078711"/>
              <a:gd name="connsiteY182" fmla="*/ 2986170 h 4081365"/>
              <a:gd name="connsiteX183" fmla="*/ 838934 w 2078711"/>
              <a:gd name="connsiteY183" fmla="*/ 2968585 h 4081365"/>
              <a:gd name="connsiteX184" fmla="*/ 844796 w 2078711"/>
              <a:gd name="connsiteY184" fmla="*/ 2951001 h 4081365"/>
              <a:gd name="connsiteX185" fmla="*/ 874103 w 2078711"/>
              <a:gd name="connsiteY185" fmla="*/ 2915832 h 4081365"/>
              <a:gd name="connsiteX186" fmla="*/ 891688 w 2078711"/>
              <a:gd name="connsiteY186" fmla="*/ 2904109 h 4081365"/>
              <a:gd name="connsiteX187" fmla="*/ 915134 w 2078711"/>
              <a:gd name="connsiteY187" fmla="*/ 2898247 h 4081365"/>
              <a:gd name="connsiteX188" fmla="*/ 950303 w 2078711"/>
              <a:gd name="connsiteY188" fmla="*/ 2915832 h 4081365"/>
              <a:gd name="connsiteX189" fmla="*/ 985473 w 2078711"/>
              <a:gd name="connsiteY189" fmla="*/ 2968585 h 4081365"/>
              <a:gd name="connsiteX190" fmla="*/ 997196 w 2078711"/>
              <a:gd name="connsiteY190" fmla="*/ 2986170 h 4081365"/>
              <a:gd name="connsiteX191" fmla="*/ 1014780 w 2078711"/>
              <a:gd name="connsiteY191" fmla="*/ 2992032 h 4081365"/>
              <a:gd name="connsiteX192" fmla="*/ 1044088 w 2078711"/>
              <a:gd name="connsiteY192" fmla="*/ 3021339 h 4081365"/>
              <a:gd name="connsiteX193" fmla="*/ 1079257 w 2078711"/>
              <a:gd name="connsiteY193" fmla="*/ 3056509 h 4081365"/>
              <a:gd name="connsiteX194" fmla="*/ 1096842 w 2078711"/>
              <a:gd name="connsiteY194" fmla="*/ 3079955 h 4081365"/>
              <a:gd name="connsiteX195" fmla="*/ 1126150 w 2078711"/>
              <a:gd name="connsiteY195" fmla="*/ 3109262 h 4081365"/>
              <a:gd name="connsiteX196" fmla="*/ 1173042 w 2078711"/>
              <a:gd name="connsiteY196" fmla="*/ 3162016 h 4081365"/>
              <a:gd name="connsiteX197" fmla="*/ 1196488 w 2078711"/>
              <a:gd name="connsiteY197" fmla="*/ 3185462 h 4081365"/>
              <a:gd name="connsiteX198" fmla="*/ 1249242 w 2078711"/>
              <a:gd name="connsiteY198" fmla="*/ 3220632 h 4081365"/>
              <a:gd name="connsiteX199" fmla="*/ 1266826 w 2078711"/>
              <a:gd name="connsiteY199" fmla="*/ 3232355 h 4081365"/>
              <a:gd name="connsiteX200" fmla="*/ 1313719 w 2078711"/>
              <a:gd name="connsiteY200" fmla="*/ 3279247 h 4081365"/>
              <a:gd name="connsiteX201" fmla="*/ 1348888 w 2078711"/>
              <a:gd name="connsiteY201" fmla="*/ 3308555 h 4081365"/>
              <a:gd name="connsiteX202" fmla="*/ 1366473 w 2078711"/>
              <a:gd name="connsiteY202" fmla="*/ 3314416 h 4081365"/>
              <a:gd name="connsiteX203" fmla="*/ 1378196 w 2078711"/>
              <a:gd name="connsiteY203" fmla="*/ 3332001 h 4081365"/>
              <a:gd name="connsiteX204" fmla="*/ 1413365 w 2078711"/>
              <a:gd name="connsiteY204" fmla="*/ 3355447 h 4081365"/>
              <a:gd name="connsiteX205" fmla="*/ 1430950 w 2078711"/>
              <a:gd name="connsiteY205" fmla="*/ 3367170 h 4081365"/>
              <a:gd name="connsiteX206" fmla="*/ 1466119 w 2078711"/>
              <a:gd name="connsiteY206" fmla="*/ 3396478 h 4081365"/>
              <a:gd name="connsiteX207" fmla="*/ 1483703 w 2078711"/>
              <a:gd name="connsiteY207" fmla="*/ 3419924 h 4081365"/>
              <a:gd name="connsiteX208" fmla="*/ 1501288 w 2078711"/>
              <a:gd name="connsiteY208" fmla="*/ 3425785 h 4081365"/>
              <a:gd name="connsiteX209" fmla="*/ 1518873 w 2078711"/>
              <a:gd name="connsiteY209" fmla="*/ 3437509 h 4081365"/>
              <a:gd name="connsiteX210" fmla="*/ 1548180 w 2078711"/>
              <a:gd name="connsiteY210" fmla="*/ 3472678 h 4081365"/>
              <a:gd name="connsiteX211" fmla="*/ 1565765 w 2078711"/>
              <a:gd name="connsiteY211" fmla="*/ 3484401 h 4081365"/>
              <a:gd name="connsiteX212" fmla="*/ 1595073 w 2078711"/>
              <a:gd name="connsiteY212" fmla="*/ 3513709 h 4081365"/>
              <a:gd name="connsiteX213" fmla="*/ 1612657 w 2078711"/>
              <a:gd name="connsiteY213" fmla="*/ 3525432 h 4081365"/>
              <a:gd name="connsiteX214" fmla="*/ 1630242 w 2078711"/>
              <a:gd name="connsiteY214" fmla="*/ 3543016 h 4081365"/>
              <a:gd name="connsiteX215" fmla="*/ 1665411 w 2078711"/>
              <a:gd name="connsiteY215" fmla="*/ 3566462 h 4081365"/>
              <a:gd name="connsiteX216" fmla="*/ 1682996 w 2078711"/>
              <a:gd name="connsiteY216" fmla="*/ 3578185 h 4081365"/>
              <a:gd name="connsiteX217" fmla="*/ 1712303 w 2078711"/>
              <a:gd name="connsiteY217" fmla="*/ 3595770 h 4081365"/>
              <a:gd name="connsiteX218" fmla="*/ 1747473 w 2078711"/>
              <a:gd name="connsiteY218" fmla="*/ 3619216 h 4081365"/>
              <a:gd name="connsiteX219" fmla="*/ 1765057 w 2078711"/>
              <a:gd name="connsiteY219" fmla="*/ 3630939 h 4081365"/>
              <a:gd name="connsiteX220" fmla="*/ 1782642 w 2078711"/>
              <a:gd name="connsiteY220" fmla="*/ 3636801 h 4081365"/>
              <a:gd name="connsiteX221" fmla="*/ 1823673 w 2078711"/>
              <a:gd name="connsiteY221" fmla="*/ 3654385 h 4081365"/>
              <a:gd name="connsiteX222" fmla="*/ 1852980 w 2078711"/>
              <a:gd name="connsiteY222" fmla="*/ 3671970 h 4081365"/>
              <a:gd name="connsiteX223" fmla="*/ 1894011 w 2078711"/>
              <a:gd name="connsiteY223" fmla="*/ 3695416 h 4081365"/>
              <a:gd name="connsiteX224" fmla="*/ 1911596 w 2078711"/>
              <a:gd name="connsiteY224" fmla="*/ 3701278 h 4081365"/>
              <a:gd name="connsiteX225" fmla="*/ 1946765 w 2078711"/>
              <a:gd name="connsiteY225" fmla="*/ 3724724 h 4081365"/>
              <a:gd name="connsiteX226" fmla="*/ 1987796 w 2078711"/>
              <a:gd name="connsiteY226" fmla="*/ 3736447 h 4081365"/>
              <a:gd name="connsiteX227" fmla="*/ 2022965 w 2078711"/>
              <a:gd name="connsiteY227" fmla="*/ 3765755 h 4081365"/>
              <a:gd name="connsiteX228" fmla="*/ 2017103 w 2078711"/>
              <a:gd name="connsiteY228" fmla="*/ 3748170 h 4081365"/>
              <a:gd name="connsiteX229" fmla="*/ 2011242 w 2078711"/>
              <a:gd name="connsiteY229" fmla="*/ 3724724 h 4081365"/>
              <a:gd name="connsiteX230" fmla="*/ 1993657 w 2078711"/>
              <a:gd name="connsiteY230" fmla="*/ 3707139 h 4081365"/>
              <a:gd name="connsiteX231" fmla="*/ 2011242 w 2078711"/>
              <a:gd name="connsiteY231" fmla="*/ 3713001 h 4081365"/>
              <a:gd name="connsiteX232" fmla="*/ 2034688 w 2078711"/>
              <a:gd name="connsiteY232" fmla="*/ 3718862 h 4081365"/>
              <a:gd name="connsiteX233" fmla="*/ 2052273 w 2078711"/>
              <a:gd name="connsiteY233" fmla="*/ 3724724 h 4081365"/>
              <a:gd name="connsiteX234" fmla="*/ 2034688 w 2078711"/>
              <a:gd name="connsiteY234" fmla="*/ 3713001 h 4081365"/>
              <a:gd name="connsiteX235" fmla="*/ 2017103 w 2078711"/>
              <a:gd name="connsiteY235" fmla="*/ 3695416 h 4081365"/>
              <a:gd name="connsiteX236" fmla="*/ 2058134 w 2078711"/>
              <a:gd name="connsiteY236" fmla="*/ 3689555 h 4081365"/>
              <a:gd name="connsiteX237" fmla="*/ 2075719 w 2078711"/>
              <a:gd name="connsiteY237" fmla="*/ 3683693 h 4081365"/>
              <a:gd name="connsiteX238" fmla="*/ 2069857 w 2078711"/>
              <a:gd name="connsiteY238" fmla="*/ 3660247 h 4081365"/>
              <a:gd name="connsiteX239" fmla="*/ 2046411 w 2078711"/>
              <a:gd name="connsiteY239" fmla="*/ 3625078 h 4081365"/>
              <a:gd name="connsiteX240" fmla="*/ 2034688 w 2078711"/>
              <a:gd name="connsiteY240" fmla="*/ 3607493 h 4081365"/>
              <a:gd name="connsiteX241" fmla="*/ 2017103 w 2078711"/>
              <a:gd name="connsiteY241" fmla="*/ 3601632 h 4081365"/>
              <a:gd name="connsiteX242" fmla="*/ 1999519 w 2078711"/>
              <a:gd name="connsiteY242" fmla="*/ 3589909 h 4081365"/>
              <a:gd name="connsiteX243" fmla="*/ 1981934 w 2078711"/>
              <a:gd name="connsiteY243" fmla="*/ 3584047 h 4081365"/>
              <a:gd name="connsiteX244" fmla="*/ 1952626 w 2078711"/>
              <a:gd name="connsiteY244" fmla="*/ 3554739 h 4081365"/>
              <a:gd name="connsiteX245" fmla="*/ 1935042 w 2078711"/>
              <a:gd name="connsiteY245" fmla="*/ 3543016 h 4081365"/>
              <a:gd name="connsiteX246" fmla="*/ 1917457 w 2078711"/>
              <a:gd name="connsiteY246" fmla="*/ 3525432 h 4081365"/>
              <a:gd name="connsiteX247" fmla="*/ 1899873 w 2078711"/>
              <a:gd name="connsiteY247" fmla="*/ 3519570 h 4081365"/>
              <a:gd name="connsiteX248" fmla="*/ 1864703 w 2078711"/>
              <a:gd name="connsiteY248" fmla="*/ 3496124 h 4081365"/>
              <a:gd name="connsiteX249" fmla="*/ 1864703 w 2078711"/>
              <a:gd name="connsiteY249" fmla="*/ 3496124 h 4081365"/>
              <a:gd name="connsiteX250" fmla="*/ 1847119 w 2078711"/>
              <a:gd name="connsiteY250" fmla="*/ 3478539 h 4081365"/>
              <a:gd name="connsiteX251" fmla="*/ 1811950 w 2078711"/>
              <a:gd name="connsiteY251" fmla="*/ 3455093 h 4081365"/>
              <a:gd name="connsiteX252" fmla="*/ 1782642 w 2078711"/>
              <a:gd name="connsiteY252" fmla="*/ 3431647 h 4081365"/>
              <a:gd name="connsiteX253" fmla="*/ 1753334 w 2078711"/>
              <a:gd name="connsiteY253" fmla="*/ 3408201 h 4081365"/>
              <a:gd name="connsiteX254" fmla="*/ 1741611 w 2078711"/>
              <a:gd name="connsiteY254" fmla="*/ 3390616 h 4081365"/>
              <a:gd name="connsiteX255" fmla="*/ 1677134 w 2078711"/>
              <a:gd name="connsiteY255" fmla="*/ 3355447 h 4081365"/>
              <a:gd name="connsiteX256" fmla="*/ 1647826 w 2078711"/>
              <a:gd name="connsiteY256" fmla="*/ 3332001 h 4081365"/>
              <a:gd name="connsiteX257" fmla="*/ 1630242 w 2078711"/>
              <a:gd name="connsiteY257" fmla="*/ 3320278 h 4081365"/>
              <a:gd name="connsiteX258" fmla="*/ 1600934 w 2078711"/>
              <a:gd name="connsiteY258" fmla="*/ 3290970 h 4081365"/>
              <a:gd name="connsiteX259" fmla="*/ 1565765 w 2078711"/>
              <a:gd name="connsiteY259" fmla="*/ 3261662 h 4081365"/>
              <a:gd name="connsiteX260" fmla="*/ 1530596 w 2078711"/>
              <a:gd name="connsiteY260" fmla="*/ 3226493 h 4081365"/>
              <a:gd name="connsiteX261" fmla="*/ 1518873 w 2078711"/>
              <a:gd name="connsiteY261" fmla="*/ 3208909 h 4081365"/>
              <a:gd name="connsiteX262" fmla="*/ 1501288 w 2078711"/>
              <a:gd name="connsiteY262" fmla="*/ 3203047 h 4081365"/>
              <a:gd name="connsiteX263" fmla="*/ 1483703 w 2078711"/>
              <a:gd name="connsiteY263" fmla="*/ 3185462 h 4081365"/>
              <a:gd name="connsiteX264" fmla="*/ 1460257 w 2078711"/>
              <a:gd name="connsiteY264" fmla="*/ 3167878 h 4081365"/>
              <a:gd name="connsiteX265" fmla="*/ 1430950 w 2078711"/>
              <a:gd name="connsiteY265" fmla="*/ 3144432 h 4081365"/>
              <a:gd name="connsiteX266" fmla="*/ 1407503 w 2078711"/>
              <a:gd name="connsiteY266" fmla="*/ 3120985 h 4081365"/>
              <a:gd name="connsiteX267" fmla="*/ 1378196 w 2078711"/>
              <a:gd name="connsiteY267" fmla="*/ 3085816 h 4081365"/>
              <a:gd name="connsiteX268" fmla="*/ 1360611 w 2078711"/>
              <a:gd name="connsiteY268" fmla="*/ 3079955 h 4081365"/>
              <a:gd name="connsiteX269" fmla="*/ 1343026 w 2078711"/>
              <a:gd name="connsiteY269" fmla="*/ 3050647 h 4081365"/>
              <a:gd name="connsiteX270" fmla="*/ 1337165 w 2078711"/>
              <a:gd name="connsiteY270" fmla="*/ 3033062 h 4081365"/>
              <a:gd name="connsiteX271" fmla="*/ 1325442 w 2078711"/>
              <a:gd name="connsiteY271" fmla="*/ 3015478 h 4081365"/>
              <a:gd name="connsiteX272" fmla="*/ 1319580 w 2078711"/>
              <a:gd name="connsiteY272" fmla="*/ 2992032 h 4081365"/>
              <a:gd name="connsiteX273" fmla="*/ 1284411 w 2078711"/>
              <a:gd name="connsiteY273" fmla="*/ 2933416 h 4081365"/>
              <a:gd name="connsiteX274" fmla="*/ 1260965 w 2078711"/>
              <a:gd name="connsiteY274" fmla="*/ 2898247 h 4081365"/>
              <a:gd name="connsiteX275" fmla="*/ 1249242 w 2078711"/>
              <a:gd name="connsiteY275" fmla="*/ 2880662 h 4081365"/>
              <a:gd name="connsiteX276" fmla="*/ 1231657 w 2078711"/>
              <a:gd name="connsiteY276" fmla="*/ 2863078 h 4081365"/>
              <a:gd name="connsiteX277" fmla="*/ 1219934 w 2078711"/>
              <a:gd name="connsiteY277" fmla="*/ 2839632 h 4081365"/>
              <a:gd name="connsiteX278" fmla="*/ 1214073 w 2078711"/>
              <a:gd name="connsiteY278" fmla="*/ 2816185 h 4081365"/>
              <a:gd name="connsiteX279" fmla="*/ 1202350 w 2078711"/>
              <a:gd name="connsiteY279" fmla="*/ 2798601 h 4081365"/>
              <a:gd name="connsiteX280" fmla="*/ 1196488 w 2078711"/>
              <a:gd name="connsiteY280" fmla="*/ 2781016 h 4081365"/>
              <a:gd name="connsiteX281" fmla="*/ 1173042 w 2078711"/>
              <a:gd name="connsiteY281" fmla="*/ 2745847 h 4081365"/>
              <a:gd name="connsiteX282" fmla="*/ 1167180 w 2078711"/>
              <a:gd name="connsiteY282" fmla="*/ 2722401 h 4081365"/>
              <a:gd name="connsiteX283" fmla="*/ 1155457 w 2078711"/>
              <a:gd name="connsiteY283" fmla="*/ 2681370 h 4081365"/>
              <a:gd name="connsiteX284" fmla="*/ 1149596 w 2078711"/>
              <a:gd name="connsiteY284" fmla="*/ 2646201 h 4081365"/>
              <a:gd name="connsiteX285" fmla="*/ 1155457 w 2078711"/>
              <a:gd name="connsiteY285" fmla="*/ 2546555 h 4081365"/>
              <a:gd name="connsiteX286" fmla="*/ 1167180 w 2078711"/>
              <a:gd name="connsiteY286" fmla="*/ 2523109 h 4081365"/>
              <a:gd name="connsiteX287" fmla="*/ 1173042 w 2078711"/>
              <a:gd name="connsiteY287" fmla="*/ 2487939 h 4081365"/>
              <a:gd name="connsiteX288" fmla="*/ 1184765 w 2078711"/>
              <a:gd name="connsiteY288" fmla="*/ 2452770 h 4081365"/>
              <a:gd name="connsiteX289" fmla="*/ 1196488 w 2078711"/>
              <a:gd name="connsiteY289" fmla="*/ 2417601 h 4081365"/>
              <a:gd name="connsiteX290" fmla="*/ 1208211 w 2078711"/>
              <a:gd name="connsiteY290" fmla="*/ 2400016 h 4081365"/>
              <a:gd name="connsiteX291" fmla="*/ 1225796 w 2078711"/>
              <a:gd name="connsiteY291" fmla="*/ 2364847 h 4081365"/>
              <a:gd name="connsiteX292" fmla="*/ 1243380 w 2078711"/>
              <a:gd name="connsiteY292" fmla="*/ 2312093 h 4081365"/>
              <a:gd name="connsiteX293" fmla="*/ 1249242 w 2078711"/>
              <a:gd name="connsiteY293" fmla="*/ 2294509 h 4081365"/>
              <a:gd name="connsiteX294" fmla="*/ 1255103 w 2078711"/>
              <a:gd name="connsiteY294" fmla="*/ 2271062 h 4081365"/>
              <a:gd name="connsiteX295" fmla="*/ 1266826 w 2078711"/>
              <a:gd name="connsiteY295" fmla="*/ 2230032 h 4081365"/>
              <a:gd name="connsiteX296" fmla="*/ 1272688 w 2078711"/>
              <a:gd name="connsiteY296" fmla="*/ 2171416 h 4081365"/>
              <a:gd name="connsiteX297" fmla="*/ 1284411 w 2078711"/>
              <a:gd name="connsiteY297" fmla="*/ 2130385 h 4081365"/>
              <a:gd name="connsiteX298" fmla="*/ 1290273 w 2078711"/>
              <a:gd name="connsiteY298" fmla="*/ 2101078 h 4081365"/>
              <a:gd name="connsiteX299" fmla="*/ 1307857 w 2078711"/>
              <a:gd name="connsiteY299" fmla="*/ 1907647 h 4081365"/>
              <a:gd name="connsiteX300" fmla="*/ 1313719 w 2078711"/>
              <a:gd name="connsiteY300" fmla="*/ 1884201 h 4081365"/>
              <a:gd name="connsiteX301" fmla="*/ 1319580 w 2078711"/>
              <a:gd name="connsiteY301" fmla="*/ 1854893 h 4081365"/>
              <a:gd name="connsiteX302" fmla="*/ 1325442 w 2078711"/>
              <a:gd name="connsiteY302" fmla="*/ 1837309 h 4081365"/>
              <a:gd name="connsiteX303" fmla="*/ 1331303 w 2078711"/>
              <a:gd name="connsiteY303" fmla="*/ 1813862 h 4081365"/>
              <a:gd name="connsiteX304" fmla="*/ 1348888 w 2078711"/>
              <a:gd name="connsiteY304" fmla="*/ 1755247 h 4081365"/>
              <a:gd name="connsiteX305" fmla="*/ 1354750 w 2078711"/>
              <a:gd name="connsiteY305" fmla="*/ 1720078 h 4081365"/>
              <a:gd name="connsiteX306" fmla="*/ 1366473 w 2078711"/>
              <a:gd name="connsiteY306" fmla="*/ 1673185 h 4081365"/>
              <a:gd name="connsiteX307" fmla="*/ 1372334 w 2078711"/>
              <a:gd name="connsiteY307" fmla="*/ 1638016 h 4081365"/>
              <a:gd name="connsiteX308" fmla="*/ 1384057 w 2078711"/>
              <a:gd name="connsiteY308" fmla="*/ 1579401 h 4081365"/>
              <a:gd name="connsiteX309" fmla="*/ 1389919 w 2078711"/>
              <a:gd name="connsiteY309" fmla="*/ 1538370 h 4081365"/>
              <a:gd name="connsiteX310" fmla="*/ 1395780 w 2078711"/>
              <a:gd name="connsiteY310" fmla="*/ 1520785 h 4081365"/>
              <a:gd name="connsiteX311" fmla="*/ 1401642 w 2078711"/>
              <a:gd name="connsiteY311" fmla="*/ 1497339 h 4081365"/>
              <a:gd name="connsiteX312" fmla="*/ 1413365 w 2078711"/>
              <a:gd name="connsiteY312" fmla="*/ 1450447 h 4081365"/>
              <a:gd name="connsiteX313" fmla="*/ 1419226 w 2078711"/>
              <a:gd name="connsiteY313" fmla="*/ 1391832 h 4081365"/>
              <a:gd name="connsiteX314" fmla="*/ 1436811 w 2078711"/>
              <a:gd name="connsiteY314" fmla="*/ 1298047 h 4081365"/>
              <a:gd name="connsiteX315" fmla="*/ 1448534 w 2078711"/>
              <a:gd name="connsiteY315" fmla="*/ 1233570 h 4081365"/>
              <a:gd name="connsiteX316" fmla="*/ 1460257 w 2078711"/>
              <a:gd name="connsiteY316" fmla="*/ 1198401 h 4081365"/>
              <a:gd name="connsiteX317" fmla="*/ 1471980 w 2078711"/>
              <a:gd name="connsiteY317" fmla="*/ 1098755 h 4081365"/>
              <a:gd name="connsiteX318" fmla="*/ 1483703 w 2078711"/>
              <a:gd name="connsiteY318" fmla="*/ 1063585 h 4081365"/>
              <a:gd name="connsiteX319" fmla="*/ 1489565 w 2078711"/>
              <a:gd name="connsiteY319" fmla="*/ 1010832 h 4081365"/>
              <a:gd name="connsiteX320" fmla="*/ 1501288 w 2078711"/>
              <a:gd name="connsiteY320" fmla="*/ 975662 h 4081365"/>
              <a:gd name="connsiteX321" fmla="*/ 1513011 w 2078711"/>
              <a:gd name="connsiteY321" fmla="*/ 917047 h 4081365"/>
              <a:gd name="connsiteX322" fmla="*/ 1518873 w 2078711"/>
              <a:gd name="connsiteY322" fmla="*/ 887739 h 4081365"/>
              <a:gd name="connsiteX323" fmla="*/ 1524734 w 2078711"/>
              <a:gd name="connsiteY323" fmla="*/ 823262 h 4081365"/>
              <a:gd name="connsiteX324" fmla="*/ 1530596 w 2078711"/>
              <a:gd name="connsiteY324" fmla="*/ 788093 h 4081365"/>
              <a:gd name="connsiteX325" fmla="*/ 1542319 w 2078711"/>
              <a:gd name="connsiteY325" fmla="*/ 706032 h 4081365"/>
              <a:gd name="connsiteX326" fmla="*/ 1548180 w 2078711"/>
              <a:gd name="connsiteY326" fmla="*/ 665001 h 4081365"/>
              <a:gd name="connsiteX327" fmla="*/ 1554042 w 2078711"/>
              <a:gd name="connsiteY327" fmla="*/ 647416 h 4081365"/>
              <a:gd name="connsiteX328" fmla="*/ 1559903 w 2078711"/>
              <a:gd name="connsiteY328" fmla="*/ 623970 h 4081365"/>
              <a:gd name="connsiteX329" fmla="*/ 1565765 w 2078711"/>
              <a:gd name="connsiteY329" fmla="*/ 541909 h 4081365"/>
              <a:gd name="connsiteX330" fmla="*/ 1571626 w 2078711"/>
              <a:gd name="connsiteY330" fmla="*/ 524324 h 4081365"/>
              <a:gd name="connsiteX331" fmla="*/ 1583350 w 2078711"/>
              <a:gd name="connsiteY331" fmla="*/ 430539 h 4081365"/>
              <a:gd name="connsiteX332" fmla="*/ 1577488 w 2078711"/>
              <a:gd name="connsiteY332" fmla="*/ 348478 h 4081365"/>
              <a:gd name="connsiteX333" fmla="*/ 1565765 w 2078711"/>
              <a:gd name="connsiteY333" fmla="*/ 301585 h 4081365"/>
              <a:gd name="connsiteX334" fmla="*/ 1559903 w 2078711"/>
              <a:gd name="connsiteY334" fmla="*/ 90570 h 4081365"/>
              <a:gd name="connsiteX335" fmla="*/ 1544022 w 2078711"/>
              <a:gd name="connsiteY335" fmla="*/ 93026 h 4081365"/>
              <a:gd name="connsiteX336" fmla="*/ 1505496 w 2078711"/>
              <a:gd name="connsiteY336" fmla="*/ 78798 h 4081365"/>
              <a:gd name="connsiteX337" fmla="*/ 1483752 w 2078711"/>
              <a:gd name="connsiteY337" fmla="*/ 53700 h 4081365"/>
              <a:gd name="connsiteX338" fmla="*/ 1471980 w 2078711"/>
              <a:gd name="connsiteY338" fmla="*/ 2647 h 4081365"/>
              <a:gd name="connsiteX0" fmla="*/ 1471980 w 2078711"/>
              <a:gd name="connsiteY0" fmla="*/ 2647 h 4081365"/>
              <a:gd name="connsiteX1" fmla="*/ 1466119 w 2078711"/>
              <a:gd name="connsiteY1" fmla="*/ 37816 h 4081365"/>
              <a:gd name="connsiteX2" fmla="*/ 1419226 w 2078711"/>
              <a:gd name="connsiteY2" fmla="*/ 78847 h 4081365"/>
              <a:gd name="connsiteX3" fmla="*/ 1401642 w 2078711"/>
              <a:gd name="connsiteY3" fmla="*/ 90570 h 4081365"/>
              <a:gd name="connsiteX4" fmla="*/ 1358957 w 2078711"/>
              <a:gd name="connsiteY4" fmla="*/ 97282 h 4081365"/>
              <a:gd name="connsiteX5" fmla="*/ 1343075 w 2078711"/>
              <a:gd name="connsiteY5" fmla="*/ 183552 h 4081365"/>
              <a:gd name="connsiteX6" fmla="*/ 1342224 w 2078711"/>
              <a:gd name="connsiteY6" fmla="*/ 206998 h 4081365"/>
              <a:gd name="connsiteX7" fmla="*/ 1343026 w 2078711"/>
              <a:gd name="connsiteY7" fmla="*/ 237109 h 4081365"/>
              <a:gd name="connsiteX8" fmla="*/ 1325442 w 2078711"/>
              <a:gd name="connsiteY8" fmla="*/ 295724 h 4081365"/>
              <a:gd name="connsiteX9" fmla="*/ 1319580 w 2078711"/>
              <a:gd name="connsiteY9" fmla="*/ 313309 h 4081365"/>
              <a:gd name="connsiteX10" fmla="*/ 1307857 w 2078711"/>
              <a:gd name="connsiteY10" fmla="*/ 330893 h 4081365"/>
              <a:gd name="connsiteX11" fmla="*/ 1290273 w 2078711"/>
              <a:gd name="connsiteY11" fmla="*/ 383647 h 4081365"/>
              <a:gd name="connsiteX12" fmla="*/ 1284411 w 2078711"/>
              <a:gd name="connsiteY12" fmla="*/ 401232 h 4081365"/>
              <a:gd name="connsiteX13" fmla="*/ 1278550 w 2078711"/>
              <a:gd name="connsiteY13" fmla="*/ 424678 h 4081365"/>
              <a:gd name="connsiteX14" fmla="*/ 1272688 w 2078711"/>
              <a:gd name="connsiteY14" fmla="*/ 577078 h 4081365"/>
              <a:gd name="connsiteX15" fmla="*/ 1249242 w 2078711"/>
              <a:gd name="connsiteY15" fmla="*/ 876016 h 4081365"/>
              <a:gd name="connsiteX16" fmla="*/ 1243380 w 2078711"/>
              <a:gd name="connsiteY16" fmla="*/ 893601 h 4081365"/>
              <a:gd name="connsiteX17" fmla="*/ 1237519 w 2078711"/>
              <a:gd name="connsiteY17" fmla="*/ 969801 h 4081365"/>
              <a:gd name="connsiteX18" fmla="*/ 1231657 w 2078711"/>
              <a:gd name="connsiteY18" fmla="*/ 999109 h 4081365"/>
              <a:gd name="connsiteX19" fmla="*/ 1225796 w 2078711"/>
              <a:gd name="connsiteY19" fmla="*/ 1040139 h 4081365"/>
              <a:gd name="connsiteX20" fmla="*/ 1214073 w 2078711"/>
              <a:gd name="connsiteY20" fmla="*/ 1110478 h 4081365"/>
              <a:gd name="connsiteX21" fmla="*/ 1208211 w 2078711"/>
              <a:gd name="connsiteY21" fmla="*/ 1133924 h 4081365"/>
              <a:gd name="connsiteX22" fmla="*/ 1196488 w 2078711"/>
              <a:gd name="connsiteY22" fmla="*/ 1169093 h 4081365"/>
              <a:gd name="connsiteX23" fmla="*/ 1161319 w 2078711"/>
              <a:gd name="connsiteY23" fmla="*/ 1339078 h 4081365"/>
              <a:gd name="connsiteX24" fmla="*/ 1149596 w 2078711"/>
              <a:gd name="connsiteY24" fmla="*/ 1456309 h 4081365"/>
              <a:gd name="connsiteX25" fmla="*/ 1143734 w 2078711"/>
              <a:gd name="connsiteY25" fmla="*/ 1485616 h 4081365"/>
              <a:gd name="connsiteX26" fmla="*/ 1137873 w 2078711"/>
              <a:gd name="connsiteY26" fmla="*/ 1526647 h 4081365"/>
              <a:gd name="connsiteX27" fmla="*/ 1126150 w 2078711"/>
              <a:gd name="connsiteY27" fmla="*/ 1561816 h 4081365"/>
              <a:gd name="connsiteX28" fmla="*/ 1120288 w 2078711"/>
              <a:gd name="connsiteY28" fmla="*/ 1591124 h 4081365"/>
              <a:gd name="connsiteX29" fmla="*/ 1108565 w 2078711"/>
              <a:gd name="connsiteY29" fmla="*/ 1626293 h 4081365"/>
              <a:gd name="connsiteX30" fmla="*/ 1096842 w 2078711"/>
              <a:gd name="connsiteY30" fmla="*/ 1679047 h 4081365"/>
              <a:gd name="connsiteX31" fmla="*/ 1085119 w 2078711"/>
              <a:gd name="connsiteY31" fmla="*/ 1696632 h 4081365"/>
              <a:gd name="connsiteX32" fmla="*/ 1073396 w 2078711"/>
              <a:gd name="connsiteY32" fmla="*/ 1749385 h 4081365"/>
              <a:gd name="connsiteX33" fmla="*/ 1061673 w 2078711"/>
              <a:gd name="connsiteY33" fmla="*/ 1784555 h 4081365"/>
              <a:gd name="connsiteX34" fmla="*/ 1038226 w 2078711"/>
              <a:gd name="connsiteY34" fmla="*/ 1843170 h 4081365"/>
              <a:gd name="connsiteX35" fmla="*/ 1032365 w 2078711"/>
              <a:gd name="connsiteY35" fmla="*/ 1860755 h 4081365"/>
              <a:gd name="connsiteX36" fmla="*/ 1026503 w 2078711"/>
              <a:gd name="connsiteY36" fmla="*/ 1913509 h 4081365"/>
              <a:gd name="connsiteX37" fmla="*/ 1020642 w 2078711"/>
              <a:gd name="connsiteY37" fmla="*/ 2054185 h 4081365"/>
              <a:gd name="connsiteX38" fmla="*/ 1014780 w 2078711"/>
              <a:gd name="connsiteY38" fmla="*/ 2077632 h 4081365"/>
              <a:gd name="connsiteX39" fmla="*/ 1008919 w 2078711"/>
              <a:gd name="connsiteY39" fmla="*/ 2106939 h 4081365"/>
              <a:gd name="connsiteX40" fmla="*/ 997196 w 2078711"/>
              <a:gd name="connsiteY40" fmla="*/ 2183139 h 4081365"/>
              <a:gd name="connsiteX41" fmla="*/ 985473 w 2078711"/>
              <a:gd name="connsiteY41" fmla="*/ 2218309 h 4081365"/>
              <a:gd name="connsiteX42" fmla="*/ 979611 w 2078711"/>
              <a:gd name="connsiteY42" fmla="*/ 2253478 h 4081365"/>
              <a:gd name="connsiteX43" fmla="*/ 956165 w 2078711"/>
              <a:gd name="connsiteY43" fmla="*/ 2294509 h 4081365"/>
              <a:gd name="connsiteX44" fmla="*/ 944442 w 2078711"/>
              <a:gd name="connsiteY44" fmla="*/ 2329678 h 4081365"/>
              <a:gd name="connsiteX45" fmla="*/ 938580 w 2078711"/>
              <a:gd name="connsiteY45" fmla="*/ 2347262 h 4081365"/>
              <a:gd name="connsiteX46" fmla="*/ 932719 w 2078711"/>
              <a:gd name="connsiteY46" fmla="*/ 2364847 h 4081365"/>
              <a:gd name="connsiteX47" fmla="*/ 909273 w 2078711"/>
              <a:gd name="connsiteY47" fmla="*/ 2405878 h 4081365"/>
              <a:gd name="connsiteX48" fmla="*/ 897550 w 2078711"/>
              <a:gd name="connsiteY48" fmla="*/ 2423462 h 4081365"/>
              <a:gd name="connsiteX49" fmla="*/ 891688 w 2078711"/>
              <a:gd name="connsiteY49" fmla="*/ 2441047 h 4081365"/>
              <a:gd name="connsiteX50" fmla="*/ 868242 w 2078711"/>
              <a:gd name="connsiteY50" fmla="*/ 2476216 h 4081365"/>
              <a:gd name="connsiteX51" fmla="*/ 844796 w 2078711"/>
              <a:gd name="connsiteY51" fmla="*/ 2523109 h 4081365"/>
              <a:gd name="connsiteX52" fmla="*/ 827211 w 2078711"/>
              <a:gd name="connsiteY52" fmla="*/ 2564139 h 4081365"/>
              <a:gd name="connsiteX53" fmla="*/ 821350 w 2078711"/>
              <a:gd name="connsiteY53" fmla="*/ 2581724 h 4081365"/>
              <a:gd name="connsiteX54" fmla="*/ 809626 w 2078711"/>
              <a:gd name="connsiteY54" fmla="*/ 2593447 h 4081365"/>
              <a:gd name="connsiteX55" fmla="*/ 797903 w 2078711"/>
              <a:gd name="connsiteY55" fmla="*/ 2611032 h 4081365"/>
              <a:gd name="connsiteX56" fmla="*/ 774457 w 2078711"/>
              <a:gd name="connsiteY56" fmla="*/ 2640339 h 4081365"/>
              <a:gd name="connsiteX57" fmla="*/ 756873 w 2078711"/>
              <a:gd name="connsiteY57" fmla="*/ 2681370 h 4081365"/>
              <a:gd name="connsiteX58" fmla="*/ 721703 w 2078711"/>
              <a:gd name="connsiteY58" fmla="*/ 2704816 h 4081365"/>
              <a:gd name="connsiteX59" fmla="*/ 704119 w 2078711"/>
              <a:gd name="connsiteY59" fmla="*/ 2716539 h 4081365"/>
              <a:gd name="connsiteX60" fmla="*/ 686534 w 2078711"/>
              <a:gd name="connsiteY60" fmla="*/ 2728262 h 4081365"/>
              <a:gd name="connsiteX61" fmla="*/ 668950 w 2078711"/>
              <a:gd name="connsiteY61" fmla="*/ 2734124 h 4081365"/>
              <a:gd name="connsiteX62" fmla="*/ 633780 w 2078711"/>
              <a:gd name="connsiteY62" fmla="*/ 2751709 h 4081365"/>
              <a:gd name="connsiteX63" fmla="*/ 581026 w 2078711"/>
              <a:gd name="connsiteY63" fmla="*/ 2757570 h 4081365"/>
              <a:gd name="connsiteX64" fmla="*/ 534134 w 2078711"/>
              <a:gd name="connsiteY64" fmla="*/ 2763432 h 4081365"/>
              <a:gd name="connsiteX65" fmla="*/ 493103 w 2078711"/>
              <a:gd name="connsiteY65" fmla="*/ 2775155 h 4081365"/>
              <a:gd name="connsiteX66" fmla="*/ 475519 w 2078711"/>
              <a:gd name="connsiteY66" fmla="*/ 2781016 h 4081365"/>
              <a:gd name="connsiteX67" fmla="*/ 416903 w 2078711"/>
              <a:gd name="connsiteY67" fmla="*/ 2786878 h 4081365"/>
              <a:gd name="connsiteX68" fmla="*/ 317257 w 2078711"/>
              <a:gd name="connsiteY68" fmla="*/ 2781016 h 4081365"/>
              <a:gd name="connsiteX69" fmla="*/ 282088 w 2078711"/>
              <a:gd name="connsiteY69" fmla="*/ 2769293 h 4081365"/>
              <a:gd name="connsiteX70" fmla="*/ 258642 w 2078711"/>
              <a:gd name="connsiteY70" fmla="*/ 2763432 h 4081365"/>
              <a:gd name="connsiteX71" fmla="*/ 241057 w 2078711"/>
              <a:gd name="connsiteY71" fmla="*/ 2751709 h 4081365"/>
              <a:gd name="connsiteX72" fmla="*/ 217611 w 2078711"/>
              <a:gd name="connsiteY72" fmla="*/ 2745847 h 4081365"/>
              <a:gd name="connsiteX73" fmla="*/ 200026 w 2078711"/>
              <a:gd name="connsiteY73" fmla="*/ 2739985 h 4081365"/>
              <a:gd name="connsiteX74" fmla="*/ 205888 w 2078711"/>
              <a:gd name="connsiteY74" fmla="*/ 2763432 h 4081365"/>
              <a:gd name="connsiteX75" fmla="*/ 211750 w 2078711"/>
              <a:gd name="connsiteY75" fmla="*/ 2781016 h 4081365"/>
              <a:gd name="connsiteX76" fmla="*/ 205888 w 2078711"/>
              <a:gd name="connsiteY76" fmla="*/ 2845493 h 4081365"/>
              <a:gd name="connsiteX77" fmla="*/ 176580 w 2078711"/>
              <a:gd name="connsiteY77" fmla="*/ 2874801 h 4081365"/>
              <a:gd name="connsiteX78" fmla="*/ 141411 w 2078711"/>
              <a:gd name="connsiteY78" fmla="*/ 2886524 h 4081365"/>
              <a:gd name="connsiteX79" fmla="*/ 106242 w 2078711"/>
              <a:gd name="connsiteY79" fmla="*/ 2898247 h 4081365"/>
              <a:gd name="connsiteX80" fmla="*/ 88657 w 2078711"/>
              <a:gd name="connsiteY80" fmla="*/ 2904109 h 4081365"/>
              <a:gd name="connsiteX81" fmla="*/ 71073 w 2078711"/>
              <a:gd name="connsiteY81" fmla="*/ 2915832 h 4081365"/>
              <a:gd name="connsiteX82" fmla="*/ 112103 w 2078711"/>
              <a:gd name="connsiteY82" fmla="*/ 2927555 h 4081365"/>
              <a:gd name="connsiteX83" fmla="*/ 205888 w 2078711"/>
              <a:gd name="connsiteY83" fmla="*/ 2939278 h 4081365"/>
              <a:gd name="connsiteX84" fmla="*/ 235196 w 2078711"/>
              <a:gd name="connsiteY84" fmla="*/ 2945139 h 4081365"/>
              <a:gd name="connsiteX85" fmla="*/ 463796 w 2078711"/>
              <a:gd name="connsiteY85" fmla="*/ 2956862 h 4081365"/>
              <a:gd name="connsiteX86" fmla="*/ 498965 w 2078711"/>
              <a:gd name="connsiteY86" fmla="*/ 2962724 h 4081365"/>
              <a:gd name="connsiteX87" fmla="*/ 610334 w 2078711"/>
              <a:gd name="connsiteY87" fmla="*/ 2951001 h 4081365"/>
              <a:gd name="connsiteX88" fmla="*/ 598611 w 2078711"/>
              <a:gd name="connsiteY88" fmla="*/ 2974447 h 4081365"/>
              <a:gd name="connsiteX89" fmla="*/ 586888 w 2078711"/>
              <a:gd name="connsiteY89" fmla="*/ 2992032 h 4081365"/>
              <a:gd name="connsiteX90" fmla="*/ 569303 w 2078711"/>
              <a:gd name="connsiteY90" fmla="*/ 3027201 h 4081365"/>
              <a:gd name="connsiteX91" fmla="*/ 557580 w 2078711"/>
              <a:gd name="connsiteY91" fmla="*/ 3062370 h 4081365"/>
              <a:gd name="connsiteX92" fmla="*/ 551719 w 2078711"/>
              <a:gd name="connsiteY92" fmla="*/ 3079955 h 4081365"/>
              <a:gd name="connsiteX93" fmla="*/ 539996 w 2078711"/>
              <a:gd name="connsiteY93" fmla="*/ 3097539 h 4081365"/>
              <a:gd name="connsiteX94" fmla="*/ 516550 w 2078711"/>
              <a:gd name="connsiteY94" fmla="*/ 3132709 h 4081365"/>
              <a:gd name="connsiteX95" fmla="*/ 510688 w 2078711"/>
              <a:gd name="connsiteY95" fmla="*/ 3156155 h 4081365"/>
              <a:gd name="connsiteX96" fmla="*/ 481380 w 2078711"/>
              <a:gd name="connsiteY96" fmla="*/ 3191324 h 4081365"/>
              <a:gd name="connsiteX97" fmla="*/ 457934 w 2078711"/>
              <a:gd name="connsiteY97" fmla="*/ 3226493 h 4081365"/>
              <a:gd name="connsiteX98" fmla="*/ 446211 w 2078711"/>
              <a:gd name="connsiteY98" fmla="*/ 3244078 h 4081365"/>
              <a:gd name="connsiteX99" fmla="*/ 393457 w 2078711"/>
              <a:gd name="connsiteY99" fmla="*/ 3290970 h 4081365"/>
              <a:gd name="connsiteX100" fmla="*/ 375873 w 2078711"/>
              <a:gd name="connsiteY100" fmla="*/ 3296832 h 4081365"/>
              <a:gd name="connsiteX101" fmla="*/ 352426 w 2078711"/>
              <a:gd name="connsiteY101" fmla="*/ 3314416 h 4081365"/>
              <a:gd name="connsiteX102" fmla="*/ 334842 w 2078711"/>
              <a:gd name="connsiteY102" fmla="*/ 3326139 h 4081365"/>
              <a:gd name="connsiteX103" fmla="*/ 305534 w 2078711"/>
              <a:gd name="connsiteY103" fmla="*/ 3355447 h 4081365"/>
              <a:gd name="connsiteX104" fmla="*/ 299673 w 2078711"/>
              <a:gd name="connsiteY104" fmla="*/ 3373032 h 4081365"/>
              <a:gd name="connsiteX105" fmla="*/ 311396 w 2078711"/>
              <a:gd name="connsiteY105" fmla="*/ 3390616 h 4081365"/>
              <a:gd name="connsiteX106" fmla="*/ 340703 w 2078711"/>
              <a:gd name="connsiteY106" fmla="*/ 3431647 h 4081365"/>
              <a:gd name="connsiteX107" fmla="*/ 317257 w 2078711"/>
              <a:gd name="connsiteY107" fmla="*/ 3466816 h 4081365"/>
              <a:gd name="connsiteX108" fmla="*/ 293811 w 2078711"/>
              <a:gd name="connsiteY108" fmla="*/ 3501985 h 4081365"/>
              <a:gd name="connsiteX109" fmla="*/ 276226 w 2078711"/>
              <a:gd name="connsiteY109" fmla="*/ 3531293 h 4081365"/>
              <a:gd name="connsiteX110" fmla="*/ 270365 w 2078711"/>
              <a:gd name="connsiteY110" fmla="*/ 3548878 h 4081365"/>
              <a:gd name="connsiteX111" fmla="*/ 246919 w 2078711"/>
              <a:gd name="connsiteY111" fmla="*/ 3584047 h 4081365"/>
              <a:gd name="connsiteX112" fmla="*/ 241057 w 2078711"/>
              <a:gd name="connsiteY112" fmla="*/ 3601632 h 4081365"/>
              <a:gd name="connsiteX113" fmla="*/ 223473 w 2078711"/>
              <a:gd name="connsiteY113" fmla="*/ 3619216 h 4081365"/>
              <a:gd name="connsiteX114" fmla="*/ 217611 w 2078711"/>
              <a:gd name="connsiteY114" fmla="*/ 3636801 h 4081365"/>
              <a:gd name="connsiteX115" fmla="*/ 205888 w 2078711"/>
              <a:gd name="connsiteY115" fmla="*/ 3654385 h 4081365"/>
              <a:gd name="connsiteX116" fmla="*/ 200026 w 2078711"/>
              <a:gd name="connsiteY116" fmla="*/ 3677832 h 4081365"/>
              <a:gd name="connsiteX117" fmla="*/ 164857 w 2078711"/>
              <a:gd name="connsiteY117" fmla="*/ 3713001 h 4081365"/>
              <a:gd name="connsiteX118" fmla="*/ 141411 w 2078711"/>
              <a:gd name="connsiteY118" fmla="*/ 3742309 h 4081365"/>
              <a:gd name="connsiteX119" fmla="*/ 82796 w 2078711"/>
              <a:gd name="connsiteY119" fmla="*/ 3759893 h 4081365"/>
              <a:gd name="connsiteX120" fmla="*/ 59350 w 2078711"/>
              <a:gd name="connsiteY120" fmla="*/ 3771616 h 4081365"/>
              <a:gd name="connsiteX121" fmla="*/ 24180 w 2078711"/>
              <a:gd name="connsiteY121" fmla="*/ 3783339 h 4081365"/>
              <a:gd name="connsiteX122" fmla="*/ 6596 w 2078711"/>
              <a:gd name="connsiteY122" fmla="*/ 3795062 h 4081365"/>
              <a:gd name="connsiteX123" fmla="*/ 123826 w 2078711"/>
              <a:gd name="connsiteY123" fmla="*/ 3795062 h 4081365"/>
              <a:gd name="connsiteX124" fmla="*/ 147273 w 2078711"/>
              <a:gd name="connsiteY124" fmla="*/ 3789201 h 4081365"/>
              <a:gd name="connsiteX125" fmla="*/ 182442 w 2078711"/>
              <a:gd name="connsiteY125" fmla="*/ 3777478 h 4081365"/>
              <a:gd name="connsiteX126" fmla="*/ 164857 w 2078711"/>
              <a:gd name="connsiteY126" fmla="*/ 3789201 h 4081365"/>
              <a:gd name="connsiteX127" fmla="*/ 141411 w 2078711"/>
              <a:gd name="connsiteY127" fmla="*/ 3824370 h 4081365"/>
              <a:gd name="connsiteX128" fmla="*/ 129688 w 2078711"/>
              <a:gd name="connsiteY128" fmla="*/ 3841955 h 4081365"/>
              <a:gd name="connsiteX129" fmla="*/ 117965 w 2078711"/>
              <a:gd name="connsiteY129" fmla="*/ 3865401 h 4081365"/>
              <a:gd name="connsiteX130" fmla="*/ 106242 w 2078711"/>
              <a:gd name="connsiteY130" fmla="*/ 3882985 h 4081365"/>
              <a:gd name="connsiteX131" fmla="*/ 76934 w 2078711"/>
              <a:gd name="connsiteY131" fmla="*/ 3935739 h 4081365"/>
              <a:gd name="connsiteX132" fmla="*/ 53488 w 2078711"/>
              <a:gd name="connsiteY132" fmla="*/ 3970909 h 4081365"/>
              <a:gd name="connsiteX133" fmla="*/ 30042 w 2078711"/>
              <a:gd name="connsiteY133" fmla="*/ 4006078 h 4081365"/>
              <a:gd name="connsiteX134" fmla="*/ 18319 w 2078711"/>
              <a:gd name="connsiteY134" fmla="*/ 4023662 h 4081365"/>
              <a:gd name="connsiteX135" fmla="*/ 71073 w 2078711"/>
              <a:gd name="connsiteY135" fmla="*/ 3982632 h 4081365"/>
              <a:gd name="connsiteX136" fmla="*/ 88657 w 2078711"/>
              <a:gd name="connsiteY136" fmla="*/ 3970909 h 4081365"/>
              <a:gd name="connsiteX137" fmla="*/ 82796 w 2078711"/>
              <a:gd name="connsiteY137" fmla="*/ 3994355 h 4081365"/>
              <a:gd name="connsiteX138" fmla="*/ 76934 w 2078711"/>
              <a:gd name="connsiteY138" fmla="*/ 4011939 h 4081365"/>
              <a:gd name="connsiteX139" fmla="*/ 71073 w 2078711"/>
              <a:gd name="connsiteY139" fmla="*/ 4041247 h 4081365"/>
              <a:gd name="connsiteX140" fmla="*/ 76934 w 2078711"/>
              <a:gd name="connsiteY140" fmla="*/ 4070555 h 4081365"/>
              <a:gd name="connsiteX141" fmla="*/ 112103 w 2078711"/>
              <a:gd name="connsiteY141" fmla="*/ 4047109 h 4081365"/>
              <a:gd name="connsiteX142" fmla="*/ 123826 w 2078711"/>
              <a:gd name="connsiteY142" fmla="*/ 4035385 h 4081365"/>
              <a:gd name="connsiteX143" fmla="*/ 147273 w 2078711"/>
              <a:gd name="connsiteY143" fmla="*/ 4023662 h 4081365"/>
              <a:gd name="connsiteX144" fmla="*/ 182442 w 2078711"/>
              <a:gd name="connsiteY144" fmla="*/ 4000216 h 4081365"/>
              <a:gd name="connsiteX145" fmla="*/ 194165 w 2078711"/>
              <a:gd name="connsiteY145" fmla="*/ 3982632 h 4081365"/>
              <a:gd name="connsiteX146" fmla="*/ 211750 w 2078711"/>
              <a:gd name="connsiteY146" fmla="*/ 3965047 h 4081365"/>
              <a:gd name="connsiteX147" fmla="*/ 241057 w 2078711"/>
              <a:gd name="connsiteY147" fmla="*/ 3912293 h 4081365"/>
              <a:gd name="connsiteX148" fmla="*/ 258642 w 2078711"/>
              <a:gd name="connsiteY148" fmla="*/ 3894709 h 4081365"/>
              <a:gd name="connsiteX149" fmla="*/ 282088 w 2078711"/>
              <a:gd name="connsiteY149" fmla="*/ 3859539 h 4081365"/>
              <a:gd name="connsiteX150" fmla="*/ 305534 w 2078711"/>
              <a:gd name="connsiteY150" fmla="*/ 3824370 h 4081365"/>
              <a:gd name="connsiteX151" fmla="*/ 328980 w 2078711"/>
              <a:gd name="connsiteY151" fmla="*/ 3789201 h 4081365"/>
              <a:gd name="connsiteX152" fmla="*/ 346565 w 2078711"/>
              <a:gd name="connsiteY152" fmla="*/ 3771616 h 4081365"/>
              <a:gd name="connsiteX153" fmla="*/ 358288 w 2078711"/>
              <a:gd name="connsiteY153" fmla="*/ 3736447 h 4081365"/>
              <a:gd name="connsiteX154" fmla="*/ 375873 w 2078711"/>
              <a:gd name="connsiteY154" fmla="*/ 3718862 h 4081365"/>
              <a:gd name="connsiteX155" fmla="*/ 399319 w 2078711"/>
              <a:gd name="connsiteY155" fmla="*/ 3683693 h 4081365"/>
              <a:gd name="connsiteX156" fmla="*/ 416903 w 2078711"/>
              <a:gd name="connsiteY156" fmla="*/ 3666109 h 4081365"/>
              <a:gd name="connsiteX157" fmla="*/ 440350 w 2078711"/>
              <a:gd name="connsiteY157" fmla="*/ 3630939 h 4081365"/>
              <a:gd name="connsiteX158" fmla="*/ 452073 w 2078711"/>
              <a:gd name="connsiteY158" fmla="*/ 3613355 h 4081365"/>
              <a:gd name="connsiteX159" fmla="*/ 463796 w 2078711"/>
              <a:gd name="connsiteY159" fmla="*/ 3595770 h 4081365"/>
              <a:gd name="connsiteX160" fmla="*/ 481380 w 2078711"/>
              <a:gd name="connsiteY160" fmla="*/ 3584047 h 4081365"/>
              <a:gd name="connsiteX161" fmla="*/ 510688 w 2078711"/>
              <a:gd name="connsiteY161" fmla="*/ 3531293 h 4081365"/>
              <a:gd name="connsiteX162" fmla="*/ 522411 w 2078711"/>
              <a:gd name="connsiteY162" fmla="*/ 3513709 h 4081365"/>
              <a:gd name="connsiteX163" fmla="*/ 545857 w 2078711"/>
              <a:gd name="connsiteY163" fmla="*/ 3484401 h 4081365"/>
              <a:gd name="connsiteX164" fmla="*/ 551719 w 2078711"/>
              <a:gd name="connsiteY164" fmla="*/ 3466816 h 4081365"/>
              <a:gd name="connsiteX165" fmla="*/ 563442 w 2078711"/>
              <a:gd name="connsiteY165" fmla="*/ 3449232 h 4081365"/>
              <a:gd name="connsiteX166" fmla="*/ 575165 w 2078711"/>
              <a:gd name="connsiteY166" fmla="*/ 3425785 h 4081365"/>
              <a:gd name="connsiteX167" fmla="*/ 598611 w 2078711"/>
              <a:gd name="connsiteY167" fmla="*/ 3390616 h 4081365"/>
              <a:gd name="connsiteX168" fmla="*/ 604473 w 2078711"/>
              <a:gd name="connsiteY168" fmla="*/ 3373032 h 4081365"/>
              <a:gd name="connsiteX169" fmla="*/ 627919 w 2078711"/>
              <a:gd name="connsiteY169" fmla="*/ 3337862 h 4081365"/>
              <a:gd name="connsiteX170" fmla="*/ 639642 w 2078711"/>
              <a:gd name="connsiteY170" fmla="*/ 3320278 h 4081365"/>
              <a:gd name="connsiteX171" fmla="*/ 668950 w 2078711"/>
              <a:gd name="connsiteY171" fmla="*/ 3285109 h 4081365"/>
              <a:gd name="connsiteX172" fmla="*/ 674811 w 2078711"/>
              <a:gd name="connsiteY172" fmla="*/ 3267524 h 4081365"/>
              <a:gd name="connsiteX173" fmla="*/ 698257 w 2078711"/>
              <a:gd name="connsiteY173" fmla="*/ 3232355 h 4081365"/>
              <a:gd name="connsiteX174" fmla="*/ 715842 w 2078711"/>
              <a:gd name="connsiteY174" fmla="*/ 3197185 h 4081365"/>
              <a:gd name="connsiteX175" fmla="*/ 739288 w 2078711"/>
              <a:gd name="connsiteY175" fmla="*/ 3162016 h 4081365"/>
              <a:gd name="connsiteX176" fmla="*/ 745150 w 2078711"/>
              <a:gd name="connsiteY176" fmla="*/ 3144432 h 4081365"/>
              <a:gd name="connsiteX177" fmla="*/ 756873 w 2078711"/>
              <a:gd name="connsiteY177" fmla="*/ 3120985 h 4081365"/>
              <a:gd name="connsiteX178" fmla="*/ 780319 w 2078711"/>
              <a:gd name="connsiteY178" fmla="*/ 3085816 h 4081365"/>
              <a:gd name="connsiteX179" fmla="*/ 803765 w 2078711"/>
              <a:gd name="connsiteY179" fmla="*/ 3044785 h 4081365"/>
              <a:gd name="connsiteX180" fmla="*/ 815488 w 2078711"/>
              <a:gd name="connsiteY180" fmla="*/ 3009616 h 4081365"/>
              <a:gd name="connsiteX181" fmla="*/ 821350 w 2078711"/>
              <a:gd name="connsiteY181" fmla="*/ 2986170 h 4081365"/>
              <a:gd name="connsiteX182" fmla="*/ 838934 w 2078711"/>
              <a:gd name="connsiteY182" fmla="*/ 2968585 h 4081365"/>
              <a:gd name="connsiteX183" fmla="*/ 844796 w 2078711"/>
              <a:gd name="connsiteY183" fmla="*/ 2951001 h 4081365"/>
              <a:gd name="connsiteX184" fmla="*/ 874103 w 2078711"/>
              <a:gd name="connsiteY184" fmla="*/ 2915832 h 4081365"/>
              <a:gd name="connsiteX185" fmla="*/ 891688 w 2078711"/>
              <a:gd name="connsiteY185" fmla="*/ 2904109 h 4081365"/>
              <a:gd name="connsiteX186" fmla="*/ 915134 w 2078711"/>
              <a:gd name="connsiteY186" fmla="*/ 2898247 h 4081365"/>
              <a:gd name="connsiteX187" fmla="*/ 950303 w 2078711"/>
              <a:gd name="connsiteY187" fmla="*/ 2915832 h 4081365"/>
              <a:gd name="connsiteX188" fmla="*/ 985473 w 2078711"/>
              <a:gd name="connsiteY188" fmla="*/ 2968585 h 4081365"/>
              <a:gd name="connsiteX189" fmla="*/ 997196 w 2078711"/>
              <a:gd name="connsiteY189" fmla="*/ 2986170 h 4081365"/>
              <a:gd name="connsiteX190" fmla="*/ 1014780 w 2078711"/>
              <a:gd name="connsiteY190" fmla="*/ 2992032 h 4081365"/>
              <a:gd name="connsiteX191" fmla="*/ 1044088 w 2078711"/>
              <a:gd name="connsiteY191" fmla="*/ 3021339 h 4081365"/>
              <a:gd name="connsiteX192" fmla="*/ 1079257 w 2078711"/>
              <a:gd name="connsiteY192" fmla="*/ 3056509 h 4081365"/>
              <a:gd name="connsiteX193" fmla="*/ 1096842 w 2078711"/>
              <a:gd name="connsiteY193" fmla="*/ 3079955 h 4081365"/>
              <a:gd name="connsiteX194" fmla="*/ 1126150 w 2078711"/>
              <a:gd name="connsiteY194" fmla="*/ 3109262 h 4081365"/>
              <a:gd name="connsiteX195" fmla="*/ 1173042 w 2078711"/>
              <a:gd name="connsiteY195" fmla="*/ 3162016 h 4081365"/>
              <a:gd name="connsiteX196" fmla="*/ 1196488 w 2078711"/>
              <a:gd name="connsiteY196" fmla="*/ 3185462 h 4081365"/>
              <a:gd name="connsiteX197" fmla="*/ 1249242 w 2078711"/>
              <a:gd name="connsiteY197" fmla="*/ 3220632 h 4081365"/>
              <a:gd name="connsiteX198" fmla="*/ 1266826 w 2078711"/>
              <a:gd name="connsiteY198" fmla="*/ 3232355 h 4081365"/>
              <a:gd name="connsiteX199" fmla="*/ 1313719 w 2078711"/>
              <a:gd name="connsiteY199" fmla="*/ 3279247 h 4081365"/>
              <a:gd name="connsiteX200" fmla="*/ 1348888 w 2078711"/>
              <a:gd name="connsiteY200" fmla="*/ 3308555 h 4081365"/>
              <a:gd name="connsiteX201" fmla="*/ 1366473 w 2078711"/>
              <a:gd name="connsiteY201" fmla="*/ 3314416 h 4081365"/>
              <a:gd name="connsiteX202" fmla="*/ 1378196 w 2078711"/>
              <a:gd name="connsiteY202" fmla="*/ 3332001 h 4081365"/>
              <a:gd name="connsiteX203" fmla="*/ 1413365 w 2078711"/>
              <a:gd name="connsiteY203" fmla="*/ 3355447 h 4081365"/>
              <a:gd name="connsiteX204" fmla="*/ 1430950 w 2078711"/>
              <a:gd name="connsiteY204" fmla="*/ 3367170 h 4081365"/>
              <a:gd name="connsiteX205" fmla="*/ 1466119 w 2078711"/>
              <a:gd name="connsiteY205" fmla="*/ 3396478 h 4081365"/>
              <a:gd name="connsiteX206" fmla="*/ 1483703 w 2078711"/>
              <a:gd name="connsiteY206" fmla="*/ 3419924 h 4081365"/>
              <a:gd name="connsiteX207" fmla="*/ 1501288 w 2078711"/>
              <a:gd name="connsiteY207" fmla="*/ 3425785 h 4081365"/>
              <a:gd name="connsiteX208" fmla="*/ 1518873 w 2078711"/>
              <a:gd name="connsiteY208" fmla="*/ 3437509 h 4081365"/>
              <a:gd name="connsiteX209" fmla="*/ 1548180 w 2078711"/>
              <a:gd name="connsiteY209" fmla="*/ 3472678 h 4081365"/>
              <a:gd name="connsiteX210" fmla="*/ 1565765 w 2078711"/>
              <a:gd name="connsiteY210" fmla="*/ 3484401 h 4081365"/>
              <a:gd name="connsiteX211" fmla="*/ 1595073 w 2078711"/>
              <a:gd name="connsiteY211" fmla="*/ 3513709 h 4081365"/>
              <a:gd name="connsiteX212" fmla="*/ 1612657 w 2078711"/>
              <a:gd name="connsiteY212" fmla="*/ 3525432 h 4081365"/>
              <a:gd name="connsiteX213" fmla="*/ 1630242 w 2078711"/>
              <a:gd name="connsiteY213" fmla="*/ 3543016 h 4081365"/>
              <a:gd name="connsiteX214" fmla="*/ 1665411 w 2078711"/>
              <a:gd name="connsiteY214" fmla="*/ 3566462 h 4081365"/>
              <a:gd name="connsiteX215" fmla="*/ 1682996 w 2078711"/>
              <a:gd name="connsiteY215" fmla="*/ 3578185 h 4081365"/>
              <a:gd name="connsiteX216" fmla="*/ 1712303 w 2078711"/>
              <a:gd name="connsiteY216" fmla="*/ 3595770 h 4081365"/>
              <a:gd name="connsiteX217" fmla="*/ 1747473 w 2078711"/>
              <a:gd name="connsiteY217" fmla="*/ 3619216 h 4081365"/>
              <a:gd name="connsiteX218" fmla="*/ 1765057 w 2078711"/>
              <a:gd name="connsiteY218" fmla="*/ 3630939 h 4081365"/>
              <a:gd name="connsiteX219" fmla="*/ 1782642 w 2078711"/>
              <a:gd name="connsiteY219" fmla="*/ 3636801 h 4081365"/>
              <a:gd name="connsiteX220" fmla="*/ 1823673 w 2078711"/>
              <a:gd name="connsiteY220" fmla="*/ 3654385 h 4081365"/>
              <a:gd name="connsiteX221" fmla="*/ 1852980 w 2078711"/>
              <a:gd name="connsiteY221" fmla="*/ 3671970 h 4081365"/>
              <a:gd name="connsiteX222" fmla="*/ 1894011 w 2078711"/>
              <a:gd name="connsiteY222" fmla="*/ 3695416 h 4081365"/>
              <a:gd name="connsiteX223" fmla="*/ 1911596 w 2078711"/>
              <a:gd name="connsiteY223" fmla="*/ 3701278 h 4081365"/>
              <a:gd name="connsiteX224" fmla="*/ 1946765 w 2078711"/>
              <a:gd name="connsiteY224" fmla="*/ 3724724 h 4081365"/>
              <a:gd name="connsiteX225" fmla="*/ 1987796 w 2078711"/>
              <a:gd name="connsiteY225" fmla="*/ 3736447 h 4081365"/>
              <a:gd name="connsiteX226" fmla="*/ 2022965 w 2078711"/>
              <a:gd name="connsiteY226" fmla="*/ 3765755 h 4081365"/>
              <a:gd name="connsiteX227" fmla="*/ 2017103 w 2078711"/>
              <a:gd name="connsiteY227" fmla="*/ 3748170 h 4081365"/>
              <a:gd name="connsiteX228" fmla="*/ 2011242 w 2078711"/>
              <a:gd name="connsiteY228" fmla="*/ 3724724 h 4081365"/>
              <a:gd name="connsiteX229" fmla="*/ 1993657 w 2078711"/>
              <a:gd name="connsiteY229" fmla="*/ 3707139 h 4081365"/>
              <a:gd name="connsiteX230" fmla="*/ 2011242 w 2078711"/>
              <a:gd name="connsiteY230" fmla="*/ 3713001 h 4081365"/>
              <a:gd name="connsiteX231" fmla="*/ 2034688 w 2078711"/>
              <a:gd name="connsiteY231" fmla="*/ 3718862 h 4081365"/>
              <a:gd name="connsiteX232" fmla="*/ 2052273 w 2078711"/>
              <a:gd name="connsiteY232" fmla="*/ 3724724 h 4081365"/>
              <a:gd name="connsiteX233" fmla="*/ 2034688 w 2078711"/>
              <a:gd name="connsiteY233" fmla="*/ 3713001 h 4081365"/>
              <a:gd name="connsiteX234" fmla="*/ 2017103 w 2078711"/>
              <a:gd name="connsiteY234" fmla="*/ 3695416 h 4081365"/>
              <a:gd name="connsiteX235" fmla="*/ 2058134 w 2078711"/>
              <a:gd name="connsiteY235" fmla="*/ 3689555 h 4081365"/>
              <a:gd name="connsiteX236" fmla="*/ 2075719 w 2078711"/>
              <a:gd name="connsiteY236" fmla="*/ 3683693 h 4081365"/>
              <a:gd name="connsiteX237" fmla="*/ 2069857 w 2078711"/>
              <a:gd name="connsiteY237" fmla="*/ 3660247 h 4081365"/>
              <a:gd name="connsiteX238" fmla="*/ 2046411 w 2078711"/>
              <a:gd name="connsiteY238" fmla="*/ 3625078 h 4081365"/>
              <a:gd name="connsiteX239" fmla="*/ 2034688 w 2078711"/>
              <a:gd name="connsiteY239" fmla="*/ 3607493 h 4081365"/>
              <a:gd name="connsiteX240" fmla="*/ 2017103 w 2078711"/>
              <a:gd name="connsiteY240" fmla="*/ 3601632 h 4081365"/>
              <a:gd name="connsiteX241" fmla="*/ 1999519 w 2078711"/>
              <a:gd name="connsiteY241" fmla="*/ 3589909 h 4081365"/>
              <a:gd name="connsiteX242" fmla="*/ 1981934 w 2078711"/>
              <a:gd name="connsiteY242" fmla="*/ 3584047 h 4081365"/>
              <a:gd name="connsiteX243" fmla="*/ 1952626 w 2078711"/>
              <a:gd name="connsiteY243" fmla="*/ 3554739 h 4081365"/>
              <a:gd name="connsiteX244" fmla="*/ 1935042 w 2078711"/>
              <a:gd name="connsiteY244" fmla="*/ 3543016 h 4081365"/>
              <a:gd name="connsiteX245" fmla="*/ 1917457 w 2078711"/>
              <a:gd name="connsiteY245" fmla="*/ 3525432 h 4081365"/>
              <a:gd name="connsiteX246" fmla="*/ 1899873 w 2078711"/>
              <a:gd name="connsiteY246" fmla="*/ 3519570 h 4081365"/>
              <a:gd name="connsiteX247" fmla="*/ 1864703 w 2078711"/>
              <a:gd name="connsiteY247" fmla="*/ 3496124 h 4081365"/>
              <a:gd name="connsiteX248" fmla="*/ 1864703 w 2078711"/>
              <a:gd name="connsiteY248" fmla="*/ 3496124 h 4081365"/>
              <a:gd name="connsiteX249" fmla="*/ 1847119 w 2078711"/>
              <a:gd name="connsiteY249" fmla="*/ 3478539 h 4081365"/>
              <a:gd name="connsiteX250" fmla="*/ 1811950 w 2078711"/>
              <a:gd name="connsiteY250" fmla="*/ 3455093 h 4081365"/>
              <a:gd name="connsiteX251" fmla="*/ 1782642 w 2078711"/>
              <a:gd name="connsiteY251" fmla="*/ 3431647 h 4081365"/>
              <a:gd name="connsiteX252" fmla="*/ 1753334 w 2078711"/>
              <a:gd name="connsiteY252" fmla="*/ 3408201 h 4081365"/>
              <a:gd name="connsiteX253" fmla="*/ 1741611 w 2078711"/>
              <a:gd name="connsiteY253" fmla="*/ 3390616 h 4081365"/>
              <a:gd name="connsiteX254" fmla="*/ 1677134 w 2078711"/>
              <a:gd name="connsiteY254" fmla="*/ 3355447 h 4081365"/>
              <a:gd name="connsiteX255" fmla="*/ 1647826 w 2078711"/>
              <a:gd name="connsiteY255" fmla="*/ 3332001 h 4081365"/>
              <a:gd name="connsiteX256" fmla="*/ 1630242 w 2078711"/>
              <a:gd name="connsiteY256" fmla="*/ 3320278 h 4081365"/>
              <a:gd name="connsiteX257" fmla="*/ 1600934 w 2078711"/>
              <a:gd name="connsiteY257" fmla="*/ 3290970 h 4081365"/>
              <a:gd name="connsiteX258" fmla="*/ 1565765 w 2078711"/>
              <a:gd name="connsiteY258" fmla="*/ 3261662 h 4081365"/>
              <a:gd name="connsiteX259" fmla="*/ 1530596 w 2078711"/>
              <a:gd name="connsiteY259" fmla="*/ 3226493 h 4081365"/>
              <a:gd name="connsiteX260" fmla="*/ 1518873 w 2078711"/>
              <a:gd name="connsiteY260" fmla="*/ 3208909 h 4081365"/>
              <a:gd name="connsiteX261" fmla="*/ 1501288 w 2078711"/>
              <a:gd name="connsiteY261" fmla="*/ 3203047 h 4081365"/>
              <a:gd name="connsiteX262" fmla="*/ 1483703 w 2078711"/>
              <a:gd name="connsiteY262" fmla="*/ 3185462 h 4081365"/>
              <a:gd name="connsiteX263" fmla="*/ 1460257 w 2078711"/>
              <a:gd name="connsiteY263" fmla="*/ 3167878 h 4081365"/>
              <a:gd name="connsiteX264" fmla="*/ 1430950 w 2078711"/>
              <a:gd name="connsiteY264" fmla="*/ 3144432 h 4081365"/>
              <a:gd name="connsiteX265" fmla="*/ 1407503 w 2078711"/>
              <a:gd name="connsiteY265" fmla="*/ 3120985 h 4081365"/>
              <a:gd name="connsiteX266" fmla="*/ 1378196 w 2078711"/>
              <a:gd name="connsiteY266" fmla="*/ 3085816 h 4081365"/>
              <a:gd name="connsiteX267" fmla="*/ 1360611 w 2078711"/>
              <a:gd name="connsiteY267" fmla="*/ 3079955 h 4081365"/>
              <a:gd name="connsiteX268" fmla="*/ 1343026 w 2078711"/>
              <a:gd name="connsiteY268" fmla="*/ 3050647 h 4081365"/>
              <a:gd name="connsiteX269" fmla="*/ 1337165 w 2078711"/>
              <a:gd name="connsiteY269" fmla="*/ 3033062 h 4081365"/>
              <a:gd name="connsiteX270" fmla="*/ 1325442 w 2078711"/>
              <a:gd name="connsiteY270" fmla="*/ 3015478 h 4081365"/>
              <a:gd name="connsiteX271" fmla="*/ 1319580 w 2078711"/>
              <a:gd name="connsiteY271" fmla="*/ 2992032 h 4081365"/>
              <a:gd name="connsiteX272" fmla="*/ 1284411 w 2078711"/>
              <a:gd name="connsiteY272" fmla="*/ 2933416 h 4081365"/>
              <a:gd name="connsiteX273" fmla="*/ 1260965 w 2078711"/>
              <a:gd name="connsiteY273" fmla="*/ 2898247 h 4081365"/>
              <a:gd name="connsiteX274" fmla="*/ 1249242 w 2078711"/>
              <a:gd name="connsiteY274" fmla="*/ 2880662 h 4081365"/>
              <a:gd name="connsiteX275" fmla="*/ 1231657 w 2078711"/>
              <a:gd name="connsiteY275" fmla="*/ 2863078 h 4081365"/>
              <a:gd name="connsiteX276" fmla="*/ 1219934 w 2078711"/>
              <a:gd name="connsiteY276" fmla="*/ 2839632 h 4081365"/>
              <a:gd name="connsiteX277" fmla="*/ 1214073 w 2078711"/>
              <a:gd name="connsiteY277" fmla="*/ 2816185 h 4081365"/>
              <a:gd name="connsiteX278" fmla="*/ 1202350 w 2078711"/>
              <a:gd name="connsiteY278" fmla="*/ 2798601 h 4081365"/>
              <a:gd name="connsiteX279" fmla="*/ 1196488 w 2078711"/>
              <a:gd name="connsiteY279" fmla="*/ 2781016 h 4081365"/>
              <a:gd name="connsiteX280" fmla="*/ 1173042 w 2078711"/>
              <a:gd name="connsiteY280" fmla="*/ 2745847 h 4081365"/>
              <a:gd name="connsiteX281" fmla="*/ 1167180 w 2078711"/>
              <a:gd name="connsiteY281" fmla="*/ 2722401 h 4081365"/>
              <a:gd name="connsiteX282" fmla="*/ 1155457 w 2078711"/>
              <a:gd name="connsiteY282" fmla="*/ 2681370 h 4081365"/>
              <a:gd name="connsiteX283" fmla="*/ 1149596 w 2078711"/>
              <a:gd name="connsiteY283" fmla="*/ 2646201 h 4081365"/>
              <a:gd name="connsiteX284" fmla="*/ 1155457 w 2078711"/>
              <a:gd name="connsiteY284" fmla="*/ 2546555 h 4081365"/>
              <a:gd name="connsiteX285" fmla="*/ 1167180 w 2078711"/>
              <a:gd name="connsiteY285" fmla="*/ 2523109 h 4081365"/>
              <a:gd name="connsiteX286" fmla="*/ 1173042 w 2078711"/>
              <a:gd name="connsiteY286" fmla="*/ 2487939 h 4081365"/>
              <a:gd name="connsiteX287" fmla="*/ 1184765 w 2078711"/>
              <a:gd name="connsiteY287" fmla="*/ 2452770 h 4081365"/>
              <a:gd name="connsiteX288" fmla="*/ 1196488 w 2078711"/>
              <a:gd name="connsiteY288" fmla="*/ 2417601 h 4081365"/>
              <a:gd name="connsiteX289" fmla="*/ 1208211 w 2078711"/>
              <a:gd name="connsiteY289" fmla="*/ 2400016 h 4081365"/>
              <a:gd name="connsiteX290" fmla="*/ 1225796 w 2078711"/>
              <a:gd name="connsiteY290" fmla="*/ 2364847 h 4081365"/>
              <a:gd name="connsiteX291" fmla="*/ 1243380 w 2078711"/>
              <a:gd name="connsiteY291" fmla="*/ 2312093 h 4081365"/>
              <a:gd name="connsiteX292" fmla="*/ 1249242 w 2078711"/>
              <a:gd name="connsiteY292" fmla="*/ 2294509 h 4081365"/>
              <a:gd name="connsiteX293" fmla="*/ 1255103 w 2078711"/>
              <a:gd name="connsiteY293" fmla="*/ 2271062 h 4081365"/>
              <a:gd name="connsiteX294" fmla="*/ 1266826 w 2078711"/>
              <a:gd name="connsiteY294" fmla="*/ 2230032 h 4081365"/>
              <a:gd name="connsiteX295" fmla="*/ 1272688 w 2078711"/>
              <a:gd name="connsiteY295" fmla="*/ 2171416 h 4081365"/>
              <a:gd name="connsiteX296" fmla="*/ 1284411 w 2078711"/>
              <a:gd name="connsiteY296" fmla="*/ 2130385 h 4081365"/>
              <a:gd name="connsiteX297" fmla="*/ 1290273 w 2078711"/>
              <a:gd name="connsiteY297" fmla="*/ 2101078 h 4081365"/>
              <a:gd name="connsiteX298" fmla="*/ 1307857 w 2078711"/>
              <a:gd name="connsiteY298" fmla="*/ 1907647 h 4081365"/>
              <a:gd name="connsiteX299" fmla="*/ 1313719 w 2078711"/>
              <a:gd name="connsiteY299" fmla="*/ 1884201 h 4081365"/>
              <a:gd name="connsiteX300" fmla="*/ 1319580 w 2078711"/>
              <a:gd name="connsiteY300" fmla="*/ 1854893 h 4081365"/>
              <a:gd name="connsiteX301" fmla="*/ 1325442 w 2078711"/>
              <a:gd name="connsiteY301" fmla="*/ 1837309 h 4081365"/>
              <a:gd name="connsiteX302" fmla="*/ 1331303 w 2078711"/>
              <a:gd name="connsiteY302" fmla="*/ 1813862 h 4081365"/>
              <a:gd name="connsiteX303" fmla="*/ 1348888 w 2078711"/>
              <a:gd name="connsiteY303" fmla="*/ 1755247 h 4081365"/>
              <a:gd name="connsiteX304" fmla="*/ 1354750 w 2078711"/>
              <a:gd name="connsiteY304" fmla="*/ 1720078 h 4081365"/>
              <a:gd name="connsiteX305" fmla="*/ 1366473 w 2078711"/>
              <a:gd name="connsiteY305" fmla="*/ 1673185 h 4081365"/>
              <a:gd name="connsiteX306" fmla="*/ 1372334 w 2078711"/>
              <a:gd name="connsiteY306" fmla="*/ 1638016 h 4081365"/>
              <a:gd name="connsiteX307" fmla="*/ 1384057 w 2078711"/>
              <a:gd name="connsiteY307" fmla="*/ 1579401 h 4081365"/>
              <a:gd name="connsiteX308" fmla="*/ 1389919 w 2078711"/>
              <a:gd name="connsiteY308" fmla="*/ 1538370 h 4081365"/>
              <a:gd name="connsiteX309" fmla="*/ 1395780 w 2078711"/>
              <a:gd name="connsiteY309" fmla="*/ 1520785 h 4081365"/>
              <a:gd name="connsiteX310" fmla="*/ 1401642 w 2078711"/>
              <a:gd name="connsiteY310" fmla="*/ 1497339 h 4081365"/>
              <a:gd name="connsiteX311" fmla="*/ 1413365 w 2078711"/>
              <a:gd name="connsiteY311" fmla="*/ 1450447 h 4081365"/>
              <a:gd name="connsiteX312" fmla="*/ 1419226 w 2078711"/>
              <a:gd name="connsiteY312" fmla="*/ 1391832 h 4081365"/>
              <a:gd name="connsiteX313" fmla="*/ 1436811 w 2078711"/>
              <a:gd name="connsiteY313" fmla="*/ 1298047 h 4081365"/>
              <a:gd name="connsiteX314" fmla="*/ 1448534 w 2078711"/>
              <a:gd name="connsiteY314" fmla="*/ 1233570 h 4081365"/>
              <a:gd name="connsiteX315" fmla="*/ 1460257 w 2078711"/>
              <a:gd name="connsiteY315" fmla="*/ 1198401 h 4081365"/>
              <a:gd name="connsiteX316" fmla="*/ 1471980 w 2078711"/>
              <a:gd name="connsiteY316" fmla="*/ 1098755 h 4081365"/>
              <a:gd name="connsiteX317" fmla="*/ 1483703 w 2078711"/>
              <a:gd name="connsiteY317" fmla="*/ 1063585 h 4081365"/>
              <a:gd name="connsiteX318" fmla="*/ 1489565 w 2078711"/>
              <a:gd name="connsiteY318" fmla="*/ 1010832 h 4081365"/>
              <a:gd name="connsiteX319" fmla="*/ 1501288 w 2078711"/>
              <a:gd name="connsiteY319" fmla="*/ 975662 h 4081365"/>
              <a:gd name="connsiteX320" fmla="*/ 1513011 w 2078711"/>
              <a:gd name="connsiteY320" fmla="*/ 917047 h 4081365"/>
              <a:gd name="connsiteX321" fmla="*/ 1518873 w 2078711"/>
              <a:gd name="connsiteY321" fmla="*/ 887739 h 4081365"/>
              <a:gd name="connsiteX322" fmla="*/ 1524734 w 2078711"/>
              <a:gd name="connsiteY322" fmla="*/ 823262 h 4081365"/>
              <a:gd name="connsiteX323" fmla="*/ 1530596 w 2078711"/>
              <a:gd name="connsiteY323" fmla="*/ 788093 h 4081365"/>
              <a:gd name="connsiteX324" fmla="*/ 1542319 w 2078711"/>
              <a:gd name="connsiteY324" fmla="*/ 706032 h 4081365"/>
              <a:gd name="connsiteX325" fmla="*/ 1548180 w 2078711"/>
              <a:gd name="connsiteY325" fmla="*/ 665001 h 4081365"/>
              <a:gd name="connsiteX326" fmla="*/ 1554042 w 2078711"/>
              <a:gd name="connsiteY326" fmla="*/ 647416 h 4081365"/>
              <a:gd name="connsiteX327" fmla="*/ 1559903 w 2078711"/>
              <a:gd name="connsiteY327" fmla="*/ 623970 h 4081365"/>
              <a:gd name="connsiteX328" fmla="*/ 1565765 w 2078711"/>
              <a:gd name="connsiteY328" fmla="*/ 541909 h 4081365"/>
              <a:gd name="connsiteX329" fmla="*/ 1571626 w 2078711"/>
              <a:gd name="connsiteY329" fmla="*/ 524324 h 4081365"/>
              <a:gd name="connsiteX330" fmla="*/ 1583350 w 2078711"/>
              <a:gd name="connsiteY330" fmla="*/ 430539 h 4081365"/>
              <a:gd name="connsiteX331" fmla="*/ 1577488 w 2078711"/>
              <a:gd name="connsiteY331" fmla="*/ 348478 h 4081365"/>
              <a:gd name="connsiteX332" fmla="*/ 1565765 w 2078711"/>
              <a:gd name="connsiteY332" fmla="*/ 301585 h 4081365"/>
              <a:gd name="connsiteX333" fmla="*/ 1559903 w 2078711"/>
              <a:gd name="connsiteY333" fmla="*/ 90570 h 4081365"/>
              <a:gd name="connsiteX334" fmla="*/ 1544022 w 2078711"/>
              <a:gd name="connsiteY334" fmla="*/ 93026 h 4081365"/>
              <a:gd name="connsiteX335" fmla="*/ 1505496 w 2078711"/>
              <a:gd name="connsiteY335" fmla="*/ 78798 h 4081365"/>
              <a:gd name="connsiteX336" fmla="*/ 1483752 w 2078711"/>
              <a:gd name="connsiteY336" fmla="*/ 53700 h 4081365"/>
              <a:gd name="connsiteX337" fmla="*/ 1471980 w 2078711"/>
              <a:gd name="connsiteY337" fmla="*/ 2647 h 4081365"/>
              <a:gd name="connsiteX0" fmla="*/ 1471980 w 2078711"/>
              <a:gd name="connsiteY0" fmla="*/ 2647 h 4081365"/>
              <a:gd name="connsiteX1" fmla="*/ 1466119 w 2078711"/>
              <a:gd name="connsiteY1" fmla="*/ 37816 h 4081365"/>
              <a:gd name="connsiteX2" fmla="*/ 1419226 w 2078711"/>
              <a:gd name="connsiteY2" fmla="*/ 78847 h 4081365"/>
              <a:gd name="connsiteX3" fmla="*/ 1401642 w 2078711"/>
              <a:gd name="connsiteY3" fmla="*/ 90570 h 4081365"/>
              <a:gd name="connsiteX4" fmla="*/ 1358957 w 2078711"/>
              <a:gd name="connsiteY4" fmla="*/ 97282 h 4081365"/>
              <a:gd name="connsiteX5" fmla="*/ 1343075 w 2078711"/>
              <a:gd name="connsiteY5" fmla="*/ 183552 h 4081365"/>
              <a:gd name="connsiteX6" fmla="*/ 1342224 w 2078711"/>
              <a:gd name="connsiteY6" fmla="*/ 206998 h 4081365"/>
              <a:gd name="connsiteX7" fmla="*/ 1343026 w 2078711"/>
              <a:gd name="connsiteY7" fmla="*/ 237109 h 4081365"/>
              <a:gd name="connsiteX8" fmla="*/ 1325442 w 2078711"/>
              <a:gd name="connsiteY8" fmla="*/ 295724 h 4081365"/>
              <a:gd name="connsiteX9" fmla="*/ 1319580 w 2078711"/>
              <a:gd name="connsiteY9" fmla="*/ 313309 h 4081365"/>
              <a:gd name="connsiteX10" fmla="*/ 1307857 w 2078711"/>
              <a:gd name="connsiteY10" fmla="*/ 330893 h 4081365"/>
              <a:gd name="connsiteX11" fmla="*/ 1290273 w 2078711"/>
              <a:gd name="connsiteY11" fmla="*/ 383647 h 4081365"/>
              <a:gd name="connsiteX12" fmla="*/ 1284411 w 2078711"/>
              <a:gd name="connsiteY12" fmla="*/ 401232 h 4081365"/>
              <a:gd name="connsiteX13" fmla="*/ 1278550 w 2078711"/>
              <a:gd name="connsiteY13" fmla="*/ 424678 h 4081365"/>
              <a:gd name="connsiteX14" fmla="*/ 1272688 w 2078711"/>
              <a:gd name="connsiteY14" fmla="*/ 577078 h 4081365"/>
              <a:gd name="connsiteX15" fmla="*/ 1249242 w 2078711"/>
              <a:gd name="connsiteY15" fmla="*/ 876016 h 4081365"/>
              <a:gd name="connsiteX16" fmla="*/ 1243380 w 2078711"/>
              <a:gd name="connsiteY16" fmla="*/ 893601 h 4081365"/>
              <a:gd name="connsiteX17" fmla="*/ 1237519 w 2078711"/>
              <a:gd name="connsiteY17" fmla="*/ 969801 h 4081365"/>
              <a:gd name="connsiteX18" fmla="*/ 1231657 w 2078711"/>
              <a:gd name="connsiteY18" fmla="*/ 999109 h 4081365"/>
              <a:gd name="connsiteX19" fmla="*/ 1225796 w 2078711"/>
              <a:gd name="connsiteY19" fmla="*/ 1040139 h 4081365"/>
              <a:gd name="connsiteX20" fmla="*/ 1214073 w 2078711"/>
              <a:gd name="connsiteY20" fmla="*/ 1110478 h 4081365"/>
              <a:gd name="connsiteX21" fmla="*/ 1208211 w 2078711"/>
              <a:gd name="connsiteY21" fmla="*/ 1133924 h 4081365"/>
              <a:gd name="connsiteX22" fmla="*/ 1196488 w 2078711"/>
              <a:gd name="connsiteY22" fmla="*/ 1169093 h 4081365"/>
              <a:gd name="connsiteX23" fmla="*/ 1161319 w 2078711"/>
              <a:gd name="connsiteY23" fmla="*/ 1339078 h 4081365"/>
              <a:gd name="connsiteX24" fmla="*/ 1149596 w 2078711"/>
              <a:gd name="connsiteY24" fmla="*/ 1456309 h 4081365"/>
              <a:gd name="connsiteX25" fmla="*/ 1143734 w 2078711"/>
              <a:gd name="connsiteY25" fmla="*/ 1485616 h 4081365"/>
              <a:gd name="connsiteX26" fmla="*/ 1137873 w 2078711"/>
              <a:gd name="connsiteY26" fmla="*/ 1526647 h 4081365"/>
              <a:gd name="connsiteX27" fmla="*/ 1126150 w 2078711"/>
              <a:gd name="connsiteY27" fmla="*/ 1561816 h 4081365"/>
              <a:gd name="connsiteX28" fmla="*/ 1120288 w 2078711"/>
              <a:gd name="connsiteY28" fmla="*/ 1591124 h 4081365"/>
              <a:gd name="connsiteX29" fmla="*/ 1108565 w 2078711"/>
              <a:gd name="connsiteY29" fmla="*/ 1626293 h 4081365"/>
              <a:gd name="connsiteX30" fmla="*/ 1096842 w 2078711"/>
              <a:gd name="connsiteY30" fmla="*/ 1679047 h 4081365"/>
              <a:gd name="connsiteX31" fmla="*/ 1085119 w 2078711"/>
              <a:gd name="connsiteY31" fmla="*/ 1696632 h 4081365"/>
              <a:gd name="connsiteX32" fmla="*/ 1073396 w 2078711"/>
              <a:gd name="connsiteY32" fmla="*/ 1749385 h 4081365"/>
              <a:gd name="connsiteX33" fmla="*/ 1061673 w 2078711"/>
              <a:gd name="connsiteY33" fmla="*/ 1784555 h 4081365"/>
              <a:gd name="connsiteX34" fmla="*/ 1032365 w 2078711"/>
              <a:gd name="connsiteY34" fmla="*/ 1860755 h 4081365"/>
              <a:gd name="connsiteX35" fmla="*/ 1026503 w 2078711"/>
              <a:gd name="connsiteY35" fmla="*/ 1913509 h 4081365"/>
              <a:gd name="connsiteX36" fmla="*/ 1020642 w 2078711"/>
              <a:gd name="connsiteY36" fmla="*/ 2054185 h 4081365"/>
              <a:gd name="connsiteX37" fmla="*/ 1014780 w 2078711"/>
              <a:gd name="connsiteY37" fmla="*/ 2077632 h 4081365"/>
              <a:gd name="connsiteX38" fmla="*/ 1008919 w 2078711"/>
              <a:gd name="connsiteY38" fmla="*/ 2106939 h 4081365"/>
              <a:gd name="connsiteX39" fmla="*/ 997196 w 2078711"/>
              <a:gd name="connsiteY39" fmla="*/ 2183139 h 4081365"/>
              <a:gd name="connsiteX40" fmla="*/ 985473 w 2078711"/>
              <a:gd name="connsiteY40" fmla="*/ 2218309 h 4081365"/>
              <a:gd name="connsiteX41" fmla="*/ 979611 w 2078711"/>
              <a:gd name="connsiteY41" fmla="*/ 2253478 h 4081365"/>
              <a:gd name="connsiteX42" fmla="*/ 956165 w 2078711"/>
              <a:gd name="connsiteY42" fmla="*/ 2294509 h 4081365"/>
              <a:gd name="connsiteX43" fmla="*/ 944442 w 2078711"/>
              <a:gd name="connsiteY43" fmla="*/ 2329678 h 4081365"/>
              <a:gd name="connsiteX44" fmla="*/ 938580 w 2078711"/>
              <a:gd name="connsiteY44" fmla="*/ 2347262 h 4081365"/>
              <a:gd name="connsiteX45" fmla="*/ 932719 w 2078711"/>
              <a:gd name="connsiteY45" fmla="*/ 2364847 h 4081365"/>
              <a:gd name="connsiteX46" fmla="*/ 909273 w 2078711"/>
              <a:gd name="connsiteY46" fmla="*/ 2405878 h 4081365"/>
              <a:gd name="connsiteX47" fmla="*/ 897550 w 2078711"/>
              <a:gd name="connsiteY47" fmla="*/ 2423462 h 4081365"/>
              <a:gd name="connsiteX48" fmla="*/ 891688 w 2078711"/>
              <a:gd name="connsiteY48" fmla="*/ 2441047 h 4081365"/>
              <a:gd name="connsiteX49" fmla="*/ 868242 w 2078711"/>
              <a:gd name="connsiteY49" fmla="*/ 2476216 h 4081365"/>
              <a:gd name="connsiteX50" fmla="*/ 844796 w 2078711"/>
              <a:gd name="connsiteY50" fmla="*/ 2523109 h 4081365"/>
              <a:gd name="connsiteX51" fmla="*/ 827211 w 2078711"/>
              <a:gd name="connsiteY51" fmla="*/ 2564139 h 4081365"/>
              <a:gd name="connsiteX52" fmla="*/ 821350 w 2078711"/>
              <a:gd name="connsiteY52" fmla="*/ 2581724 h 4081365"/>
              <a:gd name="connsiteX53" fmla="*/ 809626 w 2078711"/>
              <a:gd name="connsiteY53" fmla="*/ 2593447 h 4081365"/>
              <a:gd name="connsiteX54" fmla="*/ 797903 w 2078711"/>
              <a:gd name="connsiteY54" fmla="*/ 2611032 h 4081365"/>
              <a:gd name="connsiteX55" fmla="*/ 774457 w 2078711"/>
              <a:gd name="connsiteY55" fmla="*/ 2640339 h 4081365"/>
              <a:gd name="connsiteX56" fmla="*/ 756873 w 2078711"/>
              <a:gd name="connsiteY56" fmla="*/ 2681370 h 4081365"/>
              <a:gd name="connsiteX57" fmla="*/ 721703 w 2078711"/>
              <a:gd name="connsiteY57" fmla="*/ 2704816 h 4081365"/>
              <a:gd name="connsiteX58" fmla="*/ 704119 w 2078711"/>
              <a:gd name="connsiteY58" fmla="*/ 2716539 h 4081365"/>
              <a:gd name="connsiteX59" fmla="*/ 686534 w 2078711"/>
              <a:gd name="connsiteY59" fmla="*/ 2728262 h 4081365"/>
              <a:gd name="connsiteX60" fmla="*/ 668950 w 2078711"/>
              <a:gd name="connsiteY60" fmla="*/ 2734124 h 4081365"/>
              <a:gd name="connsiteX61" fmla="*/ 633780 w 2078711"/>
              <a:gd name="connsiteY61" fmla="*/ 2751709 h 4081365"/>
              <a:gd name="connsiteX62" fmla="*/ 581026 w 2078711"/>
              <a:gd name="connsiteY62" fmla="*/ 2757570 h 4081365"/>
              <a:gd name="connsiteX63" fmla="*/ 534134 w 2078711"/>
              <a:gd name="connsiteY63" fmla="*/ 2763432 h 4081365"/>
              <a:gd name="connsiteX64" fmla="*/ 493103 w 2078711"/>
              <a:gd name="connsiteY64" fmla="*/ 2775155 h 4081365"/>
              <a:gd name="connsiteX65" fmla="*/ 475519 w 2078711"/>
              <a:gd name="connsiteY65" fmla="*/ 2781016 h 4081365"/>
              <a:gd name="connsiteX66" fmla="*/ 416903 w 2078711"/>
              <a:gd name="connsiteY66" fmla="*/ 2786878 h 4081365"/>
              <a:gd name="connsiteX67" fmla="*/ 317257 w 2078711"/>
              <a:gd name="connsiteY67" fmla="*/ 2781016 h 4081365"/>
              <a:gd name="connsiteX68" fmla="*/ 282088 w 2078711"/>
              <a:gd name="connsiteY68" fmla="*/ 2769293 h 4081365"/>
              <a:gd name="connsiteX69" fmla="*/ 258642 w 2078711"/>
              <a:gd name="connsiteY69" fmla="*/ 2763432 h 4081365"/>
              <a:gd name="connsiteX70" fmla="*/ 241057 w 2078711"/>
              <a:gd name="connsiteY70" fmla="*/ 2751709 h 4081365"/>
              <a:gd name="connsiteX71" fmla="*/ 217611 w 2078711"/>
              <a:gd name="connsiteY71" fmla="*/ 2745847 h 4081365"/>
              <a:gd name="connsiteX72" fmla="*/ 200026 w 2078711"/>
              <a:gd name="connsiteY72" fmla="*/ 2739985 h 4081365"/>
              <a:gd name="connsiteX73" fmla="*/ 205888 w 2078711"/>
              <a:gd name="connsiteY73" fmla="*/ 2763432 h 4081365"/>
              <a:gd name="connsiteX74" fmla="*/ 211750 w 2078711"/>
              <a:gd name="connsiteY74" fmla="*/ 2781016 h 4081365"/>
              <a:gd name="connsiteX75" fmla="*/ 205888 w 2078711"/>
              <a:gd name="connsiteY75" fmla="*/ 2845493 h 4081365"/>
              <a:gd name="connsiteX76" fmla="*/ 176580 w 2078711"/>
              <a:gd name="connsiteY76" fmla="*/ 2874801 h 4081365"/>
              <a:gd name="connsiteX77" fmla="*/ 141411 w 2078711"/>
              <a:gd name="connsiteY77" fmla="*/ 2886524 h 4081365"/>
              <a:gd name="connsiteX78" fmla="*/ 106242 w 2078711"/>
              <a:gd name="connsiteY78" fmla="*/ 2898247 h 4081365"/>
              <a:gd name="connsiteX79" fmla="*/ 88657 w 2078711"/>
              <a:gd name="connsiteY79" fmla="*/ 2904109 h 4081365"/>
              <a:gd name="connsiteX80" fmla="*/ 71073 w 2078711"/>
              <a:gd name="connsiteY80" fmla="*/ 2915832 h 4081365"/>
              <a:gd name="connsiteX81" fmla="*/ 112103 w 2078711"/>
              <a:gd name="connsiteY81" fmla="*/ 2927555 h 4081365"/>
              <a:gd name="connsiteX82" fmla="*/ 205888 w 2078711"/>
              <a:gd name="connsiteY82" fmla="*/ 2939278 h 4081365"/>
              <a:gd name="connsiteX83" fmla="*/ 235196 w 2078711"/>
              <a:gd name="connsiteY83" fmla="*/ 2945139 h 4081365"/>
              <a:gd name="connsiteX84" fmla="*/ 463796 w 2078711"/>
              <a:gd name="connsiteY84" fmla="*/ 2956862 h 4081365"/>
              <a:gd name="connsiteX85" fmla="*/ 498965 w 2078711"/>
              <a:gd name="connsiteY85" fmla="*/ 2962724 h 4081365"/>
              <a:gd name="connsiteX86" fmla="*/ 610334 w 2078711"/>
              <a:gd name="connsiteY86" fmla="*/ 2951001 h 4081365"/>
              <a:gd name="connsiteX87" fmla="*/ 598611 w 2078711"/>
              <a:gd name="connsiteY87" fmla="*/ 2974447 h 4081365"/>
              <a:gd name="connsiteX88" fmla="*/ 586888 w 2078711"/>
              <a:gd name="connsiteY88" fmla="*/ 2992032 h 4081365"/>
              <a:gd name="connsiteX89" fmla="*/ 569303 w 2078711"/>
              <a:gd name="connsiteY89" fmla="*/ 3027201 h 4081365"/>
              <a:gd name="connsiteX90" fmla="*/ 557580 w 2078711"/>
              <a:gd name="connsiteY90" fmla="*/ 3062370 h 4081365"/>
              <a:gd name="connsiteX91" fmla="*/ 551719 w 2078711"/>
              <a:gd name="connsiteY91" fmla="*/ 3079955 h 4081365"/>
              <a:gd name="connsiteX92" fmla="*/ 539996 w 2078711"/>
              <a:gd name="connsiteY92" fmla="*/ 3097539 h 4081365"/>
              <a:gd name="connsiteX93" fmla="*/ 516550 w 2078711"/>
              <a:gd name="connsiteY93" fmla="*/ 3132709 h 4081365"/>
              <a:gd name="connsiteX94" fmla="*/ 510688 w 2078711"/>
              <a:gd name="connsiteY94" fmla="*/ 3156155 h 4081365"/>
              <a:gd name="connsiteX95" fmla="*/ 481380 w 2078711"/>
              <a:gd name="connsiteY95" fmla="*/ 3191324 h 4081365"/>
              <a:gd name="connsiteX96" fmla="*/ 457934 w 2078711"/>
              <a:gd name="connsiteY96" fmla="*/ 3226493 h 4081365"/>
              <a:gd name="connsiteX97" fmla="*/ 446211 w 2078711"/>
              <a:gd name="connsiteY97" fmla="*/ 3244078 h 4081365"/>
              <a:gd name="connsiteX98" fmla="*/ 393457 w 2078711"/>
              <a:gd name="connsiteY98" fmla="*/ 3290970 h 4081365"/>
              <a:gd name="connsiteX99" fmla="*/ 375873 w 2078711"/>
              <a:gd name="connsiteY99" fmla="*/ 3296832 h 4081365"/>
              <a:gd name="connsiteX100" fmla="*/ 352426 w 2078711"/>
              <a:gd name="connsiteY100" fmla="*/ 3314416 h 4081365"/>
              <a:gd name="connsiteX101" fmla="*/ 334842 w 2078711"/>
              <a:gd name="connsiteY101" fmla="*/ 3326139 h 4081365"/>
              <a:gd name="connsiteX102" fmla="*/ 305534 w 2078711"/>
              <a:gd name="connsiteY102" fmla="*/ 3355447 h 4081365"/>
              <a:gd name="connsiteX103" fmla="*/ 299673 w 2078711"/>
              <a:gd name="connsiteY103" fmla="*/ 3373032 h 4081365"/>
              <a:gd name="connsiteX104" fmla="*/ 311396 w 2078711"/>
              <a:gd name="connsiteY104" fmla="*/ 3390616 h 4081365"/>
              <a:gd name="connsiteX105" fmla="*/ 340703 w 2078711"/>
              <a:gd name="connsiteY105" fmla="*/ 3431647 h 4081365"/>
              <a:gd name="connsiteX106" fmla="*/ 317257 w 2078711"/>
              <a:gd name="connsiteY106" fmla="*/ 3466816 h 4081365"/>
              <a:gd name="connsiteX107" fmla="*/ 293811 w 2078711"/>
              <a:gd name="connsiteY107" fmla="*/ 3501985 h 4081365"/>
              <a:gd name="connsiteX108" fmla="*/ 276226 w 2078711"/>
              <a:gd name="connsiteY108" fmla="*/ 3531293 h 4081365"/>
              <a:gd name="connsiteX109" fmla="*/ 270365 w 2078711"/>
              <a:gd name="connsiteY109" fmla="*/ 3548878 h 4081365"/>
              <a:gd name="connsiteX110" fmla="*/ 246919 w 2078711"/>
              <a:gd name="connsiteY110" fmla="*/ 3584047 h 4081365"/>
              <a:gd name="connsiteX111" fmla="*/ 241057 w 2078711"/>
              <a:gd name="connsiteY111" fmla="*/ 3601632 h 4081365"/>
              <a:gd name="connsiteX112" fmla="*/ 223473 w 2078711"/>
              <a:gd name="connsiteY112" fmla="*/ 3619216 h 4081365"/>
              <a:gd name="connsiteX113" fmla="*/ 217611 w 2078711"/>
              <a:gd name="connsiteY113" fmla="*/ 3636801 h 4081365"/>
              <a:gd name="connsiteX114" fmla="*/ 205888 w 2078711"/>
              <a:gd name="connsiteY114" fmla="*/ 3654385 h 4081365"/>
              <a:gd name="connsiteX115" fmla="*/ 200026 w 2078711"/>
              <a:gd name="connsiteY115" fmla="*/ 3677832 h 4081365"/>
              <a:gd name="connsiteX116" fmla="*/ 164857 w 2078711"/>
              <a:gd name="connsiteY116" fmla="*/ 3713001 h 4081365"/>
              <a:gd name="connsiteX117" fmla="*/ 141411 w 2078711"/>
              <a:gd name="connsiteY117" fmla="*/ 3742309 h 4081365"/>
              <a:gd name="connsiteX118" fmla="*/ 82796 w 2078711"/>
              <a:gd name="connsiteY118" fmla="*/ 3759893 h 4081365"/>
              <a:gd name="connsiteX119" fmla="*/ 59350 w 2078711"/>
              <a:gd name="connsiteY119" fmla="*/ 3771616 h 4081365"/>
              <a:gd name="connsiteX120" fmla="*/ 24180 w 2078711"/>
              <a:gd name="connsiteY120" fmla="*/ 3783339 h 4081365"/>
              <a:gd name="connsiteX121" fmla="*/ 6596 w 2078711"/>
              <a:gd name="connsiteY121" fmla="*/ 3795062 h 4081365"/>
              <a:gd name="connsiteX122" fmla="*/ 123826 w 2078711"/>
              <a:gd name="connsiteY122" fmla="*/ 3795062 h 4081365"/>
              <a:gd name="connsiteX123" fmla="*/ 147273 w 2078711"/>
              <a:gd name="connsiteY123" fmla="*/ 3789201 h 4081365"/>
              <a:gd name="connsiteX124" fmla="*/ 182442 w 2078711"/>
              <a:gd name="connsiteY124" fmla="*/ 3777478 h 4081365"/>
              <a:gd name="connsiteX125" fmla="*/ 164857 w 2078711"/>
              <a:gd name="connsiteY125" fmla="*/ 3789201 h 4081365"/>
              <a:gd name="connsiteX126" fmla="*/ 141411 w 2078711"/>
              <a:gd name="connsiteY126" fmla="*/ 3824370 h 4081365"/>
              <a:gd name="connsiteX127" fmla="*/ 129688 w 2078711"/>
              <a:gd name="connsiteY127" fmla="*/ 3841955 h 4081365"/>
              <a:gd name="connsiteX128" fmla="*/ 117965 w 2078711"/>
              <a:gd name="connsiteY128" fmla="*/ 3865401 h 4081365"/>
              <a:gd name="connsiteX129" fmla="*/ 106242 w 2078711"/>
              <a:gd name="connsiteY129" fmla="*/ 3882985 h 4081365"/>
              <a:gd name="connsiteX130" fmla="*/ 76934 w 2078711"/>
              <a:gd name="connsiteY130" fmla="*/ 3935739 h 4081365"/>
              <a:gd name="connsiteX131" fmla="*/ 53488 w 2078711"/>
              <a:gd name="connsiteY131" fmla="*/ 3970909 h 4081365"/>
              <a:gd name="connsiteX132" fmla="*/ 30042 w 2078711"/>
              <a:gd name="connsiteY132" fmla="*/ 4006078 h 4081365"/>
              <a:gd name="connsiteX133" fmla="*/ 18319 w 2078711"/>
              <a:gd name="connsiteY133" fmla="*/ 4023662 h 4081365"/>
              <a:gd name="connsiteX134" fmla="*/ 71073 w 2078711"/>
              <a:gd name="connsiteY134" fmla="*/ 3982632 h 4081365"/>
              <a:gd name="connsiteX135" fmla="*/ 88657 w 2078711"/>
              <a:gd name="connsiteY135" fmla="*/ 3970909 h 4081365"/>
              <a:gd name="connsiteX136" fmla="*/ 82796 w 2078711"/>
              <a:gd name="connsiteY136" fmla="*/ 3994355 h 4081365"/>
              <a:gd name="connsiteX137" fmla="*/ 76934 w 2078711"/>
              <a:gd name="connsiteY137" fmla="*/ 4011939 h 4081365"/>
              <a:gd name="connsiteX138" fmla="*/ 71073 w 2078711"/>
              <a:gd name="connsiteY138" fmla="*/ 4041247 h 4081365"/>
              <a:gd name="connsiteX139" fmla="*/ 76934 w 2078711"/>
              <a:gd name="connsiteY139" fmla="*/ 4070555 h 4081365"/>
              <a:gd name="connsiteX140" fmla="*/ 112103 w 2078711"/>
              <a:gd name="connsiteY140" fmla="*/ 4047109 h 4081365"/>
              <a:gd name="connsiteX141" fmla="*/ 123826 w 2078711"/>
              <a:gd name="connsiteY141" fmla="*/ 4035385 h 4081365"/>
              <a:gd name="connsiteX142" fmla="*/ 147273 w 2078711"/>
              <a:gd name="connsiteY142" fmla="*/ 4023662 h 4081365"/>
              <a:gd name="connsiteX143" fmla="*/ 182442 w 2078711"/>
              <a:gd name="connsiteY143" fmla="*/ 4000216 h 4081365"/>
              <a:gd name="connsiteX144" fmla="*/ 194165 w 2078711"/>
              <a:gd name="connsiteY144" fmla="*/ 3982632 h 4081365"/>
              <a:gd name="connsiteX145" fmla="*/ 211750 w 2078711"/>
              <a:gd name="connsiteY145" fmla="*/ 3965047 h 4081365"/>
              <a:gd name="connsiteX146" fmla="*/ 241057 w 2078711"/>
              <a:gd name="connsiteY146" fmla="*/ 3912293 h 4081365"/>
              <a:gd name="connsiteX147" fmla="*/ 258642 w 2078711"/>
              <a:gd name="connsiteY147" fmla="*/ 3894709 h 4081365"/>
              <a:gd name="connsiteX148" fmla="*/ 282088 w 2078711"/>
              <a:gd name="connsiteY148" fmla="*/ 3859539 h 4081365"/>
              <a:gd name="connsiteX149" fmla="*/ 305534 w 2078711"/>
              <a:gd name="connsiteY149" fmla="*/ 3824370 h 4081365"/>
              <a:gd name="connsiteX150" fmla="*/ 328980 w 2078711"/>
              <a:gd name="connsiteY150" fmla="*/ 3789201 h 4081365"/>
              <a:gd name="connsiteX151" fmla="*/ 346565 w 2078711"/>
              <a:gd name="connsiteY151" fmla="*/ 3771616 h 4081365"/>
              <a:gd name="connsiteX152" fmla="*/ 358288 w 2078711"/>
              <a:gd name="connsiteY152" fmla="*/ 3736447 h 4081365"/>
              <a:gd name="connsiteX153" fmla="*/ 375873 w 2078711"/>
              <a:gd name="connsiteY153" fmla="*/ 3718862 h 4081365"/>
              <a:gd name="connsiteX154" fmla="*/ 399319 w 2078711"/>
              <a:gd name="connsiteY154" fmla="*/ 3683693 h 4081365"/>
              <a:gd name="connsiteX155" fmla="*/ 416903 w 2078711"/>
              <a:gd name="connsiteY155" fmla="*/ 3666109 h 4081365"/>
              <a:gd name="connsiteX156" fmla="*/ 440350 w 2078711"/>
              <a:gd name="connsiteY156" fmla="*/ 3630939 h 4081365"/>
              <a:gd name="connsiteX157" fmla="*/ 452073 w 2078711"/>
              <a:gd name="connsiteY157" fmla="*/ 3613355 h 4081365"/>
              <a:gd name="connsiteX158" fmla="*/ 463796 w 2078711"/>
              <a:gd name="connsiteY158" fmla="*/ 3595770 h 4081365"/>
              <a:gd name="connsiteX159" fmla="*/ 481380 w 2078711"/>
              <a:gd name="connsiteY159" fmla="*/ 3584047 h 4081365"/>
              <a:gd name="connsiteX160" fmla="*/ 510688 w 2078711"/>
              <a:gd name="connsiteY160" fmla="*/ 3531293 h 4081365"/>
              <a:gd name="connsiteX161" fmla="*/ 522411 w 2078711"/>
              <a:gd name="connsiteY161" fmla="*/ 3513709 h 4081365"/>
              <a:gd name="connsiteX162" fmla="*/ 545857 w 2078711"/>
              <a:gd name="connsiteY162" fmla="*/ 3484401 h 4081365"/>
              <a:gd name="connsiteX163" fmla="*/ 551719 w 2078711"/>
              <a:gd name="connsiteY163" fmla="*/ 3466816 h 4081365"/>
              <a:gd name="connsiteX164" fmla="*/ 563442 w 2078711"/>
              <a:gd name="connsiteY164" fmla="*/ 3449232 h 4081365"/>
              <a:gd name="connsiteX165" fmla="*/ 575165 w 2078711"/>
              <a:gd name="connsiteY165" fmla="*/ 3425785 h 4081365"/>
              <a:gd name="connsiteX166" fmla="*/ 598611 w 2078711"/>
              <a:gd name="connsiteY166" fmla="*/ 3390616 h 4081365"/>
              <a:gd name="connsiteX167" fmla="*/ 604473 w 2078711"/>
              <a:gd name="connsiteY167" fmla="*/ 3373032 h 4081365"/>
              <a:gd name="connsiteX168" fmla="*/ 627919 w 2078711"/>
              <a:gd name="connsiteY168" fmla="*/ 3337862 h 4081365"/>
              <a:gd name="connsiteX169" fmla="*/ 639642 w 2078711"/>
              <a:gd name="connsiteY169" fmla="*/ 3320278 h 4081365"/>
              <a:gd name="connsiteX170" fmla="*/ 668950 w 2078711"/>
              <a:gd name="connsiteY170" fmla="*/ 3285109 h 4081365"/>
              <a:gd name="connsiteX171" fmla="*/ 674811 w 2078711"/>
              <a:gd name="connsiteY171" fmla="*/ 3267524 h 4081365"/>
              <a:gd name="connsiteX172" fmla="*/ 698257 w 2078711"/>
              <a:gd name="connsiteY172" fmla="*/ 3232355 h 4081365"/>
              <a:gd name="connsiteX173" fmla="*/ 715842 w 2078711"/>
              <a:gd name="connsiteY173" fmla="*/ 3197185 h 4081365"/>
              <a:gd name="connsiteX174" fmla="*/ 739288 w 2078711"/>
              <a:gd name="connsiteY174" fmla="*/ 3162016 h 4081365"/>
              <a:gd name="connsiteX175" fmla="*/ 745150 w 2078711"/>
              <a:gd name="connsiteY175" fmla="*/ 3144432 h 4081365"/>
              <a:gd name="connsiteX176" fmla="*/ 756873 w 2078711"/>
              <a:gd name="connsiteY176" fmla="*/ 3120985 h 4081365"/>
              <a:gd name="connsiteX177" fmla="*/ 780319 w 2078711"/>
              <a:gd name="connsiteY177" fmla="*/ 3085816 h 4081365"/>
              <a:gd name="connsiteX178" fmla="*/ 803765 w 2078711"/>
              <a:gd name="connsiteY178" fmla="*/ 3044785 h 4081365"/>
              <a:gd name="connsiteX179" fmla="*/ 815488 w 2078711"/>
              <a:gd name="connsiteY179" fmla="*/ 3009616 h 4081365"/>
              <a:gd name="connsiteX180" fmla="*/ 821350 w 2078711"/>
              <a:gd name="connsiteY180" fmla="*/ 2986170 h 4081365"/>
              <a:gd name="connsiteX181" fmla="*/ 838934 w 2078711"/>
              <a:gd name="connsiteY181" fmla="*/ 2968585 h 4081365"/>
              <a:gd name="connsiteX182" fmla="*/ 844796 w 2078711"/>
              <a:gd name="connsiteY182" fmla="*/ 2951001 h 4081365"/>
              <a:gd name="connsiteX183" fmla="*/ 874103 w 2078711"/>
              <a:gd name="connsiteY183" fmla="*/ 2915832 h 4081365"/>
              <a:gd name="connsiteX184" fmla="*/ 891688 w 2078711"/>
              <a:gd name="connsiteY184" fmla="*/ 2904109 h 4081365"/>
              <a:gd name="connsiteX185" fmla="*/ 915134 w 2078711"/>
              <a:gd name="connsiteY185" fmla="*/ 2898247 h 4081365"/>
              <a:gd name="connsiteX186" fmla="*/ 950303 w 2078711"/>
              <a:gd name="connsiteY186" fmla="*/ 2915832 h 4081365"/>
              <a:gd name="connsiteX187" fmla="*/ 985473 w 2078711"/>
              <a:gd name="connsiteY187" fmla="*/ 2968585 h 4081365"/>
              <a:gd name="connsiteX188" fmla="*/ 997196 w 2078711"/>
              <a:gd name="connsiteY188" fmla="*/ 2986170 h 4081365"/>
              <a:gd name="connsiteX189" fmla="*/ 1014780 w 2078711"/>
              <a:gd name="connsiteY189" fmla="*/ 2992032 h 4081365"/>
              <a:gd name="connsiteX190" fmla="*/ 1044088 w 2078711"/>
              <a:gd name="connsiteY190" fmla="*/ 3021339 h 4081365"/>
              <a:gd name="connsiteX191" fmla="*/ 1079257 w 2078711"/>
              <a:gd name="connsiteY191" fmla="*/ 3056509 h 4081365"/>
              <a:gd name="connsiteX192" fmla="*/ 1096842 w 2078711"/>
              <a:gd name="connsiteY192" fmla="*/ 3079955 h 4081365"/>
              <a:gd name="connsiteX193" fmla="*/ 1126150 w 2078711"/>
              <a:gd name="connsiteY193" fmla="*/ 3109262 h 4081365"/>
              <a:gd name="connsiteX194" fmla="*/ 1173042 w 2078711"/>
              <a:gd name="connsiteY194" fmla="*/ 3162016 h 4081365"/>
              <a:gd name="connsiteX195" fmla="*/ 1196488 w 2078711"/>
              <a:gd name="connsiteY195" fmla="*/ 3185462 h 4081365"/>
              <a:gd name="connsiteX196" fmla="*/ 1249242 w 2078711"/>
              <a:gd name="connsiteY196" fmla="*/ 3220632 h 4081365"/>
              <a:gd name="connsiteX197" fmla="*/ 1266826 w 2078711"/>
              <a:gd name="connsiteY197" fmla="*/ 3232355 h 4081365"/>
              <a:gd name="connsiteX198" fmla="*/ 1313719 w 2078711"/>
              <a:gd name="connsiteY198" fmla="*/ 3279247 h 4081365"/>
              <a:gd name="connsiteX199" fmla="*/ 1348888 w 2078711"/>
              <a:gd name="connsiteY199" fmla="*/ 3308555 h 4081365"/>
              <a:gd name="connsiteX200" fmla="*/ 1366473 w 2078711"/>
              <a:gd name="connsiteY200" fmla="*/ 3314416 h 4081365"/>
              <a:gd name="connsiteX201" fmla="*/ 1378196 w 2078711"/>
              <a:gd name="connsiteY201" fmla="*/ 3332001 h 4081365"/>
              <a:gd name="connsiteX202" fmla="*/ 1413365 w 2078711"/>
              <a:gd name="connsiteY202" fmla="*/ 3355447 h 4081365"/>
              <a:gd name="connsiteX203" fmla="*/ 1430950 w 2078711"/>
              <a:gd name="connsiteY203" fmla="*/ 3367170 h 4081365"/>
              <a:gd name="connsiteX204" fmla="*/ 1466119 w 2078711"/>
              <a:gd name="connsiteY204" fmla="*/ 3396478 h 4081365"/>
              <a:gd name="connsiteX205" fmla="*/ 1483703 w 2078711"/>
              <a:gd name="connsiteY205" fmla="*/ 3419924 h 4081365"/>
              <a:gd name="connsiteX206" fmla="*/ 1501288 w 2078711"/>
              <a:gd name="connsiteY206" fmla="*/ 3425785 h 4081365"/>
              <a:gd name="connsiteX207" fmla="*/ 1518873 w 2078711"/>
              <a:gd name="connsiteY207" fmla="*/ 3437509 h 4081365"/>
              <a:gd name="connsiteX208" fmla="*/ 1548180 w 2078711"/>
              <a:gd name="connsiteY208" fmla="*/ 3472678 h 4081365"/>
              <a:gd name="connsiteX209" fmla="*/ 1565765 w 2078711"/>
              <a:gd name="connsiteY209" fmla="*/ 3484401 h 4081365"/>
              <a:gd name="connsiteX210" fmla="*/ 1595073 w 2078711"/>
              <a:gd name="connsiteY210" fmla="*/ 3513709 h 4081365"/>
              <a:gd name="connsiteX211" fmla="*/ 1612657 w 2078711"/>
              <a:gd name="connsiteY211" fmla="*/ 3525432 h 4081365"/>
              <a:gd name="connsiteX212" fmla="*/ 1630242 w 2078711"/>
              <a:gd name="connsiteY212" fmla="*/ 3543016 h 4081365"/>
              <a:gd name="connsiteX213" fmla="*/ 1665411 w 2078711"/>
              <a:gd name="connsiteY213" fmla="*/ 3566462 h 4081365"/>
              <a:gd name="connsiteX214" fmla="*/ 1682996 w 2078711"/>
              <a:gd name="connsiteY214" fmla="*/ 3578185 h 4081365"/>
              <a:gd name="connsiteX215" fmla="*/ 1712303 w 2078711"/>
              <a:gd name="connsiteY215" fmla="*/ 3595770 h 4081365"/>
              <a:gd name="connsiteX216" fmla="*/ 1747473 w 2078711"/>
              <a:gd name="connsiteY216" fmla="*/ 3619216 h 4081365"/>
              <a:gd name="connsiteX217" fmla="*/ 1765057 w 2078711"/>
              <a:gd name="connsiteY217" fmla="*/ 3630939 h 4081365"/>
              <a:gd name="connsiteX218" fmla="*/ 1782642 w 2078711"/>
              <a:gd name="connsiteY218" fmla="*/ 3636801 h 4081365"/>
              <a:gd name="connsiteX219" fmla="*/ 1823673 w 2078711"/>
              <a:gd name="connsiteY219" fmla="*/ 3654385 h 4081365"/>
              <a:gd name="connsiteX220" fmla="*/ 1852980 w 2078711"/>
              <a:gd name="connsiteY220" fmla="*/ 3671970 h 4081365"/>
              <a:gd name="connsiteX221" fmla="*/ 1894011 w 2078711"/>
              <a:gd name="connsiteY221" fmla="*/ 3695416 h 4081365"/>
              <a:gd name="connsiteX222" fmla="*/ 1911596 w 2078711"/>
              <a:gd name="connsiteY222" fmla="*/ 3701278 h 4081365"/>
              <a:gd name="connsiteX223" fmla="*/ 1946765 w 2078711"/>
              <a:gd name="connsiteY223" fmla="*/ 3724724 h 4081365"/>
              <a:gd name="connsiteX224" fmla="*/ 1987796 w 2078711"/>
              <a:gd name="connsiteY224" fmla="*/ 3736447 h 4081365"/>
              <a:gd name="connsiteX225" fmla="*/ 2022965 w 2078711"/>
              <a:gd name="connsiteY225" fmla="*/ 3765755 h 4081365"/>
              <a:gd name="connsiteX226" fmla="*/ 2017103 w 2078711"/>
              <a:gd name="connsiteY226" fmla="*/ 3748170 h 4081365"/>
              <a:gd name="connsiteX227" fmla="*/ 2011242 w 2078711"/>
              <a:gd name="connsiteY227" fmla="*/ 3724724 h 4081365"/>
              <a:gd name="connsiteX228" fmla="*/ 1993657 w 2078711"/>
              <a:gd name="connsiteY228" fmla="*/ 3707139 h 4081365"/>
              <a:gd name="connsiteX229" fmla="*/ 2011242 w 2078711"/>
              <a:gd name="connsiteY229" fmla="*/ 3713001 h 4081365"/>
              <a:gd name="connsiteX230" fmla="*/ 2034688 w 2078711"/>
              <a:gd name="connsiteY230" fmla="*/ 3718862 h 4081365"/>
              <a:gd name="connsiteX231" fmla="*/ 2052273 w 2078711"/>
              <a:gd name="connsiteY231" fmla="*/ 3724724 h 4081365"/>
              <a:gd name="connsiteX232" fmla="*/ 2034688 w 2078711"/>
              <a:gd name="connsiteY232" fmla="*/ 3713001 h 4081365"/>
              <a:gd name="connsiteX233" fmla="*/ 2017103 w 2078711"/>
              <a:gd name="connsiteY233" fmla="*/ 3695416 h 4081365"/>
              <a:gd name="connsiteX234" fmla="*/ 2058134 w 2078711"/>
              <a:gd name="connsiteY234" fmla="*/ 3689555 h 4081365"/>
              <a:gd name="connsiteX235" fmla="*/ 2075719 w 2078711"/>
              <a:gd name="connsiteY235" fmla="*/ 3683693 h 4081365"/>
              <a:gd name="connsiteX236" fmla="*/ 2069857 w 2078711"/>
              <a:gd name="connsiteY236" fmla="*/ 3660247 h 4081365"/>
              <a:gd name="connsiteX237" fmla="*/ 2046411 w 2078711"/>
              <a:gd name="connsiteY237" fmla="*/ 3625078 h 4081365"/>
              <a:gd name="connsiteX238" fmla="*/ 2034688 w 2078711"/>
              <a:gd name="connsiteY238" fmla="*/ 3607493 h 4081365"/>
              <a:gd name="connsiteX239" fmla="*/ 2017103 w 2078711"/>
              <a:gd name="connsiteY239" fmla="*/ 3601632 h 4081365"/>
              <a:gd name="connsiteX240" fmla="*/ 1999519 w 2078711"/>
              <a:gd name="connsiteY240" fmla="*/ 3589909 h 4081365"/>
              <a:gd name="connsiteX241" fmla="*/ 1981934 w 2078711"/>
              <a:gd name="connsiteY241" fmla="*/ 3584047 h 4081365"/>
              <a:gd name="connsiteX242" fmla="*/ 1952626 w 2078711"/>
              <a:gd name="connsiteY242" fmla="*/ 3554739 h 4081365"/>
              <a:gd name="connsiteX243" fmla="*/ 1935042 w 2078711"/>
              <a:gd name="connsiteY243" fmla="*/ 3543016 h 4081365"/>
              <a:gd name="connsiteX244" fmla="*/ 1917457 w 2078711"/>
              <a:gd name="connsiteY244" fmla="*/ 3525432 h 4081365"/>
              <a:gd name="connsiteX245" fmla="*/ 1899873 w 2078711"/>
              <a:gd name="connsiteY245" fmla="*/ 3519570 h 4081365"/>
              <a:gd name="connsiteX246" fmla="*/ 1864703 w 2078711"/>
              <a:gd name="connsiteY246" fmla="*/ 3496124 h 4081365"/>
              <a:gd name="connsiteX247" fmla="*/ 1864703 w 2078711"/>
              <a:gd name="connsiteY247" fmla="*/ 3496124 h 4081365"/>
              <a:gd name="connsiteX248" fmla="*/ 1847119 w 2078711"/>
              <a:gd name="connsiteY248" fmla="*/ 3478539 h 4081365"/>
              <a:gd name="connsiteX249" fmla="*/ 1811950 w 2078711"/>
              <a:gd name="connsiteY249" fmla="*/ 3455093 h 4081365"/>
              <a:gd name="connsiteX250" fmla="*/ 1782642 w 2078711"/>
              <a:gd name="connsiteY250" fmla="*/ 3431647 h 4081365"/>
              <a:gd name="connsiteX251" fmla="*/ 1753334 w 2078711"/>
              <a:gd name="connsiteY251" fmla="*/ 3408201 h 4081365"/>
              <a:gd name="connsiteX252" fmla="*/ 1741611 w 2078711"/>
              <a:gd name="connsiteY252" fmla="*/ 3390616 h 4081365"/>
              <a:gd name="connsiteX253" fmla="*/ 1677134 w 2078711"/>
              <a:gd name="connsiteY253" fmla="*/ 3355447 h 4081365"/>
              <a:gd name="connsiteX254" fmla="*/ 1647826 w 2078711"/>
              <a:gd name="connsiteY254" fmla="*/ 3332001 h 4081365"/>
              <a:gd name="connsiteX255" fmla="*/ 1630242 w 2078711"/>
              <a:gd name="connsiteY255" fmla="*/ 3320278 h 4081365"/>
              <a:gd name="connsiteX256" fmla="*/ 1600934 w 2078711"/>
              <a:gd name="connsiteY256" fmla="*/ 3290970 h 4081365"/>
              <a:gd name="connsiteX257" fmla="*/ 1565765 w 2078711"/>
              <a:gd name="connsiteY257" fmla="*/ 3261662 h 4081365"/>
              <a:gd name="connsiteX258" fmla="*/ 1530596 w 2078711"/>
              <a:gd name="connsiteY258" fmla="*/ 3226493 h 4081365"/>
              <a:gd name="connsiteX259" fmla="*/ 1518873 w 2078711"/>
              <a:gd name="connsiteY259" fmla="*/ 3208909 h 4081365"/>
              <a:gd name="connsiteX260" fmla="*/ 1501288 w 2078711"/>
              <a:gd name="connsiteY260" fmla="*/ 3203047 h 4081365"/>
              <a:gd name="connsiteX261" fmla="*/ 1483703 w 2078711"/>
              <a:gd name="connsiteY261" fmla="*/ 3185462 h 4081365"/>
              <a:gd name="connsiteX262" fmla="*/ 1460257 w 2078711"/>
              <a:gd name="connsiteY262" fmla="*/ 3167878 h 4081365"/>
              <a:gd name="connsiteX263" fmla="*/ 1430950 w 2078711"/>
              <a:gd name="connsiteY263" fmla="*/ 3144432 h 4081365"/>
              <a:gd name="connsiteX264" fmla="*/ 1407503 w 2078711"/>
              <a:gd name="connsiteY264" fmla="*/ 3120985 h 4081365"/>
              <a:gd name="connsiteX265" fmla="*/ 1378196 w 2078711"/>
              <a:gd name="connsiteY265" fmla="*/ 3085816 h 4081365"/>
              <a:gd name="connsiteX266" fmla="*/ 1360611 w 2078711"/>
              <a:gd name="connsiteY266" fmla="*/ 3079955 h 4081365"/>
              <a:gd name="connsiteX267" fmla="*/ 1343026 w 2078711"/>
              <a:gd name="connsiteY267" fmla="*/ 3050647 h 4081365"/>
              <a:gd name="connsiteX268" fmla="*/ 1337165 w 2078711"/>
              <a:gd name="connsiteY268" fmla="*/ 3033062 h 4081365"/>
              <a:gd name="connsiteX269" fmla="*/ 1325442 w 2078711"/>
              <a:gd name="connsiteY269" fmla="*/ 3015478 h 4081365"/>
              <a:gd name="connsiteX270" fmla="*/ 1319580 w 2078711"/>
              <a:gd name="connsiteY270" fmla="*/ 2992032 h 4081365"/>
              <a:gd name="connsiteX271" fmla="*/ 1284411 w 2078711"/>
              <a:gd name="connsiteY271" fmla="*/ 2933416 h 4081365"/>
              <a:gd name="connsiteX272" fmla="*/ 1260965 w 2078711"/>
              <a:gd name="connsiteY272" fmla="*/ 2898247 h 4081365"/>
              <a:gd name="connsiteX273" fmla="*/ 1249242 w 2078711"/>
              <a:gd name="connsiteY273" fmla="*/ 2880662 h 4081365"/>
              <a:gd name="connsiteX274" fmla="*/ 1231657 w 2078711"/>
              <a:gd name="connsiteY274" fmla="*/ 2863078 h 4081365"/>
              <a:gd name="connsiteX275" fmla="*/ 1219934 w 2078711"/>
              <a:gd name="connsiteY275" fmla="*/ 2839632 h 4081365"/>
              <a:gd name="connsiteX276" fmla="*/ 1214073 w 2078711"/>
              <a:gd name="connsiteY276" fmla="*/ 2816185 h 4081365"/>
              <a:gd name="connsiteX277" fmla="*/ 1202350 w 2078711"/>
              <a:gd name="connsiteY277" fmla="*/ 2798601 h 4081365"/>
              <a:gd name="connsiteX278" fmla="*/ 1196488 w 2078711"/>
              <a:gd name="connsiteY278" fmla="*/ 2781016 h 4081365"/>
              <a:gd name="connsiteX279" fmla="*/ 1173042 w 2078711"/>
              <a:gd name="connsiteY279" fmla="*/ 2745847 h 4081365"/>
              <a:gd name="connsiteX280" fmla="*/ 1167180 w 2078711"/>
              <a:gd name="connsiteY280" fmla="*/ 2722401 h 4081365"/>
              <a:gd name="connsiteX281" fmla="*/ 1155457 w 2078711"/>
              <a:gd name="connsiteY281" fmla="*/ 2681370 h 4081365"/>
              <a:gd name="connsiteX282" fmla="*/ 1149596 w 2078711"/>
              <a:gd name="connsiteY282" fmla="*/ 2646201 h 4081365"/>
              <a:gd name="connsiteX283" fmla="*/ 1155457 w 2078711"/>
              <a:gd name="connsiteY283" fmla="*/ 2546555 h 4081365"/>
              <a:gd name="connsiteX284" fmla="*/ 1167180 w 2078711"/>
              <a:gd name="connsiteY284" fmla="*/ 2523109 h 4081365"/>
              <a:gd name="connsiteX285" fmla="*/ 1173042 w 2078711"/>
              <a:gd name="connsiteY285" fmla="*/ 2487939 h 4081365"/>
              <a:gd name="connsiteX286" fmla="*/ 1184765 w 2078711"/>
              <a:gd name="connsiteY286" fmla="*/ 2452770 h 4081365"/>
              <a:gd name="connsiteX287" fmla="*/ 1196488 w 2078711"/>
              <a:gd name="connsiteY287" fmla="*/ 2417601 h 4081365"/>
              <a:gd name="connsiteX288" fmla="*/ 1208211 w 2078711"/>
              <a:gd name="connsiteY288" fmla="*/ 2400016 h 4081365"/>
              <a:gd name="connsiteX289" fmla="*/ 1225796 w 2078711"/>
              <a:gd name="connsiteY289" fmla="*/ 2364847 h 4081365"/>
              <a:gd name="connsiteX290" fmla="*/ 1243380 w 2078711"/>
              <a:gd name="connsiteY290" fmla="*/ 2312093 h 4081365"/>
              <a:gd name="connsiteX291" fmla="*/ 1249242 w 2078711"/>
              <a:gd name="connsiteY291" fmla="*/ 2294509 h 4081365"/>
              <a:gd name="connsiteX292" fmla="*/ 1255103 w 2078711"/>
              <a:gd name="connsiteY292" fmla="*/ 2271062 h 4081365"/>
              <a:gd name="connsiteX293" fmla="*/ 1266826 w 2078711"/>
              <a:gd name="connsiteY293" fmla="*/ 2230032 h 4081365"/>
              <a:gd name="connsiteX294" fmla="*/ 1272688 w 2078711"/>
              <a:gd name="connsiteY294" fmla="*/ 2171416 h 4081365"/>
              <a:gd name="connsiteX295" fmla="*/ 1284411 w 2078711"/>
              <a:gd name="connsiteY295" fmla="*/ 2130385 h 4081365"/>
              <a:gd name="connsiteX296" fmla="*/ 1290273 w 2078711"/>
              <a:gd name="connsiteY296" fmla="*/ 2101078 h 4081365"/>
              <a:gd name="connsiteX297" fmla="*/ 1307857 w 2078711"/>
              <a:gd name="connsiteY297" fmla="*/ 1907647 h 4081365"/>
              <a:gd name="connsiteX298" fmla="*/ 1313719 w 2078711"/>
              <a:gd name="connsiteY298" fmla="*/ 1884201 h 4081365"/>
              <a:gd name="connsiteX299" fmla="*/ 1319580 w 2078711"/>
              <a:gd name="connsiteY299" fmla="*/ 1854893 h 4081365"/>
              <a:gd name="connsiteX300" fmla="*/ 1325442 w 2078711"/>
              <a:gd name="connsiteY300" fmla="*/ 1837309 h 4081365"/>
              <a:gd name="connsiteX301" fmla="*/ 1331303 w 2078711"/>
              <a:gd name="connsiteY301" fmla="*/ 1813862 h 4081365"/>
              <a:gd name="connsiteX302" fmla="*/ 1348888 w 2078711"/>
              <a:gd name="connsiteY302" fmla="*/ 1755247 h 4081365"/>
              <a:gd name="connsiteX303" fmla="*/ 1354750 w 2078711"/>
              <a:gd name="connsiteY303" fmla="*/ 1720078 h 4081365"/>
              <a:gd name="connsiteX304" fmla="*/ 1366473 w 2078711"/>
              <a:gd name="connsiteY304" fmla="*/ 1673185 h 4081365"/>
              <a:gd name="connsiteX305" fmla="*/ 1372334 w 2078711"/>
              <a:gd name="connsiteY305" fmla="*/ 1638016 h 4081365"/>
              <a:gd name="connsiteX306" fmla="*/ 1384057 w 2078711"/>
              <a:gd name="connsiteY306" fmla="*/ 1579401 h 4081365"/>
              <a:gd name="connsiteX307" fmla="*/ 1389919 w 2078711"/>
              <a:gd name="connsiteY307" fmla="*/ 1538370 h 4081365"/>
              <a:gd name="connsiteX308" fmla="*/ 1395780 w 2078711"/>
              <a:gd name="connsiteY308" fmla="*/ 1520785 h 4081365"/>
              <a:gd name="connsiteX309" fmla="*/ 1401642 w 2078711"/>
              <a:gd name="connsiteY309" fmla="*/ 1497339 h 4081365"/>
              <a:gd name="connsiteX310" fmla="*/ 1413365 w 2078711"/>
              <a:gd name="connsiteY310" fmla="*/ 1450447 h 4081365"/>
              <a:gd name="connsiteX311" fmla="*/ 1419226 w 2078711"/>
              <a:gd name="connsiteY311" fmla="*/ 1391832 h 4081365"/>
              <a:gd name="connsiteX312" fmla="*/ 1436811 w 2078711"/>
              <a:gd name="connsiteY312" fmla="*/ 1298047 h 4081365"/>
              <a:gd name="connsiteX313" fmla="*/ 1448534 w 2078711"/>
              <a:gd name="connsiteY313" fmla="*/ 1233570 h 4081365"/>
              <a:gd name="connsiteX314" fmla="*/ 1460257 w 2078711"/>
              <a:gd name="connsiteY314" fmla="*/ 1198401 h 4081365"/>
              <a:gd name="connsiteX315" fmla="*/ 1471980 w 2078711"/>
              <a:gd name="connsiteY315" fmla="*/ 1098755 h 4081365"/>
              <a:gd name="connsiteX316" fmla="*/ 1483703 w 2078711"/>
              <a:gd name="connsiteY316" fmla="*/ 1063585 h 4081365"/>
              <a:gd name="connsiteX317" fmla="*/ 1489565 w 2078711"/>
              <a:gd name="connsiteY317" fmla="*/ 1010832 h 4081365"/>
              <a:gd name="connsiteX318" fmla="*/ 1501288 w 2078711"/>
              <a:gd name="connsiteY318" fmla="*/ 975662 h 4081365"/>
              <a:gd name="connsiteX319" fmla="*/ 1513011 w 2078711"/>
              <a:gd name="connsiteY319" fmla="*/ 917047 h 4081365"/>
              <a:gd name="connsiteX320" fmla="*/ 1518873 w 2078711"/>
              <a:gd name="connsiteY320" fmla="*/ 887739 h 4081365"/>
              <a:gd name="connsiteX321" fmla="*/ 1524734 w 2078711"/>
              <a:gd name="connsiteY321" fmla="*/ 823262 h 4081365"/>
              <a:gd name="connsiteX322" fmla="*/ 1530596 w 2078711"/>
              <a:gd name="connsiteY322" fmla="*/ 788093 h 4081365"/>
              <a:gd name="connsiteX323" fmla="*/ 1542319 w 2078711"/>
              <a:gd name="connsiteY323" fmla="*/ 706032 h 4081365"/>
              <a:gd name="connsiteX324" fmla="*/ 1548180 w 2078711"/>
              <a:gd name="connsiteY324" fmla="*/ 665001 h 4081365"/>
              <a:gd name="connsiteX325" fmla="*/ 1554042 w 2078711"/>
              <a:gd name="connsiteY325" fmla="*/ 647416 h 4081365"/>
              <a:gd name="connsiteX326" fmla="*/ 1559903 w 2078711"/>
              <a:gd name="connsiteY326" fmla="*/ 623970 h 4081365"/>
              <a:gd name="connsiteX327" fmla="*/ 1565765 w 2078711"/>
              <a:gd name="connsiteY327" fmla="*/ 541909 h 4081365"/>
              <a:gd name="connsiteX328" fmla="*/ 1571626 w 2078711"/>
              <a:gd name="connsiteY328" fmla="*/ 524324 h 4081365"/>
              <a:gd name="connsiteX329" fmla="*/ 1583350 w 2078711"/>
              <a:gd name="connsiteY329" fmla="*/ 430539 h 4081365"/>
              <a:gd name="connsiteX330" fmla="*/ 1577488 w 2078711"/>
              <a:gd name="connsiteY330" fmla="*/ 348478 h 4081365"/>
              <a:gd name="connsiteX331" fmla="*/ 1565765 w 2078711"/>
              <a:gd name="connsiteY331" fmla="*/ 301585 h 4081365"/>
              <a:gd name="connsiteX332" fmla="*/ 1559903 w 2078711"/>
              <a:gd name="connsiteY332" fmla="*/ 90570 h 4081365"/>
              <a:gd name="connsiteX333" fmla="*/ 1544022 w 2078711"/>
              <a:gd name="connsiteY333" fmla="*/ 93026 h 4081365"/>
              <a:gd name="connsiteX334" fmla="*/ 1505496 w 2078711"/>
              <a:gd name="connsiteY334" fmla="*/ 78798 h 4081365"/>
              <a:gd name="connsiteX335" fmla="*/ 1483752 w 2078711"/>
              <a:gd name="connsiteY335" fmla="*/ 53700 h 4081365"/>
              <a:gd name="connsiteX336" fmla="*/ 1471980 w 2078711"/>
              <a:gd name="connsiteY336" fmla="*/ 2647 h 4081365"/>
              <a:gd name="connsiteX0" fmla="*/ 1471980 w 2078711"/>
              <a:gd name="connsiteY0" fmla="*/ 2647 h 4081365"/>
              <a:gd name="connsiteX1" fmla="*/ 1466119 w 2078711"/>
              <a:gd name="connsiteY1" fmla="*/ 37816 h 4081365"/>
              <a:gd name="connsiteX2" fmla="*/ 1419226 w 2078711"/>
              <a:gd name="connsiteY2" fmla="*/ 78847 h 4081365"/>
              <a:gd name="connsiteX3" fmla="*/ 1401642 w 2078711"/>
              <a:gd name="connsiteY3" fmla="*/ 90570 h 4081365"/>
              <a:gd name="connsiteX4" fmla="*/ 1358957 w 2078711"/>
              <a:gd name="connsiteY4" fmla="*/ 97282 h 4081365"/>
              <a:gd name="connsiteX5" fmla="*/ 1343075 w 2078711"/>
              <a:gd name="connsiteY5" fmla="*/ 183552 h 4081365"/>
              <a:gd name="connsiteX6" fmla="*/ 1342224 w 2078711"/>
              <a:gd name="connsiteY6" fmla="*/ 206998 h 4081365"/>
              <a:gd name="connsiteX7" fmla="*/ 1343026 w 2078711"/>
              <a:gd name="connsiteY7" fmla="*/ 237109 h 4081365"/>
              <a:gd name="connsiteX8" fmla="*/ 1325442 w 2078711"/>
              <a:gd name="connsiteY8" fmla="*/ 295724 h 4081365"/>
              <a:gd name="connsiteX9" fmla="*/ 1319580 w 2078711"/>
              <a:gd name="connsiteY9" fmla="*/ 313309 h 4081365"/>
              <a:gd name="connsiteX10" fmla="*/ 1307857 w 2078711"/>
              <a:gd name="connsiteY10" fmla="*/ 330893 h 4081365"/>
              <a:gd name="connsiteX11" fmla="*/ 1290273 w 2078711"/>
              <a:gd name="connsiteY11" fmla="*/ 383647 h 4081365"/>
              <a:gd name="connsiteX12" fmla="*/ 1284411 w 2078711"/>
              <a:gd name="connsiteY12" fmla="*/ 401232 h 4081365"/>
              <a:gd name="connsiteX13" fmla="*/ 1278550 w 2078711"/>
              <a:gd name="connsiteY13" fmla="*/ 424678 h 4081365"/>
              <a:gd name="connsiteX14" fmla="*/ 1272688 w 2078711"/>
              <a:gd name="connsiteY14" fmla="*/ 577078 h 4081365"/>
              <a:gd name="connsiteX15" fmla="*/ 1249242 w 2078711"/>
              <a:gd name="connsiteY15" fmla="*/ 876016 h 4081365"/>
              <a:gd name="connsiteX16" fmla="*/ 1243380 w 2078711"/>
              <a:gd name="connsiteY16" fmla="*/ 893601 h 4081365"/>
              <a:gd name="connsiteX17" fmla="*/ 1237519 w 2078711"/>
              <a:gd name="connsiteY17" fmla="*/ 969801 h 4081365"/>
              <a:gd name="connsiteX18" fmla="*/ 1231657 w 2078711"/>
              <a:gd name="connsiteY18" fmla="*/ 999109 h 4081365"/>
              <a:gd name="connsiteX19" fmla="*/ 1225796 w 2078711"/>
              <a:gd name="connsiteY19" fmla="*/ 1040139 h 4081365"/>
              <a:gd name="connsiteX20" fmla="*/ 1214073 w 2078711"/>
              <a:gd name="connsiteY20" fmla="*/ 1110478 h 4081365"/>
              <a:gd name="connsiteX21" fmla="*/ 1208211 w 2078711"/>
              <a:gd name="connsiteY21" fmla="*/ 1133924 h 4081365"/>
              <a:gd name="connsiteX22" fmla="*/ 1196488 w 2078711"/>
              <a:gd name="connsiteY22" fmla="*/ 1169093 h 4081365"/>
              <a:gd name="connsiteX23" fmla="*/ 1161319 w 2078711"/>
              <a:gd name="connsiteY23" fmla="*/ 1339078 h 4081365"/>
              <a:gd name="connsiteX24" fmla="*/ 1149596 w 2078711"/>
              <a:gd name="connsiteY24" fmla="*/ 1456309 h 4081365"/>
              <a:gd name="connsiteX25" fmla="*/ 1143734 w 2078711"/>
              <a:gd name="connsiteY25" fmla="*/ 1485616 h 4081365"/>
              <a:gd name="connsiteX26" fmla="*/ 1137873 w 2078711"/>
              <a:gd name="connsiteY26" fmla="*/ 1526647 h 4081365"/>
              <a:gd name="connsiteX27" fmla="*/ 1126150 w 2078711"/>
              <a:gd name="connsiteY27" fmla="*/ 1561816 h 4081365"/>
              <a:gd name="connsiteX28" fmla="*/ 1120288 w 2078711"/>
              <a:gd name="connsiteY28" fmla="*/ 1591124 h 4081365"/>
              <a:gd name="connsiteX29" fmla="*/ 1108565 w 2078711"/>
              <a:gd name="connsiteY29" fmla="*/ 1626293 h 4081365"/>
              <a:gd name="connsiteX30" fmla="*/ 1096842 w 2078711"/>
              <a:gd name="connsiteY30" fmla="*/ 1679047 h 4081365"/>
              <a:gd name="connsiteX31" fmla="*/ 1085119 w 2078711"/>
              <a:gd name="connsiteY31" fmla="*/ 1696632 h 4081365"/>
              <a:gd name="connsiteX32" fmla="*/ 1073396 w 2078711"/>
              <a:gd name="connsiteY32" fmla="*/ 1749385 h 4081365"/>
              <a:gd name="connsiteX33" fmla="*/ 1061673 w 2078711"/>
              <a:gd name="connsiteY33" fmla="*/ 1784555 h 4081365"/>
              <a:gd name="connsiteX34" fmla="*/ 1026503 w 2078711"/>
              <a:gd name="connsiteY34" fmla="*/ 1913509 h 4081365"/>
              <a:gd name="connsiteX35" fmla="*/ 1020642 w 2078711"/>
              <a:gd name="connsiteY35" fmla="*/ 2054185 h 4081365"/>
              <a:gd name="connsiteX36" fmla="*/ 1014780 w 2078711"/>
              <a:gd name="connsiteY36" fmla="*/ 2077632 h 4081365"/>
              <a:gd name="connsiteX37" fmla="*/ 1008919 w 2078711"/>
              <a:gd name="connsiteY37" fmla="*/ 2106939 h 4081365"/>
              <a:gd name="connsiteX38" fmla="*/ 997196 w 2078711"/>
              <a:gd name="connsiteY38" fmla="*/ 2183139 h 4081365"/>
              <a:gd name="connsiteX39" fmla="*/ 985473 w 2078711"/>
              <a:gd name="connsiteY39" fmla="*/ 2218309 h 4081365"/>
              <a:gd name="connsiteX40" fmla="*/ 979611 w 2078711"/>
              <a:gd name="connsiteY40" fmla="*/ 2253478 h 4081365"/>
              <a:gd name="connsiteX41" fmla="*/ 956165 w 2078711"/>
              <a:gd name="connsiteY41" fmla="*/ 2294509 h 4081365"/>
              <a:gd name="connsiteX42" fmla="*/ 944442 w 2078711"/>
              <a:gd name="connsiteY42" fmla="*/ 2329678 h 4081365"/>
              <a:gd name="connsiteX43" fmla="*/ 938580 w 2078711"/>
              <a:gd name="connsiteY43" fmla="*/ 2347262 h 4081365"/>
              <a:gd name="connsiteX44" fmla="*/ 932719 w 2078711"/>
              <a:gd name="connsiteY44" fmla="*/ 2364847 h 4081365"/>
              <a:gd name="connsiteX45" fmla="*/ 909273 w 2078711"/>
              <a:gd name="connsiteY45" fmla="*/ 2405878 h 4081365"/>
              <a:gd name="connsiteX46" fmla="*/ 897550 w 2078711"/>
              <a:gd name="connsiteY46" fmla="*/ 2423462 h 4081365"/>
              <a:gd name="connsiteX47" fmla="*/ 891688 w 2078711"/>
              <a:gd name="connsiteY47" fmla="*/ 2441047 h 4081365"/>
              <a:gd name="connsiteX48" fmla="*/ 868242 w 2078711"/>
              <a:gd name="connsiteY48" fmla="*/ 2476216 h 4081365"/>
              <a:gd name="connsiteX49" fmla="*/ 844796 w 2078711"/>
              <a:gd name="connsiteY49" fmla="*/ 2523109 h 4081365"/>
              <a:gd name="connsiteX50" fmla="*/ 827211 w 2078711"/>
              <a:gd name="connsiteY50" fmla="*/ 2564139 h 4081365"/>
              <a:gd name="connsiteX51" fmla="*/ 821350 w 2078711"/>
              <a:gd name="connsiteY51" fmla="*/ 2581724 h 4081365"/>
              <a:gd name="connsiteX52" fmla="*/ 809626 w 2078711"/>
              <a:gd name="connsiteY52" fmla="*/ 2593447 h 4081365"/>
              <a:gd name="connsiteX53" fmla="*/ 797903 w 2078711"/>
              <a:gd name="connsiteY53" fmla="*/ 2611032 h 4081365"/>
              <a:gd name="connsiteX54" fmla="*/ 774457 w 2078711"/>
              <a:gd name="connsiteY54" fmla="*/ 2640339 h 4081365"/>
              <a:gd name="connsiteX55" fmla="*/ 756873 w 2078711"/>
              <a:gd name="connsiteY55" fmla="*/ 2681370 h 4081365"/>
              <a:gd name="connsiteX56" fmla="*/ 721703 w 2078711"/>
              <a:gd name="connsiteY56" fmla="*/ 2704816 h 4081365"/>
              <a:gd name="connsiteX57" fmla="*/ 704119 w 2078711"/>
              <a:gd name="connsiteY57" fmla="*/ 2716539 h 4081365"/>
              <a:gd name="connsiteX58" fmla="*/ 686534 w 2078711"/>
              <a:gd name="connsiteY58" fmla="*/ 2728262 h 4081365"/>
              <a:gd name="connsiteX59" fmla="*/ 668950 w 2078711"/>
              <a:gd name="connsiteY59" fmla="*/ 2734124 h 4081365"/>
              <a:gd name="connsiteX60" fmla="*/ 633780 w 2078711"/>
              <a:gd name="connsiteY60" fmla="*/ 2751709 h 4081365"/>
              <a:gd name="connsiteX61" fmla="*/ 581026 w 2078711"/>
              <a:gd name="connsiteY61" fmla="*/ 2757570 h 4081365"/>
              <a:gd name="connsiteX62" fmla="*/ 534134 w 2078711"/>
              <a:gd name="connsiteY62" fmla="*/ 2763432 h 4081365"/>
              <a:gd name="connsiteX63" fmla="*/ 493103 w 2078711"/>
              <a:gd name="connsiteY63" fmla="*/ 2775155 h 4081365"/>
              <a:gd name="connsiteX64" fmla="*/ 475519 w 2078711"/>
              <a:gd name="connsiteY64" fmla="*/ 2781016 h 4081365"/>
              <a:gd name="connsiteX65" fmla="*/ 416903 w 2078711"/>
              <a:gd name="connsiteY65" fmla="*/ 2786878 h 4081365"/>
              <a:gd name="connsiteX66" fmla="*/ 317257 w 2078711"/>
              <a:gd name="connsiteY66" fmla="*/ 2781016 h 4081365"/>
              <a:gd name="connsiteX67" fmla="*/ 282088 w 2078711"/>
              <a:gd name="connsiteY67" fmla="*/ 2769293 h 4081365"/>
              <a:gd name="connsiteX68" fmla="*/ 258642 w 2078711"/>
              <a:gd name="connsiteY68" fmla="*/ 2763432 h 4081365"/>
              <a:gd name="connsiteX69" fmla="*/ 241057 w 2078711"/>
              <a:gd name="connsiteY69" fmla="*/ 2751709 h 4081365"/>
              <a:gd name="connsiteX70" fmla="*/ 217611 w 2078711"/>
              <a:gd name="connsiteY70" fmla="*/ 2745847 h 4081365"/>
              <a:gd name="connsiteX71" fmla="*/ 200026 w 2078711"/>
              <a:gd name="connsiteY71" fmla="*/ 2739985 h 4081365"/>
              <a:gd name="connsiteX72" fmla="*/ 205888 w 2078711"/>
              <a:gd name="connsiteY72" fmla="*/ 2763432 h 4081365"/>
              <a:gd name="connsiteX73" fmla="*/ 211750 w 2078711"/>
              <a:gd name="connsiteY73" fmla="*/ 2781016 h 4081365"/>
              <a:gd name="connsiteX74" fmla="*/ 205888 w 2078711"/>
              <a:gd name="connsiteY74" fmla="*/ 2845493 h 4081365"/>
              <a:gd name="connsiteX75" fmla="*/ 176580 w 2078711"/>
              <a:gd name="connsiteY75" fmla="*/ 2874801 h 4081365"/>
              <a:gd name="connsiteX76" fmla="*/ 141411 w 2078711"/>
              <a:gd name="connsiteY76" fmla="*/ 2886524 h 4081365"/>
              <a:gd name="connsiteX77" fmla="*/ 106242 w 2078711"/>
              <a:gd name="connsiteY77" fmla="*/ 2898247 h 4081365"/>
              <a:gd name="connsiteX78" fmla="*/ 88657 w 2078711"/>
              <a:gd name="connsiteY78" fmla="*/ 2904109 h 4081365"/>
              <a:gd name="connsiteX79" fmla="*/ 71073 w 2078711"/>
              <a:gd name="connsiteY79" fmla="*/ 2915832 h 4081365"/>
              <a:gd name="connsiteX80" fmla="*/ 112103 w 2078711"/>
              <a:gd name="connsiteY80" fmla="*/ 2927555 h 4081365"/>
              <a:gd name="connsiteX81" fmla="*/ 205888 w 2078711"/>
              <a:gd name="connsiteY81" fmla="*/ 2939278 h 4081365"/>
              <a:gd name="connsiteX82" fmla="*/ 235196 w 2078711"/>
              <a:gd name="connsiteY82" fmla="*/ 2945139 h 4081365"/>
              <a:gd name="connsiteX83" fmla="*/ 463796 w 2078711"/>
              <a:gd name="connsiteY83" fmla="*/ 2956862 h 4081365"/>
              <a:gd name="connsiteX84" fmla="*/ 498965 w 2078711"/>
              <a:gd name="connsiteY84" fmla="*/ 2962724 h 4081365"/>
              <a:gd name="connsiteX85" fmla="*/ 610334 w 2078711"/>
              <a:gd name="connsiteY85" fmla="*/ 2951001 h 4081365"/>
              <a:gd name="connsiteX86" fmla="*/ 598611 w 2078711"/>
              <a:gd name="connsiteY86" fmla="*/ 2974447 h 4081365"/>
              <a:gd name="connsiteX87" fmla="*/ 586888 w 2078711"/>
              <a:gd name="connsiteY87" fmla="*/ 2992032 h 4081365"/>
              <a:gd name="connsiteX88" fmla="*/ 569303 w 2078711"/>
              <a:gd name="connsiteY88" fmla="*/ 3027201 h 4081365"/>
              <a:gd name="connsiteX89" fmla="*/ 557580 w 2078711"/>
              <a:gd name="connsiteY89" fmla="*/ 3062370 h 4081365"/>
              <a:gd name="connsiteX90" fmla="*/ 551719 w 2078711"/>
              <a:gd name="connsiteY90" fmla="*/ 3079955 h 4081365"/>
              <a:gd name="connsiteX91" fmla="*/ 539996 w 2078711"/>
              <a:gd name="connsiteY91" fmla="*/ 3097539 h 4081365"/>
              <a:gd name="connsiteX92" fmla="*/ 516550 w 2078711"/>
              <a:gd name="connsiteY92" fmla="*/ 3132709 h 4081365"/>
              <a:gd name="connsiteX93" fmla="*/ 510688 w 2078711"/>
              <a:gd name="connsiteY93" fmla="*/ 3156155 h 4081365"/>
              <a:gd name="connsiteX94" fmla="*/ 481380 w 2078711"/>
              <a:gd name="connsiteY94" fmla="*/ 3191324 h 4081365"/>
              <a:gd name="connsiteX95" fmla="*/ 457934 w 2078711"/>
              <a:gd name="connsiteY95" fmla="*/ 3226493 h 4081365"/>
              <a:gd name="connsiteX96" fmla="*/ 446211 w 2078711"/>
              <a:gd name="connsiteY96" fmla="*/ 3244078 h 4081365"/>
              <a:gd name="connsiteX97" fmla="*/ 393457 w 2078711"/>
              <a:gd name="connsiteY97" fmla="*/ 3290970 h 4081365"/>
              <a:gd name="connsiteX98" fmla="*/ 375873 w 2078711"/>
              <a:gd name="connsiteY98" fmla="*/ 3296832 h 4081365"/>
              <a:gd name="connsiteX99" fmla="*/ 352426 w 2078711"/>
              <a:gd name="connsiteY99" fmla="*/ 3314416 h 4081365"/>
              <a:gd name="connsiteX100" fmla="*/ 334842 w 2078711"/>
              <a:gd name="connsiteY100" fmla="*/ 3326139 h 4081365"/>
              <a:gd name="connsiteX101" fmla="*/ 305534 w 2078711"/>
              <a:gd name="connsiteY101" fmla="*/ 3355447 h 4081365"/>
              <a:gd name="connsiteX102" fmla="*/ 299673 w 2078711"/>
              <a:gd name="connsiteY102" fmla="*/ 3373032 h 4081365"/>
              <a:gd name="connsiteX103" fmla="*/ 311396 w 2078711"/>
              <a:gd name="connsiteY103" fmla="*/ 3390616 h 4081365"/>
              <a:gd name="connsiteX104" fmla="*/ 340703 w 2078711"/>
              <a:gd name="connsiteY104" fmla="*/ 3431647 h 4081365"/>
              <a:gd name="connsiteX105" fmla="*/ 317257 w 2078711"/>
              <a:gd name="connsiteY105" fmla="*/ 3466816 h 4081365"/>
              <a:gd name="connsiteX106" fmla="*/ 293811 w 2078711"/>
              <a:gd name="connsiteY106" fmla="*/ 3501985 h 4081365"/>
              <a:gd name="connsiteX107" fmla="*/ 276226 w 2078711"/>
              <a:gd name="connsiteY107" fmla="*/ 3531293 h 4081365"/>
              <a:gd name="connsiteX108" fmla="*/ 270365 w 2078711"/>
              <a:gd name="connsiteY108" fmla="*/ 3548878 h 4081365"/>
              <a:gd name="connsiteX109" fmla="*/ 246919 w 2078711"/>
              <a:gd name="connsiteY109" fmla="*/ 3584047 h 4081365"/>
              <a:gd name="connsiteX110" fmla="*/ 241057 w 2078711"/>
              <a:gd name="connsiteY110" fmla="*/ 3601632 h 4081365"/>
              <a:gd name="connsiteX111" fmla="*/ 223473 w 2078711"/>
              <a:gd name="connsiteY111" fmla="*/ 3619216 h 4081365"/>
              <a:gd name="connsiteX112" fmla="*/ 217611 w 2078711"/>
              <a:gd name="connsiteY112" fmla="*/ 3636801 h 4081365"/>
              <a:gd name="connsiteX113" fmla="*/ 205888 w 2078711"/>
              <a:gd name="connsiteY113" fmla="*/ 3654385 h 4081365"/>
              <a:gd name="connsiteX114" fmla="*/ 200026 w 2078711"/>
              <a:gd name="connsiteY114" fmla="*/ 3677832 h 4081365"/>
              <a:gd name="connsiteX115" fmla="*/ 164857 w 2078711"/>
              <a:gd name="connsiteY115" fmla="*/ 3713001 h 4081365"/>
              <a:gd name="connsiteX116" fmla="*/ 141411 w 2078711"/>
              <a:gd name="connsiteY116" fmla="*/ 3742309 h 4081365"/>
              <a:gd name="connsiteX117" fmla="*/ 82796 w 2078711"/>
              <a:gd name="connsiteY117" fmla="*/ 3759893 h 4081365"/>
              <a:gd name="connsiteX118" fmla="*/ 59350 w 2078711"/>
              <a:gd name="connsiteY118" fmla="*/ 3771616 h 4081365"/>
              <a:gd name="connsiteX119" fmla="*/ 24180 w 2078711"/>
              <a:gd name="connsiteY119" fmla="*/ 3783339 h 4081365"/>
              <a:gd name="connsiteX120" fmla="*/ 6596 w 2078711"/>
              <a:gd name="connsiteY120" fmla="*/ 3795062 h 4081365"/>
              <a:gd name="connsiteX121" fmla="*/ 123826 w 2078711"/>
              <a:gd name="connsiteY121" fmla="*/ 3795062 h 4081365"/>
              <a:gd name="connsiteX122" fmla="*/ 147273 w 2078711"/>
              <a:gd name="connsiteY122" fmla="*/ 3789201 h 4081365"/>
              <a:gd name="connsiteX123" fmla="*/ 182442 w 2078711"/>
              <a:gd name="connsiteY123" fmla="*/ 3777478 h 4081365"/>
              <a:gd name="connsiteX124" fmla="*/ 164857 w 2078711"/>
              <a:gd name="connsiteY124" fmla="*/ 3789201 h 4081365"/>
              <a:gd name="connsiteX125" fmla="*/ 141411 w 2078711"/>
              <a:gd name="connsiteY125" fmla="*/ 3824370 h 4081365"/>
              <a:gd name="connsiteX126" fmla="*/ 129688 w 2078711"/>
              <a:gd name="connsiteY126" fmla="*/ 3841955 h 4081365"/>
              <a:gd name="connsiteX127" fmla="*/ 117965 w 2078711"/>
              <a:gd name="connsiteY127" fmla="*/ 3865401 h 4081365"/>
              <a:gd name="connsiteX128" fmla="*/ 106242 w 2078711"/>
              <a:gd name="connsiteY128" fmla="*/ 3882985 h 4081365"/>
              <a:gd name="connsiteX129" fmla="*/ 76934 w 2078711"/>
              <a:gd name="connsiteY129" fmla="*/ 3935739 h 4081365"/>
              <a:gd name="connsiteX130" fmla="*/ 53488 w 2078711"/>
              <a:gd name="connsiteY130" fmla="*/ 3970909 h 4081365"/>
              <a:gd name="connsiteX131" fmla="*/ 30042 w 2078711"/>
              <a:gd name="connsiteY131" fmla="*/ 4006078 h 4081365"/>
              <a:gd name="connsiteX132" fmla="*/ 18319 w 2078711"/>
              <a:gd name="connsiteY132" fmla="*/ 4023662 h 4081365"/>
              <a:gd name="connsiteX133" fmla="*/ 71073 w 2078711"/>
              <a:gd name="connsiteY133" fmla="*/ 3982632 h 4081365"/>
              <a:gd name="connsiteX134" fmla="*/ 88657 w 2078711"/>
              <a:gd name="connsiteY134" fmla="*/ 3970909 h 4081365"/>
              <a:gd name="connsiteX135" fmla="*/ 82796 w 2078711"/>
              <a:gd name="connsiteY135" fmla="*/ 3994355 h 4081365"/>
              <a:gd name="connsiteX136" fmla="*/ 76934 w 2078711"/>
              <a:gd name="connsiteY136" fmla="*/ 4011939 h 4081365"/>
              <a:gd name="connsiteX137" fmla="*/ 71073 w 2078711"/>
              <a:gd name="connsiteY137" fmla="*/ 4041247 h 4081365"/>
              <a:gd name="connsiteX138" fmla="*/ 76934 w 2078711"/>
              <a:gd name="connsiteY138" fmla="*/ 4070555 h 4081365"/>
              <a:gd name="connsiteX139" fmla="*/ 112103 w 2078711"/>
              <a:gd name="connsiteY139" fmla="*/ 4047109 h 4081365"/>
              <a:gd name="connsiteX140" fmla="*/ 123826 w 2078711"/>
              <a:gd name="connsiteY140" fmla="*/ 4035385 h 4081365"/>
              <a:gd name="connsiteX141" fmla="*/ 147273 w 2078711"/>
              <a:gd name="connsiteY141" fmla="*/ 4023662 h 4081365"/>
              <a:gd name="connsiteX142" fmla="*/ 182442 w 2078711"/>
              <a:gd name="connsiteY142" fmla="*/ 4000216 h 4081365"/>
              <a:gd name="connsiteX143" fmla="*/ 194165 w 2078711"/>
              <a:gd name="connsiteY143" fmla="*/ 3982632 h 4081365"/>
              <a:gd name="connsiteX144" fmla="*/ 211750 w 2078711"/>
              <a:gd name="connsiteY144" fmla="*/ 3965047 h 4081365"/>
              <a:gd name="connsiteX145" fmla="*/ 241057 w 2078711"/>
              <a:gd name="connsiteY145" fmla="*/ 3912293 h 4081365"/>
              <a:gd name="connsiteX146" fmla="*/ 258642 w 2078711"/>
              <a:gd name="connsiteY146" fmla="*/ 3894709 h 4081365"/>
              <a:gd name="connsiteX147" fmla="*/ 282088 w 2078711"/>
              <a:gd name="connsiteY147" fmla="*/ 3859539 h 4081365"/>
              <a:gd name="connsiteX148" fmla="*/ 305534 w 2078711"/>
              <a:gd name="connsiteY148" fmla="*/ 3824370 h 4081365"/>
              <a:gd name="connsiteX149" fmla="*/ 328980 w 2078711"/>
              <a:gd name="connsiteY149" fmla="*/ 3789201 h 4081365"/>
              <a:gd name="connsiteX150" fmla="*/ 346565 w 2078711"/>
              <a:gd name="connsiteY150" fmla="*/ 3771616 h 4081365"/>
              <a:gd name="connsiteX151" fmla="*/ 358288 w 2078711"/>
              <a:gd name="connsiteY151" fmla="*/ 3736447 h 4081365"/>
              <a:gd name="connsiteX152" fmla="*/ 375873 w 2078711"/>
              <a:gd name="connsiteY152" fmla="*/ 3718862 h 4081365"/>
              <a:gd name="connsiteX153" fmla="*/ 399319 w 2078711"/>
              <a:gd name="connsiteY153" fmla="*/ 3683693 h 4081365"/>
              <a:gd name="connsiteX154" fmla="*/ 416903 w 2078711"/>
              <a:gd name="connsiteY154" fmla="*/ 3666109 h 4081365"/>
              <a:gd name="connsiteX155" fmla="*/ 440350 w 2078711"/>
              <a:gd name="connsiteY155" fmla="*/ 3630939 h 4081365"/>
              <a:gd name="connsiteX156" fmla="*/ 452073 w 2078711"/>
              <a:gd name="connsiteY156" fmla="*/ 3613355 h 4081365"/>
              <a:gd name="connsiteX157" fmla="*/ 463796 w 2078711"/>
              <a:gd name="connsiteY157" fmla="*/ 3595770 h 4081365"/>
              <a:gd name="connsiteX158" fmla="*/ 481380 w 2078711"/>
              <a:gd name="connsiteY158" fmla="*/ 3584047 h 4081365"/>
              <a:gd name="connsiteX159" fmla="*/ 510688 w 2078711"/>
              <a:gd name="connsiteY159" fmla="*/ 3531293 h 4081365"/>
              <a:gd name="connsiteX160" fmla="*/ 522411 w 2078711"/>
              <a:gd name="connsiteY160" fmla="*/ 3513709 h 4081365"/>
              <a:gd name="connsiteX161" fmla="*/ 545857 w 2078711"/>
              <a:gd name="connsiteY161" fmla="*/ 3484401 h 4081365"/>
              <a:gd name="connsiteX162" fmla="*/ 551719 w 2078711"/>
              <a:gd name="connsiteY162" fmla="*/ 3466816 h 4081365"/>
              <a:gd name="connsiteX163" fmla="*/ 563442 w 2078711"/>
              <a:gd name="connsiteY163" fmla="*/ 3449232 h 4081365"/>
              <a:gd name="connsiteX164" fmla="*/ 575165 w 2078711"/>
              <a:gd name="connsiteY164" fmla="*/ 3425785 h 4081365"/>
              <a:gd name="connsiteX165" fmla="*/ 598611 w 2078711"/>
              <a:gd name="connsiteY165" fmla="*/ 3390616 h 4081365"/>
              <a:gd name="connsiteX166" fmla="*/ 604473 w 2078711"/>
              <a:gd name="connsiteY166" fmla="*/ 3373032 h 4081365"/>
              <a:gd name="connsiteX167" fmla="*/ 627919 w 2078711"/>
              <a:gd name="connsiteY167" fmla="*/ 3337862 h 4081365"/>
              <a:gd name="connsiteX168" fmla="*/ 639642 w 2078711"/>
              <a:gd name="connsiteY168" fmla="*/ 3320278 h 4081365"/>
              <a:gd name="connsiteX169" fmla="*/ 668950 w 2078711"/>
              <a:gd name="connsiteY169" fmla="*/ 3285109 h 4081365"/>
              <a:gd name="connsiteX170" fmla="*/ 674811 w 2078711"/>
              <a:gd name="connsiteY170" fmla="*/ 3267524 h 4081365"/>
              <a:gd name="connsiteX171" fmla="*/ 698257 w 2078711"/>
              <a:gd name="connsiteY171" fmla="*/ 3232355 h 4081365"/>
              <a:gd name="connsiteX172" fmla="*/ 715842 w 2078711"/>
              <a:gd name="connsiteY172" fmla="*/ 3197185 h 4081365"/>
              <a:gd name="connsiteX173" fmla="*/ 739288 w 2078711"/>
              <a:gd name="connsiteY173" fmla="*/ 3162016 h 4081365"/>
              <a:gd name="connsiteX174" fmla="*/ 745150 w 2078711"/>
              <a:gd name="connsiteY174" fmla="*/ 3144432 h 4081365"/>
              <a:gd name="connsiteX175" fmla="*/ 756873 w 2078711"/>
              <a:gd name="connsiteY175" fmla="*/ 3120985 h 4081365"/>
              <a:gd name="connsiteX176" fmla="*/ 780319 w 2078711"/>
              <a:gd name="connsiteY176" fmla="*/ 3085816 h 4081365"/>
              <a:gd name="connsiteX177" fmla="*/ 803765 w 2078711"/>
              <a:gd name="connsiteY177" fmla="*/ 3044785 h 4081365"/>
              <a:gd name="connsiteX178" fmla="*/ 815488 w 2078711"/>
              <a:gd name="connsiteY178" fmla="*/ 3009616 h 4081365"/>
              <a:gd name="connsiteX179" fmla="*/ 821350 w 2078711"/>
              <a:gd name="connsiteY179" fmla="*/ 2986170 h 4081365"/>
              <a:gd name="connsiteX180" fmla="*/ 838934 w 2078711"/>
              <a:gd name="connsiteY180" fmla="*/ 2968585 h 4081365"/>
              <a:gd name="connsiteX181" fmla="*/ 844796 w 2078711"/>
              <a:gd name="connsiteY181" fmla="*/ 2951001 h 4081365"/>
              <a:gd name="connsiteX182" fmla="*/ 874103 w 2078711"/>
              <a:gd name="connsiteY182" fmla="*/ 2915832 h 4081365"/>
              <a:gd name="connsiteX183" fmla="*/ 891688 w 2078711"/>
              <a:gd name="connsiteY183" fmla="*/ 2904109 h 4081365"/>
              <a:gd name="connsiteX184" fmla="*/ 915134 w 2078711"/>
              <a:gd name="connsiteY184" fmla="*/ 2898247 h 4081365"/>
              <a:gd name="connsiteX185" fmla="*/ 950303 w 2078711"/>
              <a:gd name="connsiteY185" fmla="*/ 2915832 h 4081365"/>
              <a:gd name="connsiteX186" fmla="*/ 985473 w 2078711"/>
              <a:gd name="connsiteY186" fmla="*/ 2968585 h 4081365"/>
              <a:gd name="connsiteX187" fmla="*/ 997196 w 2078711"/>
              <a:gd name="connsiteY187" fmla="*/ 2986170 h 4081365"/>
              <a:gd name="connsiteX188" fmla="*/ 1014780 w 2078711"/>
              <a:gd name="connsiteY188" fmla="*/ 2992032 h 4081365"/>
              <a:gd name="connsiteX189" fmla="*/ 1044088 w 2078711"/>
              <a:gd name="connsiteY189" fmla="*/ 3021339 h 4081365"/>
              <a:gd name="connsiteX190" fmla="*/ 1079257 w 2078711"/>
              <a:gd name="connsiteY190" fmla="*/ 3056509 h 4081365"/>
              <a:gd name="connsiteX191" fmla="*/ 1096842 w 2078711"/>
              <a:gd name="connsiteY191" fmla="*/ 3079955 h 4081365"/>
              <a:gd name="connsiteX192" fmla="*/ 1126150 w 2078711"/>
              <a:gd name="connsiteY192" fmla="*/ 3109262 h 4081365"/>
              <a:gd name="connsiteX193" fmla="*/ 1173042 w 2078711"/>
              <a:gd name="connsiteY193" fmla="*/ 3162016 h 4081365"/>
              <a:gd name="connsiteX194" fmla="*/ 1196488 w 2078711"/>
              <a:gd name="connsiteY194" fmla="*/ 3185462 h 4081365"/>
              <a:gd name="connsiteX195" fmla="*/ 1249242 w 2078711"/>
              <a:gd name="connsiteY195" fmla="*/ 3220632 h 4081365"/>
              <a:gd name="connsiteX196" fmla="*/ 1266826 w 2078711"/>
              <a:gd name="connsiteY196" fmla="*/ 3232355 h 4081365"/>
              <a:gd name="connsiteX197" fmla="*/ 1313719 w 2078711"/>
              <a:gd name="connsiteY197" fmla="*/ 3279247 h 4081365"/>
              <a:gd name="connsiteX198" fmla="*/ 1348888 w 2078711"/>
              <a:gd name="connsiteY198" fmla="*/ 3308555 h 4081365"/>
              <a:gd name="connsiteX199" fmla="*/ 1366473 w 2078711"/>
              <a:gd name="connsiteY199" fmla="*/ 3314416 h 4081365"/>
              <a:gd name="connsiteX200" fmla="*/ 1378196 w 2078711"/>
              <a:gd name="connsiteY200" fmla="*/ 3332001 h 4081365"/>
              <a:gd name="connsiteX201" fmla="*/ 1413365 w 2078711"/>
              <a:gd name="connsiteY201" fmla="*/ 3355447 h 4081365"/>
              <a:gd name="connsiteX202" fmla="*/ 1430950 w 2078711"/>
              <a:gd name="connsiteY202" fmla="*/ 3367170 h 4081365"/>
              <a:gd name="connsiteX203" fmla="*/ 1466119 w 2078711"/>
              <a:gd name="connsiteY203" fmla="*/ 3396478 h 4081365"/>
              <a:gd name="connsiteX204" fmla="*/ 1483703 w 2078711"/>
              <a:gd name="connsiteY204" fmla="*/ 3419924 h 4081365"/>
              <a:gd name="connsiteX205" fmla="*/ 1501288 w 2078711"/>
              <a:gd name="connsiteY205" fmla="*/ 3425785 h 4081365"/>
              <a:gd name="connsiteX206" fmla="*/ 1518873 w 2078711"/>
              <a:gd name="connsiteY206" fmla="*/ 3437509 h 4081365"/>
              <a:gd name="connsiteX207" fmla="*/ 1548180 w 2078711"/>
              <a:gd name="connsiteY207" fmla="*/ 3472678 h 4081365"/>
              <a:gd name="connsiteX208" fmla="*/ 1565765 w 2078711"/>
              <a:gd name="connsiteY208" fmla="*/ 3484401 h 4081365"/>
              <a:gd name="connsiteX209" fmla="*/ 1595073 w 2078711"/>
              <a:gd name="connsiteY209" fmla="*/ 3513709 h 4081365"/>
              <a:gd name="connsiteX210" fmla="*/ 1612657 w 2078711"/>
              <a:gd name="connsiteY210" fmla="*/ 3525432 h 4081365"/>
              <a:gd name="connsiteX211" fmla="*/ 1630242 w 2078711"/>
              <a:gd name="connsiteY211" fmla="*/ 3543016 h 4081365"/>
              <a:gd name="connsiteX212" fmla="*/ 1665411 w 2078711"/>
              <a:gd name="connsiteY212" fmla="*/ 3566462 h 4081365"/>
              <a:gd name="connsiteX213" fmla="*/ 1682996 w 2078711"/>
              <a:gd name="connsiteY213" fmla="*/ 3578185 h 4081365"/>
              <a:gd name="connsiteX214" fmla="*/ 1712303 w 2078711"/>
              <a:gd name="connsiteY214" fmla="*/ 3595770 h 4081365"/>
              <a:gd name="connsiteX215" fmla="*/ 1747473 w 2078711"/>
              <a:gd name="connsiteY215" fmla="*/ 3619216 h 4081365"/>
              <a:gd name="connsiteX216" fmla="*/ 1765057 w 2078711"/>
              <a:gd name="connsiteY216" fmla="*/ 3630939 h 4081365"/>
              <a:gd name="connsiteX217" fmla="*/ 1782642 w 2078711"/>
              <a:gd name="connsiteY217" fmla="*/ 3636801 h 4081365"/>
              <a:gd name="connsiteX218" fmla="*/ 1823673 w 2078711"/>
              <a:gd name="connsiteY218" fmla="*/ 3654385 h 4081365"/>
              <a:gd name="connsiteX219" fmla="*/ 1852980 w 2078711"/>
              <a:gd name="connsiteY219" fmla="*/ 3671970 h 4081365"/>
              <a:gd name="connsiteX220" fmla="*/ 1894011 w 2078711"/>
              <a:gd name="connsiteY220" fmla="*/ 3695416 h 4081365"/>
              <a:gd name="connsiteX221" fmla="*/ 1911596 w 2078711"/>
              <a:gd name="connsiteY221" fmla="*/ 3701278 h 4081365"/>
              <a:gd name="connsiteX222" fmla="*/ 1946765 w 2078711"/>
              <a:gd name="connsiteY222" fmla="*/ 3724724 h 4081365"/>
              <a:gd name="connsiteX223" fmla="*/ 1987796 w 2078711"/>
              <a:gd name="connsiteY223" fmla="*/ 3736447 h 4081365"/>
              <a:gd name="connsiteX224" fmla="*/ 2022965 w 2078711"/>
              <a:gd name="connsiteY224" fmla="*/ 3765755 h 4081365"/>
              <a:gd name="connsiteX225" fmla="*/ 2017103 w 2078711"/>
              <a:gd name="connsiteY225" fmla="*/ 3748170 h 4081365"/>
              <a:gd name="connsiteX226" fmla="*/ 2011242 w 2078711"/>
              <a:gd name="connsiteY226" fmla="*/ 3724724 h 4081365"/>
              <a:gd name="connsiteX227" fmla="*/ 1993657 w 2078711"/>
              <a:gd name="connsiteY227" fmla="*/ 3707139 h 4081365"/>
              <a:gd name="connsiteX228" fmla="*/ 2011242 w 2078711"/>
              <a:gd name="connsiteY228" fmla="*/ 3713001 h 4081365"/>
              <a:gd name="connsiteX229" fmla="*/ 2034688 w 2078711"/>
              <a:gd name="connsiteY229" fmla="*/ 3718862 h 4081365"/>
              <a:gd name="connsiteX230" fmla="*/ 2052273 w 2078711"/>
              <a:gd name="connsiteY230" fmla="*/ 3724724 h 4081365"/>
              <a:gd name="connsiteX231" fmla="*/ 2034688 w 2078711"/>
              <a:gd name="connsiteY231" fmla="*/ 3713001 h 4081365"/>
              <a:gd name="connsiteX232" fmla="*/ 2017103 w 2078711"/>
              <a:gd name="connsiteY232" fmla="*/ 3695416 h 4081365"/>
              <a:gd name="connsiteX233" fmla="*/ 2058134 w 2078711"/>
              <a:gd name="connsiteY233" fmla="*/ 3689555 h 4081365"/>
              <a:gd name="connsiteX234" fmla="*/ 2075719 w 2078711"/>
              <a:gd name="connsiteY234" fmla="*/ 3683693 h 4081365"/>
              <a:gd name="connsiteX235" fmla="*/ 2069857 w 2078711"/>
              <a:gd name="connsiteY235" fmla="*/ 3660247 h 4081365"/>
              <a:gd name="connsiteX236" fmla="*/ 2046411 w 2078711"/>
              <a:gd name="connsiteY236" fmla="*/ 3625078 h 4081365"/>
              <a:gd name="connsiteX237" fmla="*/ 2034688 w 2078711"/>
              <a:gd name="connsiteY237" fmla="*/ 3607493 h 4081365"/>
              <a:gd name="connsiteX238" fmla="*/ 2017103 w 2078711"/>
              <a:gd name="connsiteY238" fmla="*/ 3601632 h 4081365"/>
              <a:gd name="connsiteX239" fmla="*/ 1999519 w 2078711"/>
              <a:gd name="connsiteY239" fmla="*/ 3589909 h 4081365"/>
              <a:gd name="connsiteX240" fmla="*/ 1981934 w 2078711"/>
              <a:gd name="connsiteY240" fmla="*/ 3584047 h 4081365"/>
              <a:gd name="connsiteX241" fmla="*/ 1952626 w 2078711"/>
              <a:gd name="connsiteY241" fmla="*/ 3554739 h 4081365"/>
              <a:gd name="connsiteX242" fmla="*/ 1935042 w 2078711"/>
              <a:gd name="connsiteY242" fmla="*/ 3543016 h 4081365"/>
              <a:gd name="connsiteX243" fmla="*/ 1917457 w 2078711"/>
              <a:gd name="connsiteY243" fmla="*/ 3525432 h 4081365"/>
              <a:gd name="connsiteX244" fmla="*/ 1899873 w 2078711"/>
              <a:gd name="connsiteY244" fmla="*/ 3519570 h 4081365"/>
              <a:gd name="connsiteX245" fmla="*/ 1864703 w 2078711"/>
              <a:gd name="connsiteY245" fmla="*/ 3496124 h 4081365"/>
              <a:gd name="connsiteX246" fmla="*/ 1864703 w 2078711"/>
              <a:gd name="connsiteY246" fmla="*/ 3496124 h 4081365"/>
              <a:gd name="connsiteX247" fmla="*/ 1847119 w 2078711"/>
              <a:gd name="connsiteY247" fmla="*/ 3478539 h 4081365"/>
              <a:gd name="connsiteX248" fmla="*/ 1811950 w 2078711"/>
              <a:gd name="connsiteY248" fmla="*/ 3455093 h 4081365"/>
              <a:gd name="connsiteX249" fmla="*/ 1782642 w 2078711"/>
              <a:gd name="connsiteY249" fmla="*/ 3431647 h 4081365"/>
              <a:gd name="connsiteX250" fmla="*/ 1753334 w 2078711"/>
              <a:gd name="connsiteY250" fmla="*/ 3408201 h 4081365"/>
              <a:gd name="connsiteX251" fmla="*/ 1741611 w 2078711"/>
              <a:gd name="connsiteY251" fmla="*/ 3390616 h 4081365"/>
              <a:gd name="connsiteX252" fmla="*/ 1677134 w 2078711"/>
              <a:gd name="connsiteY252" fmla="*/ 3355447 h 4081365"/>
              <a:gd name="connsiteX253" fmla="*/ 1647826 w 2078711"/>
              <a:gd name="connsiteY253" fmla="*/ 3332001 h 4081365"/>
              <a:gd name="connsiteX254" fmla="*/ 1630242 w 2078711"/>
              <a:gd name="connsiteY254" fmla="*/ 3320278 h 4081365"/>
              <a:gd name="connsiteX255" fmla="*/ 1600934 w 2078711"/>
              <a:gd name="connsiteY255" fmla="*/ 3290970 h 4081365"/>
              <a:gd name="connsiteX256" fmla="*/ 1565765 w 2078711"/>
              <a:gd name="connsiteY256" fmla="*/ 3261662 h 4081365"/>
              <a:gd name="connsiteX257" fmla="*/ 1530596 w 2078711"/>
              <a:gd name="connsiteY257" fmla="*/ 3226493 h 4081365"/>
              <a:gd name="connsiteX258" fmla="*/ 1518873 w 2078711"/>
              <a:gd name="connsiteY258" fmla="*/ 3208909 h 4081365"/>
              <a:gd name="connsiteX259" fmla="*/ 1501288 w 2078711"/>
              <a:gd name="connsiteY259" fmla="*/ 3203047 h 4081365"/>
              <a:gd name="connsiteX260" fmla="*/ 1483703 w 2078711"/>
              <a:gd name="connsiteY260" fmla="*/ 3185462 h 4081365"/>
              <a:gd name="connsiteX261" fmla="*/ 1460257 w 2078711"/>
              <a:gd name="connsiteY261" fmla="*/ 3167878 h 4081365"/>
              <a:gd name="connsiteX262" fmla="*/ 1430950 w 2078711"/>
              <a:gd name="connsiteY262" fmla="*/ 3144432 h 4081365"/>
              <a:gd name="connsiteX263" fmla="*/ 1407503 w 2078711"/>
              <a:gd name="connsiteY263" fmla="*/ 3120985 h 4081365"/>
              <a:gd name="connsiteX264" fmla="*/ 1378196 w 2078711"/>
              <a:gd name="connsiteY264" fmla="*/ 3085816 h 4081365"/>
              <a:gd name="connsiteX265" fmla="*/ 1360611 w 2078711"/>
              <a:gd name="connsiteY265" fmla="*/ 3079955 h 4081365"/>
              <a:gd name="connsiteX266" fmla="*/ 1343026 w 2078711"/>
              <a:gd name="connsiteY266" fmla="*/ 3050647 h 4081365"/>
              <a:gd name="connsiteX267" fmla="*/ 1337165 w 2078711"/>
              <a:gd name="connsiteY267" fmla="*/ 3033062 h 4081365"/>
              <a:gd name="connsiteX268" fmla="*/ 1325442 w 2078711"/>
              <a:gd name="connsiteY268" fmla="*/ 3015478 h 4081365"/>
              <a:gd name="connsiteX269" fmla="*/ 1319580 w 2078711"/>
              <a:gd name="connsiteY269" fmla="*/ 2992032 h 4081365"/>
              <a:gd name="connsiteX270" fmla="*/ 1284411 w 2078711"/>
              <a:gd name="connsiteY270" fmla="*/ 2933416 h 4081365"/>
              <a:gd name="connsiteX271" fmla="*/ 1260965 w 2078711"/>
              <a:gd name="connsiteY271" fmla="*/ 2898247 h 4081365"/>
              <a:gd name="connsiteX272" fmla="*/ 1249242 w 2078711"/>
              <a:gd name="connsiteY272" fmla="*/ 2880662 h 4081365"/>
              <a:gd name="connsiteX273" fmla="*/ 1231657 w 2078711"/>
              <a:gd name="connsiteY273" fmla="*/ 2863078 h 4081365"/>
              <a:gd name="connsiteX274" fmla="*/ 1219934 w 2078711"/>
              <a:gd name="connsiteY274" fmla="*/ 2839632 h 4081365"/>
              <a:gd name="connsiteX275" fmla="*/ 1214073 w 2078711"/>
              <a:gd name="connsiteY275" fmla="*/ 2816185 h 4081365"/>
              <a:gd name="connsiteX276" fmla="*/ 1202350 w 2078711"/>
              <a:gd name="connsiteY276" fmla="*/ 2798601 h 4081365"/>
              <a:gd name="connsiteX277" fmla="*/ 1196488 w 2078711"/>
              <a:gd name="connsiteY277" fmla="*/ 2781016 h 4081365"/>
              <a:gd name="connsiteX278" fmla="*/ 1173042 w 2078711"/>
              <a:gd name="connsiteY278" fmla="*/ 2745847 h 4081365"/>
              <a:gd name="connsiteX279" fmla="*/ 1167180 w 2078711"/>
              <a:gd name="connsiteY279" fmla="*/ 2722401 h 4081365"/>
              <a:gd name="connsiteX280" fmla="*/ 1155457 w 2078711"/>
              <a:gd name="connsiteY280" fmla="*/ 2681370 h 4081365"/>
              <a:gd name="connsiteX281" fmla="*/ 1149596 w 2078711"/>
              <a:gd name="connsiteY281" fmla="*/ 2646201 h 4081365"/>
              <a:gd name="connsiteX282" fmla="*/ 1155457 w 2078711"/>
              <a:gd name="connsiteY282" fmla="*/ 2546555 h 4081365"/>
              <a:gd name="connsiteX283" fmla="*/ 1167180 w 2078711"/>
              <a:gd name="connsiteY283" fmla="*/ 2523109 h 4081365"/>
              <a:gd name="connsiteX284" fmla="*/ 1173042 w 2078711"/>
              <a:gd name="connsiteY284" fmla="*/ 2487939 h 4081365"/>
              <a:gd name="connsiteX285" fmla="*/ 1184765 w 2078711"/>
              <a:gd name="connsiteY285" fmla="*/ 2452770 h 4081365"/>
              <a:gd name="connsiteX286" fmla="*/ 1196488 w 2078711"/>
              <a:gd name="connsiteY286" fmla="*/ 2417601 h 4081365"/>
              <a:gd name="connsiteX287" fmla="*/ 1208211 w 2078711"/>
              <a:gd name="connsiteY287" fmla="*/ 2400016 h 4081365"/>
              <a:gd name="connsiteX288" fmla="*/ 1225796 w 2078711"/>
              <a:gd name="connsiteY288" fmla="*/ 2364847 h 4081365"/>
              <a:gd name="connsiteX289" fmla="*/ 1243380 w 2078711"/>
              <a:gd name="connsiteY289" fmla="*/ 2312093 h 4081365"/>
              <a:gd name="connsiteX290" fmla="*/ 1249242 w 2078711"/>
              <a:gd name="connsiteY290" fmla="*/ 2294509 h 4081365"/>
              <a:gd name="connsiteX291" fmla="*/ 1255103 w 2078711"/>
              <a:gd name="connsiteY291" fmla="*/ 2271062 h 4081365"/>
              <a:gd name="connsiteX292" fmla="*/ 1266826 w 2078711"/>
              <a:gd name="connsiteY292" fmla="*/ 2230032 h 4081365"/>
              <a:gd name="connsiteX293" fmla="*/ 1272688 w 2078711"/>
              <a:gd name="connsiteY293" fmla="*/ 2171416 h 4081365"/>
              <a:gd name="connsiteX294" fmla="*/ 1284411 w 2078711"/>
              <a:gd name="connsiteY294" fmla="*/ 2130385 h 4081365"/>
              <a:gd name="connsiteX295" fmla="*/ 1290273 w 2078711"/>
              <a:gd name="connsiteY295" fmla="*/ 2101078 h 4081365"/>
              <a:gd name="connsiteX296" fmla="*/ 1307857 w 2078711"/>
              <a:gd name="connsiteY296" fmla="*/ 1907647 h 4081365"/>
              <a:gd name="connsiteX297" fmla="*/ 1313719 w 2078711"/>
              <a:gd name="connsiteY297" fmla="*/ 1884201 h 4081365"/>
              <a:gd name="connsiteX298" fmla="*/ 1319580 w 2078711"/>
              <a:gd name="connsiteY298" fmla="*/ 1854893 h 4081365"/>
              <a:gd name="connsiteX299" fmla="*/ 1325442 w 2078711"/>
              <a:gd name="connsiteY299" fmla="*/ 1837309 h 4081365"/>
              <a:gd name="connsiteX300" fmla="*/ 1331303 w 2078711"/>
              <a:gd name="connsiteY300" fmla="*/ 1813862 h 4081365"/>
              <a:gd name="connsiteX301" fmla="*/ 1348888 w 2078711"/>
              <a:gd name="connsiteY301" fmla="*/ 1755247 h 4081365"/>
              <a:gd name="connsiteX302" fmla="*/ 1354750 w 2078711"/>
              <a:gd name="connsiteY302" fmla="*/ 1720078 h 4081365"/>
              <a:gd name="connsiteX303" fmla="*/ 1366473 w 2078711"/>
              <a:gd name="connsiteY303" fmla="*/ 1673185 h 4081365"/>
              <a:gd name="connsiteX304" fmla="*/ 1372334 w 2078711"/>
              <a:gd name="connsiteY304" fmla="*/ 1638016 h 4081365"/>
              <a:gd name="connsiteX305" fmla="*/ 1384057 w 2078711"/>
              <a:gd name="connsiteY305" fmla="*/ 1579401 h 4081365"/>
              <a:gd name="connsiteX306" fmla="*/ 1389919 w 2078711"/>
              <a:gd name="connsiteY306" fmla="*/ 1538370 h 4081365"/>
              <a:gd name="connsiteX307" fmla="*/ 1395780 w 2078711"/>
              <a:gd name="connsiteY307" fmla="*/ 1520785 h 4081365"/>
              <a:gd name="connsiteX308" fmla="*/ 1401642 w 2078711"/>
              <a:gd name="connsiteY308" fmla="*/ 1497339 h 4081365"/>
              <a:gd name="connsiteX309" fmla="*/ 1413365 w 2078711"/>
              <a:gd name="connsiteY309" fmla="*/ 1450447 h 4081365"/>
              <a:gd name="connsiteX310" fmla="*/ 1419226 w 2078711"/>
              <a:gd name="connsiteY310" fmla="*/ 1391832 h 4081365"/>
              <a:gd name="connsiteX311" fmla="*/ 1436811 w 2078711"/>
              <a:gd name="connsiteY311" fmla="*/ 1298047 h 4081365"/>
              <a:gd name="connsiteX312" fmla="*/ 1448534 w 2078711"/>
              <a:gd name="connsiteY312" fmla="*/ 1233570 h 4081365"/>
              <a:gd name="connsiteX313" fmla="*/ 1460257 w 2078711"/>
              <a:gd name="connsiteY313" fmla="*/ 1198401 h 4081365"/>
              <a:gd name="connsiteX314" fmla="*/ 1471980 w 2078711"/>
              <a:gd name="connsiteY314" fmla="*/ 1098755 h 4081365"/>
              <a:gd name="connsiteX315" fmla="*/ 1483703 w 2078711"/>
              <a:gd name="connsiteY315" fmla="*/ 1063585 h 4081365"/>
              <a:gd name="connsiteX316" fmla="*/ 1489565 w 2078711"/>
              <a:gd name="connsiteY316" fmla="*/ 1010832 h 4081365"/>
              <a:gd name="connsiteX317" fmla="*/ 1501288 w 2078711"/>
              <a:gd name="connsiteY317" fmla="*/ 975662 h 4081365"/>
              <a:gd name="connsiteX318" fmla="*/ 1513011 w 2078711"/>
              <a:gd name="connsiteY318" fmla="*/ 917047 h 4081365"/>
              <a:gd name="connsiteX319" fmla="*/ 1518873 w 2078711"/>
              <a:gd name="connsiteY319" fmla="*/ 887739 h 4081365"/>
              <a:gd name="connsiteX320" fmla="*/ 1524734 w 2078711"/>
              <a:gd name="connsiteY320" fmla="*/ 823262 h 4081365"/>
              <a:gd name="connsiteX321" fmla="*/ 1530596 w 2078711"/>
              <a:gd name="connsiteY321" fmla="*/ 788093 h 4081365"/>
              <a:gd name="connsiteX322" fmla="*/ 1542319 w 2078711"/>
              <a:gd name="connsiteY322" fmla="*/ 706032 h 4081365"/>
              <a:gd name="connsiteX323" fmla="*/ 1548180 w 2078711"/>
              <a:gd name="connsiteY323" fmla="*/ 665001 h 4081365"/>
              <a:gd name="connsiteX324" fmla="*/ 1554042 w 2078711"/>
              <a:gd name="connsiteY324" fmla="*/ 647416 h 4081365"/>
              <a:gd name="connsiteX325" fmla="*/ 1559903 w 2078711"/>
              <a:gd name="connsiteY325" fmla="*/ 623970 h 4081365"/>
              <a:gd name="connsiteX326" fmla="*/ 1565765 w 2078711"/>
              <a:gd name="connsiteY326" fmla="*/ 541909 h 4081365"/>
              <a:gd name="connsiteX327" fmla="*/ 1571626 w 2078711"/>
              <a:gd name="connsiteY327" fmla="*/ 524324 h 4081365"/>
              <a:gd name="connsiteX328" fmla="*/ 1583350 w 2078711"/>
              <a:gd name="connsiteY328" fmla="*/ 430539 h 4081365"/>
              <a:gd name="connsiteX329" fmla="*/ 1577488 w 2078711"/>
              <a:gd name="connsiteY329" fmla="*/ 348478 h 4081365"/>
              <a:gd name="connsiteX330" fmla="*/ 1565765 w 2078711"/>
              <a:gd name="connsiteY330" fmla="*/ 301585 h 4081365"/>
              <a:gd name="connsiteX331" fmla="*/ 1559903 w 2078711"/>
              <a:gd name="connsiteY331" fmla="*/ 90570 h 4081365"/>
              <a:gd name="connsiteX332" fmla="*/ 1544022 w 2078711"/>
              <a:gd name="connsiteY332" fmla="*/ 93026 h 4081365"/>
              <a:gd name="connsiteX333" fmla="*/ 1505496 w 2078711"/>
              <a:gd name="connsiteY333" fmla="*/ 78798 h 4081365"/>
              <a:gd name="connsiteX334" fmla="*/ 1483752 w 2078711"/>
              <a:gd name="connsiteY334" fmla="*/ 53700 h 4081365"/>
              <a:gd name="connsiteX335" fmla="*/ 1471980 w 2078711"/>
              <a:gd name="connsiteY335" fmla="*/ 2647 h 4081365"/>
              <a:gd name="connsiteX0" fmla="*/ 1471980 w 2078711"/>
              <a:gd name="connsiteY0" fmla="*/ 2647 h 4081365"/>
              <a:gd name="connsiteX1" fmla="*/ 1466119 w 2078711"/>
              <a:gd name="connsiteY1" fmla="*/ 37816 h 4081365"/>
              <a:gd name="connsiteX2" fmla="*/ 1419226 w 2078711"/>
              <a:gd name="connsiteY2" fmla="*/ 78847 h 4081365"/>
              <a:gd name="connsiteX3" fmla="*/ 1401642 w 2078711"/>
              <a:gd name="connsiteY3" fmla="*/ 90570 h 4081365"/>
              <a:gd name="connsiteX4" fmla="*/ 1358957 w 2078711"/>
              <a:gd name="connsiteY4" fmla="*/ 97282 h 4081365"/>
              <a:gd name="connsiteX5" fmla="*/ 1343075 w 2078711"/>
              <a:gd name="connsiteY5" fmla="*/ 183552 h 4081365"/>
              <a:gd name="connsiteX6" fmla="*/ 1342224 w 2078711"/>
              <a:gd name="connsiteY6" fmla="*/ 206998 h 4081365"/>
              <a:gd name="connsiteX7" fmla="*/ 1343026 w 2078711"/>
              <a:gd name="connsiteY7" fmla="*/ 237109 h 4081365"/>
              <a:gd name="connsiteX8" fmla="*/ 1325442 w 2078711"/>
              <a:gd name="connsiteY8" fmla="*/ 295724 h 4081365"/>
              <a:gd name="connsiteX9" fmla="*/ 1319580 w 2078711"/>
              <a:gd name="connsiteY9" fmla="*/ 313309 h 4081365"/>
              <a:gd name="connsiteX10" fmla="*/ 1307857 w 2078711"/>
              <a:gd name="connsiteY10" fmla="*/ 330893 h 4081365"/>
              <a:gd name="connsiteX11" fmla="*/ 1290273 w 2078711"/>
              <a:gd name="connsiteY11" fmla="*/ 383647 h 4081365"/>
              <a:gd name="connsiteX12" fmla="*/ 1284411 w 2078711"/>
              <a:gd name="connsiteY12" fmla="*/ 401232 h 4081365"/>
              <a:gd name="connsiteX13" fmla="*/ 1278550 w 2078711"/>
              <a:gd name="connsiteY13" fmla="*/ 424678 h 4081365"/>
              <a:gd name="connsiteX14" fmla="*/ 1272688 w 2078711"/>
              <a:gd name="connsiteY14" fmla="*/ 577078 h 4081365"/>
              <a:gd name="connsiteX15" fmla="*/ 1249242 w 2078711"/>
              <a:gd name="connsiteY15" fmla="*/ 876016 h 4081365"/>
              <a:gd name="connsiteX16" fmla="*/ 1243380 w 2078711"/>
              <a:gd name="connsiteY16" fmla="*/ 893601 h 4081365"/>
              <a:gd name="connsiteX17" fmla="*/ 1237519 w 2078711"/>
              <a:gd name="connsiteY17" fmla="*/ 969801 h 4081365"/>
              <a:gd name="connsiteX18" fmla="*/ 1231657 w 2078711"/>
              <a:gd name="connsiteY18" fmla="*/ 999109 h 4081365"/>
              <a:gd name="connsiteX19" fmla="*/ 1225796 w 2078711"/>
              <a:gd name="connsiteY19" fmla="*/ 1040139 h 4081365"/>
              <a:gd name="connsiteX20" fmla="*/ 1214073 w 2078711"/>
              <a:gd name="connsiteY20" fmla="*/ 1110478 h 4081365"/>
              <a:gd name="connsiteX21" fmla="*/ 1208211 w 2078711"/>
              <a:gd name="connsiteY21" fmla="*/ 1133924 h 4081365"/>
              <a:gd name="connsiteX22" fmla="*/ 1196488 w 2078711"/>
              <a:gd name="connsiteY22" fmla="*/ 1169093 h 4081365"/>
              <a:gd name="connsiteX23" fmla="*/ 1161319 w 2078711"/>
              <a:gd name="connsiteY23" fmla="*/ 1339078 h 4081365"/>
              <a:gd name="connsiteX24" fmla="*/ 1149596 w 2078711"/>
              <a:gd name="connsiteY24" fmla="*/ 1456309 h 4081365"/>
              <a:gd name="connsiteX25" fmla="*/ 1143734 w 2078711"/>
              <a:gd name="connsiteY25" fmla="*/ 1485616 h 4081365"/>
              <a:gd name="connsiteX26" fmla="*/ 1137873 w 2078711"/>
              <a:gd name="connsiteY26" fmla="*/ 1526647 h 4081365"/>
              <a:gd name="connsiteX27" fmla="*/ 1126150 w 2078711"/>
              <a:gd name="connsiteY27" fmla="*/ 1561816 h 4081365"/>
              <a:gd name="connsiteX28" fmla="*/ 1120288 w 2078711"/>
              <a:gd name="connsiteY28" fmla="*/ 1591124 h 4081365"/>
              <a:gd name="connsiteX29" fmla="*/ 1108565 w 2078711"/>
              <a:gd name="connsiteY29" fmla="*/ 1626293 h 4081365"/>
              <a:gd name="connsiteX30" fmla="*/ 1096842 w 2078711"/>
              <a:gd name="connsiteY30" fmla="*/ 1679047 h 4081365"/>
              <a:gd name="connsiteX31" fmla="*/ 1085119 w 2078711"/>
              <a:gd name="connsiteY31" fmla="*/ 1696632 h 4081365"/>
              <a:gd name="connsiteX32" fmla="*/ 1073396 w 2078711"/>
              <a:gd name="connsiteY32" fmla="*/ 1749385 h 4081365"/>
              <a:gd name="connsiteX33" fmla="*/ 1061673 w 2078711"/>
              <a:gd name="connsiteY33" fmla="*/ 1784555 h 4081365"/>
              <a:gd name="connsiteX34" fmla="*/ 1020642 w 2078711"/>
              <a:gd name="connsiteY34" fmla="*/ 2054185 h 4081365"/>
              <a:gd name="connsiteX35" fmla="*/ 1014780 w 2078711"/>
              <a:gd name="connsiteY35" fmla="*/ 2077632 h 4081365"/>
              <a:gd name="connsiteX36" fmla="*/ 1008919 w 2078711"/>
              <a:gd name="connsiteY36" fmla="*/ 2106939 h 4081365"/>
              <a:gd name="connsiteX37" fmla="*/ 997196 w 2078711"/>
              <a:gd name="connsiteY37" fmla="*/ 2183139 h 4081365"/>
              <a:gd name="connsiteX38" fmla="*/ 985473 w 2078711"/>
              <a:gd name="connsiteY38" fmla="*/ 2218309 h 4081365"/>
              <a:gd name="connsiteX39" fmla="*/ 979611 w 2078711"/>
              <a:gd name="connsiteY39" fmla="*/ 2253478 h 4081365"/>
              <a:gd name="connsiteX40" fmla="*/ 956165 w 2078711"/>
              <a:gd name="connsiteY40" fmla="*/ 2294509 h 4081365"/>
              <a:gd name="connsiteX41" fmla="*/ 944442 w 2078711"/>
              <a:gd name="connsiteY41" fmla="*/ 2329678 h 4081365"/>
              <a:gd name="connsiteX42" fmla="*/ 938580 w 2078711"/>
              <a:gd name="connsiteY42" fmla="*/ 2347262 h 4081365"/>
              <a:gd name="connsiteX43" fmla="*/ 932719 w 2078711"/>
              <a:gd name="connsiteY43" fmla="*/ 2364847 h 4081365"/>
              <a:gd name="connsiteX44" fmla="*/ 909273 w 2078711"/>
              <a:gd name="connsiteY44" fmla="*/ 2405878 h 4081365"/>
              <a:gd name="connsiteX45" fmla="*/ 897550 w 2078711"/>
              <a:gd name="connsiteY45" fmla="*/ 2423462 h 4081365"/>
              <a:gd name="connsiteX46" fmla="*/ 891688 w 2078711"/>
              <a:gd name="connsiteY46" fmla="*/ 2441047 h 4081365"/>
              <a:gd name="connsiteX47" fmla="*/ 868242 w 2078711"/>
              <a:gd name="connsiteY47" fmla="*/ 2476216 h 4081365"/>
              <a:gd name="connsiteX48" fmla="*/ 844796 w 2078711"/>
              <a:gd name="connsiteY48" fmla="*/ 2523109 h 4081365"/>
              <a:gd name="connsiteX49" fmla="*/ 827211 w 2078711"/>
              <a:gd name="connsiteY49" fmla="*/ 2564139 h 4081365"/>
              <a:gd name="connsiteX50" fmla="*/ 821350 w 2078711"/>
              <a:gd name="connsiteY50" fmla="*/ 2581724 h 4081365"/>
              <a:gd name="connsiteX51" fmla="*/ 809626 w 2078711"/>
              <a:gd name="connsiteY51" fmla="*/ 2593447 h 4081365"/>
              <a:gd name="connsiteX52" fmla="*/ 797903 w 2078711"/>
              <a:gd name="connsiteY52" fmla="*/ 2611032 h 4081365"/>
              <a:gd name="connsiteX53" fmla="*/ 774457 w 2078711"/>
              <a:gd name="connsiteY53" fmla="*/ 2640339 h 4081365"/>
              <a:gd name="connsiteX54" fmla="*/ 756873 w 2078711"/>
              <a:gd name="connsiteY54" fmla="*/ 2681370 h 4081365"/>
              <a:gd name="connsiteX55" fmla="*/ 721703 w 2078711"/>
              <a:gd name="connsiteY55" fmla="*/ 2704816 h 4081365"/>
              <a:gd name="connsiteX56" fmla="*/ 704119 w 2078711"/>
              <a:gd name="connsiteY56" fmla="*/ 2716539 h 4081365"/>
              <a:gd name="connsiteX57" fmla="*/ 686534 w 2078711"/>
              <a:gd name="connsiteY57" fmla="*/ 2728262 h 4081365"/>
              <a:gd name="connsiteX58" fmla="*/ 668950 w 2078711"/>
              <a:gd name="connsiteY58" fmla="*/ 2734124 h 4081365"/>
              <a:gd name="connsiteX59" fmla="*/ 633780 w 2078711"/>
              <a:gd name="connsiteY59" fmla="*/ 2751709 h 4081365"/>
              <a:gd name="connsiteX60" fmla="*/ 581026 w 2078711"/>
              <a:gd name="connsiteY60" fmla="*/ 2757570 h 4081365"/>
              <a:gd name="connsiteX61" fmla="*/ 534134 w 2078711"/>
              <a:gd name="connsiteY61" fmla="*/ 2763432 h 4081365"/>
              <a:gd name="connsiteX62" fmla="*/ 493103 w 2078711"/>
              <a:gd name="connsiteY62" fmla="*/ 2775155 h 4081365"/>
              <a:gd name="connsiteX63" fmla="*/ 475519 w 2078711"/>
              <a:gd name="connsiteY63" fmla="*/ 2781016 h 4081365"/>
              <a:gd name="connsiteX64" fmla="*/ 416903 w 2078711"/>
              <a:gd name="connsiteY64" fmla="*/ 2786878 h 4081365"/>
              <a:gd name="connsiteX65" fmla="*/ 317257 w 2078711"/>
              <a:gd name="connsiteY65" fmla="*/ 2781016 h 4081365"/>
              <a:gd name="connsiteX66" fmla="*/ 282088 w 2078711"/>
              <a:gd name="connsiteY66" fmla="*/ 2769293 h 4081365"/>
              <a:gd name="connsiteX67" fmla="*/ 258642 w 2078711"/>
              <a:gd name="connsiteY67" fmla="*/ 2763432 h 4081365"/>
              <a:gd name="connsiteX68" fmla="*/ 241057 w 2078711"/>
              <a:gd name="connsiteY68" fmla="*/ 2751709 h 4081365"/>
              <a:gd name="connsiteX69" fmla="*/ 217611 w 2078711"/>
              <a:gd name="connsiteY69" fmla="*/ 2745847 h 4081365"/>
              <a:gd name="connsiteX70" fmla="*/ 200026 w 2078711"/>
              <a:gd name="connsiteY70" fmla="*/ 2739985 h 4081365"/>
              <a:gd name="connsiteX71" fmla="*/ 205888 w 2078711"/>
              <a:gd name="connsiteY71" fmla="*/ 2763432 h 4081365"/>
              <a:gd name="connsiteX72" fmla="*/ 211750 w 2078711"/>
              <a:gd name="connsiteY72" fmla="*/ 2781016 h 4081365"/>
              <a:gd name="connsiteX73" fmla="*/ 205888 w 2078711"/>
              <a:gd name="connsiteY73" fmla="*/ 2845493 h 4081365"/>
              <a:gd name="connsiteX74" fmla="*/ 176580 w 2078711"/>
              <a:gd name="connsiteY74" fmla="*/ 2874801 h 4081365"/>
              <a:gd name="connsiteX75" fmla="*/ 141411 w 2078711"/>
              <a:gd name="connsiteY75" fmla="*/ 2886524 h 4081365"/>
              <a:gd name="connsiteX76" fmla="*/ 106242 w 2078711"/>
              <a:gd name="connsiteY76" fmla="*/ 2898247 h 4081365"/>
              <a:gd name="connsiteX77" fmla="*/ 88657 w 2078711"/>
              <a:gd name="connsiteY77" fmla="*/ 2904109 h 4081365"/>
              <a:gd name="connsiteX78" fmla="*/ 71073 w 2078711"/>
              <a:gd name="connsiteY78" fmla="*/ 2915832 h 4081365"/>
              <a:gd name="connsiteX79" fmla="*/ 112103 w 2078711"/>
              <a:gd name="connsiteY79" fmla="*/ 2927555 h 4081365"/>
              <a:gd name="connsiteX80" fmla="*/ 205888 w 2078711"/>
              <a:gd name="connsiteY80" fmla="*/ 2939278 h 4081365"/>
              <a:gd name="connsiteX81" fmla="*/ 235196 w 2078711"/>
              <a:gd name="connsiteY81" fmla="*/ 2945139 h 4081365"/>
              <a:gd name="connsiteX82" fmla="*/ 463796 w 2078711"/>
              <a:gd name="connsiteY82" fmla="*/ 2956862 h 4081365"/>
              <a:gd name="connsiteX83" fmla="*/ 498965 w 2078711"/>
              <a:gd name="connsiteY83" fmla="*/ 2962724 h 4081365"/>
              <a:gd name="connsiteX84" fmla="*/ 610334 w 2078711"/>
              <a:gd name="connsiteY84" fmla="*/ 2951001 h 4081365"/>
              <a:gd name="connsiteX85" fmla="*/ 598611 w 2078711"/>
              <a:gd name="connsiteY85" fmla="*/ 2974447 h 4081365"/>
              <a:gd name="connsiteX86" fmla="*/ 586888 w 2078711"/>
              <a:gd name="connsiteY86" fmla="*/ 2992032 h 4081365"/>
              <a:gd name="connsiteX87" fmla="*/ 569303 w 2078711"/>
              <a:gd name="connsiteY87" fmla="*/ 3027201 h 4081365"/>
              <a:gd name="connsiteX88" fmla="*/ 557580 w 2078711"/>
              <a:gd name="connsiteY88" fmla="*/ 3062370 h 4081365"/>
              <a:gd name="connsiteX89" fmla="*/ 551719 w 2078711"/>
              <a:gd name="connsiteY89" fmla="*/ 3079955 h 4081365"/>
              <a:gd name="connsiteX90" fmla="*/ 539996 w 2078711"/>
              <a:gd name="connsiteY90" fmla="*/ 3097539 h 4081365"/>
              <a:gd name="connsiteX91" fmla="*/ 516550 w 2078711"/>
              <a:gd name="connsiteY91" fmla="*/ 3132709 h 4081365"/>
              <a:gd name="connsiteX92" fmla="*/ 510688 w 2078711"/>
              <a:gd name="connsiteY92" fmla="*/ 3156155 h 4081365"/>
              <a:gd name="connsiteX93" fmla="*/ 481380 w 2078711"/>
              <a:gd name="connsiteY93" fmla="*/ 3191324 h 4081365"/>
              <a:gd name="connsiteX94" fmla="*/ 457934 w 2078711"/>
              <a:gd name="connsiteY94" fmla="*/ 3226493 h 4081365"/>
              <a:gd name="connsiteX95" fmla="*/ 446211 w 2078711"/>
              <a:gd name="connsiteY95" fmla="*/ 3244078 h 4081365"/>
              <a:gd name="connsiteX96" fmla="*/ 393457 w 2078711"/>
              <a:gd name="connsiteY96" fmla="*/ 3290970 h 4081365"/>
              <a:gd name="connsiteX97" fmla="*/ 375873 w 2078711"/>
              <a:gd name="connsiteY97" fmla="*/ 3296832 h 4081365"/>
              <a:gd name="connsiteX98" fmla="*/ 352426 w 2078711"/>
              <a:gd name="connsiteY98" fmla="*/ 3314416 h 4081365"/>
              <a:gd name="connsiteX99" fmla="*/ 334842 w 2078711"/>
              <a:gd name="connsiteY99" fmla="*/ 3326139 h 4081365"/>
              <a:gd name="connsiteX100" fmla="*/ 305534 w 2078711"/>
              <a:gd name="connsiteY100" fmla="*/ 3355447 h 4081365"/>
              <a:gd name="connsiteX101" fmla="*/ 299673 w 2078711"/>
              <a:gd name="connsiteY101" fmla="*/ 3373032 h 4081365"/>
              <a:gd name="connsiteX102" fmla="*/ 311396 w 2078711"/>
              <a:gd name="connsiteY102" fmla="*/ 3390616 h 4081365"/>
              <a:gd name="connsiteX103" fmla="*/ 340703 w 2078711"/>
              <a:gd name="connsiteY103" fmla="*/ 3431647 h 4081365"/>
              <a:gd name="connsiteX104" fmla="*/ 317257 w 2078711"/>
              <a:gd name="connsiteY104" fmla="*/ 3466816 h 4081365"/>
              <a:gd name="connsiteX105" fmla="*/ 293811 w 2078711"/>
              <a:gd name="connsiteY105" fmla="*/ 3501985 h 4081365"/>
              <a:gd name="connsiteX106" fmla="*/ 276226 w 2078711"/>
              <a:gd name="connsiteY106" fmla="*/ 3531293 h 4081365"/>
              <a:gd name="connsiteX107" fmla="*/ 270365 w 2078711"/>
              <a:gd name="connsiteY107" fmla="*/ 3548878 h 4081365"/>
              <a:gd name="connsiteX108" fmla="*/ 246919 w 2078711"/>
              <a:gd name="connsiteY108" fmla="*/ 3584047 h 4081365"/>
              <a:gd name="connsiteX109" fmla="*/ 241057 w 2078711"/>
              <a:gd name="connsiteY109" fmla="*/ 3601632 h 4081365"/>
              <a:gd name="connsiteX110" fmla="*/ 223473 w 2078711"/>
              <a:gd name="connsiteY110" fmla="*/ 3619216 h 4081365"/>
              <a:gd name="connsiteX111" fmla="*/ 217611 w 2078711"/>
              <a:gd name="connsiteY111" fmla="*/ 3636801 h 4081365"/>
              <a:gd name="connsiteX112" fmla="*/ 205888 w 2078711"/>
              <a:gd name="connsiteY112" fmla="*/ 3654385 h 4081365"/>
              <a:gd name="connsiteX113" fmla="*/ 200026 w 2078711"/>
              <a:gd name="connsiteY113" fmla="*/ 3677832 h 4081365"/>
              <a:gd name="connsiteX114" fmla="*/ 164857 w 2078711"/>
              <a:gd name="connsiteY114" fmla="*/ 3713001 h 4081365"/>
              <a:gd name="connsiteX115" fmla="*/ 141411 w 2078711"/>
              <a:gd name="connsiteY115" fmla="*/ 3742309 h 4081365"/>
              <a:gd name="connsiteX116" fmla="*/ 82796 w 2078711"/>
              <a:gd name="connsiteY116" fmla="*/ 3759893 h 4081365"/>
              <a:gd name="connsiteX117" fmla="*/ 59350 w 2078711"/>
              <a:gd name="connsiteY117" fmla="*/ 3771616 h 4081365"/>
              <a:gd name="connsiteX118" fmla="*/ 24180 w 2078711"/>
              <a:gd name="connsiteY118" fmla="*/ 3783339 h 4081365"/>
              <a:gd name="connsiteX119" fmla="*/ 6596 w 2078711"/>
              <a:gd name="connsiteY119" fmla="*/ 3795062 h 4081365"/>
              <a:gd name="connsiteX120" fmla="*/ 123826 w 2078711"/>
              <a:gd name="connsiteY120" fmla="*/ 3795062 h 4081365"/>
              <a:gd name="connsiteX121" fmla="*/ 147273 w 2078711"/>
              <a:gd name="connsiteY121" fmla="*/ 3789201 h 4081365"/>
              <a:gd name="connsiteX122" fmla="*/ 182442 w 2078711"/>
              <a:gd name="connsiteY122" fmla="*/ 3777478 h 4081365"/>
              <a:gd name="connsiteX123" fmla="*/ 164857 w 2078711"/>
              <a:gd name="connsiteY123" fmla="*/ 3789201 h 4081365"/>
              <a:gd name="connsiteX124" fmla="*/ 141411 w 2078711"/>
              <a:gd name="connsiteY124" fmla="*/ 3824370 h 4081365"/>
              <a:gd name="connsiteX125" fmla="*/ 129688 w 2078711"/>
              <a:gd name="connsiteY125" fmla="*/ 3841955 h 4081365"/>
              <a:gd name="connsiteX126" fmla="*/ 117965 w 2078711"/>
              <a:gd name="connsiteY126" fmla="*/ 3865401 h 4081365"/>
              <a:gd name="connsiteX127" fmla="*/ 106242 w 2078711"/>
              <a:gd name="connsiteY127" fmla="*/ 3882985 h 4081365"/>
              <a:gd name="connsiteX128" fmla="*/ 76934 w 2078711"/>
              <a:gd name="connsiteY128" fmla="*/ 3935739 h 4081365"/>
              <a:gd name="connsiteX129" fmla="*/ 53488 w 2078711"/>
              <a:gd name="connsiteY129" fmla="*/ 3970909 h 4081365"/>
              <a:gd name="connsiteX130" fmla="*/ 30042 w 2078711"/>
              <a:gd name="connsiteY130" fmla="*/ 4006078 h 4081365"/>
              <a:gd name="connsiteX131" fmla="*/ 18319 w 2078711"/>
              <a:gd name="connsiteY131" fmla="*/ 4023662 h 4081365"/>
              <a:gd name="connsiteX132" fmla="*/ 71073 w 2078711"/>
              <a:gd name="connsiteY132" fmla="*/ 3982632 h 4081365"/>
              <a:gd name="connsiteX133" fmla="*/ 88657 w 2078711"/>
              <a:gd name="connsiteY133" fmla="*/ 3970909 h 4081365"/>
              <a:gd name="connsiteX134" fmla="*/ 82796 w 2078711"/>
              <a:gd name="connsiteY134" fmla="*/ 3994355 h 4081365"/>
              <a:gd name="connsiteX135" fmla="*/ 76934 w 2078711"/>
              <a:gd name="connsiteY135" fmla="*/ 4011939 h 4081365"/>
              <a:gd name="connsiteX136" fmla="*/ 71073 w 2078711"/>
              <a:gd name="connsiteY136" fmla="*/ 4041247 h 4081365"/>
              <a:gd name="connsiteX137" fmla="*/ 76934 w 2078711"/>
              <a:gd name="connsiteY137" fmla="*/ 4070555 h 4081365"/>
              <a:gd name="connsiteX138" fmla="*/ 112103 w 2078711"/>
              <a:gd name="connsiteY138" fmla="*/ 4047109 h 4081365"/>
              <a:gd name="connsiteX139" fmla="*/ 123826 w 2078711"/>
              <a:gd name="connsiteY139" fmla="*/ 4035385 h 4081365"/>
              <a:gd name="connsiteX140" fmla="*/ 147273 w 2078711"/>
              <a:gd name="connsiteY140" fmla="*/ 4023662 h 4081365"/>
              <a:gd name="connsiteX141" fmla="*/ 182442 w 2078711"/>
              <a:gd name="connsiteY141" fmla="*/ 4000216 h 4081365"/>
              <a:gd name="connsiteX142" fmla="*/ 194165 w 2078711"/>
              <a:gd name="connsiteY142" fmla="*/ 3982632 h 4081365"/>
              <a:gd name="connsiteX143" fmla="*/ 211750 w 2078711"/>
              <a:gd name="connsiteY143" fmla="*/ 3965047 h 4081365"/>
              <a:gd name="connsiteX144" fmla="*/ 241057 w 2078711"/>
              <a:gd name="connsiteY144" fmla="*/ 3912293 h 4081365"/>
              <a:gd name="connsiteX145" fmla="*/ 258642 w 2078711"/>
              <a:gd name="connsiteY145" fmla="*/ 3894709 h 4081365"/>
              <a:gd name="connsiteX146" fmla="*/ 282088 w 2078711"/>
              <a:gd name="connsiteY146" fmla="*/ 3859539 h 4081365"/>
              <a:gd name="connsiteX147" fmla="*/ 305534 w 2078711"/>
              <a:gd name="connsiteY147" fmla="*/ 3824370 h 4081365"/>
              <a:gd name="connsiteX148" fmla="*/ 328980 w 2078711"/>
              <a:gd name="connsiteY148" fmla="*/ 3789201 h 4081365"/>
              <a:gd name="connsiteX149" fmla="*/ 346565 w 2078711"/>
              <a:gd name="connsiteY149" fmla="*/ 3771616 h 4081365"/>
              <a:gd name="connsiteX150" fmla="*/ 358288 w 2078711"/>
              <a:gd name="connsiteY150" fmla="*/ 3736447 h 4081365"/>
              <a:gd name="connsiteX151" fmla="*/ 375873 w 2078711"/>
              <a:gd name="connsiteY151" fmla="*/ 3718862 h 4081365"/>
              <a:gd name="connsiteX152" fmla="*/ 399319 w 2078711"/>
              <a:gd name="connsiteY152" fmla="*/ 3683693 h 4081365"/>
              <a:gd name="connsiteX153" fmla="*/ 416903 w 2078711"/>
              <a:gd name="connsiteY153" fmla="*/ 3666109 h 4081365"/>
              <a:gd name="connsiteX154" fmla="*/ 440350 w 2078711"/>
              <a:gd name="connsiteY154" fmla="*/ 3630939 h 4081365"/>
              <a:gd name="connsiteX155" fmla="*/ 452073 w 2078711"/>
              <a:gd name="connsiteY155" fmla="*/ 3613355 h 4081365"/>
              <a:gd name="connsiteX156" fmla="*/ 463796 w 2078711"/>
              <a:gd name="connsiteY156" fmla="*/ 3595770 h 4081365"/>
              <a:gd name="connsiteX157" fmla="*/ 481380 w 2078711"/>
              <a:gd name="connsiteY157" fmla="*/ 3584047 h 4081365"/>
              <a:gd name="connsiteX158" fmla="*/ 510688 w 2078711"/>
              <a:gd name="connsiteY158" fmla="*/ 3531293 h 4081365"/>
              <a:gd name="connsiteX159" fmla="*/ 522411 w 2078711"/>
              <a:gd name="connsiteY159" fmla="*/ 3513709 h 4081365"/>
              <a:gd name="connsiteX160" fmla="*/ 545857 w 2078711"/>
              <a:gd name="connsiteY160" fmla="*/ 3484401 h 4081365"/>
              <a:gd name="connsiteX161" fmla="*/ 551719 w 2078711"/>
              <a:gd name="connsiteY161" fmla="*/ 3466816 h 4081365"/>
              <a:gd name="connsiteX162" fmla="*/ 563442 w 2078711"/>
              <a:gd name="connsiteY162" fmla="*/ 3449232 h 4081365"/>
              <a:gd name="connsiteX163" fmla="*/ 575165 w 2078711"/>
              <a:gd name="connsiteY163" fmla="*/ 3425785 h 4081365"/>
              <a:gd name="connsiteX164" fmla="*/ 598611 w 2078711"/>
              <a:gd name="connsiteY164" fmla="*/ 3390616 h 4081365"/>
              <a:gd name="connsiteX165" fmla="*/ 604473 w 2078711"/>
              <a:gd name="connsiteY165" fmla="*/ 3373032 h 4081365"/>
              <a:gd name="connsiteX166" fmla="*/ 627919 w 2078711"/>
              <a:gd name="connsiteY166" fmla="*/ 3337862 h 4081365"/>
              <a:gd name="connsiteX167" fmla="*/ 639642 w 2078711"/>
              <a:gd name="connsiteY167" fmla="*/ 3320278 h 4081365"/>
              <a:gd name="connsiteX168" fmla="*/ 668950 w 2078711"/>
              <a:gd name="connsiteY168" fmla="*/ 3285109 h 4081365"/>
              <a:gd name="connsiteX169" fmla="*/ 674811 w 2078711"/>
              <a:gd name="connsiteY169" fmla="*/ 3267524 h 4081365"/>
              <a:gd name="connsiteX170" fmla="*/ 698257 w 2078711"/>
              <a:gd name="connsiteY170" fmla="*/ 3232355 h 4081365"/>
              <a:gd name="connsiteX171" fmla="*/ 715842 w 2078711"/>
              <a:gd name="connsiteY171" fmla="*/ 3197185 h 4081365"/>
              <a:gd name="connsiteX172" fmla="*/ 739288 w 2078711"/>
              <a:gd name="connsiteY172" fmla="*/ 3162016 h 4081365"/>
              <a:gd name="connsiteX173" fmla="*/ 745150 w 2078711"/>
              <a:gd name="connsiteY173" fmla="*/ 3144432 h 4081365"/>
              <a:gd name="connsiteX174" fmla="*/ 756873 w 2078711"/>
              <a:gd name="connsiteY174" fmla="*/ 3120985 h 4081365"/>
              <a:gd name="connsiteX175" fmla="*/ 780319 w 2078711"/>
              <a:gd name="connsiteY175" fmla="*/ 3085816 h 4081365"/>
              <a:gd name="connsiteX176" fmla="*/ 803765 w 2078711"/>
              <a:gd name="connsiteY176" fmla="*/ 3044785 h 4081365"/>
              <a:gd name="connsiteX177" fmla="*/ 815488 w 2078711"/>
              <a:gd name="connsiteY177" fmla="*/ 3009616 h 4081365"/>
              <a:gd name="connsiteX178" fmla="*/ 821350 w 2078711"/>
              <a:gd name="connsiteY178" fmla="*/ 2986170 h 4081365"/>
              <a:gd name="connsiteX179" fmla="*/ 838934 w 2078711"/>
              <a:gd name="connsiteY179" fmla="*/ 2968585 h 4081365"/>
              <a:gd name="connsiteX180" fmla="*/ 844796 w 2078711"/>
              <a:gd name="connsiteY180" fmla="*/ 2951001 h 4081365"/>
              <a:gd name="connsiteX181" fmla="*/ 874103 w 2078711"/>
              <a:gd name="connsiteY181" fmla="*/ 2915832 h 4081365"/>
              <a:gd name="connsiteX182" fmla="*/ 891688 w 2078711"/>
              <a:gd name="connsiteY182" fmla="*/ 2904109 h 4081365"/>
              <a:gd name="connsiteX183" fmla="*/ 915134 w 2078711"/>
              <a:gd name="connsiteY183" fmla="*/ 2898247 h 4081365"/>
              <a:gd name="connsiteX184" fmla="*/ 950303 w 2078711"/>
              <a:gd name="connsiteY184" fmla="*/ 2915832 h 4081365"/>
              <a:gd name="connsiteX185" fmla="*/ 985473 w 2078711"/>
              <a:gd name="connsiteY185" fmla="*/ 2968585 h 4081365"/>
              <a:gd name="connsiteX186" fmla="*/ 997196 w 2078711"/>
              <a:gd name="connsiteY186" fmla="*/ 2986170 h 4081365"/>
              <a:gd name="connsiteX187" fmla="*/ 1014780 w 2078711"/>
              <a:gd name="connsiteY187" fmla="*/ 2992032 h 4081365"/>
              <a:gd name="connsiteX188" fmla="*/ 1044088 w 2078711"/>
              <a:gd name="connsiteY188" fmla="*/ 3021339 h 4081365"/>
              <a:gd name="connsiteX189" fmla="*/ 1079257 w 2078711"/>
              <a:gd name="connsiteY189" fmla="*/ 3056509 h 4081365"/>
              <a:gd name="connsiteX190" fmla="*/ 1096842 w 2078711"/>
              <a:gd name="connsiteY190" fmla="*/ 3079955 h 4081365"/>
              <a:gd name="connsiteX191" fmla="*/ 1126150 w 2078711"/>
              <a:gd name="connsiteY191" fmla="*/ 3109262 h 4081365"/>
              <a:gd name="connsiteX192" fmla="*/ 1173042 w 2078711"/>
              <a:gd name="connsiteY192" fmla="*/ 3162016 h 4081365"/>
              <a:gd name="connsiteX193" fmla="*/ 1196488 w 2078711"/>
              <a:gd name="connsiteY193" fmla="*/ 3185462 h 4081365"/>
              <a:gd name="connsiteX194" fmla="*/ 1249242 w 2078711"/>
              <a:gd name="connsiteY194" fmla="*/ 3220632 h 4081365"/>
              <a:gd name="connsiteX195" fmla="*/ 1266826 w 2078711"/>
              <a:gd name="connsiteY195" fmla="*/ 3232355 h 4081365"/>
              <a:gd name="connsiteX196" fmla="*/ 1313719 w 2078711"/>
              <a:gd name="connsiteY196" fmla="*/ 3279247 h 4081365"/>
              <a:gd name="connsiteX197" fmla="*/ 1348888 w 2078711"/>
              <a:gd name="connsiteY197" fmla="*/ 3308555 h 4081365"/>
              <a:gd name="connsiteX198" fmla="*/ 1366473 w 2078711"/>
              <a:gd name="connsiteY198" fmla="*/ 3314416 h 4081365"/>
              <a:gd name="connsiteX199" fmla="*/ 1378196 w 2078711"/>
              <a:gd name="connsiteY199" fmla="*/ 3332001 h 4081365"/>
              <a:gd name="connsiteX200" fmla="*/ 1413365 w 2078711"/>
              <a:gd name="connsiteY200" fmla="*/ 3355447 h 4081365"/>
              <a:gd name="connsiteX201" fmla="*/ 1430950 w 2078711"/>
              <a:gd name="connsiteY201" fmla="*/ 3367170 h 4081365"/>
              <a:gd name="connsiteX202" fmla="*/ 1466119 w 2078711"/>
              <a:gd name="connsiteY202" fmla="*/ 3396478 h 4081365"/>
              <a:gd name="connsiteX203" fmla="*/ 1483703 w 2078711"/>
              <a:gd name="connsiteY203" fmla="*/ 3419924 h 4081365"/>
              <a:gd name="connsiteX204" fmla="*/ 1501288 w 2078711"/>
              <a:gd name="connsiteY204" fmla="*/ 3425785 h 4081365"/>
              <a:gd name="connsiteX205" fmla="*/ 1518873 w 2078711"/>
              <a:gd name="connsiteY205" fmla="*/ 3437509 h 4081365"/>
              <a:gd name="connsiteX206" fmla="*/ 1548180 w 2078711"/>
              <a:gd name="connsiteY206" fmla="*/ 3472678 h 4081365"/>
              <a:gd name="connsiteX207" fmla="*/ 1565765 w 2078711"/>
              <a:gd name="connsiteY207" fmla="*/ 3484401 h 4081365"/>
              <a:gd name="connsiteX208" fmla="*/ 1595073 w 2078711"/>
              <a:gd name="connsiteY208" fmla="*/ 3513709 h 4081365"/>
              <a:gd name="connsiteX209" fmla="*/ 1612657 w 2078711"/>
              <a:gd name="connsiteY209" fmla="*/ 3525432 h 4081365"/>
              <a:gd name="connsiteX210" fmla="*/ 1630242 w 2078711"/>
              <a:gd name="connsiteY210" fmla="*/ 3543016 h 4081365"/>
              <a:gd name="connsiteX211" fmla="*/ 1665411 w 2078711"/>
              <a:gd name="connsiteY211" fmla="*/ 3566462 h 4081365"/>
              <a:gd name="connsiteX212" fmla="*/ 1682996 w 2078711"/>
              <a:gd name="connsiteY212" fmla="*/ 3578185 h 4081365"/>
              <a:gd name="connsiteX213" fmla="*/ 1712303 w 2078711"/>
              <a:gd name="connsiteY213" fmla="*/ 3595770 h 4081365"/>
              <a:gd name="connsiteX214" fmla="*/ 1747473 w 2078711"/>
              <a:gd name="connsiteY214" fmla="*/ 3619216 h 4081365"/>
              <a:gd name="connsiteX215" fmla="*/ 1765057 w 2078711"/>
              <a:gd name="connsiteY215" fmla="*/ 3630939 h 4081365"/>
              <a:gd name="connsiteX216" fmla="*/ 1782642 w 2078711"/>
              <a:gd name="connsiteY216" fmla="*/ 3636801 h 4081365"/>
              <a:gd name="connsiteX217" fmla="*/ 1823673 w 2078711"/>
              <a:gd name="connsiteY217" fmla="*/ 3654385 h 4081365"/>
              <a:gd name="connsiteX218" fmla="*/ 1852980 w 2078711"/>
              <a:gd name="connsiteY218" fmla="*/ 3671970 h 4081365"/>
              <a:gd name="connsiteX219" fmla="*/ 1894011 w 2078711"/>
              <a:gd name="connsiteY219" fmla="*/ 3695416 h 4081365"/>
              <a:gd name="connsiteX220" fmla="*/ 1911596 w 2078711"/>
              <a:gd name="connsiteY220" fmla="*/ 3701278 h 4081365"/>
              <a:gd name="connsiteX221" fmla="*/ 1946765 w 2078711"/>
              <a:gd name="connsiteY221" fmla="*/ 3724724 h 4081365"/>
              <a:gd name="connsiteX222" fmla="*/ 1987796 w 2078711"/>
              <a:gd name="connsiteY222" fmla="*/ 3736447 h 4081365"/>
              <a:gd name="connsiteX223" fmla="*/ 2022965 w 2078711"/>
              <a:gd name="connsiteY223" fmla="*/ 3765755 h 4081365"/>
              <a:gd name="connsiteX224" fmla="*/ 2017103 w 2078711"/>
              <a:gd name="connsiteY224" fmla="*/ 3748170 h 4081365"/>
              <a:gd name="connsiteX225" fmla="*/ 2011242 w 2078711"/>
              <a:gd name="connsiteY225" fmla="*/ 3724724 h 4081365"/>
              <a:gd name="connsiteX226" fmla="*/ 1993657 w 2078711"/>
              <a:gd name="connsiteY226" fmla="*/ 3707139 h 4081365"/>
              <a:gd name="connsiteX227" fmla="*/ 2011242 w 2078711"/>
              <a:gd name="connsiteY227" fmla="*/ 3713001 h 4081365"/>
              <a:gd name="connsiteX228" fmla="*/ 2034688 w 2078711"/>
              <a:gd name="connsiteY228" fmla="*/ 3718862 h 4081365"/>
              <a:gd name="connsiteX229" fmla="*/ 2052273 w 2078711"/>
              <a:gd name="connsiteY229" fmla="*/ 3724724 h 4081365"/>
              <a:gd name="connsiteX230" fmla="*/ 2034688 w 2078711"/>
              <a:gd name="connsiteY230" fmla="*/ 3713001 h 4081365"/>
              <a:gd name="connsiteX231" fmla="*/ 2017103 w 2078711"/>
              <a:gd name="connsiteY231" fmla="*/ 3695416 h 4081365"/>
              <a:gd name="connsiteX232" fmla="*/ 2058134 w 2078711"/>
              <a:gd name="connsiteY232" fmla="*/ 3689555 h 4081365"/>
              <a:gd name="connsiteX233" fmla="*/ 2075719 w 2078711"/>
              <a:gd name="connsiteY233" fmla="*/ 3683693 h 4081365"/>
              <a:gd name="connsiteX234" fmla="*/ 2069857 w 2078711"/>
              <a:gd name="connsiteY234" fmla="*/ 3660247 h 4081365"/>
              <a:gd name="connsiteX235" fmla="*/ 2046411 w 2078711"/>
              <a:gd name="connsiteY235" fmla="*/ 3625078 h 4081365"/>
              <a:gd name="connsiteX236" fmla="*/ 2034688 w 2078711"/>
              <a:gd name="connsiteY236" fmla="*/ 3607493 h 4081365"/>
              <a:gd name="connsiteX237" fmla="*/ 2017103 w 2078711"/>
              <a:gd name="connsiteY237" fmla="*/ 3601632 h 4081365"/>
              <a:gd name="connsiteX238" fmla="*/ 1999519 w 2078711"/>
              <a:gd name="connsiteY238" fmla="*/ 3589909 h 4081365"/>
              <a:gd name="connsiteX239" fmla="*/ 1981934 w 2078711"/>
              <a:gd name="connsiteY239" fmla="*/ 3584047 h 4081365"/>
              <a:gd name="connsiteX240" fmla="*/ 1952626 w 2078711"/>
              <a:gd name="connsiteY240" fmla="*/ 3554739 h 4081365"/>
              <a:gd name="connsiteX241" fmla="*/ 1935042 w 2078711"/>
              <a:gd name="connsiteY241" fmla="*/ 3543016 h 4081365"/>
              <a:gd name="connsiteX242" fmla="*/ 1917457 w 2078711"/>
              <a:gd name="connsiteY242" fmla="*/ 3525432 h 4081365"/>
              <a:gd name="connsiteX243" fmla="*/ 1899873 w 2078711"/>
              <a:gd name="connsiteY243" fmla="*/ 3519570 h 4081365"/>
              <a:gd name="connsiteX244" fmla="*/ 1864703 w 2078711"/>
              <a:gd name="connsiteY244" fmla="*/ 3496124 h 4081365"/>
              <a:gd name="connsiteX245" fmla="*/ 1864703 w 2078711"/>
              <a:gd name="connsiteY245" fmla="*/ 3496124 h 4081365"/>
              <a:gd name="connsiteX246" fmla="*/ 1847119 w 2078711"/>
              <a:gd name="connsiteY246" fmla="*/ 3478539 h 4081365"/>
              <a:gd name="connsiteX247" fmla="*/ 1811950 w 2078711"/>
              <a:gd name="connsiteY247" fmla="*/ 3455093 h 4081365"/>
              <a:gd name="connsiteX248" fmla="*/ 1782642 w 2078711"/>
              <a:gd name="connsiteY248" fmla="*/ 3431647 h 4081365"/>
              <a:gd name="connsiteX249" fmla="*/ 1753334 w 2078711"/>
              <a:gd name="connsiteY249" fmla="*/ 3408201 h 4081365"/>
              <a:gd name="connsiteX250" fmla="*/ 1741611 w 2078711"/>
              <a:gd name="connsiteY250" fmla="*/ 3390616 h 4081365"/>
              <a:gd name="connsiteX251" fmla="*/ 1677134 w 2078711"/>
              <a:gd name="connsiteY251" fmla="*/ 3355447 h 4081365"/>
              <a:gd name="connsiteX252" fmla="*/ 1647826 w 2078711"/>
              <a:gd name="connsiteY252" fmla="*/ 3332001 h 4081365"/>
              <a:gd name="connsiteX253" fmla="*/ 1630242 w 2078711"/>
              <a:gd name="connsiteY253" fmla="*/ 3320278 h 4081365"/>
              <a:gd name="connsiteX254" fmla="*/ 1600934 w 2078711"/>
              <a:gd name="connsiteY254" fmla="*/ 3290970 h 4081365"/>
              <a:gd name="connsiteX255" fmla="*/ 1565765 w 2078711"/>
              <a:gd name="connsiteY255" fmla="*/ 3261662 h 4081365"/>
              <a:gd name="connsiteX256" fmla="*/ 1530596 w 2078711"/>
              <a:gd name="connsiteY256" fmla="*/ 3226493 h 4081365"/>
              <a:gd name="connsiteX257" fmla="*/ 1518873 w 2078711"/>
              <a:gd name="connsiteY257" fmla="*/ 3208909 h 4081365"/>
              <a:gd name="connsiteX258" fmla="*/ 1501288 w 2078711"/>
              <a:gd name="connsiteY258" fmla="*/ 3203047 h 4081365"/>
              <a:gd name="connsiteX259" fmla="*/ 1483703 w 2078711"/>
              <a:gd name="connsiteY259" fmla="*/ 3185462 h 4081365"/>
              <a:gd name="connsiteX260" fmla="*/ 1460257 w 2078711"/>
              <a:gd name="connsiteY260" fmla="*/ 3167878 h 4081365"/>
              <a:gd name="connsiteX261" fmla="*/ 1430950 w 2078711"/>
              <a:gd name="connsiteY261" fmla="*/ 3144432 h 4081365"/>
              <a:gd name="connsiteX262" fmla="*/ 1407503 w 2078711"/>
              <a:gd name="connsiteY262" fmla="*/ 3120985 h 4081365"/>
              <a:gd name="connsiteX263" fmla="*/ 1378196 w 2078711"/>
              <a:gd name="connsiteY263" fmla="*/ 3085816 h 4081365"/>
              <a:gd name="connsiteX264" fmla="*/ 1360611 w 2078711"/>
              <a:gd name="connsiteY264" fmla="*/ 3079955 h 4081365"/>
              <a:gd name="connsiteX265" fmla="*/ 1343026 w 2078711"/>
              <a:gd name="connsiteY265" fmla="*/ 3050647 h 4081365"/>
              <a:gd name="connsiteX266" fmla="*/ 1337165 w 2078711"/>
              <a:gd name="connsiteY266" fmla="*/ 3033062 h 4081365"/>
              <a:gd name="connsiteX267" fmla="*/ 1325442 w 2078711"/>
              <a:gd name="connsiteY267" fmla="*/ 3015478 h 4081365"/>
              <a:gd name="connsiteX268" fmla="*/ 1319580 w 2078711"/>
              <a:gd name="connsiteY268" fmla="*/ 2992032 h 4081365"/>
              <a:gd name="connsiteX269" fmla="*/ 1284411 w 2078711"/>
              <a:gd name="connsiteY269" fmla="*/ 2933416 h 4081365"/>
              <a:gd name="connsiteX270" fmla="*/ 1260965 w 2078711"/>
              <a:gd name="connsiteY270" fmla="*/ 2898247 h 4081365"/>
              <a:gd name="connsiteX271" fmla="*/ 1249242 w 2078711"/>
              <a:gd name="connsiteY271" fmla="*/ 2880662 h 4081365"/>
              <a:gd name="connsiteX272" fmla="*/ 1231657 w 2078711"/>
              <a:gd name="connsiteY272" fmla="*/ 2863078 h 4081365"/>
              <a:gd name="connsiteX273" fmla="*/ 1219934 w 2078711"/>
              <a:gd name="connsiteY273" fmla="*/ 2839632 h 4081365"/>
              <a:gd name="connsiteX274" fmla="*/ 1214073 w 2078711"/>
              <a:gd name="connsiteY274" fmla="*/ 2816185 h 4081365"/>
              <a:gd name="connsiteX275" fmla="*/ 1202350 w 2078711"/>
              <a:gd name="connsiteY275" fmla="*/ 2798601 h 4081365"/>
              <a:gd name="connsiteX276" fmla="*/ 1196488 w 2078711"/>
              <a:gd name="connsiteY276" fmla="*/ 2781016 h 4081365"/>
              <a:gd name="connsiteX277" fmla="*/ 1173042 w 2078711"/>
              <a:gd name="connsiteY277" fmla="*/ 2745847 h 4081365"/>
              <a:gd name="connsiteX278" fmla="*/ 1167180 w 2078711"/>
              <a:gd name="connsiteY278" fmla="*/ 2722401 h 4081365"/>
              <a:gd name="connsiteX279" fmla="*/ 1155457 w 2078711"/>
              <a:gd name="connsiteY279" fmla="*/ 2681370 h 4081365"/>
              <a:gd name="connsiteX280" fmla="*/ 1149596 w 2078711"/>
              <a:gd name="connsiteY280" fmla="*/ 2646201 h 4081365"/>
              <a:gd name="connsiteX281" fmla="*/ 1155457 w 2078711"/>
              <a:gd name="connsiteY281" fmla="*/ 2546555 h 4081365"/>
              <a:gd name="connsiteX282" fmla="*/ 1167180 w 2078711"/>
              <a:gd name="connsiteY282" fmla="*/ 2523109 h 4081365"/>
              <a:gd name="connsiteX283" fmla="*/ 1173042 w 2078711"/>
              <a:gd name="connsiteY283" fmla="*/ 2487939 h 4081365"/>
              <a:gd name="connsiteX284" fmla="*/ 1184765 w 2078711"/>
              <a:gd name="connsiteY284" fmla="*/ 2452770 h 4081365"/>
              <a:gd name="connsiteX285" fmla="*/ 1196488 w 2078711"/>
              <a:gd name="connsiteY285" fmla="*/ 2417601 h 4081365"/>
              <a:gd name="connsiteX286" fmla="*/ 1208211 w 2078711"/>
              <a:gd name="connsiteY286" fmla="*/ 2400016 h 4081365"/>
              <a:gd name="connsiteX287" fmla="*/ 1225796 w 2078711"/>
              <a:gd name="connsiteY287" fmla="*/ 2364847 h 4081365"/>
              <a:gd name="connsiteX288" fmla="*/ 1243380 w 2078711"/>
              <a:gd name="connsiteY288" fmla="*/ 2312093 h 4081365"/>
              <a:gd name="connsiteX289" fmla="*/ 1249242 w 2078711"/>
              <a:gd name="connsiteY289" fmla="*/ 2294509 h 4081365"/>
              <a:gd name="connsiteX290" fmla="*/ 1255103 w 2078711"/>
              <a:gd name="connsiteY290" fmla="*/ 2271062 h 4081365"/>
              <a:gd name="connsiteX291" fmla="*/ 1266826 w 2078711"/>
              <a:gd name="connsiteY291" fmla="*/ 2230032 h 4081365"/>
              <a:gd name="connsiteX292" fmla="*/ 1272688 w 2078711"/>
              <a:gd name="connsiteY292" fmla="*/ 2171416 h 4081365"/>
              <a:gd name="connsiteX293" fmla="*/ 1284411 w 2078711"/>
              <a:gd name="connsiteY293" fmla="*/ 2130385 h 4081365"/>
              <a:gd name="connsiteX294" fmla="*/ 1290273 w 2078711"/>
              <a:gd name="connsiteY294" fmla="*/ 2101078 h 4081365"/>
              <a:gd name="connsiteX295" fmla="*/ 1307857 w 2078711"/>
              <a:gd name="connsiteY295" fmla="*/ 1907647 h 4081365"/>
              <a:gd name="connsiteX296" fmla="*/ 1313719 w 2078711"/>
              <a:gd name="connsiteY296" fmla="*/ 1884201 h 4081365"/>
              <a:gd name="connsiteX297" fmla="*/ 1319580 w 2078711"/>
              <a:gd name="connsiteY297" fmla="*/ 1854893 h 4081365"/>
              <a:gd name="connsiteX298" fmla="*/ 1325442 w 2078711"/>
              <a:gd name="connsiteY298" fmla="*/ 1837309 h 4081365"/>
              <a:gd name="connsiteX299" fmla="*/ 1331303 w 2078711"/>
              <a:gd name="connsiteY299" fmla="*/ 1813862 h 4081365"/>
              <a:gd name="connsiteX300" fmla="*/ 1348888 w 2078711"/>
              <a:gd name="connsiteY300" fmla="*/ 1755247 h 4081365"/>
              <a:gd name="connsiteX301" fmla="*/ 1354750 w 2078711"/>
              <a:gd name="connsiteY301" fmla="*/ 1720078 h 4081365"/>
              <a:gd name="connsiteX302" fmla="*/ 1366473 w 2078711"/>
              <a:gd name="connsiteY302" fmla="*/ 1673185 h 4081365"/>
              <a:gd name="connsiteX303" fmla="*/ 1372334 w 2078711"/>
              <a:gd name="connsiteY303" fmla="*/ 1638016 h 4081365"/>
              <a:gd name="connsiteX304" fmla="*/ 1384057 w 2078711"/>
              <a:gd name="connsiteY304" fmla="*/ 1579401 h 4081365"/>
              <a:gd name="connsiteX305" fmla="*/ 1389919 w 2078711"/>
              <a:gd name="connsiteY305" fmla="*/ 1538370 h 4081365"/>
              <a:gd name="connsiteX306" fmla="*/ 1395780 w 2078711"/>
              <a:gd name="connsiteY306" fmla="*/ 1520785 h 4081365"/>
              <a:gd name="connsiteX307" fmla="*/ 1401642 w 2078711"/>
              <a:gd name="connsiteY307" fmla="*/ 1497339 h 4081365"/>
              <a:gd name="connsiteX308" fmla="*/ 1413365 w 2078711"/>
              <a:gd name="connsiteY308" fmla="*/ 1450447 h 4081365"/>
              <a:gd name="connsiteX309" fmla="*/ 1419226 w 2078711"/>
              <a:gd name="connsiteY309" fmla="*/ 1391832 h 4081365"/>
              <a:gd name="connsiteX310" fmla="*/ 1436811 w 2078711"/>
              <a:gd name="connsiteY310" fmla="*/ 1298047 h 4081365"/>
              <a:gd name="connsiteX311" fmla="*/ 1448534 w 2078711"/>
              <a:gd name="connsiteY311" fmla="*/ 1233570 h 4081365"/>
              <a:gd name="connsiteX312" fmla="*/ 1460257 w 2078711"/>
              <a:gd name="connsiteY312" fmla="*/ 1198401 h 4081365"/>
              <a:gd name="connsiteX313" fmla="*/ 1471980 w 2078711"/>
              <a:gd name="connsiteY313" fmla="*/ 1098755 h 4081365"/>
              <a:gd name="connsiteX314" fmla="*/ 1483703 w 2078711"/>
              <a:gd name="connsiteY314" fmla="*/ 1063585 h 4081365"/>
              <a:gd name="connsiteX315" fmla="*/ 1489565 w 2078711"/>
              <a:gd name="connsiteY315" fmla="*/ 1010832 h 4081365"/>
              <a:gd name="connsiteX316" fmla="*/ 1501288 w 2078711"/>
              <a:gd name="connsiteY316" fmla="*/ 975662 h 4081365"/>
              <a:gd name="connsiteX317" fmla="*/ 1513011 w 2078711"/>
              <a:gd name="connsiteY317" fmla="*/ 917047 h 4081365"/>
              <a:gd name="connsiteX318" fmla="*/ 1518873 w 2078711"/>
              <a:gd name="connsiteY318" fmla="*/ 887739 h 4081365"/>
              <a:gd name="connsiteX319" fmla="*/ 1524734 w 2078711"/>
              <a:gd name="connsiteY319" fmla="*/ 823262 h 4081365"/>
              <a:gd name="connsiteX320" fmla="*/ 1530596 w 2078711"/>
              <a:gd name="connsiteY320" fmla="*/ 788093 h 4081365"/>
              <a:gd name="connsiteX321" fmla="*/ 1542319 w 2078711"/>
              <a:gd name="connsiteY321" fmla="*/ 706032 h 4081365"/>
              <a:gd name="connsiteX322" fmla="*/ 1548180 w 2078711"/>
              <a:gd name="connsiteY322" fmla="*/ 665001 h 4081365"/>
              <a:gd name="connsiteX323" fmla="*/ 1554042 w 2078711"/>
              <a:gd name="connsiteY323" fmla="*/ 647416 h 4081365"/>
              <a:gd name="connsiteX324" fmla="*/ 1559903 w 2078711"/>
              <a:gd name="connsiteY324" fmla="*/ 623970 h 4081365"/>
              <a:gd name="connsiteX325" fmla="*/ 1565765 w 2078711"/>
              <a:gd name="connsiteY325" fmla="*/ 541909 h 4081365"/>
              <a:gd name="connsiteX326" fmla="*/ 1571626 w 2078711"/>
              <a:gd name="connsiteY326" fmla="*/ 524324 h 4081365"/>
              <a:gd name="connsiteX327" fmla="*/ 1583350 w 2078711"/>
              <a:gd name="connsiteY327" fmla="*/ 430539 h 4081365"/>
              <a:gd name="connsiteX328" fmla="*/ 1577488 w 2078711"/>
              <a:gd name="connsiteY328" fmla="*/ 348478 h 4081365"/>
              <a:gd name="connsiteX329" fmla="*/ 1565765 w 2078711"/>
              <a:gd name="connsiteY329" fmla="*/ 301585 h 4081365"/>
              <a:gd name="connsiteX330" fmla="*/ 1559903 w 2078711"/>
              <a:gd name="connsiteY330" fmla="*/ 90570 h 4081365"/>
              <a:gd name="connsiteX331" fmla="*/ 1544022 w 2078711"/>
              <a:gd name="connsiteY331" fmla="*/ 93026 h 4081365"/>
              <a:gd name="connsiteX332" fmla="*/ 1505496 w 2078711"/>
              <a:gd name="connsiteY332" fmla="*/ 78798 h 4081365"/>
              <a:gd name="connsiteX333" fmla="*/ 1483752 w 2078711"/>
              <a:gd name="connsiteY333" fmla="*/ 53700 h 4081365"/>
              <a:gd name="connsiteX334" fmla="*/ 1471980 w 2078711"/>
              <a:gd name="connsiteY334" fmla="*/ 2647 h 4081365"/>
              <a:gd name="connsiteX0" fmla="*/ 1471980 w 2078711"/>
              <a:gd name="connsiteY0" fmla="*/ 2647 h 4081365"/>
              <a:gd name="connsiteX1" fmla="*/ 1466119 w 2078711"/>
              <a:gd name="connsiteY1" fmla="*/ 37816 h 4081365"/>
              <a:gd name="connsiteX2" fmla="*/ 1419226 w 2078711"/>
              <a:gd name="connsiteY2" fmla="*/ 78847 h 4081365"/>
              <a:gd name="connsiteX3" fmla="*/ 1401642 w 2078711"/>
              <a:gd name="connsiteY3" fmla="*/ 90570 h 4081365"/>
              <a:gd name="connsiteX4" fmla="*/ 1358957 w 2078711"/>
              <a:gd name="connsiteY4" fmla="*/ 97282 h 4081365"/>
              <a:gd name="connsiteX5" fmla="*/ 1343075 w 2078711"/>
              <a:gd name="connsiteY5" fmla="*/ 183552 h 4081365"/>
              <a:gd name="connsiteX6" fmla="*/ 1342224 w 2078711"/>
              <a:gd name="connsiteY6" fmla="*/ 206998 h 4081365"/>
              <a:gd name="connsiteX7" fmla="*/ 1343026 w 2078711"/>
              <a:gd name="connsiteY7" fmla="*/ 237109 h 4081365"/>
              <a:gd name="connsiteX8" fmla="*/ 1325442 w 2078711"/>
              <a:gd name="connsiteY8" fmla="*/ 295724 h 4081365"/>
              <a:gd name="connsiteX9" fmla="*/ 1319580 w 2078711"/>
              <a:gd name="connsiteY9" fmla="*/ 313309 h 4081365"/>
              <a:gd name="connsiteX10" fmla="*/ 1307857 w 2078711"/>
              <a:gd name="connsiteY10" fmla="*/ 330893 h 4081365"/>
              <a:gd name="connsiteX11" fmla="*/ 1290273 w 2078711"/>
              <a:gd name="connsiteY11" fmla="*/ 383647 h 4081365"/>
              <a:gd name="connsiteX12" fmla="*/ 1284411 w 2078711"/>
              <a:gd name="connsiteY12" fmla="*/ 401232 h 4081365"/>
              <a:gd name="connsiteX13" fmla="*/ 1278550 w 2078711"/>
              <a:gd name="connsiteY13" fmla="*/ 424678 h 4081365"/>
              <a:gd name="connsiteX14" fmla="*/ 1272688 w 2078711"/>
              <a:gd name="connsiteY14" fmla="*/ 577078 h 4081365"/>
              <a:gd name="connsiteX15" fmla="*/ 1249242 w 2078711"/>
              <a:gd name="connsiteY15" fmla="*/ 876016 h 4081365"/>
              <a:gd name="connsiteX16" fmla="*/ 1243380 w 2078711"/>
              <a:gd name="connsiteY16" fmla="*/ 893601 h 4081365"/>
              <a:gd name="connsiteX17" fmla="*/ 1237519 w 2078711"/>
              <a:gd name="connsiteY17" fmla="*/ 969801 h 4081365"/>
              <a:gd name="connsiteX18" fmla="*/ 1231657 w 2078711"/>
              <a:gd name="connsiteY18" fmla="*/ 999109 h 4081365"/>
              <a:gd name="connsiteX19" fmla="*/ 1225796 w 2078711"/>
              <a:gd name="connsiteY19" fmla="*/ 1040139 h 4081365"/>
              <a:gd name="connsiteX20" fmla="*/ 1214073 w 2078711"/>
              <a:gd name="connsiteY20" fmla="*/ 1110478 h 4081365"/>
              <a:gd name="connsiteX21" fmla="*/ 1208211 w 2078711"/>
              <a:gd name="connsiteY21" fmla="*/ 1133924 h 4081365"/>
              <a:gd name="connsiteX22" fmla="*/ 1196488 w 2078711"/>
              <a:gd name="connsiteY22" fmla="*/ 1169093 h 4081365"/>
              <a:gd name="connsiteX23" fmla="*/ 1161319 w 2078711"/>
              <a:gd name="connsiteY23" fmla="*/ 1339078 h 4081365"/>
              <a:gd name="connsiteX24" fmla="*/ 1149596 w 2078711"/>
              <a:gd name="connsiteY24" fmla="*/ 1456309 h 4081365"/>
              <a:gd name="connsiteX25" fmla="*/ 1143734 w 2078711"/>
              <a:gd name="connsiteY25" fmla="*/ 1485616 h 4081365"/>
              <a:gd name="connsiteX26" fmla="*/ 1137873 w 2078711"/>
              <a:gd name="connsiteY26" fmla="*/ 1526647 h 4081365"/>
              <a:gd name="connsiteX27" fmla="*/ 1126150 w 2078711"/>
              <a:gd name="connsiteY27" fmla="*/ 1561816 h 4081365"/>
              <a:gd name="connsiteX28" fmla="*/ 1120288 w 2078711"/>
              <a:gd name="connsiteY28" fmla="*/ 1591124 h 4081365"/>
              <a:gd name="connsiteX29" fmla="*/ 1108565 w 2078711"/>
              <a:gd name="connsiteY29" fmla="*/ 1626293 h 4081365"/>
              <a:gd name="connsiteX30" fmla="*/ 1096842 w 2078711"/>
              <a:gd name="connsiteY30" fmla="*/ 1679047 h 4081365"/>
              <a:gd name="connsiteX31" fmla="*/ 1085119 w 2078711"/>
              <a:gd name="connsiteY31" fmla="*/ 1696632 h 4081365"/>
              <a:gd name="connsiteX32" fmla="*/ 1073396 w 2078711"/>
              <a:gd name="connsiteY32" fmla="*/ 1749385 h 4081365"/>
              <a:gd name="connsiteX33" fmla="*/ 1020642 w 2078711"/>
              <a:gd name="connsiteY33" fmla="*/ 2054185 h 4081365"/>
              <a:gd name="connsiteX34" fmla="*/ 1014780 w 2078711"/>
              <a:gd name="connsiteY34" fmla="*/ 2077632 h 4081365"/>
              <a:gd name="connsiteX35" fmla="*/ 1008919 w 2078711"/>
              <a:gd name="connsiteY35" fmla="*/ 2106939 h 4081365"/>
              <a:gd name="connsiteX36" fmla="*/ 997196 w 2078711"/>
              <a:gd name="connsiteY36" fmla="*/ 2183139 h 4081365"/>
              <a:gd name="connsiteX37" fmla="*/ 985473 w 2078711"/>
              <a:gd name="connsiteY37" fmla="*/ 2218309 h 4081365"/>
              <a:gd name="connsiteX38" fmla="*/ 979611 w 2078711"/>
              <a:gd name="connsiteY38" fmla="*/ 2253478 h 4081365"/>
              <a:gd name="connsiteX39" fmla="*/ 956165 w 2078711"/>
              <a:gd name="connsiteY39" fmla="*/ 2294509 h 4081365"/>
              <a:gd name="connsiteX40" fmla="*/ 944442 w 2078711"/>
              <a:gd name="connsiteY40" fmla="*/ 2329678 h 4081365"/>
              <a:gd name="connsiteX41" fmla="*/ 938580 w 2078711"/>
              <a:gd name="connsiteY41" fmla="*/ 2347262 h 4081365"/>
              <a:gd name="connsiteX42" fmla="*/ 932719 w 2078711"/>
              <a:gd name="connsiteY42" fmla="*/ 2364847 h 4081365"/>
              <a:gd name="connsiteX43" fmla="*/ 909273 w 2078711"/>
              <a:gd name="connsiteY43" fmla="*/ 2405878 h 4081365"/>
              <a:gd name="connsiteX44" fmla="*/ 897550 w 2078711"/>
              <a:gd name="connsiteY44" fmla="*/ 2423462 h 4081365"/>
              <a:gd name="connsiteX45" fmla="*/ 891688 w 2078711"/>
              <a:gd name="connsiteY45" fmla="*/ 2441047 h 4081365"/>
              <a:gd name="connsiteX46" fmla="*/ 868242 w 2078711"/>
              <a:gd name="connsiteY46" fmla="*/ 2476216 h 4081365"/>
              <a:gd name="connsiteX47" fmla="*/ 844796 w 2078711"/>
              <a:gd name="connsiteY47" fmla="*/ 2523109 h 4081365"/>
              <a:gd name="connsiteX48" fmla="*/ 827211 w 2078711"/>
              <a:gd name="connsiteY48" fmla="*/ 2564139 h 4081365"/>
              <a:gd name="connsiteX49" fmla="*/ 821350 w 2078711"/>
              <a:gd name="connsiteY49" fmla="*/ 2581724 h 4081365"/>
              <a:gd name="connsiteX50" fmla="*/ 809626 w 2078711"/>
              <a:gd name="connsiteY50" fmla="*/ 2593447 h 4081365"/>
              <a:gd name="connsiteX51" fmla="*/ 797903 w 2078711"/>
              <a:gd name="connsiteY51" fmla="*/ 2611032 h 4081365"/>
              <a:gd name="connsiteX52" fmla="*/ 774457 w 2078711"/>
              <a:gd name="connsiteY52" fmla="*/ 2640339 h 4081365"/>
              <a:gd name="connsiteX53" fmla="*/ 756873 w 2078711"/>
              <a:gd name="connsiteY53" fmla="*/ 2681370 h 4081365"/>
              <a:gd name="connsiteX54" fmla="*/ 721703 w 2078711"/>
              <a:gd name="connsiteY54" fmla="*/ 2704816 h 4081365"/>
              <a:gd name="connsiteX55" fmla="*/ 704119 w 2078711"/>
              <a:gd name="connsiteY55" fmla="*/ 2716539 h 4081365"/>
              <a:gd name="connsiteX56" fmla="*/ 686534 w 2078711"/>
              <a:gd name="connsiteY56" fmla="*/ 2728262 h 4081365"/>
              <a:gd name="connsiteX57" fmla="*/ 668950 w 2078711"/>
              <a:gd name="connsiteY57" fmla="*/ 2734124 h 4081365"/>
              <a:gd name="connsiteX58" fmla="*/ 633780 w 2078711"/>
              <a:gd name="connsiteY58" fmla="*/ 2751709 h 4081365"/>
              <a:gd name="connsiteX59" fmla="*/ 581026 w 2078711"/>
              <a:gd name="connsiteY59" fmla="*/ 2757570 h 4081365"/>
              <a:gd name="connsiteX60" fmla="*/ 534134 w 2078711"/>
              <a:gd name="connsiteY60" fmla="*/ 2763432 h 4081365"/>
              <a:gd name="connsiteX61" fmla="*/ 493103 w 2078711"/>
              <a:gd name="connsiteY61" fmla="*/ 2775155 h 4081365"/>
              <a:gd name="connsiteX62" fmla="*/ 475519 w 2078711"/>
              <a:gd name="connsiteY62" fmla="*/ 2781016 h 4081365"/>
              <a:gd name="connsiteX63" fmla="*/ 416903 w 2078711"/>
              <a:gd name="connsiteY63" fmla="*/ 2786878 h 4081365"/>
              <a:gd name="connsiteX64" fmla="*/ 317257 w 2078711"/>
              <a:gd name="connsiteY64" fmla="*/ 2781016 h 4081365"/>
              <a:gd name="connsiteX65" fmla="*/ 282088 w 2078711"/>
              <a:gd name="connsiteY65" fmla="*/ 2769293 h 4081365"/>
              <a:gd name="connsiteX66" fmla="*/ 258642 w 2078711"/>
              <a:gd name="connsiteY66" fmla="*/ 2763432 h 4081365"/>
              <a:gd name="connsiteX67" fmla="*/ 241057 w 2078711"/>
              <a:gd name="connsiteY67" fmla="*/ 2751709 h 4081365"/>
              <a:gd name="connsiteX68" fmla="*/ 217611 w 2078711"/>
              <a:gd name="connsiteY68" fmla="*/ 2745847 h 4081365"/>
              <a:gd name="connsiteX69" fmla="*/ 200026 w 2078711"/>
              <a:gd name="connsiteY69" fmla="*/ 2739985 h 4081365"/>
              <a:gd name="connsiteX70" fmla="*/ 205888 w 2078711"/>
              <a:gd name="connsiteY70" fmla="*/ 2763432 h 4081365"/>
              <a:gd name="connsiteX71" fmla="*/ 211750 w 2078711"/>
              <a:gd name="connsiteY71" fmla="*/ 2781016 h 4081365"/>
              <a:gd name="connsiteX72" fmla="*/ 205888 w 2078711"/>
              <a:gd name="connsiteY72" fmla="*/ 2845493 h 4081365"/>
              <a:gd name="connsiteX73" fmla="*/ 176580 w 2078711"/>
              <a:gd name="connsiteY73" fmla="*/ 2874801 h 4081365"/>
              <a:gd name="connsiteX74" fmla="*/ 141411 w 2078711"/>
              <a:gd name="connsiteY74" fmla="*/ 2886524 h 4081365"/>
              <a:gd name="connsiteX75" fmla="*/ 106242 w 2078711"/>
              <a:gd name="connsiteY75" fmla="*/ 2898247 h 4081365"/>
              <a:gd name="connsiteX76" fmla="*/ 88657 w 2078711"/>
              <a:gd name="connsiteY76" fmla="*/ 2904109 h 4081365"/>
              <a:gd name="connsiteX77" fmla="*/ 71073 w 2078711"/>
              <a:gd name="connsiteY77" fmla="*/ 2915832 h 4081365"/>
              <a:gd name="connsiteX78" fmla="*/ 112103 w 2078711"/>
              <a:gd name="connsiteY78" fmla="*/ 2927555 h 4081365"/>
              <a:gd name="connsiteX79" fmla="*/ 205888 w 2078711"/>
              <a:gd name="connsiteY79" fmla="*/ 2939278 h 4081365"/>
              <a:gd name="connsiteX80" fmla="*/ 235196 w 2078711"/>
              <a:gd name="connsiteY80" fmla="*/ 2945139 h 4081365"/>
              <a:gd name="connsiteX81" fmla="*/ 463796 w 2078711"/>
              <a:gd name="connsiteY81" fmla="*/ 2956862 h 4081365"/>
              <a:gd name="connsiteX82" fmla="*/ 498965 w 2078711"/>
              <a:gd name="connsiteY82" fmla="*/ 2962724 h 4081365"/>
              <a:gd name="connsiteX83" fmla="*/ 610334 w 2078711"/>
              <a:gd name="connsiteY83" fmla="*/ 2951001 h 4081365"/>
              <a:gd name="connsiteX84" fmla="*/ 598611 w 2078711"/>
              <a:gd name="connsiteY84" fmla="*/ 2974447 h 4081365"/>
              <a:gd name="connsiteX85" fmla="*/ 586888 w 2078711"/>
              <a:gd name="connsiteY85" fmla="*/ 2992032 h 4081365"/>
              <a:gd name="connsiteX86" fmla="*/ 569303 w 2078711"/>
              <a:gd name="connsiteY86" fmla="*/ 3027201 h 4081365"/>
              <a:gd name="connsiteX87" fmla="*/ 557580 w 2078711"/>
              <a:gd name="connsiteY87" fmla="*/ 3062370 h 4081365"/>
              <a:gd name="connsiteX88" fmla="*/ 551719 w 2078711"/>
              <a:gd name="connsiteY88" fmla="*/ 3079955 h 4081365"/>
              <a:gd name="connsiteX89" fmla="*/ 539996 w 2078711"/>
              <a:gd name="connsiteY89" fmla="*/ 3097539 h 4081365"/>
              <a:gd name="connsiteX90" fmla="*/ 516550 w 2078711"/>
              <a:gd name="connsiteY90" fmla="*/ 3132709 h 4081365"/>
              <a:gd name="connsiteX91" fmla="*/ 510688 w 2078711"/>
              <a:gd name="connsiteY91" fmla="*/ 3156155 h 4081365"/>
              <a:gd name="connsiteX92" fmla="*/ 481380 w 2078711"/>
              <a:gd name="connsiteY92" fmla="*/ 3191324 h 4081365"/>
              <a:gd name="connsiteX93" fmla="*/ 457934 w 2078711"/>
              <a:gd name="connsiteY93" fmla="*/ 3226493 h 4081365"/>
              <a:gd name="connsiteX94" fmla="*/ 446211 w 2078711"/>
              <a:gd name="connsiteY94" fmla="*/ 3244078 h 4081365"/>
              <a:gd name="connsiteX95" fmla="*/ 393457 w 2078711"/>
              <a:gd name="connsiteY95" fmla="*/ 3290970 h 4081365"/>
              <a:gd name="connsiteX96" fmla="*/ 375873 w 2078711"/>
              <a:gd name="connsiteY96" fmla="*/ 3296832 h 4081365"/>
              <a:gd name="connsiteX97" fmla="*/ 352426 w 2078711"/>
              <a:gd name="connsiteY97" fmla="*/ 3314416 h 4081365"/>
              <a:gd name="connsiteX98" fmla="*/ 334842 w 2078711"/>
              <a:gd name="connsiteY98" fmla="*/ 3326139 h 4081365"/>
              <a:gd name="connsiteX99" fmla="*/ 305534 w 2078711"/>
              <a:gd name="connsiteY99" fmla="*/ 3355447 h 4081365"/>
              <a:gd name="connsiteX100" fmla="*/ 299673 w 2078711"/>
              <a:gd name="connsiteY100" fmla="*/ 3373032 h 4081365"/>
              <a:gd name="connsiteX101" fmla="*/ 311396 w 2078711"/>
              <a:gd name="connsiteY101" fmla="*/ 3390616 h 4081365"/>
              <a:gd name="connsiteX102" fmla="*/ 340703 w 2078711"/>
              <a:gd name="connsiteY102" fmla="*/ 3431647 h 4081365"/>
              <a:gd name="connsiteX103" fmla="*/ 317257 w 2078711"/>
              <a:gd name="connsiteY103" fmla="*/ 3466816 h 4081365"/>
              <a:gd name="connsiteX104" fmla="*/ 293811 w 2078711"/>
              <a:gd name="connsiteY104" fmla="*/ 3501985 h 4081365"/>
              <a:gd name="connsiteX105" fmla="*/ 276226 w 2078711"/>
              <a:gd name="connsiteY105" fmla="*/ 3531293 h 4081365"/>
              <a:gd name="connsiteX106" fmla="*/ 270365 w 2078711"/>
              <a:gd name="connsiteY106" fmla="*/ 3548878 h 4081365"/>
              <a:gd name="connsiteX107" fmla="*/ 246919 w 2078711"/>
              <a:gd name="connsiteY107" fmla="*/ 3584047 h 4081365"/>
              <a:gd name="connsiteX108" fmla="*/ 241057 w 2078711"/>
              <a:gd name="connsiteY108" fmla="*/ 3601632 h 4081365"/>
              <a:gd name="connsiteX109" fmla="*/ 223473 w 2078711"/>
              <a:gd name="connsiteY109" fmla="*/ 3619216 h 4081365"/>
              <a:gd name="connsiteX110" fmla="*/ 217611 w 2078711"/>
              <a:gd name="connsiteY110" fmla="*/ 3636801 h 4081365"/>
              <a:gd name="connsiteX111" fmla="*/ 205888 w 2078711"/>
              <a:gd name="connsiteY111" fmla="*/ 3654385 h 4081365"/>
              <a:gd name="connsiteX112" fmla="*/ 200026 w 2078711"/>
              <a:gd name="connsiteY112" fmla="*/ 3677832 h 4081365"/>
              <a:gd name="connsiteX113" fmla="*/ 164857 w 2078711"/>
              <a:gd name="connsiteY113" fmla="*/ 3713001 h 4081365"/>
              <a:gd name="connsiteX114" fmla="*/ 141411 w 2078711"/>
              <a:gd name="connsiteY114" fmla="*/ 3742309 h 4081365"/>
              <a:gd name="connsiteX115" fmla="*/ 82796 w 2078711"/>
              <a:gd name="connsiteY115" fmla="*/ 3759893 h 4081365"/>
              <a:gd name="connsiteX116" fmla="*/ 59350 w 2078711"/>
              <a:gd name="connsiteY116" fmla="*/ 3771616 h 4081365"/>
              <a:gd name="connsiteX117" fmla="*/ 24180 w 2078711"/>
              <a:gd name="connsiteY117" fmla="*/ 3783339 h 4081365"/>
              <a:gd name="connsiteX118" fmla="*/ 6596 w 2078711"/>
              <a:gd name="connsiteY118" fmla="*/ 3795062 h 4081365"/>
              <a:gd name="connsiteX119" fmla="*/ 123826 w 2078711"/>
              <a:gd name="connsiteY119" fmla="*/ 3795062 h 4081365"/>
              <a:gd name="connsiteX120" fmla="*/ 147273 w 2078711"/>
              <a:gd name="connsiteY120" fmla="*/ 3789201 h 4081365"/>
              <a:gd name="connsiteX121" fmla="*/ 182442 w 2078711"/>
              <a:gd name="connsiteY121" fmla="*/ 3777478 h 4081365"/>
              <a:gd name="connsiteX122" fmla="*/ 164857 w 2078711"/>
              <a:gd name="connsiteY122" fmla="*/ 3789201 h 4081365"/>
              <a:gd name="connsiteX123" fmla="*/ 141411 w 2078711"/>
              <a:gd name="connsiteY123" fmla="*/ 3824370 h 4081365"/>
              <a:gd name="connsiteX124" fmla="*/ 129688 w 2078711"/>
              <a:gd name="connsiteY124" fmla="*/ 3841955 h 4081365"/>
              <a:gd name="connsiteX125" fmla="*/ 117965 w 2078711"/>
              <a:gd name="connsiteY125" fmla="*/ 3865401 h 4081365"/>
              <a:gd name="connsiteX126" fmla="*/ 106242 w 2078711"/>
              <a:gd name="connsiteY126" fmla="*/ 3882985 h 4081365"/>
              <a:gd name="connsiteX127" fmla="*/ 76934 w 2078711"/>
              <a:gd name="connsiteY127" fmla="*/ 3935739 h 4081365"/>
              <a:gd name="connsiteX128" fmla="*/ 53488 w 2078711"/>
              <a:gd name="connsiteY128" fmla="*/ 3970909 h 4081365"/>
              <a:gd name="connsiteX129" fmla="*/ 30042 w 2078711"/>
              <a:gd name="connsiteY129" fmla="*/ 4006078 h 4081365"/>
              <a:gd name="connsiteX130" fmla="*/ 18319 w 2078711"/>
              <a:gd name="connsiteY130" fmla="*/ 4023662 h 4081365"/>
              <a:gd name="connsiteX131" fmla="*/ 71073 w 2078711"/>
              <a:gd name="connsiteY131" fmla="*/ 3982632 h 4081365"/>
              <a:gd name="connsiteX132" fmla="*/ 88657 w 2078711"/>
              <a:gd name="connsiteY132" fmla="*/ 3970909 h 4081365"/>
              <a:gd name="connsiteX133" fmla="*/ 82796 w 2078711"/>
              <a:gd name="connsiteY133" fmla="*/ 3994355 h 4081365"/>
              <a:gd name="connsiteX134" fmla="*/ 76934 w 2078711"/>
              <a:gd name="connsiteY134" fmla="*/ 4011939 h 4081365"/>
              <a:gd name="connsiteX135" fmla="*/ 71073 w 2078711"/>
              <a:gd name="connsiteY135" fmla="*/ 4041247 h 4081365"/>
              <a:gd name="connsiteX136" fmla="*/ 76934 w 2078711"/>
              <a:gd name="connsiteY136" fmla="*/ 4070555 h 4081365"/>
              <a:gd name="connsiteX137" fmla="*/ 112103 w 2078711"/>
              <a:gd name="connsiteY137" fmla="*/ 4047109 h 4081365"/>
              <a:gd name="connsiteX138" fmla="*/ 123826 w 2078711"/>
              <a:gd name="connsiteY138" fmla="*/ 4035385 h 4081365"/>
              <a:gd name="connsiteX139" fmla="*/ 147273 w 2078711"/>
              <a:gd name="connsiteY139" fmla="*/ 4023662 h 4081365"/>
              <a:gd name="connsiteX140" fmla="*/ 182442 w 2078711"/>
              <a:gd name="connsiteY140" fmla="*/ 4000216 h 4081365"/>
              <a:gd name="connsiteX141" fmla="*/ 194165 w 2078711"/>
              <a:gd name="connsiteY141" fmla="*/ 3982632 h 4081365"/>
              <a:gd name="connsiteX142" fmla="*/ 211750 w 2078711"/>
              <a:gd name="connsiteY142" fmla="*/ 3965047 h 4081365"/>
              <a:gd name="connsiteX143" fmla="*/ 241057 w 2078711"/>
              <a:gd name="connsiteY143" fmla="*/ 3912293 h 4081365"/>
              <a:gd name="connsiteX144" fmla="*/ 258642 w 2078711"/>
              <a:gd name="connsiteY144" fmla="*/ 3894709 h 4081365"/>
              <a:gd name="connsiteX145" fmla="*/ 282088 w 2078711"/>
              <a:gd name="connsiteY145" fmla="*/ 3859539 h 4081365"/>
              <a:gd name="connsiteX146" fmla="*/ 305534 w 2078711"/>
              <a:gd name="connsiteY146" fmla="*/ 3824370 h 4081365"/>
              <a:gd name="connsiteX147" fmla="*/ 328980 w 2078711"/>
              <a:gd name="connsiteY147" fmla="*/ 3789201 h 4081365"/>
              <a:gd name="connsiteX148" fmla="*/ 346565 w 2078711"/>
              <a:gd name="connsiteY148" fmla="*/ 3771616 h 4081365"/>
              <a:gd name="connsiteX149" fmla="*/ 358288 w 2078711"/>
              <a:gd name="connsiteY149" fmla="*/ 3736447 h 4081365"/>
              <a:gd name="connsiteX150" fmla="*/ 375873 w 2078711"/>
              <a:gd name="connsiteY150" fmla="*/ 3718862 h 4081365"/>
              <a:gd name="connsiteX151" fmla="*/ 399319 w 2078711"/>
              <a:gd name="connsiteY151" fmla="*/ 3683693 h 4081365"/>
              <a:gd name="connsiteX152" fmla="*/ 416903 w 2078711"/>
              <a:gd name="connsiteY152" fmla="*/ 3666109 h 4081365"/>
              <a:gd name="connsiteX153" fmla="*/ 440350 w 2078711"/>
              <a:gd name="connsiteY153" fmla="*/ 3630939 h 4081365"/>
              <a:gd name="connsiteX154" fmla="*/ 452073 w 2078711"/>
              <a:gd name="connsiteY154" fmla="*/ 3613355 h 4081365"/>
              <a:gd name="connsiteX155" fmla="*/ 463796 w 2078711"/>
              <a:gd name="connsiteY155" fmla="*/ 3595770 h 4081365"/>
              <a:gd name="connsiteX156" fmla="*/ 481380 w 2078711"/>
              <a:gd name="connsiteY156" fmla="*/ 3584047 h 4081365"/>
              <a:gd name="connsiteX157" fmla="*/ 510688 w 2078711"/>
              <a:gd name="connsiteY157" fmla="*/ 3531293 h 4081365"/>
              <a:gd name="connsiteX158" fmla="*/ 522411 w 2078711"/>
              <a:gd name="connsiteY158" fmla="*/ 3513709 h 4081365"/>
              <a:gd name="connsiteX159" fmla="*/ 545857 w 2078711"/>
              <a:gd name="connsiteY159" fmla="*/ 3484401 h 4081365"/>
              <a:gd name="connsiteX160" fmla="*/ 551719 w 2078711"/>
              <a:gd name="connsiteY160" fmla="*/ 3466816 h 4081365"/>
              <a:gd name="connsiteX161" fmla="*/ 563442 w 2078711"/>
              <a:gd name="connsiteY161" fmla="*/ 3449232 h 4081365"/>
              <a:gd name="connsiteX162" fmla="*/ 575165 w 2078711"/>
              <a:gd name="connsiteY162" fmla="*/ 3425785 h 4081365"/>
              <a:gd name="connsiteX163" fmla="*/ 598611 w 2078711"/>
              <a:gd name="connsiteY163" fmla="*/ 3390616 h 4081365"/>
              <a:gd name="connsiteX164" fmla="*/ 604473 w 2078711"/>
              <a:gd name="connsiteY164" fmla="*/ 3373032 h 4081365"/>
              <a:gd name="connsiteX165" fmla="*/ 627919 w 2078711"/>
              <a:gd name="connsiteY165" fmla="*/ 3337862 h 4081365"/>
              <a:gd name="connsiteX166" fmla="*/ 639642 w 2078711"/>
              <a:gd name="connsiteY166" fmla="*/ 3320278 h 4081365"/>
              <a:gd name="connsiteX167" fmla="*/ 668950 w 2078711"/>
              <a:gd name="connsiteY167" fmla="*/ 3285109 h 4081365"/>
              <a:gd name="connsiteX168" fmla="*/ 674811 w 2078711"/>
              <a:gd name="connsiteY168" fmla="*/ 3267524 h 4081365"/>
              <a:gd name="connsiteX169" fmla="*/ 698257 w 2078711"/>
              <a:gd name="connsiteY169" fmla="*/ 3232355 h 4081365"/>
              <a:gd name="connsiteX170" fmla="*/ 715842 w 2078711"/>
              <a:gd name="connsiteY170" fmla="*/ 3197185 h 4081365"/>
              <a:gd name="connsiteX171" fmla="*/ 739288 w 2078711"/>
              <a:gd name="connsiteY171" fmla="*/ 3162016 h 4081365"/>
              <a:gd name="connsiteX172" fmla="*/ 745150 w 2078711"/>
              <a:gd name="connsiteY172" fmla="*/ 3144432 h 4081365"/>
              <a:gd name="connsiteX173" fmla="*/ 756873 w 2078711"/>
              <a:gd name="connsiteY173" fmla="*/ 3120985 h 4081365"/>
              <a:gd name="connsiteX174" fmla="*/ 780319 w 2078711"/>
              <a:gd name="connsiteY174" fmla="*/ 3085816 h 4081365"/>
              <a:gd name="connsiteX175" fmla="*/ 803765 w 2078711"/>
              <a:gd name="connsiteY175" fmla="*/ 3044785 h 4081365"/>
              <a:gd name="connsiteX176" fmla="*/ 815488 w 2078711"/>
              <a:gd name="connsiteY176" fmla="*/ 3009616 h 4081365"/>
              <a:gd name="connsiteX177" fmla="*/ 821350 w 2078711"/>
              <a:gd name="connsiteY177" fmla="*/ 2986170 h 4081365"/>
              <a:gd name="connsiteX178" fmla="*/ 838934 w 2078711"/>
              <a:gd name="connsiteY178" fmla="*/ 2968585 h 4081365"/>
              <a:gd name="connsiteX179" fmla="*/ 844796 w 2078711"/>
              <a:gd name="connsiteY179" fmla="*/ 2951001 h 4081365"/>
              <a:gd name="connsiteX180" fmla="*/ 874103 w 2078711"/>
              <a:gd name="connsiteY180" fmla="*/ 2915832 h 4081365"/>
              <a:gd name="connsiteX181" fmla="*/ 891688 w 2078711"/>
              <a:gd name="connsiteY181" fmla="*/ 2904109 h 4081365"/>
              <a:gd name="connsiteX182" fmla="*/ 915134 w 2078711"/>
              <a:gd name="connsiteY182" fmla="*/ 2898247 h 4081365"/>
              <a:gd name="connsiteX183" fmla="*/ 950303 w 2078711"/>
              <a:gd name="connsiteY183" fmla="*/ 2915832 h 4081365"/>
              <a:gd name="connsiteX184" fmla="*/ 985473 w 2078711"/>
              <a:gd name="connsiteY184" fmla="*/ 2968585 h 4081365"/>
              <a:gd name="connsiteX185" fmla="*/ 997196 w 2078711"/>
              <a:gd name="connsiteY185" fmla="*/ 2986170 h 4081365"/>
              <a:gd name="connsiteX186" fmla="*/ 1014780 w 2078711"/>
              <a:gd name="connsiteY186" fmla="*/ 2992032 h 4081365"/>
              <a:gd name="connsiteX187" fmla="*/ 1044088 w 2078711"/>
              <a:gd name="connsiteY187" fmla="*/ 3021339 h 4081365"/>
              <a:gd name="connsiteX188" fmla="*/ 1079257 w 2078711"/>
              <a:gd name="connsiteY188" fmla="*/ 3056509 h 4081365"/>
              <a:gd name="connsiteX189" fmla="*/ 1096842 w 2078711"/>
              <a:gd name="connsiteY189" fmla="*/ 3079955 h 4081365"/>
              <a:gd name="connsiteX190" fmla="*/ 1126150 w 2078711"/>
              <a:gd name="connsiteY190" fmla="*/ 3109262 h 4081365"/>
              <a:gd name="connsiteX191" fmla="*/ 1173042 w 2078711"/>
              <a:gd name="connsiteY191" fmla="*/ 3162016 h 4081365"/>
              <a:gd name="connsiteX192" fmla="*/ 1196488 w 2078711"/>
              <a:gd name="connsiteY192" fmla="*/ 3185462 h 4081365"/>
              <a:gd name="connsiteX193" fmla="*/ 1249242 w 2078711"/>
              <a:gd name="connsiteY193" fmla="*/ 3220632 h 4081365"/>
              <a:gd name="connsiteX194" fmla="*/ 1266826 w 2078711"/>
              <a:gd name="connsiteY194" fmla="*/ 3232355 h 4081365"/>
              <a:gd name="connsiteX195" fmla="*/ 1313719 w 2078711"/>
              <a:gd name="connsiteY195" fmla="*/ 3279247 h 4081365"/>
              <a:gd name="connsiteX196" fmla="*/ 1348888 w 2078711"/>
              <a:gd name="connsiteY196" fmla="*/ 3308555 h 4081365"/>
              <a:gd name="connsiteX197" fmla="*/ 1366473 w 2078711"/>
              <a:gd name="connsiteY197" fmla="*/ 3314416 h 4081365"/>
              <a:gd name="connsiteX198" fmla="*/ 1378196 w 2078711"/>
              <a:gd name="connsiteY198" fmla="*/ 3332001 h 4081365"/>
              <a:gd name="connsiteX199" fmla="*/ 1413365 w 2078711"/>
              <a:gd name="connsiteY199" fmla="*/ 3355447 h 4081365"/>
              <a:gd name="connsiteX200" fmla="*/ 1430950 w 2078711"/>
              <a:gd name="connsiteY200" fmla="*/ 3367170 h 4081365"/>
              <a:gd name="connsiteX201" fmla="*/ 1466119 w 2078711"/>
              <a:gd name="connsiteY201" fmla="*/ 3396478 h 4081365"/>
              <a:gd name="connsiteX202" fmla="*/ 1483703 w 2078711"/>
              <a:gd name="connsiteY202" fmla="*/ 3419924 h 4081365"/>
              <a:gd name="connsiteX203" fmla="*/ 1501288 w 2078711"/>
              <a:gd name="connsiteY203" fmla="*/ 3425785 h 4081365"/>
              <a:gd name="connsiteX204" fmla="*/ 1518873 w 2078711"/>
              <a:gd name="connsiteY204" fmla="*/ 3437509 h 4081365"/>
              <a:gd name="connsiteX205" fmla="*/ 1548180 w 2078711"/>
              <a:gd name="connsiteY205" fmla="*/ 3472678 h 4081365"/>
              <a:gd name="connsiteX206" fmla="*/ 1565765 w 2078711"/>
              <a:gd name="connsiteY206" fmla="*/ 3484401 h 4081365"/>
              <a:gd name="connsiteX207" fmla="*/ 1595073 w 2078711"/>
              <a:gd name="connsiteY207" fmla="*/ 3513709 h 4081365"/>
              <a:gd name="connsiteX208" fmla="*/ 1612657 w 2078711"/>
              <a:gd name="connsiteY208" fmla="*/ 3525432 h 4081365"/>
              <a:gd name="connsiteX209" fmla="*/ 1630242 w 2078711"/>
              <a:gd name="connsiteY209" fmla="*/ 3543016 h 4081365"/>
              <a:gd name="connsiteX210" fmla="*/ 1665411 w 2078711"/>
              <a:gd name="connsiteY210" fmla="*/ 3566462 h 4081365"/>
              <a:gd name="connsiteX211" fmla="*/ 1682996 w 2078711"/>
              <a:gd name="connsiteY211" fmla="*/ 3578185 h 4081365"/>
              <a:gd name="connsiteX212" fmla="*/ 1712303 w 2078711"/>
              <a:gd name="connsiteY212" fmla="*/ 3595770 h 4081365"/>
              <a:gd name="connsiteX213" fmla="*/ 1747473 w 2078711"/>
              <a:gd name="connsiteY213" fmla="*/ 3619216 h 4081365"/>
              <a:gd name="connsiteX214" fmla="*/ 1765057 w 2078711"/>
              <a:gd name="connsiteY214" fmla="*/ 3630939 h 4081365"/>
              <a:gd name="connsiteX215" fmla="*/ 1782642 w 2078711"/>
              <a:gd name="connsiteY215" fmla="*/ 3636801 h 4081365"/>
              <a:gd name="connsiteX216" fmla="*/ 1823673 w 2078711"/>
              <a:gd name="connsiteY216" fmla="*/ 3654385 h 4081365"/>
              <a:gd name="connsiteX217" fmla="*/ 1852980 w 2078711"/>
              <a:gd name="connsiteY217" fmla="*/ 3671970 h 4081365"/>
              <a:gd name="connsiteX218" fmla="*/ 1894011 w 2078711"/>
              <a:gd name="connsiteY218" fmla="*/ 3695416 h 4081365"/>
              <a:gd name="connsiteX219" fmla="*/ 1911596 w 2078711"/>
              <a:gd name="connsiteY219" fmla="*/ 3701278 h 4081365"/>
              <a:gd name="connsiteX220" fmla="*/ 1946765 w 2078711"/>
              <a:gd name="connsiteY220" fmla="*/ 3724724 h 4081365"/>
              <a:gd name="connsiteX221" fmla="*/ 1987796 w 2078711"/>
              <a:gd name="connsiteY221" fmla="*/ 3736447 h 4081365"/>
              <a:gd name="connsiteX222" fmla="*/ 2022965 w 2078711"/>
              <a:gd name="connsiteY222" fmla="*/ 3765755 h 4081365"/>
              <a:gd name="connsiteX223" fmla="*/ 2017103 w 2078711"/>
              <a:gd name="connsiteY223" fmla="*/ 3748170 h 4081365"/>
              <a:gd name="connsiteX224" fmla="*/ 2011242 w 2078711"/>
              <a:gd name="connsiteY224" fmla="*/ 3724724 h 4081365"/>
              <a:gd name="connsiteX225" fmla="*/ 1993657 w 2078711"/>
              <a:gd name="connsiteY225" fmla="*/ 3707139 h 4081365"/>
              <a:gd name="connsiteX226" fmla="*/ 2011242 w 2078711"/>
              <a:gd name="connsiteY226" fmla="*/ 3713001 h 4081365"/>
              <a:gd name="connsiteX227" fmla="*/ 2034688 w 2078711"/>
              <a:gd name="connsiteY227" fmla="*/ 3718862 h 4081365"/>
              <a:gd name="connsiteX228" fmla="*/ 2052273 w 2078711"/>
              <a:gd name="connsiteY228" fmla="*/ 3724724 h 4081365"/>
              <a:gd name="connsiteX229" fmla="*/ 2034688 w 2078711"/>
              <a:gd name="connsiteY229" fmla="*/ 3713001 h 4081365"/>
              <a:gd name="connsiteX230" fmla="*/ 2017103 w 2078711"/>
              <a:gd name="connsiteY230" fmla="*/ 3695416 h 4081365"/>
              <a:gd name="connsiteX231" fmla="*/ 2058134 w 2078711"/>
              <a:gd name="connsiteY231" fmla="*/ 3689555 h 4081365"/>
              <a:gd name="connsiteX232" fmla="*/ 2075719 w 2078711"/>
              <a:gd name="connsiteY232" fmla="*/ 3683693 h 4081365"/>
              <a:gd name="connsiteX233" fmla="*/ 2069857 w 2078711"/>
              <a:gd name="connsiteY233" fmla="*/ 3660247 h 4081365"/>
              <a:gd name="connsiteX234" fmla="*/ 2046411 w 2078711"/>
              <a:gd name="connsiteY234" fmla="*/ 3625078 h 4081365"/>
              <a:gd name="connsiteX235" fmla="*/ 2034688 w 2078711"/>
              <a:gd name="connsiteY235" fmla="*/ 3607493 h 4081365"/>
              <a:gd name="connsiteX236" fmla="*/ 2017103 w 2078711"/>
              <a:gd name="connsiteY236" fmla="*/ 3601632 h 4081365"/>
              <a:gd name="connsiteX237" fmla="*/ 1999519 w 2078711"/>
              <a:gd name="connsiteY237" fmla="*/ 3589909 h 4081365"/>
              <a:gd name="connsiteX238" fmla="*/ 1981934 w 2078711"/>
              <a:gd name="connsiteY238" fmla="*/ 3584047 h 4081365"/>
              <a:gd name="connsiteX239" fmla="*/ 1952626 w 2078711"/>
              <a:gd name="connsiteY239" fmla="*/ 3554739 h 4081365"/>
              <a:gd name="connsiteX240" fmla="*/ 1935042 w 2078711"/>
              <a:gd name="connsiteY240" fmla="*/ 3543016 h 4081365"/>
              <a:gd name="connsiteX241" fmla="*/ 1917457 w 2078711"/>
              <a:gd name="connsiteY241" fmla="*/ 3525432 h 4081365"/>
              <a:gd name="connsiteX242" fmla="*/ 1899873 w 2078711"/>
              <a:gd name="connsiteY242" fmla="*/ 3519570 h 4081365"/>
              <a:gd name="connsiteX243" fmla="*/ 1864703 w 2078711"/>
              <a:gd name="connsiteY243" fmla="*/ 3496124 h 4081365"/>
              <a:gd name="connsiteX244" fmla="*/ 1864703 w 2078711"/>
              <a:gd name="connsiteY244" fmla="*/ 3496124 h 4081365"/>
              <a:gd name="connsiteX245" fmla="*/ 1847119 w 2078711"/>
              <a:gd name="connsiteY245" fmla="*/ 3478539 h 4081365"/>
              <a:gd name="connsiteX246" fmla="*/ 1811950 w 2078711"/>
              <a:gd name="connsiteY246" fmla="*/ 3455093 h 4081365"/>
              <a:gd name="connsiteX247" fmla="*/ 1782642 w 2078711"/>
              <a:gd name="connsiteY247" fmla="*/ 3431647 h 4081365"/>
              <a:gd name="connsiteX248" fmla="*/ 1753334 w 2078711"/>
              <a:gd name="connsiteY248" fmla="*/ 3408201 h 4081365"/>
              <a:gd name="connsiteX249" fmla="*/ 1741611 w 2078711"/>
              <a:gd name="connsiteY249" fmla="*/ 3390616 h 4081365"/>
              <a:gd name="connsiteX250" fmla="*/ 1677134 w 2078711"/>
              <a:gd name="connsiteY250" fmla="*/ 3355447 h 4081365"/>
              <a:gd name="connsiteX251" fmla="*/ 1647826 w 2078711"/>
              <a:gd name="connsiteY251" fmla="*/ 3332001 h 4081365"/>
              <a:gd name="connsiteX252" fmla="*/ 1630242 w 2078711"/>
              <a:gd name="connsiteY252" fmla="*/ 3320278 h 4081365"/>
              <a:gd name="connsiteX253" fmla="*/ 1600934 w 2078711"/>
              <a:gd name="connsiteY253" fmla="*/ 3290970 h 4081365"/>
              <a:gd name="connsiteX254" fmla="*/ 1565765 w 2078711"/>
              <a:gd name="connsiteY254" fmla="*/ 3261662 h 4081365"/>
              <a:gd name="connsiteX255" fmla="*/ 1530596 w 2078711"/>
              <a:gd name="connsiteY255" fmla="*/ 3226493 h 4081365"/>
              <a:gd name="connsiteX256" fmla="*/ 1518873 w 2078711"/>
              <a:gd name="connsiteY256" fmla="*/ 3208909 h 4081365"/>
              <a:gd name="connsiteX257" fmla="*/ 1501288 w 2078711"/>
              <a:gd name="connsiteY257" fmla="*/ 3203047 h 4081365"/>
              <a:gd name="connsiteX258" fmla="*/ 1483703 w 2078711"/>
              <a:gd name="connsiteY258" fmla="*/ 3185462 h 4081365"/>
              <a:gd name="connsiteX259" fmla="*/ 1460257 w 2078711"/>
              <a:gd name="connsiteY259" fmla="*/ 3167878 h 4081365"/>
              <a:gd name="connsiteX260" fmla="*/ 1430950 w 2078711"/>
              <a:gd name="connsiteY260" fmla="*/ 3144432 h 4081365"/>
              <a:gd name="connsiteX261" fmla="*/ 1407503 w 2078711"/>
              <a:gd name="connsiteY261" fmla="*/ 3120985 h 4081365"/>
              <a:gd name="connsiteX262" fmla="*/ 1378196 w 2078711"/>
              <a:gd name="connsiteY262" fmla="*/ 3085816 h 4081365"/>
              <a:gd name="connsiteX263" fmla="*/ 1360611 w 2078711"/>
              <a:gd name="connsiteY263" fmla="*/ 3079955 h 4081365"/>
              <a:gd name="connsiteX264" fmla="*/ 1343026 w 2078711"/>
              <a:gd name="connsiteY264" fmla="*/ 3050647 h 4081365"/>
              <a:gd name="connsiteX265" fmla="*/ 1337165 w 2078711"/>
              <a:gd name="connsiteY265" fmla="*/ 3033062 h 4081365"/>
              <a:gd name="connsiteX266" fmla="*/ 1325442 w 2078711"/>
              <a:gd name="connsiteY266" fmla="*/ 3015478 h 4081365"/>
              <a:gd name="connsiteX267" fmla="*/ 1319580 w 2078711"/>
              <a:gd name="connsiteY267" fmla="*/ 2992032 h 4081365"/>
              <a:gd name="connsiteX268" fmla="*/ 1284411 w 2078711"/>
              <a:gd name="connsiteY268" fmla="*/ 2933416 h 4081365"/>
              <a:gd name="connsiteX269" fmla="*/ 1260965 w 2078711"/>
              <a:gd name="connsiteY269" fmla="*/ 2898247 h 4081365"/>
              <a:gd name="connsiteX270" fmla="*/ 1249242 w 2078711"/>
              <a:gd name="connsiteY270" fmla="*/ 2880662 h 4081365"/>
              <a:gd name="connsiteX271" fmla="*/ 1231657 w 2078711"/>
              <a:gd name="connsiteY271" fmla="*/ 2863078 h 4081365"/>
              <a:gd name="connsiteX272" fmla="*/ 1219934 w 2078711"/>
              <a:gd name="connsiteY272" fmla="*/ 2839632 h 4081365"/>
              <a:gd name="connsiteX273" fmla="*/ 1214073 w 2078711"/>
              <a:gd name="connsiteY273" fmla="*/ 2816185 h 4081365"/>
              <a:gd name="connsiteX274" fmla="*/ 1202350 w 2078711"/>
              <a:gd name="connsiteY274" fmla="*/ 2798601 h 4081365"/>
              <a:gd name="connsiteX275" fmla="*/ 1196488 w 2078711"/>
              <a:gd name="connsiteY275" fmla="*/ 2781016 h 4081365"/>
              <a:gd name="connsiteX276" fmla="*/ 1173042 w 2078711"/>
              <a:gd name="connsiteY276" fmla="*/ 2745847 h 4081365"/>
              <a:gd name="connsiteX277" fmla="*/ 1167180 w 2078711"/>
              <a:gd name="connsiteY277" fmla="*/ 2722401 h 4081365"/>
              <a:gd name="connsiteX278" fmla="*/ 1155457 w 2078711"/>
              <a:gd name="connsiteY278" fmla="*/ 2681370 h 4081365"/>
              <a:gd name="connsiteX279" fmla="*/ 1149596 w 2078711"/>
              <a:gd name="connsiteY279" fmla="*/ 2646201 h 4081365"/>
              <a:gd name="connsiteX280" fmla="*/ 1155457 w 2078711"/>
              <a:gd name="connsiteY280" fmla="*/ 2546555 h 4081365"/>
              <a:gd name="connsiteX281" fmla="*/ 1167180 w 2078711"/>
              <a:gd name="connsiteY281" fmla="*/ 2523109 h 4081365"/>
              <a:gd name="connsiteX282" fmla="*/ 1173042 w 2078711"/>
              <a:gd name="connsiteY282" fmla="*/ 2487939 h 4081365"/>
              <a:gd name="connsiteX283" fmla="*/ 1184765 w 2078711"/>
              <a:gd name="connsiteY283" fmla="*/ 2452770 h 4081365"/>
              <a:gd name="connsiteX284" fmla="*/ 1196488 w 2078711"/>
              <a:gd name="connsiteY284" fmla="*/ 2417601 h 4081365"/>
              <a:gd name="connsiteX285" fmla="*/ 1208211 w 2078711"/>
              <a:gd name="connsiteY285" fmla="*/ 2400016 h 4081365"/>
              <a:gd name="connsiteX286" fmla="*/ 1225796 w 2078711"/>
              <a:gd name="connsiteY286" fmla="*/ 2364847 h 4081365"/>
              <a:gd name="connsiteX287" fmla="*/ 1243380 w 2078711"/>
              <a:gd name="connsiteY287" fmla="*/ 2312093 h 4081365"/>
              <a:gd name="connsiteX288" fmla="*/ 1249242 w 2078711"/>
              <a:gd name="connsiteY288" fmla="*/ 2294509 h 4081365"/>
              <a:gd name="connsiteX289" fmla="*/ 1255103 w 2078711"/>
              <a:gd name="connsiteY289" fmla="*/ 2271062 h 4081365"/>
              <a:gd name="connsiteX290" fmla="*/ 1266826 w 2078711"/>
              <a:gd name="connsiteY290" fmla="*/ 2230032 h 4081365"/>
              <a:gd name="connsiteX291" fmla="*/ 1272688 w 2078711"/>
              <a:gd name="connsiteY291" fmla="*/ 2171416 h 4081365"/>
              <a:gd name="connsiteX292" fmla="*/ 1284411 w 2078711"/>
              <a:gd name="connsiteY292" fmla="*/ 2130385 h 4081365"/>
              <a:gd name="connsiteX293" fmla="*/ 1290273 w 2078711"/>
              <a:gd name="connsiteY293" fmla="*/ 2101078 h 4081365"/>
              <a:gd name="connsiteX294" fmla="*/ 1307857 w 2078711"/>
              <a:gd name="connsiteY294" fmla="*/ 1907647 h 4081365"/>
              <a:gd name="connsiteX295" fmla="*/ 1313719 w 2078711"/>
              <a:gd name="connsiteY295" fmla="*/ 1884201 h 4081365"/>
              <a:gd name="connsiteX296" fmla="*/ 1319580 w 2078711"/>
              <a:gd name="connsiteY296" fmla="*/ 1854893 h 4081365"/>
              <a:gd name="connsiteX297" fmla="*/ 1325442 w 2078711"/>
              <a:gd name="connsiteY297" fmla="*/ 1837309 h 4081365"/>
              <a:gd name="connsiteX298" fmla="*/ 1331303 w 2078711"/>
              <a:gd name="connsiteY298" fmla="*/ 1813862 h 4081365"/>
              <a:gd name="connsiteX299" fmla="*/ 1348888 w 2078711"/>
              <a:gd name="connsiteY299" fmla="*/ 1755247 h 4081365"/>
              <a:gd name="connsiteX300" fmla="*/ 1354750 w 2078711"/>
              <a:gd name="connsiteY300" fmla="*/ 1720078 h 4081365"/>
              <a:gd name="connsiteX301" fmla="*/ 1366473 w 2078711"/>
              <a:gd name="connsiteY301" fmla="*/ 1673185 h 4081365"/>
              <a:gd name="connsiteX302" fmla="*/ 1372334 w 2078711"/>
              <a:gd name="connsiteY302" fmla="*/ 1638016 h 4081365"/>
              <a:gd name="connsiteX303" fmla="*/ 1384057 w 2078711"/>
              <a:gd name="connsiteY303" fmla="*/ 1579401 h 4081365"/>
              <a:gd name="connsiteX304" fmla="*/ 1389919 w 2078711"/>
              <a:gd name="connsiteY304" fmla="*/ 1538370 h 4081365"/>
              <a:gd name="connsiteX305" fmla="*/ 1395780 w 2078711"/>
              <a:gd name="connsiteY305" fmla="*/ 1520785 h 4081365"/>
              <a:gd name="connsiteX306" fmla="*/ 1401642 w 2078711"/>
              <a:gd name="connsiteY306" fmla="*/ 1497339 h 4081365"/>
              <a:gd name="connsiteX307" fmla="*/ 1413365 w 2078711"/>
              <a:gd name="connsiteY307" fmla="*/ 1450447 h 4081365"/>
              <a:gd name="connsiteX308" fmla="*/ 1419226 w 2078711"/>
              <a:gd name="connsiteY308" fmla="*/ 1391832 h 4081365"/>
              <a:gd name="connsiteX309" fmla="*/ 1436811 w 2078711"/>
              <a:gd name="connsiteY309" fmla="*/ 1298047 h 4081365"/>
              <a:gd name="connsiteX310" fmla="*/ 1448534 w 2078711"/>
              <a:gd name="connsiteY310" fmla="*/ 1233570 h 4081365"/>
              <a:gd name="connsiteX311" fmla="*/ 1460257 w 2078711"/>
              <a:gd name="connsiteY311" fmla="*/ 1198401 h 4081365"/>
              <a:gd name="connsiteX312" fmla="*/ 1471980 w 2078711"/>
              <a:gd name="connsiteY312" fmla="*/ 1098755 h 4081365"/>
              <a:gd name="connsiteX313" fmla="*/ 1483703 w 2078711"/>
              <a:gd name="connsiteY313" fmla="*/ 1063585 h 4081365"/>
              <a:gd name="connsiteX314" fmla="*/ 1489565 w 2078711"/>
              <a:gd name="connsiteY314" fmla="*/ 1010832 h 4081365"/>
              <a:gd name="connsiteX315" fmla="*/ 1501288 w 2078711"/>
              <a:gd name="connsiteY315" fmla="*/ 975662 h 4081365"/>
              <a:gd name="connsiteX316" fmla="*/ 1513011 w 2078711"/>
              <a:gd name="connsiteY316" fmla="*/ 917047 h 4081365"/>
              <a:gd name="connsiteX317" fmla="*/ 1518873 w 2078711"/>
              <a:gd name="connsiteY317" fmla="*/ 887739 h 4081365"/>
              <a:gd name="connsiteX318" fmla="*/ 1524734 w 2078711"/>
              <a:gd name="connsiteY318" fmla="*/ 823262 h 4081365"/>
              <a:gd name="connsiteX319" fmla="*/ 1530596 w 2078711"/>
              <a:gd name="connsiteY319" fmla="*/ 788093 h 4081365"/>
              <a:gd name="connsiteX320" fmla="*/ 1542319 w 2078711"/>
              <a:gd name="connsiteY320" fmla="*/ 706032 h 4081365"/>
              <a:gd name="connsiteX321" fmla="*/ 1548180 w 2078711"/>
              <a:gd name="connsiteY321" fmla="*/ 665001 h 4081365"/>
              <a:gd name="connsiteX322" fmla="*/ 1554042 w 2078711"/>
              <a:gd name="connsiteY322" fmla="*/ 647416 h 4081365"/>
              <a:gd name="connsiteX323" fmla="*/ 1559903 w 2078711"/>
              <a:gd name="connsiteY323" fmla="*/ 623970 h 4081365"/>
              <a:gd name="connsiteX324" fmla="*/ 1565765 w 2078711"/>
              <a:gd name="connsiteY324" fmla="*/ 541909 h 4081365"/>
              <a:gd name="connsiteX325" fmla="*/ 1571626 w 2078711"/>
              <a:gd name="connsiteY325" fmla="*/ 524324 h 4081365"/>
              <a:gd name="connsiteX326" fmla="*/ 1583350 w 2078711"/>
              <a:gd name="connsiteY326" fmla="*/ 430539 h 4081365"/>
              <a:gd name="connsiteX327" fmla="*/ 1577488 w 2078711"/>
              <a:gd name="connsiteY327" fmla="*/ 348478 h 4081365"/>
              <a:gd name="connsiteX328" fmla="*/ 1565765 w 2078711"/>
              <a:gd name="connsiteY328" fmla="*/ 301585 h 4081365"/>
              <a:gd name="connsiteX329" fmla="*/ 1559903 w 2078711"/>
              <a:gd name="connsiteY329" fmla="*/ 90570 h 4081365"/>
              <a:gd name="connsiteX330" fmla="*/ 1544022 w 2078711"/>
              <a:gd name="connsiteY330" fmla="*/ 93026 h 4081365"/>
              <a:gd name="connsiteX331" fmla="*/ 1505496 w 2078711"/>
              <a:gd name="connsiteY331" fmla="*/ 78798 h 4081365"/>
              <a:gd name="connsiteX332" fmla="*/ 1483752 w 2078711"/>
              <a:gd name="connsiteY332" fmla="*/ 53700 h 4081365"/>
              <a:gd name="connsiteX333" fmla="*/ 1471980 w 2078711"/>
              <a:gd name="connsiteY333" fmla="*/ 2647 h 4081365"/>
              <a:gd name="connsiteX0" fmla="*/ 1471980 w 2078711"/>
              <a:gd name="connsiteY0" fmla="*/ 2647 h 4081365"/>
              <a:gd name="connsiteX1" fmla="*/ 1466119 w 2078711"/>
              <a:gd name="connsiteY1" fmla="*/ 37816 h 4081365"/>
              <a:gd name="connsiteX2" fmla="*/ 1419226 w 2078711"/>
              <a:gd name="connsiteY2" fmla="*/ 78847 h 4081365"/>
              <a:gd name="connsiteX3" fmla="*/ 1401642 w 2078711"/>
              <a:gd name="connsiteY3" fmla="*/ 90570 h 4081365"/>
              <a:gd name="connsiteX4" fmla="*/ 1358957 w 2078711"/>
              <a:gd name="connsiteY4" fmla="*/ 97282 h 4081365"/>
              <a:gd name="connsiteX5" fmla="*/ 1343075 w 2078711"/>
              <a:gd name="connsiteY5" fmla="*/ 183552 h 4081365"/>
              <a:gd name="connsiteX6" fmla="*/ 1342224 w 2078711"/>
              <a:gd name="connsiteY6" fmla="*/ 206998 h 4081365"/>
              <a:gd name="connsiteX7" fmla="*/ 1343026 w 2078711"/>
              <a:gd name="connsiteY7" fmla="*/ 237109 h 4081365"/>
              <a:gd name="connsiteX8" fmla="*/ 1325442 w 2078711"/>
              <a:gd name="connsiteY8" fmla="*/ 295724 h 4081365"/>
              <a:gd name="connsiteX9" fmla="*/ 1319580 w 2078711"/>
              <a:gd name="connsiteY9" fmla="*/ 313309 h 4081365"/>
              <a:gd name="connsiteX10" fmla="*/ 1307857 w 2078711"/>
              <a:gd name="connsiteY10" fmla="*/ 330893 h 4081365"/>
              <a:gd name="connsiteX11" fmla="*/ 1290273 w 2078711"/>
              <a:gd name="connsiteY11" fmla="*/ 383647 h 4081365"/>
              <a:gd name="connsiteX12" fmla="*/ 1284411 w 2078711"/>
              <a:gd name="connsiteY12" fmla="*/ 401232 h 4081365"/>
              <a:gd name="connsiteX13" fmla="*/ 1278550 w 2078711"/>
              <a:gd name="connsiteY13" fmla="*/ 424678 h 4081365"/>
              <a:gd name="connsiteX14" fmla="*/ 1272688 w 2078711"/>
              <a:gd name="connsiteY14" fmla="*/ 577078 h 4081365"/>
              <a:gd name="connsiteX15" fmla="*/ 1249242 w 2078711"/>
              <a:gd name="connsiteY15" fmla="*/ 876016 h 4081365"/>
              <a:gd name="connsiteX16" fmla="*/ 1243380 w 2078711"/>
              <a:gd name="connsiteY16" fmla="*/ 893601 h 4081365"/>
              <a:gd name="connsiteX17" fmla="*/ 1237519 w 2078711"/>
              <a:gd name="connsiteY17" fmla="*/ 969801 h 4081365"/>
              <a:gd name="connsiteX18" fmla="*/ 1231657 w 2078711"/>
              <a:gd name="connsiteY18" fmla="*/ 999109 h 4081365"/>
              <a:gd name="connsiteX19" fmla="*/ 1225796 w 2078711"/>
              <a:gd name="connsiteY19" fmla="*/ 1040139 h 4081365"/>
              <a:gd name="connsiteX20" fmla="*/ 1214073 w 2078711"/>
              <a:gd name="connsiteY20" fmla="*/ 1110478 h 4081365"/>
              <a:gd name="connsiteX21" fmla="*/ 1208211 w 2078711"/>
              <a:gd name="connsiteY21" fmla="*/ 1133924 h 4081365"/>
              <a:gd name="connsiteX22" fmla="*/ 1196488 w 2078711"/>
              <a:gd name="connsiteY22" fmla="*/ 1169093 h 4081365"/>
              <a:gd name="connsiteX23" fmla="*/ 1161319 w 2078711"/>
              <a:gd name="connsiteY23" fmla="*/ 1339078 h 4081365"/>
              <a:gd name="connsiteX24" fmla="*/ 1149596 w 2078711"/>
              <a:gd name="connsiteY24" fmla="*/ 1456309 h 4081365"/>
              <a:gd name="connsiteX25" fmla="*/ 1143734 w 2078711"/>
              <a:gd name="connsiteY25" fmla="*/ 1485616 h 4081365"/>
              <a:gd name="connsiteX26" fmla="*/ 1137873 w 2078711"/>
              <a:gd name="connsiteY26" fmla="*/ 1526647 h 4081365"/>
              <a:gd name="connsiteX27" fmla="*/ 1126150 w 2078711"/>
              <a:gd name="connsiteY27" fmla="*/ 1561816 h 4081365"/>
              <a:gd name="connsiteX28" fmla="*/ 1120288 w 2078711"/>
              <a:gd name="connsiteY28" fmla="*/ 1591124 h 4081365"/>
              <a:gd name="connsiteX29" fmla="*/ 1108565 w 2078711"/>
              <a:gd name="connsiteY29" fmla="*/ 1626293 h 4081365"/>
              <a:gd name="connsiteX30" fmla="*/ 1096842 w 2078711"/>
              <a:gd name="connsiteY30" fmla="*/ 1679047 h 4081365"/>
              <a:gd name="connsiteX31" fmla="*/ 1085119 w 2078711"/>
              <a:gd name="connsiteY31" fmla="*/ 1696632 h 4081365"/>
              <a:gd name="connsiteX32" fmla="*/ 1050849 w 2078711"/>
              <a:gd name="connsiteY32" fmla="*/ 1872140 h 4081365"/>
              <a:gd name="connsiteX33" fmla="*/ 1020642 w 2078711"/>
              <a:gd name="connsiteY33" fmla="*/ 2054185 h 4081365"/>
              <a:gd name="connsiteX34" fmla="*/ 1014780 w 2078711"/>
              <a:gd name="connsiteY34" fmla="*/ 2077632 h 4081365"/>
              <a:gd name="connsiteX35" fmla="*/ 1008919 w 2078711"/>
              <a:gd name="connsiteY35" fmla="*/ 2106939 h 4081365"/>
              <a:gd name="connsiteX36" fmla="*/ 997196 w 2078711"/>
              <a:gd name="connsiteY36" fmla="*/ 2183139 h 4081365"/>
              <a:gd name="connsiteX37" fmla="*/ 985473 w 2078711"/>
              <a:gd name="connsiteY37" fmla="*/ 2218309 h 4081365"/>
              <a:gd name="connsiteX38" fmla="*/ 979611 w 2078711"/>
              <a:gd name="connsiteY38" fmla="*/ 2253478 h 4081365"/>
              <a:gd name="connsiteX39" fmla="*/ 956165 w 2078711"/>
              <a:gd name="connsiteY39" fmla="*/ 2294509 h 4081365"/>
              <a:gd name="connsiteX40" fmla="*/ 944442 w 2078711"/>
              <a:gd name="connsiteY40" fmla="*/ 2329678 h 4081365"/>
              <a:gd name="connsiteX41" fmla="*/ 938580 w 2078711"/>
              <a:gd name="connsiteY41" fmla="*/ 2347262 h 4081365"/>
              <a:gd name="connsiteX42" fmla="*/ 932719 w 2078711"/>
              <a:gd name="connsiteY42" fmla="*/ 2364847 h 4081365"/>
              <a:gd name="connsiteX43" fmla="*/ 909273 w 2078711"/>
              <a:gd name="connsiteY43" fmla="*/ 2405878 h 4081365"/>
              <a:gd name="connsiteX44" fmla="*/ 897550 w 2078711"/>
              <a:gd name="connsiteY44" fmla="*/ 2423462 h 4081365"/>
              <a:gd name="connsiteX45" fmla="*/ 891688 w 2078711"/>
              <a:gd name="connsiteY45" fmla="*/ 2441047 h 4081365"/>
              <a:gd name="connsiteX46" fmla="*/ 868242 w 2078711"/>
              <a:gd name="connsiteY46" fmla="*/ 2476216 h 4081365"/>
              <a:gd name="connsiteX47" fmla="*/ 844796 w 2078711"/>
              <a:gd name="connsiteY47" fmla="*/ 2523109 h 4081365"/>
              <a:gd name="connsiteX48" fmla="*/ 827211 w 2078711"/>
              <a:gd name="connsiteY48" fmla="*/ 2564139 h 4081365"/>
              <a:gd name="connsiteX49" fmla="*/ 821350 w 2078711"/>
              <a:gd name="connsiteY49" fmla="*/ 2581724 h 4081365"/>
              <a:gd name="connsiteX50" fmla="*/ 809626 w 2078711"/>
              <a:gd name="connsiteY50" fmla="*/ 2593447 h 4081365"/>
              <a:gd name="connsiteX51" fmla="*/ 797903 w 2078711"/>
              <a:gd name="connsiteY51" fmla="*/ 2611032 h 4081365"/>
              <a:gd name="connsiteX52" fmla="*/ 774457 w 2078711"/>
              <a:gd name="connsiteY52" fmla="*/ 2640339 h 4081365"/>
              <a:gd name="connsiteX53" fmla="*/ 756873 w 2078711"/>
              <a:gd name="connsiteY53" fmla="*/ 2681370 h 4081365"/>
              <a:gd name="connsiteX54" fmla="*/ 721703 w 2078711"/>
              <a:gd name="connsiteY54" fmla="*/ 2704816 h 4081365"/>
              <a:gd name="connsiteX55" fmla="*/ 704119 w 2078711"/>
              <a:gd name="connsiteY55" fmla="*/ 2716539 h 4081365"/>
              <a:gd name="connsiteX56" fmla="*/ 686534 w 2078711"/>
              <a:gd name="connsiteY56" fmla="*/ 2728262 h 4081365"/>
              <a:gd name="connsiteX57" fmla="*/ 668950 w 2078711"/>
              <a:gd name="connsiteY57" fmla="*/ 2734124 h 4081365"/>
              <a:gd name="connsiteX58" fmla="*/ 633780 w 2078711"/>
              <a:gd name="connsiteY58" fmla="*/ 2751709 h 4081365"/>
              <a:gd name="connsiteX59" fmla="*/ 581026 w 2078711"/>
              <a:gd name="connsiteY59" fmla="*/ 2757570 h 4081365"/>
              <a:gd name="connsiteX60" fmla="*/ 534134 w 2078711"/>
              <a:gd name="connsiteY60" fmla="*/ 2763432 h 4081365"/>
              <a:gd name="connsiteX61" fmla="*/ 493103 w 2078711"/>
              <a:gd name="connsiteY61" fmla="*/ 2775155 h 4081365"/>
              <a:gd name="connsiteX62" fmla="*/ 475519 w 2078711"/>
              <a:gd name="connsiteY62" fmla="*/ 2781016 h 4081365"/>
              <a:gd name="connsiteX63" fmla="*/ 416903 w 2078711"/>
              <a:gd name="connsiteY63" fmla="*/ 2786878 h 4081365"/>
              <a:gd name="connsiteX64" fmla="*/ 317257 w 2078711"/>
              <a:gd name="connsiteY64" fmla="*/ 2781016 h 4081365"/>
              <a:gd name="connsiteX65" fmla="*/ 282088 w 2078711"/>
              <a:gd name="connsiteY65" fmla="*/ 2769293 h 4081365"/>
              <a:gd name="connsiteX66" fmla="*/ 258642 w 2078711"/>
              <a:gd name="connsiteY66" fmla="*/ 2763432 h 4081365"/>
              <a:gd name="connsiteX67" fmla="*/ 241057 w 2078711"/>
              <a:gd name="connsiteY67" fmla="*/ 2751709 h 4081365"/>
              <a:gd name="connsiteX68" fmla="*/ 217611 w 2078711"/>
              <a:gd name="connsiteY68" fmla="*/ 2745847 h 4081365"/>
              <a:gd name="connsiteX69" fmla="*/ 200026 w 2078711"/>
              <a:gd name="connsiteY69" fmla="*/ 2739985 h 4081365"/>
              <a:gd name="connsiteX70" fmla="*/ 205888 w 2078711"/>
              <a:gd name="connsiteY70" fmla="*/ 2763432 h 4081365"/>
              <a:gd name="connsiteX71" fmla="*/ 211750 w 2078711"/>
              <a:gd name="connsiteY71" fmla="*/ 2781016 h 4081365"/>
              <a:gd name="connsiteX72" fmla="*/ 205888 w 2078711"/>
              <a:gd name="connsiteY72" fmla="*/ 2845493 h 4081365"/>
              <a:gd name="connsiteX73" fmla="*/ 176580 w 2078711"/>
              <a:gd name="connsiteY73" fmla="*/ 2874801 h 4081365"/>
              <a:gd name="connsiteX74" fmla="*/ 141411 w 2078711"/>
              <a:gd name="connsiteY74" fmla="*/ 2886524 h 4081365"/>
              <a:gd name="connsiteX75" fmla="*/ 106242 w 2078711"/>
              <a:gd name="connsiteY75" fmla="*/ 2898247 h 4081365"/>
              <a:gd name="connsiteX76" fmla="*/ 88657 w 2078711"/>
              <a:gd name="connsiteY76" fmla="*/ 2904109 h 4081365"/>
              <a:gd name="connsiteX77" fmla="*/ 71073 w 2078711"/>
              <a:gd name="connsiteY77" fmla="*/ 2915832 h 4081365"/>
              <a:gd name="connsiteX78" fmla="*/ 112103 w 2078711"/>
              <a:gd name="connsiteY78" fmla="*/ 2927555 h 4081365"/>
              <a:gd name="connsiteX79" fmla="*/ 205888 w 2078711"/>
              <a:gd name="connsiteY79" fmla="*/ 2939278 h 4081365"/>
              <a:gd name="connsiteX80" fmla="*/ 235196 w 2078711"/>
              <a:gd name="connsiteY80" fmla="*/ 2945139 h 4081365"/>
              <a:gd name="connsiteX81" fmla="*/ 463796 w 2078711"/>
              <a:gd name="connsiteY81" fmla="*/ 2956862 h 4081365"/>
              <a:gd name="connsiteX82" fmla="*/ 498965 w 2078711"/>
              <a:gd name="connsiteY82" fmla="*/ 2962724 h 4081365"/>
              <a:gd name="connsiteX83" fmla="*/ 610334 w 2078711"/>
              <a:gd name="connsiteY83" fmla="*/ 2951001 h 4081365"/>
              <a:gd name="connsiteX84" fmla="*/ 598611 w 2078711"/>
              <a:gd name="connsiteY84" fmla="*/ 2974447 h 4081365"/>
              <a:gd name="connsiteX85" fmla="*/ 586888 w 2078711"/>
              <a:gd name="connsiteY85" fmla="*/ 2992032 h 4081365"/>
              <a:gd name="connsiteX86" fmla="*/ 569303 w 2078711"/>
              <a:gd name="connsiteY86" fmla="*/ 3027201 h 4081365"/>
              <a:gd name="connsiteX87" fmla="*/ 557580 w 2078711"/>
              <a:gd name="connsiteY87" fmla="*/ 3062370 h 4081365"/>
              <a:gd name="connsiteX88" fmla="*/ 551719 w 2078711"/>
              <a:gd name="connsiteY88" fmla="*/ 3079955 h 4081365"/>
              <a:gd name="connsiteX89" fmla="*/ 539996 w 2078711"/>
              <a:gd name="connsiteY89" fmla="*/ 3097539 h 4081365"/>
              <a:gd name="connsiteX90" fmla="*/ 516550 w 2078711"/>
              <a:gd name="connsiteY90" fmla="*/ 3132709 h 4081365"/>
              <a:gd name="connsiteX91" fmla="*/ 510688 w 2078711"/>
              <a:gd name="connsiteY91" fmla="*/ 3156155 h 4081365"/>
              <a:gd name="connsiteX92" fmla="*/ 481380 w 2078711"/>
              <a:gd name="connsiteY92" fmla="*/ 3191324 h 4081365"/>
              <a:gd name="connsiteX93" fmla="*/ 457934 w 2078711"/>
              <a:gd name="connsiteY93" fmla="*/ 3226493 h 4081365"/>
              <a:gd name="connsiteX94" fmla="*/ 446211 w 2078711"/>
              <a:gd name="connsiteY94" fmla="*/ 3244078 h 4081365"/>
              <a:gd name="connsiteX95" fmla="*/ 393457 w 2078711"/>
              <a:gd name="connsiteY95" fmla="*/ 3290970 h 4081365"/>
              <a:gd name="connsiteX96" fmla="*/ 375873 w 2078711"/>
              <a:gd name="connsiteY96" fmla="*/ 3296832 h 4081365"/>
              <a:gd name="connsiteX97" fmla="*/ 352426 w 2078711"/>
              <a:gd name="connsiteY97" fmla="*/ 3314416 h 4081365"/>
              <a:gd name="connsiteX98" fmla="*/ 334842 w 2078711"/>
              <a:gd name="connsiteY98" fmla="*/ 3326139 h 4081365"/>
              <a:gd name="connsiteX99" fmla="*/ 305534 w 2078711"/>
              <a:gd name="connsiteY99" fmla="*/ 3355447 h 4081365"/>
              <a:gd name="connsiteX100" fmla="*/ 299673 w 2078711"/>
              <a:gd name="connsiteY100" fmla="*/ 3373032 h 4081365"/>
              <a:gd name="connsiteX101" fmla="*/ 311396 w 2078711"/>
              <a:gd name="connsiteY101" fmla="*/ 3390616 h 4081365"/>
              <a:gd name="connsiteX102" fmla="*/ 340703 w 2078711"/>
              <a:gd name="connsiteY102" fmla="*/ 3431647 h 4081365"/>
              <a:gd name="connsiteX103" fmla="*/ 317257 w 2078711"/>
              <a:gd name="connsiteY103" fmla="*/ 3466816 h 4081365"/>
              <a:gd name="connsiteX104" fmla="*/ 293811 w 2078711"/>
              <a:gd name="connsiteY104" fmla="*/ 3501985 h 4081365"/>
              <a:gd name="connsiteX105" fmla="*/ 276226 w 2078711"/>
              <a:gd name="connsiteY105" fmla="*/ 3531293 h 4081365"/>
              <a:gd name="connsiteX106" fmla="*/ 270365 w 2078711"/>
              <a:gd name="connsiteY106" fmla="*/ 3548878 h 4081365"/>
              <a:gd name="connsiteX107" fmla="*/ 246919 w 2078711"/>
              <a:gd name="connsiteY107" fmla="*/ 3584047 h 4081365"/>
              <a:gd name="connsiteX108" fmla="*/ 241057 w 2078711"/>
              <a:gd name="connsiteY108" fmla="*/ 3601632 h 4081365"/>
              <a:gd name="connsiteX109" fmla="*/ 223473 w 2078711"/>
              <a:gd name="connsiteY109" fmla="*/ 3619216 h 4081365"/>
              <a:gd name="connsiteX110" fmla="*/ 217611 w 2078711"/>
              <a:gd name="connsiteY110" fmla="*/ 3636801 h 4081365"/>
              <a:gd name="connsiteX111" fmla="*/ 205888 w 2078711"/>
              <a:gd name="connsiteY111" fmla="*/ 3654385 h 4081365"/>
              <a:gd name="connsiteX112" fmla="*/ 200026 w 2078711"/>
              <a:gd name="connsiteY112" fmla="*/ 3677832 h 4081365"/>
              <a:gd name="connsiteX113" fmla="*/ 164857 w 2078711"/>
              <a:gd name="connsiteY113" fmla="*/ 3713001 h 4081365"/>
              <a:gd name="connsiteX114" fmla="*/ 141411 w 2078711"/>
              <a:gd name="connsiteY114" fmla="*/ 3742309 h 4081365"/>
              <a:gd name="connsiteX115" fmla="*/ 82796 w 2078711"/>
              <a:gd name="connsiteY115" fmla="*/ 3759893 h 4081365"/>
              <a:gd name="connsiteX116" fmla="*/ 59350 w 2078711"/>
              <a:gd name="connsiteY116" fmla="*/ 3771616 h 4081365"/>
              <a:gd name="connsiteX117" fmla="*/ 24180 w 2078711"/>
              <a:gd name="connsiteY117" fmla="*/ 3783339 h 4081365"/>
              <a:gd name="connsiteX118" fmla="*/ 6596 w 2078711"/>
              <a:gd name="connsiteY118" fmla="*/ 3795062 h 4081365"/>
              <a:gd name="connsiteX119" fmla="*/ 123826 w 2078711"/>
              <a:gd name="connsiteY119" fmla="*/ 3795062 h 4081365"/>
              <a:gd name="connsiteX120" fmla="*/ 147273 w 2078711"/>
              <a:gd name="connsiteY120" fmla="*/ 3789201 h 4081365"/>
              <a:gd name="connsiteX121" fmla="*/ 182442 w 2078711"/>
              <a:gd name="connsiteY121" fmla="*/ 3777478 h 4081365"/>
              <a:gd name="connsiteX122" fmla="*/ 164857 w 2078711"/>
              <a:gd name="connsiteY122" fmla="*/ 3789201 h 4081365"/>
              <a:gd name="connsiteX123" fmla="*/ 141411 w 2078711"/>
              <a:gd name="connsiteY123" fmla="*/ 3824370 h 4081365"/>
              <a:gd name="connsiteX124" fmla="*/ 129688 w 2078711"/>
              <a:gd name="connsiteY124" fmla="*/ 3841955 h 4081365"/>
              <a:gd name="connsiteX125" fmla="*/ 117965 w 2078711"/>
              <a:gd name="connsiteY125" fmla="*/ 3865401 h 4081365"/>
              <a:gd name="connsiteX126" fmla="*/ 106242 w 2078711"/>
              <a:gd name="connsiteY126" fmla="*/ 3882985 h 4081365"/>
              <a:gd name="connsiteX127" fmla="*/ 76934 w 2078711"/>
              <a:gd name="connsiteY127" fmla="*/ 3935739 h 4081365"/>
              <a:gd name="connsiteX128" fmla="*/ 53488 w 2078711"/>
              <a:gd name="connsiteY128" fmla="*/ 3970909 h 4081365"/>
              <a:gd name="connsiteX129" fmla="*/ 30042 w 2078711"/>
              <a:gd name="connsiteY129" fmla="*/ 4006078 h 4081365"/>
              <a:gd name="connsiteX130" fmla="*/ 18319 w 2078711"/>
              <a:gd name="connsiteY130" fmla="*/ 4023662 h 4081365"/>
              <a:gd name="connsiteX131" fmla="*/ 71073 w 2078711"/>
              <a:gd name="connsiteY131" fmla="*/ 3982632 h 4081365"/>
              <a:gd name="connsiteX132" fmla="*/ 88657 w 2078711"/>
              <a:gd name="connsiteY132" fmla="*/ 3970909 h 4081365"/>
              <a:gd name="connsiteX133" fmla="*/ 82796 w 2078711"/>
              <a:gd name="connsiteY133" fmla="*/ 3994355 h 4081365"/>
              <a:gd name="connsiteX134" fmla="*/ 76934 w 2078711"/>
              <a:gd name="connsiteY134" fmla="*/ 4011939 h 4081365"/>
              <a:gd name="connsiteX135" fmla="*/ 71073 w 2078711"/>
              <a:gd name="connsiteY135" fmla="*/ 4041247 h 4081365"/>
              <a:gd name="connsiteX136" fmla="*/ 76934 w 2078711"/>
              <a:gd name="connsiteY136" fmla="*/ 4070555 h 4081365"/>
              <a:gd name="connsiteX137" fmla="*/ 112103 w 2078711"/>
              <a:gd name="connsiteY137" fmla="*/ 4047109 h 4081365"/>
              <a:gd name="connsiteX138" fmla="*/ 123826 w 2078711"/>
              <a:gd name="connsiteY138" fmla="*/ 4035385 h 4081365"/>
              <a:gd name="connsiteX139" fmla="*/ 147273 w 2078711"/>
              <a:gd name="connsiteY139" fmla="*/ 4023662 h 4081365"/>
              <a:gd name="connsiteX140" fmla="*/ 182442 w 2078711"/>
              <a:gd name="connsiteY140" fmla="*/ 4000216 h 4081365"/>
              <a:gd name="connsiteX141" fmla="*/ 194165 w 2078711"/>
              <a:gd name="connsiteY141" fmla="*/ 3982632 h 4081365"/>
              <a:gd name="connsiteX142" fmla="*/ 211750 w 2078711"/>
              <a:gd name="connsiteY142" fmla="*/ 3965047 h 4081365"/>
              <a:gd name="connsiteX143" fmla="*/ 241057 w 2078711"/>
              <a:gd name="connsiteY143" fmla="*/ 3912293 h 4081365"/>
              <a:gd name="connsiteX144" fmla="*/ 258642 w 2078711"/>
              <a:gd name="connsiteY144" fmla="*/ 3894709 h 4081365"/>
              <a:gd name="connsiteX145" fmla="*/ 282088 w 2078711"/>
              <a:gd name="connsiteY145" fmla="*/ 3859539 h 4081365"/>
              <a:gd name="connsiteX146" fmla="*/ 305534 w 2078711"/>
              <a:gd name="connsiteY146" fmla="*/ 3824370 h 4081365"/>
              <a:gd name="connsiteX147" fmla="*/ 328980 w 2078711"/>
              <a:gd name="connsiteY147" fmla="*/ 3789201 h 4081365"/>
              <a:gd name="connsiteX148" fmla="*/ 346565 w 2078711"/>
              <a:gd name="connsiteY148" fmla="*/ 3771616 h 4081365"/>
              <a:gd name="connsiteX149" fmla="*/ 358288 w 2078711"/>
              <a:gd name="connsiteY149" fmla="*/ 3736447 h 4081365"/>
              <a:gd name="connsiteX150" fmla="*/ 375873 w 2078711"/>
              <a:gd name="connsiteY150" fmla="*/ 3718862 h 4081365"/>
              <a:gd name="connsiteX151" fmla="*/ 399319 w 2078711"/>
              <a:gd name="connsiteY151" fmla="*/ 3683693 h 4081365"/>
              <a:gd name="connsiteX152" fmla="*/ 416903 w 2078711"/>
              <a:gd name="connsiteY152" fmla="*/ 3666109 h 4081365"/>
              <a:gd name="connsiteX153" fmla="*/ 440350 w 2078711"/>
              <a:gd name="connsiteY153" fmla="*/ 3630939 h 4081365"/>
              <a:gd name="connsiteX154" fmla="*/ 452073 w 2078711"/>
              <a:gd name="connsiteY154" fmla="*/ 3613355 h 4081365"/>
              <a:gd name="connsiteX155" fmla="*/ 463796 w 2078711"/>
              <a:gd name="connsiteY155" fmla="*/ 3595770 h 4081365"/>
              <a:gd name="connsiteX156" fmla="*/ 481380 w 2078711"/>
              <a:gd name="connsiteY156" fmla="*/ 3584047 h 4081365"/>
              <a:gd name="connsiteX157" fmla="*/ 510688 w 2078711"/>
              <a:gd name="connsiteY157" fmla="*/ 3531293 h 4081365"/>
              <a:gd name="connsiteX158" fmla="*/ 522411 w 2078711"/>
              <a:gd name="connsiteY158" fmla="*/ 3513709 h 4081365"/>
              <a:gd name="connsiteX159" fmla="*/ 545857 w 2078711"/>
              <a:gd name="connsiteY159" fmla="*/ 3484401 h 4081365"/>
              <a:gd name="connsiteX160" fmla="*/ 551719 w 2078711"/>
              <a:gd name="connsiteY160" fmla="*/ 3466816 h 4081365"/>
              <a:gd name="connsiteX161" fmla="*/ 563442 w 2078711"/>
              <a:gd name="connsiteY161" fmla="*/ 3449232 h 4081365"/>
              <a:gd name="connsiteX162" fmla="*/ 575165 w 2078711"/>
              <a:gd name="connsiteY162" fmla="*/ 3425785 h 4081365"/>
              <a:gd name="connsiteX163" fmla="*/ 598611 w 2078711"/>
              <a:gd name="connsiteY163" fmla="*/ 3390616 h 4081365"/>
              <a:gd name="connsiteX164" fmla="*/ 604473 w 2078711"/>
              <a:gd name="connsiteY164" fmla="*/ 3373032 h 4081365"/>
              <a:gd name="connsiteX165" fmla="*/ 627919 w 2078711"/>
              <a:gd name="connsiteY165" fmla="*/ 3337862 h 4081365"/>
              <a:gd name="connsiteX166" fmla="*/ 639642 w 2078711"/>
              <a:gd name="connsiteY166" fmla="*/ 3320278 h 4081365"/>
              <a:gd name="connsiteX167" fmla="*/ 668950 w 2078711"/>
              <a:gd name="connsiteY167" fmla="*/ 3285109 h 4081365"/>
              <a:gd name="connsiteX168" fmla="*/ 674811 w 2078711"/>
              <a:gd name="connsiteY168" fmla="*/ 3267524 h 4081365"/>
              <a:gd name="connsiteX169" fmla="*/ 698257 w 2078711"/>
              <a:gd name="connsiteY169" fmla="*/ 3232355 h 4081365"/>
              <a:gd name="connsiteX170" fmla="*/ 715842 w 2078711"/>
              <a:gd name="connsiteY170" fmla="*/ 3197185 h 4081365"/>
              <a:gd name="connsiteX171" fmla="*/ 739288 w 2078711"/>
              <a:gd name="connsiteY171" fmla="*/ 3162016 h 4081365"/>
              <a:gd name="connsiteX172" fmla="*/ 745150 w 2078711"/>
              <a:gd name="connsiteY172" fmla="*/ 3144432 h 4081365"/>
              <a:gd name="connsiteX173" fmla="*/ 756873 w 2078711"/>
              <a:gd name="connsiteY173" fmla="*/ 3120985 h 4081365"/>
              <a:gd name="connsiteX174" fmla="*/ 780319 w 2078711"/>
              <a:gd name="connsiteY174" fmla="*/ 3085816 h 4081365"/>
              <a:gd name="connsiteX175" fmla="*/ 803765 w 2078711"/>
              <a:gd name="connsiteY175" fmla="*/ 3044785 h 4081365"/>
              <a:gd name="connsiteX176" fmla="*/ 815488 w 2078711"/>
              <a:gd name="connsiteY176" fmla="*/ 3009616 h 4081365"/>
              <a:gd name="connsiteX177" fmla="*/ 821350 w 2078711"/>
              <a:gd name="connsiteY177" fmla="*/ 2986170 h 4081365"/>
              <a:gd name="connsiteX178" fmla="*/ 838934 w 2078711"/>
              <a:gd name="connsiteY178" fmla="*/ 2968585 h 4081365"/>
              <a:gd name="connsiteX179" fmla="*/ 844796 w 2078711"/>
              <a:gd name="connsiteY179" fmla="*/ 2951001 h 4081365"/>
              <a:gd name="connsiteX180" fmla="*/ 874103 w 2078711"/>
              <a:gd name="connsiteY180" fmla="*/ 2915832 h 4081365"/>
              <a:gd name="connsiteX181" fmla="*/ 891688 w 2078711"/>
              <a:gd name="connsiteY181" fmla="*/ 2904109 h 4081365"/>
              <a:gd name="connsiteX182" fmla="*/ 915134 w 2078711"/>
              <a:gd name="connsiteY182" fmla="*/ 2898247 h 4081365"/>
              <a:gd name="connsiteX183" fmla="*/ 950303 w 2078711"/>
              <a:gd name="connsiteY183" fmla="*/ 2915832 h 4081365"/>
              <a:gd name="connsiteX184" fmla="*/ 985473 w 2078711"/>
              <a:gd name="connsiteY184" fmla="*/ 2968585 h 4081365"/>
              <a:gd name="connsiteX185" fmla="*/ 997196 w 2078711"/>
              <a:gd name="connsiteY185" fmla="*/ 2986170 h 4081365"/>
              <a:gd name="connsiteX186" fmla="*/ 1014780 w 2078711"/>
              <a:gd name="connsiteY186" fmla="*/ 2992032 h 4081365"/>
              <a:gd name="connsiteX187" fmla="*/ 1044088 w 2078711"/>
              <a:gd name="connsiteY187" fmla="*/ 3021339 h 4081365"/>
              <a:gd name="connsiteX188" fmla="*/ 1079257 w 2078711"/>
              <a:gd name="connsiteY188" fmla="*/ 3056509 h 4081365"/>
              <a:gd name="connsiteX189" fmla="*/ 1096842 w 2078711"/>
              <a:gd name="connsiteY189" fmla="*/ 3079955 h 4081365"/>
              <a:gd name="connsiteX190" fmla="*/ 1126150 w 2078711"/>
              <a:gd name="connsiteY190" fmla="*/ 3109262 h 4081365"/>
              <a:gd name="connsiteX191" fmla="*/ 1173042 w 2078711"/>
              <a:gd name="connsiteY191" fmla="*/ 3162016 h 4081365"/>
              <a:gd name="connsiteX192" fmla="*/ 1196488 w 2078711"/>
              <a:gd name="connsiteY192" fmla="*/ 3185462 h 4081365"/>
              <a:gd name="connsiteX193" fmla="*/ 1249242 w 2078711"/>
              <a:gd name="connsiteY193" fmla="*/ 3220632 h 4081365"/>
              <a:gd name="connsiteX194" fmla="*/ 1266826 w 2078711"/>
              <a:gd name="connsiteY194" fmla="*/ 3232355 h 4081365"/>
              <a:gd name="connsiteX195" fmla="*/ 1313719 w 2078711"/>
              <a:gd name="connsiteY195" fmla="*/ 3279247 h 4081365"/>
              <a:gd name="connsiteX196" fmla="*/ 1348888 w 2078711"/>
              <a:gd name="connsiteY196" fmla="*/ 3308555 h 4081365"/>
              <a:gd name="connsiteX197" fmla="*/ 1366473 w 2078711"/>
              <a:gd name="connsiteY197" fmla="*/ 3314416 h 4081365"/>
              <a:gd name="connsiteX198" fmla="*/ 1378196 w 2078711"/>
              <a:gd name="connsiteY198" fmla="*/ 3332001 h 4081365"/>
              <a:gd name="connsiteX199" fmla="*/ 1413365 w 2078711"/>
              <a:gd name="connsiteY199" fmla="*/ 3355447 h 4081365"/>
              <a:gd name="connsiteX200" fmla="*/ 1430950 w 2078711"/>
              <a:gd name="connsiteY200" fmla="*/ 3367170 h 4081365"/>
              <a:gd name="connsiteX201" fmla="*/ 1466119 w 2078711"/>
              <a:gd name="connsiteY201" fmla="*/ 3396478 h 4081365"/>
              <a:gd name="connsiteX202" fmla="*/ 1483703 w 2078711"/>
              <a:gd name="connsiteY202" fmla="*/ 3419924 h 4081365"/>
              <a:gd name="connsiteX203" fmla="*/ 1501288 w 2078711"/>
              <a:gd name="connsiteY203" fmla="*/ 3425785 h 4081365"/>
              <a:gd name="connsiteX204" fmla="*/ 1518873 w 2078711"/>
              <a:gd name="connsiteY204" fmla="*/ 3437509 h 4081365"/>
              <a:gd name="connsiteX205" fmla="*/ 1548180 w 2078711"/>
              <a:gd name="connsiteY205" fmla="*/ 3472678 h 4081365"/>
              <a:gd name="connsiteX206" fmla="*/ 1565765 w 2078711"/>
              <a:gd name="connsiteY206" fmla="*/ 3484401 h 4081365"/>
              <a:gd name="connsiteX207" fmla="*/ 1595073 w 2078711"/>
              <a:gd name="connsiteY207" fmla="*/ 3513709 h 4081365"/>
              <a:gd name="connsiteX208" fmla="*/ 1612657 w 2078711"/>
              <a:gd name="connsiteY208" fmla="*/ 3525432 h 4081365"/>
              <a:gd name="connsiteX209" fmla="*/ 1630242 w 2078711"/>
              <a:gd name="connsiteY209" fmla="*/ 3543016 h 4081365"/>
              <a:gd name="connsiteX210" fmla="*/ 1665411 w 2078711"/>
              <a:gd name="connsiteY210" fmla="*/ 3566462 h 4081365"/>
              <a:gd name="connsiteX211" fmla="*/ 1682996 w 2078711"/>
              <a:gd name="connsiteY211" fmla="*/ 3578185 h 4081365"/>
              <a:gd name="connsiteX212" fmla="*/ 1712303 w 2078711"/>
              <a:gd name="connsiteY212" fmla="*/ 3595770 h 4081365"/>
              <a:gd name="connsiteX213" fmla="*/ 1747473 w 2078711"/>
              <a:gd name="connsiteY213" fmla="*/ 3619216 h 4081365"/>
              <a:gd name="connsiteX214" fmla="*/ 1765057 w 2078711"/>
              <a:gd name="connsiteY214" fmla="*/ 3630939 h 4081365"/>
              <a:gd name="connsiteX215" fmla="*/ 1782642 w 2078711"/>
              <a:gd name="connsiteY215" fmla="*/ 3636801 h 4081365"/>
              <a:gd name="connsiteX216" fmla="*/ 1823673 w 2078711"/>
              <a:gd name="connsiteY216" fmla="*/ 3654385 h 4081365"/>
              <a:gd name="connsiteX217" fmla="*/ 1852980 w 2078711"/>
              <a:gd name="connsiteY217" fmla="*/ 3671970 h 4081365"/>
              <a:gd name="connsiteX218" fmla="*/ 1894011 w 2078711"/>
              <a:gd name="connsiteY218" fmla="*/ 3695416 h 4081365"/>
              <a:gd name="connsiteX219" fmla="*/ 1911596 w 2078711"/>
              <a:gd name="connsiteY219" fmla="*/ 3701278 h 4081365"/>
              <a:gd name="connsiteX220" fmla="*/ 1946765 w 2078711"/>
              <a:gd name="connsiteY220" fmla="*/ 3724724 h 4081365"/>
              <a:gd name="connsiteX221" fmla="*/ 1987796 w 2078711"/>
              <a:gd name="connsiteY221" fmla="*/ 3736447 h 4081365"/>
              <a:gd name="connsiteX222" fmla="*/ 2022965 w 2078711"/>
              <a:gd name="connsiteY222" fmla="*/ 3765755 h 4081365"/>
              <a:gd name="connsiteX223" fmla="*/ 2017103 w 2078711"/>
              <a:gd name="connsiteY223" fmla="*/ 3748170 h 4081365"/>
              <a:gd name="connsiteX224" fmla="*/ 2011242 w 2078711"/>
              <a:gd name="connsiteY224" fmla="*/ 3724724 h 4081365"/>
              <a:gd name="connsiteX225" fmla="*/ 1993657 w 2078711"/>
              <a:gd name="connsiteY225" fmla="*/ 3707139 h 4081365"/>
              <a:gd name="connsiteX226" fmla="*/ 2011242 w 2078711"/>
              <a:gd name="connsiteY226" fmla="*/ 3713001 h 4081365"/>
              <a:gd name="connsiteX227" fmla="*/ 2034688 w 2078711"/>
              <a:gd name="connsiteY227" fmla="*/ 3718862 h 4081365"/>
              <a:gd name="connsiteX228" fmla="*/ 2052273 w 2078711"/>
              <a:gd name="connsiteY228" fmla="*/ 3724724 h 4081365"/>
              <a:gd name="connsiteX229" fmla="*/ 2034688 w 2078711"/>
              <a:gd name="connsiteY229" fmla="*/ 3713001 h 4081365"/>
              <a:gd name="connsiteX230" fmla="*/ 2017103 w 2078711"/>
              <a:gd name="connsiteY230" fmla="*/ 3695416 h 4081365"/>
              <a:gd name="connsiteX231" fmla="*/ 2058134 w 2078711"/>
              <a:gd name="connsiteY231" fmla="*/ 3689555 h 4081365"/>
              <a:gd name="connsiteX232" fmla="*/ 2075719 w 2078711"/>
              <a:gd name="connsiteY232" fmla="*/ 3683693 h 4081365"/>
              <a:gd name="connsiteX233" fmla="*/ 2069857 w 2078711"/>
              <a:gd name="connsiteY233" fmla="*/ 3660247 h 4081365"/>
              <a:gd name="connsiteX234" fmla="*/ 2046411 w 2078711"/>
              <a:gd name="connsiteY234" fmla="*/ 3625078 h 4081365"/>
              <a:gd name="connsiteX235" fmla="*/ 2034688 w 2078711"/>
              <a:gd name="connsiteY235" fmla="*/ 3607493 h 4081365"/>
              <a:gd name="connsiteX236" fmla="*/ 2017103 w 2078711"/>
              <a:gd name="connsiteY236" fmla="*/ 3601632 h 4081365"/>
              <a:gd name="connsiteX237" fmla="*/ 1999519 w 2078711"/>
              <a:gd name="connsiteY237" fmla="*/ 3589909 h 4081365"/>
              <a:gd name="connsiteX238" fmla="*/ 1981934 w 2078711"/>
              <a:gd name="connsiteY238" fmla="*/ 3584047 h 4081365"/>
              <a:gd name="connsiteX239" fmla="*/ 1952626 w 2078711"/>
              <a:gd name="connsiteY239" fmla="*/ 3554739 h 4081365"/>
              <a:gd name="connsiteX240" fmla="*/ 1935042 w 2078711"/>
              <a:gd name="connsiteY240" fmla="*/ 3543016 h 4081365"/>
              <a:gd name="connsiteX241" fmla="*/ 1917457 w 2078711"/>
              <a:gd name="connsiteY241" fmla="*/ 3525432 h 4081365"/>
              <a:gd name="connsiteX242" fmla="*/ 1899873 w 2078711"/>
              <a:gd name="connsiteY242" fmla="*/ 3519570 h 4081365"/>
              <a:gd name="connsiteX243" fmla="*/ 1864703 w 2078711"/>
              <a:gd name="connsiteY243" fmla="*/ 3496124 h 4081365"/>
              <a:gd name="connsiteX244" fmla="*/ 1864703 w 2078711"/>
              <a:gd name="connsiteY244" fmla="*/ 3496124 h 4081365"/>
              <a:gd name="connsiteX245" fmla="*/ 1847119 w 2078711"/>
              <a:gd name="connsiteY245" fmla="*/ 3478539 h 4081365"/>
              <a:gd name="connsiteX246" fmla="*/ 1811950 w 2078711"/>
              <a:gd name="connsiteY246" fmla="*/ 3455093 h 4081365"/>
              <a:gd name="connsiteX247" fmla="*/ 1782642 w 2078711"/>
              <a:gd name="connsiteY247" fmla="*/ 3431647 h 4081365"/>
              <a:gd name="connsiteX248" fmla="*/ 1753334 w 2078711"/>
              <a:gd name="connsiteY248" fmla="*/ 3408201 h 4081365"/>
              <a:gd name="connsiteX249" fmla="*/ 1741611 w 2078711"/>
              <a:gd name="connsiteY249" fmla="*/ 3390616 h 4081365"/>
              <a:gd name="connsiteX250" fmla="*/ 1677134 w 2078711"/>
              <a:gd name="connsiteY250" fmla="*/ 3355447 h 4081365"/>
              <a:gd name="connsiteX251" fmla="*/ 1647826 w 2078711"/>
              <a:gd name="connsiteY251" fmla="*/ 3332001 h 4081365"/>
              <a:gd name="connsiteX252" fmla="*/ 1630242 w 2078711"/>
              <a:gd name="connsiteY252" fmla="*/ 3320278 h 4081365"/>
              <a:gd name="connsiteX253" fmla="*/ 1600934 w 2078711"/>
              <a:gd name="connsiteY253" fmla="*/ 3290970 h 4081365"/>
              <a:gd name="connsiteX254" fmla="*/ 1565765 w 2078711"/>
              <a:gd name="connsiteY254" fmla="*/ 3261662 h 4081365"/>
              <a:gd name="connsiteX255" fmla="*/ 1530596 w 2078711"/>
              <a:gd name="connsiteY255" fmla="*/ 3226493 h 4081365"/>
              <a:gd name="connsiteX256" fmla="*/ 1518873 w 2078711"/>
              <a:gd name="connsiteY256" fmla="*/ 3208909 h 4081365"/>
              <a:gd name="connsiteX257" fmla="*/ 1501288 w 2078711"/>
              <a:gd name="connsiteY257" fmla="*/ 3203047 h 4081365"/>
              <a:gd name="connsiteX258" fmla="*/ 1483703 w 2078711"/>
              <a:gd name="connsiteY258" fmla="*/ 3185462 h 4081365"/>
              <a:gd name="connsiteX259" fmla="*/ 1460257 w 2078711"/>
              <a:gd name="connsiteY259" fmla="*/ 3167878 h 4081365"/>
              <a:gd name="connsiteX260" fmla="*/ 1430950 w 2078711"/>
              <a:gd name="connsiteY260" fmla="*/ 3144432 h 4081365"/>
              <a:gd name="connsiteX261" fmla="*/ 1407503 w 2078711"/>
              <a:gd name="connsiteY261" fmla="*/ 3120985 h 4081365"/>
              <a:gd name="connsiteX262" fmla="*/ 1378196 w 2078711"/>
              <a:gd name="connsiteY262" fmla="*/ 3085816 h 4081365"/>
              <a:gd name="connsiteX263" fmla="*/ 1360611 w 2078711"/>
              <a:gd name="connsiteY263" fmla="*/ 3079955 h 4081365"/>
              <a:gd name="connsiteX264" fmla="*/ 1343026 w 2078711"/>
              <a:gd name="connsiteY264" fmla="*/ 3050647 h 4081365"/>
              <a:gd name="connsiteX265" fmla="*/ 1337165 w 2078711"/>
              <a:gd name="connsiteY265" fmla="*/ 3033062 h 4081365"/>
              <a:gd name="connsiteX266" fmla="*/ 1325442 w 2078711"/>
              <a:gd name="connsiteY266" fmla="*/ 3015478 h 4081365"/>
              <a:gd name="connsiteX267" fmla="*/ 1319580 w 2078711"/>
              <a:gd name="connsiteY267" fmla="*/ 2992032 h 4081365"/>
              <a:gd name="connsiteX268" fmla="*/ 1284411 w 2078711"/>
              <a:gd name="connsiteY268" fmla="*/ 2933416 h 4081365"/>
              <a:gd name="connsiteX269" fmla="*/ 1260965 w 2078711"/>
              <a:gd name="connsiteY269" fmla="*/ 2898247 h 4081365"/>
              <a:gd name="connsiteX270" fmla="*/ 1249242 w 2078711"/>
              <a:gd name="connsiteY270" fmla="*/ 2880662 h 4081365"/>
              <a:gd name="connsiteX271" fmla="*/ 1231657 w 2078711"/>
              <a:gd name="connsiteY271" fmla="*/ 2863078 h 4081365"/>
              <a:gd name="connsiteX272" fmla="*/ 1219934 w 2078711"/>
              <a:gd name="connsiteY272" fmla="*/ 2839632 h 4081365"/>
              <a:gd name="connsiteX273" fmla="*/ 1214073 w 2078711"/>
              <a:gd name="connsiteY273" fmla="*/ 2816185 h 4081365"/>
              <a:gd name="connsiteX274" fmla="*/ 1202350 w 2078711"/>
              <a:gd name="connsiteY274" fmla="*/ 2798601 h 4081365"/>
              <a:gd name="connsiteX275" fmla="*/ 1196488 w 2078711"/>
              <a:gd name="connsiteY275" fmla="*/ 2781016 h 4081365"/>
              <a:gd name="connsiteX276" fmla="*/ 1173042 w 2078711"/>
              <a:gd name="connsiteY276" fmla="*/ 2745847 h 4081365"/>
              <a:gd name="connsiteX277" fmla="*/ 1167180 w 2078711"/>
              <a:gd name="connsiteY277" fmla="*/ 2722401 h 4081365"/>
              <a:gd name="connsiteX278" fmla="*/ 1155457 w 2078711"/>
              <a:gd name="connsiteY278" fmla="*/ 2681370 h 4081365"/>
              <a:gd name="connsiteX279" fmla="*/ 1149596 w 2078711"/>
              <a:gd name="connsiteY279" fmla="*/ 2646201 h 4081365"/>
              <a:gd name="connsiteX280" fmla="*/ 1155457 w 2078711"/>
              <a:gd name="connsiteY280" fmla="*/ 2546555 h 4081365"/>
              <a:gd name="connsiteX281" fmla="*/ 1167180 w 2078711"/>
              <a:gd name="connsiteY281" fmla="*/ 2523109 h 4081365"/>
              <a:gd name="connsiteX282" fmla="*/ 1173042 w 2078711"/>
              <a:gd name="connsiteY282" fmla="*/ 2487939 h 4081365"/>
              <a:gd name="connsiteX283" fmla="*/ 1184765 w 2078711"/>
              <a:gd name="connsiteY283" fmla="*/ 2452770 h 4081365"/>
              <a:gd name="connsiteX284" fmla="*/ 1196488 w 2078711"/>
              <a:gd name="connsiteY284" fmla="*/ 2417601 h 4081365"/>
              <a:gd name="connsiteX285" fmla="*/ 1208211 w 2078711"/>
              <a:gd name="connsiteY285" fmla="*/ 2400016 h 4081365"/>
              <a:gd name="connsiteX286" fmla="*/ 1225796 w 2078711"/>
              <a:gd name="connsiteY286" fmla="*/ 2364847 h 4081365"/>
              <a:gd name="connsiteX287" fmla="*/ 1243380 w 2078711"/>
              <a:gd name="connsiteY287" fmla="*/ 2312093 h 4081365"/>
              <a:gd name="connsiteX288" fmla="*/ 1249242 w 2078711"/>
              <a:gd name="connsiteY288" fmla="*/ 2294509 h 4081365"/>
              <a:gd name="connsiteX289" fmla="*/ 1255103 w 2078711"/>
              <a:gd name="connsiteY289" fmla="*/ 2271062 h 4081365"/>
              <a:gd name="connsiteX290" fmla="*/ 1266826 w 2078711"/>
              <a:gd name="connsiteY290" fmla="*/ 2230032 h 4081365"/>
              <a:gd name="connsiteX291" fmla="*/ 1272688 w 2078711"/>
              <a:gd name="connsiteY291" fmla="*/ 2171416 h 4081365"/>
              <a:gd name="connsiteX292" fmla="*/ 1284411 w 2078711"/>
              <a:gd name="connsiteY292" fmla="*/ 2130385 h 4081365"/>
              <a:gd name="connsiteX293" fmla="*/ 1290273 w 2078711"/>
              <a:gd name="connsiteY293" fmla="*/ 2101078 h 4081365"/>
              <a:gd name="connsiteX294" fmla="*/ 1307857 w 2078711"/>
              <a:gd name="connsiteY294" fmla="*/ 1907647 h 4081365"/>
              <a:gd name="connsiteX295" fmla="*/ 1313719 w 2078711"/>
              <a:gd name="connsiteY295" fmla="*/ 1884201 h 4081365"/>
              <a:gd name="connsiteX296" fmla="*/ 1319580 w 2078711"/>
              <a:gd name="connsiteY296" fmla="*/ 1854893 h 4081365"/>
              <a:gd name="connsiteX297" fmla="*/ 1325442 w 2078711"/>
              <a:gd name="connsiteY297" fmla="*/ 1837309 h 4081365"/>
              <a:gd name="connsiteX298" fmla="*/ 1331303 w 2078711"/>
              <a:gd name="connsiteY298" fmla="*/ 1813862 h 4081365"/>
              <a:gd name="connsiteX299" fmla="*/ 1348888 w 2078711"/>
              <a:gd name="connsiteY299" fmla="*/ 1755247 h 4081365"/>
              <a:gd name="connsiteX300" fmla="*/ 1354750 w 2078711"/>
              <a:gd name="connsiteY300" fmla="*/ 1720078 h 4081365"/>
              <a:gd name="connsiteX301" fmla="*/ 1366473 w 2078711"/>
              <a:gd name="connsiteY301" fmla="*/ 1673185 h 4081365"/>
              <a:gd name="connsiteX302" fmla="*/ 1372334 w 2078711"/>
              <a:gd name="connsiteY302" fmla="*/ 1638016 h 4081365"/>
              <a:gd name="connsiteX303" fmla="*/ 1384057 w 2078711"/>
              <a:gd name="connsiteY303" fmla="*/ 1579401 h 4081365"/>
              <a:gd name="connsiteX304" fmla="*/ 1389919 w 2078711"/>
              <a:gd name="connsiteY304" fmla="*/ 1538370 h 4081365"/>
              <a:gd name="connsiteX305" fmla="*/ 1395780 w 2078711"/>
              <a:gd name="connsiteY305" fmla="*/ 1520785 h 4081365"/>
              <a:gd name="connsiteX306" fmla="*/ 1401642 w 2078711"/>
              <a:gd name="connsiteY306" fmla="*/ 1497339 h 4081365"/>
              <a:gd name="connsiteX307" fmla="*/ 1413365 w 2078711"/>
              <a:gd name="connsiteY307" fmla="*/ 1450447 h 4081365"/>
              <a:gd name="connsiteX308" fmla="*/ 1419226 w 2078711"/>
              <a:gd name="connsiteY308" fmla="*/ 1391832 h 4081365"/>
              <a:gd name="connsiteX309" fmla="*/ 1436811 w 2078711"/>
              <a:gd name="connsiteY309" fmla="*/ 1298047 h 4081365"/>
              <a:gd name="connsiteX310" fmla="*/ 1448534 w 2078711"/>
              <a:gd name="connsiteY310" fmla="*/ 1233570 h 4081365"/>
              <a:gd name="connsiteX311" fmla="*/ 1460257 w 2078711"/>
              <a:gd name="connsiteY311" fmla="*/ 1198401 h 4081365"/>
              <a:gd name="connsiteX312" fmla="*/ 1471980 w 2078711"/>
              <a:gd name="connsiteY312" fmla="*/ 1098755 h 4081365"/>
              <a:gd name="connsiteX313" fmla="*/ 1483703 w 2078711"/>
              <a:gd name="connsiteY313" fmla="*/ 1063585 h 4081365"/>
              <a:gd name="connsiteX314" fmla="*/ 1489565 w 2078711"/>
              <a:gd name="connsiteY314" fmla="*/ 1010832 h 4081365"/>
              <a:gd name="connsiteX315" fmla="*/ 1501288 w 2078711"/>
              <a:gd name="connsiteY315" fmla="*/ 975662 h 4081365"/>
              <a:gd name="connsiteX316" fmla="*/ 1513011 w 2078711"/>
              <a:gd name="connsiteY316" fmla="*/ 917047 h 4081365"/>
              <a:gd name="connsiteX317" fmla="*/ 1518873 w 2078711"/>
              <a:gd name="connsiteY317" fmla="*/ 887739 h 4081365"/>
              <a:gd name="connsiteX318" fmla="*/ 1524734 w 2078711"/>
              <a:gd name="connsiteY318" fmla="*/ 823262 h 4081365"/>
              <a:gd name="connsiteX319" fmla="*/ 1530596 w 2078711"/>
              <a:gd name="connsiteY319" fmla="*/ 788093 h 4081365"/>
              <a:gd name="connsiteX320" fmla="*/ 1542319 w 2078711"/>
              <a:gd name="connsiteY320" fmla="*/ 706032 h 4081365"/>
              <a:gd name="connsiteX321" fmla="*/ 1548180 w 2078711"/>
              <a:gd name="connsiteY321" fmla="*/ 665001 h 4081365"/>
              <a:gd name="connsiteX322" fmla="*/ 1554042 w 2078711"/>
              <a:gd name="connsiteY322" fmla="*/ 647416 h 4081365"/>
              <a:gd name="connsiteX323" fmla="*/ 1559903 w 2078711"/>
              <a:gd name="connsiteY323" fmla="*/ 623970 h 4081365"/>
              <a:gd name="connsiteX324" fmla="*/ 1565765 w 2078711"/>
              <a:gd name="connsiteY324" fmla="*/ 541909 h 4081365"/>
              <a:gd name="connsiteX325" fmla="*/ 1571626 w 2078711"/>
              <a:gd name="connsiteY325" fmla="*/ 524324 h 4081365"/>
              <a:gd name="connsiteX326" fmla="*/ 1583350 w 2078711"/>
              <a:gd name="connsiteY326" fmla="*/ 430539 h 4081365"/>
              <a:gd name="connsiteX327" fmla="*/ 1577488 w 2078711"/>
              <a:gd name="connsiteY327" fmla="*/ 348478 h 4081365"/>
              <a:gd name="connsiteX328" fmla="*/ 1565765 w 2078711"/>
              <a:gd name="connsiteY328" fmla="*/ 301585 h 4081365"/>
              <a:gd name="connsiteX329" fmla="*/ 1559903 w 2078711"/>
              <a:gd name="connsiteY329" fmla="*/ 90570 h 4081365"/>
              <a:gd name="connsiteX330" fmla="*/ 1544022 w 2078711"/>
              <a:gd name="connsiteY330" fmla="*/ 93026 h 4081365"/>
              <a:gd name="connsiteX331" fmla="*/ 1505496 w 2078711"/>
              <a:gd name="connsiteY331" fmla="*/ 78798 h 4081365"/>
              <a:gd name="connsiteX332" fmla="*/ 1483752 w 2078711"/>
              <a:gd name="connsiteY332" fmla="*/ 53700 h 4081365"/>
              <a:gd name="connsiteX333" fmla="*/ 1471980 w 2078711"/>
              <a:gd name="connsiteY333" fmla="*/ 2647 h 4081365"/>
              <a:gd name="connsiteX0" fmla="*/ 1471980 w 2078711"/>
              <a:gd name="connsiteY0" fmla="*/ 2647 h 4081365"/>
              <a:gd name="connsiteX1" fmla="*/ 1466119 w 2078711"/>
              <a:gd name="connsiteY1" fmla="*/ 37816 h 4081365"/>
              <a:gd name="connsiteX2" fmla="*/ 1419226 w 2078711"/>
              <a:gd name="connsiteY2" fmla="*/ 78847 h 4081365"/>
              <a:gd name="connsiteX3" fmla="*/ 1401642 w 2078711"/>
              <a:gd name="connsiteY3" fmla="*/ 90570 h 4081365"/>
              <a:gd name="connsiteX4" fmla="*/ 1358957 w 2078711"/>
              <a:gd name="connsiteY4" fmla="*/ 97282 h 4081365"/>
              <a:gd name="connsiteX5" fmla="*/ 1343075 w 2078711"/>
              <a:gd name="connsiteY5" fmla="*/ 183552 h 4081365"/>
              <a:gd name="connsiteX6" fmla="*/ 1342224 w 2078711"/>
              <a:gd name="connsiteY6" fmla="*/ 206998 h 4081365"/>
              <a:gd name="connsiteX7" fmla="*/ 1343026 w 2078711"/>
              <a:gd name="connsiteY7" fmla="*/ 237109 h 4081365"/>
              <a:gd name="connsiteX8" fmla="*/ 1325442 w 2078711"/>
              <a:gd name="connsiteY8" fmla="*/ 295724 h 4081365"/>
              <a:gd name="connsiteX9" fmla="*/ 1319580 w 2078711"/>
              <a:gd name="connsiteY9" fmla="*/ 313309 h 4081365"/>
              <a:gd name="connsiteX10" fmla="*/ 1307857 w 2078711"/>
              <a:gd name="connsiteY10" fmla="*/ 330893 h 4081365"/>
              <a:gd name="connsiteX11" fmla="*/ 1290273 w 2078711"/>
              <a:gd name="connsiteY11" fmla="*/ 383647 h 4081365"/>
              <a:gd name="connsiteX12" fmla="*/ 1284411 w 2078711"/>
              <a:gd name="connsiteY12" fmla="*/ 401232 h 4081365"/>
              <a:gd name="connsiteX13" fmla="*/ 1278550 w 2078711"/>
              <a:gd name="connsiteY13" fmla="*/ 424678 h 4081365"/>
              <a:gd name="connsiteX14" fmla="*/ 1272688 w 2078711"/>
              <a:gd name="connsiteY14" fmla="*/ 577078 h 4081365"/>
              <a:gd name="connsiteX15" fmla="*/ 1249242 w 2078711"/>
              <a:gd name="connsiteY15" fmla="*/ 876016 h 4081365"/>
              <a:gd name="connsiteX16" fmla="*/ 1243380 w 2078711"/>
              <a:gd name="connsiteY16" fmla="*/ 893601 h 4081365"/>
              <a:gd name="connsiteX17" fmla="*/ 1237519 w 2078711"/>
              <a:gd name="connsiteY17" fmla="*/ 969801 h 4081365"/>
              <a:gd name="connsiteX18" fmla="*/ 1231657 w 2078711"/>
              <a:gd name="connsiteY18" fmla="*/ 999109 h 4081365"/>
              <a:gd name="connsiteX19" fmla="*/ 1225796 w 2078711"/>
              <a:gd name="connsiteY19" fmla="*/ 1040139 h 4081365"/>
              <a:gd name="connsiteX20" fmla="*/ 1214073 w 2078711"/>
              <a:gd name="connsiteY20" fmla="*/ 1110478 h 4081365"/>
              <a:gd name="connsiteX21" fmla="*/ 1208211 w 2078711"/>
              <a:gd name="connsiteY21" fmla="*/ 1133924 h 4081365"/>
              <a:gd name="connsiteX22" fmla="*/ 1196488 w 2078711"/>
              <a:gd name="connsiteY22" fmla="*/ 1169093 h 4081365"/>
              <a:gd name="connsiteX23" fmla="*/ 1161319 w 2078711"/>
              <a:gd name="connsiteY23" fmla="*/ 1339078 h 4081365"/>
              <a:gd name="connsiteX24" fmla="*/ 1149596 w 2078711"/>
              <a:gd name="connsiteY24" fmla="*/ 1456309 h 4081365"/>
              <a:gd name="connsiteX25" fmla="*/ 1143734 w 2078711"/>
              <a:gd name="connsiteY25" fmla="*/ 1485616 h 4081365"/>
              <a:gd name="connsiteX26" fmla="*/ 1137873 w 2078711"/>
              <a:gd name="connsiteY26" fmla="*/ 1526647 h 4081365"/>
              <a:gd name="connsiteX27" fmla="*/ 1126150 w 2078711"/>
              <a:gd name="connsiteY27" fmla="*/ 1561816 h 4081365"/>
              <a:gd name="connsiteX28" fmla="*/ 1120288 w 2078711"/>
              <a:gd name="connsiteY28" fmla="*/ 1591124 h 4081365"/>
              <a:gd name="connsiteX29" fmla="*/ 1108565 w 2078711"/>
              <a:gd name="connsiteY29" fmla="*/ 1626293 h 4081365"/>
              <a:gd name="connsiteX30" fmla="*/ 1096842 w 2078711"/>
              <a:gd name="connsiteY30" fmla="*/ 1679047 h 4081365"/>
              <a:gd name="connsiteX31" fmla="*/ 1075098 w 2078711"/>
              <a:gd name="connsiteY31" fmla="*/ 1776799 h 4081365"/>
              <a:gd name="connsiteX32" fmla="*/ 1050849 w 2078711"/>
              <a:gd name="connsiteY32" fmla="*/ 1872140 h 4081365"/>
              <a:gd name="connsiteX33" fmla="*/ 1020642 w 2078711"/>
              <a:gd name="connsiteY33" fmla="*/ 2054185 h 4081365"/>
              <a:gd name="connsiteX34" fmla="*/ 1014780 w 2078711"/>
              <a:gd name="connsiteY34" fmla="*/ 2077632 h 4081365"/>
              <a:gd name="connsiteX35" fmla="*/ 1008919 w 2078711"/>
              <a:gd name="connsiteY35" fmla="*/ 2106939 h 4081365"/>
              <a:gd name="connsiteX36" fmla="*/ 997196 w 2078711"/>
              <a:gd name="connsiteY36" fmla="*/ 2183139 h 4081365"/>
              <a:gd name="connsiteX37" fmla="*/ 985473 w 2078711"/>
              <a:gd name="connsiteY37" fmla="*/ 2218309 h 4081365"/>
              <a:gd name="connsiteX38" fmla="*/ 979611 w 2078711"/>
              <a:gd name="connsiteY38" fmla="*/ 2253478 h 4081365"/>
              <a:gd name="connsiteX39" fmla="*/ 956165 w 2078711"/>
              <a:gd name="connsiteY39" fmla="*/ 2294509 h 4081365"/>
              <a:gd name="connsiteX40" fmla="*/ 944442 w 2078711"/>
              <a:gd name="connsiteY40" fmla="*/ 2329678 h 4081365"/>
              <a:gd name="connsiteX41" fmla="*/ 938580 w 2078711"/>
              <a:gd name="connsiteY41" fmla="*/ 2347262 h 4081365"/>
              <a:gd name="connsiteX42" fmla="*/ 932719 w 2078711"/>
              <a:gd name="connsiteY42" fmla="*/ 2364847 h 4081365"/>
              <a:gd name="connsiteX43" fmla="*/ 909273 w 2078711"/>
              <a:gd name="connsiteY43" fmla="*/ 2405878 h 4081365"/>
              <a:gd name="connsiteX44" fmla="*/ 897550 w 2078711"/>
              <a:gd name="connsiteY44" fmla="*/ 2423462 h 4081365"/>
              <a:gd name="connsiteX45" fmla="*/ 891688 w 2078711"/>
              <a:gd name="connsiteY45" fmla="*/ 2441047 h 4081365"/>
              <a:gd name="connsiteX46" fmla="*/ 868242 w 2078711"/>
              <a:gd name="connsiteY46" fmla="*/ 2476216 h 4081365"/>
              <a:gd name="connsiteX47" fmla="*/ 844796 w 2078711"/>
              <a:gd name="connsiteY47" fmla="*/ 2523109 h 4081365"/>
              <a:gd name="connsiteX48" fmla="*/ 827211 w 2078711"/>
              <a:gd name="connsiteY48" fmla="*/ 2564139 h 4081365"/>
              <a:gd name="connsiteX49" fmla="*/ 821350 w 2078711"/>
              <a:gd name="connsiteY49" fmla="*/ 2581724 h 4081365"/>
              <a:gd name="connsiteX50" fmla="*/ 809626 w 2078711"/>
              <a:gd name="connsiteY50" fmla="*/ 2593447 h 4081365"/>
              <a:gd name="connsiteX51" fmla="*/ 797903 w 2078711"/>
              <a:gd name="connsiteY51" fmla="*/ 2611032 h 4081365"/>
              <a:gd name="connsiteX52" fmla="*/ 774457 w 2078711"/>
              <a:gd name="connsiteY52" fmla="*/ 2640339 h 4081365"/>
              <a:gd name="connsiteX53" fmla="*/ 756873 w 2078711"/>
              <a:gd name="connsiteY53" fmla="*/ 2681370 h 4081365"/>
              <a:gd name="connsiteX54" fmla="*/ 721703 w 2078711"/>
              <a:gd name="connsiteY54" fmla="*/ 2704816 h 4081365"/>
              <a:gd name="connsiteX55" fmla="*/ 704119 w 2078711"/>
              <a:gd name="connsiteY55" fmla="*/ 2716539 h 4081365"/>
              <a:gd name="connsiteX56" fmla="*/ 686534 w 2078711"/>
              <a:gd name="connsiteY56" fmla="*/ 2728262 h 4081365"/>
              <a:gd name="connsiteX57" fmla="*/ 668950 w 2078711"/>
              <a:gd name="connsiteY57" fmla="*/ 2734124 h 4081365"/>
              <a:gd name="connsiteX58" fmla="*/ 633780 w 2078711"/>
              <a:gd name="connsiteY58" fmla="*/ 2751709 h 4081365"/>
              <a:gd name="connsiteX59" fmla="*/ 581026 w 2078711"/>
              <a:gd name="connsiteY59" fmla="*/ 2757570 h 4081365"/>
              <a:gd name="connsiteX60" fmla="*/ 534134 w 2078711"/>
              <a:gd name="connsiteY60" fmla="*/ 2763432 h 4081365"/>
              <a:gd name="connsiteX61" fmla="*/ 493103 w 2078711"/>
              <a:gd name="connsiteY61" fmla="*/ 2775155 h 4081365"/>
              <a:gd name="connsiteX62" fmla="*/ 475519 w 2078711"/>
              <a:gd name="connsiteY62" fmla="*/ 2781016 h 4081365"/>
              <a:gd name="connsiteX63" fmla="*/ 416903 w 2078711"/>
              <a:gd name="connsiteY63" fmla="*/ 2786878 h 4081365"/>
              <a:gd name="connsiteX64" fmla="*/ 317257 w 2078711"/>
              <a:gd name="connsiteY64" fmla="*/ 2781016 h 4081365"/>
              <a:gd name="connsiteX65" fmla="*/ 282088 w 2078711"/>
              <a:gd name="connsiteY65" fmla="*/ 2769293 h 4081365"/>
              <a:gd name="connsiteX66" fmla="*/ 258642 w 2078711"/>
              <a:gd name="connsiteY66" fmla="*/ 2763432 h 4081365"/>
              <a:gd name="connsiteX67" fmla="*/ 241057 w 2078711"/>
              <a:gd name="connsiteY67" fmla="*/ 2751709 h 4081365"/>
              <a:gd name="connsiteX68" fmla="*/ 217611 w 2078711"/>
              <a:gd name="connsiteY68" fmla="*/ 2745847 h 4081365"/>
              <a:gd name="connsiteX69" fmla="*/ 200026 w 2078711"/>
              <a:gd name="connsiteY69" fmla="*/ 2739985 h 4081365"/>
              <a:gd name="connsiteX70" fmla="*/ 205888 w 2078711"/>
              <a:gd name="connsiteY70" fmla="*/ 2763432 h 4081365"/>
              <a:gd name="connsiteX71" fmla="*/ 211750 w 2078711"/>
              <a:gd name="connsiteY71" fmla="*/ 2781016 h 4081365"/>
              <a:gd name="connsiteX72" fmla="*/ 205888 w 2078711"/>
              <a:gd name="connsiteY72" fmla="*/ 2845493 h 4081365"/>
              <a:gd name="connsiteX73" fmla="*/ 176580 w 2078711"/>
              <a:gd name="connsiteY73" fmla="*/ 2874801 h 4081365"/>
              <a:gd name="connsiteX74" fmla="*/ 141411 w 2078711"/>
              <a:gd name="connsiteY74" fmla="*/ 2886524 h 4081365"/>
              <a:gd name="connsiteX75" fmla="*/ 106242 w 2078711"/>
              <a:gd name="connsiteY75" fmla="*/ 2898247 h 4081365"/>
              <a:gd name="connsiteX76" fmla="*/ 88657 w 2078711"/>
              <a:gd name="connsiteY76" fmla="*/ 2904109 h 4081365"/>
              <a:gd name="connsiteX77" fmla="*/ 71073 w 2078711"/>
              <a:gd name="connsiteY77" fmla="*/ 2915832 h 4081365"/>
              <a:gd name="connsiteX78" fmla="*/ 112103 w 2078711"/>
              <a:gd name="connsiteY78" fmla="*/ 2927555 h 4081365"/>
              <a:gd name="connsiteX79" fmla="*/ 205888 w 2078711"/>
              <a:gd name="connsiteY79" fmla="*/ 2939278 h 4081365"/>
              <a:gd name="connsiteX80" fmla="*/ 235196 w 2078711"/>
              <a:gd name="connsiteY80" fmla="*/ 2945139 h 4081365"/>
              <a:gd name="connsiteX81" fmla="*/ 463796 w 2078711"/>
              <a:gd name="connsiteY81" fmla="*/ 2956862 h 4081365"/>
              <a:gd name="connsiteX82" fmla="*/ 498965 w 2078711"/>
              <a:gd name="connsiteY82" fmla="*/ 2962724 h 4081365"/>
              <a:gd name="connsiteX83" fmla="*/ 610334 w 2078711"/>
              <a:gd name="connsiteY83" fmla="*/ 2951001 h 4081365"/>
              <a:gd name="connsiteX84" fmla="*/ 598611 w 2078711"/>
              <a:gd name="connsiteY84" fmla="*/ 2974447 h 4081365"/>
              <a:gd name="connsiteX85" fmla="*/ 586888 w 2078711"/>
              <a:gd name="connsiteY85" fmla="*/ 2992032 h 4081365"/>
              <a:gd name="connsiteX86" fmla="*/ 569303 w 2078711"/>
              <a:gd name="connsiteY86" fmla="*/ 3027201 h 4081365"/>
              <a:gd name="connsiteX87" fmla="*/ 557580 w 2078711"/>
              <a:gd name="connsiteY87" fmla="*/ 3062370 h 4081365"/>
              <a:gd name="connsiteX88" fmla="*/ 551719 w 2078711"/>
              <a:gd name="connsiteY88" fmla="*/ 3079955 h 4081365"/>
              <a:gd name="connsiteX89" fmla="*/ 539996 w 2078711"/>
              <a:gd name="connsiteY89" fmla="*/ 3097539 h 4081365"/>
              <a:gd name="connsiteX90" fmla="*/ 516550 w 2078711"/>
              <a:gd name="connsiteY90" fmla="*/ 3132709 h 4081365"/>
              <a:gd name="connsiteX91" fmla="*/ 510688 w 2078711"/>
              <a:gd name="connsiteY91" fmla="*/ 3156155 h 4081365"/>
              <a:gd name="connsiteX92" fmla="*/ 481380 w 2078711"/>
              <a:gd name="connsiteY92" fmla="*/ 3191324 h 4081365"/>
              <a:gd name="connsiteX93" fmla="*/ 457934 w 2078711"/>
              <a:gd name="connsiteY93" fmla="*/ 3226493 h 4081365"/>
              <a:gd name="connsiteX94" fmla="*/ 446211 w 2078711"/>
              <a:gd name="connsiteY94" fmla="*/ 3244078 h 4081365"/>
              <a:gd name="connsiteX95" fmla="*/ 393457 w 2078711"/>
              <a:gd name="connsiteY95" fmla="*/ 3290970 h 4081365"/>
              <a:gd name="connsiteX96" fmla="*/ 375873 w 2078711"/>
              <a:gd name="connsiteY96" fmla="*/ 3296832 h 4081365"/>
              <a:gd name="connsiteX97" fmla="*/ 352426 w 2078711"/>
              <a:gd name="connsiteY97" fmla="*/ 3314416 h 4081365"/>
              <a:gd name="connsiteX98" fmla="*/ 334842 w 2078711"/>
              <a:gd name="connsiteY98" fmla="*/ 3326139 h 4081365"/>
              <a:gd name="connsiteX99" fmla="*/ 305534 w 2078711"/>
              <a:gd name="connsiteY99" fmla="*/ 3355447 h 4081365"/>
              <a:gd name="connsiteX100" fmla="*/ 299673 w 2078711"/>
              <a:gd name="connsiteY100" fmla="*/ 3373032 h 4081365"/>
              <a:gd name="connsiteX101" fmla="*/ 311396 w 2078711"/>
              <a:gd name="connsiteY101" fmla="*/ 3390616 h 4081365"/>
              <a:gd name="connsiteX102" fmla="*/ 340703 w 2078711"/>
              <a:gd name="connsiteY102" fmla="*/ 3431647 h 4081365"/>
              <a:gd name="connsiteX103" fmla="*/ 317257 w 2078711"/>
              <a:gd name="connsiteY103" fmla="*/ 3466816 h 4081365"/>
              <a:gd name="connsiteX104" fmla="*/ 293811 w 2078711"/>
              <a:gd name="connsiteY104" fmla="*/ 3501985 h 4081365"/>
              <a:gd name="connsiteX105" fmla="*/ 276226 w 2078711"/>
              <a:gd name="connsiteY105" fmla="*/ 3531293 h 4081365"/>
              <a:gd name="connsiteX106" fmla="*/ 270365 w 2078711"/>
              <a:gd name="connsiteY106" fmla="*/ 3548878 h 4081365"/>
              <a:gd name="connsiteX107" fmla="*/ 246919 w 2078711"/>
              <a:gd name="connsiteY107" fmla="*/ 3584047 h 4081365"/>
              <a:gd name="connsiteX108" fmla="*/ 241057 w 2078711"/>
              <a:gd name="connsiteY108" fmla="*/ 3601632 h 4081365"/>
              <a:gd name="connsiteX109" fmla="*/ 223473 w 2078711"/>
              <a:gd name="connsiteY109" fmla="*/ 3619216 h 4081365"/>
              <a:gd name="connsiteX110" fmla="*/ 217611 w 2078711"/>
              <a:gd name="connsiteY110" fmla="*/ 3636801 h 4081365"/>
              <a:gd name="connsiteX111" fmla="*/ 205888 w 2078711"/>
              <a:gd name="connsiteY111" fmla="*/ 3654385 h 4081365"/>
              <a:gd name="connsiteX112" fmla="*/ 200026 w 2078711"/>
              <a:gd name="connsiteY112" fmla="*/ 3677832 h 4081365"/>
              <a:gd name="connsiteX113" fmla="*/ 164857 w 2078711"/>
              <a:gd name="connsiteY113" fmla="*/ 3713001 h 4081365"/>
              <a:gd name="connsiteX114" fmla="*/ 141411 w 2078711"/>
              <a:gd name="connsiteY114" fmla="*/ 3742309 h 4081365"/>
              <a:gd name="connsiteX115" fmla="*/ 82796 w 2078711"/>
              <a:gd name="connsiteY115" fmla="*/ 3759893 h 4081365"/>
              <a:gd name="connsiteX116" fmla="*/ 59350 w 2078711"/>
              <a:gd name="connsiteY116" fmla="*/ 3771616 h 4081365"/>
              <a:gd name="connsiteX117" fmla="*/ 24180 w 2078711"/>
              <a:gd name="connsiteY117" fmla="*/ 3783339 h 4081365"/>
              <a:gd name="connsiteX118" fmla="*/ 6596 w 2078711"/>
              <a:gd name="connsiteY118" fmla="*/ 3795062 h 4081365"/>
              <a:gd name="connsiteX119" fmla="*/ 123826 w 2078711"/>
              <a:gd name="connsiteY119" fmla="*/ 3795062 h 4081365"/>
              <a:gd name="connsiteX120" fmla="*/ 147273 w 2078711"/>
              <a:gd name="connsiteY120" fmla="*/ 3789201 h 4081365"/>
              <a:gd name="connsiteX121" fmla="*/ 182442 w 2078711"/>
              <a:gd name="connsiteY121" fmla="*/ 3777478 h 4081365"/>
              <a:gd name="connsiteX122" fmla="*/ 164857 w 2078711"/>
              <a:gd name="connsiteY122" fmla="*/ 3789201 h 4081365"/>
              <a:gd name="connsiteX123" fmla="*/ 141411 w 2078711"/>
              <a:gd name="connsiteY123" fmla="*/ 3824370 h 4081365"/>
              <a:gd name="connsiteX124" fmla="*/ 129688 w 2078711"/>
              <a:gd name="connsiteY124" fmla="*/ 3841955 h 4081365"/>
              <a:gd name="connsiteX125" fmla="*/ 117965 w 2078711"/>
              <a:gd name="connsiteY125" fmla="*/ 3865401 h 4081365"/>
              <a:gd name="connsiteX126" fmla="*/ 106242 w 2078711"/>
              <a:gd name="connsiteY126" fmla="*/ 3882985 h 4081365"/>
              <a:gd name="connsiteX127" fmla="*/ 76934 w 2078711"/>
              <a:gd name="connsiteY127" fmla="*/ 3935739 h 4081365"/>
              <a:gd name="connsiteX128" fmla="*/ 53488 w 2078711"/>
              <a:gd name="connsiteY128" fmla="*/ 3970909 h 4081365"/>
              <a:gd name="connsiteX129" fmla="*/ 30042 w 2078711"/>
              <a:gd name="connsiteY129" fmla="*/ 4006078 h 4081365"/>
              <a:gd name="connsiteX130" fmla="*/ 18319 w 2078711"/>
              <a:gd name="connsiteY130" fmla="*/ 4023662 h 4081365"/>
              <a:gd name="connsiteX131" fmla="*/ 71073 w 2078711"/>
              <a:gd name="connsiteY131" fmla="*/ 3982632 h 4081365"/>
              <a:gd name="connsiteX132" fmla="*/ 88657 w 2078711"/>
              <a:gd name="connsiteY132" fmla="*/ 3970909 h 4081365"/>
              <a:gd name="connsiteX133" fmla="*/ 82796 w 2078711"/>
              <a:gd name="connsiteY133" fmla="*/ 3994355 h 4081365"/>
              <a:gd name="connsiteX134" fmla="*/ 76934 w 2078711"/>
              <a:gd name="connsiteY134" fmla="*/ 4011939 h 4081365"/>
              <a:gd name="connsiteX135" fmla="*/ 71073 w 2078711"/>
              <a:gd name="connsiteY135" fmla="*/ 4041247 h 4081365"/>
              <a:gd name="connsiteX136" fmla="*/ 76934 w 2078711"/>
              <a:gd name="connsiteY136" fmla="*/ 4070555 h 4081365"/>
              <a:gd name="connsiteX137" fmla="*/ 112103 w 2078711"/>
              <a:gd name="connsiteY137" fmla="*/ 4047109 h 4081365"/>
              <a:gd name="connsiteX138" fmla="*/ 123826 w 2078711"/>
              <a:gd name="connsiteY138" fmla="*/ 4035385 h 4081365"/>
              <a:gd name="connsiteX139" fmla="*/ 147273 w 2078711"/>
              <a:gd name="connsiteY139" fmla="*/ 4023662 h 4081365"/>
              <a:gd name="connsiteX140" fmla="*/ 182442 w 2078711"/>
              <a:gd name="connsiteY140" fmla="*/ 4000216 h 4081365"/>
              <a:gd name="connsiteX141" fmla="*/ 194165 w 2078711"/>
              <a:gd name="connsiteY141" fmla="*/ 3982632 h 4081365"/>
              <a:gd name="connsiteX142" fmla="*/ 211750 w 2078711"/>
              <a:gd name="connsiteY142" fmla="*/ 3965047 h 4081365"/>
              <a:gd name="connsiteX143" fmla="*/ 241057 w 2078711"/>
              <a:gd name="connsiteY143" fmla="*/ 3912293 h 4081365"/>
              <a:gd name="connsiteX144" fmla="*/ 258642 w 2078711"/>
              <a:gd name="connsiteY144" fmla="*/ 3894709 h 4081365"/>
              <a:gd name="connsiteX145" fmla="*/ 282088 w 2078711"/>
              <a:gd name="connsiteY145" fmla="*/ 3859539 h 4081365"/>
              <a:gd name="connsiteX146" fmla="*/ 305534 w 2078711"/>
              <a:gd name="connsiteY146" fmla="*/ 3824370 h 4081365"/>
              <a:gd name="connsiteX147" fmla="*/ 328980 w 2078711"/>
              <a:gd name="connsiteY147" fmla="*/ 3789201 h 4081365"/>
              <a:gd name="connsiteX148" fmla="*/ 346565 w 2078711"/>
              <a:gd name="connsiteY148" fmla="*/ 3771616 h 4081365"/>
              <a:gd name="connsiteX149" fmla="*/ 358288 w 2078711"/>
              <a:gd name="connsiteY149" fmla="*/ 3736447 h 4081365"/>
              <a:gd name="connsiteX150" fmla="*/ 375873 w 2078711"/>
              <a:gd name="connsiteY150" fmla="*/ 3718862 h 4081365"/>
              <a:gd name="connsiteX151" fmla="*/ 399319 w 2078711"/>
              <a:gd name="connsiteY151" fmla="*/ 3683693 h 4081365"/>
              <a:gd name="connsiteX152" fmla="*/ 416903 w 2078711"/>
              <a:gd name="connsiteY152" fmla="*/ 3666109 h 4081365"/>
              <a:gd name="connsiteX153" fmla="*/ 440350 w 2078711"/>
              <a:gd name="connsiteY153" fmla="*/ 3630939 h 4081365"/>
              <a:gd name="connsiteX154" fmla="*/ 452073 w 2078711"/>
              <a:gd name="connsiteY154" fmla="*/ 3613355 h 4081365"/>
              <a:gd name="connsiteX155" fmla="*/ 463796 w 2078711"/>
              <a:gd name="connsiteY155" fmla="*/ 3595770 h 4081365"/>
              <a:gd name="connsiteX156" fmla="*/ 481380 w 2078711"/>
              <a:gd name="connsiteY156" fmla="*/ 3584047 h 4081365"/>
              <a:gd name="connsiteX157" fmla="*/ 510688 w 2078711"/>
              <a:gd name="connsiteY157" fmla="*/ 3531293 h 4081365"/>
              <a:gd name="connsiteX158" fmla="*/ 522411 w 2078711"/>
              <a:gd name="connsiteY158" fmla="*/ 3513709 h 4081365"/>
              <a:gd name="connsiteX159" fmla="*/ 545857 w 2078711"/>
              <a:gd name="connsiteY159" fmla="*/ 3484401 h 4081365"/>
              <a:gd name="connsiteX160" fmla="*/ 551719 w 2078711"/>
              <a:gd name="connsiteY160" fmla="*/ 3466816 h 4081365"/>
              <a:gd name="connsiteX161" fmla="*/ 563442 w 2078711"/>
              <a:gd name="connsiteY161" fmla="*/ 3449232 h 4081365"/>
              <a:gd name="connsiteX162" fmla="*/ 575165 w 2078711"/>
              <a:gd name="connsiteY162" fmla="*/ 3425785 h 4081365"/>
              <a:gd name="connsiteX163" fmla="*/ 598611 w 2078711"/>
              <a:gd name="connsiteY163" fmla="*/ 3390616 h 4081365"/>
              <a:gd name="connsiteX164" fmla="*/ 604473 w 2078711"/>
              <a:gd name="connsiteY164" fmla="*/ 3373032 h 4081365"/>
              <a:gd name="connsiteX165" fmla="*/ 627919 w 2078711"/>
              <a:gd name="connsiteY165" fmla="*/ 3337862 h 4081365"/>
              <a:gd name="connsiteX166" fmla="*/ 639642 w 2078711"/>
              <a:gd name="connsiteY166" fmla="*/ 3320278 h 4081365"/>
              <a:gd name="connsiteX167" fmla="*/ 668950 w 2078711"/>
              <a:gd name="connsiteY167" fmla="*/ 3285109 h 4081365"/>
              <a:gd name="connsiteX168" fmla="*/ 674811 w 2078711"/>
              <a:gd name="connsiteY168" fmla="*/ 3267524 h 4081365"/>
              <a:gd name="connsiteX169" fmla="*/ 698257 w 2078711"/>
              <a:gd name="connsiteY169" fmla="*/ 3232355 h 4081365"/>
              <a:gd name="connsiteX170" fmla="*/ 715842 w 2078711"/>
              <a:gd name="connsiteY170" fmla="*/ 3197185 h 4081365"/>
              <a:gd name="connsiteX171" fmla="*/ 739288 w 2078711"/>
              <a:gd name="connsiteY171" fmla="*/ 3162016 h 4081365"/>
              <a:gd name="connsiteX172" fmla="*/ 745150 w 2078711"/>
              <a:gd name="connsiteY172" fmla="*/ 3144432 h 4081365"/>
              <a:gd name="connsiteX173" fmla="*/ 756873 w 2078711"/>
              <a:gd name="connsiteY173" fmla="*/ 3120985 h 4081365"/>
              <a:gd name="connsiteX174" fmla="*/ 780319 w 2078711"/>
              <a:gd name="connsiteY174" fmla="*/ 3085816 h 4081365"/>
              <a:gd name="connsiteX175" fmla="*/ 803765 w 2078711"/>
              <a:gd name="connsiteY175" fmla="*/ 3044785 h 4081365"/>
              <a:gd name="connsiteX176" fmla="*/ 815488 w 2078711"/>
              <a:gd name="connsiteY176" fmla="*/ 3009616 h 4081365"/>
              <a:gd name="connsiteX177" fmla="*/ 821350 w 2078711"/>
              <a:gd name="connsiteY177" fmla="*/ 2986170 h 4081365"/>
              <a:gd name="connsiteX178" fmla="*/ 838934 w 2078711"/>
              <a:gd name="connsiteY178" fmla="*/ 2968585 h 4081365"/>
              <a:gd name="connsiteX179" fmla="*/ 844796 w 2078711"/>
              <a:gd name="connsiteY179" fmla="*/ 2951001 h 4081365"/>
              <a:gd name="connsiteX180" fmla="*/ 874103 w 2078711"/>
              <a:gd name="connsiteY180" fmla="*/ 2915832 h 4081365"/>
              <a:gd name="connsiteX181" fmla="*/ 891688 w 2078711"/>
              <a:gd name="connsiteY181" fmla="*/ 2904109 h 4081365"/>
              <a:gd name="connsiteX182" fmla="*/ 915134 w 2078711"/>
              <a:gd name="connsiteY182" fmla="*/ 2898247 h 4081365"/>
              <a:gd name="connsiteX183" fmla="*/ 950303 w 2078711"/>
              <a:gd name="connsiteY183" fmla="*/ 2915832 h 4081365"/>
              <a:gd name="connsiteX184" fmla="*/ 985473 w 2078711"/>
              <a:gd name="connsiteY184" fmla="*/ 2968585 h 4081365"/>
              <a:gd name="connsiteX185" fmla="*/ 997196 w 2078711"/>
              <a:gd name="connsiteY185" fmla="*/ 2986170 h 4081365"/>
              <a:gd name="connsiteX186" fmla="*/ 1014780 w 2078711"/>
              <a:gd name="connsiteY186" fmla="*/ 2992032 h 4081365"/>
              <a:gd name="connsiteX187" fmla="*/ 1044088 w 2078711"/>
              <a:gd name="connsiteY187" fmla="*/ 3021339 h 4081365"/>
              <a:gd name="connsiteX188" fmla="*/ 1079257 w 2078711"/>
              <a:gd name="connsiteY188" fmla="*/ 3056509 h 4081365"/>
              <a:gd name="connsiteX189" fmla="*/ 1096842 w 2078711"/>
              <a:gd name="connsiteY189" fmla="*/ 3079955 h 4081365"/>
              <a:gd name="connsiteX190" fmla="*/ 1126150 w 2078711"/>
              <a:gd name="connsiteY190" fmla="*/ 3109262 h 4081365"/>
              <a:gd name="connsiteX191" fmla="*/ 1173042 w 2078711"/>
              <a:gd name="connsiteY191" fmla="*/ 3162016 h 4081365"/>
              <a:gd name="connsiteX192" fmla="*/ 1196488 w 2078711"/>
              <a:gd name="connsiteY192" fmla="*/ 3185462 h 4081365"/>
              <a:gd name="connsiteX193" fmla="*/ 1249242 w 2078711"/>
              <a:gd name="connsiteY193" fmla="*/ 3220632 h 4081365"/>
              <a:gd name="connsiteX194" fmla="*/ 1266826 w 2078711"/>
              <a:gd name="connsiteY194" fmla="*/ 3232355 h 4081365"/>
              <a:gd name="connsiteX195" fmla="*/ 1313719 w 2078711"/>
              <a:gd name="connsiteY195" fmla="*/ 3279247 h 4081365"/>
              <a:gd name="connsiteX196" fmla="*/ 1348888 w 2078711"/>
              <a:gd name="connsiteY196" fmla="*/ 3308555 h 4081365"/>
              <a:gd name="connsiteX197" fmla="*/ 1366473 w 2078711"/>
              <a:gd name="connsiteY197" fmla="*/ 3314416 h 4081365"/>
              <a:gd name="connsiteX198" fmla="*/ 1378196 w 2078711"/>
              <a:gd name="connsiteY198" fmla="*/ 3332001 h 4081365"/>
              <a:gd name="connsiteX199" fmla="*/ 1413365 w 2078711"/>
              <a:gd name="connsiteY199" fmla="*/ 3355447 h 4081365"/>
              <a:gd name="connsiteX200" fmla="*/ 1430950 w 2078711"/>
              <a:gd name="connsiteY200" fmla="*/ 3367170 h 4081365"/>
              <a:gd name="connsiteX201" fmla="*/ 1466119 w 2078711"/>
              <a:gd name="connsiteY201" fmla="*/ 3396478 h 4081365"/>
              <a:gd name="connsiteX202" fmla="*/ 1483703 w 2078711"/>
              <a:gd name="connsiteY202" fmla="*/ 3419924 h 4081365"/>
              <a:gd name="connsiteX203" fmla="*/ 1501288 w 2078711"/>
              <a:gd name="connsiteY203" fmla="*/ 3425785 h 4081365"/>
              <a:gd name="connsiteX204" fmla="*/ 1518873 w 2078711"/>
              <a:gd name="connsiteY204" fmla="*/ 3437509 h 4081365"/>
              <a:gd name="connsiteX205" fmla="*/ 1548180 w 2078711"/>
              <a:gd name="connsiteY205" fmla="*/ 3472678 h 4081365"/>
              <a:gd name="connsiteX206" fmla="*/ 1565765 w 2078711"/>
              <a:gd name="connsiteY206" fmla="*/ 3484401 h 4081365"/>
              <a:gd name="connsiteX207" fmla="*/ 1595073 w 2078711"/>
              <a:gd name="connsiteY207" fmla="*/ 3513709 h 4081365"/>
              <a:gd name="connsiteX208" fmla="*/ 1612657 w 2078711"/>
              <a:gd name="connsiteY208" fmla="*/ 3525432 h 4081365"/>
              <a:gd name="connsiteX209" fmla="*/ 1630242 w 2078711"/>
              <a:gd name="connsiteY209" fmla="*/ 3543016 h 4081365"/>
              <a:gd name="connsiteX210" fmla="*/ 1665411 w 2078711"/>
              <a:gd name="connsiteY210" fmla="*/ 3566462 h 4081365"/>
              <a:gd name="connsiteX211" fmla="*/ 1682996 w 2078711"/>
              <a:gd name="connsiteY211" fmla="*/ 3578185 h 4081365"/>
              <a:gd name="connsiteX212" fmla="*/ 1712303 w 2078711"/>
              <a:gd name="connsiteY212" fmla="*/ 3595770 h 4081365"/>
              <a:gd name="connsiteX213" fmla="*/ 1747473 w 2078711"/>
              <a:gd name="connsiteY213" fmla="*/ 3619216 h 4081365"/>
              <a:gd name="connsiteX214" fmla="*/ 1765057 w 2078711"/>
              <a:gd name="connsiteY214" fmla="*/ 3630939 h 4081365"/>
              <a:gd name="connsiteX215" fmla="*/ 1782642 w 2078711"/>
              <a:gd name="connsiteY215" fmla="*/ 3636801 h 4081365"/>
              <a:gd name="connsiteX216" fmla="*/ 1823673 w 2078711"/>
              <a:gd name="connsiteY216" fmla="*/ 3654385 h 4081365"/>
              <a:gd name="connsiteX217" fmla="*/ 1852980 w 2078711"/>
              <a:gd name="connsiteY217" fmla="*/ 3671970 h 4081365"/>
              <a:gd name="connsiteX218" fmla="*/ 1894011 w 2078711"/>
              <a:gd name="connsiteY218" fmla="*/ 3695416 h 4081365"/>
              <a:gd name="connsiteX219" fmla="*/ 1911596 w 2078711"/>
              <a:gd name="connsiteY219" fmla="*/ 3701278 h 4081365"/>
              <a:gd name="connsiteX220" fmla="*/ 1946765 w 2078711"/>
              <a:gd name="connsiteY220" fmla="*/ 3724724 h 4081365"/>
              <a:gd name="connsiteX221" fmla="*/ 1987796 w 2078711"/>
              <a:gd name="connsiteY221" fmla="*/ 3736447 h 4081365"/>
              <a:gd name="connsiteX222" fmla="*/ 2022965 w 2078711"/>
              <a:gd name="connsiteY222" fmla="*/ 3765755 h 4081365"/>
              <a:gd name="connsiteX223" fmla="*/ 2017103 w 2078711"/>
              <a:gd name="connsiteY223" fmla="*/ 3748170 h 4081365"/>
              <a:gd name="connsiteX224" fmla="*/ 2011242 w 2078711"/>
              <a:gd name="connsiteY224" fmla="*/ 3724724 h 4081365"/>
              <a:gd name="connsiteX225" fmla="*/ 1993657 w 2078711"/>
              <a:gd name="connsiteY225" fmla="*/ 3707139 h 4081365"/>
              <a:gd name="connsiteX226" fmla="*/ 2011242 w 2078711"/>
              <a:gd name="connsiteY226" fmla="*/ 3713001 h 4081365"/>
              <a:gd name="connsiteX227" fmla="*/ 2034688 w 2078711"/>
              <a:gd name="connsiteY227" fmla="*/ 3718862 h 4081365"/>
              <a:gd name="connsiteX228" fmla="*/ 2052273 w 2078711"/>
              <a:gd name="connsiteY228" fmla="*/ 3724724 h 4081365"/>
              <a:gd name="connsiteX229" fmla="*/ 2034688 w 2078711"/>
              <a:gd name="connsiteY229" fmla="*/ 3713001 h 4081365"/>
              <a:gd name="connsiteX230" fmla="*/ 2017103 w 2078711"/>
              <a:gd name="connsiteY230" fmla="*/ 3695416 h 4081365"/>
              <a:gd name="connsiteX231" fmla="*/ 2058134 w 2078711"/>
              <a:gd name="connsiteY231" fmla="*/ 3689555 h 4081365"/>
              <a:gd name="connsiteX232" fmla="*/ 2075719 w 2078711"/>
              <a:gd name="connsiteY232" fmla="*/ 3683693 h 4081365"/>
              <a:gd name="connsiteX233" fmla="*/ 2069857 w 2078711"/>
              <a:gd name="connsiteY233" fmla="*/ 3660247 h 4081365"/>
              <a:gd name="connsiteX234" fmla="*/ 2046411 w 2078711"/>
              <a:gd name="connsiteY234" fmla="*/ 3625078 h 4081365"/>
              <a:gd name="connsiteX235" fmla="*/ 2034688 w 2078711"/>
              <a:gd name="connsiteY235" fmla="*/ 3607493 h 4081365"/>
              <a:gd name="connsiteX236" fmla="*/ 2017103 w 2078711"/>
              <a:gd name="connsiteY236" fmla="*/ 3601632 h 4081365"/>
              <a:gd name="connsiteX237" fmla="*/ 1999519 w 2078711"/>
              <a:gd name="connsiteY237" fmla="*/ 3589909 h 4081365"/>
              <a:gd name="connsiteX238" fmla="*/ 1981934 w 2078711"/>
              <a:gd name="connsiteY238" fmla="*/ 3584047 h 4081365"/>
              <a:gd name="connsiteX239" fmla="*/ 1952626 w 2078711"/>
              <a:gd name="connsiteY239" fmla="*/ 3554739 h 4081365"/>
              <a:gd name="connsiteX240" fmla="*/ 1935042 w 2078711"/>
              <a:gd name="connsiteY240" fmla="*/ 3543016 h 4081365"/>
              <a:gd name="connsiteX241" fmla="*/ 1917457 w 2078711"/>
              <a:gd name="connsiteY241" fmla="*/ 3525432 h 4081365"/>
              <a:gd name="connsiteX242" fmla="*/ 1899873 w 2078711"/>
              <a:gd name="connsiteY242" fmla="*/ 3519570 h 4081365"/>
              <a:gd name="connsiteX243" fmla="*/ 1864703 w 2078711"/>
              <a:gd name="connsiteY243" fmla="*/ 3496124 h 4081365"/>
              <a:gd name="connsiteX244" fmla="*/ 1864703 w 2078711"/>
              <a:gd name="connsiteY244" fmla="*/ 3496124 h 4081365"/>
              <a:gd name="connsiteX245" fmla="*/ 1847119 w 2078711"/>
              <a:gd name="connsiteY245" fmla="*/ 3478539 h 4081365"/>
              <a:gd name="connsiteX246" fmla="*/ 1811950 w 2078711"/>
              <a:gd name="connsiteY246" fmla="*/ 3455093 h 4081365"/>
              <a:gd name="connsiteX247" fmla="*/ 1782642 w 2078711"/>
              <a:gd name="connsiteY247" fmla="*/ 3431647 h 4081365"/>
              <a:gd name="connsiteX248" fmla="*/ 1753334 w 2078711"/>
              <a:gd name="connsiteY248" fmla="*/ 3408201 h 4081365"/>
              <a:gd name="connsiteX249" fmla="*/ 1741611 w 2078711"/>
              <a:gd name="connsiteY249" fmla="*/ 3390616 h 4081365"/>
              <a:gd name="connsiteX250" fmla="*/ 1677134 w 2078711"/>
              <a:gd name="connsiteY250" fmla="*/ 3355447 h 4081365"/>
              <a:gd name="connsiteX251" fmla="*/ 1647826 w 2078711"/>
              <a:gd name="connsiteY251" fmla="*/ 3332001 h 4081365"/>
              <a:gd name="connsiteX252" fmla="*/ 1630242 w 2078711"/>
              <a:gd name="connsiteY252" fmla="*/ 3320278 h 4081365"/>
              <a:gd name="connsiteX253" fmla="*/ 1600934 w 2078711"/>
              <a:gd name="connsiteY253" fmla="*/ 3290970 h 4081365"/>
              <a:gd name="connsiteX254" fmla="*/ 1565765 w 2078711"/>
              <a:gd name="connsiteY254" fmla="*/ 3261662 h 4081365"/>
              <a:gd name="connsiteX255" fmla="*/ 1530596 w 2078711"/>
              <a:gd name="connsiteY255" fmla="*/ 3226493 h 4081365"/>
              <a:gd name="connsiteX256" fmla="*/ 1518873 w 2078711"/>
              <a:gd name="connsiteY256" fmla="*/ 3208909 h 4081365"/>
              <a:gd name="connsiteX257" fmla="*/ 1501288 w 2078711"/>
              <a:gd name="connsiteY257" fmla="*/ 3203047 h 4081365"/>
              <a:gd name="connsiteX258" fmla="*/ 1483703 w 2078711"/>
              <a:gd name="connsiteY258" fmla="*/ 3185462 h 4081365"/>
              <a:gd name="connsiteX259" fmla="*/ 1460257 w 2078711"/>
              <a:gd name="connsiteY259" fmla="*/ 3167878 h 4081365"/>
              <a:gd name="connsiteX260" fmla="*/ 1430950 w 2078711"/>
              <a:gd name="connsiteY260" fmla="*/ 3144432 h 4081365"/>
              <a:gd name="connsiteX261" fmla="*/ 1407503 w 2078711"/>
              <a:gd name="connsiteY261" fmla="*/ 3120985 h 4081365"/>
              <a:gd name="connsiteX262" fmla="*/ 1378196 w 2078711"/>
              <a:gd name="connsiteY262" fmla="*/ 3085816 h 4081365"/>
              <a:gd name="connsiteX263" fmla="*/ 1360611 w 2078711"/>
              <a:gd name="connsiteY263" fmla="*/ 3079955 h 4081365"/>
              <a:gd name="connsiteX264" fmla="*/ 1343026 w 2078711"/>
              <a:gd name="connsiteY264" fmla="*/ 3050647 h 4081365"/>
              <a:gd name="connsiteX265" fmla="*/ 1337165 w 2078711"/>
              <a:gd name="connsiteY265" fmla="*/ 3033062 h 4081365"/>
              <a:gd name="connsiteX266" fmla="*/ 1325442 w 2078711"/>
              <a:gd name="connsiteY266" fmla="*/ 3015478 h 4081365"/>
              <a:gd name="connsiteX267" fmla="*/ 1319580 w 2078711"/>
              <a:gd name="connsiteY267" fmla="*/ 2992032 h 4081365"/>
              <a:gd name="connsiteX268" fmla="*/ 1284411 w 2078711"/>
              <a:gd name="connsiteY268" fmla="*/ 2933416 h 4081365"/>
              <a:gd name="connsiteX269" fmla="*/ 1260965 w 2078711"/>
              <a:gd name="connsiteY269" fmla="*/ 2898247 h 4081365"/>
              <a:gd name="connsiteX270" fmla="*/ 1249242 w 2078711"/>
              <a:gd name="connsiteY270" fmla="*/ 2880662 h 4081365"/>
              <a:gd name="connsiteX271" fmla="*/ 1231657 w 2078711"/>
              <a:gd name="connsiteY271" fmla="*/ 2863078 h 4081365"/>
              <a:gd name="connsiteX272" fmla="*/ 1219934 w 2078711"/>
              <a:gd name="connsiteY272" fmla="*/ 2839632 h 4081365"/>
              <a:gd name="connsiteX273" fmla="*/ 1214073 w 2078711"/>
              <a:gd name="connsiteY273" fmla="*/ 2816185 h 4081365"/>
              <a:gd name="connsiteX274" fmla="*/ 1202350 w 2078711"/>
              <a:gd name="connsiteY274" fmla="*/ 2798601 h 4081365"/>
              <a:gd name="connsiteX275" fmla="*/ 1196488 w 2078711"/>
              <a:gd name="connsiteY275" fmla="*/ 2781016 h 4081365"/>
              <a:gd name="connsiteX276" fmla="*/ 1173042 w 2078711"/>
              <a:gd name="connsiteY276" fmla="*/ 2745847 h 4081365"/>
              <a:gd name="connsiteX277" fmla="*/ 1167180 w 2078711"/>
              <a:gd name="connsiteY277" fmla="*/ 2722401 h 4081365"/>
              <a:gd name="connsiteX278" fmla="*/ 1155457 w 2078711"/>
              <a:gd name="connsiteY278" fmla="*/ 2681370 h 4081365"/>
              <a:gd name="connsiteX279" fmla="*/ 1149596 w 2078711"/>
              <a:gd name="connsiteY279" fmla="*/ 2646201 h 4081365"/>
              <a:gd name="connsiteX280" fmla="*/ 1155457 w 2078711"/>
              <a:gd name="connsiteY280" fmla="*/ 2546555 h 4081365"/>
              <a:gd name="connsiteX281" fmla="*/ 1167180 w 2078711"/>
              <a:gd name="connsiteY281" fmla="*/ 2523109 h 4081365"/>
              <a:gd name="connsiteX282" fmla="*/ 1173042 w 2078711"/>
              <a:gd name="connsiteY282" fmla="*/ 2487939 h 4081365"/>
              <a:gd name="connsiteX283" fmla="*/ 1184765 w 2078711"/>
              <a:gd name="connsiteY283" fmla="*/ 2452770 h 4081365"/>
              <a:gd name="connsiteX284" fmla="*/ 1196488 w 2078711"/>
              <a:gd name="connsiteY284" fmla="*/ 2417601 h 4081365"/>
              <a:gd name="connsiteX285" fmla="*/ 1208211 w 2078711"/>
              <a:gd name="connsiteY285" fmla="*/ 2400016 h 4081365"/>
              <a:gd name="connsiteX286" fmla="*/ 1225796 w 2078711"/>
              <a:gd name="connsiteY286" fmla="*/ 2364847 h 4081365"/>
              <a:gd name="connsiteX287" fmla="*/ 1243380 w 2078711"/>
              <a:gd name="connsiteY287" fmla="*/ 2312093 h 4081365"/>
              <a:gd name="connsiteX288" fmla="*/ 1249242 w 2078711"/>
              <a:gd name="connsiteY288" fmla="*/ 2294509 h 4081365"/>
              <a:gd name="connsiteX289" fmla="*/ 1255103 w 2078711"/>
              <a:gd name="connsiteY289" fmla="*/ 2271062 h 4081365"/>
              <a:gd name="connsiteX290" fmla="*/ 1266826 w 2078711"/>
              <a:gd name="connsiteY290" fmla="*/ 2230032 h 4081365"/>
              <a:gd name="connsiteX291" fmla="*/ 1272688 w 2078711"/>
              <a:gd name="connsiteY291" fmla="*/ 2171416 h 4081365"/>
              <a:gd name="connsiteX292" fmla="*/ 1284411 w 2078711"/>
              <a:gd name="connsiteY292" fmla="*/ 2130385 h 4081365"/>
              <a:gd name="connsiteX293" fmla="*/ 1290273 w 2078711"/>
              <a:gd name="connsiteY293" fmla="*/ 2101078 h 4081365"/>
              <a:gd name="connsiteX294" fmla="*/ 1307857 w 2078711"/>
              <a:gd name="connsiteY294" fmla="*/ 1907647 h 4081365"/>
              <a:gd name="connsiteX295" fmla="*/ 1313719 w 2078711"/>
              <a:gd name="connsiteY295" fmla="*/ 1884201 h 4081365"/>
              <a:gd name="connsiteX296" fmla="*/ 1319580 w 2078711"/>
              <a:gd name="connsiteY296" fmla="*/ 1854893 h 4081365"/>
              <a:gd name="connsiteX297" fmla="*/ 1325442 w 2078711"/>
              <a:gd name="connsiteY297" fmla="*/ 1837309 h 4081365"/>
              <a:gd name="connsiteX298" fmla="*/ 1331303 w 2078711"/>
              <a:gd name="connsiteY298" fmla="*/ 1813862 h 4081365"/>
              <a:gd name="connsiteX299" fmla="*/ 1348888 w 2078711"/>
              <a:gd name="connsiteY299" fmla="*/ 1755247 h 4081365"/>
              <a:gd name="connsiteX300" fmla="*/ 1354750 w 2078711"/>
              <a:gd name="connsiteY300" fmla="*/ 1720078 h 4081365"/>
              <a:gd name="connsiteX301" fmla="*/ 1366473 w 2078711"/>
              <a:gd name="connsiteY301" fmla="*/ 1673185 h 4081365"/>
              <a:gd name="connsiteX302" fmla="*/ 1372334 w 2078711"/>
              <a:gd name="connsiteY302" fmla="*/ 1638016 h 4081365"/>
              <a:gd name="connsiteX303" fmla="*/ 1384057 w 2078711"/>
              <a:gd name="connsiteY303" fmla="*/ 1579401 h 4081365"/>
              <a:gd name="connsiteX304" fmla="*/ 1389919 w 2078711"/>
              <a:gd name="connsiteY304" fmla="*/ 1538370 h 4081365"/>
              <a:gd name="connsiteX305" fmla="*/ 1395780 w 2078711"/>
              <a:gd name="connsiteY305" fmla="*/ 1520785 h 4081365"/>
              <a:gd name="connsiteX306" fmla="*/ 1401642 w 2078711"/>
              <a:gd name="connsiteY306" fmla="*/ 1497339 h 4081365"/>
              <a:gd name="connsiteX307" fmla="*/ 1413365 w 2078711"/>
              <a:gd name="connsiteY307" fmla="*/ 1450447 h 4081365"/>
              <a:gd name="connsiteX308" fmla="*/ 1419226 w 2078711"/>
              <a:gd name="connsiteY308" fmla="*/ 1391832 h 4081365"/>
              <a:gd name="connsiteX309" fmla="*/ 1436811 w 2078711"/>
              <a:gd name="connsiteY309" fmla="*/ 1298047 h 4081365"/>
              <a:gd name="connsiteX310" fmla="*/ 1448534 w 2078711"/>
              <a:gd name="connsiteY310" fmla="*/ 1233570 h 4081365"/>
              <a:gd name="connsiteX311" fmla="*/ 1460257 w 2078711"/>
              <a:gd name="connsiteY311" fmla="*/ 1198401 h 4081365"/>
              <a:gd name="connsiteX312" fmla="*/ 1471980 w 2078711"/>
              <a:gd name="connsiteY312" fmla="*/ 1098755 h 4081365"/>
              <a:gd name="connsiteX313" fmla="*/ 1483703 w 2078711"/>
              <a:gd name="connsiteY313" fmla="*/ 1063585 h 4081365"/>
              <a:gd name="connsiteX314" fmla="*/ 1489565 w 2078711"/>
              <a:gd name="connsiteY314" fmla="*/ 1010832 h 4081365"/>
              <a:gd name="connsiteX315" fmla="*/ 1501288 w 2078711"/>
              <a:gd name="connsiteY315" fmla="*/ 975662 h 4081365"/>
              <a:gd name="connsiteX316" fmla="*/ 1513011 w 2078711"/>
              <a:gd name="connsiteY316" fmla="*/ 917047 h 4081365"/>
              <a:gd name="connsiteX317" fmla="*/ 1518873 w 2078711"/>
              <a:gd name="connsiteY317" fmla="*/ 887739 h 4081365"/>
              <a:gd name="connsiteX318" fmla="*/ 1524734 w 2078711"/>
              <a:gd name="connsiteY318" fmla="*/ 823262 h 4081365"/>
              <a:gd name="connsiteX319" fmla="*/ 1530596 w 2078711"/>
              <a:gd name="connsiteY319" fmla="*/ 788093 h 4081365"/>
              <a:gd name="connsiteX320" fmla="*/ 1542319 w 2078711"/>
              <a:gd name="connsiteY320" fmla="*/ 706032 h 4081365"/>
              <a:gd name="connsiteX321" fmla="*/ 1548180 w 2078711"/>
              <a:gd name="connsiteY321" fmla="*/ 665001 h 4081365"/>
              <a:gd name="connsiteX322" fmla="*/ 1554042 w 2078711"/>
              <a:gd name="connsiteY322" fmla="*/ 647416 h 4081365"/>
              <a:gd name="connsiteX323" fmla="*/ 1559903 w 2078711"/>
              <a:gd name="connsiteY323" fmla="*/ 623970 h 4081365"/>
              <a:gd name="connsiteX324" fmla="*/ 1565765 w 2078711"/>
              <a:gd name="connsiteY324" fmla="*/ 541909 h 4081365"/>
              <a:gd name="connsiteX325" fmla="*/ 1571626 w 2078711"/>
              <a:gd name="connsiteY325" fmla="*/ 524324 h 4081365"/>
              <a:gd name="connsiteX326" fmla="*/ 1583350 w 2078711"/>
              <a:gd name="connsiteY326" fmla="*/ 430539 h 4081365"/>
              <a:gd name="connsiteX327" fmla="*/ 1577488 w 2078711"/>
              <a:gd name="connsiteY327" fmla="*/ 348478 h 4081365"/>
              <a:gd name="connsiteX328" fmla="*/ 1565765 w 2078711"/>
              <a:gd name="connsiteY328" fmla="*/ 301585 h 4081365"/>
              <a:gd name="connsiteX329" fmla="*/ 1559903 w 2078711"/>
              <a:gd name="connsiteY329" fmla="*/ 90570 h 4081365"/>
              <a:gd name="connsiteX330" fmla="*/ 1544022 w 2078711"/>
              <a:gd name="connsiteY330" fmla="*/ 93026 h 4081365"/>
              <a:gd name="connsiteX331" fmla="*/ 1505496 w 2078711"/>
              <a:gd name="connsiteY331" fmla="*/ 78798 h 4081365"/>
              <a:gd name="connsiteX332" fmla="*/ 1483752 w 2078711"/>
              <a:gd name="connsiteY332" fmla="*/ 53700 h 4081365"/>
              <a:gd name="connsiteX333" fmla="*/ 1471980 w 2078711"/>
              <a:gd name="connsiteY333" fmla="*/ 2647 h 4081365"/>
              <a:gd name="connsiteX0" fmla="*/ 1471980 w 2078711"/>
              <a:gd name="connsiteY0" fmla="*/ 2647 h 4081365"/>
              <a:gd name="connsiteX1" fmla="*/ 1466119 w 2078711"/>
              <a:gd name="connsiteY1" fmla="*/ 37816 h 4081365"/>
              <a:gd name="connsiteX2" fmla="*/ 1419226 w 2078711"/>
              <a:gd name="connsiteY2" fmla="*/ 78847 h 4081365"/>
              <a:gd name="connsiteX3" fmla="*/ 1401642 w 2078711"/>
              <a:gd name="connsiteY3" fmla="*/ 90570 h 4081365"/>
              <a:gd name="connsiteX4" fmla="*/ 1358957 w 2078711"/>
              <a:gd name="connsiteY4" fmla="*/ 97282 h 4081365"/>
              <a:gd name="connsiteX5" fmla="*/ 1343075 w 2078711"/>
              <a:gd name="connsiteY5" fmla="*/ 183552 h 4081365"/>
              <a:gd name="connsiteX6" fmla="*/ 1342224 w 2078711"/>
              <a:gd name="connsiteY6" fmla="*/ 206998 h 4081365"/>
              <a:gd name="connsiteX7" fmla="*/ 1343026 w 2078711"/>
              <a:gd name="connsiteY7" fmla="*/ 237109 h 4081365"/>
              <a:gd name="connsiteX8" fmla="*/ 1325442 w 2078711"/>
              <a:gd name="connsiteY8" fmla="*/ 295724 h 4081365"/>
              <a:gd name="connsiteX9" fmla="*/ 1319580 w 2078711"/>
              <a:gd name="connsiteY9" fmla="*/ 313309 h 4081365"/>
              <a:gd name="connsiteX10" fmla="*/ 1307857 w 2078711"/>
              <a:gd name="connsiteY10" fmla="*/ 330893 h 4081365"/>
              <a:gd name="connsiteX11" fmla="*/ 1290273 w 2078711"/>
              <a:gd name="connsiteY11" fmla="*/ 383647 h 4081365"/>
              <a:gd name="connsiteX12" fmla="*/ 1284411 w 2078711"/>
              <a:gd name="connsiteY12" fmla="*/ 401232 h 4081365"/>
              <a:gd name="connsiteX13" fmla="*/ 1278550 w 2078711"/>
              <a:gd name="connsiteY13" fmla="*/ 424678 h 4081365"/>
              <a:gd name="connsiteX14" fmla="*/ 1272688 w 2078711"/>
              <a:gd name="connsiteY14" fmla="*/ 577078 h 4081365"/>
              <a:gd name="connsiteX15" fmla="*/ 1249242 w 2078711"/>
              <a:gd name="connsiteY15" fmla="*/ 876016 h 4081365"/>
              <a:gd name="connsiteX16" fmla="*/ 1243380 w 2078711"/>
              <a:gd name="connsiteY16" fmla="*/ 893601 h 4081365"/>
              <a:gd name="connsiteX17" fmla="*/ 1237519 w 2078711"/>
              <a:gd name="connsiteY17" fmla="*/ 969801 h 4081365"/>
              <a:gd name="connsiteX18" fmla="*/ 1231657 w 2078711"/>
              <a:gd name="connsiteY18" fmla="*/ 999109 h 4081365"/>
              <a:gd name="connsiteX19" fmla="*/ 1225796 w 2078711"/>
              <a:gd name="connsiteY19" fmla="*/ 1040139 h 4081365"/>
              <a:gd name="connsiteX20" fmla="*/ 1214073 w 2078711"/>
              <a:gd name="connsiteY20" fmla="*/ 1110478 h 4081365"/>
              <a:gd name="connsiteX21" fmla="*/ 1208211 w 2078711"/>
              <a:gd name="connsiteY21" fmla="*/ 1133924 h 4081365"/>
              <a:gd name="connsiteX22" fmla="*/ 1196488 w 2078711"/>
              <a:gd name="connsiteY22" fmla="*/ 1169093 h 4081365"/>
              <a:gd name="connsiteX23" fmla="*/ 1161319 w 2078711"/>
              <a:gd name="connsiteY23" fmla="*/ 1339078 h 4081365"/>
              <a:gd name="connsiteX24" fmla="*/ 1149596 w 2078711"/>
              <a:gd name="connsiteY24" fmla="*/ 1456309 h 4081365"/>
              <a:gd name="connsiteX25" fmla="*/ 1143734 w 2078711"/>
              <a:gd name="connsiteY25" fmla="*/ 1485616 h 4081365"/>
              <a:gd name="connsiteX26" fmla="*/ 1137873 w 2078711"/>
              <a:gd name="connsiteY26" fmla="*/ 1526647 h 4081365"/>
              <a:gd name="connsiteX27" fmla="*/ 1126150 w 2078711"/>
              <a:gd name="connsiteY27" fmla="*/ 1561816 h 4081365"/>
              <a:gd name="connsiteX28" fmla="*/ 1120288 w 2078711"/>
              <a:gd name="connsiteY28" fmla="*/ 1591124 h 4081365"/>
              <a:gd name="connsiteX29" fmla="*/ 1108565 w 2078711"/>
              <a:gd name="connsiteY29" fmla="*/ 1626293 h 4081365"/>
              <a:gd name="connsiteX30" fmla="*/ 1096842 w 2078711"/>
              <a:gd name="connsiteY30" fmla="*/ 1679047 h 4081365"/>
              <a:gd name="connsiteX31" fmla="*/ 1075098 w 2078711"/>
              <a:gd name="connsiteY31" fmla="*/ 1776799 h 4081365"/>
              <a:gd name="connsiteX32" fmla="*/ 1050849 w 2078711"/>
              <a:gd name="connsiteY32" fmla="*/ 1872140 h 4081365"/>
              <a:gd name="connsiteX33" fmla="*/ 1020642 w 2078711"/>
              <a:gd name="connsiteY33" fmla="*/ 2054185 h 4081365"/>
              <a:gd name="connsiteX34" fmla="*/ 1014780 w 2078711"/>
              <a:gd name="connsiteY34" fmla="*/ 2077632 h 4081365"/>
              <a:gd name="connsiteX35" fmla="*/ 1008919 w 2078711"/>
              <a:gd name="connsiteY35" fmla="*/ 2106939 h 4081365"/>
              <a:gd name="connsiteX36" fmla="*/ 997196 w 2078711"/>
              <a:gd name="connsiteY36" fmla="*/ 2183139 h 4081365"/>
              <a:gd name="connsiteX37" fmla="*/ 985473 w 2078711"/>
              <a:gd name="connsiteY37" fmla="*/ 2218309 h 4081365"/>
              <a:gd name="connsiteX38" fmla="*/ 979611 w 2078711"/>
              <a:gd name="connsiteY38" fmla="*/ 2253478 h 4081365"/>
              <a:gd name="connsiteX39" fmla="*/ 956165 w 2078711"/>
              <a:gd name="connsiteY39" fmla="*/ 2294509 h 4081365"/>
              <a:gd name="connsiteX40" fmla="*/ 944442 w 2078711"/>
              <a:gd name="connsiteY40" fmla="*/ 2329678 h 4081365"/>
              <a:gd name="connsiteX41" fmla="*/ 938580 w 2078711"/>
              <a:gd name="connsiteY41" fmla="*/ 2347262 h 4081365"/>
              <a:gd name="connsiteX42" fmla="*/ 932719 w 2078711"/>
              <a:gd name="connsiteY42" fmla="*/ 2364847 h 4081365"/>
              <a:gd name="connsiteX43" fmla="*/ 909273 w 2078711"/>
              <a:gd name="connsiteY43" fmla="*/ 2405878 h 4081365"/>
              <a:gd name="connsiteX44" fmla="*/ 897550 w 2078711"/>
              <a:gd name="connsiteY44" fmla="*/ 2423462 h 4081365"/>
              <a:gd name="connsiteX45" fmla="*/ 891688 w 2078711"/>
              <a:gd name="connsiteY45" fmla="*/ 2441047 h 4081365"/>
              <a:gd name="connsiteX46" fmla="*/ 868242 w 2078711"/>
              <a:gd name="connsiteY46" fmla="*/ 2476216 h 4081365"/>
              <a:gd name="connsiteX47" fmla="*/ 844796 w 2078711"/>
              <a:gd name="connsiteY47" fmla="*/ 2523109 h 4081365"/>
              <a:gd name="connsiteX48" fmla="*/ 827211 w 2078711"/>
              <a:gd name="connsiteY48" fmla="*/ 2564139 h 4081365"/>
              <a:gd name="connsiteX49" fmla="*/ 821350 w 2078711"/>
              <a:gd name="connsiteY49" fmla="*/ 2581724 h 4081365"/>
              <a:gd name="connsiteX50" fmla="*/ 809626 w 2078711"/>
              <a:gd name="connsiteY50" fmla="*/ 2593447 h 4081365"/>
              <a:gd name="connsiteX51" fmla="*/ 797903 w 2078711"/>
              <a:gd name="connsiteY51" fmla="*/ 2611032 h 4081365"/>
              <a:gd name="connsiteX52" fmla="*/ 774457 w 2078711"/>
              <a:gd name="connsiteY52" fmla="*/ 2640339 h 4081365"/>
              <a:gd name="connsiteX53" fmla="*/ 756873 w 2078711"/>
              <a:gd name="connsiteY53" fmla="*/ 2681370 h 4081365"/>
              <a:gd name="connsiteX54" fmla="*/ 721703 w 2078711"/>
              <a:gd name="connsiteY54" fmla="*/ 2704816 h 4081365"/>
              <a:gd name="connsiteX55" fmla="*/ 704119 w 2078711"/>
              <a:gd name="connsiteY55" fmla="*/ 2716539 h 4081365"/>
              <a:gd name="connsiteX56" fmla="*/ 686534 w 2078711"/>
              <a:gd name="connsiteY56" fmla="*/ 2728262 h 4081365"/>
              <a:gd name="connsiteX57" fmla="*/ 668950 w 2078711"/>
              <a:gd name="connsiteY57" fmla="*/ 2734124 h 4081365"/>
              <a:gd name="connsiteX58" fmla="*/ 633780 w 2078711"/>
              <a:gd name="connsiteY58" fmla="*/ 2751709 h 4081365"/>
              <a:gd name="connsiteX59" fmla="*/ 581026 w 2078711"/>
              <a:gd name="connsiteY59" fmla="*/ 2757570 h 4081365"/>
              <a:gd name="connsiteX60" fmla="*/ 534134 w 2078711"/>
              <a:gd name="connsiteY60" fmla="*/ 2763432 h 4081365"/>
              <a:gd name="connsiteX61" fmla="*/ 493103 w 2078711"/>
              <a:gd name="connsiteY61" fmla="*/ 2775155 h 4081365"/>
              <a:gd name="connsiteX62" fmla="*/ 475519 w 2078711"/>
              <a:gd name="connsiteY62" fmla="*/ 2781016 h 4081365"/>
              <a:gd name="connsiteX63" fmla="*/ 416903 w 2078711"/>
              <a:gd name="connsiteY63" fmla="*/ 2786878 h 4081365"/>
              <a:gd name="connsiteX64" fmla="*/ 317257 w 2078711"/>
              <a:gd name="connsiteY64" fmla="*/ 2781016 h 4081365"/>
              <a:gd name="connsiteX65" fmla="*/ 282088 w 2078711"/>
              <a:gd name="connsiteY65" fmla="*/ 2769293 h 4081365"/>
              <a:gd name="connsiteX66" fmla="*/ 258642 w 2078711"/>
              <a:gd name="connsiteY66" fmla="*/ 2763432 h 4081365"/>
              <a:gd name="connsiteX67" fmla="*/ 241057 w 2078711"/>
              <a:gd name="connsiteY67" fmla="*/ 2751709 h 4081365"/>
              <a:gd name="connsiteX68" fmla="*/ 217611 w 2078711"/>
              <a:gd name="connsiteY68" fmla="*/ 2745847 h 4081365"/>
              <a:gd name="connsiteX69" fmla="*/ 200026 w 2078711"/>
              <a:gd name="connsiteY69" fmla="*/ 2739985 h 4081365"/>
              <a:gd name="connsiteX70" fmla="*/ 205888 w 2078711"/>
              <a:gd name="connsiteY70" fmla="*/ 2763432 h 4081365"/>
              <a:gd name="connsiteX71" fmla="*/ 211750 w 2078711"/>
              <a:gd name="connsiteY71" fmla="*/ 2781016 h 4081365"/>
              <a:gd name="connsiteX72" fmla="*/ 205888 w 2078711"/>
              <a:gd name="connsiteY72" fmla="*/ 2845493 h 4081365"/>
              <a:gd name="connsiteX73" fmla="*/ 176580 w 2078711"/>
              <a:gd name="connsiteY73" fmla="*/ 2874801 h 4081365"/>
              <a:gd name="connsiteX74" fmla="*/ 141411 w 2078711"/>
              <a:gd name="connsiteY74" fmla="*/ 2886524 h 4081365"/>
              <a:gd name="connsiteX75" fmla="*/ 106242 w 2078711"/>
              <a:gd name="connsiteY75" fmla="*/ 2898247 h 4081365"/>
              <a:gd name="connsiteX76" fmla="*/ 88657 w 2078711"/>
              <a:gd name="connsiteY76" fmla="*/ 2904109 h 4081365"/>
              <a:gd name="connsiteX77" fmla="*/ 71073 w 2078711"/>
              <a:gd name="connsiteY77" fmla="*/ 2915832 h 4081365"/>
              <a:gd name="connsiteX78" fmla="*/ 112103 w 2078711"/>
              <a:gd name="connsiteY78" fmla="*/ 2927555 h 4081365"/>
              <a:gd name="connsiteX79" fmla="*/ 205888 w 2078711"/>
              <a:gd name="connsiteY79" fmla="*/ 2939278 h 4081365"/>
              <a:gd name="connsiteX80" fmla="*/ 235196 w 2078711"/>
              <a:gd name="connsiteY80" fmla="*/ 2945139 h 4081365"/>
              <a:gd name="connsiteX81" fmla="*/ 463796 w 2078711"/>
              <a:gd name="connsiteY81" fmla="*/ 2956862 h 4081365"/>
              <a:gd name="connsiteX82" fmla="*/ 498965 w 2078711"/>
              <a:gd name="connsiteY82" fmla="*/ 2962724 h 4081365"/>
              <a:gd name="connsiteX83" fmla="*/ 610334 w 2078711"/>
              <a:gd name="connsiteY83" fmla="*/ 2951001 h 4081365"/>
              <a:gd name="connsiteX84" fmla="*/ 598611 w 2078711"/>
              <a:gd name="connsiteY84" fmla="*/ 2974447 h 4081365"/>
              <a:gd name="connsiteX85" fmla="*/ 586888 w 2078711"/>
              <a:gd name="connsiteY85" fmla="*/ 2992032 h 4081365"/>
              <a:gd name="connsiteX86" fmla="*/ 569303 w 2078711"/>
              <a:gd name="connsiteY86" fmla="*/ 3027201 h 4081365"/>
              <a:gd name="connsiteX87" fmla="*/ 557580 w 2078711"/>
              <a:gd name="connsiteY87" fmla="*/ 3062370 h 4081365"/>
              <a:gd name="connsiteX88" fmla="*/ 551719 w 2078711"/>
              <a:gd name="connsiteY88" fmla="*/ 3079955 h 4081365"/>
              <a:gd name="connsiteX89" fmla="*/ 539996 w 2078711"/>
              <a:gd name="connsiteY89" fmla="*/ 3097539 h 4081365"/>
              <a:gd name="connsiteX90" fmla="*/ 516550 w 2078711"/>
              <a:gd name="connsiteY90" fmla="*/ 3132709 h 4081365"/>
              <a:gd name="connsiteX91" fmla="*/ 510688 w 2078711"/>
              <a:gd name="connsiteY91" fmla="*/ 3156155 h 4081365"/>
              <a:gd name="connsiteX92" fmla="*/ 481380 w 2078711"/>
              <a:gd name="connsiteY92" fmla="*/ 3191324 h 4081365"/>
              <a:gd name="connsiteX93" fmla="*/ 457934 w 2078711"/>
              <a:gd name="connsiteY93" fmla="*/ 3226493 h 4081365"/>
              <a:gd name="connsiteX94" fmla="*/ 446211 w 2078711"/>
              <a:gd name="connsiteY94" fmla="*/ 3244078 h 4081365"/>
              <a:gd name="connsiteX95" fmla="*/ 393457 w 2078711"/>
              <a:gd name="connsiteY95" fmla="*/ 3290970 h 4081365"/>
              <a:gd name="connsiteX96" fmla="*/ 375873 w 2078711"/>
              <a:gd name="connsiteY96" fmla="*/ 3296832 h 4081365"/>
              <a:gd name="connsiteX97" fmla="*/ 352426 w 2078711"/>
              <a:gd name="connsiteY97" fmla="*/ 3314416 h 4081365"/>
              <a:gd name="connsiteX98" fmla="*/ 334842 w 2078711"/>
              <a:gd name="connsiteY98" fmla="*/ 3326139 h 4081365"/>
              <a:gd name="connsiteX99" fmla="*/ 305534 w 2078711"/>
              <a:gd name="connsiteY99" fmla="*/ 3355447 h 4081365"/>
              <a:gd name="connsiteX100" fmla="*/ 299673 w 2078711"/>
              <a:gd name="connsiteY100" fmla="*/ 3373032 h 4081365"/>
              <a:gd name="connsiteX101" fmla="*/ 311396 w 2078711"/>
              <a:gd name="connsiteY101" fmla="*/ 3390616 h 4081365"/>
              <a:gd name="connsiteX102" fmla="*/ 340703 w 2078711"/>
              <a:gd name="connsiteY102" fmla="*/ 3431647 h 4081365"/>
              <a:gd name="connsiteX103" fmla="*/ 317257 w 2078711"/>
              <a:gd name="connsiteY103" fmla="*/ 3466816 h 4081365"/>
              <a:gd name="connsiteX104" fmla="*/ 293811 w 2078711"/>
              <a:gd name="connsiteY104" fmla="*/ 3501985 h 4081365"/>
              <a:gd name="connsiteX105" fmla="*/ 276226 w 2078711"/>
              <a:gd name="connsiteY105" fmla="*/ 3531293 h 4081365"/>
              <a:gd name="connsiteX106" fmla="*/ 270365 w 2078711"/>
              <a:gd name="connsiteY106" fmla="*/ 3548878 h 4081365"/>
              <a:gd name="connsiteX107" fmla="*/ 246919 w 2078711"/>
              <a:gd name="connsiteY107" fmla="*/ 3584047 h 4081365"/>
              <a:gd name="connsiteX108" fmla="*/ 241057 w 2078711"/>
              <a:gd name="connsiteY108" fmla="*/ 3601632 h 4081365"/>
              <a:gd name="connsiteX109" fmla="*/ 223473 w 2078711"/>
              <a:gd name="connsiteY109" fmla="*/ 3619216 h 4081365"/>
              <a:gd name="connsiteX110" fmla="*/ 217611 w 2078711"/>
              <a:gd name="connsiteY110" fmla="*/ 3636801 h 4081365"/>
              <a:gd name="connsiteX111" fmla="*/ 205888 w 2078711"/>
              <a:gd name="connsiteY111" fmla="*/ 3654385 h 4081365"/>
              <a:gd name="connsiteX112" fmla="*/ 200026 w 2078711"/>
              <a:gd name="connsiteY112" fmla="*/ 3677832 h 4081365"/>
              <a:gd name="connsiteX113" fmla="*/ 164857 w 2078711"/>
              <a:gd name="connsiteY113" fmla="*/ 3713001 h 4081365"/>
              <a:gd name="connsiteX114" fmla="*/ 141411 w 2078711"/>
              <a:gd name="connsiteY114" fmla="*/ 3742309 h 4081365"/>
              <a:gd name="connsiteX115" fmla="*/ 82796 w 2078711"/>
              <a:gd name="connsiteY115" fmla="*/ 3759893 h 4081365"/>
              <a:gd name="connsiteX116" fmla="*/ 59350 w 2078711"/>
              <a:gd name="connsiteY116" fmla="*/ 3771616 h 4081365"/>
              <a:gd name="connsiteX117" fmla="*/ 24180 w 2078711"/>
              <a:gd name="connsiteY117" fmla="*/ 3783339 h 4081365"/>
              <a:gd name="connsiteX118" fmla="*/ 6596 w 2078711"/>
              <a:gd name="connsiteY118" fmla="*/ 3795062 h 4081365"/>
              <a:gd name="connsiteX119" fmla="*/ 123826 w 2078711"/>
              <a:gd name="connsiteY119" fmla="*/ 3795062 h 4081365"/>
              <a:gd name="connsiteX120" fmla="*/ 147273 w 2078711"/>
              <a:gd name="connsiteY120" fmla="*/ 3789201 h 4081365"/>
              <a:gd name="connsiteX121" fmla="*/ 182442 w 2078711"/>
              <a:gd name="connsiteY121" fmla="*/ 3777478 h 4081365"/>
              <a:gd name="connsiteX122" fmla="*/ 164857 w 2078711"/>
              <a:gd name="connsiteY122" fmla="*/ 3789201 h 4081365"/>
              <a:gd name="connsiteX123" fmla="*/ 141411 w 2078711"/>
              <a:gd name="connsiteY123" fmla="*/ 3824370 h 4081365"/>
              <a:gd name="connsiteX124" fmla="*/ 129688 w 2078711"/>
              <a:gd name="connsiteY124" fmla="*/ 3841955 h 4081365"/>
              <a:gd name="connsiteX125" fmla="*/ 117965 w 2078711"/>
              <a:gd name="connsiteY125" fmla="*/ 3865401 h 4081365"/>
              <a:gd name="connsiteX126" fmla="*/ 106242 w 2078711"/>
              <a:gd name="connsiteY126" fmla="*/ 3882985 h 4081365"/>
              <a:gd name="connsiteX127" fmla="*/ 76934 w 2078711"/>
              <a:gd name="connsiteY127" fmla="*/ 3935739 h 4081365"/>
              <a:gd name="connsiteX128" fmla="*/ 53488 w 2078711"/>
              <a:gd name="connsiteY128" fmla="*/ 3970909 h 4081365"/>
              <a:gd name="connsiteX129" fmla="*/ 30042 w 2078711"/>
              <a:gd name="connsiteY129" fmla="*/ 4006078 h 4081365"/>
              <a:gd name="connsiteX130" fmla="*/ 18319 w 2078711"/>
              <a:gd name="connsiteY130" fmla="*/ 4023662 h 4081365"/>
              <a:gd name="connsiteX131" fmla="*/ 71073 w 2078711"/>
              <a:gd name="connsiteY131" fmla="*/ 3982632 h 4081365"/>
              <a:gd name="connsiteX132" fmla="*/ 88657 w 2078711"/>
              <a:gd name="connsiteY132" fmla="*/ 3970909 h 4081365"/>
              <a:gd name="connsiteX133" fmla="*/ 82796 w 2078711"/>
              <a:gd name="connsiteY133" fmla="*/ 3994355 h 4081365"/>
              <a:gd name="connsiteX134" fmla="*/ 76934 w 2078711"/>
              <a:gd name="connsiteY134" fmla="*/ 4011939 h 4081365"/>
              <a:gd name="connsiteX135" fmla="*/ 71073 w 2078711"/>
              <a:gd name="connsiteY135" fmla="*/ 4041247 h 4081365"/>
              <a:gd name="connsiteX136" fmla="*/ 76934 w 2078711"/>
              <a:gd name="connsiteY136" fmla="*/ 4070555 h 4081365"/>
              <a:gd name="connsiteX137" fmla="*/ 112103 w 2078711"/>
              <a:gd name="connsiteY137" fmla="*/ 4047109 h 4081365"/>
              <a:gd name="connsiteX138" fmla="*/ 123826 w 2078711"/>
              <a:gd name="connsiteY138" fmla="*/ 4035385 h 4081365"/>
              <a:gd name="connsiteX139" fmla="*/ 147273 w 2078711"/>
              <a:gd name="connsiteY139" fmla="*/ 4023662 h 4081365"/>
              <a:gd name="connsiteX140" fmla="*/ 182442 w 2078711"/>
              <a:gd name="connsiteY140" fmla="*/ 4000216 h 4081365"/>
              <a:gd name="connsiteX141" fmla="*/ 194165 w 2078711"/>
              <a:gd name="connsiteY141" fmla="*/ 3982632 h 4081365"/>
              <a:gd name="connsiteX142" fmla="*/ 211750 w 2078711"/>
              <a:gd name="connsiteY142" fmla="*/ 3965047 h 4081365"/>
              <a:gd name="connsiteX143" fmla="*/ 241057 w 2078711"/>
              <a:gd name="connsiteY143" fmla="*/ 3912293 h 4081365"/>
              <a:gd name="connsiteX144" fmla="*/ 258642 w 2078711"/>
              <a:gd name="connsiteY144" fmla="*/ 3894709 h 4081365"/>
              <a:gd name="connsiteX145" fmla="*/ 282088 w 2078711"/>
              <a:gd name="connsiteY145" fmla="*/ 3859539 h 4081365"/>
              <a:gd name="connsiteX146" fmla="*/ 305534 w 2078711"/>
              <a:gd name="connsiteY146" fmla="*/ 3824370 h 4081365"/>
              <a:gd name="connsiteX147" fmla="*/ 328980 w 2078711"/>
              <a:gd name="connsiteY147" fmla="*/ 3789201 h 4081365"/>
              <a:gd name="connsiteX148" fmla="*/ 346565 w 2078711"/>
              <a:gd name="connsiteY148" fmla="*/ 3771616 h 4081365"/>
              <a:gd name="connsiteX149" fmla="*/ 358288 w 2078711"/>
              <a:gd name="connsiteY149" fmla="*/ 3736447 h 4081365"/>
              <a:gd name="connsiteX150" fmla="*/ 375873 w 2078711"/>
              <a:gd name="connsiteY150" fmla="*/ 3718862 h 4081365"/>
              <a:gd name="connsiteX151" fmla="*/ 399319 w 2078711"/>
              <a:gd name="connsiteY151" fmla="*/ 3683693 h 4081365"/>
              <a:gd name="connsiteX152" fmla="*/ 416903 w 2078711"/>
              <a:gd name="connsiteY152" fmla="*/ 3666109 h 4081365"/>
              <a:gd name="connsiteX153" fmla="*/ 440350 w 2078711"/>
              <a:gd name="connsiteY153" fmla="*/ 3630939 h 4081365"/>
              <a:gd name="connsiteX154" fmla="*/ 452073 w 2078711"/>
              <a:gd name="connsiteY154" fmla="*/ 3613355 h 4081365"/>
              <a:gd name="connsiteX155" fmla="*/ 463796 w 2078711"/>
              <a:gd name="connsiteY155" fmla="*/ 3595770 h 4081365"/>
              <a:gd name="connsiteX156" fmla="*/ 481380 w 2078711"/>
              <a:gd name="connsiteY156" fmla="*/ 3584047 h 4081365"/>
              <a:gd name="connsiteX157" fmla="*/ 510688 w 2078711"/>
              <a:gd name="connsiteY157" fmla="*/ 3531293 h 4081365"/>
              <a:gd name="connsiteX158" fmla="*/ 522411 w 2078711"/>
              <a:gd name="connsiteY158" fmla="*/ 3513709 h 4081365"/>
              <a:gd name="connsiteX159" fmla="*/ 545857 w 2078711"/>
              <a:gd name="connsiteY159" fmla="*/ 3484401 h 4081365"/>
              <a:gd name="connsiteX160" fmla="*/ 551719 w 2078711"/>
              <a:gd name="connsiteY160" fmla="*/ 3466816 h 4081365"/>
              <a:gd name="connsiteX161" fmla="*/ 563442 w 2078711"/>
              <a:gd name="connsiteY161" fmla="*/ 3449232 h 4081365"/>
              <a:gd name="connsiteX162" fmla="*/ 575165 w 2078711"/>
              <a:gd name="connsiteY162" fmla="*/ 3425785 h 4081365"/>
              <a:gd name="connsiteX163" fmla="*/ 598611 w 2078711"/>
              <a:gd name="connsiteY163" fmla="*/ 3390616 h 4081365"/>
              <a:gd name="connsiteX164" fmla="*/ 604473 w 2078711"/>
              <a:gd name="connsiteY164" fmla="*/ 3373032 h 4081365"/>
              <a:gd name="connsiteX165" fmla="*/ 627919 w 2078711"/>
              <a:gd name="connsiteY165" fmla="*/ 3337862 h 4081365"/>
              <a:gd name="connsiteX166" fmla="*/ 639642 w 2078711"/>
              <a:gd name="connsiteY166" fmla="*/ 3320278 h 4081365"/>
              <a:gd name="connsiteX167" fmla="*/ 668950 w 2078711"/>
              <a:gd name="connsiteY167" fmla="*/ 3285109 h 4081365"/>
              <a:gd name="connsiteX168" fmla="*/ 674811 w 2078711"/>
              <a:gd name="connsiteY168" fmla="*/ 3267524 h 4081365"/>
              <a:gd name="connsiteX169" fmla="*/ 698257 w 2078711"/>
              <a:gd name="connsiteY169" fmla="*/ 3232355 h 4081365"/>
              <a:gd name="connsiteX170" fmla="*/ 715842 w 2078711"/>
              <a:gd name="connsiteY170" fmla="*/ 3197185 h 4081365"/>
              <a:gd name="connsiteX171" fmla="*/ 739288 w 2078711"/>
              <a:gd name="connsiteY171" fmla="*/ 3162016 h 4081365"/>
              <a:gd name="connsiteX172" fmla="*/ 745150 w 2078711"/>
              <a:gd name="connsiteY172" fmla="*/ 3144432 h 4081365"/>
              <a:gd name="connsiteX173" fmla="*/ 756873 w 2078711"/>
              <a:gd name="connsiteY173" fmla="*/ 3120985 h 4081365"/>
              <a:gd name="connsiteX174" fmla="*/ 780319 w 2078711"/>
              <a:gd name="connsiteY174" fmla="*/ 3085816 h 4081365"/>
              <a:gd name="connsiteX175" fmla="*/ 803765 w 2078711"/>
              <a:gd name="connsiteY175" fmla="*/ 3044785 h 4081365"/>
              <a:gd name="connsiteX176" fmla="*/ 815488 w 2078711"/>
              <a:gd name="connsiteY176" fmla="*/ 3009616 h 4081365"/>
              <a:gd name="connsiteX177" fmla="*/ 821350 w 2078711"/>
              <a:gd name="connsiteY177" fmla="*/ 2986170 h 4081365"/>
              <a:gd name="connsiteX178" fmla="*/ 838934 w 2078711"/>
              <a:gd name="connsiteY178" fmla="*/ 2968585 h 4081365"/>
              <a:gd name="connsiteX179" fmla="*/ 844796 w 2078711"/>
              <a:gd name="connsiteY179" fmla="*/ 2951001 h 4081365"/>
              <a:gd name="connsiteX180" fmla="*/ 874103 w 2078711"/>
              <a:gd name="connsiteY180" fmla="*/ 2915832 h 4081365"/>
              <a:gd name="connsiteX181" fmla="*/ 891688 w 2078711"/>
              <a:gd name="connsiteY181" fmla="*/ 2904109 h 4081365"/>
              <a:gd name="connsiteX182" fmla="*/ 915134 w 2078711"/>
              <a:gd name="connsiteY182" fmla="*/ 2898247 h 4081365"/>
              <a:gd name="connsiteX183" fmla="*/ 950303 w 2078711"/>
              <a:gd name="connsiteY183" fmla="*/ 2915832 h 4081365"/>
              <a:gd name="connsiteX184" fmla="*/ 985473 w 2078711"/>
              <a:gd name="connsiteY184" fmla="*/ 2968585 h 4081365"/>
              <a:gd name="connsiteX185" fmla="*/ 997196 w 2078711"/>
              <a:gd name="connsiteY185" fmla="*/ 2986170 h 4081365"/>
              <a:gd name="connsiteX186" fmla="*/ 1014780 w 2078711"/>
              <a:gd name="connsiteY186" fmla="*/ 2992032 h 4081365"/>
              <a:gd name="connsiteX187" fmla="*/ 1044088 w 2078711"/>
              <a:gd name="connsiteY187" fmla="*/ 3021339 h 4081365"/>
              <a:gd name="connsiteX188" fmla="*/ 1079257 w 2078711"/>
              <a:gd name="connsiteY188" fmla="*/ 3056509 h 4081365"/>
              <a:gd name="connsiteX189" fmla="*/ 1096842 w 2078711"/>
              <a:gd name="connsiteY189" fmla="*/ 3079955 h 4081365"/>
              <a:gd name="connsiteX190" fmla="*/ 1126150 w 2078711"/>
              <a:gd name="connsiteY190" fmla="*/ 3109262 h 4081365"/>
              <a:gd name="connsiteX191" fmla="*/ 1173042 w 2078711"/>
              <a:gd name="connsiteY191" fmla="*/ 3162016 h 4081365"/>
              <a:gd name="connsiteX192" fmla="*/ 1196488 w 2078711"/>
              <a:gd name="connsiteY192" fmla="*/ 3185462 h 4081365"/>
              <a:gd name="connsiteX193" fmla="*/ 1249242 w 2078711"/>
              <a:gd name="connsiteY193" fmla="*/ 3220632 h 4081365"/>
              <a:gd name="connsiteX194" fmla="*/ 1266826 w 2078711"/>
              <a:gd name="connsiteY194" fmla="*/ 3232355 h 4081365"/>
              <a:gd name="connsiteX195" fmla="*/ 1313719 w 2078711"/>
              <a:gd name="connsiteY195" fmla="*/ 3279247 h 4081365"/>
              <a:gd name="connsiteX196" fmla="*/ 1348888 w 2078711"/>
              <a:gd name="connsiteY196" fmla="*/ 3308555 h 4081365"/>
              <a:gd name="connsiteX197" fmla="*/ 1366473 w 2078711"/>
              <a:gd name="connsiteY197" fmla="*/ 3314416 h 4081365"/>
              <a:gd name="connsiteX198" fmla="*/ 1378196 w 2078711"/>
              <a:gd name="connsiteY198" fmla="*/ 3332001 h 4081365"/>
              <a:gd name="connsiteX199" fmla="*/ 1413365 w 2078711"/>
              <a:gd name="connsiteY199" fmla="*/ 3355447 h 4081365"/>
              <a:gd name="connsiteX200" fmla="*/ 1430950 w 2078711"/>
              <a:gd name="connsiteY200" fmla="*/ 3367170 h 4081365"/>
              <a:gd name="connsiteX201" fmla="*/ 1466119 w 2078711"/>
              <a:gd name="connsiteY201" fmla="*/ 3396478 h 4081365"/>
              <a:gd name="connsiteX202" fmla="*/ 1483703 w 2078711"/>
              <a:gd name="connsiteY202" fmla="*/ 3419924 h 4081365"/>
              <a:gd name="connsiteX203" fmla="*/ 1501288 w 2078711"/>
              <a:gd name="connsiteY203" fmla="*/ 3425785 h 4081365"/>
              <a:gd name="connsiteX204" fmla="*/ 1518873 w 2078711"/>
              <a:gd name="connsiteY204" fmla="*/ 3437509 h 4081365"/>
              <a:gd name="connsiteX205" fmla="*/ 1548180 w 2078711"/>
              <a:gd name="connsiteY205" fmla="*/ 3472678 h 4081365"/>
              <a:gd name="connsiteX206" fmla="*/ 1565765 w 2078711"/>
              <a:gd name="connsiteY206" fmla="*/ 3484401 h 4081365"/>
              <a:gd name="connsiteX207" fmla="*/ 1595073 w 2078711"/>
              <a:gd name="connsiteY207" fmla="*/ 3513709 h 4081365"/>
              <a:gd name="connsiteX208" fmla="*/ 1612657 w 2078711"/>
              <a:gd name="connsiteY208" fmla="*/ 3525432 h 4081365"/>
              <a:gd name="connsiteX209" fmla="*/ 1630242 w 2078711"/>
              <a:gd name="connsiteY209" fmla="*/ 3543016 h 4081365"/>
              <a:gd name="connsiteX210" fmla="*/ 1665411 w 2078711"/>
              <a:gd name="connsiteY210" fmla="*/ 3566462 h 4081365"/>
              <a:gd name="connsiteX211" fmla="*/ 1682996 w 2078711"/>
              <a:gd name="connsiteY211" fmla="*/ 3578185 h 4081365"/>
              <a:gd name="connsiteX212" fmla="*/ 1712303 w 2078711"/>
              <a:gd name="connsiteY212" fmla="*/ 3595770 h 4081365"/>
              <a:gd name="connsiteX213" fmla="*/ 1747473 w 2078711"/>
              <a:gd name="connsiteY213" fmla="*/ 3619216 h 4081365"/>
              <a:gd name="connsiteX214" fmla="*/ 1765057 w 2078711"/>
              <a:gd name="connsiteY214" fmla="*/ 3630939 h 4081365"/>
              <a:gd name="connsiteX215" fmla="*/ 1782642 w 2078711"/>
              <a:gd name="connsiteY215" fmla="*/ 3636801 h 4081365"/>
              <a:gd name="connsiteX216" fmla="*/ 1823673 w 2078711"/>
              <a:gd name="connsiteY216" fmla="*/ 3654385 h 4081365"/>
              <a:gd name="connsiteX217" fmla="*/ 1852980 w 2078711"/>
              <a:gd name="connsiteY217" fmla="*/ 3671970 h 4081365"/>
              <a:gd name="connsiteX218" fmla="*/ 1894011 w 2078711"/>
              <a:gd name="connsiteY218" fmla="*/ 3695416 h 4081365"/>
              <a:gd name="connsiteX219" fmla="*/ 1911596 w 2078711"/>
              <a:gd name="connsiteY219" fmla="*/ 3701278 h 4081365"/>
              <a:gd name="connsiteX220" fmla="*/ 1946765 w 2078711"/>
              <a:gd name="connsiteY220" fmla="*/ 3724724 h 4081365"/>
              <a:gd name="connsiteX221" fmla="*/ 1987796 w 2078711"/>
              <a:gd name="connsiteY221" fmla="*/ 3736447 h 4081365"/>
              <a:gd name="connsiteX222" fmla="*/ 2022965 w 2078711"/>
              <a:gd name="connsiteY222" fmla="*/ 3765755 h 4081365"/>
              <a:gd name="connsiteX223" fmla="*/ 2017103 w 2078711"/>
              <a:gd name="connsiteY223" fmla="*/ 3748170 h 4081365"/>
              <a:gd name="connsiteX224" fmla="*/ 2011242 w 2078711"/>
              <a:gd name="connsiteY224" fmla="*/ 3724724 h 4081365"/>
              <a:gd name="connsiteX225" fmla="*/ 1993657 w 2078711"/>
              <a:gd name="connsiteY225" fmla="*/ 3707139 h 4081365"/>
              <a:gd name="connsiteX226" fmla="*/ 2011242 w 2078711"/>
              <a:gd name="connsiteY226" fmla="*/ 3713001 h 4081365"/>
              <a:gd name="connsiteX227" fmla="*/ 2034688 w 2078711"/>
              <a:gd name="connsiteY227" fmla="*/ 3718862 h 4081365"/>
              <a:gd name="connsiteX228" fmla="*/ 2052273 w 2078711"/>
              <a:gd name="connsiteY228" fmla="*/ 3724724 h 4081365"/>
              <a:gd name="connsiteX229" fmla="*/ 2034688 w 2078711"/>
              <a:gd name="connsiteY229" fmla="*/ 3713001 h 4081365"/>
              <a:gd name="connsiteX230" fmla="*/ 2017103 w 2078711"/>
              <a:gd name="connsiteY230" fmla="*/ 3695416 h 4081365"/>
              <a:gd name="connsiteX231" fmla="*/ 2058134 w 2078711"/>
              <a:gd name="connsiteY231" fmla="*/ 3689555 h 4081365"/>
              <a:gd name="connsiteX232" fmla="*/ 2075719 w 2078711"/>
              <a:gd name="connsiteY232" fmla="*/ 3683693 h 4081365"/>
              <a:gd name="connsiteX233" fmla="*/ 2069857 w 2078711"/>
              <a:gd name="connsiteY233" fmla="*/ 3660247 h 4081365"/>
              <a:gd name="connsiteX234" fmla="*/ 2046411 w 2078711"/>
              <a:gd name="connsiteY234" fmla="*/ 3625078 h 4081365"/>
              <a:gd name="connsiteX235" fmla="*/ 2034688 w 2078711"/>
              <a:gd name="connsiteY235" fmla="*/ 3607493 h 4081365"/>
              <a:gd name="connsiteX236" fmla="*/ 2017103 w 2078711"/>
              <a:gd name="connsiteY236" fmla="*/ 3601632 h 4081365"/>
              <a:gd name="connsiteX237" fmla="*/ 1999519 w 2078711"/>
              <a:gd name="connsiteY237" fmla="*/ 3589909 h 4081365"/>
              <a:gd name="connsiteX238" fmla="*/ 1981934 w 2078711"/>
              <a:gd name="connsiteY238" fmla="*/ 3584047 h 4081365"/>
              <a:gd name="connsiteX239" fmla="*/ 1952626 w 2078711"/>
              <a:gd name="connsiteY239" fmla="*/ 3554739 h 4081365"/>
              <a:gd name="connsiteX240" fmla="*/ 1935042 w 2078711"/>
              <a:gd name="connsiteY240" fmla="*/ 3543016 h 4081365"/>
              <a:gd name="connsiteX241" fmla="*/ 1917457 w 2078711"/>
              <a:gd name="connsiteY241" fmla="*/ 3525432 h 4081365"/>
              <a:gd name="connsiteX242" fmla="*/ 1899873 w 2078711"/>
              <a:gd name="connsiteY242" fmla="*/ 3519570 h 4081365"/>
              <a:gd name="connsiteX243" fmla="*/ 1864703 w 2078711"/>
              <a:gd name="connsiteY243" fmla="*/ 3496124 h 4081365"/>
              <a:gd name="connsiteX244" fmla="*/ 1864703 w 2078711"/>
              <a:gd name="connsiteY244" fmla="*/ 3496124 h 4081365"/>
              <a:gd name="connsiteX245" fmla="*/ 1847119 w 2078711"/>
              <a:gd name="connsiteY245" fmla="*/ 3478539 h 4081365"/>
              <a:gd name="connsiteX246" fmla="*/ 1811950 w 2078711"/>
              <a:gd name="connsiteY246" fmla="*/ 3455093 h 4081365"/>
              <a:gd name="connsiteX247" fmla="*/ 1782642 w 2078711"/>
              <a:gd name="connsiteY247" fmla="*/ 3431647 h 4081365"/>
              <a:gd name="connsiteX248" fmla="*/ 1753334 w 2078711"/>
              <a:gd name="connsiteY248" fmla="*/ 3408201 h 4081365"/>
              <a:gd name="connsiteX249" fmla="*/ 1741611 w 2078711"/>
              <a:gd name="connsiteY249" fmla="*/ 3390616 h 4081365"/>
              <a:gd name="connsiteX250" fmla="*/ 1677134 w 2078711"/>
              <a:gd name="connsiteY250" fmla="*/ 3355447 h 4081365"/>
              <a:gd name="connsiteX251" fmla="*/ 1647826 w 2078711"/>
              <a:gd name="connsiteY251" fmla="*/ 3332001 h 4081365"/>
              <a:gd name="connsiteX252" fmla="*/ 1630242 w 2078711"/>
              <a:gd name="connsiteY252" fmla="*/ 3320278 h 4081365"/>
              <a:gd name="connsiteX253" fmla="*/ 1600934 w 2078711"/>
              <a:gd name="connsiteY253" fmla="*/ 3290970 h 4081365"/>
              <a:gd name="connsiteX254" fmla="*/ 1565765 w 2078711"/>
              <a:gd name="connsiteY254" fmla="*/ 3261662 h 4081365"/>
              <a:gd name="connsiteX255" fmla="*/ 1530596 w 2078711"/>
              <a:gd name="connsiteY255" fmla="*/ 3226493 h 4081365"/>
              <a:gd name="connsiteX256" fmla="*/ 1518873 w 2078711"/>
              <a:gd name="connsiteY256" fmla="*/ 3208909 h 4081365"/>
              <a:gd name="connsiteX257" fmla="*/ 1501288 w 2078711"/>
              <a:gd name="connsiteY257" fmla="*/ 3203047 h 4081365"/>
              <a:gd name="connsiteX258" fmla="*/ 1483703 w 2078711"/>
              <a:gd name="connsiteY258" fmla="*/ 3185462 h 4081365"/>
              <a:gd name="connsiteX259" fmla="*/ 1460257 w 2078711"/>
              <a:gd name="connsiteY259" fmla="*/ 3167878 h 4081365"/>
              <a:gd name="connsiteX260" fmla="*/ 1430950 w 2078711"/>
              <a:gd name="connsiteY260" fmla="*/ 3144432 h 4081365"/>
              <a:gd name="connsiteX261" fmla="*/ 1407503 w 2078711"/>
              <a:gd name="connsiteY261" fmla="*/ 3120985 h 4081365"/>
              <a:gd name="connsiteX262" fmla="*/ 1378196 w 2078711"/>
              <a:gd name="connsiteY262" fmla="*/ 3085816 h 4081365"/>
              <a:gd name="connsiteX263" fmla="*/ 1360611 w 2078711"/>
              <a:gd name="connsiteY263" fmla="*/ 3079955 h 4081365"/>
              <a:gd name="connsiteX264" fmla="*/ 1343026 w 2078711"/>
              <a:gd name="connsiteY264" fmla="*/ 3050647 h 4081365"/>
              <a:gd name="connsiteX265" fmla="*/ 1337165 w 2078711"/>
              <a:gd name="connsiteY265" fmla="*/ 3033062 h 4081365"/>
              <a:gd name="connsiteX266" fmla="*/ 1325442 w 2078711"/>
              <a:gd name="connsiteY266" fmla="*/ 3015478 h 4081365"/>
              <a:gd name="connsiteX267" fmla="*/ 1319580 w 2078711"/>
              <a:gd name="connsiteY267" fmla="*/ 2992032 h 4081365"/>
              <a:gd name="connsiteX268" fmla="*/ 1284411 w 2078711"/>
              <a:gd name="connsiteY268" fmla="*/ 2933416 h 4081365"/>
              <a:gd name="connsiteX269" fmla="*/ 1260965 w 2078711"/>
              <a:gd name="connsiteY269" fmla="*/ 2898247 h 4081365"/>
              <a:gd name="connsiteX270" fmla="*/ 1249242 w 2078711"/>
              <a:gd name="connsiteY270" fmla="*/ 2880662 h 4081365"/>
              <a:gd name="connsiteX271" fmla="*/ 1231657 w 2078711"/>
              <a:gd name="connsiteY271" fmla="*/ 2863078 h 4081365"/>
              <a:gd name="connsiteX272" fmla="*/ 1219934 w 2078711"/>
              <a:gd name="connsiteY272" fmla="*/ 2839632 h 4081365"/>
              <a:gd name="connsiteX273" fmla="*/ 1214073 w 2078711"/>
              <a:gd name="connsiteY273" fmla="*/ 2816185 h 4081365"/>
              <a:gd name="connsiteX274" fmla="*/ 1202350 w 2078711"/>
              <a:gd name="connsiteY274" fmla="*/ 2798601 h 4081365"/>
              <a:gd name="connsiteX275" fmla="*/ 1196488 w 2078711"/>
              <a:gd name="connsiteY275" fmla="*/ 2781016 h 4081365"/>
              <a:gd name="connsiteX276" fmla="*/ 1173042 w 2078711"/>
              <a:gd name="connsiteY276" fmla="*/ 2745847 h 4081365"/>
              <a:gd name="connsiteX277" fmla="*/ 1167180 w 2078711"/>
              <a:gd name="connsiteY277" fmla="*/ 2722401 h 4081365"/>
              <a:gd name="connsiteX278" fmla="*/ 1155457 w 2078711"/>
              <a:gd name="connsiteY278" fmla="*/ 2681370 h 4081365"/>
              <a:gd name="connsiteX279" fmla="*/ 1149596 w 2078711"/>
              <a:gd name="connsiteY279" fmla="*/ 2646201 h 4081365"/>
              <a:gd name="connsiteX280" fmla="*/ 1155457 w 2078711"/>
              <a:gd name="connsiteY280" fmla="*/ 2546555 h 4081365"/>
              <a:gd name="connsiteX281" fmla="*/ 1167180 w 2078711"/>
              <a:gd name="connsiteY281" fmla="*/ 2523109 h 4081365"/>
              <a:gd name="connsiteX282" fmla="*/ 1173042 w 2078711"/>
              <a:gd name="connsiteY282" fmla="*/ 2487939 h 4081365"/>
              <a:gd name="connsiteX283" fmla="*/ 1184765 w 2078711"/>
              <a:gd name="connsiteY283" fmla="*/ 2452770 h 4081365"/>
              <a:gd name="connsiteX284" fmla="*/ 1196488 w 2078711"/>
              <a:gd name="connsiteY284" fmla="*/ 2417601 h 4081365"/>
              <a:gd name="connsiteX285" fmla="*/ 1208211 w 2078711"/>
              <a:gd name="connsiteY285" fmla="*/ 2400016 h 4081365"/>
              <a:gd name="connsiteX286" fmla="*/ 1225796 w 2078711"/>
              <a:gd name="connsiteY286" fmla="*/ 2364847 h 4081365"/>
              <a:gd name="connsiteX287" fmla="*/ 1249242 w 2078711"/>
              <a:gd name="connsiteY287" fmla="*/ 2294509 h 4081365"/>
              <a:gd name="connsiteX288" fmla="*/ 1255103 w 2078711"/>
              <a:gd name="connsiteY288" fmla="*/ 2271062 h 4081365"/>
              <a:gd name="connsiteX289" fmla="*/ 1266826 w 2078711"/>
              <a:gd name="connsiteY289" fmla="*/ 2230032 h 4081365"/>
              <a:gd name="connsiteX290" fmla="*/ 1272688 w 2078711"/>
              <a:gd name="connsiteY290" fmla="*/ 2171416 h 4081365"/>
              <a:gd name="connsiteX291" fmla="*/ 1284411 w 2078711"/>
              <a:gd name="connsiteY291" fmla="*/ 2130385 h 4081365"/>
              <a:gd name="connsiteX292" fmla="*/ 1290273 w 2078711"/>
              <a:gd name="connsiteY292" fmla="*/ 2101078 h 4081365"/>
              <a:gd name="connsiteX293" fmla="*/ 1307857 w 2078711"/>
              <a:gd name="connsiteY293" fmla="*/ 1907647 h 4081365"/>
              <a:gd name="connsiteX294" fmla="*/ 1313719 w 2078711"/>
              <a:gd name="connsiteY294" fmla="*/ 1884201 h 4081365"/>
              <a:gd name="connsiteX295" fmla="*/ 1319580 w 2078711"/>
              <a:gd name="connsiteY295" fmla="*/ 1854893 h 4081365"/>
              <a:gd name="connsiteX296" fmla="*/ 1325442 w 2078711"/>
              <a:gd name="connsiteY296" fmla="*/ 1837309 h 4081365"/>
              <a:gd name="connsiteX297" fmla="*/ 1331303 w 2078711"/>
              <a:gd name="connsiteY297" fmla="*/ 1813862 h 4081365"/>
              <a:gd name="connsiteX298" fmla="*/ 1348888 w 2078711"/>
              <a:gd name="connsiteY298" fmla="*/ 1755247 h 4081365"/>
              <a:gd name="connsiteX299" fmla="*/ 1354750 w 2078711"/>
              <a:gd name="connsiteY299" fmla="*/ 1720078 h 4081365"/>
              <a:gd name="connsiteX300" fmla="*/ 1366473 w 2078711"/>
              <a:gd name="connsiteY300" fmla="*/ 1673185 h 4081365"/>
              <a:gd name="connsiteX301" fmla="*/ 1372334 w 2078711"/>
              <a:gd name="connsiteY301" fmla="*/ 1638016 h 4081365"/>
              <a:gd name="connsiteX302" fmla="*/ 1384057 w 2078711"/>
              <a:gd name="connsiteY302" fmla="*/ 1579401 h 4081365"/>
              <a:gd name="connsiteX303" fmla="*/ 1389919 w 2078711"/>
              <a:gd name="connsiteY303" fmla="*/ 1538370 h 4081365"/>
              <a:gd name="connsiteX304" fmla="*/ 1395780 w 2078711"/>
              <a:gd name="connsiteY304" fmla="*/ 1520785 h 4081365"/>
              <a:gd name="connsiteX305" fmla="*/ 1401642 w 2078711"/>
              <a:gd name="connsiteY305" fmla="*/ 1497339 h 4081365"/>
              <a:gd name="connsiteX306" fmla="*/ 1413365 w 2078711"/>
              <a:gd name="connsiteY306" fmla="*/ 1450447 h 4081365"/>
              <a:gd name="connsiteX307" fmla="*/ 1419226 w 2078711"/>
              <a:gd name="connsiteY307" fmla="*/ 1391832 h 4081365"/>
              <a:gd name="connsiteX308" fmla="*/ 1436811 w 2078711"/>
              <a:gd name="connsiteY308" fmla="*/ 1298047 h 4081365"/>
              <a:gd name="connsiteX309" fmla="*/ 1448534 w 2078711"/>
              <a:gd name="connsiteY309" fmla="*/ 1233570 h 4081365"/>
              <a:gd name="connsiteX310" fmla="*/ 1460257 w 2078711"/>
              <a:gd name="connsiteY310" fmla="*/ 1198401 h 4081365"/>
              <a:gd name="connsiteX311" fmla="*/ 1471980 w 2078711"/>
              <a:gd name="connsiteY311" fmla="*/ 1098755 h 4081365"/>
              <a:gd name="connsiteX312" fmla="*/ 1483703 w 2078711"/>
              <a:gd name="connsiteY312" fmla="*/ 1063585 h 4081365"/>
              <a:gd name="connsiteX313" fmla="*/ 1489565 w 2078711"/>
              <a:gd name="connsiteY313" fmla="*/ 1010832 h 4081365"/>
              <a:gd name="connsiteX314" fmla="*/ 1501288 w 2078711"/>
              <a:gd name="connsiteY314" fmla="*/ 975662 h 4081365"/>
              <a:gd name="connsiteX315" fmla="*/ 1513011 w 2078711"/>
              <a:gd name="connsiteY315" fmla="*/ 917047 h 4081365"/>
              <a:gd name="connsiteX316" fmla="*/ 1518873 w 2078711"/>
              <a:gd name="connsiteY316" fmla="*/ 887739 h 4081365"/>
              <a:gd name="connsiteX317" fmla="*/ 1524734 w 2078711"/>
              <a:gd name="connsiteY317" fmla="*/ 823262 h 4081365"/>
              <a:gd name="connsiteX318" fmla="*/ 1530596 w 2078711"/>
              <a:gd name="connsiteY318" fmla="*/ 788093 h 4081365"/>
              <a:gd name="connsiteX319" fmla="*/ 1542319 w 2078711"/>
              <a:gd name="connsiteY319" fmla="*/ 706032 h 4081365"/>
              <a:gd name="connsiteX320" fmla="*/ 1548180 w 2078711"/>
              <a:gd name="connsiteY320" fmla="*/ 665001 h 4081365"/>
              <a:gd name="connsiteX321" fmla="*/ 1554042 w 2078711"/>
              <a:gd name="connsiteY321" fmla="*/ 647416 h 4081365"/>
              <a:gd name="connsiteX322" fmla="*/ 1559903 w 2078711"/>
              <a:gd name="connsiteY322" fmla="*/ 623970 h 4081365"/>
              <a:gd name="connsiteX323" fmla="*/ 1565765 w 2078711"/>
              <a:gd name="connsiteY323" fmla="*/ 541909 h 4081365"/>
              <a:gd name="connsiteX324" fmla="*/ 1571626 w 2078711"/>
              <a:gd name="connsiteY324" fmla="*/ 524324 h 4081365"/>
              <a:gd name="connsiteX325" fmla="*/ 1583350 w 2078711"/>
              <a:gd name="connsiteY325" fmla="*/ 430539 h 4081365"/>
              <a:gd name="connsiteX326" fmla="*/ 1577488 w 2078711"/>
              <a:gd name="connsiteY326" fmla="*/ 348478 h 4081365"/>
              <a:gd name="connsiteX327" fmla="*/ 1565765 w 2078711"/>
              <a:gd name="connsiteY327" fmla="*/ 301585 h 4081365"/>
              <a:gd name="connsiteX328" fmla="*/ 1559903 w 2078711"/>
              <a:gd name="connsiteY328" fmla="*/ 90570 h 4081365"/>
              <a:gd name="connsiteX329" fmla="*/ 1544022 w 2078711"/>
              <a:gd name="connsiteY329" fmla="*/ 93026 h 4081365"/>
              <a:gd name="connsiteX330" fmla="*/ 1505496 w 2078711"/>
              <a:gd name="connsiteY330" fmla="*/ 78798 h 4081365"/>
              <a:gd name="connsiteX331" fmla="*/ 1483752 w 2078711"/>
              <a:gd name="connsiteY331" fmla="*/ 53700 h 4081365"/>
              <a:gd name="connsiteX332" fmla="*/ 1471980 w 2078711"/>
              <a:gd name="connsiteY332" fmla="*/ 2647 h 4081365"/>
              <a:gd name="connsiteX0" fmla="*/ 1471980 w 2078711"/>
              <a:gd name="connsiteY0" fmla="*/ 2647 h 4081365"/>
              <a:gd name="connsiteX1" fmla="*/ 1466119 w 2078711"/>
              <a:gd name="connsiteY1" fmla="*/ 37816 h 4081365"/>
              <a:gd name="connsiteX2" fmla="*/ 1419226 w 2078711"/>
              <a:gd name="connsiteY2" fmla="*/ 78847 h 4081365"/>
              <a:gd name="connsiteX3" fmla="*/ 1401642 w 2078711"/>
              <a:gd name="connsiteY3" fmla="*/ 90570 h 4081365"/>
              <a:gd name="connsiteX4" fmla="*/ 1358957 w 2078711"/>
              <a:gd name="connsiteY4" fmla="*/ 97282 h 4081365"/>
              <a:gd name="connsiteX5" fmla="*/ 1343075 w 2078711"/>
              <a:gd name="connsiteY5" fmla="*/ 183552 h 4081365"/>
              <a:gd name="connsiteX6" fmla="*/ 1342224 w 2078711"/>
              <a:gd name="connsiteY6" fmla="*/ 206998 h 4081365"/>
              <a:gd name="connsiteX7" fmla="*/ 1343026 w 2078711"/>
              <a:gd name="connsiteY7" fmla="*/ 237109 h 4081365"/>
              <a:gd name="connsiteX8" fmla="*/ 1325442 w 2078711"/>
              <a:gd name="connsiteY8" fmla="*/ 295724 h 4081365"/>
              <a:gd name="connsiteX9" fmla="*/ 1319580 w 2078711"/>
              <a:gd name="connsiteY9" fmla="*/ 313309 h 4081365"/>
              <a:gd name="connsiteX10" fmla="*/ 1307857 w 2078711"/>
              <a:gd name="connsiteY10" fmla="*/ 330893 h 4081365"/>
              <a:gd name="connsiteX11" fmla="*/ 1290273 w 2078711"/>
              <a:gd name="connsiteY11" fmla="*/ 383647 h 4081365"/>
              <a:gd name="connsiteX12" fmla="*/ 1284411 w 2078711"/>
              <a:gd name="connsiteY12" fmla="*/ 401232 h 4081365"/>
              <a:gd name="connsiteX13" fmla="*/ 1278550 w 2078711"/>
              <a:gd name="connsiteY13" fmla="*/ 424678 h 4081365"/>
              <a:gd name="connsiteX14" fmla="*/ 1272688 w 2078711"/>
              <a:gd name="connsiteY14" fmla="*/ 577078 h 4081365"/>
              <a:gd name="connsiteX15" fmla="*/ 1249242 w 2078711"/>
              <a:gd name="connsiteY15" fmla="*/ 876016 h 4081365"/>
              <a:gd name="connsiteX16" fmla="*/ 1243380 w 2078711"/>
              <a:gd name="connsiteY16" fmla="*/ 893601 h 4081365"/>
              <a:gd name="connsiteX17" fmla="*/ 1237519 w 2078711"/>
              <a:gd name="connsiteY17" fmla="*/ 969801 h 4081365"/>
              <a:gd name="connsiteX18" fmla="*/ 1231657 w 2078711"/>
              <a:gd name="connsiteY18" fmla="*/ 999109 h 4081365"/>
              <a:gd name="connsiteX19" fmla="*/ 1225796 w 2078711"/>
              <a:gd name="connsiteY19" fmla="*/ 1040139 h 4081365"/>
              <a:gd name="connsiteX20" fmla="*/ 1214073 w 2078711"/>
              <a:gd name="connsiteY20" fmla="*/ 1110478 h 4081365"/>
              <a:gd name="connsiteX21" fmla="*/ 1208211 w 2078711"/>
              <a:gd name="connsiteY21" fmla="*/ 1133924 h 4081365"/>
              <a:gd name="connsiteX22" fmla="*/ 1196488 w 2078711"/>
              <a:gd name="connsiteY22" fmla="*/ 1169093 h 4081365"/>
              <a:gd name="connsiteX23" fmla="*/ 1161319 w 2078711"/>
              <a:gd name="connsiteY23" fmla="*/ 1339078 h 4081365"/>
              <a:gd name="connsiteX24" fmla="*/ 1149596 w 2078711"/>
              <a:gd name="connsiteY24" fmla="*/ 1456309 h 4081365"/>
              <a:gd name="connsiteX25" fmla="*/ 1143734 w 2078711"/>
              <a:gd name="connsiteY25" fmla="*/ 1485616 h 4081365"/>
              <a:gd name="connsiteX26" fmla="*/ 1137873 w 2078711"/>
              <a:gd name="connsiteY26" fmla="*/ 1526647 h 4081365"/>
              <a:gd name="connsiteX27" fmla="*/ 1126150 w 2078711"/>
              <a:gd name="connsiteY27" fmla="*/ 1561816 h 4081365"/>
              <a:gd name="connsiteX28" fmla="*/ 1120288 w 2078711"/>
              <a:gd name="connsiteY28" fmla="*/ 1591124 h 4081365"/>
              <a:gd name="connsiteX29" fmla="*/ 1108565 w 2078711"/>
              <a:gd name="connsiteY29" fmla="*/ 1626293 h 4081365"/>
              <a:gd name="connsiteX30" fmla="*/ 1096842 w 2078711"/>
              <a:gd name="connsiteY30" fmla="*/ 1679047 h 4081365"/>
              <a:gd name="connsiteX31" fmla="*/ 1075098 w 2078711"/>
              <a:gd name="connsiteY31" fmla="*/ 1776799 h 4081365"/>
              <a:gd name="connsiteX32" fmla="*/ 1050849 w 2078711"/>
              <a:gd name="connsiteY32" fmla="*/ 1872140 h 4081365"/>
              <a:gd name="connsiteX33" fmla="*/ 1020642 w 2078711"/>
              <a:gd name="connsiteY33" fmla="*/ 2054185 h 4081365"/>
              <a:gd name="connsiteX34" fmla="*/ 1014780 w 2078711"/>
              <a:gd name="connsiteY34" fmla="*/ 2077632 h 4081365"/>
              <a:gd name="connsiteX35" fmla="*/ 1008919 w 2078711"/>
              <a:gd name="connsiteY35" fmla="*/ 2106939 h 4081365"/>
              <a:gd name="connsiteX36" fmla="*/ 997196 w 2078711"/>
              <a:gd name="connsiteY36" fmla="*/ 2183139 h 4081365"/>
              <a:gd name="connsiteX37" fmla="*/ 985473 w 2078711"/>
              <a:gd name="connsiteY37" fmla="*/ 2218309 h 4081365"/>
              <a:gd name="connsiteX38" fmla="*/ 979611 w 2078711"/>
              <a:gd name="connsiteY38" fmla="*/ 2253478 h 4081365"/>
              <a:gd name="connsiteX39" fmla="*/ 956165 w 2078711"/>
              <a:gd name="connsiteY39" fmla="*/ 2294509 h 4081365"/>
              <a:gd name="connsiteX40" fmla="*/ 944442 w 2078711"/>
              <a:gd name="connsiteY40" fmla="*/ 2329678 h 4081365"/>
              <a:gd name="connsiteX41" fmla="*/ 938580 w 2078711"/>
              <a:gd name="connsiteY41" fmla="*/ 2347262 h 4081365"/>
              <a:gd name="connsiteX42" fmla="*/ 932719 w 2078711"/>
              <a:gd name="connsiteY42" fmla="*/ 2364847 h 4081365"/>
              <a:gd name="connsiteX43" fmla="*/ 909273 w 2078711"/>
              <a:gd name="connsiteY43" fmla="*/ 2405878 h 4081365"/>
              <a:gd name="connsiteX44" fmla="*/ 897550 w 2078711"/>
              <a:gd name="connsiteY44" fmla="*/ 2423462 h 4081365"/>
              <a:gd name="connsiteX45" fmla="*/ 891688 w 2078711"/>
              <a:gd name="connsiteY45" fmla="*/ 2441047 h 4081365"/>
              <a:gd name="connsiteX46" fmla="*/ 868242 w 2078711"/>
              <a:gd name="connsiteY46" fmla="*/ 2476216 h 4081365"/>
              <a:gd name="connsiteX47" fmla="*/ 844796 w 2078711"/>
              <a:gd name="connsiteY47" fmla="*/ 2523109 h 4081365"/>
              <a:gd name="connsiteX48" fmla="*/ 827211 w 2078711"/>
              <a:gd name="connsiteY48" fmla="*/ 2564139 h 4081365"/>
              <a:gd name="connsiteX49" fmla="*/ 821350 w 2078711"/>
              <a:gd name="connsiteY49" fmla="*/ 2581724 h 4081365"/>
              <a:gd name="connsiteX50" fmla="*/ 809626 w 2078711"/>
              <a:gd name="connsiteY50" fmla="*/ 2593447 h 4081365"/>
              <a:gd name="connsiteX51" fmla="*/ 797903 w 2078711"/>
              <a:gd name="connsiteY51" fmla="*/ 2611032 h 4081365"/>
              <a:gd name="connsiteX52" fmla="*/ 774457 w 2078711"/>
              <a:gd name="connsiteY52" fmla="*/ 2640339 h 4081365"/>
              <a:gd name="connsiteX53" fmla="*/ 756873 w 2078711"/>
              <a:gd name="connsiteY53" fmla="*/ 2681370 h 4081365"/>
              <a:gd name="connsiteX54" fmla="*/ 721703 w 2078711"/>
              <a:gd name="connsiteY54" fmla="*/ 2704816 h 4081365"/>
              <a:gd name="connsiteX55" fmla="*/ 704119 w 2078711"/>
              <a:gd name="connsiteY55" fmla="*/ 2716539 h 4081365"/>
              <a:gd name="connsiteX56" fmla="*/ 686534 w 2078711"/>
              <a:gd name="connsiteY56" fmla="*/ 2728262 h 4081365"/>
              <a:gd name="connsiteX57" fmla="*/ 668950 w 2078711"/>
              <a:gd name="connsiteY57" fmla="*/ 2734124 h 4081365"/>
              <a:gd name="connsiteX58" fmla="*/ 633780 w 2078711"/>
              <a:gd name="connsiteY58" fmla="*/ 2751709 h 4081365"/>
              <a:gd name="connsiteX59" fmla="*/ 581026 w 2078711"/>
              <a:gd name="connsiteY59" fmla="*/ 2757570 h 4081365"/>
              <a:gd name="connsiteX60" fmla="*/ 534134 w 2078711"/>
              <a:gd name="connsiteY60" fmla="*/ 2763432 h 4081365"/>
              <a:gd name="connsiteX61" fmla="*/ 493103 w 2078711"/>
              <a:gd name="connsiteY61" fmla="*/ 2775155 h 4081365"/>
              <a:gd name="connsiteX62" fmla="*/ 475519 w 2078711"/>
              <a:gd name="connsiteY62" fmla="*/ 2781016 h 4081365"/>
              <a:gd name="connsiteX63" fmla="*/ 416903 w 2078711"/>
              <a:gd name="connsiteY63" fmla="*/ 2786878 h 4081365"/>
              <a:gd name="connsiteX64" fmla="*/ 317257 w 2078711"/>
              <a:gd name="connsiteY64" fmla="*/ 2781016 h 4081365"/>
              <a:gd name="connsiteX65" fmla="*/ 282088 w 2078711"/>
              <a:gd name="connsiteY65" fmla="*/ 2769293 h 4081365"/>
              <a:gd name="connsiteX66" fmla="*/ 258642 w 2078711"/>
              <a:gd name="connsiteY66" fmla="*/ 2763432 h 4081365"/>
              <a:gd name="connsiteX67" fmla="*/ 241057 w 2078711"/>
              <a:gd name="connsiteY67" fmla="*/ 2751709 h 4081365"/>
              <a:gd name="connsiteX68" fmla="*/ 217611 w 2078711"/>
              <a:gd name="connsiteY68" fmla="*/ 2745847 h 4081365"/>
              <a:gd name="connsiteX69" fmla="*/ 200026 w 2078711"/>
              <a:gd name="connsiteY69" fmla="*/ 2739985 h 4081365"/>
              <a:gd name="connsiteX70" fmla="*/ 205888 w 2078711"/>
              <a:gd name="connsiteY70" fmla="*/ 2763432 h 4081365"/>
              <a:gd name="connsiteX71" fmla="*/ 211750 w 2078711"/>
              <a:gd name="connsiteY71" fmla="*/ 2781016 h 4081365"/>
              <a:gd name="connsiteX72" fmla="*/ 205888 w 2078711"/>
              <a:gd name="connsiteY72" fmla="*/ 2845493 h 4081365"/>
              <a:gd name="connsiteX73" fmla="*/ 176580 w 2078711"/>
              <a:gd name="connsiteY73" fmla="*/ 2874801 h 4081365"/>
              <a:gd name="connsiteX74" fmla="*/ 141411 w 2078711"/>
              <a:gd name="connsiteY74" fmla="*/ 2886524 h 4081365"/>
              <a:gd name="connsiteX75" fmla="*/ 106242 w 2078711"/>
              <a:gd name="connsiteY75" fmla="*/ 2898247 h 4081365"/>
              <a:gd name="connsiteX76" fmla="*/ 88657 w 2078711"/>
              <a:gd name="connsiteY76" fmla="*/ 2904109 h 4081365"/>
              <a:gd name="connsiteX77" fmla="*/ 71073 w 2078711"/>
              <a:gd name="connsiteY77" fmla="*/ 2915832 h 4081365"/>
              <a:gd name="connsiteX78" fmla="*/ 112103 w 2078711"/>
              <a:gd name="connsiteY78" fmla="*/ 2927555 h 4081365"/>
              <a:gd name="connsiteX79" fmla="*/ 205888 w 2078711"/>
              <a:gd name="connsiteY79" fmla="*/ 2939278 h 4081365"/>
              <a:gd name="connsiteX80" fmla="*/ 235196 w 2078711"/>
              <a:gd name="connsiteY80" fmla="*/ 2945139 h 4081365"/>
              <a:gd name="connsiteX81" fmla="*/ 463796 w 2078711"/>
              <a:gd name="connsiteY81" fmla="*/ 2956862 h 4081365"/>
              <a:gd name="connsiteX82" fmla="*/ 498965 w 2078711"/>
              <a:gd name="connsiteY82" fmla="*/ 2962724 h 4081365"/>
              <a:gd name="connsiteX83" fmla="*/ 610334 w 2078711"/>
              <a:gd name="connsiteY83" fmla="*/ 2951001 h 4081365"/>
              <a:gd name="connsiteX84" fmla="*/ 598611 w 2078711"/>
              <a:gd name="connsiteY84" fmla="*/ 2974447 h 4081365"/>
              <a:gd name="connsiteX85" fmla="*/ 586888 w 2078711"/>
              <a:gd name="connsiteY85" fmla="*/ 2992032 h 4081365"/>
              <a:gd name="connsiteX86" fmla="*/ 569303 w 2078711"/>
              <a:gd name="connsiteY86" fmla="*/ 3027201 h 4081365"/>
              <a:gd name="connsiteX87" fmla="*/ 557580 w 2078711"/>
              <a:gd name="connsiteY87" fmla="*/ 3062370 h 4081365"/>
              <a:gd name="connsiteX88" fmla="*/ 551719 w 2078711"/>
              <a:gd name="connsiteY88" fmla="*/ 3079955 h 4081365"/>
              <a:gd name="connsiteX89" fmla="*/ 539996 w 2078711"/>
              <a:gd name="connsiteY89" fmla="*/ 3097539 h 4081365"/>
              <a:gd name="connsiteX90" fmla="*/ 516550 w 2078711"/>
              <a:gd name="connsiteY90" fmla="*/ 3132709 h 4081365"/>
              <a:gd name="connsiteX91" fmla="*/ 510688 w 2078711"/>
              <a:gd name="connsiteY91" fmla="*/ 3156155 h 4081365"/>
              <a:gd name="connsiteX92" fmla="*/ 481380 w 2078711"/>
              <a:gd name="connsiteY92" fmla="*/ 3191324 h 4081365"/>
              <a:gd name="connsiteX93" fmla="*/ 457934 w 2078711"/>
              <a:gd name="connsiteY93" fmla="*/ 3226493 h 4081365"/>
              <a:gd name="connsiteX94" fmla="*/ 446211 w 2078711"/>
              <a:gd name="connsiteY94" fmla="*/ 3244078 h 4081365"/>
              <a:gd name="connsiteX95" fmla="*/ 393457 w 2078711"/>
              <a:gd name="connsiteY95" fmla="*/ 3290970 h 4081365"/>
              <a:gd name="connsiteX96" fmla="*/ 375873 w 2078711"/>
              <a:gd name="connsiteY96" fmla="*/ 3296832 h 4081365"/>
              <a:gd name="connsiteX97" fmla="*/ 352426 w 2078711"/>
              <a:gd name="connsiteY97" fmla="*/ 3314416 h 4081365"/>
              <a:gd name="connsiteX98" fmla="*/ 334842 w 2078711"/>
              <a:gd name="connsiteY98" fmla="*/ 3326139 h 4081365"/>
              <a:gd name="connsiteX99" fmla="*/ 305534 w 2078711"/>
              <a:gd name="connsiteY99" fmla="*/ 3355447 h 4081365"/>
              <a:gd name="connsiteX100" fmla="*/ 299673 w 2078711"/>
              <a:gd name="connsiteY100" fmla="*/ 3373032 h 4081365"/>
              <a:gd name="connsiteX101" fmla="*/ 311396 w 2078711"/>
              <a:gd name="connsiteY101" fmla="*/ 3390616 h 4081365"/>
              <a:gd name="connsiteX102" fmla="*/ 340703 w 2078711"/>
              <a:gd name="connsiteY102" fmla="*/ 3431647 h 4081365"/>
              <a:gd name="connsiteX103" fmla="*/ 317257 w 2078711"/>
              <a:gd name="connsiteY103" fmla="*/ 3466816 h 4081365"/>
              <a:gd name="connsiteX104" fmla="*/ 293811 w 2078711"/>
              <a:gd name="connsiteY104" fmla="*/ 3501985 h 4081365"/>
              <a:gd name="connsiteX105" fmla="*/ 276226 w 2078711"/>
              <a:gd name="connsiteY105" fmla="*/ 3531293 h 4081365"/>
              <a:gd name="connsiteX106" fmla="*/ 270365 w 2078711"/>
              <a:gd name="connsiteY106" fmla="*/ 3548878 h 4081365"/>
              <a:gd name="connsiteX107" fmla="*/ 246919 w 2078711"/>
              <a:gd name="connsiteY107" fmla="*/ 3584047 h 4081365"/>
              <a:gd name="connsiteX108" fmla="*/ 241057 w 2078711"/>
              <a:gd name="connsiteY108" fmla="*/ 3601632 h 4081365"/>
              <a:gd name="connsiteX109" fmla="*/ 223473 w 2078711"/>
              <a:gd name="connsiteY109" fmla="*/ 3619216 h 4081365"/>
              <a:gd name="connsiteX110" fmla="*/ 217611 w 2078711"/>
              <a:gd name="connsiteY110" fmla="*/ 3636801 h 4081365"/>
              <a:gd name="connsiteX111" fmla="*/ 205888 w 2078711"/>
              <a:gd name="connsiteY111" fmla="*/ 3654385 h 4081365"/>
              <a:gd name="connsiteX112" fmla="*/ 200026 w 2078711"/>
              <a:gd name="connsiteY112" fmla="*/ 3677832 h 4081365"/>
              <a:gd name="connsiteX113" fmla="*/ 164857 w 2078711"/>
              <a:gd name="connsiteY113" fmla="*/ 3713001 h 4081365"/>
              <a:gd name="connsiteX114" fmla="*/ 141411 w 2078711"/>
              <a:gd name="connsiteY114" fmla="*/ 3742309 h 4081365"/>
              <a:gd name="connsiteX115" fmla="*/ 82796 w 2078711"/>
              <a:gd name="connsiteY115" fmla="*/ 3759893 h 4081365"/>
              <a:gd name="connsiteX116" fmla="*/ 59350 w 2078711"/>
              <a:gd name="connsiteY116" fmla="*/ 3771616 h 4081365"/>
              <a:gd name="connsiteX117" fmla="*/ 24180 w 2078711"/>
              <a:gd name="connsiteY117" fmla="*/ 3783339 h 4081365"/>
              <a:gd name="connsiteX118" fmla="*/ 6596 w 2078711"/>
              <a:gd name="connsiteY118" fmla="*/ 3795062 h 4081365"/>
              <a:gd name="connsiteX119" fmla="*/ 123826 w 2078711"/>
              <a:gd name="connsiteY119" fmla="*/ 3795062 h 4081365"/>
              <a:gd name="connsiteX120" fmla="*/ 147273 w 2078711"/>
              <a:gd name="connsiteY120" fmla="*/ 3789201 h 4081365"/>
              <a:gd name="connsiteX121" fmla="*/ 182442 w 2078711"/>
              <a:gd name="connsiteY121" fmla="*/ 3777478 h 4081365"/>
              <a:gd name="connsiteX122" fmla="*/ 164857 w 2078711"/>
              <a:gd name="connsiteY122" fmla="*/ 3789201 h 4081365"/>
              <a:gd name="connsiteX123" fmla="*/ 141411 w 2078711"/>
              <a:gd name="connsiteY123" fmla="*/ 3824370 h 4081365"/>
              <a:gd name="connsiteX124" fmla="*/ 129688 w 2078711"/>
              <a:gd name="connsiteY124" fmla="*/ 3841955 h 4081365"/>
              <a:gd name="connsiteX125" fmla="*/ 117965 w 2078711"/>
              <a:gd name="connsiteY125" fmla="*/ 3865401 h 4081365"/>
              <a:gd name="connsiteX126" fmla="*/ 106242 w 2078711"/>
              <a:gd name="connsiteY126" fmla="*/ 3882985 h 4081365"/>
              <a:gd name="connsiteX127" fmla="*/ 76934 w 2078711"/>
              <a:gd name="connsiteY127" fmla="*/ 3935739 h 4081365"/>
              <a:gd name="connsiteX128" fmla="*/ 53488 w 2078711"/>
              <a:gd name="connsiteY128" fmla="*/ 3970909 h 4081365"/>
              <a:gd name="connsiteX129" fmla="*/ 30042 w 2078711"/>
              <a:gd name="connsiteY129" fmla="*/ 4006078 h 4081365"/>
              <a:gd name="connsiteX130" fmla="*/ 18319 w 2078711"/>
              <a:gd name="connsiteY130" fmla="*/ 4023662 h 4081365"/>
              <a:gd name="connsiteX131" fmla="*/ 71073 w 2078711"/>
              <a:gd name="connsiteY131" fmla="*/ 3982632 h 4081365"/>
              <a:gd name="connsiteX132" fmla="*/ 88657 w 2078711"/>
              <a:gd name="connsiteY132" fmla="*/ 3970909 h 4081365"/>
              <a:gd name="connsiteX133" fmla="*/ 82796 w 2078711"/>
              <a:gd name="connsiteY133" fmla="*/ 3994355 h 4081365"/>
              <a:gd name="connsiteX134" fmla="*/ 76934 w 2078711"/>
              <a:gd name="connsiteY134" fmla="*/ 4011939 h 4081365"/>
              <a:gd name="connsiteX135" fmla="*/ 71073 w 2078711"/>
              <a:gd name="connsiteY135" fmla="*/ 4041247 h 4081365"/>
              <a:gd name="connsiteX136" fmla="*/ 76934 w 2078711"/>
              <a:gd name="connsiteY136" fmla="*/ 4070555 h 4081365"/>
              <a:gd name="connsiteX137" fmla="*/ 112103 w 2078711"/>
              <a:gd name="connsiteY137" fmla="*/ 4047109 h 4081365"/>
              <a:gd name="connsiteX138" fmla="*/ 123826 w 2078711"/>
              <a:gd name="connsiteY138" fmla="*/ 4035385 h 4081365"/>
              <a:gd name="connsiteX139" fmla="*/ 147273 w 2078711"/>
              <a:gd name="connsiteY139" fmla="*/ 4023662 h 4081365"/>
              <a:gd name="connsiteX140" fmla="*/ 182442 w 2078711"/>
              <a:gd name="connsiteY140" fmla="*/ 4000216 h 4081365"/>
              <a:gd name="connsiteX141" fmla="*/ 194165 w 2078711"/>
              <a:gd name="connsiteY141" fmla="*/ 3982632 h 4081365"/>
              <a:gd name="connsiteX142" fmla="*/ 211750 w 2078711"/>
              <a:gd name="connsiteY142" fmla="*/ 3965047 h 4081365"/>
              <a:gd name="connsiteX143" fmla="*/ 241057 w 2078711"/>
              <a:gd name="connsiteY143" fmla="*/ 3912293 h 4081365"/>
              <a:gd name="connsiteX144" fmla="*/ 258642 w 2078711"/>
              <a:gd name="connsiteY144" fmla="*/ 3894709 h 4081365"/>
              <a:gd name="connsiteX145" fmla="*/ 282088 w 2078711"/>
              <a:gd name="connsiteY145" fmla="*/ 3859539 h 4081365"/>
              <a:gd name="connsiteX146" fmla="*/ 305534 w 2078711"/>
              <a:gd name="connsiteY146" fmla="*/ 3824370 h 4081365"/>
              <a:gd name="connsiteX147" fmla="*/ 328980 w 2078711"/>
              <a:gd name="connsiteY147" fmla="*/ 3789201 h 4081365"/>
              <a:gd name="connsiteX148" fmla="*/ 346565 w 2078711"/>
              <a:gd name="connsiteY148" fmla="*/ 3771616 h 4081365"/>
              <a:gd name="connsiteX149" fmla="*/ 358288 w 2078711"/>
              <a:gd name="connsiteY149" fmla="*/ 3736447 h 4081365"/>
              <a:gd name="connsiteX150" fmla="*/ 375873 w 2078711"/>
              <a:gd name="connsiteY150" fmla="*/ 3718862 h 4081365"/>
              <a:gd name="connsiteX151" fmla="*/ 399319 w 2078711"/>
              <a:gd name="connsiteY151" fmla="*/ 3683693 h 4081365"/>
              <a:gd name="connsiteX152" fmla="*/ 416903 w 2078711"/>
              <a:gd name="connsiteY152" fmla="*/ 3666109 h 4081365"/>
              <a:gd name="connsiteX153" fmla="*/ 440350 w 2078711"/>
              <a:gd name="connsiteY153" fmla="*/ 3630939 h 4081365"/>
              <a:gd name="connsiteX154" fmla="*/ 452073 w 2078711"/>
              <a:gd name="connsiteY154" fmla="*/ 3613355 h 4081365"/>
              <a:gd name="connsiteX155" fmla="*/ 463796 w 2078711"/>
              <a:gd name="connsiteY155" fmla="*/ 3595770 h 4081365"/>
              <a:gd name="connsiteX156" fmla="*/ 481380 w 2078711"/>
              <a:gd name="connsiteY156" fmla="*/ 3584047 h 4081365"/>
              <a:gd name="connsiteX157" fmla="*/ 510688 w 2078711"/>
              <a:gd name="connsiteY157" fmla="*/ 3531293 h 4081365"/>
              <a:gd name="connsiteX158" fmla="*/ 522411 w 2078711"/>
              <a:gd name="connsiteY158" fmla="*/ 3513709 h 4081365"/>
              <a:gd name="connsiteX159" fmla="*/ 545857 w 2078711"/>
              <a:gd name="connsiteY159" fmla="*/ 3484401 h 4081365"/>
              <a:gd name="connsiteX160" fmla="*/ 551719 w 2078711"/>
              <a:gd name="connsiteY160" fmla="*/ 3466816 h 4081365"/>
              <a:gd name="connsiteX161" fmla="*/ 563442 w 2078711"/>
              <a:gd name="connsiteY161" fmla="*/ 3449232 h 4081365"/>
              <a:gd name="connsiteX162" fmla="*/ 575165 w 2078711"/>
              <a:gd name="connsiteY162" fmla="*/ 3425785 h 4081365"/>
              <a:gd name="connsiteX163" fmla="*/ 598611 w 2078711"/>
              <a:gd name="connsiteY163" fmla="*/ 3390616 h 4081365"/>
              <a:gd name="connsiteX164" fmla="*/ 604473 w 2078711"/>
              <a:gd name="connsiteY164" fmla="*/ 3373032 h 4081365"/>
              <a:gd name="connsiteX165" fmla="*/ 627919 w 2078711"/>
              <a:gd name="connsiteY165" fmla="*/ 3337862 h 4081365"/>
              <a:gd name="connsiteX166" fmla="*/ 639642 w 2078711"/>
              <a:gd name="connsiteY166" fmla="*/ 3320278 h 4081365"/>
              <a:gd name="connsiteX167" fmla="*/ 668950 w 2078711"/>
              <a:gd name="connsiteY167" fmla="*/ 3285109 h 4081365"/>
              <a:gd name="connsiteX168" fmla="*/ 674811 w 2078711"/>
              <a:gd name="connsiteY168" fmla="*/ 3267524 h 4081365"/>
              <a:gd name="connsiteX169" fmla="*/ 698257 w 2078711"/>
              <a:gd name="connsiteY169" fmla="*/ 3232355 h 4081365"/>
              <a:gd name="connsiteX170" fmla="*/ 715842 w 2078711"/>
              <a:gd name="connsiteY170" fmla="*/ 3197185 h 4081365"/>
              <a:gd name="connsiteX171" fmla="*/ 739288 w 2078711"/>
              <a:gd name="connsiteY171" fmla="*/ 3162016 h 4081365"/>
              <a:gd name="connsiteX172" fmla="*/ 745150 w 2078711"/>
              <a:gd name="connsiteY172" fmla="*/ 3144432 h 4081365"/>
              <a:gd name="connsiteX173" fmla="*/ 756873 w 2078711"/>
              <a:gd name="connsiteY173" fmla="*/ 3120985 h 4081365"/>
              <a:gd name="connsiteX174" fmla="*/ 780319 w 2078711"/>
              <a:gd name="connsiteY174" fmla="*/ 3085816 h 4081365"/>
              <a:gd name="connsiteX175" fmla="*/ 803765 w 2078711"/>
              <a:gd name="connsiteY175" fmla="*/ 3044785 h 4081365"/>
              <a:gd name="connsiteX176" fmla="*/ 815488 w 2078711"/>
              <a:gd name="connsiteY176" fmla="*/ 3009616 h 4081365"/>
              <a:gd name="connsiteX177" fmla="*/ 821350 w 2078711"/>
              <a:gd name="connsiteY177" fmla="*/ 2986170 h 4081365"/>
              <a:gd name="connsiteX178" fmla="*/ 838934 w 2078711"/>
              <a:gd name="connsiteY178" fmla="*/ 2968585 h 4081365"/>
              <a:gd name="connsiteX179" fmla="*/ 844796 w 2078711"/>
              <a:gd name="connsiteY179" fmla="*/ 2951001 h 4081365"/>
              <a:gd name="connsiteX180" fmla="*/ 874103 w 2078711"/>
              <a:gd name="connsiteY180" fmla="*/ 2915832 h 4081365"/>
              <a:gd name="connsiteX181" fmla="*/ 891688 w 2078711"/>
              <a:gd name="connsiteY181" fmla="*/ 2904109 h 4081365"/>
              <a:gd name="connsiteX182" fmla="*/ 915134 w 2078711"/>
              <a:gd name="connsiteY182" fmla="*/ 2898247 h 4081365"/>
              <a:gd name="connsiteX183" fmla="*/ 950303 w 2078711"/>
              <a:gd name="connsiteY183" fmla="*/ 2915832 h 4081365"/>
              <a:gd name="connsiteX184" fmla="*/ 985473 w 2078711"/>
              <a:gd name="connsiteY184" fmla="*/ 2968585 h 4081365"/>
              <a:gd name="connsiteX185" fmla="*/ 997196 w 2078711"/>
              <a:gd name="connsiteY185" fmla="*/ 2986170 h 4081365"/>
              <a:gd name="connsiteX186" fmla="*/ 1014780 w 2078711"/>
              <a:gd name="connsiteY186" fmla="*/ 2992032 h 4081365"/>
              <a:gd name="connsiteX187" fmla="*/ 1044088 w 2078711"/>
              <a:gd name="connsiteY187" fmla="*/ 3021339 h 4081365"/>
              <a:gd name="connsiteX188" fmla="*/ 1079257 w 2078711"/>
              <a:gd name="connsiteY188" fmla="*/ 3056509 h 4081365"/>
              <a:gd name="connsiteX189" fmla="*/ 1096842 w 2078711"/>
              <a:gd name="connsiteY189" fmla="*/ 3079955 h 4081365"/>
              <a:gd name="connsiteX190" fmla="*/ 1126150 w 2078711"/>
              <a:gd name="connsiteY190" fmla="*/ 3109262 h 4081365"/>
              <a:gd name="connsiteX191" fmla="*/ 1173042 w 2078711"/>
              <a:gd name="connsiteY191" fmla="*/ 3162016 h 4081365"/>
              <a:gd name="connsiteX192" fmla="*/ 1196488 w 2078711"/>
              <a:gd name="connsiteY192" fmla="*/ 3185462 h 4081365"/>
              <a:gd name="connsiteX193" fmla="*/ 1249242 w 2078711"/>
              <a:gd name="connsiteY193" fmla="*/ 3220632 h 4081365"/>
              <a:gd name="connsiteX194" fmla="*/ 1266826 w 2078711"/>
              <a:gd name="connsiteY194" fmla="*/ 3232355 h 4081365"/>
              <a:gd name="connsiteX195" fmla="*/ 1313719 w 2078711"/>
              <a:gd name="connsiteY195" fmla="*/ 3279247 h 4081365"/>
              <a:gd name="connsiteX196" fmla="*/ 1348888 w 2078711"/>
              <a:gd name="connsiteY196" fmla="*/ 3308555 h 4081365"/>
              <a:gd name="connsiteX197" fmla="*/ 1366473 w 2078711"/>
              <a:gd name="connsiteY197" fmla="*/ 3314416 h 4081365"/>
              <a:gd name="connsiteX198" fmla="*/ 1378196 w 2078711"/>
              <a:gd name="connsiteY198" fmla="*/ 3332001 h 4081365"/>
              <a:gd name="connsiteX199" fmla="*/ 1413365 w 2078711"/>
              <a:gd name="connsiteY199" fmla="*/ 3355447 h 4081365"/>
              <a:gd name="connsiteX200" fmla="*/ 1430950 w 2078711"/>
              <a:gd name="connsiteY200" fmla="*/ 3367170 h 4081365"/>
              <a:gd name="connsiteX201" fmla="*/ 1466119 w 2078711"/>
              <a:gd name="connsiteY201" fmla="*/ 3396478 h 4081365"/>
              <a:gd name="connsiteX202" fmla="*/ 1483703 w 2078711"/>
              <a:gd name="connsiteY202" fmla="*/ 3419924 h 4081365"/>
              <a:gd name="connsiteX203" fmla="*/ 1501288 w 2078711"/>
              <a:gd name="connsiteY203" fmla="*/ 3425785 h 4081365"/>
              <a:gd name="connsiteX204" fmla="*/ 1518873 w 2078711"/>
              <a:gd name="connsiteY204" fmla="*/ 3437509 h 4081365"/>
              <a:gd name="connsiteX205" fmla="*/ 1548180 w 2078711"/>
              <a:gd name="connsiteY205" fmla="*/ 3472678 h 4081365"/>
              <a:gd name="connsiteX206" fmla="*/ 1565765 w 2078711"/>
              <a:gd name="connsiteY206" fmla="*/ 3484401 h 4081365"/>
              <a:gd name="connsiteX207" fmla="*/ 1595073 w 2078711"/>
              <a:gd name="connsiteY207" fmla="*/ 3513709 h 4081365"/>
              <a:gd name="connsiteX208" fmla="*/ 1612657 w 2078711"/>
              <a:gd name="connsiteY208" fmla="*/ 3525432 h 4081365"/>
              <a:gd name="connsiteX209" fmla="*/ 1630242 w 2078711"/>
              <a:gd name="connsiteY209" fmla="*/ 3543016 h 4081365"/>
              <a:gd name="connsiteX210" fmla="*/ 1665411 w 2078711"/>
              <a:gd name="connsiteY210" fmla="*/ 3566462 h 4081365"/>
              <a:gd name="connsiteX211" fmla="*/ 1682996 w 2078711"/>
              <a:gd name="connsiteY211" fmla="*/ 3578185 h 4081365"/>
              <a:gd name="connsiteX212" fmla="*/ 1712303 w 2078711"/>
              <a:gd name="connsiteY212" fmla="*/ 3595770 h 4081365"/>
              <a:gd name="connsiteX213" fmla="*/ 1747473 w 2078711"/>
              <a:gd name="connsiteY213" fmla="*/ 3619216 h 4081365"/>
              <a:gd name="connsiteX214" fmla="*/ 1765057 w 2078711"/>
              <a:gd name="connsiteY214" fmla="*/ 3630939 h 4081365"/>
              <a:gd name="connsiteX215" fmla="*/ 1782642 w 2078711"/>
              <a:gd name="connsiteY215" fmla="*/ 3636801 h 4081365"/>
              <a:gd name="connsiteX216" fmla="*/ 1823673 w 2078711"/>
              <a:gd name="connsiteY216" fmla="*/ 3654385 h 4081365"/>
              <a:gd name="connsiteX217" fmla="*/ 1852980 w 2078711"/>
              <a:gd name="connsiteY217" fmla="*/ 3671970 h 4081365"/>
              <a:gd name="connsiteX218" fmla="*/ 1894011 w 2078711"/>
              <a:gd name="connsiteY218" fmla="*/ 3695416 h 4081365"/>
              <a:gd name="connsiteX219" fmla="*/ 1911596 w 2078711"/>
              <a:gd name="connsiteY219" fmla="*/ 3701278 h 4081365"/>
              <a:gd name="connsiteX220" fmla="*/ 1946765 w 2078711"/>
              <a:gd name="connsiteY220" fmla="*/ 3724724 h 4081365"/>
              <a:gd name="connsiteX221" fmla="*/ 1987796 w 2078711"/>
              <a:gd name="connsiteY221" fmla="*/ 3736447 h 4081365"/>
              <a:gd name="connsiteX222" fmla="*/ 2022965 w 2078711"/>
              <a:gd name="connsiteY222" fmla="*/ 3765755 h 4081365"/>
              <a:gd name="connsiteX223" fmla="*/ 2017103 w 2078711"/>
              <a:gd name="connsiteY223" fmla="*/ 3748170 h 4081365"/>
              <a:gd name="connsiteX224" fmla="*/ 2011242 w 2078711"/>
              <a:gd name="connsiteY224" fmla="*/ 3724724 h 4081365"/>
              <a:gd name="connsiteX225" fmla="*/ 1993657 w 2078711"/>
              <a:gd name="connsiteY225" fmla="*/ 3707139 h 4081365"/>
              <a:gd name="connsiteX226" fmla="*/ 2011242 w 2078711"/>
              <a:gd name="connsiteY226" fmla="*/ 3713001 h 4081365"/>
              <a:gd name="connsiteX227" fmla="*/ 2034688 w 2078711"/>
              <a:gd name="connsiteY227" fmla="*/ 3718862 h 4081365"/>
              <a:gd name="connsiteX228" fmla="*/ 2052273 w 2078711"/>
              <a:gd name="connsiteY228" fmla="*/ 3724724 h 4081365"/>
              <a:gd name="connsiteX229" fmla="*/ 2034688 w 2078711"/>
              <a:gd name="connsiteY229" fmla="*/ 3713001 h 4081365"/>
              <a:gd name="connsiteX230" fmla="*/ 2017103 w 2078711"/>
              <a:gd name="connsiteY230" fmla="*/ 3695416 h 4081365"/>
              <a:gd name="connsiteX231" fmla="*/ 2058134 w 2078711"/>
              <a:gd name="connsiteY231" fmla="*/ 3689555 h 4081365"/>
              <a:gd name="connsiteX232" fmla="*/ 2075719 w 2078711"/>
              <a:gd name="connsiteY232" fmla="*/ 3683693 h 4081365"/>
              <a:gd name="connsiteX233" fmla="*/ 2069857 w 2078711"/>
              <a:gd name="connsiteY233" fmla="*/ 3660247 h 4081365"/>
              <a:gd name="connsiteX234" fmla="*/ 2046411 w 2078711"/>
              <a:gd name="connsiteY234" fmla="*/ 3625078 h 4081365"/>
              <a:gd name="connsiteX235" fmla="*/ 2034688 w 2078711"/>
              <a:gd name="connsiteY235" fmla="*/ 3607493 h 4081365"/>
              <a:gd name="connsiteX236" fmla="*/ 2017103 w 2078711"/>
              <a:gd name="connsiteY236" fmla="*/ 3601632 h 4081365"/>
              <a:gd name="connsiteX237" fmla="*/ 1999519 w 2078711"/>
              <a:gd name="connsiteY237" fmla="*/ 3589909 h 4081365"/>
              <a:gd name="connsiteX238" fmla="*/ 1981934 w 2078711"/>
              <a:gd name="connsiteY238" fmla="*/ 3584047 h 4081365"/>
              <a:gd name="connsiteX239" fmla="*/ 1952626 w 2078711"/>
              <a:gd name="connsiteY239" fmla="*/ 3554739 h 4081365"/>
              <a:gd name="connsiteX240" fmla="*/ 1935042 w 2078711"/>
              <a:gd name="connsiteY240" fmla="*/ 3543016 h 4081365"/>
              <a:gd name="connsiteX241" fmla="*/ 1917457 w 2078711"/>
              <a:gd name="connsiteY241" fmla="*/ 3525432 h 4081365"/>
              <a:gd name="connsiteX242" fmla="*/ 1899873 w 2078711"/>
              <a:gd name="connsiteY242" fmla="*/ 3519570 h 4081365"/>
              <a:gd name="connsiteX243" fmla="*/ 1864703 w 2078711"/>
              <a:gd name="connsiteY243" fmla="*/ 3496124 h 4081365"/>
              <a:gd name="connsiteX244" fmla="*/ 1864703 w 2078711"/>
              <a:gd name="connsiteY244" fmla="*/ 3496124 h 4081365"/>
              <a:gd name="connsiteX245" fmla="*/ 1847119 w 2078711"/>
              <a:gd name="connsiteY245" fmla="*/ 3478539 h 4081365"/>
              <a:gd name="connsiteX246" fmla="*/ 1811950 w 2078711"/>
              <a:gd name="connsiteY246" fmla="*/ 3455093 h 4081365"/>
              <a:gd name="connsiteX247" fmla="*/ 1782642 w 2078711"/>
              <a:gd name="connsiteY247" fmla="*/ 3431647 h 4081365"/>
              <a:gd name="connsiteX248" fmla="*/ 1753334 w 2078711"/>
              <a:gd name="connsiteY248" fmla="*/ 3408201 h 4081365"/>
              <a:gd name="connsiteX249" fmla="*/ 1741611 w 2078711"/>
              <a:gd name="connsiteY249" fmla="*/ 3390616 h 4081365"/>
              <a:gd name="connsiteX250" fmla="*/ 1677134 w 2078711"/>
              <a:gd name="connsiteY250" fmla="*/ 3355447 h 4081365"/>
              <a:gd name="connsiteX251" fmla="*/ 1647826 w 2078711"/>
              <a:gd name="connsiteY251" fmla="*/ 3332001 h 4081365"/>
              <a:gd name="connsiteX252" fmla="*/ 1630242 w 2078711"/>
              <a:gd name="connsiteY252" fmla="*/ 3320278 h 4081365"/>
              <a:gd name="connsiteX253" fmla="*/ 1600934 w 2078711"/>
              <a:gd name="connsiteY253" fmla="*/ 3290970 h 4081365"/>
              <a:gd name="connsiteX254" fmla="*/ 1565765 w 2078711"/>
              <a:gd name="connsiteY254" fmla="*/ 3261662 h 4081365"/>
              <a:gd name="connsiteX255" fmla="*/ 1530596 w 2078711"/>
              <a:gd name="connsiteY255" fmla="*/ 3226493 h 4081365"/>
              <a:gd name="connsiteX256" fmla="*/ 1518873 w 2078711"/>
              <a:gd name="connsiteY256" fmla="*/ 3208909 h 4081365"/>
              <a:gd name="connsiteX257" fmla="*/ 1501288 w 2078711"/>
              <a:gd name="connsiteY257" fmla="*/ 3203047 h 4081365"/>
              <a:gd name="connsiteX258" fmla="*/ 1483703 w 2078711"/>
              <a:gd name="connsiteY258" fmla="*/ 3185462 h 4081365"/>
              <a:gd name="connsiteX259" fmla="*/ 1460257 w 2078711"/>
              <a:gd name="connsiteY259" fmla="*/ 3167878 h 4081365"/>
              <a:gd name="connsiteX260" fmla="*/ 1430950 w 2078711"/>
              <a:gd name="connsiteY260" fmla="*/ 3144432 h 4081365"/>
              <a:gd name="connsiteX261" fmla="*/ 1407503 w 2078711"/>
              <a:gd name="connsiteY261" fmla="*/ 3120985 h 4081365"/>
              <a:gd name="connsiteX262" fmla="*/ 1378196 w 2078711"/>
              <a:gd name="connsiteY262" fmla="*/ 3085816 h 4081365"/>
              <a:gd name="connsiteX263" fmla="*/ 1360611 w 2078711"/>
              <a:gd name="connsiteY263" fmla="*/ 3079955 h 4081365"/>
              <a:gd name="connsiteX264" fmla="*/ 1343026 w 2078711"/>
              <a:gd name="connsiteY264" fmla="*/ 3050647 h 4081365"/>
              <a:gd name="connsiteX265" fmla="*/ 1337165 w 2078711"/>
              <a:gd name="connsiteY265" fmla="*/ 3033062 h 4081365"/>
              <a:gd name="connsiteX266" fmla="*/ 1325442 w 2078711"/>
              <a:gd name="connsiteY266" fmla="*/ 3015478 h 4081365"/>
              <a:gd name="connsiteX267" fmla="*/ 1319580 w 2078711"/>
              <a:gd name="connsiteY267" fmla="*/ 2992032 h 4081365"/>
              <a:gd name="connsiteX268" fmla="*/ 1284411 w 2078711"/>
              <a:gd name="connsiteY268" fmla="*/ 2933416 h 4081365"/>
              <a:gd name="connsiteX269" fmla="*/ 1260965 w 2078711"/>
              <a:gd name="connsiteY269" fmla="*/ 2898247 h 4081365"/>
              <a:gd name="connsiteX270" fmla="*/ 1249242 w 2078711"/>
              <a:gd name="connsiteY270" fmla="*/ 2880662 h 4081365"/>
              <a:gd name="connsiteX271" fmla="*/ 1231657 w 2078711"/>
              <a:gd name="connsiteY271" fmla="*/ 2863078 h 4081365"/>
              <a:gd name="connsiteX272" fmla="*/ 1219934 w 2078711"/>
              <a:gd name="connsiteY272" fmla="*/ 2839632 h 4081365"/>
              <a:gd name="connsiteX273" fmla="*/ 1214073 w 2078711"/>
              <a:gd name="connsiteY273" fmla="*/ 2816185 h 4081365"/>
              <a:gd name="connsiteX274" fmla="*/ 1202350 w 2078711"/>
              <a:gd name="connsiteY274" fmla="*/ 2798601 h 4081365"/>
              <a:gd name="connsiteX275" fmla="*/ 1196488 w 2078711"/>
              <a:gd name="connsiteY275" fmla="*/ 2781016 h 4081365"/>
              <a:gd name="connsiteX276" fmla="*/ 1173042 w 2078711"/>
              <a:gd name="connsiteY276" fmla="*/ 2745847 h 4081365"/>
              <a:gd name="connsiteX277" fmla="*/ 1167180 w 2078711"/>
              <a:gd name="connsiteY277" fmla="*/ 2722401 h 4081365"/>
              <a:gd name="connsiteX278" fmla="*/ 1155457 w 2078711"/>
              <a:gd name="connsiteY278" fmla="*/ 2681370 h 4081365"/>
              <a:gd name="connsiteX279" fmla="*/ 1149596 w 2078711"/>
              <a:gd name="connsiteY279" fmla="*/ 2646201 h 4081365"/>
              <a:gd name="connsiteX280" fmla="*/ 1155457 w 2078711"/>
              <a:gd name="connsiteY280" fmla="*/ 2546555 h 4081365"/>
              <a:gd name="connsiteX281" fmla="*/ 1167180 w 2078711"/>
              <a:gd name="connsiteY281" fmla="*/ 2523109 h 4081365"/>
              <a:gd name="connsiteX282" fmla="*/ 1173042 w 2078711"/>
              <a:gd name="connsiteY282" fmla="*/ 2487939 h 4081365"/>
              <a:gd name="connsiteX283" fmla="*/ 1184765 w 2078711"/>
              <a:gd name="connsiteY283" fmla="*/ 2452770 h 4081365"/>
              <a:gd name="connsiteX284" fmla="*/ 1196488 w 2078711"/>
              <a:gd name="connsiteY284" fmla="*/ 2417601 h 4081365"/>
              <a:gd name="connsiteX285" fmla="*/ 1208211 w 2078711"/>
              <a:gd name="connsiteY285" fmla="*/ 2400016 h 4081365"/>
              <a:gd name="connsiteX286" fmla="*/ 1225796 w 2078711"/>
              <a:gd name="connsiteY286" fmla="*/ 2364847 h 4081365"/>
              <a:gd name="connsiteX287" fmla="*/ 1255103 w 2078711"/>
              <a:gd name="connsiteY287" fmla="*/ 2271062 h 4081365"/>
              <a:gd name="connsiteX288" fmla="*/ 1266826 w 2078711"/>
              <a:gd name="connsiteY288" fmla="*/ 2230032 h 4081365"/>
              <a:gd name="connsiteX289" fmla="*/ 1272688 w 2078711"/>
              <a:gd name="connsiteY289" fmla="*/ 2171416 h 4081365"/>
              <a:gd name="connsiteX290" fmla="*/ 1284411 w 2078711"/>
              <a:gd name="connsiteY290" fmla="*/ 2130385 h 4081365"/>
              <a:gd name="connsiteX291" fmla="*/ 1290273 w 2078711"/>
              <a:gd name="connsiteY291" fmla="*/ 2101078 h 4081365"/>
              <a:gd name="connsiteX292" fmla="*/ 1307857 w 2078711"/>
              <a:gd name="connsiteY292" fmla="*/ 1907647 h 4081365"/>
              <a:gd name="connsiteX293" fmla="*/ 1313719 w 2078711"/>
              <a:gd name="connsiteY293" fmla="*/ 1884201 h 4081365"/>
              <a:gd name="connsiteX294" fmla="*/ 1319580 w 2078711"/>
              <a:gd name="connsiteY294" fmla="*/ 1854893 h 4081365"/>
              <a:gd name="connsiteX295" fmla="*/ 1325442 w 2078711"/>
              <a:gd name="connsiteY295" fmla="*/ 1837309 h 4081365"/>
              <a:gd name="connsiteX296" fmla="*/ 1331303 w 2078711"/>
              <a:gd name="connsiteY296" fmla="*/ 1813862 h 4081365"/>
              <a:gd name="connsiteX297" fmla="*/ 1348888 w 2078711"/>
              <a:gd name="connsiteY297" fmla="*/ 1755247 h 4081365"/>
              <a:gd name="connsiteX298" fmla="*/ 1354750 w 2078711"/>
              <a:gd name="connsiteY298" fmla="*/ 1720078 h 4081365"/>
              <a:gd name="connsiteX299" fmla="*/ 1366473 w 2078711"/>
              <a:gd name="connsiteY299" fmla="*/ 1673185 h 4081365"/>
              <a:gd name="connsiteX300" fmla="*/ 1372334 w 2078711"/>
              <a:gd name="connsiteY300" fmla="*/ 1638016 h 4081365"/>
              <a:gd name="connsiteX301" fmla="*/ 1384057 w 2078711"/>
              <a:gd name="connsiteY301" fmla="*/ 1579401 h 4081365"/>
              <a:gd name="connsiteX302" fmla="*/ 1389919 w 2078711"/>
              <a:gd name="connsiteY302" fmla="*/ 1538370 h 4081365"/>
              <a:gd name="connsiteX303" fmla="*/ 1395780 w 2078711"/>
              <a:gd name="connsiteY303" fmla="*/ 1520785 h 4081365"/>
              <a:gd name="connsiteX304" fmla="*/ 1401642 w 2078711"/>
              <a:gd name="connsiteY304" fmla="*/ 1497339 h 4081365"/>
              <a:gd name="connsiteX305" fmla="*/ 1413365 w 2078711"/>
              <a:gd name="connsiteY305" fmla="*/ 1450447 h 4081365"/>
              <a:gd name="connsiteX306" fmla="*/ 1419226 w 2078711"/>
              <a:gd name="connsiteY306" fmla="*/ 1391832 h 4081365"/>
              <a:gd name="connsiteX307" fmla="*/ 1436811 w 2078711"/>
              <a:gd name="connsiteY307" fmla="*/ 1298047 h 4081365"/>
              <a:gd name="connsiteX308" fmla="*/ 1448534 w 2078711"/>
              <a:gd name="connsiteY308" fmla="*/ 1233570 h 4081365"/>
              <a:gd name="connsiteX309" fmla="*/ 1460257 w 2078711"/>
              <a:gd name="connsiteY309" fmla="*/ 1198401 h 4081365"/>
              <a:gd name="connsiteX310" fmla="*/ 1471980 w 2078711"/>
              <a:gd name="connsiteY310" fmla="*/ 1098755 h 4081365"/>
              <a:gd name="connsiteX311" fmla="*/ 1483703 w 2078711"/>
              <a:gd name="connsiteY311" fmla="*/ 1063585 h 4081365"/>
              <a:gd name="connsiteX312" fmla="*/ 1489565 w 2078711"/>
              <a:gd name="connsiteY312" fmla="*/ 1010832 h 4081365"/>
              <a:gd name="connsiteX313" fmla="*/ 1501288 w 2078711"/>
              <a:gd name="connsiteY313" fmla="*/ 975662 h 4081365"/>
              <a:gd name="connsiteX314" fmla="*/ 1513011 w 2078711"/>
              <a:gd name="connsiteY314" fmla="*/ 917047 h 4081365"/>
              <a:gd name="connsiteX315" fmla="*/ 1518873 w 2078711"/>
              <a:gd name="connsiteY315" fmla="*/ 887739 h 4081365"/>
              <a:gd name="connsiteX316" fmla="*/ 1524734 w 2078711"/>
              <a:gd name="connsiteY316" fmla="*/ 823262 h 4081365"/>
              <a:gd name="connsiteX317" fmla="*/ 1530596 w 2078711"/>
              <a:gd name="connsiteY317" fmla="*/ 788093 h 4081365"/>
              <a:gd name="connsiteX318" fmla="*/ 1542319 w 2078711"/>
              <a:gd name="connsiteY318" fmla="*/ 706032 h 4081365"/>
              <a:gd name="connsiteX319" fmla="*/ 1548180 w 2078711"/>
              <a:gd name="connsiteY319" fmla="*/ 665001 h 4081365"/>
              <a:gd name="connsiteX320" fmla="*/ 1554042 w 2078711"/>
              <a:gd name="connsiteY320" fmla="*/ 647416 h 4081365"/>
              <a:gd name="connsiteX321" fmla="*/ 1559903 w 2078711"/>
              <a:gd name="connsiteY321" fmla="*/ 623970 h 4081365"/>
              <a:gd name="connsiteX322" fmla="*/ 1565765 w 2078711"/>
              <a:gd name="connsiteY322" fmla="*/ 541909 h 4081365"/>
              <a:gd name="connsiteX323" fmla="*/ 1571626 w 2078711"/>
              <a:gd name="connsiteY323" fmla="*/ 524324 h 4081365"/>
              <a:gd name="connsiteX324" fmla="*/ 1583350 w 2078711"/>
              <a:gd name="connsiteY324" fmla="*/ 430539 h 4081365"/>
              <a:gd name="connsiteX325" fmla="*/ 1577488 w 2078711"/>
              <a:gd name="connsiteY325" fmla="*/ 348478 h 4081365"/>
              <a:gd name="connsiteX326" fmla="*/ 1565765 w 2078711"/>
              <a:gd name="connsiteY326" fmla="*/ 301585 h 4081365"/>
              <a:gd name="connsiteX327" fmla="*/ 1559903 w 2078711"/>
              <a:gd name="connsiteY327" fmla="*/ 90570 h 4081365"/>
              <a:gd name="connsiteX328" fmla="*/ 1544022 w 2078711"/>
              <a:gd name="connsiteY328" fmla="*/ 93026 h 4081365"/>
              <a:gd name="connsiteX329" fmla="*/ 1505496 w 2078711"/>
              <a:gd name="connsiteY329" fmla="*/ 78798 h 4081365"/>
              <a:gd name="connsiteX330" fmla="*/ 1483752 w 2078711"/>
              <a:gd name="connsiteY330" fmla="*/ 53700 h 4081365"/>
              <a:gd name="connsiteX331" fmla="*/ 1471980 w 2078711"/>
              <a:gd name="connsiteY331" fmla="*/ 2647 h 4081365"/>
              <a:gd name="connsiteX0" fmla="*/ 1471980 w 2078711"/>
              <a:gd name="connsiteY0" fmla="*/ 2647 h 4081365"/>
              <a:gd name="connsiteX1" fmla="*/ 1466119 w 2078711"/>
              <a:gd name="connsiteY1" fmla="*/ 37816 h 4081365"/>
              <a:gd name="connsiteX2" fmla="*/ 1419226 w 2078711"/>
              <a:gd name="connsiteY2" fmla="*/ 78847 h 4081365"/>
              <a:gd name="connsiteX3" fmla="*/ 1401642 w 2078711"/>
              <a:gd name="connsiteY3" fmla="*/ 90570 h 4081365"/>
              <a:gd name="connsiteX4" fmla="*/ 1358957 w 2078711"/>
              <a:gd name="connsiteY4" fmla="*/ 97282 h 4081365"/>
              <a:gd name="connsiteX5" fmla="*/ 1343075 w 2078711"/>
              <a:gd name="connsiteY5" fmla="*/ 183552 h 4081365"/>
              <a:gd name="connsiteX6" fmla="*/ 1342224 w 2078711"/>
              <a:gd name="connsiteY6" fmla="*/ 206998 h 4081365"/>
              <a:gd name="connsiteX7" fmla="*/ 1343026 w 2078711"/>
              <a:gd name="connsiteY7" fmla="*/ 237109 h 4081365"/>
              <a:gd name="connsiteX8" fmla="*/ 1325442 w 2078711"/>
              <a:gd name="connsiteY8" fmla="*/ 295724 h 4081365"/>
              <a:gd name="connsiteX9" fmla="*/ 1319580 w 2078711"/>
              <a:gd name="connsiteY9" fmla="*/ 313309 h 4081365"/>
              <a:gd name="connsiteX10" fmla="*/ 1307857 w 2078711"/>
              <a:gd name="connsiteY10" fmla="*/ 330893 h 4081365"/>
              <a:gd name="connsiteX11" fmla="*/ 1290273 w 2078711"/>
              <a:gd name="connsiteY11" fmla="*/ 383647 h 4081365"/>
              <a:gd name="connsiteX12" fmla="*/ 1284411 w 2078711"/>
              <a:gd name="connsiteY12" fmla="*/ 401232 h 4081365"/>
              <a:gd name="connsiteX13" fmla="*/ 1278550 w 2078711"/>
              <a:gd name="connsiteY13" fmla="*/ 424678 h 4081365"/>
              <a:gd name="connsiteX14" fmla="*/ 1272688 w 2078711"/>
              <a:gd name="connsiteY14" fmla="*/ 577078 h 4081365"/>
              <a:gd name="connsiteX15" fmla="*/ 1249242 w 2078711"/>
              <a:gd name="connsiteY15" fmla="*/ 876016 h 4081365"/>
              <a:gd name="connsiteX16" fmla="*/ 1243380 w 2078711"/>
              <a:gd name="connsiteY16" fmla="*/ 893601 h 4081365"/>
              <a:gd name="connsiteX17" fmla="*/ 1237519 w 2078711"/>
              <a:gd name="connsiteY17" fmla="*/ 969801 h 4081365"/>
              <a:gd name="connsiteX18" fmla="*/ 1231657 w 2078711"/>
              <a:gd name="connsiteY18" fmla="*/ 999109 h 4081365"/>
              <a:gd name="connsiteX19" fmla="*/ 1225796 w 2078711"/>
              <a:gd name="connsiteY19" fmla="*/ 1040139 h 4081365"/>
              <a:gd name="connsiteX20" fmla="*/ 1214073 w 2078711"/>
              <a:gd name="connsiteY20" fmla="*/ 1110478 h 4081365"/>
              <a:gd name="connsiteX21" fmla="*/ 1208211 w 2078711"/>
              <a:gd name="connsiteY21" fmla="*/ 1133924 h 4081365"/>
              <a:gd name="connsiteX22" fmla="*/ 1196488 w 2078711"/>
              <a:gd name="connsiteY22" fmla="*/ 1169093 h 4081365"/>
              <a:gd name="connsiteX23" fmla="*/ 1161319 w 2078711"/>
              <a:gd name="connsiteY23" fmla="*/ 1339078 h 4081365"/>
              <a:gd name="connsiteX24" fmla="*/ 1149596 w 2078711"/>
              <a:gd name="connsiteY24" fmla="*/ 1456309 h 4081365"/>
              <a:gd name="connsiteX25" fmla="*/ 1143734 w 2078711"/>
              <a:gd name="connsiteY25" fmla="*/ 1485616 h 4081365"/>
              <a:gd name="connsiteX26" fmla="*/ 1137873 w 2078711"/>
              <a:gd name="connsiteY26" fmla="*/ 1526647 h 4081365"/>
              <a:gd name="connsiteX27" fmla="*/ 1126150 w 2078711"/>
              <a:gd name="connsiteY27" fmla="*/ 1561816 h 4081365"/>
              <a:gd name="connsiteX28" fmla="*/ 1120288 w 2078711"/>
              <a:gd name="connsiteY28" fmla="*/ 1591124 h 4081365"/>
              <a:gd name="connsiteX29" fmla="*/ 1108565 w 2078711"/>
              <a:gd name="connsiteY29" fmla="*/ 1626293 h 4081365"/>
              <a:gd name="connsiteX30" fmla="*/ 1096842 w 2078711"/>
              <a:gd name="connsiteY30" fmla="*/ 1679047 h 4081365"/>
              <a:gd name="connsiteX31" fmla="*/ 1075098 w 2078711"/>
              <a:gd name="connsiteY31" fmla="*/ 1776799 h 4081365"/>
              <a:gd name="connsiteX32" fmla="*/ 1050849 w 2078711"/>
              <a:gd name="connsiteY32" fmla="*/ 1872140 h 4081365"/>
              <a:gd name="connsiteX33" fmla="*/ 1020642 w 2078711"/>
              <a:gd name="connsiteY33" fmla="*/ 2054185 h 4081365"/>
              <a:gd name="connsiteX34" fmla="*/ 1014780 w 2078711"/>
              <a:gd name="connsiteY34" fmla="*/ 2077632 h 4081365"/>
              <a:gd name="connsiteX35" fmla="*/ 1008919 w 2078711"/>
              <a:gd name="connsiteY35" fmla="*/ 2106939 h 4081365"/>
              <a:gd name="connsiteX36" fmla="*/ 997196 w 2078711"/>
              <a:gd name="connsiteY36" fmla="*/ 2183139 h 4081365"/>
              <a:gd name="connsiteX37" fmla="*/ 985473 w 2078711"/>
              <a:gd name="connsiteY37" fmla="*/ 2218309 h 4081365"/>
              <a:gd name="connsiteX38" fmla="*/ 979611 w 2078711"/>
              <a:gd name="connsiteY38" fmla="*/ 2253478 h 4081365"/>
              <a:gd name="connsiteX39" fmla="*/ 956165 w 2078711"/>
              <a:gd name="connsiteY39" fmla="*/ 2294509 h 4081365"/>
              <a:gd name="connsiteX40" fmla="*/ 944442 w 2078711"/>
              <a:gd name="connsiteY40" fmla="*/ 2329678 h 4081365"/>
              <a:gd name="connsiteX41" fmla="*/ 938580 w 2078711"/>
              <a:gd name="connsiteY41" fmla="*/ 2347262 h 4081365"/>
              <a:gd name="connsiteX42" fmla="*/ 932719 w 2078711"/>
              <a:gd name="connsiteY42" fmla="*/ 2364847 h 4081365"/>
              <a:gd name="connsiteX43" fmla="*/ 909273 w 2078711"/>
              <a:gd name="connsiteY43" fmla="*/ 2405878 h 4081365"/>
              <a:gd name="connsiteX44" fmla="*/ 897550 w 2078711"/>
              <a:gd name="connsiteY44" fmla="*/ 2423462 h 4081365"/>
              <a:gd name="connsiteX45" fmla="*/ 891688 w 2078711"/>
              <a:gd name="connsiteY45" fmla="*/ 2441047 h 4081365"/>
              <a:gd name="connsiteX46" fmla="*/ 868242 w 2078711"/>
              <a:gd name="connsiteY46" fmla="*/ 2476216 h 4081365"/>
              <a:gd name="connsiteX47" fmla="*/ 844796 w 2078711"/>
              <a:gd name="connsiteY47" fmla="*/ 2523109 h 4081365"/>
              <a:gd name="connsiteX48" fmla="*/ 827211 w 2078711"/>
              <a:gd name="connsiteY48" fmla="*/ 2564139 h 4081365"/>
              <a:gd name="connsiteX49" fmla="*/ 821350 w 2078711"/>
              <a:gd name="connsiteY49" fmla="*/ 2581724 h 4081365"/>
              <a:gd name="connsiteX50" fmla="*/ 809626 w 2078711"/>
              <a:gd name="connsiteY50" fmla="*/ 2593447 h 4081365"/>
              <a:gd name="connsiteX51" fmla="*/ 797903 w 2078711"/>
              <a:gd name="connsiteY51" fmla="*/ 2611032 h 4081365"/>
              <a:gd name="connsiteX52" fmla="*/ 774457 w 2078711"/>
              <a:gd name="connsiteY52" fmla="*/ 2640339 h 4081365"/>
              <a:gd name="connsiteX53" fmla="*/ 756873 w 2078711"/>
              <a:gd name="connsiteY53" fmla="*/ 2681370 h 4081365"/>
              <a:gd name="connsiteX54" fmla="*/ 721703 w 2078711"/>
              <a:gd name="connsiteY54" fmla="*/ 2704816 h 4081365"/>
              <a:gd name="connsiteX55" fmla="*/ 704119 w 2078711"/>
              <a:gd name="connsiteY55" fmla="*/ 2716539 h 4081365"/>
              <a:gd name="connsiteX56" fmla="*/ 686534 w 2078711"/>
              <a:gd name="connsiteY56" fmla="*/ 2728262 h 4081365"/>
              <a:gd name="connsiteX57" fmla="*/ 668950 w 2078711"/>
              <a:gd name="connsiteY57" fmla="*/ 2734124 h 4081365"/>
              <a:gd name="connsiteX58" fmla="*/ 633780 w 2078711"/>
              <a:gd name="connsiteY58" fmla="*/ 2751709 h 4081365"/>
              <a:gd name="connsiteX59" fmla="*/ 581026 w 2078711"/>
              <a:gd name="connsiteY59" fmla="*/ 2757570 h 4081365"/>
              <a:gd name="connsiteX60" fmla="*/ 534134 w 2078711"/>
              <a:gd name="connsiteY60" fmla="*/ 2763432 h 4081365"/>
              <a:gd name="connsiteX61" fmla="*/ 493103 w 2078711"/>
              <a:gd name="connsiteY61" fmla="*/ 2775155 h 4081365"/>
              <a:gd name="connsiteX62" fmla="*/ 475519 w 2078711"/>
              <a:gd name="connsiteY62" fmla="*/ 2781016 h 4081365"/>
              <a:gd name="connsiteX63" fmla="*/ 416903 w 2078711"/>
              <a:gd name="connsiteY63" fmla="*/ 2786878 h 4081365"/>
              <a:gd name="connsiteX64" fmla="*/ 317257 w 2078711"/>
              <a:gd name="connsiteY64" fmla="*/ 2781016 h 4081365"/>
              <a:gd name="connsiteX65" fmla="*/ 282088 w 2078711"/>
              <a:gd name="connsiteY65" fmla="*/ 2769293 h 4081365"/>
              <a:gd name="connsiteX66" fmla="*/ 258642 w 2078711"/>
              <a:gd name="connsiteY66" fmla="*/ 2763432 h 4081365"/>
              <a:gd name="connsiteX67" fmla="*/ 241057 w 2078711"/>
              <a:gd name="connsiteY67" fmla="*/ 2751709 h 4081365"/>
              <a:gd name="connsiteX68" fmla="*/ 217611 w 2078711"/>
              <a:gd name="connsiteY68" fmla="*/ 2745847 h 4081365"/>
              <a:gd name="connsiteX69" fmla="*/ 200026 w 2078711"/>
              <a:gd name="connsiteY69" fmla="*/ 2739985 h 4081365"/>
              <a:gd name="connsiteX70" fmla="*/ 205888 w 2078711"/>
              <a:gd name="connsiteY70" fmla="*/ 2763432 h 4081365"/>
              <a:gd name="connsiteX71" fmla="*/ 211750 w 2078711"/>
              <a:gd name="connsiteY71" fmla="*/ 2781016 h 4081365"/>
              <a:gd name="connsiteX72" fmla="*/ 205888 w 2078711"/>
              <a:gd name="connsiteY72" fmla="*/ 2845493 h 4081365"/>
              <a:gd name="connsiteX73" fmla="*/ 176580 w 2078711"/>
              <a:gd name="connsiteY73" fmla="*/ 2874801 h 4081365"/>
              <a:gd name="connsiteX74" fmla="*/ 141411 w 2078711"/>
              <a:gd name="connsiteY74" fmla="*/ 2886524 h 4081365"/>
              <a:gd name="connsiteX75" fmla="*/ 106242 w 2078711"/>
              <a:gd name="connsiteY75" fmla="*/ 2898247 h 4081365"/>
              <a:gd name="connsiteX76" fmla="*/ 88657 w 2078711"/>
              <a:gd name="connsiteY76" fmla="*/ 2904109 h 4081365"/>
              <a:gd name="connsiteX77" fmla="*/ 71073 w 2078711"/>
              <a:gd name="connsiteY77" fmla="*/ 2915832 h 4081365"/>
              <a:gd name="connsiteX78" fmla="*/ 112103 w 2078711"/>
              <a:gd name="connsiteY78" fmla="*/ 2927555 h 4081365"/>
              <a:gd name="connsiteX79" fmla="*/ 205888 w 2078711"/>
              <a:gd name="connsiteY79" fmla="*/ 2939278 h 4081365"/>
              <a:gd name="connsiteX80" fmla="*/ 235196 w 2078711"/>
              <a:gd name="connsiteY80" fmla="*/ 2945139 h 4081365"/>
              <a:gd name="connsiteX81" fmla="*/ 463796 w 2078711"/>
              <a:gd name="connsiteY81" fmla="*/ 2956862 h 4081365"/>
              <a:gd name="connsiteX82" fmla="*/ 498965 w 2078711"/>
              <a:gd name="connsiteY82" fmla="*/ 2962724 h 4081365"/>
              <a:gd name="connsiteX83" fmla="*/ 610334 w 2078711"/>
              <a:gd name="connsiteY83" fmla="*/ 2951001 h 4081365"/>
              <a:gd name="connsiteX84" fmla="*/ 598611 w 2078711"/>
              <a:gd name="connsiteY84" fmla="*/ 2974447 h 4081365"/>
              <a:gd name="connsiteX85" fmla="*/ 586888 w 2078711"/>
              <a:gd name="connsiteY85" fmla="*/ 2992032 h 4081365"/>
              <a:gd name="connsiteX86" fmla="*/ 569303 w 2078711"/>
              <a:gd name="connsiteY86" fmla="*/ 3027201 h 4081365"/>
              <a:gd name="connsiteX87" fmla="*/ 557580 w 2078711"/>
              <a:gd name="connsiteY87" fmla="*/ 3062370 h 4081365"/>
              <a:gd name="connsiteX88" fmla="*/ 551719 w 2078711"/>
              <a:gd name="connsiteY88" fmla="*/ 3079955 h 4081365"/>
              <a:gd name="connsiteX89" fmla="*/ 539996 w 2078711"/>
              <a:gd name="connsiteY89" fmla="*/ 3097539 h 4081365"/>
              <a:gd name="connsiteX90" fmla="*/ 516550 w 2078711"/>
              <a:gd name="connsiteY90" fmla="*/ 3132709 h 4081365"/>
              <a:gd name="connsiteX91" fmla="*/ 510688 w 2078711"/>
              <a:gd name="connsiteY91" fmla="*/ 3156155 h 4081365"/>
              <a:gd name="connsiteX92" fmla="*/ 481380 w 2078711"/>
              <a:gd name="connsiteY92" fmla="*/ 3191324 h 4081365"/>
              <a:gd name="connsiteX93" fmla="*/ 457934 w 2078711"/>
              <a:gd name="connsiteY93" fmla="*/ 3226493 h 4081365"/>
              <a:gd name="connsiteX94" fmla="*/ 446211 w 2078711"/>
              <a:gd name="connsiteY94" fmla="*/ 3244078 h 4081365"/>
              <a:gd name="connsiteX95" fmla="*/ 393457 w 2078711"/>
              <a:gd name="connsiteY95" fmla="*/ 3290970 h 4081365"/>
              <a:gd name="connsiteX96" fmla="*/ 375873 w 2078711"/>
              <a:gd name="connsiteY96" fmla="*/ 3296832 h 4081365"/>
              <a:gd name="connsiteX97" fmla="*/ 352426 w 2078711"/>
              <a:gd name="connsiteY97" fmla="*/ 3314416 h 4081365"/>
              <a:gd name="connsiteX98" fmla="*/ 334842 w 2078711"/>
              <a:gd name="connsiteY98" fmla="*/ 3326139 h 4081365"/>
              <a:gd name="connsiteX99" fmla="*/ 305534 w 2078711"/>
              <a:gd name="connsiteY99" fmla="*/ 3355447 h 4081365"/>
              <a:gd name="connsiteX100" fmla="*/ 299673 w 2078711"/>
              <a:gd name="connsiteY100" fmla="*/ 3373032 h 4081365"/>
              <a:gd name="connsiteX101" fmla="*/ 311396 w 2078711"/>
              <a:gd name="connsiteY101" fmla="*/ 3390616 h 4081365"/>
              <a:gd name="connsiteX102" fmla="*/ 340703 w 2078711"/>
              <a:gd name="connsiteY102" fmla="*/ 3431647 h 4081365"/>
              <a:gd name="connsiteX103" fmla="*/ 317257 w 2078711"/>
              <a:gd name="connsiteY103" fmla="*/ 3466816 h 4081365"/>
              <a:gd name="connsiteX104" fmla="*/ 293811 w 2078711"/>
              <a:gd name="connsiteY104" fmla="*/ 3501985 h 4081365"/>
              <a:gd name="connsiteX105" fmla="*/ 276226 w 2078711"/>
              <a:gd name="connsiteY105" fmla="*/ 3531293 h 4081365"/>
              <a:gd name="connsiteX106" fmla="*/ 270365 w 2078711"/>
              <a:gd name="connsiteY106" fmla="*/ 3548878 h 4081365"/>
              <a:gd name="connsiteX107" fmla="*/ 246919 w 2078711"/>
              <a:gd name="connsiteY107" fmla="*/ 3584047 h 4081365"/>
              <a:gd name="connsiteX108" fmla="*/ 241057 w 2078711"/>
              <a:gd name="connsiteY108" fmla="*/ 3601632 h 4081365"/>
              <a:gd name="connsiteX109" fmla="*/ 223473 w 2078711"/>
              <a:gd name="connsiteY109" fmla="*/ 3619216 h 4081365"/>
              <a:gd name="connsiteX110" fmla="*/ 217611 w 2078711"/>
              <a:gd name="connsiteY110" fmla="*/ 3636801 h 4081365"/>
              <a:gd name="connsiteX111" fmla="*/ 205888 w 2078711"/>
              <a:gd name="connsiteY111" fmla="*/ 3654385 h 4081365"/>
              <a:gd name="connsiteX112" fmla="*/ 200026 w 2078711"/>
              <a:gd name="connsiteY112" fmla="*/ 3677832 h 4081365"/>
              <a:gd name="connsiteX113" fmla="*/ 164857 w 2078711"/>
              <a:gd name="connsiteY113" fmla="*/ 3713001 h 4081365"/>
              <a:gd name="connsiteX114" fmla="*/ 141411 w 2078711"/>
              <a:gd name="connsiteY114" fmla="*/ 3742309 h 4081365"/>
              <a:gd name="connsiteX115" fmla="*/ 82796 w 2078711"/>
              <a:gd name="connsiteY115" fmla="*/ 3759893 h 4081365"/>
              <a:gd name="connsiteX116" fmla="*/ 59350 w 2078711"/>
              <a:gd name="connsiteY116" fmla="*/ 3771616 h 4081365"/>
              <a:gd name="connsiteX117" fmla="*/ 24180 w 2078711"/>
              <a:gd name="connsiteY117" fmla="*/ 3783339 h 4081365"/>
              <a:gd name="connsiteX118" fmla="*/ 6596 w 2078711"/>
              <a:gd name="connsiteY118" fmla="*/ 3795062 h 4081365"/>
              <a:gd name="connsiteX119" fmla="*/ 123826 w 2078711"/>
              <a:gd name="connsiteY119" fmla="*/ 3795062 h 4081365"/>
              <a:gd name="connsiteX120" fmla="*/ 147273 w 2078711"/>
              <a:gd name="connsiteY120" fmla="*/ 3789201 h 4081365"/>
              <a:gd name="connsiteX121" fmla="*/ 182442 w 2078711"/>
              <a:gd name="connsiteY121" fmla="*/ 3777478 h 4081365"/>
              <a:gd name="connsiteX122" fmla="*/ 164857 w 2078711"/>
              <a:gd name="connsiteY122" fmla="*/ 3789201 h 4081365"/>
              <a:gd name="connsiteX123" fmla="*/ 141411 w 2078711"/>
              <a:gd name="connsiteY123" fmla="*/ 3824370 h 4081365"/>
              <a:gd name="connsiteX124" fmla="*/ 129688 w 2078711"/>
              <a:gd name="connsiteY124" fmla="*/ 3841955 h 4081365"/>
              <a:gd name="connsiteX125" fmla="*/ 117965 w 2078711"/>
              <a:gd name="connsiteY125" fmla="*/ 3865401 h 4081365"/>
              <a:gd name="connsiteX126" fmla="*/ 106242 w 2078711"/>
              <a:gd name="connsiteY126" fmla="*/ 3882985 h 4081365"/>
              <a:gd name="connsiteX127" fmla="*/ 76934 w 2078711"/>
              <a:gd name="connsiteY127" fmla="*/ 3935739 h 4081365"/>
              <a:gd name="connsiteX128" fmla="*/ 53488 w 2078711"/>
              <a:gd name="connsiteY128" fmla="*/ 3970909 h 4081365"/>
              <a:gd name="connsiteX129" fmla="*/ 30042 w 2078711"/>
              <a:gd name="connsiteY129" fmla="*/ 4006078 h 4081365"/>
              <a:gd name="connsiteX130" fmla="*/ 18319 w 2078711"/>
              <a:gd name="connsiteY130" fmla="*/ 4023662 h 4081365"/>
              <a:gd name="connsiteX131" fmla="*/ 71073 w 2078711"/>
              <a:gd name="connsiteY131" fmla="*/ 3982632 h 4081365"/>
              <a:gd name="connsiteX132" fmla="*/ 88657 w 2078711"/>
              <a:gd name="connsiteY132" fmla="*/ 3970909 h 4081365"/>
              <a:gd name="connsiteX133" fmla="*/ 82796 w 2078711"/>
              <a:gd name="connsiteY133" fmla="*/ 3994355 h 4081365"/>
              <a:gd name="connsiteX134" fmla="*/ 76934 w 2078711"/>
              <a:gd name="connsiteY134" fmla="*/ 4011939 h 4081365"/>
              <a:gd name="connsiteX135" fmla="*/ 71073 w 2078711"/>
              <a:gd name="connsiteY135" fmla="*/ 4041247 h 4081365"/>
              <a:gd name="connsiteX136" fmla="*/ 76934 w 2078711"/>
              <a:gd name="connsiteY136" fmla="*/ 4070555 h 4081365"/>
              <a:gd name="connsiteX137" fmla="*/ 112103 w 2078711"/>
              <a:gd name="connsiteY137" fmla="*/ 4047109 h 4081365"/>
              <a:gd name="connsiteX138" fmla="*/ 123826 w 2078711"/>
              <a:gd name="connsiteY138" fmla="*/ 4035385 h 4081365"/>
              <a:gd name="connsiteX139" fmla="*/ 147273 w 2078711"/>
              <a:gd name="connsiteY139" fmla="*/ 4023662 h 4081365"/>
              <a:gd name="connsiteX140" fmla="*/ 182442 w 2078711"/>
              <a:gd name="connsiteY140" fmla="*/ 4000216 h 4081365"/>
              <a:gd name="connsiteX141" fmla="*/ 194165 w 2078711"/>
              <a:gd name="connsiteY141" fmla="*/ 3982632 h 4081365"/>
              <a:gd name="connsiteX142" fmla="*/ 211750 w 2078711"/>
              <a:gd name="connsiteY142" fmla="*/ 3965047 h 4081365"/>
              <a:gd name="connsiteX143" fmla="*/ 241057 w 2078711"/>
              <a:gd name="connsiteY143" fmla="*/ 3912293 h 4081365"/>
              <a:gd name="connsiteX144" fmla="*/ 258642 w 2078711"/>
              <a:gd name="connsiteY144" fmla="*/ 3894709 h 4081365"/>
              <a:gd name="connsiteX145" fmla="*/ 282088 w 2078711"/>
              <a:gd name="connsiteY145" fmla="*/ 3859539 h 4081365"/>
              <a:gd name="connsiteX146" fmla="*/ 305534 w 2078711"/>
              <a:gd name="connsiteY146" fmla="*/ 3824370 h 4081365"/>
              <a:gd name="connsiteX147" fmla="*/ 328980 w 2078711"/>
              <a:gd name="connsiteY147" fmla="*/ 3789201 h 4081365"/>
              <a:gd name="connsiteX148" fmla="*/ 346565 w 2078711"/>
              <a:gd name="connsiteY148" fmla="*/ 3771616 h 4081365"/>
              <a:gd name="connsiteX149" fmla="*/ 358288 w 2078711"/>
              <a:gd name="connsiteY149" fmla="*/ 3736447 h 4081365"/>
              <a:gd name="connsiteX150" fmla="*/ 375873 w 2078711"/>
              <a:gd name="connsiteY150" fmla="*/ 3718862 h 4081365"/>
              <a:gd name="connsiteX151" fmla="*/ 399319 w 2078711"/>
              <a:gd name="connsiteY151" fmla="*/ 3683693 h 4081365"/>
              <a:gd name="connsiteX152" fmla="*/ 416903 w 2078711"/>
              <a:gd name="connsiteY152" fmla="*/ 3666109 h 4081365"/>
              <a:gd name="connsiteX153" fmla="*/ 440350 w 2078711"/>
              <a:gd name="connsiteY153" fmla="*/ 3630939 h 4081365"/>
              <a:gd name="connsiteX154" fmla="*/ 452073 w 2078711"/>
              <a:gd name="connsiteY154" fmla="*/ 3613355 h 4081365"/>
              <a:gd name="connsiteX155" fmla="*/ 463796 w 2078711"/>
              <a:gd name="connsiteY155" fmla="*/ 3595770 h 4081365"/>
              <a:gd name="connsiteX156" fmla="*/ 481380 w 2078711"/>
              <a:gd name="connsiteY156" fmla="*/ 3584047 h 4081365"/>
              <a:gd name="connsiteX157" fmla="*/ 510688 w 2078711"/>
              <a:gd name="connsiteY157" fmla="*/ 3531293 h 4081365"/>
              <a:gd name="connsiteX158" fmla="*/ 522411 w 2078711"/>
              <a:gd name="connsiteY158" fmla="*/ 3513709 h 4081365"/>
              <a:gd name="connsiteX159" fmla="*/ 545857 w 2078711"/>
              <a:gd name="connsiteY159" fmla="*/ 3484401 h 4081365"/>
              <a:gd name="connsiteX160" fmla="*/ 551719 w 2078711"/>
              <a:gd name="connsiteY160" fmla="*/ 3466816 h 4081365"/>
              <a:gd name="connsiteX161" fmla="*/ 563442 w 2078711"/>
              <a:gd name="connsiteY161" fmla="*/ 3449232 h 4081365"/>
              <a:gd name="connsiteX162" fmla="*/ 575165 w 2078711"/>
              <a:gd name="connsiteY162" fmla="*/ 3425785 h 4081365"/>
              <a:gd name="connsiteX163" fmla="*/ 598611 w 2078711"/>
              <a:gd name="connsiteY163" fmla="*/ 3390616 h 4081365"/>
              <a:gd name="connsiteX164" fmla="*/ 604473 w 2078711"/>
              <a:gd name="connsiteY164" fmla="*/ 3373032 h 4081365"/>
              <a:gd name="connsiteX165" fmla="*/ 627919 w 2078711"/>
              <a:gd name="connsiteY165" fmla="*/ 3337862 h 4081365"/>
              <a:gd name="connsiteX166" fmla="*/ 639642 w 2078711"/>
              <a:gd name="connsiteY166" fmla="*/ 3320278 h 4081365"/>
              <a:gd name="connsiteX167" fmla="*/ 668950 w 2078711"/>
              <a:gd name="connsiteY167" fmla="*/ 3285109 h 4081365"/>
              <a:gd name="connsiteX168" fmla="*/ 674811 w 2078711"/>
              <a:gd name="connsiteY168" fmla="*/ 3267524 h 4081365"/>
              <a:gd name="connsiteX169" fmla="*/ 698257 w 2078711"/>
              <a:gd name="connsiteY169" fmla="*/ 3232355 h 4081365"/>
              <a:gd name="connsiteX170" fmla="*/ 715842 w 2078711"/>
              <a:gd name="connsiteY170" fmla="*/ 3197185 h 4081365"/>
              <a:gd name="connsiteX171" fmla="*/ 739288 w 2078711"/>
              <a:gd name="connsiteY171" fmla="*/ 3162016 h 4081365"/>
              <a:gd name="connsiteX172" fmla="*/ 745150 w 2078711"/>
              <a:gd name="connsiteY172" fmla="*/ 3144432 h 4081365"/>
              <a:gd name="connsiteX173" fmla="*/ 756873 w 2078711"/>
              <a:gd name="connsiteY173" fmla="*/ 3120985 h 4081365"/>
              <a:gd name="connsiteX174" fmla="*/ 780319 w 2078711"/>
              <a:gd name="connsiteY174" fmla="*/ 3085816 h 4081365"/>
              <a:gd name="connsiteX175" fmla="*/ 803765 w 2078711"/>
              <a:gd name="connsiteY175" fmla="*/ 3044785 h 4081365"/>
              <a:gd name="connsiteX176" fmla="*/ 815488 w 2078711"/>
              <a:gd name="connsiteY176" fmla="*/ 3009616 h 4081365"/>
              <a:gd name="connsiteX177" fmla="*/ 821350 w 2078711"/>
              <a:gd name="connsiteY177" fmla="*/ 2986170 h 4081365"/>
              <a:gd name="connsiteX178" fmla="*/ 838934 w 2078711"/>
              <a:gd name="connsiteY178" fmla="*/ 2968585 h 4081365"/>
              <a:gd name="connsiteX179" fmla="*/ 844796 w 2078711"/>
              <a:gd name="connsiteY179" fmla="*/ 2951001 h 4081365"/>
              <a:gd name="connsiteX180" fmla="*/ 874103 w 2078711"/>
              <a:gd name="connsiteY180" fmla="*/ 2915832 h 4081365"/>
              <a:gd name="connsiteX181" fmla="*/ 891688 w 2078711"/>
              <a:gd name="connsiteY181" fmla="*/ 2904109 h 4081365"/>
              <a:gd name="connsiteX182" fmla="*/ 915134 w 2078711"/>
              <a:gd name="connsiteY182" fmla="*/ 2898247 h 4081365"/>
              <a:gd name="connsiteX183" fmla="*/ 950303 w 2078711"/>
              <a:gd name="connsiteY183" fmla="*/ 2915832 h 4081365"/>
              <a:gd name="connsiteX184" fmla="*/ 985473 w 2078711"/>
              <a:gd name="connsiteY184" fmla="*/ 2968585 h 4081365"/>
              <a:gd name="connsiteX185" fmla="*/ 997196 w 2078711"/>
              <a:gd name="connsiteY185" fmla="*/ 2986170 h 4081365"/>
              <a:gd name="connsiteX186" fmla="*/ 1014780 w 2078711"/>
              <a:gd name="connsiteY186" fmla="*/ 2992032 h 4081365"/>
              <a:gd name="connsiteX187" fmla="*/ 1044088 w 2078711"/>
              <a:gd name="connsiteY187" fmla="*/ 3021339 h 4081365"/>
              <a:gd name="connsiteX188" fmla="*/ 1079257 w 2078711"/>
              <a:gd name="connsiteY188" fmla="*/ 3056509 h 4081365"/>
              <a:gd name="connsiteX189" fmla="*/ 1096842 w 2078711"/>
              <a:gd name="connsiteY189" fmla="*/ 3079955 h 4081365"/>
              <a:gd name="connsiteX190" fmla="*/ 1126150 w 2078711"/>
              <a:gd name="connsiteY190" fmla="*/ 3109262 h 4081365"/>
              <a:gd name="connsiteX191" fmla="*/ 1173042 w 2078711"/>
              <a:gd name="connsiteY191" fmla="*/ 3162016 h 4081365"/>
              <a:gd name="connsiteX192" fmla="*/ 1196488 w 2078711"/>
              <a:gd name="connsiteY192" fmla="*/ 3185462 h 4081365"/>
              <a:gd name="connsiteX193" fmla="*/ 1249242 w 2078711"/>
              <a:gd name="connsiteY193" fmla="*/ 3220632 h 4081365"/>
              <a:gd name="connsiteX194" fmla="*/ 1266826 w 2078711"/>
              <a:gd name="connsiteY194" fmla="*/ 3232355 h 4081365"/>
              <a:gd name="connsiteX195" fmla="*/ 1313719 w 2078711"/>
              <a:gd name="connsiteY195" fmla="*/ 3279247 h 4081365"/>
              <a:gd name="connsiteX196" fmla="*/ 1348888 w 2078711"/>
              <a:gd name="connsiteY196" fmla="*/ 3308555 h 4081365"/>
              <a:gd name="connsiteX197" fmla="*/ 1366473 w 2078711"/>
              <a:gd name="connsiteY197" fmla="*/ 3314416 h 4081365"/>
              <a:gd name="connsiteX198" fmla="*/ 1378196 w 2078711"/>
              <a:gd name="connsiteY198" fmla="*/ 3332001 h 4081365"/>
              <a:gd name="connsiteX199" fmla="*/ 1413365 w 2078711"/>
              <a:gd name="connsiteY199" fmla="*/ 3355447 h 4081365"/>
              <a:gd name="connsiteX200" fmla="*/ 1430950 w 2078711"/>
              <a:gd name="connsiteY200" fmla="*/ 3367170 h 4081365"/>
              <a:gd name="connsiteX201" fmla="*/ 1466119 w 2078711"/>
              <a:gd name="connsiteY201" fmla="*/ 3396478 h 4081365"/>
              <a:gd name="connsiteX202" fmla="*/ 1483703 w 2078711"/>
              <a:gd name="connsiteY202" fmla="*/ 3419924 h 4081365"/>
              <a:gd name="connsiteX203" fmla="*/ 1501288 w 2078711"/>
              <a:gd name="connsiteY203" fmla="*/ 3425785 h 4081365"/>
              <a:gd name="connsiteX204" fmla="*/ 1518873 w 2078711"/>
              <a:gd name="connsiteY204" fmla="*/ 3437509 h 4081365"/>
              <a:gd name="connsiteX205" fmla="*/ 1548180 w 2078711"/>
              <a:gd name="connsiteY205" fmla="*/ 3472678 h 4081365"/>
              <a:gd name="connsiteX206" fmla="*/ 1565765 w 2078711"/>
              <a:gd name="connsiteY206" fmla="*/ 3484401 h 4081365"/>
              <a:gd name="connsiteX207" fmla="*/ 1595073 w 2078711"/>
              <a:gd name="connsiteY207" fmla="*/ 3513709 h 4081365"/>
              <a:gd name="connsiteX208" fmla="*/ 1612657 w 2078711"/>
              <a:gd name="connsiteY208" fmla="*/ 3525432 h 4081365"/>
              <a:gd name="connsiteX209" fmla="*/ 1630242 w 2078711"/>
              <a:gd name="connsiteY209" fmla="*/ 3543016 h 4081365"/>
              <a:gd name="connsiteX210" fmla="*/ 1665411 w 2078711"/>
              <a:gd name="connsiteY210" fmla="*/ 3566462 h 4081365"/>
              <a:gd name="connsiteX211" fmla="*/ 1682996 w 2078711"/>
              <a:gd name="connsiteY211" fmla="*/ 3578185 h 4081365"/>
              <a:gd name="connsiteX212" fmla="*/ 1712303 w 2078711"/>
              <a:gd name="connsiteY212" fmla="*/ 3595770 h 4081365"/>
              <a:gd name="connsiteX213" fmla="*/ 1747473 w 2078711"/>
              <a:gd name="connsiteY213" fmla="*/ 3619216 h 4081365"/>
              <a:gd name="connsiteX214" fmla="*/ 1765057 w 2078711"/>
              <a:gd name="connsiteY214" fmla="*/ 3630939 h 4081365"/>
              <a:gd name="connsiteX215" fmla="*/ 1782642 w 2078711"/>
              <a:gd name="connsiteY215" fmla="*/ 3636801 h 4081365"/>
              <a:gd name="connsiteX216" fmla="*/ 1823673 w 2078711"/>
              <a:gd name="connsiteY216" fmla="*/ 3654385 h 4081365"/>
              <a:gd name="connsiteX217" fmla="*/ 1852980 w 2078711"/>
              <a:gd name="connsiteY217" fmla="*/ 3671970 h 4081365"/>
              <a:gd name="connsiteX218" fmla="*/ 1894011 w 2078711"/>
              <a:gd name="connsiteY218" fmla="*/ 3695416 h 4081365"/>
              <a:gd name="connsiteX219" fmla="*/ 1911596 w 2078711"/>
              <a:gd name="connsiteY219" fmla="*/ 3701278 h 4081365"/>
              <a:gd name="connsiteX220" fmla="*/ 1946765 w 2078711"/>
              <a:gd name="connsiteY220" fmla="*/ 3724724 h 4081365"/>
              <a:gd name="connsiteX221" fmla="*/ 1987796 w 2078711"/>
              <a:gd name="connsiteY221" fmla="*/ 3736447 h 4081365"/>
              <a:gd name="connsiteX222" fmla="*/ 2022965 w 2078711"/>
              <a:gd name="connsiteY222" fmla="*/ 3765755 h 4081365"/>
              <a:gd name="connsiteX223" fmla="*/ 2017103 w 2078711"/>
              <a:gd name="connsiteY223" fmla="*/ 3748170 h 4081365"/>
              <a:gd name="connsiteX224" fmla="*/ 2011242 w 2078711"/>
              <a:gd name="connsiteY224" fmla="*/ 3724724 h 4081365"/>
              <a:gd name="connsiteX225" fmla="*/ 1993657 w 2078711"/>
              <a:gd name="connsiteY225" fmla="*/ 3707139 h 4081365"/>
              <a:gd name="connsiteX226" fmla="*/ 2011242 w 2078711"/>
              <a:gd name="connsiteY226" fmla="*/ 3713001 h 4081365"/>
              <a:gd name="connsiteX227" fmla="*/ 2034688 w 2078711"/>
              <a:gd name="connsiteY227" fmla="*/ 3718862 h 4081365"/>
              <a:gd name="connsiteX228" fmla="*/ 2052273 w 2078711"/>
              <a:gd name="connsiteY228" fmla="*/ 3724724 h 4081365"/>
              <a:gd name="connsiteX229" fmla="*/ 2034688 w 2078711"/>
              <a:gd name="connsiteY229" fmla="*/ 3713001 h 4081365"/>
              <a:gd name="connsiteX230" fmla="*/ 2017103 w 2078711"/>
              <a:gd name="connsiteY230" fmla="*/ 3695416 h 4081365"/>
              <a:gd name="connsiteX231" fmla="*/ 2058134 w 2078711"/>
              <a:gd name="connsiteY231" fmla="*/ 3689555 h 4081365"/>
              <a:gd name="connsiteX232" fmla="*/ 2075719 w 2078711"/>
              <a:gd name="connsiteY232" fmla="*/ 3683693 h 4081365"/>
              <a:gd name="connsiteX233" fmla="*/ 2069857 w 2078711"/>
              <a:gd name="connsiteY233" fmla="*/ 3660247 h 4081365"/>
              <a:gd name="connsiteX234" fmla="*/ 2046411 w 2078711"/>
              <a:gd name="connsiteY234" fmla="*/ 3625078 h 4081365"/>
              <a:gd name="connsiteX235" fmla="*/ 2034688 w 2078711"/>
              <a:gd name="connsiteY235" fmla="*/ 3607493 h 4081365"/>
              <a:gd name="connsiteX236" fmla="*/ 2017103 w 2078711"/>
              <a:gd name="connsiteY236" fmla="*/ 3601632 h 4081365"/>
              <a:gd name="connsiteX237" fmla="*/ 1999519 w 2078711"/>
              <a:gd name="connsiteY237" fmla="*/ 3589909 h 4081365"/>
              <a:gd name="connsiteX238" fmla="*/ 1981934 w 2078711"/>
              <a:gd name="connsiteY238" fmla="*/ 3584047 h 4081365"/>
              <a:gd name="connsiteX239" fmla="*/ 1952626 w 2078711"/>
              <a:gd name="connsiteY239" fmla="*/ 3554739 h 4081365"/>
              <a:gd name="connsiteX240" fmla="*/ 1935042 w 2078711"/>
              <a:gd name="connsiteY240" fmla="*/ 3543016 h 4081365"/>
              <a:gd name="connsiteX241" fmla="*/ 1917457 w 2078711"/>
              <a:gd name="connsiteY241" fmla="*/ 3525432 h 4081365"/>
              <a:gd name="connsiteX242" fmla="*/ 1899873 w 2078711"/>
              <a:gd name="connsiteY242" fmla="*/ 3519570 h 4081365"/>
              <a:gd name="connsiteX243" fmla="*/ 1864703 w 2078711"/>
              <a:gd name="connsiteY243" fmla="*/ 3496124 h 4081365"/>
              <a:gd name="connsiteX244" fmla="*/ 1864703 w 2078711"/>
              <a:gd name="connsiteY244" fmla="*/ 3496124 h 4081365"/>
              <a:gd name="connsiteX245" fmla="*/ 1847119 w 2078711"/>
              <a:gd name="connsiteY245" fmla="*/ 3478539 h 4081365"/>
              <a:gd name="connsiteX246" fmla="*/ 1811950 w 2078711"/>
              <a:gd name="connsiteY246" fmla="*/ 3455093 h 4081365"/>
              <a:gd name="connsiteX247" fmla="*/ 1782642 w 2078711"/>
              <a:gd name="connsiteY247" fmla="*/ 3431647 h 4081365"/>
              <a:gd name="connsiteX248" fmla="*/ 1753334 w 2078711"/>
              <a:gd name="connsiteY248" fmla="*/ 3408201 h 4081365"/>
              <a:gd name="connsiteX249" fmla="*/ 1741611 w 2078711"/>
              <a:gd name="connsiteY249" fmla="*/ 3390616 h 4081365"/>
              <a:gd name="connsiteX250" fmla="*/ 1677134 w 2078711"/>
              <a:gd name="connsiteY250" fmla="*/ 3355447 h 4081365"/>
              <a:gd name="connsiteX251" fmla="*/ 1647826 w 2078711"/>
              <a:gd name="connsiteY251" fmla="*/ 3332001 h 4081365"/>
              <a:gd name="connsiteX252" fmla="*/ 1630242 w 2078711"/>
              <a:gd name="connsiteY252" fmla="*/ 3320278 h 4081365"/>
              <a:gd name="connsiteX253" fmla="*/ 1600934 w 2078711"/>
              <a:gd name="connsiteY253" fmla="*/ 3290970 h 4081365"/>
              <a:gd name="connsiteX254" fmla="*/ 1565765 w 2078711"/>
              <a:gd name="connsiteY254" fmla="*/ 3261662 h 4081365"/>
              <a:gd name="connsiteX255" fmla="*/ 1530596 w 2078711"/>
              <a:gd name="connsiteY255" fmla="*/ 3226493 h 4081365"/>
              <a:gd name="connsiteX256" fmla="*/ 1518873 w 2078711"/>
              <a:gd name="connsiteY256" fmla="*/ 3208909 h 4081365"/>
              <a:gd name="connsiteX257" fmla="*/ 1501288 w 2078711"/>
              <a:gd name="connsiteY257" fmla="*/ 3203047 h 4081365"/>
              <a:gd name="connsiteX258" fmla="*/ 1483703 w 2078711"/>
              <a:gd name="connsiteY258" fmla="*/ 3185462 h 4081365"/>
              <a:gd name="connsiteX259" fmla="*/ 1460257 w 2078711"/>
              <a:gd name="connsiteY259" fmla="*/ 3167878 h 4081365"/>
              <a:gd name="connsiteX260" fmla="*/ 1430950 w 2078711"/>
              <a:gd name="connsiteY260" fmla="*/ 3144432 h 4081365"/>
              <a:gd name="connsiteX261" fmla="*/ 1407503 w 2078711"/>
              <a:gd name="connsiteY261" fmla="*/ 3120985 h 4081365"/>
              <a:gd name="connsiteX262" fmla="*/ 1378196 w 2078711"/>
              <a:gd name="connsiteY262" fmla="*/ 3085816 h 4081365"/>
              <a:gd name="connsiteX263" fmla="*/ 1360611 w 2078711"/>
              <a:gd name="connsiteY263" fmla="*/ 3079955 h 4081365"/>
              <a:gd name="connsiteX264" fmla="*/ 1343026 w 2078711"/>
              <a:gd name="connsiteY264" fmla="*/ 3050647 h 4081365"/>
              <a:gd name="connsiteX265" fmla="*/ 1337165 w 2078711"/>
              <a:gd name="connsiteY265" fmla="*/ 3033062 h 4081365"/>
              <a:gd name="connsiteX266" fmla="*/ 1325442 w 2078711"/>
              <a:gd name="connsiteY266" fmla="*/ 3015478 h 4081365"/>
              <a:gd name="connsiteX267" fmla="*/ 1319580 w 2078711"/>
              <a:gd name="connsiteY267" fmla="*/ 2992032 h 4081365"/>
              <a:gd name="connsiteX268" fmla="*/ 1284411 w 2078711"/>
              <a:gd name="connsiteY268" fmla="*/ 2933416 h 4081365"/>
              <a:gd name="connsiteX269" fmla="*/ 1260965 w 2078711"/>
              <a:gd name="connsiteY269" fmla="*/ 2898247 h 4081365"/>
              <a:gd name="connsiteX270" fmla="*/ 1249242 w 2078711"/>
              <a:gd name="connsiteY270" fmla="*/ 2880662 h 4081365"/>
              <a:gd name="connsiteX271" fmla="*/ 1231657 w 2078711"/>
              <a:gd name="connsiteY271" fmla="*/ 2863078 h 4081365"/>
              <a:gd name="connsiteX272" fmla="*/ 1219934 w 2078711"/>
              <a:gd name="connsiteY272" fmla="*/ 2839632 h 4081365"/>
              <a:gd name="connsiteX273" fmla="*/ 1214073 w 2078711"/>
              <a:gd name="connsiteY273" fmla="*/ 2816185 h 4081365"/>
              <a:gd name="connsiteX274" fmla="*/ 1202350 w 2078711"/>
              <a:gd name="connsiteY274" fmla="*/ 2798601 h 4081365"/>
              <a:gd name="connsiteX275" fmla="*/ 1196488 w 2078711"/>
              <a:gd name="connsiteY275" fmla="*/ 2781016 h 4081365"/>
              <a:gd name="connsiteX276" fmla="*/ 1173042 w 2078711"/>
              <a:gd name="connsiteY276" fmla="*/ 2745847 h 4081365"/>
              <a:gd name="connsiteX277" fmla="*/ 1167180 w 2078711"/>
              <a:gd name="connsiteY277" fmla="*/ 2722401 h 4081365"/>
              <a:gd name="connsiteX278" fmla="*/ 1155457 w 2078711"/>
              <a:gd name="connsiteY278" fmla="*/ 2681370 h 4081365"/>
              <a:gd name="connsiteX279" fmla="*/ 1149596 w 2078711"/>
              <a:gd name="connsiteY279" fmla="*/ 2646201 h 4081365"/>
              <a:gd name="connsiteX280" fmla="*/ 1155457 w 2078711"/>
              <a:gd name="connsiteY280" fmla="*/ 2546555 h 4081365"/>
              <a:gd name="connsiteX281" fmla="*/ 1167180 w 2078711"/>
              <a:gd name="connsiteY281" fmla="*/ 2523109 h 4081365"/>
              <a:gd name="connsiteX282" fmla="*/ 1173042 w 2078711"/>
              <a:gd name="connsiteY282" fmla="*/ 2487939 h 4081365"/>
              <a:gd name="connsiteX283" fmla="*/ 1184765 w 2078711"/>
              <a:gd name="connsiteY283" fmla="*/ 2452770 h 4081365"/>
              <a:gd name="connsiteX284" fmla="*/ 1196488 w 2078711"/>
              <a:gd name="connsiteY284" fmla="*/ 2417601 h 4081365"/>
              <a:gd name="connsiteX285" fmla="*/ 1208211 w 2078711"/>
              <a:gd name="connsiteY285" fmla="*/ 2400016 h 4081365"/>
              <a:gd name="connsiteX286" fmla="*/ 1225796 w 2078711"/>
              <a:gd name="connsiteY286" fmla="*/ 2364847 h 4081365"/>
              <a:gd name="connsiteX287" fmla="*/ 1266826 w 2078711"/>
              <a:gd name="connsiteY287" fmla="*/ 2230032 h 4081365"/>
              <a:gd name="connsiteX288" fmla="*/ 1272688 w 2078711"/>
              <a:gd name="connsiteY288" fmla="*/ 2171416 h 4081365"/>
              <a:gd name="connsiteX289" fmla="*/ 1284411 w 2078711"/>
              <a:gd name="connsiteY289" fmla="*/ 2130385 h 4081365"/>
              <a:gd name="connsiteX290" fmla="*/ 1290273 w 2078711"/>
              <a:gd name="connsiteY290" fmla="*/ 2101078 h 4081365"/>
              <a:gd name="connsiteX291" fmla="*/ 1307857 w 2078711"/>
              <a:gd name="connsiteY291" fmla="*/ 1907647 h 4081365"/>
              <a:gd name="connsiteX292" fmla="*/ 1313719 w 2078711"/>
              <a:gd name="connsiteY292" fmla="*/ 1884201 h 4081365"/>
              <a:gd name="connsiteX293" fmla="*/ 1319580 w 2078711"/>
              <a:gd name="connsiteY293" fmla="*/ 1854893 h 4081365"/>
              <a:gd name="connsiteX294" fmla="*/ 1325442 w 2078711"/>
              <a:gd name="connsiteY294" fmla="*/ 1837309 h 4081365"/>
              <a:gd name="connsiteX295" fmla="*/ 1331303 w 2078711"/>
              <a:gd name="connsiteY295" fmla="*/ 1813862 h 4081365"/>
              <a:gd name="connsiteX296" fmla="*/ 1348888 w 2078711"/>
              <a:gd name="connsiteY296" fmla="*/ 1755247 h 4081365"/>
              <a:gd name="connsiteX297" fmla="*/ 1354750 w 2078711"/>
              <a:gd name="connsiteY297" fmla="*/ 1720078 h 4081365"/>
              <a:gd name="connsiteX298" fmla="*/ 1366473 w 2078711"/>
              <a:gd name="connsiteY298" fmla="*/ 1673185 h 4081365"/>
              <a:gd name="connsiteX299" fmla="*/ 1372334 w 2078711"/>
              <a:gd name="connsiteY299" fmla="*/ 1638016 h 4081365"/>
              <a:gd name="connsiteX300" fmla="*/ 1384057 w 2078711"/>
              <a:gd name="connsiteY300" fmla="*/ 1579401 h 4081365"/>
              <a:gd name="connsiteX301" fmla="*/ 1389919 w 2078711"/>
              <a:gd name="connsiteY301" fmla="*/ 1538370 h 4081365"/>
              <a:gd name="connsiteX302" fmla="*/ 1395780 w 2078711"/>
              <a:gd name="connsiteY302" fmla="*/ 1520785 h 4081365"/>
              <a:gd name="connsiteX303" fmla="*/ 1401642 w 2078711"/>
              <a:gd name="connsiteY303" fmla="*/ 1497339 h 4081365"/>
              <a:gd name="connsiteX304" fmla="*/ 1413365 w 2078711"/>
              <a:gd name="connsiteY304" fmla="*/ 1450447 h 4081365"/>
              <a:gd name="connsiteX305" fmla="*/ 1419226 w 2078711"/>
              <a:gd name="connsiteY305" fmla="*/ 1391832 h 4081365"/>
              <a:gd name="connsiteX306" fmla="*/ 1436811 w 2078711"/>
              <a:gd name="connsiteY306" fmla="*/ 1298047 h 4081365"/>
              <a:gd name="connsiteX307" fmla="*/ 1448534 w 2078711"/>
              <a:gd name="connsiteY307" fmla="*/ 1233570 h 4081365"/>
              <a:gd name="connsiteX308" fmla="*/ 1460257 w 2078711"/>
              <a:gd name="connsiteY308" fmla="*/ 1198401 h 4081365"/>
              <a:gd name="connsiteX309" fmla="*/ 1471980 w 2078711"/>
              <a:gd name="connsiteY309" fmla="*/ 1098755 h 4081365"/>
              <a:gd name="connsiteX310" fmla="*/ 1483703 w 2078711"/>
              <a:gd name="connsiteY310" fmla="*/ 1063585 h 4081365"/>
              <a:gd name="connsiteX311" fmla="*/ 1489565 w 2078711"/>
              <a:gd name="connsiteY311" fmla="*/ 1010832 h 4081365"/>
              <a:gd name="connsiteX312" fmla="*/ 1501288 w 2078711"/>
              <a:gd name="connsiteY312" fmla="*/ 975662 h 4081365"/>
              <a:gd name="connsiteX313" fmla="*/ 1513011 w 2078711"/>
              <a:gd name="connsiteY313" fmla="*/ 917047 h 4081365"/>
              <a:gd name="connsiteX314" fmla="*/ 1518873 w 2078711"/>
              <a:gd name="connsiteY314" fmla="*/ 887739 h 4081365"/>
              <a:gd name="connsiteX315" fmla="*/ 1524734 w 2078711"/>
              <a:gd name="connsiteY315" fmla="*/ 823262 h 4081365"/>
              <a:gd name="connsiteX316" fmla="*/ 1530596 w 2078711"/>
              <a:gd name="connsiteY316" fmla="*/ 788093 h 4081365"/>
              <a:gd name="connsiteX317" fmla="*/ 1542319 w 2078711"/>
              <a:gd name="connsiteY317" fmla="*/ 706032 h 4081365"/>
              <a:gd name="connsiteX318" fmla="*/ 1548180 w 2078711"/>
              <a:gd name="connsiteY318" fmla="*/ 665001 h 4081365"/>
              <a:gd name="connsiteX319" fmla="*/ 1554042 w 2078711"/>
              <a:gd name="connsiteY319" fmla="*/ 647416 h 4081365"/>
              <a:gd name="connsiteX320" fmla="*/ 1559903 w 2078711"/>
              <a:gd name="connsiteY320" fmla="*/ 623970 h 4081365"/>
              <a:gd name="connsiteX321" fmla="*/ 1565765 w 2078711"/>
              <a:gd name="connsiteY321" fmla="*/ 541909 h 4081365"/>
              <a:gd name="connsiteX322" fmla="*/ 1571626 w 2078711"/>
              <a:gd name="connsiteY322" fmla="*/ 524324 h 4081365"/>
              <a:gd name="connsiteX323" fmla="*/ 1583350 w 2078711"/>
              <a:gd name="connsiteY323" fmla="*/ 430539 h 4081365"/>
              <a:gd name="connsiteX324" fmla="*/ 1577488 w 2078711"/>
              <a:gd name="connsiteY324" fmla="*/ 348478 h 4081365"/>
              <a:gd name="connsiteX325" fmla="*/ 1565765 w 2078711"/>
              <a:gd name="connsiteY325" fmla="*/ 301585 h 4081365"/>
              <a:gd name="connsiteX326" fmla="*/ 1559903 w 2078711"/>
              <a:gd name="connsiteY326" fmla="*/ 90570 h 4081365"/>
              <a:gd name="connsiteX327" fmla="*/ 1544022 w 2078711"/>
              <a:gd name="connsiteY327" fmla="*/ 93026 h 4081365"/>
              <a:gd name="connsiteX328" fmla="*/ 1505496 w 2078711"/>
              <a:gd name="connsiteY328" fmla="*/ 78798 h 4081365"/>
              <a:gd name="connsiteX329" fmla="*/ 1483752 w 2078711"/>
              <a:gd name="connsiteY329" fmla="*/ 53700 h 4081365"/>
              <a:gd name="connsiteX330" fmla="*/ 1471980 w 2078711"/>
              <a:gd name="connsiteY330" fmla="*/ 2647 h 4081365"/>
              <a:gd name="connsiteX0" fmla="*/ 1471980 w 2078711"/>
              <a:gd name="connsiteY0" fmla="*/ 2647 h 4081365"/>
              <a:gd name="connsiteX1" fmla="*/ 1466119 w 2078711"/>
              <a:gd name="connsiteY1" fmla="*/ 37816 h 4081365"/>
              <a:gd name="connsiteX2" fmla="*/ 1419226 w 2078711"/>
              <a:gd name="connsiteY2" fmla="*/ 78847 h 4081365"/>
              <a:gd name="connsiteX3" fmla="*/ 1401642 w 2078711"/>
              <a:gd name="connsiteY3" fmla="*/ 90570 h 4081365"/>
              <a:gd name="connsiteX4" fmla="*/ 1358957 w 2078711"/>
              <a:gd name="connsiteY4" fmla="*/ 97282 h 4081365"/>
              <a:gd name="connsiteX5" fmla="*/ 1343075 w 2078711"/>
              <a:gd name="connsiteY5" fmla="*/ 183552 h 4081365"/>
              <a:gd name="connsiteX6" fmla="*/ 1342224 w 2078711"/>
              <a:gd name="connsiteY6" fmla="*/ 206998 h 4081365"/>
              <a:gd name="connsiteX7" fmla="*/ 1343026 w 2078711"/>
              <a:gd name="connsiteY7" fmla="*/ 237109 h 4081365"/>
              <a:gd name="connsiteX8" fmla="*/ 1325442 w 2078711"/>
              <a:gd name="connsiteY8" fmla="*/ 295724 h 4081365"/>
              <a:gd name="connsiteX9" fmla="*/ 1319580 w 2078711"/>
              <a:gd name="connsiteY9" fmla="*/ 313309 h 4081365"/>
              <a:gd name="connsiteX10" fmla="*/ 1307857 w 2078711"/>
              <a:gd name="connsiteY10" fmla="*/ 330893 h 4081365"/>
              <a:gd name="connsiteX11" fmla="*/ 1290273 w 2078711"/>
              <a:gd name="connsiteY11" fmla="*/ 383647 h 4081365"/>
              <a:gd name="connsiteX12" fmla="*/ 1284411 w 2078711"/>
              <a:gd name="connsiteY12" fmla="*/ 401232 h 4081365"/>
              <a:gd name="connsiteX13" fmla="*/ 1278550 w 2078711"/>
              <a:gd name="connsiteY13" fmla="*/ 424678 h 4081365"/>
              <a:gd name="connsiteX14" fmla="*/ 1272688 w 2078711"/>
              <a:gd name="connsiteY14" fmla="*/ 577078 h 4081365"/>
              <a:gd name="connsiteX15" fmla="*/ 1249242 w 2078711"/>
              <a:gd name="connsiteY15" fmla="*/ 876016 h 4081365"/>
              <a:gd name="connsiteX16" fmla="*/ 1243380 w 2078711"/>
              <a:gd name="connsiteY16" fmla="*/ 893601 h 4081365"/>
              <a:gd name="connsiteX17" fmla="*/ 1237519 w 2078711"/>
              <a:gd name="connsiteY17" fmla="*/ 969801 h 4081365"/>
              <a:gd name="connsiteX18" fmla="*/ 1231657 w 2078711"/>
              <a:gd name="connsiteY18" fmla="*/ 999109 h 4081365"/>
              <a:gd name="connsiteX19" fmla="*/ 1225796 w 2078711"/>
              <a:gd name="connsiteY19" fmla="*/ 1040139 h 4081365"/>
              <a:gd name="connsiteX20" fmla="*/ 1214073 w 2078711"/>
              <a:gd name="connsiteY20" fmla="*/ 1110478 h 4081365"/>
              <a:gd name="connsiteX21" fmla="*/ 1208211 w 2078711"/>
              <a:gd name="connsiteY21" fmla="*/ 1133924 h 4081365"/>
              <a:gd name="connsiteX22" fmla="*/ 1196488 w 2078711"/>
              <a:gd name="connsiteY22" fmla="*/ 1169093 h 4081365"/>
              <a:gd name="connsiteX23" fmla="*/ 1161319 w 2078711"/>
              <a:gd name="connsiteY23" fmla="*/ 1339078 h 4081365"/>
              <a:gd name="connsiteX24" fmla="*/ 1149596 w 2078711"/>
              <a:gd name="connsiteY24" fmla="*/ 1456309 h 4081365"/>
              <a:gd name="connsiteX25" fmla="*/ 1143734 w 2078711"/>
              <a:gd name="connsiteY25" fmla="*/ 1485616 h 4081365"/>
              <a:gd name="connsiteX26" fmla="*/ 1137873 w 2078711"/>
              <a:gd name="connsiteY26" fmla="*/ 1526647 h 4081365"/>
              <a:gd name="connsiteX27" fmla="*/ 1126150 w 2078711"/>
              <a:gd name="connsiteY27" fmla="*/ 1561816 h 4081365"/>
              <a:gd name="connsiteX28" fmla="*/ 1120288 w 2078711"/>
              <a:gd name="connsiteY28" fmla="*/ 1591124 h 4081365"/>
              <a:gd name="connsiteX29" fmla="*/ 1108565 w 2078711"/>
              <a:gd name="connsiteY29" fmla="*/ 1626293 h 4081365"/>
              <a:gd name="connsiteX30" fmla="*/ 1096842 w 2078711"/>
              <a:gd name="connsiteY30" fmla="*/ 1679047 h 4081365"/>
              <a:gd name="connsiteX31" fmla="*/ 1075098 w 2078711"/>
              <a:gd name="connsiteY31" fmla="*/ 1776799 h 4081365"/>
              <a:gd name="connsiteX32" fmla="*/ 1050849 w 2078711"/>
              <a:gd name="connsiteY32" fmla="*/ 1872140 h 4081365"/>
              <a:gd name="connsiteX33" fmla="*/ 1020642 w 2078711"/>
              <a:gd name="connsiteY33" fmla="*/ 2054185 h 4081365"/>
              <a:gd name="connsiteX34" fmla="*/ 1014780 w 2078711"/>
              <a:gd name="connsiteY34" fmla="*/ 2077632 h 4081365"/>
              <a:gd name="connsiteX35" fmla="*/ 1008919 w 2078711"/>
              <a:gd name="connsiteY35" fmla="*/ 2106939 h 4081365"/>
              <a:gd name="connsiteX36" fmla="*/ 997196 w 2078711"/>
              <a:gd name="connsiteY36" fmla="*/ 2183139 h 4081365"/>
              <a:gd name="connsiteX37" fmla="*/ 985473 w 2078711"/>
              <a:gd name="connsiteY37" fmla="*/ 2218309 h 4081365"/>
              <a:gd name="connsiteX38" fmla="*/ 979611 w 2078711"/>
              <a:gd name="connsiteY38" fmla="*/ 2253478 h 4081365"/>
              <a:gd name="connsiteX39" fmla="*/ 956165 w 2078711"/>
              <a:gd name="connsiteY39" fmla="*/ 2294509 h 4081365"/>
              <a:gd name="connsiteX40" fmla="*/ 944442 w 2078711"/>
              <a:gd name="connsiteY40" fmla="*/ 2329678 h 4081365"/>
              <a:gd name="connsiteX41" fmla="*/ 938580 w 2078711"/>
              <a:gd name="connsiteY41" fmla="*/ 2347262 h 4081365"/>
              <a:gd name="connsiteX42" fmla="*/ 932719 w 2078711"/>
              <a:gd name="connsiteY42" fmla="*/ 2364847 h 4081365"/>
              <a:gd name="connsiteX43" fmla="*/ 909273 w 2078711"/>
              <a:gd name="connsiteY43" fmla="*/ 2405878 h 4081365"/>
              <a:gd name="connsiteX44" fmla="*/ 897550 w 2078711"/>
              <a:gd name="connsiteY44" fmla="*/ 2423462 h 4081365"/>
              <a:gd name="connsiteX45" fmla="*/ 891688 w 2078711"/>
              <a:gd name="connsiteY45" fmla="*/ 2441047 h 4081365"/>
              <a:gd name="connsiteX46" fmla="*/ 868242 w 2078711"/>
              <a:gd name="connsiteY46" fmla="*/ 2476216 h 4081365"/>
              <a:gd name="connsiteX47" fmla="*/ 844796 w 2078711"/>
              <a:gd name="connsiteY47" fmla="*/ 2523109 h 4081365"/>
              <a:gd name="connsiteX48" fmla="*/ 827211 w 2078711"/>
              <a:gd name="connsiteY48" fmla="*/ 2564139 h 4081365"/>
              <a:gd name="connsiteX49" fmla="*/ 821350 w 2078711"/>
              <a:gd name="connsiteY49" fmla="*/ 2581724 h 4081365"/>
              <a:gd name="connsiteX50" fmla="*/ 809626 w 2078711"/>
              <a:gd name="connsiteY50" fmla="*/ 2593447 h 4081365"/>
              <a:gd name="connsiteX51" fmla="*/ 797903 w 2078711"/>
              <a:gd name="connsiteY51" fmla="*/ 2611032 h 4081365"/>
              <a:gd name="connsiteX52" fmla="*/ 774457 w 2078711"/>
              <a:gd name="connsiteY52" fmla="*/ 2640339 h 4081365"/>
              <a:gd name="connsiteX53" fmla="*/ 756873 w 2078711"/>
              <a:gd name="connsiteY53" fmla="*/ 2681370 h 4081365"/>
              <a:gd name="connsiteX54" fmla="*/ 721703 w 2078711"/>
              <a:gd name="connsiteY54" fmla="*/ 2704816 h 4081365"/>
              <a:gd name="connsiteX55" fmla="*/ 704119 w 2078711"/>
              <a:gd name="connsiteY55" fmla="*/ 2716539 h 4081365"/>
              <a:gd name="connsiteX56" fmla="*/ 686534 w 2078711"/>
              <a:gd name="connsiteY56" fmla="*/ 2728262 h 4081365"/>
              <a:gd name="connsiteX57" fmla="*/ 668950 w 2078711"/>
              <a:gd name="connsiteY57" fmla="*/ 2734124 h 4081365"/>
              <a:gd name="connsiteX58" fmla="*/ 633780 w 2078711"/>
              <a:gd name="connsiteY58" fmla="*/ 2751709 h 4081365"/>
              <a:gd name="connsiteX59" fmla="*/ 581026 w 2078711"/>
              <a:gd name="connsiteY59" fmla="*/ 2757570 h 4081365"/>
              <a:gd name="connsiteX60" fmla="*/ 534134 w 2078711"/>
              <a:gd name="connsiteY60" fmla="*/ 2763432 h 4081365"/>
              <a:gd name="connsiteX61" fmla="*/ 493103 w 2078711"/>
              <a:gd name="connsiteY61" fmla="*/ 2775155 h 4081365"/>
              <a:gd name="connsiteX62" fmla="*/ 475519 w 2078711"/>
              <a:gd name="connsiteY62" fmla="*/ 2781016 h 4081365"/>
              <a:gd name="connsiteX63" fmla="*/ 416903 w 2078711"/>
              <a:gd name="connsiteY63" fmla="*/ 2786878 h 4081365"/>
              <a:gd name="connsiteX64" fmla="*/ 317257 w 2078711"/>
              <a:gd name="connsiteY64" fmla="*/ 2781016 h 4081365"/>
              <a:gd name="connsiteX65" fmla="*/ 282088 w 2078711"/>
              <a:gd name="connsiteY65" fmla="*/ 2769293 h 4081365"/>
              <a:gd name="connsiteX66" fmla="*/ 258642 w 2078711"/>
              <a:gd name="connsiteY66" fmla="*/ 2763432 h 4081365"/>
              <a:gd name="connsiteX67" fmla="*/ 241057 w 2078711"/>
              <a:gd name="connsiteY67" fmla="*/ 2751709 h 4081365"/>
              <a:gd name="connsiteX68" fmla="*/ 217611 w 2078711"/>
              <a:gd name="connsiteY68" fmla="*/ 2745847 h 4081365"/>
              <a:gd name="connsiteX69" fmla="*/ 200026 w 2078711"/>
              <a:gd name="connsiteY69" fmla="*/ 2739985 h 4081365"/>
              <a:gd name="connsiteX70" fmla="*/ 205888 w 2078711"/>
              <a:gd name="connsiteY70" fmla="*/ 2763432 h 4081365"/>
              <a:gd name="connsiteX71" fmla="*/ 211750 w 2078711"/>
              <a:gd name="connsiteY71" fmla="*/ 2781016 h 4081365"/>
              <a:gd name="connsiteX72" fmla="*/ 205888 w 2078711"/>
              <a:gd name="connsiteY72" fmla="*/ 2845493 h 4081365"/>
              <a:gd name="connsiteX73" fmla="*/ 176580 w 2078711"/>
              <a:gd name="connsiteY73" fmla="*/ 2874801 h 4081365"/>
              <a:gd name="connsiteX74" fmla="*/ 141411 w 2078711"/>
              <a:gd name="connsiteY74" fmla="*/ 2886524 h 4081365"/>
              <a:gd name="connsiteX75" fmla="*/ 106242 w 2078711"/>
              <a:gd name="connsiteY75" fmla="*/ 2898247 h 4081365"/>
              <a:gd name="connsiteX76" fmla="*/ 88657 w 2078711"/>
              <a:gd name="connsiteY76" fmla="*/ 2904109 h 4081365"/>
              <a:gd name="connsiteX77" fmla="*/ 71073 w 2078711"/>
              <a:gd name="connsiteY77" fmla="*/ 2915832 h 4081365"/>
              <a:gd name="connsiteX78" fmla="*/ 112103 w 2078711"/>
              <a:gd name="connsiteY78" fmla="*/ 2927555 h 4081365"/>
              <a:gd name="connsiteX79" fmla="*/ 205888 w 2078711"/>
              <a:gd name="connsiteY79" fmla="*/ 2939278 h 4081365"/>
              <a:gd name="connsiteX80" fmla="*/ 235196 w 2078711"/>
              <a:gd name="connsiteY80" fmla="*/ 2945139 h 4081365"/>
              <a:gd name="connsiteX81" fmla="*/ 463796 w 2078711"/>
              <a:gd name="connsiteY81" fmla="*/ 2956862 h 4081365"/>
              <a:gd name="connsiteX82" fmla="*/ 498965 w 2078711"/>
              <a:gd name="connsiteY82" fmla="*/ 2962724 h 4081365"/>
              <a:gd name="connsiteX83" fmla="*/ 610334 w 2078711"/>
              <a:gd name="connsiteY83" fmla="*/ 2951001 h 4081365"/>
              <a:gd name="connsiteX84" fmla="*/ 598611 w 2078711"/>
              <a:gd name="connsiteY84" fmla="*/ 2974447 h 4081365"/>
              <a:gd name="connsiteX85" fmla="*/ 586888 w 2078711"/>
              <a:gd name="connsiteY85" fmla="*/ 2992032 h 4081365"/>
              <a:gd name="connsiteX86" fmla="*/ 569303 w 2078711"/>
              <a:gd name="connsiteY86" fmla="*/ 3027201 h 4081365"/>
              <a:gd name="connsiteX87" fmla="*/ 557580 w 2078711"/>
              <a:gd name="connsiteY87" fmla="*/ 3062370 h 4081365"/>
              <a:gd name="connsiteX88" fmla="*/ 551719 w 2078711"/>
              <a:gd name="connsiteY88" fmla="*/ 3079955 h 4081365"/>
              <a:gd name="connsiteX89" fmla="*/ 539996 w 2078711"/>
              <a:gd name="connsiteY89" fmla="*/ 3097539 h 4081365"/>
              <a:gd name="connsiteX90" fmla="*/ 516550 w 2078711"/>
              <a:gd name="connsiteY90" fmla="*/ 3132709 h 4081365"/>
              <a:gd name="connsiteX91" fmla="*/ 510688 w 2078711"/>
              <a:gd name="connsiteY91" fmla="*/ 3156155 h 4081365"/>
              <a:gd name="connsiteX92" fmla="*/ 481380 w 2078711"/>
              <a:gd name="connsiteY92" fmla="*/ 3191324 h 4081365"/>
              <a:gd name="connsiteX93" fmla="*/ 457934 w 2078711"/>
              <a:gd name="connsiteY93" fmla="*/ 3226493 h 4081365"/>
              <a:gd name="connsiteX94" fmla="*/ 446211 w 2078711"/>
              <a:gd name="connsiteY94" fmla="*/ 3244078 h 4081365"/>
              <a:gd name="connsiteX95" fmla="*/ 393457 w 2078711"/>
              <a:gd name="connsiteY95" fmla="*/ 3290970 h 4081365"/>
              <a:gd name="connsiteX96" fmla="*/ 375873 w 2078711"/>
              <a:gd name="connsiteY96" fmla="*/ 3296832 h 4081365"/>
              <a:gd name="connsiteX97" fmla="*/ 352426 w 2078711"/>
              <a:gd name="connsiteY97" fmla="*/ 3314416 h 4081365"/>
              <a:gd name="connsiteX98" fmla="*/ 334842 w 2078711"/>
              <a:gd name="connsiteY98" fmla="*/ 3326139 h 4081365"/>
              <a:gd name="connsiteX99" fmla="*/ 305534 w 2078711"/>
              <a:gd name="connsiteY99" fmla="*/ 3355447 h 4081365"/>
              <a:gd name="connsiteX100" fmla="*/ 299673 w 2078711"/>
              <a:gd name="connsiteY100" fmla="*/ 3373032 h 4081365"/>
              <a:gd name="connsiteX101" fmla="*/ 311396 w 2078711"/>
              <a:gd name="connsiteY101" fmla="*/ 3390616 h 4081365"/>
              <a:gd name="connsiteX102" fmla="*/ 340703 w 2078711"/>
              <a:gd name="connsiteY102" fmla="*/ 3431647 h 4081365"/>
              <a:gd name="connsiteX103" fmla="*/ 317257 w 2078711"/>
              <a:gd name="connsiteY103" fmla="*/ 3466816 h 4081365"/>
              <a:gd name="connsiteX104" fmla="*/ 293811 w 2078711"/>
              <a:gd name="connsiteY104" fmla="*/ 3501985 h 4081365"/>
              <a:gd name="connsiteX105" fmla="*/ 276226 w 2078711"/>
              <a:gd name="connsiteY105" fmla="*/ 3531293 h 4081365"/>
              <a:gd name="connsiteX106" fmla="*/ 270365 w 2078711"/>
              <a:gd name="connsiteY106" fmla="*/ 3548878 h 4081365"/>
              <a:gd name="connsiteX107" fmla="*/ 246919 w 2078711"/>
              <a:gd name="connsiteY107" fmla="*/ 3584047 h 4081365"/>
              <a:gd name="connsiteX108" fmla="*/ 241057 w 2078711"/>
              <a:gd name="connsiteY108" fmla="*/ 3601632 h 4081365"/>
              <a:gd name="connsiteX109" fmla="*/ 223473 w 2078711"/>
              <a:gd name="connsiteY109" fmla="*/ 3619216 h 4081365"/>
              <a:gd name="connsiteX110" fmla="*/ 217611 w 2078711"/>
              <a:gd name="connsiteY110" fmla="*/ 3636801 h 4081365"/>
              <a:gd name="connsiteX111" fmla="*/ 205888 w 2078711"/>
              <a:gd name="connsiteY111" fmla="*/ 3654385 h 4081365"/>
              <a:gd name="connsiteX112" fmla="*/ 200026 w 2078711"/>
              <a:gd name="connsiteY112" fmla="*/ 3677832 h 4081365"/>
              <a:gd name="connsiteX113" fmla="*/ 164857 w 2078711"/>
              <a:gd name="connsiteY113" fmla="*/ 3713001 h 4081365"/>
              <a:gd name="connsiteX114" fmla="*/ 141411 w 2078711"/>
              <a:gd name="connsiteY114" fmla="*/ 3742309 h 4081365"/>
              <a:gd name="connsiteX115" fmla="*/ 82796 w 2078711"/>
              <a:gd name="connsiteY115" fmla="*/ 3759893 h 4081365"/>
              <a:gd name="connsiteX116" fmla="*/ 59350 w 2078711"/>
              <a:gd name="connsiteY116" fmla="*/ 3771616 h 4081365"/>
              <a:gd name="connsiteX117" fmla="*/ 24180 w 2078711"/>
              <a:gd name="connsiteY117" fmla="*/ 3783339 h 4081365"/>
              <a:gd name="connsiteX118" fmla="*/ 6596 w 2078711"/>
              <a:gd name="connsiteY118" fmla="*/ 3795062 h 4081365"/>
              <a:gd name="connsiteX119" fmla="*/ 123826 w 2078711"/>
              <a:gd name="connsiteY119" fmla="*/ 3795062 h 4081365"/>
              <a:gd name="connsiteX120" fmla="*/ 147273 w 2078711"/>
              <a:gd name="connsiteY120" fmla="*/ 3789201 h 4081365"/>
              <a:gd name="connsiteX121" fmla="*/ 182442 w 2078711"/>
              <a:gd name="connsiteY121" fmla="*/ 3777478 h 4081365"/>
              <a:gd name="connsiteX122" fmla="*/ 164857 w 2078711"/>
              <a:gd name="connsiteY122" fmla="*/ 3789201 h 4081365"/>
              <a:gd name="connsiteX123" fmla="*/ 141411 w 2078711"/>
              <a:gd name="connsiteY123" fmla="*/ 3824370 h 4081365"/>
              <a:gd name="connsiteX124" fmla="*/ 129688 w 2078711"/>
              <a:gd name="connsiteY124" fmla="*/ 3841955 h 4081365"/>
              <a:gd name="connsiteX125" fmla="*/ 117965 w 2078711"/>
              <a:gd name="connsiteY125" fmla="*/ 3865401 h 4081365"/>
              <a:gd name="connsiteX126" fmla="*/ 106242 w 2078711"/>
              <a:gd name="connsiteY126" fmla="*/ 3882985 h 4081365"/>
              <a:gd name="connsiteX127" fmla="*/ 76934 w 2078711"/>
              <a:gd name="connsiteY127" fmla="*/ 3935739 h 4081365"/>
              <a:gd name="connsiteX128" fmla="*/ 53488 w 2078711"/>
              <a:gd name="connsiteY128" fmla="*/ 3970909 h 4081365"/>
              <a:gd name="connsiteX129" fmla="*/ 30042 w 2078711"/>
              <a:gd name="connsiteY129" fmla="*/ 4006078 h 4081365"/>
              <a:gd name="connsiteX130" fmla="*/ 18319 w 2078711"/>
              <a:gd name="connsiteY130" fmla="*/ 4023662 h 4081365"/>
              <a:gd name="connsiteX131" fmla="*/ 71073 w 2078711"/>
              <a:gd name="connsiteY131" fmla="*/ 3982632 h 4081365"/>
              <a:gd name="connsiteX132" fmla="*/ 88657 w 2078711"/>
              <a:gd name="connsiteY132" fmla="*/ 3970909 h 4081365"/>
              <a:gd name="connsiteX133" fmla="*/ 82796 w 2078711"/>
              <a:gd name="connsiteY133" fmla="*/ 3994355 h 4081365"/>
              <a:gd name="connsiteX134" fmla="*/ 76934 w 2078711"/>
              <a:gd name="connsiteY134" fmla="*/ 4011939 h 4081365"/>
              <a:gd name="connsiteX135" fmla="*/ 71073 w 2078711"/>
              <a:gd name="connsiteY135" fmla="*/ 4041247 h 4081365"/>
              <a:gd name="connsiteX136" fmla="*/ 76934 w 2078711"/>
              <a:gd name="connsiteY136" fmla="*/ 4070555 h 4081365"/>
              <a:gd name="connsiteX137" fmla="*/ 112103 w 2078711"/>
              <a:gd name="connsiteY137" fmla="*/ 4047109 h 4081365"/>
              <a:gd name="connsiteX138" fmla="*/ 123826 w 2078711"/>
              <a:gd name="connsiteY138" fmla="*/ 4035385 h 4081365"/>
              <a:gd name="connsiteX139" fmla="*/ 147273 w 2078711"/>
              <a:gd name="connsiteY139" fmla="*/ 4023662 h 4081365"/>
              <a:gd name="connsiteX140" fmla="*/ 182442 w 2078711"/>
              <a:gd name="connsiteY140" fmla="*/ 4000216 h 4081365"/>
              <a:gd name="connsiteX141" fmla="*/ 194165 w 2078711"/>
              <a:gd name="connsiteY141" fmla="*/ 3982632 h 4081365"/>
              <a:gd name="connsiteX142" fmla="*/ 211750 w 2078711"/>
              <a:gd name="connsiteY142" fmla="*/ 3965047 h 4081365"/>
              <a:gd name="connsiteX143" fmla="*/ 241057 w 2078711"/>
              <a:gd name="connsiteY143" fmla="*/ 3912293 h 4081365"/>
              <a:gd name="connsiteX144" fmla="*/ 258642 w 2078711"/>
              <a:gd name="connsiteY144" fmla="*/ 3894709 h 4081365"/>
              <a:gd name="connsiteX145" fmla="*/ 282088 w 2078711"/>
              <a:gd name="connsiteY145" fmla="*/ 3859539 h 4081365"/>
              <a:gd name="connsiteX146" fmla="*/ 305534 w 2078711"/>
              <a:gd name="connsiteY146" fmla="*/ 3824370 h 4081365"/>
              <a:gd name="connsiteX147" fmla="*/ 328980 w 2078711"/>
              <a:gd name="connsiteY147" fmla="*/ 3789201 h 4081365"/>
              <a:gd name="connsiteX148" fmla="*/ 346565 w 2078711"/>
              <a:gd name="connsiteY148" fmla="*/ 3771616 h 4081365"/>
              <a:gd name="connsiteX149" fmla="*/ 358288 w 2078711"/>
              <a:gd name="connsiteY149" fmla="*/ 3736447 h 4081365"/>
              <a:gd name="connsiteX150" fmla="*/ 375873 w 2078711"/>
              <a:gd name="connsiteY150" fmla="*/ 3718862 h 4081365"/>
              <a:gd name="connsiteX151" fmla="*/ 399319 w 2078711"/>
              <a:gd name="connsiteY151" fmla="*/ 3683693 h 4081365"/>
              <a:gd name="connsiteX152" fmla="*/ 416903 w 2078711"/>
              <a:gd name="connsiteY152" fmla="*/ 3666109 h 4081365"/>
              <a:gd name="connsiteX153" fmla="*/ 440350 w 2078711"/>
              <a:gd name="connsiteY153" fmla="*/ 3630939 h 4081365"/>
              <a:gd name="connsiteX154" fmla="*/ 452073 w 2078711"/>
              <a:gd name="connsiteY154" fmla="*/ 3613355 h 4081365"/>
              <a:gd name="connsiteX155" fmla="*/ 463796 w 2078711"/>
              <a:gd name="connsiteY155" fmla="*/ 3595770 h 4081365"/>
              <a:gd name="connsiteX156" fmla="*/ 481380 w 2078711"/>
              <a:gd name="connsiteY156" fmla="*/ 3584047 h 4081365"/>
              <a:gd name="connsiteX157" fmla="*/ 510688 w 2078711"/>
              <a:gd name="connsiteY157" fmla="*/ 3531293 h 4081365"/>
              <a:gd name="connsiteX158" fmla="*/ 522411 w 2078711"/>
              <a:gd name="connsiteY158" fmla="*/ 3513709 h 4081365"/>
              <a:gd name="connsiteX159" fmla="*/ 545857 w 2078711"/>
              <a:gd name="connsiteY159" fmla="*/ 3484401 h 4081365"/>
              <a:gd name="connsiteX160" fmla="*/ 551719 w 2078711"/>
              <a:gd name="connsiteY160" fmla="*/ 3466816 h 4081365"/>
              <a:gd name="connsiteX161" fmla="*/ 563442 w 2078711"/>
              <a:gd name="connsiteY161" fmla="*/ 3449232 h 4081365"/>
              <a:gd name="connsiteX162" fmla="*/ 575165 w 2078711"/>
              <a:gd name="connsiteY162" fmla="*/ 3425785 h 4081365"/>
              <a:gd name="connsiteX163" fmla="*/ 598611 w 2078711"/>
              <a:gd name="connsiteY163" fmla="*/ 3390616 h 4081365"/>
              <a:gd name="connsiteX164" fmla="*/ 604473 w 2078711"/>
              <a:gd name="connsiteY164" fmla="*/ 3373032 h 4081365"/>
              <a:gd name="connsiteX165" fmla="*/ 627919 w 2078711"/>
              <a:gd name="connsiteY165" fmla="*/ 3337862 h 4081365"/>
              <a:gd name="connsiteX166" fmla="*/ 639642 w 2078711"/>
              <a:gd name="connsiteY166" fmla="*/ 3320278 h 4081365"/>
              <a:gd name="connsiteX167" fmla="*/ 668950 w 2078711"/>
              <a:gd name="connsiteY167" fmla="*/ 3285109 h 4081365"/>
              <a:gd name="connsiteX168" fmla="*/ 674811 w 2078711"/>
              <a:gd name="connsiteY168" fmla="*/ 3267524 h 4081365"/>
              <a:gd name="connsiteX169" fmla="*/ 698257 w 2078711"/>
              <a:gd name="connsiteY169" fmla="*/ 3232355 h 4081365"/>
              <a:gd name="connsiteX170" fmla="*/ 715842 w 2078711"/>
              <a:gd name="connsiteY170" fmla="*/ 3197185 h 4081365"/>
              <a:gd name="connsiteX171" fmla="*/ 739288 w 2078711"/>
              <a:gd name="connsiteY171" fmla="*/ 3162016 h 4081365"/>
              <a:gd name="connsiteX172" fmla="*/ 745150 w 2078711"/>
              <a:gd name="connsiteY172" fmla="*/ 3144432 h 4081365"/>
              <a:gd name="connsiteX173" fmla="*/ 756873 w 2078711"/>
              <a:gd name="connsiteY173" fmla="*/ 3120985 h 4081365"/>
              <a:gd name="connsiteX174" fmla="*/ 780319 w 2078711"/>
              <a:gd name="connsiteY174" fmla="*/ 3085816 h 4081365"/>
              <a:gd name="connsiteX175" fmla="*/ 803765 w 2078711"/>
              <a:gd name="connsiteY175" fmla="*/ 3044785 h 4081365"/>
              <a:gd name="connsiteX176" fmla="*/ 815488 w 2078711"/>
              <a:gd name="connsiteY176" fmla="*/ 3009616 h 4081365"/>
              <a:gd name="connsiteX177" fmla="*/ 821350 w 2078711"/>
              <a:gd name="connsiteY177" fmla="*/ 2986170 h 4081365"/>
              <a:gd name="connsiteX178" fmla="*/ 838934 w 2078711"/>
              <a:gd name="connsiteY178" fmla="*/ 2968585 h 4081365"/>
              <a:gd name="connsiteX179" fmla="*/ 844796 w 2078711"/>
              <a:gd name="connsiteY179" fmla="*/ 2951001 h 4081365"/>
              <a:gd name="connsiteX180" fmla="*/ 874103 w 2078711"/>
              <a:gd name="connsiteY180" fmla="*/ 2915832 h 4081365"/>
              <a:gd name="connsiteX181" fmla="*/ 891688 w 2078711"/>
              <a:gd name="connsiteY181" fmla="*/ 2904109 h 4081365"/>
              <a:gd name="connsiteX182" fmla="*/ 915134 w 2078711"/>
              <a:gd name="connsiteY182" fmla="*/ 2898247 h 4081365"/>
              <a:gd name="connsiteX183" fmla="*/ 950303 w 2078711"/>
              <a:gd name="connsiteY183" fmla="*/ 2915832 h 4081365"/>
              <a:gd name="connsiteX184" fmla="*/ 985473 w 2078711"/>
              <a:gd name="connsiteY184" fmla="*/ 2968585 h 4081365"/>
              <a:gd name="connsiteX185" fmla="*/ 997196 w 2078711"/>
              <a:gd name="connsiteY185" fmla="*/ 2986170 h 4081365"/>
              <a:gd name="connsiteX186" fmla="*/ 1014780 w 2078711"/>
              <a:gd name="connsiteY186" fmla="*/ 2992032 h 4081365"/>
              <a:gd name="connsiteX187" fmla="*/ 1044088 w 2078711"/>
              <a:gd name="connsiteY187" fmla="*/ 3021339 h 4081365"/>
              <a:gd name="connsiteX188" fmla="*/ 1079257 w 2078711"/>
              <a:gd name="connsiteY188" fmla="*/ 3056509 h 4081365"/>
              <a:gd name="connsiteX189" fmla="*/ 1096842 w 2078711"/>
              <a:gd name="connsiteY189" fmla="*/ 3079955 h 4081365"/>
              <a:gd name="connsiteX190" fmla="*/ 1126150 w 2078711"/>
              <a:gd name="connsiteY190" fmla="*/ 3109262 h 4081365"/>
              <a:gd name="connsiteX191" fmla="*/ 1173042 w 2078711"/>
              <a:gd name="connsiteY191" fmla="*/ 3162016 h 4081365"/>
              <a:gd name="connsiteX192" fmla="*/ 1196488 w 2078711"/>
              <a:gd name="connsiteY192" fmla="*/ 3185462 h 4081365"/>
              <a:gd name="connsiteX193" fmla="*/ 1249242 w 2078711"/>
              <a:gd name="connsiteY193" fmla="*/ 3220632 h 4081365"/>
              <a:gd name="connsiteX194" fmla="*/ 1266826 w 2078711"/>
              <a:gd name="connsiteY194" fmla="*/ 3232355 h 4081365"/>
              <a:gd name="connsiteX195" fmla="*/ 1313719 w 2078711"/>
              <a:gd name="connsiteY195" fmla="*/ 3279247 h 4081365"/>
              <a:gd name="connsiteX196" fmla="*/ 1348888 w 2078711"/>
              <a:gd name="connsiteY196" fmla="*/ 3308555 h 4081365"/>
              <a:gd name="connsiteX197" fmla="*/ 1366473 w 2078711"/>
              <a:gd name="connsiteY197" fmla="*/ 3314416 h 4081365"/>
              <a:gd name="connsiteX198" fmla="*/ 1378196 w 2078711"/>
              <a:gd name="connsiteY198" fmla="*/ 3332001 h 4081365"/>
              <a:gd name="connsiteX199" fmla="*/ 1413365 w 2078711"/>
              <a:gd name="connsiteY199" fmla="*/ 3355447 h 4081365"/>
              <a:gd name="connsiteX200" fmla="*/ 1430950 w 2078711"/>
              <a:gd name="connsiteY200" fmla="*/ 3367170 h 4081365"/>
              <a:gd name="connsiteX201" fmla="*/ 1466119 w 2078711"/>
              <a:gd name="connsiteY201" fmla="*/ 3396478 h 4081365"/>
              <a:gd name="connsiteX202" fmla="*/ 1483703 w 2078711"/>
              <a:gd name="connsiteY202" fmla="*/ 3419924 h 4081365"/>
              <a:gd name="connsiteX203" fmla="*/ 1501288 w 2078711"/>
              <a:gd name="connsiteY203" fmla="*/ 3425785 h 4081365"/>
              <a:gd name="connsiteX204" fmla="*/ 1518873 w 2078711"/>
              <a:gd name="connsiteY204" fmla="*/ 3437509 h 4081365"/>
              <a:gd name="connsiteX205" fmla="*/ 1548180 w 2078711"/>
              <a:gd name="connsiteY205" fmla="*/ 3472678 h 4081365"/>
              <a:gd name="connsiteX206" fmla="*/ 1565765 w 2078711"/>
              <a:gd name="connsiteY206" fmla="*/ 3484401 h 4081365"/>
              <a:gd name="connsiteX207" fmla="*/ 1595073 w 2078711"/>
              <a:gd name="connsiteY207" fmla="*/ 3513709 h 4081365"/>
              <a:gd name="connsiteX208" fmla="*/ 1612657 w 2078711"/>
              <a:gd name="connsiteY208" fmla="*/ 3525432 h 4081365"/>
              <a:gd name="connsiteX209" fmla="*/ 1630242 w 2078711"/>
              <a:gd name="connsiteY209" fmla="*/ 3543016 h 4081365"/>
              <a:gd name="connsiteX210" fmla="*/ 1665411 w 2078711"/>
              <a:gd name="connsiteY210" fmla="*/ 3566462 h 4081365"/>
              <a:gd name="connsiteX211" fmla="*/ 1682996 w 2078711"/>
              <a:gd name="connsiteY211" fmla="*/ 3578185 h 4081365"/>
              <a:gd name="connsiteX212" fmla="*/ 1712303 w 2078711"/>
              <a:gd name="connsiteY212" fmla="*/ 3595770 h 4081365"/>
              <a:gd name="connsiteX213" fmla="*/ 1747473 w 2078711"/>
              <a:gd name="connsiteY213" fmla="*/ 3619216 h 4081365"/>
              <a:gd name="connsiteX214" fmla="*/ 1765057 w 2078711"/>
              <a:gd name="connsiteY214" fmla="*/ 3630939 h 4081365"/>
              <a:gd name="connsiteX215" fmla="*/ 1782642 w 2078711"/>
              <a:gd name="connsiteY215" fmla="*/ 3636801 h 4081365"/>
              <a:gd name="connsiteX216" fmla="*/ 1823673 w 2078711"/>
              <a:gd name="connsiteY216" fmla="*/ 3654385 h 4081365"/>
              <a:gd name="connsiteX217" fmla="*/ 1852980 w 2078711"/>
              <a:gd name="connsiteY217" fmla="*/ 3671970 h 4081365"/>
              <a:gd name="connsiteX218" fmla="*/ 1894011 w 2078711"/>
              <a:gd name="connsiteY218" fmla="*/ 3695416 h 4081365"/>
              <a:gd name="connsiteX219" fmla="*/ 1911596 w 2078711"/>
              <a:gd name="connsiteY219" fmla="*/ 3701278 h 4081365"/>
              <a:gd name="connsiteX220" fmla="*/ 1946765 w 2078711"/>
              <a:gd name="connsiteY220" fmla="*/ 3724724 h 4081365"/>
              <a:gd name="connsiteX221" fmla="*/ 1987796 w 2078711"/>
              <a:gd name="connsiteY221" fmla="*/ 3736447 h 4081365"/>
              <a:gd name="connsiteX222" fmla="*/ 2022965 w 2078711"/>
              <a:gd name="connsiteY222" fmla="*/ 3765755 h 4081365"/>
              <a:gd name="connsiteX223" fmla="*/ 2017103 w 2078711"/>
              <a:gd name="connsiteY223" fmla="*/ 3748170 h 4081365"/>
              <a:gd name="connsiteX224" fmla="*/ 2011242 w 2078711"/>
              <a:gd name="connsiteY224" fmla="*/ 3724724 h 4081365"/>
              <a:gd name="connsiteX225" fmla="*/ 1993657 w 2078711"/>
              <a:gd name="connsiteY225" fmla="*/ 3707139 h 4081365"/>
              <a:gd name="connsiteX226" fmla="*/ 2011242 w 2078711"/>
              <a:gd name="connsiteY226" fmla="*/ 3713001 h 4081365"/>
              <a:gd name="connsiteX227" fmla="*/ 2034688 w 2078711"/>
              <a:gd name="connsiteY227" fmla="*/ 3718862 h 4081365"/>
              <a:gd name="connsiteX228" fmla="*/ 2052273 w 2078711"/>
              <a:gd name="connsiteY228" fmla="*/ 3724724 h 4081365"/>
              <a:gd name="connsiteX229" fmla="*/ 2034688 w 2078711"/>
              <a:gd name="connsiteY229" fmla="*/ 3713001 h 4081365"/>
              <a:gd name="connsiteX230" fmla="*/ 2017103 w 2078711"/>
              <a:gd name="connsiteY230" fmla="*/ 3695416 h 4081365"/>
              <a:gd name="connsiteX231" fmla="*/ 2058134 w 2078711"/>
              <a:gd name="connsiteY231" fmla="*/ 3689555 h 4081365"/>
              <a:gd name="connsiteX232" fmla="*/ 2075719 w 2078711"/>
              <a:gd name="connsiteY232" fmla="*/ 3683693 h 4081365"/>
              <a:gd name="connsiteX233" fmla="*/ 2069857 w 2078711"/>
              <a:gd name="connsiteY233" fmla="*/ 3660247 h 4081365"/>
              <a:gd name="connsiteX234" fmla="*/ 2046411 w 2078711"/>
              <a:gd name="connsiteY234" fmla="*/ 3625078 h 4081365"/>
              <a:gd name="connsiteX235" fmla="*/ 2034688 w 2078711"/>
              <a:gd name="connsiteY235" fmla="*/ 3607493 h 4081365"/>
              <a:gd name="connsiteX236" fmla="*/ 2017103 w 2078711"/>
              <a:gd name="connsiteY236" fmla="*/ 3601632 h 4081365"/>
              <a:gd name="connsiteX237" fmla="*/ 1999519 w 2078711"/>
              <a:gd name="connsiteY237" fmla="*/ 3589909 h 4081365"/>
              <a:gd name="connsiteX238" fmla="*/ 1981934 w 2078711"/>
              <a:gd name="connsiteY238" fmla="*/ 3584047 h 4081365"/>
              <a:gd name="connsiteX239" fmla="*/ 1952626 w 2078711"/>
              <a:gd name="connsiteY239" fmla="*/ 3554739 h 4081365"/>
              <a:gd name="connsiteX240" fmla="*/ 1935042 w 2078711"/>
              <a:gd name="connsiteY240" fmla="*/ 3543016 h 4081365"/>
              <a:gd name="connsiteX241" fmla="*/ 1917457 w 2078711"/>
              <a:gd name="connsiteY241" fmla="*/ 3525432 h 4081365"/>
              <a:gd name="connsiteX242" fmla="*/ 1899873 w 2078711"/>
              <a:gd name="connsiteY242" fmla="*/ 3519570 h 4081365"/>
              <a:gd name="connsiteX243" fmla="*/ 1864703 w 2078711"/>
              <a:gd name="connsiteY243" fmla="*/ 3496124 h 4081365"/>
              <a:gd name="connsiteX244" fmla="*/ 1864703 w 2078711"/>
              <a:gd name="connsiteY244" fmla="*/ 3496124 h 4081365"/>
              <a:gd name="connsiteX245" fmla="*/ 1847119 w 2078711"/>
              <a:gd name="connsiteY245" fmla="*/ 3478539 h 4081365"/>
              <a:gd name="connsiteX246" fmla="*/ 1811950 w 2078711"/>
              <a:gd name="connsiteY246" fmla="*/ 3455093 h 4081365"/>
              <a:gd name="connsiteX247" fmla="*/ 1782642 w 2078711"/>
              <a:gd name="connsiteY247" fmla="*/ 3431647 h 4081365"/>
              <a:gd name="connsiteX248" fmla="*/ 1753334 w 2078711"/>
              <a:gd name="connsiteY248" fmla="*/ 3408201 h 4081365"/>
              <a:gd name="connsiteX249" fmla="*/ 1741611 w 2078711"/>
              <a:gd name="connsiteY249" fmla="*/ 3390616 h 4081365"/>
              <a:gd name="connsiteX250" fmla="*/ 1677134 w 2078711"/>
              <a:gd name="connsiteY250" fmla="*/ 3355447 h 4081365"/>
              <a:gd name="connsiteX251" fmla="*/ 1647826 w 2078711"/>
              <a:gd name="connsiteY251" fmla="*/ 3332001 h 4081365"/>
              <a:gd name="connsiteX252" fmla="*/ 1630242 w 2078711"/>
              <a:gd name="connsiteY252" fmla="*/ 3320278 h 4081365"/>
              <a:gd name="connsiteX253" fmla="*/ 1600934 w 2078711"/>
              <a:gd name="connsiteY253" fmla="*/ 3290970 h 4081365"/>
              <a:gd name="connsiteX254" fmla="*/ 1565765 w 2078711"/>
              <a:gd name="connsiteY254" fmla="*/ 3261662 h 4081365"/>
              <a:gd name="connsiteX255" fmla="*/ 1530596 w 2078711"/>
              <a:gd name="connsiteY255" fmla="*/ 3226493 h 4081365"/>
              <a:gd name="connsiteX256" fmla="*/ 1518873 w 2078711"/>
              <a:gd name="connsiteY256" fmla="*/ 3208909 h 4081365"/>
              <a:gd name="connsiteX257" fmla="*/ 1501288 w 2078711"/>
              <a:gd name="connsiteY257" fmla="*/ 3203047 h 4081365"/>
              <a:gd name="connsiteX258" fmla="*/ 1483703 w 2078711"/>
              <a:gd name="connsiteY258" fmla="*/ 3185462 h 4081365"/>
              <a:gd name="connsiteX259" fmla="*/ 1460257 w 2078711"/>
              <a:gd name="connsiteY259" fmla="*/ 3167878 h 4081365"/>
              <a:gd name="connsiteX260" fmla="*/ 1430950 w 2078711"/>
              <a:gd name="connsiteY260" fmla="*/ 3144432 h 4081365"/>
              <a:gd name="connsiteX261" fmla="*/ 1407503 w 2078711"/>
              <a:gd name="connsiteY261" fmla="*/ 3120985 h 4081365"/>
              <a:gd name="connsiteX262" fmla="*/ 1378196 w 2078711"/>
              <a:gd name="connsiteY262" fmla="*/ 3085816 h 4081365"/>
              <a:gd name="connsiteX263" fmla="*/ 1360611 w 2078711"/>
              <a:gd name="connsiteY263" fmla="*/ 3079955 h 4081365"/>
              <a:gd name="connsiteX264" fmla="*/ 1343026 w 2078711"/>
              <a:gd name="connsiteY264" fmla="*/ 3050647 h 4081365"/>
              <a:gd name="connsiteX265" fmla="*/ 1337165 w 2078711"/>
              <a:gd name="connsiteY265" fmla="*/ 3033062 h 4081365"/>
              <a:gd name="connsiteX266" fmla="*/ 1325442 w 2078711"/>
              <a:gd name="connsiteY266" fmla="*/ 3015478 h 4081365"/>
              <a:gd name="connsiteX267" fmla="*/ 1319580 w 2078711"/>
              <a:gd name="connsiteY267" fmla="*/ 2992032 h 4081365"/>
              <a:gd name="connsiteX268" fmla="*/ 1284411 w 2078711"/>
              <a:gd name="connsiteY268" fmla="*/ 2933416 h 4081365"/>
              <a:gd name="connsiteX269" fmla="*/ 1260965 w 2078711"/>
              <a:gd name="connsiteY269" fmla="*/ 2898247 h 4081365"/>
              <a:gd name="connsiteX270" fmla="*/ 1249242 w 2078711"/>
              <a:gd name="connsiteY270" fmla="*/ 2880662 h 4081365"/>
              <a:gd name="connsiteX271" fmla="*/ 1231657 w 2078711"/>
              <a:gd name="connsiteY271" fmla="*/ 2863078 h 4081365"/>
              <a:gd name="connsiteX272" fmla="*/ 1219934 w 2078711"/>
              <a:gd name="connsiteY272" fmla="*/ 2839632 h 4081365"/>
              <a:gd name="connsiteX273" fmla="*/ 1214073 w 2078711"/>
              <a:gd name="connsiteY273" fmla="*/ 2816185 h 4081365"/>
              <a:gd name="connsiteX274" fmla="*/ 1202350 w 2078711"/>
              <a:gd name="connsiteY274" fmla="*/ 2798601 h 4081365"/>
              <a:gd name="connsiteX275" fmla="*/ 1196488 w 2078711"/>
              <a:gd name="connsiteY275" fmla="*/ 2781016 h 4081365"/>
              <a:gd name="connsiteX276" fmla="*/ 1173042 w 2078711"/>
              <a:gd name="connsiteY276" fmla="*/ 2745847 h 4081365"/>
              <a:gd name="connsiteX277" fmla="*/ 1167180 w 2078711"/>
              <a:gd name="connsiteY277" fmla="*/ 2722401 h 4081365"/>
              <a:gd name="connsiteX278" fmla="*/ 1155457 w 2078711"/>
              <a:gd name="connsiteY278" fmla="*/ 2681370 h 4081365"/>
              <a:gd name="connsiteX279" fmla="*/ 1149596 w 2078711"/>
              <a:gd name="connsiteY279" fmla="*/ 2646201 h 4081365"/>
              <a:gd name="connsiteX280" fmla="*/ 1155457 w 2078711"/>
              <a:gd name="connsiteY280" fmla="*/ 2546555 h 4081365"/>
              <a:gd name="connsiteX281" fmla="*/ 1167180 w 2078711"/>
              <a:gd name="connsiteY281" fmla="*/ 2523109 h 4081365"/>
              <a:gd name="connsiteX282" fmla="*/ 1173042 w 2078711"/>
              <a:gd name="connsiteY282" fmla="*/ 2487939 h 4081365"/>
              <a:gd name="connsiteX283" fmla="*/ 1184765 w 2078711"/>
              <a:gd name="connsiteY283" fmla="*/ 2452770 h 4081365"/>
              <a:gd name="connsiteX284" fmla="*/ 1196488 w 2078711"/>
              <a:gd name="connsiteY284" fmla="*/ 2417601 h 4081365"/>
              <a:gd name="connsiteX285" fmla="*/ 1208211 w 2078711"/>
              <a:gd name="connsiteY285" fmla="*/ 2400016 h 4081365"/>
              <a:gd name="connsiteX286" fmla="*/ 1225796 w 2078711"/>
              <a:gd name="connsiteY286" fmla="*/ 2364847 h 4081365"/>
              <a:gd name="connsiteX287" fmla="*/ 1259310 w 2078711"/>
              <a:gd name="connsiteY287" fmla="*/ 2225021 h 4081365"/>
              <a:gd name="connsiteX288" fmla="*/ 1272688 w 2078711"/>
              <a:gd name="connsiteY288" fmla="*/ 2171416 h 4081365"/>
              <a:gd name="connsiteX289" fmla="*/ 1284411 w 2078711"/>
              <a:gd name="connsiteY289" fmla="*/ 2130385 h 4081365"/>
              <a:gd name="connsiteX290" fmla="*/ 1290273 w 2078711"/>
              <a:gd name="connsiteY290" fmla="*/ 2101078 h 4081365"/>
              <a:gd name="connsiteX291" fmla="*/ 1307857 w 2078711"/>
              <a:gd name="connsiteY291" fmla="*/ 1907647 h 4081365"/>
              <a:gd name="connsiteX292" fmla="*/ 1313719 w 2078711"/>
              <a:gd name="connsiteY292" fmla="*/ 1884201 h 4081365"/>
              <a:gd name="connsiteX293" fmla="*/ 1319580 w 2078711"/>
              <a:gd name="connsiteY293" fmla="*/ 1854893 h 4081365"/>
              <a:gd name="connsiteX294" fmla="*/ 1325442 w 2078711"/>
              <a:gd name="connsiteY294" fmla="*/ 1837309 h 4081365"/>
              <a:gd name="connsiteX295" fmla="*/ 1331303 w 2078711"/>
              <a:gd name="connsiteY295" fmla="*/ 1813862 h 4081365"/>
              <a:gd name="connsiteX296" fmla="*/ 1348888 w 2078711"/>
              <a:gd name="connsiteY296" fmla="*/ 1755247 h 4081365"/>
              <a:gd name="connsiteX297" fmla="*/ 1354750 w 2078711"/>
              <a:gd name="connsiteY297" fmla="*/ 1720078 h 4081365"/>
              <a:gd name="connsiteX298" fmla="*/ 1366473 w 2078711"/>
              <a:gd name="connsiteY298" fmla="*/ 1673185 h 4081365"/>
              <a:gd name="connsiteX299" fmla="*/ 1372334 w 2078711"/>
              <a:gd name="connsiteY299" fmla="*/ 1638016 h 4081365"/>
              <a:gd name="connsiteX300" fmla="*/ 1384057 w 2078711"/>
              <a:gd name="connsiteY300" fmla="*/ 1579401 h 4081365"/>
              <a:gd name="connsiteX301" fmla="*/ 1389919 w 2078711"/>
              <a:gd name="connsiteY301" fmla="*/ 1538370 h 4081365"/>
              <a:gd name="connsiteX302" fmla="*/ 1395780 w 2078711"/>
              <a:gd name="connsiteY302" fmla="*/ 1520785 h 4081365"/>
              <a:gd name="connsiteX303" fmla="*/ 1401642 w 2078711"/>
              <a:gd name="connsiteY303" fmla="*/ 1497339 h 4081365"/>
              <a:gd name="connsiteX304" fmla="*/ 1413365 w 2078711"/>
              <a:gd name="connsiteY304" fmla="*/ 1450447 h 4081365"/>
              <a:gd name="connsiteX305" fmla="*/ 1419226 w 2078711"/>
              <a:gd name="connsiteY305" fmla="*/ 1391832 h 4081365"/>
              <a:gd name="connsiteX306" fmla="*/ 1436811 w 2078711"/>
              <a:gd name="connsiteY306" fmla="*/ 1298047 h 4081365"/>
              <a:gd name="connsiteX307" fmla="*/ 1448534 w 2078711"/>
              <a:gd name="connsiteY307" fmla="*/ 1233570 h 4081365"/>
              <a:gd name="connsiteX308" fmla="*/ 1460257 w 2078711"/>
              <a:gd name="connsiteY308" fmla="*/ 1198401 h 4081365"/>
              <a:gd name="connsiteX309" fmla="*/ 1471980 w 2078711"/>
              <a:gd name="connsiteY309" fmla="*/ 1098755 h 4081365"/>
              <a:gd name="connsiteX310" fmla="*/ 1483703 w 2078711"/>
              <a:gd name="connsiteY310" fmla="*/ 1063585 h 4081365"/>
              <a:gd name="connsiteX311" fmla="*/ 1489565 w 2078711"/>
              <a:gd name="connsiteY311" fmla="*/ 1010832 h 4081365"/>
              <a:gd name="connsiteX312" fmla="*/ 1501288 w 2078711"/>
              <a:gd name="connsiteY312" fmla="*/ 975662 h 4081365"/>
              <a:gd name="connsiteX313" fmla="*/ 1513011 w 2078711"/>
              <a:gd name="connsiteY313" fmla="*/ 917047 h 4081365"/>
              <a:gd name="connsiteX314" fmla="*/ 1518873 w 2078711"/>
              <a:gd name="connsiteY314" fmla="*/ 887739 h 4081365"/>
              <a:gd name="connsiteX315" fmla="*/ 1524734 w 2078711"/>
              <a:gd name="connsiteY315" fmla="*/ 823262 h 4081365"/>
              <a:gd name="connsiteX316" fmla="*/ 1530596 w 2078711"/>
              <a:gd name="connsiteY316" fmla="*/ 788093 h 4081365"/>
              <a:gd name="connsiteX317" fmla="*/ 1542319 w 2078711"/>
              <a:gd name="connsiteY317" fmla="*/ 706032 h 4081365"/>
              <a:gd name="connsiteX318" fmla="*/ 1548180 w 2078711"/>
              <a:gd name="connsiteY318" fmla="*/ 665001 h 4081365"/>
              <a:gd name="connsiteX319" fmla="*/ 1554042 w 2078711"/>
              <a:gd name="connsiteY319" fmla="*/ 647416 h 4081365"/>
              <a:gd name="connsiteX320" fmla="*/ 1559903 w 2078711"/>
              <a:gd name="connsiteY320" fmla="*/ 623970 h 4081365"/>
              <a:gd name="connsiteX321" fmla="*/ 1565765 w 2078711"/>
              <a:gd name="connsiteY321" fmla="*/ 541909 h 4081365"/>
              <a:gd name="connsiteX322" fmla="*/ 1571626 w 2078711"/>
              <a:gd name="connsiteY322" fmla="*/ 524324 h 4081365"/>
              <a:gd name="connsiteX323" fmla="*/ 1583350 w 2078711"/>
              <a:gd name="connsiteY323" fmla="*/ 430539 h 4081365"/>
              <a:gd name="connsiteX324" fmla="*/ 1577488 w 2078711"/>
              <a:gd name="connsiteY324" fmla="*/ 348478 h 4081365"/>
              <a:gd name="connsiteX325" fmla="*/ 1565765 w 2078711"/>
              <a:gd name="connsiteY325" fmla="*/ 301585 h 4081365"/>
              <a:gd name="connsiteX326" fmla="*/ 1559903 w 2078711"/>
              <a:gd name="connsiteY326" fmla="*/ 90570 h 4081365"/>
              <a:gd name="connsiteX327" fmla="*/ 1544022 w 2078711"/>
              <a:gd name="connsiteY327" fmla="*/ 93026 h 4081365"/>
              <a:gd name="connsiteX328" fmla="*/ 1505496 w 2078711"/>
              <a:gd name="connsiteY328" fmla="*/ 78798 h 4081365"/>
              <a:gd name="connsiteX329" fmla="*/ 1483752 w 2078711"/>
              <a:gd name="connsiteY329" fmla="*/ 53700 h 4081365"/>
              <a:gd name="connsiteX330" fmla="*/ 1471980 w 2078711"/>
              <a:gd name="connsiteY330" fmla="*/ 2647 h 4081365"/>
              <a:gd name="connsiteX0" fmla="*/ 1471980 w 2078711"/>
              <a:gd name="connsiteY0" fmla="*/ 2647 h 4081365"/>
              <a:gd name="connsiteX1" fmla="*/ 1466119 w 2078711"/>
              <a:gd name="connsiteY1" fmla="*/ 37816 h 4081365"/>
              <a:gd name="connsiteX2" fmla="*/ 1419226 w 2078711"/>
              <a:gd name="connsiteY2" fmla="*/ 78847 h 4081365"/>
              <a:gd name="connsiteX3" fmla="*/ 1401642 w 2078711"/>
              <a:gd name="connsiteY3" fmla="*/ 90570 h 4081365"/>
              <a:gd name="connsiteX4" fmla="*/ 1358957 w 2078711"/>
              <a:gd name="connsiteY4" fmla="*/ 97282 h 4081365"/>
              <a:gd name="connsiteX5" fmla="*/ 1343075 w 2078711"/>
              <a:gd name="connsiteY5" fmla="*/ 183552 h 4081365"/>
              <a:gd name="connsiteX6" fmla="*/ 1342224 w 2078711"/>
              <a:gd name="connsiteY6" fmla="*/ 206998 h 4081365"/>
              <a:gd name="connsiteX7" fmla="*/ 1343026 w 2078711"/>
              <a:gd name="connsiteY7" fmla="*/ 237109 h 4081365"/>
              <a:gd name="connsiteX8" fmla="*/ 1325442 w 2078711"/>
              <a:gd name="connsiteY8" fmla="*/ 295724 h 4081365"/>
              <a:gd name="connsiteX9" fmla="*/ 1319580 w 2078711"/>
              <a:gd name="connsiteY9" fmla="*/ 313309 h 4081365"/>
              <a:gd name="connsiteX10" fmla="*/ 1307857 w 2078711"/>
              <a:gd name="connsiteY10" fmla="*/ 330893 h 4081365"/>
              <a:gd name="connsiteX11" fmla="*/ 1290273 w 2078711"/>
              <a:gd name="connsiteY11" fmla="*/ 383647 h 4081365"/>
              <a:gd name="connsiteX12" fmla="*/ 1284411 w 2078711"/>
              <a:gd name="connsiteY12" fmla="*/ 401232 h 4081365"/>
              <a:gd name="connsiteX13" fmla="*/ 1278550 w 2078711"/>
              <a:gd name="connsiteY13" fmla="*/ 424678 h 4081365"/>
              <a:gd name="connsiteX14" fmla="*/ 1272688 w 2078711"/>
              <a:gd name="connsiteY14" fmla="*/ 577078 h 4081365"/>
              <a:gd name="connsiteX15" fmla="*/ 1249242 w 2078711"/>
              <a:gd name="connsiteY15" fmla="*/ 876016 h 4081365"/>
              <a:gd name="connsiteX16" fmla="*/ 1243380 w 2078711"/>
              <a:gd name="connsiteY16" fmla="*/ 893601 h 4081365"/>
              <a:gd name="connsiteX17" fmla="*/ 1237519 w 2078711"/>
              <a:gd name="connsiteY17" fmla="*/ 969801 h 4081365"/>
              <a:gd name="connsiteX18" fmla="*/ 1231657 w 2078711"/>
              <a:gd name="connsiteY18" fmla="*/ 999109 h 4081365"/>
              <a:gd name="connsiteX19" fmla="*/ 1225796 w 2078711"/>
              <a:gd name="connsiteY19" fmla="*/ 1040139 h 4081365"/>
              <a:gd name="connsiteX20" fmla="*/ 1214073 w 2078711"/>
              <a:gd name="connsiteY20" fmla="*/ 1110478 h 4081365"/>
              <a:gd name="connsiteX21" fmla="*/ 1208211 w 2078711"/>
              <a:gd name="connsiteY21" fmla="*/ 1133924 h 4081365"/>
              <a:gd name="connsiteX22" fmla="*/ 1196488 w 2078711"/>
              <a:gd name="connsiteY22" fmla="*/ 1169093 h 4081365"/>
              <a:gd name="connsiteX23" fmla="*/ 1161319 w 2078711"/>
              <a:gd name="connsiteY23" fmla="*/ 1339078 h 4081365"/>
              <a:gd name="connsiteX24" fmla="*/ 1149596 w 2078711"/>
              <a:gd name="connsiteY24" fmla="*/ 1456309 h 4081365"/>
              <a:gd name="connsiteX25" fmla="*/ 1143734 w 2078711"/>
              <a:gd name="connsiteY25" fmla="*/ 1485616 h 4081365"/>
              <a:gd name="connsiteX26" fmla="*/ 1137873 w 2078711"/>
              <a:gd name="connsiteY26" fmla="*/ 1526647 h 4081365"/>
              <a:gd name="connsiteX27" fmla="*/ 1126150 w 2078711"/>
              <a:gd name="connsiteY27" fmla="*/ 1561816 h 4081365"/>
              <a:gd name="connsiteX28" fmla="*/ 1120288 w 2078711"/>
              <a:gd name="connsiteY28" fmla="*/ 1591124 h 4081365"/>
              <a:gd name="connsiteX29" fmla="*/ 1108565 w 2078711"/>
              <a:gd name="connsiteY29" fmla="*/ 1626293 h 4081365"/>
              <a:gd name="connsiteX30" fmla="*/ 1096842 w 2078711"/>
              <a:gd name="connsiteY30" fmla="*/ 1679047 h 4081365"/>
              <a:gd name="connsiteX31" fmla="*/ 1075098 w 2078711"/>
              <a:gd name="connsiteY31" fmla="*/ 1776799 h 4081365"/>
              <a:gd name="connsiteX32" fmla="*/ 1050849 w 2078711"/>
              <a:gd name="connsiteY32" fmla="*/ 1872140 h 4081365"/>
              <a:gd name="connsiteX33" fmla="*/ 1020642 w 2078711"/>
              <a:gd name="connsiteY33" fmla="*/ 2054185 h 4081365"/>
              <a:gd name="connsiteX34" fmla="*/ 1014780 w 2078711"/>
              <a:gd name="connsiteY34" fmla="*/ 2077632 h 4081365"/>
              <a:gd name="connsiteX35" fmla="*/ 1008919 w 2078711"/>
              <a:gd name="connsiteY35" fmla="*/ 2106939 h 4081365"/>
              <a:gd name="connsiteX36" fmla="*/ 997196 w 2078711"/>
              <a:gd name="connsiteY36" fmla="*/ 2183139 h 4081365"/>
              <a:gd name="connsiteX37" fmla="*/ 985473 w 2078711"/>
              <a:gd name="connsiteY37" fmla="*/ 2218309 h 4081365"/>
              <a:gd name="connsiteX38" fmla="*/ 979611 w 2078711"/>
              <a:gd name="connsiteY38" fmla="*/ 2253478 h 4081365"/>
              <a:gd name="connsiteX39" fmla="*/ 956165 w 2078711"/>
              <a:gd name="connsiteY39" fmla="*/ 2294509 h 4081365"/>
              <a:gd name="connsiteX40" fmla="*/ 944442 w 2078711"/>
              <a:gd name="connsiteY40" fmla="*/ 2329678 h 4081365"/>
              <a:gd name="connsiteX41" fmla="*/ 938580 w 2078711"/>
              <a:gd name="connsiteY41" fmla="*/ 2347262 h 4081365"/>
              <a:gd name="connsiteX42" fmla="*/ 932719 w 2078711"/>
              <a:gd name="connsiteY42" fmla="*/ 2364847 h 4081365"/>
              <a:gd name="connsiteX43" fmla="*/ 909273 w 2078711"/>
              <a:gd name="connsiteY43" fmla="*/ 2405878 h 4081365"/>
              <a:gd name="connsiteX44" fmla="*/ 897550 w 2078711"/>
              <a:gd name="connsiteY44" fmla="*/ 2423462 h 4081365"/>
              <a:gd name="connsiteX45" fmla="*/ 891688 w 2078711"/>
              <a:gd name="connsiteY45" fmla="*/ 2441047 h 4081365"/>
              <a:gd name="connsiteX46" fmla="*/ 868242 w 2078711"/>
              <a:gd name="connsiteY46" fmla="*/ 2476216 h 4081365"/>
              <a:gd name="connsiteX47" fmla="*/ 844796 w 2078711"/>
              <a:gd name="connsiteY47" fmla="*/ 2523109 h 4081365"/>
              <a:gd name="connsiteX48" fmla="*/ 827211 w 2078711"/>
              <a:gd name="connsiteY48" fmla="*/ 2564139 h 4081365"/>
              <a:gd name="connsiteX49" fmla="*/ 821350 w 2078711"/>
              <a:gd name="connsiteY49" fmla="*/ 2581724 h 4081365"/>
              <a:gd name="connsiteX50" fmla="*/ 809626 w 2078711"/>
              <a:gd name="connsiteY50" fmla="*/ 2593447 h 4081365"/>
              <a:gd name="connsiteX51" fmla="*/ 797903 w 2078711"/>
              <a:gd name="connsiteY51" fmla="*/ 2611032 h 4081365"/>
              <a:gd name="connsiteX52" fmla="*/ 774457 w 2078711"/>
              <a:gd name="connsiteY52" fmla="*/ 2640339 h 4081365"/>
              <a:gd name="connsiteX53" fmla="*/ 756873 w 2078711"/>
              <a:gd name="connsiteY53" fmla="*/ 2681370 h 4081365"/>
              <a:gd name="connsiteX54" fmla="*/ 721703 w 2078711"/>
              <a:gd name="connsiteY54" fmla="*/ 2704816 h 4081365"/>
              <a:gd name="connsiteX55" fmla="*/ 704119 w 2078711"/>
              <a:gd name="connsiteY55" fmla="*/ 2716539 h 4081365"/>
              <a:gd name="connsiteX56" fmla="*/ 686534 w 2078711"/>
              <a:gd name="connsiteY56" fmla="*/ 2728262 h 4081365"/>
              <a:gd name="connsiteX57" fmla="*/ 668950 w 2078711"/>
              <a:gd name="connsiteY57" fmla="*/ 2734124 h 4081365"/>
              <a:gd name="connsiteX58" fmla="*/ 633780 w 2078711"/>
              <a:gd name="connsiteY58" fmla="*/ 2751709 h 4081365"/>
              <a:gd name="connsiteX59" fmla="*/ 581026 w 2078711"/>
              <a:gd name="connsiteY59" fmla="*/ 2757570 h 4081365"/>
              <a:gd name="connsiteX60" fmla="*/ 534134 w 2078711"/>
              <a:gd name="connsiteY60" fmla="*/ 2763432 h 4081365"/>
              <a:gd name="connsiteX61" fmla="*/ 493103 w 2078711"/>
              <a:gd name="connsiteY61" fmla="*/ 2775155 h 4081365"/>
              <a:gd name="connsiteX62" fmla="*/ 475519 w 2078711"/>
              <a:gd name="connsiteY62" fmla="*/ 2781016 h 4081365"/>
              <a:gd name="connsiteX63" fmla="*/ 416903 w 2078711"/>
              <a:gd name="connsiteY63" fmla="*/ 2786878 h 4081365"/>
              <a:gd name="connsiteX64" fmla="*/ 317257 w 2078711"/>
              <a:gd name="connsiteY64" fmla="*/ 2781016 h 4081365"/>
              <a:gd name="connsiteX65" fmla="*/ 282088 w 2078711"/>
              <a:gd name="connsiteY65" fmla="*/ 2769293 h 4081365"/>
              <a:gd name="connsiteX66" fmla="*/ 258642 w 2078711"/>
              <a:gd name="connsiteY66" fmla="*/ 2763432 h 4081365"/>
              <a:gd name="connsiteX67" fmla="*/ 241057 w 2078711"/>
              <a:gd name="connsiteY67" fmla="*/ 2751709 h 4081365"/>
              <a:gd name="connsiteX68" fmla="*/ 217611 w 2078711"/>
              <a:gd name="connsiteY68" fmla="*/ 2745847 h 4081365"/>
              <a:gd name="connsiteX69" fmla="*/ 200026 w 2078711"/>
              <a:gd name="connsiteY69" fmla="*/ 2739985 h 4081365"/>
              <a:gd name="connsiteX70" fmla="*/ 205888 w 2078711"/>
              <a:gd name="connsiteY70" fmla="*/ 2763432 h 4081365"/>
              <a:gd name="connsiteX71" fmla="*/ 211750 w 2078711"/>
              <a:gd name="connsiteY71" fmla="*/ 2781016 h 4081365"/>
              <a:gd name="connsiteX72" fmla="*/ 205888 w 2078711"/>
              <a:gd name="connsiteY72" fmla="*/ 2845493 h 4081365"/>
              <a:gd name="connsiteX73" fmla="*/ 176580 w 2078711"/>
              <a:gd name="connsiteY73" fmla="*/ 2874801 h 4081365"/>
              <a:gd name="connsiteX74" fmla="*/ 141411 w 2078711"/>
              <a:gd name="connsiteY74" fmla="*/ 2886524 h 4081365"/>
              <a:gd name="connsiteX75" fmla="*/ 106242 w 2078711"/>
              <a:gd name="connsiteY75" fmla="*/ 2898247 h 4081365"/>
              <a:gd name="connsiteX76" fmla="*/ 88657 w 2078711"/>
              <a:gd name="connsiteY76" fmla="*/ 2904109 h 4081365"/>
              <a:gd name="connsiteX77" fmla="*/ 71073 w 2078711"/>
              <a:gd name="connsiteY77" fmla="*/ 2915832 h 4081365"/>
              <a:gd name="connsiteX78" fmla="*/ 112103 w 2078711"/>
              <a:gd name="connsiteY78" fmla="*/ 2927555 h 4081365"/>
              <a:gd name="connsiteX79" fmla="*/ 205888 w 2078711"/>
              <a:gd name="connsiteY79" fmla="*/ 2939278 h 4081365"/>
              <a:gd name="connsiteX80" fmla="*/ 235196 w 2078711"/>
              <a:gd name="connsiteY80" fmla="*/ 2945139 h 4081365"/>
              <a:gd name="connsiteX81" fmla="*/ 463796 w 2078711"/>
              <a:gd name="connsiteY81" fmla="*/ 2956862 h 4081365"/>
              <a:gd name="connsiteX82" fmla="*/ 498965 w 2078711"/>
              <a:gd name="connsiteY82" fmla="*/ 2962724 h 4081365"/>
              <a:gd name="connsiteX83" fmla="*/ 610334 w 2078711"/>
              <a:gd name="connsiteY83" fmla="*/ 2951001 h 4081365"/>
              <a:gd name="connsiteX84" fmla="*/ 598611 w 2078711"/>
              <a:gd name="connsiteY84" fmla="*/ 2974447 h 4081365"/>
              <a:gd name="connsiteX85" fmla="*/ 586888 w 2078711"/>
              <a:gd name="connsiteY85" fmla="*/ 2992032 h 4081365"/>
              <a:gd name="connsiteX86" fmla="*/ 569303 w 2078711"/>
              <a:gd name="connsiteY86" fmla="*/ 3027201 h 4081365"/>
              <a:gd name="connsiteX87" fmla="*/ 557580 w 2078711"/>
              <a:gd name="connsiteY87" fmla="*/ 3062370 h 4081365"/>
              <a:gd name="connsiteX88" fmla="*/ 551719 w 2078711"/>
              <a:gd name="connsiteY88" fmla="*/ 3079955 h 4081365"/>
              <a:gd name="connsiteX89" fmla="*/ 539996 w 2078711"/>
              <a:gd name="connsiteY89" fmla="*/ 3097539 h 4081365"/>
              <a:gd name="connsiteX90" fmla="*/ 516550 w 2078711"/>
              <a:gd name="connsiteY90" fmla="*/ 3132709 h 4081365"/>
              <a:gd name="connsiteX91" fmla="*/ 510688 w 2078711"/>
              <a:gd name="connsiteY91" fmla="*/ 3156155 h 4081365"/>
              <a:gd name="connsiteX92" fmla="*/ 481380 w 2078711"/>
              <a:gd name="connsiteY92" fmla="*/ 3191324 h 4081365"/>
              <a:gd name="connsiteX93" fmla="*/ 457934 w 2078711"/>
              <a:gd name="connsiteY93" fmla="*/ 3226493 h 4081365"/>
              <a:gd name="connsiteX94" fmla="*/ 446211 w 2078711"/>
              <a:gd name="connsiteY94" fmla="*/ 3244078 h 4081365"/>
              <a:gd name="connsiteX95" fmla="*/ 393457 w 2078711"/>
              <a:gd name="connsiteY95" fmla="*/ 3290970 h 4081365"/>
              <a:gd name="connsiteX96" fmla="*/ 375873 w 2078711"/>
              <a:gd name="connsiteY96" fmla="*/ 3296832 h 4081365"/>
              <a:gd name="connsiteX97" fmla="*/ 352426 w 2078711"/>
              <a:gd name="connsiteY97" fmla="*/ 3314416 h 4081365"/>
              <a:gd name="connsiteX98" fmla="*/ 334842 w 2078711"/>
              <a:gd name="connsiteY98" fmla="*/ 3326139 h 4081365"/>
              <a:gd name="connsiteX99" fmla="*/ 305534 w 2078711"/>
              <a:gd name="connsiteY99" fmla="*/ 3355447 h 4081365"/>
              <a:gd name="connsiteX100" fmla="*/ 299673 w 2078711"/>
              <a:gd name="connsiteY100" fmla="*/ 3373032 h 4081365"/>
              <a:gd name="connsiteX101" fmla="*/ 311396 w 2078711"/>
              <a:gd name="connsiteY101" fmla="*/ 3390616 h 4081365"/>
              <a:gd name="connsiteX102" fmla="*/ 340703 w 2078711"/>
              <a:gd name="connsiteY102" fmla="*/ 3431647 h 4081365"/>
              <a:gd name="connsiteX103" fmla="*/ 317257 w 2078711"/>
              <a:gd name="connsiteY103" fmla="*/ 3466816 h 4081365"/>
              <a:gd name="connsiteX104" fmla="*/ 293811 w 2078711"/>
              <a:gd name="connsiteY104" fmla="*/ 3501985 h 4081365"/>
              <a:gd name="connsiteX105" fmla="*/ 276226 w 2078711"/>
              <a:gd name="connsiteY105" fmla="*/ 3531293 h 4081365"/>
              <a:gd name="connsiteX106" fmla="*/ 270365 w 2078711"/>
              <a:gd name="connsiteY106" fmla="*/ 3548878 h 4081365"/>
              <a:gd name="connsiteX107" fmla="*/ 246919 w 2078711"/>
              <a:gd name="connsiteY107" fmla="*/ 3584047 h 4081365"/>
              <a:gd name="connsiteX108" fmla="*/ 241057 w 2078711"/>
              <a:gd name="connsiteY108" fmla="*/ 3601632 h 4081365"/>
              <a:gd name="connsiteX109" fmla="*/ 223473 w 2078711"/>
              <a:gd name="connsiteY109" fmla="*/ 3619216 h 4081365"/>
              <a:gd name="connsiteX110" fmla="*/ 217611 w 2078711"/>
              <a:gd name="connsiteY110" fmla="*/ 3636801 h 4081365"/>
              <a:gd name="connsiteX111" fmla="*/ 205888 w 2078711"/>
              <a:gd name="connsiteY111" fmla="*/ 3654385 h 4081365"/>
              <a:gd name="connsiteX112" fmla="*/ 200026 w 2078711"/>
              <a:gd name="connsiteY112" fmla="*/ 3677832 h 4081365"/>
              <a:gd name="connsiteX113" fmla="*/ 164857 w 2078711"/>
              <a:gd name="connsiteY113" fmla="*/ 3713001 h 4081365"/>
              <a:gd name="connsiteX114" fmla="*/ 141411 w 2078711"/>
              <a:gd name="connsiteY114" fmla="*/ 3742309 h 4081365"/>
              <a:gd name="connsiteX115" fmla="*/ 82796 w 2078711"/>
              <a:gd name="connsiteY115" fmla="*/ 3759893 h 4081365"/>
              <a:gd name="connsiteX116" fmla="*/ 59350 w 2078711"/>
              <a:gd name="connsiteY116" fmla="*/ 3771616 h 4081365"/>
              <a:gd name="connsiteX117" fmla="*/ 24180 w 2078711"/>
              <a:gd name="connsiteY117" fmla="*/ 3783339 h 4081365"/>
              <a:gd name="connsiteX118" fmla="*/ 6596 w 2078711"/>
              <a:gd name="connsiteY118" fmla="*/ 3795062 h 4081365"/>
              <a:gd name="connsiteX119" fmla="*/ 123826 w 2078711"/>
              <a:gd name="connsiteY119" fmla="*/ 3795062 h 4081365"/>
              <a:gd name="connsiteX120" fmla="*/ 147273 w 2078711"/>
              <a:gd name="connsiteY120" fmla="*/ 3789201 h 4081365"/>
              <a:gd name="connsiteX121" fmla="*/ 182442 w 2078711"/>
              <a:gd name="connsiteY121" fmla="*/ 3777478 h 4081365"/>
              <a:gd name="connsiteX122" fmla="*/ 164857 w 2078711"/>
              <a:gd name="connsiteY122" fmla="*/ 3789201 h 4081365"/>
              <a:gd name="connsiteX123" fmla="*/ 141411 w 2078711"/>
              <a:gd name="connsiteY123" fmla="*/ 3824370 h 4081365"/>
              <a:gd name="connsiteX124" fmla="*/ 129688 w 2078711"/>
              <a:gd name="connsiteY124" fmla="*/ 3841955 h 4081365"/>
              <a:gd name="connsiteX125" fmla="*/ 117965 w 2078711"/>
              <a:gd name="connsiteY125" fmla="*/ 3865401 h 4081365"/>
              <a:gd name="connsiteX126" fmla="*/ 106242 w 2078711"/>
              <a:gd name="connsiteY126" fmla="*/ 3882985 h 4081365"/>
              <a:gd name="connsiteX127" fmla="*/ 76934 w 2078711"/>
              <a:gd name="connsiteY127" fmla="*/ 3935739 h 4081365"/>
              <a:gd name="connsiteX128" fmla="*/ 53488 w 2078711"/>
              <a:gd name="connsiteY128" fmla="*/ 3970909 h 4081365"/>
              <a:gd name="connsiteX129" fmla="*/ 30042 w 2078711"/>
              <a:gd name="connsiteY129" fmla="*/ 4006078 h 4081365"/>
              <a:gd name="connsiteX130" fmla="*/ 18319 w 2078711"/>
              <a:gd name="connsiteY130" fmla="*/ 4023662 h 4081365"/>
              <a:gd name="connsiteX131" fmla="*/ 71073 w 2078711"/>
              <a:gd name="connsiteY131" fmla="*/ 3982632 h 4081365"/>
              <a:gd name="connsiteX132" fmla="*/ 88657 w 2078711"/>
              <a:gd name="connsiteY132" fmla="*/ 3970909 h 4081365"/>
              <a:gd name="connsiteX133" fmla="*/ 82796 w 2078711"/>
              <a:gd name="connsiteY133" fmla="*/ 3994355 h 4081365"/>
              <a:gd name="connsiteX134" fmla="*/ 76934 w 2078711"/>
              <a:gd name="connsiteY134" fmla="*/ 4011939 h 4081365"/>
              <a:gd name="connsiteX135" fmla="*/ 71073 w 2078711"/>
              <a:gd name="connsiteY135" fmla="*/ 4041247 h 4081365"/>
              <a:gd name="connsiteX136" fmla="*/ 76934 w 2078711"/>
              <a:gd name="connsiteY136" fmla="*/ 4070555 h 4081365"/>
              <a:gd name="connsiteX137" fmla="*/ 112103 w 2078711"/>
              <a:gd name="connsiteY137" fmla="*/ 4047109 h 4081365"/>
              <a:gd name="connsiteX138" fmla="*/ 123826 w 2078711"/>
              <a:gd name="connsiteY138" fmla="*/ 4035385 h 4081365"/>
              <a:gd name="connsiteX139" fmla="*/ 147273 w 2078711"/>
              <a:gd name="connsiteY139" fmla="*/ 4023662 h 4081365"/>
              <a:gd name="connsiteX140" fmla="*/ 182442 w 2078711"/>
              <a:gd name="connsiteY140" fmla="*/ 4000216 h 4081365"/>
              <a:gd name="connsiteX141" fmla="*/ 194165 w 2078711"/>
              <a:gd name="connsiteY141" fmla="*/ 3982632 h 4081365"/>
              <a:gd name="connsiteX142" fmla="*/ 211750 w 2078711"/>
              <a:gd name="connsiteY142" fmla="*/ 3965047 h 4081365"/>
              <a:gd name="connsiteX143" fmla="*/ 241057 w 2078711"/>
              <a:gd name="connsiteY143" fmla="*/ 3912293 h 4081365"/>
              <a:gd name="connsiteX144" fmla="*/ 258642 w 2078711"/>
              <a:gd name="connsiteY144" fmla="*/ 3894709 h 4081365"/>
              <a:gd name="connsiteX145" fmla="*/ 282088 w 2078711"/>
              <a:gd name="connsiteY145" fmla="*/ 3859539 h 4081365"/>
              <a:gd name="connsiteX146" fmla="*/ 305534 w 2078711"/>
              <a:gd name="connsiteY146" fmla="*/ 3824370 h 4081365"/>
              <a:gd name="connsiteX147" fmla="*/ 328980 w 2078711"/>
              <a:gd name="connsiteY147" fmla="*/ 3789201 h 4081365"/>
              <a:gd name="connsiteX148" fmla="*/ 346565 w 2078711"/>
              <a:gd name="connsiteY148" fmla="*/ 3771616 h 4081365"/>
              <a:gd name="connsiteX149" fmla="*/ 358288 w 2078711"/>
              <a:gd name="connsiteY149" fmla="*/ 3736447 h 4081365"/>
              <a:gd name="connsiteX150" fmla="*/ 375873 w 2078711"/>
              <a:gd name="connsiteY150" fmla="*/ 3718862 h 4081365"/>
              <a:gd name="connsiteX151" fmla="*/ 399319 w 2078711"/>
              <a:gd name="connsiteY151" fmla="*/ 3683693 h 4081365"/>
              <a:gd name="connsiteX152" fmla="*/ 416903 w 2078711"/>
              <a:gd name="connsiteY152" fmla="*/ 3666109 h 4081365"/>
              <a:gd name="connsiteX153" fmla="*/ 440350 w 2078711"/>
              <a:gd name="connsiteY153" fmla="*/ 3630939 h 4081365"/>
              <a:gd name="connsiteX154" fmla="*/ 452073 w 2078711"/>
              <a:gd name="connsiteY154" fmla="*/ 3613355 h 4081365"/>
              <a:gd name="connsiteX155" fmla="*/ 463796 w 2078711"/>
              <a:gd name="connsiteY155" fmla="*/ 3595770 h 4081365"/>
              <a:gd name="connsiteX156" fmla="*/ 481380 w 2078711"/>
              <a:gd name="connsiteY156" fmla="*/ 3584047 h 4081365"/>
              <a:gd name="connsiteX157" fmla="*/ 510688 w 2078711"/>
              <a:gd name="connsiteY157" fmla="*/ 3531293 h 4081365"/>
              <a:gd name="connsiteX158" fmla="*/ 522411 w 2078711"/>
              <a:gd name="connsiteY158" fmla="*/ 3513709 h 4081365"/>
              <a:gd name="connsiteX159" fmla="*/ 545857 w 2078711"/>
              <a:gd name="connsiteY159" fmla="*/ 3484401 h 4081365"/>
              <a:gd name="connsiteX160" fmla="*/ 551719 w 2078711"/>
              <a:gd name="connsiteY160" fmla="*/ 3466816 h 4081365"/>
              <a:gd name="connsiteX161" fmla="*/ 563442 w 2078711"/>
              <a:gd name="connsiteY161" fmla="*/ 3449232 h 4081365"/>
              <a:gd name="connsiteX162" fmla="*/ 575165 w 2078711"/>
              <a:gd name="connsiteY162" fmla="*/ 3425785 h 4081365"/>
              <a:gd name="connsiteX163" fmla="*/ 598611 w 2078711"/>
              <a:gd name="connsiteY163" fmla="*/ 3390616 h 4081365"/>
              <a:gd name="connsiteX164" fmla="*/ 604473 w 2078711"/>
              <a:gd name="connsiteY164" fmla="*/ 3373032 h 4081365"/>
              <a:gd name="connsiteX165" fmla="*/ 627919 w 2078711"/>
              <a:gd name="connsiteY165" fmla="*/ 3337862 h 4081365"/>
              <a:gd name="connsiteX166" fmla="*/ 639642 w 2078711"/>
              <a:gd name="connsiteY166" fmla="*/ 3320278 h 4081365"/>
              <a:gd name="connsiteX167" fmla="*/ 668950 w 2078711"/>
              <a:gd name="connsiteY167" fmla="*/ 3285109 h 4081365"/>
              <a:gd name="connsiteX168" fmla="*/ 674811 w 2078711"/>
              <a:gd name="connsiteY168" fmla="*/ 3267524 h 4081365"/>
              <a:gd name="connsiteX169" fmla="*/ 698257 w 2078711"/>
              <a:gd name="connsiteY169" fmla="*/ 3232355 h 4081365"/>
              <a:gd name="connsiteX170" fmla="*/ 715842 w 2078711"/>
              <a:gd name="connsiteY170" fmla="*/ 3197185 h 4081365"/>
              <a:gd name="connsiteX171" fmla="*/ 739288 w 2078711"/>
              <a:gd name="connsiteY171" fmla="*/ 3162016 h 4081365"/>
              <a:gd name="connsiteX172" fmla="*/ 745150 w 2078711"/>
              <a:gd name="connsiteY172" fmla="*/ 3144432 h 4081365"/>
              <a:gd name="connsiteX173" fmla="*/ 756873 w 2078711"/>
              <a:gd name="connsiteY173" fmla="*/ 3120985 h 4081365"/>
              <a:gd name="connsiteX174" fmla="*/ 780319 w 2078711"/>
              <a:gd name="connsiteY174" fmla="*/ 3085816 h 4081365"/>
              <a:gd name="connsiteX175" fmla="*/ 803765 w 2078711"/>
              <a:gd name="connsiteY175" fmla="*/ 3044785 h 4081365"/>
              <a:gd name="connsiteX176" fmla="*/ 815488 w 2078711"/>
              <a:gd name="connsiteY176" fmla="*/ 3009616 h 4081365"/>
              <a:gd name="connsiteX177" fmla="*/ 821350 w 2078711"/>
              <a:gd name="connsiteY177" fmla="*/ 2986170 h 4081365"/>
              <a:gd name="connsiteX178" fmla="*/ 838934 w 2078711"/>
              <a:gd name="connsiteY178" fmla="*/ 2968585 h 4081365"/>
              <a:gd name="connsiteX179" fmla="*/ 844796 w 2078711"/>
              <a:gd name="connsiteY179" fmla="*/ 2951001 h 4081365"/>
              <a:gd name="connsiteX180" fmla="*/ 874103 w 2078711"/>
              <a:gd name="connsiteY180" fmla="*/ 2915832 h 4081365"/>
              <a:gd name="connsiteX181" fmla="*/ 891688 w 2078711"/>
              <a:gd name="connsiteY181" fmla="*/ 2904109 h 4081365"/>
              <a:gd name="connsiteX182" fmla="*/ 915134 w 2078711"/>
              <a:gd name="connsiteY182" fmla="*/ 2898247 h 4081365"/>
              <a:gd name="connsiteX183" fmla="*/ 950303 w 2078711"/>
              <a:gd name="connsiteY183" fmla="*/ 2915832 h 4081365"/>
              <a:gd name="connsiteX184" fmla="*/ 985473 w 2078711"/>
              <a:gd name="connsiteY184" fmla="*/ 2968585 h 4081365"/>
              <a:gd name="connsiteX185" fmla="*/ 997196 w 2078711"/>
              <a:gd name="connsiteY185" fmla="*/ 2986170 h 4081365"/>
              <a:gd name="connsiteX186" fmla="*/ 1014780 w 2078711"/>
              <a:gd name="connsiteY186" fmla="*/ 2992032 h 4081365"/>
              <a:gd name="connsiteX187" fmla="*/ 1044088 w 2078711"/>
              <a:gd name="connsiteY187" fmla="*/ 3021339 h 4081365"/>
              <a:gd name="connsiteX188" fmla="*/ 1079257 w 2078711"/>
              <a:gd name="connsiteY188" fmla="*/ 3056509 h 4081365"/>
              <a:gd name="connsiteX189" fmla="*/ 1096842 w 2078711"/>
              <a:gd name="connsiteY189" fmla="*/ 3079955 h 4081365"/>
              <a:gd name="connsiteX190" fmla="*/ 1126150 w 2078711"/>
              <a:gd name="connsiteY190" fmla="*/ 3109262 h 4081365"/>
              <a:gd name="connsiteX191" fmla="*/ 1173042 w 2078711"/>
              <a:gd name="connsiteY191" fmla="*/ 3162016 h 4081365"/>
              <a:gd name="connsiteX192" fmla="*/ 1196488 w 2078711"/>
              <a:gd name="connsiteY192" fmla="*/ 3185462 h 4081365"/>
              <a:gd name="connsiteX193" fmla="*/ 1249242 w 2078711"/>
              <a:gd name="connsiteY193" fmla="*/ 3220632 h 4081365"/>
              <a:gd name="connsiteX194" fmla="*/ 1266826 w 2078711"/>
              <a:gd name="connsiteY194" fmla="*/ 3232355 h 4081365"/>
              <a:gd name="connsiteX195" fmla="*/ 1313719 w 2078711"/>
              <a:gd name="connsiteY195" fmla="*/ 3279247 h 4081365"/>
              <a:gd name="connsiteX196" fmla="*/ 1348888 w 2078711"/>
              <a:gd name="connsiteY196" fmla="*/ 3308555 h 4081365"/>
              <a:gd name="connsiteX197" fmla="*/ 1366473 w 2078711"/>
              <a:gd name="connsiteY197" fmla="*/ 3314416 h 4081365"/>
              <a:gd name="connsiteX198" fmla="*/ 1378196 w 2078711"/>
              <a:gd name="connsiteY198" fmla="*/ 3332001 h 4081365"/>
              <a:gd name="connsiteX199" fmla="*/ 1413365 w 2078711"/>
              <a:gd name="connsiteY199" fmla="*/ 3355447 h 4081365"/>
              <a:gd name="connsiteX200" fmla="*/ 1430950 w 2078711"/>
              <a:gd name="connsiteY200" fmla="*/ 3367170 h 4081365"/>
              <a:gd name="connsiteX201" fmla="*/ 1466119 w 2078711"/>
              <a:gd name="connsiteY201" fmla="*/ 3396478 h 4081365"/>
              <a:gd name="connsiteX202" fmla="*/ 1483703 w 2078711"/>
              <a:gd name="connsiteY202" fmla="*/ 3419924 h 4081365"/>
              <a:gd name="connsiteX203" fmla="*/ 1501288 w 2078711"/>
              <a:gd name="connsiteY203" fmla="*/ 3425785 h 4081365"/>
              <a:gd name="connsiteX204" fmla="*/ 1518873 w 2078711"/>
              <a:gd name="connsiteY204" fmla="*/ 3437509 h 4081365"/>
              <a:gd name="connsiteX205" fmla="*/ 1548180 w 2078711"/>
              <a:gd name="connsiteY205" fmla="*/ 3472678 h 4081365"/>
              <a:gd name="connsiteX206" fmla="*/ 1565765 w 2078711"/>
              <a:gd name="connsiteY206" fmla="*/ 3484401 h 4081365"/>
              <a:gd name="connsiteX207" fmla="*/ 1595073 w 2078711"/>
              <a:gd name="connsiteY207" fmla="*/ 3513709 h 4081365"/>
              <a:gd name="connsiteX208" fmla="*/ 1612657 w 2078711"/>
              <a:gd name="connsiteY208" fmla="*/ 3525432 h 4081365"/>
              <a:gd name="connsiteX209" fmla="*/ 1630242 w 2078711"/>
              <a:gd name="connsiteY209" fmla="*/ 3543016 h 4081365"/>
              <a:gd name="connsiteX210" fmla="*/ 1665411 w 2078711"/>
              <a:gd name="connsiteY210" fmla="*/ 3566462 h 4081365"/>
              <a:gd name="connsiteX211" fmla="*/ 1682996 w 2078711"/>
              <a:gd name="connsiteY211" fmla="*/ 3578185 h 4081365"/>
              <a:gd name="connsiteX212" fmla="*/ 1712303 w 2078711"/>
              <a:gd name="connsiteY212" fmla="*/ 3595770 h 4081365"/>
              <a:gd name="connsiteX213" fmla="*/ 1747473 w 2078711"/>
              <a:gd name="connsiteY213" fmla="*/ 3619216 h 4081365"/>
              <a:gd name="connsiteX214" fmla="*/ 1765057 w 2078711"/>
              <a:gd name="connsiteY214" fmla="*/ 3630939 h 4081365"/>
              <a:gd name="connsiteX215" fmla="*/ 1782642 w 2078711"/>
              <a:gd name="connsiteY215" fmla="*/ 3636801 h 4081365"/>
              <a:gd name="connsiteX216" fmla="*/ 1823673 w 2078711"/>
              <a:gd name="connsiteY216" fmla="*/ 3654385 h 4081365"/>
              <a:gd name="connsiteX217" fmla="*/ 1852980 w 2078711"/>
              <a:gd name="connsiteY217" fmla="*/ 3671970 h 4081365"/>
              <a:gd name="connsiteX218" fmla="*/ 1894011 w 2078711"/>
              <a:gd name="connsiteY218" fmla="*/ 3695416 h 4081365"/>
              <a:gd name="connsiteX219" fmla="*/ 1911596 w 2078711"/>
              <a:gd name="connsiteY219" fmla="*/ 3701278 h 4081365"/>
              <a:gd name="connsiteX220" fmla="*/ 1946765 w 2078711"/>
              <a:gd name="connsiteY220" fmla="*/ 3724724 h 4081365"/>
              <a:gd name="connsiteX221" fmla="*/ 1987796 w 2078711"/>
              <a:gd name="connsiteY221" fmla="*/ 3736447 h 4081365"/>
              <a:gd name="connsiteX222" fmla="*/ 2022965 w 2078711"/>
              <a:gd name="connsiteY222" fmla="*/ 3765755 h 4081365"/>
              <a:gd name="connsiteX223" fmla="*/ 2017103 w 2078711"/>
              <a:gd name="connsiteY223" fmla="*/ 3748170 h 4081365"/>
              <a:gd name="connsiteX224" fmla="*/ 2011242 w 2078711"/>
              <a:gd name="connsiteY224" fmla="*/ 3724724 h 4081365"/>
              <a:gd name="connsiteX225" fmla="*/ 1993657 w 2078711"/>
              <a:gd name="connsiteY225" fmla="*/ 3707139 h 4081365"/>
              <a:gd name="connsiteX226" fmla="*/ 2011242 w 2078711"/>
              <a:gd name="connsiteY226" fmla="*/ 3713001 h 4081365"/>
              <a:gd name="connsiteX227" fmla="*/ 2034688 w 2078711"/>
              <a:gd name="connsiteY227" fmla="*/ 3718862 h 4081365"/>
              <a:gd name="connsiteX228" fmla="*/ 2052273 w 2078711"/>
              <a:gd name="connsiteY228" fmla="*/ 3724724 h 4081365"/>
              <a:gd name="connsiteX229" fmla="*/ 2034688 w 2078711"/>
              <a:gd name="connsiteY229" fmla="*/ 3713001 h 4081365"/>
              <a:gd name="connsiteX230" fmla="*/ 2017103 w 2078711"/>
              <a:gd name="connsiteY230" fmla="*/ 3695416 h 4081365"/>
              <a:gd name="connsiteX231" fmla="*/ 2058134 w 2078711"/>
              <a:gd name="connsiteY231" fmla="*/ 3689555 h 4081365"/>
              <a:gd name="connsiteX232" fmla="*/ 2075719 w 2078711"/>
              <a:gd name="connsiteY232" fmla="*/ 3683693 h 4081365"/>
              <a:gd name="connsiteX233" fmla="*/ 2069857 w 2078711"/>
              <a:gd name="connsiteY233" fmla="*/ 3660247 h 4081365"/>
              <a:gd name="connsiteX234" fmla="*/ 2046411 w 2078711"/>
              <a:gd name="connsiteY234" fmla="*/ 3625078 h 4081365"/>
              <a:gd name="connsiteX235" fmla="*/ 2034688 w 2078711"/>
              <a:gd name="connsiteY235" fmla="*/ 3607493 h 4081365"/>
              <a:gd name="connsiteX236" fmla="*/ 2017103 w 2078711"/>
              <a:gd name="connsiteY236" fmla="*/ 3601632 h 4081365"/>
              <a:gd name="connsiteX237" fmla="*/ 1999519 w 2078711"/>
              <a:gd name="connsiteY237" fmla="*/ 3589909 h 4081365"/>
              <a:gd name="connsiteX238" fmla="*/ 1981934 w 2078711"/>
              <a:gd name="connsiteY238" fmla="*/ 3584047 h 4081365"/>
              <a:gd name="connsiteX239" fmla="*/ 1952626 w 2078711"/>
              <a:gd name="connsiteY239" fmla="*/ 3554739 h 4081365"/>
              <a:gd name="connsiteX240" fmla="*/ 1935042 w 2078711"/>
              <a:gd name="connsiteY240" fmla="*/ 3543016 h 4081365"/>
              <a:gd name="connsiteX241" fmla="*/ 1917457 w 2078711"/>
              <a:gd name="connsiteY241" fmla="*/ 3525432 h 4081365"/>
              <a:gd name="connsiteX242" fmla="*/ 1899873 w 2078711"/>
              <a:gd name="connsiteY242" fmla="*/ 3519570 h 4081365"/>
              <a:gd name="connsiteX243" fmla="*/ 1864703 w 2078711"/>
              <a:gd name="connsiteY243" fmla="*/ 3496124 h 4081365"/>
              <a:gd name="connsiteX244" fmla="*/ 1864703 w 2078711"/>
              <a:gd name="connsiteY244" fmla="*/ 3496124 h 4081365"/>
              <a:gd name="connsiteX245" fmla="*/ 1847119 w 2078711"/>
              <a:gd name="connsiteY245" fmla="*/ 3478539 h 4081365"/>
              <a:gd name="connsiteX246" fmla="*/ 1811950 w 2078711"/>
              <a:gd name="connsiteY246" fmla="*/ 3455093 h 4081365"/>
              <a:gd name="connsiteX247" fmla="*/ 1782642 w 2078711"/>
              <a:gd name="connsiteY247" fmla="*/ 3431647 h 4081365"/>
              <a:gd name="connsiteX248" fmla="*/ 1753334 w 2078711"/>
              <a:gd name="connsiteY248" fmla="*/ 3408201 h 4081365"/>
              <a:gd name="connsiteX249" fmla="*/ 1741611 w 2078711"/>
              <a:gd name="connsiteY249" fmla="*/ 3390616 h 4081365"/>
              <a:gd name="connsiteX250" fmla="*/ 1677134 w 2078711"/>
              <a:gd name="connsiteY250" fmla="*/ 3355447 h 4081365"/>
              <a:gd name="connsiteX251" fmla="*/ 1647826 w 2078711"/>
              <a:gd name="connsiteY251" fmla="*/ 3332001 h 4081365"/>
              <a:gd name="connsiteX252" fmla="*/ 1630242 w 2078711"/>
              <a:gd name="connsiteY252" fmla="*/ 3320278 h 4081365"/>
              <a:gd name="connsiteX253" fmla="*/ 1600934 w 2078711"/>
              <a:gd name="connsiteY253" fmla="*/ 3290970 h 4081365"/>
              <a:gd name="connsiteX254" fmla="*/ 1565765 w 2078711"/>
              <a:gd name="connsiteY254" fmla="*/ 3261662 h 4081365"/>
              <a:gd name="connsiteX255" fmla="*/ 1530596 w 2078711"/>
              <a:gd name="connsiteY255" fmla="*/ 3226493 h 4081365"/>
              <a:gd name="connsiteX256" fmla="*/ 1518873 w 2078711"/>
              <a:gd name="connsiteY256" fmla="*/ 3208909 h 4081365"/>
              <a:gd name="connsiteX257" fmla="*/ 1501288 w 2078711"/>
              <a:gd name="connsiteY257" fmla="*/ 3203047 h 4081365"/>
              <a:gd name="connsiteX258" fmla="*/ 1483703 w 2078711"/>
              <a:gd name="connsiteY258" fmla="*/ 3185462 h 4081365"/>
              <a:gd name="connsiteX259" fmla="*/ 1460257 w 2078711"/>
              <a:gd name="connsiteY259" fmla="*/ 3167878 h 4081365"/>
              <a:gd name="connsiteX260" fmla="*/ 1430950 w 2078711"/>
              <a:gd name="connsiteY260" fmla="*/ 3144432 h 4081365"/>
              <a:gd name="connsiteX261" fmla="*/ 1407503 w 2078711"/>
              <a:gd name="connsiteY261" fmla="*/ 3120985 h 4081365"/>
              <a:gd name="connsiteX262" fmla="*/ 1378196 w 2078711"/>
              <a:gd name="connsiteY262" fmla="*/ 3085816 h 4081365"/>
              <a:gd name="connsiteX263" fmla="*/ 1360611 w 2078711"/>
              <a:gd name="connsiteY263" fmla="*/ 3079955 h 4081365"/>
              <a:gd name="connsiteX264" fmla="*/ 1343026 w 2078711"/>
              <a:gd name="connsiteY264" fmla="*/ 3050647 h 4081365"/>
              <a:gd name="connsiteX265" fmla="*/ 1337165 w 2078711"/>
              <a:gd name="connsiteY265" fmla="*/ 3033062 h 4081365"/>
              <a:gd name="connsiteX266" fmla="*/ 1325442 w 2078711"/>
              <a:gd name="connsiteY266" fmla="*/ 3015478 h 4081365"/>
              <a:gd name="connsiteX267" fmla="*/ 1319580 w 2078711"/>
              <a:gd name="connsiteY267" fmla="*/ 2992032 h 4081365"/>
              <a:gd name="connsiteX268" fmla="*/ 1284411 w 2078711"/>
              <a:gd name="connsiteY268" fmla="*/ 2933416 h 4081365"/>
              <a:gd name="connsiteX269" fmla="*/ 1260965 w 2078711"/>
              <a:gd name="connsiteY269" fmla="*/ 2898247 h 4081365"/>
              <a:gd name="connsiteX270" fmla="*/ 1249242 w 2078711"/>
              <a:gd name="connsiteY270" fmla="*/ 2880662 h 4081365"/>
              <a:gd name="connsiteX271" fmla="*/ 1231657 w 2078711"/>
              <a:gd name="connsiteY271" fmla="*/ 2863078 h 4081365"/>
              <a:gd name="connsiteX272" fmla="*/ 1219934 w 2078711"/>
              <a:gd name="connsiteY272" fmla="*/ 2839632 h 4081365"/>
              <a:gd name="connsiteX273" fmla="*/ 1214073 w 2078711"/>
              <a:gd name="connsiteY273" fmla="*/ 2816185 h 4081365"/>
              <a:gd name="connsiteX274" fmla="*/ 1202350 w 2078711"/>
              <a:gd name="connsiteY274" fmla="*/ 2798601 h 4081365"/>
              <a:gd name="connsiteX275" fmla="*/ 1196488 w 2078711"/>
              <a:gd name="connsiteY275" fmla="*/ 2781016 h 4081365"/>
              <a:gd name="connsiteX276" fmla="*/ 1173042 w 2078711"/>
              <a:gd name="connsiteY276" fmla="*/ 2745847 h 4081365"/>
              <a:gd name="connsiteX277" fmla="*/ 1167180 w 2078711"/>
              <a:gd name="connsiteY277" fmla="*/ 2722401 h 4081365"/>
              <a:gd name="connsiteX278" fmla="*/ 1155457 w 2078711"/>
              <a:gd name="connsiteY278" fmla="*/ 2681370 h 4081365"/>
              <a:gd name="connsiteX279" fmla="*/ 1149596 w 2078711"/>
              <a:gd name="connsiteY279" fmla="*/ 2646201 h 4081365"/>
              <a:gd name="connsiteX280" fmla="*/ 1155457 w 2078711"/>
              <a:gd name="connsiteY280" fmla="*/ 2546555 h 4081365"/>
              <a:gd name="connsiteX281" fmla="*/ 1167180 w 2078711"/>
              <a:gd name="connsiteY281" fmla="*/ 2523109 h 4081365"/>
              <a:gd name="connsiteX282" fmla="*/ 1173042 w 2078711"/>
              <a:gd name="connsiteY282" fmla="*/ 2487939 h 4081365"/>
              <a:gd name="connsiteX283" fmla="*/ 1184765 w 2078711"/>
              <a:gd name="connsiteY283" fmla="*/ 2452770 h 4081365"/>
              <a:gd name="connsiteX284" fmla="*/ 1196488 w 2078711"/>
              <a:gd name="connsiteY284" fmla="*/ 2417601 h 4081365"/>
              <a:gd name="connsiteX285" fmla="*/ 1208211 w 2078711"/>
              <a:gd name="connsiteY285" fmla="*/ 2400016 h 4081365"/>
              <a:gd name="connsiteX286" fmla="*/ 1223291 w 2078711"/>
              <a:gd name="connsiteY286" fmla="*/ 2347311 h 4081365"/>
              <a:gd name="connsiteX287" fmla="*/ 1259310 w 2078711"/>
              <a:gd name="connsiteY287" fmla="*/ 2225021 h 4081365"/>
              <a:gd name="connsiteX288" fmla="*/ 1272688 w 2078711"/>
              <a:gd name="connsiteY288" fmla="*/ 2171416 h 4081365"/>
              <a:gd name="connsiteX289" fmla="*/ 1284411 w 2078711"/>
              <a:gd name="connsiteY289" fmla="*/ 2130385 h 4081365"/>
              <a:gd name="connsiteX290" fmla="*/ 1290273 w 2078711"/>
              <a:gd name="connsiteY290" fmla="*/ 2101078 h 4081365"/>
              <a:gd name="connsiteX291" fmla="*/ 1307857 w 2078711"/>
              <a:gd name="connsiteY291" fmla="*/ 1907647 h 4081365"/>
              <a:gd name="connsiteX292" fmla="*/ 1313719 w 2078711"/>
              <a:gd name="connsiteY292" fmla="*/ 1884201 h 4081365"/>
              <a:gd name="connsiteX293" fmla="*/ 1319580 w 2078711"/>
              <a:gd name="connsiteY293" fmla="*/ 1854893 h 4081365"/>
              <a:gd name="connsiteX294" fmla="*/ 1325442 w 2078711"/>
              <a:gd name="connsiteY294" fmla="*/ 1837309 h 4081365"/>
              <a:gd name="connsiteX295" fmla="*/ 1331303 w 2078711"/>
              <a:gd name="connsiteY295" fmla="*/ 1813862 h 4081365"/>
              <a:gd name="connsiteX296" fmla="*/ 1348888 w 2078711"/>
              <a:gd name="connsiteY296" fmla="*/ 1755247 h 4081365"/>
              <a:gd name="connsiteX297" fmla="*/ 1354750 w 2078711"/>
              <a:gd name="connsiteY297" fmla="*/ 1720078 h 4081365"/>
              <a:gd name="connsiteX298" fmla="*/ 1366473 w 2078711"/>
              <a:gd name="connsiteY298" fmla="*/ 1673185 h 4081365"/>
              <a:gd name="connsiteX299" fmla="*/ 1372334 w 2078711"/>
              <a:gd name="connsiteY299" fmla="*/ 1638016 h 4081365"/>
              <a:gd name="connsiteX300" fmla="*/ 1384057 w 2078711"/>
              <a:gd name="connsiteY300" fmla="*/ 1579401 h 4081365"/>
              <a:gd name="connsiteX301" fmla="*/ 1389919 w 2078711"/>
              <a:gd name="connsiteY301" fmla="*/ 1538370 h 4081365"/>
              <a:gd name="connsiteX302" fmla="*/ 1395780 w 2078711"/>
              <a:gd name="connsiteY302" fmla="*/ 1520785 h 4081365"/>
              <a:gd name="connsiteX303" fmla="*/ 1401642 w 2078711"/>
              <a:gd name="connsiteY303" fmla="*/ 1497339 h 4081365"/>
              <a:gd name="connsiteX304" fmla="*/ 1413365 w 2078711"/>
              <a:gd name="connsiteY304" fmla="*/ 1450447 h 4081365"/>
              <a:gd name="connsiteX305" fmla="*/ 1419226 w 2078711"/>
              <a:gd name="connsiteY305" fmla="*/ 1391832 h 4081365"/>
              <a:gd name="connsiteX306" fmla="*/ 1436811 w 2078711"/>
              <a:gd name="connsiteY306" fmla="*/ 1298047 h 4081365"/>
              <a:gd name="connsiteX307" fmla="*/ 1448534 w 2078711"/>
              <a:gd name="connsiteY307" fmla="*/ 1233570 h 4081365"/>
              <a:gd name="connsiteX308" fmla="*/ 1460257 w 2078711"/>
              <a:gd name="connsiteY308" fmla="*/ 1198401 h 4081365"/>
              <a:gd name="connsiteX309" fmla="*/ 1471980 w 2078711"/>
              <a:gd name="connsiteY309" fmla="*/ 1098755 h 4081365"/>
              <a:gd name="connsiteX310" fmla="*/ 1483703 w 2078711"/>
              <a:gd name="connsiteY310" fmla="*/ 1063585 h 4081365"/>
              <a:gd name="connsiteX311" fmla="*/ 1489565 w 2078711"/>
              <a:gd name="connsiteY311" fmla="*/ 1010832 h 4081365"/>
              <a:gd name="connsiteX312" fmla="*/ 1501288 w 2078711"/>
              <a:gd name="connsiteY312" fmla="*/ 975662 h 4081365"/>
              <a:gd name="connsiteX313" fmla="*/ 1513011 w 2078711"/>
              <a:gd name="connsiteY313" fmla="*/ 917047 h 4081365"/>
              <a:gd name="connsiteX314" fmla="*/ 1518873 w 2078711"/>
              <a:gd name="connsiteY314" fmla="*/ 887739 h 4081365"/>
              <a:gd name="connsiteX315" fmla="*/ 1524734 w 2078711"/>
              <a:gd name="connsiteY315" fmla="*/ 823262 h 4081365"/>
              <a:gd name="connsiteX316" fmla="*/ 1530596 w 2078711"/>
              <a:gd name="connsiteY316" fmla="*/ 788093 h 4081365"/>
              <a:gd name="connsiteX317" fmla="*/ 1542319 w 2078711"/>
              <a:gd name="connsiteY317" fmla="*/ 706032 h 4081365"/>
              <a:gd name="connsiteX318" fmla="*/ 1548180 w 2078711"/>
              <a:gd name="connsiteY318" fmla="*/ 665001 h 4081365"/>
              <a:gd name="connsiteX319" fmla="*/ 1554042 w 2078711"/>
              <a:gd name="connsiteY319" fmla="*/ 647416 h 4081365"/>
              <a:gd name="connsiteX320" fmla="*/ 1559903 w 2078711"/>
              <a:gd name="connsiteY320" fmla="*/ 623970 h 4081365"/>
              <a:gd name="connsiteX321" fmla="*/ 1565765 w 2078711"/>
              <a:gd name="connsiteY321" fmla="*/ 541909 h 4081365"/>
              <a:gd name="connsiteX322" fmla="*/ 1571626 w 2078711"/>
              <a:gd name="connsiteY322" fmla="*/ 524324 h 4081365"/>
              <a:gd name="connsiteX323" fmla="*/ 1583350 w 2078711"/>
              <a:gd name="connsiteY323" fmla="*/ 430539 h 4081365"/>
              <a:gd name="connsiteX324" fmla="*/ 1577488 w 2078711"/>
              <a:gd name="connsiteY324" fmla="*/ 348478 h 4081365"/>
              <a:gd name="connsiteX325" fmla="*/ 1565765 w 2078711"/>
              <a:gd name="connsiteY325" fmla="*/ 301585 h 4081365"/>
              <a:gd name="connsiteX326" fmla="*/ 1559903 w 2078711"/>
              <a:gd name="connsiteY326" fmla="*/ 90570 h 4081365"/>
              <a:gd name="connsiteX327" fmla="*/ 1544022 w 2078711"/>
              <a:gd name="connsiteY327" fmla="*/ 93026 h 4081365"/>
              <a:gd name="connsiteX328" fmla="*/ 1505496 w 2078711"/>
              <a:gd name="connsiteY328" fmla="*/ 78798 h 4081365"/>
              <a:gd name="connsiteX329" fmla="*/ 1483752 w 2078711"/>
              <a:gd name="connsiteY329" fmla="*/ 53700 h 4081365"/>
              <a:gd name="connsiteX330" fmla="*/ 1471980 w 2078711"/>
              <a:gd name="connsiteY330" fmla="*/ 2647 h 4081365"/>
              <a:gd name="connsiteX0" fmla="*/ 1471980 w 2078711"/>
              <a:gd name="connsiteY0" fmla="*/ 2647 h 4081365"/>
              <a:gd name="connsiteX1" fmla="*/ 1466119 w 2078711"/>
              <a:gd name="connsiteY1" fmla="*/ 37816 h 4081365"/>
              <a:gd name="connsiteX2" fmla="*/ 1419226 w 2078711"/>
              <a:gd name="connsiteY2" fmla="*/ 78847 h 4081365"/>
              <a:gd name="connsiteX3" fmla="*/ 1401642 w 2078711"/>
              <a:gd name="connsiteY3" fmla="*/ 90570 h 4081365"/>
              <a:gd name="connsiteX4" fmla="*/ 1358957 w 2078711"/>
              <a:gd name="connsiteY4" fmla="*/ 97282 h 4081365"/>
              <a:gd name="connsiteX5" fmla="*/ 1343075 w 2078711"/>
              <a:gd name="connsiteY5" fmla="*/ 183552 h 4081365"/>
              <a:gd name="connsiteX6" fmla="*/ 1342224 w 2078711"/>
              <a:gd name="connsiteY6" fmla="*/ 206998 h 4081365"/>
              <a:gd name="connsiteX7" fmla="*/ 1343026 w 2078711"/>
              <a:gd name="connsiteY7" fmla="*/ 237109 h 4081365"/>
              <a:gd name="connsiteX8" fmla="*/ 1325442 w 2078711"/>
              <a:gd name="connsiteY8" fmla="*/ 295724 h 4081365"/>
              <a:gd name="connsiteX9" fmla="*/ 1319580 w 2078711"/>
              <a:gd name="connsiteY9" fmla="*/ 313309 h 4081365"/>
              <a:gd name="connsiteX10" fmla="*/ 1307857 w 2078711"/>
              <a:gd name="connsiteY10" fmla="*/ 330893 h 4081365"/>
              <a:gd name="connsiteX11" fmla="*/ 1290273 w 2078711"/>
              <a:gd name="connsiteY11" fmla="*/ 383647 h 4081365"/>
              <a:gd name="connsiteX12" fmla="*/ 1284411 w 2078711"/>
              <a:gd name="connsiteY12" fmla="*/ 401232 h 4081365"/>
              <a:gd name="connsiteX13" fmla="*/ 1278550 w 2078711"/>
              <a:gd name="connsiteY13" fmla="*/ 424678 h 4081365"/>
              <a:gd name="connsiteX14" fmla="*/ 1272688 w 2078711"/>
              <a:gd name="connsiteY14" fmla="*/ 577078 h 4081365"/>
              <a:gd name="connsiteX15" fmla="*/ 1249242 w 2078711"/>
              <a:gd name="connsiteY15" fmla="*/ 876016 h 4081365"/>
              <a:gd name="connsiteX16" fmla="*/ 1243380 w 2078711"/>
              <a:gd name="connsiteY16" fmla="*/ 893601 h 4081365"/>
              <a:gd name="connsiteX17" fmla="*/ 1237519 w 2078711"/>
              <a:gd name="connsiteY17" fmla="*/ 969801 h 4081365"/>
              <a:gd name="connsiteX18" fmla="*/ 1231657 w 2078711"/>
              <a:gd name="connsiteY18" fmla="*/ 999109 h 4081365"/>
              <a:gd name="connsiteX19" fmla="*/ 1225796 w 2078711"/>
              <a:gd name="connsiteY19" fmla="*/ 1040139 h 4081365"/>
              <a:gd name="connsiteX20" fmla="*/ 1214073 w 2078711"/>
              <a:gd name="connsiteY20" fmla="*/ 1110478 h 4081365"/>
              <a:gd name="connsiteX21" fmla="*/ 1208211 w 2078711"/>
              <a:gd name="connsiteY21" fmla="*/ 1133924 h 4081365"/>
              <a:gd name="connsiteX22" fmla="*/ 1196488 w 2078711"/>
              <a:gd name="connsiteY22" fmla="*/ 1169093 h 4081365"/>
              <a:gd name="connsiteX23" fmla="*/ 1161319 w 2078711"/>
              <a:gd name="connsiteY23" fmla="*/ 1339078 h 4081365"/>
              <a:gd name="connsiteX24" fmla="*/ 1149596 w 2078711"/>
              <a:gd name="connsiteY24" fmla="*/ 1456309 h 4081365"/>
              <a:gd name="connsiteX25" fmla="*/ 1143734 w 2078711"/>
              <a:gd name="connsiteY25" fmla="*/ 1485616 h 4081365"/>
              <a:gd name="connsiteX26" fmla="*/ 1137873 w 2078711"/>
              <a:gd name="connsiteY26" fmla="*/ 1526647 h 4081365"/>
              <a:gd name="connsiteX27" fmla="*/ 1126150 w 2078711"/>
              <a:gd name="connsiteY27" fmla="*/ 1561816 h 4081365"/>
              <a:gd name="connsiteX28" fmla="*/ 1120288 w 2078711"/>
              <a:gd name="connsiteY28" fmla="*/ 1591124 h 4081365"/>
              <a:gd name="connsiteX29" fmla="*/ 1108565 w 2078711"/>
              <a:gd name="connsiteY29" fmla="*/ 1626293 h 4081365"/>
              <a:gd name="connsiteX30" fmla="*/ 1096842 w 2078711"/>
              <a:gd name="connsiteY30" fmla="*/ 1679047 h 4081365"/>
              <a:gd name="connsiteX31" fmla="*/ 1075098 w 2078711"/>
              <a:gd name="connsiteY31" fmla="*/ 1776799 h 4081365"/>
              <a:gd name="connsiteX32" fmla="*/ 1050849 w 2078711"/>
              <a:gd name="connsiteY32" fmla="*/ 1872140 h 4081365"/>
              <a:gd name="connsiteX33" fmla="*/ 1020642 w 2078711"/>
              <a:gd name="connsiteY33" fmla="*/ 2054185 h 4081365"/>
              <a:gd name="connsiteX34" fmla="*/ 1014780 w 2078711"/>
              <a:gd name="connsiteY34" fmla="*/ 2077632 h 4081365"/>
              <a:gd name="connsiteX35" fmla="*/ 1008919 w 2078711"/>
              <a:gd name="connsiteY35" fmla="*/ 2106939 h 4081365"/>
              <a:gd name="connsiteX36" fmla="*/ 997196 w 2078711"/>
              <a:gd name="connsiteY36" fmla="*/ 2183139 h 4081365"/>
              <a:gd name="connsiteX37" fmla="*/ 985473 w 2078711"/>
              <a:gd name="connsiteY37" fmla="*/ 2218309 h 4081365"/>
              <a:gd name="connsiteX38" fmla="*/ 979611 w 2078711"/>
              <a:gd name="connsiteY38" fmla="*/ 2253478 h 4081365"/>
              <a:gd name="connsiteX39" fmla="*/ 956165 w 2078711"/>
              <a:gd name="connsiteY39" fmla="*/ 2294509 h 4081365"/>
              <a:gd name="connsiteX40" fmla="*/ 944442 w 2078711"/>
              <a:gd name="connsiteY40" fmla="*/ 2329678 h 4081365"/>
              <a:gd name="connsiteX41" fmla="*/ 938580 w 2078711"/>
              <a:gd name="connsiteY41" fmla="*/ 2347262 h 4081365"/>
              <a:gd name="connsiteX42" fmla="*/ 932719 w 2078711"/>
              <a:gd name="connsiteY42" fmla="*/ 2364847 h 4081365"/>
              <a:gd name="connsiteX43" fmla="*/ 909273 w 2078711"/>
              <a:gd name="connsiteY43" fmla="*/ 2405878 h 4081365"/>
              <a:gd name="connsiteX44" fmla="*/ 897550 w 2078711"/>
              <a:gd name="connsiteY44" fmla="*/ 2423462 h 4081365"/>
              <a:gd name="connsiteX45" fmla="*/ 891688 w 2078711"/>
              <a:gd name="connsiteY45" fmla="*/ 2441047 h 4081365"/>
              <a:gd name="connsiteX46" fmla="*/ 868242 w 2078711"/>
              <a:gd name="connsiteY46" fmla="*/ 2476216 h 4081365"/>
              <a:gd name="connsiteX47" fmla="*/ 844796 w 2078711"/>
              <a:gd name="connsiteY47" fmla="*/ 2523109 h 4081365"/>
              <a:gd name="connsiteX48" fmla="*/ 827211 w 2078711"/>
              <a:gd name="connsiteY48" fmla="*/ 2564139 h 4081365"/>
              <a:gd name="connsiteX49" fmla="*/ 821350 w 2078711"/>
              <a:gd name="connsiteY49" fmla="*/ 2581724 h 4081365"/>
              <a:gd name="connsiteX50" fmla="*/ 809626 w 2078711"/>
              <a:gd name="connsiteY50" fmla="*/ 2593447 h 4081365"/>
              <a:gd name="connsiteX51" fmla="*/ 797903 w 2078711"/>
              <a:gd name="connsiteY51" fmla="*/ 2611032 h 4081365"/>
              <a:gd name="connsiteX52" fmla="*/ 774457 w 2078711"/>
              <a:gd name="connsiteY52" fmla="*/ 2640339 h 4081365"/>
              <a:gd name="connsiteX53" fmla="*/ 756873 w 2078711"/>
              <a:gd name="connsiteY53" fmla="*/ 2681370 h 4081365"/>
              <a:gd name="connsiteX54" fmla="*/ 721703 w 2078711"/>
              <a:gd name="connsiteY54" fmla="*/ 2704816 h 4081365"/>
              <a:gd name="connsiteX55" fmla="*/ 704119 w 2078711"/>
              <a:gd name="connsiteY55" fmla="*/ 2716539 h 4081365"/>
              <a:gd name="connsiteX56" fmla="*/ 686534 w 2078711"/>
              <a:gd name="connsiteY56" fmla="*/ 2728262 h 4081365"/>
              <a:gd name="connsiteX57" fmla="*/ 668950 w 2078711"/>
              <a:gd name="connsiteY57" fmla="*/ 2734124 h 4081365"/>
              <a:gd name="connsiteX58" fmla="*/ 633780 w 2078711"/>
              <a:gd name="connsiteY58" fmla="*/ 2751709 h 4081365"/>
              <a:gd name="connsiteX59" fmla="*/ 581026 w 2078711"/>
              <a:gd name="connsiteY59" fmla="*/ 2757570 h 4081365"/>
              <a:gd name="connsiteX60" fmla="*/ 534134 w 2078711"/>
              <a:gd name="connsiteY60" fmla="*/ 2763432 h 4081365"/>
              <a:gd name="connsiteX61" fmla="*/ 493103 w 2078711"/>
              <a:gd name="connsiteY61" fmla="*/ 2775155 h 4081365"/>
              <a:gd name="connsiteX62" fmla="*/ 475519 w 2078711"/>
              <a:gd name="connsiteY62" fmla="*/ 2781016 h 4081365"/>
              <a:gd name="connsiteX63" fmla="*/ 416903 w 2078711"/>
              <a:gd name="connsiteY63" fmla="*/ 2786878 h 4081365"/>
              <a:gd name="connsiteX64" fmla="*/ 317257 w 2078711"/>
              <a:gd name="connsiteY64" fmla="*/ 2781016 h 4081365"/>
              <a:gd name="connsiteX65" fmla="*/ 282088 w 2078711"/>
              <a:gd name="connsiteY65" fmla="*/ 2769293 h 4081365"/>
              <a:gd name="connsiteX66" fmla="*/ 258642 w 2078711"/>
              <a:gd name="connsiteY66" fmla="*/ 2763432 h 4081365"/>
              <a:gd name="connsiteX67" fmla="*/ 241057 w 2078711"/>
              <a:gd name="connsiteY67" fmla="*/ 2751709 h 4081365"/>
              <a:gd name="connsiteX68" fmla="*/ 217611 w 2078711"/>
              <a:gd name="connsiteY68" fmla="*/ 2745847 h 4081365"/>
              <a:gd name="connsiteX69" fmla="*/ 200026 w 2078711"/>
              <a:gd name="connsiteY69" fmla="*/ 2739985 h 4081365"/>
              <a:gd name="connsiteX70" fmla="*/ 205888 w 2078711"/>
              <a:gd name="connsiteY70" fmla="*/ 2763432 h 4081365"/>
              <a:gd name="connsiteX71" fmla="*/ 211750 w 2078711"/>
              <a:gd name="connsiteY71" fmla="*/ 2781016 h 4081365"/>
              <a:gd name="connsiteX72" fmla="*/ 205888 w 2078711"/>
              <a:gd name="connsiteY72" fmla="*/ 2845493 h 4081365"/>
              <a:gd name="connsiteX73" fmla="*/ 176580 w 2078711"/>
              <a:gd name="connsiteY73" fmla="*/ 2874801 h 4081365"/>
              <a:gd name="connsiteX74" fmla="*/ 141411 w 2078711"/>
              <a:gd name="connsiteY74" fmla="*/ 2886524 h 4081365"/>
              <a:gd name="connsiteX75" fmla="*/ 106242 w 2078711"/>
              <a:gd name="connsiteY75" fmla="*/ 2898247 h 4081365"/>
              <a:gd name="connsiteX76" fmla="*/ 88657 w 2078711"/>
              <a:gd name="connsiteY76" fmla="*/ 2904109 h 4081365"/>
              <a:gd name="connsiteX77" fmla="*/ 71073 w 2078711"/>
              <a:gd name="connsiteY77" fmla="*/ 2915832 h 4081365"/>
              <a:gd name="connsiteX78" fmla="*/ 112103 w 2078711"/>
              <a:gd name="connsiteY78" fmla="*/ 2927555 h 4081365"/>
              <a:gd name="connsiteX79" fmla="*/ 205888 w 2078711"/>
              <a:gd name="connsiteY79" fmla="*/ 2939278 h 4081365"/>
              <a:gd name="connsiteX80" fmla="*/ 235196 w 2078711"/>
              <a:gd name="connsiteY80" fmla="*/ 2945139 h 4081365"/>
              <a:gd name="connsiteX81" fmla="*/ 463796 w 2078711"/>
              <a:gd name="connsiteY81" fmla="*/ 2956862 h 4081365"/>
              <a:gd name="connsiteX82" fmla="*/ 498965 w 2078711"/>
              <a:gd name="connsiteY82" fmla="*/ 2962724 h 4081365"/>
              <a:gd name="connsiteX83" fmla="*/ 610334 w 2078711"/>
              <a:gd name="connsiteY83" fmla="*/ 2951001 h 4081365"/>
              <a:gd name="connsiteX84" fmla="*/ 598611 w 2078711"/>
              <a:gd name="connsiteY84" fmla="*/ 2974447 h 4081365"/>
              <a:gd name="connsiteX85" fmla="*/ 586888 w 2078711"/>
              <a:gd name="connsiteY85" fmla="*/ 2992032 h 4081365"/>
              <a:gd name="connsiteX86" fmla="*/ 569303 w 2078711"/>
              <a:gd name="connsiteY86" fmla="*/ 3027201 h 4081365"/>
              <a:gd name="connsiteX87" fmla="*/ 557580 w 2078711"/>
              <a:gd name="connsiteY87" fmla="*/ 3062370 h 4081365"/>
              <a:gd name="connsiteX88" fmla="*/ 551719 w 2078711"/>
              <a:gd name="connsiteY88" fmla="*/ 3079955 h 4081365"/>
              <a:gd name="connsiteX89" fmla="*/ 539996 w 2078711"/>
              <a:gd name="connsiteY89" fmla="*/ 3097539 h 4081365"/>
              <a:gd name="connsiteX90" fmla="*/ 516550 w 2078711"/>
              <a:gd name="connsiteY90" fmla="*/ 3132709 h 4081365"/>
              <a:gd name="connsiteX91" fmla="*/ 510688 w 2078711"/>
              <a:gd name="connsiteY91" fmla="*/ 3156155 h 4081365"/>
              <a:gd name="connsiteX92" fmla="*/ 481380 w 2078711"/>
              <a:gd name="connsiteY92" fmla="*/ 3191324 h 4081365"/>
              <a:gd name="connsiteX93" fmla="*/ 457934 w 2078711"/>
              <a:gd name="connsiteY93" fmla="*/ 3226493 h 4081365"/>
              <a:gd name="connsiteX94" fmla="*/ 446211 w 2078711"/>
              <a:gd name="connsiteY94" fmla="*/ 3244078 h 4081365"/>
              <a:gd name="connsiteX95" fmla="*/ 393457 w 2078711"/>
              <a:gd name="connsiteY95" fmla="*/ 3290970 h 4081365"/>
              <a:gd name="connsiteX96" fmla="*/ 375873 w 2078711"/>
              <a:gd name="connsiteY96" fmla="*/ 3296832 h 4081365"/>
              <a:gd name="connsiteX97" fmla="*/ 352426 w 2078711"/>
              <a:gd name="connsiteY97" fmla="*/ 3314416 h 4081365"/>
              <a:gd name="connsiteX98" fmla="*/ 334842 w 2078711"/>
              <a:gd name="connsiteY98" fmla="*/ 3326139 h 4081365"/>
              <a:gd name="connsiteX99" fmla="*/ 305534 w 2078711"/>
              <a:gd name="connsiteY99" fmla="*/ 3355447 h 4081365"/>
              <a:gd name="connsiteX100" fmla="*/ 299673 w 2078711"/>
              <a:gd name="connsiteY100" fmla="*/ 3373032 h 4081365"/>
              <a:gd name="connsiteX101" fmla="*/ 311396 w 2078711"/>
              <a:gd name="connsiteY101" fmla="*/ 3390616 h 4081365"/>
              <a:gd name="connsiteX102" fmla="*/ 340703 w 2078711"/>
              <a:gd name="connsiteY102" fmla="*/ 3431647 h 4081365"/>
              <a:gd name="connsiteX103" fmla="*/ 317257 w 2078711"/>
              <a:gd name="connsiteY103" fmla="*/ 3466816 h 4081365"/>
              <a:gd name="connsiteX104" fmla="*/ 293811 w 2078711"/>
              <a:gd name="connsiteY104" fmla="*/ 3501985 h 4081365"/>
              <a:gd name="connsiteX105" fmla="*/ 276226 w 2078711"/>
              <a:gd name="connsiteY105" fmla="*/ 3531293 h 4081365"/>
              <a:gd name="connsiteX106" fmla="*/ 270365 w 2078711"/>
              <a:gd name="connsiteY106" fmla="*/ 3548878 h 4081365"/>
              <a:gd name="connsiteX107" fmla="*/ 246919 w 2078711"/>
              <a:gd name="connsiteY107" fmla="*/ 3584047 h 4081365"/>
              <a:gd name="connsiteX108" fmla="*/ 241057 w 2078711"/>
              <a:gd name="connsiteY108" fmla="*/ 3601632 h 4081365"/>
              <a:gd name="connsiteX109" fmla="*/ 223473 w 2078711"/>
              <a:gd name="connsiteY109" fmla="*/ 3619216 h 4081365"/>
              <a:gd name="connsiteX110" fmla="*/ 217611 w 2078711"/>
              <a:gd name="connsiteY110" fmla="*/ 3636801 h 4081365"/>
              <a:gd name="connsiteX111" fmla="*/ 205888 w 2078711"/>
              <a:gd name="connsiteY111" fmla="*/ 3654385 h 4081365"/>
              <a:gd name="connsiteX112" fmla="*/ 200026 w 2078711"/>
              <a:gd name="connsiteY112" fmla="*/ 3677832 h 4081365"/>
              <a:gd name="connsiteX113" fmla="*/ 164857 w 2078711"/>
              <a:gd name="connsiteY113" fmla="*/ 3713001 h 4081365"/>
              <a:gd name="connsiteX114" fmla="*/ 141411 w 2078711"/>
              <a:gd name="connsiteY114" fmla="*/ 3742309 h 4081365"/>
              <a:gd name="connsiteX115" fmla="*/ 82796 w 2078711"/>
              <a:gd name="connsiteY115" fmla="*/ 3759893 h 4081365"/>
              <a:gd name="connsiteX116" fmla="*/ 59350 w 2078711"/>
              <a:gd name="connsiteY116" fmla="*/ 3771616 h 4081365"/>
              <a:gd name="connsiteX117" fmla="*/ 24180 w 2078711"/>
              <a:gd name="connsiteY117" fmla="*/ 3783339 h 4081365"/>
              <a:gd name="connsiteX118" fmla="*/ 6596 w 2078711"/>
              <a:gd name="connsiteY118" fmla="*/ 3795062 h 4081365"/>
              <a:gd name="connsiteX119" fmla="*/ 123826 w 2078711"/>
              <a:gd name="connsiteY119" fmla="*/ 3795062 h 4081365"/>
              <a:gd name="connsiteX120" fmla="*/ 147273 w 2078711"/>
              <a:gd name="connsiteY120" fmla="*/ 3789201 h 4081365"/>
              <a:gd name="connsiteX121" fmla="*/ 182442 w 2078711"/>
              <a:gd name="connsiteY121" fmla="*/ 3777478 h 4081365"/>
              <a:gd name="connsiteX122" fmla="*/ 164857 w 2078711"/>
              <a:gd name="connsiteY122" fmla="*/ 3789201 h 4081365"/>
              <a:gd name="connsiteX123" fmla="*/ 141411 w 2078711"/>
              <a:gd name="connsiteY123" fmla="*/ 3824370 h 4081365"/>
              <a:gd name="connsiteX124" fmla="*/ 129688 w 2078711"/>
              <a:gd name="connsiteY124" fmla="*/ 3841955 h 4081365"/>
              <a:gd name="connsiteX125" fmla="*/ 117965 w 2078711"/>
              <a:gd name="connsiteY125" fmla="*/ 3865401 h 4081365"/>
              <a:gd name="connsiteX126" fmla="*/ 106242 w 2078711"/>
              <a:gd name="connsiteY126" fmla="*/ 3882985 h 4081365"/>
              <a:gd name="connsiteX127" fmla="*/ 76934 w 2078711"/>
              <a:gd name="connsiteY127" fmla="*/ 3935739 h 4081365"/>
              <a:gd name="connsiteX128" fmla="*/ 53488 w 2078711"/>
              <a:gd name="connsiteY128" fmla="*/ 3970909 h 4081365"/>
              <a:gd name="connsiteX129" fmla="*/ 30042 w 2078711"/>
              <a:gd name="connsiteY129" fmla="*/ 4006078 h 4081365"/>
              <a:gd name="connsiteX130" fmla="*/ 18319 w 2078711"/>
              <a:gd name="connsiteY130" fmla="*/ 4023662 h 4081365"/>
              <a:gd name="connsiteX131" fmla="*/ 71073 w 2078711"/>
              <a:gd name="connsiteY131" fmla="*/ 3982632 h 4081365"/>
              <a:gd name="connsiteX132" fmla="*/ 88657 w 2078711"/>
              <a:gd name="connsiteY132" fmla="*/ 3970909 h 4081365"/>
              <a:gd name="connsiteX133" fmla="*/ 82796 w 2078711"/>
              <a:gd name="connsiteY133" fmla="*/ 3994355 h 4081365"/>
              <a:gd name="connsiteX134" fmla="*/ 76934 w 2078711"/>
              <a:gd name="connsiteY134" fmla="*/ 4011939 h 4081365"/>
              <a:gd name="connsiteX135" fmla="*/ 71073 w 2078711"/>
              <a:gd name="connsiteY135" fmla="*/ 4041247 h 4081365"/>
              <a:gd name="connsiteX136" fmla="*/ 76934 w 2078711"/>
              <a:gd name="connsiteY136" fmla="*/ 4070555 h 4081365"/>
              <a:gd name="connsiteX137" fmla="*/ 112103 w 2078711"/>
              <a:gd name="connsiteY137" fmla="*/ 4047109 h 4081365"/>
              <a:gd name="connsiteX138" fmla="*/ 123826 w 2078711"/>
              <a:gd name="connsiteY138" fmla="*/ 4035385 h 4081365"/>
              <a:gd name="connsiteX139" fmla="*/ 147273 w 2078711"/>
              <a:gd name="connsiteY139" fmla="*/ 4023662 h 4081365"/>
              <a:gd name="connsiteX140" fmla="*/ 182442 w 2078711"/>
              <a:gd name="connsiteY140" fmla="*/ 4000216 h 4081365"/>
              <a:gd name="connsiteX141" fmla="*/ 194165 w 2078711"/>
              <a:gd name="connsiteY141" fmla="*/ 3982632 h 4081365"/>
              <a:gd name="connsiteX142" fmla="*/ 211750 w 2078711"/>
              <a:gd name="connsiteY142" fmla="*/ 3965047 h 4081365"/>
              <a:gd name="connsiteX143" fmla="*/ 241057 w 2078711"/>
              <a:gd name="connsiteY143" fmla="*/ 3912293 h 4081365"/>
              <a:gd name="connsiteX144" fmla="*/ 258642 w 2078711"/>
              <a:gd name="connsiteY144" fmla="*/ 3894709 h 4081365"/>
              <a:gd name="connsiteX145" fmla="*/ 282088 w 2078711"/>
              <a:gd name="connsiteY145" fmla="*/ 3859539 h 4081365"/>
              <a:gd name="connsiteX146" fmla="*/ 305534 w 2078711"/>
              <a:gd name="connsiteY146" fmla="*/ 3824370 h 4081365"/>
              <a:gd name="connsiteX147" fmla="*/ 328980 w 2078711"/>
              <a:gd name="connsiteY147" fmla="*/ 3789201 h 4081365"/>
              <a:gd name="connsiteX148" fmla="*/ 346565 w 2078711"/>
              <a:gd name="connsiteY148" fmla="*/ 3771616 h 4081365"/>
              <a:gd name="connsiteX149" fmla="*/ 358288 w 2078711"/>
              <a:gd name="connsiteY149" fmla="*/ 3736447 h 4081365"/>
              <a:gd name="connsiteX150" fmla="*/ 375873 w 2078711"/>
              <a:gd name="connsiteY150" fmla="*/ 3718862 h 4081365"/>
              <a:gd name="connsiteX151" fmla="*/ 399319 w 2078711"/>
              <a:gd name="connsiteY151" fmla="*/ 3683693 h 4081365"/>
              <a:gd name="connsiteX152" fmla="*/ 416903 w 2078711"/>
              <a:gd name="connsiteY152" fmla="*/ 3666109 h 4081365"/>
              <a:gd name="connsiteX153" fmla="*/ 440350 w 2078711"/>
              <a:gd name="connsiteY153" fmla="*/ 3630939 h 4081365"/>
              <a:gd name="connsiteX154" fmla="*/ 452073 w 2078711"/>
              <a:gd name="connsiteY154" fmla="*/ 3613355 h 4081365"/>
              <a:gd name="connsiteX155" fmla="*/ 463796 w 2078711"/>
              <a:gd name="connsiteY155" fmla="*/ 3595770 h 4081365"/>
              <a:gd name="connsiteX156" fmla="*/ 481380 w 2078711"/>
              <a:gd name="connsiteY156" fmla="*/ 3584047 h 4081365"/>
              <a:gd name="connsiteX157" fmla="*/ 510688 w 2078711"/>
              <a:gd name="connsiteY157" fmla="*/ 3531293 h 4081365"/>
              <a:gd name="connsiteX158" fmla="*/ 522411 w 2078711"/>
              <a:gd name="connsiteY158" fmla="*/ 3513709 h 4081365"/>
              <a:gd name="connsiteX159" fmla="*/ 545857 w 2078711"/>
              <a:gd name="connsiteY159" fmla="*/ 3484401 h 4081365"/>
              <a:gd name="connsiteX160" fmla="*/ 551719 w 2078711"/>
              <a:gd name="connsiteY160" fmla="*/ 3466816 h 4081365"/>
              <a:gd name="connsiteX161" fmla="*/ 563442 w 2078711"/>
              <a:gd name="connsiteY161" fmla="*/ 3449232 h 4081365"/>
              <a:gd name="connsiteX162" fmla="*/ 575165 w 2078711"/>
              <a:gd name="connsiteY162" fmla="*/ 3425785 h 4081365"/>
              <a:gd name="connsiteX163" fmla="*/ 598611 w 2078711"/>
              <a:gd name="connsiteY163" fmla="*/ 3390616 h 4081365"/>
              <a:gd name="connsiteX164" fmla="*/ 604473 w 2078711"/>
              <a:gd name="connsiteY164" fmla="*/ 3373032 h 4081365"/>
              <a:gd name="connsiteX165" fmla="*/ 627919 w 2078711"/>
              <a:gd name="connsiteY165" fmla="*/ 3337862 h 4081365"/>
              <a:gd name="connsiteX166" fmla="*/ 639642 w 2078711"/>
              <a:gd name="connsiteY166" fmla="*/ 3320278 h 4081365"/>
              <a:gd name="connsiteX167" fmla="*/ 668950 w 2078711"/>
              <a:gd name="connsiteY167" fmla="*/ 3285109 h 4081365"/>
              <a:gd name="connsiteX168" fmla="*/ 674811 w 2078711"/>
              <a:gd name="connsiteY168" fmla="*/ 3267524 h 4081365"/>
              <a:gd name="connsiteX169" fmla="*/ 698257 w 2078711"/>
              <a:gd name="connsiteY169" fmla="*/ 3232355 h 4081365"/>
              <a:gd name="connsiteX170" fmla="*/ 715842 w 2078711"/>
              <a:gd name="connsiteY170" fmla="*/ 3197185 h 4081365"/>
              <a:gd name="connsiteX171" fmla="*/ 739288 w 2078711"/>
              <a:gd name="connsiteY171" fmla="*/ 3162016 h 4081365"/>
              <a:gd name="connsiteX172" fmla="*/ 745150 w 2078711"/>
              <a:gd name="connsiteY172" fmla="*/ 3144432 h 4081365"/>
              <a:gd name="connsiteX173" fmla="*/ 756873 w 2078711"/>
              <a:gd name="connsiteY173" fmla="*/ 3120985 h 4081365"/>
              <a:gd name="connsiteX174" fmla="*/ 780319 w 2078711"/>
              <a:gd name="connsiteY174" fmla="*/ 3085816 h 4081365"/>
              <a:gd name="connsiteX175" fmla="*/ 803765 w 2078711"/>
              <a:gd name="connsiteY175" fmla="*/ 3044785 h 4081365"/>
              <a:gd name="connsiteX176" fmla="*/ 815488 w 2078711"/>
              <a:gd name="connsiteY176" fmla="*/ 3009616 h 4081365"/>
              <a:gd name="connsiteX177" fmla="*/ 821350 w 2078711"/>
              <a:gd name="connsiteY177" fmla="*/ 2986170 h 4081365"/>
              <a:gd name="connsiteX178" fmla="*/ 838934 w 2078711"/>
              <a:gd name="connsiteY178" fmla="*/ 2968585 h 4081365"/>
              <a:gd name="connsiteX179" fmla="*/ 844796 w 2078711"/>
              <a:gd name="connsiteY179" fmla="*/ 2951001 h 4081365"/>
              <a:gd name="connsiteX180" fmla="*/ 874103 w 2078711"/>
              <a:gd name="connsiteY180" fmla="*/ 2915832 h 4081365"/>
              <a:gd name="connsiteX181" fmla="*/ 891688 w 2078711"/>
              <a:gd name="connsiteY181" fmla="*/ 2904109 h 4081365"/>
              <a:gd name="connsiteX182" fmla="*/ 915134 w 2078711"/>
              <a:gd name="connsiteY182" fmla="*/ 2898247 h 4081365"/>
              <a:gd name="connsiteX183" fmla="*/ 950303 w 2078711"/>
              <a:gd name="connsiteY183" fmla="*/ 2915832 h 4081365"/>
              <a:gd name="connsiteX184" fmla="*/ 985473 w 2078711"/>
              <a:gd name="connsiteY184" fmla="*/ 2968585 h 4081365"/>
              <a:gd name="connsiteX185" fmla="*/ 997196 w 2078711"/>
              <a:gd name="connsiteY185" fmla="*/ 2986170 h 4081365"/>
              <a:gd name="connsiteX186" fmla="*/ 1014780 w 2078711"/>
              <a:gd name="connsiteY186" fmla="*/ 2992032 h 4081365"/>
              <a:gd name="connsiteX187" fmla="*/ 1044088 w 2078711"/>
              <a:gd name="connsiteY187" fmla="*/ 3021339 h 4081365"/>
              <a:gd name="connsiteX188" fmla="*/ 1079257 w 2078711"/>
              <a:gd name="connsiteY188" fmla="*/ 3056509 h 4081365"/>
              <a:gd name="connsiteX189" fmla="*/ 1096842 w 2078711"/>
              <a:gd name="connsiteY189" fmla="*/ 3079955 h 4081365"/>
              <a:gd name="connsiteX190" fmla="*/ 1126150 w 2078711"/>
              <a:gd name="connsiteY190" fmla="*/ 3109262 h 4081365"/>
              <a:gd name="connsiteX191" fmla="*/ 1173042 w 2078711"/>
              <a:gd name="connsiteY191" fmla="*/ 3162016 h 4081365"/>
              <a:gd name="connsiteX192" fmla="*/ 1196488 w 2078711"/>
              <a:gd name="connsiteY192" fmla="*/ 3185462 h 4081365"/>
              <a:gd name="connsiteX193" fmla="*/ 1249242 w 2078711"/>
              <a:gd name="connsiteY193" fmla="*/ 3220632 h 4081365"/>
              <a:gd name="connsiteX194" fmla="*/ 1266826 w 2078711"/>
              <a:gd name="connsiteY194" fmla="*/ 3232355 h 4081365"/>
              <a:gd name="connsiteX195" fmla="*/ 1313719 w 2078711"/>
              <a:gd name="connsiteY195" fmla="*/ 3279247 h 4081365"/>
              <a:gd name="connsiteX196" fmla="*/ 1348888 w 2078711"/>
              <a:gd name="connsiteY196" fmla="*/ 3308555 h 4081365"/>
              <a:gd name="connsiteX197" fmla="*/ 1366473 w 2078711"/>
              <a:gd name="connsiteY197" fmla="*/ 3314416 h 4081365"/>
              <a:gd name="connsiteX198" fmla="*/ 1378196 w 2078711"/>
              <a:gd name="connsiteY198" fmla="*/ 3332001 h 4081365"/>
              <a:gd name="connsiteX199" fmla="*/ 1413365 w 2078711"/>
              <a:gd name="connsiteY199" fmla="*/ 3355447 h 4081365"/>
              <a:gd name="connsiteX200" fmla="*/ 1430950 w 2078711"/>
              <a:gd name="connsiteY200" fmla="*/ 3367170 h 4081365"/>
              <a:gd name="connsiteX201" fmla="*/ 1466119 w 2078711"/>
              <a:gd name="connsiteY201" fmla="*/ 3396478 h 4081365"/>
              <a:gd name="connsiteX202" fmla="*/ 1483703 w 2078711"/>
              <a:gd name="connsiteY202" fmla="*/ 3419924 h 4081365"/>
              <a:gd name="connsiteX203" fmla="*/ 1501288 w 2078711"/>
              <a:gd name="connsiteY203" fmla="*/ 3425785 h 4081365"/>
              <a:gd name="connsiteX204" fmla="*/ 1518873 w 2078711"/>
              <a:gd name="connsiteY204" fmla="*/ 3437509 h 4081365"/>
              <a:gd name="connsiteX205" fmla="*/ 1548180 w 2078711"/>
              <a:gd name="connsiteY205" fmla="*/ 3472678 h 4081365"/>
              <a:gd name="connsiteX206" fmla="*/ 1565765 w 2078711"/>
              <a:gd name="connsiteY206" fmla="*/ 3484401 h 4081365"/>
              <a:gd name="connsiteX207" fmla="*/ 1595073 w 2078711"/>
              <a:gd name="connsiteY207" fmla="*/ 3513709 h 4081365"/>
              <a:gd name="connsiteX208" fmla="*/ 1612657 w 2078711"/>
              <a:gd name="connsiteY208" fmla="*/ 3525432 h 4081365"/>
              <a:gd name="connsiteX209" fmla="*/ 1630242 w 2078711"/>
              <a:gd name="connsiteY209" fmla="*/ 3543016 h 4081365"/>
              <a:gd name="connsiteX210" fmla="*/ 1665411 w 2078711"/>
              <a:gd name="connsiteY210" fmla="*/ 3566462 h 4081365"/>
              <a:gd name="connsiteX211" fmla="*/ 1682996 w 2078711"/>
              <a:gd name="connsiteY211" fmla="*/ 3578185 h 4081365"/>
              <a:gd name="connsiteX212" fmla="*/ 1712303 w 2078711"/>
              <a:gd name="connsiteY212" fmla="*/ 3595770 h 4081365"/>
              <a:gd name="connsiteX213" fmla="*/ 1747473 w 2078711"/>
              <a:gd name="connsiteY213" fmla="*/ 3619216 h 4081365"/>
              <a:gd name="connsiteX214" fmla="*/ 1765057 w 2078711"/>
              <a:gd name="connsiteY214" fmla="*/ 3630939 h 4081365"/>
              <a:gd name="connsiteX215" fmla="*/ 1782642 w 2078711"/>
              <a:gd name="connsiteY215" fmla="*/ 3636801 h 4081365"/>
              <a:gd name="connsiteX216" fmla="*/ 1823673 w 2078711"/>
              <a:gd name="connsiteY216" fmla="*/ 3654385 h 4081365"/>
              <a:gd name="connsiteX217" fmla="*/ 1852980 w 2078711"/>
              <a:gd name="connsiteY217" fmla="*/ 3671970 h 4081365"/>
              <a:gd name="connsiteX218" fmla="*/ 1894011 w 2078711"/>
              <a:gd name="connsiteY218" fmla="*/ 3695416 h 4081365"/>
              <a:gd name="connsiteX219" fmla="*/ 1911596 w 2078711"/>
              <a:gd name="connsiteY219" fmla="*/ 3701278 h 4081365"/>
              <a:gd name="connsiteX220" fmla="*/ 1946765 w 2078711"/>
              <a:gd name="connsiteY220" fmla="*/ 3724724 h 4081365"/>
              <a:gd name="connsiteX221" fmla="*/ 1987796 w 2078711"/>
              <a:gd name="connsiteY221" fmla="*/ 3736447 h 4081365"/>
              <a:gd name="connsiteX222" fmla="*/ 2022965 w 2078711"/>
              <a:gd name="connsiteY222" fmla="*/ 3765755 h 4081365"/>
              <a:gd name="connsiteX223" fmla="*/ 2017103 w 2078711"/>
              <a:gd name="connsiteY223" fmla="*/ 3748170 h 4081365"/>
              <a:gd name="connsiteX224" fmla="*/ 2011242 w 2078711"/>
              <a:gd name="connsiteY224" fmla="*/ 3724724 h 4081365"/>
              <a:gd name="connsiteX225" fmla="*/ 1993657 w 2078711"/>
              <a:gd name="connsiteY225" fmla="*/ 3707139 h 4081365"/>
              <a:gd name="connsiteX226" fmla="*/ 2011242 w 2078711"/>
              <a:gd name="connsiteY226" fmla="*/ 3713001 h 4081365"/>
              <a:gd name="connsiteX227" fmla="*/ 2034688 w 2078711"/>
              <a:gd name="connsiteY227" fmla="*/ 3718862 h 4081365"/>
              <a:gd name="connsiteX228" fmla="*/ 2052273 w 2078711"/>
              <a:gd name="connsiteY228" fmla="*/ 3724724 h 4081365"/>
              <a:gd name="connsiteX229" fmla="*/ 2034688 w 2078711"/>
              <a:gd name="connsiteY229" fmla="*/ 3713001 h 4081365"/>
              <a:gd name="connsiteX230" fmla="*/ 2017103 w 2078711"/>
              <a:gd name="connsiteY230" fmla="*/ 3695416 h 4081365"/>
              <a:gd name="connsiteX231" fmla="*/ 2058134 w 2078711"/>
              <a:gd name="connsiteY231" fmla="*/ 3689555 h 4081365"/>
              <a:gd name="connsiteX232" fmla="*/ 2075719 w 2078711"/>
              <a:gd name="connsiteY232" fmla="*/ 3683693 h 4081365"/>
              <a:gd name="connsiteX233" fmla="*/ 2069857 w 2078711"/>
              <a:gd name="connsiteY233" fmla="*/ 3660247 h 4081365"/>
              <a:gd name="connsiteX234" fmla="*/ 2046411 w 2078711"/>
              <a:gd name="connsiteY234" fmla="*/ 3625078 h 4081365"/>
              <a:gd name="connsiteX235" fmla="*/ 2034688 w 2078711"/>
              <a:gd name="connsiteY235" fmla="*/ 3607493 h 4081365"/>
              <a:gd name="connsiteX236" fmla="*/ 2017103 w 2078711"/>
              <a:gd name="connsiteY236" fmla="*/ 3601632 h 4081365"/>
              <a:gd name="connsiteX237" fmla="*/ 1999519 w 2078711"/>
              <a:gd name="connsiteY237" fmla="*/ 3589909 h 4081365"/>
              <a:gd name="connsiteX238" fmla="*/ 1981934 w 2078711"/>
              <a:gd name="connsiteY238" fmla="*/ 3584047 h 4081365"/>
              <a:gd name="connsiteX239" fmla="*/ 1952626 w 2078711"/>
              <a:gd name="connsiteY239" fmla="*/ 3554739 h 4081365"/>
              <a:gd name="connsiteX240" fmla="*/ 1935042 w 2078711"/>
              <a:gd name="connsiteY240" fmla="*/ 3543016 h 4081365"/>
              <a:gd name="connsiteX241" fmla="*/ 1917457 w 2078711"/>
              <a:gd name="connsiteY241" fmla="*/ 3525432 h 4081365"/>
              <a:gd name="connsiteX242" fmla="*/ 1899873 w 2078711"/>
              <a:gd name="connsiteY242" fmla="*/ 3519570 h 4081365"/>
              <a:gd name="connsiteX243" fmla="*/ 1864703 w 2078711"/>
              <a:gd name="connsiteY243" fmla="*/ 3496124 h 4081365"/>
              <a:gd name="connsiteX244" fmla="*/ 1864703 w 2078711"/>
              <a:gd name="connsiteY244" fmla="*/ 3496124 h 4081365"/>
              <a:gd name="connsiteX245" fmla="*/ 1847119 w 2078711"/>
              <a:gd name="connsiteY245" fmla="*/ 3478539 h 4081365"/>
              <a:gd name="connsiteX246" fmla="*/ 1811950 w 2078711"/>
              <a:gd name="connsiteY246" fmla="*/ 3455093 h 4081365"/>
              <a:gd name="connsiteX247" fmla="*/ 1782642 w 2078711"/>
              <a:gd name="connsiteY247" fmla="*/ 3431647 h 4081365"/>
              <a:gd name="connsiteX248" fmla="*/ 1753334 w 2078711"/>
              <a:gd name="connsiteY248" fmla="*/ 3408201 h 4081365"/>
              <a:gd name="connsiteX249" fmla="*/ 1741611 w 2078711"/>
              <a:gd name="connsiteY249" fmla="*/ 3390616 h 4081365"/>
              <a:gd name="connsiteX250" fmla="*/ 1677134 w 2078711"/>
              <a:gd name="connsiteY250" fmla="*/ 3355447 h 4081365"/>
              <a:gd name="connsiteX251" fmla="*/ 1647826 w 2078711"/>
              <a:gd name="connsiteY251" fmla="*/ 3332001 h 4081365"/>
              <a:gd name="connsiteX252" fmla="*/ 1630242 w 2078711"/>
              <a:gd name="connsiteY252" fmla="*/ 3320278 h 4081365"/>
              <a:gd name="connsiteX253" fmla="*/ 1600934 w 2078711"/>
              <a:gd name="connsiteY253" fmla="*/ 3290970 h 4081365"/>
              <a:gd name="connsiteX254" fmla="*/ 1565765 w 2078711"/>
              <a:gd name="connsiteY254" fmla="*/ 3261662 h 4081365"/>
              <a:gd name="connsiteX255" fmla="*/ 1530596 w 2078711"/>
              <a:gd name="connsiteY255" fmla="*/ 3226493 h 4081365"/>
              <a:gd name="connsiteX256" fmla="*/ 1518873 w 2078711"/>
              <a:gd name="connsiteY256" fmla="*/ 3208909 h 4081365"/>
              <a:gd name="connsiteX257" fmla="*/ 1501288 w 2078711"/>
              <a:gd name="connsiteY257" fmla="*/ 3203047 h 4081365"/>
              <a:gd name="connsiteX258" fmla="*/ 1483703 w 2078711"/>
              <a:gd name="connsiteY258" fmla="*/ 3185462 h 4081365"/>
              <a:gd name="connsiteX259" fmla="*/ 1460257 w 2078711"/>
              <a:gd name="connsiteY259" fmla="*/ 3167878 h 4081365"/>
              <a:gd name="connsiteX260" fmla="*/ 1430950 w 2078711"/>
              <a:gd name="connsiteY260" fmla="*/ 3144432 h 4081365"/>
              <a:gd name="connsiteX261" fmla="*/ 1407503 w 2078711"/>
              <a:gd name="connsiteY261" fmla="*/ 3120985 h 4081365"/>
              <a:gd name="connsiteX262" fmla="*/ 1378196 w 2078711"/>
              <a:gd name="connsiteY262" fmla="*/ 3085816 h 4081365"/>
              <a:gd name="connsiteX263" fmla="*/ 1360611 w 2078711"/>
              <a:gd name="connsiteY263" fmla="*/ 3079955 h 4081365"/>
              <a:gd name="connsiteX264" fmla="*/ 1343026 w 2078711"/>
              <a:gd name="connsiteY264" fmla="*/ 3050647 h 4081365"/>
              <a:gd name="connsiteX265" fmla="*/ 1337165 w 2078711"/>
              <a:gd name="connsiteY265" fmla="*/ 3033062 h 4081365"/>
              <a:gd name="connsiteX266" fmla="*/ 1325442 w 2078711"/>
              <a:gd name="connsiteY266" fmla="*/ 3015478 h 4081365"/>
              <a:gd name="connsiteX267" fmla="*/ 1319580 w 2078711"/>
              <a:gd name="connsiteY267" fmla="*/ 2992032 h 4081365"/>
              <a:gd name="connsiteX268" fmla="*/ 1284411 w 2078711"/>
              <a:gd name="connsiteY268" fmla="*/ 2933416 h 4081365"/>
              <a:gd name="connsiteX269" fmla="*/ 1260965 w 2078711"/>
              <a:gd name="connsiteY269" fmla="*/ 2898247 h 4081365"/>
              <a:gd name="connsiteX270" fmla="*/ 1249242 w 2078711"/>
              <a:gd name="connsiteY270" fmla="*/ 2880662 h 4081365"/>
              <a:gd name="connsiteX271" fmla="*/ 1231657 w 2078711"/>
              <a:gd name="connsiteY271" fmla="*/ 2863078 h 4081365"/>
              <a:gd name="connsiteX272" fmla="*/ 1219934 w 2078711"/>
              <a:gd name="connsiteY272" fmla="*/ 2839632 h 4081365"/>
              <a:gd name="connsiteX273" fmla="*/ 1214073 w 2078711"/>
              <a:gd name="connsiteY273" fmla="*/ 2816185 h 4081365"/>
              <a:gd name="connsiteX274" fmla="*/ 1202350 w 2078711"/>
              <a:gd name="connsiteY274" fmla="*/ 2798601 h 4081365"/>
              <a:gd name="connsiteX275" fmla="*/ 1196488 w 2078711"/>
              <a:gd name="connsiteY275" fmla="*/ 2781016 h 4081365"/>
              <a:gd name="connsiteX276" fmla="*/ 1173042 w 2078711"/>
              <a:gd name="connsiteY276" fmla="*/ 2745847 h 4081365"/>
              <a:gd name="connsiteX277" fmla="*/ 1167180 w 2078711"/>
              <a:gd name="connsiteY277" fmla="*/ 2722401 h 4081365"/>
              <a:gd name="connsiteX278" fmla="*/ 1155457 w 2078711"/>
              <a:gd name="connsiteY278" fmla="*/ 2681370 h 4081365"/>
              <a:gd name="connsiteX279" fmla="*/ 1149596 w 2078711"/>
              <a:gd name="connsiteY279" fmla="*/ 2646201 h 4081365"/>
              <a:gd name="connsiteX280" fmla="*/ 1155457 w 2078711"/>
              <a:gd name="connsiteY280" fmla="*/ 2546555 h 4081365"/>
              <a:gd name="connsiteX281" fmla="*/ 1167180 w 2078711"/>
              <a:gd name="connsiteY281" fmla="*/ 2523109 h 4081365"/>
              <a:gd name="connsiteX282" fmla="*/ 1173042 w 2078711"/>
              <a:gd name="connsiteY282" fmla="*/ 2487939 h 4081365"/>
              <a:gd name="connsiteX283" fmla="*/ 1184765 w 2078711"/>
              <a:gd name="connsiteY283" fmla="*/ 2452770 h 4081365"/>
              <a:gd name="connsiteX284" fmla="*/ 1196488 w 2078711"/>
              <a:gd name="connsiteY284" fmla="*/ 2417601 h 4081365"/>
              <a:gd name="connsiteX285" fmla="*/ 1223291 w 2078711"/>
              <a:gd name="connsiteY285" fmla="*/ 2347311 h 4081365"/>
              <a:gd name="connsiteX286" fmla="*/ 1259310 w 2078711"/>
              <a:gd name="connsiteY286" fmla="*/ 2225021 h 4081365"/>
              <a:gd name="connsiteX287" fmla="*/ 1272688 w 2078711"/>
              <a:gd name="connsiteY287" fmla="*/ 2171416 h 4081365"/>
              <a:gd name="connsiteX288" fmla="*/ 1284411 w 2078711"/>
              <a:gd name="connsiteY288" fmla="*/ 2130385 h 4081365"/>
              <a:gd name="connsiteX289" fmla="*/ 1290273 w 2078711"/>
              <a:gd name="connsiteY289" fmla="*/ 2101078 h 4081365"/>
              <a:gd name="connsiteX290" fmla="*/ 1307857 w 2078711"/>
              <a:gd name="connsiteY290" fmla="*/ 1907647 h 4081365"/>
              <a:gd name="connsiteX291" fmla="*/ 1313719 w 2078711"/>
              <a:gd name="connsiteY291" fmla="*/ 1884201 h 4081365"/>
              <a:gd name="connsiteX292" fmla="*/ 1319580 w 2078711"/>
              <a:gd name="connsiteY292" fmla="*/ 1854893 h 4081365"/>
              <a:gd name="connsiteX293" fmla="*/ 1325442 w 2078711"/>
              <a:gd name="connsiteY293" fmla="*/ 1837309 h 4081365"/>
              <a:gd name="connsiteX294" fmla="*/ 1331303 w 2078711"/>
              <a:gd name="connsiteY294" fmla="*/ 1813862 h 4081365"/>
              <a:gd name="connsiteX295" fmla="*/ 1348888 w 2078711"/>
              <a:gd name="connsiteY295" fmla="*/ 1755247 h 4081365"/>
              <a:gd name="connsiteX296" fmla="*/ 1354750 w 2078711"/>
              <a:gd name="connsiteY296" fmla="*/ 1720078 h 4081365"/>
              <a:gd name="connsiteX297" fmla="*/ 1366473 w 2078711"/>
              <a:gd name="connsiteY297" fmla="*/ 1673185 h 4081365"/>
              <a:gd name="connsiteX298" fmla="*/ 1372334 w 2078711"/>
              <a:gd name="connsiteY298" fmla="*/ 1638016 h 4081365"/>
              <a:gd name="connsiteX299" fmla="*/ 1384057 w 2078711"/>
              <a:gd name="connsiteY299" fmla="*/ 1579401 h 4081365"/>
              <a:gd name="connsiteX300" fmla="*/ 1389919 w 2078711"/>
              <a:gd name="connsiteY300" fmla="*/ 1538370 h 4081365"/>
              <a:gd name="connsiteX301" fmla="*/ 1395780 w 2078711"/>
              <a:gd name="connsiteY301" fmla="*/ 1520785 h 4081365"/>
              <a:gd name="connsiteX302" fmla="*/ 1401642 w 2078711"/>
              <a:gd name="connsiteY302" fmla="*/ 1497339 h 4081365"/>
              <a:gd name="connsiteX303" fmla="*/ 1413365 w 2078711"/>
              <a:gd name="connsiteY303" fmla="*/ 1450447 h 4081365"/>
              <a:gd name="connsiteX304" fmla="*/ 1419226 w 2078711"/>
              <a:gd name="connsiteY304" fmla="*/ 1391832 h 4081365"/>
              <a:gd name="connsiteX305" fmla="*/ 1436811 w 2078711"/>
              <a:gd name="connsiteY305" fmla="*/ 1298047 h 4081365"/>
              <a:gd name="connsiteX306" fmla="*/ 1448534 w 2078711"/>
              <a:gd name="connsiteY306" fmla="*/ 1233570 h 4081365"/>
              <a:gd name="connsiteX307" fmla="*/ 1460257 w 2078711"/>
              <a:gd name="connsiteY307" fmla="*/ 1198401 h 4081365"/>
              <a:gd name="connsiteX308" fmla="*/ 1471980 w 2078711"/>
              <a:gd name="connsiteY308" fmla="*/ 1098755 h 4081365"/>
              <a:gd name="connsiteX309" fmla="*/ 1483703 w 2078711"/>
              <a:gd name="connsiteY309" fmla="*/ 1063585 h 4081365"/>
              <a:gd name="connsiteX310" fmla="*/ 1489565 w 2078711"/>
              <a:gd name="connsiteY310" fmla="*/ 1010832 h 4081365"/>
              <a:gd name="connsiteX311" fmla="*/ 1501288 w 2078711"/>
              <a:gd name="connsiteY311" fmla="*/ 975662 h 4081365"/>
              <a:gd name="connsiteX312" fmla="*/ 1513011 w 2078711"/>
              <a:gd name="connsiteY312" fmla="*/ 917047 h 4081365"/>
              <a:gd name="connsiteX313" fmla="*/ 1518873 w 2078711"/>
              <a:gd name="connsiteY313" fmla="*/ 887739 h 4081365"/>
              <a:gd name="connsiteX314" fmla="*/ 1524734 w 2078711"/>
              <a:gd name="connsiteY314" fmla="*/ 823262 h 4081365"/>
              <a:gd name="connsiteX315" fmla="*/ 1530596 w 2078711"/>
              <a:gd name="connsiteY315" fmla="*/ 788093 h 4081365"/>
              <a:gd name="connsiteX316" fmla="*/ 1542319 w 2078711"/>
              <a:gd name="connsiteY316" fmla="*/ 706032 h 4081365"/>
              <a:gd name="connsiteX317" fmla="*/ 1548180 w 2078711"/>
              <a:gd name="connsiteY317" fmla="*/ 665001 h 4081365"/>
              <a:gd name="connsiteX318" fmla="*/ 1554042 w 2078711"/>
              <a:gd name="connsiteY318" fmla="*/ 647416 h 4081365"/>
              <a:gd name="connsiteX319" fmla="*/ 1559903 w 2078711"/>
              <a:gd name="connsiteY319" fmla="*/ 623970 h 4081365"/>
              <a:gd name="connsiteX320" fmla="*/ 1565765 w 2078711"/>
              <a:gd name="connsiteY320" fmla="*/ 541909 h 4081365"/>
              <a:gd name="connsiteX321" fmla="*/ 1571626 w 2078711"/>
              <a:gd name="connsiteY321" fmla="*/ 524324 h 4081365"/>
              <a:gd name="connsiteX322" fmla="*/ 1583350 w 2078711"/>
              <a:gd name="connsiteY322" fmla="*/ 430539 h 4081365"/>
              <a:gd name="connsiteX323" fmla="*/ 1577488 w 2078711"/>
              <a:gd name="connsiteY323" fmla="*/ 348478 h 4081365"/>
              <a:gd name="connsiteX324" fmla="*/ 1565765 w 2078711"/>
              <a:gd name="connsiteY324" fmla="*/ 301585 h 4081365"/>
              <a:gd name="connsiteX325" fmla="*/ 1559903 w 2078711"/>
              <a:gd name="connsiteY325" fmla="*/ 90570 h 4081365"/>
              <a:gd name="connsiteX326" fmla="*/ 1544022 w 2078711"/>
              <a:gd name="connsiteY326" fmla="*/ 93026 h 4081365"/>
              <a:gd name="connsiteX327" fmla="*/ 1505496 w 2078711"/>
              <a:gd name="connsiteY327" fmla="*/ 78798 h 4081365"/>
              <a:gd name="connsiteX328" fmla="*/ 1483752 w 2078711"/>
              <a:gd name="connsiteY328" fmla="*/ 53700 h 4081365"/>
              <a:gd name="connsiteX329" fmla="*/ 1471980 w 2078711"/>
              <a:gd name="connsiteY329" fmla="*/ 2647 h 4081365"/>
              <a:gd name="connsiteX0" fmla="*/ 1471980 w 2078711"/>
              <a:gd name="connsiteY0" fmla="*/ 2647 h 4081365"/>
              <a:gd name="connsiteX1" fmla="*/ 1466119 w 2078711"/>
              <a:gd name="connsiteY1" fmla="*/ 37816 h 4081365"/>
              <a:gd name="connsiteX2" fmla="*/ 1419226 w 2078711"/>
              <a:gd name="connsiteY2" fmla="*/ 78847 h 4081365"/>
              <a:gd name="connsiteX3" fmla="*/ 1401642 w 2078711"/>
              <a:gd name="connsiteY3" fmla="*/ 90570 h 4081365"/>
              <a:gd name="connsiteX4" fmla="*/ 1358957 w 2078711"/>
              <a:gd name="connsiteY4" fmla="*/ 97282 h 4081365"/>
              <a:gd name="connsiteX5" fmla="*/ 1343075 w 2078711"/>
              <a:gd name="connsiteY5" fmla="*/ 183552 h 4081365"/>
              <a:gd name="connsiteX6" fmla="*/ 1342224 w 2078711"/>
              <a:gd name="connsiteY6" fmla="*/ 206998 h 4081365"/>
              <a:gd name="connsiteX7" fmla="*/ 1343026 w 2078711"/>
              <a:gd name="connsiteY7" fmla="*/ 237109 h 4081365"/>
              <a:gd name="connsiteX8" fmla="*/ 1325442 w 2078711"/>
              <a:gd name="connsiteY8" fmla="*/ 295724 h 4081365"/>
              <a:gd name="connsiteX9" fmla="*/ 1319580 w 2078711"/>
              <a:gd name="connsiteY9" fmla="*/ 313309 h 4081365"/>
              <a:gd name="connsiteX10" fmla="*/ 1307857 w 2078711"/>
              <a:gd name="connsiteY10" fmla="*/ 330893 h 4081365"/>
              <a:gd name="connsiteX11" fmla="*/ 1290273 w 2078711"/>
              <a:gd name="connsiteY11" fmla="*/ 383647 h 4081365"/>
              <a:gd name="connsiteX12" fmla="*/ 1284411 w 2078711"/>
              <a:gd name="connsiteY12" fmla="*/ 401232 h 4081365"/>
              <a:gd name="connsiteX13" fmla="*/ 1278550 w 2078711"/>
              <a:gd name="connsiteY13" fmla="*/ 424678 h 4081365"/>
              <a:gd name="connsiteX14" fmla="*/ 1272688 w 2078711"/>
              <a:gd name="connsiteY14" fmla="*/ 577078 h 4081365"/>
              <a:gd name="connsiteX15" fmla="*/ 1249242 w 2078711"/>
              <a:gd name="connsiteY15" fmla="*/ 876016 h 4081365"/>
              <a:gd name="connsiteX16" fmla="*/ 1243380 w 2078711"/>
              <a:gd name="connsiteY16" fmla="*/ 893601 h 4081365"/>
              <a:gd name="connsiteX17" fmla="*/ 1237519 w 2078711"/>
              <a:gd name="connsiteY17" fmla="*/ 969801 h 4081365"/>
              <a:gd name="connsiteX18" fmla="*/ 1231657 w 2078711"/>
              <a:gd name="connsiteY18" fmla="*/ 999109 h 4081365"/>
              <a:gd name="connsiteX19" fmla="*/ 1225796 w 2078711"/>
              <a:gd name="connsiteY19" fmla="*/ 1040139 h 4081365"/>
              <a:gd name="connsiteX20" fmla="*/ 1214073 w 2078711"/>
              <a:gd name="connsiteY20" fmla="*/ 1110478 h 4081365"/>
              <a:gd name="connsiteX21" fmla="*/ 1208211 w 2078711"/>
              <a:gd name="connsiteY21" fmla="*/ 1133924 h 4081365"/>
              <a:gd name="connsiteX22" fmla="*/ 1196488 w 2078711"/>
              <a:gd name="connsiteY22" fmla="*/ 1169093 h 4081365"/>
              <a:gd name="connsiteX23" fmla="*/ 1161319 w 2078711"/>
              <a:gd name="connsiteY23" fmla="*/ 1339078 h 4081365"/>
              <a:gd name="connsiteX24" fmla="*/ 1149596 w 2078711"/>
              <a:gd name="connsiteY24" fmla="*/ 1456309 h 4081365"/>
              <a:gd name="connsiteX25" fmla="*/ 1143734 w 2078711"/>
              <a:gd name="connsiteY25" fmla="*/ 1485616 h 4081365"/>
              <a:gd name="connsiteX26" fmla="*/ 1137873 w 2078711"/>
              <a:gd name="connsiteY26" fmla="*/ 1526647 h 4081365"/>
              <a:gd name="connsiteX27" fmla="*/ 1126150 w 2078711"/>
              <a:gd name="connsiteY27" fmla="*/ 1561816 h 4081365"/>
              <a:gd name="connsiteX28" fmla="*/ 1120288 w 2078711"/>
              <a:gd name="connsiteY28" fmla="*/ 1591124 h 4081365"/>
              <a:gd name="connsiteX29" fmla="*/ 1108565 w 2078711"/>
              <a:gd name="connsiteY29" fmla="*/ 1626293 h 4081365"/>
              <a:gd name="connsiteX30" fmla="*/ 1096842 w 2078711"/>
              <a:gd name="connsiteY30" fmla="*/ 1679047 h 4081365"/>
              <a:gd name="connsiteX31" fmla="*/ 1075098 w 2078711"/>
              <a:gd name="connsiteY31" fmla="*/ 1776799 h 4081365"/>
              <a:gd name="connsiteX32" fmla="*/ 1050849 w 2078711"/>
              <a:gd name="connsiteY32" fmla="*/ 1872140 h 4081365"/>
              <a:gd name="connsiteX33" fmla="*/ 1020642 w 2078711"/>
              <a:gd name="connsiteY33" fmla="*/ 2054185 h 4081365"/>
              <a:gd name="connsiteX34" fmla="*/ 1014780 w 2078711"/>
              <a:gd name="connsiteY34" fmla="*/ 2077632 h 4081365"/>
              <a:gd name="connsiteX35" fmla="*/ 1008919 w 2078711"/>
              <a:gd name="connsiteY35" fmla="*/ 2106939 h 4081365"/>
              <a:gd name="connsiteX36" fmla="*/ 997196 w 2078711"/>
              <a:gd name="connsiteY36" fmla="*/ 2183139 h 4081365"/>
              <a:gd name="connsiteX37" fmla="*/ 985473 w 2078711"/>
              <a:gd name="connsiteY37" fmla="*/ 2218309 h 4081365"/>
              <a:gd name="connsiteX38" fmla="*/ 979611 w 2078711"/>
              <a:gd name="connsiteY38" fmla="*/ 2253478 h 4081365"/>
              <a:gd name="connsiteX39" fmla="*/ 956165 w 2078711"/>
              <a:gd name="connsiteY39" fmla="*/ 2294509 h 4081365"/>
              <a:gd name="connsiteX40" fmla="*/ 944442 w 2078711"/>
              <a:gd name="connsiteY40" fmla="*/ 2329678 h 4081365"/>
              <a:gd name="connsiteX41" fmla="*/ 938580 w 2078711"/>
              <a:gd name="connsiteY41" fmla="*/ 2347262 h 4081365"/>
              <a:gd name="connsiteX42" fmla="*/ 932719 w 2078711"/>
              <a:gd name="connsiteY42" fmla="*/ 2364847 h 4081365"/>
              <a:gd name="connsiteX43" fmla="*/ 909273 w 2078711"/>
              <a:gd name="connsiteY43" fmla="*/ 2405878 h 4081365"/>
              <a:gd name="connsiteX44" fmla="*/ 897550 w 2078711"/>
              <a:gd name="connsiteY44" fmla="*/ 2423462 h 4081365"/>
              <a:gd name="connsiteX45" fmla="*/ 891688 w 2078711"/>
              <a:gd name="connsiteY45" fmla="*/ 2441047 h 4081365"/>
              <a:gd name="connsiteX46" fmla="*/ 868242 w 2078711"/>
              <a:gd name="connsiteY46" fmla="*/ 2476216 h 4081365"/>
              <a:gd name="connsiteX47" fmla="*/ 844796 w 2078711"/>
              <a:gd name="connsiteY47" fmla="*/ 2523109 h 4081365"/>
              <a:gd name="connsiteX48" fmla="*/ 827211 w 2078711"/>
              <a:gd name="connsiteY48" fmla="*/ 2564139 h 4081365"/>
              <a:gd name="connsiteX49" fmla="*/ 821350 w 2078711"/>
              <a:gd name="connsiteY49" fmla="*/ 2581724 h 4081365"/>
              <a:gd name="connsiteX50" fmla="*/ 809626 w 2078711"/>
              <a:gd name="connsiteY50" fmla="*/ 2593447 h 4081365"/>
              <a:gd name="connsiteX51" fmla="*/ 797903 w 2078711"/>
              <a:gd name="connsiteY51" fmla="*/ 2611032 h 4081365"/>
              <a:gd name="connsiteX52" fmla="*/ 774457 w 2078711"/>
              <a:gd name="connsiteY52" fmla="*/ 2640339 h 4081365"/>
              <a:gd name="connsiteX53" fmla="*/ 756873 w 2078711"/>
              <a:gd name="connsiteY53" fmla="*/ 2681370 h 4081365"/>
              <a:gd name="connsiteX54" fmla="*/ 721703 w 2078711"/>
              <a:gd name="connsiteY54" fmla="*/ 2704816 h 4081365"/>
              <a:gd name="connsiteX55" fmla="*/ 704119 w 2078711"/>
              <a:gd name="connsiteY55" fmla="*/ 2716539 h 4081365"/>
              <a:gd name="connsiteX56" fmla="*/ 686534 w 2078711"/>
              <a:gd name="connsiteY56" fmla="*/ 2728262 h 4081365"/>
              <a:gd name="connsiteX57" fmla="*/ 668950 w 2078711"/>
              <a:gd name="connsiteY57" fmla="*/ 2734124 h 4081365"/>
              <a:gd name="connsiteX58" fmla="*/ 633780 w 2078711"/>
              <a:gd name="connsiteY58" fmla="*/ 2751709 h 4081365"/>
              <a:gd name="connsiteX59" fmla="*/ 581026 w 2078711"/>
              <a:gd name="connsiteY59" fmla="*/ 2757570 h 4081365"/>
              <a:gd name="connsiteX60" fmla="*/ 534134 w 2078711"/>
              <a:gd name="connsiteY60" fmla="*/ 2763432 h 4081365"/>
              <a:gd name="connsiteX61" fmla="*/ 493103 w 2078711"/>
              <a:gd name="connsiteY61" fmla="*/ 2775155 h 4081365"/>
              <a:gd name="connsiteX62" fmla="*/ 475519 w 2078711"/>
              <a:gd name="connsiteY62" fmla="*/ 2781016 h 4081365"/>
              <a:gd name="connsiteX63" fmla="*/ 416903 w 2078711"/>
              <a:gd name="connsiteY63" fmla="*/ 2786878 h 4081365"/>
              <a:gd name="connsiteX64" fmla="*/ 317257 w 2078711"/>
              <a:gd name="connsiteY64" fmla="*/ 2781016 h 4081365"/>
              <a:gd name="connsiteX65" fmla="*/ 282088 w 2078711"/>
              <a:gd name="connsiteY65" fmla="*/ 2769293 h 4081365"/>
              <a:gd name="connsiteX66" fmla="*/ 258642 w 2078711"/>
              <a:gd name="connsiteY66" fmla="*/ 2763432 h 4081365"/>
              <a:gd name="connsiteX67" fmla="*/ 241057 w 2078711"/>
              <a:gd name="connsiteY67" fmla="*/ 2751709 h 4081365"/>
              <a:gd name="connsiteX68" fmla="*/ 217611 w 2078711"/>
              <a:gd name="connsiteY68" fmla="*/ 2745847 h 4081365"/>
              <a:gd name="connsiteX69" fmla="*/ 200026 w 2078711"/>
              <a:gd name="connsiteY69" fmla="*/ 2739985 h 4081365"/>
              <a:gd name="connsiteX70" fmla="*/ 205888 w 2078711"/>
              <a:gd name="connsiteY70" fmla="*/ 2763432 h 4081365"/>
              <a:gd name="connsiteX71" fmla="*/ 211750 w 2078711"/>
              <a:gd name="connsiteY71" fmla="*/ 2781016 h 4081365"/>
              <a:gd name="connsiteX72" fmla="*/ 205888 w 2078711"/>
              <a:gd name="connsiteY72" fmla="*/ 2845493 h 4081365"/>
              <a:gd name="connsiteX73" fmla="*/ 176580 w 2078711"/>
              <a:gd name="connsiteY73" fmla="*/ 2874801 h 4081365"/>
              <a:gd name="connsiteX74" fmla="*/ 141411 w 2078711"/>
              <a:gd name="connsiteY74" fmla="*/ 2886524 h 4081365"/>
              <a:gd name="connsiteX75" fmla="*/ 106242 w 2078711"/>
              <a:gd name="connsiteY75" fmla="*/ 2898247 h 4081365"/>
              <a:gd name="connsiteX76" fmla="*/ 88657 w 2078711"/>
              <a:gd name="connsiteY76" fmla="*/ 2904109 h 4081365"/>
              <a:gd name="connsiteX77" fmla="*/ 71073 w 2078711"/>
              <a:gd name="connsiteY77" fmla="*/ 2915832 h 4081365"/>
              <a:gd name="connsiteX78" fmla="*/ 112103 w 2078711"/>
              <a:gd name="connsiteY78" fmla="*/ 2927555 h 4081365"/>
              <a:gd name="connsiteX79" fmla="*/ 205888 w 2078711"/>
              <a:gd name="connsiteY79" fmla="*/ 2939278 h 4081365"/>
              <a:gd name="connsiteX80" fmla="*/ 235196 w 2078711"/>
              <a:gd name="connsiteY80" fmla="*/ 2945139 h 4081365"/>
              <a:gd name="connsiteX81" fmla="*/ 463796 w 2078711"/>
              <a:gd name="connsiteY81" fmla="*/ 2956862 h 4081365"/>
              <a:gd name="connsiteX82" fmla="*/ 498965 w 2078711"/>
              <a:gd name="connsiteY82" fmla="*/ 2962724 h 4081365"/>
              <a:gd name="connsiteX83" fmla="*/ 610334 w 2078711"/>
              <a:gd name="connsiteY83" fmla="*/ 2951001 h 4081365"/>
              <a:gd name="connsiteX84" fmla="*/ 598611 w 2078711"/>
              <a:gd name="connsiteY84" fmla="*/ 2974447 h 4081365"/>
              <a:gd name="connsiteX85" fmla="*/ 586888 w 2078711"/>
              <a:gd name="connsiteY85" fmla="*/ 2992032 h 4081365"/>
              <a:gd name="connsiteX86" fmla="*/ 569303 w 2078711"/>
              <a:gd name="connsiteY86" fmla="*/ 3027201 h 4081365"/>
              <a:gd name="connsiteX87" fmla="*/ 557580 w 2078711"/>
              <a:gd name="connsiteY87" fmla="*/ 3062370 h 4081365"/>
              <a:gd name="connsiteX88" fmla="*/ 551719 w 2078711"/>
              <a:gd name="connsiteY88" fmla="*/ 3079955 h 4081365"/>
              <a:gd name="connsiteX89" fmla="*/ 539996 w 2078711"/>
              <a:gd name="connsiteY89" fmla="*/ 3097539 h 4081365"/>
              <a:gd name="connsiteX90" fmla="*/ 516550 w 2078711"/>
              <a:gd name="connsiteY90" fmla="*/ 3132709 h 4081365"/>
              <a:gd name="connsiteX91" fmla="*/ 510688 w 2078711"/>
              <a:gd name="connsiteY91" fmla="*/ 3156155 h 4081365"/>
              <a:gd name="connsiteX92" fmla="*/ 481380 w 2078711"/>
              <a:gd name="connsiteY92" fmla="*/ 3191324 h 4081365"/>
              <a:gd name="connsiteX93" fmla="*/ 457934 w 2078711"/>
              <a:gd name="connsiteY93" fmla="*/ 3226493 h 4081365"/>
              <a:gd name="connsiteX94" fmla="*/ 446211 w 2078711"/>
              <a:gd name="connsiteY94" fmla="*/ 3244078 h 4081365"/>
              <a:gd name="connsiteX95" fmla="*/ 393457 w 2078711"/>
              <a:gd name="connsiteY95" fmla="*/ 3290970 h 4081365"/>
              <a:gd name="connsiteX96" fmla="*/ 375873 w 2078711"/>
              <a:gd name="connsiteY96" fmla="*/ 3296832 h 4081365"/>
              <a:gd name="connsiteX97" fmla="*/ 352426 w 2078711"/>
              <a:gd name="connsiteY97" fmla="*/ 3314416 h 4081365"/>
              <a:gd name="connsiteX98" fmla="*/ 334842 w 2078711"/>
              <a:gd name="connsiteY98" fmla="*/ 3326139 h 4081365"/>
              <a:gd name="connsiteX99" fmla="*/ 305534 w 2078711"/>
              <a:gd name="connsiteY99" fmla="*/ 3355447 h 4081365"/>
              <a:gd name="connsiteX100" fmla="*/ 299673 w 2078711"/>
              <a:gd name="connsiteY100" fmla="*/ 3373032 h 4081365"/>
              <a:gd name="connsiteX101" fmla="*/ 311396 w 2078711"/>
              <a:gd name="connsiteY101" fmla="*/ 3390616 h 4081365"/>
              <a:gd name="connsiteX102" fmla="*/ 340703 w 2078711"/>
              <a:gd name="connsiteY102" fmla="*/ 3431647 h 4081365"/>
              <a:gd name="connsiteX103" fmla="*/ 317257 w 2078711"/>
              <a:gd name="connsiteY103" fmla="*/ 3466816 h 4081365"/>
              <a:gd name="connsiteX104" fmla="*/ 293811 w 2078711"/>
              <a:gd name="connsiteY104" fmla="*/ 3501985 h 4081365"/>
              <a:gd name="connsiteX105" fmla="*/ 276226 w 2078711"/>
              <a:gd name="connsiteY105" fmla="*/ 3531293 h 4081365"/>
              <a:gd name="connsiteX106" fmla="*/ 270365 w 2078711"/>
              <a:gd name="connsiteY106" fmla="*/ 3548878 h 4081365"/>
              <a:gd name="connsiteX107" fmla="*/ 246919 w 2078711"/>
              <a:gd name="connsiteY107" fmla="*/ 3584047 h 4081365"/>
              <a:gd name="connsiteX108" fmla="*/ 241057 w 2078711"/>
              <a:gd name="connsiteY108" fmla="*/ 3601632 h 4081365"/>
              <a:gd name="connsiteX109" fmla="*/ 223473 w 2078711"/>
              <a:gd name="connsiteY109" fmla="*/ 3619216 h 4081365"/>
              <a:gd name="connsiteX110" fmla="*/ 217611 w 2078711"/>
              <a:gd name="connsiteY110" fmla="*/ 3636801 h 4081365"/>
              <a:gd name="connsiteX111" fmla="*/ 205888 w 2078711"/>
              <a:gd name="connsiteY111" fmla="*/ 3654385 h 4081365"/>
              <a:gd name="connsiteX112" fmla="*/ 200026 w 2078711"/>
              <a:gd name="connsiteY112" fmla="*/ 3677832 h 4081365"/>
              <a:gd name="connsiteX113" fmla="*/ 164857 w 2078711"/>
              <a:gd name="connsiteY113" fmla="*/ 3713001 h 4081365"/>
              <a:gd name="connsiteX114" fmla="*/ 141411 w 2078711"/>
              <a:gd name="connsiteY114" fmla="*/ 3742309 h 4081365"/>
              <a:gd name="connsiteX115" fmla="*/ 82796 w 2078711"/>
              <a:gd name="connsiteY115" fmla="*/ 3759893 h 4081365"/>
              <a:gd name="connsiteX116" fmla="*/ 59350 w 2078711"/>
              <a:gd name="connsiteY116" fmla="*/ 3771616 h 4081365"/>
              <a:gd name="connsiteX117" fmla="*/ 24180 w 2078711"/>
              <a:gd name="connsiteY117" fmla="*/ 3783339 h 4081365"/>
              <a:gd name="connsiteX118" fmla="*/ 6596 w 2078711"/>
              <a:gd name="connsiteY118" fmla="*/ 3795062 h 4081365"/>
              <a:gd name="connsiteX119" fmla="*/ 123826 w 2078711"/>
              <a:gd name="connsiteY119" fmla="*/ 3795062 h 4081365"/>
              <a:gd name="connsiteX120" fmla="*/ 147273 w 2078711"/>
              <a:gd name="connsiteY120" fmla="*/ 3789201 h 4081365"/>
              <a:gd name="connsiteX121" fmla="*/ 182442 w 2078711"/>
              <a:gd name="connsiteY121" fmla="*/ 3777478 h 4081365"/>
              <a:gd name="connsiteX122" fmla="*/ 164857 w 2078711"/>
              <a:gd name="connsiteY122" fmla="*/ 3789201 h 4081365"/>
              <a:gd name="connsiteX123" fmla="*/ 141411 w 2078711"/>
              <a:gd name="connsiteY123" fmla="*/ 3824370 h 4081365"/>
              <a:gd name="connsiteX124" fmla="*/ 129688 w 2078711"/>
              <a:gd name="connsiteY124" fmla="*/ 3841955 h 4081365"/>
              <a:gd name="connsiteX125" fmla="*/ 117965 w 2078711"/>
              <a:gd name="connsiteY125" fmla="*/ 3865401 h 4081365"/>
              <a:gd name="connsiteX126" fmla="*/ 106242 w 2078711"/>
              <a:gd name="connsiteY126" fmla="*/ 3882985 h 4081365"/>
              <a:gd name="connsiteX127" fmla="*/ 76934 w 2078711"/>
              <a:gd name="connsiteY127" fmla="*/ 3935739 h 4081365"/>
              <a:gd name="connsiteX128" fmla="*/ 53488 w 2078711"/>
              <a:gd name="connsiteY128" fmla="*/ 3970909 h 4081365"/>
              <a:gd name="connsiteX129" fmla="*/ 30042 w 2078711"/>
              <a:gd name="connsiteY129" fmla="*/ 4006078 h 4081365"/>
              <a:gd name="connsiteX130" fmla="*/ 18319 w 2078711"/>
              <a:gd name="connsiteY130" fmla="*/ 4023662 h 4081365"/>
              <a:gd name="connsiteX131" fmla="*/ 71073 w 2078711"/>
              <a:gd name="connsiteY131" fmla="*/ 3982632 h 4081365"/>
              <a:gd name="connsiteX132" fmla="*/ 88657 w 2078711"/>
              <a:gd name="connsiteY132" fmla="*/ 3970909 h 4081365"/>
              <a:gd name="connsiteX133" fmla="*/ 82796 w 2078711"/>
              <a:gd name="connsiteY133" fmla="*/ 3994355 h 4081365"/>
              <a:gd name="connsiteX134" fmla="*/ 76934 w 2078711"/>
              <a:gd name="connsiteY134" fmla="*/ 4011939 h 4081365"/>
              <a:gd name="connsiteX135" fmla="*/ 71073 w 2078711"/>
              <a:gd name="connsiteY135" fmla="*/ 4041247 h 4081365"/>
              <a:gd name="connsiteX136" fmla="*/ 76934 w 2078711"/>
              <a:gd name="connsiteY136" fmla="*/ 4070555 h 4081365"/>
              <a:gd name="connsiteX137" fmla="*/ 112103 w 2078711"/>
              <a:gd name="connsiteY137" fmla="*/ 4047109 h 4081365"/>
              <a:gd name="connsiteX138" fmla="*/ 123826 w 2078711"/>
              <a:gd name="connsiteY138" fmla="*/ 4035385 h 4081365"/>
              <a:gd name="connsiteX139" fmla="*/ 147273 w 2078711"/>
              <a:gd name="connsiteY139" fmla="*/ 4023662 h 4081365"/>
              <a:gd name="connsiteX140" fmla="*/ 182442 w 2078711"/>
              <a:gd name="connsiteY140" fmla="*/ 4000216 h 4081365"/>
              <a:gd name="connsiteX141" fmla="*/ 194165 w 2078711"/>
              <a:gd name="connsiteY141" fmla="*/ 3982632 h 4081365"/>
              <a:gd name="connsiteX142" fmla="*/ 211750 w 2078711"/>
              <a:gd name="connsiteY142" fmla="*/ 3965047 h 4081365"/>
              <a:gd name="connsiteX143" fmla="*/ 241057 w 2078711"/>
              <a:gd name="connsiteY143" fmla="*/ 3912293 h 4081365"/>
              <a:gd name="connsiteX144" fmla="*/ 258642 w 2078711"/>
              <a:gd name="connsiteY144" fmla="*/ 3894709 h 4081365"/>
              <a:gd name="connsiteX145" fmla="*/ 282088 w 2078711"/>
              <a:gd name="connsiteY145" fmla="*/ 3859539 h 4081365"/>
              <a:gd name="connsiteX146" fmla="*/ 305534 w 2078711"/>
              <a:gd name="connsiteY146" fmla="*/ 3824370 h 4081365"/>
              <a:gd name="connsiteX147" fmla="*/ 328980 w 2078711"/>
              <a:gd name="connsiteY147" fmla="*/ 3789201 h 4081365"/>
              <a:gd name="connsiteX148" fmla="*/ 346565 w 2078711"/>
              <a:gd name="connsiteY148" fmla="*/ 3771616 h 4081365"/>
              <a:gd name="connsiteX149" fmla="*/ 358288 w 2078711"/>
              <a:gd name="connsiteY149" fmla="*/ 3736447 h 4081365"/>
              <a:gd name="connsiteX150" fmla="*/ 375873 w 2078711"/>
              <a:gd name="connsiteY150" fmla="*/ 3718862 h 4081365"/>
              <a:gd name="connsiteX151" fmla="*/ 399319 w 2078711"/>
              <a:gd name="connsiteY151" fmla="*/ 3683693 h 4081365"/>
              <a:gd name="connsiteX152" fmla="*/ 416903 w 2078711"/>
              <a:gd name="connsiteY152" fmla="*/ 3666109 h 4081365"/>
              <a:gd name="connsiteX153" fmla="*/ 440350 w 2078711"/>
              <a:gd name="connsiteY153" fmla="*/ 3630939 h 4081365"/>
              <a:gd name="connsiteX154" fmla="*/ 452073 w 2078711"/>
              <a:gd name="connsiteY154" fmla="*/ 3613355 h 4081365"/>
              <a:gd name="connsiteX155" fmla="*/ 463796 w 2078711"/>
              <a:gd name="connsiteY155" fmla="*/ 3595770 h 4081365"/>
              <a:gd name="connsiteX156" fmla="*/ 481380 w 2078711"/>
              <a:gd name="connsiteY156" fmla="*/ 3584047 h 4081365"/>
              <a:gd name="connsiteX157" fmla="*/ 510688 w 2078711"/>
              <a:gd name="connsiteY157" fmla="*/ 3531293 h 4081365"/>
              <a:gd name="connsiteX158" fmla="*/ 522411 w 2078711"/>
              <a:gd name="connsiteY158" fmla="*/ 3513709 h 4081365"/>
              <a:gd name="connsiteX159" fmla="*/ 545857 w 2078711"/>
              <a:gd name="connsiteY159" fmla="*/ 3484401 h 4081365"/>
              <a:gd name="connsiteX160" fmla="*/ 551719 w 2078711"/>
              <a:gd name="connsiteY160" fmla="*/ 3466816 h 4081365"/>
              <a:gd name="connsiteX161" fmla="*/ 563442 w 2078711"/>
              <a:gd name="connsiteY161" fmla="*/ 3449232 h 4081365"/>
              <a:gd name="connsiteX162" fmla="*/ 575165 w 2078711"/>
              <a:gd name="connsiteY162" fmla="*/ 3425785 h 4081365"/>
              <a:gd name="connsiteX163" fmla="*/ 598611 w 2078711"/>
              <a:gd name="connsiteY163" fmla="*/ 3390616 h 4081365"/>
              <a:gd name="connsiteX164" fmla="*/ 604473 w 2078711"/>
              <a:gd name="connsiteY164" fmla="*/ 3373032 h 4081365"/>
              <a:gd name="connsiteX165" fmla="*/ 627919 w 2078711"/>
              <a:gd name="connsiteY165" fmla="*/ 3337862 h 4081365"/>
              <a:gd name="connsiteX166" fmla="*/ 639642 w 2078711"/>
              <a:gd name="connsiteY166" fmla="*/ 3320278 h 4081365"/>
              <a:gd name="connsiteX167" fmla="*/ 668950 w 2078711"/>
              <a:gd name="connsiteY167" fmla="*/ 3285109 h 4081365"/>
              <a:gd name="connsiteX168" fmla="*/ 674811 w 2078711"/>
              <a:gd name="connsiteY168" fmla="*/ 3267524 h 4081365"/>
              <a:gd name="connsiteX169" fmla="*/ 698257 w 2078711"/>
              <a:gd name="connsiteY169" fmla="*/ 3232355 h 4081365"/>
              <a:gd name="connsiteX170" fmla="*/ 715842 w 2078711"/>
              <a:gd name="connsiteY170" fmla="*/ 3197185 h 4081365"/>
              <a:gd name="connsiteX171" fmla="*/ 739288 w 2078711"/>
              <a:gd name="connsiteY171" fmla="*/ 3162016 h 4081365"/>
              <a:gd name="connsiteX172" fmla="*/ 745150 w 2078711"/>
              <a:gd name="connsiteY172" fmla="*/ 3144432 h 4081365"/>
              <a:gd name="connsiteX173" fmla="*/ 756873 w 2078711"/>
              <a:gd name="connsiteY173" fmla="*/ 3120985 h 4081365"/>
              <a:gd name="connsiteX174" fmla="*/ 780319 w 2078711"/>
              <a:gd name="connsiteY174" fmla="*/ 3085816 h 4081365"/>
              <a:gd name="connsiteX175" fmla="*/ 803765 w 2078711"/>
              <a:gd name="connsiteY175" fmla="*/ 3044785 h 4081365"/>
              <a:gd name="connsiteX176" fmla="*/ 815488 w 2078711"/>
              <a:gd name="connsiteY176" fmla="*/ 3009616 h 4081365"/>
              <a:gd name="connsiteX177" fmla="*/ 821350 w 2078711"/>
              <a:gd name="connsiteY177" fmla="*/ 2986170 h 4081365"/>
              <a:gd name="connsiteX178" fmla="*/ 838934 w 2078711"/>
              <a:gd name="connsiteY178" fmla="*/ 2968585 h 4081365"/>
              <a:gd name="connsiteX179" fmla="*/ 844796 w 2078711"/>
              <a:gd name="connsiteY179" fmla="*/ 2951001 h 4081365"/>
              <a:gd name="connsiteX180" fmla="*/ 874103 w 2078711"/>
              <a:gd name="connsiteY180" fmla="*/ 2915832 h 4081365"/>
              <a:gd name="connsiteX181" fmla="*/ 891688 w 2078711"/>
              <a:gd name="connsiteY181" fmla="*/ 2904109 h 4081365"/>
              <a:gd name="connsiteX182" fmla="*/ 915134 w 2078711"/>
              <a:gd name="connsiteY182" fmla="*/ 2898247 h 4081365"/>
              <a:gd name="connsiteX183" fmla="*/ 950303 w 2078711"/>
              <a:gd name="connsiteY183" fmla="*/ 2915832 h 4081365"/>
              <a:gd name="connsiteX184" fmla="*/ 985473 w 2078711"/>
              <a:gd name="connsiteY184" fmla="*/ 2968585 h 4081365"/>
              <a:gd name="connsiteX185" fmla="*/ 997196 w 2078711"/>
              <a:gd name="connsiteY185" fmla="*/ 2986170 h 4081365"/>
              <a:gd name="connsiteX186" fmla="*/ 1014780 w 2078711"/>
              <a:gd name="connsiteY186" fmla="*/ 2992032 h 4081365"/>
              <a:gd name="connsiteX187" fmla="*/ 1044088 w 2078711"/>
              <a:gd name="connsiteY187" fmla="*/ 3021339 h 4081365"/>
              <a:gd name="connsiteX188" fmla="*/ 1079257 w 2078711"/>
              <a:gd name="connsiteY188" fmla="*/ 3056509 h 4081365"/>
              <a:gd name="connsiteX189" fmla="*/ 1096842 w 2078711"/>
              <a:gd name="connsiteY189" fmla="*/ 3079955 h 4081365"/>
              <a:gd name="connsiteX190" fmla="*/ 1126150 w 2078711"/>
              <a:gd name="connsiteY190" fmla="*/ 3109262 h 4081365"/>
              <a:gd name="connsiteX191" fmla="*/ 1173042 w 2078711"/>
              <a:gd name="connsiteY191" fmla="*/ 3162016 h 4081365"/>
              <a:gd name="connsiteX192" fmla="*/ 1196488 w 2078711"/>
              <a:gd name="connsiteY192" fmla="*/ 3185462 h 4081365"/>
              <a:gd name="connsiteX193" fmla="*/ 1249242 w 2078711"/>
              <a:gd name="connsiteY193" fmla="*/ 3220632 h 4081365"/>
              <a:gd name="connsiteX194" fmla="*/ 1266826 w 2078711"/>
              <a:gd name="connsiteY194" fmla="*/ 3232355 h 4081365"/>
              <a:gd name="connsiteX195" fmla="*/ 1313719 w 2078711"/>
              <a:gd name="connsiteY195" fmla="*/ 3279247 h 4081365"/>
              <a:gd name="connsiteX196" fmla="*/ 1348888 w 2078711"/>
              <a:gd name="connsiteY196" fmla="*/ 3308555 h 4081365"/>
              <a:gd name="connsiteX197" fmla="*/ 1366473 w 2078711"/>
              <a:gd name="connsiteY197" fmla="*/ 3314416 h 4081365"/>
              <a:gd name="connsiteX198" fmla="*/ 1378196 w 2078711"/>
              <a:gd name="connsiteY198" fmla="*/ 3332001 h 4081365"/>
              <a:gd name="connsiteX199" fmla="*/ 1413365 w 2078711"/>
              <a:gd name="connsiteY199" fmla="*/ 3355447 h 4081365"/>
              <a:gd name="connsiteX200" fmla="*/ 1430950 w 2078711"/>
              <a:gd name="connsiteY200" fmla="*/ 3367170 h 4081365"/>
              <a:gd name="connsiteX201" fmla="*/ 1466119 w 2078711"/>
              <a:gd name="connsiteY201" fmla="*/ 3396478 h 4081365"/>
              <a:gd name="connsiteX202" fmla="*/ 1483703 w 2078711"/>
              <a:gd name="connsiteY202" fmla="*/ 3419924 h 4081365"/>
              <a:gd name="connsiteX203" fmla="*/ 1501288 w 2078711"/>
              <a:gd name="connsiteY203" fmla="*/ 3425785 h 4081365"/>
              <a:gd name="connsiteX204" fmla="*/ 1518873 w 2078711"/>
              <a:gd name="connsiteY204" fmla="*/ 3437509 h 4081365"/>
              <a:gd name="connsiteX205" fmla="*/ 1548180 w 2078711"/>
              <a:gd name="connsiteY205" fmla="*/ 3472678 h 4081365"/>
              <a:gd name="connsiteX206" fmla="*/ 1565765 w 2078711"/>
              <a:gd name="connsiteY206" fmla="*/ 3484401 h 4081365"/>
              <a:gd name="connsiteX207" fmla="*/ 1595073 w 2078711"/>
              <a:gd name="connsiteY207" fmla="*/ 3513709 h 4081365"/>
              <a:gd name="connsiteX208" fmla="*/ 1612657 w 2078711"/>
              <a:gd name="connsiteY208" fmla="*/ 3525432 h 4081365"/>
              <a:gd name="connsiteX209" fmla="*/ 1630242 w 2078711"/>
              <a:gd name="connsiteY209" fmla="*/ 3543016 h 4081365"/>
              <a:gd name="connsiteX210" fmla="*/ 1665411 w 2078711"/>
              <a:gd name="connsiteY210" fmla="*/ 3566462 h 4081365"/>
              <a:gd name="connsiteX211" fmla="*/ 1682996 w 2078711"/>
              <a:gd name="connsiteY211" fmla="*/ 3578185 h 4081365"/>
              <a:gd name="connsiteX212" fmla="*/ 1712303 w 2078711"/>
              <a:gd name="connsiteY212" fmla="*/ 3595770 h 4081365"/>
              <a:gd name="connsiteX213" fmla="*/ 1747473 w 2078711"/>
              <a:gd name="connsiteY213" fmla="*/ 3619216 h 4081365"/>
              <a:gd name="connsiteX214" fmla="*/ 1765057 w 2078711"/>
              <a:gd name="connsiteY214" fmla="*/ 3630939 h 4081365"/>
              <a:gd name="connsiteX215" fmla="*/ 1782642 w 2078711"/>
              <a:gd name="connsiteY215" fmla="*/ 3636801 h 4081365"/>
              <a:gd name="connsiteX216" fmla="*/ 1823673 w 2078711"/>
              <a:gd name="connsiteY216" fmla="*/ 3654385 h 4081365"/>
              <a:gd name="connsiteX217" fmla="*/ 1852980 w 2078711"/>
              <a:gd name="connsiteY217" fmla="*/ 3671970 h 4081365"/>
              <a:gd name="connsiteX218" fmla="*/ 1894011 w 2078711"/>
              <a:gd name="connsiteY218" fmla="*/ 3695416 h 4081365"/>
              <a:gd name="connsiteX219" fmla="*/ 1911596 w 2078711"/>
              <a:gd name="connsiteY219" fmla="*/ 3701278 h 4081365"/>
              <a:gd name="connsiteX220" fmla="*/ 1946765 w 2078711"/>
              <a:gd name="connsiteY220" fmla="*/ 3724724 h 4081365"/>
              <a:gd name="connsiteX221" fmla="*/ 1987796 w 2078711"/>
              <a:gd name="connsiteY221" fmla="*/ 3736447 h 4081365"/>
              <a:gd name="connsiteX222" fmla="*/ 2022965 w 2078711"/>
              <a:gd name="connsiteY222" fmla="*/ 3765755 h 4081365"/>
              <a:gd name="connsiteX223" fmla="*/ 2017103 w 2078711"/>
              <a:gd name="connsiteY223" fmla="*/ 3748170 h 4081365"/>
              <a:gd name="connsiteX224" fmla="*/ 2011242 w 2078711"/>
              <a:gd name="connsiteY224" fmla="*/ 3724724 h 4081365"/>
              <a:gd name="connsiteX225" fmla="*/ 1993657 w 2078711"/>
              <a:gd name="connsiteY225" fmla="*/ 3707139 h 4081365"/>
              <a:gd name="connsiteX226" fmla="*/ 2011242 w 2078711"/>
              <a:gd name="connsiteY226" fmla="*/ 3713001 h 4081365"/>
              <a:gd name="connsiteX227" fmla="*/ 2034688 w 2078711"/>
              <a:gd name="connsiteY227" fmla="*/ 3718862 h 4081365"/>
              <a:gd name="connsiteX228" fmla="*/ 2052273 w 2078711"/>
              <a:gd name="connsiteY228" fmla="*/ 3724724 h 4081365"/>
              <a:gd name="connsiteX229" fmla="*/ 2034688 w 2078711"/>
              <a:gd name="connsiteY229" fmla="*/ 3713001 h 4081365"/>
              <a:gd name="connsiteX230" fmla="*/ 2017103 w 2078711"/>
              <a:gd name="connsiteY230" fmla="*/ 3695416 h 4081365"/>
              <a:gd name="connsiteX231" fmla="*/ 2058134 w 2078711"/>
              <a:gd name="connsiteY231" fmla="*/ 3689555 h 4081365"/>
              <a:gd name="connsiteX232" fmla="*/ 2075719 w 2078711"/>
              <a:gd name="connsiteY232" fmla="*/ 3683693 h 4081365"/>
              <a:gd name="connsiteX233" fmla="*/ 2069857 w 2078711"/>
              <a:gd name="connsiteY233" fmla="*/ 3660247 h 4081365"/>
              <a:gd name="connsiteX234" fmla="*/ 2046411 w 2078711"/>
              <a:gd name="connsiteY234" fmla="*/ 3625078 h 4081365"/>
              <a:gd name="connsiteX235" fmla="*/ 2034688 w 2078711"/>
              <a:gd name="connsiteY235" fmla="*/ 3607493 h 4081365"/>
              <a:gd name="connsiteX236" fmla="*/ 2017103 w 2078711"/>
              <a:gd name="connsiteY236" fmla="*/ 3601632 h 4081365"/>
              <a:gd name="connsiteX237" fmla="*/ 1999519 w 2078711"/>
              <a:gd name="connsiteY237" fmla="*/ 3589909 h 4081365"/>
              <a:gd name="connsiteX238" fmla="*/ 1981934 w 2078711"/>
              <a:gd name="connsiteY238" fmla="*/ 3584047 h 4081365"/>
              <a:gd name="connsiteX239" fmla="*/ 1952626 w 2078711"/>
              <a:gd name="connsiteY239" fmla="*/ 3554739 h 4081365"/>
              <a:gd name="connsiteX240" fmla="*/ 1935042 w 2078711"/>
              <a:gd name="connsiteY240" fmla="*/ 3543016 h 4081365"/>
              <a:gd name="connsiteX241" fmla="*/ 1917457 w 2078711"/>
              <a:gd name="connsiteY241" fmla="*/ 3525432 h 4081365"/>
              <a:gd name="connsiteX242" fmla="*/ 1899873 w 2078711"/>
              <a:gd name="connsiteY242" fmla="*/ 3519570 h 4081365"/>
              <a:gd name="connsiteX243" fmla="*/ 1864703 w 2078711"/>
              <a:gd name="connsiteY243" fmla="*/ 3496124 h 4081365"/>
              <a:gd name="connsiteX244" fmla="*/ 1864703 w 2078711"/>
              <a:gd name="connsiteY244" fmla="*/ 3496124 h 4081365"/>
              <a:gd name="connsiteX245" fmla="*/ 1847119 w 2078711"/>
              <a:gd name="connsiteY245" fmla="*/ 3478539 h 4081365"/>
              <a:gd name="connsiteX246" fmla="*/ 1811950 w 2078711"/>
              <a:gd name="connsiteY246" fmla="*/ 3455093 h 4081365"/>
              <a:gd name="connsiteX247" fmla="*/ 1782642 w 2078711"/>
              <a:gd name="connsiteY247" fmla="*/ 3431647 h 4081365"/>
              <a:gd name="connsiteX248" fmla="*/ 1753334 w 2078711"/>
              <a:gd name="connsiteY248" fmla="*/ 3408201 h 4081365"/>
              <a:gd name="connsiteX249" fmla="*/ 1741611 w 2078711"/>
              <a:gd name="connsiteY249" fmla="*/ 3390616 h 4081365"/>
              <a:gd name="connsiteX250" fmla="*/ 1677134 w 2078711"/>
              <a:gd name="connsiteY250" fmla="*/ 3355447 h 4081365"/>
              <a:gd name="connsiteX251" fmla="*/ 1647826 w 2078711"/>
              <a:gd name="connsiteY251" fmla="*/ 3332001 h 4081365"/>
              <a:gd name="connsiteX252" fmla="*/ 1630242 w 2078711"/>
              <a:gd name="connsiteY252" fmla="*/ 3320278 h 4081365"/>
              <a:gd name="connsiteX253" fmla="*/ 1600934 w 2078711"/>
              <a:gd name="connsiteY253" fmla="*/ 3290970 h 4081365"/>
              <a:gd name="connsiteX254" fmla="*/ 1565765 w 2078711"/>
              <a:gd name="connsiteY254" fmla="*/ 3261662 h 4081365"/>
              <a:gd name="connsiteX255" fmla="*/ 1530596 w 2078711"/>
              <a:gd name="connsiteY255" fmla="*/ 3226493 h 4081365"/>
              <a:gd name="connsiteX256" fmla="*/ 1518873 w 2078711"/>
              <a:gd name="connsiteY256" fmla="*/ 3208909 h 4081365"/>
              <a:gd name="connsiteX257" fmla="*/ 1501288 w 2078711"/>
              <a:gd name="connsiteY257" fmla="*/ 3203047 h 4081365"/>
              <a:gd name="connsiteX258" fmla="*/ 1483703 w 2078711"/>
              <a:gd name="connsiteY258" fmla="*/ 3185462 h 4081365"/>
              <a:gd name="connsiteX259" fmla="*/ 1460257 w 2078711"/>
              <a:gd name="connsiteY259" fmla="*/ 3167878 h 4081365"/>
              <a:gd name="connsiteX260" fmla="*/ 1430950 w 2078711"/>
              <a:gd name="connsiteY260" fmla="*/ 3144432 h 4081365"/>
              <a:gd name="connsiteX261" fmla="*/ 1407503 w 2078711"/>
              <a:gd name="connsiteY261" fmla="*/ 3120985 h 4081365"/>
              <a:gd name="connsiteX262" fmla="*/ 1378196 w 2078711"/>
              <a:gd name="connsiteY262" fmla="*/ 3085816 h 4081365"/>
              <a:gd name="connsiteX263" fmla="*/ 1360611 w 2078711"/>
              <a:gd name="connsiteY263" fmla="*/ 3079955 h 4081365"/>
              <a:gd name="connsiteX264" fmla="*/ 1343026 w 2078711"/>
              <a:gd name="connsiteY264" fmla="*/ 3050647 h 4081365"/>
              <a:gd name="connsiteX265" fmla="*/ 1337165 w 2078711"/>
              <a:gd name="connsiteY265" fmla="*/ 3033062 h 4081365"/>
              <a:gd name="connsiteX266" fmla="*/ 1325442 w 2078711"/>
              <a:gd name="connsiteY266" fmla="*/ 3015478 h 4081365"/>
              <a:gd name="connsiteX267" fmla="*/ 1319580 w 2078711"/>
              <a:gd name="connsiteY267" fmla="*/ 2992032 h 4081365"/>
              <a:gd name="connsiteX268" fmla="*/ 1284411 w 2078711"/>
              <a:gd name="connsiteY268" fmla="*/ 2933416 h 4081365"/>
              <a:gd name="connsiteX269" fmla="*/ 1260965 w 2078711"/>
              <a:gd name="connsiteY269" fmla="*/ 2898247 h 4081365"/>
              <a:gd name="connsiteX270" fmla="*/ 1249242 w 2078711"/>
              <a:gd name="connsiteY270" fmla="*/ 2880662 h 4081365"/>
              <a:gd name="connsiteX271" fmla="*/ 1231657 w 2078711"/>
              <a:gd name="connsiteY271" fmla="*/ 2863078 h 4081365"/>
              <a:gd name="connsiteX272" fmla="*/ 1219934 w 2078711"/>
              <a:gd name="connsiteY272" fmla="*/ 2839632 h 4081365"/>
              <a:gd name="connsiteX273" fmla="*/ 1214073 w 2078711"/>
              <a:gd name="connsiteY273" fmla="*/ 2816185 h 4081365"/>
              <a:gd name="connsiteX274" fmla="*/ 1202350 w 2078711"/>
              <a:gd name="connsiteY274" fmla="*/ 2798601 h 4081365"/>
              <a:gd name="connsiteX275" fmla="*/ 1196488 w 2078711"/>
              <a:gd name="connsiteY275" fmla="*/ 2781016 h 4081365"/>
              <a:gd name="connsiteX276" fmla="*/ 1173042 w 2078711"/>
              <a:gd name="connsiteY276" fmla="*/ 2745847 h 4081365"/>
              <a:gd name="connsiteX277" fmla="*/ 1167180 w 2078711"/>
              <a:gd name="connsiteY277" fmla="*/ 2722401 h 4081365"/>
              <a:gd name="connsiteX278" fmla="*/ 1155457 w 2078711"/>
              <a:gd name="connsiteY278" fmla="*/ 2681370 h 4081365"/>
              <a:gd name="connsiteX279" fmla="*/ 1149596 w 2078711"/>
              <a:gd name="connsiteY279" fmla="*/ 2646201 h 4081365"/>
              <a:gd name="connsiteX280" fmla="*/ 1155457 w 2078711"/>
              <a:gd name="connsiteY280" fmla="*/ 2546555 h 4081365"/>
              <a:gd name="connsiteX281" fmla="*/ 1167180 w 2078711"/>
              <a:gd name="connsiteY281" fmla="*/ 2523109 h 4081365"/>
              <a:gd name="connsiteX282" fmla="*/ 1173042 w 2078711"/>
              <a:gd name="connsiteY282" fmla="*/ 2487939 h 4081365"/>
              <a:gd name="connsiteX283" fmla="*/ 1184765 w 2078711"/>
              <a:gd name="connsiteY283" fmla="*/ 2452770 h 4081365"/>
              <a:gd name="connsiteX284" fmla="*/ 1196488 w 2078711"/>
              <a:gd name="connsiteY284" fmla="*/ 2417601 h 4081365"/>
              <a:gd name="connsiteX285" fmla="*/ 1223291 w 2078711"/>
              <a:gd name="connsiteY285" fmla="*/ 2347311 h 4081365"/>
              <a:gd name="connsiteX286" fmla="*/ 1259310 w 2078711"/>
              <a:gd name="connsiteY286" fmla="*/ 2225021 h 4081365"/>
              <a:gd name="connsiteX287" fmla="*/ 1272688 w 2078711"/>
              <a:gd name="connsiteY287" fmla="*/ 2171416 h 4081365"/>
              <a:gd name="connsiteX288" fmla="*/ 1290273 w 2078711"/>
              <a:gd name="connsiteY288" fmla="*/ 2101078 h 4081365"/>
              <a:gd name="connsiteX289" fmla="*/ 1307857 w 2078711"/>
              <a:gd name="connsiteY289" fmla="*/ 1907647 h 4081365"/>
              <a:gd name="connsiteX290" fmla="*/ 1313719 w 2078711"/>
              <a:gd name="connsiteY290" fmla="*/ 1884201 h 4081365"/>
              <a:gd name="connsiteX291" fmla="*/ 1319580 w 2078711"/>
              <a:gd name="connsiteY291" fmla="*/ 1854893 h 4081365"/>
              <a:gd name="connsiteX292" fmla="*/ 1325442 w 2078711"/>
              <a:gd name="connsiteY292" fmla="*/ 1837309 h 4081365"/>
              <a:gd name="connsiteX293" fmla="*/ 1331303 w 2078711"/>
              <a:gd name="connsiteY293" fmla="*/ 1813862 h 4081365"/>
              <a:gd name="connsiteX294" fmla="*/ 1348888 w 2078711"/>
              <a:gd name="connsiteY294" fmla="*/ 1755247 h 4081365"/>
              <a:gd name="connsiteX295" fmla="*/ 1354750 w 2078711"/>
              <a:gd name="connsiteY295" fmla="*/ 1720078 h 4081365"/>
              <a:gd name="connsiteX296" fmla="*/ 1366473 w 2078711"/>
              <a:gd name="connsiteY296" fmla="*/ 1673185 h 4081365"/>
              <a:gd name="connsiteX297" fmla="*/ 1372334 w 2078711"/>
              <a:gd name="connsiteY297" fmla="*/ 1638016 h 4081365"/>
              <a:gd name="connsiteX298" fmla="*/ 1384057 w 2078711"/>
              <a:gd name="connsiteY298" fmla="*/ 1579401 h 4081365"/>
              <a:gd name="connsiteX299" fmla="*/ 1389919 w 2078711"/>
              <a:gd name="connsiteY299" fmla="*/ 1538370 h 4081365"/>
              <a:gd name="connsiteX300" fmla="*/ 1395780 w 2078711"/>
              <a:gd name="connsiteY300" fmla="*/ 1520785 h 4081365"/>
              <a:gd name="connsiteX301" fmla="*/ 1401642 w 2078711"/>
              <a:gd name="connsiteY301" fmla="*/ 1497339 h 4081365"/>
              <a:gd name="connsiteX302" fmla="*/ 1413365 w 2078711"/>
              <a:gd name="connsiteY302" fmla="*/ 1450447 h 4081365"/>
              <a:gd name="connsiteX303" fmla="*/ 1419226 w 2078711"/>
              <a:gd name="connsiteY303" fmla="*/ 1391832 h 4081365"/>
              <a:gd name="connsiteX304" fmla="*/ 1436811 w 2078711"/>
              <a:gd name="connsiteY304" fmla="*/ 1298047 h 4081365"/>
              <a:gd name="connsiteX305" fmla="*/ 1448534 w 2078711"/>
              <a:gd name="connsiteY305" fmla="*/ 1233570 h 4081365"/>
              <a:gd name="connsiteX306" fmla="*/ 1460257 w 2078711"/>
              <a:gd name="connsiteY306" fmla="*/ 1198401 h 4081365"/>
              <a:gd name="connsiteX307" fmla="*/ 1471980 w 2078711"/>
              <a:gd name="connsiteY307" fmla="*/ 1098755 h 4081365"/>
              <a:gd name="connsiteX308" fmla="*/ 1483703 w 2078711"/>
              <a:gd name="connsiteY308" fmla="*/ 1063585 h 4081365"/>
              <a:gd name="connsiteX309" fmla="*/ 1489565 w 2078711"/>
              <a:gd name="connsiteY309" fmla="*/ 1010832 h 4081365"/>
              <a:gd name="connsiteX310" fmla="*/ 1501288 w 2078711"/>
              <a:gd name="connsiteY310" fmla="*/ 975662 h 4081365"/>
              <a:gd name="connsiteX311" fmla="*/ 1513011 w 2078711"/>
              <a:gd name="connsiteY311" fmla="*/ 917047 h 4081365"/>
              <a:gd name="connsiteX312" fmla="*/ 1518873 w 2078711"/>
              <a:gd name="connsiteY312" fmla="*/ 887739 h 4081365"/>
              <a:gd name="connsiteX313" fmla="*/ 1524734 w 2078711"/>
              <a:gd name="connsiteY313" fmla="*/ 823262 h 4081365"/>
              <a:gd name="connsiteX314" fmla="*/ 1530596 w 2078711"/>
              <a:gd name="connsiteY314" fmla="*/ 788093 h 4081365"/>
              <a:gd name="connsiteX315" fmla="*/ 1542319 w 2078711"/>
              <a:gd name="connsiteY315" fmla="*/ 706032 h 4081365"/>
              <a:gd name="connsiteX316" fmla="*/ 1548180 w 2078711"/>
              <a:gd name="connsiteY316" fmla="*/ 665001 h 4081365"/>
              <a:gd name="connsiteX317" fmla="*/ 1554042 w 2078711"/>
              <a:gd name="connsiteY317" fmla="*/ 647416 h 4081365"/>
              <a:gd name="connsiteX318" fmla="*/ 1559903 w 2078711"/>
              <a:gd name="connsiteY318" fmla="*/ 623970 h 4081365"/>
              <a:gd name="connsiteX319" fmla="*/ 1565765 w 2078711"/>
              <a:gd name="connsiteY319" fmla="*/ 541909 h 4081365"/>
              <a:gd name="connsiteX320" fmla="*/ 1571626 w 2078711"/>
              <a:gd name="connsiteY320" fmla="*/ 524324 h 4081365"/>
              <a:gd name="connsiteX321" fmla="*/ 1583350 w 2078711"/>
              <a:gd name="connsiteY321" fmla="*/ 430539 h 4081365"/>
              <a:gd name="connsiteX322" fmla="*/ 1577488 w 2078711"/>
              <a:gd name="connsiteY322" fmla="*/ 348478 h 4081365"/>
              <a:gd name="connsiteX323" fmla="*/ 1565765 w 2078711"/>
              <a:gd name="connsiteY323" fmla="*/ 301585 h 4081365"/>
              <a:gd name="connsiteX324" fmla="*/ 1559903 w 2078711"/>
              <a:gd name="connsiteY324" fmla="*/ 90570 h 4081365"/>
              <a:gd name="connsiteX325" fmla="*/ 1544022 w 2078711"/>
              <a:gd name="connsiteY325" fmla="*/ 93026 h 4081365"/>
              <a:gd name="connsiteX326" fmla="*/ 1505496 w 2078711"/>
              <a:gd name="connsiteY326" fmla="*/ 78798 h 4081365"/>
              <a:gd name="connsiteX327" fmla="*/ 1483752 w 2078711"/>
              <a:gd name="connsiteY327" fmla="*/ 53700 h 4081365"/>
              <a:gd name="connsiteX328" fmla="*/ 1471980 w 2078711"/>
              <a:gd name="connsiteY328" fmla="*/ 2647 h 4081365"/>
              <a:gd name="connsiteX0" fmla="*/ 1471980 w 2078711"/>
              <a:gd name="connsiteY0" fmla="*/ 2647 h 4081365"/>
              <a:gd name="connsiteX1" fmla="*/ 1466119 w 2078711"/>
              <a:gd name="connsiteY1" fmla="*/ 37816 h 4081365"/>
              <a:gd name="connsiteX2" fmla="*/ 1419226 w 2078711"/>
              <a:gd name="connsiteY2" fmla="*/ 78847 h 4081365"/>
              <a:gd name="connsiteX3" fmla="*/ 1401642 w 2078711"/>
              <a:gd name="connsiteY3" fmla="*/ 90570 h 4081365"/>
              <a:gd name="connsiteX4" fmla="*/ 1358957 w 2078711"/>
              <a:gd name="connsiteY4" fmla="*/ 97282 h 4081365"/>
              <a:gd name="connsiteX5" fmla="*/ 1343075 w 2078711"/>
              <a:gd name="connsiteY5" fmla="*/ 183552 h 4081365"/>
              <a:gd name="connsiteX6" fmla="*/ 1342224 w 2078711"/>
              <a:gd name="connsiteY6" fmla="*/ 206998 h 4081365"/>
              <a:gd name="connsiteX7" fmla="*/ 1343026 w 2078711"/>
              <a:gd name="connsiteY7" fmla="*/ 237109 h 4081365"/>
              <a:gd name="connsiteX8" fmla="*/ 1325442 w 2078711"/>
              <a:gd name="connsiteY8" fmla="*/ 295724 h 4081365"/>
              <a:gd name="connsiteX9" fmla="*/ 1319580 w 2078711"/>
              <a:gd name="connsiteY9" fmla="*/ 313309 h 4081365"/>
              <a:gd name="connsiteX10" fmla="*/ 1307857 w 2078711"/>
              <a:gd name="connsiteY10" fmla="*/ 330893 h 4081365"/>
              <a:gd name="connsiteX11" fmla="*/ 1290273 w 2078711"/>
              <a:gd name="connsiteY11" fmla="*/ 383647 h 4081365"/>
              <a:gd name="connsiteX12" fmla="*/ 1284411 w 2078711"/>
              <a:gd name="connsiteY12" fmla="*/ 401232 h 4081365"/>
              <a:gd name="connsiteX13" fmla="*/ 1278550 w 2078711"/>
              <a:gd name="connsiteY13" fmla="*/ 424678 h 4081365"/>
              <a:gd name="connsiteX14" fmla="*/ 1272688 w 2078711"/>
              <a:gd name="connsiteY14" fmla="*/ 577078 h 4081365"/>
              <a:gd name="connsiteX15" fmla="*/ 1249242 w 2078711"/>
              <a:gd name="connsiteY15" fmla="*/ 876016 h 4081365"/>
              <a:gd name="connsiteX16" fmla="*/ 1243380 w 2078711"/>
              <a:gd name="connsiteY16" fmla="*/ 893601 h 4081365"/>
              <a:gd name="connsiteX17" fmla="*/ 1237519 w 2078711"/>
              <a:gd name="connsiteY17" fmla="*/ 969801 h 4081365"/>
              <a:gd name="connsiteX18" fmla="*/ 1231657 w 2078711"/>
              <a:gd name="connsiteY18" fmla="*/ 999109 h 4081365"/>
              <a:gd name="connsiteX19" fmla="*/ 1225796 w 2078711"/>
              <a:gd name="connsiteY19" fmla="*/ 1040139 h 4081365"/>
              <a:gd name="connsiteX20" fmla="*/ 1214073 w 2078711"/>
              <a:gd name="connsiteY20" fmla="*/ 1110478 h 4081365"/>
              <a:gd name="connsiteX21" fmla="*/ 1208211 w 2078711"/>
              <a:gd name="connsiteY21" fmla="*/ 1133924 h 4081365"/>
              <a:gd name="connsiteX22" fmla="*/ 1196488 w 2078711"/>
              <a:gd name="connsiteY22" fmla="*/ 1169093 h 4081365"/>
              <a:gd name="connsiteX23" fmla="*/ 1161319 w 2078711"/>
              <a:gd name="connsiteY23" fmla="*/ 1339078 h 4081365"/>
              <a:gd name="connsiteX24" fmla="*/ 1149596 w 2078711"/>
              <a:gd name="connsiteY24" fmla="*/ 1456309 h 4081365"/>
              <a:gd name="connsiteX25" fmla="*/ 1143734 w 2078711"/>
              <a:gd name="connsiteY25" fmla="*/ 1485616 h 4081365"/>
              <a:gd name="connsiteX26" fmla="*/ 1137873 w 2078711"/>
              <a:gd name="connsiteY26" fmla="*/ 1526647 h 4081365"/>
              <a:gd name="connsiteX27" fmla="*/ 1126150 w 2078711"/>
              <a:gd name="connsiteY27" fmla="*/ 1561816 h 4081365"/>
              <a:gd name="connsiteX28" fmla="*/ 1120288 w 2078711"/>
              <a:gd name="connsiteY28" fmla="*/ 1591124 h 4081365"/>
              <a:gd name="connsiteX29" fmla="*/ 1108565 w 2078711"/>
              <a:gd name="connsiteY29" fmla="*/ 1626293 h 4081365"/>
              <a:gd name="connsiteX30" fmla="*/ 1096842 w 2078711"/>
              <a:gd name="connsiteY30" fmla="*/ 1679047 h 4081365"/>
              <a:gd name="connsiteX31" fmla="*/ 1075098 w 2078711"/>
              <a:gd name="connsiteY31" fmla="*/ 1776799 h 4081365"/>
              <a:gd name="connsiteX32" fmla="*/ 1050849 w 2078711"/>
              <a:gd name="connsiteY32" fmla="*/ 1872140 h 4081365"/>
              <a:gd name="connsiteX33" fmla="*/ 1020642 w 2078711"/>
              <a:gd name="connsiteY33" fmla="*/ 2054185 h 4081365"/>
              <a:gd name="connsiteX34" fmla="*/ 1014780 w 2078711"/>
              <a:gd name="connsiteY34" fmla="*/ 2077632 h 4081365"/>
              <a:gd name="connsiteX35" fmla="*/ 1008919 w 2078711"/>
              <a:gd name="connsiteY35" fmla="*/ 2106939 h 4081365"/>
              <a:gd name="connsiteX36" fmla="*/ 997196 w 2078711"/>
              <a:gd name="connsiteY36" fmla="*/ 2183139 h 4081365"/>
              <a:gd name="connsiteX37" fmla="*/ 985473 w 2078711"/>
              <a:gd name="connsiteY37" fmla="*/ 2218309 h 4081365"/>
              <a:gd name="connsiteX38" fmla="*/ 979611 w 2078711"/>
              <a:gd name="connsiteY38" fmla="*/ 2253478 h 4081365"/>
              <a:gd name="connsiteX39" fmla="*/ 956165 w 2078711"/>
              <a:gd name="connsiteY39" fmla="*/ 2294509 h 4081365"/>
              <a:gd name="connsiteX40" fmla="*/ 944442 w 2078711"/>
              <a:gd name="connsiteY40" fmla="*/ 2329678 h 4081365"/>
              <a:gd name="connsiteX41" fmla="*/ 938580 w 2078711"/>
              <a:gd name="connsiteY41" fmla="*/ 2347262 h 4081365"/>
              <a:gd name="connsiteX42" fmla="*/ 932719 w 2078711"/>
              <a:gd name="connsiteY42" fmla="*/ 2364847 h 4081365"/>
              <a:gd name="connsiteX43" fmla="*/ 909273 w 2078711"/>
              <a:gd name="connsiteY43" fmla="*/ 2405878 h 4081365"/>
              <a:gd name="connsiteX44" fmla="*/ 897550 w 2078711"/>
              <a:gd name="connsiteY44" fmla="*/ 2423462 h 4081365"/>
              <a:gd name="connsiteX45" fmla="*/ 891688 w 2078711"/>
              <a:gd name="connsiteY45" fmla="*/ 2441047 h 4081365"/>
              <a:gd name="connsiteX46" fmla="*/ 868242 w 2078711"/>
              <a:gd name="connsiteY46" fmla="*/ 2476216 h 4081365"/>
              <a:gd name="connsiteX47" fmla="*/ 844796 w 2078711"/>
              <a:gd name="connsiteY47" fmla="*/ 2523109 h 4081365"/>
              <a:gd name="connsiteX48" fmla="*/ 827211 w 2078711"/>
              <a:gd name="connsiteY48" fmla="*/ 2564139 h 4081365"/>
              <a:gd name="connsiteX49" fmla="*/ 821350 w 2078711"/>
              <a:gd name="connsiteY49" fmla="*/ 2581724 h 4081365"/>
              <a:gd name="connsiteX50" fmla="*/ 809626 w 2078711"/>
              <a:gd name="connsiteY50" fmla="*/ 2593447 h 4081365"/>
              <a:gd name="connsiteX51" fmla="*/ 797903 w 2078711"/>
              <a:gd name="connsiteY51" fmla="*/ 2611032 h 4081365"/>
              <a:gd name="connsiteX52" fmla="*/ 774457 w 2078711"/>
              <a:gd name="connsiteY52" fmla="*/ 2640339 h 4081365"/>
              <a:gd name="connsiteX53" fmla="*/ 756873 w 2078711"/>
              <a:gd name="connsiteY53" fmla="*/ 2681370 h 4081365"/>
              <a:gd name="connsiteX54" fmla="*/ 721703 w 2078711"/>
              <a:gd name="connsiteY54" fmla="*/ 2704816 h 4081365"/>
              <a:gd name="connsiteX55" fmla="*/ 704119 w 2078711"/>
              <a:gd name="connsiteY55" fmla="*/ 2716539 h 4081365"/>
              <a:gd name="connsiteX56" fmla="*/ 686534 w 2078711"/>
              <a:gd name="connsiteY56" fmla="*/ 2728262 h 4081365"/>
              <a:gd name="connsiteX57" fmla="*/ 668950 w 2078711"/>
              <a:gd name="connsiteY57" fmla="*/ 2734124 h 4081365"/>
              <a:gd name="connsiteX58" fmla="*/ 633780 w 2078711"/>
              <a:gd name="connsiteY58" fmla="*/ 2751709 h 4081365"/>
              <a:gd name="connsiteX59" fmla="*/ 581026 w 2078711"/>
              <a:gd name="connsiteY59" fmla="*/ 2757570 h 4081365"/>
              <a:gd name="connsiteX60" fmla="*/ 534134 w 2078711"/>
              <a:gd name="connsiteY60" fmla="*/ 2763432 h 4081365"/>
              <a:gd name="connsiteX61" fmla="*/ 493103 w 2078711"/>
              <a:gd name="connsiteY61" fmla="*/ 2775155 h 4081365"/>
              <a:gd name="connsiteX62" fmla="*/ 475519 w 2078711"/>
              <a:gd name="connsiteY62" fmla="*/ 2781016 h 4081365"/>
              <a:gd name="connsiteX63" fmla="*/ 416903 w 2078711"/>
              <a:gd name="connsiteY63" fmla="*/ 2786878 h 4081365"/>
              <a:gd name="connsiteX64" fmla="*/ 317257 w 2078711"/>
              <a:gd name="connsiteY64" fmla="*/ 2781016 h 4081365"/>
              <a:gd name="connsiteX65" fmla="*/ 282088 w 2078711"/>
              <a:gd name="connsiteY65" fmla="*/ 2769293 h 4081365"/>
              <a:gd name="connsiteX66" fmla="*/ 258642 w 2078711"/>
              <a:gd name="connsiteY66" fmla="*/ 2763432 h 4081365"/>
              <a:gd name="connsiteX67" fmla="*/ 241057 w 2078711"/>
              <a:gd name="connsiteY67" fmla="*/ 2751709 h 4081365"/>
              <a:gd name="connsiteX68" fmla="*/ 217611 w 2078711"/>
              <a:gd name="connsiteY68" fmla="*/ 2745847 h 4081365"/>
              <a:gd name="connsiteX69" fmla="*/ 200026 w 2078711"/>
              <a:gd name="connsiteY69" fmla="*/ 2739985 h 4081365"/>
              <a:gd name="connsiteX70" fmla="*/ 205888 w 2078711"/>
              <a:gd name="connsiteY70" fmla="*/ 2763432 h 4081365"/>
              <a:gd name="connsiteX71" fmla="*/ 211750 w 2078711"/>
              <a:gd name="connsiteY71" fmla="*/ 2781016 h 4081365"/>
              <a:gd name="connsiteX72" fmla="*/ 205888 w 2078711"/>
              <a:gd name="connsiteY72" fmla="*/ 2845493 h 4081365"/>
              <a:gd name="connsiteX73" fmla="*/ 176580 w 2078711"/>
              <a:gd name="connsiteY73" fmla="*/ 2874801 h 4081365"/>
              <a:gd name="connsiteX74" fmla="*/ 141411 w 2078711"/>
              <a:gd name="connsiteY74" fmla="*/ 2886524 h 4081365"/>
              <a:gd name="connsiteX75" fmla="*/ 106242 w 2078711"/>
              <a:gd name="connsiteY75" fmla="*/ 2898247 h 4081365"/>
              <a:gd name="connsiteX76" fmla="*/ 88657 w 2078711"/>
              <a:gd name="connsiteY76" fmla="*/ 2904109 h 4081365"/>
              <a:gd name="connsiteX77" fmla="*/ 71073 w 2078711"/>
              <a:gd name="connsiteY77" fmla="*/ 2915832 h 4081365"/>
              <a:gd name="connsiteX78" fmla="*/ 112103 w 2078711"/>
              <a:gd name="connsiteY78" fmla="*/ 2927555 h 4081365"/>
              <a:gd name="connsiteX79" fmla="*/ 205888 w 2078711"/>
              <a:gd name="connsiteY79" fmla="*/ 2939278 h 4081365"/>
              <a:gd name="connsiteX80" fmla="*/ 235196 w 2078711"/>
              <a:gd name="connsiteY80" fmla="*/ 2945139 h 4081365"/>
              <a:gd name="connsiteX81" fmla="*/ 463796 w 2078711"/>
              <a:gd name="connsiteY81" fmla="*/ 2956862 h 4081365"/>
              <a:gd name="connsiteX82" fmla="*/ 498965 w 2078711"/>
              <a:gd name="connsiteY82" fmla="*/ 2962724 h 4081365"/>
              <a:gd name="connsiteX83" fmla="*/ 610334 w 2078711"/>
              <a:gd name="connsiteY83" fmla="*/ 2951001 h 4081365"/>
              <a:gd name="connsiteX84" fmla="*/ 598611 w 2078711"/>
              <a:gd name="connsiteY84" fmla="*/ 2974447 h 4081365"/>
              <a:gd name="connsiteX85" fmla="*/ 586888 w 2078711"/>
              <a:gd name="connsiteY85" fmla="*/ 2992032 h 4081365"/>
              <a:gd name="connsiteX86" fmla="*/ 569303 w 2078711"/>
              <a:gd name="connsiteY86" fmla="*/ 3027201 h 4081365"/>
              <a:gd name="connsiteX87" fmla="*/ 557580 w 2078711"/>
              <a:gd name="connsiteY87" fmla="*/ 3062370 h 4081365"/>
              <a:gd name="connsiteX88" fmla="*/ 551719 w 2078711"/>
              <a:gd name="connsiteY88" fmla="*/ 3079955 h 4081365"/>
              <a:gd name="connsiteX89" fmla="*/ 539996 w 2078711"/>
              <a:gd name="connsiteY89" fmla="*/ 3097539 h 4081365"/>
              <a:gd name="connsiteX90" fmla="*/ 516550 w 2078711"/>
              <a:gd name="connsiteY90" fmla="*/ 3132709 h 4081365"/>
              <a:gd name="connsiteX91" fmla="*/ 510688 w 2078711"/>
              <a:gd name="connsiteY91" fmla="*/ 3156155 h 4081365"/>
              <a:gd name="connsiteX92" fmla="*/ 481380 w 2078711"/>
              <a:gd name="connsiteY92" fmla="*/ 3191324 h 4081365"/>
              <a:gd name="connsiteX93" fmla="*/ 457934 w 2078711"/>
              <a:gd name="connsiteY93" fmla="*/ 3226493 h 4081365"/>
              <a:gd name="connsiteX94" fmla="*/ 446211 w 2078711"/>
              <a:gd name="connsiteY94" fmla="*/ 3244078 h 4081365"/>
              <a:gd name="connsiteX95" fmla="*/ 393457 w 2078711"/>
              <a:gd name="connsiteY95" fmla="*/ 3290970 h 4081365"/>
              <a:gd name="connsiteX96" fmla="*/ 375873 w 2078711"/>
              <a:gd name="connsiteY96" fmla="*/ 3296832 h 4081365"/>
              <a:gd name="connsiteX97" fmla="*/ 352426 w 2078711"/>
              <a:gd name="connsiteY97" fmla="*/ 3314416 h 4081365"/>
              <a:gd name="connsiteX98" fmla="*/ 334842 w 2078711"/>
              <a:gd name="connsiteY98" fmla="*/ 3326139 h 4081365"/>
              <a:gd name="connsiteX99" fmla="*/ 305534 w 2078711"/>
              <a:gd name="connsiteY99" fmla="*/ 3355447 h 4081365"/>
              <a:gd name="connsiteX100" fmla="*/ 299673 w 2078711"/>
              <a:gd name="connsiteY100" fmla="*/ 3373032 h 4081365"/>
              <a:gd name="connsiteX101" fmla="*/ 311396 w 2078711"/>
              <a:gd name="connsiteY101" fmla="*/ 3390616 h 4081365"/>
              <a:gd name="connsiteX102" fmla="*/ 340703 w 2078711"/>
              <a:gd name="connsiteY102" fmla="*/ 3431647 h 4081365"/>
              <a:gd name="connsiteX103" fmla="*/ 317257 w 2078711"/>
              <a:gd name="connsiteY103" fmla="*/ 3466816 h 4081365"/>
              <a:gd name="connsiteX104" fmla="*/ 293811 w 2078711"/>
              <a:gd name="connsiteY104" fmla="*/ 3501985 h 4081365"/>
              <a:gd name="connsiteX105" fmla="*/ 276226 w 2078711"/>
              <a:gd name="connsiteY105" fmla="*/ 3531293 h 4081365"/>
              <a:gd name="connsiteX106" fmla="*/ 270365 w 2078711"/>
              <a:gd name="connsiteY106" fmla="*/ 3548878 h 4081365"/>
              <a:gd name="connsiteX107" fmla="*/ 246919 w 2078711"/>
              <a:gd name="connsiteY107" fmla="*/ 3584047 h 4081365"/>
              <a:gd name="connsiteX108" fmla="*/ 241057 w 2078711"/>
              <a:gd name="connsiteY108" fmla="*/ 3601632 h 4081365"/>
              <a:gd name="connsiteX109" fmla="*/ 223473 w 2078711"/>
              <a:gd name="connsiteY109" fmla="*/ 3619216 h 4081365"/>
              <a:gd name="connsiteX110" fmla="*/ 217611 w 2078711"/>
              <a:gd name="connsiteY110" fmla="*/ 3636801 h 4081365"/>
              <a:gd name="connsiteX111" fmla="*/ 205888 w 2078711"/>
              <a:gd name="connsiteY111" fmla="*/ 3654385 h 4081365"/>
              <a:gd name="connsiteX112" fmla="*/ 200026 w 2078711"/>
              <a:gd name="connsiteY112" fmla="*/ 3677832 h 4081365"/>
              <a:gd name="connsiteX113" fmla="*/ 164857 w 2078711"/>
              <a:gd name="connsiteY113" fmla="*/ 3713001 h 4081365"/>
              <a:gd name="connsiteX114" fmla="*/ 141411 w 2078711"/>
              <a:gd name="connsiteY114" fmla="*/ 3742309 h 4081365"/>
              <a:gd name="connsiteX115" fmla="*/ 82796 w 2078711"/>
              <a:gd name="connsiteY115" fmla="*/ 3759893 h 4081365"/>
              <a:gd name="connsiteX116" fmla="*/ 59350 w 2078711"/>
              <a:gd name="connsiteY116" fmla="*/ 3771616 h 4081365"/>
              <a:gd name="connsiteX117" fmla="*/ 24180 w 2078711"/>
              <a:gd name="connsiteY117" fmla="*/ 3783339 h 4081365"/>
              <a:gd name="connsiteX118" fmla="*/ 6596 w 2078711"/>
              <a:gd name="connsiteY118" fmla="*/ 3795062 h 4081365"/>
              <a:gd name="connsiteX119" fmla="*/ 123826 w 2078711"/>
              <a:gd name="connsiteY119" fmla="*/ 3795062 h 4081365"/>
              <a:gd name="connsiteX120" fmla="*/ 147273 w 2078711"/>
              <a:gd name="connsiteY120" fmla="*/ 3789201 h 4081365"/>
              <a:gd name="connsiteX121" fmla="*/ 182442 w 2078711"/>
              <a:gd name="connsiteY121" fmla="*/ 3777478 h 4081365"/>
              <a:gd name="connsiteX122" fmla="*/ 164857 w 2078711"/>
              <a:gd name="connsiteY122" fmla="*/ 3789201 h 4081365"/>
              <a:gd name="connsiteX123" fmla="*/ 141411 w 2078711"/>
              <a:gd name="connsiteY123" fmla="*/ 3824370 h 4081365"/>
              <a:gd name="connsiteX124" fmla="*/ 129688 w 2078711"/>
              <a:gd name="connsiteY124" fmla="*/ 3841955 h 4081365"/>
              <a:gd name="connsiteX125" fmla="*/ 117965 w 2078711"/>
              <a:gd name="connsiteY125" fmla="*/ 3865401 h 4081365"/>
              <a:gd name="connsiteX126" fmla="*/ 106242 w 2078711"/>
              <a:gd name="connsiteY126" fmla="*/ 3882985 h 4081365"/>
              <a:gd name="connsiteX127" fmla="*/ 76934 w 2078711"/>
              <a:gd name="connsiteY127" fmla="*/ 3935739 h 4081365"/>
              <a:gd name="connsiteX128" fmla="*/ 53488 w 2078711"/>
              <a:gd name="connsiteY128" fmla="*/ 3970909 h 4081365"/>
              <a:gd name="connsiteX129" fmla="*/ 30042 w 2078711"/>
              <a:gd name="connsiteY129" fmla="*/ 4006078 h 4081365"/>
              <a:gd name="connsiteX130" fmla="*/ 18319 w 2078711"/>
              <a:gd name="connsiteY130" fmla="*/ 4023662 h 4081365"/>
              <a:gd name="connsiteX131" fmla="*/ 71073 w 2078711"/>
              <a:gd name="connsiteY131" fmla="*/ 3982632 h 4081365"/>
              <a:gd name="connsiteX132" fmla="*/ 88657 w 2078711"/>
              <a:gd name="connsiteY132" fmla="*/ 3970909 h 4081365"/>
              <a:gd name="connsiteX133" fmla="*/ 82796 w 2078711"/>
              <a:gd name="connsiteY133" fmla="*/ 3994355 h 4081365"/>
              <a:gd name="connsiteX134" fmla="*/ 76934 w 2078711"/>
              <a:gd name="connsiteY134" fmla="*/ 4011939 h 4081365"/>
              <a:gd name="connsiteX135" fmla="*/ 71073 w 2078711"/>
              <a:gd name="connsiteY135" fmla="*/ 4041247 h 4081365"/>
              <a:gd name="connsiteX136" fmla="*/ 76934 w 2078711"/>
              <a:gd name="connsiteY136" fmla="*/ 4070555 h 4081365"/>
              <a:gd name="connsiteX137" fmla="*/ 112103 w 2078711"/>
              <a:gd name="connsiteY137" fmla="*/ 4047109 h 4081365"/>
              <a:gd name="connsiteX138" fmla="*/ 123826 w 2078711"/>
              <a:gd name="connsiteY138" fmla="*/ 4035385 h 4081365"/>
              <a:gd name="connsiteX139" fmla="*/ 147273 w 2078711"/>
              <a:gd name="connsiteY139" fmla="*/ 4023662 h 4081365"/>
              <a:gd name="connsiteX140" fmla="*/ 182442 w 2078711"/>
              <a:gd name="connsiteY140" fmla="*/ 4000216 h 4081365"/>
              <a:gd name="connsiteX141" fmla="*/ 194165 w 2078711"/>
              <a:gd name="connsiteY141" fmla="*/ 3982632 h 4081365"/>
              <a:gd name="connsiteX142" fmla="*/ 211750 w 2078711"/>
              <a:gd name="connsiteY142" fmla="*/ 3965047 h 4081365"/>
              <a:gd name="connsiteX143" fmla="*/ 241057 w 2078711"/>
              <a:gd name="connsiteY143" fmla="*/ 3912293 h 4081365"/>
              <a:gd name="connsiteX144" fmla="*/ 258642 w 2078711"/>
              <a:gd name="connsiteY144" fmla="*/ 3894709 h 4081365"/>
              <a:gd name="connsiteX145" fmla="*/ 282088 w 2078711"/>
              <a:gd name="connsiteY145" fmla="*/ 3859539 h 4081365"/>
              <a:gd name="connsiteX146" fmla="*/ 305534 w 2078711"/>
              <a:gd name="connsiteY146" fmla="*/ 3824370 h 4081365"/>
              <a:gd name="connsiteX147" fmla="*/ 328980 w 2078711"/>
              <a:gd name="connsiteY147" fmla="*/ 3789201 h 4081365"/>
              <a:gd name="connsiteX148" fmla="*/ 346565 w 2078711"/>
              <a:gd name="connsiteY148" fmla="*/ 3771616 h 4081365"/>
              <a:gd name="connsiteX149" fmla="*/ 358288 w 2078711"/>
              <a:gd name="connsiteY149" fmla="*/ 3736447 h 4081365"/>
              <a:gd name="connsiteX150" fmla="*/ 375873 w 2078711"/>
              <a:gd name="connsiteY150" fmla="*/ 3718862 h 4081365"/>
              <a:gd name="connsiteX151" fmla="*/ 399319 w 2078711"/>
              <a:gd name="connsiteY151" fmla="*/ 3683693 h 4081365"/>
              <a:gd name="connsiteX152" fmla="*/ 416903 w 2078711"/>
              <a:gd name="connsiteY152" fmla="*/ 3666109 h 4081365"/>
              <a:gd name="connsiteX153" fmla="*/ 440350 w 2078711"/>
              <a:gd name="connsiteY153" fmla="*/ 3630939 h 4081365"/>
              <a:gd name="connsiteX154" fmla="*/ 452073 w 2078711"/>
              <a:gd name="connsiteY154" fmla="*/ 3613355 h 4081365"/>
              <a:gd name="connsiteX155" fmla="*/ 463796 w 2078711"/>
              <a:gd name="connsiteY155" fmla="*/ 3595770 h 4081365"/>
              <a:gd name="connsiteX156" fmla="*/ 481380 w 2078711"/>
              <a:gd name="connsiteY156" fmla="*/ 3584047 h 4081365"/>
              <a:gd name="connsiteX157" fmla="*/ 510688 w 2078711"/>
              <a:gd name="connsiteY157" fmla="*/ 3531293 h 4081365"/>
              <a:gd name="connsiteX158" fmla="*/ 522411 w 2078711"/>
              <a:gd name="connsiteY158" fmla="*/ 3513709 h 4081365"/>
              <a:gd name="connsiteX159" fmla="*/ 545857 w 2078711"/>
              <a:gd name="connsiteY159" fmla="*/ 3484401 h 4081365"/>
              <a:gd name="connsiteX160" fmla="*/ 551719 w 2078711"/>
              <a:gd name="connsiteY160" fmla="*/ 3466816 h 4081365"/>
              <a:gd name="connsiteX161" fmla="*/ 563442 w 2078711"/>
              <a:gd name="connsiteY161" fmla="*/ 3449232 h 4081365"/>
              <a:gd name="connsiteX162" fmla="*/ 575165 w 2078711"/>
              <a:gd name="connsiteY162" fmla="*/ 3425785 h 4081365"/>
              <a:gd name="connsiteX163" fmla="*/ 598611 w 2078711"/>
              <a:gd name="connsiteY163" fmla="*/ 3390616 h 4081365"/>
              <a:gd name="connsiteX164" fmla="*/ 604473 w 2078711"/>
              <a:gd name="connsiteY164" fmla="*/ 3373032 h 4081365"/>
              <a:gd name="connsiteX165" fmla="*/ 627919 w 2078711"/>
              <a:gd name="connsiteY165" fmla="*/ 3337862 h 4081365"/>
              <a:gd name="connsiteX166" fmla="*/ 639642 w 2078711"/>
              <a:gd name="connsiteY166" fmla="*/ 3320278 h 4081365"/>
              <a:gd name="connsiteX167" fmla="*/ 668950 w 2078711"/>
              <a:gd name="connsiteY167" fmla="*/ 3285109 h 4081365"/>
              <a:gd name="connsiteX168" fmla="*/ 674811 w 2078711"/>
              <a:gd name="connsiteY168" fmla="*/ 3267524 h 4081365"/>
              <a:gd name="connsiteX169" fmla="*/ 698257 w 2078711"/>
              <a:gd name="connsiteY169" fmla="*/ 3232355 h 4081365"/>
              <a:gd name="connsiteX170" fmla="*/ 715842 w 2078711"/>
              <a:gd name="connsiteY170" fmla="*/ 3197185 h 4081365"/>
              <a:gd name="connsiteX171" fmla="*/ 739288 w 2078711"/>
              <a:gd name="connsiteY171" fmla="*/ 3162016 h 4081365"/>
              <a:gd name="connsiteX172" fmla="*/ 745150 w 2078711"/>
              <a:gd name="connsiteY172" fmla="*/ 3144432 h 4081365"/>
              <a:gd name="connsiteX173" fmla="*/ 756873 w 2078711"/>
              <a:gd name="connsiteY173" fmla="*/ 3120985 h 4081365"/>
              <a:gd name="connsiteX174" fmla="*/ 780319 w 2078711"/>
              <a:gd name="connsiteY174" fmla="*/ 3085816 h 4081365"/>
              <a:gd name="connsiteX175" fmla="*/ 803765 w 2078711"/>
              <a:gd name="connsiteY175" fmla="*/ 3044785 h 4081365"/>
              <a:gd name="connsiteX176" fmla="*/ 815488 w 2078711"/>
              <a:gd name="connsiteY176" fmla="*/ 3009616 h 4081365"/>
              <a:gd name="connsiteX177" fmla="*/ 821350 w 2078711"/>
              <a:gd name="connsiteY177" fmla="*/ 2986170 h 4081365"/>
              <a:gd name="connsiteX178" fmla="*/ 838934 w 2078711"/>
              <a:gd name="connsiteY178" fmla="*/ 2968585 h 4081365"/>
              <a:gd name="connsiteX179" fmla="*/ 844796 w 2078711"/>
              <a:gd name="connsiteY179" fmla="*/ 2951001 h 4081365"/>
              <a:gd name="connsiteX180" fmla="*/ 874103 w 2078711"/>
              <a:gd name="connsiteY180" fmla="*/ 2915832 h 4081365"/>
              <a:gd name="connsiteX181" fmla="*/ 891688 w 2078711"/>
              <a:gd name="connsiteY181" fmla="*/ 2904109 h 4081365"/>
              <a:gd name="connsiteX182" fmla="*/ 915134 w 2078711"/>
              <a:gd name="connsiteY182" fmla="*/ 2898247 h 4081365"/>
              <a:gd name="connsiteX183" fmla="*/ 950303 w 2078711"/>
              <a:gd name="connsiteY183" fmla="*/ 2915832 h 4081365"/>
              <a:gd name="connsiteX184" fmla="*/ 985473 w 2078711"/>
              <a:gd name="connsiteY184" fmla="*/ 2968585 h 4081365"/>
              <a:gd name="connsiteX185" fmla="*/ 997196 w 2078711"/>
              <a:gd name="connsiteY185" fmla="*/ 2986170 h 4081365"/>
              <a:gd name="connsiteX186" fmla="*/ 1014780 w 2078711"/>
              <a:gd name="connsiteY186" fmla="*/ 2992032 h 4081365"/>
              <a:gd name="connsiteX187" fmla="*/ 1044088 w 2078711"/>
              <a:gd name="connsiteY187" fmla="*/ 3021339 h 4081365"/>
              <a:gd name="connsiteX188" fmla="*/ 1079257 w 2078711"/>
              <a:gd name="connsiteY188" fmla="*/ 3056509 h 4081365"/>
              <a:gd name="connsiteX189" fmla="*/ 1096842 w 2078711"/>
              <a:gd name="connsiteY189" fmla="*/ 3079955 h 4081365"/>
              <a:gd name="connsiteX190" fmla="*/ 1126150 w 2078711"/>
              <a:gd name="connsiteY190" fmla="*/ 3109262 h 4081365"/>
              <a:gd name="connsiteX191" fmla="*/ 1173042 w 2078711"/>
              <a:gd name="connsiteY191" fmla="*/ 3162016 h 4081365"/>
              <a:gd name="connsiteX192" fmla="*/ 1196488 w 2078711"/>
              <a:gd name="connsiteY192" fmla="*/ 3185462 h 4081365"/>
              <a:gd name="connsiteX193" fmla="*/ 1249242 w 2078711"/>
              <a:gd name="connsiteY193" fmla="*/ 3220632 h 4081365"/>
              <a:gd name="connsiteX194" fmla="*/ 1266826 w 2078711"/>
              <a:gd name="connsiteY194" fmla="*/ 3232355 h 4081365"/>
              <a:gd name="connsiteX195" fmla="*/ 1313719 w 2078711"/>
              <a:gd name="connsiteY195" fmla="*/ 3279247 h 4081365"/>
              <a:gd name="connsiteX196" fmla="*/ 1348888 w 2078711"/>
              <a:gd name="connsiteY196" fmla="*/ 3308555 h 4081365"/>
              <a:gd name="connsiteX197" fmla="*/ 1366473 w 2078711"/>
              <a:gd name="connsiteY197" fmla="*/ 3314416 h 4081365"/>
              <a:gd name="connsiteX198" fmla="*/ 1378196 w 2078711"/>
              <a:gd name="connsiteY198" fmla="*/ 3332001 h 4081365"/>
              <a:gd name="connsiteX199" fmla="*/ 1413365 w 2078711"/>
              <a:gd name="connsiteY199" fmla="*/ 3355447 h 4081365"/>
              <a:gd name="connsiteX200" fmla="*/ 1430950 w 2078711"/>
              <a:gd name="connsiteY200" fmla="*/ 3367170 h 4081365"/>
              <a:gd name="connsiteX201" fmla="*/ 1466119 w 2078711"/>
              <a:gd name="connsiteY201" fmla="*/ 3396478 h 4081365"/>
              <a:gd name="connsiteX202" fmla="*/ 1483703 w 2078711"/>
              <a:gd name="connsiteY202" fmla="*/ 3419924 h 4081365"/>
              <a:gd name="connsiteX203" fmla="*/ 1501288 w 2078711"/>
              <a:gd name="connsiteY203" fmla="*/ 3425785 h 4081365"/>
              <a:gd name="connsiteX204" fmla="*/ 1518873 w 2078711"/>
              <a:gd name="connsiteY204" fmla="*/ 3437509 h 4081365"/>
              <a:gd name="connsiteX205" fmla="*/ 1548180 w 2078711"/>
              <a:gd name="connsiteY205" fmla="*/ 3472678 h 4081365"/>
              <a:gd name="connsiteX206" fmla="*/ 1565765 w 2078711"/>
              <a:gd name="connsiteY206" fmla="*/ 3484401 h 4081365"/>
              <a:gd name="connsiteX207" fmla="*/ 1595073 w 2078711"/>
              <a:gd name="connsiteY207" fmla="*/ 3513709 h 4081365"/>
              <a:gd name="connsiteX208" fmla="*/ 1612657 w 2078711"/>
              <a:gd name="connsiteY208" fmla="*/ 3525432 h 4081365"/>
              <a:gd name="connsiteX209" fmla="*/ 1630242 w 2078711"/>
              <a:gd name="connsiteY209" fmla="*/ 3543016 h 4081365"/>
              <a:gd name="connsiteX210" fmla="*/ 1665411 w 2078711"/>
              <a:gd name="connsiteY210" fmla="*/ 3566462 h 4081365"/>
              <a:gd name="connsiteX211" fmla="*/ 1682996 w 2078711"/>
              <a:gd name="connsiteY211" fmla="*/ 3578185 h 4081365"/>
              <a:gd name="connsiteX212" fmla="*/ 1712303 w 2078711"/>
              <a:gd name="connsiteY212" fmla="*/ 3595770 h 4081365"/>
              <a:gd name="connsiteX213" fmla="*/ 1747473 w 2078711"/>
              <a:gd name="connsiteY213" fmla="*/ 3619216 h 4081365"/>
              <a:gd name="connsiteX214" fmla="*/ 1765057 w 2078711"/>
              <a:gd name="connsiteY214" fmla="*/ 3630939 h 4081365"/>
              <a:gd name="connsiteX215" fmla="*/ 1782642 w 2078711"/>
              <a:gd name="connsiteY215" fmla="*/ 3636801 h 4081365"/>
              <a:gd name="connsiteX216" fmla="*/ 1823673 w 2078711"/>
              <a:gd name="connsiteY216" fmla="*/ 3654385 h 4081365"/>
              <a:gd name="connsiteX217" fmla="*/ 1852980 w 2078711"/>
              <a:gd name="connsiteY217" fmla="*/ 3671970 h 4081365"/>
              <a:gd name="connsiteX218" fmla="*/ 1894011 w 2078711"/>
              <a:gd name="connsiteY218" fmla="*/ 3695416 h 4081365"/>
              <a:gd name="connsiteX219" fmla="*/ 1911596 w 2078711"/>
              <a:gd name="connsiteY219" fmla="*/ 3701278 h 4081365"/>
              <a:gd name="connsiteX220" fmla="*/ 1946765 w 2078711"/>
              <a:gd name="connsiteY220" fmla="*/ 3724724 h 4081365"/>
              <a:gd name="connsiteX221" fmla="*/ 1987796 w 2078711"/>
              <a:gd name="connsiteY221" fmla="*/ 3736447 h 4081365"/>
              <a:gd name="connsiteX222" fmla="*/ 2022965 w 2078711"/>
              <a:gd name="connsiteY222" fmla="*/ 3765755 h 4081365"/>
              <a:gd name="connsiteX223" fmla="*/ 2017103 w 2078711"/>
              <a:gd name="connsiteY223" fmla="*/ 3748170 h 4081365"/>
              <a:gd name="connsiteX224" fmla="*/ 2011242 w 2078711"/>
              <a:gd name="connsiteY224" fmla="*/ 3724724 h 4081365"/>
              <a:gd name="connsiteX225" fmla="*/ 1993657 w 2078711"/>
              <a:gd name="connsiteY225" fmla="*/ 3707139 h 4081365"/>
              <a:gd name="connsiteX226" fmla="*/ 2011242 w 2078711"/>
              <a:gd name="connsiteY226" fmla="*/ 3713001 h 4081365"/>
              <a:gd name="connsiteX227" fmla="*/ 2034688 w 2078711"/>
              <a:gd name="connsiteY227" fmla="*/ 3718862 h 4081365"/>
              <a:gd name="connsiteX228" fmla="*/ 2052273 w 2078711"/>
              <a:gd name="connsiteY228" fmla="*/ 3724724 h 4081365"/>
              <a:gd name="connsiteX229" fmla="*/ 2034688 w 2078711"/>
              <a:gd name="connsiteY229" fmla="*/ 3713001 h 4081365"/>
              <a:gd name="connsiteX230" fmla="*/ 2017103 w 2078711"/>
              <a:gd name="connsiteY230" fmla="*/ 3695416 h 4081365"/>
              <a:gd name="connsiteX231" fmla="*/ 2058134 w 2078711"/>
              <a:gd name="connsiteY231" fmla="*/ 3689555 h 4081365"/>
              <a:gd name="connsiteX232" fmla="*/ 2075719 w 2078711"/>
              <a:gd name="connsiteY232" fmla="*/ 3683693 h 4081365"/>
              <a:gd name="connsiteX233" fmla="*/ 2069857 w 2078711"/>
              <a:gd name="connsiteY233" fmla="*/ 3660247 h 4081365"/>
              <a:gd name="connsiteX234" fmla="*/ 2046411 w 2078711"/>
              <a:gd name="connsiteY234" fmla="*/ 3625078 h 4081365"/>
              <a:gd name="connsiteX235" fmla="*/ 2034688 w 2078711"/>
              <a:gd name="connsiteY235" fmla="*/ 3607493 h 4081365"/>
              <a:gd name="connsiteX236" fmla="*/ 2017103 w 2078711"/>
              <a:gd name="connsiteY236" fmla="*/ 3601632 h 4081365"/>
              <a:gd name="connsiteX237" fmla="*/ 1999519 w 2078711"/>
              <a:gd name="connsiteY237" fmla="*/ 3589909 h 4081365"/>
              <a:gd name="connsiteX238" fmla="*/ 1981934 w 2078711"/>
              <a:gd name="connsiteY238" fmla="*/ 3584047 h 4081365"/>
              <a:gd name="connsiteX239" fmla="*/ 1952626 w 2078711"/>
              <a:gd name="connsiteY239" fmla="*/ 3554739 h 4081365"/>
              <a:gd name="connsiteX240" fmla="*/ 1935042 w 2078711"/>
              <a:gd name="connsiteY240" fmla="*/ 3543016 h 4081365"/>
              <a:gd name="connsiteX241" fmla="*/ 1917457 w 2078711"/>
              <a:gd name="connsiteY241" fmla="*/ 3525432 h 4081365"/>
              <a:gd name="connsiteX242" fmla="*/ 1899873 w 2078711"/>
              <a:gd name="connsiteY242" fmla="*/ 3519570 h 4081365"/>
              <a:gd name="connsiteX243" fmla="*/ 1864703 w 2078711"/>
              <a:gd name="connsiteY243" fmla="*/ 3496124 h 4081365"/>
              <a:gd name="connsiteX244" fmla="*/ 1864703 w 2078711"/>
              <a:gd name="connsiteY244" fmla="*/ 3496124 h 4081365"/>
              <a:gd name="connsiteX245" fmla="*/ 1847119 w 2078711"/>
              <a:gd name="connsiteY245" fmla="*/ 3478539 h 4081365"/>
              <a:gd name="connsiteX246" fmla="*/ 1811950 w 2078711"/>
              <a:gd name="connsiteY246" fmla="*/ 3455093 h 4081365"/>
              <a:gd name="connsiteX247" fmla="*/ 1782642 w 2078711"/>
              <a:gd name="connsiteY247" fmla="*/ 3431647 h 4081365"/>
              <a:gd name="connsiteX248" fmla="*/ 1753334 w 2078711"/>
              <a:gd name="connsiteY248" fmla="*/ 3408201 h 4081365"/>
              <a:gd name="connsiteX249" fmla="*/ 1741611 w 2078711"/>
              <a:gd name="connsiteY249" fmla="*/ 3390616 h 4081365"/>
              <a:gd name="connsiteX250" fmla="*/ 1677134 w 2078711"/>
              <a:gd name="connsiteY250" fmla="*/ 3355447 h 4081365"/>
              <a:gd name="connsiteX251" fmla="*/ 1647826 w 2078711"/>
              <a:gd name="connsiteY251" fmla="*/ 3332001 h 4081365"/>
              <a:gd name="connsiteX252" fmla="*/ 1630242 w 2078711"/>
              <a:gd name="connsiteY252" fmla="*/ 3320278 h 4081365"/>
              <a:gd name="connsiteX253" fmla="*/ 1600934 w 2078711"/>
              <a:gd name="connsiteY253" fmla="*/ 3290970 h 4081365"/>
              <a:gd name="connsiteX254" fmla="*/ 1565765 w 2078711"/>
              <a:gd name="connsiteY254" fmla="*/ 3261662 h 4081365"/>
              <a:gd name="connsiteX255" fmla="*/ 1530596 w 2078711"/>
              <a:gd name="connsiteY255" fmla="*/ 3226493 h 4081365"/>
              <a:gd name="connsiteX256" fmla="*/ 1518873 w 2078711"/>
              <a:gd name="connsiteY256" fmla="*/ 3208909 h 4081365"/>
              <a:gd name="connsiteX257" fmla="*/ 1501288 w 2078711"/>
              <a:gd name="connsiteY257" fmla="*/ 3203047 h 4081365"/>
              <a:gd name="connsiteX258" fmla="*/ 1483703 w 2078711"/>
              <a:gd name="connsiteY258" fmla="*/ 3185462 h 4081365"/>
              <a:gd name="connsiteX259" fmla="*/ 1460257 w 2078711"/>
              <a:gd name="connsiteY259" fmla="*/ 3167878 h 4081365"/>
              <a:gd name="connsiteX260" fmla="*/ 1430950 w 2078711"/>
              <a:gd name="connsiteY260" fmla="*/ 3144432 h 4081365"/>
              <a:gd name="connsiteX261" fmla="*/ 1407503 w 2078711"/>
              <a:gd name="connsiteY261" fmla="*/ 3120985 h 4081365"/>
              <a:gd name="connsiteX262" fmla="*/ 1378196 w 2078711"/>
              <a:gd name="connsiteY262" fmla="*/ 3085816 h 4081365"/>
              <a:gd name="connsiteX263" fmla="*/ 1360611 w 2078711"/>
              <a:gd name="connsiteY263" fmla="*/ 3079955 h 4081365"/>
              <a:gd name="connsiteX264" fmla="*/ 1343026 w 2078711"/>
              <a:gd name="connsiteY264" fmla="*/ 3050647 h 4081365"/>
              <a:gd name="connsiteX265" fmla="*/ 1337165 w 2078711"/>
              <a:gd name="connsiteY265" fmla="*/ 3033062 h 4081365"/>
              <a:gd name="connsiteX266" fmla="*/ 1325442 w 2078711"/>
              <a:gd name="connsiteY266" fmla="*/ 3015478 h 4081365"/>
              <a:gd name="connsiteX267" fmla="*/ 1319580 w 2078711"/>
              <a:gd name="connsiteY267" fmla="*/ 2992032 h 4081365"/>
              <a:gd name="connsiteX268" fmla="*/ 1284411 w 2078711"/>
              <a:gd name="connsiteY268" fmla="*/ 2933416 h 4081365"/>
              <a:gd name="connsiteX269" fmla="*/ 1260965 w 2078711"/>
              <a:gd name="connsiteY269" fmla="*/ 2898247 h 4081365"/>
              <a:gd name="connsiteX270" fmla="*/ 1249242 w 2078711"/>
              <a:gd name="connsiteY270" fmla="*/ 2880662 h 4081365"/>
              <a:gd name="connsiteX271" fmla="*/ 1231657 w 2078711"/>
              <a:gd name="connsiteY271" fmla="*/ 2863078 h 4081365"/>
              <a:gd name="connsiteX272" fmla="*/ 1219934 w 2078711"/>
              <a:gd name="connsiteY272" fmla="*/ 2839632 h 4081365"/>
              <a:gd name="connsiteX273" fmla="*/ 1214073 w 2078711"/>
              <a:gd name="connsiteY273" fmla="*/ 2816185 h 4081365"/>
              <a:gd name="connsiteX274" fmla="*/ 1202350 w 2078711"/>
              <a:gd name="connsiteY274" fmla="*/ 2798601 h 4081365"/>
              <a:gd name="connsiteX275" fmla="*/ 1196488 w 2078711"/>
              <a:gd name="connsiteY275" fmla="*/ 2781016 h 4081365"/>
              <a:gd name="connsiteX276" fmla="*/ 1173042 w 2078711"/>
              <a:gd name="connsiteY276" fmla="*/ 2745847 h 4081365"/>
              <a:gd name="connsiteX277" fmla="*/ 1167180 w 2078711"/>
              <a:gd name="connsiteY277" fmla="*/ 2722401 h 4081365"/>
              <a:gd name="connsiteX278" fmla="*/ 1155457 w 2078711"/>
              <a:gd name="connsiteY278" fmla="*/ 2681370 h 4081365"/>
              <a:gd name="connsiteX279" fmla="*/ 1149596 w 2078711"/>
              <a:gd name="connsiteY279" fmla="*/ 2646201 h 4081365"/>
              <a:gd name="connsiteX280" fmla="*/ 1155457 w 2078711"/>
              <a:gd name="connsiteY280" fmla="*/ 2546555 h 4081365"/>
              <a:gd name="connsiteX281" fmla="*/ 1167180 w 2078711"/>
              <a:gd name="connsiteY281" fmla="*/ 2523109 h 4081365"/>
              <a:gd name="connsiteX282" fmla="*/ 1173042 w 2078711"/>
              <a:gd name="connsiteY282" fmla="*/ 2487939 h 4081365"/>
              <a:gd name="connsiteX283" fmla="*/ 1184765 w 2078711"/>
              <a:gd name="connsiteY283" fmla="*/ 2452770 h 4081365"/>
              <a:gd name="connsiteX284" fmla="*/ 1196488 w 2078711"/>
              <a:gd name="connsiteY284" fmla="*/ 2417601 h 4081365"/>
              <a:gd name="connsiteX285" fmla="*/ 1223291 w 2078711"/>
              <a:gd name="connsiteY285" fmla="*/ 2347311 h 4081365"/>
              <a:gd name="connsiteX286" fmla="*/ 1259310 w 2078711"/>
              <a:gd name="connsiteY286" fmla="*/ 2225021 h 4081365"/>
              <a:gd name="connsiteX287" fmla="*/ 1272688 w 2078711"/>
              <a:gd name="connsiteY287" fmla="*/ 2171416 h 4081365"/>
              <a:gd name="connsiteX288" fmla="*/ 1285263 w 2078711"/>
              <a:gd name="connsiteY288" fmla="*/ 2086046 h 4081365"/>
              <a:gd name="connsiteX289" fmla="*/ 1307857 w 2078711"/>
              <a:gd name="connsiteY289" fmla="*/ 1907647 h 4081365"/>
              <a:gd name="connsiteX290" fmla="*/ 1313719 w 2078711"/>
              <a:gd name="connsiteY290" fmla="*/ 1884201 h 4081365"/>
              <a:gd name="connsiteX291" fmla="*/ 1319580 w 2078711"/>
              <a:gd name="connsiteY291" fmla="*/ 1854893 h 4081365"/>
              <a:gd name="connsiteX292" fmla="*/ 1325442 w 2078711"/>
              <a:gd name="connsiteY292" fmla="*/ 1837309 h 4081365"/>
              <a:gd name="connsiteX293" fmla="*/ 1331303 w 2078711"/>
              <a:gd name="connsiteY293" fmla="*/ 1813862 h 4081365"/>
              <a:gd name="connsiteX294" fmla="*/ 1348888 w 2078711"/>
              <a:gd name="connsiteY294" fmla="*/ 1755247 h 4081365"/>
              <a:gd name="connsiteX295" fmla="*/ 1354750 w 2078711"/>
              <a:gd name="connsiteY295" fmla="*/ 1720078 h 4081365"/>
              <a:gd name="connsiteX296" fmla="*/ 1366473 w 2078711"/>
              <a:gd name="connsiteY296" fmla="*/ 1673185 h 4081365"/>
              <a:gd name="connsiteX297" fmla="*/ 1372334 w 2078711"/>
              <a:gd name="connsiteY297" fmla="*/ 1638016 h 4081365"/>
              <a:gd name="connsiteX298" fmla="*/ 1384057 w 2078711"/>
              <a:gd name="connsiteY298" fmla="*/ 1579401 h 4081365"/>
              <a:gd name="connsiteX299" fmla="*/ 1389919 w 2078711"/>
              <a:gd name="connsiteY299" fmla="*/ 1538370 h 4081365"/>
              <a:gd name="connsiteX300" fmla="*/ 1395780 w 2078711"/>
              <a:gd name="connsiteY300" fmla="*/ 1520785 h 4081365"/>
              <a:gd name="connsiteX301" fmla="*/ 1401642 w 2078711"/>
              <a:gd name="connsiteY301" fmla="*/ 1497339 h 4081365"/>
              <a:gd name="connsiteX302" fmla="*/ 1413365 w 2078711"/>
              <a:gd name="connsiteY302" fmla="*/ 1450447 h 4081365"/>
              <a:gd name="connsiteX303" fmla="*/ 1419226 w 2078711"/>
              <a:gd name="connsiteY303" fmla="*/ 1391832 h 4081365"/>
              <a:gd name="connsiteX304" fmla="*/ 1436811 w 2078711"/>
              <a:gd name="connsiteY304" fmla="*/ 1298047 h 4081365"/>
              <a:gd name="connsiteX305" fmla="*/ 1448534 w 2078711"/>
              <a:gd name="connsiteY305" fmla="*/ 1233570 h 4081365"/>
              <a:gd name="connsiteX306" fmla="*/ 1460257 w 2078711"/>
              <a:gd name="connsiteY306" fmla="*/ 1198401 h 4081365"/>
              <a:gd name="connsiteX307" fmla="*/ 1471980 w 2078711"/>
              <a:gd name="connsiteY307" fmla="*/ 1098755 h 4081365"/>
              <a:gd name="connsiteX308" fmla="*/ 1483703 w 2078711"/>
              <a:gd name="connsiteY308" fmla="*/ 1063585 h 4081365"/>
              <a:gd name="connsiteX309" fmla="*/ 1489565 w 2078711"/>
              <a:gd name="connsiteY309" fmla="*/ 1010832 h 4081365"/>
              <a:gd name="connsiteX310" fmla="*/ 1501288 w 2078711"/>
              <a:gd name="connsiteY310" fmla="*/ 975662 h 4081365"/>
              <a:gd name="connsiteX311" fmla="*/ 1513011 w 2078711"/>
              <a:gd name="connsiteY311" fmla="*/ 917047 h 4081365"/>
              <a:gd name="connsiteX312" fmla="*/ 1518873 w 2078711"/>
              <a:gd name="connsiteY312" fmla="*/ 887739 h 4081365"/>
              <a:gd name="connsiteX313" fmla="*/ 1524734 w 2078711"/>
              <a:gd name="connsiteY313" fmla="*/ 823262 h 4081365"/>
              <a:gd name="connsiteX314" fmla="*/ 1530596 w 2078711"/>
              <a:gd name="connsiteY314" fmla="*/ 788093 h 4081365"/>
              <a:gd name="connsiteX315" fmla="*/ 1542319 w 2078711"/>
              <a:gd name="connsiteY315" fmla="*/ 706032 h 4081365"/>
              <a:gd name="connsiteX316" fmla="*/ 1548180 w 2078711"/>
              <a:gd name="connsiteY316" fmla="*/ 665001 h 4081365"/>
              <a:gd name="connsiteX317" fmla="*/ 1554042 w 2078711"/>
              <a:gd name="connsiteY317" fmla="*/ 647416 h 4081365"/>
              <a:gd name="connsiteX318" fmla="*/ 1559903 w 2078711"/>
              <a:gd name="connsiteY318" fmla="*/ 623970 h 4081365"/>
              <a:gd name="connsiteX319" fmla="*/ 1565765 w 2078711"/>
              <a:gd name="connsiteY319" fmla="*/ 541909 h 4081365"/>
              <a:gd name="connsiteX320" fmla="*/ 1571626 w 2078711"/>
              <a:gd name="connsiteY320" fmla="*/ 524324 h 4081365"/>
              <a:gd name="connsiteX321" fmla="*/ 1583350 w 2078711"/>
              <a:gd name="connsiteY321" fmla="*/ 430539 h 4081365"/>
              <a:gd name="connsiteX322" fmla="*/ 1577488 w 2078711"/>
              <a:gd name="connsiteY322" fmla="*/ 348478 h 4081365"/>
              <a:gd name="connsiteX323" fmla="*/ 1565765 w 2078711"/>
              <a:gd name="connsiteY323" fmla="*/ 301585 h 4081365"/>
              <a:gd name="connsiteX324" fmla="*/ 1559903 w 2078711"/>
              <a:gd name="connsiteY324" fmla="*/ 90570 h 4081365"/>
              <a:gd name="connsiteX325" fmla="*/ 1544022 w 2078711"/>
              <a:gd name="connsiteY325" fmla="*/ 93026 h 4081365"/>
              <a:gd name="connsiteX326" fmla="*/ 1505496 w 2078711"/>
              <a:gd name="connsiteY326" fmla="*/ 78798 h 4081365"/>
              <a:gd name="connsiteX327" fmla="*/ 1483752 w 2078711"/>
              <a:gd name="connsiteY327" fmla="*/ 53700 h 4081365"/>
              <a:gd name="connsiteX328" fmla="*/ 1471980 w 2078711"/>
              <a:gd name="connsiteY328" fmla="*/ 2647 h 4081365"/>
              <a:gd name="connsiteX0" fmla="*/ 1477131 w 2083862"/>
              <a:gd name="connsiteY0" fmla="*/ 2647 h 4081365"/>
              <a:gd name="connsiteX1" fmla="*/ 1471270 w 2083862"/>
              <a:gd name="connsiteY1" fmla="*/ 37816 h 4081365"/>
              <a:gd name="connsiteX2" fmla="*/ 1424377 w 2083862"/>
              <a:gd name="connsiteY2" fmla="*/ 78847 h 4081365"/>
              <a:gd name="connsiteX3" fmla="*/ 1406793 w 2083862"/>
              <a:gd name="connsiteY3" fmla="*/ 90570 h 4081365"/>
              <a:gd name="connsiteX4" fmla="*/ 1364108 w 2083862"/>
              <a:gd name="connsiteY4" fmla="*/ 97282 h 4081365"/>
              <a:gd name="connsiteX5" fmla="*/ 1348226 w 2083862"/>
              <a:gd name="connsiteY5" fmla="*/ 183552 h 4081365"/>
              <a:gd name="connsiteX6" fmla="*/ 1347375 w 2083862"/>
              <a:gd name="connsiteY6" fmla="*/ 206998 h 4081365"/>
              <a:gd name="connsiteX7" fmla="*/ 1348177 w 2083862"/>
              <a:gd name="connsiteY7" fmla="*/ 237109 h 4081365"/>
              <a:gd name="connsiteX8" fmla="*/ 1330593 w 2083862"/>
              <a:gd name="connsiteY8" fmla="*/ 295724 h 4081365"/>
              <a:gd name="connsiteX9" fmla="*/ 1324731 w 2083862"/>
              <a:gd name="connsiteY9" fmla="*/ 313309 h 4081365"/>
              <a:gd name="connsiteX10" fmla="*/ 1313008 w 2083862"/>
              <a:gd name="connsiteY10" fmla="*/ 330893 h 4081365"/>
              <a:gd name="connsiteX11" fmla="*/ 1295424 w 2083862"/>
              <a:gd name="connsiteY11" fmla="*/ 383647 h 4081365"/>
              <a:gd name="connsiteX12" fmla="*/ 1289562 w 2083862"/>
              <a:gd name="connsiteY12" fmla="*/ 401232 h 4081365"/>
              <a:gd name="connsiteX13" fmla="*/ 1283701 w 2083862"/>
              <a:gd name="connsiteY13" fmla="*/ 424678 h 4081365"/>
              <a:gd name="connsiteX14" fmla="*/ 1277839 w 2083862"/>
              <a:gd name="connsiteY14" fmla="*/ 577078 h 4081365"/>
              <a:gd name="connsiteX15" fmla="*/ 1254393 w 2083862"/>
              <a:gd name="connsiteY15" fmla="*/ 876016 h 4081365"/>
              <a:gd name="connsiteX16" fmla="*/ 1248531 w 2083862"/>
              <a:gd name="connsiteY16" fmla="*/ 893601 h 4081365"/>
              <a:gd name="connsiteX17" fmla="*/ 1242670 w 2083862"/>
              <a:gd name="connsiteY17" fmla="*/ 969801 h 4081365"/>
              <a:gd name="connsiteX18" fmla="*/ 1236808 w 2083862"/>
              <a:gd name="connsiteY18" fmla="*/ 999109 h 4081365"/>
              <a:gd name="connsiteX19" fmla="*/ 1230947 w 2083862"/>
              <a:gd name="connsiteY19" fmla="*/ 1040139 h 4081365"/>
              <a:gd name="connsiteX20" fmla="*/ 1219224 w 2083862"/>
              <a:gd name="connsiteY20" fmla="*/ 1110478 h 4081365"/>
              <a:gd name="connsiteX21" fmla="*/ 1213362 w 2083862"/>
              <a:gd name="connsiteY21" fmla="*/ 1133924 h 4081365"/>
              <a:gd name="connsiteX22" fmla="*/ 1201639 w 2083862"/>
              <a:gd name="connsiteY22" fmla="*/ 1169093 h 4081365"/>
              <a:gd name="connsiteX23" fmla="*/ 1166470 w 2083862"/>
              <a:gd name="connsiteY23" fmla="*/ 1339078 h 4081365"/>
              <a:gd name="connsiteX24" fmla="*/ 1154747 w 2083862"/>
              <a:gd name="connsiteY24" fmla="*/ 1456309 h 4081365"/>
              <a:gd name="connsiteX25" fmla="*/ 1148885 w 2083862"/>
              <a:gd name="connsiteY25" fmla="*/ 1485616 h 4081365"/>
              <a:gd name="connsiteX26" fmla="*/ 1143024 w 2083862"/>
              <a:gd name="connsiteY26" fmla="*/ 1526647 h 4081365"/>
              <a:gd name="connsiteX27" fmla="*/ 1131301 w 2083862"/>
              <a:gd name="connsiteY27" fmla="*/ 1561816 h 4081365"/>
              <a:gd name="connsiteX28" fmla="*/ 1125439 w 2083862"/>
              <a:gd name="connsiteY28" fmla="*/ 1591124 h 4081365"/>
              <a:gd name="connsiteX29" fmla="*/ 1113716 w 2083862"/>
              <a:gd name="connsiteY29" fmla="*/ 1626293 h 4081365"/>
              <a:gd name="connsiteX30" fmla="*/ 1101993 w 2083862"/>
              <a:gd name="connsiteY30" fmla="*/ 1679047 h 4081365"/>
              <a:gd name="connsiteX31" fmla="*/ 1080249 w 2083862"/>
              <a:gd name="connsiteY31" fmla="*/ 1776799 h 4081365"/>
              <a:gd name="connsiteX32" fmla="*/ 1056000 w 2083862"/>
              <a:gd name="connsiteY32" fmla="*/ 1872140 h 4081365"/>
              <a:gd name="connsiteX33" fmla="*/ 1025793 w 2083862"/>
              <a:gd name="connsiteY33" fmla="*/ 2054185 h 4081365"/>
              <a:gd name="connsiteX34" fmla="*/ 1019931 w 2083862"/>
              <a:gd name="connsiteY34" fmla="*/ 2077632 h 4081365"/>
              <a:gd name="connsiteX35" fmla="*/ 1014070 w 2083862"/>
              <a:gd name="connsiteY35" fmla="*/ 2106939 h 4081365"/>
              <a:gd name="connsiteX36" fmla="*/ 1002347 w 2083862"/>
              <a:gd name="connsiteY36" fmla="*/ 2183139 h 4081365"/>
              <a:gd name="connsiteX37" fmla="*/ 990624 w 2083862"/>
              <a:gd name="connsiteY37" fmla="*/ 2218309 h 4081365"/>
              <a:gd name="connsiteX38" fmla="*/ 984762 w 2083862"/>
              <a:gd name="connsiteY38" fmla="*/ 2253478 h 4081365"/>
              <a:gd name="connsiteX39" fmla="*/ 961316 w 2083862"/>
              <a:gd name="connsiteY39" fmla="*/ 2294509 h 4081365"/>
              <a:gd name="connsiteX40" fmla="*/ 949593 w 2083862"/>
              <a:gd name="connsiteY40" fmla="*/ 2329678 h 4081365"/>
              <a:gd name="connsiteX41" fmla="*/ 943731 w 2083862"/>
              <a:gd name="connsiteY41" fmla="*/ 2347262 h 4081365"/>
              <a:gd name="connsiteX42" fmla="*/ 937870 w 2083862"/>
              <a:gd name="connsiteY42" fmla="*/ 2364847 h 4081365"/>
              <a:gd name="connsiteX43" fmla="*/ 914424 w 2083862"/>
              <a:gd name="connsiteY43" fmla="*/ 2405878 h 4081365"/>
              <a:gd name="connsiteX44" fmla="*/ 902701 w 2083862"/>
              <a:gd name="connsiteY44" fmla="*/ 2423462 h 4081365"/>
              <a:gd name="connsiteX45" fmla="*/ 896839 w 2083862"/>
              <a:gd name="connsiteY45" fmla="*/ 2441047 h 4081365"/>
              <a:gd name="connsiteX46" fmla="*/ 873393 w 2083862"/>
              <a:gd name="connsiteY46" fmla="*/ 2476216 h 4081365"/>
              <a:gd name="connsiteX47" fmla="*/ 849947 w 2083862"/>
              <a:gd name="connsiteY47" fmla="*/ 2523109 h 4081365"/>
              <a:gd name="connsiteX48" fmla="*/ 832362 w 2083862"/>
              <a:gd name="connsiteY48" fmla="*/ 2564139 h 4081365"/>
              <a:gd name="connsiteX49" fmla="*/ 826501 w 2083862"/>
              <a:gd name="connsiteY49" fmla="*/ 2581724 h 4081365"/>
              <a:gd name="connsiteX50" fmla="*/ 814777 w 2083862"/>
              <a:gd name="connsiteY50" fmla="*/ 2593447 h 4081365"/>
              <a:gd name="connsiteX51" fmla="*/ 803054 w 2083862"/>
              <a:gd name="connsiteY51" fmla="*/ 2611032 h 4081365"/>
              <a:gd name="connsiteX52" fmla="*/ 779608 w 2083862"/>
              <a:gd name="connsiteY52" fmla="*/ 2640339 h 4081365"/>
              <a:gd name="connsiteX53" fmla="*/ 762024 w 2083862"/>
              <a:gd name="connsiteY53" fmla="*/ 2681370 h 4081365"/>
              <a:gd name="connsiteX54" fmla="*/ 726854 w 2083862"/>
              <a:gd name="connsiteY54" fmla="*/ 2704816 h 4081365"/>
              <a:gd name="connsiteX55" fmla="*/ 709270 w 2083862"/>
              <a:gd name="connsiteY55" fmla="*/ 2716539 h 4081365"/>
              <a:gd name="connsiteX56" fmla="*/ 691685 w 2083862"/>
              <a:gd name="connsiteY56" fmla="*/ 2728262 h 4081365"/>
              <a:gd name="connsiteX57" fmla="*/ 674101 w 2083862"/>
              <a:gd name="connsiteY57" fmla="*/ 2734124 h 4081365"/>
              <a:gd name="connsiteX58" fmla="*/ 638931 w 2083862"/>
              <a:gd name="connsiteY58" fmla="*/ 2751709 h 4081365"/>
              <a:gd name="connsiteX59" fmla="*/ 586177 w 2083862"/>
              <a:gd name="connsiteY59" fmla="*/ 2757570 h 4081365"/>
              <a:gd name="connsiteX60" fmla="*/ 539285 w 2083862"/>
              <a:gd name="connsiteY60" fmla="*/ 2763432 h 4081365"/>
              <a:gd name="connsiteX61" fmla="*/ 498254 w 2083862"/>
              <a:gd name="connsiteY61" fmla="*/ 2775155 h 4081365"/>
              <a:gd name="connsiteX62" fmla="*/ 480670 w 2083862"/>
              <a:gd name="connsiteY62" fmla="*/ 2781016 h 4081365"/>
              <a:gd name="connsiteX63" fmla="*/ 422054 w 2083862"/>
              <a:gd name="connsiteY63" fmla="*/ 2786878 h 4081365"/>
              <a:gd name="connsiteX64" fmla="*/ 322408 w 2083862"/>
              <a:gd name="connsiteY64" fmla="*/ 2781016 h 4081365"/>
              <a:gd name="connsiteX65" fmla="*/ 287239 w 2083862"/>
              <a:gd name="connsiteY65" fmla="*/ 2769293 h 4081365"/>
              <a:gd name="connsiteX66" fmla="*/ 263793 w 2083862"/>
              <a:gd name="connsiteY66" fmla="*/ 2763432 h 4081365"/>
              <a:gd name="connsiteX67" fmla="*/ 246208 w 2083862"/>
              <a:gd name="connsiteY67" fmla="*/ 2751709 h 4081365"/>
              <a:gd name="connsiteX68" fmla="*/ 222762 w 2083862"/>
              <a:gd name="connsiteY68" fmla="*/ 2745847 h 4081365"/>
              <a:gd name="connsiteX69" fmla="*/ 205177 w 2083862"/>
              <a:gd name="connsiteY69" fmla="*/ 2739985 h 4081365"/>
              <a:gd name="connsiteX70" fmla="*/ 211039 w 2083862"/>
              <a:gd name="connsiteY70" fmla="*/ 2763432 h 4081365"/>
              <a:gd name="connsiteX71" fmla="*/ 216901 w 2083862"/>
              <a:gd name="connsiteY71" fmla="*/ 2781016 h 4081365"/>
              <a:gd name="connsiteX72" fmla="*/ 211039 w 2083862"/>
              <a:gd name="connsiteY72" fmla="*/ 2845493 h 4081365"/>
              <a:gd name="connsiteX73" fmla="*/ 181731 w 2083862"/>
              <a:gd name="connsiteY73" fmla="*/ 2874801 h 4081365"/>
              <a:gd name="connsiteX74" fmla="*/ 146562 w 2083862"/>
              <a:gd name="connsiteY74" fmla="*/ 2886524 h 4081365"/>
              <a:gd name="connsiteX75" fmla="*/ 111393 w 2083862"/>
              <a:gd name="connsiteY75" fmla="*/ 2898247 h 4081365"/>
              <a:gd name="connsiteX76" fmla="*/ 93808 w 2083862"/>
              <a:gd name="connsiteY76" fmla="*/ 2904109 h 4081365"/>
              <a:gd name="connsiteX77" fmla="*/ 76224 w 2083862"/>
              <a:gd name="connsiteY77" fmla="*/ 2915832 h 4081365"/>
              <a:gd name="connsiteX78" fmla="*/ 117254 w 2083862"/>
              <a:gd name="connsiteY78" fmla="*/ 2927555 h 4081365"/>
              <a:gd name="connsiteX79" fmla="*/ 211039 w 2083862"/>
              <a:gd name="connsiteY79" fmla="*/ 2939278 h 4081365"/>
              <a:gd name="connsiteX80" fmla="*/ 240347 w 2083862"/>
              <a:gd name="connsiteY80" fmla="*/ 2945139 h 4081365"/>
              <a:gd name="connsiteX81" fmla="*/ 468947 w 2083862"/>
              <a:gd name="connsiteY81" fmla="*/ 2956862 h 4081365"/>
              <a:gd name="connsiteX82" fmla="*/ 504116 w 2083862"/>
              <a:gd name="connsiteY82" fmla="*/ 2962724 h 4081365"/>
              <a:gd name="connsiteX83" fmla="*/ 615485 w 2083862"/>
              <a:gd name="connsiteY83" fmla="*/ 2951001 h 4081365"/>
              <a:gd name="connsiteX84" fmla="*/ 603762 w 2083862"/>
              <a:gd name="connsiteY84" fmla="*/ 2974447 h 4081365"/>
              <a:gd name="connsiteX85" fmla="*/ 592039 w 2083862"/>
              <a:gd name="connsiteY85" fmla="*/ 2992032 h 4081365"/>
              <a:gd name="connsiteX86" fmla="*/ 574454 w 2083862"/>
              <a:gd name="connsiteY86" fmla="*/ 3027201 h 4081365"/>
              <a:gd name="connsiteX87" fmla="*/ 562731 w 2083862"/>
              <a:gd name="connsiteY87" fmla="*/ 3062370 h 4081365"/>
              <a:gd name="connsiteX88" fmla="*/ 556870 w 2083862"/>
              <a:gd name="connsiteY88" fmla="*/ 3079955 h 4081365"/>
              <a:gd name="connsiteX89" fmla="*/ 545147 w 2083862"/>
              <a:gd name="connsiteY89" fmla="*/ 3097539 h 4081365"/>
              <a:gd name="connsiteX90" fmla="*/ 521701 w 2083862"/>
              <a:gd name="connsiteY90" fmla="*/ 3132709 h 4081365"/>
              <a:gd name="connsiteX91" fmla="*/ 515839 w 2083862"/>
              <a:gd name="connsiteY91" fmla="*/ 3156155 h 4081365"/>
              <a:gd name="connsiteX92" fmla="*/ 486531 w 2083862"/>
              <a:gd name="connsiteY92" fmla="*/ 3191324 h 4081365"/>
              <a:gd name="connsiteX93" fmla="*/ 463085 w 2083862"/>
              <a:gd name="connsiteY93" fmla="*/ 3226493 h 4081365"/>
              <a:gd name="connsiteX94" fmla="*/ 451362 w 2083862"/>
              <a:gd name="connsiteY94" fmla="*/ 3244078 h 4081365"/>
              <a:gd name="connsiteX95" fmla="*/ 398608 w 2083862"/>
              <a:gd name="connsiteY95" fmla="*/ 3290970 h 4081365"/>
              <a:gd name="connsiteX96" fmla="*/ 381024 w 2083862"/>
              <a:gd name="connsiteY96" fmla="*/ 3296832 h 4081365"/>
              <a:gd name="connsiteX97" fmla="*/ 357577 w 2083862"/>
              <a:gd name="connsiteY97" fmla="*/ 3314416 h 4081365"/>
              <a:gd name="connsiteX98" fmla="*/ 339993 w 2083862"/>
              <a:gd name="connsiteY98" fmla="*/ 3326139 h 4081365"/>
              <a:gd name="connsiteX99" fmla="*/ 310685 w 2083862"/>
              <a:gd name="connsiteY99" fmla="*/ 3355447 h 4081365"/>
              <a:gd name="connsiteX100" fmla="*/ 304824 w 2083862"/>
              <a:gd name="connsiteY100" fmla="*/ 3373032 h 4081365"/>
              <a:gd name="connsiteX101" fmla="*/ 316547 w 2083862"/>
              <a:gd name="connsiteY101" fmla="*/ 3390616 h 4081365"/>
              <a:gd name="connsiteX102" fmla="*/ 345854 w 2083862"/>
              <a:gd name="connsiteY102" fmla="*/ 3431647 h 4081365"/>
              <a:gd name="connsiteX103" fmla="*/ 322408 w 2083862"/>
              <a:gd name="connsiteY103" fmla="*/ 3466816 h 4081365"/>
              <a:gd name="connsiteX104" fmla="*/ 298962 w 2083862"/>
              <a:gd name="connsiteY104" fmla="*/ 3501985 h 4081365"/>
              <a:gd name="connsiteX105" fmla="*/ 281377 w 2083862"/>
              <a:gd name="connsiteY105" fmla="*/ 3531293 h 4081365"/>
              <a:gd name="connsiteX106" fmla="*/ 275516 w 2083862"/>
              <a:gd name="connsiteY106" fmla="*/ 3548878 h 4081365"/>
              <a:gd name="connsiteX107" fmla="*/ 252070 w 2083862"/>
              <a:gd name="connsiteY107" fmla="*/ 3584047 h 4081365"/>
              <a:gd name="connsiteX108" fmla="*/ 246208 w 2083862"/>
              <a:gd name="connsiteY108" fmla="*/ 3601632 h 4081365"/>
              <a:gd name="connsiteX109" fmla="*/ 228624 w 2083862"/>
              <a:gd name="connsiteY109" fmla="*/ 3619216 h 4081365"/>
              <a:gd name="connsiteX110" fmla="*/ 222762 w 2083862"/>
              <a:gd name="connsiteY110" fmla="*/ 3636801 h 4081365"/>
              <a:gd name="connsiteX111" fmla="*/ 211039 w 2083862"/>
              <a:gd name="connsiteY111" fmla="*/ 3654385 h 4081365"/>
              <a:gd name="connsiteX112" fmla="*/ 205177 w 2083862"/>
              <a:gd name="connsiteY112" fmla="*/ 3677832 h 4081365"/>
              <a:gd name="connsiteX113" fmla="*/ 170008 w 2083862"/>
              <a:gd name="connsiteY113" fmla="*/ 3713001 h 4081365"/>
              <a:gd name="connsiteX114" fmla="*/ 146562 w 2083862"/>
              <a:gd name="connsiteY114" fmla="*/ 3742309 h 4081365"/>
              <a:gd name="connsiteX115" fmla="*/ 87947 w 2083862"/>
              <a:gd name="connsiteY115" fmla="*/ 3759893 h 4081365"/>
              <a:gd name="connsiteX116" fmla="*/ 11474 w 2083862"/>
              <a:gd name="connsiteY116" fmla="*/ 3770572 h 4081365"/>
              <a:gd name="connsiteX117" fmla="*/ 29331 w 2083862"/>
              <a:gd name="connsiteY117" fmla="*/ 3783339 h 4081365"/>
              <a:gd name="connsiteX118" fmla="*/ 11747 w 2083862"/>
              <a:gd name="connsiteY118" fmla="*/ 3795062 h 4081365"/>
              <a:gd name="connsiteX119" fmla="*/ 128977 w 2083862"/>
              <a:gd name="connsiteY119" fmla="*/ 3795062 h 4081365"/>
              <a:gd name="connsiteX120" fmla="*/ 152424 w 2083862"/>
              <a:gd name="connsiteY120" fmla="*/ 3789201 h 4081365"/>
              <a:gd name="connsiteX121" fmla="*/ 187593 w 2083862"/>
              <a:gd name="connsiteY121" fmla="*/ 3777478 h 4081365"/>
              <a:gd name="connsiteX122" fmla="*/ 170008 w 2083862"/>
              <a:gd name="connsiteY122" fmla="*/ 3789201 h 4081365"/>
              <a:gd name="connsiteX123" fmla="*/ 146562 w 2083862"/>
              <a:gd name="connsiteY123" fmla="*/ 3824370 h 4081365"/>
              <a:gd name="connsiteX124" fmla="*/ 134839 w 2083862"/>
              <a:gd name="connsiteY124" fmla="*/ 3841955 h 4081365"/>
              <a:gd name="connsiteX125" fmla="*/ 123116 w 2083862"/>
              <a:gd name="connsiteY125" fmla="*/ 3865401 h 4081365"/>
              <a:gd name="connsiteX126" fmla="*/ 111393 w 2083862"/>
              <a:gd name="connsiteY126" fmla="*/ 3882985 h 4081365"/>
              <a:gd name="connsiteX127" fmla="*/ 82085 w 2083862"/>
              <a:gd name="connsiteY127" fmla="*/ 3935739 h 4081365"/>
              <a:gd name="connsiteX128" fmla="*/ 58639 w 2083862"/>
              <a:gd name="connsiteY128" fmla="*/ 3970909 h 4081365"/>
              <a:gd name="connsiteX129" fmla="*/ 35193 w 2083862"/>
              <a:gd name="connsiteY129" fmla="*/ 4006078 h 4081365"/>
              <a:gd name="connsiteX130" fmla="*/ 23470 w 2083862"/>
              <a:gd name="connsiteY130" fmla="*/ 4023662 h 4081365"/>
              <a:gd name="connsiteX131" fmla="*/ 76224 w 2083862"/>
              <a:gd name="connsiteY131" fmla="*/ 3982632 h 4081365"/>
              <a:gd name="connsiteX132" fmla="*/ 93808 w 2083862"/>
              <a:gd name="connsiteY132" fmla="*/ 3970909 h 4081365"/>
              <a:gd name="connsiteX133" fmla="*/ 87947 w 2083862"/>
              <a:gd name="connsiteY133" fmla="*/ 3994355 h 4081365"/>
              <a:gd name="connsiteX134" fmla="*/ 82085 w 2083862"/>
              <a:gd name="connsiteY134" fmla="*/ 4011939 h 4081365"/>
              <a:gd name="connsiteX135" fmla="*/ 76224 w 2083862"/>
              <a:gd name="connsiteY135" fmla="*/ 4041247 h 4081365"/>
              <a:gd name="connsiteX136" fmla="*/ 82085 w 2083862"/>
              <a:gd name="connsiteY136" fmla="*/ 4070555 h 4081365"/>
              <a:gd name="connsiteX137" fmla="*/ 117254 w 2083862"/>
              <a:gd name="connsiteY137" fmla="*/ 4047109 h 4081365"/>
              <a:gd name="connsiteX138" fmla="*/ 128977 w 2083862"/>
              <a:gd name="connsiteY138" fmla="*/ 4035385 h 4081365"/>
              <a:gd name="connsiteX139" fmla="*/ 152424 w 2083862"/>
              <a:gd name="connsiteY139" fmla="*/ 4023662 h 4081365"/>
              <a:gd name="connsiteX140" fmla="*/ 187593 w 2083862"/>
              <a:gd name="connsiteY140" fmla="*/ 4000216 h 4081365"/>
              <a:gd name="connsiteX141" fmla="*/ 199316 w 2083862"/>
              <a:gd name="connsiteY141" fmla="*/ 3982632 h 4081365"/>
              <a:gd name="connsiteX142" fmla="*/ 216901 w 2083862"/>
              <a:gd name="connsiteY142" fmla="*/ 3965047 h 4081365"/>
              <a:gd name="connsiteX143" fmla="*/ 246208 w 2083862"/>
              <a:gd name="connsiteY143" fmla="*/ 3912293 h 4081365"/>
              <a:gd name="connsiteX144" fmla="*/ 263793 w 2083862"/>
              <a:gd name="connsiteY144" fmla="*/ 3894709 h 4081365"/>
              <a:gd name="connsiteX145" fmla="*/ 287239 w 2083862"/>
              <a:gd name="connsiteY145" fmla="*/ 3859539 h 4081365"/>
              <a:gd name="connsiteX146" fmla="*/ 310685 w 2083862"/>
              <a:gd name="connsiteY146" fmla="*/ 3824370 h 4081365"/>
              <a:gd name="connsiteX147" fmla="*/ 334131 w 2083862"/>
              <a:gd name="connsiteY147" fmla="*/ 3789201 h 4081365"/>
              <a:gd name="connsiteX148" fmla="*/ 351716 w 2083862"/>
              <a:gd name="connsiteY148" fmla="*/ 3771616 h 4081365"/>
              <a:gd name="connsiteX149" fmla="*/ 363439 w 2083862"/>
              <a:gd name="connsiteY149" fmla="*/ 3736447 h 4081365"/>
              <a:gd name="connsiteX150" fmla="*/ 381024 w 2083862"/>
              <a:gd name="connsiteY150" fmla="*/ 3718862 h 4081365"/>
              <a:gd name="connsiteX151" fmla="*/ 404470 w 2083862"/>
              <a:gd name="connsiteY151" fmla="*/ 3683693 h 4081365"/>
              <a:gd name="connsiteX152" fmla="*/ 422054 w 2083862"/>
              <a:gd name="connsiteY152" fmla="*/ 3666109 h 4081365"/>
              <a:gd name="connsiteX153" fmla="*/ 445501 w 2083862"/>
              <a:gd name="connsiteY153" fmla="*/ 3630939 h 4081365"/>
              <a:gd name="connsiteX154" fmla="*/ 457224 w 2083862"/>
              <a:gd name="connsiteY154" fmla="*/ 3613355 h 4081365"/>
              <a:gd name="connsiteX155" fmla="*/ 468947 w 2083862"/>
              <a:gd name="connsiteY155" fmla="*/ 3595770 h 4081365"/>
              <a:gd name="connsiteX156" fmla="*/ 486531 w 2083862"/>
              <a:gd name="connsiteY156" fmla="*/ 3584047 h 4081365"/>
              <a:gd name="connsiteX157" fmla="*/ 515839 w 2083862"/>
              <a:gd name="connsiteY157" fmla="*/ 3531293 h 4081365"/>
              <a:gd name="connsiteX158" fmla="*/ 527562 w 2083862"/>
              <a:gd name="connsiteY158" fmla="*/ 3513709 h 4081365"/>
              <a:gd name="connsiteX159" fmla="*/ 551008 w 2083862"/>
              <a:gd name="connsiteY159" fmla="*/ 3484401 h 4081365"/>
              <a:gd name="connsiteX160" fmla="*/ 556870 w 2083862"/>
              <a:gd name="connsiteY160" fmla="*/ 3466816 h 4081365"/>
              <a:gd name="connsiteX161" fmla="*/ 568593 w 2083862"/>
              <a:gd name="connsiteY161" fmla="*/ 3449232 h 4081365"/>
              <a:gd name="connsiteX162" fmla="*/ 580316 w 2083862"/>
              <a:gd name="connsiteY162" fmla="*/ 3425785 h 4081365"/>
              <a:gd name="connsiteX163" fmla="*/ 603762 w 2083862"/>
              <a:gd name="connsiteY163" fmla="*/ 3390616 h 4081365"/>
              <a:gd name="connsiteX164" fmla="*/ 609624 w 2083862"/>
              <a:gd name="connsiteY164" fmla="*/ 3373032 h 4081365"/>
              <a:gd name="connsiteX165" fmla="*/ 633070 w 2083862"/>
              <a:gd name="connsiteY165" fmla="*/ 3337862 h 4081365"/>
              <a:gd name="connsiteX166" fmla="*/ 644793 w 2083862"/>
              <a:gd name="connsiteY166" fmla="*/ 3320278 h 4081365"/>
              <a:gd name="connsiteX167" fmla="*/ 674101 w 2083862"/>
              <a:gd name="connsiteY167" fmla="*/ 3285109 h 4081365"/>
              <a:gd name="connsiteX168" fmla="*/ 679962 w 2083862"/>
              <a:gd name="connsiteY168" fmla="*/ 3267524 h 4081365"/>
              <a:gd name="connsiteX169" fmla="*/ 703408 w 2083862"/>
              <a:gd name="connsiteY169" fmla="*/ 3232355 h 4081365"/>
              <a:gd name="connsiteX170" fmla="*/ 720993 w 2083862"/>
              <a:gd name="connsiteY170" fmla="*/ 3197185 h 4081365"/>
              <a:gd name="connsiteX171" fmla="*/ 744439 w 2083862"/>
              <a:gd name="connsiteY171" fmla="*/ 3162016 h 4081365"/>
              <a:gd name="connsiteX172" fmla="*/ 750301 w 2083862"/>
              <a:gd name="connsiteY172" fmla="*/ 3144432 h 4081365"/>
              <a:gd name="connsiteX173" fmla="*/ 762024 w 2083862"/>
              <a:gd name="connsiteY173" fmla="*/ 3120985 h 4081365"/>
              <a:gd name="connsiteX174" fmla="*/ 785470 w 2083862"/>
              <a:gd name="connsiteY174" fmla="*/ 3085816 h 4081365"/>
              <a:gd name="connsiteX175" fmla="*/ 808916 w 2083862"/>
              <a:gd name="connsiteY175" fmla="*/ 3044785 h 4081365"/>
              <a:gd name="connsiteX176" fmla="*/ 820639 w 2083862"/>
              <a:gd name="connsiteY176" fmla="*/ 3009616 h 4081365"/>
              <a:gd name="connsiteX177" fmla="*/ 826501 w 2083862"/>
              <a:gd name="connsiteY177" fmla="*/ 2986170 h 4081365"/>
              <a:gd name="connsiteX178" fmla="*/ 844085 w 2083862"/>
              <a:gd name="connsiteY178" fmla="*/ 2968585 h 4081365"/>
              <a:gd name="connsiteX179" fmla="*/ 849947 w 2083862"/>
              <a:gd name="connsiteY179" fmla="*/ 2951001 h 4081365"/>
              <a:gd name="connsiteX180" fmla="*/ 879254 w 2083862"/>
              <a:gd name="connsiteY180" fmla="*/ 2915832 h 4081365"/>
              <a:gd name="connsiteX181" fmla="*/ 896839 w 2083862"/>
              <a:gd name="connsiteY181" fmla="*/ 2904109 h 4081365"/>
              <a:gd name="connsiteX182" fmla="*/ 920285 w 2083862"/>
              <a:gd name="connsiteY182" fmla="*/ 2898247 h 4081365"/>
              <a:gd name="connsiteX183" fmla="*/ 955454 w 2083862"/>
              <a:gd name="connsiteY183" fmla="*/ 2915832 h 4081365"/>
              <a:gd name="connsiteX184" fmla="*/ 990624 w 2083862"/>
              <a:gd name="connsiteY184" fmla="*/ 2968585 h 4081365"/>
              <a:gd name="connsiteX185" fmla="*/ 1002347 w 2083862"/>
              <a:gd name="connsiteY185" fmla="*/ 2986170 h 4081365"/>
              <a:gd name="connsiteX186" fmla="*/ 1019931 w 2083862"/>
              <a:gd name="connsiteY186" fmla="*/ 2992032 h 4081365"/>
              <a:gd name="connsiteX187" fmla="*/ 1049239 w 2083862"/>
              <a:gd name="connsiteY187" fmla="*/ 3021339 h 4081365"/>
              <a:gd name="connsiteX188" fmla="*/ 1084408 w 2083862"/>
              <a:gd name="connsiteY188" fmla="*/ 3056509 h 4081365"/>
              <a:gd name="connsiteX189" fmla="*/ 1101993 w 2083862"/>
              <a:gd name="connsiteY189" fmla="*/ 3079955 h 4081365"/>
              <a:gd name="connsiteX190" fmla="*/ 1131301 w 2083862"/>
              <a:gd name="connsiteY190" fmla="*/ 3109262 h 4081365"/>
              <a:gd name="connsiteX191" fmla="*/ 1178193 w 2083862"/>
              <a:gd name="connsiteY191" fmla="*/ 3162016 h 4081365"/>
              <a:gd name="connsiteX192" fmla="*/ 1201639 w 2083862"/>
              <a:gd name="connsiteY192" fmla="*/ 3185462 h 4081365"/>
              <a:gd name="connsiteX193" fmla="*/ 1254393 w 2083862"/>
              <a:gd name="connsiteY193" fmla="*/ 3220632 h 4081365"/>
              <a:gd name="connsiteX194" fmla="*/ 1271977 w 2083862"/>
              <a:gd name="connsiteY194" fmla="*/ 3232355 h 4081365"/>
              <a:gd name="connsiteX195" fmla="*/ 1318870 w 2083862"/>
              <a:gd name="connsiteY195" fmla="*/ 3279247 h 4081365"/>
              <a:gd name="connsiteX196" fmla="*/ 1354039 w 2083862"/>
              <a:gd name="connsiteY196" fmla="*/ 3308555 h 4081365"/>
              <a:gd name="connsiteX197" fmla="*/ 1371624 w 2083862"/>
              <a:gd name="connsiteY197" fmla="*/ 3314416 h 4081365"/>
              <a:gd name="connsiteX198" fmla="*/ 1383347 w 2083862"/>
              <a:gd name="connsiteY198" fmla="*/ 3332001 h 4081365"/>
              <a:gd name="connsiteX199" fmla="*/ 1418516 w 2083862"/>
              <a:gd name="connsiteY199" fmla="*/ 3355447 h 4081365"/>
              <a:gd name="connsiteX200" fmla="*/ 1436101 w 2083862"/>
              <a:gd name="connsiteY200" fmla="*/ 3367170 h 4081365"/>
              <a:gd name="connsiteX201" fmla="*/ 1471270 w 2083862"/>
              <a:gd name="connsiteY201" fmla="*/ 3396478 h 4081365"/>
              <a:gd name="connsiteX202" fmla="*/ 1488854 w 2083862"/>
              <a:gd name="connsiteY202" fmla="*/ 3419924 h 4081365"/>
              <a:gd name="connsiteX203" fmla="*/ 1506439 w 2083862"/>
              <a:gd name="connsiteY203" fmla="*/ 3425785 h 4081365"/>
              <a:gd name="connsiteX204" fmla="*/ 1524024 w 2083862"/>
              <a:gd name="connsiteY204" fmla="*/ 3437509 h 4081365"/>
              <a:gd name="connsiteX205" fmla="*/ 1553331 w 2083862"/>
              <a:gd name="connsiteY205" fmla="*/ 3472678 h 4081365"/>
              <a:gd name="connsiteX206" fmla="*/ 1570916 w 2083862"/>
              <a:gd name="connsiteY206" fmla="*/ 3484401 h 4081365"/>
              <a:gd name="connsiteX207" fmla="*/ 1600224 w 2083862"/>
              <a:gd name="connsiteY207" fmla="*/ 3513709 h 4081365"/>
              <a:gd name="connsiteX208" fmla="*/ 1617808 w 2083862"/>
              <a:gd name="connsiteY208" fmla="*/ 3525432 h 4081365"/>
              <a:gd name="connsiteX209" fmla="*/ 1635393 w 2083862"/>
              <a:gd name="connsiteY209" fmla="*/ 3543016 h 4081365"/>
              <a:gd name="connsiteX210" fmla="*/ 1670562 w 2083862"/>
              <a:gd name="connsiteY210" fmla="*/ 3566462 h 4081365"/>
              <a:gd name="connsiteX211" fmla="*/ 1688147 w 2083862"/>
              <a:gd name="connsiteY211" fmla="*/ 3578185 h 4081365"/>
              <a:gd name="connsiteX212" fmla="*/ 1717454 w 2083862"/>
              <a:gd name="connsiteY212" fmla="*/ 3595770 h 4081365"/>
              <a:gd name="connsiteX213" fmla="*/ 1752624 w 2083862"/>
              <a:gd name="connsiteY213" fmla="*/ 3619216 h 4081365"/>
              <a:gd name="connsiteX214" fmla="*/ 1770208 w 2083862"/>
              <a:gd name="connsiteY214" fmla="*/ 3630939 h 4081365"/>
              <a:gd name="connsiteX215" fmla="*/ 1787793 w 2083862"/>
              <a:gd name="connsiteY215" fmla="*/ 3636801 h 4081365"/>
              <a:gd name="connsiteX216" fmla="*/ 1828824 w 2083862"/>
              <a:gd name="connsiteY216" fmla="*/ 3654385 h 4081365"/>
              <a:gd name="connsiteX217" fmla="*/ 1858131 w 2083862"/>
              <a:gd name="connsiteY217" fmla="*/ 3671970 h 4081365"/>
              <a:gd name="connsiteX218" fmla="*/ 1899162 w 2083862"/>
              <a:gd name="connsiteY218" fmla="*/ 3695416 h 4081365"/>
              <a:gd name="connsiteX219" fmla="*/ 1916747 w 2083862"/>
              <a:gd name="connsiteY219" fmla="*/ 3701278 h 4081365"/>
              <a:gd name="connsiteX220" fmla="*/ 1951916 w 2083862"/>
              <a:gd name="connsiteY220" fmla="*/ 3724724 h 4081365"/>
              <a:gd name="connsiteX221" fmla="*/ 1992947 w 2083862"/>
              <a:gd name="connsiteY221" fmla="*/ 3736447 h 4081365"/>
              <a:gd name="connsiteX222" fmla="*/ 2028116 w 2083862"/>
              <a:gd name="connsiteY222" fmla="*/ 3765755 h 4081365"/>
              <a:gd name="connsiteX223" fmla="*/ 2022254 w 2083862"/>
              <a:gd name="connsiteY223" fmla="*/ 3748170 h 4081365"/>
              <a:gd name="connsiteX224" fmla="*/ 2016393 w 2083862"/>
              <a:gd name="connsiteY224" fmla="*/ 3724724 h 4081365"/>
              <a:gd name="connsiteX225" fmla="*/ 1998808 w 2083862"/>
              <a:gd name="connsiteY225" fmla="*/ 3707139 h 4081365"/>
              <a:gd name="connsiteX226" fmla="*/ 2016393 w 2083862"/>
              <a:gd name="connsiteY226" fmla="*/ 3713001 h 4081365"/>
              <a:gd name="connsiteX227" fmla="*/ 2039839 w 2083862"/>
              <a:gd name="connsiteY227" fmla="*/ 3718862 h 4081365"/>
              <a:gd name="connsiteX228" fmla="*/ 2057424 w 2083862"/>
              <a:gd name="connsiteY228" fmla="*/ 3724724 h 4081365"/>
              <a:gd name="connsiteX229" fmla="*/ 2039839 w 2083862"/>
              <a:gd name="connsiteY229" fmla="*/ 3713001 h 4081365"/>
              <a:gd name="connsiteX230" fmla="*/ 2022254 w 2083862"/>
              <a:gd name="connsiteY230" fmla="*/ 3695416 h 4081365"/>
              <a:gd name="connsiteX231" fmla="*/ 2063285 w 2083862"/>
              <a:gd name="connsiteY231" fmla="*/ 3689555 h 4081365"/>
              <a:gd name="connsiteX232" fmla="*/ 2080870 w 2083862"/>
              <a:gd name="connsiteY232" fmla="*/ 3683693 h 4081365"/>
              <a:gd name="connsiteX233" fmla="*/ 2075008 w 2083862"/>
              <a:gd name="connsiteY233" fmla="*/ 3660247 h 4081365"/>
              <a:gd name="connsiteX234" fmla="*/ 2051562 w 2083862"/>
              <a:gd name="connsiteY234" fmla="*/ 3625078 h 4081365"/>
              <a:gd name="connsiteX235" fmla="*/ 2039839 w 2083862"/>
              <a:gd name="connsiteY235" fmla="*/ 3607493 h 4081365"/>
              <a:gd name="connsiteX236" fmla="*/ 2022254 w 2083862"/>
              <a:gd name="connsiteY236" fmla="*/ 3601632 h 4081365"/>
              <a:gd name="connsiteX237" fmla="*/ 2004670 w 2083862"/>
              <a:gd name="connsiteY237" fmla="*/ 3589909 h 4081365"/>
              <a:gd name="connsiteX238" fmla="*/ 1987085 w 2083862"/>
              <a:gd name="connsiteY238" fmla="*/ 3584047 h 4081365"/>
              <a:gd name="connsiteX239" fmla="*/ 1957777 w 2083862"/>
              <a:gd name="connsiteY239" fmla="*/ 3554739 h 4081365"/>
              <a:gd name="connsiteX240" fmla="*/ 1940193 w 2083862"/>
              <a:gd name="connsiteY240" fmla="*/ 3543016 h 4081365"/>
              <a:gd name="connsiteX241" fmla="*/ 1922608 w 2083862"/>
              <a:gd name="connsiteY241" fmla="*/ 3525432 h 4081365"/>
              <a:gd name="connsiteX242" fmla="*/ 1905024 w 2083862"/>
              <a:gd name="connsiteY242" fmla="*/ 3519570 h 4081365"/>
              <a:gd name="connsiteX243" fmla="*/ 1869854 w 2083862"/>
              <a:gd name="connsiteY243" fmla="*/ 3496124 h 4081365"/>
              <a:gd name="connsiteX244" fmla="*/ 1869854 w 2083862"/>
              <a:gd name="connsiteY244" fmla="*/ 3496124 h 4081365"/>
              <a:gd name="connsiteX245" fmla="*/ 1852270 w 2083862"/>
              <a:gd name="connsiteY245" fmla="*/ 3478539 h 4081365"/>
              <a:gd name="connsiteX246" fmla="*/ 1817101 w 2083862"/>
              <a:gd name="connsiteY246" fmla="*/ 3455093 h 4081365"/>
              <a:gd name="connsiteX247" fmla="*/ 1787793 w 2083862"/>
              <a:gd name="connsiteY247" fmla="*/ 3431647 h 4081365"/>
              <a:gd name="connsiteX248" fmla="*/ 1758485 w 2083862"/>
              <a:gd name="connsiteY248" fmla="*/ 3408201 h 4081365"/>
              <a:gd name="connsiteX249" fmla="*/ 1746762 w 2083862"/>
              <a:gd name="connsiteY249" fmla="*/ 3390616 h 4081365"/>
              <a:gd name="connsiteX250" fmla="*/ 1682285 w 2083862"/>
              <a:gd name="connsiteY250" fmla="*/ 3355447 h 4081365"/>
              <a:gd name="connsiteX251" fmla="*/ 1652977 w 2083862"/>
              <a:gd name="connsiteY251" fmla="*/ 3332001 h 4081365"/>
              <a:gd name="connsiteX252" fmla="*/ 1635393 w 2083862"/>
              <a:gd name="connsiteY252" fmla="*/ 3320278 h 4081365"/>
              <a:gd name="connsiteX253" fmla="*/ 1606085 w 2083862"/>
              <a:gd name="connsiteY253" fmla="*/ 3290970 h 4081365"/>
              <a:gd name="connsiteX254" fmla="*/ 1570916 w 2083862"/>
              <a:gd name="connsiteY254" fmla="*/ 3261662 h 4081365"/>
              <a:gd name="connsiteX255" fmla="*/ 1535747 w 2083862"/>
              <a:gd name="connsiteY255" fmla="*/ 3226493 h 4081365"/>
              <a:gd name="connsiteX256" fmla="*/ 1524024 w 2083862"/>
              <a:gd name="connsiteY256" fmla="*/ 3208909 h 4081365"/>
              <a:gd name="connsiteX257" fmla="*/ 1506439 w 2083862"/>
              <a:gd name="connsiteY257" fmla="*/ 3203047 h 4081365"/>
              <a:gd name="connsiteX258" fmla="*/ 1488854 w 2083862"/>
              <a:gd name="connsiteY258" fmla="*/ 3185462 h 4081365"/>
              <a:gd name="connsiteX259" fmla="*/ 1465408 w 2083862"/>
              <a:gd name="connsiteY259" fmla="*/ 3167878 h 4081365"/>
              <a:gd name="connsiteX260" fmla="*/ 1436101 w 2083862"/>
              <a:gd name="connsiteY260" fmla="*/ 3144432 h 4081365"/>
              <a:gd name="connsiteX261" fmla="*/ 1412654 w 2083862"/>
              <a:gd name="connsiteY261" fmla="*/ 3120985 h 4081365"/>
              <a:gd name="connsiteX262" fmla="*/ 1383347 w 2083862"/>
              <a:gd name="connsiteY262" fmla="*/ 3085816 h 4081365"/>
              <a:gd name="connsiteX263" fmla="*/ 1365762 w 2083862"/>
              <a:gd name="connsiteY263" fmla="*/ 3079955 h 4081365"/>
              <a:gd name="connsiteX264" fmla="*/ 1348177 w 2083862"/>
              <a:gd name="connsiteY264" fmla="*/ 3050647 h 4081365"/>
              <a:gd name="connsiteX265" fmla="*/ 1342316 w 2083862"/>
              <a:gd name="connsiteY265" fmla="*/ 3033062 h 4081365"/>
              <a:gd name="connsiteX266" fmla="*/ 1330593 w 2083862"/>
              <a:gd name="connsiteY266" fmla="*/ 3015478 h 4081365"/>
              <a:gd name="connsiteX267" fmla="*/ 1324731 w 2083862"/>
              <a:gd name="connsiteY267" fmla="*/ 2992032 h 4081365"/>
              <a:gd name="connsiteX268" fmla="*/ 1289562 w 2083862"/>
              <a:gd name="connsiteY268" fmla="*/ 2933416 h 4081365"/>
              <a:gd name="connsiteX269" fmla="*/ 1266116 w 2083862"/>
              <a:gd name="connsiteY269" fmla="*/ 2898247 h 4081365"/>
              <a:gd name="connsiteX270" fmla="*/ 1254393 w 2083862"/>
              <a:gd name="connsiteY270" fmla="*/ 2880662 h 4081365"/>
              <a:gd name="connsiteX271" fmla="*/ 1236808 w 2083862"/>
              <a:gd name="connsiteY271" fmla="*/ 2863078 h 4081365"/>
              <a:gd name="connsiteX272" fmla="*/ 1225085 w 2083862"/>
              <a:gd name="connsiteY272" fmla="*/ 2839632 h 4081365"/>
              <a:gd name="connsiteX273" fmla="*/ 1219224 w 2083862"/>
              <a:gd name="connsiteY273" fmla="*/ 2816185 h 4081365"/>
              <a:gd name="connsiteX274" fmla="*/ 1207501 w 2083862"/>
              <a:gd name="connsiteY274" fmla="*/ 2798601 h 4081365"/>
              <a:gd name="connsiteX275" fmla="*/ 1201639 w 2083862"/>
              <a:gd name="connsiteY275" fmla="*/ 2781016 h 4081365"/>
              <a:gd name="connsiteX276" fmla="*/ 1178193 w 2083862"/>
              <a:gd name="connsiteY276" fmla="*/ 2745847 h 4081365"/>
              <a:gd name="connsiteX277" fmla="*/ 1172331 w 2083862"/>
              <a:gd name="connsiteY277" fmla="*/ 2722401 h 4081365"/>
              <a:gd name="connsiteX278" fmla="*/ 1160608 w 2083862"/>
              <a:gd name="connsiteY278" fmla="*/ 2681370 h 4081365"/>
              <a:gd name="connsiteX279" fmla="*/ 1154747 w 2083862"/>
              <a:gd name="connsiteY279" fmla="*/ 2646201 h 4081365"/>
              <a:gd name="connsiteX280" fmla="*/ 1160608 w 2083862"/>
              <a:gd name="connsiteY280" fmla="*/ 2546555 h 4081365"/>
              <a:gd name="connsiteX281" fmla="*/ 1172331 w 2083862"/>
              <a:gd name="connsiteY281" fmla="*/ 2523109 h 4081365"/>
              <a:gd name="connsiteX282" fmla="*/ 1178193 w 2083862"/>
              <a:gd name="connsiteY282" fmla="*/ 2487939 h 4081365"/>
              <a:gd name="connsiteX283" fmla="*/ 1189916 w 2083862"/>
              <a:gd name="connsiteY283" fmla="*/ 2452770 h 4081365"/>
              <a:gd name="connsiteX284" fmla="*/ 1201639 w 2083862"/>
              <a:gd name="connsiteY284" fmla="*/ 2417601 h 4081365"/>
              <a:gd name="connsiteX285" fmla="*/ 1228442 w 2083862"/>
              <a:gd name="connsiteY285" fmla="*/ 2347311 h 4081365"/>
              <a:gd name="connsiteX286" fmla="*/ 1264461 w 2083862"/>
              <a:gd name="connsiteY286" fmla="*/ 2225021 h 4081365"/>
              <a:gd name="connsiteX287" fmla="*/ 1277839 w 2083862"/>
              <a:gd name="connsiteY287" fmla="*/ 2171416 h 4081365"/>
              <a:gd name="connsiteX288" fmla="*/ 1290414 w 2083862"/>
              <a:gd name="connsiteY288" fmla="*/ 2086046 h 4081365"/>
              <a:gd name="connsiteX289" fmla="*/ 1313008 w 2083862"/>
              <a:gd name="connsiteY289" fmla="*/ 1907647 h 4081365"/>
              <a:gd name="connsiteX290" fmla="*/ 1318870 w 2083862"/>
              <a:gd name="connsiteY290" fmla="*/ 1884201 h 4081365"/>
              <a:gd name="connsiteX291" fmla="*/ 1324731 w 2083862"/>
              <a:gd name="connsiteY291" fmla="*/ 1854893 h 4081365"/>
              <a:gd name="connsiteX292" fmla="*/ 1330593 w 2083862"/>
              <a:gd name="connsiteY292" fmla="*/ 1837309 h 4081365"/>
              <a:gd name="connsiteX293" fmla="*/ 1336454 w 2083862"/>
              <a:gd name="connsiteY293" fmla="*/ 1813862 h 4081365"/>
              <a:gd name="connsiteX294" fmla="*/ 1354039 w 2083862"/>
              <a:gd name="connsiteY294" fmla="*/ 1755247 h 4081365"/>
              <a:gd name="connsiteX295" fmla="*/ 1359901 w 2083862"/>
              <a:gd name="connsiteY295" fmla="*/ 1720078 h 4081365"/>
              <a:gd name="connsiteX296" fmla="*/ 1371624 w 2083862"/>
              <a:gd name="connsiteY296" fmla="*/ 1673185 h 4081365"/>
              <a:gd name="connsiteX297" fmla="*/ 1377485 w 2083862"/>
              <a:gd name="connsiteY297" fmla="*/ 1638016 h 4081365"/>
              <a:gd name="connsiteX298" fmla="*/ 1389208 w 2083862"/>
              <a:gd name="connsiteY298" fmla="*/ 1579401 h 4081365"/>
              <a:gd name="connsiteX299" fmla="*/ 1395070 w 2083862"/>
              <a:gd name="connsiteY299" fmla="*/ 1538370 h 4081365"/>
              <a:gd name="connsiteX300" fmla="*/ 1400931 w 2083862"/>
              <a:gd name="connsiteY300" fmla="*/ 1520785 h 4081365"/>
              <a:gd name="connsiteX301" fmla="*/ 1406793 w 2083862"/>
              <a:gd name="connsiteY301" fmla="*/ 1497339 h 4081365"/>
              <a:gd name="connsiteX302" fmla="*/ 1418516 w 2083862"/>
              <a:gd name="connsiteY302" fmla="*/ 1450447 h 4081365"/>
              <a:gd name="connsiteX303" fmla="*/ 1424377 w 2083862"/>
              <a:gd name="connsiteY303" fmla="*/ 1391832 h 4081365"/>
              <a:gd name="connsiteX304" fmla="*/ 1441962 w 2083862"/>
              <a:gd name="connsiteY304" fmla="*/ 1298047 h 4081365"/>
              <a:gd name="connsiteX305" fmla="*/ 1453685 w 2083862"/>
              <a:gd name="connsiteY305" fmla="*/ 1233570 h 4081365"/>
              <a:gd name="connsiteX306" fmla="*/ 1465408 w 2083862"/>
              <a:gd name="connsiteY306" fmla="*/ 1198401 h 4081365"/>
              <a:gd name="connsiteX307" fmla="*/ 1477131 w 2083862"/>
              <a:gd name="connsiteY307" fmla="*/ 1098755 h 4081365"/>
              <a:gd name="connsiteX308" fmla="*/ 1488854 w 2083862"/>
              <a:gd name="connsiteY308" fmla="*/ 1063585 h 4081365"/>
              <a:gd name="connsiteX309" fmla="*/ 1494716 w 2083862"/>
              <a:gd name="connsiteY309" fmla="*/ 1010832 h 4081365"/>
              <a:gd name="connsiteX310" fmla="*/ 1506439 w 2083862"/>
              <a:gd name="connsiteY310" fmla="*/ 975662 h 4081365"/>
              <a:gd name="connsiteX311" fmla="*/ 1518162 w 2083862"/>
              <a:gd name="connsiteY311" fmla="*/ 917047 h 4081365"/>
              <a:gd name="connsiteX312" fmla="*/ 1524024 w 2083862"/>
              <a:gd name="connsiteY312" fmla="*/ 887739 h 4081365"/>
              <a:gd name="connsiteX313" fmla="*/ 1529885 w 2083862"/>
              <a:gd name="connsiteY313" fmla="*/ 823262 h 4081365"/>
              <a:gd name="connsiteX314" fmla="*/ 1535747 w 2083862"/>
              <a:gd name="connsiteY314" fmla="*/ 788093 h 4081365"/>
              <a:gd name="connsiteX315" fmla="*/ 1547470 w 2083862"/>
              <a:gd name="connsiteY315" fmla="*/ 706032 h 4081365"/>
              <a:gd name="connsiteX316" fmla="*/ 1553331 w 2083862"/>
              <a:gd name="connsiteY316" fmla="*/ 665001 h 4081365"/>
              <a:gd name="connsiteX317" fmla="*/ 1559193 w 2083862"/>
              <a:gd name="connsiteY317" fmla="*/ 647416 h 4081365"/>
              <a:gd name="connsiteX318" fmla="*/ 1565054 w 2083862"/>
              <a:gd name="connsiteY318" fmla="*/ 623970 h 4081365"/>
              <a:gd name="connsiteX319" fmla="*/ 1570916 w 2083862"/>
              <a:gd name="connsiteY319" fmla="*/ 541909 h 4081365"/>
              <a:gd name="connsiteX320" fmla="*/ 1576777 w 2083862"/>
              <a:gd name="connsiteY320" fmla="*/ 524324 h 4081365"/>
              <a:gd name="connsiteX321" fmla="*/ 1588501 w 2083862"/>
              <a:gd name="connsiteY321" fmla="*/ 430539 h 4081365"/>
              <a:gd name="connsiteX322" fmla="*/ 1582639 w 2083862"/>
              <a:gd name="connsiteY322" fmla="*/ 348478 h 4081365"/>
              <a:gd name="connsiteX323" fmla="*/ 1570916 w 2083862"/>
              <a:gd name="connsiteY323" fmla="*/ 301585 h 4081365"/>
              <a:gd name="connsiteX324" fmla="*/ 1565054 w 2083862"/>
              <a:gd name="connsiteY324" fmla="*/ 90570 h 4081365"/>
              <a:gd name="connsiteX325" fmla="*/ 1549173 w 2083862"/>
              <a:gd name="connsiteY325" fmla="*/ 93026 h 4081365"/>
              <a:gd name="connsiteX326" fmla="*/ 1510647 w 2083862"/>
              <a:gd name="connsiteY326" fmla="*/ 78798 h 4081365"/>
              <a:gd name="connsiteX327" fmla="*/ 1488903 w 2083862"/>
              <a:gd name="connsiteY327" fmla="*/ 53700 h 4081365"/>
              <a:gd name="connsiteX328" fmla="*/ 1477131 w 2083862"/>
              <a:gd name="connsiteY328" fmla="*/ 2647 h 4081365"/>
              <a:gd name="connsiteX0" fmla="*/ 1477131 w 2083862"/>
              <a:gd name="connsiteY0" fmla="*/ 2647 h 4081365"/>
              <a:gd name="connsiteX1" fmla="*/ 1471270 w 2083862"/>
              <a:gd name="connsiteY1" fmla="*/ 37816 h 4081365"/>
              <a:gd name="connsiteX2" fmla="*/ 1424377 w 2083862"/>
              <a:gd name="connsiteY2" fmla="*/ 78847 h 4081365"/>
              <a:gd name="connsiteX3" fmla="*/ 1406793 w 2083862"/>
              <a:gd name="connsiteY3" fmla="*/ 90570 h 4081365"/>
              <a:gd name="connsiteX4" fmla="*/ 1364108 w 2083862"/>
              <a:gd name="connsiteY4" fmla="*/ 97282 h 4081365"/>
              <a:gd name="connsiteX5" fmla="*/ 1348226 w 2083862"/>
              <a:gd name="connsiteY5" fmla="*/ 183552 h 4081365"/>
              <a:gd name="connsiteX6" fmla="*/ 1347375 w 2083862"/>
              <a:gd name="connsiteY6" fmla="*/ 206998 h 4081365"/>
              <a:gd name="connsiteX7" fmla="*/ 1348177 w 2083862"/>
              <a:gd name="connsiteY7" fmla="*/ 237109 h 4081365"/>
              <a:gd name="connsiteX8" fmla="*/ 1330593 w 2083862"/>
              <a:gd name="connsiteY8" fmla="*/ 295724 h 4081365"/>
              <a:gd name="connsiteX9" fmla="*/ 1324731 w 2083862"/>
              <a:gd name="connsiteY9" fmla="*/ 313309 h 4081365"/>
              <a:gd name="connsiteX10" fmla="*/ 1313008 w 2083862"/>
              <a:gd name="connsiteY10" fmla="*/ 330893 h 4081365"/>
              <a:gd name="connsiteX11" fmla="*/ 1295424 w 2083862"/>
              <a:gd name="connsiteY11" fmla="*/ 383647 h 4081365"/>
              <a:gd name="connsiteX12" fmla="*/ 1289562 w 2083862"/>
              <a:gd name="connsiteY12" fmla="*/ 401232 h 4081365"/>
              <a:gd name="connsiteX13" fmla="*/ 1283701 w 2083862"/>
              <a:gd name="connsiteY13" fmla="*/ 424678 h 4081365"/>
              <a:gd name="connsiteX14" fmla="*/ 1277839 w 2083862"/>
              <a:gd name="connsiteY14" fmla="*/ 577078 h 4081365"/>
              <a:gd name="connsiteX15" fmla="*/ 1254393 w 2083862"/>
              <a:gd name="connsiteY15" fmla="*/ 876016 h 4081365"/>
              <a:gd name="connsiteX16" fmla="*/ 1248531 w 2083862"/>
              <a:gd name="connsiteY16" fmla="*/ 893601 h 4081365"/>
              <a:gd name="connsiteX17" fmla="*/ 1242670 w 2083862"/>
              <a:gd name="connsiteY17" fmla="*/ 969801 h 4081365"/>
              <a:gd name="connsiteX18" fmla="*/ 1236808 w 2083862"/>
              <a:gd name="connsiteY18" fmla="*/ 999109 h 4081365"/>
              <a:gd name="connsiteX19" fmla="*/ 1230947 w 2083862"/>
              <a:gd name="connsiteY19" fmla="*/ 1040139 h 4081365"/>
              <a:gd name="connsiteX20" fmla="*/ 1219224 w 2083862"/>
              <a:gd name="connsiteY20" fmla="*/ 1110478 h 4081365"/>
              <a:gd name="connsiteX21" fmla="*/ 1213362 w 2083862"/>
              <a:gd name="connsiteY21" fmla="*/ 1133924 h 4081365"/>
              <a:gd name="connsiteX22" fmla="*/ 1201639 w 2083862"/>
              <a:gd name="connsiteY22" fmla="*/ 1169093 h 4081365"/>
              <a:gd name="connsiteX23" fmla="*/ 1166470 w 2083862"/>
              <a:gd name="connsiteY23" fmla="*/ 1339078 h 4081365"/>
              <a:gd name="connsiteX24" fmla="*/ 1154747 w 2083862"/>
              <a:gd name="connsiteY24" fmla="*/ 1456309 h 4081365"/>
              <a:gd name="connsiteX25" fmla="*/ 1148885 w 2083862"/>
              <a:gd name="connsiteY25" fmla="*/ 1485616 h 4081365"/>
              <a:gd name="connsiteX26" fmla="*/ 1143024 w 2083862"/>
              <a:gd name="connsiteY26" fmla="*/ 1526647 h 4081365"/>
              <a:gd name="connsiteX27" fmla="*/ 1131301 w 2083862"/>
              <a:gd name="connsiteY27" fmla="*/ 1561816 h 4081365"/>
              <a:gd name="connsiteX28" fmla="*/ 1125439 w 2083862"/>
              <a:gd name="connsiteY28" fmla="*/ 1591124 h 4081365"/>
              <a:gd name="connsiteX29" fmla="*/ 1113716 w 2083862"/>
              <a:gd name="connsiteY29" fmla="*/ 1626293 h 4081365"/>
              <a:gd name="connsiteX30" fmla="*/ 1101993 w 2083862"/>
              <a:gd name="connsiteY30" fmla="*/ 1679047 h 4081365"/>
              <a:gd name="connsiteX31" fmla="*/ 1080249 w 2083862"/>
              <a:gd name="connsiteY31" fmla="*/ 1776799 h 4081365"/>
              <a:gd name="connsiteX32" fmla="*/ 1056000 w 2083862"/>
              <a:gd name="connsiteY32" fmla="*/ 1872140 h 4081365"/>
              <a:gd name="connsiteX33" fmla="*/ 1025793 w 2083862"/>
              <a:gd name="connsiteY33" fmla="*/ 2054185 h 4081365"/>
              <a:gd name="connsiteX34" fmla="*/ 1019931 w 2083862"/>
              <a:gd name="connsiteY34" fmla="*/ 2077632 h 4081365"/>
              <a:gd name="connsiteX35" fmla="*/ 1014070 w 2083862"/>
              <a:gd name="connsiteY35" fmla="*/ 2106939 h 4081365"/>
              <a:gd name="connsiteX36" fmla="*/ 1002347 w 2083862"/>
              <a:gd name="connsiteY36" fmla="*/ 2183139 h 4081365"/>
              <a:gd name="connsiteX37" fmla="*/ 990624 w 2083862"/>
              <a:gd name="connsiteY37" fmla="*/ 2218309 h 4081365"/>
              <a:gd name="connsiteX38" fmla="*/ 984762 w 2083862"/>
              <a:gd name="connsiteY38" fmla="*/ 2253478 h 4081365"/>
              <a:gd name="connsiteX39" fmla="*/ 961316 w 2083862"/>
              <a:gd name="connsiteY39" fmla="*/ 2294509 h 4081365"/>
              <a:gd name="connsiteX40" fmla="*/ 949593 w 2083862"/>
              <a:gd name="connsiteY40" fmla="*/ 2329678 h 4081365"/>
              <a:gd name="connsiteX41" fmla="*/ 943731 w 2083862"/>
              <a:gd name="connsiteY41" fmla="*/ 2347262 h 4081365"/>
              <a:gd name="connsiteX42" fmla="*/ 937870 w 2083862"/>
              <a:gd name="connsiteY42" fmla="*/ 2364847 h 4081365"/>
              <a:gd name="connsiteX43" fmla="*/ 914424 w 2083862"/>
              <a:gd name="connsiteY43" fmla="*/ 2405878 h 4081365"/>
              <a:gd name="connsiteX44" fmla="*/ 902701 w 2083862"/>
              <a:gd name="connsiteY44" fmla="*/ 2423462 h 4081365"/>
              <a:gd name="connsiteX45" fmla="*/ 896839 w 2083862"/>
              <a:gd name="connsiteY45" fmla="*/ 2441047 h 4081365"/>
              <a:gd name="connsiteX46" fmla="*/ 873393 w 2083862"/>
              <a:gd name="connsiteY46" fmla="*/ 2476216 h 4081365"/>
              <a:gd name="connsiteX47" fmla="*/ 849947 w 2083862"/>
              <a:gd name="connsiteY47" fmla="*/ 2523109 h 4081365"/>
              <a:gd name="connsiteX48" fmla="*/ 832362 w 2083862"/>
              <a:gd name="connsiteY48" fmla="*/ 2564139 h 4081365"/>
              <a:gd name="connsiteX49" fmla="*/ 826501 w 2083862"/>
              <a:gd name="connsiteY49" fmla="*/ 2581724 h 4081365"/>
              <a:gd name="connsiteX50" fmla="*/ 814777 w 2083862"/>
              <a:gd name="connsiteY50" fmla="*/ 2593447 h 4081365"/>
              <a:gd name="connsiteX51" fmla="*/ 803054 w 2083862"/>
              <a:gd name="connsiteY51" fmla="*/ 2611032 h 4081365"/>
              <a:gd name="connsiteX52" fmla="*/ 779608 w 2083862"/>
              <a:gd name="connsiteY52" fmla="*/ 2640339 h 4081365"/>
              <a:gd name="connsiteX53" fmla="*/ 762024 w 2083862"/>
              <a:gd name="connsiteY53" fmla="*/ 2681370 h 4081365"/>
              <a:gd name="connsiteX54" fmla="*/ 726854 w 2083862"/>
              <a:gd name="connsiteY54" fmla="*/ 2704816 h 4081365"/>
              <a:gd name="connsiteX55" fmla="*/ 709270 w 2083862"/>
              <a:gd name="connsiteY55" fmla="*/ 2716539 h 4081365"/>
              <a:gd name="connsiteX56" fmla="*/ 691685 w 2083862"/>
              <a:gd name="connsiteY56" fmla="*/ 2728262 h 4081365"/>
              <a:gd name="connsiteX57" fmla="*/ 674101 w 2083862"/>
              <a:gd name="connsiteY57" fmla="*/ 2734124 h 4081365"/>
              <a:gd name="connsiteX58" fmla="*/ 638931 w 2083862"/>
              <a:gd name="connsiteY58" fmla="*/ 2751709 h 4081365"/>
              <a:gd name="connsiteX59" fmla="*/ 586177 w 2083862"/>
              <a:gd name="connsiteY59" fmla="*/ 2757570 h 4081365"/>
              <a:gd name="connsiteX60" fmla="*/ 539285 w 2083862"/>
              <a:gd name="connsiteY60" fmla="*/ 2763432 h 4081365"/>
              <a:gd name="connsiteX61" fmla="*/ 498254 w 2083862"/>
              <a:gd name="connsiteY61" fmla="*/ 2775155 h 4081365"/>
              <a:gd name="connsiteX62" fmla="*/ 480670 w 2083862"/>
              <a:gd name="connsiteY62" fmla="*/ 2781016 h 4081365"/>
              <a:gd name="connsiteX63" fmla="*/ 422054 w 2083862"/>
              <a:gd name="connsiteY63" fmla="*/ 2786878 h 4081365"/>
              <a:gd name="connsiteX64" fmla="*/ 322408 w 2083862"/>
              <a:gd name="connsiteY64" fmla="*/ 2781016 h 4081365"/>
              <a:gd name="connsiteX65" fmla="*/ 287239 w 2083862"/>
              <a:gd name="connsiteY65" fmla="*/ 2769293 h 4081365"/>
              <a:gd name="connsiteX66" fmla="*/ 263793 w 2083862"/>
              <a:gd name="connsiteY66" fmla="*/ 2763432 h 4081365"/>
              <a:gd name="connsiteX67" fmla="*/ 246208 w 2083862"/>
              <a:gd name="connsiteY67" fmla="*/ 2751709 h 4081365"/>
              <a:gd name="connsiteX68" fmla="*/ 222762 w 2083862"/>
              <a:gd name="connsiteY68" fmla="*/ 2745847 h 4081365"/>
              <a:gd name="connsiteX69" fmla="*/ 205177 w 2083862"/>
              <a:gd name="connsiteY69" fmla="*/ 2739985 h 4081365"/>
              <a:gd name="connsiteX70" fmla="*/ 211039 w 2083862"/>
              <a:gd name="connsiteY70" fmla="*/ 2763432 h 4081365"/>
              <a:gd name="connsiteX71" fmla="*/ 216901 w 2083862"/>
              <a:gd name="connsiteY71" fmla="*/ 2781016 h 4081365"/>
              <a:gd name="connsiteX72" fmla="*/ 211039 w 2083862"/>
              <a:gd name="connsiteY72" fmla="*/ 2845493 h 4081365"/>
              <a:gd name="connsiteX73" fmla="*/ 181731 w 2083862"/>
              <a:gd name="connsiteY73" fmla="*/ 2874801 h 4081365"/>
              <a:gd name="connsiteX74" fmla="*/ 146562 w 2083862"/>
              <a:gd name="connsiteY74" fmla="*/ 2886524 h 4081365"/>
              <a:gd name="connsiteX75" fmla="*/ 111393 w 2083862"/>
              <a:gd name="connsiteY75" fmla="*/ 2898247 h 4081365"/>
              <a:gd name="connsiteX76" fmla="*/ 93808 w 2083862"/>
              <a:gd name="connsiteY76" fmla="*/ 2904109 h 4081365"/>
              <a:gd name="connsiteX77" fmla="*/ 76224 w 2083862"/>
              <a:gd name="connsiteY77" fmla="*/ 2915832 h 4081365"/>
              <a:gd name="connsiteX78" fmla="*/ 117254 w 2083862"/>
              <a:gd name="connsiteY78" fmla="*/ 2927555 h 4081365"/>
              <a:gd name="connsiteX79" fmla="*/ 211039 w 2083862"/>
              <a:gd name="connsiteY79" fmla="*/ 2939278 h 4081365"/>
              <a:gd name="connsiteX80" fmla="*/ 240347 w 2083862"/>
              <a:gd name="connsiteY80" fmla="*/ 2945139 h 4081365"/>
              <a:gd name="connsiteX81" fmla="*/ 468947 w 2083862"/>
              <a:gd name="connsiteY81" fmla="*/ 2956862 h 4081365"/>
              <a:gd name="connsiteX82" fmla="*/ 504116 w 2083862"/>
              <a:gd name="connsiteY82" fmla="*/ 2962724 h 4081365"/>
              <a:gd name="connsiteX83" fmla="*/ 615485 w 2083862"/>
              <a:gd name="connsiteY83" fmla="*/ 2951001 h 4081365"/>
              <a:gd name="connsiteX84" fmla="*/ 603762 w 2083862"/>
              <a:gd name="connsiteY84" fmla="*/ 2974447 h 4081365"/>
              <a:gd name="connsiteX85" fmla="*/ 592039 w 2083862"/>
              <a:gd name="connsiteY85" fmla="*/ 2992032 h 4081365"/>
              <a:gd name="connsiteX86" fmla="*/ 574454 w 2083862"/>
              <a:gd name="connsiteY86" fmla="*/ 3027201 h 4081365"/>
              <a:gd name="connsiteX87" fmla="*/ 562731 w 2083862"/>
              <a:gd name="connsiteY87" fmla="*/ 3062370 h 4081365"/>
              <a:gd name="connsiteX88" fmla="*/ 556870 w 2083862"/>
              <a:gd name="connsiteY88" fmla="*/ 3079955 h 4081365"/>
              <a:gd name="connsiteX89" fmla="*/ 545147 w 2083862"/>
              <a:gd name="connsiteY89" fmla="*/ 3097539 h 4081365"/>
              <a:gd name="connsiteX90" fmla="*/ 521701 w 2083862"/>
              <a:gd name="connsiteY90" fmla="*/ 3132709 h 4081365"/>
              <a:gd name="connsiteX91" fmla="*/ 515839 w 2083862"/>
              <a:gd name="connsiteY91" fmla="*/ 3156155 h 4081365"/>
              <a:gd name="connsiteX92" fmla="*/ 486531 w 2083862"/>
              <a:gd name="connsiteY92" fmla="*/ 3191324 h 4081365"/>
              <a:gd name="connsiteX93" fmla="*/ 463085 w 2083862"/>
              <a:gd name="connsiteY93" fmla="*/ 3226493 h 4081365"/>
              <a:gd name="connsiteX94" fmla="*/ 451362 w 2083862"/>
              <a:gd name="connsiteY94" fmla="*/ 3244078 h 4081365"/>
              <a:gd name="connsiteX95" fmla="*/ 398608 w 2083862"/>
              <a:gd name="connsiteY95" fmla="*/ 3290970 h 4081365"/>
              <a:gd name="connsiteX96" fmla="*/ 381024 w 2083862"/>
              <a:gd name="connsiteY96" fmla="*/ 3296832 h 4081365"/>
              <a:gd name="connsiteX97" fmla="*/ 357577 w 2083862"/>
              <a:gd name="connsiteY97" fmla="*/ 3314416 h 4081365"/>
              <a:gd name="connsiteX98" fmla="*/ 339993 w 2083862"/>
              <a:gd name="connsiteY98" fmla="*/ 3326139 h 4081365"/>
              <a:gd name="connsiteX99" fmla="*/ 310685 w 2083862"/>
              <a:gd name="connsiteY99" fmla="*/ 3355447 h 4081365"/>
              <a:gd name="connsiteX100" fmla="*/ 304824 w 2083862"/>
              <a:gd name="connsiteY100" fmla="*/ 3373032 h 4081365"/>
              <a:gd name="connsiteX101" fmla="*/ 316547 w 2083862"/>
              <a:gd name="connsiteY101" fmla="*/ 3390616 h 4081365"/>
              <a:gd name="connsiteX102" fmla="*/ 345854 w 2083862"/>
              <a:gd name="connsiteY102" fmla="*/ 3431647 h 4081365"/>
              <a:gd name="connsiteX103" fmla="*/ 322408 w 2083862"/>
              <a:gd name="connsiteY103" fmla="*/ 3466816 h 4081365"/>
              <a:gd name="connsiteX104" fmla="*/ 298962 w 2083862"/>
              <a:gd name="connsiteY104" fmla="*/ 3501985 h 4081365"/>
              <a:gd name="connsiteX105" fmla="*/ 281377 w 2083862"/>
              <a:gd name="connsiteY105" fmla="*/ 3531293 h 4081365"/>
              <a:gd name="connsiteX106" fmla="*/ 275516 w 2083862"/>
              <a:gd name="connsiteY106" fmla="*/ 3548878 h 4081365"/>
              <a:gd name="connsiteX107" fmla="*/ 252070 w 2083862"/>
              <a:gd name="connsiteY107" fmla="*/ 3584047 h 4081365"/>
              <a:gd name="connsiteX108" fmla="*/ 246208 w 2083862"/>
              <a:gd name="connsiteY108" fmla="*/ 3601632 h 4081365"/>
              <a:gd name="connsiteX109" fmla="*/ 228624 w 2083862"/>
              <a:gd name="connsiteY109" fmla="*/ 3619216 h 4081365"/>
              <a:gd name="connsiteX110" fmla="*/ 222762 w 2083862"/>
              <a:gd name="connsiteY110" fmla="*/ 3636801 h 4081365"/>
              <a:gd name="connsiteX111" fmla="*/ 211039 w 2083862"/>
              <a:gd name="connsiteY111" fmla="*/ 3654385 h 4081365"/>
              <a:gd name="connsiteX112" fmla="*/ 205177 w 2083862"/>
              <a:gd name="connsiteY112" fmla="*/ 3677832 h 4081365"/>
              <a:gd name="connsiteX113" fmla="*/ 170008 w 2083862"/>
              <a:gd name="connsiteY113" fmla="*/ 3713001 h 4081365"/>
              <a:gd name="connsiteX114" fmla="*/ 146562 w 2083862"/>
              <a:gd name="connsiteY114" fmla="*/ 3742309 h 4081365"/>
              <a:gd name="connsiteX115" fmla="*/ 87947 w 2083862"/>
              <a:gd name="connsiteY115" fmla="*/ 3759893 h 4081365"/>
              <a:gd name="connsiteX116" fmla="*/ 11474 w 2083862"/>
              <a:gd name="connsiteY116" fmla="*/ 3770572 h 4081365"/>
              <a:gd name="connsiteX117" fmla="*/ 29331 w 2083862"/>
              <a:gd name="connsiteY117" fmla="*/ 3783339 h 4081365"/>
              <a:gd name="connsiteX118" fmla="*/ 11747 w 2083862"/>
              <a:gd name="connsiteY118" fmla="*/ 3795062 h 4081365"/>
              <a:gd name="connsiteX119" fmla="*/ 128977 w 2083862"/>
              <a:gd name="connsiteY119" fmla="*/ 3795062 h 4081365"/>
              <a:gd name="connsiteX120" fmla="*/ 152424 w 2083862"/>
              <a:gd name="connsiteY120" fmla="*/ 3789201 h 4081365"/>
              <a:gd name="connsiteX121" fmla="*/ 187593 w 2083862"/>
              <a:gd name="connsiteY121" fmla="*/ 3777478 h 4081365"/>
              <a:gd name="connsiteX122" fmla="*/ 170008 w 2083862"/>
              <a:gd name="connsiteY122" fmla="*/ 3789201 h 4081365"/>
              <a:gd name="connsiteX123" fmla="*/ 146562 w 2083862"/>
              <a:gd name="connsiteY123" fmla="*/ 3824370 h 4081365"/>
              <a:gd name="connsiteX124" fmla="*/ 134839 w 2083862"/>
              <a:gd name="connsiteY124" fmla="*/ 3841955 h 4081365"/>
              <a:gd name="connsiteX125" fmla="*/ 123116 w 2083862"/>
              <a:gd name="connsiteY125" fmla="*/ 3865401 h 4081365"/>
              <a:gd name="connsiteX126" fmla="*/ 111393 w 2083862"/>
              <a:gd name="connsiteY126" fmla="*/ 3882985 h 4081365"/>
              <a:gd name="connsiteX127" fmla="*/ 82085 w 2083862"/>
              <a:gd name="connsiteY127" fmla="*/ 3935739 h 4081365"/>
              <a:gd name="connsiteX128" fmla="*/ 58639 w 2083862"/>
              <a:gd name="connsiteY128" fmla="*/ 3970909 h 4081365"/>
              <a:gd name="connsiteX129" fmla="*/ 35193 w 2083862"/>
              <a:gd name="connsiteY129" fmla="*/ 4006078 h 4081365"/>
              <a:gd name="connsiteX130" fmla="*/ 23470 w 2083862"/>
              <a:gd name="connsiteY130" fmla="*/ 4023662 h 4081365"/>
              <a:gd name="connsiteX131" fmla="*/ 76224 w 2083862"/>
              <a:gd name="connsiteY131" fmla="*/ 3982632 h 4081365"/>
              <a:gd name="connsiteX132" fmla="*/ 93808 w 2083862"/>
              <a:gd name="connsiteY132" fmla="*/ 3970909 h 4081365"/>
              <a:gd name="connsiteX133" fmla="*/ 87947 w 2083862"/>
              <a:gd name="connsiteY133" fmla="*/ 3994355 h 4081365"/>
              <a:gd name="connsiteX134" fmla="*/ 82085 w 2083862"/>
              <a:gd name="connsiteY134" fmla="*/ 4011939 h 4081365"/>
              <a:gd name="connsiteX135" fmla="*/ 76224 w 2083862"/>
              <a:gd name="connsiteY135" fmla="*/ 4041247 h 4081365"/>
              <a:gd name="connsiteX136" fmla="*/ 82085 w 2083862"/>
              <a:gd name="connsiteY136" fmla="*/ 4070555 h 4081365"/>
              <a:gd name="connsiteX137" fmla="*/ 117254 w 2083862"/>
              <a:gd name="connsiteY137" fmla="*/ 4047109 h 4081365"/>
              <a:gd name="connsiteX138" fmla="*/ 128977 w 2083862"/>
              <a:gd name="connsiteY138" fmla="*/ 4035385 h 4081365"/>
              <a:gd name="connsiteX139" fmla="*/ 152424 w 2083862"/>
              <a:gd name="connsiteY139" fmla="*/ 4023662 h 4081365"/>
              <a:gd name="connsiteX140" fmla="*/ 187593 w 2083862"/>
              <a:gd name="connsiteY140" fmla="*/ 4000216 h 4081365"/>
              <a:gd name="connsiteX141" fmla="*/ 199316 w 2083862"/>
              <a:gd name="connsiteY141" fmla="*/ 3982632 h 4081365"/>
              <a:gd name="connsiteX142" fmla="*/ 216901 w 2083862"/>
              <a:gd name="connsiteY142" fmla="*/ 3965047 h 4081365"/>
              <a:gd name="connsiteX143" fmla="*/ 246208 w 2083862"/>
              <a:gd name="connsiteY143" fmla="*/ 3912293 h 4081365"/>
              <a:gd name="connsiteX144" fmla="*/ 263793 w 2083862"/>
              <a:gd name="connsiteY144" fmla="*/ 3894709 h 4081365"/>
              <a:gd name="connsiteX145" fmla="*/ 287239 w 2083862"/>
              <a:gd name="connsiteY145" fmla="*/ 3859539 h 4081365"/>
              <a:gd name="connsiteX146" fmla="*/ 310685 w 2083862"/>
              <a:gd name="connsiteY146" fmla="*/ 3824370 h 4081365"/>
              <a:gd name="connsiteX147" fmla="*/ 334131 w 2083862"/>
              <a:gd name="connsiteY147" fmla="*/ 3789201 h 4081365"/>
              <a:gd name="connsiteX148" fmla="*/ 351716 w 2083862"/>
              <a:gd name="connsiteY148" fmla="*/ 3771616 h 4081365"/>
              <a:gd name="connsiteX149" fmla="*/ 363439 w 2083862"/>
              <a:gd name="connsiteY149" fmla="*/ 3736447 h 4081365"/>
              <a:gd name="connsiteX150" fmla="*/ 381024 w 2083862"/>
              <a:gd name="connsiteY150" fmla="*/ 3718862 h 4081365"/>
              <a:gd name="connsiteX151" fmla="*/ 404470 w 2083862"/>
              <a:gd name="connsiteY151" fmla="*/ 3683693 h 4081365"/>
              <a:gd name="connsiteX152" fmla="*/ 422054 w 2083862"/>
              <a:gd name="connsiteY152" fmla="*/ 3666109 h 4081365"/>
              <a:gd name="connsiteX153" fmla="*/ 445501 w 2083862"/>
              <a:gd name="connsiteY153" fmla="*/ 3630939 h 4081365"/>
              <a:gd name="connsiteX154" fmla="*/ 457224 w 2083862"/>
              <a:gd name="connsiteY154" fmla="*/ 3613355 h 4081365"/>
              <a:gd name="connsiteX155" fmla="*/ 468947 w 2083862"/>
              <a:gd name="connsiteY155" fmla="*/ 3595770 h 4081365"/>
              <a:gd name="connsiteX156" fmla="*/ 486531 w 2083862"/>
              <a:gd name="connsiteY156" fmla="*/ 3584047 h 4081365"/>
              <a:gd name="connsiteX157" fmla="*/ 515839 w 2083862"/>
              <a:gd name="connsiteY157" fmla="*/ 3531293 h 4081365"/>
              <a:gd name="connsiteX158" fmla="*/ 527562 w 2083862"/>
              <a:gd name="connsiteY158" fmla="*/ 3513709 h 4081365"/>
              <a:gd name="connsiteX159" fmla="*/ 551008 w 2083862"/>
              <a:gd name="connsiteY159" fmla="*/ 3484401 h 4081365"/>
              <a:gd name="connsiteX160" fmla="*/ 556870 w 2083862"/>
              <a:gd name="connsiteY160" fmla="*/ 3466816 h 4081365"/>
              <a:gd name="connsiteX161" fmla="*/ 568593 w 2083862"/>
              <a:gd name="connsiteY161" fmla="*/ 3449232 h 4081365"/>
              <a:gd name="connsiteX162" fmla="*/ 580316 w 2083862"/>
              <a:gd name="connsiteY162" fmla="*/ 3425785 h 4081365"/>
              <a:gd name="connsiteX163" fmla="*/ 603762 w 2083862"/>
              <a:gd name="connsiteY163" fmla="*/ 3390616 h 4081365"/>
              <a:gd name="connsiteX164" fmla="*/ 609624 w 2083862"/>
              <a:gd name="connsiteY164" fmla="*/ 3373032 h 4081365"/>
              <a:gd name="connsiteX165" fmla="*/ 633070 w 2083862"/>
              <a:gd name="connsiteY165" fmla="*/ 3337862 h 4081365"/>
              <a:gd name="connsiteX166" fmla="*/ 644793 w 2083862"/>
              <a:gd name="connsiteY166" fmla="*/ 3320278 h 4081365"/>
              <a:gd name="connsiteX167" fmla="*/ 674101 w 2083862"/>
              <a:gd name="connsiteY167" fmla="*/ 3285109 h 4081365"/>
              <a:gd name="connsiteX168" fmla="*/ 679962 w 2083862"/>
              <a:gd name="connsiteY168" fmla="*/ 3267524 h 4081365"/>
              <a:gd name="connsiteX169" fmla="*/ 703408 w 2083862"/>
              <a:gd name="connsiteY169" fmla="*/ 3232355 h 4081365"/>
              <a:gd name="connsiteX170" fmla="*/ 720993 w 2083862"/>
              <a:gd name="connsiteY170" fmla="*/ 3197185 h 4081365"/>
              <a:gd name="connsiteX171" fmla="*/ 744439 w 2083862"/>
              <a:gd name="connsiteY171" fmla="*/ 3162016 h 4081365"/>
              <a:gd name="connsiteX172" fmla="*/ 750301 w 2083862"/>
              <a:gd name="connsiteY172" fmla="*/ 3144432 h 4081365"/>
              <a:gd name="connsiteX173" fmla="*/ 762024 w 2083862"/>
              <a:gd name="connsiteY173" fmla="*/ 3120985 h 4081365"/>
              <a:gd name="connsiteX174" fmla="*/ 785470 w 2083862"/>
              <a:gd name="connsiteY174" fmla="*/ 3085816 h 4081365"/>
              <a:gd name="connsiteX175" fmla="*/ 808916 w 2083862"/>
              <a:gd name="connsiteY175" fmla="*/ 3044785 h 4081365"/>
              <a:gd name="connsiteX176" fmla="*/ 820639 w 2083862"/>
              <a:gd name="connsiteY176" fmla="*/ 3009616 h 4081365"/>
              <a:gd name="connsiteX177" fmla="*/ 826501 w 2083862"/>
              <a:gd name="connsiteY177" fmla="*/ 2986170 h 4081365"/>
              <a:gd name="connsiteX178" fmla="*/ 844085 w 2083862"/>
              <a:gd name="connsiteY178" fmla="*/ 2968585 h 4081365"/>
              <a:gd name="connsiteX179" fmla="*/ 849947 w 2083862"/>
              <a:gd name="connsiteY179" fmla="*/ 2951001 h 4081365"/>
              <a:gd name="connsiteX180" fmla="*/ 879254 w 2083862"/>
              <a:gd name="connsiteY180" fmla="*/ 2915832 h 4081365"/>
              <a:gd name="connsiteX181" fmla="*/ 896839 w 2083862"/>
              <a:gd name="connsiteY181" fmla="*/ 2904109 h 4081365"/>
              <a:gd name="connsiteX182" fmla="*/ 920285 w 2083862"/>
              <a:gd name="connsiteY182" fmla="*/ 2898247 h 4081365"/>
              <a:gd name="connsiteX183" fmla="*/ 955454 w 2083862"/>
              <a:gd name="connsiteY183" fmla="*/ 2915832 h 4081365"/>
              <a:gd name="connsiteX184" fmla="*/ 990624 w 2083862"/>
              <a:gd name="connsiteY184" fmla="*/ 2968585 h 4081365"/>
              <a:gd name="connsiteX185" fmla="*/ 1002347 w 2083862"/>
              <a:gd name="connsiteY185" fmla="*/ 2986170 h 4081365"/>
              <a:gd name="connsiteX186" fmla="*/ 1019931 w 2083862"/>
              <a:gd name="connsiteY186" fmla="*/ 2992032 h 4081365"/>
              <a:gd name="connsiteX187" fmla="*/ 1049239 w 2083862"/>
              <a:gd name="connsiteY187" fmla="*/ 3021339 h 4081365"/>
              <a:gd name="connsiteX188" fmla="*/ 1084408 w 2083862"/>
              <a:gd name="connsiteY188" fmla="*/ 3056509 h 4081365"/>
              <a:gd name="connsiteX189" fmla="*/ 1101993 w 2083862"/>
              <a:gd name="connsiteY189" fmla="*/ 3079955 h 4081365"/>
              <a:gd name="connsiteX190" fmla="*/ 1131301 w 2083862"/>
              <a:gd name="connsiteY190" fmla="*/ 3109262 h 4081365"/>
              <a:gd name="connsiteX191" fmla="*/ 1178193 w 2083862"/>
              <a:gd name="connsiteY191" fmla="*/ 3162016 h 4081365"/>
              <a:gd name="connsiteX192" fmla="*/ 1201639 w 2083862"/>
              <a:gd name="connsiteY192" fmla="*/ 3185462 h 4081365"/>
              <a:gd name="connsiteX193" fmla="*/ 1254393 w 2083862"/>
              <a:gd name="connsiteY193" fmla="*/ 3220632 h 4081365"/>
              <a:gd name="connsiteX194" fmla="*/ 1271977 w 2083862"/>
              <a:gd name="connsiteY194" fmla="*/ 3232355 h 4081365"/>
              <a:gd name="connsiteX195" fmla="*/ 1318870 w 2083862"/>
              <a:gd name="connsiteY195" fmla="*/ 3279247 h 4081365"/>
              <a:gd name="connsiteX196" fmla="*/ 1354039 w 2083862"/>
              <a:gd name="connsiteY196" fmla="*/ 3308555 h 4081365"/>
              <a:gd name="connsiteX197" fmla="*/ 1371624 w 2083862"/>
              <a:gd name="connsiteY197" fmla="*/ 3314416 h 4081365"/>
              <a:gd name="connsiteX198" fmla="*/ 1383347 w 2083862"/>
              <a:gd name="connsiteY198" fmla="*/ 3332001 h 4081365"/>
              <a:gd name="connsiteX199" fmla="*/ 1418516 w 2083862"/>
              <a:gd name="connsiteY199" fmla="*/ 3355447 h 4081365"/>
              <a:gd name="connsiteX200" fmla="*/ 1436101 w 2083862"/>
              <a:gd name="connsiteY200" fmla="*/ 3367170 h 4081365"/>
              <a:gd name="connsiteX201" fmla="*/ 1471270 w 2083862"/>
              <a:gd name="connsiteY201" fmla="*/ 3396478 h 4081365"/>
              <a:gd name="connsiteX202" fmla="*/ 1488854 w 2083862"/>
              <a:gd name="connsiteY202" fmla="*/ 3419924 h 4081365"/>
              <a:gd name="connsiteX203" fmla="*/ 1506439 w 2083862"/>
              <a:gd name="connsiteY203" fmla="*/ 3425785 h 4081365"/>
              <a:gd name="connsiteX204" fmla="*/ 1524024 w 2083862"/>
              <a:gd name="connsiteY204" fmla="*/ 3437509 h 4081365"/>
              <a:gd name="connsiteX205" fmla="*/ 1553331 w 2083862"/>
              <a:gd name="connsiteY205" fmla="*/ 3472678 h 4081365"/>
              <a:gd name="connsiteX206" fmla="*/ 1570916 w 2083862"/>
              <a:gd name="connsiteY206" fmla="*/ 3484401 h 4081365"/>
              <a:gd name="connsiteX207" fmla="*/ 1600224 w 2083862"/>
              <a:gd name="connsiteY207" fmla="*/ 3513709 h 4081365"/>
              <a:gd name="connsiteX208" fmla="*/ 1617808 w 2083862"/>
              <a:gd name="connsiteY208" fmla="*/ 3525432 h 4081365"/>
              <a:gd name="connsiteX209" fmla="*/ 1635393 w 2083862"/>
              <a:gd name="connsiteY209" fmla="*/ 3543016 h 4081365"/>
              <a:gd name="connsiteX210" fmla="*/ 1670562 w 2083862"/>
              <a:gd name="connsiteY210" fmla="*/ 3566462 h 4081365"/>
              <a:gd name="connsiteX211" fmla="*/ 1688147 w 2083862"/>
              <a:gd name="connsiteY211" fmla="*/ 3578185 h 4081365"/>
              <a:gd name="connsiteX212" fmla="*/ 1717454 w 2083862"/>
              <a:gd name="connsiteY212" fmla="*/ 3595770 h 4081365"/>
              <a:gd name="connsiteX213" fmla="*/ 1752624 w 2083862"/>
              <a:gd name="connsiteY213" fmla="*/ 3619216 h 4081365"/>
              <a:gd name="connsiteX214" fmla="*/ 1770208 w 2083862"/>
              <a:gd name="connsiteY214" fmla="*/ 3630939 h 4081365"/>
              <a:gd name="connsiteX215" fmla="*/ 1787793 w 2083862"/>
              <a:gd name="connsiteY215" fmla="*/ 3636801 h 4081365"/>
              <a:gd name="connsiteX216" fmla="*/ 1828824 w 2083862"/>
              <a:gd name="connsiteY216" fmla="*/ 3654385 h 4081365"/>
              <a:gd name="connsiteX217" fmla="*/ 1858131 w 2083862"/>
              <a:gd name="connsiteY217" fmla="*/ 3671970 h 4081365"/>
              <a:gd name="connsiteX218" fmla="*/ 1899162 w 2083862"/>
              <a:gd name="connsiteY218" fmla="*/ 3695416 h 4081365"/>
              <a:gd name="connsiteX219" fmla="*/ 1916747 w 2083862"/>
              <a:gd name="connsiteY219" fmla="*/ 3701278 h 4081365"/>
              <a:gd name="connsiteX220" fmla="*/ 1951916 w 2083862"/>
              <a:gd name="connsiteY220" fmla="*/ 3724724 h 4081365"/>
              <a:gd name="connsiteX221" fmla="*/ 1992947 w 2083862"/>
              <a:gd name="connsiteY221" fmla="*/ 3736447 h 4081365"/>
              <a:gd name="connsiteX222" fmla="*/ 2028116 w 2083862"/>
              <a:gd name="connsiteY222" fmla="*/ 3765755 h 4081365"/>
              <a:gd name="connsiteX223" fmla="*/ 2022254 w 2083862"/>
              <a:gd name="connsiteY223" fmla="*/ 3748170 h 4081365"/>
              <a:gd name="connsiteX224" fmla="*/ 2016393 w 2083862"/>
              <a:gd name="connsiteY224" fmla="*/ 3724724 h 4081365"/>
              <a:gd name="connsiteX225" fmla="*/ 1998808 w 2083862"/>
              <a:gd name="connsiteY225" fmla="*/ 3707139 h 4081365"/>
              <a:gd name="connsiteX226" fmla="*/ 2016393 w 2083862"/>
              <a:gd name="connsiteY226" fmla="*/ 3713001 h 4081365"/>
              <a:gd name="connsiteX227" fmla="*/ 2039839 w 2083862"/>
              <a:gd name="connsiteY227" fmla="*/ 3718862 h 4081365"/>
              <a:gd name="connsiteX228" fmla="*/ 2057424 w 2083862"/>
              <a:gd name="connsiteY228" fmla="*/ 3724724 h 4081365"/>
              <a:gd name="connsiteX229" fmla="*/ 2039839 w 2083862"/>
              <a:gd name="connsiteY229" fmla="*/ 3713001 h 4081365"/>
              <a:gd name="connsiteX230" fmla="*/ 2022254 w 2083862"/>
              <a:gd name="connsiteY230" fmla="*/ 3695416 h 4081365"/>
              <a:gd name="connsiteX231" fmla="*/ 2063285 w 2083862"/>
              <a:gd name="connsiteY231" fmla="*/ 3689555 h 4081365"/>
              <a:gd name="connsiteX232" fmla="*/ 2080870 w 2083862"/>
              <a:gd name="connsiteY232" fmla="*/ 3683693 h 4081365"/>
              <a:gd name="connsiteX233" fmla="*/ 2075008 w 2083862"/>
              <a:gd name="connsiteY233" fmla="*/ 3660247 h 4081365"/>
              <a:gd name="connsiteX234" fmla="*/ 2051562 w 2083862"/>
              <a:gd name="connsiteY234" fmla="*/ 3625078 h 4081365"/>
              <a:gd name="connsiteX235" fmla="*/ 2039839 w 2083862"/>
              <a:gd name="connsiteY235" fmla="*/ 3607493 h 4081365"/>
              <a:gd name="connsiteX236" fmla="*/ 2022254 w 2083862"/>
              <a:gd name="connsiteY236" fmla="*/ 3601632 h 4081365"/>
              <a:gd name="connsiteX237" fmla="*/ 2004670 w 2083862"/>
              <a:gd name="connsiteY237" fmla="*/ 3589909 h 4081365"/>
              <a:gd name="connsiteX238" fmla="*/ 1987085 w 2083862"/>
              <a:gd name="connsiteY238" fmla="*/ 3584047 h 4081365"/>
              <a:gd name="connsiteX239" fmla="*/ 1957777 w 2083862"/>
              <a:gd name="connsiteY239" fmla="*/ 3554739 h 4081365"/>
              <a:gd name="connsiteX240" fmla="*/ 1940193 w 2083862"/>
              <a:gd name="connsiteY240" fmla="*/ 3543016 h 4081365"/>
              <a:gd name="connsiteX241" fmla="*/ 1922608 w 2083862"/>
              <a:gd name="connsiteY241" fmla="*/ 3525432 h 4081365"/>
              <a:gd name="connsiteX242" fmla="*/ 1905024 w 2083862"/>
              <a:gd name="connsiteY242" fmla="*/ 3519570 h 4081365"/>
              <a:gd name="connsiteX243" fmla="*/ 1869854 w 2083862"/>
              <a:gd name="connsiteY243" fmla="*/ 3496124 h 4081365"/>
              <a:gd name="connsiteX244" fmla="*/ 1869854 w 2083862"/>
              <a:gd name="connsiteY244" fmla="*/ 3496124 h 4081365"/>
              <a:gd name="connsiteX245" fmla="*/ 1852270 w 2083862"/>
              <a:gd name="connsiteY245" fmla="*/ 3478539 h 4081365"/>
              <a:gd name="connsiteX246" fmla="*/ 1817101 w 2083862"/>
              <a:gd name="connsiteY246" fmla="*/ 3455093 h 4081365"/>
              <a:gd name="connsiteX247" fmla="*/ 1787793 w 2083862"/>
              <a:gd name="connsiteY247" fmla="*/ 3431647 h 4081365"/>
              <a:gd name="connsiteX248" fmla="*/ 1758485 w 2083862"/>
              <a:gd name="connsiteY248" fmla="*/ 3408201 h 4081365"/>
              <a:gd name="connsiteX249" fmla="*/ 1746762 w 2083862"/>
              <a:gd name="connsiteY249" fmla="*/ 3390616 h 4081365"/>
              <a:gd name="connsiteX250" fmla="*/ 1682285 w 2083862"/>
              <a:gd name="connsiteY250" fmla="*/ 3355447 h 4081365"/>
              <a:gd name="connsiteX251" fmla="*/ 1652977 w 2083862"/>
              <a:gd name="connsiteY251" fmla="*/ 3332001 h 4081365"/>
              <a:gd name="connsiteX252" fmla="*/ 1635393 w 2083862"/>
              <a:gd name="connsiteY252" fmla="*/ 3320278 h 4081365"/>
              <a:gd name="connsiteX253" fmla="*/ 1606085 w 2083862"/>
              <a:gd name="connsiteY253" fmla="*/ 3290970 h 4081365"/>
              <a:gd name="connsiteX254" fmla="*/ 1570916 w 2083862"/>
              <a:gd name="connsiteY254" fmla="*/ 3261662 h 4081365"/>
              <a:gd name="connsiteX255" fmla="*/ 1535747 w 2083862"/>
              <a:gd name="connsiteY255" fmla="*/ 3226493 h 4081365"/>
              <a:gd name="connsiteX256" fmla="*/ 1524024 w 2083862"/>
              <a:gd name="connsiteY256" fmla="*/ 3208909 h 4081365"/>
              <a:gd name="connsiteX257" fmla="*/ 1506439 w 2083862"/>
              <a:gd name="connsiteY257" fmla="*/ 3203047 h 4081365"/>
              <a:gd name="connsiteX258" fmla="*/ 1488854 w 2083862"/>
              <a:gd name="connsiteY258" fmla="*/ 3185462 h 4081365"/>
              <a:gd name="connsiteX259" fmla="*/ 1465408 w 2083862"/>
              <a:gd name="connsiteY259" fmla="*/ 3167878 h 4081365"/>
              <a:gd name="connsiteX260" fmla="*/ 1436101 w 2083862"/>
              <a:gd name="connsiteY260" fmla="*/ 3144432 h 4081365"/>
              <a:gd name="connsiteX261" fmla="*/ 1412654 w 2083862"/>
              <a:gd name="connsiteY261" fmla="*/ 3120985 h 4081365"/>
              <a:gd name="connsiteX262" fmla="*/ 1383347 w 2083862"/>
              <a:gd name="connsiteY262" fmla="*/ 3085816 h 4081365"/>
              <a:gd name="connsiteX263" fmla="*/ 1348177 w 2083862"/>
              <a:gd name="connsiteY263" fmla="*/ 3050647 h 4081365"/>
              <a:gd name="connsiteX264" fmla="*/ 1342316 w 2083862"/>
              <a:gd name="connsiteY264" fmla="*/ 3033062 h 4081365"/>
              <a:gd name="connsiteX265" fmla="*/ 1330593 w 2083862"/>
              <a:gd name="connsiteY265" fmla="*/ 3015478 h 4081365"/>
              <a:gd name="connsiteX266" fmla="*/ 1324731 w 2083862"/>
              <a:gd name="connsiteY266" fmla="*/ 2992032 h 4081365"/>
              <a:gd name="connsiteX267" fmla="*/ 1289562 w 2083862"/>
              <a:gd name="connsiteY267" fmla="*/ 2933416 h 4081365"/>
              <a:gd name="connsiteX268" fmla="*/ 1266116 w 2083862"/>
              <a:gd name="connsiteY268" fmla="*/ 2898247 h 4081365"/>
              <a:gd name="connsiteX269" fmla="*/ 1254393 w 2083862"/>
              <a:gd name="connsiteY269" fmla="*/ 2880662 h 4081365"/>
              <a:gd name="connsiteX270" fmla="*/ 1236808 w 2083862"/>
              <a:gd name="connsiteY270" fmla="*/ 2863078 h 4081365"/>
              <a:gd name="connsiteX271" fmla="*/ 1225085 w 2083862"/>
              <a:gd name="connsiteY271" fmla="*/ 2839632 h 4081365"/>
              <a:gd name="connsiteX272" fmla="*/ 1219224 w 2083862"/>
              <a:gd name="connsiteY272" fmla="*/ 2816185 h 4081365"/>
              <a:gd name="connsiteX273" fmla="*/ 1207501 w 2083862"/>
              <a:gd name="connsiteY273" fmla="*/ 2798601 h 4081365"/>
              <a:gd name="connsiteX274" fmla="*/ 1201639 w 2083862"/>
              <a:gd name="connsiteY274" fmla="*/ 2781016 h 4081365"/>
              <a:gd name="connsiteX275" fmla="*/ 1178193 w 2083862"/>
              <a:gd name="connsiteY275" fmla="*/ 2745847 h 4081365"/>
              <a:gd name="connsiteX276" fmla="*/ 1172331 w 2083862"/>
              <a:gd name="connsiteY276" fmla="*/ 2722401 h 4081365"/>
              <a:gd name="connsiteX277" fmla="*/ 1160608 w 2083862"/>
              <a:gd name="connsiteY277" fmla="*/ 2681370 h 4081365"/>
              <a:gd name="connsiteX278" fmla="*/ 1154747 w 2083862"/>
              <a:gd name="connsiteY278" fmla="*/ 2646201 h 4081365"/>
              <a:gd name="connsiteX279" fmla="*/ 1160608 w 2083862"/>
              <a:gd name="connsiteY279" fmla="*/ 2546555 h 4081365"/>
              <a:gd name="connsiteX280" fmla="*/ 1172331 w 2083862"/>
              <a:gd name="connsiteY280" fmla="*/ 2523109 h 4081365"/>
              <a:gd name="connsiteX281" fmla="*/ 1178193 w 2083862"/>
              <a:gd name="connsiteY281" fmla="*/ 2487939 h 4081365"/>
              <a:gd name="connsiteX282" fmla="*/ 1189916 w 2083862"/>
              <a:gd name="connsiteY282" fmla="*/ 2452770 h 4081365"/>
              <a:gd name="connsiteX283" fmla="*/ 1201639 w 2083862"/>
              <a:gd name="connsiteY283" fmla="*/ 2417601 h 4081365"/>
              <a:gd name="connsiteX284" fmla="*/ 1228442 w 2083862"/>
              <a:gd name="connsiteY284" fmla="*/ 2347311 h 4081365"/>
              <a:gd name="connsiteX285" fmla="*/ 1264461 w 2083862"/>
              <a:gd name="connsiteY285" fmla="*/ 2225021 h 4081365"/>
              <a:gd name="connsiteX286" fmla="*/ 1277839 w 2083862"/>
              <a:gd name="connsiteY286" fmla="*/ 2171416 h 4081365"/>
              <a:gd name="connsiteX287" fmla="*/ 1290414 w 2083862"/>
              <a:gd name="connsiteY287" fmla="*/ 2086046 h 4081365"/>
              <a:gd name="connsiteX288" fmla="*/ 1313008 w 2083862"/>
              <a:gd name="connsiteY288" fmla="*/ 1907647 h 4081365"/>
              <a:gd name="connsiteX289" fmla="*/ 1318870 w 2083862"/>
              <a:gd name="connsiteY289" fmla="*/ 1884201 h 4081365"/>
              <a:gd name="connsiteX290" fmla="*/ 1324731 w 2083862"/>
              <a:gd name="connsiteY290" fmla="*/ 1854893 h 4081365"/>
              <a:gd name="connsiteX291" fmla="*/ 1330593 w 2083862"/>
              <a:gd name="connsiteY291" fmla="*/ 1837309 h 4081365"/>
              <a:gd name="connsiteX292" fmla="*/ 1336454 w 2083862"/>
              <a:gd name="connsiteY292" fmla="*/ 1813862 h 4081365"/>
              <a:gd name="connsiteX293" fmla="*/ 1354039 w 2083862"/>
              <a:gd name="connsiteY293" fmla="*/ 1755247 h 4081365"/>
              <a:gd name="connsiteX294" fmla="*/ 1359901 w 2083862"/>
              <a:gd name="connsiteY294" fmla="*/ 1720078 h 4081365"/>
              <a:gd name="connsiteX295" fmla="*/ 1371624 w 2083862"/>
              <a:gd name="connsiteY295" fmla="*/ 1673185 h 4081365"/>
              <a:gd name="connsiteX296" fmla="*/ 1377485 w 2083862"/>
              <a:gd name="connsiteY296" fmla="*/ 1638016 h 4081365"/>
              <a:gd name="connsiteX297" fmla="*/ 1389208 w 2083862"/>
              <a:gd name="connsiteY297" fmla="*/ 1579401 h 4081365"/>
              <a:gd name="connsiteX298" fmla="*/ 1395070 w 2083862"/>
              <a:gd name="connsiteY298" fmla="*/ 1538370 h 4081365"/>
              <a:gd name="connsiteX299" fmla="*/ 1400931 w 2083862"/>
              <a:gd name="connsiteY299" fmla="*/ 1520785 h 4081365"/>
              <a:gd name="connsiteX300" fmla="*/ 1406793 w 2083862"/>
              <a:gd name="connsiteY300" fmla="*/ 1497339 h 4081365"/>
              <a:gd name="connsiteX301" fmla="*/ 1418516 w 2083862"/>
              <a:gd name="connsiteY301" fmla="*/ 1450447 h 4081365"/>
              <a:gd name="connsiteX302" fmla="*/ 1424377 w 2083862"/>
              <a:gd name="connsiteY302" fmla="*/ 1391832 h 4081365"/>
              <a:gd name="connsiteX303" fmla="*/ 1441962 w 2083862"/>
              <a:gd name="connsiteY303" fmla="*/ 1298047 h 4081365"/>
              <a:gd name="connsiteX304" fmla="*/ 1453685 w 2083862"/>
              <a:gd name="connsiteY304" fmla="*/ 1233570 h 4081365"/>
              <a:gd name="connsiteX305" fmla="*/ 1465408 w 2083862"/>
              <a:gd name="connsiteY305" fmla="*/ 1198401 h 4081365"/>
              <a:gd name="connsiteX306" fmla="*/ 1477131 w 2083862"/>
              <a:gd name="connsiteY306" fmla="*/ 1098755 h 4081365"/>
              <a:gd name="connsiteX307" fmla="*/ 1488854 w 2083862"/>
              <a:gd name="connsiteY307" fmla="*/ 1063585 h 4081365"/>
              <a:gd name="connsiteX308" fmla="*/ 1494716 w 2083862"/>
              <a:gd name="connsiteY308" fmla="*/ 1010832 h 4081365"/>
              <a:gd name="connsiteX309" fmla="*/ 1506439 w 2083862"/>
              <a:gd name="connsiteY309" fmla="*/ 975662 h 4081365"/>
              <a:gd name="connsiteX310" fmla="*/ 1518162 w 2083862"/>
              <a:gd name="connsiteY310" fmla="*/ 917047 h 4081365"/>
              <a:gd name="connsiteX311" fmla="*/ 1524024 w 2083862"/>
              <a:gd name="connsiteY311" fmla="*/ 887739 h 4081365"/>
              <a:gd name="connsiteX312" fmla="*/ 1529885 w 2083862"/>
              <a:gd name="connsiteY312" fmla="*/ 823262 h 4081365"/>
              <a:gd name="connsiteX313" fmla="*/ 1535747 w 2083862"/>
              <a:gd name="connsiteY313" fmla="*/ 788093 h 4081365"/>
              <a:gd name="connsiteX314" fmla="*/ 1547470 w 2083862"/>
              <a:gd name="connsiteY314" fmla="*/ 706032 h 4081365"/>
              <a:gd name="connsiteX315" fmla="*/ 1553331 w 2083862"/>
              <a:gd name="connsiteY315" fmla="*/ 665001 h 4081365"/>
              <a:gd name="connsiteX316" fmla="*/ 1559193 w 2083862"/>
              <a:gd name="connsiteY316" fmla="*/ 647416 h 4081365"/>
              <a:gd name="connsiteX317" fmla="*/ 1565054 w 2083862"/>
              <a:gd name="connsiteY317" fmla="*/ 623970 h 4081365"/>
              <a:gd name="connsiteX318" fmla="*/ 1570916 w 2083862"/>
              <a:gd name="connsiteY318" fmla="*/ 541909 h 4081365"/>
              <a:gd name="connsiteX319" fmla="*/ 1576777 w 2083862"/>
              <a:gd name="connsiteY319" fmla="*/ 524324 h 4081365"/>
              <a:gd name="connsiteX320" fmla="*/ 1588501 w 2083862"/>
              <a:gd name="connsiteY320" fmla="*/ 430539 h 4081365"/>
              <a:gd name="connsiteX321" fmla="*/ 1582639 w 2083862"/>
              <a:gd name="connsiteY321" fmla="*/ 348478 h 4081365"/>
              <a:gd name="connsiteX322" fmla="*/ 1570916 w 2083862"/>
              <a:gd name="connsiteY322" fmla="*/ 301585 h 4081365"/>
              <a:gd name="connsiteX323" fmla="*/ 1565054 w 2083862"/>
              <a:gd name="connsiteY323" fmla="*/ 90570 h 4081365"/>
              <a:gd name="connsiteX324" fmla="*/ 1549173 w 2083862"/>
              <a:gd name="connsiteY324" fmla="*/ 93026 h 4081365"/>
              <a:gd name="connsiteX325" fmla="*/ 1510647 w 2083862"/>
              <a:gd name="connsiteY325" fmla="*/ 78798 h 4081365"/>
              <a:gd name="connsiteX326" fmla="*/ 1488903 w 2083862"/>
              <a:gd name="connsiteY326" fmla="*/ 53700 h 4081365"/>
              <a:gd name="connsiteX327" fmla="*/ 1477131 w 2083862"/>
              <a:gd name="connsiteY327" fmla="*/ 2647 h 4081365"/>
              <a:gd name="connsiteX0" fmla="*/ 1477131 w 2083862"/>
              <a:gd name="connsiteY0" fmla="*/ 2647 h 4081365"/>
              <a:gd name="connsiteX1" fmla="*/ 1471270 w 2083862"/>
              <a:gd name="connsiteY1" fmla="*/ 37816 h 4081365"/>
              <a:gd name="connsiteX2" fmla="*/ 1424377 w 2083862"/>
              <a:gd name="connsiteY2" fmla="*/ 78847 h 4081365"/>
              <a:gd name="connsiteX3" fmla="*/ 1406793 w 2083862"/>
              <a:gd name="connsiteY3" fmla="*/ 90570 h 4081365"/>
              <a:gd name="connsiteX4" fmla="*/ 1364108 w 2083862"/>
              <a:gd name="connsiteY4" fmla="*/ 97282 h 4081365"/>
              <a:gd name="connsiteX5" fmla="*/ 1348226 w 2083862"/>
              <a:gd name="connsiteY5" fmla="*/ 183552 h 4081365"/>
              <a:gd name="connsiteX6" fmla="*/ 1347375 w 2083862"/>
              <a:gd name="connsiteY6" fmla="*/ 206998 h 4081365"/>
              <a:gd name="connsiteX7" fmla="*/ 1348177 w 2083862"/>
              <a:gd name="connsiteY7" fmla="*/ 237109 h 4081365"/>
              <a:gd name="connsiteX8" fmla="*/ 1330593 w 2083862"/>
              <a:gd name="connsiteY8" fmla="*/ 295724 h 4081365"/>
              <a:gd name="connsiteX9" fmla="*/ 1324731 w 2083862"/>
              <a:gd name="connsiteY9" fmla="*/ 313309 h 4081365"/>
              <a:gd name="connsiteX10" fmla="*/ 1313008 w 2083862"/>
              <a:gd name="connsiteY10" fmla="*/ 330893 h 4081365"/>
              <a:gd name="connsiteX11" fmla="*/ 1295424 w 2083862"/>
              <a:gd name="connsiteY11" fmla="*/ 383647 h 4081365"/>
              <a:gd name="connsiteX12" fmla="*/ 1289562 w 2083862"/>
              <a:gd name="connsiteY12" fmla="*/ 401232 h 4081365"/>
              <a:gd name="connsiteX13" fmla="*/ 1283701 w 2083862"/>
              <a:gd name="connsiteY13" fmla="*/ 424678 h 4081365"/>
              <a:gd name="connsiteX14" fmla="*/ 1277839 w 2083862"/>
              <a:gd name="connsiteY14" fmla="*/ 577078 h 4081365"/>
              <a:gd name="connsiteX15" fmla="*/ 1254393 w 2083862"/>
              <a:gd name="connsiteY15" fmla="*/ 876016 h 4081365"/>
              <a:gd name="connsiteX16" fmla="*/ 1248531 w 2083862"/>
              <a:gd name="connsiteY16" fmla="*/ 893601 h 4081365"/>
              <a:gd name="connsiteX17" fmla="*/ 1242670 w 2083862"/>
              <a:gd name="connsiteY17" fmla="*/ 969801 h 4081365"/>
              <a:gd name="connsiteX18" fmla="*/ 1236808 w 2083862"/>
              <a:gd name="connsiteY18" fmla="*/ 999109 h 4081365"/>
              <a:gd name="connsiteX19" fmla="*/ 1230947 w 2083862"/>
              <a:gd name="connsiteY19" fmla="*/ 1040139 h 4081365"/>
              <a:gd name="connsiteX20" fmla="*/ 1219224 w 2083862"/>
              <a:gd name="connsiteY20" fmla="*/ 1110478 h 4081365"/>
              <a:gd name="connsiteX21" fmla="*/ 1213362 w 2083862"/>
              <a:gd name="connsiteY21" fmla="*/ 1133924 h 4081365"/>
              <a:gd name="connsiteX22" fmla="*/ 1201639 w 2083862"/>
              <a:gd name="connsiteY22" fmla="*/ 1169093 h 4081365"/>
              <a:gd name="connsiteX23" fmla="*/ 1166470 w 2083862"/>
              <a:gd name="connsiteY23" fmla="*/ 1339078 h 4081365"/>
              <a:gd name="connsiteX24" fmla="*/ 1154747 w 2083862"/>
              <a:gd name="connsiteY24" fmla="*/ 1456309 h 4081365"/>
              <a:gd name="connsiteX25" fmla="*/ 1148885 w 2083862"/>
              <a:gd name="connsiteY25" fmla="*/ 1485616 h 4081365"/>
              <a:gd name="connsiteX26" fmla="*/ 1143024 w 2083862"/>
              <a:gd name="connsiteY26" fmla="*/ 1526647 h 4081365"/>
              <a:gd name="connsiteX27" fmla="*/ 1131301 w 2083862"/>
              <a:gd name="connsiteY27" fmla="*/ 1561816 h 4081365"/>
              <a:gd name="connsiteX28" fmla="*/ 1125439 w 2083862"/>
              <a:gd name="connsiteY28" fmla="*/ 1591124 h 4081365"/>
              <a:gd name="connsiteX29" fmla="*/ 1113716 w 2083862"/>
              <a:gd name="connsiteY29" fmla="*/ 1626293 h 4081365"/>
              <a:gd name="connsiteX30" fmla="*/ 1101993 w 2083862"/>
              <a:gd name="connsiteY30" fmla="*/ 1679047 h 4081365"/>
              <a:gd name="connsiteX31" fmla="*/ 1080249 w 2083862"/>
              <a:gd name="connsiteY31" fmla="*/ 1776799 h 4081365"/>
              <a:gd name="connsiteX32" fmla="*/ 1056000 w 2083862"/>
              <a:gd name="connsiteY32" fmla="*/ 1872140 h 4081365"/>
              <a:gd name="connsiteX33" fmla="*/ 1025793 w 2083862"/>
              <a:gd name="connsiteY33" fmla="*/ 2054185 h 4081365"/>
              <a:gd name="connsiteX34" fmla="*/ 1019931 w 2083862"/>
              <a:gd name="connsiteY34" fmla="*/ 2077632 h 4081365"/>
              <a:gd name="connsiteX35" fmla="*/ 1014070 w 2083862"/>
              <a:gd name="connsiteY35" fmla="*/ 2106939 h 4081365"/>
              <a:gd name="connsiteX36" fmla="*/ 1002347 w 2083862"/>
              <a:gd name="connsiteY36" fmla="*/ 2183139 h 4081365"/>
              <a:gd name="connsiteX37" fmla="*/ 990624 w 2083862"/>
              <a:gd name="connsiteY37" fmla="*/ 2218309 h 4081365"/>
              <a:gd name="connsiteX38" fmla="*/ 984762 w 2083862"/>
              <a:gd name="connsiteY38" fmla="*/ 2253478 h 4081365"/>
              <a:gd name="connsiteX39" fmla="*/ 961316 w 2083862"/>
              <a:gd name="connsiteY39" fmla="*/ 2294509 h 4081365"/>
              <a:gd name="connsiteX40" fmla="*/ 949593 w 2083862"/>
              <a:gd name="connsiteY40" fmla="*/ 2329678 h 4081365"/>
              <a:gd name="connsiteX41" fmla="*/ 943731 w 2083862"/>
              <a:gd name="connsiteY41" fmla="*/ 2347262 h 4081365"/>
              <a:gd name="connsiteX42" fmla="*/ 937870 w 2083862"/>
              <a:gd name="connsiteY42" fmla="*/ 2364847 h 4081365"/>
              <a:gd name="connsiteX43" fmla="*/ 914424 w 2083862"/>
              <a:gd name="connsiteY43" fmla="*/ 2405878 h 4081365"/>
              <a:gd name="connsiteX44" fmla="*/ 902701 w 2083862"/>
              <a:gd name="connsiteY44" fmla="*/ 2423462 h 4081365"/>
              <a:gd name="connsiteX45" fmla="*/ 896839 w 2083862"/>
              <a:gd name="connsiteY45" fmla="*/ 2441047 h 4081365"/>
              <a:gd name="connsiteX46" fmla="*/ 873393 w 2083862"/>
              <a:gd name="connsiteY46" fmla="*/ 2476216 h 4081365"/>
              <a:gd name="connsiteX47" fmla="*/ 849947 w 2083862"/>
              <a:gd name="connsiteY47" fmla="*/ 2523109 h 4081365"/>
              <a:gd name="connsiteX48" fmla="*/ 832362 w 2083862"/>
              <a:gd name="connsiteY48" fmla="*/ 2564139 h 4081365"/>
              <a:gd name="connsiteX49" fmla="*/ 826501 w 2083862"/>
              <a:gd name="connsiteY49" fmla="*/ 2581724 h 4081365"/>
              <a:gd name="connsiteX50" fmla="*/ 814777 w 2083862"/>
              <a:gd name="connsiteY50" fmla="*/ 2593447 h 4081365"/>
              <a:gd name="connsiteX51" fmla="*/ 803054 w 2083862"/>
              <a:gd name="connsiteY51" fmla="*/ 2611032 h 4081365"/>
              <a:gd name="connsiteX52" fmla="*/ 779608 w 2083862"/>
              <a:gd name="connsiteY52" fmla="*/ 2640339 h 4081365"/>
              <a:gd name="connsiteX53" fmla="*/ 762024 w 2083862"/>
              <a:gd name="connsiteY53" fmla="*/ 2681370 h 4081365"/>
              <a:gd name="connsiteX54" fmla="*/ 726854 w 2083862"/>
              <a:gd name="connsiteY54" fmla="*/ 2704816 h 4081365"/>
              <a:gd name="connsiteX55" fmla="*/ 709270 w 2083862"/>
              <a:gd name="connsiteY55" fmla="*/ 2716539 h 4081365"/>
              <a:gd name="connsiteX56" fmla="*/ 691685 w 2083862"/>
              <a:gd name="connsiteY56" fmla="*/ 2728262 h 4081365"/>
              <a:gd name="connsiteX57" fmla="*/ 674101 w 2083862"/>
              <a:gd name="connsiteY57" fmla="*/ 2734124 h 4081365"/>
              <a:gd name="connsiteX58" fmla="*/ 638931 w 2083862"/>
              <a:gd name="connsiteY58" fmla="*/ 2751709 h 4081365"/>
              <a:gd name="connsiteX59" fmla="*/ 586177 w 2083862"/>
              <a:gd name="connsiteY59" fmla="*/ 2757570 h 4081365"/>
              <a:gd name="connsiteX60" fmla="*/ 539285 w 2083862"/>
              <a:gd name="connsiteY60" fmla="*/ 2763432 h 4081365"/>
              <a:gd name="connsiteX61" fmla="*/ 498254 w 2083862"/>
              <a:gd name="connsiteY61" fmla="*/ 2775155 h 4081365"/>
              <a:gd name="connsiteX62" fmla="*/ 480670 w 2083862"/>
              <a:gd name="connsiteY62" fmla="*/ 2781016 h 4081365"/>
              <a:gd name="connsiteX63" fmla="*/ 422054 w 2083862"/>
              <a:gd name="connsiteY63" fmla="*/ 2786878 h 4081365"/>
              <a:gd name="connsiteX64" fmla="*/ 322408 w 2083862"/>
              <a:gd name="connsiteY64" fmla="*/ 2781016 h 4081365"/>
              <a:gd name="connsiteX65" fmla="*/ 287239 w 2083862"/>
              <a:gd name="connsiteY65" fmla="*/ 2769293 h 4081365"/>
              <a:gd name="connsiteX66" fmla="*/ 263793 w 2083862"/>
              <a:gd name="connsiteY66" fmla="*/ 2763432 h 4081365"/>
              <a:gd name="connsiteX67" fmla="*/ 246208 w 2083862"/>
              <a:gd name="connsiteY67" fmla="*/ 2751709 h 4081365"/>
              <a:gd name="connsiteX68" fmla="*/ 222762 w 2083862"/>
              <a:gd name="connsiteY68" fmla="*/ 2745847 h 4081365"/>
              <a:gd name="connsiteX69" fmla="*/ 205177 w 2083862"/>
              <a:gd name="connsiteY69" fmla="*/ 2739985 h 4081365"/>
              <a:gd name="connsiteX70" fmla="*/ 211039 w 2083862"/>
              <a:gd name="connsiteY70" fmla="*/ 2763432 h 4081365"/>
              <a:gd name="connsiteX71" fmla="*/ 216901 w 2083862"/>
              <a:gd name="connsiteY71" fmla="*/ 2781016 h 4081365"/>
              <a:gd name="connsiteX72" fmla="*/ 211039 w 2083862"/>
              <a:gd name="connsiteY72" fmla="*/ 2845493 h 4081365"/>
              <a:gd name="connsiteX73" fmla="*/ 181731 w 2083862"/>
              <a:gd name="connsiteY73" fmla="*/ 2874801 h 4081365"/>
              <a:gd name="connsiteX74" fmla="*/ 146562 w 2083862"/>
              <a:gd name="connsiteY74" fmla="*/ 2886524 h 4081365"/>
              <a:gd name="connsiteX75" fmla="*/ 111393 w 2083862"/>
              <a:gd name="connsiteY75" fmla="*/ 2898247 h 4081365"/>
              <a:gd name="connsiteX76" fmla="*/ 93808 w 2083862"/>
              <a:gd name="connsiteY76" fmla="*/ 2904109 h 4081365"/>
              <a:gd name="connsiteX77" fmla="*/ 76224 w 2083862"/>
              <a:gd name="connsiteY77" fmla="*/ 2915832 h 4081365"/>
              <a:gd name="connsiteX78" fmla="*/ 117254 w 2083862"/>
              <a:gd name="connsiteY78" fmla="*/ 2927555 h 4081365"/>
              <a:gd name="connsiteX79" fmla="*/ 211039 w 2083862"/>
              <a:gd name="connsiteY79" fmla="*/ 2939278 h 4081365"/>
              <a:gd name="connsiteX80" fmla="*/ 240347 w 2083862"/>
              <a:gd name="connsiteY80" fmla="*/ 2945139 h 4081365"/>
              <a:gd name="connsiteX81" fmla="*/ 468947 w 2083862"/>
              <a:gd name="connsiteY81" fmla="*/ 2956862 h 4081365"/>
              <a:gd name="connsiteX82" fmla="*/ 504116 w 2083862"/>
              <a:gd name="connsiteY82" fmla="*/ 2962724 h 4081365"/>
              <a:gd name="connsiteX83" fmla="*/ 615485 w 2083862"/>
              <a:gd name="connsiteY83" fmla="*/ 2951001 h 4081365"/>
              <a:gd name="connsiteX84" fmla="*/ 603762 w 2083862"/>
              <a:gd name="connsiteY84" fmla="*/ 2974447 h 4081365"/>
              <a:gd name="connsiteX85" fmla="*/ 592039 w 2083862"/>
              <a:gd name="connsiteY85" fmla="*/ 2992032 h 4081365"/>
              <a:gd name="connsiteX86" fmla="*/ 574454 w 2083862"/>
              <a:gd name="connsiteY86" fmla="*/ 3027201 h 4081365"/>
              <a:gd name="connsiteX87" fmla="*/ 562731 w 2083862"/>
              <a:gd name="connsiteY87" fmla="*/ 3062370 h 4081365"/>
              <a:gd name="connsiteX88" fmla="*/ 556870 w 2083862"/>
              <a:gd name="connsiteY88" fmla="*/ 3079955 h 4081365"/>
              <a:gd name="connsiteX89" fmla="*/ 545147 w 2083862"/>
              <a:gd name="connsiteY89" fmla="*/ 3097539 h 4081365"/>
              <a:gd name="connsiteX90" fmla="*/ 521701 w 2083862"/>
              <a:gd name="connsiteY90" fmla="*/ 3132709 h 4081365"/>
              <a:gd name="connsiteX91" fmla="*/ 515839 w 2083862"/>
              <a:gd name="connsiteY91" fmla="*/ 3156155 h 4081365"/>
              <a:gd name="connsiteX92" fmla="*/ 486531 w 2083862"/>
              <a:gd name="connsiteY92" fmla="*/ 3191324 h 4081365"/>
              <a:gd name="connsiteX93" fmla="*/ 463085 w 2083862"/>
              <a:gd name="connsiteY93" fmla="*/ 3226493 h 4081365"/>
              <a:gd name="connsiteX94" fmla="*/ 451362 w 2083862"/>
              <a:gd name="connsiteY94" fmla="*/ 3244078 h 4081365"/>
              <a:gd name="connsiteX95" fmla="*/ 398608 w 2083862"/>
              <a:gd name="connsiteY95" fmla="*/ 3290970 h 4081365"/>
              <a:gd name="connsiteX96" fmla="*/ 381024 w 2083862"/>
              <a:gd name="connsiteY96" fmla="*/ 3296832 h 4081365"/>
              <a:gd name="connsiteX97" fmla="*/ 357577 w 2083862"/>
              <a:gd name="connsiteY97" fmla="*/ 3314416 h 4081365"/>
              <a:gd name="connsiteX98" fmla="*/ 339993 w 2083862"/>
              <a:gd name="connsiteY98" fmla="*/ 3326139 h 4081365"/>
              <a:gd name="connsiteX99" fmla="*/ 310685 w 2083862"/>
              <a:gd name="connsiteY99" fmla="*/ 3355447 h 4081365"/>
              <a:gd name="connsiteX100" fmla="*/ 304824 w 2083862"/>
              <a:gd name="connsiteY100" fmla="*/ 3373032 h 4081365"/>
              <a:gd name="connsiteX101" fmla="*/ 316547 w 2083862"/>
              <a:gd name="connsiteY101" fmla="*/ 3390616 h 4081365"/>
              <a:gd name="connsiteX102" fmla="*/ 345854 w 2083862"/>
              <a:gd name="connsiteY102" fmla="*/ 3431647 h 4081365"/>
              <a:gd name="connsiteX103" fmla="*/ 322408 w 2083862"/>
              <a:gd name="connsiteY103" fmla="*/ 3466816 h 4081365"/>
              <a:gd name="connsiteX104" fmla="*/ 298962 w 2083862"/>
              <a:gd name="connsiteY104" fmla="*/ 3501985 h 4081365"/>
              <a:gd name="connsiteX105" fmla="*/ 281377 w 2083862"/>
              <a:gd name="connsiteY105" fmla="*/ 3531293 h 4081365"/>
              <a:gd name="connsiteX106" fmla="*/ 275516 w 2083862"/>
              <a:gd name="connsiteY106" fmla="*/ 3548878 h 4081365"/>
              <a:gd name="connsiteX107" fmla="*/ 252070 w 2083862"/>
              <a:gd name="connsiteY107" fmla="*/ 3584047 h 4081365"/>
              <a:gd name="connsiteX108" fmla="*/ 246208 w 2083862"/>
              <a:gd name="connsiteY108" fmla="*/ 3601632 h 4081365"/>
              <a:gd name="connsiteX109" fmla="*/ 228624 w 2083862"/>
              <a:gd name="connsiteY109" fmla="*/ 3619216 h 4081365"/>
              <a:gd name="connsiteX110" fmla="*/ 222762 w 2083862"/>
              <a:gd name="connsiteY110" fmla="*/ 3636801 h 4081365"/>
              <a:gd name="connsiteX111" fmla="*/ 211039 w 2083862"/>
              <a:gd name="connsiteY111" fmla="*/ 3654385 h 4081365"/>
              <a:gd name="connsiteX112" fmla="*/ 205177 w 2083862"/>
              <a:gd name="connsiteY112" fmla="*/ 3677832 h 4081365"/>
              <a:gd name="connsiteX113" fmla="*/ 170008 w 2083862"/>
              <a:gd name="connsiteY113" fmla="*/ 3713001 h 4081365"/>
              <a:gd name="connsiteX114" fmla="*/ 146562 w 2083862"/>
              <a:gd name="connsiteY114" fmla="*/ 3742309 h 4081365"/>
              <a:gd name="connsiteX115" fmla="*/ 87947 w 2083862"/>
              <a:gd name="connsiteY115" fmla="*/ 3759893 h 4081365"/>
              <a:gd name="connsiteX116" fmla="*/ 11474 w 2083862"/>
              <a:gd name="connsiteY116" fmla="*/ 3770572 h 4081365"/>
              <a:gd name="connsiteX117" fmla="*/ 29331 w 2083862"/>
              <a:gd name="connsiteY117" fmla="*/ 3783339 h 4081365"/>
              <a:gd name="connsiteX118" fmla="*/ 11747 w 2083862"/>
              <a:gd name="connsiteY118" fmla="*/ 3795062 h 4081365"/>
              <a:gd name="connsiteX119" fmla="*/ 128977 w 2083862"/>
              <a:gd name="connsiteY119" fmla="*/ 3795062 h 4081365"/>
              <a:gd name="connsiteX120" fmla="*/ 152424 w 2083862"/>
              <a:gd name="connsiteY120" fmla="*/ 3789201 h 4081365"/>
              <a:gd name="connsiteX121" fmla="*/ 187593 w 2083862"/>
              <a:gd name="connsiteY121" fmla="*/ 3777478 h 4081365"/>
              <a:gd name="connsiteX122" fmla="*/ 170008 w 2083862"/>
              <a:gd name="connsiteY122" fmla="*/ 3789201 h 4081365"/>
              <a:gd name="connsiteX123" fmla="*/ 146562 w 2083862"/>
              <a:gd name="connsiteY123" fmla="*/ 3824370 h 4081365"/>
              <a:gd name="connsiteX124" fmla="*/ 134839 w 2083862"/>
              <a:gd name="connsiteY124" fmla="*/ 3841955 h 4081365"/>
              <a:gd name="connsiteX125" fmla="*/ 123116 w 2083862"/>
              <a:gd name="connsiteY125" fmla="*/ 3865401 h 4081365"/>
              <a:gd name="connsiteX126" fmla="*/ 111393 w 2083862"/>
              <a:gd name="connsiteY126" fmla="*/ 3882985 h 4081365"/>
              <a:gd name="connsiteX127" fmla="*/ 82085 w 2083862"/>
              <a:gd name="connsiteY127" fmla="*/ 3935739 h 4081365"/>
              <a:gd name="connsiteX128" fmla="*/ 58639 w 2083862"/>
              <a:gd name="connsiteY128" fmla="*/ 3970909 h 4081365"/>
              <a:gd name="connsiteX129" fmla="*/ 35193 w 2083862"/>
              <a:gd name="connsiteY129" fmla="*/ 4006078 h 4081365"/>
              <a:gd name="connsiteX130" fmla="*/ 23470 w 2083862"/>
              <a:gd name="connsiteY130" fmla="*/ 4023662 h 4081365"/>
              <a:gd name="connsiteX131" fmla="*/ 76224 w 2083862"/>
              <a:gd name="connsiteY131" fmla="*/ 3982632 h 4081365"/>
              <a:gd name="connsiteX132" fmla="*/ 93808 w 2083862"/>
              <a:gd name="connsiteY132" fmla="*/ 3970909 h 4081365"/>
              <a:gd name="connsiteX133" fmla="*/ 87947 w 2083862"/>
              <a:gd name="connsiteY133" fmla="*/ 3994355 h 4081365"/>
              <a:gd name="connsiteX134" fmla="*/ 82085 w 2083862"/>
              <a:gd name="connsiteY134" fmla="*/ 4011939 h 4081365"/>
              <a:gd name="connsiteX135" fmla="*/ 76224 w 2083862"/>
              <a:gd name="connsiteY135" fmla="*/ 4041247 h 4081365"/>
              <a:gd name="connsiteX136" fmla="*/ 82085 w 2083862"/>
              <a:gd name="connsiteY136" fmla="*/ 4070555 h 4081365"/>
              <a:gd name="connsiteX137" fmla="*/ 117254 w 2083862"/>
              <a:gd name="connsiteY137" fmla="*/ 4047109 h 4081365"/>
              <a:gd name="connsiteX138" fmla="*/ 128977 w 2083862"/>
              <a:gd name="connsiteY138" fmla="*/ 4035385 h 4081365"/>
              <a:gd name="connsiteX139" fmla="*/ 152424 w 2083862"/>
              <a:gd name="connsiteY139" fmla="*/ 4023662 h 4081365"/>
              <a:gd name="connsiteX140" fmla="*/ 187593 w 2083862"/>
              <a:gd name="connsiteY140" fmla="*/ 4000216 h 4081365"/>
              <a:gd name="connsiteX141" fmla="*/ 199316 w 2083862"/>
              <a:gd name="connsiteY141" fmla="*/ 3982632 h 4081365"/>
              <a:gd name="connsiteX142" fmla="*/ 216901 w 2083862"/>
              <a:gd name="connsiteY142" fmla="*/ 3965047 h 4081365"/>
              <a:gd name="connsiteX143" fmla="*/ 246208 w 2083862"/>
              <a:gd name="connsiteY143" fmla="*/ 3912293 h 4081365"/>
              <a:gd name="connsiteX144" fmla="*/ 263793 w 2083862"/>
              <a:gd name="connsiteY144" fmla="*/ 3894709 h 4081365"/>
              <a:gd name="connsiteX145" fmla="*/ 287239 w 2083862"/>
              <a:gd name="connsiteY145" fmla="*/ 3859539 h 4081365"/>
              <a:gd name="connsiteX146" fmla="*/ 310685 w 2083862"/>
              <a:gd name="connsiteY146" fmla="*/ 3824370 h 4081365"/>
              <a:gd name="connsiteX147" fmla="*/ 334131 w 2083862"/>
              <a:gd name="connsiteY147" fmla="*/ 3789201 h 4081365"/>
              <a:gd name="connsiteX148" fmla="*/ 351716 w 2083862"/>
              <a:gd name="connsiteY148" fmla="*/ 3771616 h 4081365"/>
              <a:gd name="connsiteX149" fmla="*/ 363439 w 2083862"/>
              <a:gd name="connsiteY149" fmla="*/ 3736447 h 4081365"/>
              <a:gd name="connsiteX150" fmla="*/ 381024 w 2083862"/>
              <a:gd name="connsiteY150" fmla="*/ 3718862 h 4081365"/>
              <a:gd name="connsiteX151" fmla="*/ 404470 w 2083862"/>
              <a:gd name="connsiteY151" fmla="*/ 3683693 h 4081365"/>
              <a:gd name="connsiteX152" fmla="*/ 422054 w 2083862"/>
              <a:gd name="connsiteY152" fmla="*/ 3666109 h 4081365"/>
              <a:gd name="connsiteX153" fmla="*/ 445501 w 2083862"/>
              <a:gd name="connsiteY153" fmla="*/ 3630939 h 4081365"/>
              <a:gd name="connsiteX154" fmla="*/ 457224 w 2083862"/>
              <a:gd name="connsiteY154" fmla="*/ 3613355 h 4081365"/>
              <a:gd name="connsiteX155" fmla="*/ 468947 w 2083862"/>
              <a:gd name="connsiteY155" fmla="*/ 3595770 h 4081365"/>
              <a:gd name="connsiteX156" fmla="*/ 486531 w 2083862"/>
              <a:gd name="connsiteY156" fmla="*/ 3584047 h 4081365"/>
              <a:gd name="connsiteX157" fmla="*/ 515839 w 2083862"/>
              <a:gd name="connsiteY157" fmla="*/ 3531293 h 4081365"/>
              <a:gd name="connsiteX158" fmla="*/ 527562 w 2083862"/>
              <a:gd name="connsiteY158" fmla="*/ 3513709 h 4081365"/>
              <a:gd name="connsiteX159" fmla="*/ 551008 w 2083862"/>
              <a:gd name="connsiteY159" fmla="*/ 3484401 h 4081365"/>
              <a:gd name="connsiteX160" fmla="*/ 556870 w 2083862"/>
              <a:gd name="connsiteY160" fmla="*/ 3466816 h 4081365"/>
              <a:gd name="connsiteX161" fmla="*/ 568593 w 2083862"/>
              <a:gd name="connsiteY161" fmla="*/ 3449232 h 4081365"/>
              <a:gd name="connsiteX162" fmla="*/ 580316 w 2083862"/>
              <a:gd name="connsiteY162" fmla="*/ 3425785 h 4081365"/>
              <a:gd name="connsiteX163" fmla="*/ 603762 w 2083862"/>
              <a:gd name="connsiteY163" fmla="*/ 3390616 h 4081365"/>
              <a:gd name="connsiteX164" fmla="*/ 609624 w 2083862"/>
              <a:gd name="connsiteY164" fmla="*/ 3373032 h 4081365"/>
              <a:gd name="connsiteX165" fmla="*/ 633070 w 2083862"/>
              <a:gd name="connsiteY165" fmla="*/ 3337862 h 4081365"/>
              <a:gd name="connsiteX166" fmla="*/ 644793 w 2083862"/>
              <a:gd name="connsiteY166" fmla="*/ 3320278 h 4081365"/>
              <a:gd name="connsiteX167" fmla="*/ 674101 w 2083862"/>
              <a:gd name="connsiteY167" fmla="*/ 3285109 h 4081365"/>
              <a:gd name="connsiteX168" fmla="*/ 679962 w 2083862"/>
              <a:gd name="connsiteY168" fmla="*/ 3267524 h 4081365"/>
              <a:gd name="connsiteX169" fmla="*/ 703408 w 2083862"/>
              <a:gd name="connsiteY169" fmla="*/ 3232355 h 4081365"/>
              <a:gd name="connsiteX170" fmla="*/ 720993 w 2083862"/>
              <a:gd name="connsiteY170" fmla="*/ 3197185 h 4081365"/>
              <a:gd name="connsiteX171" fmla="*/ 744439 w 2083862"/>
              <a:gd name="connsiteY171" fmla="*/ 3162016 h 4081365"/>
              <a:gd name="connsiteX172" fmla="*/ 750301 w 2083862"/>
              <a:gd name="connsiteY172" fmla="*/ 3144432 h 4081365"/>
              <a:gd name="connsiteX173" fmla="*/ 762024 w 2083862"/>
              <a:gd name="connsiteY173" fmla="*/ 3120985 h 4081365"/>
              <a:gd name="connsiteX174" fmla="*/ 785470 w 2083862"/>
              <a:gd name="connsiteY174" fmla="*/ 3085816 h 4081365"/>
              <a:gd name="connsiteX175" fmla="*/ 808916 w 2083862"/>
              <a:gd name="connsiteY175" fmla="*/ 3044785 h 4081365"/>
              <a:gd name="connsiteX176" fmla="*/ 820639 w 2083862"/>
              <a:gd name="connsiteY176" fmla="*/ 3009616 h 4081365"/>
              <a:gd name="connsiteX177" fmla="*/ 826501 w 2083862"/>
              <a:gd name="connsiteY177" fmla="*/ 2986170 h 4081365"/>
              <a:gd name="connsiteX178" fmla="*/ 844085 w 2083862"/>
              <a:gd name="connsiteY178" fmla="*/ 2968585 h 4081365"/>
              <a:gd name="connsiteX179" fmla="*/ 849947 w 2083862"/>
              <a:gd name="connsiteY179" fmla="*/ 2951001 h 4081365"/>
              <a:gd name="connsiteX180" fmla="*/ 879254 w 2083862"/>
              <a:gd name="connsiteY180" fmla="*/ 2915832 h 4081365"/>
              <a:gd name="connsiteX181" fmla="*/ 896839 w 2083862"/>
              <a:gd name="connsiteY181" fmla="*/ 2904109 h 4081365"/>
              <a:gd name="connsiteX182" fmla="*/ 920285 w 2083862"/>
              <a:gd name="connsiteY182" fmla="*/ 2898247 h 4081365"/>
              <a:gd name="connsiteX183" fmla="*/ 955454 w 2083862"/>
              <a:gd name="connsiteY183" fmla="*/ 2915832 h 4081365"/>
              <a:gd name="connsiteX184" fmla="*/ 990624 w 2083862"/>
              <a:gd name="connsiteY184" fmla="*/ 2968585 h 4081365"/>
              <a:gd name="connsiteX185" fmla="*/ 1002347 w 2083862"/>
              <a:gd name="connsiteY185" fmla="*/ 2986170 h 4081365"/>
              <a:gd name="connsiteX186" fmla="*/ 1019931 w 2083862"/>
              <a:gd name="connsiteY186" fmla="*/ 2992032 h 4081365"/>
              <a:gd name="connsiteX187" fmla="*/ 1049239 w 2083862"/>
              <a:gd name="connsiteY187" fmla="*/ 3021339 h 4081365"/>
              <a:gd name="connsiteX188" fmla="*/ 1084408 w 2083862"/>
              <a:gd name="connsiteY188" fmla="*/ 3056509 h 4081365"/>
              <a:gd name="connsiteX189" fmla="*/ 1101993 w 2083862"/>
              <a:gd name="connsiteY189" fmla="*/ 3079955 h 4081365"/>
              <a:gd name="connsiteX190" fmla="*/ 1131301 w 2083862"/>
              <a:gd name="connsiteY190" fmla="*/ 3109262 h 4081365"/>
              <a:gd name="connsiteX191" fmla="*/ 1178193 w 2083862"/>
              <a:gd name="connsiteY191" fmla="*/ 3162016 h 4081365"/>
              <a:gd name="connsiteX192" fmla="*/ 1201639 w 2083862"/>
              <a:gd name="connsiteY192" fmla="*/ 3185462 h 4081365"/>
              <a:gd name="connsiteX193" fmla="*/ 1254393 w 2083862"/>
              <a:gd name="connsiteY193" fmla="*/ 3220632 h 4081365"/>
              <a:gd name="connsiteX194" fmla="*/ 1271977 w 2083862"/>
              <a:gd name="connsiteY194" fmla="*/ 3232355 h 4081365"/>
              <a:gd name="connsiteX195" fmla="*/ 1318870 w 2083862"/>
              <a:gd name="connsiteY195" fmla="*/ 3279247 h 4081365"/>
              <a:gd name="connsiteX196" fmla="*/ 1354039 w 2083862"/>
              <a:gd name="connsiteY196" fmla="*/ 3308555 h 4081365"/>
              <a:gd name="connsiteX197" fmla="*/ 1371624 w 2083862"/>
              <a:gd name="connsiteY197" fmla="*/ 3314416 h 4081365"/>
              <a:gd name="connsiteX198" fmla="*/ 1383347 w 2083862"/>
              <a:gd name="connsiteY198" fmla="*/ 3332001 h 4081365"/>
              <a:gd name="connsiteX199" fmla="*/ 1418516 w 2083862"/>
              <a:gd name="connsiteY199" fmla="*/ 3355447 h 4081365"/>
              <a:gd name="connsiteX200" fmla="*/ 1436101 w 2083862"/>
              <a:gd name="connsiteY200" fmla="*/ 3367170 h 4081365"/>
              <a:gd name="connsiteX201" fmla="*/ 1471270 w 2083862"/>
              <a:gd name="connsiteY201" fmla="*/ 3396478 h 4081365"/>
              <a:gd name="connsiteX202" fmla="*/ 1488854 w 2083862"/>
              <a:gd name="connsiteY202" fmla="*/ 3419924 h 4081365"/>
              <a:gd name="connsiteX203" fmla="*/ 1506439 w 2083862"/>
              <a:gd name="connsiteY203" fmla="*/ 3425785 h 4081365"/>
              <a:gd name="connsiteX204" fmla="*/ 1524024 w 2083862"/>
              <a:gd name="connsiteY204" fmla="*/ 3437509 h 4081365"/>
              <a:gd name="connsiteX205" fmla="*/ 1553331 w 2083862"/>
              <a:gd name="connsiteY205" fmla="*/ 3472678 h 4081365"/>
              <a:gd name="connsiteX206" fmla="*/ 1570916 w 2083862"/>
              <a:gd name="connsiteY206" fmla="*/ 3484401 h 4081365"/>
              <a:gd name="connsiteX207" fmla="*/ 1600224 w 2083862"/>
              <a:gd name="connsiteY207" fmla="*/ 3513709 h 4081365"/>
              <a:gd name="connsiteX208" fmla="*/ 1617808 w 2083862"/>
              <a:gd name="connsiteY208" fmla="*/ 3525432 h 4081365"/>
              <a:gd name="connsiteX209" fmla="*/ 1635393 w 2083862"/>
              <a:gd name="connsiteY209" fmla="*/ 3543016 h 4081365"/>
              <a:gd name="connsiteX210" fmla="*/ 1670562 w 2083862"/>
              <a:gd name="connsiteY210" fmla="*/ 3566462 h 4081365"/>
              <a:gd name="connsiteX211" fmla="*/ 1688147 w 2083862"/>
              <a:gd name="connsiteY211" fmla="*/ 3578185 h 4081365"/>
              <a:gd name="connsiteX212" fmla="*/ 1717454 w 2083862"/>
              <a:gd name="connsiteY212" fmla="*/ 3595770 h 4081365"/>
              <a:gd name="connsiteX213" fmla="*/ 1752624 w 2083862"/>
              <a:gd name="connsiteY213" fmla="*/ 3619216 h 4081365"/>
              <a:gd name="connsiteX214" fmla="*/ 1770208 w 2083862"/>
              <a:gd name="connsiteY214" fmla="*/ 3630939 h 4081365"/>
              <a:gd name="connsiteX215" fmla="*/ 1787793 w 2083862"/>
              <a:gd name="connsiteY215" fmla="*/ 3636801 h 4081365"/>
              <a:gd name="connsiteX216" fmla="*/ 1828824 w 2083862"/>
              <a:gd name="connsiteY216" fmla="*/ 3654385 h 4081365"/>
              <a:gd name="connsiteX217" fmla="*/ 1858131 w 2083862"/>
              <a:gd name="connsiteY217" fmla="*/ 3671970 h 4081365"/>
              <a:gd name="connsiteX218" fmla="*/ 1899162 w 2083862"/>
              <a:gd name="connsiteY218" fmla="*/ 3695416 h 4081365"/>
              <a:gd name="connsiteX219" fmla="*/ 1916747 w 2083862"/>
              <a:gd name="connsiteY219" fmla="*/ 3701278 h 4081365"/>
              <a:gd name="connsiteX220" fmla="*/ 1951916 w 2083862"/>
              <a:gd name="connsiteY220" fmla="*/ 3724724 h 4081365"/>
              <a:gd name="connsiteX221" fmla="*/ 1992947 w 2083862"/>
              <a:gd name="connsiteY221" fmla="*/ 3736447 h 4081365"/>
              <a:gd name="connsiteX222" fmla="*/ 2028116 w 2083862"/>
              <a:gd name="connsiteY222" fmla="*/ 3765755 h 4081365"/>
              <a:gd name="connsiteX223" fmla="*/ 2022254 w 2083862"/>
              <a:gd name="connsiteY223" fmla="*/ 3748170 h 4081365"/>
              <a:gd name="connsiteX224" fmla="*/ 2016393 w 2083862"/>
              <a:gd name="connsiteY224" fmla="*/ 3724724 h 4081365"/>
              <a:gd name="connsiteX225" fmla="*/ 1998808 w 2083862"/>
              <a:gd name="connsiteY225" fmla="*/ 3707139 h 4081365"/>
              <a:gd name="connsiteX226" fmla="*/ 2016393 w 2083862"/>
              <a:gd name="connsiteY226" fmla="*/ 3713001 h 4081365"/>
              <a:gd name="connsiteX227" fmla="*/ 2039839 w 2083862"/>
              <a:gd name="connsiteY227" fmla="*/ 3718862 h 4081365"/>
              <a:gd name="connsiteX228" fmla="*/ 2057424 w 2083862"/>
              <a:gd name="connsiteY228" fmla="*/ 3724724 h 4081365"/>
              <a:gd name="connsiteX229" fmla="*/ 2039839 w 2083862"/>
              <a:gd name="connsiteY229" fmla="*/ 3713001 h 4081365"/>
              <a:gd name="connsiteX230" fmla="*/ 2022254 w 2083862"/>
              <a:gd name="connsiteY230" fmla="*/ 3695416 h 4081365"/>
              <a:gd name="connsiteX231" fmla="*/ 2063285 w 2083862"/>
              <a:gd name="connsiteY231" fmla="*/ 3689555 h 4081365"/>
              <a:gd name="connsiteX232" fmla="*/ 2080870 w 2083862"/>
              <a:gd name="connsiteY232" fmla="*/ 3683693 h 4081365"/>
              <a:gd name="connsiteX233" fmla="*/ 2075008 w 2083862"/>
              <a:gd name="connsiteY233" fmla="*/ 3660247 h 4081365"/>
              <a:gd name="connsiteX234" fmla="*/ 2051562 w 2083862"/>
              <a:gd name="connsiteY234" fmla="*/ 3625078 h 4081365"/>
              <a:gd name="connsiteX235" fmla="*/ 2039839 w 2083862"/>
              <a:gd name="connsiteY235" fmla="*/ 3607493 h 4081365"/>
              <a:gd name="connsiteX236" fmla="*/ 2022254 w 2083862"/>
              <a:gd name="connsiteY236" fmla="*/ 3601632 h 4081365"/>
              <a:gd name="connsiteX237" fmla="*/ 2004670 w 2083862"/>
              <a:gd name="connsiteY237" fmla="*/ 3589909 h 4081365"/>
              <a:gd name="connsiteX238" fmla="*/ 1987085 w 2083862"/>
              <a:gd name="connsiteY238" fmla="*/ 3584047 h 4081365"/>
              <a:gd name="connsiteX239" fmla="*/ 1957777 w 2083862"/>
              <a:gd name="connsiteY239" fmla="*/ 3554739 h 4081365"/>
              <a:gd name="connsiteX240" fmla="*/ 1940193 w 2083862"/>
              <a:gd name="connsiteY240" fmla="*/ 3543016 h 4081365"/>
              <a:gd name="connsiteX241" fmla="*/ 1922608 w 2083862"/>
              <a:gd name="connsiteY241" fmla="*/ 3525432 h 4081365"/>
              <a:gd name="connsiteX242" fmla="*/ 1905024 w 2083862"/>
              <a:gd name="connsiteY242" fmla="*/ 3519570 h 4081365"/>
              <a:gd name="connsiteX243" fmla="*/ 1869854 w 2083862"/>
              <a:gd name="connsiteY243" fmla="*/ 3496124 h 4081365"/>
              <a:gd name="connsiteX244" fmla="*/ 1869854 w 2083862"/>
              <a:gd name="connsiteY244" fmla="*/ 3496124 h 4081365"/>
              <a:gd name="connsiteX245" fmla="*/ 1852270 w 2083862"/>
              <a:gd name="connsiteY245" fmla="*/ 3478539 h 4081365"/>
              <a:gd name="connsiteX246" fmla="*/ 1817101 w 2083862"/>
              <a:gd name="connsiteY246" fmla="*/ 3455093 h 4081365"/>
              <a:gd name="connsiteX247" fmla="*/ 1787793 w 2083862"/>
              <a:gd name="connsiteY247" fmla="*/ 3431647 h 4081365"/>
              <a:gd name="connsiteX248" fmla="*/ 1758485 w 2083862"/>
              <a:gd name="connsiteY248" fmla="*/ 3408201 h 4081365"/>
              <a:gd name="connsiteX249" fmla="*/ 1746762 w 2083862"/>
              <a:gd name="connsiteY249" fmla="*/ 3390616 h 4081365"/>
              <a:gd name="connsiteX250" fmla="*/ 1682285 w 2083862"/>
              <a:gd name="connsiteY250" fmla="*/ 3355447 h 4081365"/>
              <a:gd name="connsiteX251" fmla="*/ 1652977 w 2083862"/>
              <a:gd name="connsiteY251" fmla="*/ 3332001 h 4081365"/>
              <a:gd name="connsiteX252" fmla="*/ 1635393 w 2083862"/>
              <a:gd name="connsiteY252" fmla="*/ 3320278 h 4081365"/>
              <a:gd name="connsiteX253" fmla="*/ 1606085 w 2083862"/>
              <a:gd name="connsiteY253" fmla="*/ 3290970 h 4081365"/>
              <a:gd name="connsiteX254" fmla="*/ 1570916 w 2083862"/>
              <a:gd name="connsiteY254" fmla="*/ 3261662 h 4081365"/>
              <a:gd name="connsiteX255" fmla="*/ 1535747 w 2083862"/>
              <a:gd name="connsiteY255" fmla="*/ 3226493 h 4081365"/>
              <a:gd name="connsiteX256" fmla="*/ 1524024 w 2083862"/>
              <a:gd name="connsiteY256" fmla="*/ 3208909 h 4081365"/>
              <a:gd name="connsiteX257" fmla="*/ 1506439 w 2083862"/>
              <a:gd name="connsiteY257" fmla="*/ 3203047 h 4081365"/>
              <a:gd name="connsiteX258" fmla="*/ 1488854 w 2083862"/>
              <a:gd name="connsiteY258" fmla="*/ 3185462 h 4081365"/>
              <a:gd name="connsiteX259" fmla="*/ 1465408 w 2083862"/>
              <a:gd name="connsiteY259" fmla="*/ 3167878 h 4081365"/>
              <a:gd name="connsiteX260" fmla="*/ 1436101 w 2083862"/>
              <a:gd name="connsiteY260" fmla="*/ 3144432 h 4081365"/>
              <a:gd name="connsiteX261" fmla="*/ 1412654 w 2083862"/>
              <a:gd name="connsiteY261" fmla="*/ 3120985 h 4081365"/>
              <a:gd name="connsiteX262" fmla="*/ 1383347 w 2083862"/>
              <a:gd name="connsiteY262" fmla="*/ 3085816 h 4081365"/>
              <a:gd name="connsiteX263" fmla="*/ 1342316 w 2083862"/>
              <a:gd name="connsiteY263" fmla="*/ 3033062 h 4081365"/>
              <a:gd name="connsiteX264" fmla="*/ 1330593 w 2083862"/>
              <a:gd name="connsiteY264" fmla="*/ 3015478 h 4081365"/>
              <a:gd name="connsiteX265" fmla="*/ 1324731 w 2083862"/>
              <a:gd name="connsiteY265" fmla="*/ 2992032 h 4081365"/>
              <a:gd name="connsiteX266" fmla="*/ 1289562 w 2083862"/>
              <a:gd name="connsiteY266" fmla="*/ 2933416 h 4081365"/>
              <a:gd name="connsiteX267" fmla="*/ 1266116 w 2083862"/>
              <a:gd name="connsiteY267" fmla="*/ 2898247 h 4081365"/>
              <a:gd name="connsiteX268" fmla="*/ 1254393 w 2083862"/>
              <a:gd name="connsiteY268" fmla="*/ 2880662 h 4081365"/>
              <a:gd name="connsiteX269" fmla="*/ 1236808 w 2083862"/>
              <a:gd name="connsiteY269" fmla="*/ 2863078 h 4081365"/>
              <a:gd name="connsiteX270" fmla="*/ 1225085 w 2083862"/>
              <a:gd name="connsiteY270" fmla="*/ 2839632 h 4081365"/>
              <a:gd name="connsiteX271" fmla="*/ 1219224 w 2083862"/>
              <a:gd name="connsiteY271" fmla="*/ 2816185 h 4081365"/>
              <a:gd name="connsiteX272" fmla="*/ 1207501 w 2083862"/>
              <a:gd name="connsiteY272" fmla="*/ 2798601 h 4081365"/>
              <a:gd name="connsiteX273" fmla="*/ 1201639 w 2083862"/>
              <a:gd name="connsiteY273" fmla="*/ 2781016 h 4081365"/>
              <a:gd name="connsiteX274" fmla="*/ 1178193 w 2083862"/>
              <a:gd name="connsiteY274" fmla="*/ 2745847 h 4081365"/>
              <a:gd name="connsiteX275" fmla="*/ 1172331 w 2083862"/>
              <a:gd name="connsiteY275" fmla="*/ 2722401 h 4081365"/>
              <a:gd name="connsiteX276" fmla="*/ 1160608 w 2083862"/>
              <a:gd name="connsiteY276" fmla="*/ 2681370 h 4081365"/>
              <a:gd name="connsiteX277" fmla="*/ 1154747 w 2083862"/>
              <a:gd name="connsiteY277" fmla="*/ 2646201 h 4081365"/>
              <a:gd name="connsiteX278" fmla="*/ 1160608 w 2083862"/>
              <a:gd name="connsiteY278" fmla="*/ 2546555 h 4081365"/>
              <a:gd name="connsiteX279" fmla="*/ 1172331 w 2083862"/>
              <a:gd name="connsiteY279" fmla="*/ 2523109 h 4081365"/>
              <a:gd name="connsiteX280" fmla="*/ 1178193 w 2083862"/>
              <a:gd name="connsiteY280" fmla="*/ 2487939 h 4081365"/>
              <a:gd name="connsiteX281" fmla="*/ 1189916 w 2083862"/>
              <a:gd name="connsiteY281" fmla="*/ 2452770 h 4081365"/>
              <a:gd name="connsiteX282" fmla="*/ 1201639 w 2083862"/>
              <a:gd name="connsiteY282" fmla="*/ 2417601 h 4081365"/>
              <a:gd name="connsiteX283" fmla="*/ 1228442 w 2083862"/>
              <a:gd name="connsiteY283" fmla="*/ 2347311 h 4081365"/>
              <a:gd name="connsiteX284" fmla="*/ 1264461 w 2083862"/>
              <a:gd name="connsiteY284" fmla="*/ 2225021 h 4081365"/>
              <a:gd name="connsiteX285" fmla="*/ 1277839 w 2083862"/>
              <a:gd name="connsiteY285" fmla="*/ 2171416 h 4081365"/>
              <a:gd name="connsiteX286" fmla="*/ 1290414 w 2083862"/>
              <a:gd name="connsiteY286" fmla="*/ 2086046 h 4081365"/>
              <a:gd name="connsiteX287" fmla="*/ 1313008 w 2083862"/>
              <a:gd name="connsiteY287" fmla="*/ 1907647 h 4081365"/>
              <a:gd name="connsiteX288" fmla="*/ 1318870 w 2083862"/>
              <a:gd name="connsiteY288" fmla="*/ 1884201 h 4081365"/>
              <a:gd name="connsiteX289" fmla="*/ 1324731 w 2083862"/>
              <a:gd name="connsiteY289" fmla="*/ 1854893 h 4081365"/>
              <a:gd name="connsiteX290" fmla="*/ 1330593 w 2083862"/>
              <a:gd name="connsiteY290" fmla="*/ 1837309 h 4081365"/>
              <a:gd name="connsiteX291" fmla="*/ 1336454 w 2083862"/>
              <a:gd name="connsiteY291" fmla="*/ 1813862 h 4081365"/>
              <a:gd name="connsiteX292" fmla="*/ 1354039 w 2083862"/>
              <a:gd name="connsiteY292" fmla="*/ 1755247 h 4081365"/>
              <a:gd name="connsiteX293" fmla="*/ 1359901 w 2083862"/>
              <a:gd name="connsiteY293" fmla="*/ 1720078 h 4081365"/>
              <a:gd name="connsiteX294" fmla="*/ 1371624 w 2083862"/>
              <a:gd name="connsiteY294" fmla="*/ 1673185 h 4081365"/>
              <a:gd name="connsiteX295" fmla="*/ 1377485 w 2083862"/>
              <a:gd name="connsiteY295" fmla="*/ 1638016 h 4081365"/>
              <a:gd name="connsiteX296" fmla="*/ 1389208 w 2083862"/>
              <a:gd name="connsiteY296" fmla="*/ 1579401 h 4081365"/>
              <a:gd name="connsiteX297" fmla="*/ 1395070 w 2083862"/>
              <a:gd name="connsiteY297" fmla="*/ 1538370 h 4081365"/>
              <a:gd name="connsiteX298" fmla="*/ 1400931 w 2083862"/>
              <a:gd name="connsiteY298" fmla="*/ 1520785 h 4081365"/>
              <a:gd name="connsiteX299" fmla="*/ 1406793 w 2083862"/>
              <a:gd name="connsiteY299" fmla="*/ 1497339 h 4081365"/>
              <a:gd name="connsiteX300" fmla="*/ 1418516 w 2083862"/>
              <a:gd name="connsiteY300" fmla="*/ 1450447 h 4081365"/>
              <a:gd name="connsiteX301" fmla="*/ 1424377 w 2083862"/>
              <a:gd name="connsiteY301" fmla="*/ 1391832 h 4081365"/>
              <a:gd name="connsiteX302" fmla="*/ 1441962 w 2083862"/>
              <a:gd name="connsiteY302" fmla="*/ 1298047 h 4081365"/>
              <a:gd name="connsiteX303" fmla="*/ 1453685 w 2083862"/>
              <a:gd name="connsiteY303" fmla="*/ 1233570 h 4081365"/>
              <a:gd name="connsiteX304" fmla="*/ 1465408 w 2083862"/>
              <a:gd name="connsiteY304" fmla="*/ 1198401 h 4081365"/>
              <a:gd name="connsiteX305" fmla="*/ 1477131 w 2083862"/>
              <a:gd name="connsiteY305" fmla="*/ 1098755 h 4081365"/>
              <a:gd name="connsiteX306" fmla="*/ 1488854 w 2083862"/>
              <a:gd name="connsiteY306" fmla="*/ 1063585 h 4081365"/>
              <a:gd name="connsiteX307" fmla="*/ 1494716 w 2083862"/>
              <a:gd name="connsiteY307" fmla="*/ 1010832 h 4081365"/>
              <a:gd name="connsiteX308" fmla="*/ 1506439 w 2083862"/>
              <a:gd name="connsiteY308" fmla="*/ 975662 h 4081365"/>
              <a:gd name="connsiteX309" fmla="*/ 1518162 w 2083862"/>
              <a:gd name="connsiteY309" fmla="*/ 917047 h 4081365"/>
              <a:gd name="connsiteX310" fmla="*/ 1524024 w 2083862"/>
              <a:gd name="connsiteY310" fmla="*/ 887739 h 4081365"/>
              <a:gd name="connsiteX311" fmla="*/ 1529885 w 2083862"/>
              <a:gd name="connsiteY311" fmla="*/ 823262 h 4081365"/>
              <a:gd name="connsiteX312" fmla="*/ 1535747 w 2083862"/>
              <a:gd name="connsiteY312" fmla="*/ 788093 h 4081365"/>
              <a:gd name="connsiteX313" fmla="*/ 1547470 w 2083862"/>
              <a:gd name="connsiteY313" fmla="*/ 706032 h 4081365"/>
              <a:gd name="connsiteX314" fmla="*/ 1553331 w 2083862"/>
              <a:gd name="connsiteY314" fmla="*/ 665001 h 4081365"/>
              <a:gd name="connsiteX315" fmla="*/ 1559193 w 2083862"/>
              <a:gd name="connsiteY315" fmla="*/ 647416 h 4081365"/>
              <a:gd name="connsiteX316" fmla="*/ 1565054 w 2083862"/>
              <a:gd name="connsiteY316" fmla="*/ 623970 h 4081365"/>
              <a:gd name="connsiteX317" fmla="*/ 1570916 w 2083862"/>
              <a:gd name="connsiteY317" fmla="*/ 541909 h 4081365"/>
              <a:gd name="connsiteX318" fmla="*/ 1576777 w 2083862"/>
              <a:gd name="connsiteY318" fmla="*/ 524324 h 4081365"/>
              <a:gd name="connsiteX319" fmla="*/ 1588501 w 2083862"/>
              <a:gd name="connsiteY319" fmla="*/ 430539 h 4081365"/>
              <a:gd name="connsiteX320" fmla="*/ 1582639 w 2083862"/>
              <a:gd name="connsiteY320" fmla="*/ 348478 h 4081365"/>
              <a:gd name="connsiteX321" fmla="*/ 1570916 w 2083862"/>
              <a:gd name="connsiteY321" fmla="*/ 301585 h 4081365"/>
              <a:gd name="connsiteX322" fmla="*/ 1565054 w 2083862"/>
              <a:gd name="connsiteY322" fmla="*/ 90570 h 4081365"/>
              <a:gd name="connsiteX323" fmla="*/ 1549173 w 2083862"/>
              <a:gd name="connsiteY323" fmla="*/ 93026 h 4081365"/>
              <a:gd name="connsiteX324" fmla="*/ 1510647 w 2083862"/>
              <a:gd name="connsiteY324" fmla="*/ 78798 h 4081365"/>
              <a:gd name="connsiteX325" fmla="*/ 1488903 w 2083862"/>
              <a:gd name="connsiteY325" fmla="*/ 53700 h 4081365"/>
              <a:gd name="connsiteX326" fmla="*/ 1477131 w 2083862"/>
              <a:gd name="connsiteY326" fmla="*/ 2647 h 4081365"/>
              <a:gd name="connsiteX0" fmla="*/ 1477131 w 2083862"/>
              <a:gd name="connsiteY0" fmla="*/ 2647 h 4081365"/>
              <a:gd name="connsiteX1" fmla="*/ 1471270 w 2083862"/>
              <a:gd name="connsiteY1" fmla="*/ 37816 h 4081365"/>
              <a:gd name="connsiteX2" fmla="*/ 1424377 w 2083862"/>
              <a:gd name="connsiteY2" fmla="*/ 78847 h 4081365"/>
              <a:gd name="connsiteX3" fmla="*/ 1406793 w 2083862"/>
              <a:gd name="connsiteY3" fmla="*/ 90570 h 4081365"/>
              <a:gd name="connsiteX4" fmla="*/ 1364108 w 2083862"/>
              <a:gd name="connsiteY4" fmla="*/ 97282 h 4081365"/>
              <a:gd name="connsiteX5" fmla="*/ 1348226 w 2083862"/>
              <a:gd name="connsiteY5" fmla="*/ 183552 h 4081365"/>
              <a:gd name="connsiteX6" fmla="*/ 1347375 w 2083862"/>
              <a:gd name="connsiteY6" fmla="*/ 206998 h 4081365"/>
              <a:gd name="connsiteX7" fmla="*/ 1348177 w 2083862"/>
              <a:gd name="connsiteY7" fmla="*/ 237109 h 4081365"/>
              <a:gd name="connsiteX8" fmla="*/ 1330593 w 2083862"/>
              <a:gd name="connsiteY8" fmla="*/ 295724 h 4081365"/>
              <a:gd name="connsiteX9" fmla="*/ 1324731 w 2083862"/>
              <a:gd name="connsiteY9" fmla="*/ 313309 h 4081365"/>
              <a:gd name="connsiteX10" fmla="*/ 1313008 w 2083862"/>
              <a:gd name="connsiteY10" fmla="*/ 330893 h 4081365"/>
              <a:gd name="connsiteX11" fmla="*/ 1295424 w 2083862"/>
              <a:gd name="connsiteY11" fmla="*/ 383647 h 4081365"/>
              <a:gd name="connsiteX12" fmla="*/ 1289562 w 2083862"/>
              <a:gd name="connsiteY12" fmla="*/ 401232 h 4081365"/>
              <a:gd name="connsiteX13" fmla="*/ 1283701 w 2083862"/>
              <a:gd name="connsiteY13" fmla="*/ 424678 h 4081365"/>
              <a:gd name="connsiteX14" fmla="*/ 1277839 w 2083862"/>
              <a:gd name="connsiteY14" fmla="*/ 577078 h 4081365"/>
              <a:gd name="connsiteX15" fmla="*/ 1254393 w 2083862"/>
              <a:gd name="connsiteY15" fmla="*/ 876016 h 4081365"/>
              <a:gd name="connsiteX16" fmla="*/ 1248531 w 2083862"/>
              <a:gd name="connsiteY16" fmla="*/ 893601 h 4081365"/>
              <a:gd name="connsiteX17" fmla="*/ 1242670 w 2083862"/>
              <a:gd name="connsiteY17" fmla="*/ 969801 h 4081365"/>
              <a:gd name="connsiteX18" fmla="*/ 1236808 w 2083862"/>
              <a:gd name="connsiteY18" fmla="*/ 999109 h 4081365"/>
              <a:gd name="connsiteX19" fmla="*/ 1230947 w 2083862"/>
              <a:gd name="connsiteY19" fmla="*/ 1040139 h 4081365"/>
              <a:gd name="connsiteX20" fmla="*/ 1219224 w 2083862"/>
              <a:gd name="connsiteY20" fmla="*/ 1110478 h 4081365"/>
              <a:gd name="connsiteX21" fmla="*/ 1213362 w 2083862"/>
              <a:gd name="connsiteY21" fmla="*/ 1133924 h 4081365"/>
              <a:gd name="connsiteX22" fmla="*/ 1201639 w 2083862"/>
              <a:gd name="connsiteY22" fmla="*/ 1169093 h 4081365"/>
              <a:gd name="connsiteX23" fmla="*/ 1166470 w 2083862"/>
              <a:gd name="connsiteY23" fmla="*/ 1339078 h 4081365"/>
              <a:gd name="connsiteX24" fmla="*/ 1154747 w 2083862"/>
              <a:gd name="connsiteY24" fmla="*/ 1456309 h 4081365"/>
              <a:gd name="connsiteX25" fmla="*/ 1148885 w 2083862"/>
              <a:gd name="connsiteY25" fmla="*/ 1485616 h 4081365"/>
              <a:gd name="connsiteX26" fmla="*/ 1143024 w 2083862"/>
              <a:gd name="connsiteY26" fmla="*/ 1526647 h 4081365"/>
              <a:gd name="connsiteX27" fmla="*/ 1131301 w 2083862"/>
              <a:gd name="connsiteY27" fmla="*/ 1561816 h 4081365"/>
              <a:gd name="connsiteX28" fmla="*/ 1125439 w 2083862"/>
              <a:gd name="connsiteY28" fmla="*/ 1591124 h 4081365"/>
              <a:gd name="connsiteX29" fmla="*/ 1113716 w 2083862"/>
              <a:gd name="connsiteY29" fmla="*/ 1626293 h 4081365"/>
              <a:gd name="connsiteX30" fmla="*/ 1101993 w 2083862"/>
              <a:gd name="connsiteY30" fmla="*/ 1679047 h 4081365"/>
              <a:gd name="connsiteX31" fmla="*/ 1080249 w 2083862"/>
              <a:gd name="connsiteY31" fmla="*/ 1776799 h 4081365"/>
              <a:gd name="connsiteX32" fmla="*/ 1056000 w 2083862"/>
              <a:gd name="connsiteY32" fmla="*/ 1872140 h 4081365"/>
              <a:gd name="connsiteX33" fmla="*/ 1025793 w 2083862"/>
              <a:gd name="connsiteY33" fmla="*/ 2054185 h 4081365"/>
              <a:gd name="connsiteX34" fmla="*/ 1019931 w 2083862"/>
              <a:gd name="connsiteY34" fmla="*/ 2077632 h 4081365"/>
              <a:gd name="connsiteX35" fmla="*/ 1014070 w 2083862"/>
              <a:gd name="connsiteY35" fmla="*/ 2106939 h 4081365"/>
              <a:gd name="connsiteX36" fmla="*/ 1002347 w 2083862"/>
              <a:gd name="connsiteY36" fmla="*/ 2183139 h 4081365"/>
              <a:gd name="connsiteX37" fmla="*/ 990624 w 2083862"/>
              <a:gd name="connsiteY37" fmla="*/ 2218309 h 4081365"/>
              <a:gd name="connsiteX38" fmla="*/ 984762 w 2083862"/>
              <a:gd name="connsiteY38" fmla="*/ 2253478 h 4081365"/>
              <a:gd name="connsiteX39" fmla="*/ 961316 w 2083862"/>
              <a:gd name="connsiteY39" fmla="*/ 2294509 h 4081365"/>
              <a:gd name="connsiteX40" fmla="*/ 949593 w 2083862"/>
              <a:gd name="connsiteY40" fmla="*/ 2329678 h 4081365"/>
              <a:gd name="connsiteX41" fmla="*/ 943731 w 2083862"/>
              <a:gd name="connsiteY41" fmla="*/ 2347262 h 4081365"/>
              <a:gd name="connsiteX42" fmla="*/ 937870 w 2083862"/>
              <a:gd name="connsiteY42" fmla="*/ 2364847 h 4081365"/>
              <a:gd name="connsiteX43" fmla="*/ 914424 w 2083862"/>
              <a:gd name="connsiteY43" fmla="*/ 2405878 h 4081365"/>
              <a:gd name="connsiteX44" fmla="*/ 902701 w 2083862"/>
              <a:gd name="connsiteY44" fmla="*/ 2423462 h 4081365"/>
              <a:gd name="connsiteX45" fmla="*/ 896839 w 2083862"/>
              <a:gd name="connsiteY45" fmla="*/ 2441047 h 4081365"/>
              <a:gd name="connsiteX46" fmla="*/ 873393 w 2083862"/>
              <a:gd name="connsiteY46" fmla="*/ 2476216 h 4081365"/>
              <a:gd name="connsiteX47" fmla="*/ 849947 w 2083862"/>
              <a:gd name="connsiteY47" fmla="*/ 2523109 h 4081365"/>
              <a:gd name="connsiteX48" fmla="*/ 832362 w 2083862"/>
              <a:gd name="connsiteY48" fmla="*/ 2564139 h 4081365"/>
              <a:gd name="connsiteX49" fmla="*/ 826501 w 2083862"/>
              <a:gd name="connsiteY49" fmla="*/ 2581724 h 4081365"/>
              <a:gd name="connsiteX50" fmla="*/ 814777 w 2083862"/>
              <a:gd name="connsiteY50" fmla="*/ 2593447 h 4081365"/>
              <a:gd name="connsiteX51" fmla="*/ 803054 w 2083862"/>
              <a:gd name="connsiteY51" fmla="*/ 2611032 h 4081365"/>
              <a:gd name="connsiteX52" fmla="*/ 779608 w 2083862"/>
              <a:gd name="connsiteY52" fmla="*/ 2640339 h 4081365"/>
              <a:gd name="connsiteX53" fmla="*/ 762024 w 2083862"/>
              <a:gd name="connsiteY53" fmla="*/ 2681370 h 4081365"/>
              <a:gd name="connsiteX54" fmla="*/ 726854 w 2083862"/>
              <a:gd name="connsiteY54" fmla="*/ 2704816 h 4081365"/>
              <a:gd name="connsiteX55" fmla="*/ 709270 w 2083862"/>
              <a:gd name="connsiteY55" fmla="*/ 2716539 h 4081365"/>
              <a:gd name="connsiteX56" fmla="*/ 691685 w 2083862"/>
              <a:gd name="connsiteY56" fmla="*/ 2728262 h 4081365"/>
              <a:gd name="connsiteX57" fmla="*/ 674101 w 2083862"/>
              <a:gd name="connsiteY57" fmla="*/ 2734124 h 4081365"/>
              <a:gd name="connsiteX58" fmla="*/ 638931 w 2083862"/>
              <a:gd name="connsiteY58" fmla="*/ 2751709 h 4081365"/>
              <a:gd name="connsiteX59" fmla="*/ 586177 w 2083862"/>
              <a:gd name="connsiteY59" fmla="*/ 2757570 h 4081365"/>
              <a:gd name="connsiteX60" fmla="*/ 539285 w 2083862"/>
              <a:gd name="connsiteY60" fmla="*/ 2763432 h 4081365"/>
              <a:gd name="connsiteX61" fmla="*/ 498254 w 2083862"/>
              <a:gd name="connsiteY61" fmla="*/ 2775155 h 4081365"/>
              <a:gd name="connsiteX62" fmla="*/ 480670 w 2083862"/>
              <a:gd name="connsiteY62" fmla="*/ 2781016 h 4081365"/>
              <a:gd name="connsiteX63" fmla="*/ 422054 w 2083862"/>
              <a:gd name="connsiteY63" fmla="*/ 2786878 h 4081365"/>
              <a:gd name="connsiteX64" fmla="*/ 322408 w 2083862"/>
              <a:gd name="connsiteY64" fmla="*/ 2781016 h 4081365"/>
              <a:gd name="connsiteX65" fmla="*/ 287239 w 2083862"/>
              <a:gd name="connsiteY65" fmla="*/ 2769293 h 4081365"/>
              <a:gd name="connsiteX66" fmla="*/ 263793 w 2083862"/>
              <a:gd name="connsiteY66" fmla="*/ 2763432 h 4081365"/>
              <a:gd name="connsiteX67" fmla="*/ 246208 w 2083862"/>
              <a:gd name="connsiteY67" fmla="*/ 2751709 h 4081365"/>
              <a:gd name="connsiteX68" fmla="*/ 222762 w 2083862"/>
              <a:gd name="connsiteY68" fmla="*/ 2745847 h 4081365"/>
              <a:gd name="connsiteX69" fmla="*/ 205177 w 2083862"/>
              <a:gd name="connsiteY69" fmla="*/ 2739985 h 4081365"/>
              <a:gd name="connsiteX70" fmla="*/ 211039 w 2083862"/>
              <a:gd name="connsiteY70" fmla="*/ 2763432 h 4081365"/>
              <a:gd name="connsiteX71" fmla="*/ 216901 w 2083862"/>
              <a:gd name="connsiteY71" fmla="*/ 2781016 h 4081365"/>
              <a:gd name="connsiteX72" fmla="*/ 211039 w 2083862"/>
              <a:gd name="connsiteY72" fmla="*/ 2845493 h 4081365"/>
              <a:gd name="connsiteX73" fmla="*/ 181731 w 2083862"/>
              <a:gd name="connsiteY73" fmla="*/ 2874801 h 4081365"/>
              <a:gd name="connsiteX74" fmla="*/ 146562 w 2083862"/>
              <a:gd name="connsiteY74" fmla="*/ 2886524 h 4081365"/>
              <a:gd name="connsiteX75" fmla="*/ 111393 w 2083862"/>
              <a:gd name="connsiteY75" fmla="*/ 2898247 h 4081365"/>
              <a:gd name="connsiteX76" fmla="*/ 93808 w 2083862"/>
              <a:gd name="connsiteY76" fmla="*/ 2904109 h 4081365"/>
              <a:gd name="connsiteX77" fmla="*/ 76224 w 2083862"/>
              <a:gd name="connsiteY77" fmla="*/ 2915832 h 4081365"/>
              <a:gd name="connsiteX78" fmla="*/ 117254 w 2083862"/>
              <a:gd name="connsiteY78" fmla="*/ 2927555 h 4081365"/>
              <a:gd name="connsiteX79" fmla="*/ 211039 w 2083862"/>
              <a:gd name="connsiteY79" fmla="*/ 2939278 h 4081365"/>
              <a:gd name="connsiteX80" fmla="*/ 240347 w 2083862"/>
              <a:gd name="connsiteY80" fmla="*/ 2945139 h 4081365"/>
              <a:gd name="connsiteX81" fmla="*/ 468947 w 2083862"/>
              <a:gd name="connsiteY81" fmla="*/ 2956862 h 4081365"/>
              <a:gd name="connsiteX82" fmla="*/ 504116 w 2083862"/>
              <a:gd name="connsiteY82" fmla="*/ 2962724 h 4081365"/>
              <a:gd name="connsiteX83" fmla="*/ 615485 w 2083862"/>
              <a:gd name="connsiteY83" fmla="*/ 2951001 h 4081365"/>
              <a:gd name="connsiteX84" fmla="*/ 603762 w 2083862"/>
              <a:gd name="connsiteY84" fmla="*/ 2974447 h 4081365"/>
              <a:gd name="connsiteX85" fmla="*/ 592039 w 2083862"/>
              <a:gd name="connsiteY85" fmla="*/ 2992032 h 4081365"/>
              <a:gd name="connsiteX86" fmla="*/ 574454 w 2083862"/>
              <a:gd name="connsiteY86" fmla="*/ 3027201 h 4081365"/>
              <a:gd name="connsiteX87" fmla="*/ 562731 w 2083862"/>
              <a:gd name="connsiteY87" fmla="*/ 3062370 h 4081365"/>
              <a:gd name="connsiteX88" fmla="*/ 556870 w 2083862"/>
              <a:gd name="connsiteY88" fmla="*/ 3079955 h 4081365"/>
              <a:gd name="connsiteX89" fmla="*/ 545147 w 2083862"/>
              <a:gd name="connsiteY89" fmla="*/ 3097539 h 4081365"/>
              <a:gd name="connsiteX90" fmla="*/ 521701 w 2083862"/>
              <a:gd name="connsiteY90" fmla="*/ 3132709 h 4081365"/>
              <a:gd name="connsiteX91" fmla="*/ 515839 w 2083862"/>
              <a:gd name="connsiteY91" fmla="*/ 3156155 h 4081365"/>
              <a:gd name="connsiteX92" fmla="*/ 486531 w 2083862"/>
              <a:gd name="connsiteY92" fmla="*/ 3191324 h 4081365"/>
              <a:gd name="connsiteX93" fmla="*/ 463085 w 2083862"/>
              <a:gd name="connsiteY93" fmla="*/ 3226493 h 4081365"/>
              <a:gd name="connsiteX94" fmla="*/ 451362 w 2083862"/>
              <a:gd name="connsiteY94" fmla="*/ 3244078 h 4081365"/>
              <a:gd name="connsiteX95" fmla="*/ 398608 w 2083862"/>
              <a:gd name="connsiteY95" fmla="*/ 3290970 h 4081365"/>
              <a:gd name="connsiteX96" fmla="*/ 381024 w 2083862"/>
              <a:gd name="connsiteY96" fmla="*/ 3296832 h 4081365"/>
              <a:gd name="connsiteX97" fmla="*/ 357577 w 2083862"/>
              <a:gd name="connsiteY97" fmla="*/ 3314416 h 4081365"/>
              <a:gd name="connsiteX98" fmla="*/ 339993 w 2083862"/>
              <a:gd name="connsiteY98" fmla="*/ 3326139 h 4081365"/>
              <a:gd name="connsiteX99" fmla="*/ 310685 w 2083862"/>
              <a:gd name="connsiteY99" fmla="*/ 3355447 h 4081365"/>
              <a:gd name="connsiteX100" fmla="*/ 304824 w 2083862"/>
              <a:gd name="connsiteY100" fmla="*/ 3373032 h 4081365"/>
              <a:gd name="connsiteX101" fmla="*/ 316547 w 2083862"/>
              <a:gd name="connsiteY101" fmla="*/ 3390616 h 4081365"/>
              <a:gd name="connsiteX102" fmla="*/ 345854 w 2083862"/>
              <a:gd name="connsiteY102" fmla="*/ 3431647 h 4081365"/>
              <a:gd name="connsiteX103" fmla="*/ 322408 w 2083862"/>
              <a:gd name="connsiteY103" fmla="*/ 3466816 h 4081365"/>
              <a:gd name="connsiteX104" fmla="*/ 298962 w 2083862"/>
              <a:gd name="connsiteY104" fmla="*/ 3501985 h 4081365"/>
              <a:gd name="connsiteX105" fmla="*/ 281377 w 2083862"/>
              <a:gd name="connsiteY105" fmla="*/ 3531293 h 4081365"/>
              <a:gd name="connsiteX106" fmla="*/ 275516 w 2083862"/>
              <a:gd name="connsiteY106" fmla="*/ 3548878 h 4081365"/>
              <a:gd name="connsiteX107" fmla="*/ 252070 w 2083862"/>
              <a:gd name="connsiteY107" fmla="*/ 3584047 h 4081365"/>
              <a:gd name="connsiteX108" fmla="*/ 246208 w 2083862"/>
              <a:gd name="connsiteY108" fmla="*/ 3601632 h 4081365"/>
              <a:gd name="connsiteX109" fmla="*/ 228624 w 2083862"/>
              <a:gd name="connsiteY109" fmla="*/ 3619216 h 4081365"/>
              <a:gd name="connsiteX110" fmla="*/ 222762 w 2083862"/>
              <a:gd name="connsiteY110" fmla="*/ 3636801 h 4081365"/>
              <a:gd name="connsiteX111" fmla="*/ 211039 w 2083862"/>
              <a:gd name="connsiteY111" fmla="*/ 3654385 h 4081365"/>
              <a:gd name="connsiteX112" fmla="*/ 205177 w 2083862"/>
              <a:gd name="connsiteY112" fmla="*/ 3677832 h 4081365"/>
              <a:gd name="connsiteX113" fmla="*/ 170008 w 2083862"/>
              <a:gd name="connsiteY113" fmla="*/ 3713001 h 4081365"/>
              <a:gd name="connsiteX114" fmla="*/ 146562 w 2083862"/>
              <a:gd name="connsiteY114" fmla="*/ 3742309 h 4081365"/>
              <a:gd name="connsiteX115" fmla="*/ 87947 w 2083862"/>
              <a:gd name="connsiteY115" fmla="*/ 3759893 h 4081365"/>
              <a:gd name="connsiteX116" fmla="*/ 11474 w 2083862"/>
              <a:gd name="connsiteY116" fmla="*/ 3770572 h 4081365"/>
              <a:gd name="connsiteX117" fmla="*/ 29331 w 2083862"/>
              <a:gd name="connsiteY117" fmla="*/ 3783339 h 4081365"/>
              <a:gd name="connsiteX118" fmla="*/ 11747 w 2083862"/>
              <a:gd name="connsiteY118" fmla="*/ 3795062 h 4081365"/>
              <a:gd name="connsiteX119" fmla="*/ 128977 w 2083862"/>
              <a:gd name="connsiteY119" fmla="*/ 3795062 h 4081365"/>
              <a:gd name="connsiteX120" fmla="*/ 152424 w 2083862"/>
              <a:gd name="connsiteY120" fmla="*/ 3789201 h 4081365"/>
              <a:gd name="connsiteX121" fmla="*/ 187593 w 2083862"/>
              <a:gd name="connsiteY121" fmla="*/ 3777478 h 4081365"/>
              <a:gd name="connsiteX122" fmla="*/ 170008 w 2083862"/>
              <a:gd name="connsiteY122" fmla="*/ 3789201 h 4081365"/>
              <a:gd name="connsiteX123" fmla="*/ 146562 w 2083862"/>
              <a:gd name="connsiteY123" fmla="*/ 3824370 h 4081365"/>
              <a:gd name="connsiteX124" fmla="*/ 134839 w 2083862"/>
              <a:gd name="connsiteY124" fmla="*/ 3841955 h 4081365"/>
              <a:gd name="connsiteX125" fmla="*/ 123116 w 2083862"/>
              <a:gd name="connsiteY125" fmla="*/ 3865401 h 4081365"/>
              <a:gd name="connsiteX126" fmla="*/ 111393 w 2083862"/>
              <a:gd name="connsiteY126" fmla="*/ 3882985 h 4081365"/>
              <a:gd name="connsiteX127" fmla="*/ 82085 w 2083862"/>
              <a:gd name="connsiteY127" fmla="*/ 3935739 h 4081365"/>
              <a:gd name="connsiteX128" fmla="*/ 58639 w 2083862"/>
              <a:gd name="connsiteY128" fmla="*/ 3970909 h 4081365"/>
              <a:gd name="connsiteX129" fmla="*/ 35193 w 2083862"/>
              <a:gd name="connsiteY129" fmla="*/ 4006078 h 4081365"/>
              <a:gd name="connsiteX130" fmla="*/ 23470 w 2083862"/>
              <a:gd name="connsiteY130" fmla="*/ 4023662 h 4081365"/>
              <a:gd name="connsiteX131" fmla="*/ 76224 w 2083862"/>
              <a:gd name="connsiteY131" fmla="*/ 3982632 h 4081365"/>
              <a:gd name="connsiteX132" fmla="*/ 93808 w 2083862"/>
              <a:gd name="connsiteY132" fmla="*/ 3970909 h 4081365"/>
              <a:gd name="connsiteX133" fmla="*/ 87947 w 2083862"/>
              <a:gd name="connsiteY133" fmla="*/ 3994355 h 4081365"/>
              <a:gd name="connsiteX134" fmla="*/ 82085 w 2083862"/>
              <a:gd name="connsiteY134" fmla="*/ 4011939 h 4081365"/>
              <a:gd name="connsiteX135" fmla="*/ 76224 w 2083862"/>
              <a:gd name="connsiteY135" fmla="*/ 4041247 h 4081365"/>
              <a:gd name="connsiteX136" fmla="*/ 82085 w 2083862"/>
              <a:gd name="connsiteY136" fmla="*/ 4070555 h 4081365"/>
              <a:gd name="connsiteX137" fmla="*/ 117254 w 2083862"/>
              <a:gd name="connsiteY137" fmla="*/ 4047109 h 4081365"/>
              <a:gd name="connsiteX138" fmla="*/ 128977 w 2083862"/>
              <a:gd name="connsiteY138" fmla="*/ 4035385 h 4081365"/>
              <a:gd name="connsiteX139" fmla="*/ 152424 w 2083862"/>
              <a:gd name="connsiteY139" fmla="*/ 4023662 h 4081365"/>
              <a:gd name="connsiteX140" fmla="*/ 187593 w 2083862"/>
              <a:gd name="connsiteY140" fmla="*/ 4000216 h 4081365"/>
              <a:gd name="connsiteX141" fmla="*/ 199316 w 2083862"/>
              <a:gd name="connsiteY141" fmla="*/ 3982632 h 4081365"/>
              <a:gd name="connsiteX142" fmla="*/ 216901 w 2083862"/>
              <a:gd name="connsiteY142" fmla="*/ 3965047 h 4081365"/>
              <a:gd name="connsiteX143" fmla="*/ 246208 w 2083862"/>
              <a:gd name="connsiteY143" fmla="*/ 3912293 h 4081365"/>
              <a:gd name="connsiteX144" fmla="*/ 263793 w 2083862"/>
              <a:gd name="connsiteY144" fmla="*/ 3894709 h 4081365"/>
              <a:gd name="connsiteX145" fmla="*/ 287239 w 2083862"/>
              <a:gd name="connsiteY145" fmla="*/ 3859539 h 4081365"/>
              <a:gd name="connsiteX146" fmla="*/ 310685 w 2083862"/>
              <a:gd name="connsiteY146" fmla="*/ 3824370 h 4081365"/>
              <a:gd name="connsiteX147" fmla="*/ 334131 w 2083862"/>
              <a:gd name="connsiteY147" fmla="*/ 3789201 h 4081365"/>
              <a:gd name="connsiteX148" fmla="*/ 351716 w 2083862"/>
              <a:gd name="connsiteY148" fmla="*/ 3771616 h 4081365"/>
              <a:gd name="connsiteX149" fmla="*/ 363439 w 2083862"/>
              <a:gd name="connsiteY149" fmla="*/ 3736447 h 4081365"/>
              <a:gd name="connsiteX150" fmla="*/ 381024 w 2083862"/>
              <a:gd name="connsiteY150" fmla="*/ 3718862 h 4081365"/>
              <a:gd name="connsiteX151" fmla="*/ 404470 w 2083862"/>
              <a:gd name="connsiteY151" fmla="*/ 3683693 h 4081365"/>
              <a:gd name="connsiteX152" fmla="*/ 422054 w 2083862"/>
              <a:gd name="connsiteY152" fmla="*/ 3666109 h 4081365"/>
              <a:gd name="connsiteX153" fmla="*/ 445501 w 2083862"/>
              <a:gd name="connsiteY153" fmla="*/ 3630939 h 4081365"/>
              <a:gd name="connsiteX154" fmla="*/ 457224 w 2083862"/>
              <a:gd name="connsiteY154" fmla="*/ 3613355 h 4081365"/>
              <a:gd name="connsiteX155" fmla="*/ 468947 w 2083862"/>
              <a:gd name="connsiteY155" fmla="*/ 3595770 h 4081365"/>
              <a:gd name="connsiteX156" fmla="*/ 486531 w 2083862"/>
              <a:gd name="connsiteY156" fmla="*/ 3584047 h 4081365"/>
              <a:gd name="connsiteX157" fmla="*/ 515839 w 2083862"/>
              <a:gd name="connsiteY157" fmla="*/ 3531293 h 4081365"/>
              <a:gd name="connsiteX158" fmla="*/ 527562 w 2083862"/>
              <a:gd name="connsiteY158" fmla="*/ 3513709 h 4081365"/>
              <a:gd name="connsiteX159" fmla="*/ 551008 w 2083862"/>
              <a:gd name="connsiteY159" fmla="*/ 3484401 h 4081365"/>
              <a:gd name="connsiteX160" fmla="*/ 556870 w 2083862"/>
              <a:gd name="connsiteY160" fmla="*/ 3466816 h 4081365"/>
              <a:gd name="connsiteX161" fmla="*/ 568593 w 2083862"/>
              <a:gd name="connsiteY161" fmla="*/ 3449232 h 4081365"/>
              <a:gd name="connsiteX162" fmla="*/ 580316 w 2083862"/>
              <a:gd name="connsiteY162" fmla="*/ 3425785 h 4081365"/>
              <a:gd name="connsiteX163" fmla="*/ 603762 w 2083862"/>
              <a:gd name="connsiteY163" fmla="*/ 3390616 h 4081365"/>
              <a:gd name="connsiteX164" fmla="*/ 609624 w 2083862"/>
              <a:gd name="connsiteY164" fmla="*/ 3373032 h 4081365"/>
              <a:gd name="connsiteX165" fmla="*/ 633070 w 2083862"/>
              <a:gd name="connsiteY165" fmla="*/ 3337862 h 4081365"/>
              <a:gd name="connsiteX166" fmla="*/ 644793 w 2083862"/>
              <a:gd name="connsiteY166" fmla="*/ 3320278 h 4081365"/>
              <a:gd name="connsiteX167" fmla="*/ 674101 w 2083862"/>
              <a:gd name="connsiteY167" fmla="*/ 3285109 h 4081365"/>
              <a:gd name="connsiteX168" fmla="*/ 679962 w 2083862"/>
              <a:gd name="connsiteY168" fmla="*/ 3267524 h 4081365"/>
              <a:gd name="connsiteX169" fmla="*/ 703408 w 2083862"/>
              <a:gd name="connsiteY169" fmla="*/ 3232355 h 4081365"/>
              <a:gd name="connsiteX170" fmla="*/ 720993 w 2083862"/>
              <a:gd name="connsiteY170" fmla="*/ 3197185 h 4081365"/>
              <a:gd name="connsiteX171" fmla="*/ 744439 w 2083862"/>
              <a:gd name="connsiteY171" fmla="*/ 3162016 h 4081365"/>
              <a:gd name="connsiteX172" fmla="*/ 750301 w 2083862"/>
              <a:gd name="connsiteY172" fmla="*/ 3144432 h 4081365"/>
              <a:gd name="connsiteX173" fmla="*/ 762024 w 2083862"/>
              <a:gd name="connsiteY173" fmla="*/ 3120985 h 4081365"/>
              <a:gd name="connsiteX174" fmla="*/ 785470 w 2083862"/>
              <a:gd name="connsiteY174" fmla="*/ 3085816 h 4081365"/>
              <a:gd name="connsiteX175" fmla="*/ 808916 w 2083862"/>
              <a:gd name="connsiteY175" fmla="*/ 3044785 h 4081365"/>
              <a:gd name="connsiteX176" fmla="*/ 820639 w 2083862"/>
              <a:gd name="connsiteY176" fmla="*/ 3009616 h 4081365"/>
              <a:gd name="connsiteX177" fmla="*/ 826501 w 2083862"/>
              <a:gd name="connsiteY177" fmla="*/ 2986170 h 4081365"/>
              <a:gd name="connsiteX178" fmla="*/ 844085 w 2083862"/>
              <a:gd name="connsiteY178" fmla="*/ 2968585 h 4081365"/>
              <a:gd name="connsiteX179" fmla="*/ 849947 w 2083862"/>
              <a:gd name="connsiteY179" fmla="*/ 2951001 h 4081365"/>
              <a:gd name="connsiteX180" fmla="*/ 879254 w 2083862"/>
              <a:gd name="connsiteY180" fmla="*/ 2915832 h 4081365"/>
              <a:gd name="connsiteX181" fmla="*/ 896839 w 2083862"/>
              <a:gd name="connsiteY181" fmla="*/ 2904109 h 4081365"/>
              <a:gd name="connsiteX182" fmla="*/ 920285 w 2083862"/>
              <a:gd name="connsiteY182" fmla="*/ 2898247 h 4081365"/>
              <a:gd name="connsiteX183" fmla="*/ 955454 w 2083862"/>
              <a:gd name="connsiteY183" fmla="*/ 2915832 h 4081365"/>
              <a:gd name="connsiteX184" fmla="*/ 990624 w 2083862"/>
              <a:gd name="connsiteY184" fmla="*/ 2968585 h 4081365"/>
              <a:gd name="connsiteX185" fmla="*/ 1002347 w 2083862"/>
              <a:gd name="connsiteY185" fmla="*/ 2986170 h 4081365"/>
              <a:gd name="connsiteX186" fmla="*/ 1019931 w 2083862"/>
              <a:gd name="connsiteY186" fmla="*/ 2992032 h 4081365"/>
              <a:gd name="connsiteX187" fmla="*/ 1049239 w 2083862"/>
              <a:gd name="connsiteY187" fmla="*/ 3021339 h 4081365"/>
              <a:gd name="connsiteX188" fmla="*/ 1084408 w 2083862"/>
              <a:gd name="connsiteY188" fmla="*/ 3056509 h 4081365"/>
              <a:gd name="connsiteX189" fmla="*/ 1101993 w 2083862"/>
              <a:gd name="connsiteY189" fmla="*/ 3079955 h 4081365"/>
              <a:gd name="connsiteX190" fmla="*/ 1131301 w 2083862"/>
              <a:gd name="connsiteY190" fmla="*/ 3109262 h 4081365"/>
              <a:gd name="connsiteX191" fmla="*/ 1178193 w 2083862"/>
              <a:gd name="connsiteY191" fmla="*/ 3162016 h 4081365"/>
              <a:gd name="connsiteX192" fmla="*/ 1201639 w 2083862"/>
              <a:gd name="connsiteY192" fmla="*/ 3185462 h 4081365"/>
              <a:gd name="connsiteX193" fmla="*/ 1254393 w 2083862"/>
              <a:gd name="connsiteY193" fmla="*/ 3220632 h 4081365"/>
              <a:gd name="connsiteX194" fmla="*/ 1318870 w 2083862"/>
              <a:gd name="connsiteY194" fmla="*/ 3279247 h 4081365"/>
              <a:gd name="connsiteX195" fmla="*/ 1354039 w 2083862"/>
              <a:gd name="connsiteY195" fmla="*/ 3308555 h 4081365"/>
              <a:gd name="connsiteX196" fmla="*/ 1371624 w 2083862"/>
              <a:gd name="connsiteY196" fmla="*/ 3314416 h 4081365"/>
              <a:gd name="connsiteX197" fmla="*/ 1383347 w 2083862"/>
              <a:gd name="connsiteY197" fmla="*/ 3332001 h 4081365"/>
              <a:gd name="connsiteX198" fmla="*/ 1418516 w 2083862"/>
              <a:gd name="connsiteY198" fmla="*/ 3355447 h 4081365"/>
              <a:gd name="connsiteX199" fmla="*/ 1436101 w 2083862"/>
              <a:gd name="connsiteY199" fmla="*/ 3367170 h 4081365"/>
              <a:gd name="connsiteX200" fmla="*/ 1471270 w 2083862"/>
              <a:gd name="connsiteY200" fmla="*/ 3396478 h 4081365"/>
              <a:gd name="connsiteX201" fmla="*/ 1488854 w 2083862"/>
              <a:gd name="connsiteY201" fmla="*/ 3419924 h 4081365"/>
              <a:gd name="connsiteX202" fmla="*/ 1506439 w 2083862"/>
              <a:gd name="connsiteY202" fmla="*/ 3425785 h 4081365"/>
              <a:gd name="connsiteX203" fmla="*/ 1524024 w 2083862"/>
              <a:gd name="connsiteY203" fmla="*/ 3437509 h 4081365"/>
              <a:gd name="connsiteX204" fmla="*/ 1553331 w 2083862"/>
              <a:gd name="connsiteY204" fmla="*/ 3472678 h 4081365"/>
              <a:gd name="connsiteX205" fmla="*/ 1570916 w 2083862"/>
              <a:gd name="connsiteY205" fmla="*/ 3484401 h 4081365"/>
              <a:gd name="connsiteX206" fmla="*/ 1600224 w 2083862"/>
              <a:gd name="connsiteY206" fmla="*/ 3513709 h 4081365"/>
              <a:gd name="connsiteX207" fmla="*/ 1617808 w 2083862"/>
              <a:gd name="connsiteY207" fmla="*/ 3525432 h 4081365"/>
              <a:gd name="connsiteX208" fmla="*/ 1635393 w 2083862"/>
              <a:gd name="connsiteY208" fmla="*/ 3543016 h 4081365"/>
              <a:gd name="connsiteX209" fmla="*/ 1670562 w 2083862"/>
              <a:gd name="connsiteY209" fmla="*/ 3566462 h 4081365"/>
              <a:gd name="connsiteX210" fmla="*/ 1688147 w 2083862"/>
              <a:gd name="connsiteY210" fmla="*/ 3578185 h 4081365"/>
              <a:gd name="connsiteX211" fmla="*/ 1717454 w 2083862"/>
              <a:gd name="connsiteY211" fmla="*/ 3595770 h 4081365"/>
              <a:gd name="connsiteX212" fmla="*/ 1752624 w 2083862"/>
              <a:gd name="connsiteY212" fmla="*/ 3619216 h 4081365"/>
              <a:gd name="connsiteX213" fmla="*/ 1770208 w 2083862"/>
              <a:gd name="connsiteY213" fmla="*/ 3630939 h 4081365"/>
              <a:gd name="connsiteX214" fmla="*/ 1787793 w 2083862"/>
              <a:gd name="connsiteY214" fmla="*/ 3636801 h 4081365"/>
              <a:gd name="connsiteX215" fmla="*/ 1828824 w 2083862"/>
              <a:gd name="connsiteY215" fmla="*/ 3654385 h 4081365"/>
              <a:gd name="connsiteX216" fmla="*/ 1858131 w 2083862"/>
              <a:gd name="connsiteY216" fmla="*/ 3671970 h 4081365"/>
              <a:gd name="connsiteX217" fmla="*/ 1899162 w 2083862"/>
              <a:gd name="connsiteY217" fmla="*/ 3695416 h 4081365"/>
              <a:gd name="connsiteX218" fmla="*/ 1916747 w 2083862"/>
              <a:gd name="connsiteY218" fmla="*/ 3701278 h 4081365"/>
              <a:gd name="connsiteX219" fmla="*/ 1951916 w 2083862"/>
              <a:gd name="connsiteY219" fmla="*/ 3724724 h 4081365"/>
              <a:gd name="connsiteX220" fmla="*/ 1992947 w 2083862"/>
              <a:gd name="connsiteY220" fmla="*/ 3736447 h 4081365"/>
              <a:gd name="connsiteX221" fmla="*/ 2028116 w 2083862"/>
              <a:gd name="connsiteY221" fmla="*/ 3765755 h 4081365"/>
              <a:gd name="connsiteX222" fmla="*/ 2022254 w 2083862"/>
              <a:gd name="connsiteY222" fmla="*/ 3748170 h 4081365"/>
              <a:gd name="connsiteX223" fmla="*/ 2016393 w 2083862"/>
              <a:gd name="connsiteY223" fmla="*/ 3724724 h 4081365"/>
              <a:gd name="connsiteX224" fmla="*/ 1998808 w 2083862"/>
              <a:gd name="connsiteY224" fmla="*/ 3707139 h 4081365"/>
              <a:gd name="connsiteX225" fmla="*/ 2016393 w 2083862"/>
              <a:gd name="connsiteY225" fmla="*/ 3713001 h 4081365"/>
              <a:gd name="connsiteX226" fmla="*/ 2039839 w 2083862"/>
              <a:gd name="connsiteY226" fmla="*/ 3718862 h 4081365"/>
              <a:gd name="connsiteX227" fmla="*/ 2057424 w 2083862"/>
              <a:gd name="connsiteY227" fmla="*/ 3724724 h 4081365"/>
              <a:gd name="connsiteX228" fmla="*/ 2039839 w 2083862"/>
              <a:gd name="connsiteY228" fmla="*/ 3713001 h 4081365"/>
              <a:gd name="connsiteX229" fmla="*/ 2022254 w 2083862"/>
              <a:gd name="connsiteY229" fmla="*/ 3695416 h 4081365"/>
              <a:gd name="connsiteX230" fmla="*/ 2063285 w 2083862"/>
              <a:gd name="connsiteY230" fmla="*/ 3689555 h 4081365"/>
              <a:gd name="connsiteX231" fmla="*/ 2080870 w 2083862"/>
              <a:gd name="connsiteY231" fmla="*/ 3683693 h 4081365"/>
              <a:gd name="connsiteX232" fmla="*/ 2075008 w 2083862"/>
              <a:gd name="connsiteY232" fmla="*/ 3660247 h 4081365"/>
              <a:gd name="connsiteX233" fmla="*/ 2051562 w 2083862"/>
              <a:gd name="connsiteY233" fmla="*/ 3625078 h 4081365"/>
              <a:gd name="connsiteX234" fmla="*/ 2039839 w 2083862"/>
              <a:gd name="connsiteY234" fmla="*/ 3607493 h 4081365"/>
              <a:gd name="connsiteX235" fmla="*/ 2022254 w 2083862"/>
              <a:gd name="connsiteY235" fmla="*/ 3601632 h 4081365"/>
              <a:gd name="connsiteX236" fmla="*/ 2004670 w 2083862"/>
              <a:gd name="connsiteY236" fmla="*/ 3589909 h 4081365"/>
              <a:gd name="connsiteX237" fmla="*/ 1987085 w 2083862"/>
              <a:gd name="connsiteY237" fmla="*/ 3584047 h 4081365"/>
              <a:gd name="connsiteX238" fmla="*/ 1957777 w 2083862"/>
              <a:gd name="connsiteY238" fmla="*/ 3554739 h 4081365"/>
              <a:gd name="connsiteX239" fmla="*/ 1940193 w 2083862"/>
              <a:gd name="connsiteY239" fmla="*/ 3543016 h 4081365"/>
              <a:gd name="connsiteX240" fmla="*/ 1922608 w 2083862"/>
              <a:gd name="connsiteY240" fmla="*/ 3525432 h 4081365"/>
              <a:gd name="connsiteX241" fmla="*/ 1905024 w 2083862"/>
              <a:gd name="connsiteY241" fmla="*/ 3519570 h 4081365"/>
              <a:gd name="connsiteX242" fmla="*/ 1869854 w 2083862"/>
              <a:gd name="connsiteY242" fmla="*/ 3496124 h 4081365"/>
              <a:gd name="connsiteX243" fmla="*/ 1869854 w 2083862"/>
              <a:gd name="connsiteY243" fmla="*/ 3496124 h 4081365"/>
              <a:gd name="connsiteX244" fmla="*/ 1852270 w 2083862"/>
              <a:gd name="connsiteY244" fmla="*/ 3478539 h 4081365"/>
              <a:gd name="connsiteX245" fmla="*/ 1817101 w 2083862"/>
              <a:gd name="connsiteY245" fmla="*/ 3455093 h 4081365"/>
              <a:gd name="connsiteX246" fmla="*/ 1787793 w 2083862"/>
              <a:gd name="connsiteY246" fmla="*/ 3431647 h 4081365"/>
              <a:gd name="connsiteX247" fmla="*/ 1758485 w 2083862"/>
              <a:gd name="connsiteY247" fmla="*/ 3408201 h 4081365"/>
              <a:gd name="connsiteX248" fmla="*/ 1746762 w 2083862"/>
              <a:gd name="connsiteY248" fmla="*/ 3390616 h 4081365"/>
              <a:gd name="connsiteX249" fmla="*/ 1682285 w 2083862"/>
              <a:gd name="connsiteY249" fmla="*/ 3355447 h 4081365"/>
              <a:gd name="connsiteX250" fmla="*/ 1652977 w 2083862"/>
              <a:gd name="connsiteY250" fmla="*/ 3332001 h 4081365"/>
              <a:gd name="connsiteX251" fmla="*/ 1635393 w 2083862"/>
              <a:gd name="connsiteY251" fmla="*/ 3320278 h 4081365"/>
              <a:gd name="connsiteX252" fmla="*/ 1606085 w 2083862"/>
              <a:gd name="connsiteY252" fmla="*/ 3290970 h 4081365"/>
              <a:gd name="connsiteX253" fmla="*/ 1570916 w 2083862"/>
              <a:gd name="connsiteY253" fmla="*/ 3261662 h 4081365"/>
              <a:gd name="connsiteX254" fmla="*/ 1535747 w 2083862"/>
              <a:gd name="connsiteY254" fmla="*/ 3226493 h 4081365"/>
              <a:gd name="connsiteX255" fmla="*/ 1524024 w 2083862"/>
              <a:gd name="connsiteY255" fmla="*/ 3208909 h 4081365"/>
              <a:gd name="connsiteX256" fmla="*/ 1506439 w 2083862"/>
              <a:gd name="connsiteY256" fmla="*/ 3203047 h 4081365"/>
              <a:gd name="connsiteX257" fmla="*/ 1488854 w 2083862"/>
              <a:gd name="connsiteY257" fmla="*/ 3185462 h 4081365"/>
              <a:gd name="connsiteX258" fmla="*/ 1465408 w 2083862"/>
              <a:gd name="connsiteY258" fmla="*/ 3167878 h 4081365"/>
              <a:gd name="connsiteX259" fmla="*/ 1436101 w 2083862"/>
              <a:gd name="connsiteY259" fmla="*/ 3144432 h 4081365"/>
              <a:gd name="connsiteX260" fmla="*/ 1412654 w 2083862"/>
              <a:gd name="connsiteY260" fmla="*/ 3120985 h 4081365"/>
              <a:gd name="connsiteX261" fmla="*/ 1383347 w 2083862"/>
              <a:gd name="connsiteY261" fmla="*/ 3085816 h 4081365"/>
              <a:gd name="connsiteX262" fmla="*/ 1342316 w 2083862"/>
              <a:gd name="connsiteY262" fmla="*/ 3033062 h 4081365"/>
              <a:gd name="connsiteX263" fmla="*/ 1330593 w 2083862"/>
              <a:gd name="connsiteY263" fmla="*/ 3015478 h 4081365"/>
              <a:gd name="connsiteX264" fmla="*/ 1324731 w 2083862"/>
              <a:gd name="connsiteY264" fmla="*/ 2992032 h 4081365"/>
              <a:gd name="connsiteX265" fmla="*/ 1289562 w 2083862"/>
              <a:gd name="connsiteY265" fmla="*/ 2933416 h 4081365"/>
              <a:gd name="connsiteX266" fmla="*/ 1266116 w 2083862"/>
              <a:gd name="connsiteY266" fmla="*/ 2898247 h 4081365"/>
              <a:gd name="connsiteX267" fmla="*/ 1254393 w 2083862"/>
              <a:gd name="connsiteY267" fmla="*/ 2880662 h 4081365"/>
              <a:gd name="connsiteX268" fmla="*/ 1236808 w 2083862"/>
              <a:gd name="connsiteY268" fmla="*/ 2863078 h 4081365"/>
              <a:gd name="connsiteX269" fmla="*/ 1225085 w 2083862"/>
              <a:gd name="connsiteY269" fmla="*/ 2839632 h 4081365"/>
              <a:gd name="connsiteX270" fmla="*/ 1219224 w 2083862"/>
              <a:gd name="connsiteY270" fmla="*/ 2816185 h 4081365"/>
              <a:gd name="connsiteX271" fmla="*/ 1207501 w 2083862"/>
              <a:gd name="connsiteY271" fmla="*/ 2798601 h 4081365"/>
              <a:gd name="connsiteX272" fmla="*/ 1201639 w 2083862"/>
              <a:gd name="connsiteY272" fmla="*/ 2781016 h 4081365"/>
              <a:gd name="connsiteX273" fmla="*/ 1178193 w 2083862"/>
              <a:gd name="connsiteY273" fmla="*/ 2745847 h 4081365"/>
              <a:gd name="connsiteX274" fmla="*/ 1172331 w 2083862"/>
              <a:gd name="connsiteY274" fmla="*/ 2722401 h 4081365"/>
              <a:gd name="connsiteX275" fmla="*/ 1160608 w 2083862"/>
              <a:gd name="connsiteY275" fmla="*/ 2681370 h 4081365"/>
              <a:gd name="connsiteX276" fmla="*/ 1154747 w 2083862"/>
              <a:gd name="connsiteY276" fmla="*/ 2646201 h 4081365"/>
              <a:gd name="connsiteX277" fmla="*/ 1160608 w 2083862"/>
              <a:gd name="connsiteY277" fmla="*/ 2546555 h 4081365"/>
              <a:gd name="connsiteX278" fmla="*/ 1172331 w 2083862"/>
              <a:gd name="connsiteY278" fmla="*/ 2523109 h 4081365"/>
              <a:gd name="connsiteX279" fmla="*/ 1178193 w 2083862"/>
              <a:gd name="connsiteY279" fmla="*/ 2487939 h 4081365"/>
              <a:gd name="connsiteX280" fmla="*/ 1189916 w 2083862"/>
              <a:gd name="connsiteY280" fmla="*/ 2452770 h 4081365"/>
              <a:gd name="connsiteX281" fmla="*/ 1201639 w 2083862"/>
              <a:gd name="connsiteY281" fmla="*/ 2417601 h 4081365"/>
              <a:gd name="connsiteX282" fmla="*/ 1228442 w 2083862"/>
              <a:gd name="connsiteY282" fmla="*/ 2347311 h 4081365"/>
              <a:gd name="connsiteX283" fmla="*/ 1264461 w 2083862"/>
              <a:gd name="connsiteY283" fmla="*/ 2225021 h 4081365"/>
              <a:gd name="connsiteX284" fmla="*/ 1277839 w 2083862"/>
              <a:gd name="connsiteY284" fmla="*/ 2171416 h 4081365"/>
              <a:gd name="connsiteX285" fmla="*/ 1290414 w 2083862"/>
              <a:gd name="connsiteY285" fmla="*/ 2086046 h 4081365"/>
              <a:gd name="connsiteX286" fmla="*/ 1313008 w 2083862"/>
              <a:gd name="connsiteY286" fmla="*/ 1907647 h 4081365"/>
              <a:gd name="connsiteX287" fmla="*/ 1318870 w 2083862"/>
              <a:gd name="connsiteY287" fmla="*/ 1884201 h 4081365"/>
              <a:gd name="connsiteX288" fmla="*/ 1324731 w 2083862"/>
              <a:gd name="connsiteY288" fmla="*/ 1854893 h 4081365"/>
              <a:gd name="connsiteX289" fmla="*/ 1330593 w 2083862"/>
              <a:gd name="connsiteY289" fmla="*/ 1837309 h 4081365"/>
              <a:gd name="connsiteX290" fmla="*/ 1336454 w 2083862"/>
              <a:gd name="connsiteY290" fmla="*/ 1813862 h 4081365"/>
              <a:gd name="connsiteX291" fmla="*/ 1354039 w 2083862"/>
              <a:gd name="connsiteY291" fmla="*/ 1755247 h 4081365"/>
              <a:gd name="connsiteX292" fmla="*/ 1359901 w 2083862"/>
              <a:gd name="connsiteY292" fmla="*/ 1720078 h 4081365"/>
              <a:gd name="connsiteX293" fmla="*/ 1371624 w 2083862"/>
              <a:gd name="connsiteY293" fmla="*/ 1673185 h 4081365"/>
              <a:gd name="connsiteX294" fmla="*/ 1377485 w 2083862"/>
              <a:gd name="connsiteY294" fmla="*/ 1638016 h 4081365"/>
              <a:gd name="connsiteX295" fmla="*/ 1389208 w 2083862"/>
              <a:gd name="connsiteY295" fmla="*/ 1579401 h 4081365"/>
              <a:gd name="connsiteX296" fmla="*/ 1395070 w 2083862"/>
              <a:gd name="connsiteY296" fmla="*/ 1538370 h 4081365"/>
              <a:gd name="connsiteX297" fmla="*/ 1400931 w 2083862"/>
              <a:gd name="connsiteY297" fmla="*/ 1520785 h 4081365"/>
              <a:gd name="connsiteX298" fmla="*/ 1406793 w 2083862"/>
              <a:gd name="connsiteY298" fmla="*/ 1497339 h 4081365"/>
              <a:gd name="connsiteX299" fmla="*/ 1418516 w 2083862"/>
              <a:gd name="connsiteY299" fmla="*/ 1450447 h 4081365"/>
              <a:gd name="connsiteX300" fmla="*/ 1424377 w 2083862"/>
              <a:gd name="connsiteY300" fmla="*/ 1391832 h 4081365"/>
              <a:gd name="connsiteX301" fmla="*/ 1441962 w 2083862"/>
              <a:gd name="connsiteY301" fmla="*/ 1298047 h 4081365"/>
              <a:gd name="connsiteX302" fmla="*/ 1453685 w 2083862"/>
              <a:gd name="connsiteY302" fmla="*/ 1233570 h 4081365"/>
              <a:gd name="connsiteX303" fmla="*/ 1465408 w 2083862"/>
              <a:gd name="connsiteY303" fmla="*/ 1198401 h 4081365"/>
              <a:gd name="connsiteX304" fmla="*/ 1477131 w 2083862"/>
              <a:gd name="connsiteY304" fmla="*/ 1098755 h 4081365"/>
              <a:gd name="connsiteX305" fmla="*/ 1488854 w 2083862"/>
              <a:gd name="connsiteY305" fmla="*/ 1063585 h 4081365"/>
              <a:gd name="connsiteX306" fmla="*/ 1494716 w 2083862"/>
              <a:gd name="connsiteY306" fmla="*/ 1010832 h 4081365"/>
              <a:gd name="connsiteX307" fmla="*/ 1506439 w 2083862"/>
              <a:gd name="connsiteY307" fmla="*/ 975662 h 4081365"/>
              <a:gd name="connsiteX308" fmla="*/ 1518162 w 2083862"/>
              <a:gd name="connsiteY308" fmla="*/ 917047 h 4081365"/>
              <a:gd name="connsiteX309" fmla="*/ 1524024 w 2083862"/>
              <a:gd name="connsiteY309" fmla="*/ 887739 h 4081365"/>
              <a:gd name="connsiteX310" fmla="*/ 1529885 w 2083862"/>
              <a:gd name="connsiteY310" fmla="*/ 823262 h 4081365"/>
              <a:gd name="connsiteX311" fmla="*/ 1535747 w 2083862"/>
              <a:gd name="connsiteY311" fmla="*/ 788093 h 4081365"/>
              <a:gd name="connsiteX312" fmla="*/ 1547470 w 2083862"/>
              <a:gd name="connsiteY312" fmla="*/ 706032 h 4081365"/>
              <a:gd name="connsiteX313" fmla="*/ 1553331 w 2083862"/>
              <a:gd name="connsiteY313" fmla="*/ 665001 h 4081365"/>
              <a:gd name="connsiteX314" fmla="*/ 1559193 w 2083862"/>
              <a:gd name="connsiteY314" fmla="*/ 647416 h 4081365"/>
              <a:gd name="connsiteX315" fmla="*/ 1565054 w 2083862"/>
              <a:gd name="connsiteY315" fmla="*/ 623970 h 4081365"/>
              <a:gd name="connsiteX316" fmla="*/ 1570916 w 2083862"/>
              <a:gd name="connsiteY316" fmla="*/ 541909 h 4081365"/>
              <a:gd name="connsiteX317" fmla="*/ 1576777 w 2083862"/>
              <a:gd name="connsiteY317" fmla="*/ 524324 h 4081365"/>
              <a:gd name="connsiteX318" fmla="*/ 1588501 w 2083862"/>
              <a:gd name="connsiteY318" fmla="*/ 430539 h 4081365"/>
              <a:gd name="connsiteX319" fmla="*/ 1582639 w 2083862"/>
              <a:gd name="connsiteY319" fmla="*/ 348478 h 4081365"/>
              <a:gd name="connsiteX320" fmla="*/ 1570916 w 2083862"/>
              <a:gd name="connsiteY320" fmla="*/ 301585 h 4081365"/>
              <a:gd name="connsiteX321" fmla="*/ 1565054 w 2083862"/>
              <a:gd name="connsiteY321" fmla="*/ 90570 h 4081365"/>
              <a:gd name="connsiteX322" fmla="*/ 1549173 w 2083862"/>
              <a:gd name="connsiteY322" fmla="*/ 93026 h 4081365"/>
              <a:gd name="connsiteX323" fmla="*/ 1510647 w 2083862"/>
              <a:gd name="connsiteY323" fmla="*/ 78798 h 4081365"/>
              <a:gd name="connsiteX324" fmla="*/ 1488903 w 2083862"/>
              <a:gd name="connsiteY324" fmla="*/ 53700 h 4081365"/>
              <a:gd name="connsiteX325" fmla="*/ 1477131 w 2083862"/>
              <a:gd name="connsiteY325" fmla="*/ 2647 h 4081365"/>
              <a:gd name="connsiteX0" fmla="*/ 1477131 w 2083862"/>
              <a:gd name="connsiteY0" fmla="*/ 2647 h 4081365"/>
              <a:gd name="connsiteX1" fmla="*/ 1471270 w 2083862"/>
              <a:gd name="connsiteY1" fmla="*/ 37816 h 4081365"/>
              <a:gd name="connsiteX2" fmla="*/ 1424377 w 2083862"/>
              <a:gd name="connsiteY2" fmla="*/ 78847 h 4081365"/>
              <a:gd name="connsiteX3" fmla="*/ 1406793 w 2083862"/>
              <a:gd name="connsiteY3" fmla="*/ 90570 h 4081365"/>
              <a:gd name="connsiteX4" fmla="*/ 1364108 w 2083862"/>
              <a:gd name="connsiteY4" fmla="*/ 97282 h 4081365"/>
              <a:gd name="connsiteX5" fmla="*/ 1348226 w 2083862"/>
              <a:gd name="connsiteY5" fmla="*/ 183552 h 4081365"/>
              <a:gd name="connsiteX6" fmla="*/ 1347375 w 2083862"/>
              <a:gd name="connsiteY6" fmla="*/ 206998 h 4081365"/>
              <a:gd name="connsiteX7" fmla="*/ 1348177 w 2083862"/>
              <a:gd name="connsiteY7" fmla="*/ 237109 h 4081365"/>
              <a:gd name="connsiteX8" fmla="*/ 1330593 w 2083862"/>
              <a:gd name="connsiteY8" fmla="*/ 295724 h 4081365"/>
              <a:gd name="connsiteX9" fmla="*/ 1324731 w 2083862"/>
              <a:gd name="connsiteY9" fmla="*/ 313309 h 4081365"/>
              <a:gd name="connsiteX10" fmla="*/ 1313008 w 2083862"/>
              <a:gd name="connsiteY10" fmla="*/ 330893 h 4081365"/>
              <a:gd name="connsiteX11" fmla="*/ 1295424 w 2083862"/>
              <a:gd name="connsiteY11" fmla="*/ 383647 h 4081365"/>
              <a:gd name="connsiteX12" fmla="*/ 1289562 w 2083862"/>
              <a:gd name="connsiteY12" fmla="*/ 401232 h 4081365"/>
              <a:gd name="connsiteX13" fmla="*/ 1283701 w 2083862"/>
              <a:gd name="connsiteY13" fmla="*/ 424678 h 4081365"/>
              <a:gd name="connsiteX14" fmla="*/ 1277839 w 2083862"/>
              <a:gd name="connsiteY14" fmla="*/ 577078 h 4081365"/>
              <a:gd name="connsiteX15" fmla="*/ 1254393 w 2083862"/>
              <a:gd name="connsiteY15" fmla="*/ 876016 h 4081365"/>
              <a:gd name="connsiteX16" fmla="*/ 1248531 w 2083862"/>
              <a:gd name="connsiteY16" fmla="*/ 893601 h 4081365"/>
              <a:gd name="connsiteX17" fmla="*/ 1242670 w 2083862"/>
              <a:gd name="connsiteY17" fmla="*/ 969801 h 4081365"/>
              <a:gd name="connsiteX18" fmla="*/ 1236808 w 2083862"/>
              <a:gd name="connsiteY18" fmla="*/ 999109 h 4081365"/>
              <a:gd name="connsiteX19" fmla="*/ 1230947 w 2083862"/>
              <a:gd name="connsiteY19" fmla="*/ 1040139 h 4081365"/>
              <a:gd name="connsiteX20" fmla="*/ 1219224 w 2083862"/>
              <a:gd name="connsiteY20" fmla="*/ 1110478 h 4081365"/>
              <a:gd name="connsiteX21" fmla="*/ 1213362 w 2083862"/>
              <a:gd name="connsiteY21" fmla="*/ 1133924 h 4081365"/>
              <a:gd name="connsiteX22" fmla="*/ 1201639 w 2083862"/>
              <a:gd name="connsiteY22" fmla="*/ 1169093 h 4081365"/>
              <a:gd name="connsiteX23" fmla="*/ 1166470 w 2083862"/>
              <a:gd name="connsiteY23" fmla="*/ 1339078 h 4081365"/>
              <a:gd name="connsiteX24" fmla="*/ 1154747 w 2083862"/>
              <a:gd name="connsiteY24" fmla="*/ 1456309 h 4081365"/>
              <a:gd name="connsiteX25" fmla="*/ 1148885 w 2083862"/>
              <a:gd name="connsiteY25" fmla="*/ 1485616 h 4081365"/>
              <a:gd name="connsiteX26" fmla="*/ 1143024 w 2083862"/>
              <a:gd name="connsiteY26" fmla="*/ 1526647 h 4081365"/>
              <a:gd name="connsiteX27" fmla="*/ 1131301 w 2083862"/>
              <a:gd name="connsiteY27" fmla="*/ 1561816 h 4081365"/>
              <a:gd name="connsiteX28" fmla="*/ 1125439 w 2083862"/>
              <a:gd name="connsiteY28" fmla="*/ 1591124 h 4081365"/>
              <a:gd name="connsiteX29" fmla="*/ 1113716 w 2083862"/>
              <a:gd name="connsiteY29" fmla="*/ 1626293 h 4081365"/>
              <a:gd name="connsiteX30" fmla="*/ 1101993 w 2083862"/>
              <a:gd name="connsiteY30" fmla="*/ 1679047 h 4081365"/>
              <a:gd name="connsiteX31" fmla="*/ 1080249 w 2083862"/>
              <a:gd name="connsiteY31" fmla="*/ 1776799 h 4081365"/>
              <a:gd name="connsiteX32" fmla="*/ 1056000 w 2083862"/>
              <a:gd name="connsiteY32" fmla="*/ 1872140 h 4081365"/>
              <a:gd name="connsiteX33" fmla="*/ 1025793 w 2083862"/>
              <a:gd name="connsiteY33" fmla="*/ 2054185 h 4081365"/>
              <a:gd name="connsiteX34" fmla="*/ 1019931 w 2083862"/>
              <a:gd name="connsiteY34" fmla="*/ 2077632 h 4081365"/>
              <a:gd name="connsiteX35" fmla="*/ 1014070 w 2083862"/>
              <a:gd name="connsiteY35" fmla="*/ 2106939 h 4081365"/>
              <a:gd name="connsiteX36" fmla="*/ 1002347 w 2083862"/>
              <a:gd name="connsiteY36" fmla="*/ 2183139 h 4081365"/>
              <a:gd name="connsiteX37" fmla="*/ 990624 w 2083862"/>
              <a:gd name="connsiteY37" fmla="*/ 2218309 h 4081365"/>
              <a:gd name="connsiteX38" fmla="*/ 984762 w 2083862"/>
              <a:gd name="connsiteY38" fmla="*/ 2253478 h 4081365"/>
              <a:gd name="connsiteX39" fmla="*/ 961316 w 2083862"/>
              <a:gd name="connsiteY39" fmla="*/ 2294509 h 4081365"/>
              <a:gd name="connsiteX40" fmla="*/ 949593 w 2083862"/>
              <a:gd name="connsiteY40" fmla="*/ 2329678 h 4081365"/>
              <a:gd name="connsiteX41" fmla="*/ 943731 w 2083862"/>
              <a:gd name="connsiteY41" fmla="*/ 2347262 h 4081365"/>
              <a:gd name="connsiteX42" fmla="*/ 937870 w 2083862"/>
              <a:gd name="connsiteY42" fmla="*/ 2364847 h 4081365"/>
              <a:gd name="connsiteX43" fmla="*/ 914424 w 2083862"/>
              <a:gd name="connsiteY43" fmla="*/ 2405878 h 4081365"/>
              <a:gd name="connsiteX44" fmla="*/ 902701 w 2083862"/>
              <a:gd name="connsiteY44" fmla="*/ 2423462 h 4081365"/>
              <a:gd name="connsiteX45" fmla="*/ 896839 w 2083862"/>
              <a:gd name="connsiteY45" fmla="*/ 2441047 h 4081365"/>
              <a:gd name="connsiteX46" fmla="*/ 873393 w 2083862"/>
              <a:gd name="connsiteY46" fmla="*/ 2476216 h 4081365"/>
              <a:gd name="connsiteX47" fmla="*/ 849947 w 2083862"/>
              <a:gd name="connsiteY47" fmla="*/ 2523109 h 4081365"/>
              <a:gd name="connsiteX48" fmla="*/ 832362 w 2083862"/>
              <a:gd name="connsiteY48" fmla="*/ 2564139 h 4081365"/>
              <a:gd name="connsiteX49" fmla="*/ 826501 w 2083862"/>
              <a:gd name="connsiteY49" fmla="*/ 2581724 h 4081365"/>
              <a:gd name="connsiteX50" fmla="*/ 814777 w 2083862"/>
              <a:gd name="connsiteY50" fmla="*/ 2593447 h 4081365"/>
              <a:gd name="connsiteX51" fmla="*/ 803054 w 2083862"/>
              <a:gd name="connsiteY51" fmla="*/ 2611032 h 4081365"/>
              <a:gd name="connsiteX52" fmla="*/ 779608 w 2083862"/>
              <a:gd name="connsiteY52" fmla="*/ 2640339 h 4081365"/>
              <a:gd name="connsiteX53" fmla="*/ 762024 w 2083862"/>
              <a:gd name="connsiteY53" fmla="*/ 2681370 h 4081365"/>
              <a:gd name="connsiteX54" fmla="*/ 726854 w 2083862"/>
              <a:gd name="connsiteY54" fmla="*/ 2704816 h 4081365"/>
              <a:gd name="connsiteX55" fmla="*/ 709270 w 2083862"/>
              <a:gd name="connsiteY55" fmla="*/ 2716539 h 4081365"/>
              <a:gd name="connsiteX56" fmla="*/ 691685 w 2083862"/>
              <a:gd name="connsiteY56" fmla="*/ 2728262 h 4081365"/>
              <a:gd name="connsiteX57" fmla="*/ 674101 w 2083862"/>
              <a:gd name="connsiteY57" fmla="*/ 2734124 h 4081365"/>
              <a:gd name="connsiteX58" fmla="*/ 638931 w 2083862"/>
              <a:gd name="connsiteY58" fmla="*/ 2751709 h 4081365"/>
              <a:gd name="connsiteX59" fmla="*/ 586177 w 2083862"/>
              <a:gd name="connsiteY59" fmla="*/ 2757570 h 4081365"/>
              <a:gd name="connsiteX60" fmla="*/ 539285 w 2083862"/>
              <a:gd name="connsiteY60" fmla="*/ 2763432 h 4081365"/>
              <a:gd name="connsiteX61" fmla="*/ 498254 w 2083862"/>
              <a:gd name="connsiteY61" fmla="*/ 2775155 h 4081365"/>
              <a:gd name="connsiteX62" fmla="*/ 480670 w 2083862"/>
              <a:gd name="connsiteY62" fmla="*/ 2781016 h 4081365"/>
              <a:gd name="connsiteX63" fmla="*/ 422054 w 2083862"/>
              <a:gd name="connsiteY63" fmla="*/ 2786878 h 4081365"/>
              <a:gd name="connsiteX64" fmla="*/ 322408 w 2083862"/>
              <a:gd name="connsiteY64" fmla="*/ 2781016 h 4081365"/>
              <a:gd name="connsiteX65" fmla="*/ 287239 w 2083862"/>
              <a:gd name="connsiteY65" fmla="*/ 2769293 h 4081365"/>
              <a:gd name="connsiteX66" fmla="*/ 263793 w 2083862"/>
              <a:gd name="connsiteY66" fmla="*/ 2763432 h 4081365"/>
              <a:gd name="connsiteX67" fmla="*/ 246208 w 2083862"/>
              <a:gd name="connsiteY67" fmla="*/ 2751709 h 4081365"/>
              <a:gd name="connsiteX68" fmla="*/ 222762 w 2083862"/>
              <a:gd name="connsiteY68" fmla="*/ 2745847 h 4081365"/>
              <a:gd name="connsiteX69" fmla="*/ 205177 w 2083862"/>
              <a:gd name="connsiteY69" fmla="*/ 2739985 h 4081365"/>
              <a:gd name="connsiteX70" fmla="*/ 211039 w 2083862"/>
              <a:gd name="connsiteY70" fmla="*/ 2763432 h 4081365"/>
              <a:gd name="connsiteX71" fmla="*/ 216901 w 2083862"/>
              <a:gd name="connsiteY71" fmla="*/ 2781016 h 4081365"/>
              <a:gd name="connsiteX72" fmla="*/ 211039 w 2083862"/>
              <a:gd name="connsiteY72" fmla="*/ 2845493 h 4081365"/>
              <a:gd name="connsiteX73" fmla="*/ 181731 w 2083862"/>
              <a:gd name="connsiteY73" fmla="*/ 2874801 h 4081365"/>
              <a:gd name="connsiteX74" fmla="*/ 146562 w 2083862"/>
              <a:gd name="connsiteY74" fmla="*/ 2886524 h 4081365"/>
              <a:gd name="connsiteX75" fmla="*/ 111393 w 2083862"/>
              <a:gd name="connsiteY75" fmla="*/ 2898247 h 4081365"/>
              <a:gd name="connsiteX76" fmla="*/ 93808 w 2083862"/>
              <a:gd name="connsiteY76" fmla="*/ 2904109 h 4081365"/>
              <a:gd name="connsiteX77" fmla="*/ 76224 w 2083862"/>
              <a:gd name="connsiteY77" fmla="*/ 2915832 h 4081365"/>
              <a:gd name="connsiteX78" fmla="*/ 117254 w 2083862"/>
              <a:gd name="connsiteY78" fmla="*/ 2927555 h 4081365"/>
              <a:gd name="connsiteX79" fmla="*/ 211039 w 2083862"/>
              <a:gd name="connsiteY79" fmla="*/ 2939278 h 4081365"/>
              <a:gd name="connsiteX80" fmla="*/ 240347 w 2083862"/>
              <a:gd name="connsiteY80" fmla="*/ 2945139 h 4081365"/>
              <a:gd name="connsiteX81" fmla="*/ 468947 w 2083862"/>
              <a:gd name="connsiteY81" fmla="*/ 2956862 h 4081365"/>
              <a:gd name="connsiteX82" fmla="*/ 504116 w 2083862"/>
              <a:gd name="connsiteY82" fmla="*/ 2962724 h 4081365"/>
              <a:gd name="connsiteX83" fmla="*/ 615485 w 2083862"/>
              <a:gd name="connsiteY83" fmla="*/ 2951001 h 4081365"/>
              <a:gd name="connsiteX84" fmla="*/ 603762 w 2083862"/>
              <a:gd name="connsiteY84" fmla="*/ 2974447 h 4081365"/>
              <a:gd name="connsiteX85" fmla="*/ 592039 w 2083862"/>
              <a:gd name="connsiteY85" fmla="*/ 2992032 h 4081365"/>
              <a:gd name="connsiteX86" fmla="*/ 574454 w 2083862"/>
              <a:gd name="connsiteY86" fmla="*/ 3027201 h 4081365"/>
              <a:gd name="connsiteX87" fmla="*/ 562731 w 2083862"/>
              <a:gd name="connsiteY87" fmla="*/ 3062370 h 4081365"/>
              <a:gd name="connsiteX88" fmla="*/ 556870 w 2083862"/>
              <a:gd name="connsiteY88" fmla="*/ 3079955 h 4081365"/>
              <a:gd name="connsiteX89" fmla="*/ 545147 w 2083862"/>
              <a:gd name="connsiteY89" fmla="*/ 3097539 h 4081365"/>
              <a:gd name="connsiteX90" fmla="*/ 521701 w 2083862"/>
              <a:gd name="connsiteY90" fmla="*/ 3132709 h 4081365"/>
              <a:gd name="connsiteX91" fmla="*/ 515839 w 2083862"/>
              <a:gd name="connsiteY91" fmla="*/ 3156155 h 4081365"/>
              <a:gd name="connsiteX92" fmla="*/ 486531 w 2083862"/>
              <a:gd name="connsiteY92" fmla="*/ 3191324 h 4081365"/>
              <a:gd name="connsiteX93" fmla="*/ 463085 w 2083862"/>
              <a:gd name="connsiteY93" fmla="*/ 3226493 h 4081365"/>
              <a:gd name="connsiteX94" fmla="*/ 451362 w 2083862"/>
              <a:gd name="connsiteY94" fmla="*/ 3244078 h 4081365"/>
              <a:gd name="connsiteX95" fmla="*/ 398608 w 2083862"/>
              <a:gd name="connsiteY95" fmla="*/ 3290970 h 4081365"/>
              <a:gd name="connsiteX96" fmla="*/ 381024 w 2083862"/>
              <a:gd name="connsiteY96" fmla="*/ 3296832 h 4081365"/>
              <a:gd name="connsiteX97" fmla="*/ 357577 w 2083862"/>
              <a:gd name="connsiteY97" fmla="*/ 3314416 h 4081365"/>
              <a:gd name="connsiteX98" fmla="*/ 339993 w 2083862"/>
              <a:gd name="connsiteY98" fmla="*/ 3326139 h 4081365"/>
              <a:gd name="connsiteX99" fmla="*/ 310685 w 2083862"/>
              <a:gd name="connsiteY99" fmla="*/ 3355447 h 4081365"/>
              <a:gd name="connsiteX100" fmla="*/ 304824 w 2083862"/>
              <a:gd name="connsiteY100" fmla="*/ 3373032 h 4081365"/>
              <a:gd name="connsiteX101" fmla="*/ 316547 w 2083862"/>
              <a:gd name="connsiteY101" fmla="*/ 3390616 h 4081365"/>
              <a:gd name="connsiteX102" fmla="*/ 345854 w 2083862"/>
              <a:gd name="connsiteY102" fmla="*/ 3431647 h 4081365"/>
              <a:gd name="connsiteX103" fmla="*/ 322408 w 2083862"/>
              <a:gd name="connsiteY103" fmla="*/ 3466816 h 4081365"/>
              <a:gd name="connsiteX104" fmla="*/ 298962 w 2083862"/>
              <a:gd name="connsiteY104" fmla="*/ 3501985 h 4081365"/>
              <a:gd name="connsiteX105" fmla="*/ 281377 w 2083862"/>
              <a:gd name="connsiteY105" fmla="*/ 3531293 h 4081365"/>
              <a:gd name="connsiteX106" fmla="*/ 275516 w 2083862"/>
              <a:gd name="connsiteY106" fmla="*/ 3548878 h 4081365"/>
              <a:gd name="connsiteX107" fmla="*/ 252070 w 2083862"/>
              <a:gd name="connsiteY107" fmla="*/ 3584047 h 4081365"/>
              <a:gd name="connsiteX108" fmla="*/ 246208 w 2083862"/>
              <a:gd name="connsiteY108" fmla="*/ 3601632 h 4081365"/>
              <a:gd name="connsiteX109" fmla="*/ 228624 w 2083862"/>
              <a:gd name="connsiteY109" fmla="*/ 3619216 h 4081365"/>
              <a:gd name="connsiteX110" fmla="*/ 222762 w 2083862"/>
              <a:gd name="connsiteY110" fmla="*/ 3636801 h 4081365"/>
              <a:gd name="connsiteX111" fmla="*/ 211039 w 2083862"/>
              <a:gd name="connsiteY111" fmla="*/ 3654385 h 4081365"/>
              <a:gd name="connsiteX112" fmla="*/ 205177 w 2083862"/>
              <a:gd name="connsiteY112" fmla="*/ 3677832 h 4081365"/>
              <a:gd name="connsiteX113" fmla="*/ 170008 w 2083862"/>
              <a:gd name="connsiteY113" fmla="*/ 3713001 h 4081365"/>
              <a:gd name="connsiteX114" fmla="*/ 146562 w 2083862"/>
              <a:gd name="connsiteY114" fmla="*/ 3742309 h 4081365"/>
              <a:gd name="connsiteX115" fmla="*/ 87947 w 2083862"/>
              <a:gd name="connsiteY115" fmla="*/ 3759893 h 4081365"/>
              <a:gd name="connsiteX116" fmla="*/ 11474 w 2083862"/>
              <a:gd name="connsiteY116" fmla="*/ 3770572 h 4081365"/>
              <a:gd name="connsiteX117" fmla="*/ 29331 w 2083862"/>
              <a:gd name="connsiteY117" fmla="*/ 3783339 h 4081365"/>
              <a:gd name="connsiteX118" fmla="*/ 11747 w 2083862"/>
              <a:gd name="connsiteY118" fmla="*/ 3795062 h 4081365"/>
              <a:gd name="connsiteX119" fmla="*/ 128977 w 2083862"/>
              <a:gd name="connsiteY119" fmla="*/ 3795062 h 4081365"/>
              <a:gd name="connsiteX120" fmla="*/ 152424 w 2083862"/>
              <a:gd name="connsiteY120" fmla="*/ 3789201 h 4081365"/>
              <a:gd name="connsiteX121" fmla="*/ 187593 w 2083862"/>
              <a:gd name="connsiteY121" fmla="*/ 3777478 h 4081365"/>
              <a:gd name="connsiteX122" fmla="*/ 170008 w 2083862"/>
              <a:gd name="connsiteY122" fmla="*/ 3789201 h 4081365"/>
              <a:gd name="connsiteX123" fmla="*/ 146562 w 2083862"/>
              <a:gd name="connsiteY123" fmla="*/ 3824370 h 4081365"/>
              <a:gd name="connsiteX124" fmla="*/ 134839 w 2083862"/>
              <a:gd name="connsiteY124" fmla="*/ 3841955 h 4081365"/>
              <a:gd name="connsiteX125" fmla="*/ 123116 w 2083862"/>
              <a:gd name="connsiteY125" fmla="*/ 3865401 h 4081365"/>
              <a:gd name="connsiteX126" fmla="*/ 111393 w 2083862"/>
              <a:gd name="connsiteY126" fmla="*/ 3882985 h 4081365"/>
              <a:gd name="connsiteX127" fmla="*/ 82085 w 2083862"/>
              <a:gd name="connsiteY127" fmla="*/ 3935739 h 4081365"/>
              <a:gd name="connsiteX128" fmla="*/ 58639 w 2083862"/>
              <a:gd name="connsiteY128" fmla="*/ 3970909 h 4081365"/>
              <a:gd name="connsiteX129" fmla="*/ 35193 w 2083862"/>
              <a:gd name="connsiteY129" fmla="*/ 4006078 h 4081365"/>
              <a:gd name="connsiteX130" fmla="*/ 23470 w 2083862"/>
              <a:gd name="connsiteY130" fmla="*/ 4023662 h 4081365"/>
              <a:gd name="connsiteX131" fmla="*/ 76224 w 2083862"/>
              <a:gd name="connsiteY131" fmla="*/ 3982632 h 4081365"/>
              <a:gd name="connsiteX132" fmla="*/ 93808 w 2083862"/>
              <a:gd name="connsiteY132" fmla="*/ 3970909 h 4081365"/>
              <a:gd name="connsiteX133" fmla="*/ 87947 w 2083862"/>
              <a:gd name="connsiteY133" fmla="*/ 3994355 h 4081365"/>
              <a:gd name="connsiteX134" fmla="*/ 82085 w 2083862"/>
              <a:gd name="connsiteY134" fmla="*/ 4011939 h 4081365"/>
              <a:gd name="connsiteX135" fmla="*/ 76224 w 2083862"/>
              <a:gd name="connsiteY135" fmla="*/ 4041247 h 4081365"/>
              <a:gd name="connsiteX136" fmla="*/ 82085 w 2083862"/>
              <a:gd name="connsiteY136" fmla="*/ 4070555 h 4081365"/>
              <a:gd name="connsiteX137" fmla="*/ 117254 w 2083862"/>
              <a:gd name="connsiteY137" fmla="*/ 4047109 h 4081365"/>
              <a:gd name="connsiteX138" fmla="*/ 128977 w 2083862"/>
              <a:gd name="connsiteY138" fmla="*/ 4035385 h 4081365"/>
              <a:gd name="connsiteX139" fmla="*/ 152424 w 2083862"/>
              <a:gd name="connsiteY139" fmla="*/ 4023662 h 4081365"/>
              <a:gd name="connsiteX140" fmla="*/ 187593 w 2083862"/>
              <a:gd name="connsiteY140" fmla="*/ 4000216 h 4081365"/>
              <a:gd name="connsiteX141" fmla="*/ 199316 w 2083862"/>
              <a:gd name="connsiteY141" fmla="*/ 3982632 h 4081365"/>
              <a:gd name="connsiteX142" fmla="*/ 216901 w 2083862"/>
              <a:gd name="connsiteY142" fmla="*/ 3965047 h 4081365"/>
              <a:gd name="connsiteX143" fmla="*/ 246208 w 2083862"/>
              <a:gd name="connsiteY143" fmla="*/ 3912293 h 4081365"/>
              <a:gd name="connsiteX144" fmla="*/ 263793 w 2083862"/>
              <a:gd name="connsiteY144" fmla="*/ 3894709 h 4081365"/>
              <a:gd name="connsiteX145" fmla="*/ 287239 w 2083862"/>
              <a:gd name="connsiteY145" fmla="*/ 3859539 h 4081365"/>
              <a:gd name="connsiteX146" fmla="*/ 310685 w 2083862"/>
              <a:gd name="connsiteY146" fmla="*/ 3824370 h 4081365"/>
              <a:gd name="connsiteX147" fmla="*/ 334131 w 2083862"/>
              <a:gd name="connsiteY147" fmla="*/ 3789201 h 4081365"/>
              <a:gd name="connsiteX148" fmla="*/ 351716 w 2083862"/>
              <a:gd name="connsiteY148" fmla="*/ 3771616 h 4081365"/>
              <a:gd name="connsiteX149" fmla="*/ 363439 w 2083862"/>
              <a:gd name="connsiteY149" fmla="*/ 3736447 h 4081365"/>
              <a:gd name="connsiteX150" fmla="*/ 381024 w 2083862"/>
              <a:gd name="connsiteY150" fmla="*/ 3718862 h 4081365"/>
              <a:gd name="connsiteX151" fmla="*/ 404470 w 2083862"/>
              <a:gd name="connsiteY151" fmla="*/ 3683693 h 4081365"/>
              <a:gd name="connsiteX152" fmla="*/ 422054 w 2083862"/>
              <a:gd name="connsiteY152" fmla="*/ 3666109 h 4081365"/>
              <a:gd name="connsiteX153" fmla="*/ 445501 w 2083862"/>
              <a:gd name="connsiteY153" fmla="*/ 3630939 h 4081365"/>
              <a:gd name="connsiteX154" fmla="*/ 457224 w 2083862"/>
              <a:gd name="connsiteY154" fmla="*/ 3613355 h 4081365"/>
              <a:gd name="connsiteX155" fmla="*/ 468947 w 2083862"/>
              <a:gd name="connsiteY155" fmla="*/ 3595770 h 4081365"/>
              <a:gd name="connsiteX156" fmla="*/ 486531 w 2083862"/>
              <a:gd name="connsiteY156" fmla="*/ 3584047 h 4081365"/>
              <a:gd name="connsiteX157" fmla="*/ 515839 w 2083862"/>
              <a:gd name="connsiteY157" fmla="*/ 3531293 h 4081365"/>
              <a:gd name="connsiteX158" fmla="*/ 527562 w 2083862"/>
              <a:gd name="connsiteY158" fmla="*/ 3513709 h 4081365"/>
              <a:gd name="connsiteX159" fmla="*/ 551008 w 2083862"/>
              <a:gd name="connsiteY159" fmla="*/ 3484401 h 4081365"/>
              <a:gd name="connsiteX160" fmla="*/ 556870 w 2083862"/>
              <a:gd name="connsiteY160" fmla="*/ 3466816 h 4081365"/>
              <a:gd name="connsiteX161" fmla="*/ 568593 w 2083862"/>
              <a:gd name="connsiteY161" fmla="*/ 3449232 h 4081365"/>
              <a:gd name="connsiteX162" fmla="*/ 580316 w 2083862"/>
              <a:gd name="connsiteY162" fmla="*/ 3425785 h 4081365"/>
              <a:gd name="connsiteX163" fmla="*/ 603762 w 2083862"/>
              <a:gd name="connsiteY163" fmla="*/ 3390616 h 4081365"/>
              <a:gd name="connsiteX164" fmla="*/ 609624 w 2083862"/>
              <a:gd name="connsiteY164" fmla="*/ 3373032 h 4081365"/>
              <a:gd name="connsiteX165" fmla="*/ 633070 w 2083862"/>
              <a:gd name="connsiteY165" fmla="*/ 3337862 h 4081365"/>
              <a:gd name="connsiteX166" fmla="*/ 644793 w 2083862"/>
              <a:gd name="connsiteY166" fmla="*/ 3320278 h 4081365"/>
              <a:gd name="connsiteX167" fmla="*/ 674101 w 2083862"/>
              <a:gd name="connsiteY167" fmla="*/ 3285109 h 4081365"/>
              <a:gd name="connsiteX168" fmla="*/ 679962 w 2083862"/>
              <a:gd name="connsiteY168" fmla="*/ 3267524 h 4081365"/>
              <a:gd name="connsiteX169" fmla="*/ 703408 w 2083862"/>
              <a:gd name="connsiteY169" fmla="*/ 3232355 h 4081365"/>
              <a:gd name="connsiteX170" fmla="*/ 720993 w 2083862"/>
              <a:gd name="connsiteY170" fmla="*/ 3197185 h 4081365"/>
              <a:gd name="connsiteX171" fmla="*/ 744439 w 2083862"/>
              <a:gd name="connsiteY171" fmla="*/ 3162016 h 4081365"/>
              <a:gd name="connsiteX172" fmla="*/ 750301 w 2083862"/>
              <a:gd name="connsiteY172" fmla="*/ 3144432 h 4081365"/>
              <a:gd name="connsiteX173" fmla="*/ 762024 w 2083862"/>
              <a:gd name="connsiteY173" fmla="*/ 3120985 h 4081365"/>
              <a:gd name="connsiteX174" fmla="*/ 785470 w 2083862"/>
              <a:gd name="connsiteY174" fmla="*/ 3085816 h 4081365"/>
              <a:gd name="connsiteX175" fmla="*/ 808916 w 2083862"/>
              <a:gd name="connsiteY175" fmla="*/ 3044785 h 4081365"/>
              <a:gd name="connsiteX176" fmla="*/ 820639 w 2083862"/>
              <a:gd name="connsiteY176" fmla="*/ 3009616 h 4081365"/>
              <a:gd name="connsiteX177" fmla="*/ 826501 w 2083862"/>
              <a:gd name="connsiteY177" fmla="*/ 2986170 h 4081365"/>
              <a:gd name="connsiteX178" fmla="*/ 844085 w 2083862"/>
              <a:gd name="connsiteY178" fmla="*/ 2968585 h 4081365"/>
              <a:gd name="connsiteX179" fmla="*/ 849947 w 2083862"/>
              <a:gd name="connsiteY179" fmla="*/ 2951001 h 4081365"/>
              <a:gd name="connsiteX180" fmla="*/ 879254 w 2083862"/>
              <a:gd name="connsiteY180" fmla="*/ 2915832 h 4081365"/>
              <a:gd name="connsiteX181" fmla="*/ 896839 w 2083862"/>
              <a:gd name="connsiteY181" fmla="*/ 2904109 h 4081365"/>
              <a:gd name="connsiteX182" fmla="*/ 920285 w 2083862"/>
              <a:gd name="connsiteY182" fmla="*/ 2898247 h 4081365"/>
              <a:gd name="connsiteX183" fmla="*/ 955454 w 2083862"/>
              <a:gd name="connsiteY183" fmla="*/ 2915832 h 4081365"/>
              <a:gd name="connsiteX184" fmla="*/ 990624 w 2083862"/>
              <a:gd name="connsiteY184" fmla="*/ 2968585 h 4081365"/>
              <a:gd name="connsiteX185" fmla="*/ 1002347 w 2083862"/>
              <a:gd name="connsiteY185" fmla="*/ 2986170 h 4081365"/>
              <a:gd name="connsiteX186" fmla="*/ 1019931 w 2083862"/>
              <a:gd name="connsiteY186" fmla="*/ 2992032 h 4081365"/>
              <a:gd name="connsiteX187" fmla="*/ 1049239 w 2083862"/>
              <a:gd name="connsiteY187" fmla="*/ 3021339 h 4081365"/>
              <a:gd name="connsiteX188" fmla="*/ 1084408 w 2083862"/>
              <a:gd name="connsiteY188" fmla="*/ 3056509 h 4081365"/>
              <a:gd name="connsiteX189" fmla="*/ 1101993 w 2083862"/>
              <a:gd name="connsiteY189" fmla="*/ 3079955 h 4081365"/>
              <a:gd name="connsiteX190" fmla="*/ 1131301 w 2083862"/>
              <a:gd name="connsiteY190" fmla="*/ 3109262 h 4081365"/>
              <a:gd name="connsiteX191" fmla="*/ 1178193 w 2083862"/>
              <a:gd name="connsiteY191" fmla="*/ 3162016 h 4081365"/>
              <a:gd name="connsiteX192" fmla="*/ 1201639 w 2083862"/>
              <a:gd name="connsiteY192" fmla="*/ 3185462 h 4081365"/>
              <a:gd name="connsiteX193" fmla="*/ 1318870 w 2083862"/>
              <a:gd name="connsiteY193" fmla="*/ 3279247 h 4081365"/>
              <a:gd name="connsiteX194" fmla="*/ 1354039 w 2083862"/>
              <a:gd name="connsiteY194" fmla="*/ 3308555 h 4081365"/>
              <a:gd name="connsiteX195" fmla="*/ 1371624 w 2083862"/>
              <a:gd name="connsiteY195" fmla="*/ 3314416 h 4081365"/>
              <a:gd name="connsiteX196" fmla="*/ 1383347 w 2083862"/>
              <a:gd name="connsiteY196" fmla="*/ 3332001 h 4081365"/>
              <a:gd name="connsiteX197" fmla="*/ 1418516 w 2083862"/>
              <a:gd name="connsiteY197" fmla="*/ 3355447 h 4081365"/>
              <a:gd name="connsiteX198" fmla="*/ 1436101 w 2083862"/>
              <a:gd name="connsiteY198" fmla="*/ 3367170 h 4081365"/>
              <a:gd name="connsiteX199" fmla="*/ 1471270 w 2083862"/>
              <a:gd name="connsiteY199" fmla="*/ 3396478 h 4081365"/>
              <a:gd name="connsiteX200" fmla="*/ 1488854 w 2083862"/>
              <a:gd name="connsiteY200" fmla="*/ 3419924 h 4081365"/>
              <a:gd name="connsiteX201" fmla="*/ 1506439 w 2083862"/>
              <a:gd name="connsiteY201" fmla="*/ 3425785 h 4081365"/>
              <a:gd name="connsiteX202" fmla="*/ 1524024 w 2083862"/>
              <a:gd name="connsiteY202" fmla="*/ 3437509 h 4081365"/>
              <a:gd name="connsiteX203" fmla="*/ 1553331 w 2083862"/>
              <a:gd name="connsiteY203" fmla="*/ 3472678 h 4081365"/>
              <a:gd name="connsiteX204" fmla="*/ 1570916 w 2083862"/>
              <a:gd name="connsiteY204" fmla="*/ 3484401 h 4081365"/>
              <a:gd name="connsiteX205" fmla="*/ 1600224 w 2083862"/>
              <a:gd name="connsiteY205" fmla="*/ 3513709 h 4081365"/>
              <a:gd name="connsiteX206" fmla="*/ 1617808 w 2083862"/>
              <a:gd name="connsiteY206" fmla="*/ 3525432 h 4081365"/>
              <a:gd name="connsiteX207" fmla="*/ 1635393 w 2083862"/>
              <a:gd name="connsiteY207" fmla="*/ 3543016 h 4081365"/>
              <a:gd name="connsiteX208" fmla="*/ 1670562 w 2083862"/>
              <a:gd name="connsiteY208" fmla="*/ 3566462 h 4081365"/>
              <a:gd name="connsiteX209" fmla="*/ 1688147 w 2083862"/>
              <a:gd name="connsiteY209" fmla="*/ 3578185 h 4081365"/>
              <a:gd name="connsiteX210" fmla="*/ 1717454 w 2083862"/>
              <a:gd name="connsiteY210" fmla="*/ 3595770 h 4081365"/>
              <a:gd name="connsiteX211" fmla="*/ 1752624 w 2083862"/>
              <a:gd name="connsiteY211" fmla="*/ 3619216 h 4081365"/>
              <a:gd name="connsiteX212" fmla="*/ 1770208 w 2083862"/>
              <a:gd name="connsiteY212" fmla="*/ 3630939 h 4081365"/>
              <a:gd name="connsiteX213" fmla="*/ 1787793 w 2083862"/>
              <a:gd name="connsiteY213" fmla="*/ 3636801 h 4081365"/>
              <a:gd name="connsiteX214" fmla="*/ 1828824 w 2083862"/>
              <a:gd name="connsiteY214" fmla="*/ 3654385 h 4081365"/>
              <a:gd name="connsiteX215" fmla="*/ 1858131 w 2083862"/>
              <a:gd name="connsiteY215" fmla="*/ 3671970 h 4081365"/>
              <a:gd name="connsiteX216" fmla="*/ 1899162 w 2083862"/>
              <a:gd name="connsiteY216" fmla="*/ 3695416 h 4081365"/>
              <a:gd name="connsiteX217" fmla="*/ 1916747 w 2083862"/>
              <a:gd name="connsiteY217" fmla="*/ 3701278 h 4081365"/>
              <a:gd name="connsiteX218" fmla="*/ 1951916 w 2083862"/>
              <a:gd name="connsiteY218" fmla="*/ 3724724 h 4081365"/>
              <a:gd name="connsiteX219" fmla="*/ 1992947 w 2083862"/>
              <a:gd name="connsiteY219" fmla="*/ 3736447 h 4081365"/>
              <a:gd name="connsiteX220" fmla="*/ 2028116 w 2083862"/>
              <a:gd name="connsiteY220" fmla="*/ 3765755 h 4081365"/>
              <a:gd name="connsiteX221" fmla="*/ 2022254 w 2083862"/>
              <a:gd name="connsiteY221" fmla="*/ 3748170 h 4081365"/>
              <a:gd name="connsiteX222" fmla="*/ 2016393 w 2083862"/>
              <a:gd name="connsiteY222" fmla="*/ 3724724 h 4081365"/>
              <a:gd name="connsiteX223" fmla="*/ 1998808 w 2083862"/>
              <a:gd name="connsiteY223" fmla="*/ 3707139 h 4081365"/>
              <a:gd name="connsiteX224" fmla="*/ 2016393 w 2083862"/>
              <a:gd name="connsiteY224" fmla="*/ 3713001 h 4081365"/>
              <a:gd name="connsiteX225" fmla="*/ 2039839 w 2083862"/>
              <a:gd name="connsiteY225" fmla="*/ 3718862 h 4081365"/>
              <a:gd name="connsiteX226" fmla="*/ 2057424 w 2083862"/>
              <a:gd name="connsiteY226" fmla="*/ 3724724 h 4081365"/>
              <a:gd name="connsiteX227" fmla="*/ 2039839 w 2083862"/>
              <a:gd name="connsiteY227" fmla="*/ 3713001 h 4081365"/>
              <a:gd name="connsiteX228" fmla="*/ 2022254 w 2083862"/>
              <a:gd name="connsiteY228" fmla="*/ 3695416 h 4081365"/>
              <a:gd name="connsiteX229" fmla="*/ 2063285 w 2083862"/>
              <a:gd name="connsiteY229" fmla="*/ 3689555 h 4081365"/>
              <a:gd name="connsiteX230" fmla="*/ 2080870 w 2083862"/>
              <a:gd name="connsiteY230" fmla="*/ 3683693 h 4081365"/>
              <a:gd name="connsiteX231" fmla="*/ 2075008 w 2083862"/>
              <a:gd name="connsiteY231" fmla="*/ 3660247 h 4081365"/>
              <a:gd name="connsiteX232" fmla="*/ 2051562 w 2083862"/>
              <a:gd name="connsiteY232" fmla="*/ 3625078 h 4081365"/>
              <a:gd name="connsiteX233" fmla="*/ 2039839 w 2083862"/>
              <a:gd name="connsiteY233" fmla="*/ 3607493 h 4081365"/>
              <a:gd name="connsiteX234" fmla="*/ 2022254 w 2083862"/>
              <a:gd name="connsiteY234" fmla="*/ 3601632 h 4081365"/>
              <a:gd name="connsiteX235" fmla="*/ 2004670 w 2083862"/>
              <a:gd name="connsiteY235" fmla="*/ 3589909 h 4081365"/>
              <a:gd name="connsiteX236" fmla="*/ 1987085 w 2083862"/>
              <a:gd name="connsiteY236" fmla="*/ 3584047 h 4081365"/>
              <a:gd name="connsiteX237" fmla="*/ 1957777 w 2083862"/>
              <a:gd name="connsiteY237" fmla="*/ 3554739 h 4081365"/>
              <a:gd name="connsiteX238" fmla="*/ 1940193 w 2083862"/>
              <a:gd name="connsiteY238" fmla="*/ 3543016 h 4081365"/>
              <a:gd name="connsiteX239" fmla="*/ 1922608 w 2083862"/>
              <a:gd name="connsiteY239" fmla="*/ 3525432 h 4081365"/>
              <a:gd name="connsiteX240" fmla="*/ 1905024 w 2083862"/>
              <a:gd name="connsiteY240" fmla="*/ 3519570 h 4081365"/>
              <a:gd name="connsiteX241" fmla="*/ 1869854 w 2083862"/>
              <a:gd name="connsiteY241" fmla="*/ 3496124 h 4081365"/>
              <a:gd name="connsiteX242" fmla="*/ 1869854 w 2083862"/>
              <a:gd name="connsiteY242" fmla="*/ 3496124 h 4081365"/>
              <a:gd name="connsiteX243" fmla="*/ 1852270 w 2083862"/>
              <a:gd name="connsiteY243" fmla="*/ 3478539 h 4081365"/>
              <a:gd name="connsiteX244" fmla="*/ 1817101 w 2083862"/>
              <a:gd name="connsiteY244" fmla="*/ 3455093 h 4081365"/>
              <a:gd name="connsiteX245" fmla="*/ 1787793 w 2083862"/>
              <a:gd name="connsiteY245" fmla="*/ 3431647 h 4081365"/>
              <a:gd name="connsiteX246" fmla="*/ 1758485 w 2083862"/>
              <a:gd name="connsiteY246" fmla="*/ 3408201 h 4081365"/>
              <a:gd name="connsiteX247" fmla="*/ 1746762 w 2083862"/>
              <a:gd name="connsiteY247" fmla="*/ 3390616 h 4081365"/>
              <a:gd name="connsiteX248" fmla="*/ 1682285 w 2083862"/>
              <a:gd name="connsiteY248" fmla="*/ 3355447 h 4081365"/>
              <a:gd name="connsiteX249" fmla="*/ 1652977 w 2083862"/>
              <a:gd name="connsiteY249" fmla="*/ 3332001 h 4081365"/>
              <a:gd name="connsiteX250" fmla="*/ 1635393 w 2083862"/>
              <a:gd name="connsiteY250" fmla="*/ 3320278 h 4081365"/>
              <a:gd name="connsiteX251" fmla="*/ 1606085 w 2083862"/>
              <a:gd name="connsiteY251" fmla="*/ 3290970 h 4081365"/>
              <a:gd name="connsiteX252" fmla="*/ 1570916 w 2083862"/>
              <a:gd name="connsiteY252" fmla="*/ 3261662 h 4081365"/>
              <a:gd name="connsiteX253" fmla="*/ 1535747 w 2083862"/>
              <a:gd name="connsiteY253" fmla="*/ 3226493 h 4081365"/>
              <a:gd name="connsiteX254" fmla="*/ 1524024 w 2083862"/>
              <a:gd name="connsiteY254" fmla="*/ 3208909 h 4081365"/>
              <a:gd name="connsiteX255" fmla="*/ 1506439 w 2083862"/>
              <a:gd name="connsiteY255" fmla="*/ 3203047 h 4081365"/>
              <a:gd name="connsiteX256" fmla="*/ 1488854 w 2083862"/>
              <a:gd name="connsiteY256" fmla="*/ 3185462 h 4081365"/>
              <a:gd name="connsiteX257" fmla="*/ 1465408 w 2083862"/>
              <a:gd name="connsiteY257" fmla="*/ 3167878 h 4081365"/>
              <a:gd name="connsiteX258" fmla="*/ 1436101 w 2083862"/>
              <a:gd name="connsiteY258" fmla="*/ 3144432 h 4081365"/>
              <a:gd name="connsiteX259" fmla="*/ 1412654 w 2083862"/>
              <a:gd name="connsiteY259" fmla="*/ 3120985 h 4081365"/>
              <a:gd name="connsiteX260" fmla="*/ 1383347 w 2083862"/>
              <a:gd name="connsiteY260" fmla="*/ 3085816 h 4081365"/>
              <a:gd name="connsiteX261" fmla="*/ 1342316 w 2083862"/>
              <a:gd name="connsiteY261" fmla="*/ 3033062 h 4081365"/>
              <a:gd name="connsiteX262" fmla="*/ 1330593 w 2083862"/>
              <a:gd name="connsiteY262" fmla="*/ 3015478 h 4081365"/>
              <a:gd name="connsiteX263" fmla="*/ 1324731 w 2083862"/>
              <a:gd name="connsiteY263" fmla="*/ 2992032 h 4081365"/>
              <a:gd name="connsiteX264" fmla="*/ 1289562 w 2083862"/>
              <a:gd name="connsiteY264" fmla="*/ 2933416 h 4081365"/>
              <a:gd name="connsiteX265" fmla="*/ 1266116 w 2083862"/>
              <a:gd name="connsiteY265" fmla="*/ 2898247 h 4081365"/>
              <a:gd name="connsiteX266" fmla="*/ 1254393 w 2083862"/>
              <a:gd name="connsiteY266" fmla="*/ 2880662 h 4081365"/>
              <a:gd name="connsiteX267" fmla="*/ 1236808 w 2083862"/>
              <a:gd name="connsiteY267" fmla="*/ 2863078 h 4081365"/>
              <a:gd name="connsiteX268" fmla="*/ 1225085 w 2083862"/>
              <a:gd name="connsiteY268" fmla="*/ 2839632 h 4081365"/>
              <a:gd name="connsiteX269" fmla="*/ 1219224 w 2083862"/>
              <a:gd name="connsiteY269" fmla="*/ 2816185 h 4081365"/>
              <a:gd name="connsiteX270" fmla="*/ 1207501 w 2083862"/>
              <a:gd name="connsiteY270" fmla="*/ 2798601 h 4081365"/>
              <a:gd name="connsiteX271" fmla="*/ 1201639 w 2083862"/>
              <a:gd name="connsiteY271" fmla="*/ 2781016 h 4081365"/>
              <a:gd name="connsiteX272" fmla="*/ 1178193 w 2083862"/>
              <a:gd name="connsiteY272" fmla="*/ 2745847 h 4081365"/>
              <a:gd name="connsiteX273" fmla="*/ 1172331 w 2083862"/>
              <a:gd name="connsiteY273" fmla="*/ 2722401 h 4081365"/>
              <a:gd name="connsiteX274" fmla="*/ 1160608 w 2083862"/>
              <a:gd name="connsiteY274" fmla="*/ 2681370 h 4081365"/>
              <a:gd name="connsiteX275" fmla="*/ 1154747 w 2083862"/>
              <a:gd name="connsiteY275" fmla="*/ 2646201 h 4081365"/>
              <a:gd name="connsiteX276" fmla="*/ 1160608 w 2083862"/>
              <a:gd name="connsiteY276" fmla="*/ 2546555 h 4081365"/>
              <a:gd name="connsiteX277" fmla="*/ 1172331 w 2083862"/>
              <a:gd name="connsiteY277" fmla="*/ 2523109 h 4081365"/>
              <a:gd name="connsiteX278" fmla="*/ 1178193 w 2083862"/>
              <a:gd name="connsiteY278" fmla="*/ 2487939 h 4081365"/>
              <a:gd name="connsiteX279" fmla="*/ 1189916 w 2083862"/>
              <a:gd name="connsiteY279" fmla="*/ 2452770 h 4081365"/>
              <a:gd name="connsiteX280" fmla="*/ 1201639 w 2083862"/>
              <a:gd name="connsiteY280" fmla="*/ 2417601 h 4081365"/>
              <a:gd name="connsiteX281" fmla="*/ 1228442 w 2083862"/>
              <a:gd name="connsiteY281" fmla="*/ 2347311 h 4081365"/>
              <a:gd name="connsiteX282" fmla="*/ 1264461 w 2083862"/>
              <a:gd name="connsiteY282" fmla="*/ 2225021 h 4081365"/>
              <a:gd name="connsiteX283" fmla="*/ 1277839 w 2083862"/>
              <a:gd name="connsiteY283" fmla="*/ 2171416 h 4081365"/>
              <a:gd name="connsiteX284" fmla="*/ 1290414 w 2083862"/>
              <a:gd name="connsiteY284" fmla="*/ 2086046 h 4081365"/>
              <a:gd name="connsiteX285" fmla="*/ 1313008 w 2083862"/>
              <a:gd name="connsiteY285" fmla="*/ 1907647 h 4081365"/>
              <a:gd name="connsiteX286" fmla="*/ 1318870 w 2083862"/>
              <a:gd name="connsiteY286" fmla="*/ 1884201 h 4081365"/>
              <a:gd name="connsiteX287" fmla="*/ 1324731 w 2083862"/>
              <a:gd name="connsiteY287" fmla="*/ 1854893 h 4081365"/>
              <a:gd name="connsiteX288" fmla="*/ 1330593 w 2083862"/>
              <a:gd name="connsiteY288" fmla="*/ 1837309 h 4081365"/>
              <a:gd name="connsiteX289" fmla="*/ 1336454 w 2083862"/>
              <a:gd name="connsiteY289" fmla="*/ 1813862 h 4081365"/>
              <a:gd name="connsiteX290" fmla="*/ 1354039 w 2083862"/>
              <a:gd name="connsiteY290" fmla="*/ 1755247 h 4081365"/>
              <a:gd name="connsiteX291" fmla="*/ 1359901 w 2083862"/>
              <a:gd name="connsiteY291" fmla="*/ 1720078 h 4081365"/>
              <a:gd name="connsiteX292" fmla="*/ 1371624 w 2083862"/>
              <a:gd name="connsiteY292" fmla="*/ 1673185 h 4081365"/>
              <a:gd name="connsiteX293" fmla="*/ 1377485 w 2083862"/>
              <a:gd name="connsiteY293" fmla="*/ 1638016 h 4081365"/>
              <a:gd name="connsiteX294" fmla="*/ 1389208 w 2083862"/>
              <a:gd name="connsiteY294" fmla="*/ 1579401 h 4081365"/>
              <a:gd name="connsiteX295" fmla="*/ 1395070 w 2083862"/>
              <a:gd name="connsiteY295" fmla="*/ 1538370 h 4081365"/>
              <a:gd name="connsiteX296" fmla="*/ 1400931 w 2083862"/>
              <a:gd name="connsiteY296" fmla="*/ 1520785 h 4081365"/>
              <a:gd name="connsiteX297" fmla="*/ 1406793 w 2083862"/>
              <a:gd name="connsiteY297" fmla="*/ 1497339 h 4081365"/>
              <a:gd name="connsiteX298" fmla="*/ 1418516 w 2083862"/>
              <a:gd name="connsiteY298" fmla="*/ 1450447 h 4081365"/>
              <a:gd name="connsiteX299" fmla="*/ 1424377 w 2083862"/>
              <a:gd name="connsiteY299" fmla="*/ 1391832 h 4081365"/>
              <a:gd name="connsiteX300" fmla="*/ 1441962 w 2083862"/>
              <a:gd name="connsiteY300" fmla="*/ 1298047 h 4081365"/>
              <a:gd name="connsiteX301" fmla="*/ 1453685 w 2083862"/>
              <a:gd name="connsiteY301" fmla="*/ 1233570 h 4081365"/>
              <a:gd name="connsiteX302" fmla="*/ 1465408 w 2083862"/>
              <a:gd name="connsiteY302" fmla="*/ 1198401 h 4081365"/>
              <a:gd name="connsiteX303" fmla="*/ 1477131 w 2083862"/>
              <a:gd name="connsiteY303" fmla="*/ 1098755 h 4081365"/>
              <a:gd name="connsiteX304" fmla="*/ 1488854 w 2083862"/>
              <a:gd name="connsiteY304" fmla="*/ 1063585 h 4081365"/>
              <a:gd name="connsiteX305" fmla="*/ 1494716 w 2083862"/>
              <a:gd name="connsiteY305" fmla="*/ 1010832 h 4081365"/>
              <a:gd name="connsiteX306" fmla="*/ 1506439 w 2083862"/>
              <a:gd name="connsiteY306" fmla="*/ 975662 h 4081365"/>
              <a:gd name="connsiteX307" fmla="*/ 1518162 w 2083862"/>
              <a:gd name="connsiteY307" fmla="*/ 917047 h 4081365"/>
              <a:gd name="connsiteX308" fmla="*/ 1524024 w 2083862"/>
              <a:gd name="connsiteY308" fmla="*/ 887739 h 4081365"/>
              <a:gd name="connsiteX309" fmla="*/ 1529885 w 2083862"/>
              <a:gd name="connsiteY309" fmla="*/ 823262 h 4081365"/>
              <a:gd name="connsiteX310" fmla="*/ 1535747 w 2083862"/>
              <a:gd name="connsiteY310" fmla="*/ 788093 h 4081365"/>
              <a:gd name="connsiteX311" fmla="*/ 1547470 w 2083862"/>
              <a:gd name="connsiteY311" fmla="*/ 706032 h 4081365"/>
              <a:gd name="connsiteX312" fmla="*/ 1553331 w 2083862"/>
              <a:gd name="connsiteY312" fmla="*/ 665001 h 4081365"/>
              <a:gd name="connsiteX313" fmla="*/ 1559193 w 2083862"/>
              <a:gd name="connsiteY313" fmla="*/ 647416 h 4081365"/>
              <a:gd name="connsiteX314" fmla="*/ 1565054 w 2083862"/>
              <a:gd name="connsiteY314" fmla="*/ 623970 h 4081365"/>
              <a:gd name="connsiteX315" fmla="*/ 1570916 w 2083862"/>
              <a:gd name="connsiteY315" fmla="*/ 541909 h 4081365"/>
              <a:gd name="connsiteX316" fmla="*/ 1576777 w 2083862"/>
              <a:gd name="connsiteY316" fmla="*/ 524324 h 4081365"/>
              <a:gd name="connsiteX317" fmla="*/ 1588501 w 2083862"/>
              <a:gd name="connsiteY317" fmla="*/ 430539 h 4081365"/>
              <a:gd name="connsiteX318" fmla="*/ 1582639 w 2083862"/>
              <a:gd name="connsiteY318" fmla="*/ 348478 h 4081365"/>
              <a:gd name="connsiteX319" fmla="*/ 1570916 w 2083862"/>
              <a:gd name="connsiteY319" fmla="*/ 301585 h 4081365"/>
              <a:gd name="connsiteX320" fmla="*/ 1565054 w 2083862"/>
              <a:gd name="connsiteY320" fmla="*/ 90570 h 4081365"/>
              <a:gd name="connsiteX321" fmla="*/ 1549173 w 2083862"/>
              <a:gd name="connsiteY321" fmla="*/ 93026 h 4081365"/>
              <a:gd name="connsiteX322" fmla="*/ 1510647 w 2083862"/>
              <a:gd name="connsiteY322" fmla="*/ 78798 h 4081365"/>
              <a:gd name="connsiteX323" fmla="*/ 1488903 w 2083862"/>
              <a:gd name="connsiteY323" fmla="*/ 53700 h 4081365"/>
              <a:gd name="connsiteX324" fmla="*/ 1477131 w 2083862"/>
              <a:gd name="connsiteY324" fmla="*/ 2647 h 4081365"/>
              <a:gd name="connsiteX0" fmla="*/ 1477131 w 2083862"/>
              <a:gd name="connsiteY0" fmla="*/ 2647 h 4081365"/>
              <a:gd name="connsiteX1" fmla="*/ 1471270 w 2083862"/>
              <a:gd name="connsiteY1" fmla="*/ 37816 h 4081365"/>
              <a:gd name="connsiteX2" fmla="*/ 1424377 w 2083862"/>
              <a:gd name="connsiteY2" fmla="*/ 78847 h 4081365"/>
              <a:gd name="connsiteX3" fmla="*/ 1406793 w 2083862"/>
              <a:gd name="connsiteY3" fmla="*/ 90570 h 4081365"/>
              <a:gd name="connsiteX4" fmla="*/ 1364108 w 2083862"/>
              <a:gd name="connsiteY4" fmla="*/ 97282 h 4081365"/>
              <a:gd name="connsiteX5" fmla="*/ 1348226 w 2083862"/>
              <a:gd name="connsiteY5" fmla="*/ 183552 h 4081365"/>
              <a:gd name="connsiteX6" fmla="*/ 1347375 w 2083862"/>
              <a:gd name="connsiteY6" fmla="*/ 206998 h 4081365"/>
              <a:gd name="connsiteX7" fmla="*/ 1348177 w 2083862"/>
              <a:gd name="connsiteY7" fmla="*/ 237109 h 4081365"/>
              <a:gd name="connsiteX8" fmla="*/ 1330593 w 2083862"/>
              <a:gd name="connsiteY8" fmla="*/ 295724 h 4081365"/>
              <a:gd name="connsiteX9" fmla="*/ 1324731 w 2083862"/>
              <a:gd name="connsiteY9" fmla="*/ 313309 h 4081365"/>
              <a:gd name="connsiteX10" fmla="*/ 1313008 w 2083862"/>
              <a:gd name="connsiteY10" fmla="*/ 330893 h 4081365"/>
              <a:gd name="connsiteX11" fmla="*/ 1295424 w 2083862"/>
              <a:gd name="connsiteY11" fmla="*/ 383647 h 4081365"/>
              <a:gd name="connsiteX12" fmla="*/ 1289562 w 2083862"/>
              <a:gd name="connsiteY12" fmla="*/ 401232 h 4081365"/>
              <a:gd name="connsiteX13" fmla="*/ 1283701 w 2083862"/>
              <a:gd name="connsiteY13" fmla="*/ 424678 h 4081365"/>
              <a:gd name="connsiteX14" fmla="*/ 1277839 w 2083862"/>
              <a:gd name="connsiteY14" fmla="*/ 577078 h 4081365"/>
              <a:gd name="connsiteX15" fmla="*/ 1254393 w 2083862"/>
              <a:gd name="connsiteY15" fmla="*/ 876016 h 4081365"/>
              <a:gd name="connsiteX16" fmla="*/ 1248531 w 2083862"/>
              <a:gd name="connsiteY16" fmla="*/ 893601 h 4081365"/>
              <a:gd name="connsiteX17" fmla="*/ 1242670 w 2083862"/>
              <a:gd name="connsiteY17" fmla="*/ 969801 h 4081365"/>
              <a:gd name="connsiteX18" fmla="*/ 1236808 w 2083862"/>
              <a:gd name="connsiteY18" fmla="*/ 999109 h 4081365"/>
              <a:gd name="connsiteX19" fmla="*/ 1230947 w 2083862"/>
              <a:gd name="connsiteY19" fmla="*/ 1040139 h 4081365"/>
              <a:gd name="connsiteX20" fmla="*/ 1219224 w 2083862"/>
              <a:gd name="connsiteY20" fmla="*/ 1110478 h 4081365"/>
              <a:gd name="connsiteX21" fmla="*/ 1213362 w 2083862"/>
              <a:gd name="connsiteY21" fmla="*/ 1133924 h 4081365"/>
              <a:gd name="connsiteX22" fmla="*/ 1201639 w 2083862"/>
              <a:gd name="connsiteY22" fmla="*/ 1169093 h 4081365"/>
              <a:gd name="connsiteX23" fmla="*/ 1166470 w 2083862"/>
              <a:gd name="connsiteY23" fmla="*/ 1339078 h 4081365"/>
              <a:gd name="connsiteX24" fmla="*/ 1154747 w 2083862"/>
              <a:gd name="connsiteY24" fmla="*/ 1456309 h 4081365"/>
              <a:gd name="connsiteX25" fmla="*/ 1148885 w 2083862"/>
              <a:gd name="connsiteY25" fmla="*/ 1485616 h 4081365"/>
              <a:gd name="connsiteX26" fmla="*/ 1143024 w 2083862"/>
              <a:gd name="connsiteY26" fmla="*/ 1526647 h 4081365"/>
              <a:gd name="connsiteX27" fmla="*/ 1131301 w 2083862"/>
              <a:gd name="connsiteY27" fmla="*/ 1561816 h 4081365"/>
              <a:gd name="connsiteX28" fmla="*/ 1125439 w 2083862"/>
              <a:gd name="connsiteY28" fmla="*/ 1591124 h 4081365"/>
              <a:gd name="connsiteX29" fmla="*/ 1113716 w 2083862"/>
              <a:gd name="connsiteY29" fmla="*/ 1626293 h 4081365"/>
              <a:gd name="connsiteX30" fmla="*/ 1101993 w 2083862"/>
              <a:gd name="connsiteY30" fmla="*/ 1679047 h 4081365"/>
              <a:gd name="connsiteX31" fmla="*/ 1080249 w 2083862"/>
              <a:gd name="connsiteY31" fmla="*/ 1776799 h 4081365"/>
              <a:gd name="connsiteX32" fmla="*/ 1056000 w 2083862"/>
              <a:gd name="connsiteY32" fmla="*/ 1872140 h 4081365"/>
              <a:gd name="connsiteX33" fmla="*/ 1025793 w 2083862"/>
              <a:gd name="connsiteY33" fmla="*/ 2054185 h 4081365"/>
              <a:gd name="connsiteX34" fmla="*/ 1019931 w 2083862"/>
              <a:gd name="connsiteY34" fmla="*/ 2077632 h 4081365"/>
              <a:gd name="connsiteX35" fmla="*/ 1014070 w 2083862"/>
              <a:gd name="connsiteY35" fmla="*/ 2106939 h 4081365"/>
              <a:gd name="connsiteX36" fmla="*/ 1002347 w 2083862"/>
              <a:gd name="connsiteY36" fmla="*/ 2183139 h 4081365"/>
              <a:gd name="connsiteX37" fmla="*/ 990624 w 2083862"/>
              <a:gd name="connsiteY37" fmla="*/ 2218309 h 4081365"/>
              <a:gd name="connsiteX38" fmla="*/ 984762 w 2083862"/>
              <a:gd name="connsiteY38" fmla="*/ 2253478 h 4081365"/>
              <a:gd name="connsiteX39" fmla="*/ 961316 w 2083862"/>
              <a:gd name="connsiteY39" fmla="*/ 2294509 h 4081365"/>
              <a:gd name="connsiteX40" fmla="*/ 949593 w 2083862"/>
              <a:gd name="connsiteY40" fmla="*/ 2329678 h 4081365"/>
              <a:gd name="connsiteX41" fmla="*/ 943731 w 2083862"/>
              <a:gd name="connsiteY41" fmla="*/ 2347262 h 4081365"/>
              <a:gd name="connsiteX42" fmla="*/ 937870 w 2083862"/>
              <a:gd name="connsiteY42" fmla="*/ 2364847 h 4081365"/>
              <a:gd name="connsiteX43" fmla="*/ 914424 w 2083862"/>
              <a:gd name="connsiteY43" fmla="*/ 2405878 h 4081365"/>
              <a:gd name="connsiteX44" fmla="*/ 902701 w 2083862"/>
              <a:gd name="connsiteY44" fmla="*/ 2423462 h 4081365"/>
              <a:gd name="connsiteX45" fmla="*/ 896839 w 2083862"/>
              <a:gd name="connsiteY45" fmla="*/ 2441047 h 4081365"/>
              <a:gd name="connsiteX46" fmla="*/ 873393 w 2083862"/>
              <a:gd name="connsiteY46" fmla="*/ 2476216 h 4081365"/>
              <a:gd name="connsiteX47" fmla="*/ 849947 w 2083862"/>
              <a:gd name="connsiteY47" fmla="*/ 2523109 h 4081365"/>
              <a:gd name="connsiteX48" fmla="*/ 832362 w 2083862"/>
              <a:gd name="connsiteY48" fmla="*/ 2564139 h 4081365"/>
              <a:gd name="connsiteX49" fmla="*/ 826501 w 2083862"/>
              <a:gd name="connsiteY49" fmla="*/ 2581724 h 4081365"/>
              <a:gd name="connsiteX50" fmla="*/ 814777 w 2083862"/>
              <a:gd name="connsiteY50" fmla="*/ 2593447 h 4081365"/>
              <a:gd name="connsiteX51" fmla="*/ 803054 w 2083862"/>
              <a:gd name="connsiteY51" fmla="*/ 2611032 h 4081365"/>
              <a:gd name="connsiteX52" fmla="*/ 779608 w 2083862"/>
              <a:gd name="connsiteY52" fmla="*/ 2640339 h 4081365"/>
              <a:gd name="connsiteX53" fmla="*/ 762024 w 2083862"/>
              <a:gd name="connsiteY53" fmla="*/ 2681370 h 4081365"/>
              <a:gd name="connsiteX54" fmla="*/ 726854 w 2083862"/>
              <a:gd name="connsiteY54" fmla="*/ 2704816 h 4081365"/>
              <a:gd name="connsiteX55" fmla="*/ 709270 w 2083862"/>
              <a:gd name="connsiteY55" fmla="*/ 2716539 h 4081365"/>
              <a:gd name="connsiteX56" fmla="*/ 691685 w 2083862"/>
              <a:gd name="connsiteY56" fmla="*/ 2728262 h 4081365"/>
              <a:gd name="connsiteX57" fmla="*/ 674101 w 2083862"/>
              <a:gd name="connsiteY57" fmla="*/ 2734124 h 4081365"/>
              <a:gd name="connsiteX58" fmla="*/ 638931 w 2083862"/>
              <a:gd name="connsiteY58" fmla="*/ 2751709 h 4081365"/>
              <a:gd name="connsiteX59" fmla="*/ 586177 w 2083862"/>
              <a:gd name="connsiteY59" fmla="*/ 2757570 h 4081365"/>
              <a:gd name="connsiteX60" fmla="*/ 539285 w 2083862"/>
              <a:gd name="connsiteY60" fmla="*/ 2763432 h 4081365"/>
              <a:gd name="connsiteX61" fmla="*/ 498254 w 2083862"/>
              <a:gd name="connsiteY61" fmla="*/ 2775155 h 4081365"/>
              <a:gd name="connsiteX62" fmla="*/ 480670 w 2083862"/>
              <a:gd name="connsiteY62" fmla="*/ 2781016 h 4081365"/>
              <a:gd name="connsiteX63" fmla="*/ 422054 w 2083862"/>
              <a:gd name="connsiteY63" fmla="*/ 2786878 h 4081365"/>
              <a:gd name="connsiteX64" fmla="*/ 322408 w 2083862"/>
              <a:gd name="connsiteY64" fmla="*/ 2781016 h 4081365"/>
              <a:gd name="connsiteX65" fmla="*/ 287239 w 2083862"/>
              <a:gd name="connsiteY65" fmla="*/ 2769293 h 4081365"/>
              <a:gd name="connsiteX66" fmla="*/ 263793 w 2083862"/>
              <a:gd name="connsiteY66" fmla="*/ 2763432 h 4081365"/>
              <a:gd name="connsiteX67" fmla="*/ 246208 w 2083862"/>
              <a:gd name="connsiteY67" fmla="*/ 2751709 h 4081365"/>
              <a:gd name="connsiteX68" fmla="*/ 222762 w 2083862"/>
              <a:gd name="connsiteY68" fmla="*/ 2745847 h 4081365"/>
              <a:gd name="connsiteX69" fmla="*/ 205177 w 2083862"/>
              <a:gd name="connsiteY69" fmla="*/ 2739985 h 4081365"/>
              <a:gd name="connsiteX70" fmla="*/ 211039 w 2083862"/>
              <a:gd name="connsiteY70" fmla="*/ 2763432 h 4081365"/>
              <a:gd name="connsiteX71" fmla="*/ 216901 w 2083862"/>
              <a:gd name="connsiteY71" fmla="*/ 2781016 h 4081365"/>
              <a:gd name="connsiteX72" fmla="*/ 211039 w 2083862"/>
              <a:gd name="connsiteY72" fmla="*/ 2845493 h 4081365"/>
              <a:gd name="connsiteX73" fmla="*/ 181731 w 2083862"/>
              <a:gd name="connsiteY73" fmla="*/ 2874801 h 4081365"/>
              <a:gd name="connsiteX74" fmla="*/ 146562 w 2083862"/>
              <a:gd name="connsiteY74" fmla="*/ 2886524 h 4081365"/>
              <a:gd name="connsiteX75" fmla="*/ 111393 w 2083862"/>
              <a:gd name="connsiteY75" fmla="*/ 2898247 h 4081365"/>
              <a:gd name="connsiteX76" fmla="*/ 93808 w 2083862"/>
              <a:gd name="connsiteY76" fmla="*/ 2904109 h 4081365"/>
              <a:gd name="connsiteX77" fmla="*/ 76224 w 2083862"/>
              <a:gd name="connsiteY77" fmla="*/ 2915832 h 4081365"/>
              <a:gd name="connsiteX78" fmla="*/ 117254 w 2083862"/>
              <a:gd name="connsiteY78" fmla="*/ 2927555 h 4081365"/>
              <a:gd name="connsiteX79" fmla="*/ 211039 w 2083862"/>
              <a:gd name="connsiteY79" fmla="*/ 2939278 h 4081365"/>
              <a:gd name="connsiteX80" fmla="*/ 240347 w 2083862"/>
              <a:gd name="connsiteY80" fmla="*/ 2945139 h 4081365"/>
              <a:gd name="connsiteX81" fmla="*/ 468947 w 2083862"/>
              <a:gd name="connsiteY81" fmla="*/ 2956862 h 4081365"/>
              <a:gd name="connsiteX82" fmla="*/ 504116 w 2083862"/>
              <a:gd name="connsiteY82" fmla="*/ 2962724 h 4081365"/>
              <a:gd name="connsiteX83" fmla="*/ 615485 w 2083862"/>
              <a:gd name="connsiteY83" fmla="*/ 2951001 h 4081365"/>
              <a:gd name="connsiteX84" fmla="*/ 603762 w 2083862"/>
              <a:gd name="connsiteY84" fmla="*/ 2974447 h 4081365"/>
              <a:gd name="connsiteX85" fmla="*/ 592039 w 2083862"/>
              <a:gd name="connsiteY85" fmla="*/ 2992032 h 4081365"/>
              <a:gd name="connsiteX86" fmla="*/ 574454 w 2083862"/>
              <a:gd name="connsiteY86" fmla="*/ 3027201 h 4081365"/>
              <a:gd name="connsiteX87" fmla="*/ 562731 w 2083862"/>
              <a:gd name="connsiteY87" fmla="*/ 3062370 h 4081365"/>
              <a:gd name="connsiteX88" fmla="*/ 556870 w 2083862"/>
              <a:gd name="connsiteY88" fmla="*/ 3079955 h 4081365"/>
              <a:gd name="connsiteX89" fmla="*/ 545147 w 2083862"/>
              <a:gd name="connsiteY89" fmla="*/ 3097539 h 4081365"/>
              <a:gd name="connsiteX90" fmla="*/ 521701 w 2083862"/>
              <a:gd name="connsiteY90" fmla="*/ 3132709 h 4081365"/>
              <a:gd name="connsiteX91" fmla="*/ 515839 w 2083862"/>
              <a:gd name="connsiteY91" fmla="*/ 3156155 h 4081365"/>
              <a:gd name="connsiteX92" fmla="*/ 486531 w 2083862"/>
              <a:gd name="connsiteY92" fmla="*/ 3191324 h 4081365"/>
              <a:gd name="connsiteX93" fmla="*/ 463085 w 2083862"/>
              <a:gd name="connsiteY93" fmla="*/ 3226493 h 4081365"/>
              <a:gd name="connsiteX94" fmla="*/ 451362 w 2083862"/>
              <a:gd name="connsiteY94" fmla="*/ 3244078 h 4081365"/>
              <a:gd name="connsiteX95" fmla="*/ 398608 w 2083862"/>
              <a:gd name="connsiteY95" fmla="*/ 3290970 h 4081365"/>
              <a:gd name="connsiteX96" fmla="*/ 381024 w 2083862"/>
              <a:gd name="connsiteY96" fmla="*/ 3296832 h 4081365"/>
              <a:gd name="connsiteX97" fmla="*/ 357577 w 2083862"/>
              <a:gd name="connsiteY97" fmla="*/ 3314416 h 4081365"/>
              <a:gd name="connsiteX98" fmla="*/ 339993 w 2083862"/>
              <a:gd name="connsiteY98" fmla="*/ 3326139 h 4081365"/>
              <a:gd name="connsiteX99" fmla="*/ 310685 w 2083862"/>
              <a:gd name="connsiteY99" fmla="*/ 3355447 h 4081365"/>
              <a:gd name="connsiteX100" fmla="*/ 304824 w 2083862"/>
              <a:gd name="connsiteY100" fmla="*/ 3373032 h 4081365"/>
              <a:gd name="connsiteX101" fmla="*/ 316547 w 2083862"/>
              <a:gd name="connsiteY101" fmla="*/ 3390616 h 4081365"/>
              <a:gd name="connsiteX102" fmla="*/ 345854 w 2083862"/>
              <a:gd name="connsiteY102" fmla="*/ 3431647 h 4081365"/>
              <a:gd name="connsiteX103" fmla="*/ 322408 w 2083862"/>
              <a:gd name="connsiteY103" fmla="*/ 3466816 h 4081365"/>
              <a:gd name="connsiteX104" fmla="*/ 298962 w 2083862"/>
              <a:gd name="connsiteY104" fmla="*/ 3501985 h 4081365"/>
              <a:gd name="connsiteX105" fmla="*/ 281377 w 2083862"/>
              <a:gd name="connsiteY105" fmla="*/ 3531293 h 4081365"/>
              <a:gd name="connsiteX106" fmla="*/ 275516 w 2083862"/>
              <a:gd name="connsiteY106" fmla="*/ 3548878 h 4081365"/>
              <a:gd name="connsiteX107" fmla="*/ 252070 w 2083862"/>
              <a:gd name="connsiteY107" fmla="*/ 3584047 h 4081365"/>
              <a:gd name="connsiteX108" fmla="*/ 246208 w 2083862"/>
              <a:gd name="connsiteY108" fmla="*/ 3601632 h 4081365"/>
              <a:gd name="connsiteX109" fmla="*/ 228624 w 2083862"/>
              <a:gd name="connsiteY109" fmla="*/ 3619216 h 4081365"/>
              <a:gd name="connsiteX110" fmla="*/ 222762 w 2083862"/>
              <a:gd name="connsiteY110" fmla="*/ 3636801 h 4081365"/>
              <a:gd name="connsiteX111" fmla="*/ 211039 w 2083862"/>
              <a:gd name="connsiteY111" fmla="*/ 3654385 h 4081365"/>
              <a:gd name="connsiteX112" fmla="*/ 205177 w 2083862"/>
              <a:gd name="connsiteY112" fmla="*/ 3677832 h 4081365"/>
              <a:gd name="connsiteX113" fmla="*/ 170008 w 2083862"/>
              <a:gd name="connsiteY113" fmla="*/ 3713001 h 4081365"/>
              <a:gd name="connsiteX114" fmla="*/ 146562 w 2083862"/>
              <a:gd name="connsiteY114" fmla="*/ 3742309 h 4081365"/>
              <a:gd name="connsiteX115" fmla="*/ 87947 w 2083862"/>
              <a:gd name="connsiteY115" fmla="*/ 3759893 h 4081365"/>
              <a:gd name="connsiteX116" fmla="*/ 11474 w 2083862"/>
              <a:gd name="connsiteY116" fmla="*/ 3770572 h 4081365"/>
              <a:gd name="connsiteX117" fmla="*/ 29331 w 2083862"/>
              <a:gd name="connsiteY117" fmla="*/ 3783339 h 4081365"/>
              <a:gd name="connsiteX118" fmla="*/ 11747 w 2083862"/>
              <a:gd name="connsiteY118" fmla="*/ 3795062 h 4081365"/>
              <a:gd name="connsiteX119" fmla="*/ 128977 w 2083862"/>
              <a:gd name="connsiteY119" fmla="*/ 3795062 h 4081365"/>
              <a:gd name="connsiteX120" fmla="*/ 152424 w 2083862"/>
              <a:gd name="connsiteY120" fmla="*/ 3789201 h 4081365"/>
              <a:gd name="connsiteX121" fmla="*/ 187593 w 2083862"/>
              <a:gd name="connsiteY121" fmla="*/ 3777478 h 4081365"/>
              <a:gd name="connsiteX122" fmla="*/ 170008 w 2083862"/>
              <a:gd name="connsiteY122" fmla="*/ 3789201 h 4081365"/>
              <a:gd name="connsiteX123" fmla="*/ 146562 w 2083862"/>
              <a:gd name="connsiteY123" fmla="*/ 3824370 h 4081365"/>
              <a:gd name="connsiteX124" fmla="*/ 134839 w 2083862"/>
              <a:gd name="connsiteY124" fmla="*/ 3841955 h 4081365"/>
              <a:gd name="connsiteX125" fmla="*/ 123116 w 2083862"/>
              <a:gd name="connsiteY125" fmla="*/ 3865401 h 4081365"/>
              <a:gd name="connsiteX126" fmla="*/ 111393 w 2083862"/>
              <a:gd name="connsiteY126" fmla="*/ 3882985 h 4081365"/>
              <a:gd name="connsiteX127" fmla="*/ 82085 w 2083862"/>
              <a:gd name="connsiteY127" fmla="*/ 3935739 h 4081365"/>
              <a:gd name="connsiteX128" fmla="*/ 58639 w 2083862"/>
              <a:gd name="connsiteY128" fmla="*/ 3970909 h 4081365"/>
              <a:gd name="connsiteX129" fmla="*/ 35193 w 2083862"/>
              <a:gd name="connsiteY129" fmla="*/ 4006078 h 4081365"/>
              <a:gd name="connsiteX130" fmla="*/ 23470 w 2083862"/>
              <a:gd name="connsiteY130" fmla="*/ 4023662 h 4081365"/>
              <a:gd name="connsiteX131" fmla="*/ 76224 w 2083862"/>
              <a:gd name="connsiteY131" fmla="*/ 3982632 h 4081365"/>
              <a:gd name="connsiteX132" fmla="*/ 93808 w 2083862"/>
              <a:gd name="connsiteY132" fmla="*/ 3970909 h 4081365"/>
              <a:gd name="connsiteX133" fmla="*/ 87947 w 2083862"/>
              <a:gd name="connsiteY133" fmla="*/ 3994355 h 4081365"/>
              <a:gd name="connsiteX134" fmla="*/ 82085 w 2083862"/>
              <a:gd name="connsiteY134" fmla="*/ 4011939 h 4081365"/>
              <a:gd name="connsiteX135" fmla="*/ 76224 w 2083862"/>
              <a:gd name="connsiteY135" fmla="*/ 4041247 h 4081365"/>
              <a:gd name="connsiteX136" fmla="*/ 82085 w 2083862"/>
              <a:gd name="connsiteY136" fmla="*/ 4070555 h 4081365"/>
              <a:gd name="connsiteX137" fmla="*/ 117254 w 2083862"/>
              <a:gd name="connsiteY137" fmla="*/ 4047109 h 4081365"/>
              <a:gd name="connsiteX138" fmla="*/ 128977 w 2083862"/>
              <a:gd name="connsiteY138" fmla="*/ 4035385 h 4081365"/>
              <a:gd name="connsiteX139" fmla="*/ 182487 w 2083862"/>
              <a:gd name="connsiteY139" fmla="*/ 4066250 h 4081365"/>
              <a:gd name="connsiteX140" fmla="*/ 187593 w 2083862"/>
              <a:gd name="connsiteY140" fmla="*/ 4000216 h 4081365"/>
              <a:gd name="connsiteX141" fmla="*/ 199316 w 2083862"/>
              <a:gd name="connsiteY141" fmla="*/ 3982632 h 4081365"/>
              <a:gd name="connsiteX142" fmla="*/ 216901 w 2083862"/>
              <a:gd name="connsiteY142" fmla="*/ 3965047 h 4081365"/>
              <a:gd name="connsiteX143" fmla="*/ 246208 w 2083862"/>
              <a:gd name="connsiteY143" fmla="*/ 3912293 h 4081365"/>
              <a:gd name="connsiteX144" fmla="*/ 263793 w 2083862"/>
              <a:gd name="connsiteY144" fmla="*/ 3894709 h 4081365"/>
              <a:gd name="connsiteX145" fmla="*/ 287239 w 2083862"/>
              <a:gd name="connsiteY145" fmla="*/ 3859539 h 4081365"/>
              <a:gd name="connsiteX146" fmla="*/ 310685 w 2083862"/>
              <a:gd name="connsiteY146" fmla="*/ 3824370 h 4081365"/>
              <a:gd name="connsiteX147" fmla="*/ 334131 w 2083862"/>
              <a:gd name="connsiteY147" fmla="*/ 3789201 h 4081365"/>
              <a:gd name="connsiteX148" fmla="*/ 351716 w 2083862"/>
              <a:gd name="connsiteY148" fmla="*/ 3771616 h 4081365"/>
              <a:gd name="connsiteX149" fmla="*/ 363439 w 2083862"/>
              <a:gd name="connsiteY149" fmla="*/ 3736447 h 4081365"/>
              <a:gd name="connsiteX150" fmla="*/ 381024 w 2083862"/>
              <a:gd name="connsiteY150" fmla="*/ 3718862 h 4081365"/>
              <a:gd name="connsiteX151" fmla="*/ 404470 w 2083862"/>
              <a:gd name="connsiteY151" fmla="*/ 3683693 h 4081365"/>
              <a:gd name="connsiteX152" fmla="*/ 422054 w 2083862"/>
              <a:gd name="connsiteY152" fmla="*/ 3666109 h 4081365"/>
              <a:gd name="connsiteX153" fmla="*/ 445501 w 2083862"/>
              <a:gd name="connsiteY153" fmla="*/ 3630939 h 4081365"/>
              <a:gd name="connsiteX154" fmla="*/ 457224 w 2083862"/>
              <a:gd name="connsiteY154" fmla="*/ 3613355 h 4081365"/>
              <a:gd name="connsiteX155" fmla="*/ 468947 w 2083862"/>
              <a:gd name="connsiteY155" fmla="*/ 3595770 h 4081365"/>
              <a:gd name="connsiteX156" fmla="*/ 486531 w 2083862"/>
              <a:gd name="connsiteY156" fmla="*/ 3584047 h 4081365"/>
              <a:gd name="connsiteX157" fmla="*/ 515839 w 2083862"/>
              <a:gd name="connsiteY157" fmla="*/ 3531293 h 4081365"/>
              <a:gd name="connsiteX158" fmla="*/ 527562 w 2083862"/>
              <a:gd name="connsiteY158" fmla="*/ 3513709 h 4081365"/>
              <a:gd name="connsiteX159" fmla="*/ 551008 w 2083862"/>
              <a:gd name="connsiteY159" fmla="*/ 3484401 h 4081365"/>
              <a:gd name="connsiteX160" fmla="*/ 556870 w 2083862"/>
              <a:gd name="connsiteY160" fmla="*/ 3466816 h 4081365"/>
              <a:gd name="connsiteX161" fmla="*/ 568593 w 2083862"/>
              <a:gd name="connsiteY161" fmla="*/ 3449232 h 4081365"/>
              <a:gd name="connsiteX162" fmla="*/ 580316 w 2083862"/>
              <a:gd name="connsiteY162" fmla="*/ 3425785 h 4081365"/>
              <a:gd name="connsiteX163" fmla="*/ 603762 w 2083862"/>
              <a:gd name="connsiteY163" fmla="*/ 3390616 h 4081365"/>
              <a:gd name="connsiteX164" fmla="*/ 609624 w 2083862"/>
              <a:gd name="connsiteY164" fmla="*/ 3373032 h 4081365"/>
              <a:gd name="connsiteX165" fmla="*/ 633070 w 2083862"/>
              <a:gd name="connsiteY165" fmla="*/ 3337862 h 4081365"/>
              <a:gd name="connsiteX166" fmla="*/ 644793 w 2083862"/>
              <a:gd name="connsiteY166" fmla="*/ 3320278 h 4081365"/>
              <a:gd name="connsiteX167" fmla="*/ 674101 w 2083862"/>
              <a:gd name="connsiteY167" fmla="*/ 3285109 h 4081365"/>
              <a:gd name="connsiteX168" fmla="*/ 679962 w 2083862"/>
              <a:gd name="connsiteY168" fmla="*/ 3267524 h 4081365"/>
              <a:gd name="connsiteX169" fmla="*/ 703408 w 2083862"/>
              <a:gd name="connsiteY169" fmla="*/ 3232355 h 4081365"/>
              <a:gd name="connsiteX170" fmla="*/ 720993 w 2083862"/>
              <a:gd name="connsiteY170" fmla="*/ 3197185 h 4081365"/>
              <a:gd name="connsiteX171" fmla="*/ 744439 w 2083862"/>
              <a:gd name="connsiteY171" fmla="*/ 3162016 h 4081365"/>
              <a:gd name="connsiteX172" fmla="*/ 750301 w 2083862"/>
              <a:gd name="connsiteY172" fmla="*/ 3144432 h 4081365"/>
              <a:gd name="connsiteX173" fmla="*/ 762024 w 2083862"/>
              <a:gd name="connsiteY173" fmla="*/ 3120985 h 4081365"/>
              <a:gd name="connsiteX174" fmla="*/ 785470 w 2083862"/>
              <a:gd name="connsiteY174" fmla="*/ 3085816 h 4081365"/>
              <a:gd name="connsiteX175" fmla="*/ 808916 w 2083862"/>
              <a:gd name="connsiteY175" fmla="*/ 3044785 h 4081365"/>
              <a:gd name="connsiteX176" fmla="*/ 820639 w 2083862"/>
              <a:gd name="connsiteY176" fmla="*/ 3009616 h 4081365"/>
              <a:gd name="connsiteX177" fmla="*/ 826501 w 2083862"/>
              <a:gd name="connsiteY177" fmla="*/ 2986170 h 4081365"/>
              <a:gd name="connsiteX178" fmla="*/ 844085 w 2083862"/>
              <a:gd name="connsiteY178" fmla="*/ 2968585 h 4081365"/>
              <a:gd name="connsiteX179" fmla="*/ 849947 w 2083862"/>
              <a:gd name="connsiteY179" fmla="*/ 2951001 h 4081365"/>
              <a:gd name="connsiteX180" fmla="*/ 879254 w 2083862"/>
              <a:gd name="connsiteY180" fmla="*/ 2915832 h 4081365"/>
              <a:gd name="connsiteX181" fmla="*/ 896839 w 2083862"/>
              <a:gd name="connsiteY181" fmla="*/ 2904109 h 4081365"/>
              <a:gd name="connsiteX182" fmla="*/ 920285 w 2083862"/>
              <a:gd name="connsiteY182" fmla="*/ 2898247 h 4081365"/>
              <a:gd name="connsiteX183" fmla="*/ 955454 w 2083862"/>
              <a:gd name="connsiteY183" fmla="*/ 2915832 h 4081365"/>
              <a:gd name="connsiteX184" fmla="*/ 990624 w 2083862"/>
              <a:gd name="connsiteY184" fmla="*/ 2968585 h 4081365"/>
              <a:gd name="connsiteX185" fmla="*/ 1002347 w 2083862"/>
              <a:gd name="connsiteY185" fmla="*/ 2986170 h 4081365"/>
              <a:gd name="connsiteX186" fmla="*/ 1019931 w 2083862"/>
              <a:gd name="connsiteY186" fmla="*/ 2992032 h 4081365"/>
              <a:gd name="connsiteX187" fmla="*/ 1049239 w 2083862"/>
              <a:gd name="connsiteY187" fmla="*/ 3021339 h 4081365"/>
              <a:gd name="connsiteX188" fmla="*/ 1084408 w 2083862"/>
              <a:gd name="connsiteY188" fmla="*/ 3056509 h 4081365"/>
              <a:gd name="connsiteX189" fmla="*/ 1101993 w 2083862"/>
              <a:gd name="connsiteY189" fmla="*/ 3079955 h 4081365"/>
              <a:gd name="connsiteX190" fmla="*/ 1131301 w 2083862"/>
              <a:gd name="connsiteY190" fmla="*/ 3109262 h 4081365"/>
              <a:gd name="connsiteX191" fmla="*/ 1178193 w 2083862"/>
              <a:gd name="connsiteY191" fmla="*/ 3162016 h 4081365"/>
              <a:gd name="connsiteX192" fmla="*/ 1201639 w 2083862"/>
              <a:gd name="connsiteY192" fmla="*/ 3185462 h 4081365"/>
              <a:gd name="connsiteX193" fmla="*/ 1318870 w 2083862"/>
              <a:gd name="connsiteY193" fmla="*/ 3279247 h 4081365"/>
              <a:gd name="connsiteX194" fmla="*/ 1354039 w 2083862"/>
              <a:gd name="connsiteY194" fmla="*/ 3308555 h 4081365"/>
              <a:gd name="connsiteX195" fmla="*/ 1371624 w 2083862"/>
              <a:gd name="connsiteY195" fmla="*/ 3314416 h 4081365"/>
              <a:gd name="connsiteX196" fmla="*/ 1383347 w 2083862"/>
              <a:gd name="connsiteY196" fmla="*/ 3332001 h 4081365"/>
              <a:gd name="connsiteX197" fmla="*/ 1418516 w 2083862"/>
              <a:gd name="connsiteY197" fmla="*/ 3355447 h 4081365"/>
              <a:gd name="connsiteX198" fmla="*/ 1436101 w 2083862"/>
              <a:gd name="connsiteY198" fmla="*/ 3367170 h 4081365"/>
              <a:gd name="connsiteX199" fmla="*/ 1471270 w 2083862"/>
              <a:gd name="connsiteY199" fmla="*/ 3396478 h 4081365"/>
              <a:gd name="connsiteX200" fmla="*/ 1488854 w 2083862"/>
              <a:gd name="connsiteY200" fmla="*/ 3419924 h 4081365"/>
              <a:gd name="connsiteX201" fmla="*/ 1506439 w 2083862"/>
              <a:gd name="connsiteY201" fmla="*/ 3425785 h 4081365"/>
              <a:gd name="connsiteX202" fmla="*/ 1524024 w 2083862"/>
              <a:gd name="connsiteY202" fmla="*/ 3437509 h 4081365"/>
              <a:gd name="connsiteX203" fmla="*/ 1553331 w 2083862"/>
              <a:gd name="connsiteY203" fmla="*/ 3472678 h 4081365"/>
              <a:gd name="connsiteX204" fmla="*/ 1570916 w 2083862"/>
              <a:gd name="connsiteY204" fmla="*/ 3484401 h 4081365"/>
              <a:gd name="connsiteX205" fmla="*/ 1600224 w 2083862"/>
              <a:gd name="connsiteY205" fmla="*/ 3513709 h 4081365"/>
              <a:gd name="connsiteX206" fmla="*/ 1617808 w 2083862"/>
              <a:gd name="connsiteY206" fmla="*/ 3525432 h 4081365"/>
              <a:gd name="connsiteX207" fmla="*/ 1635393 w 2083862"/>
              <a:gd name="connsiteY207" fmla="*/ 3543016 h 4081365"/>
              <a:gd name="connsiteX208" fmla="*/ 1670562 w 2083862"/>
              <a:gd name="connsiteY208" fmla="*/ 3566462 h 4081365"/>
              <a:gd name="connsiteX209" fmla="*/ 1688147 w 2083862"/>
              <a:gd name="connsiteY209" fmla="*/ 3578185 h 4081365"/>
              <a:gd name="connsiteX210" fmla="*/ 1717454 w 2083862"/>
              <a:gd name="connsiteY210" fmla="*/ 3595770 h 4081365"/>
              <a:gd name="connsiteX211" fmla="*/ 1752624 w 2083862"/>
              <a:gd name="connsiteY211" fmla="*/ 3619216 h 4081365"/>
              <a:gd name="connsiteX212" fmla="*/ 1770208 w 2083862"/>
              <a:gd name="connsiteY212" fmla="*/ 3630939 h 4081365"/>
              <a:gd name="connsiteX213" fmla="*/ 1787793 w 2083862"/>
              <a:gd name="connsiteY213" fmla="*/ 3636801 h 4081365"/>
              <a:gd name="connsiteX214" fmla="*/ 1828824 w 2083862"/>
              <a:gd name="connsiteY214" fmla="*/ 3654385 h 4081365"/>
              <a:gd name="connsiteX215" fmla="*/ 1858131 w 2083862"/>
              <a:gd name="connsiteY215" fmla="*/ 3671970 h 4081365"/>
              <a:gd name="connsiteX216" fmla="*/ 1899162 w 2083862"/>
              <a:gd name="connsiteY216" fmla="*/ 3695416 h 4081365"/>
              <a:gd name="connsiteX217" fmla="*/ 1916747 w 2083862"/>
              <a:gd name="connsiteY217" fmla="*/ 3701278 h 4081365"/>
              <a:gd name="connsiteX218" fmla="*/ 1951916 w 2083862"/>
              <a:gd name="connsiteY218" fmla="*/ 3724724 h 4081365"/>
              <a:gd name="connsiteX219" fmla="*/ 1992947 w 2083862"/>
              <a:gd name="connsiteY219" fmla="*/ 3736447 h 4081365"/>
              <a:gd name="connsiteX220" fmla="*/ 2028116 w 2083862"/>
              <a:gd name="connsiteY220" fmla="*/ 3765755 h 4081365"/>
              <a:gd name="connsiteX221" fmla="*/ 2022254 w 2083862"/>
              <a:gd name="connsiteY221" fmla="*/ 3748170 h 4081365"/>
              <a:gd name="connsiteX222" fmla="*/ 2016393 w 2083862"/>
              <a:gd name="connsiteY222" fmla="*/ 3724724 h 4081365"/>
              <a:gd name="connsiteX223" fmla="*/ 1998808 w 2083862"/>
              <a:gd name="connsiteY223" fmla="*/ 3707139 h 4081365"/>
              <a:gd name="connsiteX224" fmla="*/ 2016393 w 2083862"/>
              <a:gd name="connsiteY224" fmla="*/ 3713001 h 4081365"/>
              <a:gd name="connsiteX225" fmla="*/ 2039839 w 2083862"/>
              <a:gd name="connsiteY225" fmla="*/ 3718862 h 4081365"/>
              <a:gd name="connsiteX226" fmla="*/ 2057424 w 2083862"/>
              <a:gd name="connsiteY226" fmla="*/ 3724724 h 4081365"/>
              <a:gd name="connsiteX227" fmla="*/ 2039839 w 2083862"/>
              <a:gd name="connsiteY227" fmla="*/ 3713001 h 4081365"/>
              <a:gd name="connsiteX228" fmla="*/ 2022254 w 2083862"/>
              <a:gd name="connsiteY228" fmla="*/ 3695416 h 4081365"/>
              <a:gd name="connsiteX229" fmla="*/ 2063285 w 2083862"/>
              <a:gd name="connsiteY229" fmla="*/ 3689555 h 4081365"/>
              <a:gd name="connsiteX230" fmla="*/ 2080870 w 2083862"/>
              <a:gd name="connsiteY230" fmla="*/ 3683693 h 4081365"/>
              <a:gd name="connsiteX231" fmla="*/ 2075008 w 2083862"/>
              <a:gd name="connsiteY231" fmla="*/ 3660247 h 4081365"/>
              <a:gd name="connsiteX232" fmla="*/ 2051562 w 2083862"/>
              <a:gd name="connsiteY232" fmla="*/ 3625078 h 4081365"/>
              <a:gd name="connsiteX233" fmla="*/ 2039839 w 2083862"/>
              <a:gd name="connsiteY233" fmla="*/ 3607493 h 4081365"/>
              <a:gd name="connsiteX234" fmla="*/ 2022254 w 2083862"/>
              <a:gd name="connsiteY234" fmla="*/ 3601632 h 4081365"/>
              <a:gd name="connsiteX235" fmla="*/ 2004670 w 2083862"/>
              <a:gd name="connsiteY235" fmla="*/ 3589909 h 4081365"/>
              <a:gd name="connsiteX236" fmla="*/ 1987085 w 2083862"/>
              <a:gd name="connsiteY236" fmla="*/ 3584047 h 4081365"/>
              <a:gd name="connsiteX237" fmla="*/ 1957777 w 2083862"/>
              <a:gd name="connsiteY237" fmla="*/ 3554739 h 4081365"/>
              <a:gd name="connsiteX238" fmla="*/ 1940193 w 2083862"/>
              <a:gd name="connsiteY238" fmla="*/ 3543016 h 4081365"/>
              <a:gd name="connsiteX239" fmla="*/ 1922608 w 2083862"/>
              <a:gd name="connsiteY239" fmla="*/ 3525432 h 4081365"/>
              <a:gd name="connsiteX240" fmla="*/ 1905024 w 2083862"/>
              <a:gd name="connsiteY240" fmla="*/ 3519570 h 4081365"/>
              <a:gd name="connsiteX241" fmla="*/ 1869854 w 2083862"/>
              <a:gd name="connsiteY241" fmla="*/ 3496124 h 4081365"/>
              <a:gd name="connsiteX242" fmla="*/ 1869854 w 2083862"/>
              <a:gd name="connsiteY242" fmla="*/ 3496124 h 4081365"/>
              <a:gd name="connsiteX243" fmla="*/ 1852270 w 2083862"/>
              <a:gd name="connsiteY243" fmla="*/ 3478539 h 4081365"/>
              <a:gd name="connsiteX244" fmla="*/ 1817101 w 2083862"/>
              <a:gd name="connsiteY244" fmla="*/ 3455093 h 4081365"/>
              <a:gd name="connsiteX245" fmla="*/ 1787793 w 2083862"/>
              <a:gd name="connsiteY245" fmla="*/ 3431647 h 4081365"/>
              <a:gd name="connsiteX246" fmla="*/ 1758485 w 2083862"/>
              <a:gd name="connsiteY246" fmla="*/ 3408201 h 4081365"/>
              <a:gd name="connsiteX247" fmla="*/ 1746762 w 2083862"/>
              <a:gd name="connsiteY247" fmla="*/ 3390616 h 4081365"/>
              <a:gd name="connsiteX248" fmla="*/ 1682285 w 2083862"/>
              <a:gd name="connsiteY248" fmla="*/ 3355447 h 4081365"/>
              <a:gd name="connsiteX249" fmla="*/ 1652977 w 2083862"/>
              <a:gd name="connsiteY249" fmla="*/ 3332001 h 4081365"/>
              <a:gd name="connsiteX250" fmla="*/ 1635393 w 2083862"/>
              <a:gd name="connsiteY250" fmla="*/ 3320278 h 4081365"/>
              <a:gd name="connsiteX251" fmla="*/ 1606085 w 2083862"/>
              <a:gd name="connsiteY251" fmla="*/ 3290970 h 4081365"/>
              <a:gd name="connsiteX252" fmla="*/ 1570916 w 2083862"/>
              <a:gd name="connsiteY252" fmla="*/ 3261662 h 4081365"/>
              <a:gd name="connsiteX253" fmla="*/ 1535747 w 2083862"/>
              <a:gd name="connsiteY253" fmla="*/ 3226493 h 4081365"/>
              <a:gd name="connsiteX254" fmla="*/ 1524024 w 2083862"/>
              <a:gd name="connsiteY254" fmla="*/ 3208909 h 4081365"/>
              <a:gd name="connsiteX255" fmla="*/ 1506439 w 2083862"/>
              <a:gd name="connsiteY255" fmla="*/ 3203047 h 4081365"/>
              <a:gd name="connsiteX256" fmla="*/ 1488854 w 2083862"/>
              <a:gd name="connsiteY256" fmla="*/ 3185462 h 4081365"/>
              <a:gd name="connsiteX257" fmla="*/ 1465408 w 2083862"/>
              <a:gd name="connsiteY257" fmla="*/ 3167878 h 4081365"/>
              <a:gd name="connsiteX258" fmla="*/ 1436101 w 2083862"/>
              <a:gd name="connsiteY258" fmla="*/ 3144432 h 4081365"/>
              <a:gd name="connsiteX259" fmla="*/ 1412654 w 2083862"/>
              <a:gd name="connsiteY259" fmla="*/ 3120985 h 4081365"/>
              <a:gd name="connsiteX260" fmla="*/ 1383347 w 2083862"/>
              <a:gd name="connsiteY260" fmla="*/ 3085816 h 4081365"/>
              <a:gd name="connsiteX261" fmla="*/ 1342316 w 2083862"/>
              <a:gd name="connsiteY261" fmla="*/ 3033062 h 4081365"/>
              <a:gd name="connsiteX262" fmla="*/ 1330593 w 2083862"/>
              <a:gd name="connsiteY262" fmla="*/ 3015478 h 4081365"/>
              <a:gd name="connsiteX263" fmla="*/ 1324731 w 2083862"/>
              <a:gd name="connsiteY263" fmla="*/ 2992032 h 4081365"/>
              <a:gd name="connsiteX264" fmla="*/ 1289562 w 2083862"/>
              <a:gd name="connsiteY264" fmla="*/ 2933416 h 4081365"/>
              <a:gd name="connsiteX265" fmla="*/ 1266116 w 2083862"/>
              <a:gd name="connsiteY265" fmla="*/ 2898247 h 4081365"/>
              <a:gd name="connsiteX266" fmla="*/ 1254393 w 2083862"/>
              <a:gd name="connsiteY266" fmla="*/ 2880662 h 4081365"/>
              <a:gd name="connsiteX267" fmla="*/ 1236808 w 2083862"/>
              <a:gd name="connsiteY267" fmla="*/ 2863078 h 4081365"/>
              <a:gd name="connsiteX268" fmla="*/ 1225085 w 2083862"/>
              <a:gd name="connsiteY268" fmla="*/ 2839632 h 4081365"/>
              <a:gd name="connsiteX269" fmla="*/ 1219224 w 2083862"/>
              <a:gd name="connsiteY269" fmla="*/ 2816185 h 4081365"/>
              <a:gd name="connsiteX270" fmla="*/ 1207501 w 2083862"/>
              <a:gd name="connsiteY270" fmla="*/ 2798601 h 4081365"/>
              <a:gd name="connsiteX271" fmla="*/ 1201639 w 2083862"/>
              <a:gd name="connsiteY271" fmla="*/ 2781016 h 4081365"/>
              <a:gd name="connsiteX272" fmla="*/ 1178193 w 2083862"/>
              <a:gd name="connsiteY272" fmla="*/ 2745847 h 4081365"/>
              <a:gd name="connsiteX273" fmla="*/ 1172331 w 2083862"/>
              <a:gd name="connsiteY273" fmla="*/ 2722401 h 4081365"/>
              <a:gd name="connsiteX274" fmla="*/ 1160608 w 2083862"/>
              <a:gd name="connsiteY274" fmla="*/ 2681370 h 4081365"/>
              <a:gd name="connsiteX275" fmla="*/ 1154747 w 2083862"/>
              <a:gd name="connsiteY275" fmla="*/ 2646201 h 4081365"/>
              <a:gd name="connsiteX276" fmla="*/ 1160608 w 2083862"/>
              <a:gd name="connsiteY276" fmla="*/ 2546555 h 4081365"/>
              <a:gd name="connsiteX277" fmla="*/ 1172331 w 2083862"/>
              <a:gd name="connsiteY277" fmla="*/ 2523109 h 4081365"/>
              <a:gd name="connsiteX278" fmla="*/ 1178193 w 2083862"/>
              <a:gd name="connsiteY278" fmla="*/ 2487939 h 4081365"/>
              <a:gd name="connsiteX279" fmla="*/ 1189916 w 2083862"/>
              <a:gd name="connsiteY279" fmla="*/ 2452770 h 4081365"/>
              <a:gd name="connsiteX280" fmla="*/ 1201639 w 2083862"/>
              <a:gd name="connsiteY280" fmla="*/ 2417601 h 4081365"/>
              <a:gd name="connsiteX281" fmla="*/ 1228442 w 2083862"/>
              <a:gd name="connsiteY281" fmla="*/ 2347311 h 4081365"/>
              <a:gd name="connsiteX282" fmla="*/ 1264461 w 2083862"/>
              <a:gd name="connsiteY282" fmla="*/ 2225021 h 4081365"/>
              <a:gd name="connsiteX283" fmla="*/ 1277839 w 2083862"/>
              <a:gd name="connsiteY283" fmla="*/ 2171416 h 4081365"/>
              <a:gd name="connsiteX284" fmla="*/ 1290414 w 2083862"/>
              <a:gd name="connsiteY284" fmla="*/ 2086046 h 4081365"/>
              <a:gd name="connsiteX285" fmla="*/ 1313008 w 2083862"/>
              <a:gd name="connsiteY285" fmla="*/ 1907647 h 4081365"/>
              <a:gd name="connsiteX286" fmla="*/ 1318870 w 2083862"/>
              <a:gd name="connsiteY286" fmla="*/ 1884201 h 4081365"/>
              <a:gd name="connsiteX287" fmla="*/ 1324731 w 2083862"/>
              <a:gd name="connsiteY287" fmla="*/ 1854893 h 4081365"/>
              <a:gd name="connsiteX288" fmla="*/ 1330593 w 2083862"/>
              <a:gd name="connsiteY288" fmla="*/ 1837309 h 4081365"/>
              <a:gd name="connsiteX289" fmla="*/ 1336454 w 2083862"/>
              <a:gd name="connsiteY289" fmla="*/ 1813862 h 4081365"/>
              <a:gd name="connsiteX290" fmla="*/ 1354039 w 2083862"/>
              <a:gd name="connsiteY290" fmla="*/ 1755247 h 4081365"/>
              <a:gd name="connsiteX291" fmla="*/ 1359901 w 2083862"/>
              <a:gd name="connsiteY291" fmla="*/ 1720078 h 4081365"/>
              <a:gd name="connsiteX292" fmla="*/ 1371624 w 2083862"/>
              <a:gd name="connsiteY292" fmla="*/ 1673185 h 4081365"/>
              <a:gd name="connsiteX293" fmla="*/ 1377485 w 2083862"/>
              <a:gd name="connsiteY293" fmla="*/ 1638016 h 4081365"/>
              <a:gd name="connsiteX294" fmla="*/ 1389208 w 2083862"/>
              <a:gd name="connsiteY294" fmla="*/ 1579401 h 4081365"/>
              <a:gd name="connsiteX295" fmla="*/ 1395070 w 2083862"/>
              <a:gd name="connsiteY295" fmla="*/ 1538370 h 4081365"/>
              <a:gd name="connsiteX296" fmla="*/ 1400931 w 2083862"/>
              <a:gd name="connsiteY296" fmla="*/ 1520785 h 4081365"/>
              <a:gd name="connsiteX297" fmla="*/ 1406793 w 2083862"/>
              <a:gd name="connsiteY297" fmla="*/ 1497339 h 4081365"/>
              <a:gd name="connsiteX298" fmla="*/ 1418516 w 2083862"/>
              <a:gd name="connsiteY298" fmla="*/ 1450447 h 4081365"/>
              <a:gd name="connsiteX299" fmla="*/ 1424377 w 2083862"/>
              <a:gd name="connsiteY299" fmla="*/ 1391832 h 4081365"/>
              <a:gd name="connsiteX300" fmla="*/ 1441962 w 2083862"/>
              <a:gd name="connsiteY300" fmla="*/ 1298047 h 4081365"/>
              <a:gd name="connsiteX301" fmla="*/ 1453685 w 2083862"/>
              <a:gd name="connsiteY301" fmla="*/ 1233570 h 4081365"/>
              <a:gd name="connsiteX302" fmla="*/ 1465408 w 2083862"/>
              <a:gd name="connsiteY302" fmla="*/ 1198401 h 4081365"/>
              <a:gd name="connsiteX303" fmla="*/ 1477131 w 2083862"/>
              <a:gd name="connsiteY303" fmla="*/ 1098755 h 4081365"/>
              <a:gd name="connsiteX304" fmla="*/ 1488854 w 2083862"/>
              <a:gd name="connsiteY304" fmla="*/ 1063585 h 4081365"/>
              <a:gd name="connsiteX305" fmla="*/ 1494716 w 2083862"/>
              <a:gd name="connsiteY305" fmla="*/ 1010832 h 4081365"/>
              <a:gd name="connsiteX306" fmla="*/ 1506439 w 2083862"/>
              <a:gd name="connsiteY306" fmla="*/ 975662 h 4081365"/>
              <a:gd name="connsiteX307" fmla="*/ 1518162 w 2083862"/>
              <a:gd name="connsiteY307" fmla="*/ 917047 h 4081365"/>
              <a:gd name="connsiteX308" fmla="*/ 1524024 w 2083862"/>
              <a:gd name="connsiteY308" fmla="*/ 887739 h 4081365"/>
              <a:gd name="connsiteX309" fmla="*/ 1529885 w 2083862"/>
              <a:gd name="connsiteY309" fmla="*/ 823262 h 4081365"/>
              <a:gd name="connsiteX310" fmla="*/ 1535747 w 2083862"/>
              <a:gd name="connsiteY310" fmla="*/ 788093 h 4081365"/>
              <a:gd name="connsiteX311" fmla="*/ 1547470 w 2083862"/>
              <a:gd name="connsiteY311" fmla="*/ 706032 h 4081365"/>
              <a:gd name="connsiteX312" fmla="*/ 1553331 w 2083862"/>
              <a:gd name="connsiteY312" fmla="*/ 665001 h 4081365"/>
              <a:gd name="connsiteX313" fmla="*/ 1559193 w 2083862"/>
              <a:gd name="connsiteY313" fmla="*/ 647416 h 4081365"/>
              <a:gd name="connsiteX314" fmla="*/ 1565054 w 2083862"/>
              <a:gd name="connsiteY314" fmla="*/ 623970 h 4081365"/>
              <a:gd name="connsiteX315" fmla="*/ 1570916 w 2083862"/>
              <a:gd name="connsiteY315" fmla="*/ 541909 h 4081365"/>
              <a:gd name="connsiteX316" fmla="*/ 1576777 w 2083862"/>
              <a:gd name="connsiteY316" fmla="*/ 524324 h 4081365"/>
              <a:gd name="connsiteX317" fmla="*/ 1588501 w 2083862"/>
              <a:gd name="connsiteY317" fmla="*/ 430539 h 4081365"/>
              <a:gd name="connsiteX318" fmla="*/ 1582639 w 2083862"/>
              <a:gd name="connsiteY318" fmla="*/ 348478 h 4081365"/>
              <a:gd name="connsiteX319" fmla="*/ 1570916 w 2083862"/>
              <a:gd name="connsiteY319" fmla="*/ 301585 h 4081365"/>
              <a:gd name="connsiteX320" fmla="*/ 1565054 w 2083862"/>
              <a:gd name="connsiteY320" fmla="*/ 90570 h 4081365"/>
              <a:gd name="connsiteX321" fmla="*/ 1549173 w 2083862"/>
              <a:gd name="connsiteY321" fmla="*/ 93026 h 4081365"/>
              <a:gd name="connsiteX322" fmla="*/ 1510647 w 2083862"/>
              <a:gd name="connsiteY322" fmla="*/ 78798 h 4081365"/>
              <a:gd name="connsiteX323" fmla="*/ 1488903 w 2083862"/>
              <a:gd name="connsiteY323" fmla="*/ 53700 h 4081365"/>
              <a:gd name="connsiteX324" fmla="*/ 1477131 w 2083862"/>
              <a:gd name="connsiteY324" fmla="*/ 2647 h 4081365"/>
              <a:gd name="connsiteX0" fmla="*/ 1477131 w 2083862"/>
              <a:gd name="connsiteY0" fmla="*/ 2647 h 4081365"/>
              <a:gd name="connsiteX1" fmla="*/ 1471270 w 2083862"/>
              <a:gd name="connsiteY1" fmla="*/ 37816 h 4081365"/>
              <a:gd name="connsiteX2" fmla="*/ 1424377 w 2083862"/>
              <a:gd name="connsiteY2" fmla="*/ 78847 h 4081365"/>
              <a:gd name="connsiteX3" fmla="*/ 1406793 w 2083862"/>
              <a:gd name="connsiteY3" fmla="*/ 90570 h 4081365"/>
              <a:gd name="connsiteX4" fmla="*/ 1364108 w 2083862"/>
              <a:gd name="connsiteY4" fmla="*/ 97282 h 4081365"/>
              <a:gd name="connsiteX5" fmla="*/ 1348226 w 2083862"/>
              <a:gd name="connsiteY5" fmla="*/ 183552 h 4081365"/>
              <a:gd name="connsiteX6" fmla="*/ 1347375 w 2083862"/>
              <a:gd name="connsiteY6" fmla="*/ 206998 h 4081365"/>
              <a:gd name="connsiteX7" fmla="*/ 1348177 w 2083862"/>
              <a:gd name="connsiteY7" fmla="*/ 237109 h 4081365"/>
              <a:gd name="connsiteX8" fmla="*/ 1330593 w 2083862"/>
              <a:gd name="connsiteY8" fmla="*/ 295724 h 4081365"/>
              <a:gd name="connsiteX9" fmla="*/ 1324731 w 2083862"/>
              <a:gd name="connsiteY9" fmla="*/ 313309 h 4081365"/>
              <a:gd name="connsiteX10" fmla="*/ 1313008 w 2083862"/>
              <a:gd name="connsiteY10" fmla="*/ 330893 h 4081365"/>
              <a:gd name="connsiteX11" fmla="*/ 1295424 w 2083862"/>
              <a:gd name="connsiteY11" fmla="*/ 383647 h 4081365"/>
              <a:gd name="connsiteX12" fmla="*/ 1289562 w 2083862"/>
              <a:gd name="connsiteY12" fmla="*/ 401232 h 4081365"/>
              <a:gd name="connsiteX13" fmla="*/ 1283701 w 2083862"/>
              <a:gd name="connsiteY13" fmla="*/ 424678 h 4081365"/>
              <a:gd name="connsiteX14" fmla="*/ 1277839 w 2083862"/>
              <a:gd name="connsiteY14" fmla="*/ 577078 h 4081365"/>
              <a:gd name="connsiteX15" fmla="*/ 1254393 w 2083862"/>
              <a:gd name="connsiteY15" fmla="*/ 876016 h 4081365"/>
              <a:gd name="connsiteX16" fmla="*/ 1248531 w 2083862"/>
              <a:gd name="connsiteY16" fmla="*/ 893601 h 4081365"/>
              <a:gd name="connsiteX17" fmla="*/ 1242670 w 2083862"/>
              <a:gd name="connsiteY17" fmla="*/ 969801 h 4081365"/>
              <a:gd name="connsiteX18" fmla="*/ 1236808 w 2083862"/>
              <a:gd name="connsiteY18" fmla="*/ 999109 h 4081365"/>
              <a:gd name="connsiteX19" fmla="*/ 1230947 w 2083862"/>
              <a:gd name="connsiteY19" fmla="*/ 1040139 h 4081365"/>
              <a:gd name="connsiteX20" fmla="*/ 1219224 w 2083862"/>
              <a:gd name="connsiteY20" fmla="*/ 1110478 h 4081365"/>
              <a:gd name="connsiteX21" fmla="*/ 1213362 w 2083862"/>
              <a:gd name="connsiteY21" fmla="*/ 1133924 h 4081365"/>
              <a:gd name="connsiteX22" fmla="*/ 1201639 w 2083862"/>
              <a:gd name="connsiteY22" fmla="*/ 1169093 h 4081365"/>
              <a:gd name="connsiteX23" fmla="*/ 1166470 w 2083862"/>
              <a:gd name="connsiteY23" fmla="*/ 1339078 h 4081365"/>
              <a:gd name="connsiteX24" fmla="*/ 1154747 w 2083862"/>
              <a:gd name="connsiteY24" fmla="*/ 1456309 h 4081365"/>
              <a:gd name="connsiteX25" fmla="*/ 1148885 w 2083862"/>
              <a:gd name="connsiteY25" fmla="*/ 1485616 h 4081365"/>
              <a:gd name="connsiteX26" fmla="*/ 1143024 w 2083862"/>
              <a:gd name="connsiteY26" fmla="*/ 1526647 h 4081365"/>
              <a:gd name="connsiteX27" fmla="*/ 1131301 w 2083862"/>
              <a:gd name="connsiteY27" fmla="*/ 1561816 h 4081365"/>
              <a:gd name="connsiteX28" fmla="*/ 1125439 w 2083862"/>
              <a:gd name="connsiteY28" fmla="*/ 1591124 h 4081365"/>
              <a:gd name="connsiteX29" fmla="*/ 1113716 w 2083862"/>
              <a:gd name="connsiteY29" fmla="*/ 1626293 h 4081365"/>
              <a:gd name="connsiteX30" fmla="*/ 1101993 w 2083862"/>
              <a:gd name="connsiteY30" fmla="*/ 1679047 h 4081365"/>
              <a:gd name="connsiteX31" fmla="*/ 1080249 w 2083862"/>
              <a:gd name="connsiteY31" fmla="*/ 1776799 h 4081365"/>
              <a:gd name="connsiteX32" fmla="*/ 1056000 w 2083862"/>
              <a:gd name="connsiteY32" fmla="*/ 1872140 h 4081365"/>
              <a:gd name="connsiteX33" fmla="*/ 1025793 w 2083862"/>
              <a:gd name="connsiteY33" fmla="*/ 2054185 h 4081365"/>
              <a:gd name="connsiteX34" fmla="*/ 1019931 w 2083862"/>
              <a:gd name="connsiteY34" fmla="*/ 2077632 h 4081365"/>
              <a:gd name="connsiteX35" fmla="*/ 1014070 w 2083862"/>
              <a:gd name="connsiteY35" fmla="*/ 2106939 h 4081365"/>
              <a:gd name="connsiteX36" fmla="*/ 1002347 w 2083862"/>
              <a:gd name="connsiteY36" fmla="*/ 2183139 h 4081365"/>
              <a:gd name="connsiteX37" fmla="*/ 990624 w 2083862"/>
              <a:gd name="connsiteY37" fmla="*/ 2218309 h 4081365"/>
              <a:gd name="connsiteX38" fmla="*/ 984762 w 2083862"/>
              <a:gd name="connsiteY38" fmla="*/ 2253478 h 4081365"/>
              <a:gd name="connsiteX39" fmla="*/ 961316 w 2083862"/>
              <a:gd name="connsiteY39" fmla="*/ 2294509 h 4081365"/>
              <a:gd name="connsiteX40" fmla="*/ 949593 w 2083862"/>
              <a:gd name="connsiteY40" fmla="*/ 2329678 h 4081365"/>
              <a:gd name="connsiteX41" fmla="*/ 943731 w 2083862"/>
              <a:gd name="connsiteY41" fmla="*/ 2347262 h 4081365"/>
              <a:gd name="connsiteX42" fmla="*/ 937870 w 2083862"/>
              <a:gd name="connsiteY42" fmla="*/ 2364847 h 4081365"/>
              <a:gd name="connsiteX43" fmla="*/ 914424 w 2083862"/>
              <a:gd name="connsiteY43" fmla="*/ 2405878 h 4081365"/>
              <a:gd name="connsiteX44" fmla="*/ 902701 w 2083862"/>
              <a:gd name="connsiteY44" fmla="*/ 2423462 h 4081365"/>
              <a:gd name="connsiteX45" fmla="*/ 896839 w 2083862"/>
              <a:gd name="connsiteY45" fmla="*/ 2441047 h 4081365"/>
              <a:gd name="connsiteX46" fmla="*/ 873393 w 2083862"/>
              <a:gd name="connsiteY46" fmla="*/ 2476216 h 4081365"/>
              <a:gd name="connsiteX47" fmla="*/ 849947 w 2083862"/>
              <a:gd name="connsiteY47" fmla="*/ 2523109 h 4081365"/>
              <a:gd name="connsiteX48" fmla="*/ 832362 w 2083862"/>
              <a:gd name="connsiteY48" fmla="*/ 2564139 h 4081365"/>
              <a:gd name="connsiteX49" fmla="*/ 826501 w 2083862"/>
              <a:gd name="connsiteY49" fmla="*/ 2581724 h 4081365"/>
              <a:gd name="connsiteX50" fmla="*/ 814777 w 2083862"/>
              <a:gd name="connsiteY50" fmla="*/ 2593447 h 4081365"/>
              <a:gd name="connsiteX51" fmla="*/ 803054 w 2083862"/>
              <a:gd name="connsiteY51" fmla="*/ 2611032 h 4081365"/>
              <a:gd name="connsiteX52" fmla="*/ 779608 w 2083862"/>
              <a:gd name="connsiteY52" fmla="*/ 2640339 h 4081365"/>
              <a:gd name="connsiteX53" fmla="*/ 762024 w 2083862"/>
              <a:gd name="connsiteY53" fmla="*/ 2681370 h 4081365"/>
              <a:gd name="connsiteX54" fmla="*/ 726854 w 2083862"/>
              <a:gd name="connsiteY54" fmla="*/ 2704816 h 4081365"/>
              <a:gd name="connsiteX55" fmla="*/ 709270 w 2083862"/>
              <a:gd name="connsiteY55" fmla="*/ 2716539 h 4081365"/>
              <a:gd name="connsiteX56" fmla="*/ 691685 w 2083862"/>
              <a:gd name="connsiteY56" fmla="*/ 2728262 h 4081365"/>
              <a:gd name="connsiteX57" fmla="*/ 674101 w 2083862"/>
              <a:gd name="connsiteY57" fmla="*/ 2734124 h 4081365"/>
              <a:gd name="connsiteX58" fmla="*/ 638931 w 2083862"/>
              <a:gd name="connsiteY58" fmla="*/ 2751709 h 4081365"/>
              <a:gd name="connsiteX59" fmla="*/ 586177 w 2083862"/>
              <a:gd name="connsiteY59" fmla="*/ 2757570 h 4081365"/>
              <a:gd name="connsiteX60" fmla="*/ 539285 w 2083862"/>
              <a:gd name="connsiteY60" fmla="*/ 2763432 h 4081365"/>
              <a:gd name="connsiteX61" fmla="*/ 498254 w 2083862"/>
              <a:gd name="connsiteY61" fmla="*/ 2775155 h 4081365"/>
              <a:gd name="connsiteX62" fmla="*/ 480670 w 2083862"/>
              <a:gd name="connsiteY62" fmla="*/ 2781016 h 4081365"/>
              <a:gd name="connsiteX63" fmla="*/ 422054 w 2083862"/>
              <a:gd name="connsiteY63" fmla="*/ 2786878 h 4081365"/>
              <a:gd name="connsiteX64" fmla="*/ 322408 w 2083862"/>
              <a:gd name="connsiteY64" fmla="*/ 2781016 h 4081365"/>
              <a:gd name="connsiteX65" fmla="*/ 287239 w 2083862"/>
              <a:gd name="connsiteY65" fmla="*/ 2769293 h 4081365"/>
              <a:gd name="connsiteX66" fmla="*/ 263793 w 2083862"/>
              <a:gd name="connsiteY66" fmla="*/ 2763432 h 4081365"/>
              <a:gd name="connsiteX67" fmla="*/ 246208 w 2083862"/>
              <a:gd name="connsiteY67" fmla="*/ 2751709 h 4081365"/>
              <a:gd name="connsiteX68" fmla="*/ 222762 w 2083862"/>
              <a:gd name="connsiteY68" fmla="*/ 2745847 h 4081365"/>
              <a:gd name="connsiteX69" fmla="*/ 205177 w 2083862"/>
              <a:gd name="connsiteY69" fmla="*/ 2739985 h 4081365"/>
              <a:gd name="connsiteX70" fmla="*/ 211039 w 2083862"/>
              <a:gd name="connsiteY70" fmla="*/ 2763432 h 4081365"/>
              <a:gd name="connsiteX71" fmla="*/ 216901 w 2083862"/>
              <a:gd name="connsiteY71" fmla="*/ 2781016 h 4081365"/>
              <a:gd name="connsiteX72" fmla="*/ 211039 w 2083862"/>
              <a:gd name="connsiteY72" fmla="*/ 2845493 h 4081365"/>
              <a:gd name="connsiteX73" fmla="*/ 181731 w 2083862"/>
              <a:gd name="connsiteY73" fmla="*/ 2874801 h 4081365"/>
              <a:gd name="connsiteX74" fmla="*/ 146562 w 2083862"/>
              <a:gd name="connsiteY74" fmla="*/ 2886524 h 4081365"/>
              <a:gd name="connsiteX75" fmla="*/ 111393 w 2083862"/>
              <a:gd name="connsiteY75" fmla="*/ 2898247 h 4081365"/>
              <a:gd name="connsiteX76" fmla="*/ 93808 w 2083862"/>
              <a:gd name="connsiteY76" fmla="*/ 2904109 h 4081365"/>
              <a:gd name="connsiteX77" fmla="*/ 76224 w 2083862"/>
              <a:gd name="connsiteY77" fmla="*/ 2915832 h 4081365"/>
              <a:gd name="connsiteX78" fmla="*/ 117254 w 2083862"/>
              <a:gd name="connsiteY78" fmla="*/ 2927555 h 4081365"/>
              <a:gd name="connsiteX79" fmla="*/ 211039 w 2083862"/>
              <a:gd name="connsiteY79" fmla="*/ 2939278 h 4081365"/>
              <a:gd name="connsiteX80" fmla="*/ 240347 w 2083862"/>
              <a:gd name="connsiteY80" fmla="*/ 2945139 h 4081365"/>
              <a:gd name="connsiteX81" fmla="*/ 468947 w 2083862"/>
              <a:gd name="connsiteY81" fmla="*/ 2956862 h 4081365"/>
              <a:gd name="connsiteX82" fmla="*/ 504116 w 2083862"/>
              <a:gd name="connsiteY82" fmla="*/ 2962724 h 4081365"/>
              <a:gd name="connsiteX83" fmla="*/ 615485 w 2083862"/>
              <a:gd name="connsiteY83" fmla="*/ 2951001 h 4081365"/>
              <a:gd name="connsiteX84" fmla="*/ 603762 w 2083862"/>
              <a:gd name="connsiteY84" fmla="*/ 2974447 h 4081365"/>
              <a:gd name="connsiteX85" fmla="*/ 592039 w 2083862"/>
              <a:gd name="connsiteY85" fmla="*/ 2992032 h 4081365"/>
              <a:gd name="connsiteX86" fmla="*/ 574454 w 2083862"/>
              <a:gd name="connsiteY86" fmla="*/ 3027201 h 4081365"/>
              <a:gd name="connsiteX87" fmla="*/ 562731 w 2083862"/>
              <a:gd name="connsiteY87" fmla="*/ 3062370 h 4081365"/>
              <a:gd name="connsiteX88" fmla="*/ 556870 w 2083862"/>
              <a:gd name="connsiteY88" fmla="*/ 3079955 h 4081365"/>
              <a:gd name="connsiteX89" fmla="*/ 545147 w 2083862"/>
              <a:gd name="connsiteY89" fmla="*/ 3097539 h 4081365"/>
              <a:gd name="connsiteX90" fmla="*/ 521701 w 2083862"/>
              <a:gd name="connsiteY90" fmla="*/ 3132709 h 4081365"/>
              <a:gd name="connsiteX91" fmla="*/ 515839 w 2083862"/>
              <a:gd name="connsiteY91" fmla="*/ 3156155 h 4081365"/>
              <a:gd name="connsiteX92" fmla="*/ 486531 w 2083862"/>
              <a:gd name="connsiteY92" fmla="*/ 3191324 h 4081365"/>
              <a:gd name="connsiteX93" fmla="*/ 463085 w 2083862"/>
              <a:gd name="connsiteY93" fmla="*/ 3226493 h 4081365"/>
              <a:gd name="connsiteX94" fmla="*/ 451362 w 2083862"/>
              <a:gd name="connsiteY94" fmla="*/ 3244078 h 4081365"/>
              <a:gd name="connsiteX95" fmla="*/ 398608 w 2083862"/>
              <a:gd name="connsiteY95" fmla="*/ 3290970 h 4081365"/>
              <a:gd name="connsiteX96" fmla="*/ 381024 w 2083862"/>
              <a:gd name="connsiteY96" fmla="*/ 3296832 h 4081365"/>
              <a:gd name="connsiteX97" fmla="*/ 357577 w 2083862"/>
              <a:gd name="connsiteY97" fmla="*/ 3314416 h 4081365"/>
              <a:gd name="connsiteX98" fmla="*/ 339993 w 2083862"/>
              <a:gd name="connsiteY98" fmla="*/ 3326139 h 4081365"/>
              <a:gd name="connsiteX99" fmla="*/ 310685 w 2083862"/>
              <a:gd name="connsiteY99" fmla="*/ 3355447 h 4081365"/>
              <a:gd name="connsiteX100" fmla="*/ 304824 w 2083862"/>
              <a:gd name="connsiteY100" fmla="*/ 3373032 h 4081365"/>
              <a:gd name="connsiteX101" fmla="*/ 316547 w 2083862"/>
              <a:gd name="connsiteY101" fmla="*/ 3390616 h 4081365"/>
              <a:gd name="connsiteX102" fmla="*/ 345854 w 2083862"/>
              <a:gd name="connsiteY102" fmla="*/ 3431647 h 4081365"/>
              <a:gd name="connsiteX103" fmla="*/ 322408 w 2083862"/>
              <a:gd name="connsiteY103" fmla="*/ 3466816 h 4081365"/>
              <a:gd name="connsiteX104" fmla="*/ 298962 w 2083862"/>
              <a:gd name="connsiteY104" fmla="*/ 3501985 h 4081365"/>
              <a:gd name="connsiteX105" fmla="*/ 281377 w 2083862"/>
              <a:gd name="connsiteY105" fmla="*/ 3531293 h 4081365"/>
              <a:gd name="connsiteX106" fmla="*/ 275516 w 2083862"/>
              <a:gd name="connsiteY106" fmla="*/ 3548878 h 4081365"/>
              <a:gd name="connsiteX107" fmla="*/ 252070 w 2083862"/>
              <a:gd name="connsiteY107" fmla="*/ 3584047 h 4081365"/>
              <a:gd name="connsiteX108" fmla="*/ 246208 w 2083862"/>
              <a:gd name="connsiteY108" fmla="*/ 3601632 h 4081365"/>
              <a:gd name="connsiteX109" fmla="*/ 228624 w 2083862"/>
              <a:gd name="connsiteY109" fmla="*/ 3619216 h 4081365"/>
              <a:gd name="connsiteX110" fmla="*/ 222762 w 2083862"/>
              <a:gd name="connsiteY110" fmla="*/ 3636801 h 4081365"/>
              <a:gd name="connsiteX111" fmla="*/ 211039 w 2083862"/>
              <a:gd name="connsiteY111" fmla="*/ 3654385 h 4081365"/>
              <a:gd name="connsiteX112" fmla="*/ 205177 w 2083862"/>
              <a:gd name="connsiteY112" fmla="*/ 3677832 h 4081365"/>
              <a:gd name="connsiteX113" fmla="*/ 170008 w 2083862"/>
              <a:gd name="connsiteY113" fmla="*/ 3713001 h 4081365"/>
              <a:gd name="connsiteX114" fmla="*/ 146562 w 2083862"/>
              <a:gd name="connsiteY114" fmla="*/ 3742309 h 4081365"/>
              <a:gd name="connsiteX115" fmla="*/ 87947 w 2083862"/>
              <a:gd name="connsiteY115" fmla="*/ 3759893 h 4081365"/>
              <a:gd name="connsiteX116" fmla="*/ 11474 w 2083862"/>
              <a:gd name="connsiteY116" fmla="*/ 3770572 h 4081365"/>
              <a:gd name="connsiteX117" fmla="*/ 29331 w 2083862"/>
              <a:gd name="connsiteY117" fmla="*/ 3783339 h 4081365"/>
              <a:gd name="connsiteX118" fmla="*/ 11747 w 2083862"/>
              <a:gd name="connsiteY118" fmla="*/ 3795062 h 4081365"/>
              <a:gd name="connsiteX119" fmla="*/ 128977 w 2083862"/>
              <a:gd name="connsiteY119" fmla="*/ 3795062 h 4081365"/>
              <a:gd name="connsiteX120" fmla="*/ 152424 w 2083862"/>
              <a:gd name="connsiteY120" fmla="*/ 3789201 h 4081365"/>
              <a:gd name="connsiteX121" fmla="*/ 187593 w 2083862"/>
              <a:gd name="connsiteY121" fmla="*/ 3777478 h 4081365"/>
              <a:gd name="connsiteX122" fmla="*/ 170008 w 2083862"/>
              <a:gd name="connsiteY122" fmla="*/ 3789201 h 4081365"/>
              <a:gd name="connsiteX123" fmla="*/ 146562 w 2083862"/>
              <a:gd name="connsiteY123" fmla="*/ 3824370 h 4081365"/>
              <a:gd name="connsiteX124" fmla="*/ 134839 w 2083862"/>
              <a:gd name="connsiteY124" fmla="*/ 3841955 h 4081365"/>
              <a:gd name="connsiteX125" fmla="*/ 123116 w 2083862"/>
              <a:gd name="connsiteY125" fmla="*/ 3865401 h 4081365"/>
              <a:gd name="connsiteX126" fmla="*/ 111393 w 2083862"/>
              <a:gd name="connsiteY126" fmla="*/ 3882985 h 4081365"/>
              <a:gd name="connsiteX127" fmla="*/ 82085 w 2083862"/>
              <a:gd name="connsiteY127" fmla="*/ 3935739 h 4081365"/>
              <a:gd name="connsiteX128" fmla="*/ 58639 w 2083862"/>
              <a:gd name="connsiteY128" fmla="*/ 3970909 h 4081365"/>
              <a:gd name="connsiteX129" fmla="*/ 35193 w 2083862"/>
              <a:gd name="connsiteY129" fmla="*/ 4006078 h 4081365"/>
              <a:gd name="connsiteX130" fmla="*/ 23470 w 2083862"/>
              <a:gd name="connsiteY130" fmla="*/ 4023662 h 4081365"/>
              <a:gd name="connsiteX131" fmla="*/ 76224 w 2083862"/>
              <a:gd name="connsiteY131" fmla="*/ 3982632 h 4081365"/>
              <a:gd name="connsiteX132" fmla="*/ 93808 w 2083862"/>
              <a:gd name="connsiteY132" fmla="*/ 3970909 h 4081365"/>
              <a:gd name="connsiteX133" fmla="*/ 87947 w 2083862"/>
              <a:gd name="connsiteY133" fmla="*/ 3994355 h 4081365"/>
              <a:gd name="connsiteX134" fmla="*/ 82085 w 2083862"/>
              <a:gd name="connsiteY134" fmla="*/ 4011939 h 4081365"/>
              <a:gd name="connsiteX135" fmla="*/ 76224 w 2083862"/>
              <a:gd name="connsiteY135" fmla="*/ 4041247 h 4081365"/>
              <a:gd name="connsiteX136" fmla="*/ 82085 w 2083862"/>
              <a:gd name="connsiteY136" fmla="*/ 4070555 h 4081365"/>
              <a:gd name="connsiteX137" fmla="*/ 117254 w 2083862"/>
              <a:gd name="connsiteY137" fmla="*/ 4047109 h 4081365"/>
              <a:gd name="connsiteX138" fmla="*/ 128977 w 2083862"/>
              <a:gd name="connsiteY138" fmla="*/ 4035385 h 4081365"/>
              <a:gd name="connsiteX139" fmla="*/ 182487 w 2083862"/>
              <a:gd name="connsiteY139" fmla="*/ 4066250 h 4081365"/>
              <a:gd name="connsiteX140" fmla="*/ 200119 w 2083862"/>
              <a:gd name="connsiteY140" fmla="*/ 4010236 h 4081365"/>
              <a:gd name="connsiteX141" fmla="*/ 199316 w 2083862"/>
              <a:gd name="connsiteY141" fmla="*/ 3982632 h 4081365"/>
              <a:gd name="connsiteX142" fmla="*/ 216901 w 2083862"/>
              <a:gd name="connsiteY142" fmla="*/ 3965047 h 4081365"/>
              <a:gd name="connsiteX143" fmla="*/ 246208 w 2083862"/>
              <a:gd name="connsiteY143" fmla="*/ 3912293 h 4081365"/>
              <a:gd name="connsiteX144" fmla="*/ 263793 w 2083862"/>
              <a:gd name="connsiteY144" fmla="*/ 3894709 h 4081365"/>
              <a:gd name="connsiteX145" fmla="*/ 287239 w 2083862"/>
              <a:gd name="connsiteY145" fmla="*/ 3859539 h 4081365"/>
              <a:gd name="connsiteX146" fmla="*/ 310685 w 2083862"/>
              <a:gd name="connsiteY146" fmla="*/ 3824370 h 4081365"/>
              <a:gd name="connsiteX147" fmla="*/ 334131 w 2083862"/>
              <a:gd name="connsiteY147" fmla="*/ 3789201 h 4081365"/>
              <a:gd name="connsiteX148" fmla="*/ 351716 w 2083862"/>
              <a:gd name="connsiteY148" fmla="*/ 3771616 h 4081365"/>
              <a:gd name="connsiteX149" fmla="*/ 363439 w 2083862"/>
              <a:gd name="connsiteY149" fmla="*/ 3736447 h 4081365"/>
              <a:gd name="connsiteX150" fmla="*/ 381024 w 2083862"/>
              <a:gd name="connsiteY150" fmla="*/ 3718862 h 4081365"/>
              <a:gd name="connsiteX151" fmla="*/ 404470 w 2083862"/>
              <a:gd name="connsiteY151" fmla="*/ 3683693 h 4081365"/>
              <a:gd name="connsiteX152" fmla="*/ 422054 w 2083862"/>
              <a:gd name="connsiteY152" fmla="*/ 3666109 h 4081365"/>
              <a:gd name="connsiteX153" fmla="*/ 445501 w 2083862"/>
              <a:gd name="connsiteY153" fmla="*/ 3630939 h 4081365"/>
              <a:gd name="connsiteX154" fmla="*/ 457224 w 2083862"/>
              <a:gd name="connsiteY154" fmla="*/ 3613355 h 4081365"/>
              <a:gd name="connsiteX155" fmla="*/ 468947 w 2083862"/>
              <a:gd name="connsiteY155" fmla="*/ 3595770 h 4081365"/>
              <a:gd name="connsiteX156" fmla="*/ 486531 w 2083862"/>
              <a:gd name="connsiteY156" fmla="*/ 3584047 h 4081365"/>
              <a:gd name="connsiteX157" fmla="*/ 515839 w 2083862"/>
              <a:gd name="connsiteY157" fmla="*/ 3531293 h 4081365"/>
              <a:gd name="connsiteX158" fmla="*/ 527562 w 2083862"/>
              <a:gd name="connsiteY158" fmla="*/ 3513709 h 4081365"/>
              <a:gd name="connsiteX159" fmla="*/ 551008 w 2083862"/>
              <a:gd name="connsiteY159" fmla="*/ 3484401 h 4081365"/>
              <a:gd name="connsiteX160" fmla="*/ 556870 w 2083862"/>
              <a:gd name="connsiteY160" fmla="*/ 3466816 h 4081365"/>
              <a:gd name="connsiteX161" fmla="*/ 568593 w 2083862"/>
              <a:gd name="connsiteY161" fmla="*/ 3449232 h 4081365"/>
              <a:gd name="connsiteX162" fmla="*/ 580316 w 2083862"/>
              <a:gd name="connsiteY162" fmla="*/ 3425785 h 4081365"/>
              <a:gd name="connsiteX163" fmla="*/ 603762 w 2083862"/>
              <a:gd name="connsiteY163" fmla="*/ 3390616 h 4081365"/>
              <a:gd name="connsiteX164" fmla="*/ 609624 w 2083862"/>
              <a:gd name="connsiteY164" fmla="*/ 3373032 h 4081365"/>
              <a:gd name="connsiteX165" fmla="*/ 633070 w 2083862"/>
              <a:gd name="connsiteY165" fmla="*/ 3337862 h 4081365"/>
              <a:gd name="connsiteX166" fmla="*/ 644793 w 2083862"/>
              <a:gd name="connsiteY166" fmla="*/ 3320278 h 4081365"/>
              <a:gd name="connsiteX167" fmla="*/ 674101 w 2083862"/>
              <a:gd name="connsiteY167" fmla="*/ 3285109 h 4081365"/>
              <a:gd name="connsiteX168" fmla="*/ 679962 w 2083862"/>
              <a:gd name="connsiteY168" fmla="*/ 3267524 h 4081365"/>
              <a:gd name="connsiteX169" fmla="*/ 703408 w 2083862"/>
              <a:gd name="connsiteY169" fmla="*/ 3232355 h 4081365"/>
              <a:gd name="connsiteX170" fmla="*/ 720993 w 2083862"/>
              <a:gd name="connsiteY170" fmla="*/ 3197185 h 4081365"/>
              <a:gd name="connsiteX171" fmla="*/ 744439 w 2083862"/>
              <a:gd name="connsiteY171" fmla="*/ 3162016 h 4081365"/>
              <a:gd name="connsiteX172" fmla="*/ 750301 w 2083862"/>
              <a:gd name="connsiteY172" fmla="*/ 3144432 h 4081365"/>
              <a:gd name="connsiteX173" fmla="*/ 762024 w 2083862"/>
              <a:gd name="connsiteY173" fmla="*/ 3120985 h 4081365"/>
              <a:gd name="connsiteX174" fmla="*/ 785470 w 2083862"/>
              <a:gd name="connsiteY174" fmla="*/ 3085816 h 4081365"/>
              <a:gd name="connsiteX175" fmla="*/ 808916 w 2083862"/>
              <a:gd name="connsiteY175" fmla="*/ 3044785 h 4081365"/>
              <a:gd name="connsiteX176" fmla="*/ 820639 w 2083862"/>
              <a:gd name="connsiteY176" fmla="*/ 3009616 h 4081365"/>
              <a:gd name="connsiteX177" fmla="*/ 826501 w 2083862"/>
              <a:gd name="connsiteY177" fmla="*/ 2986170 h 4081365"/>
              <a:gd name="connsiteX178" fmla="*/ 844085 w 2083862"/>
              <a:gd name="connsiteY178" fmla="*/ 2968585 h 4081365"/>
              <a:gd name="connsiteX179" fmla="*/ 849947 w 2083862"/>
              <a:gd name="connsiteY179" fmla="*/ 2951001 h 4081365"/>
              <a:gd name="connsiteX180" fmla="*/ 879254 w 2083862"/>
              <a:gd name="connsiteY180" fmla="*/ 2915832 h 4081365"/>
              <a:gd name="connsiteX181" fmla="*/ 896839 w 2083862"/>
              <a:gd name="connsiteY181" fmla="*/ 2904109 h 4081365"/>
              <a:gd name="connsiteX182" fmla="*/ 920285 w 2083862"/>
              <a:gd name="connsiteY182" fmla="*/ 2898247 h 4081365"/>
              <a:gd name="connsiteX183" fmla="*/ 955454 w 2083862"/>
              <a:gd name="connsiteY183" fmla="*/ 2915832 h 4081365"/>
              <a:gd name="connsiteX184" fmla="*/ 990624 w 2083862"/>
              <a:gd name="connsiteY184" fmla="*/ 2968585 h 4081365"/>
              <a:gd name="connsiteX185" fmla="*/ 1002347 w 2083862"/>
              <a:gd name="connsiteY185" fmla="*/ 2986170 h 4081365"/>
              <a:gd name="connsiteX186" fmla="*/ 1019931 w 2083862"/>
              <a:gd name="connsiteY186" fmla="*/ 2992032 h 4081365"/>
              <a:gd name="connsiteX187" fmla="*/ 1049239 w 2083862"/>
              <a:gd name="connsiteY187" fmla="*/ 3021339 h 4081365"/>
              <a:gd name="connsiteX188" fmla="*/ 1084408 w 2083862"/>
              <a:gd name="connsiteY188" fmla="*/ 3056509 h 4081365"/>
              <a:gd name="connsiteX189" fmla="*/ 1101993 w 2083862"/>
              <a:gd name="connsiteY189" fmla="*/ 3079955 h 4081365"/>
              <a:gd name="connsiteX190" fmla="*/ 1131301 w 2083862"/>
              <a:gd name="connsiteY190" fmla="*/ 3109262 h 4081365"/>
              <a:gd name="connsiteX191" fmla="*/ 1178193 w 2083862"/>
              <a:gd name="connsiteY191" fmla="*/ 3162016 h 4081365"/>
              <a:gd name="connsiteX192" fmla="*/ 1201639 w 2083862"/>
              <a:gd name="connsiteY192" fmla="*/ 3185462 h 4081365"/>
              <a:gd name="connsiteX193" fmla="*/ 1318870 w 2083862"/>
              <a:gd name="connsiteY193" fmla="*/ 3279247 h 4081365"/>
              <a:gd name="connsiteX194" fmla="*/ 1354039 w 2083862"/>
              <a:gd name="connsiteY194" fmla="*/ 3308555 h 4081365"/>
              <a:gd name="connsiteX195" fmla="*/ 1371624 w 2083862"/>
              <a:gd name="connsiteY195" fmla="*/ 3314416 h 4081365"/>
              <a:gd name="connsiteX196" fmla="*/ 1383347 w 2083862"/>
              <a:gd name="connsiteY196" fmla="*/ 3332001 h 4081365"/>
              <a:gd name="connsiteX197" fmla="*/ 1418516 w 2083862"/>
              <a:gd name="connsiteY197" fmla="*/ 3355447 h 4081365"/>
              <a:gd name="connsiteX198" fmla="*/ 1436101 w 2083862"/>
              <a:gd name="connsiteY198" fmla="*/ 3367170 h 4081365"/>
              <a:gd name="connsiteX199" fmla="*/ 1471270 w 2083862"/>
              <a:gd name="connsiteY199" fmla="*/ 3396478 h 4081365"/>
              <a:gd name="connsiteX200" fmla="*/ 1488854 w 2083862"/>
              <a:gd name="connsiteY200" fmla="*/ 3419924 h 4081365"/>
              <a:gd name="connsiteX201" fmla="*/ 1506439 w 2083862"/>
              <a:gd name="connsiteY201" fmla="*/ 3425785 h 4081365"/>
              <a:gd name="connsiteX202" fmla="*/ 1524024 w 2083862"/>
              <a:gd name="connsiteY202" fmla="*/ 3437509 h 4081365"/>
              <a:gd name="connsiteX203" fmla="*/ 1553331 w 2083862"/>
              <a:gd name="connsiteY203" fmla="*/ 3472678 h 4081365"/>
              <a:gd name="connsiteX204" fmla="*/ 1570916 w 2083862"/>
              <a:gd name="connsiteY204" fmla="*/ 3484401 h 4081365"/>
              <a:gd name="connsiteX205" fmla="*/ 1600224 w 2083862"/>
              <a:gd name="connsiteY205" fmla="*/ 3513709 h 4081365"/>
              <a:gd name="connsiteX206" fmla="*/ 1617808 w 2083862"/>
              <a:gd name="connsiteY206" fmla="*/ 3525432 h 4081365"/>
              <a:gd name="connsiteX207" fmla="*/ 1635393 w 2083862"/>
              <a:gd name="connsiteY207" fmla="*/ 3543016 h 4081365"/>
              <a:gd name="connsiteX208" fmla="*/ 1670562 w 2083862"/>
              <a:gd name="connsiteY208" fmla="*/ 3566462 h 4081365"/>
              <a:gd name="connsiteX209" fmla="*/ 1688147 w 2083862"/>
              <a:gd name="connsiteY209" fmla="*/ 3578185 h 4081365"/>
              <a:gd name="connsiteX210" fmla="*/ 1717454 w 2083862"/>
              <a:gd name="connsiteY210" fmla="*/ 3595770 h 4081365"/>
              <a:gd name="connsiteX211" fmla="*/ 1752624 w 2083862"/>
              <a:gd name="connsiteY211" fmla="*/ 3619216 h 4081365"/>
              <a:gd name="connsiteX212" fmla="*/ 1770208 w 2083862"/>
              <a:gd name="connsiteY212" fmla="*/ 3630939 h 4081365"/>
              <a:gd name="connsiteX213" fmla="*/ 1787793 w 2083862"/>
              <a:gd name="connsiteY213" fmla="*/ 3636801 h 4081365"/>
              <a:gd name="connsiteX214" fmla="*/ 1828824 w 2083862"/>
              <a:gd name="connsiteY214" fmla="*/ 3654385 h 4081365"/>
              <a:gd name="connsiteX215" fmla="*/ 1858131 w 2083862"/>
              <a:gd name="connsiteY215" fmla="*/ 3671970 h 4081365"/>
              <a:gd name="connsiteX216" fmla="*/ 1899162 w 2083862"/>
              <a:gd name="connsiteY216" fmla="*/ 3695416 h 4081365"/>
              <a:gd name="connsiteX217" fmla="*/ 1916747 w 2083862"/>
              <a:gd name="connsiteY217" fmla="*/ 3701278 h 4081365"/>
              <a:gd name="connsiteX218" fmla="*/ 1951916 w 2083862"/>
              <a:gd name="connsiteY218" fmla="*/ 3724724 h 4081365"/>
              <a:gd name="connsiteX219" fmla="*/ 1992947 w 2083862"/>
              <a:gd name="connsiteY219" fmla="*/ 3736447 h 4081365"/>
              <a:gd name="connsiteX220" fmla="*/ 2028116 w 2083862"/>
              <a:gd name="connsiteY220" fmla="*/ 3765755 h 4081365"/>
              <a:gd name="connsiteX221" fmla="*/ 2022254 w 2083862"/>
              <a:gd name="connsiteY221" fmla="*/ 3748170 h 4081365"/>
              <a:gd name="connsiteX222" fmla="*/ 2016393 w 2083862"/>
              <a:gd name="connsiteY222" fmla="*/ 3724724 h 4081365"/>
              <a:gd name="connsiteX223" fmla="*/ 1998808 w 2083862"/>
              <a:gd name="connsiteY223" fmla="*/ 3707139 h 4081365"/>
              <a:gd name="connsiteX224" fmla="*/ 2016393 w 2083862"/>
              <a:gd name="connsiteY224" fmla="*/ 3713001 h 4081365"/>
              <a:gd name="connsiteX225" fmla="*/ 2039839 w 2083862"/>
              <a:gd name="connsiteY225" fmla="*/ 3718862 h 4081365"/>
              <a:gd name="connsiteX226" fmla="*/ 2057424 w 2083862"/>
              <a:gd name="connsiteY226" fmla="*/ 3724724 h 4081365"/>
              <a:gd name="connsiteX227" fmla="*/ 2039839 w 2083862"/>
              <a:gd name="connsiteY227" fmla="*/ 3713001 h 4081365"/>
              <a:gd name="connsiteX228" fmla="*/ 2022254 w 2083862"/>
              <a:gd name="connsiteY228" fmla="*/ 3695416 h 4081365"/>
              <a:gd name="connsiteX229" fmla="*/ 2063285 w 2083862"/>
              <a:gd name="connsiteY229" fmla="*/ 3689555 h 4081365"/>
              <a:gd name="connsiteX230" fmla="*/ 2080870 w 2083862"/>
              <a:gd name="connsiteY230" fmla="*/ 3683693 h 4081365"/>
              <a:gd name="connsiteX231" fmla="*/ 2075008 w 2083862"/>
              <a:gd name="connsiteY231" fmla="*/ 3660247 h 4081365"/>
              <a:gd name="connsiteX232" fmla="*/ 2051562 w 2083862"/>
              <a:gd name="connsiteY232" fmla="*/ 3625078 h 4081365"/>
              <a:gd name="connsiteX233" fmla="*/ 2039839 w 2083862"/>
              <a:gd name="connsiteY233" fmla="*/ 3607493 h 4081365"/>
              <a:gd name="connsiteX234" fmla="*/ 2022254 w 2083862"/>
              <a:gd name="connsiteY234" fmla="*/ 3601632 h 4081365"/>
              <a:gd name="connsiteX235" fmla="*/ 2004670 w 2083862"/>
              <a:gd name="connsiteY235" fmla="*/ 3589909 h 4081365"/>
              <a:gd name="connsiteX236" fmla="*/ 1987085 w 2083862"/>
              <a:gd name="connsiteY236" fmla="*/ 3584047 h 4081365"/>
              <a:gd name="connsiteX237" fmla="*/ 1957777 w 2083862"/>
              <a:gd name="connsiteY237" fmla="*/ 3554739 h 4081365"/>
              <a:gd name="connsiteX238" fmla="*/ 1940193 w 2083862"/>
              <a:gd name="connsiteY238" fmla="*/ 3543016 h 4081365"/>
              <a:gd name="connsiteX239" fmla="*/ 1922608 w 2083862"/>
              <a:gd name="connsiteY239" fmla="*/ 3525432 h 4081365"/>
              <a:gd name="connsiteX240" fmla="*/ 1905024 w 2083862"/>
              <a:gd name="connsiteY240" fmla="*/ 3519570 h 4081365"/>
              <a:gd name="connsiteX241" fmla="*/ 1869854 w 2083862"/>
              <a:gd name="connsiteY241" fmla="*/ 3496124 h 4081365"/>
              <a:gd name="connsiteX242" fmla="*/ 1869854 w 2083862"/>
              <a:gd name="connsiteY242" fmla="*/ 3496124 h 4081365"/>
              <a:gd name="connsiteX243" fmla="*/ 1852270 w 2083862"/>
              <a:gd name="connsiteY243" fmla="*/ 3478539 h 4081365"/>
              <a:gd name="connsiteX244" fmla="*/ 1817101 w 2083862"/>
              <a:gd name="connsiteY244" fmla="*/ 3455093 h 4081365"/>
              <a:gd name="connsiteX245" fmla="*/ 1787793 w 2083862"/>
              <a:gd name="connsiteY245" fmla="*/ 3431647 h 4081365"/>
              <a:gd name="connsiteX246" fmla="*/ 1758485 w 2083862"/>
              <a:gd name="connsiteY246" fmla="*/ 3408201 h 4081365"/>
              <a:gd name="connsiteX247" fmla="*/ 1746762 w 2083862"/>
              <a:gd name="connsiteY247" fmla="*/ 3390616 h 4081365"/>
              <a:gd name="connsiteX248" fmla="*/ 1682285 w 2083862"/>
              <a:gd name="connsiteY248" fmla="*/ 3355447 h 4081365"/>
              <a:gd name="connsiteX249" fmla="*/ 1652977 w 2083862"/>
              <a:gd name="connsiteY249" fmla="*/ 3332001 h 4081365"/>
              <a:gd name="connsiteX250" fmla="*/ 1635393 w 2083862"/>
              <a:gd name="connsiteY250" fmla="*/ 3320278 h 4081365"/>
              <a:gd name="connsiteX251" fmla="*/ 1606085 w 2083862"/>
              <a:gd name="connsiteY251" fmla="*/ 3290970 h 4081365"/>
              <a:gd name="connsiteX252" fmla="*/ 1570916 w 2083862"/>
              <a:gd name="connsiteY252" fmla="*/ 3261662 h 4081365"/>
              <a:gd name="connsiteX253" fmla="*/ 1535747 w 2083862"/>
              <a:gd name="connsiteY253" fmla="*/ 3226493 h 4081365"/>
              <a:gd name="connsiteX254" fmla="*/ 1524024 w 2083862"/>
              <a:gd name="connsiteY254" fmla="*/ 3208909 h 4081365"/>
              <a:gd name="connsiteX255" fmla="*/ 1506439 w 2083862"/>
              <a:gd name="connsiteY255" fmla="*/ 3203047 h 4081365"/>
              <a:gd name="connsiteX256" fmla="*/ 1488854 w 2083862"/>
              <a:gd name="connsiteY256" fmla="*/ 3185462 h 4081365"/>
              <a:gd name="connsiteX257" fmla="*/ 1465408 w 2083862"/>
              <a:gd name="connsiteY257" fmla="*/ 3167878 h 4081365"/>
              <a:gd name="connsiteX258" fmla="*/ 1436101 w 2083862"/>
              <a:gd name="connsiteY258" fmla="*/ 3144432 h 4081365"/>
              <a:gd name="connsiteX259" fmla="*/ 1412654 w 2083862"/>
              <a:gd name="connsiteY259" fmla="*/ 3120985 h 4081365"/>
              <a:gd name="connsiteX260" fmla="*/ 1383347 w 2083862"/>
              <a:gd name="connsiteY260" fmla="*/ 3085816 h 4081365"/>
              <a:gd name="connsiteX261" fmla="*/ 1342316 w 2083862"/>
              <a:gd name="connsiteY261" fmla="*/ 3033062 h 4081365"/>
              <a:gd name="connsiteX262" fmla="*/ 1330593 w 2083862"/>
              <a:gd name="connsiteY262" fmla="*/ 3015478 h 4081365"/>
              <a:gd name="connsiteX263" fmla="*/ 1324731 w 2083862"/>
              <a:gd name="connsiteY263" fmla="*/ 2992032 h 4081365"/>
              <a:gd name="connsiteX264" fmla="*/ 1289562 w 2083862"/>
              <a:gd name="connsiteY264" fmla="*/ 2933416 h 4081365"/>
              <a:gd name="connsiteX265" fmla="*/ 1266116 w 2083862"/>
              <a:gd name="connsiteY265" fmla="*/ 2898247 h 4081365"/>
              <a:gd name="connsiteX266" fmla="*/ 1254393 w 2083862"/>
              <a:gd name="connsiteY266" fmla="*/ 2880662 h 4081365"/>
              <a:gd name="connsiteX267" fmla="*/ 1236808 w 2083862"/>
              <a:gd name="connsiteY267" fmla="*/ 2863078 h 4081365"/>
              <a:gd name="connsiteX268" fmla="*/ 1225085 w 2083862"/>
              <a:gd name="connsiteY268" fmla="*/ 2839632 h 4081365"/>
              <a:gd name="connsiteX269" fmla="*/ 1219224 w 2083862"/>
              <a:gd name="connsiteY269" fmla="*/ 2816185 h 4081365"/>
              <a:gd name="connsiteX270" fmla="*/ 1207501 w 2083862"/>
              <a:gd name="connsiteY270" fmla="*/ 2798601 h 4081365"/>
              <a:gd name="connsiteX271" fmla="*/ 1201639 w 2083862"/>
              <a:gd name="connsiteY271" fmla="*/ 2781016 h 4081365"/>
              <a:gd name="connsiteX272" fmla="*/ 1178193 w 2083862"/>
              <a:gd name="connsiteY272" fmla="*/ 2745847 h 4081365"/>
              <a:gd name="connsiteX273" fmla="*/ 1172331 w 2083862"/>
              <a:gd name="connsiteY273" fmla="*/ 2722401 h 4081365"/>
              <a:gd name="connsiteX274" fmla="*/ 1160608 w 2083862"/>
              <a:gd name="connsiteY274" fmla="*/ 2681370 h 4081365"/>
              <a:gd name="connsiteX275" fmla="*/ 1154747 w 2083862"/>
              <a:gd name="connsiteY275" fmla="*/ 2646201 h 4081365"/>
              <a:gd name="connsiteX276" fmla="*/ 1160608 w 2083862"/>
              <a:gd name="connsiteY276" fmla="*/ 2546555 h 4081365"/>
              <a:gd name="connsiteX277" fmla="*/ 1172331 w 2083862"/>
              <a:gd name="connsiteY277" fmla="*/ 2523109 h 4081365"/>
              <a:gd name="connsiteX278" fmla="*/ 1178193 w 2083862"/>
              <a:gd name="connsiteY278" fmla="*/ 2487939 h 4081365"/>
              <a:gd name="connsiteX279" fmla="*/ 1189916 w 2083862"/>
              <a:gd name="connsiteY279" fmla="*/ 2452770 h 4081365"/>
              <a:gd name="connsiteX280" fmla="*/ 1201639 w 2083862"/>
              <a:gd name="connsiteY280" fmla="*/ 2417601 h 4081365"/>
              <a:gd name="connsiteX281" fmla="*/ 1228442 w 2083862"/>
              <a:gd name="connsiteY281" fmla="*/ 2347311 h 4081365"/>
              <a:gd name="connsiteX282" fmla="*/ 1264461 w 2083862"/>
              <a:gd name="connsiteY282" fmla="*/ 2225021 h 4081365"/>
              <a:gd name="connsiteX283" fmla="*/ 1277839 w 2083862"/>
              <a:gd name="connsiteY283" fmla="*/ 2171416 h 4081365"/>
              <a:gd name="connsiteX284" fmla="*/ 1290414 w 2083862"/>
              <a:gd name="connsiteY284" fmla="*/ 2086046 h 4081365"/>
              <a:gd name="connsiteX285" fmla="*/ 1313008 w 2083862"/>
              <a:gd name="connsiteY285" fmla="*/ 1907647 h 4081365"/>
              <a:gd name="connsiteX286" fmla="*/ 1318870 w 2083862"/>
              <a:gd name="connsiteY286" fmla="*/ 1884201 h 4081365"/>
              <a:gd name="connsiteX287" fmla="*/ 1324731 w 2083862"/>
              <a:gd name="connsiteY287" fmla="*/ 1854893 h 4081365"/>
              <a:gd name="connsiteX288" fmla="*/ 1330593 w 2083862"/>
              <a:gd name="connsiteY288" fmla="*/ 1837309 h 4081365"/>
              <a:gd name="connsiteX289" fmla="*/ 1336454 w 2083862"/>
              <a:gd name="connsiteY289" fmla="*/ 1813862 h 4081365"/>
              <a:gd name="connsiteX290" fmla="*/ 1354039 w 2083862"/>
              <a:gd name="connsiteY290" fmla="*/ 1755247 h 4081365"/>
              <a:gd name="connsiteX291" fmla="*/ 1359901 w 2083862"/>
              <a:gd name="connsiteY291" fmla="*/ 1720078 h 4081365"/>
              <a:gd name="connsiteX292" fmla="*/ 1371624 w 2083862"/>
              <a:gd name="connsiteY292" fmla="*/ 1673185 h 4081365"/>
              <a:gd name="connsiteX293" fmla="*/ 1377485 w 2083862"/>
              <a:gd name="connsiteY293" fmla="*/ 1638016 h 4081365"/>
              <a:gd name="connsiteX294" fmla="*/ 1389208 w 2083862"/>
              <a:gd name="connsiteY294" fmla="*/ 1579401 h 4081365"/>
              <a:gd name="connsiteX295" fmla="*/ 1395070 w 2083862"/>
              <a:gd name="connsiteY295" fmla="*/ 1538370 h 4081365"/>
              <a:gd name="connsiteX296" fmla="*/ 1400931 w 2083862"/>
              <a:gd name="connsiteY296" fmla="*/ 1520785 h 4081365"/>
              <a:gd name="connsiteX297" fmla="*/ 1406793 w 2083862"/>
              <a:gd name="connsiteY297" fmla="*/ 1497339 h 4081365"/>
              <a:gd name="connsiteX298" fmla="*/ 1418516 w 2083862"/>
              <a:gd name="connsiteY298" fmla="*/ 1450447 h 4081365"/>
              <a:gd name="connsiteX299" fmla="*/ 1424377 w 2083862"/>
              <a:gd name="connsiteY299" fmla="*/ 1391832 h 4081365"/>
              <a:gd name="connsiteX300" fmla="*/ 1441962 w 2083862"/>
              <a:gd name="connsiteY300" fmla="*/ 1298047 h 4081365"/>
              <a:gd name="connsiteX301" fmla="*/ 1453685 w 2083862"/>
              <a:gd name="connsiteY301" fmla="*/ 1233570 h 4081365"/>
              <a:gd name="connsiteX302" fmla="*/ 1465408 w 2083862"/>
              <a:gd name="connsiteY302" fmla="*/ 1198401 h 4081365"/>
              <a:gd name="connsiteX303" fmla="*/ 1477131 w 2083862"/>
              <a:gd name="connsiteY303" fmla="*/ 1098755 h 4081365"/>
              <a:gd name="connsiteX304" fmla="*/ 1488854 w 2083862"/>
              <a:gd name="connsiteY304" fmla="*/ 1063585 h 4081365"/>
              <a:gd name="connsiteX305" fmla="*/ 1494716 w 2083862"/>
              <a:gd name="connsiteY305" fmla="*/ 1010832 h 4081365"/>
              <a:gd name="connsiteX306" fmla="*/ 1506439 w 2083862"/>
              <a:gd name="connsiteY306" fmla="*/ 975662 h 4081365"/>
              <a:gd name="connsiteX307" fmla="*/ 1518162 w 2083862"/>
              <a:gd name="connsiteY307" fmla="*/ 917047 h 4081365"/>
              <a:gd name="connsiteX308" fmla="*/ 1524024 w 2083862"/>
              <a:gd name="connsiteY308" fmla="*/ 887739 h 4081365"/>
              <a:gd name="connsiteX309" fmla="*/ 1529885 w 2083862"/>
              <a:gd name="connsiteY309" fmla="*/ 823262 h 4081365"/>
              <a:gd name="connsiteX310" fmla="*/ 1535747 w 2083862"/>
              <a:gd name="connsiteY310" fmla="*/ 788093 h 4081365"/>
              <a:gd name="connsiteX311" fmla="*/ 1547470 w 2083862"/>
              <a:gd name="connsiteY311" fmla="*/ 706032 h 4081365"/>
              <a:gd name="connsiteX312" fmla="*/ 1553331 w 2083862"/>
              <a:gd name="connsiteY312" fmla="*/ 665001 h 4081365"/>
              <a:gd name="connsiteX313" fmla="*/ 1559193 w 2083862"/>
              <a:gd name="connsiteY313" fmla="*/ 647416 h 4081365"/>
              <a:gd name="connsiteX314" fmla="*/ 1565054 w 2083862"/>
              <a:gd name="connsiteY314" fmla="*/ 623970 h 4081365"/>
              <a:gd name="connsiteX315" fmla="*/ 1570916 w 2083862"/>
              <a:gd name="connsiteY315" fmla="*/ 541909 h 4081365"/>
              <a:gd name="connsiteX316" fmla="*/ 1576777 w 2083862"/>
              <a:gd name="connsiteY316" fmla="*/ 524324 h 4081365"/>
              <a:gd name="connsiteX317" fmla="*/ 1588501 w 2083862"/>
              <a:gd name="connsiteY317" fmla="*/ 430539 h 4081365"/>
              <a:gd name="connsiteX318" fmla="*/ 1582639 w 2083862"/>
              <a:gd name="connsiteY318" fmla="*/ 348478 h 4081365"/>
              <a:gd name="connsiteX319" fmla="*/ 1570916 w 2083862"/>
              <a:gd name="connsiteY319" fmla="*/ 301585 h 4081365"/>
              <a:gd name="connsiteX320" fmla="*/ 1565054 w 2083862"/>
              <a:gd name="connsiteY320" fmla="*/ 90570 h 4081365"/>
              <a:gd name="connsiteX321" fmla="*/ 1549173 w 2083862"/>
              <a:gd name="connsiteY321" fmla="*/ 93026 h 4081365"/>
              <a:gd name="connsiteX322" fmla="*/ 1510647 w 2083862"/>
              <a:gd name="connsiteY322" fmla="*/ 78798 h 4081365"/>
              <a:gd name="connsiteX323" fmla="*/ 1488903 w 2083862"/>
              <a:gd name="connsiteY323" fmla="*/ 53700 h 4081365"/>
              <a:gd name="connsiteX324" fmla="*/ 1477131 w 2083862"/>
              <a:gd name="connsiteY324" fmla="*/ 2647 h 4081365"/>
              <a:gd name="connsiteX0" fmla="*/ 1477131 w 2083862"/>
              <a:gd name="connsiteY0" fmla="*/ 2647 h 4081365"/>
              <a:gd name="connsiteX1" fmla="*/ 1471270 w 2083862"/>
              <a:gd name="connsiteY1" fmla="*/ 37816 h 4081365"/>
              <a:gd name="connsiteX2" fmla="*/ 1424377 w 2083862"/>
              <a:gd name="connsiteY2" fmla="*/ 78847 h 4081365"/>
              <a:gd name="connsiteX3" fmla="*/ 1406793 w 2083862"/>
              <a:gd name="connsiteY3" fmla="*/ 90570 h 4081365"/>
              <a:gd name="connsiteX4" fmla="*/ 1364108 w 2083862"/>
              <a:gd name="connsiteY4" fmla="*/ 97282 h 4081365"/>
              <a:gd name="connsiteX5" fmla="*/ 1348226 w 2083862"/>
              <a:gd name="connsiteY5" fmla="*/ 183552 h 4081365"/>
              <a:gd name="connsiteX6" fmla="*/ 1347375 w 2083862"/>
              <a:gd name="connsiteY6" fmla="*/ 206998 h 4081365"/>
              <a:gd name="connsiteX7" fmla="*/ 1348177 w 2083862"/>
              <a:gd name="connsiteY7" fmla="*/ 237109 h 4081365"/>
              <a:gd name="connsiteX8" fmla="*/ 1330593 w 2083862"/>
              <a:gd name="connsiteY8" fmla="*/ 295724 h 4081365"/>
              <a:gd name="connsiteX9" fmla="*/ 1324731 w 2083862"/>
              <a:gd name="connsiteY9" fmla="*/ 313309 h 4081365"/>
              <a:gd name="connsiteX10" fmla="*/ 1313008 w 2083862"/>
              <a:gd name="connsiteY10" fmla="*/ 330893 h 4081365"/>
              <a:gd name="connsiteX11" fmla="*/ 1295424 w 2083862"/>
              <a:gd name="connsiteY11" fmla="*/ 383647 h 4081365"/>
              <a:gd name="connsiteX12" fmla="*/ 1289562 w 2083862"/>
              <a:gd name="connsiteY12" fmla="*/ 401232 h 4081365"/>
              <a:gd name="connsiteX13" fmla="*/ 1283701 w 2083862"/>
              <a:gd name="connsiteY13" fmla="*/ 424678 h 4081365"/>
              <a:gd name="connsiteX14" fmla="*/ 1277839 w 2083862"/>
              <a:gd name="connsiteY14" fmla="*/ 577078 h 4081365"/>
              <a:gd name="connsiteX15" fmla="*/ 1254393 w 2083862"/>
              <a:gd name="connsiteY15" fmla="*/ 876016 h 4081365"/>
              <a:gd name="connsiteX16" fmla="*/ 1248531 w 2083862"/>
              <a:gd name="connsiteY16" fmla="*/ 893601 h 4081365"/>
              <a:gd name="connsiteX17" fmla="*/ 1242670 w 2083862"/>
              <a:gd name="connsiteY17" fmla="*/ 969801 h 4081365"/>
              <a:gd name="connsiteX18" fmla="*/ 1236808 w 2083862"/>
              <a:gd name="connsiteY18" fmla="*/ 999109 h 4081365"/>
              <a:gd name="connsiteX19" fmla="*/ 1230947 w 2083862"/>
              <a:gd name="connsiteY19" fmla="*/ 1040139 h 4081365"/>
              <a:gd name="connsiteX20" fmla="*/ 1219224 w 2083862"/>
              <a:gd name="connsiteY20" fmla="*/ 1110478 h 4081365"/>
              <a:gd name="connsiteX21" fmla="*/ 1213362 w 2083862"/>
              <a:gd name="connsiteY21" fmla="*/ 1133924 h 4081365"/>
              <a:gd name="connsiteX22" fmla="*/ 1201639 w 2083862"/>
              <a:gd name="connsiteY22" fmla="*/ 1169093 h 4081365"/>
              <a:gd name="connsiteX23" fmla="*/ 1166470 w 2083862"/>
              <a:gd name="connsiteY23" fmla="*/ 1339078 h 4081365"/>
              <a:gd name="connsiteX24" fmla="*/ 1154747 w 2083862"/>
              <a:gd name="connsiteY24" fmla="*/ 1456309 h 4081365"/>
              <a:gd name="connsiteX25" fmla="*/ 1148885 w 2083862"/>
              <a:gd name="connsiteY25" fmla="*/ 1485616 h 4081365"/>
              <a:gd name="connsiteX26" fmla="*/ 1143024 w 2083862"/>
              <a:gd name="connsiteY26" fmla="*/ 1526647 h 4081365"/>
              <a:gd name="connsiteX27" fmla="*/ 1131301 w 2083862"/>
              <a:gd name="connsiteY27" fmla="*/ 1561816 h 4081365"/>
              <a:gd name="connsiteX28" fmla="*/ 1125439 w 2083862"/>
              <a:gd name="connsiteY28" fmla="*/ 1591124 h 4081365"/>
              <a:gd name="connsiteX29" fmla="*/ 1113716 w 2083862"/>
              <a:gd name="connsiteY29" fmla="*/ 1626293 h 4081365"/>
              <a:gd name="connsiteX30" fmla="*/ 1101993 w 2083862"/>
              <a:gd name="connsiteY30" fmla="*/ 1679047 h 4081365"/>
              <a:gd name="connsiteX31" fmla="*/ 1080249 w 2083862"/>
              <a:gd name="connsiteY31" fmla="*/ 1776799 h 4081365"/>
              <a:gd name="connsiteX32" fmla="*/ 1056000 w 2083862"/>
              <a:gd name="connsiteY32" fmla="*/ 1872140 h 4081365"/>
              <a:gd name="connsiteX33" fmla="*/ 1025793 w 2083862"/>
              <a:gd name="connsiteY33" fmla="*/ 2054185 h 4081365"/>
              <a:gd name="connsiteX34" fmla="*/ 1019931 w 2083862"/>
              <a:gd name="connsiteY34" fmla="*/ 2077632 h 4081365"/>
              <a:gd name="connsiteX35" fmla="*/ 1014070 w 2083862"/>
              <a:gd name="connsiteY35" fmla="*/ 2106939 h 4081365"/>
              <a:gd name="connsiteX36" fmla="*/ 1002347 w 2083862"/>
              <a:gd name="connsiteY36" fmla="*/ 2183139 h 4081365"/>
              <a:gd name="connsiteX37" fmla="*/ 990624 w 2083862"/>
              <a:gd name="connsiteY37" fmla="*/ 2218309 h 4081365"/>
              <a:gd name="connsiteX38" fmla="*/ 984762 w 2083862"/>
              <a:gd name="connsiteY38" fmla="*/ 2253478 h 4081365"/>
              <a:gd name="connsiteX39" fmla="*/ 961316 w 2083862"/>
              <a:gd name="connsiteY39" fmla="*/ 2294509 h 4081365"/>
              <a:gd name="connsiteX40" fmla="*/ 949593 w 2083862"/>
              <a:gd name="connsiteY40" fmla="*/ 2329678 h 4081365"/>
              <a:gd name="connsiteX41" fmla="*/ 943731 w 2083862"/>
              <a:gd name="connsiteY41" fmla="*/ 2347262 h 4081365"/>
              <a:gd name="connsiteX42" fmla="*/ 937870 w 2083862"/>
              <a:gd name="connsiteY42" fmla="*/ 2364847 h 4081365"/>
              <a:gd name="connsiteX43" fmla="*/ 914424 w 2083862"/>
              <a:gd name="connsiteY43" fmla="*/ 2405878 h 4081365"/>
              <a:gd name="connsiteX44" fmla="*/ 902701 w 2083862"/>
              <a:gd name="connsiteY44" fmla="*/ 2423462 h 4081365"/>
              <a:gd name="connsiteX45" fmla="*/ 896839 w 2083862"/>
              <a:gd name="connsiteY45" fmla="*/ 2441047 h 4081365"/>
              <a:gd name="connsiteX46" fmla="*/ 873393 w 2083862"/>
              <a:gd name="connsiteY46" fmla="*/ 2476216 h 4081365"/>
              <a:gd name="connsiteX47" fmla="*/ 849947 w 2083862"/>
              <a:gd name="connsiteY47" fmla="*/ 2523109 h 4081365"/>
              <a:gd name="connsiteX48" fmla="*/ 832362 w 2083862"/>
              <a:gd name="connsiteY48" fmla="*/ 2564139 h 4081365"/>
              <a:gd name="connsiteX49" fmla="*/ 826501 w 2083862"/>
              <a:gd name="connsiteY49" fmla="*/ 2581724 h 4081365"/>
              <a:gd name="connsiteX50" fmla="*/ 814777 w 2083862"/>
              <a:gd name="connsiteY50" fmla="*/ 2593447 h 4081365"/>
              <a:gd name="connsiteX51" fmla="*/ 803054 w 2083862"/>
              <a:gd name="connsiteY51" fmla="*/ 2611032 h 4081365"/>
              <a:gd name="connsiteX52" fmla="*/ 779608 w 2083862"/>
              <a:gd name="connsiteY52" fmla="*/ 2640339 h 4081365"/>
              <a:gd name="connsiteX53" fmla="*/ 762024 w 2083862"/>
              <a:gd name="connsiteY53" fmla="*/ 2681370 h 4081365"/>
              <a:gd name="connsiteX54" fmla="*/ 726854 w 2083862"/>
              <a:gd name="connsiteY54" fmla="*/ 2704816 h 4081365"/>
              <a:gd name="connsiteX55" fmla="*/ 709270 w 2083862"/>
              <a:gd name="connsiteY55" fmla="*/ 2716539 h 4081365"/>
              <a:gd name="connsiteX56" fmla="*/ 691685 w 2083862"/>
              <a:gd name="connsiteY56" fmla="*/ 2728262 h 4081365"/>
              <a:gd name="connsiteX57" fmla="*/ 674101 w 2083862"/>
              <a:gd name="connsiteY57" fmla="*/ 2734124 h 4081365"/>
              <a:gd name="connsiteX58" fmla="*/ 638931 w 2083862"/>
              <a:gd name="connsiteY58" fmla="*/ 2751709 h 4081365"/>
              <a:gd name="connsiteX59" fmla="*/ 586177 w 2083862"/>
              <a:gd name="connsiteY59" fmla="*/ 2757570 h 4081365"/>
              <a:gd name="connsiteX60" fmla="*/ 539285 w 2083862"/>
              <a:gd name="connsiteY60" fmla="*/ 2763432 h 4081365"/>
              <a:gd name="connsiteX61" fmla="*/ 498254 w 2083862"/>
              <a:gd name="connsiteY61" fmla="*/ 2775155 h 4081365"/>
              <a:gd name="connsiteX62" fmla="*/ 480670 w 2083862"/>
              <a:gd name="connsiteY62" fmla="*/ 2781016 h 4081365"/>
              <a:gd name="connsiteX63" fmla="*/ 422054 w 2083862"/>
              <a:gd name="connsiteY63" fmla="*/ 2786878 h 4081365"/>
              <a:gd name="connsiteX64" fmla="*/ 322408 w 2083862"/>
              <a:gd name="connsiteY64" fmla="*/ 2781016 h 4081365"/>
              <a:gd name="connsiteX65" fmla="*/ 287239 w 2083862"/>
              <a:gd name="connsiteY65" fmla="*/ 2769293 h 4081365"/>
              <a:gd name="connsiteX66" fmla="*/ 263793 w 2083862"/>
              <a:gd name="connsiteY66" fmla="*/ 2763432 h 4081365"/>
              <a:gd name="connsiteX67" fmla="*/ 246208 w 2083862"/>
              <a:gd name="connsiteY67" fmla="*/ 2751709 h 4081365"/>
              <a:gd name="connsiteX68" fmla="*/ 222762 w 2083862"/>
              <a:gd name="connsiteY68" fmla="*/ 2745847 h 4081365"/>
              <a:gd name="connsiteX69" fmla="*/ 205177 w 2083862"/>
              <a:gd name="connsiteY69" fmla="*/ 2739985 h 4081365"/>
              <a:gd name="connsiteX70" fmla="*/ 211039 w 2083862"/>
              <a:gd name="connsiteY70" fmla="*/ 2763432 h 4081365"/>
              <a:gd name="connsiteX71" fmla="*/ 216901 w 2083862"/>
              <a:gd name="connsiteY71" fmla="*/ 2781016 h 4081365"/>
              <a:gd name="connsiteX72" fmla="*/ 211039 w 2083862"/>
              <a:gd name="connsiteY72" fmla="*/ 2845493 h 4081365"/>
              <a:gd name="connsiteX73" fmla="*/ 181731 w 2083862"/>
              <a:gd name="connsiteY73" fmla="*/ 2874801 h 4081365"/>
              <a:gd name="connsiteX74" fmla="*/ 146562 w 2083862"/>
              <a:gd name="connsiteY74" fmla="*/ 2886524 h 4081365"/>
              <a:gd name="connsiteX75" fmla="*/ 111393 w 2083862"/>
              <a:gd name="connsiteY75" fmla="*/ 2898247 h 4081365"/>
              <a:gd name="connsiteX76" fmla="*/ 93808 w 2083862"/>
              <a:gd name="connsiteY76" fmla="*/ 2904109 h 4081365"/>
              <a:gd name="connsiteX77" fmla="*/ 76224 w 2083862"/>
              <a:gd name="connsiteY77" fmla="*/ 2915832 h 4081365"/>
              <a:gd name="connsiteX78" fmla="*/ 117254 w 2083862"/>
              <a:gd name="connsiteY78" fmla="*/ 2927555 h 4081365"/>
              <a:gd name="connsiteX79" fmla="*/ 211039 w 2083862"/>
              <a:gd name="connsiteY79" fmla="*/ 2939278 h 4081365"/>
              <a:gd name="connsiteX80" fmla="*/ 240347 w 2083862"/>
              <a:gd name="connsiteY80" fmla="*/ 2945139 h 4081365"/>
              <a:gd name="connsiteX81" fmla="*/ 468947 w 2083862"/>
              <a:gd name="connsiteY81" fmla="*/ 2956862 h 4081365"/>
              <a:gd name="connsiteX82" fmla="*/ 504116 w 2083862"/>
              <a:gd name="connsiteY82" fmla="*/ 2962724 h 4081365"/>
              <a:gd name="connsiteX83" fmla="*/ 615485 w 2083862"/>
              <a:gd name="connsiteY83" fmla="*/ 2951001 h 4081365"/>
              <a:gd name="connsiteX84" fmla="*/ 603762 w 2083862"/>
              <a:gd name="connsiteY84" fmla="*/ 2974447 h 4081365"/>
              <a:gd name="connsiteX85" fmla="*/ 592039 w 2083862"/>
              <a:gd name="connsiteY85" fmla="*/ 2992032 h 4081365"/>
              <a:gd name="connsiteX86" fmla="*/ 574454 w 2083862"/>
              <a:gd name="connsiteY86" fmla="*/ 3027201 h 4081365"/>
              <a:gd name="connsiteX87" fmla="*/ 562731 w 2083862"/>
              <a:gd name="connsiteY87" fmla="*/ 3062370 h 4081365"/>
              <a:gd name="connsiteX88" fmla="*/ 556870 w 2083862"/>
              <a:gd name="connsiteY88" fmla="*/ 3079955 h 4081365"/>
              <a:gd name="connsiteX89" fmla="*/ 545147 w 2083862"/>
              <a:gd name="connsiteY89" fmla="*/ 3097539 h 4081365"/>
              <a:gd name="connsiteX90" fmla="*/ 521701 w 2083862"/>
              <a:gd name="connsiteY90" fmla="*/ 3132709 h 4081365"/>
              <a:gd name="connsiteX91" fmla="*/ 515839 w 2083862"/>
              <a:gd name="connsiteY91" fmla="*/ 3156155 h 4081365"/>
              <a:gd name="connsiteX92" fmla="*/ 486531 w 2083862"/>
              <a:gd name="connsiteY92" fmla="*/ 3191324 h 4081365"/>
              <a:gd name="connsiteX93" fmla="*/ 463085 w 2083862"/>
              <a:gd name="connsiteY93" fmla="*/ 3226493 h 4081365"/>
              <a:gd name="connsiteX94" fmla="*/ 451362 w 2083862"/>
              <a:gd name="connsiteY94" fmla="*/ 3244078 h 4081365"/>
              <a:gd name="connsiteX95" fmla="*/ 398608 w 2083862"/>
              <a:gd name="connsiteY95" fmla="*/ 3290970 h 4081365"/>
              <a:gd name="connsiteX96" fmla="*/ 381024 w 2083862"/>
              <a:gd name="connsiteY96" fmla="*/ 3296832 h 4081365"/>
              <a:gd name="connsiteX97" fmla="*/ 357577 w 2083862"/>
              <a:gd name="connsiteY97" fmla="*/ 3314416 h 4081365"/>
              <a:gd name="connsiteX98" fmla="*/ 339993 w 2083862"/>
              <a:gd name="connsiteY98" fmla="*/ 3326139 h 4081365"/>
              <a:gd name="connsiteX99" fmla="*/ 310685 w 2083862"/>
              <a:gd name="connsiteY99" fmla="*/ 3355447 h 4081365"/>
              <a:gd name="connsiteX100" fmla="*/ 304824 w 2083862"/>
              <a:gd name="connsiteY100" fmla="*/ 3373032 h 4081365"/>
              <a:gd name="connsiteX101" fmla="*/ 316547 w 2083862"/>
              <a:gd name="connsiteY101" fmla="*/ 3390616 h 4081365"/>
              <a:gd name="connsiteX102" fmla="*/ 345854 w 2083862"/>
              <a:gd name="connsiteY102" fmla="*/ 3431647 h 4081365"/>
              <a:gd name="connsiteX103" fmla="*/ 322408 w 2083862"/>
              <a:gd name="connsiteY103" fmla="*/ 3466816 h 4081365"/>
              <a:gd name="connsiteX104" fmla="*/ 298962 w 2083862"/>
              <a:gd name="connsiteY104" fmla="*/ 3501985 h 4081365"/>
              <a:gd name="connsiteX105" fmla="*/ 281377 w 2083862"/>
              <a:gd name="connsiteY105" fmla="*/ 3531293 h 4081365"/>
              <a:gd name="connsiteX106" fmla="*/ 275516 w 2083862"/>
              <a:gd name="connsiteY106" fmla="*/ 3548878 h 4081365"/>
              <a:gd name="connsiteX107" fmla="*/ 252070 w 2083862"/>
              <a:gd name="connsiteY107" fmla="*/ 3584047 h 4081365"/>
              <a:gd name="connsiteX108" fmla="*/ 246208 w 2083862"/>
              <a:gd name="connsiteY108" fmla="*/ 3601632 h 4081365"/>
              <a:gd name="connsiteX109" fmla="*/ 228624 w 2083862"/>
              <a:gd name="connsiteY109" fmla="*/ 3619216 h 4081365"/>
              <a:gd name="connsiteX110" fmla="*/ 222762 w 2083862"/>
              <a:gd name="connsiteY110" fmla="*/ 3636801 h 4081365"/>
              <a:gd name="connsiteX111" fmla="*/ 211039 w 2083862"/>
              <a:gd name="connsiteY111" fmla="*/ 3654385 h 4081365"/>
              <a:gd name="connsiteX112" fmla="*/ 205177 w 2083862"/>
              <a:gd name="connsiteY112" fmla="*/ 3677832 h 4081365"/>
              <a:gd name="connsiteX113" fmla="*/ 170008 w 2083862"/>
              <a:gd name="connsiteY113" fmla="*/ 3713001 h 4081365"/>
              <a:gd name="connsiteX114" fmla="*/ 146562 w 2083862"/>
              <a:gd name="connsiteY114" fmla="*/ 3742309 h 4081365"/>
              <a:gd name="connsiteX115" fmla="*/ 87947 w 2083862"/>
              <a:gd name="connsiteY115" fmla="*/ 3759893 h 4081365"/>
              <a:gd name="connsiteX116" fmla="*/ 11474 w 2083862"/>
              <a:gd name="connsiteY116" fmla="*/ 3770572 h 4081365"/>
              <a:gd name="connsiteX117" fmla="*/ 29331 w 2083862"/>
              <a:gd name="connsiteY117" fmla="*/ 3783339 h 4081365"/>
              <a:gd name="connsiteX118" fmla="*/ 11747 w 2083862"/>
              <a:gd name="connsiteY118" fmla="*/ 3795062 h 4081365"/>
              <a:gd name="connsiteX119" fmla="*/ 128977 w 2083862"/>
              <a:gd name="connsiteY119" fmla="*/ 3795062 h 4081365"/>
              <a:gd name="connsiteX120" fmla="*/ 152424 w 2083862"/>
              <a:gd name="connsiteY120" fmla="*/ 3789201 h 4081365"/>
              <a:gd name="connsiteX121" fmla="*/ 187593 w 2083862"/>
              <a:gd name="connsiteY121" fmla="*/ 3777478 h 4081365"/>
              <a:gd name="connsiteX122" fmla="*/ 170008 w 2083862"/>
              <a:gd name="connsiteY122" fmla="*/ 3789201 h 4081365"/>
              <a:gd name="connsiteX123" fmla="*/ 146562 w 2083862"/>
              <a:gd name="connsiteY123" fmla="*/ 3824370 h 4081365"/>
              <a:gd name="connsiteX124" fmla="*/ 134839 w 2083862"/>
              <a:gd name="connsiteY124" fmla="*/ 3841955 h 4081365"/>
              <a:gd name="connsiteX125" fmla="*/ 123116 w 2083862"/>
              <a:gd name="connsiteY125" fmla="*/ 3865401 h 4081365"/>
              <a:gd name="connsiteX126" fmla="*/ 111393 w 2083862"/>
              <a:gd name="connsiteY126" fmla="*/ 3882985 h 4081365"/>
              <a:gd name="connsiteX127" fmla="*/ 82085 w 2083862"/>
              <a:gd name="connsiteY127" fmla="*/ 3935739 h 4081365"/>
              <a:gd name="connsiteX128" fmla="*/ 58639 w 2083862"/>
              <a:gd name="connsiteY128" fmla="*/ 3970909 h 4081365"/>
              <a:gd name="connsiteX129" fmla="*/ 35193 w 2083862"/>
              <a:gd name="connsiteY129" fmla="*/ 4006078 h 4081365"/>
              <a:gd name="connsiteX130" fmla="*/ 23470 w 2083862"/>
              <a:gd name="connsiteY130" fmla="*/ 4023662 h 4081365"/>
              <a:gd name="connsiteX131" fmla="*/ 76224 w 2083862"/>
              <a:gd name="connsiteY131" fmla="*/ 3982632 h 4081365"/>
              <a:gd name="connsiteX132" fmla="*/ 93808 w 2083862"/>
              <a:gd name="connsiteY132" fmla="*/ 3970909 h 4081365"/>
              <a:gd name="connsiteX133" fmla="*/ 87947 w 2083862"/>
              <a:gd name="connsiteY133" fmla="*/ 3994355 h 4081365"/>
              <a:gd name="connsiteX134" fmla="*/ 82085 w 2083862"/>
              <a:gd name="connsiteY134" fmla="*/ 4011939 h 4081365"/>
              <a:gd name="connsiteX135" fmla="*/ 76224 w 2083862"/>
              <a:gd name="connsiteY135" fmla="*/ 4041247 h 4081365"/>
              <a:gd name="connsiteX136" fmla="*/ 82085 w 2083862"/>
              <a:gd name="connsiteY136" fmla="*/ 4070555 h 4081365"/>
              <a:gd name="connsiteX137" fmla="*/ 117254 w 2083862"/>
              <a:gd name="connsiteY137" fmla="*/ 4047109 h 4081365"/>
              <a:gd name="connsiteX138" fmla="*/ 128977 w 2083862"/>
              <a:gd name="connsiteY138" fmla="*/ 4035385 h 4081365"/>
              <a:gd name="connsiteX139" fmla="*/ 182487 w 2083862"/>
              <a:gd name="connsiteY139" fmla="*/ 4066250 h 4081365"/>
              <a:gd name="connsiteX140" fmla="*/ 200119 w 2083862"/>
              <a:gd name="connsiteY140" fmla="*/ 4010236 h 4081365"/>
              <a:gd name="connsiteX141" fmla="*/ 216852 w 2083862"/>
              <a:gd name="connsiteY141" fmla="*/ 3985138 h 4081365"/>
              <a:gd name="connsiteX142" fmla="*/ 216901 w 2083862"/>
              <a:gd name="connsiteY142" fmla="*/ 3965047 h 4081365"/>
              <a:gd name="connsiteX143" fmla="*/ 246208 w 2083862"/>
              <a:gd name="connsiteY143" fmla="*/ 3912293 h 4081365"/>
              <a:gd name="connsiteX144" fmla="*/ 263793 w 2083862"/>
              <a:gd name="connsiteY144" fmla="*/ 3894709 h 4081365"/>
              <a:gd name="connsiteX145" fmla="*/ 287239 w 2083862"/>
              <a:gd name="connsiteY145" fmla="*/ 3859539 h 4081365"/>
              <a:gd name="connsiteX146" fmla="*/ 310685 w 2083862"/>
              <a:gd name="connsiteY146" fmla="*/ 3824370 h 4081365"/>
              <a:gd name="connsiteX147" fmla="*/ 334131 w 2083862"/>
              <a:gd name="connsiteY147" fmla="*/ 3789201 h 4081365"/>
              <a:gd name="connsiteX148" fmla="*/ 351716 w 2083862"/>
              <a:gd name="connsiteY148" fmla="*/ 3771616 h 4081365"/>
              <a:gd name="connsiteX149" fmla="*/ 363439 w 2083862"/>
              <a:gd name="connsiteY149" fmla="*/ 3736447 h 4081365"/>
              <a:gd name="connsiteX150" fmla="*/ 381024 w 2083862"/>
              <a:gd name="connsiteY150" fmla="*/ 3718862 h 4081365"/>
              <a:gd name="connsiteX151" fmla="*/ 404470 w 2083862"/>
              <a:gd name="connsiteY151" fmla="*/ 3683693 h 4081365"/>
              <a:gd name="connsiteX152" fmla="*/ 422054 w 2083862"/>
              <a:gd name="connsiteY152" fmla="*/ 3666109 h 4081365"/>
              <a:gd name="connsiteX153" fmla="*/ 445501 w 2083862"/>
              <a:gd name="connsiteY153" fmla="*/ 3630939 h 4081365"/>
              <a:gd name="connsiteX154" fmla="*/ 457224 w 2083862"/>
              <a:gd name="connsiteY154" fmla="*/ 3613355 h 4081365"/>
              <a:gd name="connsiteX155" fmla="*/ 468947 w 2083862"/>
              <a:gd name="connsiteY155" fmla="*/ 3595770 h 4081365"/>
              <a:gd name="connsiteX156" fmla="*/ 486531 w 2083862"/>
              <a:gd name="connsiteY156" fmla="*/ 3584047 h 4081365"/>
              <a:gd name="connsiteX157" fmla="*/ 515839 w 2083862"/>
              <a:gd name="connsiteY157" fmla="*/ 3531293 h 4081365"/>
              <a:gd name="connsiteX158" fmla="*/ 527562 w 2083862"/>
              <a:gd name="connsiteY158" fmla="*/ 3513709 h 4081365"/>
              <a:gd name="connsiteX159" fmla="*/ 551008 w 2083862"/>
              <a:gd name="connsiteY159" fmla="*/ 3484401 h 4081365"/>
              <a:gd name="connsiteX160" fmla="*/ 556870 w 2083862"/>
              <a:gd name="connsiteY160" fmla="*/ 3466816 h 4081365"/>
              <a:gd name="connsiteX161" fmla="*/ 568593 w 2083862"/>
              <a:gd name="connsiteY161" fmla="*/ 3449232 h 4081365"/>
              <a:gd name="connsiteX162" fmla="*/ 580316 w 2083862"/>
              <a:gd name="connsiteY162" fmla="*/ 3425785 h 4081365"/>
              <a:gd name="connsiteX163" fmla="*/ 603762 w 2083862"/>
              <a:gd name="connsiteY163" fmla="*/ 3390616 h 4081365"/>
              <a:gd name="connsiteX164" fmla="*/ 609624 w 2083862"/>
              <a:gd name="connsiteY164" fmla="*/ 3373032 h 4081365"/>
              <a:gd name="connsiteX165" fmla="*/ 633070 w 2083862"/>
              <a:gd name="connsiteY165" fmla="*/ 3337862 h 4081365"/>
              <a:gd name="connsiteX166" fmla="*/ 644793 w 2083862"/>
              <a:gd name="connsiteY166" fmla="*/ 3320278 h 4081365"/>
              <a:gd name="connsiteX167" fmla="*/ 674101 w 2083862"/>
              <a:gd name="connsiteY167" fmla="*/ 3285109 h 4081365"/>
              <a:gd name="connsiteX168" fmla="*/ 679962 w 2083862"/>
              <a:gd name="connsiteY168" fmla="*/ 3267524 h 4081365"/>
              <a:gd name="connsiteX169" fmla="*/ 703408 w 2083862"/>
              <a:gd name="connsiteY169" fmla="*/ 3232355 h 4081365"/>
              <a:gd name="connsiteX170" fmla="*/ 720993 w 2083862"/>
              <a:gd name="connsiteY170" fmla="*/ 3197185 h 4081365"/>
              <a:gd name="connsiteX171" fmla="*/ 744439 w 2083862"/>
              <a:gd name="connsiteY171" fmla="*/ 3162016 h 4081365"/>
              <a:gd name="connsiteX172" fmla="*/ 750301 w 2083862"/>
              <a:gd name="connsiteY172" fmla="*/ 3144432 h 4081365"/>
              <a:gd name="connsiteX173" fmla="*/ 762024 w 2083862"/>
              <a:gd name="connsiteY173" fmla="*/ 3120985 h 4081365"/>
              <a:gd name="connsiteX174" fmla="*/ 785470 w 2083862"/>
              <a:gd name="connsiteY174" fmla="*/ 3085816 h 4081365"/>
              <a:gd name="connsiteX175" fmla="*/ 808916 w 2083862"/>
              <a:gd name="connsiteY175" fmla="*/ 3044785 h 4081365"/>
              <a:gd name="connsiteX176" fmla="*/ 820639 w 2083862"/>
              <a:gd name="connsiteY176" fmla="*/ 3009616 h 4081365"/>
              <a:gd name="connsiteX177" fmla="*/ 826501 w 2083862"/>
              <a:gd name="connsiteY177" fmla="*/ 2986170 h 4081365"/>
              <a:gd name="connsiteX178" fmla="*/ 844085 w 2083862"/>
              <a:gd name="connsiteY178" fmla="*/ 2968585 h 4081365"/>
              <a:gd name="connsiteX179" fmla="*/ 849947 w 2083862"/>
              <a:gd name="connsiteY179" fmla="*/ 2951001 h 4081365"/>
              <a:gd name="connsiteX180" fmla="*/ 879254 w 2083862"/>
              <a:gd name="connsiteY180" fmla="*/ 2915832 h 4081365"/>
              <a:gd name="connsiteX181" fmla="*/ 896839 w 2083862"/>
              <a:gd name="connsiteY181" fmla="*/ 2904109 h 4081365"/>
              <a:gd name="connsiteX182" fmla="*/ 920285 w 2083862"/>
              <a:gd name="connsiteY182" fmla="*/ 2898247 h 4081365"/>
              <a:gd name="connsiteX183" fmla="*/ 955454 w 2083862"/>
              <a:gd name="connsiteY183" fmla="*/ 2915832 h 4081365"/>
              <a:gd name="connsiteX184" fmla="*/ 990624 w 2083862"/>
              <a:gd name="connsiteY184" fmla="*/ 2968585 h 4081365"/>
              <a:gd name="connsiteX185" fmla="*/ 1002347 w 2083862"/>
              <a:gd name="connsiteY185" fmla="*/ 2986170 h 4081365"/>
              <a:gd name="connsiteX186" fmla="*/ 1019931 w 2083862"/>
              <a:gd name="connsiteY186" fmla="*/ 2992032 h 4081365"/>
              <a:gd name="connsiteX187" fmla="*/ 1049239 w 2083862"/>
              <a:gd name="connsiteY187" fmla="*/ 3021339 h 4081365"/>
              <a:gd name="connsiteX188" fmla="*/ 1084408 w 2083862"/>
              <a:gd name="connsiteY188" fmla="*/ 3056509 h 4081365"/>
              <a:gd name="connsiteX189" fmla="*/ 1101993 w 2083862"/>
              <a:gd name="connsiteY189" fmla="*/ 3079955 h 4081365"/>
              <a:gd name="connsiteX190" fmla="*/ 1131301 w 2083862"/>
              <a:gd name="connsiteY190" fmla="*/ 3109262 h 4081365"/>
              <a:gd name="connsiteX191" fmla="*/ 1178193 w 2083862"/>
              <a:gd name="connsiteY191" fmla="*/ 3162016 h 4081365"/>
              <a:gd name="connsiteX192" fmla="*/ 1201639 w 2083862"/>
              <a:gd name="connsiteY192" fmla="*/ 3185462 h 4081365"/>
              <a:gd name="connsiteX193" fmla="*/ 1318870 w 2083862"/>
              <a:gd name="connsiteY193" fmla="*/ 3279247 h 4081365"/>
              <a:gd name="connsiteX194" fmla="*/ 1354039 w 2083862"/>
              <a:gd name="connsiteY194" fmla="*/ 3308555 h 4081365"/>
              <a:gd name="connsiteX195" fmla="*/ 1371624 w 2083862"/>
              <a:gd name="connsiteY195" fmla="*/ 3314416 h 4081365"/>
              <a:gd name="connsiteX196" fmla="*/ 1383347 w 2083862"/>
              <a:gd name="connsiteY196" fmla="*/ 3332001 h 4081365"/>
              <a:gd name="connsiteX197" fmla="*/ 1418516 w 2083862"/>
              <a:gd name="connsiteY197" fmla="*/ 3355447 h 4081365"/>
              <a:gd name="connsiteX198" fmla="*/ 1436101 w 2083862"/>
              <a:gd name="connsiteY198" fmla="*/ 3367170 h 4081365"/>
              <a:gd name="connsiteX199" fmla="*/ 1471270 w 2083862"/>
              <a:gd name="connsiteY199" fmla="*/ 3396478 h 4081365"/>
              <a:gd name="connsiteX200" fmla="*/ 1488854 w 2083862"/>
              <a:gd name="connsiteY200" fmla="*/ 3419924 h 4081365"/>
              <a:gd name="connsiteX201" fmla="*/ 1506439 w 2083862"/>
              <a:gd name="connsiteY201" fmla="*/ 3425785 h 4081365"/>
              <a:gd name="connsiteX202" fmla="*/ 1524024 w 2083862"/>
              <a:gd name="connsiteY202" fmla="*/ 3437509 h 4081365"/>
              <a:gd name="connsiteX203" fmla="*/ 1553331 w 2083862"/>
              <a:gd name="connsiteY203" fmla="*/ 3472678 h 4081365"/>
              <a:gd name="connsiteX204" fmla="*/ 1570916 w 2083862"/>
              <a:gd name="connsiteY204" fmla="*/ 3484401 h 4081365"/>
              <a:gd name="connsiteX205" fmla="*/ 1600224 w 2083862"/>
              <a:gd name="connsiteY205" fmla="*/ 3513709 h 4081365"/>
              <a:gd name="connsiteX206" fmla="*/ 1617808 w 2083862"/>
              <a:gd name="connsiteY206" fmla="*/ 3525432 h 4081365"/>
              <a:gd name="connsiteX207" fmla="*/ 1635393 w 2083862"/>
              <a:gd name="connsiteY207" fmla="*/ 3543016 h 4081365"/>
              <a:gd name="connsiteX208" fmla="*/ 1670562 w 2083862"/>
              <a:gd name="connsiteY208" fmla="*/ 3566462 h 4081365"/>
              <a:gd name="connsiteX209" fmla="*/ 1688147 w 2083862"/>
              <a:gd name="connsiteY209" fmla="*/ 3578185 h 4081365"/>
              <a:gd name="connsiteX210" fmla="*/ 1717454 w 2083862"/>
              <a:gd name="connsiteY210" fmla="*/ 3595770 h 4081365"/>
              <a:gd name="connsiteX211" fmla="*/ 1752624 w 2083862"/>
              <a:gd name="connsiteY211" fmla="*/ 3619216 h 4081365"/>
              <a:gd name="connsiteX212" fmla="*/ 1770208 w 2083862"/>
              <a:gd name="connsiteY212" fmla="*/ 3630939 h 4081365"/>
              <a:gd name="connsiteX213" fmla="*/ 1787793 w 2083862"/>
              <a:gd name="connsiteY213" fmla="*/ 3636801 h 4081365"/>
              <a:gd name="connsiteX214" fmla="*/ 1828824 w 2083862"/>
              <a:gd name="connsiteY214" fmla="*/ 3654385 h 4081365"/>
              <a:gd name="connsiteX215" fmla="*/ 1858131 w 2083862"/>
              <a:gd name="connsiteY215" fmla="*/ 3671970 h 4081365"/>
              <a:gd name="connsiteX216" fmla="*/ 1899162 w 2083862"/>
              <a:gd name="connsiteY216" fmla="*/ 3695416 h 4081365"/>
              <a:gd name="connsiteX217" fmla="*/ 1916747 w 2083862"/>
              <a:gd name="connsiteY217" fmla="*/ 3701278 h 4081365"/>
              <a:gd name="connsiteX218" fmla="*/ 1951916 w 2083862"/>
              <a:gd name="connsiteY218" fmla="*/ 3724724 h 4081365"/>
              <a:gd name="connsiteX219" fmla="*/ 1992947 w 2083862"/>
              <a:gd name="connsiteY219" fmla="*/ 3736447 h 4081365"/>
              <a:gd name="connsiteX220" fmla="*/ 2028116 w 2083862"/>
              <a:gd name="connsiteY220" fmla="*/ 3765755 h 4081365"/>
              <a:gd name="connsiteX221" fmla="*/ 2022254 w 2083862"/>
              <a:gd name="connsiteY221" fmla="*/ 3748170 h 4081365"/>
              <a:gd name="connsiteX222" fmla="*/ 2016393 w 2083862"/>
              <a:gd name="connsiteY222" fmla="*/ 3724724 h 4081365"/>
              <a:gd name="connsiteX223" fmla="*/ 1998808 w 2083862"/>
              <a:gd name="connsiteY223" fmla="*/ 3707139 h 4081365"/>
              <a:gd name="connsiteX224" fmla="*/ 2016393 w 2083862"/>
              <a:gd name="connsiteY224" fmla="*/ 3713001 h 4081365"/>
              <a:gd name="connsiteX225" fmla="*/ 2039839 w 2083862"/>
              <a:gd name="connsiteY225" fmla="*/ 3718862 h 4081365"/>
              <a:gd name="connsiteX226" fmla="*/ 2057424 w 2083862"/>
              <a:gd name="connsiteY226" fmla="*/ 3724724 h 4081365"/>
              <a:gd name="connsiteX227" fmla="*/ 2039839 w 2083862"/>
              <a:gd name="connsiteY227" fmla="*/ 3713001 h 4081365"/>
              <a:gd name="connsiteX228" fmla="*/ 2022254 w 2083862"/>
              <a:gd name="connsiteY228" fmla="*/ 3695416 h 4081365"/>
              <a:gd name="connsiteX229" fmla="*/ 2063285 w 2083862"/>
              <a:gd name="connsiteY229" fmla="*/ 3689555 h 4081365"/>
              <a:gd name="connsiteX230" fmla="*/ 2080870 w 2083862"/>
              <a:gd name="connsiteY230" fmla="*/ 3683693 h 4081365"/>
              <a:gd name="connsiteX231" fmla="*/ 2075008 w 2083862"/>
              <a:gd name="connsiteY231" fmla="*/ 3660247 h 4081365"/>
              <a:gd name="connsiteX232" fmla="*/ 2051562 w 2083862"/>
              <a:gd name="connsiteY232" fmla="*/ 3625078 h 4081365"/>
              <a:gd name="connsiteX233" fmla="*/ 2039839 w 2083862"/>
              <a:gd name="connsiteY233" fmla="*/ 3607493 h 4081365"/>
              <a:gd name="connsiteX234" fmla="*/ 2022254 w 2083862"/>
              <a:gd name="connsiteY234" fmla="*/ 3601632 h 4081365"/>
              <a:gd name="connsiteX235" fmla="*/ 2004670 w 2083862"/>
              <a:gd name="connsiteY235" fmla="*/ 3589909 h 4081365"/>
              <a:gd name="connsiteX236" fmla="*/ 1987085 w 2083862"/>
              <a:gd name="connsiteY236" fmla="*/ 3584047 h 4081365"/>
              <a:gd name="connsiteX237" fmla="*/ 1957777 w 2083862"/>
              <a:gd name="connsiteY237" fmla="*/ 3554739 h 4081365"/>
              <a:gd name="connsiteX238" fmla="*/ 1940193 w 2083862"/>
              <a:gd name="connsiteY238" fmla="*/ 3543016 h 4081365"/>
              <a:gd name="connsiteX239" fmla="*/ 1922608 w 2083862"/>
              <a:gd name="connsiteY239" fmla="*/ 3525432 h 4081365"/>
              <a:gd name="connsiteX240" fmla="*/ 1905024 w 2083862"/>
              <a:gd name="connsiteY240" fmla="*/ 3519570 h 4081365"/>
              <a:gd name="connsiteX241" fmla="*/ 1869854 w 2083862"/>
              <a:gd name="connsiteY241" fmla="*/ 3496124 h 4081365"/>
              <a:gd name="connsiteX242" fmla="*/ 1869854 w 2083862"/>
              <a:gd name="connsiteY242" fmla="*/ 3496124 h 4081365"/>
              <a:gd name="connsiteX243" fmla="*/ 1852270 w 2083862"/>
              <a:gd name="connsiteY243" fmla="*/ 3478539 h 4081365"/>
              <a:gd name="connsiteX244" fmla="*/ 1817101 w 2083862"/>
              <a:gd name="connsiteY244" fmla="*/ 3455093 h 4081365"/>
              <a:gd name="connsiteX245" fmla="*/ 1787793 w 2083862"/>
              <a:gd name="connsiteY245" fmla="*/ 3431647 h 4081365"/>
              <a:gd name="connsiteX246" fmla="*/ 1758485 w 2083862"/>
              <a:gd name="connsiteY246" fmla="*/ 3408201 h 4081365"/>
              <a:gd name="connsiteX247" fmla="*/ 1746762 w 2083862"/>
              <a:gd name="connsiteY247" fmla="*/ 3390616 h 4081365"/>
              <a:gd name="connsiteX248" fmla="*/ 1682285 w 2083862"/>
              <a:gd name="connsiteY248" fmla="*/ 3355447 h 4081365"/>
              <a:gd name="connsiteX249" fmla="*/ 1652977 w 2083862"/>
              <a:gd name="connsiteY249" fmla="*/ 3332001 h 4081365"/>
              <a:gd name="connsiteX250" fmla="*/ 1635393 w 2083862"/>
              <a:gd name="connsiteY250" fmla="*/ 3320278 h 4081365"/>
              <a:gd name="connsiteX251" fmla="*/ 1606085 w 2083862"/>
              <a:gd name="connsiteY251" fmla="*/ 3290970 h 4081365"/>
              <a:gd name="connsiteX252" fmla="*/ 1570916 w 2083862"/>
              <a:gd name="connsiteY252" fmla="*/ 3261662 h 4081365"/>
              <a:gd name="connsiteX253" fmla="*/ 1535747 w 2083862"/>
              <a:gd name="connsiteY253" fmla="*/ 3226493 h 4081365"/>
              <a:gd name="connsiteX254" fmla="*/ 1524024 w 2083862"/>
              <a:gd name="connsiteY254" fmla="*/ 3208909 h 4081365"/>
              <a:gd name="connsiteX255" fmla="*/ 1506439 w 2083862"/>
              <a:gd name="connsiteY255" fmla="*/ 3203047 h 4081365"/>
              <a:gd name="connsiteX256" fmla="*/ 1488854 w 2083862"/>
              <a:gd name="connsiteY256" fmla="*/ 3185462 h 4081365"/>
              <a:gd name="connsiteX257" fmla="*/ 1465408 w 2083862"/>
              <a:gd name="connsiteY257" fmla="*/ 3167878 h 4081365"/>
              <a:gd name="connsiteX258" fmla="*/ 1436101 w 2083862"/>
              <a:gd name="connsiteY258" fmla="*/ 3144432 h 4081365"/>
              <a:gd name="connsiteX259" fmla="*/ 1412654 w 2083862"/>
              <a:gd name="connsiteY259" fmla="*/ 3120985 h 4081365"/>
              <a:gd name="connsiteX260" fmla="*/ 1383347 w 2083862"/>
              <a:gd name="connsiteY260" fmla="*/ 3085816 h 4081365"/>
              <a:gd name="connsiteX261" fmla="*/ 1342316 w 2083862"/>
              <a:gd name="connsiteY261" fmla="*/ 3033062 h 4081365"/>
              <a:gd name="connsiteX262" fmla="*/ 1330593 w 2083862"/>
              <a:gd name="connsiteY262" fmla="*/ 3015478 h 4081365"/>
              <a:gd name="connsiteX263" fmla="*/ 1324731 w 2083862"/>
              <a:gd name="connsiteY263" fmla="*/ 2992032 h 4081365"/>
              <a:gd name="connsiteX264" fmla="*/ 1289562 w 2083862"/>
              <a:gd name="connsiteY264" fmla="*/ 2933416 h 4081365"/>
              <a:gd name="connsiteX265" fmla="*/ 1266116 w 2083862"/>
              <a:gd name="connsiteY265" fmla="*/ 2898247 h 4081365"/>
              <a:gd name="connsiteX266" fmla="*/ 1254393 w 2083862"/>
              <a:gd name="connsiteY266" fmla="*/ 2880662 h 4081365"/>
              <a:gd name="connsiteX267" fmla="*/ 1236808 w 2083862"/>
              <a:gd name="connsiteY267" fmla="*/ 2863078 h 4081365"/>
              <a:gd name="connsiteX268" fmla="*/ 1225085 w 2083862"/>
              <a:gd name="connsiteY268" fmla="*/ 2839632 h 4081365"/>
              <a:gd name="connsiteX269" fmla="*/ 1219224 w 2083862"/>
              <a:gd name="connsiteY269" fmla="*/ 2816185 h 4081365"/>
              <a:gd name="connsiteX270" fmla="*/ 1207501 w 2083862"/>
              <a:gd name="connsiteY270" fmla="*/ 2798601 h 4081365"/>
              <a:gd name="connsiteX271" fmla="*/ 1201639 w 2083862"/>
              <a:gd name="connsiteY271" fmla="*/ 2781016 h 4081365"/>
              <a:gd name="connsiteX272" fmla="*/ 1178193 w 2083862"/>
              <a:gd name="connsiteY272" fmla="*/ 2745847 h 4081365"/>
              <a:gd name="connsiteX273" fmla="*/ 1172331 w 2083862"/>
              <a:gd name="connsiteY273" fmla="*/ 2722401 h 4081365"/>
              <a:gd name="connsiteX274" fmla="*/ 1160608 w 2083862"/>
              <a:gd name="connsiteY274" fmla="*/ 2681370 h 4081365"/>
              <a:gd name="connsiteX275" fmla="*/ 1154747 w 2083862"/>
              <a:gd name="connsiteY275" fmla="*/ 2646201 h 4081365"/>
              <a:gd name="connsiteX276" fmla="*/ 1160608 w 2083862"/>
              <a:gd name="connsiteY276" fmla="*/ 2546555 h 4081365"/>
              <a:gd name="connsiteX277" fmla="*/ 1172331 w 2083862"/>
              <a:gd name="connsiteY277" fmla="*/ 2523109 h 4081365"/>
              <a:gd name="connsiteX278" fmla="*/ 1178193 w 2083862"/>
              <a:gd name="connsiteY278" fmla="*/ 2487939 h 4081365"/>
              <a:gd name="connsiteX279" fmla="*/ 1189916 w 2083862"/>
              <a:gd name="connsiteY279" fmla="*/ 2452770 h 4081365"/>
              <a:gd name="connsiteX280" fmla="*/ 1201639 w 2083862"/>
              <a:gd name="connsiteY280" fmla="*/ 2417601 h 4081365"/>
              <a:gd name="connsiteX281" fmla="*/ 1228442 w 2083862"/>
              <a:gd name="connsiteY281" fmla="*/ 2347311 h 4081365"/>
              <a:gd name="connsiteX282" fmla="*/ 1264461 w 2083862"/>
              <a:gd name="connsiteY282" fmla="*/ 2225021 h 4081365"/>
              <a:gd name="connsiteX283" fmla="*/ 1277839 w 2083862"/>
              <a:gd name="connsiteY283" fmla="*/ 2171416 h 4081365"/>
              <a:gd name="connsiteX284" fmla="*/ 1290414 w 2083862"/>
              <a:gd name="connsiteY284" fmla="*/ 2086046 h 4081365"/>
              <a:gd name="connsiteX285" fmla="*/ 1313008 w 2083862"/>
              <a:gd name="connsiteY285" fmla="*/ 1907647 h 4081365"/>
              <a:gd name="connsiteX286" fmla="*/ 1318870 w 2083862"/>
              <a:gd name="connsiteY286" fmla="*/ 1884201 h 4081365"/>
              <a:gd name="connsiteX287" fmla="*/ 1324731 w 2083862"/>
              <a:gd name="connsiteY287" fmla="*/ 1854893 h 4081365"/>
              <a:gd name="connsiteX288" fmla="*/ 1330593 w 2083862"/>
              <a:gd name="connsiteY288" fmla="*/ 1837309 h 4081365"/>
              <a:gd name="connsiteX289" fmla="*/ 1336454 w 2083862"/>
              <a:gd name="connsiteY289" fmla="*/ 1813862 h 4081365"/>
              <a:gd name="connsiteX290" fmla="*/ 1354039 w 2083862"/>
              <a:gd name="connsiteY290" fmla="*/ 1755247 h 4081365"/>
              <a:gd name="connsiteX291" fmla="*/ 1359901 w 2083862"/>
              <a:gd name="connsiteY291" fmla="*/ 1720078 h 4081365"/>
              <a:gd name="connsiteX292" fmla="*/ 1371624 w 2083862"/>
              <a:gd name="connsiteY292" fmla="*/ 1673185 h 4081365"/>
              <a:gd name="connsiteX293" fmla="*/ 1377485 w 2083862"/>
              <a:gd name="connsiteY293" fmla="*/ 1638016 h 4081365"/>
              <a:gd name="connsiteX294" fmla="*/ 1389208 w 2083862"/>
              <a:gd name="connsiteY294" fmla="*/ 1579401 h 4081365"/>
              <a:gd name="connsiteX295" fmla="*/ 1395070 w 2083862"/>
              <a:gd name="connsiteY295" fmla="*/ 1538370 h 4081365"/>
              <a:gd name="connsiteX296" fmla="*/ 1400931 w 2083862"/>
              <a:gd name="connsiteY296" fmla="*/ 1520785 h 4081365"/>
              <a:gd name="connsiteX297" fmla="*/ 1406793 w 2083862"/>
              <a:gd name="connsiteY297" fmla="*/ 1497339 h 4081365"/>
              <a:gd name="connsiteX298" fmla="*/ 1418516 w 2083862"/>
              <a:gd name="connsiteY298" fmla="*/ 1450447 h 4081365"/>
              <a:gd name="connsiteX299" fmla="*/ 1424377 w 2083862"/>
              <a:gd name="connsiteY299" fmla="*/ 1391832 h 4081365"/>
              <a:gd name="connsiteX300" fmla="*/ 1441962 w 2083862"/>
              <a:gd name="connsiteY300" fmla="*/ 1298047 h 4081365"/>
              <a:gd name="connsiteX301" fmla="*/ 1453685 w 2083862"/>
              <a:gd name="connsiteY301" fmla="*/ 1233570 h 4081365"/>
              <a:gd name="connsiteX302" fmla="*/ 1465408 w 2083862"/>
              <a:gd name="connsiteY302" fmla="*/ 1198401 h 4081365"/>
              <a:gd name="connsiteX303" fmla="*/ 1477131 w 2083862"/>
              <a:gd name="connsiteY303" fmla="*/ 1098755 h 4081365"/>
              <a:gd name="connsiteX304" fmla="*/ 1488854 w 2083862"/>
              <a:gd name="connsiteY304" fmla="*/ 1063585 h 4081365"/>
              <a:gd name="connsiteX305" fmla="*/ 1494716 w 2083862"/>
              <a:gd name="connsiteY305" fmla="*/ 1010832 h 4081365"/>
              <a:gd name="connsiteX306" fmla="*/ 1506439 w 2083862"/>
              <a:gd name="connsiteY306" fmla="*/ 975662 h 4081365"/>
              <a:gd name="connsiteX307" fmla="*/ 1518162 w 2083862"/>
              <a:gd name="connsiteY307" fmla="*/ 917047 h 4081365"/>
              <a:gd name="connsiteX308" fmla="*/ 1524024 w 2083862"/>
              <a:gd name="connsiteY308" fmla="*/ 887739 h 4081365"/>
              <a:gd name="connsiteX309" fmla="*/ 1529885 w 2083862"/>
              <a:gd name="connsiteY309" fmla="*/ 823262 h 4081365"/>
              <a:gd name="connsiteX310" fmla="*/ 1535747 w 2083862"/>
              <a:gd name="connsiteY310" fmla="*/ 788093 h 4081365"/>
              <a:gd name="connsiteX311" fmla="*/ 1547470 w 2083862"/>
              <a:gd name="connsiteY311" fmla="*/ 706032 h 4081365"/>
              <a:gd name="connsiteX312" fmla="*/ 1553331 w 2083862"/>
              <a:gd name="connsiteY312" fmla="*/ 665001 h 4081365"/>
              <a:gd name="connsiteX313" fmla="*/ 1559193 w 2083862"/>
              <a:gd name="connsiteY313" fmla="*/ 647416 h 4081365"/>
              <a:gd name="connsiteX314" fmla="*/ 1565054 w 2083862"/>
              <a:gd name="connsiteY314" fmla="*/ 623970 h 4081365"/>
              <a:gd name="connsiteX315" fmla="*/ 1570916 w 2083862"/>
              <a:gd name="connsiteY315" fmla="*/ 541909 h 4081365"/>
              <a:gd name="connsiteX316" fmla="*/ 1576777 w 2083862"/>
              <a:gd name="connsiteY316" fmla="*/ 524324 h 4081365"/>
              <a:gd name="connsiteX317" fmla="*/ 1588501 w 2083862"/>
              <a:gd name="connsiteY317" fmla="*/ 430539 h 4081365"/>
              <a:gd name="connsiteX318" fmla="*/ 1582639 w 2083862"/>
              <a:gd name="connsiteY318" fmla="*/ 348478 h 4081365"/>
              <a:gd name="connsiteX319" fmla="*/ 1570916 w 2083862"/>
              <a:gd name="connsiteY319" fmla="*/ 301585 h 4081365"/>
              <a:gd name="connsiteX320" fmla="*/ 1565054 w 2083862"/>
              <a:gd name="connsiteY320" fmla="*/ 90570 h 4081365"/>
              <a:gd name="connsiteX321" fmla="*/ 1549173 w 2083862"/>
              <a:gd name="connsiteY321" fmla="*/ 93026 h 4081365"/>
              <a:gd name="connsiteX322" fmla="*/ 1510647 w 2083862"/>
              <a:gd name="connsiteY322" fmla="*/ 78798 h 4081365"/>
              <a:gd name="connsiteX323" fmla="*/ 1488903 w 2083862"/>
              <a:gd name="connsiteY323" fmla="*/ 53700 h 4081365"/>
              <a:gd name="connsiteX324" fmla="*/ 1477131 w 2083862"/>
              <a:gd name="connsiteY324" fmla="*/ 2647 h 4081365"/>
              <a:gd name="connsiteX0" fmla="*/ 1477131 w 2083862"/>
              <a:gd name="connsiteY0" fmla="*/ 2647 h 4081365"/>
              <a:gd name="connsiteX1" fmla="*/ 1471270 w 2083862"/>
              <a:gd name="connsiteY1" fmla="*/ 37816 h 4081365"/>
              <a:gd name="connsiteX2" fmla="*/ 1424377 w 2083862"/>
              <a:gd name="connsiteY2" fmla="*/ 78847 h 4081365"/>
              <a:gd name="connsiteX3" fmla="*/ 1406793 w 2083862"/>
              <a:gd name="connsiteY3" fmla="*/ 90570 h 4081365"/>
              <a:gd name="connsiteX4" fmla="*/ 1364108 w 2083862"/>
              <a:gd name="connsiteY4" fmla="*/ 97282 h 4081365"/>
              <a:gd name="connsiteX5" fmla="*/ 1348226 w 2083862"/>
              <a:gd name="connsiteY5" fmla="*/ 183552 h 4081365"/>
              <a:gd name="connsiteX6" fmla="*/ 1347375 w 2083862"/>
              <a:gd name="connsiteY6" fmla="*/ 206998 h 4081365"/>
              <a:gd name="connsiteX7" fmla="*/ 1348177 w 2083862"/>
              <a:gd name="connsiteY7" fmla="*/ 237109 h 4081365"/>
              <a:gd name="connsiteX8" fmla="*/ 1330593 w 2083862"/>
              <a:gd name="connsiteY8" fmla="*/ 295724 h 4081365"/>
              <a:gd name="connsiteX9" fmla="*/ 1324731 w 2083862"/>
              <a:gd name="connsiteY9" fmla="*/ 313309 h 4081365"/>
              <a:gd name="connsiteX10" fmla="*/ 1313008 w 2083862"/>
              <a:gd name="connsiteY10" fmla="*/ 330893 h 4081365"/>
              <a:gd name="connsiteX11" fmla="*/ 1295424 w 2083862"/>
              <a:gd name="connsiteY11" fmla="*/ 383647 h 4081365"/>
              <a:gd name="connsiteX12" fmla="*/ 1289562 w 2083862"/>
              <a:gd name="connsiteY12" fmla="*/ 401232 h 4081365"/>
              <a:gd name="connsiteX13" fmla="*/ 1283701 w 2083862"/>
              <a:gd name="connsiteY13" fmla="*/ 424678 h 4081365"/>
              <a:gd name="connsiteX14" fmla="*/ 1277839 w 2083862"/>
              <a:gd name="connsiteY14" fmla="*/ 577078 h 4081365"/>
              <a:gd name="connsiteX15" fmla="*/ 1254393 w 2083862"/>
              <a:gd name="connsiteY15" fmla="*/ 876016 h 4081365"/>
              <a:gd name="connsiteX16" fmla="*/ 1248531 w 2083862"/>
              <a:gd name="connsiteY16" fmla="*/ 893601 h 4081365"/>
              <a:gd name="connsiteX17" fmla="*/ 1242670 w 2083862"/>
              <a:gd name="connsiteY17" fmla="*/ 969801 h 4081365"/>
              <a:gd name="connsiteX18" fmla="*/ 1236808 w 2083862"/>
              <a:gd name="connsiteY18" fmla="*/ 999109 h 4081365"/>
              <a:gd name="connsiteX19" fmla="*/ 1230947 w 2083862"/>
              <a:gd name="connsiteY19" fmla="*/ 1040139 h 4081365"/>
              <a:gd name="connsiteX20" fmla="*/ 1219224 w 2083862"/>
              <a:gd name="connsiteY20" fmla="*/ 1110478 h 4081365"/>
              <a:gd name="connsiteX21" fmla="*/ 1213362 w 2083862"/>
              <a:gd name="connsiteY21" fmla="*/ 1133924 h 4081365"/>
              <a:gd name="connsiteX22" fmla="*/ 1201639 w 2083862"/>
              <a:gd name="connsiteY22" fmla="*/ 1169093 h 4081365"/>
              <a:gd name="connsiteX23" fmla="*/ 1166470 w 2083862"/>
              <a:gd name="connsiteY23" fmla="*/ 1339078 h 4081365"/>
              <a:gd name="connsiteX24" fmla="*/ 1154747 w 2083862"/>
              <a:gd name="connsiteY24" fmla="*/ 1456309 h 4081365"/>
              <a:gd name="connsiteX25" fmla="*/ 1148885 w 2083862"/>
              <a:gd name="connsiteY25" fmla="*/ 1485616 h 4081365"/>
              <a:gd name="connsiteX26" fmla="*/ 1143024 w 2083862"/>
              <a:gd name="connsiteY26" fmla="*/ 1526647 h 4081365"/>
              <a:gd name="connsiteX27" fmla="*/ 1131301 w 2083862"/>
              <a:gd name="connsiteY27" fmla="*/ 1561816 h 4081365"/>
              <a:gd name="connsiteX28" fmla="*/ 1125439 w 2083862"/>
              <a:gd name="connsiteY28" fmla="*/ 1591124 h 4081365"/>
              <a:gd name="connsiteX29" fmla="*/ 1113716 w 2083862"/>
              <a:gd name="connsiteY29" fmla="*/ 1626293 h 4081365"/>
              <a:gd name="connsiteX30" fmla="*/ 1101993 w 2083862"/>
              <a:gd name="connsiteY30" fmla="*/ 1679047 h 4081365"/>
              <a:gd name="connsiteX31" fmla="*/ 1080249 w 2083862"/>
              <a:gd name="connsiteY31" fmla="*/ 1776799 h 4081365"/>
              <a:gd name="connsiteX32" fmla="*/ 1056000 w 2083862"/>
              <a:gd name="connsiteY32" fmla="*/ 1872140 h 4081365"/>
              <a:gd name="connsiteX33" fmla="*/ 1025793 w 2083862"/>
              <a:gd name="connsiteY33" fmla="*/ 2054185 h 4081365"/>
              <a:gd name="connsiteX34" fmla="*/ 1019931 w 2083862"/>
              <a:gd name="connsiteY34" fmla="*/ 2077632 h 4081365"/>
              <a:gd name="connsiteX35" fmla="*/ 1014070 w 2083862"/>
              <a:gd name="connsiteY35" fmla="*/ 2106939 h 4081365"/>
              <a:gd name="connsiteX36" fmla="*/ 1002347 w 2083862"/>
              <a:gd name="connsiteY36" fmla="*/ 2183139 h 4081365"/>
              <a:gd name="connsiteX37" fmla="*/ 990624 w 2083862"/>
              <a:gd name="connsiteY37" fmla="*/ 2218309 h 4081365"/>
              <a:gd name="connsiteX38" fmla="*/ 984762 w 2083862"/>
              <a:gd name="connsiteY38" fmla="*/ 2253478 h 4081365"/>
              <a:gd name="connsiteX39" fmla="*/ 961316 w 2083862"/>
              <a:gd name="connsiteY39" fmla="*/ 2294509 h 4081365"/>
              <a:gd name="connsiteX40" fmla="*/ 949593 w 2083862"/>
              <a:gd name="connsiteY40" fmla="*/ 2329678 h 4081365"/>
              <a:gd name="connsiteX41" fmla="*/ 943731 w 2083862"/>
              <a:gd name="connsiteY41" fmla="*/ 2347262 h 4081365"/>
              <a:gd name="connsiteX42" fmla="*/ 937870 w 2083862"/>
              <a:gd name="connsiteY42" fmla="*/ 2364847 h 4081365"/>
              <a:gd name="connsiteX43" fmla="*/ 914424 w 2083862"/>
              <a:gd name="connsiteY43" fmla="*/ 2405878 h 4081365"/>
              <a:gd name="connsiteX44" fmla="*/ 902701 w 2083862"/>
              <a:gd name="connsiteY44" fmla="*/ 2423462 h 4081365"/>
              <a:gd name="connsiteX45" fmla="*/ 896839 w 2083862"/>
              <a:gd name="connsiteY45" fmla="*/ 2441047 h 4081365"/>
              <a:gd name="connsiteX46" fmla="*/ 873393 w 2083862"/>
              <a:gd name="connsiteY46" fmla="*/ 2476216 h 4081365"/>
              <a:gd name="connsiteX47" fmla="*/ 849947 w 2083862"/>
              <a:gd name="connsiteY47" fmla="*/ 2523109 h 4081365"/>
              <a:gd name="connsiteX48" fmla="*/ 832362 w 2083862"/>
              <a:gd name="connsiteY48" fmla="*/ 2564139 h 4081365"/>
              <a:gd name="connsiteX49" fmla="*/ 826501 w 2083862"/>
              <a:gd name="connsiteY49" fmla="*/ 2581724 h 4081365"/>
              <a:gd name="connsiteX50" fmla="*/ 814777 w 2083862"/>
              <a:gd name="connsiteY50" fmla="*/ 2593447 h 4081365"/>
              <a:gd name="connsiteX51" fmla="*/ 803054 w 2083862"/>
              <a:gd name="connsiteY51" fmla="*/ 2611032 h 4081365"/>
              <a:gd name="connsiteX52" fmla="*/ 779608 w 2083862"/>
              <a:gd name="connsiteY52" fmla="*/ 2640339 h 4081365"/>
              <a:gd name="connsiteX53" fmla="*/ 762024 w 2083862"/>
              <a:gd name="connsiteY53" fmla="*/ 2681370 h 4081365"/>
              <a:gd name="connsiteX54" fmla="*/ 726854 w 2083862"/>
              <a:gd name="connsiteY54" fmla="*/ 2704816 h 4081365"/>
              <a:gd name="connsiteX55" fmla="*/ 709270 w 2083862"/>
              <a:gd name="connsiteY55" fmla="*/ 2716539 h 4081365"/>
              <a:gd name="connsiteX56" fmla="*/ 691685 w 2083862"/>
              <a:gd name="connsiteY56" fmla="*/ 2728262 h 4081365"/>
              <a:gd name="connsiteX57" fmla="*/ 674101 w 2083862"/>
              <a:gd name="connsiteY57" fmla="*/ 2734124 h 4081365"/>
              <a:gd name="connsiteX58" fmla="*/ 638931 w 2083862"/>
              <a:gd name="connsiteY58" fmla="*/ 2751709 h 4081365"/>
              <a:gd name="connsiteX59" fmla="*/ 586177 w 2083862"/>
              <a:gd name="connsiteY59" fmla="*/ 2757570 h 4081365"/>
              <a:gd name="connsiteX60" fmla="*/ 539285 w 2083862"/>
              <a:gd name="connsiteY60" fmla="*/ 2763432 h 4081365"/>
              <a:gd name="connsiteX61" fmla="*/ 498254 w 2083862"/>
              <a:gd name="connsiteY61" fmla="*/ 2775155 h 4081365"/>
              <a:gd name="connsiteX62" fmla="*/ 480670 w 2083862"/>
              <a:gd name="connsiteY62" fmla="*/ 2781016 h 4081365"/>
              <a:gd name="connsiteX63" fmla="*/ 422054 w 2083862"/>
              <a:gd name="connsiteY63" fmla="*/ 2786878 h 4081365"/>
              <a:gd name="connsiteX64" fmla="*/ 322408 w 2083862"/>
              <a:gd name="connsiteY64" fmla="*/ 2781016 h 4081365"/>
              <a:gd name="connsiteX65" fmla="*/ 287239 w 2083862"/>
              <a:gd name="connsiteY65" fmla="*/ 2769293 h 4081365"/>
              <a:gd name="connsiteX66" fmla="*/ 263793 w 2083862"/>
              <a:gd name="connsiteY66" fmla="*/ 2763432 h 4081365"/>
              <a:gd name="connsiteX67" fmla="*/ 246208 w 2083862"/>
              <a:gd name="connsiteY67" fmla="*/ 2751709 h 4081365"/>
              <a:gd name="connsiteX68" fmla="*/ 222762 w 2083862"/>
              <a:gd name="connsiteY68" fmla="*/ 2745847 h 4081365"/>
              <a:gd name="connsiteX69" fmla="*/ 205177 w 2083862"/>
              <a:gd name="connsiteY69" fmla="*/ 2739985 h 4081365"/>
              <a:gd name="connsiteX70" fmla="*/ 211039 w 2083862"/>
              <a:gd name="connsiteY70" fmla="*/ 2763432 h 4081365"/>
              <a:gd name="connsiteX71" fmla="*/ 216901 w 2083862"/>
              <a:gd name="connsiteY71" fmla="*/ 2781016 h 4081365"/>
              <a:gd name="connsiteX72" fmla="*/ 211039 w 2083862"/>
              <a:gd name="connsiteY72" fmla="*/ 2845493 h 4081365"/>
              <a:gd name="connsiteX73" fmla="*/ 181731 w 2083862"/>
              <a:gd name="connsiteY73" fmla="*/ 2874801 h 4081365"/>
              <a:gd name="connsiteX74" fmla="*/ 146562 w 2083862"/>
              <a:gd name="connsiteY74" fmla="*/ 2886524 h 4081365"/>
              <a:gd name="connsiteX75" fmla="*/ 111393 w 2083862"/>
              <a:gd name="connsiteY75" fmla="*/ 2898247 h 4081365"/>
              <a:gd name="connsiteX76" fmla="*/ 93808 w 2083862"/>
              <a:gd name="connsiteY76" fmla="*/ 2904109 h 4081365"/>
              <a:gd name="connsiteX77" fmla="*/ 76224 w 2083862"/>
              <a:gd name="connsiteY77" fmla="*/ 2915832 h 4081365"/>
              <a:gd name="connsiteX78" fmla="*/ 117254 w 2083862"/>
              <a:gd name="connsiteY78" fmla="*/ 2927555 h 4081365"/>
              <a:gd name="connsiteX79" fmla="*/ 211039 w 2083862"/>
              <a:gd name="connsiteY79" fmla="*/ 2939278 h 4081365"/>
              <a:gd name="connsiteX80" fmla="*/ 240347 w 2083862"/>
              <a:gd name="connsiteY80" fmla="*/ 2945139 h 4081365"/>
              <a:gd name="connsiteX81" fmla="*/ 468947 w 2083862"/>
              <a:gd name="connsiteY81" fmla="*/ 2956862 h 4081365"/>
              <a:gd name="connsiteX82" fmla="*/ 504116 w 2083862"/>
              <a:gd name="connsiteY82" fmla="*/ 2962724 h 4081365"/>
              <a:gd name="connsiteX83" fmla="*/ 615485 w 2083862"/>
              <a:gd name="connsiteY83" fmla="*/ 2951001 h 4081365"/>
              <a:gd name="connsiteX84" fmla="*/ 603762 w 2083862"/>
              <a:gd name="connsiteY84" fmla="*/ 2974447 h 4081365"/>
              <a:gd name="connsiteX85" fmla="*/ 592039 w 2083862"/>
              <a:gd name="connsiteY85" fmla="*/ 2992032 h 4081365"/>
              <a:gd name="connsiteX86" fmla="*/ 574454 w 2083862"/>
              <a:gd name="connsiteY86" fmla="*/ 3027201 h 4081365"/>
              <a:gd name="connsiteX87" fmla="*/ 562731 w 2083862"/>
              <a:gd name="connsiteY87" fmla="*/ 3062370 h 4081365"/>
              <a:gd name="connsiteX88" fmla="*/ 556870 w 2083862"/>
              <a:gd name="connsiteY88" fmla="*/ 3079955 h 4081365"/>
              <a:gd name="connsiteX89" fmla="*/ 545147 w 2083862"/>
              <a:gd name="connsiteY89" fmla="*/ 3097539 h 4081365"/>
              <a:gd name="connsiteX90" fmla="*/ 521701 w 2083862"/>
              <a:gd name="connsiteY90" fmla="*/ 3132709 h 4081365"/>
              <a:gd name="connsiteX91" fmla="*/ 515839 w 2083862"/>
              <a:gd name="connsiteY91" fmla="*/ 3156155 h 4081365"/>
              <a:gd name="connsiteX92" fmla="*/ 486531 w 2083862"/>
              <a:gd name="connsiteY92" fmla="*/ 3191324 h 4081365"/>
              <a:gd name="connsiteX93" fmla="*/ 463085 w 2083862"/>
              <a:gd name="connsiteY93" fmla="*/ 3226493 h 4081365"/>
              <a:gd name="connsiteX94" fmla="*/ 451362 w 2083862"/>
              <a:gd name="connsiteY94" fmla="*/ 3244078 h 4081365"/>
              <a:gd name="connsiteX95" fmla="*/ 398608 w 2083862"/>
              <a:gd name="connsiteY95" fmla="*/ 3290970 h 4081365"/>
              <a:gd name="connsiteX96" fmla="*/ 381024 w 2083862"/>
              <a:gd name="connsiteY96" fmla="*/ 3296832 h 4081365"/>
              <a:gd name="connsiteX97" fmla="*/ 357577 w 2083862"/>
              <a:gd name="connsiteY97" fmla="*/ 3314416 h 4081365"/>
              <a:gd name="connsiteX98" fmla="*/ 339993 w 2083862"/>
              <a:gd name="connsiteY98" fmla="*/ 3326139 h 4081365"/>
              <a:gd name="connsiteX99" fmla="*/ 310685 w 2083862"/>
              <a:gd name="connsiteY99" fmla="*/ 3355447 h 4081365"/>
              <a:gd name="connsiteX100" fmla="*/ 304824 w 2083862"/>
              <a:gd name="connsiteY100" fmla="*/ 3373032 h 4081365"/>
              <a:gd name="connsiteX101" fmla="*/ 316547 w 2083862"/>
              <a:gd name="connsiteY101" fmla="*/ 3390616 h 4081365"/>
              <a:gd name="connsiteX102" fmla="*/ 345854 w 2083862"/>
              <a:gd name="connsiteY102" fmla="*/ 3431647 h 4081365"/>
              <a:gd name="connsiteX103" fmla="*/ 322408 w 2083862"/>
              <a:gd name="connsiteY103" fmla="*/ 3466816 h 4081365"/>
              <a:gd name="connsiteX104" fmla="*/ 298962 w 2083862"/>
              <a:gd name="connsiteY104" fmla="*/ 3501985 h 4081365"/>
              <a:gd name="connsiteX105" fmla="*/ 281377 w 2083862"/>
              <a:gd name="connsiteY105" fmla="*/ 3531293 h 4081365"/>
              <a:gd name="connsiteX106" fmla="*/ 275516 w 2083862"/>
              <a:gd name="connsiteY106" fmla="*/ 3548878 h 4081365"/>
              <a:gd name="connsiteX107" fmla="*/ 252070 w 2083862"/>
              <a:gd name="connsiteY107" fmla="*/ 3584047 h 4081365"/>
              <a:gd name="connsiteX108" fmla="*/ 246208 w 2083862"/>
              <a:gd name="connsiteY108" fmla="*/ 3601632 h 4081365"/>
              <a:gd name="connsiteX109" fmla="*/ 228624 w 2083862"/>
              <a:gd name="connsiteY109" fmla="*/ 3619216 h 4081365"/>
              <a:gd name="connsiteX110" fmla="*/ 222762 w 2083862"/>
              <a:gd name="connsiteY110" fmla="*/ 3636801 h 4081365"/>
              <a:gd name="connsiteX111" fmla="*/ 211039 w 2083862"/>
              <a:gd name="connsiteY111" fmla="*/ 3654385 h 4081365"/>
              <a:gd name="connsiteX112" fmla="*/ 205177 w 2083862"/>
              <a:gd name="connsiteY112" fmla="*/ 3677832 h 4081365"/>
              <a:gd name="connsiteX113" fmla="*/ 170008 w 2083862"/>
              <a:gd name="connsiteY113" fmla="*/ 3713001 h 4081365"/>
              <a:gd name="connsiteX114" fmla="*/ 146562 w 2083862"/>
              <a:gd name="connsiteY114" fmla="*/ 3742309 h 4081365"/>
              <a:gd name="connsiteX115" fmla="*/ 87947 w 2083862"/>
              <a:gd name="connsiteY115" fmla="*/ 3759893 h 4081365"/>
              <a:gd name="connsiteX116" fmla="*/ 11474 w 2083862"/>
              <a:gd name="connsiteY116" fmla="*/ 3770572 h 4081365"/>
              <a:gd name="connsiteX117" fmla="*/ 29331 w 2083862"/>
              <a:gd name="connsiteY117" fmla="*/ 3783339 h 4081365"/>
              <a:gd name="connsiteX118" fmla="*/ 11747 w 2083862"/>
              <a:gd name="connsiteY118" fmla="*/ 3795062 h 4081365"/>
              <a:gd name="connsiteX119" fmla="*/ 128977 w 2083862"/>
              <a:gd name="connsiteY119" fmla="*/ 3795062 h 4081365"/>
              <a:gd name="connsiteX120" fmla="*/ 152424 w 2083862"/>
              <a:gd name="connsiteY120" fmla="*/ 3789201 h 4081365"/>
              <a:gd name="connsiteX121" fmla="*/ 187593 w 2083862"/>
              <a:gd name="connsiteY121" fmla="*/ 3777478 h 4081365"/>
              <a:gd name="connsiteX122" fmla="*/ 170008 w 2083862"/>
              <a:gd name="connsiteY122" fmla="*/ 3789201 h 4081365"/>
              <a:gd name="connsiteX123" fmla="*/ 146562 w 2083862"/>
              <a:gd name="connsiteY123" fmla="*/ 3824370 h 4081365"/>
              <a:gd name="connsiteX124" fmla="*/ 134839 w 2083862"/>
              <a:gd name="connsiteY124" fmla="*/ 3841955 h 4081365"/>
              <a:gd name="connsiteX125" fmla="*/ 123116 w 2083862"/>
              <a:gd name="connsiteY125" fmla="*/ 3865401 h 4081365"/>
              <a:gd name="connsiteX126" fmla="*/ 111393 w 2083862"/>
              <a:gd name="connsiteY126" fmla="*/ 3882985 h 4081365"/>
              <a:gd name="connsiteX127" fmla="*/ 82085 w 2083862"/>
              <a:gd name="connsiteY127" fmla="*/ 3935739 h 4081365"/>
              <a:gd name="connsiteX128" fmla="*/ 58639 w 2083862"/>
              <a:gd name="connsiteY128" fmla="*/ 3970909 h 4081365"/>
              <a:gd name="connsiteX129" fmla="*/ 35193 w 2083862"/>
              <a:gd name="connsiteY129" fmla="*/ 4006078 h 4081365"/>
              <a:gd name="connsiteX130" fmla="*/ 23470 w 2083862"/>
              <a:gd name="connsiteY130" fmla="*/ 4023662 h 4081365"/>
              <a:gd name="connsiteX131" fmla="*/ 76224 w 2083862"/>
              <a:gd name="connsiteY131" fmla="*/ 3982632 h 4081365"/>
              <a:gd name="connsiteX132" fmla="*/ 93808 w 2083862"/>
              <a:gd name="connsiteY132" fmla="*/ 3970909 h 4081365"/>
              <a:gd name="connsiteX133" fmla="*/ 87947 w 2083862"/>
              <a:gd name="connsiteY133" fmla="*/ 3994355 h 4081365"/>
              <a:gd name="connsiteX134" fmla="*/ 82085 w 2083862"/>
              <a:gd name="connsiteY134" fmla="*/ 4011939 h 4081365"/>
              <a:gd name="connsiteX135" fmla="*/ 76224 w 2083862"/>
              <a:gd name="connsiteY135" fmla="*/ 4041247 h 4081365"/>
              <a:gd name="connsiteX136" fmla="*/ 82085 w 2083862"/>
              <a:gd name="connsiteY136" fmla="*/ 4070555 h 4081365"/>
              <a:gd name="connsiteX137" fmla="*/ 117254 w 2083862"/>
              <a:gd name="connsiteY137" fmla="*/ 4047109 h 4081365"/>
              <a:gd name="connsiteX138" fmla="*/ 128977 w 2083862"/>
              <a:gd name="connsiteY138" fmla="*/ 4035385 h 4081365"/>
              <a:gd name="connsiteX139" fmla="*/ 182487 w 2083862"/>
              <a:gd name="connsiteY139" fmla="*/ 4066250 h 4081365"/>
              <a:gd name="connsiteX140" fmla="*/ 207635 w 2083862"/>
              <a:gd name="connsiteY140" fmla="*/ 4022762 h 4081365"/>
              <a:gd name="connsiteX141" fmla="*/ 216852 w 2083862"/>
              <a:gd name="connsiteY141" fmla="*/ 3985138 h 4081365"/>
              <a:gd name="connsiteX142" fmla="*/ 216901 w 2083862"/>
              <a:gd name="connsiteY142" fmla="*/ 3965047 h 4081365"/>
              <a:gd name="connsiteX143" fmla="*/ 246208 w 2083862"/>
              <a:gd name="connsiteY143" fmla="*/ 3912293 h 4081365"/>
              <a:gd name="connsiteX144" fmla="*/ 263793 w 2083862"/>
              <a:gd name="connsiteY144" fmla="*/ 3894709 h 4081365"/>
              <a:gd name="connsiteX145" fmla="*/ 287239 w 2083862"/>
              <a:gd name="connsiteY145" fmla="*/ 3859539 h 4081365"/>
              <a:gd name="connsiteX146" fmla="*/ 310685 w 2083862"/>
              <a:gd name="connsiteY146" fmla="*/ 3824370 h 4081365"/>
              <a:gd name="connsiteX147" fmla="*/ 334131 w 2083862"/>
              <a:gd name="connsiteY147" fmla="*/ 3789201 h 4081365"/>
              <a:gd name="connsiteX148" fmla="*/ 351716 w 2083862"/>
              <a:gd name="connsiteY148" fmla="*/ 3771616 h 4081365"/>
              <a:gd name="connsiteX149" fmla="*/ 363439 w 2083862"/>
              <a:gd name="connsiteY149" fmla="*/ 3736447 h 4081365"/>
              <a:gd name="connsiteX150" fmla="*/ 381024 w 2083862"/>
              <a:gd name="connsiteY150" fmla="*/ 3718862 h 4081365"/>
              <a:gd name="connsiteX151" fmla="*/ 404470 w 2083862"/>
              <a:gd name="connsiteY151" fmla="*/ 3683693 h 4081365"/>
              <a:gd name="connsiteX152" fmla="*/ 422054 w 2083862"/>
              <a:gd name="connsiteY152" fmla="*/ 3666109 h 4081365"/>
              <a:gd name="connsiteX153" fmla="*/ 445501 w 2083862"/>
              <a:gd name="connsiteY153" fmla="*/ 3630939 h 4081365"/>
              <a:gd name="connsiteX154" fmla="*/ 457224 w 2083862"/>
              <a:gd name="connsiteY154" fmla="*/ 3613355 h 4081365"/>
              <a:gd name="connsiteX155" fmla="*/ 468947 w 2083862"/>
              <a:gd name="connsiteY155" fmla="*/ 3595770 h 4081365"/>
              <a:gd name="connsiteX156" fmla="*/ 486531 w 2083862"/>
              <a:gd name="connsiteY156" fmla="*/ 3584047 h 4081365"/>
              <a:gd name="connsiteX157" fmla="*/ 515839 w 2083862"/>
              <a:gd name="connsiteY157" fmla="*/ 3531293 h 4081365"/>
              <a:gd name="connsiteX158" fmla="*/ 527562 w 2083862"/>
              <a:gd name="connsiteY158" fmla="*/ 3513709 h 4081365"/>
              <a:gd name="connsiteX159" fmla="*/ 551008 w 2083862"/>
              <a:gd name="connsiteY159" fmla="*/ 3484401 h 4081365"/>
              <a:gd name="connsiteX160" fmla="*/ 556870 w 2083862"/>
              <a:gd name="connsiteY160" fmla="*/ 3466816 h 4081365"/>
              <a:gd name="connsiteX161" fmla="*/ 568593 w 2083862"/>
              <a:gd name="connsiteY161" fmla="*/ 3449232 h 4081365"/>
              <a:gd name="connsiteX162" fmla="*/ 580316 w 2083862"/>
              <a:gd name="connsiteY162" fmla="*/ 3425785 h 4081365"/>
              <a:gd name="connsiteX163" fmla="*/ 603762 w 2083862"/>
              <a:gd name="connsiteY163" fmla="*/ 3390616 h 4081365"/>
              <a:gd name="connsiteX164" fmla="*/ 609624 w 2083862"/>
              <a:gd name="connsiteY164" fmla="*/ 3373032 h 4081365"/>
              <a:gd name="connsiteX165" fmla="*/ 633070 w 2083862"/>
              <a:gd name="connsiteY165" fmla="*/ 3337862 h 4081365"/>
              <a:gd name="connsiteX166" fmla="*/ 644793 w 2083862"/>
              <a:gd name="connsiteY166" fmla="*/ 3320278 h 4081365"/>
              <a:gd name="connsiteX167" fmla="*/ 674101 w 2083862"/>
              <a:gd name="connsiteY167" fmla="*/ 3285109 h 4081365"/>
              <a:gd name="connsiteX168" fmla="*/ 679962 w 2083862"/>
              <a:gd name="connsiteY168" fmla="*/ 3267524 h 4081365"/>
              <a:gd name="connsiteX169" fmla="*/ 703408 w 2083862"/>
              <a:gd name="connsiteY169" fmla="*/ 3232355 h 4081365"/>
              <a:gd name="connsiteX170" fmla="*/ 720993 w 2083862"/>
              <a:gd name="connsiteY170" fmla="*/ 3197185 h 4081365"/>
              <a:gd name="connsiteX171" fmla="*/ 744439 w 2083862"/>
              <a:gd name="connsiteY171" fmla="*/ 3162016 h 4081365"/>
              <a:gd name="connsiteX172" fmla="*/ 750301 w 2083862"/>
              <a:gd name="connsiteY172" fmla="*/ 3144432 h 4081365"/>
              <a:gd name="connsiteX173" fmla="*/ 762024 w 2083862"/>
              <a:gd name="connsiteY173" fmla="*/ 3120985 h 4081365"/>
              <a:gd name="connsiteX174" fmla="*/ 785470 w 2083862"/>
              <a:gd name="connsiteY174" fmla="*/ 3085816 h 4081365"/>
              <a:gd name="connsiteX175" fmla="*/ 808916 w 2083862"/>
              <a:gd name="connsiteY175" fmla="*/ 3044785 h 4081365"/>
              <a:gd name="connsiteX176" fmla="*/ 820639 w 2083862"/>
              <a:gd name="connsiteY176" fmla="*/ 3009616 h 4081365"/>
              <a:gd name="connsiteX177" fmla="*/ 826501 w 2083862"/>
              <a:gd name="connsiteY177" fmla="*/ 2986170 h 4081365"/>
              <a:gd name="connsiteX178" fmla="*/ 844085 w 2083862"/>
              <a:gd name="connsiteY178" fmla="*/ 2968585 h 4081365"/>
              <a:gd name="connsiteX179" fmla="*/ 849947 w 2083862"/>
              <a:gd name="connsiteY179" fmla="*/ 2951001 h 4081365"/>
              <a:gd name="connsiteX180" fmla="*/ 879254 w 2083862"/>
              <a:gd name="connsiteY180" fmla="*/ 2915832 h 4081365"/>
              <a:gd name="connsiteX181" fmla="*/ 896839 w 2083862"/>
              <a:gd name="connsiteY181" fmla="*/ 2904109 h 4081365"/>
              <a:gd name="connsiteX182" fmla="*/ 920285 w 2083862"/>
              <a:gd name="connsiteY182" fmla="*/ 2898247 h 4081365"/>
              <a:gd name="connsiteX183" fmla="*/ 955454 w 2083862"/>
              <a:gd name="connsiteY183" fmla="*/ 2915832 h 4081365"/>
              <a:gd name="connsiteX184" fmla="*/ 990624 w 2083862"/>
              <a:gd name="connsiteY184" fmla="*/ 2968585 h 4081365"/>
              <a:gd name="connsiteX185" fmla="*/ 1002347 w 2083862"/>
              <a:gd name="connsiteY185" fmla="*/ 2986170 h 4081365"/>
              <a:gd name="connsiteX186" fmla="*/ 1019931 w 2083862"/>
              <a:gd name="connsiteY186" fmla="*/ 2992032 h 4081365"/>
              <a:gd name="connsiteX187" fmla="*/ 1049239 w 2083862"/>
              <a:gd name="connsiteY187" fmla="*/ 3021339 h 4081365"/>
              <a:gd name="connsiteX188" fmla="*/ 1084408 w 2083862"/>
              <a:gd name="connsiteY188" fmla="*/ 3056509 h 4081365"/>
              <a:gd name="connsiteX189" fmla="*/ 1101993 w 2083862"/>
              <a:gd name="connsiteY189" fmla="*/ 3079955 h 4081365"/>
              <a:gd name="connsiteX190" fmla="*/ 1131301 w 2083862"/>
              <a:gd name="connsiteY190" fmla="*/ 3109262 h 4081365"/>
              <a:gd name="connsiteX191" fmla="*/ 1178193 w 2083862"/>
              <a:gd name="connsiteY191" fmla="*/ 3162016 h 4081365"/>
              <a:gd name="connsiteX192" fmla="*/ 1201639 w 2083862"/>
              <a:gd name="connsiteY192" fmla="*/ 3185462 h 4081365"/>
              <a:gd name="connsiteX193" fmla="*/ 1318870 w 2083862"/>
              <a:gd name="connsiteY193" fmla="*/ 3279247 h 4081365"/>
              <a:gd name="connsiteX194" fmla="*/ 1354039 w 2083862"/>
              <a:gd name="connsiteY194" fmla="*/ 3308555 h 4081365"/>
              <a:gd name="connsiteX195" fmla="*/ 1371624 w 2083862"/>
              <a:gd name="connsiteY195" fmla="*/ 3314416 h 4081365"/>
              <a:gd name="connsiteX196" fmla="*/ 1383347 w 2083862"/>
              <a:gd name="connsiteY196" fmla="*/ 3332001 h 4081365"/>
              <a:gd name="connsiteX197" fmla="*/ 1418516 w 2083862"/>
              <a:gd name="connsiteY197" fmla="*/ 3355447 h 4081365"/>
              <a:gd name="connsiteX198" fmla="*/ 1436101 w 2083862"/>
              <a:gd name="connsiteY198" fmla="*/ 3367170 h 4081365"/>
              <a:gd name="connsiteX199" fmla="*/ 1471270 w 2083862"/>
              <a:gd name="connsiteY199" fmla="*/ 3396478 h 4081365"/>
              <a:gd name="connsiteX200" fmla="*/ 1488854 w 2083862"/>
              <a:gd name="connsiteY200" fmla="*/ 3419924 h 4081365"/>
              <a:gd name="connsiteX201" fmla="*/ 1506439 w 2083862"/>
              <a:gd name="connsiteY201" fmla="*/ 3425785 h 4081365"/>
              <a:gd name="connsiteX202" fmla="*/ 1524024 w 2083862"/>
              <a:gd name="connsiteY202" fmla="*/ 3437509 h 4081365"/>
              <a:gd name="connsiteX203" fmla="*/ 1553331 w 2083862"/>
              <a:gd name="connsiteY203" fmla="*/ 3472678 h 4081365"/>
              <a:gd name="connsiteX204" fmla="*/ 1570916 w 2083862"/>
              <a:gd name="connsiteY204" fmla="*/ 3484401 h 4081365"/>
              <a:gd name="connsiteX205" fmla="*/ 1600224 w 2083862"/>
              <a:gd name="connsiteY205" fmla="*/ 3513709 h 4081365"/>
              <a:gd name="connsiteX206" fmla="*/ 1617808 w 2083862"/>
              <a:gd name="connsiteY206" fmla="*/ 3525432 h 4081365"/>
              <a:gd name="connsiteX207" fmla="*/ 1635393 w 2083862"/>
              <a:gd name="connsiteY207" fmla="*/ 3543016 h 4081365"/>
              <a:gd name="connsiteX208" fmla="*/ 1670562 w 2083862"/>
              <a:gd name="connsiteY208" fmla="*/ 3566462 h 4081365"/>
              <a:gd name="connsiteX209" fmla="*/ 1688147 w 2083862"/>
              <a:gd name="connsiteY209" fmla="*/ 3578185 h 4081365"/>
              <a:gd name="connsiteX210" fmla="*/ 1717454 w 2083862"/>
              <a:gd name="connsiteY210" fmla="*/ 3595770 h 4081365"/>
              <a:gd name="connsiteX211" fmla="*/ 1752624 w 2083862"/>
              <a:gd name="connsiteY211" fmla="*/ 3619216 h 4081365"/>
              <a:gd name="connsiteX212" fmla="*/ 1770208 w 2083862"/>
              <a:gd name="connsiteY212" fmla="*/ 3630939 h 4081365"/>
              <a:gd name="connsiteX213" fmla="*/ 1787793 w 2083862"/>
              <a:gd name="connsiteY213" fmla="*/ 3636801 h 4081365"/>
              <a:gd name="connsiteX214" fmla="*/ 1828824 w 2083862"/>
              <a:gd name="connsiteY214" fmla="*/ 3654385 h 4081365"/>
              <a:gd name="connsiteX215" fmla="*/ 1858131 w 2083862"/>
              <a:gd name="connsiteY215" fmla="*/ 3671970 h 4081365"/>
              <a:gd name="connsiteX216" fmla="*/ 1899162 w 2083862"/>
              <a:gd name="connsiteY216" fmla="*/ 3695416 h 4081365"/>
              <a:gd name="connsiteX217" fmla="*/ 1916747 w 2083862"/>
              <a:gd name="connsiteY217" fmla="*/ 3701278 h 4081365"/>
              <a:gd name="connsiteX218" fmla="*/ 1951916 w 2083862"/>
              <a:gd name="connsiteY218" fmla="*/ 3724724 h 4081365"/>
              <a:gd name="connsiteX219" fmla="*/ 1992947 w 2083862"/>
              <a:gd name="connsiteY219" fmla="*/ 3736447 h 4081365"/>
              <a:gd name="connsiteX220" fmla="*/ 2028116 w 2083862"/>
              <a:gd name="connsiteY220" fmla="*/ 3765755 h 4081365"/>
              <a:gd name="connsiteX221" fmla="*/ 2022254 w 2083862"/>
              <a:gd name="connsiteY221" fmla="*/ 3748170 h 4081365"/>
              <a:gd name="connsiteX222" fmla="*/ 2016393 w 2083862"/>
              <a:gd name="connsiteY222" fmla="*/ 3724724 h 4081365"/>
              <a:gd name="connsiteX223" fmla="*/ 1998808 w 2083862"/>
              <a:gd name="connsiteY223" fmla="*/ 3707139 h 4081365"/>
              <a:gd name="connsiteX224" fmla="*/ 2016393 w 2083862"/>
              <a:gd name="connsiteY224" fmla="*/ 3713001 h 4081365"/>
              <a:gd name="connsiteX225" fmla="*/ 2039839 w 2083862"/>
              <a:gd name="connsiteY225" fmla="*/ 3718862 h 4081365"/>
              <a:gd name="connsiteX226" fmla="*/ 2057424 w 2083862"/>
              <a:gd name="connsiteY226" fmla="*/ 3724724 h 4081365"/>
              <a:gd name="connsiteX227" fmla="*/ 2039839 w 2083862"/>
              <a:gd name="connsiteY227" fmla="*/ 3713001 h 4081365"/>
              <a:gd name="connsiteX228" fmla="*/ 2022254 w 2083862"/>
              <a:gd name="connsiteY228" fmla="*/ 3695416 h 4081365"/>
              <a:gd name="connsiteX229" fmla="*/ 2063285 w 2083862"/>
              <a:gd name="connsiteY229" fmla="*/ 3689555 h 4081365"/>
              <a:gd name="connsiteX230" fmla="*/ 2080870 w 2083862"/>
              <a:gd name="connsiteY230" fmla="*/ 3683693 h 4081365"/>
              <a:gd name="connsiteX231" fmla="*/ 2075008 w 2083862"/>
              <a:gd name="connsiteY231" fmla="*/ 3660247 h 4081365"/>
              <a:gd name="connsiteX232" fmla="*/ 2051562 w 2083862"/>
              <a:gd name="connsiteY232" fmla="*/ 3625078 h 4081365"/>
              <a:gd name="connsiteX233" fmla="*/ 2039839 w 2083862"/>
              <a:gd name="connsiteY233" fmla="*/ 3607493 h 4081365"/>
              <a:gd name="connsiteX234" fmla="*/ 2022254 w 2083862"/>
              <a:gd name="connsiteY234" fmla="*/ 3601632 h 4081365"/>
              <a:gd name="connsiteX235" fmla="*/ 2004670 w 2083862"/>
              <a:gd name="connsiteY235" fmla="*/ 3589909 h 4081365"/>
              <a:gd name="connsiteX236" fmla="*/ 1987085 w 2083862"/>
              <a:gd name="connsiteY236" fmla="*/ 3584047 h 4081365"/>
              <a:gd name="connsiteX237" fmla="*/ 1957777 w 2083862"/>
              <a:gd name="connsiteY237" fmla="*/ 3554739 h 4081365"/>
              <a:gd name="connsiteX238" fmla="*/ 1940193 w 2083862"/>
              <a:gd name="connsiteY238" fmla="*/ 3543016 h 4081365"/>
              <a:gd name="connsiteX239" fmla="*/ 1922608 w 2083862"/>
              <a:gd name="connsiteY239" fmla="*/ 3525432 h 4081365"/>
              <a:gd name="connsiteX240" fmla="*/ 1905024 w 2083862"/>
              <a:gd name="connsiteY240" fmla="*/ 3519570 h 4081365"/>
              <a:gd name="connsiteX241" fmla="*/ 1869854 w 2083862"/>
              <a:gd name="connsiteY241" fmla="*/ 3496124 h 4081365"/>
              <a:gd name="connsiteX242" fmla="*/ 1869854 w 2083862"/>
              <a:gd name="connsiteY242" fmla="*/ 3496124 h 4081365"/>
              <a:gd name="connsiteX243" fmla="*/ 1852270 w 2083862"/>
              <a:gd name="connsiteY243" fmla="*/ 3478539 h 4081365"/>
              <a:gd name="connsiteX244" fmla="*/ 1817101 w 2083862"/>
              <a:gd name="connsiteY244" fmla="*/ 3455093 h 4081365"/>
              <a:gd name="connsiteX245" fmla="*/ 1787793 w 2083862"/>
              <a:gd name="connsiteY245" fmla="*/ 3431647 h 4081365"/>
              <a:gd name="connsiteX246" fmla="*/ 1758485 w 2083862"/>
              <a:gd name="connsiteY246" fmla="*/ 3408201 h 4081365"/>
              <a:gd name="connsiteX247" fmla="*/ 1746762 w 2083862"/>
              <a:gd name="connsiteY247" fmla="*/ 3390616 h 4081365"/>
              <a:gd name="connsiteX248" fmla="*/ 1682285 w 2083862"/>
              <a:gd name="connsiteY248" fmla="*/ 3355447 h 4081365"/>
              <a:gd name="connsiteX249" fmla="*/ 1652977 w 2083862"/>
              <a:gd name="connsiteY249" fmla="*/ 3332001 h 4081365"/>
              <a:gd name="connsiteX250" fmla="*/ 1635393 w 2083862"/>
              <a:gd name="connsiteY250" fmla="*/ 3320278 h 4081365"/>
              <a:gd name="connsiteX251" fmla="*/ 1606085 w 2083862"/>
              <a:gd name="connsiteY251" fmla="*/ 3290970 h 4081365"/>
              <a:gd name="connsiteX252" fmla="*/ 1570916 w 2083862"/>
              <a:gd name="connsiteY252" fmla="*/ 3261662 h 4081365"/>
              <a:gd name="connsiteX253" fmla="*/ 1535747 w 2083862"/>
              <a:gd name="connsiteY253" fmla="*/ 3226493 h 4081365"/>
              <a:gd name="connsiteX254" fmla="*/ 1524024 w 2083862"/>
              <a:gd name="connsiteY254" fmla="*/ 3208909 h 4081365"/>
              <a:gd name="connsiteX255" fmla="*/ 1506439 w 2083862"/>
              <a:gd name="connsiteY255" fmla="*/ 3203047 h 4081365"/>
              <a:gd name="connsiteX256" fmla="*/ 1488854 w 2083862"/>
              <a:gd name="connsiteY256" fmla="*/ 3185462 h 4081365"/>
              <a:gd name="connsiteX257" fmla="*/ 1465408 w 2083862"/>
              <a:gd name="connsiteY257" fmla="*/ 3167878 h 4081365"/>
              <a:gd name="connsiteX258" fmla="*/ 1436101 w 2083862"/>
              <a:gd name="connsiteY258" fmla="*/ 3144432 h 4081365"/>
              <a:gd name="connsiteX259" fmla="*/ 1412654 w 2083862"/>
              <a:gd name="connsiteY259" fmla="*/ 3120985 h 4081365"/>
              <a:gd name="connsiteX260" fmla="*/ 1383347 w 2083862"/>
              <a:gd name="connsiteY260" fmla="*/ 3085816 h 4081365"/>
              <a:gd name="connsiteX261" fmla="*/ 1342316 w 2083862"/>
              <a:gd name="connsiteY261" fmla="*/ 3033062 h 4081365"/>
              <a:gd name="connsiteX262" fmla="*/ 1330593 w 2083862"/>
              <a:gd name="connsiteY262" fmla="*/ 3015478 h 4081365"/>
              <a:gd name="connsiteX263" fmla="*/ 1324731 w 2083862"/>
              <a:gd name="connsiteY263" fmla="*/ 2992032 h 4081365"/>
              <a:gd name="connsiteX264" fmla="*/ 1289562 w 2083862"/>
              <a:gd name="connsiteY264" fmla="*/ 2933416 h 4081365"/>
              <a:gd name="connsiteX265" fmla="*/ 1266116 w 2083862"/>
              <a:gd name="connsiteY265" fmla="*/ 2898247 h 4081365"/>
              <a:gd name="connsiteX266" fmla="*/ 1254393 w 2083862"/>
              <a:gd name="connsiteY266" fmla="*/ 2880662 h 4081365"/>
              <a:gd name="connsiteX267" fmla="*/ 1236808 w 2083862"/>
              <a:gd name="connsiteY267" fmla="*/ 2863078 h 4081365"/>
              <a:gd name="connsiteX268" fmla="*/ 1225085 w 2083862"/>
              <a:gd name="connsiteY268" fmla="*/ 2839632 h 4081365"/>
              <a:gd name="connsiteX269" fmla="*/ 1219224 w 2083862"/>
              <a:gd name="connsiteY269" fmla="*/ 2816185 h 4081365"/>
              <a:gd name="connsiteX270" fmla="*/ 1207501 w 2083862"/>
              <a:gd name="connsiteY270" fmla="*/ 2798601 h 4081365"/>
              <a:gd name="connsiteX271" fmla="*/ 1201639 w 2083862"/>
              <a:gd name="connsiteY271" fmla="*/ 2781016 h 4081365"/>
              <a:gd name="connsiteX272" fmla="*/ 1178193 w 2083862"/>
              <a:gd name="connsiteY272" fmla="*/ 2745847 h 4081365"/>
              <a:gd name="connsiteX273" fmla="*/ 1172331 w 2083862"/>
              <a:gd name="connsiteY273" fmla="*/ 2722401 h 4081365"/>
              <a:gd name="connsiteX274" fmla="*/ 1160608 w 2083862"/>
              <a:gd name="connsiteY274" fmla="*/ 2681370 h 4081365"/>
              <a:gd name="connsiteX275" fmla="*/ 1154747 w 2083862"/>
              <a:gd name="connsiteY275" fmla="*/ 2646201 h 4081365"/>
              <a:gd name="connsiteX276" fmla="*/ 1160608 w 2083862"/>
              <a:gd name="connsiteY276" fmla="*/ 2546555 h 4081365"/>
              <a:gd name="connsiteX277" fmla="*/ 1172331 w 2083862"/>
              <a:gd name="connsiteY277" fmla="*/ 2523109 h 4081365"/>
              <a:gd name="connsiteX278" fmla="*/ 1178193 w 2083862"/>
              <a:gd name="connsiteY278" fmla="*/ 2487939 h 4081365"/>
              <a:gd name="connsiteX279" fmla="*/ 1189916 w 2083862"/>
              <a:gd name="connsiteY279" fmla="*/ 2452770 h 4081365"/>
              <a:gd name="connsiteX280" fmla="*/ 1201639 w 2083862"/>
              <a:gd name="connsiteY280" fmla="*/ 2417601 h 4081365"/>
              <a:gd name="connsiteX281" fmla="*/ 1228442 w 2083862"/>
              <a:gd name="connsiteY281" fmla="*/ 2347311 h 4081365"/>
              <a:gd name="connsiteX282" fmla="*/ 1264461 w 2083862"/>
              <a:gd name="connsiteY282" fmla="*/ 2225021 h 4081365"/>
              <a:gd name="connsiteX283" fmla="*/ 1277839 w 2083862"/>
              <a:gd name="connsiteY283" fmla="*/ 2171416 h 4081365"/>
              <a:gd name="connsiteX284" fmla="*/ 1290414 w 2083862"/>
              <a:gd name="connsiteY284" fmla="*/ 2086046 h 4081365"/>
              <a:gd name="connsiteX285" fmla="*/ 1313008 w 2083862"/>
              <a:gd name="connsiteY285" fmla="*/ 1907647 h 4081365"/>
              <a:gd name="connsiteX286" fmla="*/ 1318870 w 2083862"/>
              <a:gd name="connsiteY286" fmla="*/ 1884201 h 4081365"/>
              <a:gd name="connsiteX287" fmla="*/ 1324731 w 2083862"/>
              <a:gd name="connsiteY287" fmla="*/ 1854893 h 4081365"/>
              <a:gd name="connsiteX288" fmla="*/ 1330593 w 2083862"/>
              <a:gd name="connsiteY288" fmla="*/ 1837309 h 4081365"/>
              <a:gd name="connsiteX289" fmla="*/ 1336454 w 2083862"/>
              <a:gd name="connsiteY289" fmla="*/ 1813862 h 4081365"/>
              <a:gd name="connsiteX290" fmla="*/ 1354039 w 2083862"/>
              <a:gd name="connsiteY290" fmla="*/ 1755247 h 4081365"/>
              <a:gd name="connsiteX291" fmla="*/ 1359901 w 2083862"/>
              <a:gd name="connsiteY291" fmla="*/ 1720078 h 4081365"/>
              <a:gd name="connsiteX292" fmla="*/ 1371624 w 2083862"/>
              <a:gd name="connsiteY292" fmla="*/ 1673185 h 4081365"/>
              <a:gd name="connsiteX293" fmla="*/ 1377485 w 2083862"/>
              <a:gd name="connsiteY293" fmla="*/ 1638016 h 4081365"/>
              <a:gd name="connsiteX294" fmla="*/ 1389208 w 2083862"/>
              <a:gd name="connsiteY294" fmla="*/ 1579401 h 4081365"/>
              <a:gd name="connsiteX295" fmla="*/ 1395070 w 2083862"/>
              <a:gd name="connsiteY295" fmla="*/ 1538370 h 4081365"/>
              <a:gd name="connsiteX296" fmla="*/ 1400931 w 2083862"/>
              <a:gd name="connsiteY296" fmla="*/ 1520785 h 4081365"/>
              <a:gd name="connsiteX297" fmla="*/ 1406793 w 2083862"/>
              <a:gd name="connsiteY297" fmla="*/ 1497339 h 4081365"/>
              <a:gd name="connsiteX298" fmla="*/ 1418516 w 2083862"/>
              <a:gd name="connsiteY298" fmla="*/ 1450447 h 4081365"/>
              <a:gd name="connsiteX299" fmla="*/ 1424377 w 2083862"/>
              <a:gd name="connsiteY299" fmla="*/ 1391832 h 4081365"/>
              <a:gd name="connsiteX300" fmla="*/ 1441962 w 2083862"/>
              <a:gd name="connsiteY300" fmla="*/ 1298047 h 4081365"/>
              <a:gd name="connsiteX301" fmla="*/ 1453685 w 2083862"/>
              <a:gd name="connsiteY301" fmla="*/ 1233570 h 4081365"/>
              <a:gd name="connsiteX302" fmla="*/ 1465408 w 2083862"/>
              <a:gd name="connsiteY302" fmla="*/ 1198401 h 4081365"/>
              <a:gd name="connsiteX303" fmla="*/ 1477131 w 2083862"/>
              <a:gd name="connsiteY303" fmla="*/ 1098755 h 4081365"/>
              <a:gd name="connsiteX304" fmla="*/ 1488854 w 2083862"/>
              <a:gd name="connsiteY304" fmla="*/ 1063585 h 4081365"/>
              <a:gd name="connsiteX305" fmla="*/ 1494716 w 2083862"/>
              <a:gd name="connsiteY305" fmla="*/ 1010832 h 4081365"/>
              <a:gd name="connsiteX306" fmla="*/ 1506439 w 2083862"/>
              <a:gd name="connsiteY306" fmla="*/ 975662 h 4081365"/>
              <a:gd name="connsiteX307" fmla="*/ 1518162 w 2083862"/>
              <a:gd name="connsiteY307" fmla="*/ 917047 h 4081365"/>
              <a:gd name="connsiteX308" fmla="*/ 1524024 w 2083862"/>
              <a:gd name="connsiteY308" fmla="*/ 887739 h 4081365"/>
              <a:gd name="connsiteX309" fmla="*/ 1529885 w 2083862"/>
              <a:gd name="connsiteY309" fmla="*/ 823262 h 4081365"/>
              <a:gd name="connsiteX310" fmla="*/ 1535747 w 2083862"/>
              <a:gd name="connsiteY310" fmla="*/ 788093 h 4081365"/>
              <a:gd name="connsiteX311" fmla="*/ 1547470 w 2083862"/>
              <a:gd name="connsiteY311" fmla="*/ 706032 h 4081365"/>
              <a:gd name="connsiteX312" fmla="*/ 1553331 w 2083862"/>
              <a:gd name="connsiteY312" fmla="*/ 665001 h 4081365"/>
              <a:gd name="connsiteX313" fmla="*/ 1559193 w 2083862"/>
              <a:gd name="connsiteY313" fmla="*/ 647416 h 4081365"/>
              <a:gd name="connsiteX314" fmla="*/ 1565054 w 2083862"/>
              <a:gd name="connsiteY314" fmla="*/ 623970 h 4081365"/>
              <a:gd name="connsiteX315" fmla="*/ 1570916 w 2083862"/>
              <a:gd name="connsiteY315" fmla="*/ 541909 h 4081365"/>
              <a:gd name="connsiteX316" fmla="*/ 1576777 w 2083862"/>
              <a:gd name="connsiteY316" fmla="*/ 524324 h 4081365"/>
              <a:gd name="connsiteX317" fmla="*/ 1588501 w 2083862"/>
              <a:gd name="connsiteY317" fmla="*/ 430539 h 4081365"/>
              <a:gd name="connsiteX318" fmla="*/ 1582639 w 2083862"/>
              <a:gd name="connsiteY318" fmla="*/ 348478 h 4081365"/>
              <a:gd name="connsiteX319" fmla="*/ 1570916 w 2083862"/>
              <a:gd name="connsiteY319" fmla="*/ 301585 h 4081365"/>
              <a:gd name="connsiteX320" fmla="*/ 1565054 w 2083862"/>
              <a:gd name="connsiteY320" fmla="*/ 90570 h 4081365"/>
              <a:gd name="connsiteX321" fmla="*/ 1549173 w 2083862"/>
              <a:gd name="connsiteY321" fmla="*/ 93026 h 4081365"/>
              <a:gd name="connsiteX322" fmla="*/ 1510647 w 2083862"/>
              <a:gd name="connsiteY322" fmla="*/ 78798 h 4081365"/>
              <a:gd name="connsiteX323" fmla="*/ 1488903 w 2083862"/>
              <a:gd name="connsiteY323" fmla="*/ 53700 h 4081365"/>
              <a:gd name="connsiteX324" fmla="*/ 1477131 w 2083862"/>
              <a:gd name="connsiteY324" fmla="*/ 2647 h 4081365"/>
              <a:gd name="connsiteX0" fmla="*/ 1477131 w 2083862"/>
              <a:gd name="connsiteY0" fmla="*/ 2647 h 4081365"/>
              <a:gd name="connsiteX1" fmla="*/ 1471270 w 2083862"/>
              <a:gd name="connsiteY1" fmla="*/ 37816 h 4081365"/>
              <a:gd name="connsiteX2" fmla="*/ 1424377 w 2083862"/>
              <a:gd name="connsiteY2" fmla="*/ 78847 h 4081365"/>
              <a:gd name="connsiteX3" fmla="*/ 1406793 w 2083862"/>
              <a:gd name="connsiteY3" fmla="*/ 90570 h 4081365"/>
              <a:gd name="connsiteX4" fmla="*/ 1364108 w 2083862"/>
              <a:gd name="connsiteY4" fmla="*/ 97282 h 4081365"/>
              <a:gd name="connsiteX5" fmla="*/ 1348226 w 2083862"/>
              <a:gd name="connsiteY5" fmla="*/ 183552 h 4081365"/>
              <a:gd name="connsiteX6" fmla="*/ 1347375 w 2083862"/>
              <a:gd name="connsiteY6" fmla="*/ 206998 h 4081365"/>
              <a:gd name="connsiteX7" fmla="*/ 1348177 w 2083862"/>
              <a:gd name="connsiteY7" fmla="*/ 237109 h 4081365"/>
              <a:gd name="connsiteX8" fmla="*/ 1330593 w 2083862"/>
              <a:gd name="connsiteY8" fmla="*/ 295724 h 4081365"/>
              <a:gd name="connsiteX9" fmla="*/ 1324731 w 2083862"/>
              <a:gd name="connsiteY9" fmla="*/ 313309 h 4081365"/>
              <a:gd name="connsiteX10" fmla="*/ 1313008 w 2083862"/>
              <a:gd name="connsiteY10" fmla="*/ 330893 h 4081365"/>
              <a:gd name="connsiteX11" fmla="*/ 1295424 w 2083862"/>
              <a:gd name="connsiteY11" fmla="*/ 383647 h 4081365"/>
              <a:gd name="connsiteX12" fmla="*/ 1289562 w 2083862"/>
              <a:gd name="connsiteY12" fmla="*/ 401232 h 4081365"/>
              <a:gd name="connsiteX13" fmla="*/ 1283701 w 2083862"/>
              <a:gd name="connsiteY13" fmla="*/ 424678 h 4081365"/>
              <a:gd name="connsiteX14" fmla="*/ 1277839 w 2083862"/>
              <a:gd name="connsiteY14" fmla="*/ 577078 h 4081365"/>
              <a:gd name="connsiteX15" fmla="*/ 1254393 w 2083862"/>
              <a:gd name="connsiteY15" fmla="*/ 876016 h 4081365"/>
              <a:gd name="connsiteX16" fmla="*/ 1248531 w 2083862"/>
              <a:gd name="connsiteY16" fmla="*/ 893601 h 4081365"/>
              <a:gd name="connsiteX17" fmla="*/ 1242670 w 2083862"/>
              <a:gd name="connsiteY17" fmla="*/ 969801 h 4081365"/>
              <a:gd name="connsiteX18" fmla="*/ 1236808 w 2083862"/>
              <a:gd name="connsiteY18" fmla="*/ 999109 h 4081365"/>
              <a:gd name="connsiteX19" fmla="*/ 1230947 w 2083862"/>
              <a:gd name="connsiteY19" fmla="*/ 1040139 h 4081365"/>
              <a:gd name="connsiteX20" fmla="*/ 1219224 w 2083862"/>
              <a:gd name="connsiteY20" fmla="*/ 1110478 h 4081365"/>
              <a:gd name="connsiteX21" fmla="*/ 1213362 w 2083862"/>
              <a:gd name="connsiteY21" fmla="*/ 1133924 h 4081365"/>
              <a:gd name="connsiteX22" fmla="*/ 1201639 w 2083862"/>
              <a:gd name="connsiteY22" fmla="*/ 1169093 h 4081365"/>
              <a:gd name="connsiteX23" fmla="*/ 1166470 w 2083862"/>
              <a:gd name="connsiteY23" fmla="*/ 1339078 h 4081365"/>
              <a:gd name="connsiteX24" fmla="*/ 1154747 w 2083862"/>
              <a:gd name="connsiteY24" fmla="*/ 1456309 h 4081365"/>
              <a:gd name="connsiteX25" fmla="*/ 1148885 w 2083862"/>
              <a:gd name="connsiteY25" fmla="*/ 1485616 h 4081365"/>
              <a:gd name="connsiteX26" fmla="*/ 1143024 w 2083862"/>
              <a:gd name="connsiteY26" fmla="*/ 1526647 h 4081365"/>
              <a:gd name="connsiteX27" fmla="*/ 1131301 w 2083862"/>
              <a:gd name="connsiteY27" fmla="*/ 1561816 h 4081365"/>
              <a:gd name="connsiteX28" fmla="*/ 1125439 w 2083862"/>
              <a:gd name="connsiteY28" fmla="*/ 1591124 h 4081365"/>
              <a:gd name="connsiteX29" fmla="*/ 1113716 w 2083862"/>
              <a:gd name="connsiteY29" fmla="*/ 1626293 h 4081365"/>
              <a:gd name="connsiteX30" fmla="*/ 1101993 w 2083862"/>
              <a:gd name="connsiteY30" fmla="*/ 1679047 h 4081365"/>
              <a:gd name="connsiteX31" fmla="*/ 1080249 w 2083862"/>
              <a:gd name="connsiteY31" fmla="*/ 1776799 h 4081365"/>
              <a:gd name="connsiteX32" fmla="*/ 1056000 w 2083862"/>
              <a:gd name="connsiteY32" fmla="*/ 1872140 h 4081365"/>
              <a:gd name="connsiteX33" fmla="*/ 1025793 w 2083862"/>
              <a:gd name="connsiteY33" fmla="*/ 2054185 h 4081365"/>
              <a:gd name="connsiteX34" fmla="*/ 1019931 w 2083862"/>
              <a:gd name="connsiteY34" fmla="*/ 2077632 h 4081365"/>
              <a:gd name="connsiteX35" fmla="*/ 1014070 w 2083862"/>
              <a:gd name="connsiteY35" fmla="*/ 2106939 h 4081365"/>
              <a:gd name="connsiteX36" fmla="*/ 1002347 w 2083862"/>
              <a:gd name="connsiteY36" fmla="*/ 2183139 h 4081365"/>
              <a:gd name="connsiteX37" fmla="*/ 990624 w 2083862"/>
              <a:gd name="connsiteY37" fmla="*/ 2218309 h 4081365"/>
              <a:gd name="connsiteX38" fmla="*/ 984762 w 2083862"/>
              <a:gd name="connsiteY38" fmla="*/ 2253478 h 4081365"/>
              <a:gd name="connsiteX39" fmla="*/ 961316 w 2083862"/>
              <a:gd name="connsiteY39" fmla="*/ 2294509 h 4081365"/>
              <a:gd name="connsiteX40" fmla="*/ 949593 w 2083862"/>
              <a:gd name="connsiteY40" fmla="*/ 2329678 h 4081365"/>
              <a:gd name="connsiteX41" fmla="*/ 943731 w 2083862"/>
              <a:gd name="connsiteY41" fmla="*/ 2347262 h 4081365"/>
              <a:gd name="connsiteX42" fmla="*/ 937870 w 2083862"/>
              <a:gd name="connsiteY42" fmla="*/ 2364847 h 4081365"/>
              <a:gd name="connsiteX43" fmla="*/ 914424 w 2083862"/>
              <a:gd name="connsiteY43" fmla="*/ 2405878 h 4081365"/>
              <a:gd name="connsiteX44" fmla="*/ 902701 w 2083862"/>
              <a:gd name="connsiteY44" fmla="*/ 2423462 h 4081365"/>
              <a:gd name="connsiteX45" fmla="*/ 896839 w 2083862"/>
              <a:gd name="connsiteY45" fmla="*/ 2441047 h 4081365"/>
              <a:gd name="connsiteX46" fmla="*/ 873393 w 2083862"/>
              <a:gd name="connsiteY46" fmla="*/ 2476216 h 4081365"/>
              <a:gd name="connsiteX47" fmla="*/ 849947 w 2083862"/>
              <a:gd name="connsiteY47" fmla="*/ 2523109 h 4081365"/>
              <a:gd name="connsiteX48" fmla="*/ 832362 w 2083862"/>
              <a:gd name="connsiteY48" fmla="*/ 2564139 h 4081365"/>
              <a:gd name="connsiteX49" fmla="*/ 826501 w 2083862"/>
              <a:gd name="connsiteY49" fmla="*/ 2581724 h 4081365"/>
              <a:gd name="connsiteX50" fmla="*/ 814777 w 2083862"/>
              <a:gd name="connsiteY50" fmla="*/ 2593447 h 4081365"/>
              <a:gd name="connsiteX51" fmla="*/ 803054 w 2083862"/>
              <a:gd name="connsiteY51" fmla="*/ 2611032 h 4081365"/>
              <a:gd name="connsiteX52" fmla="*/ 779608 w 2083862"/>
              <a:gd name="connsiteY52" fmla="*/ 2640339 h 4081365"/>
              <a:gd name="connsiteX53" fmla="*/ 762024 w 2083862"/>
              <a:gd name="connsiteY53" fmla="*/ 2681370 h 4081365"/>
              <a:gd name="connsiteX54" fmla="*/ 726854 w 2083862"/>
              <a:gd name="connsiteY54" fmla="*/ 2704816 h 4081365"/>
              <a:gd name="connsiteX55" fmla="*/ 709270 w 2083862"/>
              <a:gd name="connsiteY55" fmla="*/ 2716539 h 4081365"/>
              <a:gd name="connsiteX56" fmla="*/ 691685 w 2083862"/>
              <a:gd name="connsiteY56" fmla="*/ 2728262 h 4081365"/>
              <a:gd name="connsiteX57" fmla="*/ 674101 w 2083862"/>
              <a:gd name="connsiteY57" fmla="*/ 2734124 h 4081365"/>
              <a:gd name="connsiteX58" fmla="*/ 638931 w 2083862"/>
              <a:gd name="connsiteY58" fmla="*/ 2751709 h 4081365"/>
              <a:gd name="connsiteX59" fmla="*/ 586177 w 2083862"/>
              <a:gd name="connsiteY59" fmla="*/ 2757570 h 4081365"/>
              <a:gd name="connsiteX60" fmla="*/ 539285 w 2083862"/>
              <a:gd name="connsiteY60" fmla="*/ 2763432 h 4081365"/>
              <a:gd name="connsiteX61" fmla="*/ 498254 w 2083862"/>
              <a:gd name="connsiteY61" fmla="*/ 2775155 h 4081365"/>
              <a:gd name="connsiteX62" fmla="*/ 480670 w 2083862"/>
              <a:gd name="connsiteY62" fmla="*/ 2781016 h 4081365"/>
              <a:gd name="connsiteX63" fmla="*/ 422054 w 2083862"/>
              <a:gd name="connsiteY63" fmla="*/ 2786878 h 4081365"/>
              <a:gd name="connsiteX64" fmla="*/ 322408 w 2083862"/>
              <a:gd name="connsiteY64" fmla="*/ 2781016 h 4081365"/>
              <a:gd name="connsiteX65" fmla="*/ 287239 w 2083862"/>
              <a:gd name="connsiteY65" fmla="*/ 2769293 h 4081365"/>
              <a:gd name="connsiteX66" fmla="*/ 263793 w 2083862"/>
              <a:gd name="connsiteY66" fmla="*/ 2763432 h 4081365"/>
              <a:gd name="connsiteX67" fmla="*/ 246208 w 2083862"/>
              <a:gd name="connsiteY67" fmla="*/ 2751709 h 4081365"/>
              <a:gd name="connsiteX68" fmla="*/ 222762 w 2083862"/>
              <a:gd name="connsiteY68" fmla="*/ 2745847 h 4081365"/>
              <a:gd name="connsiteX69" fmla="*/ 205177 w 2083862"/>
              <a:gd name="connsiteY69" fmla="*/ 2739985 h 4081365"/>
              <a:gd name="connsiteX70" fmla="*/ 211039 w 2083862"/>
              <a:gd name="connsiteY70" fmla="*/ 2763432 h 4081365"/>
              <a:gd name="connsiteX71" fmla="*/ 216901 w 2083862"/>
              <a:gd name="connsiteY71" fmla="*/ 2781016 h 4081365"/>
              <a:gd name="connsiteX72" fmla="*/ 211039 w 2083862"/>
              <a:gd name="connsiteY72" fmla="*/ 2845493 h 4081365"/>
              <a:gd name="connsiteX73" fmla="*/ 181731 w 2083862"/>
              <a:gd name="connsiteY73" fmla="*/ 2874801 h 4081365"/>
              <a:gd name="connsiteX74" fmla="*/ 146562 w 2083862"/>
              <a:gd name="connsiteY74" fmla="*/ 2886524 h 4081365"/>
              <a:gd name="connsiteX75" fmla="*/ 111393 w 2083862"/>
              <a:gd name="connsiteY75" fmla="*/ 2898247 h 4081365"/>
              <a:gd name="connsiteX76" fmla="*/ 93808 w 2083862"/>
              <a:gd name="connsiteY76" fmla="*/ 2904109 h 4081365"/>
              <a:gd name="connsiteX77" fmla="*/ 76224 w 2083862"/>
              <a:gd name="connsiteY77" fmla="*/ 2915832 h 4081365"/>
              <a:gd name="connsiteX78" fmla="*/ 117254 w 2083862"/>
              <a:gd name="connsiteY78" fmla="*/ 2927555 h 4081365"/>
              <a:gd name="connsiteX79" fmla="*/ 211039 w 2083862"/>
              <a:gd name="connsiteY79" fmla="*/ 2939278 h 4081365"/>
              <a:gd name="connsiteX80" fmla="*/ 240347 w 2083862"/>
              <a:gd name="connsiteY80" fmla="*/ 2945139 h 4081365"/>
              <a:gd name="connsiteX81" fmla="*/ 468947 w 2083862"/>
              <a:gd name="connsiteY81" fmla="*/ 2956862 h 4081365"/>
              <a:gd name="connsiteX82" fmla="*/ 504116 w 2083862"/>
              <a:gd name="connsiteY82" fmla="*/ 2962724 h 4081365"/>
              <a:gd name="connsiteX83" fmla="*/ 615485 w 2083862"/>
              <a:gd name="connsiteY83" fmla="*/ 2951001 h 4081365"/>
              <a:gd name="connsiteX84" fmla="*/ 603762 w 2083862"/>
              <a:gd name="connsiteY84" fmla="*/ 2974447 h 4081365"/>
              <a:gd name="connsiteX85" fmla="*/ 592039 w 2083862"/>
              <a:gd name="connsiteY85" fmla="*/ 2992032 h 4081365"/>
              <a:gd name="connsiteX86" fmla="*/ 574454 w 2083862"/>
              <a:gd name="connsiteY86" fmla="*/ 3027201 h 4081365"/>
              <a:gd name="connsiteX87" fmla="*/ 562731 w 2083862"/>
              <a:gd name="connsiteY87" fmla="*/ 3062370 h 4081365"/>
              <a:gd name="connsiteX88" fmla="*/ 556870 w 2083862"/>
              <a:gd name="connsiteY88" fmla="*/ 3079955 h 4081365"/>
              <a:gd name="connsiteX89" fmla="*/ 545147 w 2083862"/>
              <a:gd name="connsiteY89" fmla="*/ 3097539 h 4081365"/>
              <a:gd name="connsiteX90" fmla="*/ 521701 w 2083862"/>
              <a:gd name="connsiteY90" fmla="*/ 3132709 h 4081365"/>
              <a:gd name="connsiteX91" fmla="*/ 515839 w 2083862"/>
              <a:gd name="connsiteY91" fmla="*/ 3156155 h 4081365"/>
              <a:gd name="connsiteX92" fmla="*/ 486531 w 2083862"/>
              <a:gd name="connsiteY92" fmla="*/ 3191324 h 4081365"/>
              <a:gd name="connsiteX93" fmla="*/ 463085 w 2083862"/>
              <a:gd name="connsiteY93" fmla="*/ 3226493 h 4081365"/>
              <a:gd name="connsiteX94" fmla="*/ 451362 w 2083862"/>
              <a:gd name="connsiteY94" fmla="*/ 3244078 h 4081365"/>
              <a:gd name="connsiteX95" fmla="*/ 398608 w 2083862"/>
              <a:gd name="connsiteY95" fmla="*/ 3290970 h 4081365"/>
              <a:gd name="connsiteX96" fmla="*/ 381024 w 2083862"/>
              <a:gd name="connsiteY96" fmla="*/ 3296832 h 4081365"/>
              <a:gd name="connsiteX97" fmla="*/ 357577 w 2083862"/>
              <a:gd name="connsiteY97" fmla="*/ 3314416 h 4081365"/>
              <a:gd name="connsiteX98" fmla="*/ 339993 w 2083862"/>
              <a:gd name="connsiteY98" fmla="*/ 3326139 h 4081365"/>
              <a:gd name="connsiteX99" fmla="*/ 310685 w 2083862"/>
              <a:gd name="connsiteY99" fmla="*/ 3355447 h 4081365"/>
              <a:gd name="connsiteX100" fmla="*/ 304824 w 2083862"/>
              <a:gd name="connsiteY100" fmla="*/ 3373032 h 4081365"/>
              <a:gd name="connsiteX101" fmla="*/ 316547 w 2083862"/>
              <a:gd name="connsiteY101" fmla="*/ 3390616 h 4081365"/>
              <a:gd name="connsiteX102" fmla="*/ 345854 w 2083862"/>
              <a:gd name="connsiteY102" fmla="*/ 3431647 h 4081365"/>
              <a:gd name="connsiteX103" fmla="*/ 322408 w 2083862"/>
              <a:gd name="connsiteY103" fmla="*/ 3466816 h 4081365"/>
              <a:gd name="connsiteX104" fmla="*/ 298962 w 2083862"/>
              <a:gd name="connsiteY104" fmla="*/ 3501985 h 4081365"/>
              <a:gd name="connsiteX105" fmla="*/ 281377 w 2083862"/>
              <a:gd name="connsiteY105" fmla="*/ 3531293 h 4081365"/>
              <a:gd name="connsiteX106" fmla="*/ 275516 w 2083862"/>
              <a:gd name="connsiteY106" fmla="*/ 3548878 h 4081365"/>
              <a:gd name="connsiteX107" fmla="*/ 252070 w 2083862"/>
              <a:gd name="connsiteY107" fmla="*/ 3584047 h 4081365"/>
              <a:gd name="connsiteX108" fmla="*/ 246208 w 2083862"/>
              <a:gd name="connsiteY108" fmla="*/ 3601632 h 4081365"/>
              <a:gd name="connsiteX109" fmla="*/ 228624 w 2083862"/>
              <a:gd name="connsiteY109" fmla="*/ 3619216 h 4081365"/>
              <a:gd name="connsiteX110" fmla="*/ 222762 w 2083862"/>
              <a:gd name="connsiteY110" fmla="*/ 3636801 h 4081365"/>
              <a:gd name="connsiteX111" fmla="*/ 211039 w 2083862"/>
              <a:gd name="connsiteY111" fmla="*/ 3654385 h 4081365"/>
              <a:gd name="connsiteX112" fmla="*/ 205177 w 2083862"/>
              <a:gd name="connsiteY112" fmla="*/ 3677832 h 4081365"/>
              <a:gd name="connsiteX113" fmla="*/ 170008 w 2083862"/>
              <a:gd name="connsiteY113" fmla="*/ 3713001 h 4081365"/>
              <a:gd name="connsiteX114" fmla="*/ 146562 w 2083862"/>
              <a:gd name="connsiteY114" fmla="*/ 3742309 h 4081365"/>
              <a:gd name="connsiteX115" fmla="*/ 87947 w 2083862"/>
              <a:gd name="connsiteY115" fmla="*/ 3759893 h 4081365"/>
              <a:gd name="connsiteX116" fmla="*/ 11474 w 2083862"/>
              <a:gd name="connsiteY116" fmla="*/ 3770572 h 4081365"/>
              <a:gd name="connsiteX117" fmla="*/ 29331 w 2083862"/>
              <a:gd name="connsiteY117" fmla="*/ 3783339 h 4081365"/>
              <a:gd name="connsiteX118" fmla="*/ 11747 w 2083862"/>
              <a:gd name="connsiteY118" fmla="*/ 3795062 h 4081365"/>
              <a:gd name="connsiteX119" fmla="*/ 128977 w 2083862"/>
              <a:gd name="connsiteY119" fmla="*/ 3795062 h 4081365"/>
              <a:gd name="connsiteX120" fmla="*/ 152424 w 2083862"/>
              <a:gd name="connsiteY120" fmla="*/ 3789201 h 4081365"/>
              <a:gd name="connsiteX121" fmla="*/ 187593 w 2083862"/>
              <a:gd name="connsiteY121" fmla="*/ 3777478 h 4081365"/>
              <a:gd name="connsiteX122" fmla="*/ 170008 w 2083862"/>
              <a:gd name="connsiteY122" fmla="*/ 3789201 h 4081365"/>
              <a:gd name="connsiteX123" fmla="*/ 146562 w 2083862"/>
              <a:gd name="connsiteY123" fmla="*/ 3824370 h 4081365"/>
              <a:gd name="connsiteX124" fmla="*/ 134839 w 2083862"/>
              <a:gd name="connsiteY124" fmla="*/ 3841955 h 4081365"/>
              <a:gd name="connsiteX125" fmla="*/ 123116 w 2083862"/>
              <a:gd name="connsiteY125" fmla="*/ 3865401 h 4081365"/>
              <a:gd name="connsiteX126" fmla="*/ 111393 w 2083862"/>
              <a:gd name="connsiteY126" fmla="*/ 3882985 h 4081365"/>
              <a:gd name="connsiteX127" fmla="*/ 82085 w 2083862"/>
              <a:gd name="connsiteY127" fmla="*/ 3935739 h 4081365"/>
              <a:gd name="connsiteX128" fmla="*/ 58639 w 2083862"/>
              <a:gd name="connsiteY128" fmla="*/ 3970909 h 4081365"/>
              <a:gd name="connsiteX129" fmla="*/ 35193 w 2083862"/>
              <a:gd name="connsiteY129" fmla="*/ 4006078 h 4081365"/>
              <a:gd name="connsiteX130" fmla="*/ 23470 w 2083862"/>
              <a:gd name="connsiteY130" fmla="*/ 4023662 h 4081365"/>
              <a:gd name="connsiteX131" fmla="*/ 76224 w 2083862"/>
              <a:gd name="connsiteY131" fmla="*/ 3982632 h 4081365"/>
              <a:gd name="connsiteX132" fmla="*/ 93808 w 2083862"/>
              <a:gd name="connsiteY132" fmla="*/ 3970909 h 4081365"/>
              <a:gd name="connsiteX133" fmla="*/ 87947 w 2083862"/>
              <a:gd name="connsiteY133" fmla="*/ 3994355 h 4081365"/>
              <a:gd name="connsiteX134" fmla="*/ 82085 w 2083862"/>
              <a:gd name="connsiteY134" fmla="*/ 4011939 h 4081365"/>
              <a:gd name="connsiteX135" fmla="*/ 76224 w 2083862"/>
              <a:gd name="connsiteY135" fmla="*/ 4041247 h 4081365"/>
              <a:gd name="connsiteX136" fmla="*/ 82085 w 2083862"/>
              <a:gd name="connsiteY136" fmla="*/ 4070555 h 4081365"/>
              <a:gd name="connsiteX137" fmla="*/ 117254 w 2083862"/>
              <a:gd name="connsiteY137" fmla="*/ 4047109 h 4081365"/>
              <a:gd name="connsiteX138" fmla="*/ 128977 w 2083862"/>
              <a:gd name="connsiteY138" fmla="*/ 4035385 h 4081365"/>
              <a:gd name="connsiteX139" fmla="*/ 182487 w 2083862"/>
              <a:gd name="connsiteY139" fmla="*/ 4066250 h 4081365"/>
              <a:gd name="connsiteX140" fmla="*/ 207635 w 2083862"/>
              <a:gd name="connsiteY140" fmla="*/ 4022762 h 4081365"/>
              <a:gd name="connsiteX141" fmla="*/ 216852 w 2083862"/>
              <a:gd name="connsiteY141" fmla="*/ 3985138 h 4081365"/>
              <a:gd name="connsiteX142" fmla="*/ 229427 w 2083862"/>
              <a:gd name="connsiteY142" fmla="*/ 3967552 h 4081365"/>
              <a:gd name="connsiteX143" fmla="*/ 246208 w 2083862"/>
              <a:gd name="connsiteY143" fmla="*/ 3912293 h 4081365"/>
              <a:gd name="connsiteX144" fmla="*/ 263793 w 2083862"/>
              <a:gd name="connsiteY144" fmla="*/ 3894709 h 4081365"/>
              <a:gd name="connsiteX145" fmla="*/ 287239 w 2083862"/>
              <a:gd name="connsiteY145" fmla="*/ 3859539 h 4081365"/>
              <a:gd name="connsiteX146" fmla="*/ 310685 w 2083862"/>
              <a:gd name="connsiteY146" fmla="*/ 3824370 h 4081365"/>
              <a:gd name="connsiteX147" fmla="*/ 334131 w 2083862"/>
              <a:gd name="connsiteY147" fmla="*/ 3789201 h 4081365"/>
              <a:gd name="connsiteX148" fmla="*/ 351716 w 2083862"/>
              <a:gd name="connsiteY148" fmla="*/ 3771616 h 4081365"/>
              <a:gd name="connsiteX149" fmla="*/ 363439 w 2083862"/>
              <a:gd name="connsiteY149" fmla="*/ 3736447 h 4081365"/>
              <a:gd name="connsiteX150" fmla="*/ 381024 w 2083862"/>
              <a:gd name="connsiteY150" fmla="*/ 3718862 h 4081365"/>
              <a:gd name="connsiteX151" fmla="*/ 404470 w 2083862"/>
              <a:gd name="connsiteY151" fmla="*/ 3683693 h 4081365"/>
              <a:gd name="connsiteX152" fmla="*/ 422054 w 2083862"/>
              <a:gd name="connsiteY152" fmla="*/ 3666109 h 4081365"/>
              <a:gd name="connsiteX153" fmla="*/ 445501 w 2083862"/>
              <a:gd name="connsiteY153" fmla="*/ 3630939 h 4081365"/>
              <a:gd name="connsiteX154" fmla="*/ 457224 w 2083862"/>
              <a:gd name="connsiteY154" fmla="*/ 3613355 h 4081365"/>
              <a:gd name="connsiteX155" fmla="*/ 468947 w 2083862"/>
              <a:gd name="connsiteY155" fmla="*/ 3595770 h 4081365"/>
              <a:gd name="connsiteX156" fmla="*/ 486531 w 2083862"/>
              <a:gd name="connsiteY156" fmla="*/ 3584047 h 4081365"/>
              <a:gd name="connsiteX157" fmla="*/ 515839 w 2083862"/>
              <a:gd name="connsiteY157" fmla="*/ 3531293 h 4081365"/>
              <a:gd name="connsiteX158" fmla="*/ 527562 w 2083862"/>
              <a:gd name="connsiteY158" fmla="*/ 3513709 h 4081365"/>
              <a:gd name="connsiteX159" fmla="*/ 551008 w 2083862"/>
              <a:gd name="connsiteY159" fmla="*/ 3484401 h 4081365"/>
              <a:gd name="connsiteX160" fmla="*/ 556870 w 2083862"/>
              <a:gd name="connsiteY160" fmla="*/ 3466816 h 4081365"/>
              <a:gd name="connsiteX161" fmla="*/ 568593 w 2083862"/>
              <a:gd name="connsiteY161" fmla="*/ 3449232 h 4081365"/>
              <a:gd name="connsiteX162" fmla="*/ 580316 w 2083862"/>
              <a:gd name="connsiteY162" fmla="*/ 3425785 h 4081365"/>
              <a:gd name="connsiteX163" fmla="*/ 603762 w 2083862"/>
              <a:gd name="connsiteY163" fmla="*/ 3390616 h 4081365"/>
              <a:gd name="connsiteX164" fmla="*/ 609624 w 2083862"/>
              <a:gd name="connsiteY164" fmla="*/ 3373032 h 4081365"/>
              <a:gd name="connsiteX165" fmla="*/ 633070 w 2083862"/>
              <a:gd name="connsiteY165" fmla="*/ 3337862 h 4081365"/>
              <a:gd name="connsiteX166" fmla="*/ 644793 w 2083862"/>
              <a:gd name="connsiteY166" fmla="*/ 3320278 h 4081365"/>
              <a:gd name="connsiteX167" fmla="*/ 674101 w 2083862"/>
              <a:gd name="connsiteY167" fmla="*/ 3285109 h 4081365"/>
              <a:gd name="connsiteX168" fmla="*/ 679962 w 2083862"/>
              <a:gd name="connsiteY168" fmla="*/ 3267524 h 4081365"/>
              <a:gd name="connsiteX169" fmla="*/ 703408 w 2083862"/>
              <a:gd name="connsiteY169" fmla="*/ 3232355 h 4081365"/>
              <a:gd name="connsiteX170" fmla="*/ 720993 w 2083862"/>
              <a:gd name="connsiteY170" fmla="*/ 3197185 h 4081365"/>
              <a:gd name="connsiteX171" fmla="*/ 744439 w 2083862"/>
              <a:gd name="connsiteY171" fmla="*/ 3162016 h 4081365"/>
              <a:gd name="connsiteX172" fmla="*/ 750301 w 2083862"/>
              <a:gd name="connsiteY172" fmla="*/ 3144432 h 4081365"/>
              <a:gd name="connsiteX173" fmla="*/ 762024 w 2083862"/>
              <a:gd name="connsiteY173" fmla="*/ 3120985 h 4081365"/>
              <a:gd name="connsiteX174" fmla="*/ 785470 w 2083862"/>
              <a:gd name="connsiteY174" fmla="*/ 3085816 h 4081365"/>
              <a:gd name="connsiteX175" fmla="*/ 808916 w 2083862"/>
              <a:gd name="connsiteY175" fmla="*/ 3044785 h 4081365"/>
              <a:gd name="connsiteX176" fmla="*/ 820639 w 2083862"/>
              <a:gd name="connsiteY176" fmla="*/ 3009616 h 4081365"/>
              <a:gd name="connsiteX177" fmla="*/ 826501 w 2083862"/>
              <a:gd name="connsiteY177" fmla="*/ 2986170 h 4081365"/>
              <a:gd name="connsiteX178" fmla="*/ 844085 w 2083862"/>
              <a:gd name="connsiteY178" fmla="*/ 2968585 h 4081365"/>
              <a:gd name="connsiteX179" fmla="*/ 849947 w 2083862"/>
              <a:gd name="connsiteY179" fmla="*/ 2951001 h 4081365"/>
              <a:gd name="connsiteX180" fmla="*/ 879254 w 2083862"/>
              <a:gd name="connsiteY180" fmla="*/ 2915832 h 4081365"/>
              <a:gd name="connsiteX181" fmla="*/ 896839 w 2083862"/>
              <a:gd name="connsiteY181" fmla="*/ 2904109 h 4081365"/>
              <a:gd name="connsiteX182" fmla="*/ 920285 w 2083862"/>
              <a:gd name="connsiteY182" fmla="*/ 2898247 h 4081365"/>
              <a:gd name="connsiteX183" fmla="*/ 955454 w 2083862"/>
              <a:gd name="connsiteY183" fmla="*/ 2915832 h 4081365"/>
              <a:gd name="connsiteX184" fmla="*/ 990624 w 2083862"/>
              <a:gd name="connsiteY184" fmla="*/ 2968585 h 4081365"/>
              <a:gd name="connsiteX185" fmla="*/ 1002347 w 2083862"/>
              <a:gd name="connsiteY185" fmla="*/ 2986170 h 4081365"/>
              <a:gd name="connsiteX186" fmla="*/ 1019931 w 2083862"/>
              <a:gd name="connsiteY186" fmla="*/ 2992032 h 4081365"/>
              <a:gd name="connsiteX187" fmla="*/ 1049239 w 2083862"/>
              <a:gd name="connsiteY187" fmla="*/ 3021339 h 4081365"/>
              <a:gd name="connsiteX188" fmla="*/ 1084408 w 2083862"/>
              <a:gd name="connsiteY188" fmla="*/ 3056509 h 4081365"/>
              <a:gd name="connsiteX189" fmla="*/ 1101993 w 2083862"/>
              <a:gd name="connsiteY189" fmla="*/ 3079955 h 4081365"/>
              <a:gd name="connsiteX190" fmla="*/ 1131301 w 2083862"/>
              <a:gd name="connsiteY190" fmla="*/ 3109262 h 4081365"/>
              <a:gd name="connsiteX191" fmla="*/ 1178193 w 2083862"/>
              <a:gd name="connsiteY191" fmla="*/ 3162016 h 4081365"/>
              <a:gd name="connsiteX192" fmla="*/ 1201639 w 2083862"/>
              <a:gd name="connsiteY192" fmla="*/ 3185462 h 4081365"/>
              <a:gd name="connsiteX193" fmla="*/ 1318870 w 2083862"/>
              <a:gd name="connsiteY193" fmla="*/ 3279247 h 4081365"/>
              <a:gd name="connsiteX194" fmla="*/ 1354039 w 2083862"/>
              <a:gd name="connsiteY194" fmla="*/ 3308555 h 4081365"/>
              <a:gd name="connsiteX195" fmla="*/ 1371624 w 2083862"/>
              <a:gd name="connsiteY195" fmla="*/ 3314416 h 4081365"/>
              <a:gd name="connsiteX196" fmla="*/ 1383347 w 2083862"/>
              <a:gd name="connsiteY196" fmla="*/ 3332001 h 4081365"/>
              <a:gd name="connsiteX197" fmla="*/ 1418516 w 2083862"/>
              <a:gd name="connsiteY197" fmla="*/ 3355447 h 4081365"/>
              <a:gd name="connsiteX198" fmla="*/ 1436101 w 2083862"/>
              <a:gd name="connsiteY198" fmla="*/ 3367170 h 4081365"/>
              <a:gd name="connsiteX199" fmla="*/ 1471270 w 2083862"/>
              <a:gd name="connsiteY199" fmla="*/ 3396478 h 4081365"/>
              <a:gd name="connsiteX200" fmla="*/ 1488854 w 2083862"/>
              <a:gd name="connsiteY200" fmla="*/ 3419924 h 4081365"/>
              <a:gd name="connsiteX201" fmla="*/ 1506439 w 2083862"/>
              <a:gd name="connsiteY201" fmla="*/ 3425785 h 4081365"/>
              <a:gd name="connsiteX202" fmla="*/ 1524024 w 2083862"/>
              <a:gd name="connsiteY202" fmla="*/ 3437509 h 4081365"/>
              <a:gd name="connsiteX203" fmla="*/ 1553331 w 2083862"/>
              <a:gd name="connsiteY203" fmla="*/ 3472678 h 4081365"/>
              <a:gd name="connsiteX204" fmla="*/ 1570916 w 2083862"/>
              <a:gd name="connsiteY204" fmla="*/ 3484401 h 4081365"/>
              <a:gd name="connsiteX205" fmla="*/ 1600224 w 2083862"/>
              <a:gd name="connsiteY205" fmla="*/ 3513709 h 4081365"/>
              <a:gd name="connsiteX206" fmla="*/ 1617808 w 2083862"/>
              <a:gd name="connsiteY206" fmla="*/ 3525432 h 4081365"/>
              <a:gd name="connsiteX207" fmla="*/ 1635393 w 2083862"/>
              <a:gd name="connsiteY207" fmla="*/ 3543016 h 4081365"/>
              <a:gd name="connsiteX208" fmla="*/ 1670562 w 2083862"/>
              <a:gd name="connsiteY208" fmla="*/ 3566462 h 4081365"/>
              <a:gd name="connsiteX209" fmla="*/ 1688147 w 2083862"/>
              <a:gd name="connsiteY209" fmla="*/ 3578185 h 4081365"/>
              <a:gd name="connsiteX210" fmla="*/ 1717454 w 2083862"/>
              <a:gd name="connsiteY210" fmla="*/ 3595770 h 4081365"/>
              <a:gd name="connsiteX211" fmla="*/ 1752624 w 2083862"/>
              <a:gd name="connsiteY211" fmla="*/ 3619216 h 4081365"/>
              <a:gd name="connsiteX212" fmla="*/ 1770208 w 2083862"/>
              <a:gd name="connsiteY212" fmla="*/ 3630939 h 4081365"/>
              <a:gd name="connsiteX213" fmla="*/ 1787793 w 2083862"/>
              <a:gd name="connsiteY213" fmla="*/ 3636801 h 4081365"/>
              <a:gd name="connsiteX214" fmla="*/ 1828824 w 2083862"/>
              <a:gd name="connsiteY214" fmla="*/ 3654385 h 4081365"/>
              <a:gd name="connsiteX215" fmla="*/ 1858131 w 2083862"/>
              <a:gd name="connsiteY215" fmla="*/ 3671970 h 4081365"/>
              <a:gd name="connsiteX216" fmla="*/ 1899162 w 2083862"/>
              <a:gd name="connsiteY216" fmla="*/ 3695416 h 4081365"/>
              <a:gd name="connsiteX217" fmla="*/ 1916747 w 2083862"/>
              <a:gd name="connsiteY217" fmla="*/ 3701278 h 4081365"/>
              <a:gd name="connsiteX218" fmla="*/ 1951916 w 2083862"/>
              <a:gd name="connsiteY218" fmla="*/ 3724724 h 4081365"/>
              <a:gd name="connsiteX219" fmla="*/ 1992947 w 2083862"/>
              <a:gd name="connsiteY219" fmla="*/ 3736447 h 4081365"/>
              <a:gd name="connsiteX220" fmla="*/ 2028116 w 2083862"/>
              <a:gd name="connsiteY220" fmla="*/ 3765755 h 4081365"/>
              <a:gd name="connsiteX221" fmla="*/ 2022254 w 2083862"/>
              <a:gd name="connsiteY221" fmla="*/ 3748170 h 4081365"/>
              <a:gd name="connsiteX222" fmla="*/ 2016393 w 2083862"/>
              <a:gd name="connsiteY222" fmla="*/ 3724724 h 4081365"/>
              <a:gd name="connsiteX223" fmla="*/ 1998808 w 2083862"/>
              <a:gd name="connsiteY223" fmla="*/ 3707139 h 4081365"/>
              <a:gd name="connsiteX224" fmla="*/ 2016393 w 2083862"/>
              <a:gd name="connsiteY224" fmla="*/ 3713001 h 4081365"/>
              <a:gd name="connsiteX225" fmla="*/ 2039839 w 2083862"/>
              <a:gd name="connsiteY225" fmla="*/ 3718862 h 4081365"/>
              <a:gd name="connsiteX226" fmla="*/ 2057424 w 2083862"/>
              <a:gd name="connsiteY226" fmla="*/ 3724724 h 4081365"/>
              <a:gd name="connsiteX227" fmla="*/ 2039839 w 2083862"/>
              <a:gd name="connsiteY227" fmla="*/ 3713001 h 4081365"/>
              <a:gd name="connsiteX228" fmla="*/ 2022254 w 2083862"/>
              <a:gd name="connsiteY228" fmla="*/ 3695416 h 4081365"/>
              <a:gd name="connsiteX229" fmla="*/ 2063285 w 2083862"/>
              <a:gd name="connsiteY229" fmla="*/ 3689555 h 4081365"/>
              <a:gd name="connsiteX230" fmla="*/ 2080870 w 2083862"/>
              <a:gd name="connsiteY230" fmla="*/ 3683693 h 4081365"/>
              <a:gd name="connsiteX231" fmla="*/ 2075008 w 2083862"/>
              <a:gd name="connsiteY231" fmla="*/ 3660247 h 4081365"/>
              <a:gd name="connsiteX232" fmla="*/ 2051562 w 2083862"/>
              <a:gd name="connsiteY232" fmla="*/ 3625078 h 4081365"/>
              <a:gd name="connsiteX233" fmla="*/ 2039839 w 2083862"/>
              <a:gd name="connsiteY233" fmla="*/ 3607493 h 4081365"/>
              <a:gd name="connsiteX234" fmla="*/ 2022254 w 2083862"/>
              <a:gd name="connsiteY234" fmla="*/ 3601632 h 4081365"/>
              <a:gd name="connsiteX235" fmla="*/ 2004670 w 2083862"/>
              <a:gd name="connsiteY235" fmla="*/ 3589909 h 4081365"/>
              <a:gd name="connsiteX236" fmla="*/ 1987085 w 2083862"/>
              <a:gd name="connsiteY236" fmla="*/ 3584047 h 4081365"/>
              <a:gd name="connsiteX237" fmla="*/ 1957777 w 2083862"/>
              <a:gd name="connsiteY237" fmla="*/ 3554739 h 4081365"/>
              <a:gd name="connsiteX238" fmla="*/ 1940193 w 2083862"/>
              <a:gd name="connsiteY238" fmla="*/ 3543016 h 4081365"/>
              <a:gd name="connsiteX239" fmla="*/ 1922608 w 2083862"/>
              <a:gd name="connsiteY239" fmla="*/ 3525432 h 4081365"/>
              <a:gd name="connsiteX240" fmla="*/ 1905024 w 2083862"/>
              <a:gd name="connsiteY240" fmla="*/ 3519570 h 4081365"/>
              <a:gd name="connsiteX241" fmla="*/ 1869854 w 2083862"/>
              <a:gd name="connsiteY241" fmla="*/ 3496124 h 4081365"/>
              <a:gd name="connsiteX242" fmla="*/ 1869854 w 2083862"/>
              <a:gd name="connsiteY242" fmla="*/ 3496124 h 4081365"/>
              <a:gd name="connsiteX243" fmla="*/ 1852270 w 2083862"/>
              <a:gd name="connsiteY243" fmla="*/ 3478539 h 4081365"/>
              <a:gd name="connsiteX244" fmla="*/ 1817101 w 2083862"/>
              <a:gd name="connsiteY244" fmla="*/ 3455093 h 4081365"/>
              <a:gd name="connsiteX245" fmla="*/ 1787793 w 2083862"/>
              <a:gd name="connsiteY245" fmla="*/ 3431647 h 4081365"/>
              <a:gd name="connsiteX246" fmla="*/ 1758485 w 2083862"/>
              <a:gd name="connsiteY246" fmla="*/ 3408201 h 4081365"/>
              <a:gd name="connsiteX247" fmla="*/ 1746762 w 2083862"/>
              <a:gd name="connsiteY247" fmla="*/ 3390616 h 4081365"/>
              <a:gd name="connsiteX248" fmla="*/ 1682285 w 2083862"/>
              <a:gd name="connsiteY248" fmla="*/ 3355447 h 4081365"/>
              <a:gd name="connsiteX249" fmla="*/ 1652977 w 2083862"/>
              <a:gd name="connsiteY249" fmla="*/ 3332001 h 4081365"/>
              <a:gd name="connsiteX250" fmla="*/ 1635393 w 2083862"/>
              <a:gd name="connsiteY250" fmla="*/ 3320278 h 4081365"/>
              <a:gd name="connsiteX251" fmla="*/ 1606085 w 2083862"/>
              <a:gd name="connsiteY251" fmla="*/ 3290970 h 4081365"/>
              <a:gd name="connsiteX252" fmla="*/ 1570916 w 2083862"/>
              <a:gd name="connsiteY252" fmla="*/ 3261662 h 4081365"/>
              <a:gd name="connsiteX253" fmla="*/ 1535747 w 2083862"/>
              <a:gd name="connsiteY253" fmla="*/ 3226493 h 4081365"/>
              <a:gd name="connsiteX254" fmla="*/ 1524024 w 2083862"/>
              <a:gd name="connsiteY254" fmla="*/ 3208909 h 4081365"/>
              <a:gd name="connsiteX255" fmla="*/ 1506439 w 2083862"/>
              <a:gd name="connsiteY255" fmla="*/ 3203047 h 4081365"/>
              <a:gd name="connsiteX256" fmla="*/ 1488854 w 2083862"/>
              <a:gd name="connsiteY256" fmla="*/ 3185462 h 4081365"/>
              <a:gd name="connsiteX257" fmla="*/ 1465408 w 2083862"/>
              <a:gd name="connsiteY257" fmla="*/ 3167878 h 4081365"/>
              <a:gd name="connsiteX258" fmla="*/ 1436101 w 2083862"/>
              <a:gd name="connsiteY258" fmla="*/ 3144432 h 4081365"/>
              <a:gd name="connsiteX259" fmla="*/ 1412654 w 2083862"/>
              <a:gd name="connsiteY259" fmla="*/ 3120985 h 4081365"/>
              <a:gd name="connsiteX260" fmla="*/ 1383347 w 2083862"/>
              <a:gd name="connsiteY260" fmla="*/ 3085816 h 4081365"/>
              <a:gd name="connsiteX261" fmla="*/ 1342316 w 2083862"/>
              <a:gd name="connsiteY261" fmla="*/ 3033062 h 4081365"/>
              <a:gd name="connsiteX262" fmla="*/ 1330593 w 2083862"/>
              <a:gd name="connsiteY262" fmla="*/ 3015478 h 4081365"/>
              <a:gd name="connsiteX263" fmla="*/ 1324731 w 2083862"/>
              <a:gd name="connsiteY263" fmla="*/ 2992032 h 4081365"/>
              <a:gd name="connsiteX264" fmla="*/ 1289562 w 2083862"/>
              <a:gd name="connsiteY264" fmla="*/ 2933416 h 4081365"/>
              <a:gd name="connsiteX265" fmla="*/ 1266116 w 2083862"/>
              <a:gd name="connsiteY265" fmla="*/ 2898247 h 4081365"/>
              <a:gd name="connsiteX266" fmla="*/ 1254393 w 2083862"/>
              <a:gd name="connsiteY266" fmla="*/ 2880662 h 4081365"/>
              <a:gd name="connsiteX267" fmla="*/ 1236808 w 2083862"/>
              <a:gd name="connsiteY267" fmla="*/ 2863078 h 4081365"/>
              <a:gd name="connsiteX268" fmla="*/ 1225085 w 2083862"/>
              <a:gd name="connsiteY268" fmla="*/ 2839632 h 4081365"/>
              <a:gd name="connsiteX269" fmla="*/ 1219224 w 2083862"/>
              <a:gd name="connsiteY269" fmla="*/ 2816185 h 4081365"/>
              <a:gd name="connsiteX270" fmla="*/ 1207501 w 2083862"/>
              <a:gd name="connsiteY270" fmla="*/ 2798601 h 4081365"/>
              <a:gd name="connsiteX271" fmla="*/ 1201639 w 2083862"/>
              <a:gd name="connsiteY271" fmla="*/ 2781016 h 4081365"/>
              <a:gd name="connsiteX272" fmla="*/ 1178193 w 2083862"/>
              <a:gd name="connsiteY272" fmla="*/ 2745847 h 4081365"/>
              <a:gd name="connsiteX273" fmla="*/ 1172331 w 2083862"/>
              <a:gd name="connsiteY273" fmla="*/ 2722401 h 4081365"/>
              <a:gd name="connsiteX274" fmla="*/ 1160608 w 2083862"/>
              <a:gd name="connsiteY274" fmla="*/ 2681370 h 4081365"/>
              <a:gd name="connsiteX275" fmla="*/ 1154747 w 2083862"/>
              <a:gd name="connsiteY275" fmla="*/ 2646201 h 4081365"/>
              <a:gd name="connsiteX276" fmla="*/ 1160608 w 2083862"/>
              <a:gd name="connsiteY276" fmla="*/ 2546555 h 4081365"/>
              <a:gd name="connsiteX277" fmla="*/ 1172331 w 2083862"/>
              <a:gd name="connsiteY277" fmla="*/ 2523109 h 4081365"/>
              <a:gd name="connsiteX278" fmla="*/ 1178193 w 2083862"/>
              <a:gd name="connsiteY278" fmla="*/ 2487939 h 4081365"/>
              <a:gd name="connsiteX279" fmla="*/ 1189916 w 2083862"/>
              <a:gd name="connsiteY279" fmla="*/ 2452770 h 4081365"/>
              <a:gd name="connsiteX280" fmla="*/ 1201639 w 2083862"/>
              <a:gd name="connsiteY280" fmla="*/ 2417601 h 4081365"/>
              <a:gd name="connsiteX281" fmla="*/ 1228442 w 2083862"/>
              <a:gd name="connsiteY281" fmla="*/ 2347311 h 4081365"/>
              <a:gd name="connsiteX282" fmla="*/ 1264461 w 2083862"/>
              <a:gd name="connsiteY282" fmla="*/ 2225021 h 4081365"/>
              <a:gd name="connsiteX283" fmla="*/ 1277839 w 2083862"/>
              <a:gd name="connsiteY283" fmla="*/ 2171416 h 4081365"/>
              <a:gd name="connsiteX284" fmla="*/ 1290414 w 2083862"/>
              <a:gd name="connsiteY284" fmla="*/ 2086046 h 4081365"/>
              <a:gd name="connsiteX285" fmla="*/ 1313008 w 2083862"/>
              <a:gd name="connsiteY285" fmla="*/ 1907647 h 4081365"/>
              <a:gd name="connsiteX286" fmla="*/ 1318870 w 2083862"/>
              <a:gd name="connsiteY286" fmla="*/ 1884201 h 4081365"/>
              <a:gd name="connsiteX287" fmla="*/ 1324731 w 2083862"/>
              <a:gd name="connsiteY287" fmla="*/ 1854893 h 4081365"/>
              <a:gd name="connsiteX288" fmla="*/ 1330593 w 2083862"/>
              <a:gd name="connsiteY288" fmla="*/ 1837309 h 4081365"/>
              <a:gd name="connsiteX289" fmla="*/ 1336454 w 2083862"/>
              <a:gd name="connsiteY289" fmla="*/ 1813862 h 4081365"/>
              <a:gd name="connsiteX290" fmla="*/ 1354039 w 2083862"/>
              <a:gd name="connsiteY290" fmla="*/ 1755247 h 4081365"/>
              <a:gd name="connsiteX291" fmla="*/ 1359901 w 2083862"/>
              <a:gd name="connsiteY291" fmla="*/ 1720078 h 4081365"/>
              <a:gd name="connsiteX292" fmla="*/ 1371624 w 2083862"/>
              <a:gd name="connsiteY292" fmla="*/ 1673185 h 4081365"/>
              <a:gd name="connsiteX293" fmla="*/ 1377485 w 2083862"/>
              <a:gd name="connsiteY293" fmla="*/ 1638016 h 4081365"/>
              <a:gd name="connsiteX294" fmla="*/ 1389208 w 2083862"/>
              <a:gd name="connsiteY294" fmla="*/ 1579401 h 4081365"/>
              <a:gd name="connsiteX295" fmla="*/ 1395070 w 2083862"/>
              <a:gd name="connsiteY295" fmla="*/ 1538370 h 4081365"/>
              <a:gd name="connsiteX296" fmla="*/ 1400931 w 2083862"/>
              <a:gd name="connsiteY296" fmla="*/ 1520785 h 4081365"/>
              <a:gd name="connsiteX297" fmla="*/ 1406793 w 2083862"/>
              <a:gd name="connsiteY297" fmla="*/ 1497339 h 4081365"/>
              <a:gd name="connsiteX298" fmla="*/ 1418516 w 2083862"/>
              <a:gd name="connsiteY298" fmla="*/ 1450447 h 4081365"/>
              <a:gd name="connsiteX299" fmla="*/ 1424377 w 2083862"/>
              <a:gd name="connsiteY299" fmla="*/ 1391832 h 4081365"/>
              <a:gd name="connsiteX300" fmla="*/ 1441962 w 2083862"/>
              <a:gd name="connsiteY300" fmla="*/ 1298047 h 4081365"/>
              <a:gd name="connsiteX301" fmla="*/ 1453685 w 2083862"/>
              <a:gd name="connsiteY301" fmla="*/ 1233570 h 4081365"/>
              <a:gd name="connsiteX302" fmla="*/ 1465408 w 2083862"/>
              <a:gd name="connsiteY302" fmla="*/ 1198401 h 4081365"/>
              <a:gd name="connsiteX303" fmla="*/ 1477131 w 2083862"/>
              <a:gd name="connsiteY303" fmla="*/ 1098755 h 4081365"/>
              <a:gd name="connsiteX304" fmla="*/ 1488854 w 2083862"/>
              <a:gd name="connsiteY304" fmla="*/ 1063585 h 4081365"/>
              <a:gd name="connsiteX305" fmla="*/ 1494716 w 2083862"/>
              <a:gd name="connsiteY305" fmla="*/ 1010832 h 4081365"/>
              <a:gd name="connsiteX306" fmla="*/ 1506439 w 2083862"/>
              <a:gd name="connsiteY306" fmla="*/ 975662 h 4081365"/>
              <a:gd name="connsiteX307" fmla="*/ 1518162 w 2083862"/>
              <a:gd name="connsiteY307" fmla="*/ 917047 h 4081365"/>
              <a:gd name="connsiteX308" fmla="*/ 1524024 w 2083862"/>
              <a:gd name="connsiteY308" fmla="*/ 887739 h 4081365"/>
              <a:gd name="connsiteX309" fmla="*/ 1529885 w 2083862"/>
              <a:gd name="connsiteY309" fmla="*/ 823262 h 4081365"/>
              <a:gd name="connsiteX310" fmla="*/ 1535747 w 2083862"/>
              <a:gd name="connsiteY310" fmla="*/ 788093 h 4081365"/>
              <a:gd name="connsiteX311" fmla="*/ 1547470 w 2083862"/>
              <a:gd name="connsiteY311" fmla="*/ 706032 h 4081365"/>
              <a:gd name="connsiteX312" fmla="*/ 1553331 w 2083862"/>
              <a:gd name="connsiteY312" fmla="*/ 665001 h 4081365"/>
              <a:gd name="connsiteX313" fmla="*/ 1559193 w 2083862"/>
              <a:gd name="connsiteY313" fmla="*/ 647416 h 4081365"/>
              <a:gd name="connsiteX314" fmla="*/ 1565054 w 2083862"/>
              <a:gd name="connsiteY314" fmla="*/ 623970 h 4081365"/>
              <a:gd name="connsiteX315" fmla="*/ 1570916 w 2083862"/>
              <a:gd name="connsiteY315" fmla="*/ 541909 h 4081365"/>
              <a:gd name="connsiteX316" fmla="*/ 1576777 w 2083862"/>
              <a:gd name="connsiteY316" fmla="*/ 524324 h 4081365"/>
              <a:gd name="connsiteX317" fmla="*/ 1588501 w 2083862"/>
              <a:gd name="connsiteY317" fmla="*/ 430539 h 4081365"/>
              <a:gd name="connsiteX318" fmla="*/ 1582639 w 2083862"/>
              <a:gd name="connsiteY318" fmla="*/ 348478 h 4081365"/>
              <a:gd name="connsiteX319" fmla="*/ 1570916 w 2083862"/>
              <a:gd name="connsiteY319" fmla="*/ 301585 h 4081365"/>
              <a:gd name="connsiteX320" fmla="*/ 1565054 w 2083862"/>
              <a:gd name="connsiteY320" fmla="*/ 90570 h 4081365"/>
              <a:gd name="connsiteX321" fmla="*/ 1549173 w 2083862"/>
              <a:gd name="connsiteY321" fmla="*/ 93026 h 4081365"/>
              <a:gd name="connsiteX322" fmla="*/ 1510647 w 2083862"/>
              <a:gd name="connsiteY322" fmla="*/ 78798 h 4081365"/>
              <a:gd name="connsiteX323" fmla="*/ 1488903 w 2083862"/>
              <a:gd name="connsiteY323" fmla="*/ 53700 h 4081365"/>
              <a:gd name="connsiteX324" fmla="*/ 1477131 w 2083862"/>
              <a:gd name="connsiteY324" fmla="*/ 2647 h 4081365"/>
              <a:gd name="connsiteX0" fmla="*/ 1477131 w 2083862"/>
              <a:gd name="connsiteY0" fmla="*/ 2647 h 4081365"/>
              <a:gd name="connsiteX1" fmla="*/ 1471270 w 2083862"/>
              <a:gd name="connsiteY1" fmla="*/ 37816 h 4081365"/>
              <a:gd name="connsiteX2" fmla="*/ 1424377 w 2083862"/>
              <a:gd name="connsiteY2" fmla="*/ 78847 h 4081365"/>
              <a:gd name="connsiteX3" fmla="*/ 1406793 w 2083862"/>
              <a:gd name="connsiteY3" fmla="*/ 90570 h 4081365"/>
              <a:gd name="connsiteX4" fmla="*/ 1364108 w 2083862"/>
              <a:gd name="connsiteY4" fmla="*/ 97282 h 4081365"/>
              <a:gd name="connsiteX5" fmla="*/ 1348226 w 2083862"/>
              <a:gd name="connsiteY5" fmla="*/ 183552 h 4081365"/>
              <a:gd name="connsiteX6" fmla="*/ 1347375 w 2083862"/>
              <a:gd name="connsiteY6" fmla="*/ 206998 h 4081365"/>
              <a:gd name="connsiteX7" fmla="*/ 1348177 w 2083862"/>
              <a:gd name="connsiteY7" fmla="*/ 237109 h 4081365"/>
              <a:gd name="connsiteX8" fmla="*/ 1330593 w 2083862"/>
              <a:gd name="connsiteY8" fmla="*/ 295724 h 4081365"/>
              <a:gd name="connsiteX9" fmla="*/ 1324731 w 2083862"/>
              <a:gd name="connsiteY9" fmla="*/ 313309 h 4081365"/>
              <a:gd name="connsiteX10" fmla="*/ 1313008 w 2083862"/>
              <a:gd name="connsiteY10" fmla="*/ 330893 h 4081365"/>
              <a:gd name="connsiteX11" fmla="*/ 1295424 w 2083862"/>
              <a:gd name="connsiteY11" fmla="*/ 383647 h 4081365"/>
              <a:gd name="connsiteX12" fmla="*/ 1289562 w 2083862"/>
              <a:gd name="connsiteY12" fmla="*/ 401232 h 4081365"/>
              <a:gd name="connsiteX13" fmla="*/ 1283701 w 2083862"/>
              <a:gd name="connsiteY13" fmla="*/ 424678 h 4081365"/>
              <a:gd name="connsiteX14" fmla="*/ 1277839 w 2083862"/>
              <a:gd name="connsiteY14" fmla="*/ 577078 h 4081365"/>
              <a:gd name="connsiteX15" fmla="*/ 1254393 w 2083862"/>
              <a:gd name="connsiteY15" fmla="*/ 876016 h 4081365"/>
              <a:gd name="connsiteX16" fmla="*/ 1248531 w 2083862"/>
              <a:gd name="connsiteY16" fmla="*/ 893601 h 4081365"/>
              <a:gd name="connsiteX17" fmla="*/ 1242670 w 2083862"/>
              <a:gd name="connsiteY17" fmla="*/ 969801 h 4081365"/>
              <a:gd name="connsiteX18" fmla="*/ 1236808 w 2083862"/>
              <a:gd name="connsiteY18" fmla="*/ 999109 h 4081365"/>
              <a:gd name="connsiteX19" fmla="*/ 1230947 w 2083862"/>
              <a:gd name="connsiteY19" fmla="*/ 1040139 h 4081365"/>
              <a:gd name="connsiteX20" fmla="*/ 1219224 w 2083862"/>
              <a:gd name="connsiteY20" fmla="*/ 1110478 h 4081365"/>
              <a:gd name="connsiteX21" fmla="*/ 1213362 w 2083862"/>
              <a:gd name="connsiteY21" fmla="*/ 1133924 h 4081365"/>
              <a:gd name="connsiteX22" fmla="*/ 1201639 w 2083862"/>
              <a:gd name="connsiteY22" fmla="*/ 1169093 h 4081365"/>
              <a:gd name="connsiteX23" fmla="*/ 1166470 w 2083862"/>
              <a:gd name="connsiteY23" fmla="*/ 1339078 h 4081365"/>
              <a:gd name="connsiteX24" fmla="*/ 1154747 w 2083862"/>
              <a:gd name="connsiteY24" fmla="*/ 1456309 h 4081365"/>
              <a:gd name="connsiteX25" fmla="*/ 1148885 w 2083862"/>
              <a:gd name="connsiteY25" fmla="*/ 1485616 h 4081365"/>
              <a:gd name="connsiteX26" fmla="*/ 1143024 w 2083862"/>
              <a:gd name="connsiteY26" fmla="*/ 1526647 h 4081365"/>
              <a:gd name="connsiteX27" fmla="*/ 1131301 w 2083862"/>
              <a:gd name="connsiteY27" fmla="*/ 1561816 h 4081365"/>
              <a:gd name="connsiteX28" fmla="*/ 1125439 w 2083862"/>
              <a:gd name="connsiteY28" fmla="*/ 1591124 h 4081365"/>
              <a:gd name="connsiteX29" fmla="*/ 1113716 w 2083862"/>
              <a:gd name="connsiteY29" fmla="*/ 1626293 h 4081365"/>
              <a:gd name="connsiteX30" fmla="*/ 1101993 w 2083862"/>
              <a:gd name="connsiteY30" fmla="*/ 1679047 h 4081365"/>
              <a:gd name="connsiteX31" fmla="*/ 1080249 w 2083862"/>
              <a:gd name="connsiteY31" fmla="*/ 1776799 h 4081365"/>
              <a:gd name="connsiteX32" fmla="*/ 1056000 w 2083862"/>
              <a:gd name="connsiteY32" fmla="*/ 1872140 h 4081365"/>
              <a:gd name="connsiteX33" fmla="*/ 1025793 w 2083862"/>
              <a:gd name="connsiteY33" fmla="*/ 2054185 h 4081365"/>
              <a:gd name="connsiteX34" fmla="*/ 1019931 w 2083862"/>
              <a:gd name="connsiteY34" fmla="*/ 2077632 h 4081365"/>
              <a:gd name="connsiteX35" fmla="*/ 1014070 w 2083862"/>
              <a:gd name="connsiteY35" fmla="*/ 2106939 h 4081365"/>
              <a:gd name="connsiteX36" fmla="*/ 1002347 w 2083862"/>
              <a:gd name="connsiteY36" fmla="*/ 2183139 h 4081365"/>
              <a:gd name="connsiteX37" fmla="*/ 990624 w 2083862"/>
              <a:gd name="connsiteY37" fmla="*/ 2218309 h 4081365"/>
              <a:gd name="connsiteX38" fmla="*/ 984762 w 2083862"/>
              <a:gd name="connsiteY38" fmla="*/ 2253478 h 4081365"/>
              <a:gd name="connsiteX39" fmla="*/ 961316 w 2083862"/>
              <a:gd name="connsiteY39" fmla="*/ 2294509 h 4081365"/>
              <a:gd name="connsiteX40" fmla="*/ 949593 w 2083862"/>
              <a:gd name="connsiteY40" fmla="*/ 2329678 h 4081365"/>
              <a:gd name="connsiteX41" fmla="*/ 943731 w 2083862"/>
              <a:gd name="connsiteY41" fmla="*/ 2347262 h 4081365"/>
              <a:gd name="connsiteX42" fmla="*/ 937870 w 2083862"/>
              <a:gd name="connsiteY42" fmla="*/ 2364847 h 4081365"/>
              <a:gd name="connsiteX43" fmla="*/ 914424 w 2083862"/>
              <a:gd name="connsiteY43" fmla="*/ 2405878 h 4081365"/>
              <a:gd name="connsiteX44" fmla="*/ 902701 w 2083862"/>
              <a:gd name="connsiteY44" fmla="*/ 2423462 h 4081365"/>
              <a:gd name="connsiteX45" fmla="*/ 896839 w 2083862"/>
              <a:gd name="connsiteY45" fmla="*/ 2441047 h 4081365"/>
              <a:gd name="connsiteX46" fmla="*/ 873393 w 2083862"/>
              <a:gd name="connsiteY46" fmla="*/ 2476216 h 4081365"/>
              <a:gd name="connsiteX47" fmla="*/ 849947 w 2083862"/>
              <a:gd name="connsiteY47" fmla="*/ 2523109 h 4081365"/>
              <a:gd name="connsiteX48" fmla="*/ 832362 w 2083862"/>
              <a:gd name="connsiteY48" fmla="*/ 2564139 h 4081365"/>
              <a:gd name="connsiteX49" fmla="*/ 826501 w 2083862"/>
              <a:gd name="connsiteY49" fmla="*/ 2581724 h 4081365"/>
              <a:gd name="connsiteX50" fmla="*/ 814777 w 2083862"/>
              <a:gd name="connsiteY50" fmla="*/ 2593447 h 4081365"/>
              <a:gd name="connsiteX51" fmla="*/ 803054 w 2083862"/>
              <a:gd name="connsiteY51" fmla="*/ 2611032 h 4081365"/>
              <a:gd name="connsiteX52" fmla="*/ 779608 w 2083862"/>
              <a:gd name="connsiteY52" fmla="*/ 2640339 h 4081365"/>
              <a:gd name="connsiteX53" fmla="*/ 762024 w 2083862"/>
              <a:gd name="connsiteY53" fmla="*/ 2681370 h 4081365"/>
              <a:gd name="connsiteX54" fmla="*/ 726854 w 2083862"/>
              <a:gd name="connsiteY54" fmla="*/ 2704816 h 4081365"/>
              <a:gd name="connsiteX55" fmla="*/ 709270 w 2083862"/>
              <a:gd name="connsiteY55" fmla="*/ 2716539 h 4081365"/>
              <a:gd name="connsiteX56" fmla="*/ 691685 w 2083862"/>
              <a:gd name="connsiteY56" fmla="*/ 2728262 h 4081365"/>
              <a:gd name="connsiteX57" fmla="*/ 674101 w 2083862"/>
              <a:gd name="connsiteY57" fmla="*/ 2734124 h 4081365"/>
              <a:gd name="connsiteX58" fmla="*/ 638931 w 2083862"/>
              <a:gd name="connsiteY58" fmla="*/ 2751709 h 4081365"/>
              <a:gd name="connsiteX59" fmla="*/ 586177 w 2083862"/>
              <a:gd name="connsiteY59" fmla="*/ 2757570 h 4081365"/>
              <a:gd name="connsiteX60" fmla="*/ 539285 w 2083862"/>
              <a:gd name="connsiteY60" fmla="*/ 2763432 h 4081365"/>
              <a:gd name="connsiteX61" fmla="*/ 498254 w 2083862"/>
              <a:gd name="connsiteY61" fmla="*/ 2775155 h 4081365"/>
              <a:gd name="connsiteX62" fmla="*/ 480670 w 2083862"/>
              <a:gd name="connsiteY62" fmla="*/ 2781016 h 4081365"/>
              <a:gd name="connsiteX63" fmla="*/ 422054 w 2083862"/>
              <a:gd name="connsiteY63" fmla="*/ 2786878 h 4081365"/>
              <a:gd name="connsiteX64" fmla="*/ 322408 w 2083862"/>
              <a:gd name="connsiteY64" fmla="*/ 2781016 h 4081365"/>
              <a:gd name="connsiteX65" fmla="*/ 287239 w 2083862"/>
              <a:gd name="connsiteY65" fmla="*/ 2769293 h 4081365"/>
              <a:gd name="connsiteX66" fmla="*/ 263793 w 2083862"/>
              <a:gd name="connsiteY66" fmla="*/ 2763432 h 4081365"/>
              <a:gd name="connsiteX67" fmla="*/ 246208 w 2083862"/>
              <a:gd name="connsiteY67" fmla="*/ 2751709 h 4081365"/>
              <a:gd name="connsiteX68" fmla="*/ 222762 w 2083862"/>
              <a:gd name="connsiteY68" fmla="*/ 2745847 h 4081365"/>
              <a:gd name="connsiteX69" fmla="*/ 205177 w 2083862"/>
              <a:gd name="connsiteY69" fmla="*/ 2739985 h 4081365"/>
              <a:gd name="connsiteX70" fmla="*/ 211039 w 2083862"/>
              <a:gd name="connsiteY70" fmla="*/ 2763432 h 4081365"/>
              <a:gd name="connsiteX71" fmla="*/ 216901 w 2083862"/>
              <a:gd name="connsiteY71" fmla="*/ 2781016 h 4081365"/>
              <a:gd name="connsiteX72" fmla="*/ 211039 w 2083862"/>
              <a:gd name="connsiteY72" fmla="*/ 2845493 h 4081365"/>
              <a:gd name="connsiteX73" fmla="*/ 181731 w 2083862"/>
              <a:gd name="connsiteY73" fmla="*/ 2874801 h 4081365"/>
              <a:gd name="connsiteX74" fmla="*/ 146562 w 2083862"/>
              <a:gd name="connsiteY74" fmla="*/ 2886524 h 4081365"/>
              <a:gd name="connsiteX75" fmla="*/ 111393 w 2083862"/>
              <a:gd name="connsiteY75" fmla="*/ 2898247 h 4081365"/>
              <a:gd name="connsiteX76" fmla="*/ 93808 w 2083862"/>
              <a:gd name="connsiteY76" fmla="*/ 2904109 h 4081365"/>
              <a:gd name="connsiteX77" fmla="*/ 76224 w 2083862"/>
              <a:gd name="connsiteY77" fmla="*/ 2915832 h 4081365"/>
              <a:gd name="connsiteX78" fmla="*/ 117254 w 2083862"/>
              <a:gd name="connsiteY78" fmla="*/ 2927555 h 4081365"/>
              <a:gd name="connsiteX79" fmla="*/ 211039 w 2083862"/>
              <a:gd name="connsiteY79" fmla="*/ 2939278 h 4081365"/>
              <a:gd name="connsiteX80" fmla="*/ 240347 w 2083862"/>
              <a:gd name="connsiteY80" fmla="*/ 2945139 h 4081365"/>
              <a:gd name="connsiteX81" fmla="*/ 468947 w 2083862"/>
              <a:gd name="connsiteY81" fmla="*/ 2956862 h 4081365"/>
              <a:gd name="connsiteX82" fmla="*/ 504116 w 2083862"/>
              <a:gd name="connsiteY82" fmla="*/ 2962724 h 4081365"/>
              <a:gd name="connsiteX83" fmla="*/ 615485 w 2083862"/>
              <a:gd name="connsiteY83" fmla="*/ 2951001 h 4081365"/>
              <a:gd name="connsiteX84" fmla="*/ 603762 w 2083862"/>
              <a:gd name="connsiteY84" fmla="*/ 2974447 h 4081365"/>
              <a:gd name="connsiteX85" fmla="*/ 592039 w 2083862"/>
              <a:gd name="connsiteY85" fmla="*/ 2992032 h 4081365"/>
              <a:gd name="connsiteX86" fmla="*/ 574454 w 2083862"/>
              <a:gd name="connsiteY86" fmla="*/ 3027201 h 4081365"/>
              <a:gd name="connsiteX87" fmla="*/ 562731 w 2083862"/>
              <a:gd name="connsiteY87" fmla="*/ 3062370 h 4081365"/>
              <a:gd name="connsiteX88" fmla="*/ 556870 w 2083862"/>
              <a:gd name="connsiteY88" fmla="*/ 3079955 h 4081365"/>
              <a:gd name="connsiteX89" fmla="*/ 545147 w 2083862"/>
              <a:gd name="connsiteY89" fmla="*/ 3097539 h 4081365"/>
              <a:gd name="connsiteX90" fmla="*/ 521701 w 2083862"/>
              <a:gd name="connsiteY90" fmla="*/ 3132709 h 4081365"/>
              <a:gd name="connsiteX91" fmla="*/ 515839 w 2083862"/>
              <a:gd name="connsiteY91" fmla="*/ 3156155 h 4081365"/>
              <a:gd name="connsiteX92" fmla="*/ 486531 w 2083862"/>
              <a:gd name="connsiteY92" fmla="*/ 3191324 h 4081365"/>
              <a:gd name="connsiteX93" fmla="*/ 463085 w 2083862"/>
              <a:gd name="connsiteY93" fmla="*/ 3226493 h 4081365"/>
              <a:gd name="connsiteX94" fmla="*/ 451362 w 2083862"/>
              <a:gd name="connsiteY94" fmla="*/ 3244078 h 4081365"/>
              <a:gd name="connsiteX95" fmla="*/ 398608 w 2083862"/>
              <a:gd name="connsiteY95" fmla="*/ 3290970 h 4081365"/>
              <a:gd name="connsiteX96" fmla="*/ 381024 w 2083862"/>
              <a:gd name="connsiteY96" fmla="*/ 3296832 h 4081365"/>
              <a:gd name="connsiteX97" fmla="*/ 357577 w 2083862"/>
              <a:gd name="connsiteY97" fmla="*/ 3314416 h 4081365"/>
              <a:gd name="connsiteX98" fmla="*/ 339993 w 2083862"/>
              <a:gd name="connsiteY98" fmla="*/ 3326139 h 4081365"/>
              <a:gd name="connsiteX99" fmla="*/ 310685 w 2083862"/>
              <a:gd name="connsiteY99" fmla="*/ 3355447 h 4081365"/>
              <a:gd name="connsiteX100" fmla="*/ 304824 w 2083862"/>
              <a:gd name="connsiteY100" fmla="*/ 3373032 h 4081365"/>
              <a:gd name="connsiteX101" fmla="*/ 316547 w 2083862"/>
              <a:gd name="connsiteY101" fmla="*/ 3390616 h 4081365"/>
              <a:gd name="connsiteX102" fmla="*/ 345854 w 2083862"/>
              <a:gd name="connsiteY102" fmla="*/ 3431647 h 4081365"/>
              <a:gd name="connsiteX103" fmla="*/ 322408 w 2083862"/>
              <a:gd name="connsiteY103" fmla="*/ 3466816 h 4081365"/>
              <a:gd name="connsiteX104" fmla="*/ 298962 w 2083862"/>
              <a:gd name="connsiteY104" fmla="*/ 3501985 h 4081365"/>
              <a:gd name="connsiteX105" fmla="*/ 281377 w 2083862"/>
              <a:gd name="connsiteY105" fmla="*/ 3531293 h 4081365"/>
              <a:gd name="connsiteX106" fmla="*/ 275516 w 2083862"/>
              <a:gd name="connsiteY106" fmla="*/ 3548878 h 4081365"/>
              <a:gd name="connsiteX107" fmla="*/ 252070 w 2083862"/>
              <a:gd name="connsiteY107" fmla="*/ 3584047 h 4081365"/>
              <a:gd name="connsiteX108" fmla="*/ 246208 w 2083862"/>
              <a:gd name="connsiteY108" fmla="*/ 3601632 h 4081365"/>
              <a:gd name="connsiteX109" fmla="*/ 228624 w 2083862"/>
              <a:gd name="connsiteY109" fmla="*/ 3619216 h 4081365"/>
              <a:gd name="connsiteX110" fmla="*/ 222762 w 2083862"/>
              <a:gd name="connsiteY110" fmla="*/ 3636801 h 4081365"/>
              <a:gd name="connsiteX111" fmla="*/ 211039 w 2083862"/>
              <a:gd name="connsiteY111" fmla="*/ 3654385 h 4081365"/>
              <a:gd name="connsiteX112" fmla="*/ 205177 w 2083862"/>
              <a:gd name="connsiteY112" fmla="*/ 3677832 h 4081365"/>
              <a:gd name="connsiteX113" fmla="*/ 170008 w 2083862"/>
              <a:gd name="connsiteY113" fmla="*/ 3713001 h 4081365"/>
              <a:gd name="connsiteX114" fmla="*/ 146562 w 2083862"/>
              <a:gd name="connsiteY114" fmla="*/ 3742309 h 4081365"/>
              <a:gd name="connsiteX115" fmla="*/ 87947 w 2083862"/>
              <a:gd name="connsiteY115" fmla="*/ 3759893 h 4081365"/>
              <a:gd name="connsiteX116" fmla="*/ 11474 w 2083862"/>
              <a:gd name="connsiteY116" fmla="*/ 3770572 h 4081365"/>
              <a:gd name="connsiteX117" fmla="*/ 29331 w 2083862"/>
              <a:gd name="connsiteY117" fmla="*/ 3783339 h 4081365"/>
              <a:gd name="connsiteX118" fmla="*/ 11747 w 2083862"/>
              <a:gd name="connsiteY118" fmla="*/ 3795062 h 4081365"/>
              <a:gd name="connsiteX119" fmla="*/ 128977 w 2083862"/>
              <a:gd name="connsiteY119" fmla="*/ 3795062 h 4081365"/>
              <a:gd name="connsiteX120" fmla="*/ 152424 w 2083862"/>
              <a:gd name="connsiteY120" fmla="*/ 3789201 h 4081365"/>
              <a:gd name="connsiteX121" fmla="*/ 187593 w 2083862"/>
              <a:gd name="connsiteY121" fmla="*/ 3777478 h 4081365"/>
              <a:gd name="connsiteX122" fmla="*/ 170008 w 2083862"/>
              <a:gd name="connsiteY122" fmla="*/ 3789201 h 4081365"/>
              <a:gd name="connsiteX123" fmla="*/ 146562 w 2083862"/>
              <a:gd name="connsiteY123" fmla="*/ 3824370 h 4081365"/>
              <a:gd name="connsiteX124" fmla="*/ 134839 w 2083862"/>
              <a:gd name="connsiteY124" fmla="*/ 3841955 h 4081365"/>
              <a:gd name="connsiteX125" fmla="*/ 123116 w 2083862"/>
              <a:gd name="connsiteY125" fmla="*/ 3865401 h 4081365"/>
              <a:gd name="connsiteX126" fmla="*/ 111393 w 2083862"/>
              <a:gd name="connsiteY126" fmla="*/ 3882985 h 4081365"/>
              <a:gd name="connsiteX127" fmla="*/ 82085 w 2083862"/>
              <a:gd name="connsiteY127" fmla="*/ 3935739 h 4081365"/>
              <a:gd name="connsiteX128" fmla="*/ 58639 w 2083862"/>
              <a:gd name="connsiteY128" fmla="*/ 3970909 h 4081365"/>
              <a:gd name="connsiteX129" fmla="*/ 35193 w 2083862"/>
              <a:gd name="connsiteY129" fmla="*/ 4006078 h 4081365"/>
              <a:gd name="connsiteX130" fmla="*/ 23470 w 2083862"/>
              <a:gd name="connsiteY130" fmla="*/ 4023662 h 4081365"/>
              <a:gd name="connsiteX131" fmla="*/ 76224 w 2083862"/>
              <a:gd name="connsiteY131" fmla="*/ 3982632 h 4081365"/>
              <a:gd name="connsiteX132" fmla="*/ 93808 w 2083862"/>
              <a:gd name="connsiteY132" fmla="*/ 3970909 h 4081365"/>
              <a:gd name="connsiteX133" fmla="*/ 87947 w 2083862"/>
              <a:gd name="connsiteY133" fmla="*/ 3994355 h 4081365"/>
              <a:gd name="connsiteX134" fmla="*/ 82085 w 2083862"/>
              <a:gd name="connsiteY134" fmla="*/ 4011939 h 4081365"/>
              <a:gd name="connsiteX135" fmla="*/ 76224 w 2083862"/>
              <a:gd name="connsiteY135" fmla="*/ 4041247 h 4081365"/>
              <a:gd name="connsiteX136" fmla="*/ 82085 w 2083862"/>
              <a:gd name="connsiteY136" fmla="*/ 4070555 h 4081365"/>
              <a:gd name="connsiteX137" fmla="*/ 117254 w 2083862"/>
              <a:gd name="connsiteY137" fmla="*/ 4047109 h 4081365"/>
              <a:gd name="connsiteX138" fmla="*/ 128977 w 2083862"/>
              <a:gd name="connsiteY138" fmla="*/ 4035385 h 4081365"/>
              <a:gd name="connsiteX139" fmla="*/ 182487 w 2083862"/>
              <a:gd name="connsiteY139" fmla="*/ 4066250 h 4081365"/>
              <a:gd name="connsiteX140" fmla="*/ 207635 w 2083862"/>
              <a:gd name="connsiteY140" fmla="*/ 4022762 h 4081365"/>
              <a:gd name="connsiteX141" fmla="*/ 216852 w 2083862"/>
              <a:gd name="connsiteY141" fmla="*/ 3985138 h 4081365"/>
              <a:gd name="connsiteX142" fmla="*/ 229427 w 2083862"/>
              <a:gd name="connsiteY142" fmla="*/ 3967552 h 4081365"/>
              <a:gd name="connsiteX143" fmla="*/ 258734 w 2083862"/>
              <a:gd name="connsiteY143" fmla="*/ 3924819 h 4081365"/>
              <a:gd name="connsiteX144" fmla="*/ 263793 w 2083862"/>
              <a:gd name="connsiteY144" fmla="*/ 3894709 h 4081365"/>
              <a:gd name="connsiteX145" fmla="*/ 287239 w 2083862"/>
              <a:gd name="connsiteY145" fmla="*/ 3859539 h 4081365"/>
              <a:gd name="connsiteX146" fmla="*/ 310685 w 2083862"/>
              <a:gd name="connsiteY146" fmla="*/ 3824370 h 4081365"/>
              <a:gd name="connsiteX147" fmla="*/ 334131 w 2083862"/>
              <a:gd name="connsiteY147" fmla="*/ 3789201 h 4081365"/>
              <a:gd name="connsiteX148" fmla="*/ 351716 w 2083862"/>
              <a:gd name="connsiteY148" fmla="*/ 3771616 h 4081365"/>
              <a:gd name="connsiteX149" fmla="*/ 363439 w 2083862"/>
              <a:gd name="connsiteY149" fmla="*/ 3736447 h 4081365"/>
              <a:gd name="connsiteX150" fmla="*/ 381024 w 2083862"/>
              <a:gd name="connsiteY150" fmla="*/ 3718862 h 4081365"/>
              <a:gd name="connsiteX151" fmla="*/ 404470 w 2083862"/>
              <a:gd name="connsiteY151" fmla="*/ 3683693 h 4081365"/>
              <a:gd name="connsiteX152" fmla="*/ 422054 w 2083862"/>
              <a:gd name="connsiteY152" fmla="*/ 3666109 h 4081365"/>
              <a:gd name="connsiteX153" fmla="*/ 445501 w 2083862"/>
              <a:gd name="connsiteY153" fmla="*/ 3630939 h 4081365"/>
              <a:gd name="connsiteX154" fmla="*/ 457224 w 2083862"/>
              <a:gd name="connsiteY154" fmla="*/ 3613355 h 4081365"/>
              <a:gd name="connsiteX155" fmla="*/ 468947 w 2083862"/>
              <a:gd name="connsiteY155" fmla="*/ 3595770 h 4081365"/>
              <a:gd name="connsiteX156" fmla="*/ 486531 w 2083862"/>
              <a:gd name="connsiteY156" fmla="*/ 3584047 h 4081365"/>
              <a:gd name="connsiteX157" fmla="*/ 515839 w 2083862"/>
              <a:gd name="connsiteY157" fmla="*/ 3531293 h 4081365"/>
              <a:gd name="connsiteX158" fmla="*/ 527562 w 2083862"/>
              <a:gd name="connsiteY158" fmla="*/ 3513709 h 4081365"/>
              <a:gd name="connsiteX159" fmla="*/ 551008 w 2083862"/>
              <a:gd name="connsiteY159" fmla="*/ 3484401 h 4081365"/>
              <a:gd name="connsiteX160" fmla="*/ 556870 w 2083862"/>
              <a:gd name="connsiteY160" fmla="*/ 3466816 h 4081365"/>
              <a:gd name="connsiteX161" fmla="*/ 568593 w 2083862"/>
              <a:gd name="connsiteY161" fmla="*/ 3449232 h 4081365"/>
              <a:gd name="connsiteX162" fmla="*/ 580316 w 2083862"/>
              <a:gd name="connsiteY162" fmla="*/ 3425785 h 4081365"/>
              <a:gd name="connsiteX163" fmla="*/ 603762 w 2083862"/>
              <a:gd name="connsiteY163" fmla="*/ 3390616 h 4081365"/>
              <a:gd name="connsiteX164" fmla="*/ 609624 w 2083862"/>
              <a:gd name="connsiteY164" fmla="*/ 3373032 h 4081365"/>
              <a:gd name="connsiteX165" fmla="*/ 633070 w 2083862"/>
              <a:gd name="connsiteY165" fmla="*/ 3337862 h 4081365"/>
              <a:gd name="connsiteX166" fmla="*/ 644793 w 2083862"/>
              <a:gd name="connsiteY166" fmla="*/ 3320278 h 4081365"/>
              <a:gd name="connsiteX167" fmla="*/ 674101 w 2083862"/>
              <a:gd name="connsiteY167" fmla="*/ 3285109 h 4081365"/>
              <a:gd name="connsiteX168" fmla="*/ 679962 w 2083862"/>
              <a:gd name="connsiteY168" fmla="*/ 3267524 h 4081365"/>
              <a:gd name="connsiteX169" fmla="*/ 703408 w 2083862"/>
              <a:gd name="connsiteY169" fmla="*/ 3232355 h 4081365"/>
              <a:gd name="connsiteX170" fmla="*/ 720993 w 2083862"/>
              <a:gd name="connsiteY170" fmla="*/ 3197185 h 4081365"/>
              <a:gd name="connsiteX171" fmla="*/ 744439 w 2083862"/>
              <a:gd name="connsiteY171" fmla="*/ 3162016 h 4081365"/>
              <a:gd name="connsiteX172" fmla="*/ 750301 w 2083862"/>
              <a:gd name="connsiteY172" fmla="*/ 3144432 h 4081365"/>
              <a:gd name="connsiteX173" fmla="*/ 762024 w 2083862"/>
              <a:gd name="connsiteY173" fmla="*/ 3120985 h 4081365"/>
              <a:gd name="connsiteX174" fmla="*/ 785470 w 2083862"/>
              <a:gd name="connsiteY174" fmla="*/ 3085816 h 4081365"/>
              <a:gd name="connsiteX175" fmla="*/ 808916 w 2083862"/>
              <a:gd name="connsiteY175" fmla="*/ 3044785 h 4081365"/>
              <a:gd name="connsiteX176" fmla="*/ 820639 w 2083862"/>
              <a:gd name="connsiteY176" fmla="*/ 3009616 h 4081365"/>
              <a:gd name="connsiteX177" fmla="*/ 826501 w 2083862"/>
              <a:gd name="connsiteY177" fmla="*/ 2986170 h 4081365"/>
              <a:gd name="connsiteX178" fmla="*/ 844085 w 2083862"/>
              <a:gd name="connsiteY178" fmla="*/ 2968585 h 4081365"/>
              <a:gd name="connsiteX179" fmla="*/ 849947 w 2083862"/>
              <a:gd name="connsiteY179" fmla="*/ 2951001 h 4081365"/>
              <a:gd name="connsiteX180" fmla="*/ 879254 w 2083862"/>
              <a:gd name="connsiteY180" fmla="*/ 2915832 h 4081365"/>
              <a:gd name="connsiteX181" fmla="*/ 896839 w 2083862"/>
              <a:gd name="connsiteY181" fmla="*/ 2904109 h 4081365"/>
              <a:gd name="connsiteX182" fmla="*/ 920285 w 2083862"/>
              <a:gd name="connsiteY182" fmla="*/ 2898247 h 4081365"/>
              <a:gd name="connsiteX183" fmla="*/ 955454 w 2083862"/>
              <a:gd name="connsiteY183" fmla="*/ 2915832 h 4081365"/>
              <a:gd name="connsiteX184" fmla="*/ 990624 w 2083862"/>
              <a:gd name="connsiteY184" fmla="*/ 2968585 h 4081365"/>
              <a:gd name="connsiteX185" fmla="*/ 1002347 w 2083862"/>
              <a:gd name="connsiteY185" fmla="*/ 2986170 h 4081365"/>
              <a:gd name="connsiteX186" fmla="*/ 1019931 w 2083862"/>
              <a:gd name="connsiteY186" fmla="*/ 2992032 h 4081365"/>
              <a:gd name="connsiteX187" fmla="*/ 1049239 w 2083862"/>
              <a:gd name="connsiteY187" fmla="*/ 3021339 h 4081365"/>
              <a:gd name="connsiteX188" fmla="*/ 1084408 w 2083862"/>
              <a:gd name="connsiteY188" fmla="*/ 3056509 h 4081365"/>
              <a:gd name="connsiteX189" fmla="*/ 1101993 w 2083862"/>
              <a:gd name="connsiteY189" fmla="*/ 3079955 h 4081365"/>
              <a:gd name="connsiteX190" fmla="*/ 1131301 w 2083862"/>
              <a:gd name="connsiteY190" fmla="*/ 3109262 h 4081365"/>
              <a:gd name="connsiteX191" fmla="*/ 1178193 w 2083862"/>
              <a:gd name="connsiteY191" fmla="*/ 3162016 h 4081365"/>
              <a:gd name="connsiteX192" fmla="*/ 1201639 w 2083862"/>
              <a:gd name="connsiteY192" fmla="*/ 3185462 h 4081365"/>
              <a:gd name="connsiteX193" fmla="*/ 1318870 w 2083862"/>
              <a:gd name="connsiteY193" fmla="*/ 3279247 h 4081365"/>
              <a:gd name="connsiteX194" fmla="*/ 1354039 w 2083862"/>
              <a:gd name="connsiteY194" fmla="*/ 3308555 h 4081365"/>
              <a:gd name="connsiteX195" fmla="*/ 1371624 w 2083862"/>
              <a:gd name="connsiteY195" fmla="*/ 3314416 h 4081365"/>
              <a:gd name="connsiteX196" fmla="*/ 1383347 w 2083862"/>
              <a:gd name="connsiteY196" fmla="*/ 3332001 h 4081365"/>
              <a:gd name="connsiteX197" fmla="*/ 1418516 w 2083862"/>
              <a:gd name="connsiteY197" fmla="*/ 3355447 h 4081365"/>
              <a:gd name="connsiteX198" fmla="*/ 1436101 w 2083862"/>
              <a:gd name="connsiteY198" fmla="*/ 3367170 h 4081365"/>
              <a:gd name="connsiteX199" fmla="*/ 1471270 w 2083862"/>
              <a:gd name="connsiteY199" fmla="*/ 3396478 h 4081365"/>
              <a:gd name="connsiteX200" fmla="*/ 1488854 w 2083862"/>
              <a:gd name="connsiteY200" fmla="*/ 3419924 h 4081365"/>
              <a:gd name="connsiteX201" fmla="*/ 1506439 w 2083862"/>
              <a:gd name="connsiteY201" fmla="*/ 3425785 h 4081365"/>
              <a:gd name="connsiteX202" fmla="*/ 1524024 w 2083862"/>
              <a:gd name="connsiteY202" fmla="*/ 3437509 h 4081365"/>
              <a:gd name="connsiteX203" fmla="*/ 1553331 w 2083862"/>
              <a:gd name="connsiteY203" fmla="*/ 3472678 h 4081365"/>
              <a:gd name="connsiteX204" fmla="*/ 1570916 w 2083862"/>
              <a:gd name="connsiteY204" fmla="*/ 3484401 h 4081365"/>
              <a:gd name="connsiteX205" fmla="*/ 1600224 w 2083862"/>
              <a:gd name="connsiteY205" fmla="*/ 3513709 h 4081365"/>
              <a:gd name="connsiteX206" fmla="*/ 1617808 w 2083862"/>
              <a:gd name="connsiteY206" fmla="*/ 3525432 h 4081365"/>
              <a:gd name="connsiteX207" fmla="*/ 1635393 w 2083862"/>
              <a:gd name="connsiteY207" fmla="*/ 3543016 h 4081365"/>
              <a:gd name="connsiteX208" fmla="*/ 1670562 w 2083862"/>
              <a:gd name="connsiteY208" fmla="*/ 3566462 h 4081365"/>
              <a:gd name="connsiteX209" fmla="*/ 1688147 w 2083862"/>
              <a:gd name="connsiteY209" fmla="*/ 3578185 h 4081365"/>
              <a:gd name="connsiteX210" fmla="*/ 1717454 w 2083862"/>
              <a:gd name="connsiteY210" fmla="*/ 3595770 h 4081365"/>
              <a:gd name="connsiteX211" fmla="*/ 1752624 w 2083862"/>
              <a:gd name="connsiteY211" fmla="*/ 3619216 h 4081365"/>
              <a:gd name="connsiteX212" fmla="*/ 1770208 w 2083862"/>
              <a:gd name="connsiteY212" fmla="*/ 3630939 h 4081365"/>
              <a:gd name="connsiteX213" fmla="*/ 1787793 w 2083862"/>
              <a:gd name="connsiteY213" fmla="*/ 3636801 h 4081365"/>
              <a:gd name="connsiteX214" fmla="*/ 1828824 w 2083862"/>
              <a:gd name="connsiteY214" fmla="*/ 3654385 h 4081365"/>
              <a:gd name="connsiteX215" fmla="*/ 1858131 w 2083862"/>
              <a:gd name="connsiteY215" fmla="*/ 3671970 h 4081365"/>
              <a:gd name="connsiteX216" fmla="*/ 1899162 w 2083862"/>
              <a:gd name="connsiteY216" fmla="*/ 3695416 h 4081365"/>
              <a:gd name="connsiteX217" fmla="*/ 1916747 w 2083862"/>
              <a:gd name="connsiteY217" fmla="*/ 3701278 h 4081365"/>
              <a:gd name="connsiteX218" fmla="*/ 1951916 w 2083862"/>
              <a:gd name="connsiteY218" fmla="*/ 3724724 h 4081365"/>
              <a:gd name="connsiteX219" fmla="*/ 1992947 w 2083862"/>
              <a:gd name="connsiteY219" fmla="*/ 3736447 h 4081365"/>
              <a:gd name="connsiteX220" fmla="*/ 2028116 w 2083862"/>
              <a:gd name="connsiteY220" fmla="*/ 3765755 h 4081365"/>
              <a:gd name="connsiteX221" fmla="*/ 2022254 w 2083862"/>
              <a:gd name="connsiteY221" fmla="*/ 3748170 h 4081365"/>
              <a:gd name="connsiteX222" fmla="*/ 2016393 w 2083862"/>
              <a:gd name="connsiteY222" fmla="*/ 3724724 h 4081365"/>
              <a:gd name="connsiteX223" fmla="*/ 1998808 w 2083862"/>
              <a:gd name="connsiteY223" fmla="*/ 3707139 h 4081365"/>
              <a:gd name="connsiteX224" fmla="*/ 2016393 w 2083862"/>
              <a:gd name="connsiteY224" fmla="*/ 3713001 h 4081365"/>
              <a:gd name="connsiteX225" fmla="*/ 2039839 w 2083862"/>
              <a:gd name="connsiteY225" fmla="*/ 3718862 h 4081365"/>
              <a:gd name="connsiteX226" fmla="*/ 2057424 w 2083862"/>
              <a:gd name="connsiteY226" fmla="*/ 3724724 h 4081365"/>
              <a:gd name="connsiteX227" fmla="*/ 2039839 w 2083862"/>
              <a:gd name="connsiteY227" fmla="*/ 3713001 h 4081365"/>
              <a:gd name="connsiteX228" fmla="*/ 2022254 w 2083862"/>
              <a:gd name="connsiteY228" fmla="*/ 3695416 h 4081365"/>
              <a:gd name="connsiteX229" fmla="*/ 2063285 w 2083862"/>
              <a:gd name="connsiteY229" fmla="*/ 3689555 h 4081365"/>
              <a:gd name="connsiteX230" fmla="*/ 2080870 w 2083862"/>
              <a:gd name="connsiteY230" fmla="*/ 3683693 h 4081365"/>
              <a:gd name="connsiteX231" fmla="*/ 2075008 w 2083862"/>
              <a:gd name="connsiteY231" fmla="*/ 3660247 h 4081365"/>
              <a:gd name="connsiteX232" fmla="*/ 2051562 w 2083862"/>
              <a:gd name="connsiteY232" fmla="*/ 3625078 h 4081365"/>
              <a:gd name="connsiteX233" fmla="*/ 2039839 w 2083862"/>
              <a:gd name="connsiteY233" fmla="*/ 3607493 h 4081365"/>
              <a:gd name="connsiteX234" fmla="*/ 2022254 w 2083862"/>
              <a:gd name="connsiteY234" fmla="*/ 3601632 h 4081365"/>
              <a:gd name="connsiteX235" fmla="*/ 2004670 w 2083862"/>
              <a:gd name="connsiteY235" fmla="*/ 3589909 h 4081365"/>
              <a:gd name="connsiteX236" fmla="*/ 1987085 w 2083862"/>
              <a:gd name="connsiteY236" fmla="*/ 3584047 h 4081365"/>
              <a:gd name="connsiteX237" fmla="*/ 1957777 w 2083862"/>
              <a:gd name="connsiteY237" fmla="*/ 3554739 h 4081365"/>
              <a:gd name="connsiteX238" fmla="*/ 1940193 w 2083862"/>
              <a:gd name="connsiteY238" fmla="*/ 3543016 h 4081365"/>
              <a:gd name="connsiteX239" fmla="*/ 1922608 w 2083862"/>
              <a:gd name="connsiteY239" fmla="*/ 3525432 h 4081365"/>
              <a:gd name="connsiteX240" fmla="*/ 1905024 w 2083862"/>
              <a:gd name="connsiteY240" fmla="*/ 3519570 h 4081365"/>
              <a:gd name="connsiteX241" fmla="*/ 1869854 w 2083862"/>
              <a:gd name="connsiteY241" fmla="*/ 3496124 h 4081365"/>
              <a:gd name="connsiteX242" fmla="*/ 1869854 w 2083862"/>
              <a:gd name="connsiteY242" fmla="*/ 3496124 h 4081365"/>
              <a:gd name="connsiteX243" fmla="*/ 1852270 w 2083862"/>
              <a:gd name="connsiteY243" fmla="*/ 3478539 h 4081365"/>
              <a:gd name="connsiteX244" fmla="*/ 1817101 w 2083862"/>
              <a:gd name="connsiteY244" fmla="*/ 3455093 h 4081365"/>
              <a:gd name="connsiteX245" fmla="*/ 1787793 w 2083862"/>
              <a:gd name="connsiteY245" fmla="*/ 3431647 h 4081365"/>
              <a:gd name="connsiteX246" fmla="*/ 1758485 w 2083862"/>
              <a:gd name="connsiteY246" fmla="*/ 3408201 h 4081365"/>
              <a:gd name="connsiteX247" fmla="*/ 1746762 w 2083862"/>
              <a:gd name="connsiteY247" fmla="*/ 3390616 h 4081365"/>
              <a:gd name="connsiteX248" fmla="*/ 1682285 w 2083862"/>
              <a:gd name="connsiteY248" fmla="*/ 3355447 h 4081365"/>
              <a:gd name="connsiteX249" fmla="*/ 1652977 w 2083862"/>
              <a:gd name="connsiteY249" fmla="*/ 3332001 h 4081365"/>
              <a:gd name="connsiteX250" fmla="*/ 1635393 w 2083862"/>
              <a:gd name="connsiteY250" fmla="*/ 3320278 h 4081365"/>
              <a:gd name="connsiteX251" fmla="*/ 1606085 w 2083862"/>
              <a:gd name="connsiteY251" fmla="*/ 3290970 h 4081365"/>
              <a:gd name="connsiteX252" fmla="*/ 1570916 w 2083862"/>
              <a:gd name="connsiteY252" fmla="*/ 3261662 h 4081365"/>
              <a:gd name="connsiteX253" fmla="*/ 1535747 w 2083862"/>
              <a:gd name="connsiteY253" fmla="*/ 3226493 h 4081365"/>
              <a:gd name="connsiteX254" fmla="*/ 1524024 w 2083862"/>
              <a:gd name="connsiteY254" fmla="*/ 3208909 h 4081365"/>
              <a:gd name="connsiteX255" fmla="*/ 1506439 w 2083862"/>
              <a:gd name="connsiteY255" fmla="*/ 3203047 h 4081365"/>
              <a:gd name="connsiteX256" fmla="*/ 1488854 w 2083862"/>
              <a:gd name="connsiteY256" fmla="*/ 3185462 h 4081365"/>
              <a:gd name="connsiteX257" fmla="*/ 1465408 w 2083862"/>
              <a:gd name="connsiteY257" fmla="*/ 3167878 h 4081365"/>
              <a:gd name="connsiteX258" fmla="*/ 1436101 w 2083862"/>
              <a:gd name="connsiteY258" fmla="*/ 3144432 h 4081365"/>
              <a:gd name="connsiteX259" fmla="*/ 1412654 w 2083862"/>
              <a:gd name="connsiteY259" fmla="*/ 3120985 h 4081365"/>
              <a:gd name="connsiteX260" fmla="*/ 1383347 w 2083862"/>
              <a:gd name="connsiteY260" fmla="*/ 3085816 h 4081365"/>
              <a:gd name="connsiteX261" fmla="*/ 1342316 w 2083862"/>
              <a:gd name="connsiteY261" fmla="*/ 3033062 h 4081365"/>
              <a:gd name="connsiteX262" fmla="*/ 1330593 w 2083862"/>
              <a:gd name="connsiteY262" fmla="*/ 3015478 h 4081365"/>
              <a:gd name="connsiteX263" fmla="*/ 1324731 w 2083862"/>
              <a:gd name="connsiteY263" fmla="*/ 2992032 h 4081365"/>
              <a:gd name="connsiteX264" fmla="*/ 1289562 w 2083862"/>
              <a:gd name="connsiteY264" fmla="*/ 2933416 h 4081365"/>
              <a:gd name="connsiteX265" fmla="*/ 1266116 w 2083862"/>
              <a:gd name="connsiteY265" fmla="*/ 2898247 h 4081365"/>
              <a:gd name="connsiteX266" fmla="*/ 1254393 w 2083862"/>
              <a:gd name="connsiteY266" fmla="*/ 2880662 h 4081365"/>
              <a:gd name="connsiteX267" fmla="*/ 1236808 w 2083862"/>
              <a:gd name="connsiteY267" fmla="*/ 2863078 h 4081365"/>
              <a:gd name="connsiteX268" fmla="*/ 1225085 w 2083862"/>
              <a:gd name="connsiteY268" fmla="*/ 2839632 h 4081365"/>
              <a:gd name="connsiteX269" fmla="*/ 1219224 w 2083862"/>
              <a:gd name="connsiteY269" fmla="*/ 2816185 h 4081365"/>
              <a:gd name="connsiteX270" fmla="*/ 1207501 w 2083862"/>
              <a:gd name="connsiteY270" fmla="*/ 2798601 h 4081365"/>
              <a:gd name="connsiteX271" fmla="*/ 1201639 w 2083862"/>
              <a:gd name="connsiteY271" fmla="*/ 2781016 h 4081365"/>
              <a:gd name="connsiteX272" fmla="*/ 1178193 w 2083862"/>
              <a:gd name="connsiteY272" fmla="*/ 2745847 h 4081365"/>
              <a:gd name="connsiteX273" fmla="*/ 1172331 w 2083862"/>
              <a:gd name="connsiteY273" fmla="*/ 2722401 h 4081365"/>
              <a:gd name="connsiteX274" fmla="*/ 1160608 w 2083862"/>
              <a:gd name="connsiteY274" fmla="*/ 2681370 h 4081365"/>
              <a:gd name="connsiteX275" fmla="*/ 1154747 w 2083862"/>
              <a:gd name="connsiteY275" fmla="*/ 2646201 h 4081365"/>
              <a:gd name="connsiteX276" fmla="*/ 1160608 w 2083862"/>
              <a:gd name="connsiteY276" fmla="*/ 2546555 h 4081365"/>
              <a:gd name="connsiteX277" fmla="*/ 1172331 w 2083862"/>
              <a:gd name="connsiteY277" fmla="*/ 2523109 h 4081365"/>
              <a:gd name="connsiteX278" fmla="*/ 1178193 w 2083862"/>
              <a:gd name="connsiteY278" fmla="*/ 2487939 h 4081365"/>
              <a:gd name="connsiteX279" fmla="*/ 1189916 w 2083862"/>
              <a:gd name="connsiteY279" fmla="*/ 2452770 h 4081365"/>
              <a:gd name="connsiteX280" fmla="*/ 1201639 w 2083862"/>
              <a:gd name="connsiteY280" fmla="*/ 2417601 h 4081365"/>
              <a:gd name="connsiteX281" fmla="*/ 1228442 w 2083862"/>
              <a:gd name="connsiteY281" fmla="*/ 2347311 h 4081365"/>
              <a:gd name="connsiteX282" fmla="*/ 1264461 w 2083862"/>
              <a:gd name="connsiteY282" fmla="*/ 2225021 h 4081365"/>
              <a:gd name="connsiteX283" fmla="*/ 1277839 w 2083862"/>
              <a:gd name="connsiteY283" fmla="*/ 2171416 h 4081365"/>
              <a:gd name="connsiteX284" fmla="*/ 1290414 w 2083862"/>
              <a:gd name="connsiteY284" fmla="*/ 2086046 h 4081365"/>
              <a:gd name="connsiteX285" fmla="*/ 1313008 w 2083862"/>
              <a:gd name="connsiteY285" fmla="*/ 1907647 h 4081365"/>
              <a:gd name="connsiteX286" fmla="*/ 1318870 w 2083862"/>
              <a:gd name="connsiteY286" fmla="*/ 1884201 h 4081365"/>
              <a:gd name="connsiteX287" fmla="*/ 1324731 w 2083862"/>
              <a:gd name="connsiteY287" fmla="*/ 1854893 h 4081365"/>
              <a:gd name="connsiteX288" fmla="*/ 1330593 w 2083862"/>
              <a:gd name="connsiteY288" fmla="*/ 1837309 h 4081365"/>
              <a:gd name="connsiteX289" fmla="*/ 1336454 w 2083862"/>
              <a:gd name="connsiteY289" fmla="*/ 1813862 h 4081365"/>
              <a:gd name="connsiteX290" fmla="*/ 1354039 w 2083862"/>
              <a:gd name="connsiteY290" fmla="*/ 1755247 h 4081365"/>
              <a:gd name="connsiteX291" fmla="*/ 1359901 w 2083862"/>
              <a:gd name="connsiteY291" fmla="*/ 1720078 h 4081365"/>
              <a:gd name="connsiteX292" fmla="*/ 1371624 w 2083862"/>
              <a:gd name="connsiteY292" fmla="*/ 1673185 h 4081365"/>
              <a:gd name="connsiteX293" fmla="*/ 1377485 w 2083862"/>
              <a:gd name="connsiteY293" fmla="*/ 1638016 h 4081365"/>
              <a:gd name="connsiteX294" fmla="*/ 1389208 w 2083862"/>
              <a:gd name="connsiteY294" fmla="*/ 1579401 h 4081365"/>
              <a:gd name="connsiteX295" fmla="*/ 1395070 w 2083862"/>
              <a:gd name="connsiteY295" fmla="*/ 1538370 h 4081365"/>
              <a:gd name="connsiteX296" fmla="*/ 1400931 w 2083862"/>
              <a:gd name="connsiteY296" fmla="*/ 1520785 h 4081365"/>
              <a:gd name="connsiteX297" fmla="*/ 1406793 w 2083862"/>
              <a:gd name="connsiteY297" fmla="*/ 1497339 h 4081365"/>
              <a:gd name="connsiteX298" fmla="*/ 1418516 w 2083862"/>
              <a:gd name="connsiteY298" fmla="*/ 1450447 h 4081365"/>
              <a:gd name="connsiteX299" fmla="*/ 1424377 w 2083862"/>
              <a:gd name="connsiteY299" fmla="*/ 1391832 h 4081365"/>
              <a:gd name="connsiteX300" fmla="*/ 1441962 w 2083862"/>
              <a:gd name="connsiteY300" fmla="*/ 1298047 h 4081365"/>
              <a:gd name="connsiteX301" fmla="*/ 1453685 w 2083862"/>
              <a:gd name="connsiteY301" fmla="*/ 1233570 h 4081365"/>
              <a:gd name="connsiteX302" fmla="*/ 1465408 w 2083862"/>
              <a:gd name="connsiteY302" fmla="*/ 1198401 h 4081365"/>
              <a:gd name="connsiteX303" fmla="*/ 1477131 w 2083862"/>
              <a:gd name="connsiteY303" fmla="*/ 1098755 h 4081365"/>
              <a:gd name="connsiteX304" fmla="*/ 1488854 w 2083862"/>
              <a:gd name="connsiteY304" fmla="*/ 1063585 h 4081365"/>
              <a:gd name="connsiteX305" fmla="*/ 1494716 w 2083862"/>
              <a:gd name="connsiteY305" fmla="*/ 1010832 h 4081365"/>
              <a:gd name="connsiteX306" fmla="*/ 1506439 w 2083862"/>
              <a:gd name="connsiteY306" fmla="*/ 975662 h 4081365"/>
              <a:gd name="connsiteX307" fmla="*/ 1518162 w 2083862"/>
              <a:gd name="connsiteY307" fmla="*/ 917047 h 4081365"/>
              <a:gd name="connsiteX308" fmla="*/ 1524024 w 2083862"/>
              <a:gd name="connsiteY308" fmla="*/ 887739 h 4081365"/>
              <a:gd name="connsiteX309" fmla="*/ 1529885 w 2083862"/>
              <a:gd name="connsiteY309" fmla="*/ 823262 h 4081365"/>
              <a:gd name="connsiteX310" fmla="*/ 1535747 w 2083862"/>
              <a:gd name="connsiteY310" fmla="*/ 788093 h 4081365"/>
              <a:gd name="connsiteX311" fmla="*/ 1547470 w 2083862"/>
              <a:gd name="connsiteY311" fmla="*/ 706032 h 4081365"/>
              <a:gd name="connsiteX312" fmla="*/ 1553331 w 2083862"/>
              <a:gd name="connsiteY312" fmla="*/ 665001 h 4081365"/>
              <a:gd name="connsiteX313" fmla="*/ 1559193 w 2083862"/>
              <a:gd name="connsiteY313" fmla="*/ 647416 h 4081365"/>
              <a:gd name="connsiteX314" fmla="*/ 1565054 w 2083862"/>
              <a:gd name="connsiteY314" fmla="*/ 623970 h 4081365"/>
              <a:gd name="connsiteX315" fmla="*/ 1570916 w 2083862"/>
              <a:gd name="connsiteY315" fmla="*/ 541909 h 4081365"/>
              <a:gd name="connsiteX316" fmla="*/ 1576777 w 2083862"/>
              <a:gd name="connsiteY316" fmla="*/ 524324 h 4081365"/>
              <a:gd name="connsiteX317" fmla="*/ 1588501 w 2083862"/>
              <a:gd name="connsiteY317" fmla="*/ 430539 h 4081365"/>
              <a:gd name="connsiteX318" fmla="*/ 1582639 w 2083862"/>
              <a:gd name="connsiteY318" fmla="*/ 348478 h 4081365"/>
              <a:gd name="connsiteX319" fmla="*/ 1570916 w 2083862"/>
              <a:gd name="connsiteY319" fmla="*/ 301585 h 4081365"/>
              <a:gd name="connsiteX320" fmla="*/ 1565054 w 2083862"/>
              <a:gd name="connsiteY320" fmla="*/ 90570 h 4081365"/>
              <a:gd name="connsiteX321" fmla="*/ 1549173 w 2083862"/>
              <a:gd name="connsiteY321" fmla="*/ 93026 h 4081365"/>
              <a:gd name="connsiteX322" fmla="*/ 1510647 w 2083862"/>
              <a:gd name="connsiteY322" fmla="*/ 78798 h 4081365"/>
              <a:gd name="connsiteX323" fmla="*/ 1488903 w 2083862"/>
              <a:gd name="connsiteY323" fmla="*/ 53700 h 4081365"/>
              <a:gd name="connsiteX324" fmla="*/ 1477131 w 2083862"/>
              <a:gd name="connsiteY324" fmla="*/ 2647 h 4081365"/>
              <a:gd name="connsiteX0" fmla="*/ 1477131 w 2083862"/>
              <a:gd name="connsiteY0" fmla="*/ 2647 h 4081365"/>
              <a:gd name="connsiteX1" fmla="*/ 1471270 w 2083862"/>
              <a:gd name="connsiteY1" fmla="*/ 37816 h 4081365"/>
              <a:gd name="connsiteX2" fmla="*/ 1424377 w 2083862"/>
              <a:gd name="connsiteY2" fmla="*/ 78847 h 4081365"/>
              <a:gd name="connsiteX3" fmla="*/ 1406793 w 2083862"/>
              <a:gd name="connsiteY3" fmla="*/ 90570 h 4081365"/>
              <a:gd name="connsiteX4" fmla="*/ 1364108 w 2083862"/>
              <a:gd name="connsiteY4" fmla="*/ 97282 h 4081365"/>
              <a:gd name="connsiteX5" fmla="*/ 1348226 w 2083862"/>
              <a:gd name="connsiteY5" fmla="*/ 183552 h 4081365"/>
              <a:gd name="connsiteX6" fmla="*/ 1347375 w 2083862"/>
              <a:gd name="connsiteY6" fmla="*/ 206998 h 4081365"/>
              <a:gd name="connsiteX7" fmla="*/ 1348177 w 2083862"/>
              <a:gd name="connsiteY7" fmla="*/ 237109 h 4081365"/>
              <a:gd name="connsiteX8" fmla="*/ 1330593 w 2083862"/>
              <a:gd name="connsiteY8" fmla="*/ 295724 h 4081365"/>
              <a:gd name="connsiteX9" fmla="*/ 1324731 w 2083862"/>
              <a:gd name="connsiteY9" fmla="*/ 313309 h 4081365"/>
              <a:gd name="connsiteX10" fmla="*/ 1313008 w 2083862"/>
              <a:gd name="connsiteY10" fmla="*/ 330893 h 4081365"/>
              <a:gd name="connsiteX11" fmla="*/ 1295424 w 2083862"/>
              <a:gd name="connsiteY11" fmla="*/ 383647 h 4081365"/>
              <a:gd name="connsiteX12" fmla="*/ 1289562 w 2083862"/>
              <a:gd name="connsiteY12" fmla="*/ 401232 h 4081365"/>
              <a:gd name="connsiteX13" fmla="*/ 1283701 w 2083862"/>
              <a:gd name="connsiteY13" fmla="*/ 424678 h 4081365"/>
              <a:gd name="connsiteX14" fmla="*/ 1277839 w 2083862"/>
              <a:gd name="connsiteY14" fmla="*/ 577078 h 4081365"/>
              <a:gd name="connsiteX15" fmla="*/ 1254393 w 2083862"/>
              <a:gd name="connsiteY15" fmla="*/ 876016 h 4081365"/>
              <a:gd name="connsiteX16" fmla="*/ 1248531 w 2083862"/>
              <a:gd name="connsiteY16" fmla="*/ 893601 h 4081365"/>
              <a:gd name="connsiteX17" fmla="*/ 1242670 w 2083862"/>
              <a:gd name="connsiteY17" fmla="*/ 969801 h 4081365"/>
              <a:gd name="connsiteX18" fmla="*/ 1236808 w 2083862"/>
              <a:gd name="connsiteY18" fmla="*/ 999109 h 4081365"/>
              <a:gd name="connsiteX19" fmla="*/ 1230947 w 2083862"/>
              <a:gd name="connsiteY19" fmla="*/ 1040139 h 4081365"/>
              <a:gd name="connsiteX20" fmla="*/ 1219224 w 2083862"/>
              <a:gd name="connsiteY20" fmla="*/ 1110478 h 4081365"/>
              <a:gd name="connsiteX21" fmla="*/ 1213362 w 2083862"/>
              <a:gd name="connsiteY21" fmla="*/ 1133924 h 4081365"/>
              <a:gd name="connsiteX22" fmla="*/ 1201639 w 2083862"/>
              <a:gd name="connsiteY22" fmla="*/ 1169093 h 4081365"/>
              <a:gd name="connsiteX23" fmla="*/ 1166470 w 2083862"/>
              <a:gd name="connsiteY23" fmla="*/ 1339078 h 4081365"/>
              <a:gd name="connsiteX24" fmla="*/ 1154747 w 2083862"/>
              <a:gd name="connsiteY24" fmla="*/ 1456309 h 4081365"/>
              <a:gd name="connsiteX25" fmla="*/ 1148885 w 2083862"/>
              <a:gd name="connsiteY25" fmla="*/ 1485616 h 4081365"/>
              <a:gd name="connsiteX26" fmla="*/ 1143024 w 2083862"/>
              <a:gd name="connsiteY26" fmla="*/ 1526647 h 4081365"/>
              <a:gd name="connsiteX27" fmla="*/ 1131301 w 2083862"/>
              <a:gd name="connsiteY27" fmla="*/ 1561816 h 4081365"/>
              <a:gd name="connsiteX28" fmla="*/ 1125439 w 2083862"/>
              <a:gd name="connsiteY28" fmla="*/ 1591124 h 4081365"/>
              <a:gd name="connsiteX29" fmla="*/ 1113716 w 2083862"/>
              <a:gd name="connsiteY29" fmla="*/ 1626293 h 4081365"/>
              <a:gd name="connsiteX30" fmla="*/ 1101993 w 2083862"/>
              <a:gd name="connsiteY30" fmla="*/ 1679047 h 4081365"/>
              <a:gd name="connsiteX31" fmla="*/ 1080249 w 2083862"/>
              <a:gd name="connsiteY31" fmla="*/ 1776799 h 4081365"/>
              <a:gd name="connsiteX32" fmla="*/ 1056000 w 2083862"/>
              <a:gd name="connsiteY32" fmla="*/ 1872140 h 4081365"/>
              <a:gd name="connsiteX33" fmla="*/ 1025793 w 2083862"/>
              <a:gd name="connsiteY33" fmla="*/ 2054185 h 4081365"/>
              <a:gd name="connsiteX34" fmla="*/ 1019931 w 2083862"/>
              <a:gd name="connsiteY34" fmla="*/ 2077632 h 4081365"/>
              <a:gd name="connsiteX35" fmla="*/ 1014070 w 2083862"/>
              <a:gd name="connsiteY35" fmla="*/ 2106939 h 4081365"/>
              <a:gd name="connsiteX36" fmla="*/ 1002347 w 2083862"/>
              <a:gd name="connsiteY36" fmla="*/ 2183139 h 4081365"/>
              <a:gd name="connsiteX37" fmla="*/ 990624 w 2083862"/>
              <a:gd name="connsiteY37" fmla="*/ 2218309 h 4081365"/>
              <a:gd name="connsiteX38" fmla="*/ 984762 w 2083862"/>
              <a:gd name="connsiteY38" fmla="*/ 2253478 h 4081365"/>
              <a:gd name="connsiteX39" fmla="*/ 961316 w 2083862"/>
              <a:gd name="connsiteY39" fmla="*/ 2294509 h 4081365"/>
              <a:gd name="connsiteX40" fmla="*/ 949593 w 2083862"/>
              <a:gd name="connsiteY40" fmla="*/ 2329678 h 4081365"/>
              <a:gd name="connsiteX41" fmla="*/ 943731 w 2083862"/>
              <a:gd name="connsiteY41" fmla="*/ 2347262 h 4081365"/>
              <a:gd name="connsiteX42" fmla="*/ 937870 w 2083862"/>
              <a:gd name="connsiteY42" fmla="*/ 2364847 h 4081365"/>
              <a:gd name="connsiteX43" fmla="*/ 914424 w 2083862"/>
              <a:gd name="connsiteY43" fmla="*/ 2405878 h 4081365"/>
              <a:gd name="connsiteX44" fmla="*/ 902701 w 2083862"/>
              <a:gd name="connsiteY44" fmla="*/ 2423462 h 4081365"/>
              <a:gd name="connsiteX45" fmla="*/ 896839 w 2083862"/>
              <a:gd name="connsiteY45" fmla="*/ 2441047 h 4081365"/>
              <a:gd name="connsiteX46" fmla="*/ 873393 w 2083862"/>
              <a:gd name="connsiteY46" fmla="*/ 2476216 h 4081365"/>
              <a:gd name="connsiteX47" fmla="*/ 849947 w 2083862"/>
              <a:gd name="connsiteY47" fmla="*/ 2523109 h 4081365"/>
              <a:gd name="connsiteX48" fmla="*/ 832362 w 2083862"/>
              <a:gd name="connsiteY48" fmla="*/ 2564139 h 4081365"/>
              <a:gd name="connsiteX49" fmla="*/ 826501 w 2083862"/>
              <a:gd name="connsiteY49" fmla="*/ 2581724 h 4081365"/>
              <a:gd name="connsiteX50" fmla="*/ 814777 w 2083862"/>
              <a:gd name="connsiteY50" fmla="*/ 2593447 h 4081365"/>
              <a:gd name="connsiteX51" fmla="*/ 803054 w 2083862"/>
              <a:gd name="connsiteY51" fmla="*/ 2611032 h 4081365"/>
              <a:gd name="connsiteX52" fmla="*/ 779608 w 2083862"/>
              <a:gd name="connsiteY52" fmla="*/ 2640339 h 4081365"/>
              <a:gd name="connsiteX53" fmla="*/ 762024 w 2083862"/>
              <a:gd name="connsiteY53" fmla="*/ 2681370 h 4081365"/>
              <a:gd name="connsiteX54" fmla="*/ 726854 w 2083862"/>
              <a:gd name="connsiteY54" fmla="*/ 2704816 h 4081365"/>
              <a:gd name="connsiteX55" fmla="*/ 709270 w 2083862"/>
              <a:gd name="connsiteY55" fmla="*/ 2716539 h 4081365"/>
              <a:gd name="connsiteX56" fmla="*/ 691685 w 2083862"/>
              <a:gd name="connsiteY56" fmla="*/ 2728262 h 4081365"/>
              <a:gd name="connsiteX57" fmla="*/ 674101 w 2083862"/>
              <a:gd name="connsiteY57" fmla="*/ 2734124 h 4081365"/>
              <a:gd name="connsiteX58" fmla="*/ 638931 w 2083862"/>
              <a:gd name="connsiteY58" fmla="*/ 2751709 h 4081365"/>
              <a:gd name="connsiteX59" fmla="*/ 586177 w 2083862"/>
              <a:gd name="connsiteY59" fmla="*/ 2757570 h 4081365"/>
              <a:gd name="connsiteX60" fmla="*/ 539285 w 2083862"/>
              <a:gd name="connsiteY60" fmla="*/ 2763432 h 4081365"/>
              <a:gd name="connsiteX61" fmla="*/ 498254 w 2083862"/>
              <a:gd name="connsiteY61" fmla="*/ 2775155 h 4081365"/>
              <a:gd name="connsiteX62" fmla="*/ 480670 w 2083862"/>
              <a:gd name="connsiteY62" fmla="*/ 2781016 h 4081365"/>
              <a:gd name="connsiteX63" fmla="*/ 422054 w 2083862"/>
              <a:gd name="connsiteY63" fmla="*/ 2786878 h 4081365"/>
              <a:gd name="connsiteX64" fmla="*/ 322408 w 2083862"/>
              <a:gd name="connsiteY64" fmla="*/ 2781016 h 4081365"/>
              <a:gd name="connsiteX65" fmla="*/ 287239 w 2083862"/>
              <a:gd name="connsiteY65" fmla="*/ 2769293 h 4081365"/>
              <a:gd name="connsiteX66" fmla="*/ 263793 w 2083862"/>
              <a:gd name="connsiteY66" fmla="*/ 2763432 h 4081365"/>
              <a:gd name="connsiteX67" fmla="*/ 246208 w 2083862"/>
              <a:gd name="connsiteY67" fmla="*/ 2751709 h 4081365"/>
              <a:gd name="connsiteX68" fmla="*/ 222762 w 2083862"/>
              <a:gd name="connsiteY68" fmla="*/ 2745847 h 4081365"/>
              <a:gd name="connsiteX69" fmla="*/ 205177 w 2083862"/>
              <a:gd name="connsiteY69" fmla="*/ 2739985 h 4081365"/>
              <a:gd name="connsiteX70" fmla="*/ 211039 w 2083862"/>
              <a:gd name="connsiteY70" fmla="*/ 2763432 h 4081365"/>
              <a:gd name="connsiteX71" fmla="*/ 216901 w 2083862"/>
              <a:gd name="connsiteY71" fmla="*/ 2781016 h 4081365"/>
              <a:gd name="connsiteX72" fmla="*/ 211039 w 2083862"/>
              <a:gd name="connsiteY72" fmla="*/ 2845493 h 4081365"/>
              <a:gd name="connsiteX73" fmla="*/ 181731 w 2083862"/>
              <a:gd name="connsiteY73" fmla="*/ 2874801 h 4081365"/>
              <a:gd name="connsiteX74" fmla="*/ 146562 w 2083862"/>
              <a:gd name="connsiteY74" fmla="*/ 2886524 h 4081365"/>
              <a:gd name="connsiteX75" fmla="*/ 111393 w 2083862"/>
              <a:gd name="connsiteY75" fmla="*/ 2898247 h 4081365"/>
              <a:gd name="connsiteX76" fmla="*/ 93808 w 2083862"/>
              <a:gd name="connsiteY76" fmla="*/ 2904109 h 4081365"/>
              <a:gd name="connsiteX77" fmla="*/ 76224 w 2083862"/>
              <a:gd name="connsiteY77" fmla="*/ 2915832 h 4081365"/>
              <a:gd name="connsiteX78" fmla="*/ 117254 w 2083862"/>
              <a:gd name="connsiteY78" fmla="*/ 2927555 h 4081365"/>
              <a:gd name="connsiteX79" fmla="*/ 211039 w 2083862"/>
              <a:gd name="connsiteY79" fmla="*/ 2939278 h 4081365"/>
              <a:gd name="connsiteX80" fmla="*/ 240347 w 2083862"/>
              <a:gd name="connsiteY80" fmla="*/ 2945139 h 4081365"/>
              <a:gd name="connsiteX81" fmla="*/ 468947 w 2083862"/>
              <a:gd name="connsiteY81" fmla="*/ 2956862 h 4081365"/>
              <a:gd name="connsiteX82" fmla="*/ 504116 w 2083862"/>
              <a:gd name="connsiteY82" fmla="*/ 2962724 h 4081365"/>
              <a:gd name="connsiteX83" fmla="*/ 615485 w 2083862"/>
              <a:gd name="connsiteY83" fmla="*/ 2951001 h 4081365"/>
              <a:gd name="connsiteX84" fmla="*/ 603762 w 2083862"/>
              <a:gd name="connsiteY84" fmla="*/ 2974447 h 4081365"/>
              <a:gd name="connsiteX85" fmla="*/ 592039 w 2083862"/>
              <a:gd name="connsiteY85" fmla="*/ 2992032 h 4081365"/>
              <a:gd name="connsiteX86" fmla="*/ 574454 w 2083862"/>
              <a:gd name="connsiteY86" fmla="*/ 3027201 h 4081365"/>
              <a:gd name="connsiteX87" fmla="*/ 562731 w 2083862"/>
              <a:gd name="connsiteY87" fmla="*/ 3062370 h 4081365"/>
              <a:gd name="connsiteX88" fmla="*/ 556870 w 2083862"/>
              <a:gd name="connsiteY88" fmla="*/ 3079955 h 4081365"/>
              <a:gd name="connsiteX89" fmla="*/ 545147 w 2083862"/>
              <a:gd name="connsiteY89" fmla="*/ 3097539 h 4081365"/>
              <a:gd name="connsiteX90" fmla="*/ 521701 w 2083862"/>
              <a:gd name="connsiteY90" fmla="*/ 3132709 h 4081365"/>
              <a:gd name="connsiteX91" fmla="*/ 515839 w 2083862"/>
              <a:gd name="connsiteY91" fmla="*/ 3156155 h 4081365"/>
              <a:gd name="connsiteX92" fmla="*/ 486531 w 2083862"/>
              <a:gd name="connsiteY92" fmla="*/ 3191324 h 4081365"/>
              <a:gd name="connsiteX93" fmla="*/ 463085 w 2083862"/>
              <a:gd name="connsiteY93" fmla="*/ 3226493 h 4081365"/>
              <a:gd name="connsiteX94" fmla="*/ 451362 w 2083862"/>
              <a:gd name="connsiteY94" fmla="*/ 3244078 h 4081365"/>
              <a:gd name="connsiteX95" fmla="*/ 398608 w 2083862"/>
              <a:gd name="connsiteY95" fmla="*/ 3290970 h 4081365"/>
              <a:gd name="connsiteX96" fmla="*/ 381024 w 2083862"/>
              <a:gd name="connsiteY96" fmla="*/ 3296832 h 4081365"/>
              <a:gd name="connsiteX97" fmla="*/ 357577 w 2083862"/>
              <a:gd name="connsiteY97" fmla="*/ 3314416 h 4081365"/>
              <a:gd name="connsiteX98" fmla="*/ 339993 w 2083862"/>
              <a:gd name="connsiteY98" fmla="*/ 3326139 h 4081365"/>
              <a:gd name="connsiteX99" fmla="*/ 310685 w 2083862"/>
              <a:gd name="connsiteY99" fmla="*/ 3355447 h 4081365"/>
              <a:gd name="connsiteX100" fmla="*/ 304824 w 2083862"/>
              <a:gd name="connsiteY100" fmla="*/ 3373032 h 4081365"/>
              <a:gd name="connsiteX101" fmla="*/ 316547 w 2083862"/>
              <a:gd name="connsiteY101" fmla="*/ 3390616 h 4081365"/>
              <a:gd name="connsiteX102" fmla="*/ 345854 w 2083862"/>
              <a:gd name="connsiteY102" fmla="*/ 3431647 h 4081365"/>
              <a:gd name="connsiteX103" fmla="*/ 322408 w 2083862"/>
              <a:gd name="connsiteY103" fmla="*/ 3466816 h 4081365"/>
              <a:gd name="connsiteX104" fmla="*/ 298962 w 2083862"/>
              <a:gd name="connsiteY104" fmla="*/ 3501985 h 4081365"/>
              <a:gd name="connsiteX105" fmla="*/ 281377 w 2083862"/>
              <a:gd name="connsiteY105" fmla="*/ 3531293 h 4081365"/>
              <a:gd name="connsiteX106" fmla="*/ 275516 w 2083862"/>
              <a:gd name="connsiteY106" fmla="*/ 3548878 h 4081365"/>
              <a:gd name="connsiteX107" fmla="*/ 252070 w 2083862"/>
              <a:gd name="connsiteY107" fmla="*/ 3584047 h 4081365"/>
              <a:gd name="connsiteX108" fmla="*/ 246208 w 2083862"/>
              <a:gd name="connsiteY108" fmla="*/ 3601632 h 4081365"/>
              <a:gd name="connsiteX109" fmla="*/ 228624 w 2083862"/>
              <a:gd name="connsiteY109" fmla="*/ 3619216 h 4081365"/>
              <a:gd name="connsiteX110" fmla="*/ 222762 w 2083862"/>
              <a:gd name="connsiteY110" fmla="*/ 3636801 h 4081365"/>
              <a:gd name="connsiteX111" fmla="*/ 211039 w 2083862"/>
              <a:gd name="connsiteY111" fmla="*/ 3654385 h 4081365"/>
              <a:gd name="connsiteX112" fmla="*/ 205177 w 2083862"/>
              <a:gd name="connsiteY112" fmla="*/ 3677832 h 4081365"/>
              <a:gd name="connsiteX113" fmla="*/ 170008 w 2083862"/>
              <a:gd name="connsiteY113" fmla="*/ 3713001 h 4081365"/>
              <a:gd name="connsiteX114" fmla="*/ 146562 w 2083862"/>
              <a:gd name="connsiteY114" fmla="*/ 3742309 h 4081365"/>
              <a:gd name="connsiteX115" fmla="*/ 87947 w 2083862"/>
              <a:gd name="connsiteY115" fmla="*/ 3759893 h 4081365"/>
              <a:gd name="connsiteX116" fmla="*/ 11474 w 2083862"/>
              <a:gd name="connsiteY116" fmla="*/ 3770572 h 4081365"/>
              <a:gd name="connsiteX117" fmla="*/ 29331 w 2083862"/>
              <a:gd name="connsiteY117" fmla="*/ 3783339 h 4081365"/>
              <a:gd name="connsiteX118" fmla="*/ 11747 w 2083862"/>
              <a:gd name="connsiteY118" fmla="*/ 3795062 h 4081365"/>
              <a:gd name="connsiteX119" fmla="*/ 128977 w 2083862"/>
              <a:gd name="connsiteY119" fmla="*/ 3795062 h 4081365"/>
              <a:gd name="connsiteX120" fmla="*/ 152424 w 2083862"/>
              <a:gd name="connsiteY120" fmla="*/ 3789201 h 4081365"/>
              <a:gd name="connsiteX121" fmla="*/ 187593 w 2083862"/>
              <a:gd name="connsiteY121" fmla="*/ 3777478 h 4081365"/>
              <a:gd name="connsiteX122" fmla="*/ 170008 w 2083862"/>
              <a:gd name="connsiteY122" fmla="*/ 3789201 h 4081365"/>
              <a:gd name="connsiteX123" fmla="*/ 146562 w 2083862"/>
              <a:gd name="connsiteY123" fmla="*/ 3824370 h 4081365"/>
              <a:gd name="connsiteX124" fmla="*/ 134839 w 2083862"/>
              <a:gd name="connsiteY124" fmla="*/ 3841955 h 4081365"/>
              <a:gd name="connsiteX125" fmla="*/ 123116 w 2083862"/>
              <a:gd name="connsiteY125" fmla="*/ 3865401 h 4081365"/>
              <a:gd name="connsiteX126" fmla="*/ 111393 w 2083862"/>
              <a:gd name="connsiteY126" fmla="*/ 3882985 h 4081365"/>
              <a:gd name="connsiteX127" fmla="*/ 82085 w 2083862"/>
              <a:gd name="connsiteY127" fmla="*/ 3935739 h 4081365"/>
              <a:gd name="connsiteX128" fmla="*/ 58639 w 2083862"/>
              <a:gd name="connsiteY128" fmla="*/ 3970909 h 4081365"/>
              <a:gd name="connsiteX129" fmla="*/ 35193 w 2083862"/>
              <a:gd name="connsiteY129" fmla="*/ 4006078 h 4081365"/>
              <a:gd name="connsiteX130" fmla="*/ 23470 w 2083862"/>
              <a:gd name="connsiteY130" fmla="*/ 4023662 h 4081365"/>
              <a:gd name="connsiteX131" fmla="*/ 76224 w 2083862"/>
              <a:gd name="connsiteY131" fmla="*/ 3982632 h 4081365"/>
              <a:gd name="connsiteX132" fmla="*/ 93808 w 2083862"/>
              <a:gd name="connsiteY132" fmla="*/ 3970909 h 4081365"/>
              <a:gd name="connsiteX133" fmla="*/ 87947 w 2083862"/>
              <a:gd name="connsiteY133" fmla="*/ 3994355 h 4081365"/>
              <a:gd name="connsiteX134" fmla="*/ 82085 w 2083862"/>
              <a:gd name="connsiteY134" fmla="*/ 4011939 h 4081365"/>
              <a:gd name="connsiteX135" fmla="*/ 76224 w 2083862"/>
              <a:gd name="connsiteY135" fmla="*/ 4041247 h 4081365"/>
              <a:gd name="connsiteX136" fmla="*/ 82085 w 2083862"/>
              <a:gd name="connsiteY136" fmla="*/ 4070555 h 4081365"/>
              <a:gd name="connsiteX137" fmla="*/ 117254 w 2083862"/>
              <a:gd name="connsiteY137" fmla="*/ 4047109 h 4081365"/>
              <a:gd name="connsiteX138" fmla="*/ 128977 w 2083862"/>
              <a:gd name="connsiteY138" fmla="*/ 4035385 h 4081365"/>
              <a:gd name="connsiteX139" fmla="*/ 182487 w 2083862"/>
              <a:gd name="connsiteY139" fmla="*/ 4066250 h 4081365"/>
              <a:gd name="connsiteX140" fmla="*/ 207635 w 2083862"/>
              <a:gd name="connsiteY140" fmla="*/ 4022762 h 4081365"/>
              <a:gd name="connsiteX141" fmla="*/ 216852 w 2083862"/>
              <a:gd name="connsiteY141" fmla="*/ 3985138 h 4081365"/>
              <a:gd name="connsiteX142" fmla="*/ 229427 w 2083862"/>
              <a:gd name="connsiteY142" fmla="*/ 3967552 h 4081365"/>
              <a:gd name="connsiteX143" fmla="*/ 258734 w 2083862"/>
              <a:gd name="connsiteY143" fmla="*/ 3924819 h 4081365"/>
              <a:gd name="connsiteX144" fmla="*/ 271309 w 2083862"/>
              <a:gd name="connsiteY144" fmla="*/ 3894709 h 4081365"/>
              <a:gd name="connsiteX145" fmla="*/ 287239 w 2083862"/>
              <a:gd name="connsiteY145" fmla="*/ 3859539 h 4081365"/>
              <a:gd name="connsiteX146" fmla="*/ 310685 w 2083862"/>
              <a:gd name="connsiteY146" fmla="*/ 3824370 h 4081365"/>
              <a:gd name="connsiteX147" fmla="*/ 334131 w 2083862"/>
              <a:gd name="connsiteY147" fmla="*/ 3789201 h 4081365"/>
              <a:gd name="connsiteX148" fmla="*/ 351716 w 2083862"/>
              <a:gd name="connsiteY148" fmla="*/ 3771616 h 4081365"/>
              <a:gd name="connsiteX149" fmla="*/ 363439 w 2083862"/>
              <a:gd name="connsiteY149" fmla="*/ 3736447 h 4081365"/>
              <a:gd name="connsiteX150" fmla="*/ 381024 w 2083862"/>
              <a:gd name="connsiteY150" fmla="*/ 3718862 h 4081365"/>
              <a:gd name="connsiteX151" fmla="*/ 404470 w 2083862"/>
              <a:gd name="connsiteY151" fmla="*/ 3683693 h 4081365"/>
              <a:gd name="connsiteX152" fmla="*/ 422054 w 2083862"/>
              <a:gd name="connsiteY152" fmla="*/ 3666109 h 4081365"/>
              <a:gd name="connsiteX153" fmla="*/ 445501 w 2083862"/>
              <a:gd name="connsiteY153" fmla="*/ 3630939 h 4081365"/>
              <a:gd name="connsiteX154" fmla="*/ 457224 w 2083862"/>
              <a:gd name="connsiteY154" fmla="*/ 3613355 h 4081365"/>
              <a:gd name="connsiteX155" fmla="*/ 468947 w 2083862"/>
              <a:gd name="connsiteY155" fmla="*/ 3595770 h 4081365"/>
              <a:gd name="connsiteX156" fmla="*/ 486531 w 2083862"/>
              <a:gd name="connsiteY156" fmla="*/ 3584047 h 4081365"/>
              <a:gd name="connsiteX157" fmla="*/ 515839 w 2083862"/>
              <a:gd name="connsiteY157" fmla="*/ 3531293 h 4081365"/>
              <a:gd name="connsiteX158" fmla="*/ 527562 w 2083862"/>
              <a:gd name="connsiteY158" fmla="*/ 3513709 h 4081365"/>
              <a:gd name="connsiteX159" fmla="*/ 551008 w 2083862"/>
              <a:gd name="connsiteY159" fmla="*/ 3484401 h 4081365"/>
              <a:gd name="connsiteX160" fmla="*/ 556870 w 2083862"/>
              <a:gd name="connsiteY160" fmla="*/ 3466816 h 4081365"/>
              <a:gd name="connsiteX161" fmla="*/ 568593 w 2083862"/>
              <a:gd name="connsiteY161" fmla="*/ 3449232 h 4081365"/>
              <a:gd name="connsiteX162" fmla="*/ 580316 w 2083862"/>
              <a:gd name="connsiteY162" fmla="*/ 3425785 h 4081365"/>
              <a:gd name="connsiteX163" fmla="*/ 603762 w 2083862"/>
              <a:gd name="connsiteY163" fmla="*/ 3390616 h 4081365"/>
              <a:gd name="connsiteX164" fmla="*/ 609624 w 2083862"/>
              <a:gd name="connsiteY164" fmla="*/ 3373032 h 4081365"/>
              <a:gd name="connsiteX165" fmla="*/ 633070 w 2083862"/>
              <a:gd name="connsiteY165" fmla="*/ 3337862 h 4081365"/>
              <a:gd name="connsiteX166" fmla="*/ 644793 w 2083862"/>
              <a:gd name="connsiteY166" fmla="*/ 3320278 h 4081365"/>
              <a:gd name="connsiteX167" fmla="*/ 674101 w 2083862"/>
              <a:gd name="connsiteY167" fmla="*/ 3285109 h 4081365"/>
              <a:gd name="connsiteX168" fmla="*/ 679962 w 2083862"/>
              <a:gd name="connsiteY168" fmla="*/ 3267524 h 4081365"/>
              <a:gd name="connsiteX169" fmla="*/ 703408 w 2083862"/>
              <a:gd name="connsiteY169" fmla="*/ 3232355 h 4081365"/>
              <a:gd name="connsiteX170" fmla="*/ 720993 w 2083862"/>
              <a:gd name="connsiteY170" fmla="*/ 3197185 h 4081365"/>
              <a:gd name="connsiteX171" fmla="*/ 744439 w 2083862"/>
              <a:gd name="connsiteY171" fmla="*/ 3162016 h 4081365"/>
              <a:gd name="connsiteX172" fmla="*/ 750301 w 2083862"/>
              <a:gd name="connsiteY172" fmla="*/ 3144432 h 4081365"/>
              <a:gd name="connsiteX173" fmla="*/ 762024 w 2083862"/>
              <a:gd name="connsiteY173" fmla="*/ 3120985 h 4081365"/>
              <a:gd name="connsiteX174" fmla="*/ 785470 w 2083862"/>
              <a:gd name="connsiteY174" fmla="*/ 3085816 h 4081365"/>
              <a:gd name="connsiteX175" fmla="*/ 808916 w 2083862"/>
              <a:gd name="connsiteY175" fmla="*/ 3044785 h 4081365"/>
              <a:gd name="connsiteX176" fmla="*/ 820639 w 2083862"/>
              <a:gd name="connsiteY176" fmla="*/ 3009616 h 4081365"/>
              <a:gd name="connsiteX177" fmla="*/ 826501 w 2083862"/>
              <a:gd name="connsiteY177" fmla="*/ 2986170 h 4081365"/>
              <a:gd name="connsiteX178" fmla="*/ 844085 w 2083862"/>
              <a:gd name="connsiteY178" fmla="*/ 2968585 h 4081365"/>
              <a:gd name="connsiteX179" fmla="*/ 849947 w 2083862"/>
              <a:gd name="connsiteY179" fmla="*/ 2951001 h 4081365"/>
              <a:gd name="connsiteX180" fmla="*/ 879254 w 2083862"/>
              <a:gd name="connsiteY180" fmla="*/ 2915832 h 4081365"/>
              <a:gd name="connsiteX181" fmla="*/ 896839 w 2083862"/>
              <a:gd name="connsiteY181" fmla="*/ 2904109 h 4081365"/>
              <a:gd name="connsiteX182" fmla="*/ 920285 w 2083862"/>
              <a:gd name="connsiteY182" fmla="*/ 2898247 h 4081365"/>
              <a:gd name="connsiteX183" fmla="*/ 955454 w 2083862"/>
              <a:gd name="connsiteY183" fmla="*/ 2915832 h 4081365"/>
              <a:gd name="connsiteX184" fmla="*/ 990624 w 2083862"/>
              <a:gd name="connsiteY184" fmla="*/ 2968585 h 4081365"/>
              <a:gd name="connsiteX185" fmla="*/ 1002347 w 2083862"/>
              <a:gd name="connsiteY185" fmla="*/ 2986170 h 4081365"/>
              <a:gd name="connsiteX186" fmla="*/ 1019931 w 2083862"/>
              <a:gd name="connsiteY186" fmla="*/ 2992032 h 4081365"/>
              <a:gd name="connsiteX187" fmla="*/ 1049239 w 2083862"/>
              <a:gd name="connsiteY187" fmla="*/ 3021339 h 4081365"/>
              <a:gd name="connsiteX188" fmla="*/ 1084408 w 2083862"/>
              <a:gd name="connsiteY188" fmla="*/ 3056509 h 4081365"/>
              <a:gd name="connsiteX189" fmla="*/ 1101993 w 2083862"/>
              <a:gd name="connsiteY189" fmla="*/ 3079955 h 4081365"/>
              <a:gd name="connsiteX190" fmla="*/ 1131301 w 2083862"/>
              <a:gd name="connsiteY190" fmla="*/ 3109262 h 4081365"/>
              <a:gd name="connsiteX191" fmla="*/ 1178193 w 2083862"/>
              <a:gd name="connsiteY191" fmla="*/ 3162016 h 4081365"/>
              <a:gd name="connsiteX192" fmla="*/ 1201639 w 2083862"/>
              <a:gd name="connsiteY192" fmla="*/ 3185462 h 4081365"/>
              <a:gd name="connsiteX193" fmla="*/ 1318870 w 2083862"/>
              <a:gd name="connsiteY193" fmla="*/ 3279247 h 4081365"/>
              <a:gd name="connsiteX194" fmla="*/ 1354039 w 2083862"/>
              <a:gd name="connsiteY194" fmla="*/ 3308555 h 4081365"/>
              <a:gd name="connsiteX195" fmla="*/ 1371624 w 2083862"/>
              <a:gd name="connsiteY195" fmla="*/ 3314416 h 4081365"/>
              <a:gd name="connsiteX196" fmla="*/ 1383347 w 2083862"/>
              <a:gd name="connsiteY196" fmla="*/ 3332001 h 4081365"/>
              <a:gd name="connsiteX197" fmla="*/ 1418516 w 2083862"/>
              <a:gd name="connsiteY197" fmla="*/ 3355447 h 4081365"/>
              <a:gd name="connsiteX198" fmla="*/ 1436101 w 2083862"/>
              <a:gd name="connsiteY198" fmla="*/ 3367170 h 4081365"/>
              <a:gd name="connsiteX199" fmla="*/ 1471270 w 2083862"/>
              <a:gd name="connsiteY199" fmla="*/ 3396478 h 4081365"/>
              <a:gd name="connsiteX200" fmla="*/ 1488854 w 2083862"/>
              <a:gd name="connsiteY200" fmla="*/ 3419924 h 4081365"/>
              <a:gd name="connsiteX201" fmla="*/ 1506439 w 2083862"/>
              <a:gd name="connsiteY201" fmla="*/ 3425785 h 4081365"/>
              <a:gd name="connsiteX202" fmla="*/ 1524024 w 2083862"/>
              <a:gd name="connsiteY202" fmla="*/ 3437509 h 4081365"/>
              <a:gd name="connsiteX203" fmla="*/ 1553331 w 2083862"/>
              <a:gd name="connsiteY203" fmla="*/ 3472678 h 4081365"/>
              <a:gd name="connsiteX204" fmla="*/ 1570916 w 2083862"/>
              <a:gd name="connsiteY204" fmla="*/ 3484401 h 4081365"/>
              <a:gd name="connsiteX205" fmla="*/ 1600224 w 2083862"/>
              <a:gd name="connsiteY205" fmla="*/ 3513709 h 4081365"/>
              <a:gd name="connsiteX206" fmla="*/ 1617808 w 2083862"/>
              <a:gd name="connsiteY206" fmla="*/ 3525432 h 4081365"/>
              <a:gd name="connsiteX207" fmla="*/ 1635393 w 2083862"/>
              <a:gd name="connsiteY207" fmla="*/ 3543016 h 4081365"/>
              <a:gd name="connsiteX208" fmla="*/ 1670562 w 2083862"/>
              <a:gd name="connsiteY208" fmla="*/ 3566462 h 4081365"/>
              <a:gd name="connsiteX209" fmla="*/ 1688147 w 2083862"/>
              <a:gd name="connsiteY209" fmla="*/ 3578185 h 4081365"/>
              <a:gd name="connsiteX210" fmla="*/ 1717454 w 2083862"/>
              <a:gd name="connsiteY210" fmla="*/ 3595770 h 4081365"/>
              <a:gd name="connsiteX211" fmla="*/ 1752624 w 2083862"/>
              <a:gd name="connsiteY211" fmla="*/ 3619216 h 4081365"/>
              <a:gd name="connsiteX212" fmla="*/ 1770208 w 2083862"/>
              <a:gd name="connsiteY212" fmla="*/ 3630939 h 4081365"/>
              <a:gd name="connsiteX213" fmla="*/ 1787793 w 2083862"/>
              <a:gd name="connsiteY213" fmla="*/ 3636801 h 4081365"/>
              <a:gd name="connsiteX214" fmla="*/ 1828824 w 2083862"/>
              <a:gd name="connsiteY214" fmla="*/ 3654385 h 4081365"/>
              <a:gd name="connsiteX215" fmla="*/ 1858131 w 2083862"/>
              <a:gd name="connsiteY215" fmla="*/ 3671970 h 4081365"/>
              <a:gd name="connsiteX216" fmla="*/ 1899162 w 2083862"/>
              <a:gd name="connsiteY216" fmla="*/ 3695416 h 4081365"/>
              <a:gd name="connsiteX217" fmla="*/ 1916747 w 2083862"/>
              <a:gd name="connsiteY217" fmla="*/ 3701278 h 4081365"/>
              <a:gd name="connsiteX218" fmla="*/ 1951916 w 2083862"/>
              <a:gd name="connsiteY218" fmla="*/ 3724724 h 4081365"/>
              <a:gd name="connsiteX219" fmla="*/ 1992947 w 2083862"/>
              <a:gd name="connsiteY219" fmla="*/ 3736447 h 4081365"/>
              <a:gd name="connsiteX220" fmla="*/ 2028116 w 2083862"/>
              <a:gd name="connsiteY220" fmla="*/ 3765755 h 4081365"/>
              <a:gd name="connsiteX221" fmla="*/ 2022254 w 2083862"/>
              <a:gd name="connsiteY221" fmla="*/ 3748170 h 4081365"/>
              <a:gd name="connsiteX222" fmla="*/ 2016393 w 2083862"/>
              <a:gd name="connsiteY222" fmla="*/ 3724724 h 4081365"/>
              <a:gd name="connsiteX223" fmla="*/ 1998808 w 2083862"/>
              <a:gd name="connsiteY223" fmla="*/ 3707139 h 4081365"/>
              <a:gd name="connsiteX224" fmla="*/ 2016393 w 2083862"/>
              <a:gd name="connsiteY224" fmla="*/ 3713001 h 4081365"/>
              <a:gd name="connsiteX225" fmla="*/ 2039839 w 2083862"/>
              <a:gd name="connsiteY225" fmla="*/ 3718862 h 4081365"/>
              <a:gd name="connsiteX226" fmla="*/ 2057424 w 2083862"/>
              <a:gd name="connsiteY226" fmla="*/ 3724724 h 4081365"/>
              <a:gd name="connsiteX227" fmla="*/ 2039839 w 2083862"/>
              <a:gd name="connsiteY227" fmla="*/ 3713001 h 4081365"/>
              <a:gd name="connsiteX228" fmla="*/ 2022254 w 2083862"/>
              <a:gd name="connsiteY228" fmla="*/ 3695416 h 4081365"/>
              <a:gd name="connsiteX229" fmla="*/ 2063285 w 2083862"/>
              <a:gd name="connsiteY229" fmla="*/ 3689555 h 4081365"/>
              <a:gd name="connsiteX230" fmla="*/ 2080870 w 2083862"/>
              <a:gd name="connsiteY230" fmla="*/ 3683693 h 4081365"/>
              <a:gd name="connsiteX231" fmla="*/ 2075008 w 2083862"/>
              <a:gd name="connsiteY231" fmla="*/ 3660247 h 4081365"/>
              <a:gd name="connsiteX232" fmla="*/ 2051562 w 2083862"/>
              <a:gd name="connsiteY232" fmla="*/ 3625078 h 4081365"/>
              <a:gd name="connsiteX233" fmla="*/ 2039839 w 2083862"/>
              <a:gd name="connsiteY233" fmla="*/ 3607493 h 4081365"/>
              <a:gd name="connsiteX234" fmla="*/ 2022254 w 2083862"/>
              <a:gd name="connsiteY234" fmla="*/ 3601632 h 4081365"/>
              <a:gd name="connsiteX235" fmla="*/ 2004670 w 2083862"/>
              <a:gd name="connsiteY235" fmla="*/ 3589909 h 4081365"/>
              <a:gd name="connsiteX236" fmla="*/ 1987085 w 2083862"/>
              <a:gd name="connsiteY236" fmla="*/ 3584047 h 4081365"/>
              <a:gd name="connsiteX237" fmla="*/ 1957777 w 2083862"/>
              <a:gd name="connsiteY237" fmla="*/ 3554739 h 4081365"/>
              <a:gd name="connsiteX238" fmla="*/ 1940193 w 2083862"/>
              <a:gd name="connsiteY238" fmla="*/ 3543016 h 4081365"/>
              <a:gd name="connsiteX239" fmla="*/ 1922608 w 2083862"/>
              <a:gd name="connsiteY239" fmla="*/ 3525432 h 4081365"/>
              <a:gd name="connsiteX240" fmla="*/ 1905024 w 2083862"/>
              <a:gd name="connsiteY240" fmla="*/ 3519570 h 4081365"/>
              <a:gd name="connsiteX241" fmla="*/ 1869854 w 2083862"/>
              <a:gd name="connsiteY241" fmla="*/ 3496124 h 4081365"/>
              <a:gd name="connsiteX242" fmla="*/ 1869854 w 2083862"/>
              <a:gd name="connsiteY242" fmla="*/ 3496124 h 4081365"/>
              <a:gd name="connsiteX243" fmla="*/ 1852270 w 2083862"/>
              <a:gd name="connsiteY243" fmla="*/ 3478539 h 4081365"/>
              <a:gd name="connsiteX244" fmla="*/ 1817101 w 2083862"/>
              <a:gd name="connsiteY244" fmla="*/ 3455093 h 4081365"/>
              <a:gd name="connsiteX245" fmla="*/ 1787793 w 2083862"/>
              <a:gd name="connsiteY245" fmla="*/ 3431647 h 4081365"/>
              <a:gd name="connsiteX246" fmla="*/ 1758485 w 2083862"/>
              <a:gd name="connsiteY246" fmla="*/ 3408201 h 4081365"/>
              <a:gd name="connsiteX247" fmla="*/ 1746762 w 2083862"/>
              <a:gd name="connsiteY247" fmla="*/ 3390616 h 4081365"/>
              <a:gd name="connsiteX248" fmla="*/ 1682285 w 2083862"/>
              <a:gd name="connsiteY248" fmla="*/ 3355447 h 4081365"/>
              <a:gd name="connsiteX249" fmla="*/ 1652977 w 2083862"/>
              <a:gd name="connsiteY249" fmla="*/ 3332001 h 4081365"/>
              <a:gd name="connsiteX250" fmla="*/ 1635393 w 2083862"/>
              <a:gd name="connsiteY250" fmla="*/ 3320278 h 4081365"/>
              <a:gd name="connsiteX251" fmla="*/ 1606085 w 2083862"/>
              <a:gd name="connsiteY251" fmla="*/ 3290970 h 4081365"/>
              <a:gd name="connsiteX252" fmla="*/ 1570916 w 2083862"/>
              <a:gd name="connsiteY252" fmla="*/ 3261662 h 4081365"/>
              <a:gd name="connsiteX253" fmla="*/ 1535747 w 2083862"/>
              <a:gd name="connsiteY253" fmla="*/ 3226493 h 4081365"/>
              <a:gd name="connsiteX254" fmla="*/ 1524024 w 2083862"/>
              <a:gd name="connsiteY254" fmla="*/ 3208909 h 4081365"/>
              <a:gd name="connsiteX255" fmla="*/ 1506439 w 2083862"/>
              <a:gd name="connsiteY255" fmla="*/ 3203047 h 4081365"/>
              <a:gd name="connsiteX256" fmla="*/ 1488854 w 2083862"/>
              <a:gd name="connsiteY256" fmla="*/ 3185462 h 4081365"/>
              <a:gd name="connsiteX257" fmla="*/ 1465408 w 2083862"/>
              <a:gd name="connsiteY257" fmla="*/ 3167878 h 4081365"/>
              <a:gd name="connsiteX258" fmla="*/ 1436101 w 2083862"/>
              <a:gd name="connsiteY258" fmla="*/ 3144432 h 4081365"/>
              <a:gd name="connsiteX259" fmla="*/ 1412654 w 2083862"/>
              <a:gd name="connsiteY259" fmla="*/ 3120985 h 4081365"/>
              <a:gd name="connsiteX260" fmla="*/ 1383347 w 2083862"/>
              <a:gd name="connsiteY260" fmla="*/ 3085816 h 4081365"/>
              <a:gd name="connsiteX261" fmla="*/ 1342316 w 2083862"/>
              <a:gd name="connsiteY261" fmla="*/ 3033062 h 4081365"/>
              <a:gd name="connsiteX262" fmla="*/ 1330593 w 2083862"/>
              <a:gd name="connsiteY262" fmla="*/ 3015478 h 4081365"/>
              <a:gd name="connsiteX263" fmla="*/ 1324731 w 2083862"/>
              <a:gd name="connsiteY263" fmla="*/ 2992032 h 4081365"/>
              <a:gd name="connsiteX264" fmla="*/ 1289562 w 2083862"/>
              <a:gd name="connsiteY264" fmla="*/ 2933416 h 4081365"/>
              <a:gd name="connsiteX265" fmla="*/ 1266116 w 2083862"/>
              <a:gd name="connsiteY265" fmla="*/ 2898247 h 4081365"/>
              <a:gd name="connsiteX266" fmla="*/ 1254393 w 2083862"/>
              <a:gd name="connsiteY266" fmla="*/ 2880662 h 4081365"/>
              <a:gd name="connsiteX267" fmla="*/ 1236808 w 2083862"/>
              <a:gd name="connsiteY267" fmla="*/ 2863078 h 4081365"/>
              <a:gd name="connsiteX268" fmla="*/ 1225085 w 2083862"/>
              <a:gd name="connsiteY268" fmla="*/ 2839632 h 4081365"/>
              <a:gd name="connsiteX269" fmla="*/ 1219224 w 2083862"/>
              <a:gd name="connsiteY269" fmla="*/ 2816185 h 4081365"/>
              <a:gd name="connsiteX270" fmla="*/ 1207501 w 2083862"/>
              <a:gd name="connsiteY270" fmla="*/ 2798601 h 4081365"/>
              <a:gd name="connsiteX271" fmla="*/ 1201639 w 2083862"/>
              <a:gd name="connsiteY271" fmla="*/ 2781016 h 4081365"/>
              <a:gd name="connsiteX272" fmla="*/ 1178193 w 2083862"/>
              <a:gd name="connsiteY272" fmla="*/ 2745847 h 4081365"/>
              <a:gd name="connsiteX273" fmla="*/ 1172331 w 2083862"/>
              <a:gd name="connsiteY273" fmla="*/ 2722401 h 4081365"/>
              <a:gd name="connsiteX274" fmla="*/ 1160608 w 2083862"/>
              <a:gd name="connsiteY274" fmla="*/ 2681370 h 4081365"/>
              <a:gd name="connsiteX275" fmla="*/ 1154747 w 2083862"/>
              <a:gd name="connsiteY275" fmla="*/ 2646201 h 4081365"/>
              <a:gd name="connsiteX276" fmla="*/ 1160608 w 2083862"/>
              <a:gd name="connsiteY276" fmla="*/ 2546555 h 4081365"/>
              <a:gd name="connsiteX277" fmla="*/ 1172331 w 2083862"/>
              <a:gd name="connsiteY277" fmla="*/ 2523109 h 4081365"/>
              <a:gd name="connsiteX278" fmla="*/ 1178193 w 2083862"/>
              <a:gd name="connsiteY278" fmla="*/ 2487939 h 4081365"/>
              <a:gd name="connsiteX279" fmla="*/ 1189916 w 2083862"/>
              <a:gd name="connsiteY279" fmla="*/ 2452770 h 4081365"/>
              <a:gd name="connsiteX280" fmla="*/ 1201639 w 2083862"/>
              <a:gd name="connsiteY280" fmla="*/ 2417601 h 4081365"/>
              <a:gd name="connsiteX281" fmla="*/ 1228442 w 2083862"/>
              <a:gd name="connsiteY281" fmla="*/ 2347311 h 4081365"/>
              <a:gd name="connsiteX282" fmla="*/ 1264461 w 2083862"/>
              <a:gd name="connsiteY282" fmla="*/ 2225021 h 4081365"/>
              <a:gd name="connsiteX283" fmla="*/ 1277839 w 2083862"/>
              <a:gd name="connsiteY283" fmla="*/ 2171416 h 4081365"/>
              <a:gd name="connsiteX284" fmla="*/ 1290414 w 2083862"/>
              <a:gd name="connsiteY284" fmla="*/ 2086046 h 4081365"/>
              <a:gd name="connsiteX285" fmla="*/ 1313008 w 2083862"/>
              <a:gd name="connsiteY285" fmla="*/ 1907647 h 4081365"/>
              <a:gd name="connsiteX286" fmla="*/ 1318870 w 2083862"/>
              <a:gd name="connsiteY286" fmla="*/ 1884201 h 4081365"/>
              <a:gd name="connsiteX287" fmla="*/ 1324731 w 2083862"/>
              <a:gd name="connsiteY287" fmla="*/ 1854893 h 4081365"/>
              <a:gd name="connsiteX288" fmla="*/ 1330593 w 2083862"/>
              <a:gd name="connsiteY288" fmla="*/ 1837309 h 4081365"/>
              <a:gd name="connsiteX289" fmla="*/ 1336454 w 2083862"/>
              <a:gd name="connsiteY289" fmla="*/ 1813862 h 4081365"/>
              <a:gd name="connsiteX290" fmla="*/ 1354039 w 2083862"/>
              <a:gd name="connsiteY290" fmla="*/ 1755247 h 4081365"/>
              <a:gd name="connsiteX291" fmla="*/ 1359901 w 2083862"/>
              <a:gd name="connsiteY291" fmla="*/ 1720078 h 4081365"/>
              <a:gd name="connsiteX292" fmla="*/ 1371624 w 2083862"/>
              <a:gd name="connsiteY292" fmla="*/ 1673185 h 4081365"/>
              <a:gd name="connsiteX293" fmla="*/ 1377485 w 2083862"/>
              <a:gd name="connsiteY293" fmla="*/ 1638016 h 4081365"/>
              <a:gd name="connsiteX294" fmla="*/ 1389208 w 2083862"/>
              <a:gd name="connsiteY294" fmla="*/ 1579401 h 4081365"/>
              <a:gd name="connsiteX295" fmla="*/ 1395070 w 2083862"/>
              <a:gd name="connsiteY295" fmla="*/ 1538370 h 4081365"/>
              <a:gd name="connsiteX296" fmla="*/ 1400931 w 2083862"/>
              <a:gd name="connsiteY296" fmla="*/ 1520785 h 4081365"/>
              <a:gd name="connsiteX297" fmla="*/ 1406793 w 2083862"/>
              <a:gd name="connsiteY297" fmla="*/ 1497339 h 4081365"/>
              <a:gd name="connsiteX298" fmla="*/ 1418516 w 2083862"/>
              <a:gd name="connsiteY298" fmla="*/ 1450447 h 4081365"/>
              <a:gd name="connsiteX299" fmla="*/ 1424377 w 2083862"/>
              <a:gd name="connsiteY299" fmla="*/ 1391832 h 4081365"/>
              <a:gd name="connsiteX300" fmla="*/ 1441962 w 2083862"/>
              <a:gd name="connsiteY300" fmla="*/ 1298047 h 4081365"/>
              <a:gd name="connsiteX301" fmla="*/ 1453685 w 2083862"/>
              <a:gd name="connsiteY301" fmla="*/ 1233570 h 4081365"/>
              <a:gd name="connsiteX302" fmla="*/ 1465408 w 2083862"/>
              <a:gd name="connsiteY302" fmla="*/ 1198401 h 4081365"/>
              <a:gd name="connsiteX303" fmla="*/ 1477131 w 2083862"/>
              <a:gd name="connsiteY303" fmla="*/ 1098755 h 4081365"/>
              <a:gd name="connsiteX304" fmla="*/ 1488854 w 2083862"/>
              <a:gd name="connsiteY304" fmla="*/ 1063585 h 4081365"/>
              <a:gd name="connsiteX305" fmla="*/ 1494716 w 2083862"/>
              <a:gd name="connsiteY305" fmla="*/ 1010832 h 4081365"/>
              <a:gd name="connsiteX306" fmla="*/ 1506439 w 2083862"/>
              <a:gd name="connsiteY306" fmla="*/ 975662 h 4081365"/>
              <a:gd name="connsiteX307" fmla="*/ 1518162 w 2083862"/>
              <a:gd name="connsiteY307" fmla="*/ 917047 h 4081365"/>
              <a:gd name="connsiteX308" fmla="*/ 1524024 w 2083862"/>
              <a:gd name="connsiteY308" fmla="*/ 887739 h 4081365"/>
              <a:gd name="connsiteX309" fmla="*/ 1529885 w 2083862"/>
              <a:gd name="connsiteY309" fmla="*/ 823262 h 4081365"/>
              <a:gd name="connsiteX310" fmla="*/ 1535747 w 2083862"/>
              <a:gd name="connsiteY310" fmla="*/ 788093 h 4081365"/>
              <a:gd name="connsiteX311" fmla="*/ 1547470 w 2083862"/>
              <a:gd name="connsiteY311" fmla="*/ 706032 h 4081365"/>
              <a:gd name="connsiteX312" fmla="*/ 1553331 w 2083862"/>
              <a:gd name="connsiteY312" fmla="*/ 665001 h 4081365"/>
              <a:gd name="connsiteX313" fmla="*/ 1559193 w 2083862"/>
              <a:gd name="connsiteY313" fmla="*/ 647416 h 4081365"/>
              <a:gd name="connsiteX314" fmla="*/ 1565054 w 2083862"/>
              <a:gd name="connsiteY314" fmla="*/ 623970 h 4081365"/>
              <a:gd name="connsiteX315" fmla="*/ 1570916 w 2083862"/>
              <a:gd name="connsiteY315" fmla="*/ 541909 h 4081365"/>
              <a:gd name="connsiteX316" fmla="*/ 1576777 w 2083862"/>
              <a:gd name="connsiteY316" fmla="*/ 524324 h 4081365"/>
              <a:gd name="connsiteX317" fmla="*/ 1588501 w 2083862"/>
              <a:gd name="connsiteY317" fmla="*/ 430539 h 4081365"/>
              <a:gd name="connsiteX318" fmla="*/ 1582639 w 2083862"/>
              <a:gd name="connsiteY318" fmla="*/ 348478 h 4081365"/>
              <a:gd name="connsiteX319" fmla="*/ 1570916 w 2083862"/>
              <a:gd name="connsiteY319" fmla="*/ 301585 h 4081365"/>
              <a:gd name="connsiteX320" fmla="*/ 1565054 w 2083862"/>
              <a:gd name="connsiteY320" fmla="*/ 90570 h 4081365"/>
              <a:gd name="connsiteX321" fmla="*/ 1549173 w 2083862"/>
              <a:gd name="connsiteY321" fmla="*/ 93026 h 4081365"/>
              <a:gd name="connsiteX322" fmla="*/ 1510647 w 2083862"/>
              <a:gd name="connsiteY322" fmla="*/ 78798 h 4081365"/>
              <a:gd name="connsiteX323" fmla="*/ 1488903 w 2083862"/>
              <a:gd name="connsiteY323" fmla="*/ 53700 h 4081365"/>
              <a:gd name="connsiteX324" fmla="*/ 1477131 w 2083862"/>
              <a:gd name="connsiteY324" fmla="*/ 2647 h 4081365"/>
              <a:gd name="connsiteX0" fmla="*/ 1477131 w 2083862"/>
              <a:gd name="connsiteY0" fmla="*/ 2647 h 4081365"/>
              <a:gd name="connsiteX1" fmla="*/ 1471270 w 2083862"/>
              <a:gd name="connsiteY1" fmla="*/ 37816 h 4081365"/>
              <a:gd name="connsiteX2" fmla="*/ 1424377 w 2083862"/>
              <a:gd name="connsiteY2" fmla="*/ 78847 h 4081365"/>
              <a:gd name="connsiteX3" fmla="*/ 1406793 w 2083862"/>
              <a:gd name="connsiteY3" fmla="*/ 90570 h 4081365"/>
              <a:gd name="connsiteX4" fmla="*/ 1364108 w 2083862"/>
              <a:gd name="connsiteY4" fmla="*/ 97282 h 4081365"/>
              <a:gd name="connsiteX5" fmla="*/ 1348226 w 2083862"/>
              <a:gd name="connsiteY5" fmla="*/ 183552 h 4081365"/>
              <a:gd name="connsiteX6" fmla="*/ 1347375 w 2083862"/>
              <a:gd name="connsiteY6" fmla="*/ 206998 h 4081365"/>
              <a:gd name="connsiteX7" fmla="*/ 1348177 w 2083862"/>
              <a:gd name="connsiteY7" fmla="*/ 237109 h 4081365"/>
              <a:gd name="connsiteX8" fmla="*/ 1330593 w 2083862"/>
              <a:gd name="connsiteY8" fmla="*/ 295724 h 4081365"/>
              <a:gd name="connsiteX9" fmla="*/ 1324731 w 2083862"/>
              <a:gd name="connsiteY9" fmla="*/ 313309 h 4081365"/>
              <a:gd name="connsiteX10" fmla="*/ 1313008 w 2083862"/>
              <a:gd name="connsiteY10" fmla="*/ 330893 h 4081365"/>
              <a:gd name="connsiteX11" fmla="*/ 1295424 w 2083862"/>
              <a:gd name="connsiteY11" fmla="*/ 383647 h 4081365"/>
              <a:gd name="connsiteX12" fmla="*/ 1289562 w 2083862"/>
              <a:gd name="connsiteY12" fmla="*/ 401232 h 4081365"/>
              <a:gd name="connsiteX13" fmla="*/ 1283701 w 2083862"/>
              <a:gd name="connsiteY13" fmla="*/ 424678 h 4081365"/>
              <a:gd name="connsiteX14" fmla="*/ 1277839 w 2083862"/>
              <a:gd name="connsiteY14" fmla="*/ 577078 h 4081365"/>
              <a:gd name="connsiteX15" fmla="*/ 1254393 w 2083862"/>
              <a:gd name="connsiteY15" fmla="*/ 876016 h 4081365"/>
              <a:gd name="connsiteX16" fmla="*/ 1248531 w 2083862"/>
              <a:gd name="connsiteY16" fmla="*/ 893601 h 4081365"/>
              <a:gd name="connsiteX17" fmla="*/ 1242670 w 2083862"/>
              <a:gd name="connsiteY17" fmla="*/ 969801 h 4081365"/>
              <a:gd name="connsiteX18" fmla="*/ 1236808 w 2083862"/>
              <a:gd name="connsiteY18" fmla="*/ 999109 h 4081365"/>
              <a:gd name="connsiteX19" fmla="*/ 1230947 w 2083862"/>
              <a:gd name="connsiteY19" fmla="*/ 1040139 h 4081365"/>
              <a:gd name="connsiteX20" fmla="*/ 1219224 w 2083862"/>
              <a:gd name="connsiteY20" fmla="*/ 1110478 h 4081365"/>
              <a:gd name="connsiteX21" fmla="*/ 1213362 w 2083862"/>
              <a:gd name="connsiteY21" fmla="*/ 1133924 h 4081365"/>
              <a:gd name="connsiteX22" fmla="*/ 1201639 w 2083862"/>
              <a:gd name="connsiteY22" fmla="*/ 1169093 h 4081365"/>
              <a:gd name="connsiteX23" fmla="*/ 1166470 w 2083862"/>
              <a:gd name="connsiteY23" fmla="*/ 1339078 h 4081365"/>
              <a:gd name="connsiteX24" fmla="*/ 1154747 w 2083862"/>
              <a:gd name="connsiteY24" fmla="*/ 1456309 h 4081365"/>
              <a:gd name="connsiteX25" fmla="*/ 1148885 w 2083862"/>
              <a:gd name="connsiteY25" fmla="*/ 1485616 h 4081365"/>
              <a:gd name="connsiteX26" fmla="*/ 1143024 w 2083862"/>
              <a:gd name="connsiteY26" fmla="*/ 1526647 h 4081365"/>
              <a:gd name="connsiteX27" fmla="*/ 1131301 w 2083862"/>
              <a:gd name="connsiteY27" fmla="*/ 1561816 h 4081365"/>
              <a:gd name="connsiteX28" fmla="*/ 1125439 w 2083862"/>
              <a:gd name="connsiteY28" fmla="*/ 1591124 h 4081365"/>
              <a:gd name="connsiteX29" fmla="*/ 1113716 w 2083862"/>
              <a:gd name="connsiteY29" fmla="*/ 1626293 h 4081365"/>
              <a:gd name="connsiteX30" fmla="*/ 1101993 w 2083862"/>
              <a:gd name="connsiteY30" fmla="*/ 1679047 h 4081365"/>
              <a:gd name="connsiteX31" fmla="*/ 1080249 w 2083862"/>
              <a:gd name="connsiteY31" fmla="*/ 1776799 h 4081365"/>
              <a:gd name="connsiteX32" fmla="*/ 1056000 w 2083862"/>
              <a:gd name="connsiteY32" fmla="*/ 1872140 h 4081365"/>
              <a:gd name="connsiteX33" fmla="*/ 1025793 w 2083862"/>
              <a:gd name="connsiteY33" fmla="*/ 2054185 h 4081365"/>
              <a:gd name="connsiteX34" fmla="*/ 1019931 w 2083862"/>
              <a:gd name="connsiteY34" fmla="*/ 2077632 h 4081365"/>
              <a:gd name="connsiteX35" fmla="*/ 1014070 w 2083862"/>
              <a:gd name="connsiteY35" fmla="*/ 2106939 h 4081365"/>
              <a:gd name="connsiteX36" fmla="*/ 1002347 w 2083862"/>
              <a:gd name="connsiteY36" fmla="*/ 2183139 h 4081365"/>
              <a:gd name="connsiteX37" fmla="*/ 990624 w 2083862"/>
              <a:gd name="connsiteY37" fmla="*/ 2218309 h 4081365"/>
              <a:gd name="connsiteX38" fmla="*/ 984762 w 2083862"/>
              <a:gd name="connsiteY38" fmla="*/ 2253478 h 4081365"/>
              <a:gd name="connsiteX39" fmla="*/ 961316 w 2083862"/>
              <a:gd name="connsiteY39" fmla="*/ 2294509 h 4081365"/>
              <a:gd name="connsiteX40" fmla="*/ 949593 w 2083862"/>
              <a:gd name="connsiteY40" fmla="*/ 2329678 h 4081365"/>
              <a:gd name="connsiteX41" fmla="*/ 943731 w 2083862"/>
              <a:gd name="connsiteY41" fmla="*/ 2347262 h 4081365"/>
              <a:gd name="connsiteX42" fmla="*/ 937870 w 2083862"/>
              <a:gd name="connsiteY42" fmla="*/ 2364847 h 4081365"/>
              <a:gd name="connsiteX43" fmla="*/ 914424 w 2083862"/>
              <a:gd name="connsiteY43" fmla="*/ 2405878 h 4081365"/>
              <a:gd name="connsiteX44" fmla="*/ 902701 w 2083862"/>
              <a:gd name="connsiteY44" fmla="*/ 2423462 h 4081365"/>
              <a:gd name="connsiteX45" fmla="*/ 896839 w 2083862"/>
              <a:gd name="connsiteY45" fmla="*/ 2441047 h 4081365"/>
              <a:gd name="connsiteX46" fmla="*/ 873393 w 2083862"/>
              <a:gd name="connsiteY46" fmla="*/ 2476216 h 4081365"/>
              <a:gd name="connsiteX47" fmla="*/ 849947 w 2083862"/>
              <a:gd name="connsiteY47" fmla="*/ 2523109 h 4081365"/>
              <a:gd name="connsiteX48" fmla="*/ 832362 w 2083862"/>
              <a:gd name="connsiteY48" fmla="*/ 2564139 h 4081365"/>
              <a:gd name="connsiteX49" fmla="*/ 826501 w 2083862"/>
              <a:gd name="connsiteY49" fmla="*/ 2581724 h 4081365"/>
              <a:gd name="connsiteX50" fmla="*/ 814777 w 2083862"/>
              <a:gd name="connsiteY50" fmla="*/ 2593447 h 4081365"/>
              <a:gd name="connsiteX51" fmla="*/ 803054 w 2083862"/>
              <a:gd name="connsiteY51" fmla="*/ 2611032 h 4081365"/>
              <a:gd name="connsiteX52" fmla="*/ 779608 w 2083862"/>
              <a:gd name="connsiteY52" fmla="*/ 2640339 h 4081365"/>
              <a:gd name="connsiteX53" fmla="*/ 762024 w 2083862"/>
              <a:gd name="connsiteY53" fmla="*/ 2681370 h 4081365"/>
              <a:gd name="connsiteX54" fmla="*/ 726854 w 2083862"/>
              <a:gd name="connsiteY54" fmla="*/ 2704816 h 4081365"/>
              <a:gd name="connsiteX55" fmla="*/ 709270 w 2083862"/>
              <a:gd name="connsiteY55" fmla="*/ 2716539 h 4081365"/>
              <a:gd name="connsiteX56" fmla="*/ 691685 w 2083862"/>
              <a:gd name="connsiteY56" fmla="*/ 2728262 h 4081365"/>
              <a:gd name="connsiteX57" fmla="*/ 674101 w 2083862"/>
              <a:gd name="connsiteY57" fmla="*/ 2734124 h 4081365"/>
              <a:gd name="connsiteX58" fmla="*/ 638931 w 2083862"/>
              <a:gd name="connsiteY58" fmla="*/ 2751709 h 4081365"/>
              <a:gd name="connsiteX59" fmla="*/ 586177 w 2083862"/>
              <a:gd name="connsiteY59" fmla="*/ 2757570 h 4081365"/>
              <a:gd name="connsiteX60" fmla="*/ 539285 w 2083862"/>
              <a:gd name="connsiteY60" fmla="*/ 2763432 h 4081365"/>
              <a:gd name="connsiteX61" fmla="*/ 498254 w 2083862"/>
              <a:gd name="connsiteY61" fmla="*/ 2775155 h 4081365"/>
              <a:gd name="connsiteX62" fmla="*/ 480670 w 2083862"/>
              <a:gd name="connsiteY62" fmla="*/ 2781016 h 4081365"/>
              <a:gd name="connsiteX63" fmla="*/ 422054 w 2083862"/>
              <a:gd name="connsiteY63" fmla="*/ 2786878 h 4081365"/>
              <a:gd name="connsiteX64" fmla="*/ 322408 w 2083862"/>
              <a:gd name="connsiteY64" fmla="*/ 2781016 h 4081365"/>
              <a:gd name="connsiteX65" fmla="*/ 287239 w 2083862"/>
              <a:gd name="connsiteY65" fmla="*/ 2769293 h 4081365"/>
              <a:gd name="connsiteX66" fmla="*/ 263793 w 2083862"/>
              <a:gd name="connsiteY66" fmla="*/ 2763432 h 4081365"/>
              <a:gd name="connsiteX67" fmla="*/ 246208 w 2083862"/>
              <a:gd name="connsiteY67" fmla="*/ 2751709 h 4081365"/>
              <a:gd name="connsiteX68" fmla="*/ 222762 w 2083862"/>
              <a:gd name="connsiteY68" fmla="*/ 2745847 h 4081365"/>
              <a:gd name="connsiteX69" fmla="*/ 205177 w 2083862"/>
              <a:gd name="connsiteY69" fmla="*/ 2739985 h 4081365"/>
              <a:gd name="connsiteX70" fmla="*/ 211039 w 2083862"/>
              <a:gd name="connsiteY70" fmla="*/ 2763432 h 4081365"/>
              <a:gd name="connsiteX71" fmla="*/ 216901 w 2083862"/>
              <a:gd name="connsiteY71" fmla="*/ 2781016 h 4081365"/>
              <a:gd name="connsiteX72" fmla="*/ 211039 w 2083862"/>
              <a:gd name="connsiteY72" fmla="*/ 2845493 h 4081365"/>
              <a:gd name="connsiteX73" fmla="*/ 181731 w 2083862"/>
              <a:gd name="connsiteY73" fmla="*/ 2874801 h 4081365"/>
              <a:gd name="connsiteX74" fmla="*/ 146562 w 2083862"/>
              <a:gd name="connsiteY74" fmla="*/ 2886524 h 4081365"/>
              <a:gd name="connsiteX75" fmla="*/ 111393 w 2083862"/>
              <a:gd name="connsiteY75" fmla="*/ 2898247 h 4081365"/>
              <a:gd name="connsiteX76" fmla="*/ 93808 w 2083862"/>
              <a:gd name="connsiteY76" fmla="*/ 2904109 h 4081365"/>
              <a:gd name="connsiteX77" fmla="*/ 76224 w 2083862"/>
              <a:gd name="connsiteY77" fmla="*/ 2915832 h 4081365"/>
              <a:gd name="connsiteX78" fmla="*/ 117254 w 2083862"/>
              <a:gd name="connsiteY78" fmla="*/ 2927555 h 4081365"/>
              <a:gd name="connsiteX79" fmla="*/ 211039 w 2083862"/>
              <a:gd name="connsiteY79" fmla="*/ 2939278 h 4081365"/>
              <a:gd name="connsiteX80" fmla="*/ 240347 w 2083862"/>
              <a:gd name="connsiteY80" fmla="*/ 2945139 h 4081365"/>
              <a:gd name="connsiteX81" fmla="*/ 468947 w 2083862"/>
              <a:gd name="connsiteY81" fmla="*/ 2956862 h 4081365"/>
              <a:gd name="connsiteX82" fmla="*/ 504116 w 2083862"/>
              <a:gd name="connsiteY82" fmla="*/ 2962724 h 4081365"/>
              <a:gd name="connsiteX83" fmla="*/ 615485 w 2083862"/>
              <a:gd name="connsiteY83" fmla="*/ 2951001 h 4081365"/>
              <a:gd name="connsiteX84" fmla="*/ 603762 w 2083862"/>
              <a:gd name="connsiteY84" fmla="*/ 2974447 h 4081365"/>
              <a:gd name="connsiteX85" fmla="*/ 592039 w 2083862"/>
              <a:gd name="connsiteY85" fmla="*/ 2992032 h 4081365"/>
              <a:gd name="connsiteX86" fmla="*/ 574454 w 2083862"/>
              <a:gd name="connsiteY86" fmla="*/ 3027201 h 4081365"/>
              <a:gd name="connsiteX87" fmla="*/ 562731 w 2083862"/>
              <a:gd name="connsiteY87" fmla="*/ 3062370 h 4081365"/>
              <a:gd name="connsiteX88" fmla="*/ 556870 w 2083862"/>
              <a:gd name="connsiteY88" fmla="*/ 3079955 h 4081365"/>
              <a:gd name="connsiteX89" fmla="*/ 545147 w 2083862"/>
              <a:gd name="connsiteY89" fmla="*/ 3097539 h 4081365"/>
              <a:gd name="connsiteX90" fmla="*/ 521701 w 2083862"/>
              <a:gd name="connsiteY90" fmla="*/ 3132709 h 4081365"/>
              <a:gd name="connsiteX91" fmla="*/ 515839 w 2083862"/>
              <a:gd name="connsiteY91" fmla="*/ 3156155 h 4081365"/>
              <a:gd name="connsiteX92" fmla="*/ 486531 w 2083862"/>
              <a:gd name="connsiteY92" fmla="*/ 3191324 h 4081365"/>
              <a:gd name="connsiteX93" fmla="*/ 463085 w 2083862"/>
              <a:gd name="connsiteY93" fmla="*/ 3226493 h 4081365"/>
              <a:gd name="connsiteX94" fmla="*/ 451362 w 2083862"/>
              <a:gd name="connsiteY94" fmla="*/ 3244078 h 4081365"/>
              <a:gd name="connsiteX95" fmla="*/ 398608 w 2083862"/>
              <a:gd name="connsiteY95" fmla="*/ 3290970 h 4081365"/>
              <a:gd name="connsiteX96" fmla="*/ 381024 w 2083862"/>
              <a:gd name="connsiteY96" fmla="*/ 3296832 h 4081365"/>
              <a:gd name="connsiteX97" fmla="*/ 357577 w 2083862"/>
              <a:gd name="connsiteY97" fmla="*/ 3314416 h 4081365"/>
              <a:gd name="connsiteX98" fmla="*/ 339993 w 2083862"/>
              <a:gd name="connsiteY98" fmla="*/ 3326139 h 4081365"/>
              <a:gd name="connsiteX99" fmla="*/ 310685 w 2083862"/>
              <a:gd name="connsiteY99" fmla="*/ 3355447 h 4081365"/>
              <a:gd name="connsiteX100" fmla="*/ 304824 w 2083862"/>
              <a:gd name="connsiteY100" fmla="*/ 3373032 h 4081365"/>
              <a:gd name="connsiteX101" fmla="*/ 316547 w 2083862"/>
              <a:gd name="connsiteY101" fmla="*/ 3390616 h 4081365"/>
              <a:gd name="connsiteX102" fmla="*/ 345854 w 2083862"/>
              <a:gd name="connsiteY102" fmla="*/ 3431647 h 4081365"/>
              <a:gd name="connsiteX103" fmla="*/ 322408 w 2083862"/>
              <a:gd name="connsiteY103" fmla="*/ 3466816 h 4081365"/>
              <a:gd name="connsiteX104" fmla="*/ 298962 w 2083862"/>
              <a:gd name="connsiteY104" fmla="*/ 3501985 h 4081365"/>
              <a:gd name="connsiteX105" fmla="*/ 281377 w 2083862"/>
              <a:gd name="connsiteY105" fmla="*/ 3531293 h 4081365"/>
              <a:gd name="connsiteX106" fmla="*/ 275516 w 2083862"/>
              <a:gd name="connsiteY106" fmla="*/ 3548878 h 4081365"/>
              <a:gd name="connsiteX107" fmla="*/ 252070 w 2083862"/>
              <a:gd name="connsiteY107" fmla="*/ 3584047 h 4081365"/>
              <a:gd name="connsiteX108" fmla="*/ 246208 w 2083862"/>
              <a:gd name="connsiteY108" fmla="*/ 3601632 h 4081365"/>
              <a:gd name="connsiteX109" fmla="*/ 228624 w 2083862"/>
              <a:gd name="connsiteY109" fmla="*/ 3619216 h 4081365"/>
              <a:gd name="connsiteX110" fmla="*/ 222762 w 2083862"/>
              <a:gd name="connsiteY110" fmla="*/ 3636801 h 4081365"/>
              <a:gd name="connsiteX111" fmla="*/ 211039 w 2083862"/>
              <a:gd name="connsiteY111" fmla="*/ 3654385 h 4081365"/>
              <a:gd name="connsiteX112" fmla="*/ 205177 w 2083862"/>
              <a:gd name="connsiteY112" fmla="*/ 3677832 h 4081365"/>
              <a:gd name="connsiteX113" fmla="*/ 170008 w 2083862"/>
              <a:gd name="connsiteY113" fmla="*/ 3713001 h 4081365"/>
              <a:gd name="connsiteX114" fmla="*/ 146562 w 2083862"/>
              <a:gd name="connsiteY114" fmla="*/ 3742309 h 4081365"/>
              <a:gd name="connsiteX115" fmla="*/ 87947 w 2083862"/>
              <a:gd name="connsiteY115" fmla="*/ 3759893 h 4081365"/>
              <a:gd name="connsiteX116" fmla="*/ 11474 w 2083862"/>
              <a:gd name="connsiteY116" fmla="*/ 3770572 h 4081365"/>
              <a:gd name="connsiteX117" fmla="*/ 29331 w 2083862"/>
              <a:gd name="connsiteY117" fmla="*/ 3783339 h 4081365"/>
              <a:gd name="connsiteX118" fmla="*/ 11747 w 2083862"/>
              <a:gd name="connsiteY118" fmla="*/ 3795062 h 4081365"/>
              <a:gd name="connsiteX119" fmla="*/ 128977 w 2083862"/>
              <a:gd name="connsiteY119" fmla="*/ 3795062 h 4081365"/>
              <a:gd name="connsiteX120" fmla="*/ 152424 w 2083862"/>
              <a:gd name="connsiteY120" fmla="*/ 3789201 h 4081365"/>
              <a:gd name="connsiteX121" fmla="*/ 187593 w 2083862"/>
              <a:gd name="connsiteY121" fmla="*/ 3777478 h 4081365"/>
              <a:gd name="connsiteX122" fmla="*/ 170008 w 2083862"/>
              <a:gd name="connsiteY122" fmla="*/ 3789201 h 4081365"/>
              <a:gd name="connsiteX123" fmla="*/ 146562 w 2083862"/>
              <a:gd name="connsiteY123" fmla="*/ 3824370 h 4081365"/>
              <a:gd name="connsiteX124" fmla="*/ 134839 w 2083862"/>
              <a:gd name="connsiteY124" fmla="*/ 3841955 h 4081365"/>
              <a:gd name="connsiteX125" fmla="*/ 123116 w 2083862"/>
              <a:gd name="connsiteY125" fmla="*/ 3865401 h 4081365"/>
              <a:gd name="connsiteX126" fmla="*/ 111393 w 2083862"/>
              <a:gd name="connsiteY126" fmla="*/ 3882985 h 4081365"/>
              <a:gd name="connsiteX127" fmla="*/ 82085 w 2083862"/>
              <a:gd name="connsiteY127" fmla="*/ 3935739 h 4081365"/>
              <a:gd name="connsiteX128" fmla="*/ 58639 w 2083862"/>
              <a:gd name="connsiteY128" fmla="*/ 3970909 h 4081365"/>
              <a:gd name="connsiteX129" fmla="*/ 35193 w 2083862"/>
              <a:gd name="connsiteY129" fmla="*/ 4006078 h 4081365"/>
              <a:gd name="connsiteX130" fmla="*/ 23470 w 2083862"/>
              <a:gd name="connsiteY130" fmla="*/ 4023662 h 4081365"/>
              <a:gd name="connsiteX131" fmla="*/ 76224 w 2083862"/>
              <a:gd name="connsiteY131" fmla="*/ 3982632 h 4081365"/>
              <a:gd name="connsiteX132" fmla="*/ 93808 w 2083862"/>
              <a:gd name="connsiteY132" fmla="*/ 3970909 h 4081365"/>
              <a:gd name="connsiteX133" fmla="*/ 87947 w 2083862"/>
              <a:gd name="connsiteY133" fmla="*/ 3994355 h 4081365"/>
              <a:gd name="connsiteX134" fmla="*/ 82085 w 2083862"/>
              <a:gd name="connsiteY134" fmla="*/ 4011939 h 4081365"/>
              <a:gd name="connsiteX135" fmla="*/ 76224 w 2083862"/>
              <a:gd name="connsiteY135" fmla="*/ 4041247 h 4081365"/>
              <a:gd name="connsiteX136" fmla="*/ 82085 w 2083862"/>
              <a:gd name="connsiteY136" fmla="*/ 4070555 h 4081365"/>
              <a:gd name="connsiteX137" fmla="*/ 117254 w 2083862"/>
              <a:gd name="connsiteY137" fmla="*/ 4047109 h 4081365"/>
              <a:gd name="connsiteX138" fmla="*/ 128977 w 2083862"/>
              <a:gd name="connsiteY138" fmla="*/ 4035385 h 4081365"/>
              <a:gd name="connsiteX139" fmla="*/ 182487 w 2083862"/>
              <a:gd name="connsiteY139" fmla="*/ 4066250 h 4081365"/>
              <a:gd name="connsiteX140" fmla="*/ 207635 w 2083862"/>
              <a:gd name="connsiteY140" fmla="*/ 4022762 h 4081365"/>
              <a:gd name="connsiteX141" fmla="*/ 216852 w 2083862"/>
              <a:gd name="connsiteY141" fmla="*/ 3985138 h 4081365"/>
              <a:gd name="connsiteX142" fmla="*/ 229427 w 2083862"/>
              <a:gd name="connsiteY142" fmla="*/ 3967552 h 4081365"/>
              <a:gd name="connsiteX143" fmla="*/ 258734 w 2083862"/>
              <a:gd name="connsiteY143" fmla="*/ 3924819 h 4081365"/>
              <a:gd name="connsiteX144" fmla="*/ 271309 w 2083862"/>
              <a:gd name="connsiteY144" fmla="*/ 3894709 h 4081365"/>
              <a:gd name="connsiteX145" fmla="*/ 297259 w 2083862"/>
              <a:gd name="connsiteY145" fmla="*/ 3862044 h 4081365"/>
              <a:gd name="connsiteX146" fmla="*/ 310685 w 2083862"/>
              <a:gd name="connsiteY146" fmla="*/ 3824370 h 4081365"/>
              <a:gd name="connsiteX147" fmla="*/ 334131 w 2083862"/>
              <a:gd name="connsiteY147" fmla="*/ 3789201 h 4081365"/>
              <a:gd name="connsiteX148" fmla="*/ 351716 w 2083862"/>
              <a:gd name="connsiteY148" fmla="*/ 3771616 h 4081365"/>
              <a:gd name="connsiteX149" fmla="*/ 363439 w 2083862"/>
              <a:gd name="connsiteY149" fmla="*/ 3736447 h 4081365"/>
              <a:gd name="connsiteX150" fmla="*/ 381024 w 2083862"/>
              <a:gd name="connsiteY150" fmla="*/ 3718862 h 4081365"/>
              <a:gd name="connsiteX151" fmla="*/ 404470 w 2083862"/>
              <a:gd name="connsiteY151" fmla="*/ 3683693 h 4081365"/>
              <a:gd name="connsiteX152" fmla="*/ 422054 w 2083862"/>
              <a:gd name="connsiteY152" fmla="*/ 3666109 h 4081365"/>
              <a:gd name="connsiteX153" fmla="*/ 445501 w 2083862"/>
              <a:gd name="connsiteY153" fmla="*/ 3630939 h 4081365"/>
              <a:gd name="connsiteX154" fmla="*/ 457224 w 2083862"/>
              <a:gd name="connsiteY154" fmla="*/ 3613355 h 4081365"/>
              <a:gd name="connsiteX155" fmla="*/ 468947 w 2083862"/>
              <a:gd name="connsiteY155" fmla="*/ 3595770 h 4081365"/>
              <a:gd name="connsiteX156" fmla="*/ 486531 w 2083862"/>
              <a:gd name="connsiteY156" fmla="*/ 3584047 h 4081365"/>
              <a:gd name="connsiteX157" fmla="*/ 515839 w 2083862"/>
              <a:gd name="connsiteY157" fmla="*/ 3531293 h 4081365"/>
              <a:gd name="connsiteX158" fmla="*/ 527562 w 2083862"/>
              <a:gd name="connsiteY158" fmla="*/ 3513709 h 4081365"/>
              <a:gd name="connsiteX159" fmla="*/ 551008 w 2083862"/>
              <a:gd name="connsiteY159" fmla="*/ 3484401 h 4081365"/>
              <a:gd name="connsiteX160" fmla="*/ 556870 w 2083862"/>
              <a:gd name="connsiteY160" fmla="*/ 3466816 h 4081365"/>
              <a:gd name="connsiteX161" fmla="*/ 568593 w 2083862"/>
              <a:gd name="connsiteY161" fmla="*/ 3449232 h 4081365"/>
              <a:gd name="connsiteX162" fmla="*/ 580316 w 2083862"/>
              <a:gd name="connsiteY162" fmla="*/ 3425785 h 4081365"/>
              <a:gd name="connsiteX163" fmla="*/ 603762 w 2083862"/>
              <a:gd name="connsiteY163" fmla="*/ 3390616 h 4081365"/>
              <a:gd name="connsiteX164" fmla="*/ 609624 w 2083862"/>
              <a:gd name="connsiteY164" fmla="*/ 3373032 h 4081365"/>
              <a:gd name="connsiteX165" fmla="*/ 633070 w 2083862"/>
              <a:gd name="connsiteY165" fmla="*/ 3337862 h 4081365"/>
              <a:gd name="connsiteX166" fmla="*/ 644793 w 2083862"/>
              <a:gd name="connsiteY166" fmla="*/ 3320278 h 4081365"/>
              <a:gd name="connsiteX167" fmla="*/ 674101 w 2083862"/>
              <a:gd name="connsiteY167" fmla="*/ 3285109 h 4081365"/>
              <a:gd name="connsiteX168" fmla="*/ 679962 w 2083862"/>
              <a:gd name="connsiteY168" fmla="*/ 3267524 h 4081365"/>
              <a:gd name="connsiteX169" fmla="*/ 703408 w 2083862"/>
              <a:gd name="connsiteY169" fmla="*/ 3232355 h 4081365"/>
              <a:gd name="connsiteX170" fmla="*/ 720993 w 2083862"/>
              <a:gd name="connsiteY170" fmla="*/ 3197185 h 4081365"/>
              <a:gd name="connsiteX171" fmla="*/ 744439 w 2083862"/>
              <a:gd name="connsiteY171" fmla="*/ 3162016 h 4081365"/>
              <a:gd name="connsiteX172" fmla="*/ 750301 w 2083862"/>
              <a:gd name="connsiteY172" fmla="*/ 3144432 h 4081365"/>
              <a:gd name="connsiteX173" fmla="*/ 762024 w 2083862"/>
              <a:gd name="connsiteY173" fmla="*/ 3120985 h 4081365"/>
              <a:gd name="connsiteX174" fmla="*/ 785470 w 2083862"/>
              <a:gd name="connsiteY174" fmla="*/ 3085816 h 4081365"/>
              <a:gd name="connsiteX175" fmla="*/ 808916 w 2083862"/>
              <a:gd name="connsiteY175" fmla="*/ 3044785 h 4081365"/>
              <a:gd name="connsiteX176" fmla="*/ 820639 w 2083862"/>
              <a:gd name="connsiteY176" fmla="*/ 3009616 h 4081365"/>
              <a:gd name="connsiteX177" fmla="*/ 826501 w 2083862"/>
              <a:gd name="connsiteY177" fmla="*/ 2986170 h 4081365"/>
              <a:gd name="connsiteX178" fmla="*/ 844085 w 2083862"/>
              <a:gd name="connsiteY178" fmla="*/ 2968585 h 4081365"/>
              <a:gd name="connsiteX179" fmla="*/ 849947 w 2083862"/>
              <a:gd name="connsiteY179" fmla="*/ 2951001 h 4081365"/>
              <a:gd name="connsiteX180" fmla="*/ 879254 w 2083862"/>
              <a:gd name="connsiteY180" fmla="*/ 2915832 h 4081365"/>
              <a:gd name="connsiteX181" fmla="*/ 896839 w 2083862"/>
              <a:gd name="connsiteY181" fmla="*/ 2904109 h 4081365"/>
              <a:gd name="connsiteX182" fmla="*/ 920285 w 2083862"/>
              <a:gd name="connsiteY182" fmla="*/ 2898247 h 4081365"/>
              <a:gd name="connsiteX183" fmla="*/ 955454 w 2083862"/>
              <a:gd name="connsiteY183" fmla="*/ 2915832 h 4081365"/>
              <a:gd name="connsiteX184" fmla="*/ 990624 w 2083862"/>
              <a:gd name="connsiteY184" fmla="*/ 2968585 h 4081365"/>
              <a:gd name="connsiteX185" fmla="*/ 1002347 w 2083862"/>
              <a:gd name="connsiteY185" fmla="*/ 2986170 h 4081365"/>
              <a:gd name="connsiteX186" fmla="*/ 1019931 w 2083862"/>
              <a:gd name="connsiteY186" fmla="*/ 2992032 h 4081365"/>
              <a:gd name="connsiteX187" fmla="*/ 1049239 w 2083862"/>
              <a:gd name="connsiteY187" fmla="*/ 3021339 h 4081365"/>
              <a:gd name="connsiteX188" fmla="*/ 1084408 w 2083862"/>
              <a:gd name="connsiteY188" fmla="*/ 3056509 h 4081365"/>
              <a:gd name="connsiteX189" fmla="*/ 1101993 w 2083862"/>
              <a:gd name="connsiteY189" fmla="*/ 3079955 h 4081365"/>
              <a:gd name="connsiteX190" fmla="*/ 1131301 w 2083862"/>
              <a:gd name="connsiteY190" fmla="*/ 3109262 h 4081365"/>
              <a:gd name="connsiteX191" fmla="*/ 1178193 w 2083862"/>
              <a:gd name="connsiteY191" fmla="*/ 3162016 h 4081365"/>
              <a:gd name="connsiteX192" fmla="*/ 1201639 w 2083862"/>
              <a:gd name="connsiteY192" fmla="*/ 3185462 h 4081365"/>
              <a:gd name="connsiteX193" fmla="*/ 1318870 w 2083862"/>
              <a:gd name="connsiteY193" fmla="*/ 3279247 h 4081365"/>
              <a:gd name="connsiteX194" fmla="*/ 1354039 w 2083862"/>
              <a:gd name="connsiteY194" fmla="*/ 3308555 h 4081365"/>
              <a:gd name="connsiteX195" fmla="*/ 1371624 w 2083862"/>
              <a:gd name="connsiteY195" fmla="*/ 3314416 h 4081365"/>
              <a:gd name="connsiteX196" fmla="*/ 1383347 w 2083862"/>
              <a:gd name="connsiteY196" fmla="*/ 3332001 h 4081365"/>
              <a:gd name="connsiteX197" fmla="*/ 1418516 w 2083862"/>
              <a:gd name="connsiteY197" fmla="*/ 3355447 h 4081365"/>
              <a:gd name="connsiteX198" fmla="*/ 1436101 w 2083862"/>
              <a:gd name="connsiteY198" fmla="*/ 3367170 h 4081365"/>
              <a:gd name="connsiteX199" fmla="*/ 1471270 w 2083862"/>
              <a:gd name="connsiteY199" fmla="*/ 3396478 h 4081365"/>
              <a:gd name="connsiteX200" fmla="*/ 1488854 w 2083862"/>
              <a:gd name="connsiteY200" fmla="*/ 3419924 h 4081365"/>
              <a:gd name="connsiteX201" fmla="*/ 1506439 w 2083862"/>
              <a:gd name="connsiteY201" fmla="*/ 3425785 h 4081365"/>
              <a:gd name="connsiteX202" fmla="*/ 1524024 w 2083862"/>
              <a:gd name="connsiteY202" fmla="*/ 3437509 h 4081365"/>
              <a:gd name="connsiteX203" fmla="*/ 1553331 w 2083862"/>
              <a:gd name="connsiteY203" fmla="*/ 3472678 h 4081365"/>
              <a:gd name="connsiteX204" fmla="*/ 1570916 w 2083862"/>
              <a:gd name="connsiteY204" fmla="*/ 3484401 h 4081365"/>
              <a:gd name="connsiteX205" fmla="*/ 1600224 w 2083862"/>
              <a:gd name="connsiteY205" fmla="*/ 3513709 h 4081365"/>
              <a:gd name="connsiteX206" fmla="*/ 1617808 w 2083862"/>
              <a:gd name="connsiteY206" fmla="*/ 3525432 h 4081365"/>
              <a:gd name="connsiteX207" fmla="*/ 1635393 w 2083862"/>
              <a:gd name="connsiteY207" fmla="*/ 3543016 h 4081365"/>
              <a:gd name="connsiteX208" fmla="*/ 1670562 w 2083862"/>
              <a:gd name="connsiteY208" fmla="*/ 3566462 h 4081365"/>
              <a:gd name="connsiteX209" fmla="*/ 1688147 w 2083862"/>
              <a:gd name="connsiteY209" fmla="*/ 3578185 h 4081365"/>
              <a:gd name="connsiteX210" fmla="*/ 1717454 w 2083862"/>
              <a:gd name="connsiteY210" fmla="*/ 3595770 h 4081365"/>
              <a:gd name="connsiteX211" fmla="*/ 1752624 w 2083862"/>
              <a:gd name="connsiteY211" fmla="*/ 3619216 h 4081365"/>
              <a:gd name="connsiteX212" fmla="*/ 1770208 w 2083862"/>
              <a:gd name="connsiteY212" fmla="*/ 3630939 h 4081365"/>
              <a:gd name="connsiteX213" fmla="*/ 1787793 w 2083862"/>
              <a:gd name="connsiteY213" fmla="*/ 3636801 h 4081365"/>
              <a:gd name="connsiteX214" fmla="*/ 1828824 w 2083862"/>
              <a:gd name="connsiteY214" fmla="*/ 3654385 h 4081365"/>
              <a:gd name="connsiteX215" fmla="*/ 1858131 w 2083862"/>
              <a:gd name="connsiteY215" fmla="*/ 3671970 h 4081365"/>
              <a:gd name="connsiteX216" fmla="*/ 1899162 w 2083862"/>
              <a:gd name="connsiteY216" fmla="*/ 3695416 h 4081365"/>
              <a:gd name="connsiteX217" fmla="*/ 1916747 w 2083862"/>
              <a:gd name="connsiteY217" fmla="*/ 3701278 h 4081365"/>
              <a:gd name="connsiteX218" fmla="*/ 1951916 w 2083862"/>
              <a:gd name="connsiteY218" fmla="*/ 3724724 h 4081365"/>
              <a:gd name="connsiteX219" fmla="*/ 1992947 w 2083862"/>
              <a:gd name="connsiteY219" fmla="*/ 3736447 h 4081365"/>
              <a:gd name="connsiteX220" fmla="*/ 2028116 w 2083862"/>
              <a:gd name="connsiteY220" fmla="*/ 3765755 h 4081365"/>
              <a:gd name="connsiteX221" fmla="*/ 2022254 w 2083862"/>
              <a:gd name="connsiteY221" fmla="*/ 3748170 h 4081365"/>
              <a:gd name="connsiteX222" fmla="*/ 2016393 w 2083862"/>
              <a:gd name="connsiteY222" fmla="*/ 3724724 h 4081365"/>
              <a:gd name="connsiteX223" fmla="*/ 1998808 w 2083862"/>
              <a:gd name="connsiteY223" fmla="*/ 3707139 h 4081365"/>
              <a:gd name="connsiteX224" fmla="*/ 2016393 w 2083862"/>
              <a:gd name="connsiteY224" fmla="*/ 3713001 h 4081365"/>
              <a:gd name="connsiteX225" fmla="*/ 2039839 w 2083862"/>
              <a:gd name="connsiteY225" fmla="*/ 3718862 h 4081365"/>
              <a:gd name="connsiteX226" fmla="*/ 2057424 w 2083862"/>
              <a:gd name="connsiteY226" fmla="*/ 3724724 h 4081365"/>
              <a:gd name="connsiteX227" fmla="*/ 2039839 w 2083862"/>
              <a:gd name="connsiteY227" fmla="*/ 3713001 h 4081365"/>
              <a:gd name="connsiteX228" fmla="*/ 2022254 w 2083862"/>
              <a:gd name="connsiteY228" fmla="*/ 3695416 h 4081365"/>
              <a:gd name="connsiteX229" fmla="*/ 2063285 w 2083862"/>
              <a:gd name="connsiteY229" fmla="*/ 3689555 h 4081365"/>
              <a:gd name="connsiteX230" fmla="*/ 2080870 w 2083862"/>
              <a:gd name="connsiteY230" fmla="*/ 3683693 h 4081365"/>
              <a:gd name="connsiteX231" fmla="*/ 2075008 w 2083862"/>
              <a:gd name="connsiteY231" fmla="*/ 3660247 h 4081365"/>
              <a:gd name="connsiteX232" fmla="*/ 2051562 w 2083862"/>
              <a:gd name="connsiteY232" fmla="*/ 3625078 h 4081365"/>
              <a:gd name="connsiteX233" fmla="*/ 2039839 w 2083862"/>
              <a:gd name="connsiteY233" fmla="*/ 3607493 h 4081365"/>
              <a:gd name="connsiteX234" fmla="*/ 2022254 w 2083862"/>
              <a:gd name="connsiteY234" fmla="*/ 3601632 h 4081365"/>
              <a:gd name="connsiteX235" fmla="*/ 2004670 w 2083862"/>
              <a:gd name="connsiteY235" fmla="*/ 3589909 h 4081365"/>
              <a:gd name="connsiteX236" fmla="*/ 1987085 w 2083862"/>
              <a:gd name="connsiteY236" fmla="*/ 3584047 h 4081365"/>
              <a:gd name="connsiteX237" fmla="*/ 1957777 w 2083862"/>
              <a:gd name="connsiteY237" fmla="*/ 3554739 h 4081365"/>
              <a:gd name="connsiteX238" fmla="*/ 1940193 w 2083862"/>
              <a:gd name="connsiteY238" fmla="*/ 3543016 h 4081365"/>
              <a:gd name="connsiteX239" fmla="*/ 1922608 w 2083862"/>
              <a:gd name="connsiteY239" fmla="*/ 3525432 h 4081365"/>
              <a:gd name="connsiteX240" fmla="*/ 1905024 w 2083862"/>
              <a:gd name="connsiteY240" fmla="*/ 3519570 h 4081365"/>
              <a:gd name="connsiteX241" fmla="*/ 1869854 w 2083862"/>
              <a:gd name="connsiteY241" fmla="*/ 3496124 h 4081365"/>
              <a:gd name="connsiteX242" fmla="*/ 1869854 w 2083862"/>
              <a:gd name="connsiteY242" fmla="*/ 3496124 h 4081365"/>
              <a:gd name="connsiteX243" fmla="*/ 1852270 w 2083862"/>
              <a:gd name="connsiteY243" fmla="*/ 3478539 h 4081365"/>
              <a:gd name="connsiteX244" fmla="*/ 1817101 w 2083862"/>
              <a:gd name="connsiteY244" fmla="*/ 3455093 h 4081365"/>
              <a:gd name="connsiteX245" fmla="*/ 1787793 w 2083862"/>
              <a:gd name="connsiteY245" fmla="*/ 3431647 h 4081365"/>
              <a:gd name="connsiteX246" fmla="*/ 1758485 w 2083862"/>
              <a:gd name="connsiteY246" fmla="*/ 3408201 h 4081365"/>
              <a:gd name="connsiteX247" fmla="*/ 1746762 w 2083862"/>
              <a:gd name="connsiteY247" fmla="*/ 3390616 h 4081365"/>
              <a:gd name="connsiteX248" fmla="*/ 1682285 w 2083862"/>
              <a:gd name="connsiteY248" fmla="*/ 3355447 h 4081365"/>
              <a:gd name="connsiteX249" fmla="*/ 1652977 w 2083862"/>
              <a:gd name="connsiteY249" fmla="*/ 3332001 h 4081365"/>
              <a:gd name="connsiteX250" fmla="*/ 1635393 w 2083862"/>
              <a:gd name="connsiteY250" fmla="*/ 3320278 h 4081365"/>
              <a:gd name="connsiteX251" fmla="*/ 1606085 w 2083862"/>
              <a:gd name="connsiteY251" fmla="*/ 3290970 h 4081365"/>
              <a:gd name="connsiteX252" fmla="*/ 1570916 w 2083862"/>
              <a:gd name="connsiteY252" fmla="*/ 3261662 h 4081365"/>
              <a:gd name="connsiteX253" fmla="*/ 1535747 w 2083862"/>
              <a:gd name="connsiteY253" fmla="*/ 3226493 h 4081365"/>
              <a:gd name="connsiteX254" fmla="*/ 1524024 w 2083862"/>
              <a:gd name="connsiteY254" fmla="*/ 3208909 h 4081365"/>
              <a:gd name="connsiteX255" fmla="*/ 1506439 w 2083862"/>
              <a:gd name="connsiteY255" fmla="*/ 3203047 h 4081365"/>
              <a:gd name="connsiteX256" fmla="*/ 1488854 w 2083862"/>
              <a:gd name="connsiteY256" fmla="*/ 3185462 h 4081365"/>
              <a:gd name="connsiteX257" fmla="*/ 1465408 w 2083862"/>
              <a:gd name="connsiteY257" fmla="*/ 3167878 h 4081365"/>
              <a:gd name="connsiteX258" fmla="*/ 1436101 w 2083862"/>
              <a:gd name="connsiteY258" fmla="*/ 3144432 h 4081365"/>
              <a:gd name="connsiteX259" fmla="*/ 1412654 w 2083862"/>
              <a:gd name="connsiteY259" fmla="*/ 3120985 h 4081365"/>
              <a:gd name="connsiteX260" fmla="*/ 1383347 w 2083862"/>
              <a:gd name="connsiteY260" fmla="*/ 3085816 h 4081365"/>
              <a:gd name="connsiteX261" fmla="*/ 1342316 w 2083862"/>
              <a:gd name="connsiteY261" fmla="*/ 3033062 h 4081365"/>
              <a:gd name="connsiteX262" fmla="*/ 1330593 w 2083862"/>
              <a:gd name="connsiteY262" fmla="*/ 3015478 h 4081365"/>
              <a:gd name="connsiteX263" fmla="*/ 1324731 w 2083862"/>
              <a:gd name="connsiteY263" fmla="*/ 2992032 h 4081365"/>
              <a:gd name="connsiteX264" fmla="*/ 1289562 w 2083862"/>
              <a:gd name="connsiteY264" fmla="*/ 2933416 h 4081365"/>
              <a:gd name="connsiteX265" fmla="*/ 1266116 w 2083862"/>
              <a:gd name="connsiteY265" fmla="*/ 2898247 h 4081365"/>
              <a:gd name="connsiteX266" fmla="*/ 1254393 w 2083862"/>
              <a:gd name="connsiteY266" fmla="*/ 2880662 h 4081365"/>
              <a:gd name="connsiteX267" fmla="*/ 1236808 w 2083862"/>
              <a:gd name="connsiteY267" fmla="*/ 2863078 h 4081365"/>
              <a:gd name="connsiteX268" fmla="*/ 1225085 w 2083862"/>
              <a:gd name="connsiteY268" fmla="*/ 2839632 h 4081365"/>
              <a:gd name="connsiteX269" fmla="*/ 1219224 w 2083862"/>
              <a:gd name="connsiteY269" fmla="*/ 2816185 h 4081365"/>
              <a:gd name="connsiteX270" fmla="*/ 1207501 w 2083862"/>
              <a:gd name="connsiteY270" fmla="*/ 2798601 h 4081365"/>
              <a:gd name="connsiteX271" fmla="*/ 1201639 w 2083862"/>
              <a:gd name="connsiteY271" fmla="*/ 2781016 h 4081365"/>
              <a:gd name="connsiteX272" fmla="*/ 1178193 w 2083862"/>
              <a:gd name="connsiteY272" fmla="*/ 2745847 h 4081365"/>
              <a:gd name="connsiteX273" fmla="*/ 1172331 w 2083862"/>
              <a:gd name="connsiteY273" fmla="*/ 2722401 h 4081365"/>
              <a:gd name="connsiteX274" fmla="*/ 1160608 w 2083862"/>
              <a:gd name="connsiteY274" fmla="*/ 2681370 h 4081365"/>
              <a:gd name="connsiteX275" fmla="*/ 1154747 w 2083862"/>
              <a:gd name="connsiteY275" fmla="*/ 2646201 h 4081365"/>
              <a:gd name="connsiteX276" fmla="*/ 1160608 w 2083862"/>
              <a:gd name="connsiteY276" fmla="*/ 2546555 h 4081365"/>
              <a:gd name="connsiteX277" fmla="*/ 1172331 w 2083862"/>
              <a:gd name="connsiteY277" fmla="*/ 2523109 h 4081365"/>
              <a:gd name="connsiteX278" fmla="*/ 1178193 w 2083862"/>
              <a:gd name="connsiteY278" fmla="*/ 2487939 h 4081365"/>
              <a:gd name="connsiteX279" fmla="*/ 1189916 w 2083862"/>
              <a:gd name="connsiteY279" fmla="*/ 2452770 h 4081365"/>
              <a:gd name="connsiteX280" fmla="*/ 1201639 w 2083862"/>
              <a:gd name="connsiteY280" fmla="*/ 2417601 h 4081365"/>
              <a:gd name="connsiteX281" fmla="*/ 1228442 w 2083862"/>
              <a:gd name="connsiteY281" fmla="*/ 2347311 h 4081365"/>
              <a:gd name="connsiteX282" fmla="*/ 1264461 w 2083862"/>
              <a:gd name="connsiteY282" fmla="*/ 2225021 h 4081365"/>
              <a:gd name="connsiteX283" fmla="*/ 1277839 w 2083862"/>
              <a:gd name="connsiteY283" fmla="*/ 2171416 h 4081365"/>
              <a:gd name="connsiteX284" fmla="*/ 1290414 w 2083862"/>
              <a:gd name="connsiteY284" fmla="*/ 2086046 h 4081365"/>
              <a:gd name="connsiteX285" fmla="*/ 1313008 w 2083862"/>
              <a:gd name="connsiteY285" fmla="*/ 1907647 h 4081365"/>
              <a:gd name="connsiteX286" fmla="*/ 1318870 w 2083862"/>
              <a:gd name="connsiteY286" fmla="*/ 1884201 h 4081365"/>
              <a:gd name="connsiteX287" fmla="*/ 1324731 w 2083862"/>
              <a:gd name="connsiteY287" fmla="*/ 1854893 h 4081365"/>
              <a:gd name="connsiteX288" fmla="*/ 1330593 w 2083862"/>
              <a:gd name="connsiteY288" fmla="*/ 1837309 h 4081365"/>
              <a:gd name="connsiteX289" fmla="*/ 1336454 w 2083862"/>
              <a:gd name="connsiteY289" fmla="*/ 1813862 h 4081365"/>
              <a:gd name="connsiteX290" fmla="*/ 1354039 w 2083862"/>
              <a:gd name="connsiteY290" fmla="*/ 1755247 h 4081365"/>
              <a:gd name="connsiteX291" fmla="*/ 1359901 w 2083862"/>
              <a:gd name="connsiteY291" fmla="*/ 1720078 h 4081365"/>
              <a:gd name="connsiteX292" fmla="*/ 1371624 w 2083862"/>
              <a:gd name="connsiteY292" fmla="*/ 1673185 h 4081365"/>
              <a:gd name="connsiteX293" fmla="*/ 1377485 w 2083862"/>
              <a:gd name="connsiteY293" fmla="*/ 1638016 h 4081365"/>
              <a:gd name="connsiteX294" fmla="*/ 1389208 w 2083862"/>
              <a:gd name="connsiteY294" fmla="*/ 1579401 h 4081365"/>
              <a:gd name="connsiteX295" fmla="*/ 1395070 w 2083862"/>
              <a:gd name="connsiteY295" fmla="*/ 1538370 h 4081365"/>
              <a:gd name="connsiteX296" fmla="*/ 1400931 w 2083862"/>
              <a:gd name="connsiteY296" fmla="*/ 1520785 h 4081365"/>
              <a:gd name="connsiteX297" fmla="*/ 1406793 w 2083862"/>
              <a:gd name="connsiteY297" fmla="*/ 1497339 h 4081365"/>
              <a:gd name="connsiteX298" fmla="*/ 1418516 w 2083862"/>
              <a:gd name="connsiteY298" fmla="*/ 1450447 h 4081365"/>
              <a:gd name="connsiteX299" fmla="*/ 1424377 w 2083862"/>
              <a:gd name="connsiteY299" fmla="*/ 1391832 h 4081365"/>
              <a:gd name="connsiteX300" fmla="*/ 1441962 w 2083862"/>
              <a:gd name="connsiteY300" fmla="*/ 1298047 h 4081365"/>
              <a:gd name="connsiteX301" fmla="*/ 1453685 w 2083862"/>
              <a:gd name="connsiteY301" fmla="*/ 1233570 h 4081365"/>
              <a:gd name="connsiteX302" fmla="*/ 1465408 w 2083862"/>
              <a:gd name="connsiteY302" fmla="*/ 1198401 h 4081365"/>
              <a:gd name="connsiteX303" fmla="*/ 1477131 w 2083862"/>
              <a:gd name="connsiteY303" fmla="*/ 1098755 h 4081365"/>
              <a:gd name="connsiteX304" fmla="*/ 1488854 w 2083862"/>
              <a:gd name="connsiteY304" fmla="*/ 1063585 h 4081365"/>
              <a:gd name="connsiteX305" fmla="*/ 1494716 w 2083862"/>
              <a:gd name="connsiteY305" fmla="*/ 1010832 h 4081365"/>
              <a:gd name="connsiteX306" fmla="*/ 1506439 w 2083862"/>
              <a:gd name="connsiteY306" fmla="*/ 975662 h 4081365"/>
              <a:gd name="connsiteX307" fmla="*/ 1518162 w 2083862"/>
              <a:gd name="connsiteY307" fmla="*/ 917047 h 4081365"/>
              <a:gd name="connsiteX308" fmla="*/ 1524024 w 2083862"/>
              <a:gd name="connsiteY308" fmla="*/ 887739 h 4081365"/>
              <a:gd name="connsiteX309" fmla="*/ 1529885 w 2083862"/>
              <a:gd name="connsiteY309" fmla="*/ 823262 h 4081365"/>
              <a:gd name="connsiteX310" fmla="*/ 1535747 w 2083862"/>
              <a:gd name="connsiteY310" fmla="*/ 788093 h 4081365"/>
              <a:gd name="connsiteX311" fmla="*/ 1547470 w 2083862"/>
              <a:gd name="connsiteY311" fmla="*/ 706032 h 4081365"/>
              <a:gd name="connsiteX312" fmla="*/ 1553331 w 2083862"/>
              <a:gd name="connsiteY312" fmla="*/ 665001 h 4081365"/>
              <a:gd name="connsiteX313" fmla="*/ 1559193 w 2083862"/>
              <a:gd name="connsiteY313" fmla="*/ 647416 h 4081365"/>
              <a:gd name="connsiteX314" fmla="*/ 1565054 w 2083862"/>
              <a:gd name="connsiteY314" fmla="*/ 623970 h 4081365"/>
              <a:gd name="connsiteX315" fmla="*/ 1570916 w 2083862"/>
              <a:gd name="connsiteY315" fmla="*/ 541909 h 4081365"/>
              <a:gd name="connsiteX316" fmla="*/ 1576777 w 2083862"/>
              <a:gd name="connsiteY316" fmla="*/ 524324 h 4081365"/>
              <a:gd name="connsiteX317" fmla="*/ 1588501 w 2083862"/>
              <a:gd name="connsiteY317" fmla="*/ 430539 h 4081365"/>
              <a:gd name="connsiteX318" fmla="*/ 1582639 w 2083862"/>
              <a:gd name="connsiteY318" fmla="*/ 348478 h 4081365"/>
              <a:gd name="connsiteX319" fmla="*/ 1570916 w 2083862"/>
              <a:gd name="connsiteY319" fmla="*/ 301585 h 4081365"/>
              <a:gd name="connsiteX320" fmla="*/ 1565054 w 2083862"/>
              <a:gd name="connsiteY320" fmla="*/ 90570 h 4081365"/>
              <a:gd name="connsiteX321" fmla="*/ 1549173 w 2083862"/>
              <a:gd name="connsiteY321" fmla="*/ 93026 h 4081365"/>
              <a:gd name="connsiteX322" fmla="*/ 1510647 w 2083862"/>
              <a:gd name="connsiteY322" fmla="*/ 78798 h 4081365"/>
              <a:gd name="connsiteX323" fmla="*/ 1488903 w 2083862"/>
              <a:gd name="connsiteY323" fmla="*/ 53700 h 4081365"/>
              <a:gd name="connsiteX324" fmla="*/ 1477131 w 2083862"/>
              <a:gd name="connsiteY324" fmla="*/ 2647 h 4081365"/>
              <a:gd name="connsiteX0" fmla="*/ 1477131 w 2083862"/>
              <a:gd name="connsiteY0" fmla="*/ 2647 h 4081365"/>
              <a:gd name="connsiteX1" fmla="*/ 1471270 w 2083862"/>
              <a:gd name="connsiteY1" fmla="*/ 37816 h 4081365"/>
              <a:gd name="connsiteX2" fmla="*/ 1424377 w 2083862"/>
              <a:gd name="connsiteY2" fmla="*/ 78847 h 4081365"/>
              <a:gd name="connsiteX3" fmla="*/ 1406793 w 2083862"/>
              <a:gd name="connsiteY3" fmla="*/ 90570 h 4081365"/>
              <a:gd name="connsiteX4" fmla="*/ 1364108 w 2083862"/>
              <a:gd name="connsiteY4" fmla="*/ 97282 h 4081365"/>
              <a:gd name="connsiteX5" fmla="*/ 1348226 w 2083862"/>
              <a:gd name="connsiteY5" fmla="*/ 183552 h 4081365"/>
              <a:gd name="connsiteX6" fmla="*/ 1347375 w 2083862"/>
              <a:gd name="connsiteY6" fmla="*/ 206998 h 4081365"/>
              <a:gd name="connsiteX7" fmla="*/ 1348177 w 2083862"/>
              <a:gd name="connsiteY7" fmla="*/ 237109 h 4081365"/>
              <a:gd name="connsiteX8" fmla="*/ 1330593 w 2083862"/>
              <a:gd name="connsiteY8" fmla="*/ 295724 h 4081365"/>
              <a:gd name="connsiteX9" fmla="*/ 1324731 w 2083862"/>
              <a:gd name="connsiteY9" fmla="*/ 313309 h 4081365"/>
              <a:gd name="connsiteX10" fmla="*/ 1313008 w 2083862"/>
              <a:gd name="connsiteY10" fmla="*/ 330893 h 4081365"/>
              <a:gd name="connsiteX11" fmla="*/ 1295424 w 2083862"/>
              <a:gd name="connsiteY11" fmla="*/ 383647 h 4081365"/>
              <a:gd name="connsiteX12" fmla="*/ 1289562 w 2083862"/>
              <a:gd name="connsiteY12" fmla="*/ 401232 h 4081365"/>
              <a:gd name="connsiteX13" fmla="*/ 1283701 w 2083862"/>
              <a:gd name="connsiteY13" fmla="*/ 424678 h 4081365"/>
              <a:gd name="connsiteX14" fmla="*/ 1277839 w 2083862"/>
              <a:gd name="connsiteY14" fmla="*/ 577078 h 4081365"/>
              <a:gd name="connsiteX15" fmla="*/ 1254393 w 2083862"/>
              <a:gd name="connsiteY15" fmla="*/ 876016 h 4081365"/>
              <a:gd name="connsiteX16" fmla="*/ 1248531 w 2083862"/>
              <a:gd name="connsiteY16" fmla="*/ 893601 h 4081365"/>
              <a:gd name="connsiteX17" fmla="*/ 1242670 w 2083862"/>
              <a:gd name="connsiteY17" fmla="*/ 969801 h 4081365"/>
              <a:gd name="connsiteX18" fmla="*/ 1236808 w 2083862"/>
              <a:gd name="connsiteY18" fmla="*/ 999109 h 4081365"/>
              <a:gd name="connsiteX19" fmla="*/ 1230947 w 2083862"/>
              <a:gd name="connsiteY19" fmla="*/ 1040139 h 4081365"/>
              <a:gd name="connsiteX20" fmla="*/ 1219224 w 2083862"/>
              <a:gd name="connsiteY20" fmla="*/ 1110478 h 4081365"/>
              <a:gd name="connsiteX21" fmla="*/ 1213362 w 2083862"/>
              <a:gd name="connsiteY21" fmla="*/ 1133924 h 4081365"/>
              <a:gd name="connsiteX22" fmla="*/ 1201639 w 2083862"/>
              <a:gd name="connsiteY22" fmla="*/ 1169093 h 4081365"/>
              <a:gd name="connsiteX23" fmla="*/ 1166470 w 2083862"/>
              <a:gd name="connsiteY23" fmla="*/ 1339078 h 4081365"/>
              <a:gd name="connsiteX24" fmla="*/ 1154747 w 2083862"/>
              <a:gd name="connsiteY24" fmla="*/ 1456309 h 4081365"/>
              <a:gd name="connsiteX25" fmla="*/ 1148885 w 2083862"/>
              <a:gd name="connsiteY25" fmla="*/ 1485616 h 4081365"/>
              <a:gd name="connsiteX26" fmla="*/ 1143024 w 2083862"/>
              <a:gd name="connsiteY26" fmla="*/ 1526647 h 4081365"/>
              <a:gd name="connsiteX27" fmla="*/ 1131301 w 2083862"/>
              <a:gd name="connsiteY27" fmla="*/ 1561816 h 4081365"/>
              <a:gd name="connsiteX28" fmla="*/ 1125439 w 2083862"/>
              <a:gd name="connsiteY28" fmla="*/ 1591124 h 4081365"/>
              <a:gd name="connsiteX29" fmla="*/ 1113716 w 2083862"/>
              <a:gd name="connsiteY29" fmla="*/ 1626293 h 4081365"/>
              <a:gd name="connsiteX30" fmla="*/ 1101993 w 2083862"/>
              <a:gd name="connsiteY30" fmla="*/ 1679047 h 4081365"/>
              <a:gd name="connsiteX31" fmla="*/ 1080249 w 2083862"/>
              <a:gd name="connsiteY31" fmla="*/ 1776799 h 4081365"/>
              <a:gd name="connsiteX32" fmla="*/ 1056000 w 2083862"/>
              <a:gd name="connsiteY32" fmla="*/ 1872140 h 4081365"/>
              <a:gd name="connsiteX33" fmla="*/ 1025793 w 2083862"/>
              <a:gd name="connsiteY33" fmla="*/ 2054185 h 4081365"/>
              <a:gd name="connsiteX34" fmla="*/ 1019931 w 2083862"/>
              <a:gd name="connsiteY34" fmla="*/ 2077632 h 4081365"/>
              <a:gd name="connsiteX35" fmla="*/ 1014070 w 2083862"/>
              <a:gd name="connsiteY35" fmla="*/ 2106939 h 4081365"/>
              <a:gd name="connsiteX36" fmla="*/ 1002347 w 2083862"/>
              <a:gd name="connsiteY36" fmla="*/ 2183139 h 4081365"/>
              <a:gd name="connsiteX37" fmla="*/ 990624 w 2083862"/>
              <a:gd name="connsiteY37" fmla="*/ 2218309 h 4081365"/>
              <a:gd name="connsiteX38" fmla="*/ 984762 w 2083862"/>
              <a:gd name="connsiteY38" fmla="*/ 2253478 h 4081365"/>
              <a:gd name="connsiteX39" fmla="*/ 961316 w 2083862"/>
              <a:gd name="connsiteY39" fmla="*/ 2294509 h 4081365"/>
              <a:gd name="connsiteX40" fmla="*/ 949593 w 2083862"/>
              <a:gd name="connsiteY40" fmla="*/ 2329678 h 4081365"/>
              <a:gd name="connsiteX41" fmla="*/ 943731 w 2083862"/>
              <a:gd name="connsiteY41" fmla="*/ 2347262 h 4081365"/>
              <a:gd name="connsiteX42" fmla="*/ 937870 w 2083862"/>
              <a:gd name="connsiteY42" fmla="*/ 2364847 h 4081365"/>
              <a:gd name="connsiteX43" fmla="*/ 914424 w 2083862"/>
              <a:gd name="connsiteY43" fmla="*/ 2405878 h 4081365"/>
              <a:gd name="connsiteX44" fmla="*/ 902701 w 2083862"/>
              <a:gd name="connsiteY44" fmla="*/ 2423462 h 4081365"/>
              <a:gd name="connsiteX45" fmla="*/ 896839 w 2083862"/>
              <a:gd name="connsiteY45" fmla="*/ 2441047 h 4081365"/>
              <a:gd name="connsiteX46" fmla="*/ 873393 w 2083862"/>
              <a:gd name="connsiteY46" fmla="*/ 2476216 h 4081365"/>
              <a:gd name="connsiteX47" fmla="*/ 849947 w 2083862"/>
              <a:gd name="connsiteY47" fmla="*/ 2523109 h 4081365"/>
              <a:gd name="connsiteX48" fmla="*/ 832362 w 2083862"/>
              <a:gd name="connsiteY48" fmla="*/ 2564139 h 4081365"/>
              <a:gd name="connsiteX49" fmla="*/ 826501 w 2083862"/>
              <a:gd name="connsiteY49" fmla="*/ 2581724 h 4081365"/>
              <a:gd name="connsiteX50" fmla="*/ 814777 w 2083862"/>
              <a:gd name="connsiteY50" fmla="*/ 2593447 h 4081365"/>
              <a:gd name="connsiteX51" fmla="*/ 803054 w 2083862"/>
              <a:gd name="connsiteY51" fmla="*/ 2611032 h 4081365"/>
              <a:gd name="connsiteX52" fmla="*/ 779608 w 2083862"/>
              <a:gd name="connsiteY52" fmla="*/ 2640339 h 4081365"/>
              <a:gd name="connsiteX53" fmla="*/ 762024 w 2083862"/>
              <a:gd name="connsiteY53" fmla="*/ 2681370 h 4081365"/>
              <a:gd name="connsiteX54" fmla="*/ 726854 w 2083862"/>
              <a:gd name="connsiteY54" fmla="*/ 2704816 h 4081365"/>
              <a:gd name="connsiteX55" fmla="*/ 709270 w 2083862"/>
              <a:gd name="connsiteY55" fmla="*/ 2716539 h 4081365"/>
              <a:gd name="connsiteX56" fmla="*/ 691685 w 2083862"/>
              <a:gd name="connsiteY56" fmla="*/ 2728262 h 4081365"/>
              <a:gd name="connsiteX57" fmla="*/ 674101 w 2083862"/>
              <a:gd name="connsiteY57" fmla="*/ 2734124 h 4081365"/>
              <a:gd name="connsiteX58" fmla="*/ 638931 w 2083862"/>
              <a:gd name="connsiteY58" fmla="*/ 2751709 h 4081365"/>
              <a:gd name="connsiteX59" fmla="*/ 586177 w 2083862"/>
              <a:gd name="connsiteY59" fmla="*/ 2757570 h 4081365"/>
              <a:gd name="connsiteX60" fmla="*/ 539285 w 2083862"/>
              <a:gd name="connsiteY60" fmla="*/ 2763432 h 4081365"/>
              <a:gd name="connsiteX61" fmla="*/ 498254 w 2083862"/>
              <a:gd name="connsiteY61" fmla="*/ 2775155 h 4081365"/>
              <a:gd name="connsiteX62" fmla="*/ 480670 w 2083862"/>
              <a:gd name="connsiteY62" fmla="*/ 2781016 h 4081365"/>
              <a:gd name="connsiteX63" fmla="*/ 422054 w 2083862"/>
              <a:gd name="connsiteY63" fmla="*/ 2786878 h 4081365"/>
              <a:gd name="connsiteX64" fmla="*/ 322408 w 2083862"/>
              <a:gd name="connsiteY64" fmla="*/ 2781016 h 4081365"/>
              <a:gd name="connsiteX65" fmla="*/ 287239 w 2083862"/>
              <a:gd name="connsiteY65" fmla="*/ 2769293 h 4081365"/>
              <a:gd name="connsiteX66" fmla="*/ 263793 w 2083862"/>
              <a:gd name="connsiteY66" fmla="*/ 2763432 h 4081365"/>
              <a:gd name="connsiteX67" fmla="*/ 246208 w 2083862"/>
              <a:gd name="connsiteY67" fmla="*/ 2751709 h 4081365"/>
              <a:gd name="connsiteX68" fmla="*/ 222762 w 2083862"/>
              <a:gd name="connsiteY68" fmla="*/ 2745847 h 4081365"/>
              <a:gd name="connsiteX69" fmla="*/ 205177 w 2083862"/>
              <a:gd name="connsiteY69" fmla="*/ 2739985 h 4081365"/>
              <a:gd name="connsiteX70" fmla="*/ 211039 w 2083862"/>
              <a:gd name="connsiteY70" fmla="*/ 2763432 h 4081365"/>
              <a:gd name="connsiteX71" fmla="*/ 216901 w 2083862"/>
              <a:gd name="connsiteY71" fmla="*/ 2781016 h 4081365"/>
              <a:gd name="connsiteX72" fmla="*/ 211039 w 2083862"/>
              <a:gd name="connsiteY72" fmla="*/ 2845493 h 4081365"/>
              <a:gd name="connsiteX73" fmla="*/ 181731 w 2083862"/>
              <a:gd name="connsiteY73" fmla="*/ 2874801 h 4081365"/>
              <a:gd name="connsiteX74" fmla="*/ 146562 w 2083862"/>
              <a:gd name="connsiteY74" fmla="*/ 2886524 h 4081365"/>
              <a:gd name="connsiteX75" fmla="*/ 111393 w 2083862"/>
              <a:gd name="connsiteY75" fmla="*/ 2898247 h 4081365"/>
              <a:gd name="connsiteX76" fmla="*/ 93808 w 2083862"/>
              <a:gd name="connsiteY76" fmla="*/ 2904109 h 4081365"/>
              <a:gd name="connsiteX77" fmla="*/ 76224 w 2083862"/>
              <a:gd name="connsiteY77" fmla="*/ 2915832 h 4081365"/>
              <a:gd name="connsiteX78" fmla="*/ 117254 w 2083862"/>
              <a:gd name="connsiteY78" fmla="*/ 2927555 h 4081365"/>
              <a:gd name="connsiteX79" fmla="*/ 211039 w 2083862"/>
              <a:gd name="connsiteY79" fmla="*/ 2939278 h 4081365"/>
              <a:gd name="connsiteX80" fmla="*/ 240347 w 2083862"/>
              <a:gd name="connsiteY80" fmla="*/ 2945139 h 4081365"/>
              <a:gd name="connsiteX81" fmla="*/ 468947 w 2083862"/>
              <a:gd name="connsiteY81" fmla="*/ 2956862 h 4081365"/>
              <a:gd name="connsiteX82" fmla="*/ 504116 w 2083862"/>
              <a:gd name="connsiteY82" fmla="*/ 2962724 h 4081365"/>
              <a:gd name="connsiteX83" fmla="*/ 615485 w 2083862"/>
              <a:gd name="connsiteY83" fmla="*/ 2951001 h 4081365"/>
              <a:gd name="connsiteX84" fmla="*/ 603762 w 2083862"/>
              <a:gd name="connsiteY84" fmla="*/ 2974447 h 4081365"/>
              <a:gd name="connsiteX85" fmla="*/ 592039 w 2083862"/>
              <a:gd name="connsiteY85" fmla="*/ 2992032 h 4081365"/>
              <a:gd name="connsiteX86" fmla="*/ 574454 w 2083862"/>
              <a:gd name="connsiteY86" fmla="*/ 3027201 h 4081365"/>
              <a:gd name="connsiteX87" fmla="*/ 562731 w 2083862"/>
              <a:gd name="connsiteY87" fmla="*/ 3062370 h 4081365"/>
              <a:gd name="connsiteX88" fmla="*/ 556870 w 2083862"/>
              <a:gd name="connsiteY88" fmla="*/ 3079955 h 4081365"/>
              <a:gd name="connsiteX89" fmla="*/ 545147 w 2083862"/>
              <a:gd name="connsiteY89" fmla="*/ 3097539 h 4081365"/>
              <a:gd name="connsiteX90" fmla="*/ 521701 w 2083862"/>
              <a:gd name="connsiteY90" fmla="*/ 3132709 h 4081365"/>
              <a:gd name="connsiteX91" fmla="*/ 515839 w 2083862"/>
              <a:gd name="connsiteY91" fmla="*/ 3156155 h 4081365"/>
              <a:gd name="connsiteX92" fmla="*/ 486531 w 2083862"/>
              <a:gd name="connsiteY92" fmla="*/ 3191324 h 4081365"/>
              <a:gd name="connsiteX93" fmla="*/ 463085 w 2083862"/>
              <a:gd name="connsiteY93" fmla="*/ 3226493 h 4081365"/>
              <a:gd name="connsiteX94" fmla="*/ 451362 w 2083862"/>
              <a:gd name="connsiteY94" fmla="*/ 3244078 h 4081365"/>
              <a:gd name="connsiteX95" fmla="*/ 398608 w 2083862"/>
              <a:gd name="connsiteY95" fmla="*/ 3290970 h 4081365"/>
              <a:gd name="connsiteX96" fmla="*/ 381024 w 2083862"/>
              <a:gd name="connsiteY96" fmla="*/ 3296832 h 4081365"/>
              <a:gd name="connsiteX97" fmla="*/ 357577 w 2083862"/>
              <a:gd name="connsiteY97" fmla="*/ 3314416 h 4081365"/>
              <a:gd name="connsiteX98" fmla="*/ 339993 w 2083862"/>
              <a:gd name="connsiteY98" fmla="*/ 3326139 h 4081365"/>
              <a:gd name="connsiteX99" fmla="*/ 310685 w 2083862"/>
              <a:gd name="connsiteY99" fmla="*/ 3355447 h 4081365"/>
              <a:gd name="connsiteX100" fmla="*/ 304824 w 2083862"/>
              <a:gd name="connsiteY100" fmla="*/ 3373032 h 4081365"/>
              <a:gd name="connsiteX101" fmla="*/ 316547 w 2083862"/>
              <a:gd name="connsiteY101" fmla="*/ 3390616 h 4081365"/>
              <a:gd name="connsiteX102" fmla="*/ 345854 w 2083862"/>
              <a:gd name="connsiteY102" fmla="*/ 3431647 h 4081365"/>
              <a:gd name="connsiteX103" fmla="*/ 322408 w 2083862"/>
              <a:gd name="connsiteY103" fmla="*/ 3466816 h 4081365"/>
              <a:gd name="connsiteX104" fmla="*/ 298962 w 2083862"/>
              <a:gd name="connsiteY104" fmla="*/ 3501985 h 4081365"/>
              <a:gd name="connsiteX105" fmla="*/ 281377 w 2083862"/>
              <a:gd name="connsiteY105" fmla="*/ 3531293 h 4081365"/>
              <a:gd name="connsiteX106" fmla="*/ 275516 w 2083862"/>
              <a:gd name="connsiteY106" fmla="*/ 3548878 h 4081365"/>
              <a:gd name="connsiteX107" fmla="*/ 252070 w 2083862"/>
              <a:gd name="connsiteY107" fmla="*/ 3584047 h 4081365"/>
              <a:gd name="connsiteX108" fmla="*/ 246208 w 2083862"/>
              <a:gd name="connsiteY108" fmla="*/ 3601632 h 4081365"/>
              <a:gd name="connsiteX109" fmla="*/ 228624 w 2083862"/>
              <a:gd name="connsiteY109" fmla="*/ 3619216 h 4081365"/>
              <a:gd name="connsiteX110" fmla="*/ 222762 w 2083862"/>
              <a:gd name="connsiteY110" fmla="*/ 3636801 h 4081365"/>
              <a:gd name="connsiteX111" fmla="*/ 211039 w 2083862"/>
              <a:gd name="connsiteY111" fmla="*/ 3654385 h 4081365"/>
              <a:gd name="connsiteX112" fmla="*/ 205177 w 2083862"/>
              <a:gd name="connsiteY112" fmla="*/ 3677832 h 4081365"/>
              <a:gd name="connsiteX113" fmla="*/ 170008 w 2083862"/>
              <a:gd name="connsiteY113" fmla="*/ 3713001 h 4081365"/>
              <a:gd name="connsiteX114" fmla="*/ 146562 w 2083862"/>
              <a:gd name="connsiteY114" fmla="*/ 3742309 h 4081365"/>
              <a:gd name="connsiteX115" fmla="*/ 87947 w 2083862"/>
              <a:gd name="connsiteY115" fmla="*/ 3759893 h 4081365"/>
              <a:gd name="connsiteX116" fmla="*/ 11474 w 2083862"/>
              <a:gd name="connsiteY116" fmla="*/ 3770572 h 4081365"/>
              <a:gd name="connsiteX117" fmla="*/ 29331 w 2083862"/>
              <a:gd name="connsiteY117" fmla="*/ 3783339 h 4081365"/>
              <a:gd name="connsiteX118" fmla="*/ 11747 w 2083862"/>
              <a:gd name="connsiteY118" fmla="*/ 3795062 h 4081365"/>
              <a:gd name="connsiteX119" fmla="*/ 128977 w 2083862"/>
              <a:gd name="connsiteY119" fmla="*/ 3795062 h 4081365"/>
              <a:gd name="connsiteX120" fmla="*/ 152424 w 2083862"/>
              <a:gd name="connsiteY120" fmla="*/ 3789201 h 4081365"/>
              <a:gd name="connsiteX121" fmla="*/ 187593 w 2083862"/>
              <a:gd name="connsiteY121" fmla="*/ 3777478 h 4081365"/>
              <a:gd name="connsiteX122" fmla="*/ 170008 w 2083862"/>
              <a:gd name="connsiteY122" fmla="*/ 3789201 h 4081365"/>
              <a:gd name="connsiteX123" fmla="*/ 146562 w 2083862"/>
              <a:gd name="connsiteY123" fmla="*/ 3824370 h 4081365"/>
              <a:gd name="connsiteX124" fmla="*/ 134839 w 2083862"/>
              <a:gd name="connsiteY124" fmla="*/ 3841955 h 4081365"/>
              <a:gd name="connsiteX125" fmla="*/ 123116 w 2083862"/>
              <a:gd name="connsiteY125" fmla="*/ 3865401 h 4081365"/>
              <a:gd name="connsiteX126" fmla="*/ 111393 w 2083862"/>
              <a:gd name="connsiteY126" fmla="*/ 3882985 h 4081365"/>
              <a:gd name="connsiteX127" fmla="*/ 82085 w 2083862"/>
              <a:gd name="connsiteY127" fmla="*/ 3935739 h 4081365"/>
              <a:gd name="connsiteX128" fmla="*/ 58639 w 2083862"/>
              <a:gd name="connsiteY128" fmla="*/ 3970909 h 4081365"/>
              <a:gd name="connsiteX129" fmla="*/ 35193 w 2083862"/>
              <a:gd name="connsiteY129" fmla="*/ 4006078 h 4081365"/>
              <a:gd name="connsiteX130" fmla="*/ 23470 w 2083862"/>
              <a:gd name="connsiteY130" fmla="*/ 4023662 h 4081365"/>
              <a:gd name="connsiteX131" fmla="*/ 76224 w 2083862"/>
              <a:gd name="connsiteY131" fmla="*/ 3982632 h 4081365"/>
              <a:gd name="connsiteX132" fmla="*/ 93808 w 2083862"/>
              <a:gd name="connsiteY132" fmla="*/ 3970909 h 4081365"/>
              <a:gd name="connsiteX133" fmla="*/ 87947 w 2083862"/>
              <a:gd name="connsiteY133" fmla="*/ 3994355 h 4081365"/>
              <a:gd name="connsiteX134" fmla="*/ 82085 w 2083862"/>
              <a:gd name="connsiteY134" fmla="*/ 4011939 h 4081365"/>
              <a:gd name="connsiteX135" fmla="*/ 76224 w 2083862"/>
              <a:gd name="connsiteY135" fmla="*/ 4041247 h 4081365"/>
              <a:gd name="connsiteX136" fmla="*/ 82085 w 2083862"/>
              <a:gd name="connsiteY136" fmla="*/ 4070555 h 4081365"/>
              <a:gd name="connsiteX137" fmla="*/ 117254 w 2083862"/>
              <a:gd name="connsiteY137" fmla="*/ 4047109 h 4081365"/>
              <a:gd name="connsiteX138" fmla="*/ 128977 w 2083862"/>
              <a:gd name="connsiteY138" fmla="*/ 4035385 h 4081365"/>
              <a:gd name="connsiteX139" fmla="*/ 182487 w 2083862"/>
              <a:gd name="connsiteY139" fmla="*/ 4066250 h 4081365"/>
              <a:gd name="connsiteX140" fmla="*/ 207635 w 2083862"/>
              <a:gd name="connsiteY140" fmla="*/ 4022762 h 4081365"/>
              <a:gd name="connsiteX141" fmla="*/ 216852 w 2083862"/>
              <a:gd name="connsiteY141" fmla="*/ 3985138 h 4081365"/>
              <a:gd name="connsiteX142" fmla="*/ 229427 w 2083862"/>
              <a:gd name="connsiteY142" fmla="*/ 3967552 h 4081365"/>
              <a:gd name="connsiteX143" fmla="*/ 258734 w 2083862"/>
              <a:gd name="connsiteY143" fmla="*/ 3924819 h 4081365"/>
              <a:gd name="connsiteX144" fmla="*/ 271309 w 2083862"/>
              <a:gd name="connsiteY144" fmla="*/ 3894709 h 4081365"/>
              <a:gd name="connsiteX145" fmla="*/ 297259 w 2083862"/>
              <a:gd name="connsiteY145" fmla="*/ 3862044 h 4081365"/>
              <a:gd name="connsiteX146" fmla="*/ 310685 w 2083862"/>
              <a:gd name="connsiteY146" fmla="*/ 3824370 h 4081365"/>
              <a:gd name="connsiteX147" fmla="*/ 334131 w 2083862"/>
              <a:gd name="connsiteY147" fmla="*/ 3789201 h 4081365"/>
              <a:gd name="connsiteX148" fmla="*/ 351716 w 2083862"/>
              <a:gd name="connsiteY148" fmla="*/ 3771616 h 4081365"/>
              <a:gd name="connsiteX149" fmla="*/ 363439 w 2083862"/>
              <a:gd name="connsiteY149" fmla="*/ 3736447 h 4081365"/>
              <a:gd name="connsiteX150" fmla="*/ 381024 w 2083862"/>
              <a:gd name="connsiteY150" fmla="*/ 3718862 h 4081365"/>
              <a:gd name="connsiteX151" fmla="*/ 404470 w 2083862"/>
              <a:gd name="connsiteY151" fmla="*/ 3683693 h 4081365"/>
              <a:gd name="connsiteX152" fmla="*/ 422054 w 2083862"/>
              <a:gd name="connsiteY152" fmla="*/ 3666109 h 4081365"/>
              <a:gd name="connsiteX153" fmla="*/ 445501 w 2083862"/>
              <a:gd name="connsiteY153" fmla="*/ 3630939 h 4081365"/>
              <a:gd name="connsiteX154" fmla="*/ 457224 w 2083862"/>
              <a:gd name="connsiteY154" fmla="*/ 3613355 h 4081365"/>
              <a:gd name="connsiteX155" fmla="*/ 468947 w 2083862"/>
              <a:gd name="connsiteY155" fmla="*/ 3595770 h 4081365"/>
              <a:gd name="connsiteX156" fmla="*/ 486531 w 2083862"/>
              <a:gd name="connsiteY156" fmla="*/ 3584047 h 4081365"/>
              <a:gd name="connsiteX157" fmla="*/ 515839 w 2083862"/>
              <a:gd name="connsiteY157" fmla="*/ 3531293 h 4081365"/>
              <a:gd name="connsiteX158" fmla="*/ 527562 w 2083862"/>
              <a:gd name="connsiteY158" fmla="*/ 3513709 h 4081365"/>
              <a:gd name="connsiteX159" fmla="*/ 551008 w 2083862"/>
              <a:gd name="connsiteY159" fmla="*/ 3484401 h 4081365"/>
              <a:gd name="connsiteX160" fmla="*/ 556870 w 2083862"/>
              <a:gd name="connsiteY160" fmla="*/ 3466816 h 4081365"/>
              <a:gd name="connsiteX161" fmla="*/ 568593 w 2083862"/>
              <a:gd name="connsiteY161" fmla="*/ 3449232 h 4081365"/>
              <a:gd name="connsiteX162" fmla="*/ 580316 w 2083862"/>
              <a:gd name="connsiteY162" fmla="*/ 3425785 h 4081365"/>
              <a:gd name="connsiteX163" fmla="*/ 603762 w 2083862"/>
              <a:gd name="connsiteY163" fmla="*/ 3390616 h 4081365"/>
              <a:gd name="connsiteX164" fmla="*/ 609624 w 2083862"/>
              <a:gd name="connsiteY164" fmla="*/ 3373032 h 4081365"/>
              <a:gd name="connsiteX165" fmla="*/ 633070 w 2083862"/>
              <a:gd name="connsiteY165" fmla="*/ 3337862 h 4081365"/>
              <a:gd name="connsiteX166" fmla="*/ 644793 w 2083862"/>
              <a:gd name="connsiteY166" fmla="*/ 3320278 h 4081365"/>
              <a:gd name="connsiteX167" fmla="*/ 674101 w 2083862"/>
              <a:gd name="connsiteY167" fmla="*/ 3285109 h 4081365"/>
              <a:gd name="connsiteX168" fmla="*/ 679962 w 2083862"/>
              <a:gd name="connsiteY168" fmla="*/ 3267524 h 4081365"/>
              <a:gd name="connsiteX169" fmla="*/ 703408 w 2083862"/>
              <a:gd name="connsiteY169" fmla="*/ 3232355 h 4081365"/>
              <a:gd name="connsiteX170" fmla="*/ 720993 w 2083862"/>
              <a:gd name="connsiteY170" fmla="*/ 3197185 h 4081365"/>
              <a:gd name="connsiteX171" fmla="*/ 744439 w 2083862"/>
              <a:gd name="connsiteY171" fmla="*/ 3162016 h 4081365"/>
              <a:gd name="connsiteX172" fmla="*/ 750301 w 2083862"/>
              <a:gd name="connsiteY172" fmla="*/ 3144432 h 4081365"/>
              <a:gd name="connsiteX173" fmla="*/ 762024 w 2083862"/>
              <a:gd name="connsiteY173" fmla="*/ 3120985 h 4081365"/>
              <a:gd name="connsiteX174" fmla="*/ 785470 w 2083862"/>
              <a:gd name="connsiteY174" fmla="*/ 3085816 h 4081365"/>
              <a:gd name="connsiteX175" fmla="*/ 808916 w 2083862"/>
              <a:gd name="connsiteY175" fmla="*/ 3044785 h 4081365"/>
              <a:gd name="connsiteX176" fmla="*/ 820639 w 2083862"/>
              <a:gd name="connsiteY176" fmla="*/ 3009616 h 4081365"/>
              <a:gd name="connsiteX177" fmla="*/ 826501 w 2083862"/>
              <a:gd name="connsiteY177" fmla="*/ 2986170 h 4081365"/>
              <a:gd name="connsiteX178" fmla="*/ 844085 w 2083862"/>
              <a:gd name="connsiteY178" fmla="*/ 2968585 h 4081365"/>
              <a:gd name="connsiteX179" fmla="*/ 849947 w 2083862"/>
              <a:gd name="connsiteY179" fmla="*/ 2951001 h 4081365"/>
              <a:gd name="connsiteX180" fmla="*/ 879254 w 2083862"/>
              <a:gd name="connsiteY180" fmla="*/ 2915832 h 4081365"/>
              <a:gd name="connsiteX181" fmla="*/ 896839 w 2083862"/>
              <a:gd name="connsiteY181" fmla="*/ 2904109 h 4081365"/>
              <a:gd name="connsiteX182" fmla="*/ 920285 w 2083862"/>
              <a:gd name="connsiteY182" fmla="*/ 2898247 h 4081365"/>
              <a:gd name="connsiteX183" fmla="*/ 955454 w 2083862"/>
              <a:gd name="connsiteY183" fmla="*/ 2915832 h 4081365"/>
              <a:gd name="connsiteX184" fmla="*/ 990624 w 2083862"/>
              <a:gd name="connsiteY184" fmla="*/ 2968585 h 4081365"/>
              <a:gd name="connsiteX185" fmla="*/ 1002347 w 2083862"/>
              <a:gd name="connsiteY185" fmla="*/ 2986170 h 4081365"/>
              <a:gd name="connsiteX186" fmla="*/ 1019931 w 2083862"/>
              <a:gd name="connsiteY186" fmla="*/ 2992032 h 4081365"/>
              <a:gd name="connsiteX187" fmla="*/ 1049239 w 2083862"/>
              <a:gd name="connsiteY187" fmla="*/ 3021339 h 4081365"/>
              <a:gd name="connsiteX188" fmla="*/ 1084408 w 2083862"/>
              <a:gd name="connsiteY188" fmla="*/ 3056509 h 4081365"/>
              <a:gd name="connsiteX189" fmla="*/ 1101993 w 2083862"/>
              <a:gd name="connsiteY189" fmla="*/ 3079955 h 4081365"/>
              <a:gd name="connsiteX190" fmla="*/ 1131301 w 2083862"/>
              <a:gd name="connsiteY190" fmla="*/ 3109262 h 4081365"/>
              <a:gd name="connsiteX191" fmla="*/ 1178193 w 2083862"/>
              <a:gd name="connsiteY191" fmla="*/ 3162016 h 4081365"/>
              <a:gd name="connsiteX192" fmla="*/ 1201639 w 2083862"/>
              <a:gd name="connsiteY192" fmla="*/ 3185462 h 4081365"/>
              <a:gd name="connsiteX193" fmla="*/ 1318870 w 2083862"/>
              <a:gd name="connsiteY193" fmla="*/ 3279247 h 4081365"/>
              <a:gd name="connsiteX194" fmla="*/ 1354039 w 2083862"/>
              <a:gd name="connsiteY194" fmla="*/ 3308555 h 4081365"/>
              <a:gd name="connsiteX195" fmla="*/ 1371624 w 2083862"/>
              <a:gd name="connsiteY195" fmla="*/ 3314416 h 4081365"/>
              <a:gd name="connsiteX196" fmla="*/ 1383347 w 2083862"/>
              <a:gd name="connsiteY196" fmla="*/ 3332001 h 4081365"/>
              <a:gd name="connsiteX197" fmla="*/ 1418516 w 2083862"/>
              <a:gd name="connsiteY197" fmla="*/ 3355447 h 4081365"/>
              <a:gd name="connsiteX198" fmla="*/ 1436101 w 2083862"/>
              <a:gd name="connsiteY198" fmla="*/ 3367170 h 4081365"/>
              <a:gd name="connsiteX199" fmla="*/ 1471270 w 2083862"/>
              <a:gd name="connsiteY199" fmla="*/ 3396478 h 4081365"/>
              <a:gd name="connsiteX200" fmla="*/ 1488854 w 2083862"/>
              <a:gd name="connsiteY200" fmla="*/ 3419924 h 4081365"/>
              <a:gd name="connsiteX201" fmla="*/ 1506439 w 2083862"/>
              <a:gd name="connsiteY201" fmla="*/ 3425785 h 4081365"/>
              <a:gd name="connsiteX202" fmla="*/ 1524024 w 2083862"/>
              <a:gd name="connsiteY202" fmla="*/ 3437509 h 4081365"/>
              <a:gd name="connsiteX203" fmla="*/ 1553331 w 2083862"/>
              <a:gd name="connsiteY203" fmla="*/ 3472678 h 4081365"/>
              <a:gd name="connsiteX204" fmla="*/ 1570916 w 2083862"/>
              <a:gd name="connsiteY204" fmla="*/ 3484401 h 4081365"/>
              <a:gd name="connsiteX205" fmla="*/ 1600224 w 2083862"/>
              <a:gd name="connsiteY205" fmla="*/ 3513709 h 4081365"/>
              <a:gd name="connsiteX206" fmla="*/ 1617808 w 2083862"/>
              <a:gd name="connsiteY206" fmla="*/ 3525432 h 4081365"/>
              <a:gd name="connsiteX207" fmla="*/ 1635393 w 2083862"/>
              <a:gd name="connsiteY207" fmla="*/ 3543016 h 4081365"/>
              <a:gd name="connsiteX208" fmla="*/ 1670562 w 2083862"/>
              <a:gd name="connsiteY208" fmla="*/ 3566462 h 4081365"/>
              <a:gd name="connsiteX209" fmla="*/ 1688147 w 2083862"/>
              <a:gd name="connsiteY209" fmla="*/ 3578185 h 4081365"/>
              <a:gd name="connsiteX210" fmla="*/ 1717454 w 2083862"/>
              <a:gd name="connsiteY210" fmla="*/ 3595770 h 4081365"/>
              <a:gd name="connsiteX211" fmla="*/ 1752624 w 2083862"/>
              <a:gd name="connsiteY211" fmla="*/ 3619216 h 4081365"/>
              <a:gd name="connsiteX212" fmla="*/ 1770208 w 2083862"/>
              <a:gd name="connsiteY212" fmla="*/ 3630939 h 4081365"/>
              <a:gd name="connsiteX213" fmla="*/ 1787793 w 2083862"/>
              <a:gd name="connsiteY213" fmla="*/ 3636801 h 4081365"/>
              <a:gd name="connsiteX214" fmla="*/ 1828824 w 2083862"/>
              <a:gd name="connsiteY214" fmla="*/ 3654385 h 4081365"/>
              <a:gd name="connsiteX215" fmla="*/ 1858131 w 2083862"/>
              <a:gd name="connsiteY215" fmla="*/ 3671970 h 4081365"/>
              <a:gd name="connsiteX216" fmla="*/ 1899162 w 2083862"/>
              <a:gd name="connsiteY216" fmla="*/ 3695416 h 4081365"/>
              <a:gd name="connsiteX217" fmla="*/ 1916747 w 2083862"/>
              <a:gd name="connsiteY217" fmla="*/ 3701278 h 4081365"/>
              <a:gd name="connsiteX218" fmla="*/ 1951916 w 2083862"/>
              <a:gd name="connsiteY218" fmla="*/ 3724724 h 4081365"/>
              <a:gd name="connsiteX219" fmla="*/ 1992947 w 2083862"/>
              <a:gd name="connsiteY219" fmla="*/ 3736447 h 4081365"/>
              <a:gd name="connsiteX220" fmla="*/ 2028116 w 2083862"/>
              <a:gd name="connsiteY220" fmla="*/ 3765755 h 4081365"/>
              <a:gd name="connsiteX221" fmla="*/ 2022254 w 2083862"/>
              <a:gd name="connsiteY221" fmla="*/ 3748170 h 4081365"/>
              <a:gd name="connsiteX222" fmla="*/ 2016393 w 2083862"/>
              <a:gd name="connsiteY222" fmla="*/ 3724724 h 4081365"/>
              <a:gd name="connsiteX223" fmla="*/ 1998808 w 2083862"/>
              <a:gd name="connsiteY223" fmla="*/ 3707139 h 4081365"/>
              <a:gd name="connsiteX224" fmla="*/ 2016393 w 2083862"/>
              <a:gd name="connsiteY224" fmla="*/ 3713001 h 4081365"/>
              <a:gd name="connsiteX225" fmla="*/ 2039839 w 2083862"/>
              <a:gd name="connsiteY225" fmla="*/ 3718862 h 4081365"/>
              <a:gd name="connsiteX226" fmla="*/ 2057424 w 2083862"/>
              <a:gd name="connsiteY226" fmla="*/ 3724724 h 4081365"/>
              <a:gd name="connsiteX227" fmla="*/ 2039839 w 2083862"/>
              <a:gd name="connsiteY227" fmla="*/ 3713001 h 4081365"/>
              <a:gd name="connsiteX228" fmla="*/ 2022254 w 2083862"/>
              <a:gd name="connsiteY228" fmla="*/ 3695416 h 4081365"/>
              <a:gd name="connsiteX229" fmla="*/ 2063285 w 2083862"/>
              <a:gd name="connsiteY229" fmla="*/ 3689555 h 4081365"/>
              <a:gd name="connsiteX230" fmla="*/ 2080870 w 2083862"/>
              <a:gd name="connsiteY230" fmla="*/ 3683693 h 4081365"/>
              <a:gd name="connsiteX231" fmla="*/ 2075008 w 2083862"/>
              <a:gd name="connsiteY231" fmla="*/ 3660247 h 4081365"/>
              <a:gd name="connsiteX232" fmla="*/ 2051562 w 2083862"/>
              <a:gd name="connsiteY232" fmla="*/ 3625078 h 4081365"/>
              <a:gd name="connsiteX233" fmla="*/ 2039839 w 2083862"/>
              <a:gd name="connsiteY233" fmla="*/ 3607493 h 4081365"/>
              <a:gd name="connsiteX234" fmla="*/ 2022254 w 2083862"/>
              <a:gd name="connsiteY234" fmla="*/ 3601632 h 4081365"/>
              <a:gd name="connsiteX235" fmla="*/ 2004670 w 2083862"/>
              <a:gd name="connsiteY235" fmla="*/ 3589909 h 4081365"/>
              <a:gd name="connsiteX236" fmla="*/ 1987085 w 2083862"/>
              <a:gd name="connsiteY236" fmla="*/ 3584047 h 4081365"/>
              <a:gd name="connsiteX237" fmla="*/ 1957777 w 2083862"/>
              <a:gd name="connsiteY237" fmla="*/ 3554739 h 4081365"/>
              <a:gd name="connsiteX238" fmla="*/ 1940193 w 2083862"/>
              <a:gd name="connsiteY238" fmla="*/ 3543016 h 4081365"/>
              <a:gd name="connsiteX239" fmla="*/ 1922608 w 2083862"/>
              <a:gd name="connsiteY239" fmla="*/ 3525432 h 4081365"/>
              <a:gd name="connsiteX240" fmla="*/ 1905024 w 2083862"/>
              <a:gd name="connsiteY240" fmla="*/ 3519570 h 4081365"/>
              <a:gd name="connsiteX241" fmla="*/ 1869854 w 2083862"/>
              <a:gd name="connsiteY241" fmla="*/ 3496124 h 4081365"/>
              <a:gd name="connsiteX242" fmla="*/ 1869854 w 2083862"/>
              <a:gd name="connsiteY242" fmla="*/ 3496124 h 4081365"/>
              <a:gd name="connsiteX243" fmla="*/ 1852270 w 2083862"/>
              <a:gd name="connsiteY243" fmla="*/ 3478539 h 4081365"/>
              <a:gd name="connsiteX244" fmla="*/ 1817101 w 2083862"/>
              <a:gd name="connsiteY244" fmla="*/ 3455093 h 4081365"/>
              <a:gd name="connsiteX245" fmla="*/ 1787793 w 2083862"/>
              <a:gd name="connsiteY245" fmla="*/ 3431647 h 4081365"/>
              <a:gd name="connsiteX246" fmla="*/ 1758485 w 2083862"/>
              <a:gd name="connsiteY246" fmla="*/ 3408201 h 4081365"/>
              <a:gd name="connsiteX247" fmla="*/ 1682285 w 2083862"/>
              <a:gd name="connsiteY247" fmla="*/ 3355447 h 4081365"/>
              <a:gd name="connsiteX248" fmla="*/ 1652977 w 2083862"/>
              <a:gd name="connsiteY248" fmla="*/ 3332001 h 4081365"/>
              <a:gd name="connsiteX249" fmla="*/ 1635393 w 2083862"/>
              <a:gd name="connsiteY249" fmla="*/ 3320278 h 4081365"/>
              <a:gd name="connsiteX250" fmla="*/ 1606085 w 2083862"/>
              <a:gd name="connsiteY250" fmla="*/ 3290970 h 4081365"/>
              <a:gd name="connsiteX251" fmla="*/ 1570916 w 2083862"/>
              <a:gd name="connsiteY251" fmla="*/ 3261662 h 4081365"/>
              <a:gd name="connsiteX252" fmla="*/ 1535747 w 2083862"/>
              <a:gd name="connsiteY252" fmla="*/ 3226493 h 4081365"/>
              <a:gd name="connsiteX253" fmla="*/ 1524024 w 2083862"/>
              <a:gd name="connsiteY253" fmla="*/ 3208909 h 4081365"/>
              <a:gd name="connsiteX254" fmla="*/ 1506439 w 2083862"/>
              <a:gd name="connsiteY254" fmla="*/ 3203047 h 4081365"/>
              <a:gd name="connsiteX255" fmla="*/ 1488854 w 2083862"/>
              <a:gd name="connsiteY255" fmla="*/ 3185462 h 4081365"/>
              <a:gd name="connsiteX256" fmla="*/ 1465408 w 2083862"/>
              <a:gd name="connsiteY256" fmla="*/ 3167878 h 4081365"/>
              <a:gd name="connsiteX257" fmla="*/ 1436101 w 2083862"/>
              <a:gd name="connsiteY257" fmla="*/ 3144432 h 4081365"/>
              <a:gd name="connsiteX258" fmla="*/ 1412654 w 2083862"/>
              <a:gd name="connsiteY258" fmla="*/ 3120985 h 4081365"/>
              <a:gd name="connsiteX259" fmla="*/ 1383347 w 2083862"/>
              <a:gd name="connsiteY259" fmla="*/ 3085816 h 4081365"/>
              <a:gd name="connsiteX260" fmla="*/ 1342316 w 2083862"/>
              <a:gd name="connsiteY260" fmla="*/ 3033062 h 4081365"/>
              <a:gd name="connsiteX261" fmla="*/ 1330593 w 2083862"/>
              <a:gd name="connsiteY261" fmla="*/ 3015478 h 4081365"/>
              <a:gd name="connsiteX262" fmla="*/ 1324731 w 2083862"/>
              <a:gd name="connsiteY262" fmla="*/ 2992032 h 4081365"/>
              <a:gd name="connsiteX263" fmla="*/ 1289562 w 2083862"/>
              <a:gd name="connsiteY263" fmla="*/ 2933416 h 4081365"/>
              <a:gd name="connsiteX264" fmla="*/ 1266116 w 2083862"/>
              <a:gd name="connsiteY264" fmla="*/ 2898247 h 4081365"/>
              <a:gd name="connsiteX265" fmla="*/ 1254393 w 2083862"/>
              <a:gd name="connsiteY265" fmla="*/ 2880662 h 4081365"/>
              <a:gd name="connsiteX266" fmla="*/ 1236808 w 2083862"/>
              <a:gd name="connsiteY266" fmla="*/ 2863078 h 4081365"/>
              <a:gd name="connsiteX267" fmla="*/ 1225085 w 2083862"/>
              <a:gd name="connsiteY267" fmla="*/ 2839632 h 4081365"/>
              <a:gd name="connsiteX268" fmla="*/ 1219224 w 2083862"/>
              <a:gd name="connsiteY268" fmla="*/ 2816185 h 4081365"/>
              <a:gd name="connsiteX269" fmla="*/ 1207501 w 2083862"/>
              <a:gd name="connsiteY269" fmla="*/ 2798601 h 4081365"/>
              <a:gd name="connsiteX270" fmla="*/ 1201639 w 2083862"/>
              <a:gd name="connsiteY270" fmla="*/ 2781016 h 4081365"/>
              <a:gd name="connsiteX271" fmla="*/ 1178193 w 2083862"/>
              <a:gd name="connsiteY271" fmla="*/ 2745847 h 4081365"/>
              <a:gd name="connsiteX272" fmla="*/ 1172331 w 2083862"/>
              <a:gd name="connsiteY272" fmla="*/ 2722401 h 4081365"/>
              <a:gd name="connsiteX273" fmla="*/ 1160608 w 2083862"/>
              <a:gd name="connsiteY273" fmla="*/ 2681370 h 4081365"/>
              <a:gd name="connsiteX274" fmla="*/ 1154747 w 2083862"/>
              <a:gd name="connsiteY274" fmla="*/ 2646201 h 4081365"/>
              <a:gd name="connsiteX275" fmla="*/ 1160608 w 2083862"/>
              <a:gd name="connsiteY275" fmla="*/ 2546555 h 4081365"/>
              <a:gd name="connsiteX276" fmla="*/ 1172331 w 2083862"/>
              <a:gd name="connsiteY276" fmla="*/ 2523109 h 4081365"/>
              <a:gd name="connsiteX277" fmla="*/ 1178193 w 2083862"/>
              <a:gd name="connsiteY277" fmla="*/ 2487939 h 4081365"/>
              <a:gd name="connsiteX278" fmla="*/ 1189916 w 2083862"/>
              <a:gd name="connsiteY278" fmla="*/ 2452770 h 4081365"/>
              <a:gd name="connsiteX279" fmla="*/ 1201639 w 2083862"/>
              <a:gd name="connsiteY279" fmla="*/ 2417601 h 4081365"/>
              <a:gd name="connsiteX280" fmla="*/ 1228442 w 2083862"/>
              <a:gd name="connsiteY280" fmla="*/ 2347311 h 4081365"/>
              <a:gd name="connsiteX281" fmla="*/ 1264461 w 2083862"/>
              <a:gd name="connsiteY281" fmla="*/ 2225021 h 4081365"/>
              <a:gd name="connsiteX282" fmla="*/ 1277839 w 2083862"/>
              <a:gd name="connsiteY282" fmla="*/ 2171416 h 4081365"/>
              <a:gd name="connsiteX283" fmla="*/ 1290414 w 2083862"/>
              <a:gd name="connsiteY283" fmla="*/ 2086046 h 4081365"/>
              <a:gd name="connsiteX284" fmla="*/ 1313008 w 2083862"/>
              <a:gd name="connsiteY284" fmla="*/ 1907647 h 4081365"/>
              <a:gd name="connsiteX285" fmla="*/ 1318870 w 2083862"/>
              <a:gd name="connsiteY285" fmla="*/ 1884201 h 4081365"/>
              <a:gd name="connsiteX286" fmla="*/ 1324731 w 2083862"/>
              <a:gd name="connsiteY286" fmla="*/ 1854893 h 4081365"/>
              <a:gd name="connsiteX287" fmla="*/ 1330593 w 2083862"/>
              <a:gd name="connsiteY287" fmla="*/ 1837309 h 4081365"/>
              <a:gd name="connsiteX288" fmla="*/ 1336454 w 2083862"/>
              <a:gd name="connsiteY288" fmla="*/ 1813862 h 4081365"/>
              <a:gd name="connsiteX289" fmla="*/ 1354039 w 2083862"/>
              <a:gd name="connsiteY289" fmla="*/ 1755247 h 4081365"/>
              <a:gd name="connsiteX290" fmla="*/ 1359901 w 2083862"/>
              <a:gd name="connsiteY290" fmla="*/ 1720078 h 4081365"/>
              <a:gd name="connsiteX291" fmla="*/ 1371624 w 2083862"/>
              <a:gd name="connsiteY291" fmla="*/ 1673185 h 4081365"/>
              <a:gd name="connsiteX292" fmla="*/ 1377485 w 2083862"/>
              <a:gd name="connsiteY292" fmla="*/ 1638016 h 4081365"/>
              <a:gd name="connsiteX293" fmla="*/ 1389208 w 2083862"/>
              <a:gd name="connsiteY293" fmla="*/ 1579401 h 4081365"/>
              <a:gd name="connsiteX294" fmla="*/ 1395070 w 2083862"/>
              <a:gd name="connsiteY294" fmla="*/ 1538370 h 4081365"/>
              <a:gd name="connsiteX295" fmla="*/ 1400931 w 2083862"/>
              <a:gd name="connsiteY295" fmla="*/ 1520785 h 4081365"/>
              <a:gd name="connsiteX296" fmla="*/ 1406793 w 2083862"/>
              <a:gd name="connsiteY296" fmla="*/ 1497339 h 4081365"/>
              <a:gd name="connsiteX297" fmla="*/ 1418516 w 2083862"/>
              <a:gd name="connsiteY297" fmla="*/ 1450447 h 4081365"/>
              <a:gd name="connsiteX298" fmla="*/ 1424377 w 2083862"/>
              <a:gd name="connsiteY298" fmla="*/ 1391832 h 4081365"/>
              <a:gd name="connsiteX299" fmla="*/ 1441962 w 2083862"/>
              <a:gd name="connsiteY299" fmla="*/ 1298047 h 4081365"/>
              <a:gd name="connsiteX300" fmla="*/ 1453685 w 2083862"/>
              <a:gd name="connsiteY300" fmla="*/ 1233570 h 4081365"/>
              <a:gd name="connsiteX301" fmla="*/ 1465408 w 2083862"/>
              <a:gd name="connsiteY301" fmla="*/ 1198401 h 4081365"/>
              <a:gd name="connsiteX302" fmla="*/ 1477131 w 2083862"/>
              <a:gd name="connsiteY302" fmla="*/ 1098755 h 4081365"/>
              <a:gd name="connsiteX303" fmla="*/ 1488854 w 2083862"/>
              <a:gd name="connsiteY303" fmla="*/ 1063585 h 4081365"/>
              <a:gd name="connsiteX304" fmla="*/ 1494716 w 2083862"/>
              <a:gd name="connsiteY304" fmla="*/ 1010832 h 4081365"/>
              <a:gd name="connsiteX305" fmla="*/ 1506439 w 2083862"/>
              <a:gd name="connsiteY305" fmla="*/ 975662 h 4081365"/>
              <a:gd name="connsiteX306" fmla="*/ 1518162 w 2083862"/>
              <a:gd name="connsiteY306" fmla="*/ 917047 h 4081365"/>
              <a:gd name="connsiteX307" fmla="*/ 1524024 w 2083862"/>
              <a:gd name="connsiteY307" fmla="*/ 887739 h 4081365"/>
              <a:gd name="connsiteX308" fmla="*/ 1529885 w 2083862"/>
              <a:gd name="connsiteY308" fmla="*/ 823262 h 4081365"/>
              <a:gd name="connsiteX309" fmla="*/ 1535747 w 2083862"/>
              <a:gd name="connsiteY309" fmla="*/ 788093 h 4081365"/>
              <a:gd name="connsiteX310" fmla="*/ 1547470 w 2083862"/>
              <a:gd name="connsiteY310" fmla="*/ 706032 h 4081365"/>
              <a:gd name="connsiteX311" fmla="*/ 1553331 w 2083862"/>
              <a:gd name="connsiteY311" fmla="*/ 665001 h 4081365"/>
              <a:gd name="connsiteX312" fmla="*/ 1559193 w 2083862"/>
              <a:gd name="connsiteY312" fmla="*/ 647416 h 4081365"/>
              <a:gd name="connsiteX313" fmla="*/ 1565054 w 2083862"/>
              <a:gd name="connsiteY313" fmla="*/ 623970 h 4081365"/>
              <a:gd name="connsiteX314" fmla="*/ 1570916 w 2083862"/>
              <a:gd name="connsiteY314" fmla="*/ 541909 h 4081365"/>
              <a:gd name="connsiteX315" fmla="*/ 1576777 w 2083862"/>
              <a:gd name="connsiteY315" fmla="*/ 524324 h 4081365"/>
              <a:gd name="connsiteX316" fmla="*/ 1588501 w 2083862"/>
              <a:gd name="connsiteY316" fmla="*/ 430539 h 4081365"/>
              <a:gd name="connsiteX317" fmla="*/ 1582639 w 2083862"/>
              <a:gd name="connsiteY317" fmla="*/ 348478 h 4081365"/>
              <a:gd name="connsiteX318" fmla="*/ 1570916 w 2083862"/>
              <a:gd name="connsiteY318" fmla="*/ 301585 h 4081365"/>
              <a:gd name="connsiteX319" fmla="*/ 1565054 w 2083862"/>
              <a:gd name="connsiteY319" fmla="*/ 90570 h 4081365"/>
              <a:gd name="connsiteX320" fmla="*/ 1549173 w 2083862"/>
              <a:gd name="connsiteY320" fmla="*/ 93026 h 4081365"/>
              <a:gd name="connsiteX321" fmla="*/ 1510647 w 2083862"/>
              <a:gd name="connsiteY321" fmla="*/ 78798 h 4081365"/>
              <a:gd name="connsiteX322" fmla="*/ 1488903 w 2083862"/>
              <a:gd name="connsiteY322" fmla="*/ 53700 h 4081365"/>
              <a:gd name="connsiteX323" fmla="*/ 1477131 w 2083862"/>
              <a:gd name="connsiteY323" fmla="*/ 2647 h 4081365"/>
              <a:gd name="connsiteX0" fmla="*/ 1477131 w 2083862"/>
              <a:gd name="connsiteY0" fmla="*/ 2647 h 4081365"/>
              <a:gd name="connsiteX1" fmla="*/ 1471270 w 2083862"/>
              <a:gd name="connsiteY1" fmla="*/ 37816 h 4081365"/>
              <a:gd name="connsiteX2" fmla="*/ 1424377 w 2083862"/>
              <a:gd name="connsiteY2" fmla="*/ 78847 h 4081365"/>
              <a:gd name="connsiteX3" fmla="*/ 1406793 w 2083862"/>
              <a:gd name="connsiteY3" fmla="*/ 90570 h 4081365"/>
              <a:gd name="connsiteX4" fmla="*/ 1364108 w 2083862"/>
              <a:gd name="connsiteY4" fmla="*/ 97282 h 4081365"/>
              <a:gd name="connsiteX5" fmla="*/ 1348226 w 2083862"/>
              <a:gd name="connsiteY5" fmla="*/ 183552 h 4081365"/>
              <a:gd name="connsiteX6" fmla="*/ 1347375 w 2083862"/>
              <a:gd name="connsiteY6" fmla="*/ 206998 h 4081365"/>
              <a:gd name="connsiteX7" fmla="*/ 1348177 w 2083862"/>
              <a:gd name="connsiteY7" fmla="*/ 237109 h 4081365"/>
              <a:gd name="connsiteX8" fmla="*/ 1330593 w 2083862"/>
              <a:gd name="connsiteY8" fmla="*/ 295724 h 4081365"/>
              <a:gd name="connsiteX9" fmla="*/ 1324731 w 2083862"/>
              <a:gd name="connsiteY9" fmla="*/ 313309 h 4081365"/>
              <a:gd name="connsiteX10" fmla="*/ 1313008 w 2083862"/>
              <a:gd name="connsiteY10" fmla="*/ 330893 h 4081365"/>
              <a:gd name="connsiteX11" fmla="*/ 1295424 w 2083862"/>
              <a:gd name="connsiteY11" fmla="*/ 383647 h 4081365"/>
              <a:gd name="connsiteX12" fmla="*/ 1289562 w 2083862"/>
              <a:gd name="connsiteY12" fmla="*/ 401232 h 4081365"/>
              <a:gd name="connsiteX13" fmla="*/ 1283701 w 2083862"/>
              <a:gd name="connsiteY13" fmla="*/ 424678 h 4081365"/>
              <a:gd name="connsiteX14" fmla="*/ 1277839 w 2083862"/>
              <a:gd name="connsiteY14" fmla="*/ 577078 h 4081365"/>
              <a:gd name="connsiteX15" fmla="*/ 1254393 w 2083862"/>
              <a:gd name="connsiteY15" fmla="*/ 876016 h 4081365"/>
              <a:gd name="connsiteX16" fmla="*/ 1248531 w 2083862"/>
              <a:gd name="connsiteY16" fmla="*/ 893601 h 4081365"/>
              <a:gd name="connsiteX17" fmla="*/ 1242670 w 2083862"/>
              <a:gd name="connsiteY17" fmla="*/ 969801 h 4081365"/>
              <a:gd name="connsiteX18" fmla="*/ 1236808 w 2083862"/>
              <a:gd name="connsiteY18" fmla="*/ 999109 h 4081365"/>
              <a:gd name="connsiteX19" fmla="*/ 1230947 w 2083862"/>
              <a:gd name="connsiteY19" fmla="*/ 1040139 h 4081365"/>
              <a:gd name="connsiteX20" fmla="*/ 1219224 w 2083862"/>
              <a:gd name="connsiteY20" fmla="*/ 1110478 h 4081365"/>
              <a:gd name="connsiteX21" fmla="*/ 1213362 w 2083862"/>
              <a:gd name="connsiteY21" fmla="*/ 1133924 h 4081365"/>
              <a:gd name="connsiteX22" fmla="*/ 1201639 w 2083862"/>
              <a:gd name="connsiteY22" fmla="*/ 1169093 h 4081365"/>
              <a:gd name="connsiteX23" fmla="*/ 1166470 w 2083862"/>
              <a:gd name="connsiteY23" fmla="*/ 1339078 h 4081365"/>
              <a:gd name="connsiteX24" fmla="*/ 1154747 w 2083862"/>
              <a:gd name="connsiteY24" fmla="*/ 1456309 h 4081365"/>
              <a:gd name="connsiteX25" fmla="*/ 1148885 w 2083862"/>
              <a:gd name="connsiteY25" fmla="*/ 1485616 h 4081365"/>
              <a:gd name="connsiteX26" fmla="*/ 1143024 w 2083862"/>
              <a:gd name="connsiteY26" fmla="*/ 1526647 h 4081365"/>
              <a:gd name="connsiteX27" fmla="*/ 1131301 w 2083862"/>
              <a:gd name="connsiteY27" fmla="*/ 1561816 h 4081365"/>
              <a:gd name="connsiteX28" fmla="*/ 1125439 w 2083862"/>
              <a:gd name="connsiteY28" fmla="*/ 1591124 h 4081365"/>
              <a:gd name="connsiteX29" fmla="*/ 1113716 w 2083862"/>
              <a:gd name="connsiteY29" fmla="*/ 1626293 h 4081365"/>
              <a:gd name="connsiteX30" fmla="*/ 1101993 w 2083862"/>
              <a:gd name="connsiteY30" fmla="*/ 1679047 h 4081365"/>
              <a:gd name="connsiteX31" fmla="*/ 1080249 w 2083862"/>
              <a:gd name="connsiteY31" fmla="*/ 1776799 h 4081365"/>
              <a:gd name="connsiteX32" fmla="*/ 1056000 w 2083862"/>
              <a:gd name="connsiteY32" fmla="*/ 1872140 h 4081365"/>
              <a:gd name="connsiteX33" fmla="*/ 1025793 w 2083862"/>
              <a:gd name="connsiteY33" fmla="*/ 2054185 h 4081365"/>
              <a:gd name="connsiteX34" fmla="*/ 1019931 w 2083862"/>
              <a:gd name="connsiteY34" fmla="*/ 2077632 h 4081365"/>
              <a:gd name="connsiteX35" fmla="*/ 1014070 w 2083862"/>
              <a:gd name="connsiteY35" fmla="*/ 2106939 h 4081365"/>
              <a:gd name="connsiteX36" fmla="*/ 1002347 w 2083862"/>
              <a:gd name="connsiteY36" fmla="*/ 2183139 h 4081365"/>
              <a:gd name="connsiteX37" fmla="*/ 990624 w 2083862"/>
              <a:gd name="connsiteY37" fmla="*/ 2218309 h 4081365"/>
              <a:gd name="connsiteX38" fmla="*/ 961316 w 2083862"/>
              <a:gd name="connsiteY38" fmla="*/ 2294509 h 4081365"/>
              <a:gd name="connsiteX39" fmla="*/ 949593 w 2083862"/>
              <a:gd name="connsiteY39" fmla="*/ 2329678 h 4081365"/>
              <a:gd name="connsiteX40" fmla="*/ 943731 w 2083862"/>
              <a:gd name="connsiteY40" fmla="*/ 2347262 h 4081365"/>
              <a:gd name="connsiteX41" fmla="*/ 937870 w 2083862"/>
              <a:gd name="connsiteY41" fmla="*/ 2364847 h 4081365"/>
              <a:gd name="connsiteX42" fmla="*/ 914424 w 2083862"/>
              <a:gd name="connsiteY42" fmla="*/ 2405878 h 4081365"/>
              <a:gd name="connsiteX43" fmla="*/ 902701 w 2083862"/>
              <a:gd name="connsiteY43" fmla="*/ 2423462 h 4081365"/>
              <a:gd name="connsiteX44" fmla="*/ 896839 w 2083862"/>
              <a:gd name="connsiteY44" fmla="*/ 2441047 h 4081365"/>
              <a:gd name="connsiteX45" fmla="*/ 873393 w 2083862"/>
              <a:gd name="connsiteY45" fmla="*/ 2476216 h 4081365"/>
              <a:gd name="connsiteX46" fmla="*/ 849947 w 2083862"/>
              <a:gd name="connsiteY46" fmla="*/ 2523109 h 4081365"/>
              <a:gd name="connsiteX47" fmla="*/ 832362 w 2083862"/>
              <a:gd name="connsiteY47" fmla="*/ 2564139 h 4081365"/>
              <a:gd name="connsiteX48" fmla="*/ 826501 w 2083862"/>
              <a:gd name="connsiteY48" fmla="*/ 2581724 h 4081365"/>
              <a:gd name="connsiteX49" fmla="*/ 814777 w 2083862"/>
              <a:gd name="connsiteY49" fmla="*/ 2593447 h 4081365"/>
              <a:gd name="connsiteX50" fmla="*/ 803054 w 2083862"/>
              <a:gd name="connsiteY50" fmla="*/ 2611032 h 4081365"/>
              <a:gd name="connsiteX51" fmla="*/ 779608 w 2083862"/>
              <a:gd name="connsiteY51" fmla="*/ 2640339 h 4081365"/>
              <a:gd name="connsiteX52" fmla="*/ 762024 w 2083862"/>
              <a:gd name="connsiteY52" fmla="*/ 2681370 h 4081365"/>
              <a:gd name="connsiteX53" fmla="*/ 726854 w 2083862"/>
              <a:gd name="connsiteY53" fmla="*/ 2704816 h 4081365"/>
              <a:gd name="connsiteX54" fmla="*/ 709270 w 2083862"/>
              <a:gd name="connsiteY54" fmla="*/ 2716539 h 4081365"/>
              <a:gd name="connsiteX55" fmla="*/ 691685 w 2083862"/>
              <a:gd name="connsiteY55" fmla="*/ 2728262 h 4081365"/>
              <a:gd name="connsiteX56" fmla="*/ 674101 w 2083862"/>
              <a:gd name="connsiteY56" fmla="*/ 2734124 h 4081365"/>
              <a:gd name="connsiteX57" fmla="*/ 638931 w 2083862"/>
              <a:gd name="connsiteY57" fmla="*/ 2751709 h 4081365"/>
              <a:gd name="connsiteX58" fmla="*/ 586177 w 2083862"/>
              <a:gd name="connsiteY58" fmla="*/ 2757570 h 4081365"/>
              <a:gd name="connsiteX59" fmla="*/ 539285 w 2083862"/>
              <a:gd name="connsiteY59" fmla="*/ 2763432 h 4081365"/>
              <a:gd name="connsiteX60" fmla="*/ 498254 w 2083862"/>
              <a:gd name="connsiteY60" fmla="*/ 2775155 h 4081365"/>
              <a:gd name="connsiteX61" fmla="*/ 480670 w 2083862"/>
              <a:gd name="connsiteY61" fmla="*/ 2781016 h 4081365"/>
              <a:gd name="connsiteX62" fmla="*/ 422054 w 2083862"/>
              <a:gd name="connsiteY62" fmla="*/ 2786878 h 4081365"/>
              <a:gd name="connsiteX63" fmla="*/ 322408 w 2083862"/>
              <a:gd name="connsiteY63" fmla="*/ 2781016 h 4081365"/>
              <a:gd name="connsiteX64" fmla="*/ 287239 w 2083862"/>
              <a:gd name="connsiteY64" fmla="*/ 2769293 h 4081365"/>
              <a:gd name="connsiteX65" fmla="*/ 263793 w 2083862"/>
              <a:gd name="connsiteY65" fmla="*/ 2763432 h 4081365"/>
              <a:gd name="connsiteX66" fmla="*/ 246208 w 2083862"/>
              <a:gd name="connsiteY66" fmla="*/ 2751709 h 4081365"/>
              <a:gd name="connsiteX67" fmla="*/ 222762 w 2083862"/>
              <a:gd name="connsiteY67" fmla="*/ 2745847 h 4081365"/>
              <a:gd name="connsiteX68" fmla="*/ 205177 w 2083862"/>
              <a:gd name="connsiteY68" fmla="*/ 2739985 h 4081365"/>
              <a:gd name="connsiteX69" fmla="*/ 211039 w 2083862"/>
              <a:gd name="connsiteY69" fmla="*/ 2763432 h 4081365"/>
              <a:gd name="connsiteX70" fmla="*/ 216901 w 2083862"/>
              <a:gd name="connsiteY70" fmla="*/ 2781016 h 4081365"/>
              <a:gd name="connsiteX71" fmla="*/ 211039 w 2083862"/>
              <a:gd name="connsiteY71" fmla="*/ 2845493 h 4081365"/>
              <a:gd name="connsiteX72" fmla="*/ 181731 w 2083862"/>
              <a:gd name="connsiteY72" fmla="*/ 2874801 h 4081365"/>
              <a:gd name="connsiteX73" fmla="*/ 146562 w 2083862"/>
              <a:gd name="connsiteY73" fmla="*/ 2886524 h 4081365"/>
              <a:gd name="connsiteX74" fmla="*/ 111393 w 2083862"/>
              <a:gd name="connsiteY74" fmla="*/ 2898247 h 4081365"/>
              <a:gd name="connsiteX75" fmla="*/ 93808 w 2083862"/>
              <a:gd name="connsiteY75" fmla="*/ 2904109 h 4081365"/>
              <a:gd name="connsiteX76" fmla="*/ 76224 w 2083862"/>
              <a:gd name="connsiteY76" fmla="*/ 2915832 h 4081365"/>
              <a:gd name="connsiteX77" fmla="*/ 117254 w 2083862"/>
              <a:gd name="connsiteY77" fmla="*/ 2927555 h 4081365"/>
              <a:gd name="connsiteX78" fmla="*/ 211039 w 2083862"/>
              <a:gd name="connsiteY78" fmla="*/ 2939278 h 4081365"/>
              <a:gd name="connsiteX79" fmla="*/ 240347 w 2083862"/>
              <a:gd name="connsiteY79" fmla="*/ 2945139 h 4081365"/>
              <a:gd name="connsiteX80" fmla="*/ 468947 w 2083862"/>
              <a:gd name="connsiteY80" fmla="*/ 2956862 h 4081365"/>
              <a:gd name="connsiteX81" fmla="*/ 504116 w 2083862"/>
              <a:gd name="connsiteY81" fmla="*/ 2962724 h 4081365"/>
              <a:gd name="connsiteX82" fmla="*/ 615485 w 2083862"/>
              <a:gd name="connsiteY82" fmla="*/ 2951001 h 4081365"/>
              <a:gd name="connsiteX83" fmla="*/ 603762 w 2083862"/>
              <a:gd name="connsiteY83" fmla="*/ 2974447 h 4081365"/>
              <a:gd name="connsiteX84" fmla="*/ 592039 w 2083862"/>
              <a:gd name="connsiteY84" fmla="*/ 2992032 h 4081365"/>
              <a:gd name="connsiteX85" fmla="*/ 574454 w 2083862"/>
              <a:gd name="connsiteY85" fmla="*/ 3027201 h 4081365"/>
              <a:gd name="connsiteX86" fmla="*/ 562731 w 2083862"/>
              <a:gd name="connsiteY86" fmla="*/ 3062370 h 4081365"/>
              <a:gd name="connsiteX87" fmla="*/ 556870 w 2083862"/>
              <a:gd name="connsiteY87" fmla="*/ 3079955 h 4081365"/>
              <a:gd name="connsiteX88" fmla="*/ 545147 w 2083862"/>
              <a:gd name="connsiteY88" fmla="*/ 3097539 h 4081365"/>
              <a:gd name="connsiteX89" fmla="*/ 521701 w 2083862"/>
              <a:gd name="connsiteY89" fmla="*/ 3132709 h 4081365"/>
              <a:gd name="connsiteX90" fmla="*/ 515839 w 2083862"/>
              <a:gd name="connsiteY90" fmla="*/ 3156155 h 4081365"/>
              <a:gd name="connsiteX91" fmla="*/ 486531 w 2083862"/>
              <a:gd name="connsiteY91" fmla="*/ 3191324 h 4081365"/>
              <a:gd name="connsiteX92" fmla="*/ 463085 w 2083862"/>
              <a:gd name="connsiteY92" fmla="*/ 3226493 h 4081365"/>
              <a:gd name="connsiteX93" fmla="*/ 451362 w 2083862"/>
              <a:gd name="connsiteY93" fmla="*/ 3244078 h 4081365"/>
              <a:gd name="connsiteX94" fmla="*/ 398608 w 2083862"/>
              <a:gd name="connsiteY94" fmla="*/ 3290970 h 4081365"/>
              <a:gd name="connsiteX95" fmla="*/ 381024 w 2083862"/>
              <a:gd name="connsiteY95" fmla="*/ 3296832 h 4081365"/>
              <a:gd name="connsiteX96" fmla="*/ 357577 w 2083862"/>
              <a:gd name="connsiteY96" fmla="*/ 3314416 h 4081365"/>
              <a:gd name="connsiteX97" fmla="*/ 339993 w 2083862"/>
              <a:gd name="connsiteY97" fmla="*/ 3326139 h 4081365"/>
              <a:gd name="connsiteX98" fmla="*/ 310685 w 2083862"/>
              <a:gd name="connsiteY98" fmla="*/ 3355447 h 4081365"/>
              <a:gd name="connsiteX99" fmla="*/ 304824 w 2083862"/>
              <a:gd name="connsiteY99" fmla="*/ 3373032 h 4081365"/>
              <a:gd name="connsiteX100" fmla="*/ 316547 w 2083862"/>
              <a:gd name="connsiteY100" fmla="*/ 3390616 h 4081365"/>
              <a:gd name="connsiteX101" fmla="*/ 345854 w 2083862"/>
              <a:gd name="connsiteY101" fmla="*/ 3431647 h 4081365"/>
              <a:gd name="connsiteX102" fmla="*/ 322408 w 2083862"/>
              <a:gd name="connsiteY102" fmla="*/ 3466816 h 4081365"/>
              <a:gd name="connsiteX103" fmla="*/ 298962 w 2083862"/>
              <a:gd name="connsiteY103" fmla="*/ 3501985 h 4081365"/>
              <a:gd name="connsiteX104" fmla="*/ 281377 w 2083862"/>
              <a:gd name="connsiteY104" fmla="*/ 3531293 h 4081365"/>
              <a:gd name="connsiteX105" fmla="*/ 275516 w 2083862"/>
              <a:gd name="connsiteY105" fmla="*/ 3548878 h 4081365"/>
              <a:gd name="connsiteX106" fmla="*/ 252070 w 2083862"/>
              <a:gd name="connsiteY106" fmla="*/ 3584047 h 4081365"/>
              <a:gd name="connsiteX107" fmla="*/ 246208 w 2083862"/>
              <a:gd name="connsiteY107" fmla="*/ 3601632 h 4081365"/>
              <a:gd name="connsiteX108" fmla="*/ 228624 w 2083862"/>
              <a:gd name="connsiteY108" fmla="*/ 3619216 h 4081365"/>
              <a:gd name="connsiteX109" fmla="*/ 222762 w 2083862"/>
              <a:gd name="connsiteY109" fmla="*/ 3636801 h 4081365"/>
              <a:gd name="connsiteX110" fmla="*/ 211039 w 2083862"/>
              <a:gd name="connsiteY110" fmla="*/ 3654385 h 4081365"/>
              <a:gd name="connsiteX111" fmla="*/ 205177 w 2083862"/>
              <a:gd name="connsiteY111" fmla="*/ 3677832 h 4081365"/>
              <a:gd name="connsiteX112" fmla="*/ 170008 w 2083862"/>
              <a:gd name="connsiteY112" fmla="*/ 3713001 h 4081365"/>
              <a:gd name="connsiteX113" fmla="*/ 146562 w 2083862"/>
              <a:gd name="connsiteY113" fmla="*/ 3742309 h 4081365"/>
              <a:gd name="connsiteX114" fmla="*/ 87947 w 2083862"/>
              <a:gd name="connsiteY114" fmla="*/ 3759893 h 4081365"/>
              <a:gd name="connsiteX115" fmla="*/ 11474 w 2083862"/>
              <a:gd name="connsiteY115" fmla="*/ 3770572 h 4081365"/>
              <a:gd name="connsiteX116" fmla="*/ 29331 w 2083862"/>
              <a:gd name="connsiteY116" fmla="*/ 3783339 h 4081365"/>
              <a:gd name="connsiteX117" fmla="*/ 11747 w 2083862"/>
              <a:gd name="connsiteY117" fmla="*/ 3795062 h 4081365"/>
              <a:gd name="connsiteX118" fmla="*/ 128977 w 2083862"/>
              <a:gd name="connsiteY118" fmla="*/ 3795062 h 4081365"/>
              <a:gd name="connsiteX119" fmla="*/ 152424 w 2083862"/>
              <a:gd name="connsiteY119" fmla="*/ 3789201 h 4081365"/>
              <a:gd name="connsiteX120" fmla="*/ 187593 w 2083862"/>
              <a:gd name="connsiteY120" fmla="*/ 3777478 h 4081365"/>
              <a:gd name="connsiteX121" fmla="*/ 170008 w 2083862"/>
              <a:gd name="connsiteY121" fmla="*/ 3789201 h 4081365"/>
              <a:gd name="connsiteX122" fmla="*/ 146562 w 2083862"/>
              <a:gd name="connsiteY122" fmla="*/ 3824370 h 4081365"/>
              <a:gd name="connsiteX123" fmla="*/ 134839 w 2083862"/>
              <a:gd name="connsiteY123" fmla="*/ 3841955 h 4081365"/>
              <a:gd name="connsiteX124" fmla="*/ 123116 w 2083862"/>
              <a:gd name="connsiteY124" fmla="*/ 3865401 h 4081365"/>
              <a:gd name="connsiteX125" fmla="*/ 111393 w 2083862"/>
              <a:gd name="connsiteY125" fmla="*/ 3882985 h 4081365"/>
              <a:gd name="connsiteX126" fmla="*/ 82085 w 2083862"/>
              <a:gd name="connsiteY126" fmla="*/ 3935739 h 4081365"/>
              <a:gd name="connsiteX127" fmla="*/ 58639 w 2083862"/>
              <a:gd name="connsiteY127" fmla="*/ 3970909 h 4081365"/>
              <a:gd name="connsiteX128" fmla="*/ 35193 w 2083862"/>
              <a:gd name="connsiteY128" fmla="*/ 4006078 h 4081365"/>
              <a:gd name="connsiteX129" fmla="*/ 23470 w 2083862"/>
              <a:gd name="connsiteY129" fmla="*/ 4023662 h 4081365"/>
              <a:gd name="connsiteX130" fmla="*/ 76224 w 2083862"/>
              <a:gd name="connsiteY130" fmla="*/ 3982632 h 4081365"/>
              <a:gd name="connsiteX131" fmla="*/ 93808 w 2083862"/>
              <a:gd name="connsiteY131" fmla="*/ 3970909 h 4081365"/>
              <a:gd name="connsiteX132" fmla="*/ 87947 w 2083862"/>
              <a:gd name="connsiteY132" fmla="*/ 3994355 h 4081365"/>
              <a:gd name="connsiteX133" fmla="*/ 82085 w 2083862"/>
              <a:gd name="connsiteY133" fmla="*/ 4011939 h 4081365"/>
              <a:gd name="connsiteX134" fmla="*/ 76224 w 2083862"/>
              <a:gd name="connsiteY134" fmla="*/ 4041247 h 4081365"/>
              <a:gd name="connsiteX135" fmla="*/ 82085 w 2083862"/>
              <a:gd name="connsiteY135" fmla="*/ 4070555 h 4081365"/>
              <a:gd name="connsiteX136" fmla="*/ 117254 w 2083862"/>
              <a:gd name="connsiteY136" fmla="*/ 4047109 h 4081365"/>
              <a:gd name="connsiteX137" fmla="*/ 128977 w 2083862"/>
              <a:gd name="connsiteY137" fmla="*/ 4035385 h 4081365"/>
              <a:gd name="connsiteX138" fmla="*/ 182487 w 2083862"/>
              <a:gd name="connsiteY138" fmla="*/ 4066250 h 4081365"/>
              <a:gd name="connsiteX139" fmla="*/ 207635 w 2083862"/>
              <a:gd name="connsiteY139" fmla="*/ 4022762 h 4081365"/>
              <a:gd name="connsiteX140" fmla="*/ 216852 w 2083862"/>
              <a:gd name="connsiteY140" fmla="*/ 3985138 h 4081365"/>
              <a:gd name="connsiteX141" fmla="*/ 229427 w 2083862"/>
              <a:gd name="connsiteY141" fmla="*/ 3967552 h 4081365"/>
              <a:gd name="connsiteX142" fmla="*/ 258734 w 2083862"/>
              <a:gd name="connsiteY142" fmla="*/ 3924819 h 4081365"/>
              <a:gd name="connsiteX143" fmla="*/ 271309 w 2083862"/>
              <a:gd name="connsiteY143" fmla="*/ 3894709 h 4081365"/>
              <a:gd name="connsiteX144" fmla="*/ 297259 w 2083862"/>
              <a:gd name="connsiteY144" fmla="*/ 3862044 h 4081365"/>
              <a:gd name="connsiteX145" fmla="*/ 310685 w 2083862"/>
              <a:gd name="connsiteY145" fmla="*/ 3824370 h 4081365"/>
              <a:gd name="connsiteX146" fmla="*/ 334131 w 2083862"/>
              <a:gd name="connsiteY146" fmla="*/ 3789201 h 4081365"/>
              <a:gd name="connsiteX147" fmla="*/ 351716 w 2083862"/>
              <a:gd name="connsiteY147" fmla="*/ 3771616 h 4081365"/>
              <a:gd name="connsiteX148" fmla="*/ 363439 w 2083862"/>
              <a:gd name="connsiteY148" fmla="*/ 3736447 h 4081365"/>
              <a:gd name="connsiteX149" fmla="*/ 381024 w 2083862"/>
              <a:gd name="connsiteY149" fmla="*/ 3718862 h 4081365"/>
              <a:gd name="connsiteX150" fmla="*/ 404470 w 2083862"/>
              <a:gd name="connsiteY150" fmla="*/ 3683693 h 4081365"/>
              <a:gd name="connsiteX151" fmla="*/ 422054 w 2083862"/>
              <a:gd name="connsiteY151" fmla="*/ 3666109 h 4081365"/>
              <a:gd name="connsiteX152" fmla="*/ 445501 w 2083862"/>
              <a:gd name="connsiteY152" fmla="*/ 3630939 h 4081365"/>
              <a:gd name="connsiteX153" fmla="*/ 457224 w 2083862"/>
              <a:gd name="connsiteY153" fmla="*/ 3613355 h 4081365"/>
              <a:gd name="connsiteX154" fmla="*/ 468947 w 2083862"/>
              <a:gd name="connsiteY154" fmla="*/ 3595770 h 4081365"/>
              <a:gd name="connsiteX155" fmla="*/ 486531 w 2083862"/>
              <a:gd name="connsiteY155" fmla="*/ 3584047 h 4081365"/>
              <a:gd name="connsiteX156" fmla="*/ 515839 w 2083862"/>
              <a:gd name="connsiteY156" fmla="*/ 3531293 h 4081365"/>
              <a:gd name="connsiteX157" fmla="*/ 527562 w 2083862"/>
              <a:gd name="connsiteY157" fmla="*/ 3513709 h 4081365"/>
              <a:gd name="connsiteX158" fmla="*/ 551008 w 2083862"/>
              <a:gd name="connsiteY158" fmla="*/ 3484401 h 4081365"/>
              <a:gd name="connsiteX159" fmla="*/ 556870 w 2083862"/>
              <a:gd name="connsiteY159" fmla="*/ 3466816 h 4081365"/>
              <a:gd name="connsiteX160" fmla="*/ 568593 w 2083862"/>
              <a:gd name="connsiteY160" fmla="*/ 3449232 h 4081365"/>
              <a:gd name="connsiteX161" fmla="*/ 580316 w 2083862"/>
              <a:gd name="connsiteY161" fmla="*/ 3425785 h 4081365"/>
              <a:gd name="connsiteX162" fmla="*/ 603762 w 2083862"/>
              <a:gd name="connsiteY162" fmla="*/ 3390616 h 4081365"/>
              <a:gd name="connsiteX163" fmla="*/ 609624 w 2083862"/>
              <a:gd name="connsiteY163" fmla="*/ 3373032 h 4081365"/>
              <a:gd name="connsiteX164" fmla="*/ 633070 w 2083862"/>
              <a:gd name="connsiteY164" fmla="*/ 3337862 h 4081365"/>
              <a:gd name="connsiteX165" fmla="*/ 644793 w 2083862"/>
              <a:gd name="connsiteY165" fmla="*/ 3320278 h 4081365"/>
              <a:gd name="connsiteX166" fmla="*/ 674101 w 2083862"/>
              <a:gd name="connsiteY166" fmla="*/ 3285109 h 4081365"/>
              <a:gd name="connsiteX167" fmla="*/ 679962 w 2083862"/>
              <a:gd name="connsiteY167" fmla="*/ 3267524 h 4081365"/>
              <a:gd name="connsiteX168" fmla="*/ 703408 w 2083862"/>
              <a:gd name="connsiteY168" fmla="*/ 3232355 h 4081365"/>
              <a:gd name="connsiteX169" fmla="*/ 720993 w 2083862"/>
              <a:gd name="connsiteY169" fmla="*/ 3197185 h 4081365"/>
              <a:gd name="connsiteX170" fmla="*/ 744439 w 2083862"/>
              <a:gd name="connsiteY170" fmla="*/ 3162016 h 4081365"/>
              <a:gd name="connsiteX171" fmla="*/ 750301 w 2083862"/>
              <a:gd name="connsiteY171" fmla="*/ 3144432 h 4081365"/>
              <a:gd name="connsiteX172" fmla="*/ 762024 w 2083862"/>
              <a:gd name="connsiteY172" fmla="*/ 3120985 h 4081365"/>
              <a:gd name="connsiteX173" fmla="*/ 785470 w 2083862"/>
              <a:gd name="connsiteY173" fmla="*/ 3085816 h 4081365"/>
              <a:gd name="connsiteX174" fmla="*/ 808916 w 2083862"/>
              <a:gd name="connsiteY174" fmla="*/ 3044785 h 4081365"/>
              <a:gd name="connsiteX175" fmla="*/ 820639 w 2083862"/>
              <a:gd name="connsiteY175" fmla="*/ 3009616 h 4081365"/>
              <a:gd name="connsiteX176" fmla="*/ 826501 w 2083862"/>
              <a:gd name="connsiteY176" fmla="*/ 2986170 h 4081365"/>
              <a:gd name="connsiteX177" fmla="*/ 844085 w 2083862"/>
              <a:gd name="connsiteY177" fmla="*/ 2968585 h 4081365"/>
              <a:gd name="connsiteX178" fmla="*/ 849947 w 2083862"/>
              <a:gd name="connsiteY178" fmla="*/ 2951001 h 4081365"/>
              <a:gd name="connsiteX179" fmla="*/ 879254 w 2083862"/>
              <a:gd name="connsiteY179" fmla="*/ 2915832 h 4081365"/>
              <a:gd name="connsiteX180" fmla="*/ 896839 w 2083862"/>
              <a:gd name="connsiteY180" fmla="*/ 2904109 h 4081365"/>
              <a:gd name="connsiteX181" fmla="*/ 920285 w 2083862"/>
              <a:gd name="connsiteY181" fmla="*/ 2898247 h 4081365"/>
              <a:gd name="connsiteX182" fmla="*/ 955454 w 2083862"/>
              <a:gd name="connsiteY182" fmla="*/ 2915832 h 4081365"/>
              <a:gd name="connsiteX183" fmla="*/ 990624 w 2083862"/>
              <a:gd name="connsiteY183" fmla="*/ 2968585 h 4081365"/>
              <a:gd name="connsiteX184" fmla="*/ 1002347 w 2083862"/>
              <a:gd name="connsiteY184" fmla="*/ 2986170 h 4081365"/>
              <a:gd name="connsiteX185" fmla="*/ 1019931 w 2083862"/>
              <a:gd name="connsiteY185" fmla="*/ 2992032 h 4081365"/>
              <a:gd name="connsiteX186" fmla="*/ 1049239 w 2083862"/>
              <a:gd name="connsiteY186" fmla="*/ 3021339 h 4081365"/>
              <a:gd name="connsiteX187" fmla="*/ 1084408 w 2083862"/>
              <a:gd name="connsiteY187" fmla="*/ 3056509 h 4081365"/>
              <a:gd name="connsiteX188" fmla="*/ 1101993 w 2083862"/>
              <a:gd name="connsiteY188" fmla="*/ 3079955 h 4081365"/>
              <a:gd name="connsiteX189" fmla="*/ 1131301 w 2083862"/>
              <a:gd name="connsiteY189" fmla="*/ 3109262 h 4081365"/>
              <a:gd name="connsiteX190" fmla="*/ 1178193 w 2083862"/>
              <a:gd name="connsiteY190" fmla="*/ 3162016 h 4081365"/>
              <a:gd name="connsiteX191" fmla="*/ 1201639 w 2083862"/>
              <a:gd name="connsiteY191" fmla="*/ 3185462 h 4081365"/>
              <a:gd name="connsiteX192" fmla="*/ 1318870 w 2083862"/>
              <a:gd name="connsiteY192" fmla="*/ 3279247 h 4081365"/>
              <a:gd name="connsiteX193" fmla="*/ 1354039 w 2083862"/>
              <a:gd name="connsiteY193" fmla="*/ 3308555 h 4081365"/>
              <a:gd name="connsiteX194" fmla="*/ 1371624 w 2083862"/>
              <a:gd name="connsiteY194" fmla="*/ 3314416 h 4081365"/>
              <a:gd name="connsiteX195" fmla="*/ 1383347 w 2083862"/>
              <a:gd name="connsiteY195" fmla="*/ 3332001 h 4081365"/>
              <a:gd name="connsiteX196" fmla="*/ 1418516 w 2083862"/>
              <a:gd name="connsiteY196" fmla="*/ 3355447 h 4081365"/>
              <a:gd name="connsiteX197" fmla="*/ 1436101 w 2083862"/>
              <a:gd name="connsiteY197" fmla="*/ 3367170 h 4081365"/>
              <a:gd name="connsiteX198" fmla="*/ 1471270 w 2083862"/>
              <a:gd name="connsiteY198" fmla="*/ 3396478 h 4081365"/>
              <a:gd name="connsiteX199" fmla="*/ 1488854 w 2083862"/>
              <a:gd name="connsiteY199" fmla="*/ 3419924 h 4081365"/>
              <a:gd name="connsiteX200" fmla="*/ 1506439 w 2083862"/>
              <a:gd name="connsiteY200" fmla="*/ 3425785 h 4081365"/>
              <a:gd name="connsiteX201" fmla="*/ 1524024 w 2083862"/>
              <a:gd name="connsiteY201" fmla="*/ 3437509 h 4081365"/>
              <a:gd name="connsiteX202" fmla="*/ 1553331 w 2083862"/>
              <a:gd name="connsiteY202" fmla="*/ 3472678 h 4081365"/>
              <a:gd name="connsiteX203" fmla="*/ 1570916 w 2083862"/>
              <a:gd name="connsiteY203" fmla="*/ 3484401 h 4081365"/>
              <a:gd name="connsiteX204" fmla="*/ 1600224 w 2083862"/>
              <a:gd name="connsiteY204" fmla="*/ 3513709 h 4081365"/>
              <a:gd name="connsiteX205" fmla="*/ 1617808 w 2083862"/>
              <a:gd name="connsiteY205" fmla="*/ 3525432 h 4081365"/>
              <a:gd name="connsiteX206" fmla="*/ 1635393 w 2083862"/>
              <a:gd name="connsiteY206" fmla="*/ 3543016 h 4081365"/>
              <a:gd name="connsiteX207" fmla="*/ 1670562 w 2083862"/>
              <a:gd name="connsiteY207" fmla="*/ 3566462 h 4081365"/>
              <a:gd name="connsiteX208" fmla="*/ 1688147 w 2083862"/>
              <a:gd name="connsiteY208" fmla="*/ 3578185 h 4081365"/>
              <a:gd name="connsiteX209" fmla="*/ 1717454 w 2083862"/>
              <a:gd name="connsiteY209" fmla="*/ 3595770 h 4081365"/>
              <a:gd name="connsiteX210" fmla="*/ 1752624 w 2083862"/>
              <a:gd name="connsiteY210" fmla="*/ 3619216 h 4081365"/>
              <a:gd name="connsiteX211" fmla="*/ 1770208 w 2083862"/>
              <a:gd name="connsiteY211" fmla="*/ 3630939 h 4081365"/>
              <a:gd name="connsiteX212" fmla="*/ 1787793 w 2083862"/>
              <a:gd name="connsiteY212" fmla="*/ 3636801 h 4081365"/>
              <a:gd name="connsiteX213" fmla="*/ 1828824 w 2083862"/>
              <a:gd name="connsiteY213" fmla="*/ 3654385 h 4081365"/>
              <a:gd name="connsiteX214" fmla="*/ 1858131 w 2083862"/>
              <a:gd name="connsiteY214" fmla="*/ 3671970 h 4081365"/>
              <a:gd name="connsiteX215" fmla="*/ 1899162 w 2083862"/>
              <a:gd name="connsiteY215" fmla="*/ 3695416 h 4081365"/>
              <a:gd name="connsiteX216" fmla="*/ 1916747 w 2083862"/>
              <a:gd name="connsiteY216" fmla="*/ 3701278 h 4081365"/>
              <a:gd name="connsiteX217" fmla="*/ 1951916 w 2083862"/>
              <a:gd name="connsiteY217" fmla="*/ 3724724 h 4081365"/>
              <a:gd name="connsiteX218" fmla="*/ 1992947 w 2083862"/>
              <a:gd name="connsiteY218" fmla="*/ 3736447 h 4081365"/>
              <a:gd name="connsiteX219" fmla="*/ 2028116 w 2083862"/>
              <a:gd name="connsiteY219" fmla="*/ 3765755 h 4081365"/>
              <a:gd name="connsiteX220" fmla="*/ 2022254 w 2083862"/>
              <a:gd name="connsiteY220" fmla="*/ 3748170 h 4081365"/>
              <a:gd name="connsiteX221" fmla="*/ 2016393 w 2083862"/>
              <a:gd name="connsiteY221" fmla="*/ 3724724 h 4081365"/>
              <a:gd name="connsiteX222" fmla="*/ 1998808 w 2083862"/>
              <a:gd name="connsiteY222" fmla="*/ 3707139 h 4081365"/>
              <a:gd name="connsiteX223" fmla="*/ 2016393 w 2083862"/>
              <a:gd name="connsiteY223" fmla="*/ 3713001 h 4081365"/>
              <a:gd name="connsiteX224" fmla="*/ 2039839 w 2083862"/>
              <a:gd name="connsiteY224" fmla="*/ 3718862 h 4081365"/>
              <a:gd name="connsiteX225" fmla="*/ 2057424 w 2083862"/>
              <a:gd name="connsiteY225" fmla="*/ 3724724 h 4081365"/>
              <a:gd name="connsiteX226" fmla="*/ 2039839 w 2083862"/>
              <a:gd name="connsiteY226" fmla="*/ 3713001 h 4081365"/>
              <a:gd name="connsiteX227" fmla="*/ 2022254 w 2083862"/>
              <a:gd name="connsiteY227" fmla="*/ 3695416 h 4081365"/>
              <a:gd name="connsiteX228" fmla="*/ 2063285 w 2083862"/>
              <a:gd name="connsiteY228" fmla="*/ 3689555 h 4081365"/>
              <a:gd name="connsiteX229" fmla="*/ 2080870 w 2083862"/>
              <a:gd name="connsiteY229" fmla="*/ 3683693 h 4081365"/>
              <a:gd name="connsiteX230" fmla="*/ 2075008 w 2083862"/>
              <a:gd name="connsiteY230" fmla="*/ 3660247 h 4081365"/>
              <a:gd name="connsiteX231" fmla="*/ 2051562 w 2083862"/>
              <a:gd name="connsiteY231" fmla="*/ 3625078 h 4081365"/>
              <a:gd name="connsiteX232" fmla="*/ 2039839 w 2083862"/>
              <a:gd name="connsiteY232" fmla="*/ 3607493 h 4081365"/>
              <a:gd name="connsiteX233" fmla="*/ 2022254 w 2083862"/>
              <a:gd name="connsiteY233" fmla="*/ 3601632 h 4081365"/>
              <a:gd name="connsiteX234" fmla="*/ 2004670 w 2083862"/>
              <a:gd name="connsiteY234" fmla="*/ 3589909 h 4081365"/>
              <a:gd name="connsiteX235" fmla="*/ 1987085 w 2083862"/>
              <a:gd name="connsiteY235" fmla="*/ 3584047 h 4081365"/>
              <a:gd name="connsiteX236" fmla="*/ 1957777 w 2083862"/>
              <a:gd name="connsiteY236" fmla="*/ 3554739 h 4081365"/>
              <a:gd name="connsiteX237" fmla="*/ 1940193 w 2083862"/>
              <a:gd name="connsiteY237" fmla="*/ 3543016 h 4081365"/>
              <a:gd name="connsiteX238" fmla="*/ 1922608 w 2083862"/>
              <a:gd name="connsiteY238" fmla="*/ 3525432 h 4081365"/>
              <a:gd name="connsiteX239" fmla="*/ 1905024 w 2083862"/>
              <a:gd name="connsiteY239" fmla="*/ 3519570 h 4081365"/>
              <a:gd name="connsiteX240" fmla="*/ 1869854 w 2083862"/>
              <a:gd name="connsiteY240" fmla="*/ 3496124 h 4081365"/>
              <a:gd name="connsiteX241" fmla="*/ 1869854 w 2083862"/>
              <a:gd name="connsiteY241" fmla="*/ 3496124 h 4081365"/>
              <a:gd name="connsiteX242" fmla="*/ 1852270 w 2083862"/>
              <a:gd name="connsiteY242" fmla="*/ 3478539 h 4081365"/>
              <a:gd name="connsiteX243" fmla="*/ 1817101 w 2083862"/>
              <a:gd name="connsiteY243" fmla="*/ 3455093 h 4081365"/>
              <a:gd name="connsiteX244" fmla="*/ 1787793 w 2083862"/>
              <a:gd name="connsiteY244" fmla="*/ 3431647 h 4081365"/>
              <a:gd name="connsiteX245" fmla="*/ 1758485 w 2083862"/>
              <a:gd name="connsiteY245" fmla="*/ 3408201 h 4081365"/>
              <a:gd name="connsiteX246" fmla="*/ 1682285 w 2083862"/>
              <a:gd name="connsiteY246" fmla="*/ 3355447 h 4081365"/>
              <a:gd name="connsiteX247" fmla="*/ 1652977 w 2083862"/>
              <a:gd name="connsiteY247" fmla="*/ 3332001 h 4081365"/>
              <a:gd name="connsiteX248" fmla="*/ 1635393 w 2083862"/>
              <a:gd name="connsiteY248" fmla="*/ 3320278 h 4081365"/>
              <a:gd name="connsiteX249" fmla="*/ 1606085 w 2083862"/>
              <a:gd name="connsiteY249" fmla="*/ 3290970 h 4081365"/>
              <a:gd name="connsiteX250" fmla="*/ 1570916 w 2083862"/>
              <a:gd name="connsiteY250" fmla="*/ 3261662 h 4081365"/>
              <a:gd name="connsiteX251" fmla="*/ 1535747 w 2083862"/>
              <a:gd name="connsiteY251" fmla="*/ 3226493 h 4081365"/>
              <a:gd name="connsiteX252" fmla="*/ 1524024 w 2083862"/>
              <a:gd name="connsiteY252" fmla="*/ 3208909 h 4081365"/>
              <a:gd name="connsiteX253" fmla="*/ 1506439 w 2083862"/>
              <a:gd name="connsiteY253" fmla="*/ 3203047 h 4081365"/>
              <a:gd name="connsiteX254" fmla="*/ 1488854 w 2083862"/>
              <a:gd name="connsiteY254" fmla="*/ 3185462 h 4081365"/>
              <a:gd name="connsiteX255" fmla="*/ 1465408 w 2083862"/>
              <a:gd name="connsiteY255" fmla="*/ 3167878 h 4081365"/>
              <a:gd name="connsiteX256" fmla="*/ 1436101 w 2083862"/>
              <a:gd name="connsiteY256" fmla="*/ 3144432 h 4081365"/>
              <a:gd name="connsiteX257" fmla="*/ 1412654 w 2083862"/>
              <a:gd name="connsiteY257" fmla="*/ 3120985 h 4081365"/>
              <a:gd name="connsiteX258" fmla="*/ 1383347 w 2083862"/>
              <a:gd name="connsiteY258" fmla="*/ 3085816 h 4081365"/>
              <a:gd name="connsiteX259" fmla="*/ 1342316 w 2083862"/>
              <a:gd name="connsiteY259" fmla="*/ 3033062 h 4081365"/>
              <a:gd name="connsiteX260" fmla="*/ 1330593 w 2083862"/>
              <a:gd name="connsiteY260" fmla="*/ 3015478 h 4081365"/>
              <a:gd name="connsiteX261" fmla="*/ 1324731 w 2083862"/>
              <a:gd name="connsiteY261" fmla="*/ 2992032 h 4081365"/>
              <a:gd name="connsiteX262" fmla="*/ 1289562 w 2083862"/>
              <a:gd name="connsiteY262" fmla="*/ 2933416 h 4081365"/>
              <a:gd name="connsiteX263" fmla="*/ 1266116 w 2083862"/>
              <a:gd name="connsiteY263" fmla="*/ 2898247 h 4081365"/>
              <a:gd name="connsiteX264" fmla="*/ 1254393 w 2083862"/>
              <a:gd name="connsiteY264" fmla="*/ 2880662 h 4081365"/>
              <a:gd name="connsiteX265" fmla="*/ 1236808 w 2083862"/>
              <a:gd name="connsiteY265" fmla="*/ 2863078 h 4081365"/>
              <a:gd name="connsiteX266" fmla="*/ 1225085 w 2083862"/>
              <a:gd name="connsiteY266" fmla="*/ 2839632 h 4081365"/>
              <a:gd name="connsiteX267" fmla="*/ 1219224 w 2083862"/>
              <a:gd name="connsiteY267" fmla="*/ 2816185 h 4081365"/>
              <a:gd name="connsiteX268" fmla="*/ 1207501 w 2083862"/>
              <a:gd name="connsiteY268" fmla="*/ 2798601 h 4081365"/>
              <a:gd name="connsiteX269" fmla="*/ 1201639 w 2083862"/>
              <a:gd name="connsiteY269" fmla="*/ 2781016 h 4081365"/>
              <a:gd name="connsiteX270" fmla="*/ 1178193 w 2083862"/>
              <a:gd name="connsiteY270" fmla="*/ 2745847 h 4081365"/>
              <a:gd name="connsiteX271" fmla="*/ 1172331 w 2083862"/>
              <a:gd name="connsiteY271" fmla="*/ 2722401 h 4081365"/>
              <a:gd name="connsiteX272" fmla="*/ 1160608 w 2083862"/>
              <a:gd name="connsiteY272" fmla="*/ 2681370 h 4081365"/>
              <a:gd name="connsiteX273" fmla="*/ 1154747 w 2083862"/>
              <a:gd name="connsiteY273" fmla="*/ 2646201 h 4081365"/>
              <a:gd name="connsiteX274" fmla="*/ 1160608 w 2083862"/>
              <a:gd name="connsiteY274" fmla="*/ 2546555 h 4081365"/>
              <a:gd name="connsiteX275" fmla="*/ 1172331 w 2083862"/>
              <a:gd name="connsiteY275" fmla="*/ 2523109 h 4081365"/>
              <a:gd name="connsiteX276" fmla="*/ 1178193 w 2083862"/>
              <a:gd name="connsiteY276" fmla="*/ 2487939 h 4081365"/>
              <a:gd name="connsiteX277" fmla="*/ 1189916 w 2083862"/>
              <a:gd name="connsiteY277" fmla="*/ 2452770 h 4081365"/>
              <a:gd name="connsiteX278" fmla="*/ 1201639 w 2083862"/>
              <a:gd name="connsiteY278" fmla="*/ 2417601 h 4081365"/>
              <a:gd name="connsiteX279" fmla="*/ 1228442 w 2083862"/>
              <a:gd name="connsiteY279" fmla="*/ 2347311 h 4081365"/>
              <a:gd name="connsiteX280" fmla="*/ 1264461 w 2083862"/>
              <a:gd name="connsiteY280" fmla="*/ 2225021 h 4081365"/>
              <a:gd name="connsiteX281" fmla="*/ 1277839 w 2083862"/>
              <a:gd name="connsiteY281" fmla="*/ 2171416 h 4081365"/>
              <a:gd name="connsiteX282" fmla="*/ 1290414 w 2083862"/>
              <a:gd name="connsiteY282" fmla="*/ 2086046 h 4081365"/>
              <a:gd name="connsiteX283" fmla="*/ 1313008 w 2083862"/>
              <a:gd name="connsiteY283" fmla="*/ 1907647 h 4081365"/>
              <a:gd name="connsiteX284" fmla="*/ 1318870 w 2083862"/>
              <a:gd name="connsiteY284" fmla="*/ 1884201 h 4081365"/>
              <a:gd name="connsiteX285" fmla="*/ 1324731 w 2083862"/>
              <a:gd name="connsiteY285" fmla="*/ 1854893 h 4081365"/>
              <a:gd name="connsiteX286" fmla="*/ 1330593 w 2083862"/>
              <a:gd name="connsiteY286" fmla="*/ 1837309 h 4081365"/>
              <a:gd name="connsiteX287" fmla="*/ 1336454 w 2083862"/>
              <a:gd name="connsiteY287" fmla="*/ 1813862 h 4081365"/>
              <a:gd name="connsiteX288" fmla="*/ 1354039 w 2083862"/>
              <a:gd name="connsiteY288" fmla="*/ 1755247 h 4081365"/>
              <a:gd name="connsiteX289" fmla="*/ 1359901 w 2083862"/>
              <a:gd name="connsiteY289" fmla="*/ 1720078 h 4081365"/>
              <a:gd name="connsiteX290" fmla="*/ 1371624 w 2083862"/>
              <a:gd name="connsiteY290" fmla="*/ 1673185 h 4081365"/>
              <a:gd name="connsiteX291" fmla="*/ 1377485 w 2083862"/>
              <a:gd name="connsiteY291" fmla="*/ 1638016 h 4081365"/>
              <a:gd name="connsiteX292" fmla="*/ 1389208 w 2083862"/>
              <a:gd name="connsiteY292" fmla="*/ 1579401 h 4081365"/>
              <a:gd name="connsiteX293" fmla="*/ 1395070 w 2083862"/>
              <a:gd name="connsiteY293" fmla="*/ 1538370 h 4081365"/>
              <a:gd name="connsiteX294" fmla="*/ 1400931 w 2083862"/>
              <a:gd name="connsiteY294" fmla="*/ 1520785 h 4081365"/>
              <a:gd name="connsiteX295" fmla="*/ 1406793 w 2083862"/>
              <a:gd name="connsiteY295" fmla="*/ 1497339 h 4081365"/>
              <a:gd name="connsiteX296" fmla="*/ 1418516 w 2083862"/>
              <a:gd name="connsiteY296" fmla="*/ 1450447 h 4081365"/>
              <a:gd name="connsiteX297" fmla="*/ 1424377 w 2083862"/>
              <a:gd name="connsiteY297" fmla="*/ 1391832 h 4081365"/>
              <a:gd name="connsiteX298" fmla="*/ 1441962 w 2083862"/>
              <a:gd name="connsiteY298" fmla="*/ 1298047 h 4081365"/>
              <a:gd name="connsiteX299" fmla="*/ 1453685 w 2083862"/>
              <a:gd name="connsiteY299" fmla="*/ 1233570 h 4081365"/>
              <a:gd name="connsiteX300" fmla="*/ 1465408 w 2083862"/>
              <a:gd name="connsiteY300" fmla="*/ 1198401 h 4081365"/>
              <a:gd name="connsiteX301" fmla="*/ 1477131 w 2083862"/>
              <a:gd name="connsiteY301" fmla="*/ 1098755 h 4081365"/>
              <a:gd name="connsiteX302" fmla="*/ 1488854 w 2083862"/>
              <a:gd name="connsiteY302" fmla="*/ 1063585 h 4081365"/>
              <a:gd name="connsiteX303" fmla="*/ 1494716 w 2083862"/>
              <a:gd name="connsiteY303" fmla="*/ 1010832 h 4081365"/>
              <a:gd name="connsiteX304" fmla="*/ 1506439 w 2083862"/>
              <a:gd name="connsiteY304" fmla="*/ 975662 h 4081365"/>
              <a:gd name="connsiteX305" fmla="*/ 1518162 w 2083862"/>
              <a:gd name="connsiteY305" fmla="*/ 917047 h 4081365"/>
              <a:gd name="connsiteX306" fmla="*/ 1524024 w 2083862"/>
              <a:gd name="connsiteY306" fmla="*/ 887739 h 4081365"/>
              <a:gd name="connsiteX307" fmla="*/ 1529885 w 2083862"/>
              <a:gd name="connsiteY307" fmla="*/ 823262 h 4081365"/>
              <a:gd name="connsiteX308" fmla="*/ 1535747 w 2083862"/>
              <a:gd name="connsiteY308" fmla="*/ 788093 h 4081365"/>
              <a:gd name="connsiteX309" fmla="*/ 1547470 w 2083862"/>
              <a:gd name="connsiteY309" fmla="*/ 706032 h 4081365"/>
              <a:gd name="connsiteX310" fmla="*/ 1553331 w 2083862"/>
              <a:gd name="connsiteY310" fmla="*/ 665001 h 4081365"/>
              <a:gd name="connsiteX311" fmla="*/ 1559193 w 2083862"/>
              <a:gd name="connsiteY311" fmla="*/ 647416 h 4081365"/>
              <a:gd name="connsiteX312" fmla="*/ 1565054 w 2083862"/>
              <a:gd name="connsiteY312" fmla="*/ 623970 h 4081365"/>
              <a:gd name="connsiteX313" fmla="*/ 1570916 w 2083862"/>
              <a:gd name="connsiteY313" fmla="*/ 541909 h 4081365"/>
              <a:gd name="connsiteX314" fmla="*/ 1576777 w 2083862"/>
              <a:gd name="connsiteY314" fmla="*/ 524324 h 4081365"/>
              <a:gd name="connsiteX315" fmla="*/ 1588501 w 2083862"/>
              <a:gd name="connsiteY315" fmla="*/ 430539 h 4081365"/>
              <a:gd name="connsiteX316" fmla="*/ 1582639 w 2083862"/>
              <a:gd name="connsiteY316" fmla="*/ 348478 h 4081365"/>
              <a:gd name="connsiteX317" fmla="*/ 1570916 w 2083862"/>
              <a:gd name="connsiteY317" fmla="*/ 301585 h 4081365"/>
              <a:gd name="connsiteX318" fmla="*/ 1565054 w 2083862"/>
              <a:gd name="connsiteY318" fmla="*/ 90570 h 4081365"/>
              <a:gd name="connsiteX319" fmla="*/ 1549173 w 2083862"/>
              <a:gd name="connsiteY319" fmla="*/ 93026 h 4081365"/>
              <a:gd name="connsiteX320" fmla="*/ 1510647 w 2083862"/>
              <a:gd name="connsiteY320" fmla="*/ 78798 h 4081365"/>
              <a:gd name="connsiteX321" fmla="*/ 1488903 w 2083862"/>
              <a:gd name="connsiteY321" fmla="*/ 53700 h 4081365"/>
              <a:gd name="connsiteX322" fmla="*/ 1477131 w 2083862"/>
              <a:gd name="connsiteY322" fmla="*/ 2647 h 4081365"/>
              <a:gd name="connsiteX0" fmla="*/ 1477131 w 2083862"/>
              <a:gd name="connsiteY0" fmla="*/ 2647 h 4081365"/>
              <a:gd name="connsiteX1" fmla="*/ 1471270 w 2083862"/>
              <a:gd name="connsiteY1" fmla="*/ 37816 h 4081365"/>
              <a:gd name="connsiteX2" fmla="*/ 1424377 w 2083862"/>
              <a:gd name="connsiteY2" fmla="*/ 78847 h 4081365"/>
              <a:gd name="connsiteX3" fmla="*/ 1406793 w 2083862"/>
              <a:gd name="connsiteY3" fmla="*/ 90570 h 4081365"/>
              <a:gd name="connsiteX4" fmla="*/ 1364108 w 2083862"/>
              <a:gd name="connsiteY4" fmla="*/ 97282 h 4081365"/>
              <a:gd name="connsiteX5" fmla="*/ 1348226 w 2083862"/>
              <a:gd name="connsiteY5" fmla="*/ 183552 h 4081365"/>
              <a:gd name="connsiteX6" fmla="*/ 1347375 w 2083862"/>
              <a:gd name="connsiteY6" fmla="*/ 206998 h 4081365"/>
              <a:gd name="connsiteX7" fmla="*/ 1348177 w 2083862"/>
              <a:gd name="connsiteY7" fmla="*/ 237109 h 4081365"/>
              <a:gd name="connsiteX8" fmla="*/ 1330593 w 2083862"/>
              <a:gd name="connsiteY8" fmla="*/ 295724 h 4081365"/>
              <a:gd name="connsiteX9" fmla="*/ 1324731 w 2083862"/>
              <a:gd name="connsiteY9" fmla="*/ 313309 h 4081365"/>
              <a:gd name="connsiteX10" fmla="*/ 1313008 w 2083862"/>
              <a:gd name="connsiteY10" fmla="*/ 330893 h 4081365"/>
              <a:gd name="connsiteX11" fmla="*/ 1295424 w 2083862"/>
              <a:gd name="connsiteY11" fmla="*/ 383647 h 4081365"/>
              <a:gd name="connsiteX12" fmla="*/ 1289562 w 2083862"/>
              <a:gd name="connsiteY12" fmla="*/ 401232 h 4081365"/>
              <a:gd name="connsiteX13" fmla="*/ 1283701 w 2083862"/>
              <a:gd name="connsiteY13" fmla="*/ 424678 h 4081365"/>
              <a:gd name="connsiteX14" fmla="*/ 1277839 w 2083862"/>
              <a:gd name="connsiteY14" fmla="*/ 577078 h 4081365"/>
              <a:gd name="connsiteX15" fmla="*/ 1254393 w 2083862"/>
              <a:gd name="connsiteY15" fmla="*/ 876016 h 4081365"/>
              <a:gd name="connsiteX16" fmla="*/ 1248531 w 2083862"/>
              <a:gd name="connsiteY16" fmla="*/ 893601 h 4081365"/>
              <a:gd name="connsiteX17" fmla="*/ 1242670 w 2083862"/>
              <a:gd name="connsiteY17" fmla="*/ 969801 h 4081365"/>
              <a:gd name="connsiteX18" fmla="*/ 1236808 w 2083862"/>
              <a:gd name="connsiteY18" fmla="*/ 999109 h 4081365"/>
              <a:gd name="connsiteX19" fmla="*/ 1230947 w 2083862"/>
              <a:gd name="connsiteY19" fmla="*/ 1040139 h 4081365"/>
              <a:gd name="connsiteX20" fmla="*/ 1219224 w 2083862"/>
              <a:gd name="connsiteY20" fmla="*/ 1110478 h 4081365"/>
              <a:gd name="connsiteX21" fmla="*/ 1213362 w 2083862"/>
              <a:gd name="connsiteY21" fmla="*/ 1133924 h 4081365"/>
              <a:gd name="connsiteX22" fmla="*/ 1201639 w 2083862"/>
              <a:gd name="connsiteY22" fmla="*/ 1169093 h 4081365"/>
              <a:gd name="connsiteX23" fmla="*/ 1166470 w 2083862"/>
              <a:gd name="connsiteY23" fmla="*/ 1339078 h 4081365"/>
              <a:gd name="connsiteX24" fmla="*/ 1154747 w 2083862"/>
              <a:gd name="connsiteY24" fmla="*/ 1456309 h 4081365"/>
              <a:gd name="connsiteX25" fmla="*/ 1148885 w 2083862"/>
              <a:gd name="connsiteY25" fmla="*/ 1485616 h 4081365"/>
              <a:gd name="connsiteX26" fmla="*/ 1143024 w 2083862"/>
              <a:gd name="connsiteY26" fmla="*/ 1526647 h 4081365"/>
              <a:gd name="connsiteX27" fmla="*/ 1131301 w 2083862"/>
              <a:gd name="connsiteY27" fmla="*/ 1561816 h 4081365"/>
              <a:gd name="connsiteX28" fmla="*/ 1125439 w 2083862"/>
              <a:gd name="connsiteY28" fmla="*/ 1591124 h 4081365"/>
              <a:gd name="connsiteX29" fmla="*/ 1113716 w 2083862"/>
              <a:gd name="connsiteY29" fmla="*/ 1626293 h 4081365"/>
              <a:gd name="connsiteX30" fmla="*/ 1101993 w 2083862"/>
              <a:gd name="connsiteY30" fmla="*/ 1679047 h 4081365"/>
              <a:gd name="connsiteX31" fmla="*/ 1080249 w 2083862"/>
              <a:gd name="connsiteY31" fmla="*/ 1776799 h 4081365"/>
              <a:gd name="connsiteX32" fmla="*/ 1056000 w 2083862"/>
              <a:gd name="connsiteY32" fmla="*/ 1872140 h 4081365"/>
              <a:gd name="connsiteX33" fmla="*/ 1025793 w 2083862"/>
              <a:gd name="connsiteY33" fmla="*/ 2054185 h 4081365"/>
              <a:gd name="connsiteX34" fmla="*/ 1019931 w 2083862"/>
              <a:gd name="connsiteY34" fmla="*/ 2077632 h 4081365"/>
              <a:gd name="connsiteX35" fmla="*/ 1014070 w 2083862"/>
              <a:gd name="connsiteY35" fmla="*/ 2106939 h 4081365"/>
              <a:gd name="connsiteX36" fmla="*/ 997337 w 2083862"/>
              <a:gd name="connsiteY36" fmla="*/ 2173119 h 4081365"/>
              <a:gd name="connsiteX37" fmla="*/ 990624 w 2083862"/>
              <a:gd name="connsiteY37" fmla="*/ 2218309 h 4081365"/>
              <a:gd name="connsiteX38" fmla="*/ 961316 w 2083862"/>
              <a:gd name="connsiteY38" fmla="*/ 2294509 h 4081365"/>
              <a:gd name="connsiteX39" fmla="*/ 949593 w 2083862"/>
              <a:gd name="connsiteY39" fmla="*/ 2329678 h 4081365"/>
              <a:gd name="connsiteX40" fmla="*/ 943731 w 2083862"/>
              <a:gd name="connsiteY40" fmla="*/ 2347262 h 4081365"/>
              <a:gd name="connsiteX41" fmla="*/ 937870 w 2083862"/>
              <a:gd name="connsiteY41" fmla="*/ 2364847 h 4081365"/>
              <a:gd name="connsiteX42" fmla="*/ 914424 w 2083862"/>
              <a:gd name="connsiteY42" fmla="*/ 2405878 h 4081365"/>
              <a:gd name="connsiteX43" fmla="*/ 902701 w 2083862"/>
              <a:gd name="connsiteY43" fmla="*/ 2423462 h 4081365"/>
              <a:gd name="connsiteX44" fmla="*/ 896839 w 2083862"/>
              <a:gd name="connsiteY44" fmla="*/ 2441047 h 4081365"/>
              <a:gd name="connsiteX45" fmla="*/ 873393 w 2083862"/>
              <a:gd name="connsiteY45" fmla="*/ 2476216 h 4081365"/>
              <a:gd name="connsiteX46" fmla="*/ 849947 w 2083862"/>
              <a:gd name="connsiteY46" fmla="*/ 2523109 h 4081365"/>
              <a:gd name="connsiteX47" fmla="*/ 832362 w 2083862"/>
              <a:gd name="connsiteY47" fmla="*/ 2564139 h 4081365"/>
              <a:gd name="connsiteX48" fmla="*/ 826501 w 2083862"/>
              <a:gd name="connsiteY48" fmla="*/ 2581724 h 4081365"/>
              <a:gd name="connsiteX49" fmla="*/ 814777 w 2083862"/>
              <a:gd name="connsiteY49" fmla="*/ 2593447 h 4081365"/>
              <a:gd name="connsiteX50" fmla="*/ 803054 w 2083862"/>
              <a:gd name="connsiteY50" fmla="*/ 2611032 h 4081365"/>
              <a:gd name="connsiteX51" fmla="*/ 779608 w 2083862"/>
              <a:gd name="connsiteY51" fmla="*/ 2640339 h 4081365"/>
              <a:gd name="connsiteX52" fmla="*/ 762024 w 2083862"/>
              <a:gd name="connsiteY52" fmla="*/ 2681370 h 4081365"/>
              <a:gd name="connsiteX53" fmla="*/ 726854 w 2083862"/>
              <a:gd name="connsiteY53" fmla="*/ 2704816 h 4081365"/>
              <a:gd name="connsiteX54" fmla="*/ 709270 w 2083862"/>
              <a:gd name="connsiteY54" fmla="*/ 2716539 h 4081365"/>
              <a:gd name="connsiteX55" fmla="*/ 691685 w 2083862"/>
              <a:gd name="connsiteY55" fmla="*/ 2728262 h 4081365"/>
              <a:gd name="connsiteX56" fmla="*/ 674101 w 2083862"/>
              <a:gd name="connsiteY56" fmla="*/ 2734124 h 4081365"/>
              <a:gd name="connsiteX57" fmla="*/ 638931 w 2083862"/>
              <a:gd name="connsiteY57" fmla="*/ 2751709 h 4081365"/>
              <a:gd name="connsiteX58" fmla="*/ 586177 w 2083862"/>
              <a:gd name="connsiteY58" fmla="*/ 2757570 h 4081365"/>
              <a:gd name="connsiteX59" fmla="*/ 539285 w 2083862"/>
              <a:gd name="connsiteY59" fmla="*/ 2763432 h 4081365"/>
              <a:gd name="connsiteX60" fmla="*/ 498254 w 2083862"/>
              <a:gd name="connsiteY60" fmla="*/ 2775155 h 4081365"/>
              <a:gd name="connsiteX61" fmla="*/ 480670 w 2083862"/>
              <a:gd name="connsiteY61" fmla="*/ 2781016 h 4081365"/>
              <a:gd name="connsiteX62" fmla="*/ 422054 w 2083862"/>
              <a:gd name="connsiteY62" fmla="*/ 2786878 h 4081365"/>
              <a:gd name="connsiteX63" fmla="*/ 322408 w 2083862"/>
              <a:gd name="connsiteY63" fmla="*/ 2781016 h 4081365"/>
              <a:gd name="connsiteX64" fmla="*/ 287239 w 2083862"/>
              <a:gd name="connsiteY64" fmla="*/ 2769293 h 4081365"/>
              <a:gd name="connsiteX65" fmla="*/ 263793 w 2083862"/>
              <a:gd name="connsiteY65" fmla="*/ 2763432 h 4081365"/>
              <a:gd name="connsiteX66" fmla="*/ 246208 w 2083862"/>
              <a:gd name="connsiteY66" fmla="*/ 2751709 h 4081365"/>
              <a:gd name="connsiteX67" fmla="*/ 222762 w 2083862"/>
              <a:gd name="connsiteY67" fmla="*/ 2745847 h 4081365"/>
              <a:gd name="connsiteX68" fmla="*/ 205177 w 2083862"/>
              <a:gd name="connsiteY68" fmla="*/ 2739985 h 4081365"/>
              <a:gd name="connsiteX69" fmla="*/ 211039 w 2083862"/>
              <a:gd name="connsiteY69" fmla="*/ 2763432 h 4081365"/>
              <a:gd name="connsiteX70" fmla="*/ 216901 w 2083862"/>
              <a:gd name="connsiteY70" fmla="*/ 2781016 h 4081365"/>
              <a:gd name="connsiteX71" fmla="*/ 211039 w 2083862"/>
              <a:gd name="connsiteY71" fmla="*/ 2845493 h 4081365"/>
              <a:gd name="connsiteX72" fmla="*/ 181731 w 2083862"/>
              <a:gd name="connsiteY72" fmla="*/ 2874801 h 4081365"/>
              <a:gd name="connsiteX73" fmla="*/ 146562 w 2083862"/>
              <a:gd name="connsiteY73" fmla="*/ 2886524 h 4081365"/>
              <a:gd name="connsiteX74" fmla="*/ 111393 w 2083862"/>
              <a:gd name="connsiteY74" fmla="*/ 2898247 h 4081365"/>
              <a:gd name="connsiteX75" fmla="*/ 93808 w 2083862"/>
              <a:gd name="connsiteY75" fmla="*/ 2904109 h 4081365"/>
              <a:gd name="connsiteX76" fmla="*/ 76224 w 2083862"/>
              <a:gd name="connsiteY76" fmla="*/ 2915832 h 4081365"/>
              <a:gd name="connsiteX77" fmla="*/ 117254 w 2083862"/>
              <a:gd name="connsiteY77" fmla="*/ 2927555 h 4081365"/>
              <a:gd name="connsiteX78" fmla="*/ 211039 w 2083862"/>
              <a:gd name="connsiteY78" fmla="*/ 2939278 h 4081365"/>
              <a:gd name="connsiteX79" fmla="*/ 240347 w 2083862"/>
              <a:gd name="connsiteY79" fmla="*/ 2945139 h 4081365"/>
              <a:gd name="connsiteX80" fmla="*/ 468947 w 2083862"/>
              <a:gd name="connsiteY80" fmla="*/ 2956862 h 4081365"/>
              <a:gd name="connsiteX81" fmla="*/ 504116 w 2083862"/>
              <a:gd name="connsiteY81" fmla="*/ 2962724 h 4081365"/>
              <a:gd name="connsiteX82" fmla="*/ 615485 w 2083862"/>
              <a:gd name="connsiteY82" fmla="*/ 2951001 h 4081365"/>
              <a:gd name="connsiteX83" fmla="*/ 603762 w 2083862"/>
              <a:gd name="connsiteY83" fmla="*/ 2974447 h 4081365"/>
              <a:gd name="connsiteX84" fmla="*/ 592039 w 2083862"/>
              <a:gd name="connsiteY84" fmla="*/ 2992032 h 4081365"/>
              <a:gd name="connsiteX85" fmla="*/ 574454 w 2083862"/>
              <a:gd name="connsiteY85" fmla="*/ 3027201 h 4081365"/>
              <a:gd name="connsiteX86" fmla="*/ 562731 w 2083862"/>
              <a:gd name="connsiteY86" fmla="*/ 3062370 h 4081365"/>
              <a:gd name="connsiteX87" fmla="*/ 556870 w 2083862"/>
              <a:gd name="connsiteY87" fmla="*/ 3079955 h 4081365"/>
              <a:gd name="connsiteX88" fmla="*/ 545147 w 2083862"/>
              <a:gd name="connsiteY88" fmla="*/ 3097539 h 4081365"/>
              <a:gd name="connsiteX89" fmla="*/ 521701 w 2083862"/>
              <a:gd name="connsiteY89" fmla="*/ 3132709 h 4081365"/>
              <a:gd name="connsiteX90" fmla="*/ 515839 w 2083862"/>
              <a:gd name="connsiteY90" fmla="*/ 3156155 h 4081365"/>
              <a:gd name="connsiteX91" fmla="*/ 486531 w 2083862"/>
              <a:gd name="connsiteY91" fmla="*/ 3191324 h 4081365"/>
              <a:gd name="connsiteX92" fmla="*/ 463085 w 2083862"/>
              <a:gd name="connsiteY92" fmla="*/ 3226493 h 4081365"/>
              <a:gd name="connsiteX93" fmla="*/ 451362 w 2083862"/>
              <a:gd name="connsiteY93" fmla="*/ 3244078 h 4081365"/>
              <a:gd name="connsiteX94" fmla="*/ 398608 w 2083862"/>
              <a:gd name="connsiteY94" fmla="*/ 3290970 h 4081365"/>
              <a:gd name="connsiteX95" fmla="*/ 381024 w 2083862"/>
              <a:gd name="connsiteY95" fmla="*/ 3296832 h 4081365"/>
              <a:gd name="connsiteX96" fmla="*/ 357577 w 2083862"/>
              <a:gd name="connsiteY96" fmla="*/ 3314416 h 4081365"/>
              <a:gd name="connsiteX97" fmla="*/ 339993 w 2083862"/>
              <a:gd name="connsiteY97" fmla="*/ 3326139 h 4081365"/>
              <a:gd name="connsiteX98" fmla="*/ 310685 w 2083862"/>
              <a:gd name="connsiteY98" fmla="*/ 3355447 h 4081365"/>
              <a:gd name="connsiteX99" fmla="*/ 304824 w 2083862"/>
              <a:gd name="connsiteY99" fmla="*/ 3373032 h 4081365"/>
              <a:gd name="connsiteX100" fmla="*/ 316547 w 2083862"/>
              <a:gd name="connsiteY100" fmla="*/ 3390616 h 4081365"/>
              <a:gd name="connsiteX101" fmla="*/ 345854 w 2083862"/>
              <a:gd name="connsiteY101" fmla="*/ 3431647 h 4081365"/>
              <a:gd name="connsiteX102" fmla="*/ 322408 w 2083862"/>
              <a:gd name="connsiteY102" fmla="*/ 3466816 h 4081365"/>
              <a:gd name="connsiteX103" fmla="*/ 298962 w 2083862"/>
              <a:gd name="connsiteY103" fmla="*/ 3501985 h 4081365"/>
              <a:gd name="connsiteX104" fmla="*/ 281377 w 2083862"/>
              <a:gd name="connsiteY104" fmla="*/ 3531293 h 4081365"/>
              <a:gd name="connsiteX105" fmla="*/ 275516 w 2083862"/>
              <a:gd name="connsiteY105" fmla="*/ 3548878 h 4081365"/>
              <a:gd name="connsiteX106" fmla="*/ 252070 w 2083862"/>
              <a:gd name="connsiteY106" fmla="*/ 3584047 h 4081365"/>
              <a:gd name="connsiteX107" fmla="*/ 246208 w 2083862"/>
              <a:gd name="connsiteY107" fmla="*/ 3601632 h 4081365"/>
              <a:gd name="connsiteX108" fmla="*/ 228624 w 2083862"/>
              <a:gd name="connsiteY108" fmla="*/ 3619216 h 4081365"/>
              <a:gd name="connsiteX109" fmla="*/ 222762 w 2083862"/>
              <a:gd name="connsiteY109" fmla="*/ 3636801 h 4081365"/>
              <a:gd name="connsiteX110" fmla="*/ 211039 w 2083862"/>
              <a:gd name="connsiteY110" fmla="*/ 3654385 h 4081365"/>
              <a:gd name="connsiteX111" fmla="*/ 205177 w 2083862"/>
              <a:gd name="connsiteY111" fmla="*/ 3677832 h 4081365"/>
              <a:gd name="connsiteX112" fmla="*/ 170008 w 2083862"/>
              <a:gd name="connsiteY112" fmla="*/ 3713001 h 4081365"/>
              <a:gd name="connsiteX113" fmla="*/ 146562 w 2083862"/>
              <a:gd name="connsiteY113" fmla="*/ 3742309 h 4081365"/>
              <a:gd name="connsiteX114" fmla="*/ 87947 w 2083862"/>
              <a:gd name="connsiteY114" fmla="*/ 3759893 h 4081365"/>
              <a:gd name="connsiteX115" fmla="*/ 11474 w 2083862"/>
              <a:gd name="connsiteY115" fmla="*/ 3770572 h 4081365"/>
              <a:gd name="connsiteX116" fmla="*/ 29331 w 2083862"/>
              <a:gd name="connsiteY116" fmla="*/ 3783339 h 4081365"/>
              <a:gd name="connsiteX117" fmla="*/ 11747 w 2083862"/>
              <a:gd name="connsiteY117" fmla="*/ 3795062 h 4081365"/>
              <a:gd name="connsiteX118" fmla="*/ 128977 w 2083862"/>
              <a:gd name="connsiteY118" fmla="*/ 3795062 h 4081365"/>
              <a:gd name="connsiteX119" fmla="*/ 152424 w 2083862"/>
              <a:gd name="connsiteY119" fmla="*/ 3789201 h 4081365"/>
              <a:gd name="connsiteX120" fmla="*/ 187593 w 2083862"/>
              <a:gd name="connsiteY120" fmla="*/ 3777478 h 4081365"/>
              <a:gd name="connsiteX121" fmla="*/ 170008 w 2083862"/>
              <a:gd name="connsiteY121" fmla="*/ 3789201 h 4081365"/>
              <a:gd name="connsiteX122" fmla="*/ 146562 w 2083862"/>
              <a:gd name="connsiteY122" fmla="*/ 3824370 h 4081365"/>
              <a:gd name="connsiteX123" fmla="*/ 134839 w 2083862"/>
              <a:gd name="connsiteY123" fmla="*/ 3841955 h 4081365"/>
              <a:gd name="connsiteX124" fmla="*/ 123116 w 2083862"/>
              <a:gd name="connsiteY124" fmla="*/ 3865401 h 4081365"/>
              <a:gd name="connsiteX125" fmla="*/ 111393 w 2083862"/>
              <a:gd name="connsiteY125" fmla="*/ 3882985 h 4081365"/>
              <a:gd name="connsiteX126" fmla="*/ 82085 w 2083862"/>
              <a:gd name="connsiteY126" fmla="*/ 3935739 h 4081365"/>
              <a:gd name="connsiteX127" fmla="*/ 58639 w 2083862"/>
              <a:gd name="connsiteY127" fmla="*/ 3970909 h 4081365"/>
              <a:gd name="connsiteX128" fmla="*/ 35193 w 2083862"/>
              <a:gd name="connsiteY128" fmla="*/ 4006078 h 4081365"/>
              <a:gd name="connsiteX129" fmla="*/ 23470 w 2083862"/>
              <a:gd name="connsiteY129" fmla="*/ 4023662 h 4081365"/>
              <a:gd name="connsiteX130" fmla="*/ 76224 w 2083862"/>
              <a:gd name="connsiteY130" fmla="*/ 3982632 h 4081365"/>
              <a:gd name="connsiteX131" fmla="*/ 93808 w 2083862"/>
              <a:gd name="connsiteY131" fmla="*/ 3970909 h 4081365"/>
              <a:gd name="connsiteX132" fmla="*/ 87947 w 2083862"/>
              <a:gd name="connsiteY132" fmla="*/ 3994355 h 4081365"/>
              <a:gd name="connsiteX133" fmla="*/ 82085 w 2083862"/>
              <a:gd name="connsiteY133" fmla="*/ 4011939 h 4081365"/>
              <a:gd name="connsiteX134" fmla="*/ 76224 w 2083862"/>
              <a:gd name="connsiteY134" fmla="*/ 4041247 h 4081365"/>
              <a:gd name="connsiteX135" fmla="*/ 82085 w 2083862"/>
              <a:gd name="connsiteY135" fmla="*/ 4070555 h 4081365"/>
              <a:gd name="connsiteX136" fmla="*/ 117254 w 2083862"/>
              <a:gd name="connsiteY136" fmla="*/ 4047109 h 4081365"/>
              <a:gd name="connsiteX137" fmla="*/ 128977 w 2083862"/>
              <a:gd name="connsiteY137" fmla="*/ 4035385 h 4081365"/>
              <a:gd name="connsiteX138" fmla="*/ 182487 w 2083862"/>
              <a:gd name="connsiteY138" fmla="*/ 4066250 h 4081365"/>
              <a:gd name="connsiteX139" fmla="*/ 207635 w 2083862"/>
              <a:gd name="connsiteY139" fmla="*/ 4022762 h 4081365"/>
              <a:gd name="connsiteX140" fmla="*/ 216852 w 2083862"/>
              <a:gd name="connsiteY140" fmla="*/ 3985138 h 4081365"/>
              <a:gd name="connsiteX141" fmla="*/ 229427 w 2083862"/>
              <a:gd name="connsiteY141" fmla="*/ 3967552 h 4081365"/>
              <a:gd name="connsiteX142" fmla="*/ 258734 w 2083862"/>
              <a:gd name="connsiteY142" fmla="*/ 3924819 h 4081365"/>
              <a:gd name="connsiteX143" fmla="*/ 271309 w 2083862"/>
              <a:gd name="connsiteY143" fmla="*/ 3894709 h 4081365"/>
              <a:gd name="connsiteX144" fmla="*/ 297259 w 2083862"/>
              <a:gd name="connsiteY144" fmla="*/ 3862044 h 4081365"/>
              <a:gd name="connsiteX145" fmla="*/ 310685 w 2083862"/>
              <a:gd name="connsiteY145" fmla="*/ 3824370 h 4081365"/>
              <a:gd name="connsiteX146" fmla="*/ 334131 w 2083862"/>
              <a:gd name="connsiteY146" fmla="*/ 3789201 h 4081365"/>
              <a:gd name="connsiteX147" fmla="*/ 351716 w 2083862"/>
              <a:gd name="connsiteY147" fmla="*/ 3771616 h 4081365"/>
              <a:gd name="connsiteX148" fmla="*/ 363439 w 2083862"/>
              <a:gd name="connsiteY148" fmla="*/ 3736447 h 4081365"/>
              <a:gd name="connsiteX149" fmla="*/ 381024 w 2083862"/>
              <a:gd name="connsiteY149" fmla="*/ 3718862 h 4081365"/>
              <a:gd name="connsiteX150" fmla="*/ 404470 w 2083862"/>
              <a:gd name="connsiteY150" fmla="*/ 3683693 h 4081365"/>
              <a:gd name="connsiteX151" fmla="*/ 422054 w 2083862"/>
              <a:gd name="connsiteY151" fmla="*/ 3666109 h 4081365"/>
              <a:gd name="connsiteX152" fmla="*/ 445501 w 2083862"/>
              <a:gd name="connsiteY152" fmla="*/ 3630939 h 4081365"/>
              <a:gd name="connsiteX153" fmla="*/ 457224 w 2083862"/>
              <a:gd name="connsiteY153" fmla="*/ 3613355 h 4081365"/>
              <a:gd name="connsiteX154" fmla="*/ 468947 w 2083862"/>
              <a:gd name="connsiteY154" fmla="*/ 3595770 h 4081365"/>
              <a:gd name="connsiteX155" fmla="*/ 486531 w 2083862"/>
              <a:gd name="connsiteY155" fmla="*/ 3584047 h 4081365"/>
              <a:gd name="connsiteX156" fmla="*/ 515839 w 2083862"/>
              <a:gd name="connsiteY156" fmla="*/ 3531293 h 4081365"/>
              <a:gd name="connsiteX157" fmla="*/ 527562 w 2083862"/>
              <a:gd name="connsiteY157" fmla="*/ 3513709 h 4081365"/>
              <a:gd name="connsiteX158" fmla="*/ 551008 w 2083862"/>
              <a:gd name="connsiteY158" fmla="*/ 3484401 h 4081365"/>
              <a:gd name="connsiteX159" fmla="*/ 556870 w 2083862"/>
              <a:gd name="connsiteY159" fmla="*/ 3466816 h 4081365"/>
              <a:gd name="connsiteX160" fmla="*/ 568593 w 2083862"/>
              <a:gd name="connsiteY160" fmla="*/ 3449232 h 4081365"/>
              <a:gd name="connsiteX161" fmla="*/ 580316 w 2083862"/>
              <a:gd name="connsiteY161" fmla="*/ 3425785 h 4081365"/>
              <a:gd name="connsiteX162" fmla="*/ 603762 w 2083862"/>
              <a:gd name="connsiteY162" fmla="*/ 3390616 h 4081365"/>
              <a:gd name="connsiteX163" fmla="*/ 609624 w 2083862"/>
              <a:gd name="connsiteY163" fmla="*/ 3373032 h 4081365"/>
              <a:gd name="connsiteX164" fmla="*/ 633070 w 2083862"/>
              <a:gd name="connsiteY164" fmla="*/ 3337862 h 4081365"/>
              <a:gd name="connsiteX165" fmla="*/ 644793 w 2083862"/>
              <a:gd name="connsiteY165" fmla="*/ 3320278 h 4081365"/>
              <a:gd name="connsiteX166" fmla="*/ 674101 w 2083862"/>
              <a:gd name="connsiteY166" fmla="*/ 3285109 h 4081365"/>
              <a:gd name="connsiteX167" fmla="*/ 679962 w 2083862"/>
              <a:gd name="connsiteY167" fmla="*/ 3267524 h 4081365"/>
              <a:gd name="connsiteX168" fmla="*/ 703408 w 2083862"/>
              <a:gd name="connsiteY168" fmla="*/ 3232355 h 4081365"/>
              <a:gd name="connsiteX169" fmla="*/ 720993 w 2083862"/>
              <a:gd name="connsiteY169" fmla="*/ 3197185 h 4081365"/>
              <a:gd name="connsiteX170" fmla="*/ 744439 w 2083862"/>
              <a:gd name="connsiteY170" fmla="*/ 3162016 h 4081365"/>
              <a:gd name="connsiteX171" fmla="*/ 750301 w 2083862"/>
              <a:gd name="connsiteY171" fmla="*/ 3144432 h 4081365"/>
              <a:gd name="connsiteX172" fmla="*/ 762024 w 2083862"/>
              <a:gd name="connsiteY172" fmla="*/ 3120985 h 4081365"/>
              <a:gd name="connsiteX173" fmla="*/ 785470 w 2083862"/>
              <a:gd name="connsiteY173" fmla="*/ 3085816 h 4081365"/>
              <a:gd name="connsiteX174" fmla="*/ 808916 w 2083862"/>
              <a:gd name="connsiteY174" fmla="*/ 3044785 h 4081365"/>
              <a:gd name="connsiteX175" fmla="*/ 820639 w 2083862"/>
              <a:gd name="connsiteY175" fmla="*/ 3009616 h 4081365"/>
              <a:gd name="connsiteX176" fmla="*/ 826501 w 2083862"/>
              <a:gd name="connsiteY176" fmla="*/ 2986170 h 4081365"/>
              <a:gd name="connsiteX177" fmla="*/ 844085 w 2083862"/>
              <a:gd name="connsiteY177" fmla="*/ 2968585 h 4081365"/>
              <a:gd name="connsiteX178" fmla="*/ 849947 w 2083862"/>
              <a:gd name="connsiteY178" fmla="*/ 2951001 h 4081365"/>
              <a:gd name="connsiteX179" fmla="*/ 879254 w 2083862"/>
              <a:gd name="connsiteY179" fmla="*/ 2915832 h 4081365"/>
              <a:gd name="connsiteX180" fmla="*/ 896839 w 2083862"/>
              <a:gd name="connsiteY180" fmla="*/ 2904109 h 4081365"/>
              <a:gd name="connsiteX181" fmla="*/ 920285 w 2083862"/>
              <a:gd name="connsiteY181" fmla="*/ 2898247 h 4081365"/>
              <a:gd name="connsiteX182" fmla="*/ 955454 w 2083862"/>
              <a:gd name="connsiteY182" fmla="*/ 2915832 h 4081365"/>
              <a:gd name="connsiteX183" fmla="*/ 990624 w 2083862"/>
              <a:gd name="connsiteY183" fmla="*/ 2968585 h 4081365"/>
              <a:gd name="connsiteX184" fmla="*/ 1002347 w 2083862"/>
              <a:gd name="connsiteY184" fmla="*/ 2986170 h 4081365"/>
              <a:gd name="connsiteX185" fmla="*/ 1019931 w 2083862"/>
              <a:gd name="connsiteY185" fmla="*/ 2992032 h 4081365"/>
              <a:gd name="connsiteX186" fmla="*/ 1049239 w 2083862"/>
              <a:gd name="connsiteY186" fmla="*/ 3021339 h 4081365"/>
              <a:gd name="connsiteX187" fmla="*/ 1084408 w 2083862"/>
              <a:gd name="connsiteY187" fmla="*/ 3056509 h 4081365"/>
              <a:gd name="connsiteX188" fmla="*/ 1101993 w 2083862"/>
              <a:gd name="connsiteY188" fmla="*/ 3079955 h 4081365"/>
              <a:gd name="connsiteX189" fmla="*/ 1131301 w 2083862"/>
              <a:gd name="connsiteY189" fmla="*/ 3109262 h 4081365"/>
              <a:gd name="connsiteX190" fmla="*/ 1178193 w 2083862"/>
              <a:gd name="connsiteY190" fmla="*/ 3162016 h 4081365"/>
              <a:gd name="connsiteX191" fmla="*/ 1201639 w 2083862"/>
              <a:gd name="connsiteY191" fmla="*/ 3185462 h 4081365"/>
              <a:gd name="connsiteX192" fmla="*/ 1318870 w 2083862"/>
              <a:gd name="connsiteY192" fmla="*/ 3279247 h 4081365"/>
              <a:gd name="connsiteX193" fmla="*/ 1354039 w 2083862"/>
              <a:gd name="connsiteY193" fmla="*/ 3308555 h 4081365"/>
              <a:gd name="connsiteX194" fmla="*/ 1371624 w 2083862"/>
              <a:gd name="connsiteY194" fmla="*/ 3314416 h 4081365"/>
              <a:gd name="connsiteX195" fmla="*/ 1383347 w 2083862"/>
              <a:gd name="connsiteY195" fmla="*/ 3332001 h 4081365"/>
              <a:gd name="connsiteX196" fmla="*/ 1418516 w 2083862"/>
              <a:gd name="connsiteY196" fmla="*/ 3355447 h 4081365"/>
              <a:gd name="connsiteX197" fmla="*/ 1436101 w 2083862"/>
              <a:gd name="connsiteY197" fmla="*/ 3367170 h 4081365"/>
              <a:gd name="connsiteX198" fmla="*/ 1471270 w 2083862"/>
              <a:gd name="connsiteY198" fmla="*/ 3396478 h 4081365"/>
              <a:gd name="connsiteX199" fmla="*/ 1488854 w 2083862"/>
              <a:gd name="connsiteY199" fmla="*/ 3419924 h 4081365"/>
              <a:gd name="connsiteX200" fmla="*/ 1506439 w 2083862"/>
              <a:gd name="connsiteY200" fmla="*/ 3425785 h 4081365"/>
              <a:gd name="connsiteX201" fmla="*/ 1524024 w 2083862"/>
              <a:gd name="connsiteY201" fmla="*/ 3437509 h 4081365"/>
              <a:gd name="connsiteX202" fmla="*/ 1553331 w 2083862"/>
              <a:gd name="connsiteY202" fmla="*/ 3472678 h 4081365"/>
              <a:gd name="connsiteX203" fmla="*/ 1570916 w 2083862"/>
              <a:gd name="connsiteY203" fmla="*/ 3484401 h 4081365"/>
              <a:gd name="connsiteX204" fmla="*/ 1600224 w 2083862"/>
              <a:gd name="connsiteY204" fmla="*/ 3513709 h 4081365"/>
              <a:gd name="connsiteX205" fmla="*/ 1617808 w 2083862"/>
              <a:gd name="connsiteY205" fmla="*/ 3525432 h 4081365"/>
              <a:gd name="connsiteX206" fmla="*/ 1635393 w 2083862"/>
              <a:gd name="connsiteY206" fmla="*/ 3543016 h 4081365"/>
              <a:gd name="connsiteX207" fmla="*/ 1670562 w 2083862"/>
              <a:gd name="connsiteY207" fmla="*/ 3566462 h 4081365"/>
              <a:gd name="connsiteX208" fmla="*/ 1688147 w 2083862"/>
              <a:gd name="connsiteY208" fmla="*/ 3578185 h 4081365"/>
              <a:gd name="connsiteX209" fmla="*/ 1717454 w 2083862"/>
              <a:gd name="connsiteY209" fmla="*/ 3595770 h 4081365"/>
              <a:gd name="connsiteX210" fmla="*/ 1752624 w 2083862"/>
              <a:gd name="connsiteY210" fmla="*/ 3619216 h 4081365"/>
              <a:gd name="connsiteX211" fmla="*/ 1770208 w 2083862"/>
              <a:gd name="connsiteY211" fmla="*/ 3630939 h 4081365"/>
              <a:gd name="connsiteX212" fmla="*/ 1787793 w 2083862"/>
              <a:gd name="connsiteY212" fmla="*/ 3636801 h 4081365"/>
              <a:gd name="connsiteX213" fmla="*/ 1828824 w 2083862"/>
              <a:gd name="connsiteY213" fmla="*/ 3654385 h 4081365"/>
              <a:gd name="connsiteX214" fmla="*/ 1858131 w 2083862"/>
              <a:gd name="connsiteY214" fmla="*/ 3671970 h 4081365"/>
              <a:gd name="connsiteX215" fmla="*/ 1899162 w 2083862"/>
              <a:gd name="connsiteY215" fmla="*/ 3695416 h 4081365"/>
              <a:gd name="connsiteX216" fmla="*/ 1916747 w 2083862"/>
              <a:gd name="connsiteY216" fmla="*/ 3701278 h 4081365"/>
              <a:gd name="connsiteX217" fmla="*/ 1951916 w 2083862"/>
              <a:gd name="connsiteY217" fmla="*/ 3724724 h 4081365"/>
              <a:gd name="connsiteX218" fmla="*/ 1992947 w 2083862"/>
              <a:gd name="connsiteY218" fmla="*/ 3736447 h 4081365"/>
              <a:gd name="connsiteX219" fmla="*/ 2028116 w 2083862"/>
              <a:gd name="connsiteY219" fmla="*/ 3765755 h 4081365"/>
              <a:gd name="connsiteX220" fmla="*/ 2022254 w 2083862"/>
              <a:gd name="connsiteY220" fmla="*/ 3748170 h 4081365"/>
              <a:gd name="connsiteX221" fmla="*/ 2016393 w 2083862"/>
              <a:gd name="connsiteY221" fmla="*/ 3724724 h 4081365"/>
              <a:gd name="connsiteX222" fmla="*/ 1998808 w 2083862"/>
              <a:gd name="connsiteY222" fmla="*/ 3707139 h 4081365"/>
              <a:gd name="connsiteX223" fmla="*/ 2016393 w 2083862"/>
              <a:gd name="connsiteY223" fmla="*/ 3713001 h 4081365"/>
              <a:gd name="connsiteX224" fmla="*/ 2039839 w 2083862"/>
              <a:gd name="connsiteY224" fmla="*/ 3718862 h 4081365"/>
              <a:gd name="connsiteX225" fmla="*/ 2057424 w 2083862"/>
              <a:gd name="connsiteY225" fmla="*/ 3724724 h 4081365"/>
              <a:gd name="connsiteX226" fmla="*/ 2039839 w 2083862"/>
              <a:gd name="connsiteY226" fmla="*/ 3713001 h 4081365"/>
              <a:gd name="connsiteX227" fmla="*/ 2022254 w 2083862"/>
              <a:gd name="connsiteY227" fmla="*/ 3695416 h 4081365"/>
              <a:gd name="connsiteX228" fmla="*/ 2063285 w 2083862"/>
              <a:gd name="connsiteY228" fmla="*/ 3689555 h 4081365"/>
              <a:gd name="connsiteX229" fmla="*/ 2080870 w 2083862"/>
              <a:gd name="connsiteY229" fmla="*/ 3683693 h 4081365"/>
              <a:gd name="connsiteX230" fmla="*/ 2075008 w 2083862"/>
              <a:gd name="connsiteY230" fmla="*/ 3660247 h 4081365"/>
              <a:gd name="connsiteX231" fmla="*/ 2051562 w 2083862"/>
              <a:gd name="connsiteY231" fmla="*/ 3625078 h 4081365"/>
              <a:gd name="connsiteX232" fmla="*/ 2039839 w 2083862"/>
              <a:gd name="connsiteY232" fmla="*/ 3607493 h 4081365"/>
              <a:gd name="connsiteX233" fmla="*/ 2022254 w 2083862"/>
              <a:gd name="connsiteY233" fmla="*/ 3601632 h 4081365"/>
              <a:gd name="connsiteX234" fmla="*/ 2004670 w 2083862"/>
              <a:gd name="connsiteY234" fmla="*/ 3589909 h 4081365"/>
              <a:gd name="connsiteX235" fmla="*/ 1987085 w 2083862"/>
              <a:gd name="connsiteY235" fmla="*/ 3584047 h 4081365"/>
              <a:gd name="connsiteX236" fmla="*/ 1957777 w 2083862"/>
              <a:gd name="connsiteY236" fmla="*/ 3554739 h 4081365"/>
              <a:gd name="connsiteX237" fmla="*/ 1940193 w 2083862"/>
              <a:gd name="connsiteY237" fmla="*/ 3543016 h 4081365"/>
              <a:gd name="connsiteX238" fmla="*/ 1922608 w 2083862"/>
              <a:gd name="connsiteY238" fmla="*/ 3525432 h 4081365"/>
              <a:gd name="connsiteX239" fmla="*/ 1905024 w 2083862"/>
              <a:gd name="connsiteY239" fmla="*/ 3519570 h 4081365"/>
              <a:gd name="connsiteX240" fmla="*/ 1869854 w 2083862"/>
              <a:gd name="connsiteY240" fmla="*/ 3496124 h 4081365"/>
              <a:gd name="connsiteX241" fmla="*/ 1869854 w 2083862"/>
              <a:gd name="connsiteY241" fmla="*/ 3496124 h 4081365"/>
              <a:gd name="connsiteX242" fmla="*/ 1852270 w 2083862"/>
              <a:gd name="connsiteY242" fmla="*/ 3478539 h 4081365"/>
              <a:gd name="connsiteX243" fmla="*/ 1817101 w 2083862"/>
              <a:gd name="connsiteY243" fmla="*/ 3455093 h 4081365"/>
              <a:gd name="connsiteX244" fmla="*/ 1787793 w 2083862"/>
              <a:gd name="connsiteY244" fmla="*/ 3431647 h 4081365"/>
              <a:gd name="connsiteX245" fmla="*/ 1758485 w 2083862"/>
              <a:gd name="connsiteY245" fmla="*/ 3408201 h 4081365"/>
              <a:gd name="connsiteX246" fmla="*/ 1682285 w 2083862"/>
              <a:gd name="connsiteY246" fmla="*/ 3355447 h 4081365"/>
              <a:gd name="connsiteX247" fmla="*/ 1652977 w 2083862"/>
              <a:gd name="connsiteY247" fmla="*/ 3332001 h 4081365"/>
              <a:gd name="connsiteX248" fmla="*/ 1635393 w 2083862"/>
              <a:gd name="connsiteY248" fmla="*/ 3320278 h 4081365"/>
              <a:gd name="connsiteX249" fmla="*/ 1606085 w 2083862"/>
              <a:gd name="connsiteY249" fmla="*/ 3290970 h 4081365"/>
              <a:gd name="connsiteX250" fmla="*/ 1570916 w 2083862"/>
              <a:gd name="connsiteY250" fmla="*/ 3261662 h 4081365"/>
              <a:gd name="connsiteX251" fmla="*/ 1535747 w 2083862"/>
              <a:gd name="connsiteY251" fmla="*/ 3226493 h 4081365"/>
              <a:gd name="connsiteX252" fmla="*/ 1524024 w 2083862"/>
              <a:gd name="connsiteY252" fmla="*/ 3208909 h 4081365"/>
              <a:gd name="connsiteX253" fmla="*/ 1506439 w 2083862"/>
              <a:gd name="connsiteY253" fmla="*/ 3203047 h 4081365"/>
              <a:gd name="connsiteX254" fmla="*/ 1488854 w 2083862"/>
              <a:gd name="connsiteY254" fmla="*/ 3185462 h 4081365"/>
              <a:gd name="connsiteX255" fmla="*/ 1465408 w 2083862"/>
              <a:gd name="connsiteY255" fmla="*/ 3167878 h 4081365"/>
              <a:gd name="connsiteX256" fmla="*/ 1436101 w 2083862"/>
              <a:gd name="connsiteY256" fmla="*/ 3144432 h 4081365"/>
              <a:gd name="connsiteX257" fmla="*/ 1412654 w 2083862"/>
              <a:gd name="connsiteY257" fmla="*/ 3120985 h 4081365"/>
              <a:gd name="connsiteX258" fmla="*/ 1383347 w 2083862"/>
              <a:gd name="connsiteY258" fmla="*/ 3085816 h 4081365"/>
              <a:gd name="connsiteX259" fmla="*/ 1342316 w 2083862"/>
              <a:gd name="connsiteY259" fmla="*/ 3033062 h 4081365"/>
              <a:gd name="connsiteX260" fmla="*/ 1330593 w 2083862"/>
              <a:gd name="connsiteY260" fmla="*/ 3015478 h 4081365"/>
              <a:gd name="connsiteX261" fmla="*/ 1324731 w 2083862"/>
              <a:gd name="connsiteY261" fmla="*/ 2992032 h 4081365"/>
              <a:gd name="connsiteX262" fmla="*/ 1289562 w 2083862"/>
              <a:gd name="connsiteY262" fmla="*/ 2933416 h 4081365"/>
              <a:gd name="connsiteX263" fmla="*/ 1266116 w 2083862"/>
              <a:gd name="connsiteY263" fmla="*/ 2898247 h 4081365"/>
              <a:gd name="connsiteX264" fmla="*/ 1254393 w 2083862"/>
              <a:gd name="connsiteY264" fmla="*/ 2880662 h 4081365"/>
              <a:gd name="connsiteX265" fmla="*/ 1236808 w 2083862"/>
              <a:gd name="connsiteY265" fmla="*/ 2863078 h 4081365"/>
              <a:gd name="connsiteX266" fmla="*/ 1225085 w 2083862"/>
              <a:gd name="connsiteY266" fmla="*/ 2839632 h 4081365"/>
              <a:gd name="connsiteX267" fmla="*/ 1219224 w 2083862"/>
              <a:gd name="connsiteY267" fmla="*/ 2816185 h 4081365"/>
              <a:gd name="connsiteX268" fmla="*/ 1207501 w 2083862"/>
              <a:gd name="connsiteY268" fmla="*/ 2798601 h 4081365"/>
              <a:gd name="connsiteX269" fmla="*/ 1201639 w 2083862"/>
              <a:gd name="connsiteY269" fmla="*/ 2781016 h 4081365"/>
              <a:gd name="connsiteX270" fmla="*/ 1178193 w 2083862"/>
              <a:gd name="connsiteY270" fmla="*/ 2745847 h 4081365"/>
              <a:gd name="connsiteX271" fmla="*/ 1172331 w 2083862"/>
              <a:gd name="connsiteY271" fmla="*/ 2722401 h 4081365"/>
              <a:gd name="connsiteX272" fmla="*/ 1160608 w 2083862"/>
              <a:gd name="connsiteY272" fmla="*/ 2681370 h 4081365"/>
              <a:gd name="connsiteX273" fmla="*/ 1154747 w 2083862"/>
              <a:gd name="connsiteY273" fmla="*/ 2646201 h 4081365"/>
              <a:gd name="connsiteX274" fmla="*/ 1160608 w 2083862"/>
              <a:gd name="connsiteY274" fmla="*/ 2546555 h 4081365"/>
              <a:gd name="connsiteX275" fmla="*/ 1172331 w 2083862"/>
              <a:gd name="connsiteY275" fmla="*/ 2523109 h 4081365"/>
              <a:gd name="connsiteX276" fmla="*/ 1178193 w 2083862"/>
              <a:gd name="connsiteY276" fmla="*/ 2487939 h 4081365"/>
              <a:gd name="connsiteX277" fmla="*/ 1189916 w 2083862"/>
              <a:gd name="connsiteY277" fmla="*/ 2452770 h 4081365"/>
              <a:gd name="connsiteX278" fmla="*/ 1201639 w 2083862"/>
              <a:gd name="connsiteY278" fmla="*/ 2417601 h 4081365"/>
              <a:gd name="connsiteX279" fmla="*/ 1228442 w 2083862"/>
              <a:gd name="connsiteY279" fmla="*/ 2347311 h 4081365"/>
              <a:gd name="connsiteX280" fmla="*/ 1264461 w 2083862"/>
              <a:gd name="connsiteY280" fmla="*/ 2225021 h 4081365"/>
              <a:gd name="connsiteX281" fmla="*/ 1277839 w 2083862"/>
              <a:gd name="connsiteY281" fmla="*/ 2171416 h 4081365"/>
              <a:gd name="connsiteX282" fmla="*/ 1290414 w 2083862"/>
              <a:gd name="connsiteY282" fmla="*/ 2086046 h 4081365"/>
              <a:gd name="connsiteX283" fmla="*/ 1313008 w 2083862"/>
              <a:gd name="connsiteY283" fmla="*/ 1907647 h 4081365"/>
              <a:gd name="connsiteX284" fmla="*/ 1318870 w 2083862"/>
              <a:gd name="connsiteY284" fmla="*/ 1884201 h 4081365"/>
              <a:gd name="connsiteX285" fmla="*/ 1324731 w 2083862"/>
              <a:gd name="connsiteY285" fmla="*/ 1854893 h 4081365"/>
              <a:gd name="connsiteX286" fmla="*/ 1330593 w 2083862"/>
              <a:gd name="connsiteY286" fmla="*/ 1837309 h 4081365"/>
              <a:gd name="connsiteX287" fmla="*/ 1336454 w 2083862"/>
              <a:gd name="connsiteY287" fmla="*/ 1813862 h 4081365"/>
              <a:gd name="connsiteX288" fmla="*/ 1354039 w 2083862"/>
              <a:gd name="connsiteY288" fmla="*/ 1755247 h 4081365"/>
              <a:gd name="connsiteX289" fmla="*/ 1359901 w 2083862"/>
              <a:gd name="connsiteY289" fmla="*/ 1720078 h 4081365"/>
              <a:gd name="connsiteX290" fmla="*/ 1371624 w 2083862"/>
              <a:gd name="connsiteY290" fmla="*/ 1673185 h 4081365"/>
              <a:gd name="connsiteX291" fmla="*/ 1377485 w 2083862"/>
              <a:gd name="connsiteY291" fmla="*/ 1638016 h 4081365"/>
              <a:gd name="connsiteX292" fmla="*/ 1389208 w 2083862"/>
              <a:gd name="connsiteY292" fmla="*/ 1579401 h 4081365"/>
              <a:gd name="connsiteX293" fmla="*/ 1395070 w 2083862"/>
              <a:gd name="connsiteY293" fmla="*/ 1538370 h 4081365"/>
              <a:gd name="connsiteX294" fmla="*/ 1400931 w 2083862"/>
              <a:gd name="connsiteY294" fmla="*/ 1520785 h 4081365"/>
              <a:gd name="connsiteX295" fmla="*/ 1406793 w 2083862"/>
              <a:gd name="connsiteY295" fmla="*/ 1497339 h 4081365"/>
              <a:gd name="connsiteX296" fmla="*/ 1418516 w 2083862"/>
              <a:gd name="connsiteY296" fmla="*/ 1450447 h 4081365"/>
              <a:gd name="connsiteX297" fmla="*/ 1424377 w 2083862"/>
              <a:gd name="connsiteY297" fmla="*/ 1391832 h 4081365"/>
              <a:gd name="connsiteX298" fmla="*/ 1441962 w 2083862"/>
              <a:gd name="connsiteY298" fmla="*/ 1298047 h 4081365"/>
              <a:gd name="connsiteX299" fmla="*/ 1453685 w 2083862"/>
              <a:gd name="connsiteY299" fmla="*/ 1233570 h 4081365"/>
              <a:gd name="connsiteX300" fmla="*/ 1465408 w 2083862"/>
              <a:gd name="connsiteY300" fmla="*/ 1198401 h 4081365"/>
              <a:gd name="connsiteX301" fmla="*/ 1477131 w 2083862"/>
              <a:gd name="connsiteY301" fmla="*/ 1098755 h 4081365"/>
              <a:gd name="connsiteX302" fmla="*/ 1488854 w 2083862"/>
              <a:gd name="connsiteY302" fmla="*/ 1063585 h 4081365"/>
              <a:gd name="connsiteX303" fmla="*/ 1494716 w 2083862"/>
              <a:gd name="connsiteY303" fmla="*/ 1010832 h 4081365"/>
              <a:gd name="connsiteX304" fmla="*/ 1506439 w 2083862"/>
              <a:gd name="connsiteY304" fmla="*/ 975662 h 4081365"/>
              <a:gd name="connsiteX305" fmla="*/ 1518162 w 2083862"/>
              <a:gd name="connsiteY305" fmla="*/ 917047 h 4081365"/>
              <a:gd name="connsiteX306" fmla="*/ 1524024 w 2083862"/>
              <a:gd name="connsiteY306" fmla="*/ 887739 h 4081365"/>
              <a:gd name="connsiteX307" fmla="*/ 1529885 w 2083862"/>
              <a:gd name="connsiteY307" fmla="*/ 823262 h 4081365"/>
              <a:gd name="connsiteX308" fmla="*/ 1535747 w 2083862"/>
              <a:gd name="connsiteY308" fmla="*/ 788093 h 4081365"/>
              <a:gd name="connsiteX309" fmla="*/ 1547470 w 2083862"/>
              <a:gd name="connsiteY309" fmla="*/ 706032 h 4081365"/>
              <a:gd name="connsiteX310" fmla="*/ 1553331 w 2083862"/>
              <a:gd name="connsiteY310" fmla="*/ 665001 h 4081365"/>
              <a:gd name="connsiteX311" fmla="*/ 1559193 w 2083862"/>
              <a:gd name="connsiteY311" fmla="*/ 647416 h 4081365"/>
              <a:gd name="connsiteX312" fmla="*/ 1565054 w 2083862"/>
              <a:gd name="connsiteY312" fmla="*/ 623970 h 4081365"/>
              <a:gd name="connsiteX313" fmla="*/ 1570916 w 2083862"/>
              <a:gd name="connsiteY313" fmla="*/ 541909 h 4081365"/>
              <a:gd name="connsiteX314" fmla="*/ 1576777 w 2083862"/>
              <a:gd name="connsiteY314" fmla="*/ 524324 h 4081365"/>
              <a:gd name="connsiteX315" fmla="*/ 1588501 w 2083862"/>
              <a:gd name="connsiteY315" fmla="*/ 430539 h 4081365"/>
              <a:gd name="connsiteX316" fmla="*/ 1582639 w 2083862"/>
              <a:gd name="connsiteY316" fmla="*/ 348478 h 4081365"/>
              <a:gd name="connsiteX317" fmla="*/ 1570916 w 2083862"/>
              <a:gd name="connsiteY317" fmla="*/ 301585 h 4081365"/>
              <a:gd name="connsiteX318" fmla="*/ 1565054 w 2083862"/>
              <a:gd name="connsiteY318" fmla="*/ 90570 h 4081365"/>
              <a:gd name="connsiteX319" fmla="*/ 1549173 w 2083862"/>
              <a:gd name="connsiteY319" fmla="*/ 93026 h 4081365"/>
              <a:gd name="connsiteX320" fmla="*/ 1510647 w 2083862"/>
              <a:gd name="connsiteY320" fmla="*/ 78798 h 4081365"/>
              <a:gd name="connsiteX321" fmla="*/ 1488903 w 2083862"/>
              <a:gd name="connsiteY321" fmla="*/ 53700 h 4081365"/>
              <a:gd name="connsiteX322" fmla="*/ 1477131 w 2083862"/>
              <a:gd name="connsiteY322" fmla="*/ 2647 h 4081365"/>
              <a:gd name="connsiteX0" fmla="*/ 1477131 w 2083862"/>
              <a:gd name="connsiteY0" fmla="*/ 2647 h 4081365"/>
              <a:gd name="connsiteX1" fmla="*/ 1471270 w 2083862"/>
              <a:gd name="connsiteY1" fmla="*/ 37816 h 4081365"/>
              <a:gd name="connsiteX2" fmla="*/ 1424377 w 2083862"/>
              <a:gd name="connsiteY2" fmla="*/ 78847 h 4081365"/>
              <a:gd name="connsiteX3" fmla="*/ 1406793 w 2083862"/>
              <a:gd name="connsiteY3" fmla="*/ 90570 h 4081365"/>
              <a:gd name="connsiteX4" fmla="*/ 1364108 w 2083862"/>
              <a:gd name="connsiteY4" fmla="*/ 97282 h 4081365"/>
              <a:gd name="connsiteX5" fmla="*/ 1348226 w 2083862"/>
              <a:gd name="connsiteY5" fmla="*/ 183552 h 4081365"/>
              <a:gd name="connsiteX6" fmla="*/ 1347375 w 2083862"/>
              <a:gd name="connsiteY6" fmla="*/ 206998 h 4081365"/>
              <a:gd name="connsiteX7" fmla="*/ 1348177 w 2083862"/>
              <a:gd name="connsiteY7" fmla="*/ 237109 h 4081365"/>
              <a:gd name="connsiteX8" fmla="*/ 1330593 w 2083862"/>
              <a:gd name="connsiteY8" fmla="*/ 295724 h 4081365"/>
              <a:gd name="connsiteX9" fmla="*/ 1324731 w 2083862"/>
              <a:gd name="connsiteY9" fmla="*/ 313309 h 4081365"/>
              <a:gd name="connsiteX10" fmla="*/ 1313008 w 2083862"/>
              <a:gd name="connsiteY10" fmla="*/ 330893 h 4081365"/>
              <a:gd name="connsiteX11" fmla="*/ 1295424 w 2083862"/>
              <a:gd name="connsiteY11" fmla="*/ 383647 h 4081365"/>
              <a:gd name="connsiteX12" fmla="*/ 1289562 w 2083862"/>
              <a:gd name="connsiteY12" fmla="*/ 401232 h 4081365"/>
              <a:gd name="connsiteX13" fmla="*/ 1283701 w 2083862"/>
              <a:gd name="connsiteY13" fmla="*/ 424678 h 4081365"/>
              <a:gd name="connsiteX14" fmla="*/ 1277839 w 2083862"/>
              <a:gd name="connsiteY14" fmla="*/ 577078 h 4081365"/>
              <a:gd name="connsiteX15" fmla="*/ 1254393 w 2083862"/>
              <a:gd name="connsiteY15" fmla="*/ 876016 h 4081365"/>
              <a:gd name="connsiteX16" fmla="*/ 1248531 w 2083862"/>
              <a:gd name="connsiteY16" fmla="*/ 893601 h 4081365"/>
              <a:gd name="connsiteX17" fmla="*/ 1242670 w 2083862"/>
              <a:gd name="connsiteY17" fmla="*/ 969801 h 4081365"/>
              <a:gd name="connsiteX18" fmla="*/ 1236808 w 2083862"/>
              <a:gd name="connsiteY18" fmla="*/ 999109 h 4081365"/>
              <a:gd name="connsiteX19" fmla="*/ 1230947 w 2083862"/>
              <a:gd name="connsiteY19" fmla="*/ 1040139 h 4081365"/>
              <a:gd name="connsiteX20" fmla="*/ 1219224 w 2083862"/>
              <a:gd name="connsiteY20" fmla="*/ 1110478 h 4081365"/>
              <a:gd name="connsiteX21" fmla="*/ 1213362 w 2083862"/>
              <a:gd name="connsiteY21" fmla="*/ 1133924 h 4081365"/>
              <a:gd name="connsiteX22" fmla="*/ 1201639 w 2083862"/>
              <a:gd name="connsiteY22" fmla="*/ 1169093 h 4081365"/>
              <a:gd name="connsiteX23" fmla="*/ 1166470 w 2083862"/>
              <a:gd name="connsiteY23" fmla="*/ 1339078 h 4081365"/>
              <a:gd name="connsiteX24" fmla="*/ 1154747 w 2083862"/>
              <a:gd name="connsiteY24" fmla="*/ 1456309 h 4081365"/>
              <a:gd name="connsiteX25" fmla="*/ 1148885 w 2083862"/>
              <a:gd name="connsiteY25" fmla="*/ 1485616 h 4081365"/>
              <a:gd name="connsiteX26" fmla="*/ 1143024 w 2083862"/>
              <a:gd name="connsiteY26" fmla="*/ 1526647 h 4081365"/>
              <a:gd name="connsiteX27" fmla="*/ 1131301 w 2083862"/>
              <a:gd name="connsiteY27" fmla="*/ 1561816 h 4081365"/>
              <a:gd name="connsiteX28" fmla="*/ 1125439 w 2083862"/>
              <a:gd name="connsiteY28" fmla="*/ 1591124 h 4081365"/>
              <a:gd name="connsiteX29" fmla="*/ 1113716 w 2083862"/>
              <a:gd name="connsiteY29" fmla="*/ 1626293 h 4081365"/>
              <a:gd name="connsiteX30" fmla="*/ 1101993 w 2083862"/>
              <a:gd name="connsiteY30" fmla="*/ 1679047 h 4081365"/>
              <a:gd name="connsiteX31" fmla="*/ 1080249 w 2083862"/>
              <a:gd name="connsiteY31" fmla="*/ 1776799 h 4081365"/>
              <a:gd name="connsiteX32" fmla="*/ 1056000 w 2083862"/>
              <a:gd name="connsiteY32" fmla="*/ 1872140 h 4081365"/>
              <a:gd name="connsiteX33" fmla="*/ 1025793 w 2083862"/>
              <a:gd name="connsiteY33" fmla="*/ 2054185 h 4081365"/>
              <a:gd name="connsiteX34" fmla="*/ 1019931 w 2083862"/>
              <a:gd name="connsiteY34" fmla="*/ 2077632 h 4081365"/>
              <a:gd name="connsiteX35" fmla="*/ 1014070 w 2083862"/>
              <a:gd name="connsiteY35" fmla="*/ 2106939 h 4081365"/>
              <a:gd name="connsiteX36" fmla="*/ 997337 w 2083862"/>
              <a:gd name="connsiteY36" fmla="*/ 2173119 h 4081365"/>
              <a:gd name="connsiteX37" fmla="*/ 983108 w 2083862"/>
              <a:gd name="connsiteY37" fmla="*/ 2235845 h 4081365"/>
              <a:gd name="connsiteX38" fmla="*/ 961316 w 2083862"/>
              <a:gd name="connsiteY38" fmla="*/ 2294509 h 4081365"/>
              <a:gd name="connsiteX39" fmla="*/ 949593 w 2083862"/>
              <a:gd name="connsiteY39" fmla="*/ 2329678 h 4081365"/>
              <a:gd name="connsiteX40" fmla="*/ 943731 w 2083862"/>
              <a:gd name="connsiteY40" fmla="*/ 2347262 h 4081365"/>
              <a:gd name="connsiteX41" fmla="*/ 937870 w 2083862"/>
              <a:gd name="connsiteY41" fmla="*/ 2364847 h 4081365"/>
              <a:gd name="connsiteX42" fmla="*/ 914424 w 2083862"/>
              <a:gd name="connsiteY42" fmla="*/ 2405878 h 4081365"/>
              <a:gd name="connsiteX43" fmla="*/ 902701 w 2083862"/>
              <a:gd name="connsiteY43" fmla="*/ 2423462 h 4081365"/>
              <a:gd name="connsiteX44" fmla="*/ 896839 w 2083862"/>
              <a:gd name="connsiteY44" fmla="*/ 2441047 h 4081365"/>
              <a:gd name="connsiteX45" fmla="*/ 873393 w 2083862"/>
              <a:gd name="connsiteY45" fmla="*/ 2476216 h 4081365"/>
              <a:gd name="connsiteX46" fmla="*/ 849947 w 2083862"/>
              <a:gd name="connsiteY46" fmla="*/ 2523109 h 4081365"/>
              <a:gd name="connsiteX47" fmla="*/ 832362 w 2083862"/>
              <a:gd name="connsiteY47" fmla="*/ 2564139 h 4081365"/>
              <a:gd name="connsiteX48" fmla="*/ 826501 w 2083862"/>
              <a:gd name="connsiteY48" fmla="*/ 2581724 h 4081365"/>
              <a:gd name="connsiteX49" fmla="*/ 814777 w 2083862"/>
              <a:gd name="connsiteY49" fmla="*/ 2593447 h 4081365"/>
              <a:gd name="connsiteX50" fmla="*/ 803054 w 2083862"/>
              <a:gd name="connsiteY50" fmla="*/ 2611032 h 4081365"/>
              <a:gd name="connsiteX51" fmla="*/ 779608 w 2083862"/>
              <a:gd name="connsiteY51" fmla="*/ 2640339 h 4081365"/>
              <a:gd name="connsiteX52" fmla="*/ 762024 w 2083862"/>
              <a:gd name="connsiteY52" fmla="*/ 2681370 h 4081365"/>
              <a:gd name="connsiteX53" fmla="*/ 726854 w 2083862"/>
              <a:gd name="connsiteY53" fmla="*/ 2704816 h 4081365"/>
              <a:gd name="connsiteX54" fmla="*/ 709270 w 2083862"/>
              <a:gd name="connsiteY54" fmla="*/ 2716539 h 4081365"/>
              <a:gd name="connsiteX55" fmla="*/ 691685 w 2083862"/>
              <a:gd name="connsiteY55" fmla="*/ 2728262 h 4081365"/>
              <a:gd name="connsiteX56" fmla="*/ 674101 w 2083862"/>
              <a:gd name="connsiteY56" fmla="*/ 2734124 h 4081365"/>
              <a:gd name="connsiteX57" fmla="*/ 638931 w 2083862"/>
              <a:gd name="connsiteY57" fmla="*/ 2751709 h 4081365"/>
              <a:gd name="connsiteX58" fmla="*/ 586177 w 2083862"/>
              <a:gd name="connsiteY58" fmla="*/ 2757570 h 4081365"/>
              <a:gd name="connsiteX59" fmla="*/ 539285 w 2083862"/>
              <a:gd name="connsiteY59" fmla="*/ 2763432 h 4081365"/>
              <a:gd name="connsiteX60" fmla="*/ 498254 w 2083862"/>
              <a:gd name="connsiteY60" fmla="*/ 2775155 h 4081365"/>
              <a:gd name="connsiteX61" fmla="*/ 480670 w 2083862"/>
              <a:gd name="connsiteY61" fmla="*/ 2781016 h 4081365"/>
              <a:gd name="connsiteX62" fmla="*/ 422054 w 2083862"/>
              <a:gd name="connsiteY62" fmla="*/ 2786878 h 4081365"/>
              <a:gd name="connsiteX63" fmla="*/ 322408 w 2083862"/>
              <a:gd name="connsiteY63" fmla="*/ 2781016 h 4081365"/>
              <a:gd name="connsiteX64" fmla="*/ 287239 w 2083862"/>
              <a:gd name="connsiteY64" fmla="*/ 2769293 h 4081365"/>
              <a:gd name="connsiteX65" fmla="*/ 263793 w 2083862"/>
              <a:gd name="connsiteY65" fmla="*/ 2763432 h 4081365"/>
              <a:gd name="connsiteX66" fmla="*/ 246208 w 2083862"/>
              <a:gd name="connsiteY66" fmla="*/ 2751709 h 4081365"/>
              <a:gd name="connsiteX67" fmla="*/ 222762 w 2083862"/>
              <a:gd name="connsiteY67" fmla="*/ 2745847 h 4081365"/>
              <a:gd name="connsiteX68" fmla="*/ 205177 w 2083862"/>
              <a:gd name="connsiteY68" fmla="*/ 2739985 h 4081365"/>
              <a:gd name="connsiteX69" fmla="*/ 211039 w 2083862"/>
              <a:gd name="connsiteY69" fmla="*/ 2763432 h 4081365"/>
              <a:gd name="connsiteX70" fmla="*/ 216901 w 2083862"/>
              <a:gd name="connsiteY70" fmla="*/ 2781016 h 4081365"/>
              <a:gd name="connsiteX71" fmla="*/ 211039 w 2083862"/>
              <a:gd name="connsiteY71" fmla="*/ 2845493 h 4081365"/>
              <a:gd name="connsiteX72" fmla="*/ 181731 w 2083862"/>
              <a:gd name="connsiteY72" fmla="*/ 2874801 h 4081365"/>
              <a:gd name="connsiteX73" fmla="*/ 146562 w 2083862"/>
              <a:gd name="connsiteY73" fmla="*/ 2886524 h 4081365"/>
              <a:gd name="connsiteX74" fmla="*/ 111393 w 2083862"/>
              <a:gd name="connsiteY74" fmla="*/ 2898247 h 4081365"/>
              <a:gd name="connsiteX75" fmla="*/ 93808 w 2083862"/>
              <a:gd name="connsiteY75" fmla="*/ 2904109 h 4081365"/>
              <a:gd name="connsiteX76" fmla="*/ 76224 w 2083862"/>
              <a:gd name="connsiteY76" fmla="*/ 2915832 h 4081365"/>
              <a:gd name="connsiteX77" fmla="*/ 117254 w 2083862"/>
              <a:gd name="connsiteY77" fmla="*/ 2927555 h 4081365"/>
              <a:gd name="connsiteX78" fmla="*/ 211039 w 2083862"/>
              <a:gd name="connsiteY78" fmla="*/ 2939278 h 4081365"/>
              <a:gd name="connsiteX79" fmla="*/ 240347 w 2083862"/>
              <a:gd name="connsiteY79" fmla="*/ 2945139 h 4081365"/>
              <a:gd name="connsiteX80" fmla="*/ 468947 w 2083862"/>
              <a:gd name="connsiteY80" fmla="*/ 2956862 h 4081365"/>
              <a:gd name="connsiteX81" fmla="*/ 504116 w 2083862"/>
              <a:gd name="connsiteY81" fmla="*/ 2962724 h 4081365"/>
              <a:gd name="connsiteX82" fmla="*/ 615485 w 2083862"/>
              <a:gd name="connsiteY82" fmla="*/ 2951001 h 4081365"/>
              <a:gd name="connsiteX83" fmla="*/ 603762 w 2083862"/>
              <a:gd name="connsiteY83" fmla="*/ 2974447 h 4081365"/>
              <a:gd name="connsiteX84" fmla="*/ 592039 w 2083862"/>
              <a:gd name="connsiteY84" fmla="*/ 2992032 h 4081365"/>
              <a:gd name="connsiteX85" fmla="*/ 574454 w 2083862"/>
              <a:gd name="connsiteY85" fmla="*/ 3027201 h 4081365"/>
              <a:gd name="connsiteX86" fmla="*/ 562731 w 2083862"/>
              <a:gd name="connsiteY86" fmla="*/ 3062370 h 4081365"/>
              <a:gd name="connsiteX87" fmla="*/ 556870 w 2083862"/>
              <a:gd name="connsiteY87" fmla="*/ 3079955 h 4081365"/>
              <a:gd name="connsiteX88" fmla="*/ 545147 w 2083862"/>
              <a:gd name="connsiteY88" fmla="*/ 3097539 h 4081365"/>
              <a:gd name="connsiteX89" fmla="*/ 521701 w 2083862"/>
              <a:gd name="connsiteY89" fmla="*/ 3132709 h 4081365"/>
              <a:gd name="connsiteX90" fmla="*/ 515839 w 2083862"/>
              <a:gd name="connsiteY90" fmla="*/ 3156155 h 4081365"/>
              <a:gd name="connsiteX91" fmla="*/ 486531 w 2083862"/>
              <a:gd name="connsiteY91" fmla="*/ 3191324 h 4081365"/>
              <a:gd name="connsiteX92" fmla="*/ 463085 w 2083862"/>
              <a:gd name="connsiteY92" fmla="*/ 3226493 h 4081365"/>
              <a:gd name="connsiteX93" fmla="*/ 451362 w 2083862"/>
              <a:gd name="connsiteY93" fmla="*/ 3244078 h 4081365"/>
              <a:gd name="connsiteX94" fmla="*/ 398608 w 2083862"/>
              <a:gd name="connsiteY94" fmla="*/ 3290970 h 4081365"/>
              <a:gd name="connsiteX95" fmla="*/ 381024 w 2083862"/>
              <a:gd name="connsiteY95" fmla="*/ 3296832 h 4081365"/>
              <a:gd name="connsiteX96" fmla="*/ 357577 w 2083862"/>
              <a:gd name="connsiteY96" fmla="*/ 3314416 h 4081365"/>
              <a:gd name="connsiteX97" fmla="*/ 339993 w 2083862"/>
              <a:gd name="connsiteY97" fmla="*/ 3326139 h 4081365"/>
              <a:gd name="connsiteX98" fmla="*/ 310685 w 2083862"/>
              <a:gd name="connsiteY98" fmla="*/ 3355447 h 4081365"/>
              <a:gd name="connsiteX99" fmla="*/ 304824 w 2083862"/>
              <a:gd name="connsiteY99" fmla="*/ 3373032 h 4081365"/>
              <a:gd name="connsiteX100" fmla="*/ 316547 w 2083862"/>
              <a:gd name="connsiteY100" fmla="*/ 3390616 h 4081365"/>
              <a:gd name="connsiteX101" fmla="*/ 345854 w 2083862"/>
              <a:gd name="connsiteY101" fmla="*/ 3431647 h 4081365"/>
              <a:gd name="connsiteX102" fmla="*/ 322408 w 2083862"/>
              <a:gd name="connsiteY102" fmla="*/ 3466816 h 4081365"/>
              <a:gd name="connsiteX103" fmla="*/ 298962 w 2083862"/>
              <a:gd name="connsiteY103" fmla="*/ 3501985 h 4081365"/>
              <a:gd name="connsiteX104" fmla="*/ 281377 w 2083862"/>
              <a:gd name="connsiteY104" fmla="*/ 3531293 h 4081365"/>
              <a:gd name="connsiteX105" fmla="*/ 275516 w 2083862"/>
              <a:gd name="connsiteY105" fmla="*/ 3548878 h 4081365"/>
              <a:gd name="connsiteX106" fmla="*/ 252070 w 2083862"/>
              <a:gd name="connsiteY106" fmla="*/ 3584047 h 4081365"/>
              <a:gd name="connsiteX107" fmla="*/ 246208 w 2083862"/>
              <a:gd name="connsiteY107" fmla="*/ 3601632 h 4081365"/>
              <a:gd name="connsiteX108" fmla="*/ 228624 w 2083862"/>
              <a:gd name="connsiteY108" fmla="*/ 3619216 h 4081365"/>
              <a:gd name="connsiteX109" fmla="*/ 222762 w 2083862"/>
              <a:gd name="connsiteY109" fmla="*/ 3636801 h 4081365"/>
              <a:gd name="connsiteX110" fmla="*/ 211039 w 2083862"/>
              <a:gd name="connsiteY110" fmla="*/ 3654385 h 4081365"/>
              <a:gd name="connsiteX111" fmla="*/ 205177 w 2083862"/>
              <a:gd name="connsiteY111" fmla="*/ 3677832 h 4081365"/>
              <a:gd name="connsiteX112" fmla="*/ 170008 w 2083862"/>
              <a:gd name="connsiteY112" fmla="*/ 3713001 h 4081365"/>
              <a:gd name="connsiteX113" fmla="*/ 146562 w 2083862"/>
              <a:gd name="connsiteY113" fmla="*/ 3742309 h 4081365"/>
              <a:gd name="connsiteX114" fmla="*/ 87947 w 2083862"/>
              <a:gd name="connsiteY114" fmla="*/ 3759893 h 4081365"/>
              <a:gd name="connsiteX115" fmla="*/ 11474 w 2083862"/>
              <a:gd name="connsiteY115" fmla="*/ 3770572 h 4081365"/>
              <a:gd name="connsiteX116" fmla="*/ 29331 w 2083862"/>
              <a:gd name="connsiteY116" fmla="*/ 3783339 h 4081365"/>
              <a:gd name="connsiteX117" fmla="*/ 11747 w 2083862"/>
              <a:gd name="connsiteY117" fmla="*/ 3795062 h 4081365"/>
              <a:gd name="connsiteX118" fmla="*/ 128977 w 2083862"/>
              <a:gd name="connsiteY118" fmla="*/ 3795062 h 4081365"/>
              <a:gd name="connsiteX119" fmla="*/ 152424 w 2083862"/>
              <a:gd name="connsiteY119" fmla="*/ 3789201 h 4081365"/>
              <a:gd name="connsiteX120" fmla="*/ 187593 w 2083862"/>
              <a:gd name="connsiteY120" fmla="*/ 3777478 h 4081365"/>
              <a:gd name="connsiteX121" fmla="*/ 170008 w 2083862"/>
              <a:gd name="connsiteY121" fmla="*/ 3789201 h 4081365"/>
              <a:gd name="connsiteX122" fmla="*/ 146562 w 2083862"/>
              <a:gd name="connsiteY122" fmla="*/ 3824370 h 4081365"/>
              <a:gd name="connsiteX123" fmla="*/ 134839 w 2083862"/>
              <a:gd name="connsiteY123" fmla="*/ 3841955 h 4081365"/>
              <a:gd name="connsiteX124" fmla="*/ 123116 w 2083862"/>
              <a:gd name="connsiteY124" fmla="*/ 3865401 h 4081365"/>
              <a:gd name="connsiteX125" fmla="*/ 111393 w 2083862"/>
              <a:gd name="connsiteY125" fmla="*/ 3882985 h 4081365"/>
              <a:gd name="connsiteX126" fmla="*/ 82085 w 2083862"/>
              <a:gd name="connsiteY126" fmla="*/ 3935739 h 4081365"/>
              <a:gd name="connsiteX127" fmla="*/ 58639 w 2083862"/>
              <a:gd name="connsiteY127" fmla="*/ 3970909 h 4081365"/>
              <a:gd name="connsiteX128" fmla="*/ 35193 w 2083862"/>
              <a:gd name="connsiteY128" fmla="*/ 4006078 h 4081365"/>
              <a:gd name="connsiteX129" fmla="*/ 23470 w 2083862"/>
              <a:gd name="connsiteY129" fmla="*/ 4023662 h 4081365"/>
              <a:gd name="connsiteX130" fmla="*/ 76224 w 2083862"/>
              <a:gd name="connsiteY130" fmla="*/ 3982632 h 4081365"/>
              <a:gd name="connsiteX131" fmla="*/ 93808 w 2083862"/>
              <a:gd name="connsiteY131" fmla="*/ 3970909 h 4081365"/>
              <a:gd name="connsiteX132" fmla="*/ 87947 w 2083862"/>
              <a:gd name="connsiteY132" fmla="*/ 3994355 h 4081365"/>
              <a:gd name="connsiteX133" fmla="*/ 82085 w 2083862"/>
              <a:gd name="connsiteY133" fmla="*/ 4011939 h 4081365"/>
              <a:gd name="connsiteX134" fmla="*/ 76224 w 2083862"/>
              <a:gd name="connsiteY134" fmla="*/ 4041247 h 4081365"/>
              <a:gd name="connsiteX135" fmla="*/ 82085 w 2083862"/>
              <a:gd name="connsiteY135" fmla="*/ 4070555 h 4081365"/>
              <a:gd name="connsiteX136" fmla="*/ 117254 w 2083862"/>
              <a:gd name="connsiteY136" fmla="*/ 4047109 h 4081365"/>
              <a:gd name="connsiteX137" fmla="*/ 128977 w 2083862"/>
              <a:gd name="connsiteY137" fmla="*/ 4035385 h 4081365"/>
              <a:gd name="connsiteX138" fmla="*/ 182487 w 2083862"/>
              <a:gd name="connsiteY138" fmla="*/ 4066250 h 4081365"/>
              <a:gd name="connsiteX139" fmla="*/ 207635 w 2083862"/>
              <a:gd name="connsiteY139" fmla="*/ 4022762 h 4081365"/>
              <a:gd name="connsiteX140" fmla="*/ 216852 w 2083862"/>
              <a:gd name="connsiteY140" fmla="*/ 3985138 h 4081365"/>
              <a:gd name="connsiteX141" fmla="*/ 229427 w 2083862"/>
              <a:gd name="connsiteY141" fmla="*/ 3967552 h 4081365"/>
              <a:gd name="connsiteX142" fmla="*/ 258734 w 2083862"/>
              <a:gd name="connsiteY142" fmla="*/ 3924819 h 4081365"/>
              <a:gd name="connsiteX143" fmla="*/ 271309 w 2083862"/>
              <a:gd name="connsiteY143" fmla="*/ 3894709 h 4081365"/>
              <a:gd name="connsiteX144" fmla="*/ 297259 w 2083862"/>
              <a:gd name="connsiteY144" fmla="*/ 3862044 h 4081365"/>
              <a:gd name="connsiteX145" fmla="*/ 310685 w 2083862"/>
              <a:gd name="connsiteY145" fmla="*/ 3824370 h 4081365"/>
              <a:gd name="connsiteX146" fmla="*/ 334131 w 2083862"/>
              <a:gd name="connsiteY146" fmla="*/ 3789201 h 4081365"/>
              <a:gd name="connsiteX147" fmla="*/ 351716 w 2083862"/>
              <a:gd name="connsiteY147" fmla="*/ 3771616 h 4081365"/>
              <a:gd name="connsiteX148" fmla="*/ 363439 w 2083862"/>
              <a:gd name="connsiteY148" fmla="*/ 3736447 h 4081365"/>
              <a:gd name="connsiteX149" fmla="*/ 381024 w 2083862"/>
              <a:gd name="connsiteY149" fmla="*/ 3718862 h 4081365"/>
              <a:gd name="connsiteX150" fmla="*/ 404470 w 2083862"/>
              <a:gd name="connsiteY150" fmla="*/ 3683693 h 4081365"/>
              <a:gd name="connsiteX151" fmla="*/ 422054 w 2083862"/>
              <a:gd name="connsiteY151" fmla="*/ 3666109 h 4081365"/>
              <a:gd name="connsiteX152" fmla="*/ 445501 w 2083862"/>
              <a:gd name="connsiteY152" fmla="*/ 3630939 h 4081365"/>
              <a:gd name="connsiteX153" fmla="*/ 457224 w 2083862"/>
              <a:gd name="connsiteY153" fmla="*/ 3613355 h 4081365"/>
              <a:gd name="connsiteX154" fmla="*/ 468947 w 2083862"/>
              <a:gd name="connsiteY154" fmla="*/ 3595770 h 4081365"/>
              <a:gd name="connsiteX155" fmla="*/ 486531 w 2083862"/>
              <a:gd name="connsiteY155" fmla="*/ 3584047 h 4081365"/>
              <a:gd name="connsiteX156" fmla="*/ 515839 w 2083862"/>
              <a:gd name="connsiteY156" fmla="*/ 3531293 h 4081365"/>
              <a:gd name="connsiteX157" fmla="*/ 527562 w 2083862"/>
              <a:gd name="connsiteY157" fmla="*/ 3513709 h 4081365"/>
              <a:gd name="connsiteX158" fmla="*/ 551008 w 2083862"/>
              <a:gd name="connsiteY158" fmla="*/ 3484401 h 4081365"/>
              <a:gd name="connsiteX159" fmla="*/ 556870 w 2083862"/>
              <a:gd name="connsiteY159" fmla="*/ 3466816 h 4081365"/>
              <a:gd name="connsiteX160" fmla="*/ 568593 w 2083862"/>
              <a:gd name="connsiteY160" fmla="*/ 3449232 h 4081365"/>
              <a:gd name="connsiteX161" fmla="*/ 580316 w 2083862"/>
              <a:gd name="connsiteY161" fmla="*/ 3425785 h 4081365"/>
              <a:gd name="connsiteX162" fmla="*/ 603762 w 2083862"/>
              <a:gd name="connsiteY162" fmla="*/ 3390616 h 4081365"/>
              <a:gd name="connsiteX163" fmla="*/ 609624 w 2083862"/>
              <a:gd name="connsiteY163" fmla="*/ 3373032 h 4081365"/>
              <a:gd name="connsiteX164" fmla="*/ 633070 w 2083862"/>
              <a:gd name="connsiteY164" fmla="*/ 3337862 h 4081365"/>
              <a:gd name="connsiteX165" fmla="*/ 644793 w 2083862"/>
              <a:gd name="connsiteY165" fmla="*/ 3320278 h 4081365"/>
              <a:gd name="connsiteX166" fmla="*/ 674101 w 2083862"/>
              <a:gd name="connsiteY166" fmla="*/ 3285109 h 4081365"/>
              <a:gd name="connsiteX167" fmla="*/ 679962 w 2083862"/>
              <a:gd name="connsiteY167" fmla="*/ 3267524 h 4081365"/>
              <a:gd name="connsiteX168" fmla="*/ 703408 w 2083862"/>
              <a:gd name="connsiteY168" fmla="*/ 3232355 h 4081365"/>
              <a:gd name="connsiteX169" fmla="*/ 720993 w 2083862"/>
              <a:gd name="connsiteY169" fmla="*/ 3197185 h 4081365"/>
              <a:gd name="connsiteX170" fmla="*/ 744439 w 2083862"/>
              <a:gd name="connsiteY170" fmla="*/ 3162016 h 4081365"/>
              <a:gd name="connsiteX171" fmla="*/ 750301 w 2083862"/>
              <a:gd name="connsiteY171" fmla="*/ 3144432 h 4081365"/>
              <a:gd name="connsiteX172" fmla="*/ 762024 w 2083862"/>
              <a:gd name="connsiteY172" fmla="*/ 3120985 h 4081365"/>
              <a:gd name="connsiteX173" fmla="*/ 785470 w 2083862"/>
              <a:gd name="connsiteY173" fmla="*/ 3085816 h 4081365"/>
              <a:gd name="connsiteX174" fmla="*/ 808916 w 2083862"/>
              <a:gd name="connsiteY174" fmla="*/ 3044785 h 4081365"/>
              <a:gd name="connsiteX175" fmla="*/ 820639 w 2083862"/>
              <a:gd name="connsiteY175" fmla="*/ 3009616 h 4081365"/>
              <a:gd name="connsiteX176" fmla="*/ 826501 w 2083862"/>
              <a:gd name="connsiteY176" fmla="*/ 2986170 h 4081365"/>
              <a:gd name="connsiteX177" fmla="*/ 844085 w 2083862"/>
              <a:gd name="connsiteY177" fmla="*/ 2968585 h 4081365"/>
              <a:gd name="connsiteX178" fmla="*/ 849947 w 2083862"/>
              <a:gd name="connsiteY178" fmla="*/ 2951001 h 4081365"/>
              <a:gd name="connsiteX179" fmla="*/ 879254 w 2083862"/>
              <a:gd name="connsiteY179" fmla="*/ 2915832 h 4081365"/>
              <a:gd name="connsiteX180" fmla="*/ 896839 w 2083862"/>
              <a:gd name="connsiteY180" fmla="*/ 2904109 h 4081365"/>
              <a:gd name="connsiteX181" fmla="*/ 920285 w 2083862"/>
              <a:gd name="connsiteY181" fmla="*/ 2898247 h 4081365"/>
              <a:gd name="connsiteX182" fmla="*/ 955454 w 2083862"/>
              <a:gd name="connsiteY182" fmla="*/ 2915832 h 4081365"/>
              <a:gd name="connsiteX183" fmla="*/ 990624 w 2083862"/>
              <a:gd name="connsiteY183" fmla="*/ 2968585 h 4081365"/>
              <a:gd name="connsiteX184" fmla="*/ 1002347 w 2083862"/>
              <a:gd name="connsiteY184" fmla="*/ 2986170 h 4081365"/>
              <a:gd name="connsiteX185" fmla="*/ 1019931 w 2083862"/>
              <a:gd name="connsiteY185" fmla="*/ 2992032 h 4081365"/>
              <a:gd name="connsiteX186" fmla="*/ 1049239 w 2083862"/>
              <a:gd name="connsiteY186" fmla="*/ 3021339 h 4081365"/>
              <a:gd name="connsiteX187" fmla="*/ 1084408 w 2083862"/>
              <a:gd name="connsiteY187" fmla="*/ 3056509 h 4081365"/>
              <a:gd name="connsiteX188" fmla="*/ 1101993 w 2083862"/>
              <a:gd name="connsiteY188" fmla="*/ 3079955 h 4081365"/>
              <a:gd name="connsiteX189" fmla="*/ 1131301 w 2083862"/>
              <a:gd name="connsiteY189" fmla="*/ 3109262 h 4081365"/>
              <a:gd name="connsiteX190" fmla="*/ 1178193 w 2083862"/>
              <a:gd name="connsiteY190" fmla="*/ 3162016 h 4081365"/>
              <a:gd name="connsiteX191" fmla="*/ 1201639 w 2083862"/>
              <a:gd name="connsiteY191" fmla="*/ 3185462 h 4081365"/>
              <a:gd name="connsiteX192" fmla="*/ 1318870 w 2083862"/>
              <a:gd name="connsiteY192" fmla="*/ 3279247 h 4081365"/>
              <a:gd name="connsiteX193" fmla="*/ 1354039 w 2083862"/>
              <a:gd name="connsiteY193" fmla="*/ 3308555 h 4081365"/>
              <a:gd name="connsiteX194" fmla="*/ 1371624 w 2083862"/>
              <a:gd name="connsiteY194" fmla="*/ 3314416 h 4081365"/>
              <a:gd name="connsiteX195" fmla="*/ 1383347 w 2083862"/>
              <a:gd name="connsiteY195" fmla="*/ 3332001 h 4081365"/>
              <a:gd name="connsiteX196" fmla="*/ 1418516 w 2083862"/>
              <a:gd name="connsiteY196" fmla="*/ 3355447 h 4081365"/>
              <a:gd name="connsiteX197" fmla="*/ 1436101 w 2083862"/>
              <a:gd name="connsiteY197" fmla="*/ 3367170 h 4081365"/>
              <a:gd name="connsiteX198" fmla="*/ 1471270 w 2083862"/>
              <a:gd name="connsiteY198" fmla="*/ 3396478 h 4081365"/>
              <a:gd name="connsiteX199" fmla="*/ 1488854 w 2083862"/>
              <a:gd name="connsiteY199" fmla="*/ 3419924 h 4081365"/>
              <a:gd name="connsiteX200" fmla="*/ 1506439 w 2083862"/>
              <a:gd name="connsiteY200" fmla="*/ 3425785 h 4081365"/>
              <a:gd name="connsiteX201" fmla="*/ 1524024 w 2083862"/>
              <a:gd name="connsiteY201" fmla="*/ 3437509 h 4081365"/>
              <a:gd name="connsiteX202" fmla="*/ 1553331 w 2083862"/>
              <a:gd name="connsiteY202" fmla="*/ 3472678 h 4081365"/>
              <a:gd name="connsiteX203" fmla="*/ 1570916 w 2083862"/>
              <a:gd name="connsiteY203" fmla="*/ 3484401 h 4081365"/>
              <a:gd name="connsiteX204" fmla="*/ 1600224 w 2083862"/>
              <a:gd name="connsiteY204" fmla="*/ 3513709 h 4081365"/>
              <a:gd name="connsiteX205" fmla="*/ 1617808 w 2083862"/>
              <a:gd name="connsiteY205" fmla="*/ 3525432 h 4081365"/>
              <a:gd name="connsiteX206" fmla="*/ 1635393 w 2083862"/>
              <a:gd name="connsiteY206" fmla="*/ 3543016 h 4081365"/>
              <a:gd name="connsiteX207" fmla="*/ 1670562 w 2083862"/>
              <a:gd name="connsiteY207" fmla="*/ 3566462 h 4081365"/>
              <a:gd name="connsiteX208" fmla="*/ 1688147 w 2083862"/>
              <a:gd name="connsiteY208" fmla="*/ 3578185 h 4081365"/>
              <a:gd name="connsiteX209" fmla="*/ 1717454 w 2083862"/>
              <a:gd name="connsiteY209" fmla="*/ 3595770 h 4081365"/>
              <a:gd name="connsiteX210" fmla="*/ 1752624 w 2083862"/>
              <a:gd name="connsiteY210" fmla="*/ 3619216 h 4081365"/>
              <a:gd name="connsiteX211" fmla="*/ 1770208 w 2083862"/>
              <a:gd name="connsiteY211" fmla="*/ 3630939 h 4081365"/>
              <a:gd name="connsiteX212" fmla="*/ 1787793 w 2083862"/>
              <a:gd name="connsiteY212" fmla="*/ 3636801 h 4081365"/>
              <a:gd name="connsiteX213" fmla="*/ 1828824 w 2083862"/>
              <a:gd name="connsiteY213" fmla="*/ 3654385 h 4081365"/>
              <a:gd name="connsiteX214" fmla="*/ 1858131 w 2083862"/>
              <a:gd name="connsiteY214" fmla="*/ 3671970 h 4081365"/>
              <a:gd name="connsiteX215" fmla="*/ 1899162 w 2083862"/>
              <a:gd name="connsiteY215" fmla="*/ 3695416 h 4081365"/>
              <a:gd name="connsiteX216" fmla="*/ 1916747 w 2083862"/>
              <a:gd name="connsiteY216" fmla="*/ 3701278 h 4081365"/>
              <a:gd name="connsiteX217" fmla="*/ 1951916 w 2083862"/>
              <a:gd name="connsiteY217" fmla="*/ 3724724 h 4081365"/>
              <a:gd name="connsiteX218" fmla="*/ 1992947 w 2083862"/>
              <a:gd name="connsiteY218" fmla="*/ 3736447 h 4081365"/>
              <a:gd name="connsiteX219" fmla="*/ 2028116 w 2083862"/>
              <a:gd name="connsiteY219" fmla="*/ 3765755 h 4081365"/>
              <a:gd name="connsiteX220" fmla="*/ 2022254 w 2083862"/>
              <a:gd name="connsiteY220" fmla="*/ 3748170 h 4081365"/>
              <a:gd name="connsiteX221" fmla="*/ 2016393 w 2083862"/>
              <a:gd name="connsiteY221" fmla="*/ 3724724 h 4081365"/>
              <a:gd name="connsiteX222" fmla="*/ 1998808 w 2083862"/>
              <a:gd name="connsiteY222" fmla="*/ 3707139 h 4081365"/>
              <a:gd name="connsiteX223" fmla="*/ 2016393 w 2083862"/>
              <a:gd name="connsiteY223" fmla="*/ 3713001 h 4081365"/>
              <a:gd name="connsiteX224" fmla="*/ 2039839 w 2083862"/>
              <a:gd name="connsiteY224" fmla="*/ 3718862 h 4081365"/>
              <a:gd name="connsiteX225" fmla="*/ 2057424 w 2083862"/>
              <a:gd name="connsiteY225" fmla="*/ 3724724 h 4081365"/>
              <a:gd name="connsiteX226" fmla="*/ 2039839 w 2083862"/>
              <a:gd name="connsiteY226" fmla="*/ 3713001 h 4081365"/>
              <a:gd name="connsiteX227" fmla="*/ 2022254 w 2083862"/>
              <a:gd name="connsiteY227" fmla="*/ 3695416 h 4081365"/>
              <a:gd name="connsiteX228" fmla="*/ 2063285 w 2083862"/>
              <a:gd name="connsiteY228" fmla="*/ 3689555 h 4081365"/>
              <a:gd name="connsiteX229" fmla="*/ 2080870 w 2083862"/>
              <a:gd name="connsiteY229" fmla="*/ 3683693 h 4081365"/>
              <a:gd name="connsiteX230" fmla="*/ 2075008 w 2083862"/>
              <a:gd name="connsiteY230" fmla="*/ 3660247 h 4081365"/>
              <a:gd name="connsiteX231" fmla="*/ 2051562 w 2083862"/>
              <a:gd name="connsiteY231" fmla="*/ 3625078 h 4081365"/>
              <a:gd name="connsiteX232" fmla="*/ 2039839 w 2083862"/>
              <a:gd name="connsiteY232" fmla="*/ 3607493 h 4081365"/>
              <a:gd name="connsiteX233" fmla="*/ 2022254 w 2083862"/>
              <a:gd name="connsiteY233" fmla="*/ 3601632 h 4081365"/>
              <a:gd name="connsiteX234" fmla="*/ 2004670 w 2083862"/>
              <a:gd name="connsiteY234" fmla="*/ 3589909 h 4081365"/>
              <a:gd name="connsiteX235" fmla="*/ 1987085 w 2083862"/>
              <a:gd name="connsiteY235" fmla="*/ 3584047 h 4081365"/>
              <a:gd name="connsiteX236" fmla="*/ 1957777 w 2083862"/>
              <a:gd name="connsiteY236" fmla="*/ 3554739 h 4081365"/>
              <a:gd name="connsiteX237" fmla="*/ 1940193 w 2083862"/>
              <a:gd name="connsiteY237" fmla="*/ 3543016 h 4081365"/>
              <a:gd name="connsiteX238" fmla="*/ 1922608 w 2083862"/>
              <a:gd name="connsiteY238" fmla="*/ 3525432 h 4081365"/>
              <a:gd name="connsiteX239" fmla="*/ 1905024 w 2083862"/>
              <a:gd name="connsiteY239" fmla="*/ 3519570 h 4081365"/>
              <a:gd name="connsiteX240" fmla="*/ 1869854 w 2083862"/>
              <a:gd name="connsiteY240" fmla="*/ 3496124 h 4081365"/>
              <a:gd name="connsiteX241" fmla="*/ 1869854 w 2083862"/>
              <a:gd name="connsiteY241" fmla="*/ 3496124 h 4081365"/>
              <a:gd name="connsiteX242" fmla="*/ 1852270 w 2083862"/>
              <a:gd name="connsiteY242" fmla="*/ 3478539 h 4081365"/>
              <a:gd name="connsiteX243" fmla="*/ 1817101 w 2083862"/>
              <a:gd name="connsiteY243" fmla="*/ 3455093 h 4081365"/>
              <a:gd name="connsiteX244" fmla="*/ 1787793 w 2083862"/>
              <a:gd name="connsiteY244" fmla="*/ 3431647 h 4081365"/>
              <a:gd name="connsiteX245" fmla="*/ 1758485 w 2083862"/>
              <a:gd name="connsiteY245" fmla="*/ 3408201 h 4081365"/>
              <a:gd name="connsiteX246" fmla="*/ 1682285 w 2083862"/>
              <a:gd name="connsiteY246" fmla="*/ 3355447 h 4081365"/>
              <a:gd name="connsiteX247" fmla="*/ 1652977 w 2083862"/>
              <a:gd name="connsiteY247" fmla="*/ 3332001 h 4081365"/>
              <a:gd name="connsiteX248" fmla="*/ 1635393 w 2083862"/>
              <a:gd name="connsiteY248" fmla="*/ 3320278 h 4081365"/>
              <a:gd name="connsiteX249" fmla="*/ 1606085 w 2083862"/>
              <a:gd name="connsiteY249" fmla="*/ 3290970 h 4081365"/>
              <a:gd name="connsiteX250" fmla="*/ 1570916 w 2083862"/>
              <a:gd name="connsiteY250" fmla="*/ 3261662 h 4081365"/>
              <a:gd name="connsiteX251" fmla="*/ 1535747 w 2083862"/>
              <a:gd name="connsiteY251" fmla="*/ 3226493 h 4081365"/>
              <a:gd name="connsiteX252" fmla="*/ 1524024 w 2083862"/>
              <a:gd name="connsiteY252" fmla="*/ 3208909 h 4081365"/>
              <a:gd name="connsiteX253" fmla="*/ 1506439 w 2083862"/>
              <a:gd name="connsiteY253" fmla="*/ 3203047 h 4081365"/>
              <a:gd name="connsiteX254" fmla="*/ 1488854 w 2083862"/>
              <a:gd name="connsiteY254" fmla="*/ 3185462 h 4081365"/>
              <a:gd name="connsiteX255" fmla="*/ 1465408 w 2083862"/>
              <a:gd name="connsiteY255" fmla="*/ 3167878 h 4081365"/>
              <a:gd name="connsiteX256" fmla="*/ 1436101 w 2083862"/>
              <a:gd name="connsiteY256" fmla="*/ 3144432 h 4081365"/>
              <a:gd name="connsiteX257" fmla="*/ 1412654 w 2083862"/>
              <a:gd name="connsiteY257" fmla="*/ 3120985 h 4081365"/>
              <a:gd name="connsiteX258" fmla="*/ 1383347 w 2083862"/>
              <a:gd name="connsiteY258" fmla="*/ 3085816 h 4081365"/>
              <a:gd name="connsiteX259" fmla="*/ 1342316 w 2083862"/>
              <a:gd name="connsiteY259" fmla="*/ 3033062 h 4081365"/>
              <a:gd name="connsiteX260" fmla="*/ 1330593 w 2083862"/>
              <a:gd name="connsiteY260" fmla="*/ 3015478 h 4081365"/>
              <a:gd name="connsiteX261" fmla="*/ 1324731 w 2083862"/>
              <a:gd name="connsiteY261" fmla="*/ 2992032 h 4081365"/>
              <a:gd name="connsiteX262" fmla="*/ 1289562 w 2083862"/>
              <a:gd name="connsiteY262" fmla="*/ 2933416 h 4081365"/>
              <a:gd name="connsiteX263" fmla="*/ 1266116 w 2083862"/>
              <a:gd name="connsiteY263" fmla="*/ 2898247 h 4081365"/>
              <a:gd name="connsiteX264" fmla="*/ 1254393 w 2083862"/>
              <a:gd name="connsiteY264" fmla="*/ 2880662 h 4081365"/>
              <a:gd name="connsiteX265" fmla="*/ 1236808 w 2083862"/>
              <a:gd name="connsiteY265" fmla="*/ 2863078 h 4081365"/>
              <a:gd name="connsiteX266" fmla="*/ 1225085 w 2083862"/>
              <a:gd name="connsiteY266" fmla="*/ 2839632 h 4081365"/>
              <a:gd name="connsiteX267" fmla="*/ 1219224 w 2083862"/>
              <a:gd name="connsiteY267" fmla="*/ 2816185 h 4081365"/>
              <a:gd name="connsiteX268" fmla="*/ 1207501 w 2083862"/>
              <a:gd name="connsiteY268" fmla="*/ 2798601 h 4081365"/>
              <a:gd name="connsiteX269" fmla="*/ 1201639 w 2083862"/>
              <a:gd name="connsiteY269" fmla="*/ 2781016 h 4081365"/>
              <a:gd name="connsiteX270" fmla="*/ 1178193 w 2083862"/>
              <a:gd name="connsiteY270" fmla="*/ 2745847 h 4081365"/>
              <a:gd name="connsiteX271" fmla="*/ 1172331 w 2083862"/>
              <a:gd name="connsiteY271" fmla="*/ 2722401 h 4081365"/>
              <a:gd name="connsiteX272" fmla="*/ 1160608 w 2083862"/>
              <a:gd name="connsiteY272" fmla="*/ 2681370 h 4081365"/>
              <a:gd name="connsiteX273" fmla="*/ 1154747 w 2083862"/>
              <a:gd name="connsiteY273" fmla="*/ 2646201 h 4081365"/>
              <a:gd name="connsiteX274" fmla="*/ 1160608 w 2083862"/>
              <a:gd name="connsiteY274" fmla="*/ 2546555 h 4081365"/>
              <a:gd name="connsiteX275" fmla="*/ 1172331 w 2083862"/>
              <a:gd name="connsiteY275" fmla="*/ 2523109 h 4081365"/>
              <a:gd name="connsiteX276" fmla="*/ 1178193 w 2083862"/>
              <a:gd name="connsiteY276" fmla="*/ 2487939 h 4081365"/>
              <a:gd name="connsiteX277" fmla="*/ 1189916 w 2083862"/>
              <a:gd name="connsiteY277" fmla="*/ 2452770 h 4081365"/>
              <a:gd name="connsiteX278" fmla="*/ 1201639 w 2083862"/>
              <a:gd name="connsiteY278" fmla="*/ 2417601 h 4081365"/>
              <a:gd name="connsiteX279" fmla="*/ 1228442 w 2083862"/>
              <a:gd name="connsiteY279" fmla="*/ 2347311 h 4081365"/>
              <a:gd name="connsiteX280" fmla="*/ 1264461 w 2083862"/>
              <a:gd name="connsiteY280" fmla="*/ 2225021 h 4081365"/>
              <a:gd name="connsiteX281" fmla="*/ 1277839 w 2083862"/>
              <a:gd name="connsiteY281" fmla="*/ 2171416 h 4081365"/>
              <a:gd name="connsiteX282" fmla="*/ 1290414 w 2083862"/>
              <a:gd name="connsiteY282" fmla="*/ 2086046 h 4081365"/>
              <a:gd name="connsiteX283" fmla="*/ 1313008 w 2083862"/>
              <a:gd name="connsiteY283" fmla="*/ 1907647 h 4081365"/>
              <a:gd name="connsiteX284" fmla="*/ 1318870 w 2083862"/>
              <a:gd name="connsiteY284" fmla="*/ 1884201 h 4081365"/>
              <a:gd name="connsiteX285" fmla="*/ 1324731 w 2083862"/>
              <a:gd name="connsiteY285" fmla="*/ 1854893 h 4081365"/>
              <a:gd name="connsiteX286" fmla="*/ 1330593 w 2083862"/>
              <a:gd name="connsiteY286" fmla="*/ 1837309 h 4081365"/>
              <a:gd name="connsiteX287" fmla="*/ 1336454 w 2083862"/>
              <a:gd name="connsiteY287" fmla="*/ 1813862 h 4081365"/>
              <a:gd name="connsiteX288" fmla="*/ 1354039 w 2083862"/>
              <a:gd name="connsiteY288" fmla="*/ 1755247 h 4081365"/>
              <a:gd name="connsiteX289" fmla="*/ 1359901 w 2083862"/>
              <a:gd name="connsiteY289" fmla="*/ 1720078 h 4081365"/>
              <a:gd name="connsiteX290" fmla="*/ 1371624 w 2083862"/>
              <a:gd name="connsiteY290" fmla="*/ 1673185 h 4081365"/>
              <a:gd name="connsiteX291" fmla="*/ 1377485 w 2083862"/>
              <a:gd name="connsiteY291" fmla="*/ 1638016 h 4081365"/>
              <a:gd name="connsiteX292" fmla="*/ 1389208 w 2083862"/>
              <a:gd name="connsiteY292" fmla="*/ 1579401 h 4081365"/>
              <a:gd name="connsiteX293" fmla="*/ 1395070 w 2083862"/>
              <a:gd name="connsiteY293" fmla="*/ 1538370 h 4081365"/>
              <a:gd name="connsiteX294" fmla="*/ 1400931 w 2083862"/>
              <a:gd name="connsiteY294" fmla="*/ 1520785 h 4081365"/>
              <a:gd name="connsiteX295" fmla="*/ 1406793 w 2083862"/>
              <a:gd name="connsiteY295" fmla="*/ 1497339 h 4081365"/>
              <a:gd name="connsiteX296" fmla="*/ 1418516 w 2083862"/>
              <a:gd name="connsiteY296" fmla="*/ 1450447 h 4081365"/>
              <a:gd name="connsiteX297" fmla="*/ 1424377 w 2083862"/>
              <a:gd name="connsiteY297" fmla="*/ 1391832 h 4081365"/>
              <a:gd name="connsiteX298" fmla="*/ 1441962 w 2083862"/>
              <a:gd name="connsiteY298" fmla="*/ 1298047 h 4081365"/>
              <a:gd name="connsiteX299" fmla="*/ 1453685 w 2083862"/>
              <a:gd name="connsiteY299" fmla="*/ 1233570 h 4081365"/>
              <a:gd name="connsiteX300" fmla="*/ 1465408 w 2083862"/>
              <a:gd name="connsiteY300" fmla="*/ 1198401 h 4081365"/>
              <a:gd name="connsiteX301" fmla="*/ 1477131 w 2083862"/>
              <a:gd name="connsiteY301" fmla="*/ 1098755 h 4081365"/>
              <a:gd name="connsiteX302" fmla="*/ 1488854 w 2083862"/>
              <a:gd name="connsiteY302" fmla="*/ 1063585 h 4081365"/>
              <a:gd name="connsiteX303" fmla="*/ 1494716 w 2083862"/>
              <a:gd name="connsiteY303" fmla="*/ 1010832 h 4081365"/>
              <a:gd name="connsiteX304" fmla="*/ 1506439 w 2083862"/>
              <a:gd name="connsiteY304" fmla="*/ 975662 h 4081365"/>
              <a:gd name="connsiteX305" fmla="*/ 1518162 w 2083862"/>
              <a:gd name="connsiteY305" fmla="*/ 917047 h 4081365"/>
              <a:gd name="connsiteX306" fmla="*/ 1524024 w 2083862"/>
              <a:gd name="connsiteY306" fmla="*/ 887739 h 4081365"/>
              <a:gd name="connsiteX307" fmla="*/ 1529885 w 2083862"/>
              <a:gd name="connsiteY307" fmla="*/ 823262 h 4081365"/>
              <a:gd name="connsiteX308" fmla="*/ 1535747 w 2083862"/>
              <a:gd name="connsiteY308" fmla="*/ 788093 h 4081365"/>
              <a:gd name="connsiteX309" fmla="*/ 1547470 w 2083862"/>
              <a:gd name="connsiteY309" fmla="*/ 706032 h 4081365"/>
              <a:gd name="connsiteX310" fmla="*/ 1553331 w 2083862"/>
              <a:gd name="connsiteY310" fmla="*/ 665001 h 4081365"/>
              <a:gd name="connsiteX311" fmla="*/ 1559193 w 2083862"/>
              <a:gd name="connsiteY311" fmla="*/ 647416 h 4081365"/>
              <a:gd name="connsiteX312" fmla="*/ 1565054 w 2083862"/>
              <a:gd name="connsiteY312" fmla="*/ 623970 h 4081365"/>
              <a:gd name="connsiteX313" fmla="*/ 1570916 w 2083862"/>
              <a:gd name="connsiteY313" fmla="*/ 541909 h 4081365"/>
              <a:gd name="connsiteX314" fmla="*/ 1576777 w 2083862"/>
              <a:gd name="connsiteY314" fmla="*/ 524324 h 4081365"/>
              <a:gd name="connsiteX315" fmla="*/ 1588501 w 2083862"/>
              <a:gd name="connsiteY315" fmla="*/ 430539 h 4081365"/>
              <a:gd name="connsiteX316" fmla="*/ 1582639 w 2083862"/>
              <a:gd name="connsiteY316" fmla="*/ 348478 h 4081365"/>
              <a:gd name="connsiteX317" fmla="*/ 1570916 w 2083862"/>
              <a:gd name="connsiteY317" fmla="*/ 301585 h 4081365"/>
              <a:gd name="connsiteX318" fmla="*/ 1565054 w 2083862"/>
              <a:gd name="connsiteY318" fmla="*/ 90570 h 4081365"/>
              <a:gd name="connsiteX319" fmla="*/ 1549173 w 2083862"/>
              <a:gd name="connsiteY319" fmla="*/ 93026 h 4081365"/>
              <a:gd name="connsiteX320" fmla="*/ 1510647 w 2083862"/>
              <a:gd name="connsiteY320" fmla="*/ 78798 h 4081365"/>
              <a:gd name="connsiteX321" fmla="*/ 1488903 w 2083862"/>
              <a:gd name="connsiteY321" fmla="*/ 53700 h 4081365"/>
              <a:gd name="connsiteX322" fmla="*/ 1477131 w 2083862"/>
              <a:gd name="connsiteY322" fmla="*/ 2647 h 4081365"/>
              <a:gd name="connsiteX0" fmla="*/ 1477131 w 2083862"/>
              <a:gd name="connsiteY0" fmla="*/ 2647 h 4081365"/>
              <a:gd name="connsiteX1" fmla="*/ 1471270 w 2083862"/>
              <a:gd name="connsiteY1" fmla="*/ 37816 h 4081365"/>
              <a:gd name="connsiteX2" fmla="*/ 1424377 w 2083862"/>
              <a:gd name="connsiteY2" fmla="*/ 78847 h 4081365"/>
              <a:gd name="connsiteX3" fmla="*/ 1382730 w 2083862"/>
              <a:gd name="connsiteY3" fmla="*/ 89233 h 4081365"/>
              <a:gd name="connsiteX4" fmla="*/ 1364108 w 2083862"/>
              <a:gd name="connsiteY4" fmla="*/ 97282 h 4081365"/>
              <a:gd name="connsiteX5" fmla="*/ 1348226 w 2083862"/>
              <a:gd name="connsiteY5" fmla="*/ 183552 h 4081365"/>
              <a:gd name="connsiteX6" fmla="*/ 1347375 w 2083862"/>
              <a:gd name="connsiteY6" fmla="*/ 206998 h 4081365"/>
              <a:gd name="connsiteX7" fmla="*/ 1348177 w 2083862"/>
              <a:gd name="connsiteY7" fmla="*/ 237109 h 4081365"/>
              <a:gd name="connsiteX8" fmla="*/ 1330593 w 2083862"/>
              <a:gd name="connsiteY8" fmla="*/ 295724 h 4081365"/>
              <a:gd name="connsiteX9" fmla="*/ 1324731 w 2083862"/>
              <a:gd name="connsiteY9" fmla="*/ 313309 h 4081365"/>
              <a:gd name="connsiteX10" fmla="*/ 1313008 w 2083862"/>
              <a:gd name="connsiteY10" fmla="*/ 330893 h 4081365"/>
              <a:gd name="connsiteX11" fmla="*/ 1295424 w 2083862"/>
              <a:gd name="connsiteY11" fmla="*/ 383647 h 4081365"/>
              <a:gd name="connsiteX12" fmla="*/ 1289562 w 2083862"/>
              <a:gd name="connsiteY12" fmla="*/ 401232 h 4081365"/>
              <a:gd name="connsiteX13" fmla="*/ 1283701 w 2083862"/>
              <a:gd name="connsiteY13" fmla="*/ 424678 h 4081365"/>
              <a:gd name="connsiteX14" fmla="*/ 1277839 w 2083862"/>
              <a:gd name="connsiteY14" fmla="*/ 577078 h 4081365"/>
              <a:gd name="connsiteX15" fmla="*/ 1254393 w 2083862"/>
              <a:gd name="connsiteY15" fmla="*/ 876016 h 4081365"/>
              <a:gd name="connsiteX16" fmla="*/ 1248531 w 2083862"/>
              <a:gd name="connsiteY16" fmla="*/ 893601 h 4081365"/>
              <a:gd name="connsiteX17" fmla="*/ 1242670 w 2083862"/>
              <a:gd name="connsiteY17" fmla="*/ 969801 h 4081365"/>
              <a:gd name="connsiteX18" fmla="*/ 1236808 w 2083862"/>
              <a:gd name="connsiteY18" fmla="*/ 999109 h 4081365"/>
              <a:gd name="connsiteX19" fmla="*/ 1230947 w 2083862"/>
              <a:gd name="connsiteY19" fmla="*/ 1040139 h 4081365"/>
              <a:gd name="connsiteX20" fmla="*/ 1219224 w 2083862"/>
              <a:gd name="connsiteY20" fmla="*/ 1110478 h 4081365"/>
              <a:gd name="connsiteX21" fmla="*/ 1213362 w 2083862"/>
              <a:gd name="connsiteY21" fmla="*/ 1133924 h 4081365"/>
              <a:gd name="connsiteX22" fmla="*/ 1201639 w 2083862"/>
              <a:gd name="connsiteY22" fmla="*/ 1169093 h 4081365"/>
              <a:gd name="connsiteX23" fmla="*/ 1166470 w 2083862"/>
              <a:gd name="connsiteY23" fmla="*/ 1339078 h 4081365"/>
              <a:gd name="connsiteX24" fmla="*/ 1154747 w 2083862"/>
              <a:gd name="connsiteY24" fmla="*/ 1456309 h 4081365"/>
              <a:gd name="connsiteX25" fmla="*/ 1148885 w 2083862"/>
              <a:gd name="connsiteY25" fmla="*/ 1485616 h 4081365"/>
              <a:gd name="connsiteX26" fmla="*/ 1143024 w 2083862"/>
              <a:gd name="connsiteY26" fmla="*/ 1526647 h 4081365"/>
              <a:gd name="connsiteX27" fmla="*/ 1131301 w 2083862"/>
              <a:gd name="connsiteY27" fmla="*/ 1561816 h 4081365"/>
              <a:gd name="connsiteX28" fmla="*/ 1125439 w 2083862"/>
              <a:gd name="connsiteY28" fmla="*/ 1591124 h 4081365"/>
              <a:gd name="connsiteX29" fmla="*/ 1113716 w 2083862"/>
              <a:gd name="connsiteY29" fmla="*/ 1626293 h 4081365"/>
              <a:gd name="connsiteX30" fmla="*/ 1101993 w 2083862"/>
              <a:gd name="connsiteY30" fmla="*/ 1679047 h 4081365"/>
              <a:gd name="connsiteX31" fmla="*/ 1080249 w 2083862"/>
              <a:gd name="connsiteY31" fmla="*/ 1776799 h 4081365"/>
              <a:gd name="connsiteX32" fmla="*/ 1056000 w 2083862"/>
              <a:gd name="connsiteY32" fmla="*/ 1872140 h 4081365"/>
              <a:gd name="connsiteX33" fmla="*/ 1025793 w 2083862"/>
              <a:gd name="connsiteY33" fmla="*/ 2054185 h 4081365"/>
              <a:gd name="connsiteX34" fmla="*/ 1019931 w 2083862"/>
              <a:gd name="connsiteY34" fmla="*/ 2077632 h 4081365"/>
              <a:gd name="connsiteX35" fmla="*/ 1014070 w 2083862"/>
              <a:gd name="connsiteY35" fmla="*/ 2106939 h 4081365"/>
              <a:gd name="connsiteX36" fmla="*/ 997337 w 2083862"/>
              <a:gd name="connsiteY36" fmla="*/ 2173119 h 4081365"/>
              <a:gd name="connsiteX37" fmla="*/ 983108 w 2083862"/>
              <a:gd name="connsiteY37" fmla="*/ 2235845 h 4081365"/>
              <a:gd name="connsiteX38" fmla="*/ 961316 w 2083862"/>
              <a:gd name="connsiteY38" fmla="*/ 2294509 h 4081365"/>
              <a:gd name="connsiteX39" fmla="*/ 949593 w 2083862"/>
              <a:gd name="connsiteY39" fmla="*/ 2329678 h 4081365"/>
              <a:gd name="connsiteX40" fmla="*/ 943731 w 2083862"/>
              <a:gd name="connsiteY40" fmla="*/ 2347262 h 4081365"/>
              <a:gd name="connsiteX41" fmla="*/ 937870 w 2083862"/>
              <a:gd name="connsiteY41" fmla="*/ 2364847 h 4081365"/>
              <a:gd name="connsiteX42" fmla="*/ 914424 w 2083862"/>
              <a:gd name="connsiteY42" fmla="*/ 2405878 h 4081365"/>
              <a:gd name="connsiteX43" fmla="*/ 902701 w 2083862"/>
              <a:gd name="connsiteY43" fmla="*/ 2423462 h 4081365"/>
              <a:gd name="connsiteX44" fmla="*/ 896839 w 2083862"/>
              <a:gd name="connsiteY44" fmla="*/ 2441047 h 4081365"/>
              <a:gd name="connsiteX45" fmla="*/ 873393 w 2083862"/>
              <a:gd name="connsiteY45" fmla="*/ 2476216 h 4081365"/>
              <a:gd name="connsiteX46" fmla="*/ 849947 w 2083862"/>
              <a:gd name="connsiteY46" fmla="*/ 2523109 h 4081365"/>
              <a:gd name="connsiteX47" fmla="*/ 832362 w 2083862"/>
              <a:gd name="connsiteY47" fmla="*/ 2564139 h 4081365"/>
              <a:gd name="connsiteX48" fmla="*/ 826501 w 2083862"/>
              <a:gd name="connsiteY48" fmla="*/ 2581724 h 4081365"/>
              <a:gd name="connsiteX49" fmla="*/ 814777 w 2083862"/>
              <a:gd name="connsiteY49" fmla="*/ 2593447 h 4081365"/>
              <a:gd name="connsiteX50" fmla="*/ 803054 w 2083862"/>
              <a:gd name="connsiteY50" fmla="*/ 2611032 h 4081365"/>
              <a:gd name="connsiteX51" fmla="*/ 779608 w 2083862"/>
              <a:gd name="connsiteY51" fmla="*/ 2640339 h 4081365"/>
              <a:gd name="connsiteX52" fmla="*/ 762024 w 2083862"/>
              <a:gd name="connsiteY52" fmla="*/ 2681370 h 4081365"/>
              <a:gd name="connsiteX53" fmla="*/ 726854 w 2083862"/>
              <a:gd name="connsiteY53" fmla="*/ 2704816 h 4081365"/>
              <a:gd name="connsiteX54" fmla="*/ 709270 w 2083862"/>
              <a:gd name="connsiteY54" fmla="*/ 2716539 h 4081365"/>
              <a:gd name="connsiteX55" fmla="*/ 691685 w 2083862"/>
              <a:gd name="connsiteY55" fmla="*/ 2728262 h 4081365"/>
              <a:gd name="connsiteX56" fmla="*/ 674101 w 2083862"/>
              <a:gd name="connsiteY56" fmla="*/ 2734124 h 4081365"/>
              <a:gd name="connsiteX57" fmla="*/ 638931 w 2083862"/>
              <a:gd name="connsiteY57" fmla="*/ 2751709 h 4081365"/>
              <a:gd name="connsiteX58" fmla="*/ 586177 w 2083862"/>
              <a:gd name="connsiteY58" fmla="*/ 2757570 h 4081365"/>
              <a:gd name="connsiteX59" fmla="*/ 539285 w 2083862"/>
              <a:gd name="connsiteY59" fmla="*/ 2763432 h 4081365"/>
              <a:gd name="connsiteX60" fmla="*/ 498254 w 2083862"/>
              <a:gd name="connsiteY60" fmla="*/ 2775155 h 4081365"/>
              <a:gd name="connsiteX61" fmla="*/ 480670 w 2083862"/>
              <a:gd name="connsiteY61" fmla="*/ 2781016 h 4081365"/>
              <a:gd name="connsiteX62" fmla="*/ 422054 w 2083862"/>
              <a:gd name="connsiteY62" fmla="*/ 2786878 h 4081365"/>
              <a:gd name="connsiteX63" fmla="*/ 322408 w 2083862"/>
              <a:gd name="connsiteY63" fmla="*/ 2781016 h 4081365"/>
              <a:gd name="connsiteX64" fmla="*/ 287239 w 2083862"/>
              <a:gd name="connsiteY64" fmla="*/ 2769293 h 4081365"/>
              <a:gd name="connsiteX65" fmla="*/ 263793 w 2083862"/>
              <a:gd name="connsiteY65" fmla="*/ 2763432 h 4081365"/>
              <a:gd name="connsiteX66" fmla="*/ 246208 w 2083862"/>
              <a:gd name="connsiteY66" fmla="*/ 2751709 h 4081365"/>
              <a:gd name="connsiteX67" fmla="*/ 222762 w 2083862"/>
              <a:gd name="connsiteY67" fmla="*/ 2745847 h 4081365"/>
              <a:gd name="connsiteX68" fmla="*/ 205177 w 2083862"/>
              <a:gd name="connsiteY68" fmla="*/ 2739985 h 4081365"/>
              <a:gd name="connsiteX69" fmla="*/ 211039 w 2083862"/>
              <a:gd name="connsiteY69" fmla="*/ 2763432 h 4081365"/>
              <a:gd name="connsiteX70" fmla="*/ 216901 w 2083862"/>
              <a:gd name="connsiteY70" fmla="*/ 2781016 h 4081365"/>
              <a:gd name="connsiteX71" fmla="*/ 211039 w 2083862"/>
              <a:gd name="connsiteY71" fmla="*/ 2845493 h 4081365"/>
              <a:gd name="connsiteX72" fmla="*/ 181731 w 2083862"/>
              <a:gd name="connsiteY72" fmla="*/ 2874801 h 4081365"/>
              <a:gd name="connsiteX73" fmla="*/ 146562 w 2083862"/>
              <a:gd name="connsiteY73" fmla="*/ 2886524 h 4081365"/>
              <a:gd name="connsiteX74" fmla="*/ 111393 w 2083862"/>
              <a:gd name="connsiteY74" fmla="*/ 2898247 h 4081365"/>
              <a:gd name="connsiteX75" fmla="*/ 93808 w 2083862"/>
              <a:gd name="connsiteY75" fmla="*/ 2904109 h 4081365"/>
              <a:gd name="connsiteX76" fmla="*/ 76224 w 2083862"/>
              <a:gd name="connsiteY76" fmla="*/ 2915832 h 4081365"/>
              <a:gd name="connsiteX77" fmla="*/ 117254 w 2083862"/>
              <a:gd name="connsiteY77" fmla="*/ 2927555 h 4081365"/>
              <a:gd name="connsiteX78" fmla="*/ 211039 w 2083862"/>
              <a:gd name="connsiteY78" fmla="*/ 2939278 h 4081365"/>
              <a:gd name="connsiteX79" fmla="*/ 240347 w 2083862"/>
              <a:gd name="connsiteY79" fmla="*/ 2945139 h 4081365"/>
              <a:gd name="connsiteX80" fmla="*/ 468947 w 2083862"/>
              <a:gd name="connsiteY80" fmla="*/ 2956862 h 4081365"/>
              <a:gd name="connsiteX81" fmla="*/ 504116 w 2083862"/>
              <a:gd name="connsiteY81" fmla="*/ 2962724 h 4081365"/>
              <a:gd name="connsiteX82" fmla="*/ 615485 w 2083862"/>
              <a:gd name="connsiteY82" fmla="*/ 2951001 h 4081365"/>
              <a:gd name="connsiteX83" fmla="*/ 603762 w 2083862"/>
              <a:gd name="connsiteY83" fmla="*/ 2974447 h 4081365"/>
              <a:gd name="connsiteX84" fmla="*/ 592039 w 2083862"/>
              <a:gd name="connsiteY84" fmla="*/ 2992032 h 4081365"/>
              <a:gd name="connsiteX85" fmla="*/ 574454 w 2083862"/>
              <a:gd name="connsiteY85" fmla="*/ 3027201 h 4081365"/>
              <a:gd name="connsiteX86" fmla="*/ 562731 w 2083862"/>
              <a:gd name="connsiteY86" fmla="*/ 3062370 h 4081365"/>
              <a:gd name="connsiteX87" fmla="*/ 556870 w 2083862"/>
              <a:gd name="connsiteY87" fmla="*/ 3079955 h 4081365"/>
              <a:gd name="connsiteX88" fmla="*/ 545147 w 2083862"/>
              <a:gd name="connsiteY88" fmla="*/ 3097539 h 4081365"/>
              <a:gd name="connsiteX89" fmla="*/ 521701 w 2083862"/>
              <a:gd name="connsiteY89" fmla="*/ 3132709 h 4081365"/>
              <a:gd name="connsiteX90" fmla="*/ 515839 w 2083862"/>
              <a:gd name="connsiteY90" fmla="*/ 3156155 h 4081365"/>
              <a:gd name="connsiteX91" fmla="*/ 486531 w 2083862"/>
              <a:gd name="connsiteY91" fmla="*/ 3191324 h 4081365"/>
              <a:gd name="connsiteX92" fmla="*/ 463085 w 2083862"/>
              <a:gd name="connsiteY92" fmla="*/ 3226493 h 4081365"/>
              <a:gd name="connsiteX93" fmla="*/ 451362 w 2083862"/>
              <a:gd name="connsiteY93" fmla="*/ 3244078 h 4081365"/>
              <a:gd name="connsiteX94" fmla="*/ 398608 w 2083862"/>
              <a:gd name="connsiteY94" fmla="*/ 3290970 h 4081365"/>
              <a:gd name="connsiteX95" fmla="*/ 381024 w 2083862"/>
              <a:gd name="connsiteY95" fmla="*/ 3296832 h 4081365"/>
              <a:gd name="connsiteX96" fmla="*/ 357577 w 2083862"/>
              <a:gd name="connsiteY96" fmla="*/ 3314416 h 4081365"/>
              <a:gd name="connsiteX97" fmla="*/ 339993 w 2083862"/>
              <a:gd name="connsiteY97" fmla="*/ 3326139 h 4081365"/>
              <a:gd name="connsiteX98" fmla="*/ 310685 w 2083862"/>
              <a:gd name="connsiteY98" fmla="*/ 3355447 h 4081365"/>
              <a:gd name="connsiteX99" fmla="*/ 304824 w 2083862"/>
              <a:gd name="connsiteY99" fmla="*/ 3373032 h 4081365"/>
              <a:gd name="connsiteX100" fmla="*/ 316547 w 2083862"/>
              <a:gd name="connsiteY100" fmla="*/ 3390616 h 4081365"/>
              <a:gd name="connsiteX101" fmla="*/ 345854 w 2083862"/>
              <a:gd name="connsiteY101" fmla="*/ 3431647 h 4081365"/>
              <a:gd name="connsiteX102" fmla="*/ 322408 w 2083862"/>
              <a:gd name="connsiteY102" fmla="*/ 3466816 h 4081365"/>
              <a:gd name="connsiteX103" fmla="*/ 298962 w 2083862"/>
              <a:gd name="connsiteY103" fmla="*/ 3501985 h 4081365"/>
              <a:gd name="connsiteX104" fmla="*/ 281377 w 2083862"/>
              <a:gd name="connsiteY104" fmla="*/ 3531293 h 4081365"/>
              <a:gd name="connsiteX105" fmla="*/ 275516 w 2083862"/>
              <a:gd name="connsiteY105" fmla="*/ 3548878 h 4081365"/>
              <a:gd name="connsiteX106" fmla="*/ 252070 w 2083862"/>
              <a:gd name="connsiteY106" fmla="*/ 3584047 h 4081365"/>
              <a:gd name="connsiteX107" fmla="*/ 246208 w 2083862"/>
              <a:gd name="connsiteY107" fmla="*/ 3601632 h 4081365"/>
              <a:gd name="connsiteX108" fmla="*/ 228624 w 2083862"/>
              <a:gd name="connsiteY108" fmla="*/ 3619216 h 4081365"/>
              <a:gd name="connsiteX109" fmla="*/ 222762 w 2083862"/>
              <a:gd name="connsiteY109" fmla="*/ 3636801 h 4081365"/>
              <a:gd name="connsiteX110" fmla="*/ 211039 w 2083862"/>
              <a:gd name="connsiteY110" fmla="*/ 3654385 h 4081365"/>
              <a:gd name="connsiteX111" fmla="*/ 205177 w 2083862"/>
              <a:gd name="connsiteY111" fmla="*/ 3677832 h 4081365"/>
              <a:gd name="connsiteX112" fmla="*/ 170008 w 2083862"/>
              <a:gd name="connsiteY112" fmla="*/ 3713001 h 4081365"/>
              <a:gd name="connsiteX113" fmla="*/ 146562 w 2083862"/>
              <a:gd name="connsiteY113" fmla="*/ 3742309 h 4081365"/>
              <a:gd name="connsiteX114" fmla="*/ 87947 w 2083862"/>
              <a:gd name="connsiteY114" fmla="*/ 3759893 h 4081365"/>
              <a:gd name="connsiteX115" fmla="*/ 11474 w 2083862"/>
              <a:gd name="connsiteY115" fmla="*/ 3770572 h 4081365"/>
              <a:gd name="connsiteX116" fmla="*/ 29331 w 2083862"/>
              <a:gd name="connsiteY116" fmla="*/ 3783339 h 4081365"/>
              <a:gd name="connsiteX117" fmla="*/ 11747 w 2083862"/>
              <a:gd name="connsiteY117" fmla="*/ 3795062 h 4081365"/>
              <a:gd name="connsiteX118" fmla="*/ 128977 w 2083862"/>
              <a:gd name="connsiteY118" fmla="*/ 3795062 h 4081365"/>
              <a:gd name="connsiteX119" fmla="*/ 152424 w 2083862"/>
              <a:gd name="connsiteY119" fmla="*/ 3789201 h 4081365"/>
              <a:gd name="connsiteX120" fmla="*/ 187593 w 2083862"/>
              <a:gd name="connsiteY120" fmla="*/ 3777478 h 4081365"/>
              <a:gd name="connsiteX121" fmla="*/ 170008 w 2083862"/>
              <a:gd name="connsiteY121" fmla="*/ 3789201 h 4081365"/>
              <a:gd name="connsiteX122" fmla="*/ 146562 w 2083862"/>
              <a:gd name="connsiteY122" fmla="*/ 3824370 h 4081365"/>
              <a:gd name="connsiteX123" fmla="*/ 134839 w 2083862"/>
              <a:gd name="connsiteY123" fmla="*/ 3841955 h 4081365"/>
              <a:gd name="connsiteX124" fmla="*/ 123116 w 2083862"/>
              <a:gd name="connsiteY124" fmla="*/ 3865401 h 4081365"/>
              <a:gd name="connsiteX125" fmla="*/ 111393 w 2083862"/>
              <a:gd name="connsiteY125" fmla="*/ 3882985 h 4081365"/>
              <a:gd name="connsiteX126" fmla="*/ 82085 w 2083862"/>
              <a:gd name="connsiteY126" fmla="*/ 3935739 h 4081365"/>
              <a:gd name="connsiteX127" fmla="*/ 58639 w 2083862"/>
              <a:gd name="connsiteY127" fmla="*/ 3970909 h 4081365"/>
              <a:gd name="connsiteX128" fmla="*/ 35193 w 2083862"/>
              <a:gd name="connsiteY128" fmla="*/ 4006078 h 4081365"/>
              <a:gd name="connsiteX129" fmla="*/ 23470 w 2083862"/>
              <a:gd name="connsiteY129" fmla="*/ 4023662 h 4081365"/>
              <a:gd name="connsiteX130" fmla="*/ 76224 w 2083862"/>
              <a:gd name="connsiteY130" fmla="*/ 3982632 h 4081365"/>
              <a:gd name="connsiteX131" fmla="*/ 93808 w 2083862"/>
              <a:gd name="connsiteY131" fmla="*/ 3970909 h 4081365"/>
              <a:gd name="connsiteX132" fmla="*/ 87947 w 2083862"/>
              <a:gd name="connsiteY132" fmla="*/ 3994355 h 4081365"/>
              <a:gd name="connsiteX133" fmla="*/ 82085 w 2083862"/>
              <a:gd name="connsiteY133" fmla="*/ 4011939 h 4081365"/>
              <a:gd name="connsiteX134" fmla="*/ 76224 w 2083862"/>
              <a:gd name="connsiteY134" fmla="*/ 4041247 h 4081365"/>
              <a:gd name="connsiteX135" fmla="*/ 82085 w 2083862"/>
              <a:gd name="connsiteY135" fmla="*/ 4070555 h 4081365"/>
              <a:gd name="connsiteX136" fmla="*/ 117254 w 2083862"/>
              <a:gd name="connsiteY136" fmla="*/ 4047109 h 4081365"/>
              <a:gd name="connsiteX137" fmla="*/ 128977 w 2083862"/>
              <a:gd name="connsiteY137" fmla="*/ 4035385 h 4081365"/>
              <a:gd name="connsiteX138" fmla="*/ 182487 w 2083862"/>
              <a:gd name="connsiteY138" fmla="*/ 4066250 h 4081365"/>
              <a:gd name="connsiteX139" fmla="*/ 207635 w 2083862"/>
              <a:gd name="connsiteY139" fmla="*/ 4022762 h 4081365"/>
              <a:gd name="connsiteX140" fmla="*/ 216852 w 2083862"/>
              <a:gd name="connsiteY140" fmla="*/ 3985138 h 4081365"/>
              <a:gd name="connsiteX141" fmla="*/ 229427 w 2083862"/>
              <a:gd name="connsiteY141" fmla="*/ 3967552 h 4081365"/>
              <a:gd name="connsiteX142" fmla="*/ 258734 w 2083862"/>
              <a:gd name="connsiteY142" fmla="*/ 3924819 h 4081365"/>
              <a:gd name="connsiteX143" fmla="*/ 271309 w 2083862"/>
              <a:gd name="connsiteY143" fmla="*/ 3894709 h 4081365"/>
              <a:gd name="connsiteX144" fmla="*/ 297259 w 2083862"/>
              <a:gd name="connsiteY144" fmla="*/ 3862044 h 4081365"/>
              <a:gd name="connsiteX145" fmla="*/ 310685 w 2083862"/>
              <a:gd name="connsiteY145" fmla="*/ 3824370 h 4081365"/>
              <a:gd name="connsiteX146" fmla="*/ 334131 w 2083862"/>
              <a:gd name="connsiteY146" fmla="*/ 3789201 h 4081365"/>
              <a:gd name="connsiteX147" fmla="*/ 351716 w 2083862"/>
              <a:gd name="connsiteY147" fmla="*/ 3771616 h 4081365"/>
              <a:gd name="connsiteX148" fmla="*/ 363439 w 2083862"/>
              <a:gd name="connsiteY148" fmla="*/ 3736447 h 4081365"/>
              <a:gd name="connsiteX149" fmla="*/ 381024 w 2083862"/>
              <a:gd name="connsiteY149" fmla="*/ 3718862 h 4081365"/>
              <a:gd name="connsiteX150" fmla="*/ 404470 w 2083862"/>
              <a:gd name="connsiteY150" fmla="*/ 3683693 h 4081365"/>
              <a:gd name="connsiteX151" fmla="*/ 422054 w 2083862"/>
              <a:gd name="connsiteY151" fmla="*/ 3666109 h 4081365"/>
              <a:gd name="connsiteX152" fmla="*/ 445501 w 2083862"/>
              <a:gd name="connsiteY152" fmla="*/ 3630939 h 4081365"/>
              <a:gd name="connsiteX153" fmla="*/ 457224 w 2083862"/>
              <a:gd name="connsiteY153" fmla="*/ 3613355 h 4081365"/>
              <a:gd name="connsiteX154" fmla="*/ 468947 w 2083862"/>
              <a:gd name="connsiteY154" fmla="*/ 3595770 h 4081365"/>
              <a:gd name="connsiteX155" fmla="*/ 486531 w 2083862"/>
              <a:gd name="connsiteY155" fmla="*/ 3584047 h 4081365"/>
              <a:gd name="connsiteX156" fmla="*/ 515839 w 2083862"/>
              <a:gd name="connsiteY156" fmla="*/ 3531293 h 4081365"/>
              <a:gd name="connsiteX157" fmla="*/ 527562 w 2083862"/>
              <a:gd name="connsiteY157" fmla="*/ 3513709 h 4081365"/>
              <a:gd name="connsiteX158" fmla="*/ 551008 w 2083862"/>
              <a:gd name="connsiteY158" fmla="*/ 3484401 h 4081365"/>
              <a:gd name="connsiteX159" fmla="*/ 556870 w 2083862"/>
              <a:gd name="connsiteY159" fmla="*/ 3466816 h 4081365"/>
              <a:gd name="connsiteX160" fmla="*/ 568593 w 2083862"/>
              <a:gd name="connsiteY160" fmla="*/ 3449232 h 4081365"/>
              <a:gd name="connsiteX161" fmla="*/ 580316 w 2083862"/>
              <a:gd name="connsiteY161" fmla="*/ 3425785 h 4081365"/>
              <a:gd name="connsiteX162" fmla="*/ 603762 w 2083862"/>
              <a:gd name="connsiteY162" fmla="*/ 3390616 h 4081365"/>
              <a:gd name="connsiteX163" fmla="*/ 609624 w 2083862"/>
              <a:gd name="connsiteY163" fmla="*/ 3373032 h 4081365"/>
              <a:gd name="connsiteX164" fmla="*/ 633070 w 2083862"/>
              <a:gd name="connsiteY164" fmla="*/ 3337862 h 4081365"/>
              <a:gd name="connsiteX165" fmla="*/ 644793 w 2083862"/>
              <a:gd name="connsiteY165" fmla="*/ 3320278 h 4081365"/>
              <a:gd name="connsiteX166" fmla="*/ 674101 w 2083862"/>
              <a:gd name="connsiteY166" fmla="*/ 3285109 h 4081365"/>
              <a:gd name="connsiteX167" fmla="*/ 679962 w 2083862"/>
              <a:gd name="connsiteY167" fmla="*/ 3267524 h 4081365"/>
              <a:gd name="connsiteX168" fmla="*/ 703408 w 2083862"/>
              <a:gd name="connsiteY168" fmla="*/ 3232355 h 4081365"/>
              <a:gd name="connsiteX169" fmla="*/ 720993 w 2083862"/>
              <a:gd name="connsiteY169" fmla="*/ 3197185 h 4081365"/>
              <a:gd name="connsiteX170" fmla="*/ 744439 w 2083862"/>
              <a:gd name="connsiteY170" fmla="*/ 3162016 h 4081365"/>
              <a:gd name="connsiteX171" fmla="*/ 750301 w 2083862"/>
              <a:gd name="connsiteY171" fmla="*/ 3144432 h 4081365"/>
              <a:gd name="connsiteX172" fmla="*/ 762024 w 2083862"/>
              <a:gd name="connsiteY172" fmla="*/ 3120985 h 4081365"/>
              <a:gd name="connsiteX173" fmla="*/ 785470 w 2083862"/>
              <a:gd name="connsiteY173" fmla="*/ 3085816 h 4081365"/>
              <a:gd name="connsiteX174" fmla="*/ 808916 w 2083862"/>
              <a:gd name="connsiteY174" fmla="*/ 3044785 h 4081365"/>
              <a:gd name="connsiteX175" fmla="*/ 820639 w 2083862"/>
              <a:gd name="connsiteY175" fmla="*/ 3009616 h 4081365"/>
              <a:gd name="connsiteX176" fmla="*/ 826501 w 2083862"/>
              <a:gd name="connsiteY176" fmla="*/ 2986170 h 4081365"/>
              <a:gd name="connsiteX177" fmla="*/ 844085 w 2083862"/>
              <a:gd name="connsiteY177" fmla="*/ 2968585 h 4081365"/>
              <a:gd name="connsiteX178" fmla="*/ 849947 w 2083862"/>
              <a:gd name="connsiteY178" fmla="*/ 2951001 h 4081365"/>
              <a:gd name="connsiteX179" fmla="*/ 879254 w 2083862"/>
              <a:gd name="connsiteY179" fmla="*/ 2915832 h 4081365"/>
              <a:gd name="connsiteX180" fmla="*/ 896839 w 2083862"/>
              <a:gd name="connsiteY180" fmla="*/ 2904109 h 4081365"/>
              <a:gd name="connsiteX181" fmla="*/ 920285 w 2083862"/>
              <a:gd name="connsiteY181" fmla="*/ 2898247 h 4081365"/>
              <a:gd name="connsiteX182" fmla="*/ 955454 w 2083862"/>
              <a:gd name="connsiteY182" fmla="*/ 2915832 h 4081365"/>
              <a:gd name="connsiteX183" fmla="*/ 990624 w 2083862"/>
              <a:gd name="connsiteY183" fmla="*/ 2968585 h 4081365"/>
              <a:gd name="connsiteX184" fmla="*/ 1002347 w 2083862"/>
              <a:gd name="connsiteY184" fmla="*/ 2986170 h 4081365"/>
              <a:gd name="connsiteX185" fmla="*/ 1019931 w 2083862"/>
              <a:gd name="connsiteY185" fmla="*/ 2992032 h 4081365"/>
              <a:gd name="connsiteX186" fmla="*/ 1049239 w 2083862"/>
              <a:gd name="connsiteY186" fmla="*/ 3021339 h 4081365"/>
              <a:gd name="connsiteX187" fmla="*/ 1084408 w 2083862"/>
              <a:gd name="connsiteY187" fmla="*/ 3056509 h 4081365"/>
              <a:gd name="connsiteX188" fmla="*/ 1101993 w 2083862"/>
              <a:gd name="connsiteY188" fmla="*/ 3079955 h 4081365"/>
              <a:gd name="connsiteX189" fmla="*/ 1131301 w 2083862"/>
              <a:gd name="connsiteY189" fmla="*/ 3109262 h 4081365"/>
              <a:gd name="connsiteX190" fmla="*/ 1178193 w 2083862"/>
              <a:gd name="connsiteY190" fmla="*/ 3162016 h 4081365"/>
              <a:gd name="connsiteX191" fmla="*/ 1201639 w 2083862"/>
              <a:gd name="connsiteY191" fmla="*/ 3185462 h 4081365"/>
              <a:gd name="connsiteX192" fmla="*/ 1318870 w 2083862"/>
              <a:gd name="connsiteY192" fmla="*/ 3279247 h 4081365"/>
              <a:gd name="connsiteX193" fmla="*/ 1354039 w 2083862"/>
              <a:gd name="connsiteY193" fmla="*/ 3308555 h 4081365"/>
              <a:gd name="connsiteX194" fmla="*/ 1371624 w 2083862"/>
              <a:gd name="connsiteY194" fmla="*/ 3314416 h 4081365"/>
              <a:gd name="connsiteX195" fmla="*/ 1383347 w 2083862"/>
              <a:gd name="connsiteY195" fmla="*/ 3332001 h 4081365"/>
              <a:gd name="connsiteX196" fmla="*/ 1418516 w 2083862"/>
              <a:gd name="connsiteY196" fmla="*/ 3355447 h 4081365"/>
              <a:gd name="connsiteX197" fmla="*/ 1436101 w 2083862"/>
              <a:gd name="connsiteY197" fmla="*/ 3367170 h 4081365"/>
              <a:gd name="connsiteX198" fmla="*/ 1471270 w 2083862"/>
              <a:gd name="connsiteY198" fmla="*/ 3396478 h 4081365"/>
              <a:gd name="connsiteX199" fmla="*/ 1488854 w 2083862"/>
              <a:gd name="connsiteY199" fmla="*/ 3419924 h 4081365"/>
              <a:gd name="connsiteX200" fmla="*/ 1506439 w 2083862"/>
              <a:gd name="connsiteY200" fmla="*/ 3425785 h 4081365"/>
              <a:gd name="connsiteX201" fmla="*/ 1524024 w 2083862"/>
              <a:gd name="connsiteY201" fmla="*/ 3437509 h 4081365"/>
              <a:gd name="connsiteX202" fmla="*/ 1553331 w 2083862"/>
              <a:gd name="connsiteY202" fmla="*/ 3472678 h 4081365"/>
              <a:gd name="connsiteX203" fmla="*/ 1570916 w 2083862"/>
              <a:gd name="connsiteY203" fmla="*/ 3484401 h 4081365"/>
              <a:gd name="connsiteX204" fmla="*/ 1600224 w 2083862"/>
              <a:gd name="connsiteY204" fmla="*/ 3513709 h 4081365"/>
              <a:gd name="connsiteX205" fmla="*/ 1617808 w 2083862"/>
              <a:gd name="connsiteY205" fmla="*/ 3525432 h 4081365"/>
              <a:gd name="connsiteX206" fmla="*/ 1635393 w 2083862"/>
              <a:gd name="connsiteY206" fmla="*/ 3543016 h 4081365"/>
              <a:gd name="connsiteX207" fmla="*/ 1670562 w 2083862"/>
              <a:gd name="connsiteY207" fmla="*/ 3566462 h 4081365"/>
              <a:gd name="connsiteX208" fmla="*/ 1688147 w 2083862"/>
              <a:gd name="connsiteY208" fmla="*/ 3578185 h 4081365"/>
              <a:gd name="connsiteX209" fmla="*/ 1717454 w 2083862"/>
              <a:gd name="connsiteY209" fmla="*/ 3595770 h 4081365"/>
              <a:gd name="connsiteX210" fmla="*/ 1752624 w 2083862"/>
              <a:gd name="connsiteY210" fmla="*/ 3619216 h 4081365"/>
              <a:gd name="connsiteX211" fmla="*/ 1770208 w 2083862"/>
              <a:gd name="connsiteY211" fmla="*/ 3630939 h 4081365"/>
              <a:gd name="connsiteX212" fmla="*/ 1787793 w 2083862"/>
              <a:gd name="connsiteY212" fmla="*/ 3636801 h 4081365"/>
              <a:gd name="connsiteX213" fmla="*/ 1828824 w 2083862"/>
              <a:gd name="connsiteY213" fmla="*/ 3654385 h 4081365"/>
              <a:gd name="connsiteX214" fmla="*/ 1858131 w 2083862"/>
              <a:gd name="connsiteY214" fmla="*/ 3671970 h 4081365"/>
              <a:gd name="connsiteX215" fmla="*/ 1899162 w 2083862"/>
              <a:gd name="connsiteY215" fmla="*/ 3695416 h 4081365"/>
              <a:gd name="connsiteX216" fmla="*/ 1916747 w 2083862"/>
              <a:gd name="connsiteY216" fmla="*/ 3701278 h 4081365"/>
              <a:gd name="connsiteX217" fmla="*/ 1951916 w 2083862"/>
              <a:gd name="connsiteY217" fmla="*/ 3724724 h 4081365"/>
              <a:gd name="connsiteX218" fmla="*/ 1992947 w 2083862"/>
              <a:gd name="connsiteY218" fmla="*/ 3736447 h 4081365"/>
              <a:gd name="connsiteX219" fmla="*/ 2028116 w 2083862"/>
              <a:gd name="connsiteY219" fmla="*/ 3765755 h 4081365"/>
              <a:gd name="connsiteX220" fmla="*/ 2022254 w 2083862"/>
              <a:gd name="connsiteY220" fmla="*/ 3748170 h 4081365"/>
              <a:gd name="connsiteX221" fmla="*/ 2016393 w 2083862"/>
              <a:gd name="connsiteY221" fmla="*/ 3724724 h 4081365"/>
              <a:gd name="connsiteX222" fmla="*/ 1998808 w 2083862"/>
              <a:gd name="connsiteY222" fmla="*/ 3707139 h 4081365"/>
              <a:gd name="connsiteX223" fmla="*/ 2016393 w 2083862"/>
              <a:gd name="connsiteY223" fmla="*/ 3713001 h 4081365"/>
              <a:gd name="connsiteX224" fmla="*/ 2039839 w 2083862"/>
              <a:gd name="connsiteY224" fmla="*/ 3718862 h 4081365"/>
              <a:gd name="connsiteX225" fmla="*/ 2057424 w 2083862"/>
              <a:gd name="connsiteY225" fmla="*/ 3724724 h 4081365"/>
              <a:gd name="connsiteX226" fmla="*/ 2039839 w 2083862"/>
              <a:gd name="connsiteY226" fmla="*/ 3713001 h 4081365"/>
              <a:gd name="connsiteX227" fmla="*/ 2022254 w 2083862"/>
              <a:gd name="connsiteY227" fmla="*/ 3695416 h 4081365"/>
              <a:gd name="connsiteX228" fmla="*/ 2063285 w 2083862"/>
              <a:gd name="connsiteY228" fmla="*/ 3689555 h 4081365"/>
              <a:gd name="connsiteX229" fmla="*/ 2080870 w 2083862"/>
              <a:gd name="connsiteY229" fmla="*/ 3683693 h 4081365"/>
              <a:gd name="connsiteX230" fmla="*/ 2075008 w 2083862"/>
              <a:gd name="connsiteY230" fmla="*/ 3660247 h 4081365"/>
              <a:gd name="connsiteX231" fmla="*/ 2051562 w 2083862"/>
              <a:gd name="connsiteY231" fmla="*/ 3625078 h 4081365"/>
              <a:gd name="connsiteX232" fmla="*/ 2039839 w 2083862"/>
              <a:gd name="connsiteY232" fmla="*/ 3607493 h 4081365"/>
              <a:gd name="connsiteX233" fmla="*/ 2022254 w 2083862"/>
              <a:gd name="connsiteY233" fmla="*/ 3601632 h 4081365"/>
              <a:gd name="connsiteX234" fmla="*/ 2004670 w 2083862"/>
              <a:gd name="connsiteY234" fmla="*/ 3589909 h 4081365"/>
              <a:gd name="connsiteX235" fmla="*/ 1987085 w 2083862"/>
              <a:gd name="connsiteY235" fmla="*/ 3584047 h 4081365"/>
              <a:gd name="connsiteX236" fmla="*/ 1957777 w 2083862"/>
              <a:gd name="connsiteY236" fmla="*/ 3554739 h 4081365"/>
              <a:gd name="connsiteX237" fmla="*/ 1940193 w 2083862"/>
              <a:gd name="connsiteY237" fmla="*/ 3543016 h 4081365"/>
              <a:gd name="connsiteX238" fmla="*/ 1922608 w 2083862"/>
              <a:gd name="connsiteY238" fmla="*/ 3525432 h 4081365"/>
              <a:gd name="connsiteX239" fmla="*/ 1905024 w 2083862"/>
              <a:gd name="connsiteY239" fmla="*/ 3519570 h 4081365"/>
              <a:gd name="connsiteX240" fmla="*/ 1869854 w 2083862"/>
              <a:gd name="connsiteY240" fmla="*/ 3496124 h 4081365"/>
              <a:gd name="connsiteX241" fmla="*/ 1869854 w 2083862"/>
              <a:gd name="connsiteY241" fmla="*/ 3496124 h 4081365"/>
              <a:gd name="connsiteX242" fmla="*/ 1852270 w 2083862"/>
              <a:gd name="connsiteY242" fmla="*/ 3478539 h 4081365"/>
              <a:gd name="connsiteX243" fmla="*/ 1817101 w 2083862"/>
              <a:gd name="connsiteY243" fmla="*/ 3455093 h 4081365"/>
              <a:gd name="connsiteX244" fmla="*/ 1787793 w 2083862"/>
              <a:gd name="connsiteY244" fmla="*/ 3431647 h 4081365"/>
              <a:gd name="connsiteX245" fmla="*/ 1758485 w 2083862"/>
              <a:gd name="connsiteY245" fmla="*/ 3408201 h 4081365"/>
              <a:gd name="connsiteX246" fmla="*/ 1682285 w 2083862"/>
              <a:gd name="connsiteY246" fmla="*/ 3355447 h 4081365"/>
              <a:gd name="connsiteX247" fmla="*/ 1652977 w 2083862"/>
              <a:gd name="connsiteY247" fmla="*/ 3332001 h 4081365"/>
              <a:gd name="connsiteX248" fmla="*/ 1635393 w 2083862"/>
              <a:gd name="connsiteY248" fmla="*/ 3320278 h 4081365"/>
              <a:gd name="connsiteX249" fmla="*/ 1606085 w 2083862"/>
              <a:gd name="connsiteY249" fmla="*/ 3290970 h 4081365"/>
              <a:gd name="connsiteX250" fmla="*/ 1570916 w 2083862"/>
              <a:gd name="connsiteY250" fmla="*/ 3261662 h 4081365"/>
              <a:gd name="connsiteX251" fmla="*/ 1535747 w 2083862"/>
              <a:gd name="connsiteY251" fmla="*/ 3226493 h 4081365"/>
              <a:gd name="connsiteX252" fmla="*/ 1524024 w 2083862"/>
              <a:gd name="connsiteY252" fmla="*/ 3208909 h 4081365"/>
              <a:gd name="connsiteX253" fmla="*/ 1506439 w 2083862"/>
              <a:gd name="connsiteY253" fmla="*/ 3203047 h 4081365"/>
              <a:gd name="connsiteX254" fmla="*/ 1488854 w 2083862"/>
              <a:gd name="connsiteY254" fmla="*/ 3185462 h 4081365"/>
              <a:gd name="connsiteX255" fmla="*/ 1465408 w 2083862"/>
              <a:gd name="connsiteY255" fmla="*/ 3167878 h 4081365"/>
              <a:gd name="connsiteX256" fmla="*/ 1436101 w 2083862"/>
              <a:gd name="connsiteY256" fmla="*/ 3144432 h 4081365"/>
              <a:gd name="connsiteX257" fmla="*/ 1412654 w 2083862"/>
              <a:gd name="connsiteY257" fmla="*/ 3120985 h 4081365"/>
              <a:gd name="connsiteX258" fmla="*/ 1383347 w 2083862"/>
              <a:gd name="connsiteY258" fmla="*/ 3085816 h 4081365"/>
              <a:gd name="connsiteX259" fmla="*/ 1342316 w 2083862"/>
              <a:gd name="connsiteY259" fmla="*/ 3033062 h 4081365"/>
              <a:gd name="connsiteX260" fmla="*/ 1330593 w 2083862"/>
              <a:gd name="connsiteY260" fmla="*/ 3015478 h 4081365"/>
              <a:gd name="connsiteX261" fmla="*/ 1324731 w 2083862"/>
              <a:gd name="connsiteY261" fmla="*/ 2992032 h 4081365"/>
              <a:gd name="connsiteX262" fmla="*/ 1289562 w 2083862"/>
              <a:gd name="connsiteY262" fmla="*/ 2933416 h 4081365"/>
              <a:gd name="connsiteX263" fmla="*/ 1266116 w 2083862"/>
              <a:gd name="connsiteY263" fmla="*/ 2898247 h 4081365"/>
              <a:gd name="connsiteX264" fmla="*/ 1254393 w 2083862"/>
              <a:gd name="connsiteY264" fmla="*/ 2880662 h 4081365"/>
              <a:gd name="connsiteX265" fmla="*/ 1236808 w 2083862"/>
              <a:gd name="connsiteY265" fmla="*/ 2863078 h 4081365"/>
              <a:gd name="connsiteX266" fmla="*/ 1225085 w 2083862"/>
              <a:gd name="connsiteY266" fmla="*/ 2839632 h 4081365"/>
              <a:gd name="connsiteX267" fmla="*/ 1219224 w 2083862"/>
              <a:gd name="connsiteY267" fmla="*/ 2816185 h 4081365"/>
              <a:gd name="connsiteX268" fmla="*/ 1207501 w 2083862"/>
              <a:gd name="connsiteY268" fmla="*/ 2798601 h 4081365"/>
              <a:gd name="connsiteX269" fmla="*/ 1201639 w 2083862"/>
              <a:gd name="connsiteY269" fmla="*/ 2781016 h 4081365"/>
              <a:gd name="connsiteX270" fmla="*/ 1178193 w 2083862"/>
              <a:gd name="connsiteY270" fmla="*/ 2745847 h 4081365"/>
              <a:gd name="connsiteX271" fmla="*/ 1172331 w 2083862"/>
              <a:gd name="connsiteY271" fmla="*/ 2722401 h 4081365"/>
              <a:gd name="connsiteX272" fmla="*/ 1160608 w 2083862"/>
              <a:gd name="connsiteY272" fmla="*/ 2681370 h 4081365"/>
              <a:gd name="connsiteX273" fmla="*/ 1154747 w 2083862"/>
              <a:gd name="connsiteY273" fmla="*/ 2646201 h 4081365"/>
              <a:gd name="connsiteX274" fmla="*/ 1160608 w 2083862"/>
              <a:gd name="connsiteY274" fmla="*/ 2546555 h 4081365"/>
              <a:gd name="connsiteX275" fmla="*/ 1172331 w 2083862"/>
              <a:gd name="connsiteY275" fmla="*/ 2523109 h 4081365"/>
              <a:gd name="connsiteX276" fmla="*/ 1178193 w 2083862"/>
              <a:gd name="connsiteY276" fmla="*/ 2487939 h 4081365"/>
              <a:gd name="connsiteX277" fmla="*/ 1189916 w 2083862"/>
              <a:gd name="connsiteY277" fmla="*/ 2452770 h 4081365"/>
              <a:gd name="connsiteX278" fmla="*/ 1201639 w 2083862"/>
              <a:gd name="connsiteY278" fmla="*/ 2417601 h 4081365"/>
              <a:gd name="connsiteX279" fmla="*/ 1228442 w 2083862"/>
              <a:gd name="connsiteY279" fmla="*/ 2347311 h 4081365"/>
              <a:gd name="connsiteX280" fmla="*/ 1264461 w 2083862"/>
              <a:gd name="connsiteY280" fmla="*/ 2225021 h 4081365"/>
              <a:gd name="connsiteX281" fmla="*/ 1277839 w 2083862"/>
              <a:gd name="connsiteY281" fmla="*/ 2171416 h 4081365"/>
              <a:gd name="connsiteX282" fmla="*/ 1290414 w 2083862"/>
              <a:gd name="connsiteY282" fmla="*/ 2086046 h 4081365"/>
              <a:gd name="connsiteX283" fmla="*/ 1313008 w 2083862"/>
              <a:gd name="connsiteY283" fmla="*/ 1907647 h 4081365"/>
              <a:gd name="connsiteX284" fmla="*/ 1318870 w 2083862"/>
              <a:gd name="connsiteY284" fmla="*/ 1884201 h 4081365"/>
              <a:gd name="connsiteX285" fmla="*/ 1324731 w 2083862"/>
              <a:gd name="connsiteY285" fmla="*/ 1854893 h 4081365"/>
              <a:gd name="connsiteX286" fmla="*/ 1330593 w 2083862"/>
              <a:gd name="connsiteY286" fmla="*/ 1837309 h 4081365"/>
              <a:gd name="connsiteX287" fmla="*/ 1336454 w 2083862"/>
              <a:gd name="connsiteY287" fmla="*/ 1813862 h 4081365"/>
              <a:gd name="connsiteX288" fmla="*/ 1354039 w 2083862"/>
              <a:gd name="connsiteY288" fmla="*/ 1755247 h 4081365"/>
              <a:gd name="connsiteX289" fmla="*/ 1359901 w 2083862"/>
              <a:gd name="connsiteY289" fmla="*/ 1720078 h 4081365"/>
              <a:gd name="connsiteX290" fmla="*/ 1371624 w 2083862"/>
              <a:gd name="connsiteY290" fmla="*/ 1673185 h 4081365"/>
              <a:gd name="connsiteX291" fmla="*/ 1377485 w 2083862"/>
              <a:gd name="connsiteY291" fmla="*/ 1638016 h 4081365"/>
              <a:gd name="connsiteX292" fmla="*/ 1389208 w 2083862"/>
              <a:gd name="connsiteY292" fmla="*/ 1579401 h 4081365"/>
              <a:gd name="connsiteX293" fmla="*/ 1395070 w 2083862"/>
              <a:gd name="connsiteY293" fmla="*/ 1538370 h 4081365"/>
              <a:gd name="connsiteX294" fmla="*/ 1400931 w 2083862"/>
              <a:gd name="connsiteY294" fmla="*/ 1520785 h 4081365"/>
              <a:gd name="connsiteX295" fmla="*/ 1406793 w 2083862"/>
              <a:gd name="connsiteY295" fmla="*/ 1497339 h 4081365"/>
              <a:gd name="connsiteX296" fmla="*/ 1418516 w 2083862"/>
              <a:gd name="connsiteY296" fmla="*/ 1450447 h 4081365"/>
              <a:gd name="connsiteX297" fmla="*/ 1424377 w 2083862"/>
              <a:gd name="connsiteY297" fmla="*/ 1391832 h 4081365"/>
              <a:gd name="connsiteX298" fmla="*/ 1441962 w 2083862"/>
              <a:gd name="connsiteY298" fmla="*/ 1298047 h 4081365"/>
              <a:gd name="connsiteX299" fmla="*/ 1453685 w 2083862"/>
              <a:gd name="connsiteY299" fmla="*/ 1233570 h 4081365"/>
              <a:gd name="connsiteX300" fmla="*/ 1465408 w 2083862"/>
              <a:gd name="connsiteY300" fmla="*/ 1198401 h 4081365"/>
              <a:gd name="connsiteX301" fmla="*/ 1477131 w 2083862"/>
              <a:gd name="connsiteY301" fmla="*/ 1098755 h 4081365"/>
              <a:gd name="connsiteX302" fmla="*/ 1488854 w 2083862"/>
              <a:gd name="connsiteY302" fmla="*/ 1063585 h 4081365"/>
              <a:gd name="connsiteX303" fmla="*/ 1494716 w 2083862"/>
              <a:gd name="connsiteY303" fmla="*/ 1010832 h 4081365"/>
              <a:gd name="connsiteX304" fmla="*/ 1506439 w 2083862"/>
              <a:gd name="connsiteY304" fmla="*/ 975662 h 4081365"/>
              <a:gd name="connsiteX305" fmla="*/ 1518162 w 2083862"/>
              <a:gd name="connsiteY305" fmla="*/ 917047 h 4081365"/>
              <a:gd name="connsiteX306" fmla="*/ 1524024 w 2083862"/>
              <a:gd name="connsiteY306" fmla="*/ 887739 h 4081365"/>
              <a:gd name="connsiteX307" fmla="*/ 1529885 w 2083862"/>
              <a:gd name="connsiteY307" fmla="*/ 823262 h 4081365"/>
              <a:gd name="connsiteX308" fmla="*/ 1535747 w 2083862"/>
              <a:gd name="connsiteY308" fmla="*/ 788093 h 4081365"/>
              <a:gd name="connsiteX309" fmla="*/ 1547470 w 2083862"/>
              <a:gd name="connsiteY309" fmla="*/ 706032 h 4081365"/>
              <a:gd name="connsiteX310" fmla="*/ 1553331 w 2083862"/>
              <a:gd name="connsiteY310" fmla="*/ 665001 h 4081365"/>
              <a:gd name="connsiteX311" fmla="*/ 1559193 w 2083862"/>
              <a:gd name="connsiteY311" fmla="*/ 647416 h 4081365"/>
              <a:gd name="connsiteX312" fmla="*/ 1565054 w 2083862"/>
              <a:gd name="connsiteY312" fmla="*/ 623970 h 4081365"/>
              <a:gd name="connsiteX313" fmla="*/ 1570916 w 2083862"/>
              <a:gd name="connsiteY313" fmla="*/ 541909 h 4081365"/>
              <a:gd name="connsiteX314" fmla="*/ 1576777 w 2083862"/>
              <a:gd name="connsiteY314" fmla="*/ 524324 h 4081365"/>
              <a:gd name="connsiteX315" fmla="*/ 1588501 w 2083862"/>
              <a:gd name="connsiteY315" fmla="*/ 430539 h 4081365"/>
              <a:gd name="connsiteX316" fmla="*/ 1582639 w 2083862"/>
              <a:gd name="connsiteY316" fmla="*/ 348478 h 4081365"/>
              <a:gd name="connsiteX317" fmla="*/ 1570916 w 2083862"/>
              <a:gd name="connsiteY317" fmla="*/ 301585 h 4081365"/>
              <a:gd name="connsiteX318" fmla="*/ 1565054 w 2083862"/>
              <a:gd name="connsiteY318" fmla="*/ 90570 h 4081365"/>
              <a:gd name="connsiteX319" fmla="*/ 1549173 w 2083862"/>
              <a:gd name="connsiteY319" fmla="*/ 93026 h 4081365"/>
              <a:gd name="connsiteX320" fmla="*/ 1510647 w 2083862"/>
              <a:gd name="connsiteY320" fmla="*/ 78798 h 4081365"/>
              <a:gd name="connsiteX321" fmla="*/ 1488903 w 2083862"/>
              <a:gd name="connsiteY321" fmla="*/ 53700 h 4081365"/>
              <a:gd name="connsiteX322" fmla="*/ 1477131 w 2083862"/>
              <a:gd name="connsiteY322" fmla="*/ 2647 h 4081365"/>
              <a:gd name="connsiteX0" fmla="*/ 1477131 w 2083862"/>
              <a:gd name="connsiteY0" fmla="*/ 2647 h 4081365"/>
              <a:gd name="connsiteX1" fmla="*/ 1471270 w 2083862"/>
              <a:gd name="connsiteY1" fmla="*/ 37816 h 4081365"/>
              <a:gd name="connsiteX2" fmla="*/ 1421704 w 2083862"/>
              <a:gd name="connsiteY2" fmla="*/ 60131 h 4081365"/>
              <a:gd name="connsiteX3" fmla="*/ 1382730 w 2083862"/>
              <a:gd name="connsiteY3" fmla="*/ 89233 h 4081365"/>
              <a:gd name="connsiteX4" fmla="*/ 1364108 w 2083862"/>
              <a:gd name="connsiteY4" fmla="*/ 97282 h 4081365"/>
              <a:gd name="connsiteX5" fmla="*/ 1348226 w 2083862"/>
              <a:gd name="connsiteY5" fmla="*/ 183552 h 4081365"/>
              <a:gd name="connsiteX6" fmla="*/ 1347375 w 2083862"/>
              <a:gd name="connsiteY6" fmla="*/ 206998 h 4081365"/>
              <a:gd name="connsiteX7" fmla="*/ 1348177 w 2083862"/>
              <a:gd name="connsiteY7" fmla="*/ 237109 h 4081365"/>
              <a:gd name="connsiteX8" fmla="*/ 1330593 w 2083862"/>
              <a:gd name="connsiteY8" fmla="*/ 295724 h 4081365"/>
              <a:gd name="connsiteX9" fmla="*/ 1324731 w 2083862"/>
              <a:gd name="connsiteY9" fmla="*/ 313309 h 4081365"/>
              <a:gd name="connsiteX10" fmla="*/ 1313008 w 2083862"/>
              <a:gd name="connsiteY10" fmla="*/ 330893 h 4081365"/>
              <a:gd name="connsiteX11" fmla="*/ 1295424 w 2083862"/>
              <a:gd name="connsiteY11" fmla="*/ 383647 h 4081365"/>
              <a:gd name="connsiteX12" fmla="*/ 1289562 w 2083862"/>
              <a:gd name="connsiteY12" fmla="*/ 401232 h 4081365"/>
              <a:gd name="connsiteX13" fmla="*/ 1283701 w 2083862"/>
              <a:gd name="connsiteY13" fmla="*/ 424678 h 4081365"/>
              <a:gd name="connsiteX14" fmla="*/ 1277839 w 2083862"/>
              <a:gd name="connsiteY14" fmla="*/ 577078 h 4081365"/>
              <a:gd name="connsiteX15" fmla="*/ 1254393 w 2083862"/>
              <a:gd name="connsiteY15" fmla="*/ 876016 h 4081365"/>
              <a:gd name="connsiteX16" fmla="*/ 1248531 w 2083862"/>
              <a:gd name="connsiteY16" fmla="*/ 893601 h 4081365"/>
              <a:gd name="connsiteX17" fmla="*/ 1242670 w 2083862"/>
              <a:gd name="connsiteY17" fmla="*/ 969801 h 4081365"/>
              <a:gd name="connsiteX18" fmla="*/ 1236808 w 2083862"/>
              <a:gd name="connsiteY18" fmla="*/ 999109 h 4081365"/>
              <a:gd name="connsiteX19" fmla="*/ 1230947 w 2083862"/>
              <a:gd name="connsiteY19" fmla="*/ 1040139 h 4081365"/>
              <a:gd name="connsiteX20" fmla="*/ 1219224 w 2083862"/>
              <a:gd name="connsiteY20" fmla="*/ 1110478 h 4081365"/>
              <a:gd name="connsiteX21" fmla="*/ 1213362 w 2083862"/>
              <a:gd name="connsiteY21" fmla="*/ 1133924 h 4081365"/>
              <a:gd name="connsiteX22" fmla="*/ 1201639 w 2083862"/>
              <a:gd name="connsiteY22" fmla="*/ 1169093 h 4081365"/>
              <a:gd name="connsiteX23" fmla="*/ 1166470 w 2083862"/>
              <a:gd name="connsiteY23" fmla="*/ 1339078 h 4081365"/>
              <a:gd name="connsiteX24" fmla="*/ 1154747 w 2083862"/>
              <a:gd name="connsiteY24" fmla="*/ 1456309 h 4081365"/>
              <a:gd name="connsiteX25" fmla="*/ 1148885 w 2083862"/>
              <a:gd name="connsiteY25" fmla="*/ 1485616 h 4081365"/>
              <a:gd name="connsiteX26" fmla="*/ 1143024 w 2083862"/>
              <a:gd name="connsiteY26" fmla="*/ 1526647 h 4081365"/>
              <a:gd name="connsiteX27" fmla="*/ 1131301 w 2083862"/>
              <a:gd name="connsiteY27" fmla="*/ 1561816 h 4081365"/>
              <a:gd name="connsiteX28" fmla="*/ 1125439 w 2083862"/>
              <a:gd name="connsiteY28" fmla="*/ 1591124 h 4081365"/>
              <a:gd name="connsiteX29" fmla="*/ 1113716 w 2083862"/>
              <a:gd name="connsiteY29" fmla="*/ 1626293 h 4081365"/>
              <a:gd name="connsiteX30" fmla="*/ 1101993 w 2083862"/>
              <a:gd name="connsiteY30" fmla="*/ 1679047 h 4081365"/>
              <a:gd name="connsiteX31" fmla="*/ 1080249 w 2083862"/>
              <a:gd name="connsiteY31" fmla="*/ 1776799 h 4081365"/>
              <a:gd name="connsiteX32" fmla="*/ 1056000 w 2083862"/>
              <a:gd name="connsiteY32" fmla="*/ 1872140 h 4081365"/>
              <a:gd name="connsiteX33" fmla="*/ 1025793 w 2083862"/>
              <a:gd name="connsiteY33" fmla="*/ 2054185 h 4081365"/>
              <a:gd name="connsiteX34" fmla="*/ 1019931 w 2083862"/>
              <a:gd name="connsiteY34" fmla="*/ 2077632 h 4081365"/>
              <a:gd name="connsiteX35" fmla="*/ 1014070 w 2083862"/>
              <a:gd name="connsiteY35" fmla="*/ 2106939 h 4081365"/>
              <a:gd name="connsiteX36" fmla="*/ 997337 w 2083862"/>
              <a:gd name="connsiteY36" fmla="*/ 2173119 h 4081365"/>
              <a:gd name="connsiteX37" fmla="*/ 983108 w 2083862"/>
              <a:gd name="connsiteY37" fmla="*/ 2235845 h 4081365"/>
              <a:gd name="connsiteX38" fmla="*/ 961316 w 2083862"/>
              <a:gd name="connsiteY38" fmla="*/ 2294509 h 4081365"/>
              <a:gd name="connsiteX39" fmla="*/ 949593 w 2083862"/>
              <a:gd name="connsiteY39" fmla="*/ 2329678 h 4081365"/>
              <a:gd name="connsiteX40" fmla="*/ 943731 w 2083862"/>
              <a:gd name="connsiteY40" fmla="*/ 2347262 h 4081365"/>
              <a:gd name="connsiteX41" fmla="*/ 937870 w 2083862"/>
              <a:gd name="connsiteY41" fmla="*/ 2364847 h 4081365"/>
              <a:gd name="connsiteX42" fmla="*/ 914424 w 2083862"/>
              <a:gd name="connsiteY42" fmla="*/ 2405878 h 4081365"/>
              <a:gd name="connsiteX43" fmla="*/ 902701 w 2083862"/>
              <a:gd name="connsiteY43" fmla="*/ 2423462 h 4081365"/>
              <a:gd name="connsiteX44" fmla="*/ 896839 w 2083862"/>
              <a:gd name="connsiteY44" fmla="*/ 2441047 h 4081365"/>
              <a:gd name="connsiteX45" fmla="*/ 873393 w 2083862"/>
              <a:gd name="connsiteY45" fmla="*/ 2476216 h 4081365"/>
              <a:gd name="connsiteX46" fmla="*/ 849947 w 2083862"/>
              <a:gd name="connsiteY46" fmla="*/ 2523109 h 4081365"/>
              <a:gd name="connsiteX47" fmla="*/ 832362 w 2083862"/>
              <a:gd name="connsiteY47" fmla="*/ 2564139 h 4081365"/>
              <a:gd name="connsiteX48" fmla="*/ 826501 w 2083862"/>
              <a:gd name="connsiteY48" fmla="*/ 2581724 h 4081365"/>
              <a:gd name="connsiteX49" fmla="*/ 814777 w 2083862"/>
              <a:gd name="connsiteY49" fmla="*/ 2593447 h 4081365"/>
              <a:gd name="connsiteX50" fmla="*/ 803054 w 2083862"/>
              <a:gd name="connsiteY50" fmla="*/ 2611032 h 4081365"/>
              <a:gd name="connsiteX51" fmla="*/ 779608 w 2083862"/>
              <a:gd name="connsiteY51" fmla="*/ 2640339 h 4081365"/>
              <a:gd name="connsiteX52" fmla="*/ 762024 w 2083862"/>
              <a:gd name="connsiteY52" fmla="*/ 2681370 h 4081365"/>
              <a:gd name="connsiteX53" fmla="*/ 726854 w 2083862"/>
              <a:gd name="connsiteY53" fmla="*/ 2704816 h 4081365"/>
              <a:gd name="connsiteX54" fmla="*/ 709270 w 2083862"/>
              <a:gd name="connsiteY54" fmla="*/ 2716539 h 4081365"/>
              <a:gd name="connsiteX55" fmla="*/ 691685 w 2083862"/>
              <a:gd name="connsiteY55" fmla="*/ 2728262 h 4081365"/>
              <a:gd name="connsiteX56" fmla="*/ 674101 w 2083862"/>
              <a:gd name="connsiteY56" fmla="*/ 2734124 h 4081365"/>
              <a:gd name="connsiteX57" fmla="*/ 638931 w 2083862"/>
              <a:gd name="connsiteY57" fmla="*/ 2751709 h 4081365"/>
              <a:gd name="connsiteX58" fmla="*/ 586177 w 2083862"/>
              <a:gd name="connsiteY58" fmla="*/ 2757570 h 4081365"/>
              <a:gd name="connsiteX59" fmla="*/ 539285 w 2083862"/>
              <a:gd name="connsiteY59" fmla="*/ 2763432 h 4081365"/>
              <a:gd name="connsiteX60" fmla="*/ 498254 w 2083862"/>
              <a:gd name="connsiteY60" fmla="*/ 2775155 h 4081365"/>
              <a:gd name="connsiteX61" fmla="*/ 480670 w 2083862"/>
              <a:gd name="connsiteY61" fmla="*/ 2781016 h 4081365"/>
              <a:gd name="connsiteX62" fmla="*/ 422054 w 2083862"/>
              <a:gd name="connsiteY62" fmla="*/ 2786878 h 4081365"/>
              <a:gd name="connsiteX63" fmla="*/ 322408 w 2083862"/>
              <a:gd name="connsiteY63" fmla="*/ 2781016 h 4081365"/>
              <a:gd name="connsiteX64" fmla="*/ 287239 w 2083862"/>
              <a:gd name="connsiteY64" fmla="*/ 2769293 h 4081365"/>
              <a:gd name="connsiteX65" fmla="*/ 263793 w 2083862"/>
              <a:gd name="connsiteY65" fmla="*/ 2763432 h 4081365"/>
              <a:gd name="connsiteX66" fmla="*/ 246208 w 2083862"/>
              <a:gd name="connsiteY66" fmla="*/ 2751709 h 4081365"/>
              <a:gd name="connsiteX67" fmla="*/ 222762 w 2083862"/>
              <a:gd name="connsiteY67" fmla="*/ 2745847 h 4081365"/>
              <a:gd name="connsiteX68" fmla="*/ 205177 w 2083862"/>
              <a:gd name="connsiteY68" fmla="*/ 2739985 h 4081365"/>
              <a:gd name="connsiteX69" fmla="*/ 211039 w 2083862"/>
              <a:gd name="connsiteY69" fmla="*/ 2763432 h 4081365"/>
              <a:gd name="connsiteX70" fmla="*/ 216901 w 2083862"/>
              <a:gd name="connsiteY70" fmla="*/ 2781016 h 4081365"/>
              <a:gd name="connsiteX71" fmla="*/ 211039 w 2083862"/>
              <a:gd name="connsiteY71" fmla="*/ 2845493 h 4081365"/>
              <a:gd name="connsiteX72" fmla="*/ 181731 w 2083862"/>
              <a:gd name="connsiteY72" fmla="*/ 2874801 h 4081365"/>
              <a:gd name="connsiteX73" fmla="*/ 146562 w 2083862"/>
              <a:gd name="connsiteY73" fmla="*/ 2886524 h 4081365"/>
              <a:gd name="connsiteX74" fmla="*/ 111393 w 2083862"/>
              <a:gd name="connsiteY74" fmla="*/ 2898247 h 4081365"/>
              <a:gd name="connsiteX75" fmla="*/ 93808 w 2083862"/>
              <a:gd name="connsiteY75" fmla="*/ 2904109 h 4081365"/>
              <a:gd name="connsiteX76" fmla="*/ 76224 w 2083862"/>
              <a:gd name="connsiteY76" fmla="*/ 2915832 h 4081365"/>
              <a:gd name="connsiteX77" fmla="*/ 117254 w 2083862"/>
              <a:gd name="connsiteY77" fmla="*/ 2927555 h 4081365"/>
              <a:gd name="connsiteX78" fmla="*/ 211039 w 2083862"/>
              <a:gd name="connsiteY78" fmla="*/ 2939278 h 4081365"/>
              <a:gd name="connsiteX79" fmla="*/ 240347 w 2083862"/>
              <a:gd name="connsiteY79" fmla="*/ 2945139 h 4081365"/>
              <a:gd name="connsiteX80" fmla="*/ 468947 w 2083862"/>
              <a:gd name="connsiteY80" fmla="*/ 2956862 h 4081365"/>
              <a:gd name="connsiteX81" fmla="*/ 504116 w 2083862"/>
              <a:gd name="connsiteY81" fmla="*/ 2962724 h 4081365"/>
              <a:gd name="connsiteX82" fmla="*/ 615485 w 2083862"/>
              <a:gd name="connsiteY82" fmla="*/ 2951001 h 4081365"/>
              <a:gd name="connsiteX83" fmla="*/ 603762 w 2083862"/>
              <a:gd name="connsiteY83" fmla="*/ 2974447 h 4081365"/>
              <a:gd name="connsiteX84" fmla="*/ 592039 w 2083862"/>
              <a:gd name="connsiteY84" fmla="*/ 2992032 h 4081365"/>
              <a:gd name="connsiteX85" fmla="*/ 574454 w 2083862"/>
              <a:gd name="connsiteY85" fmla="*/ 3027201 h 4081365"/>
              <a:gd name="connsiteX86" fmla="*/ 562731 w 2083862"/>
              <a:gd name="connsiteY86" fmla="*/ 3062370 h 4081365"/>
              <a:gd name="connsiteX87" fmla="*/ 556870 w 2083862"/>
              <a:gd name="connsiteY87" fmla="*/ 3079955 h 4081365"/>
              <a:gd name="connsiteX88" fmla="*/ 545147 w 2083862"/>
              <a:gd name="connsiteY88" fmla="*/ 3097539 h 4081365"/>
              <a:gd name="connsiteX89" fmla="*/ 521701 w 2083862"/>
              <a:gd name="connsiteY89" fmla="*/ 3132709 h 4081365"/>
              <a:gd name="connsiteX90" fmla="*/ 515839 w 2083862"/>
              <a:gd name="connsiteY90" fmla="*/ 3156155 h 4081365"/>
              <a:gd name="connsiteX91" fmla="*/ 486531 w 2083862"/>
              <a:gd name="connsiteY91" fmla="*/ 3191324 h 4081365"/>
              <a:gd name="connsiteX92" fmla="*/ 463085 w 2083862"/>
              <a:gd name="connsiteY92" fmla="*/ 3226493 h 4081365"/>
              <a:gd name="connsiteX93" fmla="*/ 451362 w 2083862"/>
              <a:gd name="connsiteY93" fmla="*/ 3244078 h 4081365"/>
              <a:gd name="connsiteX94" fmla="*/ 398608 w 2083862"/>
              <a:gd name="connsiteY94" fmla="*/ 3290970 h 4081365"/>
              <a:gd name="connsiteX95" fmla="*/ 381024 w 2083862"/>
              <a:gd name="connsiteY95" fmla="*/ 3296832 h 4081365"/>
              <a:gd name="connsiteX96" fmla="*/ 357577 w 2083862"/>
              <a:gd name="connsiteY96" fmla="*/ 3314416 h 4081365"/>
              <a:gd name="connsiteX97" fmla="*/ 339993 w 2083862"/>
              <a:gd name="connsiteY97" fmla="*/ 3326139 h 4081365"/>
              <a:gd name="connsiteX98" fmla="*/ 310685 w 2083862"/>
              <a:gd name="connsiteY98" fmla="*/ 3355447 h 4081365"/>
              <a:gd name="connsiteX99" fmla="*/ 304824 w 2083862"/>
              <a:gd name="connsiteY99" fmla="*/ 3373032 h 4081365"/>
              <a:gd name="connsiteX100" fmla="*/ 316547 w 2083862"/>
              <a:gd name="connsiteY100" fmla="*/ 3390616 h 4081365"/>
              <a:gd name="connsiteX101" fmla="*/ 345854 w 2083862"/>
              <a:gd name="connsiteY101" fmla="*/ 3431647 h 4081365"/>
              <a:gd name="connsiteX102" fmla="*/ 322408 w 2083862"/>
              <a:gd name="connsiteY102" fmla="*/ 3466816 h 4081365"/>
              <a:gd name="connsiteX103" fmla="*/ 298962 w 2083862"/>
              <a:gd name="connsiteY103" fmla="*/ 3501985 h 4081365"/>
              <a:gd name="connsiteX104" fmla="*/ 281377 w 2083862"/>
              <a:gd name="connsiteY104" fmla="*/ 3531293 h 4081365"/>
              <a:gd name="connsiteX105" fmla="*/ 275516 w 2083862"/>
              <a:gd name="connsiteY105" fmla="*/ 3548878 h 4081365"/>
              <a:gd name="connsiteX106" fmla="*/ 252070 w 2083862"/>
              <a:gd name="connsiteY106" fmla="*/ 3584047 h 4081365"/>
              <a:gd name="connsiteX107" fmla="*/ 246208 w 2083862"/>
              <a:gd name="connsiteY107" fmla="*/ 3601632 h 4081365"/>
              <a:gd name="connsiteX108" fmla="*/ 228624 w 2083862"/>
              <a:gd name="connsiteY108" fmla="*/ 3619216 h 4081365"/>
              <a:gd name="connsiteX109" fmla="*/ 222762 w 2083862"/>
              <a:gd name="connsiteY109" fmla="*/ 3636801 h 4081365"/>
              <a:gd name="connsiteX110" fmla="*/ 211039 w 2083862"/>
              <a:gd name="connsiteY110" fmla="*/ 3654385 h 4081365"/>
              <a:gd name="connsiteX111" fmla="*/ 205177 w 2083862"/>
              <a:gd name="connsiteY111" fmla="*/ 3677832 h 4081365"/>
              <a:gd name="connsiteX112" fmla="*/ 170008 w 2083862"/>
              <a:gd name="connsiteY112" fmla="*/ 3713001 h 4081365"/>
              <a:gd name="connsiteX113" fmla="*/ 146562 w 2083862"/>
              <a:gd name="connsiteY113" fmla="*/ 3742309 h 4081365"/>
              <a:gd name="connsiteX114" fmla="*/ 87947 w 2083862"/>
              <a:gd name="connsiteY114" fmla="*/ 3759893 h 4081365"/>
              <a:gd name="connsiteX115" fmla="*/ 11474 w 2083862"/>
              <a:gd name="connsiteY115" fmla="*/ 3770572 h 4081365"/>
              <a:gd name="connsiteX116" fmla="*/ 29331 w 2083862"/>
              <a:gd name="connsiteY116" fmla="*/ 3783339 h 4081365"/>
              <a:gd name="connsiteX117" fmla="*/ 11747 w 2083862"/>
              <a:gd name="connsiteY117" fmla="*/ 3795062 h 4081365"/>
              <a:gd name="connsiteX118" fmla="*/ 128977 w 2083862"/>
              <a:gd name="connsiteY118" fmla="*/ 3795062 h 4081365"/>
              <a:gd name="connsiteX119" fmla="*/ 152424 w 2083862"/>
              <a:gd name="connsiteY119" fmla="*/ 3789201 h 4081365"/>
              <a:gd name="connsiteX120" fmla="*/ 187593 w 2083862"/>
              <a:gd name="connsiteY120" fmla="*/ 3777478 h 4081365"/>
              <a:gd name="connsiteX121" fmla="*/ 170008 w 2083862"/>
              <a:gd name="connsiteY121" fmla="*/ 3789201 h 4081365"/>
              <a:gd name="connsiteX122" fmla="*/ 146562 w 2083862"/>
              <a:gd name="connsiteY122" fmla="*/ 3824370 h 4081365"/>
              <a:gd name="connsiteX123" fmla="*/ 134839 w 2083862"/>
              <a:gd name="connsiteY123" fmla="*/ 3841955 h 4081365"/>
              <a:gd name="connsiteX124" fmla="*/ 123116 w 2083862"/>
              <a:gd name="connsiteY124" fmla="*/ 3865401 h 4081365"/>
              <a:gd name="connsiteX125" fmla="*/ 111393 w 2083862"/>
              <a:gd name="connsiteY125" fmla="*/ 3882985 h 4081365"/>
              <a:gd name="connsiteX126" fmla="*/ 82085 w 2083862"/>
              <a:gd name="connsiteY126" fmla="*/ 3935739 h 4081365"/>
              <a:gd name="connsiteX127" fmla="*/ 58639 w 2083862"/>
              <a:gd name="connsiteY127" fmla="*/ 3970909 h 4081365"/>
              <a:gd name="connsiteX128" fmla="*/ 35193 w 2083862"/>
              <a:gd name="connsiteY128" fmla="*/ 4006078 h 4081365"/>
              <a:gd name="connsiteX129" fmla="*/ 23470 w 2083862"/>
              <a:gd name="connsiteY129" fmla="*/ 4023662 h 4081365"/>
              <a:gd name="connsiteX130" fmla="*/ 76224 w 2083862"/>
              <a:gd name="connsiteY130" fmla="*/ 3982632 h 4081365"/>
              <a:gd name="connsiteX131" fmla="*/ 93808 w 2083862"/>
              <a:gd name="connsiteY131" fmla="*/ 3970909 h 4081365"/>
              <a:gd name="connsiteX132" fmla="*/ 87947 w 2083862"/>
              <a:gd name="connsiteY132" fmla="*/ 3994355 h 4081365"/>
              <a:gd name="connsiteX133" fmla="*/ 82085 w 2083862"/>
              <a:gd name="connsiteY133" fmla="*/ 4011939 h 4081365"/>
              <a:gd name="connsiteX134" fmla="*/ 76224 w 2083862"/>
              <a:gd name="connsiteY134" fmla="*/ 4041247 h 4081365"/>
              <a:gd name="connsiteX135" fmla="*/ 82085 w 2083862"/>
              <a:gd name="connsiteY135" fmla="*/ 4070555 h 4081365"/>
              <a:gd name="connsiteX136" fmla="*/ 117254 w 2083862"/>
              <a:gd name="connsiteY136" fmla="*/ 4047109 h 4081365"/>
              <a:gd name="connsiteX137" fmla="*/ 128977 w 2083862"/>
              <a:gd name="connsiteY137" fmla="*/ 4035385 h 4081365"/>
              <a:gd name="connsiteX138" fmla="*/ 182487 w 2083862"/>
              <a:gd name="connsiteY138" fmla="*/ 4066250 h 4081365"/>
              <a:gd name="connsiteX139" fmla="*/ 207635 w 2083862"/>
              <a:gd name="connsiteY139" fmla="*/ 4022762 h 4081365"/>
              <a:gd name="connsiteX140" fmla="*/ 216852 w 2083862"/>
              <a:gd name="connsiteY140" fmla="*/ 3985138 h 4081365"/>
              <a:gd name="connsiteX141" fmla="*/ 229427 w 2083862"/>
              <a:gd name="connsiteY141" fmla="*/ 3967552 h 4081365"/>
              <a:gd name="connsiteX142" fmla="*/ 258734 w 2083862"/>
              <a:gd name="connsiteY142" fmla="*/ 3924819 h 4081365"/>
              <a:gd name="connsiteX143" fmla="*/ 271309 w 2083862"/>
              <a:gd name="connsiteY143" fmla="*/ 3894709 h 4081365"/>
              <a:gd name="connsiteX144" fmla="*/ 297259 w 2083862"/>
              <a:gd name="connsiteY144" fmla="*/ 3862044 h 4081365"/>
              <a:gd name="connsiteX145" fmla="*/ 310685 w 2083862"/>
              <a:gd name="connsiteY145" fmla="*/ 3824370 h 4081365"/>
              <a:gd name="connsiteX146" fmla="*/ 334131 w 2083862"/>
              <a:gd name="connsiteY146" fmla="*/ 3789201 h 4081365"/>
              <a:gd name="connsiteX147" fmla="*/ 351716 w 2083862"/>
              <a:gd name="connsiteY147" fmla="*/ 3771616 h 4081365"/>
              <a:gd name="connsiteX148" fmla="*/ 363439 w 2083862"/>
              <a:gd name="connsiteY148" fmla="*/ 3736447 h 4081365"/>
              <a:gd name="connsiteX149" fmla="*/ 381024 w 2083862"/>
              <a:gd name="connsiteY149" fmla="*/ 3718862 h 4081365"/>
              <a:gd name="connsiteX150" fmla="*/ 404470 w 2083862"/>
              <a:gd name="connsiteY150" fmla="*/ 3683693 h 4081365"/>
              <a:gd name="connsiteX151" fmla="*/ 422054 w 2083862"/>
              <a:gd name="connsiteY151" fmla="*/ 3666109 h 4081365"/>
              <a:gd name="connsiteX152" fmla="*/ 445501 w 2083862"/>
              <a:gd name="connsiteY152" fmla="*/ 3630939 h 4081365"/>
              <a:gd name="connsiteX153" fmla="*/ 457224 w 2083862"/>
              <a:gd name="connsiteY153" fmla="*/ 3613355 h 4081365"/>
              <a:gd name="connsiteX154" fmla="*/ 468947 w 2083862"/>
              <a:gd name="connsiteY154" fmla="*/ 3595770 h 4081365"/>
              <a:gd name="connsiteX155" fmla="*/ 486531 w 2083862"/>
              <a:gd name="connsiteY155" fmla="*/ 3584047 h 4081365"/>
              <a:gd name="connsiteX156" fmla="*/ 515839 w 2083862"/>
              <a:gd name="connsiteY156" fmla="*/ 3531293 h 4081365"/>
              <a:gd name="connsiteX157" fmla="*/ 527562 w 2083862"/>
              <a:gd name="connsiteY157" fmla="*/ 3513709 h 4081365"/>
              <a:gd name="connsiteX158" fmla="*/ 551008 w 2083862"/>
              <a:gd name="connsiteY158" fmla="*/ 3484401 h 4081365"/>
              <a:gd name="connsiteX159" fmla="*/ 556870 w 2083862"/>
              <a:gd name="connsiteY159" fmla="*/ 3466816 h 4081365"/>
              <a:gd name="connsiteX160" fmla="*/ 568593 w 2083862"/>
              <a:gd name="connsiteY160" fmla="*/ 3449232 h 4081365"/>
              <a:gd name="connsiteX161" fmla="*/ 580316 w 2083862"/>
              <a:gd name="connsiteY161" fmla="*/ 3425785 h 4081365"/>
              <a:gd name="connsiteX162" fmla="*/ 603762 w 2083862"/>
              <a:gd name="connsiteY162" fmla="*/ 3390616 h 4081365"/>
              <a:gd name="connsiteX163" fmla="*/ 609624 w 2083862"/>
              <a:gd name="connsiteY163" fmla="*/ 3373032 h 4081365"/>
              <a:gd name="connsiteX164" fmla="*/ 633070 w 2083862"/>
              <a:gd name="connsiteY164" fmla="*/ 3337862 h 4081365"/>
              <a:gd name="connsiteX165" fmla="*/ 644793 w 2083862"/>
              <a:gd name="connsiteY165" fmla="*/ 3320278 h 4081365"/>
              <a:gd name="connsiteX166" fmla="*/ 674101 w 2083862"/>
              <a:gd name="connsiteY166" fmla="*/ 3285109 h 4081365"/>
              <a:gd name="connsiteX167" fmla="*/ 679962 w 2083862"/>
              <a:gd name="connsiteY167" fmla="*/ 3267524 h 4081365"/>
              <a:gd name="connsiteX168" fmla="*/ 703408 w 2083862"/>
              <a:gd name="connsiteY168" fmla="*/ 3232355 h 4081365"/>
              <a:gd name="connsiteX169" fmla="*/ 720993 w 2083862"/>
              <a:gd name="connsiteY169" fmla="*/ 3197185 h 4081365"/>
              <a:gd name="connsiteX170" fmla="*/ 744439 w 2083862"/>
              <a:gd name="connsiteY170" fmla="*/ 3162016 h 4081365"/>
              <a:gd name="connsiteX171" fmla="*/ 750301 w 2083862"/>
              <a:gd name="connsiteY171" fmla="*/ 3144432 h 4081365"/>
              <a:gd name="connsiteX172" fmla="*/ 762024 w 2083862"/>
              <a:gd name="connsiteY172" fmla="*/ 3120985 h 4081365"/>
              <a:gd name="connsiteX173" fmla="*/ 785470 w 2083862"/>
              <a:gd name="connsiteY173" fmla="*/ 3085816 h 4081365"/>
              <a:gd name="connsiteX174" fmla="*/ 808916 w 2083862"/>
              <a:gd name="connsiteY174" fmla="*/ 3044785 h 4081365"/>
              <a:gd name="connsiteX175" fmla="*/ 820639 w 2083862"/>
              <a:gd name="connsiteY175" fmla="*/ 3009616 h 4081365"/>
              <a:gd name="connsiteX176" fmla="*/ 826501 w 2083862"/>
              <a:gd name="connsiteY176" fmla="*/ 2986170 h 4081365"/>
              <a:gd name="connsiteX177" fmla="*/ 844085 w 2083862"/>
              <a:gd name="connsiteY177" fmla="*/ 2968585 h 4081365"/>
              <a:gd name="connsiteX178" fmla="*/ 849947 w 2083862"/>
              <a:gd name="connsiteY178" fmla="*/ 2951001 h 4081365"/>
              <a:gd name="connsiteX179" fmla="*/ 879254 w 2083862"/>
              <a:gd name="connsiteY179" fmla="*/ 2915832 h 4081365"/>
              <a:gd name="connsiteX180" fmla="*/ 896839 w 2083862"/>
              <a:gd name="connsiteY180" fmla="*/ 2904109 h 4081365"/>
              <a:gd name="connsiteX181" fmla="*/ 920285 w 2083862"/>
              <a:gd name="connsiteY181" fmla="*/ 2898247 h 4081365"/>
              <a:gd name="connsiteX182" fmla="*/ 955454 w 2083862"/>
              <a:gd name="connsiteY182" fmla="*/ 2915832 h 4081365"/>
              <a:gd name="connsiteX183" fmla="*/ 990624 w 2083862"/>
              <a:gd name="connsiteY183" fmla="*/ 2968585 h 4081365"/>
              <a:gd name="connsiteX184" fmla="*/ 1002347 w 2083862"/>
              <a:gd name="connsiteY184" fmla="*/ 2986170 h 4081365"/>
              <a:gd name="connsiteX185" fmla="*/ 1019931 w 2083862"/>
              <a:gd name="connsiteY185" fmla="*/ 2992032 h 4081365"/>
              <a:gd name="connsiteX186" fmla="*/ 1049239 w 2083862"/>
              <a:gd name="connsiteY186" fmla="*/ 3021339 h 4081365"/>
              <a:gd name="connsiteX187" fmla="*/ 1084408 w 2083862"/>
              <a:gd name="connsiteY187" fmla="*/ 3056509 h 4081365"/>
              <a:gd name="connsiteX188" fmla="*/ 1101993 w 2083862"/>
              <a:gd name="connsiteY188" fmla="*/ 3079955 h 4081365"/>
              <a:gd name="connsiteX189" fmla="*/ 1131301 w 2083862"/>
              <a:gd name="connsiteY189" fmla="*/ 3109262 h 4081365"/>
              <a:gd name="connsiteX190" fmla="*/ 1178193 w 2083862"/>
              <a:gd name="connsiteY190" fmla="*/ 3162016 h 4081365"/>
              <a:gd name="connsiteX191" fmla="*/ 1201639 w 2083862"/>
              <a:gd name="connsiteY191" fmla="*/ 3185462 h 4081365"/>
              <a:gd name="connsiteX192" fmla="*/ 1318870 w 2083862"/>
              <a:gd name="connsiteY192" fmla="*/ 3279247 h 4081365"/>
              <a:gd name="connsiteX193" fmla="*/ 1354039 w 2083862"/>
              <a:gd name="connsiteY193" fmla="*/ 3308555 h 4081365"/>
              <a:gd name="connsiteX194" fmla="*/ 1371624 w 2083862"/>
              <a:gd name="connsiteY194" fmla="*/ 3314416 h 4081365"/>
              <a:gd name="connsiteX195" fmla="*/ 1383347 w 2083862"/>
              <a:gd name="connsiteY195" fmla="*/ 3332001 h 4081365"/>
              <a:gd name="connsiteX196" fmla="*/ 1418516 w 2083862"/>
              <a:gd name="connsiteY196" fmla="*/ 3355447 h 4081365"/>
              <a:gd name="connsiteX197" fmla="*/ 1436101 w 2083862"/>
              <a:gd name="connsiteY197" fmla="*/ 3367170 h 4081365"/>
              <a:gd name="connsiteX198" fmla="*/ 1471270 w 2083862"/>
              <a:gd name="connsiteY198" fmla="*/ 3396478 h 4081365"/>
              <a:gd name="connsiteX199" fmla="*/ 1488854 w 2083862"/>
              <a:gd name="connsiteY199" fmla="*/ 3419924 h 4081365"/>
              <a:gd name="connsiteX200" fmla="*/ 1506439 w 2083862"/>
              <a:gd name="connsiteY200" fmla="*/ 3425785 h 4081365"/>
              <a:gd name="connsiteX201" fmla="*/ 1524024 w 2083862"/>
              <a:gd name="connsiteY201" fmla="*/ 3437509 h 4081365"/>
              <a:gd name="connsiteX202" fmla="*/ 1553331 w 2083862"/>
              <a:gd name="connsiteY202" fmla="*/ 3472678 h 4081365"/>
              <a:gd name="connsiteX203" fmla="*/ 1570916 w 2083862"/>
              <a:gd name="connsiteY203" fmla="*/ 3484401 h 4081365"/>
              <a:gd name="connsiteX204" fmla="*/ 1600224 w 2083862"/>
              <a:gd name="connsiteY204" fmla="*/ 3513709 h 4081365"/>
              <a:gd name="connsiteX205" fmla="*/ 1617808 w 2083862"/>
              <a:gd name="connsiteY205" fmla="*/ 3525432 h 4081365"/>
              <a:gd name="connsiteX206" fmla="*/ 1635393 w 2083862"/>
              <a:gd name="connsiteY206" fmla="*/ 3543016 h 4081365"/>
              <a:gd name="connsiteX207" fmla="*/ 1670562 w 2083862"/>
              <a:gd name="connsiteY207" fmla="*/ 3566462 h 4081365"/>
              <a:gd name="connsiteX208" fmla="*/ 1688147 w 2083862"/>
              <a:gd name="connsiteY208" fmla="*/ 3578185 h 4081365"/>
              <a:gd name="connsiteX209" fmla="*/ 1717454 w 2083862"/>
              <a:gd name="connsiteY209" fmla="*/ 3595770 h 4081365"/>
              <a:gd name="connsiteX210" fmla="*/ 1752624 w 2083862"/>
              <a:gd name="connsiteY210" fmla="*/ 3619216 h 4081365"/>
              <a:gd name="connsiteX211" fmla="*/ 1770208 w 2083862"/>
              <a:gd name="connsiteY211" fmla="*/ 3630939 h 4081365"/>
              <a:gd name="connsiteX212" fmla="*/ 1787793 w 2083862"/>
              <a:gd name="connsiteY212" fmla="*/ 3636801 h 4081365"/>
              <a:gd name="connsiteX213" fmla="*/ 1828824 w 2083862"/>
              <a:gd name="connsiteY213" fmla="*/ 3654385 h 4081365"/>
              <a:gd name="connsiteX214" fmla="*/ 1858131 w 2083862"/>
              <a:gd name="connsiteY214" fmla="*/ 3671970 h 4081365"/>
              <a:gd name="connsiteX215" fmla="*/ 1899162 w 2083862"/>
              <a:gd name="connsiteY215" fmla="*/ 3695416 h 4081365"/>
              <a:gd name="connsiteX216" fmla="*/ 1916747 w 2083862"/>
              <a:gd name="connsiteY216" fmla="*/ 3701278 h 4081365"/>
              <a:gd name="connsiteX217" fmla="*/ 1951916 w 2083862"/>
              <a:gd name="connsiteY217" fmla="*/ 3724724 h 4081365"/>
              <a:gd name="connsiteX218" fmla="*/ 1992947 w 2083862"/>
              <a:gd name="connsiteY218" fmla="*/ 3736447 h 4081365"/>
              <a:gd name="connsiteX219" fmla="*/ 2028116 w 2083862"/>
              <a:gd name="connsiteY219" fmla="*/ 3765755 h 4081365"/>
              <a:gd name="connsiteX220" fmla="*/ 2022254 w 2083862"/>
              <a:gd name="connsiteY220" fmla="*/ 3748170 h 4081365"/>
              <a:gd name="connsiteX221" fmla="*/ 2016393 w 2083862"/>
              <a:gd name="connsiteY221" fmla="*/ 3724724 h 4081365"/>
              <a:gd name="connsiteX222" fmla="*/ 1998808 w 2083862"/>
              <a:gd name="connsiteY222" fmla="*/ 3707139 h 4081365"/>
              <a:gd name="connsiteX223" fmla="*/ 2016393 w 2083862"/>
              <a:gd name="connsiteY223" fmla="*/ 3713001 h 4081365"/>
              <a:gd name="connsiteX224" fmla="*/ 2039839 w 2083862"/>
              <a:gd name="connsiteY224" fmla="*/ 3718862 h 4081365"/>
              <a:gd name="connsiteX225" fmla="*/ 2057424 w 2083862"/>
              <a:gd name="connsiteY225" fmla="*/ 3724724 h 4081365"/>
              <a:gd name="connsiteX226" fmla="*/ 2039839 w 2083862"/>
              <a:gd name="connsiteY226" fmla="*/ 3713001 h 4081365"/>
              <a:gd name="connsiteX227" fmla="*/ 2022254 w 2083862"/>
              <a:gd name="connsiteY227" fmla="*/ 3695416 h 4081365"/>
              <a:gd name="connsiteX228" fmla="*/ 2063285 w 2083862"/>
              <a:gd name="connsiteY228" fmla="*/ 3689555 h 4081365"/>
              <a:gd name="connsiteX229" fmla="*/ 2080870 w 2083862"/>
              <a:gd name="connsiteY229" fmla="*/ 3683693 h 4081365"/>
              <a:gd name="connsiteX230" fmla="*/ 2075008 w 2083862"/>
              <a:gd name="connsiteY230" fmla="*/ 3660247 h 4081365"/>
              <a:gd name="connsiteX231" fmla="*/ 2051562 w 2083862"/>
              <a:gd name="connsiteY231" fmla="*/ 3625078 h 4081365"/>
              <a:gd name="connsiteX232" fmla="*/ 2039839 w 2083862"/>
              <a:gd name="connsiteY232" fmla="*/ 3607493 h 4081365"/>
              <a:gd name="connsiteX233" fmla="*/ 2022254 w 2083862"/>
              <a:gd name="connsiteY233" fmla="*/ 3601632 h 4081365"/>
              <a:gd name="connsiteX234" fmla="*/ 2004670 w 2083862"/>
              <a:gd name="connsiteY234" fmla="*/ 3589909 h 4081365"/>
              <a:gd name="connsiteX235" fmla="*/ 1987085 w 2083862"/>
              <a:gd name="connsiteY235" fmla="*/ 3584047 h 4081365"/>
              <a:gd name="connsiteX236" fmla="*/ 1957777 w 2083862"/>
              <a:gd name="connsiteY236" fmla="*/ 3554739 h 4081365"/>
              <a:gd name="connsiteX237" fmla="*/ 1940193 w 2083862"/>
              <a:gd name="connsiteY237" fmla="*/ 3543016 h 4081365"/>
              <a:gd name="connsiteX238" fmla="*/ 1922608 w 2083862"/>
              <a:gd name="connsiteY238" fmla="*/ 3525432 h 4081365"/>
              <a:gd name="connsiteX239" fmla="*/ 1905024 w 2083862"/>
              <a:gd name="connsiteY239" fmla="*/ 3519570 h 4081365"/>
              <a:gd name="connsiteX240" fmla="*/ 1869854 w 2083862"/>
              <a:gd name="connsiteY240" fmla="*/ 3496124 h 4081365"/>
              <a:gd name="connsiteX241" fmla="*/ 1869854 w 2083862"/>
              <a:gd name="connsiteY241" fmla="*/ 3496124 h 4081365"/>
              <a:gd name="connsiteX242" fmla="*/ 1852270 w 2083862"/>
              <a:gd name="connsiteY242" fmla="*/ 3478539 h 4081365"/>
              <a:gd name="connsiteX243" fmla="*/ 1817101 w 2083862"/>
              <a:gd name="connsiteY243" fmla="*/ 3455093 h 4081365"/>
              <a:gd name="connsiteX244" fmla="*/ 1787793 w 2083862"/>
              <a:gd name="connsiteY244" fmla="*/ 3431647 h 4081365"/>
              <a:gd name="connsiteX245" fmla="*/ 1758485 w 2083862"/>
              <a:gd name="connsiteY245" fmla="*/ 3408201 h 4081365"/>
              <a:gd name="connsiteX246" fmla="*/ 1682285 w 2083862"/>
              <a:gd name="connsiteY246" fmla="*/ 3355447 h 4081365"/>
              <a:gd name="connsiteX247" fmla="*/ 1652977 w 2083862"/>
              <a:gd name="connsiteY247" fmla="*/ 3332001 h 4081365"/>
              <a:gd name="connsiteX248" fmla="*/ 1635393 w 2083862"/>
              <a:gd name="connsiteY248" fmla="*/ 3320278 h 4081365"/>
              <a:gd name="connsiteX249" fmla="*/ 1606085 w 2083862"/>
              <a:gd name="connsiteY249" fmla="*/ 3290970 h 4081365"/>
              <a:gd name="connsiteX250" fmla="*/ 1570916 w 2083862"/>
              <a:gd name="connsiteY250" fmla="*/ 3261662 h 4081365"/>
              <a:gd name="connsiteX251" fmla="*/ 1535747 w 2083862"/>
              <a:gd name="connsiteY251" fmla="*/ 3226493 h 4081365"/>
              <a:gd name="connsiteX252" fmla="*/ 1524024 w 2083862"/>
              <a:gd name="connsiteY252" fmla="*/ 3208909 h 4081365"/>
              <a:gd name="connsiteX253" fmla="*/ 1506439 w 2083862"/>
              <a:gd name="connsiteY253" fmla="*/ 3203047 h 4081365"/>
              <a:gd name="connsiteX254" fmla="*/ 1488854 w 2083862"/>
              <a:gd name="connsiteY254" fmla="*/ 3185462 h 4081365"/>
              <a:gd name="connsiteX255" fmla="*/ 1465408 w 2083862"/>
              <a:gd name="connsiteY255" fmla="*/ 3167878 h 4081365"/>
              <a:gd name="connsiteX256" fmla="*/ 1436101 w 2083862"/>
              <a:gd name="connsiteY256" fmla="*/ 3144432 h 4081365"/>
              <a:gd name="connsiteX257" fmla="*/ 1412654 w 2083862"/>
              <a:gd name="connsiteY257" fmla="*/ 3120985 h 4081365"/>
              <a:gd name="connsiteX258" fmla="*/ 1383347 w 2083862"/>
              <a:gd name="connsiteY258" fmla="*/ 3085816 h 4081365"/>
              <a:gd name="connsiteX259" fmla="*/ 1342316 w 2083862"/>
              <a:gd name="connsiteY259" fmla="*/ 3033062 h 4081365"/>
              <a:gd name="connsiteX260" fmla="*/ 1330593 w 2083862"/>
              <a:gd name="connsiteY260" fmla="*/ 3015478 h 4081365"/>
              <a:gd name="connsiteX261" fmla="*/ 1324731 w 2083862"/>
              <a:gd name="connsiteY261" fmla="*/ 2992032 h 4081365"/>
              <a:gd name="connsiteX262" fmla="*/ 1289562 w 2083862"/>
              <a:gd name="connsiteY262" fmla="*/ 2933416 h 4081365"/>
              <a:gd name="connsiteX263" fmla="*/ 1266116 w 2083862"/>
              <a:gd name="connsiteY263" fmla="*/ 2898247 h 4081365"/>
              <a:gd name="connsiteX264" fmla="*/ 1254393 w 2083862"/>
              <a:gd name="connsiteY264" fmla="*/ 2880662 h 4081365"/>
              <a:gd name="connsiteX265" fmla="*/ 1236808 w 2083862"/>
              <a:gd name="connsiteY265" fmla="*/ 2863078 h 4081365"/>
              <a:gd name="connsiteX266" fmla="*/ 1225085 w 2083862"/>
              <a:gd name="connsiteY266" fmla="*/ 2839632 h 4081365"/>
              <a:gd name="connsiteX267" fmla="*/ 1219224 w 2083862"/>
              <a:gd name="connsiteY267" fmla="*/ 2816185 h 4081365"/>
              <a:gd name="connsiteX268" fmla="*/ 1207501 w 2083862"/>
              <a:gd name="connsiteY268" fmla="*/ 2798601 h 4081365"/>
              <a:gd name="connsiteX269" fmla="*/ 1201639 w 2083862"/>
              <a:gd name="connsiteY269" fmla="*/ 2781016 h 4081365"/>
              <a:gd name="connsiteX270" fmla="*/ 1178193 w 2083862"/>
              <a:gd name="connsiteY270" fmla="*/ 2745847 h 4081365"/>
              <a:gd name="connsiteX271" fmla="*/ 1172331 w 2083862"/>
              <a:gd name="connsiteY271" fmla="*/ 2722401 h 4081365"/>
              <a:gd name="connsiteX272" fmla="*/ 1160608 w 2083862"/>
              <a:gd name="connsiteY272" fmla="*/ 2681370 h 4081365"/>
              <a:gd name="connsiteX273" fmla="*/ 1154747 w 2083862"/>
              <a:gd name="connsiteY273" fmla="*/ 2646201 h 4081365"/>
              <a:gd name="connsiteX274" fmla="*/ 1160608 w 2083862"/>
              <a:gd name="connsiteY274" fmla="*/ 2546555 h 4081365"/>
              <a:gd name="connsiteX275" fmla="*/ 1172331 w 2083862"/>
              <a:gd name="connsiteY275" fmla="*/ 2523109 h 4081365"/>
              <a:gd name="connsiteX276" fmla="*/ 1178193 w 2083862"/>
              <a:gd name="connsiteY276" fmla="*/ 2487939 h 4081365"/>
              <a:gd name="connsiteX277" fmla="*/ 1189916 w 2083862"/>
              <a:gd name="connsiteY277" fmla="*/ 2452770 h 4081365"/>
              <a:gd name="connsiteX278" fmla="*/ 1201639 w 2083862"/>
              <a:gd name="connsiteY278" fmla="*/ 2417601 h 4081365"/>
              <a:gd name="connsiteX279" fmla="*/ 1228442 w 2083862"/>
              <a:gd name="connsiteY279" fmla="*/ 2347311 h 4081365"/>
              <a:gd name="connsiteX280" fmla="*/ 1264461 w 2083862"/>
              <a:gd name="connsiteY280" fmla="*/ 2225021 h 4081365"/>
              <a:gd name="connsiteX281" fmla="*/ 1277839 w 2083862"/>
              <a:gd name="connsiteY281" fmla="*/ 2171416 h 4081365"/>
              <a:gd name="connsiteX282" fmla="*/ 1290414 w 2083862"/>
              <a:gd name="connsiteY282" fmla="*/ 2086046 h 4081365"/>
              <a:gd name="connsiteX283" fmla="*/ 1313008 w 2083862"/>
              <a:gd name="connsiteY283" fmla="*/ 1907647 h 4081365"/>
              <a:gd name="connsiteX284" fmla="*/ 1318870 w 2083862"/>
              <a:gd name="connsiteY284" fmla="*/ 1884201 h 4081365"/>
              <a:gd name="connsiteX285" fmla="*/ 1324731 w 2083862"/>
              <a:gd name="connsiteY285" fmla="*/ 1854893 h 4081365"/>
              <a:gd name="connsiteX286" fmla="*/ 1330593 w 2083862"/>
              <a:gd name="connsiteY286" fmla="*/ 1837309 h 4081365"/>
              <a:gd name="connsiteX287" fmla="*/ 1336454 w 2083862"/>
              <a:gd name="connsiteY287" fmla="*/ 1813862 h 4081365"/>
              <a:gd name="connsiteX288" fmla="*/ 1354039 w 2083862"/>
              <a:gd name="connsiteY288" fmla="*/ 1755247 h 4081365"/>
              <a:gd name="connsiteX289" fmla="*/ 1359901 w 2083862"/>
              <a:gd name="connsiteY289" fmla="*/ 1720078 h 4081365"/>
              <a:gd name="connsiteX290" fmla="*/ 1371624 w 2083862"/>
              <a:gd name="connsiteY290" fmla="*/ 1673185 h 4081365"/>
              <a:gd name="connsiteX291" fmla="*/ 1377485 w 2083862"/>
              <a:gd name="connsiteY291" fmla="*/ 1638016 h 4081365"/>
              <a:gd name="connsiteX292" fmla="*/ 1389208 w 2083862"/>
              <a:gd name="connsiteY292" fmla="*/ 1579401 h 4081365"/>
              <a:gd name="connsiteX293" fmla="*/ 1395070 w 2083862"/>
              <a:gd name="connsiteY293" fmla="*/ 1538370 h 4081365"/>
              <a:gd name="connsiteX294" fmla="*/ 1400931 w 2083862"/>
              <a:gd name="connsiteY294" fmla="*/ 1520785 h 4081365"/>
              <a:gd name="connsiteX295" fmla="*/ 1406793 w 2083862"/>
              <a:gd name="connsiteY295" fmla="*/ 1497339 h 4081365"/>
              <a:gd name="connsiteX296" fmla="*/ 1418516 w 2083862"/>
              <a:gd name="connsiteY296" fmla="*/ 1450447 h 4081365"/>
              <a:gd name="connsiteX297" fmla="*/ 1424377 w 2083862"/>
              <a:gd name="connsiteY297" fmla="*/ 1391832 h 4081365"/>
              <a:gd name="connsiteX298" fmla="*/ 1441962 w 2083862"/>
              <a:gd name="connsiteY298" fmla="*/ 1298047 h 4081365"/>
              <a:gd name="connsiteX299" fmla="*/ 1453685 w 2083862"/>
              <a:gd name="connsiteY299" fmla="*/ 1233570 h 4081365"/>
              <a:gd name="connsiteX300" fmla="*/ 1465408 w 2083862"/>
              <a:gd name="connsiteY300" fmla="*/ 1198401 h 4081365"/>
              <a:gd name="connsiteX301" fmla="*/ 1477131 w 2083862"/>
              <a:gd name="connsiteY301" fmla="*/ 1098755 h 4081365"/>
              <a:gd name="connsiteX302" fmla="*/ 1488854 w 2083862"/>
              <a:gd name="connsiteY302" fmla="*/ 1063585 h 4081365"/>
              <a:gd name="connsiteX303" fmla="*/ 1494716 w 2083862"/>
              <a:gd name="connsiteY303" fmla="*/ 1010832 h 4081365"/>
              <a:gd name="connsiteX304" fmla="*/ 1506439 w 2083862"/>
              <a:gd name="connsiteY304" fmla="*/ 975662 h 4081365"/>
              <a:gd name="connsiteX305" fmla="*/ 1518162 w 2083862"/>
              <a:gd name="connsiteY305" fmla="*/ 917047 h 4081365"/>
              <a:gd name="connsiteX306" fmla="*/ 1524024 w 2083862"/>
              <a:gd name="connsiteY306" fmla="*/ 887739 h 4081365"/>
              <a:gd name="connsiteX307" fmla="*/ 1529885 w 2083862"/>
              <a:gd name="connsiteY307" fmla="*/ 823262 h 4081365"/>
              <a:gd name="connsiteX308" fmla="*/ 1535747 w 2083862"/>
              <a:gd name="connsiteY308" fmla="*/ 788093 h 4081365"/>
              <a:gd name="connsiteX309" fmla="*/ 1547470 w 2083862"/>
              <a:gd name="connsiteY309" fmla="*/ 706032 h 4081365"/>
              <a:gd name="connsiteX310" fmla="*/ 1553331 w 2083862"/>
              <a:gd name="connsiteY310" fmla="*/ 665001 h 4081365"/>
              <a:gd name="connsiteX311" fmla="*/ 1559193 w 2083862"/>
              <a:gd name="connsiteY311" fmla="*/ 647416 h 4081365"/>
              <a:gd name="connsiteX312" fmla="*/ 1565054 w 2083862"/>
              <a:gd name="connsiteY312" fmla="*/ 623970 h 4081365"/>
              <a:gd name="connsiteX313" fmla="*/ 1570916 w 2083862"/>
              <a:gd name="connsiteY313" fmla="*/ 541909 h 4081365"/>
              <a:gd name="connsiteX314" fmla="*/ 1576777 w 2083862"/>
              <a:gd name="connsiteY314" fmla="*/ 524324 h 4081365"/>
              <a:gd name="connsiteX315" fmla="*/ 1588501 w 2083862"/>
              <a:gd name="connsiteY315" fmla="*/ 430539 h 4081365"/>
              <a:gd name="connsiteX316" fmla="*/ 1582639 w 2083862"/>
              <a:gd name="connsiteY316" fmla="*/ 348478 h 4081365"/>
              <a:gd name="connsiteX317" fmla="*/ 1570916 w 2083862"/>
              <a:gd name="connsiteY317" fmla="*/ 301585 h 4081365"/>
              <a:gd name="connsiteX318" fmla="*/ 1565054 w 2083862"/>
              <a:gd name="connsiteY318" fmla="*/ 90570 h 4081365"/>
              <a:gd name="connsiteX319" fmla="*/ 1549173 w 2083862"/>
              <a:gd name="connsiteY319" fmla="*/ 93026 h 4081365"/>
              <a:gd name="connsiteX320" fmla="*/ 1510647 w 2083862"/>
              <a:gd name="connsiteY320" fmla="*/ 78798 h 4081365"/>
              <a:gd name="connsiteX321" fmla="*/ 1488903 w 2083862"/>
              <a:gd name="connsiteY321" fmla="*/ 53700 h 4081365"/>
              <a:gd name="connsiteX322" fmla="*/ 1477131 w 2083862"/>
              <a:gd name="connsiteY322" fmla="*/ 2647 h 4081365"/>
              <a:gd name="connsiteX0" fmla="*/ 1477131 w 2083862"/>
              <a:gd name="connsiteY0" fmla="*/ 2647 h 4081365"/>
              <a:gd name="connsiteX1" fmla="*/ 1471270 w 2083862"/>
              <a:gd name="connsiteY1" fmla="*/ 37816 h 4081365"/>
              <a:gd name="connsiteX2" fmla="*/ 1429725 w 2083862"/>
              <a:gd name="connsiteY2" fmla="*/ 68152 h 4081365"/>
              <a:gd name="connsiteX3" fmla="*/ 1382730 w 2083862"/>
              <a:gd name="connsiteY3" fmla="*/ 89233 h 4081365"/>
              <a:gd name="connsiteX4" fmla="*/ 1364108 w 2083862"/>
              <a:gd name="connsiteY4" fmla="*/ 97282 h 4081365"/>
              <a:gd name="connsiteX5" fmla="*/ 1348226 w 2083862"/>
              <a:gd name="connsiteY5" fmla="*/ 183552 h 4081365"/>
              <a:gd name="connsiteX6" fmla="*/ 1347375 w 2083862"/>
              <a:gd name="connsiteY6" fmla="*/ 206998 h 4081365"/>
              <a:gd name="connsiteX7" fmla="*/ 1348177 w 2083862"/>
              <a:gd name="connsiteY7" fmla="*/ 237109 h 4081365"/>
              <a:gd name="connsiteX8" fmla="*/ 1330593 w 2083862"/>
              <a:gd name="connsiteY8" fmla="*/ 295724 h 4081365"/>
              <a:gd name="connsiteX9" fmla="*/ 1324731 w 2083862"/>
              <a:gd name="connsiteY9" fmla="*/ 313309 h 4081365"/>
              <a:gd name="connsiteX10" fmla="*/ 1313008 w 2083862"/>
              <a:gd name="connsiteY10" fmla="*/ 330893 h 4081365"/>
              <a:gd name="connsiteX11" fmla="*/ 1295424 w 2083862"/>
              <a:gd name="connsiteY11" fmla="*/ 383647 h 4081365"/>
              <a:gd name="connsiteX12" fmla="*/ 1289562 w 2083862"/>
              <a:gd name="connsiteY12" fmla="*/ 401232 h 4081365"/>
              <a:gd name="connsiteX13" fmla="*/ 1283701 w 2083862"/>
              <a:gd name="connsiteY13" fmla="*/ 424678 h 4081365"/>
              <a:gd name="connsiteX14" fmla="*/ 1277839 w 2083862"/>
              <a:gd name="connsiteY14" fmla="*/ 577078 h 4081365"/>
              <a:gd name="connsiteX15" fmla="*/ 1254393 w 2083862"/>
              <a:gd name="connsiteY15" fmla="*/ 876016 h 4081365"/>
              <a:gd name="connsiteX16" fmla="*/ 1248531 w 2083862"/>
              <a:gd name="connsiteY16" fmla="*/ 893601 h 4081365"/>
              <a:gd name="connsiteX17" fmla="*/ 1242670 w 2083862"/>
              <a:gd name="connsiteY17" fmla="*/ 969801 h 4081365"/>
              <a:gd name="connsiteX18" fmla="*/ 1236808 w 2083862"/>
              <a:gd name="connsiteY18" fmla="*/ 999109 h 4081365"/>
              <a:gd name="connsiteX19" fmla="*/ 1230947 w 2083862"/>
              <a:gd name="connsiteY19" fmla="*/ 1040139 h 4081365"/>
              <a:gd name="connsiteX20" fmla="*/ 1219224 w 2083862"/>
              <a:gd name="connsiteY20" fmla="*/ 1110478 h 4081365"/>
              <a:gd name="connsiteX21" fmla="*/ 1213362 w 2083862"/>
              <a:gd name="connsiteY21" fmla="*/ 1133924 h 4081365"/>
              <a:gd name="connsiteX22" fmla="*/ 1201639 w 2083862"/>
              <a:gd name="connsiteY22" fmla="*/ 1169093 h 4081365"/>
              <a:gd name="connsiteX23" fmla="*/ 1166470 w 2083862"/>
              <a:gd name="connsiteY23" fmla="*/ 1339078 h 4081365"/>
              <a:gd name="connsiteX24" fmla="*/ 1154747 w 2083862"/>
              <a:gd name="connsiteY24" fmla="*/ 1456309 h 4081365"/>
              <a:gd name="connsiteX25" fmla="*/ 1148885 w 2083862"/>
              <a:gd name="connsiteY25" fmla="*/ 1485616 h 4081365"/>
              <a:gd name="connsiteX26" fmla="*/ 1143024 w 2083862"/>
              <a:gd name="connsiteY26" fmla="*/ 1526647 h 4081365"/>
              <a:gd name="connsiteX27" fmla="*/ 1131301 w 2083862"/>
              <a:gd name="connsiteY27" fmla="*/ 1561816 h 4081365"/>
              <a:gd name="connsiteX28" fmla="*/ 1125439 w 2083862"/>
              <a:gd name="connsiteY28" fmla="*/ 1591124 h 4081365"/>
              <a:gd name="connsiteX29" fmla="*/ 1113716 w 2083862"/>
              <a:gd name="connsiteY29" fmla="*/ 1626293 h 4081365"/>
              <a:gd name="connsiteX30" fmla="*/ 1101993 w 2083862"/>
              <a:gd name="connsiteY30" fmla="*/ 1679047 h 4081365"/>
              <a:gd name="connsiteX31" fmla="*/ 1080249 w 2083862"/>
              <a:gd name="connsiteY31" fmla="*/ 1776799 h 4081365"/>
              <a:gd name="connsiteX32" fmla="*/ 1056000 w 2083862"/>
              <a:gd name="connsiteY32" fmla="*/ 1872140 h 4081365"/>
              <a:gd name="connsiteX33" fmla="*/ 1025793 w 2083862"/>
              <a:gd name="connsiteY33" fmla="*/ 2054185 h 4081365"/>
              <a:gd name="connsiteX34" fmla="*/ 1019931 w 2083862"/>
              <a:gd name="connsiteY34" fmla="*/ 2077632 h 4081365"/>
              <a:gd name="connsiteX35" fmla="*/ 1014070 w 2083862"/>
              <a:gd name="connsiteY35" fmla="*/ 2106939 h 4081365"/>
              <a:gd name="connsiteX36" fmla="*/ 997337 w 2083862"/>
              <a:gd name="connsiteY36" fmla="*/ 2173119 h 4081365"/>
              <a:gd name="connsiteX37" fmla="*/ 983108 w 2083862"/>
              <a:gd name="connsiteY37" fmla="*/ 2235845 h 4081365"/>
              <a:gd name="connsiteX38" fmla="*/ 961316 w 2083862"/>
              <a:gd name="connsiteY38" fmla="*/ 2294509 h 4081365"/>
              <a:gd name="connsiteX39" fmla="*/ 949593 w 2083862"/>
              <a:gd name="connsiteY39" fmla="*/ 2329678 h 4081365"/>
              <a:gd name="connsiteX40" fmla="*/ 943731 w 2083862"/>
              <a:gd name="connsiteY40" fmla="*/ 2347262 h 4081365"/>
              <a:gd name="connsiteX41" fmla="*/ 937870 w 2083862"/>
              <a:gd name="connsiteY41" fmla="*/ 2364847 h 4081365"/>
              <a:gd name="connsiteX42" fmla="*/ 914424 w 2083862"/>
              <a:gd name="connsiteY42" fmla="*/ 2405878 h 4081365"/>
              <a:gd name="connsiteX43" fmla="*/ 902701 w 2083862"/>
              <a:gd name="connsiteY43" fmla="*/ 2423462 h 4081365"/>
              <a:gd name="connsiteX44" fmla="*/ 896839 w 2083862"/>
              <a:gd name="connsiteY44" fmla="*/ 2441047 h 4081365"/>
              <a:gd name="connsiteX45" fmla="*/ 873393 w 2083862"/>
              <a:gd name="connsiteY45" fmla="*/ 2476216 h 4081365"/>
              <a:gd name="connsiteX46" fmla="*/ 849947 w 2083862"/>
              <a:gd name="connsiteY46" fmla="*/ 2523109 h 4081365"/>
              <a:gd name="connsiteX47" fmla="*/ 832362 w 2083862"/>
              <a:gd name="connsiteY47" fmla="*/ 2564139 h 4081365"/>
              <a:gd name="connsiteX48" fmla="*/ 826501 w 2083862"/>
              <a:gd name="connsiteY48" fmla="*/ 2581724 h 4081365"/>
              <a:gd name="connsiteX49" fmla="*/ 814777 w 2083862"/>
              <a:gd name="connsiteY49" fmla="*/ 2593447 h 4081365"/>
              <a:gd name="connsiteX50" fmla="*/ 803054 w 2083862"/>
              <a:gd name="connsiteY50" fmla="*/ 2611032 h 4081365"/>
              <a:gd name="connsiteX51" fmla="*/ 779608 w 2083862"/>
              <a:gd name="connsiteY51" fmla="*/ 2640339 h 4081365"/>
              <a:gd name="connsiteX52" fmla="*/ 762024 w 2083862"/>
              <a:gd name="connsiteY52" fmla="*/ 2681370 h 4081365"/>
              <a:gd name="connsiteX53" fmla="*/ 726854 w 2083862"/>
              <a:gd name="connsiteY53" fmla="*/ 2704816 h 4081365"/>
              <a:gd name="connsiteX54" fmla="*/ 709270 w 2083862"/>
              <a:gd name="connsiteY54" fmla="*/ 2716539 h 4081365"/>
              <a:gd name="connsiteX55" fmla="*/ 691685 w 2083862"/>
              <a:gd name="connsiteY55" fmla="*/ 2728262 h 4081365"/>
              <a:gd name="connsiteX56" fmla="*/ 674101 w 2083862"/>
              <a:gd name="connsiteY56" fmla="*/ 2734124 h 4081365"/>
              <a:gd name="connsiteX57" fmla="*/ 638931 w 2083862"/>
              <a:gd name="connsiteY57" fmla="*/ 2751709 h 4081365"/>
              <a:gd name="connsiteX58" fmla="*/ 586177 w 2083862"/>
              <a:gd name="connsiteY58" fmla="*/ 2757570 h 4081365"/>
              <a:gd name="connsiteX59" fmla="*/ 539285 w 2083862"/>
              <a:gd name="connsiteY59" fmla="*/ 2763432 h 4081365"/>
              <a:gd name="connsiteX60" fmla="*/ 498254 w 2083862"/>
              <a:gd name="connsiteY60" fmla="*/ 2775155 h 4081365"/>
              <a:gd name="connsiteX61" fmla="*/ 480670 w 2083862"/>
              <a:gd name="connsiteY61" fmla="*/ 2781016 h 4081365"/>
              <a:gd name="connsiteX62" fmla="*/ 422054 w 2083862"/>
              <a:gd name="connsiteY62" fmla="*/ 2786878 h 4081365"/>
              <a:gd name="connsiteX63" fmla="*/ 322408 w 2083862"/>
              <a:gd name="connsiteY63" fmla="*/ 2781016 h 4081365"/>
              <a:gd name="connsiteX64" fmla="*/ 287239 w 2083862"/>
              <a:gd name="connsiteY64" fmla="*/ 2769293 h 4081365"/>
              <a:gd name="connsiteX65" fmla="*/ 263793 w 2083862"/>
              <a:gd name="connsiteY65" fmla="*/ 2763432 h 4081365"/>
              <a:gd name="connsiteX66" fmla="*/ 246208 w 2083862"/>
              <a:gd name="connsiteY66" fmla="*/ 2751709 h 4081365"/>
              <a:gd name="connsiteX67" fmla="*/ 222762 w 2083862"/>
              <a:gd name="connsiteY67" fmla="*/ 2745847 h 4081365"/>
              <a:gd name="connsiteX68" fmla="*/ 205177 w 2083862"/>
              <a:gd name="connsiteY68" fmla="*/ 2739985 h 4081365"/>
              <a:gd name="connsiteX69" fmla="*/ 211039 w 2083862"/>
              <a:gd name="connsiteY69" fmla="*/ 2763432 h 4081365"/>
              <a:gd name="connsiteX70" fmla="*/ 216901 w 2083862"/>
              <a:gd name="connsiteY70" fmla="*/ 2781016 h 4081365"/>
              <a:gd name="connsiteX71" fmla="*/ 211039 w 2083862"/>
              <a:gd name="connsiteY71" fmla="*/ 2845493 h 4081365"/>
              <a:gd name="connsiteX72" fmla="*/ 181731 w 2083862"/>
              <a:gd name="connsiteY72" fmla="*/ 2874801 h 4081365"/>
              <a:gd name="connsiteX73" fmla="*/ 146562 w 2083862"/>
              <a:gd name="connsiteY73" fmla="*/ 2886524 h 4081365"/>
              <a:gd name="connsiteX74" fmla="*/ 111393 w 2083862"/>
              <a:gd name="connsiteY74" fmla="*/ 2898247 h 4081365"/>
              <a:gd name="connsiteX75" fmla="*/ 93808 w 2083862"/>
              <a:gd name="connsiteY75" fmla="*/ 2904109 h 4081365"/>
              <a:gd name="connsiteX76" fmla="*/ 76224 w 2083862"/>
              <a:gd name="connsiteY76" fmla="*/ 2915832 h 4081365"/>
              <a:gd name="connsiteX77" fmla="*/ 117254 w 2083862"/>
              <a:gd name="connsiteY77" fmla="*/ 2927555 h 4081365"/>
              <a:gd name="connsiteX78" fmla="*/ 211039 w 2083862"/>
              <a:gd name="connsiteY78" fmla="*/ 2939278 h 4081365"/>
              <a:gd name="connsiteX79" fmla="*/ 240347 w 2083862"/>
              <a:gd name="connsiteY79" fmla="*/ 2945139 h 4081365"/>
              <a:gd name="connsiteX80" fmla="*/ 468947 w 2083862"/>
              <a:gd name="connsiteY80" fmla="*/ 2956862 h 4081365"/>
              <a:gd name="connsiteX81" fmla="*/ 504116 w 2083862"/>
              <a:gd name="connsiteY81" fmla="*/ 2962724 h 4081365"/>
              <a:gd name="connsiteX82" fmla="*/ 615485 w 2083862"/>
              <a:gd name="connsiteY82" fmla="*/ 2951001 h 4081365"/>
              <a:gd name="connsiteX83" fmla="*/ 603762 w 2083862"/>
              <a:gd name="connsiteY83" fmla="*/ 2974447 h 4081365"/>
              <a:gd name="connsiteX84" fmla="*/ 592039 w 2083862"/>
              <a:gd name="connsiteY84" fmla="*/ 2992032 h 4081365"/>
              <a:gd name="connsiteX85" fmla="*/ 574454 w 2083862"/>
              <a:gd name="connsiteY85" fmla="*/ 3027201 h 4081365"/>
              <a:gd name="connsiteX86" fmla="*/ 562731 w 2083862"/>
              <a:gd name="connsiteY86" fmla="*/ 3062370 h 4081365"/>
              <a:gd name="connsiteX87" fmla="*/ 556870 w 2083862"/>
              <a:gd name="connsiteY87" fmla="*/ 3079955 h 4081365"/>
              <a:gd name="connsiteX88" fmla="*/ 545147 w 2083862"/>
              <a:gd name="connsiteY88" fmla="*/ 3097539 h 4081365"/>
              <a:gd name="connsiteX89" fmla="*/ 521701 w 2083862"/>
              <a:gd name="connsiteY89" fmla="*/ 3132709 h 4081365"/>
              <a:gd name="connsiteX90" fmla="*/ 515839 w 2083862"/>
              <a:gd name="connsiteY90" fmla="*/ 3156155 h 4081365"/>
              <a:gd name="connsiteX91" fmla="*/ 486531 w 2083862"/>
              <a:gd name="connsiteY91" fmla="*/ 3191324 h 4081365"/>
              <a:gd name="connsiteX92" fmla="*/ 463085 w 2083862"/>
              <a:gd name="connsiteY92" fmla="*/ 3226493 h 4081365"/>
              <a:gd name="connsiteX93" fmla="*/ 451362 w 2083862"/>
              <a:gd name="connsiteY93" fmla="*/ 3244078 h 4081365"/>
              <a:gd name="connsiteX94" fmla="*/ 398608 w 2083862"/>
              <a:gd name="connsiteY94" fmla="*/ 3290970 h 4081365"/>
              <a:gd name="connsiteX95" fmla="*/ 381024 w 2083862"/>
              <a:gd name="connsiteY95" fmla="*/ 3296832 h 4081365"/>
              <a:gd name="connsiteX96" fmla="*/ 357577 w 2083862"/>
              <a:gd name="connsiteY96" fmla="*/ 3314416 h 4081365"/>
              <a:gd name="connsiteX97" fmla="*/ 339993 w 2083862"/>
              <a:gd name="connsiteY97" fmla="*/ 3326139 h 4081365"/>
              <a:gd name="connsiteX98" fmla="*/ 310685 w 2083862"/>
              <a:gd name="connsiteY98" fmla="*/ 3355447 h 4081365"/>
              <a:gd name="connsiteX99" fmla="*/ 304824 w 2083862"/>
              <a:gd name="connsiteY99" fmla="*/ 3373032 h 4081365"/>
              <a:gd name="connsiteX100" fmla="*/ 316547 w 2083862"/>
              <a:gd name="connsiteY100" fmla="*/ 3390616 h 4081365"/>
              <a:gd name="connsiteX101" fmla="*/ 345854 w 2083862"/>
              <a:gd name="connsiteY101" fmla="*/ 3431647 h 4081365"/>
              <a:gd name="connsiteX102" fmla="*/ 322408 w 2083862"/>
              <a:gd name="connsiteY102" fmla="*/ 3466816 h 4081365"/>
              <a:gd name="connsiteX103" fmla="*/ 298962 w 2083862"/>
              <a:gd name="connsiteY103" fmla="*/ 3501985 h 4081365"/>
              <a:gd name="connsiteX104" fmla="*/ 281377 w 2083862"/>
              <a:gd name="connsiteY104" fmla="*/ 3531293 h 4081365"/>
              <a:gd name="connsiteX105" fmla="*/ 275516 w 2083862"/>
              <a:gd name="connsiteY105" fmla="*/ 3548878 h 4081365"/>
              <a:gd name="connsiteX106" fmla="*/ 252070 w 2083862"/>
              <a:gd name="connsiteY106" fmla="*/ 3584047 h 4081365"/>
              <a:gd name="connsiteX107" fmla="*/ 246208 w 2083862"/>
              <a:gd name="connsiteY107" fmla="*/ 3601632 h 4081365"/>
              <a:gd name="connsiteX108" fmla="*/ 228624 w 2083862"/>
              <a:gd name="connsiteY108" fmla="*/ 3619216 h 4081365"/>
              <a:gd name="connsiteX109" fmla="*/ 222762 w 2083862"/>
              <a:gd name="connsiteY109" fmla="*/ 3636801 h 4081365"/>
              <a:gd name="connsiteX110" fmla="*/ 211039 w 2083862"/>
              <a:gd name="connsiteY110" fmla="*/ 3654385 h 4081365"/>
              <a:gd name="connsiteX111" fmla="*/ 205177 w 2083862"/>
              <a:gd name="connsiteY111" fmla="*/ 3677832 h 4081365"/>
              <a:gd name="connsiteX112" fmla="*/ 170008 w 2083862"/>
              <a:gd name="connsiteY112" fmla="*/ 3713001 h 4081365"/>
              <a:gd name="connsiteX113" fmla="*/ 146562 w 2083862"/>
              <a:gd name="connsiteY113" fmla="*/ 3742309 h 4081365"/>
              <a:gd name="connsiteX114" fmla="*/ 87947 w 2083862"/>
              <a:gd name="connsiteY114" fmla="*/ 3759893 h 4081365"/>
              <a:gd name="connsiteX115" fmla="*/ 11474 w 2083862"/>
              <a:gd name="connsiteY115" fmla="*/ 3770572 h 4081365"/>
              <a:gd name="connsiteX116" fmla="*/ 29331 w 2083862"/>
              <a:gd name="connsiteY116" fmla="*/ 3783339 h 4081365"/>
              <a:gd name="connsiteX117" fmla="*/ 11747 w 2083862"/>
              <a:gd name="connsiteY117" fmla="*/ 3795062 h 4081365"/>
              <a:gd name="connsiteX118" fmla="*/ 128977 w 2083862"/>
              <a:gd name="connsiteY118" fmla="*/ 3795062 h 4081365"/>
              <a:gd name="connsiteX119" fmla="*/ 152424 w 2083862"/>
              <a:gd name="connsiteY119" fmla="*/ 3789201 h 4081365"/>
              <a:gd name="connsiteX120" fmla="*/ 187593 w 2083862"/>
              <a:gd name="connsiteY120" fmla="*/ 3777478 h 4081365"/>
              <a:gd name="connsiteX121" fmla="*/ 170008 w 2083862"/>
              <a:gd name="connsiteY121" fmla="*/ 3789201 h 4081365"/>
              <a:gd name="connsiteX122" fmla="*/ 146562 w 2083862"/>
              <a:gd name="connsiteY122" fmla="*/ 3824370 h 4081365"/>
              <a:gd name="connsiteX123" fmla="*/ 134839 w 2083862"/>
              <a:gd name="connsiteY123" fmla="*/ 3841955 h 4081365"/>
              <a:gd name="connsiteX124" fmla="*/ 123116 w 2083862"/>
              <a:gd name="connsiteY124" fmla="*/ 3865401 h 4081365"/>
              <a:gd name="connsiteX125" fmla="*/ 111393 w 2083862"/>
              <a:gd name="connsiteY125" fmla="*/ 3882985 h 4081365"/>
              <a:gd name="connsiteX126" fmla="*/ 82085 w 2083862"/>
              <a:gd name="connsiteY126" fmla="*/ 3935739 h 4081365"/>
              <a:gd name="connsiteX127" fmla="*/ 58639 w 2083862"/>
              <a:gd name="connsiteY127" fmla="*/ 3970909 h 4081365"/>
              <a:gd name="connsiteX128" fmla="*/ 35193 w 2083862"/>
              <a:gd name="connsiteY128" fmla="*/ 4006078 h 4081365"/>
              <a:gd name="connsiteX129" fmla="*/ 23470 w 2083862"/>
              <a:gd name="connsiteY129" fmla="*/ 4023662 h 4081365"/>
              <a:gd name="connsiteX130" fmla="*/ 76224 w 2083862"/>
              <a:gd name="connsiteY130" fmla="*/ 3982632 h 4081365"/>
              <a:gd name="connsiteX131" fmla="*/ 93808 w 2083862"/>
              <a:gd name="connsiteY131" fmla="*/ 3970909 h 4081365"/>
              <a:gd name="connsiteX132" fmla="*/ 87947 w 2083862"/>
              <a:gd name="connsiteY132" fmla="*/ 3994355 h 4081365"/>
              <a:gd name="connsiteX133" fmla="*/ 82085 w 2083862"/>
              <a:gd name="connsiteY133" fmla="*/ 4011939 h 4081365"/>
              <a:gd name="connsiteX134" fmla="*/ 76224 w 2083862"/>
              <a:gd name="connsiteY134" fmla="*/ 4041247 h 4081365"/>
              <a:gd name="connsiteX135" fmla="*/ 82085 w 2083862"/>
              <a:gd name="connsiteY135" fmla="*/ 4070555 h 4081365"/>
              <a:gd name="connsiteX136" fmla="*/ 117254 w 2083862"/>
              <a:gd name="connsiteY136" fmla="*/ 4047109 h 4081365"/>
              <a:gd name="connsiteX137" fmla="*/ 128977 w 2083862"/>
              <a:gd name="connsiteY137" fmla="*/ 4035385 h 4081365"/>
              <a:gd name="connsiteX138" fmla="*/ 182487 w 2083862"/>
              <a:gd name="connsiteY138" fmla="*/ 4066250 h 4081365"/>
              <a:gd name="connsiteX139" fmla="*/ 207635 w 2083862"/>
              <a:gd name="connsiteY139" fmla="*/ 4022762 h 4081365"/>
              <a:gd name="connsiteX140" fmla="*/ 216852 w 2083862"/>
              <a:gd name="connsiteY140" fmla="*/ 3985138 h 4081365"/>
              <a:gd name="connsiteX141" fmla="*/ 229427 w 2083862"/>
              <a:gd name="connsiteY141" fmla="*/ 3967552 h 4081365"/>
              <a:gd name="connsiteX142" fmla="*/ 258734 w 2083862"/>
              <a:gd name="connsiteY142" fmla="*/ 3924819 h 4081365"/>
              <a:gd name="connsiteX143" fmla="*/ 271309 w 2083862"/>
              <a:gd name="connsiteY143" fmla="*/ 3894709 h 4081365"/>
              <a:gd name="connsiteX144" fmla="*/ 297259 w 2083862"/>
              <a:gd name="connsiteY144" fmla="*/ 3862044 h 4081365"/>
              <a:gd name="connsiteX145" fmla="*/ 310685 w 2083862"/>
              <a:gd name="connsiteY145" fmla="*/ 3824370 h 4081365"/>
              <a:gd name="connsiteX146" fmla="*/ 334131 w 2083862"/>
              <a:gd name="connsiteY146" fmla="*/ 3789201 h 4081365"/>
              <a:gd name="connsiteX147" fmla="*/ 351716 w 2083862"/>
              <a:gd name="connsiteY147" fmla="*/ 3771616 h 4081365"/>
              <a:gd name="connsiteX148" fmla="*/ 363439 w 2083862"/>
              <a:gd name="connsiteY148" fmla="*/ 3736447 h 4081365"/>
              <a:gd name="connsiteX149" fmla="*/ 381024 w 2083862"/>
              <a:gd name="connsiteY149" fmla="*/ 3718862 h 4081365"/>
              <a:gd name="connsiteX150" fmla="*/ 404470 w 2083862"/>
              <a:gd name="connsiteY150" fmla="*/ 3683693 h 4081365"/>
              <a:gd name="connsiteX151" fmla="*/ 422054 w 2083862"/>
              <a:gd name="connsiteY151" fmla="*/ 3666109 h 4081365"/>
              <a:gd name="connsiteX152" fmla="*/ 445501 w 2083862"/>
              <a:gd name="connsiteY152" fmla="*/ 3630939 h 4081365"/>
              <a:gd name="connsiteX153" fmla="*/ 457224 w 2083862"/>
              <a:gd name="connsiteY153" fmla="*/ 3613355 h 4081365"/>
              <a:gd name="connsiteX154" fmla="*/ 468947 w 2083862"/>
              <a:gd name="connsiteY154" fmla="*/ 3595770 h 4081365"/>
              <a:gd name="connsiteX155" fmla="*/ 486531 w 2083862"/>
              <a:gd name="connsiteY155" fmla="*/ 3584047 h 4081365"/>
              <a:gd name="connsiteX156" fmla="*/ 515839 w 2083862"/>
              <a:gd name="connsiteY156" fmla="*/ 3531293 h 4081365"/>
              <a:gd name="connsiteX157" fmla="*/ 527562 w 2083862"/>
              <a:gd name="connsiteY157" fmla="*/ 3513709 h 4081365"/>
              <a:gd name="connsiteX158" fmla="*/ 551008 w 2083862"/>
              <a:gd name="connsiteY158" fmla="*/ 3484401 h 4081365"/>
              <a:gd name="connsiteX159" fmla="*/ 556870 w 2083862"/>
              <a:gd name="connsiteY159" fmla="*/ 3466816 h 4081365"/>
              <a:gd name="connsiteX160" fmla="*/ 568593 w 2083862"/>
              <a:gd name="connsiteY160" fmla="*/ 3449232 h 4081365"/>
              <a:gd name="connsiteX161" fmla="*/ 580316 w 2083862"/>
              <a:gd name="connsiteY161" fmla="*/ 3425785 h 4081365"/>
              <a:gd name="connsiteX162" fmla="*/ 603762 w 2083862"/>
              <a:gd name="connsiteY162" fmla="*/ 3390616 h 4081365"/>
              <a:gd name="connsiteX163" fmla="*/ 609624 w 2083862"/>
              <a:gd name="connsiteY163" fmla="*/ 3373032 h 4081365"/>
              <a:gd name="connsiteX164" fmla="*/ 633070 w 2083862"/>
              <a:gd name="connsiteY164" fmla="*/ 3337862 h 4081365"/>
              <a:gd name="connsiteX165" fmla="*/ 644793 w 2083862"/>
              <a:gd name="connsiteY165" fmla="*/ 3320278 h 4081365"/>
              <a:gd name="connsiteX166" fmla="*/ 674101 w 2083862"/>
              <a:gd name="connsiteY166" fmla="*/ 3285109 h 4081365"/>
              <a:gd name="connsiteX167" fmla="*/ 679962 w 2083862"/>
              <a:gd name="connsiteY167" fmla="*/ 3267524 h 4081365"/>
              <a:gd name="connsiteX168" fmla="*/ 703408 w 2083862"/>
              <a:gd name="connsiteY168" fmla="*/ 3232355 h 4081365"/>
              <a:gd name="connsiteX169" fmla="*/ 720993 w 2083862"/>
              <a:gd name="connsiteY169" fmla="*/ 3197185 h 4081365"/>
              <a:gd name="connsiteX170" fmla="*/ 744439 w 2083862"/>
              <a:gd name="connsiteY170" fmla="*/ 3162016 h 4081365"/>
              <a:gd name="connsiteX171" fmla="*/ 750301 w 2083862"/>
              <a:gd name="connsiteY171" fmla="*/ 3144432 h 4081365"/>
              <a:gd name="connsiteX172" fmla="*/ 762024 w 2083862"/>
              <a:gd name="connsiteY172" fmla="*/ 3120985 h 4081365"/>
              <a:gd name="connsiteX173" fmla="*/ 785470 w 2083862"/>
              <a:gd name="connsiteY173" fmla="*/ 3085816 h 4081365"/>
              <a:gd name="connsiteX174" fmla="*/ 808916 w 2083862"/>
              <a:gd name="connsiteY174" fmla="*/ 3044785 h 4081365"/>
              <a:gd name="connsiteX175" fmla="*/ 820639 w 2083862"/>
              <a:gd name="connsiteY175" fmla="*/ 3009616 h 4081365"/>
              <a:gd name="connsiteX176" fmla="*/ 826501 w 2083862"/>
              <a:gd name="connsiteY176" fmla="*/ 2986170 h 4081365"/>
              <a:gd name="connsiteX177" fmla="*/ 844085 w 2083862"/>
              <a:gd name="connsiteY177" fmla="*/ 2968585 h 4081365"/>
              <a:gd name="connsiteX178" fmla="*/ 849947 w 2083862"/>
              <a:gd name="connsiteY178" fmla="*/ 2951001 h 4081365"/>
              <a:gd name="connsiteX179" fmla="*/ 879254 w 2083862"/>
              <a:gd name="connsiteY179" fmla="*/ 2915832 h 4081365"/>
              <a:gd name="connsiteX180" fmla="*/ 896839 w 2083862"/>
              <a:gd name="connsiteY180" fmla="*/ 2904109 h 4081365"/>
              <a:gd name="connsiteX181" fmla="*/ 920285 w 2083862"/>
              <a:gd name="connsiteY181" fmla="*/ 2898247 h 4081365"/>
              <a:gd name="connsiteX182" fmla="*/ 955454 w 2083862"/>
              <a:gd name="connsiteY182" fmla="*/ 2915832 h 4081365"/>
              <a:gd name="connsiteX183" fmla="*/ 990624 w 2083862"/>
              <a:gd name="connsiteY183" fmla="*/ 2968585 h 4081365"/>
              <a:gd name="connsiteX184" fmla="*/ 1002347 w 2083862"/>
              <a:gd name="connsiteY184" fmla="*/ 2986170 h 4081365"/>
              <a:gd name="connsiteX185" fmla="*/ 1019931 w 2083862"/>
              <a:gd name="connsiteY185" fmla="*/ 2992032 h 4081365"/>
              <a:gd name="connsiteX186" fmla="*/ 1049239 w 2083862"/>
              <a:gd name="connsiteY186" fmla="*/ 3021339 h 4081365"/>
              <a:gd name="connsiteX187" fmla="*/ 1084408 w 2083862"/>
              <a:gd name="connsiteY187" fmla="*/ 3056509 h 4081365"/>
              <a:gd name="connsiteX188" fmla="*/ 1101993 w 2083862"/>
              <a:gd name="connsiteY188" fmla="*/ 3079955 h 4081365"/>
              <a:gd name="connsiteX189" fmla="*/ 1131301 w 2083862"/>
              <a:gd name="connsiteY189" fmla="*/ 3109262 h 4081365"/>
              <a:gd name="connsiteX190" fmla="*/ 1178193 w 2083862"/>
              <a:gd name="connsiteY190" fmla="*/ 3162016 h 4081365"/>
              <a:gd name="connsiteX191" fmla="*/ 1201639 w 2083862"/>
              <a:gd name="connsiteY191" fmla="*/ 3185462 h 4081365"/>
              <a:gd name="connsiteX192" fmla="*/ 1318870 w 2083862"/>
              <a:gd name="connsiteY192" fmla="*/ 3279247 h 4081365"/>
              <a:gd name="connsiteX193" fmla="*/ 1354039 w 2083862"/>
              <a:gd name="connsiteY193" fmla="*/ 3308555 h 4081365"/>
              <a:gd name="connsiteX194" fmla="*/ 1371624 w 2083862"/>
              <a:gd name="connsiteY194" fmla="*/ 3314416 h 4081365"/>
              <a:gd name="connsiteX195" fmla="*/ 1383347 w 2083862"/>
              <a:gd name="connsiteY195" fmla="*/ 3332001 h 4081365"/>
              <a:gd name="connsiteX196" fmla="*/ 1418516 w 2083862"/>
              <a:gd name="connsiteY196" fmla="*/ 3355447 h 4081365"/>
              <a:gd name="connsiteX197" fmla="*/ 1436101 w 2083862"/>
              <a:gd name="connsiteY197" fmla="*/ 3367170 h 4081365"/>
              <a:gd name="connsiteX198" fmla="*/ 1471270 w 2083862"/>
              <a:gd name="connsiteY198" fmla="*/ 3396478 h 4081365"/>
              <a:gd name="connsiteX199" fmla="*/ 1488854 w 2083862"/>
              <a:gd name="connsiteY199" fmla="*/ 3419924 h 4081365"/>
              <a:gd name="connsiteX200" fmla="*/ 1506439 w 2083862"/>
              <a:gd name="connsiteY200" fmla="*/ 3425785 h 4081365"/>
              <a:gd name="connsiteX201" fmla="*/ 1524024 w 2083862"/>
              <a:gd name="connsiteY201" fmla="*/ 3437509 h 4081365"/>
              <a:gd name="connsiteX202" fmla="*/ 1553331 w 2083862"/>
              <a:gd name="connsiteY202" fmla="*/ 3472678 h 4081365"/>
              <a:gd name="connsiteX203" fmla="*/ 1570916 w 2083862"/>
              <a:gd name="connsiteY203" fmla="*/ 3484401 h 4081365"/>
              <a:gd name="connsiteX204" fmla="*/ 1600224 w 2083862"/>
              <a:gd name="connsiteY204" fmla="*/ 3513709 h 4081365"/>
              <a:gd name="connsiteX205" fmla="*/ 1617808 w 2083862"/>
              <a:gd name="connsiteY205" fmla="*/ 3525432 h 4081365"/>
              <a:gd name="connsiteX206" fmla="*/ 1635393 w 2083862"/>
              <a:gd name="connsiteY206" fmla="*/ 3543016 h 4081365"/>
              <a:gd name="connsiteX207" fmla="*/ 1670562 w 2083862"/>
              <a:gd name="connsiteY207" fmla="*/ 3566462 h 4081365"/>
              <a:gd name="connsiteX208" fmla="*/ 1688147 w 2083862"/>
              <a:gd name="connsiteY208" fmla="*/ 3578185 h 4081365"/>
              <a:gd name="connsiteX209" fmla="*/ 1717454 w 2083862"/>
              <a:gd name="connsiteY209" fmla="*/ 3595770 h 4081365"/>
              <a:gd name="connsiteX210" fmla="*/ 1752624 w 2083862"/>
              <a:gd name="connsiteY210" fmla="*/ 3619216 h 4081365"/>
              <a:gd name="connsiteX211" fmla="*/ 1770208 w 2083862"/>
              <a:gd name="connsiteY211" fmla="*/ 3630939 h 4081365"/>
              <a:gd name="connsiteX212" fmla="*/ 1787793 w 2083862"/>
              <a:gd name="connsiteY212" fmla="*/ 3636801 h 4081365"/>
              <a:gd name="connsiteX213" fmla="*/ 1828824 w 2083862"/>
              <a:gd name="connsiteY213" fmla="*/ 3654385 h 4081365"/>
              <a:gd name="connsiteX214" fmla="*/ 1858131 w 2083862"/>
              <a:gd name="connsiteY214" fmla="*/ 3671970 h 4081365"/>
              <a:gd name="connsiteX215" fmla="*/ 1899162 w 2083862"/>
              <a:gd name="connsiteY215" fmla="*/ 3695416 h 4081365"/>
              <a:gd name="connsiteX216" fmla="*/ 1916747 w 2083862"/>
              <a:gd name="connsiteY216" fmla="*/ 3701278 h 4081365"/>
              <a:gd name="connsiteX217" fmla="*/ 1951916 w 2083862"/>
              <a:gd name="connsiteY217" fmla="*/ 3724724 h 4081365"/>
              <a:gd name="connsiteX218" fmla="*/ 1992947 w 2083862"/>
              <a:gd name="connsiteY218" fmla="*/ 3736447 h 4081365"/>
              <a:gd name="connsiteX219" fmla="*/ 2028116 w 2083862"/>
              <a:gd name="connsiteY219" fmla="*/ 3765755 h 4081365"/>
              <a:gd name="connsiteX220" fmla="*/ 2022254 w 2083862"/>
              <a:gd name="connsiteY220" fmla="*/ 3748170 h 4081365"/>
              <a:gd name="connsiteX221" fmla="*/ 2016393 w 2083862"/>
              <a:gd name="connsiteY221" fmla="*/ 3724724 h 4081365"/>
              <a:gd name="connsiteX222" fmla="*/ 1998808 w 2083862"/>
              <a:gd name="connsiteY222" fmla="*/ 3707139 h 4081365"/>
              <a:gd name="connsiteX223" fmla="*/ 2016393 w 2083862"/>
              <a:gd name="connsiteY223" fmla="*/ 3713001 h 4081365"/>
              <a:gd name="connsiteX224" fmla="*/ 2039839 w 2083862"/>
              <a:gd name="connsiteY224" fmla="*/ 3718862 h 4081365"/>
              <a:gd name="connsiteX225" fmla="*/ 2057424 w 2083862"/>
              <a:gd name="connsiteY225" fmla="*/ 3724724 h 4081365"/>
              <a:gd name="connsiteX226" fmla="*/ 2039839 w 2083862"/>
              <a:gd name="connsiteY226" fmla="*/ 3713001 h 4081365"/>
              <a:gd name="connsiteX227" fmla="*/ 2022254 w 2083862"/>
              <a:gd name="connsiteY227" fmla="*/ 3695416 h 4081365"/>
              <a:gd name="connsiteX228" fmla="*/ 2063285 w 2083862"/>
              <a:gd name="connsiteY228" fmla="*/ 3689555 h 4081365"/>
              <a:gd name="connsiteX229" fmla="*/ 2080870 w 2083862"/>
              <a:gd name="connsiteY229" fmla="*/ 3683693 h 4081365"/>
              <a:gd name="connsiteX230" fmla="*/ 2075008 w 2083862"/>
              <a:gd name="connsiteY230" fmla="*/ 3660247 h 4081365"/>
              <a:gd name="connsiteX231" fmla="*/ 2051562 w 2083862"/>
              <a:gd name="connsiteY231" fmla="*/ 3625078 h 4081365"/>
              <a:gd name="connsiteX232" fmla="*/ 2039839 w 2083862"/>
              <a:gd name="connsiteY232" fmla="*/ 3607493 h 4081365"/>
              <a:gd name="connsiteX233" fmla="*/ 2022254 w 2083862"/>
              <a:gd name="connsiteY233" fmla="*/ 3601632 h 4081365"/>
              <a:gd name="connsiteX234" fmla="*/ 2004670 w 2083862"/>
              <a:gd name="connsiteY234" fmla="*/ 3589909 h 4081365"/>
              <a:gd name="connsiteX235" fmla="*/ 1987085 w 2083862"/>
              <a:gd name="connsiteY235" fmla="*/ 3584047 h 4081365"/>
              <a:gd name="connsiteX236" fmla="*/ 1957777 w 2083862"/>
              <a:gd name="connsiteY236" fmla="*/ 3554739 h 4081365"/>
              <a:gd name="connsiteX237" fmla="*/ 1940193 w 2083862"/>
              <a:gd name="connsiteY237" fmla="*/ 3543016 h 4081365"/>
              <a:gd name="connsiteX238" fmla="*/ 1922608 w 2083862"/>
              <a:gd name="connsiteY238" fmla="*/ 3525432 h 4081365"/>
              <a:gd name="connsiteX239" fmla="*/ 1905024 w 2083862"/>
              <a:gd name="connsiteY239" fmla="*/ 3519570 h 4081365"/>
              <a:gd name="connsiteX240" fmla="*/ 1869854 w 2083862"/>
              <a:gd name="connsiteY240" fmla="*/ 3496124 h 4081365"/>
              <a:gd name="connsiteX241" fmla="*/ 1869854 w 2083862"/>
              <a:gd name="connsiteY241" fmla="*/ 3496124 h 4081365"/>
              <a:gd name="connsiteX242" fmla="*/ 1852270 w 2083862"/>
              <a:gd name="connsiteY242" fmla="*/ 3478539 h 4081365"/>
              <a:gd name="connsiteX243" fmla="*/ 1817101 w 2083862"/>
              <a:gd name="connsiteY243" fmla="*/ 3455093 h 4081365"/>
              <a:gd name="connsiteX244" fmla="*/ 1787793 w 2083862"/>
              <a:gd name="connsiteY244" fmla="*/ 3431647 h 4081365"/>
              <a:gd name="connsiteX245" fmla="*/ 1758485 w 2083862"/>
              <a:gd name="connsiteY245" fmla="*/ 3408201 h 4081365"/>
              <a:gd name="connsiteX246" fmla="*/ 1682285 w 2083862"/>
              <a:gd name="connsiteY246" fmla="*/ 3355447 h 4081365"/>
              <a:gd name="connsiteX247" fmla="*/ 1652977 w 2083862"/>
              <a:gd name="connsiteY247" fmla="*/ 3332001 h 4081365"/>
              <a:gd name="connsiteX248" fmla="*/ 1635393 w 2083862"/>
              <a:gd name="connsiteY248" fmla="*/ 3320278 h 4081365"/>
              <a:gd name="connsiteX249" fmla="*/ 1606085 w 2083862"/>
              <a:gd name="connsiteY249" fmla="*/ 3290970 h 4081365"/>
              <a:gd name="connsiteX250" fmla="*/ 1570916 w 2083862"/>
              <a:gd name="connsiteY250" fmla="*/ 3261662 h 4081365"/>
              <a:gd name="connsiteX251" fmla="*/ 1535747 w 2083862"/>
              <a:gd name="connsiteY251" fmla="*/ 3226493 h 4081365"/>
              <a:gd name="connsiteX252" fmla="*/ 1524024 w 2083862"/>
              <a:gd name="connsiteY252" fmla="*/ 3208909 h 4081365"/>
              <a:gd name="connsiteX253" fmla="*/ 1506439 w 2083862"/>
              <a:gd name="connsiteY253" fmla="*/ 3203047 h 4081365"/>
              <a:gd name="connsiteX254" fmla="*/ 1488854 w 2083862"/>
              <a:gd name="connsiteY254" fmla="*/ 3185462 h 4081365"/>
              <a:gd name="connsiteX255" fmla="*/ 1465408 w 2083862"/>
              <a:gd name="connsiteY255" fmla="*/ 3167878 h 4081365"/>
              <a:gd name="connsiteX256" fmla="*/ 1436101 w 2083862"/>
              <a:gd name="connsiteY256" fmla="*/ 3144432 h 4081365"/>
              <a:gd name="connsiteX257" fmla="*/ 1412654 w 2083862"/>
              <a:gd name="connsiteY257" fmla="*/ 3120985 h 4081365"/>
              <a:gd name="connsiteX258" fmla="*/ 1383347 w 2083862"/>
              <a:gd name="connsiteY258" fmla="*/ 3085816 h 4081365"/>
              <a:gd name="connsiteX259" fmla="*/ 1342316 w 2083862"/>
              <a:gd name="connsiteY259" fmla="*/ 3033062 h 4081365"/>
              <a:gd name="connsiteX260" fmla="*/ 1330593 w 2083862"/>
              <a:gd name="connsiteY260" fmla="*/ 3015478 h 4081365"/>
              <a:gd name="connsiteX261" fmla="*/ 1324731 w 2083862"/>
              <a:gd name="connsiteY261" fmla="*/ 2992032 h 4081365"/>
              <a:gd name="connsiteX262" fmla="*/ 1289562 w 2083862"/>
              <a:gd name="connsiteY262" fmla="*/ 2933416 h 4081365"/>
              <a:gd name="connsiteX263" fmla="*/ 1266116 w 2083862"/>
              <a:gd name="connsiteY263" fmla="*/ 2898247 h 4081365"/>
              <a:gd name="connsiteX264" fmla="*/ 1254393 w 2083862"/>
              <a:gd name="connsiteY264" fmla="*/ 2880662 h 4081365"/>
              <a:gd name="connsiteX265" fmla="*/ 1236808 w 2083862"/>
              <a:gd name="connsiteY265" fmla="*/ 2863078 h 4081365"/>
              <a:gd name="connsiteX266" fmla="*/ 1225085 w 2083862"/>
              <a:gd name="connsiteY266" fmla="*/ 2839632 h 4081365"/>
              <a:gd name="connsiteX267" fmla="*/ 1219224 w 2083862"/>
              <a:gd name="connsiteY267" fmla="*/ 2816185 h 4081365"/>
              <a:gd name="connsiteX268" fmla="*/ 1207501 w 2083862"/>
              <a:gd name="connsiteY268" fmla="*/ 2798601 h 4081365"/>
              <a:gd name="connsiteX269" fmla="*/ 1201639 w 2083862"/>
              <a:gd name="connsiteY269" fmla="*/ 2781016 h 4081365"/>
              <a:gd name="connsiteX270" fmla="*/ 1178193 w 2083862"/>
              <a:gd name="connsiteY270" fmla="*/ 2745847 h 4081365"/>
              <a:gd name="connsiteX271" fmla="*/ 1172331 w 2083862"/>
              <a:gd name="connsiteY271" fmla="*/ 2722401 h 4081365"/>
              <a:gd name="connsiteX272" fmla="*/ 1160608 w 2083862"/>
              <a:gd name="connsiteY272" fmla="*/ 2681370 h 4081365"/>
              <a:gd name="connsiteX273" fmla="*/ 1154747 w 2083862"/>
              <a:gd name="connsiteY273" fmla="*/ 2646201 h 4081365"/>
              <a:gd name="connsiteX274" fmla="*/ 1160608 w 2083862"/>
              <a:gd name="connsiteY274" fmla="*/ 2546555 h 4081365"/>
              <a:gd name="connsiteX275" fmla="*/ 1172331 w 2083862"/>
              <a:gd name="connsiteY275" fmla="*/ 2523109 h 4081365"/>
              <a:gd name="connsiteX276" fmla="*/ 1178193 w 2083862"/>
              <a:gd name="connsiteY276" fmla="*/ 2487939 h 4081365"/>
              <a:gd name="connsiteX277" fmla="*/ 1189916 w 2083862"/>
              <a:gd name="connsiteY277" fmla="*/ 2452770 h 4081365"/>
              <a:gd name="connsiteX278" fmla="*/ 1201639 w 2083862"/>
              <a:gd name="connsiteY278" fmla="*/ 2417601 h 4081365"/>
              <a:gd name="connsiteX279" fmla="*/ 1228442 w 2083862"/>
              <a:gd name="connsiteY279" fmla="*/ 2347311 h 4081365"/>
              <a:gd name="connsiteX280" fmla="*/ 1264461 w 2083862"/>
              <a:gd name="connsiteY280" fmla="*/ 2225021 h 4081365"/>
              <a:gd name="connsiteX281" fmla="*/ 1277839 w 2083862"/>
              <a:gd name="connsiteY281" fmla="*/ 2171416 h 4081365"/>
              <a:gd name="connsiteX282" fmla="*/ 1290414 w 2083862"/>
              <a:gd name="connsiteY282" fmla="*/ 2086046 h 4081365"/>
              <a:gd name="connsiteX283" fmla="*/ 1313008 w 2083862"/>
              <a:gd name="connsiteY283" fmla="*/ 1907647 h 4081365"/>
              <a:gd name="connsiteX284" fmla="*/ 1318870 w 2083862"/>
              <a:gd name="connsiteY284" fmla="*/ 1884201 h 4081365"/>
              <a:gd name="connsiteX285" fmla="*/ 1324731 w 2083862"/>
              <a:gd name="connsiteY285" fmla="*/ 1854893 h 4081365"/>
              <a:gd name="connsiteX286" fmla="*/ 1330593 w 2083862"/>
              <a:gd name="connsiteY286" fmla="*/ 1837309 h 4081365"/>
              <a:gd name="connsiteX287" fmla="*/ 1336454 w 2083862"/>
              <a:gd name="connsiteY287" fmla="*/ 1813862 h 4081365"/>
              <a:gd name="connsiteX288" fmla="*/ 1354039 w 2083862"/>
              <a:gd name="connsiteY288" fmla="*/ 1755247 h 4081365"/>
              <a:gd name="connsiteX289" fmla="*/ 1359901 w 2083862"/>
              <a:gd name="connsiteY289" fmla="*/ 1720078 h 4081365"/>
              <a:gd name="connsiteX290" fmla="*/ 1371624 w 2083862"/>
              <a:gd name="connsiteY290" fmla="*/ 1673185 h 4081365"/>
              <a:gd name="connsiteX291" fmla="*/ 1377485 w 2083862"/>
              <a:gd name="connsiteY291" fmla="*/ 1638016 h 4081365"/>
              <a:gd name="connsiteX292" fmla="*/ 1389208 w 2083862"/>
              <a:gd name="connsiteY292" fmla="*/ 1579401 h 4081365"/>
              <a:gd name="connsiteX293" fmla="*/ 1395070 w 2083862"/>
              <a:gd name="connsiteY293" fmla="*/ 1538370 h 4081365"/>
              <a:gd name="connsiteX294" fmla="*/ 1400931 w 2083862"/>
              <a:gd name="connsiteY294" fmla="*/ 1520785 h 4081365"/>
              <a:gd name="connsiteX295" fmla="*/ 1406793 w 2083862"/>
              <a:gd name="connsiteY295" fmla="*/ 1497339 h 4081365"/>
              <a:gd name="connsiteX296" fmla="*/ 1418516 w 2083862"/>
              <a:gd name="connsiteY296" fmla="*/ 1450447 h 4081365"/>
              <a:gd name="connsiteX297" fmla="*/ 1424377 w 2083862"/>
              <a:gd name="connsiteY297" fmla="*/ 1391832 h 4081365"/>
              <a:gd name="connsiteX298" fmla="*/ 1441962 w 2083862"/>
              <a:gd name="connsiteY298" fmla="*/ 1298047 h 4081365"/>
              <a:gd name="connsiteX299" fmla="*/ 1453685 w 2083862"/>
              <a:gd name="connsiteY299" fmla="*/ 1233570 h 4081365"/>
              <a:gd name="connsiteX300" fmla="*/ 1465408 w 2083862"/>
              <a:gd name="connsiteY300" fmla="*/ 1198401 h 4081365"/>
              <a:gd name="connsiteX301" fmla="*/ 1477131 w 2083862"/>
              <a:gd name="connsiteY301" fmla="*/ 1098755 h 4081365"/>
              <a:gd name="connsiteX302" fmla="*/ 1488854 w 2083862"/>
              <a:gd name="connsiteY302" fmla="*/ 1063585 h 4081365"/>
              <a:gd name="connsiteX303" fmla="*/ 1494716 w 2083862"/>
              <a:gd name="connsiteY303" fmla="*/ 1010832 h 4081365"/>
              <a:gd name="connsiteX304" fmla="*/ 1506439 w 2083862"/>
              <a:gd name="connsiteY304" fmla="*/ 975662 h 4081365"/>
              <a:gd name="connsiteX305" fmla="*/ 1518162 w 2083862"/>
              <a:gd name="connsiteY305" fmla="*/ 917047 h 4081365"/>
              <a:gd name="connsiteX306" fmla="*/ 1524024 w 2083862"/>
              <a:gd name="connsiteY306" fmla="*/ 887739 h 4081365"/>
              <a:gd name="connsiteX307" fmla="*/ 1529885 w 2083862"/>
              <a:gd name="connsiteY307" fmla="*/ 823262 h 4081365"/>
              <a:gd name="connsiteX308" fmla="*/ 1535747 w 2083862"/>
              <a:gd name="connsiteY308" fmla="*/ 788093 h 4081365"/>
              <a:gd name="connsiteX309" fmla="*/ 1547470 w 2083862"/>
              <a:gd name="connsiteY309" fmla="*/ 706032 h 4081365"/>
              <a:gd name="connsiteX310" fmla="*/ 1553331 w 2083862"/>
              <a:gd name="connsiteY310" fmla="*/ 665001 h 4081365"/>
              <a:gd name="connsiteX311" fmla="*/ 1559193 w 2083862"/>
              <a:gd name="connsiteY311" fmla="*/ 647416 h 4081365"/>
              <a:gd name="connsiteX312" fmla="*/ 1565054 w 2083862"/>
              <a:gd name="connsiteY312" fmla="*/ 623970 h 4081365"/>
              <a:gd name="connsiteX313" fmla="*/ 1570916 w 2083862"/>
              <a:gd name="connsiteY313" fmla="*/ 541909 h 4081365"/>
              <a:gd name="connsiteX314" fmla="*/ 1576777 w 2083862"/>
              <a:gd name="connsiteY314" fmla="*/ 524324 h 4081365"/>
              <a:gd name="connsiteX315" fmla="*/ 1588501 w 2083862"/>
              <a:gd name="connsiteY315" fmla="*/ 430539 h 4081365"/>
              <a:gd name="connsiteX316" fmla="*/ 1582639 w 2083862"/>
              <a:gd name="connsiteY316" fmla="*/ 348478 h 4081365"/>
              <a:gd name="connsiteX317" fmla="*/ 1570916 w 2083862"/>
              <a:gd name="connsiteY317" fmla="*/ 301585 h 4081365"/>
              <a:gd name="connsiteX318" fmla="*/ 1565054 w 2083862"/>
              <a:gd name="connsiteY318" fmla="*/ 90570 h 4081365"/>
              <a:gd name="connsiteX319" fmla="*/ 1549173 w 2083862"/>
              <a:gd name="connsiteY319" fmla="*/ 93026 h 4081365"/>
              <a:gd name="connsiteX320" fmla="*/ 1510647 w 2083862"/>
              <a:gd name="connsiteY320" fmla="*/ 78798 h 4081365"/>
              <a:gd name="connsiteX321" fmla="*/ 1488903 w 2083862"/>
              <a:gd name="connsiteY321" fmla="*/ 53700 h 4081365"/>
              <a:gd name="connsiteX322" fmla="*/ 1477131 w 2083862"/>
              <a:gd name="connsiteY322" fmla="*/ 2647 h 4081365"/>
              <a:gd name="connsiteX0" fmla="*/ 1477131 w 2083862"/>
              <a:gd name="connsiteY0" fmla="*/ 2647 h 4081365"/>
              <a:gd name="connsiteX1" fmla="*/ 1471270 w 2083862"/>
              <a:gd name="connsiteY1" fmla="*/ 37816 h 4081365"/>
              <a:gd name="connsiteX2" fmla="*/ 1429725 w 2083862"/>
              <a:gd name="connsiteY2" fmla="*/ 68152 h 4081365"/>
              <a:gd name="connsiteX3" fmla="*/ 1382730 w 2083862"/>
              <a:gd name="connsiteY3" fmla="*/ 89233 h 4081365"/>
              <a:gd name="connsiteX4" fmla="*/ 1364108 w 2083862"/>
              <a:gd name="connsiteY4" fmla="*/ 97282 h 4081365"/>
              <a:gd name="connsiteX5" fmla="*/ 1348226 w 2083862"/>
              <a:gd name="connsiteY5" fmla="*/ 183552 h 4081365"/>
              <a:gd name="connsiteX6" fmla="*/ 1347375 w 2083862"/>
              <a:gd name="connsiteY6" fmla="*/ 206998 h 4081365"/>
              <a:gd name="connsiteX7" fmla="*/ 1348177 w 2083862"/>
              <a:gd name="connsiteY7" fmla="*/ 237109 h 4081365"/>
              <a:gd name="connsiteX8" fmla="*/ 1330593 w 2083862"/>
              <a:gd name="connsiteY8" fmla="*/ 295724 h 4081365"/>
              <a:gd name="connsiteX9" fmla="*/ 1324731 w 2083862"/>
              <a:gd name="connsiteY9" fmla="*/ 313309 h 4081365"/>
              <a:gd name="connsiteX10" fmla="*/ 1313008 w 2083862"/>
              <a:gd name="connsiteY10" fmla="*/ 330893 h 4081365"/>
              <a:gd name="connsiteX11" fmla="*/ 1295424 w 2083862"/>
              <a:gd name="connsiteY11" fmla="*/ 383647 h 4081365"/>
              <a:gd name="connsiteX12" fmla="*/ 1289562 w 2083862"/>
              <a:gd name="connsiteY12" fmla="*/ 401232 h 4081365"/>
              <a:gd name="connsiteX13" fmla="*/ 1283701 w 2083862"/>
              <a:gd name="connsiteY13" fmla="*/ 424678 h 4081365"/>
              <a:gd name="connsiteX14" fmla="*/ 1277839 w 2083862"/>
              <a:gd name="connsiteY14" fmla="*/ 577078 h 4081365"/>
              <a:gd name="connsiteX15" fmla="*/ 1254393 w 2083862"/>
              <a:gd name="connsiteY15" fmla="*/ 876016 h 4081365"/>
              <a:gd name="connsiteX16" fmla="*/ 1248531 w 2083862"/>
              <a:gd name="connsiteY16" fmla="*/ 893601 h 4081365"/>
              <a:gd name="connsiteX17" fmla="*/ 1242670 w 2083862"/>
              <a:gd name="connsiteY17" fmla="*/ 969801 h 4081365"/>
              <a:gd name="connsiteX18" fmla="*/ 1236808 w 2083862"/>
              <a:gd name="connsiteY18" fmla="*/ 999109 h 4081365"/>
              <a:gd name="connsiteX19" fmla="*/ 1230947 w 2083862"/>
              <a:gd name="connsiteY19" fmla="*/ 1040139 h 4081365"/>
              <a:gd name="connsiteX20" fmla="*/ 1219224 w 2083862"/>
              <a:gd name="connsiteY20" fmla="*/ 1110478 h 4081365"/>
              <a:gd name="connsiteX21" fmla="*/ 1213362 w 2083862"/>
              <a:gd name="connsiteY21" fmla="*/ 1133924 h 4081365"/>
              <a:gd name="connsiteX22" fmla="*/ 1201639 w 2083862"/>
              <a:gd name="connsiteY22" fmla="*/ 1169093 h 4081365"/>
              <a:gd name="connsiteX23" fmla="*/ 1166470 w 2083862"/>
              <a:gd name="connsiteY23" fmla="*/ 1339078 h 4081365"/>
              <a:gd name="connsiteX24" fmla="*/ 1154747 w 2083862"/>
              <a:gd name="connsiteY24" fmla="*/ 1456309 h 4081365"/>
              <a:gd name="connsiteX25" fmla="*/ 1148885 w 2083862"/>
              <a:gd name="connsiteY25" fmla="*/ 1485616 h 4081365"/>
              <a:gd name="connsiteX26" fmla="*/ 1143024 w 2083862"/>
              <a:gd name="connsiteY26" fmla="*/ 1526647 h 4081365"/>
              <a:gd name="connsiteX27" fmla="*/ 1131301 w 2083862"/>
              <a:gd name="connsiteY27" fmla="*/ 1561816 h 4081365"/>
              <a:gd name="connsiteX28" fmla="*/ 1125439 w 2083862"/>
              <a:gd name="connsiteY28" fmla="*/ 1591124 h 4081365"/>
              <a:gd name="connsiteX29" fmla="*/ 1113716 w 2083862"/>
              <a:gd name="connsiteY29" fmla="*/ 1626293 h 4081365"/>
              <a:gd name="connsiteX30" fmla="*/ 1101993 w 2083862"/>
              <a:gd name="connsiteY30" fmla="*/ 1679047 h 4081365"/>
              <a:gd name="connsiteX31" fmla="*/ 1080249 w 2083862"/>
              <a:gd name="connsiteY31" fmla="*/ 1776799 h 4081365"/>
              <a:gd name="connsiteX32" fmla="*/ 1056000 w 2083862"/>
              <a:gd name="connsiteY32" fmla="*/ 1872140 h 4081365"/>
              <a:gd name="connsiteX33" fmla="*/ 1025793 w 2083862"/>
              <a:gd name="connsiteY33" fmla="*/ 2054185 h 4081365"/>
              <a:gd name="connsiteX34" fmla="*/ 1019931 w 2083862"/>
              <a:gd name="connsiteY34" fmla="*/ 2077632 h 4081365"/>
              <a:gd name="connsiteX35" fmla="*/ 1014070 w 2083862"/>
              <a:gd name="connsiteY35" fmla="*/ 2106939 h 4081365"/>
              <a:gd name="connsiteX36" fmla="*/ 997337 w 2083862"/>
              <a:gd name="connsiteY36" fmla="*/ 2173119 h 4081365"/>
              <a:gd name="connsiteX37" fmla="*/ 983108 w 2083862"/>
              <a:gd name="connsiteY37" fmla="*/ 2235845 h 4081365"/>
              <a:gd name="connsiteX38" fmla="*/ 961316 w 2083862"/>
              <a:gd name="connsiteY38" fmla="*/ 2294509 h 4081365"/>
              <a:gd name="connsiteX39" fmla="*/ 949593 w 2083862"/>
              <a:gd name="connsiteY39" fmla="*/ 2329678 h 4081365"/>
              <a:gd name="connsiteX40" fmla="*/ 943731 w 2083862"/>
              <a:gd name="connsiteY40" fmla="*/ 2347262 h 4081365"/>
              <a:gd name="connsiteX41" fmla="*/ 937870 w 2083862"/>
              <a:gd name="connsiteY41" fmla="*/ 2364847 h 4081365"/>
              <a:gd name="connsiteX42" fmla="*/ 914424 w 2083862"/>
              <a:gd name="connsiteY42" fmla="*/ 2405878 h 4081365"/>
              <a:gd name="connsiteX43" fmla="*/ 902701 w 2083862"/>
              <a:gd name="connsiteY43" fmla="*/ 2423462 h 4081365"/>
              <a:gd name="connsiteX44" fmla="*/ 896839 w 2083862"/>
              <a:gd name="connsiteY44" fmla="*/ 2441047 h 4081365"/>
              <a:gd name="connsiteX45" fmla="*/ 873393 w 2083862"/>
              <a:gd name="connsiteY45" fmla="*/ 2476216 h 4081365"/>
              <a:gd name="connsiteX46" fmla="*/ 849947 w 2083862"/>
              <a:gd name="connsiteY46" fmla="*/ 2523109 h 4081365"/>
              <a:gd name="connsiteX47" fmla="*/ 832362 w 2083862"/>
              <a:gd name="connsiteY47" fmla="*/ 2564139 h 4081365"/>
              <a:gd name="connsiteX48" fmla="*/ 826501 w 2083862"/>
              <a:gd name="connsiteY48" fmla="*/ 2581724 h 4081365"/>
              <a:gd name="connsiteX49" fmla="*/ 814777 w 2083862"/>
              <a:gd name="connsiteY49" fmla="*/ 2593447 h 4081365"/>
              <a:gd name="connsiteX50" fmla="*/ 803054 w 2083862"/>
              <a:gd name="connsiteY50" fmla="*/ 2611032 h 4081365"/>
              <a:gd name="connsiteX51" fmla="*/ 779608 w 2083862"/>
              <a:gd name="connsiteY51" fmla="*/ 2640339 h 4081365"/>
              <a:gd name="connsiteX52" fmla="*/ 762024 w 2083862"/>
              <a:gd name="connsiteY52" fmla="*/ 2681370 h 4081365"/>
              <a:gd name="connsiteX53" fmla="*/ 726854 w 2083862"/>
              <a:gd name="connsiteY53" fmla="*/ 2704816 h 4081365"/>
              <a:gd name="connsiteX54" fmla="*/ 709270 w 2083862"/>
              <a:gd name="connsiteY54" fmla="*/ 2716539 h 4081365"/>
              <a:gd name="connsiteX55" fmla="*/ 691685 w 2083862"/>
              <a:gd name="connsiteY55" fmla="*/ 2728262 h 4081365"/>
              <a:gd name="connsiteX56" fmla="*/ 674101 w 2083862"/>
              <a:gd name="connsiteY56" fmla="*/ 2734124 h 4081365"/>
              <a:gd name="connsiteX57" fmla="*/ 638931 w 2083862"/>
              <a:gd name="connsiteY57" fmla="*/ 2751709 h 4081365"/>
              <a:gd name="connsiteX58" fmla="*/ 586177 w 2083862"/>
              <a:gd name="connsiteY58" fmla="*/ 2757570 h 4081365"/>
              <a:gd name="connsiteX59" fmla="*/ 539285 w 2083862"/>
              <a:gd name="connsiteY59" fmla="*/ 2763432 h 4081365"/>
              <a:gd name="connsiteX60" fmla="*/ 498254 w 2083862"/>
              <a:gd name="connsiteY60" fmla="*/ 2775155 h 4081365"/>
              <a:gd name="connsiteX61" fmla="*/ 480670 w 2083862"/>
              <a:gd name="connsiteY61" fmla="*/ 2781016 h 4081365"/>
              <a:gd name="connsiteX62" fmla="*/ 422054 w 2083862"/>
              <a:gd name="connsiteY62" fmla="*/ 2786878 h 4081365"/>
              <a:gd name="connsiteX63" fmla="*/ 322408 w 2083862"/>
              <a:gd name="connsiteY63" fmla="*/ 2781016 h 4081365"/>
              <a:gd name="connsiteX64" fmla="*/ 287239 w 2083862"/>
              <a:gd name="connsiteY64" fmla="*/ 2769293 h 4081365"/>
              <a:gd name="connsiteX65" fmla="*/ 263793 w 2083862"/>
              <a:gd name="connsiteY65" fmla="*/ 2763432 h 4081365"/>
              <a:gd name="connsiteX66" fmla="*/ 246208 w 2083862"/>
              <a:gd name="connsiteY66" fmla="*/ 2751709 h 4081365"/>
              <a:gd name="connsiteX67" fmla="*/ 222762 w 2083862"/>
              <a:gd name="connsiteY67" fmla="*/ 2745847 h 4081365"/>
              <a:gd name="connsiteX68" fmla="*/ 205177 w 2083862"/>
              <a:gd name="connsiteY68" fmla="*/ 2739985 h 4081365"/>
              <a:gd name="connsiteX69" fmla="*/ 211039 w 2083862"/>
              <a:gd name="connsiteY69" fmla="*/ 2763432 h 4081365"/>
              <a:gd name="connsiteX70" fmla="*/ 216901 w 2083862"/>
              <a:gd name="connsiteY70" fmla="*/ 2781016 h 4081365"/>
              <a:gd name="connsiteX71" fmla="*/ 211039 w 2083862"/>
              <a:gd name="connsiteY71" fmla="*/ 2845493 h 4081365"/>
              <a:gd name="connsiteX72" fmla="*/ 181731 w 2083862"/>
              <a:gd name="connsiteY72" fmla="*/ 2874801 h 4081365"/>
              <a:gd name="connsiteX73" fmla="*/ 146562 w 2083862"/>
              <a:gd name="connsiteY73" fmla="*/ 2886524 h 4081365"/>
              <a:gd name="connsiteX74" fmla="*/ 111393 w 2083862"/>
              <a:gd name="connsiteY74" fmla="*/ 2898247 h 4081365"/>
              <a:gd name="connsiteX75" fmla="*/ 93808 w 2083862"/>
              <a:gd name="connsiteY75" fmla="*/ 2904109 h 4081365"/>
              <a:gd name="connsiteX76" fmla="*/ 76224 w 2083862"/>
              <a:gd name="connsiteY76" fmla="*/ 2915832 h 4081365"/>
              <a:gd name="connsiteX77" fmla="*/ 117254 w 2083862"/>
              <a:gd name="connsiteY77" fmla="*/ 2927555 h 4081365"/>
              <a:gd name="connsiteX78" fmla="*/ 211039 w 2083862"/>
              <a:gd name="connsiteY78" fmla="*/ 2939278 h 4081365"/>
              <a:gd name="connsiteX79" fmla="*/ 240347 w 2083862"/>
              <a:gd name="connsiteY79" fmla="*/ 2945139 h 4081365"/>
              <a:gd name="connsiteX80" fmla="*/ 468947 w 2083862"/>
              <a:gd name="connsiteY80" fmla="*/ 2956862 h 4081365"/>
              <a:gd name="connsiteX81" fmla="*/ 504116 w 2083862"/>
              <a:gd name="connsiteY81" fmla="*/ 2962724 h 4081365"/>
              <a:gd name="connsiteX82" fmla="*/ 615485 w 2083862"/>
              <a:gd name="connsiteY82" fmla="*/ 2951001 h 4081365"/>
              <a:gd name="connsiteX83" fmla="*/ 603762 w 2083862"/>
              <a:gd name="connsiteY83" fmla="*/ 2974447 h 4081365"/>
              <a:gd name="connsiteX84" fmla="*/ 592039 w 2083862"/>
              <a:gd name="connsiteY84" fmla="*/ 2992032 h 4081365"/>
              <a:gd name="connsiteX85" fmla="*/ 574454 w 2083862"/>
              <a:gd name="connsiteY85" fmla="*/ 3027201 h 4081365"/>
              <a:gd name="connsiteX86" fmla="*/ 562731 w 2083862"/>
              <a:gd name="connsiteY86" fmla="*/ 3062370 h 4081365"/>
              <a:gd name="connsiteX87" fmla="*/ 556870 w 2083862"/>
              <a:gd name="connsiteY87" fmla="*/ 3079955 h 4081365"/>
              <a:gd name="connsiteX88" fmla="*/ 545147 w 2083862"/>
              <a:gd name="connsiteY88" fmla="*/ 3097539 h 4081365"/>
              <a:gd name="connsiteX89" fmla="*/ 521701 w 2083862"/>
              <a:gd name="connsiteY89" fmla="*/ 3132709 h 4081365"/>
              <a:gd name="connsiteX90" fmla="*/ 515839 w 2083862"/>
              <a:gd name="connsiteY90" fmla="*/ 3156155 h 4081365"/>
              <a:gd name="connsiteX91" fmla="*/ 486531 w 2083862"/>
              <a:gd name="connsiteY91" fmla="*/ 3191324 h 4081365"/>
              <a:gd name="connsiteX92" fmla="*/ 463085 w 2083862"/>
              <a:gd name="connsiteY92" fmla="*/ 3226493 h 4081365"/>
              <a:gd name="connsiteX93" fmla="*/ 451362 w 2083862"/>
              <a:gd name="connsiteY93" fmla="*/ 3244078 h 4081365"/>
              <a:gd name="connsiteX94" fmla="*/ 398608 w 2083862"/>
              <a:gd name="connsiteY94" fmla="*/ 3290970 h 4081365"/>
              <a:gd name="connsiteX95" fmla="*/ 381024 w 2083862"/>
              <a:gd name="connsiteY95" fmla="*/ 3296832 h 4081365"/>
              <a:gd name="connsiteX96" fmla="*/ 357577 w 2083862"/>
              <a:gd name="connsiteY96" fmla="*/ 3314416 h 4081365"/>
              <a:gd name="connsiteX97" fmla="*/ 339993 w 2083862"/>
              <a:gd name="connsiteY97" fmla="*/ 3326139 h 4081365"/>
              <a:gd name="connsiteX98" fmla="*/ 310685 w 2083862"/>
              <a:gd name="connsiteY98" fmla="*/ 3355447 h 4081365"/>
              <a:gd name="connsiteX99" fmla="*/ 304824 w 2083862"/>
              <a:gd name="connsiteY99" fmla="*/ 3373032 h 4081365"/>
              <a:gd name="connsiteX100" fmla="*/ 316547 w 2083862"/>
              <a:gd name="connsiteY100" fmla="*/ 3390616 h 4081365"/>
              <a:gd name="connsiteX101" fmla="*/ 345854 w 2083862"/>
              <a:gd name="connsiteY101" fmla="*/ 3431647 h 4081365"/>
              <a:gd name="connsiteX102" fmla="*/ 322408 w 2083862"/>
              <a:gd name="connsiteY102" fmla="*/ 3466816 h 4081365"/>
              <a:gd name="connsiteX103" fmla="*/ 298962 w 2083862"/>
              <a:gd name="connsiteY103" fmla="*/ 3501985 h 4081365"/>
              <a:gd name="connsiteX104" fmla="*/ 281377 w 2083862"/>
              <a:gd name="connsiteY104" fmla="*/ 3531293 h 4081365"/>
              <a:gd name="connsiteX105" fmla="*/ 275516 w 2083862"/>
              <a:gd name="connsiteY105" fmla="*/ 3548878 h 4081365"/>
              <a:gd name="connsiteX106" fmla="*/ 252070 w 2083862"/>
              <a:gd name="connsiteY106" fmla="*/ 3584047 h 4081365"/>
              <a:gd name="connsiteX107" fmla="*/ 246208 w 2083862"/>
              <a:gd name="connsiteY107" fmla="*/ 3601632 h 4081365"/>
              <a:gd name="connsiteX108" fmla="*/ 228624 w 2083862"/>
              <a:gd name="connsiteY108" fmla="*/ 3619216 h 4081365"/>
              <a:gd name="connsiteX109" fmla="*/ 222762 w 2083862"/>
              <a:gd name="connsiteY109" fmla="*/ 3636801 h 4081365"/>
              <a:gd name="connsiteX110" fmla="*/ 211039 w 2083862"/>
              <a:gd name="connsiteY110" fmla="*/ 3654385 h 4081365"/>
              <a:gd name="connsiteX111" fmla="*/ 205177 w 2083862"/>
              <a:gd name="connsiteY111" fmla="*/ 3677832 h 4081365"/>
              <a:gd name="connsiteX112" fmla="*/ 170008 w 2083862"/>
              <a:gd name="connsiteY112" fmla="*/ 3713001 h 4081365"/>
              <a:gd name="connsiteX113" fmla="*/ 146562 w 2083862"/>
              <a:gd name="connsiteY113" fmla="*/ 3742309 h 4081365"/>
              <a:gd name="connsiteX114" fmla="*/ 87947 w 2083862"/>
              <a:gd name="connsiteY114" fmla="*/ 3759893 h 4081365"/>
              <a:gd name="connsiteX115" fmla="*/ 11474 w 2083862"/>
              <a:gd name="connsiteY115" fmla="*/ 3770572 h 4081365"/>
              <a:gd name="connsiteX116" fmla="*/ 29331 w 2083862"/>
              <a:gd name="connsiteY116" fmla="*/ 3783339 h 4081365"/>
              <a:gd name="connsiteX117" fmla="*/ 11747 w 2083862"/>
              <a:gd name="connsiteY117" fmla="*/ 3795062 h 4081365"/>
              <a:gd name="connsiteX118" fmla="*/ 128977 w 2083862"/>
              <a:gd name="connsiteY118" fmla="*/ 3795062 h 4081365"/>
              <a:gd name="connsiteX119" fmla="*/ 152424 w 2083862"/>
              <a:gd name="connsiteY119" fmla="*/ 3789201 h 4081365"/>
              <a:gd name="connsiteX120" fmla="*/ 187593 w 2083862"/>
              <a:gd name="connsiteY120" fmla="*/ 3777478 h 4081365"/>
              <a:gd name="connsiteX121" fmla="*/ 170008 w 2083862"/>
              <a:gd name="connsiteY121" fmla="*/ 3789201 h 4081365"/>
              <a:gd name="connsiteX122" fmla="*/ 146562 w 2083862"/>
              <a:gd name="connsiteY122" fmla="*/ 3824370 h 4081365"/>
              <a:gd name="connsiteX123" fmla="*/ 134839 w 2083862"/>
              <a:gd name="connsiteY123" fmla="*/ 3841955 h 4081365"/>
              <a:gd name="connsiteX124" fmla="*/ 123116 w 2083862"/>
              <a:gd name="connsiteY124" fmla="*/ 3865401 h 4081365"/>
              <a:gd name="connsiteX125" fmla="*/ 111393 w 2083862"/>
              <a:gd name="connsiteY125" fmla="*/ 3882985 h 4081365"/>
              <a:gd name="connsiteX126" fmla="*/ 82085 w 2083862"/>
              <a:gd name="connsiteY126" fmla="*/ 3935739 h 4081365"/>
              <a:gd name="connsiteX127" fmla="*/ 58639 w 2083862"/>
              <a:gd name="connsiteY127" fmla="*/ 3970909 h 4081365"/>
              <a:gd name="connsiteX128" fmla="*/ 35193 w 2083862"/>
              <a:gd name="connsiteY128" fmla="*/ 4006078 h 4081365"/>
              <a:gd name="connsiteX129" fmla="*/ 23470 w 2083862"/>
              <a:gd name="connsiteY129" fmla="*/ 4023662 h 4081365"/>
              <a:gd name="connsiteX130" fmla="*/ 76224 w 2083862"/>
              <a:gd name="connsiteY130" fmla="*/ 3982632 h 4081365"/>
              <a:gd name="connsiteX131" fmla="*/ 93808 w 2083862"/>
              <a:gd name="connsiteY131" fmla="*/ 3970909 h 4081365"/>
              <a:gd name="connsiteX132" fmla="*/ 87947 w 2083862"/>
              <a:gd name="connsiteY132" fmla="*/ 3994355 h 4081365"/>
              <a:gd name="connsiteX133" fmla="*/ 82085 w 2083862"/>
              <a:gd name="connsiteY133" fmla="*/ 4011939 h 4081365"/>
              <a:gd name="connsiteX134" fmla="*/ 76224 w 2083862"/>
              <a:gd name="connsiteY134" fmla="*/ 4041247 h 4081365"/>
              <a:gd name="connsiteX135" fmla="*/ 82085 w 2083862"/>
              <a:gd name="connsiteY135" fmla="*/ 4070555 h 4081365"/>
              <a:gd name="connsiteX136" fmla="*/ 117254 w 2083862"/>
              <a:gd name="connsiteY136" fmla="*/ 4047109 h 4081365"/>
              <a:gd name="connsiteX137" fmla="*/ 128977 w 2083862"/>
              <a:gd name="connsiteY137" fmla="*/ 4035385 h 4081365"/>
              <a:gd name="connsiteX138" fmla="*/ 182487 w 2083862"/>
              <a:gd name="connsiteY138" fmla="*/ 4066250 h 4081365"/>
              <a:gd name="connsiteX139" fmla="*/ 207635 w 2083862"/>
              <a:gd name="connsiteY139" fmla="*/ 4022762 h 4081365"/>
              <a:gd name="connsiteX140" fmla="*/ 216852 w 2083862"/>
              <a:gd name="connsiteY140" fmla="*/ 3985138 h 4081365"/>
              <a:gd name="connsiteX141" fmla="*/ 229427 w 2083862"/>
              <a:gd name="connsiteY141" fmla="*/ 3967552 h 4081365"/>
              <a:gd name="connsiteX142" fmla="*/ 258734 w 2083862"/>
              <a:gd name="connsiteY142" fmla="*/ 3924819 h 4081365"/>
              <a:gd name="connsiteX143" fmla="*/ 271309 w 2083862"/>
              <a:gd name="connsiteY143" fmla="*/ 3894709 h 4081365"/>
              <a:gd name="connsiteX144" fmla="*/ 297259 w 2083862"/>
              <a:gd name="connsiteY144" fmla="*/ 3862044 h 4081365"/>
              <a:gd name="connsiteX145" fmla="*/ 310685 w 2083862"/>
              <a:gd name="connsiteY145" fmla="*/ 3824370 h 4081365"/>
              <a:gd name="connsiteX146" fmla="*/ 334131 w 2083862"/>
              <a:gd name="connsiteY146" fmla="*/ 3789201 h 4081365"/>
              <a:gd name="connsiteX147" fmla="*/ 351716 w 2083862"/>
              <a:gd name="connsiteY147" fmla="*/ 3771616 h 4081365"/>
              <a:gd name="connsiteX148" fmla="*/ 363439 w 2083862"/>
              <a:gd name="connsiteY148" fmla="*/ 3736447 h 4081365"/>
              <a:gd name="connsiteX149" fmla="*/ 381024 w 2083862"/>
              <a:gd name="connsiteY149" fmla="*/ 3718862 h 4081365"/>
              <a:gd name="connsiteX150" fmla="*/ 404470 w 2083862"/>
              <a:gd name="connsiteY150" fmla="*/ 3683693 h 4081365"/>
              <a:gd name="connsiteX151" fmla="*/ 422054 w 2083862"/>
              <a:gd name="connsiteY151" fmla="*/ 3666109 h 4081365"/>
              <a:gd name="connsiteX152" fmla="*/ 445501 w 2083862"/>
              <a:gd name="connsiteY152" fmla="*/ 3630939 h 4081365"/>
              <a:gd name="connsiteX153" fmla="*/ 457224 w 2083862"/>
              <a:gd name="connsiteY153" fmla="*/ 3613355 h 4081365"/>
              <a:gd name="connsiteX154" fmla="*/ 468947 w 2083862"/>
              <a:gd name="connsiteY154" fmla="*/ 3595770 h 4081365"/>
              <a:gd name="connsiteX155" fmla="*/ 486531 w 2083862"/>
              <a:gd name="connsiteY155" fmla="*/ 3584047 h 4081365"/>
              <a:gd name="connsiteX156" fmla="*/ 515839 w 2083862"/>
              <a:gd name="connsiteY156" fmla="*/ 3531293 h 4081365"/>
              <a:gd name="connsiteX157" fmla="*/ 527562 w 2083862"/>
              <a:gd name="connsiteY157" fmla="*/ 3513709 h 4081365"/>
              <a:gd name="connsiteX158" fmla="*/ 551008 w 2083862"/>
              <a:gd name="connsiteY158" fmla="*/ 3484401 h 4081365"/>
              <a:gd name="connsiteX159" fmla="*/ 556870 w 2083862"/>
              <a:gd name="connsiteY159" fmla="*/ 3466816 h 4081365"/>
              <a:gd name="connsiteX160" fmla="*/ 568593 w 2083862"/>
              <a:gd name="connsiteY160" fmla="*/ 3449232 h 4081365"/>
              <a:gd name="connsiteX161" fmla="*/ 580316 w 2083862"/>
              <a:gd name="connsiteY161" fmla="*/ 3425785 h 4081365"/>
              <a:gd name="connsiteX162" fmla="*/ 603762 w 2083862"/>
              <a:gd name="connsiteY162" fmla="*/ 3390616 h 4081365"/>
              <a:gd name="connsiteX163" fmla="*/ 609624 w 2083862"/>
              <a:gd name="connsiteY163" fmla="*/ 3373032 h 4081365"/>
              <a:gd name="connsiteX164" fmla="*/ 633070 w 2083862"/>
              <a:gd name="connsiteY164" fmla="*/ 3337862 h 4081365"/>
              <a:gd name="connsiteX165" fmla="*/ 644793 w 2083862"/>
              <a:gd name="connsiteY165" fmla="*/ 3320278 h 4081365"/>
              <a:gd name="connsiteX166" fmla="*/ 674101 w 2083862"/>
              <a:gd name="connsiteY166" fmla="*/ 3285109 h 4081365"/>
              <a:gd name="connsiteX167" fmla="*/ 679962 w 2083862"/>
              <a:gd name="connsiteY167" fmla="*/ 3267524 h 4081365"/>
              <a:gd name="connsiteX168" fmla="*/ 703408 w 2083862"/>
              <a:gd name="connsiteY168" fmla="*/ 3232355 h 4081365"/>
              <a:gd name="connsiteX169" fmla="*/ 720993 w 2083862"/>
              <a:gd name="connsiteY169" fmla="*/ 3197185 h 4081365"/>
              <a:gd name="connsiteX170" fmla="*/ 744439 w 2083862"/>
              <a:gd name="connsiteY170" fmla="*/ 3162016 h 4081365"/>
              <a:gd name="connsiteX171" fmla="*/ 750301 w 2083862"/>
              <a:gd name="connsiteY171" fmla="*/ 3144432 h 4081365"/>
              <a:gd name="connsiteX172" fmla="*/ 762024 w 2083862"/>
              <a:gd name="connsiteY172" fmla="*/ 3120985 h 4081365"/>
              <a:gd name="connsiteX173" fmla="*/ 785470 w 2083862"/>
              <a:gd name="connsiteY173" fmla="*/ 3085816 h 4081365"/>
              <a:gd name="connsiteX174" fmla="*/ 808916 w 2083862"/>
              <a:gd name="connsiteY174" fmla="*/ 3044785 h 4081365"/>
              <a:gd name="connsiteX175" fmla="*/ 820639 w 2083862"/>
              <a:gd name="connsiteY175" fmla="*/ 3009616 h 4081365"/>
              <a:gd name="connsiteX176" fmla="*/ 826501 w 2083862"/>
              <a:gd name="connsiteY176" fmla="*/ 2986170 h 4081365"/>
              <a:gd name="connsiteX177" fmla="*/ 844085 w 2083862"/>
              <a:gd name="connsiteY177" fmla="*/ 2968585 h 4081365"/>
              <a:gd name="connsiteX178" fmla="*/ 849947 w 2083862"/>
              <a:gd name="connsiteY178" fmla="*/ 2951001 h 4081365"/>
              <a:gd name="connsiteX179" fmla="*/ 879254 w 2083862"/>
              <a:gd name="connsiteY179" fmla="*/ 2915832 h 4081365"/>
              <a:gd name="connsiteX180" fmla="*/ 896839 w 2083862"/>
              <a:gd name="connsiteY180" fmla="*/ 2904109 h 4081365"/>
              <a:gd name="connsiteX181" fmla="*/ 920285 w 2083862"/>
              <a:gd name="connsiteY181" fmla="*/ 2898247 h 4081365"/>
              <a:gd name="connsiteX182" fmla="*/ 955454 w 2083862"/>
              <a:gd name="connsiteY182" fmla="*/ 2915832 h 4081365"/>
              <a:gd name="connsiteX183" fmla="*/ 990624 w 2083862"/>
              <a:gd name="connsiteY183" fmla="*/ 2968585 h 4081365"/>
              <a:gd name="connsiteX184" fmla="*/ 1002347 w 2083862"/>
              <a:gd name="connsiteY184" fmla="*/ 2986170 h 4081365"/>
              <a:gd name="connsiteX185" fmla="*/ 1019931 w 2083862"/>
              <a:gd name="connsiteY185" fmla="*/ 2992032 h 4081365"/>
              <a:gd name="connsiteX186" fmla="*/ 1049239 w 2083862"/>
              <a:gd name="connsiteY186" fmla="*/ 3021339 h 4081365"/>
              <a:gd name="connsiteX187" fmla="*/ 1084408 w 2083862"/>
              <a:gd name="connsiteY187" fmla="*/ 3056509 h 4081365"/>
              <a:gd name="connsiteX188" fmla="*/ 1101993 w 2083862"/>
              <a:gd name="connsiteY188" fmla="*/ 3079955 h 4081365"/>
              <a:gd name="connsiteX189" fmla="*/ 1131301 w 2083862"/>
              <a:gd name="connsiteY189" fmla="*/ 3109262 h 4081365"/>
              <a:gd name="connsiteX190" fmla="*/ 1178193 w 2083862"/>
              <a:gd name="connsiteY190" fmla="*/ 3162016 h 4081365"/>
              <a:gd name="connsiteX191" fmla="*/ 1201639 w 2083862"/>
              <a:gd name="connsiteY191" fmla="*/ 3185462 h 4081365"/>
              <a:gd name="connsiteX192" fmla="*/ 1318870 w 2083862"/>
              <a:gd name="connsiteY192" fmla="*/ 3279247 h 4081365"/>
              <a:gd name="connsiteX193" fmla="*/ 1354039 w 2083862"/>
              <a:gd name="connsiteY193" fmla="*/ 3308555 h 4081365"/>
              <a:gd name="connsiteX194" fmla="*/ 1371624 w 2083862"/>
              <a:gd name="connsiteY194" fmla="*/ 3314416 h 4081365"/>
              <a:gd name="connsiteX195" fmla="*/ 1383347 w 2083862"/>
              <a:gd name="connsiteY195" fmla="*/ 3332001 h 4081365"/>
              <a:gd name="connsiteX196" fmla="*/ 1418516 w 2083862"/>
              <a:gd name="connsiteY196" fmla="*/ 3355447 h 4081365"/>
              <a:gd name="connsiteX197" fmla="*/ 1436101 w 2083862"/>
              <a:gd name="connsiteY197" fmla="*/ 3367170 h 4081365"/>
              <a:gd name="connsiteX198" fmla="*/ 1471270 w 2083862"/>
              <a:gd name="connsiteY198" fmla="*/ 3396478 h 4081365"/>
              <a:gd name="connsiteX199" fmla="*/ 1488854 w 2083862"/>
              <a:gd name="connsiteY199" fmla="*/ 3419924 h 4081365"/>
              <a:gd name="connsiteX200" fmla="*/ 1506439 w 2083862"/>
              <a:gd name="connsiteY200" fmla="*/ 3425785 h 4081365"/>
              <a:gd name="connsiteX201" fmla="*/ 1524024 w 2083862"/>
              <a:gd name="connsiteY201" fmla="*/ 3437509 h 4081365"/>
              <a:gd name="connsiteX202" fmla="*/ 1553331 w 2083862"/>
              <a:gd name="connsiteY202" fmla="*/ 3472678 h 4081365"/>
              <a:gd name="connsiteX203" fmla="*/ 1570916 w 2083862"/>
              <a:gd name="connsiteY203" fmla="*/ 3484401 h 4081365"/>
              <a:gd name="connsiteX204" fmla="*/ 1600224 w 2083862"/>
              <a:gd name="connsiteY204" fmla="*/ 3513709 h 4081365"/>
              <a:gd name="connsiteX205" fmla="*/ 1617808 w 2083862"/>
              <a:gd name="connsiteY205" fmla="*/ 3525432 h 4081365"/>
              <a:gd name="connsiteX206" fmla="*/ 1635393 w 2083862"/>
              <a:gd name="connsiteY206" fmla="*/ 3543016 h 4081365"/>
              <a:gd name="connsiteX207" fmla="*/ 1670562 w 2083862"/>
              <a:gd name="connsiteY207" fmla="*/ 3566462 h 4081365"/>
              <a:gd name="connsiteX208" fmla="*/ 1688147 w 2083862"/>
              <a:gd name="connsiteY208" fmla="*/ 3578185 h 4081365"/>
              <a:gd name="connsiteX209" fmla="*/ 1717454 w 2083862"/>
              <a:gd name="connsiteY209" fmla="*/ 3595770 h 4081365"/>
              <a:gd name="connsiteX210" fmla="*/ 1752624 w 2083862"/>
              <a:gd name="connsiteY210" fmla="*/ 3619216 h 4081365"/>
              <a:gd name="connsiteX211" fmla="*/ 1770208 w 2083862"/>
              <a:gd name="connsiteY211" fmla="*/ 3630939 h 4081365"/>
              <a:gd name="connsiteX212" fmla="*/ 1787793 w 2083862"/>
              <a:gd name="connsiteY212" fmla="*/ 3636801 h 4081365"/>
              <a:gd name="connsiteX213" fmla="*/ 1828824 w 2083862"/>
              <a:gd name="connsiteY213" fmla="*/ 3654385 h 4081365"/>
              <a:gd name="connsiteX214" fmla="*/ 1858131 w 2083862"/>
              <a:gd name="connsiteY214" fmla="*/ 3671970 h 4081365"/>
              <a:gd name="connsiteX215" fmla="*/ 1899162 w 2083862"/>
              <a:gd name="connsiteY215" fmla="*/ 3695416 h 4081365"/>
              <a:gd name="connsiteX216" fmla="*/ 1916747 w 2083862"/>
              <a:gd name="connsiteY216" fmla="*/ 3701278 h 4081365"/>
              <a:gd name="connsiteX217" fmla="*/ 1951916 w 2083862"/>
              <a:gd name="connsiteY217" fmla="*/ 3724724 h 4081365"/>
              <a:gd name="connsiteX218" fmla="*/ 1992947 w 2083862"/>
              <a:gd name="connsiteY218" fmla="*/ 3736447 h 4081365"/>
              <a:gd name="connsiteX219" fmla="*/ 2028116 w 2083862"/>
              <a:gd name="connsiteY219" fmla="*/ 3765755 h 4081365"/>
              <a:gd name="connsiteX220" fmla="*/ 2022254 w 2083862"/>
              <a:gd name="connsiteY220" fmla="*/ 3748170 h 4081365"/>
              <a:gd name="connsiteX221" fmla="*/ 2016393 w 2083862"/>
              <a:gd name="connsiteY221" fmla="*/ 3724724 h 4081365"/>
              <a:gd name="connsiteX222" fmla="*/ 1998808 w 2083862"/>
              <a:gd name="connsiteY222" fmla="*/ 3707139 h 4081365"/>
              <a:gd name="connsiteX223" fmla="*/ 2016393 w 2083862"/>
              <a:gd name="connsiteY223" fmla="*/ 3713001 h 4081365"/>
              <a:gd name="connsiteX224" fmla="*/ 2039839 w 2083862"/>
              <a:gd name="connsiteY224" fmla="*/ 3718862 h 4081365"/>
              <a:gd name="connsiteX225" fmla="*/ 2057424 w 2083862"/>
              <a:gd name="connsiteY225" fmla="*/ 3724724 h 4081365"/>
              <a:gd name="connsiteX226" fmla="*/ 2039839 w 2083862"/>
              <a:gd name="connsiteY226" fmla="*/ 3713001 h 4081365"/>
              <a:gd name="connsiteX227" fmla="*/ 2022254 w 2083862"/>
              <a:gd name="connsiteY227" fmla="*/ 3695416 h 4081365"/>
              <a:gd name="connsiteX228" fmla="*/ 2063285 w 2083862"/>
              <a:gd name="connsiteY228" fmla="*/ 3689555 h 4081365"/>
              <a:gd name="connsiteX229" fmla="*/ 2080870 w 2083862"/>
              <a:gd name="connsiteY229" fmla="*/ 3683693 h 4081365"/>
              <a:gd name="connsiteX230" fmla="*/ 2075008 w 2083862"/>
              <a:gd name="connsiteY230" fmla="*/ 3660247 h 4081365"/>
              <a:gd name="connsiteX231" fmla="*/ 2051562 w 2083862"/>
              <a:gd name="connsiteY231" fmla="*/ 3625078 h 4081365"/>
              <a:gd name="connsiteX232" fmla="*/ 2039839 w 2083862"/>
              <a:gd name="connsiteY232" fmla="*/ 3607493 h 4081365"/>
              <a:gd name="connsiteX233" fmla="*/ 2022254 w 2083862"/>
              <a:gd name="connsiteY233" fmla="*/ 3601632 h 4081365"/>
              <a:gd name="connsiteX234" fmla="*/ 2004670 w 2083862"/>
              <a:gd name="connsiteY234" fmla="*/ 3589909 h 4081365"/>
              <a:gd name="connsiteX235" fmla="*/ 1987085 w 2083862"/>
              <a:gd name="connsiteY235" fmla="*/ 3584047 h 4081365"/>
              <a:gd name="connsiteX236" fmla="*/ 1957777 w 2083862"/>
              <a:gd name="connsiteY236" fmla="*/ 3554739 h 4081365"/>
              <a:gd name="connsiteX237" fmla="*/ 1940193 w 2083862"/>
              <a:gd name="connsiteY237" fmla="*/ 3543016 h 4081365"/>
              <a:gd name="connsiteX238" fmla="*/ 1922608 w 2083862"/>
              <a:gd name="connsiteY238" fmla="*/ 3525432 h 4081365"/>
              <a:gd name="connsiteX239" fmla="*/ 1905024 w 2083862"/>
              <a:gd name="connsiteY239" fmla="*/ 3519570 h 4081365"/>
              <a:gd name="connsiteX240" fmla="*/ 1869854 w 2083862"/>
              <a:gd name="connsiteY240" fmla="*/ 3496124 h 4081365"/>
              <a:gd name="connsiteX241" fmla="*/ 1869854 w 2083862"/>
              <a:gd name="connsiteY241" fmla="*/ 3496124 h 4081365"/>
              <a:gd name="connsiteX242" fmla="*/ 1852270 w 2083862"/>
              <a:gd name="connsiteY242" fmla="*/ 3478539 h 4081365"/>
              <a:gd name="connsiteX243" fmla="*/ 1817101 w 2083862"/>
              <a:gd name="connsiteY243" fmla="*/ 3455093 h 4081365"/>
              <a:gd name="connsiteX244" fmla="*/ 1787793 w 2083862"/>
              <a:gd name="connsiteY244" fmla="*/ 3431647 h 4081365"/>
              <a:gd name="connsiteX245" fmla="*/ 1758485 w 2083862"/>
              <a:gd name="connsiteY245" fmla="*/ 3408201 h 4081365"/>
              <a:gd name="connsiteX246" fmla="*/ 1682285 w 2083862"/>
              <a:gd name="connsiteY246" fmla="*/ 3355447 h 4081365"/>
              <a:gd name="connsiteX247" fmla="*/ 1652977 w 2083862"/>
              <a:gd name="connsiteY247" fmla="*/ 3332001 h 4081365"/>
              <a:gd name="connsiteX248" fmla="*/ 1635393 w 2083862"/>
              <a:gd name="connsiteY248" fmla="*/ 3320278 h 4081365"/>
              <a:gd name="connsiteX249" fmla="*/ 1606085 w 2083862"/>
              <a:gd name="connsiteY249" fmla="*/ 3290970 h 4081365"/>
              <a:gd name="connsiteX250" fmla="*/ 1570916 w 2083862"/>
              <a:gd name="connsiteY250" fmla="*/ 3261662 h 4081365"/>
              <a:gd name="connsiteX251" fmla="*/ 1535747 w 2083862"/>
              <a:gd name="connsiteY251" fmla="*/ 3226493 h 4081365"/>
              <a:gd name="connsiteX252" fmla="*/ 1524024 w 2083862"/>
              <a:gd name="connsiteY252" fmla="*/ 3208909 h 4081365"/>
              <a:gd name="connsiteX253" fmla="*/ 1506439 w 2083862"/>
              <a:gd name="connsiteY253" fmla="*/ 3203047 h 4081365"/>
              <a:gd name="connsiteX254" fmla="*/ 1488854 w 2083862"/>
              <a:gd name="connsiteY254" fmla="*/ 3185462 h 4081365"/>
              <a:gd name="connsiteX255" fmla="*/ 1465408 w 2083862"/>
              <a:gd name="connsiteY255" fmla="*/ 3167878 h 4081365"/>
              <a:gd name="connsiteX256" fmla="*/ 1436101 w 2083862"/>
              <a:gd name="connsiteY256" fmla="*/ 3144432 h 4081365"/>
              <a:gd name="connsiteX257" fmla="*/ 1412654 w 2083862"/>
              <a:gd name="connsiteY257" fmla="*/ 3120985 h 4081365"/>
              <a:gd name="connsiteX258" fmla="*/ 1383347 w 2083862"/>
              <a:gd name="connsiteY258" fmla="*/ 3085816 h 4081365"/>
              <a:gd name="connsiteX259" fmla="*/ 1342316 w 2083862"/>
              <a:gd name="connsiteY259" fmla="*/ 3033062 h 4081365"/>
              <a:gd name="connsiteX260" fmla="*/ 1330593 w 2083862"/>
              <a:gd name="connsiteY260" fmla="*/ 3015478 h 4081365"/>
              <a:gd name="connsiteX261" fmla="*/ 1324731 w 2083862"/>
              <a:gd name="connsiteY261" fmla="*/ 2992032 h 4081365"/>
              <a:gd name="connsiteX262" fmla="*/ 1289562 w 2083862"/>
              <a:gd name="connsiteY262" fmla="*/ 2933416 h 4081365"/>
              <a:gd name="connsiteX263" fmla="*/ 1266116 w 2083862"/>
              <a:gd name="connsiteY263" fmla="*/ 2898247 h 4081365"/>
              <a:gd name="connsiteX264" fmla="*/ 1254393 w 2083862"/>
              <a:gd name="connsiteY264" fmla="*/ 2880662 h 4081365"/>
              <a:gd name="connsiteX265" fmla="*/ 1236808 w 2083862"/>
              <a:gd name="connsiteY265" fmla="*/ 2863078 h 4081365"/>
              <a:gd name="connsiteX266" fmla="*/ 1225085 w 2083862"/>
              <a:gd name="connsiteY266" fmla="*/ 2839632 h 4081365"/>
              <a:gd name="connsiteX267" fmla="*/ 1219224 w 2083862"/>
              <a:gd name="connsiteY267" fmla="*/ 2816185 h 4081365"/>
              <a:gd name="connsiteX268" fmla="*/ 1207501 w 2083862"/>
              <a:gd name="connsiteY268" fmla="*/ 2798601 h 4081365"/>
              <a:gd name="connsiteX269" fmla="*/ 1201639 w 2083862"/>
              <a:gd name="connsiteY269" fmla="*/ 2781016 h 4081365"/>
              <a:gd name="connsiteX270" fmla="*/ 1178193 w 2083862"/>
              <a:gd name="connsiteY270" fmla="*/ 2745847 h 4081365"/>
              <a:gd name="connsiteX271" fmla="*/ 1172331 w 2083862"/>
              <a:gd name="connsiteY271" fmla="*/ 2722401 h 4081365"/>
              <a:gd name="connsiteX272" fmla="*/ 1160608 w 2083862"/>
              <a:gd name="connsiteY272" fmla="*/ 2681370 h 4081365"/>
              <a:gd name="connsiteX273" fmla="*/ 1154747 w 2083862"/>
              <a:gd name="connsiteY273" fmla="*/ 2646201 h 4081365"/>
              <a:gd name="connsiteX274" fmla="*/ 1160608 w 2083862"/>
              <a:gd name="connsiteY274" fmla="*/ 2546555 h 4081365"/>
              <a:gd name="connsiteX275" fmla="*/ 1172331 w 2083862"/>
              <a:gd name="connsiteY275" fmla="*/ 2523109 h 4081365"/>
              <a:gd name="connsiteX276" fmla="*/ 1178193 w 2083862"/>
              <a:gd name="connsiteY276" fmla="*/ 2487939 h 4081365"/>
              <a:gd name="connsiteX277" fmla="*/ 1189916 w 2083862"/>
              <a:gd name="connsiteY277" fmla="*/ 2452770 h 4081365"/>
              <a:gd name="connsiteX278" fmla="*/ 1201639 w 2083862"/>
              <a:gd name="connsiteY278" fmla="*/ 2417601 h 4081365"/>
              <a:gd name="connsiteX279" fmla="*/ 1228442 w 2083862"/>
              <a:gd name="connsiteY279" fmla="*/ 2347311 h 4081365"/>
              <a:gd name="connsiteX280" fmla="*/ 1264461 w 2083862"/>
              <a:gd name="connsiteY280" fmla="*/ 2225021 h 4081365"/>
              <a:gd name="connsiteX281" fmla="*/ 1277839 w 2083862"/>
              <a:gd name="connsiteY281" fmla="*/ 2171416 h 4081365"/>
              <a:gd name="connsiteX282" fmla="*/ 1290414 w 2083862"/>
              <a:gd name="connsiteY282" fmla="*/ 2086046 h 4081365"/>
              <a:gd name="connsiteX283" fmla="*/ 1313008 w 2083862"/>
              <a:gd name="connsiteY283" fmla="*/ 1907647 h 4081365"/>
              <a:gd name="connsiteX284" fmla="*/ 1318870 w 2083862"/>
              <a:gd name="connsiteY284" fmla="*/ 1884201 h 4081365"/>
              <a:gd name="connsiteX285" fmla="*/ 1324731 w 2083862"/>
              <a:gd name="connsiteY285" fmla="*/ 1854893 h 4081365"/>
              <a:gd name="connsiteX286" fmla="*/ 1330593 w 2083862"/>
              <a:gd name="connsiteY286" fmla="*/ 1837309 h 4081365"/>
              <a:gd name="connsiteX287" fmla="*/ 1336454 w 2083862"/>
              <a:gd name="connsiteY287" fmla="*/ 1813862 h 4081365"/>
              <a:gd name="connsiteX288" fmla="*/ 1354039 w 2083862"/>
              <a:gd name="connsiteY288" fmla="*/ 1755247 h 4081365"/>
              <a:gd name="connsiteX289" fmla="*/ 1359901 w 2083862"/>
              <a:gd name="connsiteY289" fmla="*/ 1720078 h 4081365"/>
              <a:gd name="connsiteX290" fmla="*/ 1371624 w 2083862"/>
              <a:gd name="connsiteY290" fmla="*/ 1673185 h 4081365"/>
              <a:gd name="connsiteX291" fmla="*/ 1377485 w 2083862"/>
              <a:gd name="connsiteY291" fmla="*/ 1638016 h 4081365"/>
              <a:gd name="connsiteX292" fmla="*/ 1389208 w 2083862"/>
              <a:gd name="connsiteY292" fmla="*/ 1579401 h 4081365"/>
              <a:gd name="connsiteX293" fmla="*/ 1395070 w 2083862"/>
              <a:gd name="connsiteY293" fmla="*/ 1538370 h 4081365"/>
              <a:gd name="connsiteX294" fmla="*/ 1400931 w 2083862"/>
              <a:gd name="connsiteY294" fmla="*/ 1520785 h 4081365"/>
              <a:gd name="connsiteX295" fmla="*/ 1406793 w 2083862"/>
              <a:gd name="connsiteY295" fmla="*/ 1497339 h 4081365"/>
              <a:gd name="connsiteX296" fmla="*/ 1418516 w 2083862"/>
              <a:gd name="connsiteY296" fmla="*/ 1450447 h 4081365"/>
              <a:gd name="connsiteX297" fmla="*/ 1424377 w 2083862"/>
              <a:gd name="connsiteY297" fmla="*/ 1391832 h 4081365"/>
              <a:gd name="connsiteX298" fmla="*/ 1441962 w 2083862"/>
              <a:gd name="connsiteY298" fmla="*/ 1298047 h 4081365"/>
              <a:gd name="connsiteX299" fmla="*/ 1453685 w 2083862"/>
              <a:gd name="connsiteY299" fmla="*/ 1233570 h 4081365"/>
              <a:gd name="connsiteX300" fmla="*/ 1465408 w 2083862"/>
              <a:gd name="connsiteY300" fmla="*/ 1198401 h 4081365"/>
              <a:gd name="connsiteX301" fmla="*/ 1477131 w 2083862"/>
              <a:gd name="connsiteY301" fmla="*/ 1098755 h 4081365"/>
              <a:gd name="connsiteX302" fmla="*/ 1488854 w 2083862"/>
              <a:gd name="connsiteY302" fmla="*/ 1063585 h 4081365"/>
              <a:gd name="connsiteX303" fmla="*/ 1494716 w 2083862"/>
              <a:gd name="connsiteY303" fmla="*/ 1010832 h 4081365"/>
              <a:gd name="connsiteX304" fmla="*/ 1506439 w 2083862"/>
              <a:gd name="connsiteY304" fmla="*/ 975662 h 4081365"/>
              <a:gd name="connsiteX305" fmla="*/ 1518162 w 2083862"/>
              <a:gd name="connsiteY305" fmla="*/ 917047 h 4081365"/>
              <a:gd name="connsiteX306" fmla="*/ 1524024 w 2083862"/>
              <a:gd name="connsiteY306" fmla="*/ 887739 h 4081365"/>
              <a:gd name="connsiteX307" fmla="*/ 1529885 w 2083862"/>
              <a:gd name="connsiteY307" fmla="*/ 823262 h 4081365"/>
              <a:gd name="connsiteX308" fmla="*/ 1535747 w 2083862"/>
              <a:gd name="connsiteY308" fmla="*/ 788093 h 4081365"/>
              <a:gd name="connsiteX309" fmla="*/ 1547470 w 2083862"/>
              <a:gd name="connsiteY309" fmla="*/ 706032 h 4081365"/>
              <a:gd name="connsiteX310" fmla="*/ 1553331 w 2083862"/>
              <a:gd name="connsiteY310" fmla="*/ 665001 h 4081365"/>
              <a:gd name="connsiteX311" fmla="*/ 1559193 w 2083862"/>
              <a:gd name="connsiteY311" fmla="*/ 647416 h 4081365"/>
              <a:gd name="connsiteX312" fmla="*/ 1565054 w 2083862"/>
              <a:gd name="connsiteY312" fmla="*/ 623970 h 4081365"/>
              <a:gd name="connsiteX313" fmla="*/ 1570916 w 2083862"/>
              <a:gd name="connsiteY313" fmla="*/ 541909 h 4081365"/>
              <a:gd name="connsiteX314" fmla="*/ 1576777 w 2083862"/>
              <a:gd name="connsiteY314" fmla="*/ 524324 h 4081365"/>
              <a:gd name="connsiteX315" fmla="*/ 1588501 w 2083862"/>
              <a:gd name="connsiteY315" fmla="*/ 430539 h 4081365"/>
              <a:gd name="connsiteX316" fmla="*/ 1582639 w 2083862"/>
              <a:gd name="connsiteY316" fmla="*/ 348478 h 4081365"/>
              <a:gd name="connsiteX317" fmla="*/ 1570916 w 2083862"/>
              <a:gd name="connsiteY317" fmla="*/ 301585 h 4081365"/>
              <a:gd name="connsiteX318" fmla="*/ 1565054 w 2083862"/>
              <a:gd name="connsiteY318" fmla="*/ 90570 h 4081365"/>
              <a:gd name="connsiteX319" fmla="*/ 1549173 w 2083862"/>
              <a:gd name="connsiteY319" fmla="*/ 93026 h 4081365"/>
              <a:gd name="connsiteX320" fmla="*/ 1518668 w 2083862"/>
              <a:gd name="connsiteY320" fmla="*/ 70776 h 4081365"/>
              <a:gd name="connsiteX321" fmla="*/ 1488903 w 2083862"/>
              <a:gd name="connsiteY321" fmla="*/ 53700 h 4081365"/>
              <a:gd name="connsiteX322" fmla="*/ 1477131 w 2083862"/>
              <a:gd name="connsiteY322" fmla="*/ 2647 h 4081365"/>
              <a:gd name="connsiteX0" fmla="*/ 1477131 w 2083862"/>
              <a:gd name="connsiteY0" fmla="*/ 1310 h 4080028"/>
              <a:gd name="connsiteX1" fmla="*/ 1471270 w 2083862"/>
              <a:gd name="connsiteY1" fmla="*/ 36479 h 4080028"/>
              <a:gd name="connsiteX2" fmla="*/ 1429725 w 2083862"/>
              <a:gd name="connsiteY2" fmla="*/ 66815 h 4080028"/>
              <a:gd name="connsiteX3" fmla="*/ 1382730 w 2083862"/>
              <a:gd name="connsiteY3" fmla="*/ 87896 h 4080028"/>
              <a:gd name="connsiteX4" fmla="*/ 1364108 w 2083862"/>
              <a:gd name="connsiteY4" fmla="*/ 95945 h 4080028"/>
              <a:gd name="connsiteX5" fmla="*/ 1348226 w 2083862"/>
              <a:gd name="connsiteY5" fmla="*/ 182215 h 4080028"/>
              <a:gd name="connsiteX6" fmla="*/ 1347375 w 2083862"/>
              <a:gd name="connsiteY6" fmla="*/ 205661 h 4080028"/>
              <a:gd name="connsiteX7" fmla="*/ 1348177 w 2083862"/>
              <a:gd name="connsiteY7" fmla="*/ 235772 h 4080028"/>
              <a:gd name="connsiteX8" fmla="*/ 1330593 w 2083862"/>
              <a:gd name="connsiteY8" fmla="*/ 294387 h 4080028"/>
              <a:gd name="connsiteX9" fmla="*/ 1324731 w 2083862"/>
              <a:gd name="connsiteY9" fmla="*/ 311972 h 4080028"/>
              <a:gd name="connsiteX10" fmla="*/ 1313008 w 2083862"/>
              <a:gd name="connsiteY10" fmla="*/ 329556 h 4080028"/>
              <a:gd name="connsiteX11" fmla="*/ 1295424 w 2083862"/>
              <a:gd name="connsiteY11" fmla="*/ 382310 h 4080028"/>
              <a:gd name="connsiteX12" fmla="*/ 1289562 w 2083862"/>
              <a:gd name="connsiteY12" fmla="*/ 399895 h 4080028"/>
              <a:gd name="connsiteX13" fmla="*/ 1283701 w 2083862"/>
              <a:gd name="connsiteY13" fmla="*/ 423341 h 4080028"/>
              <a:gd name="connsiteX14" fmla="*/ 1277839 w 2083862"/>
              <a:gd name="connsiteY14" fmla="*/ 575741 h 4080028"/>
              <a:gd name="connsiteX15" fmla="*/ 1254393 w 2083862"/>
              <a:gd name="connsiteY15" fmla="*/ 874679 h 4080028"/>
              <a:gd name="connsiteX16" fmla="*/ 1248531 w 2083862"/>
              <a:gd name="connsiteY16" fmla="*/ 892264 h 4080028"/>
              <a:gd name="connsiteX17" fmla="*/ 1242670 w 2083862"/>
              <a:gd name="connsiteY17" fmla="*/ 968464 h 4080028"/>
              <a:gd name="connsiteX18" fmla="*/ 1236808 w 2083862"/>
              <a:gd name="connsiteY18" fmla="*/ 997772 h 4080028"/>
              <a:gd name="connsiteX19" fmla="*/ 1230947 w 2083862"/>
              <a:gd name="connsiteY19" fmla="*/ 1038802 h 4080028"/>
              <a:gd name="connsiteX20" fmla="*/ 1219224 w 2083862"/>
              <a:gd name="connsiteY20" fmla="*/ 1109141 h 4080028"/>
              <a:gd name="connsiteX21" fmla="*/ 1213362 w 2083862"/>
              <a:gd name="connsiteY21" fmla="*/ 1132587 h 4080028"/>
              <a:gd name="connsiteX22" fmla="*/ 1201639 w 2083862"/>
              <a:gd name="connsiteY22" fmla="*/ 1167756 h 4080028"/>
              <a:gd name="connsiteX23" fmla="*/ 1166470 w 2083862"/>
              <a:gd name="connsiteY23" fmla="*/ 1337741 h 4080028"/>
              <a:gd name="connsiteX24" fmla="*/ 1154747 w 2083862"/>
              <a:gd name="connsiteY24" fmla="*/ 1454972 h 4080028"/>
              <a:gd name="connsiteX25" fmla="*/ 1148885 w 2083862"/>
              <a:gd name="connsiteY25" fmla="*/ 1484279 h 4080028"/>
              <a:gd name="connsiteX26" fmla="*/ 1143024 w 2083862"/>
              <a:gd name="connsiteY26" fmla="*/ 1525310 h 4080028"/>
              <a:gd name="connsiteX27" fmla="*/ 1131301 w 2083862"/>
              <a:gd name="connsiteY27" fmla="*/ 1560479 h 4080028"/>
              <a:gd name="connsiteX28" fmla="*/ 1125439 w 2083862"/>
              <a:gd name="connsiteY28" fmla="*/ 1589787 h 4080028"/>
              <a:gd name="connsiteX29" fmla="*/ 1113716 w 2083862"/>
              <a:gd name="connsiteY29" fmla="*/ 1624956 h 4080028"/>
              <a:gd name="connsiteX30" fmla="*/ 1101993 w 2083862"/>
              <a:gd name="connsiteY30" fmla="*/ 1677710 h 4080028"/>
              <a:gd name="connsiteX31" fmla="*/ 1080249 w 2083862"/>
              <a:gd name="connsiteY31" fmla="*/ 1775462 h 4080028"/>
              <a:gd name="connsiteX32" fmla="*/ 1056000 w 2083862"/>
              <a:gd name="connsiteY32" fmla="*/ 1870803 h 4080028"/>
              <a:gd name="connsiteX33" fmla="*/ 1025793 w 2083862"/>
              <a:gd name="connsiteY33" fmla="*/ 2052848 h 4080028"/>
              <a:gd name="connsiteX34" fmla="*/ 1019931 w 2083862"/>
              <a:gd name="connsiteY34" fmla="*/ 2076295 h 4080028"/>
              <a:gd name="connsiteX35" fmla="*/ 1014070 w 2083862"/>
              <a:gd name="connsiteY35" fmla="*/ 2105602 h 4080028"/>
              <a:gd name="connsiteX36" fmla="*/ 997337 w 2083862"/>
              <a:gd name="connsiteY36" fmla="*/ 2171782 h 4080028"/>
              <a:gd name="connsiteX37" fmla="*/ 983108 w 2083862"/>
              <a:gd name="connsiteY37" fmla="*/ 2234508 h 4080028"/>
              <a:gd name="connsiteX38" fmla="*/ 961316 w 2083862"/>
              <a:gd name="connsiteY38" fmla="*/ 2293172 h 4080028"/>
              <a:gd name="connsiteX39" fmla="*/ 949593 w 2083862"/>
              <a:gd name="connsiteY39" fmla="*/ 2328341 h 4080028"/>
              <a:gd name="connsiteX40" fmla="*/ 943731 w 2083862"/>
              <a:gd name="connsiteY40" fmla="*/ 2345925 h 4080028"/>
              <a:gd name="connsiteX41" fmla="*/ 937870 w 2083862"/>
              <a:gd name="connsiteY41" fmla="*/ 2363510 h 4080028"/>
              <a:gd name="connsiteX42" fmla="*/ 914424 w 2083862"/>
              <a:gd name="connsiteY42" fmla="*/ 2404541 h 4080028"/>
              <a:gd name="connsiteX43" fmla="*/ 902701 w 2083862"/>
              <a:gd name="connsiteY43" fmla="*/ 2422125 h 4080028"/>
              <a:gd name="connsiteX44" fmla="*/ 896839 w 2083862"/>
              <a:gd name="connsiteY44" fmla="*/ 2439710 h 4080028"/>
              <a:gd name="connsiteX45" fmla="*/ 873393 w 2083862"/>
              <a:gd name="connsiteY45" fmla="*/ 2474879 h 4080028"/>
              <a:gd name="connsiteX46" fmla="*/ 849947 w 2083862"/>
              <a:gd name="connsiteY46" fmla="*/ 2521772 h 4080028"/>
              <a:gd name="connsiteX47" fmla="*/ 832362 w 2083862"/>
              <a:gd name="connsiteY47" fmla="*/ 2562802 h 4080028"/>
              <a:gd name="connsiteX48" fmla="*/ 826501 w 2083862"/>
              <a:gd name="connsiteY48" fmla="*/ 2580387 h 4080028"/>
              <a:gd name="connsiteX49" fmla="*/ 814777 w 2083862"/>
              <a:gd name="connsiteY49" fmla="*/ 2592110 h 4080028"/>
              <a:gd name="connsiteX50" fmla="*/ 803054 w 2083862"/>
              <a:gd name="connsiteY50" fmla="*/ 2609695 h 4080028"/>
              <a:gd name="connsiteX51" fmla="*/ 779608 w 2083862"/>
              <a:gd name="connsiteY51" fmla="*/ 2639002 h 4080028"/>
              <a:gd name="connsiteX52" fmla="*/ 762024 w 2083862"/>
              <a:gd name="connsiteY52" fmla="*/ 2680033 h 4080028"/>
              <a:gd name="connsiteX53" fmla="*/ 726854 w 2083862"/>
              <a:gd name="connsiteY53" fmla="*/ 2703479 h 4080028"/>
              <a:gd name="connsiteX54" fmla="*/ 709270 w 2083862"/>
              <a:gd name="connsiteY54" fmla="*/ 2715202 h 4080028"/>
              <a:gd name="connsiteX55" fmla="*/ 691685 w 2083862"/>
              <a:gd name="connsiteY55" fmla="*/ 2726925 h 4080028"/>
              <a:gd name="connsiteX56" fmla="*/ 674101 w 2083862"/>
              <a:gd name="connsiteY56" fmla="*/ 2732787 h 4080028"/>
              <a:gd name="connsiteX57" fmla="*/ 638931 w 2083862"/>
              <a:gd name="connsiteY57" fmla="*/ 2750372 h 4080028"/>
              <a:gd name="connsiteX58" fmla="*/ 586177 w 2083862"/>
              <a:gd name="connsiteY58" fmla="*/ 2756233 h 4080028"/>
              <a:gd name="connsiteX59" fmla="*/ 539285 w 2083862"/>
              <a:gd name="connsiteY59" fmla="*/ 2762095 h 4080028"/>
              <a:gd name="connsiteX60" fmla="*/ 498254 w 2083862"/>
              <a:gd name="connsiteY60" fmla="*/ 2773818 h 4080028"/>
              <a:gd name="connsiteX61" fmla="*/ 480670 w 2083862"/>
              <a:gd name="connsiteY61" fmla="*/ 2779679 h 4080028"/>
              <a:gd name="connsiteX62" fmla="*/ 422054 w 2083862"/>
              <a:gd name="connsiteY62" fmla="*/ 2785541 h 4080028"/>
              <a:gd name="connsiteX63" fmla="*/ 322408 w 2083862"/>
              <a:gd name="connsiteY63" fmla="*/ 2779679 h 4080028"/>
              <a:gd name="connsiteX64" fmla="*/ 287239 w 2083862"/>
              <a:gd name="connsiteY64" fmla="*/ 2767956 h 4080028"/>
              <a:gd name="connsiteX65" fmla="*/ 263793 w 2083862"/>
              <a:gd name="connsiteY65" fmla="*/ 2762095 h 4080028"/>
              <a:gd name="connsiteX66" fmla="*/ 246208 w 2083862"/>
              <a:gd name="connsiteY66" fmla="*/ 2750372 h 4080028"/>
              <a:gd name="connsiteX67" fmla="*/ 222762 w 2083862"/>
              <a:gd name="connsiteY67" fmla="*/ 2744510 h 4080028"/>
              <a:gd name="connsiteX68" fmla="*/ 205177 w 2083862"/>
              <a:gd name="connsiteY68" fmla="*/ 2738648 h 4080028"/>
              <a:gd name="connsiteX69" fmla="*/ 211039 w 2083862"/>
              <a:gd name="connsiteY69" fmla="*/ 2762095 h 4080028"/>
              <a:gd name="connsiteX70" fmla="*/ 216901 w 2083862"/>
              <a:gd name="connsiteY70" fmla="*/ 2779679 h 4080028"/>
              <a:gd name="connsiteX71" fmla="*/ 211039 w 2083862"/>
              <a:gd name="connsiteY71" fmla="*/ 2844156 h 4080028"/>
              <a:gd name="connsiteX72" fmla="*/ 181731 w 2083862"/>
              <a:gd name="connsiteY72" fmla="*/ 2873464 h 4080028"/>
              <a:gd name="connsiteX73" fmla="*/ 146562 w 2083862"/>
              <a:gd name="connsiteY73" fmla="*/ 2885187 h 4080028"/>
              <a:gd name="connsiteX74" fmla="*/ 111393 w 2083862"/>
              <a:gd name="connsiteY74" fmla="*/ 2896910 h 4080028"/>
              <a:gd name="connsiteX75" fmla="*/ 93808 w 2083862"/>
              <a:gd name="connsiteY75" fmla="*/ 2902772 h 4080028"/>
              <a:gd name="connsiteX76" fmla="*/ 76224 w 2083862"/>
              <a:gd name="connsiteY76" fmla="*/ 2914495 h 4080028"/>
              <a:gd name="connsiteX77" fmla="*/ 117254 w 2083862"/>
              <a:gd name="connsiteY77" fmla="*/ 2926218 h 4080028"/>
              <a:gd name="connsiteX78" fmla="*/ 211039 w 2083862"/>
              <a:gd name="connsiteY78" fmla="*/ 2937941 h 4080028"/>
              <a:gd name="connsiteX79" fmla="*/ 240347 w 2083862"/>
              <a:gd name="connsiteY79" fmla="*/ 2943802 h 4080028"/>
              <a:gd name="connsiteX80" fmla="*/ 468947 w 2083862"/>
              <a:gd name="connsiteY80" fmla="*/ 2955525 h 4080028"/>
              <a:gd name="connsiteX81" fmla="*/ 504116 w 2083862"/>
              <a:gd name="connsiteY81" fmla="*/ 2961387 h 4080028"/>
              <a:gd name="connsiteX82" fmla="*/ 615485 w 2083862"/>
              <a:gd name="connsiteY82" fmla="*/ 2949664 h 4080028"/>
              <a:gd name="connsiteX83" fmla="*/ 603762 w 2083862"/>
              <a:gd name="connsiteY83" fmla="*/ 2973110 h 4080028"/>
              <a:gd name="connsiteX84" fmla="*/ 592039 w 2083862"/>
              <a:gd name="connsiteY84" fmla="*/ 2990695 h 4080028"/>
              <a:gd name="connsiteX85" fmla="*/ 574454 w 2083862"/>
              <a:gd name="connsiteY85" fmla="*/ 3025864 h 4080028"/>
              <a:gd name="connsiteX86" fmla="*/ 562731 w 2083862"/>
              <a:gd name="connsiteY86" fmla="*/ 3061033 h 4080028"/>
              <a:gd name="connsiteX87" fmla="*/ 556870 w 2083862"/>
              <a:gd name="connsiteY87" fmla="*/ 3078618 h 4080028"/>
              <a:gd name="connsiteX88" fmla="*/ 545147 w 2083862"/>
              <a:gd name="connsiteY88" fmla="*/ 3096202 h 4080028"/>
              <a:gd name="connsiteX89" fmla="*/ 521701 w 2083862"/>
              <a:gd name="connsiteY89" fmla="*/ 3131372 h 4080028"/>
              <a:gd name="connsiteX90" fmla="*/ 515839 w 2083862"/>
              <a:gd name="connsiteY90" fmla="*/ 3154818 h 4080028"/>
              <a:gd name="connsiteX91" fmla="*/ 486531 w 2083862"/>
              <a:gd name="connsiteY91" fmla="*/ 3189987 h 4080028"/>
              <a:gd name="connsiteX92" fmla="*/ 463085 w 2083862"/>
              <a:gd name="connsiteY92" fmla="*/ 3225156 h 4080028"/>
              <a:gd name="connsiteX93" fmla="*/ 451362 w 2083862"/>
              <a:gd name="connsiteY93" fmla="*/ 3242741 h 4080028"/>
              <a:gd name="connsiteX94" fmla="*/ 398608 w 2083862"/>
              <a:gd name="connsiteY94" fmla="*/ 3289633 h 4080028"/>
              <a:gd name="connsiteX95" fmla="*/ 381024 w 2083862"/>
              <a:gd name="connsiteY95" fmla="*/ 3295495 h 4080028"/>
              <a:gd name="connsiteX96" fmla="*/ 357577 w 2083862"/>
              <a:gd name="connsiteY96" fmla="*/ 3313079 h 4080028"/>
              <a:gd name="connsiteX97" fmla="*/ 339993 w 2083862"/>
              <a:gd name="connsiteY97" fmla="*/ 3324802 h 4080028"/>
              <a:gd name="connsiteX98" fmla="*/ 310685 w 2083862"/>
              <a:gd name="connsiteY98" fmla="*/ 3354110 h 4080028"/>
              <a:gd name="connsiteX99" fmla="*/ 304824 w 2083862"/>
              <a:gd name="connsiteY99" fmla="*/ 3371695 h 4080028"/>
              <a:gd name="connsiteX100" fmla="*/ 316547 w 2083862"/>
              <a:gd name="connsiteY100" fmla="*/ 3389279 h 4080028"/>
              <a:gd name="connsiteX101" fmla="*/ 345854 w 2083862"/>
              <a:gd name="connsiteY101" fmla="*/ 3430310 h 4080028"/>
              <a:gd name="connsiteX102" fmla="*/ 322408 w 2083862"/>
              <a:gd name="connsiteY102" fmla="*/ 3465479 h 4080028"/>
              <a:gd name="connsiteX103" fmla="*/ 298962 w 2083862"/>
              <a:gd name="connsiteY103" fmla="*/ 3500648 h 4080028"/>
              <a:gd name="connsiteX104" fmla="*/ 281377 w 2083862"/>
              <a:gd name="connsiteY104" fmla="*/ 3529956 h 4080028"/>
              <a:gd name="connsiteX105" fmla="*/ 275516 w 2083862"/>
              <a:gd name="connsiteY105" fmla="*/ 3547541 h 4080028"/>
              <a:gd name="connsiteX106" fmla="*/ 252070 w 2083862"/>
              <a:gd name="connsiteY106" fmla="*/ 3582710 h 4080028"/>
              <a:gd name="connsiteX107" fmla="*/ 246208 w 2083862"/>
              <a:gd name="connsiteY107" fmla="*/ 3600295 h 4080028"/>
              <a:gd name="connsiteX108" fmla="*/ 228624 w 2083862"/>
              <a:gd name="connsiteY108" fmla="*/ 3617879 h 4080028"/>
              <a:gd name="connsiteX109" fmla="*/ 222762 w 2083862"/>
              <a:gd name="connsiteY109" fmla="*/ 3635464 h 4080028"/>
              <a:gd name="connsiteX110" fmla="*/ 211039 w 2083862"/>
              <a:gd name="connsiteY110" fmla="*/ 3653048 h 4080028"/>
              <a:gd name="connsiteX111" fmla="*/ 205177 w 2083862"/>
              <a:gd name="connsiteY111" fmla="*/ 3676495 h 4080028"/>
              <a:gd name="connsiteX112" fmla="*/ 170008 w 2083862"/>
              <a:gd name="connsiteY112" fmla="*/ 3711664 h 4080028"/>
              <a:gd name="connsiteX113" fmla="*/ 146562 w 2083862"/>
              <a:gd name="connsiteY113" fmla="*/ 3740972 h 4080028"/>
              <a:gd name="connsiteX114" fmla="*/ 87947 w 2083862"/>
              <a:gd name="connsiteY114" fmla="*/ 3758556 h 4080028"/>
              <a:gd name="connsiteX115" fmla="*/ 11474 w 2083862"/>
              <a:gd name="connsiteY115" fmla="*/ 3769235 h 4080028"/>
              <a:gd name="connsiteX116" fmla="*/ 29331 w 2083862"/>
              <a:gd name="connsiteY116" fmla="*/ 3782002 h 4080028"/>
              <a:gd name="connsiteX117" fmla="*/ 11747 w 2083862"/>
              <a:gd name="connsiteY117" fmla="*/ 3793725 h 4080028"/>
              <a:gd name="connsiteX118" fmla="*/ 128977 w 2083862"/>
              <a:gd name="connsiteY118" fmla="*/ 3793725 h 4080028"/>
              <a:gd name="connsiteX119" fmla="*/ 152424 w 2083862"/>
              <a:gd name="connsiteY119" fmla="*/ 3787864 h 4080028"/>
              <a:gd name="connsiteX120" fmla="*/ 187593 w 2083862"/>
              <a:gd name="connsiteY120" fmla="*/ 3776141 h 4080028"/>
              <a:gd name="connsiteX121" fmla="*/ 170008 w 2083862"/>
              <a:gd name="connsiteY121" fmla="*/ 3787864 h 4080028"/>
              <a:gd name="connsiteX122" fmla="*/ 146562 w 2083862"/>
              <a:gd name="connsiteY122" fmla="*/ 3823033 h 4080028"/>
              <a:gd name="connsiteX123" fmla="*/ 134839 w 2083862"/>
              <a:gd name="connsiteY123" fmla="*/ 3840618 h 4080028"/>
              <a:gd name="connsiteX124" fmla="*/ 123116 w 2083862"/>
              <a:gd name="connsiteY124" fmla="*/ 3864064 h 4080028"/>
              <a:gd name="connsiteX125" fmla="*/ 111393 w 2083862"/>
              <a:gd name="connsiteY125" fmla="*/ 3881648 h 4080028"/>
              <a:gd name="connsiteX126" fmla="*/ 82085 w 2083862"/>
              <a:gd name="connsiteY126" fmla="*/ 3934402 h 4080028"/>
              <a:gd name="connsiteX127" fmla="*/ 58639 w 2083862"/>
              <a:gd name="connsiteY127" fmla="*/ 3969572 h 4080028"/>
              <a:gd name="connsiteX128" fmla="*/ 35193 w 2083862"/>
              <a:gd name="connsiteY128" fmla="*/ 4004741 h 4080028"/>
              <a:gd name="connsiteX129" fmla="*/ 23470 w 2083862"/>
              <a:gd name="connsiteY129" fmla="*/ 4022325 h 4080028"/>
              <a:gd name="connsiteX130" fmla="*/ 76224 w 2083862"/>
              <a:gd name="connsiteY130" fmla="*/ 3981295 h 4080028"/>
              <a:gd name="connsiteX131" fmla="*/ 93808 w 2083862"/>
              <a:gd name="connsiteY131" fmla="*/ 3969572 h 4080028"/>
              <a:gd name="connsiteX132" fmla="*/ 87947 w 2083862"/>
              <a:gd name="connsiteY132" fmla="*/ 3993018 h 4080028"/>
              <a:gd name="connsiteX133" fmla="*/ 82085 w 2083862"/>
              <a:gd name="connsiteY133" fmla="*/ 4010602 h 4080028"/>
              <a:gd name="connsiteX134" fmla="*/ 76224 w 2083862"/>
              <a:gd name="connsiteY134" fmla="*/ 4039910 h 4080028"/>
              <a:gd name="connsiteX135" fmla="*/ 82085 w 2083862"/>
              <a:gd name="connsiteY135" fmla="*/ 4069218 h 4080028"/>
              <a:gd name="connsiteX136" fmla="*/ 117254 w 2083862"/>
              <a:gd name="connsiteY136" fmla="*/ 4045772 h 4080028"/>
              <a:gd name="connsiteX137" fmla="*/ 128977 w 2083862"/>
              <a:gd name="connsiteY137" fmla="*/ 4034048 h 4080028"/>
              <a:gd name="connsiteX138" fmla="*/ 182487 w 2083862"/>
              <a:gd name="connsiteY138" fmla="*/ 4064913 h 4080028"/>
              <a:gd name="connsiteX139" fmla="*/ 207635 w 2083862"/>
              <a:gd name="connsiteY139" fmla="*/ 4021425 h 4080028"/>
              <a:gd name="connsiteX140" fmla="*/ 216852 w 2083862"/>
              <a:gd name="connsiteY140" fmla="*/ 3983801 h 4080028"/>
              <a:gd name="connsiteX141" fmla="*/ 229427 w 2083862"/>
              <a:gd name="connsiteY141" fmla="*/ 3966215 h 4080028"/>
              <a:gd name="connsiteX142" fmla="*/ 258734 w 2083862"/>
              <a:gd name="connsiteY142" fmla="*/ 3923482 h 4080028"/>
              <a:gd name="connsiteX143" fmla="*/ 271309 w 2083862"/>
              <a:gd name="connsiteY143" fmla="*/ 3893372 h 4080028"/>
              <a:gd name="connsiteX144" fmla="*/ 297259 w 2083862"/>
              <a:gd name="connsiteY144" fmla="*/ 3860707 h 4080028"/>
              <a:gd name="connsiteX145" fmla="*/ 310685 w 2083862"/>
              <a:gd name="connsiteY145" fmla="*/ 3823033 h 4080028"/>
              <a:gd name="connsiteX146" fmla="*/ 334131 w 2083862"/>
              <a:gd name="connsiteY146" fmla="*/ 3787864 h 4080028"/>
              <a:gd name="connsiteX147" fmla="*/ 351716 w 2083862"/>
              <a:gd name="connsiteY147" fmla="*/ 3770279 h 4080028"/>
              <a:gd name="connsiteX148" fmla="*/ 363439 w 2083862"/>
              <a:gd name="connsiteY148" fmla="*/ 3735110 h 4080028"/>
              <a:gd name="connsiteX149" fmla="*/ 381024 w 2083862"/>
              <a:gd name="connsiteY149" fmla="*/ 3717525 h 4080028"/>
              <a:gd name="connsiteX150" fmla="*/ 404470 w 2083862"/>
              <a:gd name="connsiteY150" fmla="*/ 3682356 h 4080028"/>
              <a:gd name="connsiteX151" fmla="*/ 422054 w 2083862"/>
              <a:gd name="connsiteY151" fmla="*/ 3664772 h 4080028"/>
              <a:gd name="connsiteX152" fmla="*/ 445501 w 2083862"/>
              <a:gd name="connsiteY152" fmla="*/ 3629602 h 4080028"/>
              <a:gd name="connsiteX153" fmla="*/ 457224 w 2083862"/>
              <a:gd name="connsiteY153" fmla="*/ 3612018 h 4080028"/>
              <a:gd name="connsiteX154" fmla="*/ 468947 w 2083862"/>
              <a:gd name="connsiteY154" fmla="*/ 3594433 h 4080028"/>
              <a:gd name="connsiteX155" fmla="*/ 486531 w 2083862"/>
              <a:gd name="connsiteY155" fmla="*/ 3582710 h 4080028"/>
              <a:gd name="connsiteX156" fmla="*/ 515839 w 2083862"/>
              <a:gd name="connsiteY156" fmla="*/ 3529956 h 4080028"/>
              <a:gd name="connsiteX157" fmla="*/ 527562 w 2083862"/>
              <a:gd name="connsiteY157" fmla="*/ 3512372 h 4080028"/>
              <a:gd name="connsiteX158" fmla="*/ 551008 w 2083862"/>
              <a:gd name="connsiteY158" fmla="*/ 3483064 h 4080028"/>
              <a:gd name="connsiteX159" fmla="*/ 556870 w 2083862"/>
              <a:gd name="connsiteY159" fmla="*/ 3465479 h 4080028"/>
              <a:gd name="connsiteX160" fmla="*/ 568593 w 2083862"/>
              <a:gd name="connsiteY160" fmla="*/ 3447895 h 4080028"/>
              <a:gd name="connsiteX161" fmla="*/ 580316 w 2083862"/>
              <a:gd name="connsiteY161" fmla="*/ 3424448 h 4080028"/>
              <a:gd name="connsiteX162" fmla="*/ 603762 w 2083862"/>
              <a:gd name="connsiteY162" fmla="*/ 3389279 h 4080028"/>
              <a:gd name="connsiteX163" fmla="*/ 609624 w 2083862"/>
              <a:gd name="connsiteY163" fmla="*/ 3371695 h 4080028"/>
              <a:gd name="connsiteX164" fmla="*/ 633070 w 2083862"/>
              <a:gd name="connsiteY164" fmla="*/ 3336525 h 4080028"/>
              <a:gd name="connsiteX165" fmla="*/ 644793 w 2083862"/>
              <a:gd name="connsiteY165" fmla="*/ 3318941 h 4080028"/>
              <a:gd name="connsiteX166" fmla="*/ 674101 w 2083862"/>
              <a:gd name="connsiteY166" fmla="*/ 3283772 h 4080028"/>
              <a:gd name="connsiteX167" fmla="*/ 679962 w 2083862"/>
              <a:gd name="connsiteY167" fmla="*/ 3266187 h 4080028"/>
              <a:gd name="connsiteX168" fmla="*/ 703408 w 2083862"/>
              <a:gd name="connsiteY168" fmla="*/ 3231018 h 4080028"/>
              <a:gd name="connsiteX169" fmla="*/ 720993 w 2083862"/>
              <a:gd name="connsiteY169" fmla="*/ 3195848 h 4080028"/>
              <a:gd name="connsiteX170" fmla="*/ 744439 w 2083862"/>
              <a:gd name="connsiteY170" fmla="*/ 3160679 h 4080028"/>
              <a:gd name="connsiteX171" fmla="*/ 750301 w 2083862"/>
              <a:gd name="connsiteY171" fmla="*/ 3143095 h 4080028"/>
              <a:gd name="connsiteX172" fmla="*/ 762024 w 2083862"/>
              <a:gd name="connsiteY172" fmla="*/ 3119648 h 4080028"/>
              <a:gd name="connsiteX173" fmla="*/ 785470 w 2083862"/>
              <a:gd name="connsiteY173" fmla="*/ 3084479 h 4080028"/>
              <a:gd name="connsiteX174" fmla="*/ 808916 w 2083862"/>
              <a:gd name="connsiteY174" fmla="*/ 3043448 h 4080028"/>
              <a:gd name="connsiteX175" fmla="*/ 820639 w 2083862"/>
              <a:gd name="connsiteY175" fmla="*/ 3008279 h 4080028"/>
              <a:gd name="connsiteX176" fmla="*/ 826501 w 2083862"/>
              <a:gd name="connsiteY176" fmla="*/ 2984833 h 4080028"/>
              <a:gd name="connsiteX177" fmla="*/ 844085 w 2083862"/>
              <a:gd name="connsiteY177" fmla="*/ 2967248 h 4080028"/>
              <a:gd name="connsiteX178" fmla="*/ 849947 w 2083862"/>
              <a:gd name="connsiteY178" fmla="*/ 2949664 h 4080028"/>
              <a:gd name="connsiteX179" fmla="*/ 879254 w 2083862"/>
              <a:gd name="connsiteY179" fmla="*/ 2914495 h 4080028"/>
              <a:gd name="connsiteX180" fmla="*/ 896839 w 2083862"/>
              <a:gd name="connsiteY180" fmla="*/ 2902772 h 4080028"/>
              <a:gd name="connsiteX181" fmla="*/ 920285 w 2083862"/>
              <a:gd name="connsiteY181" fmla="*/ 2896910 h 4080028"/>
              <a:gd name="connsiteX182" fmla="*/ 955454 w 2083862"/>
              <a:gd name="connsiteY182" fmla="*/ 2914495 h 4080028"/>
              <a:gd name="connsiteX183" fmla="*/ 990624 w 2083862"/>
              <a:gd name="connsiteY183" fmla="*/ 2967248 h 4080028"/>
              <a:gd name="connsiteX184" fmla="*/ 1002347 w 2083862"/>
              <a:gd name="connsiteY184" fmla="*/ 2984833 h 4080028"/>
              <a:gd name="connsiteX185" fmla="*/ 1019931 w 2083862"/>
              <a:gd name="connsiteY185" fmla="*/ 2990695 h 4080028"/>
              <a:gd name="connsiteX186" fmla="*/ 1049239 w 2083862"/>
              <a:gd name="connsiteY186" fmla="*/ 3020002 h 4080028"/>
              <a:gd name="connsiteX187" fmla="*/ 1084408 w 2083862"/>
              <a:gd name="connsiteY187" fmla="*/ 3055172 h 4080028"/>
              <a:gd name="connsiteX188" fmla="*/ 1101993 w 2083862"/>
              <a:gd name="connsiteY188" fmla="*/ 3078618 h 4080028"/>
              <a:gd name="connsiteX189" fmla="*/ 1131301 w 2083862"/>
              <a:gd name="connsiteY189" fmla="*/ 3107925 h 4080028"/>
              <a:gd name="connsiteX190" fmla="*/ 1178193 w 2083862"/>
              <a:gd name="connsiteY190" fmla="*/ 3160679 h 4080028"/>
              <a:gd name="connsiteX191" fmla="*/ 1201639 w 2083862"/>
              <a:gd name="connsiteY191" fmla="*/ 3184125 h 4080028"/>
              <a:gd name="connsiteX192" fmla="*/ 1318870 w 2083862"/>
              <a:gd name="connsiteY192" fmla="*/ 3277910 h 4080028"/>
              <a:gd name="connsiteX193" fmla="*/ 1354039 w 2083862"/>
              <a:gd name="connsiteY193" fmla="*/ 3307218 h 4080028"/>
              <a:gd name="connsiteX194" fmla="*/ 1371624 w 2083862"/>
              <a:gd name="connsiteY194" fmla="*/ 3313079 h 4080028"/>
              <a:gd name="connsiteX195" fmla="*/ 1383347 w 2083862"/>
              <a:gd name="connsiteY195" fmla="*/ 3330664 h 4080028"/>
              <a:gd name="connsiteX196" fmla="*/ 1418516 w 2083862"/>
              <a:gd name="connsiteY196" fmla="*/ 3354110 h 4080028"/>
              <a:gd name="connsiteX197" fmla="*/ 1436101 w 2083862"/>
              <a:gd name="connsiteY197" fmla="*/ 3365833 h 4080028"/>
              <a:gd name="connsiteX198" fmla="*/ 1471270 w 2083862"/>
              <a:gd name="connsiteY198" fmla="*/ 3395141 h 4080028"/>
              <a:gd name="connsiteX199" fmla="*/ 1488854 w 2083862"/>
              <a:gd name="connsiteY199" fmla="*/ 3418587 h 4080028"/>
              <a:gd name="connsiteX200" fmla="*/ 1506439 w 2083862"/>
              <a:gd name="connsiteY200" fmla="*/ 3424448 h 4080028"/>
              <a:gd name="connsiteX201" fmla="*/ 1524024 w 2083862"/>
              <a:gd name="connsiteY201" fmla="*/ 3436172 h 4080028"/>
              <a:gd name="connsiteX202" fmla="*/ 1553331 w 2083862"/>
              <a:gd name="connsiteY202" fmla="*/ 3471341 h 4080028"/>
              <a:gd name="connsiteX203" fmla="*/ 1570916 w 2083862"/>
              <a:gd name="connsiteY203" fmla="*/ 3483064 h 4080028"/>
              <a:gd name="connsiteX204" fmla="*/ 1600224 w 2083862"/>
              <a:gd name="connsiteY204" fmla="*/ 3512372 h 4080028"/>
              <a:gd name="connsiteX205" fmla="*/ 1617808 w 2083862"/>
              <a:gd name="connsiteY205" fmla="*/ 3524095 h 4080028"/>
              <a:gd name="connsiteX206" fmla="*/ 1635393 w 2083862"/>
              <a:gd name="connsiteY206" fmla="*/ 3541679 h 4080028"/>
              <a:gd name="connsiteX207" fmla="*/ 1670562 w 2083862"/>
              <a:gd name="connsiteY207" fmla="*/ 3565125 h 4080028"/>
              <a:gd name="connsiteX208" fmla="*/ 1688147 w 2083862"/>
              <a:gd name="connsiteY208" fmla="*/ 3576848 h 4080028"/>
              <a:gd name="connsiteX209" fmla="*/ 1717454 w 2083862"/>
              <a:gd name="connsiteY209" fmla="*/ 3594433 h 4080028"/>
              <a:gd name="connsiteX210" fmla="*/ 1752624 w 2083862"/>
              <a:gd name="connsiteY210" fmla="*/ 3617879 h 4080028"/>
              <a:gd name="connsiteX211" fmla="*/ 1770208 w 2083862"/>
              <a:gd name="connsiteY211" fmla="*/ 3629602 h 4080028"/>
              <a:gd name="connsiteX212" fmla="*/ 1787793 w 2083862"/>
              <a:gd name="connsiteY212" fmla="*/ 3635464 h 4080028"/>
              <a:gd name="connsiteX213" fmla="*/ 1828824 w 2083862"/>
              <a:gd name="connsiteY213" fmla="*/ 3653048 h 4080028"/>
              <a:gd name="connsiteX214" fmla="*/ 1858131 w 2083862"/>
              <a:gd name="connsiteY214" fmla="*/ 3670633 h 4080028"/>
              <a:gd name="connsiteX215" fmla="*/ 1899162 w 2083862"/>
              <a:gd name="connsiteY215" fmla="*/ 3694079 h 4080028"/>
              <a:gd name="connsiteX216" fmla="*/ 1916747 w 2083862"/>
              <a:gd name="connsiteY216" fmla="*/ 3699941 h 4080028"/>
              <a:gd name="connsiteX217" fmla="*/ 1951916 w 2083862"/>
              <a:gd name="connsiteY217" fmla="*/ 3723387 h 4080028"/>
              <a:gd name="connsiteX218" fmla="*/ 1992947 w 2083862"/>
              <a:gd name="connsiteY218" fmla="*/ 3735110 h 4080028"/>
              <a:gd name="connsiteX219" fmla="*/ 2028116 w 2083862"/>
              <a:gd name="connsiteY219" fmla="*/ 3764418 h 4080028"/>
              <a:gd name="connsiteX220" fmla="*/ 2022254 w 2083862"/>
              <a:gd name="connsiteY220" fmla="*/ 3746833 h 4080028"/>
              <a:gd name="connsiteX221" fmla="*/ 2016393 w 2083862"/>
              <a:gd name="connsiteY221" fmla="*/ 3723387 h 4080028"/>
              <a:gd name="connsiteX222" fmla="*/ 1998808 w 2083862"/>
              <a:gd name="connsiteY222" fmla="*/ 3705802 h 4080028"/>
              <a:gd name="connsiteX223" fmla="*/ 2016393 w 2083862"/>
              <a:gd name="connsiteY223" fmla="*/ 3711664 h 4080028"/>
              <a:gd name="connsiteX224" fmla="*/ 2039839 w 2083862"/>
              <a:gd name="connsiteY224" fmla="*/ 3717525 h 4080028"/>
              <a:gd name="connsiteX225" fmla="*/ 2057424 w 2083862"/>
              <a:gd name="connsiteY225" fmla="*/ 3723387 h 4080028"/>
              <a:gd name="connsiteX226" fmla="*/ 2039839 w 2083862"/>
              <a:gd name="connsiteY226" fmla="*/ 3711664 h 4080028"/>
              <a:gd name="connsiteX227" fmla="*/ 2022254 w 2083862"/>
              <a:gd name="connsiteY227" fmla="*/ 3694079 h 4080028"/>
              <a:gd name="connsiteX228" fmla="*/ 2063285 w 2083862"/>
              <a:gd name="connsiteY228" fmla="*/ 3688218 h 4080028"/>
              <a:gd name="connsiteX229" fmla="*/ 2080870 w 2083862"/>
              <a:gd name="connsiteY229" fmla="*/ 3682356 h 4080028"/>
              <a:gd name="connsiteX230" fmla="*/ 2075008 w 2083862"/>
              <a:gd name="connsiteY230" fmla="*/ 3658910 h 4080028"/>
              <a:gd name="connsiteX231" fmla="*/ 2051562 w 2083862"/>
              <a:gd name="connsiteY231" fmla="*/ 3623741 h 4080028"/>
              <a:gd name="connsiteX232" fmla="*/ 2039839 w 2083862"/>
              <a:gd name="connsiteY232" fmla="*/ 3606156 h 4080028"/>
              <a:gd name="connsiteX233" fmla="*/ 2022254 w 2083862"/>
              <a:gd name="connsiteY233" fmla="*/ 3600295 h 4080028"/>
              <a:gd name="connsiteX234" fmla="*/ 2004670 w 2083862"/>
              <a:gd name="connsiteY234" fmla="*/ 3588572 h 4080028"/>
              <a:gd name="connsiteX235" fmla="*/ 1987085 w 2083862"/>
              <a:gd name="connsiteY235" fmla="*/ 3582710 h 4080028"/>
              <a:gd name="connsiteX236" fmla="*/ 1957777 w 2083862"/>
              <a:gd name="connsiteY236" fmla="*/ 3553402 h 4080028"/>
              <a:gd name="connsiteX237" fmla="*/ 1940193 w 2083862"/>
              <a:gd name="connsiteY237" fmla="*/ 3541679 h 4080028"/>
              <a:gd name="connsiteX238" fmla="*/ 1922608 w 2083862"/>
              <a:gd name="connsiteY238" fmla="*/ 3524095 h 4080028"/>
              <a:gd name="connsiteX239" fmla="*/ 1905024 w 2083862"/>
              <a:gd name="connsiteY239" fmla="*/ 3518233 h 4080028"/>
              <a:gd name="connsiteX240" fmla="*/ 1869854 w 2083862"/>
              <a:gd name="connsiteY240" fmla="*/ 3494787 h 4080028"/>
              <a:gd name="connsiteX241" fmla="*/ 1869854 w 2083862"/>
              <a:gd name="connsiteY241" fmla="*/ 3494787 h 4080028"/>
              <a:gd name="connsiteX242" fmla="*/ 1852270 w 2083862"/>
              <a:gd name="connsiteY242" fmla="*/ 3477202 h 4080028"/>
              <a:gd name="connsiteX243" fmla="*/ 1817101 w 2083862"/>
              <a:gd name="connsiteY243" fmla="*/ 3453756 h 4080028"/>
              <a:gd name="connsiteX244" fmla="*/ 1787793 w 2083862"/>
              <a:gd name="connsiteY244" fmla="*/ 3430310 h 4080028"/>
              <a:gd name="connsiteX245" fmla="*/ 1758485 w 2083862"/>
              <a:gd name="connsiteY245" fmla="*/ 3406864 h 4080028"/>
              <a:gd name="connsiteX246" fmla="*/ 1682285 w 2083862"/>
              <a:gd name="connsiteY246" fmla="*/ 3354110 h 4080028"/>
              <a:gd name="connsiteX247" fmla="*/ 1652977 w 2083862"/>
              <a:gd name="connsiteY247" fmla="*/ 3330664 h 4080028"/>
              <a:gd name="connsiteX248" fmla="*/ 1635393 w 2083862"/>
              <a:gd name="connsiteY248" fmla="*/ 3318941 h 4080028"/>
              <a:gd name="connsiteX249" fmla="*/ 1606085 w 2083862"/>
              <a:gd name="connsiteY249" fmla="*/ 3289633 h 4080028"/>
              <a:gd name="connsiteX250" fmla="*/ 1570916 w 2083862"/>
              <a:gd name="connsiteY250" fmla="*/ 3260325 h 4080028"/>
              <a:gd name="connsiteX251" fmla="*/ 1535747 w 2083862"/>
              <a:gd name="connsiteY251" fmla="*/ 3225156 h 4080028"/>
              <a:gd name="connsiteX252" fmla="*/ 1524024 w 2083862"/>
              <a:gd name="connsiteY252" fmla="*/ 3207572 h 4080028"/>
              <a:gd name="connsiteX253" fmla="*/ 1506439 w 2083862"/>
              <a:gd name="connsiteY253" fmla="*/ 3201710 h 4080028"/>
              <a:gd name="connsiteX254" fmla="*/ 1488854 w 2083862"/>
              <a:gd name="connsiteY254" fmla="*/ 3184125 h 4080028"/>
              <a:gd name="connsiteX255" fmla="*/ 1465408 w 2083862"/>
              <a:gd name="connsiteY255" fmla="*/ 3166541 h 4080028"/>
              <a:gd name="connsiteX256" fmla="*/ 1436101 w 2083862"/>
              <a:gd name="connsiteY256" fmla="*/ 3143095 h 4080028"/>
              <a:gd name="connsiteX257" fmla="*/ 1412654 w 2083862"/>
              <a:gd name="connsiteY257" fmla="*/ 3119648 h 4080028"/>
              <a:gd name="connsiteX258" fmla="*/ 1383347 w 2083862"/>
              <a:gd name="connsiteY258" fmla="*/ 3084479 h 4080028"/>
              <a:gd name="connsiteX259" fmla="*/ 1342316 w 2083862"/>
              <a:gd name="connsiteY259" fmla="*/ 3031725 h 4080028"/>
              <a:gd name="connsiteX260" fmla="*/ 1330593 w 2083862"/>
              <a:gd name="connsiteY260" fmla="*/ 3014141 h 4080028"/>
              <a:gd name="connsiteX261" fmla="*/ 1324731 w 2083862"/>
              <a:gd name="connsiteY261" fmla="*/ 2990695 h 4080028"/>
              <a:gd name="connsiteX262" fmla="*/ 1289562 w 2083862"/>
              <a:gd name="connsiteY262" fmla="*/ 2932079 h 4080028"/>
              <a:gd name="connsiteX263" fmla="*/ 1266116 w 2083862"/>
              <a:gd name="connsiteY263" fmla="*/ 2896910 h 4080028"/>
              <a:gd name="connsiteX264" fmla="*/ 1254393 w 2083862"/>
              <a:gd name="connsiteY264" fmla="*/ 2879325 h 4080028"/>
              <a:gd name="connsiteX265" fmla="*/ 1236808 w 2083862"/>
              <a:gd name="connsiteY265" fmla="*/ 2861741 h 4080028"/>
              <a:gd name="connsiteX266" fmla="*/ 1225085 w 2083862"/>
              <a:gd name="connsiteY266" fmla="*/ 2838295 h 4080028"/>
              <a:gd name="connsiteX267" fmla="*/ 1219224 w 2083862"/>
              <a:gd name="connsiteY267" fmla="*/ 2814848 h 4080028"/>
              <a:gd name="connsiteX268" fmla="*/ 1207501 w 2083862"/>
              <a:gd name="connsiteY268" fmla="*/ 2797264 h 4080028"/>
              <a:gd name="connsiteX269" fmla="*/ 1201639 w 2083862"/>
              <a:gd name="connsiteY269" fmla="*/ 2779679 h 4080028"/>
              <a:gd name="connsiteX270" fmla="*/ 1178193 w 2083862"/>
              <a:gd name="connsiteY270" fmla="*/ 2744510 h 4080028"/>
              <a:gd name="connsiteX271" fmla="*/ 1172331 w 2083862"/>
              <a:gd name="connsiteY271" fmla="*/ 2721064 h 4080028"/>
              <a:gd name="connsiteX272" fmla="*/ 1160608 w 2083862"/>
              <a:gd name="connsiteY272" fmla="*/ 2680033 h 4080028"/>
              <a:gd name="connsiteX273" fmla="*/ 1154747 w 2083862"/>
              <a:gd name="connsiteY273" fmla="*/ 2644864 h 4080028"/>
              <a:gd name="connsiteX274" fmla="*/ 1160608 w 2083862"/>
              <a:gd name="connsiteY274" fmla="*/ 2545218 h 4080028"/>
              <a:gd name="connsiteX275" fmla="*/ 1172331 w 2083862"/>
              <a:gd name="connsiteY275" fmla="*/ 2521772 h 4080028"/>
              <a:gd name="connsiteX276" fmla="*/ 1178193 w 2083862"/>
              <a:gd name="connsiteY276" fmla="*/ 2486602 h 4080028"/>
              <a:gd name="connsiteX277" fmla="*/ 1189916 w 2083862"/>
              <a:gd name="connsiteY277" fmla="*/ 2451433 h 4080028"/>
              <a:gd name="connsiteX278" fmla="*/ 1201639 w 2083862"/>
              <a:gd name="connsiteY278" fmla="*/ 2416264 h 4080028"/>
              <a:gd name="connsiteX279" fmla="*/ 1228442 w 2083862"/>
              <a:gd name="connsiteY279" fmla="*/ 2345974 h 4080028"/>
              <a:gd name="connsiteX280" fmla="*/ 1264461 w 2083862"/>
              <a:gd name="connsiteY280" fmla="*/ 2223684 h 4080028"/>
              <a:gd name="connsiteX281" fmla="*/ 1277839 w 2083862"/>
              <a:gd name="connsiteY281" fmla="*/ 2170079 h 4080028"/>
              <a:gd name="connsiteX282" fmla="*/ 1290414 w 2083862"/>
              <a:gd name="connsiteY282" fmla="*/ 2084709 h 4080028"/>
              <a:gd name="connsiteX283" fmla="*/ 1313008 w 2083862"/>
              <a:gd name="connsiteY283" fmla="*/ 1906310 h 4080028"/>
              <a:gd name="connsiteX284" fmla="*/ 1318870 w 2083862"/>
              <a:gd name="connsiteY284" fmla="*/ 1882864 h 4080028"/>
              <a:gd name="connsiteX285" fmla="*/ 1324731 w 2083862"/>
              <a:gd name="connsiteY285" fmla="*/ 1853556 h 4080028"/>
              <a:gd name="connsiteX286" fmla="*/ 1330593 w 2083862"/>
              <a:gd name="connsiteY286" fmla="*/ 1835972 h 4080028"/>
              <a:gd name="connsiteX287" fmla="*/ 1336454 w 2083862"/>
              <a:gd name="connsiteY287" fmla="*/ 1812525 h 4080028"/>
              <a:gd name="connsiteX288" fmla="*/ 1354039 w 2083862"/>
              <a:gd name="connsiteY288" fmla="*/ 1753910 h 4080028"/>
              <a:gd name="connsiteX289" fmla="*/ 1359901 w 2083862"/>
              <a:gd name="connsiteY289" fmla="*/ 1718741 h 4080028"/>
              <a:gd name="connsiteX290" fmla="*/ 1371624 w 2083862"/>
              <a:gd name="connsiteY290" fmla="*/ 1671848 h 4080028"/>
              <a:gd name="connsiteX291" fmla="*/ 1377485 w 2083862"/>
              <a:gd name="connsiteY291" fmla="*/ 1636679 h 4080028"/>
              <a:gd name="connsiteX292" fmla="*/ 1389208 w 2083862"/>
              <a:gd name="connsiteY292" fmla="*/ 1578064 h 4080028"/>
              <a:gd name="connsiteX293" fmla="*/ 1395070 w 2083862"/>
              <a:gd name="connsiteY293" fmla="*/ 1537033 h 4080028"/>
              <a:gd name="connsiteX294" fmla="*/ 1400931 w 2083862"/>
              <a:gd name="connsiteY294" fmla="*/ 1519448 h 4080028"/>
              <a:gd name="connsiteX295" fmla="*/ 1406793 w 2083862"/>
              <a:gd name="connsiteY295" fmla="*/ 1496002 h 4080028"/>
              <a:gd name="connsiteX296" fmla="*/ 1418516 w 2083862"/>
              <a:gd name="connsiteY296" fmla="*/ 1449110 h 4080028"/>
              <a:gd name="connsiteX297" fmla="*/ 1424377 w 2083862"/>
              <a:gd name="connsiteY297" fmla="*/ 1390495 h 4080028"/>
              <a:gd name="connsiteX298" fmla="*/ 1441962 w 2083862"/>
              <a:gd name="connsiteY298" fmla="*/ 1296710 h 4080028"/>
              <a:gd name="connsiteX299" fmla="*/ 1453685 w 2083862"/>
              <a:gd name="connsiteY299" fmla="*/ 1232233 h 4080028"/>
              <a:gd name="connsiteX300" fmla="*/ 1465408 w 2083862"/>
              <a:gd name="connsiteY300" fmla="*/ 1197064 h 4080028"/>
              <a:gd name="connsiteX301" fmla="*/ 1477131 w 2083862"/>
              <a:gd name="connsiteY301" fmla="*/ 1097418 h 4080028"/>
              <a:gd name="connsiteX302" fmla="*/ 1488854 w 2083862"/>
              <a:gd name="connsiteY302" fmla="*/ 1062248 h 4080028"/>
              <a:gd name="connsiteX303" fmla="*/ 1494716 w 2083862"/>
              <a:gd name="connsiteY303" fmla="*/ 1009495 h 4080028"/>
              <a:gd name="connsiteX304" fmla="*/ 1506439 w 2083862"/>
              <a:gd name="connsiteY304" fmla="*/ 974325 h 4080028"/>
              <a:gd name="connsiteX305" fmla="*/ 1518162 w 2083862"/>
              <a:gd name="connsiteY305" fmla="*/ 915710 h 4080028"/>
              <a:gd name="connsiteX306" fmla="*/ 1524024 w 2083862"/>
              <a:gd name="connsiteY306" fmla="*/ 886402 h 4080028"/>
              <a:gd name="connsiteX307" fmla="*/ 1529885 w 2083862"/>
              <a:gd name="connsiteY307" fmla="*/ 821925 h 4080028"/>
              <a:gd name="connsiteX308" fmla="*/ 1535747 w 2083862"/>
              <a:gd name="connsiteY308" fmla="*/ 786756 h 4080028"/>
              <a:gd name="connsiteX309" fmla="*/ 1547470 w 2083862"/>
              <a:gd name="connsiteY309" fmla="*/ 704695 h 4080028"/>
              <a:gd name="connsiteX310" fmla="*/ 1553331 w 2083862"/>
              <a:gd name="connsiteY310" fmla="*/ 663664 h 4080028"/>
              <a:gd name="connsiteX311" fmla="*/ 1559193 w 2083862"/>
              <a:gd name="connsiteY311" fmla="*/ 646079 h 4080028"/>
              <a:gd name="connsiteX312" fmla="*/ 1565054 w 2083862"/>
              <a:gd name="connsiteY312" fmla="*/ 622633 h 4080028"/>
              <a:gd name="connsiteX313" fmla="*/ 1570916 w 2083862"/>
              <a:gd name="connsiteY313" fmla="*/ 540572 h 4080028"/>
              <a:gd name="connsiteX314" fmla="*/ 1576777 w 2083862"/>
              <a:gd name="connsiteY314" fmla="*/ 522987 h 4080028"/>
              <a:gd name="connsiteX315" fmla="*/ 1588501 w 2083862"/>
              <a:gd name="connsiteY315" fmla="*/ 429202 h 4080028"/>
              <a:gd name="connsiteX316" fmla="*/ 1582639 w 2083862"/>
              <a:gd name="connsiteY316" fmla="*/ 347141 h 4080028"/>
              <a:gd name="connsiteX317" fmla="*/ 1570916 w 2083862"/>
              <a:gd name="connsiteY317" fmla="*/ 300248 h 4080028"/>
              <a:gd name="connsiteX318" fmla="*/ 1565054 w 2083862"/>
              <a:gd name="connsiteY318" fmla="*/ 89233 h 4080028"/>
              <a:gd name="connsiteX319" fmla="*/ 1549173 w 2083862"/>
              <a:gd name="connsiteY319" fmla="*/ 91689 h 4080028"/>
              <a:gd name="connsiteX320" fmla="*/ 1518668 w 2083862"/>
              <a:gd name="connsiteY320" fmla="*/ 69439 h 4080028"/>
              <a:gd name="connsiteX321" fmla="*/ 1494251 w 2083862"/>
              <a:gd name="connsiteY321" fmla="*/ 44342 h 4080028"/>
              <a:gd name="connsiteX322" fmla="*/ 1477131 w 2083862"/>
              <a:gd name="connsiteY322" fmla="*/ 1310 h 4080028"/>
              <a:gd name="connsiteX0" fmla="*/ 1477131 w 2083862"/>
              <a:gd name="connsiteY0" fmla="*/ 1310 h 4080028"/>
              <a:gd name="connsiteX1" fmla="*/ 1455228 w 2083862"/>
              <a:gd name="connsiteY1" fmla="*/ 36479 h 4080028"/>
              <a:gd name="connsiteX2" fmla="*/ 1429725 w 2083862"/>
              <a:gd name="connsiteY2" fmla="*/ 66815 h 4080028"/>
              <a:gd name="connsiteX3" fmla="*/ 1382730 w 2083862"/>
              <a:gd name="connsiteY3" fmla="*/ 87896 h 4080028"/>
              <a:gd name="connsiteX4" fmla="*/ 1364108 w 2083862"/>
              <a:gd name="connsiteY4" fmla="*/ 95945 h 4080028"/>
              <a:gd name="connsiteX5" fmla="*/ 1348226 w 2083862"/>
              <a:gd name="connsiteY5" fmla="*/ 182215 h 4080028"/>
              <a:gd name="connsiteX6" fmla="*/ 1347375 w 2083862"/>
              <a:gd name="connsiteY6" fmla="*/ 205661 h 4080028"/>
              <a:gd name="connsiteX7" fmla="*/ 1348177 w 2083862"/>
              <a:gd name="connsiteY7" fmla="*/ 235772 h 4080028"/>
              <a:gd name="connsiteX8" fmla="*/ 1330593 w 2083862"/>
              <a:gd name="connsiteY8" fmla="*/ 294387 h 4080028"/>
              <a:gd name="connsiteX9" fmla="*/ 1324731 w 2083862"/>
              <a:gd name="connsiteY9" fmla="*/ 311972 h 4080028"/>
              <a:gd name="connsiteX10" fmla="*/ 1313008 w 2083862"/>
              <a:gd name="connsiteY10" fmla="*/ 329556 h 4080028"/>
              <a:gd name="connsiteX11" fmla="*/ 1295424 w 2083862"/>
              <a:gd name="connsiteY11" fmla="*/ 382310 h 4080028"/>
              <a:gd name="connsiteX12" fmla="*/ 1289562 w 2083862"/>
              <a:gd name="connsiteY12" fmla="*/ 399895 h 4080028"/>
              <a:gd name="connsiteX13" fmla="*/ 1283701 w 2083862"/>
              <a:gd name="connsiteY13" fmla="*/ 423341 h 4080028"/>
              <a:gd name="connsiteX14" fmla="*/ 1277839 w 2083862"/>
              <a:gd name="connsiteY14" fmla="*/ 575741 h 4080028"/>
              <a:gd name="connsiteX15" fmla="*/ 1254393 w 2083862"/>
              <a:gd name="connsiteY15" fmla="*/ 874679 h 4080028"/>
              <a:gd name="connsiteX16" fmla="*/ 1248531 w 2083862"/>
              <a:gd name="connsiteY16" fmla="*/ 892264 h 4080028"/>
              <a:gd name="connsiteX17" fmla="*/ 1242670 w 2083862"/>
              <a:gd name="connsiteY17" fmla="*/ 968464 h 4080028"/>
              <a:gd name="connsiteX18" fmla="*/ 1236808 w 2083862"/>
              <a:gd name="connsiteY18" fmla="*/ 997772 h 4080028"/>
              <a:gd name="connsiteX19" fmla="*/ 1230947 w 2083862"/>
              <a:gd name="connsiteY19" fmla="*/ 1038802 h 4080028"/>
              <a:gd name="connsiteX20" fmla="*/ 1219224 w 2083862"/>
              <a:gd name="connsiteY20" fmla="*/ 1109141 h 4080028"/>
              <a:gd name="connsiteX21" fmla="*/ 1213362 w 2083862"/>
              <a:gd name="connsiteY21" fmla="*/ 1132587 h 4080028"/>
              <a:gd name="connsiteX22" fmla="*/ 1201639 w 2083862"/>
              <a:gd name="connsiteY22" fmla="*/ 1167756 h 4080028"/>
              <a:gd name="connsiteX23" fmla="*/ 1166470 w 2083862"/>
              <a:gd name="connsiteY23" fmla="*/ 1337741 h 4080028"/>
              <a:gd name="connsiteX24" fmla="*/ 1154747 w 2083862"/>
              <a:gd name="connsiteY24" fmla="*/ 1454972 h 4080028"/>
              <a:gd name="connsiteX25" fmla="*/ 1148885 w 2083862"/>
              <a:gd name="connsiteY25" fmla="*/ 1484279 h 4080028"/>
              <a:gd name="connsiteX26" fmla="*/ 1143024 w 2083862"/>
              <a:gd name="connsiteY26" fmla="*/ 1525310 h 4080028"/>
              <a:gd name="connsiteX27" fmla="*/ 1131301 w 2083862"/>
              <a:gd name="connsiteY27" fmla="*/ 1560479 h 4080028"/>
              <a:gd name="connsiteX28" fmla="*/ 1125439 w 2083862"/>
              <a:gd name="connsiteY28" fmla="*/ 1589787 h 4080028"/>
              <a:gd name="connsiteX29" fmla="*/ 1113716 w 2083862"/>
              <a:gd name="connsiteY29" fmla="*/ 1624956 h 4080028"/>
              <a:gd name="connsiteX30" fmla="*/ 1101993 w 2083862"/>
              <a:gd name="connsiteY30" fmla="*/ 1677710 h 4080028"/>
              <a:gd name="connsiteX31" fmla="*/ 1080249 w 2083862"/>
              <a:gd name="connsiteY31" fmla="*/ 1775462 h 4080028"/>
              <a:gd name="connsiteX32" fmla="*/ 1056000 w 2083862"/>
              <a:gd name="connsiteY32" fmla="*/ 1870803 h 4080028"/>
              <a:gd name="connsiteX33" fmla="*/ 1025793 w 2083862"/>
              <a:gd name="connsiteY33" fmla="*/ 2052848 h 4080028"/>
              <a:gd name="connsiteX34" fmla="*/ 1019931 w 2083862"/>
              <a:gd name="connsiteY34" fmla="*/ 2076295 h 4080028"/>
              <a:gd name="connsiteX35" fmla="*/ 1014070 w 2083862"/>
              <a:gd name="connsiteY35" fmla="*/ 2105602 h 4080028"/>
              <a:gd name="connsiteX36" fmla="*/ 997337 w 2083862"/>
              <a:gd name="connsiteY36" fmla="*/ 2171782 h 4080028"/>
              <a:gd name="connsiteX37" fmla="*/ 983108 w 2083862"/>
              <a:gd name="connsiteY37" fmla="*/ 2234508 h 4080028"/>
              <a:gd name="connsiteX38" fmla="*/ 961316 w 2083862"/>
              <a:gd name="connsiteY38" fmla="*/ 2293172 h 4080028"/>
              <a:gd name="connsiteX39" fmla="*/ 949593 w 2083862"/>
              <a:gd name="connsiteY39" fmla="*/ 2328341 h 4080028"/>
              <a:gd name="connsiteX40" fmla="*/ 943731 w 2083862"/>
              <a:gd name="connsiteY40" fmla="*/ 2345925 h 4080028"/>
              <a:gd name="connsiteX41" fmla="*/ 937870 w 2083862"/>
              <a:gd name="connsiteY41" fmla="*/ 2363510 h 4080028"/>
              <a:gd name="connsiteX42" fmla="*/ 914424 w 2083862"/>
              <a:gd name="connsiteY42" fmla="*/ 2404541 h 4080028"/>
              <a:gd name="connsiteX43" fmla="*/ 902701 w 2083862"/>
              <a:gd name="connsiteY43" fmla="*/ 2422125 h 4080028"/>
              <a:gd name="connsiteX44" fmla="*/ 896839 w 2083862"/>
              <a:gd name="connsiteY44" fmla="*/ 2439710 h 4080028"/>
              <a:gd name="connsiteX45" fmla="*/ 873393 w 2083862"/>
              <a:gd name="connsiteY45" fmla="*/ 2474879 h 4080028"/>
              <a:gd name="connsiteX46" fmla="*/ 849947 w 2083862"/>
              <a:gd name="connsiteY46" fmla="*/ 2521772 h 4080028"/>
              <a:gd name="connsiteX47" fmla="*/ 832362 w 2083862"/>
              <a:gd name="connsiteY47" fmla="*/ 2562802 h 4080028"/>
              <a:gd name="connsiteX48" fmla="*/ 826501 w 2083862"/>
              <a:gd name="connsiteY48" fmla="*/ 2580387 h 4080028"/>
              <a:gd name="connsiteX49" fmla="*/ 814777 w 2083862"/>
              <a:gd name="connsiteY49" fmla="*/ 2592110 h 4080028"/>
              <a:gd name="connsiteX50" fmla="*/ 803054 w 2083862"/>
              <a:gd name="connsiteY50" fmla="*/ 2609695 h 4080028"/>
              <a:gd name="connsiteX51" fmla="*/ 779608 w 2083862"/>
              <a:gd name="connsiteY51" fmla="*/ 2639002 h 4080028"/>
              <a:gd name="connsiteX52" fmla="*/ 762024 w 2083862"/>
              <a:gd name="connsiteY52" fmla="*/ 2680033 h 4080028"/>
              <a:gd name="connsiteX53" fmla="*/ 726854 w 2083862"/>
              <a:gd name="connsiteY53" fmla="*/ 2703479 h 4080028"/>
              <a:gd name="connsiteX54" fmla="*/ 709270 w 2083862"/>
              <a:gd name="connsiteY54" fmla="*/ 2715202 h 4080028"/>
              <a:gd name="connsiteX55" fmla="*/ 691685 w 2083862"/>
              <a:gd name="connsiteY55" fmla="*/ 2726925 h 4080028"/>
              <a:gd name="connsiteX56" fmla="*/ 674101 w 2083862"/>
              <a:gd name="connsiteY56" fmla="*/ 2732787 h 4080028"/>
              <a:gd name="connsiteX57" fmla="*/ 638931 w 2083862"/>
              <a:gd name="connsiteY57" fmla="*/ 2750372 h 4080028"/>
              <a:gd name="connsiteX58" fmla="*/ 586177 w 2083862"/>
              <a:gd name="connsiteY58" fmla="*/ 2756233 h 4080028"/>
              <a:gd name="connsiteX59" fmla="*/ 539285 w 2083862"/>
              <a:gd name="connsiteY59" fmla="*/ 2762095 h 4080028"/>
              <a:gd name="connsiteX60" fmla="*/ 498254 w 2083862"/>
              <a:gd name="connsiteY60" fmla="*/ 2773818 h 4080028"/>
              <a:gd name="connsiteX61" fmla="*/ 480670 w 2083862"/>
              <a:gd name="connsiteY61" fmla="*/ 2779679 h 4080028"/>
              <a:gd name="connsiteX62" fmla="*/ 422054 w 2083862"/>
              <a:gd name="connsiteY62" fmla="*/ 2785541 h 4080028"/>
              <a:gd name="connsiteX63" fmla="*/ 322408 w 2083862"/>
              <a:gd name="connsiteY63" fmla="*/ 2779679 h 4080028"/>
              <a:gd name="connsiteX64" fmla="*/ 287239 w 2083862"/>
              <a:gd name="connsiteY64" fmla="*/ 2767956 h 4080028"/>
              <a:gd name="connsiteX65" fmla="*/ 263793 w 2083862"/>
              <a:gd name="connsiteY65" fmla="*/ 2762095 h 4080028"/>
              <a:gd name="connsiteX66" fmla="*/ 246208 w 2083862"/>
              <a:gd name="connsiteY66" fmla="*/ 2750372 h 4080028"/>
              <a:gd name="connsiteX67" fmla="*/ 222762 w 2083862"/>
              <a:gd name="connsiteY67" fmla="*/ 2744510 h 4080028"/>
              <a:gd name="connsiteX68" fmla="*/ 205177 w 2083862"/>
              <a:gd name="connsiteY68" fmla="*/ 2738648 h 4080028"/>
              <a:gd name="connsiteX69" fmla="*/ 211039 w 2083862"/>
              <a:gd name="connsiteY69" fmla="*/ 2762095 h 4080028"/>
              <a:gd name="connsiteX70" fmla="*/ 216901 w 2083862"/>
              <a:gd name="connsiteY70" fmla="*/ 2779679 h 4080028"/>
              <a:gd name="connsiteX71" fmla="*/ 211039 w 2083862"/>
              <a:gd name="connsiteY71" fmla="*/ 2844156 h 4080028"/>
              <a:gd name="connsiteX72" fmla="*/ 181731 w 2083862"/>
              <a:gd name="connsiteY72" fmla="*/ 2873464 h 4080028"/>
              <a:gd name="connsiteX73" fmla="*/ 146562 w 2083862"/>
              <a:gd name="connsiteY73" fmla="*/ 2885187 h 4080028"/>
              <a:gd name="connsiteX74" fmla="*/ 111393 w 2083862"/>
              <a:gd name="connsiteY74" fmla="*/ 2896910 h 4080028"/>
              <a:gd name="connsiteX75" fmla="*/ 93808 w 2083862"/>
              <a:gd name="connsiteY75" fmla="*/ 2902772 h 4080028"/>
              <a:gd name="connsiteX76" fmla="*/ 76224 w 2083862"/>
              <a:gd name="connsiteY76" fmla="*/ 2914495 h 4080028"/>
              <a:gd name="connsiteX77" fmla="*/ 117254 w 2083862"/>
              <a:gd name="connsiteY77" fmla="*/ 2926218 h 4080028"/>
              <a:gd name="connsiteX78" fmla="*/ 211039 w 2083862"/>
              <a:gd name="connsiteY78" fmla="*/ 2937941 h 4080028"/>
              <a:gd name="connsiteX79" fmla="*/ 240347 w 2083862"/>
              <a:gd name="connsiteY79" fmla="*/ 2943802 h 4080028"/>
              <a:gd name="connsiteX80" fmla="*/ 468947 w 2083862"/>
              <a:gd name="connsiteY80" fmla="*/ 2955525 h 4080028"/>
              <a:gd name="connsiteX81" fmla="*/ 504116 w 2083862"/>
              <a:gd name="connsiteY81" fmla="*/ 2961387 h 4080028"/>
              <a:gd name="connsiteX82" fmla="*/ 615485 w 2083862"/>
              <a:gd name="connsiteY82" fmla="*/ 2949664 h 4080028"/>
              <a:gd name="connsiteX83" fmla="*/ 603762 w 2083862"/>
              <a:gd name="connsiteY83" fmla="*/ 2973110 h 4080028"/>
              <a:gd name="connsiteX84" fmla="*/ 592039 w 2083862"/>
              <a:gd name="connsiteY84" fmla="*/ 2990695 h 4080028"/>
              <a:gd name="connsiteX85" fmla="*/ 574454 w 2083862"/>
              <a:gd name="connsiteY85" fmla="*/ 3025864 h 4080028"/>
              <a:gd name="connsiteX86" fmla="*/ 562731 w 2083862"/>
              <a:gd name="connsiteY86" fmla="*/ 3061033 h 4080028"/>
              <a:gd name="connsiteX87" fmla="*/ 556870 w 2083862"/>
              <a:gd name="connsiteY87" fmla="*/ 3078618 h 4080028"/>
              <a:gd name="connsiteX88" fmla="*/ 545147 w 2083862"/>
              <a:gd name="connsiteY88" fmla="*/ 3096202 h 4080028"/>
              <a:gd name="connsiteX89" fmla="*/ 521701 w 2083862"/>
              <a:gd name="connsiteY89" fmla="*/ 3131372 h 4080028"/>
              <a:gd name="connsiteX90" fmla="*/ 515839 w 2083862"/>
              <a:gd name="connsiteY90" fmla="*/ 3154818 h 4080028"/>
              <a:gd name="connsiteX91" fmla="*/ 486531 w 2083862"/>
              <a:gd name="connsiteY91" fmla="*/ 3189987 h 4080028"/>
              <a:gd name="connsiteX92" fmla="*/ 463085 w 2083862"/>
              <a:gd name="connsiteY92" fmla="*/ 3225156 h 4080028"/>
              <a:gd name="connsiteX93" fmla="*/ 451362 w 2083862"/>
              <a:gd name="connsiteY93" fmla="*/ 3242741 h 4080028"/>
              <a:gd name="connsiteX94" fmla="*/ 398608 w 2083862"/>
              <a:gd name="connsiteY94" fmla="*/ 3289633 h 4080028"/>
              <a:gd name="connsiteX95" fmla="*/ 381024 w 2083862"/>
              <a:gd name="connsiteY95" fmla="*/ 3295495 h 4080028"/>
              <a:gd name="connsiteX96" fmla="*/ 357577 w 2083862"/>
              <a:gd name="connsiteY96" fmla="*/ 3313079 h 4080028"/>
              <a:gd name="connsiteX97" fmla="*/ 339993 w 2083862"/>
              <a:gd name="connsiteY97" fmla="*/ 3324802 h 4080028"/>
              <a:gd name="connsiteX98" fmla="*/ 310685 w 2083862"/>
              <a:gd name="connsiteY98" fmla="*/ 3354110 h 4080028"/>
              <a:gd name="connsiteX99" fmla="*/ 304824 w 2083862"/>
              <a:gd name="connsiteY99" fmla="*/ 3371695 h 4080028"/>
              <a:gd name="connsiteX100" fmla="*/ 316547 w 2083862"/>
              <a:gd name="connsiteY100" fmla="*/ 3389279 h 4080028"/>
              <a:gd name="connsiteX101" fmla="*/ 345854 w 2083862"/>
              <a:gd name="connsiteY101" fmla="*/ 3430310 h 4080028"/>
              <a:gd name="connsiteX102" fmla="*/ 322408 w 2083862"/>
              <a:gd name="connsiteY102" fmla="*/ 3465479 h 4080028"/>
              <a:gd name="connsiteX103" fmla="*/ 298962 w 2083862"/>
              <a:gd name="connsiteY103" fmla="*/ 3500648 h 4080028"/>
              <a:gd name="connsiteX104" fmla="*/ 281377 w 2083862"/>
              <a:gd name="connsiteY104" fmla="*/ 3529956 h 4080028"/>
              <a:gd name="connsiteX105" fmla="*/ 275516 w 2083862"/>
              <a:gd name="connsiteY105" fmla="*/ 3547541 h 4080028"/>
              <a:gd name="connsiteX106" fmla="*/ 252070 w 2083862"/>
              <a:gd name="connsiteY106" fmla="*/ 3582710 h 4080028"/>
              <a:gd name="connsiteX107" fmla="*/ 246208 w 2083862"/>
              <a:gd name="connsiteY107" fmla="*/ 3600295 h 4080028"/>
              <a:gd name="connsiteX108" fmla="*/ 228624 w 2083862"/>
              <a:gd name="connsiteY108" fmla="*/ 3617879 h 4080028"/>
              <a:gd name="connsiteX109" fmla="*/ 222762 w 2083862"/>
              <a:gd name="connsiteY109" fmla="*/ 3635464 h 4080028"/>
              <a:gd name="connsiteX110" fmla="*/ 211039 w 2083862"/>
              <a:gd name="connsiteY110" fmla="*/ 3653048 h 4080028"/>
              <a:gd name="connsiteX111" fmla="*/ 205177 w 2083862"/>
              <a:gd name="connsiteY111" fmla="*/ 3676495 h 4080028"/>
              <a:gd name="connsiteX112" fmla="*/ 170008 w 2083862"/>
              <a:gd name="connsiteY112" fmla="*/ 3711664 h 4080028"/>
              <a:gd name="connsiteX113" fmla="*/ 146562 w 2083862"/>
              <a:gd name="connsiteY113" fmla="*/ 3740972 h 4080028"/>
              <a:gd name="connsiteX114" fmla="*/ 87947 w 2083862"/>
              <a:gd name="connsiteY114" fmla="*/ 3758556 h 4080028"/>
              <a:gd name="connsiteX115" fmla="*/ 11474 w 2083862"/>
              <a:gd name="connsiteY115" fmla="*/ 3769235 h 4080028"/>
              <a:gd name="connsiteX116" fmla="*/ 29331 w 2083862"/>
              <a:gd name="connsiteY116" fmla="*/ 3782002 h 4080028"/>
              <a:gd name="connsiteX117" fmla="*/ 11747 w 2083862"/>
              <a:gd name="connsiteY117" fmla="*/ 3793725 h 4080028"/>
              <a:gd name="connsiteX118" fmla="*/ 128977 w 2083862"/>
              <a:gd name="connsiteY118" fmla="*/ 3793725 h 4080028"/>
              <a:gd name="connsiteX119" fmla="*/ 152424 w 2083862"/>
              <a:gd name="connsiteY119" fmla="*/ 3787864 h 4080028"/>
              <a:gd name="connsiteX120" fmla="*/ 187593 w 2083862"/>
              <a:gd name="connsiteY120" fmla="*/ 3776141 h 4080028"/>
              <a:gd name="connsiteX121" fmla="*/ 170008 w 2083862"/>
              <a:gd name="connsiteY121" fmla="*/ 3787864 h 4080028"/>
              <a:gd name="connsiteX122" fmla="*/ 146562 w 2083862"/>
              <a:gd name="connsiteY122" fmla="*/ 3823033 h 4080028"/>
              <a:gd name="connsiteX123" fmla="*/ 134839 w 2083862"/>
              <a:gd name="connsiteY123" fmla="*/ 3840618 h 4080028"/>
              <a:gd name="connsiteX124" fmla="*/ 123116 w 2083862"/>
              <a:gd name="connsiteY124" fmla="*/ 3864064 h 4080028"/>
              <a:gd name="connsiteX125" fmla="*/ 111393 w 2083862"/>
              <a:gd name="connsiteY125" fmla="*/ 3881648 h 4080028"/>
              <a:gd name="connsiteX126" fmla="*/ 82085 w 2083862"/>
              <a:gd name="connsiteY126" fmla="*/ 3934402 h 4080028"/>
              <a:gd name="connsiteX127" fmla="*/ 58639 w 2083862"/>
              <a:gd name="connsiteY127" fmla="*/ 3969572 h 4080028"/>
              <a:gd name="connsiteX128" fmla="*/ 35193 w 2083862"/>
              <a:gd name="connsiteY128" fmla="*/ 4004741 h 4080028"/>
              <a:gd name="connsiteX129" fmla="*/ 23470 w 2083862"/>
              <a:gd name="connsiteY129" fmla="*/ 4022325 h 4080028"/>
              <a:gd name="connsiteX130" fmla="*/ 76224 w 2083862"/>
              <a:gd name="connsiteY130" fmla="*/ 3981295 h 4080028"/>
              <a:gd name="connsiteX131" fmla="*/ 93808 w 2083862"/>
              <a:gd name="connsiteY131" fmla="*/ 3969572 h 4080028"/>
              <a:gd name="connsiteX132" fmla="*/ 87947 w 2083862"/>
              <a:gd name="connsiteY132" fmla="*/ 3993018 h 4080028"/>
              <a:gd name="connsiteX133" fmla="*/ 82085 w 2083862"/>
              <a:gd name="connsiteY133" fmla="*/ 4010602 h 4080028"/>
              <a:gd name="connsiteX134" fmla="*/ 76224 w 2083862"/>
              <a:gd name="connsiteY134" fmla="*/ 4039910 h 4080028"/>
              <a:gd name="connsiteX135" fmla="*/ 82085 w 2083862"/>
              <a:gd name="connsiteY135" fmla="*/ 4069218 h 4080028"/>
              <a:gd name="connsiteX136" fmla="*/ 117254 w 2083862"/>
              <a:gd name="connsiteY136" fmla="*/ 4045772 h 4080028"/>
              <a:gd name="connsiteX137" fmla="*/ 128977 w 2083862"/>
              <a:gd name="connsiteY137" fmla="*/ 4034048 h 4080028"/>
              <a:gd name="connsiteX138" fmla="*/ 182487 w 2083862"/>
              <a:gd name="connsiteY138" fmla="*/ 4064913 h 4080028"/>
              <a:gd name="connsiteX139" fmla="*/ 207635 w 2083862"/>
              <a:gd name="connsiteY139" fmla="*/ 4021425 h 4080028"/>
              <a:gd name="connsiteX140" fmla="*/ 216852 w 2083862"/>
              <a:gd name="connsiteY140" fmla="*/ 3983801 h 4080028"/>
              <a:gd name="connsiteX141" fmla="*/ 229427 w 2083862"/>
              <a:gd name="connsiteY141" fmla="*/ 3966215 h 4080028"/>
              <a:gd name="connsiteX142" fmla="*/ 258734 w 2083862"/>
              <a:gd name="connsiteY142" fmla="*/ 3923482 h 4080028"/>
              <a:gd name="connsiteX143" fmla="*/ 271309 w 2083862"/>
              <a:gd name="connsiteY143" fmla="*/ 3893372 h 4080028"/>
              <a:gd name="connsiteX144" fmla="*/ 297259 w 2083862"/>
              <a:gd name="connsiteY144" fmla="*/ 3860707 h 4080028"/>
              <a:gd name="connsiteX145" fmla="*/ 310685 w 2083862"/>
              <a:gd name="connsiteY145" fmla="*/ 3823033 h 4080028"/>
              <a:gd name="connsiteX146" fmla="*/ 334131 w 2083862"/>
              <a:gd name="connsiteY146" fmla="*/ 3787864 h 4080028"/>
              <a:gd name="connsiteX147" fmla="*/ 351716 w 2083862"/>
              <a:gd name="connsiteY147" fmla="*/ 3770279 h 4080028"/>
              <a:gd name="connsiteX148" fmla="*/ 363439 w 2083862"/>
              <a:gd name="connsiteY148" fmla="*/ 3735110 h 4080028"/>
              <a:gd name="connsiteX149" fmla="*/ 381024 w 2083862"/>
              <a:gd name="connsiteY149" fmla="*/ 3717525 h 4080028"/>
              <a:gd name="connsiteX150" fmla="*/ 404470 w 2083862"/>
              <a:gd name="connsiteY150" fmla="*/ 3682356 h 4080028"/>
              <a:gd name="connsiteX151" fmla="*/ 422054 w 2083862"/>
              <a:gd name="connsiteY151" fmla="*/ 3664772 h 4080028"/>
              <a:gd name="connsiteX152" fmla="*/ 445501 w 2083862"/>
              <a:gd name="connsiteY152" fmla="*/ 3629602 h 4080028"/>
              <a:gd name="connsiteX153" fmla="*/ 457224 w 2083862"/>
              <a:gd name="connsiteY153" fmla="*/ 3612018 h 4080028"/>
              <a:gd name="connsiteX154" fmla="*/ 468947 w 2083862"/>
              <a:gd name="connsiteY154" fmla="*/ 3594433 h 4080028"/>
              <a:gd name="connsiteX155" fmla="*/ 486531 w 2083862"/>
              <a:gd name="connsiteY155" fmla="*/ 3582710 h 4080028"/>
              <a:gd name="connsiteX156" fmla="*/ 515839 w 2083862"/>
              <a:gd name="connsiteY156" fmla="*/ 3529956 h 4080028"/>
              <a:gd name="connsiteX157" fmla="*/ 527562 w 2083862"/>
              <a:gd name="connsiteY157" fmla="*/ 3512372 h 4080028"/>
              <a:gd name="connsiteX158" fmla="*/ 551008 w 2083862"/>
              <a:gd name="connsiteY158" fmla="*/ 3483064 h 4080028"/>
              <a:gd name="connsiteX159" fmla="*/ 556870 w 2083862"/>
              <a:gd name="connsiteY159" fmla="*/ 3465479 h 4080028"/>
              <a:gd name="connsiteX160" fmla="*/ 568593 w 2083862"/>
              <a:gd name="connsiteY160" fmla="*/ 3447895 h 4080028"/>
              <a:gd name="connsiteX161" fmla="*/ 580316 w 2083862"/>
              <a:gd name="connsiteY161" fmla="*/ 3424448 h 4080028"/>
              <a:gd name="connsiteX162" fmla="*/ 603762 w 2083862"/>
              <a:gd name="connsiteY162" fmla="*/ 3389279 h 4080028"/>
              <a:gd name="connsiteX163" fmla="*/ 609624 w 2083862"/>
              <a:gd name="connsiteY163" fmla="*/ 3371695 h 4080028"/>
              <a:gd name="connsiteX164" fmla="*/ 633070 w 2083862"/>
              <a:gd name="connsiteY164" fmla="*/ 3336525 h 4080028"/>
              <a:gd name="connsiteX165" fmla="*/ 644793 w 2083862"/>
              <a:gd name="connsiteY165" fmla="*/ 3318941 h 4080028"/>
              <a:gd name="connsiteX166" fmla="*/ 674101 w 2083862"/>
              <a:gd name="connsiteY166" fmla="*/ 3283772 h 4080028"/>
              <a:gd name="connsiteX167" fmla="*/ 679962 w 2083862"/>
              <a:gd name="connsiteY167" fmla="*/ 3266187 h 4080028"/>
              <a:gd name="connsiteX168" fmla="*/ 703408 w 2083862"/>
              <a:gd name="connsiteY168" fmla="*/ 3231018 h 4080028"/>
              <a:gd name="connsiteX169" fmla="*/ 720993 w 2083862"/>
              <a:gd name="connsiteY169" fmla="*/ 3195848 h 4080028"/>
              <a:gd name="connsiteX170" fmla="*/ 744439 w 2083862"/>
              <a:gd name="connsiteY170" fmla="*/ 3160679 h 4080028"/>
              <a:gd name="connsiteX171" fmla="*/ 750301 w 2083862"/>
              <a:gd name="connsiteY171" fmla="*/ 3143095 h 4080028"/>
              <a:gd name="connsiteX172" fmla="*/ 762024 w 2083862"/>
              <a:gd name="connsiteY172" fmla="*/ 3119648 h 4080028"/>
              <a:gd name="connsiteX173" fmla="*/ 785470 w 2083862"/>
              <a:gd name="connsiteY173" fmla="*/ 3084479 h 4080028"/>
              <a:gd name="connsiteX174" fmla="*/ 808916 w 2083862"/>
              <a:gd name="connsiteY174" fmla="*/ 3043448 h 4080028"/>
              <a:gd name="connsiteX175" fmla="*/ 820639 w 2083862"/>
              <a:gd name="connsiteY175" fmla="*/ 3008279 h 4080028"/>
              <a:gd name="connsiteX176" fmla="*/ 826501 w 2083862"/>
              <a:gd name="connsiteY176" fmla="*/ 2984833 h 4080028"/>
              <a:gd name="connsiteX177" fmla="*/ 844085 w 2083862"/>
              <a:gd name="connsiteY177" fmla="*/ 2967248 h 4080028"/>
              <a:gd name="connsiteX178" fmla="*/ 849947 w 2083862"/>
              <a:gd name="connsiteY178" fmla="*/ 2949664 h 4080028"/>
              <a:gd name="connsiteX179" fmla="*/ 879254 w 2083862"/>
              <a:gd name="connsiteY179" fmla="*/ 2914495 h 4080028"/>
              <a:gd name="connsiteX180" fmla="*/ 896839 w 2083862"/>
              <a:gd name="connsiteY180" fmla="*/ 2902772 h 4080028"/>
              <a:gd name="connsiteX181" fmla="*/ 920285 w 2083862"/>
              <a:gd name="connsiteY181" fmla="*/ 2896910 h 4080028"/>
              <a:gd name="connsiteX182" fmla="*/ 955454 w 2083862"/>
              <a:gd name="connsiteY182" fmla="*/ 2914495 h 4080028"/>
              <a:gd name="connsiteX183" fmla="*/ 990624 w 2083862"/>
              <a:gd name="connsiteY183" fmla="*/ 2967248 h 4080028"/>
              <a:gd name="connsiteX184" fmla="*/ 1002347 w 2083862"/>
              <a:gd name="connsiteY184" fmla="*/ 2984833 h 4080028"/>
              <a:gd name="connsiteX185" fmla="*/ 1019931 w 2083862"/>
              <a:gd name="connsiteY185" fmla="*/ 2990695 h 4080028"/>
              <a:gd name="connsiteX186" fmla="*/ 1049239 w 2083862"/>
              <a:gd name="connsiteY186" fmla="*/ 3020002 h 4080028"/>
              <a:gd name="connsiteX187" fmla="*/ 1084408 w 2083862"/>
              <a:gd name="connsiteY187" fmla="*/ 3055172 h 4080028"/>
              <a:gd name="connsiteX188" fmla="*/ 1101993 w 2083862"/>
              <a:gd name="connsiteY188" fmla="*/ 3078618 h 4080028"/>
              <a:gd name="connsiteX189" fmla="*/ 1131301 w 2083862"/>
              <a:gd name="connsiteY189" fmla="*/ 3107925 h 4080028"/>
              <a:gd name="connsiteX190" fmla="*/ 1178193 w 2083862"/>
              <a:gd name="connsiteY190" fmla="*/ 3160679 h 4080028"/>
              <a:gd name="connsiteX191" fmla="*/ 1201639 w 2083862"/>
              <a:gd name="connsiteY191" fmla="*/ 3184125 h 4080028"/>
              <a:gd name="connsiteX192" fmla="*/ 1318870 w 2083862"/>
              <a:gd name="connsiteY192" fmla="*/ 3277910 h 4080028"/>
              <a:gd name="connsiteX193" fmla="*/ 1354039 w 2083862"/>
              <a:gd name="connsiteY193" fmla="*/ 3307218 h 4080028"/>
              <a:gd name="connsiteX194" fmla="*/ 1371624 w 2083862"/>
              <a:gd name="connsiteY194" fmla="*/ 3313079 h 4080028"/>
              <a:gd name="connsiteX195" fmla="*/ 1383347 w 2083862"/>
              <a:gd name="connsiteY195" fmla="*/ 3330664 h 4080028"/>
              <a:gd name="connsiteX196" fmla="*/ 1418516 w 2083862"/>
              <a:gd name="connsiteY196" fmla="*/ 3354110 h 4080028"/>
              <a:gd name="connsiteX197" fmla="*/ 1436101 w 2083862"/>
              <a:gd name="connsiteY197" fmla="*/ 3365833 h 4080028"/>
              <a:gd name="connsiteX198" fmla="*/ 1471270 w 2083862"/>
              <a:gd name="connsiteY198" fmla="*/ 3395141 h 4080028"/>
              <a:gd name="connsiteX199" fmla="*/ 1488854 w 2083862"/>
              <a:gd name="connsiteY199" fmla="*/ 3418587 h 4080028"/>
              <a:gd name="connsiteX200" fmla="*/ 1506439 w 2083862"/>
              <a:gd name="connsiteY200" fmla="*/ 3424448 h 4080028"/>
              <a:gd name="connsiteX201" fmla="*/ 1524024 w 2083862"/>
              <a:gd name="connsiteY201" fmla="*/ 3436172 h 4080028"/>
              <a:gd name="connsiteX202" fmla="*/ 1553331 w 2083862"/>
              <a:gd name="connsiteY202" fmla="*/ 3471341 h 4080028"/>
              <a:gd name="connsiteX203" fmla="*/ 1570916 w 2083862"/>
              <a:gd name="connsiteY203" fmla="*/ 3483064 h 4080028"/>
              <a:gd name="connsiteX204" fmla="*/ 1600224 w 2083862"/>
              <a:gd name="connsiteY204" fmla="*/ 3512372 h 4080028"/>
              <a:gd name="connsiteX205" fmla="*/ 1617808 w 2083862"/>
              <a:gd name="connsiteY205" fmla="*/ 3524095 h 4080028"/>
              <a:gd name="connsiteX206" fmla="*/ 1635393 w 2083862"/>
              <a:gd name="connsiteY206" fmla="*/ 3541679 h 4080028"/>
              <a:gd name="connsiteX207" fmla="*/ 1670562 w 2083862"/>
              <a:gd name="connsiteY207" fmla="*/ 3565125 h 4080028"/>
              <a:gd name="connsiteX208" fmla="*/ 1688147 w 2083862"/>
              <a:gd name="connsiteY208" fmla="*/ 3576848 h 4080028"/>
              <a:gd name="connsiteX209" fmla="*/ 1717454 w 2083862"/>
              <a:gd name="connsiteY209" fmla="*/ 3594433 h 4080028"/>
              <a:gd name="connsiteX210" fmla="*/ 1752624 w 2083862"/>
              <a:gd name="connsiteY210" fmla="*/ 3617879 h 4080028"/>
              <a:gd name="connsiteX211" fmla="*/ 1770208 w 2083862"/>
              <a:gd name="connsiteY211" fmla="*/ 3629602 h 4080028"/>
              <a:gd name="connsiteX212" fmla="*/ 1787793 w 2083862"/>
              <a:gd name="connsiteY212" fmla="*/ 3635464 h 4080028"/>
              <a:gd name="connsiteX213" fmla="*/ 1828824 w 2083862"/>
              <a:gd name="connsiteY213" fmla="*/ 3653048 h 4080028"/>
              <a:gd name="connsiteX214" fmla="*/ 1858131 w 2083862"/>
              <a:gd name="connsiteY214" fmla="*/ 3670633 h 4080028"/>
              <a:gd name="connsiteX215" fmla="*/ 1899162 w 2083862"/>
              <a:gd name="connsiteY215" fmla="*/ 3694079 h 4080028"/>
              <a:gd name="connsiteX216" fmla="*/ 1916747 w 2083862"/>
              <a:gd name="connsiteY216" fmla="*/ 3699941 h 4080028"/>
              <a:gd name="connsiteX217" fmla="*/ 1951916 w 2083862"/>
              <a:gd name="connsiteY217" fmla="*/ 3723387 h 4080028"/>
              <a:gd name="connsiteX218" fmla="*/ 1992947 w 2083862"/>
              <a:gd name="connsiteY218" fmla="*/ 3735110 h 4080028"/>
              <a:gd name="connsiteX219" fmla="*/ 2028116 w 2083862"/>
              <a:gd name="connsiteY219" fmla="*/ 3764418 h 4080028"/>
              <a:gd name="connsiteX220" fmla="*/ 2022254 w 2083862"/>
              <a:gd name="connsiteY220" fmla="*/ 3746833 h 4080028"/>
              <a:gd name="connsiteX221" fmla="*/ 2016393 w 2083862"/>
              <a:gd name="connsiteY221" fmla="*/ 3723387 h 4080028"/>
              <a:gd name="connsiteX222" fmla="*/ 1998808 w 2083862"/>
              <a:gd name="connsiteY222" fmla="*/ 3705802 h 4080028"/>
              <a:gd name="connsiteX223" fmla="*/ 2016393 w 2083862"/>
              <a:gd name="connsiteY223" fmla="*/ 3711664 h 4080028"/>
              <a:gd name="connsiteX224" fmla="*/ 2039839 w 2083862"/>
              <a:gd name="connsiteY224" fmla="*/ 3717525 h 4080028"/>
              <a:gd name="connsiteX225" fmla="*/ 2057424 w 2083862"/>
              <a:gd name="connsiteY225" fmla="*/ 3723387 h 4080028"/>
              <a:gd name="connsiteX226" fmla="*/ 2039839 w 2083862"/>
              <a:gd name="connsiteY226" fmla="*/ 3711664 h 4080028"/>
              <a:gd name="connsiteX227" fmla="*/ 2022254 w 2083862"/>
              <a:gd name="connsiteY227" fmla="*/ 3694079 h 4080028"/>
              <a:gd name="connsiteX228" fmla="*/ 2063285 w 2083862"/>
              <a:gd name="connsiteY228" fmla="*/ 3688218 h 4080028"/>
              <a:gd name="connsiteX229" fmla="*/ 2080870 w 2083862"/>
              <a:gd name="connsiteY229" fmla="*/ 3682356 h 4080028"/>
              <a:gd name="connsiteX230" fmla="*/ 2075008 w 2083862"/>
              <a:gd name="connsiteY230" fmla="*/ 3658910 h 4080028"/>
              <a:gd name="connsiteX231" fmla="*/ 2051562 w 2083862"/>
              <a:gd name="connsiteY231" fmla="*/ 3623741 h 4080028"/>
              <a:gd name="connsiteX232" fmla="*/ 2039839 w 2083862"/>
              <a:gd name="connsiteY232" fmla="*/ 3606156 h 4080028"/>
              <a:gd name="connsiteX233" fmla="*/ 2022254 w 2083862"/>
              <a:gd name="connsiteY233" fmla="*/ 3600295 h 4080028"/>
              <a:gd name="connsiteX234" fmla="*/ 2004670 w 2083862"/>
              <a:gd name="connsiteY234" fmla="*/ 3588572 h 4080028"/>
              <a:gd name="connsiteX235" fmla="*/ 1987085 w 2083862"/>
              <a:gd name="connsiteY235" fmla="*/ 3582710 h 4080028"/>
              <a:gd name="connsiteX236" fmla="*/ 1957777 w 2083862"/>
              <a:gd name="connsiteY236" fmla="*/ 3553402 h 4080028"/>
              <a:gd name="connsiteX237" fmla="*/ 1940193 w 2083862"/>
              <a:gd name="connsiteY237" fmla="*/ 3541679 h 4080028"/>
              <a:gd name="connsiteX238" fmla="*/ 1922608 w 2083862"/>
              <a:gd name="connsiteY238" fmla="*/ 3524095 h 4080028"/>
              <a:gd name="connsiteX239" fmla="*/ 1905024 w 2083862"/>
              <a:gd name="connsiteY239" fmla="*/ 3518233 h 4080028"/>
              <a:gd name="connsiteX240" fmla="*/ 1869854 w 2083862"/>
              <a:gd name="connsiteY240" fmla="*/ 3494787 h 4080028"/>
              <a:gd name="connsiteX241" fmla="*/ 1869854 w 2083862"/>
              <a:gd name="connsiteY241" fmla="*/ 3494787 h 4080028"/>
              <a:gd name="connsiteX242" fmla="*/ 1852270 w 2083862"/>
              <a:gd name="connsiteY242" fmla="*/ 3477202 h 4080028"/>
              <a:gd name="connsiteX243" fmla="*/ 1817101 w 2083862"/>
              <a:gd name="connsiteY243" fmla="*/ 3453756 h 4080028"/>
              <a:gd name="connsiteX244" fmla="*/ 1787793 w 2083862"/>
              <a:gd name="connsiteY244" fmla="*/ 3430310 h 4080028"/>
              <a:gd name="connsiteX245" fmla="*/ 1758485 w 2083862"/>
              <a:gd name="connsiteY245" fmla="*/ 3406864 h 4080028"/>
              <a:gd name="connsiteX246" fmla="*/ 1682285 w 2083862"/>
              <a:gd name="connsiteY246" fmla="*/ 3354110 h 4080028"/>
              <a:gd name="connsiteX247" fmla="*/ 1652977 w 2083862"/>
              <a:gd name="connsiteY247" fmla="*/ 3330664 h 4080028"/>
              <a:gd name="connsiteX248" fmla="*/ 1635393 w 2083862"/>
              <a:gd name="connsiteY248" fmla="*/ 3318941 h 4080028"/>
              <a:gd name="connsiteX249" fmla="*/ 1606085 w 2083862"/>
              <a:gd name="connsiteY249" fmla="*/ 3289633 h 4080028"/>
              <a:gd name="connsiteX250" fmla="*/ 1570916 w 2083862"/>
              <a:gd name="connsiteY250" fmla="*/ 3260325 h 4080028"/>
              <a:gd name="connsiteX251" fmla="*/ 1535747 w 2083862"/>
              <a:gd name="connsiteY251" fmla="*/ 3225156 h 4080028"/>
              <a:gd name="connsiteX252" fmla="*/ 1524024 w 2083862"/>
              <a:gd name="connsiteY252" fmla="*/ 3207572 h 4080028"/>
              <a:gd name="connsiteX253" fmla="*/ 1506439 w 2083862"/>
              <a:gd name="connsiteY253" fmla="*/ 3201710 h 4080028"/>
              <a:gd name="connsiteX254" fmla="*/ 1488854 w 2083862"/>
              <a:gd name="connsiteY254" fmla="*/ 3184125 h 4080028"/>
              <a:gd name="connsiteX255" fmla="*/ 1465408 w 2083862"/>
              <a:gd name="connsiteY255" fmla="*/ 3166541 h 4080028"/>
              <a:gd name="connsiteX256" fmla="*/ 1436101 w 2083862"/>
              <a:gd name="connsiteY256" fmla="*/ 3143095 h 4080028"/>
              <a:gd name="connsiteX257" fmla="*/ 1412654 w 2083862"/>
              <a:gd name="connsiteY257" fmla="*/ 3119648 h 4080028"/>
              <a:gd name="connsiteX258" fmla="*/ 1383347 w 2083862"/>
              <a:gd name="connsiteY258" fmla="*/ 3084479 h 4080028"/>
              <a:gd name="connsiteX259" fmla="*/ 1342316 w 2083862"/>
              <a:gd name="connsiteY259" fmla="*/ 3031725 h 4080028"/>
              <a:gd name="connsiteX260" fmla="*/ 1330593 w 2083862"/>
              <a:gd name="connsiteY260" fmla="*/ 3014141 h 4080028"/>
              <a:gd name="connsiteX261" fmla="*/ 1324731 w 2083862"/>
              <a:gd name="connsiteY261" fmla="*/ 2990695 h 4080028"/>
              <a:gd name="connsiteX262" fmla="*/ 1289562 w 2083862"/>
              <a:gd name="connsiteY262" fmla="*/ 2932079 h 4080028"/>
              <a:gd name="connsiteX263" fmla="*/ 1266116 w 2083862"/>
              <a:gd name="connsiteY263" fmla="*/ 2896910 h 4080028"/>
              <a:gd name="connsiteX264" fmla="*/ 1254393 w 2083862"/>
              <a:gd name="connsiteY264" fmla="*/ 2879325 h 4080028"/>
              <a:gd name="connsiteX265" fmla="*/ 1236808 w 2083862"/>
              <a:gd name="connsiteY265" fmla="*/ 2861741 h 4080028"/>
              <a:gd name="connsiteX266" fmla="*/ 1225085 w 2083862"/>
              <a:gd name="connsiteY266" fmla="*/ 2838295 h 4080028"/>
              <a:gd name="connsiteX267" fmla="*/ 1219224 w 2083862"/>
              <a:gd name="connsiteY267" fmla="*/ 2814848 h 4080028"/>
              <a:gd name="connsiteX268" fmla="*/ 1207501 w 2083862"/>
              <a:gd name="connsiteY268" fmla="*/ 2797264 h 4080028"/>
              <a:gd name="connsiteX269" fmla="*/ 1201639 w 2083862"/>
              <a:gd name="connsiteY269" fmla="*/ 2779679 h 4080028"/>
              <a:gd name="connsiteX270" fmla="*/ 1178193 w 2083862"/>
              <a:gd name="connsiteY270" fmla="*/ 2744510 h 4080028"/>
              <a:gd name="connsiteX271" fmla="*/ 1172331 w 2083862"/>
              <a:gd name="connsiteY271" fmla="*/ 2721064 h 4080028"/>
              <a:gd name="connsiteX272" fmla="*/ 1160608 w 2083862"/>
              <a:gd name="connsiteY272" fmla="*/ 2680033 h 4080028"/>
              <a:gd name="connsiteX273" fmla="*/ 1154747 w 2083862"/>
              <a:gd name="connsiteY273" fmla="*/ 2644864 h 4080028"/>
              <a:gd name="connsiteX274" fmla="*/ 1160608 w 2083862"/>
              <a:gd name="connsiteY274" fmla="*/ 2545218 h 4080028"/>
              <a:gd name="connsiteX275" fmla="*/ 1172331 w 2083862"/>
              <a:gd name="connsiteY275" fmla="*/ 2521772 h 4080028"/>
              <a:gd name="connsiteX276" fmla="*/ 1178193 w 2083862"/>
              <a:gd name="connsiteY276" fmla="*/ 2486602 h 4080028"/>
              <a:gd name="connsiteX277" fmla="*/ 1189916 w 2083862"/>
              <a:gd name="connsiteY277" fmla="*/ 2451433 h 4080028"/>
              <a:gd name="connsiteX278" fmla="*/ 1201639 w 2083862"/>
              <a:gd name="connsiteY278" fmla="*/ 2416264 h 4080028"/>
              <a:gd name="connsiteX279" fmla="*/ 1228442 w 2083862"/>
              <a:gd name="connsiteY279" fmla="*/ 2345974 h 4080028"/>
              <a:gd name="connsiteX280" fmla="*/ 1264461 w 2083862"/>
              <a:gd name="connsiteY280" fmla="*/ 2223684 h 4080028"/>
              <a:gd name="connsiteX281" fmla="*/ 1277839 w 2083862"/>
              <a:gd name="connsiteY281" fmla="*/ 2170079 h 4080028"/>
              <a:gd name="connsiteX282" fmla="*/ 1290414 w 2083862"/>
              <a:gd name="connsiteY282" fmla="*/ 2084709 h 4080028"/>
              <a:gd name="connsiteX283" fmla="*/ 1313008 w 2083862"/>
              <a:gd name="connsiteY283" fmla="*/ 1906310 h 4080028"/>
              <a:gd name="connsiteX284" fmla="*/ 1318870 w 2083862"/>
              <a:gd name="connsiteY284" fmla="*/ 1882864 h 4080028"/>
              <a:gd name="connsiteX285" fmla="*/ 1324731 w 2083862"/>
              <a:gd name="connsiteY285" fmla="*/ 1853556 h 4080028"/>
              <a:gd name="connsiteX286" fmla="*/ 1330593 w 2083862"/>
              <a:gd name="connsiteY286" fmla="*/ 1835972 h 4080028"/>
              <a:gd name="connsiteX287" fmla="*/ 1336454 w 2083862"/>
              <a:gd name="connsiteY287" fmla="*/ 1812525 h 4080028"/>
              <a:gd name="connsiteX288" fmla="*/ 1354039 w 2083862"/>
              <a:gd name="connsiteY288" fmla="*/ 1753910 h 4080028"/>
              <a:gd name="connsiteX289" fmla="*/ 1359901 w 2083862"/>
              <a:gd name="connsiteY289" fmla="*/ 1718741 h 4080028"/>
              <a:gd name="connsiteX290" fmla="*/ 1371624 w 2083862"/>
              <a:gd name="connsiteY290" fmla="*/ 1671848 h 4080028"/>
              <a:gd name="connsiteX291" fmla="*/ 1377485 w 2083862"/>
              <a:gd name="connsiteY291" fmla="*/ 1636679 h 4080028"/>
              <a:gd name="connsiteX292" fmla="*/ 1389208 w 2083862"/>
              <a:gd name="connsiteY292" fmla="*/ 1578064 h 4080028"/>
              <a:gd name="connsiteX293" fmla="*/ 1395070 w 2083862"/>
              <a:gd name="connsiteY293" fmla="*/ 1537033 h 4080028"/>
              <a:gd name="connsiteX294" fmla="*/ 1400931 w 2083862"/>
              <a:gd name="connsiteY294" fmla="*/ 1519448 h 4080028"/>
              <a:gd name="connsiteX295" fmla="*/ 1406793 w 2083862"/>
              <a:gd name="connsiteY295" fmla="*/ 1496002 h 4080028"/>
              <a:gd name="connsiteX296" fmla="*/ 1418516 w 2083862"/>
              <a:gd name="connsiteY296" fmla="*/ 1449110 h 4080028"/>
              <a:gd name="connsiteX297" fmla="*/ 1424377 w 2083862"/>
              <a:gd name="connsiteY297" fmla="*/ 1390495 h 4080028"/>
              <a:gd name="connsiteX298" fmla="*/ 1441962 w 2083862"/>
              <a:gd name="connsiteY298" fmla="*/ 1296710 h 4080028"/>
              <a:gd name="connsiteX299" fmla="*/ 1453685 w 2083862"/>
              <a:gd name="connsiteY299" fmla="*/ 1232233 h 4080028"/>
              <a:gd name="connsiteX300" fmla="*/ 1465408 w 2083862"/>
              <a:gd name="connsiteY300" fmla="*/ 1197064 h 4080028"/>
              <a:gd name="connsiteX301" fmla="*/ 1477131 w 2083862"/>
              <a:gd name="connsiteY301" fmla="*/ 1097418 h 4080028"/>
              <a:gd name="connsiteX302" fmla="*/ 1488854 w 2083862"/>
              <a:gd name="connsiteY302" fmla="*/ 1062248 h 4080028"/>
              <a:gd name="connsiteX303" fmla="*/ 1494716 w 2083862"/>
              <a:gd name="connsiteY303" fmla="*/ 1009495 h 4080028"/>
              <a:gd name="connsiteX304" fmla="*/ 1506439 w 2083862"/>
              <a:gd name="connsiteY304" fmla="*/ 974325 h 4080028"/>
              <a:gd name="connsiteX305" fmla="*/ 1518162 w 2083862"/>
              <a:gd name="connsiteY305" fmla="*/ 915710 h 4080028"/>
              <a:gd name="connsiteX306" fmla="*/ 1524024 w 2083862"/>
              <a:gd name="connsiteY306" fmla="*/ 886402 h 4080028"/>
              <a:gd name="connsiteX307" fmla="*/ 1529885 w 2083862"/>
              <a:gd name="connsiteY307" fmla="*/ 821925 h 4080028"/>
              <a:gd name="connsiteX308" fmla="*/ 1535747 w 2083862"/>
              <a:gd name="connsiteY308" fmla="*/ 786756 h 4080028"/>
              <a:gd name="connsiteX309" fmla="*/ 1547470 w 2083862"/>
              <a:gd name="connsiteY309" fmla="*/ 704695 h 4080028"/>
              <a:gd name="connsiteX310" fmla="*/ 1553331 w 2083862"/>
              <a:gd name="connsiteY310" fmla="*/ 663664 h 4080028"/>
              <a:gd name="connsiteX311" fmla="*/ 1559193 w 2083862"/>
              <a:gd name="connsiteY311" fmla="*/ 646079 h 4080028"/>
              <a:gd name="connsiteX312" fmla="*/ 1565054 w 2083862"/>
              <a:gd name="connsiteY312" fmla="*/ 622633 h 4080028"/>
              <a:gd name="connsiteX313" fmla="*/ 1570916 w 2083862"/>
              <a:gd name="connsiteY313" fmla="*/ 540572 h 4080028"/>
              <a:gd name="connsiteX314" fmla="*/ 1576777 w 2083862"/>
              <a:gd name="connsiteY314" fmla="*/ 522987 h 4080028"/>
              <a:gd name="connsiteX315" fmla="*/ 1588501 w 2083862"/>
              <a:gd name="connsiteY315" fmla="*/ 429202 h 4080028"/>
              <a:gd name="connsiteX316" fmla="*/ 1582639 w 2083862"/>
              <a:gd name="connsiteY316" fmla="*/ 347141 h 4080028"/>
              <a:gd name="connsiteX317" fmla="*/ 1570916 w 2083862"/>
              <a:gd name="connsiteY317" fmla="*/ 300248 h 4080028"/>
              <a:gd name="connsiteX318" fmla="*/ 1565054 w 2083862"/>
              <a:gd name="connsiteY318" fmla="*/ 89233 h 4080028"/>
              <a:gd name="connsiteX319" fmla="*/ 1549173 w 2083862"/>
              <a:gd name="connsiteY319" fmla="*/ 91689 h 4080028"/>
              <a:gd name="connsiteX320" fmla="*/ 1518668 w 2083862"/>
              <a:gd name="connsiteY320" fmla="*/ 69439 h 4080028"/>
              <a:gd name="connsiteX321" fmla="*/ 1494251 w 2083862"/>
              <a:gd name="connsiteY321" fmla="*/ 44342 h 4080028"/>
              <a:gd name="connsiteX322" fmla="*/ 1477131 w 2083862"/>
              <a:gd name="connsiteY322" fmla="*/ 1310 h 4080028"/>
              <a:gd name="connsiteX0" fmla="*/ 1477131 w 2083862"/>
              <a:gd name="connsiteY0" fmla="*/ 1310 h 4080028"/>
              <a:gd name="connsiteX1" fmla="*/ 1455228 w 2083862"/>
              <a:gd name="connsiteY1" fmla="*/ 36479 h 4080028"/>
              <a:gd name="connsiteX2" fmla="*/ 1419474 w 2083862"/>
              <a:gd name="connsiteY2" fmla="*/ 58614 h 4080028"/>
              <a:gd name="connsiteX3" fmla="*/ 1382730 w 2083862"/>
              <a:gd name="connsiteY3" fmla="*/ 87896 h 4080028"/>
              <a:gd name="connsiteX4" fmla="*/ 1364108 w 2083862"/>
              <a:gd name="connsiteY4" fmla="*/ 95945 h 4080028"/>
              <a:gd name="connsiteX5" fmla="*/ 1348226 w 2083862"/>
              <a:gd name="connsiteY5" fmla="*/ 182215 h 4080028"/>
              <a:gd name="connsiteX6" fmla="*/ 1347375 w 2083862"/>
              <a:gd name="connsiteY6" fmla="*/ 205661 h 4080028"/>
              <a:gd name="connsiteX7" fmla="*/ 1348177 w 2083862"/>
              <a:gd name="connsiteY7" fmla="*/ 235772 h 4080028"/>
              <a:gd name="connsiteX8" fmla="*/ 1330593 w 2083862"/>
              <a:gd name="connsiteY8" fmla="*/ 294387 h 4080028"/>
              <a:gd name="connsiteX9" fmla="*/ 1324731 w 2083862"/>
              <a:gd name="connsiteY9" fmla="*/ 311972 h 4080028"/>
              <a:gd name="connsiteX10" fmla="*/ 1313008 w 2083862"/>
              <a:gd name="connsiteY10" fmla="*/ 329556 h 4080028"/>
              <a:gd name="connsiteX11" fmla="*/ 1295424 w 2083862"/>
              <a:gd name="connsiteY11" fmla="*/ 382310 h 4080028"/>
              <a:gd name="connsiteX12" fmla="*/ 1289562 w 2083862"/>
              <a:gd name="connsiteY12" fmla="*/ 399895 h 4080028"/>
              <a:gd name="connsiteX13" fmla="*/ 1283701 w 2083862"/>
              <a:gd name="connsiteY13" fmla="*/ 423341 h 4080028"/>
              <a:gd name="connsiteX14" fmla="*/ 1277839 w 2083862"/>
              <a:gd name="connsiteY14" fmla="*/ 575741 h 4080028"/>
              <a:gd name="connsiteX15" fmla="*/ 1254393 w 2083862"/>
              <a:gd name="connsiteY15" fmla="*/ 874679 h 4080028"/>
              <a:gd name="connsiteX16" fmla="*/ 1248531 w 2083862"/>
              <a:gd name="connsiteY16" fmla="*/ 892264 h 4080028"/>
              <a:gd name="connsiteX17" fmla="*/ 1242670 w 2083862"/>
              <a:gd name="connsiteY17" fmla="*/ 968464 h 4080028"/>
              <a:gd name="connsiteX18" fmla="*/ 1236808 w 2083862"/>
              <a:gd name="connsiteY18" fmla="*/ 997772 h 4080028"/>
              <a:gd name="connsiteX19" fmla="*/ 1230947 w 2083862"/>
              <a:gd name="connsiteY19" fmla="*/ 1038802 h 4080028"/>
              <a:gd name="connsiteX20" fmla="*/ 1219224 w 2083862"/>
              <a:gd name="connsiteY20" fmla="*/ 1109141 h 4080028"/>
              <a:gd name="connsiteX21" fmla="*/ 1213362 w 2083862"/>
              <a:gd name="connsiteY21" fmla="*/ 1132587 h 4080028"/>
              <a:gd name="connsiteX22" fmla="*/ 1201639 w 2083862"/>
              <a:gd name="connsiteY22" fmla="*/ 1167756 h 4080028"/>
              <a:gd name="connsiteX23" fmla="*/ 1166470 w 2083862"/>
              <a:gd name="connsiteY23" fmla="*/ 1337741 h 4080028"/>
              <a:gd name="connsiteX24" fmla="*/ 1154747 w 2083862"/>
              <a:gd name="connsiteY24" fmla="*/ 1454972 h 4080028"/>
              <a:gd name="connsiteX25" fmla="*/ 1148885 w 2083862"/>
              <a:gd name="connsiteY25" fmla="*/ 1484279 h 4080028"/>
              <a:gd name="connsiteX26" fmla="*/ 1143024 w 2083862"/>
              <a:gd name="connsiteY26" fmla="*/ 1525310 h 4080028"/>
              <a:gd name="connsiteX27" fmla="*/ 1131301 w 2083862"/>
              <a:gd name="connsiteY27" fmla="*/ 1560479 h 4080028"/>
              <a:gd name="connsiteX28" fmla="*/ 1125439 w 2083862"/>
              <a:gd name="connsiteY28" fmla="*/ 1589787 h 4080028"/>
              <a:gd name="connsiteX29" fmla="*/ 1113716 w 2083862"/>
              <a:gd name="connsiteY29" fmla="*/ 1624956 h 4080028"/>
              <a:gd name="connsiteX30" fmla="*/ 1101993 w 2083862"/>
              <a:gd name="connsiteY30" fmla="*/ 1677710 h 4080028"/>
              <a:gd name="connsiteX31" fmla="*/ 1080249 w 2083862"/>
              <a:gd name="connsiteY31" fmla="*/ 1775462 h 4080028"/>
              <a:gd name="connsiteX32" fmla="*/ 1056000 w 2083862"/>
              <a:gd name="connsiteY32" fmla="*/ 1870803 h 4080028"/>
              <a:gd name="connsiteX33" fmla="*/ 1025793 w 2083862"/>
              <a:gd name="connsiteY33" fmla="*/ 2052848 h 4080028"/>
              <a:gd name="connsiteX34" fmla="*/ 1019931 w 2083862"/>
              <a:gd name="connsiteY34" fmla="*/ 2076295 h 4080028"/>
              <a:gd name="connsiteX35" fmla="*/ 1014070 w 2083862"/>
              <a:gd name="connsiteY35" fmla="*/ 2105602 h 4080028"/>
              <a:gd name="connsiteX36" fmla="*/ 997337 w 2083862"/>
              <a:gd name="connsiteY36" fmla="*/ 2171782 h 4080028"/>
              <a:gd name="connsiteX37" fmla="*/ 983108 w 2083862"/>
              <a:gd name="connsiteY37" fmla="*/ 2234508 h 4080028"/>
              <a:gd name="connsiteX38" fmla="*/ 961316 w 2083862"/>
              <a:gd name="connsiteY38" fmla="*/ 2293172 h 4080028"/>
              <a:gd name="connsiteX39" fmla="*/ 949593 w 2083862"/>
              <a:gd name="connsiteY39" fmla="*/ 2328341 h 4080028"/>
              <a:gd name="connsiteX40" fmla="*/ 943731 w 2083862"/>
              <a:gd name="connsiteY40" fmla="*/ 2345925 h 4080028"/>
              <a:gd name="connsiteX41" fmla="*/ 937870 w 2083862"/>
              <a:gd name="connsiteY41" fmla="*/ 2363510 h 4080028"/>
              <a:gd name="connsiteX42" fmla="*/ 914424 w 2083862"/>
              <a:gd name="connsiteY42" fmla="*/ 2404541 h 4080028"/>
              <a:gd name="connsiteX43" fmla="*/ 902701 w 2083862"/>
              <a:gd name="connsiteY43" fmla="*/ 2422125 h 4080028"/>
              <a:gd name="connsiteX44" fmla="*/ 896839 w 2083862"/>
              <a:gd name="connsiteY44" fmla="*/ 2439710 h 4080028"/>
              <a:gd name="connsiteX45" fmla="*/ 873393 w 2083862"/>
              <a:gd name="connsiteY45" fmla="*/ 2474879 h 4080028"/>
              <a:gd name="connsiteX46" fmla="*/ 849947 w 2083862"/>
              <a:gd name="connsiteY46" fmla="*/ 2521772 h 4080028"/>
              <a:gd name="connsiteX47" fmla="*/ 832362 w 2083862"/>
              <a:gd name="connsiteY47" fmla="*/ 2562802 h 4080028"/>
              <a:gd name="connsiteX48" fmla="*/ 826501 w 2083862"/>
              <a:gd name="connsiteY48" fmla="*/ 2580387 h 4080028"/>
              <a:gd name="connsiteX49" fmla="*/ 814777 w 2083862"/>
              <a:gd name="connsiteY49" fmla="*/ 2592110 h 4080028"/>
              <a:gd name="connsiteX50" fmla="*/ 803054 w 2083862"/>
              <a:gd name="connsiteY50" fmla="*/ 2609695 h 4080028"/>
              <a:gd name="connsiteX51" fmla="*/ 779608 w 2083862"/>
              <a:gd name="connsiteY51" fmla="*/ 2639002 h 4080028"/>
              <a:gd name="connsiteX52" fmla="*/ 762024 w 2083862"/>
              <a:gd name="connsiteY52" fmla="*/ 2680033 h 4080028"/>
              <a:gd name="connsiteX53" fmla="*/ 726854 w 2083862"/>
              <a:gd name="connsiteY53" fmla="*/ 2703479 h 4080028"/>
              <a:gd name="connsiteX54" fmla="*/ 709270 w 2083862"/>
              <a:gd name="connsiteY54" fmla="*/ 2715202 h 4080028"/>
              <a:gd name="connsiteX55" fmla="*/ 691685 w 2083862"/>
              <a:gd name="connsiteY55" fmla="*/ 2726925 h 4080028"/>
              <a:gd name="connsiteX56" fmla="*/ 674101 w 2083862"/>
              <a:gd name="connsiteY56" fmla="*/ 2732787 h 4080028"/>
              <a:gd name="connsiteX57" fmla="*/ 638931 w 2083862"/>
              <a:gd name="connsiteY57" fmla="*/ 2750372 h 4080028"/>
              <a:gd name="connsiteX58" fmla="*/ 586177 w 2083862"/>
              <a:gd name="connsiteY58" fmla="*/ 2756233 h 4080028"/>
              <a:gd name="connsiteX59" fmla="*/ 539285 w 2083862"/>
              <a:gd name="connsiteY59" fmla="*/ 2762095 h 4080028"/>
              <a:gd name="connsiteX60" fmla="*/ 498254 w 2083862"/>
              <a:gd name="connsiteY60" fmla="*/ 2773818 h 4080028"/>
              <a:gd name="connsiteX61" fmla="*/ 480670 w 2083862"/>
              <a:gd name="connsiteY61" fmla="*/ 2779679 h 4080028"/>
              <a:gd name="connsiteX62" fmla="*/ 422054 w 2083862"/>
              <a:gd name="connsiteY62" fmla="*/ 2785541 h 4080028"/>
              <a:gd name="connsiteX63" fmla="*/ 322408 w 2083862"/>
              <a:gd name="connsiteY63" fmla="*/ 2779679 h 4080028"/>
              <a:gd name="connsiteX64" fmla="*/ 287239 w 2083862"/>
              <a:gd name="connsiteY64" fmla="*/ 2767956 h 4080028"/>
              <a:gd name="connsiteX65" fmla="*/ 263793 w 2083862"/>
              <a:gd name="connsiteY65" fmla="*/ 2762095 h 4080028"/>
              <a:gd name="connsiteX66" fmla="*/ 246208 w 2083862"/>
              <a:gd name="connsiteY66" fmla="*/ 2750372 h 4080028"/>
              <a:gd name="connsiteX67" fmla="*/ 222762 w 2083862"/>
              <a:gd name="connsiteY67" fmla="*/ 2744510 h 4080028"/>
              <a:gd name="connsiteX68" fmla="*/ 205177 w 2083862"/>
              <a:gd name="connsiteY68" fmla="*/ 2738648 h 4080028"/>
              <a:gd name="connsiteX69" fmla="*/ 211039 w 2083862"/>
              <a:gd name="connsiteY69" fmla="*/ 2762095 h 4080028"/>
              <a:gd name="connsiteX70" fmla="*/ 216901 w 2083862"/>
              <a:gd name="connsiteY70" fmla="*/ 2779679 h 4080028"/>
              <a:gd name="connsiteX71" fmla="*/ 211039 w 2083862"/>
              <a:gd name="connsiteY71" fmla="*/ 2844156 h 4080028"/>
              <a:gd name="connsiteX72" fmla="*/ 181731 w 2083862"/>
              <a:gd name="connsiteY72" fmla="*/ 2873464 h 4080028"/>
              <a:gd name="connsiteX73" fmla="*/ 146562 w 2083862"/>
              <a:gd name="connsiteY73" fmla="*/ 2885187 h 4080028"/>
              <a:gd name="connsiteX74" fmla="*/ 111393 w 2083862"/>
              <a:gd name="connsiteY74" fmla="*/ 2896910 h 4080028"/>
              <a:gd name="connsiteX75" fmla="*/ 93808 w 2083862"/>
              <a:gd name="connsiteY75" fmla="*/ 2902772 h 4080028"/>
              <a:gd name="connsiteX76" fmla="*/ 76224 w 2083862"/>
              <a:gd name="connsiteY76" fmla="*/ 2914495 h 4080028"/>
              <a:gd name="connsiteX77" fmla="*/ 117254 w 2083862"/>
              <a:gd name="connsiteY77" fmla="*/ 2926218 h 4080028"/>
              <a:gd name="connsiteX78" fmla="*/ 211039 w 2083862"/>
              <a:gd name="connsiteY78" fmla="*/ 2937941 h 4080028"/>
              <a:gd name="connsiteX79" fmla="*/ 240347 w 2083862"/>
              <a:gd name="connsiteY79" fmla="*/ 2943802 h 4080028"/>
              <a:gd name="connsiteX80" fmla="*/ 468947 w 2083862"/>
              <a:gd name="connsiteY80" fmla="*/ 2955525 h 4080028"/>
              <a:gd name="connsiteX81" fmla="*/ 504116 w 2083862"/>
              <a:gd name="connsiteY81" fmla="*/ 2961387 h 4080028"/>
              <a:gd name="connsiteX82" fmla="*/ 615485 w 2083862"/>
              <a:gd name="connsiteY82" fmla="*/ 2949664 h 4080028"/>
              <a:gd name="connsiteX83" fmla="*/ 603762 w 2083862"/>
              <a:gd name="connsiteY83" fmla="*/ 2973110 h 4080028"/>
              <a:gd name="connsiteX84" fmla="*/ 592039 w 2083862"/>
              <a:gd name="connsiteY84" fmla="*/ 2990695 h 4080028"/>
              <a:gd name="connsiteX85" fmla="*/ 574454 w 2083862"/>
              <a:gd name="connsiteY85" fmla="*/ 3025864 h 4080028"/>
              <a:gd name="connsiteX86" fmla="*/ 562731 w 2083862"/>
              <a:gd name="connsiteY86" fmla="*/ 3061033 h 4080028"/>
              <a:gd name="connsiteX87" fmla="*/ 556870 w 2083862"/>
              <a:gd name="connsiteY87" fmla="*/ 3078618 h 4080028"/>
              <a:gd name="connsiteX88" fmla="*/ 545147 w 2083862"/>
              <a:gd name="connsiteY88" fmla="*/ 3096202 h 4080028"/>
              <a:gd name="connsiteX89" fmla="*/ 521701 w 2083862"/>
              <a:gd name="connsiteY89" fmla="*/ 3131372 h 4080028"/>
              <a:gd name="connsiteX90" fmla="*/ 515839 w 2083862"/>
              <a:gd name="connsiteY90" fmla="*/ 3154818 h 4080028"/>
              <a:gd name="connsiteX91" fmla="*/ 486531 w 2083862"/>
              <a:gd name="connsiteY91" fmla="*/ 3189987 h 4080028"/>
              <a:gd name="connsiteX92" fmla="*/ 463085 w 2083862"/>
              <a:gd name="connsiteY92" fmla="*/ 3225156 h 4080028"/>
              <a:gd name="connsiteX93" fmla="*/ 451362 w 2083862"/>
              <a:gd name="connsiteY93" fmla="*/ 3242741 h 4080028"/>
              <a:gd name="connsiteX94" fmla="*/ 398608 w 2083862"/>
              <a:gd name="connsiteY94" fmla="*/ 3289633 h 4080028"/>
              <a:gd name="connsiteX95" fmla="*/ 381024 w 2083862"/>
              <a:gd name="connsiteY95" fmla="*/ 3295495 h 4080028"/>
              <a:gd name="connsiteX96" fmla="*/ 357577 w 2083862"/>
              <a:gd name="connsiteY96" fmla="*/ 3313079 h 4080028"/>
              <a:gd name="connsiteX97" fmla="*/ 339993 w 2083862"/>
              <a:gd name="connsiteY97" fmla="*/ 3324802 h 4080028"/>
              <a:gd name="connsiteX98" fmla="*/ 310685 w 2083862"/>
              <a:gd name="connsiteY98" fmla="*/ 3354110 h 4080028"/>
              <a:gd name="connsiteX99" fmla="*/ 304824 w 2083862"/>
              <a:gd name="connsiteY99" fmla="*/ 3371695 h 4080028"/>
              <a:gd name="connsiteX100" fmla="*/ 316547 w 2083862"/>
              <a:gd name="connsiteY100" fmla="*/ 3389279 h 4080028"/>
              <a:gd name="connsiteX101" fmla="*/ 345854 w 2083862"/>
              <a:gd name="connsiteY101" fmla="*/ 3430310 h 4080028"/>
              <a:gd name="connsiteX102" fmla="*/ 322408 w 2083862"/>
              <a:gd name="connsiteY102" fmla="*/ 3465479 h 4080028"/>
              <a:gd name="connsiteX103" fmla="*/ 298962 w 2083862"/>
              <a:gd name="connsiteY103" fmla="*/ 3500648 h 4080028"/>
              <a:gd name="connsiteX104" fmla="*/ 281377 w 2083862"/>
              <a:gd name="connsiteY104" fmla="*/ 3529956 h 4080028"/>
              <a:gd name="connsiteX105" fmla="*/ 275516 w 2083862"/>
              <a:gd name="connsiteY105" fmla="*/ 3547541 h 4080028"/>
              <a:gd name="connsiteX106" fmla="*/ 252070 w 2083862"/>
              <a:gd name="connsiteY106" fmla="*/ 3582710 h 4080028"/>
              <a:gd name="connsiteX107" fmla="*/ 246208 w 2083862"/>
              <a:gd name="connsiteY107" fmla="*/ 3600295 h 4080028"/>
              <a:gd name="connsiteX108" fmla="*/ 228624 w 2083862"/>
              <a:gd name="connsiteY108" fmla="*/ 3617879 h 4080028"/>
              <a:gd name="connsiteX109" fmla="*/ 222762 w 2083862"/>
              <a:gd name="connsiteY109" fmla="*/ 3635464 h 4080028"/>
              <a:gd name="connsiteX110" fmla="*/ 211039 w 2083862"/>
              <a:gd name="connsiteY110" fmla="*/ 3653048 h 4080028"/>
              <a:gd name="connsiteX111" fmla="*/ 205177 w 2083862"/>
              <a:gd name="connsiteY111" fmla="*/ 3676495 h 4080028"/>
              <a:gd name="connsiteX112" fmla="*/ 170008 w 2083862"/>
              <a:gd name="connsiteY112" fmla="*/ 3711664 h 4080028"/>
              <a:gd name="connsiteX113" fmla="*/ 146562 w 2083862"/>
              <a:gd name="connsiteY113" fmla="*/ 3740972 h 4080028"/>
              <a:gd name="connsiteX114" fmla="*/ 87947 w 2083862"/>
              <a:gd name="connsiteY114" fmla="*/ 3758556 h 4080028"/>
              <a:gd name="connsiteX115" fmla="*/ 11474 w 2083862"/>
              <a:gd name="connsiteY115" fmla="*/ 3769235 h 4080028"/>
              <a:gd name="connsiteX116" fmla="*/ 29331 w 2083862"/>
              <a:gd name="connsiteY116" fmla="*/ 3782002 h 4080028"/>
              <a:gd name="connsiteX117" fmla="*/ 11747 w 2083862"/>
              <a:gd name="connsiteY117" fmla="*/ 3793725 h 4080028"/>
              <a:gd name="connsiteX118" fmla="*/ 128977 w 2083862"/>
              <a:gd name="connsiteY118" fmla="*/ 3793725 h 4080028"/>
              <a:gd name="connsiteX119" fmla="*/ 152424 w 2083862"/>
              <a:gd name="connsiteY119" fmla="*/ 3787864 h 4080028"/>
              <a:gd name="connsiteX120" fmla="*/ 187593 w 2083862"/>
              <a:gd name="connsiteY120" fmla="*/ 3776141 h 4080028"/>
              <a:gd name="connsiteX121" fmla="*/ 170008 w 2083862"/>
              <a:gd name="connsiteY121" fmla="*/ 3787864 h 4080028"/>
              <a:gd name="connsiteX122" fmla="*/ 146562 w 2083862"/>
              <a:gd name="connsiteY122" fmla="*/ 3823033 h 4080028"/>
              <a:gd name="connsiteX123" fmla="*/ 134839 w 2083862"/>
              <a:gd name="connsiteY123" fmla="*/ 3840618 h 4080028"/>
              <a:gd name="connsiteX124" fmla="*/ 123116 w 2083862"/>
              <a:gd name="connsiteY124" fmla="*/ 3864064 h 4080028"/>
              <a:gd name="connsiteX125" fmla="*/ 111393 w 2083862"/>
              <a:gd name="connsiteY125" fmla="*/ 3881648 h 4080028"/>
              <a:gd name="connsiteX126" fmla="*/ 82085 w 2083862"/>
              <a:gd name="connsiteY126" fmla="*/ 3934402 h 4080028"/>
              <a:gd name="connsiteX127" fmla="*/ 58639 w 2083862"/>
              <a:gd name="connsiteY127" fmla="*/ 3969572 h 4080028"/>
              <a:gd name="connsiteX128" fmla="*/ 35193 w 2083862"/>
              <a:gd name="connsiteY128" fmla="*/ 4004741 h 4080028"/>
              <a:gd name="connsiteX129" fmla="*/ 23470 w 2083862"/>
              <a:gd name="connsiteY129" fmla="*/ 4022325 h 4080028"/>
              <a:gd name="connsiteX130" fmla="*/ 76224 w 2083862"/>
              <a:gd name="connsiteY130" fmla="*/ 3981295 h 4080028"/>
              <a:gd name="connsiteX131" fmla="*/ 93808 w 2083862"/>
              <a:gd name="connsiteY131" fmla="*/ 3969572 h 4080028"/>
              <a:gd name="connsiteX132" fmla="*/ 87947 w 2083862"/>
              <a:gd name="connsiteY132" fmla="*/ 3993018 h 4080028"/>
              <a:gd name="connsiteX133" fmla="*/ 82085 w 2083862"/>
              <a:gd name="connsiteY133" fmla="*/ 4010602 h 4080028"/>
              <a:gd name="connsiteX134" fmla="*/ 76224 w 2083862"/>
              <a:gd name="connsiteY134" fmla="*/ 4039910 h 4080028"/>
              <a:gd name="connsiteX135" fmla="*/ 82085 w 2083862"/>
              <a:gd name="connsiteY135" fmla="*/ 4069218 h 4080028"/>
              <a:gd name="connsiteX136" fmla="*/ 117254 w 2083862"/>
              <a:gd name="connsiteY136" fmla="*/ 4045772 h 4080028"/>
              <a:gd name="connsiteX137" fmla="*/ 128977 w 2083862"/>
              <a:gd name="connsiteY137" fmla="*/ 4034048 h 4080028"/>
              <a:gd name="connsiteX138" fmla="*/ 182487 w 2083862"/>
              <a:gd name="connsiteY138" fmla="*/ 4064913 h 4080028"/>
              <a:gd name="connsiteX139" fmla="*/ 207635 w 2083862"/>
              <a:gd name="connsiteY139" fmla="*/ 4021425 h 4080028"/>
              <a:gd name="connsiteX140" fmla="*/ 216852 w 2083862"/>
              <a:gd name="connsiteY140" fmla="*/ 3983801 h 4080028"/>
              <a:gd name="connsiteX141" fmla="*/ 229427 w 2083862"/>
              <a:gd name="connsiteY141" fmla="*/ 3966215 h 4080028"/>
              <a:gd name="connsiteX142" fmla="*/ 258734 w 2083862"/>
              <a:gd name="connsiteY142" fmla="*/ 3923482 h 4080028"/>
              <a:gd name="connsiteX143" fmla="*/ 271309 w 2083862"/>
              <a:gd name="connsiteY143" fmla="*/ 3893372 h 4080028"/>
              <a:gd name="connsiteX144" fmla="*/ 297259 w 2083862"/>
              <a:gd name="connsiteY144" fmla="*/ 3860707 h 4080028"/>
              <a:gd name="connsiteX145" fmla="*/ 310685 w 2083862"/>
              <a:gd name="connsiteY145" fmla="*/ 3823033 h 4080028"/>
              <a:gd name="connsiteX146" fmla="*/ 334131 w 2083862"/>
              <a:gd name="connsiteY146" fmla="*/ 3787864 h 4080028"/>
              <a:gd name="connsiteX147" fmla="*/ 351716 w 2083862"/>
              <a:gd name="connsiteY147" fmla="*/ 3770279 h 4080028"/>
              <a:gd name="connsiteX148" fmla="*/ 363439 w 2083862"/>
              <a:gd name="connsiteY148" fmla="*/ 3735110 h 4080028"/>
              <a:gd name="connsiteX149" fmla="*/ 381024 w 2083862"/>
              <a:gd name="connsiteY149" fmla="*/ 3717525 h 4080028"/>
              <a:gd name="connsiteX150" fmla="*/ 404470 w 2083862"/>
              <a:gd name="connsiteY150" fmla="*/ 3682356 h 4080028"/>
              <a:gd name="connsiteX151" fmla="*/ 422054 w 2083862"/>
              <a:gd name="connsiteY151" fmla="*/ 3664772 h 4080028"/>
              <a:gd name="connsiteX152" fmla="*/ 445501 w 2083862"/>
              <a:gd name="connsiteY152" fmla="*/ 3629602 h 4080028"/>
              <a:gd name="connsiteX153" fmla="*/ 457224 w 2083862"/>
              <a:gd name="connsiteY153" fmla="*/ 3612018 h 4080028"/>
              <a:gd name="connsiteX154" fmla="*/ 468947 w 2083862"/>
              <a:gd name="connsiteY154" fmla="*/ 3594433 h 4080028"/>
              <a:gd name="connsiteX155" fmla="*/ 486531 w 2083862"/>
              <a:gd name="connsiteY155" fmla="*/ 3582710 h 4080028"/>
              <a:gd name="connsiteX156" fmla="*/ 515839 w 2083862"/>
              <a:gd name="connsiteY156" fmla="*/ 3529956 h 4080028"/>
              <a:gd name="connsiteX157" fmla="*/ 527562 w 2083862"/>
              <a:gd name="connsiteY157" fmla="*/ 3512372 h 4080028"/>
              <a:gd name="connsiteX158" fmla="*/ 551008 w 2083862"/>
              <a:gd name="connsiteY158" fmla="*/ 3483064 h 4080028"/>
              <a:gd name="connsiteX159" fmla="*/ 556870 w 2083862"/>
              <a:gd name="connsiteY159" fmla="*/ 3465479 h 4080028"/>
              <a:gd name="connsiteX160" fmla="*/ 568593 w 2083862"/>
              <a:gd name="connsiteY160" fmla="*/ 3447895 h 4080028"/>
              <a:gd name="connsiteX161" fmla="*/ 580316 w 2083862"/>
              <a:gd name="connsiteY161" fmla="*/ 3424448 h 4080028"/>
              <a:gd name="connsiteX162" fmla="*/ 603762 w 2083862"/>
              <a:gd name="connsiteY162" fmla="*/ 3389279 h 4080028"/>
              <a:gd name="connsiteX163" fmla="*/ 609624 w 2083862"/>
              <a:gd name="connsiteY163" fmla="*/ 3371695 h 4080028"/>
              <a:gd name="connsiteX164" fmla="*/ 633070 w 2083862"/>
              <a:gd name="connsiteY164" fmla="*/ 3336525 h 4080028"/>
              <a:gd name="connsiteX165" fmla="*/ 644793 w 2083862"/>
              <a:gd name="connsiteY165" fmla="*/ 3318941 h 4080028"/>
              <a:gd name="connsiteX166" fmla="*/ 674101 w 2083862"/>
              <a:gd name="connsiteY166" fmla="*/ 3283772 h 4080028"/>
              <a:gd name="connsiteX167" fmla="*/ 679962 w 2083862"/>
              <a:gd name="connsiteY167" fmla="*/ 3266187 h 4080028"/>
              <a:gd name="connsiteX168" fmla="*/ 703408 w 2083862"/>
              <a:gd name="connsiteY168" fmla="*/ 3231018 h 4080028"/>
              <a:gd name="connsiteX169" fmla="*/ 720993 w 2083862"/>
              <a:gd name="connsiteY169" fmla="*/ 3195848 h 4080028"/>
              <a:gd name="connsiteX170" fmla="*/ 744439 w 2083862"/>
              <a:gd name="connsiteY170" fmla="*/ 3160679 h 4080028"/>
              <a:gd name="connsiteX171" fmla="*/ 750301 w 2083862"/>
              <a:gd name="connsiteY171" fmla="*/ 3143095 h 4080028"/>
              <a:gd name="connsiteX172" fmla="*/ 762024 w 2083862"/>
              <a:gd name="connsiteY172" fmla="*/ 3119648 h 4080028"/>
              <a:gd name="connsiteX173" fmla="*/ 785470 w 2083862"/>
              <a:gd name="connsiteY173" fmla="*/ 3084479 h 4080028"/>
              <a:gd name="connsiteX174" fmla="*/ 808916 w 2083862"/>
              <a:gd name="connsiteY174" fmla="*/ 3043448 h 4080028"/>
              <a:gd name="connsiteX175" fmla="*/ 820639 w 2083862"/>
              <a:gd name="connsiteY175" fmla="*/ 3008279 h 4080028"/>
              <a:gd name="connsiteX176" fmla="*/ 826501 w 2083862"/>
              <a:gd name="connsiteY176" fmla="*/ 2984833 h 4080028"/>
              <a:gd name="connsiteX177" fmla="*/ 844085 w 2083862"/>
              <a:gd name="connsiteY177" fmla="*/ 2967248 h 4080028"/>
              <a:gd name="connsiteX178" fmla="*/ 849947 w 2083862"/>
              <a:gd name="connsiteY178" fmla="*/ 2949664 h 4080028"/>
              <a:gd name="connsiteX179" fmla="*/ 879254 w 2083862"/>
              <a:gd name="connsiteY179" fmla="*/ 2914495 h 4080028"/>
              <a:gd name="connsiteX180" fmla="*/ 896839 w 2083862"/>
              <a:gd name="connsiteY180" fmla="*/ 2902772 h 4080028"/>
              <a:gd name="connsiteX181" fmla="*/ 920285 w 2083862"/>
              <a:gd name="connsiteY181" fmla="*/ 2896910 h 4080028"/>
              <a:gd name="connsiteX182" fmla="*/ 955454 w 2083862"/>
              <a:gd name="connsiteY182" fmla="*/ 2914495 h 4080028"/>
              <a:gd name="connsiteX183" fmla="*/ 990624 w 2083862"/>
              <a:gd name="connsiteY183" fmla="*/ 2967248 h 4080028"/>
              <a:gd name="connsiteX184" fmla="*/ 1002347 w 2083862"/>
              <a:gd name="connsiteY184" fmla="*/ 2984833 h 4080028"/>
              <a:gd name="connsiteX185" fmla="*/ 1019931 w 2083862"/>
              <a:gd name="connsiteY185" fmla="*/ 2990695 h 4080028"/>
              <a:gd name="connsiteX186" fmla="*/ 1049239 w 2083862"/>
              <a:gd name="connsiteY186" fmla="*/ 3020002 h 4080028"/>
              <a:gd name="connsiteX187" fmla="*/ 1084408 w 2083862"/>
              <a:gd name="connsiteY187" fmla="*/ 3055172 h 4080028"/>
              <a:gd name="connsiteX188" fmla="*/ 1101993 w 2083862"/>
              <a:gd name="connsiteY188" fmla="*/ 3078618 h 4080028"/>
              <a:gd name="connsiteX189" fmla="*/ 1131301 w 2083862"/>
              <a:gd name="connsiteY189" fmla="*/ 3107925 h 4080028"/>
              <a:gd name="connsiteX190" fmla="*/ 1178193 w 2083862"/>
              <a:gd name="connsiteY190" fmla="*/ 3160679 h 4080028"/>
              <a:gd name="connsiteX191" fmla="*/ 1201639 w 2083862"/>
              <a:gd name="connsiteY191" fmla="*/ 3184125 h 4080028"/>
              <a:gd name="connsiteX192" fmla="*/ 1318870 w 2083862"/>
              <a:gd name="connsiteY192" fmla="*/ 3277910 h 4080028"/>
              <a:gd name="connsiteX193" fmla="*/ 1354039 w 2083862"/>
              <a:gd name="connsiteY193" fmla="*/ 3307218 h 4080028"/>
              <a:gd name="connsiteX194" fmla="*/ 1371624 w 2083862"/>
              <a:gd name="connsiteY194" fmla="*/ 3313079 h 4080028"/>
              <a:gd name="connsiteX195" fmla="*/ 1383347 w 2083862"/>
              <a:gd name="connsiteY195" fmla="*/ 3330664 h 4080028"/>
              <a:gd name="connsiteX196" fmla="*/ 1418516 w 2083862"/>
              <a:gd name="connsiteY196" fmla="*/ 3354110 h 4080028"/>
              <a:gd name="connsiteX197" fmla="*/ 1436101 w 2083862"/>
              <a:gd name="connsiteY197" fmla="*/ 3365833 h 4080028"/>
              <a:gd name="connsiteX198" fmla="*/ 1471270 w 2083862"/>
              <a:gd name="connsiteY198" fmla="*/ 3395141 h 4080028"/>
              <a:gd name="connsiteX199" fmla="*/ 1488854 w 2083862"/>
              <a:gd name="connsiteY199" fmla="*/ 3418587 h 4080028"/>
              <a:gd name="connsiteX200" fmla="*/ 1506439 w 2083862"/>
              <a:gd name="connsiteY200" fmla="*/ 3424448 h 4080028"/>
              <a:gd name="connsiteX201" fmla="*/ 1524024 w 2083862"/>
              <a:gd name="connsiteY201" fmla="*/ 3436172 h 4080028"/>
              <a:gd name="connsiteX202" fmla="*/ 1553331 w 2083862"/>
              <a:gd name="connsiteY202" fmla="*/ 3471341 h 4080028"/>
              <a:gd name="connsiteX203" fmla="*/ 1570916 w 2083862"/>
              <a:gd name="connsiteY203" fmla="*/ 3483064 h 4080028"/>
              <a:gd name="connsiteX204" fmla="*/ 1600224 w 2083862"/>
              <a:gd name="connsiteY204" fmla="*/ 3512372 h 4080028"/>
              <a:gd name="connsiteX205" fmla="*/ 1617808 w 2083862"/>
              <a:gd name="connsiteY205" fmla="*/ 3524095 h 4080028"/>
              <a:gd name="connsiteX206" fmla="*/ 1635393 w 2083862"/>
              <a:gd name="connsiteY206" fmla="*/ 3541679 h 4080028"/>
              <a:gd name="connsiteX207" fmla="*/ 1670562 w 2083862"/>
              <a:gd name="connsiteY207" fmla="*/ 3565125 h 4080028"/>
              <a:gd name="connsiteX208" fmla="*/ 1688147 w 2083862"/>
              <a:gd name="connsiteY208" fmla="*/ 3576848 h 4080028"/>
              <a:gd name="connsiteX209" fmla="*/ 1717454 w 2083862"/>
              <a:gd name="connsiteY209" fmla="*/ 3594433 h 4080028"/>
              <a:gd name="connsiteX210" fmla="*/ 1752624 w 2083862"/>
              <a:gd name="connsiteY210" fmla="*/ 3617879 h 4080028"/>
              <a:gd name="connsiteX211" fmla="*/ 1770208 w 2083862"/>
              <a:gd name="connsiteY211" fmla="*/ 3629602 h 4080028"/>
              <a:gd name="connsiteX212" fmla="*/ 1787793 w 2083862"/>
              <a:gd name="connsiteY212" fmla="*/ 3635464 h 4080028"/>
              <a:gd name="connsiteX213" fmla="*/ 1828824 w 2083862"/>
              <a:gd name="connsiteY213" fmla="*/ 3653048 h 4080028"/>
              <a:gd name="connsiteX214" fmla="*/ 1858131 w 2083862"/>
              <a:gd name="connsiteY214" fmla="*/ 3670633 h 4080028"/>
              <a:gd name="connsiteX215" fmla="*/ 1899162 w 2083862"/>
              <a:gd name="connsiteY215" fmla="*/ 3694079 h 4080028"/>
              <a:gd name="connsiteX216" fmla="*/ 1916747 w 2083862"/>
              <a:gd name="connsiteY216" fmla="*/ 3699941 h 4080028"/>
              <a:gd name="connsiteX217" fmla="*/ 1951916 w 2083862"/>
              <a:gd name="connsiteY217" fmla="*/ 3723387 h 4080028"/>
              <a:gd name="connsiteX218" fmla="*/ 1992947 w 2083862"/>
              <a:gd name="connsiteY218" fmla="*/ 3735110 h 4080028"/>
              <a:gd name="connsiteX219" fmla="*/ 2028116 w 2083862"/>
              <a:gd name="connsiteY219" fmla="*/ 3764418 h 4080028"/>
              <a:gd name="connsiteX220" fmla="*/ 2022254 w 2083862"/>
              <a:gd name="connsiteY220" fmla="*/ 3746833 h 4080028"/>
              <a:gd name="connsiteX221" fmla="*/ 2016393 w 2083862"/>
              <a:gd name="connsiteY221" fmla="*/ 3723387 h 4080028"/>
              <a:gd name="connsiteX222" fmla="*/ 1998808 w 2083862"/>
              <a:gd name="connsiteY222" fmla="*/ 3705802 h 4080028"/>
              <a:gd name="connsiteX223" fmla="*/ 2016393 w 2083862"/>
              <a:gd name="connsiteY223" fmla="*/ 3711664 h 4080028"/>
              <a:gd name="connsiteX224" fmla="*/ 2039839 w 2083862"/>
              <a:gd name="connsiteY224" fmla="*/ 3717525 h 4080028"/>
              <a:gd name="connsiteX225" fmla="*/ 2057424 w 2083862"/>
              <a:gd name="connsiteY225" fmla="*/ 3723387 h 4080028"/>
              <a:gd name="connsiteX226" fmla="*/ 2039839 w 2083862"/>
              <a:gd name="connsiteY226" fmla="*/ 3711664 h 4080028"/>
              <a:gd name="connsiteX227" fmla="*/ 2022254 w 2083862"/>
              <a:gd name="connsiteY227" fmla="*/ 3694079 h 4080028"/>
              <a:gd name="connsiteX228" fmla="*/ 2063285 w 2083862"/>
              <a:gd name="connsiteY228" fmla="*/ 3688218 h 4080028"/>
              <a:gd name="connsiteX229" fmla="*/ 2080870 w 2083862"/>
              <a:gd name="connsiteY229" fmla="*/ 3682356 h 4080028"/>
              <a:gd name="connsiteX230" fmla="*/ 2075008 w 2083862"/>
              <a:gd name="connsiteY230" fmla="*/ 3658910 h 4080028"/>
              <a:gd name="connsiteX231" fmla="*/ 2051562 w 2083862"/>
              <a:gd name="connsiteY231" fmla="*/ 3623741 h 4080028"/>
              <a:gd name="connsiteX232" fmla="*/ 2039839 w 2083862"/>
              <a:gd name="connsiteY232" fmla="*/ 3606156 h 4080028"/>
              <a:gd name="connsiteX233" fmla="*/ 2022254 w 2083862"/>
              <a:gd name="connsiteY233" fmla="*/ 3600295 h 4080028"/>
              <a:gd name="connsiteX234" fmla="*/ 2004670 w 2083862"/>
              <a:gd name="connsiteY234" fmla="*/ 3588572 h 4080028"/>
              <a:gd name="connsiteX235" fmla="*/ 1987085 w 2083862"/>
              <a:gd name="connsiteY235" fmla="*/ 3582710 h 4080028"/>
              <a:gd name="connsiteX236" fmla="*/ 1957777 w 2083862"/>
              <a:gd name="connsiteY236" fmla="*/ 3553402 h 4080028"/>
              <a:gd name="connsiteX237" fmla="*/ 1940193 w 2083862"/>
              <a:gd name="connsiteY237" fmla="*/ 3541679 h 4080028"/>
              <a:gd name="connsiteX238" fmla="*/ 1922608 w 2083862"/>
              <a:gd name="connsiteY238" fmla="*/ 3524095 h 4080028"/>
              <a:gd name="connsiteX239" fmla="*/ 1905024 w 2083862"/>
              <a:gd name="connsiteY239" fmla="*/ 3518233 h 4080028"/>
              <a:gd name="connsiteX240" fmla="*/ 1869854 w 2083862"/>
              <a:gd name="connsiteY240" fmla="*/ 3494787 h 4080028"/>
              <a:gd name="connsiteX241" fmla="*/ 1869854 w 2083862"/>
              <a:gd name="connsiteY241" fmla="*/ 3494787 h 4080028"/>
              <a:gd name="connsiteX242" fmla="*/ 1852270 w 2083862"/>
              <a:gd name="connsiteY242" fmla="*/ 3477202 h 4080028"/>
              <a:gd name="connsiteX243" fmla="*/ 1817101 w 2083862"/>
              <a:gd name="connsiteY243" fmla="*/ 3453756 h 4080028"/>
              <a:gd name="connsiteX244" fmla="*/ 1787793 w 2083862"/>
              <a:gd name="connsiteY244" fmla="*/ 3430310 h 4080028"/>
              <a:gd name="connsiteX245" fmla="*/ 1758485 w 2083862"/>
              <a:gd name="connsiteY245" fmla="*/ 3406864 h 4080028"/>
              <a:gd name="connsiteX246" fmla="*/ 1682285 w 2083862"/>
              <a:gd name="connsiteY246" fmla="*/ 3354110 h 4080028"/>
              <a:gd name="connsiteX247" fmla="*/ 1652977 w 2083862"/>
              <a:gd name="connsiteY247" fmla="*/ 3330664 h 4080028"/>
              <a:gd name="connsiteX248" fmla="*/ 1635393 w 2083862"/>
              <a:gd name="connsiteY248" fmla="*/ 3318941 h 4080028"/>
              <a:gd name="connsiteX249" fmla="*/ 1606085 w 2083862"/>
              <a:gd name="connsiteY249" fmla="*/ 3289633 h 4080028"/>
              <a:gd name="connsiteX250" fmla="*/ 1570916 w 2083862"/>
              <a:gd name="connsiteY250" fmla="*/ 3260325 h 4080028"/>
              <a:gd name="connsiteX251" fmla="*/ 1535747 w 2083862"/>
              <a:gd name="connsiteY251" fmla="*/ 3225156 h 4080028"/>
              <a:gd name="connsiteX252" fmla="*/ 1524024 w 2083862"/>
              <a:gd name="connsiteY252" fmla="*/ 3207572 h 4080028"/>
              <a:gd name="connsiteX253" fmla="*/ 1506439 w 2083862"/>
              <a:gd name="connsiteY253" fmla="*/ 3201710 h 4080028"/>
              <a:gd name="connsiteX254" fmla="*/ 1488854 w 2083862"/>
              <a:gd name="connsiteY254" fmla="*/ 3184125 h 4080028"/>
              <a:gd name="connsiteX255" fmla="*/ 1465408 w 2083862"/>
              <a:gd name="connsiteY255" fmla="*/ 3166541 h 4080028"/>
              <a:gd name="connsiteX256" fmla="*/ 1436101 w 2083862"/>
              <a:gd name="connsiteY256" fmla="*/ 3143095 h 4080028"/>
              <a:gd name="connsiteX257" fmla="*/ 1412654 w 2083862"/>
              <a:gd name="connsiteY257" fmla="*/ 3119648 h 4080028"/>
              <a:gd name="connsiteX258" fmla="*/ 1383347 w 2083862"/>
              <a:gd name="connsiteY258" fmla="*/ 3084479 h 4080028"/>
              <a:gd name="connsiteX259" fmla="*/ 1342316 w 2083862"/>
              <a:gd name="connsiteY259" fmla="*/ 3031725 h 4080028"/>
              <a:gd name="connsiteX260" fmla="*/ 1330593 w 2083862"/>
              <a:gd name="connsiteY260" fmla="*/ 3014141 h 4080028"/>
              <a:gd name="connsiteX261" fmla="*/ 1324731 w 2083862"/>
              <a:gd name="connsiteY261" fmla="*/ 2990695 h 4080028"/>
              <a:gd name="connsiteX262" fmla="*/ 1289562 w 2083862"/>
              <a:gd name="connsiteY262" fmla="*/ 2932079 h 4080028"/>
              <a:gd name="connsiteX263" fmla="*/ 1266116 w 2083862"/>
              <a:gd name="connsiteY263" fmla="*/ 2896910 h 4080028"/>
              <a:gd name="connsiteX264" fmla="*/ 1254393 w 2083862"/>
              <a:gd name="connsiteY264" fmla="*/ 2879325 h 4080028"/>
              <a:gd name="connsiteX265" fmla="*/ 1236808 w 2083862"/>
              <a:gd name="connsiteY265" fmla="*/ 2861741 h 4080028"/>
              <a:gd name="connsiteX266" fmla="*/ 1225085 w 2083862"/>
              <a:gd name="connsiteY266" fmla="*/ 2838295 h 4080028"/>
              <a:gd name="connsiteX267" fmla="*/ 1219224 w 2083862"/>
              <a:gd name="connsiteY267" fmla="*/ 2814848 h 4080028"/>
              <a:gd name="connsiteX268" fmla="*/ 1207501 w 2083862"/>
              <a:gd name="connsiteY268" fmla="*/ 2797264 h 4080028"/>
              <a:gd name="connsiteX269" fmla="*/ 1201639 w 2083862"/>
              <a:gd name="connsiteY269" fmla="*/ 2779679 h 4080028"/>
              <a:gd name="connsiteX270" fmla="*/ 1178193 w 2083862"/>
              <a:gd name="connsiteY270" fmla="*/ 2744510 h 4080028"/>
              <a:gd name="connsiteX271" fmla="*/ 1172331 w 2083862"/>
              <a:gd name="connsiteY271" fmla="*/ 2721064 h 4080028"/>
              <a:gd name="connsiteX272" fmla="*/ 1160608 w 2083862"/>
              <a:gd name="connsiteY272" fmla="*/ 2680033 h 4080028"/>
              <a:gd name="connsiteX273" fmla="*/ 1154747 w 2083862"/>
              <a:gd name="connsiteY273" fmla="*/ 2644864 h 4080028"/>
              <a:gd name="connsiteX274" fmla="*/ 1160608 w 2083862"/>
              <a:gd name="connsiteY274" fmla="*/ 2545218 h 4080028"/>
              <a:gd name="connsiteX275" fmla="*/ 1172331 w 2083862"/>
              <a:gd name="connsiteY275" fmla="*/ 2521772 h 4080028"/>
              <a:gd name="connsiteX276" fmla="*/ 1178193 w 2083862"/>
              <a:gd name="connsiteY276" fmla="*/ 2486602 h 4080028"/>
              <a:gd name="connsiteX277" fmla="*/ 1189916 w 2083862"/>
              <a:gd name="connsiteY277" fmla="*/ 2451433 h 4080028"/>
              <a:gd name="connsiteX278" fmla="*/ 1201639 w 2083862"/>
              <a:gd name="connsiteY278" fmla="*/ 2416264 h 4080028"/>
              <a:gd name="connsiteX279" fmla="*/ 1228442 w 2083862"/>
              <a:gd name="connsiteY279" fmla="*/ 2345974 h 4080028"/>
              <a:gd name="connsiteX280" fmla="*/ 1264461 w 2083862"/>
              <a:gd name="connsiteY280" fmla="*/ 2223684 h 4080028"/>
              <a:gd name="connsiteX281" fmla="*/ 1277839 w 2083862"/>
              <a:gd name="connsiteY281" fmla="*/ 2170079 h 4080028"/>
              <a:gd name="connsiteX282" fmla="*/ 1290414 w 2083862"/>
              <a:gd name="connsiteY282" fmla="*/ 2084709 h 4080028"/>
              <a:gd name="connsiteX283" fmla="*/ 1313008 w 2083862"/>
              <a:gd name="connsiteY283" fmla="*/ 1906310 h 4080028"/>
              <a:gd name="connsiteX284" fmla="*/ 1318870 w 2083862"/>
              <a:gd name="connsiteY284" fmla="*/ 1882864 h 4080028"/>
              <a:gd name="connsiteX285" fmla="*/ 1324731 w 2083862"/>
              <a:gd name="connsiteY285" fmla="*/ 1853556 h 4080028"/>
              <a:gd name="connsiteX286" fmla="*/ 1330593 w 2083862"/>
              <a:gd name="connsiteY286" fmla="*/ 1835972 h 4080028"/>
              <a:gd name="connsiteX287" fmla="*/ 1336454 w 2083862"/>
              <a:gd name="connsiteY287" fmla="*/ 1812525 h 4080028"/>
              <a:gd name="connsiteX288" fmla="*/ 1354039 w 2083862"/>
              <a:gd name="connsiteY288" fmla="*/ 1753910 h 4080028"/>
              <a:gd name="connsiteX289" fmla="*/ 1359901 w 2083862"/>
              <a:gd name="connsiteY289" fmla="*/ 1718741 h 4080028"/>
              <a:gd name="connsiteX290" fmla="*/ 1371624 w 2083862"/>
              <a:gd name="connsiteY290" fmla="*/ 1671848 h 4080028"/>
              <a:gd name="connsiteX291" fmla="*/ 1377485 w 2083862"/>
              <a:gd name="connsiteY291" fmla="*/ 1636679 h 4080028"/>
              <a:gd name="connsiteX292" fmla="*/ 1389208 w 2083862"/>
              <a:gd name="connsiteY292" fmla="*/ 1578064 h 4080028"/>
              <a:gd name="connsiteX293" fmla="*/ 1395070 w 2083862"/>
              <a:gd name="connsiteY293" fmla="*/ 1537033 h 4080028"/>
              <a:gd name="connsiteX294" fmla="*/ 1400931 w 2083862"/>
              <a:gd name="connsiteY294" fmla="*/ 1519448 h 4080028"/>
              <a:gd name="connsiteX295" fmla="*/ 1406793 w 2083862"/>
              <a:gd name="connsiteY295" fmla="*/ 1496002 h 4080028"/>
              <a:gd name="connsiteX296" fmla="*/ 1418516 w 2083862"/>
              <a:gd name="connsiteY296" fmla="*/ 1449110 h 4080028"/>
              <a:gd name="connsiteX297" fmla="*/ 1424377 w 2083862"/>
              <a:gd name="connsiteY297" fmla="*/ 1390495 h 4080028"/>
              <a:gd name="connsiteX298" fmla="*/ 1441962 w 2083862"/>
              <a:gd name="connsiteY298" fmla="*/ 1296710 h 4080028"/>
              <a:gd name="connsiteX299" fmla="*/ 1453685 w 2083862"/>
              <a:gd name="connsiteY299" fmla="*/ 1232233 h 4080028"/>
              <a:gd name="connsiteX300" fmla="*/ 1465408 w 2083862"/>
              <a:gd name="connsiteY300" fmla="*/ 1197064 h 4080028"/>
              <a:gd name="connsiteX301" fmla="*/ 1477131 w 2083862"/>
              <a:gd name="connsiteY301" fmla="*/ 1097418 h 4080028"/>
              <a:gd name="connsiteX302" fmla="*/ 1488854 w 2083862"/>
              <a:gd name="connsiteY302" fmla="*/ 1062248 h 4080028"/>
              <a:gd name="connsiteX303" fmla="*/ 1494716 w 2083862"/>
              <a:gd name="connsiteY303" fmla="*/ 1009495 h 4080028"/>
              <a:gd name="connsiteX304" fmla="*/ 1506439 w 2083862"/>
              <a:gd name="connsiteY304" fmla="*/ 974325 h 4080028"/>
              <a:gd name="connsiteX305" fmla="*/ 1518162 w 2083862"/>
              <a:gd name="connsiteY305" fmla="*/ 915710 h 4080028"/>
              <a:gd name="connsiteX306" fmla="*/ 1524024 w 2083862"/>
              <a:gd name="connsiteY306" fmla="*/ 886402 h 4080028"/>
              <a:gd name="connsiteX307" fmla="*/ 1529885 w 2083862"/>
              <a:gd name="connsiteY307" fmla="*/ 821925 h 4080028"/>
              <a:gd name="connsiteX308" fmla="*/ 1535747 w 2083862"/>
              <a:gd name="connsiteY308" fmla="*/ 786756 h 4080028"/>
              <a:gd name="connsiteX309" fmla="*/ 1547470 w 2083862"/>
              <a:gd name="connsiteY309" fmla="*/ 704695 h 4080028"/>
              <a:gd name="connsiteX310" fmla="*/ 1553331 w 2083862"/>
              <a:gd name="connsiteY310" fmla="*/ 663664 h 4080028"/>
              <a:gd name="connsiteX311" fmla="*/ 1559193 w 2083862"/>
              <a:gd name="connsiteY311" fmla="*/ 646079 h 4080028"/>
              <a:gd name="connsiteX312" fmla="*/ 1565054 w 2083862"/>
              <a:gd name="connsiteY312" fmla="*/ 622633 h 4080028"/>
              <a:gd name="connsiteX313" fmla="*/ 1570916 w 2083862"/>
              <a:gd name="connsiteY313" fmla="*/ 540572 h 4080028"/>
              <a:gd name="connsiteX314" fmla="*/ 1576777 w 2083862"/>
              <a:gd name="connsiteY314" fmla="*/ 522987 h 4080028"/>
              <a:gd name="connsiteX315" fmla="*/ 1588501 w 2083862"/>
              <a:gd name="connsiteY315" fmla="*/ 429202 h 4080028"/>
              <a:gd name="connsiteX316" fmla="*/ 1582639 w 2083862"/>
              <a:gd name="connsiteY316" fmla="*/ 347141 h 4080028"/>
              <a:gd name="connsiteX317" fmla="*/ 1570916 w 2083862"/>
              <a:gd name="connsiteY317" fmla="*/ 300248 h 4080028"/>
              <a:gd name="connsiteX318" fmla="*/ 1565054 w 2083862"/>
              <a:gd name="connsiteY318" fmla="*/ 89233 h 4080028"/>
              <a:gd name="connsiteX319" fmla="*/ 1549173 w 2083862"/>
              <a:gd name="connsiteY319" fmla="*/ 91689 h 4080028"/>
              <a:gd name="connsiteX320" fmla="*/ 1518668 w 2083862"/>
              <a:gd name="connsiteY320" fmla="*/ 69439 h 4080028"/>
              <a:gd name="connsiteX321" fmla="*/ 1494251 w 2083862"/>
              <a:gd name="connsiteY321" fmla="*/ 44342 h 4080028"/>
              <a:gd name="connsiteX322" fmla="*/ 1477131 w 2083862"/>
              <a:gd name="connsiteY322" fmla="*/ 1310 h 4080028"/>
              <a:gd name="connsiteX0" fmla="*/ 1477131 w 2083862"/>
              <a:gd name="connsiteY0" fmla="*/ 285 h 4079003"/>
              <a:gd name="connsiteX1" fmla="*/ 1455228 w 2083862"/>
              <a:gd name="connsiteY1" fmla="*/ 35454 h 4079003"/>
              <a:gd name="connsiteX2" fmla="*/ 1419474 w 2083862"/>
              <a:gd name="connsiteY2" fmla="*/ 57589 h 4079003"/>
              <a:gd name="connsiteX3" fmla="*/ 1382730 w 2083862"/>
              <a:gd name="connsiteY3" fmla="*/ 86871 h 4079003"/>
              <a:gd name="connsiteX4" fmla="*/ 1364108 w 2083862"/>
              <a:gd name="connsiteY4" fmla="*/ 94920 h 4079003"/>
              <a:gd name="connsiteX5" fmla="*/ 1348226 w 2083862"/>
              <a:gd name="connsiteY5" fmla="*/ 181190 h 4079003"/>
              <a:gd name="connsiteX6" fmla="*/ 1347375 w 2083862"/>
              <a:gd name="connsiteY6" fmla="*/ 204636 h 4079003"/>
              <a:gd name="connsiteX7" fmla="*/ 1348177 w 2083862"/>
              <a:gd name="connsiteY7" fmla="*/ 234747 h 4079003"/>
              <a:gd name="connsiteX8" fmla="*/ 1330593 w 2083862"/>
              <a:gd name="connsiteY8" fmla="*/ 293362 h 4079003"/>
              <a:gd name="connsiteX9" fmla="*/ 1324731 w 2083862"/>
              <a:gd name="connsiteY9" fmla="*/ 310947 h 4079003"/>
              <a:gd name="connsiteX10" fmla="*/ 1313008 w 2083862"/>
              <a:gd name="connsiteY10" fmla="*/ 328531 h 4079003"/>
              <a:gd name="connsiteX11" fmla="*/ 1295424 w 2083862"/>
              <a:gd name="connsiteY11" fmla="*/ 381285 h 4079003"/>
              <a:gd name="connsiteX12" fmla="*/ 1289562 w 2083862"/>
              <a:gd name="connsiteY12" fmla="*/ 398870 h 4079003"/>
              <a:gd name="connsiteX13" fmla="*/ 1283701 w 2083862"/>
              <a:gd name="connsiteY13" fmla="*/ 422316 h 4079003"/>
              <a:gd name="connsiteX14" fmla="*/ 1277839 w 2083862"/>
              <a:gd name="connsiteY14" fmla="*/ 574716 h 4079003"/>
              <a:gd name="connsiteX15" fmla="*/ 1254393 w 2083862"/>
              <a:gd name="connsiteY15" fmla="*/ 873654 h 4079003"/>
              <a:gd name="connsiteX16" fmla="*/ 1248531 w 2083862"/>
              <a:gd name="connsiteY16" fmla="*/ 891239 h 4079003"/>
              <a:gd name="connsiteX17" fmla="*/ 1242670 w 2083862"/>
              <a:gd name="connsiteY17" fmla="*/ 967439 h 4079003"/>
              <a:gd name="connsiteX18" fmla="*/ 1236808 w 2083862"/>
              <a:gd name="connsiteY18" fmla="*/ 996747 h 4079003"/>
              <a:gd name="connsiteX19" fmla="*/ 1230947 w 2083862"/>
              <a:gd name="connsiteY19" fmla="*/ 1037777 h 4079003"/>
              <a:gd name="connsiteX20" fmla="*/ 1219224 w 2083862"/>
              <a:gd name="connsiteY20" fmla="*/ 1108116 h 4079003"/>
              <a:gd name="connsiteX21" fmla="*/ 1213362 w 2083862"/>
              <a:gd name="connsiteY21" fmla="*/ 1131562 h 4079003"/>
              <a:gd name="connsiteX22" fmla="*/ 1201639 w 2083862"/>
              <a:gd name="connsiteY22" fmla="*/ 1166731 h 4079003"/>
              <a:gd name="connsiteX23" fmla="*/ 1166470 w 2083862"/>
              <a:gd name="connsiteY23" fmla="*/ 1336716 h 4079003"/>
              <a:gd name="connsiteX24" fmla="*/ 1154747 w 2083862"/>
              <a:gd name="connsiteY24" fmla="*/ 1453947 h 4079003"/>
              <a:gd name="connsiteX25" fmla="*/ 1148885 w 2083862"/>
              <a:gd name="connsiteY25" fmla="*/ 1483254 h 4079003"/>
              <a:gd name="connsiteX26" fmla="*/ 1143024 w 2083862"/>
              <a:gd name="connsiteY26" fmla="*/ 1524285 h 4079003"/>
              <a:gd name="connsiteX27" fmla="*/ 1131301 w 2083862"/>
              <a:gd name="connsiteY27" fmla="*/ 1559454 h 4079003"/>
              <a:gd name="connsiteX28" fmla="*/ 1125439 w 2083862"/>
              <a:gd name="connsiteY28" fmla="*/ 1588762 h 4079003"/>
              <a:gd name="connsiteX29" fmla="*/ 1113716 w 2083862"/>
              <a:gd name="connsiteY29" fmla="*/ 1623931 h 4079003"/>
              <a:gd name="connsiteX30" fmla="*/ 1101993 w 2083862"/>
              <a:gd name="connsiteY30" fmla="*/ 1676685 h 4079003"/>
              <a:gd name="connsiteX31" fmla="*/ 1080249 w 2083862"/>
              <a:gd name="connsiteY31" fmla="*/ 1774437 h 4079003"/>
              <a:gd name="connsiteX32" fmla="*/ 1056000 w 2083862"/>
              <a:gd name="connsiteY32" fmla="*/ 1869778 h 4079003"/>
              <a:gd name="connsiteX33" fmla="*/ 1025793 w 2083862"/>
              <a:gd name="connsiteY33" fmla="*/ 2051823 h 4079003"/>
              <a:gd name="connsiteX34" fmla="*/ 1019931 w 2083862"/>
              <a:gd name="connsiteY34" fmla="*/ 2075270 h 4079003"/>
              <a:gd name="connsiteX35" fmla="*/ 1014070 w 2083862"/>
              <a:gd name="connsiteY35" fmla="*/ 2104577 h 4079003"/>
              <a:gd name="connsiteX36" fmla="*/ 997337 w 2083862"/>
              <a:gd name="connsiteY36" fmla="*/ 2170757 h 4079003"/>
              <a:gd name="connsiteX37" fmla="*/ 983108 w 2083862"/>
              <a:gd name="connsiteY37" fmla="*/ 2233483 h 4079003"/>
              <a:gd name="connsiteX38" fmla="*/ 961316 w 2083862"/>
              <a:gd name="connsiteY38" fmla="*/ 2292147 h 4079003"/>
              <a:gd name="connsiteX39" fmla="*/ 949593 w 2083862"/>
              <a:gd name="connsiteY39" fmla="*/ 2327316 h 4079003"/>
              <a:gd name="connsiteX40" fmla="*/ 943731 w 2083862"/>
              <a:gd name="connsiteY40" fmla="*/ 2344900 h 4079003"/>
              <a:gd name="connsiteX41" fmla="*/ 937870 w 2083862"/>
              <a:gd name="connsiteY41" fmla="*/ 2362485 h 4079003"/>
              <a:gd name="connsiteX42" fmla="*/ 914424 w 2083862"/>
              <a:gd name="connsiteY42" fmla="*/ 2403516 h 4079003"/>
              <a:gd name="connsiteX43" fmla="*/ 902701 w 2083862"/>
              <a:gd name="connsiteY43" fmla="*/ 2421100 h 4079003"/>
              <a:gd name="connsiteX44" fmla="*/ 896839 w 2083862"/>
              <a:gd name="connsiteY44" fmla="*/ 2438685 h 4079003"/>
              <a:gd name="connsiteX45" fmla="*/ 873393 w 2083862"/>
              <a:gd name="connsiteY45" fmla="*/ 2473854 h 4079003"/>
              <a:gd name="connsiteX46" fmla="*/ 849947 w 2083862"/>
              <a:gd name="connsiteY46" fmla="*/ 2520747 h 4079003"/>
              <a:gd name="connsiteX47" fmla="*/ 832362 w 2083862"/>
              <a:gd name="connsiteY47" fmla="*/ 2561777 h 4079003"/>
              <a:gd name="connsiteX48" fmla="*/ 826501 w 2083862"/>
              <a:gd name="connsiteY48" fmla="*/ 2579362 h 4079003"/>
              <a:gd name="connsiteX49" fmla="*/ 814777 w 2083862"/>
              <a:gd name="connsiteY49" fmla="*/ 2591085 h 4079003"/>
              <a:gd name="connsiteX50" fmla="*/ 803054 w 2083862"/>
              <a:gd name="connsiteY50" fmla="*/ 2608670 h 4079003"/>
              <a:gd name="connsiteX51" fmla="*/ 779608 w 2083862"/>
              <a:gd name="connsiteY51" fmla="*/ 2637977 h 4079003"/>
              <a:gd name="connsiteX52" fmla="*/ 762024 w 2083862"/>
              <a:gd name="connsiteY52" fmla="*/ 2679008 h 4079003"/>
              <a:gd name="connsiteX53" fmla="*/ 726854 w 2083862"/>
              <a:gd name="connsiteY53" fmla="*/ 2702454 h 4079003"/>
              <a:gd name="connsiteX54" fmla="*/ 709270 w 2083862"/>
              <a:gd name="connsiteY54" fmla="*/ 2714177 h 4079003"/>
              <a:gd name="connsiteX55" fmla="*/ 691685 w 2083862"/>
              <a:gd name="connsiteY55" fmla="*/ 2725900 h 4079003"/>
              <a:gd name="connsiteX56" fmla="*/ 674101 w 2083862"/>
              <a:gd name="connsiteY56" fmla="*/ 2731762 h 4079003"/>
              <a:gd name="connsiteX57" fmla="*/ 638931 w 2083862"/>
              <a:gd name="connsiteY57" fmla="*/ 2749347 h 4079003"/>
              <a:gd name="connsiteX58" fmla="*/ 586177 w 2083862"/>
              <a:gd name="connsiteY58" fmla="*/ 2755208 h 4079003"/>
              <a:gd name="connsiteX59" fmla="*/ 539285 w 2083862"/>
              <a:gd name="connsiteY59" fmla="*/ 2761070 h 4079003"/>
              <a:gd name="connsiteX60" fmla="*/ 498254 w 2083862"/>
              <a:gd name="connsiteY60" fmla="*/ 2772793 h 4079003"/>
              <a:gd name="connsiteX61" fmla="*/ 480670 w 2083862"/>
              <a:gd name="connsiteY61" fmla="*/ 2778654 h 4079003"/>
              <a:gd name="connsiteX62" fmla="*/ 422054 w 2083862"/>
              <a:gd name="connsiteY62" fmla="*/ 2784516 h 4079003"/>
              <a:gd name="connsiteX63" fmla="*/ 322408 w 2083862"/>
              <a:gd name="connsiteY63" fmla="*/ 2778654 h 4079003"/>
              <a:gd name="connsiteX64" fmla="*/ 287239 w 2083862"/>
              <a:gd name="connsiteY64" fmla="*/ 2766931 h 4079003"/>
              <a:gd name="connsiteX65" fmla="*/ 263793 w 2083862"/>
              <a:gd name="connsiteY65" fmla="*/ 2761070 h 4079003"/>
              <a:gd name="connsiteX66" fmla="*/ 246208 w 2083862"/>
              <a:gd name="connsiteY66" fmla="*/ 2749347 h 4079003"/>
              <a:gd name="connsiteX67" fmla="*/ 222762 w 2083862"/>
              <a:gd name="connsiteY67" fmla="*/ 2743485 h 4079003"/>
              <a:gd name="connsiteX68" fmla="*/ 205177 w 2083862"/>
              <a:gd name="connsiteY68" fmla="*/ 2737623 h 4079003"/>
              <a:gd name="connsiteX69" fmla="*/ 211039 w 2083862"/>
              <a:gd name="connsiteY69" fmla="*/ 2761070 h 4079003"/>
              <a:gd name="connsiteX70" fmla="*/ 216901 w 2083862"/>
              <a:gd name="connsiteY70" fmla="*/ 2778654 h 4079003"/>
              <a:gd name="connsiteX71" fmla="*/ 211039 w 2083862"/>
              <a:gd name="connsiteY71" fmla="*/ 2843131 h 4079003"/>
              <a:gd name="connsiteX72" fmla="*/ 181731 w 2083862"/>
              <a:gd name="connsiteY72" fmla="*/ 2872439 h 4079003"/>
              <a:gd name="connsiteX73" fmla="*/ 146562 w 2083862"/>
              <a:gd name="connsiteY73" fmla="*/ 2884162 h 4079003"/>
              <a:gd name="connsiteX74" fmla="*/ 111393 w 2083862"/>
              <a:gd name="connsiteY74" fmla="*/ 2895885 h 4079003"/>
              <a:gd name="connsiteX75" fmla="*/ 93808 w 2083862"/>
              <a:gd name="connsiteY75" fmla="*/ 2901747 h 4079003"/>
              <a:gd name="connsiteX76" fmla="*/ 76224 w 2083862"/>
              <a:gd name="connsiteY76" fmla="*/ 2913470 h 4079003"/>
              <a:gd name="connsiteX77" fmla="*/ 117254 w 2083862"/>
              <a:gd name="connsiteY77" fmla="*/ 2925193 h 4079003"/>
              <a:gd name="connsiteX78" fmla="*/ 211039 w 2083862"/>
              <a:gd name="connsiteY78" fmla="*/ 2936916 h 4079003"/>
              <a:gd name="connsiteX79" fmla="*/ 240347 w 2083862"/>
              <a:gd name="connsiteY79" fmla="*/ 2942777 h 4079003"/>
              <a:gd name="connsiteX80" fmla="*/ 468947 w 2083862"/>
              <a:gd name="connsiteY80" fmla="*/ 2954500 h 4079003"/>
              <a:gd name="connsiteX81" fmla="*/ 504116 w 2083862"/>
              <a:gd name="connsiteY81" fmla="*/ 2960362 h 4079003"/>
              <a:gd name="connsiteX82" fmla="*/ 615485 w 2083862"/>
              <a:gd name="connsiteY82" fmla="*/ 2948639 h 4079003"/>
              <a:gd name="connsiteX83" fmla="*/ 603762 w 2083862"/>
              <a:gd name="connsiteY83" fmla="*/ 2972085 h 4079003"/>
              <a:gd name="connsiteX84" fmla="*/ 592039 w 2083862"/>
              <a:gd name="connsiteY84" fmla="*/ 2989670 h 4079003"/>
              <a:gd name="connsiteX85" fmla="*/ 574454 w 2083862"/>
              <a:gd name="connsiteY85" fmla="*/ 3024839 h 4079003"/>
              <a:gd name="connsiteX86" fmla="*/ 562731 w 2083862"/>
              <a:gd name="connsiteY86" fmla="*/ 3060008 h 4079003"/>
              <a:gd name="connsiteX87" fmla="*/ 556870 w 2083862"/>
              <a:gd name="connsiteY87" fmla="*/ 3077593 h 4079003"/>
              <a:gd name="connsiteX88" fmla="*/ 545147 w 2083862"/>
              <a:gd name="connsiteY88" fmla="*/ 3095177 h 4079003"/>
              <a:gd name="connsiteX89" fmla="*/ 521701 w 2083862"/>
              <a:gd name="connsiteY89" fmla="*/ 3130347 h 4079003"/>
              <a:gd name="connsiteX90" fmla="*/ 515839 w 2083862"/>
              <a:gd name="connsiteY90" fmla="*/ 3153793 h 4079003"/>
              <a:gd name="connsiteX91" fmla="*/ 486531 w 2083862"/>
              <a:gd name="connsiteY91" fmla="*/ 3188962 h 4079003"/>
              <a:gd name="connsiteX92" fmla="*/ 463085 w 2083862"/>
              <a:gd name="connsiteY92" fmla="*/ 3224131 h 4079003"/>
              <a:gd name="connsiteX93" fmla="*/ 451362 w 2083862"/>
              <a:gd name="connsiteY93" fmla="*/ 3241716 h 4079003"/>
              <a:gd name="connsiteX94" fmla="*/ 398608 w 2083862"/>
              <a:gd name="connsiteY94" fmla="*/ 3288608 h 4079003"/>
              <a:gd name="connsiteX95" fmla="*/ 381024 w 2083862"/>
              <a:gd name="connsiteY95" fmla="*/ 3294470 h 4079003"/>
              <a:gd name="connsiteX96" fmla="*/ 357577 w 2083862"/>
              <a:gd name="connsiteY96" fmla="*/ 3312054 h 4079003"/>
              <a:gd name="connsiteX97" fmla="*/ 339993 w 2083862"/>
              <a:gd name="connsiteY97" fmla="*/ 3323777 h 4079003"/>
              <a:gd name="connsiteX98" fmla="*/ 310685 w 2083862"/>
              <a:gd name="connsiteY98" fmla="*/ 3353085 h 4079003"/>
              <a:gd name="connsiteX99" fmla="*/ 304824 w 2083862"/>
              <a:gd name="connsiteY99" fmla="*/ 3370670 h 4079003"/>
              <a:gd name="connsiteX100" fmla="*/ 316547 w 2083862"/>
              <a:gd name="connsiteY100" fmla="*/ 3388254 h 4079003"/>
              <a:gd name="connsiteX101" fmla="*/ 345854 w 2083862"/>
              <a:gd name="connsiteY101" fmla="*/ 3429285 h 4079003"/>
              <a:gd name="connsiteX102" fmla="*/ 322408 w 2083862"/>
              <a:gd name="connsiteY102" fmla="*/ 3464454 h 4079003"/>
              <a:gd name="connsiteX103" fmla="*/ 298962 w 2083862"/>
              <a:gd name="connsiteY103" fmla="*/ 3499623 h 4079003"/>
              <a:gd name="connsiteX104" fmla="*/ 281377 w 2083862"/>
              <a:gd name="connsiteY104" fmla="*/ 3528931 h 4079003"/>
              <a:gd name="connsiteX105" fmla="*/ 275516 w 2083862"/>
              <a:gd name="connsiteY105" fmla="*/ 3546516 h 4079003"/>
              <a:gd name="connsiteX106" fmla="*/ 252070 w 2083862"/>
              <a:gd name="connsiteY106" fmla="*/ 3581685 h 4079003"/>
              <a:gd name="connsiteX107" fmla="*/ 246208 w 2083862"/>
              <a:gd name="connsiteY107" fmla="*/ 3599270 h 4079003"/>
              <a:gd name="connsiteX108" fmla="*/ 228624 w 2083862"/>
              <a:gd name="connsiteY108" fmla="*/ 3616854 h 4079003"/>
              <a:gd name="connsiteX109" fmla="*/ 222762 w 2083862"/>
              <a:gd name="connsiteY109" fmla="*/ 3634439 h 4079003"/>
              <a:gd name="connsiteX110" fmla="*/ 211039 w 2083862"/>
              <a:gd name="connsiteY110" fmla="*/ 3652023 h 4079003"/>
              <a:gd name="connsiteX111" fmla="*/ 205177 w 2083862"/>
              <a:gd name="connsiteY111" fmla="*/ 3675470 h 4079003"/>
              <a:gd name="connsiteX112" fmla="*/ 170008 w 2083862"/>
              <a:gd name="connsiteY112" fmla="*/ 3710639 h 4079003"/>
              <a:gd name="connsiteX113" fmla="*/ 146562 w 2083862"/>
              <a:gd name="connsiteY113" fmla="*/ 3739947 h 4079003"/>
              <a:gd name="connsiteX114" fmla="*/ 87947 w 2083862"/>
              <a:gd name="connsiteY114" fmla="*/ 3757531 h 4079003"/>
              <a:gd name="connsiteX115" fmla="*/ 11474 w 2083862"/>
              <a:gd name="connsiteY115" fmla="*/ 3768210 h 4079003"/>
              <a:gd name="connsiteX116" fmla="*/ 29331 w 2083862"/>
              <a:gd name="connsiteY116" fmla="*/ 3780977 h 4079003"/>
              <a:gd name="connsiteX117" fmla="*/ 11747 w 2083862"/>
              <a:gd name="connsiteY117" fmla="*/ 3792700 h 4079003"/>
              <a:gd name="connsiteX118" fmla="*/ 128977 w 2083862"/>
              <a:gd name="connsiteY118" fmla="*/ 3792700 h 4079003"/>
              <a:gd name="connsiteX119" fmla="*/ 152424 w 2083862"/>
              <a:gd name="connsiteY119" fmla="*/ 3786839 h 4079003"/>
              <a:gd name="connsiteX120" fmla="*/ 187593 w 2083862"/>
              <a:gd name="connsiteY120" fmla="*/ 3775116 h 4079003"/>
              <a:gd name="connsiteX121" fmla="*/ 170008 w 2083862"/>
              <a:gd name="connsiteY121" fmla="*/ 3786839 h 4079003"/>
              <a:gd name="connsiteX122" fmla="*/ 146562 w 2083862"/>
              <a:gd name="connsiteY122" fmla="*/ 3822008 h 4079003"/>
              <a:gd name="connsiteX123" fmla="*/ 134839 w 2083862"/>
              <a:gd name="connsiteY123" fmla="*/ 3839593 h 4079003"/>
              <a:gd name="connsiteX124" fmla="*/ 123116 w 2083862"/>
              <a:gd name="connsiteY124" fmla="*/ 3863039 h 4079003"/>
              <a:gd name="connsiteX125" fmla="*/ 111393 w 2083862"/>
              <a:gd name="connsiteY125" fmla="*/ 3880623 h 4079003"/>
              <a:gd name="connsiteX126" fmla="*/ 82085 w 2083862"/>
              <a:gd name="connsiteY126" fmla="*/ 3933377 h 4079003"/>
              <a:gd name="connsiteX127" fmla="*/ 58639 w 2083862"/>
              <a:gd name="connsiteY127" fmla="*/ 3968547 h 4079003"/>
              <a:gd name="connsiteX128" fmla="*/ 35193 w 2083862"/>
              <a:gd name="connsiteY128" fmla="*/ 4003716 h 4079003"/>
              <a:gd name="connsiteX129" fmla="*/ 23470 w 2083862"/>
              <a:gd name="connsiteY129" fmla="*/ 4021300 h 4079003"/>
              <a:gd name="connsiteX130" fmla="*/ 76224 w 2083862"/>
              <a:gd name="connsiteY130" fmla="*/ 3980270 h 4079003"/>
              <a:gd name="connsiteX131" fmla="*/ 93808 w 2083862"/>
              <a:gd name="connsiteY131" fmla="*/ 3968547 h 4079003"/>
              <a:gd name="connsiteX132" fmla="*/ 87947 w 2083862"/>
              <a:gd name="connsiteY132" fmla="*/ 3991993 h 4079003"/>
              <a:gd name="connsiteX133" fmla="*/ 82085 w 2083862"/>
              <a:gd name="connsiteY133" fmla="*/ 4009577 h 4079003"/>
              <a:gd name="connsiteX134" fmla="*/ 76224 w 2083862"/>
              <a:gd name="connsiteY134" fmla="*/ 4038885 h 4079003"/>
              <a:gd name="connsiteX135" fmla="*/ 82085 w 2083862"/>
              <a:gd name="connsiteY135" fmla="*/ 4068193 h 4079003"/>
              <a:gd name="connsiteX136" fmla="*/ 117254 w 2083862"/>
              <a:gd name="connsiteY136" fmla="*/ 4044747 h 4079003"/>
              <a:gd name="connsiteX137" fmla="*/ 128977 w 2083862"/>
              <a:gd name="connsiteY137" fmla="*/ 4033023 h 4079003"/>
              <a:gd name="connsiteX138" fmla="*/ 182487 w 2083862"/>
              <a:gd name="connsiteY138" fmla="*/ 4063888 h 4079003"/>
              <a:gd name="connsiteX139" fmla="*/ 207635 w 2083862"/>
              <a:gd name="connsiteY139" fmla="*/ 4020400 h 4079003"/>
              <a:gd name="connsiteX140" fmla="*/ 216852 w 2083862"/>
              <a:gd name="connsiteY140" fmla="*/ 3982776 h 4079003"/>
              <a:gd name="connsiteX141" fmla="*/ 229427 w 2083862"/>
              <a:gd name="connsiteY141" fmla="*/ 3965190 h 4079003"/>
              <a:gd name="connsiteX142" fmla="*/ 258734 w 2083862"/>
              <a:gd name="connsiteY142" fmla="*/ 3922457 h 4079003"/>
              <a:gd name="connsiteX143" fmla="*/ 271309 w 2083862"/>
              <a:gd name="connsiteY143" fmla="*/ 3892347 h 4079003"/>
              <a:gd name="connsiteX144" fmla="*/ 297259 w 2083862"/>
              <a:gd name="connsiteY144" fmla="*/ 3859682 h 4079003"/>
              <a:gd name="connsiteX145" fmla="*/ 310685 w 2083862"/>
              <a:gd name="connsiteY145" fmla="*/ 3822008 h 4079003"/>
              <a:gd name="connsiteX146" fmla="*/ 334131 w 2083862"/>
              <a:gd name="connsiteY146" fmla="*/ 3786839 h 4079003"/>
              <a:gd name="connsiteX147" fmla="*/ 351716 w 2083862"/>
              <a:gd name="connsiteY147" fmla="*/ 3769254 h 4079003"/>
              <a:gd name="connsiteX148" fmla="*/ 363439 w 2083862"/>
              <a:gd name="connsiteY148" fmla="*/ 3734085 h 4079003"/>
              <a:gd name="connsiteX149" fmla="*/ 381024 w 2083862"/>
              <a:gd name="connsiteY149" fmla="*/ 3716500 h 4079003"/>
              <a:gd name="connsiteX150" fmla="*/ 404470 w 2083862"/>
              <a:gd name="connsiteY150" fmla="*/ 3681331 h 4079003"/>
              <a:gd name="connsiteX151" fmla="*/ 422054 w 2083862"/>
              <a:gd name="connsiteY151" fmla="*/ 3663747 h 4079003"/>
              <a:gd name="connsiteX152" fmla="*/ 445501 w 2083862"/>
              <a:gd name="connsiteY152" fmla="*/ 3628577 h 4079003"/>
              <a:gd name="connsiteX153" fmla="*/ 457224 w 2083862"/>
              <a:gd name="connsiteY153" fmla="*/ 3610993 h 4079003"/>
              <a:gd name="connsiteX154" fmla="*/ 468947 w 2083862"/>
              <a:gd name="connsiteY154" fmla="*/ 3593408 h 4079003"/>
              <a:gd name="connsiteX155" fmla="*/ 486531 w 2083862"/>
              <a:gd name="connsiteY155" fmla="*/ 3581685 h 4079003"/>
              <a:gd name="connsiteX156" fmla="*/ 515839 w 2083862"/>
              <a:gd name="connsiteY156" fmla="*/ 3528931 h 4079003"/>
              <a:gd name="connsiteX157" fmla="*/ 527562 w 2083862"/>
              <a:gd name="connsiteY157" fmla="*/ 3511347 h 4079003"/>
              <a:gd name="connsiteX158" fmla="*/ 551008 w 2083862"/>
              <a:gd name="connsiteY158" fmla="*/ 3482039 h 4079003"/>
              <a:gd name="connsiteX159" fmla="*/ 556870 w 2083862"/>
              <a:gd name="connsiteY159" fmla="*/ 3464454 h 4079003"/>
              <a:gd name="connsiteX160" fmla="*/ 568593 w 2083862"/>
              <a:gd name="connsiteY160" fmla="*/ 3446870 h 4079003"/>
              <a:gd name="connsiteX161" fmla="*/ 580316 w 2083862"/>
              <a:gd name="connsiteY161" fmla="*/ 3423423 h 4079003"/>
              <a:gd name="connsiteX162" fmla="*/ 603762 w 2083862"/>
              <a:gd name="connsiteY162" fmla="*/ 3388254 h 4079003"/>
              <a:gd name="connsiteX163" fmla="*/ 609624 w 2083862"/>
              <a:gd name="connsiteY163" fmla="*/ 3370670 h 4079003"/>
              <a:gd name="connsiteX164" fmla="*/ 633070 w 2083862"/>
              <a:gd name="connsiteY164" fmla="*/ 3335500 h 4079003"/>
              <a:gd name="connsiteX165" fmla="*/ 644793 w 2083862"/>
              <a:gd name="connsiteY165" fmla="*/ 3317916 h 4079003"/>
              <a:gd name="connsiteX166" fmla="*/ 674101 w 2083862"/>
              <a:gd name="connsiteY166" fmla="*/ 3282747 h 4079003"/>
              <a:gd name="connsiteX167" fmla="*/ 679962 w 2083862"/>
              <a:gd name="connsiteY167" fmla="*/ 3265162 h 4079003"/>
              <a:gd name="connsiteX168" fmla="*/ 703408 w 2083862"/>
              <a:gd name="connsiteY168" fmla="*/ 3229993 h 4079003"/>
              <a:gd name="connsiteX169" fmla="*/ 720993 w 2083862"/>
              <a:gd name="connsiteY169" fmla="*/ 3194823 h 4079003"/>
              <a:gd name="connsiteX170" fmla="*/ 744439 w 2083862"/>
              <a:gd name="connsiteY170" fmla="*/ 3159654 h 4079003"/>
              <a:gd name="connsiteX171" fmla="*/ 750301 w 2083862"/>
              <a:gd name="connsiteY171" fmla="*/ 3142070 h 4079003"/>
              <a:gd name="connsiteX172" fmla="*/ 762024 w 2083862"/>
              <a:gd name="connsiteY172" fmla="*/ 3118623 h 4079003"/>
              <a:gd name="connsiteX173" fmla="*/ 785470 w 2083862"/>
              <a:gd name="connsiteY173" fmla="*/ 3083454 h 4079003"/>
              <a:gd name="connsiteX174" fmla="*/ 808916 w 2083862"/>
              <a:gd name="connsiteY174" fmla="*/ 3042423 h 4079003"/>
              <a:gd name="connsiteX175" fmla="*/ 820639 w 2083862"/>
              <a:gd name="connsiteY175" fmla="*/ 3007254 h 4079003"/>
              <a:gd name="connsiteX176" fmla="*/ 826501 w 2083862"/>
              <a:gd name="connsiteY176" fmla="*/ 2983808 h 4079003"/>
              <a:gd name="connsiteX177" fmla="*/ 844085 w 2083862"/>
              <a:gd name="connsiteY177" fmla="*/ 2966223 h 4079003"/>
              <a:gd name="connsiteX178" fmla="*/ 849947 w 2083862"/>
              <a:gd name="connsiteY178" fmla="*/ 2948639 h 4079003"/>
              <a:gd name="connsiteX179" fmla="*/ 879254 w 2083862"/>
              <a:gd name="connsiteY179" fmla="*/ 2913470 h 4079003"/>
              <a:gd name="connsiteX180" fmla="*/ 896839 w 2083862"/>
              <a:gd name="connsiteY180" fmla="*/ 2901747 h 4079003"/>
              <a:gd name="connsiteX181" fmla="*/ 920285 w 2083862"/>
              <a:gd name="connsiteY181" fmla="*/ 2895885 h 4079003"/>
              <a:gd name="connsiteX182" fmla="*/ 955454 w 2083862"/>
              <a:gd name="connsiteY182" fmla="*/ 2913470 h 4079003"/>
              <a:gd name="connsiteX183" fmla="*/ 990624 w 2083862"/>
              <a:gd name="connsiteY183" fmla="*/ 2966223 h 4079003"/>
              <a:gd name="connsiteX184" fmla="*/ 1002347 w 2083862"/>
              <a:gd name="connsiteY184" fmla="*/ 2983808 h 4079003"/>
              <a:gd name="connsiteX185" fmla="*/ 1019931 w 2083862"/>
              <a:gd name="connsiteY185" fmla="*/ 2989670 h 4079003"/>
              <a:gd name="connsiteX186" fmla="*/ 1049239 w 2083862"/>
              <a:gd name="connsiteY186" fmla="*/ 3018977 h 4079003"/>
              <a:gd name="connsiteX187" fmla="*/ 1084408 w 2083862"/>
              <a:gd name="connsiteY187" fmla="*/ 3054147 h 4079003"/>
              <a:gd name="connsiteX188" fmla="*/ 1101993 w 2083862"/>
              <a:gd name="connsiteY188" fmla="*/ 3077593 h 4079003"/>
              <a:gd name="connsiteX189" fmla="*/ 1131301 w 2083862"/>
              <a:gd name="connsiteY189" fmla="*/ 3106900 h 4079003"/>
              <a:gd name="connsiteX190" fmla="*/ 1178193 w 2083862"/>
              <a:gd name="connsiteY190" fmla="*/ 3159654 h 4079003"/>
              <a:gd name="connsiteX191" fmla="*/ 1201639 w 2083862"/>
              <a:gd name="connsiteY191" fmla="*/ 3183100 h 4079003"/>
              <a:gd name="connsiteX192" fmla="*/ 1318870 w 2083862"/>
              <a:gd name="connsiteY192" fmla="*/ 3276885 h 4079003"/>
              <a:gd name="connsiteX193" fmla="*/ 1354039 w 2083862"/>
              <a:gd name="connsiteY193" fmla="*/ 3306193 h 4079003"/>
              <a:gd name="connsiteX194" fmla="*/ 1371624 w 2083862"/>
              <a:gd name="connsiteY194" fmla="*/ 3312054 h 4079003"/>
              <a:gd name="connsiteX195" fmla="*/ 1383347 w 2083862"/>
              <a:gd name="connsiteY195" fmla="*/ 3329639 h 4079003"/>
              <a:gd name="connsiteX196" fmla="*/ 1418516 w 2083862"/>
              <a:gd name="connsiteY196" fmla="*/ 3353085 h 4079003"/>
              <a:gd name="connsiteX197" fmla="*/ 1436101 w 2083862"/>
              <a:gd name="connsiteY197" fmla="*/ 3364808 h 4079003"/>
              <a:gd name="connsiteX198" fmla="*/ 1471270 w 2083862"/>
              <a:gd name="connsiteY198" fmla="*/ 3394116 h 4079003"/>
              <a:gd name="connsiteX199" fmla="*/ 1488854 w 2083862"/>
              <a:gd name="connsiteY199" fmla="*/ 3417562 h 4079003"/>
              <a:gd name="connsiteX200" fmla="*/ 1506439 w 2083862"/>
              <a:gd name="connsiteY200" fmla="*/ 3423423 h 4079003"/>
              <a:gd name="connsiteX201" fmla="*/ 1524024 w 2083862"/>
              <a:gd name="connsiteY201" fmla="*/ 3435147 h 4079003"/>
              <a:gd name="connsiteX202" fmla="*/ 1553331 w 2083862"/>
              <a:gd name="connsiteY202" fmla="*/ 3470316 h 4079003"/>
              <a:gd name="connsiteX203" fmla="*/ 1570916 w 2083862"/>
              <a:gd name="connsiteY203" fmla="*/ 3482039 h 4079003"/>
              <a:gd name="connsiteX204" fmla="*/ 1600224 w 2083862"/>
              <a:gd name="connsiteY204" fmla="*/ 3511347 h 4079003"/>
              <a:gd name="connsiteX205" fmla="*/ 1617808 w 2083862"/>
              <a:gd name="connsiteY205" fmla="*/ 3523070 h 4079003"/>
              <a:gd name="connsiteX206" fmla="*/ 1635393 w 2083862"/>
              <a:gd name="connsiteY206" fmla="*/ 3540654 h 4079003"/>
              <a:gd name="connsiteX207" fmla="*/ 1670562 w 2083862"/>
              <a:gd name="connsiteY207" fmla="*/ 3564100 h 4079003"/>
              <a:gd name="connsiteX208" fmla="*/ 1688147 w 2083862"/>
              <a:gd name="connsiteY208" fmla="*/ 3575823 h 4079003"/>
              <a:gd name="connsiteX209" fmla="*/ 1717454 w 2083862"/>
              <a:gd name="connsiteY209" fmla="*/ 3593408 h 4079003"/>
              <a:gd name="connsiteX210" fmla="*/ 1752624 w 2083862"/>
              <a:gd name="connsiteY210" fmla="*/ 3616854 h 4079003"/>
              <a:gd name="connsiteX211" fmla="*/ 1770208 w 2083862"/>
              <a:gd name="connsiteY211" fmla="*/ 3628577 h 4079003"/>
              <a:gd name="connsiteX212" fmla="*/ 1787793 w 2083862"/>
              <a:gd name="connsiteY212" fmla="*/ 3634439 h 4079003"/>
              <a:gd name="connsiteX213" fmla="*/ 1828824 w 2083862"/>
              <a:gd name="connsiteY213" fmla="*/ 3652023 h 4079003"/>
              <a:gd name="connsiteX214" fmla="*/ 1858131 w 2083862"/>
              <a:gd name="connsiteY214" fmla="*/ 3669608 h 4079003"/>
              <a:gd name="connsiteX215" fmla="*/ 1899162 w 2083862"/>
              <a:gd name="connsiteY215" fmla="*/ 3693054 h 4079003"/>
              <a:gd name="connsiteX216" fmla="*/ 1916747 w 2083862"/>
              <a:gd name="connsiteY216" fmla="*/ 3698916 h 4079003"/>
              <a:gd name="connsiteX217" fmla="*/ 1951916 w 2083862"/>
              <a:gd name="connsiteY217" fmla="*/ 3722362 h 4079003"/>
              <a:gd name="connsiteX218" fmla="*/ 1992947 w 2083862"/>
              <a:gd name="connsiteY218" fmla="*/ 3734085 h 4079003"/>
              <a:gd name="connsiteX219" fmla="*/ 2028116 w 2083862"/>
              <a:gd name="connsiteY219" fmla="*/ 3763393 h 4079003"/>
              <a:gd name="connsiteX220" fmla="*/ 2022254 w 2083862"/>
              <a:gd name="connsiteY220" fmla="*/ 3745808 h 4079003"/>
              <a:gd name="connsiteX221" fmla="*/ 2016393 w 2083862"/>
              <a:gd name="connsiteY221" fmla="*/ 3722362 h 4079003"/>
              <a:gd name="connsiteX222" fmla="*/ 1998808 w 2083862"/>
              <a:gd name="connsiteY222" fmla="*/ 3704777 h 4079003"/>
              <a:gd name="connsiteX223" fmla="*/ 2016393 w 2083862"/>
              <a:gd name="connsiteY223" fmla="*/ 3710639 h 4079003"/>
              <a:gd name="connsiteX224" fmla="*/ 2039839 w 2083862"/>
              <a:gd name="connsiteY224" fmla="*/ 3716500 h 4079003"/>
              <a:gd name="connsiteX225" fmla="*/ 2057424 w 2083862"/>
              <a:gd name="connsiteY225" fmla="*/ 3722362 h 4079003"/>
              <a:gd name="connsiteX226" fmla="*/ 2039839 w 2083862"/>
              <a:gd name="connsiteY226" fmla="*/ 3710639 h 4079003"/>
              <a:gd name="connsiteX227" fmla="*/ 2022254 w 2083862"/>
              <a:gd name="connsiteY227" fmla="*/ 3693054 h 4079003"/>
              <a:gd name="connsiteX228" fmla="*/ 2063285 w 2083862"/>
              <a:gd name="connsiteY228" fmla="*/ 3687193 h 4079003"/>
              <a:gd name="connsiteX229" fmla="*/ 2080870 w 2083862"/>
              <a:gd name="connsiteY229" fmla="*/ 3681331 h 4079003"/>
              <a:gd name="connsiteX230" fmla="*/ 2075008 w 2083862"/>
              <a:gd name="connsiteY230" fmla="*/ 3657885 h 4079003"/>
              <a:gd name="connsiteX231" fmla="*/ 2051562 w 2083862"/>
              <a:gd name="connsiteY231" fmla="*/ 3622716 h 4079003"/>
              <a:gd name="connsiteX232" fmla="*/ 2039839 w 2083862"/>
              <a:gd name="connsiteY232" fmla="*/ 3605131 h 4079003"/>
              <a:gd name="connsiteX233" fmla="*/ 2022254 w 2083862"/>
              <a:gd name="connsiteY233" fmla="*/ 3599270 h 4079003"/>
              <a:gd name="connsiteX234" fmla="*/ 2004670 w 2083862"/>
              <a:gd name="connsiteY234" fmla="*/ 3587547 h 4079003"/>
              <a:gd name="connsiteX235" fmla="*/ 1987085 w 2083862"/>
              <a:gd name="connsiteY235" fmla="*/ 3581685 h 4079003"/>
              <a:gd name="connsiteX236" fmla="*/ 1957777 w 2083862"/>
              <a:gd name="connsiteY236" fmla="*/ 3552377 h 4079003"/>
              <a:gd name="connsiteX237" fmla="*/ 1940193 w 2083862"/>
              <a:gd name="connsiteY237" fmla="*/ 3540654 h 4079003"/>
              <a:gd name="connsiteX238" fmla="*/ 1922608 w 2083862"/>
              <a:gd name="connsiteY238" fmla="*/ 3523070 h 4079003"/>
              <a:gd name="connsiteX239" fmla="*/ 1905024 w 2083862"/>
              <a:gd name="connsiteY239" fmla="*/ 3517208 h 4079003"/>
              <a:gd name="connsiteX240" fmla="*/ 1869854 w 2083862"/>
              <a:gd name="connsiteY240" fmla="*/ 3493762 h 4079003"/>
              <a:gd name="connsiteX241" fmla="*/ 1869854 w 2083862"/>
              <a:gd name="connsiteY241" fmla="*/ 3493762 h 4079003"/>
              <a:gd name="connsiteX242" fmla="*/ 1852270 w 2083862"/>
              <a:gd name="connsiteY242" fmla="*/ 3476177 h 4079003"/>
              <a:gd name="connsiteX243" fmla="*/ 1817101 w 2083862"/>
              <a:gd name="connsiteY243" fmla="*/ 3452731 h 4079003"/>
              <a:gd name="connsiteX244" fmla="*/ 1787793 w 2083862"/>
              <a:gd name="connsiteY244" fmla="*/ 3429285 h 4079003"/>
              <a:gd name="connsiteX245" fmla="*/ 1758485 w 2083862"/>
              <a:gd name="connsiteY245" fmla="*/ 3405839 h 4079003"/>
              <a:gd name="connsiteX246" fmla="*/ 1682285 w 2083862"/>
              <a:gd name="connsiteY246" fmla="*/ 3353085 h 4079003"/>
              <a:gd name="connsiteX247" fmla="*/ 1652977 w 2083862"/>
              <a:gd name="connsiteY247" fmla="*/ 3329639 h 4079003"/>
              <a:gd name="connsiteX248" fmla="*/ 1635393 w 2083862"/>
              <a:gd name="connsiteY248" fmla="*/ 3317916 h 4079003"/>
              <a:gd name="connsiteX249" fmla="*/ 1606085 w 2083862"/>
              <a:gd name="connsiteY249" fmla="*/ 3288608 h 4079003"/>
              <a:gd name="connsiteX250" fmla="*/ 1570916 w 2083862"/>
              <a:gd name="connsiteY250" fmla="*/ 3259300 h 4079003"/>
              <a:gd name="connsiteX251" fmla="*/ 1535747 w 2083862"/>
              <a:gd name="connsiteY251" fmla="*/ 3224131 h 4079003"/>
              <a:gd name="connsiteX252" fmla="*/ 1524024 w 2083862"/>
              <a:gd name="connsiteY252" fmla="*/ 3206547 h 4079003"/>
              <a:gd name="connsiteX253" fmla="*/ 1506439 w 2083862"/>
              <a:gd name="connsiteY253" fmla="*/ 3200685 h 4079003"/>
              <a:gd name="connsiteX254" fmla="*/ 1488854 w 2083862"/>
              <a:gd name="connsiteY254" fmla="*/ 3183100 h 4079003"/>
              <a:gd name="connsiteX255" fmla="*/ 1465408 w 2083862"/>
              <a:gd name="connsiteY255" fmla="*/ 3165516 h 4079003"/>
              <a:gd name="connsiteX256" fmla="*/ 1436101 w 2083862"/>
              <a:gd name="connsiteY256" fmla="*/ 3142070 h 4079003"/>
              <a:gd name="connsiteX257" fmla="*/ 1412654 w 2083862"/>
              <a:gd name="connsiteY257" fmla="*/ 3118623 h 4079003"/>
              <a:gd name="connsiteX258" fmla="*/ 1383347 w 2083862"/>
              <a:gd name="connsiteY258" fmla="*/ 3083454 h 4079003"/>
              <a:gd name="connsiteX259" fmla="*/ 1342316 w 2083862"/>
              <a:gd name="connsiteY259" fmla="*/ 3030700 h 4079003"/>
              <a:gd name="connsiteX260" fmla="*/ 1330593 w 2083862"/>
              <a:gd name="connsiteY260" fmla="*/ 3013116 h 4079003"/>
              <a:gd name="connsiteX261" fmla="*/ 1324731 w 2083862"/>
              <a:gd name="connsiteY261" fmla="*/ 2989670 h 4079003"/>
              <a:gd name="connsiteX262" fmla="*/ 1289562 w 2083862"/>
              <a:gd name="connsiteY262" fmla="*/ 2931054 h 4079003"/>
              <a:gd name="connsiteX263" fmla="*/ 1266116 w 2083862"/>
              <a:gd name="connsiteY263" fmla="*/ 2895885 h 4079003"/>
              <a:gd name="connsiteX264" fmla="*/ 1254393 w 2083862"/>
              <a:gd name="connsiteY264" fmla="*/ 2878300 h 4079003"/>
              <a:gd name="connsiteX265" fmla="*/ 1236808 w 2083862"/>
              <a:gd name="connsiteY265" fmla="*/ 2860716 h 4079003"/>
              <a:gd name="connsiteX266" fmla="*/ 1225085 w 2083862"/>
              <a:gd name="connsiteY266" fmla="*/ 2837270 h 4079003"/>
              <a:gd name="connsiteX267" fmla="*/ 1219224 w 2083862"/>
              <a:gd name="connsiteY267" fmla="*/ 2813823 h 4079003"/>
              <a:gd name="connsiteX268" fmla="*/ 1207501 w 2083862"/>
              <a:gd name="connsiteY268" fmla="*/ 2796239 h 4079003"/>
              <a:gd name="connsiteX269" fmla="*/ 1201639 w 2083862"/>
              <a:gd name="connsiteY269" fmla="*/ 2778654 h 4079003"/>
              <a:gd name="connsiteX270" fmla="*/ 1178193 w 2083862"/>
              <a:gd name="connsiteY270" fmla="*/ 2743485 h 4079003"/>
              <a:gd name="connsiteX271" fmla="*/ 1172331 w 2083862"/>
              <a:gd name="connsiteY271" fmla="*/ 2720039 h 4079003"/>
              <a:gd name="connsiteX272" fmla="*/ 1160608 w 2083862"/>
              <a:gd name="connsiteY272" fmla="*/ 2679008 h 4079003"/>
              <a:gd name="connsiteX273" fmla="*/ 1154747 w 2083862"/>
              <a:gd name="connsiteY273" fmla="*/ 2643839 h 4079003"/>
              <a:gd name="connsiteX274" fmla="*/ 1160608 w 2083862"/>
              <a:gd name="connsiteY274" fmla="*/ 2544193 h 4079003"/>
              <a:gd name="connsiteX275" fmla="*/ 1172331 w 2083862"/>
              <a:gd name="connsiteY275" fmla="*/ 2520747 h 4079003"/>
              <a:gd name="connsiteX276" fmla="*/ 1178193 w 2083862"/>
              <a:gd name="connsiteY276" fmla="*/ 2485577 h 4079003"/>
              <a:gd name="connsiteX277" fmla="*/ 1189916 w 2083862"/>
              <a:gd name="connsiteY277" fmla="*/ 2450408 h 4079003"/>
              <a:gd name="connsiteX278" fmla="*/ 1201639 w 2083862"/>
              <a:gd name="connsiteY278" fmla="*/ 2415239 h 4079003"/>
              <a:gd name="connsiteX279" fmla="*/ 1228442 w 2083862"/>
              <a:gd name="connsiteY279" fmla="*/ 2344949 h 4079003"/>
              <a:gd name="connsiteX280" fmla="*/ 1264461 w 2083862"/>
              <a:gd name="connsiteY280" fmla="*/ 2222659 h 4079003"/>
              <a:gd name="connsiteX281" fmla="*/ 1277839 w 2083862"/>
              <a:gd name="connsiteY281" fmla="*/ 2169054 h 4079003"/>
              <a:gd name="connsiteX282" fmla="*/ 1290414 w 2083862"/>
              <a:gd name="connsiteY282" fmla="*/ 2083684 h 4079003"/>
              <a:gd name="connsiteX283" fmla="*/ 1313008 w 2083862"/>
              <a:gd name="connsiteY283" fmla="*/ 1905285 h 4079003"/>
              <a:gd name="connsiteX284" fmla="*/ 1318870 w 2083862"/>
              <a:gd name="connsiteY284" fmla="*/ 1881839 h 4079003"/>
              <a:gd name="connsiteX285" fmla="*/ 1324731 w 2083862"/>
              <a:gd name="connsiteY285" fmla="*/ 1852531 h 4079003"/>
              <a:gd name="connsiteX286" fmla="*/ 1330593 w 2083862"/>
              <a:gd name="connsiteY286" fmla="*/ 1834947 h 4079003"/>
              <a:gd name="connsiteX287" fmla="*/ 1336454 w 2083862"/>
              <a:gd name="connsiteY287" fmla="*/ 1811500 h 4079003"/>
              <a:gd name="connsiteX288" fmla="*/ 1354039 w 2083862"/>
              <a:gd name="connsiteY288" fmla="*/ 1752885 h 4079003"/>
              <a:gd name="connsiteX289" fmla="*/ 1359901 w 2083862"/>
              <a:gd name="connsiteY289" fmla="*/ 1717716 h 4079003"/>
              <a:gd name="connsiteX290" fmla="*/ 1371624 w 2083862"/>
              <a:gd name="connsiteY290" fmla="*/ 1670823 h 4079003"/>
              <a:gd name="connsiteX291" fmla="*/ 1377485 w 2083862"/>
              <a:gd name="connsiteY291" fmla="*/ 1635654 h 4079003"/>
              <a:gd name="connsiteX292" fmla="*/ 1389208 w 2083862"/>
              <a:gd name="connsiteY292" fmla="*/ 1577039 h 4079003"/>
              <a:gd name="connsiteX293" fmla="*/ 1395070 w 2083862"/>
              <a:gd name="connsiteY293" fmla="*/ 1536008 h 4079003"/>
              <a:gd name="connsiteX294" fmla="*/ 1400931 w 2083862"/>
              <a:gd name="connsiteY294" fmla="*/ 1518423 h 4079003"/>
              <a:gd name="connsiteX295" fmla="*/ 1406793 w 2083862"/>
              <a:gd name="connsiteY295" fmla="*/ 1494977 h 4079003"/>
              <a:gd name="connsiteX296" fmla="*/ 1418516 w 2083862"/>
              <a:gd name="connsiteY296" fmla="*/ 1448085 h 4079003"/>
              <a:gd name="connsiteX297" fmla="*/ 1424377 w 2083862"/>
              <a:gd name="connsiteY297" fmla="*/ 1389470 h 4079003"/>
              <a:gd name="connsiteX298" fmla="*/ 1441962 w 2083862"/>
              <a:gd name="connsiteY298" fmla="*/ 1295685 h 4079003"/>
              <a:gd name="connsiteX299" fmla="*/ 1453685 w 2083862"/>
              <a:gd name="connsiteY299" fmla="*/ 1231208 h 4079003"/>
              <a:gd name="connsiteX300" fmla="*/ 1465408 w 2083862"/>
              <a:gd name="connsiteY300" fmla="*/ 1196039 h 4079003"/>
              <a:gd name="connsiteX301" fmla="*/ 1477131 w 2083862"/>
              <a:gd name="connsiteY301" fmla="*/ 1096393 h 4079003"/>
              <a:gd name="connsiteX302" fmla="*/ 1488854 w 2083862"/>
              <a:gd name="connsiteY302" fmla="*/ 1061223 h 4079003"/>
              <a:gd name="connsiteX303" fmla="*/ 1494716 w 2083862"/>
              <a:gd name="connsiteY303" fmla="*/ 1008470 h 4079003"/>
              <a:gd name="connsiteX304" fmla="*/ 1506439 w 2083862"/>
              <a:gd name="connsiteY304" fmla="*/ 973300 h 4079003"/>
              <a:gd name="connsiteX305" fmla="*/ 1518162 w 2083862"/>
              <a:gd name="connsiteY305" fmla="*/ 914685 h 4079003"/>
              <a:gd name="connsiteX306" fmla="*/ 1524024 w 2083862"/>
              <a:gd name="connsiteY306" fmla="*/ 885377 h 4079003"/>
              <a:gd name="connsiteX307" fmla="*/ 1529885 w 2083862"/>
              <a:gd name="connsiteY307" fmla="*/ 820900 h 4079003"/>
              <a:gd name="connsiteX308" fmla="*/ 1535747 w 2083862"/>
              <a:gd name="connsiteY308" fmla="*/ 785731 h 4079003"/>
              <a:gd name="connsiteX309" fmla="*/ 1547470 w 2083862"/>
              <a:gd name="connsiteY309" fmla="*/ 703670 h 4079003"/>
              <a:gd name="connsiteX310" fmla="*/ 1553331 w 2083862"/>
              <a:gd name="connsiteY310" fmla="*/ 662639 h 4079003"/>
              <a:gd name="connsiteX311" fmla="*/ 1559193 w 2083862"/>
              <a:gd name="connsiteY311" fmla="*/ 645054 h 4079003"/>
              <a:gd name="connsiteX312" fmla="*/ 1565054 w 2083862"/>
              <a:gd name="connsiteY312" fmla="*/ 621608 h 4079003"/>
              <a:gd name="connsiteX313" fmla="*/ 1570916 w 2083862"/>
              <a:gd name="connsiteY313" fmla="*/ 539547 h 4079003"/>
              <a:gd name="connsiteX314" fmla="*/ 1576777 w 2083862"/>
              <a:gd name="connsiteY314" fmla="*/ 521962 h 4079003"/>
              <a:gd name="connsiteX315" fmla="*/ 1588501 w 2083862"/>
              <a:gd name="connsiteY315" fmla="*/ 428177 h 4079003"/>
              <a:gd name="connsiteX316" fmla="*/ 1582639 w 2083862"/>
              <a:gd name="connsiteY316" fmla="*/ 346116 h 4079003"/>
              <a:gd name="connsiteX317" fmla="*/ 1570916 w 2083862"/>
              <a:gd name="connsiteY317" fmla="*/ 299223 h 4079003"/>
              <a:gd name="connsiteX318" fmla="*/ 1565054 w 2083862"/>
              <a:gd name="connsiteY318" fmla="*/ 88208 h 4079003"/>
              <a:gd name="connsiteX319" fmla="*/ 1549173 w 2083862"/>
              <a:gd name="connsiteY319" fmla="*/ 90664 h 4079003"/>
              <a:gd name="connsiteX320" fmla="*/ 1518668 w 2083862"/>
              <a:gd name="connsiteY320" fmla="*/ 68414 h 4079003"/>
              <a:gd name="connsiteX321" fmla="*/ 1506552 w 2083862"/>
              <a:gd name="connsiteY321" fmla="*/ 37167 h 4079003"/>
              <a:gd name="connsiteX322" fmla="*/ 1477131 w 2083862"/>
              <a:gd name="connsiteY322" fmla="*/ 285 h 4079003"/>
              <a:gd name="connsiteX0" fmla="*/ 1483282 w 2083862"/>
              <a:gd name="connsiteY0" fmla="*/ 285 h 4089254"/>
              <a:gd name="connsiteX1" fmla="*/ 1455228 w 2083862"/>
              <a:gd name="connsiteY1" fmla="*/ 45705 h 4089254"/>
              <a:gd name="connsiteX2" fmla="*/ 1419474 w 2083862"/>
              <a:gd name="connsiteY2" fmla="*/ 67840 h 4089254"/>
              <a:gd name="connsiteX3" fmla="*/ 1382730 w 2083862"/>
              <a:gd name="connsiteY3" fmla="*/ 97122 h 4089254"/>
              <a:gd name="connsiteX4" fmla="*/ 1364108 w 2083862"/>
              <a:gd name="connsiteY4" fmla="*/ 105171 h 4089254"/>
              <a:gd name="connsiteX5" fmla="*/ 1348226 w 2083862"/>
              <a:gd name="connsiteY5" fmla="*/ 191441 h 4089254"/>
              <a:gd name="connsiteX6" fmla="*/ 1347375 w 2083862"/>
              <a:gd name="connsiteY6" fmla="*/ 214887 h 4089254"/>
              <a:gd name="connsiteX7" fmla="*/ 1348177 w 2083862"/>
              <a:gd name="connsiteY7" fmla="*/ 244998 h 4089254"/>
              <a:gd name="connsiteX8" fmla="*/ 1330593 w 2083862"/>
              <a:gd name="connsiteY8" fmla="*/ 303613 h 4089254"/>
              <a:gd name="connsiteX9" fmla="*/ 1324731 w 2083862"/>
              <a:gd name="connsiteY9" fmla="*/ 321198 h 4089254"/>
              <a:gd name="connsiteX10" fmla="*/ 1313008 w 2083862"/>
              <a:gd name="connsiteY10" fmla="*/ 338782 h 4089254"/>
              <a:gd name="connsiteX11" fmla="*/ 1295424 w 2083862"/>
              <a:gd name="connsiteY11" fmla="*/ 391536 h 4089254"/>
              <a:gd name="connsiteX12" fmla="*/ 1289562 w 2083862"/>
              <a:gd name="connsiteY12" fmla="*/ 409121 h 4089254"/>
              <a:gd name="connsiteX13" fmla="*/ 1283701 w 2083862"/>
              <a:gd name="connsiteY13" fmla="*/ 432567 h 4089254"/>
              <a:gd name="connsiteX14" fmla="*/ 1277839 w 2083862"/>
              <a:gd name="connsiteY14" fmla="*/ 584967 h 4089254"/>
              <a:gd name="connsiteX15" fmla="*/ 1254393 w 2083862"/>
              <a:gd name="connsiteY15" fmla="*/ 883905 h 4089254"/>
              <a:gd name="connsiteX16" fmla="*/ 1248531 w 2083862"/>
              <a:gd name="connsiteY16" fmla="*/ 901490 h 4089254"/>
              <a:gd name="connsiteX17" fmla="*/ 1242670 w 2083862"/>
              <a:gd name="connsiteY17" fmla="*/ 977690 h 4089254"/>
              <a:gd name="connsiteX18" fmla="*/ 1236808 w 2083862"/>
              <a:gd name="connsiteY18" fmla="*/ 1006998 h 4089254"/>
              <a:gd name="connsiteX19" fmla="*/ 1230947 w 2083862"/>
              <a:gd name="connsiteY19" fmla="*/ 1048028 h 4089254"/>
              <a:gd name="connsiteX20" fmla="*/ 1219224 w 2083862"/>
              <a:gd name="connsiteY20" fmla="*/ 1118367 h 4089254"/>
              <a:gd name="connsiteX21" fmla="*/ 1213362 w 2083862"/>
              <a:gd name="connsiteY21" fmla="*/ 1141813 h 4089254"/>
              <a:gd name="connsiteX22" fmla="*/ 1201639 w 2083862"/>
              <a:gd name="connsiteY22" fmla="*/ 1176982 h 4089254"/>
              <a:gd name="connsiteX23" fmla="*/ 1166470 w 2083862"/>
              <a:gd name="connsiteY23" fmla="*/ 1346967 h 4089254"/>
              <a:gd name="connsiteX24" fmla="*/ 1154747 w 2083862"/>
              <a:gd name="connsiteY24" fmla="*/ 1464198 h 4089254"/>
              <a:gd name="connsiteX25" fmla="*/ 1148885 w 2083862"/>
              <a:gd name="connsiteY25" fmla="*/ 1493505 h 4089254"/>
              <a:gd name="connsiteX26" fmla="*/ 1143024 w 2083862"/>
              <a:gd name="connsiteY26" fmla="*/ 1534536 h 4089254"/>
              <a:gd name="connsiteX27" fmla="*/ 1131301 w 2083862"/>
              <a:gd name="connsiteY27" fmla="*/ 1569705 h 4089254"/>
              <a:gd name="connsiteX28" fmla="*/ 1125439 w 2083862"/>
              <a:gd name="connsiteY28" fmla="*/ 1599013 h 4089254"/>
              <a:gd name="connsiteX29" fmla="*/ 1113716 w 2083862"/>
              <a:gd name="connsiteY29" fmla="*/ 1634182 h 4089254"/>
              <a:gd name="connsiteX30" fmla="*/ 1101993 w 2083862"/>
              <a:gd name="connsiteY30" fmla="*/ 1686936 h 4089254"/>
              <a:gd name="connsiteX31" fmla="*/ 1080249 w 2083862"/>
              <a:gd name="connsiteY31" fmla="*/ 1784688 h 4089254"/>
              <a:gd name="connsiteX32" fmla="*/ 1056000 w 2083862"/>
              <a:gd name="connsiteY32" fmla="*/ 1880029 h 4089254"/>
              <a:gd name="connsiteX33" fmla="*/ 1025793 w 2083862"/>
              <a:gd name="connsiteY33" fmla="*/ 2062074 h 4089254"/>
              <a:gd name="connsiteX34" fmla="*/ 1019931 w 2083862"/>
              <a:gd name="connsiteY34" fmla="*/ 2085521 h 4089254"/>
              <a:gd name="connsiteX35" fmla="*/ 1014070 w 2083862"/>
              <a:gd name="connsiteY35" fmla="*/ 2114828 h 4089254"/>
              <a:gd name="connsiteX36" fmla="*/ 997337 w 2083862"/>
              <a:gd name="connsiteY36" fmla="*/ 2181008 h 4089254"/>
              <a:gd name="connsiteX37" fmla="*/ 983108 w 2083862"/>
              <a:gd name="connsiteY37" fmla="*/ 2243734 h 4089254"/>
              <a:gd name="connsiteX38" fmla="*/ 961316 w 2083862"/>
              <a:gd name="connsiteY38" fmla="*/ 2302398 h 4089254"/>
              <a:gd name="connsiteX39" fmla="*/ 949593 w 2083862"/>
              <a:gd name="connsiteY39" fmla="*/ 2337567 h 4089254"/>
              <a:gd name="connsiteX40" fmla="*/ 943731 w 2083862"/>
              <a:gd name="connsiteY40" fmla="*/ 2355151 h 4089254"/>
              <a:gd name="connsiteX41" fmla="*/ 937870 w 2083862"/>
              <a:gd name="connsiteY41" fmla="*/ 2372736 h 4089254"/>
              <a:gd name="connsiteX42" fmla="*/ 914424 w 2083862"/>
              <a:gd name="connsiteY42" fmla="*/ 2413767 h 4089254"/>
              <a:gd name="connsiteX43" fmla="*/ 902701 w 2083862"/>
              <a:gd name="connsiteY43" fmla="*/ 2431351 h 4089254"/>
              <a:gd name="connsiteX44" fmla="*/ 896839 w 2083862"/>
              <a:gd name="connsiteY44" fmla="*/ 2448936 h 4089254"/>
              <a:gd name="connsiteX45" fmla="*/ 873393 w 2083862"/>
              <a:gd name="connsiteY45" fmla="*/ 2484105 h 4089254"/>
              <a:gd name="connsiteX46" fmla="*/ 849947 w 2083862"/>
              <a:gd name="connsiteY46" fmla="*/ 2530998 h 4089254"/>
              <a:gd name="connsiteX47" fmla="*/ 832362 w 2083862"/>
              <a:gd name="connsiteY47" fmla="*/ 2572028 h 4089254"/>
              <a:gd name="connsiteX48" fmla="*/ 826501 w 2083862"/>
              <a:gd name="connsiteY48" fmla="*/ 2589613 h 4089254"/>
              <a:gd name="connsiteX49" fmla="*/ 814777 w 2083862"/>
              <a:gd name="connsiteY49" fmla="*/ 2601336 h 4089254"/>
              <a:gd name="connsiteX50" fmla="*/ 803054 w 2083862"/>
              <a:gd name="connsiteY50" fmla="*/ 2618921 h 4089254"/>
              <a:gd name="connsiteX51" fmla="*/ 779608 w 2083862"/>
              <a:gd name="connsiteY51" fmla="*/ 2648228 h 4089254"/>
              <a:gd name="connsiteX52" fmla="*/ 762024 w 2083862"/>
              <a:gd name="connsiteY52" fmla="*/ 2689259 h 4089254"/>
              <a:gd name="connsiteX53" fmla="*/ 726854 w 2083862"/>
              <a:gd name="connsiteY53" fmla="*/ 2712705 h 4089254"/>
              <a:gd name="connsiteX54" fmla="*/ 709270 w 2083862"/>
              <a:gd name="connsiteY54" fmla="*/ 2724428 h 4089254"/>
              <a:gd name="connsiteX55" fmla="*/ 691685 w 2083862"/>
              <a:gd name="connsiteY55" fmla="*/ 2736151 h 4089254"/>
              <a:gd name="connsiteX56" fmla="*/ 674101 w 2083862"/>
              <a:gd name="connsiteY56" fmla="*/ 2742013 h 4089254"/>
              <a:gd name="connsiteX57" fmla="*/ 638931 w 2083862"/>
              <a:gd name="connsiteY57" fmla="*/ 2759598 h 4089254"/>
              <a:gd name="connsiteX58" fmla="*/ 586177 w 2083862"/>
              <a:gd name="connsiteY58" fmla="*/ 2765459 h 4089254"/>
              <a:gd name="connsiteX59" fmla="*/ 539285 w 2083862"/>
              <a:gd name="connsiteY59" fmla="*/ 2771321 h 4089254"/>
              <a:gd name="connsiteX60" fmla="*/ 498254 w 2083862"/>
              <a:gd name="connsiteY60" fmla="*/ 2783044 h 4089254"/>
              <a:gd name="connsiteX61" fmla="*/ 480670 w 2083862"/>
              <a:gd name="connsiteY61" fmla="*/ 2788905 h 4089254"/>
              <a:gd name="connsiteX62" fmla="*/ 422054 w 2083862"/>
              <a:gd name="connsiteY62" fmla="*/ 2794767 h 4089254"/>
              <a:gd name="connsiteX63" fmla="*/ 322408 w 2083862"/>
              <a:gd name="connsiteY63" fmla="*/ 2788905 h 4089254"/>
              <a:gd name="connsiteX64" fmla="*/ 287239 w 2083862"/>
              <a:gd name="connsiteY64" fmla="*/ 2777182 h 4089254"/>
              <a:gd name="connsiteX65" fmla="*/ 263793 w 2083862"/>
              <a:gd name="connsiteY65" fmla="*/ 2771321 h 4089254"/>
              <a:gd name="connsiteX66" fmla="*/ 246208 w 2083862"/>
              <a:gd name="connsiteY66" fmla="*/ 2759598 h 4089254"/>
              <a:gd name="connsiteX67" fmla="*/ 222762 w 2083862"/>
              <a:gd name="connsiteY67" fmla="*/ 2753736 h 4089254"/>
              <a:gd name="connsiteX68" fmla="*/ 205177 w 2083862"/>
              <a:gd name="connsiteY68" fmla="*/ 2747874 h 4089254"/>
              <a:gd name="connsiteX69" fmla="*/ 211039 w 2083862"/>
              <a:gd name="connsiteY69" fmla="*/ 2771321 h 4089254"/>
              <a:gd name="connsiteX70" fmla="*/ 216901 w 2083862"/>
              <a:gd name="connsiteY70" fmla="*/ 2788905 h 4089254"/>
              <a:gd name="connsiteX71" fmla="*/ 211039 w 2083862"/>
              <a:gd name="connsiteY71" fmla="*/ 2853382 h 4089254"/>
              <a:gd name="connsiteX72" fmla="*/ 181731 w 2083862"/>
              <a:gd name="connsiteY72" fmla="*/ 2882690 h 4089254"/>
              <a:gd name="connsiteX73" fmla="*/ 146562 w 2083862"/>
              <a:gd name="connsiteY73" fmla="*/ 2894413 h 4089254"/>
              <a:gd name="connsiteX74" fmla="*/ 111393 w 2083862"/>
              <a:gd name="connsiteY74" fmla="*/ 2906136 h 4089254"/>
              <a:gd name="connsiteX75" fmla="*/ 93808 w 2083862"/>
              <a:gd name="connsiteY75" fmla="*/ 2911998 h 4089254"/>
              <a:gd name="connsiteX76" fmla="*/ 76224 w 2083862"/>
              <a:gd name="connsiteY76" fmla="*/ 2923721 h 4089254"/>
              <a:gd name="connsiteX77" fmla="*/ 117254 w 2083862"/>
              <a:gd name="connsiteY77" fmla="*/ 2935444 h 4089254"/>
              <a:gd name="connsiteX78" fmla="*/ 211039 w 2083862"/>
              <a:gd name="connsiteY78" fmla="*/ 2947167 h 4089254"/>
              <a:gd name="connsiteX79" fmla="*/ 240347 w 2083862"/>
              <a:gd name="connsiteY79" fmla="*/ 2953028 h 4089254"/>
              <a:gd name="connsiteX80" fmla="*/ 468947 w 2083862"/>
              <a:gd name="connsiteY80" fmla="*/ 2964751 h 4089254"/>
              <a:gd name="connsiteX81" fmla="*/ 504116 w 2083862"/>
              <a:gd name="connsiteY81" fmla="*/ 2970613 h 4089254"/>
              <a:gd name="connsiteX82" fmla="*/ 615485 w 2083862"/>
              <a:gd name="connsiteY82" fmla="*/ 2958890 h 4089254"/>
              <a:gd name="connsiteX83" fmla="*/ 603762 w 2083862"/>
              <a:gd name="connsiteY83" fmla="*/ 2982336 h 4089254"/>
              <a:gd name="connsiteX84" fmla="*/ 592039 w 2083862"/>
              <a:gd name="connsiteY84" fmla="*/ 2999921 h 4089254"/>
              <a:gd name="connsiteX85" fmla="*/ 574454 w 2083862"/>
              <a:gd name="connsiteY85" fmla="*/ 3035090 h 4089254"/>
              <a:gd name="connsiteX86" fmla="*/ 562731 w 2083862"/>
              <a:gd name="connsiteY86" fmla="*/ 3070259 h 4089254"/>
              <a:gd name="connsiteX87" fmla="*/ 556870 w 2083862"/>
              <a:gd name="connsiteY87" fmla="*/ 3087844 h 4089254"/>
              <a:gd name="connsiteX88" fmla="*/ 545147 w 2083862"/>
              <a:gd name="connsiteY88" fmla="*/ 3105428 h 4089254"/>
              <a:gd name="connsiteX89" fmla="*/ 521701 w 2083862"/>
              <a:gd name="connsiteY89" fmla="*/ 3140598 h 4089254"/>
              <a:gd name="connsiteX90" fmla="*/ 515839 w 2083862"/>
              <a:gd name="connsiteY90" fmla="*/ 3164044 h 4089254"/>
              <a:gd name="connsiteX91" fmla="*/ 486531 w 2083862"/>
              <a:gd name="connsiteY91" fmla="*/ 3199213 h 4089254"/>
              <a:gd name="connsiteX92" fmla="*/ 463085 w 2083862"/>
              <a:gd name="connsiteY92" fmla="*/ 3234382 h 4089254"/>
              <a:gd name="connsiteX93" fmla="*/ 451362 w 2083862"/>
              <a:gd name="connsiteY93" fmla="*/ 3251967 h 4089254"/>
              <a:gd name="connsiteX94" fmla="*/ 398608 w 2083862"/>
              <a:gd name="connsiteY94" fmla="*/ 3298859 h 4089254"/>
              <a:gd name="connsiteX95" fmla="*/ 381024 w 2083862"/>
              <a:gd name="connsiteY95" fmla="*/ 3304721 h 4089254"/>
              <a:gd name="connsiteX96" fmla="*/ 357577 w 2083862"/>
              <a:gd name="connsiteY96" fmla="*/ 3322305 h 4089254"/>
              <a:gd name="connsiteX97" fmla="*/ 339993 w 2083862"/>
              <a:gd name="connsiteY97" fmla="*/ 3334028 h 4089254"/>
              <a:gd name="connsiteX98" fmla="*/ 310685 w 2083862"/>
              <a:gd name="connsiteY98" fmla="*/ 3363336 h 4089254"/>
              <a:gd name="connsiteX99" fmla="*/ 304824 w 2083862"/>
              <a:gd name="connsiteY99" fmla="*/ 3380921 h 4089254"/>
              <a:gd name="connsiteX100" fmla="*/ 316547 w 2083862"/>
              <a:gd name="connsiteY100" fmla="*/ 3398505 h 4089254"/>
              <a:gd name="connsiteX101" fmla="*/ 345854 w 2083862"/>
              <a:gd name="connsiteY101" fmla="*/ 3439536 h 4089254"/>
              <a:gd name="connsiteX102" fmla="*/ 322408 w 2083862"/>
              <a:gd name="connsiteY102" fmla="*/ 3474705 h 4089254"/>
              <a:gd name="connsiteX103" fmla="*/ 298962 w 2083862"/>
              <a:gd name="connsiteY103" fmla="*/ 3509874 h 4089254"/>
              <a:gd name="connsiteX104" fmla="*/ 281377 w 2083862"/>
              <a:gd name="connsiteY104" fmla="*/ 3539182 h 4089254"/>
              <a:gd name="connsiteX105" fmla="*/ 275516 w 2083862"/>
              <a:gd name="connsiteY105" fmla="*/ 3556767 h 4089254"/>
              <a:gd name="connsiteX106" fmla="*/ 252070 w 2083862"/>
              <a:gd name="connsiteY106" fmla="*/ 3591936 h 4089254"/>
              <a:gd name="connsiteX107" fmla="*/ 246208 w 2083862"/>
              <a:gd name="connsiteY107" fmla="*/ 3609521 h 4089254"/>
              <a:gd name="connsiteX108" fmla="*/ 228624 w 2083862"/>
              <a:gd name="connsiteY108" fmla="*/ 3627105 h 4089254"/>
              <a:gd name="connsiteX109" fmla="*/ 222762 w 2083862"/>
              <a:gd name="connsiteY109" fmla="*/ 3644690 h 4089254"/>
              <a:gd name="connsiteX110" fmla="*/ 211039 w 2083862"/>
              <a:gd name="connsiteY110" fmla="*/ 3662274 h 4089254"/>
              <a:gd name="connsiteX111" fmla="*/ 205177 w 2083862"/>
              <a:gd name="connsiteY111" fmla="*/ 3685721 h 4089254"/>
              <a:gd name="connsiteX112" fmla="*/ 170008 w 2083862"/>
              <a:gd name="connsiteY112" fmla="*/ 3720890 h 4089254"/>
              <a:gd name="connsiteX113" fmla="*/ 146562 w 2083862"/>
              <a:gd name="connsiteY113" fmla="*/ 3750198 h 4089254"/>
              <a:gd name="connsiteX114" fmla="*/ 87947 w 2083862"/>
              <a:gd name="connsiteY114" fmla="*/ 3767782 h 4089254"/>
              <a:gd name="connsiteX115" fmla="*/ 11474 w 2083862"/>
              <a:gd name="connsiteY115" fmla="*/ 3778461 h 4089254"/>
              <a:gd name="connsiteX116" fmla="*/ 29331 w 2083862"/>
              <a:gd name="connsiteY116" fmla="*/ 3791228 h 4089254"/>
              <a:gd name="connsiteX117" fmla="*/ 11747 w 2083862"/>
              <a:gd name="connsiteY117" fmla="*/ 3802951 h 4089254"/>
              <a:gd name="connsiteX118" fmla="*/ 128977 w 2083862"/>
              <a:gd name="connsiteY118" fmla="*/ 3802951 h 4089254"/>
              <a:gd name="connsiteX119" fmla="*/ 152424 w 2083862"/>
              <a:gd name="connsiteY119" fmla="*/ 3797090 h 4089254"/>
              <a:gd name="connsiteX120" fmla="*/ 187593 w 2083862"/>
              <a:gd name="connsiteY120" fmla="*/ 3785367 h 4089254"/>
              <a:gd name="connsiteX121" fmla="*/ 170008 w 2083862"/>
              <a:gd name="connsiteY121" fmla="*/ 3797090 h 4089254"/>
              <a:gd name="connsiteX122" fmla="*/ 146562 w 2083862"/>
              <a:gd name="connsiteY122" fmla="*/ 3832259 h 4089254"/>
              <a:gd name="connsiteX123" fmla="*/ 134839 w 2083862"/>
              <a:gd name="connsiteY123" fmla="*/ 3849844 h 4089254"/>
              <a:gd name="connsiteX124" fmla="*/ 123116 w 2083862"/>
              <a:gd name="connsiteY124" fmla="*/ 3873290 h 4089254"/>
              <a:gd name="connsiteX125" fmla="*/ 111393 w 2083862"/>
              <a:gd name="connsiteY125" fmla="*/ 3890874 h 4089254"/>
              <a:gd name="connsiteX126" fmla="*/ 82085 w 2083862"/>
              <a:gd name="connsiteY126" fmla="*/ 3943628 h 4089254"/>
              <a:gd name="connsiteX127" fmla="*/ 58639 w 2083862"/>
              <a:gd name="connsiteY127" fmla="*/ 3978798 h 4089254"/>
              <a:gd name="connsiteX128" fmla="*/ 35193 w 2083862"/>
              <a:gd name="connsiteY128" fmla="*/ 4013967 h 4089254"/>
              <a:gd name="connsiteX129" fmla="*/ 23470 w 2083862"/>
              <a:gd name="connsiteY129" fmla="*/ 4031551 h 4089254"/>
              <a:gd name="connsiteX130" fmla="*/ 76224 w 2083862"/>
              <a:gd name="connsiteY130" fmla="*/ 3990521 h 4089254"/>
              <a:gd name="connsiteX131" fmla="*/ 93808 w 2083862"/>
              <a:gd name="connsiteY131" fmla="*/ 3978798 h 4089254"/>
              <a:gd name="connsiteX132" fmla="*/ 87947 w 2083862"/>
              <a:gd name="connsiteY132" fmla="*/ 4002244 h 4089254"/>
              <a:gd name="connsiteX133" fmla="*/ 82085 w 2083862"/>
              <a:gd name="connsiteY133" fmla="*/ 4019828 h 4089254"/>
              <a:gd name="connsiteX134" fmla="*/ 76224 w 2083862"/>
              <a:gd name="connsiteY134" fmla="*/ 4049136 h 4089254"/>
              <a:gd name="connsiteX135" fmla="*/ 82085 w 2083862"/>
              <a:gd name="connsiteY135" fmla="*/ 4078444 h 4089254"/>
              <a:gd name="connsiteX136" fmla="*/ 117254 w 2083862"/>
              <a:gd name="connsiteY136" fmla="*/ 4054998 h 4089254"/>
              <a:gd name="connsiteX137" fmla="*/ 128977 w 2083862"/>
              <a:gd name="connsiteY137" fmla="*/ 4043274 h 4089254"/>
              <a:gd name="connsiteX138" fmla="*/ 182487 w 2083862"/>
              <a:gd name="connsiteY138" fmla="*/ 4074139 h 4089254"/>
              <a:gd name="connsiteX139" fmla="*/ 207635 w 2083862"/>
              <a:gd name="connsiteY139" fmla="*/ 4030651 h 4089254"/>
              <a:gd name="connsiteX140" fmla="*/ 216852 w 2083862"/>
              <a:gd name="connsiteY140" fmla="*/ 3993027 h 4089254"/>
              <a:gd name="connsiteX141" fmla="*/ 229427 w 2083862"/>
              <a:gd name="connsiteY141" fmla="*/ 3975441 h 4089254"/>
              <a:gd name="connsiteX142" fmla="*/ 258734 w 2083862"/>
              <a:gd name="connsiteY142" fmla="*/ 3932708 h 4089254"/>
              <a:gd name="connsiteX143" fmla="*/ 271309 w 2083862"/>
              <a:gd name="connsiteY143" fmla="*/ 3902598 h 4089254"/>
              <a:gd name="connsiteX144" fmla="*/ 297259 w 2083862"/>
              <a:gd name="connsiteY144" fmla="*/ 3869933 h 4089254"/>
              <a:gd name="connsiteX145" fmla="*/ 310685 w 2083862"/>
              <a:gd name="connsiteY145" fmla="*/ 3832259 h 4089254"/>
              <a:gd name="connsiteX146" fmla="*/ 334131 w 2083862"/>
              <a:gd name="connsiteY146" fmla="*/ 3797090 h 4089254"/>
              <a:gd name="connsiteX147" fmla="*/ 351716 w 2083862"/>
              <a:gd name="connsiteY147" fmla="*/ 3779505 h 4089254"/>
              <a:gd name="connsiteX148" fmla="*/ 363439 w 2083862"/>
              <a:gd name="connsiteY148" fmla="*/ 3744336 h 4089254"/>
              <a:gd name="connsiteX149" fmla="*/ 381024 w 2083862"/>
              <a:gd name="connsiteY149" fmla="*/ 3726751 h 4089254"/>
              <a:gd name="connsiteX150" fmla="*/ 404470 w 2083862"/>
              <a:gd name="connsiteY150" fmla="*/ 3691582 h 4089254"/>
              <a:gd name="connsiteX151" fmla="*/ 422054 w 2083862"/>
              <a:gd name="connsiteY151" fmla="*/ 3673998 h 4089254"/>
              <a:gd name="connsiteX152" fmla="*/ 445501 w 2083862"/>
              <a:gd name="connsiteY152" fmla="*/ 3638828 h 4089254"/>
              <a:gd name="connsiteX153" fmla="*/ 457224 w 2083862"/>
              <a:gd name="connsiteY153" fmla="*/ 3621244 h 4089254"/>
              <a:gd name="connsiteX154" fmla="*/ 468947 w 2083862"/>
              <a:gd name="connsiteY154" fmla="*/ 3603659 h 4089254"/>
              <a:gd name="connsiteX155" fmla="*/ 486531 w 2083862"/>
              <a:gd name="connsiteY155" fmla="*/ 3591936 h 4089254"/>
              <a:gd name="connsiteX156" fmla="*/ 515839 w 2083862"/>
              <a:gd name="connsiteY156" fmla="*/ 3539182 h 4089254"/>
              <a:gd name="connsiteX157" fmla="*/ 527562 w 2083862"/>
              <a:gd name="connsiteY157" fmla="*/ 3521598 h 4089254"/>
              <a:gd name="connsiteX158" fmla="*/ 551008 w 2083862"/>
              <a:gd name="connsiteY158" fmla="*/ 3492290 h 4089254"/>
              <a:gd name="connsiteX159" fmla="*/ 556870 w 2083862"/>
              <a:gd name="connsiteY159" fmla="*/ 3474705 h 4089254"/>
              <a:gd name="connsiteX160" fmla="*/ 568593 w 2083862"/>
              <a:gd name="connsiteY160" fmla="*/ 3457121 h 4089254"/>
              <a:gd name="connsiteX161" fmla="*/ 580316 w 2083862"/>
              <a:gd name="connsiteY161" fmla="*/ 3433674 h 4089254"/>
              <a:gd name="connsiteX162" fmla="*/ 603762 w 2083862"/>
              <a:gd name="connsiteY162" fmla="*/ 3398505 h 4089254"/>
              <a:gd name="connsiteX163" fmla="*/ 609624 w 2083862"/>
              <a:gd name="connsiteY163" fmla="*/ 3380921 h 4089254"/>
              <a:gd name="connsiteX164" fmla="*/ 633070 w 2083862"/>
              <a:gd name="connsiteY164" fmla="*/ 3345751 h 4089254"/>
              <a:gd name="connsiteX165" fmla="*/ 644793 w 2083862"/>
              <a:gd name="connsiteY165" fmla="*/ 3328167 h 4089254"/>
              <a:gd name="connsiteX166" fmla="*/ 674101 w 2083862"/>
              <a:gd name="connsiteY166" fmla="*/ 3292998 h 4089254"/>
              <a:gd name="connsiteX167" fmla="*/ 679962 w 2083862"/>
              <a:gd name="connsiteY167" fmla="*/ 3275413 h 4089254"/>
              <a:gd name="connsiteX168" fmla="*/ 703408 w 2083862"/>
              <a:gd name="connsiteY168" fmla="*/ 3240244 h 4089254"/>
              <a:gd name="connsiteX169" fmla="*/ 720993 w 2083862"/>
              <a:gd name="connsiteY169" fmla="*/ 3205074 h 4089254"/>
              <a:gd name="connsiteX170" fmla="*/ 744439 w 2083862"/>
              <a:gd name="connsiteY170" fmla="*/ 3169905 h 4089254"/>
              <a:gd name="connsiteX171" fmla="*/ 750301 w 2083862"/>
              <a:gd name="connsiteY171" fmla="*/ 3152321 h 4089254"/>
              <a:gd name="connsiteX172" fmla="*/ 762024 w 2083862"/>
              <a:gd name="connsiteY172" fmla="*/ 3128874 h 4089254"/>
              <a:gd name="connsiteX173" fmla="*/ 785470 w 2083862"/>
              <a:gd name="connsiteY173" fmla="*/ 3093705 h 4089254"/>
              <a:gd name="connsiteX174" fmla="*/ 808916 w 2083862"/>
              <a:gd name="connsiteY174" fmla="*/ 3052674 h 4089254"/>
              <a:gd name="connsiteX175" fmla="*/ 820639 w 2083862"/>
              <a:gd name="connsiteY175" fmla="*/ 3017505 h 4089254"/>
              <a:gd name="connsiteX176" fmla="*/ 826501 w 2083862"/>
              <a:gd name="connsiteY176" fmla="*/ 2994059 h 4089254"/>
              <a:gd name="connsiteX177" fmla="*/ 844085 w 2083862"/>
              <a:gd name="connsiteY177" fmla="*/ 2976474 h 4089254"/>
              <a:gd name="connsiteX178" fmla="*/ 849947 w 2083862"/>
              <a:gd name="connsiteY178" fmla="*/ 2958890 h 4089254"/>
              <a:gd name="connsiteX179" fmla="*/ 879254 w 2083862"/>
              <a:gd name="connsiteY179" fmla="*/ 2923721 h 4089254"/>
              <a:gd name="connsiteX180" fmla="*/ 896839 w 2083862"/>
              <a:gd name="connsiteY180" fmla="*/ 2911998 h 4089254"/>
              <a:gd name="connsiteX181" fmla="*/ 920285 w 2083862"/>
              <a:gd name="connsiteY181" fmla="*/ 2906136 h 4089254"/>
              <a:gd name="connsiteX182" fmla="*/ 955454 w 2083862"/>
              <a:gd name="connsiteY182" fmla="*/ 2923721 h 4089254"/>
              <a:gd name="connsiteX183" fmla="*/ 990624 w 2083862"/>
              <a:gd name="connsiteY183" fmla="*/ 2976474 h 4089254"/>
              <a:gd name="connsiteX184" fmla="*/ 1002347 w 2083862"/>
              <a:gd name="connsiteY184" fmla="*/ 2994059 h 4089254"/>
              <a:gd name="connsiteX185" fmla="*/ 1019931 w 2083862"/>
              <a:gd name="connsiteY185" fmla="*/ 2999921 h 4089254"/>
              <a:gd name="connsiteX186" fmla="*/ 1049239 w 2083862"/>
              <a:gd name="connsiteY186" fmla="*/ 3029228 h 4089254"/>
              <a:gd name="connsiteX187" fmla="*/ 1084408 w 2083862"/>
              <a:gd name="connsiteY187" fmla="*/ 3064398 h 4089254"/>
              <a:gd name="connsiteX188" fmla="*/ 1101993 w 2083862"/>
              <a:gd name="connsiteY188" fmla="*/ 3087844 h 4089254"/>
              <a:gd name="connsiteX189" fmla="*/ 1131301 w 2083862"/>
              <a:gd name="connsiteY189" fmla="*/ 3117151 h 4089254"/>
              <a:gd name="connsiteX190" fmla="*/ 1178193 w 2083862"/>
              <a:gd name="connsiteY190" fmla="*/ 3169905 h 4089254"/>
              <a:gd name="connsiteX191" fmla="*/ 1201639 w 2083862"/>
              <a:gd name="connsiteY191" fmla="*/ 3193351 h 4089254"/>
              <a:gd name="connsiteX192" fmla="*/ 1318870 w 2083862"/>
              <a:gd name="connsiteY192" fmla="*/ 3287136 h 4089254"/>
              <a:gd name="connsiteX193" fmla="*/ 1354039 w 2083862"/>
              <a:gd name="connsiteY193" fmla="*/ 3316444 h 4089254"/>
              <a:gd name="connsiteX194" fmla="*/ 1371624 w 2083862"/>
              <a:gd name="connsiteY194" fmla="*/ 3322305 h 4089254"/>
              <a:gd name="connsiteX195" fmla="*/ 1383347 w 2083862"/>
              <a:gd name="connsiteY195" fmla="*/ 3339890 h 4089254"/>
              <a:gd name="connsiteX196" fmla="*/ 1418516 w 2083862"/>
              <a:gd name="connsiteY196" fmla="*/ 3363336 h 4089254"/>
              <a:gd name="connsiteX197" fmla="*/ 1436101 w 2083862"/>
              <a:gd name="connsiteY197" fmla="*/ 3375059 h 4089254"/>
              <a:gd name="connsiteX198" fmla="*/ 1471270 w 2083862"/>
              <a:gd name="connsiteY198" fmla="*/ 3404367 h 4089254"/>
              <a:gd name="connsiteX199" fmla="*/ 1488854 w 2083862"/>
              <a:gd name="connsiteY199" fmla="*/ 3427813 h 4089254"/>
              <a:gd name="connsiteX200" fmla="*/ 1506439 w 2083862"/>
              <a:gd name="connsiteY200" fmla="*/ 3433674 h 4089254"/>
              <a:gd name="connsiteX201" fmla="*/ 1524024 w 2083862"/>
              <a:gd name="connsiteY201" fmla="*/ 3445398 h 4089254"/>
              <a:gd name="connsiteX202" fmla="*/ 1553331 w 2083862"/>
              <a:gd name="connsiteY202" fmla="*/ 3480567 h 4089254"/>
              <a:gd name="connsiteX203" fmla="*/ 1570916 w 2083862"/>
              <a:gd name="connsiteY203" fmla="*/ 3492290 h 4089254"/>
              <a:gd name="connsiteX204" fmla="*/ 1600224 w 2083862"/>
              <a:gd name="connsiteY204" fmla="*/ 3521598 h 4089254"/>
              <a:gd name="connsiteX205" fmla="*/ 1617808 w 2083862"/>
              <a:gd name="connsiteY205" fmla="*/ 3533321 h 4089254"/>
              <a:gd name="connsiteX206" fmla="*/ 1635393 w 2083862"/>
              <a:gd name="connsiteY206" fmla="*/ 3550905 h 4089254"/>
              <a:gd name="connsiteX207" fmla="*/ 1670562 w 2083862"/>
              <a:gd name="connsiteY207" fmla="*/ 3574351 h 4089254"/>
              <a:gd name="connsiteX208" fmla="*/ 1688147 w 2083862"/>
              <a:gd name="connsiteY208" fmla="*/ 3586074 h 4089254"/>
              <a:gd name="connsiteX209" fmla="*/ 1717454 w 2083862"/>
              <a:gd name="connsiteY209" fmla="*/ 3603659 h 4089254"/>
              <a:gd name="connsiteX210" fmla="*/ 1752624 w 2083862"/>
              <a:gd name="connsiteY210" fmla="*/ 3627105 h 4089254"/>
              <a:gd name="connsiteX211" fmla="*/ 1770208 w 2083862"/>
              <a:gd name="connsiteY211" fmla="*/ 3638828 h 4089254"/>
              <a:gd name="connsiteX212" fmla="*/ 1787793 w 2083862"/>
              <a:gd name="connsiteY212" fmla="*/ 3644690 h 4089254"/>
              <a:gd name="connsiteX213" fmla="*/ 1828824 w 2083862"/>
              <a:gd name="connsiteY213" fmla="*/ 3662274 h 4089254"/>
              <a:gd name="connsiteX214" fmla="*/ 1858131 w 2083862"/>
              <a:gd name="connsiteY214" fmla="*/ 3679859 h 4089254"/>
              <a:gd name="connsiteX215" fmla="*/ 1899162 w 2083862"/>
              <a:gd name="connsiteY215" fmla="*/ 3703305 h 4089254"/>
              <a:gd name="connsiteX216" fmla="*/ 1916747 w 2083862"/>
              <a:gd name="connsiteY216" fmla="*/ 3709167 h 4089254"/>
              <a:gd name="connsiteX217" fmla="*/ 1951916 w 2083862"/>
              <a:gd name="connsiteY217" fmla="*/ 3732613 h 4089254"/>
              <a:gd name="connsiteX218" fmla="*/ 1992947 w 2083862"/>
              <a:gd name="connsiteY218" fmla="*/ 3744336 h 4089254"/>
              <a:gd name="connsiteX219" fmla="*/ 2028116 w 2083862"/>
              <a:gd name="connsiteY219" fmla="*/ 3773644 h 4089254"/>
              <a:gd name="connsiteX220" fmla="*/ 2022254 w 2083862"/>
              <a:gd name="connsiteY220" fmla="*/ 3756059 h 4089254"/>
              <a:gd name="connsiteX221" fmla="*/ 2016393 w 2083862"/>
              <a:gd name="connsiteY221" fmla="*/ 3732613 h 4089254"/>
              <a:gd name="connsiteX222" fmla="*/ 1998808 w 2083862"/>
              <a:gd name="connsiteY222" fmla="*/ 3715028 h 4089254"/>
              <a:gd name="connsiteX223" fmla="*/ 2016393 w 2083862"/>
              <a:gd name="connsiteY223" fmla="*/ 3720890 h 4089254"/>
              <a:gd name="connsiteX224" fmla="*/ 2039839 w 2083862"/>
              <a:gd name="connsiteY224" fmla="*/ 3726751 h 4089254"/>
              <a:gd name="connsiteX225" fmla="*/ 2057424 w 2083862"/>
              <a:gd name="connsiteY225" fmla="*/ 3732613 h 4089254"/>
              <a:gd name="connsiteX226" fmla="*/ 2039839 w 2083862"/>
              <a:gd name="connsiteY226" fmla="*/ 3720890 h 4089254"/>
              <a:gd name="connsiteX227" fmla="*/ 2022254 w 2083862"/>
              <a:gd name="connsiteY227" fmla="*/ 3703305 h 4089254"/>
              <a:gd name="connsiteX228" fmla="*/ 2063285 w 2083862"/>
              <a:gd name="connsiteY228" fmla="*/ 3697444 h 4089254"/>
              <a:gd name="connsiteX229" fmla="*/ 2080870 w 2083862"/>
              <a:gd name="connsiteY229" fmla="*/ 3691582 h 4089254"/>
              <a:gd name="connsiteX230" fmla="*/ 2075008 w 2083862"/>
              <a:gd name="connsiteY230" fmla="*/ 3668136 h 4089254"/>
              <a:gd name="connsiteX231" fmla="*/ 2051562 w 2083862"/>
              <a:gd name="connsiteY231" fmla="*/ 3632967 h 4089254"/>
              <a:gd name="connsiteX232" fmla="*/ 2039839 w 2083862"/>
              <a:gd name="connsiteY232" fmla="*/ 3615382 h 4089254"/>
              <a:gd name="connsiteX233" fmla="*/ 2022254 w 2083862"/>
              <a:gd name="connsiteY233" fmla="*/ 3609521 h 4089254"/>
              <a:gd name="connsiteX234" fmla="*/ 2004670 w 2083862"/>
              <a:gd name="connsiteY234" fmla="*/ 3597798 h 4089254"/>
              <a:gd name="connsiteX235" fmla="*/ 1987085 w 2083862"/>
              <a:gd name="connsiteY235" fmla="*/ 3591936 h 4089254"/>
              <a:gd name="connsiteX236" fmla="*/ 1957777 w 2083862"/>
              <a:gd name="connsiteY236" fmla="*/ 3562628 h 4089254"/>
              <a:gd name="connsiteX237" fmla="*/ 1940193 w 2083862"/>
              <a:gd name="connsiteY237" fmla="*/ 3550905 h 4089254"/>
              <a:gd name="connsiteX238" fmla="*/ 1922608 w 2083862"/>
              <a:gd name="connsiteY238" fmla="*/ 3533321 h 4089254"/>
              <a:gd name="connsiteX239" fmla="*/ 1905024 w 2083862"/>
              <a:gd name="connsiteY239" fmla="*/ 3527459 h 4089254"/>
              <a:gd name="connsiteX240" fmla="*/ 1869854 w 2083862"/>
              <a:gd name="connsiteY240" fmla="*/ 3504013 h 4089254"/>
              <a:gd name="connsiteX241" fmla="*/ 1869854 w 2083862"/>
              <a:gd name="connsiteY241" fmla="*/ 3504013 h 4089254"/>
              <a:gd name="connsiteX242" fmla="*/ 1852270 w 2083862"/>
              <a:gd name="connsiteY242" fmla="*/ 3486428 h 4089254"/>
              <a:gd name="connsiteX243" fmla="*/ 1817101 w 2083862"/>
              <a:gd name="connsiteY243" fmla="*/ 3462982 h 4089254"/>
              <a:gd name="connsiteX244" fmla="*/ 1787793 w 2083862"/>
              <a:gd name="connsiteY244" fmla="*/ 3439536 h 4089254"/>
              <a:gd name="connsiteX245" fmla="*/ 1758485 w 2083862"/>
              <a:gd name="connsiteY245" fmla="*/ 3416090 h 4089254"/>
              <a:gd name="connsiteX246" fmla="*/ 1682285 w 2083862"/>
              <a:gd name="connsiteY246" fmla="*/ 3363336 h 4089254"/>
              <a:gd name="connsiteX247" fmla="*/ 1652977 w 2083862"/>
              <a:gd name="connsiteY247" fmla="*/ 3339890 h 4089254"/>
              <a:gd name="connsiteX248" fmla="*/ 1635393 w 2083862"/>
              <a:gd name="connsiteY248" fmla="*/ 3328167 h 4089254"/>
              <a:gd name="connsiteX249" fmla="*/ 1606085 w 2083862"/>
              <a:gd name="connsiteY249" fmla="*/ 3298859 h 4089254"/>
              <a:gd name="connsiteX250" fmla="*/ 1570916 w 2083862"/>
              <a:gd name="connsiteY250" fmla="*/ 3269551 h 4089254"/>
              <a:gd name="connsiteX251" fmla="*/ 1535747 w 2083862"/>
              <a:gd name="connsiteY251" fmla="*/ 3234382 h 4089254"/>
              <a:gd name="connsiteX252" fmla="*/ 1524024 w 2083862"/>
              <a:gd name="connsiteY252" fmla="*/ 3216798 h 4089254"/>
              <a:gd name="connsiteX253" fmla="*/ 1506439 w 2083862"/>
              <a:gd name="connsiteY253" fmla="*/ 3210936 h 4089254"/>
              <a:gd name="connsiteX254" fmla="*/ 1488854 w 2083862"/>
              <a:gd name="connsiteY254" fmla="*/ 3193351 h 4089254"/>
              <a:gd name="connsiteX255" fmla="*/ 1465408 w 2083862"/>
              <a:gd name="connsiteY255" fmla="*/ 3175767 h 4089254"/>
              <a:gd name="connsiteX256" fmla="*/ 1436101 w 2083862"/>
              <a:gd name="connsiteY256" fmla="*/ 3152321 h 4089254"/>
              <a:gd name="connsiteX257" fmla="*/ 1412654 w 2083862"/>
              <a:gd name="connsiteY257" fmla="*/ 3128874 h 4089254"/>
              <a:gd name="connsiteX258" fmla="*/ 1383347 w 2083862"/>
              <a:gd name="connsiteY258" fmla="*/ 3093705 h 4089254"/>
              <a:gd name="connsiteX259" fmla="*/ 1342316 w 2083862"/>
              <a:gd name="connsiteY259" fmla="*/ 3040951 h 4089254"/>
              <a:gd name="connsiteX260" fmla="*/ 1330593 w 2083862"/>
              <a:gd name="connsiteY260" fmla="*/ 3023367 h 4089254"/>
              <a:gd name="connsiteX261" fmla="*/ 1324731 w 2083862"/>
              <a:gd name="connsiteY261" fmla="*/ 2999921 h 4089254"/>
              <a:gd name="connsiteX262" fmla="*/ 1289562 w 2083862"/>
              <a:gd name="connsiteY262" fmla="*/ 2941305 h 4089254"/>
              <a:gd name="connsiteX263" fmla="*/ 1266116 w 2083862"/>
              <a:gd name="connsiteY263" fmla="*/ 2906136 h 4089254"/>
              <a:gd name="connsiteX264" fmla="*/ 1254393 w 2083862"/>
              <a:gd name="connsiteY264" fmla="*/ 2888551 h 4089254"/>
              <a:gd name="connsiteX265" fmla="*/ 1236808 w 2083862"/>
              <a:gd name="connsiteY265" fmla="*/ 2870967 h 4089254"/>
              <a:gd name="connsiteX266" fmla="*/ 1225085 w 2083862"/>
              <a:gd name="connsiteY266" fmla="*/ 2847521 h 4089254"/>
              <a:gd name="connsiteX267" fmla="*/ 1219224 w 2083862"/>
              <a:gd name="connsiteY267" fmla="*/ 2824074 h 4089254"/>
              <a:gd name="connsiteX268" fmla="*/ 1207501 w 2083862"/>
              <a:gd name="connsiteY268" fmla="*/ 2806490 h 4089254"/>
              <a:gd name="connsiteX269" fmla="*/ 1201639 w 2083862"/>
              <a:gd name="connsiteY269" fmla="*/ 2788905 h 4089254"/>
              <a:gd name="connsiteX270" fmla="*/ 1178193 w 2083862"/>
              <a:gd name="connsiteY270" fmla="*/ 2753736 h 4089254"/>
              <a:gd name="connsiteX271" fmla="*/ 1172331 w 2083862"/>
              <a:gd name="connsiteY271" fmla="*/ 2730290 h 4089254"/>
              <a:gd name="connsiteX272" fmla="*/ 1160608 w 2083862"/>
              <a:gd name="connsiteY272" fmla="*/ 2689259 h 4089254"/>
              <a:gd name="connsiteX273" fmla="*/ 1154747 w 2083862"/>
              <a:gd name="connsiteY273" fmla="*/ 2654090 h 4089254"/>
              <a:gd name="connsiteX274" fmla="*/ 1160608 w 2083862"/>
              <a:gd name="connsiteY274" fmla="*/ 2554444 h 4089254"/>
              <a:gd name="connsiteX275" fmla="*/ 1172331 w 2083862"/>
              <a:gd name="connsiteY275" fmla="*/ 2530998 h 4089254"/>
              <a:gd name="connsiteX276" fmla="*/ 1178193 w 2083862"/>
              <a:gd name="connsiteY276" fmla="*/ 2495828 h 4089254"/>
              <a:gd name="connsiteX277" fmla="*/ 1189916 w 2083862"/>
              <a:gd name="connsiteY277" fmla="*/ 2460659 h 4089254"/>
              <a:gd name="connsiteX278" fmla="*/ 1201639 w 2083862"/>
              <a:gd name="connsiteY278" fmla="*/ 2425490 h 4089254"/>
              <a:gd name="connsiteX279" fmla="*/ 1228442 w 2083862"/>
              <a:gd name="connsiteY279" fmla="*/ 2355200 h 4089254"/>
              <a:gd name="connsiteX280" fmla="*/ 1264461 w 2083862"/>
              <a:gd name="connsiteY280" fmla="*/ 2232910 h 4089254"/>
              <a:gd name="connsiteX281" fmla="*/ 1277839 w 2083862"/>
              <a:gd name="connsiteY281" fmla="*/ 2179305 h 4089254"/>
              <a:gd name="connsiteX282" fmla="*/ 1290414 w 2083862"/>
              <a:gd name="connsiteY282" fmla="*/ 2093935 h 4089254"/>
              <a:gd name="connsiteX283" fmla="*/ 1313008 w 2083862"/>
              <a:gd name="connsiteY283" fmla="*/ 1915536 h 4089254"/>
              <a:gd name="connsiteX284" fmla="*/ 1318870 w 2083862"/>
              <a:gd name="connsiteY284" fmla="*/ 1892090 h 4089254"/>
              <a:gd name="connsiteX285" fmla="*/ 1324731 w 2083862"/>
              <a:gd name="connsiteY285" fmla="*/ 1862782 h 4089254"/>
              <a:gd name="connsiteX286" fmla="*/ 1330593 w 2083862"/>
              <a:gd name="connsiteY286" fmla="*/ 1845198 h 4089254"/>
              <a:gd name="connsiteX287" fmla="*/ 1336454 w 2083862"/>
              <a:gd name="connsiteY287" fmla="*/ 1821751 h 4089254"/>
              <a:gd name="connsiteX288" fmla="*/ 1354039 w 2083862"/>
              <a:gd name="connsiteY288" fmla="*/ 1763136 h 4089254"/>
              <a:gd name="connsiteX289" fmla="*/ 1359901 w 2083862"/>
              <a:gd name="connsiteY289" fmla="*/ 1727967 h 4089254"/>
              <a:gd name="connsiteX290" fmla="*/ 1371624 w 2083862"/>
              <a:gd name="connsiteY290" fmla="*/ 1681074 h 4089254"/>
              <a:gd name="connsiteX291" fmla="*/ 1377485 w 2083862"/>
              <a:gd name="connsiteY291" fmla="*/ 1645905 h 4089254"/>
              <a:gd name="connsiteX292" fmla="*/ 1389208 w 2083862"/>
              <a:gd name="connsiteY292" fmla="*/ 1587290 h 4089254"/>
              <a:gd name="connsiteX293" fmla="*/ 1395070 w 2083862"/>
              <a:gd name="connsiteY293" fmla="*/ 1546259 h 4089254"/>
              <a:gd name="connsiteX294" fmla="*/ 1400931 w 2083862"/>
              <a:gd name="connsiteY294" fmla="*/ 1528674 h 4089254"/>
              <a:gd name="connsiteX295" fmla="*/ 1406793 w 2083862"/>
              <a:gd name="connsiteY295" fmla="*/ 1505228 h 4089254"/>
              <a:gd name="connsiteX296" fmla="*/ 1418516 w 2083862"/>
              <a:gd name="connsiteY296" fmla="*/ 1458336 h 4089254"/>
              <a:gd name="connsiteX297" fmla="*/ 1424377 w 2083862"/>
              <a:gd name="connsiteY297" fmla="*/ 1399721 h 4089254"/>
              <a:gd name="connsiteX298" fmla="*/ 1441962 w 2083862"/>
              <a:gd name="connsiteY298" fmla="*/ 1305936 h 4089254"/>
              <a:gd name="connsiteX299" fmla="*/ 1453685 w 2083862"/>
              <a:gd name="connsiteY299" fmla="*/ 1241459 h 4089254"/>
              <a:gd name="connsiteX300" fmla="*/ 1465408 w 2083862"/>
              <a:gd name="connsiteY300" fmla="*/ 1206290 h 4089254"/>
              <a:gd name="connsiteX301" fmla="*/ 1477131 w 2083862"/>
              <a:gd name="connsiteY301" fmla="*/ 1106644 h 4089254"/>
              <a:gd name="connsiteX302" fmla="*/ 1488854 w 2083862"/>
              <a:gd name="connsiteY302" fmla="*/ 1071474 h 4089254"/>
              <a:gd name="connsiteX303" fmla="*/ 1494716 w 2083862"/>
              <a:gd name="connsiteY303" fmla="*/ 1018721 h 4089254"/>
              <a:gd name="connsiteX304" fmla="*/ 1506439 w 2083862"/>
              <a:gd name="connsiteY304" fmla="*/ 983551 h 4089254"/>
              <a:gd name="connsiteX305" fmla="*/ 1518162 w 2083862"/>
              <a:gd name="connsiteY305" fmla="*/ 924936 h 4089254"/>
              <a:gd name="connsiteX306" fmla="*/ 1524024 w 2083862"/>
              <a:gd name="connsiteY306" fmla="*/ 895628 h 4089254"/>
              <a:gd name="connsiteX307" fmla="*/ 1529885 w 2083862"/>
              <a:gd name="connsiteY307" fmla="*/ 831151 h 4089254"/>
              <a:gd name="connsiteX308" fmla="*/ 1535747 w 2083862"/>
              <a:gd name="connsiteY308" fmla="*/ 795982 h 4089254"/>
              <a:gd name="connsiteX309" fmla="*/ 1547470 w 2083862"/>
              <a:gd name="connsiteY309" fmla="*/ 713921 h 4089254"/>
              <a:gd name="connsiteX310" fmla="*/ 1553331 w 2083862"/>
              <a:gd name="connsiteY310" fmla="*/ 672890 h 4089254"/>
              <a:gd name="connsiteX311" fmla="*/ 1559193 w 2083862"/>
              <a:gd name="connsiteY311" fmla="*/ 655305 h 4089254"/>
              <a:gd name="connsiteX312" fmla="*/ 1565054 w 2083862"/>
              <a:gd name="connsiteY312" fmla="*/ 631859 h 4089254"/>
              <a:gd name="connsiteX313" fmla="*/ 1570916 w 2083862"/>
              <a:gd name="connsiteY313" fmla="*/ 549798 h 4089254"/>
              <a:gd name="connsiteX314" fmla="*/ 1576777 w 2083862"/>
              <a:gd name="connsiteY314" fmla="*/ 532213 h 4089254"/>
              <a:gd name="connsiteX315" fmla="*/ 1588501 w 2083862"/>
              <a:gd name="connsiteY315" fmla="*/ 438428 h 4089254"/>
              <a:gd name="connsiteX316" fmla="*/ 1582639 w 2083862"/>
              <a:gd name="connsiteY316" fmla="*/ 356367 h 4089254"/>
              <a:gd name="connsiteX317" fmla="*/ 1570916 w 2083862"/>
              <a:gd name="connsiteY317" fmla="*/ 309474 h 4089254"/>
              <a:gd name="connsiteX318" fmla="*/ 1565054 w 2083862"/>
              <a:gd name="connsiteY318" fmla="*/ 98459 h 4089254"/>
              <a:gd name="connsiteX319" fmla="*/ 1549173 w 2083862"/>
              <a:gd name="connsiteY319" fmla="*/ 100915 h 4089254"/>
              <a:gd name="connsiteX320" fmla="*/ 1518668 w 2083862"/>
              <a:gd name="connsiteY320" fmla="*/ 78665 h 4089254"/>
              <a:gd name="connsiteX321" fmla="*/ 1506552 w 2083862"/>
              <a:gd name="connsiteY321" fmla="*/ 47418 h 4089254"/>
              <a:gd name="connsiteX322" fmla="*/ 1483282 w 2083862"/>
              <a:gd name="connsiteY322" fmla="*/ 285 h 4089254"/>
              <a:gd name="connsiteX0" fmla="*/ 1483282 w 2083862"/>
              <a:gd name="connsiteY0" fmla="*/ 285 h 4089254"/>
              <a:gd name="connsiteX1" fmla="*/ 1455228 w 2083862"/>
              <a:gd name="connsiteY1" fmla="*/ 45705 h 4089254"/>
              <a:gd name="connsiteX2" fmla="*/ 1419474 w 2083862"/>
              <a:gd name="connsiteY2" fmla="*/ 67840 h 4089254"/>
              <a:gd name="connsiteX3" fmla="*/ 1382730 w 2083862"/>
              <a:gd name="connsiteY3" fmla="*/ 97122 h 4089254"/>
              <a:gd name="connsiteX4" fmla="*/ 1364108 w 2083862"/>
              <a:gd name="connsiteY4" fmla="*/ 105171 h 4089254"/>
              <a:gd name="connsiteX5" fmla="*/ 1348226 w 2083862"/>
              <a:gd name="connsiteY5" fmla="*/ 191441 h 4089254"/>
              <a:gd name="connsiteX6" fmla="*/ 1347375 w 2083862"/>
              <a:gd name="connsiteY6" fmla="*/ 214887 h 4089254"/>
              <a:gd name="connsiteX7" fmla="*/ 1348177 w 2083862"/>
              <a:gd name="connsiteY7" fmla="*/ 244998 h 4089254"/>
              <a:gd name="connsiteX8" fmla="*/ 1330593 w 2083862"/>
              <a:gd name="connsiteY8" fmla="*/ 303613 h 4089254"/>
              <a:gd name="connsiteX9" fmla="*/ 1324731 w 2083862"/>
              <a:gd name="connsiteY9" fmla="*/ 321198 h 4089254"/>
              <a:gd name="connsiteX10" fmla="*/ 1313008 w 2083862"/>
              <a:gd name="connsiteY10" fmla="*/ 338782 h 4089254"/>
              <a:gd name="connsiteX11" fmla="*/ 1295424 w 2083862"/>
              <a:gd name="connsiteY11" fmla="*/ 391536 h 4089254"/>
              <a:gd name="connsiteX12" fmla="*/ 1289562 w 2083862"/>
              <a:gd name="connsiteY12" fmla="*/ 409121 h 4089254"/>
              <a:gd name="connsiteX13" fmla="*/ 1283701 w 2083862"/>
              <a:gd name="connsiteY13" fmla="*/ 432567 h 4089254"/>
              <a:gd name="connsiteX14" fmla="*/ 1277839 w 2083862"/>
              <a:gd name="connsiteY14" fmla="*/ 584967 h 4089254"/>
              <a:gd name="connsiteX15" fmla="*/ 1254393 w 2083862"/>
              <a:gd name="connsiteY15" fmla="*/ 883905 h 4089254"/>
              <a:gd name="connsiteX16" fmla="*/ 1248531 w 2083862"/>
              <a:gd name="connsiteY16" fmla="*/ 901490 h 4089254"/>
              <a:gd name="connsiteX17" fmla="*/ 1242670 w 2083862"/>
              <a:gd name="connsiteY17" fmla="*/ 977690 h 4089254"/>
              <a:gd name="connsiteX18" fmla="*/ 1236808 w 2083862"/>
              <a:gd name="connsiteY18" fmla="*/ 1006998 h 4089254"/>
              <a:gd name="connsiteX19" fmla="*/ 1230947 w 2083862"/>
              <a:gd name="connsiteY19" fmla="*/ 1048028 h 4089254"/>
              <a:gd name="connsiteX20" fmla="*/ 1219224 w 2083862"/>
              <a:gd name="connsiteY20" fmla="*/ 1118367 h 4089254"/>
              <a:gd name="connsiteX21" fmla="*/ 1213362 w 2083862"/>
              <a:gd name="connsiteY21" fmla="*/ 1141813 h 4089254"/>
              <a:gd name="connsiteX22" fmla="*/ 1201639 w 2083862"/>
              <a:gd name="connsiteY22" fmla="*/ 1176982 h 4089254"/>
              <a:gd name="connsiteX23" fmla="*/ 1166470 w 2083862"/>
              <a:gd name="connsiteY23" fmla="*/ 1346967 h 4089254"/>
              <a:gd name="connsiteX24" fmla="*/ 1154747 w 2083862"/>
              <a:gd name="connsiteY24" fmla="*/ 1464198 h 4089254"/>
              <a:gd name="connsiteX25" fmla="*/ 1148885 w 2083862"/>
              <a:gd name="connsiteY25" fmla="*/ 1493505 h 4089254"/>
              <a:gd name="connsiteX26" fmla="*/ 1143024 w 2083862"/>
              <a:gd name="connsiteY26" fmla="*/ 1534536 h 4089254"/>
              <a:gd name="connsiteX27" fmla="*/ 1131301 w 2083862"/>
              <a:gd name="connsiteY27" fmla="*/ 1569705 h 4089254"/>
              <a:gd name="connsiteX28" fmla="*/ 1125439 w 2083862"/>
              <a:gd name="connsiteY28" fmla="*/ 1599013 h 4089254"/>
              <a:gd name="connsiteX29" fmla="*/ 1113716 w 2083862"/>
              <a:gd name="connsiteY29" fmla="*/ 1634182 h 4089254"/>
              <a:gd name="connsiteX30" fmla="*/ 1101993 w 2083862"/>
              <a:gd name="connsiteY30" fmla="*/ 1686936 h 4089254"/>
              <a:gd name="connsiteX31" fmla="*/ 1080249 w 2083862"/>
              <a:gd name="connsiteY31" fmla="*/ 1784688 h 4089254"/>
              <a:gd name="connsiteX32" fmla="*/ 1056000 w 2083862"/>
              <a:gd name="connsiteY32" fmla="*/ 1880029 h 4089254"/>
              <a:gd name="connsiteX33" fmla="*/ 1025793 w 2083862"/>
              <a:gd name="connsiteY33" fmla="*/ 2062074 h 4089254"/>
              <a:gd name="connsiteX34" fmla="*/ 1019931 w 2083862"/>
              <a:gd name="connsiteY34" fmla="*/ 2085521 h 4089254"/>
              <a:gd name="connsiteX35" fmla="*/ 1014070 w 2083862"/>
              <a:gd name="connsiteY35" fmla="*/ 2114828 h 4089254"/>
              <a:gd name="connsiteX36" fmla="*/ 997337 w 2083862"/>
              <a:gd name="connsiteY36" fmla="*/ 2181008 h 4089254"/>
              <a:gd name="connsiteX37" fmla="*/ 983108 w 2083862"/>
              <a:gd name="connsiteY37" fmla="*/ 2243734 h 4089254"/>
              <a:gd name="connsiteX38" fmla="*/ 961316 w 2083862"/>
              <a:gd name="connsiteY38" fmla="*/ 2302398 h 4089254"/>
              <a:gd name="connsiteX39" fmla="*/ 949593 w 2083862"/>
              <a:gd name="connsiteY39" fmla="*/ 2337567 h 4089254"/>
              <a:gd name="connsiteX40" fmla="*/ 943731 w 2083862"/>
              <a:gd name="connsiteY40" fmla="*/ 2355151 h 4089254"/>
              <a:gd name="connsiteX41" fmla="*/ 937870 w 2083862"/>
              <a:gd name="connsiteY41" fmla="*/ 2372736 h 4089254"/>
              <a:gd name="connsiteX42" fmla="*/ 914424 w 2083862"/>
              <a:gd name="connsiteY42" fmla="*/ 2413767 h 4089254"/>
              <a:gd name="connsiteX43" fmla="*/ 902701 w 2083862"/>
              <a:gd name="connsiteY43" fmla="*/ 2431351 h 4089254"/>
              <a:gd name="connsiteX44" fmla="*/ 896839 w 2083862"/>
              <a:gd name="connsiteY44" fmla="*/ 2448936 h 4089254"/>
              <a:gd name="connsiteX45" fmla="*/ 873393 w 2083862"/>
              <a:gd name="connsiteY45" fmla="*/ 2484105 h 4089254"/>
              <a:gd name="connsiteX46" fmla="*/ 849947 w 2083862"/>
              <a:gd name="connsiteY46" fmla="*/ 2530998 h 4089254"/>
              <a:gd name="connsiteX47" fmla="*/ 832362 w 2083862"/>
              <a:gd name="connsiteY47" fmla="*/ 2572028 h 4089254"/>
              <a:gd name="connsiteX48" fmla="*/ 826501 w 2083862"/>
              <a:gd name="connsiteY48" fmla="*/ 2589613 h 4089254"/>
              <a:gd name="connsiteX49" fmla="*/ 814777 w 2083862"/>
              <a:gd name="connsiteY49" fmla="*/ 2601336 h 4089254"/>
              <a:gd name="connsiteX50" fmla="*/ 803054 w 2083862"/>
              <a:gd name="connsiteY50" fmla="*/ 2618921 h 4089254"/>
              <a:gd name="connsiteX51" fmla="*/ 779608 w 2083862"/>
              <a:gd name="connsiteY51" fmla="*/ 2648228 h 4089254"/>
              <a:gd name="connsiteX52" fmla="*/ 762024 w 2083862"/>
              <a:gd name="connsiteY52" fmla="*/ 2689259 h 4089254"/>
              <a:gd name="connsiteX53" fmla="*/ 726854 w 2083862"/>
              <a:gd name="connsiteY53" fmla="*/ 2712705 h 4089254"/>
              <a:gd name="connsiteX54" fmla="*/ 709270 w 2083862"/>
              <a:gd name="connsiteY54" fmla="*/ 2724428 h 4089254"/>
              <a:gd name="connsiteX55" fmla="*/ 691685 w 2083862"/>
              <a:gd name="connsiteY55" fmla="*/ 2736151 h 4089254"/>
              <a:gd name="connsiteX56" fmla="*/ 674101 w 2083862"/>
              <a:gd name="connsiteY56" fmla="*/ 2742013 h 4089254"/>
              <a:gd name="connsiteX57" fmla="*/ 638931 w 2083862"/>
              <a:gd name="connsiteY57" fmla="*/ 2759598 h 4089254"/>
              <a:gd name="connsiteX58" fmla="*/ 586177 w 2083862"/>
              <a:gd name="connsiteY58" fmla="*/ 2765459 h 4089254"/>
              <a:gd name="connsiteX59" fmla="*/ 539285 w 2083862"/>
              <a:gd name="connsiteY59" fmla="*/ 2771321 h 4089254"/>
              <a:gd name="connsiteX60" fmla="*/ 498254 w 2083862"/>
              <a:gd name="connsiteY60" fmla="*/ 2783044 h 4089254"/>
              <a:gd name="connsiteX61" fmla="*/ 480670 w 2083862"/>
              <a:gd name="connsiteY61" fmla="*/ 2788905 h 4089254"/>
              <a:gd name="connsiteX62" fmla="*/ 422054 w 2083862"/>
              <a:gd name="connsiteY62" fmla="*/ 2794767 h 4089254"/>
              <a:gd name="connsiteX63" fmla="*/ 322408 w 2083862"/>
              <a:gd name="connsiteY63" fmla="*/ 2788905 h 4089254"/>
              <a:gd name="connsiteX64" fmla="*/ 287239 w 2083862"/>
              <a:gd name="connsiteY64" fmla="*/ 2777182 h 4089254"/>
              <a:gd name="connsiteX65" fmla="*/ 263793 w 2083862"/>
              <a:gd name="connsiteY65" fmla="*/ 2771321 h 4089254"/>
              <a:gd name="connsiteX66" fmla="*/ 246208 w 2083862"/>
              <a:gd name="connsiteY66" fmla="*/ 2759598 h 4089254"/>
              <a:gd name="connsiteX67" fmla="*/ 222762 w 2083862"/>
              <a:gd name="connsiteY67" fmla="*/ 2753736 h 4089254"/>
              <a:gd name="connsiteX68" fmla="*/ 205177 w 2083862"/>
              <a:gd name="connsiteY68" fmla="*/ 2747874 h 4089254"/>
              <a:gd name="connsiteX69" fmla="*/ 211039 w 2083862"/>
              <a:gd name="connsiteY69" fmla="*/ 2771321 h 4089254"/>
              <a:gd name="connsiteX70" fmla="*/ 216901 w 2083862"/>
              <a:gd name="connsiteY70" fmla="*/ 2788905 h 4089254"/>
              <a:gd name="connsiteX71" fmla="*/ 211039 w 2083862"/>
              <a:gd name="connsiteY71" fmla="*/ 2853382 h 4089254"/>
              <a:gd name="connsiteX72" fmla="*/ 181731 w 2083862"/>
              <a:gd name="connsiteY72" fmla="*/ 2882690 h 4089254"/>
              <a:gd name="connsiteX73" fmla="*/ 146562 w 2083862"/>
              <a:gd name="connsiteY73" fmla="*/ 2894413 h 4089254"/>
              <a:gd name="connsiteX74" fmla="*/ 111393 w 2083862"/>
              <a:gd name="connsiteY74" fmla="*/ 2906136 h 4089254"/>
              <a:gd name="connsiteX75" fmla="*/ 93808 w 2083862"/>
              <a:gd name="connsiteY75" fmla="*/ 2911998 h 4089254"/>
              <a:gd name="connsiteX76" fmla="*/ 76224 w 2083862"/>
              <a:gd name="connsiteY76" fmla="*/ 2923721 h 4089254"/>
              <a:gd name="connsiteX77" fmla="*/ 117254 w 2083862"/>
              <a:gd name="connsiteY77" fmla="*/ 2935444 h 4089254"/>
              <a:gd name="connsiteX78" fmla="*/ 211039 w 2083862"/>
              <a:gd name="connsiteY78" fmla="*/ 2947167 h 4089254"/>
              <a:gd name="connsiteX79" fmla="*/ 240347 w 2083862"/>
              <a:gd name="connsiteY79" fmla="*/ 2953028 h 4089254"/>
              <a:gd name="connsiteX80" fmla="*/ 468947 w 2083862"/>
              <a:gd name="connsiteY80" fmla="*/ 2964751 h 4089254"/>
              <a:gd name="connsiteX81" fmla="*/ 504116 w 2083862"/>
              <a:gd name="connsiteY81" fmla="*/ 2970613 h 4089254"/>
              <a:gd name="connsiteX82" fmla="*/ 615485 w 2083862"/>
              <a:gd name="connsiteY82" fmla="*/ 2958890 h 4089254"/>
              <a:gd name="connsiteX83" fmla="*/ 603762 w 2083862"/>
              <a:gd name="connsiteY83" fmla="*/ 2982336 h 4089254"/>
              <a:gd name="connsiteX84" fmla="*/ 592039 w 2083862"/>
              <a:gd name="connsiteY84" fmla="*/ 2999921 h 4089254"/>
              <a:gd name="connsiteX85" fmla="*/ 574454 w 2083862"/>
              <a:gd name="connsiteY85" fmla="*/ 3035090 h 4089254"/>
              <a:gd name="connsiteX86" fmla="*/ 562731 w 2083862"/>
              <a:gd name="connsiteY86" fmla="*/ 3070259 h 4089254"/>
              <a:gd name="connsiteX87" fmla="*/ 556870 w 2083862"/>
              <a:gd name="connsiteY87" fmla="*/ 3087844 h 4089254"/>
              <a:gd name="connsiteX88" fmla="*/ 545147 w 2083862"/>
              <a:gd name="connsiteY88" fmla="*/ 3105428 h 4089254"/>
              <a:gd name="connsiteX89" fmla="*/ 521701 w 2083862"/>
              <a:gd name="connsiteY89" fmla="*/ 3140598 h 4089254"/>
              <a:gd name="connsiteX90" fmla="*/ 515839 w 2083862"/>
              <a:gd name="connsiteY90" fmla="*/ 3164044 h 4089254"/>
              <a:gd name="connsiteX91" fmla="*/ 486531 w 2083862"/>
              <a:gd name="connsiteY91" fmla="*/ 3199213 h 4089254"/>
              <a:gd name="connsiteX92" fmla="*/ 463085 w 2083862"/>
              <a:gd name="connsiteY92" fmla="*/ 3234382 h 4089254"/>
              <a:gd name="connsiteX93" fmla="*/ 451362 w 2083862"/>
              <a:gd name="connsiteY93" fmla="*/ 3251967 h 4089254"/>
              <a:gd name="connsiteX94" fmla="*/ 398608 w 2083862"/>
              <a:gd name="connsiteY94" fmla="*/ 3298859 h 4089254"/>
              <a:gd name="connsiteX95" fmla="*/ 381024 w 2083862"/>
              <a:gd name="connsiteY95" fmla="*/ 3304721 h 4089254"/>
              <a:gd name="connsiteX96" fmla="*/ 357577 w 2083862"/>
              <a:gd name="connsiteY96" fmla="*/ 3322305 h 4089254"/>
              <a:gd name="connsiteX97" fmla="*/ 339993 w 2083862"/>
              <a:gd name="connsiteY97" fmla="*/ 3334028 h 4089254"/>
              <a:gd name="connsiteX98" fmla="*/ 310685 w 2083862"/>
              <a:gd name="connsiteY98" fmla="*/ 3363336 h 4089254"/>
              <a:gd name="connsiteX99" fmla="*/ 304824 w 2083862"/>
              <a:gd name="connsiteY99" fmla="*/ 3380921 h 4089254"/>
              <a:gd name="connsiteX100" fmla="*/ 316547 w 2083862"/>
              <a:gd name="connsiteY100" fmla="*/ 3398505 h 4089254"/>
              <a:gd name="connsiteX101" fmla="*/ 345854 w 2083862"/>
              <a:gd name="connsiteY101" fmla="*/ 3439536 h 4089254"/>
              <a:gd name="connsiteX102" fmla="*/ 322408 w 2083862"/>
              <a:gd name="connsiteY102" fmla="*/ 3474705 h 4089254"/>
              <a:gd name="connsiteX103" fmla="*/ 298962 w 2083862"/>
              <a:gd name="connsiteY103" fmla="*/ 3509874 h 4089254"/>
              <a:gd name="connsiteX104" fmla="*/ 281377 w 2083862"/>
              <a:gd name="connsiteY104" fmla="*/ 3539182 h 4089254"/>
              <a:gd name="connsiteX105" fmla="*/ 275516 w 2083862"/>
              <a:gd name="connsiteY105" fmla="*/ 3556767 h 4089254"/>
              <a:gd name="connsiteX106" fmla="*/ 252070 w 2083862"/>
              <a:gd name="connsiteY106" fmla="*/ 3591936 h 4089254"/>
              <a:gd name="connsiteX107" fmla="*/ 246208 w 2083862"/>
              <a:gd name="connsiteY107" fmla="*/ 3609521 h 4089254"/>
              <a:gd name="connsiteX108" fmla="*/ 228624 w 2083862"/>
              <a:gd name="connsiteY108" fmla="*/ 3627105 h 4089254"/>
              <a:gd name="connsiteX109" fmla="*/ 222762 w 2083862"/>
              <a:gd name="connsiteY109" fmla="*/ 3644690 h 4089254"/>
              <a:gd name="connsiteX110" fmla="*/ 211039 w 2083862"/>
              <a:gd name="connsiteY110" fmla="*/ 3662274 h 4089254"/>
              <a:gd name="connsiteX111" fmla="*/ 205177 w 2083862"/>
              <a:gd name="connsiteY111" fmla="*/ 3685721 h 4089254"/>
              <a:gd name="connsiteX112" fmla="*/ 170008 w 2083862"/>
              <a:gd name="connsiteY112" fmla="*/ 3720890 h 4089254"/>
              <a:gd name="connsiteX113" fmla="*/ 146562 w 2083862"/>
              <a:gd name="connsiteY113" fmla="*/ 3750198 h 4089254"/>
              <a:gd name="connsiteX114" fmla="*/ 87947 w 2083862"/>
              <a:gd name="connsiteY114" fmla="*/ 3767782 h 4089254"/>
              <a:gd name="connsiteX115" fmla="*/ 11474 w 2083862"/>
              <a:gd name="connsiteY115" fmla="*/ 3778461 h 4089254"/>
              <a:gd name="connsiteX116" fmla="*/ 29331 w 2083862"/>
              <a:gd name="connsiteY116" fmla="*/ 3791228 h 4089254"/>
              <a:gd name="connsiteX117" fmla="*/ 11747 w 2083862"/>
              <a:gd name="connsiteY117" fmla="*/ 3802951 h 4089254"/>
              <a:gd name="connsiteX118" fmla="*/ 128977 w 2083862"/>
              <a:gd name="connsiteY118" fmla="*/ 3802951 h 4089254"/>
              <a:gd name="connsiteX119" fmla="*/ 152424 w 2083862"/>
              <a:gd name="connsiteY119" fmla="*/ 3797090 h 4089254"/>
              <a:gd name="connsiteX120" fmla="*/ 187593 w 2083862"/>
              <a:gd name="connsiteY120" fmla="*/ 3785367 h 4089254"/>
              <a:gd name="connsiteX121" fmla="*/ 170008 w 2083862"/>
              <a:gd name="connsiteY121" fmla="*/ 3797090 h 4089254"/>
              <a:gd name="connsiteX122" fmla="*/ 146562 w 2083862"/>
              <a:gd name="connsiteY122" fmla="*/ 3832259 h 4089254"/>
              <a:gd name="connsiteX123" fmla="*/ 134839 w 2083862"/>
              <a:gd name="connsiteY123" fmla="*/ 3849844 h 4089254"/>
              <a:gd name="connsiteX124" fmla="*/ 123116 w 2083862"/>
              <a:gd name="connsiteY124" fmla="*/ 3873290 h 4089254"/>
              <a:gd name="connsiteX125" fmla="*/ 111393 w 2083862"/>
              <a:gd name="connsiteY125" fmla="*/ 3890874 h 4089254"/>
              <a:gd name="connsiteX126" fmla="*/ 82085 w 2083862"/>
              <a:gd name="connsiteY126" fmla="*/ 3943628 h 4089254"/>
              <a:gd name="connsiteX127" fmla="*/ 58639 w 2083862"/>
              <a:gd name="connsiteY127" fmla="*/ 3978798 h 4089254"/>
              <a:gd name="connsiteX128" fmla="*/ 35193 w 2083862"/>
              <a:gd name="connsiteY128" fmla="*/ 4013967 h 4089254"/>
              <a:gd name="connsiteX129" fmla="*/ 23470 w 2083862"/>
              <a:gd name="connsiteY129" fmla="*/ 4031551 h 4089254"/>
              <a:gd name="connsiteX130" fmla="*/ 76224 w 2083862"/>
              <a:gd name="connsiteY130" fmla="*/ 3990521 h 4089254"/>
              <a:gd name="connsiteX131" fmla="*/ 93808 w 2083862"/>
              <a:gd name="connsiteY131" fmla="*/ 3978798 h 4089254"/>
              <a:gd name="connsiteX132" fmla="*/ 87947 w 2083862"/>
              <a:gd name="connsiteY132" fmla="*/ 4002244 h 4089254"/>
              <a:gd name="connsiteX133" fmla="*/ 82085 w 2083862"/>
              <a:gd name="connsiteY133" fmla="*/ 4019828 h 4089254"/>
              <a:gd name="connsiteX134" fmla="*/ 76224 w 2083862"/>
              <a:gd name="connsiteY134" fmla="*/ 4049136 h 4089254"/>
              <a:gd name="connsiteX135" fmla="*/ 82085 w 2083862"/>
              <a:gd name="connsiteY135" fmla="*/ 4078444 h 4089254"/>
              <a:gd name="connsiteX136" fmla="*/ 117254 w 2083862"/>
              <a:gd name="connsiteY136" fmla="*/ 4054998 h 4089254"/>
              <a:gd name="connsiteX137" fmla="*/ 128977 w 2083862"/>
              <a:gd name="connsiteY137" fmla="*/ 4043274 h 4089254"/>
              <a:gd name="connsiteX138" fmla="*/ 182487 w 2083862"/>
              <a:gd name="connsiteY138" fmla="*/ 4074139 h 4089254"/>
              <a:gd name="connsiteX139" fmla="*/ 207635 w 2083862"/>
              <a:gd name="connsiteY139" fmla="*/ 4030651 h 4089254"/>
              <a:gd name="connsiteX140" fmla="*/ 216852 w 2083862"/>
              <a:gd name="connsiteY140" fmla="*/ 3993027 h 4089254"/>
              <a:gd name="connsiteX141" fmla="*/ 229427 w 2083862"/>
              <a:gd name="connsiteY141" fmla="*/ 3975441 h 4089254"/>
              <a:gd name="connsiteX142" fmla="*/ 258734 w 2083862"/>
              <a:gd name="connsiteY142" fmla="*/ 3932708 h 4089254"/>
              <a:gd name="connsiteX143" fmla="*/ 271309 w 2083862"/>
              <a:gd name="connsiteY143" fmla="*/ 3902598 h 4089254"/>
              <a:gd name="connsiteX144" fmla="*/ 297259 w 2083862"/>
              <a:gd name="connsiteY144" fmla="*/ 3869933 h 4089254"/>
              <a:gd name="connsiteX145" fmla="*/ 310685 w 2083862"/>
              <a:gd name="connsiteY145" fmla="*/ 3832259 h 4089254"/>
              <a:gd name="connsiteX146" fmla="*/ 334131 w 2083862"/>
              <a:gd name="connsiteY146" fmla="*/ 3797090 h 4089254"/>
              <a:gd name="connsiteX147" fmla="*/ 351716 w 2083862"/>
              <a:gd name="connsiteY147" fmla="*/ 3779505 h 4089254"/>
              <a:gd name="connsiteX148" fmla="*/ 363439 w 2083862"/>
              <a:gd name="connsiteY148" fmla="*/ 3744336 h 4089254"/>
              <a:gd name="connsiteX149" fmla="*/ 381024 w 2083862"/>
              <a:gd name="connsiteY149" fmla="*/ 3726751 h 4089254"/>
              <a:gd name="connsiteX150" fmla="*/ 404470 w 2083862"/>
              <a:gd name="connsiteY150" fmla="*/ 3691582 h 4089254"/>
              <a:gd name="connsiteX151" fmla="*/ 422054 w 2083862"/>
              <a:gd name="connsiteY151" fmla="*/ 3673998 h 4089254"/>
              <a:gd name="connsiteX152" fmla="*/ 445501 w 2083862"/>
              <a:gd name="connsiteY152" fmla="*/ 3638828 h 4089254"/>
              <a:gd name="connsiteX153" fmla="*/ 457224 w 2083862"/>
              <a:gd name="connsiteY153" fmla="*/ 3621244 h 4089254"/>
              <a:gd name="connsiteX154" fmla="*/ 468947 w 2083862"/>
              <a:gd name="connsiteY154" fmla="*/ 3603659 h 4089254"/>
              <a:gd name="connsiteX155" fmla="*/ 486531 w 2083862"/>
              <a:gd name="connsiteY155" fmla="*/ 3591936 h 4089254"/>
              <a:gd name="connsiteX156" fmla="*/ 515839 w 2083862"/>
              <a:gd name="connsiteY156" fmla="*/ 3539182 h 4089254"/>
              <a:gd name="connsiteX157" fmla="*/ 527562 w 2083862"/>
              <a:gd name="connsiteY157" fmla="*/ 3521598 h 4089254"/>
              <a:gd name="connsiteX158" fmla="*/ 551008 w 2083862"/>
              <a:gd name="connsiteY158" fmla="*/ 3492290 h 4089254"/>
              <a:gd name="connsiteX159" fmla="*/ 556870 w 2083862"/>
              <a:gd name="connsiteY159" fmla="*/ 3474705 h 4089254"/>
              <a:gd name="connsiteX160" fmla="*/ 568593 w 2083862"/>
              <a:gd name="connsiteY160" fmla="*/ 3457121 h 4089254"/>
              <a:gd name="connsiteX161" fmla="*/ 580316 w 2083862"/>
              <a:gd name="connsiteY161" fmla="*/ 3433674 h 4089254"/>
              <a:gd name="connsiteX162" fmla="*/ 603762 w 2083862"/>
              <a:gd name="connsiteY162" fmla="*/ 3398505 h 4089254"/>
              <a:gd name="connsiteX163" fmla="*/ 609624 w 2083862"/>
              <a:gd name="connsiteY163" fmla="*/ 3380921 h 4089254"/>
              <a:gd name="connsiteX164" fmla="*/ 633070 w 2083862"/>
              <a:gd name="connsiteY164" fmla="*/ 3345751 h 4089254"/>
              <a:gd name="connsiteX165" fmla="*/ 644793 w 2083862"/>
              <a:gd name="connsiteY165" fmla="*/ 3328167 h 4089254"/>
              <a:gd name="connsiteX166" fmla="*/ 674101 w 2083862"/>
              <a:gd name="connsiteY166" fmla="*/ 3292998 h 4089254"/>
              <a:gd name="connsiteX167" fmla="*/ 679962 w 2083862"/>
              <a:gd name="connsiteY167" fmla="*/ 3275413 h 4089254"/>
              <a:gd name="connsiteX168" fmla="*/ 703408 w 2083862"/>
              <a:gd name="connsiteY168" fmla="*/ 3240244 h 4089254"/>
              <a:gd name="connsiteX169" fmla="*/ 720993 w 2083862"/>
              <a:gd name="connsiteY169" fmla="*/ 3205074 h 4089254"/>
              <a:gd name="connsiteX170" fmla="*/ 744439 w 2083862"/>
              <a:gd name="connsiteY170" fmla="*/ 3169905 h 4089254"/>
              <a:gd name="connsiteX171" fmla="*/ 750301 w 2083862"/>
              <a:gd name="connsiteY171" fmla="*/ 3152321 h 4089254"/>
              <a:gd name="connsiteX172" fmla="*/ 762024 w 2083862"/>
              <a:gd name="connsiteY172" fmla="*/ 3128874 h 4089254"/>
              <a:gd name="connsiteX173" fmla="*/ 785470 w 2083862"/>
              <a:gd name="connsiteY173" fmla="*/ 3093705 h 4089254"/>
              <a:gd name="connsiteX174" fmla="*/ 808916 w 2083862"/>
              <a:gd name="connsiteY174" fmla="*/ 3052674 h 4089254"/>
              <a:gd name="connsiteX175" fmla="*/ 820639 w 2083862"/>
              <a:gd name="connsiteY175" fmla="*/ 3017505 h 4089254"/>
              <a:gd name="connsiteX176" fmla="*/ 826501 w 2083862"/>
              <a:gd name="connsiteY176" fmla="*/ 2994059 h 4089254"/>
              <a:gd name="connsiteX177" fmla="*/ 844085 w 2083862"/>
              <a:gd name="connsiteY177" fmla="*/ 2976474 h 4089254"/>
              <a:gd name="connsiteX178" fmla="*/ 849947 w 2083862"/>
              <a:gd name="connsiteY178" fmla="*/ 2958890 h 4089254"/>
              <a:gd name="connsiteX179" fmla="*/ 879254 w 2083862"/>
              <a:gd name="connsiteY179" fmla="*/ 2923721 h 4089254"/>
              <a:gd name="connsiteX180" fmla="*/ 896839 w 2083862"/>
              <a:gd name="connsiteY180" fmla="*/ 2911998 h 4089254"/>
              <a:gd name="connsiteX181" fmla="*/ 920285 w 2083862"/>
              <a:gd name="connsiteY181" fmla="*/ 2906136 h 4089254"/>
              <a:gd name="connsiteX182" fmla="*/ 955454 w 2083862"/>
              <a:gd name="connsiteY182" fmla="*/ 2923721 h 4089254"/>
              <a:gd name="connsiteX183" fmla="*/ 990624 w 2083862"/>
              <a:gd name="connsiteY183" fmla="*/ 2976474 h 4089254"/>
              <a:gd name="connsiteX184" fmla="*/ 1002347 w 2083862"/>
              <a:gd name="connsiteY184" fmla="*/ 2994059 h 4089254"/>
              <a:gd name="connsiteX185" fmla="*/ 1019931 w 2083862"/>
              <a:gd name="connsiteY185" fmla="*/ 2999921 h 4089254"/>
              <a:gd name="connsiteX186" fmla="*/ 1049239 w 2083862"/>
              <a:gd name="connsiteY186" fmla="*/ 3029228 h 4089254"/>
              <a:gd name="connsiteX187" fmla="*/ 1084408 w 2083862"/>
              <a:gd name="connsiteY187" fmla="*/ 3064398 h 4089254"/>
              <a:gd name="connsiteX188" fmla="*/ 1101993 w 2083862"/>
              <a:gd name="connsiteY188" fmla="*/ 3087844 h 4089254"/>
              <a:gd name="connsiteX189" fmla="*/ 1131301 w 2083862"/>
              <a:gd name="connsiteY189" fmla="*/ 3117151 h 4089254"/>
              <a:gd name="connsiteX190" fmla="*/ 1178193 w 2083862"/>
              <a:gd name="connsiteY190" fmla="*/ 3169905 h 4089254"/>
              <a:gd name="connsiteX191" fmla="*/ 1201639 w 2083862"/>
              <a:gd name="connsiteY191" fmla="*/ 3193351 h 4089254"/>
              <a:gd name="connsiteX192" fmla="*/ 1318870 w 2083862"/>
              <a:gd name="connsiteY192" fmla="*/ 3287136 h 4089254"/>
              <a:gd name="connsiteX193" fmla="*/ 1354039 w 2083862"/>
              <a:gd name="connsiteY193" fmla="*/ 3316444 h 4089254"/>
              <a:gd name="connsiteX194" fmla="*/ 1371624 w 2083862"/>
              <a:gd name="connsiteY194" fmla="*/ 3322305 h 4089254"/>
              <a:gd name="connsiteX195" fmla="*/ 1383347 w 2083862"/>
              <a:gd name="connsiteY195" fmla="*/ 3339890 h 4089254"/>
              <a:gd name="connsiteX196" fmla="*/ 1418516 w 2083862"/>
              <a:gd name="connsiteY196" fmla="*/ 3363336 h 4089254"/>
              <a:gd name="connsiteX197" fmla="*/ 1436101 w 2083862"/>
              <a:gd name="connsiteY197" fmla="*/ 3375059 h 4089254"/>
              <a:gd name="connsiteX198" fmla="*/ 1471270 w 2083862"/>
              <a:gd name="connsiteY198" fmla="*/ 3404367 h 4089254"/>
              <a:gd name="connsiteX199" fmla="*/ 1488854 w 2083862"/>
              <a:gd name="connsiteY199" fmla="*/ 3427813 h 4089254"/>
              <a:gd name="connsiteX200" fmla="*/ 1506439 w 2083862"/>
              <a:gd name="connsiteY200" fmla="*/ 3433674 h 4089254"/>
              <a:gd name="connsiteX201" fmla="*/ 1524024 w 2083862"/>
              <a:gd name="connsiteY201" fmla="*/ 3445398 h 4089254"/>
              <a:gd name="connsiteX202" fmla="*/ 1553331 w 2083862"/>
              <a:gd name="connsiteY202" fmla="*/ 3480567 h 4089254"/>
              <a:gd name="connsiteX203" fmla="*/ 1570916 w 2083862"/>
              <a:gd name="connsiteY203" fmla="*/ 3492290 h 4089254"/>
              <a:gd name="connsiteX204" fmla="*/ 1600224 w 2083862"/>
              <a:gd name="connsiteY204" fmla="*/ 3521598 h 4089254"/>
              <a:gd name="connsiteX205" fmla="*/ 1617808 w 2083862"/>
              <a:gd name="connsiteY205" fmla="*/ 3533321 h 4089254"/>
              <a:gd name="connsiteX206" fmla="*/ 1635393 w 2083862"/>
              <a:gd name="connsiteY206" fmla="*/ 3550905 h 4089254"/>
              <a:gd name="connsiteX207" fmla="*/ 1670562 w 2083862"/>
              <a:gd name="connsiteY207" fmla="*/ 3574351 h 4089254"/>
              <a:gd name="connsiteX208" fmla="*/ 1688147 w 2083862"/>
              <a:gd name="connsiteY208" fmla="*/ 3586074 h 4089254"/>
              <a:gd name="connsiteX209" fmla="*/ 1717454 w 2083862"/>
              <a:gd name="connsiteY209" fmla="*/ 3603659 h 4089254"/>
              <a:gd name="connsiteX210" fmla="*/ 1752624 w 2083862"/>
              <a:gd name="connsiteY210" fmla="*/ 3627105 h 4089254"/>
              <a:gd name="connsiteX211" fmla="*/ 1770208 w 2083862"/>
              <a:gd name="connsiteY211" fmla="*/ 3638828 h 4089254"/>
              <a:gd name="connsiteX212" fmla="*/ 1787793 w 2083862"/>
              <a:gd name="connsiteY212" fmla="*/ 3644690 h 4089254"/>
              <a:gd name="connsiteX213" fmla="*/ 1828824 w 2083862"/>
              <a:gd name="connsiteY213" fmla="*/ 3662274 h 4089254"/>
              <a:gd name="connsiteX214" fmla="*/ 1858131 w 2083862"/>
              <a:gd name="connsiteY214" fmla="*/ 3679859 h 4089254"/>
              <a:gd name="connsiteX215" fmla="*/ 1899162 w 2083862"/>
              <a:gd name="connsiteY215" fmla="*/ 3703305 h 4089254"/>
              <a:gd name="connsiteX216" fmla="*/ 1916747 w 2083862"/>
              <a:gd name="connsiteY216" fmla="*/ 3709167 h 4089254"/>
              <a:gd name="connsiteX217" fmla="*/ 1951916 w 2083862"/>
              <a:gd name="connsiteY217" fmla="*/ 3732613 h 4089254"/>
              <a:gd name="connsiteX218" fmla="*/ 1992947 w 2083862"/>
              <a:gd name="connsiteY218" fmla="*/ 3744336 h 4089254"/>
              <a:gd name="connsiteX219" fmla="*/ 2028116 w 2083862"/>
              <a:gd name="connsiteY219" fmla="*/ 3773644 h 4089254"/>
              <a:gd name="connsiteX220" fmla="*/ 2022254 w 2083862"/>
              <a:gd name="connsiteY220" fmla="*/ 3756059 h 4089254"/>
              <a:gd name="connsiteX221" fmla="*/ 2016393 w 2083862"/>
              <a:gd name="connsiteY221" fmla="*/ 3732613 h 4089254"/>
              <a:gd name="connsiteX222" fmla="*/ 1998808 w 2083862"/>
              <a:gd name="connsiteY222" fmla="*/ 3715028 h 4089254"/>
              <a:gd name="connsiteX223" fmla="*/ 2016393 w 2083862"/>
              <a:gd name="connsiteY223" fmla="*/ 3720890 h 4089254"/>
              <a:gd name="connsiteX224" fmla="*/ 2039839 w 2083862"/>
              <a:gd name="connsiteY224" fmla="*/ 3726751 h 4089254"/>
              <a:gd name="connsiteX225" fmla="*/ 2057424 w 2083862"/>
              <a:gd name="connsiteY225" fmla="*/ 3732613 h 4089254"/>
              <a:gd name="connsiteX226" fmla="*/ 2039839 w 2083862"/>
              <a:gd name="connsiteY226" fmla="*/ 3720890 h 4089254"/>
              <a:gd name="connsiteX227" fmla="*/ 2022254 w 2083862"/>
              <a:gd name="connsiteY227" fmla="*/ 3703305 h 4089254"/>
              <a:gd name="connsiteX228" fmla="*/ 2063285 w 2083862"/>
              <a:gd name="connsiteY228" fmla="*/ 3697444 h 4089254"/>
              <a:gd name="connsiteX229" fmla="*/ 2080870 w 2083862"/>
              <a:gd name="connsiteY229" fmla="*/ 3691582 h 4089254"/>
              <a:gd name="connsiteX230" fmla="*/ 2075008 w 2083862"/>
              <a:gd name="connsiteY230" fmla="*/ 3668136 h 4089254"/>
              <a:gd name="connsiteX231" fmla="*/ 2051562 w 2083862"/>
              <a:gd name="connsiteY231" fmla="*/ 3632967 h 4089254"/>
              <a:gd name="connsiteX232" fmla="*/ 2039839 w 2083862"/>
              <a:gd name="connsiteY232" fmla="*/ 3615382 h 4089254"/>
              <a:gd name="connsiteX233" fmla="*/ 2022254 w 2083862"/>
              <a:gd name="connsiteY233" fmla="*/ 3609521 h 4089254"/>
              <a:gd name="connsiteX234" fmla="*/ 2004670 w 2083862"/>
              <a:gd name="connsiteY234" fmla="*/ 3597798 h 4089254"/>
              <a:gd name="connsiteX235" fmla="*/ 1987085 w 2083862"/>
              <a:gd name="connsiteY235" fmla="*/ 3591936 h 4089254"/>
              <a:gd name="connsiteX236" fmla="*/ 1957777 w 2083862"/>
              <a:gd name="connsiteY236" fmla="*/ 3562628 h 4089254"/>
              <a:gd name="connsiteX237" fmla="*/ 1940193 w 2083862"/>
              <a:gd name="connsiteY237" fmla="*/ 3550905 h 4089254"/>
              <a:gd name="connsiteX238" fmla="*/ 1922608 w 2083862"/>
              <a:gd name="connsiteY238" fmla="*/ 3533321 h 4089254"/>
              <a:gd name="connsiteX239" fmla="*/ 1905024 w 2083862"/>
              <a:gd name="connsiteY239" fmla="*/ 3527459 h 4089254"/>
              <a:gd name="connsiteX240" fmla="*/ 1869854 w 2083862"/>
              <a:gd name="connsiteY240" fmla="*/ 3504013 h 4089254"/>
              <a:gd name="connsiteX241" fmla="*/ 1869854 w 2083862"/>
              <a:gd name="connsiteY241" fmla="*/ 3504013 h 4089254"/>
              <a:gd name="connsiteX242" fmla="*/ 1852270 w 2083862"/>
              <a:gd name="connsiteY242" fmla="*/ 3486428 h 4089254"/>
              <a:gd name="connsiteX243" fmla="*/ 1817101 w 2083862"/>
              <a:gd name="connsiteY243" fmla="*/ 3462982 h 4089254"/>
              <a:gd name="connsiteX244" fmla="*/ 1787793 w 2083862"/>
              <a:gd name="connsiteY244" fmla="*/ 3439536 h 4089254"/>
              <a:gd name="connsiteX245" fmla="*/ 1758485 w 2083862"/>
              <a:gd name="connsiteY245" fmla="*/ 3416090 h 4089254"/>
              <a:gd name="connsiteX246" fmla="*/ 1682285 w 2083862"/>
              <a:gd name="connsiteY246" fmla="*/ 3363336 h 4089254"/>
              <a:gd name="connsiteX247" fmla="*/ 1652977 w 2083862"/>
              <a:gd name="connsiteY247" fmla="*/ 3339890 h 4089254"/>
              <a:gd name="connsiteX248" fmla="*/ 1635393 w 2083862"/>
              <a:gd name="connsiteY248" fmla="*/ 3328167 h 4089254"/>
              <a:gd name="connsiteX249" fmla="*/ 1606085 w 2083862"/>
              <a:gd name="connsiteY249" fmla="*/ 3298859 h 4089254"/>
              <a:gd name="connsiteX250" fmla="*/ 1570916 w 2083862"/>
              <a:gd name="connsiteY250" fmla="*/ 3269551 h 4089254"/>
              <a:gd name="connsiteX251" fmla="*/ 1535747 w 2083862"/>
              <a:gd name="connsiteY251" fmla="*/ 3234382 h 4089254"/>
              <a:gd name="connsiteX252" fmla="*/ 1524024 w 2083862"/>
              <a:gd name="connsiteY252" fmla="*/ 3216798 h 4089254"/>
              <a:gd name="connsiteX253" fmla="*/ 1506439 w 2083862"/>
              <a:gd name="connsiteY253" fmla="*/ 3210936 h 4089254"/>
              <a:gd name="connsiteX254" fmla="*/ 1488854 w 2083862"/>
              <a:gd name="connsiteY254" fmla="*/ 3193351 h 4089254"/>
              <a:gd name="connsiteX255" fmla="*/ 1465408 w 2083862"/>
              <a:gd name="connsiteY255" fmla="*/ 3175767 h 4089254"/>
              <a:gd name="connsiteX256" fmla="*/ 1436101 w 2083862"/>
              <a:gd name="connsiteY256" fmla="*/ 3152321 h 4089254"/>
              <a:gd name="connsiteX257" fmla="*/ 1412654 w 2083862"/>
              <a:gd name="connsiteY257" fmla="*/ 3128874 h 4089254"/>
              <a:gd name="connsiteX258" fmla="*/ 1383347 w 2083862"/>
              <a:gd name="connsiteY258" fmla="*/ 3093705 h 4089254"/>
              <a:gd name="connsiteX259" fmla="*/ 1342316 w 2083862"/>
              <a:gd name="connsiteY259" fmla="*/ 3040951 h 4089254"/>
              <a:gd name="connsiteX260" fmla="*/ 1330593 w 2083862"/>
              <a:gd name="connsiteY260" fmla="*/ 3023367 h 4089254"/>
              <a:gd name="connsiteX261" fmla="*/ 1324731 w 2083862"/>
              <a:gd name="connsiteY261" fmla="*/ 2999921 h 4089254"/>
              <a:gd name="connsiteX262" fmla="*/ 1289562 w 2083862"/>
              <a:gd name="connsiteY262" fmla="*/ 2941305 h 4089254"/>
              <a:gd name="connsiteX263" fmla="*/ 1266116 w 2083862"/>
              <a:gd name="connsiteY263" fmla="*/ 2906136 h 4089254"/>
              <a:gd name="connsiteX264" fmla="*/ 1254393 w 2083862"/>
              <a:gd name="connsiteY264" fmla="*/ 2888551 h 4089254"/>
              <a:gd name="connsiteX265" fmla="*/ 1236808 w 2083862"/>
              <a:gd name="connsiteY265" fmla="*/ 2870967 h 4089254"/>
              <a:gd name="connsiteX266" fmla="*/ 1225085 w 2083862"/>
              <a:gd name="connsiteY266" fmla="*/ 2847521 h 4089254"/>
              <a:gd name="connsiteX267" fmla="*/ 1219224 w 2083862"/>
              <a:gd name="connsiteY267" fmla="*/ 2824074 h 4089254"/>
              <a:gd name="connsiteX268" fmla="*/ 1207501 w 2083862"/>
              <a:gd name="connsiteY268" fmla="*/ 2806490 h 4089254"/>
              <a:gd name="connsiteX269" fmla="*/ 1201639 w 2083862"/>
              <a:gd name="connsiteY269" fmla="*/ 2788905 h 4089254"/>
              <a:gd name="connsiteX270" fmla="*/ 1178193 w 2083862"/>
              <a:gd name="connsiteY270" fmla="*/ 2753736 h 4089254"/>
              <a:gd name="connsiteX271" fmla="*/ 1172331 w 2083862"/>
              <a:gd name="connsiteY271" fmla="*/ 2730290 h 4089254"/>
              <a:gd name="connsiteX272" fmla="*/ 1160608 w 2083862"/>
              <a:gd name="connsiteY272" fmla="*/ 2689259 h 4089254"/>
              <a:gd name="connsiteX273" fmla="*/ 1154747 w 2083862"/>
              <a:gd name="connsiteY273" fmla="*/ 2654090 h 4089254"/>
              <a:gd name="connsiteX274" fmla="*/ 1160608 w 2083862"/>
              <a:gd name="connsiteY274" fmla="*/ 2554444 h 4089254"/>
              <a:gd name="connsiteX275" fmla="*/ 1172331 w 2083862"/>
              <a:gd name="connsiteY275" fmla="*/ 2530998 h 4089254"/>
              <a:gd name="connsiteX276" fmla="*/ 1178193 w 2083862"/>
              <a:gd name="connsiteY276" fmla="*/ 2495828 h 4089254"/>
              <a:gd name="connsiteX277" fmla="*/ 1189916 w 2083862"/>
              <a:gd name="connsiteY277" fmla="*/ 2460659 h 4089254"/>
              <a:gd name="connsiteX278" fmla="*/ 1201639 w 2083862"/>
              <a:gd name="connsiteY278" fmla="*/ 2425490 h 4089254"/>
              <a:gd name="connsiteX279" fmla="*/ 1228442 w 2083862"/>
              <a:gd name="connsiteY279" fmla="*/ 2355200 h 4089254"/>
              <a:gd name="connsiteX280" fmla="*/ 1264461 w 2083862"/>
              <a:gd name="connsiteY280" fmla="*/ 2232910 h 4089254"/>
              <a:gd name="connsiteX281" fmla="*/ 1277839 w 2083862"/>
              <a:gd name="connsiteY281" fmla="*/ 2179305 h 4089254"/>
              <a:gd name="connsiteX282" fmla="*/ 1290414 w 2083862"/>
              <a:gd name="connsiteY282" fmla="*/ 2093935 h 4089254"/>
              <a:gd name="connsiteX283" fmla="*/ 1313008 w 2083862"/>
              <a:gd name="connsiteY283" fmla="*/ 1915536 h 4089254"/>
              <a:gd name="connsiteX284" fmla="*/ 1318870 w 2083862"/>
              <a:gd name="connsiteY284" fmla="*/ 1892090 h 4089254"/>
              <a:gd name="connsiteX285" fmla="*/ 1324731 w 2083862"/>
              <a:gd name="connsiteY285" fmla="*/ 1862782 h 4089254"/>
              <a:gd name="connsiteX286" fmla="*/ 1330593 w 2083862"/>
              <a:gd name="connsiteY286" fmla="*/ 1845198 h 4089254"/>
              <a:gd name="connsiteX287" fmla="*/ 1336454 w 2083862"/>
              <a:gd name="connsiteY287" fmla="*/ 1821751 h 4089254"/>
              <a:gd name="connsiteX288" fmla="*/ 1354039 w 2083862"/>
              <a:gd name="connsiteY288" fmla="*/ 1763136 h 4089254"/>
              <a:gd name="connsiteX289" fmla="*/ 1359901 w 2083862"/>
              <a:gd name="connsiteY289" fmla="*/ 1727967 h 4089254"/>
              <a:gd name="connsiteX290" fmla="*/ 1371624 w 2083862"/>
              <a:gd name="connsiteY290" fmla="*/ 1681074 h 4089254"/>
              <a:gd name="connsiteX291" fmla="*/ 1377485 w 2083862"/>
              <a:gd name="connsiteY291" fmla="*/ 1645905 h 4089254"/>
              <a:gd name="connsiteX292" fmla="*/ 1389208 w 2083862"/>
              <a:gd name="connsiteY292" fmla="*/ 1587290 h 4089254"/>
              <a:gd name="connsiteX293" fmla="*/ 1395070 w 2083862"/>
              <a:gd name="connsiteY293" fmla="*/ 1546259 h 4089254"/>
              <a:gd name="connsiteX294" fmla="*/ 1400931 w 2083862"/>
              <a:gd name="connsiteY294" fmla="*/ 1528674 h 4089254"/>
              <a:gd name="connsiteX295" fmla="*/ 1406793 w 2083862"/>
              <a:gd name="connsiteY295" fmla="*/ 1505228 h 4089254"/>
              <a:gd name="connsiteX296" fmla="*/ 1418516 w 2083862"/>
              <a:gd name="connsiteY296" fmla="*/ 1458336 h 4089254"/>
              <a:gd name="connsiteX297" fmla="*/ 1424377 w 2083862"/>
              <a:gd name="connsiteY297" fmla="*/ 1399721 h 4089254"/>
              <a:gd name="connsiteX298" fmla="*/ 1441962 w 2083862"/>
              <a:gd name="connsiteY298" fmla="*/ 1305936 h 4089254"/>
              <a:gd name="connsiteX299" fmla="*/ 1453685 w 2083862"/>
              <a:gd name="connsiteY299" fmla="*/ 1241459 h 4089254"/>
              <a:gd name="connsiteX300" fmla="*/ 1465408 w 2083862"/>
              <a:gd name="connsiteY300" fmla="*/ 1206290 h 4089254"/>
              <a:gd name="connsiteX301" fmla="*/ 1477131 w 2083862"/>
              <a:gd name="connsiteY301" fmla="*/ 1106644 h 4089254"/>
              <a:gd name="connsiteX302" fmla="*/ 1488854 w 2083862"/>
              <a:gd name="connsiteY302" fmla="*/ 1071474 h 4089254"/>
              <a:gd name="connsiteX303" fmla="*/ 1494716 w 2083862"/>
              <a:gd name="connsiteY303" fmla="*/ 1018721 h 4089254"/>
              <a:gd name="connsiteX304" fmla="*/ 1506439 w 2083862"/>
              <a:gd name="connsiteY304" fmla="*/ 983551 h 4089254"/>
              <a:gd name="connsiteX305" fmla="*/ 1518162 w 2083862"/>
              <a:gd name="connsiteY305" fmla="*/ 924936 h 4089254"/>
              <a:gd name="connsiteX306" fmla="*/ 1524024 w 2083862"/>
              <a:gd name="connsiteY306" fmla="*/ 895628 h 4089254"/>
              <a:gd name="connsiteX307" fmla="*/ 1529885 w 2083862"/>
              <a:gd name="connsiteY307" fmla="*/ 831151 h 4089254"/>
              <a:gd name="connsiteX308" fmla="*/ 1535747 w 2083862"/>
              <a:gd name="connsiteY308" fmla="*/ 795982 h 4089254"/>
              <a:gd name="connsiteX309" fmla="*/ 1547470 w 2083862"/>
              <a:gd name="connsiteY309" fmla="*/ 713921 h 4089254"/>
              <a:gd name="connsiteX310" fmla="*/ 1553331 w 2083862"/>
              <a:gd name="connsiteY310" fmla="*/ 672890 h 4089254"/>
              <a:gd name="connsiteX311" fmla="*/ 1559193 w 2083862"/>
              <a:gd name="connsiteY311" fmla="*/ 655305 h 4089254"/>
              <a:gd name="connsiteX312" fmla="*/ 1565054 w 2083862"/>
              <a:gd name="connsiteY312" fmla="*/ 631859 h 4089254"/>
              <a:gd name="connsiteX313" fmla="*/ 1570916 w 2083862"/>
              <a:gd name="connsiteY313" fmla="*/ 549798 h 4089254"/>
              <a:gd name="connsiteX314" fmla="*/ 1576777 w 2083862"/>
              <a:gd name="connsiteY314" fmla="*/ 532213 h 4089254"/>
              <a:gd name="connsiteX315" fmla="*/ 1588501 w 2083862"/>
              <a:gd name="connsiteY315" fmla="*/ 438428 h 4089254"/>
              <a:gd name="connsiteX316" fmla="*/ 1582639 w 2083862"/>
              <a:gd name="connsiteY316" fmla="*/ 356367 h 4089254"/>
              <a:gd name="connsiteX317" fmla="*/ 1570916 w 2083862"/>
              <a:gd name="connsiteY317" fmla="*/ 309474 h 4089254"/>
              <a:gd name="connsiteX318" fmla="*/ 1565054 w 2083862"/>
              <a:gd name="connsiteY318" fmla="*/ 98459 h 4089254"/>
              <a:gd name="connsiteX319" fmla="*/ 1545073 w 2083862"/>
              <a:gd name="connsiteY319" fmla="*/ 94765 h 4089254"/>
              <a:gd name="connsiteX320" fmla="*/ 1518668 w 2083862"/>
              <a:gd name="connsiteY320" fmla="*/ 78665 h 4089254"/>
              <a:gd name="connsiteX321" fmla="*/ 1506552 w 2083862"/>
              <a:gd name="connsiteY321" fmla="*/ 47418 h 4089254"/>
              <a:gd name="connsiteX322" fmla="*/ 1483282 w 2083862"/>
              <a:gd name="connsiteY322" fmla="*/ 285 h 4089254"/>
              <a:gd name="connsiteX0" fmla="*/ 1483282 w 2083862"/>
              <a:gd name="connsiteY0" fmla="*/ 285 h 4089254"/>
              <a:gd name="connsiteX1" fmla="*/ 1455228 w 2083862"/>
              <a:gd name="connsiteY1" fmla="*/ 45705 h 4089254"/>
              <a:gd name="connsiteX2" fmla="*/ 1419474 w 2083862"/>
              <a:gd name="connsiteY2" fmla="*/ 67840 h 4089254"/>
              <a:gd name="connsiteX3" fmla="*/ 1382730 w 2083862"/>
              <a:gd name="connsiteY3" fmla="*/ 97122 h 4089254"/>
              <a:gd name="connsiteX4" fmla="*/ 1364108 w 2083862"/>
              <a:gd name="connsiteY4" fmla="*/ 105171 h 4089254"/>
              <a:gd name="connsiteX5" fmla="*/ 1348226 w 2083862"/>
              <a:gd name="connsiteY5" fmla="*/ 191441 h 4089254"/>
              <a:gd name="connsiteX6" fmla="*/ 1347375 w 2083862"/>
              <a:gd name="connsiteY6" fmla="*/ 214887 h 4089254"/>
              <a:gd name="connsiteX7" fmla="*/ 1348177 w 2083862"/>
              <a:gd name="connsiteY7" fmla="*/ 244998 h 4089254"/>
              <a:gd name="connsiteX8" fmla="*/ 1330593 w 2083862"/>
              <a:gd name="connsiteY8" fmla="*/ 303613 h 4089254"/>
              <a:gd name="connsiteX9" fmla="*/ 1324731 w 2083862"/>
              <a:gd name="connsiteY9" fmla="*/ 321198 h 4089254"/>
              <a:gd name="connsiteX10" fmla="*/ 1313008 w 2083862"/>
              <a:gd name="connsiteY10" fmla="*/ 338782 h 4089254"/>
              <a:gd name="connsiteX11" fmla="*/ 1295424 w 2083862"/>
              <a:gd name="connsiteY11" fmla="*/ 391536 h 4089254"/>
              <a:gd name="connsiteX12" fmla="*/ 1289562 w 2083862"/>
              <a:gd name="connsiteY12" fmla="*/ 409121 h 4089254"/>
              <a:gd name="connsiteX13" fmla="*/ 1283701 w 2083862"/>
              <a:gd name="connsiteY13" fmla="*/ 432567 h 4089254"/>
              <a:gd name="connsiteX14" fmla="*/ 1277839 w 2083862"/>
              <a:gd name="connsiteY14" fmla="*/ 584967 h 4089254"/>
              <a:gd name="connsiteX15" fmla="*/ 1254393 w 2083862"/>
              <a:gd name="connsiteY15" fmla="*/ 883905 h 4089254"/>
              <a:gd name="connsiteX16" fmla="*/ 1248531 w 2083862"/>
              <a:gd name="connsiteY16" fmla="*/ 901490 h 4089254"/>
              <a:gd name="connsiteX17" fmla="*/ 1242670 w 2083862"/>
              <a:gd name="connsiteY17" fmla="*/ 977690 h 4089254"/>
              <a:gd name="connsiteX18" fmla="*/ 1236808 w 2083862"/>
              <a:gd name="connsiteY18" fmla="*/ 1006998 h 4089254"/>
              <a:gd name="connsiteX19" fmla="*/ 1230947 w 2083862"/>
              <a:gd name="connsiteY19" fmla="*/ 1048028 h 4089254"/>
              <a:gd name="connsiteX20" fmla="*/ 1219224 w 2083862"/>
              <a:gd name="connsiteY20" fmla="*/ 1118367 h 4089254"/>
              <a:gd name="connsiteX21" fmla="*/ 1213362 w 2083862"/>
              <a:gd name="connsiteY21" fmla="*/ 1141813 h 4089254"/>
              <a:gd name="connsiteX22" fmla="*/ 1201639 w 2083862"/>
              <a:gd name="connsiteY22" fmla="*/ 1176982 h 4089254"/>
              <a:gd name="connsiteX23" fmla="*/ 1166470 w 2083862"/>
              <a:gd name="connsiteY23" fmla="*/ 1346967 h 4089254"/>
              <a:gd name="connsiteX24" fmla="*/ 1154747 w 2083862"/>
              <a:gd name="connsiteY24" fmla="*/ 1464198 h 4089254"/>
              <a:gd name="connsiteX25" fmla="*/ 1148885 w 2083862"/>
              <a:gd name="connsiteY25" fmla="*/ 1493505 h 4089254"/>
              <a:gd name="connsiteX26" fmla="*/ 1143024 w 2083862"/>
              <a:gd name="connsiteY26" fmla="*/ 1534536 h 4089254"/>
              <a:gd name="connsiteX27" fmla="*/ 1131301 w 2083862"/>
              <a:gd name="connsiteY27" fmla="*/ 1569705 h 4089254"/>
              <a:gd name="connsiteX28" fmla="*/ 1125439 w 2083862"/>
              <a:gd name="connsiteY28" fmla="*/ 1599013 h 4089254"/>
              <a:gd name="connsiteX29" fmla="*/ 1113716 w 2083862"/>
              <a:gd name="connsiteY29" fmla="*/ 1634182 h 4089254"/>
              <a:gd name="connsiteX30" fmla="*/ 1101993 w 2083862"/>
              <a:gd name="connsiteY30" fmla="*/ 1686936 h 4089254"/>
              <a:gd name="connsiteX31" fmla="*/ 1080249 w 2083862"/>
              <a:gd name="connsiteY31" fmla="*/ 1784688 h 4089254"/>
              <a:gd name="connsiteX32" fmla="*/ 1056000 w 2083862"/>
              <a:gd name="connsiteY32" fmla="*/ 1880029 h 4089254"/>
              <a:gd name="connsiteX33" fmla="*/ 1025793 w 2083862"/>
              <a:gd name="connsiteY33" fmla="*/ 2062074 h 4089254"/>
              <a:gd name="connsiteX34" fmla="*/ 1019931 w 2083862"/>
              <a:gd name="connsiteY34" fmla="*/ 2085521 h 4089254"/>
              <a:gd name="connsiteX35" fmla="*/ 1014070 w 2083862"/>
              <a:gd name="connsiteY35" fmla="*/ 2114828 h 4089254"/>
              <a:gd name="connsiteX36" fmla="*/ 997337 w 2083862"/>
              <a:gd name="connsiteY36" fmla="*/ 2181008 h 4089254"/>
              <a:gd name="connsiteX37" fmla="*/ 983108 w 2083862"/>
              <a:gd name="connsiteY37" fmla="*/ 2243734 h 4089254"/>
              <a:gd name="connsiteX38" fmla="*/ 961316 w 2083862"/>
              <a:gd name="connsiteY38" fmla="*/ 2302398 h 4089254"/>
              <a:gd name="connsiteX39" fmla="*/ 949593 w 2083862"/>
              <a:gd name="connsiteY39" fmla="*/ 2337567 h 4089254"/>
              <a:gd name="connsiteX40" fmla="*/ 943731 w 2083862"/>
              <a:gd name="connsiteY40" fmla="*/ 2355151 h 4089254"/>
              <a:gd name="connsiteX41" fmla="*/ 937870 w 2083862"/>
              <a:gd name="connsiteY41" fmla="*/ 2372736 h 4089254"/>
              <a:gd name="connsiteX42" fmla="*/ 914424 w 2083862"/>
              <a:gd name="connsiteY42" fmla="*/ 2413767 h 4089254"/>
              <a:gd name="connsiteX43" fmla="*/ 902701 w 2083862"/>
              <a:gd name="connsiteY43" fmla="*/ 2431351 h 4089254"/>
              <a:gd name="connsiteX44" fmla="*/ 896839 w 2083862"/>
              <a:gd name="connsiteY44" fmla="*/ 2448936 h 4089254"/>
              <a:gd name="connsiteX45" fmla="*/ 873393 w 2083862"/>
              <a:gd name="connsiteY45" fmla="*/ 2484105 h 4089254"/>
              <a:gd name="connsiteX46" fmla="*/ 849947 w 2083862"/>
              <a:gd name="connsiteY46" fmla="*/ 2530998 h 4089254"/>
              <a:gd name="connsiteX47" fmla="*/ 832362 w 2083862"/>
              <a:gd name="connsiteY47" fmla="*/ 2572028 h 4089254"/>
              <a:gd name="connsiteX48" fmla="*/ 826501 w 2083862"/>
              <a:gd name="connsiteY48" fmla="*/ 2589613 h 4089254"/>
              <a:gd name="connsiteX49" fmla="*/ 814777 w 2083862"/>
              <a:gd name="connsiteY49" fmla="*/ 2601336 h 4089254"/>
              <a:gd name="connsiteX50" fmla="*/ 803054 w 2083862"/>
              <a:gd name="connsiteY50" fmla="*/ 2618921 h 4089254"/>
              <a:gd name="connsiteX51" fmla="*/ 779608 w 2083862"/>
              <a:gd name="connsiteY51" fmla="*/ 2648228 h 4089254"/>
              <a:gd name="connsiteX52" fmla="*/ 762024 w 2083862"/>
              <a:gd name="connsiteY52" fmla="*/ 2689259 h 4089254"/>
              <a:gd name="connsiteX53" fmla="*/ 726854 w 2083862"/>
              <a:gd name="connsiteY53" fmla="*/ 2712705 h 4089254"/>
              <a:gd name="connsiteX54" fmla="*/ 709270 w 2083862"/>
              <a:gd name="connsiteY54" fmla="*/ 2724428 h 4089254"/>
              <a:gd name="connsiteX55" fmla="*/ 691685 w 2083862"/>
              <a:gd name="connsiteY55" fmla="*/ 2736151 h 4089254"/>
              <a:gd name="connsiteX56" fmla="*/ 674101 w 2083862"/>
              <a:gd name="connsiteY56" fmla="*/ 2742013 h 4089254"/>
              <a:gd name="connsiteX57" fmla="*/ 638931 w 2083862"/>
              <a:gd name="connsiteY57" fmla="*/ 2759598 h 4089254"/>
              <a:gd name="connsiteX58" fmla="*/ 586177 w 2083862"/>
              <a:gd name="connsiteY58" fmla="*/ 2765459 h 4089254"/>
              <a:gd name="connsiteX59" fmla="*/ 539285 w 2083862"/>
              <a:gd name="connsiteY59" fmla="*/ 2771321 h 4089254"/>
              <a:gd name="connsiteX60" fmla="*/ 498254 w 2083862"/>
              <a:gd name="connsiteY60" fmla="*/ 2783044 h 4089254"/>
              <a:gd name="connsiteX61" fmla="*/ 480670 w 2083862"/>
              <a:gd name="connsiteY61" fmla="*/ 2788905 h 4089254"/>
              <a:gd name="connsiteX62" fmla="*/ 422054 w 2083862"/>
              <a:gd name="connsiteY62" fmla="*/ 2794767 h 4089254"/>
              <a:gd name="connsiteX63" fmla="*/ 322408 w 2083862"/>
              <a:gd name="connsiteY63" fmla="*/ 2788905 h 4089254"/>
              <a:gd name="connsiteX64" fmla="*/ 287239 w 2083862"/>
              <a:gd name="connsiteY64" fmla="*/ 2777182 h 4089254"/>
              <a:gd name="connsiteX65" fmla="*/ 263793 w 2083862"/>
              <a:gd name="connsiteY65" fmla="*/ 2771321 h 4089254"/>
              <a:gd name="connsiteX66" fmla="*/ 246208 w 2083862"/>
              <a:gd name="connsiteY66" fmla="*/ 2759598 h 4089254"/>
              <a:gd name="connsiteX67" fmla="*/ 222762 w 2083862"/>
              <a:gd name="connsiteY67" fmla="*/ 2753736 h 4089254"/>
              <a:gd name="connsiteX68" fmla="*/ 205177 w 2083862"/>
              <a:gd name="connsiteY68" fmla="*/ 2747874 h 4089254"/>
              <a:gd name="connsiteX69" fmla="*/ 211039 w 2083862"/>
              <a:gd name="connsiteY69" fmla="*/ 2771321 h 4089254"/>
              <a:gd name="connsiteX70" fmla="*/ 216901 w 2083862"/>
              <a:gd name="connsiteY70" fmla="*/ 2788905 h 4089254"/>
              <a:gd name="connsiteX71" fmla="*/ 211039 w 2083862"/>
              <a:gd name="connsiteY71" fmla="*/ 2853382 h 4089254"/>
              <a:gd name="connsiteX72" fmla="*/ 181731 w 2083862"/>
              <a:gd name="connsiteY72" fmla="*/ 2882690 h 4089254"/>
              <a:gd name="connsiteX73" fmla="*/ 146562 w 2083862"/>
              <a:gd name="connsiteY73" fmla="*/ 2894413 h 4089254"/>
              <a:gd name="connsiteX74" fmla="*/ 111393 w 2083862"/>
              <a:gd name="connsiteY74" fmla="*/ 2906136 h 4089254"/>
              <a:gd name="connsiteX75" fmla="*/ 93808 w 2083862"/>
              <a:gd name="connsiteY75" fmla="*/ 2911998 h 4089254"/>
              <a:gd name="connsiteX76" fmla="*/ 76224 w 2083862"/>
              <a:gd name="connsiteY76" fmla="*/ 2923721 h 4089254"/>
              <a:gd name="connsiteX77" fmla="*/ 117254 w 2083862"/>
              <a:gd name="connsiteY77" fmla="*/ 2935444 h 4089254"/>
              <a:gd name="connsiteX78" fmla="*/ 211039 w 2083862"/>
              <a:gd name="connsiteY78" fmla="*/ 2947167 h 4089254"/>
              <a:gd name="connsiteX79" fmla="*/ 240347 w 2083862"/>
              <a:gd name="connsiteY79" fmla="*/ 2953028 h 4089254"/>
              <a:gd name="connsiteX80" fmla="*/ 468947 w 2083862"/>
              <a:gd name="connsiteY80" fmla="*/ 2964751 h 4089254"/>
              <a:gd name="connsiteX81" fmla="*/ 504116 w 2083862"/>
              <a:gd name="connsiteY81" fmla="*/ 2970613 h 4089254"/>
              <a:gd name="connsiteX82" fmla="*/ 615485 w 2083862"/>
              <a:gd name="connsiteY82" fmla="*/ 2958890 h 4089254"/>
              <a:gd name="connsiteX83" fmla="*/ 603762 w 2083862"/>
              <a:gd name="connsiteY83" fmla="*/ 2982336 h 4089254"/>
              <a:gd name="connsiteX84" fmla="*/ 592039 w 2083862"/>
              <a:gd name="connsiteY84" fmla="*/ 2999921 h 4089254"/>
              <a:gd name="connsiteX85" fmla="*/ 574454 w 2083862"/>
              <a:gd name="connsiteY85" fmla="*/ 3035090 h 4089254"/>
              <a:gd name="connsiteX86" fmla="*/ 562731 w 2083862"/>
              <a:gd name="connsiteY86" fmla="*/ 3070259 h 4089254"/>
              <a:gd name="connsiteX87" fmla="*/ 556870 w 2083862"/>
              <a:gd name="connsiteY87" fmla="*/ 3087844 h 4089254"/>
              <a:gd name="connsiteX88" fmla="*/ 545147 w 2083862"/>
              <a:gd name="connsiteY88" fmla="*/ 3105428 h 4089254"/>
              <a:gd name="connsiteX89" fmla="*/ 521701 w 2083862"/>
              <a:gd name="connsiteY89" fmla="*/ 3140598 h 4089254"/>
              <a:gd name="connsiteX90" fmla="*/ 515839 w 2083862"/>
              <a:gd name="connsiteY90" fmla="*/ 3164044 h 4089254"/>
              <a:gd name="connsiteX91" fmla="*/ 486531 w 2083862"/>
              <a:gd name="connsiteY91" fmla="*/ 3199213 h 4089254"/>
              <a:gd name="connsiteX92" fmla="*/ 463085 w 2083862"/>
              <a:gd name="connsiteY92" fmla="*/ 3234382 h 4089254"/>
              <a:gd name="connsiteX93" fmla="*/ 451362 w 2083862"/>
              <a:gd name="connsiteY93" fmla="*/ 3251967 h 4089254"/>
              <a:gd name="connsiteX94" fmla="*/ 398608 w 2083862"/>
              <a:gd name="connsiteY94" fmla="*/ 3298859 h 4089254"/>
              <a:gd name="connsiteX95" fmla="*/ 381024 w 2083862"/>
              <a:gd name="connsiteY95" fmla="*/ 3304721 h 4089254"/>
              <a:gd name="connsiteX96" fmla="*/ 357577 w 2083862"/>
              <a:gd name="connsiteY96" fmla="*/ 3322305 h 4089254"/>
              <a:gd name="connsiteX97" fmla="*/ 339993 w 2083862"/>
              <a:gd name="connsiteY97" fmla="*/ 3334028 h 4089254"/>
              <a:gd name="connsiteX98" fmla="*/ 310685 w 2083862"/>
              <a:gd name="connsiteY98" fmla="*/ 3363336 h 4089254"/>
              <a:gd name="connsiteX99" fmla="*/ 304824 w 2083862"/>
              <a:gd name="connsiteY99" fmla="*/ 3380921 h 4089254"/>
              <a:gd name="connsiteX100" fmla="*/ 316547 w 2083862"/>
              <a:gd name="connsiteY100" fmla="*/ 3398505 h 4089254"/>
              <a:gd name="connsiteX101" fmla="*/ 345854 w 2083862"/>
              <a:gd name="connsiteY101" fmla="*/ 3439536 h 4089254"/>
              <a:gd name="connsiteX102" fmla="*/ 322408 w 2083862"/>
              <a:gd name="connsiteY102" fmla="*/ 3474705 h 4089254"/>
              <a:gd name="connsiteX103" fmla="*/ 298962 w 2083862"/>
              <a:gd name="connsiteY103" fmla="*/ 3509874 h 4089254"/>
              <a:gd name="connsiteX104" fmla="*/ 281377 w 2083862"/>
              <a:gd name="connsiteY104" fmla="*/ 3539182 h 4089254"/>
              <a:gd name="connsiteX105" fmla="*/ 275516 w 2083862"/>
              <a:gd name="connsiteY105" fmla="*/ 3556767 h 4089254"/>
              <a:gd name="connsiteX106" fmla="*/ 252070 w 2083862"/>
              <a:gd name="connsiteY106" fmla="*/ 3591936 h 4089254"/>
              <a:gd name="connsiteX107" fmla="*/ 246208 w 2083862"/>
              <a:gd name="connsiteY107" fmla="*/ 3609521 h 4089254"/>
              <a:gd name="connsiteX108" fmla="*/ 228624 w 2083862"/>
              <a:gd name="connsiteY108" fmla="*/ 3627105 h 4089254"/>
              <a:gd name="connsiteX109" fmla="*/ 222762 w 2083862"/>
              <a:gd name="connsiteY109" fmla="*/ 3644690 h 4089254"/>
              <a:gd name="connsiteX110" fmla="*/ 211039 w 2083862"/>
              <a:gd name="connsiteY110" fmla="*/ 3662274 h 4089254"/>
              <a:gd name="connsiteX111" fmla="*/ 205177 w 2083862"/>
              <a:gd name="connsiteY111" fmla="*/ 3685721 h 4089254"/>
              <a:gd name="connsiteX112" fmla="*/ 170008 w 2083862"/>
              <a:gd name="connsiteY112" fmla="*/ 3720890 h 4089254"/>
              <a:gd name="connsiteX113" fmla="*/ 146562 w 2083862"/>
              <a:gd name="connsiteY113" fmla="*/ 3750198 h 4089254"/>
              <a:gd name="connsiteX114" fmla="*/ 87947 w 2083862"/>
              <a:gd name="connsiteY114" fmla="*/ 3767782 h 4089254"/>
              <a:gd name="connsiteX115" fmla="*/ 11474 w 2083862"/>
              <a:gd name="connsiteY115" fmla="*/ 3778461 h 4089254"/>
              <a:gd name="connsiteX116" fmla="*/ 29331 w 2083862"/>
              <a:gd name="connsiteY116" fmla="*/ 3791228 h 4089254"/>
              <a:gd name="connsiteX117" fmla="*/ 11747 w 2083862"/>
              <a:gd name="connsiteY117" fmla="*/ 3802951 h 4089254"/>
              <a:gd name="connsiteX118" fmla="*/ 128977 w 2083862"/>
              <a:gd name="connsiteY118" fmla="*/ 3802951 h 4089254"/>
              <a:gd name="connsiteX119" fmla="*/ 152424 w 2083862"/>
              <a:gd name="connsiteY119" fmla="*/ 3797090 h 4089254"/>
              <a:gd name="connsiteX120" fmla="*/ 187593 w 2083862"/>
              <a:gd name="connsiteY120" fmla="*/ 3785367 h 4089254"/>
              <a:gd name="connsiteX121" fmla="*/ 170008 w 2083862"/>
              <a:gd name="connsiteY121" fmla="*/ 3797090 h 4089254"/>
              <a:gd name="connsiteX122" fmla="*/ 146562 w 2083862"/>
              <a:gd name="connsiteY122" fmla="*/ 3832259 h 4089254"/>
              <a:gd name="connsiteX123" fmla="*/ 134839 w 2083862"/>
              <a:gd name="connsiteY123" fmla="*/ 3849844 h 4089254"/>
              <a:gd name="connsiteX124" fmla="*/ 123116 w 2083862"/>
              <a:gd name="connsiteY124" fmla="*/ 3873290 h 4089254"/>
              <a:gd name="connsiteX125" fmla="*/ 111393 w 2083862"/>
              <a:gd name="connsiteY125" fmla="*/ 3890874 h 4089254"/>
              <a:gd name="connsiteX126" fmla="*/ 82085 w 2083862"/>
              <a:gd name="connsiteY126" fmla="*/ 3943628 h 4089254"/>
              <a:gd name="connsiteX127" fmla="*/ 58639 w 2083862"/>
              <a:gd name="connsiteY127" fmla="*/ 3978798 h 4089254"/>
              <a:gd name="connsiteX128" fmla="*/ 35193 w 2083862"/>
              <a:gd name="connsiteY128" fmla="*/ 4013967 h 4089254"/>
              <a:gd name="connsiteX129" fmla="*/ 23470 w 2083862"/>
              <a:gd name="connsiteY129" fmla="*/ 4031551 h 4089254"/>
              <a:gd name="connsiteX130" fmla="*/ 76224 w 2083862"/>
              <a:gd name="connsiteY130" fmla="*/ 3990521 h 4089254"/>
              <a:gd name="connsiteX131" fmla="*/ 93808 w 2083862"/>
              <a:gd name="connsiteY131" fmla="*/ 3978798 h 4089254"/>
              <a:gd name="connsiteX132" fmla="*/ 87947 w 2083862"/>
              <a:gd name="connsiteY132" fmla="*/ 4002244 h 4089254"/>
              <a:gd name="connsiteX133" fmla="*/ 82085 w 2083862"/>
              <a:gd name="connsiteY133" fmla="*/ 4019828 h 4089254"/>
              <a:gd name="connsiteX134" fmla="*/ 76224 w 2083862"/>
              <a:gd name="connsiteY134" fmla="*/ 4049136 h 4089254"/>
              <a:gd name="connsiteX135" fmla="*/ 82085 w 2083862"/>
              <a:gd name="connsiteY135" fmla="*/ 4078444 h 4089254"/>
              <a:gd name="connsiteX136" fmla="*/ 117254 w 2083862"/>
              <a:gd name="connsiteY136" fmla="*/ 4054998 h 4089254"/>
              <a:gd name="connsiteX137" fmla="*/ 128977 w 2083862"/>
              <a:gd name="connsiteY137" fmla="*/ 4043274 h 4089254"/>
              <a:gd name="connsiteX138" fmla="*/ 182487 w 2083862"/>
              <a:gd name="connsiteY138" fmla="*/ 4074139 h 4089254"/>
              <a:gd name="connsiteX139" fmla="*/ 207635 w 2083862"/>
              <a:gd name="connsiteY139" fmla="*/ 4030651 h 4089254"/>
              <a:gd name="connsiteX140" fmla="*/ 216852 w 2083862"/>
              <a:gd name="connsiteY140" fmla="*/ 3993027 h 4089254"/>
              <a:gd name="connsiteX141" fmla="*/ 229427 w 2083862"/>
              <a:gd name="connsiteY141" fmla="*/ 3975441 h 4089254"/>
              <a:gd name="connsiteX142" fmla="*/ 258734 w 2083862"/>
              <a:gd name="connsiteY142" fmla="*/ 3932708 h 4089254"/>
              <a:gd name="connsiteX143" fmla="*/ 271309 w 2083862"/>
              <a:gd name="connsiteY143" fmla="*/ 3902598 h 4089254"/>
              <a:gd name="connsiteX144" fmla="*/ 297259 w 2083862"/>
              <a:gd name="connsiteY144" fmla="*/ 3869933 h 4089254"/>
              <a:gd name="connsiteX145" fmla="*/ 310685 w 2083862"/>
              <a:gd name="connsiteY145" fmla="*/ 3832259 h 4089254"/>
              <a:gd name="connsiteX146" fmla="*/ 334131 w 2083862"/>
              <a:gd name="connsiteY146" fmla="*/ 3797090 h 4089254"/>
              <a:gd name="connsiteX147" fmla="*/ 351716 w 2083862"/>
              <a:gd name="connsiteY147" fmla="*/ 3779505 h 4089254"/>
              <a:gd name="connsiteX148" fmla="*/ 363439 w 2083862"/>
              <a:gd name="connsiteY148" fmla="*/ 3744336 h 4089254"/>
              <a:gd name="connsiteX149" fmla="*/ 381024 w 2083862"/>
              <a:gd name="connsiteY149" fmla="*/ 3726751 h 4089254"/>
              <a:gd name="connsiteX150" fmla="*/ 404470 w 2083862"/>
              <a:gd name="connsiteY150" fmla="*/ 3691582 h 4089254"/>
              <a:gd name="connsiteX151" fmla="*/ 422054 w 2083862"/>
              <a:gd name="connsiteY151" fmla="*/ 3673998 h 4089254"/>
              <a:gd name="connsiteX152" fmla="*/ 445501 w 2083862"/>
              <a:gd name="connsiteY152" fmla="*/ 3638828 h 4089254"/>
              <a:gd name="connsiteX153" fmla="*/ 457224 w 2083862"/>
              <a:gd name="connsiteY153" fmla="*/ 3621244 h 4089254"/>
              <a:gd name="connsiteX154" fmla="*/ 468947 w 2083862"/>
              <a:gd name="connsiteY154" fmla="*/ 3603659 h 4089254"/>
              <a:gd name="connsiteX155" fmla="*/ 486531 w 2083862"/>
              <a:gd name="connsiteY155" fmla="*/ 3591936 h 4089254"/>
              <a:gd name="connsiteX156" fmla="*/ 515839 w 2083862"/>
              <a:gd name="connsiteY156" fmla="*/ 3539182 h 4089254"/>
              <a:gd name="connsiteX157" fmla="*/ 527562 w 2083862"/>
              <a:gd name="connsiteY157" fmla="*/ 3521598 h 4089254"/>
              <a:gd name="connsiteX158" fmla="*/ 551008 w 2083862"/>
              <a:gd name="connsiteY158" fmla="*/ 3492290 h 4089254"/>
              <a:gd name="connsiteX159" fmla="*/ 556870 w 2083862"/>
              <a:gd name="connsiteY159" fmla="*/ 3474705 h 4089254"/>
              <a:gd name="connsiteX160" fmla="*/ 568593 w 2083862"/>
              <a:gd name="connsiteY160" fmla="*/ 3457121 h 4089254"/>
              <a:gd name="connsiteX161" fmla="*/ 580316 w 2083862"/>
              <a:gd name="connsiteY161" fmla="*/ 3433674 h 4089254"/>
              <a:gd name="connsiteX162" fmla="*/ 603762 w 2083862"/>
              <a:gd name="connsiteY162" fmla="*/ 3398505 h 4089254"/>
              <a:gd name="connsiteX163" fmla="*/ 609624 w 2083862"/>
              <a:gd name="connsiteY163" fmla="*/ 3380921 h 4089254"/>
              <a:gd name="connsiteX164" fmla="*/ 633070 w 2083862"/>
              <a:gd name="connsiteY164" fmla="*/ 3345751 h 4089254"/>
              <a:gd name="connsiteX165" fmla="*/ 644793 w 2083862"/>
              <a:gd name="connsiteY165" fmla="*/ 3328167 h 4089254"/>
              <a:gd name="connsiteX166" fmla="*/ 674101 w 2083862"/>
              <a:gd name="connsiteY166" fmla="*/ 3292998 h 4089254"/>
              <a:gd name="connsiteX167" fmla="*/ 679962 w 2083862"/>
              <a:gd name="connsiteY167" fmla="*/ 3275413 h 4089254"/>
              <a:gd name="connsiteX168" fmla="*/ 703408 w 2083862"/>
              <a:gd name="connsiteY168" fmla="*/ 3240244 h 4089254"/>
              <a:gd name="connsiteX169" fmla="*/ 720993 w 2083862"/>
              <a:gd name="connsiteY169" fmla="*/ 3205074 h 4089254"/>
              <a:gd name="connsiteX170" fmla="*/ 744439 w 2083862"/>
              <a:gd name="connsiteY170" fmla="*/ 3169905 h 4089254"/>
              <a:gd name="connsiteX171" fmla="*/ 750301 w 2083862"/>
              <a:gd name="connsiteY171" fmla="*/ 3152321 h 4089254"/>
              <a:gd name="connsiteX172" fmla="*/ 762024 w 2083862"/>
              <a:gd name="connsiteY172" fmla="*/ 3128874 h 4089254"/>
              <a:gd name="connsiteX173" fmla="*/ 785470 w 2083862"/>
              <a:gd name="connsiteY173" fmla="*/ 3093705 h 4089254"/>
              <a:gd name="connsiteX174" fmla="*/ 808916 w 2083862"/>
              <a:gd name="connsiteY174" fmla="*/ 3052674 h 4089254"/>
              <a:gd name="connsiteX175" fmla="*/ 820639 w 2083862"/>
              <a:gd name="connsiteY175" fmla="*/ 3017505 h 4089254"/>
              <a:gd name="connsiteX176" fmla="*/ 826501 w 2083862"/>
              <a:gd name="connsiteY176" fmla="*/ 2994059 h 4089254"/>
              <a:gd name="connsiteX177" fmla="*/ 844085 w 2083862"/>
              <a:gd name="connsiteY177" fmla="*/ 2976474 h 4089254"/>
              <a:gd name="connsiteX178" fmla="*/ 849947 w 2083862"/>
              <a:gd name="connsiteY178" fmla="*/ 2958890 h 4089254"/>
              <a:gd name="connsiteX179" fmla="*/ 879254 w 2083862"/>
              <a:gd name="connsiteY179" fmla="*/ 2923721 h 4089254"/>
              <a:gd name="connsiteX180" fmla="*/ 896839 w 2083862"/>
              <a:gd name="connsiteY180" fmla="*/ 2911998 h 4089254"/>
              <a:gd name="connsiteX181" fmla="*/ 920285 w 2083862"/>
              <a:gd name="connsiteY181" fmla="*/ 2906136 h 4089254"/>
              <a:gd name="connsiteX182" fmla="*/ 955454 w 2083862"/>
              <a:gd name="connsiteY182" fmla="*/ 2923721 h 4089254"/>
              <a:gd name="connsiteX183" fmla="*/ 990624 w 2083862"/>
              <a:gd name="connsiteY183" fmla="*/ 2976474 h 4089254"/>
              <a:gd name="connsiteX184" fmla="*/ 1002347 w 2083862"/>
              <a:gd name="connsiteY184" fmla="*/ 2994059 h 4089254"/>
              <a:gd name="connsiteX185" fmla="*/ 1019931 w 2083862"/>
              <a:gd name="connsiteY185" fmla="*/ 2999921 h 4089254"/>
              <a:gd name="connsiteX186" fmla="*/ 1049239 w 2083862"/>
              <a:gd name="connsiteY186" fmla="*/ 3029228 h 4089254"/>
              <a:gd name="connsiteX187" fmla="*/ 1084408 w 2083862"/>
              <a:gd name="connsiteY187" fmla="*/ 3064398 h 4089254"/>
              <a:gd name="connsiteX188" fmla="*/ 1101993 w 2083862"/>
              <a:gd name="connsiteY188" fmla="*/ 3087844 h 4089254"/>
              <a:gd name="connsiteX189" fmla="*/ 1131301 w 2083862"/>
              <a:gd name="connsiteY189" fmla="*/ 3117151 h 4089254"/>
              <a:gd name="connsiteX190" fmla="*/ 1178193 w 2083862"/>
              <a:gd name="connsiteY190" fmla="*/ 3169905 h 4089254"/>
              <a:gd name="connsiteX191" fmla="*/ 1201639 w 2083862"/>
              <a:gd name="connsiteY191" fmla="*/ 3193351 h 4089254"/>
              <a:gd name="connsiteX192" fmla="*/ 1318870 w 2083862"/>
              <a:gd name="connsiteY192" fmla="*/ 3287136 h 4089254"/>
              <a:gd name="connsiteX193" fmla="*/ 1354039 w 2083862"/>
              <a:gd name="connsiteY193" fmla="*/ 3316444 h 4089254"/>
              <a:gd name="connsiteX194" fmla="*/ 1371624 w 2083862"/>
              <a:gd name="connsiteY194" fmla="*/ 3322305 h 4089254"/>
              <a:gd name="connsiteX195" fmla="*/ 1383347 w 2083862"/>
              <a:gd name="connsiteY195" fmla="*/ 3339890 h 4089254"/>
              <a:gd name="connsiteX196" fmla="*/ 1418516 w 2083862"/>
              <a:gd name="connsiteY196" fmla="*/ 3363336 h 4089254"/>
              <a:gd name="connsiteX197" fmla="*/ 1436101 w 2083862"/>
              <a:gd name="connsiteY197" fmla="*/ 3375059 h 4089254"/>
              <a:gd name="connsiteX198" fmla="*/ 1471270 w 2083862"/>
              <a:gd name="connsiteY198" fmla="*/ 3404367 h 4089254"/>
              <a:gd name="connsiteX199" fmla="*/ 1488854 w 2083862"/>
              <a:gd name="connsiteY199" fmla="*/ 3427813 h 4089254"/>
              <a:gd name="connsiteX200" fmla="*/ 1506439 w 2083862"/>
              <a:gd name="connsiteY200" fmla="*/ 3433674 h 4089254"/>
              <a:gd name="connsiteX201" fmla="*/ 1524024 w 2083862"/>
              <a:gd name="connsiteY201" fmla="*/ 3445398 h 4089254"/>
              <a:gd name="connsiteX202" fmla="*/ 1553331 w 2083862"/>
              <a:gd name="connsiteY202" fmla="*/ 3480567 h 4089254"/>
              <a:gd name="connsiteX203" fmla="*/ 1570916 w 2083862"/>
              <a:gd name="connsiteY203" fmla="*/ 3492290 h 4089254"/>
              <a:gd name="connsiteX204" fmla="*/ 1600224 w 2083862"/>
              <a:gd name="connsiteY204" fmla="*/ 3521598 h 4089254"/>
              <a:gd name="connsiteX205" fmla="*/ 1617808 w 2083862"/>
              <a:gd name="connsiteY205" fmla="*/ 3533321 h 4089254"/>
              <a:gd name="connsiteX206" fmla="*/ 1635393 w 2083862"/>
              <a:gd name="connsiteY206" fmla="*/ 3550905 h 4089254"/>
              <a:gd name="connsiteX207" fmla="*/ 1670562 w 2083862"/>
              <a:gd name="connsiteY207" fmla="*/ 3574351 h 4089254"/>
              <a:gd name="connsiteX208" fmla="*/ 1688147 w 2083862"/>
              <a:gd name="connsiteY208" fmla="*/ 3586074 h 4089254"/>
              <a:gd name="connsiteX209" fmla="*/ 1717454 w 2083862"/>
              <a:gd name="connsiteY209" fmla="*/ 3603659 h 4089254"/>
              <a:gd name="connsiteX210" fmla="*/ 1752624 w 2083862"/>
              <a:gd name="connsiteY210" fmla="*/ 3627105 h 4089254"/>
              <a:gd name="connsiteX211" fmla="*/ 1770208 w 2083862"/>
              <a:gd name="connsiteY211" fmla="*/ 3638828 h 4089254"/>
              <a:gd name="connsiteX212" fmla="*/ 1787793 w 2083862"/>
              <a:gd name="connsiteY212" fmla="*/ 3644690 h 4089254"/>
              <a:gd name="connsiteX213" fmla="*/ 1828824 w 2083862"/>
              <a:gd name="connsiteY213" fmla="*/ 3662274 h 4089254"/>
              <a:gd name="connsiteX214" fmla="*/ 1858131 w 2083862"/>
              <a:gd name="connsiteY214" fmla="*/ 3679859 h 4089254"/>
              <a:gd name="connsiteX215" fmla="*/ 1899162 w 2083862"/>
              <a:gd name="connsiteY215" fmla="*/ 3703305 h 4089254"/>
              <a:gd name="connsiteX216" fmla="*/ 1916747 w 2083862"/>
              <a:gd name="connsiteY216" fmla="*/ 3709167 h 4089254"/>
              <a:gd name="connsiteX217" fmla="*/ 1951916 w 2083862"/>
              <a:gd name="connsiteY217" fmla="*/ 3732613 h 4089254"/>
              <a:gd name="connsiteX218" fmla="*/ 1992947 w 2083862"/>
              <a:gd name="connsiteY218" fmla="*/ 3744336 h 4089254"/>
              <a:gd name="connsiteX219" fmla="*/ 2028116 w 2083862"/>
              <a:gd name="connsiteY219" fmla="*/ 3773644 h 4089254"/>
              <a:gd name="connsiteX220" fmla="*/ 2022254 w 2083862"/>
              <a:gd name="connsiteY220" fmla="*/ 3756059 h 4089254"/>
              <a:gd name="connsiteX221" fmla="*/ 2016393 w 2083862"/>
              <a:gd name="connsiteY221" fmla="*/ 3732613 h 4089254"/>
              <a:gd name="connsiteX222" fmla="*/ 1998808 w 2083862"/>
              <a:gd name="connsiteY222" fmla="*/ 3715028 h 4089254"/>
              <a:gd name="connsiteX223" fmla="*/ 2016393 w 2083862"/>
              <a:gd name="connsiteY223" fmla="*/ 3720890 h 4089254"/>
              <a:gd name="connsiteX224" fmla="*/ 2039839 w 2083862"/>
              <a:gd name="connsiteY224" fmla="*/ 3726751 h 4089254"/>
              <a:gd name="connsiteX225" fmla="*/ 2057424 w 2083862"/>
              <a:gd name="connsiteY225" fmla="*/ 3732613 h 4089254"/>
              <a:gd name="connsiteX226" fmla="*/ 2039839 w 2083862"/>
              <a:gd name="connsiteY226" fmla="*/ 3720890 h 4089254"/>
              <a:gd name="connsiteX227" fmla="*/ 2022254 w 2083862"/>
              <a:gd name="connsiteY227" fmla="*/ 3703305 h 4089254"/>
              <a:gd name="connsiteX228" fmla="*/ 2063285 w 2083862"/>
              <a:gd name="connsiteY228" fmla="*/ 3697444 h 4089254"/>
              <a:gd name="connsiteX229" fmla="*/ 2080870 w 2083862"/>
              <a:gd name="connsiteY229" fmla="*/ 3691582 h 4089254"/>
              <a:gd name="connsiteX230" fmla="*/ 2075008 w 2083862"/>
              <a:gd name="connsiteY230" fmla="*/ 3668136 h 4089254"/>
              <a:gd name="connsiteX231" fmla="*/ 2051562 w 2083862"/>
              <a:gd name="connsiteY231" fmla="*/ 3632967 h 4089254"/>
              <a:gd name="connsiteX232" fmla="*/ 2039839 w 2083862"/>
              <a:gd name="connsiteY232" fmla="*/ 3615382 h 4089254"/>
              <a:gd name="connsiteX233" fmla="*/ 2022254 w 2083862"/>
              <a:gd name="connsiteY233" fmla="*/ 3609521 h 4089254"/>
              <a:gd name="connsiteX234" fmla="*/ 2004670 w 2083862"/>
              <a:gd name="connsiteY234" fmla="*/ 3597798 h 4089254"/>
              <a:gd name="connsiteX235" fmla="*/ 1987085 w 2083862"/>
              <a:gd name="connsiteY235" fmla="*/ 3591936 h 4089254"/>
              <a:gd name="connsiteX236" fmla="*/ 1957777 w 2083862"/>
              <a:gd name="connsiteY236" fmla="*/ 3562628 h 4089254"/>
              <a:gd name="connsiteX237" fmla="*/ 1940193 w 2083862"/>
              <a:gd name="connsiteY237" fmla="*/ 3550905 h 4089254"/>
              <a:gd name="connsiteX238" fmla="*/ 1922608 w 2083862"/>
              <a:gd name="connsiteY238" fmla="*/ 3533321 h 4089254"/>
              <a:gd name="connsiteX239" fmla="*/ 1905024 w 2083862"/>
              <a:gd name="connsiteY239" fmla="*/ 3527459 h 4089254"/>
              <a:gd name="connsiteX240" fmla="*/ 1869854 w 2083862"/>
              <a:gd name="connsiteY240" fmla="*/ 3504013 h 4089254"/>
              <a:gd name="connsiteX241" fmla="*/ 1869854 w 2083862"/>
              <a:gd name="connsiteY241" fmla="*/ 3504013 h 4089254"/>
              <a:gd name="connsiteX242" fmla="*/ 1852270 w 2083862"/>
              <a:gd name="connsiteY242" fmla="*/ 3486428 h 4089254"/>
              <a:gd name="connsiteX243" fmla="*/ 1817101 w 2083862"/>
              <a:gd name="connsiteY243" fmla="*/ 3462982 h 4089254"/>
              <a:gd name="connsiteX244" fmla="*/ 1787793 w 2083862"/>
              <a:gd name="connsiteY244" fmla="*/ 3439536 h 4089254"/>
              <a:gd name="connsiteX245" fmla="*/ 1758485 w 2083862"/>
              <a:gd name="connsiteY245" fmla="*/ 3416090 h 4089254"/>
              <a:gd name="connsiteX246" fmla="*/ 1682285 w 2083862"/>
              <a:gd name="connsiteY246" fmla="*/ 3363336 h 4089254"/>
              <a:gd name="connsiteX247" fmla="*/ 1652977 w 2083862"/>
              <a:gd name="connsiteY247" fmla="*/ 3339890 h 4089254"/>
              <a:gd name="connsiteX248" fmla="*/ 1635393 w 2083862"/>
              <a:gd name="connsiteY248" fmla="*/ 3328167 h 4089254"/>
              <a:gd name="connsiteX249" fmla="*/ 1606085 w 2083862"/>
              <a:gd name="connsiteY249" fmla="*/ 3298859 h 4089254"/>
              <a:gd name="connsiteX250" fmla="*/ 1570916 w 2083862"/>
              <a:gd name="connsiteY250" fmla="*/ 3269551 h 4089254"/>
              <a:gd name="connsiteX251" fmla="*/ 1535747 w 2083862"/>
              <a:gd name="connsiteY251" fmla="*/ 3234382 h 4089254"/>
              <a:gd name="connsiteX252" fmla="*/ 1524024 w 2083862"/>
              <a:gd name="connsiteY252" fmla="*/ 3216798 h 4089254"/>
              <a:gd name="connsiteX253" fmla="*/ 1506439 w 2083862"/>
              <a:gd name="connsiteY253" fmla="*/ 3210936 h 4089254"/>
              <a:gd name="connsiteX254" fmla="*/ 1488854 w 2083862"/>
              <a:gd name="connsiteY254" fmla="*/ 3193351 h 4089254"/>
              <a:gd name="connsiteX255" fmla="*/ 1465408 w 2083862"/>
              <a:gd name="connsiteY255" fmla="*/ 3175767 h 4089254"/>
              <a:gd name="connsiteX256" fmla="*/ 1436101 w 2083862"/>
              <a:gd name="connsiteY256" fmla="*/ 3152321 h 4089254"/>
              <a:gd name="connsiteX257" fmla="*/ 1412654 w 2083862"/>
              <a:gd name="connsiteY257" fmla="*/ 3128874 h 4089254"/>
              <a:gd name="connsiteX258" fmla="*/ 1383347 w 2083862"/>
              <a:gd name="connsiteY258" fmla="*/ 3093705 h 4089254"/>
              <a:gd name="connsiteX259" fmla="*/ 1342316 w 2083862"/>
              <a:gd name="connsiteY259" fmla="*/ 3040951 h 4089254"/>
              <a:gd name="connsiteX260" fmla="*/ 1330593 w 2083862"/>
              <a:gd name="connsiteY260" fmla="*/ 3023367 h 4089254"/>
              <a:gd name="connsiteX261" fmla="*/ 1324731 w 2083862"/>
              <a:gd name="connsiteY261" fmla="*/ 2999921 h 4089254"/>
              <a:gd name="connsiteX262" fmla="*/ 1289562 w 2083862"/>
              <a:gd name="connsiteY262" fmla="*/ 2941305 h 4089254"/>
              <a:gd name="connsiteX263" fmla="*/ 1266116 w 2083862"/>
              <a:gd name="connsiteY263" fmla="*/ 2906136 h 4089254"/>
              <a:gd name="connsiteX264" fmla="*/ 1254393 w 2083862"/>
              <a:gd name="connsiteY264" fmla="*/ 2888551 h 4089254"/>
              <a:gd name="connsiteX265" fmla="*/ 1236808 w 2083862"/>
              <a:gd name="connsiteY265" fmla="*/ 2870967 h 4089254"/>
              <a:gd name="connsiteX266" fmla="*/ 1225085 w 2083862"/>
              <a:gd name="connsiteY266" fmla="*/ 2847521 h 4089254"/>
              <a:gd name="connsiteX267" fmla="*/ 1219224 w 2083862"/>
              <a:gd name="connsiteY267" fmla="*/ 2824074 h 4089254"/>
              <a:gd name="connsiteX268" fmla="*/ 1207501 w 2083862"/>
              <a:gd name="connsiteY268" fmla="*/ 2806490 h 4089254"/>
              <a:gd name="connsiteX269" fmla="*/ 1201639 w 2083862"/>
              <a:gd name="connsiteY269" fmla="*/ 2788905 h 4089254"/>
              <a:gd name="connsiteX270" fmla="*/ 1178193 w 2083862"/>
              <a:gd name="connsiteY270" fmla="*/ 2753736 h 4089254"/>
              <a:gd name="connsiteX271" fmla="*/ 1172331 w 2083862"/>
              <a:gd name="connsiteY271" fmla="*/ 2730290 h 4089254"/>
              <a:gd name="connsiteX272" fmla="*/ 1160608 w 2083862"/>
              <a:gd name="connsiteY272" fmla="*/ 2689259 h 4089254"/>
              <a:gd name="connsiteX273" fmla="*/ 1154747 w 2083862"/>
              <a:gd name="connsiteY273" fmla="*/ 2654090 h 4089254"/>
              <a:gd name="connsiteX274" fmla="*/ 1160608 w 2083862"/>
              <a:gd name="connsiteY274" fmla="*/ 2554444 h 4089254"/>
              <a:gd name="connsiteX275" fmla="*/ 1172331 w 2083862"/>
              <a:gd name="connsiteY275" fmla="*/ 2530998 h 4089254"/>
              <a:gd name="connsiteX276" fmla="*/ 1178193 w 2083862"/>
              <a:gd name="connsiteY276" fmla="*/ 2495828 h 4089254"/>
              <a:gd name="connsiteX277" fmla="*/ 1189916 w 2083862"/>
              <a:gd name="connsiteY277" fmla="*/ 2460659 h 4089254"/>
              <a:gd name="connsiteX278" fmla="*/ 1201639 w 2083862"/>
              <a:gd name="connsiteY278" fmla="*/ 2425490 h 4089254"/>
              <a:gd name="connsiteX279" fmla="*/ 1228442 w 2083862"/>
              <a:gd name="connsiteY279" fmla="*/ 2355200 h 4089254"/>
              <a:gd name="connsiteX280" fmla="*/ 1264461 w 2083862"/>
              <a:gd name="connsiteY280" fmla="*/ 2232910 h 4089254"/>
              <a:gd name="connsiteX281" fmla="*/ 1277839 w 2083862"/>
              <a:gd name="connsiteY281" fmla="*/ 2179305 h 4089254"/>
              <a:gd name="connsiteX282" fmla="*/ 1290414 w 2083862"/>
              <a:gd name="connsiteY282" fmla="*/ 2093935 h 4089254"/>
              <a:gd name="connsiteX283" fmla="*/ 1313008 w 2083862"/>
              <a:gd name="connsiteY283" fmla="*/ 1915536 h 4089254"/>
              <a:gd name="connsiteX284" fmla="*/ 1318870 w 2083862"/>
              <a:gd name="connsiteY284" fmla="*/ 1892090 h 4089254"/>
              <a:gd name="connsiteX285" fmla="*/ 1324731 w 2083862"/>
              <a:gd name="connsiteY285" fmla="*/ 1862782 h 4089254"/>
              <a:gd name="connsiteX286" fmla="*/ 1330593 w 2083862"/>
              <a:gd name="connsiteY286" fmla="*/ 1845198 h 4089254"/>
              <a:gd name="connsiteX287" fmla="*/ 1336454 w 2083862"/>
              <a:gd name="connsiteY287" fmla="*/ 1821751 h 4089254"/>
              <a:gd name="connsiteX288" fmla="*/ 1354039 w 2083862"/>
              <a:gd name="connsiteY288" fmla="*/ 1763136 h 4089254"/>
              <a:gd name="connsiteX289" fmla="*/ 1359901 w 2083862"/>
              <a:gd name="connsiteY289" fmla="*/ 1727967 h 4089254"/>
              <a:gd name="connsiteX290" fmla="*/ 1371624 w 2083862"/>
              <a:gd name="connsiteY290" fmla="*/ 1681074 h 4089254"/>
              <a:gd name="connsiteX291" fmla="*/ 1377485 w 2083862"/>
              <a:gd name="connsiteY291" fmla="*/ 1645905 h 4089254"/>
              <a:gd name="connsiteX292" fmla="*/ 1389208 w 2083862"/>
              <a:gd name="connsiteY292" fmla="*/ 1587290 h 4089254"/>
              <a:gd name="connsiteX293" fmla="*/ 1395070 w 2083862"/>
              <a:gd name="connsiteY293" fmla="*/ 1546259 h 4089254"/>
              <a:gd name="connsiteX294" fmla="*/ 1400931 w 2083862"/>
              <a:gd name="connsiteY294" fmla="*/ 1528674 h 4089254"/>
              <a:gd name="connsiteX295" fmla="*/ 1406793 w 2083862"/>
              <a:gd name="connsiteY295" fmla="*/ 1505228 h 4089254"/>
              <a:gd name="connsiteX296" fmla="*/ 1418516 w 2083862"/>
              <a:gd name="connsiteY296" fmla="*/ 1458336 h 4089254"/>
              <a:gd name="connsiteX297" fmla="*/ 1424377 w 2083862"/>
              <a:gd name="connsiteY297" fmla="*/ 1399721 h 4089254"/>
              <a:gd name="connsiteX298" fmla="*/ 1441962 w 2083862"/>
              <a:gd name="connsiteY298" fmla="*/ 1305936 h 4089254"/>
              <a:gd name="connsiteX299" fmla="*/ 1453685 w 2083862"/>
              <a:gd name="connsiteY299" fmla="*/ 1241459 h 4089254"/>
              <a:gd name="connsiteX300" fmla="*/ 1465408 w 2083862"/>
              <a:gd name="connsiteY300" fmla="*/ 1206290 h 4089254"/>
              <a:gd name="connsiteX301" fmla="*/ 1477131 w 2083862"/>
              <a:gd name="connsiteY301" fmla="*/ 1106644 h 4089254"/>
              <a:gd name="connsiteX302" fmla="*/ 1488854 w 2083862"/>
              <a:gd name="connsiteY302" fmla="*/ 1071474 h 4089254"/>
              <a:gd name="connsiteX303" fmla="*/ 1494716 w 2083862"/>
              <a:gd name="connsiteY303" fmla="*/ 1018721 h 4089254"/>
              <a:gd name="connsiteX304" fmla="*/ 1506439 w 2083862"/>
              <a:gd name="connsiteY304" fmla="*/ 983551 h 4089254"/>
              <a:gd name="connsiteX305" fmla="*/ 1518162 w 2083862"/>
              <a:gd name="connsiteY305" fmla="*/ 924936 h 4089254"/>
              <a:gd name="connsiteX306" fmla="*/ 1524024 w 2083862"/>
              <a:gd name="connsiteY306" fmla="*/ 895628 h 4089254"/>
              <a:gd name="connsiteX307" fmla="*/ 1529885 w 2083862"/>
              <a:gd name="connsiteY307" fmla="*/ 831151 h 4089254"/>
              <a:gd name="connsiteX308" fmla="*/ 1535747 w 2083862"/>
              <a:gd name="connsiteY308" fmla="*/ 795982 h 4089254"/>
              <a:gd name="connsiteX309" fmla="*/ 1547470 w 2083862"/>
              <a:gd name="connsiteY309" fmla="*/ 713921 h 4089254"/>
              <a:gd name="connsiteX310" fmla="*/ 1553331 w 2083862"/>
              <a:gd name="connsiteY310" fmla="*/ 672890 h 4089254"/>
              <a:gd name="connsiteX311" fmla="*/ 1559193 w 2083862"/>
              <a:gd name="connsiteY311" fmla="*/ 655305 h 4089254"/>
              <a:gd name="connsiteX312" fmla="*/ 1565054 w 2083862"/>
              <a:gd name="connsiteY312" fmla="*/ 631859 h 4089254"/>
              <a:gd name="connsiteX313" fmla="*/ 1570916 w 2083862"/>
              <a:gd name="connsiteY313" fmla="*/ 549798 h 4089254"/>
              <a:gd name="connsiteX314" fmla="*/ 1576777 w 2083862"/>
              <a:gd name="connsiteY314" fmla="*/ 532213 h 4089254"/>
              <a:gd name="connsiteX315" fmla="*/ 1588501 w 2083862"/>
              <a:gd name="connsiteY315" fmla="*/ 438428 h 4089254"/>
              <a:gd name="connsiteX316" fmla="*/ 1582639 w 2083862"/>
              <a:gd name="connsiteY316" fmla="*/ 356367 h 4089254"/>
              <a:gd name="connsiteX317" fmla="*/ 1570916 w 2083862"/>
              <a:gd name="connsiteY317" fmla="*/ 309474 h 4089254"/>
              <a:gd name="connsiteX318" fmla="*/ 1565054 w 2083862"/>
              <a:gd name="connsiteY318" fmla="*/ 98459 h 4089254"/>
              <a:gd name="connsiteX319" fmla="*/ 1540972 w 2083862"/>
              <a:gd name="connsiteY319" fmla="*/ 86564 h 4089254"/>
              <a:gd name="connsiteX320" fmla="*/ 1518668 w 2083862"/>
              <a:gd name="connsiteY320" fmla="*/ 78665 h 4089254"/>
              <a:gd name="connsiteX321" fmla="*/ 1506552 w 2083862"/>
              <a:gd name="connsiteY321" fmla="*/ 47418 h 4089254"/>
              <a:gd name="connsiteX322" fmla="*/ 1483282 w 2083862"/>
              <a:gd name="connsiteY322" fmla="*/ 285 h 4089254"/>
              <a:gd name="connsiteX0" fmla="*/ 1483282 w 2083862"/>
              <a:gd name="connsiteY0" fmla="*/ 1652 h 4090621"/>
              <a:gd name="connsiteX1" fmla="*/ 1447027 w 2083862"/>
              <a:gd name="connsiteY1" fmla="*/ 38871 h 4090621"/>
              <a:gd name="connsiteX2" fmla="*/ 1419474 w 2083862"/>
              <a:gd name="connsiteY2" fmla="*/ 69207 h 4090621"/>
              <a:gd name="connsiteX3" fmla="*/ 1382730 w 2083862"/>
              <a:gd name="connsiteY3" fmla="*/ 98489 h 4090621"/>
              <a:gd name="connsiteX4" fmla="*/ 1364108 w 2083862"/>
              <a:gd name="connsiteY4" fmla="*/ 106538 h 4090621"/>
              <a:gd name="connsiteX5" fmla="*/ 1348226 w 2083862"/>
              <a:gd name="connsiteY5" fmla="*/ 192808 h 4090621"/>
              <a:gd name="connsiteX6" fmla="*/ 1347375 w 2083862"/>
              <a:gd name="connsiteY6" fmla="*/ 216254 h 4090621"/>
              <a:gd name="connsiteX7" fmla="*/ 1348177 w 2083862"/>
              <a:gd name="connsiteY7" fmla="*/ 246365 h 4090621"/>
              <a:gd name="connsiteX8" fmla="*/ 1330593 w 2083862"/>
              <a:gd name="connsiteY8" fmla="*/ 304980 h 4090621"/>
              <a:gd name="connsiteX9" fmla="*/ 1324731 w 2083862"/>
              <a:gd name="connsiteY9" fmla="*/ 322565 h 4090621"/>
              <a:gd name="connsiteX10" fmla="*/ 1313008 w 2083862"/>
              <a:gd name="connsiteY10" fmla="*/ 340149 h 4090621"/>
              <a:gd name="connsiteX11" fmla="*/ 1295424 w 2083862"/>
              <a:gd name="connsiteY11" fmla="*/ 392903 h 4090621"/>
              <a:gd name="connsiteX12" fmla="*/ 1289562 w 2083862"/>
              <a:gd name="connsiteY12" fmla="*/ 410488 h 4090621"/>
              <a:gd name="connsiteX13" fmla="*/ 1283701 w 2083862"/>
              <a:gd name="connsiteY13" fmla="*/ 433934 h 4090621"/>
              <a:gd name="connsiteX14" fmla="*/ 1277839 w 2083862"/>
              <a:gd name="connsiteY14" fmla="*/ 586334 h 4090621"/>
              <a:gd name="connsiteX15" fmla="*/ 1254393 w 2083862"/>
              <a:gd name="connsiteY15" fmla="*/ 885272 h 4090621"/>
              <a:gd name="connsiteX16" fmla="*/ 1248531 w 2083862"/>
              <a:gd name="connsiteY16" fmla="*/ 902857 h 4090621"/>
              <a:gd name="connsiteX17" fmla="*/ 1242670 w 2083862"/>
              <a:gd name="connsiteY17" fmla="*/ 979057 h 4090621"/>
              <a:gd name="connsiteX18" fmla="*/ 1236808 w 2083862"/>
              <a:gd name="connsiteY18" fmla="*/ 1008365 h 4090621"/>
              <a:gd name="connsiteX19" fmla="*/ 1230947 w 2083862"/>
              <a:gd name="connsiteY19" fmla="*/ 1049395 h 4090621"/>
              <a:gd name="connsiteX20" fmla="*/ 1219224 w 2083862"/>
              <a:gd name="connsiteY20" fmla="*/ 1119734 h 4090621"/>
              <a:gd name="connsiteX21" fmla="*/ 1213362 w 2083862"/>
              <a:gd name="connsiteY21" fmla="*/ 1143180 h 4090621"/>
              <a:gd name="connsiteX22" fmla="*/ 1201639 w 2083862"/>
              <a:gd name="connsiteY22" fmla="*/ 1178349 h 4090621"/>
              <a:gd name="connsiteX23" fmla="*/ 1166470 w 2083862"/>
              <a:gd name="connsiteY23" fmla="*/ 1348334 h 4090621"/>
              <a:gd name="connsiteX24" fmla="*/ 1154747 w 2083862"/>
              <a:gd name="connsiteY24" fmla="*/ 1465565 h 4090621"/>
              <a:gd name="connsiteX25" fmla="*/ 1148885 w 2083862"/>
              <a:gd name="connsiteY25" fmla="*/ 1494872 h 4090621"/>
              <a:gd name="connsiteX26" fmla="*/ 1143024 w 2083862"/>
              <a:gd name="connsiteY26" fmla="*/ 1535903 h 4090621"/>
              <a:gd name="connsiteX27" fmla="*/ 1131301 w 2083862"/>
              <a:gd name="connsiteY27" fmla="*/ 1571072 h 4090621"/>
              <a:gd name="connsiteX28" fmla="*/ 1125439 w 2083862"/>
              <a:gd name="connsiteY28" fmla="*/ 1600380 h 4090621"/>
              <a:gd name="connsiteX29" fmla="*/ 1113716 w 2083862"/>
              <a:gd name="connsiteY29" fmla="*/ 1635549 h 4090621"/>
              <a:gd name="connsiteX30" fmla="*/ 1101993 w 2083862"/>
              <a:gd name="connsiteY30" fmla="*/ 1688303 h 4090621"/>
              <a:gd name="connsiteX31" fmla="*/ 1080249 w 2083862"/>
              <a:gd name="connsiteY31" fmla="*/ 1786055 h 4090621"/>
              <a:gd name="connsiteX32" fmla="*/ 1056000 w 2083862"/>
              <a:gd name="connsiteY32" fmla="*/ 1881396 h 4090621"/>
              <a:gd name="connsiteX33" fmla="*/ 1025793 w 2083862"/>
              <a:gd name="connsiteY33" fmla="*/ 2063441 h 4090621"/>
              <a:gd name="connsiteX34" fmla="*/ 1019931 w 2083862"/>
              <a:gd name="connsiteY34" fmla="*/ 2086888 h 4090621"/>
              <a:gd name="connsiteX35" fmla="*/ 1014070 w 2083862"/>
              <a:gd name="connsiteY35" fmla="*/ 2116195 h 4090621"/>
              <a:gd name="connsiteX36" fmla="*/ 997337 w 2083862"/>
              <a:gd name="connsiteY36" fmla="*/ 2182375 h 4090621"/>
              <a:gd name="connsiteX37" fmla="*/ 983108 w 2083862"/>
              <a:gd name="connsiteY37" fmla="*/ 2245101 h 4090621"/>
              <a:gd name="connsiteX38" fmla="*/ 961316 w 2083862"/>
              <a:gd name="connsiteY38" fmla="*/ 2303765 h 4090621"/>
              <a:gd name="connsiteX39" fmla="*/ 949593 w 2083862"/>
              <a:gd name="connsiteY39" fmla="*/ 2338934 h 4090621"/>
              <a:gd name="connsiteX40" fmla="*/ 943731 w 2083862"/>
              <a:gd name="connsiteY40" fmla="*/ 2356518 h 4090621"/>
              <a:gd name="connsiteX41" fmla="*/ 937870 w 2083862"/>
              <a:gd name="connsiteY41" fmla="*/ 2374103 h 4090621"/>
              <a:gd name="connsiteX42" fmla="*/ 914424 w 2083862"/>
              <a:gd name="connsiteY42" fmla="*/ 2415134 h 4090621"/>
              <a:gd name="connsiteX43" fmla="*/ 902701 w 2083862"/>
              <a:gd name="connsiteY43" fmla="*/ 2432718 h 4090621"/>
              <a:gd name="connsiteX44" fmla="*/ 896839 w 2083862"/>
              <a:gd name="connsiteY44" fmla="*/ 2450303 h 4090621"/>
              <a:gd name="connsiteX45" fmla="*/ 873393 w 2083862"/>
              <a:gd name="connsiteY45" fmla="*/ 2485472 h 4090621"/>
              <a:gd name="connsiteX46" fmla="*/ 849947 w 2083862"/>
              <a:gd name="connsiteY46" fmla="*/ 2532365 h 4090621"/>
              <a:gd name="connsiteX47" fmla="*/ 832362 w 2083862"/>
              <a:gd name="connsiteY47" fmla="*/ 2573395 h 4090621"/>
              <a:gd name="connsiteX48" fmla="*/ 826501 w 2083862"/>
              <a:gd name="connsiteY48" fmla="*/ 2590980 h 4090621"/>
              <a:gd name="connsiteX49" fmla="*/ 814777 w 2083862"/>
              <a:gd name="connsiteY49" fmla="*/ 2602703 h 4090621"/>
              <a:gd name="connsiteX50" fmla="*/ 803054 w 2083862"/>
              <a:gd name="connsiteY50" fmla="*/ 2620288 h 4090621"/>
              <a:gd name="connsiteX51" fmla="*/ 779608 w 2083862"/>
              <a:gd name="connsiteY51" fmla="*/ 2649595 h 4090621"/>
              <a:gd name="connsiteX52" fmla="*/ 762024 w 2083862"/>
              <a:gd name="connsiteY52" fmla="*/ 2690626 h 4090621"/>
              <a:gd name="connsiteX53" fmla="*/ 726854 w 2083862"/>
              <a:gd name="connsiteY53" fmla="*/ 2714072 h 4090621"/>
              <a:gd name="connsiteX54" fmla="*/ 709270 w 2083862"/>
              <a:gd name="connsiteY54" fmla="*/ 2725795 h 4090621"/>
              <a:gd name="connsiteX55" fmla="*/ 691685 w 2083862"/>
              <a:gd name="connsiteY55" fmla="*/ 2737518 h 4090621"/>
              <a:gd name="connsiteX56" fmla="*/ 674101 w 2083862"/>
              <a:gd name="connsiteY56" fmla="*/ 2743380 h 4090621"/>
              <a:gd name="connsiteX57" fmla="*/ 638931 w 2083862"/>
              <a:gd name="connsiteY57" fmla="*/ 2760965 h 4090621"/>
              <a:gd name="connsiteX58" fmla="*/ 586177 w 2083862"/>
              <a:gd name="connsiteY58" fmla="*/ 2766826 h 4090621"/>
              <a:gd name="connsiteX59" fmla="*/ 539285 w 2083862"/>
              <a:gd name="connsiteY59" fmla="*/ 2772688 h 4090621"/>
              <a:gd name="connsiteX60" fmla="*/ 498254 w 2083862"/>
              <a:gd name="connsiteY60" fmla="*/ 2784411 h 4090621"/>
              <a:gd name="connsiteX61" fmla="*/ 480670 w 2083862"/>
              <a:gd name="connsiteY61" fmla="*/ 2790272 h 4090621"/>
              <a:gd name="connsiteX62" fmla="*/ 422054 w 2083862"/>
              <a:gd name="connsiteY62" fmla="*/ 2796134 h 4090621"/>
              <a:gd name="connsiteX63" fmla="*/ 322408 w 2083862"/>
              <a:gd name="connsiteY63" fmla="*/ 2790272 h 4090621"/>
              <a:gd name="connsiteX64" fmla="*/ 287239 w 2083862"/>
              <a:gd name="connsiteY64" fmla="*/ 2778549 h 4090621"/>
              <a:gd name="connsiteX65" fmla="*/ 263793 w 2083862"/>
              <a:gd name="connsiteY65" fmla="*/ 2772688 h 4090621"/>
              <a:gd name="connsiteX66" fmla="*/ 246208 w 2083862"/>
              <a:gd name="connsiteY66" fmla="*/ 2760965 h 4090621"/>
              <a:gd name="connsiteX67" fmla="*/ 222762 w 2083862"/>
              <a:gd name="connsiteY67" fmla="*/ 2755103 h 4090621"/>
              <a:gd name="connsiteX68" fmla="*/ 205177 w 2083862"/>
              <a:gd name="connsiteY68" fmla="*/ 2749241 h 4090621"/>
              <a:gd name="connsiteX69" fmla="*/ 211039 w 2083862"/>
              <a:gd name="connsiteY69" fmla="*/ 2772688 h 4090621"/>
              <a:gd name="connsiteX70" fmla="*/ 216901 w 2083862"/>
              <a:gd name="connsiteY70" fmla="*/ 2790272 h 4090621"/>
              <a:gd name="connsiteX71" fmla="*/ 211039 w 2083862"/>
              <a:gd name="connsiteY71" fmla="*/ 2854749 h 4090621"/>
              <a:gd name="connsiteX72" fmla="*/ 181731 w 2083862"/>
              <a:gd name="connsiteY72" fmla="*/ 2884057 h 4090621"/>
              <a:gd name="connsiteX73" fmla="*/ 146562 w 2083862"/>
              <a:gd name="connsiteY73" fmla="*/ 2895780 h 4090621"/>
              <a:gd name="connsiteX74" fmla="*/ 111393 w 2083862"/>
              <a:gd name="connsiteY74" fmla="*/ 2907503 h 4090621"/>
              <a:gd name="connsiteX75" fmla="*/ 93808 w 2083862"/>
              <a:gd name="connsiteY75" fmla="*/ 2913365 h 4090621"/>
              <a:gd name="connsiteX76" fmla="*/ 76224 w 2083862"/>
              <a:gd name="connsiteY76" fmla="*/ 2925088 h 4090621"/>
              <a:gd name="connsiteX77" fmla="*/ 117254 w 2083862"/>
              <a:gd name="connsiteY77" fmla="*/ 2936811 h 4090621"/>
              <a:gd name="connsiteX78" fmla="*/ 211039 w 2083862"/>
              <a:gd name="connsiteY78" fmla="*/ 2948534 h 4090621"/>
              <a:gd name="connsiteX79" fmla="*/ 240347 w 2083862"/>
              <a:gd name="connsiteY79" fmla="*/ 2954395 h 4090621"/>
              <a:gd name="connsiteX80" fmla="*/ 468947 w 2083862"/>
              <a:gd name="connsiteY80" fmla="*/ 2966118 h 4090621"/>
              <a:gd name="connsiteX81" fmla="*/ 504116 w 2083862"/>
              <a:gd name="connsiteY81" fmla="*/ 2971980 h 4090621"/>
              <a:gd name="connsiteX82" fmla="*/ 615485 w 2083862"/>
              <a:gd name="connsiteY82" fmla="*/ 2960257 h 4090621"/>
              <a:gd name="connsiteX83" fmla="*/ 603762 w 2083862"/>
              <a:gd name="connsiteY83" fmla="*/ 2983703 h 4090621"/>
              <a:gd name="connsiteX84" fmla="*/ 592039 w 2083862"/>
              <a:gd name="connsiteY84" fmla="*/ 3001288 h 4090621"/>
              <a:gd name="connsiteX85" fmla="*/ 574454 w 2083862"/>
              <a:gd name="connsiteY85" fmla="*/ 3036457 h 4090621"/>
              <a:gd name="connsiteX86" fmla="*/ 562731 w 2083862"/>
              <a:gd name="connsiteY86" fmla="*/ 3071626 h 4090621"/>
              <a:gd name="connsiteX87" fmla="*/ 556870 w 2083862"/>
              <a:gd name="connsiteY87" fmla="*/ 3089211 h 4090621"/>
              <a:gd name="connsiteX88" fmla="*/ 545147 w 2083862"/>
              <a:gd name="connsiteY88" fmla="*/ 3106795 h 4090621"/>
              <a:gd name="connsiteX89" fmla="*/ 521701 w 2083862"/>
              <a:gd name="connsiteY89" fmla="*/ 3141965 h 4090621"/>
              <a:gd name="connsiteX90" fmla="*/ 515839 w 2083862"/>
              <a:gd name="connsiteY90" fmla="*/ 3165411 h 4090621"/>
              <a:gd name="connsiteX91" fmla="*/ 486531 w 2083862"/>
              <a:gd name="connsiteY91" fmla="*/ 3200580 h 4090621"/>
              <a:gd name="connsiteX92" fmla="*/ 463085 w 2083862"/>
              <a:gd name="connsiteY92" fmla="*/ 3235749 h 4090621"/>
              <a:gd name="connsiteX93" fmla="*/ 451362 w 2083862"/>
              <a:gd name="connsiteY93" fmla="*/ 3253334 h 4090621"/>
              <a:gd name="connsiteX94" fmla="*/ 398608 w 2083862"/>
              <a:gd name="connsiteY94" fmla="*/ 3300226 h 4090621"/>
              <a:gd name="connsiteX95" fmla="*/ 381024 w 2083862"/>
              <a:gd name="connsiteY95" fmla="*/ 3306088 h 4090621"/>
              <a:gd name="connsiteX96" fmla="*/ 357577 w 2083862"/>
              <a:gd name="connsiteY96" fmla="*/ 3323672 h 4090621"/>
              <a:gd name="connsiteX97" fmla="*/ 339993 w 2083862"/>
              <a:gd name="connsiteY97" fmla="*/ 3335395 h 4090621"/>
              <a:gd name="connsiteX98" fmla="*/ 310685 w 2083862"/>
              <a:gd name="connsiteY98" fmla="*/ 3364703 h 4090621"/>
              <a:gd name="connsiteX99" fmla="*/ 304824 w 2083862"/>
              <a:gd name="connsiteY99" fmla="*/ 3382288 h 4090621"/>
              <a:gd name="connsiteX100" fmla="*/ 316547 w 2083862"/>
              <a:gd name="connsiteY100" fmla="*/ 3399872 h 4090621"/>
              <a:gd name="connsiteX101" fmla="*/ 345854 w 2083862"/>
              <a:gd name="connsiteY101" fmla="*/ 3440903 h 4090621"/>
              <a:gd name="connsiteX102" fmla="*/ 322408 w 2083862"/>
              <a:gd name="connsiteY102" fmla="*/ 3476072 h 4090621"/>
              <a:gd name="connsiteX103" fmla="*/ 298962 w 2083862"/>
              <a:gd name="connsiteY103" fmla="*/ 3511241 h 4090621"/>
              <a:gd name="connsiteX104" fmla="*/ 281377 w 2083862"/>
              <a:gd name="connsiteY104" fmla="*/ 3540549 h 4090621"/>
              <a:gd name="connsiteX105" fmla="*/ 275516 w 2083862"/>
              <a:gd name="connsiteY105" fmla="*/ 3558134 h 4090621"/>
              <a:gd name="connsiteX106" fmla="*/ 252070 w 2083862"/>
              <a:gd name="connsiteY106" fmla="*/ 3593303 h 4090621"/>
              <a:gd name="connsiteX107" fmla="*/ 246208 w 2083862"/>
              <a:gd name="connsiteY107" fmla="*/ 3610888 h 4090621"/>
              <a:gd name="connsiteX108" fmla="*/ 228624 w 2083862"/>
              <a:gd name="connsiteY108" fmla="*/ 3628472 h 4090621"/>
              <a:gd name="connsiteX109" fmla="*/ 222762 w 2083862"/>
              <a:gd name="connsiteY109" fmla="*/ 3646057 h 4090621"/>
              <a:gd name="connsiteX110" fmla="*/ 211039 w 2083862"/>
              <a:gd name="connsiteY110" fmla="*/ 3663641 h 4090621"/>
              <a:gd name="connsiteX111" fmla="*/ 205177 w 2083862"/>
              <a:gd name="connsiteY111" fmla="*/ 3687088 h 4090621"/>
              <a:gd name="connsiteX112" fmla="*/ 170008 w 2083862"/>
              <a:gd name="connsiteY112" fmla="*/ 3722257 h 4090621"/>
              <a:gd name="connsiteX113" fmla="*/ 146562 w 2083862"/>
              <a:gd name="connsiteY113" fmla="*/ 3751565 h 4090621"/>
              <a:gd name="connsiteX114" fmla="*/ 87947 w 2083862"/>
              <a:gd name="connsiteY114" fmla="*/ 3769149 h 4090621"/>
              <a:gd name="connsiteX115" fmla="*/ 11474 w 2083862"/>
              <a:gd name="connsiteY115" fmla="*/ 3779828 h 4090621"/>
              <a:gd name="connsiteX116" fmla="*/ 29331 w 2083862"/>
              <a:gd name="connsiteY116" fmla="*/ 3792595 h 4090621"/>
              <a:gd name="connsiteX117" fmla="*/ 11747 w 2083862"/>
              <a:gd name="connsiteY117" fmla="*/ 3804318 h 4090621"/>
              <a:gd name="connsiteX118" fmla="*/ 128977 w 2083862"/>
              <a:gd name="connsiteY118" fmla="*/ 3804318 h 4090621"/>
              <a:gd name="connsiteX119" fmla="*/ 152424 w 2083862"/>
              <a:gd name="connsiteY119" fmla="*/ 3798457 h 4090621"/>
              <a:gd name="connsiteX120" fmla="*/ 187593 w 2083862"/>
              <a:gd name="connsiteY120" fmla="*/ 3786734 h 4090621"/>
              <a:gd name="connsiteX121" fmla="*/ 170008 w 2083862"/>
              <a:gd name="connsiteY121" fmla="*/ 3798457 h 4090621"/>
              <a:gd name="connsiteX122" fmla="*/ 146562 w 2083862"/>
              <a:gd name="connsiteY122" fmla="*/ 3833626 h 4090621"/>
              <a:gd name="connsiteX123" fmla="*/ 134839 w 2083862"/>
              <a:gd name="connsiteY123" fmla="*/ 3851211 h 4090621"/>
              <a:gd name="connsiteX124" fmla="*/ 123116 w 2083862"/>
              <a:gd name="connsiteY124" fmla="*/ 3874657 h 4090621"/>
              <a:gd name="connsiteX125" fmla="*/ 111393 w 2083862"/>
              <a:gd name="connsiteY125" fmla="*/ 3892241 h 4090621"/>
              <a:gd name="connsiteX126" fmla="*/ 82085 w 2083862"/>
              <a:gd name="connsiteY126" fmla="*/ 3944995 h 4090621"/>
              <a:gd name="connsiteX127" fmla="*/ 58639 w 2083862"/>
              <a:gd name="connsiteY127" fmla="*/ 3980165 h 4090621"/>
              <a:gd name="connsiteX128" fmla="*/ 35193 w 2083862"/>
              <a:gd name="connsiteY128" fmla="*/ 4015334 h 4090621"/>
              <a:gd name="connsiteX129" fmla="*/ 23470 w 2083862"/>
              <a:gd name="connsiteY129" fmla="*/ 4032918 h 4090621"/>
              <a:gd name="connsiteX130" fmla="*/ 76224 w 2083862"/>
              <a:gd name="connsiteY130" fmla="*/ 3991888 h 4090621"/>
              <a:gd name="connsiteX131" fmla="*/ 93808 w 2083862"/>
              <a:gd name="connsiteY131" fmla="*/ 3980165 h 4090621"/>
              <a:gd name="connsiteX132" fmla="*/ 87947 w 2083862"/>
              <a:gd name="connsiteY132" fmla="*/ 4003611 h 4090621"/>
              <a:gd name="connsiteX133" fmla="*/ 82085 w 2083862"/>
              <a:gd name="connsiteY133" fmla="*/ 4021195 h 4090621"/>
              <a:gd name="connsiteX134" fmla="*/ 76224 w 2083862"/>
              <a:gd name="connsiteY134" fmla="*/ 4050503 h 4090621"/>
              <a:gd name="connsiteX135" fmla="*/ 82085 w 2083862"/>
              <a:gd name="connsiteY135" fmla="*/ 4079811 h 4090621"/>
              <a:gd name="connsiteX136" fmla="*/ 117254 w 2083862"/>
              <a:gd name="connsiteY136" fmla="*/ 4056365 h 4090621"/>
              <a:gd name="connsiteX137" fmla="*/ 128977 w 2083862"/>
              <a:gd name="connsiteY137" fmla="*/ 4044641 h 4090621"/>
              <a:gd name="connsiteX138" fmla="*/ 182487 w 2083862"/>
              <a:gd name="connsiteY138" fmla="*/ 4075506 h 4090621"/>
              <a:gd name="connsiteX139" fmla="*/ 207635 w 2083862"/>
              <a:gd name="connsiteY139" fmla="*/ 4032018 h 4090621"/>
              <a:gd name="connsiteX140" fmla="*/ 216852 w 2083862"/>
              <a:gd name="connsiteY140" fmla="*/ 3994394 h 4090621"/>
              <a:gd name="connsiteX141" fmla="*/ 229427 w 2083862"/>
              <a:gd name="connsiteY141" fmla="*/ 3976808 h 4090621"/>
              <a:gd name="connsiteX142" fmla="*/ 258734 w 2083862"/>
              <a:gd name="connsiteY142" fmla="*/ 3934075 h 4090621"/>
              <a:gd name="connsiteX143" fmla="*/ 271309 w 2083862"/>
              <a:gd name="connsiteY143" fmla="*/ 3903965 h 4090621"/>
              <a:gd name="connsiteX144" fmla="*/ 297259 w 2083862"/>
              <a:gd name="connsiteY144" fmla="*/ 3871300 h 4090621"/>
              <a:gd name="connsiteX145" fmla="*/ 310685 w 2083862"/>
              <a:gd name="connsiteY145" fmla="*/ 3833626 h 4090621"/>
              <a:gd name="connsiteX146" fmla="*/ 334131 w 2083862"/>
              <a:gd name="connsiteY146" fmla="*/ 3798457 h 4090621"/>
              <a:gd name="connsiteX147" fmla="*/ 351716 w 2083862"/>
              <a:gd name="connsiteY147" fmla="*/ 3780872 h 4090621"/>
              <a:gd name="connsiteX148" fmla="*/ 363439 w 2083862"/>
              <a:gd name="connsiteY148" fmla="*/ 3745703 h 4090621"/>
              <a:gd name="connsiteX149" fmla="*/ 381024 w 2083862"/>
              <a:gd name="connsiteY149" fmla="*/ 3728118 h 4090621"/>
              <a:gd name="connsiteX150" fmla="*/ 404470 w 2083862"/>
              <a:gd name="connsiteY150" fmla="*/ 3692949 h 4090621"/>
              <a:gd name="connsiteX151" fmla="*/ 422054 w 2083862"/>
              <a:gd name="connsiteY151" fmla="*/ 3675365 h 4090621"/>
              <a:gd name="connsiteX152" fmla="*/ 445501 w 2083862"/>
              <a:gd name="connsiteY152" fmla="*/ 3640195 h 4090621"/>
              <a:gd name="connsiteX153" fmla="*/ 457224 w 2083862"/>
              <a:gd name="connsiteY153" fmla="*/ 3622611 h 4090621"/>
              <a:gd name="connsiteX154" fmla="*/ 468947 w 2083862"/>
              <a:gd name="connsiteY154" fmla="*/ 3605026 h 4090621"/>
              <a:gd name="connsiteX155" fmla="*/ 486531 w 2083862"/>
              <a:gd name="connsiteY155" fmla="*/ 3593303 h 4090621"/>
              <a:gd name="connsiteX156" fmla="*/ 515839 w 2083862"/>
              <a:gd name="connsiteY156" fmla="*/ 3540549 h 4090621"/>
              <a:gd name="connsiteX157" fmla="*/ 527562 w 2083862"/>
              <a:gd name="connsiteY157" fmla="*/ 3522965 h 4090621"/>
              <a:gd name="connsiteX158" fmla="*/ 551008 w 2083862"/>
              <a:gd name="connsiteY158" fmla="*/ 3493657 h 4090621"/>
              <a:gd name="connsiteX159" fmla="*/ 556870 w 2083862"/>
              <a:gd name="connsiteY159" fmla="*/ 3476072 h 4090621"/>
              <a:gd name="connsiteX160" fmla="*/ 568593 w 2083862"/>
              <a:gd name="connsiteY160" fmla="*/ 3458488 h 4090621"/>
              <a:gd name="connsiteX161" fmla="*/ 580316 w 2083862"/>
              <a:gd name="connsiteY161" fmla="*/ 3435041 h 4090621"/>
              <a:gd name="connsiteX162" fmla="*/ 603762 w 2083862"/>
              <a:gd name="connsiteY162" fmla="*/ 3399872 h 4090621"/>
              <a:gd name="connsiteX163" fmla="*/ 609624 w 2083862"/>
              <a:gd name="connsiteY163" fmla="*/ 3382288 h 4090621"/>
              <a:gd name="connsiteX164" fmla="*/ 633070 w 2083862"/>
              <a:gd name="connsiteY164" fmla="*/ 3347118 h 4090621"/>
              <a:gd name="connsiteX165" fmla="*/ 644793 w 2083862"/>
              <a:gd name="connsiteY165" fmla="*/ 3329534 h 4090621"/>
              <a:gd name="connsiteX166" fmla="*/ 674101 w 2083862"/>
              <a:gd name="connsiteY166" fmla="*/ 3294365 h 4090621"/>
              <a:gd name="connsiteX167" fmla="*/ 679962 w 2083862"/>
              <a:gd name="connsiteY167" fmla="*/ 3276780 h 4090621"/>
              <a:gd name="connsiteX168" fmla="*/ 703408 w 2083862"/>
              <a:gd name="connsiteY168" fmla="*/ 3241611 h 4090621"/>
              <a:gd name="connsiteX169" fmla="*/ 720993 w 2083862"/>
              <a:gd name="connsiteY169" fmla="*/ 3206441 h 4090621"/>
              <a:gd name="connsiteX170" fmla="*/ 744439 w 2083862"/>
              <a:gd name="connsiteY170" fmla="*/ 3171272 h 4090621"/>
              <a:gd name="connsiteX171" fmla="*/ 750301 w 2083862"/>
              <a:gd name="connsiteY171" fmla="*/ 3153688 h 4090621"/>
              <a:gd name="connsiteX172" fmla="*/ 762024 w 2083862"/>
              <a:gd name="connsiteY172" fmla="*/ 3130241 h 4090621"/>
              <a:gd name="connsiteX173" fmla="*/ 785470 w 2083862"/>
              <a:gd name="connsiteY173" fmla="*/ 3095072 h 4090621"/>
              <a:gd name="connsiteX174" fmla="*/ 808916 w 2083862"/>
              <a:gd name="connsiteY174" fmla="*/ 3054041 h 4090621"/>
              <a:gd name="connsiteX175" fmla="*/ 820639 w 2083862"/>
              <a:gd name="connsiteY175" fmla="*/ 3018872 h 4090621"/>
              <a:gd name="connsiteX176" fmla="*/ 826501 w 2083862"/>
              <a:gd name="connsiteY176" fmla="*/ 2995426 h 4090621"/>
              <a:gd name="connsiteX177" fmla="*/ 844085 w 2083862"/>
              <a:gd name="connsiteY177" fmla="*/ 2977841 h 4090621"/>
              <a:gd name="connsiteX178" fmla="*/ 849947 w 2083862"/>
              <a:gd name="connsiteY178" fmla="*/ 2960257 h 4090621"/>
              <a:gd name="connsiteX179" fmla="*/ 879254 w 2083862"/>
              <a:gd name="connsiteY179" fmla="*/ 2925088 h 4090621"/>
              <a:gd name="connsiteX180" fmla="*/ 896839 w 2083862"/>
              <a:gd name="connsiteY180" fmla="*/ 2913365 h 4090621"/>
              <a:gd name="connsiteX181" fmla="*/ 920285 w 2083862"/>
              <a:gd name="connsiteY181" fmla="*/ 2907503 h 4090621"/>
              <a:gd name="connsiteX182" fmla="*/ 955454 w 2083862"/>
              <a:gd name="connsiteY182" fmla="*/ 2925088 h 4090621"/>
              <a:gd name="connsiteX183" fmla="*/ 990624 w 2083862"/>
              <a:gd name="connsiteY183" fmla="*/ 2977841 h 4090621"/>
              <a:gd name="connsiteX184" fmla="*/ 1002347 w 2083862"/>
              <a:gd name="connsiteY184" fmla="*/ 2995426 h 4090621"/>
              <a:gd name="connsiteX185" fmla="*/ 1019931 w 2083862"/>
              <a:gd name="connsiteY185" fmla="*/ 3001288 h 4090621"/>
              <a:gd name="connsiteX186" fmla="*/ 1049239 w 2083862"/>
              <a:gd name="connsiteY186" fmla="*/ 3030595 h 4090621"/>
              <a:gd name="connsiteX187" fmla="*/ 1084408 w 2083862"/>
              <a:gd name="connsiteY187" fmla="*/ 3065765 h 4090621"/>
              <a:gd name="connsiteX188" fmla="*/ 1101993 w 2083862"/>
              <a:gd name="connsiteY188" fmla="*/ 3089211 h 4090621"/>
              <a:gd name="connsiteX189" fmla="*/ 1131301 w 2083862"/>
              <a:gd name="connsiteY189" fmla="*/ 3118518 h 4090621"/>
              <a:gd name="connsiteX190" fmla="*/ 1178193 w 2083862"/>
              <a:gd name="connsiteY190" fmla="*/ 3171272 h 4090621"/>
              <a:gd name="connsiteX191" fmla="*/ 1201639 w 2083862"/>
              <a:gd name="connsiteY191" fmla="*/ 3194718 h 4090621"/>
              <a:gd name="connsiteX192" fmla="*/ 1318870 w 2083862"/>
              <a:gd name="connsiteY192" fmla="*/ 3288503 h 4090621"/>
              <a:gd name="connsiteX193" fmla="*/ 1354039 w 2083862"/>
              <a:gd name="connsiteY193" fmla="*/ 3317811 h 4090621"/>
              <a:gd name="connsiteX194" fmla="*/ 1371624 w 2083862"/>
              <a:gd name="connsiteY194" fmla="*/ 3323672 h 4090621"/>
              <a:gd name="connsiteX195" fmla="*/ 1383347 w 2083862"/>
              <a:gd name="connsiteY195" fmla="*/ 3341257 h 4090621"/>
              <a:gd name="connsiteX196" fmla="*/ 1418516 w 2083862"/>
              <a:gd name="connsiteY196" fmla="*/ 3364703 h 4090621"/>
              <a:gd name="connsiteX197" fmla="*/ 1436101 w 2083862"/>
              <a:gd name="connsiteY197" fmla="*/ 3376426 h 4090621"/>
              <a:gd name="connsiteX198" fmla="*/ 1471270 w 2083862"/>
              <a:gd name="connsiteY198" fmla="*/ 3405734 h 4090621"/>
              <a:gd name="connsiteX199" fmla="*/ 1488854 w 2083862"/>
              <a:gd name="connsiteY199" fmla="*/ 3429180 h 4090621"/>
              <a:gd name="connsiteX200" fmla="*/ 1506439 w 2083862"/>
              <a:gd name="connsiteY200" fmla="*/ 3435041 h 4090621"/>
              <a:gd name="connsiteX201" fmla="*/ 1524024 w 2083862"/>
              <a:gd name="connsiteY201" fmla="*/ 3446765 h 4090621"/>
              <a:gd name="connsiteX202" fmla="*/ 1553331 w 2083862"/>
              <a:gd name="connsiteY202" fmla="*/ 3481934 h 4090621"/>
              <a:gd name="connsiteX203" fmla="*/ 1570916 w 2083862"/>
              <a:gd name="connsiteY203" fmla="*/ 3493657 h 4090621"/>
              <a:gd name="connsiteX204" fmla="*/ 1600224 w 2083862"/>
              <a:gd name="connsiteY204" fmla="*/ 3522965 h 4090621"/>
              <a:gd name="connsiteX205" fmla="*/ 1617808 w 2083862"/>
              <a:gd name="connsiteY205" fmla="*/ 3534688 h 4090621"/>
              <a:gd name="connsiteX206" fmla="*/ 1635393 w 2083862"/>
              <a:gd name="connsiteY206" fmla="*/ 3552272 h 4090621"/>
              <a:gd name="connsiteX207" fmla="*/ 1670562 w 2083862"/>
              <a:gd name="connsiteY207" fmla="*/ 3575718 h 4090621"/>
              <a:gd name="connsiteX208" fmla="*/ 1688147 w 2083862"/>
              <a:gd name="connsiteY208" fmla="*/ 3587441 h 4090621"/>
              <a:gd name="connsiteX209" fmla="*/ 1717454 w 2083862"/>
              <a:gd name="connsiteY209" fmla="*/ 3605026 h 4090621"/>
              <a:gd name="connsiteX210" fmla="*/ 1752624 w 2083862"/>
              <a:gd name="connsiteY210" fmla="*/ 3628472 h 4090621"/>
              <a:gd name="connsiteX211" fmla="*/ 1770208 w 2083862"/>
              <a:gd name="connsiteY211" fmla="*/ 3640195 h 4090621"/>
              <a:gd name="connsiteX212" fmla="*/ 1787793 w 2083862"/>
              <a:gd name="connsiteY212" fmla="*/ 3646057 h 4090621"/>
              <a:gd name="connsiteX213" fmla="*/ 1828824 w 2083862"/>
              <a:gd name="connsiteY213" fmla="*/ 3663641 h 4090621"/>
              <a:gd name="connsiteX214" fmla="*/ 1858131 w 2083862"/>
              <a:gd name="connsiteY214" fmla="*/ 3681226 h 4090621"/>
              <a:gd name="connsiteX215" fmla="*/ 1899162 w 2083862"/>
              <a:gd name="connsiteY215" fmla="*/ 3704672 h 4090621"/>
              <a:gd name="connsiteX216" fmla="*/ 1916747 w 2083862"/>
              <a:gd name="connsiteY216" fmla="*/ 3710534 h 4090621"/>
              <a:gd name="connsiteX217" fmla="*/ 1951916 w 2083862"/>
              <a:gd name="connsiteY217" fmla="*/ 3733980 h 4090621"/>
              <a:gd name="connsiteX218" fmla="*/ 1992947 w 2083862"/>
              <a:gd name="connsiteY218" fmla="*/ 3745703 h 4090621"/>
              <a:gd name="connsiteX219" fmla="*/ 2028116 w 2083862"/>
              <a:gd name="connsiteY219" fmla="*/ 3775011 h 4090621"/>
              <a:gd name="connsiteX220" fmla="*/ 2022254 w 2083862"/>
              <a:gd name="connsiteY220" fmla="*/ 3757426 h 4090621"/>
              <a:gd name="connsiteX221" fmla="*/ 2016393 w 2083862"/>
              <a:gd name="connsiteY221" fmla="*/ 3733980 h 4090621"/>
              <a:gd name="connsiteX222" fmla="*/ 1998808 w 2083862"/>
              <a:gd name="connsiteY222" fmla="*/ 3716395 h 4090621"/>
              <a:gd name="connsiteX223" fmla="*/ 2016393 w 2083862"/>
              <a:gd name="connsiteY223" fmla="*/ 3722257 h 4090621"/>
              <a:gd name="connsiteX224" fmla="*/ 2039839 w 2083862"/>
              <a:gd name="connsiteY224" fmla="*/ 3728118 h 4090621"/>
              <a:gd name="connsiteX225" fmla="*/ 2057424 w 2083862"/>
              <a:gd name="connsiteY225" fmla="*/ 3733980 h 4090621"/>
              <a:gd name="connsiteX226" fmla="*/ 2039839 w 2083862"/>
              <a:gd name="connsiteY226" fmla="*/ 3722257 h 4090621"/>
              <a:gd name="connsiteX227" fmla="*/ 2022254 w 2083862"/>
              <a:gd name="connsiteY227" fmla="*/ 3704672 h 4090621"/>
              <a:gd name="connsiteX228" fmla="*/ 2063285 w 2083862"/>
              <a:gd name="connsiteY228" fmla="*/ 3698811 h 4090621"/>
              <a:gd name="connsiteX229" fmla="*/ 2080870 w 2083862"/>
              <a:gd name="connsiteY229" fmla="*/ 3692949 h 4090621"/>
              <a:gd name="connsiteX230" fmla="*/ 2075008 w 2083862"/>
              <a:gd name="connsiteY230" fmla="*/ 3669503 h 4090621"/>
              <a:gd name="connsiteX231" fmla="*/ 2051562 w 2083862"/>
              <a:gd name="connsiteY231" fmla="*/ 3634334 h 4090621"/>
              <a:gd name="connsiteX232" fmla="*/ 2039839 w 2083862"/>
              <a:gd name="connsiteY232" fmla="*/ 3616749 h 4090621"/>
              <a:gd name="connsiteX233" fmla="*/ 2022254 w 2083862"/>
              <a:gd name="connsiteY233" fmla="*/ 3610888 h 4090621"/>
              <a:gd name="connsiteX234" fmla="*/ 2004670 w 2083862"/>
              <a:gd name="connsiteY234" fmla="*/ 3599165 h 4090621"/>
              <a:gd name="connsiteX235" fmla="*/ 1987085 w 2083862"/>
              <a:gd name="connsiteY235" fmla="*/ 3593303 h 4090621"/>
              <a:gd name="connsiteX236" fmla="*/ 1957777 w 2083862"/>
              <a:gd name="connsiteY236" fmla="*/ 3563995 h 4090621"/>
              <a:gd name="connsiteX237" fmla="*/ 1940193 w 2083862"/>
              <a:gd name="connsiteY237" fmla="*/ 3552272 h 4090621"/>
              <a:gd name="connsiteX238" fmla="*/ 1922608 w 2083862"/>
              <a:gd name="connsiteY238" fmla="*/ 3534688 h 4090621"/>
              <a:gd name="connsiteX239" fmla="*/ 1905024 w 2083862"/>
              <a:gd name="connsiteY239" fmla="*/ 3528826 h 4090621"/>
              <a:gd name="connsiteX240" fmla="*/ 1869854 w 2083862"/>
              <a:gd name="connsiteY240" fmla="*/ 3505380 h 4090621"/>
              <a:gd name="connsiteX241" fmla="*/ 1869854 w 2083862"/>
              <a:gd name="connsiteY241" fmla="*/ 3505380 h 4090621"/>
              <a:gd name="connsiteX242" fmla="*/ 1852270 w 2083862"/>
              <a:gd name="connsiteY242" fmla="*/ 3487795 h 4090621"/>
              <a:gd name="connsiteX243" fmla="*/ 1817101 w 2083862"/>
              <a:gd name="connsiteY243" fmla="*/ 3464349 h 4090621"/>
              <a:gd name="connsiteX244" fmla="*/ 1787793 w 2083862"/>
              <a:gd name="connsiteY244" fmla="*/ 3440903 h 4090621"/>
              <a:gd name="connsiteX245" fmla="*/ 1758485 w 2083862"/>
              <a:gd name="connsiteY245" fmla="*/ 3417457 h 4090621"/>
              <a:gd name="connsiteX246" fmla="*/ 1682285 w 2083862"/>
              <a:gd name="connsiteY246" fmla="*/ 3364703 h 4090621"/>
              <a:gd name="connsiteX247" fmla="*/ 1652977 w 2083862"/>
              <a:gd name="connsiteY247" fmla="*/ 3341257 h 4090621"/>
              <a:gd name="connsiteX248" fmla="*/ 1635393 w 2083862"/>
              <a:gd name="connsiteY248" fmla="*/ 3329534 h 4090621"/>
              <a:gd name="connsiteX249" fmla="*/ 1606085 w 2083862"/>
              <a:gd name="connsiteY249" fmla="*/ 3300226 h 4090621"/>
              <a:gd name="connsiteX250" fmla="*/ 1570916 w 2083862"/>
              <a:gd name="connsiteY250" fmla="*/ 3270918 h 4090621"/>
              <a:gd name="connsiteX251" fmla="*/ 1535747 w 2083862"/>
              <a:gd name="connsiteY251" fmla="*/ 3235749 h 4090621"/>
              <a:gd name="connsiteX252" fmla="*/ 1524024 w 2083862"/>
              <a:gd name="connsiteY252" fmla="*/ 3218165 h 4090621"/>
              <a:gd name="connsiteX253" fmla="*/ 1506439 w 2083862"/>
              <a:gd name="connsiteY253" fmla="*/ 3212303 h 4090621"/>
              <a:gd name="connsiteX254" fmla="*/ 1488854 w 2083862"/>
              <a:gd name="connsiteY254" fmla="*/ 3194718 h 4090621"/>
              <a:gd name="connsiteX255" fmla="*/ 1465408 w 2083862"/>
              <a:gd name="connsiteY255" fmla="*/ 3177134 h 4090621"/>
              <a:gd name="connsiteX256" fmla="*/ 1436101 w 2083862"/>
              <a:gd name="connsiteY256" fmla="*/ 3153688 h 4090621"/>
              <a:gd name="connsiteX257" fmla="*/ 1412654 w 2083862"/>
              <a:gd name="connsiteY257" fmla="*/ 3130241 h 4090621"/>
              <a:gd name="connsiteX258" fmla="*/ 1383347 w 2083862"/>
              <a:gd name="connsiteY258" fmla="*/ 3095072 h 4090621"/>
              <a:gd name="connsiteX259" fmla="*/ 1342316 w 2083862"/>
              <a:gd name="connsiteY259" fmla="*/ 3042318 h 4090621"/>
              <a:gd name="connsiteX260" fmla="*/ 1330593 w 2083862"/>
              <a:gd name="connsiteY260" fmla="*/ 3024734 h 4090621"/>
              <a:gd name="connsiteX261" fmla="*/ 1324731 w 2083862"/>
              <a:gd name="connsiteY261" fmla="*/ 3001288 h 4090621"/>
              <a:gd name="connsiteX262" fmla="*/ 1289562 w 2083862"/>
              <a:gd name="connsiteY262" fmla="*/ 2942672 h 4090621"/>
              <a:gd name="connsiteX263" fmla="*/ 1266116 w 2083862"/>
              <a:gd name="connsiteY263" fmla="*/ 2907503 h 4090621"/>
              <a:gd name="connsiteX264" fmla="*/ 1254393 w 2083862"/>
              <a:gd name="connsiteY264" fmla="*/ 2889918 h 4090621"/>
              <a:gd name="connsiteX265" fmla="*/ 1236808 w 2083862"/>
              <a:gd name="connsiteY265" fmla="*/ 2872334 h 4090621"/>
              <a:gd name="connsiteX266" fmla="*/ 1225085 w 2083862"/>
              <a:gd name="connsiteY266" fmla="*/ 2848888 h 4090621"/>
              <a:gd name="connsiteX267" fmla="*/ 1219224 w 2083862"/>
              <a:gd name="connsiteY267" fmla="*/ 2825441 h 4090621"/>
              <a:gd name="connsiteX268" fmla="*/ 1207501 w 2083862"/>
              <a:gd name="connsiteY268" fmla="*/ 2807857 h 4090621"/>
              <a:gd name="connsiteX269" fmla="*/ 1201639 w 2083862"/>
              <a:gd name="connsiteY269" fmla="*/ 2790272 h 4090621"/>
              <a:gd name="connsiteX270" fmla="*/ 1178193 w 2083862"/>
              <a:gd name="connsiteY270" fmla="*/ 2755103 h 4090621"/>
              <a:gd name="connsiteX271" fmla="*/ 1172331 w 2083862"/>
              <a:gd name="connsiteY271" fmla="*/ 2731657 h 4090621"/>
              <a:gd name="connsiteX272" fmla="*/ 1160608 w 2083862"/>
              <a:gd name="connsiteY272" fmla="*/ 2690626 h 4090621"/>
              <a:gd name="connsiteX273" fmla="*/ 1154747 w 2083862"/>
              <a:gd name="connsiteY273" fmla="*/ 2655457 h 4090621"/>
              <a:gd name="connsiteX274" fmla="*/ 1160608 w 2083862"/>
              <a:gd name="connsiteY274" fmla="*/ 2555811 h 4090621"/>
              <a:gd name="connsiteX275" fmla="*/ 1172331 w 2083862"/>
              <a:gd name="connsiteY275" fmla="*/ 2532365 h 4090621"/>
              <a:gd name="connsiteX276" fmla="*/ 1178193 w 2083862"/>
              <a:gd name="connsiteY276" fmla="*/ 2497195 h 4090621"/>
              <a:gd name="connsiteX277" fmla="*/ 1189916 w 2083862"/>
              <a:gd name="connsiteY277" fmla="*/ 2462026 h 4090621"/>
              <a:gd name="connsiteX278" fmla="*/ 1201639 w 2083862"/>
              <a:gd name="connsiteY278" fmla="*/ 2426857 h 4090621"/>
              <a:gd name="connsiteX279" fmla="*/ 1228442 w 2083862"/>
              <a:gd name="connsiteY279" fmla="*/ 2356567 h 4090621"/>
              <a:gd name="connsiteX280" fmla="*/ 1264461 w 2083862"/>
              <a:gd name="connsiteY280" fmla="*/ 2234277 h 4090621"/>
              <a:gd name="connsiteX281" fmla="*/ 1277839 w 2083862"/>
              <a:gd name="connsiteY281" fmla="*/ 2180672 h 4090621"/>
              <a:gd name="connsiteX282" fmla="*/ 1290414 w 2083862"/>
              <a:gd name="connsiteY282" fmla="*/ 2095302 h 4090621"/>
              <a:gd name="connsiteX283" fmla="*/ 1313008 w 2083862"/>
              <a:gd name="connsiteY283" fmla="*/ 1916903 h 4090621"/>
              <a:gd name="connsiteX284" fmla="*/ 1318870 w 2083862"/>
              <a:gd name="connsiteY284" fmla="*/ 1893457 h 4090621"/>
              <a:gd name="connsiteX285" fmla="*/ 1324731 w 2083862"/>
              <a:gd name="connsiteY285" fmla="*/ 1864149 h 4090621"/>
              <a:gd name="connsiteX286" fmla="*/ 1330593 w 2083862"/>
              <a:gd name="connsiteY286" fmla="*/ 1846565 h 4090621"/>
              <a:gd name="connsiteX287" fmla="*/ 1336454 w 2083862"/>
              <a:gd name="connsiteY287" fmla="*/ 1823118 h 4090621"/>
              <a:gd name="connsiteX288" fmla="*/ 1354039 w 2083862"/>
              <a:gd name="connsiteY288" fmla="*/ 1764503 h 4090621"/>
              <a:gd name="connsiteX289" fmla="*/ 1359901 w 2083862"/>
              <a:gd name="connsiteY289" fmla="*/ 1729334 h 4090621"/>
              <a:gd name="connsiteX290" fmla="*/ 1371624 w 2083862"/>
              <a:gd name="connsiteY290" fmla="*/ 1682441 h 4090621"/>
              <a:gd name="connsiteX291" fmla="*/ 1377485 w 2083862"/>
              <a:gd name="connsiteY291" fmla="*/ 1647272 h 4090621"/>
              <a:gd name="connsiteX292" fmla="*/ 1389208 w 2083862"/>
              <a:gd name="connsiteY292" fmla="*/ 1588657 h 4090621"/>
              <a:gd name="connsiteX293" fmla="*/ 1395070 w 2083862"/>
              <a:gd name="connsiteY293" fmla="*/ 1547626 h 4090621"/>
              <a:gd name="connsiteX294" fmla="*/ 1400931 w 2083862"/>
              <a:gd name="connsiteY294" fmla="*/ 1530041 h 4090621"/>
              <a:gd name="connsiteX295" fmla="*/ 1406793 w 2083862"/>
              <a:gd name="connsiteY295" fmla="*/ 1506595 h 4090621"/>
              <a:gd name="connsiteX296" fmla="*/ 1418516 w 2083862"/>
              <a:gd name="connsiteY296" fmla="*/ 1459703 h 4090621"/>
              <a:gd name="connsiteX297" fmla="*/ 1424377 w 2083862"/>
              <a:gd name="connsiteY297" fmla="*/ 1401088 h 4090621"/>
              <a:gd name="connsiteX298" fmla="*/ 1441962 w 2083862"/>
              <a:gd name="connsiteY298" fmla="*/ 1307303 h 4090621"/>
              <a:gd name="connsiteX299" fmla="*/ 1453685 w 2083862"/>
              <a:gd name="connsiteY299" fmla="*/ 1242826 h 4090621"/>
              <a:gd name="connsiteX300" fmla="*/ 1465408 w 2083862"/>
              <a:gd name="connsiteY300" fmla="*/ 1207657 h 4090621"/>
              <a:gd name="connsiteX301" fmla="*/ 1477131 w 2083862"/>
              <a:gd name="connsiteY301" fmla="*/ 1108011 h 4090621"/>
              <a:gd name="connsiteX302" fmla="*/ 1488854 w 2083862"/>
              <a:gd name="connsiteY302" fmla="*/ 1072841 h 4090621"/>
              <a:gd name="connsiteX303" fmla="*/ 1494716 w 2083862"/>
              <a:gd name="connsiteY303" fmla="*/ 1020088 h 4090621"/>
              <a:gd name="connsiteX304" fmla="*/ 1506439 w 2083862"/>
              <a:gd name="connsiteY304" fmla="*/ 984918 h 4090621"/>
              <a:gd name="connsiteX305" fmla="*/ 1518162 w 2083862"/>
              <a:gd name="connsiteY305" fmla="*/ 926303 h 4090621"/>
              <a:gd name="connsiteX306" fmla="*/ 1524024 w 2083862"/>
              <a:gd name="connsiteY306" fmla="*/ 896995 h 4090621"/>
              <a:gd name="connsiteX307" fmla="*/ 1529885 w 2083862"/>
              <a:gd name="connsiteY307" fmla="*/ 832518 h 4090621"/>
              <a:gd name="connsiteX308" fmla="*/ 1535747 w 2083862"/>
              <a:gd name="connsiteY308" fmla="*/ 797349 h 4090621"/>
              <a:gd name="connsiteX309" fmla="*/ 1547470 w 2083862"/>
              <a:gd name="connsiteY309" fmla="*/ 715288 h 4090621"/>
              <a:gd name="connsiteX310" fmla="*/ 1553331 w 2083862"/>
              <a:gd name="connsiteY310" fmla="*/ 674257 h 4090621"/>
              <a:gd name="connsiteX311" fmla="*/ 1559193 w 2083862"/>
              <a:gd name="connsiteY311" fmla="*/ 656672 h 4090621"/>
              <a:gd name="connsiteX312" fmla="*/ 1565054 w 2083862"/>
              <a:gd name="connsiteY312" fmla="*/ 633226 h 4090621"/>
              <a:gd name="connsiteX313" fmla="*/ 1570916 w 2083862"/>
              <a:gd name="connsiteY313" fmla="*/ 551165 h 4090621"/>
              <a:gd name="connsiteX314" fmla="*/ 1576777 w 2083862"/>
              <a:gd name="connsiteY314" fmla="*/ 533580 h 4090621"/>
              <a:gd name="connsiteX315" fmla="*/ 1588501 w 2083862"/>
              <a:gd name="connsiteY315" fmla="*/ 439795 h 4090621"/>
              <a:gd name="connsiteX316" fmla="*/ 1582639 w 2083862"/>
              <a:gd name="connsiteY316" fmla="*/ 357734 h 4090621"/>
              <a:gd name="connsiteX317" fmla="*/ 1570916 w 2083862"/>
              <a:gd name="connsiteY317" fmla="*/ 310841 h 4090621"/>
              <a:gd name="connsiteX318" fmla="*/ 1565054 w 2083862"/>
              <a:gd name="connsiteY318" fmla="*/ 99826 h 4090621"/>
              <a:gd name="connsiteX319" fmla="*/ 1540972 w 2083862"/>
              <a:gd name="connsiteY319" fmla="*/ 87931 h 4090621"/>
              <a:gd name="connsiteX320" fmla="*/ 1518668 w 2083862"/>
              <a:gd name="connsiteY320" fmla="*/ 80032 h 4090621"/>
              <a:gd name="connsiteX321" fmla="*/ 1506552 w 2083862"/>
              <a:gd name="connsiteY321" fmla="*/ 48785 h 4090621"/>
              <a:gd name="connsiteX322" fmla="*/ 1483282 w 2083862"/>
              <a:gd name="connsiteY322" fmla="*/ 1652 h 4090621"/>
              <a:gd name="connsiteX0" fmla="*/ 1483282 w 2083862"/>
              <a:gd name="connsiteY0" fmla="*/ 1652 h 4090621"/>
              <a:gd name="connsiteX1" fmla="*/ 1447027 w 2083862"/>
              <a:gd name="connsiteY1" fmla="*/ 38871 h 4090621"/>
              <a:gd name="connsiteX2" fmla="*/ 1419474 w 2083862"/>
              <a:gd name="connsiteY2" fmla="*/ 69207 h 4090621"/>
              <a:gd name="connsiteX3" fmla="*/ 1382730 w 2083862"/>
              <a:gd name="connsiteY3" fmla="*/ 98489 h 4090621"/>
              <a:gd name="connsiteX4" fmla="*/ 1366158 w 2083862"/>
              <a:gd name="connsiteY4" fmla="*/ 92187 h 4090621"/>
              <a:gd name="connsiteX5" fmla="*/ 1348226 w 2083862"/>
              <a:gd name="connsiteY5" fmla="*/ 192808 h 4090621"/>
              <a:gd name="connsiteX6" fmla="*/ 1347375 w 2083862"/>
              <a:gd name="connsiteY6" fmla="*/ 216254 h 4090621"/>
              <a:gd name="connsiteX7" fmla="*/ 1348177 w 2083862"/>
              <a:gd name="connsiteY7" fmla="*/ 246365 h 4090621"/>
              <a:gd name="connsiteX8" fmla="*/ 1330593 w 2083862"/>
              <a:gd name="connsiteY8" fmla="*/ 304980 h 4090621"/>
              <a:gd name="connsiteX9" fmla="*/ 1324731 w 2083862"/>
              <a:gd name="connsiteY9" fmla="*/ 322565 h 4090621"/>
              <a:gd name="connsiteX10" fmla="*/ 1313008 w 2083862"/>
              <a:gd name="connsiteY10" fmla="*/ 340149 h 4090621"/>
              <a:gd name="connsiteX11" fmla="*/ 1295424 w 2083862"/>
              <a:gd name="connsiteY11" fmla="*/ 392903 h 4090621"/>
              <a:gd name="connsiteX12" fmla="*/ 1289562 w 2083862"/>
              <a:gd name="connsiteY12" fmla="*/ 410488 h 4090621"/>
              <a:gd name="connsiteX13" fmla="*/ 1283701 w 2083862"/>
              <a:gd name="connsiteY13" fmla="*/ 433934 h 4090621"/>
              <a:gd name="connsiteX14" fmla="*/ 1277839 w 2083862"/>
              <a:gd name="connsiteY14" fmla="*/ 586334 h 4090621"/>
              <a:gd name="connsiteX15" fmla="*/ 1254393 w 2083862"/>
              <a:gd name="connsiteY15" fmla="*/ 885272 h 4090621"/>
              <a:gd name="connsiteX16" fmla="*/ 1248531 w 2083862"/>
              <a:gd name="connsiteY16" fmla="*/ 902857 h 4090621"/>
              <a:gd name="connsiteX17" fmla="*/ 1242670 w 2083862"/>
              <a:gd name="connsiteY17" fmla="*/ 979057 h 4090621"/>
              <a:gd name="connsiteX18" fmla="*/ 1236808 w 2083862"/>
              <a:gd name="connsiteY18" fmla="*/ 1008365 h 4090621"/>
              <a:gd name="connsiteX19" fmla="*/ 1230947 w 2083862"/>
              <a:gd name="connsiteY19" fmla="*/ 1049395 h 4090621"/>
              <a:gd name="connsiteX20" fmla="*/ 1219224 w 2083862"/>
              <a:gd name="connsiteY20" fmla="*/ 1119734 h 4090621"/>
              <a:gd name="connsiteX21" fmla="*/ 1213362 w 2083862"/>
              <a:gd name="connsiteY21" fmla="*/ 1143180 h 4090621"/>
              <a:gd name="connsiteX22" fmla="*/ 1201639 w 2083862"/>
              <a:gd name="connsiteY22" fmla="*/ 1178349 h 4090621"/>
              <a:gd name="connsiteX23" fmla="*/ 1166470 w 2083862"/>
              <a:gd name="connsiteY23" fmla="*/ 1348334 h 4090621"/>
              <a:gd name="connsiteX24" fmla="*/ 1154747 w 2083862"/>
              <a:gd name="connsiteY24" fmla="*/ 1465565 h 4090621"/>
              <a:gd name="connsiteX25" fmla="*/ 1148885 w 2083862"/>
              <a:gd name="connsiteY25" fmla="*/ 1494872 h 4090621"/>
              <a:gd name="connsiteX26" fmla="*/ 1143024 w 2083862"/>
              <a:gd name="connsiteY26" fmla="*/ 1535903 h 4090621"/>
              <a:gd name="connsiteX27" fmla="*/ 1131301 w 2083862"/>
              <a:gd name="connsiteY27" fmla="*/ 1571072 h 4090621"/>
              <a:gd name="connsiteX28" fmla="*/ 1125439 w 2083862"/>
              <a:gd name="connsiteY28" fmla="*/ 1600380 h 4090621"/>
              <a:gd name="connsiteX29" fmla="*/ 1113716 w 2083862"/>
              <a:gd name="connsiteY29" fmla="*/ 1635549 h 4090621"/>
              <a:gd name="connsiteX30" fmla="*/ 1101993 w 2083862"/>
              <a:gd name="connsiteY30" fmla="*/ 1688303 h 4090621"/>
              <a:gd name="connsiteX31" fmla="*/ 1080249 w 2083862"/>
              <a:gd name="connsiteY31" fmla="*/ 1786055 h 4090621"/>
              <a:gd name="connsiteX32" fmla="*/ 1056000 w 2083862"/>
              <a:gd name="connsiteY32" fmla="*/ 1881396 h 4090621"/>
              <a:gd name="connsiteX33" fmla="*/ 1025793 w 2083862"/>
              <a:gd name="connsiteY33" fmla="*/ 2063441 h 4090621"/>
              <a:gd name="connsiteX34" fmla="*/ 1019931 w 2083862"/>
              <a:gd name="connsiteY34" fmla="*/ 2086888 h 4090621"/>
              <a:gd name="connsiteX35" fmla="*/ 1014070 w 2083862"/>
              <a:gd name="connsiteY35" fmla="*/ 2116195 h 4090621"/>
              <a:gd name="connsiteX36" fmla="*/ 997337 w 2083862"/>
              <a:gd name="connsiteY36" fmla="*/ 2182375 h 4090621"/>
              <a:gd name="connsiteX37" fmla="*/ 983108 w 2083862"/>
              <a:gd name="connsiteY37" fmla="*/ 2245101 h 4090621"/>
              <a:gd name="connsiteX38" fmla="*/ 961316 w 2083862"/>
              <a:gd name="connsiteY38" fmla="*/ 2303765 h 4090621"/>
              <a:gd name="connsiteX39" fmla="*/ 949593 w 2083862"/>
              <a:gd name="connsiteY39" fmla="*/ 2338934 h 4090621"/>
              <a:gd name="connsiteX40" fmla="*/ 943731 w 2083862"/>
              <a:gd name="connsiteY40" fmla="*/ 2356518 h 4090621"/>
              <a:gd name="connsiteX41" fmla="*/ 937870 w 2083862"/>
              <a:gd name="connsiteY41" fmla="*/ 2374103 h 4090621"/>
              <a:gd name="connsiteX42" fmla="*/ 914424 w 2083862"/>
              <a:gd name="connsiteY42" fmla="*/ 2415134 h 4090621"/>
              <a:gd name="connsiteX43" fmla="*/ 902701 w 2083862"/>
              <a:gd name="connsiteY43" fmla="*/ 2432718 h 4090621"/>
              <a:gd name="connsiteX44" fmla="*/ 896839 w 2083862"/>
              <a:gd name="connsiteY44" fmla="*/ 2450303 h 4090621"/>
              <a:gd name="connsiteX45" fmla="*/ 873393 w 2083862"/>
              <a:gd name="connsiteY45" fmla="*/ 2485472 h 4090621"/>
              <a:gd name="connsiteX46" fmla="*/ 849947 w 2083862"/>
              <a:gd name="connsiteY46" fmla="*/ 2532365 h 4090621"/>
              <a:gd name="connsiteX47" fmla="*/ 832362 w 2083862"/>
              <a:gd name="connsiteY47" fmla="*/ 2573395 h 4090621"/>
              <a:gd name="connsiteX48" fmla="*/ 826501 w 2083862"/>
              <a:gd name="connsiteY48" fmla="*/ 2590980 h 4090621"/>
              <a:gd name="connsiteX49" fmla="*/ 814777 w 2083862"/>
              <a:gd name="connsiteY49" fmla="*/ 2602703 h 4090621"/>
              <a:gd name="connsiteX50" fmla="*/ 803054 w 2083862"/>
              <a:gd name="connsiteY50" fmla="*/ 2620288 h 4090621"/>
              <a:gd name="connsiteX51" fmla="*/ 779608 w 2083862"/>
              <a:gd name="connsiteY51" fmla="*/ 2649595 h 4090621"/>
              <a:gd name="connsiteX52" fmla="*/ 762024 w 2083862"/>
              <a:gd name="connsiteY52" fmla="*/ 2690626 h 4090621"/>
              <a:gd name="connsiteX53" fmla="*/ 726854 w 2083862"/>
              <a:gd name="connsiteY53" fmla="*/ 2714072 h 4090621"/>
              <a:gd name="connsiteX54" fmla="*/ 709270 w 2083862"/>
              <a:gd name="connsiteY54" fmla="*/ 2725795 h 4090621"/>
              <a:gd name="connsiteX55" fmla="*/ 691685 w 2083862"/>
              <a:gd name="connsiteY55" fmla="*/ 2737518 h 4090621"/>
              <a:gd name="connsiteX56" fmla="*/ 674101 w 2083862"/>
              <a:gd name="connsiteY56" fmla="*/ 2743380 h 4090621"/>
              <a:gd name="connsiteX57" fmla="*/ 638931 w 2083862"/>
              <a:gd name="connsiteY57" fmla="*/ 2760965 h 4090621"/>
              <a:gd name="connsiteX58" fmla="*/ 586177 w 2083862"/>
              <a:gd name="connsiteY58" fmla="*/ 2766826 h 4090621"/>
              <a:gd name="connsiteX59" fmla="*/ 539285 w 2083862"/>
              <a:gd name="connsiteY59" fmla="*/ 2772688 h 4090621"/>
              <a:gd name="connsiteX60" fmla="*/ 498254 w 2083862"/>
              <a:gd name="connsiteY60" fmla="*/ 2784411 h 4090621"/>
              <a:gd name="connsiteX61" fmla="*/ 480670 w 2083862"/>
              <a:gd name="connsiteY61" fmla="*/ 2790272 h 4090621"/>
              <a:gd name="connsiteX62" fmla="*/ 422054 w 2083862"/>
              <a:gd name="connsiteY62" fmla="*/ 2796134 h 4090621"/>
              <a:gd name="connsiteX63" fmla="*/ 322408 w 2083862"/>
              <a:gd name="connsiteY63" fmla="*/ 2790272 h 4090621"/>
              <a:gd name="connsiteX64" fmla="*/ 287239 w 2083862"/>
              <a:gd name="connsiteY64" fmla="*/ 2778549 h 4090621"/>
              <a:gd name="connsiteX65" fmla="*/ 263793 w 2083862"/>
              <a:gd name="connsiteY65" fmla="*/ 2772688 h 4090621"/>
              <a:gd name="connsiteX66" fmla="*/ 246208 w 2083862"/>
              <a:gd name="connsiteY66" fmla="*/ 2760965 h 4090621"/>
              <a:gd name="connsiteX67" fmla="*/ 222762 w 2083862"/>
              <a:gd name="connsiteY67" fmla="*/ 2755103 h 4090621"/>
              <a:gd name="connsiteX68" fmla="*/ 205177 w 2083862"/>
              <a:gd name="connsiteY68" fmla="*/ 2749241 h 4090621"/>
              <a:gd name="connsiteX69" fmla="*/ 211039 w 2083862"/>
              <a:gd name="connsiteY69" fmla="*/ 2772688 h 4090621"/>
              <a:gd name="connsiteX70" fmla="*/ 216901 w 2083862"/>
              <a:gd name="connsiteY70" fmla="*/ 2790272 h 4090621"/>
              <a:gd name="connsiteX71" fmla="*/ 211039 w 2083862"/>
              <a:gd name="connsiteY71" fmla="*/ 2854749 h 4090621"/>
              <a:gd name="connsiteX72" fmla="*/ 181731 w 2083862"/>
              <a:gd name="connsiteY72" fmla="*/ 2884057 h 4090621"/>
              <a:gd name="connsiteX73" fmla="*/ 146562 w 2083862"/>
              <a:gd name="connsiteY73" fmla="*/ 2895780 h 4090621"/>
              <a:gd name="connsiteX74" fmla="*/ 111393 w 2083862"/>
              <a:gd name="connsiteY74" fmla="*/ 2907503 h 4090621"/>
              <a:gd name="connsiteX75" fmla="*/ 93808 w 2083862"/>
              <a:gd name="connsiteY75" fmla="*/ 2913365 h 4090621"/>
              <a:gd name="connsiteX76" fmla="*/ 76224 w 2083862"/>
              <a:gd name="connsiteY76" fmla="*/ 2925088 h 4090621"/>
              <a:gd name="connsiteX77" fmla="*/ 117254 w 2083862"/>
              <a:gd name="connsiteY77" fmla="*/ 2936811 h 4090621"/>
              <a:gd name="connsiteX78" fmla="*/ 211039 w 2083862"/>
              <a:gd name="connsiteY78" fmla="*/ 2948534 h 4090621"/>
              <a:gd name="connsiteX79" fmla="*/ 240347 w 2083862"/>
              <a:gd name="connsiteY79" fmla="*/ 2954395 h 4090621"/>
              <a:gd name="connsiteX80" fmla="*/ 468947 w 2083862"/>
              <a:gd name="connsiteY80" fmla="*/ 2966118 h 4090621"/>
              <a:gd name="connsiteX81" fmla="*/ 504116 w 2083862"/>
              <a:gd name="connsiteY81" fmla="*/ 2971980 h 4090621"/>
              <a:gd name="connsiteX82" fmla="*/ 615485 w 2083862"/>
              <a:gd name="connsiteY82" fmla="*/ 2960257 h 4090621"/>
              <a:gd name="connsiteX83" fmla="*/ 603762 w 2083862"/>
              <a:gd name="connsiteY83" fmla="*/ 2983703 h 4090621"/>
              <a:gd name="connsiteX84" fmla="*/ 592039 w 2083862"/>
              <a:gd name="connsiteY84" fmla="*/ 3001288 h 4090621"/>
              <a:gd name="connsiteX85" fmla="*/ 574454 w 2083862"/>
              <a:gd name="connsiteY85" fmla="*/ 3036457 h 4090621"/>
              <a:gd name="connsiteX86" fmla="*/ 562731 w 2083862"/>
              <a:gd name="connsiteY86" fmla="*/ 3071626 h 4090621"/>
              <a:gd name="connsiteX87" fmla="*/ 556870 w 2083862"/>
              <a:gd name="connsiteY87" fmla="*/ 3089211 h 4090621"/>
              <a:gd name="connsiteX88" fmla="*/ 545147 w 2083862"/>
              <a:gd name="connsiteY88" fmla="*/ 3106795 h 4090621"/>
              <a:gd name="connsiteX89" fmla="*/ 521701 w 2083862"/>
              <a:gd name="connsiteY89" fmla="*/ 3141965 h 4090621"/>
              <a:gd name="connsiteX90" fmla="*/ 515839 w 2083862"/>
              <a:gd name="connsiteY90" fmla="*/ 3165411 h 4090621"/>
              <a:gd name="connsiteX91" fmla="*/ 486531 w 2083862"/>
              <a:gd name="connsiteY91" fmla="*/ 3200580 h 4090621"/>
              <a:gd name="connsiteX92" fmla="*/ 463085 w 2083862"/>
              <a:gd name="connsiteY92" fmla="*/ 3235749 h 4090621"/>
              <a:gd name="connsiteX93" fmla="*/ 451362 w 2083862"/>
              <a:gd name="connsiteY93" fmla="*/ 3253334 h 4090621"/>
              <a:gd name="connsiteX94" fmla="*/ 398608 w 2083862"/>
              <a:gd name="connsiteY94" fmla="*/ 3300226 h 4090621"/>
              <a:gd name="connsiteX95" fmla="*/ 381024 w 2083862"/>
              <a:gd name="connsiteY95" fmla="*/ 3306088 h 4090621"/>
              <a:gd name="connsiteX96" fmla="*/ 357577 w 2083862"/>
              <a:gd name="connsiteY96" fmla="*/ 3323672 h 4090621"/>
              <a:gd name="connsiteX97" fmla="*/ 339993 w 2083862"/>
              <a:gd name="connsiteY97" fmla="*/ 3335395 h 4090621"/>
              <a:gd name="connsiteX98" fmla="*/ 310685 w 2083862"/>
              <a:gd name="connsiteY98" fmla="*/ 3364703 h 4090621"/>
              <a:gd name="connsiteX99" fmla="*/ 304824 w 2083862"/>
              <a:gd name="connsiteY99" fmla="*/ 3382288 h 4090621"/>
              <a:gd name="connsiteX100" fmla="*/ 316547 w 2083862"/>
              <a:gd name="connsiteY100" fmla="*/ 3399872 h 4090621"/>
              <a:gd name="connsiteX101" fmla="*/ 345854 w 2083862"/>
              <a:gd name="connsiteY101" fmla="*/ 3440903 h 4090621"/>
              <a:gd name="connsiteX102" fmla="*/ 322408 w 2083862"/>
              <a:gd name="connsiteY102" fmla="*/ 3476072 h 4090621"/>
              <a:gd name="connsiteX103" fmla="*/ 298962 w 2083862"/>
              <a:gd name="connsiteY103" fmla="*/ 3511241 h 4090621"/>
              <a:gd name="connsiteX104" fmla="*/ 281377 w 2083862"/>
              <a:gd name="connsiteY104" fmla="*/ 3540549 h 4090621"/>
              <a:gd name="connsiteX105" fmla="*/ 275516 w 2083862"/>
              <a:gd name="connsiteY105" fmla="*/ 3558134 h 4090621"/>
              <a:gd name="connsiteX106" fmla="*/ 252070 w 2083862"/>
              <a:gd name="connsiteY106" fmla="*/ 3593303 h 4090621"/>
              <a:gd name="connsiteX107" fmla="*/ 246208 w 2083862"/>
              <a:gd name="connsiteY107" fmla="*/ 3610888 h 4090621"/>
              <a:gd name="connsiteX108" fmla="*/ 228624 w 2083862"/>
              <a:gd name="connsiteY108" fmla="*/ 3628472 h 4090621"/>
              <a:gd name="connsiteX109" fmla="*/ 222762 w 2083862"/>
              <a:gd name="connsiteY109" fmla="*/ 3646057 h 4090621"/>
              <a:gd name="connsiteX110" fmla="*/ 211039 w 2083862"/>
              <a:gd name="connsiteY110" fmla="*/ 3663641 h 4090621"/>
              <a:gd name="connsiteX111" fmla="*/ 205177 w 2083862"/>
              <a:gd name="connsiteY111" fmla="*/ 3687088 h 4090621"/>
              <a:gd name="connsiteX112" fmla="*/ 170008 w 2083862"/>
              <a:gd name="connsiteY112" fmla="*/ 3722257 h 4090621"/>
              <a:gd name="connsiteX113" fmla="*/ 146562 w 2083862"/>
              <a:gd name="connsiteY113" fmla="*/ 3751565 h 4090621"/>
              <a:gd name="connsiteX114" fmla="*/ 87947 w 2083862"/>
              <a:gd name="connsiteY114" fmla="*/ 3769149 h 4090621"/>
              <a:gd name="connsiteX115" fmla="*/ 11474 w 2083862"/>
              <a:gd name="connsiteY115" fmla="*/ 3779828 h 4090621"/>
              <a:gd name="connsiteX116" fmla="*/ 29331 w 2083862"/>
              <a:gd name="connsiteY116" fmla="*/ 3792595 h 4090621"/>
              <a:gd name="connsiteX117" fmla="*/ 11747 w 2083862"/>
              <a:gd name="connsiteY117" fmla="*/ 3804318 h 4090621"/>
              <a:gd name="connsiteX118" fmla="*/ 128977 w 2083862"/>
              <a:gd name="connsiteY118" fmla="*/ 3804318 h 4090621"/>
              <a:gd name="connsiteX119" fmla="*/ 152424 w 2083862"/>
              <a:gd name="connsiteY119" fmla="*/ 3798457 h 4090621"/>
              <a:gd name="connsiteX120" fmla="*/ 187593 w 2083862"/>
              <a:gd name="connsiteY120" fmla="*/ 3786734 h 4090621"/>
              <a:gd name="connsiteX121" fmla="*/ 170008 w 2083862"/>
              <a:gd name="connsiteY121" fmla="*/ 3798457 h 4090621"/>
              <a:gd name="connsiteX122" fmla="*/ 146562 w 2083862"/>
              <a:gd name="connsiteY122" fmla="*/ 3833626 h 4090621"/>
              <a:gd name="connsiteX123" fmla="*/ 134839 w 2083862"/>
              <a:gd name="connsiteY123" fmla="*/ 3851211 h 4090621"/>
              <a:gd name="connsiteX124" fmla="*/ 123116 w 2083862"/>
              <a:gd name="connsiteY124" fmla="*/ 3874657 h 4090621"/>
              <a:gd name="connsiteX125" fmla="*/ 111393 w 2083862"/>
              <a:gd name="connsiteY125" fmla="*/ 3892241 h 4090621"/>
              <a:gd name="connsiteX126" fmla="*/ 82085 w 2083862"/>
              <a:gd name="connsiteY126" fmla="*/ 3944995 h 4090621"/>
              <a:gd name="connsiteX127" fmla="*/ 58639 w 2083862"/>
              <a:gd name="connsiteY127" fmla="*/ 3980165 h 4090621"/>
              <a:gd name="connsiteX128" fmla="*/ 35193 w 2083862"/>
              <a:gd name="connsiteY128" fmla="*/ 4015334 h 4090621"/>
              <a:gd name="connsiteX129" fmla="*/ 23470 w 2083862"/>
              <a:gd name="connsiteY129" fmla="*/ 4032918 h 4090621"/>
              <a:gd name="connsiteX130" fmla="*/ 76224 w 2083862"/>
              <a:gd name="connsiteY130" fmla="*/ 3991888 h 4090621"/>
              <a:gd name="connsiteX131" fmla="*/ 93808 w 2083862"/>
              <a:gd name="connsiteY131" fmla="*/ 3980165 h 4090621"/>
              <a:gd name="connsiteX132" fmla="*/ 87947 w 2083862"/>
              <a:gd name="connsiteY132" fmla="*/ 4003611 h 4090621"/>
              <a:gd name="connsiteX133" fmla="*/ 82085 w 2083862"/>
              <a:gd name="connsiteY133" fmla="*/ 4021195 h 4090621"/>
              <a:gd name="connsiteX134" fmla="*/ 76224 w 2083862"/>
              <a:gd name="connsiteY134" fmla="*/ 4050503 h 4090621"/>
              <a:gd name="connsiteX135" fmla="*/ 82085 w 2083862"/>
              <a:gd name="connsiteY135" fmla="*/ 4079811 h 4090621"/>
              <a:gd name="connsiteX136" fmla="*/ 117254 w 2083862"/>
              <a:gd name="connsiteY136" fmla="*/ 4056365 h 4090621"/>
              <a:gd name="connsiteX137" fmla="*/ 128977 w 2083862"/>
              <a:gd name="connsiteY137" fmla="*/ 4044641 h 4090621"/>
              <a:gd name="connsiteX138" fmla="*/ 182487 w 2083862"/>
              <a:gd name="connsiteY138" fmla="*/ 4075506 h 4090621"/>
              <a:gd name="connsiteX139" fmla="*/ 207635 w 2083862"/>
              <a:gd name="connsiteY139" fmla="*/ 4032018 h 4090621"/>
              <a:gd name="connsiteX140" fmla="*/ 216852 w 2083862"/>
              <a:gd name="connsiteY140" fmla="*/ 3994394 h 4090621"/>
              <a:gd name="connsiteX141" fmla="*/ 229427 w 2083862"/>
              <a:gd name="connsiteY141" fmla="*/ 3976808 h 4090621"/>
              <a:gd name="connsiteX142" fmla="*/ 258734 w 2083862"/>
              <a:gd name="connsiteY142" fmla="*/ 3934075 h 4090621"/>
              <a:gd name="connsiteX143" fmla="*/ 271309 w 2083862"/>
              <a:gd name="connsiteY143" fmla="*/ 3903965 h 4090621"/>
              <a:gd name="connsiteX144" fmla="*/ 297259 w 2083862"/>
              <a:gd name="connsiteY144" fmla="*/ 3871300 h 4090621"/>
              <a:gd name="connsiteX145" fmla="*/ 310685 w 2083862"/>
              <a:gd name="connsiteY145" fmla="*/ 3833626 h 4090621"/>
              <a:gd name="connsiteX146" fmla="*/ 334131 w 2083862"/>
              <a:gd name="connsiteY146" fmla="*/ 3798457 h 4090621"/>
              <a:gd name="connsiteX147" fmla="*/ 351716 w 2083862"/>
              <a:gd name="connsiteY147" fmla="*/ 3780872 h 4090621"/>
              <a:gd name="connsiteX148" fmla="*/ 363439 w 2083862"/>
              <a:gd name="connsiteY148" fmla="*/ 3745703 h 4090621"/>
              <a:gd name="connsiteX149" fmla="*/ 381024 w 2083862"/>
              <a:gd name="connsiteY149" fmla="*/ 3728118 h 4090621"/>
              <a:gd name="connsiteX150" fmla="*/ 404470 w 2083862"/>
              <a:gd name="connsiteY150" fmla="*/ 3692949 h 4090621"/>
              <a:gd name="connsiteX151" fmla="*/ 422054 w 2083862"/>
              <a:gd name="connsiteY151" fmla="*/ 3675365 h 4090621"/>
              <a:gd name="connsiteX152" fmla="*/ 445501 w 2083862"/>
              <a:gd name="connsiteY152" fmla="*/ 3640195 h 4090621"/>
              <a:gd name="connsiteX153" fmla="*/ 457224 w 2083862"/>
              <a:gd name="connsiteY153" fmla="*/ 3622611 h 4090621"/>
              <a:gd name="connsiteX154" fmla="*/ 468947 w 2083862"/>
              <a:gd name="connsiteY154" fmla="*/ 3605026 h 4090621"/>
              <a:gd name="connsiteX155" fmla="*/ 486531 w 2083862"/>
              <a:gd name="connsiteY155" fmla="*/ 3593303 h 4090621"/>
              <a:gd name="connsiteX156" fmla="*/ 515839 w 2083862"/>
              <a:gd name="connsiteY156" fmla="*/ 3540549 h 4090621"/>
              <a:gd name="connsiteX157" fmla="*/ 527562 w 2083862"/>
              <a:gd name="connsiteY157" fmla="*/ 3522965 h 4090621"/>
              <a:gd name="connsiteX158" fmla="*/ 551008 w 2083862"/>
              <a:gd name="connsiteY158" fmla="*/ 3493657 h 4090621"/>
              <a:gd name="connsiteX159" fmla="*/ 556870 w 2083862"/>
              <a:gd name="connsiteY159" fmla="*/ 3476072 h 4090621"/>
              <a:gd name="connsiteX160" fmla="*/ 568593 w 2083862"/>
              <a:gd name="connsiteY160" fmla="*/ 3458488 h 4090621"/>
              <a:gd name="connsiteX161" fmla="*/ 580316 w 2083862"/>
              <a:gd name="connsiteY161" fmla="*/ 3435041 h 4090621"/>
              <a:gd name="connsiteX162" fmla="*/ 603762 w 2083862"/>
              <a:gd name="connsiteY162" fmla="*/ 3399872 h 4090621"/>
              <a:gd name="connsiteX163" fmla="*/ 609624 w 2083862"/>
              <a:gd name="connsiteY163" fmla="*/ 3382288 h 4090621"/>
              <a:gd name="connsiteX164" fmla="*/ 633070 w 2083862"/>
              <a:gd name="connsiteY164" fmla="*/ 3347118 h 4090621"/>
              <a:gd name="connsiteX165" fmla="*/ 644793 w 2083862"/>
              <a:gd name="connsiteY165" fmla="*/ 3329534 h 4090621"/>
              <a:gd name="connsiteX166" fmla="*/ 674101 w 2083862"/>
              <a:gd name="connsiteY166" fmla="*/ 3294365 h 4090621"/>
              <a:gd name="connsiteX167" fmla="*/ 679962 w 2083862"/>
              <a:gd name="connsiteY167" fmla="*/ 3276780 h 4090621"/>
              <a:gd name="connsiteX168" fmla="*/ 703408 w 2083862"/>
              <a:gd name="connsiteY168" fmla="*/ 3241611 h 4090621"/>
              <a:gd name="connsiteX169" fmla="*/ 720993 w 2083862"/>
              <a:gd name="connsiteY169" fmla="*/ 3206441 h 4090621"/>
              <a:gd name="connsiteX170" fmla="*/ 744439 w 2083862"/>
              <a:gd name="connsiteY170" fmla="*/ 3171272 h 4090621"/>
              <a:gd name="connsiteX171" fmla="*/ 750301 w 2083862"/>
              <a:gd name="connsiteY171" fmla="*/ 3153688 h 4090621"/>
              <a:gd name="connsiteX172" fmla="*/ 762024 w 2083862"/>
              <a:gd name="connsiteY172" fmla="*/ 3130241 h 4090621"/>
              <a:gd name="connsiteX173" fmla="*/ 785470 w 2083862"/>
              <a:gd name="connsiteY173" fmla="*/ 3095072 h 4090621"/>
              <a:gd name="connsiteX174" fmla="*/ 808916 w 2083862"/>
              <a:gd name="connsiteY174" fmla="*/ 3054041 h 4090621"/>
              <a:gd name="connsiteX175" fmla="*/ 820639 w 2083862"/>
              <a:gd name="connsiteY175" fmla="*/ 3018872 h 4090621"/>
              <a:gd name="connsiteX176" fmla="*/ 826501 w 2083862"/>
              <a:gd name="connsiteY176" fmla="*/ 2995426 h 4090621"/>
              <a:gd name="connsiteX177" fmla="*/ 844085 w 2083862"/>
              <a:gd name="connsiteY177" fmla="*/ 2977841 h 4090621"/>
              <a:gd name="connsiteX178" fmla="*/ 849947 w 2083862"/>
              <a:gd name="connsiteY178" fmla="*/ 2960257 h 4090621"/>
              <a:gd name="connsiteX179" fmla="*/ 879254 w 2083862"/>
              <a:gd name="connsiteY179" fmla="*/ 2925088 h 4090621"/>
              <a:gd name="connsiteX180" fmla="*/ 896839 w 2083862"/>
              <a:gd name="connsiteY180" fmla="*/ 2913365 h 4090621"/>
              <a:gd name="connsiteX181" fmla="*/ 920285 w 2083862"/>
              <a:gd name="connsiteY181" fmla="*/ 2907503 h 4090621"/>
              <a:gd name="connsiteX182" fmla="*/ 955454 w 2083862"/>
              <a:gd name="connsiteY182" fmla="*/ 2925088 h 4090621"/>
              <a:gd name="connsiteX183" fmla="*/ 990624 w 2083862"/>
              <a:gd name="connsiteY183" fmla="*/ 2977841 h 4090621"/>
              <a:gd name="connsiteX184" fmla="*/ 1002347 w 2083862"/>
              <a:gd name="connsiteY184" fmla="*/ 2995426 h 4090621"/>
              <a:gd name="connsiteX185" fmla="*/ 1019931 w 2083862"/>
              <a:gd name="connsiteY185" fmla="*/ 3001288 h 4090621"/>
              <a:gd name="connsiteX186" fmla="*/ 1049239 w 2083862"/>
              <a:gd name="connsiteY186" fmla="*/ 3030595 h 4090621"/>
              <a:gd name="connsiteX187" fmla="*/ 1084408 w 2083862"/>
              <a:gd name="connsiteY187" fmla="*/ 3065765 h 4090621"/>
              <a:gd name="connsiteX188" fmla="*/ 1101993 w 2083862"/>
              <a:gd name="connsiteY188" fmla="*/ 3089211 h 4090621"/>
              <a:gd name="connsiteX189" fmla="*/ 1131301 w 2083862"/>
              <a:gd name="connsiteY189" fmla="*/ 3118518 h 4090621"/>
              <a:gd name="connsiteX190" fmla="*/ 1178193 w 2083862"/>
              <a:gd name="connsiteY190" fmla="*/ 3171272 h 4090621"/>
              <a:gd name="connsiteX191" fmla="*/ 1201639 w 2083862"/>
              <a:gd name="connsiteY191" fmla="*/ 3194718 h 4090621"/>
              <a:gd name="connsiteX192" fmla="*/ 1318870 w 2083862"/>
              <a:gd name="connsiteY192" fmla="*/ 3288503 h 4090621"/>
              <a:gd name="connsiteX193" fmla="*/ 1354039 w 2083862"/>
              <a:gd name="connsiteY193" fmla="*/ 3317811 h 4090621"/>
              <a:gd name="connsiteX194" fmla="*/ 1371624 w 2083862"/>
              <a:gd name="connsiteY194" fmla="*/ 3323672 h 4090621"/>
              <a:gd name="connsiteX195" fmla="*/ 1383347 w 2083862"/>
              <a:gd name="connsiteY195" fmla="*/ 3341257 h 4090621"/>
              <a:gd name="connsiteX196" fmla="*/ 1418516 w 2083862"/>
              <a:gd name="connsiteY196" fmla="*/ 3364703 h 4090621"/>
              <a:gd name="connsiteX197" fmla="*/ 1436101 w 2083862"/>
              <a:gd name="connsiteY197" fmla="*/ 3376426 h 4090621"/>
              <a:gd name="connsiteX198" fmla="*/ 1471270 w 2083862"/>
              <a:gd name="connsiteY198" fmla="*/ 3405734 h 4090621"/>
              <a:gd name="connsiteX199" fmla="*/ 1488854 w 2083862"/>
              <a:gd name="connsiteY199" fmla="*/ 3429180 h 4090621"/>
              <a:gd name="connsiteX200" fmla="*/ 1506439 w 2083862"/>
              <a:gd name="connsiteY200" fmla="*/ 3435041 h 4090621"/>
              <a:gd name="connsiteX201" fmla="*/ 1524024 w 2083862"/>
              <a:gd name="connsiteY201" fmla="*/ 3446765 h 4090621"/>
              <a:gd name="connsiteX202" fmla="*/ 1553331 w 2083862"/>
              <a:gd name="connsiteY202" fmla="*/ 3481934 h 4090621"/>
              <a:gd name="connsiteX203" fmla="*/ 1570916 w 2083862"/>
              <a:gd name="connsiteY203" fmla="*/ 3493657 h 4090621"/>
              <a:gd name="connsiteX204" fmla="*/ 1600224 w 2083862"/>
              <a:gd name="connsiteY204" fmla="*/ 3522965 h 4090621"/>
              <a:gd name="connsiteX205" fmla="*/ 1617808 w 2083862"/>
              <a:gd name="connsiteY205" fmla="*/ 3534688 h 4090621"/>
              <a:gd name="connsiteX206" fmla="*/ 1635393 w 2083862"/>
              <a:gd name="connsiteY206" fmla="*/ 3552272 h 4090621"/>
              <a:gd name="connsiteX207" fmla="*/ 1670562 w 2083862"/>
              <a:gd name="connsiteY207" fmla="*/ 3575718 h 4090621"/>
              <a:gd name="connsiteX208" fmla="*/ 1688147 w 2083862"/>
              <a:gd name="connsiteY208" fmla="*/ 3587441 h 4090621"/>
              <a:gd name="connsiteX209" fmla="*/ 1717454 w 2083862"/>
              <a:gd name="connsiteY209" fmla="*/ 3605026 h 4090621"/>
              <a:gd name="connsiteX210" fmla="*/ 1752624 w 2083862"/>
              <a:gd name="connsiteY210" fmla="*/ 3628472 h 4090621"/>
              <a:gd name="connsiteX211" fmla="*/ 1770208 w 2083862"/>
              <a:gd name="connsiteY211" fmla="*/ 3640195 h 4090621"/>
              <a:gd name="connsiteX212" fmla="*/ 1787793 w 2083862"/>
              <a:gd name="connsiteY212" fmla="*/ 3646057 h 4090621"/>
              <a:gd name="connsiteX213" fmla="*/ 1828824 w 2083862"/>
              <a:gd name="connsiteY213" fmla="*/ 3663641 h 4090621"/>
              <a:gd name="connsiteX214" fmla="*/ 1858131 w 2083862"/>
              <a:gd name="connsiteY214" fmla="*/ 3681226 h 4090621"/>
              <a:gd name="connsiteX215" fmla="*/ 1899162 w 2083862"/>
              <a:gd name="connsiteY215" fmla="*/ 3704672 h 4090621"/>
              <a:gd name="connsiteX216" fmla="*/ 1916747 w 2083862"/>
              <a:gd name="connsiteY216" fmla="*/ 3710534 h 4090621"/>
              <a:gd name="connsiteX217" fmla="*/ 1951916 w 2083862"/>
              <a:gd name="connsiteY217" fmla="*/ 3733980 h 4090621"/>
              <a:gd name="connsiteX218" fmla="*/ 1992947 w 2083862"/>
              <a:gd name="connsiteY218" fmla="*/ 3745703 h 4090621"/>
              <a:gd name="connsiteX219" fmla="*/ 2028116 w 2083862"/>
              <a:gd name="connsiteY219" fmla="*/ 3775011 h 4090621"/>
              <a:gd name="connsiteX220" fmla="*/ 2022254 w 2083862"/>
              <a:gd name="connsiteY220" fmla="*/ 3757426 h 4090621"/>
              <a:gd name="connsiteX221" fmla="*/ 2016393 w 2083862"/>
              <a:gd name="connsiteY221" fmla="*/ 3733980 h 4090621"/>
              <a:gd name="connsiteX222" fmla="*/ 1998808 w 2083862"/>
              <a:gd name="connsiteY222" fmla="*/ 3716395 h 4090621"/>
              <a:gd name="connsiteX223" fmla="*/ 2016393 w 2083862"/>
              <a:gd name="connsiteY223" fmla="*/ 3722257 h 4090621"/>
              <a:gd name="connsiteX224" fmla="*/ 2039839 w 2083862"/>
              <a:gd name="connsiteY224" fmla="*/ 3728118 h 4090621"/>
              <a:gd name="connsiteX225" fmla="*/ 2057424 w 2083862"/>
              <a:gd name="connsiteY225" fmla="*/ 3733980 h 4090621"/>
              <a:gd name="connsiteX226" fmla="*/ 2039839 w 2083862"/>
              <a:gd name="connsiteY226" fmla="*/ 3722257 h 4090621"/>
              <a:gd name="connsiteX227" fmla="*/ 2022254 w 2083862"/>
              <a:gd name="connsiteY227" fmla="*/ 3704672 h 4090621"/>
              <a:gd name="connsiteX228" fmla="*/ 2063285 w 2083862"/>
              <a:gd name="connsiteY228" fmla="*/ 3698811 h 4090621"/>
              <a:gd name="connsiteX229" fmla="*/ 2080870 w 2083862"/>
              <a:gd name="connsiteY229" fmla="*/ 3692949 h 4090621"/>
              <a:gd name="connsiteX230" fmla="*/ 2075008 w 2083862"/>
              <a:gd name="connsiteY230" fmla="*/ 3669503 h 4090621"/>
              <a:gd name="connsiteX231" fmla="*/ 2051562 w 2083862"/>
              <a:gd name="connsiteY231" fmla="*/ 3634334 h 4090621"/>
              <a:gd name="connsiteX232" fmla="*/ 2039839 w 2083862"/>
              <a:gd name="connsiteY232" fmla="*/ 3616749 h 4090621"/>
              <a:gd name="connsiteX233" fmla="*/ 2022254 w 2083862"/>
              <a:gd name="connsiteY233" fmla="*/ 3610888 h 4090621"/>
              <a:gd name="connsiteX234" fmla="*/ 2004670 w 2083862"/>
              <a:gd name="connsiteY234" fmla="*/ 3599165 h 4090621"/>
              <a:gd name="connsiteX235" fmla="*/ 1987085 w 2083862"/>
              <a:gd name="connsiteY235" fmla="*/ 3593303 h 4090621"/>
              <a:gd name="connsiteX236" fmla="*/ 1957777 w 2083862"/>
              <a:gd name="connsiteY236" fmla="*/ 3563995 h 4090621"/>
              <a:gd name="connsiteX237" fmla="*/ 1940193 w 2083862"/>
              <a:gd name="connsiteY237" fmla="*/ 3552272 h 4090621"/>
              <a:gd name="connsiteX238" fmla="*/ 1922608 w 2083862"/>
              <a:gd name="connsiteY238" fmla="*/ 3534688 h 4090621"/>
              <a:gd name="connsiteX239" fmla="*/ 1905024 w 2083862"/>
              <a:gd name="connsiteY239" fmla="*/ 3528826 h 4090621"/>
              <a:gd name="connsiteX240" fmla="*/ 1869854 w 2083862"/>
              <a:gd name="connsiteY240" fmla="*/ 3505380 h 4090621"/>
              <a:gd name="connsiteX241" fmla="*/ 1869854 w 2083862"/>
              <a:gd name="connsiteY241" fmla="*/ 3505380 h 4090621"/>
              <a:gd name="connsiteX242" fmla="*/ 1852270 w 2083862"/>
              <a:gd name="connsiteY242" fmla="*/ 3487795 h 4090621"/>
              <a:gd name="connsiteX243" fmla="*/ 1817101 w 2083862"/>
              <a:gd name="connsiteY243" fmla="*/ 3464349 h 4090621"/>
              <a:gd name="connsiteX244" fmla="*/ 1787793 w 2083862"/>
              <a:gd name="connsiteY244" fmla="*/ 3440903 h 4090621"/>
              <a:gd name="connsiteX245" fmla="*/ 1758485 w 2083862"/>
              <a:gd name="connsiteY245" fmla="*/ 3417457 h 4090621"/>
              <a:gd name="connsiteX246" fmla="*/ 1682285 w 2083862"/>
              <a:gd name="connsiteY246" fmla="*/ 3364703 h 4090621"/>
              <a:gd name="connsiteX247" fmla="*/ 1652977 w 2083862"/>
              <a:gd name="connsiteY247" fmla="*/ 3341257 h 4090621"/>
              <a:gd name="connsiteX248" fmla="*/ 1635393 w 2083862"/>
              <a:gd name="connsiteY248" fmla="*/ 3329534 h 4090621"/>
              <a:gd name="connsiteX249" fmla="*/ 1606085 w 2083862"/>
              <a:gd name="connsiteY249" fmla="*/ 3300226 h 4090621"/>
              <a:gd name="connsiteX250" fmla="*/ 1570916 w 2083862"/>
              <a:gd name="connsiteY250" fmla="*/ 3270918 h 4090621"/>
              <a:gd name="connsiteX251" fmla="*/ 1535747 w 2083862"/>
              <a:gd name="connsiteY251" fmla="*/ 3235749 h 4090621"/>
              <a:gd name="connsiteX252" fmla="*/ 1524024 w 2083862"/>
              <a:gd name="connsiteY252" fmla="*/ 3218165 h 4090621"/>
              <a:gd name="connsiteX253" fmla="*/ 1506439 w 2083862"/>
              <a:gd name="connsiteY253" fmla="*/ 3212303 h 4090621"/>
              <a:gd name="connsiteX254" fmla="*/ 1488854 w 2083862"/>
              <a:gd name="connsiteY254" fmla="*/ 3194718 h 4090621"/>
              <a:gd name="connsiteX255" fmla="*/ 1465408 w 2083862"/>
              <a:gd name="connsiteY255" fmla="*/ 3177134 h 4090621"/>
              <a:gd name="connsiteX256" fmla="*/ 1436101 w 2083862"/>
              <a:gd name="connsiteY256" fmla="*/ 3153688 h 4090621"/>
              <a:gd name="connsiteX257" fmla="*/ 1412654 w 2083862"/>
              <a:gd name="connsiteY257" fmla="*/ 3130241 h 4090621"/>
              <a:gd name="connsiteX258" fmla="*/ 1383347 w 2083862"/>
              <a:gd name="connsiteY258" fmla="*/ 3095072 h 4090621"/>
              <a:gd name="connsiteX259" fmla="*/ 1342316 w 2083862"/>
              <a:gd name="connsiteY259" fmla="*/ 3042318 h 4090621"/>
              <a:gd name="connsiteX260" fmla="*/ 1330593 w 2083862"/>
              <a:gd name="connsiteY260" fmla="*/ 3024734 h 4090621"/>
              <a:gd name="connsiteX261" fmla="*/ 1324731 w 2083862"/>
              <a:gd name="connsiteY261" fmla="*/ 3001288 h 4090621"/>
              <a:gd name="connsiteX262" fmla="*/ 1289562 w 2083862"/>
              <a:gd name="connsiteY262" fmla="*/ 2942672 h 4090621"/>
              <a:gd name="connsiteX263" fmla="*/ 1266116 w 2083862"/>
              <a:gd name="connsiteY263" fmla="*/ 2907503 h 4090621"/>
              <a:gd name="connsiteX264" fmla="*/ 1254393 w 2083862"/>
              <a:gd name="connsiteY264" fmla="*/ 2889918 h 4090621"/>
              <a:gd name="connsiteX265" fmla="*/ 1236808 w 2083862"/>
              <a:gd name="connsiteY265" fmla="*/ 2872334 h 4090621"/>
              <a:gd name="connsiteX266" fmla="*/ 1225085 w 2083862"/>
              <a:gd name="connsiteY266" fmla="*/ 2848888 h 4090621"/>
              <a:gd name="connsiteX267" fmla="*/ 1219224 w 2083862"/>
              <a:gd name="connsiteY267" fmla="*/ 2825441 h 4090621"/>
              <a:gd name="connsiteX268" fmla="*/ 1207501 w 2083862"/>
              <a:gd name="connsiteY268" fmla="*/ 2807857 h 4090621"/>
              <a:gd name="connsiteX269" fmla="*/ 1201639 w 2083862"/>
              <a:gd name="connsiteY269" fmla="*/ 2790272 h 4090621"/>
              <a:gd name="connsiteX270" fmla="*/ 1178193 w 2083862"/>
              <a:gd name="connsiteY270" fmla="*/ 2755103 h 4090621"/>
              <a:gd name="connsiteX271" fmla="*/ 1172331 w 2083862"/>
              <a:gd name="connsiteY271" fmla="*/ 2731657 h 4090621"/>
              <a:gd name="connsiteX272" fmla="*/ 1160608 w 2083862"/>
              <a:gd name="connsiteY272" fmla="*/ 2690626 h 4090621"/>
              <a:gd name="connsiteX273" fmla="*/ 1154747 w 2083862"/>
              <a:gd name="connsiteY273" fmla="*/ 2655457 h 4090621"/>
              <a:gd name="connsiteX274" fmla="*/ 1160608 w 2083862"/>
              <a:gd name="connsiteY274" fmla="*/ 2555811 h 4090621"/>
              <a:gd name="connsiteX275" fmla="*/ 1172331 w 2083862"/>
              <a:gd name="connsiteY275" fmla="*/ 2532365 h 4090621"/>
              <a:gd name="connsiteX276" fmla="*/ 1178193 w 2083862"/>
              <a:gd name="connsiteY276" fmla="*/ 2497195 h 4090621"/>
              <a:gd name="connsiteX277" fmla="*/ 1189916 w 2083862"/>
              <a:gd name="connsiteY277" fmla="*/ 2462026 h 4090621"/>
              <a:gd name="connsiteX278" fmla="*/ 1201639 w 2083862"/>
              <a:gd name="connsiteY278" fmla="*/ 2426857 h 4090621"/>
              <a:gd name="connsiteX279" fmla="*/ 1228442 w 2083862"/>
              <a:gd name="connsiteY279" fmla="*/ 2356567 h 4090621"/>
              <a:gd name="connsiteX280" fmla="*/ 1264461 w 2083862"/>
              <a:gd name="connsiteY280" fmla="*/ 2234277 h 4090621"/>
              <a:gd name="connsiteX281" fmla="*/ 1277839 w 2083862"/>
              <a:gd name="connsiteY281" fmla="*/ 2180672 h 4090621"/>
              <a:gd name="connsiteX282" fmla="*/ 1290414 w 2083862"/>
              <a:gd name="connsiteY282" fmla="*/ 2095302 h 4090621"/>
              <a:gd name="connsiteX283" fmla="*/ 1313008 w 2083862"/>
              <a:gd name="connsiteY283" fmla="*/ 1916903 h 4090621"/>
              <a:gd name="connsiteX284" fmla="*/ 1318870 w 2083862"/>
              <a:gd name="connsiteY284" fmla="*/ 1893457 h 4090621"/>
              <a:gd name="connsiteX285" fmla="*/ 1324731 w 2083862"/>
              <a:gd name="connsiteY285" fmla="*/ 1864149 h 4090621"/>
              <a:gd name="connsiteX286" fmla="*/ 1330593 w 2083862"/>
              <a:gd name="connsiteY286" fmla="*/ 1846565 h 4090621"/>
              <a:gd name="connsiteX287" fmla="*/ 1336454 w 2083862"/>
              <a:gd name="connsiteY287" fmla="*/ 1823118 h 4090621"/>
              <a:gd name="connsiteX288" fmla="*/ 1354039 w 2083862"/>
              <a:gd name="connsiteY288" fmla="*/ 1764503 h 4090621"/>
              <a:gd name="connsiteX289" fmla="*/ 1359901 w 2083862"/>
              <a:gd name="connsiteY289" fmla="*/ 1729334 h 4090621"/>
              <a:gd name="connsiteX290" fmla="*/ 1371624 w 2083862"/>
              <a:gd name="connsiteY290" fmla="*/ 1682441 h 4090621"/>
              <a:gd name="connsiteX291" fmla="*/ 1377485 w 2083862"/>
              <a:gd name="connsiteY291" fmla="*/ 1647272 h 4090621"/>
              <a:gd name="connsiteX292" fmla="*/ 1389208 w 2083862"/>
              <a:gd name="connsiteY292" fmla="*/ 1588657 h 4090621"/>
              <a:gd name="connsiteX293" fmla="*/ 1395070 w 2083862"/>
              <a:gd name="connsiteY293" fmla="*/ 1547626 h 4090621"/>
              <a:gd name="connsiteX294" fmla="*/ 1400931 w 2083862"/>
              <a:gd name="connsiteY294" fmla="*/ 1530041 h 4090621"/>
              <a:gd name="connsiteX295" fmla="*/ 1406793 w 2083862"/>
              <a:gd name="connsiteY295" fmla="*/ 1506595 h 4090621"/>
              <a:gd name="connsiteX296" fmla="*/ 1418516 w 2083862"/>
              <a:gd name="connsiteY296" fmla="*/ 1459703 h 4090621"/>
              <a:gd name="connsiteX297" fmla="*/ 1424377 w 2083862"/>
              <a:gd name="connsiteY297" fmla="*/ 1401088 h 4090621"/>
              <a:gd name="connsiteX298" fmla="*/ 1441962 w 2083862"/>
              <a:gd name="connsiteY298" fmla="*/ 1307303 h 4090621"/>
              <a:gd name="connsiteX299" fmla="*/ 1453685 w 2083862"/>
              <a:gd name="connsiteY299" fmla="*/ 1242826 h 4090621"/>
              <a:gd name="connsiteX300" fmla="*/ 1465408 w 2083862"/>
              <a:gd name="connsiteY300" fmla="*/ 1207657 h 4090621"/>
              <a:gd name="connsiteX301" fmla="*/ 1477131 w 2083862"/>
              <a:gd name="connsiteY301" fmla="*/ 1108011 h 4090621"/>
              <a:gd name="connsiteX302" fmla="*/ 1488854 w 2083862"/>
              <a:gd name="connsiteY302" fmla="*/ 1072841 h 4090621"/>
              <a:gd name="connsiteX303" fmla="*/ 1494716 w 2083862"/>
              <a:gd name="connsiteY303" fmla="*/ 1020088 h 4090621"/>
              <a:gd name="connsiteX304" fmla="*/ 1506439 w 2083862"/>
              <a:gd name="connsiteY304" fmla="*/ 984918 h 4090621"/>
              <a:gd name="connsiteX305" fmla="*/ 1518162 w 2083862"/>
              <a:gd name="connsiteY305" fmla="*/ 926303 h 4090621"/>
              <a:gd name="connsiteX306" fmla="*/ 1524024 w 2083862"/>
              <a:gd name="connsiteY306" fmla="*/ 896995 h 4090621"/>
              <a:gd name="connsiteX307" fmla="*/ 1529885 w 2083862"/>
              <a:gd name="connsiteY307" fmla="*/ 832518 h 4090621"/>
              <a:gd name="connsiteX308" fmla="*/ 1535747 w 2083862"/>
              <a:gd name="connsiteY308" fmla="*/ 797349 h 4090621"/>
              <a:gd name="connsiteX309" fmla="*/ 1547470 w 2083862"/>
              <a:gd name="connsiteY309" fmla="*/ 715288 h 4090621"/>
              <a:gd name="connsiteX310" fmla="*/ 1553331 w 2083862"/>
              <a:gd name="connsiteY310" fmla="*/ 674257 h 4090621"/>
              <a:gd name="connsiteX311" fmla="*/ 1559193 w 2083862"/>
              <a:gd name="connsiteY311" fmla="*/ 656672 h 4090621"/>
              <a:gd name="connsiteX312" fmla="*/ 1565054 w 2083862"/>
              <a:gd name="connsiteY312" fmla="*/ 633226 h 4090621"/>
              <a:gd name="connsiteX313" fmla="*/ 1570916 w 2083862"/>
              <a:gd name="connsiteY313" fmla="*/ 551165 h 4090621"/>
              <a:gd name="connsiteX314" fmla="*/ 1576777 w 2083862"/>
              <a:gd name="connsiteY314" fmla="*/ 533580 h 4090621"/>
              <a:gd name="connsiteX315" fmla="*/ 1588501 w 2083862"/>
              <a:gd name="connsiteY315" fmla="*/ 439795 h 4090621"/>
              <a:gd name="connsiteX316" fmla="*/ 1582639 w 2083862"/>
              <a:gd name="connsiteY316" fmla="*/ 357734 h 4090621"/>
              <a:gd name="connsiteX317" fmla="*/ 1570916 w 2083862"/>
              <a:gd name="connsiteY317" fmla="*/ 310841 h 4090621"/>
              <a:gd name="connsiteX318" fmla="*/ 1565054 w 2083862"/>
              <a:gd name="connsiteY318" fmla="*/ 99826 h 4090621"/>
              <a:gd name="connsiteX319" fmla="*/ 1540972 w 2083862"/>
              <a:gd name="connsiteY319" fmla="*/ 87931 h 4090621"/>
              <a:gd name="connsiteX320" fmla="*/ 1518668 w 2083862"/>
              <a:gd name="connsiteY320" fmla="*/ 80032 h 4090621"/>
              <a:gd name="connsiteX321" fmla="*/ 1506552 w 2083862"/>
              <a:gd name="connsiteY321" fmla="*/ 48785 h 4090621"/>
              <a:gd name="connsiteX322" fmla="*/ 1483282 w 2083862"/>
              <a:gd name="connsiteY322" fmla="*/ 1652 h 4090621"/>
              <a:gd name="connsiteX0" fmla="*/ 1483282 w 2083862"/>
              <a:gd name="connsiteY0" fmla="*/ 1652 h 4090621"/>
              <a:gd name="connsiteX1" fmla="*/ 1447027 w 2083862"/>
              <a:gd name="connsiteY1" fmla="*/ 38871 h 4090621"/>
              <a:gd name="connsiteX2" fmla="*/ 1419474 w 2083862"/>
              <a:gd name="connsiteY2" fmla="*/ 69207 h 4090621"/>
              <a:gd name="connsiteX3" fmla="*/ 1392981 w 2083862"/>
              <a:gd name="connsiteY3" fmla="*/ 86187 h 4090621"/>
              <a:gd name="connsiteX4" fmla="*/ 1366158 w 2083862"/>
              <a:gd name="connsiteY4" fmla="*/ 92187 h 4090621"/>
              <a:gd name="connsiteX5" fmla="*/ 1348226 w 2083862"/>
              <a:gd name="connsiteY5" fmla="*/ 192808 h 4090621"/>
              <a:gd name="connsiteX6" fmla="*/ 1347375 w 2083862"/>
              <a:gd name="connsiteY6" fmla="*/ 216254 h 4090621"/>
              <a:gd name="connsiteX7" fmla="*/ 1348177 w 2083862"/>
              <a:gd name="connsiteY7" fmla="*/ 246365 h 4090621"/>
              <a:gd name="connsiteX8" fmla="*/ 1330593 w 2083862"/>
              <a:gd name="connsiteY8" fmla="*/ 304980 h 4090621"/>
              <a:gd name="connsiteX9" fmla="*/ 1324731 w 2083862"/>
              <a:gd name="connsiteY9" fmla="*/ 322565 h 4090621"/>
              <a:gd name="connsiteX10" fmla="*/ 1313008 w 2083862"/>
              <a:gd name="connsiteY10" fmla="*/ 340149 h 4090621"/>
              <a:gd name="connsiteX11" fmla="*/ 1295424 w 2083862"/>
              <a:gd name="connsiteY11" fmla="*/ 392903 h 4090621"/>
              <a:gd name="connsiteX12" fmla="*/ 1289562 w 2083862"/>
              <a:gd name="connsiteY12" fmla="*/ 410488 h 4090621"/>
              <a:gd name="connsiteX13" fmla="*/ 1283701 w 2083862"/>
              <a:gd name="connsiteY13" fmla="*/ 433934 h 4090621"/>
              <a:gd name="connsiteX14" fmla="*/ 1277839 w 2083862"/>
              <a:gd name="connsiteY14" fmla="*/ 586334 h 4090621"/>
              <a:gd name="connsiteX15" fmla="*/ 1254393 w 2083862"/>
              <a:gd name="connsiteY15" fmla="*/ 885272 h 4090621"/>
              <a:gd name="connsiteX16" fmla="*/ 1248531 w 2083862"/>
              <a:gd name="connsiteY16" fmla="*/ 902857 h 4090621"/>
              <a:gd name="connsiteX17" fmla="*/ 1242670 w 2083862"/>
              <a:gd name="connsiteY17" fmla="*/ 979057 h 4090621"/>
              <a:gd name="connsiteX18" fmla="*/ 1236808 w 2083862"/>
              <a:gd name="connsiteY18" fmla="*/ 1008365 h 4090621"/>
              <a:gd name="connsiteX19" fmla="*/ 1230947 w 2083862"/>
              <a:gd name="connsiteY19" fmla="*/ 1049395 h 4090621"/>
              <a:gd name="connsiteX20" fmla="*/ 1219224 w 2083862"/>
              <a:gd name="connsiteY20" fmla="*/ 1119734 h 4090621"/>
              <a:gd name="connsiteX21" fmla="*/ 1213362 w 2083862"/>
              <a:gd name="connsiteY21" fmla="*/ 1143180 h 4090621"/>
              <a:gd name="connsiteX22" fmla="*/ 1201639 w 2083862"/>
              <a:gd name="connsiteY22" fmla="*/ 1178349 h 4090621"/>
              <a:gd name="connsiteX23" fmla="*/ 1166470 w 2083862"/>
              <a:gd name="connsiteY23" fmla="*/ 1348334 h 4090621"/>
              <a:gd name="connsiteX24" fmla="*/ 1154747 w 2083862"/>
              <a:gd name="connsiteY24" fmla="*/ 1465565 h 4090621"/>
              <a:gd name="connsiteX25" fmla="*/ 1148885 w 2083862"/>
              <a:gd name="connsiteY25" fmla="*/ 1494872 h 4090621"/>
              <a:gd name="connsiteX26" fmla="*/ 1143024 w 2083862"/>
              <a:gd name="connsiteY26" fmla="*/ 1535903 h 4090621"/>
              <a:gd name="connsiteX27" fmla="*/ 1131301 w 2083862"/>
              <a:gd name="connsiteY27" fmla="*/ 1571072 h 4090621"/>
              <a:gd name="connsiteX28" fmla="*/ 1125439 w 2083862"/>
              <a:gd name="connsiteY28" fmla="*/ 1600380 h 4090621"/>
              <a:gd name="connsiteX29" fmla="*/ 1113716 w 2083862"/>
              <a:gd name="connsiteY29" fmla="*/ 1635549 h 4090621"/>
              <a:gd name="connsiteX30" fmla="*/ 1101993 w 2083862"/>
              <a:gd name="connsiteY30" fmla="*/ 1688303 h 4090621"/>
              <a:gd name="connsiteX31" fmla="*/ 1080249 w 2083862"/>
              <a:gd name="connsiteY31" fmla="*/ 1786055 h 4090621"/>
              <a:gd name="connsiteX32" fmla="*/ 1056000 w 2083862"/>
              <a:gd name="connsiteY32" fmla="*/ 1881396 h 4090621"/>
              <a:gd name="connsiteX33" fmla="*/ 1025793 w 2083862"/>
              <a:gd name="connsiteY33" fmla="*/ 2063441 h 4090621"/>
              <a:gd name="connsiteX34" fmla="*/ 1019931 w 2083862"/>
              <a:gd name="connsiteY34" fmla="*/ 2086888 h 4090621"/>
              <a:gd name="connsiteX35" fmla="*/ 1014070 w 2083862"/>
              <a:gd name="connsiteY35" fmla="*/ 2116195 h 4090621"/>
              <a:gd name="connsiteX36" fmla="*/ 997337 w 2083862"/>
              <a:gd name="connsiteY36" fmla="*/ 2182375 h 4090621"/>
              <a:gd name="connsiteX37" fmla="*/ 983108 w 2083862"/>
              <a:gd name="connsiteY37" fmla="*/ 2245101 h 4090621"/>
              <a:gd name="connsiteX38" fmla="*/ 961316 w 2083862"/>
              <a:gd name="connsiteY38" fmla="*/ 2303765 h 4090621"/>
              <a:gd name="connsiteX39" fmla="*/ 949593 w 2083862"/>
              <a:gd name="connsiteY39" fmla="*/ 2338934 h 4090621"/>
              <a:gd name="connsiteX40" fmla="*/ 943731 w 2083862"/>
              <a:gd name="connsiteY40" fmla="*/ 2356518 h 4090621"/>
              <a:gd name="connsiteX41" fmla="*/ 937870 w 2083862"/>
              <a:gd name="connsiteY41" fmla="*/ 2374103 h 4090621"/>
              <a:gd name="connsiteX42" fmla="*/ 914424 w 2083862"/>
              <a:gd name="connsiteY42" fmla="*/ 2415134 h 4090621"/>
              <a:gd name="connsiteX43" fmla="*/ 902701 w 2083862"/>
              <a:gd name="connsiteY43" fmla="*/ 2432718 h 4090621"/>
              <a:gd name="connsiteX44" fmla="*/ 896839 w 2083862"/>
              <a:gd name="connsiteY44" fmla="*/ 2450303 h 4090621"/>
              <a:gd name="connsiteX45" fmla="*/ 873393 w 2083862"/>
              <a:gd name="connsiteY45" fmla="*/ 2485472 h 4090621"/>
              <a:gd name="connsiteX46" fmla="*/ 849947 w 2083862"/>
              <a:gd name="connsiteY46" fmla="*/ 2532365 h 4090621"/>
              <a:gd name="connsiteX47" fmla="*/ 832362 w 2083862"/>
              <a:gd name="connsiteY47" fmla="*/ 2573395 h 4090621"/>
              <a:gd name="connsiteX48" fmla="*/ 826501 w 2083862"/>
              <a:gd name="connsiteY48" fmla="*/ 2590980 h 4090621"/>
              <a:gd name="connsiteX49" fmla="*/ 814777 w 2083862"/>
              <a:gd name="connsiteY49" fmla="*/ 2602703 h 4090621"/>
              <a:gd name="connsiteX50" fmla="*/ 803054 w 2083862"/>
              <a:gd name="connsiteY50" fmla="*/ 2620288 h 4090621"/>
              <a:gd name="connsiteX51" fmla="*/ 779608 w 2083862"/>
              <a:gd name="connsiteY51" fmla="*/ 2649595 h 4090621"/>
              <a:gd name="connsiteX52" fmla="*/ 762024 w 2083862"/>
              <a:gd name="connsiteY52" fmla="*/ 2690626 h 4090621"/>
              <a:gd name="connsiteX53" fmla="*/ 726854 w 2083862"/>
              <a:gd name="connsiteY53" fmla="*/ 2714072 h 4090621"/>
              <a:gd name="connsiteX54" fmla="*/ 709270 w 2083862"/>
              <a:gd name="connsiteY54" fmla="*/ 2725795 h 4090621"/>
              <a:gd name="connsiteX55" fmla="*/ 691685 w 2083862"/>
              <a:gd name="connsiteY55" fmla="*/ 2737518 h 4090621"/>
              <a:gd name="connsiteX56" fmla="*/ 674101 w 2083862"/>
              <a:gd name="connsiteY56" fmla="*/ 2743380 h 4090621"/>
              <a:gd name="connsiteX57" fmla="*/ 638931 w 2083862"/>
              <a:gd name="connsiteY57" fmla="*/ 2760965 h 4090621"/>
              <a:gd name="connsiteX58" fmla="*/ 586177 w 2083862"/>
              <a:gd name="connsiteY58" fmla="*/ 2766826 h 4090621"/>
              <a:gd name="connsiteX59" fmla="*/ 539285 w 2083862"/>
              <a:gd name="connsiteY59" fmla="*/ 2772688 h 4090621"/>
              <a:gd name="connsiteX60" fmla="*/ 498254 w 2083862"/>
              <a:gd name="connsiteY60" fmla="*/ 2784411 h 4090621"/>
              <a:gd name="connsiteX61" fmla="*/ 480670 w 2083862"/>
              <a:gd name="connsiteY61" fmla="*/ 2790272 h 4090621"/>
              <a:gd name="connsiteX62" fmla="*/ 422054 w 2083862"/>
              <a:gd name="connsiteY62" fmla="*/ 2796134 h 4090621"/>
              <a:gd name="connsiteX63" fmla="*/ 322408 w 2083862"/>
              <a:gd name="connsiteY63" fmla="*/ 2790272 h 4090621"/>
              <a:gd name="connsiteX64" fmla="*/ 287239 w 2083862"/>
              <a:gd name="connsiteY64" fmla="*/ 2778549 h 4090621"/>
              <a:gd name="connsiteX65" fmla="*/ 263793 w 2083862"/>
              <a:gd name="connsiteY65" fmla="*/ 2772688 h 4090621"/>
              <a:gd name="connsiteX66" fmla="*/ 246208 w 2083862"/>
              <a:gd name="connsiteY66" fmla="*/ 2760965 h 4090621"/>
              <a:gd name="connsiteX67" fmla="*/ 222762 w 2083862"/>
              <a:gd name="connsiteY67" fmla="*/ 2755103 h 4090621"/>
              <a:gd name="connsiteX68" fmla="*/ 205177 w 2083862"/>
              <a:gd name="connsiteY68" fmla="*/ 2749241 h 4090621"/>
              <a:gd name="connsiteX69" fmla="*/ 211039 w 2083862"/>
              <a:gd name="connsiteY69" fmla="*/ 2772688 h 4090621"/>
              <a:gd name="connsiteX70" fmla="*/ 216901 w 2083862"/>
              <a:gd name="connsiteY70" fmla="*/ 2790272 h 4090621"/>
              <a:gd name="connsiteX71" fmla="*/ 211039 w 2083862"/>
              <a:gd name="connsiteY71" fmla="*/ 2854749 h 4090621"/>
              <a:gd name="connsiteX72" fmla="*/ 181731 w 2083862"/>
              <a:gd name="connsiteY72" fmla="*/ 2884057 h 4090621"/>
              <a:gd name="connsiteX73" fmla="*/ 146562 w 2083862"/>
              <a:gd name="connsiteY73" fmla="*/ 2895780 h 4090621"/>
              <a:gd name="connsiteX74" fmla="*/ 111393 w 2083862"/>
              <a:gd name="connsiteY74" fmla="*/ 2907503 h 4090621"/>
              <a:gd name="connsiteX75" fmla="*/ 93808 w 2083862"/>
              <a:gd name="connsiteY75" fmla="*/ 2913365 h 4090621"/>
              <a:gd name="connsiteX76" fmla="*/ 76224 w 2083862"/>
              <a:gd name="connsiteY76" fmla="*/ 2925088 h 4090621"/>
              <a:gd name="connsiteX77" fmla="*/ 117254 w 2083862"/>
              <a:gd name="connsiteY77" fmla="*/ 2936811 h 4090621"/>
              <a:gd name="connsiteX78" fmla="*/ 211039 w 2083862"/>
              <a:gd name="connsiteY78" fmla="*/ 2948534 h 4090621"/>
              <a:gd name="connsiteX79" fmla="*/ 240347 w 2083862"/>
              <a:gd name="connsiteY79" fmla="*/ 2954395 h 4090621"/>
              <a:gd name="connsiteX80" fmla="*/ 468947 w 2083862"/>
              <a:gd name="connsiteY80" fmla="*/ 2966118 h 4090621"/>
              <a:gd name="connsiteX81" fmla="*/ 504116 w 2083862"/>
              <a:gd name="connsiteY81" fmla="*/ 2971980 h 4090621"/>
              <a:gd name="connsiteX82" fmla="*/ 615485 w 2083862"/>
              <a:gd name="connsiteY82" fmla="*/ 2960257 h 4090621"/>
              <a:gd name="connsiteX83" fmla="*/ 603762 w 2083862"/>
              <a:gd name="connsiteY83" fmla="*/ 2983703 h 4090621"/>
              <a:gd name="connsiteX84" fmla="*/ 592039 w 2083862"/>
              <a:gd name="connsiteY84" fmla="*/ 3001288 h 4090621"/>
              <a:gd name="connsiteX85" fmla="*/ 574454 w 2083862"/>
              <a:gd name="connsiteY85" fmla="*/ 3036457 h 4090621"/>
              <a:gd name="connsiteX86" fmla="*/ 562731 w 2083862"/>
              <a:gd name="connsiteY86" fmla="*/ 3071626 h 4090621"/>
              <a:gd name="connsiteX87" fmla="*/ 556870 w 2083862"/>
              <a:gd name="connsiteY87" fmla="*/ 3089211 h 4090621"/>
              <a:gd name="connsiteX88" fmla="*/ 545147 w 2083862"/>
              <a:gd name="connsiteY88" fmla="*/ 3106795 h 4090621"/>
              <a:gd name="connsiteX89" fmla="*/ 521701 w 2083862"/>
              <a:gd name="connsiteY89" fmla="*/ 3141965 h 4090621"/>
              <a:gd name="connsiteX90" fmla="*/ 515839 w 2083862"/>
              <a:gd name="connsiteY90" fmla="*/ 3165411 h 4090621"/>
              <a:gd name="connsiteX91" fmla="*/ 486531 w 2083862"/>
              <a:gd name="connsiteY91" fmla="*/ 3200580 h 4090621"/>
              <a:gd name="connsiteX92" fmla="*/ 463085 w 2083862"/>
              <a:gd name="connsiteY92" fmla="*/ 3235749 h 4090621"/>
              <a:gd name="connsiteX93" fmla="*/ 451362 w 2083862"/>
              <a:gd name="connsiteY93" fmla="*/ 3253334 h 4090621"/>
              <a:gd name="connsiteX94" fmla="*/ 398608 w 2083862"/>
              <a:gd name="connsiteY94" fmla="*/ 3300226 h 4090621"/>
              <a:gd name="connsiteX95" fmla="*/ 381024 w 2083862"/>
              <a:gd name="connsiteY95" fmla="*/ 3306088 h 4090621"/>
              <a:gd name="connsiteX96" fmla="*/ 357577 w 2083862"/>
              <a:gd name="connsiteY96" fmla="*/ 3323672 h 4090621"/>
              <a:gd name="connsiteX97" fmla="*/ 339993 w 2083862"/>
              <a:gd name="connsiteY97" fmla="*/ 3335395 h 4090621"/>
              <a:gd name="connsiteX98" fmla="*/ 310685 w 2083862"/>
              <a:gd name="connsiteY98" fmla="*/ 3364703 h 4090621"/>
              <a:gd name="connsiteX99" fmla="*/ 304824 w 2083862"/>
              <a:gd name="connsiteY99" fmla="*/ 3382288 h 4090621"/>
              <a:gd name="connsiteX100" fmla="*/ 316547 w 2083862"/>
              <a:gd name="connsiteY100" fmla="*/ 3399872 h 4090621"/>
              <a:gd name="connsiteX101" fmla="*/ 345854 w 2083862"/>
              <a:gd name="connsiteY101" fmla="*/ 3440903 h 4090621"/>
              <a:gd name="connsiteX102" fmla="*/ 322408 w 2083862"/>
              <a:gd name="connsiteY102" fmla="*/ 3476072 h 4090621"/>
              <a:gd name="connsiteX103" fmla="*/ 298962 w 2083862"/>
              <a:gd name="connsiteY103" fmla="*/ 3511241 h 4090621"/>
              <a:gd name="connsiteX104" fmla="*/ 281377 w 2083862"/>
              <a:gd name="connsiteY104" fmla="*/ 3540549 h 4090621"/>
              <a:gd name="connsiteX105" fmla="*/ 275516 w 2083862"/>
              <a:gd name="connsiteY105" fmla="*/ 3558134 h 4090621"/>
              <a:gd name="connsiteX106" fmla="*/ 252070 w 2083862"/>
              <a:gd name="connsiteY106" fmla="*/ 3593303 h 4090621"/>
              <a:gd name="connsiteX107" fmla="*/ 246208 w 2083862"/>
              <a:gd name="connsiteY107" fmla="*/ 3610888 h 4090621"/>
              <a:gd name="connsiteX108" fmla="*/ 228624 w 2083862"/>
              <a:gd name="connsiteY108" fmla="*/ 3628472 h 4090621"/>
              <a:gd name="connsiteX109" fmla="*/ 222762 w 2083862"/>
              <a:gd name="connsiteY109" fmla="*/ 3646057 h 4090621"/>
              <a:gd name="connsiteX110" fmla="*/ 211039 w 2083862"/>
              <a:gd name="connsiteY110" fmla="*/ 3663641 h 4090621"/>
              <a:gd name="connsiteX111" fmla="*/ 205177 w 2083862"/>
              <a:gd name="connsiteY111" fmla="*/ 3687088 h 4090621"/>
              <a:gd name="connsiteX112" fmla="*/ 170008 w 2083862"/>
              <a:gd name="connsiteY112" fmla="*/ 3722257 h 4090621"/>
              <a:gd name="connsiteX113" fmla="*/ 146562 w 2083862"/>
              <a:gd name="connsiteY113" fmla="*/ 3751565 h 4090621"/>
              <a:gd name="connsiteX114" fmla="*/ 87947 w 2083862"/>
              <a:gd name="connsiteY114" fmla="*/ 3769149 h 4090621"/>
              <a:gd name="connsiteX115" fmla="*/ 11474 w 2083862"/>
              <a:gd name="connsiteY115" fmla="*/ 3779828 h 4090621"/>
              <a:gd name="connsiteX116" fmla="*/ 29331 w 2083862"/>
              <a:gd name="connsiteY116" fmla="*/ 3792595 h 4090621"/>
              <a:gd name="connsiteX117" fmla="*/ 11747 w 2083862"/>
              <a:gd name="connsiteY117" fmla="*/ 3804318 h 4090621"/>
              <a:gd name="connsiteX118" fmla="*/ 128977 w 2083862"/>
              <a:gd name="connsiteY118" fmla="*/ 3804318 h 4090621"/>
              <a:gd name="connsiteX119" fmla="*/ 152424 w 2083862"/>
              <a:gd name="connsiteY119" fmla="*/ 3798457 h 4090621"/>
              <a:gd name="connsiteX120" fmla="*/ 187593 w 2083862"/>
              <a:gd name="connsiteY120" fmla="*/ 3786734 h 4090621"/>
              <a:gd name="connsiteX121" fmla="*/ 170008 w 2083862"/>
              <a:gd name="connsiteY121" fmla="*/ 3798457 h 4090621"/>
              <a:gd name="connsiteX122" fmla="*/ 146562 w 2083862"/>
              <a:gd name="connsiteY122" fmla="*/ 3833626 h 4090621"/>
              <a:gd name="connsiteX123" fmla="*/ 134839 w 2083862"/>
              <a:gd name="connsiteY123" fmla="*/ 3851211 h 4090621"/>
              <a:gd name="connsiteX124" fmla="*/ 123116 w 2083862"/>
              <a:gd name="connsiteY124" fmla="*/ 3874657 h 4090621"/>
              <a:gd name="connsiteX125" fmla="*/ 111393 w 2083862"/>
              <a:gd name="connsiteY125" fmla="*/ 3892241 h 4090621"/>
              <a:gd name="connsiteX126" fmla="*/ 82085 w 2083862"/>
              <a:gd name="connsiteY126" fmla="*/ 3944995 h 4090621"/>
              <a:gd name="connsiteX127" fmla="*/ 58639 w 2083862"/>
              <a:gd name="connsiteY127" fmla="*/ 3980165 h 4090621"/>
              <a:gd name="connsiteX128" fmla="*/ 35193 w 2083862"/>
              <a:gd name="connsiteY128" fmla="*/ 4015334 h 4090621"/>
              <a:gd name="connsiteX129" fmla="*/ 23470 w 2083862"/>
              <a:gd name="connsiteY129" fmla="*/ 4032918 h 4090621"/>
              <a:gd name="connsiteX130" fmla="*/ 76224 w 2083862"/>
              <a:gd name="connsiteY130" fmla="*/ 3991888 h 4090621"/>
              <a:gd name="connsiteX131" fmla="*/ 93808 w 2083862"/>
              <a:gd name="connsiteY131" fmla="*/ 3980165 h 4090621"/>
              <a:gd name="connsiteX132" fmla="*/ 87947 w 2083862"/>
              <a:gd name="connsiteY132" fmla="*/ 4003611 h 4090621"/>
              <a:gd name="connsiteX133" fmla="*/ 82085 w 2083862"/>
              <a:gd name="connsiteY133" fmla="*/ 4021195 h 4090621"/>
              <a:gd name="connsiteX134" fmla="*/ 76224 w 2083862"/>
              <a:gd name="connsiteY134" fmla="*/ 4050503 h 4090621"/>
              <a:gd name="connsiteX135" fmla="*/ 82085 w 2083862"/>
              <a:gd name="connsiteY135" fmla="*/ 4079811 h 4090621"/>
              <a:gd name="connsiteX136" fmla="*/ 117254 w 2083862"/>
              <a:gd name="connsiteY136" fmla="*/ 4056365 h 4090621"/>
              <a:gd name="connsiteX137" fmla="*/ 128977 w 2083862"/>
              <a:gd name="connsiteY137" fmla="*/ 4044641 h 4090621"/>
              <a:gd name="connsiteX138" fmla="*/ 182487 w 2083862"/>
              <a:gd name="connsiteY138" fmla="*/ 4075506 h 4090621"/>
              <a:gd name="connsiteX139" fmla="*/ 207635 w 2083862"/>
              <a:gd name="connsiteY139" fmla="*/ 4032018 h 4090621"/>
              <a:gd name="connsiteX140" fmla="*/ 216852 w 2083862"/>
              <a:gd name="connsiteY140" fmla="*/ 3994394 h 4090621"/>
              <a:gd name="connsiteX141" fmla="*/ 229427 w 2083862"/>
              <a:gd name="connsiteY141" fmla="*/ 3976808 h 4090621"/>
              <a:gd name="connsiteX142" fmla="*/ 258734 w 2083862"/>
              <a:gd name="connsiteY142" fmla="*/ 3934075 h 4090621"/>
              <a:gd name="connsiteX143" fmla="*/ 271309 w 2083862"/>
              <a:gd name="connsiteY143" fmla="*/ 3903965 h 4090621"/>
              <a:gd name="connsiteX144" fmla="*/ 297259 w 2083862"/>
              <a:gd name="connsiteY144" fmla="*/ 3871300 h 4090621"/>
              <a:gd name="connsiteX145" fmla="*/ 310685 w 2083862"/>
              <a:gd name="connsiteY145" fmla="*/ 3833626 h 4090621"/>
              <a:gd name="connsiteX146" fmla="*/ 334131 w 2083862"/>
              <a:gd name="connsiteY146" fmla="*/ 3798457 h 4090621"/>
              <a:gd name="connsiteX147" fmla="*/ 351716 w 2083862"/>
              <a:gd name="connsiteY147" fmla="*/ 3780872 h 4090621"/>
              <a:gd name="connsiteX148" fmla="*/ 363439 w 2083862"/>
              <a:gd name="connsiteY148" fmla="*/ 3745703 h 4090621"/>
              <a:gd name="connsiteX149" fmla="*/ 381024 w 2083862"/>
              <a:gd name="connsiteY149" fmla="*/ 3728118 h 4090621"/>
              <a:gd name="connsiteX150" fmla="*/ 404470 w 2083862"/>
              <a:gd name="connsiteY150" fmla="*/ 3692949 h 4090621"/>
              <a:gd name="connsiteX151" fmla="*/ 422054 w 2083862"/>
              <a:gd name="connsiteY151" fmla="*/ 3675365 h 4090621"/>
              <a:gd name="connsiteX152" fmla="*/ 445501 w 2083862"/>
              <a:gd name="connsiteY152" fmla="*/ 3640195 h 4090621"/>
              <a:gd name="connsiteX153" fmla="*/ 457224 w 2083862"/>
              <a:gd name="connsiteY153" fmla="*/ 3622611 h 4090621"/>
              <a:gd name="connsiteX154" fmla="*/ 468947 w 2083862"/>
              <a:gd name="connsiteY154" fmla="*/ 3605026 h 4090621"/>
              <a:gd name="connsiteX155" fmla="*/ 486531 w 2083862"/>
              <a:gd name="connsiteY155" fmla="*/ 3593303 h 4090621"/>
              <a:gd name="connsiteX156" fmla="*/ 515839 w 2083862"/>
              <a:gd name="connsiteY156" fmla="*/ 3540549 h 4090621"/>
              <a:gd name="connsiteX157" fmla="*/ 527562 w 2083862"/>
              <a:gd name="connsiteY157" fmla="*/ 3522965 h 4090621"/>
              <a:gd name="connsiteX158" fmla="*/ 551008 w 2083862"/>
              <a:gd name="connsiteY158" fmla="*/ 3493657 h 4090621"/>
              <a:gd name="connsiteX159" fmla="*/ 556870 w 2083862"/>
              <a:gd name="connsiteY159" fmla="*/ 3476072 h 4090621"/>
              <a:gd name="connsiteX160" fmla="*/ 568593 w 2083862"/>
              <a:gd name="connsiteY160" fmla="*/ 3458488 h 4090621"/>
              <a:gd name="connsiteX161" fmla="*/ 580316 w 2083862"/>
              <a:gd name="connsiteY161" fmla="*/ 3435041 h 4090621"/>
              <a:gd name="connsiteX162" fmla="*/ 603762 w 2083862"/>
              <a:gd name="connsiteY162" fmla="*/ 3399872 h 4090621"/>
              <a:gd name="connsiteX163" fmla="*/ 609624 w 2083862"/>
              <a:gd name="connsiteY163" fmla="*/ 3382288 h 4090621"/>
              <a:gd name="connsiteX164" fmla="*/ 633070 w 2083862"/>
              <a:gd name="connsiteY164" fmla="*/ 3347118 h 4090621"/>
              <a:gd name="connsiteX165" fmla="*/ 644793 w 2083862"/>
              <a:gd name="connsiteY165" fmla="*/ 3329534 h 4090621"/>
              <a:gd name="connsiteX166" fmla="*/ 674101 w 2083862"/>
              <a:gd name="connsiteY166" fmla="*/ 3294365 h 4090621"/>
              <a:gd name="connsiteX167" fmla="*/ 679962 w 2083862"/>
              <a:gd name="connsiteY167" fmla="*/ 3276780 h 4090621"/>
              <a:gd name="connsiteX168" fmla="*/ 703408 w 2083862"/>
              <a:gd name="connsiteY168" fmla="*/ 3241611 h 4090621"/>
              <a:gd name="connsiteX169" fmla="*/ 720993 w 2083862"/>
              <a:gd name="connsiteY169" fmla="*/ 3206441 h 4090621"/>
              <a:gd name="connsiteX170" fmla="*/ 744439 w 2083862"/>
              <a:gd name="connsiteY170" fmla="*/ 3171272 h 4090621"/>
              <a:gd name="connsiteX171" fmla="*/ 750301 w 2083862"/>
              <a:gd name="connsiteY171" fmla="*/ 3153688 h 4090621"/>
              <a:gd name="connsiteX172" fmla="*/ 762024 w 2083862"/>
              <a:gd name="connsiteY172" fmla="*/ 3130241 h 4090621"/>
              <a:gd name="connsiteX173" fmla="*/ 785470 w 2083862"/>
              <a:gd name="connsiteY173" fmla="*/ 3095072 h 4090621"/>
              <a:gd name="connsiteX174" fmla="*/ 808916 w 2083862"/>
              <a:gd name="connsiteY174" fmla="*/ 3054041 h 4090621"/>
              <a:gd name="connsiteX175" fmla="*/ 820639 w 2083862"/>
              <a:gd name="connsiteY175" fmla="*/ 3018872 h 4090621"/>
              <a:gd name="connsiteX176" fmla="*/ 826501 w 2083862"/>
              <a:gd name="connsiteY176" fmla="*/ 2995426 h 4090621"/>
              <a:gd name="connsiteX177" fmla="*/ 844085 w 2083862"/>
              <a:gd name="connsiteY177" fmla="*/ 2977841 h 4090621"/>
              <a:gd name="connsiteX178" fmla="*/ 849947 w 2083862"/>
              <a:gd name="connsiteY178" fmla="*/ 2960257 h 4090621"/>
              <a:gd name="connsiteX179" fmla="*/ 879254 w 2083862"/>
              <a:gd name="connsiteY179" fmla="*/ 2925088 h 4090621"/>
              <a:gd name="connsiteX180" fmla="*/ 896839 w 2083862"/>
              <a:gd name="connsiteY180" fmla="*/ 2913365 h 4090621"/>
              <a:gd name="connsiteX181" fmla="*/ 920285 w 2083862"/>
              <a:gd name="connsiteY181" fmla="*/ 2907503 h 4090621"/>
              <a:gd name="connsiteX182" fmla="*/ 955454 w 2083862"/>
              <a:gd name="connsiteY182" fmla="*/ 2925088 h 4090621"/>
              <a:gd name="connsiteX183" fmla="*/ 990624 w 2083862"/>
              <a:gd name="connsiteY183" fmla="*/ 2977841 h 4090621"/>
              <a:gd name="connsiteX184" fmla="*/ 1002347 w 2083862"/>
              <a:gd name="connsiteY184" fmla="*/ 2995426 h 4090621"/>
              <a:gd name="connsiteX185" fmla="*/ 1019931 w 2083862"/>
              <a:gd name="connsiteY185" fmla="*/ 3001288 h 4090621"/>
              <a:gd name="connsiteX186" fmla="*/ 1049239 w 2083862"/>
              <a:gd name="connsiteY186" fmla="*/ 3030595 h 4090621"/>
              <a:gd name="connsiteX187" fmla="*/ 1084408 w 2083862"/>
              <a:gd name="connsiteY187" fmla="*/ 3065765 h 4090621"/>
              <a:gd name="connsiteX188" fmla="*/ 1101993 w 2083862"/>
              <a:gd name="connsiteY188" fmla="*/ 3089211 h 4090621"/>
              <a:gd name="connsiteX189" fmla="*/ 1131301 w 2083862"/>
              <a:gd name="connsiteY189" fmla="*/ 3118518 h 4090621"/>
              <a:gd name="connsiteX190" fmla="*/ 1178193 w 2083862"/>
              <a:gd name="connsiteY190" fmla="*/ 3171272 h 4090621"/>
              <a:gd name="connsiteX191" fmla="*/ 1201639 w 2083862"/>
              <a:gd name="connsiteY191" fmla="*/ 3194718 h 4090621"/>
              <a:gd name="connsiteX192" fmla="*/ 1318870 w 2083862"/>
              <a:gd name="connsiteY192" fmla="*/ 3288503 h 4090621"/>
              <a:gd name="connsiteX193" fmla="*/ 1354039 w 2083862"/>
              <a:gd name="connsiteY193" fmla="*/ 3317811 h 4090621"/>
              <a:gd name="connsiteX194" fmla="*/ 1371624 w 2083862"/>
              <a:gd name="connsiteY194" fmla="*/ 3323672 h 4090621"/>
              <a:gd name="connsiteX195" fmla="*/ 1383347 w 2083862"/>
              <a:gd name="connsiteY195" fmla="*/ 3341257 h 4090621"/>
              <a:gd name="connsiteX196" fmla="*/ 1418516 w 2083862"/>
              <a:gd name="connsiteY196" fmla="*/ 3364703 h 4090621"/>
              <a:gd name="connsiteX197" fmla="*/ 1436101 w 2083862"/>
              <a:gd name="connsiteY197" fmla="*/ 3376426 h 4090621"/>
              <a:gd name="connsiteX198" fmla="*/ 1471270 w 2083862"/>
              <a:gd name="connsiteY198" fmla="*/ 3405734 h 4090621"/>
              <a:gd name="connsiteX199" fmla="*/ 1488854 w 2083862"/>
              <a:gd name="connsiteY199" fmla="*/ 3429180 h 4090621"/>
              <a:gd name="connsiteX200" fmla="*/ 1506439 w 2083862"/>
              <a:gd name="connsiteY200" fmla="*/ 3435041 h 4090621"/>
              <a:gd name="connsiteX201" fmla="*/ 1524024 w 2083862"/>
              <a:gd name="connsiteY201" fmla="*/ 3446765 h 4090621"/>
              <a:gd name="connsiteX202" fmla="*/ 1553331 w 2083862"/>
              <a:gd name="connsiteY202" fmla="*/ 3481934 h 4090621"/>
              <a:gd name="connsiteX203" fmla="*/ 1570916 w 2083862"/>
              <a:gd name="connsiteY203" fmla="*/ 3493657 h 4090621"/>
              <a:gd name="connsiteX204" fmla="*/ 1600224 w 2083862"/>
              <a:gd name="connsiteY204" fmla="*/ 3522965 h 4090621"/>
              <a:gd name="connsiteX205" fmla="*/ 1617808 w 2083862"/>
              <a:gd name="connsiteY205" fmla="*/ 3534688 h 4090621"/>
              <a:gd name="connsiteX206" fmla="*/ 1635393 w 2083862"/>
              <a:gd name="connsiteY206" fmla="*/ 3552272 h 4090621"/>
              <a:gd name="connsiteX207" fmla="*/ 1670562 w 2083862"/>
              <a:gd name="connsiteY207" fmla="*/ 3575718 h 4090621"/>
              <a:gd name="connsiteX208" fmla="*/ 1688147 w 2083862"/>
              <a:gd name="connsiteY208" fmla="*/ 3587441 h 4090621"/>
              <a:gd name="connsiteX209" fmla="*/ 1717454 w 2083862"/>
              <a:gd name="connsiteY209" fmla="*/ 3605026 h 4090621"/>
              <a:gd name="connsiteX210" fmla="*/ 1752624 w 2083862"/>
              <a:gd name="connsiteY210" fmla="*/ 3628472 h 4090621"/>
              <a:gd name="connsiteX211" fmla="*/ 1770208 w 2083862"/>
              <a:gd name="connsiteY211" fmla="*/ 3640195 h 4090621"/>
              <a:gd name="connsiteX212" fmla="*/ 1787793 w 2083862"/>
              <a:gd name="connsiteY212" fmla="*/ 3646057 h 4090621"/>
              <a:gd name="connsiteX213" fmla="*/ 1828824 w 2083862"/>
              <a:gd name="connsiteY213" fmla="*/ 3663641 h 4090621"/>
              <a:gd name="connsiteX214" fmla="*/ 1858131 w 2083862"/>
              <a:gd name="connsiteY214" fmla="*/ 3681226 h 4090621"/>
              <a:gd name="connsiteX215" fmla="*/ 1899162 w 2083862"/>
              <a:gd name="connsiteY215" fmla="*/ 3704672 h 4090621"/>
              <a:gd name="connsiteX216" fmla="*/ 1916747 w 2083862"/>
              <a:gd name="connsiteY216" fmla="*/ 3710534 h 4090621"/>
              <a:gd name="connsiteX217" fmla="*/ 1951916 w 2083862"/>
              <a:gd name="connsiteY217" fmla="*/ 3733980 h 4090621"/>
              <a:gd name="connsiteX218" fmla="*/ 1992947 w 2083862"/>
              <a:gd name="connsiteY218" fmla="*/ 3745703 h 4090621"/>
              <a:gd name="connsiteX219" fmla="*/ 2028116 w 2083862"/>
              <a:gd name="connsiteY219" fmla="*/ 3775011 h 4090621"/>
              <a:gd name="connsiteX220" fmla="*/ 2022254 w 2083862"/>
              <a:gd name="connsiteY220" fmla="*/ 3757426 h 4090621"/>
              <a:gd name="connsiteX221" fmla="*/ 2016393 w 2083862"/>
              <a:gd name="connsiteY221" fmla="*/ 3733980 h 4090621"/>
              <a:gd name="connsiteX222" fmla="*/ 1998808 w 2083862"/>
              <a:gd name="connsiteY222" fmla="*/ 3716395 h 4090621"/>
              <a:gd name="connsiteX223" fmla="*/ 2016393 w 2083862"/>
              <a:gd name="connsiteY223" fmla="*/ 3722257 h 4090621"/>
              <a:gd name="connsiteX224" fmla="*/ 2039839 w 2083862"/>
              <a:gd name="connsiteY224" fmla="*/ 3728118 h 4090621"/>
              <a:gd name="connsiteX225" fmla="*/ 2057424 w 2083862"/>
              <a:gd name="connsiteY225" fmla="*/ 3733980 h 4090621"/>
              <a:gd name="connsiteX226" fmla="*/ 2039839 w 2083862"/>
              <a:gd name="connsiteY226" fmla="*/ 3722257 h 4090621"/>
              <a:gd name="connsiteX227" fmla="*/ 2022254 w 2083862"/>
              <a:gd name="connsiteY227" fmla="*/ 3704672 h 4090621"/>
              <a:gd name="connsiteX228" fmla="*/ 2063285 w 2083862"/>
              <a:gd name="connsiteY228" fmla="*/ 3698811 h 4090621"/>
              <a:gd name="connsiteX229" fmla="*/ 2080870 w 2083862"/>
              <a:gd name="connsiteY229" fmla="*/ 3692949 h 4090621"/>
              <a:gd name="connsiteX230" fmla="*/ 2075008 w 2083862"/>
              <a:gd name="connsiteY230" fmla="*/ 3669503 h 4090621"/>
              <a:gd name="connsiteX231" fmla="*/ 2051562 w 2083862"/>
              <a:gd name="connsiteY231" fmla="*/ 3634334 h 4090621"/>
              <a:gd name="connsiteX232" fmla="*/ 2039839 w 2083862"/>
              <a:gd name="connsiteY232" fmla="*/ 3616749 h 4090621"/>
              <a:gd name="connsiteX233" fmla="*/ 2022254 w 2083862"/>
              <a:gd name="connsiteY233" fmla="*/ 3610888 h 4090621"/>
              <a:gd name="connsiteX234" fmla="*/ 2004670 w 2083862"/>
              <a:gd name="connsiteY234" fmla="*/ 3599165 h 4090621"/>
              <a:gd name="connsiteX235" fmla="*/ 1987085 w 2083862"/>
              <a:gd name="connsiteY235" fmla="*/ 3593303 h 4090621"/>
              <a:gd name="connsiteX236" fmla="*/ 1957777 w 2083862"/>
              <a:gd name="connsiteY236" fmla="*/ 3563995 h 4090621"/>
              <a:gd name="connsiteX237" fmla="*/ 1940193 w 2083862"/>
              <a:gd name="connsiteY237" fmla="*/ 3552272 h 4090621"/>
              <a:gd name="connsiteX238" fmla="*/ 1922608 w 2083862"/>
              <a:gd name="connsiteY238" fmla="*/ 3534688 h 4090621"/>
              <a:gd name="connsiteX239" fmla="*/ 1905024 w 2083862"/>
              <a:gd name="connsiteY239" fmla="*/ 3528826 h 4090621"/>
              <a:gd name="connsiteX240" fmla="*/ 1869854 w 2083862"/>
              <a:gd name="connsiteY240" fmla="*/ 3505380 h 4090621"/>
              <a:gd name="connsiteX241" fmla="*/ 1869854 w 2083862"/>
              <a:gd name="connsiteY241" fmla="*/ 3505380 h 4090621"/>
              <a:gd name="connsiteX242" fmla="*/ 1852270 w 2083862"/>
              <a:gd name="connsiteY242" fmla="*/ 3487795 h 4090621"/>
              <a:gd name="connsiteX243" fmla="*/ 1817101 w 2083862"/>
              <a:gd name="connsiteY243" fmla="*/ 3464349 h 4090621"/>
              <a:gd name="connsiteX244" fmla="*/ 1787793 w 2083862"/>
              <a:gd name="connsiteY244" fmla="*/ 3440903 h 4090621"/>
              <a:gd name="connsiteX245" fmla="*/ 1758485 w 2083862"/>
              <a:gd name="connsiteY245" fmla="*/ 3417457 h 4090621"/>
              <a:gd name="connsiteX246" fmla="*/ 1682285 w 2083862"/>
              <a:gd name="connsiteY246" fmla="*/ 3364703 h 4090621"/>
              <a:gd name="connsiteX247" fmla="*/ 1652977 w 2083862"/>
              <a:gd name="connsiteY247" fmla="*/ 3341257 h 4090621"/>
              <a:gd name="connsiteX248" fmla="*/ 1635393 w 2083862"/>
              <a:gd name="connsiteY248" fmla="*/ 3329534 h 4090621"/>
              <a:gd name="connsiteX249" fmla="*/ 1606085 w 2083862"/>
              <a:gd name="connsiteY249" fmla="*/ 3300226 h 4090621"/>
              <a:gd name="connsiteX250" fmla="*/ 1570916 w 2083862"/>
              <a:gd name="connsiteY250" fmla="*/ 3270918 h 4090621"/>
              <a:gd name="connsiteX251" fmla="*/ 1535747 w 2083862"/>
              <a:gd name="connsiteY251" fmla="*/ 3235749 h 4090621"/>
              <a:gd name="connsiteX252" fmla="*/ 1524024 w 2083862"/>
              <a:gd name="connsiteY252" fmla="*/ 3218165 h 4090621"/>
              <a:gd name="connsiteX253" fmla="*/ 1506439 w 2083862"/>
              <a:gd name="connsiteY253" fmla="*/ 3212303 h 4090621"/>
              <a:gd name="connsiteX254" fmla="*/ 1488854 w 2083862"/>
              <a:gd name="connsiteY254" fmla="*/ 3194718 h 4090621"/>
              <a:gd name="connsiteX255" fmla="*/ 1465408 w 2083862"/>
              <a:gd name="connsiteY255" fmla="*/ 3177134 h 4090621"/>
              <a:gd name="connsiteX256" fmla="*/ 1436101 w 2083862"/>
              <a:gd name="connsiteY256" fmla="*/ 3153688 h 4090621"/>
              <a:gd name="connsiteX257" fmla="*/ 1412654 w 2083862"/>
              <a:gd name="connsiteY257" fmla="*/ 3130241 h 4090621"/>
              <a:gd name="connsiteX258" fmla="*/ 1383347 w 2083862"/>
              <a:gd name="connsiteY258" fmla="*/ 3095072 h 4090621"/>
              <a:gd name="connsiteX259" fmla="*/ 1342316 w 2083862"/>
              <a:gd name="connsiteY259" fmla="*/ 3042318 h 4090621"/>
              <a:gd name="connsiteX260" fmla="*/ 1330593 w 2083862"/>
              <a:gd name="connsiteY260" fmla="*/ 3024734 h 4090621"/>
              <a:gd name="connsiteX261" fmla="*/ 1324731 w 2083862"/>
              <a:gd name="connsiteY261" fmla="*/ 3001288 h 4090621"/>
              <a:gd name="connsiteX262" fmla="*/ 1289562 w 2083862"/>
              <a:gd name="connsiteY262" fmla="*/ 2942672 h 4090621"/>
              <a:gd name="connsiteX263" fmla="*/ 1266116 w 2083862"/>
              <a:gd name="connsiteY263" fmla="*/ 2907503 h 4090621"/>
              <a:gd name="connsiteX264" fmla="*/ 1254393 w 2083862"/>
              <a:gd name="connsiteY264" fmla="*/ 2889918 h 4090621"/>
              <a:gd name="connsiteX265" fmla="*/ 1236808 w 2083862"/>
              <a:gd name="connsiteY265" fmla="*/ 2872334 h 4090621"/>
              <a:gd name="connsiteX266" fmla="*/ 1225085 w 2083862"/>
              <a:gd name="connsiteY266" fmla="*/ 2848888 h 4090621"/>
              <a:gd name="connsiteX267" fmla="*/ 1219224 w 2083862"/>
              <a:gd name="connsiteY267" fmla="*/ 2825441 h 4090621"/>
              <a:gd name="connsiteX268" fmla="*/ 1207501 w 2083862"/>
              <a:gd name="connsiteY268" fmla="*/ 2807857 h 4090621"/>
              <a:gd name="connsiteX269" fmla="*/ 1201639 w 2083862"/>
              <a:gd name="connsiteY269" fmla="*/ 2790272 h 4090621"/>
              <a:gd name="connsiteX270" fmla="*/ 1178193 w 2083862"/>
              <a:gd name="connsiteY270" fmla="*/ 2755103 h 4090621"/>
              <a:gd name="connsiteX271" fmla="*/ 1172331 w 2083862"/>
              <a:gd name="connsiteY271" fmla="*/ 2731657 h 4090621"/>
              <a:gd name="connsiteX272" fmla="*/ 1160608 w 2083862"/>
              <a:gd name="connsiteY272" fmla="*/ 2690626 h 4090621"/>
              <a:gd name="connsiteX273" fmla="*/ 1154747 w 2083862"/>
              <a:gd name="connsiteY273" fmla="*/ 2655457 h 4090621"/>
              <a:gd name="connsiteX274" fmla="*/ 1160608 w 2083862"/>
              <a:gd name="connsiteY274" fmla="*/ 2555811 h 4090621"/>
              <a:gd name="connsiteX275" fmla="*/ 1172331 w 2083862"/>
              <a:gd name="connsiteY275" fmla="*/ 2532365 h 4090621"/>
              <a:gd name="connsiteX276" fmla="*/ 1178193 w 2083862"/>
              <a:gd name="connsiteY276" fmla="*/ 2497195 h 4090621"/>
              <a:gd name="connsiteX277" fmla="*/ 1189916 w 2083862"/>
              <a:gd name="connsiteY277" fmla="*/ 2462026 h 4090621"/>
              <a:gd name="connsiteX278" fmla="*/ 1201639 w 2083862"/>
              <a:gd name="connsiteY278" fmla="*/ 2426857 h 4090621"/>
              <a:gd name="connsiteX279" fmla="*/ 1228442 w 2083862"/>
              <a:gd name="connsiteY279" fmla="*/ 2356567 h 4090621"/>
              <a:gd name="connsiteX280" fmla="*/ 1264461 w 2083862"/>
              <a:gd name="connsiteY280" fmla="*/ 2234277 h 4090621"/>
              <a:gd name="connsiteX281" fmla="*/ 1277839 w 2083862"/>
              <a:gd name="connsiteY281" fmla="*/ 2180672 h 4090621"/>
              <a:gd name="connsiteX282" fmla="*/ 1290414 w 2083862"/>
              <a:gd name="connsiteY282" fmla="*/ 2095302 h 4090621"/>
              <a:gd name="connsiteX283" fmla="*/ 1313008 w 2083862"/>
              <a:gd name="connsiteY283" fmla="*/ 1916903 h 4090621"/>
              <a:gd name="connsiteX284" fmla="*/ 1318870 w 2083862"/>
              <a:gd name="connsiteY284" fmla="*/ 1893457 h 4090621"/>
              <a:gd name="connsiteX285" fmla="*/ 1324731 w 2083862"/>
              <a:gd name="connsiteY285" fmla="*/ 1864149 h 4090621"/>
              <a:gd name="connsiteX286" fmla="*/ 1330593 w 2083862"/>
              <a:gd name="connsiteY286" fmla="*/ 1846565 h 4090621"/>
              <a:gd name="connsiteX287" fmla="*/ 1336454 w 2083862"/>
              <a:gd name="connsiteY287" fmla="*/ 1823118 h 4090621"/>
              <a:gd name="connsiteX288" fmla="*/ 1354039 w 2083862"/>
              <a:gd name="connsiteY288" fmla="*/ 1764503 h 4090621"/>
              <a:gd name="connsiteX289" fmla="*/ 1359901 w 2083862"/>
              <a:gd name="connsiteY289" fmla="*/ 1729334 h 4090621"/>
              <a:gd name="connsiteX290" fmla="*/ 1371624 w 2083862"/>
              <a:gd name="connsiteY290" fmla="*/ 1682441 h 4090621"/>
              <a:gd name="connsiteX291" fmla="*/ 1377485 w 2083862"/>
              <a:gd name="connsiteY291" fmla="*/ 1647272 h 4090621"/>
              <a:gd name="connsiteX292" fmla="*/ 1389208 w 2083862"/>
              <a:gd name="connsiteY292" fmla="*/ 1588657 h 4090621"/>
              <a:gd name="connsiteX293" fmla="*/ 1395070 w 2083862"/>
              <a:gd name="connsiteY293" fmla="*/ 1547626 h 4090621"/>
              <a:gd name="connsiteX294" fmla="*/ 1400931 w 2083862"/>
              <a:gd name="connsiteY294" fmla="*/ 1530041 h 4090621"/>
              <a:gd name="connsiteX295" fmla="*/ 1406793 w 2083862"/>
              <a:gd name="connsiteY295" fmla="*/ 1506595 h 4090621"/>
              <a:gd name="connsiteX296" fmla="*/ 1418516 w 2083862"/>
              <a:gd name="connsiteY296" fmla="*/ 1459703 h 4090621"/>
              <a:gd name="connsiteX297" fmla="*/ 1424377 w 2083862"/>
              <a:gd name="connsiteY297" fmla="*/ 1401088 h 4090621"/>
              <a:gd name="connsiteX298" fmla="*/ 1441962 w 2083862"/>
              <a:gd name="connsiteY298" fmla="*/ 1307303 h 4090621"/>
              <a:gd name="connsiteX299" fmla="*/ 1453685 w 2083862"/>
              <a:gd name="connsiteY299" fmla="*/ 1242826 h 4090621"/>
              <a:gd name="connsiteX300" fmla="*/ 1465408 w 2083862"/>
              <a:gd name="connsiteY300" fmla="*/ 1207657 h 4090621"/>
              <a:gd name="connsiteX301" fmla="*/ 1477131 w 2083862"/>
              <a:gd name="connsiteY301" fmla="*/ 1108011 h 4090621"/>
              <a:gd name="connsiteX302" fmla="*/ 1488854 w 2083862"/>
              <a:gd name="connsiteY302" fmla="*/ 1072841 h 4090621"/>
              <a:gd name="connsiteX303" fmla="*/ 1494716 w 2083862"/>
              <a:gd name="connsiteY303" fmla="*/ 1020088 h 4090621"/>
              <a:gd name="connsiteX304" fmla="*/ 1506439 w 2083862"/>
              <a:gd name="connsiteY304" fmla="*/ 984918 h 4090621"/>
              <a:gd name="connsiteX305" fmla="*/ 1518162 w 2083862"/>
              <a:gd name="connsiteY305" fmla="*/ 926303 h 4090621"/>
              <a:gd name="connsiteX306" fmla="*/ 1524024 w 2083862"/>
              <a:gd name="connsiteY306" fmla="*/ 896995 h 4090621"/>
              <a:gd name="connsiteX307" fmla="*/ 1529885 w 2083862"/>
              <a:gd name="connsiteY307" fmla="*/ 832518 h 4090621"/>
              <a:gd name="connsiteX308" fmla="*/ 1535747 w 2083862"/>
              <a:gd name="connsiteY308" fmla="*/ 797349 h 4090621"/>
              <a:gd name="connsiteX309" fmla="*/ 1547470 w 2083862"/>
              <a:gd name="connsiteY309" fmla="*/ 715288 h 4090621"/>
              <a:gd name="connsiteX310" fmla="*/ 1553331 w 2083862"/>
              <a:gd name="connsiteY310" fmla="*/ 674257 h 4090621"/>
              <a:gd name="connsiteX311" fmla="*/ 1559193 w 2083862"/>
              <a:gd name="connsiteY311" fmla="*/ 656672 h 4090621"/>
              <a:gd name="connsiteX312" fmla="*/ 1565054 w 2083862"/>
              <a:gd name="connsiteY312" fmla="*/ 633226 h 4090621"/>
              <a:gd name="connsiteX313" fmla="*/ 1570916 w 2083862"/>
              <a:gd name="connsiteY313" fmla="*/ 551165 h 4090621"/>
              <a:gd name="connsiteX314" fmla="*/ 1576777 w 2083862"/>
              <a:gd name="connsiteY314" fmla="*/ 533580 h 4090621"/>
              <a:gd name="connsiteX315" fmla="*/ 1588501 w 2083862"/>
              <a:gd name="connsiteY315" fmla="*/ 439795 h 4090621"/>
              <a:gd name="connsiteX316" fmla="*/ 1582639 w 2083862"/>
              <a:gd name="connsiteY316" fmla="*/ 357734 h 4090621"/>
              <a:gd name="connsiteX317" fmla="*/ 1570916 w 2083862"/>
              <a:gd name="connsiteY317" fmla="*/ 310841 h 4090621"/>
              <a:gd name="connsiteX318" fmla="*/ 1565054 w 2083862"/>
              <a:gd name="connsiteY318" fmla="*/ 99826 h 4090621"/>
              <a:gd name="connsiteX319" fmla="*/ 1540972 w 2083862"/>
              <a:gd name="connsiteY319" fmla="*/ 87931 h 4090621"/>
              <a:gd name="connsiteX320" fmla="*/ 1518668 w 2083862"/>
              <a:gd name="connsiteY320" fmla="*/ 80032 h 4090621"/>
              <a:gd name="connsiteX321" fmla="*/ 1506552 w 2083862"/>
              <a:gd name="connsiteY321" fmla="*/ 48785 h 4090621"/>
              <a:gd name="connsiteX322" fmla="*/ 1483282 w 2083862"/>
              <a:gd name="connsiteY322" fmla="*/ 1652 h 4090621"/>
              <a:gd name="connsiteX0" fmla="*/ 1475081 w 2083862"/>
              <a:gd name="connsiteY0" fmla="*/ 1652 h 4107023"/>
              <a:gd name="connsiteX1" fmla="*/ 1447027 w 2083862"/>
              <a:gd name="connsiteY1" fmla="*/ 55273 h 4107023"/>
              <a:gd name="connsiteX2" fmla="*/ 1419474 w 2083862"/>
              <a:gd name="connsiteY2" fmla="*/ 85609 h 4107023"/>
              <a:gd name="connsiteX3" fmla="*/ 1392981 w 2083862"/>
              <a:gd name="connsiteY3" fmla="*/ 102589 h 4107023"/>
              <a:gd name="connsiteX4" fmla="*/ 1366158 w 2083862"/>
              <a:gd name="connsiteY4" fmla="*/ 108589 h 4107023"/>
              <a:gd name="connsiteX5" fmla="*/ 1348226 w 2083862"/>
              <a:gd name="connsiteY5" fmla="*/ 209210 h 4107023"/>
              <a:gd name="connsiteX6" fmla="*/ 1347375 w 2083862"/>
              <a:gd name="connsiteY6" fmla="*/ 232656 h 4107023"/>
              <a:gd name="connsiteX7" fmla="*/ 1348177 w 2083862"/>
              <a:gd name="connsiteY7" fmla="*/ 262767 h 4107023"/>
              <a:gd name="connsiteX8" fmla="*/ 1330593 w 2083862"/>
              <a:gd name="connsiteY8" fmla="*/ 321382 h 4107023"/>
              <a:gd name="connsiteX9" fmla="*/ 1324731 w 2083862"/>
              <a:gd name="connsiteY9" fmla="*/ 338967 h 4107023"/>
              <a:gd name="connsiteX10" fmla="*/ 1313008 w 2083862"/>
              <a:gd name="connsiteY10" fmla="*/ 356551 h 4107023"/>
              <a:gd name="connsiteX11" fmla="*/ 1295424 w 2083862"/>
              <a:gd name="connsiteY11" fmla="*/ 409305 h 4107023"/>
              <a:gd name="connsiteX12" fmla="*/ 1289562 w 2083862"/>
              <a:gd name="connsiteY12" fmla="*/ 426890 h 4107023"/>
              <a:gd name="connsiteX13" fmla="*/ 1283701 w 2083862"/>
              <a:gd name="connsiteY13" fmla="*/ 450336 h 4107023"/>
              <a:gd name="connsiteX14" fmla="*/ 1277839 w 2083862"/>
              <a:gd name="connsiteY14" fmla="*/ 602736 h 4107023"/>
              <a:gd name="connsiteX15" fmla="*/ 1254393 w 2083862"/>
              <a:gd name="connsiteY15" fmla="*/ 901674 h 4107023"/>
              <a:gd name="connsiteX16" fmla="*/ 1248531 w 2083862"/>
              <a:gd name="connsiteY16" fmla="*/ 919259 h 4107023"/>
              <a:gd name="connsiteX17" fmla="*/ 1242670 w 2083862"/>
              <a:gd name="connsiteY17" fmla="*/ 995459 h 4107023"/>
              <a:gd name="connsiteX18" fmla="*/ 1236808 w 2083862"/>
              <a:gd name="connsiteY18" fmla="*/ 1024767 h 4107023"/>
              <a:gd name="connsiteX19" fmla="*/ 1230947 w 2083862"/>
              <a:gd name="connsiteY19" fmla="*/ 1065797 h 4107023"/>
              <a:gd name="connsiteX20" fmla="*/ 1219224 w 2083862"/>
              <a:gd name="connsiteY20" fmla="*/ 1136136 h 4107023"/>
              <a:gd name="connsiteX21" fmla="*/ 1213362 w 2083862"/>
              <a:gd name="connsiteY21" fmla="*/ 1159582 h 4107023"/>
              <a:gd name="connsiteX22" fmla="*/ 1201639 w 2083862"/>
              <a:gd name="connsiteY22" fmla="*/ 1194751 h 4107023"/>
              <a:gd name="connsiteX23" fmla="*/ 1166470 w 2083862"/>
              <a:gd name="connsiteY23" fmla="*/ 1364736 h 4107023"/>
              <a:gd name="connsiteX24" fmla="*/ 1154747 w 2083862"/>
              <a:gd name="connsiteY24" fmla="*/ 1481967 h 4107023"/>
              <a:gd name="connsiteX25" fmla="*/ 1148885 w 2083862"/>
              <a:gd name="connsiteY25" fmla="*/ 1511274 h 4107023"/>
              <a:gd name="connsiteX26" fmla="*/ 1143024 w 2083862"/>
              <a:gd name="connsiteY26" fmla="*/ 1552305 h 4107023"/>
              <a:gd name="connsiteX27" fmla="*/ 1131301 w 2083862"/>
              <a:gd name="connsiteY27" fmla="*/ 1587474 h 4107023"/>
              <a:gd name="connsiteX28" fmla="*/ 1125439 w 2083862"/>
              <a:gd name="connsiteY28" fmla="*/ 1616782 h 4107023"/>
              <a:gd name="connsiteX29" fmla="*/ 1113716 w 2083862"/>
              <a:gd name="connsiteY29" fmla="*/ 1651951 h 4107023"/>
              <a:gd name="connsiteX30" fmla="*/ 1101993 w 2083862"/>
              <a:gd name="connsiteY30" fmla="*/ 1704705 h 4107023"/>
              <a:gd name="connsiteX31" fmla="*/ 1080249 w 2083862"/>
              <a:gd name="connsiteY31" fmla="*/ 1802457 h 4107023"/>
              <a:gd name="connsiteX32" fmla="*/ 1056000 w 2083862"/>
              <a:gd name="connsiteY32" fmla="*/ 1897798 h 4107023"/>
              <a:gd name="connsiteX33" fmla="*/ 1025793 w 2083862"/>
              <a:gd name="connsiteY33" fmla="*/ 2079843 h 4107023"/>
              <a:gd name="connsiteX34" fmla="*/ 1019931 w 2083862"/>
              <a:gd name="connsiteY34" fmla="*/ 2103290 h 4107023"/>
              <a:gd name="connsiteX35" fmla="*/ 1014070 w 2083862"/>
              <a:gd name="connsiteY35" fmla="*/ 2132597 h 4107023"/>
              <a:gd name="connsiteX36" fmla="*/ 997337 w 2083862"/>
              <a:gd name="connsiteY36" fmla="*/ 2198777 h 4107023"/>
              <a:gd name="connsiteX37" fmla="*/ 983108 w 2083862"/>
              <a:gd name="connsiteY37" fmla="*/ 2261503 h 4107023"/>
              <a:gd name="connsiteX38" fmla="*/ 961316 w 2083862"/>
              <a:gd name="connsiteY38" fmla="*/ 2320167 h 4107023"/>
              <a:gd name="connsiteX39" fmla="*/ 949593 w 2083862"/>
              <a:gd name="connsiteY39" fmla="*/ 2355336 h 4107023"/>
              <a:gd name="connsiteX40" fmla="*/ 943731 w 2083862"/>
              <a:gd name="connsiteY40" fmla="*/ 2372920 h 4107023"/>
              <a:gd name="connsiteX41" fmla="*/ 937870 w 2083862"/>
              <a:gd name="connsiteY41" fmla="*/ 2390505 h 4107023"/>
              <a:gd name="connsiteX42" fmla="*/ 914424 w 2083862"/>
              <a:gd name="connsiteY42" fmla="*/ 2431536 h 4107023"/>
              <a:gd name="connsiteX43" fmla="*/ 902701 w 2083862"/>
              <a:gd name="connsiteY43" fmla="*/ 2449120 h 4107023"/>
              <a:gd name="connsiteX44" fmla="*/ 896839 w 2083862"/>
              <a:gd name="connsiteY44" fmla="*/ 2466705 h 4107023"/>
              <a:gd name="connsiteX45" fmla="*/ 873393 w 2083862"/>
              <a:gd name="connsiteY45" fmla="*/ 2501874 h 4107023"/>
              <a:gd name="connsiteX46" fmla="*/ 849947 w 2083862"/>
              <a:gd name="connsiteY46" fmla="*/ 2548767 h 4107023"/>
              <a:gd name="connsiteX47" fmla="*/ 832362 w 2083862"/>
              <a:gd name="connsiteY47" fmla="*/ 2589797 h 4107023"/>
              <a:gd name="connsiteX48" fmla="*/ 826501 w 2083862"/>
              <a:gd name="connsiteY48" fmla="*/ 2607382 h 4107023"/>
              <a:gd name="connsiteX49" fmla="*/ 814777 w 2083862"/>
              <a:gd name="connsiteY49" fmla="*/ 2619105 h 4107023"/>
              <a:gd name="connsiteX50" fmla="*/ 803054 w 2083862"/>
              <a:gd name="connsiteY50" fmla="*/ 2636690 h 4107023"/>
              <a:gd name="connsiteX51" fmla="*/ 779608 w 2083862"/>
              <a:gd name="connsiteY51" fmla="*/ 2665997 h 4107023"/>
              <a:gd name="connsiteX52" fmla="*/ 762024 w 2083862"/>
              <a:gd name="connsiteY52" fmla="*/ 2707028 h 4107023"/>
              <a:gd name="connsiteX53" fmla="*/ 726854 w 2083862"/>
              <a:gd name="connsiteY53" fmla="*/ 2730474 h 4107023"/>
              <a:gd name="connsiteX54" fmla="*/ 709270 w 2083862"/>
              <a:gd name="connsiteY54" fmla="*/ 2742197 h 4107023"/>
              <a:gd name="connsiteX55" fmla="*/ 691685 w 2083862"/>
              <a:gd name="connsiteY55" fmla="*/ 2753920 h 4107023"/>
              <a:gd name="connsiteX56" fmla="*/ 674101 w 2083862"/>
              <a:gd name="connsiteY56" fmla="*/ 2759782 h 4107023"/>
              <a:gd name="connsiteX57" fmla="*/ 638931 w 2083862"/>
              <a:gd name="connsiteY57" fmla="*/ 2777367 h 4107023"/>
              <a:gd name="connsiteX58" fmla="*/ 586177 w 2083862"/>
              <a:gd name="connsiteY58" fmla="*/ 2783228 h 4107023"/>
              <a:gd name="connsiteX59" fmla="*/ 539285 w 2083862"/>
              <a:gd name="connsiteY59" fmla="*/ 2789090 h 4107023"/>
              <a:gd name="connsiteX60" fmla="*/ 498254 w 2083862"/>
              <a:gd name="connsiteY60" fmla="*/ 2800813 h 4107023"/>
              <a:gd name="connsiteX61" fmla="*/ 480670 w 2083862"/>
              <a:gd name="connsiteY61" fmla="*/ 2806674 h 4107023"/>
              <a:gd name="connsiteX62" fmla="*/ 422054 w 2083862"/>
              <a:gd name="connsiteY62" fmla="*/ 2812536 h 4107023"/>
              <a:gd name="connsiteX63" fmla="*/ 322408 w 2083862"/>
              <a:gd name="connsiteY63" fmla="*/ 2806674 h 4107023"/>
              <a:gd name="connsiteX64" fmla="*/ 287239 w 2083862"/>
              <a:gd name="connsiteY64" fmla="*/ 2794951 h 4107023"/>
              <a:gd name="connsiteX65" fmla="*/ 263793 w 2083862"/>
              <a:gd name="connsiteY65" fmla="*/ 2789090 h 4107023"/>
              <a:gd name="connsiteX66" fmla="*/ 246208 w 2083862"/>
              <a:gd name="connsiteY66" fmla="*/ 2777367 h 4107023"/>
              <a:gd name="connsiteX67" fmla="*/ 222762 w 2083862"/>
              <a:gd name="connsiteY67" fmla="*/ 2771505 h 4107023"/>
              <a:gd name="connsiteX68" fmla="*/ 205177 w 2083862"/>
              <a:gd name="connsiteY68" fmla="*/ 2765643 h 4107023"/>
              <a:gd name="connsiteX69" fmla="*/ 211039 w 2083862"/>
              <a:gd name="connsiteY69" fmla="*/ 2789090 h 4107023"/>
              <a:gd name="connsiteX70" fmla="*/ 216901 w 2083862"/>
              <a:gd name="connsiteY70" fmla="*/ 2806674 h 4107023"/>
              <a:gd name="connsiteX71" fmla="*/ 211039 w 2083862"/>
              <a:gd name="connsiteY71" fmla="*/ 2871151 h 4107023"/>
              <a:gd name="connsiteX72" fmla="*/ 181731 w 2083862"/>
              <a:gd name="connsiteY72" fmla="*/ 2900459 h 4107023"/>
              <a:gd name="connsiteX73" fmla="*/ 146562 w 2083862"/>
              <a:gd name="connsiteY73" fmla="*/ 2912182 h 4107023"/>
              <a:gd name="connsiteX74" fmla="*/ 111393 w 2083862"/>
              <a:gd name="connsiteY74" fmla="*/ 2923905 h 4107023"/>
              <a:gd name="connsiteX75" fmla="*/ 93808 w 2083862"/>
              <a:gd name="connsiteY75" fmla="*/ 2929767 h 4107023"/>
              <a:gd name="connsiteX76" fmla="*/ 76224 w 2083862"/>
              <a:gd name="connsiteY76" fmla="*/ 2941490 h 4107023"/>
              <a:gd name="connsiteX77" fmla="*/ 117254 w 2083862"/>
              <a:gd name="connsiteY77" fmla="*/ 2953213 h 4107023"/>
              <a:gd name="connsiteX78" fmla="*/ 211039 w 2083862"/>
              <a:gd name="connsiteY78" fmla="*/ 2964936 h 4107023"/>
              <a:gd name="connsiteX79" fmla="*/ 240347 w 2083862"/>
              <a:gd name="connsiteY79" fmla="*/ 2970797 h 4107023"/>
              <a:gd name="connsiteX80" fmla="*/ 468947 w 2083862"/>
              <a:gd name="connsiteY80" fmla="*/ 2982520 h 4107023"/>
              <a:gd name="connsiteX81" fmla="*/ 504116 w 2083862"/>
              <a:gd name="connsiteY81" fmla="*/ 2988382 h 4107023"/>
              <a:gd name="connsiteX82" fmla="*/ 615485 w 2083862"/>
              <a:gd name="connsiteY82" fmla="*/ 2976659 h 4107023"/>
              <a:gd name="connsiteX83" fmla="*/ 603762 w 2083862"/>
              <a:gd name="connsiteY83" fmla="*/ 3000105 h 4107023"/>
              <a:gd name="connsiteX84" fmla="*/ 592039 w 2083862"/>
              <a:gd name="connsiteY84" fmla="*/ 3017690 h 4107023"/>
              <a:gd name="connsiteX85" fmla="*/ 574454 w 2083862"/>
              <a:gd name="connsiteY85" fmla="*/ 3052859 h 4107023"/>
              <a:gd name="connsiteX86" fmla="*/ 562731 w 2083862"/>
              <a:gd name="connsiteY86" fmla="*/ 3088028 h 4107023"/>
              <a:gd name="connsiteX87" fmla="*/ 556870 w 2083862"/>
              <a:gd name="connsiteY87" fmla="*/ 3105613 h 4107023"/>
              <a:gd name="connsiteX88" fmla="*/ 545147 w 2083862"/>
              <a:gd name="connsiteY88" fmla="*/ 3123197 h 4107023"/>
              <a:gd name="connsiteX89" fmla="*/ 521701 w 2083862"/>
              <a:gd name="connsiteY89" fmla="*/ 3158367 h 4107023"/>
              <a:gd name="connsiteX90" fmla="*/ 515839 w 2083862"/>
              <a:gd name="connsiteY90" fmla="*/ 3181813 h 4107023"/>
              <a:gd name="connsiteX91" fmla="*/ 486531 w 2083862"/>
              <a:gd name="connsiteY91" fmla="*/ 3216982 h 4107023"/>
              <a:gd name="connsiteX92" fmla="*/ 463085 w 2083862"/>
              <a:gd name="connsiteY92" fmla="*/ 3252151 h 4107023"/>
              <a:gd name="connsiteX93" fmla="*/ 451362 w 2083862"/>
              <a:gd name="connsiteY93" fmla="*/ 3269736 h 4107023"/>
              <a:gd name="connsiteX94" fmla="*/ 398608 w 2083862"/>
              <a:gd name="connsiteY94" fmla="*/ 3316628 h 4107023"/>
              <a:gd name="connsiteX95" fmla="*/ 381024 w 2083862"/>
              <a:gd name="connsiteY95" fmla="*/ 3322490 h 4107023"/>
              <a:gd name="connsiteX96" fmla="*/ 357577 w 2083862"/>
              <a:gd name="connsiteY96" fmla="*/ 3340074 h 4107023"/>
              <a:gd name="connsiteX97" fmla="*/ 339993 w 2083862"/>
              <a:gd name="connsiteY97" fmla="*/ 3351797 h 4107023"/>
              <a:gd name="connsiteX98" fmla="*/ 310685 w 2083862"/>
              <a:gd name="connsiteY98" fmla="*/ 3381105 h 4107023"/>
              <a:gd name="connsiteX99" fmla="*/ 304824 w 2083862"/>
              <a:gd name="connsiteY99" fmla="*/ 3398690 h 4107023"/>
              <a:gd name="connsiteX100" fmla="*/ 316547 w 2083862"/>
              <a:gd name="connsiteY100" fmla="*/ 3416274 h 4107023"/>
              <a:gd name="connsiteX101" fmla="*/ 345854 w 2083862"/>
              <a:gd name="connsiteY101" fmla="*/ 3457305 h 4107023"/>
              <a:gd name="connsiteX102" fmla="*/ 322408 w 2083862"/>
              <a:gd name="connsiteY102" fmla="*/ 3492474 h 4107023"/>
              <a:gd name="connsiteX103" fmla="*/ 298962 w 2083862"/>
              <a:gd name="connsiteY103" fmla="*/ 3527643 h 4107023"/>
              <a:gd name="connsiteX104" fmla="*/ 281377 w 2083862"/>
              <a:gd name="connsiteY104" fmla="*/ 3556951 h 4107023"/>
              <a:gd name="connsiteX105" fmla="*/ 275516 w 2083862"/>
              <a:gd name="connsiteY105" fmla="*/ 3574536 h 4107023"/>
              <a:gd name="connsiteX106" fmla="*/ 252070 w 2083862"/>
              <a:gd name="connsiteY106" fmla="*/ 3609705 h 4107023"/>
              <a:gd name="connsiteX107" fmla="*/ 246208 w 2083862"/>
              <a:gd name="connsiteY107" fmla="*/ 3627290 h 4107023"/>
              <a:gd name="connsiteX108" fmla="*/ 228624 w 2083862"/>
              <a:gd name="connsiteY108" fmla="*/ 3644874 h 4107023"/>
              <a:gd name="connsiteX109" fmla="*/ 222762 w 2083862"/>
              <a:gd name="connsiteY109" fmla="*/ 3662459 h 4107023"/>
              <a:gd name="connsiteX110" fmla="*/ 211039 w 2083862"/>
              <a:gd name="connsiteY110" fmla="*/ 3680043 h 4107023"/>
              <a:gd name="connsiteX111" fmla="*/ 205177 w 2083862"/>
              <a:gd name="connsiteY111" fmla="*/ 3703490 h 4107023"/>
              <a:gd name="connsiteX112" fmla="*/ 170008 w 2083862"/>
              <a:gd name="connsiteY112" fmla="*/ 3738659 h 4107023"/>
              <a:gd name="connsiteX113" fmla="*/ 146562 w 2083862"/>
              <a:gd name="connsiteY113" fmla="*/ 3767967 h 4107023"/>
              <a:gd name="connsiteX114" fmla="*/ 87947 w 2083862"/>
              <a:gd name="connsiteY114" fmla="*/ 3785551 h 4107023"/>
              <a:gd name="connsiteX115" fmla="*/ 11474 w 2083862"/>
              <a:gd name="connsiteY115" fmla="*/ 3796230 h 4107023"/>
              <a:gd name="connsiteX116" fmla="*/ 29331 w 2083862"/>
              <a:gd name="connsiteY116" fmla="*/ 3808997 h 4107023"/>
              <a:gd name="connsiteX117" fmla="*/ 11747 w 2083862"/>
              <a:gd name="connsiteY117" fmla="*/ 3820720 h 4107023"/>
              <a:gd name="connsiteX118" fmla="*/ 128977 w 2083862"/>
              <a:gd name="connsiteY118" fmla="*/ 3820720 h 4107023"/>
              <a:gd name="connsiteX119" fmla="*/ 152424 w 2083862"/>
              <a:gd name="connsiteY119" fmla="*/ 3814859 h 4107023"/>
              <a:gd name="connsiteX120" fmla="*/ 187593 w 2083862"/>
              <a:gd name="connsiteY120" fmla="*/ 3803136 h 4107023"/>
              <a:gd name="connsiteX121" fmla="*/ 170008 w 2083862"/>
              <a:gd name="connsiteY121" fmla="*/ 3814859 h 4107023"/>
              <a:gd name="connsiteX122" fmla="*/ 146562 w 2083862"/>
              <a:gd name="connsiteY122" fmla="*/ 3850028 h 4107023"/>
              <a:gd name="connsiteX123" fmla="*/ 134839 w 2083862"/>
              <a:gd name="connsiteY123" fmla="*/ 3867613 h 4107023"/>
              <a:gd name="connsiteX124" fmla="*/ 123116 w 2083862"/>
              <a:gd name="connsiteY124" fmla="*/ 3891059 h 4107023"/>
              <a:gd name="connsiteX125" fmla="*/ 111393 w 2083862"/>
              <a:gd name="connsiteY125" fmla="*/ 3908643 h 4107023"/>
              <a:gd name="connsiteX126" fmla="*/ 82085 w 2083862"/>
              <a:gd name="connsiteY126" fmla="*/ 3961397 h 4107023"/>
              <a:gd name="connsiteX127" fmla="*/ 58639 w 2083862"/>
              <a:gd name="connsiteY127" fmla="*/ 3996567 h 4107023"/>
              <a:gd name="connsiteX128" fmla="*/ 35193 w 2083862"/>
              <a:gd name="connsiteY128" fmla="*/ 4031736 h 4107023"/>
              <a:gd name="connsiteX129" fmla="*/ 23470 w 2083862"/>
              <a:gd name="connsiteY129" fmla="*/ 4049320 h 4107023"/>
              <a:gd name="connsiteX130" fmla="*/ 76224 w 2083862"/>
              <a:gd name="connsiteY130" fmla="*/ 4008290 h 4107023"/>
              <a:gd name="connsiteX131" fmla="*/ 93808 w 2083862"/>
              <a:gd name="connsiteY131" fmla="*/ 3996567 h 4107023"/>
              <a:gd name="connsiteX132" fmla="*/ 87947 w 2083862"/>
              <a:gd name="connsiteY132" fmla="*/ 4020013 h 4107023"/>
              <a:gd name="connsiteX133" fmla="*/ 82085 w 2083862"/>
              <a:gd name="connsiteY133" fmla="*/ 4037597 h 4107023"/>
              <a:gd name="connsiteX134" fmla="*/ 76224 w 2083862"/>
              <a:gd name="connsiteY134" fmla="*/ 4066905 h 4107023"/>
              <a:gd name="connsiteX135" fmla="*/ 82085 w 2083862"/>
              <a:gd name="connsiteY135" fmla="*/ 4096213 h 4107023"/>
              <a:gd name="connsiteX136" fmla="*/ 117254 w 2083862"/>
              <a:gd name="connsiteY136" fmla="*/ 4072767 h 4107023"/>
              <a:gd name="connsiteX137" fmla="*/ 128977 w 2083862"/>
              <a:gd name="connsiteY137" fmla="*/ 4061043 h 4107023"/>
              <a:gd name="connsiteX138" fmla="*/ 182487 w 2083862"/>
              <a:gd name="connsiteY138" fmla="*/ 4091908 h 4107023"/>
              <a:gd name="connsiteX139" fmla="*/ 207635 w 2083862"/>
              <a:gd name="connsiteY139" fmla="*/ 4048420 h 4107023"/>
              <a:gd name="connsiteX140" fmla="*/ 216852 w 2083862"/>
              <a:gd name="connsiteY140" fmla="*/ 4010796 h 4107023"/>
              <a:gd name="connsiteX141" fmla="*/ 229427 w 2083862"/>
              <a:gd name="connsiteY141" fmla="*/ 3993210 h 4107023"/>
              <a:gd name="connsiteX142" fmla="*/ 258734 w 2083862"/>
              <a:gd name="connsiteY142" fmla="*/ 3950477 h 4107023"/>
              <a:gd name="connsiteX143" fmla="*/ 271309 w 2083862"/>
              <a:gd name="connsiteY143" fmla="*/ 3920367 h 4107023"/>
              <a:gd name="connsiteX144" fmla="*/ 297259 w 2083862"/>
              <a:gd name="connsiteY144" fmla="*/ 3887702 h 4107023"/>
              <a:gd name="connsiteX145" fmla="*/ 310685 w 2083862"/>
              <a:gd name="connsiteY145" fmla="*/ 3850028 h 4107023"/>
              <a:gd name="connsiteX146" fmla="*/ 334131 w 2083862"/>
              <a:gd name="connsiteY146" fmla="*/ 3814859 h 4107023"/>
              <a:gd name="connsiteX147" fmla="*/ 351716 w 2083862"/>
              <a:gd name="connsiteY147" fmla="*/ 3797274 h 4107023"/>
              <a:gd name="connsiteX148" fmla="*/ 363439 w 2083862"/>
              <a:gd name="connsiteY148" fmla="*/ 3762105 h 4107023"/>
              <a:gd name="connsiteX149" fmla="*/ 381024 w 2083862"/>
              <a:gd name="connsiteY149" fmla="*/ 3744520 h 4107023"/>
              <a:gd name="connsiteX150" fmla="*/ 404470 w 2083862"/>
              <a:gd name="connsiteY150" fmla="*/ 3709351 h 4107023"/>
              <a:gd name="connsiteX151" fmla="*/ 422054 w 2083862"/>
              <a:gd name="connsiteY151" fmla="*/ 3691767 h 4107023"/>
              <a:gd name="connsiteX152" fmla="*/ 445501 w 2083862"/>
              <a:gd name="connsiteY152" fmla="*/ 3656597 h 4107023"/>
              <a:gd name="connsiteX153" fmla="*/ 457224 w 2083862"/>
              <a:gd name="connsiteY153" fmla="*/ 3639013 h 4107023"/>
              <a:gd name="connsiteX154" fmla="*/ 468947 w 2083862"/>
              <a:gd name="connsiteY154" fmla="*/ 3621428 h 4107023"/>
              <a:gd name="connsiteX155" fmla="*/ 486531 w 2083862"/>
              <a:gd name="connsiteY155" fmla="*/ 3609705 h 4107023"/>
              <a:gd name="connsiteX156" fmla="*/ 515839 w 2083862"/>
              <a:gd name="connsiteY156" fmla="*/ 3556951 h 4107023"/>
              <a:gd name="connsiteX157" fmla="*/ 527562 w 2083862"/>
              <a:gd name="connsiteY157" fmla="*/ 3539367 h 4107023"/>
              <a:gd name="connsiteX158" fmla="*/ 551008 w 2083862"/>
              <a:gd name="connsiteY158" fmla="*/ 3510059 h 4107023"/>
              <a:gd name="connsiteX159" fmla="*/ 556870 w 2083862"/>
              <a:gd name="connsiteY159" fmla="*/ 3492474 h 4107023"/>
              <a:gd name="connsiteX160" fmla="*/ 568593 w 2083862"/>
              <a:gd name="connsiteY160" fmla="*/ 3474890 h 4107023"/>
              <a:gd name="connsiteX161" fmla="*/ 580316 w 2083862"/>
              <a:gd name="connsiteY161" fmla="*/ 3451443 h 4107023"/>
              <a:gd name="connsiteX162" fmla="*/ 603762 w 2083862"/>
              <a:gd name="connsiteY162" fmla="*/ 3416274 h 4107023"/>
              <a:gd name="connsiteX163" fmla="*/ 609624 w 2083862"/>
              <a:gd name="connsiteY163" fmla="*/ 3398690 h 4107023"/>
              <a:gd name="connsiteX164" fmla="*/ 633070 w 2083862"/>
              <a:gd name="connsiteY164" fmla="*/ 3363520 h 4107023"/>
              <a:gd name="connsiteX165" fmla="*/ 644793 w 2083862"/>
              <a:gd name="connsiteY165" fmla="*/ 3345936 h 4107023"/>
              <a:gd name="connsiteX166" fmla="*/ 674101 w 2083862"/>
              <a:gd name="connsiteY166" fmla="*/ 3310767 h 4107023"/>
              <a:gd name="connsiteX167" fmla="*/ 679962 w 2083862"/>
              <a:gd name="connsiteY167" fmla="*/ 3293182 h 4107023"/>
              <a:gd name="connsiteX168" fmla="*/ 703408 w 2083862"/>
              <a:gd name="connsiteY168" fmla="*/ 3258013 h 4107023"/>
              <a:gd name="connsiteX169" fmla="*/ 720993 w 2083862"/>
              <a:gd name="connsiteY169" fmla="*/ 3222843 h 4107023"/>
              <a:gd name="connsiteX170" fmla="*/ 744439 w 2083862"/>
              <a:gd name="connsiteY170" fmla="*/ 3187674 h 4107023"/>
              <a:gd name="connsiteX171" fmla="*/ 750301 w 2083862"/>
              <a:gd name="connsiteY171" fmla="*/ 3170090 h 4107023"/>
              <a:gd name="connsiteX172" fmla="*/ 762024 w 2083862"/>
              <a:gd name="connsiteY172" fmla="*/ 3146643 h 4107023"/>
              <a:gd name="connsiteX173" fmla="*/ 785470 w 2083862"/>
              <a:gd name="connsiteY173" fmla="*/ 3111474 h 4107023"/>
              <a:gd name="connsiteX174" fmla="*/ 808916 w 2083862"/>
              <a:gd name="connsiteY174" fmla="*/ 3070443 h 4107023"/>
              <a:gd name="connsiteX175" fmla="*/ 820639 w 2083862"/>
              <a:gd name="connsiteY175" fmla="*/ 3035274 h 4107023"/>
              <a:gd name="connsiteX176" fmla="*/ 826501 w 2083862"/>
              <a:gd name="connsiteY176" fmla="*/ 3011828 h 4107023"/>
              <a:gd name="connsiteX177" fmla="*/ 844085 w 2083862"/>
              <a:gd name="connsiteY177" fmla="*/ 2994243 h 4107023"/>
              <a:gd name="connsiteX178" fmla="*/ 849947 w 2083862"/>
              <a:gd name="connsiteY178" fmla="*/ 2976659 h 4107023"/>
              <a:gd name="connsiteX179" fmla="*/ 879254 w 2083862"/>
              <a:gd name="connsiteY179" fmla="*/ 2941490 h 4107023"/>
              <a:gd name="connsiteX180" fmla="*/ 896839 w 2083862"/>
              <a:gd name="connsiteY180" fmla="*/ 2929767 h 4107023"/>
              <a:gd name="connsiteX181" fmla="*/ 920285 w 2083862"/>
              <a:gd name="connsiteY181" fmla="*/ 2923905 h 4107023"/>
              <a:gd name="connsiteX182" fmla="*/ 955454 w 2083862"/>
              <a:gd name="connsiteY182" fmla="*/ 2941490 h 4107023"/>
              <a:gd name="connsiteX183" fmla="*/ 990624 w 2083862"/>
              <a:gd name="connsiteY183" fmla="*/ 2994243 h 4107023"/>
              <a:gd name="connsiteX184" fmla="*/ 1002347 w 2083862"/>
              <a:gd name="connsiteY184" fmla="*/ 3011828 h 4107023"/>
              <a:gd name="connsiteX185" fmla="*/ 1019931 w 2083862"/>
              <a:gd name="connsiteY185" fmla="*/ 3017690 h 4107023"/>
              <a:gd name="connsiteX186" fmla="*/ 1049239 w 2083862"/>
              <a:gd name="connsiteY186" fmla="*/ 3046997 h 4107023"/>
              <a:gd name="connsiteX187" fmla="*/ 1084408 w 2083862"/>
              <a:gd name="connsiteY187" fmla="*/ 3082167 h 4107023"/>
              <a:gd name="connsiteX188" fmla="*/ 1101993 w 2083862"/>
              <a:gd name="connsiteY188" fmla="*/ 3105613 h 4107023"/>
              <a:gd name="connsiteX189" fmla="*/ 1131301 w 2083862"/>
              <a:gd name="connsiteY189" fmla="*/ 3134920 h 4107023"/>
              <a:gd name="connsiteX190" fmla="*/ 1178193 w 2083862"/>
              <a:gd name="connsiteY190" fmla="*/ 3187674 h 4107023"/>
              <a:gd name="connsiteX191" fmla="*/ 1201639 w 2083862"/>
              <a:gd name="connsiteY191" fmla="*/ 3211120 h 4107023"/>
              <a:gd name="connsiteX192" fmla="*/ 1318870 w 2083862"/>
              <a:gd name="connsiteY192" fmla="*/ 3304905 h 4107023"/>
              <a:gd name="connsiteX193" fmla="*/ 1354039 w 2083862"/>
              <a:gd name="connsiteY193" fmla="*/ 3334213 h 4107023"/>
              <a:gd name="connsiteX194" fmla="*/ 1371624 w 2083862"/>
              <a:gd name="connsiteY194" fmla="*/ 3340074 h 4107023"/>
              <a:gd name="connsiteX195" fmla="*/ 1383347 w 2083862"/>
              <a:gd name="connsiteY195" fmla="*/ 3357659 h 4107023"/>
              <a:gd name="connsiteX196" fmla="*/ 1418516 w 2083862"/>
              <a:gd name="connsiteY196" fmla="*/ 3381105 h 4107023"/>
              <a:gd name="connsiteX197" fmla="*/ 1436101 w 2083862"/>
              <a:gd name="connsiteY197" fmla="*/ 3392828 h 4107023"/>
              <a:gd name="connsiteX198" fmla="*/ 1471270 w 2083862"/>
              <a:gd name="connsiteY198" fmla="*/ 3422136 h 4107023"/>
              <a:gd name="connsiteX199" fmla="*/ 1488854 w 2083862"/>
              <a:gd name="connsiteY199" fmla="*/ 3445582 h 4107023"/>
              <a:gd name="connsiteX200" fmla="*/ 1506439 w 2083862"/>
              <a:gd name="connsiteY200" fmla="*/ 3451443 h 4107023"/>
              <a:gd name="connsiteX201" fmla="*/ 1524024 w 2083862"/>
              <a:gd name="connsiteY201" fmla="*/ 3463167 h 4107023"/>
              <a:gd name="connsiteX202" fmla="*/ 1553331 w 2083862"/>
              <a:gd name="connsiteY202" fmla="*/ 3498336 h 4107023"/>
              <a:gd name="connsiteX203" fmla="*/ 1570916 w 2083862"/>
              <a:gd name="connsiteY203" fmla="*/ 3510059 h 4107023"/>
              <a:gd name="connsiteX204" fmla="*/ 1600224 w 2083862"/>
              <a:gd name="connsiteY204" fmla="*/ 3539367 h 4107023"/>
              <a:gd name="connsiteX205" fmla="*/ 1617808 w 2083862"/>
              <a:gd name="connsiteY205" fmla="*/ 3551090 h 4107023"/>
              <a:gd name="connsiteX206" fmla="*/ 1635393 w 2083862"/>
              <a:gd name="connsiteY206" fmla="*/ 3568674 h 4107023"/>
              <a:gd name="connsiteX207" fmla="*/ 1670562 w 2083862"/>
              <a:gd name="connsiteY207" fmla="*/ 3592120 h 4107023"/>
              <a:gd name="connsiteX208" fmla="*/ 1688147 w 2083862"/>
              <a:gd name="connsiteY208" fmla="*/ 3603843 h 4107023"/>
              <a:gd name="connsiteX209" fmla="*/ 1717454 w 2083862"/>
              <a:gd name="connsiteY209" fmla="*/ 3621428 h 4107023"/>
              <a:gd name="connsiteX210" fmla="*/ 1752624 w 2083862"/>
              <a:gd name="connsiteY210" fmla="*/ 3644874 h 4107023"/>
              <a:gd name="connsiteX211" fmla="*/ 1770208 w 2083862"/>
              <a:gd name="connsiteY211" fmla="*/ 3656597 h 4107023"/>
              <a:gd name="connsiteX212" fmla="*/ 1787793 w 2083862"/>
              <a:gd name="connsiteY212" fmla="*/ 3662459 h 4107023"/>
              <a:gd name="connsiteX213" fmla="*/ 1828824 w 2083862"/>
              <a:gd name="connsiteY213" fmla="*/ 3680043 h 4107023"/>
              <a:gd name="connsiteX214" fmla="*/ 1858131 w 2083862"/>
              <a:gd name="connsiteY214" fmla="*/ 3697628 h 4107023"/>
              <a:gd name="connsiteX215" fmla="*/ 1899162 w 2083862"/>
              <a:gd name="connsiteY215" fmla="*/ 3721074 h 4107023"/>
              <a:gd name="connsiteX216" fmla="*/ 1916747 w 2083862"/>
              <a:gd name="connsiteY216" fmla="*/ 3726936 h 4107023"/>
              <a:gd name="connsiteX217" fmla="*/ 1951916 w 2083862"/>
              <a:gd name="connsiteY217" fmla="*/ 3750382 h 4107023"/>
              <a:gd name="connsiteX218" fmla="*/ 1992947 w 2083862"/>
              <a:gd name="connsiteY218" fmla="*/ 3762105 h 4107023"/>
              <a:gd name="connsiteX219" fmla="*/ 2028116 w 2083862"/>
              <a:gd name="connsiteY219" fmla="*/ 3791413 h 4107023"/>
              <a:gd name="connsiteX220" fmla="*/ 2022254 w 2083862"/>
              <a:gd name="connsiteY220" fmla="*/ 3773828 h 4107023"/>
              <a:gd name="connsiteX221" fmla="*/ 2016393 w 2083862"/>
              <a:gd name="connsiteY221" fmla="*/ 3750382 h 4107023"/>
              <a:gd name="connsiteX222" fmla="*/ 1998808 w 2083862"/>
              <a:gd name="connsiteY222" fmla="*/ 3732797 h 4107023"/>
              <a:gd name="connsiteX223" fmla="*/ 2016393 w 2083862"/>
              <a:gd name="connsiteY223" fmla="*/ 3738659 h 4107023"/>
              <a:gd name="connsiteX224" fmla="*/ 2039839 w 2083862"/>
              <a:gd name="connsiteY224" fmla="*/ 3744520 h 4107023"/>
              <a:gd name="connsiteX225" fmla="*/ 2057424 w 2083862"/>
              <a:gd name="connsiteY225" fmla="*/ 3750382 h 4107023"/>
              <a:gd name="connsiteX226" fmla="*/ 2039839 w 2083862"/>
              <a:gd name="connsiteY226" fmla="*/ 3738659 h 4107023"/>
              <a:gd name="connsiteX227" fmla="*/ 2022254 w 2083862"/>
              <a:gd name="connsiteY227" fmla="*/ 3721074 h 4107023"/>
              <a:gd name="connsiteX228" fmla="*/ 2063285 w 2083862"/>
              <a:gd name="connsiteY228" fmla="*/ 3715213 h 4107023"/>
              <a:gd name="connsiteX229" fmla="*/ 2080870 w 2083862"/>
              <a:gd name="connsiteY229" fmla="*/ 3709351 h 4107023"/>
              <a:gd name="connsiteX230" fmla="*/ 2075008 w 2083862"/>
              <a:gd name="connsiteY230" fmla="*/ 3685905 h 4107023"/>
              <a:gd name="connsiteX231" fmla="*/ 2051562 w 2083862"/>
              <a:gd name="connsiteY231" fmla="*/ 3650736 h 4107023"/>
              <a:gd name="connsiteX232" fmla="*/ 2039839 w 2083862"/>
              <a:gd name="connsiteY232" fmla="*/ 3633151 h 4107023"/>
              <a:gd name="connsiteX233" fmla="*/ 2022254 w 2083862"/>
              <a:gd name="connsiteY233" fmla="*/ 3627290 h 4107023"/>
              <a:gd name="connsiteX234" fmla="*/ 2004670 w 2083862"/>
              <a:gd name="connsiteY234" fmla="*/ 3615567 h 4107023"/>
              <a:gd name="connsiteX235" fmla="*/ 1987085 w 2083862"/>
              <a:gd name="connsiteY235" fmla="*/ 3609705 h 4107023"/>
              <a:gd name="connsiteX236" fmla="*/ 1957777 w 2083862"/>
              <a:gd name="connsiteY236" fmla="*/ 3580397 h 4107023"/>
              <a:gd name="connsiteX237" fmla="*/ 1940193 w 2083862"/>
              <a:gd name="connsiteY237" fmla="*/ 3568674 h 4107023"/>
              <a:gd name="connsiteX238" fmla="*/ 1922608 w 2083862"/>
              <a:gd name="connsiteY238" fmla="*/ 3551090 h 4107023"/>
              <a:gd name="connsiteX239" fmla="*/ 1905024 w 2083862"/>
              <a:gd name="connsiteY239" fmla="*/ 3545228 h 4107023"/>
              <a:gd name="connsiteX240" fmla="*/ 1869854 w 2083862"/>
              <a:gd name="connsiteY240" fmla="*/ 3521782 h 4107023"/>
              <a:gd name="connsiteX241" fmla="*/ 1869854 w 2083862"/>
              <a:gd name="connsiteY241" fmla="*/ 3521782 h 4107023"/>
              <a:gd name="connsiteX242" fmla="*/ 1852270 w 2083862"/>
              <a:gd name="connsiteY242" fmla="*/ 3504197 h 4107023"/>
              <a:gd name="connsiteX243" fmla="*/ 1817101 w 2083862"/>
              <a:gd name="connsiteY243" fmla="*/ 3480751 h 4107023"/>
              <a:gd name="connsiteX244" fmla="*/ 1787793 w 2083862"/>
              <a:gd name="connsiteY244" fmla="*/ 3457305 h 4107023"/>
              <a:gd name="connsiteX245" fmla="*/ 1758485 w 2083862"/>
              <a:gd name="connsiteY245" fmla="*/ 3433859 h 4107023"/>
              <a:gd name="connsiteX246" fmla="*/ 1682285 w 2083862"/>
              <a:gd name="connsiteY246" fmla="*/ 3381105 h 4107023"/>
              <a:gd name="connsiteX247" fmla="*/ 1652977 w 2083862"/>
              <a:gd name="connsiteY247" fmla="*/ 3357659 h 4107023"/>
              <a:gd name="connsiteX248" fmla="*/ 1635393 w 2083862"/>
              <a:gd name="connsiteY248" fmla="*/ 3345936 h 4107023"/>
              <a:gd name="connsiteX249" fmla="*/ 1606085 w 2083862"/>
              <a:gd name="connsiteY249" fmla="*/ 3316628 h 4107023"/>
              <a:gd name="connsiteX250" fmla="*/ 1570916 w 2083862"/>
              <a:gd name="connsiteY250" fmla="*/ 3287320 h 4107023"/>
              <a:gd name="connsiteX251" fmla="*/ 1535747 w 2083862"/>
              <a:gd name="connsiteY251" fmla="*/ 3252151 h 4107023"/>
              <a:gd name="connsiteX252" fmla="*/ 1524024 w 2083862"/>
              <a:gd name="connsiteY252" fmla="*/ 3234567 h 4107023"/>
              <a:gd name="connsiteX253" fmla="*/ 1506439 w 2083862"/>
              <a:gd name="connsiteY253" fmla="*/ 3228705 h 4107023"/>
              <a:gd name="connsiteX254" fmla="*/ 1488854 w 2083862"/>
              <a:gd name="connsiteY254" fmla="*/ 3211120 h 4107023"/>
              <a:gd name="connsiteX255" fmla="*/ 1465408 w 2083862"/>
              <a:gd name="connsiteY255" fmla="*/ 3193536 h 4107023"/>
              <a:gd name="connsiteX256" fmla="*/ 1436101 w 2083862"/>
              <a:gd name="connsiteY256" fmla="*/ 3170090 h 4107023"/>
              <a:gd name="connsiteX257" fmla="*/ 1412654 w 2083862"/>
              <a:gd name="connsiteY257" fmla="*/ 3146643 h 4107023"/>
              <a:gd name="connsiteX258" fmla="*/ 1383347 w 2083862"/>
              <a:gd name="connsiteY258" fmla="*/ 3111474 h 4107023"/>
              <a:gd name="connsiteX259" fmla="*/ 1342316 w 2083862"/>
              <a:gd name="connsiteY259" fmla="*/ 3058720 h 4107023"/>
              <a:gd name="connsiteX260" fmla="*/ 1330593 w 2083862"/>
              <a:gd name="connsiteY260" fmla="*/ 3041136 h 4107023"/>
              <a:gd name="connsiteX261" fmla="*/ 1324731 w 2083862"/>
              <a:gd name="connsiteY261" fmla="*/ 3017690 h 4107023"/>
              <a:gd name="connsiteX262" fmla="*/ 1289562 w 2083862"/>
              <a:gd name="connsiteY262" fmla="*/ 2959074 h 4107023"/>
              <a:gd name="connsiteX263" fmla="*/ 1266116 w 2083862"/>
              <a:gd name="connsiteY263" fmla="*/ 2923905 h 4107023"/>
              <a:gd name="connsiteX264" fmla="*/ 1254393 w 2083862"/>
              <a:gd name="connsiteY264" fmla="*/ 2906320 h 4107023"/>
              <a:gd name="connsiteX265" fmla="*/ 1236808 w 2083862"/>
              <a:gd name="connsiteY265" fmla="*/ 2888736 h 4107023"/>
              <a:gd name="connsiteX266" fmla="*/ 1225085 w 2083862"/>
              <a:gd name="connsiteY266" fmla="*/ 2865290 h 4107023"/>
              <a:gd name="connsiteX267" fmla="*/ 1219224 w 2083862"/>
              <a:gd name="connsiteY267" fmla="*/ 2841843 h 4107023"/>
              <a:gd name="connsiteX268" fmla="*/ 1207501 w 2083862"/>
              <a:gd name="connsiteY268" fmla="*/ 2824259 h 4107023"/>
              <a:gd name="connsiteX269" fmla="*/ 1201639 w 2083862"/>
              <a:gd name="connsiteY269" fmla="*/ 2806674 h 4107023"/>
              <a:gd name="connsiteX270" fmla="*/ 1178193 w 2083862"/>
              <a:gd name="connsiteY270" fmla="*/ 2771505 h 4107023"/>
              <a:gd name="connsiteX271" fmla="*/ 1172331 w 2083862"/>
              <a:gd name="connsiteY271" fmla="*/ 2748059 h 4107023"/>
              <a:gd name="connsiteX272" fmla="*/ 1160608 w 2083862"/>
              <a:gd name="connsiteY272" fmla="*/ 2707028 h 4107023"/>
              <a:gd name="connsiteX273" fmla="*/ 1154747 w 2083862"/>
              <a:gd name="connsiteY273" fmla="*/ 2671859 h 4107023"/>
              <a:gd name="connsiteX274" fmla="*/ 1160608 w 2083862"/>
              <a:gd name="connsiteY274" fmla="*/ 2572213 h 4107023"/>
              <a:gd name="connsiteX275" fmla="*/ 1172331 w 2083862"/>
              <a:gd name="connsiteY275" fmla="*/ 2548767 h 4107023"/>
              <a:gd name="connsiteX276" fmla="*/ 1178193 w 2083862"/>
              <a:gd name="connsiteY276" fmla="*/ 2513597 h 4107023"/>
              <a:gd name="connsiteX277" fmla="*/ 1189916 w 2083862"/>
              <a:gd name="connsiteY277" fmla="*/ 2478428 h 4107023"/>
              <a:gd name="connsiteX278" fmla="*/ 1201639 w 2083862"/>
              <a:gd name="connsiteY278" fmla="*/ 2443259 h 4107023"/>
              <a:gd name="connsiteX279" fmla="*/ 1228442 w 2083862"/>
              <a:gd name="connsiteY279" fmla="*/ 2372969 h 4107023"/>
              <a:gd name="connsiteX280" fmla="*/ 1264461 w 2083862"/>
              <a:gd name="connsiteY280" fmla="*/ 2250679 h 4107023"/>
              <a:gd name="connsiteX281" fmla="*/ 1277839 w 2083862"/>
              <a:gd name="connsiteY281" fmla="*/ 2197074 h 4107023"/>
              <a:gd name="connsiteX282" fmla="*/ 1290414 w 2083862"/>
              <a:gd name="connsiteY282" fmla="*/ 2111704 h 4107023"/>
              <a:gd name="connsiteX283" fmla="*/ 1313008 w 2083862"/>
              <a:gd name="connsiteY283" fmla="*/ 1933305 h 4107023"/>
              <a:gd name="connsiteX284" fmla="*/ 1318870 w 2083862"/>
              <a:gd name="connsiteY284" fmla="*/ 1909859 h 4107023"/>
              <a:gd name="connsiteX285" fmla="*/ 1324731 w 2083862"/>
              <a:gd name="connsiteY285" fmla="*/ 1880551 h 4107023"/>
              <a:gd name="connsiteX286" fmla="*/ 1330593 w 2083862"/>
              <a:gd name="connsiteY286" fmla="*/ 1862967 h 4107023"/>
              <a:gd name="connsiteX287" fmla="*/ 1336454 w 2083862"/>
              <a:gd name="connsiteY287" fmla="*/ 1839520 h 4107023"/>
              <a:gd name="connsiteX288" fmla="*/ 1354039 w 2083862"/>
              <a:gd name="connsiteY288" fmla="*/ 1780905 h 4107023"/>
              <a:gd name="connsiteX289" fmla="*/ 1359901 w 2083862"/>
              <a:gd name="connsiteY289" fmla="*/ 1745736 h 4107023"/>
              <a:gd name="connsiteX290" fmla="*/ 1371624 w 2083862"/>
              <a:gd name="connsiteY290" fmla="*/ 1698843 h 4107023"/>
              <a:gd name="connsiteX291" fmla="*/ 1377485 w 2083862"/>
              <a:gd name="connsiteY291" fmla="*/ 1663674 h 4107023"/>
              <a:gd name="connsiteX292" fmla="*/ 1389208 w 2083862"/>
              <a:gd name="connsiteY292" fmla="*/ 1605059 h 4107023"/>
              <a:gd name="connsiteX293" fmla="*/ 1395070 w 2083862"/>
              <a:gd name="connsiteY293" fmla="*/ 1564028 h 4107023"/>
              <a:gd name="connsiteX294" fmla="*/ 1400931 w 2083862"/>
              <a:gd name="connsiteY294" fmla="*/ 1546443 h 4107023"/>
              <a:gd name="connsiteX295" fmla="*/ 1406793 w 2083862"/>
              <a:gd name="connsiteY295" fmla="*/ 1522997 h 4107023"/>
              <a:gd name="connsiteX296" fmla="*/ 1418516 w 2083862"/>
              <a:gd name="connsiteY296" fmla="*/ 1476105 h 4107023"/>
              <a:gd name="connsiteX297" fmla="*/ 1424377 w 2083862"/>
              <a:gd name="connsiteY297" fmla="*/ 1417490 h 4107023"/>
              <a:gd name="connsiteX298" fmla="*/ 1441962 w 2083862"/>
              <a:gd name="connsiteY298" fmla="*/ 1323705 h 4107023"/>
              <a:gd name="connsiteX299" fmla="*/ 1453685 w 2083862"/>
              <a:gd name="connsiteY299" fmla="*/ 1259228 h 4107023"/>
              <a:gd name="connsiteX300" fmla="*/ 1465408 w 2083862"/>
              <a:gd name="connsiteY300" fmla="*/ 1224059 h 4107023"/>
              <a:gd name="connsiteX301" fmla="*/ 1477131 w 2083862"/>
              <a:gd name="connsiteY301" fmla="*/ 1124413 h 4107023"/>
              <a:gd name="connsiteX302" fmla="*/ 1488854 w 2083862"/>
              <a:gd name="connsiteY302" fmla="*/ 1089243 h 4107023"/>
              <a:gd name="connsiteX303" fmla="*/ 1494716 w 2083862"/>
              <a:gd name="connsiteY303" fmla="*/ 1036490 h 4107023"/>
              <a:gd name="connsiteX304" fmla="*/ 1506439 w 2083862"/>
              <a:gd name="connsiteY304" fmla="*/ 1001320 h 4107023"/>
              <a:gd name="connsiteX305" fmla="*/ 1518162 w 2083862"/>
              <a:gd name="connsiteY305" fmla="*/ 942705 h 4107023"/>
              <a:gd name="connsiteX306" fmla="*/ 1524024 w 2083862"/>
              <a:gd name="connsiteY306" fmla="*/ 913397 h 4107023"/>
              <a:gd name="connsiteX307" fmla="*/ 1529885 w 2083862"/>
              <a:gd name="connsiteY307" fmla="*/ 848920 h 4107023"/>
              <a:gd name="connsiteX308" fmla="*/ 1535747 w 2083862"/>
              <a:gd name="connsiteY308" fmla="*/ 813751 h 4107023"/>
              <a:gd name="connsiteX309" fmla="*/ 1547470 w 2083862"/>
              <a:gd name="connsiteY309" fmla="*/ 731690 h 4107023"/>
              <a:gd name="connsiteX310" fmla="*/ 1553331 w 2083862"/>
              <a:gd name="connsiteY310" fmla="*/ 690659 h 4107023"/>
              <a:gd name="connsiteX311" fmla="*/ 1559193 w 2083862"/>
              <a:gd name="connsiteY311" fmla="*/ 673074 h 4107023"/>
              <a:gd name="connsiteX312" fmla="*/ 1565054 w 2083862"/>
              <a:gd name="connsiteY312" fmla="*/ 649628 h 4107023"/>
              <a:gd name="connsiteX313" fmla="*/ 1570916 w 2083862"/>
              <a:gd name="connsiteY313" fmla="*/ 567567 h 4107023"/>
              <a:gd name="connsiteX314" fmla="*/ 1576777 w 2083862"/>
              <a:gd name="connsiteY314" fmla="*/ 549982 h 4107023"/>
              <a:gd name="connsiteX315" fmla="*/ 1588501 w 2083862"/>
              <a:gd name="connsiteY315" fmla="*/ 456197 h 4107023"/>
              <a:gd name="connsiteX316" fmla="*/ 1582639 w 2083862"/>
              <a:gd name="connsiteY316" fmla="*/ 374136 h 4107023"/>
              <a:gd name="connsiteX317" fmla="*/ 1570916 w 2083862"/>
              <a:gd name="connsiteY317" fmla="*/ 327243 h 4107023"/>
              <a:gd name="connsiteX318" fmla="*/ 1565054 w 2083862"/>
              <a:gd name="connsiteY318" fmla="*/ 116228 h 4107023"/>
              <a:gd name="connsiteX319" fmla="*/ 1540972 w 2083862"/>
              <a:gd name="connsiteY319" fmla="*/ 104333 h 4107023"/>
              <a:gd name="connsiteX320" fmla="*/ 1518668 w 2083862"/>
              <a:gd name="connsiteY320" fmla="*/ 96434 h 4107023"/>
              <a:gd name="connsiteX321" fmla="*/ 1506552 w 2083862"/>
              <a:gd name="connsiteY321" fmla="*/ 65187 h 4107023"/>
              <a:gd name="connsiteX322" fmla="*/ 1475081 w 2083862"/>
              <a:gd name="connsiteY322" fmla="*/ 1652 h 4107023"/>
              <a:gd name="connsiteX0" fmla="*/ 1475081 w 2083862"/>
              <a:gd name="connsiteY0" fmla="*/ 1652 h 4107023"/>
              <a:gd name="connsiteX1" fmla="*/ 1447027 w 2083862"/>
              <a:gd name="connsiteY1" fmla="*/ 55273 h 4107023"/>
              <a:gd name="connsiteX2" fmla="*/ 1419474 w 2083862"/>
              <a:gd name="connsiteY2" fmla="*/ 85609 h 4107023"/>
              <a:gd name="connsiteX3" fmla="*/ 1392981 w 2083862"/>
              <a:gd name="connsiteY3" fmla="*/ 102589 h 4107023"/>
              <a:gd name="connsiteX4" fmla="*/ 1366158 w 2083862"/>
              <a:gd name="connsiteY4" fmla="*/ 108589 h 4107023"/>
              <a:gd name="connsiteX5" fmla="*/ 1348226 w 2083862"/>
              <a:gd name="connsiteY5" fmla="*/ 209210 h 4107023"/>
              <a:gd name="connsiteX6" fmla="*/ 1347375 w 2083862"/>
              <a:gd name="connsiteY6" fmla="*/ 232656 h 4107023"/>
              <a:gd name="connsiteX7" fmla="*/ 1348177 w 2083862"/>
              <a:gd name="connsiteY7" fmla="*/ 262767 h 4107023"/>
              <a:gd name="connsiteX8" fmla="*/ 1330593 w 2083862"/>
              <a:gd name="connsiteY8" fmla="*/ 321382 h 4107023"/>
              <a:gd name="connsiteX9" fmla="*/ 1324731 w 2083862"/>
              <a:gd name="connsiteY9" fmla="*/ 338967 h 4107023"/>
              <a:gd name="connsiteX10" fmla="*/ 1313008 w 2083862"/>
              <a:gd name="connsiteY10" fmla="*/ 356551 h 4107023"/>
              <a:gd name="connsiteX11" fmla="*/ 1295424 w 2083862"/>
              <a:gd name="connsiteY11" fmla="*/ 409305 h 4107023"/>
              <a:gd name="connsiteX12" fmla="*/ 1289562 w 2083862"/>
              <a:gd name="connsiteY12" fmla="*/ 426890 h 4107023"/>
              <a:gd name="connsiteX13" fmla="*/ 1283701 w 2083862"/>
              <a:gd name="connsiteY13" fmla="*/ 450336 h 4107023"/>
              <a:gd name="connsiteX14" fmla="*/ 1277839 w 2083862"/>
              <a:gd name="connsiteY14" fmla="*/ 602736 h 4107023"/>
              <a:gd name="connsiteX15" fmla="*/ 1254393 w 2083862"/>
              <a:gd name="connsiteY15" fmla="*/ 901674 h 4107023"/>
              <a:gd name="connsiteX16" fmla="*/ 1248531 w 2083862"/>
              <a:gd name="connsiteY16" fmla="*/ 919259 h 4107023"/>
              <a:gd name="connsiteX17" fmla="*/ 1242670 w 2083862"/>
              <a:gd name="connsiteY17" fmla="*/ 995459 h 4107023"/>
              <a:gd name="connsiteX18" fmla="*/ 1236808 w 2083862"/>
              <a:gd name="connsiteY18" fmla="*/ 1024767 h 4107023"/>
              <a:gd name="connsiteX19" fmla="*/ 1230947 w 2083862"/>
              <a:gd name="connsiteY19" fmla="*/ 1065797 h 4107023"/>
              <a:gd name="connsiteX20" fmla="*/ 1219224 w 2083862"/>
              <a:gd name="connsiteY20" fmla="*/ 1136136 h 4107023"/>
              <a:gd name="connsiteX21" fmla="*/ 1213362 w 2083862"/>
              <a:gd name="connsiteY21" fmla="*/ 1159582 h 4107023"/>
              <a:gd name="connsiteX22" fmla="*/ 1201639 w 2083862"/>
              <a:gd name="connsiteY22" fmla="*/ 1194751 h 4107023"/>
              <a:gd name="connsiteX23" fmla="*/ 1166470 w 2083862"/>
              <a:gd name="connsiteY23" fmla="*/ 1364736 h 4107023"/>
              <a:gd name="connsiteX24" fmla="*/ 1154747 w 2083862"/>
              <a:gd name="connsiteY24" fmla="*/ 1481967 h 4107023"/>
              <a:gd name="connsiteX25" fmla="*/ 1148885 w 2083862"/>
              <a:gd name="connsiteY25" fmla="*/ 1511274 h 4107023"/>
              <a:gd name="connsiteX26" fmla="*/ 1143024 w 2083862"/>
              <a:gd name="connsiteY26" fmla="*/ 1552305 h 4107023"/>
              <a:gd name="connsiteX27" fmla="*/ 1131301 w 2083862"/>
              <a:gd name="connsiteY27" fmla="*/ 1587474 h 4107023"/>
              <a:gd name="connsiteX28" fmla="*/ 1125439 w 2083862"/>
              <a:gd name="connsiteY28" fmla="*/ 1616782 h 4107023"/>
              <a:gd name="connsiteX29" fmla="*/ 1113716 w 2083862"/>
              <a:gd name="connsiteY29" fmla="*/ 1651951 h 4107023"/>
              <a:gd name="connsiteX30" fmla="*/ 1101993 w 2083862"/>
              <a:gd name="connsiteY30" fmla="*/ 1704705 h 4107023"/>
              <a:gd name="connsiteX31" fmla="*/ 1080249 w 2083862"/>
              <a:gd name="connsiteY31" fmla="*/ 1802457 h 4107023"/>
              <a:gd name="connsiteX32" fmla="*/ 1056000 w 2083862"/>
              <a:gd name="connsiteY32" fmla="*/ 1897798 h 4107023"/>
              <a:gd name="connsiteX33" fmla="*/ 1025793 w 2083862"/>
              <a:gd name="connsiteY33" fmla="*/ 2079843 h 4107023"/>
              <a:gd name="connsiteX34" fmla="*/ 1019931 w 2083862"/>
              <a:gd name="connsiteY34" fmla="*/ 2103290 h 4107023"/>
              <a:gd name="connsiteX35" fmla="*/ 1014070 w 2083862"/>
              <a:gd name="connsiteY35" fmla="*/ 2132597 h 4107023"/>
              <a:gd name="connsiteX36" fmla="*/ 997337 w 2083862"/>
              <a:gd name="connsiteY36" fmla="*/ 2198777 h 4107023"/>
              <a:gd name="connsiteX37" fmla="*/ 983108 w 2083862"/>
              <a:gd name="connsiteY37" fmla="*/ 2261503 h 4107023"/>
              <a:gd name="connsiteX38" fmla="*/ 961316 w 2083862"/>
              <a:gd name="connsiteY38" fmla="*/ 2320167 h 4107023"/>
              <a:gd name="connsiteX39" fmla="*/ 949593 w 2083862"/>
              <a:gd name="connsiteY39" fmla="*/ 2355336 h 4107023"/>
              <a:gd name="connsiteX40" fmla="*/ 943731 w 2083862"/>
              <a:gd name="connsiteY40" fmla="*/ 2372920 h 4107023"/>
              <a:gd name="connsiteX41" fmla="*/ 937870 w 2083862"/>
              <a:gd name="connsiteY41" fmla="*/ 2390505 h 4107023"/>
              <a:gd name="connsiteX42" fmla="*/ 914424 w 2083862"/>
              <a:gd name="connsiteY42" fmla="*/ 2431536 h 4107023"/>
              <a:gd name="connsiteX43" fmla="*/ 902701 w 2083862"/>
              <a:gd name="connsiteY43" fmla="*/ 2449120 h 4107023"/>
              <a:gd name="connsiteX44" fmla="*/ 896839 w 2083862"/>
              <a:gd name="connsiteY44" fmla="*/ 2466705 h 4107023"/>
              <a:gd name="connsiteX45" fmla="*/ 873393 w 2083862"/>
              <a:gd name="connsiteY45" fmla="*/ 2501874 h 4107023"/>
              <a:gd name="connsiteX46" fmla="*/ 849947 w 2083862"/>
              <a:gd name="connsiteY46" fmla="*/ 2548767 h 4107023"/>
              <a:gd name="connsiteX47" fmla="*/ 832362 w 2083862"/>
              <a:gd name="connsiteY47" fmla="*/ 2589797 h 4107023"/>
              <a:gd name="connsiteX48" fmla="*/ 826501 w 2083862"/>
              <a:gd name="connsiteY48" fmla="*/ 2607382 h 4107023"/>
              <a:gd name="connsiteX49" fmla="*/ 814777 w 2083862"/>
              <a:gd name="connsiteY49" fmla="*/ 2619105 h 4107023"/>
              <a:gd name="connsiteX50" fmla="*/ 803054 w 2083862"/>
              <a:gd name="connsiteY50" fmla="*/ 2636690 h 4107023"/>
              <a:gd name="connsiteX51" fmla="*/ 779608 w 2083862"/>
              <a:gd name="connsiteY51" fmla="*/ 2665997 h 4107023"/>
              <a:gd name="connsiteX52" fmla="*/ 762024 w 2083862"/>
              <a:gd name="connsiteY52" fmla="*/ 2707028 h 4107023"/>
              <a:gd name="connsiteX53" fmla="*/ 726854 w 2083862"/>
              <a:gd name="connsiteY53" fmla="*/ 2730474 h 4107023"/>
              <a:gd name="connsiteX54" fmla="*/ 709270 w 2083862"/>
              <a:gd name="connsiteY54" fmla="*/ 2742197 h 4107023"/>
              <a:gd name="connsiteX55" fmla="*/ 691685 w 2083862"/>
              <a:gd name="connsiteY55" fmla="*/ 2753920 h 4107023"/>
              <a:gd name="connsiteX56" fmla="*/ 674101 w 2083862"/>
              <a:gd name="connsiteY56" fmla="*/ 2759782 h 4107023"/>
              <a:gd name="connsiteX57" fmla="*/ 638931 w 2083862"/>
              <a:gd name="connsiteY57" fmla="*/ 2777367 h 4107023"/>
              <a:gd name="connsiteX58" fmla="*/ 586177 w 2083862"/>
              <a:gd name="connsiteY58" fmla="*/ 2783228 h 4107023"/>
              <a:gd name="connsiteX59" fmla="*/ 539285 w 2083862"/>
              <a:gd name="connsiteY59" fmla="*/ 2789090 h 4107023"/>
              <a:gd name="connsiteX60" fmla="*/ 498254 w 2083862"/>
              <a:gd name="connsiteY60" fmla="*/ 2800813 h 4107023"/>
              <a:gd name="connsiteX61" fmla="*/ 480670 w 2083862"/>
              <a:gd name="connsiteY61" fmla="*/ 2806674 h 4107023"/>
              <a:gd name="connsiteX62" fmla="*/ 422054 w 2083862"/>
              <a:gd name="connsiteY62" fmla="*/ 2812536 h 4107023"/>
              <a:gd name="connsiteX63" fmla="*/ 322408 w 2083862"/>
              <a:gd name="connsiteY63" fmla="*/ 2806674 h 4107023"/>
              <a:gd name="connsiteX64" fmla="*/ 287239 w 2083862"/>
              <a:gd name="connsiteY64" fmla="*/ 2794951 h 4107023"/>
              <a:gd name="connsiteX65" fmla="*/ 263793 w 2083862"/>
              <a:gd name="connsiteY65" fmla="*/ 2789090 h 4107023"/>
              <a:gd name="connsiteX66" fmla="*/ 246208 w 2083862"/>
              <a:gd name="connsiteY66" fmla="*/ 2777367 h 4107023"/>
              <a:gd name="connsiteX67" fmla="*/ 222762 w 2083862"/>
              <a:gd name="connsiteY67" fmla="*/ 2771505 h 4107023"/>
              <a:gd name="connsiteX68" fmla="*/ 205177 w 2083862"/>
              <a:gd name="connsiteY68" fmla="*/ 2765643 h 4107023"/>
              <a:gd name="connsiteX69" fmla="*/ 211039 w 2083862"/>
              <a:gd name="connsiteY69" fmla="*/ 2789090 h 4107023"/>
              <a:gd name="connsiteX70" fmla="*/ 216901 w 2083862"/>
              <a:gd name="connsiteY70" fmla="*/ 2806674 h 4107023"/>
              <a:gd name="connsiteX71" fmla="*/ 211039 w 2083862"/>
              <a:gd name="connsiteY71" fmla="*/ 2871151 h 4107023"/>
              <a:gd name="connsiteX72" fmla="*/ 181731 w 2083862"/>
              <a:gd name="connsiteY72" fmla="*/ 2900459 h 4107023"/>
              <a:gd name="connsiteX73" fmla="*/ 146562 w 2083862"/>
              <a:gd name="connsiteY73" fmla="*/ 2912182 h 4107023"/>
              <a:gd name="connsiteX74" fmla="*/ 111393 w 2083862"/>
              <a:gd name="connsiteY74" fmla="*/ 2923905 h 4107023"/>
              <a:gd name="connsiteX75" fmla="*/ 93808 w 2083862"/>
              <a:gd name="connsiteY75" fmla="*/ 2929767 h 4107023"/>
              <a:gd name="connsiteX76" fmla="*/ 76224 w 2083862"/>
              <a:gd name="connsiteY76" fmla="*/ 2941490 h 4107023"/>
              <a:gd name="connsiteX77" fmla="*/ 117254 w 2083862"/>
              <a:gd name="connsiteY77" fmla="*/ 2953213 h 4107023"/>
              <a:gd name="connsiteX78" fmla="*/ 211039 w 2083862"/>
              <a:gd name="connsiteY78" fmla="*/ 2964936 h 4107023"/>
              <a:gd name="connsiteX79" fmla="*/ 240347 w 2083862"/>
              <a:gd name="connsiteY79" fmla="*/ 2970797 h 4107023"/>
              <a:gd name="connsiteX80" fmla="*/ 468947 w 2083862"/>
              <a:gd name="connsiteY80" fmla="*/ 2982520 h 4107023"/>
              <a:gd name="connsiteX81" fmla="*/ 504116 w 2083862"/>
              <a:gd name="connsiteY81" fmla="*/ 2988382 h 4107023"/>
              <a:gd name="connsiteX82" fmla="*/ 615485 w 2083862"/>
              <a:gd name="connsiteY82" fmla="*/ 2976659 h 4107023"/>
              <a:gd name="connsiteX83" fmla="*/ 603762 w 2083862"/>
              <a:gd name="connsiteY83" fmla="*/ 3000105 h 4107023"/>
              <a:gd name="connsiteX84" fmla="*/ 592039 w 2083862"/>
              <a:gd name="connsiteY84" fmla="*/ 3017690 h 4107023"/>
              <a:gd name="connsiteX85" fmla="*/ 574454 w 2083862"/>
              <a:gd name="connsiteY85" fmla="*/ 3052859 h 4107023"/>
              <a:gd name="connsiteX86" fmla="*/ 562731 w 2083862"/>
              <a:gd name="connsiteY86" fmla="*/ 3088028 h 4107023"/>
              <a:gd name="connsiteX87" fmla="*/ 556870 w 2083862"/>
              <a:gd name="connsiteY87" fmla="*/ 3105613 h 4107023"/>
              <a:gd name="connsiteX88" fmla="*/ 545147 w 2083862"/>
              <a:gd name="connsiteY88" fmla="*/ 3123197 h 4107023"/>
              <a:gd name="connsiteX89" fmla="*/ 521701 w 2083862"/>
              <a:gd name="connsiteY89" fmla="*/ 3158367 h 4107023"/>
              <a:gd name="connsiteX90" fmla="*/ 515839 w 2083862"/>
              <a:gd name="connsiteY90" fmla="*/ 3181813 h 4107023"/>
              <a:gd name="connsiteX91" fmla="*/ 486531 w 2083862"/>
              <a:gd name="connsiteY91" fmla="*/ 3216982 h 4107023"/>
              <a:gd name="connsiteX92" fmla="*/ 463085 w 2083862"/>
              <a:gd name="connsiteY92" fmla="*/ 3252151 h 4107023"/>
              <a:gd name="connsiteX93" fmla="*/ 451362 w 2083862"/>
              <a:gd name="connsiteY93" fmla="*/ 3269736 h 4107023"/>
              <a:gd name="connsiteX94" fmla="*/ 398608 w 2083862"/>
              <a:gd name="connsiteY94" fmla="*/ 3316628 h 4107023"/>
              <a:gd name="connsiteX95" fmla="*/ 381024 w 2083862"/>
              <a:gd name="connsiteY95" fmla="*/ 3322490 h 4107023"/>
              <a:gd name="connsiteX96" fmla="*/ 357577 w 2083862"/>
              <a:gd name="connsiteY96" fmla="*/ 3340074 h 4107023"/>
              <a:gd name="connsiteX97" fmla="*/ 339993 w 2083862"/>
              <a:gd name="connsiteY97" fmla="*/ 3351797 h 4107023"/>
              <a:gd name="connsiteX98" fmla="*/ 310685 w 2083862"/>
              <a:gd name="connsiteY98" fmla="*/ 3381105 h 4107023"/>
              <a:gd name="connsiteX99" fmla="*/ 304824 w 2083862"/>
              <a:gd name="connsiteY99" fmla="*/ 3398690 h 4107023"/>
              <a:gd name="connsiteX100" fmla="*/ 316547 w 2083862"/>
              <a:gd name="connsiteY100" fmla="*/ 3416274 h 4107023"/>
              <a:gd name="connsiteX101" fmla="*/ 345854 w 2083862"/>
              <a:gd name="connsiteY101" fmla="*/ 3457305 h 4107023"/>
              <a:gd name="connsiteX102" fmla="*/ 322408 w 2083862"/>
              <a:gd name="connsiteY102" fmla="*/ 3492474 h 4107023"/>
              <a:gd name="connsiteX103" fmla="*/ 298962 w 2083862"/>
              <a:gd name="connsiteY103" fmla="*/ 3527643 h 4107023"/>
              <a:gd name="connsiteX104" fmla="*/ 281377 w 2083862"/>
              <a:gd name="connsiteY104" fmla="*/ 3556951 h 4107023"/>
              <a:gd name="connsiteX105" fmla="*/ 275516 w 2083862"/>
              <a:gd name="connsiteY105" fmla="*/ 3574536 h 4107023"/>
              <a:gd name="connsiteX106" fmla="*/ 252070 w 2083862"/>
              <a:gd name="connsiteY106" fmla="*/ 3609705 h 4107023"/>
              <a:gd name="connsiteX107" fmla="*/ 246208 w 2083862"/>
              <a:gd name="connsiteY107" fmla="*/ 3627290 h 4107023"/>
              <a:gd name="connsiteX108" fmla="*/ 228624 w 2083862"/>
              <a:gd name="connsiteY108" fmla="*/ 3644874 h 4107023"/>
              <a:gd name="connsiteX109" fmla="*/ 222762 w 2083862"/>
              <a:gd name="connsiteY109" fmla="*/ 3662459 h 4107023"/>
              <a:gd name="connsiteX110" fmla="*/ 211039 w 2083862"/>
              <a:gd name="connsiteY110" fmla="*/ 3680043 h 4107023"/>
              <a:gd name="connsiteX111" fmla="*/ 205177 w 2083862"/>
              <a:gd name="connsiteY111" fmla="*/ 3703490 h 4107023"/>
              <a:gd name="connsiteX112" fmla="*/ 170008 w 2083862"/>
              <a:gd name="connsiteY112" fmla="*/ 3738659 h 4107023"/>
              <a:gd name="connsiteX113" fmla="*/ 146562 w 2083862"/>
              <a:gd name="connsiteY113" fmla="*/ 3767967 h 4107023"/>
              <a:gd name="connsiteX114" fmla="*/ 87947 w 2083862"/>
              <a:gd name="connsiteY114" fmla="*/ 3785551 h 4107023"/>
              <a:gd name="connsiteX115" fmla="*/ 11474 w 2083862"/>
              <a:gd name="connsiteY115" fmla="*/ 3796230 h 4107023"/>
              <a:gd name="connsiteX116" fmla="*/ 29331 w 2083862"/>
              <a:gd name="connsiteY116" fmla="*/ 3808997 h 4107023"/>
              <a:gd name="connsiteX117" fmla="*/ 11747 w 2083862"/>
              <a:gd name="connsiteY117" fmla="*/ 3820720 h 4107023"/>
              <a:gd name="connsiteX118" fmla="*/ 128977 w 2083862"/>
              <a:gd name="connsiteY118" fmla="*/ 3820720 h 4107023"/>
              <a:gd name="connsiteX119" fmla="*/ 152424 w 2083862"/>
              <a:gd name="connsiteY119" fmla="*/ 3814859 h 4107023"/>
              <a:gd name="connsiteX120" fmla="*/ 187593 w 2083862"/>
              <a:gd name="connsiteY120" fmla="*/ 3803136 h 4107023"/>
              <a:gd name="connsiteX121" fmla="*/ 170008 w 2083862"/>
              <a:gd name="connsiteY121" fmla="*/ 3814859 h 4107023"/>
              <a:gd name="connsiteX122" fmla="*/ 146562 w 2083862"/>
              <a:gd name="connsiteY122" fmla="*/ 3850028 h 4107023"/>
              <a:gd name="connsiteX123" fmla="*/ 134839 w 2083862"/>
              <a:gd name="connsiteY123" fmla="*/ 3867613 h 4107023"/>
              <a:gd name="connsiteX124" fmla="*/ 123116 w 2083862"/>
              <a:gd name="connsiteY124" fmla="*/ 3891059 h 4107023"/>
              <a:gd name="connsiteX125" fmla="*/ 111393 w 2083862"/>
              <a:gd name="connsiteY125" fmla="*/ 3908643 h 4107023"/>
              <a:gd name="connsiteX126" fmla="*/ 82085 w 2083862"/>
              <a:gd name="connsiteY126" fmla="*/ 3961397 h 4107023"/>
              <a:gd name="connsiteX127" fmla="*/ 58639 w 2083862"/>
              <a:gd name="connsiteY127" fmla="*/ 3996567 h 4107023"/>
              <a:gd name="connsiteX128" fmla="*/ 35193 w 2083862"/>
              <a:gd name="connsiteY128" fmla="*/ 4031736 h 4107023"/>
              <a:gd name="connsiteX129" fmla="*/ 23470 w 2083862"/>
              <a:gd name="connsiteY129" fmla="*/ 4049320 h 4107023"/>
              <a:gd name="connsiteX130" fmla="*/ 76224 w 2083862"/>
              <a:gd name="connsiteY130" fmla="*/ 4008290 h 4107023"/>
              <a:gd name="connsiteX131" fmla="*/ 93808 w 2083862"/>
              <a:gd name="connsiteY131" fmla="*/ 3996567 h 4107023"/>
              <a:gd name="connsiteX132" fmla="*/ 87947 w 2083862"/>
              <a:gd name="connsiteY132" fmla="*/ 4020013 h 4107023"/>
              <a:gd name="connsiteX133" fmla="*/ 82085 w 2083862"/>
              <a:gd name="connsiteY133" fmla="*/ 4037597 h 4107023"/>
              <a:gd name="connsiteX134" fmla="*/ 76224 w 2083862"/>
              <a:gd name="connsiteY134" fmla="*/ 4066905 h 4107023"/>
              <a:gd name="connsiteX135" fmla="*/ 82085 w 2083862"/>
              <a:gd name="connsiteY135" fmla="*/ 4096213 h 4107023"/>
              <a:gd name="connsiteX136" fmla="*/ 117254 w 2083862"/>
              <a:gd name="connsiteY136" fmla="*/ 4072767 h 4107023"/>
              <a:gd name="connsiteX137" fmla="*/ 128977 w 2083862"/>
              <a:gd name="connsiteY137" fmla="*/ 4061043 h 4107023"/>
              <a:gd name="connsiteX138" fmla="*/ 182487 w 2083862"/>
              <a:gd name="connsiteY138" fmla="*/ 4091908 h 4107023"/>
              <a:gd name="connsiteX139" fmla="*/ 207635 w 2083862"/>
              <a:gd name="connsiteY139" fmla="*/ 4048420 h 4107023"/>
              <a:gd name="connsiteX140" fmla="*/ 216852 w 2083862"/>
              <a:gd name="connsiteY140" fmla="*/ 4010796 h 4107023"/>
              <a:gd name="connsiteX141" fmla="*/ 229427 w 2083862"/>
              <a:gd name="connsiteY141" fmla="*/ 3993210 h 4107023"/>
              <a:gd name="connsiteX142" fmla="*/ 258734 w 2083862"/>
              <a:gd name="connsiteY142" fmla="*/ 3950477 h 4107023"/>
              <a:gd name="connsiteX143" fmla="*/ 271309 w 2083862"/>
              <a:gd name="connsiteY143" fmla="*/ 3920367 h 4107023"/>
              <a:gd name="connsiteX144" fmla="*/ 297259 w 2083862"/>
              <a:gd name="connsiteY144" fmla="*/ 3887702 h 4107023"/>
              <a:gd name="connsiteX145" fmla="*/ 310685 w 2083862"/>
              <a:gd name="connsiteY145" fmla="*/ 3850028 h 4107023"/>
              <a:gd name="connsiteX146" fmla="*/ 334131 w 2083862"/>
              <a:gd name="connsiteY146" fmla="*/ 3814859 h 4107023"/>
              <a:gd name="connsiteX147" fmla="*/ 351716 w 2083862"/>
              <a:gd name="connsiteY147" fmla="*/ 3797274 h 4107023"/>
              <a:gd name="connsiteX148" fmla="*/ 363439 w 2083862"/>
              <a:gd name="connsiteY148" fmla="*/ 3762105 h 4107023"/>
              <a:gd name="connsiteX149" fmla="*/ 381024 w 2083862"/>
              <a:gd name="connsiteY149" fmla="*/ 3744520 h 4107023"/>
              <a:gd name="connsiteX150" fmla="*/ 404470 w 2083862"/>
              <a:gd name="connsiteY150" fmla="*/ 3709351 h 4107023"/>
              <a:gd name="connsiteX151" fmla="*/ 422054 w 2083862"/>
              <a:gd name="connsiteY151" fmla="*/ 3691767 h 4107023"/>
              <a:gd name="connsiteX152" fmla="*/ 445501 w 2083862"/>
              <a:gd name="connsiteY152" fmla="*/ 3656597 h 4107023"/>
              <a:gd name="connsiteX153" fmla="*/ 457224 w 2083862"/>
              <a:gd name="connsiteY153" fmla="*/ 3639013 h 4107023"/>
              <a:gd name="connsiteX154" fmla="*/ 468947 w 2083862"/>
              <a:gd name="connsiteY154" fmla="*/ 3621428 h 4107023"/>
              <a:gd name="connsiteX155" fmla="*/ 486531 w 2083862"/>
              <a:gd name="connsiteY155" fmla="*/ 3609705 h 4107023"/>
              <a:gd name="connsiteX156" fmla="*/ 515839 w 2083862"/>
              <a:gd name="connsiteY156" fmla="*/ 3556951 h 4107023"/>
              <a:gd name="connsiteX157" fmla="*/ 527562 w 2083862"/>
              <a:gd name="connsiteY157" fmla="*/ 3539367 h 4107023"/>
              <a:gd name="connsiteX158" fmla="*/ 551008 w 2083862"/>
              <a:gd name="connsiteY158" fmla="*/ 3510059 h 4107023"/>
              <a:gd name="connsiteX159" fmla="*/ 556870 w 2083862"/>
              <a:gd name="connsiteY159" fmla="*/ 3492474 h 4107023"/>
              <a:gd name="connsiteX160" fmla="*/ 568593 w 2083862"/>
              <a:gd name="connsiteY160" fmla="*/ 3474890 h 4107023"/>
              <a:gd name="connsiteX161" fmla="*/ 580316 w 2083862"/>
              <a:gd name="connsiteY161" fmla="*/ 3451443 h 4107023"/>
              <a:gd name="connsiteX162" fmla="*/ 603762 w 2083862"/>
              <a:gd name="connsiteY162" fmla="*/ 3416274 h 4107023"/>
              <a:gd name="connsiteX163" fmla="*/ 609624 w 2083862"/>
              <a:gd name="connsiteY163" fmla="*/ 3398690 h 4107023"/>
              <a:gd name="connsiteX164" fmla="*/ 633070 w 2083862"/>
              <a:gd name="connsiteY164" fmla="*/ 3363520 h 4107023"/>
              <a:gd name="connsiteX165" fmla="*/ 644793 w 2083862"/>
              <a:gd name="connsiteY165" fmla="*/ 3345936 h 4107023"/>
              <a:gd name="connsiteX166" fmla="*/ 674101 w 2083862"/>
              <a:gd name="connsiteY166" fmla="*/ 3310767 h 4107023"/>
              <a:gd name="connsiteX167" fmla="*/ 679962 w 2083862"/>
              <a:gd name="connsiteY167" fmla="*/ 3293182 h 4107023"/>
              <a:gd name="connsiteX168" fmla="*/ 703408 w 2083862"/>
              <a:gd name="connsiteY168" fmla="*/ 3258013 h 4107023"/>
              <a:gd name="connsiteX169" fmla="*/ 720993 w 2083862"/>
              <a:gd name="connsiteY169" fmla="*/ 3222843 h 4107023"/>
              <a:gd name="connsiteX170" fmla="*/ 744439 w 2083862"/>
              <a:gd name="connsiteY170" fmla="*/ 3187674 h 4107023"/>
              <a:gd name="connsiteX171" fmla="*/ 750301 w 2083862"/>
              <a:gd name="connsiteY171" fmla="*/ 3170090 h 4107023"/>
              <a:gd name="connsiteX172" fmla="*/ 762024 w 2083862"/>
              <a:gd name="connsiteY172" fmla="*/ 3146643 h 4107023"/>
              <a:gd name="connsiteX173" fmla="*/ 785470 w 2083862"/>
              <a:gd name="connsiteY173" fmla="*/ 3111474 h 4107023"/>
              <a:gd name="connsiteX174" fmla="*/ 808916 w 2083862"/>
              <a:gd name="connsiteY174" fmla="*/ 3070443 h 4107023"/>
              <a:gd name="connsiteX175" fmla="*/ 820639 w 2083862"/>
              <a:gd name="connsiteY175" fmla="*/ 3035274 h 4107023"/>
              <a:gd name="connsiteX176" fmla="*/ 826501 w 2083862"/>
              <a:gd name="connsiteY176" fmla="*/ 3011828 h 4107023"/>
              <a:gd name="connsiteX177" fmla="*/ 844085 w 2083862"/>
              <a:gd name="connsiteY177" fmla="*/ 2994243 h 4107023"/>
              <a:gd name="connsiteX178" fmla="*/ 849947 w 2083862"/>
              <a:gd name="connsiteY178" fmla="*/ 2976659 h 4107023"/>
              <a:gd name="connsiteX179" fmla="*/ 879254 w 2083862"/>
              <a:gd name="connsiteY179" fmla="*/ 2941490 h 4107023"/>
              <a:gd name="connsiteX180" fmla="*/ 896839 w 2083862"/>
              <a:gd name="connsiteY180" fmla="*/ 2929767 h 4107023"/>
              <a:gd name="connsiteX181" fmla="*/ 920285 w 2083862"/>
              <a:gd name="connsiteY181" fmla="*/ 2923905 h 4107023"/>
              <a:gd name="connsiteX182" fmla="*/ 955454 w 2083862"/>
              <a:gd name="connsiteY182" fmla="*/ 2941490 h 4107023"/>
              <a:gd name="connsiteX183" fmla="*/ 990624 w 2083862"/>
              <a:gd name="connsiteY183" fmla="*/ 2994243 h 4107023"/>
              <a:gd name="connsiteX184" fmla="*/ 1002347 w 2083862"/>
              <a:gd name="connsiteY184" fmla="*/ 3011828 h 4107023"/>
              <a:gd name="connsiteX185" fmla="*/ 1019931 w 2083862"/>
              <a:gd name="connsiteY185" fmla="*/ 3017690 h 4107023"/>
              <a:gd name="connsiteX186" fmla="*/ 1049239 w 2083862"/>
              <a:gd name="connsiteY186" fmla="*/ 3046997 h 4107023"/>
              <a:gd name="connsiteX187" fmla="*/ 1084408 w 2083862"/>
              <a:gd name="connsiteY187" fmla="*/ 3082167 h 4107023"/>
              <a:gd name="connsiteX188" fmla="*/ 1101993 w 2083862"/>
              <a:gd name="connsiteY188" fmla="*/ 3105613 h 4107023"/>
              <a:gd name="connsiteX189" fmla="*/ 1131301 w 2083862"/>
              <a:gd name="connsiteY189" fmla="*/ 3134920 h 4107023"/>
              <a:gd name="connsiteX190" fmla="*/ 1178193 w 2083862"/>
              <a:gd name="connsiteY190" fmla="*/ 3187674 h 4107023"/>
              <a:gd name="connsiteX191" fmla="*/ 1201639 w 2083862"/>
              <a:gd name="connsiteY191" fmla="*/ 3211120 h 4107023"/>
              <a:gd name="connsiteX192" fmla="*/ 1318870 w 2083862"/>
              <a:gd name="connsiteY192" fmla="*/ 3304905 h 4107023"/>
              <a:gd name="connsiteX193" fmla="*/ 1354039 w 2083862"/>
              <a:gd name="connsiteY193" fmla="*/ 3334213 h 4107023"/>
              <a:gd name="connsiteX194" fmla="*/ 1371624 w 2083862"/>
              <a:gd name="connsiteY194" fmla="*/ 3340074 h 4107023"/>
              <a:gd name="connsiteX195" fmla="*/ 1383347 w 2083862"/>
              <a:gd name="connsiteY195" fmla="*/ 3357659 h 4107023"/>
              <a:gd name="connsiteX196" fmla="*/ 1418516 w 2083862"/>
              <a:gd name="connsiteY196" fmla="*/ 3381105 h 4107023"/>
              <a:gd name="connsiteX197" fmla="*/ 1436101 w 2083862"/>
              <a:gd name="connsiteY197" fmla="*/ 3392828 h 4107023"/>
              <a:gd name="connsiteX198" fmla="*/ 1471270 w 2083862"/>
              <a:gd name="connsiteY198" fmla="*/ 3422136 h 4107023"/>
              <a:gd name="connsiteX199" fmla="*/ 1488854 w 2083862"/>
              <a:gd name="connsiteY199" fmla="*/ 3445582 h 4107023"/>
              <a:gd name="connsiteX200" fmla="*/ 1506439 w 2083862"/>
              <a:gd name="connsiteY200" fmla="*/ 3451443 h 4107023"/>
              <a:gd name="connsiteX201" fmla="*/ 1524024 w 2083862"/>
              <a:gd name="connsiteY201" fmla="*/ 3463167 h 4107023"/>
              <a:gd name="connsiteX202" fmla="*/ 1553331 w 2083862"/>
              <a:gd name="connsiteY202" fmla="*/ 3498336 h 4107023"/>
              <a:gd name="connsiteX203" fmla="*/ 1570916 w 2083862"/>
              <a:gd name="connsiteY203" fmla="*/ 3510059 h 4107023"/>
              <a:gd name="connsiteX204" fmla="*/ 1600224 w 2083862"/>
              <a:gd name="connsiteY204" fmla="*/ 3539367 h 4107023"/>
              <a:gd name="connsiteX205" fmla="*/ 1617808 w 2083862"/>
              <a:gd name="connsiteY205" fmla="*/ 3551090 h 4107023"/>
              <a:gd name="connsiteX206" fmla="*/ 1635393 w 2083862"/>
              <a:gd name="connsiteY206" fmla="*/ 3568674 h 4107023"/>
              <a:gd name="connsiteX207" fmla="*/ 1670562 w 2083862"/>
              <a:gd name="connsiteY207" fmla="*/ 3592120 h 4107023"/>
              <a:gd name="connsiteX208" fmla="*/ 1688147 w 2083862"/>
              <a:gd name="connsiteY208" fmla="*/ 3603843 h 4107023"/>
              <a:gd name="connsiteX209" fmla="*/ 1717454 w 2083862"/>
              <a:gd name="connsiteY209" fmla="*/ 3621428 h 4107023"/>
              <a:gd name="connsiteX210" fmla="*/ 1752624 w 2083862"/>
              <a:gd name="connsiteY210" fmla="*/ 3644874 h 4107023"/>
              <a:gd name="connsiteX211" fmla="*/ 1770208 w 2083862"/>
              <a:gd name="connsiteY211" fmla="*/ 3656597 h 4107023"/>
              <a:gd name="connsiteX212" fmla="*/ 1787793 w 2083862"/>
              <a:gd name="connsiteY212" fmla="*/ 3662459 h 4107023"/>
              <a:gd name="connsiteX213" fmla="*/ 1828824 w 2083862"/>
              <a:gd name="connsiteY213" fmla="*/ 3680043 h 4107023"/>
              <a:gd name="connsiteX214" fmla="*/ 1858131 w 2083862"/>
              <a:gd name="connsiteY214" fmla="*/ 3697628 h 4107023"/>
              <a:gd name="connsiteX215" fmla="*/ 1899162 w 2083862"/>
              <a:gd name="connsiteY215" fmla="*/ 3721074 h 4107023"/>
              <a:gd name="connsiteX216" fmla="*/ 1916747 w 2083862"/>
              <a:gd name="connsiteY216" fmla="*/ 3726936 h 4107023"/>
              <a:gd name="connsiteX217" fmla="*/ 1951916 w 2083862"/>
              <a:gd name="connsiteY217" fmla="*/ 3750382 h 4107023"/>
              <a:gd name="connsiteX218" fmla="*/ 1992947 w 2083862"/>
              <a:gd name="connsiteY218" fmla="*/ 3762105 h 4107023"/>
              <a:gd name="connsiteX219" fmla="*/ 2028116 w 2083862"/>
              <a:gd name="connsiteY219" fmla="*/ 3791413 h 4107023"/>
              <a:gd name="connsiteX220" fmla="*/ 2022254 w 2083862"/>
              <a:gd name="connsiteY220" fmla="*/ 3773828 h 4107023"/>
              <a:gd name="connsiteX221" fmla="*/ 2016393 w 2083862"/>
              <a:gd name="connsiteY221" fmla="*/ 3750382 h 4107023"/>
              <a:gd name="connsiteX222" fmla="*/ 1998808 w 2083862"/>
              <a:gd name="connsiteY222" fmla="*/ 3732797 h 4107023"/>
              <a:gd name="connsiteX223" fmla="*/ 2016393 w 2083862"/>
              <a:gd name="connsiteY223" fmla="*/ 3738659 h 4107023"/>
              <a:gd name="connsiteX224" fmla="*/ 2039839 w 2083862"/>
              <a:gd name="connsiteY224" fmla="*/ 3744520 h 4107023"/>
              <a:gd name="connsiteX225" fmla="*/ 2057424 w 2083862"/>
              <a:gd name="connsiteY225" fmla="*/ 3750382 h 4107023"/>
              <a:gd name="connsiteX226" fmla="*/ 2039839 w 2083862"/>
              <a:gd name="connsiteY226" fmla="*/ 3738659 h 4107023"/>
              <a:gd name="connsiteX227" fmla="*/ 2022254 w 2083862"/>
              <a:gd name="connsiteY227" fmla="*/ 3721074 h 4107023"/>
              <a:gd name="connsiteX228" fmla="*/ 2063285 w 2083862"/>
              <a:gd name="connsiteY228" fmla="*/ 3715213 h 4107023"/>
              <a:gd name="connsiteX229" fmla="*/ 2080870 w 2083862"/>
              <a:gd name="connsiteY229" fmla="*/ 3709351 h 4107023"/>
              <a:gd name="connsiteX230" fmla="*/ 2075008 w 2083862"/>
              <a:gd name="connsiteY230" fmla="*/ 3685905 h 4107023"/>
              <a:gd name="connsiteX231" fmla="*/ 2051562 w 2083862"/>
              <a:gd name="connsiteY231" fmla="*/ 3650736 h 4107023"/>
              <a:gd name="connsiteX232" fmla="*/ 2039839 w 2083862"/>
              <a:gd name="connsiteY232" fmla="*/ 3633151 h 4107023"/>
              <a:gd name="connsiteX233" fmla="*/ 2022254 w 2083862"/>
              <a:gd name="connsiteY233" fmla="*/ 3627290 h 4107023"/>
              <a:gd name="connsiteX234" fmla="*/ 2004670 w 2083862"/>
              <a:gd name="connsiteY234" fmla="*/ 3615567 h 4107023"/>
              <a:gd name="connsiteX235" fmla="*/ 1987085 w 2083862"/>
              <a:gd name="connsiteY235" fmla="*/ 3609705 h 4107023"/>
              <a:gd name="connsiteX236" fmla="*/ 1957777 w 2083862"/>
              <a:gd name="connsiteY236" fmla="*/ 3580397 h 4107023"/>
              <a:gd name="connsiteX237" fmla="*/ 1940193 w 2083862"/>
              <a:gd name="connsiteY237" fmla="*/ 3568674 h 4107023"/>
              <a:gd name="connsiteX238" fmla="*/ 1922608 w 2083862"/>
              <a:gd name="connsiteY238" fmla="*/ 3551090 h 4107023"/>
              <a:gd name="connsiteX239" fmla="*/ 1905024 w 2083862"/>
              <a:gd name="connsiteY239" fmla="*/ 3545228 h 4107023"/>
              <a:gd name="connsiteX240" fmla="*/ 1869854 w 2083862"/>
              <a:gd name="connsiteY240" fmla="*/ 3521782 h 4107023"/>
              <a:gd name="connsiteX241" fmla="*/ 1869854 w 2083862"/>
              <a:gd name="connsiteY241" fmla="*/ 3521782 h 4107023"/>
              <a:gd name="connsiteX242" fmla="*/ 1852270 w 2083862"/>
              <a:gd name="connsiteY242" fmla="*/ 3504197 h 4107023"/>
              <a:gd name="connsiteX243" fmla="*/ 1817101 w 2083862"/>
              <a:gd name="connsiteY243" fmla="*/ 3480751 h 4107023"/>
              <a:gd name="connsiteX244" fmla="*/ 1787793 w 2083862"/>
              <a:gd name="connsiteY244" fmla="*/ 3457305 h 4107023"/>
              <a:gd name="connsiteX245" fmla="*/ 1758485 w 2083862"/>
              <a:gd name="connsiteY245" fmla="*/ 3433859 h 4107023"/>
              <a:gd name="connsiteX246" fmla="*/ 1682285 w 2083862"/>
              <a:gd name="connsiteY246" fmla="*/ 3381105 h 4107023"/>
              <a:gd name="connsiteX247" fmla="*/ 1652977 w 2083862"/>
              <a:gd name="connsiteY247" fmla="*/ 3357659 h 4107023"/>
              <a:gd name="connsiteX248" fmla="*/ 1635393 w 2083862"/>
              <a:gd name="connsiteY248" fmla="*/ 3345936 h 4107023"/>
              <a:gd name="connsiteX249" fmla="*/ 1606085 w 2083862"/>
              <a:gd name="connsiteY249" fmla="*/ 3316628 h 4107023"/>
              <a:gd name="connsiteX250" fmla="*/ 1570916 w 2083862"/>
              <a:gd name="connsiteY250" fmla="*/ 3287320 h 4107023"/>
              <a:gd name="connsiteX251" fmla="*/ 1535747 w 2083862"/>
              <a:gd name="connsiteY251" fmla="*/ 3252151 h 4107023"/>
              <a:gd name="connsiteX252" fmla="*/ 1524024 w 2083862"/>
              <a:gd name="connsiteY252" fmla="*/ 3234567 h 4107023"/>
              <a:gd name="connsiteX253" fmla="*/ 1506439 w 2083862"/>
              <a:gd name="connsiteY253" fmla="*/ 3228705 h 4107023"/>
              <a:gd name="connsiteX254" fmla="*/ 1488854 w 2083862"/>
              <a:gd name="connsiteY254" fmla="*/ 3211120 h 4107023"/>
              <a:gd name="connsiteX255" fmla="*/ 1465408 w 2083862"/>
              <a:gd name="connsiteY255" fmla="*/ 3193536 h 4107023"/>
              <a:gd name="connsiteX256" fmla="*/ 1436101 w 2083862"/>
              <a:gd name="connsiteY256" fmla="*/ 3170090 h 4107023"/>
              <a:gd name="connsiteX257" fmla="*/ 1412654 w 2083862"/>
              <a:gd name="connsiteY257" fmla="*/ 3146643 h 4107023"/>
              <a:gd name="connsiteX258" fmla="*/ 1383347 w 2083862"/>
              <a:gd name="connsiteY258" fmla="*/ 3111474 h 4107023"/>
              <a:gd name="connsiteX259" fmla="*/ 1342316 w 2083862"/>
              <a:gd name="connsiteY259" fmla="*/ 3058720 h 4107023"/>
              <a:gd name="connsiteX260" fmla="*/ 1330593 w 2083862"/>
              <a:gd name="connsiteY260" fmla="*/ 3041136 h 4107023"/>
              <a:gd name="connsiteX261" fmla="*/ 1324731 w 2083862"/>
              <a:gd name="connsiteY261" fmla="*/ 3017690 h 4107023"/>
              <a:gd name="connsiteX262" fmla="*/ 1289562 w 2083862"/>
              <a:gd name="connsiteY262" fmla="*/ 2959074 h 4107023"/>
              <a:gd name="connsiteX263" fmla="*/ 1266116 w 2083862"/>
              <a:gd name="connsiteY263" fmla="*/ 2923905 h 4107023"/>
              <a:gd name="connsiteX264" fmla="*/ 1254393 w 2083862"/>
              <a:gd name="connsiteY264" fmla="*/ 2906320 h 4107023"/>
              <a:gd name="connsiteX265" fmla="*/ 1236808 w 2083862"/>
              <a:gd name="connsiteY265" fmla="*/ 2888736 h 4107023"/>
              <a:gd name="connsiteX266" fmla="*/ 1225085 w 2083862"/>
              <a:gd name="connsiteY266" fmla="*/ 2865290 h 4107023"/>
              <a:gd name="connsiteX267" fmla="*/ 1219224 w 2083862"/>
              <a:gd name="connsiteY267" fmla="*/ 2841843 h 4107023"/>
              <a:gd name="connsiteX268" fmla="*/ 1207501 w 2083862"/>
              <a:gd name="connsiteY268" fmla="*/ 2824259 h 4107023"/>
              <a:gd name="connsiteX269" fmla="*/ 1201639 w 2083862"/>
              <a:gd name="connsiteY269" fmla="*/ 2806674 h 4107023"/>
              <a:gd name="connsiteX270" fmla="*/ 1178193 w 2083862"/>
              <a:gd name="connsiteY270" fmla="*/ 2771505 h 4107023"/>
              <a:gd name="connsiteX271" fmla="*/ 1172331 w 2083862"/>
              <a:gd name="connsiteY271" fmla="*/ 2748059 h 4107023"/>
              <a:gd name="connsiteX272" fmla="*/ 1160608 w 2083862"/>
              <a:gd name="connsiteY272" fmla="*/ 2707028 h 4107023"/>
              <a:gd name="connsiteX273" fmla="*/ 1154747 w 2083862"/>
              <a:gd name="connsiteY273" fmla="*/ 2671859 h 4107023"/>
              <a:gd name="connsiteX274" fmla="*/ 1160608 w 2083862"/>
              <a:gd name="connsiteY274" fmla="*/ 2572213 h 4107023"/>
              <a:gd name="connsiteX275" fmla="*/ 1172331 w 2083862"/>
              <a:gd name="connsiteY275" fmla="*/ 2548767 h 4107023"/>
              <a:gd name="connsiteX276" fmla="*/ 1178193 w 2083862"/>
              <a:gd name="connsiteY276" fmla="*/ 2513597 h 4107023"/>
              <a:gd name="connsiteX277" fmla="*/ 1189916 w 2083862"/>
              <a:gd name="connsiteY277" fmla="*/ 2478428 h 4107023"/>
              <a:gd name="connsiteX278" fmla="*/ 1201639 w 2083862"/>
              <a:gd name="connsiteY278" fmla="*/ 2443259 h 4107023"/>
              <a:gd name="connsiteX279" fmla="*/ 1228442 w 2083862"/>
              <a:gd name="connsiteY279" fmla="*/ 2372969 h 4107023"/>
              <a:gd name="connsiteX280" fmla="*/ 1264461 w 2083862"/>
              <a:gd name="connsiteY280" fmla="*/ 2250679 h 4107023"/>
              <a:gd name="connsiteX281" fmla="*/ 1277839 w 2083862"/>
              <a:gd name="connsiteY281" fmla="*/ 2197074 h 4107023"/>
              <a:gd name="connsiteX282" fmla="*/ 1290414 w 2083862"/>
              <a:gd name="connsiteY282" fmla="*/ 2111704 h 4107023"/>
              <a:gd name="connsiteX283" fmla="*/ 1313008 w 2083862"/>
              <a:gd name="connsiteY283" fmla="*/ 1933305 h 4107023"/>
              <a:gd name="connsiteX284" fmla="*/ 1318870 w 2083862"/>
              <a:gd name="connsiteY284" fmla="*/ 1909859 h 4107023"/>
              <a:gd name="connsiteX285" fmla="*/ 1324731 w 2083862"/>
              <a:gd name="connsiteY285" fmla="*/ 1880551 h 4107023"/>
              <a:gd name="connsiteX286" fmla="*/ 1330593 w 2083862"/>
              <a:gd name="connsiteY286" fmla="*/ 1862967 h 4107023"/>
              <a:gd name="connsiteX287" fmla="*/ 1336454 w 2083862"/>
              <a:gd name="connsiteY287" fmla="*/ 1839520 h 4107023"/>
              <a:gd name="connsiteX288" fmla="*/ 1354039 w 2083862"/>
              <a:gd name="connsiteY288" fmla="*/ 1780905 h 4107023"/>
              <a:gd name="connsiteX289" fmla="*/ 1359901 w 2083862"/>
              <a:gd name="connsiteY289" fmla="*/ 1745736 h 4107023"/>
              <a:gd name="connsiteX290" fmla="*/ 1371624 w 2083862"/>
              <a:gd name="connsiteY290" fmla="*/ 1698843 h 4107023"/>
              <a:gd name="connsiteX291" fmla="*/ 1377485 w 2083862"/>
              <a:gd name="connsiteY291" fmla="*/ 1663674 h 4107023"/>
              <a:gd name="connsiteX292" fmla="*/ 1389208 w 2083862"/>
              <a:gd name="connsiteY292" fmla="*/ 1605059 h 4107023"/>
              <a:gd name="connsiteX293" fmla="*/ 1395070 w 2083862"/>
              <a:gd name="connsiteY293" fmla="*/ 1564028 h 4107023"/>
              <a:gd name="connsiteX294" fmla="*/ 1400931 w 2083862"/>
              <a:gd name="connsiteY294" fmla="*/ 1546443 h 4107023"/>
              <a:gd name="connsiteX295" fmla="*/ 1406793 w 2083862"/>
              <a:gd name="connsiteY295" fmla="*/ 1522997 h 4107023"/>
              <a:gd name="connsiteX296" fmla="*/ 1418516 w 2083862"/>
              <a:gd name="connsiteY296" fmla="*/ 1476105 h 4107023"/>
              <a:gd name="connsiteX297" fmla="*/ 1424377 w 2083862"/>
              <a:gd name="connsiteY297" fmla="*/ 1417490 h 4107023"/>
              <a:gd name="connsiteX298" fmla="*/ 1441962 w 2083862"/>
              <a:gd name="connsiteY298" fmla="*/ 1323705 h 4107023"/>
              <a:gd name="connsiteX299" fmla="*/ 1453685 w 2083862"/>
              <a:gd name="connsiteY299" fmla="*/ 1259228 h 4107023"/>
              <a:gd name="connsiteX300" fmla="*/ 1465408 w 2083862"/>
              <a:gd name="connsiteY300" fmla="*/ 1224059 h 4107023"/>
              <a:gd name="connsiteX301" fmla="*/ 1477131 w 2083862"/>
              <a:gd name="connsiteY301" fmla="*/ 1124413 h 4107023"/>
              <a:gd name="connsiteX302" fmla="*/ 1488854 w 2083862"/>
              <a:gd name="connsiteY302" fmla="*/ 1089243 h 4107023"/>
              <a:gd name="connsiteX303" fmla="*/ 1494716 w 2083862"/>
              <a:gd name="connsiteY303" fmla="*/ 1036490 h 4107023"/>
              <a:gd name="connsiteX304" fmla="*/ 1506439 w 2083862"/>
              <a:gd name="connsiteY304" fmla="*/ 1001320 h 4107023"/>
              <a:gd name="connsiteX305" fmla="*/ 1518162 w 2083862"/>
              <a:gd name="connsiteY305" fmla="*/ 942705 h 4107023"/>
              <a:gd name="connsiteX306" fmla="*/ 1524024 w 2083862"/>
              <a:gd name="connsiteY306" fmla="*/ 913397 h 4107023"/>
              <a:gd name="connsiteX307" fmla="*/ 1529885 w 2083862"/>
              <a:gd name="connsiteY307" fmla="*/ 848920 h 4107023"/>
              <a:gd name="connsiteX308" fmla="*/ 1535747 w 2083862"/>
              <a:gd name="connsiteY308" fmla="*/ 813751 h 4107023"/>
              <a:gd name="connsiteX309" fmla="*/ 1547470 w 2083862"/>
              <a:gd name="connsiteY309" fmla="*/ 731690 h 4107023"/>
              <a:gd name="connsiteX310" fmla="*/ 1553331 w 2083862"/>
              <a:gd name="connsiteY310" fmla="*/ 690659 h 4107023"/>
              <a:gd name="connsiteX311" fmla="*/ 1559193 w 2083862"/>
              <a:gd name="connsiteY311" fmla="*/ 673074 h 4107023"/>
              <a:gd name="connsiteX312" fmla="*/ 1565054 w 2083862"/>
              <a:gd name="connsiteY312" fmla="*/ 649628 h 4107023"/>
              <a:gd name="connsiteX313" fmla="*/ 1570916 w 2083862"/>
              <a:gd name="connsiteY313" fmla="*/ 567567 h 4107023"/>
              <a:gd name="connsiteX314" fmla="*/ 1576777 w 2083862"/>
              <a:gd name="connsiteY314" fmla="*/ 549982 h 4107023"/>
              <a:gd name="connsiteX315" fmla="*/ 1588501 w 2083862"/>
              <a:gd name="connsiteY315" fmla="*/ 456197 h 4107023"/>
              <a:gd name="connsiteX316" fmla="*/ 1582639 w 2083862"/>
              <a:gd name="connsiteY316" fmla="*/ 374136 h 4107023"/>
              <a:gd name="connsiteX317" fmla="*/ 1570916 w 2083862"/>
              <a:gd name="connsiteY317" fmla="*/ 327243 h 4107023"/>
              <a:gd name="connsiteX318" fmla="*/ 1565054 w 2083862"/>
              <a:gd name="connsiteY318" fmla="*/ 116228 h 4107023"/>
              <a:gd name="connsiteX319" fmla="*/ 1540972 w 2083862"/>
              <a:gd name="connsiteY319" fmla="*/ 104333 h 4107023"/>
              <a:gd name="connsiteX320" fmla="*/ 1522768 w 2083862"/>
              <a:gd name="connsiteY320" fmla="*/ 88233 h 4107023"/>
              <a:gd name="connsiteX321" fmla="*/ 1506552 w 2083862"/>
              <a:gd name="connsiteY321" fmla="*/ 65187 h 4107023"/>
              <a:gd name="connsiteX322" fmla="*/ 1475081 w 2083862"/>
              <a:gd name="connsiteY322" fmla="*/ 1652 h 41070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</a:cxnLst>
            <a:rect l="l" t="t" r="r" b="b"/>
            <a:pathLst>
              <a:path w="2083862" h="4107023">
                <a:moveTo>
                  <a:pt x="1475081" y="1652"/>
                </a:moveTo>
                <a:cubicBezTo>
                  <a:pt x="1465160" y="0"/>
                  <a:pt x="1450785" y="43998"/>
                  <a:pt x="1447027" y="55273"/>
                </a:cubicBezTo>
                <a:cubicBezTo>
                  <a:pt x="1440049" y="76208"/>
                  <a:pt x="1435385" y="75002"/>
                  <a:pt x="1419474" y="85609"/>
                </a:cubicBezTo>
                <a:cubicBezTo>
                  <a:pt x="1413613" y="89517"/>
                  <a:pt x="1399664" y="100361"/>
                  <a:pt x="1392981" y="102589"/>
                </a:cubicBezTo>
                <a:lnTo>
                  <a:pt x="1366158" y="108589"/>
                </a:lnTo>
                <a:cubicBezTo>
                  <a:pt x="1364204" y="139851"/>
                  <a:pt x="1351343" y="178043"/>
                  <a:pt x="1348226" y="209210"/>
                </a:cubicBezTo>
                <a:cubicBezTo>
                  <a:pt x="1347424" y="217226"/>
                  <a:pt x="1350548" y="225252"/>
                  <a:pt x="1347375" y="232656"/>
                </a:cubicBezTo>
                <a:cubicBezTo>
                  <a:pt x="1344600" y="239131"/>
                  <a:pt x="1352085" y="256905"/>
                  <a:pt x="1348177" y="262767"/>
                </a:cubicBezTo>
                <a:cubicBezTo>
                  <a:pt x="1339320" y="298199"/>
                  <a:pt x="1344863" y="278574"/>
                  <a:pt x="1330593" y="321382"/>
                </a:cubicBezTo>
                <a:cubicBezTo>
                  <a:pt x="1328639" y="327244"/>
                  <a:pt x="1328158" y="333826"/>
                  <a:pt x="1324731" y="338967"/>
                </a:cubicBezTo>
                <a:lnTo>
                  <a:pt x="1313008" y="356551"/>
                </a:lnTo>
                <a:lnTo>
                  <a:pt x="1295424" y="409305"/>
                </a:lnTo>
                <a:cubicBezTo>
                  <a:pt x="1293470" y="415167"/>
                  <a:pt x="1291060" y="420896"/>
                  <a:pt x="1289562" y="426890"/>
                </a:cubicBezTo>
                <a:lnTo>
                  <a:pt x="1283701" y="450336"/>
                </a:lnTo>
                <a:cubicBezTo>
                  <a:pt x="1281747" y="501136"/>
                  <a:pt x="1282061" y="552074"/>
                  <a:pt x="1277839" y="602736"/>
                </a:cubicBezTo>
                <a:cubicBezTo>
                  <a:pt x="1272954" y="677959"/>
                  <a:pt x="1259278" y="848920"/>
                  <a:pt x="1254393" y="901674"/>
                </a:cubicBezTo>
                <a:cubicBezTo>
                  <a:pt x="1253181" y="907733"/>
                  <a:pt x="1250485" y="913397"/>
                  <a:pt x="1248531" y="919259"/>
                </a:cubicBezTo>
                <a:cubicBezTo>
                  <a:pt x="1246577" y="944659"/>
                  <a:pt x="1245483" y="970140"/>
                  <a:pt x="1242670" y="995459"/>
                </a:cubicBezTo>
                <a:cubicBezTo>
                  <a:pt x="1241570" y="1005361"/>
                  <a:pt x="1238446" y="1014940"/>
                  <a:pt x="1236808" y="1024767"/>
                </a:cubicBezTo>
                <a:cubicBezTo>
                  <a:pt x="1234537" y="1038395"/>
                  <a:pt x="1233102" y="1052151"/>
                  <a:pt x="1230947" y="1065797"/>
                </a:cubicBezTo>
                <a:cubicBezTo>
                  <a:pt x="1227240" y="1089276"/>
                  <a:pt x="1224989" y="1113076"/>
                  <a:pt x="1219224" y="1136136"/>
                </a:cubicBezTo>
                <a:cubicBezTo>
                  <a:pt x="1217270" y="1143951"/>
                  <a:pt x="1215677" y="1151866"/>
                  <a:pt x="1213362" y="1159582"/>
                </a:cubicBezTo>
                <a:cubicBezTo>
                  <a:pt x="1209811" y="1171418"/>
                  <a:pt x="1205547" y="1183028"/>
                  <a:pt x="1201639" y="1194751"/>
                </a:cubicBezTo>
                <a:cubicBezTo>
                  <a:pt x="1193824" y="1228943"/>
                  <a:pt x="1174285" y="1316867"/>
                  <a:pt x="1166470" y="1364736"/>
                </a:cubicBezTo>
                <a:cubicBezTo>
                  <a:pt x="1164037" y="1391496"/>
                  <a:pt x="1158866" y="1453131"/>
                  <a:pt x="1154747" y="1481967"/>
                </a:cubicBezTo>
                <a:cubicBezTo>
                  <a:pt x="1153338" y="1491829"/>
                  <a:pt x="1150523" y="1501447"/>
                  <a:pt x="1148885" y="1511274"/>
                </a:cubicBezTo>
                <a:cubicBezTo>
                  <a:pt x="1146614" y="1524902"/>
                  <a:pt x="1146131" y="1538843"/>
                  <a:pt x="1143024" y="1552305"/>
                </a:cubicBezTo>
                <a:cubicBezTo>
                  <a:pt x="1140245" y="1564346"/>
                  <a:pt x="1133725" y="1575357"/>
                  <a:pt x="1131301" y="1587474"/>
                </a:cubicBezTo>
                <a:cubicBezTo>
                  <a:pt x="1129347" y="1597243"/>
                  <a:pt x="1128060" y="1607170"/>
                  <a:pt x="1125439" y="1616782"/>
                </a:cubicBezTo>
                <a:cubicBezTo>
                  <a:pt x="1122188" y="1628704"/>
                  <a:pt x="1115748" y="1639762"/>
                  <a:pt x="1113716" y="1651951"/>
                </a:cubicBezTo>
                <a:cubicBezTo>
                  <a:pt x="1111465" y="1665453"/>
                  <a:pt x="1109206" y="1690278"/>
                  <a:pt x="1101993" y="1704705"/>
                </a:cubicBezTo>
                <a:cubicBezTo>
                  <a:pt x="1098843" y="1711006"/>
                  <a:pt x="1084157" y="1796595"/>
                  <a:pt x="1080249" y="1802457"/>
                </a:cubicBezTo>
                <a:cubicBezTo>
                  <a:pt x="1076904" y="1819179"/>
                  <a:pt x="1060964" y="1881251"/>
                  <a:pt x="1056000" y="1897798"/>
                </a:cubicBezTo>
                <a:cubicBezTo>
                  <a:pt x="1045254" y="1957390"/>
                  <a:pt x="1035562" y="2025135"/>
                  <a:pt x="1025793" y="2079843"/>
                </a:cubicBezTo>
                <a:cubicBezTo>
                  <a:pt x="1025219" y="2087879"/>
                  <a:pt x="1021679" y="2095426"/>
                  <a:pt x="1019931" y="2103290"/>
                </a:cubicBezTo>
                <a:cubicBezTo>
                  <a:pt x="1017770" y="2113015"/>
                  <a:pt x="1015479" y="2122735"/>
                  <a:pt x="1014070" y="2132597"/>
                </a:cubicBezTo>
                <a:cubicBezTo>
                  <a:pt x="1007692" y="2177244"/>
                  <a:pt x="1007319" y="2165503"/>
                  <a:pt x="997337" y="2198777"/>
                </a:cubicBezTo>
                <a:cubicBezTo>
                  <a:pt x="993786" y="2210613"/>
                  <a:pt x="985140" y="2249314"/>
                  <a:pt x="983108" y="2261503"/>
                </a:cubicBezTo>
                <a:cubicBezTo>
                  <a:pt x="976270" y="2280065"/>
                  <a:pt x="968155" y="2301606"/>
                  <a:pt x="961316" y="2320167"/>
                </a:cubicBezTo>
                <a:cubicBezTo>
                  <a:pt x="956297" y="2331459"/>
                  <a:pt x="953501" y="2343613"/>
                  <a:pt x="949593" y="2355336"/>
                </a:cubicBezTo>
                <a:lnTo>
                  <a:pt x="943731" y="2372920"/>
                </a:lnTo>
                <a:cubicBezTo>
                  <a:pt x="941777" y="2378782"/>
                  <a:pt x="941297" y="2385364"/>
                  <a:pt x="937870" y="2390505"/>
                </a:cubicBezTo>
                <a:cubicBezTo>
                  <a:pt x="909304" y="2433354"/>
                  <a:pt x="944176" y="2379470"/>
                  <a:pt x="914424" y="2431536"/>
                </a:cubicBezTo>
                <a:cubicBezTo>
                  <a:pt x="910929" y="2437652"/>
                  <a:pt x="905851" y="2442819"/>
                  <a:pt x="902701" y="2449120"/>
                </a:cubicBezTo>
                <a:cubicBezTo>
                  <a:pt x="899938" y="2454646"/>
                  <a:pt x="899840" y="2461304"/>
                  <a:pt x="896839" y="2466705"/>
                </a:cubicBezTo>
                <a:cubicBezTo>
                  <a:pt x="889997" y="2479021"/>
                  <a:pt x="877848" y="2488508"/>
                  <a:pt x="873393" y="2501874"/>
                </a:cubicBezTo>
                <a:cubicBezTo>
                  <a:pt x="859922" y="2542286"/>
                  <a:pt x="870407" y="2528305"/>
                  <a:pt x="849947" y="2548767"/>
                </a:cubicBezTo>
                <a:cubicBezTo>
                  <a:pt x="836195" y="2590018"/>
                  <a:pt x="854098" y="2539078"/>
                  <a:pt x="832362" y="2589797"/>
                </a:cubicBezTo>
                <a:cubicBezTo>
                  <a:pt x="829928" y="2595476"/>
                  <a:pt x="829680" y="2602084"/>
                  <a:pt x="826501" y="2607382"/>
                </a:cubicBezTo>
                <a:cubicBezTo>
                  <a:pt x="823658" y="2612121"/>
                  <a:pt x="818229" y="2614790"/>
                  <a:pt x="814777" y="2619105"/>
                </a:cubicBezTo>
                <a:cubicBezTo>
                  <a:pt x="810376" y="2624606"/>
                  <a:pt x="806962" y="2630828"/>
                  <a:pt x="803054" y="2636690"/>
                </a:cubicBezTo>
                <a:cubicBezTo>
                  <a:pt x="788322" y="2680889"/>
                  <a:pt x="809909" y="2628120"/>
                  <a:pt x="779608" y="2665997"/>
                </a:cubicBezTo>
                <a:cubicBezTo>
                  <a:pt x="751584" y="2701027"/>
                  <a:pt x="803945" y="2665107"/>
                  <a:pt x="762024" y="2707028"/>
                </a:cubicBezTo>
                <a:cubicBezTo>
                  <a:pt x="752061" y="2716991"/>
                  <a:pt x="738577" y="2722659"/>
                  <a:pt x="726854" y="2730474"/>
                </a:cubicBezTo>
                <a:lnTo>
                  <a:pt x="709270" y="2742197"/>
                </a:lnTo>
                <a:cubicBezTo>
                  <a:pt x="703408" y="2746105"/>
                  <a:pt x="698368" y="2751692"/>
                  <a:pt x="691685" y="2753920"/>
                </a:cubicBezTo>
                <a:cubicBezTo>
                  <a:pt x="685824" y="2755874"/>
                  <a:pt x="679627" y="2757019"/>
                  <a:pt x="674101" y="2759782"/>
                </a:cubicBezTo>
                <a:cubicBezTo>
                  <a:pt x="653851" y="2769907"/>
                  <a:pt x="661028" y="2773684"/>
                  <a:pt x="638931" y="2777367"/>
                </a:cubicBezTo>
                <a:cubicBezTo>
                  <a:pt x="621479" y="2780276"/>
                  <a:pt x="603749" y="2781161"/>
                  <a:pt x="586177" y="2783228"/>
                </a:cubicBezTo>
                <a:lnTo>
                  <a:pt x="539285" y="2789090"/>
                </a:lnTo>
                <a:cubicBezTo>
                  <a:pt x="497126" y="2803142"/>
                  <a:pt x="549774" y="2786093"/>
                  <a:pt x="498254" y="2800813"/>
                </a:cubicBezTo>
                <a:cubicBezTo>
                  <a:pt x="492313" y="2802510"/>
                  <a:pt x="486777" y="2805735"/>
                  <a:pt x="480670" y="2806674"/>
                </a:cubicBezTo>
                <a:cubicBezTo>
                  <a:pt x="461262" y="2809660"/>
                  <a:pt x="441593" y="2810582"/>
                  <a:pt x="422054" y="2812536"/>
                </a:cubicBezTo>
                <a:cubicBezTo>
                  <a:pt x="388839" y="2810582"/>
                  <a:pt x="355401" y="2810978"/>
                  <a:pt x="322408" y="2806674"/>
                </a:cubicBezTo>
                <a:cubicBezTo>
                  <a:pt x="310155" y="2805076"/>
                  <a:pt x="299227" y="2797948"/>
                  <a:pt x="287239" y="2794951"/>
                </a:cubicBezTo>
                <a:lnTo>
                  <a:pt x="263793" y="2789090"/>
                </a:lnTo>
                <a:cubicBezTo>
                  <a:pt x="257931" y="2785182"/>
                  <a:pt x="252683" y="2780142"/>
                  <a:pt x="246208" y="2777367"/>
                </a:cubicBezTo>
                <a:cubicBezTo>
                  <a:pt x="238803" y="2774194"/>
                  <a:pt x="230508" y="2773718"/>
                  <a:pt x="222762" y="2771505"/>
                </a:cubicBezTo>
                <a:cubicBezTo>
                  <a:pt x="216821" y="2769807"/>
                  <a:pt x="211039" y="2767597"/>
                  <a:pt x="205177" y="2765643"/>
                </a:cubicBezTo>
                <a:cubicBezTo>
                  <a:pt x="207131" y="2773459"/>
                  <a:pt x="208826" y="2781344"/>
                  <a:pt x="211039" y="2789090"/>
                </a:cubicBezTo>
                <a:cubicBezTo>
                  <a:pt x="212736" y="2795031"/>
                  <a:pt x="216901" y="2800496"/>
                  <a:pt x="216901" y="2806674"/>
                </a:cubicBezTo>
                <a:cubicBezTo>
                  <a:pt x="216901" y="2828255"/>
                  <a:pt x="215561" y="2850049"/>
                  <a:pt x="211039" y="2871151"/>
                </a:cubicBezTo>
                <a:cubicBezTo>
                  <a:pt x="208365" y="2883629"/>
                  <a:pt x="192221" y="2895797"/>
                  <a:pt x="181731" y="2900459"/>
                </a:cubicBezTo>
                <a:cubicBezTo>
                  <a:pt x="170439" y="2905478"/>
                  <a:pt x="158285" y="2908274"/>
                  <a:pt x="146562" y="2912182"/>
                </a:cubicBezTo>
                <a:lnTo>
                  <a:pt x="111393" y="2923905"/>
                </a:lnTo>
                <a:cubicBezTo>
                  <a:pt x="105531" y="2925859"/>
                  <a:pt x="98949" y="2926340"/>
                  <a:pt x="93808" y="2929767"/>
                </a:cubicBezTo>
                <a:lnTo>
                  <a:pt x="76224" y="2941490"/>
                </a:lnTo>
                <a:cubicBezTo>
                  <a:pt x="91286" y="2946510"/>
                  <a:pt x="101068" y="2950270"/>
                  <a:pt x="117254" y="2953213"/>
                </a:cubicBezTo>
                <a:cubicBezTo>
                  <a:pt x="159524" y="2960898"/>
                  <a:pt x="165397" y="2958416"/>
                  <a:pt x="211039" y="2964936"/>
                </a:cubicBezTo>
                <a:cubicBezTo>
                  <a:pt x="220902" y="2966345"/>
                  <a:pt x="230407" y="2970119"/>
                  <a:pt x="240347" y="2970797"/>
                </a:cubicBezTo>
                <a:cubicBezTo>
                  <a:pt x="316470" y="2975987"/>
                  <a:pt x="468947" y="2982520"/>
                  <a:pt x="468947" y="2982520"/>
                </a:cubicBezTo>
                <a:cubicBezTo>
                  <a:pt x="480670" y="2984474"/>
                  <a:pt x="492231" y="2988382"/>
                  <a:pt x="504116" y="2988382"/>
                </a:cubicBezTo>
                <a:cubicBezTo>
                  <a:pt x="585324" y="2988382"/>
                  <a:pt x="571883" y="2991192"/>
                  <a:pt x="615485" y="2976659"/>
                </a:cubicBezTo>
                <a:cubicBezTo>
                  <a:pt x="611577" y="2984474"/>
                  <a:pt x="608097" y="2992518"/>
                  <a:pt x="603762" y="3000105"/>
                </a:cubicBezTo>
                <a:cubicBezTo>
                  <a:pt x="600267" y="3006222"/>
                  <a:pt x="595190" y="3011389"/>
                  <a:pt x="592039" y="3017690"/>
                </a:cubicBezTo>
                <a:cubicBezTo>
                  <a:pt x="567770" y="3066226"/>
                  <a:pt x="608051" y="3002462"/>
                  <a:pt x="574454" y="3052859"/>
                </a:cubicBezTo>
                <a:lnTo>
                  <a:pt x="562731" y="3088028"/>
                </a:lnTo>
                <a:cubicBezTo>
                  <a:pt x="560777" y="3093890"/>
                  <a:pt x="560297" y="3100472"/>
                  <a:pt x="556870" y="3105613"/>
                </a:cubicBezTo>
                <a:cubicBezTo>
                  <a:pt x="552962" y="3111474"/>
                  <a:pt x="548642" y="3117081"/>
                  <a:pt x="545147" y="3123197"/>
                </a:cubicBezTo>
                <a:cubicBezTo>
                  <a:pt x="526220" y="3156319"/>
                  <a:pt x="542596" y="3137471"/>
                  <a:pt x="521701" y="3158367"/>
                </a:cubicBezTo>
                <a:cubicBezTo>
                  <a:pt x="519747" y="3166182"/>
                  <a:pt x="519012" y="3174409"/>
                  <a:pt x="515839" y="3181813"/>
                </a:cubicBezTo>
                <a:cubicBezTo>
                  <a:pt x="507270" y="3201805"/>
                  <a:pt x="499974" y="3199698"/>
                  <a:pt x="486531" y="3216982"/>
                </a:cubicBezTo>
                <a:cubicBezTo>
                  <a:pt x="477881" y="3228103"/>
                  <a:pt x="470900" y="3240428"/>
                  <a:pt x="463085" y="3252151"/>
                </a:cubicBezTo>
                <a:cubicBezTo>
                  <a:pt x="459177" y="3258013"/>
                  <a:pt x="456343" y="3264755"/>
                  <a:pt x="451362" y="3269736"/>
                </a:cubicBezTo>
                <a:cubicBezTo>
                  <a:pt x="435823" y="3285275"/>
                  <a:pt x="419529" y="3306167"/>
                  <a:pt x="398608" y="3316628"/>
                </a:cubicBezTo>
                <a:cubicBezTo>
                  <a:pt x="393082" y="3319391"/>
                  <a:pt x="386885" y="3320536"/>
                  <a:pt x="381024" y="3322490"/>
                </a:cubicBezTo>
                <a:cubicBezTo>
                  <a:pt x="373208" y="3328351"/>
                  <a:pt x="365527" y="3334396"/>
                  <a:pt x="357577" y="3340074"/>
                </a:cubicBezTo>
                <a:cubicBezTo>
                  <a:pt x="351845" y="3344168"/>
                  <a:pt x="344974" y="3346816"/>
                  <a:pt x="339993" y="3351797"/>
                </a:cubicBezTo>
                <a:cubicBezTo>
                  <a:pt x="300920" y="3390872"/>
                  <a:pt x="357574" y="3349846"/>
                  <a:pt x="310685" y="3381105"/>
                </a:cubicBezTo>
                <a:cubicBezTo>
                  <a:pt x="308731" y="3386967"/>
                  <a:pt x="303808" y="3392595"/>
                  <a:pt x="304824" y="3398690"/>
                </a:cubicBezTo>
                <a:cubicBezTo>
                  <a:pt x="305982" y="3405639"/>
                  <a:pt x="313052" y="3410158"/>
                  <a:pt x="316547" y="3416274"/>
                </a:cubicBezTo>
                <a:cubicBezTo>
                  <a:pt x="337121" y="3452279"/>
                  <a:pt x="317211" y="3428661"/>
                  <a:pt x="345854" y="3457305"/>
                </a:cubicBezTo>
                <a:cubicBezTo>
                  <a:pt x="334645" y="3490936"/>
                  <a:pt x="348021" y="3459544"/>
                  <a:pt x="322408" y="3492474"/>
                </a:cubicBezTo>
                <a:cubicBezTo>
                  <a:pt x="313758" y="3503595"/>
                  <a:pt x="298962" y="3527643"/>
                  <a:pt x="298962" y="3527643"/>
                </a:cubicBezTo>
                <a:cubicBezTo>
                  <a:pt x="282359" y="3577458"/>
                  <a:pt x="305515" y="3516721"/>
                  <a:pt x="281377" y="3556951"/>
                </a:cubicBezTo>
                <a:cubicBezTo>
                  <a:pt x="278198" y="3562249"/>
                  <a:pt x="278517" y="3569135"/>
                  <a:pt x="275516" y="3574536"/>
                </a:cubicBezTo>
                <a:cubicBezTo>
                  <a:pt x="268674" y="3586852"/>
                  <a:pt x="256526" y="3596339"/>
                  <a:pt x="252070" y="3609705"/>
                </a:cubicBezTo>
                <a:cubicBezTo>
                  <a:pt x="250116" y="3615567"/>
                  <a:pt x="249635" y="3622149"/>
                  <a:pt x="246208" y="3627290"/>
                </a:cubicBezTo>
                <a:cubicBezTo>
                  <a:pt x="241610" y="3634187"/>
                  <a:pt x="234485" y="3639013"/>
                  <a:pt x="228624" y="3644874"/>
                </a:cubicBezTo>
                <a:cubicBezTo>
                  <a:pt x="226670" y="3650736"/>
                  <a:pt x="225525" y="3656933"/>
                  <a:pt x="222762" y="3662459"/>
                </a:cubicBezTo>
                <a:cubicBezTo>
                  <a:pt x="219612" y="3668760"/>
                  <a:pt x="213814" y="3673568"/>
                  <a:pt x="211039" y="3680043"/>
                </a:cubicBezTo>
                <a:cubicBezTo>
                  <a:pt x="207865" y="3687448"/>
                  <a:pt x="209797" y="3696890"/>
                  <a:pt x="205177" y="3703490"/>
                </a:cubicBezTo>
                <a:cubicBezTo>
                  <a:pt x="195670" y="3717072"/>
                  <a:pt x="179204" y="3724865"/>
                  <a:pt x="170008" y="3738659"/>
                </a:cubicBezTo>
                <a:cubicBezTo>
                  <a:pt x="165868" y="3744870"/>
                  <a:pt x="154912" y="3763792"/>
                  <a:pt x="146562" y="3767967"/>
                </a:cubicBezTo>
                <a:cubicBezTo>
                  <a:pt x="132290" y="3775103"/>
                  <a:pt x="104776" y="3781344"/>
                  <a:pt x="87947" y="3785551"/>
                </a:cubicBezTo>
                <a:cubicBezTo>
                  <a:pt x="80132" y="3789459"/>
                  <a:pt x="19587" y="3792985"/>
                  <a:pt x="11474" y="3796230"/>
                </a:cubicBezTo>
                <a:cubicBezTo>
                  <a:pt x="0" y="3800819"/>
                  <a:pt x="29331" y="3808997"/>
                  <a:pt x="29331" y="3808997"/>
                </a:cubicBezTo>
                <a:cubicBezTo>
                  <a:pt x="23470" y="3812905"/>
                  <a:pt x="5151" y="3818246"/>
                  <a:pt x="11747" y="3820720"/>
                </a:cubicBezTo>
                <a:cubicBezTo>
                  <a:pt x="45867" y="3833515"/>
                  <a:pt x="94107" y="3824595"/>
                  <a:pt x="128977" y="3820720"/>
                </a:cubicBezTo>
                <a:cubicBezTo>
                  <a:pt x="136793" y="3818766"/>
                  <a:pt x="144708" y="3817174"/>
                  <a:pt x="152424" y="3814859"/>
                </a:cubicBezTo>
                <a:cubicBezTo>
                  <a:pt x="164260" y="3811308"/>
                  <a:pt x="187593" y="3803136"/>
                  <a:pt x="187593" y="3803136"/>
                </a:cubicBezTo>
                <a:cubicBezTo>
                  <a:pt x="181731" y="3807044"/>
                  <a:pt x="174647" y="3809557"/>
                  <a:pt x="170008" y="3814859"/>
                </a:cubicBezTo>
                <a:cubicBezTo>
                  <a:pt x="160730" y="3825462"/>
                  <a:pt x="154377" y="3838305"/>
                  <a:pt x="146562" y="3850028"/>
                </a:cubicBezTo>
                <a:cubicBezTo>
                  <a:pt x="142654" y="3855890"/>
                  <a:pt x="137990" y="3861312"/>
                  <a:pt x="134839" y="3867613"/>
                </a:cubicBezTo>
                <a:cubicBezTo>
                  <a:pt x="130931" y="3875428"/>
                  <a:pt x="127451" y="3883472"/>
                  <a:pt x="123116" y="3891059"/>
                </a:cubicBezTo>
                <a:cubicBezTo>
                  <a:pt x="119621" y="3897175"/>
                  <a:pt x="114254" y="3902206"/>
                  <a:pt x="111393" y="3908643"/>
                </a:cubicBezTo>
                <a:cubicBezTo>
                  <a:pt x="88442" y="3960283"/>
                  <a:pt x="114182" y="3929302"/>
                  <a:pt x="82085" y="3961397"/>
                </a:cubicBezTo>
                <a:cubicBezTo>
                  <a:pt x="70876" y="3995027"/>
                  <a:pt x="84251" y="3963637"/>
                  <a:pt x="58639" y="3996567"/>
                </a:cubicBezTo>
                <a:cubicBezTo>
                  <a:pt x="49989" y="4007688"/>
                  <a:pt x="43008" y="4020013"/>
                  <a:pt x="35193" y="4031736"/>
                </a:cubicBezTo>
                <a:cubicBezTo>
                  <a:pt x="31285" y="4037597"/>
                  <a:pt x="18489" y="4054301"/>
                  <a:pt x="23470" y="4049320"/>
                </a:cubicBezTo>
                <a:cubicBezTo>
                  <a:pt x="51018" y="4021772"/>
                  <a:pt x="34155" y="4036336"/>
                  <a:pt x="76224" y="4008290"/>
                </a:cubicBezTo>
                <a:lnTo>
                  <a:pt x="93808" y="3996567"/>
                </a:lnTo>
                <a:cubicBezTo>
                  <a:pt x="91854" y="4004382"/>
                  <a:pt x="90160" y="4012267"/>
                  <a:pt x="87947" y="4020013"/>
                </a:cubicBezTo>
                <a:cubicBezTo>
                  <a:pt x="86250" y="4025954"/>
                  <a:pt x="83583" y="4031603"/>
                  <a:pt x="82085" y="4037597"/>
                </a:cubicBezTo>
                <a:cubicBezTo>
                  <a:pt x="79669" y="4047262"/>
                  <a:pt x="78845" y="4057293"/>
                  <a:pt x="76224" y="4066905"/>
                </a:cubicBezTo>
                <a:cubicBezTo>
                  <a:pt x="65283" y="4107023"/>
                  <a:pt x="51410" y="4106437"/>
                  <a:pt x="82085" y="4096213"/>
                </a:cubicBezTo>
                <a:cubicBezTo>
                  <a:pt x="93808" y="4088398"/>
                  <a:pt x="107292" y="4082730"/>
                  <a:pt x="117254" y="4072767"/>
                </a:cubicBezTo>
                <a:cubicBezTo>
                  <a:pt x="121162" y="4068859"/>
                  <a:pt x="124379" y="4064109"/>
                  <a:pt x="128977" y="4061043"/>
                </a:cubicBezTo>
                <a:cubicBezTo>
                  <a:pt x="136248" y="4056196"/>
                  <a:pt x="174671" y="4095816"/>
                  <a:pt x="182487" y="4091908"/>
                </a:cubicBezTo>
                <a:cubicBezTo>
                  <a:pt x="211918" y="4047763"/>
                  <a:pt x="162215" y="4078700"/>
                  <a:pt x="207635" y="4048420"/>
                </a:cubicBezTo>
                <a:cubicBezTo>
                  <a:pt x="213496" y="4044512"/>
                  <a:pt x="212342" y="4016208"/>
                  <a:pt x="216852" y="4010796"/>
                </a:cubicBezTo>
                <a:cubicBezTo>
                  <a:pt x="222159" y="4004428"/>
                  <a:pt x="223565" y="3999072"/>
                  <a:pt x="229427" y="3993210"/>
                </a:cubicBezTo>
                <a:cubicBezTo>
                  <a:pt x="236797" y="3971098"/>
                  <a:pt x="238578" y="3970631"/>
                  <a:pt x="258734" y="3950477"/>
                </a:cubicBezTo>
                <a:cubicBezTo>
                  <a:pt x="264596" y="3944616"/>
                  <a:pt x="266220" y="3926910"/>
                  <a:pt x="271309" y="3920367"/>
                </a:cubicBezTo>
                <a:cubicBezTo>
                  <a:pt x="279959" y="3909245"/>
                  <a:pt x="290696" y="3899425"/>
                  <a:pt x="297259" y="3887702"/>
                </a:cubicBezTo>
                <a:cubicBezTo>
                  <a:pt x="303822" y="3875979"/>
                  <a:pt x="304540" y="3862169"/>
                  <a:pt x="310685" y="3850028"/>
                </a:cubicBezTo>
                <a:cubicBezTo>
                  <a:pt x="316830" y="3837888"/>
                  <a:pt x="326316" y="3826582"/>
                  <a:pt x="334131" y="3814859"/>
                </a:cubicBezTo>
                <a:lnTo>
                  <a:pt x="351716" y="3797274"/>
                </a:lnTo>
                <a:cubicBezTo>
                  <a:pt x="355624" y="3785551"/>
                  <a:pt x="354701" y="3770843"/>
                  <a:pt x="363439" y="3762105"/>
                </a:cubicBezTo>
                <a:cubicBezTo>
                  <a:pt x="369301" y="3756243"/>
                  <a:pt x="375935" y="3751063"/>
                  <a:pt x="381024" y="3744520"/>
                </a:cubicBezTo>
                <a:cubicBezTo>
                  <a:pt x="389674" y="3733399"/>
                  <a:pt x="394507" y="3719314"/>
                  <a:pt x="404470" y="3709351"/>
                </a:cubicBezTo>
                <a:cubicBezTo>
                  <a:pt x="410331" y="3703490"/>
                  <a:pt x="416965" y="3698310"/>
                  <a:pt x="422054" y="3691767"/>
                </a:cubicBezTo>
                <a:cubicBezTo>
                  <a:pt x="430704" y="3680645"/>
                  <a:pt x="437685" y="3668320"/>
                  <a:pt x="445501" y="3656597"/>
                </a:cubicBezTo>
                <a:lnTo>
                  <a:pt x="457224" y="3639013"/>
                </a:lnTo>
                <a:cubicBezTo>
                  <a:pt x="461132" y="3633151"/>
                  <a:pt x="463085" y="3625336"/>
                  <a:pt x="468947" y="3621428"/>
                </a:cubicBezTo>
                <a:lnTo>
                  <a:pt x="486531" y="3609705"/>
                </a:lnTo>
                <a:cubicBezTo>
                  <a:pt x="496849" y="3578754"/>
                  <a:pt x="488966" y="3597260"/>
                  <a:pt x="515839" y="3556951"/>
                </a:cubicBezTo>
                <a:lnTo>
                  <a:pt x="527562" y="3539367"/>
                </a:lnTo>
                <a:cubicBezTo>
                  <a:pt x="542233" y="3480685"/>
                  <a:pt x="520175" y="3540892"/>
                  <a:pt x="551008" y="3510059"/>
                </a:cubicBezTo>
                <a:cubicBezTo>
                  <a:pt x="555377" y="3505690"/>
                  <a:pt x="554107" y="3498000"/>
                  <a:pt x="556870" y="3492474"/>
                </a:cubicBezTo>
                <a:cubicBezTo>
                  <a:pt x="560020" y="3486173"/>
                  <a:pt x="565098" y="3481006"/>
                  <a:pt x="568593" y="3474890"/>
                </a:cubicBezTo>
                <a:cubicBezTo>
                  <a:pt x="572928" y="3467303"/>
                  <a:pt x="575820" y="3458936"/>
                  <a:pt x="580316" y="3451443"/>
                </a:cubicBezTo>
                <a:cubicBezTo>
                  <a:pt x="587565" y="3439361"/>
                  <a:pt x="599306" y="3429640"/>
                  <a:pt x="603762" y="3416274"/>
                </a:cubicBezTo>
                <a:cubicBezTo>
                  <a:pt x="605716" y="3410413"/>
                  <a:pt x="606623" y="3404091"/>
                  <a:pt x="609624" y="3398690"/>
                </a:cubicBezTo>
                <a:cubicBezTo>
                  <a:pt x="616467" y="3386374"/>
                  <a:pt x="625255" y="3375243"/>
                  <a:pt x="633070" y="3363520"/>
                </a:cubicBezTo>
                <a:cubicBezTo>
                  <a:pt x="636978" y="3357659"/>
                  <a:pt x="639812" y="3350917"/>
                  <a:pt x="644793" y="3345936"/>
                </a:cubicBezTo>
                <a:cubicBezTo>
                  <a:pt x="667358" y="3323370"/>
                  <a:pt x="657778" y="3335248"/>
                  <a:pt x="674101" y="3310767"/>
                </a:cubicBezTo>
                <a:cubicBezTo>
                  <a:pt x="676055" y="3304905"/>
                  <a:pt x="676961" y="3298583"/>
                  <a:pt x="679962" y="3293182"/>
                </a:cubicBezTo>
                <a:cubicBezTo>
                  <a:pt x="686804" y="3280866"/>
                  <a:pt x="698952" y="3271379"/>
                  <a:pt x="703408" y="3258013"/>
                </a:cubicBezTo>
                <a:cubicBezTo>
                  <a:pt x="711498" y="3233745"/>
                  <a:pt x="705843" y="3245569"/>
                  <a:pt x="720993" y="3222843"/>
                </a:cubicBezTo>
                <a:cubicBezTo>
                  <a:pt x="734928" y="3181036"/>
                  <a:pt x="715169" y="3231577"/>
                  <a:pt x="744439" y="3187674"/>
                </a:cubicBezTo>
                <a:cubicBezTo>
                  <a:pt x="747866" y="3182533"/>
                  <a:pt x="747867" y="3175769"/>
                  <a:pt x="750301" y="3170090"/>
                </a:cubicBezTo>
                <a:cubicBezTo>
                  <a:pt x="753743" y="3162058"/>
                  <a:pt x="757528" y="3154136"/>
                  <a:pt x="762024" y="3146643"/>
                </a:cubicBezTo>
                <a:cubicBezTo>
                  <a:pt x="769273" y="3134561"/>
                  <a:pt x="779169" y="3124076"/>
                  <a:pt x="785470" y="3111474"/>
                </a:cubicBezTo>
                <a:cubicBezTo>
                  <a:pt x="800344" y="3081727"/>
                  <a:pt x="792346" y="3095298"/>
                  <a:pt x="808916" y="3070443"/>
                </a:cubicBezTo>
                <a:cubicBezTo>
                  <a:pt x="812824" y="3058720"/>
                  <a:pt x="817642" y="3047262"/>
                  <a:pt x="820639" y="3035274"/>
                </a:cubicBezTo>
                <a:cubicBezTo>
                  <a:pt x="822593" y="3027459"/>
                  <a:pt x="822504" y="3018823"/>
                  <a:pt x="826501" y="3011828"/>
                </a:cubicBezTo>
                <a:cubicBezTo>
                  <a:pt x="830614" y="3004631"/>
                  <a:pt x="838224" y="3000105"/>
                  <a:pt x="844085" y="2994243"/>
                </a:cubicBezTo>
                <a:cubicBezTo>
                  <a:pt x="846039" y="2988382"/>
                  <a:pt x="847184" y="2982185"/>
                  <a:pt x="849947" y="2976659"/>
                </a:cubicBezTo>
                <a:cubicBezTo>
                  <a:pt x="856534" y="2963485"/>
                  <a:pt x="868141" y="2950750"/>
                  <a:pt x="879254" y="2941490"/>
                </a:cubicBezTo>
                <a:cubicBezTo>
                  <a:pt x="884666" y="2936980"/>
                  <a:pt x="890364" y="2932542"/>
                  <a:pt x="896839" y="2929767"/>
                </a:cubicBezTo>
                <a:cubicBezTo>
                  <a:pt x="904244" y="2926594"/>
                  <a:pt x="912470" y="2925859"/>
                  <a:pt x="920285" y="2923905"/>
                </a:cubicBezTo>
                <a:cubicBezTo>
                  <a:pt x="932828" y="2928086"/>
                  <a:pt x="946096" y="2930796"/>
                  <a:pt x="955454" y="2941490"/>
                </a:cubicBezTo>
                <a:lnTo>
                  <a:pt x="990624" y="2994243"/>
                </a:lnTo>
                <a:cubicBezTo>
                  <a:pt x="994532" y="3000105"/>
                  <a:pt x="995664" y="3009600"/>
                  <a:pt x="1002347" y="3011828"/>
                </a:cubicBezTo>
                <a:lnTo>
                  <a:pt x="1019931" y="3017690"/>
                </a:lnTo>
                <a:cubicBezTo>
                  <a:pt x="1031351" y="3051945"/>
                  <a:pt x="1016315" y="3020657"/>
                  <a:pt x="1049239" y="3046997"/>
                </a:cubicBezTo>
                <a:cubicBezTo>
                  <a:pt x="1062185" y="3057354"/>
                  <a:pt x="1074460" y="3068904"/>
                  <a:pt x="1084408" y="3082167"/>
                </a:cubicBezTo>
                <a:cubicBezTo>
                  <a:pt x="1090270" y="3089982"/>
                  <a:pt x="1095503" y="3098311"/>
                  <a:pt x="1101993" y="3105613"/>
                </a:cubicBezTo>
                <a:cubicBezTo>
                  <a:pt x="1111172" y="3115939"/>
                  <a:pt x="1123638" y="3123425"/>
                  <a:pt x="1131301" y="3134920"/>
                </a:cubicBezTo>
                <a:cubicBezTo>
                  <a:pt x="1152220" y="3166300"/>
                  <a:pt x="1138043" y="3147524"/>
                  <a:pt x="1178193" y="3187674"/>
                </a:cubicBezTo>
                <a:cubicBezTo>
                  <a:pt x="1186008" y="3195489"/>
                  <a:pt x="1192443" y="3204989"/>
                  <a:pt x="1201639" y="3211120"/>
                </a:cubicBezTo>
                <a:lnTo>
                  <a:pt x="1318870" y="3304905"/>
                </a:lnTo>
                <a:cubicBezTo>
                  <a:pt x="1331835" y="3317870"/>
                  <a:pt x="1337716" y="3326052"/>
                  <a:pt x="1354039" y="3334213"/>
                </a:cubicBezTo>
                <a:cubicBezTo>
                  <a:pt x="1359565" y="3336976"/>
                  <a:pt x="1365762" y="3338120"/>
                  <a:pt x="1371624" y="3340074"/>
                </a:cubicBezTo>
                <a:cubicBezTo>
                  <a:pt x="1375532" y="3345936"/>
                  <a:pt x="1378045" y="3353020"/>
                  <a:pt x="1383347" y="3357659"/>
                </a:cubicBezTo>
                <a:cubicBezTo>
                  <a:pt x="1393950" y="3366937"/>
                  <a:pt x="1406793" y="3373290"/>
                  <a:pt x="1418516" y="3381105"/>
                </a:cubicBezTo>
                <a:cubicBezTo>
                  <a:pt x="1424378" y="3385013"/>
                  <a:pt x="1431120" y="3387846"/>
                  <a:pt x="1436101" y="3392828"/>
                </a:cubicBezTo>
                <a:cubicBezTo>
                  <a:pt x="1458666" y="3415395"/>
                  <a:pt x="1446788" y="3405815"/>
                  <a:pt x="1471270" y="3422136"/>
                </a:cubicBezTo>
                <a:cubicBezTo>
                  <a:pt x="1477131" y="3429951"/>
                  <a:pt x="1481349" y="3439328"/>
                  <a:pt x="1488854" y="3445582"/>
                </a:cubicBezTo>
                <a:cubicBezTo>
                  <a:pt x="1493601" y="3449537"/>
                  <a:pt x="1500913" y="3448680"/>
                  <a:pt x="1506439" y="3451443"/>
                </a:cubicBezTo>
                <a:cubicBezTo>
                  <a:pt x="1512740" y="3454594"/>
                  <a:pt x="1518612" y="3458657"/>
                  <a:pt x="1524024" y="3463167"/>
                </a:cubicBezTo>
                <a:cubicBezTo>
                  <a:pt x="1581645" y="3511186"/>
                  <a:pt x="1507217" y="3452222"/>
                  <a:pt x="1553331" y="3498336"/>
                </a:cubicBezTo>
                <a:cubicBezTo>
                  <a:pt x="1558312" y="3503317"/>
                  <a:pt x="1565614" y="3505420"/>
                  <a:pt x="1570916" y="3510059"/>
                </a:cubicBezTo>
                <a:cubicBezTo>
                  <a:pt x="1581314" y="3519157"/>
                  <a:pt x="1588729" y="3531703"/>
                  <a:pt x="1600224" y="3539367"/>
                </a:cubicBezTo>
                <a:cubicBezTo>
                  <a:pt x="1606085" y="3543275"/>
                  <a:pt x="1612396" y="3546580"/>
                  <a:pt x="1617808" y="3551090"/>
                </a:cubicBezTo>
                <a:cubicBezTo>
                  <a:pt x="1624176" y="3556397"/>
                  <a:pt x="1628850" y="3563585"/>
                  <a:pt x="1635393" y="3568674"/>
                </a:cubicBezTo>
                <a:cubicBezTo>
                  <a:pt x="1646515" y="3577324"/>
                  <a:pt x="1658839" y="3584305"/>
                  <a:pt x="1670562" y="3592120"/>
                </a:cubicBezTo>
                <a:cubicBezTo>
                  <a:pt x="1676424" y="3596028"/>
                  <a:pt x="1683166" y="3598861"/>
                  <a:pt x="1688147" y="3603843"/>
                </a:cubicBezTo>
                <a:cubicBezTo>
                  <a:pt x="1704239" y="3619936"/>
                  <a:pt x="1694627" y="3613819"/>
                  <a:pt x="1717454" y="3621428"/>
                </a:cubicBezTo>
                <a:cubicBezTo>
                  <a:pt x="1750791" y="3654765"/>
                  <a:pt x="1718691" y="3627908"/>
                  <a:pt x="1752624" y="3644874"/>
                </a:cubicBezTo>
                <a:cubicBezTo>
                  <a:pt x="1758925" y="3648024"/>
                  <a:pt x="1763907" y="3653447"/>
                  <a:pt x="1770208" y="3656597"/>
                </a:cubicBezTo>
                <a:cubicBezTo>
                  <a:pt x="1775734" y="3659360"/>
                  <a:pt x="1782114" y="3660025"/>
                  <a:pt x="1787793" y="3662459"/>
                </a:cubicBezTo>
                <a:cubicBezTo>
                  <a:pt x="1838482" y="3684183"/>
                  <a:pt x="1787593" y="3666301"/>
                  <a:pt x="1828824" y="3680043"/>
                </a:cubicBezTo>
                <a:cubicBezTo>
                  <a:pt x="1851721" y="3702942"/>
                  <a:pt x="1827696" y="3682411"/>
                  <a:pt x="1858131" y="3697628"/>
                </a:cubicBezTo>
                <a:cubicBezTo>
                  <a:pt x="1917010" y="3727066"/>
                  <a:pt x="1827215" y="3690239"/>
                  <a:pt x="1899162" y="3721074"/>
                </a:cubicBezTo>
                <a:cubicBezTo>
                  <a:pt x="1904841" y="3723508"/>
                  <a:pt x="1911346" y="3723935"/>
                  <a:pt x="1916747" y="3726936"/>
                </a:cubicBezTo>
                <a:cubicBezTo>
                  <a:pt x="1929063" y="3733778"/>
                  <a:pt x="1938247" y="3746965"/>
                  <a:pt x="1951916" y="3750382"/>
                </a:cubicBezTo>
                <a:cubicBezTo>
                  <a:pt x="1959433" y="3752261"/>
                  <a:pt x="1984535" y="3757899"/>
                  <a:pt x="1992947" y="3762105"/>
                </a:cubicBezTo>
                <a:cubicBezTo>
                  <a:pt x="2009267" y="3770265"/>
                  <a:pt x="2015153" y="3778450"/>
                  <a:pt x="2028116" y="3791413"/>
                </a:cubicBezTo>
                <a:cubicBezTo>
                  <a:pt x="2026162" y="3785551"/>
                  <a:pt x="2023951" y="3779769"/>
                  <a:pt x="2022254" y="3773828"/>
                </a:cubicBezTo>
                <a:cubicBezTo>
                  <a:pt x="2020041" y="3766082"/>
                  <a:pt x="2020390" y="3757376"/>
                  <a:pt x="2016393" y="3750382"/>
                </a:cubicBezTo>
                <a:cubicBezTo>
                  <a:pt x="2012280" y="3743185"/>
                  <a:pt x="1998808" y="3741087"/>
                  <a:pt x="1998808" y="3732797"/>
                </a:cubicBezTo>
                <a:cubicBezTo>
                  <a:pt x="1998808" y="3726618"/>
                  <a:pt x="2010452" y="3736962"/>
                  <a:pt x="2016393" y="3738659"/>
                </a:cubicBezTo>
                <a:cubicBezTo>
                  <a:pt x="2024139" y="3740872"/>
                  <a:pt x="2032093" y="3742307"/>
                  <a:pt x="2039839" y="3744520"/>
                </a:cubicBezTo>
                <a:cubicBezTo>
                  <a:pt x="2045780" y="3746217"/>
                  <a:pt x="2057424" y="3756561"/>
                  <a:pt x="2057424" y="3750382"/>
                </a:cubicBezTo>
                <a:cubicBezTo>
                  <a:pt x="2057424" y="3743337"/>
                  <a:pt x="2045251" y="3743169"/>
                  <a:pt x="2039839" y="3738659"/>
                </a:cubicBezTo>
                <a:cubicBezTo>
                  <a:pt x="2033471" y="3733352"/>
                  <a:pt x="2028622" y="3726381"/>
                  <a:pt x="2022254" y="3721074"/>
                </a:cubicBezTo>
                <a:cubicBezTo>
                  <a:pt x="1996041" y="3699230"/>
                  <a:pt x="1976172" y="3706501"/>
                  <a:pt x="2063285" y="3715213"/>
                </a:cubicBezTo>
                <a:cubicBezTo>
                  <a:pt x="2069147" y="3713259"/>
                  <a:pt x="2078575" y="3715088"/>
                  <a:pt x="2080870" y="3709351"/>
                </a:cubicBezTo>
                <a:cubicBezTo>
                  <a:pt x="2083862" y="3701871"/>
                  <a:pt x="2078611" y="3693110"/>
                  <a:pt x="2075008" y="3685905"/>
                </a:cubicBezTo>
                <a:cubicBezTo>
                  <a:pt x="2068707" y="3673303"/>
                  <a:pt x="2059377" y="3662459"/>
                  <a:pt x="2051562" y="3650736"/>
                </a:cubicBezTo>
                <a:cubicBezTo>
                  <a:pt x="2047654" y="3644874"/>
                  <a:pt x="2046522" y="3635379"/>
                  <a:pt x="2039839" y="3633151"/>
                </a:cubicBezTo>
                <a:lnTo>
                  <a:pt x="2022254" y="3627290"/>
                </a:lnTo>
                <a:cubicBezTo>
                  <a:pt x="2016393" y="3623382"/>
                  <a:pt x="2010971" y="3618717"/>
                  <a:pt x="2004670" y="3615567"/>
                </a:cubicBezTo>
                <a:cubicBezTo>
                  <a:pt x="1999144" y="3612804"/>
                  <a:pt x="1992028" y="3613412"/>
                  <a:pt x="1987085" y="3609705"/>
                </a:cubicBezTo>
                <a:cubicBezTo>
                  <a:pt x="1976032" y="3601415"/>
                  <a:pt x="1969272" y="3588061"/>
                  <a:pt x="1957777" y="3580397"/>
                </a:cubicBezTo>
                <a:cubicBezTo>
                  <a:pt x="1951916" y="3576489"/>
                  <a:pt x="1945605" y="3573184"/>
                  <a:pt x="1940193" y="3568674"/>
                </a:cubicBezTo>
                <a:cubicBezTo>
                  <a:pt x="1933825" y="3563367"/>
                  <a:pt x="1929505" y="3555688"/>
                  <a:pt x="1922608" y="3551090"/>
                </a:cubicBezTo>
                <a:cubicBezTo>
                  <a:pt x="1917467" y="3547663"/>
                  <a:pt x="1910425" y="3548229"/>
                  <a:pt x="1905024" y="3545228"/>
                </a:cubicBezTo>
                <a:cubicBezTo>
                  <a:pt x="1892708" y="3538385"/>
                  <a:pt x="1881577" y="3529597"/>
                  <a:pt x="1869854" y="3521782"/>
                </a:cubicBezTo>
                <a:lnTo>
                  <a:pt x="1869854" y="3521782"/>
                </a:lnTo>
                <a:cubicBezTo>
                  <a:pt x="1863993" y="3515920"/>
                  <a:pt x="1858813" y="3509286"/>
                  <a:pt x="1852270" y="3504197"/>
                </a:cubicBezTo>
                <a:cubicBezTo>
                  <a:pt x="1841149" y="3495547"/>
                  <a:pt x="1827064" y="3490713"/>
                  <a:pt x="1817101" y="3480751"/>
                </a:cubicBezTo>
                <a:cubicBezTo>
                  <a:pt x="1800396" y="3464047"/>
                  <a:pt x="1809975" y="3472094"/>
                  <a:pt x="1787793" y="3457305"/>
                </a:cubicBezTo>
                <a:cubicBezTo>
                  <a:pt x="1754196" y="3406909"/>
                  <a:pt x="1798932" y="3466216"/>
                  <a:pt x="1758485" y="3433859"/>
                </a:cubicBezTo>
                <a:cubicBezTo>
                  <a:pt x="1740900" y="3421159"/>
                  <a:pt x="1699870" y="3393805"/>
                  <a:pt x="1682285" y="3381105"/>
                </a:cubicBezTo>
                <a:cubicBezTo>
                  <a:pt x="1628165" y="3345024"/>
                  <a:pt x="1694738" y="3391067"/>
                  <a:pt x="1652977" y="3357659"/>
                </a:cubicBezTo>
                <a:cubicBezTo>
                  <a:pt x="1647476" y="3353258"/>
                  <a:pt x="1641254" y="3349844"/>
                  <a:pt x="1635393" y="3345936"/>
                </a:cubicBezTo>
                <a:cubicBezTo>
                  <a:pt x="1604132" y="3299043"/>
                  <a:pt x="1645162" y="3355705"/>
                  <a:pt x="1606085" y="3316628"/>
                </a:cubicBezTo>
                <a:cubicBezTo>
                  <a:pt x="1574147" y="3284690"/>
                  <a:pt x="1604503" y="3298516"/>
                  <a:pt x="1570916" y="3287320"/>
                </a:cubicBezTo>
                <a:cubicBezTo>
                  <a:pt x="1559193" y="3275597"/>
                  <a:pt x="1544943" y="3265945"/>
                  <a:pt x="1535747" y="3252151"/>
                </a:cubicBezTo>
                <a:cubicBezTo>
                  <a:pt x="1531839" y="3246290"/>
                  <a:pt x="1529525" y="3238968"/>
                  <a:pt x="1524024" y="3234567"/>
                </a:cubicBezTo>
                <a:cubicBezTo>
                  <a:pt x="1519199" y="3230707"/>
                  <a:pt x="1512301" y="3230659"/>
                  <a:pt x="1506439" y="3228705"/>
                </a:cubicBezTo>
                <a:cubicBezTo>
                  <a:pt x="1500577" y="3222843"/>
                  <a:pt x="1495148" y="3216515"/>
                  <a:pt x="1488854" y="3211120"/>
                </a:cubicBezTo>
                <a:cubicBezTo>
                  <a:pt x="1481437" y="3204762"/>
                  <a:pt x="1472316" y="3200444"/>
                  <a:pt x="1465408" y="3193536"/>
                </a:cubicBezTo>
                <a:cubicBezTo>
                  <a:pt x="1438895" y="3167023"/>
                  <a:pt x="1470334" y="3181500"/>
                  <a:pt x="1436101" y="3170090"/>
                </a:cubicBezTo>
                <a:cubicBezTo>
                  <a:pt x="1428285" y="3162274"/>
                  <a:pt x="1418785" y="3155840"/>
                  <a:pt x="1412654" y="3146643"/>
                </a:cubicBezTo>
                <a:cubicBezTo>
                  <a:pt x="1404005" y="3133670"/>
                  <a:pt x="1396884" y="3120499"/>
                  <a:pt x="1383347" y="3111474"/>
                </a:cubicBezTo>
                <a:cubicBezTo>
                  <a:pt x="1371624" y="3096820"/>
                  <a:pt x="1351108" y="3070443"/>
                  <a:pt x="1342316" y="3058720"/>
                </a:cubicBezTo>
                <a:cubicBezTo>
                  <a:pt x="1339166" y="3052419"/>
                  <a:pt x="1334501" y="3046997"/>
                  <a:pt x="1330593" y="3041136"/>
                </a:cubicBezTo>
                <a:cubicBezTo>
                  <a:pt x="1328639" y="3033321"/>
                  <a:pt x="1327560" y="3025233"/>
                  <a:pt x="1324731" y="3017690"/>
                </a:cubicBezTo>
                <a:cubicBezTo>
                  <a:pt x="1317005" y="2997088"/>
                  <a:pt x="1301251" y="2976607"/>
                  <a:pt x="1289562" y="2959074"/>
                </a:cubicBezTo>
                <a:lnTo>
                  <a:pt x="1266116" y="2923905"/>
                </a:lnTo>
                <a:cubicBezTo>
                  <a:pt x="1262208" y="2918043"/>
                  <a:pt x="1259375" y="2911301"/>
                  <a:pt x="1254393" y="2906320"/>
                </a:cubicBezTo>
                <a:lnTo>
                  <a:pt x="1236808" y="2888736"/>
                </a:lnTo>
                <a:cubicBezTo>
                  <a:pt x="1232900" y="2880921"/>
                  <a:pt x="1228153" y="2873472"/>
                  <a:pt x="1225085" y="2865290"/>
                </a:cubicBezTo>
                <a:cubicBezTo>
                  <a:pt x="1222256" y="2857747"/>
                  <a:pt x="1222397" y="2849248"/>
                  <a:pt x="1219224" y="2841843"/>
                </a:cubicBezTo>
                <a:cubicBezTo>
                  <a:pt x="1216449" y="2835368"/>
                  <a:pt x="1210651" y="2830560"/>
                  <a:pt x="1207501" y="2824259"/>
                </a:cubicBezTo>
                <a:cubicBezTo>
                  <a:pt x="1204738" y="2818733"/>
                  <a:pt x="1204640" y="2812075"/>
                  <a:pt x="1201639" y="2806674"/>
                </a:cubicBezTo>
                <a:cubicBezTo>
                  <a:pt x="1194797" y="2794358"/>
                  <a:pt x="1178193" y="2771505"/>
                  <a:pt x="1178193" y="2771505"/>
                </a:cubicBezTo>
                <a:cubicBezTo>
                  <a:pt x="1176239" y="2763690"/>
                  <a:pt x="1174544" y="2755805"/>
                  <a:pt x="1172331" y="2748059"/>
                </a:cubicBezTo>
                <a:cubicBezTo>
                  <a:pt x="1164887" y="2722003"/>
                  <a:pt x="1166712" y="2737548"/>
                  <a:pt x="1160608" y="2707028"/>
                </a:cubicBezTo>
                <a:cubicBezTo>
                  <a:pt x="1158277" y="2695374"/>
                  <a:pt x="1156701" y="2683582"/>
                  <a:pt x="1154747" y="2671859"/>
                </a:cubicBezTo>
                <a:cubicBezTo>
                  <a:pt x="1156701" y="2638644"/>
                  <a:pt x="1155903" y="2605151"/>
                  <a:pt x="1160608" y="2572213"/>
                </a:cubicBezTo>
                <a:cubicBezTo>
                  <a:pt x="1161844" y="2563563"/>
                  <a:pt x="1169820" y="2557136"/>
                  <a:pt x="1172331" y="2548767"/>
                </a:cubicBezTo>
                <a:cubicBezTo>
                  <a:pt x="1175746" y="2537383"/>
                  <a:pt x="1175310" y="2525127"/>
                  <a:pt x="1178193" y="2513597"/>
                </a:cubicBezTo>
                <a:cubicBezTo>
                  <a:pt x="1181190" y="2501609"/>
                  <a:pt x="1186008" y="2490151"/>
                  <a:pt x="1189916" y="2478428"/>
                </a:cubicBezTo>
                <a:cubicBezTo>
                  <a:pt x="1193824" y="2466705"/>
                  <a:pt x="1194785" y="2453541"/>
                  <a:pt x="1201639" y="2443259"/>
                </a:cubicBezTo>
                <a:cubicBezTo>
                  <a:pt x="1208060" y="2425683"/>
                  <a:pt x="1217972" y="2405066"/>
                  <a:pt x="1228442" y="2372969"/>
                </a:cubicBezTo>
                <a:lnTo>
                  <a:pt x="1264461" y="2250679"/>
                </a:lnTo>
                <a:cubicBezTo>
                  <a:pt x="1266415" y="2231140"/>
                  <a:pt x="1275062" y="2216513"/>
                  <a:pt x="1277839" y="2197074"/>
                </a:cubicBezTo>
                <a:cubicBezTo>
                  <a:pt x="1282999" y="2176417"/>
                  <a:pt x="1284553" y="2155666"/>
                  <a:pt x="1290414" y="2111704"/>
                </a:cubicBezTo>
                <a:cubicBezTo>
                  <a:pt x="1293121" y="2076504"/>
                  <a:pt x="1308254" y="1952318"/>
                  <a:pt x="1313008" y="1933305"/>
                </a:cubicBezTo>
                <a:cubicBezTo>
                  <a:pt x="1314962" y="1925490"/>
                  <a:pt x="1317122" y="1917723"/>
                  <a:pt x="1318870" y="1909859"/>
                </a:cubicBezTo>
                <a:cubicBezTo>
                  <a:pt x="1321031" y="1900133"/>
                  <a:pt x="1322315" y="1890216"/>
                  <a:pt x="1324731" y="1880551"/>
                </a:cubicBezTo>
                <a:cubicBezTo>
                  <a:pt x="1326229" y="1874557"/>
                  <a:pt x="1328896" y="1868908"/>
                  <a:pt x="1330593" y="1862967"/>
                </a:cubicBezTo>
                <a:cubicBezTo>
                  <a:pt x="1332806" y="1855221"/>
                  <a:pt x="1334139" y="1847236"/>
                  <a:pt x="1336454" y="1839520"/>
                </a:cubicBezTo>
                <a:cubicBezTo>
                  <a:pt x="1345425" y="1809615"/>
                  <a:pt x="1348635" y="1807925"/>
                  <a:pt x="1354039" y="1780905"/>
                </a:cubicBezTo>
                <a:cubicBezTo>
                  <a:pt x="1356370" y="1769251"/>
                  <a:pt x="1357411" y="1757357"/>
                  <a:pt x="1359901" y="1745736"/>
                </a:cubicBezTo>
                <a:cubicBezTo>
                  <a:pt x="1363277" y="1729982"/>
                  <a:pt x="1368975" y="1714736"/>
                  <a:pt x="1371624" y="1698843"/>
                </a:cubicBezTo>
                <a:cubicBezTo>
                  <a:pt x="1373578" y="1687120"/>
                  <a:pt x="1375295" y="1675355"/>
                  <a:pt x="1377485" y="1663674"/>
                </a:cubicBezTo>
                <a:cubicBezTo>
                  <a:pt x="1381157" y="1644090"/>
                  <a:pt x="1386390" y="1624784"/>
                  <a:pt x="1389208" y="1605059"/>
                </a:cubicBezTo>
                <a:cubicBezTo>
                  <a:pt x="1391162" y="1591382"/>
                  <a:pt x="1392361" y="1577576"/>
                  <a:pt x="1395070" y="1564028"/>
                </a:cubicBezTo>
                <a:cubicBezTo>
                  <a:pt x="1396282" y="1557969"/>
                  <a:pt x="1399234" y="1552384"/>
                  <a:pt x="1400931" y="1546443"/>
                </a:cubicBezTo>
                <a:cubicBezTo>
                  <a:pt x="1403144" y="1538697"/>
                  <a:pt x="1405045" y="1530861"/>
                  <a:pt x="1406793" y="1522997"/>
                </a:cubicBezTo>
                <a:cubicBezTo>
                  <a:pt x="1416225" y="1480554"/>
                  <a:pt x="1408040" y="1507530"/>
                  <a:pt x="1418516" y="1476105"/>
                </a:cubicBezTo>
                <a:cubicBezTo>
                  <a:pt x="1420470" y="1456567"/>
                  <a:pt x="1421942" y="1436974"/>
                  <a:pt x="1424377" y="1417490"/>
                </a:cubicBezTo>
                <a:cubicBezTo>
                  <a:pt x="1428566" y="1383979"/>
                  <a:pt x="1436205" y="1358243"/>
                  <a:pt x="1441962" y="1323705"/>
                </a:cubicBezTo>
                <a:cubicBezTo>
                  <a:pt x="1443875" y="1312228"/>
                  <a:pt x="1450177" y="1272091"/>
                  <a:pt x="1453685" y="1259228"/>
                </a:cubicBezTo>
                <a:cubicBezTo>
                  <a:pt x="1456936" y="1247306"/>
                  <a:pt x="1461500" y="1235782"/>
                  <a:pt x="1465408" y="1224059"/>
                </a:cubicBezTo>
                <a:cubicBezTo>
                  <a:pt x="1466047" y="1218304"/>
                  <a:pt x="1475274" y="1133078"/>
                  <a:pt x="1477131" y="1124413"/>
                </a:cubicBezTo>
                <a:cubicBezTo>
                  <a:pt x="1479720" y="1112330"/>
                  <a:pt x="1488854" y="1089243"/>
                  <a:pt x="1488854" y="1089243"/>
                </a:cubicBezTo>
                <a:cubicBezTo>
                  <a:pt x="1490808" y="1071659"/>
                  <a:pt x="1491246" y="1053839"/>
                  <a:pt x="1494716" y="1036490"/>
                </a:cubicBezTo>
                <a:cubicBezTo>
                  <a:pt x="1497140" y="1024373"/>
                  <a:pt x="1504016" y="1013437"/>
                  <a:pt x="1506439" y="1001320"/>
                </a:cubicBezTo>
                <a:lnTo>
                  <a:pt x="1518162" y="942705"/>
                </a:lnTo>
                <a:lnTo>
                  <a:pt x="1524024" y="913397"/>
                </a:lnTo>
                <a:cubicBezTo>
                  <a:pt x="1525978" y="891905"/>
                  <a:pt x="1527363" y="870353"/>
                  <a:pt x="1529885" y="848920"/>
                </a:cubicBezTo>
                <a:cubicBezTo>
                  <a:pt x="1531274" y="837117"/>
                  <a:pt x="1534358" y="825554"/>
                  <a:pt x="1535747" y="813751"/>
                </a:cubicBezTo>
                <a:cubicBezTo>
                  <a:pt x="1545087" y="734364"/>
                  <a:pt x="1533947" y="772254"/>
                  <a:pt x="1547470" y="731690"/>
                </a:cubicBezTo>
                <a:cubicBezTo>
                  <a:pt x="1549424" y="718013"/>
                  <a:pt x="1550622" y="704207"/>
                  <a:pt x="1553331" y="690659"/>
                </a:cubicBezTo>
                <a:cubicBezTo>
                  <a:pt x="1554543" y="684600"/>
                  <a:pt x="1557496" y="679015"/>
                  <a:pt x="1559193" y="673074"/>
                </a:cubicBezTo>
                <a:cubicBezTo>
                  <a:pt x="1561406" y="665328"/>
                  <a:pt x="1563100" y="657443"/>
                  <a:pt x="1565054" y="649628"/>
                </a:cubicBezTo>
                <a:cubicBezTo>
                  <a:pt x="1567008" y="622274"/>
                  <a:pt x="1567712" y="594803"/>
                  <a:pt x="1570916" y="567567"/>
                </a:cubicBezTo>
                <a:cubicBezTo>
                  <a:pt x="1571638" y="561431"/>
                  <a:pt x="1575565" y="556041"/>
                  <a:pt x="1576777" y="549982"/>
                </a:cubicBezTo>
                <a:cubicBezTo>
                  <a:pt x="1580960" y="529069"/>
                  <a:pt x="1586468" y="474489"/>
                  <a:pt x="1588501" y="456197"/>
                </a:cubicBezTo>
                <a:cubicBezTo>
                  <a:pt x="1586547" y="428843"/>
                  <a:pt x="1586344" y="401308"/>
                  <a:pt x="1582639" y="374136"/>
                </a:cubicBezTo>
                <a:cubicBezTo>
                  <a:pt x="1580462" y="358172"/>
                  <a:pt x="1570916" y="327243"/>
                  <a:pt x="1570916" y="327243"/>
                </a:cubicBezTo>
                <a:cubicBezTo>
                  <a:pt x="1568962" y="256905"/>
                  <a:pt x="1568658" y="186501"/>
                  <a:pt x="1565054" y="116228"/>
                </a:cubicBezTo>
                <a:cubicBezTo>
                  <a:pt x="1564738" y="110057"/>
                  <a:pt x="1545341" y="108702"/>
                  <a:pt x="1540972" y="104333"/>
                </a:cubicBezTo>
                <a:cubicBezTo>
                  <a:pt x="1538171" y="101532"/>
                  <a:pt x="1522968" y="88283"/>
                  <a:pt x="1522768" y="88233"/>
                </a:cubicBezTo>
                <a:cubicBezTo>
                  <a:pt x="1518860" y="82372"/>
                  <a:pt x="1511062" y="70599"/>
                  <a:pt x="1506552" y="65187"/>
                </a:cubicBezTo>
                <a:cubicBezTo>
                  <a:pt x="1487586" y="42428"/>
                  <a:pt x="1485002" y="3304"/>
                  <a:pt x="1475081" y="1652"/>
                </a:cubicBezTo>
                <a:close/>
              </a:path>
            </a:pathLst>
          </a:custGeom>
          <a:solidFill>
            <a:srgbClr val="FFFF00">
              <a:alpha val="16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extBox 1"/>
          <p:cNvSpPr txBox="1"/>
          <p:nvPr/>
        </p:nvSpPr>
        <p:spPr>
          <a:xfrm>
            <a:off x="7322692" y="1971947"/>
            <a:ext cx="1719708" cy="23083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>
                <a:solidFill>
                  <a:srgbClr val="C00000"/>
                </a:solidFill>
              </a:rPr>
              <a:t>Putting together the soft tissue anatomy of the chest</a:t>
            </a:r>
            <a:endParaRPr lang="en-US" sz="2400" dirty="0">
              <a:solidFill>
                <a:srgbClr val="C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2726934"/>
      </p:ext>
    </p:extLst>
  </p:cSld>
  <p:clrMapOvr>
    <a:masterClrMapping/>
  </p:clrMapOvr>
  <p:transition>
    <p:fade/>
  </p:transition>
  <p:timing>
    <p:tnLst>
      <p:par>
        <p:cTn id="1" dur="indefinite" restart="never" nodeType="tmRoot"/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8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Special Thanks:</a:t>
            </a:r>
            <a:endParaRPr lang="en-US" dirty="0"/>
          </a:p>
        </p:txBody>
      </p:sp>
      <p:sp>
        <p:nvSpPr>
          <p:cNvPr id="10" name="Content Placeholder 9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dirty="0" smtClean="0"/>
              <a:t>This module was created by Jeff </a:t>
            </a:r>
            <a:r>
              <a:rPr lang="en-US" dirty="0" err="1" smtClean="0"/>
              <a:t>Otjen</a:t>
            </a:r>
            <a:r>
              <a:rPr lang="en-US" dirty="0" smtClean="0"/>
              <a:t>, Jan 2011 and modified in 2015</a:t>
            </a:r>
            <a:endParaRPr lang="en-US" sz="3200" dirty="0">
              <a:solidFill>
                <a:schemeClr val="bg1"/>
              </a:solidFill>
            </a:endParaRPr>
          </a:p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90498126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itle 10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How do you read a CXR?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86927908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Systematic Approach: ABCDEF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>
              <a:buFont typeface="Arial" panose="020B0604020202020204" pitchFamily="34" charset="0"/>
              <a:buChar char="•"/>
            </a:pPr>
            <a:r>
              <a:rPr lang="en-US" dirty="0" smtClean="0"/>
              <a:t>Airway</a:t>
            </a:r>
          </a:p>
          <a:p>
            <a:pPr>
              <a:buFont typeface="Arial" panose="020B0604020202020204" pitchFamily="34" charset="0"/>
              <a:buChar char="•"/>
            </a:pPr>
            <a:r>
              <a:rPr lang="en-US" dirty="0" smtClean="0"/>
              <a:t>Bones</a:t>
            </a:r>
          </a:p>
          <a:p>
            <a:pPr>
              <a:buFont typeface="Arial" panose="020B0604020202020204" pitchFamily="34" charset="0"/>
              <a:buChar char="•"/>
            </a:pPr>
            <a:r>
              <a:rPr lang="en-US" dirty="0" smtClean="0"/>
              <a:t>Cardiac</a:t>
            </a:r>
          </a:p>
          <a:p>
            <a:pPr>
              <a:buFont typeface="Arial" panose="020B0604020202020204" pitchFamily="34" charset="0"/>
              <a:buChar char="•"/>
            </a:pPr>
            <a:r>
              <a:rPr lang="en-US" dirty="0" smtClean="0"/>
              <a:t>Diaphragm</a:t>
            </a:r>
          </a:p>
          <a:p>
            <a:pPr>
              <a:buFont typeface="Arial" panose="020B0604020202020204" pitchFamily="34" charset="0"/>
              <a:buChar char="•"/>
            </a:pPr>
            <a:r>
              <a:rPr lang="en-US" dirty="0" smtClean="0"/>
              <a:t>Edges</a:t>
            </a:r>
          </a:p>
          <a:p>
            <a:pPr>
              <a:buFont typeface="Arial" panose="020B0604020202020204" pitchFamily="34" charset="0"/>
              <a:buChar char="•"/>
            </a:pPr>
            <a:r>
              <a:rPr lang="en-US" dirty="0" smtClean="0"/>
              <a:t>Fields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7583035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74" name="Picture 2" descr="C:\Users\jeff\Desktop\AP peds.jpg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-1" y="0"/>
            <a:ext cx="7322693" cy="6858001"/>
          </a:xfrm>
          <a:prstGeom prst="rect">
            <a:avLst/>
          </a:prstGeom>
          <a:noFill/>
        </p:spPr>
      </p:pic>
      <p:sp>
        <p:nvSpPr>
          <p:cNvPr id="8" name="TextBox 7"/>
          <p:cNvSpPr txBox="1"/>
          <p:nvPr/>
        </p:nvSpPr>
        <p:spPr>
          <a:xfrm>
            <a:off x="5435600" y="0"/>
            <a:ext cx="38608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600" dirty="0" smtClean="0">
                <a:solidFill>
                  <a:srgbClr val="C00000"/>
                </a:solidFill>
              </a:rPr>
              <a:t>Identify the Airway</a:t>
            </a:r>
            <a:endParaRPr lang="en-US" sz="3600" dirty="0">
              <a:solidFill>
                <a:srgbClr val="C00000"/>
              </a:solidFill>
            </a:endParaRPr>
          </a:p>
        </p:txBody>
      </p:sp>
      <p:grpSp>
        <p:nvGrpSpPr>
          <p:cNvPr id="5" name="Group 4"/>
          <p:cNvGrpSpPr/>
          <p:nvPr/>
        </p:nvGrpSpPr>
        <p:grpSpPr>
          <a:xfrm>
            <a:off x="2532161" y="-28306"/>
            <a:ext cx="6674592" cy="5121131"/>
            <a:chOff x="2532161" y="-28306"/>
            <a:chExt cx="6674592" cy="5121131"/>
          </a:xfrm>
        </p:grpSpPr>
        <p:cxnSp>
          <p:nvCxnSpPr>
            <p:cNvPr id="27" name="Straight Arrow Connector 26"/>
            <p:cNvCxnSpPr/>
            <p:nvPr/>
          </p:nvCxnSpPr>
          <p:spPr>
            <a:xfrm rot="10800000">
              <a:off x="3962400" y="3200400"/>
              <a:ext cx="3505200" cy="457200"/>
            </a:xfrm>
            <a:prstGeom prst="straightConnector1">
              <a:avLst/>
            </a:prstGeom>
            <a:ln w="25400">
              <a:solidFill>
                <a:srgbClr val="FF000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" name="Straight Arrow Connector 10"/>
            <p:cNvCxnSpPr/>
            <p:nvPr/>
          </p:nvCxnSpPr>
          <p:spPr>
            <a:xfrm rot="10800000">
              <a:off x="3810000" y="2819400"/>
              <a:ext cx="3581400" cy="1588"/>
            </a:xfrm>
            <a:prstGeom prst="straightConnector1">
              <a:avLst/>
            </a:prstGeom>
            <a:ln w="25400">
              <a:solidFill>
                <a:srgbClr val="FF000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" name="TextBox 13"/>
            <p:cNvSpPr txBox="1"/>
            <p:nvPr/>
          </p:nvSpPr>
          <p:spPr>
            <a:xfrm>
              <a:off x="7472083" y="1703294"/>
              <a:ext cx="1600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Trachea</a:t>
              </a:r>
              <a:endParaRPr lang="en-US" dirty="0"/>
            </a:p>
          </p:txBody>
        </p:sp>
        <p:cxnSp>
          <p:nvCxnSpPr>
            <p:cNvPr id="15" name="Straight Arrow Connector 14"/>
            <p:cNvCxnSpPr/>
            <p:nvPr/>
          </p:nvCxnSpPr>
          <p:spPr>
            <a:xfrm rot="10800000" flipV="1">
              <a:off x="3886200" y="1905000"/>
              <a:ext cx="3581400" cy="76200"/>
            </a:xfrm>
            <a:prstGeom prst="straightConnector1">
              <a:avLst/>
            </a:prstGeom>
            <a:ln w="25400">
              <a:solidFill>
                <a:srgbClr val="FF000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3" name="TextBox 22"/>
            <p:cNvSpPr txBox="1"/>
            <p:nvPr/>
          </p:nvSpPr>
          <p:spPr>
            <a:xfrm>
              <a:off x="7606553" y="1026458"/>
              <a:ext cx="1600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err="1" smtClean="0"/>
                <a:t>Subglottic</a:t>
              </a:r>
              <a:r>
                <a:rPr lang="en-US" dirty="0" smtClean="0"/>
                <a:t> area</a:t>
              </a:r>
              <a:endParaRPr lang="en-US" dirty="0"/>
            </a:p>
          </p:txBody>
        </p:sp>
        <p:cxnSp>
          <p:nvCxnSpPr>
            <p:cNvPr id="24" name="Straight Arrow Connector 23"/>
            <p:cNvCxnSpPr/>
            <p:nvPr/>
          </p:nvCxnSpPr>
          <p:spPr>
            <a:xfrm rot="10800000">
              <a:off x="4191000" y="152400"/>
              <a:ext cx="3429000" cy="1066800"/>
            </a:xfrm>
            <a:prstGeom prst="straightConnector1">
              <a:avLst/>
            </a:prstGeom>
            <a:ln w="25400">
              <a:solidFill>
                <a:srgbClr val="FF000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6" name="TextBox 25"/>
            <p:cNvSpPr txBox="1"/>
            <p:nvPr/>
          </p:nvSpPr>
          <p:spPr>
            <a:xfrm>
              <a:off x="7507941" y="2617694"/>
              <a:ext cx="1600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Carina</a:t>
              </a:r>
              <a:endParaRPr lang="en-US" dirty="0"/>
            </a:p>
          </p:txBody>
        </p:sp>
        <p:sp>
          <p:nvSpPr>
            <p:cNvPr id="28" name="TextBox 27"/>
            <p:cNvSpPr txBox="1"/>
            <p:nvPr/>
          </p:nvSpPr>
          <p:spPr>
            <a:xfrm>
              <a:off x="7391400" y="3429000"/>
              <a:ext cx="16002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Mainstem Bronchi</a:t>
              </a:r>
              <a:endParaRPr lang="en-US" dirty="0"/>
            </a:p>
          </p:txBody>
        </p:sp>
        <p:cxnSp>
          <p:nvCxnSpPr>
            <p:cNvPr id="30" name="Straight Arrow Connector 29"/>
            <p:cNvCxnSpPr/>
            <p:nvPr/>
          </p:nvCxnSpPr>
          <p:spPr>
            <a:xfrm rot="10800000">
              <a:off x="3352800" y="2895600"/>
              <a:ext cx="4114800" cy="762000"/>
            </a:xfrm>
            <a:prstGeom prst="straightConnector1">
              <a:avLst/>
            </a:prstGeom>
            <a:ln w="25400">
              <a:solidFill>
                <a:srgbClr val="FF000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" name="Straight Arrow Connector 38"/>
            <p:cNvCxnSpPr/>
            <p:nvPr/>
          </p:nvCxnSpPr>
          <p:spPr>
            <a:xfrm rot="10800000">
              <a:off x="3200400" y="3505200"/>
              <a:ext cx="4114800" cy="1144588"/>
            </a:xfrm>
            <a:prstGeom prst="straightConnector1">
              <a:avLst/>
            </a:prstGeom>
            <a:ln w="25400">
              <a:solidFill>
                <a:srgbClr val="FF000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0" name="TextBox 39"/>
            <p:cNvSpPr txBox="1"/>
            <p:nvPr/>
          </p:nvSpPr>
          <p:spPr>
            <a:xfrm>
              <a:off x="7431741" y="4446494"/>
              <a:ext cx="16002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Bronchus </a:t>
              </a:r>
              <a:r>
                <a:rPr lang="en-US" dirty="0" err="1" smtClean="0"/>
                <a:t>Intermedius</a:t>
              </a:r>
              <a:endParaRPr lang="en-US" dirty="0"/>
            </a:p>
          </p:txBody>
        </p:sp>
        <p:sp>
          <p:nvSpPr>
            <p:cNvPr id="47" name="Freeform 46"/>
            <p:cNvSpPr/>
            <p:nvPr/>
          </p:nvSpPr>
          <p:spPr>
            <a:xfrm>
              <a:off x="2532161" y="-28306"/>
              <a:ext cx="2083862" cy="4107023"/>
            </a:xfrm>
            <a:custGeom>
              <a:avLst/>
              <a:gdLst>
                <a:gd name="connsiteX0" fmla="*/ 1471980 w 2078711"/>
                <a:gd name="connsiteY0" fmla="*/ 977 h 4079695"/>
                <a:gd name="connsiteX1" fmla="*/ 1466119 w 2078711"/>
                <a:gd name="connsiteY1" fmla="*/ 36146 h 4079695"/>
                <a:gd name="connsiteX2" fmla="*/ 1419226 w 2078711"/>
                <a:gd name="connsiteY2" fmla="*/ 77177 h 4079695"/>
                <a:gd name="connsiteX3" fmla="*/ 1401642 w 2078711"/>
                <a:gd name="connsiteY3" fmla="*/ 88900 h 4079695"/>
                <a:gd name="connsiteX4" fmla="*/ 1366473 w 2078711"/>
                <a:gd name="connsiteY4" fmla="*/ 100623 h 4079695"/>
                <a:gd name="connsiteX5" fmla="*/ 1360611 w 2078711"/>
                <a:gd name="connsiteY5" fmla="*/ 194408 h 4079695"/>
                <a:gd name="connsiteX6" fmla="*/ 1354750 w 2078711"/>
                <a:gd name="connsiteY6" fmla="*/ 217854 h 4079695"/>
                <a:gd name="connsiteX7" fmla="*/ 1343026 w 2078711"/>
                <a:gd name="connsiteY7" fmla="*/ 235439 h 4079695"/>
                <a:gd name="connsiteX8" fmla="*/ 1325442 w 2078711"/>
                <a:gd name="connsiteY8" fmla="*/ 294054 h 4079695"/>
                <a:gd name="connsiteX9" fmla="*/ 1319580 w 2078711"/>
                <a:gd name="connsiteY9" fmla="*/ 311639 h 4079695"/>
                <a:gd name="connsiteX10" fmla="*/ 1307857 w 2078711"/>
                <a:gd name="connsiteY10" fmla="*/ 329223 h 4079695"/>
                <a:gd name="connsiteX11" fmla="*/ 1290273 w 2078711"/>
                <a:gd name="connsiteY11" fmla="*/ 381977 h 4079695"/>
                <a:gd name="connsiteX12" fmla="*/ 1284411 w 2078711"/>
                <a:gd name="connsiteY12" fmla="*/ 399562 h 4079695"/>
                <a:gd name="connsiteX13" fmla="*/ 1278550 w 2078711"/>
                <a:gd name="connsiteY13" fmla="*/ 423008 h 4079695"/>
                <a:gd name="connsiteX14" fmla="*/ 1272688 w 2078711"/>
                <a:gd name="connsiteY14" fmla="*/ 575408 h 4079695"/>
                <a:gd name="connsiteX15" fmla="*/ 1260965 w 2078711"/>
                <a:gd name="connsiteY15" fmla="*/ 634023 h 4079695"/>
                <a:gd name="connsiteX16" fmla="*/ 1249242 w 2078711"/>
                <a:gd name="connsiteY16" fmla="*/ 874346 h 4079695"/>
                <a:gd name="connsiteX17" fmla="*/ 1243380 w 2078711"/>
                <a:gd name="connsiteY17" fmla="*/ 891931 h 4079695"/>
                <a:gd name="connsiteX18" fmla="*/ 1237519 w 2078711"/>
                <a:gd name="connsiteY18" fmla="*/ 968131 h 4079695"/>
                <a:gd name="connsiteX19" fmla="*/ 1231657 w 2078711"/>
                <a:gd name="connsiteY19" fmla="*/ 997439 h 4079695"/>
                <a:gd name="connsiteX20" fmla="*/ 1225796 w 2078711"/>
                <a:gd name="connsiteY20" fmla="*/ 1038469 h 4079695"/>
                <a:gd name="connsiteX21" fmla="*/ 1214073 w 2078711"/>
                <a:gd name="connsiteY21" fmla="*/ 1108808 h 4079695"/>
                <a:gd name="connsiteX22" fmla="*/ 1208211 w 2078711"/>
                <a:gd name="connsiteY22" fmla="*/ 1132254 h 4079695"/>
                <a:gd name="connsiteX23" fmla="*/ 1196488 w 2078711"/>
                <a:gd name="connsiteY23" fmla="*/ 1167423 h 4079695"/>
                <a:gd name="connsiteX24" fmla="*/ 1190626 w 2078711"/>
                <a:gd name="connsiteY24" fmla="*/ 1185008 h 4079695"/>
                <a:gd name="connsiteX25" fmla="*/ 1178903 w 2078711"/>
                <a:gd name="connsiteY25" fmla="*/ 1231900 h 4079695"/>
                <a:gd name="connsiteX26" fmla="*/ 1173042 w 2078711"/>
                <a:gd name="connsiteY26" fmla="*/ 1261208 h 4079695"/>
                <a:gd name="connsiteX27" fmla="*/ 1161319 w 2078711"/>
                <a:gd name="connsiteY27" fmla="*/ 1337408 h 4079695"/>
                <a:gd name="connsiteX28" fmla="*/ 1149596 w 2078711"/>
                <a:gd name="connsiteY28" fmla="*/ 1454639 h 4079695"/>
                <a:gd name="connsiteX29" fmla="*/ 1143734 w 2078711"/>
                <a:gd name="connsiteY29" fmla="*/ 1483946 h 4079695"/>
                <a:gd name="connsiteX30" fmla="*/ 1137873 w 2078711"/>
                <a:gd name="connsiteY30" fmla="*/ 1524977 h 4079695"/>
                <a:gd name="connsiteX31" fmla="*/ 1126150 w 2078711"/>
                <a:gd name="connsiteY31" fmla="*/ 1560146 h 4079695"/>
                <a:gd name="connsiteX32" fmla="*/ 1120288 w 2078711"/>
                <a:gd name="connsiteY32" fmla="*/ 1589454 h 4079695"/>
                <a:gd name="connsiteX33" fmla="*/ 1108565 w 2078711"/>
                <a:gd name="connsiteY33" fmla="*/ 1624623 h 4079695"/>
                <a:gd name="connsiteX34" fmla="*/ 1096842 w 2078711"/>
                <a:gd name="connsiteY34" fmla="*/ 1677377 h 4079695"/>
                <a:gd name="connsiteX35" fmla="*/ 1085119 w 2078711"/>
                <a:gd name="connsiteY35" fmla="*/ 1694962 h 4079695"/>
                <a:gd name="connsiteX36" fmla="*/ 1073396 w 2078711"/>
                <a:gd name="connsiteY36" fmla="*/ 1747715 h 4079695"/>
                <a:gd name="connsiteX37" fmla="*/ 1061673 w 2078711"/>
                <a:gd name="connsiteY37" fmla="*/ 1782885 h 4079695"/>
                <a:gd name="connsiteX38" fmla="*/ 1055811 w 2078711"/>
                <a:gd name="connsiteY38" fmla="*/ 1800469 h 4079695"/>
                <a:gd name="connsiteX39" fmla="*/ 1044088 w 2078711"/>
                <a:gd name="connsiteY39" fmla="*/ 1818054 h 4079695"/>
                <a:gd name="connsiteX40" fmla="*/ 1038226 w 2078711"/>
                <a:gd name="connsiteY40" fmla="*/ 1841500 h 4079695"/>
                <a:gd name="connsiteX41" fmla="*/ 1032365 w 2078711"/>
                <a:gd name="connsiteY41" fmla="*/ 1859085 h 4079695"/>
                <a:gd name="connsiteX42" fmla="*/ 1026503 w 2078711"/>
                <a:gd name="connsiteY42" fmla="*/ 1911839 h 4079695"/>
                <a:gd name="connsiteX43" fmla="*/ 1020642 w 2078711"/>
                <a:gd name="connsiteY43" fmla="*/ 2052515 h 4079695"/>
                <a:gd name="connsiteX44" fmla="*/ 1014780 w 2078711"/>
                <a:gd name="connsiteY44" fmla="*/ 2075962 h 4079695"/>
                <a:gd name="connsiteX45" fmla="*/ 1008919 w 2078711"/>
                <a:gd name="connsiteY45" fmla="*/ 2105269 h 4079695"/>
                <a:gd name="connsiteX46" fmla="*/ 997196 w 2078711"/>
                <a:gd name="connsiteY46" fmla="*/ 2181469 h 4079695"/>
                <a:gd name="connsiteX47" fmla="*/ 985473 w 2078711"/>
                <a:gd name="connsiteY47" fmla="*/ 2216639 h 4079695"/>
                <a:gd name="connsiteX48" fmla="*/ 979611 w 2078711"/>
                <a:gd name="connsiteY48" fmla="*/ 2251808 h 4079695"/>
                <a:gd name="connsiteX49" fmla="*/ 956165 w 2078711"/>
                <a:gd name="connsiteY49" fmla="*/ 2292839 h 4079695"/>
                <a:gd name="connsiteX50" fmla="*/ 944442 w 2078711"/>
                <a:gd name="connsiteY50" fmla="*/ 2328008 h 4079695"/>
                <a:gd name="connsiteX51" fmla="*/ 938580 w 2078711"/>
                <a:gd name="connsiteY51" fmla="*/ 2345592 h 4079695"/>
                <a:gd name="connsiteX52" fmla="*/ 932719 w 2078711"/>
                <a:gd name="connsiteY52" fmla="*/ 2363177 h 4079695"/>
                <a:gd name="connsiteX53" fmla="*/ 909273 w 2078711"/>
                <a:gd name="connsiteY53" fmla="*/ 2404208 h 4079695"/>
                <a:gd name="connsiteX54" fmla="*/ 897550 w 2078711"/>
                <a:gd name="connsiteY54" fmla="*/ 2421792 h 4079695"/>
                <a:gd name="connsiteX55" fmla="*/ 891688 w 2078711"/>
                <a:gd name="connsiteY55" fmla="*/ 2439377 h 4079695"/>
                <a:gd name="connsiteX56" fmla="*/ 868242 w 2078711"/>
                <a:gd name="connsiteY56" fmla="*/ 2474546 h 4079695"/>
                <a:gd name="connsiteX57" fmla="*/ 844796 w 2078711"/>
                <a:gd name="connsiteY57" fmla="*/ 2521439 h 4079695"/>
                <a:gd name="connsiteX58" fmla="*/ 827211 w 2078711"/>
                <a:gd name="connsiteY58" fmla="*/ 2562469 h 4079695"/>
                <a:gd name="connsiteX59" fmla="*/ 821350 w 2078711"/>
                <a:gd name="connsiteY59" fmla="*/ 2580054 h 4079695"/>
                <a:gd name="connsiteX60" fmla="*/ 809626 w 2078711"/>
                <a:gd name="connsiteY60" fmla="*/ 2591777 h 4079695"/>
                <a:gd name="connsiteX61" fmla="*/ 797903 w 2078711"/>
                <a:gd name="connsiteY61" fmla="*/ 2609362 h 4079695"/>
                <a:gd name="connsiteX62" fmla="*/ 774457 w 2078711"/>
                <a:gd name="connsiteY62" fmla="*/ 2638669 h 4079695"/>
                <a:gd name="connsiteX63" fmla="*/ 756873 w 2078711"/>
                <a:gd name="connsiteY63" fmla="*/ 2679700 h 4079695"/>
                <a:gd name="connsiteX64" fmla="*/ 721703 w 2078711"/>
                <a:gd name="connsiteY64" fmla="*/ 2703146 h 4079695"/>
                <a:gd name="connsiteX65" fmla="*/ 704119 w 2078711"/>
                <a:gd name="connsiteY65" fmla="*/ 2714869 h 4079695"/>
                <a:gd name="connsiteX66" fmla="*/ 686534 w 2078711"/>
                <a:gd name="connsiteY66" fmla="*/ 2726592 h 4079695"/>
                <a:gd name="connsiteX67" fmla="*/ 668950 w 2078711"/>
                <a:gd name="connsiteY67" fmla="*/ 2732454 h 4079695"/>
                <a:gd name="connsiteX68" fmla="*/ 633780 w 2078711"/>
                <a:gd name="connsiteY68" fmla="*/ 2750039 h 4079695"/>
                <a:gd name="connsiteX69" fmla="*/ 581026 w 2078711"/>
                <a:gd name="connsiteY69" fmla="*/ 2755900 h 4079695"/>
                <a:gd name="connsiteX70" fmla="*/ 534134 w 2078711"/>
                <a:gd name="connsiteY70" fmla="*/ 2761762 h 4079695"/>
                <a:gd name="connsiteX71" fmla="*/ 493103 w 2078711"/>
                <a:gd name="connsiteY71" fmla="*/ 2773485 h 4079695"/>
                <a:gd name="connsiteX72" fmla="*/ 475519 w 2078711"/>
                <a:gd name="connsiteY72" fmla="*/ 2779346 h 4079695"/>
                <a:gd name="connsiteX73" fmla="*/ 416903 w 2078711"/>
                <a:gd name="connsiteY73" fmla="*/ 2785208 h 4079695"/>
                <a:gd name="connsiteX74" fmla="*/ 317257 w 2078711"/>
                <a:gd name="connsiteY74" fmla="*/ 2779346 h 4079695"/>
                <a:gd name="connsiteX75" fmla="*/ 282088 w 2078711"/>
                <a:gd name="connsiteY75" fmla="*/ 2767623 h 4079695"/>
                <a:gd name="connsiteX76" fmla="*/ 258642 w 2078711"/>
                <a:gd name="connsiteY76" fmla="*/ 2761762 h 4079695"/>
                <a:gd name="connsiteX77" fmla="*/ 241057 w 2078711"/>
                <a:gd name="connsiteY77" fmla="*/ 2750039 h 4079695"/>
                <a:gd name="connsiteX78" fmla="*/ 217611 w 2078711"/>
                <a:gd name="connsiteY78" fmla="*/ 2744177 h 4079695"/>
                <a:gd name="connsiteX79" fmla="*/ 200026 w 2078711"/>
                <a:gd name="connsiteY79" fmla="*/ 2738315 h 4079695"/>
                <a:gd name="connsiteX80" fmla="*/ 205888 w 2078711"/>
                <a:gd name="connsiteY80" fmla="*/ 2761762 h 4079695"/>
                <a:gd name="connsiteX81" fmla="*/ 211750 w 2078711"/>
                <a:gd name="connsiteY81" fmla="*/ 2779346 h 4079695"/>
                <a:gd name="connsiteX82" fmla="*/ 205888 w 2078711"/>
                <a:gd name="connsiteY82" fmla="*/ 2843823 h 4079695"/>
                <a:gd name="connsiteX83" fmla="*/ 176580 w 2078711"/>
                <a:gd name="connsiteY83" fmla="*/ 2873131 h 4079695"/>
                <a:gd name="connsiteX84" fmla="*/ 141411 w 2078711"/>
                <a:gd name="connsiteY84" fmla="*/ 2884854 h 4079695"/>
                <a:gd name="connsiteX85" fmla="*/ 106242 w 2078711"/>
                <a:gd name="connsiteY85" fmla="*/ 2896577 h 4079695"/>
                <a:gd name="connsiteX86" fmla="*/ 88657 w 2078711"/>
                <a:gd name="connsiteY86" fmla="*/ 2902439 h 4079695"/>
                <a:gd name="connsiteX87" fmla="*/ 71073 w 2078711"/>
                <a:gd name="connsiteY87" fmla="*/ 2914162 h 4079695"/>
                <a:gd name="connsiteX88" fmla="*/ 112103 w 2078711"/>
                <a:gd name="connsiteY88" fmla="*/ 2925885 h 4079695"/>
                <a:gd name="connsiteX89" fmla="*/ 205888 w 2078711"/>
                <a:gd name="connsiteY89" fmla="*/ 2937608 h 4079695"/>
                <a:gd name="connsiteX90" fmla="*/ 235196 w 2078711"/>
                <a:gd name="connsiteY90" fmla="*/ 2943469 h 4079695"/>
                <a:gd name="connsiteX91" fmla="*/ 463796 w 2078711"/>
                <a:gd name="connsiteY91" fmla="*/ 2955192 h 4079695"/>
                <a:gd name="connsiteX92" fmla="*/ 498965 w 2078711"/>
                <a:gd name="connsiteY92" fmla="*/ 2961054 h 4079695"/>
                <a:gd name="connsiteX93" fmla="*/ 610334 w 2078711"/>
                <a:gd name="connsiteY93" fmla="*/ 2949331 h 4079695"/>
                <a:gd name="connsiteX94" fmla="*/ 598611 w 2078711"/>
                <a:gd name="connsiteY94" fmla="*/ 2972777 h 4079695"/>
                <a:gd name="connsiteX95" fmla="*/ 586888 w 2078711"/>
                <a:gd name="connsiteY95" fmla="*/ 2990362 h 4079695"/>
                <a:gd name="connsiteX96" fmla="*/ 569303 w 2078711"/>
                <a:gd name="connsiteY96" fmla="*/ 3025531 h 4079695"/>
                <a:gd name="connsiteX97" fmla="*/ 557580 w 2078711"/>
                <a:gd name="connsiteY97" fmla="*/ 3060700 h 4079695"/>
                <a:gd name="connsiteX98" fmla="*/ 551719 w 2078711"/>
                <a:gd name="connsiteY98" fmla="*/ 3078285 h 4079695"/>
                <a:gd name="connsiteX99" fmla="*/ 539996 w 2078711"/>
                <a:gd name="connsiteY99" fmla="*/ 3095869 h 4079695"/>
                <a:gd name="connsiteX100" fmla="*/ 516550 w 2078711"/>
                <a:gd name="connsiteY100" fmla="*/ 3131039 h 4079695"/>
                <a:gd name="connsiteX101" fmla="*/ 510688 w 2078711"/>
                <a:gd name="connsiteY101" fmla="*/ 3154485 h 4079695"/>
                <a:gd name="connsiteX102" fmla="*/ 481380 w 2078711"/>
                <a:gd name="connsiteY102" fmla="*/ 3189654 h 4079695"/>
                <a:gd name="connsiteX103" fmla="*/ 457934 w 2078711"/>
                <a:gd name="connsiteY103" fmla="*/ 3224823 h 4079695"/>
                <a:gd name="connsiteX104" fmla="*/ 446211 w 2078711"/>
                <a:gd name="connsiteY104" fmla="*/ 3242408 h 4079695"/>
                <a:gd name="connsiteX105" fmla="*/ 393457 w 2078711"/>
                <a:gd name="connsiteY105" fmla="*/ 3289300 h 4079695"/>
                <a:gd name="connsiteX106" fmla="*/ 375873 w 2078711"/>
                <a:gd name="connsiteY106" fmla="*/ 3295162 h 4079695"/>
                <a:gd name="connsiteX107" fmla="*/ 352426 w 2078711"/>
                <a:gd name="connsiteY107" fmla="*/ 3312746 h 4079695"/>
                <a:gd name="connsiteX108" fmla="*/ 334842 w 2078711"/>
                <a:gd name="connsiteY108" fmla="*/ 3324469 h 4079695"/>
                <a:gd name="connsiteX109" fmla="*/ 305534 w 2078711"/>
                <a:gd name="connsiteY109" fmla="*/ 3353777 h 4079695"/>
                <a:gd name="connsiteX110" fmla="*/ 299673 w 2078711"/>
                <a:gd name="connsiteY110" fmla="*/ 3371362 h 4079695"/>
                <a:gd name="connsiteX111" fmla="*/ 311396 w 2078711"/>
                <a:gd name="connsiteY111" fmla="*/ 3388946 h 4079695"/>
                <a:gd name="connsiteX112" fmla="*/ 340703 w 2078711"/>
                <a:gd name="connsiteY112" fmla="*/ 3429977 h 4079695"/>
                <a:gd name="connsiteX113" fmla="*/ 317257 w 2078711"/>
                <a:gd name="connsiteY113" fmla="*/ 3465146 h 4079695"/>
                <a:gd name="connsiteX114" fmla="*/ 293811 w 2078711"/>
                <a:gd name="connsiteY114" fmla="*/ 3500315 h 4079695"/>
                <a:gd name="connsiteX115" fmla="*/ 276226 w 2078711"/>
                <a:gd name="connsiteY115" fmla="*/ 3529623 h 4079695"/>
                <a:gd name="connsiteX116" fmla="*/ 270365 w 2078711"/>
                <a:gd name="connsiteY116" fmla="*/ 3547208 h 4079695"/>
                <a:gd name="connsiteX117" fmla="*/ 246919 w 2078711"/>
                <a:gd name="connsiteY117" fmla="*/ 3582377 h 4079695"/>
                <a:gd name="connsiteX118" fmla="*/ 241057 w 2078711"/>
                <a:gd name="connsiteY118" fmla="*/ 3599962 h 4079695"/>
                <a:gd name="connsiteX119" fmla="*/ 223473 w 2078711"/>
                <a:gd name="connsiteY119" fmla="*/ 3617546 h 4079695"/>
                <a:gd name="connsiteX120" fmla="*/ 217611 w 2078711"/>
                <a:gd name="connsiteY120" fmla="*/ 3635131 h 4079695"/>
                <a:gd name="connsiteX121" fmla="*/ 205888 w 2078711"/>
                <a:gd name="connsiteY121" fmla="*/ 3652715 h 4079695"/>
                <a:gd name="connsiteX122" fmla="*/ 200026 w 2078711"/>
                <a:gd name="connsiteY122" fmla="*/ 3676162 h 4079695"/>
                <a:gd name="connsiteX123" fmla="*/ 164857 w 2078711"/>
                <a:gd name="connsiteY123" fmla="*/ 3711331 h 4079695"/>
                <a:gd name="connsiteX124" fmla="*/ 141411 w 2078711"/>
                <a:gd name="connsiteY124" fmla="*/ 3740639 h 4079695"/>
                <a:gd name="connsiteX125" fmla="*/ 82796 w 2078711"/>
                <a:gd name="connsiteY125" fmla="*/ 3758223 h 4079695"/>
                <a:gd name="connsiteX126" fmla="*/ 59350 w 2078711"/>
                <a:gd name="connsiteY126" fmla="*/ 3769946 h 4079695"/>
                <a:gd name="connsiteX127" fmla="*/ 24180 w 2078711"/>
                <a:gd name="connsiteY127" fmla="*/ 3781669 h 4079695"/>
                <a:gd name="connsiteX128" fmla="*/ 6596 w 2078711"/>
                <a:gd name="connsiteY128" fmla="*/ 3793392 h 4079695"/>
                <a:gd name="connsiteX129" fmla="*/ 123826 w 2078711"/>
                <a:gd name="connsiteY129" fmla="*/ 3793392 h 4079695"/>
                <a:gd name="connsiteX130" fmla="*/ 147273 w 2078711"/>
                <a:gd name="connsiteY130" fmla="*/ 3787531 h 4079695"/>
                <a:gd name="connsiteX131" fmla="*/ 182442 w 2078711"/>
                <a:gd name="connsiteY131" fmla="*/ 3775808 h 4079695"/>
                <a:gd name="connsiteX132" fmla="*/ 164857 w 2078711"/>
                <a:gd name="connsiteY132" fmla="*/ 3787531 h 4079695"/>
                <a:gd name="connsiteX133" fmla="*/ 141411 w 2078711"/>
                <a:gd name="connsiteY133" fmla="*/ 3822700 h 4079695"/>
                <a:gd name="connsiteX134" fmla="*/ 129688 w 2078711"/>
                <a:gd name="connsiteY134" fmla="*/ 3840285 h 4079695"/>
                <a:gd name="connsiteX135" fmla="*/ 117965 w 2078711"/>
                <a:gd name="connsiteY135" fmla="*/ 3863731 h 4079695"/>
                <a:gd name="connsiteX136" fmla="*/ 106242 w 2078711"/>
                <a:gd name="connsiteY136" fmla="*/ 3881315 h 4079695"/>
                <a:gd name="connsiteX137" fmla="*/ 76934 w 2078711"/>
                <a:gd name="connsiteY137" fmla="*/ 3934069 h 4079695"/>
                <a:gd name="connsiteX138" fmla="*/ 53488 w 2078711"/>
                <a:gd name="connsiteY138" fmla="*/ 3969239 h 4079695"/>
                <a:gd name="connsiteX139" fmla="*/ 30042 w 2078711"/>
                <a:gd name="connsiteY139" fmla="*/ 4004408 h 4079695"/>
                <a:gd name="connsiteX140" fmla="*/ 18319 w 2078711"/>
                <a:gd name="connsiteY140" fmla="*/ 4021992 h 4079695"/>
                <a:gd name="connsiteX141" fmla="*/ 71073 w 2078711"/>
                <a:gd name="connsiteY141" fmla="*/ 3980962 h 4079695"/>
                <a:gd name="connsiteX142" fmla="*/ 88657 w 2078711"/>
                <a:gd name="connsiteY142" fmla="*/ 3969239 h 4079695"/>
                <a:gd name="connsiteX143" fmla="*/ 82796 w 2078711"/>
                <a:gd name="connsiteY143" fmla="*/ 3992685 h 4079695"/>
                <a:gd name="connsiteX144" fmla="*/ 76934 w 2078711"/>
                <a:gd name="connsiteY144" fmla="*/ 4010269 h 4079695"/>
                <a:gd name="connsiteX145" fmla="*/ 71073 w 2078711"/>
                <a:gd name="connsiteY145" fmla="*/ 4039577 h 4079695"/>
                <a:gd name="connsiteX146" fmla="*/ 76934 w 2078711"/>
                <a:gd name="connsiteY146" fmla="*/ 4068885 h 4079695"/>
                <a:gd name="connsiteX147" fmla="*/ 112103 w 2078711"/>
                <a:gd name="connsiteY147" fmla="*/ 4045439 h 4079695"/>
                <a:gd name="connsiteX148" fmla="*/ 123826 w 2078711"/>
                <a:gd name="connsiteY148" fmla="*/ 4033715 h 4079695"/>
                <a:gd name="connsiteX149" fmla="*/ 147273 w 2078711"/>
                <a:gd name="connsiteY149" fmla="*/ 4021992 h 4079695"/>
                <a:gd name="connsiteX150" fmla="*/ 182442 w 2078711"/>
                <a:gd name="connsiteY150" fmla="*/ 3998546 h 4079695"/>
                <a:gd name="connsiteX151" fmla="*/ 194165 w 2078711"/>
                <a:gd name="connsiteY151" fmla="*/ 3980962 h 4079695"/>
                <a:gd name="connsiteX152" fmla="*/ 211750 w 2078711"/>
                <a:gd name="connsiteY152" fmla="*/ 3963377 h 4079695"/>
                <a:gd name="connsiteX153" fmla="*/ 241057 w 2078711"/>
                <a:gd name="connsiteY153" fmla="*/ 3910623 h 4079695"/>
                <a:gd name="connsiteX154" fmla="*/ 258642 w 2078711"/>
                <a:gd name="connsiteY154" fmla="*/ 3893039 h 4079695"/>
                <a:gd name="connsiteX155" fmla="*/ 282088 w 2078711"/>
                <a:gd name="connsiteY155" fmla="*/ 3857869 h 4079695"/>
                <a:gd name="connsiteX156" fmla="*/ 305534 w 2078711"/>
                <a:gd name="connsiteY156" fmla="*/ 3822700 h 4079695"/>
                <a:gd name="connsiteX157" fmla="*/ 328980 w 2078711"/>
                <a:gd name="connsiteY157" fmla="*/ 3787531 h 4079695"/>
                <a:gd name="connsiteX158" fmla="*/ 346565 w 2078711"/>
                <a:gd name="connsiteY158" fmla="*/ 3769946 h 4079695"/>
                <a:gd name="connsiteX159" fmla="*/ 358288 w 2078711"/>
                <a:gd name="connsiteY159" fmla="*/ 3734777 h 4079695"/>
                <a:gd name="connsiteX160" fmla="*/ 375873 w 2078711"/>
                <a:gd name="connsiteY160" fmla="*/ 3717192 h 4079695"/>
                <a:gd name="connsiteX161" fmla="*/ 399319 w 2078711"/>
                <a:gd name="connsiteY161" fmla="*/ 3682023 h 4079695"/>
                <a:gd name="connsiteX162" fmla="*/ 416903 w 2078711"/>
                <a:gd name="connsiteY162" fmla="*/ 3664439 h 4079695"/>
                <a:gd name="connsiteX163" fmla="*/ 440350 w 2078711"/>
                <a:gd name="connsiteY163" fmla="*/ 3629269 h 4079695"/>
                <a:gd name="connsiteX164" fmla="*/ 452073 w 2078711"/>
                <a:gd name="connsiteY164" fmla="*/ 3611685 h 4079695"/>
                <a:gd name="connsiteX165" fmla="*/ 463796 w 2078711"/>
                <a:gd name="connsiteY165" fmla="*/ 3594100 h 4079695"/>
                <a:gd name="connsiteX166" fmla="*/ 481380 w 2078711"/>
                <a:gd name="connsiteY166" fmla="*/ 3582377 h 4079695"/>
                <a:gd name="connsiteX167" fmla="*/ 510688 w 2078711"/>
                <a:gd name="connsiteY167" fmla="*/ 3529623 h 4079695"/>
                <a:gd name="connsiteX168" fmla="*/ 522411 w 2078711"/>
                <a:gd name="connsiteY168" fmla="*/ 3512039 h 4079695"/>
                <a:gd name="connsiteX169" fmla="*/ 545857 w 2078711"/>
                <a:gd name="connsiteY169" fmla="*/ 3482731 h 4079695"/>
                <a:gd name="connsiteX170" fmla="*/ 551719 w 2078711"/>
                <a:gd name="connsiteY170" fmla="*/ 3465146 h 4079695"/>
                <a:gd name="connsiteX171" fmla="*/ 563442 w 2078711"/>
                <a:gd name="connsiteY171" fmla="*/ 3447562 h 4079695"/>
                <a:gd name="connsiteX172" fmla="*/ 575165 w 2078711"/>
                <a:gd name="connsiteY172" fmla="*/ 3424115 h 4079695"/>
                <a:gd name="connsiteX173" fmla="*/ 598611 w 2078711"/>
                <a:gd name="connsiteY173" fmla="*/ 3388946 h 4079695"/>
                <a:gd name="connsiteX174" fmla="*/ 604473 w 2078711"/>
                <a:gd name="connsiteY174" fmla="*/ 3371362 h 4079695"/>
                <a:gd name="connsiteX175" fmla="*/ 627919 w 2078711"/>
                <a:gd name="connsiteY175" fmla="*/ 3336192 h 4079695"/>
                <a:gd name="connsiteX176" fmla="*/ 639642 w 2078711"/>
                <a:gd name="connsiteY176" fmla="*/ 3318608 h 4079695"/>
                <a:gd name="connsiteX177" fmla="*/ 668950 w 2078711"/>
                <a:gd name="connsiteY177" fmla="*/ 3283439 h 4079695"/>
                <a:gd name="connsiteX178" fmla="*/ 674811 w 2078711"/>
                <a:gd name="connsiteY178" fmla="*/ 3265854 h 4079695"/>
                <a:gd name="connsiteX179" fmla="*/ 698257 w 2078711"/>
                <a:gd name="connsiteY179" fmla="*/ 3230685 h 4079695"/>
                <a:gd name="connsiteX180" fmla="*/ 715842 w 2078711"/>
                <a:gd name="connsiteY180" fmla="*/ 3195515 h 4079695"/>
                <a:gd name="connsiteX181" fmla="*/ 739288 w 2078711"/>
                <a:gd name="connsiteY181" fmla="*/ 3160346 h 4079695"/>
                <a:gd name="connsiteX182" fmla="*/ 745150 w 2078711"/>
                <a:gd name="connsiteY182" fmla="*/ 3142762 h 4079695"/>
                <a:gd name="connsiteX183" fmla="*/ 756873 w 2078711"/>
                <a:gd name="connsiteY183" fmla="*/ 3119315 h 4079695"/>
                <a:gd name="connsiteX184" fmla="*/ 780319 w 2078711"/>
                <a:gd name="connsiteY184" fmla="*/ 3084146 h 4079695"/>
                <a:gd name="connsiteX185" fmla="*/ 803765 w 2078711"/>
                <a:gd name="connsiteY185" fmla="*/ 3043115 h 4079695"/>
                <a:gd name="connsiteX186" fmla="*/ 815488 w 2078711"/>
                <a:gd name="connsiteY186" fmla="*/ 3007946 h 4079695"/>
                <a:gd name="connsiteX187" fmla="*/ 821350 w 2078711"/>
                <a:gd name="connsiteY187" fmla="*/ 2984500 h 4079695"/>
                <a:gd name="connsiteX188" fmla="*/ 838934 w 2078711"/>
                <a:gd name="connsiteY188" fmla="*/ 2966915 h 4079695"/>
                <a:gd name="connsiteX189" fmla="*/ 844796 w 2078711"/>
                <a:gd name="connsiteY189" fmla="*/ 2949331 h 4079695"/>
                <a:gd name="connsiteX190" fmla="*/ 874103 w 2078711"/>
                <a:gd name="connsiteY190" fmla="*/ 2914162 h 4079695"/>
                <a:gd name="connsiteX191" fmla="*/ 891688 w 2078711"/>
                <a:gd name="connsiteY191" fmla="*/ 2902439 h 4079695"/>
                <a:gd name="connsiteX192" fmla="*/ 915134 w 2078711"/>
                <a:gd name="connsiteY192" fmla="*/ 2896577 h 4079695"/>
                <a:gd name="connsiteX193" fmla="*/ 950303 w 2078711"/>
                <a:gd name="connsiteY193" fmla="*/ 2914162 h 4079695"/>
                <a:gd name="connsiteX194" fmla="*/ 985473 w 2078711"/>
                <a:gd name="connsiteY194" fmla="*/ 2966915 h 4079695"/>
                <a:gd name="connsiteX195" fmla="*/ 997196 w 2078711"/>
                <a:gd name="connsiteY195" fmla="*/ 2984500 h 4079695"/>
                <a:gd name="connsiteX196" fmla="*/ 1014780 w 2078711"/>
                <a:gd name="connsiteY196" fmla="*/ 2990362 h 4079695"/>
                <a:gd name="connsiteX197" fmla="*/ 1044088 w 2078711"/>
                <a:gd name="connsiteY197" fmla="*/ 3019669 h 4079695"/>
                <a:gd name="connsiteX198" fmla="*/ 1079257 w 2078711"/>
                <a:gd name="connsiteY198" fmla="*/ 3054839 h 4079695"/>
                <a:gd name="connsiteX199" fmla="*/ 1096842 w 2078711"/>
                <a:gd name="connsiteY199" fmla="*/ 3078285 h 4079695"/>
                <a:gd name="connsiteX200" fmla="*/ 1126150 w 2078711"/>
                <a:gd name="connsiteY200" fmla="*/ 3107592 h 4079695"/>
                <a:gd name="connsiteX201" fmla="*/ 1173042 w 2078711"/>
                <a:gd name="connsiteY201" fmla="*/ 3160346 h 4079695"/>
                <a:gd name="connsiteX202" fmla="*/ 1196488 w 2078711"/>
                <a:gd name="connsiteY202" fmla="*/ 3183792 h 4079695"/>
                <a:gd name="connsiteX203" fmla="*/ 1249242 w 2078711"/>
                <a:gd name="connsiteY203" fmla="*/ 3218962 h 4079695"/>
                <a:gd name="connsiteX204" fmla="*/ 1266826 w 2078711"/>
                <a:gd name="connsiteY204" fmla="*/ 3230685 h 4079695"/>
                <a:gd name="connsiteX205" fmla="*/ 1313719 w 2078711"/>
                <a:gd name="connsiteY205" fmla="*/ 3277577 h 4079695"/>
                <a:gd name="connsiteX206" fmla="*/ 1348888 w 2078711"/>
                <a:gd name="connsiteY206" fmla="*/ 3306885 h 4079695"/>
                <a:gd name="connsiteX207" fmla="*/ 1366473 w 2078711"/>
                <a:gd name="connsiteY207" fmla="*/ 3312746 h 4079695"/>
                <a:gd name="connsiteX208" fmla="*/ 1378196 w 2078711"/>
                <a:gd name="connsiteY208" fmla="*/ 3330331 h 4079695"/>
                <a:gd name="connsiteX209" fmla="*/ 1413365 w 2078711"/>
                <a:gd name="connsiteY209" fmla="*/ 3353777 h 4079695"/>
                <a:gd name="connsiteX210" fmla="*/ 1430950 w 2078711"/>
                <a:gd name="connsiteY210" fmla="*/ 3365500 h 4079695"/>
                <a:gd name="connsiteX211" fmla="*/ 1466119 w 2078711"/>
                <a:gd name="connsiteY211" fmla="*/ 3394808 h 4079695"/>
                <a:gd name="connsiteX212" fmla="*/ 1483703 w 2078711"/>
                <a:gd name="connsiteY212" fmla="*/ 3418254 h 4079695"/>
                <a:gd name="connsiteX213" fmla="*/ 1501288 w 2078711"/>
                <a:gd name="connsiteY213" fmla="*/ 3424115 h 4079695"/>
                <a:gd name="connsiteX214" fmla="*/ 1518873 w 2078711"/>
                <a:gd name="connsiteY214" fmla="*/ 3435839 h 4079695"/>
                <a:gd name="connsiteX215" fmla="*/ 1548180 w 2078711"/>
                <a:gd name="connsiteY215" fmla="*/ 3471008 h 4079695"/>
                <a:gd name="connsiteX216" fmla="*/ 1565765 w 2078711"/>
                <a:gd name="connsiteY216" fmla="*/ 3482731 h 4079695"/>
                <a:gd name="connsiteX217" fmla="*/ 1595073 w 2078711"/>
                <a:gd name="connsiteY217" fmla="*/ 3512039 h 4079695"/>
                <a:gd name="connsiteX218" fmla="*/ 1612657 w 2078711"/>
                <a:gd name="connsiteY218" fmla="*/ 3523762 h 4079695"/>
                <a:gd name="connsiteX219" fmla="*/ 1630242 w 2078711"/>
                <a:gd name="connsiteY219" fmla="*/ 3541346 h 4079695"/>
                <a:gd name="connsiteX220" fmla="*/ 1665411 w 2078711"/>
                <a:gd name="connsiteY220" fmla="*/ 3564792 h 4079695"/>
                <a:gd name="connsiteX221" fmla="*/ 1682996 w 2078711"/>
                <a:gd name="connsiteY221" fmla="*/ 3576515 h 4079695"/>
                <a:gd name="connsiteX222" fmla="*/ 1712303 w 2078711"/>
                <a:gd name="connsiteY222" fmla="*/ 3594100 h 4079695"/>
                <a:gd name="connsiteX223" fmla="*/ 1747473 w 2078711"/>
                <a:gd name="connsiteY223" fmla="*/ 3617546 h 4079695"/>
                <a:gd name="connsiteX224" fmla="*/ 1765057 w 2078711"/>
                <a:gd name="connsiteY224" fmla="*/ 3629269 h 4079695"/>
                <a:gd name="connsiteX225" fmla="*/ 1782642 w 2078711"/>
                <a:gd name="connsiteY225" fmla="*/ 3635131 h 4079695"/>
                <a:gd name="connsiteX226" fmla="*/ 1823673 w 2078711"/>
                <a:gd name="connsiteY226" fmla="*/ 3652715 h 4079695"/>
                <a:gd name="connsiteX227" fmla="*/ 1852980 w 2078711"/>
                <a:gd name="connsiteY227" fmla="*/ 3670300 h 4079695"/>
                <a:gd name="connsiteX228" fmla="*/ 1894011 w 2078711"/>
                <a:gd name="connsiteY228" fmla="*/ 3693746 h 4079695"/>
                <a:gd name="connsiteX229" fmla="*/ 1911596 w 2078711"/>
                <a:gd name="connsiteY229" fmla="*/ 3699608 h 4079695"/>
                <a:gd name="connsiteX230" fmla="*/ 1946765 w 2078711"/>
                <a:gd name="connsiteY230" fmla="*/ 3723054 h 4079695"/>
                <a:gd name="connsiteX231" fmla="*/ 1987796 w 2078711"/>
                <a:gd name="connsiteY231" fmla="*/ 3734777 h 4079695"/>
                <a:gd name="connsiteX232" fmla="*/ 2022965 w 2078711"/>
                <a:gd name="connsiteY232" fmla="*/ 3764085 h 4079695"/>
                <a:gd name="connsiteX233" fmla="*/ 2017103 w 2078711"/>
                <a:gd name="connsiteY233" fmla="*/ 3746500 h 4079695"/>
                <a:gd name="connsiteX234" fmla="*/ 2011242 w 2078711"/>
                <a:gd name="connsiteY234" fmla="*/ 3723054 h 4079695"/>
                <a:gd name="connsiteX235" fmla="*/ 1993657 w 2078711"/>
                <a:gd name="connsiteY235" fmla="*/ 3705469 h 4079695"/>
                <a:gd name="connsiteX236" fmla="*/ 2011242 w 2078711"/>
                <a:gd name="connsiteY236" fmla="*/ 3711331 h 4079695"/>
                <a:gd name="connsiteX237" fmla="*/ 2034688 w 2078711"/>
                <a:gd name="connsiteY237" fmla="*/ 3717192 h 4079695"/>
                <a:gd name="connsiteX238" fmla="*/ 2052273 w 2078711"/>
                <a:gd name="connsiteY238" fmla="*/ 3723054 h 4079695"/>
                <a:gd name="connsiteX239" fmla="*/ 2034688 w 2078711"/>
                <a:gd name="connsiteY239" fmla="*/ 3711331 h 4079695"/>
                <a:gd name="connsiteX240" fmla="*/ 2017103 w 2078711"/>
                <a:gd name="connsiteY240" fmla="*/ 3693746 h 4079695"/>
                <a:gd name="connsiteX241" fmla="*/ 2058134 w 2078711"/>
                <a:gd name="connsiteY241" fmla="*/ 3687885 h 4079695"/>
                <a:gd name="connsiteX242" fmla="*/ 2075719 w 2078711"/>
                <a:gd name="connsiteY242" fmla="*/ 3682023 h 4079695"/>
                <a:gd name="connsiteX243" fmla="*/ 2069857 w 2078711"/>
                <a:gd name="connsiteY243" fmla="*/ 3658577 h 4079695"/>
                <a:gd name="connsiteX244" fmla="*/ 2046411 w 2078711"/>
                <a:gd name="connsiteY244" fmla="*/ 3623408 h 4079695"/>
                <a:gd name="connsiteX245" fmla="*/ 2034688 w 2078711"/>
                <a:gd name="connsiteY245" fmla="*/ 3605823 h 4079695"/>
                <a:gd name="connsiteX246" fmla="*/ 2017103 w 2078711"/>
                <a:gd name="connsiteY246" fmla="*/ 3599962 h 4079695"/>
                <a:gd name="connsiteX247" fmla="*/ 1999519 w 2078711"/>
                <a:gd name="connsiteY247" fmla="*/ 3588239 h 4079695"/>
                <a:gd name="connsiteX248" fmla="*/ 1981934 w 2078711"/>
                <a:gd name="connsiteY248" fmla="*/ 3582377 h 4079695"/>
                <a:gd name="connsiteX249" fmla="*/ 1952626 w 2078711"/>
                <a:gd name="connsiteY249" fmla="*/ 3553069 h 4079695"/>
                <a:gd name="connsiteX250" fmla="*/ 1935042 w 2078711"/>
                <a:gd name="connsiteY250" fmla="*/ 3541346 h 4079695"/>
                <a:gd name="connsiteX251" fmla="*/ 1917457 w 2078711"/>
                <a:gd name="connsiteY251" fmla="*/ 3523762 h 4079695"/>
                <a:gd name="connsiteX252" fmla="*/ 1899873 w 2078711"/>
                <a:gd name="connsiteY252" fmla="*/ 3517900 h 4079695"/>
                <a:gd name="connsiteX253" fmla="*/ 1864703 w 2078711"/>
                <a:gd name="connsiteY253" fmla="*/ 3494454 h 4079695"/>
                <a:gd name="connsiteX254" fmla="*/ 1864703 w 2078711"/>
                <a:gd name="connsiteY254" fmla="*/ 3494454 h 4079695"/>
                <a:gd name="connsiteX255" fmla="*/ 1847119 w 2078711"/>
                <a:gd name="connsiteY255" fmla="*/ 3476869 h 4079695"/>
                <a:gd name="connsiteX256" fmla="*/ 1811950 w 2078711"/>
                <a:gd name="connsiteY256" fmla="*/ 3453423 h 4079695"/>
                <a:gd name="connsiteX257" fmla="*/ 1782642 w 2078711"/>
                <a:gd name="connsiteY257" fmla="*/ 3429977 h 4079695"/>
                <a:gd name="connsiteX258" fmla="*/ 1753334 w 2078711"/>
                <a:gd name="connsiteY258" fmla="*/ 3406531 h 4079695"/>
                <a:gd name="connsiteX259" fmla="*/ 1741611 w 2078711"/>
                <a:gd name="connsiteY259" fmla="*/ 3388946 h 4079695"/>
                <a:gd name="connsiteX260" fmla="*/ 1677134 w 2078711"/>
                <a:gd name="connsiteY260" fmla="*/ 3353777 h 4079695"/>
                <a:gd name="connsiteX261" fmla="*/ 1647826 w 2078711"/>
                <a:gd name="connsiteY261" fmla="*/ 3330331 h 4079695"/>
                <a:gd name="connsiteX262" fmla="*/ 1630242 w 2078711"/>
                <a:gd name="connsiteY262" fmla="*/ 3318608 h 4079695"/>
                <a:gd name="connsiteX263" fmla="*/ 1600934 w 2078711"/>
                <a:gd name="connsiteY263" fmla="*/ 3289300 h 4079695"/>
                <a:gd name="connsiteX264" fmla="*/ 1565765 w 2078711"/>
                <a:gd name="connsiteY264" fmla="*/ 3259992 h 4079695"/>
                <a:gd name="connsiteX265" fmla="*/ 1530596 w 2078711"/>
                <a:gd name="connsiteY265" fmla="*/ 3224823 h 4079695"/>
                <a:gd name="connsiteX266" fmla="*/ 1518873 w 2078711"/>
                <a:gd name="connsiteY266" fmla="*/ 3207239 h 4079695"/>
                <a:gd name="connsiteX267" fmla="*/ 1501288 w 2078711"/>
                <a:gd name="connsiteY267" fmla="*/ 3201377 h 4079695"/>
                <a:gd name="connsiteX268" fmla="*/ 1483703 w 2078711"/>
                <a:gd name="connsiteY268" fmla="*/ 3183792 h 4079695"/>
                <a:gd name="connsiteX269" fmla="*/ 1460257 w 2078711"/>
                <a:gd name="connsiteY269" fmla="*/ 3166208 h 4079695"/>
                <a:gd name="connsiteX270" fmla="*/ 1430950 w 2078711"/>
                <a:gd name="connsiteY270" fmla="*/ 3142762 h 4079695"/>
                <a:gd name="connsiteX271" fmla="*/ 1407503 w 2078711"/>
                <a:gd name="connsiteY271" fmla="*/ 3119315 h 4079695"/>
                <a:gd name="connsiteX272" fmla="*/ 1378196 w 2078711"/>
                <a:gd name="connsiteY272" fmla="*/ 3084146 h 4079695"/>
                <a:gd name="connsiteX273" fmla="*/ 1360611 w 2078711"/>
                <a:gd name="connsiteY273" fmla="*/ 3078285 h 4079695"/>
                <a:gd name="connsiteX274" fmla="*/ 1343026 w 2078711"/>
                <a:gd name="connsiteY274" fmla="*/ 3048977 h 4079695"/>
                <a:gd name="connsiteX275" fmla="*/ 1337165 w 2078711"/>
                <a:gd name="connsiteY275" fmla="*/ 3031392 h 4079695"/>
                <a:gd name="connsiteX276" fmla="*/ 1325442 w 2078711"/>
                <a:gd name="connsiteY276" fmla="*/ 3013808 h 4079695"/>
                <a:gd name="connsiteX277" fmla="*/ 1319580 w 2078711"/>
                <a:gd name="connsiteY277" fmla="*/ 2990362 h 4079695"/>
                <a:gd name="connsiteX278" fmla="*/ 1284411 w 2078711"/>
                <a:gd name="connsiteY278" fmla="*/ 2931746 h 4079695"/>
                <a:gd name="connsiteX279" fmla="*/ 1260965 w 2078711"/>
                <a:gd name="connsiteY279" fmla="*/ 2896577 h 4079695"/>
                <a:gd name="connsiteX280" fmla="*/ 1249242 w 2078711"/>
                <a:gd name="connsiteY280" fmla="*/ 2878992 h 4079695"/>
                <a:gd name="connsiteX281" fmla="*/ 1231657 w 2078711"/>
                <a:gd name="connsiteY281" fmla="*/ 2861408 h 4079695"/>
                <a:gd name="connsiteX282" fmla="*/ 1219934 w 2078711"/>
                <a:gd name="connsiteY282" fmla="*/ 2837962 h 4079695"/>
                <a:gd name="connsiteX283" fmla="*/ 1214073 w 2078711"/>
                <a:gd name="connsiteY283" fmla="*/ 2814515 h 4079695"/>
                <a:gd name="connsiteX284" fmla="*/ 1202350 w 2078711"/>
                <a:gd name="connsiteY284" fmla="*/ 2796931 h 4079695"/>
                <a:gd name="connsiteX285" fmla="*/ 1196488 w 2078711"/>
                <a:gd name="connsiteY285" fmla="*/ 2779346 h 4079695"/>
                <a:gd name="connsiteX286" fmla="*/ 1173042 w 2078711"/>
                <a:gd name="connsiteY286" fmla="*/ 2744177 h 4079695"/>
                <a:gd name="connsiteX287" fmla="*/ 1167180 w 2078711"/>
                <a:gd name="connsiteY287" fmla="*/ 2720731 h 4079695"/>
                <a:gd name="connsiteX288" fmla="*/ 1155457 w 2078711"/>
                <a:gd name="connsiteY288" fmla="*/ 2679700 h 4079695"/>
                <a:gd name="connsiteX289" fmla="*/ 1149596 w 2078711"/>
                <a:gd name="connsiteY289" fmla="*/ 2644531 h 4079695"/>
                <a:gd name="connsiteX290" fmla="*/ 1155457 w 2078711"/>
                <a:gd name="connsiteY290" fmla="*/ 2544885 h 4079695"/>
                <a:gd name="connsiteX291" fmla="*/ 1167180 w 2078711"/>
                <a:gd name="connsiteY291" fmla="*/ 2521439 h 4079695"/>
                <a:gd name="connsiteX292" fmla="*/ 1173042 w 2078711"/>
                <a:gd name="connsiteY292" fmla="*/ 2486269 h 4079695"/>
                <a:gd name="connsiteX293" fmla="*/ 1184765 w 2078711"/>
                <a:gd name="connsiteY293" fmla="*/ 2451100 h 4079695"/>
                <a:gd name="connsiteX294" fmla="*/ 1196488 w 2078711"/>
                <a:gd name="connsiteY294" fmla="*/ 2415931 h 4079695"/>
                <a:gd name="connsiteX295" fmla="*/ 1208211 w 2078711"/>
                <a:gd name="connsiteY295" fmla="*/ 2398346 h 4079695"/>
                <a:gd name="connsiteX296" fmla="*/ 1225796 w 2078711"/>
                <a:gd name="connsiteY296" fmla="*/ 2363177 h 4079695"/>
                <a:gd name="connsiteX297" fmla="*/ 1243380 w 2078711"/>
                <a:gd name="connsiteY297" fmla="*/ 2310423 h 4079695"/>
                <a:gd name="connsiteX298" fmla="*/ 1249242 w 2078711"/>
                <a:gd name="connsiteY298" fmla="*/ 2292839 h 4079695"/>
                <a:gd name="connsiteX299" fmla="*/ 1255103 w 2078711"/>
                <a:gd name="connsiteY299" fmla="*/ 2269392 h 4079695"/>
                <a:gd name="connsiteX300" fmla="*/ 1266826 w 2078711"/>
                <a:gd name="connsiteY300" fmla="*/ 2228362 h 4079695"/>
                <a:gd name="connsiteX301" fmla="*/ 1272688 w 2078711"/>
                <a:gd name="connsiteY301" fmla="*/ 2169746 h 4079695"/>
                <a:gd name="connsiteX302" fmla="*/ 1284411 w 2078711"/>
                <a:gd name="connsiteY302" fmla="*/ 2128715 h 4079695"/>
                <a:gd name="connsiteX303" fmla="*/ 1290273 w 2078711"/>
                <a:gd name="connsiteY303" fmla="*/ 2099408 h 4079695"/>
                <a:gd name="connsiteX304" fmla="*/ 1307857 w 2078711"/>
                <a:gd name="connsiteY304" fmla="*/ 1905977 h 4079695"/>
                <a:gd name="connsiteX305" fmla="*/ 1313719 w 2078711"/>
                <a:gd name="connsiteY305" fmla="*/ 1882531 h 4079695"/>
                <a:gd name="connsiteX306" fmla="*/ 1319580 w 2078711"/>
                <a:gd name="connsiteY306" fmla="*/ 1853223 h 4079695"/>
                <a:gd name="connsiteX307" fmla="*/ 1325442 w 2078711"/>
                <a:gd name="connsiteY307" fmla="*/ 1835639 h 4079695"/>
                <a:gd name="connsiteX308" fmla="*/ 1331303 w 2078711"/>
                <a:gd name="connsiteY308" fmla="*/ 1812192 h 4079695"/>
                <a:gd name="connsiteX309" fmla="*/ 1348888 w 2078711"/>
                <a:gd name="connsiteY309" fmla="*/ 1753577 h 4079695"/>
                <a:gd name="connsiteX310" fmla="*/ 1354750 w 2078711"/>
                <a:gd name="connsiteY310" fmla="*/ 1718408 h 4079695"/>
                <a:gd name="connsiteX311" fmla="*/ 1366473 w 2078711"/>
                <a:gd name="connsiteY311" fmla="*/ 1671515 h 4079695"/>
                <a:gd name="connsiteX312" fmla="*/ 1372334 w 2078711"/>
                <a:gd name="connsiteY312" fmla="*/ 1636346 h 4079695"/>
                <a:gd name="connsiteX313" fmla="*/ 1384057 w 2078711"/>
                <a:gd name="connsiteY313" fmla="*/ 1577731 h 4079695"/>
                <a:gd name="connsiteX314" fmla="*/ 1389919 w 2078711"/>
                <a:gd name="connsiteY314" fmla="*/ 1536700 h 4079695"/>
                <a:gd name="connsiteX315" fmla="*/ 1395780 w 2078711"/>
                <a:gd name="connsiteY315" fmla="*/ 1519115 h 4079695"/>
                <a:gd name="connsiteX316" fmla="*/ 1401642 w 2078711"/>
                <a:gd name="connsiteY316" fmla="*/ 1495669 h 4079695"/>
                <a:gd name="connsiteX317" fmla="*/ 1413365 w 2078711"/>
                <a:gd name="connsiteY317" fmla="*/ 1448777 h 4079695"/>
                <a:gd name="connsiteX318" fmla="*/ 1419226 w 2078711"/>
                <a:gd name="connsiteY318" fmla="*/ 1390162 h 4079695"/>
                <a:gd name="connsiteX319" fmla="*/ 1436811 w 2078711"/>
                <a:gd name="connsiteY319" fmla="*/ 1296377 h 4079695"/>
                <a:gd name="connsiteX320" fmla="*/ 1448534 w 2078711"/>
                <a:gd name="connsiteY320" fmla="*/ 1231900 h 4079695"/>
                <a:gd name="connsiteX321" fmla="*/ 1460257 w 2078711"/>
                <a:gd name="connsiteY321" fmla="*/ 1196731 h 4079695"/>
                <a:gd name="connsiteX322" fmla="*/ 1471980 w 2078711"/>
                <a:gd name="connsiteY322" fmla="*/ 1097085 h 4079695"/>
                <a:gd name="connsiteX323" fmla="*/ 1483703 w 2078711"/>
                <a:gd name="connsiteY323" fmla="*/ 1061915 h 4079695"/>
                <a:gd name="connsiteX324" fmla="*/ 1489565 w 2078711"/>
                <a:gd name="connsiteY324" fmla="*/ 1009162 h 4079695"/>
                <a:gd name="connsiteX325" fmla="*/ 1501288 w 2078711"/>
                <a:gd name="connsiteY325" fmla="*/ 973992 h 4079695"/>
                <a:gd name="connsiteX326" fmla="*/ 1513011 w 2078711"/>
                <a:gd name="connsiteY326" fmla="*/ 915377 h 4079695"/>
                <a:gd name="connsiteX327" fmla="*/ 1518873 w 2078711"/>
                <a:gd name="connsiteY327" fmla="*/ 886069 h 4079695"/>
                <a:gd name="connsiteX328" fmla="*/ 1524734 w 2078711"/>
                <a:gd name="connsiteY328" fmla="*/ 821592 h 4079695"/>
                <a:gd name="connsiteX329" fmla="*/ 1530596 w 2078711"/>
                <a:gd name="connsiteY329" fmla="*/ 786423 h 4079695"/>
                <a:gd name="connsiteX330" fmla="*/ 1542319 w 2078711"/>
                <a:gd name="connsiteY330" fmla="*/ 704362 h 4079695"/>
                <a:gd name="connsiteX331" fmla="*/ 1548180 w 2078711"/>
                <a:gd name="connsiteY331" fmla="*/ 663331 h 4079695"/>
                <a:gd name="connsiteX332" fmla="*/ 1554042 w 2078711"/>
                <a:gd name="connsiteY332" fmla="*/ 645746 h 4079695"/>
                <a:gd name="connsiteX333" fmla="*/ 1559903 w 2078711"/>
                <a:gd name="connsiteY333" fmla="*/ 622300 h 4079695"/>
                <a:gd name="connsiteX334" fmla="*/ 1565765 w 2078711"/>
                <a:gd name="connsiteY334" fmla="*/ 540239 h 4079695"/>
                <a:gd name="connsiteX335" fmla="*/ 1571626 w 2078711"/>
                <a:gd name="connsiteY335" fmla="*/ 522654 h 4079695"/>
                <a:gd name="connsiteX336" fmla="*/ 1583350 w 2078711"/>
                <a:gd name="connsiteY336" fmla="*/ 428869 h 4079695"/>
                <a:gd name="connsiteX337" fmla="*/ 1577488 w 2078711"/>
                <a:gd name="connsiteY337" fmla="*/ 346808 h 4079695"/>
                <a:gd name="connsiteX338" fmla="*/ 1565765 w 2078711"/>
                <a:gd name="connsiteY338" fmla="*/ 299915 h 4079695"/>
                <a:gd name="connsiteX339" fmla="*/ 1559903 w 2078711"/>
                <a:gd name="connsiteY339" fmla="*/ 88900 h 4079695"/>
                <a:gd name="connsiteX340" fmla="*/ 1554042 w 2078711"/>
                <a:gd name="connsiteY340" fmla="*/ 71315 h 4079695"/>
                <a:gd name="connsiteX341" fmla="*/ 1513011 w 2078711"/>
                <a:gd name="connsiteY341" fmla="*/ 59592 h 4079695"/>
                <a:gd name="connsiteX342" fmla="*/ 1501288 w 2078711"/>
                <a:gd name="connsiteY342" fmla="*/ 42008 h 4079695"/>
                <a:gd name="connsiteX343" fmla="*/ 1471980 w 2078711"/>
                <a:gd name="connsiteY343" fmla="*/ 977 h 4079695"/>
                <a:gd name="connsiteX0" fmla="*/ 1471980 w 2078711"/>
                <a:gd name="connsiteY0" fmla="*/ 977 h 4079695"/>
                <a:gd name="connsiteX1" fmla="*/ 1466119 w 2078711"/>
                <a:gd name="connsiteY1" fmla="*/ 36146 h 4079695"/>
                <a:gd name="connsiteX2" fmla="*/ 1419226 w 2078711"/>
                <a:gd name="connsiteY2" fmla="*/ 77177 h 4079695"/>
                <a:gd name="connsiteX3" fmla="*/ 1401642 w 2078711"/>
                <a:gd name="connsiteY3" fmla="*/ 88900 h 4079695"/>
                <a:gd name="connsiteX4" fmla="*/ 1366473 w 2078711"/>
                <a:gd name="connsiteY4" fmla="*/ 100623 h 4079695"/>
                <a:gd name="connsiteX5" fmla="*/ 1360611 w 2078711"/>
                <a:gd name="connsiteY5" fmla="*/ 194408 h 4079695"/>
                <a:gd name="connsiteX6" fmla="*/ 1342224 w 2078711"/>
                <a:gd name="connsiteY6" fmla="*/ 205328 h 4079695"/>
                <a:gd name="connsiteX7" fmla="*/ 1343026 w 2078711"/>
                <a:gd name="connsiteY7" fmla="*/ 235439 h 4079695"/>
                <a:gd name="connsiteX8" fmla="*/ 1325442 w 2078711"/>
                <a:gd name="connsiteY8" fmla="*/ 294054 h 4079695"/>
                <a:gd name="connsiteX9" fmla="*/ 1319580 w 2078711"/>
                <a:gd name="connsiteY9" fmla="*/ 311639 h 4079695"/>
                <a:gd name="connsiteX10" fmla="*/ 1307857 w 2078711"/>
                <a:gd name="connsiteY10" fmla="*/ 329223 h 4079695"/>
                <a:gd name="connsiteX11" fmla="*/ 1290273 w 2078711"/>
                <a:gd name="connsiteY11" fmla="*/ 381977 h 4079695"/>
                <a:gd name="connsiteX12" fmla="*/ 1284411 w 2078711"/>
                <a:gd name="connsiteY12" fmla="*/ 399562 h 4079695"/>
                <a:gd name="connsiteX13" fmla="*/ 1278550 w 2078711"/>
                <a:gd name="connsiteY13" fmla="*/ 423008 h 4079695"/>
                <a:gd name="connsiteX14" fmla="*/ 1272688 w 2078711"/>
                <a:gd name="connsiteY14" fmla="*/ 575408 h 4079695"/>
                <a:gd name="connsiteX15" fmla="*/ 1260965 w 2078711"/>
                <a:gd name="connsiteY15" fmla="*/ 634023 h 4079695"/>
                <a:gd name="connsiteX16" fmla="*/ 1249242 w 2078711"/>
                <a:gd name="connsiteY16" fmla="*/ 874346 h 4079695"/>
                <a:gd name="connsiteX17" fmla="*/ 1243380 w 2078711"/>
                <a:gd name="connsiteY17" fmla="*/ 891931 h 4079695"/>
                <a:gd name="connsiteX18" fmla="*/ 1237519 w 2078711"/>
                <a:gd name="connsiteY18" fmla="*/ 968131 h 4079695"/>
                <a:gd name="connsiteX19" fmla="*/ 1231657 w 2078711"/>
                <a:gd name="connsiteY19" fmla="*/ 997439 h 4079695"/>
                <a:gd name="connsiteX20" fmla="*/ 1225796 w 2078711"/>
                <a:gd name="connsiteY20" fmla="*/ 1038469 h 4079695"/>
                <a:gd name="connsiteX21" fmla="*/ 1214073 w 2078711"/>
                <a:gd name="connsiteY21" fmla="*/ 1108808 h 4079695"/>
                <a:gd name="connsiteX22" fmla="*/ 1208211 w 2078711"/>
                <a:gd name="connsiteY22" fmla="*/ 1132254 h 4079695"/>
                <a:gd name="connsiteX23" fmla="*/ 1196488 w 2078711"/>
                <a:gd name="connsiteY23" fmla="*/ 1167423 h 4079695"/>
                <a:gd name="connsiteX24" fmla="*/ 1190626 w 2078711"/>
                <a:gd name="connsiteY24" fmla="*/ 1185008 h 4079695"/>
                <a:gd name="connsiteX25" fmla="*/ 1178903 w 2078711"/>
                <a:gd name="connsiteY25" fmla="*/ 1231900 h 4079695"/>
                <a:gd name="connsiteX26" fmla="*/ 1173042 w 2078711"/>
                <a:gd name="connsiteY26" fmla="*/ 1261208 h 4079695"/>
                <a:gd name="connsiteX27" fmla="*/ 1161319 w 2078711"/>
                <a:gd name="connsiteY27" fmla="*/ 1337408 h 4079695"/>
                <a:gd name="connsiteX28" fmla="*/ 1149596 w 2078711"/>
                <a:gd name="connsiteY28" fmla="*/ 1454639 h 4079695"/>
                <a:gd name="connsiteX29" fmla="*/ 1143734 w 2078711"/>
                <a:gd name="connsiteY29" fmla="*/ 1483946 h 4079695"/>
                <a:gd name="connsiteX30" fmla="*/ 1137873 w 2078711"/>
                <a:gd name="connsiteY30" fmla="*/ 1524977 h 4079695"/>
                <a:gd name="connsiteX31" fmla="*/ 1126150 w 2078711"/>
                <a:gd name="connsiteY31" fmla="*/ 1560146 h 4079695"/>
                <a:gd name="connsiteX32" fmla="*/ 1120288 w 2078711"/>
                <a:gd name="connsiteY32" fmla="*/ 1589454 h 4079695"/>
                <a:gd name="connsiteX33" fmla="*/ 1108565 w 2078711"/>
                <a:gd name="connsiteY33" fmla="*/ 1624623 h 4079695"/>
                <a:gd name="connsiteX34" fmla="*/ 1096842 w 2078711"/>
                <a:gd name="connsiteY34" fmla="*/ 1677377 h 4079695"/>
                <a:gd name="connsiteX35" fmla="*/ 1085119 w 2078711"/>
                <a:gd name="connsiteY35" fmla="*/ 1694962 h 4079695"/>
                <a:gd name="connsiteX36" fmla="*/ 1073396 w 2078711"/>
                <a:gd name="connsiteY36" fmla="*/ 1747715 h 4079695"/>
                <a:gd name="connsiteX37" fmla="*/ 1061673 w 2078711"/>
                <a:gd name="connsiteY37" fmla="*/ 1782885 h 4079695"/>
                <a:gd name="connsiteX38" fmla="*/ 1055811 w 2078711"/>
                <a:gd name="connsiteY38" fmla="*/ 1800469 h 4079695"/>
                <a:gd name="connsiteX39" fmla="*/ 1044088 w 2078711"/>
                <a:gd name="connsiteY39" fmla="*/ 1818054 h 4079695"/>
                <a:gd name="connsiteX40" fmla="*/ 1038226 w 2078711"/>
                <a:gd name="connsiteY40" fmla="*/ 1841500 h 4079695"/>
                <a:gd name="connsiteX41" fmla="*/ 1032365 w 2078711"/>
                <a:gd name="connsiteY41" fmla="*/ 1859085 h 4079695"/>
                <a:gd name="connsiteX42" fmla="*/ 1026503 w 2078711"/>
                <a:gd name="connsiteY42" fmla="*/ 1911839 h 4079695"/>
                <a:gd name="connsiteX43" fmla="*/ 1020642 w 2078711"/>
                <a:gd name="connsiteY43" fmla="*/ 2052515 h 4079695"/>
                <a:gd name="connsiteX44" fmla="*/ 1014780 w 2078711"/>
                <a:gd name="connsiteY44" fmla="*/ 2075962 h 4079695"/>
                <a:gd name="connsiteX45" fmla="*/ 1008919 w 2078711"/>
                <a:gd name="connsiteY45" fmla="*/ 2105269 h 4079695"/>
                <a:gd name="connsiteX46" fmla="*/ 997196 w 2078711"/>
                <a:gd name="connsiteY46" fmla="*/ 2181469 h 4079695"/>
                <a:gd name="connsiteX47" fmla="*/ 985473 w 2078711"/>
                <a:gd name="connsiteY47" fmla="*/ 2216639 h 4079695"/>
                <a:gd name="connsiteX48" fmla="*/ 979611 w 2078711"/>
                <a:gd name="connsiteY48" fmla="*/ 2251808 h 4079695"/>
                <a:gd name="connsiteX49" fmla="*/ 956165 w 2078711"/>
                <a:gd name="connsiteY49" fmla="*/ 2292839 h 4079695"/>
                <a:gd name="connsiteX50" fmla="*/ 944442 w 2078711"/>
                <a:gd name="connsiteY50" fmla="*/ 2328008 h 4079695"/>
                <a:gd name="connsiteX51" fmla="*/ 938580 w 2078711"/>
                <a:gd name="connsiteY51" fmla="*/ 2345592 h 4079695"/>
                <a:gd name="connsiteX52" fmla="*/ 932719 w 2078711"/>
                <a:gd name="connsiteY52" fmla="*/ 2363177 h 4079695"/>
                <a:gd name="connsiteX53" fmla="*/ 909273 w 2078711"/>
                <a:gd name="connsiteY53" fmla="*/ 2404208 h 4079695"/>
                <a:gd name="connsiteX54" fmla="*/ 897550 w 2078711"/>
                <a:gd name="connsiteY54" fmla="*/ 2421792 h 4079695"/>
                <a:gd name="connsiteX55" fmla="*/ 891688 w 2078711"/>
                <a:gd name="connsiteY55" fmla="*/ 2439377 h 4079695"/>
                <a:gd name="connsiteX56" fmla="*/ 868242 w 2078711"/>
                <a:gd name="connsiteY56" fmla="*/ 2474546 h 4079695"/>
                <a:gd name="connsiteX57" fmla="*/ 844796 w 2078711"/>
                <a:gd name="connsiteY57" fmla="*/ 2521439 h 4079695"/>
                <a:gd name="connsiteX58" fmla="*/ 827211 w 2078711"/>
                <a:gd name="connsiteY58" fmla="*/ 2562469 h 4079695"/>
                <a:gd name="connsiteX59" fmla="*/ 821350 w 2078711"/>
                <a:gd name="connsiteY59" fmla="*/ 2580054 h 4079695"/>
                <a:gd name="connsiteX60" fmla="*/ 809626 w 2078711"/>
                <a:gd name="connsiteY60" fmla="*/ 2591777 h 4079695"/>
                <a:gd name="connsiteX61" fmla="*/ 797903 w 2078711"/>
                <a:gd name="connsiteY61" fmla="*/ 2609362 h 4079695"/>
                <a:gd name="connsiteX62" fmla="*/ 774457 w 2078711"/>
                <a:gd name="connsiteY62" fmla="*/ 2638669 h 4079695"/>
                <a:gd name="connsiteX63" fmla="*/ 756873 w 2078711"/>
                <a:gd name="connsiteY63" fmla="*/ 2679700 h 4079695"/>
                <a:gd name="connsiteX64" fmla="*/ 721703 w 2078711"/>
                <a:gd name="connsiteY64" fmla="*/ 2703146 h 4079695"/>
                <a:gd name="connsiteX65" fmla="*/ 704119 w 2078711"/>
                <a:gd name="connsiteY65" fmla="*/ 2714869 h 4079695"/>
                <a:gd name="connsiteX66" fmla="*/ 686534 w 2078711"/>
                <a:gd name="connsiteY66" fmla="*/ 2726592 h 4079695"/>
                <a:gd name="connsiteX67" fmla="*/ 668950 w 2078711"/>
                <a:gd name="connsiteY67" fmla="*/ 2732454 h 4079695"/>
                <a:gd name="connsiteX68" fmla="*/ 633780 w 2078711"/>
                <a:gd name="connsiteY68" fmla="*/ 2750039 h 4079695"/>
                <a:gd name="connsiteX69" fmla="*/ 581026 w 2078711"/>
                <a:gd name="connsiteY69" fmla="*/ 2755900 h 4079695"/>
                <a:gd name="connsiteX70" fmla="*/ 534134 w 2078711"/>
                <a:gd name="connsiteY70" fmla="*/ 2761762 h 4079695"/>
                <a:gd name="connsiteX71" fmla="*/ 493103 w 2078711"/>
                <a:gd name="connsiteY71" fmla="*/ 2773485 h 4079695"/>
                <a:gd name="connsiteX72" fmla="*/ 475519 w 2078711"/>
                <a:gd name="connsiteY72" fmla="*/ 2779346 h 4079695"/>
                <a:gd name="connsiteX73" fmla="*/ 416903 w 2078711"/>
                <a:gd name="connsiteY73" fmla="*/ 2785208 h 4079695"/>
                <a:gd name="connsiteX74" fmla="*/ 317257 w 2078711"/>
                <a:gd name="connsiteY74" fmla="*/ 2779346 h 4079695"/>
                <a:gd name="connsiteX75" fmla="*/ 282088 w 2078711"/>
                <a:gd name="connsiteY75" fmla="*/ 2767623 h 4079695"/>
                <a:gd name="connsiteX76" fmla="*/ 258642 w 2078711"/>
                <a:gd name="connsiteY76" fmla="*/ 2761762 h 4079695"/>
                <a:gd name="connsiteX77" fmla="*/ 241057 w 2078711"/>
                <a:gd name="connsiteY77" fmla="*/ 2750039 h 4079695"/>
                <a:gd name="connsiteX78" fmla="*/ 217611 w 2078711"/>
                <a:gd name="connsiteY78" fmla="*/ 2744177 h 4079695"/>
                <a:gd name="connsiteX79" fmla="*/ 200026 w 2078711"/>
                <a:gd name="connsiteY79" fmla="*/ 2738315 h 4079695"/>
                <a:gd name="connsiteX80" fmla="*/ 205888 w 2078711"/>
                <a:gd name="connsiteY80" fmla="*/ 2761762 h 4079695"/>
                <a:gd name="connsiteX81" fmla="*/ 211750 w 2078711"/>
                <a:gd name="connsiteY81" fmla="*/ 2779346 h 4079695"/>
                <a:gd name="connsiteX82" fmla="*/ 205888 w 2078711"/>
                <a:gd name="connsiteY82" fmla="*/ 2843823 h 4079695"/>
                <a:gd name="connsiteX83" fmla="*/ 176580 w 2078711"/>
                <a:gd name="connsiteY83" fmla="*/ 2873131 h 4079695"/>
                <a:gd name="connsiteX84" fmla="*/ 141411 w 2078711"/>
                <a:gd name="connsiteY84" fmla="*/ 2884854 h 4079695"/>
                <a:gd name="connsiteX85" fmla="*/ 106242 w 2078711"/>
                <a:gd name="connsiteY85" fmla="*/ 2896577 h 4079695"/>
                <a:gd name="connsiteX86" fmla="*/ 88657 w 2078711"/>
                <a:gd name="connsiteY86" fmla="*/ 2902439 h 4079695"/>
                <a:gd name="connsiteX87" fmla="*/ 71073 w 2078711"/>
                <a:gd name="connsiteY87" fmla="*/ 2914162 h 4079695"/>
                <a:gd name="connsiteX88" fmla="*/ 112103 w 2078711"/>
                <a:gd name="connsiteY88" fmla="*/ 2925885 h 4079695"/>
                <a:gd name="connsiteX89" fmla="*/ 205888 w 2078711"/>
                <a:gd name="connsiteY89" fmla="*/ 2937608 h 4079695"/>
                <a:gd name="connsiteX90" fmla="*/ 235196 w 2078711"/>
                <a:gd name="connsiteY90" fmla="*/ 2943469 h 4079695"/>
                <a:gd name="connsiteX91" fmla="*/ 463796 w 2078711"/>
                <a:gd name="connsiteY91" fmla="*/ 2955192 h 4079695"/>
                <a:gd name="connsiteX92" fmla="*/ 498965 w 2078711"/>
                <a:gd name="connsiteY92" fmla="*/ 2961054 h 4079695"/>
                <a:gd name="connsiteX93" fmla="*/ 610334 w 2078711"/>
                <a:gd name="connsiteY93" fmla="*/ 2949331 h 4079695"/>
                <a:gd name="connsiteX94" fmla="*/ 598611 w 2078711"/>
                <a:gd name="connsiteY94" fmla="*/ 2972777 h 4079695"/>
                <a:gd name="connsiteX95" fmla="*/ 586888 w 2078711"/>
                <a:gd name="connsiteY95" fmla="*/ 2990362 h 4079695"/>
                <a:gd name="connsiteX96" fmla="*/ 569303 w 2078711"/>
                <a:gd name="connsiteY96" fmla="*/ 3025531 h 4079695"/>
                <a:gd name="connsiteX97" fmla="*/ 557580 w 2078711"/>
                <a:gd name="connsiteY97" fmla="*/ 3060700 h 4079695"/>
                <a:gd name="connsiteX98" fmla="*/ 551719 w 2078711"/>
                <a:gd name="connsiteY98" fmla="*/ 3078285 h 4079695"/>
                <a:gd name="connsiteX99" fmla="*/ 539996 w 2078711"/>
                <a:gd name="connsiteY99" fmla="*/ 3095869 h 4079695"/>
                <a:gd name="connsiteX100" fmla="*/ 516550 w 2078711"/>
                <a:gd name="connsiteY100" fmla="*/ 3131039 h 4079695"/>
                <a:gd name="connsiteX101" fmla="*/ 510688 w 2078711"/>
                <a:gd name="connsiteY101" fmla="*/ 3154485 h 4079695"/>
                <a:gd name="connsiteX102" fmla="*/ 481380 w 2078711"/>
                <a:gd name="connsiteY102" fmla="*/ 3189654 h 4079695"/>
                <a:gd name="connsiteX103" fmla="*/ 457934 w 2078711"/>
                <a:gd name="connsiteY103" fmla="*/ 3224823 h 4079695"/>
                <a:gd name="connsiteX104" fmla="*/ 446211 w 2078711"/>
                <a:gd name="connsiteY104" fmla="*/ 3242408 h 4079695"/>
                <a:gd name="connsiteX105" fmla="*/ 393457 w 2078711"/>
                <a:gd name="connsiteY105" fmla="*/ 3289300 h 4079695"/>
                <a:gd name="connsiteX106" fmla="*/ 375873 w 2078711"/>
                <a:gd name="connsiteY106" fmla="*/ 3295162 h 4079695"/>
                <a:gd name="connsiteX107" fmla="*/ 352426 w 2078711"/>
                <a:gd name="connsiteY107" fmla="*/ 3312746 h 4079695"/>
                <a:gd name="connsiteX108" fmla="*/ 334842 w 2078711"/>
                <a:gd name="connsiteY108" fmla="*/ 3324469 h 4079695"/>
                <a:gd name="connsiteX109" fmla="*/ 305534 w 2078711"/>
                <a:gd name="connsiteY109" fmla="*/ 3353777 h 4079695"/>
                <a:gd name="connsiteX110" fmla="*/ 299673 w 2078711"/>
                <a:gd name="connsiteY110" fmla="*/ 3371362 h 4079695"/>
                <a:gd name="connsiteX111" fmla="*/ 311396 w 2078711"/>
                <a:gd name="connsiteY111" fmla="*/ 3388946 h 4079695"/>
                <a:gd name="connsiteX112" fmla="*/ 340703 w 2078711"/>
                <a:gd name="connsiteY112" fmla="*/ 3429977 h 4079695"/>
                <a:gd name="connsiteX113" fmla="*/ 317257 w 2078711"/>
                <a:gd name="connsiteY113" fmla="*/ 3465146 h 4079695"/>
                <a:gd name="connsiteX114" fmla="*/ 293811 w 2078711"/>
                <a:gd name="connsiteY114" fmla="*/ 3500315 h 4079695"/>
                <a:gd name="connsiteX115" fmla="*/ 276226 w 2078711"/>
                <a:gd name="connsiteY115" fmla="*/ 3529623 h 4079695"/>
                <a:gd name="connsiteX116" fmla="*/ 270365 w 2078711"/>
                <a:gd name="connsiteY116" fmla="*/ 3547208 h 4079695"/>
                <a:gd name="connsiteX117" fmla="*/ 246919 w 2078711"/>
                <a:gd name="connsiteY117" fmla="*/ 3582377 h 4079695"/>
                <a:gd name="connsiteX118" fmla="*/ 241057 w 2078711"/>
                <a:gd name="connsiteY118" fmla="*/ 3599962 h 4079695"/>
                <a:gd name="connsiteX119" fmla="*/ 223473 w 2078711"/>
                <a:gd name="connsiteY119" fmla="*/ 3617546 h 4079695"/>
                <a:gd name="connsiteX120" fmla="*/ 217611 w 2078711"/>
                <a:gd name="connsiteY120" fmla="*/ 3635131 h 4079695"/>
                <a:gd name="connsiteX121" fmla="*/ 205888 w 2078711"/>
                <a:gd name="connsiteY121" fmla="*/ 3652715 h 4079695"/>
                <a:gd name="connsiteX122" fmla="*/ 200026 w 2078711"/>
                <a:gd name="connsiteY122" fmla="*/ 3676162 h 4079695"/>
                <a:gd name="connsiteX123" fmla="*/ 164857 w 2078711"/>
                <a:gd name="connsiteY123" fmla="*/ 3711331 h 4079695"/>
                <a:gd name="connsiteX124" fmla="*/ 141411 w 2078711"/>
                <a:gd name="connsiteY124" fmla="*/ 3740639 h 4079695"/>
                <a:gd name="connsiteX125" fmla="*/ 82796 w 2078711"/>
                <a:gd name="connsiteY125" fmla="*/ 3758223 h 4079695"/>
                <a:gd name="connsiteX126" fmla="*/ 59350 w 2078711"/>
                <a:gd name="connsiteY126" fmla="*/ 3769946 h 4079695"/>
                <a:gd name="connsiteX127" fmla="*/ 24180 w 2078711"/>
                <a:gd name="connsiteY127" fmla="*/ 3781669 h 4079695"/>
                <a:gd name="connsiteX128" fmla="*/ 6596 w 2078711"/>
                <a:gd name="connsiteY128" fmla="*/ 3793392 h 4079695"/>
                <a:gd name="connsiteX129" fmla="*/ 123826 w 2078711"/>
                <a:gd name="connsiteY129" fmla="*/ 3793392 h 4079695"/>
                <a:gd name="connsiteX130" fmla="*/ 147273 w 2078711"/>
                <a:gd name="connsiteY130" fmla="*/ 3787531 h 4079695"/>
                <a:gd name="connsiteX131" fmla="*/ 182442 w 2078711"/>
                <a:gd name="connsiteY131" fmla="*/ 3775808 h 4079695"/>
                <a:gd name="connsiteX132" fmla="*/ 164857 w 2078711"/>
                <a:gd name="connsiteY132" fmla="*/ 3787531 h 4079695"/>
                <a:gd name="connsiteX133" fmla="*/ 141411 w 2078711"/>
                <a:gd name="connsiteY133" fmla="*/ 3822700 h 4079695"/>
                <a:gd name="connsiteX134" fmla="*/ 129688 w 2078711"/>
                <a:gd name="connsiteY134" fmla="*/ 3840285 h 4079695"/>
                <a:gd name="connsiteX135" fmla="*/ 117965 w 2078711"/>
                <a:gd name="connsiteY135" fmla="*/ 3863731 h 4079695"/>
                <a:gd name="connsiteX136" fmla="*/ 106242 w 2078711"/>
                <a:gd name="connsiteY136" fmla="*/ 3881315 h 4079695"/>
                <a:gd name="connsiteX137" fmla="*/ 76934 w 2078711"/>
                <a:gd name="connsiteY137" fmla="*/ 3934069 h 4079695"/>
                <a:gd name="connsiteX138" fmla="*/ 53488 w 2078711"/>
                <a:gd name="connsiteY138" fmla="*/ 3969239 h 4079695"/>
                <a:gd name="connsiteX139" fmla="*/ 30042 w 2078711"/>
                <a:gd name="connsiteY139" fmla="*/ 4004408 h 4079695"/>
                <a:gd name="connsiteX140" fmla="*/ 18319 w 2078711"/>
                <a:gd name="connsiteY140" fmla="*/ 4021992 h 4079695"/>
                <a:gd name="connsiteX141" fmla="*/ 71073 w 2078711"/>
                <a:gd name="connsiteY141" fmla="*/ 3980962 h 4079695"/>
                <a:gd name="connsiteX142" fmla="*/ 88657 w 2078711"/>
                <a:gd name="connsiteY142" fmla="*/ 3969239 h 4079695"/>
                <a:gd name="connsiteX143" fmla="*/ 82796 w 2078711"/>
                <a:gd name="connsiteY143" fmla="*/ 3992685 h 4079695"/>
                <a:gd name="connsiteX144" fmla="*/ 76934 w 2078711"/>
                <a:gd name="connsiteY144" fmla="*/ 4010269 h 4079695"/>
                <a:gd name="connsiteX145" fmla="*/ 71073 w 2078711"/>
                <a:gd name="connsiteY145" fmla="*/ 4039577 h 4079695"/>
                <a:gd name="connsiteX146" fmla="*/ 76934 w 2078711"/>
                <a:gd name="connsiteY146" fmla="*/ 4068885 h 4079695"/>
                <a:gd name="connsiteX147" fmla="*/ 112103 w 2078711"/>
                <a:gd name="connsiteY147" fmla="*/ 4045439 h 4079695"/>
                <a:gd name="connsiteX148" fmla="*/ 123826 w 2078711"/>
                <a:gd name="connsiteY148" fmla="*/ 4033715 h 4079695"/>
                <a:gd name="connsiteX149" fmla="*/ 147273 w 2078711"/>
                <a:gd name="connsiteY149" fmla="*/ 4021992 h 4079695"/>
                <a:gd name="connsiteX150" fmla="*/ 182442 w 2078711"/>
                <a:gd name="connsiteY150" fmla="*/ 3998546 h 4079695"/>
                <a:gd name="connsiteX151" fmla="*/ 194165 w 2078711"/>
                <a:gd name="connsiteY151" fmla="*/ 3980962 h 4079695"/>
                <a:gd name="connsiteX152" fmla="*/ 211750 w 2078711"/>
                <a:gd name="connsiteY152" fmla="*/ 3963377 h 4079695"/>
                <a:gd name="connsiteX153" fmla="*/ 241057 w 2078711"/>
                <a:gd name="connsiteY153" fmla="*/ 3910623 h 4079695"/>
                <a:gd name="connsiteX154" fmla="*/ 258642 w 2078711"/>
                <a:gd name="connsiteY154" fmla="*/ 3893039 h 4079695"/>
                <a:gd name="connsiteX155" fmla="*/ 282088 w 2078711"/>
                <a:gd name="connsiteY155" fmla="*/ 3857869 h 4079695"/>
                <a:gd name="connsiteX156" fmla="*/ 305534 w 2078711"/>
                <a:gd name="connsiteY156" fmla="*/ 3822700 h 4079695"/>
                <a:gd name="connsiteX157" fmla="*/ 328980 w 2078711"/>
                <a:gd name="connsiteY157" fmla="*/ 3787531 h 4079695"/>
                <a:gd name="connsiteX158" fmla="*/ 346565 w 2078711"/>
                <a:gd name="connsiteY158" fmla="*/ 3769946 h 4079695"/>
                <a:gd name="connsiteX159" fmla="*/ 358288 w 2078711"/>
                <a:gd name="connsiteY159" fmla="*/ 3734777 h 4079695"/>
                <a:gd name="connsiteX160" fmla="*/ 375873 w 2078711"/>
                <a:gd name="connsiteY160" fmla="*/ 3717192 h 4079695"/>
                <a:gd name="connsiteX161" fmla="*/ 399319 w 2078711"/>
                <a:gd name="connsiteY161" fmla="*/ 3682023 h 4079695"/>
                <a:gd name="connsiteX162" fmla="*/ 416903 w 2078711"/>
                <a:gd name="connsiteY162" fmla="*/ 3664439 h 4079695"/>
                <a:gd name="connsiteX163" fmla="*/ 440350 w 2078711"/>
                <a:gd name="connsiteY163" fmla="*/ 3629269 h 4079695"/>
                <a:gd name="connsiteX164" fmla="*/ 452073 w 2078711"/>
                <a:gd name="connsiteY164" fmla="*/ 3611685 h 4079695"/>
                <a:gd name="connsiteX165" fmla="*/ 463796 w 2078711"/>
                <a:gd name="connsiteY165" fmla="*/ 3594100 h 4079695"/>
                <a:gd name="connsiteX166" fmla="*/ 481380 w 2078711"/>
                <a:gd name="connsiteY166" fmla="*/ 3582377 h 4079695"/>
                <a:gd name="connsiteX167" fmla="*/ 510688 w 2078711"/>
                <a:gd name="connsiteY167" fmla="*/ 3529623 h 4079695"/>
                <a:gd name="connsiteX168" fmla="*/ 522411 w 2078711"/>
                <a:gd name="connsiteY168" fmla="*/ 3512039 h 4079695"/>
                <a:gd name="connsiteX169" fmla="*/ 545857 w 2078711"/>
                <a:gd name="connsiteY169" fmla="*/ 3482731 h 4079695"/>
                <a:gd name="connsiteX170" fmla="*/ 551719 w 2078711"/>
                <a:gd name="connsiteY170" fmla="*/ 3465146 h 4079695"/>
                <a:gd name="connsiteX171" fmla="*/ 563442 w 2078711"/>
                <a:gd name="connsiteY171" fmla="*/ 3447562 h 4079695"/>
                <a:gd name="connsiteX172" fmla="*/ 575165 w 2078711"/>
                <a:gd name="connsiteY172" fmla="*/ 3424115 h 4079695"/>
                <a:gd name="connsiteX173" fmla="*/ 598611 w 2078711"/>
                <a:gd name="connsiteY173" fmla="*/ 3388946 h 4079695"/>
                <a:gd name="connsiteX174" fmla="*/ 604473 w 2078711"/>
                <a:gd name="connsiteY174" fmla="*/ 3371362 h 4079695"/>
                <a:gd name="connsiteX175" fmla="*/ 627919 w 2078711"/>
                <a:gd name="connsiteY175" fmla="*/ 3336192 h 4079695"/>
                <a:gd name="connsiteX176" fmla="*/ 639642 w 2078711"/>
                <a:gd name="connsiteY176" fmla="*/ 3318608 h 4079695"/>
                <a:gd name="connsiteX177" fmla="*/ 668950 w 2078711"/>
                <a:gd name="connsiteY177" fmla="*/ 3283439 h 4079695"/>
                <a:gd name="connsiteX178" fmla="*/ 674811 w 2078711"/>
                <a:gd name="connsiteY178" fmla="*/ 3265854 h 4079695"/>
                <a:gd name="connsiteX179" fmla="*/ 698257 w 2078711"/>
                <a:gd name="connsiteY179" fmla="*/ 3230685 h 4079695"/>
                <a:gd name="connsiteX180" fmla="*/ 715842 w 2078711"/>
                <a:gd name="connsiteY180" fmla="*/ 3195515 h 4079695"/>
                <a:gd name="connsiteX181" fmla="*/ 739288 w 2078711"/>
                <a:gd name="connsiteY181" fmla="*/ 3160346 h 4079695"/>
                <a:gd name="connsiteX182" fmla="*/ 745150 w 2078711"/>
                <a:gd name="connsiteY182" fmla="*/ 3142762 h 4079695"/>
                <a:gd name="connsiteX183" fmla="*/ 756873 w 2078711"/>
                <a:gd name="connsiteY183" fmla="*/ 3119315 h 4079695"/>
                <a:gd name="connsiteX184" fmla="*/ 780319 w 2078711"/>
                <a:gd name="connsiteY184" fmla="*/ 3084146 h 4079695"/>
                <a:gd name="connsiteX185" fmla="*/ 803765 w 2078711"/>
                <a:gd name="connsiteY185" fmla="*/ 3043115 h 4079695"/>
                <a:gd name="connsiteX186" fmla="*/ 815488 w 2078711"/>
                <a:gd name="connsiteY186" fmla="*/ 3007946 h 4079695"/>
                <a:gd name="connsiteX187" fmla="*/ 821350 w 2078711"/>
                <a:gd name="connsiteY187" fmla="*/ 2984500 h 4079695"/>
                <a:gd name="connsiteX188" fmla="*/ 838934 w 2078711"/>
                <a:gd name="connsiteY188" fmla="*/ 2966915 h 4079695"/>
                <a:gd name="connsiteX189" fmla="*/ 844796 w 2078711"/>
                <a:gd name="connsiteY189" fmla="*/ 2949331 h 4079695"/>
                <a:gd name="connsiteX190" fmla="*/ 874103 w 2078711"/>
                <a:gd name="connsiteY190" fmla="*/ 2914162 h 4079695"/>
                <a:gd name="connsiteX191" fmla="*/ 891688 w 2078711"/>
                <a:gd name="connsiteY191" fmla="*/ 2902439 h 4079695"/>
                <a:gd name="connsiteX192" fmla="*/ 915134 w 2078711"/>
                <a:gd name="connsiteY192" fmla="*/ 2896577 h 4079695"/>
                <a:gd name="connsiteX193" fmla="*/ 950303 w 2078711"/>
                <a:gd name="connsiteY193" fmla="*/ 2914162 h 4079695"/>
                <a:gd name="connsiteX194" fmla="*/ 985473 w 2078711"/>
                <a:gd name="connsiteY194" fmla="*/ 2966915 h 4079695"/>
                <a:gd name="connsiteX195" fmla="*/ 997196 w 2078711"/>
                <a:gd name="connsiteY195" fmla="*/ 2984500 h 4079695"/>
                <a:gd name="connsiteX196" fmla="*/ 1014780 w 2078711"/>
                <a:gd name="connsiteY196" fmla="*/ 2990362 h 4079695"/>
                <a:gd name="connsiteX197" fmla="*/ 1044088 w 2078711"/>
                <a:gd name="connsiteY197" fmla="*/ 3019669 h 4079695"/>
                <a:gd name="connsiteX198" fmla="*/ 1079257 w 2078711"/>
                <a:gd name="connsiteY198" fmla="*/ 3054839 h 4079695"/>
                <a:gd name="connsiteX199" fmla="*/ 1096842 w 2078711"/>
                <a:gd name="connsiteY199" fmla="*/ 3078285 h 4079695"/>
                <a:gd name="connsiteX200" fmla="*/ 1126150 w 2078711"/>
                <a:gd name="connsiteY200" fmla="*/ 3107592 h 4079695"/>
                <a:gd name="connsiteX201" fmla="*/ 1173042 w 2078711"/>
                <a:gd name="connsiteY201" fmla="*/ 3160346 h 4079695"/>
                <a:gd name="connsiteX202" fmla="*/ 1196488 w 2078711"/>
                <a:gd name="connsiteY202" fmla="*/ 3183792 h 4079695"/>
                <a:gd name="connsiteX203" fmla="*/ 1249242 w 2078711"/>
                <a:gd name="connsiteY203" fmla="*/ 3218962 h 4079695"/>
                <a:gd name="connsiteX204" fmla="*/ 1266826 w 2078711"/>
                <a:gd name="connsiteY204" fmla="*/ 3230685 h 4079695"/>
                <a:gd name="connsiteX205" fmla="*/ 1313719 w 2078711"/>
                <a:gd name="connsiteY205" fmla="*/ 3277577 h 4079695"/>
                <a:gd name="connsiteX206" fmla="*/ 1348888 w 2078711"/>
                <a:gd name="connsiteY206" fmla="*/ 3306885 h 4079695"/>
                <a:gd name="connsiteX207" fmla="*/ 1366473 w 2078711"/>
                <a:gd name="connsiteY207" fmla="*/ 3312746 h 4079695"/>
                <a:gd name="connsiteX208" fmla="*/ 1378196 w 2078711"/>
                <a:gd name="connsiteY208" fmla="*/ 3330331 h 4079695"/>
                <a:gd name="connsiteX209" fmla="*/ 1413365 w 2078711"/>
                <a:gd name="connsiteY209" fmla="*/ 3353777 h 4079695"/>
                <a:gd name="connsiteX210" fmla="*/ 1430950 w 2078711"/>
                <a:gd name="connsiteY210" fmla="*/ 3365500 h 4079695"/>
                <a:gd name="connsiteX211" fmla="*/ 1466119 w 2078711"/>
                <a:gd name="connsiteY211" fmla="*/ 3394808 h 4079695"/>
                <a:gd name="connsiteX212" fmla="*/ 1483703 w 2078711"/>
                <a:gd name="connsiteY212" fmla="*/ 3418254 h 4079695"/>
                <a:gd name="connsiteX213" fmla="*/ 1501288 w 2078711"/>
                <a:gd name="connsiteY213" fmla="*/ 3424115 h 4079695"/>
                <a:gd name="connsiteX214" fmla="*/ 1518873 w 2078711"/>
                <a:gd name="connsiteY214" fmla="*/ 3435839 h 4079695"/>
                <a:gd name="connsiteX215" fmla="*/ 1548180 w 2078711"/>
                <a:gd name="connsiteY215" fmla="*/ 3471008 h 4079695"/>
                <a:gd name="connsiteX216" fmla="*/ 1565765 w 2078711"/>
                <a:gd name="connsiteY216" fmla="*/ 3482731 h 4079695"/>
                <a:gd name="connsiteX217" fmla="*/ 1595073 w 2078711"/>
                <a:gd name="connsiteY217" fmla="*/ 3512039 h 4079695"/>
                <a:gd name="connsiteX218" fmla="*/ 1612657 w 2078711"/>
                <a:gd name="connsiteY218" fmla="*/ 3523762 h 4079695"/>
                <a:gd name="connsiteX219" fmla="*/ 1630242 w 2078711"/>
                <a:gd name="connsiteY219" fmla="*/ 3541346 h 4079695"/>
                <a:gd name="connsiteX220" fmla="*/ 1665411 w 2078711"/>
                <a:gd name="connsiteY220" fmla="*/ 3564792 h 4079695"/>
                <a:gd name="connsiteX221" fmla="*/ 1682996 w 2078711"/>
                <a:gd name="connsiteY221" fmla="*/ 3576515 h 4079695"/>
                <a:gd name="connsiteX222" fmla="*/ 1712303 w 2078711"/>
                <a:gd name="connsiteY222" fmla="*/ 3594100 h 4079695"/>
                <a:gd name="connsiteX223" fmla="*/ 1747473 w 2078711"/>
                <a:gd name="connsiteY223" fmla="*/ 3617546 h 4079695"/>
                <a:gd name="connsiteX224" fmla="*/ 1765057 w 2078711"/>
                <a:gd name="connsiteY224" fmla="*/ 3629269 h 4079695"/>
                <a:gd name="connsiteX225" fmla="*/ 1782642 w 2078711"/>
                <a:gd name="connsiteY225" fmla="*/ 3635131 h 4079695"/>
                <a:gd name="connsiteX226" fmla="*/ 1823673 w 2078711"/>
                <a:gd name="connsiteY226" fmla="*/ 3652715 h 4079695"/>
                <a:gd name="connsiteX227" fmla="*/ 1852980 w 2078711"/>
                <a:gd name="connsiteY227" fmla="*/ 3670300 h 4079695"/>
                <a:gd name="connsiteX228" fmla="*/ 1894011 w 2078711"/>
                <a:gd name="connsiteY228" fmla="*/ 3693746 h 4079695"/>
                <a:gd name="connsiteX229" fmla="*/ 1911596 w 2078711"/>
                <a:gd name="connsiteY229" fmla="*/ 3699608 h 4079695"/>
                <a:gd name="connsiteX230" fmla="*/ 1946765 w 2078711"/>
                <a:gd name="connsiteY230" fmla="*/ 3723054 h 4079695"/>
                <a:gd name="connsiteX231" fmla="*/ 1987796 w 2078711"/>
                <a:gd name="connsiteY231" fmla="*/ 3734777 h 4079695"/>
                <a:gd name="connsiteX232" fmla="*/ 2022965 w 2078711"/>
                <a:gd name="connsiteY232" fmla="*/ 3764085 h 4079695"/>
                <a:gd name="connsiteX233" fmla="*/ 2017103 w 2078711"/>
                <a:gd name="connsiteY233" fmla="*/ 3746500 h 4079695"/>
                <a:gd name="connsiteX234" fmla="*/ 2011242 w 2078711"/>
                <a:gd name="connsiteY234" fmla="*/ 3723054 h 4079695"/>
                <a:gd name="connsiteX235" fmla="*/ 1993657 w 2078711"/>
                <a:gd name="connsiteY235" fmla="*/ 3705469 h 4079695"/>
                <a:gd name="connsiteX236" fmla="*/ 2011242 w 2078711"/>
                <a:gd name="connsiteY236" fmla="*/ 3711331 h 4079695"/>
                <a:gd name="connsiteX237" fmla="*/ 2034688 w 2078711"/>
                <a:gd name="connsiteY237" fmla="*/ 3717192 h 4079695"/>
                <a:gd name="connsiteX238" fmla="*/ 2052273 w 2078711"/>
                <a:gd name="connsiteY238" fmla="*/ 3723054 h 4079695"/>
                <a:gd name="connsiteX239" fmla="*/ 2034688 w 2078711"/>
                <a:gd name="connsiteY239" fmla="*/ 3711331 h 4079695"/>
                <a:gd name="connsiteX240" fmla="*/ 2017103 w 2078711"/>
                <a:gd name="connsiteY240" fmla="*/ 3693746 h 4079695"/>
                <a:gd name="connsiteX241" fmla="*/ 2058134 w 2078711"/>
                <a:gd name="connsiteY241" fmla="*/ 3687885 h 4079695"/>
                <a:gd name="connsiteX242" fmla="*/ 2075719 w 2078711"/>
                <a:gd name="connsiteY242" fmla="*/ 3682023 h 4079695"/>
                <a:gd name="connsiteX243" fmla="*/ 2069857 w 2078711"/>
                <a:gd name="connsiteY243" fmla="*/ 3658577 h 4079695"/>
                <a:gd name="connsiteX244" fmla="*/ 2046411 w 2078711"/>
                <a:gd name="connsiteY244" fmla="*/ 3623408 h 4079695"/>
                <a:gd name="connsiteX245" fmla="*/ 2034688 w 2078711"/>
                <a:gd name="connsiteY245" fmla="*/ 3605823 h 4079695"/>
                <a:gd name="connsiteX246" fmla="*/ 2017103 w 2078711"/>
                <a:gd name="connsiteY246" fmla="*/ 3599962 h 4079695"/>
                <a:gd name="connsiteX247" fmla="*/ 1999519 w 2078711"/>
                <a:gd name="connsiteY247" fmla="*/ 3588239 h 4079695"/>
                <a:gd name="connsiteX248" fmla="*/ 1981934 w 2078711"/>
                <a:gd name="connsiteY248" fmla="*/ 3582377 h 4079695"/>
                <a:gd name="connsiteX249" fmla="*/ 1952626 w 2078711"/>
                <a:gd name="connsiteY249" fmla="*/ 3553069 h 4079695"/>
                <a:gd name="connsiteX250" fmla="*/ 1935042 w 2078711"/>
                <a:gd name="connsiteY250" fmla="*/ 3541346 h 4079695"/>
                <a:gd name="connsiteX251" fmla="*/ 1917457 w 2078711"/>
                <a:gd name="connsiteY251" fmla="*/ 3523762 h 4079695"/>
                <a:gd name="connsiteX252" fmla="*/ 1899873 w 2078711"/>
                <a:gd name="connsiteY252" fmla="*/ 3517900 h 4079695"/>
                <a:gd name="connsiteX253" fmla="*/ 1864703 w 2078711"/>
                <a:gd name="connsiteY253" fmla="*/ 3494454 h 4079695"/>
                <a:gd name="connsiteX254" fmla="*/ 1864703 w 2078711"/>
                <a:gd name="connsiteY254" fmla="*/ 3494454 h 4079695"/>
                <a:gd name="connsiteX255" fmla="*/ 1847119 w 2078711"/>
                <a:gd name="connsiteY255" fmla="*/ 3476869 h 4079695"/>
                <a:gd name="connsiteX256" fmla="*/ 1811950 w 2078711"/>
                <a:gd name="connsiteY256" fmla="*/ 3453423 h 4079695"/>
                <a:gd name="connsiteX257" fmla="*/ 1782642 w 2078711"/>
                <a:gd name="connsiteY257" fmla="*/ 3429977 h 4079695"/>
                <a:gd name="connsiteX258" fmla="*/ 1753334 w 2078711"/>
                <a:gd name="connsiteY258" fmla="*/ 3406531 h 4079695"/>
                <a:gd name="connsiteX259" fmla="*/ 1741611 w 2078711"/>
                <a:gd name="connsiteY259" fmla="*/ 3388946 h 4079695"/>
                <a:gd name="connsiteX260" fmla="*/ 1677134 w 2078711"/>
                <a:gd name="connsiteY260" fmla="*/ 3353777 h 4079695"/>
                <a:gd name="connsiteX261" fmla="*/ 1647826 w 2078711"/>
                <a:gd name="connsiteY261" fmla="*/ 3330331 h 4079695"/>
                <a:gd name="connsiteX262" fmla="*/ 1630242 w 2078711"/>
                <a:gd name="connsiteY262" fmla="*/ 3318608 h 4079695"/>
                <a:gd name="connsiteX263" fmla="*/ 1600934 w 2078711"/>
                <a:gd name="connsiteY263" fmla="*/ 3289300 h 4079695"/>
                <a:gd name="connsiteX264" fmla="*/ 1565765 w 2078711"/>
                <a:gd name="connsiteY264" fmla="*/ 3259992 h 4079695"/>
                <a:gd name="connsiteX265" fmla="*/ 1530596 w 2078711"/>
                <a:gd name="connsiteY265" fmla="*/ 3224823 h 4079695"/>
                <a:gd name="connsiteX266" fmla="*/ 1518873 w 2078711"/>
                <a:gd name="connsiteY266" fmla="*/ 3207239 h 4079695"/>
                <a:gd name="connsiteX267" fmla="*/ 1501288 w 2078711"/>
                <a:gd name="connsiteY267" fmla="*/ 3201377 h 4079695"/>
                <a:gd name="connsiteX268" fmla="*/ 1483703 w 2078711"/>
                <a:gd name="connsiteY268" fmla="*/ 3183792 h 4079695"/>
                <a:gd name="connsiteX269" fmla="*/ 1460257 w 2078711"/>
                <a:gd name="connsiteY269" fmla="*/ 3166208 h 4079695"/>
                <a:gd name="connsiteX270" fmla="*/ 1430950 w 2078711"/>
                <a:gd name="connsiteY270" fmla="*/ 3142762 h 4079695"/>
                <a:gd name="connsiteX271" fmla="*/ 1407503 w 2078711"/>
                <a:gd name="connsiteY271" fmla="*/ 3119315 h 4079695"/>
                <a:gd name="connsiteX272" fmla="*/ 1378196 w 2078711"/>
                <a:gd name="connsiteY272" fmla="*/ 3084146 h 4079695"/>
                <a:gd name="connsiteX273" fmla="*/ 1360611 w 2078711"/>
                <a:gd name="connsiteY273" fmla="*/ 3078285 h 4079695"/>
                <a:gd name="connsiteX274" fmla="*/ 1343026 w 2078711"/>
                <a:gd name="connsiteY274" fmla="*/ 3048977 h 4079695"/>
                <a:gd name="connsiteX275" fmla="*/ 1337165 w 2078711"/>
                <a:gd name="connsiteY275" fmla="*/ 3031392 h 4079695"/>
                <a:gd name="connsiteX276" fmla="*/ 1325442 w 2078711"/>
                <a:gd name="connsiteY276" fmla="*/ 3013808 h 4079695"/>
                <a:gd name="connsiteX277" fmla="*/ 1319580 w 2078711"/>
                <a:gd name="connsiteY277" fmla="*/ 2990362 h 4079695"/>
                <a:gd name="connsiteX278" fmla="*/ 1284411 w 2078711"/>
                <a:gd name="connsiteY278" fmla="*/ 2931746 h 4079695"/>
                <a:gd name="connsiteX279" fmla="*/ 1260965 w 2078711"/>
                <a:gd name="connsiteY279" fmla="*/ 2896577 h 4079695"/>
                <a:gd name="connsiteX280" fmla="*/ 1249242 w 2078711"/>
                <a:gd name="connsiteY280" fmla="*/ 2878992 h 4079695"/>
                <a:gd name="connsiteX281" fmla="*/ 1231657 w 2078711"/>
                <a:gd name="connsiteY281" fmla="*/ 2861408 h 4079695"/>
                <a:gd name="connsiteX282" fmla="*/ 1219934 w 2078711"/>
                <a:gd name="connsiteY282" fmla="*/ 2837962 h 4079695"/>
                <a:gd name="connsiteX283" fmla="*/ 1214073 w 2078711"/>
                <a:gd name="connsiteY283" fmla="*/ 2814515 h 4079695"/>
                <a:gd name="connsiteX284" fmla="*/ 1202350 w 2078711"/>
                <a:gd name="connsiteY284" fmla="*/ 2796931 h 4079695"/>
                <a:gd name="connsiteX285" fmla="*/ 1196488 w 2078711"/>
                <a:gd name="connsiteY285" fmla="*/ 2779346 h 4079695"/>
                <a:gd name="connsiteX286" fmla="*/ 1173042 w 2078711"/>
                <a:gd name="connsiteY286" fmla="*/ 2744177 h 4079695"/>
                <a:gd name="connsiteX287" fmla="*/ 1167180 w 2078711"/>
                <a:gd name="connsiteY287" fmla="*/ 2720731 h 4079695"/>
                <a:gd name="connsiteX288" fmla="*/ 1155457 w 2078711"/>
                <a:gd name="connsiteY288" fmla="*/ 2679700 h 4079695"/>
                <a:gd name="connsiteX289" fmla="*/ 1149596 w 2078711"/>
                <a:gd name="connsiteY289" fmla="*/ 2644531 h 4079695"/>
                <a:gd name="connsiteX290" fmla="*/ 1155457 w 2078711"/>
                <a:gd name="connsiteY290" fmla="*/ 2544885 h 4079695"/>
                <a:gd name="connsiteX291" fmla="*/ 1167180 w 2078711"/>
                <a:gd name="connsiteY291" fmla="*/ 2521439 h 4079695"/>
                <a:gd name="connsiteX292" fmla="*/ 1173042 w 2078711"/>
                <a:gd name="connsiteY292" fmla="*/ 2486269 h 4079695"/>
                <a:gd name="connsiteX293" fmla="*/ 1184765 w 2078711"/>
                <a:gd name="connsiteY293" fmla="*/ 2451100 h 4079695"/>
                <a:gd name="connsiteX294" fmla="*/ 1196488 w 2078711"/>
                <a:gd name="connsiteY294" fmla="*/ 2415931 h 4079695"/>
                <a:gd name="connsiteX295" fmla="*/ 1208211 w 2078711"/>
                <a:gd name="connsiteY295" fmla="*/ 2398346 h 4079695"/>
                <a:gd name="connsiteX296" fmla="*/ 1225796 w 2078711"/>
                <a:gd name="connsiteY296" fmla="*/ 2363177 h 4079695"/>
                <a:gd name="connsiteX297" fmla="*/ 1243380 w 2078711"/>
                <a:gd name="connsiteY297" fmla="*/ 2310423 h 4079695"/>
                <a:gd name="connsiteX298" fmla="*/ 1249242 w 2078711"/>
                <a:gd name="connsiteY298" fmla="*/ 2292839 h 4079695"/>
                <a:gd name="connsiteX299" fmla="*/ 1255103 w 2078711"/>
                <a:gd name="connsiteY299" fmla="*/ 2269392 h 4079695"/>
                <a:gd name="connsiteX300" fmla="*/ 1266826 w 2078711"/>
                <a:gd name="connsiteY300" fmla="*/ 2228362 h 4079695"/>
                <a:gd name="connsiteX301" fmla="*/ 1272688 w 2078711"/>
                <a:gd name="connsiteY301" fmla="*/ 2169746 h 4079695"/>
                <a:gd name="connsiteX302" fmla="*/ 1284411 w 2078711"/>
                <a:gd name="connsiteY302" fmla="*/ 2128715 h 4079695"/>
                <a:gd name="connsiteX303" fmla="*/ 1290273 w 2078711"/>
                <a:gd name="connsiteY303" fmla="*/ 2099408 h 4079695"/>
                <a:gd name="connsiteX304" fmla="*/ 1307857 w 2078711"/>
                <a:gd name="connsiteY304" fmla="*/ 1905977 h 4079695"/>
                <a:gd name="connsiteX305" fmla="*/ 1313719 w 2078711"/>
                <a:gd name="connsiteY305" fmla="*/ 1882531 h 4079695"/>
                <a:gd name="connsiteX306" fmla="*/ 1319580 w 2078711"/>
                <a:gd name="connsiteY306" fmla="*/ 1853223 h 4079695"/>
                <a:gd name="connsiteX307" fmla="*/ 1325442 w 2078711"/>
                <a:gd name="connsiteY307" fmla="*/ 1835639 h 4079695"/>
                <a:gd name="connsiteX308" fmla="*/ 1331303 w 2078711"/>
                <a:gd name="connsiteY308" fmla="*/ 1812192 h 4079695"/>
                <a:gd name="connsiteX309" fmla="*/ 1348888 w 2078711"/>
                <a:gd name="connsiteY309" fmla="*/ 1753577 h 4079695"/>
                <a:gd name="connsiteX310" fmla="*/ 1354750 w 2078711"/>
                <a:gd name="connsiteY310" fmla="*/ 1718408 h 4079695"/>
                <a:gd name="connsiteX311" fmla="*/ 1366473 w 2078711"/>
                <a:gd name="connsiteY311" fmla="*/ 1671515 h 4079695"/>
                <a:gd name="connsiteX312" fmla="*/ 1372334 w 2078711"/>
                <a:gd name="connsiteY312" fmla="*/ 1636346 h 4079695"/>
                <a:gd name="connsiteX313" fmla="*/ 1384057 w 2078711"/>
                <a:gd name="connsiteY313" fmla="*/ 1577731 h 4079695"/>
                <a:gd name="connsiteX314" fmla="*/ 1389919 w 2078711"/>
                <a:gd name="connsiteY314" fmla="*/ 1536700 h 4079695"/>
                <a:gd name="connsiteX315" fmla="*/ 1395780 w 2078711"/>
                <a:gd name="connsiteY315" fmla="*/ 1519115 h 4079695"/>
                <a:gd name="connsiteX316" fmla="*/ 1401642 w 2078711"/>
                <a:gd name="connsiteY316" fmla="*/ 1495669 h 4079695"/>
                <a:gd name="connsiteX317" fmla="*/ 1413365 w 2078711"/>
                <a:gd name="connsiteY317" fmla="*/ 1448777 h 4079695"/>
                <a:gd name="connsiteX318" fmla="*/ 1419226 w 2078711"/>
                <a:gd name="connsiteY318" fmla="*/ 1390162 h 4079695"/>
                <a:gd name="connsiteX319" fmla="*/ 1436811 w 2078711"/>
                <a:gd name="connsiteY319" fmla="*/ 1296377 h 4079695"/>
                <a:gd name="connsiteX320" fmla="*/ 1448534 w 2078711"/>
                <a:gd name="connsiteY320" fmla="*/ 1231900 h 4079695"/>
                <a:gd name="connsiteX321" fmla="*/ 1460257 w 2078711"/>
                <a:gd name="connsiteY321" fmla="*/ 1196731 h 4079695"/>
                <a:gd name="connsiteX322" fmla="*/ 1471980 w 2078711"/>
                <a:gd name="connsiteY322" fmla="*/ 1097085 h 4079695"/>
                <a:gd name="connsiteX323" fmla="*/ 1483703 w 2078711"/>
                <a:gd name="connsiteY323" fmla="*/ 1061915 h 4079695"/>
                <a:gd name="connsiteX324" fmla="*/ 1489565 w 2078711"/>
                <a:gd name="connsiteY324" fmla="*/ 1009162 h 4079695"/>
                <a:gd name="connsiteX325" fmla="*/ 1501288 w 2078711"/>
                <a:gd name="connsiteY325" fmla="*/ 973992 h 4079695"/>
                <a:gd name="connsiteX326" fmla="*/ 1513011 w 2078711"/>
                <a:gd name="connsiteY326" fmla="*/ 915377 h 4079695"/>
                <a:gd name="connsiteX327" fmla="*/ 1518873 w 2078711"/>
                <a:gd name="connsiteY327" fmla="*/ 886069 h 4079695"/>
                <a:gd name="connsiteX328" fmla="*/ 1524734 w 2078711"/>
                <a:gd name="connsiteY328" fmla="*/ 821592 h 4079695"/>
                <a:gd name="connsiteX329" fmla="*/ 1530596 w 2078711"/>
                <a:gd name="connsiteY329" fmla="*/ 786423 h 4079695"/>
                <a:gd name="connsiteX330" fmla="*/ 1542319 w 2078711"/>
                <a:gd name="connsiteY330" fmla="*/ 704362 h 4079695"/>
                <a:gd name="connsiteX331" fmla="*/ 1548180 w 2078711"/>
                <a:gd name="connsiteY331" fmla="*/ 663331 h 4079695"/>
                <a:gd name="connsiteX332" fmla="*/ 1554042 w 2078711"/>
                <a:gd name="connsiteY332" fmla="*/ 645746 h 4079695"/>
                <a:gd name="connsiteX333" fmla="*/ 1559903 w 2078711"/>
                <a:gd name="connsiteY333" fmla="*/ 622300 h 4079695"/>
                <a:gd name="connsiteX334" fmla="*/ 1565765 w 2078711"/>
                <a:gd name="connsiteY334" fmla="*/ 540239 h 4079695"/>
                <a:gd name="connsiteX335" fmla="*/ 1571626 w 2078711"/>
                <a:gd name="connsiteY335" fmla="*/ 522654 h 4079695"/>
                <a:gd name="connsiteX336" fmla="*/ 1583350 w 2078711"/>
                <a:gd name="connsiteY336" fmla="*/ 428869 h 4079695"/>
                <a:gd name="connsiteX337" fmla="*/ 1577488 w 2078711"/>
                <a:gd name="connsiteY337" fmla="*/ 346808 h 4079695"/>
                <a:gd name="connsiteX338" fmla="*/ 1565765 w 2078711"/>
                <a:gd name="connsiteY338" fmla="*/ 299915 h 4079695"/>
                <a:gd name="connsiteX339" fmla="*/ 1559903 w 2078711"/>
                <a:gd name="connsiteY339" fmla="*/ 88900 h 4079695"/>
                <a:gd name="connsiteX340" fmla="*/ 1554042 w 2078711"/>
                <a:gd name="connsiteY340" fmla="*/ 71315 h 4079695"/>
                <a:gd name="connsiteX341" fmla="*/ 1513011 w 2078711"/>
                <a:gd name="connsiteY341" fmla="*/ 59592 h 4079695"/>
                <a:gd name="connsiteX342" fmla="*/ 1501288 w 2078711"/>
                <a:gd name="connsiteY342" fmla="*/ 42008 h 4079695"/>
                <a:gd name="connsiteX343" fmla="*/ 1471980 w 2078711"/>
                <a:gd name="connsiteY343" fmla="*/ 977 h 4079695"/>
                <a:gd name="connsiteX0" fmla="*/ 1471980 w 2078711"/>
                <a:gd name="connsiteY0" fmla="*/ 977 h 4079695"/>
                <a:gd name="connsiteX1" fmla="*/ 1466119 w 2078711"/>
                <a:gd name="connsiteY1" fmla="*/ 36146 h 4079695"/>
                <a:gd name="connsiteX2" fmla="*/ 1419226 w 2078711"/>
                <a:gd name="connsiteY2" fmla="*/ 77177 h 4079695"/>
                <a:gd name="connsiteX3" fmla="*/ 1401642 w 2078711"/>
                <a:gd name="connsiteY3" fmla="*/ 88900 h 4079695"/>
                <a:gd name="connsiteX4" fmla="*/ 1366473 w 2078711"/>
                <a:gd name="connsiteY4" fmla="*/ 100623 h 4079695"/>
                <a:gd name="connsiteX5" fmla="*/ 1343075 w 2078711"/>
                <a:gd name="connsiteY5" fmla="*/ 181882 h 4079695"/>
                <a:gd name="connsiteX6" fmla="*/ 1342224 w 2078711"/>
                <a:gd name="connsiteY6" fmla="*/ 205328 h 4079695"/>
                <a:gd name="connsiteX7" fmla="*/ 1343026 w 2078711"/>
                <a:gd name="connsiteY7" fmla="*/ 235439 h 4079695"/>
                <a:gd name="connsiteX8" fmla="*/ 1325442 w 2078711"/>
                <a:gd name="connsiteY8" fmla="*/ 294054 h 4079695"/>
                <a:gd name="connsiteX9" fmla="*/ 1319580 w 2078711"/>
                <a:gd name="connsiteY9" fmla="*/ 311639 h 4079695"/>
                <a:gd name="connsiteX10" fmla="*/ 1307857 w 2078711"/>
                <a:gd name="connsiteY10" fmla="*/ 329223 h 4079695"/>
                <a:gd name="connsiteX11" fmla="*/ 1290273 w 2078711"/>
                <a:gd name="connsiteY11" fmla="*/ 381977 h 4079695"/>
                <a:gd name="connsiteX12" fmla="*/ 1284411 w 2078711"/>
                <a:gd name="connsiteY12" fmla="*/ 399562 h 4079695"/>
                <a:gd name="connsiteX13" fmla="*/ 1278550 w 2078711"/>
                <a:gd name="connsiteY13" fmla="*/ 423008 h 4079695"/>
                <a:gd name="connsiteX14" fmla="*/ 1272688 w 2078711"/>
                <a:gd name="connsiteY14" fmla="*/ 575408 h 4079695"/>
                <a:gd name="connsiteX15" fmla="*/ 1260965 w 2078711"/>
                <a:gd name="connsiteY15" fmla="*/ 634023 h 4079695"/>
                <a:gd name="connsiteX16" fmla="*/ 1249242 w 2078711"/>
                <a:gd name="connsiteY16" fmla="*/ 874346 h 4079695"/>
                <a:gd name="connsiteX17" fmla="*/ 1243380 w 2078711"/>
                <a:gd name="connsiteY17" fmla="*/ 891931 h 4079695"/>
                <a:gd name="connsiteX18" fmla="*/ 1237519 w 2078711"/>
                <a:gd name="connsiteY18" fmla="*/ 968131 h 4079695"/>
                <a:gd name="connsiteX19" fmla="*/ 1231657 w 2078711"/>
                <a:gd name="connsiteY19" fmla="*/ 997439 h 4079695"/>
                <a:gd name="connsiteX20" fmla="*/ 1225796 w 2078711"/>
                <a:gd name="connsiteY20" fmla="*/ 1038469 h 4079695"/>
                <a:gd name="connsiteX21" fmla="*/ 1214073 w 2078711"/>
                <a:gd name="connsiteY21" fmla="*/ 1108808 h 4079695"/>
                <a:gd name="connsiteX22" fmla="*/ 1208211 w 2078711"/>
                <a:gd name="connsiteY22" fmla="*/ 1132254 h 4079695"/>
                <a:gd name="connsiteX23" fmla="*/ 1196488 w 2078711"/>
                <a:gd name="connsiteY23" fmla="*/ 1167423 h 4079695"/>
                <a:gd name="connsiteX24" fmla="*/ 1190626 w 2078711"/>
                <a:gd name="connsiteY24" fmla="*/ 1185008 h 4079695"/>
                <a:gd name="connsiteX25" fmla="*/ 1178903 w 2078711"/>
                <a:gd name="connsiteY25" fmla="*/ 1231900 h 4079695"/>
                <a:gd name="connsiteX26" fmla="*/ 1173042 w 2078711"/>
                <a:gd name="connsiteY26" fmla="*/ 1261208 h 4079695"/>
                <a:gd name="connsiteX27" fmla="*/ 1161319 w 2078711"/>
                <a:gd name="connsiteY27" fmla="*/ 1337408 h 4079695"/>
                <a:gd name="connsiteX28" fmla="*/ 1149596 w 2078711"/>
                <a:gd name="connsiteY28" fmla="*/ 1454639 h 4079695"/>
                <a:gd name="connsiteX29" fmla="*/ 1143734 w 2078711"/>
                <a:gd name="connsiteY29" fmla="*/ 1483946 h 4079695"/>
                <a:gd name="connsiteX30" fmla="*/ 1137873 w 2078711"/>
                <a:gd name="connsiteY30" fmla="*/ 1524977 h 4079695"/>
                <a:gd name="connsiteX31" fmla="*/ 1126150 w 2078711"/>
                <a:gd name="connsiteY31" fmla="*/ 1560146 h 4079695"/>
                <a:gd name="connsiteX32" fmla="*/ 1120288 w 2078711"/>
                <a:gd name="connsiteY32" fmla="*/ 1589454 h 4079695"/>
                <a:gd name="connsiteX33" fmla="*/ 1108565 w 2078711"/>
                <a:gd name="connsiteY33" fmla="*/ 1624623 h 4079695"/>
                <a:gd name="connsiteX34" fmla="*/ 1096842 w 2078711"/>
                <a:gd name="connsiteY34" fmla="*/ 1677377 h 4079695"/>
                <a:gd name="connsiteX35" fmla="*/ 1085119 w 2078711"/>
                <a:gd name="connsiteY35" fmla="*/ 1694962 h 4079695"/>
                <a:gd name="connsiteX36" fmla="*/ 1073396 w 2078711"/>
                <a:gd name="connsiteY36" fmla="*/ 1747715 h 4079695"/>
                <a:gd name="connsiteX37" fmla="*/ 1061673 w 2078711"/>
                <a:gd name="connsiteY37" fmla="*/ 1782885 h 4079695"/>
                <a:gd name="connsiteX38" fmla="*/ 1055811 w 2078711"/>
                <a:gd name="connsiteY38" fmla="*/ 1800469 h 4079695"/>
                <a:gd name="connsiteX39" fmla="*/ 1044088 w 2078711"/>
                <a:gd name="connsiteY39" fmla="*/ 1818054 h 4079695"/>
                <a:gd name="connsiteX40" fmla="*/ 1038226 w 2078711"/>
                <a:gd name="connsiteY40" fmla="*/ 1841500 h 4079695"/>
                <a:gd name="connsiteX41" fmla="*/ 1032365 w 2078711"/>
                <a:gd name="connsiteY41" fmla="*/ 1859085 h 4079695"/>
                <a:gd name="connsiteX42" fmla="*/ 1026503 w 2078711"/>
                <a:gd name="connsiteY42" fmla="*/ 1911839 h 4079695"/>
                <a:gd name="connsiteX43" fmla="*/ 1020642 w 2078711"/>
                <a:gd name="connsiteY43" fmla="*/ 2052515 h 4079695"/>
                <a:gd name="connsiteX44" fmla="*/ 1014780 w 2078711"/>
                <a:gd name="connsiteY44" fmla="*/ 2075962 h 4079695"/>
                <a:gd name="connsiteX45" fmla="*/ 1008919 w 2078711"/>
                <a:gd name="connsiteY45" fmla="*/ 2105269 h 4079695"/>
                <a:gd name="connsiteX46" fmla="*/ 997196 w 2078711"/>
                <a:gd name="connsiteY46" fmla="*/ 2181469 h 4079695"/>
                <a:gd name="connsiteX47" fmla="*/ 985473 w 2078711"/>
                <a:gd name="connsiteY47" fmla="*/ 2216639 h 4079695"/>
                <a:gd name="connsiteX48" fmla="*/ 979611 w 2078711"/>
                <a:gd name="connsiteY48" fmla="*/ 2251808 h 4079695"/>
                <a:gd name="connsiteX49" fmla="*/ 956165 w 2078711"/>
                <a:gd name="connsiteY49" fmla="*/ 2292839 h 4079695"/>
                <a:gd name="connsiteX50" fmla="*/ 944442 w 2078711"/>
                <a:gd name="connsiteY50" fmla="*/ 2328008 h 4079695"/>
                <a:gd name="connsiteX51" fmla="*/ 938580 w 2078711"/>
                <a:gd name="connsiteY51" fmla="*/ 2345592 h 4079695"/>
                <a:gd name="connsiteX52" fmla="*/ 932719 w 2078711"/>
                <a:gd name="connsiteY52" fmla="*/ 2363177 h 4079695"/>
                <a:gd name="connsiteX53" fmla="*/ 909273 w 2078711"/>
                <a:gd name="connsiteY53" fmla="*/ 2404208 h 4079695"/>
                <a:gd name="connsiteX54" fmla="*/ 897550 w 2078711"/>
                <a:gd name="connsiteY54" fmla="*/ 2421792 h 4079695"/>
                <a:gd name="connsiteX55" fmla="*/ 891688 w 2078711"/>
                <a:gd name="connsiteY55" fmla="*/ 2439377 h 4079695"/>
                <a:gd name="connsiteX56" fmla="*/ 868242 w 2078711"/>
                <a:gd name="connsiteY56" fmla="*/ 2474546 h 4079695"/>
                <a:gd name="connsiteX57" fmla="*/ 844796 w 2078711"/>
                <a:gd name="connsiteY57" fmla="*/ 2521439 h 4079695"/>
                <a:gd name="connsiteX58" fmla="*/ 827211 w 2078711"/>
                <a:gd name="connsiteY58" fmla="*/ 2562469 h 4079695"/>
                <a:gd name="connsiteX59" fmla="*/ 821350 w 2078711"/>
                <a:gd name="connsiteY59" fmla="*/ 2580054 h 4079695"/>
                <a:gd name="connsiteX60" fmla="*/ 809626 w 2078711"/>
                <a:gd name="connsiteY60" fmla="*/ 2591777 h 4079695"/>
                <a:gd name="connsiteX61" fmla="*/ 797903 w 2078711"/>
                <a:gd name="connsiteY61" fmla="*/ 2609362 h 4079695"/>
                <a:gd name="connsiteX62" fmla="*/ 774457 w 2078711"/>
                <a:gd name="connsiteY62" fmla="*/ 2638669 h 4079695"/>
                <a:gd name="connsiteX63" fmla="*/ 756873 w 2078711"/>
                <a:gd name="connsiteY63" fmla="*/ 2679700 h 4079695"/>
                <a:gd name="connsiteX64" fmla="*/ 721703 w 2078711"/>
                <a:gd name="connsiteY64" fmla="*/ 2703146 h 4079695"/>
                <a:gd name="connsiteX65" fmla="*/ 704119 w 2078711"/>
                <a:gd name="connsiteY65" fmla="*/ 2714869 h 4079695"/>
                <a:gd name="connsiteX66" fmla="*/ 686534 w 2078711"/>
                <a:gd name="connsiteY66" fmla="*/ 2726592 h 4079695"/>
                <a:gd name="connsiteX67" fmla="*/ 668950 w 2078711"/>
                <a:gd name="connsiteY67" fmla="*/ 2732454 h 4079695"/>
                <a:gd name="connsiteX68" fmla="*/ 633780 w 2078711"/>
                <a:gd name="connsiteY68" fmla="*/ 2750039 h 4079695"/>
                <a:gd name="connsiteX69" fmla="*/ 581026 w 2078711"/>
                <a:gd name="connsiteY69" fmla="*/ 2755900 h 4079695"/>
                <a:gd name="connsiteX70" fmla="*/ 534134 w 2078711"/>
                <a:gd name="connsiteY70" fmla="*/ 2761762 h 4079695"/>
                <a:gd name="connsiteX71" fmla="*/ 493103 w 2078711"/>
                <a:gd name="connsiteY71" fmla="*/ 2773485 h 4079695"/>
                <a:gd name="connsiteX72" fmla="*/ 475519 w 2078711"/>
                <a:gd name="connsiteY72" fmla="*/ 2779346 h 4079695"/>
                <a:gd name="connsiteX73" fmla="*/ 416903 w 2078711"/>
                <a:gd name="connsiteY73" fmla="*/ 2785208 h 4079695"/>
                <a:gd name="connsiteX74" fmla="*/ 317257 w 2078711"/>
                <a:gd name="connsiteY74" fmla="*/ 2779346 h 4079695"/>
                <a:gd name="connsiteX75" fmla="*/ 282088 w 2078711"/>
                <a:gd name="connsiteY75" fmla="*/ 2767623 h 4079695"/>
                <a:gd name="connsiteX76" fmla="*/ 258642 w 2078711"/>
                <a:gd name="connsiteY76" fmla="*/ 2761762 h 4079695"/>
                <a:gd name="connsiteX77" fmla="*/ 241057 w 2078711"/>
                <a:gd name="connsiteY77" fmla="*/ 2750039 h 4079695"/>
                <a:gd name="connsiteX78" fmla="*/ 217611 w 2078711"/>
                <a:gd name="connsiteY78" fmla="*/ 2744177 h 4079695"/>
                <a:gd name="connsiteX79" fmla="*/ 200026 w 2078711"/>
                <a:gd name="connsiteY79" fmla="*/ 2738315 h 4079695"/>
                <a:gd name="connsiteX80" fmla="*/ 205888 w 2078711"/>
                <a:gd name="connsiteY80" fmla="*/ 2761762 h 4079695"/>
                <a:gd name="connsiteX81" fmla="*/ 211750 w 2078711"/>
                <a:gd name="connsiteY81" fmla="*/ 2779346 h 4079695"/>
                <a:gd name="connsiteX82" fmla="*/ 205888 w 2078711"/>
                <a:gd name="connsiteY82" fmla="*/ 2843823 h 4079695"/>
                <a:gd name="connsiteX83" fmla="*/ 176580 w 2078711"/>
                <a:gd name="connsiteY83" fmla="*/ 2873131 h 4079695"/>
                <a:gd name="connsiteX84" fmla="*/ 141411 w 2078711"/>
                <a:gd name="connsiteY84" fmla="*/ 2884854 h 4079695"/>
                <a:gd name="connsiteX85" fmla="*/ 106242 w 2078711"/>
                <a:gd name="connsiteY85" fmla="*/ 2896577 h 4079695"/>
                <a:gd name="connsiteX86" fmla="*/ 88657 w 2078711"/>
                <a:gd name="connsiteY86" fmla="*/ 2902439 h 4079695"/>
                <a:gd name="connsiteX87" fmla="*/ 71073 w 2078711"/>
                <a:gd name="connsiteY87" fmla="*/ 2914162 h 4079695"/>
                <a:gd name="connsiteX88" fmla="*/ 112103 w 2078711"/>
                <a:gd name="connsiteY88" fmla="*/ 2925885 h 4079695"/>
                <a:gd name="connsiteX89" fmla="*/ 205888 w 2078711"/>
                <a:gd name="connsiteY89" fmla="*/ 2937608 h 4079695"/>
                <a:gd name="connsiteX90" fmla="*/ 235196 w 2078711"/>
                <a:gd name="connsiteY90" fmla="*/ 2943469 h 4079695"/>
                <a:gd name="connsiteX91" fmla="*/ 463796 w 2078711"/>
                <a:gd name="connsiteY91" fmla="*/ 2955192 h 4079695"/>
                <a:gd name="connsiteX92" fmla="*/ 498965 w 2078711"/>
                <a:gd name="connsiteY92" fmla="*/ 2961054 h 4079695"/>
                <a:gd name="connsiteX93" fmla="*/ 610334 w 2078711"/>
                <a:gd name="connsiteY93" fmla="*/ 2949331 h 4079695"/>
                <a:gd name="connsiteX94" fmla="*/ 598611 w 2078711"/>
                <a:gd name="connsiteY94" fmla="*/ 2972777 h 4079695"/>
                <a:gd name="connsiteX95" fmla="*/ 586888 w 2078711"/>
                <a:gd name="connsiteY95" fmla="*/ 2990362 h 4079695"/>
                <a:gd name="connsiteX96" fmla="*/ 569303 w 2078711"/>
                <a:gd name="connsiteY96" fmla="*/ 3025531 h 4079695"/>
                <a:gd name="connsiteX97" fmla="*/ 557580 w 2078711"/>
                <a:gd name="connsiteY97" fmla="*/ 3060700 h 4079695"/>
                <a:gd name="connsiteX98" fmla="*/ 551719 w 2078711"/>
                <a:gd name="connsiteY98" fmla="*/ 3078285 h 4079695"/>
                <a:gd name="connsiteX99" fmla="*/ 539996 w 2078711"/>
                <a:gd name="connsiteY99" fmla="*/ 3095869 h 4079695"/>
                <a:gd name="connsiteX100" fmla="*/ 516550 w 2078711"/>
                <a:gd name="connsiteY100" fmla="*/ 3131039 h 4079695"/>
                <a:gd name="connsiteX101" fmla="*/ 510688 w 2078711"/>
                <a:gd name="connsiteY101" fmla="*/ 3154485 h 4079695"/>
                <a:gd name="connsiteX102" fmla="*/ 481380 w 2078711"/>
                <a:gd name="connsiteY102" fmla="*/ 3189654 h 4079695"/>
                <a:gd name="connsiteX103" fmla="*/ 457934 w 2078711"/>
                <a:gd name="connsiteY103" fmla="*/ 3224823 h 4079695"/>
                <a:gd name="connsiteX104" fmla="*/ 446211 w 2078711"/>
                <a:gd name="connsiteY104" fmla="*/ 3242408 h 4079695"/>
                <a:gd name="connsiteX105" fmla="*/ 393457 w 2078711"/>
                <a:gd name="connsiteY105" fmla="*/ 3289300 h 4079695"/>
                <a:gd name="connsiteX106" fmla="*/ 375873 w 2078711"/>
                <a:gd name="connsiteY106" fmla="*/ 3295162 h 4079695"/>
                <a:gd name="connsiteX107" fmla="*/ 352426 w 2078711"/>
                <a:gd name="connsiteY107" fmla="*/ 3312746 h 4079695"/>
                <a:gd name="connsiteX108" fmla="*/ 334842 w 2078711"/>
                <a:gd name="connsiteY108" fmla="*/ 3324469 h 4079695"/>
                <a:gd name="connsiteX109" fmla="*/ 305534 w 2078711"/>
                <a:gd name="connsiteY109" fmla="*/ 3353777 h 4079695"/>
                <a:gd name="connsiteX110" fmla="*/ 299673 w 2078711"/>
                <a:gd name="connsiteY110" fmla="*/ 3371362 h 4079695"/>
                <a:gd name="connsiteX111" fmla="*/ 311396 w 2078711"/>
                <a:gd name="connsiteY111" fmla="*/ 3388946 h 4079695"/>
                <a:gd name="connsiteX112" fmla="*/ 340703 w 2078711"/>
                <a:gd name="connsiteY112" fmla="*/ 3429977 h 4079695"/>
                <a:gd name="connsiteX113" fmla="*/ 317257 w 2078711"/>
                <a:gd name="connsiteY113" fmla="*/ 3465146 h 4079695"/>
                <a:gd name="connsiteX114" fmla="*/ 293811 w 2078711"/>
                <a:gd name="connsiteY114" fmla="*/ 3500315 h 4079695"/>
                <a:gd name="connsiteX115" fmla="*/ 276226 w 2078711"/>
                <a:gd name="connsiteY115" fmla="*/ 3529623 h 4079695"/>
                <a:gd name="connsiteX116" fmla="*/ 270365 w 2078711"/>
                <a:gd name="connsiteY116" fmla="*/ 3547208 h 4079695"/>
                <a:gd name="connsiteX117" fmla="*/ 246919 w 2078711"/>
                <a:gd name="connsiteY117" fmla="*/ 3582377 h 4079695"/>
                <a:gd name="connsiteX118" fmla="*/ 241057 w 2078711"/>
                <a:gd name="connsiteY118" fmla="*/ 3599962 h 4079695"/>
                <a:gd name="connsiteX119" fmla="*/ 223473 w 2078711"/>
                <a:gd name="connsiteY119" fmla="*/ 3617546 h 4079695"/>
                <a:gd name="connsiteX120" fmla="*/ 217611 w 2078711"/>
                <a:gd name="connsiteY120" fmla="*/ 3635131 h 4079695"/>
                <a:gd name="connsiteX121" fmla="*/ 205888 w 2078711"/>
                <a:gd name="connsiteY121" fmla="*/ 3652715 h 4079695"/>
                <a:gd name="connsiteX122" fmla="*/ 200026 w 2078711"/>
                <a:gd name="connsiteY122" fmla="*/ 3676162 h 4079695"/>
                <a:gd name="connsiteX123" fmla="*/ 164857 w 2078711"/>
                <a:gd name="connsiteY123" fmla="*/ 3711331 h 4079695"/>
                <a:gd name="connsiteX124" fmla="*/ 141411 w 2078711"/>
                <a:gd name="connsiteY124" fmla="*/ 3740639 h 4079695"/>
                <a:gd name="connsiteX125" fmla="*/ 82796 w 2078711"/>
                <a:gd name="connsiteY125" fmla="*/ 3758223 h 4079695"/>
                <a:gd name="connsiteX126" fmla="*/ 59350 w 2078711"/>
                <a:gd name="connsiteY126" fmla="*/ 3769946 h 4079695"/>
                <a:gd name="connsiteX127" fmla="*/ 24180 w 2078711"/>
                <a:gd name="connsiteY127" fmla="*/ 3781669 h 4079695"/>
                <a:gd name="connsiteX128" fmla="*/ 6596 w 2078711"/>
                <a:gd name="connsiteY128" fmla="*/ 3793392 h 4079695"/>
                <a:gd name="connsiteX129" fmla="*/ 123826 w 2078711"/>
                <a:gd name="connsiteY129" fmla="*/ 3793392 h 4079695"/>
                <a:gd name="connsiteX130" fmla="*/ 147273 w 2078711"/>
                <a:gd name="connsiteY130" fmla="*/ 3787531 h 4079695"/>
                <a:gd name="connsiteX131" fmla="*/ 182442 w 2078711"/>
                <a:gd name="connsiteY131" fmla="*/ 3775808 h 4079695"/>
                <a:gd name="connsiteX132" fmla="*/ 164857 w 2078711"/>
                <a:gd name="connsiteY132" fmla="*/ 3787531 h 4079695"/>
                <a:gd name="connsiteX133" fmla="*/ 141411 w 2078711"/>
                <a:gd name="connsiteY133" fmla="*/ 3822700 h 4079695"/>
                <a:gd name="connsiteX134" fmla="*/ 129688 w 2078711"/>
                <a:gd name="connsiteY134" fmla="*/ 3840285 h 4079695"/>
                <a:gd name="connsiteX135" fmla="*/ 117965 w 2078711"/>
                <a:gd name="connsiteY135" fmla="*/ 3863731 h 4079695"/>
                <a:gd name="connsiteX136" fmla="*/ 106242 w 2078711"/>
                <a:gd name="connsiteY136" fmla="*/ 3881315 h 4079695"/>
                <a:gd name="connsiteX137" fmla="*/ 76934 w 2078711"/>
                <a:gd name="connsiteY137" fmla="*/ 3934069 h 4079695"/>
                <a:gd name="connsiteX138" fmla="*/ 53488 w 2078711"/>
                <a:gd name="connsiteY138" fmla="*/ 3969239 h 4079695"/>
                <a:gd name="connsiteX139" fmla="*/ 30042 w 2078711"/>
                <a:gd name="connsiteY139" fmla="*/ 4004408 h 4079695"/>
                <a:gd name="connsiteX140" fmla="*/ 18319 w 2078711"/>
                <a:gd name="connsiteY140" fmla="*/ 4021992 h 4079695"/>
                <a:gd name="connsiteX141" fmla="*/ 71073 w 2078711"/>
                <a:gd name="connsiteY141" fmla="*/ 3980962 h 4079695"/>
                <a:gd name="connsiteX142" fmla="*/ 88657 w 2078711"/>
                <a:gd name="connsiteY142" fmla="*/ 3969239 h 4079695"/>
                <a:gd name="connsiteX143" fmla="*/ 82796 w 2078711"/>
                <a:gd name="connsiteY143" fmla="*/ 3992685 h 4079695"/>
                <a:gd name="connsiteX144" fmla="*/ 76934 w 2078711"/>
                <a:gd name="connsiteY144" fmla="*/ 4010269 h 4079695"/>
                <a:gd name="connsiteX145" fmla="*/ 71073 w 2078711"/>
                <a:gd name="connsiteY145" fmla="*/ 4039577 h 4079695"/>
                <a:gd name="connsiteX146" fmla="*/ 76934 w 2078711"/>
                <a:gd name="connsiteY146" fmla="*/ 4068885 h 4079695"/>
                <a:gd name="connsiteX147" fmla="*/ 112103 w 2078711"/>
                <a:gd name="connsiteY147" fmla="*/ 4045439 h 4079695"/>
                <a:gd name="connsiteX148" fmla="*/ 123826 w 2078711"/>
                <a:gd name="connsiteY148" fmla="*/ 4033715 h 4079695"/>
                <a:gd name="connsiteX149" fmla="*/ 147273 w 2078711"/>
                <a:gd name="connsiteY149" fmla="*/ 4021992 h 4079695"/>
                <a:gd name="connsiteX150" fmla="*/ 182442 w 2078711"/>
                <a:gd name="connsiteY150" fmla="*/ 3998546 h 4079695"/>
                <a:gd name="connsiteX151" fmla="*/ 194165 w 2078711"/>
                <a:gd name="connsiteY151" fmla="*/ 3980962 h 4079695"/>
                <a:gd name="connsiteX152" fmla="*/ 211750 w 2078711"/>
                <a:gd name="connsiteY152" fmla="*/ 3963377 h 4079695"/>
                <a:gd name="connsiteX153" fmla="*/ 241057 w 2078711"/>
                <a:gd name="connsiteY153" fmla="*/ 3910623 h 4079695"/>
                <a:gd name="connsiteX154" fmla="*/ 258642 w 2078711"/>
                <a:gd name="connsiteY154" fmla="*/ 3893039 h 4079695"/>
                <a:gd name="connsiteX155" fmla="*/ 282088 w 2078711"/>
                <a:gd name="connsiteY155" fmla="*/ 3857869 h 4079695"/>
                <a:gd name="connsiteX156" fmla="*/ 305534 w 2078711"/>
                <a:gd name="connsiteY156" fmla="*/ 3822700 h 4079695"/>
                <a:gd name="connsiteX157" fmla="*/ 328980 w 2078711"/>
                <a:gd name="connsiteY157" fmla="*/ 3787531 h 4079695"/>
                <a:gd name="connsiteX158" fmla="*/ 346565 w 2078711"/>
                <a:gd name="connsiteY158" fmla="*/ 3769946 h 4079695"/>
                <a:gd name="connsiteX159" fmla="*/ 358288 w 2078711"/>
                <a:gd name="connsiteY159" fmla="*/ 3734777 h 4079695"/>
                <a:gd name="connsiteX160" fmla="*/ 375873 w 2078711"/>
                <a:gd name="connsiteY160" fmla="*/ 3717192 h 4079695"/>
                <a:gd name="connsiteX161" fmla="*/ 399319 w 2078711"/>
                <a:gd name="connsiteY161" fmla="*/ 3682023 h 4079695"/>
                <a:gd name="connsiteX162" fmla="*/ 416903 w 2078711"/>
                <a:gd name="connsiteY162" fmla="*/ 3664439 h 4079695"/>
                <a:gd name="connsiteX163" fmla="*/ 440350 w 2078711"/>
                <a:gd name="connsiteY163" fmla="*/ 3629269 h 4079695"/>
                <a:gd name="connsiteX164" fmla="*/ 452073 w 2078711"/>
                <a:gd name="connsiteY164" fmla="*/ 3611685 h 4079695"/>
                <a:gd name="connsiteX165" fmla="*/ 463796 w 2078711"/>
                <a:gd name="connsiteY165" fmla="*/ 3594100 h 4079695"/>
                <a:gd name="connsiteX166" fmla="*/ 481380 w 2078711"/>
                <a:gd name="connsiteY166" fmla="*/ 3582377 h 4079695"/>
                <a:gd name="connsiteX167" fmla="*/ 510688 w 2078711"/>
                <a:gd name="connsiteY167" fmla="*/ 3529623 h 4079695"/>
                <a:gd name="connsiteX168" fmla="*/ 522411 w 2078711"/>
                <a:gd name="connsiteY168" fmla="*/ 3512039 h 4079695"/>
                <a:gd name="connsiteX169" fmla="*/ 545857 w 2078711"/>
                <a:gd name="connsiteY169" fmla="*/ 3482731 h 4079695"/>
                <a:gd name="connsiteX170" fmla="*/ 551719 w 2078711"/>
                <a:gd name="connsiteY170" fmla="*/ 3465146 h 4079695"/>
                <a:gd name="connsiteX171" fmla="*/ 563442 w 2078711"/>
                <a:gd name="connsiteY171" fmla="*/ 3447562 h 4079695"/>
                <a:gd name="connsiteX172" fmla="*/ 575165 w 2078711"/>
                <a:gd name="connsiteY172" fmla="*/ 3424115 h 4079695"/>
                <a:gd name="connsiteX173" fmla="*/ 598611 w 2078711"/>
                <a:gd name="connsiteY173" fmla="*/ 3388946 h 4079695"/>
                <a:gd name="connsiteX174" fmla="*/ 604473 w 2078711"/>
                <a:gd name="connsiteY174" fmla="*/ 3371362 h 4079695"/>
                <a:gd name="connsiteX175" fmla="*/ 627919 w 2078711"/>
                <a:gd name="connsiteY175" fmla="*/ 3336192 h 4079695"/>
                <a:gd name="connsiteX176" fmla="*/ 639642 w 2078711"/>
                <a:gd name="connsiteY176" fmla="*/ 3318608 h 4079695"/>
                <a:gd name="connsiteX177" fmla="*/ 668950 w 2078711"/>
                <a:gd name="connsiteY177" fmla="*/ 3283439 h 4079695"/>
                <a:gd name="connsiteX178" fmla="*/ 674811 w 2078711"/>
                <a:gd name="connsiteY178" fmla="*/ 3265854 h 4079695"/>
                <a:gd name="connsiteX179" fmla="*/ 698257 w 2078711"/>
                <a:gd name="connsiteY179" fmla="*/ 3230685 h 4079695"/>
                <a:gd name="connsiteX180" fmla="*/ 715842 w 2078711"/>
                <a:gd name="connsiteY180" fmla="*/ 3195515 h 4079695"/>
                <a:gd name="connsiteX181" fmla="*/ 739288 w 2078711"/>
                <a:gd name="connsiteY181" fmla="*/ 3160346 h 4079695"/>
                <a:gd name="connsiteX182" fmla="*/ 745150 w 2078711"/>
                <a:gd name="connsiteY182" fmla="*/ 3142762 h 4079695"/>
                <a:gd name="connsiteX183" fmla="*/ 756873 w 2078711"/>
                <a:gd name="connsiteY183" fmla="*/ 3119315 h 4079695"/>
                <a:gd name="connsiteX184" fmla="*/ 780319 w 2078711"/>
                <a:gd name="connsiteY184" fmla="*/ 3084146 h 4079695"/>
                <a:gd name="connsiteX185" fmla="*/ 803765 w 2078711"/>
                <a:gd name="connsiteY185" fmla="*/ 3043115 h 4079695"/>
                <a:gd name="connsiteX186" fmla="*/ 815488 w 2078711"/>
                <a:gd name="connsiteY186" fmla="*/ 3007946 h 4079695"/>
                <a:gd name="connsiteX187" fmla="*/ 821350 w 2078711"/>
                <a:gd name="connsiteY187" fmla="*/ 2984500 h 4079695"/>
                <a:gd name="connsiteX188" fmla="*/ 838934 w 2078711"/>
                <a:gd name="connsiteY188" fmla="*/ 2966915 h 4079695"/>
                <a:gd name="connsiteX189" fmla="*/ 844796 w 2078711"/>
                <a:gd name="connsiteY189" fmla="*/ 2949331 h 4079695"/>
                <a:gd name="connsiteX190" fmla="*/ 874103 w 2078711"/>
                <a:gd name="connsiteY190" fmla="*/ 2914162 h 4079695"/>
                <a:gd name="connsiteX191" fmla="*/ 891688 w 2078711"/>
                <a:gd name="connsiteY191" fmla="*/ 2902439 h 4079695"/>
                <a:gd name="connsiteX192" fmla="*/ 915134 w 2078711"/>
                <a:gd name="connsiteY192" fmla="*/ 2896577 h 4079695"/>
                <a:gd name="connsiteX193" fmla="*/ 950303 w 2078711"/>
                <a:gd name="connsiteY193" fmla="*/ 2914162 h 4079695"/>
                <a:gd name="connsiteX194" fmla="*/ 985473 w 2078711"/>
                <a:gd name="connsiteY194" fmla="*/ 2966915 h 4079695"/>
                <a:gd name="connsiteX195" fmla="*/ 997196 w 2078711"/>
                <a:gd name="connsiteY195" fmla="*/ 2984500 h 4079695"/>
                <a:gd name="connsiteX196" fmla="*/ 1014780 w 2078711"/>
                <a:gd name="connsiteY196" fmla="*/ 2990362 h 4079695"/>
                <a:gd name="connsiteX197" fmla="*/ 1044088 w 2078711"/>
                <a:gd name="connsiteY197" fmla="*/ 3019669 h 4079695"/>
                <a:gd name="connsiteX198" fmla="*/ 1079257 w 2078711"/>
                <a:gd name="connsiteY198" fmla="*/ 3054839 h 4079695"/>
                <a:gd name="connsiteX199" fmla="*/ 1096842 w 2078711"/>
                <a:gd name="connsiteY199" fmla="*/ 3078285 h 4079695"/>
                <a:gd name="connsiteX200" fmla="*/ 1126150 w 2078711"/>
                <a:gd name="connsiteY200" fmla="*/ 3107592 h 4079695"/>
                <a:gd name="connsiteX201" fmla="*/ 1173042 w 2078711"/>
                <a:gd name="connsiteY201" fmla="*/ 3160346 h 4079695"/>
                <a:gd name="connsiteX202" fmla="*/ 1196488 w 2078711"/>
                <a:gd name="connsiteY202" fmla="*/ 3183792 h 4079695"/>
                <a:gd name="connsiteX203" fmla="*/ 1249242 w 2078711"/>
                <a:gd name="connsiteY203" fmla="*/ 3218962 h 4079695"/>
                <a:gd name="connsiteX204" fmla="*/ 1266826 w 2078711"/>
                <a:gd name="connsiteY204" fmla="*/ 3230685 h 4079695"/>
                <a:gd name="connsiteX205" fmla="*/ 1313719 w 2078711"/>
                <a:gd name="connsiteY205" fmla="*/ 3277577 h 4079695"/>
                <a:gd name="connsiteX206" fmla="*/ 1348888 w 2078711"/>
                <a:gd name="connsiteY206" fmla="*/ 3306885 h 4079695"/>
                <a:gd name="connsiteX207" fmla="*/ 1366473 w 2078711"/>
                <a:gd name="connsiteY207" fmla="*/ 3312746 h 4079695"/>
                <a:gd name="connsiteX208" fmla="*/ 1378196 w 2078711"/>
                <a:gd name="connsiteY208" fmla="*/ 3330331 h 4079695"/>
                <a:gd name="connsiteX209" fmla="*/ 1413365 w 2078711"/>
                <a:gd name="connsiteY209" fmla="*/ 3353777 h 4079695"/>
                <a:gd name="connsiteX210" fmla="*/ 1430950 w 2078711"/>
                <a:gd name="connsiteY210" fmla="*/ 3365500 h 4079695"/>
                <a:gd name="connsiteX211" fmla="*/ 1466119 w 2078711"/>
                <a:gd name="connsiteY211" fmla="*/ 3394808 h 4079695"/>
                <a:gd name="connsiteX212" fmla="*/ 1483703 w 2078711"/>
                <a:gd name="connsiteY212" fmla="*/ 3418254 h 4079695"/>
                <a:gd name="connsiteX213" fmla="*/ 1501288 w 2078711"/>
                <a:gd name="connsiteY213" fmla="*/ 3424115 h 4079695"/>
                <a:gd name="connsiteX214" fmla="*/ 1518873 w 2078711"/>
                <a:gd name="connsiteY214" fmla="*/ 3435839 h 4079695"/>
                <a:gd name="connsiteX215" fmla="*/ 1548180 w 2078711"/>
                <a:gd name="connsiteY215" fmla="*/ 3471008 h 4079695"/>
                <a:gd name="connsiteX216" fmla="*/ 1565765 w 2078711"/>
                <a:gd name="connsiteY216" fmla="*/ 3482731 h 4079695"/>
                <a:gd name="connsiteX217" fmla="*/ 1595073 w 2078711"/>
                <a:gd name="connsiteY217" fmla="*/ 3512039 h 4079695"/>
                <a:gd name="connsiteX218" fmla="*/ 1612657 w 2078711"/>
                <a:gd name="connsiteY218" fmla="*/ 3523762 h 4079695"/>
                <a:gd name="connsiteX219" fmla="*/ 1630242 w 2078711"/>
                <a:gd name="connsiteY219" fmla="*/ 3541346 h 4079695"/>
                <a:gd name="connsiteX220" fmla="*/ 1665411 w 2078711"/>
                <a:gd name="connsiteY220" fmla="*/ 3564792 h 4079695"/>
                <a:gd name="connsiteX221" fmla="*/ 1682996 w 2078711"/>
                <a:gd name="connsiteY221" fmla="*/ 3576515 h 4079695"/>
                <a:gd name="connsiteX222" fmla="*/ 1712303 w 2078711"/>
                <a:gd name="connsiteY222" fmla="*/ 3594100 h 4079695"/>
                <a:gd name="connsiteX223" fmla="*/ 1747473 w 2078711"/>
                <a:gd name="connsiteY223" fmla="*/ 3617546 h 4079695"/>
                <a:gd name="connsiteX224" fmla="*/ 1765057 w 2078711"/>
                <a:gd name="connsiteY224" fmla="*/ 3629269 h 4079695"/>
                <a:gd name="connsiteX225" fmla="*/ 1782642 w 2078711"/>
                <a:gd name="connsiteY225" fmla="*/ 3635131 h 4079695"/>
                <a:gd name="connsiteX226" fmla="*/ 1823673 w 2078711"/>
                <a:gd name="connsiteY226" fmla="*/ 3652715 h 4079695"/>
                <a:gd name="connsiteX227" fmla="*/ 1852980 w 2078711"/>
                <a:gd name="connsiteY227" fmla="*/ 3670300 h 4079695"/>
                <a:gd name="connsiteX228" fmla="*/ 1894011 w 2078711"/>
                <a:gd name="connsiteY228" fmla="*/ 3693746 h 4079695"/>
                <a:gd name="connsiteX229" fmla="*/ 1911596 w 2078711"/>
                <a:gd name="connsiteY229" fmla="*/ 3699608 h 4079695"/>
                <a:gd name="connsiteX230" fmla="*/ 1946765 w 2078711"/>
                <a:gd name="connsiteY230" fmla="*/ 3723054 h 4079695"/>
                <a:gd name="connsiteX231" fmla="*/ 1987796 w 2078711"/>
                <a:gd name="connsiteY231" fmla="*/ 3734777 h 4079695"/>
                <a:gd name="connsiteX232" fmla="*/ 2022965 w 2078711"/>
                <a:gd name="connsiteY232" fmla="*/ 3764085 h 4079695"/>
                <a:gd name="connsiteX233" fmla="*/ 2017103 w 2078711"/>
                <a:gd name="connsiteY233" fmla="*/ 3746500 h 4079695"/>
                <a:gd name="connsiteX234" fmla="*/ 2011242 w 2078711"/>
                <a:gd name="connsiteY234" fmla="*/ 3723054 h 4079695"/>
                <a:gd name="connsiteX235" fmla="*/ 1993657 w 2078711"/>
                <a:gd name="connsiteY235" fmla="*/ 3705469 h 4079695"/>
                <a:gd name="connsiteX236" fmla="*/ 2011242 w 2078711"/>
                <a:gd name="connsiteY236" fmla="*/ 3711331 h 4079695"/>
                <a:gd name="connsiteX237" fmla="*/ 2034688 w 2078711"/>
                <a:gd name="connsiteY237" fmla="*/ 3717192 h 4079695"/>
                <a:gd name="connsiteX238" fmla="*/ 2052273 w 2078711"/>
                <a:gd name="connsiteY238" fmla="*/ 3723054 h 4079695"/>
                <a:gd name="connsiteX239" fmla="*/ 2034688 w 2078711"/>
                <a:gd name="connsiteY239" fmla="*/ 3711331 h 4079695"/>
                <a:gd name="connsiteX240" fmla="*/ 2017103 w 2078711"/>
                <a:gd name="connsiteY240" fmla="*/ 3693746 h 4079695"/>
                <a:gd name="connsiteX241" fmla="*/ 2058134 w 2078711"/>
                <a:gd name="connsiteY241" fmla="*/ 3687885 h 4079695"/>
                <a:gd name="connsiteX242" fmla="*/ 2075719 w 2078711"/>
                <a:gd name="connsiteY242" fmla="*/ 3682023 h 4079695"/>
                <a:gd name="connsiteX243" fmla="*/ 2069857 w 2078711"/>
                <a:gd name="connsiteY243" fmla="*/ 3658577 h 4079695"/>
                <a:gd name="connsiteX244" fmla="*/ 2046411 w 2078711"/>
                <a:gd name="connsiteY244" fmla="*/ 3623408 h 4079695"/>
                <a:gd name="connsiteX245" fmla="*/ 2034688 w 2078711"/>
                <a:gd name="connsiteY245" fmla="*/ 3605823 h 4079695"/>
                <a:gd name="connsiteX246" fmla="*/ 2017103 w 2078711"/>
                <a:gd name="connsiteY246" fmla="*/ 3599962 h 4079695"/>
                <a:gd name="connsiteX247" fmla="*/ 1999519 w 2078711"/>
                <a:gd name="connsiteY247" fmla="*/ 3588239 h 4079695"/>
                <a:gd name="connsiteX248" fmla="*/ 1981934 w 2078711"/>
                <a:gd name="connsiteY248" fmla="*/ 3582377 h 4079695"/>
                <a:gd name="connsiteX249" fmla="*/ 1952626 w 2078711"/>
                <a:gd name="connsiteY249" fmla="*/ 3553069 h 4079695"/>
                <a:gd name="connsiteX250" fmla="*/ 1935042 w 2078711"/>
                <a:gd name="connsiteY250" fmla="*/ 3541346 h 4079695"/>
                <a:gd name="connsiteX251" fmla="*/ 1917457 w 2078711"/>
                <a:gd name="connsiteY251" fmla="*/ 3523762 h 4079695"/>
                <a:gd name="connsiteX252" fmla="*/ 1899873 w 2078711"/>
                <a:gd name="connsiteY252" fmla="*/ 3517900 h 4079695"/>
                <a:gd name="connsiteX253" fmla="*/ 1864703 w 2078711"/>
                <a:gd name="connsiteY253" fmla="*/ 3494454 h 4079695"/>
                <a:gd name="connsiteX254" fmla="*/ 1864703 w 2078711"/>
                <a:gd name="connsiteY254" fmla="*/ 3494454 h 4079695"/>
                <a:gd name="connsiteX255" fmla="*/ 1847119 w 2078711"/>
                <a:gd name="connsiteY255" fmla="*/ 3476869 h 4079695"/>
                <a:gd name="connsiteX256" fmla="*/ 1811950 w 2078711"/>
                <a:gd name="connsiteY256" fmla="*/ 3453423 h 4079695"/>
                <a:gd name="connsiteX257" fmla="*/ 1782642 w 2078711"/>
                <a:gd name="connsiteY257" fmla="*/ 3429977 h 4079695"/>
                <a:gd name="connsiteX258" fmla="*/ 1753334 w 2078711"/>
                <a:gd name="connsiteY258" fmla="*/ 3406531 h 4079695"/>
                <a:gd name="connsiteX259" fmla="*/ 1741611 w 2078711"/>
                <a:gd name="connsiteY259" fmla="*/ 3388946 h 4079695"/>
                <a:gd name="connsiteX260" fmla="*/ 1677134 w 2078711"/>
                <a:gd name="connsiteY260" fmla="*/ 3353777 h 4079695"/>
                <a:gd name="connsiteX261" fmla="*/ 1647826 w 2078711"/>
                <a:gd name="connsiteY261" fmla="*/ 3330331 h 4079695"/>
                <a:gd name="connsiteX262" fmla="*/ 1630242 w 2078711"/>
                <a:gd name="connsiteY262" fmla="*/ 3318608 h 4079695"/>
                <a:gd name="connsiteX263" fmla="*/ 1600934 w 2078711"/>
                <a:gd name="connsiteY263" fmla="*/ 3289300 h 4079695"/>
                <a:gd name="connsiteX264" fmla="*/ 1565765 w 2078711"/>
                <a:gd name="connsiteY264" fmla="*/ 3259992 h 4079695"/>
                <a:gd name="connsiteX265" fmla="*/ 1530596 w 2078711"/>
                <a:gd name="connsiteY265" fmla="*/ 3224823 h 4079695"/>
                <a:gd name="connsiteX266" fmla="*/ 1518873 w 2078711"/>
                <a:gd name="connsiteY266" fmla="*/ 3207239 h 4079695"/>
                <a:gd name="connsiteX267" fmla="*/ 1501288 w 2078711"/>
                <a:gd name="connsiteY267" fmla="*/ 3201377 h 4079695"/>
                <a:gd name="connsiteX268" fmla="*/ 1483703 w 2078711"/>
                <a:gd name="connsiteY268" fmla="*/ 3183792 h 4079695"/>
                <a:gd name="connsiteX269" fmla="*/ 1460257 w 2078711"/>
                <a:gd name="connsiteY269" fmla="*/ 3166208 h 4079695"/>
                <a:gd name="connsiteX270" fmla="*/ 1430950 w 2078711"/>
                <a:gd name="connsiteY270" fmla="*/ 3142762 h 4079695"/>
                <a:gd name="connsiteX271" fmla="*/ 1407503 w 2078711"/>
                <a:gd name="connsiteY271" fmla="*/ 3119315 h 4079695"/>
                <a:gd name="connsiteX272" fmla="*/ 1378196 w 2078711"/>
                <a:gd name="connsiteY272" fmla="*/ 3084146 h 4079695"/>
                <a:gd name="connsiteX273" fmla="*/ 1360611 w 2078711"/>
                <a:gd name="connsiteY273" fmla="*/ 3078285 h 4079695"/>
                <a:gd name="connsiteX274" fmla="*/ 1343026 w 2078711"/>
                <a:gd name="connsiteY274" fmla="*/ 3048977 h 4079695"/>
                <a:gd name="connsiteX275" fmla="*/ 1337165 w 2078711"/>
                <a:gd name="connsiteY275" fmla="*/ 3031392 h 4079695"/>
                <a:gd name="connsiteX276" fmla="*/ 1325442 w 2078711"/>
                <a:gd name="connsiteY276" fmla="*/ 3013808 h 4079695"/>
                <a:gd name="connsiteX277" fmla="*/ 1319580 w 2078711"/>
                <a:gd name="connsiteY277" fmla="*/ 2990362 h 4079695"/>
                <a:gd name="connsiteX278" fmla="*/ 1284411 w 2078711"/>
                <a:gd name="connsiteY278" fmla="*/ 2931746 h 4079695"/>
                <a:gd name="connsiteX279" fmla="*/ 1260965 w 2078711"/>
                <a:gd name="connsiteY279" fmla="*/ 2896577 h 4079695"/>
                <a:gd name="connsiteX280" fmla="*/ 1249242 w 2078711"/>
                <a:gd name="connsiteY280" fmla="*/ 2878992 h 4079695"/>
                <a:gd name="connsiteX281" fmla="*/ 1231657 w 2078711"/>
                <a:gd name="connsiteY281" fmla="*/ 2861408 h 4079695"/>
                <a:gd name="connsiteX282" fmla="*/ 1219934 w 2078711"/>
                <a:gd name="connsiteY282" fmla="*/ 2837962 h 4079695"/>
                <a:gd name="connsiteX283" fmla="*/ 1214073 w 2078711"/>
                <a:gd name="connsiteY283" fmla="*/ 2814515 h 4079695"/>
                <a:gd name="connsiteX284" fmla="*/ 1202350 w 2078711"/>
                <a:gd name="connsiteY284" fmla="*/ 2796931 h 4079695"/>
                <a:gd name="connsiteX285" fmla="*/ 1196488 w 2078711"/>
                <a:gd name="connsiteY285" fmla="*/ 2779346 h 4079695"/>
                <a:gd name="connsiteX286" fmla="*/ 1173042 w 2078711"/>
                <a:gd name="connsiteY286" fmla="*/ 2744177 h 4079695"/>
                <a:gd name="connsiteX287" fmla="*/ 1167180 w 2078711"/>
                <a:gd name="connsiteY287" fmla="*/ 2720731 h 4079695"/>
                <a:gd name="connsiteX288" fmla="*/ 1155457 w 2078711"/>
                <a:gd name="connsiteY288" fmla="*/ 2679700 h 4079695"/>
                <a:gd name="connsiteX289" fmla="*/ 1149596 w 2078711"/>
                <a:gd name="connsiteY289" fmla="*/ 2644531 h 4079695"/>
                <a:gd name="connsiteX290" fmla="*/ 1155457 w 2078711"/>
                <a:gd name="connsiteY290" fmla="*/ 2544885 h 4079695"/>
                <a:gd name="connsiteX291" fmla="*/ 1167180 w 2078711"/>
                <a:gd name="connsiteY291" fmla="*/ 2521439 h 4079695"/>
                <a:gd name="connsiteX292" fmla="*/ 1173042 w 2078711"/>
                <a:gd name="connsiteY292" fmla="*/ 2486269 h 4079695"/>
                <a:gd name="connsiteX293" fmla="*/ 1184765 w 2078711"/>
                <a:gd name="connsiteY293" fmla="*/ 2451100 h 4079695"/>
                <a:gd name="connsiteX294" fmla="*/ 1196488 w 2078711"/>
                <a:gd name="connsiteY294" fmla="*/ 2415931 h 4079695"/>
                <a:gd name="connsiteX295" fmla="*/ 1208211 w 2078711"/>
                <a:gd name="connsiteY295" fmla="*/ 2398346 h 4079695"/>
                <a:gd name="connsiteX296" fmla="*/ 1225796 w 2078711"/>
                <a:gd name="connsiteY296" fmla="*/ 2363177 h 4079695"/>
                <a:gd name="connsiteX297" fmla="*/ 1243380 w 2078711"/>
                <a:gd name="connsiteY297" fmla="*/ 2310423 h 4079695"/>
                <a:gd name="connsiteX298" fmla="*/ 1249242 w 2078711"/>
                <a:gd name="connsiteY298" fmla="*/ 2292839 h 4079695"/>
                <a:gd name="connsiteX299" fmla="*/ 1255103 w 2078711"/>
                <a:gd name="connsiteY299" fmla="*/ 2269392 h 4079695"/>
                <a:gd name="connsiteX300" fmla="*/ 1266826 w 2078711"/>
                <a:gd name="connsiteY300" fmla="*/ 2228362 h 4079695"/>
                <a:gd name="connsiteX301" fmla="*/ 1272688 w 2078711"/>
                <a:gd name="connsiteY301" fmla="*/ 2169746 h 4079695"/>
                <a:gd name="connsiteX302" fmla="*/ 1284411 w 2078711"/>
                <a:gd name="connsiteY302" fmla="*/ 2128715 h 4079695"/>
                <a:gd name="connsiteX303" fmla="*/ 1290273 w 2078711"/>
                <a:gd name="connsiteY303" fmla="*/ 2099408 h 4079695"/>
                <a:gd name="connsiteX304" fmla="*/ 1307857 w 2078711"/>
                <a:gd name="connsiteY304" fmla="*/ 1905977 h 4079695"/>
                <a:gd name="connsiteX305" fmla="*/ 1313719 w 2078711"/>
                <a:gd name="connsiteY305" fmla="*/ 1882531 h 4079695"/>
                <a:gd name="connsiteX306" fmla="*/ 1319580 w 2078711"/>
                <a:gd name="connsiteY306" fmla="*/ 1853223 h 4079695"/>
                <a:gd name="connsiteX307" fmla="*/ 1325442 w 2078711"/>
                <a:gd name="connsiteY307" fmla="*/ 1835639 h 4079695"/>
                <a:gd name="connsiteX308" fmla="*/ 1331303 w 2078711"/>
                <a:gd name="connsiteY308" fmla="*/ 1812192 h 4079695"/>
                <a:gd name="connsiteX309" fmla="*/ 1348888 w 2078711"/>
                <a:gd name="connsiteY309" fmla="*/ 1753577 h 4079695"/>
                <a:gd name="connsiteX310" fmla="*/ 1354750 w 2078711"/>
                <a:gd name="connsiteY310" fmla="*/ 1718408 h 4079695"/>
                <a:gd name="connsiteX311" fmla="*/ 1366473 w 2078711"/>
                <a:gd name="connsiteY311" fmla="*/ 1671515 h 4079695"/>
                <a:gd name="connsiteX312" fmla="*/ 1372334 w 2078711"/>
                <a:gd name="connsiteY312" fmla="*/ 1636346 h 4079695"/>
                <a:gd name="connsiteX313" fmla="*/ 1384057 w 2078711"/>
                <a:gd name="connsiteY313" fmla="*/ 1577731 h 4079695"/>
                <a:gd name="connsiteX314" fmla="*/ 1389919 w 2078711"/>
                <a:gd name="connsiteY314" fmla="*/ 1536700 h 4079695"/>
                <a:gd name="connsiteX315" fmla="*/ 1395780 w 2078711"/>
                <a:gd name="connsiteY315" fmla="*/ 1519115 h 4079695"/>
                <a:gd name="connsiteX316" fmla="*/ 1401642 w 2078711"/>
                <a:gd name="connsiteY316" fmla="*/ 1495669 h 4079695"/>
                <a:gd name="connsiteX317" fmla="*/ 1413365 w 2078711"/>
                <a:gd name="connsiteY317" fmla="*/ 1448777 h 4079695"/>
                <a:gd name="connsiteX318" fmla="*/ 1419226 w 2078711"/>
                <a:gd name="connsiteY318" fmla="*/ 1390162 h 4079695"/>
                <a:gd name="connsiteX319" fmla="*/ 1436811 w 2078711"/>
                <a:gd name="connsiteY319" fmla="*/ 1296377 h 4079695"/>
                <a:gd name="connsiteX320" fmla="*/ 1448534 w 2078711"/>
                <a:gd name="connsiteY320" fmla="*/ 1231900 h 4079695"/>
                <a:gd name="connsiteX321" fmla="*/ 1460257 w 2078711"/>
                <a:gd name="connsiteY321" fmla="*/ 1196731 h 4079695"/>
                <a:gd name="connsiteX322" fmla="*/ 1471980 w 2078711"/>
                <a:gd name="connsiteY322" fmla="*/ 1097085 h 4079695"/>
                <a:gd name="connsiteX323" fmla="*/ 1483703 w 2078711"/>
                <a:gd name="connsiteY323" fmla="*/ 1061915 h 4079695"/>
                <a:gd name="connsiteX324" fmla="*/ 1489565 w 2078711"/>
                <a:gd name="connsiteY324" fmla="*/ 1009162 h 4079695"/>
                <a:gd name="connsiteX325" fmla="*/ 1501288 w 2078711"/>
                <a:gd name="connsiteY325" fmla="*/ 973992 h 4079695"/>
                <a:gd name="connsiteX326" fmla="*/ 1513011 w 2078711"/>
                <a:gd name="connsiteY326" fmla="*/ 915377 h 4079695"/>
                <a:gd name="connsiteX327" fmla="*/ 1518873 w 2078711"/>
                <a:gd name="connsiteY327" fmla="*/ 886069 h 4079695"/>
                <a:gd name="connsiteX328" fmla="*/ 1524734 w 2078711"/>
                <a:gd name="connsiteY328" fmla="*/ 821592 h 4079695"/>
                <a:gd name="connsiteX329" fmla="*/ 1530596 w 2078711"/>
                <a:gd name="connsiteY329" fmla="*/ 786423 h 4079695"/>
                <a:gd name="connsiteX330" fmla="*/ 1542319 w 2078711"/>
                <a:gd name="connsiteY330" fmla="*/ 704362 h 4079695"/>
                <a:gd name="connsiteX331" fmla="*/ 1548180 w 2078711"/>
                <a:gd name="connsiteY331" fmla="*/ 663331 h 4079695"/>
                <a:gd name="connsiteX332" fmla="*/ 1554042 w 2078711"/>
                <a:gd name="connsiteY332" fmla="*/ 645746 h 4079695"/>
                <a:gd name="connsiteX333" fmla="*/ 1559903 w 2078711"/>
                <a:gd name="connsiteY333" fmla="*/ 622300 h 4079695"/>
                <a:gd name="connsiteX334" fmla="*/ 1565765 w 2078711"/>
                <a:gd name="connsiteY334" fmla="*/ 540239 h 4079695"/>
                <a:gd name="connsiteX335" fmla="*/ 1571626 w 2078711"/>
                <a:gd name="connsiteY335" fmla="*/ 522654 h 4079695"/>
                <a:gd name="connsiteX336" fmla="*/ 1583350 w 2078711"/>
                <a:gd name="connsiteY336" fmla="*/ 428869 h 4079695"/>
                <a:gd name="connsiteX337" fmla="*/ 1577488 w 2078711"/>
                <a:gd name="connsiteY337" fmla="*/ 346808 h 4079695"/>
                <a:gd name="connsiteX338" fmla="*/ 1565765 w 2078711"/>
                <a:gd name="connsiteY338" fmla="*/ 299915 h 4079695"/>
                <a:gd name="connsiteX339" fmla="*/ 1559903 w 2078711"/>
                <a:gd name="connsiteY339" fmla="*/ 88900 h 4079695"/>
                <a:gd name="connsiteX340" fmla="*/ 1554042 w 2078711"/>
                <a:gd name="connsiteY340" fmla="*/ 71315 h 4079695"/>
                <a:gd name="connsiteX341" fmla="*/ 1513011 w 2078711"/>
                <a:gd name="connsiteY341" fmla="*/ 59592 h 4079695"/>
                <a:gd name="connsiteX342" fmla="*/ 1501288 w 2078711"/>
                <a:gd name="connsiteY342" fmla="*/ 42008 h 4079695"/>
                <a:gd name="connsiteX343" fmla="*/ 1471980 w 2078711"/>
                <a:gd name="connsiteY343" fmla="*/ 977 h 4079695"/>
                <a:gd name="connsiteX0" fmla="*/ 1471980 w 2078711"/>
                <a:gd name="connsiteY0" fmla="*/ 977 h 4079695"/>
                <a:gd name="connsiteX1" fmla="*/ 1466119 w 2078711"/>
                <a:gd name="connsiteY1" fmla="*/ 36146 h 4079695"/>
                <a:gd name="connsiteX2" fmla="*/ 1419226 w 2078711"/>
                <a:gd name="connsiteY2" fmla="*/ 77177 h 4079695"/>
                <a:gd name="connsiteX3" fmla="*/ 1401642 w 2078711"/>
                <a:gd name="connsiteY3" fmla="*/ 88900 h 4079695"/>
                <a:gd name="connsiteX4" fmla="*/ 1358957 w 2078711"/>
                <a:gd name="connsiteY4" fmla="*/ 95612 h 4079695"/>
                <a:gd name="connsiteX5" fmla="*/ 1343075 w 2078711"/>
                <a:gd name="connsiteY5" fmla="*/ 181882 h 4079695"/>
                <a:gd name="connsiteX6" fmla="*/ 1342224 w 2078711"/>
                <a:gd name="connsiteY6" fmla="*/ 205328 h 4079695"/>
                <a:gd name="connsiteX7" fmla="*/ 1343026 w 2078711"/>
                <a:gd name="connsiteY7" fmla="*/ 235439 h 4079695"/>
                <a:gd name="connsiteX8" fmla="*/ 1325442 w 2078711"/>
                <a:gd name="connsiteY8" fmla="*/ 294054 h 4079695"/>
                <a:gd name="connsiteX9" fmla="*/ 1319580 w 2078711"/>
                <a:gd name="connsiteY9" fmla="*/ 311639 h 4079695"/>
                <a:gd name="connsiteX10" fmla="*/ 1307857 w 2078711"/>
                <a:gd name="connsiteY10" fmla="*/ 329223 h 4079695"/>
                <a:gd name="connsiteX11" fmla="*/ 1290273 w 2078711"/>
                <a:gd name="connsiteY11" fmla="*/ 381977 h 4079695"/>
                <a:gd name="connsiteX12" fmla="*/ 1284411 w 2078711"/>
                <a:gd name="connsiteY12" fmla="*/ 399562 h 4079695"/>
                <a:gd name="connsiteX13" fmla="*/ 1278550 w 2078711"/>
                <a:gd name="connsiteY13" fmla="*/ 423008 h 4079695"/>
                <a:gd name="connsiteX14" fmla="*/ 1272688 w 2078711"/>
                <a:gd name="connsiteY14" fmla="*/ 575408 h 4079695"/>
                <a:gd name="connsiteX15" fmla="*/ 1260965 w 2078711"/>
                <a:gd name="connsiteY15" fmla="*/ 634023 h 4079695"/>
                <a:gd name="connsiteX16" fmla="*/ 1249242 w 2078711"/>
                <a:gd name="connsiteY16" fmla="*/ 874346 h 4079695"/>
                <a:gd name="connsiteX17" fmla="*/ 1243380 w 2078711"/>
                <a:gd name="connsiteY17" fmla="*/ 891931 h 4079695"/>
                <a:gd name="connsiteX18" fmla="*/ 1237519 w 2078711"/>
                <a:gd name="connsiteY18" fmla="*/ 968131 h 4079695"/>
                <a:gd name="connsiteX19" fmla="*/ 1231657 w 2078711"/>
                <a:gd name="connsiteY19" fmla="*/ 997439 h 4079695"/>
                <a:gd name="connsiteX20" fmla="*/ 1225796 w 2078711"/>
                <a:gd name="connsiteY20" fmla="*/ 1038469 h 4079695"/>
                <a:gd name="connsiteX21" fmla="*/ 1214073 w 2078711"/>
                <a:gd name="connsiteY21" fmla="*/ 1108808 h 4079695"/>
                <a:gd name="connsiteX22" fmla="*/ 1208211 w 2078711"/>
                <a:gd name="connsiteY22" fmla="*/ 1132254 h 4079695"/>
                <a:gd name="connsiteX23" fmla="*/ 1196488 w 2078711"/>
                <a:gd name="connsiteY23" fmla="*/ 1167423 h 4079695"/>
                <a:gd name="connsiteX24" fmla="*/ 1190626 w 2078711"/>
                <a:gd name="connsiteY24" fmla="*/ 1185008 h 4079695"/>
                <a:gd name="connsiteX25" fmla="*/ 1178903 w 2078711"/>
                <a:gd name="connsiteY25" fmla="*/ 1231900 h 4079695"/>
                <a:gd name="connsiteX26" fmla="*/ 1173042 w 2078711"/>
                <a:gd name="connsiteY26" fmla="*/ 1261208 h 4079695"/>
                <a:gd name="connsiteX27" fmla="*/ 1161319 w 2078711"/>
                <a:gd name="connsiteY27" fmla="*/ 1337408 h 4079695"/>
                <a:gd name="connsiteX28" fmla="*/ 1149596 w 2078711"/>
                <a:gd name="connsiteY28" fmla="*/ 1454639 h 4079695"/>
                <a:gd name="connsiteX29" fmla="*/ 1143734 w 2078711"/>
                <a:gd name="connsiteY29" fmla="*/ 1483946 h 4079695"/>
                <a:gd name="connsiteX30" fmla="*/ 1137873 w 2078711"/>
                <a:gd name="connsiteY30" fmla="*/ 1524977 h 4079695"/>
                <a:gd name="connsiteX31" fmla="*/ 1126150 w 2078711"/>
                <a:gd name="connsiteY31" fmla="*/ 1560146 h 4079695"/>
                <a:gd name="connsiteX32" fmla="*/ 1120288 w 2078711"/>
                <a:gd name="connsiteY32" fmla="*/ 1589454 h 4079695"/>
                <a:gd name="connsiteX33" fmla="*/ 1108565 w 2078711"/>
                <a:gd name="connsiteY33" fmla="*/ 1624623 h 4079695"/>
                <a:gd name="connsiteX34" fmla="*/ 1096842 w 2078711"/>
                <a:gd name="connsiteY34" fmla="*/ 1677377 h 4079695"/>
                <a:gd name="connsiteX35" fmla="*/ 1085119 w 2078711"/>
                <a:gd name="connsiteY35" fmla="*/ 1694962 h 4079695"/>
                <a:gd name="connsiteX36" fmla="*/ 1073396 w 2078711"/>
                <a:gd name="connsiteY36" fmla="*/ 1747715 h 4079695"/>
                <a:gd name="connsiteX37" fmla="*/ 1061673 w 2078711"/>
                <a:gd name="connsiteY37" fmla="*/ 1782885 h 4079695"/>
                <a:gd name="connsiteX38" fmla="*/ 1055811 w 2078711"/>
                <a:gd name="connsiteY38" fmla="*/ 1800469 h 4079695"/>
                <a:gd name="connsiteX39" fmla="*/ 1044088 w 2078711"/>
                <a:gd name="connsiteY39" fmla="*/ 1818054 h 4079695"/>
                <a:gd name="connsiteX40" fmla="*/ 1038226 w 2078711"/>
                <a:gd name="connsiteY40" fmla="*/ 1841500 h 4079695"/>
                <a:gd name="connsiteX41" fmla="*/ 1032365 w 2078711"/>
                <a:gd name="connsiteY41" fmla="*/ 1859085 h 4079695"/>
                <a:gd name="connsiteX42" fmla="*/ 1026503 w 2078711"/>
                <a:gd name="connsiteY42" fmla="*/ 1911839 h 4079695"/>
                <a:gd name="connsiteX43" fmla="*/ 1020642 w 2078711"/>
                <a:gd name="connsiteY43" fmla="*/ 2052515 h 4079695"/>
                <a:gd name="connsiteX44" fmla="*/ 1014780 w 2078711"/>
                <a:gd name="connsiteY44" fmla="*/ 2075962 h 4079695"/>
                <a:gd name="connsiteX45" fmla="*/ 1008919 w 2078711"/>
                <a:gd name="connsiteY45" fmla="*/ 2105269 h 4079695"/>
                <a:gd name="connsiteX46" fmla="*/ 997196 w 2078711"/>
                <a:gd name="connsiteY46" fmla="*/ 2181469 h 4079695"/>
                <a:gd name="connsiteX47" fmla="*/ 985473 w 2078711"/>
                <a:gd name="connsiteY47" fmla="*/ 2216639 h 4079695"/>
                <a:gd name="connsiteX48" fmla="*/ 979611 w 2078711"/>
                <a:gd name="connsiteY48" fmla="*/ 2251808 h 4079695"/>
                <a:gd name="connsiteX49" fmla="*/ 956165 w 2078711"/>
                <a:gd name="connsiteY49" fmla="*/ 2292839 h 4079695"/>
                <a:gd name="connsiteX50" fmla="*/ 944442 w 2078711"/>
                <a:gd name="connsiteY50" fmla="*/ 2328008 h 4079695"/>
                <a:gd name="connsiteX51" fmla="*/ 938580 w 2078711"/>
                <a:gd name="connsiteY51" fmla="*/ 2345592 h 4079695"/>
                <a:gd name="connsiteX52" fmla="*/ 932719 w 2078711"/>
                <a:gd name="connsiteY52" fmla="*/ 2363177 h 4079695"/>
                <a:gd name="connsiteX53" fmla="*/ 909273 w 2078711"/>
                <a:gd name="connsiteY53" fmla="*/ 2404208 h 4079695"/>
                <a:gd name="connsiteX54" fmla="*/ 897550 w 2078711"/>
                <a:gd name="connsiteY54" fmla="*/ 2421792 h 4079695"/>
                <a:gd name="connsiteX55" fmla="*/ 891688 w 2078711"/>
                <a:gd name="connsiteY55" fmla="*/ 2439377 h 4079695"/>
                <a:gd name="connsiteX56" fmla="*/ 868242 w 2078711"/>
                <a:gd name="connsiteY56" fmla="*/ 2474546 h 4079695"/>
                <a:gd name="connsiteX57" fmla="*/ 844796 w 2078711"/>
                <a:gd name="connsiteY57" fmla="*/ 2521439 h 4079695"/>
                <a:gd name="connsiteX58" fmla="*/ 827211 w 2078711"/>
                <a:gd name="connsiteY58" fmla="*/ 2562469 h 4079695"/>
                <a:gd name="connsiteX59" fmla="*/ 821350 w 2078711"/>
                <a:gd name="connsiteY59" fmla="*/ 2580054 h 4079695"/>
                <a:gd name="connsiteX60" fmla="*/ 809626 w 2078711"/>
                <a:gd name="connsiteY60" fmla="*/ 2591777 h 4079695"/>
                <a:gd name="connsiteX61" fmla="*/ 797903 w 2078711"/>
                <a:gd name="connsiteY61" fmla="*/ 2609362 h 4079695"/>
                <a:gd name="connsiteX62" fmla="*/ 774457 w 2078711"/>
                <a:gd name="connsiteY62" fmla="*/ 2638669 h 4079695"/>
                <a:gd name="connsiteX63" fmla="*/ 756873 w 2078711"/>
                <a:gd name="connsiteY63" fmla="*/ 2679700 h 4079695"/>
                <a:gd name="connsiteX64" fmla="*/ 721703 w 2078711"/>
                <a:gd name="connsiteY64" fmla="*/ 2703146 h 4079695"/>
                <a:gd name="connsiteX65" fmla="*/ 704119 w 2078711"/>
                <a:gd name="connsiteY65" fmla="*/ 2714869 h 4079695"/>
                <a:gd name="connsiteX66" fmla="*/ 686534 w 2078711"/>
                <a:gd name="connsiteY66" fmla="*/ 2726592 h 4079695"/>
                <a:gd name="connsiteX67" fmla="*/ 668950 w 2078711"/>
                <a:gd name="connsiteY67" fmla="*/ 2732454 h 4079695"/>
                <a:gd name="connsiteX68" fmla="*/ 633780 w 2078711"/>
                <a:gd name="connsiteY68" fmla="*/ 2750039 h 4079695"/>
                <a:gd name="connsiteX69" fmla="*/ 581026 w 2078711"/>
                <a:gd name="connsiteY69" fmla="*/ 2755900 h 4079695"/>
                <a:gd name="connsiteX70" fmla="*/ 534134 w 2078711"/>
                <a:gd name="connsiteY70" fmla="*/ 2761762 h 4079695"/>
                <a:gd name="connsiteX71" fmla="*/ 493103 w 2078711"/>
                <a:gd name="connsiteY71" fmla="*/ 2773485 h 4079695"/>
                <a:gd name="connsiteX72" fmla="*/ 475519 w 2078711"/>
                <a:gd name="connsiteY72" fmla="*/ 2779346 h 4079695"/>
                <a:gd name="connsiteX73" fmla="*/ 416903 w 2078711"/>
                <a:gd name="connsiteY73" fmla="*/ 2785208 h 4079695"/>
                <a:gd name="connsiteX74" fmla="*/ 317257 w 2078711"/>
                <a:gd name="connsiteY74" fmla="*/ 2779346 h 4079695"/>
                <a:gd name="connsiteX75" fmla="*/ 282088 w 2078711"/>
                <a:gd name="connsiteY75" fmla="*/ 2767623 h 4079695"/>
                <a:gd name="connsiteX76" fmla="*/ 258642 w 2078711"/>
                <a:gd name="connsiteY76" fmla="*/ 2761762 h 4079695"/>
                <a:gd name="connsiteX77" fmla="*/ 241057 w 2078711"/>
                <a:gd name="connsiteY77" fmla="*/ 2750039 h 4079695"/>
                <a:gd name="connsiteX78" fmla="*/ 217611 w 2078711"/>
                <a:gd name="connsiteY78" fmla="*/ 2744177 h 4079695"/>
                <a:gd name="connsiteX79" fmla="*/ 200026 w 2078711"/>
                <a:gd name="connsiteY79" fmla="*/ 2738315 h 4079695"/>
                <a:gd name="connsiteX80" fmla="*/ 205888 w 2078711"/>
                <a:gd name="connsiteY80" fmla="*/ 2761762 h 4079695"/>
                <a:gd name="connsiteX81" fmla="*/ 211750 w 2078711"/>
                <a:gd name="connsiteY81" fmla="*/ 2779346 h 4079695"/>
                <a:gd name="connsiteX82" fmla="*/ 205888 w 2078711"/>
                <a:gd name="connsiteY82" fmla="*/ 2843823 h 4079695"/>
                <a:gd name="connsiteX83" fmla="*/ 176580 w 2078711"/>
                <a:gd name="connsiteY83" fmla="*/ 2873131 h 4079695"/>
                <a:gd name="connsiteX84" fmla="*/ 141411 w 2078711"/>
                <a:gd name="connsiteY84" fmla="*/ 2884854 h 4079695"/>
                <a:gd name="connsiteX85" fmla="*/ 106242 w 2078711"/>
                <a:gd name="connsiteY85" fmla="*/ 2896577 h 4079695"/>
                <a:gd name="connsiteX86" fmla="*/ 88657 w 2078711"/>
                <a:gd name="connsiteY86" fmla="*/ 2902439 h 4079695"/>
                <a:gd name="connsiteX87" fmla="*/ 71073 w 2078711"/>
                <a:gd name="connsiteY87" fmla="*/ 2914162 h 4079695"/>
                <a:gd name="connsiteX88" fmla="*/ 112103 w 2078711"/>
                <a:gd name="connsiteY88" fmla="*/ 2925885 h 4079695"/>
                <a:gd name="connsiteX89" fmla="*/ 205888 w 2078711"/>
                <a:gd name="connsiteY89" fmla="*/ 2937608 h 4079695"/>
                <a:gd name="connsiteX90" fmla="*/ 235196 w 2078711"/>
                <a:gd name="connsiteY90" fmla="*/ 2943469 h 4079695"/>
                <a:gd name="connsiteX91" fmla="*/ 463796 w 2078711"/>
                <a:gd name="connsiteY91" fmla="*/ 2955192 h 4079695"/>
                <a:gd name="connsiteX92" fmla="*/ 498965 w 2078711"/>
                <a:gd name="connsiteY92" fmla="*/ 2961054 h 4079695"/>
                <a:gd name="connsiteX93" fmla="*/ 610334 w 2078711"/>
                <a:gd name="connsiteY93" fmla="*/ 2949331 h 4079695"/>
                <a:gd name="connsiteX94" fmla="*/ 598611 w 2078711"/>
                <a:gd name="connsiteY94" fmla="*/ 2972777 h 4079695"/>
                <a:gd name="connsiteX95" fmla="*/ 586888 w 2078711"/>
                <a:gd name="connsiteY95" fmla="*/ 2990362 h 4079695"/>
                <a:gd name="connsiteX96" fmla="*/ 569303 w 2078711"/>
                <a:gd name="connsiteY96" fmla="*/ 3025531 h 4079695"/>
                <a:gd name="connsiteX97" fmla="*/ 557580 w 2078711"/>
                <a:gd name="connsiteY97" fmla="*/ 3060700 h 4079695"/>
                <a:gd name="connsiteX98" fmla="*/ 551719 w 2078711"/>
                <a:gd name="connsiteY98" fmla="*/ 3078285 h 4079695"/>
                <a:gd name="connsiteX99" fmla="*/ 539996 w 2078711"/>
                <a:gd name="connsiteY99" fmla="*/ 3095869 h 4079695"/>
                <a:gd name="connsiteX100" fmla="*/ 516550 w 2078711"/>
                <a:gd name="connsiteY100" fmla="*/ 3131039 h 4079695"/>
                <a:gd name="connsiteX101" fmla="*/ 510688 w 2078711"/>
                <a:gd name="connsiteY101" fmla="*/ 3154485 h 4079695"/>
                <a:gd name="connsiteX102" fmla="*/ 481380 w 2078711"/>
                <a:gd name="connsiteY102" fmla="*/ 3189654 h 4079695"/>
                <a:gd name="connsiteX103" fmla="*/ 457934 w 2078711"/>
                <a:gd name="connsiteY103" fmla="*/ 3224823 h 4079695"/>
                <a:gd name="connsiteX104" fmla="*/ 446211 w 2078711"/>
                <a:gd name="connsiteY104" fmla="*/ 3242408 h 4079695"/>
                <a:gd name="connsiteX105" fmla="*/ 393457 w 2078711"/>
                <a:gd name="connsiteY105" fmla="*/ 3289300 h 4079695"/>
                <a:gd name="connsiteX106" fmla="*/ 375873 w 2078711"/>
                <a:gd name="connsiteY106" fmla="*/ 3295162 h 4079695"/>
                <a:gd name="connsiteX107" fmla="*/ 352426 w 2078711"/>
                <a:gd name="connsiteY107" fmla="*/ 3312746 h 4079695"/>
                <a:gd name="connsiteX108" fmla="*/ 334842 w 2078711"/>
                <a:gd name="connsiteY108" fmla="*/ 3324469 h 4079695"/>
                <a:gd name="connsiteX109" fmla="*/ 305534 w 2078711"/>
                <a:gd name="connsiteY109" fmla="*/ 3353777 h 4079695"/>
                <a:gd name="connsiteX110" fmla="*/ 299673 w 2078711"/>
                <a:gd name="connsiteY110" fmla="*/ 3371362 h 4079695"/>
                <a:gd name="connsiteX111" fmla="*/ 311396 w 2078711"/>
                <a:gd name="connsiteY111" fmla="*/ 3388946 h 4079695"/>
                <a:gd name="connsiteX112" fmla="*/ 340703 w 2078711"/>
                <a:gd name="connsiteY112" fmla="*/ 3429977 h 4079695"/>
                <a:gd name="connsiteX113" fmla="*/ 317257 w 2078711"/>
                <a:gd name="connsiteY113" fmla="*/ 3465146 h 4079695"/>
                <a:gd name="connsiteX114" fmla="*/ 293811 w 2078711"/>
                <a:gd name="connsiteY114" fmla="*/ 3500315 h 4079695"/>
                <a:gd name="connsiteX115" fmla="*/ 276226 w 2078711"/>
                <a:gd name="connsiteY115" fmla="*/ 3529623 h 4079695"/>
                <a:gd name="connsiteX116" fmla="*/ 270365 w 2078711"/>
                <a:gd name="connsiteY116" fmla="*/ 3547208 h 4079695"/>
                <a:gd name="connsiteX117" fmla="*/ 246919 w 2078711"/>
                <a:gd name="connsiteY117" fmla="*/ 3582377 h 4079695"/>
                <a:gd name="connsiteX118" fmla="*/ 241057 w 2078711"/>
                <a:gd name="connsiteY118" fmla="*/ 3599962 h 4079695"/>
                <a:gd name="connsiteX119" fmla="*/ 223473 w 2078711"/>
                <a:gd name="connsiteY119" fmla="*/ 3617546 h 4079695"/>
                <a:gd name="connsiteX120" fmla="*/ 217611 w 2078711"/>
                <a:gd name="connsiteY120" fmla="*/ 3635131 h 4079695"/>
                <a:gd name="connsiteX121" fmla="*/ 205888 w 2078711"/>
                <a:gd name="connsiteY121" fmla="*/ 3652715 h 4079695"/>
                <a:gd name="connsiteX122" fmla="*/ 200026 w 2078711"/>
                <a:gd name="connsiteY122" fmla="*/ 3676162 h 4079695"/>
                <a:gd name="connsiteX123" fmla="*/ 164857 w 2078711"/>
                <a:gd name="connsiteY123" fmla="*/ 3711331 h 4079695"/>
                <a:gd name="connsiteX124" fmla="*/ 141411 w 2078711"/>
                <a:gd name="connsiteY124" fmla="*/ 3740639 h 4079695"/>
                <a:gd name="connsiteX125" fmla="*/ 82796 w 2078711"/>
                <a:gd name="connsiteY125" fmla="*/ 3758223 h 4079695"/>
                <a:gd name="connsiteX126" fmla="*/ 59350 w 2078711"/>
                <a:gd name="connsiteY126" fmla="*/ 3769946 h 4079695"/>
                <a:gd name="connsiteX127" fmla="*/ 24180 w 2078711"/>
                <a:gd name="connsiteY127" fmla="*/ 3781669 h 4079695"/>
                <a:gd name="connsiteX128" fmla="*/ 6596 w 2078711"/>
                <a:gd name="connsiteY128" fmla="*/ 3793392 h 4079695"/>
                <a:gd name="connsiteX129" fmla="*/ 123826 w 2078711"/>
                <a:gd name="connsiteY129" fmla="*/ 3793392 h 4079695"/>
                <a:gd name="connsiteX130" fmla="*/ 147273 w 2078711"/>
                <a:gd name="connsiteY130" fmla="*/ 3787531 h 4079695"/>
                <a:gd name="connsiteX131" fmla="*/ 182442 w 2078711"/>
                <a:gd name="connsiteY131" fmla="*/ 3775808 h 4079695"/>
                <a:gd name="connsiteX132" fmla="*/ 164857 w 2078711"/>
                <a:gd name="connsiteY132" fmla="*/ 3787531 h 4079695"/>
                <a:gd name="connsiteX133" fmla="*/ 141411 w 2078711"/>
                <a:gd name="connsiteY133" fmla="*/ 3822700 h 4079695"/>
                <a:gd name="connsiteX134" fmla="*/ 129688 w 2078711"/>
                <a:gd name="connsiteY134" fmla="*/ 3840285 h 4079695"/>
                <a:gd name="connsiteX135" fmla="*/ 117965 w 2078711"/>
                <a:gd name="connsiteY135" fmla="*/ 3863731 h 4079695"/>
                <a:gd name="connsiteX136" fmla="*/ 106242 w 2078711"/>
                <a:gd name="connsiteY136" fmla="*/ 3881315 h 4079695"/>
                <a:gd name="connsiteX137" fmla="*/ 76934 w 2078711"/>
                <a:gd name="connsiteY137" fmla="*/ 3934069 h 4079695"/>
                <a:gd name="connsiteX138" fmla="*/ 53488 w 2078711"/>
                <a:gd name="connsiteY138" fmla="*/ 3969239 h 4079695"/>
                <a:gd name="connsiteX139" fmla="*/ 30042 w 2078711"/>
                <a:gd name="connsiteY139" fmla="*/ 4004408 h 4079695"/>
                <a:gd name="connsiteX140" fmla="*/ 18319 w 2078711"/>
                <a:gd name="connsiteY140" fmla="*/ 4021992 h 4079695"/>
                <a:gd name="connsiteX141" fmla="*/ 71073 w 2078711"/>
                <a:gd name="connsiteY141" fmla="*/ 3980962 h 4079695"/>
                <a:gd name="connsiteX142" fmla="*/ 88657 w 2078711"/>
                <a:gd name="connsiteY142" fmla="*/ 3969239 h 4079695"/>
                <a:gd name="connsiteX143" fmla="*/ 82796 w 2078711"/>
                <a:gd name="connsiteY143" fmla="*/ 3992685 h 4079695"/>
                <a:gd name="connsiteX144" fmla="*/ 76934 w 2078711"/>
                <a:gd name="connsiteY144" fmla="*/ 4010269 h 4079695"/>
                <a:gd name="connsiteX145" fmla="*/ 71073 w 2078711"/>
                <a:gd name="connsiteY145" fmla="*/ 4039577 h 4079695"/>
                <a:gd name="connsiteX146" fmla="*/ 76934 w 2078711"/>
                <a:gd name="connsiteY146" fmla="*/ 4068885 h 4079695"/>
                <a:gd name="connsiteX147" fmla="*/ 112103 w 2078711"/>
                <a:gd name="connsiteY147" fmla="*/ 4045439 h 4079695"/>
                <a:gd name="connsiteX148" fmla="*/ 123826 w 2078711"/>
                <a:gd name="connsiteY148" fmla="*/ 4033715 h 4079695"/>
                <a:gd name="connsiteX149" fmla="*/ 147273 w 2078711"/>
                <a:gd name="connsiteY149" fmla="*/ 4021992 h 4079695"/>
                <a:gd name="connsiteX150" fmla="*/ 182442 w 2078711"/>
                <a:gd name="connsiteY150" fmla="*/ 3998546 h 4079695"/>
                <a:gd name="connsiteX151" fmla="*/ 194165 w 2078711"/>
                <a:gd name="connsiteY151" fmla="*/ 3980962 h 4079695"/>
                <a:gd name="connsiteX152" fmla="*/ 211750 w 2078711"/>
                <a:gd name="connsiteY152" fmla="*/ 3963377 h 4079695"/>
                <a:gd name="connsiteX153" fmla="*/ 241057 w 2078711"/>
                <a:gd name="connsiteY153" fmla="*/ 3910623 h 4079695"/>
                <a:gd name="connsiteX154" fmla="*/ 258642 w 2078711"/>
                <a:gd name="connsiteY154" fmla="*/ 3893039 h 4079695"/>
                <a:gd name="connsiteX155" fmla="*/ 282088 w 2078711"/>
                <a:gd name="connsiteY155" fmla="*/ 3857869 h 4079695"/>
                <a:gd name="connsiteX156" fmla="*/ 305534 w 2078711"/>
                <a:gd name="connsiteY156" fmla="*/ 3822700 h 4079695"/>
                <a:gd name="connsiteX157" fmla="*/ 328980 w 2078711"/>
                <a:gd name="connsiteY157" fmla="*/ 3787531 h 4079695"/>
                <a:gd name="connsiteX158" fmla="*/ 346565 w 2078711"/>
                <a:gd name="connsiteY158" fmla="*/ 3769946 h 4079695"/>
                <a:gd name="connsiteX159" fmla="*/ 358288 w 2078711"/>
                <a:gd name="connsiteY159" fmla="*/ 3734777 h 4079695"/>
                <a:gd name="connsiteX160" fmla="*/ 375873 w 2078711"/>
                <a:gd name="connsiteY160" fmla="*/ 3717192 h 4079695"/>
                <a:gd name="connsiteX161" fmla="*/ 399319 w 2078711"/>
                <a:gd name="connsiteY161" fmla="*/ 3682023 h 4079695"/>
                <a:gd name="connsiteX162" fmla="*/ 416903 w 2078711"/>
                <a:gd name="connsiteY162" fmla="*/ 3664439 h 4079695"/>
                <a:gd name="connsiteX163" fmla="*/ 440350 w 2078711"/>
                <a:gd name="connsiteY163" fmla="*/ 3629269 h 4079695"/>
                <a:gd name="connsiteX164" fmla="*/ 452073 w 2078711"/>
                <a:gd name="connsiteY164" fmla="*/ 3611685 h 4079695"/>
                <a:gd name="connsiteX165" fmla="*/ 463796 w 2078711"/>
                <a:gd name="connsiteY165" fmla="*/ 3594100 h 4079695"/>
                <a:gd name="connsiteX166" fmla="*/ 481380 w 2078711"/>
                <a:gd name="connsiteY166" fmla="*/ 3582377 h 4079695"/>
                <a:gd name="connsiteX167" fmla="*/ 510688 w 2078711"/>
                <a:gd name="connsiteY167" fmla="*/ 3529623 h 4079695"/>
                <a:gd name="connsiteX168" fmla="*/ 522411 w 2078711"/>
                <a:gd name="connsiteY168" fmla="*/ 3512039 h 4079695"/>
                <a:gd name="connsiteX169" fmla="*/ 545857 w 2078711"/>
                <a:gd name="connsiteY169" fmla="*/ 3482731 h 4079695"/>
                <a:gd name="connsiteX170" fmla="*/ 551719 w 2078711"/>
                <a:gd name="connsiteY170" fmla="*/ 3465146 h 4079695"/>
                <a:gd name="connsiteX171" fmla="*/ 563442 w 2078711"/>
                <a:gd name="connsiteY171" fmla="*/ 3447562 h 4079695"/>
                <a:gd name="connsiteX172" fmla="*/ 575165 w 2078711"/>
                <a:gd name="connsiteY172" fmla="*/ 3424115 h 4079695"/>
                <a:gd name="connsiteX173" fmla="*/ 598611 w 2078711"/>
                <a:gd name="connsiteY173" fmla="*/ 3388946 h 4079695"/>
                <a:gd name="connsiteX174" fmla="*/ 604473 w 2078711"/>
                <a:gd name="connsiteY174" fmla="*/ 3371362 h 4079695"/>
                <a:gd name="connsiteX175" fmla="*/ 627919 w 2078711"/>
                <a:gd name="connsiteY175" fmla="*/ 3336192 h 4079695"/>
                <a:gd name="connsiteX176" fmla="*/ 639642 w 2078711"/>
                <a:gd name="connsiteY176" fmla="*/ 3318608 h 4079695"/>
                <a:gd name="connsiteX177" fmla="*/ 668950 w 2078711"/>
                <a:gd name="connsiteY177" fmla="*/ 3283439 h 4079695"/>
                <a:gd name="connsiteX178" fmla="*/ 674811 w 2078711"/>
                <a:gd name="connsiteY178" fmla="*/ 3265854 h 4079695"/>
                <a:gd name="connsiteX179" fmla="*/ 698257 w 2078711"/>
                <a:gd name="connsiteY179" fmla="*/ 3230685 h 4079695"/>
                <a:gd name="connsiteX180" fmla="*/ 715842 w 2078711"/>
                <a:gd name="connsiteY180" fmla="*/ 3195515 h 4079695"/>
                <a:gd name="connsiteX181" fmla="*/ 739288 w 2078711"/>
                <a:gd name="connsiteY181" fmla="*/ 3160346 h 4079695"/>
                <a:gd name="connsiteX182" fmla="*/ 745150 w 2078711"/>
                <a:gd name="connsiteY182" fmla="*/ 3142762 h 4079695"/>
                <a:gd name="connsiteX183" fmla="*/ 756873 w 2078711"/>
                <a:gd name="connsiteY183" fmla="*/ 3119315 h 4079695"/>
                <a:gd name="connsiteX184" fmla="*/ 780319 w 2078711"/>
                <a:gd name="connsiteY184" fmla="*/ 3084146 h 4079695"/>
                <a:gd name="connsiteX185" fmla="*/ 803765 w 2078711"/>
                <a:gd name="connsiteY185" fmla="*/ 3043115 h 4079695"/>
                <a:gd name="connsiteX186" fmla="*/ 815488 w 2078711"/>
                <a:gd name="connsiteY186" fmla="*/ 3007946 h 4079695"/>
                <a:gd name="connsiteX187" fmla="*/ 821350 w 2078711"/>
                <a:gd name="connsiteY187" fmla="*/ 2984500 h 4079695"/>
                <a:gd name="connsiteX188" fmla="*/ 838934 w 2078711"/>
                <a:gd name="connsiteY188" fmla="*/ 2966915 h 4079695"/>
                <a:gd name="connsiteX189" fmla="*/ 844796 w 2078711"/>
                <a:gd name="connsiteY189" fmla="*/ 2949331 h 4079695"/>
                <a:gd name="connsiteX190" fmla="*/ 874103 w 2078711"/>
                <a:gd name="connsiteY190" fmla="*/ 2914162 h 4079695"/>
                <a:gd name="connsiteX191" fmla="*/ 891688 w 2078711"/>
                <a:gd name="connsiteY191" fmla="*/ 2902439 h 4079695"/>
                <a:gd name="connsiteX192" fmla="*/ 915134 w 2078711"/>
                <a:gd name="connsiteY192" fmla="*/ 2896577 h 4079695"/>
                <a:gd name="connsiteX193" fmla="*/ 950303 w 2078711"/>
                <a:gd name="connsiteY193" fmla="*/ 2914162 h 4079695"/>
                <a:gd name="connsiteX194" fmla="*/ 985473 w 2078711"/>
                <a:gd name="connsiteY194" fmla="*/ 2966915 h 4079695"/>
                <a:gd name="connsiteX195" fmla="*/ 997196 w 2078711"/>
                <a:gd name="connsiteY195" fmla="*/ 2984500 h 4079695"/>
                <a:gd name="connsiteX196" fmla="*/ 1014780 w 2078711"/>
                <a:gd name="connsiteY196" fmla="*/ 2990362 h 4079695"/>
                <a:gd name="connsiteX197" fmla="*/ 1044088 w 2078711"/>
                <a:gd name="connsiteY197" fmla="*/ 3019669 h 4079695"/>
                <a:gd name="connsiteX198" fmla="*/ 1079257 w 2078711"/>
                <a:gd name="connsiteY198" fmla="*/ 3054839 h 4079695"/>
                <a:gd name="connsiteX199" fmla="*/ 1096842 w 2078711"/>
                <a:gd name="connsiteY199" fmla="*/ 3078285 h 4079695"/>
                <a:gd name="connsiteX200" fmla="*/ 1126150 w 2078711"/>
                <a:gd name="connsiteY200" fmla="*/ 3107592 h 4079695"/>
                <a:gd name="connsiteX201" fmla="*/ 1173042 w 2078711"/>
                <a:gd name="connsiteY201" fmla="*/ 3160346 h 4079695"/>
                <a:gd name="connsiteX202" fmla="*/ 1196488 w 2078711"/>
                <a:gd name="connsiteY202" fmla="*/ 3183792 h 4079695"/>
                <a:gd name="connsiteX203" fmla="*/ 1249242 w 2078711"/>
                <a:gd name="connsiteY203" fmla="*/ 3218962 h 4079695"/>
                <a:gd name="connsiteX204" fmla="*/ 1266826 w 2078711"/>
                <a:gd name="connsiteY204" fmla="*/ 3230685 h 4079695"/>
                <a:gd name="connsiteX205" fmla="*/ 1313719 w 2078711"/>
                <a:gd name="connsiteY205" fmla="*/ 3277577 h 4079695"/>
                <a:gd name="connsiteX206" fmla="*/ 1348888 w 2078711"/>
                <a:gd name="connsiteY206" fmla="*/ 3306885 h 4079695"/>
                <a:gd name="connsiteX207" fmla="*/ 1366473 w 2078711"/>
                <a:gd name="connsiteY207" fmla="*/ 3312746 h 4079695"/>
                <a:gd name="connsiteX208" fmla="*/ 1378196 w 2078711"/>
                <a:gd name="connsiteY208" fmla="*/ 3330331 h 4079695"/>
                <a:gd name="connsiteX209" fmla="*/ 1413365 w 2078711"/>
                <a:gd name="connsiteY209" fmla="*/ 3353777 h 4079695"/>
                <a:gd name="connsiteX210" fmla="*/ 1430950 w 2078711"/>
                <a:gd name="connsiteY210" fmla="*/ 3365500 h 4079695"/>
                <a:gd name="connsiteX211" fmla="*/ 1466119 w 2078711"/>
                <a:gd name="connsiteY211" fmla="*/ 3394808 h 4079695"/>
                <a:gd name="connsiteX212" fmla="*/ 1483703 w 2078711"/>
                <a:gd name="connsiteY212" fmla="*/ 3418254 h 4079695"/>
                <a:gd name="connsiteX213" fmla="*/ 1501288 w 2078711"/>
                <a:gd name="connsiteY213" fmla="*/ 3424115 h 4079695"/>
                <a:gd name="connsiteX214" fmla="*/ 1518873 w 2078711"/>
                <a:gd name="connsiteY214" fmla="*/ 3435839 h 4079695"/>
                <a:gd name="connsiteX215" fmla="*/ 1548180 w 2078711"/>
                <a:gd name="connsiteY215" fmla="*/ 3471008 h 4079695"/>
                <a:gd name="connsiteX216" fmla="*/ 1565765 w 2078711"/>
                <a:gd name="connsiteY216" fmla="*/ 3482731 h 4079695"/>
                <a:gd name="connsiteX217" fmla="*/ 1595073 w 2078711"/>
                <a:gd name="connsiteY217" fmla="*/ 3512039 h 4079695"/>
                <a:gd name="connsiteX218" fmla="*/ 1612657 w 2078711"/>
                <a:gd name="connsiteY218" fmla="*/ 3523762 h 4079695"/>
                <a:gd name="connsiteX219" fmla="*/ 1630242 w 2078711"/>
                <a:gd name="connsiteY219" fmla="*/ 3541346 h 4079695"/>
                <a:gd name="connsiteX220" fmla="*/ 1665411 w 2078711"/>
                <a:gd name="connsiteY220" fmla="*/ 3564792 h 4079695"/>
                <a:gd name="connsiteX221" fmla="*/ 1682996 w 2078711"/>
                <a:gd name="connsiteY221" fmla="*/ 3576515 h 4079695"/>
                <a:gd name="connsiteX222" fmla="*/ 1712303 w 2078711"/>
                <a:gd name="connsiteY222" fmla="*/ 3594100 h 4079695"/>
                <a:gd name="connsiteX223" fmla="*/ 1747473 w 2078711"/>
                <a:gd name="connsiteY223" fmla="*/ 3617546 h 4079695"/>
                <a:gd name="connsiteX224" fmla="*/ 1765057 w 2078711"/>
                <a:gd name="connsiteY224" fmla="*/ 3629269 h 4079695"/>
                <a:gd name="connsiteX225" fmla="*/ 1782642 w 2078711"/>
                <a:gd name="connsiteY225" fmla="*/ 3635131 h 4079695"/>
                <a:gd name="connsiteX226" fmla="*/ 1823673 w 2078711"/>
                <a:gd name="connsiteY226" fmla="*/ 3652715 h 4079695"/>
                <a:gd name="connsiteX227" fmla="*/ 1852980 w 2078711"/>
                <a:gd name="connsiteY227" fmla="*/ 3670300 h 4079695"/>
                <a:gd name="connsiteX228" fmla="*/ 1894011 w 2078711"/>
                <a:gd name="connsiteY228" fmla="*/ 3693746 h 4079695"/>
                <a:gd name="connsiteX229" fmla="*/ 1911596 w 2078711"/>
                <a:gd name="connsiteY229" fmla="*/ 3699608 h 4079695"/>
                <a:gd name="connsiteX230" fmla="*/ 1946765 w 2078711"/>
                <a:gd name="connsiteY230" fmla="*/ 3723054 h 4079695"/>
                <a:gd name="connsiteX231" fmla="*/ 1987796 w 2078711"/>
                <a:gd name="connsiteY231" fmla="*/ 3734777 h 4079695"/>
                <a:gd name="connsiteX232" fmla="*/ 2022965 w 2078711"/>
                <a:gd name="connsiteY232" fmla="*/ 3764085 h 4079695"/>
                <a:gd name="connsiteX233" fmla="*/ 2017103 w 2078711"/>
                <a:gd name="connsiteY233" fmla="*/ 3746500 h 4079695"/>
                <a:gd name="connsiteX234" fmla="*/ 2011242 w 2078711"/>
                <a:gd name="connsiteY234" fmla="*/ 3723054 h 4079695"/>
                <a:gd name="connsiteX235" fmla="*/ 1993657 w 2078711"/>
                <a:gd name="connsiteY235" fmla="*/ 3705469 h 4079695"/>
                <a:gd name="connsiteX236" fmla="*/ 2011242 w 2078711"/>
                <a:gd name="connsiteY236" fmla="*/ 3711331 h 4079695"/>
                <a:gd name="connsiteX237" fmla="*/ 2034688 w 2078711"/>
                <a:gd name="connsiteY237" fmla="*/ 3717192 h 4079695"/>
                <a:gd name="connsiteX238" fmla="*/ 2052273 w 2078711"/>
                <a:gd name="connsiteY238" fmla="*/ 3723054 h 4079695"/>
                <a:gd name="connsiteX239" fmla="*/ 2034688 w 2078711"/>
                <a:gd name="connsiteY239" fmla="*/ 3711331 h 4079695"/>
                <a:gd name="connsiteX240" fmla="*/ 2017103 w 2078711"/>
                <a:gd name="connsiteY240" fmla="*/ 3693746 h 4079695"/>
                <a:gd name="connsiteX241" fmla="*/ 2058134 w 2078711"/>
                <a:gd name="connsiteY241" fmla="*/ 3687885 h 4079695"/>
                <a:gd name="connsiteX242" fmla="*/ 2075719 w 2078711"/>
                <a:gd name="connsiteY242" fmla="*/ 3682023 h 4079695"/>
                <a:gd name="connsiteX243" fmla="*/ 2069857 w 2078711"/>
                <a:gd name="connsiteY243" fmla="*/ 3658577 h 4079695"/>
                <a:gd name="connsiteX244" fmla="*/ 2046411 w 2078711"/>
                <a:gd name="connsiteY244" fmla="*/ 3623408 h 4079695"/>
                <a:gd name="connsiteX245" fmla="*/ 2034688 w 2078711"/>
                <a:gd name="connsiteY245" fmla="*/ 3605823 h 4079695"/>
                <a:gd name="connsiteX246" fmla="*/ 2017103 w 2078711"/>
                <a:gd name="connsiteY246" fmla="*/ 3599962 h 4079695"/>
                <a:gd name="connsiteX247" fmla="*/ 1999519 w 2078711"/>
                <a:gd name="connsiteY247" fmla="*/ 3588239 h 4079695"/>
                <a:gd name="connsiteX248" fmla="*/ 1981934 w 2078711"/>
                <a:gd name="connsiteY248" fmla="*/ 3582377 h 4079695"/>
                <a:gd name="connsiteX249" fmla="*/ 1952626 w 2078711"/>
                <a:gd name="connsiteY249" fmla="*/ 3553069 h 4079695"/>
                <a:gd name="connsiteX250" fmla="*/ 1935042 w 2078711"/>
                <a:gd name="connsiteY250" fmla="*/ 3541346 h 4079695"/>
                <a:gd name="connsiteX251" fmla="*/ 1917457 w 2078711"/>
                <a:gd name="connsiteY251" fmla="*/ 3523762 h 4079695"/>
                <a:gd name="connsiteX252" fmla="*/ 1899873 w 2078711"/>
                <a:gd name="connsiteY252" fmla="*/ 3517900 h 4079695"/>
                <a:gd name="connsiteX253" fmla="*/ 1864703 w 2078711"/>
                <a:gd name="connsiteY253" fmla="*/ 3494454 h 4079695"/>
                <a:gd name="connsiteX254" fmla="*/ 1864703 w 2078711"/>
                <a:gd name="connsiteY254" fmla="*/ 3494454 h 4079695"/>
                <a:gd name="connsiteX255" fmla="*/ 1847119 w 2078711"/>
                <a:gd name="connsiteY255" fmla="*/ 3476869 h 4079695"/>
                <a:gd name="connsiteX256" fmla="*/ 1811950 w 2078711"/>
                <a:gd name="connsiteY256" fmla="*/ 3453423 h 4079695"/>
                <a:gd name="connsiteX257" fmla="*/ 1782642 w 2078711"/>
                <a:gd name="connsiteY257" fmla="*/ 3429977 h 4079695"/>
                <a:gd name="connsiteX258" fmla="*/ 1753334 w 2078711"/>
                <a:gd name="connsiteY258" fmla="*/ 3406531 h 4079695"/>
                <a:gd name="connsiteX259" fmla="*/ 1741611 w 2078711"/>
                <a:gd name="connsiteY259" fmla="*/ 3388946 h 4079695"/>
                <a:gd name="connsiteX260" fmla="*/ 1677134 w 2078711"/>
                <a:gd name="connsiteY260" fmla="*/ 3353777 h 4079695"/>
                <a:gd name="connsiteX261" fmla="*/ 1647826 w 2078711"/>
                <a:gd name="connsiteY261" fmla="*/ 3330331 h 4079695"/>
                <a:gd name="connsiteX262" fmla="*/ 1630242 w 2078711"/>
                <a:gd name="connsiteY262" fmla="*/ 3318608 h 4079695"/>
                <a:gd name="connsiteX263" fmla="*/ 1600934 w 2078711"/>
                <a:gd name="connsiteY263" fmla="*/ 3289300 h 4079695"/>
                <a:gd name="connsiteX264" fmla="*/ 1565765 w 2078711"/>
                <a:gd name="connsiteY264" fmla="*/ 3259992 h 4079695"/>
                <a:gd name="connsiteX265" fmla="*/ 1530596 w 2078711"/>
                <a:gd name="connsiteY265" fmla="*/ 3224823 h 4079695"/>
                <a:gd name="connsiteX266" fmla="*/ 1518873 w 2078711"/>
                <a:gd name="connsiteY266" fmla="*/ 3207239 h 4079695"/>
                <a:gd name="connsiteX267" fmla="*/ 1501288 w 2078711"/>
                <a:gd name="connsiteY267" fmla="*/ 3201377 h 4079695"/>
                <a:gd name="connsiteX268" fmla="*/ 1483703 w 2078711"/>
                <a:gd name="connsiteY268" fmla="*/ 3183792 h 4079695"/>
                <a:gd name="connsiteX269" fmla="*/ 1460257 w 2078711"/>
                <a:gd name="connsiteY269" fmla="*/ 3166208 h 4079695"/>
                <a:gd name="connsiteX270" fmla="*/ 1430950 w 2078711"/>
                <a:gd name="connsiteY270" fmla="*/ 3142762 h 4079695"/>
                <a:gd name="connsiteX271" fmla="*/ 1407503 w 2078711"/>
                <a:gd name="connsiteY271" fmla="*/ 3119315 h 4079695"/>
                <a:gd name="connsiteX272" fmla="*/ 1378196 w 2078711"/>
                <a:gd name="connsiteY272" fmla="*/ 3084146 h 4079695"/>
                <a:gd name="connsiteX273" fmla="*/ 1360611 w 2078711"/>
                <a:gd name="connsiteY273" fmla="*/ 3078285 h 4079695"/>
                <a:gd name="connsiteX274" fmla="*/ 1343026 w 2078711"/>
                <a:gd name="connsiteY274" fmla="*/ 3048977 h 4079695"/>
                <a:gd name="connsiteX275" fmla="*/ 1337165 w 2078711"/>
                <a:gd name="connsiteY275" fmla="*/ 3031392 h 4079695"/>
                <a:gd name="connsiteX276" fmla="*/ 1325442 w 2078711"/>
                <a:gd name="connsiteY276" fmla="*/ 3013808 h 4079695"/>
                <a:gd name="connsiteX277" fmla="*/ 1319580 w 2078711"/>
                <a:gd name="connsiteY277" fmla="*/ 2990362 h 4079695"/>
                <a:gd name="connsiteX278" fmla="*/ 1284411 w 2078711"/>
                <a:gd name="connsiteY278" fmla="*/ 2931746 h 4079695"/>
                <a:gd name="connsiteX279" fmla="*/ 1260965 w 2078711"/>
                <a:gd name="connsiteY279" fmla="*/ 2896577 h 4079695"/>
                <a:gd name="connsiteX280" fmla="*/ 1249242 w 2078711"/>
                <a:gd name="connsiteY280" fmla="*/ 2878992 h 4079695"/>
                <a:gd name="connsiteX281" fmla="*/ 1231657 w 2078711"/>
                <a:gd name="connsiteY281" fmla="*/ 2861408 h 4079695"/>
                <a:gd name="connsiteX282" fmla="*/ 1219934 w 2078711"/>
                <a:gd name="connsiteY282" fmla="*/ 2837962 h 4079695"/>
                <a:gd name="connsiteX283" fmla="*/ 1214073 w 2078711"/>
                <a:gd name="connsiteY283" fmla="*/ 2814515 h 4079695"/>
                <a:gd name="connsiteX284" fmla="*/ 1202350 w 2078711"/>
                <a:gd name="connsiteY284" fmla="*/ 2796931 h 4079695"/>
                <a:gd name="connsiteX285" fmla="*/ 1196488 w 2078711"/>
                <a:gd name="connsiteY285" fmla="*/ 2779346 h 4079695"/>
                <a:gd name="connsiteX286" fmla="*/ 1173042 w 2078711"/>
                <a:gd name="connsiteY286" fmla="*/ 2744177 h 4079695"/>
                <a:gd name="connsiteX287" fmla="*/ 1167180 w 2078711"/>
                <a:gd name="connsiteY287" fmla="*/ 2720731 h 4079695"/>
                <a:gd name="connsiteX288" fmla="*/ 1155457 w 2078711"/>
                <a:gd name="connsiteY288" fmla="*/ 2679700 h 4079695"/>
                <a:gd name="connsiteX289" fmla="*/ 1149596 w 2078711"/>
                <a:gd name="connsiteY289" fmla="*/ 2644531 h 4079695"/>
                <a:gd name="connsiteX290" fmla="*/ 1155457 w 2078711"/>
                <a:gd name="connsiteY290" fmla="*/ 2544885 h 4079695"/>
                <a:gd name="connsiteX291" fmla="*/ 1167180 w 2078711"/>
                <a:gd name="connsiteY291" fmla="*/ 2521439 h 4079695"/>
                <a:gd name="connsiteX292" fmla="*/ 1173042 w 2078711"/>
                <a:gd name="connsiteY292" fmla="*/ 2486269 h 4079695"/>
                <a:gd name="connsiteX293" fmla="*/ 1184765 w 2078711"/>
                <a:gd name="connsiteY293" fmla="*/ 2451100 h 4079695"/>
                <a:gd name="connsiteX294" fmla="*/ 1196488 w 2078711"/>
                <a:gd name="connsiteY294" fmla="*/ 2415931 h 4079695"/>
                <a:gd name="connsiteX295" fmla="*/ 1208211 w 2078711"/>
                <a:gd name="connsiteY295" fmla="*/ 2398346 h 4079695"/>
                <a:gd name="connsiteX296" fmla="*/ 1225796 w 2078711"/>
                <a:gd name="connsiteY296" fmla="*/ 2363177 h 4079695"/>
                <a:gd name="connsiteX297" fmla="*/ 1243380 w 2078711"/>
                <a:gd name="connsiteY297" fmla="*/ 2310423 h 4079695"/>
                <a:gd name="connsiteX298" fmla="*/ 1249242 w 2078711"/>
                <a:gd name="connsiteY298" fmla="*/ 2292839 h 4079695"/>
                <a:gd name="connsiteX299" fmla="*/ 1255103 w 2078711"/>
                <a:gd name="connsiteY299" fmla="*/ 2269392 h 4079695"/>
                <a:gd name="connsiteX300" fmla="*/ 1266826 w 2078711"/>
                <a:gd name="connsiteY300" fmla="*/ 2228362 h 4079695"/>
                <a:gd name="connsiteX301" fmla="*/ 1272688 w 2078711"/>
                <a:gd name="connsiteY301" fmla="*/ 2169746 h 4079695"/>
                <a:gd name="connsiteX302" fmla="*/ 1284411 w 2078711"/>
                <a:gd name="connsiteY302" fmla="*/ 2128715 h 4079695"/>
                <a:gd name="connsiteX303" fmla="*/ 1290273 w 2078711"/>
                <a:gd name="connsiteY303" fmla="*/ 2099408 h 4079695"/>
                <a:gd name="connsiteX304" fmla="*/ 1307857 w 2078711"/>
                <a:gd name="connsiteY304" fmla="*/ 1905977 h 4079695"/>
                <a:gd name="connsiteX305" fmla="*/ 1313719 w 2078711"/>
                <a:gd name="connsiteY305" fmla="*/ 1882531 h 4079695"/>
                <a:gd name="connsiteX306" fmla="*/ 1319580 w 2078711"/>
                <a:gd name="connsiteY306" fmla="*/ 1853223 h 4079695"/>
                <a:gd name="connsiteX307" fmla="*/ 1325442 w 2078711"/>
                <a:gd name="connsiteY307" fmla="*/ 1835639 h 4079695"/>
                <a:gd name="connsiteX308" fmla="*/ 1331303 w 2078711"/>
                <a:gd name="connsiteY308" fmla="*/ 1812192 h 4079695"/>
                <a:gd name="connsiteX309" fmla="*/ 1348888 w 2078711"/>
                <a:gd name="connsiteY309" fmla="*/ 1753577 h 4079695"/>
                <a:gd name="connsiteX310" fmla="*/ 1354750 w 2078711"/>
                <a:gd name="connsiteY310" fmla="*/ 1718408 h 4079695"/>
                <a:gd name="connsiteX311" fmla="*/ 1366473 w 2078711"/>
                <a:gd name="connsiteY311" fmla="*/ 1671515 h 4079695"/>
                <a:gd name="connsiteX312" fmla="*/ 1372334 w 2078711"/>
                <a:gd name="connsiteY312" fmla="*/ 1636346 h 4079695"/>
                <a:gd name="connsiteX313" fmla="*/ 1384057 w 2078711"/>
                <a:gd name="connsiteY313" fmla="*/ 1577731 h 4079695"/>
                <a:gd name="connsiteX314" fmla="*/ 1389919 w 2078711"/>
                <a:gd name="connsiteY314" fmla="*/ 1536700 h 4079695"/>
                <a:gd name="connsiteX315" fmla="*/ 1395780 w 2078711"/>
                <a:gd name="connsiteY315" fmla="*/ 1519115 h 4079695"/>
                <a:gd name="connsiteX316" fmla="*/ 1401642 w 2078711"/>
                <a:gd name="connsiteY316" fmla="*/ 1495669 h 4079695"/>
                <a:gd name="connsiteX317" fmla="*/ 1413365 w 2078711"/>
                <a:gd name="connsiteY317" fmla="*/ 1448777 h 4079695"/>
                <a:gd name="connsiteX318" fmla="*/ 1419226 w 2078711"/>
                <a:gd name="connsiteY318" fmla="*/ 1390162 h 4079695"/>
                <a:gd name="connsiteX319" fmla="*/ 1436811 w 2078711"/>
                <a:gd name="connsiteY319" fmla="*/ 1296377 h 4079695"/>
                <a:gd name="connsiteX320" fmla="*/ 1448534 w 2078711"/>
                <a:gd name="connsiteY320" fmla="*/ 1231900 h 4079695"/>
                <a:gd name="connsiteX321" fmla="*/ 1460257 w 2078711"/>
                <a:gd name="connsiteY321" fmla="*/ 1196731 h 4079695"/>
                <a:gd name="connsiteX322" fmla="*/ 1471980 w 2078711"/>
                <a:gd name="connsiteY322" fmla="*/ 1097085 h 4079695"/>
                <a:gd name="connsiteX323" fmla="*/ 1483703 w 2078711"/>
                <a:gd name="connsiteY323" fmla="*/ 1061915 h 4079695"/>
                <a:gd name="connsiteX324" fmla="*/ 1489565 w 2078711"/>
                <a:gd name="connsiteY324" fmla="*/ 1009162 h 4079695"/>
                <a:gd name="connsiteX325" fmla="*/ 1501288 w 2078711"/>
                <a:gd name="connsiteY325" fmla="*/ 973992 h 4079695"/>
                <a:gd name="connsiteX326" fmla="*/ 1513011 w 2078711"/>
                <a:gd name="connsiteY326" fmla="*/ 915377 h 4079695"/>
                <a:gd name="connsiteX327" fmla="*/ 1518873 w 2078711"/>
                <a:gd name="connsiteY327" fmla="*/ 886069 h 4079695"/>
                <a:gd name="connsiteX328" fmla="*/ 1524734 w 2078711"/>
                <a:gd name="connsiteY328" fmla="*/ 821592 h 4079695"/>
                <a:gd name="connsiteX329" fmla="*/ 1530596 w 2078711"/>
                <a:gd name="connsiteY329" fmla="*/ 786423 h 4079695"/>
                <a:gd name="connsiteX330" fmla="*/ 1542319 w 2078711"/>
                <a:gd name="connsiteY330" fmla="*/ 704362 h 4079695"/>
                <a:gd name="connsiteX331" fmla="*/ 1548180 w 2078711"/>
                <a:gd name="connsiteY331" fmla="*/ 663331 h 4079695"/>
                <a:gd name="connsiteX332" fmla="*/ 1554042 w 2078711"/>
                <a:gd name="connsiteY332" fmla="*/ 645746 h 4079695"/>
                <a:gd name="connsiteX333" fmla="*/ 1559903 w 2078711"/>
                <a:gd name="connsiteY333" fmla="*/ 622300 h 4079695"/>
                <a:gd name="connsiteX334" fmla="*/ 1565765 w 2078711"/>
                <a:gd name="connsiteY334" fmla="*/ 540239 h 4079695"/>
                <a:gd name="connsiteX335" fmla="*/ 1571626 w 2078711"/>
                <a:gd name="connsiteY335" fmla="*/ 522654 h 4079695"/>
                <a:gd name="connsiteX336" fmla="*/ 1583350 w 2078711"/>
                <a:gd name="connsiteY336" fmla="*/ 428869 h 4079695"/>
                <a:gd name="connsiteX337" fmla="*/ 1577488 w 2078711"/>
                <a:gd name="connsiteY337" fmla="*/ 346808 h 4079695"/>
                <a:gd name="connsiteX338" fmla="*/ 1565765 w 2078711"/>
                <a:gd name="connsiteY338" fmla="*/ 299915 h 4079695"/>
                <a:gd name="connsiteX339" fmla="*/ 1559903 w 2078711"/>
                <a:gd name="connsiteY339" fmla="*/ 88900 h 4079695"/>
                <a:gd name="connsiteX340" fmla="*/ 1554042 w 2078711"/>
                <a:gd name="connsiteY340" fmla="*/ 71315 h 4079695"/>
                <a:gd name="connsiteX341" fmla="*/ 1513011 w 2078711"/>
                <a:gd name="connsiteY341" fmla="*/ 59592 h 4079695"/>
                <a:gd name="connsiteX342" fmla="*/ 1501288 w 2078711"/>
                <a:gd name="connsiteY342" fmla="*/ 42008 h 4079695"/>
                <a:gd name="connsiteX343" fmla="*/ 1471980 w 2078711"/>
                <a:gd name="connsiteY343" fmla="*/ 977 h 4079695"/>
                <a:gd name="connsiteX0" fmla="*/ 1471980 w 2078711"/>
                <a:gd name="connsiteY0" fmla="*/ 1812 h 4080530"/>
                <a:gd name="connsiteX1" fmla="*/ 1466119 w 2078711"/>
                <a:gd name="connsiteY1" fmla="*/ 36981 h 4080530"/>
                <a:gd name="connsiteX2" fmla="*/ 1419226 w 2078711"/>
                <a:gd name="connsiteY2" fmla="*/ 78012 h 4080530"/>
                <a:gd name="connsiteX3" fmla="*/ 1401642 w 2078711"/>
                <a:gd name="connsiteY3" fmla="*/ 89735 h 4080530"/>
                <a:gd name="connsiteX4" fmla="*/ 1358957 w 2078711"/>
                <a:gd name="connsiteY4" fmla="*/ 96447 h 4080530"/>
                <a:gd name="connsiteX5" fmla="*/ 1343075 w 2078711"/>
                <a:gd name="connsiteY5" fmla="*/ 182717 h 4080530"/>
                <a:gd name="connsiteX6" fmla="*/ 1342224 w 2078711"/>
                <a:gd name="connsiteY6" fmla="*/ 206163 h 4080530"/>
                <a:gd name="connsiteX7" fmla="*/ 1343026 w 2078711"/>
                <a:gd name="connsiteY7" fmla="*/ 236274 h 4080530"/>
                <a:gd name="connsiteX8" fmla="*/ 1325442 w 2078711"/>
                <a:gd name="connsiteY8" fmla="*/ 294889 h 4080530"/>
                <a:gd name="connsiteX9" fmla="*/ 1319580 w 2078711"/>
                <a:gd name="connsiteY9" fmla="*/ 312474 h 4080530"/>
                <a:gd name="connsiteX10" fmla="*/ 1307857 w 2078711"/>
                <a:gd name="connsiteY10" fmla="*/ 330058 h 4080530"/>
                <a:gd name="connsiteX11" fmla="*/ 1290273 w 2078711"/>
                <a:gd name="connsiteY11" fmla="*/ 382812 h 4080530"/>
                <a:gd name="connsiteX12" fmla="*/ 1284411 w 2078711"/>
                <a:gd name="connsiteY12" fmla="*/ 400397 h 4080530"/>
                <a:gd name="connsiteX13" fmla="*/ 1278550 w 2078711"/>
                <a:gd name="connsiteY13" fmla="*/ 423843 h 4080530"/>
                <a:gd name="connsiteX14" fmla="*/ 1272688 w 2078711"/>
                <a:gd name="connsiteY14" fmla="*/ 576243 h 4080530"/>
                <a:gd name="connsiteX15" fmla="*/ 1260965 w 2078711"/>
                <a:gd name="connsiteY15" fmla="*/ 634858 h 4080530"/>
                <a:gd name="connsiteX16" fmla="*/ 1249242 w 2078711"/>
                <a:gd name="connsiteY16" fmla="*/ 875181 h 4080530"/>
                <a:gd name="connsiteX17" fmla="*/ 1243380 w 2078711"/>
                <a:gd name="connsiteY17" fmla="*/ 892766 h 4080530"/>
                <a:gd name="connsiteX18" fmla="*/ 1237519 w 2078711"/>
                <a:gd name="connsiteY18" fmla="*/ 968966 h 4080530"/>
                <a:gd name="connsiteX19" fmla="*/ 1231657 w 2078711"/>
                <a:gd name="connsiteY19" fmla="*/ 998274 h 4080530"/>
                <a:gd name="connsiteX20" fmla="*/ 1225796 w 2078711"/>
                <a:gd name="connsiteY20" fmla="*/ 1039304 h 4080530"/>
                <a:gd name="connsiteX21" fmla="*/ 1214073 w 2078711"/>
                <a:gd name="connsiteY21" fmla="*/ 1109643 h 4080530"/>
                <a:gd name="connsiteX22" fmla="*/ 1208211 w 2078711"/>
                <a:gd name="connsiteY22" fmla="*/ 1133089 h 4080530"/>
                <a:gd name="connsiteX23" fmla="*/ 1196488 w 2078711"/>
                <a:gd name="connsiteY23" fmla="*/ 1168258 h 4080530"/>
                <a:gd name="connsiteX24" fmla="*/ 1190626 w 2078711"/>
                <a:gd name="connsiteY24" fmla="*/ 1185843 h 4080530"/>
                <a:gd name="connsiteX25" fmla="*/ 1178903 w 2078711"/>
                <a:gd name="connsiteY25" fmla="*/ 1232735 h 4080530"/>
                <a:gd name="connsiteX26" fmla="*/ 1173042 w 2078711"/>
                <a:gd name="connsiteY26" fmla="*/ 1262043 h 4080530"/>
                <a:gd name="connsiteX27" fmla="*/ 1161319 w 2078711"/>
                <a:gd name="connsiteY27" fmla="*/ 1338243 h 4080530"/>
                <a:gd name="connsiteX28" fmla="*/ 1149596 w 2078711"/>
                <a:gd name="connsiteY28" fmla="*/ 1455474 h 4080530"/>
                <a:gd name="connsiteX29" fmla="*/ 1143734 w 2078711"/>
                <a:gd name="connsiteY29" fmla="*/ 1484781 h 4080530"/>
                <a:gd name="connsiteX30" fmla="*/ 1137873 w 2078711"/>
                <a:gd name="connsiteY30" fmla="*/ 1525812 h 4080530"/>
                <a:gd name="connsiteX31" fmla="*/ 1126150 w 2078711"/>
                <a:gd name="connsiteY31" fmla="*/ 1560981 h 4080530"/>
                <a:gd name="connsiteX32" fmla="*/ 1120288 w 2078711"/>
                <a:gd name="connsiteY32" fmla="*/ 1590289 h 4080530"/>
                <a:gd name="connsiteX33" fmla="*/ 1108565 w 2078711"/>
                <a:gd name="connsiteY33" fmla="*/ 1625458 h 4080530"/>
                <a:gd name="connsiteX34" fmla="*/ 1096842 w 2078711"/>
                <a:gd name="connsiteY34" fmla="*/ 1678212 h 4080530"/>
                <a:gd name="connsiteX35" fmla="*/ 1085119 w 2078711"/>
                <a:gd name="connsiteY35" fmla="*/ 1695797 h 4080530"/>
                <a:gd name="connsiteX36" fmla="*/ 1073396 w 2078711"/>
                <a:gd name="connsiteY36" fmla="*/ 1748550 h 4080530"/>
                <a:gd name="connsiteX37" fmla="*/ 1061673 w 2078711"/>
                <a:gd name="connsiteY37" fmla="*/ 1783720 h 4080530"/>
                <a:gd name="connsiteX38" fmla="*/ 1055811 w 2078711"/>
                <a:gd name="connsiteY38" fmla="*/ 1801304 h 4080530"/>
                <a:gd name="connsiteX39" fmla="*/ 1044088 w 2078711"/>
                <a:gd name="connsiteY39" fmla="*/ 1818889 h 4080530"/>
                <a:gd name="connsiteX40" fmla="*/ 1038226 w 2078711"/>
                <a:gd name="connsiteY40" fmla="*/ 1842335 h 4080530"/>
                <a:gd name="connsiteX41" fmla="*/ 1032365 w 2078711"/>
                <a:gd name="connsiteY41" fmla="*/ 1859920 h 4080530"/>
                <a:gd name="connsiteX42" fmla="*/ 1026503 w 2078711"/>
                <a:gd name="connsiteY42" fmla="*/ 1912674 h 4080530"/>
                <a:gd name="connsiteX43" fmla="*/ 1020642 w 2078711"/>
                <a:gd name="connsiteY43" fmla="*/ 2053350 h 4080530"/>
                <a:gd name="connsiteX44" fmla="*/ 1014780 w 2078711"/>
                <a:gd name="connsiteY44" fmla="*/ 2076797 h 4080530"/>
                <a:gd name="connsiteX45" fmla="*/ 1008919 w 2078711"/>
                <a:gd name="connsiteY45" fmla="*/ 2106104 h 4080530"/>
                <a:gd name="connsiteX46" fmla="*/ 997196 w 2078711"/>
                <a:gd name="connsiteY46" fmla="*/ 2182304 h 4080530"/>
                <a:gd name="connsiteX47" fmla="*/ 985473 w 2078711"/>
                <a:gd name="connsiteY47" fmla="*/ 2217474 h 4080530"/>
                <a:gd name="connsiteX48" fmla="*/ 979611 w 2078711"/>
                <a:gd name="connsiteY48" fmla="*/ 2252643 h 4080530"/>
                <a:gd name="connsiteX49" fmla="*/ 956165 w 2078711"/>
                <a:gd name="connsiteY49" fmla="*/ 2293674 h 4080530"/>
                <a:gd name="connsiteX50" fmla="*/ 944442 w 2078711"/>
                <a:gd name="connsiteY50" fmla="*/ 2328843 h 4080530"/>
                <a:gd name="connsiteX51" fmla="*/ 938580 w 2078711"/>
                <a:gd name="connsiteY51" fmla="*/ 2346427 h 4080530"/>
                <a:gd name="connsiteX52" fmla="*/ 932719 w 2078711"/>
                <a:gd name="connsiteY52" fmla="*/ 2364012 h 4080530"/>
                <a:gd name="connsiteX53" fmla="*/ 909273 w 2078711"/>
                <a:gd name="connsiteY53" fmla="*/ 2405043 h 4080530"/>
                <a:gd name="connsiteX54" fmla="*/ 897550 w 2078711"/>
                <a:gd name="connsiteY54" fmla="*/ 2422627 h 4080530"/>
                <a:gd name="connsiteX55" fmla="*/ 891688 w 2078711"/>
                <a:gd name="connsiteY55" fmla="*/ 2440212 h 4080530"/>
                <a:gd name="connsiteX56" fmla="*/ 868242 w 2078711"/>
                <a:gd name="connsiteY56" fmla="*/ 2475381 h 4080530"/>
                <a:gd name="connsiteX57" fmla="*/ 844796 w 2078711"/>
                <a:gd name="connsiteY57" fmla="*/ 2522274 h 4080530"/>
                <a:gd name="connsiteX58" fmla="*/ 827211 w 2078711"/>
                <a:gd name="connsiteY58" fmla="*/ 2563304 h 4080530"/>
                <a:gd name="connsiteX59" fmla="*/ 821350 w 2078711"/>
                <a:gd name="connsiteY59" fmla="*/ 2580889 h 4080530"/>
                <a:gd name="connsiteX60" fmla="*/ 809626 w 2078711"/>
                <a:gd name="connsiteY60" fmla="*/ 2592612 h 4080530"/>
                <a:gd name="connsiteX61" fmla="*/ 797903 w 2078711"/>
                <a:gd name="connsiteY61" fmla="*/ 2610197 h 4080530"/>
                <a:gd name="connsiteX62" fmla="*/ 774457 w 2078711"/>
                <a:gd name="connsiteY62" fmla="*/ 2639504 h 4080530"/>
                <a:gd name="connsiteX63" fmla="*/ 756873 w 2078711"/>
                <a:gd name="connsiteY63" fmla="*/ 2680535 h 4080530"/>
                <a:gd name="connsiteX64" fmla="*/ 721703 w 2078711"/>
                <a:gd name="connsiteY64" fmla="*/ 2703981 h 4080530"/>
                <a:gd name="connsiteX65" fmla="*/ 704119 w 2078711"/>
                <a:gd name="connsiteY65" fmla="*/ 2715704 h 4080530"/>
                <a:gd name="connsiteX66" fmla="*/ 686534 w 2078711"/>
                <a:gd name="connsiteY66" fmla="*/ 2727427 h 4080530"/>
                <a:gd name="connsiteX67" fmla="*/ 668950 w 2078711"/>
                <a:gd name="connsiteY67" fmla="*/ 2733289 h 4080530"/>
                <a:gd name="connsiteX68" fmla="*/ 633780 w 2078711"/>
                <a:gd name="connsiteY68" fmla="*/ 2750874 h 4080530"/>
                <a:gd name="connsiteX69" fmla="*/ 581026 w 2078711"/>
                <a:gd name="connsiteY69" fmla="*/ 2756735 h 4080530"/>
                <a:gd name="connsiteX70" fmla="*/ 534134 w 2078711"/>
                <a:gd name="connsiteY70" fmla="*/ 2762597 h 4080530"/>
                <a:gd name="connsiteX71" fmla="*/ 493103 w 2078711"/>
                <a:gd name="connsiteY71" fmla="*/ 2774320 h 4080530"/>
                <a:gd name="connsiteX72" fmla="*/ 475519 w 2078711"/>
                <a:gd name="connsiteY72" fmla="*/ 2780181 h 4080530"/>
                <a:gd name="connsiteX73" fmla="*/ 416903 w 2078711"/>
                <a:gd name="connsiteY73" fmla="*/ 2786043 h 4080530"/>
                <a:gd name="connsiteX74" fmla="*/ 317257 w 2078711"/>
                <a:gd name="connsiteY74" fmla="*/ 2780181 h 4080530"/>
                <a:gd name="connsiteX75" fmla="*/ 282088 w 2078711"/>
                <a:gd name="connsiteY75" fmla="*/ 2768458 h 4080530"/>
                <a:gd name="connsiteX76" fmla="*/ 258642 w 2078711"/>
                <a:gd name="connsiteY76" fmla="*/ 2762597 h 4080530"/>
                <a:gd name="connsiteX77" fmla="*/ 241057 w 2078711"/>
                <a:gd name="connsiteY77" fmla="*/ 2750874 h 4080530"/>
                <a:gd name="connsiteX78" fmla="*/ 217611 w 2078711"/>
                <a:gd name="connsiteY78" fmla="*/ 2745012 h 4080530"/>
                <a:gd name="connsiteX79" fmla="*/ 200026 w 2078711"/>
                <a:gd name="connsiteY79" fmla="*/ 2739150 h 4080530"/>
                <a:gd name="connsiteX80" fmla="*/ 205888 w 2078711"/>
                <a:gd name="connsiteY80" fmla="*/ 2762597 h 4080530"/>
                <a:gd name="connsiteX81" fmla="*/ 211750 w 2078711"/>
                <a:gd name="connsiteY81" fmla="*/ 2780181 h 4080530"/>
                <a:gd name="connsiteX82" fmla="*/ 205888 w 2078711"/>
                <a:gd name="connsiteY82" fmla="*/ 2844658 h 4080530"/>
                <a:gd name="connsiteX83" fmla="*/ 176580 w 2078711"/>
                <a:gd name="connsiteY83" fmla="*/ 2873966 h 4080530"/>
                <a:gd name="connsiteX84" fmla="*/ 141411 w 2078711"/>
                <a:gd name="connsiteY84" fmla="*/ 2885689 h 4080530"/>
                <a:gd name="connsiteX85" fmla="*/ 106242 w 2078711"/>
                <a:gd name="connsiteY85" fmla="*/ 2897412 h 4080530"/>
                <a:gd name="connsiteX86" fmla="*/ 88657 w 2078711"/>
                <a:gd name="connsiteY86" fmla="*/ 2903274 h 4080530"/>
                <a:gd name="connsiteX87" fmla="*/ 71073 w 2078711"/>
                <a:gd name="connsiteY87" fmla="*/ 2914997 h 4080530"/>
                <a:gd name="connsiteX88" fmla="*/ 112103 w 2078711"/>
                <a:gd name="connsiteY88" fmla="*/ 2926720 h 4080530"/>
                <a:gd name="connsiteX89" fmla="*/ 205888 w 2078711"/>
                <a:gd name="connsiteY89" fmla="*/ 2938443 h 4080530"/>
                <a:gd name="connsiteX90" fmla="*/ 235196 w 2078711"/>
                <a:gd name="connsiteY90" fmla="*/ 2944304 h 4080530"/>
                <a:gd name="connsiteX91" fmla="*/ 463796 w 2078711"/>
                <a:gd name="connsiteY91" fmla="*/ 2956027 h 4080530"/>
                <a:gd name="connsiteX92" fmla="*/ 498965 w 2078711"/>
                <a:gd name="connsiteY92" fmla="*/ 2961889 h 4080530"/>
                <a:gd name="connsiteX93" fmla="*/ 610334 w 2078711"/>
                <a:gd name="connsiteY93" fmla="*/ 2950166 h 4080530"/>
                <a:gd name="connsiteX94" fmla="*/ 598611 w 2078711"/>
                <a:gd name="connsiteY94" fmla="*/ 2973612 h 4080530"/>
                <a:gd name="connsiteX95" fmla="*/ 586888 w 2078711"/>
                <a:gd name="connsiteY95" fmla="*/ 2991197 h 4080530"/>
                <a:gd name="connsiteX96" fmla="*/ 569303 w 2078711"/>
                <a:gd name="connsiteY96" fmla="*/ 3026366 h 4080530"/>
                <a:gd name="connsiteX97" fmla="*/ 557580 w 2078711"/>
                <a:gd name="connsiteY97" fmla="*/ 3061535 h 4080530"/>
                <a:gd name="connsiteX98" fmla="*/ 551719 w 2078711"/>
                <a:gd name="connsiteY98" fmla="*/ 3079120 h 4080530"/>
                <a:gd name="connsiteX99" fmla="*/ 539996 w 2078711"/>
                <a:gd name="connsiteY99" fmla="*/ 3096704 h 4080530"/>
                <a:gd name="connsiteX100" fmla="*/ 516550 w 2078711"/>
                <a:gd name="connsiteY100" fmla="*/ 3131874 h 4080530"/>
                <a:gd name="connsiteX101" fmla="*/ 510688 w 2078711"/>
                <a:gd name="connsiteY101" fmla="*/ 3155320 h 4080530"/>
                <a:gd name="connsiteX102" fmla="*/ 481380 w 2078711"/>
                <a:gd name="connsiteY102" fmla="*/ 3190489 h 4080530"/>
                <a:gd name="connsiteX103" fmla="*/ 457934 w 2078711"/>
                <a:gd name="connsiteY103" fmla="*/ 3225658 h 4080530"/>
                <a:gd name="connsiteX104" fmla="*/ 446211 w 2078711"/>
                <a:gd name="connsiteY104" fmla="*/ 3243243 h 4080530"/>
                <a:gd name="connsiteX105" fmla="*/ 393457 w 2078711"/>
                <a:gd name="connsiteY105" fmla="*/ 3290135 h 4080530"/>
                <a:gd name="connsiteX106" fmla="*/ 375873 w 2078711"/>
                <a:gd name="connsiteY106" fmla="*/ 3295997 h 4080530"/>
                <a:gd name="connsiteX107" fmla="*/ 352426 w 2078711"/>
                <a:gd name="connsiteY107" fmla="*/ 3313581 h 4080530"/>
                <a:gd name="connsiteX108" fmla="*/ 334842 w 2078711"/>
                <a:gd name="connsiteY108" fmla="*/ 3325304 h 4080530"/>
                <a:gd name="connsiteX109" fmla="*/ 305534 w 2078711"/>
                <a:gd name="connsiteY109" fmla="*/ 3354612 h 4080530"/>
                <a:gd name="connsiteX110" fmla="*/ 299673 w 2078711"/>
                <a:gd name="connsiteY110" fmla="*/ 3372197 h 4080530"/>
                <a:gd name="connsiteX111" fmla="*/ 311396 w 2078711"/>
                <a:gd name="connsiteY111" fmla="*/ 3389781 h 4080530"/>
                <a:gd name="connsiteX112" fmla="*/ 340703 w 2078711"/>
                <a:gd name="connsiteY112" fmla="*/ 3430812 h 4080530"/>
                <a:gd name="connsiteX113" fmla="*/ 317257 w 2078711"/>
                <a:gd name="connsiteY113" fmla="*/ 3465981 h 4080530"/>
                <a:gd name="connsiteX114" fmla="*/ 293811 w 2078711"/>
                <a:gd name="connsiteY114" fmla="*/ 3501150 h 4080530"/>
                <a:gd name="connsiteX115" fmla="*/ 276226 w 2078711"/>
                <a:gd name="connsiteY115" fmla="*/ 3530458 h 4080530"/>
                <a:gd name="connsiteX116" fmla="*/ 270365 w 2078711"/>
                <a:gd name="connsiteY116" fmla="*/ 3548043 h 4080530"/>
                <a:gd name="connsiteX117" fmla="*/ 246919 w 2078711"/>
                <a:gd name="connsiteY117" fmla="*/ 3583212 h 4080530"/>
                <a:gd name="connsiteX118" fmla="*/ 241057 w 2078711"/>
                <a:gd name="connsiteY118" fmla="*/ 3600797 h 4080530"/>
                <a:gd name="connsiteX119" fmla="*/ 223473 w 2078711"/>
                <a:gd name="connsiteY119" fmla="*/ 3618381 h 4080530"/>
                <a:gd name="connsiteX120" fmla="*/ 217611 w 2078711"/>
                <a:gd name="connsiteY120" fmla="*/ 3635966 h 4080530"/>
                <a:gd name="connsiteX121" fmla="*/ 205888 w 2078711"/>
                <a:gd name="connsiteY121" fmla="*/ 3653550 h 4080530"/>
                <a:gd name="connsiteX122" fmla="*/ 200026 w 2078711"/>
                <a:gd name="connsiteY122" fmla="*/ 3676997 h 4080530"/>
                <a:gd name="connsiteX123" fmla="*/ 164857 w 2078711"/>
                <a:gd name="connsiteY123" fmla="*/ 3712166 h 4080530"/>
                <a:gd name="connsiteX124" fmla="*/ 141411 w 2078711"/>
                <a:gd name="connsiteY124" fmla="*/ 3741474 h 4080530"/>
                <a:gd name="connsiteX125" fmla="*/ 82796 w 2078711"/>
                <a:gd name="connsiteY125" fmla="*/ 3759058 h 4080530"/>
                <a:gd name="connsiteX126" fmla="*/ 59350 w 2078711"/>
                <a:gd name="connsiteY126" fmla="*/ 3770781 h 4080530"/>
                <a:gd name="connsiteX127" fmla="*/ 24180 w 2078711"/>
                <a:gd name="connsiteY127" fmla="*/ 3782504 h 4080530"/>
                <a:gd name="connsiteX128" fmla="*/ 6596 w 2078711"/>
                <a:gd name="connsiteY128" fmla="*/ 3794227 h 4080530"/>
                <a:gd name="connsiteX129" fmla="*/ 123826 w 2078711"/>
                <a:gd name="connsiteY129" fmla="*/ 3794227 h 4080530"/>
                <a:gd name="connsiteX130" fmla="*/ 147273 w 2078711"/>
                <a:gd name="connsiteY130" fmla="*/ 3788366 h 4080530"/>
                <a:gd name="connsiteX131" fmla="*/ 182442 w 2078711"/>
                <a:gd name="connsiteY131" fmla="*/ 3776643 h 4080530"/>
                <a:gd name="connsiteX132" fmla="*/ 164857 w 2078711"/>
                <a:gd name="connsiteY132" fmla="*/ 3788366 h 4080530"/>
                <a:gd name="connsiteX133" fmla="*/ 141411 w 2078711"/>
                <a:gd name="connsiteY133" fmla="*/ 3823535 h 4080530"/>
                <a:gd name="connsiteX134" fmla="*/ 129688 w 2078711"/>
                <a:gd name="connsiteY134" fmla="*/ 3841120 h 4080530"/>
                <a:gd name="connsiteX135" fmla="*/ 117965 w 2078711"/>
                <a:gd name="connsiteY135" fmla="*/ 3864566 h 4080530"/>
                <a:gd name="connsiteX136" fmla="*/ 106242 w 2078711"/>
                <a:gd name="connsiteY136" fmla="*/ 3882150 h 4080530"/>
                <a:gd name="connsiteX137" fmla="*/ 76934 w 2078711"/>
                <a:gd name="connsiteY137" fmla="*/ 3934904 h 4080530"/>
                <a:gd name="connsiteX138" fmla="*/ 53488 w 2078711"/>
                <a:gd name="connsiteY138" fmla="*/ 3970074 h 4080530"/>
                <a:gd name="connsiteX139" fmla="*/ 30042 w 2078711"/>
                <a:gd name="connsiteY139" fmla="*/ 4005243 h 4080530"/>
                <a:gd name="connsiteX140" fmla="*/ 18319 w 2078711"/>
                <a:gd name="connsiteY140" fmla="*/ 4022827 h 4080530"/>
                <a:gd name="connsiteX141" fmla="*/ 71073 w 2078711"/>
                <a:gd name="connsiteY141" fmla="*/ 3981797 h 4080530"/>
                <a:gd name="connsiteX142" fmla="*/ 88657 w 2078711"/>
                <a:gd name="connsiteY142" fmla="*/ 3970074 h 4080530"/>
                <a:gd name="connsiteX143" fmla="*/ 82796 w 2078711"/>
                <a:gd name="connsiteY143" fmla="*/ 3993520 h 4080530"/>
                <a:gd name="connsiteX144" fmla="*/ 76934 w 2078711"/>
                <a:gd name="connsiteY144" fmla="*/ 4011104 h 4080530"/>
                <a:gd name="connsiteX145" fmla="*/ 71073 w 2078711"/>
                <a:gd name="connsiteY145" fmla="*/ 4040412 h 4080530"/>
                <a:gd name="connsiteX146" fmla="*/ 76934 w 2078711"/>
                <a:gd name="connsiteY146" fmla="*/ 4069720 h 4080530"/>
                <a:gd name="connsiteX147" fmla="*/ 112103 w 2078711"/>
                <a:gd name="connsiteY147" fmla="*/ 4046274 h 4080530"/>
                <a:gd name="connsiteX148" fmla="*/ 123826 w 2078711"/>
                <a:gd name="connsiteY148" fmla="*/ 4034550 h 4080530"/>
                <a:gd name="connsiteX149" fmla="*/ 147273 w 2078711"/>
                <a:gd name="connsiteY149" fmla="*/ 4022827 h 4080530"/>
                <a:gd name="connsiteX150" fmla="*/ 182442 w 2078711"/>
                <a:gd name="connsiteY150" fmla="*/ 3999381 h 4080530"/>
                <a:gd name="connsiteX151" fmla="*/ 194165 w 2078711"/>
                <a:gd name="connsiteY151" fmla="*/ 3981797 h 4080530"/>
                <a:gd name="connsiteX152" fmla="*/ 211750 w 2078711"/>
                <a:gd name="connsiteY152" fmla="*/ 3964212 h 4080530"/>
                <a:gd name="connsiteX153" fmla="*/ 241057 w 2078711"/>
                <a:gd name="connsiteY153" fmla="*/ 3911458 h 4080530"/>
                <a:gd name="connsiteX154" fmla="*/ 258642 w 2078711"/>
                <a:gd name="connsiteY154" fmla="*/ 3893874 h 4080530"/>
                <a:gd name="connsiteX155" fmla="*/ 282088 w 2078711"/>
                <a:gd name="connsiteY155" fmla="*/ 3858704 h 4080530"/>
                <a:gd name="connsiteX156" fmla="*/ 305534 w 2078711"/>
                <a:gd name="connsiteY156" fmla="*/ 3823535 h 4080530"/>
                <a:gd name="connsiteX157" fmla="*/ 328980 w 2078711"/>
                <a:gd name="connsiteY157" fmla="*/ 3788366 h 4080530"/>
                <a:gd name="connsiteX158" fmla="*/ 346565 w 2078711"/>
                <a:gd name="connsiteY158" fmla="*/ 3770781 h 4080530"/>
                <a:gd name="connsiteX159" fmla="*/ 358288 w 2078711"/>
                <a:gd name="connsiteY159" fmla="*/ 3735612 h 4080530"/>
                <a:gd name="connsiteX160" fmla="*/ 375873 w 2078711"/>
                <a:gd name="connsiteY160" fmla="*/ 3718027 h 4080530"/>
                <a:gd name="connsiteX161" fmla="*/ 399319 w 2078711"/>
                <a:gd name="connsiteY161" fmla="*/ 3682858 h 4080530"/>
                <a:gd name="connsiteX162" fmla="*/ 416903 w 2078711"/>
                <a:gd name="connsiteY162" fmla="*/ 3665274 h 4080530"/>
                <a:gd name="connsiteX163" fmla="*/ 440350 w 2078711"/>
                <a:gd name="connsiteY163" fmla="*/ 3630104 h 4080530"/>
                <a:gd name="connsiteX164" fmla="*/ 452073 w 2078711"/>
                <a:gd name="connsiteY164" fmla="*/ 3612520 h 4080530"/>
                <a:gd name="connsiteX165" fmla="*/ 463796 w 2078711"/>
                <a:gd name="connsiteY165" fmla="*/ 3594935 h 4080530"/>
                <a:gd name="connsiteX166" fmla="*/ 481380 w 2078711"/>
                <a:gd name="connsiteY166" fmla="*/ 3583212 h 4080530"/>
                <a:gd name="connsiteX167" fmla="*/ 510688 w 2078711"/>
                <a:gd name="connsiteY167" fmla="*/ 3530458 h 4080530"/>
                <a:gd name="connsiteX168" fmla="*/ 522411 w 2078711"/>
                <a:gd name="connsiteY168" fmla="*/ 3512874 h 4080530"/>
                <a:gd name="connsiteX169" fmla="*/ 545857 w 2078711"/>
                <a:gd name="connsiteY169" fmla="*/ 3483566 h 4080530"/>
                <a:gd name="connsiteX170" fmla="*/ 551719 w 2078711"/>
                <a:gd name="connsiteY170" fmla="*/ 3465981 h 4080530"/>
                <a:gd name="connsiteX171" fmla="*/ 563442 w 2078711"/>
                <a:gd name="connsiteY171" fmla="*/ 3448397 h 4080530"/>
                <a:gd name="connsiteX172" fmla="*/ 575165 w 2078711"/>
                <a:gd name="connsiteY172" fmla="*/ 3424950 h 4080530"/>
                <a:gd name="connsiteX173" fmla="*/ 598611 w 2078711"/>
                <a:gd name="connsiteY173" fmla="*/ 3389781 h 4080530"/>
                <a:gd name="connsiteX174" fmla="*/ 604473 w 2078711"/>
                <a:gd name="connsiteY174" fmla="*/ 3372197 h 4080530"/>
                <a:gd name="connsiteX175" fmla="*/ 627919 w 2078711"/>
                <a:gd name="connsiteY175" fmla="*/ 3337027 h 4080530"/>
                <a:gd name="connsiteX176" fmla="*/ 639642 w 2078711"/>
                <a:gd name="connsiteY176" fmla="*/ 3319443 h 4080530"/>
                <a:gd name="connsiteX177" fmla="*/ 668950 w 2078711"/>
                <a:gd name="connsiteY177" fmla="*/ 3284274 h 4080530"/>
                <a:gd name="connsiteX178" fmla="*/ 674811 w 2078711"/>
                <a:gd name="connsiteY178" fmla="*/ 3266689 h 4080530"/>
                <a:gd name="connsiteX179" fmla="*/ 698257 w 2078711"/>
                <a:gd name="connsiteY179" fmla="*/ 3231520 h 4080530"/>
                <a:gd name="connsiteX180" fmla="*/ 715842 w 2078711"/>
                <a:gd name="connsiteY180" fmla="*/ 3196350 h 4080530"/>
                <a:gd name="connsiteX181" fmla="*/ 739288 w 2078711"/>
                <a:gd name="connsiteY181" fmla="*/ 3161181 h 4080530"/>
                <a:gd name="connsiteX182" fmla="*/ 745150 w 2078711"/>
                <a:gd name="connsiteY182" fmla="*/ 3143597 h 4080530"/>
                <a:gd name="connsiteX183" fmla="*/ 756873 w 2078711"/>
                <a:gd name="connsiteY183" fmla="*/ 3120150 h 4080530"/>
                <a:gd name="connsiteX184" fmla="*/ 780319 w 2078711"/>
                <a:gd name="connsiteY184" fmla="*/ 3084981 h 4080530"/>
                <a:gd name="connsiteX185" fmla="*/ 803765 w 2078711"/>
                <a:gd name="connsiteY185" fmla="*/ 3043950 h 4080530"/>
                <a:gd name="connsiteX186" fmla="*/ 815488 w 2078711"/>
                <a:gd name="connsiteY186" fmla="*/ 3008781 h 4080530"/>
                <a:gd name="connsiteX187" fmla="*/ 821350 w 2078711"/>
                <a:gd name="connsiteY187" fmla="*/ 2985335 h 4080530"/>
                <a:gd name="connsiteX188" fmla="*/ 838934 w 2078711"/>
                <a:gd name="connsiteY188" fmla="*/ 2967750 h 4080530"/>
                <a:gd name="connsiteX189" fmla="*/ 844796 w 2078711"/>
                <a:gd name="connsiteY189" fmla="*/ 2950166 h 4080530"/>
                <a:gd name="connsiteX190" fmla="*/ 874103 w 2078711"/>
                <a:gd name="connsiteY190" fmla="*/ 2914997 h 4080530"/>
                <a:gd name="connsiteX191" fmla="*/ 891688 w 2078711"/>
                <a:gd name="connsiteY191" fmla="*/ 2903274 h 4080530"/>
                <a:gd name="connsiteX192" fmla="*/ 915134 w 2078711"/>
                <a:gd name="connsiteY192" fmla="*/ 2897412 h 4080530"/>
                <a:gd name="connsiteX193" fmla="*/ 950303 w 2078711"/>
                <a:gd name="connsiteY193" fmla="*/ 2914997 h 4080530"/>
                <a:gd name="connsiteX194" fmla="*/ 985473 w 2078711"/>
                <a:gd name="connsiteY194" fmla="*/ 2967750 h 4080530"/>
                <a:gd name="connsiteX195" fmla="*/ 997196 w 2078711"/>
                <a:gd name="connsiteY195" fmla="*/ 2985335 h 4080530"/>
                <a:gd name="connsiteX196" fmla="*/ 1014780 w 2078711"/>
                <a:gd name="connsiteY196" fmla="*/ 2991197 h 4080530"/>
                <a:gd name="connsiteX197" fmla="*/ 1044088 w 2078711"/>
                <a:gd name="connsiteY197" fmla="*/ 3020504 h 4080530"/>
                <a:gd name="connsiteX198" fmla="*/ 1079257 w 2078711"/>
                <a:gd name="connsiteY198" fmla="*/ 3055674 h 4080530"/>
                <a:gd name="connsiteX199" fmla="*/ 1096842 w 2078711"/>
                <a:gd name="connsiteY199" fmla="*/ 3079120 h 4080530"/>
                <a:gd name="connsiteX200" fmla="*/ 1126150 w 2078711"/>
                <a:gd name="connsiteY200" fmla="*/ 3108427 h 4080530"/>
                <a:gd name="connsiteX201" fmla="*/ 1173042 w 2078711"/>
                <a:gd name="connsiteY201" fmla="*/ 3161181 h 4080530"/>
                <a:gd name="connsiteX202" fmla="*/ 1196488 w 2078711"/>
                <a:gd name="connsiteY202" fmla="*/ 3184627 h 4080530"/>
                <a:gd name="connsiteX203" fmla="*/ 1249242 w 2078711"/>
                <a:gd name="connsiteY203" fmla="*/ 3219797 h 4080530"/>
                <a:gd name="connsiteX204" fmla="*/ 1266826 w 2078711"/>
                <a:gd name="connsiteY204" fmla="*/ 3231520 h 4080530"/>
                <a:gd name="connsiteX205" fmla="*/ 1313719 w 2078711"/>
                <a:gd name="connsiteY205" fmla="*/ 3278412 h 4080530"/>
                <a:gd name="connsiteX206" fmla="*/ 1348888 w 2078711"/>
                <a:gd name="connsiteY206" fmla="*/ 3307720 h 4080530"/>
                <a:gd name="connsiteX207" fmla="*/ 1366473 w 2078711"/>
                <a:gd name="connsiteY207" fmla="*/ 3313581 h 4080530"/>
                <a:gd name="connsiteX208" fmla="*/ 1378196 w 2078711"/>
                <a:gd name="connsiteY208" fmla="*/ 3331166 h 4080530"/>
                <a:gd name="connsiteX209" fmla="*/ 1413365 w 2078711"/>
                <a:gd name="connsiteY209" fmla="*/ 3354612 h 4080530"/>
                <a:gd name="connsiteX210" fmla="*/ 1430950 w 2078711"/>
                <a:gd name="connsiteY210" fmla="*/ 3366335 h 4080530"/>
                <a:gd name="connsiteX211" fmla="*/ 1466119 w 2078711"/>
                <a:gd name="connsiteY211" fmla="*/ 3395643 h 4080530"/>
                <a:gd name="connsiteX212" fmla="*/ 1483703 w 2078711"/>
                <a:gd name="connsiteY212" fmla="*/ 3419089 h 4080530"/>
                <a:gd name="connsiteX213" fmla="*/ 1501288 w 2078711"/>
                <a:gd name="connsiteY213" fmla="*/ 3424950 h 4080530"/>
                <a:gd name="connsiteX214" fmla="*/ 1518873 w 2078711"/>
                <a:gd name="connsiteY214" fmla="*/ 3436674 h 4080530"/>
                <a:gd name="connsiteX215" fmla="*/ 1548180 w 2078711"/>
                <a:gd name="connsiteY215" fmla="*/ 3471843 h 4080530"/>
                <a:gd name="connsiteX216" fmla="*/ 1565765 w 2078711"/>
                <a:gd name="connsiteY216" fmla="*/ 3483566 h 4080530"/>
                <a:gd name="connsiteX217" fmla="*/ 1595073 w 2078711"/>
                <a:gd name="connsiteY217" fmla="*/ 3512874 h 4080530"/>
                <a:gd name="connsiteX218" fmla="*/ 1612657 w 2078711"/>
                <a:gd name="connsiteY218" fmla="*/ 3524597 h 4080530"/>
                <a:gd name="connsiteX219" fmla="*/ 1630242 w 2078711"/>
                <a:gd name="connsiteY219" fmla="*/ 3542181 h 4080530"/>
                <a:gd name="connsiteX220" fmla="*/ 1665411 w 2078711"/>
                <a:gd name="connsiteY220" fmla="*/ 3565627 h 4080530"/>
                <a:gd name="connsiteX221" fmla="*/ 1682996 w 2078711"/>
                <a:gd name="connsiteY221" fmla="*/ 3577350 h 4080530"/>
                <a:gd name="connsiteX222" fmla="*/ 1712303 w 2078711"/>
                <a:gd name="connsiteY222" fmla="*/ 3594935 h 4080530"/>
                <a:gd name="connsiteX223" fmla="*/ 1747473 w 2078711"/>
                <a:gd name="connsiteY223" fmla="*/ 3618381 h 4080530"/>
                <a:gd name="connsiteX224" fmla="*/ 1765057 w 2078711"/>
                <a:gd name="connsiteY224" fmla="*/ 3630104 h 4080530"/>
                <a:gd name="connsiteX225" fmla="*/ 1782642 w 2078711"/>
                <a:gd name="connsiteY225" fmla="*/ 3635966 h 4080530"/>
                <a:gd name="connsiteX226" fmla="*/ 1823673 w 2078711"/>
                <a:gd name="connsiteY226" fmla="*/ 3653550 h 4080530"/>
                <a:gd name="connsiteX227" fmla="*/ 1852980 w 2078711"/>
                <a:gd name="connsiteY227" fmla="*/ 3671135 h 4080530"/>
                <a:gd name="connsiteX228" fmla="*/ 1894011 w 2078711"/>
                <a:gd name="connsiteY228" fmla="*/ 3694581 h 4080530"/>
                <a:gd name="connsiteX229" fmla="*/ 1911596 w 2078711"/>
                <a:gd name="connsiteY229" fmla="*/ 3700443 h 4080530"/>
                <a:gd name="connsiteX230" fmla="*/ 1946765 w 2078711"/>
                <a:gd name="connsiteY230" fmla="*/ 3723889 h 4080530"/>
                <a:gd name="connsiteX231" fmla="*/ 1987796 w 2078711"/>
                <a:gd name="connsiteY231" fmla="*/ 3735612 h 4080530"/>
                <a:gd name="connsiteX232" fmla="*/ 2022965 w 2078711"/>
                <a:gd name="connsiteY232" fmla="*/ 3764920 h 4080530"/>
                <a:gd name="connsiteX233" fmla="*/ 2017103 w 2078711"/>
                <a:gd name="connsiteY233" fmla="*/ 3747335 h 4080530"/>
                <a:gd name="connsiteX234" fmla="*/ 2011242 w 2078711"/>
                <a:gd name="connsiteY234" fmla="*/ 3723889 h 4080530"/>
                <a:gd name="connsiteX235" fmla="*/ 1993657 w 2078711"/>
                <a:gd name="connsiteY235" fmla="*/ 3706304 h 4080530"/>
                <a:gd name="connsiteX236" fmla="*/ 2011242 w 2078711"/>
                <a:gd name="connsiteY236" fmla="*/ 3712166 h 4080530"/>
                <a:gd name="connsiteX237" fmla="*/ 2034688 w 2078711"/>
                <a:gd name="connsiteY237" fmla="*/ 3718027 h 4080530"/>
                <a:gd name="connsiteX238" fmla="*/ 2052273 w 2078711"/>
                <a:gd name="connsiteY238" fmla="*/ 3723889 h 4080530"/>
                <a:gd name="connsiteX239" fmla="*/ 2034688 w 2078711"/>
                <a:gd name="connsiteY239" fmla="*/ 3712166 h 4080530"/>
                <a:gd name="connsiteX240" fmla="*/ 2017103 w 2078711"/>
                <a:gd name="connsiteY240" fmla="*/ 3694581 h 4080530"/>
                <a:gd name="connsiteX241" fmla="*/ 2058134 w 2078711"/>
                <a:gd name="connsiteY241" fmla="*/ 3688720 h 4080530"/>
                <a:gd name="connsiteX242" fmla="*/ 2075719 w 2078711"/>
                <a:gd name="connsiteY242" fmla="*/ 3682858 h 4080530"/>
                <a:gd name="connsiteX243" fmla="*/ 2069857 w 2078711"/>
                <a:gd name="connsiteY243" fmla="*/ 3659412 h 4080530"/>
                <a:gd name="connsiteX244" fmla="*/ 2046411 w 2078711"/>
                <a:gd name="connsiteY244" fmla="*/ 3624243 h 4080530"/>
                <a:gd name="connsiteX245" fmla="*/ 2034688 w 2078711"/>
                <a:gd name="connsiteY245" fmla="*/ 3606658 h 4080530"/>
                <a:gd name="connsiteX246" fmla="*/ 2017103 w 2078711"/>
                <a:gd name="connsiteY246" fmla="*/ 3600797 h 4080530"/>
                <a:gd name="connsiteX247" fmla="*/ 1999519 w 2078711"/>
                <a:gd name="connsiteY247" fmla="*/ 3589074 h 4080530"/>
                <a:gd name="connsiteX248" fmla="*/ 1981934 w 2078711"/>
                <a:gd name="connsiteY248" fmla="*/ 3583212 h 4080530"/>
                <a:gd name="connsiteX249" fmla="*/ 1952626 w 2078711"/>
                <a:gd name="connsiteY249" fmla="*/ 3553904 h 4080530"/>
                <a:gd name="connsiteX250" fmla="*/ 1935042 w 2078711"/>
                <a:gd name="connsiteY250" fmla="*/ 3542181 h 4080530"/>
                <a:gd name="connsiteX251" fmla="*/ 1917457 w 2078711"/>
                <a:gd name="connsiteY251" fmla="*/ 3524597 h 4080530"/>
                <a:gd name="connsiteX252" fmla="*/ 1899873 w 2078711"/>
                <a:gd name="connsiteY252" fmla="*/ 3518735 h 4080530"/>
                <a:gd name="connsiteX253" fmla="*/ 1864703 w 2078711"/>
                <a:gd name="connsiteY253" fmla="*/ 3495289 h 4080530"/>
                <a:gd name="connsiteX254" fmla="*/ 1864703 w 2078711"/>
                <a:gd name="connsiteY254" fmla="*/ 3495289 h 4080530"/>
                <a:gd name="connsiteX255" fmla="*/ 1847119 w 2078711"/>
                <a:gd name="connsiteY255" fmla="*/ 3477704 h 4080530"/>
                <a:gd name="connsiteX256" fmla="*/ 1811950 w 2078711"/>
                <a:gd name="connsiteY256" fmla="*/ 3454258 h 4080530"/>
                <a:gd name="connsiteX257" fmla="*/ 1782642 w 2078711"/>
                <a:gd name="connsiteY257" fmla="*/ 3430812 h 4080530"/>
                <a:gd name="connsiteX258" fmla="*/ 1753334 w 2078711"/>
                <a:gd name="connsiteY258" fmla="*/ 3407366 h 4080530"/>
                <a:gd name="connsiteX259" fmla="*/ 1741611 w 2078711"/>
                <a:gd name="connsiteY259" fmla="*/ 3389781 h 4080530"/>
                <a:gd name="connsiteX260" fmla="*/ 1677134 w 2078711"/>
                <a:gd name="connsiteY260" fmla="*/ 3354612 h 4080530"/>
                <a:gd name="connsiteX261" fmla="*/ 1647826 w 2078711"/>
                <a:gd name="connsiteY261" fmla="*/ 3331166 h 4080530"/>
                <a:gd name="connsiteX262" fmla="*/ 1630242 w 2078711"/>
                <a:gd name="connsiteY262" fmla="*/ 3319443 h 4080530"/>
                <a:gd name="connsiteX263" fmla="*/ 1600934 w 2078711"/>
                <a:gd name="connsiteY263" fmla="*/ 3290135 h 4080530"/>
                <a:gd name="connsiteX264" fmla="*/ 1565765 w 2078711"/>
                <a:gd name="connsiteY264" fmla="*/ 3260827 h 4080530"/>
                <a:gd name="connsiteX265" fmla="*/ 1530596 w 2078711"/>
                <a:gd name="connsiteY265" fmla="*/ 3225658 h 4080530"/>
                <a:gd name="connsiteX266" fmla="*/ 1518873 w 2078711"/>
                <a:gd name="connsiteY266" fmla="*/ 3208074 h 4080530"/>
                <a:gd name="connsiteX267" fmla="*/ 1501288 w 2078711"/>
                <a:gd name="connsiteY267" fmla="*/ 3202212 h 4080530"/>
                <a:gd name="connsiteX268" fmla="*/ 1483703 w 2078711"/>
                <a:gd name="connsiteY268" fmla="*/ 3184627 h 4080530"/>
                <a:gd name="connsiteX269" fmla="*/ 1460257 w 2078711"/>
                <a:gd name="connsiteY269" fmla="*/ 3167043 h 4080530"/>
                <a:gd name="connsiteX270" fmla="*/ 1430950 w 2078711"/>
                <a:gd name="connsiteY270" fmla="*/ 3143597 h 4080530"/>
                <a:gd name="connsiteX271" fmla="*/ 1407503 w 2078711"/>
                <a:gd name="connsiteY271" fmla="*/ 3120150 h 4080530"/>
                <a:gd name="connsiteX272" fmla="*/ 1378196 w 2078711"/>
                <a:gd name="connsiteY272" fmla="*/ 3084981 h 4080530"/>
                <a:gd name="connsiteX273" fmla="*/ 1360611 w 2078711"/>
                <a:gd name="connsiteY273" fmla="*/ 3079120 h 4080530"/>
                <a:gd name="connsiteX274" fmla="*/ 1343026 w 2078711"/>
                <a:gd name="connsiteY274" fmla="*/ 3049812 h 4080530"/>
                <a:gd name="connsiteX275" fmla="*/ 1337165 w 2078711"/>
                <a:gd name="connsiteY275" fmla="*/ 3032227 h 4080530"/>
                <a:gd name="connsiteX276" fmla="*/ 1325442 w 2078711"/>
                <a:gd name="connsiteY276" fmla="*/ 3014643 h 4080530"/>
                <a:gd name="connsiteX277" fmla="*/ 1319580 w 2078711"/>
                <a:gd name="connsiteY277" fmla="*/ 2991197 h 4080530"/>
                <a:gd name="connsiteX278" fmla="*/ 1284411 w 2078711"/>
                <a:gd name="connsiteY278" fmla="*/ 2932581 h 4080530"/>
                <a:gd name="connsiteX279" fmla="*/ 1260965 w 2078711"/>
                <a:gd name="connsiteY279" fmla="*/ 2897412 h 4080530"/>
                <a:gd name="connsiteX280" fmla="*/ 1249242 w 2078711"/>
                <a:gd name="connsiteY280" fmla="*/ 2879827 h 4080530"/>
                <a:gd name="connsiteX281" fmla="*/ 1231657 w 2078711"/>
                <a:gd name="connsiteY281" fmla="*/ 2862243 h 4080530"/>
                <a:gd name="connsiteX282" fmla="*/ 1219934 w 2078711"/>
                <a:gd name="connsiteY282" fmla="*/ 2838797 h 4080530"/>
                <a:gd name="connsiteX283" fmla="*/ 1214073 w 2078711"/>
                <a:gd name="connsiteY283" fmla="*/ 2815350 h 4080530"/>
                <a:gd name="connsiteX284" fmla="*/ 1202350 w 2078711"/>
                <a:gd name="connsiteY284" fmla="*/ 2797766 h 4080530"/>
                <a:gd name="connsiteX285" fmla="*/ 1196488 w 2078711"/>
                <a:gd name="connsiteY285" fmla="*/ 2780181 h 4080530"/>
                <a:gd name="connsiteX286" fmla="*/ 1173042 w 2078711"/>
                <a:gd name="connsiteY286" fmla="*/ 2745012 h 4080530"/>
                <a:gd name="connsiteX287" fmla="*/ 1167180 w 2078711"/>
                <a:gd name="connsiteY287" fmla="*/ 2721566 h 4080530"/>
                <a:gd name="connsiteX288" fmla="*/ 1155457 w 2078711"/>
                <a:gd name="connsiteY288" fmla="*/ 2680535 h 4080530"/>
                <a:gd name="connsiteX289" fmla="*/ 1149596 w 2078711"/>
                <a:gd name="connsiteY289" fmla="*/ 2645366 h 4080530"/>
                <a:gd name="connsiteX290" fmla="*/ 1155457 w 2078711"/>
                <a:gd name="connsiteY290" fmla="*/ 2545720 h 4080530"/>
                <a:gd name="connsiteX291" fmla="*/ 1167180 w 2078711"/>
                <a:gd name="connsiteY291" fmla="*/ 2522274 h 4080530"/>
                <a:gd name="connsiteX292" fmla="*/ 1173042 w 2078711"/>
                <a:gd name="connsiteY292" fmla="*/ 2487104 h 4080530"/>
                <a:gd name="connsiteX293" fmla="*/ 1184765 w 2078711"/>
                <a:gd name="connsiteY293" fmla="*/ 2451935 h 4080530"/>
                <a:gd name="connsiteX294" fmla="*/ 1196488 w 2078711"/>
                <a:gd name="connsiteY294" fmla="*/ 2416766 h 4080530"/>
                <a:gd name="connsiteX295" fmla="*/ 1208211 w 2078711"/>
                <a:gd name="connsiteY295" fmla="*/ 2399181 h 4080530"/>
                <a:gd name="connsiteX296" fmla="*/ 1225796 w 2078711"/>
                <a:gd name="connsiteY296" fmla="*/ 2364012 h 4080530"/>
                <a:gd name="connsiteX297" fmla="*/ 1243380 w 2078711"/>
                <a:gd name="connsiteY297" fmla="*/ 2311258 h 4080530"/>
                <a:gd name="connsiteX298" fmla="*/ 1249242 w 2078711"/>
                <a:gd name="connsiteY298" fmla="*/ 2293674 h 4080530"/>
                <a:gd name="connsiteX299" fmla="*/ 1255103 w 2078711"/>
                <a:gd name="connsiteY299" fmla="*/ 2270227 h 4080530"/>
                <a:gd name="connsiteX300" fmla="*/ 1266826 w 2078711"/>
                <a:gd name="connsiteY300" fmla="*/ 2229197 h 4080530"/>
                <a:gd name="connsiteX301" fmla="*/ 1272688 w 2078711"/>
                <a:gd name="connsiteY301" fmla="*/ 2170581 h 4080530"/>
                <a:gd name="connsiteX302" fmla="*/ 1284411 w 2078711"/>
                <a:gd name="connsiteY302" fmla="*/ 2129550 h 4080530"/>
                <a:gd name="connsiteX303" fmla="*/ 1290273 w 2078711"/>
                <a:gd name="connsiteY303" fmla="*/ 2100243 h 4080530"/>
                <a:gd name="connsiteX304" fmla="*/ 1307857 w 2078711"/>
                <a:gd name="connsiteY304" fmla="*/ 1906812 h 4080530"/>
                <a:gd name="connsiteX305" fmla="*/ 1313719 w 2078711"/>
                <a:gd name="connsiteY305" fmla="*/ 1883366 h 4080530"/>
                <a:gd name="connsiteX306" fmla="*/ 1319580 w 2078711"/>
                <a:gd name="connsiteY306" fmla="*/ 1854058 h 4080530"/>
                <a:gd name="connsiteX307" fmla="*/ 1325442 w 2078711"/>
                <a:gd name="connsiteY307" fmla="*/ 1836474 h 4080530"/>
                <a:gd name="connsiteX308" fmla="*/ 1331303 w 2078711"/>
                <a:gd name="connsiteY308" fmla="*/ 1813027 h 4080530"/>
                <a:gd name="connsiteX309" fmla="*/ 1348888 w 2078711"/>
                <a:gd name="connsiteY309" fmla="*/ 1754412 h 4080530"/>
                <a:gd name="connsiteX310" fmla="*/ 1354750 w 2078711"/>
                <a:gd name="connsiteY310" fmla="*/ 1719243 h 4080530"/>
                <a:gd name="connsiteX311" fmla="*/ 1366473 w 2078711"/>
                <a:gd name="connsiteY311" fmla="*/ 1672350 h 4080530"/>
                <a:gd name="connsiteX312" fmla="*/ 1372334 w 2078711"/>
                <a:gd name="connsiteY312" fmla="*/ 1637181 h 4080530"/>
                <a:gd name="connsiteX313" fmla="*/ 1384057 w 2078711"/>
                <a:gd name="connsiteY313" fmla="*/ 1578566 h 4080530"/>
                <a:gd name="connsiteX314" fmla="*/ 1389919 w 2078711"/>
                <a:gd name="connsiteY314" fmla="*/ 1537535 h 4080530"/>
                <a:gd name="connsiteX315" fmla="*/ 1395780 w 2078711"/>
                <a:gd name="connsiteY315" fmla="*/ 1519950 h 4080530"/>
                <a:gd name="connsiteX316" fmla="*/ 1401642 w 2078711"/>
                <a:gd name="connsiteY316" fmla="*/ 1496504 h 4080530"/>
                <a:gd name="connsiteX317" fmla="*/ 1413365 w 2078711"/>
                <a:gd name="connsiteY317" fmla="*/ 1449612 h 4080530"/>
                <a:gd name="connsiteX318" fmla="*/ 1419226 w 2078711"/>
                <a:gd name="connsiteY318" fmla="*/ 1390997 h 4080530"/>
                <a:gd name="connsiteX319" fmla="*/ 1436811 w 2078711"/>
                <a:gd name="connsiteY319" fmla="*/ 1297212 h 4080530"/>
                <a:gd name="connsiteX320" fmla="*/ 1448534 w 2078711"/>
                <a:gd name="connsiteY320" fmla="*/ 1232735 h 4080530"/>
                <a:gd name="connsiteX321" fmla="*/ 1460257 w 2078711"/>
                <a:gd name="connsiteY321" fmla="*/ 1197566 h 4080530"/>
                <a:gd name="connsiteX322" fmla="*/ 1471980 w 2078711"/>
                <a:gd name="connsiteY322" fmla="*/ 1097920 h 4080530"/>
                <a:gd name="connsiteX323" fmla="*/ 1483703 w 2078711"/>
                <a:gd name="connsiteY323" fmla="*/ 1062750 h 4080530"/>
                <a:gd name="connsiteX324" fmla="*/ 1489565 w 2078711"/>
                <a:gd name="connsiteY324" fmla="*/ 1009997 h 4080530"/>
                <a:gd name="connsiteX325" fmla="*/ 1501288 w 2078711"/>
                <a:gd name="connsiteY325" fmla="*/ 974827 h 4080530"/>
                <a:gd name="connsiteX326" fmla="*/ 1513011 w 2078711"/>
                <a:gd name="connsiteY326" fmla="*/ 916212 h 4080530"/>
                <a:gd name="connsiteX327" fmla="*/ 1518873 w 2078711"/>
                <a:gd name="connsiteY327" fmla="*/ 886904 h 4080530"/>
                <a:gd name="connsiteX328" fmla="*/ 1524734 w 2078711"/>
                <a:gd name="connsiteY328" fmla="*/ 822427 h 4080530"/>
                <a:gd name="connsiteX329" fmla="*/ 1530596 w 2078711"/>
                <a:gd name="connsiteY329" fmla="*/ 787258 h 4080530"/>
                <a:gd name="connsiteX330" fmla="*/ 1542319 w 2078711"/>
                <a:gd name="connsiteY330" fmla="*/ 705197 h 4080530"/>
                <a:gd name="connsiteX331" fmla="*/ 1548180 w 2078711"/>
                <a:gd name="connsiteY331" fmla="*/ 664166 h 4080530"/>
                <a:gd name="connsiteX332" fmla="*/ 1554042 w 2078711"/>
                <a:gd name="connsiteY332" fmla="*/ 646581 h 4080530"/>
                <a:gd name="connsiteX333" fmla="*/ 1559903 w 2078711"/>
                <a:gd name="connsiteY333" fmla="*/ 623135 h 4080530"/>
                <a:gd name="connsiteX334" fmla="*/ 1565765 w 2078711"/>
                <a:gd name="connsiteY334" fmla="*/ 541074 h 4080530"/>
                <a:gd name="connsiteX335" fmla="*/ 1571626 w 2078711"/>
                <a:gd name="connsiteY335" fmla="*/ 523489 h 4080530"/>
                <a:gd name="connsiteX336" fmla="*/ 1583350 w 2078711"/>
                <a:gd name="connsiteY336" fmla="*/ 429704 h 4080530"/>
                <a:gd name="connsiteX337" fmla="*/ 1577488 w 2078711"/>
                <a:gd name="connsiteY337" fmla="*/ 347643 h 4080530"/>
                <a:gd name="connsiteX338" fmla="*/ 1565765 w 2078711"/>
                <a:gd name="connsiteY338" fmla="*/ 300750 h 4080530"/>
                <a:gd name="connsiteX339" fmla="*/ 1559903 w 2078711"/>
                <a:gd name="connsiteY339" fmla="*/ 89735 h 4080530"/>
                <a:gd name="connsiteX340" fmla="*/ 1554042 w 2078711"/>
                <a:gd name="connsiteY340" fmla="*/ 72150 h 4080530"/>
                <a:gd name="connsiteX341" fmla="*/ 1513011 w 2078711"/>
                <a:gd name="connsiteY341" fmla="*/ 60427 h 4080530"/>
                <a:gd name="connsiteX342" fmla="*/ 1493773 w 2078711"/>
                <a:gd name="connsiteY342" fmla="*/ 47854 h 4080530"/>
                <a:gd name="connsiteX343" fmla="*/ 1471980 w 2078711"/>
                <a:gd name="connsiteY343" fmla="*/ 1812 h 4080530"/>
                <a:gd name="connsiteX0" fmla="*/ 1471980 w 2078711"/>
                <a:gd name="connsiteY0" fmla="*/ 1812 h 4080530"/>
                <a:gd name="connsiteX1" fmla="*/ 1466119 w 2078711"/>
                <a:gd name="connsiteY1" fmla="*/ 36981 h 4080530"/>
                <a:gd name="connsiteX2" fmla="*/ 1419226 w 2078711"/>
                <a:gd name="connsiteY2" fmla="*/ 78012 h 4080530"/>
                <a:gd name="connsiteX3" fmla="*/ 1401642 w 2078711"/>
                <a:gd name="connsiteY3" fmla="*/ 89735 h 4080530"/>
                <a:gd name="connsiteX4" fmla="*/ 1358957 w 2078711"/>
                <a:gd name="connsiteY4" fmla="*/ 96447 h 4080530"/>
                <a:gd name="connsiteX5" fmla="*/ 1343075 w 2078711"/>
                <a:gd name="connsiteY5" fmla="*/ 182717 h 4080530"/>
                <a:gd name="connsiteX6" fmla="*/ 1342224 w 2078711"/>
                <a:gd name="connsiteY6" fmla="*/ 206163 h 4080530"/>
                <a:gd name="connsiteX7" fmla="*/ 1343026 w 2078711"/>
                <a:gd name="connsiteY7" fmla="*/ 236274 h 4080530"/>
                <a:gd name="connsiteX8" fmla="*/ 1325442 w 2078711"/>
                <a:gd name="connsiteY8" fmla="*/ 294889 h 4080530"/>
                <a:gd name="connsiteX9" fmla="*/ 1319580 w 2078711"/>
                <a:gd name="connsiteY9" fmla="*/ 312474 h 4080530"/>
                <a:gd name="connsiteX10" fmla="*/ 1307857 w 2078711"/>
                <a:gd name="connsiteY10" fmla="*/ 330058 h 4080530"/>
                <a:gd name="connsiteX11" fmla="*/ 1290273 w 2078711"/>
                <a:gd name="connsiteY11" fmla="*/ 382812 h 4080530"/>
                <a:gd name="connsiteX12" fmla="*/ 1284411 w 2078711"/>
                <a:gd name="connsiteY12" fmla="*/ 400397 h 4080530"/>
                <a:gd name="connsiteX13" fmla="*/ 1278550 w 2078711"/>
                <a:gd name="connsiteY13" fmla="*/ 423843 h 4080530"/>
                <a:gd name="connsiteX14" fmla="*/ 1272688 w 2078711"/>
                <a:gd name="connsiteY14" fmla="*/ 576243 h 4080530"/>
                <a:gd name="connsiteX15" fmla="*/ 1260965 w 2078711"/>
                <a:gd name="connsiteY15" fmla="*/ 634858 h 4080530"/>
                <a:gd name="connsiteX16" fmla="*/ 1249242 w 2078711"/>
                <a:gd name="connsiteY16" fmla="*/ 875181 h 4080530"/>
                <a:gd name="connsiteX17" fmla="*/ 1243380 w 2078711"/>
                <a:gd name="connsiteY17" fmla="*/ 892766 h 4080530"/>
                <a:gd name="connsiteX18" fmla="*/ 1237519 w 2078711"/>
                <a:gd name="connsiteY18" fmla="*/ 968966 h 4080530"/>
                <a:gd name="connsiteX19" fmla="*/ 1231657 w 2078711"/>
                <a:gd name="connsiteY19" fmla="*/ 998274 h 4080530"/>
                <a:gd name="connsiteX20" fmla="*/ 1225796 w 2078711"/>
                <a:gd name="connsiteY20" fmla="*/ 1039304 h 4080530"/>
                <a:gd name="connsiteX21" fmla="*/ 1214073 w 2078711"/>
                <a:gd name="connsiteY21" fmla="*/ 1109643 h 4080530"/>
                <a:gd name="connsiteX22" fmla="*/ 1208211 w 2078711"/>
                <a:gd name="connsiteY22" fmla="*/ 1133089 h 4080530"/>
                <a:gd name="connsiteX23" fmla="*/ 1196488 w 2078711"/>
                <a:gd name="connsiteY23" fmla="*/ 1168258 h 4080530"/>
                <a:gd name="connsiteX24" fmla="*/ 1190626 w 2078711"/>
                <a:gd name="connsiteY24" fmla="*/ 1185843 h 4080530"/>
                <a:gd name="connsiteX25" fmla="*/ 1178903 w 2078711"/>
                <a:gd name="connsiteY25" fmla="*/ 1232735 h 4080530"/>
                <a:gd name="connsiteX26" fmla="*/ 1173042 w 2078711"/>
                <a:gd name="connsiteY26" fmla="*/ 1262043 h 4080530"/>
                <a:gd name="connsiteX27" fmla="*/ 1161319 w 2078711"/>
                <a:gd name="connsiteY27" fmla="*/ 1338243 h 4080530"/>
                <a:gd name="connsiteX28" fmla="*/ 1149596 w 2078711"/>
                <a:gd name="connsiteY28" fmla="*/ 1455474 h 4080530"/>
                <a:gd name="connsiteX29" fmla="*/ 1143734 w 2078711"/>
                <a:gd name="connsiteY29" fmla="*/ 1484781 h 4080530"/>
                <a:gd name="connsiteX30" fmla="*/ 1137873 w 2078711"/>
                <a:gd name="connsiteY30" fmla="*/ 1525812 h 4080530"/>
                <a:gd name="connsiteX31" fmla="*/ 1126150 w 2078711"/>
                <a:gd name="connsiteY31" fmla="*/ 1560981 h 4080530"/>
                <a:gd name="connsiteX32" fmla="*/ 1120288 w 2078711"/>
                <a:gd name="connsiteY32" fmla="*/ 1590289 h 4080530"/>
                <a:gd name="connsiteX33" fmla="*/ 1108565 w 2078711"/>
                <a:gd name="connsiteY33" fmla="*/ 1625458 h 4080530"/>
                <a:gd name="connsiteX34" fmla="*/ 1096842 w 2078711"/>
                <a:gd name="connsiteY34" fmla="*/ 1678212 h 4080530"/>
                <a:gd name="connsiteX35" fmla="*/ 1085119 w 2078711"/>
                <a:gd name="connsiteY35" fmla="*/ 1695797 h 4080530"/>
                <a:gd name="connsiteX36" fmla="*/ 1073396 w 2078711"/>
                <a:gd name="connsiteY36" fmla="*/ 1748550 h 4080530"/>
                <a:gd name="connsiteX37" fmla="*/ 1061673 w 2078711"/>
                <a:gd name="connsiteY37" fmla="*/ 1783720 h 4080530"/>
                <a:gd name="connsiteX38" fmla="*/ 1055811 w 2078711"/>
                <a:gd name="connsiteY38" fmla="*/ 1801304 h 4080530"/>
                <a:gd name="connsiteX39" fmla="*/ 1044088 w 2078711"/>
                <a:gd name="connsiteY39" fmla="*/ 1818889 h 4080530"/>
                <a:gd name="connsiteX40" fmla="*/ 1038226 w 2078711"/>
                <a:gd name="connsiteY40" fmla="*/ 1842335 h 4080530"/>
                <a:gd name="connsiteX41" fmla="*/ 1032365 w 2078711"/>
                <a:gd name="connsiteY41" fmla="*/ 1859920 h 4080530"/>
                <a:gd name="connsiteX42" fmla="*/ 1026503 w 2078711"/>
                <a:gd name="connsiteY42" fmla="*/ 1912674 h 4080530"/>
                <a:gd name="connsiteX43" fmla="*/ 1020642 w 2078711"/>
                <a:gd name="connsiteY43" fmla="*/ 2053350 h 4080530"/>
                <a:gd name="connsiteX44" fmla="*/ 1014780 w 2078711"/>
                <a:gd name="connsiteY44" fmla="*/ 2076797 h 4080530"/>
                <a:gd name="connsiteX45" fmla="*/ 1008919 w 2078711"/>
                <a:gd name="connsiteY45" fmla="*/ 2106104 h 4080530"/>
                <a:gd name="connsiteX46" fmla="*/ 997196 w 2078711"/>
                <a:gd name="connsiteY46" fmla="*/ 2182304 h 4080530"/>
                <a:gd name="connsiteX47" fmla="*/ 985473 w 2078711"/>
                <a:gd name="connsiteY47" fmla="*/ 2217474 h 4080530"/>
                <a:gd name="connsiteX48" fmla="*/ 979611 w 2078711"/>
                <a:gd name="connsiteY48" fmla="*/ 2252643 h 4080530"/>
                <a:gd name="connsiteX49" fmla="*/ 956165 w 2078711"/>
                <a:gd name="connsiteY49" fmla="*/ 2293674 h 4080530"/>
                <a:gd name="connsiteX50" fmla="*/ 944442 w 2078711"/>
                <a:gd name="connsiteY50" fmla="*/ 2328843 h 4080530"/>
                <a:gd name="connsiteX51" fmla="*/ 938580 w 2078711"/>
                <a:gd name="connsiteY51" fmla="*/ 2346427 h 4080530"/>
                <a:gd name="connsiteX52" fmla="*/ 932719 w 2078711"/>
                <a:gd name="connsiteY52" fmla="*/ 2364012 h 4080530"/>
                <a:gd name="connsiteX53" fmla="*/ 909273 w 2078711"/>
                <a:gd name="connsiteY53" fmla="*/ 2405043 h 4080530"/>
                <a:gd name="connsiteX54" fmla="*/ 897550 w 2078711"/>
                <a:gd name="connsiteY54" fmla="*/ 2422627 h 4080530"/>
                <a:gd name="connsiteX55" fmla="*/ 891688 w 2078711"/>
                <a:gd name="connsiteY55" fmla="*/ 2440212 h 4080530"/>
                <a:gd name="connsiteX56" fmla="*/ 868242 w 2078711"/>
                <a:gd name="connsiteY56" fmla="*/ 2475381 h 4080530"/>
                <a:gd name="connsiteX57" fmla="*/ 844796 w 2078711"/>
                <a:gd name="connsiteY57" fmla="*/ 2522274 h 4080530"/>
                <a:gd name="connsiteX58" fmla="*/ 827211 w 2078711"/>
                <a:gd name="connsiteY58" fmla="*/ 2563304 h 4080530"/>
                <a:gd name="connsiteX59" fmla="*/ 821350 w 2078711"/>
                <a:gd name="connsiteY59" fmla="*/ 2580889 h 4080530"/>
                <a:gd name="connsiteX60" fmla="*/ 809626 w 2078711"/>
                <a:gd name="connsiteY60" fmla="*/ 2592612 h 4080530"/>
                <a:gd name="connsiteX61" fmla="*/ 797903 w 2078711"/>
                <a:gd name="connsiteY61" fmla="*/ 2610197 h 4080530"/>
                <a:gd name="connsiteX62" fmla="*/ 774457 w 2078711"/>
                <a:gd name="connsiteY62" fmla="*/ 2639504 h 4080530"/>
                <a:gd name="connsiteX63" fmla="*/ 756873 w 2078711"/>
                <a:gd name="connsiteY63" fmla="*/ 2680535 h 4080530"/>
                <a:gd name="connsiteX64" fmla="*/ 721703 w 2078711"/>
                <a:gd name="connsiteY64" fmla="*/ 2703981 h 4080530"/>
                <a:gd name="connsiteX65" fmla="*/ 704119 w 2078711"/>
                <a:gd name="connsiteY65" fmla="*/ 2715704 h 4080530"/>
                <a:gd name="connsiteX66" fmla="*/ 686534 w 2078711"/>
                <a:gd name="connsiteY66" fmla="*/ 2727427 h 4080530"/>
                <a:gd name="connsiteX67" fmla="*/ 668950 w 2078711"/>
                <a:gd name="connsiteY67" fmla="*/ 2733289 h 4080530"/>
                <a:gd name="connsiteX68" fmla="*/ 633780 w 2078711"/>
                <a:gd name="connsiteY68" fmla="*/ 2750874 h 4080530"/>
                <a:gd name="connsiteX69" fmla="*/ 581026 w 2078711"/>
                <a:gd name="connsiteY69" fmla="*/ 2756735 h 4080530"/>
                <a:gd name="connsiteX70" fmla="*/ 534134 w 2078711"/>
                <a:gd name="connsiteY70" fmla="*/ 2762597 h 4080530"/>
                <a:gd name="connsiteX71" fmla="*/ 493103 w 2078711"/>
                <a:gd name="connsiteY71" fmla="*/ 2774320 h 4080530"/>
                <a:gd name="connsiteX72" fmla="*/ 475519 w 2078711"/>
                <a:gd name="connsiteY72" fmla="*/ 2780181 h 4080530"/>
                <a:gd name="connsiteX73" fmla="*/ 416903 w 2078711"/>
                <a:gd name="connsiteY73" fmla="*/ 2786043 h 4080530"/>
                <a:gd name="connsiteX74" fmla="*/ 317257 w 2078711"/>
                <a:gd name="connsiteY74" fmla="*/ 2780181 h 4080530"/>
                <a:gd name="connsiteX75" fmla="*/ 282088 w 2078711"/>
                <a:gd name="connsiteY75" fmla="*/ 2768458 h 4080530"/>
                <a:gd name="connsiteX76" fmla="*/ 258642 w 2078711"/>
                <a:gd name="connsiteY76" fmla="*/ 2762597 h 4080530"/>
                <a:gd name="connsiteX77" fmla="*/ 241057 w 2078711"/>
                <a:gd name="connsiteY77" fmla="*/ 2750874 h 4080530"/>
                <a:gd name="connsiteX78" fmla="*/ 217611 w 2078711"/>
                <a:gd name="connsiteY78" fmla="*/ 2745012 h 4080530"/>
                <a:gd name="connsiteX79" fmla="*/ 200026 w 2078711"/>
                <a:gd name="connsiteY79" fmla="*/ 2739150 h 4080530"/>
                <a:gd name="connsiteX80" fmla="*/ 205888 w 2078711"/>
                <a:gd name="connsiteY80" fmla="*/ 2762597 h 4080530"/>
                <a:gd name="connsiteX81" fmla="*/ 211750 w 2078711"/>
                <a:gd name="connsiteY81" fmla="*/ 2780181 h 4080530"/>
                <a:gd name="connsiteX82" fmla="*/ 205888 w 2078711"/>
                <a:gd name="connsiteY82" fmla="*/ 2844658 h 4080530"/>
                <a:gd name="connsiteX83" fmla="*/ 176580 w 2078711"/>
                <a:gd name="connsiteY83" fmla="*/ 2873966 h 4080530"/>
                <a:gd name="connsiteX84" fmla="*/ 141411 w 2078711"/>
                <a:gd name="connsiteY84" fmla="*/ 2885689 h 4080530"/>
                <a:gd name="connsiteX85" fmla="*/ 106242 w 2078711"/>
                <a:gd name="connsiteY85" fmla="*/ 2897412 h 4080530"/>
                <a:gd name="connsiteX86" fmla="*/ 88657 w 2078711"/>
                <a:gd name="connsiteY86" fmla="*/ 2903274 h 4080530"/>
                <a:gd name="connsiteX87" fmla="*/ 71073 w 2078711"/>
                <a:gd name="connsiteY87" fmla="*/ 2914997 h 4080530"/>
                <a:gd name="connsiteX88" fmla="*/ 112103 w 2078711"/>
                <a:gd name="connsiteY88" fmla="*/ 2926720 h 4080530"/>
                <a:gd name="connsiteX89" fmla="*/ 205888 w 2078711"/>
                <a:gd name="connsiteY89" fmla="*/ 2938443 h 4080530"/>
                <a:gd name="connsiteX90" fmla="*/ 235196 w 2078711"/>
                <a:gd name="connsiteY90" fmla="*/ 2944304 h 4080530"/>
                <a:gd name="connsiteX91" fmla="*/ 463796 w 2078711"/>
                <a:gd name="connsiteY91" fmla="*/ 2956027 h 4080530"/>
                <a:gd name="connsiteX92" fmla="*/ 498965 w 2078711"/>
                <a:gd name="connsiteY92" fmla="*/ 2961889 h 4080530"/>
                <a:gd name="connsiteX93" fmla="*/ 610334 w 2078711"/>
                <a:gd name="connsiteY93" fmla="*/ 2950166 h 4080530"/>
                <a:gd name="connsiteX94" fmla="*/ 598611 w 2078711"/>
                <a:gd name="connsiteY94" fmla="*/ 2973612 h 4080530"/>
                <a:gd name="connsiteX95" fmla="*/ 586888 w 2078711"/>
                <a:gd name="connsiteY95" fmla="*/ 2991197 h 4080530"/>
                <a:gd name="connsiteX96" fmla="*/ 569303 w 2078711"/>
                <a:gd name="connsiteY96" fmla="*/ 3026366 h 4080530"/>
                <a:gd name="connsiteX97" fmla="*/ 557580 w 2078711"/>
                <a:gd name="connsiteY97" fmla="*/ 3061535 h 4080530"/>
                <a:gd name="connsiteX98" fmla="*/ 551719 w 2078711"/>
                <a:gd name="connsiteY98" fmla="*/ 3079120 h 4080530"/>
                <a:gd name="connsiteX99" fmla="*/ 539996 w 2078711"/>
                <a:gd name="connsiteY99" fmla="*/ 3096704 h 4080530"/>
                <a:gd name="connsiteX100" fmla="*/ 516550 w 2078711"/>
                <a:gd name="connsiteY100" fmla="*/ 3131874 h 4080530"/>
                <a:gd name="connsiteX101" fmla="*/ 510688 w 2078711"/>
                <a:gd name="connsiteY101" fmla="*/ 3155320 h 4080530"/>
                <a:gd name="connsiteX102" fmla="*/ 481380 w 2078711"/>
                <a:gd name="connsiteY102" fmla="*/ 3190489 h 4080530"/>
                <a:gd name="connsiteX103" fmla="*/ 457934 w 2078711"/>
                <a:gd name="connsiteY103" fmla="*/ 3225658 h 4080530"/>
                <a:gd name="connsiteX104" fmla="*/ 446211 w 2078711"/>
                <a:gd name="connsiteY104" fmla="*/ 3243243 h 4080530"/>
                <a:gd name="connsiteX105" fmla="*/ 393457 w 2078711"/>
                <a:gd name="connsiteY105" fmla="*/ 3290135 h 4080530"/>
                <a:gd name="connsiteX106" fmla="*/ 375873 w 2078711"/>
                <a:gd name="connsiteY106" fmla="*/ 3295997 h 4080530"/>
                <a:gd name="connsiteX107" fmla="*/ 352426 w 2078711"/>
                <a:gd name="connsiteY107" fmla="*/ 3313581 h 4080530"/>
                <a:gd name="connsiteX108" fmla="*/ 334842 w 2078711"/>
                <a:gd name="connsiteY108" fmla="*/ 3325304 h 4080530"/>
                <a:gd name="connsiteX109" fmla="*/ 305534 w 2078711"/>
                <a:gd name="connsiteY109" fmla="*/ 3354612 h 4080530"/>
                <a:gd name="connsiteX110" fmla="*/ 299673 w 2078711"/>
                <a:gd name="connsiteY110" fmla="*/ 3372197 h 4080530"/>
                <a:gd name="connsiteX111" fmla="*/ 311396 w 2078711"/>
                <a:gd name="connsiteY111" fmla="*/ 3389781 h 4080530"/>
                <a:gd name="connsiteX112" fmla="*/ 340703 w 2078711"/>
                <a:gd name="connsiteY112" fmla="*/ 3430812 h 4080530"/>
                <a:gd name="connsiteX113" fmla="*/ 317257 w 2078711"/>
                <a:gd name="connsiteY113" fmla="*/ 3465981 h 4080530"/>
                <a:gd name="connsiteX114" fmla="*/ 293811 w 2078711"/>
                <a:gd name="connsiteY114" fmla="*/ 3501150 h 4080530"/>
                <a:gd name="connsiteX115" fmla="*/ 276226 w 2078711"/>
                <a:gd name="connsiteY115" fmla="*/ 3530458 h 4080530"/>
                <a:gd name="connsiteX116" fmla="*/ 270365 w 2078711"/>
                <a:gd name="connsiteY116" fmla="*/ 3548043 h 4080530"/>
                <a:gd name="connsiteX117" fmla="*/ 246919 w 2078711"/>
                <a:gd name="connsiteY117" fmla="*/ 3583212 h 4080530"/>
                <a:gd name="connsiteX118" fmla="*/ 241057 w 2078711"/>
                <a:gd name="connsiteY118" fmla="*/ 3600797 h 4080530"/>
                <a:gd name="connsiteX119" fmla="*/ 223473 w 2078711"/>
                <a:gd name="connsiteY119" fmla="*/ 3618381 h 4080530"/>
                <a:gd name="connsiteX120" fmla="*/ 217611 w 2078711"/>
                <a:gd name="connsiteY120" fmla="*/ 3635966 h 4080530"/>
                <a:gd name="connsiteX121" fmla="*/ 205888 w 2078711"/>
                <a:gd name="connsiteY121" fmla="*/ 3653550 h 4080530"/>
                <a:gd name="connsiteX122" fmla="*/ 200026 w 2078711"/>
                <a:gd name="connsiteY122" fmla="*/ 3676997 h 4080530"/>
                <a:gd name="connsiteX123" fmla="*/ 164857 w 2078711"/>
                <a:gd name="connsiteY123" fmla="*/ 3712166 h 4080530"/>
                <a:gd name="connsiteX124" fmla="*/ 141411 w 2078711"/>
                <a:gd name="connsiteY124" fmla="*/ 3741474 h 4080530"/>
                <a:gd name="connsiteX125" fmla="*/ 82796 w 2078711"/>
                <a:gd name="connsiteY125" fmla="*/ 3759058 h 4080530"/>
                <a:gd name="connsiteX126" fmla="*/ 59350 w 2078711"/>
                <a:gd name="connsiteY126" fmla="*/ 3770781 h 4080530"/>
                <a:gd name="connsiteX127" fmla="*/ 24180 w 2078711"/>
                <a:gd name="connsiteY127" fmla="*/ 3782504 h 4080530"/>
                <a:gd name="connsiteX128" fmla="*/ 6596 w 2078711"/>
                <a:gd name="connsiteY128" fmla="*/ 3794227 h 4080530"/>
                <a:gd name="connsiteX129" fmla="*/ 123826 w 2078711"/>
                <a:gd name="connsiteY129" fmla="*/ 3794227 h 4080530"/>
                <a:gd name="connsiteX130" fmla="*/ 147273 w 2078711"/>
                <a:gd name="connsiteY130" fmla="*/ 3788366 h 4080530"/>
                <a:gd name="connsiteX131" fmla="*/ 182442 w 2078711"/>
                <a:gd name="connsiteY131" fmla="*/ 3776643 h 4080530"/>
                <a:gd name="connsiteX132" fmla="*/ 164857 w 2078711"/>
                <a:gd name="connsiteY132" fmla="*/ 3788366 h 4080530"/>
                <a:gd name="connsiteX133" fmla="*/ 141411 w 2078711"/>
                <a:gd name="connsiteY133" fmla="*/ 3823535 h 4080530"/>
                <a:gd name="connsiteX134" fmla="*/ 129688 w 2078711"/>
                <a:gd name="connsiteY134" fmla="*/ 3841120 h 4080530"/>
                <a:gd name="connsiteX135" fmla="*/ 117965 w 2078711"/>
                <a:gd name="connsiteY135" fmla="*/ 3864566 h 4080530"/>
                <a:gd name="connsiteX136" fmla="*/ 106242 w 2078711"/>
                <a:gd name="connsiteY136" fmla="*/ 3882150 h 4080530"/>
                <a:gd name="connsiteX137" fmla="*/ 76934 w 2078711"/>
                <a:gd name="connsiteY137" fmla="*/ 3934904 h 4080530"/>
                <a:gd name="connsiteX138" fmla="*/ 53488 w 2078711"/>
                <a:gd name="connsiteY138" fmla="*/ 3970074 h 4080530"/>
                <a:gd name="connsiteX139" fmla="*/ 30042 w 2078711"/>
                <a:gd name="connsiteY139" fmla="*/ 4005243 h 4080530"/>
                <a:gd name="connsiteX140" fmla="*/ 18319 w 2078711"/>
                <a:gd name="connsiteY140" fmla="*/ 4022827 h 4080530"/>
                <a:gd name="connsiteX141" fmla="*/ 71073 w 2078711"/>
                <a:gd name="connsiteY141" fmla="*/ 3981797 h 4080530"/>
                <a:gd name="connsiteX142" fmla="*/ 88657 w 2078711"/>
                <a:gd name="connsiteY142" fmla="*/ 3970074 h 4080530"/>
                <a:gd name="connsiteX143" fmla="*/ 82796 w 2078711"/>
                <a:gd name="connsiteY143" fmla="*/ 3993520 h 4080530"/>
                <a:gd name="connsiteX144" fmla="*/ 76934 w 2078711"/>
                <a:gd name="connsiteY144" fmla="*/ 4011104 h 4080530"/>
                <a:gd name="connsiteX145" fmla="*/ 71073 w 2078711"/>
                <a:gd name="connsiteY145" fmla="*/ 4040412 h 4080530"/>
                <a:gd name="connsiteX146" fmla="*/ 76934 w 2078711"/>
                <a:gd name="connsiteY146" fmla="*/ 4069720 h 4080530"/>
                <a:gd name="connsiteX147" fmla="*/ 112103 w 2078711"/>
                <a:gd name="connsiteY147" fmla="*/ 4046274 h 4080530"/>
                <a:gd name="connsiteX148" fmla="*/ 123826 w 2078711"/>
                <a:gd name="connsiteY148" fmla="*/ 4034550 h 4080530"/>
                <a:gd name="connsiteX149" fmla="*/ 147273 w 2078711"/>
                <a:gd name="connsiteY149" fmla="*/ 4022827 h 4080530"/>
                <a:gd name="connsiteX150" fmla="*/ 182442 w 2078711"/>
                <a:gd name="connsiteY150" fmla="*/ 3999381 h 4080530"/>
                <a:gd name="connsiteX151" fmla="*/ 194165 w 2078711"/>
                <a:gd name="connsiteY151" fmla="*/ 3981797 h 4080530"/>
                <a:gd name="connsiteX152" fmla="*/ 211750 w 2078711"/>
                <a:gd name="connsiteY152" fmla="*/ 3964212 h 4080530"/>
                <a:gd name="connsiteX153" fmla="*/ 241057 w 2078711"/>
                <a:gd name="connsiteY153" fmla="*/ 3911458 h 4080530"/>
                <a:gd name="connsiteX154" fmla="*/ 258642 w 2078711"/>
                <a:gd name="connsiteY154" fmla="*/ 3893874 h 4080530"/>
                <a:gd name="connsiteX155" fmla="*/ 282088 w 2078711"/>
                <a:gd name="connsiteY155" fmla="*/ 3858704 h 4080530"/>
                <a:gd name="connsiteX156" fmla="*/ 305534 w 2078711"/>
                <a:gd name="connsiteY156" fmla="*/ 3823535 h 4080530"/>
                <a:gd name="connsiteX157" fmla="*/ 328980 w 2078711"/>
                <a:gd name="connsiteY157" fmla="*/ 3788366 h 4080530"/>
                <a:gd name="connsiteX158" fmla="*/ 346565 w 2078711"/>
                <a:gd name="connsiteY158" fmla="*/ 3770781 h 4080530"/>
                <a:gd name="connsiteX159" fmla="*/ 358288 w 2078711"/>
                <a:gd name="connsiteY159" fmla="*/ 3735612 h 4080530"/>
                <a:gd name="connsiteX160" fmla="*/ 375873 w 2078711"/>
                <a:gd name="connsiteY160" fmla="*/ 3718027 h 4080530"/>
                <a:gd name="connsiteX161" fmla="*/ 399319 w 2078711"/>
                <a:gd name="connsiteY161" fmla="*/ 3682858 h 4080530"/>
                <a:gd name="connsiteX162" fmla="*/ 416903 w 2078711"/>
                <a:gd name="connsiteY162" fmla="*/ 3665274 h 4080530"/>
                <a:gd name="connsiteX163" fmla="*/ 440350 w 2078711"/>
                <a:gd name="connsiteY163" fmla="*/ 3630104 h 4080530"/>
                <a:gd name="connsiteX164" fmla="*/ 452073 w 2078711"/>
                <a:gd name="connsiteY164" fmla="*/ 3612520 h 4080530"/>
                <a:gd name="connsiteX165" fmla="*/ 463796 w 2078711"/>
                <a:gd name="connsiteY165" fmla="*/ 3594935 h 4080530"/>
                <a:gd name="connsiteX166" fmla="*/ 481380 w 2078711"/>
                <a:gd name="connsiteY166" fmla="*/ 3583212 h 4080530"/>
                <a:gd name="connsiteX167" fmla="*/ 510688 w 2078711"/>
                <a:gd name="connsiteY167" fmla="*/ 3530458 h 4080530"/>
                <a:gd name="connsiteX168" fmla="*/ 522411 w 2078711"/>
                <a:gd name="connsiteY168" fmla="*/ 3512874 h 4080530"/>
                <a:gd name="connsiteX169" fmla="*/ 545857 w 2078711"/>
                <a:gd name="connsiteY169" fmla="*/ 3483566 h 4080530"/>
                <a:gd name="connsiteX170" fmla="*/ 551719 w 2078711"/>
                <a:gd name="connsiteY170" fmla="*/ 3465981 h 4080530"/>
                <a:gd name="connsiteX171" fmla="*/ 563442 w 2078711"/>
                <a:gd name="connsiteY171" fmla="*/ 3448397 h 4080530"/>
                <a:gd name="connsiteX172" fmla="*/ 575165 w 2078711"/>
                <a:gd name="connsiteY172" fmla="*/ 3424950 h 4080530"/>
                <a:gd name="connsiteX173" fmla="*/ 598611 w 2078711"/>
                <a:gd name="connsiteY173" fmla="*/ 3389781 h 4080530"/>
                <a:gd name="connsiteX174" fmla="*/ 604473 w 2078711"/>
                <a:gd name="connsiteY174" fmla="*/ 3372197 h 4080530"/>
                <a:gd name="connsiteX175" fmla="*/ 627919 w 2078711"/>
                <a:gd name="connsiteY175" fmla="*/ 3337027 h 4080530"/>
                <a:gd name="connsiteX176" fmla="*/ 639642 w 2078711"/>
                <a:gd name="connsiteY176" fmla="*/ 3319443 h 4080530"/>
                <a:gd name="connsiteX177" fmla="*/ 668950 w 2078711"/>
                <a:gd name="connsiteY177" fmla="*/ 3284274 h 4080530"/>
                <a:gd name="connsiteX178" fmla="*/ 674811 w 2078711"/>
                <a:gd name="connsiteY178" fmla="*/ 3266689 h 4080530"/>
                <a:gd name="connsiteX179" fmla="*/ 698257 w 2078711"/>
                <a:gd name="connsiteY179" fmla="*/ 3231520 h 4080530"/>
                <a:gd name="connsiteX180" fmla="*/ 715842 w 2078711"/>
                <a:gd name="connsiteY180" fmla="*/ 3196350 h 4080530"/>
                <a:gd name="connsiteX181" fmla="*/ 739288 w 2078711"/>
                <a:gd name="connsiteY181" fmla="*/ 3161181 h 4080530"/>
                <a:gd name="connsiteX182" fmla="*/ 745150 w 2078711"/>
                <a:gd name="connsiteY182" fmla="*/ 3143597 h 4080530"/>
                <a:gd name="connsiteX183" fmla="*/ 756873 w 2078711"/>
                <a:gd name="connsiteY183" fmla="*/ 3120150 h 4080530"/>
                <a:gd name="connsiteX184" fmla="*/ 780319 w 2078711"/>
                <a:gd name="connsiteY184" fmla="*/ 3084981 h 4080530"/>
                <a:gd name="connsiteX185" fmla="*/ 803765 w 2078711"/>
                <a:gd name="connsiteY185" fmla="*/ 3043950 h 4080530"/>
                <a:gd name="connsiteX186" fmla="*/ 815488 w 2078711"/>
                <a:gd name="connsiteY186" fmla="*/ 3008781 h 4080530"/>
                <a:gd name="connsiteX187" fmla="*/ 821350 w 2078711"/>
                <a:gd name="connsiteY187" fmla="*/ 2985335 h 4080530"/>
                <a:gd name="connsiteX188" fmla="*/ 838934 w 2078711"/>
                <a:gd name="connsiteY188" fmla="*/ 2967750 h 4080530"/>
                <a:gd name="connsiteX189" fmla="*/ 844796 w 2078711"/>
                <a:gd name="connsiteY189" fmla="*/ 2950166 h 4080530"/>
                <a:gd name="connsiteX190" fmla="*/ 874103 w 2078711"/>
                <a:gd name="connsiteY190" fmla="*/ 2914997 h 4080530"/>
                <a:gd name="connsiteX191" fmla="*/ 891688 w 2078711"/>
                <a:gd name="connsiteY191" fmla="*/ 2903274 h 4080530"/>
                <a:gd name="connsiteX192" fmla="*/ 915134 w 2078711"/>
                <a:gd name="connsiteY192" fmla="*/ 2897412 h 4080530"/>
                <a:gd name="connsiteX193" fmla="*/ 950303 w 2078711"/>
                <a:gd name="connsiteY193" fmla="*/ 2914997 h 4080530"/>
                <a:gd name="connsiteX194" fmla="*/ 985473 w 2078711"/>
                <a:gd name="connsiteY194" fmla="*/ 2967750 h 4080530"/>
                <a:gd name="connsiteX195" fmla="*/ 997196 w 2078711"/>
                <a:gd name="connsiteY195" fmla="*/ 2985335 h 4080530"/>
                <a:gd name="connsiteX196" fmla="*/ 1014780 w 2078711"/>
                <a:gd name="connsiteY196" fmla="*/ 2991197 h 4080530"/>
                <a:gd name="connsiteX197" fmla="*/ 1044088 w 2078711"/>
                <a:gd name="connsiteY197" fmla="*/ 3020504 h 4080530"/>
                <a:gd name="connsiteX198" fmla="*/ 1079257 w 2078711"/>
                <a:gd name="connsiteY198" fmla="*/ 3055674 h 4080530"/>
                <a:gd name="connsiteX199" fmla="*/ 1096842 w 2078711"/>
                <a:gd name="connsiteY199" fmla="*/ 3079120 h 4080530"/>
                <a:gd name="connsiteX200" fmla="*/ 1126150 w 2078711"/>
                <a:gd name="connsiteY200" fmla="*/ 3108427 h 4080530"/>
                <a:gd name="connsiteX201" fmla="*/ 1173042 w 2078711"/>
                <a:gd name="connsiteY201" fmla="*/ 3161181 h 4080530"/>
                <a:gd name="connsiteX202" fmla="*/ 1196488 w 2078711"/>
                <a:gd name="connsiteY202" fmla="*/ 3184627 h 4080530"/>
                <a:gd name="connsiteX203" fmla="*/ 1249242 w 2078711"/>
                <a:gd name="connsiteY203" fmla="*/ 3219797 h 4080530"/>
                <a:gd name="connsiteX204" fmla="*/ 1266826 w 2078711"/>
                <a:gd name="connsiteY204" fmla="*/ 3231520 h 4080530"/>
                <a:gd name="connsiteX205" fmla="*/ 1313719 w 2078711"/>
                <a:gd name="connsiteY205" fmla="*/ 3278412 h 4080530"/>
                <a:gd name="connsiteX206" fmla="*/ 1348888 w 2078711"/>
                <a:gd name="connsiteY206" fmla="*/ 3307720 h 4080530"/>
                <a:gd name="connsiteX207" fmla="*/ 1366473 w 2078711"/>
                <a:gd name="connsiteY207" fmla="*/ 3313581 h 4080530"/>
                <a:gd name="connsiteX208" fmla="*/ 1378196 w 2078711"/>
                <a:gd name="connsiteY208" fmla="*/ 3331166 h 4080530"/>
                <a:gd name="connsiteX209" fmla="*/ 1413365 w 2078711"/>
                <a:gd name="connsiteY209" fmla="*/ 3354612 h 4080530"/>
                <a:gd name="connsiteX210" fmla="*/ 1430950 w 2078711"/>
                <a:gd name="connsiteY210" fmla="*/ 3366335 h 4080530"/>
                <a:gd name="connsiteX211" fmla="*/ 1466119 w 2078711"/>
                <a:gd name="connsiteY211" fmla="*/ 3395643 h 4080530"/>
                <a:gd name="connsiteX212" fmla="*/ 1483703 w 2078711"/>
                <a:gd name="connsiteY212" fmla="*/ 3419089 h 4080530"/>
                <a:gd name="connsiteX213" fmla="*/ 1501288 w 2078711"/>
                <a:gd name="connsiteY213" fmla="*/ 3424950 h 4080530"/>
                <a:gd name="connsiteX214" fmla="*/ 1518873 w 2078711"/>
                <a:gd name="connsiteY214" fmla="*/ 3436674 h 4080530"/>
                <a:gd name="connsiteX215" fmla="*/ 1548180 w 2078711"/>
                <a:gd name="connsiteY215" fmla="*/ 3471843 h 4080530"/>
                <a:gd name="connsiteX216" fmla="*/ 1565765 w 2078711"/>
                <a:gd name="connsiteY216" fmla="*/ 3483566 h 4080530"/>
                <a:gd name="connsiteX217" fmla="*/ 1595073 w 2078711"/>
                <a:gd name="connsiteY217" fmla="*/ 3512874 h 4080530"/>
                <a:gd name="connsiteX218" fmla="*/ 1612657 w 2078711"/>
                <a:gd name="connsiteY218" fmla="*/ 3524597 h 4080530"/>
                <a:gd name="connsiteX219" fmla="*/ 1630242 w 2078711"/>
                <a:gd name="connsiteY219" fmla="*/ 3542181 h 4080530"/>
                <a:gd name="connsiteX220" fmla="*/ 1665411 w 2078711"/>
                <a:gd name="connsiteY220" fmla="*/ 3565627 h 4080530"/>
                <a:gd name="connsiteX221" fmla="*/ 1682996 w 2078711"/>
                <a:gd name="connsiteY221" fmla="*/ 3577350 h 4080530"/>
                <a:gd name="connsiteX222" fmla="*/ 1712303 w 2078711"/>
                <a:gd name="connsiteY222" fmla="*/ 3594935 h 4080530"/>
                <a:gd name="connsiteX223" fmla="*/ 1747473 w 2078711"/>
                <a:gd name="connsiteY223" fmla="*/ 3618381 h 4080530"/>
                <a:gd name="connsiteX224" fmla="*/ 1765057 w 2078711"/>
                <a:gd name="connsiteY224" fmla="*/ 3630104 h 4080530"/>
                <a:gd name="connsiteX225" fmla="*/ 1782642 w 2078711"/>
                <a:gd name="connsiteY225" fmla="*/ 3635966 h 4080530"/>
                <a:gd name="connsiteX226" fmla="*/ 1823673 w 2078711"/>
                <a:gd name="connsiteY226" fmla="*/ 3653550 h 4080530"/>
                <a:gd name="connsiteX227" fmla="*/ 1852980 w 2078711"/>
                <a:gd name="connsiteY227" fmla="*/ 3671135 h 4080530"/>
                <a:gd name="connsiteX228" fmla="*/ 1894011 w 2078711"/>
                <a:gd name="connsiteY228" fmla="*/ 3694581 h 4080530"/>
                <a:gd name="connsiteX229" fmla="*/ 1911596 w 2078711"/>
                <a:gd name="connsiteY229" fmla="*/ 3700443 h 4080530"/>
                <a:gd name="connsiteX230" fmla="*/ 1946765 w 2078711"/>
                <a:gd name="connsiteY230" fmla="*/ 3723889 h 4080530"/>
                <a:gd name="connsiteX231" fmla="*/ 1987796 w 2078711"/>
                <a:gd name="connsiteY231" fmla="*/ 3735612 h 4080530"/>
                <a:gd name="connsiteX232" fmla="*/ 2022965 w 2078711"/>
                <a:gd name="connsiteY232" fmla="*/ 3764920 h 4080530"/>
                <a:gd name="connsiteX233" fmla="*/ 2017103 w 2078711"/>
                <a:gd name="connsiteY233" fmla="*/ 3747335 h 4080530"/>
                <a:gd name="connsiteX234" fmla="*/ 2011242 w 2078711"/>
                <a:gd name="connsiteY234" fmla="*/ 3723889 h 4080530"/>
                <a:gd name="connsiteX235" fmla="*/ 1993657 w 2078711"/>
                <a:gd name="connsiteY235" fmla="*/ 3706304 h 4080530"/>
                <a:gd name="connsiteX236" fmla="*/ 2011242 w 2078711"/>
                <a:gd name="connsiteY236" fmla="*/ 3712166 h 4080530"/>
                <a:gd name="connsiteX237" fmla="*/ 2034688 w 2078711"/>
                <a:gd name="connsiteY237" fmla="*/ 3718027 h 4080530"/>
                <a:gd name="connsiteX238" fmla="*/ 2052273 w 2078711"/>
                <a:gd name="connsiteY238" fmla="*/ 3723889 h 4080530"/>
                <a:gd name="connsiteX239" fmla="*/ 2034688 w 2078711"/>
                <a:gd name="connsiteY239" fmla="*/ 3712166 h 4080530"/>
                <a:gd name="connsiteX240" fmla="*/ 2017103 w 2078711"/>
                <a:gd name="connsiteY240" fmla="*/ 3694581 h 4080530"/>
                <a:gd name="connsiteX241" fmla="*/ 2058134 w 2078711"/>
                <a:gd name="connsiteY241" fmla="*/ 3688720 h 4080530"/>
                <a:gd name="connsiteX242" fmla="*/ 2075719 w 2078711"/>
                <a:gd name="connsiteY242" fmla="*/ 3682858 h 4080530"/>
                <a:gd name="connsiteX243" fmla="*/ 2069857 w 2078711"/>
                <a:gd name="connsiteY243" fmla="*/ 3659412 h 4080530"/>
                <a:gd name="connsiteX244" fmla="*/ 2046411 w 2078711"/>
                <a:gd name="connsiteY244" fmla="*/ 3624243 h 4080530"/>
                <a:gd name="connsiteX245" fmla="*/ 2034688 w 2078711"/>
                <a:gd name="connsiteY245" fmla="*/ 3606658 h 4080530"/>
                <a:gd name="connsiteX246" fmla="*/ 2017103 w 2078711"/>
                <a:gd name="connsiteY246" fmla="*/ 3600797 h 4080530"/>
                <a:gd name="connsiteX247" fmla="*/ 1999519 w 2078711"/>
                <a:gd name="connsiteY247" fmla="*/ 3589074 h 4080530"/>
                <a:gd name="connsiteX248" fmla="*/ 1981934 w 2078711"/>
                <a:gd name="connsiteY248" fmla="*/ 3583212 h 4080530"/>
                <a:gd name="connsiteX249" fmla="*/ 1952626 w 2078711"/>
                <a:gd name="connsiteY249" fmla="*/ 3553904 h 4080530"/>
                <a:gd name="connsiteX250" fmla="*/ 1935042 w 2078711"/>
                <a:gd name="connsiteY250" fmla="*/ 3542181 h 4080530"/>
                <a:gd name="connsiteX251" fmla="*/ 1917457 w 2078711"/>
                <a:gd name="connsiteY251" fmla="*/ 3524597 h 4080530"/>
                <a:gd name="connsiteX252" fmla="*/ 1899873 w 2078711"/>
                <a:gd name="connsiteY252" fmla="*/ 3518735 h 4080530"/>
                <a:gd name="connsiteX253" fmla="*/ 1864703 w 2078711"/>
                <a:gd name="connsiteY253" fmla="*/ 3495289 h 4080530"/>
                <a:gd name="connsiteX254" fmla="*/ 1864703 w 2078711"/>
                <a:gd name="connsiteY254" fmla="*/ 3495289 h 4080530"/>
                <a:gd name="connsiteX255" fmla="*/ 1847119 w 2078711"/>
                <a:gd name="connsiteY255" fmla="*/ 3477704 h 4080530"/>
                <a:gd name="connsiteX256" fmla="*/ 1811950 w 2078711"/>
                <a:gd name="connsiteY256" fmla="*/ 3454258 h 4080530"/>
                <a:gd name="connsiteX257" fmla="*/ 1782642 w 2078711"/>
                <a:gd name="connsiteY257" fmla="*/ 3430812 h 4080530"/>
                <a:gd name="connsiteX258" fmla="*/ 1753334 w 2078711"/>
                <a:gd name="connsiteY258" fmla="*/ 3407366 h 4080530"/>
                <a:gd name="connsiteX259" fmla="*/ 1741611 w 2078711"/>
                <a:gd name="connsiteY259" fmla="*/ 3389781 h 4080530"/>
                <a:gd name="connsiteX260" fmla="*/ 1677134 w 2078711"/>
                <a:gd name="connsiteY260" fmla="*/ 3354612 h 4080530"/>
                <a:gd name="connsiteX261" fmla="*/ 1647826 w 2078711"/>
                <a:gd name="connsiteY261" fmla="*/ 3331166 h 4080530"/>
                <a:gd name="connsiteX262" fmla="*/ 1630242 w 2078711"/>
                <a:gd name="connsiteY262" fmla="*/ 3319443 h 4080530"/>
                <a:gd name="connsiteX263" fmla="*/ 1600934 w 2078711"/>
                <a:gd name="connsiteY263" fmla="*/ 3290135 h 4080530"/>
                <a:gd name="connsiteX264" fmla="*/ 1565765 w 2078711"/>
                <a:gd name="connsiteY264" fmla="*/ 3260827 h 4080530"/>
                <a:gd name="connsiteX265" fmla="*/ 1530596 w 2078711"/>
                <a:gd name="connsiteY265" fmla="*/ 3225658 h 4080530"/>
                <a:gd name="connsiteX266" fmla="*/ 1518873 w 2078711"/>
                <a:gd name="connsiteY266" fmla="*/ 3208074 h 4080530"/>
                <a:gd name="connsiteX267" fmla="*/ 1501288 w 2078711"/>
                <a:gd name="connsiteY267" fmla="*/ 3202212 h 4080530"/>
                <a:gd name="connsiteX268" fmla="*/ 1483703 w 2078711"/>
                <a:gd name="connsiteY268" fmla="*/ 3184627 h 4080530"/>
                <a:gd name="connsiteX269" fmla="*/ 1460257 w 2078711"/>
                <a:gd name="connsiteY269" fmla="*/ 3167043 h 4080530"/>
                <a:gd name="connsiteX270" fmla="*/ 1430950 w 2078711"/>
                <a:gd name="connsiteY270" fmla="*/ 3143597 h 4080530"/>
                <a:gd name="connsiteX271" fmla="*/ 1407503 w 2078711"/>
                <a:gd name="connsiteY271" fmla="*/ 3120150 h 4080530"/>
                <a:gd name="connsiteX272" fmla="*/ 1378196 w 2078711"/>
                <a:gd name="connsiteY272" fmla="*/ 3084981 h 4080530"/>
                <a:gd name="connsiteX273" fmla="*/ 1360611 w 2078711"/>
                <a:gd name="connsiteY273" fmla="*/ 3079120 h 4080530"/>
                <a:gd name="connsiteX274" fmla="*/ 1343026 w 2078711"/>
                <a:gd name="connsiteY274" fmla="*/ 3049812 h 4080530"/>
                <a:gd name="connsiteX275" fmla="*/ 1337165 w 2078711"/>
                <a:gd name="connsiteY275" fmla="*/ 3032227 h 4080530"/>
                <a:gd name="connsiteX276" fmla="*/ 1325442 w 2078711"/>
                <a:gd name="connsiteY276" fmla="*/ 3014643 h 4080530"/>
                <a:gd name="connsiteX277" fmla="*/ 1319580 w 2078711"/>
                <a:gd name="connsiteY277" fmla="*/ 2991197 h 4080530"/>
                <a:gd name="connsiteX278" fmla="*/ 1284411 w 2078711"/>
                <a:gd name="connsiteY278" fmla="*/ 2932581 h 4080530"/>
                <a:gd name="connsiteX279" fmla="*/ 1260965 w 2078711"/>
                <a:gd name="connsiteY279" fmla="*/ 2897412 h 4080530"/>
                <a:gd name="connsiteX280" fmla="*/ 1249242 w 2078711"/>
                <a:gd name="connsiteY280" fmla="*/ 2879827 h 4080530"/>
                <a:gd name="connsiteX281" fmla="*/ 1231657 w 2078711"/>
                <a:gd name="connsiteY281" fmla="*/ 2862243 h 4080530"/>
                <a:gd name="connsiteX282" fmla="*/ 1219934 w 2078711"/>
                <a:gd name="connsiteY282" fmla="*/ 2838797 h 4080530"/>
                <a:gd name="connsiteX283" fmla="*/ 1214073 w 2078711"/>
                <a:gd name="connsiteY283" fmla="*/ 2815350 h 4080530"/>
                <a:gd name="connsiteX284" fmla="*/ 1202350 w 2078711"/>
                <a:gd name="connsiteY284" fmla="*/ 2797766 h 4080530"/>
                <a:gd name="connsiteX285" fmla="*/ 1196488 w 2078711"/>
                <a:gd name="connsiteY285" fmla="*/ 2780181 h 4080530"/>
                <a:gd name="connsiteX286" fmla="*/ 1173042 w 2078711"/>
                <a:gd name="connsiteY286" fmla="*/ 2745012 h 4080530"/>
                <a:gd name="connsiteX287" fmla="*/ 1167180 w 2078711"/>
                <a:gd name="connsiteY287" fmla="*/ 2721566 h 4080530"/>
                <a:gd name="connsiteX288" fmla="*/ 1155457 w 2078711"/>
                <a:gd name="connsiteY288" fmla="*/ 2680535 h 4080530"/>
                <a:gd name="connsiteX289" fmla="*/ 1149596 w 2078711"/>
                <a:gd name="connsiteY289" fmla="*/ 2645366 h 4080530"/>
                <a:gd name="connsiteX290" fmla="*/ 1155457 w 2078711"/>
                <a:gd name="connsiteY290" fmla="*/ 2545720 h 4080530"/>
                <a:gd name="connsiteX291" fmla="*/ 1167180 w 2078711"/>
                <a:gd name="connsiteY291" fmla="*/ 2522274 h 4080530"/>
                <a:gd name="connsiteX292" fmla="*/ 1173042 w 2078711"/>
                <a:gd name="connsiteY292" fmla="*/ 2487104 h 4080530"/>
                <a:gd name="connsiteX293" fmla="*/ 1184765 w 2078711"/>
                <a:gd name="connsiteY293" fmla="*/ 2451935 h 4080530"/>
                <a:gd name="connsiteX294" fmla="*/ 1196488 w 2078711"/>
                <a:gd name="connsiteY294" fmla="*/ 2416766 h 4080530"/>
                <a:gd name="connsiteX295" fmla="*/ 1208211 w 2078711"/>
                <a:gd name="connsiteY295" fmla="*/ 2399181 h 4080530"/>
                <a:gd name="connsiteX296" fmla="*/ 1225796 w 2078711"/>
                <a:gd name="connsiteY296" fmla="*/ 2364012 h 4080530"/>
                <a:gd name="connsiteX297" fmla="*/ 1243380 w 2078711"/>
                <a:gd name="connsiteY297" fmla="*/ 2311258 h 4080530"/>
                <a:gd name="connsiteX298" fmla="*/ 1249242 w 2078711"/>
                <a:gd name="connsiteY298" fmla="*/ 2293674 h 4080530"/>
                <a:gd name="connsiteX299" fmla="*/ 1255103 w 2078711"/>
                <a:gd name="connsiteY299" fmla="*/ 2270227 h 4080530"/>
                <a:gd name="connsiteX300" fmla="*/ 1266826 w 2078711"/>
                <a:gd name="connsiteY300" fmla="*/ 2229197 h 4080530"/>
                <a:gd name="connsiteX301" fmla="*/ 1272688 w 2078711"/>
                <a:gd name="connsiteY301" fmla="*/ 2170581 h 4080530"/>
                <a:gd name="connsiteX302" fmla="*/ 1284411 w 2078711"/>
                <a:gd name="connsiteY302" fmla="*/ 2129550 h 4080530"/>
                <a:gd name="connsiteX303" fmla="*/ 1290273 w 2078711"/>
                <a:gd name="connsiteY303" fmla="*/ 2100243 h 4080530"/>
                <a:gd name="connsiteX304" fmla="*/ 1307857 w 2078711"/>
                <a:gd name="connsiteY304" fmla="*/ 1906812 h 4080530"/>
                <a:gd name="connsiteX305" fmla="*/ 1313719 w 2078711"/>
                <a:gd name="connsiteY305" fmla="*/ 1883366 h 4080530"/>
                <a:gd name="connsiteX306" fmla="*/ 1319580 w 2078711"/>
                <a:gd name="connsiteY306" fmla="*/ 1854058 h 4080530"/>
                <a:gd name="connsiteX307" fmla="*/ 1325442 w 2078711"/>
                <a:gd name="connsiteY307" fmla="*/ 1836474 h 4080530"/>
                <a:gd name="connsiteX308" fmla="*/ 1331303 w 2078711"/>
                <a:gd name="connsiteY308" fmla="*/ 1813027 h 4080530"/>
                <a:gd name="connsiteX309" fmla="*/ 1348888 w 2078711"/>
                <a:gd name="connsiteY309" fmla="*/ 1754412 h 4080530"/>
                <a:gd name="connsiteX310" fmla="*/ 1354750 w 2078711"/>
                <a:gd name="connsiteY310" fmla="*/ 1719243 h 4080530"/>
                <a:gd name="connsiteX311" fmla="*/ 1366473 w 2078711"/>
                <a:gd name="connsiteY311" fmla="*/ 1672350 h 4080530"/>
                <a:gd name="connsiteX312" fmla="*/ 1372334 w 2078711"/>
                <a:gd name="connsiteY312" fmla="*/ 1637181 h 4080530"/>
                <a:gd name="connsiteX313" fmla="*/ 1384057 w 2078711"/>
                <a:gd name="connsiteY313" fmla="*/ 1578566 h 4080530"/>
                <a:gd name="connsiteX314" fmla="*/ 1389919 w 2078711"/>
                <a:gd name="connsiteY314" fmla="*/ 1537535 h 4080530"/>
                <a:gd name="connsiteX315" fmla="*/ 1395780 w 2078711"/>
                <a:gd name="connsiteY315" fmla="*/ 1519950 h 4080530"/>
                <a:gd name="connsiteX316" fmla="*/ 1401642 w 2078711"/>
                <a:gd name="connsiteY316" fmla="*/ 1496504 h 4080530"/>
                <a:gd name="connsiteX317" fmla="*/ 1413365 w 2078711"/>
                <a:gd name="connsiteY317" fmla="*/ 1449612 h 4080530"/>
                <a:gd name="connsiteX318" fmla="*/ 1419226 w 2078711"/>
                <a:gd name="connsiteY318" fmla="*/ 1390997 h 4080530"/>
                <a:gd name="connsiteX319" fmla="*/ 1436811 w 2078711"/>
                <a:gd name="connsiteY319" fmla="*/ 1297212 h 4080530"/>
                <a:gd name="connsiteX320" fmla="*/ 1448534 w 2078711"/>
                <a:gd name="connsiteY320" fmla="*/ 1232735 h 4080530"/>
                <a:gd name="connsiteX321" fmla="*/ 1460257 w 2078711"/>
                <a:gd name="connsiteY321" fmla="*/ 1197566 h 4080530"/>
                <a:gd name="connsiteX322" fmla="*/ 1471980 w 2078711"/>
                <a:gd name="connsiteY322" fmla="*/ 1097920 h 4080530"/>
                <a:gd name="connsiteX323" fmla="*/ 1483703 w 2078711"/>
                <a:gd name="connsiteY323" fmla="*/ 1062750 h 4080530"/>
                <a:gd name="connsiteX324" fmla="*/ 1489565 w 2078711"/>
                <a:gd name="connsiteY324" fmla="*/ 1009997 h 4080530"/>
                <a:gd name="connsiteX325" fmla="*/ 1501288 w 2078711"/>
                <a:gd name="connsiteY325" fmla="*/ 974827 h 4080530"/>
                <a:gd name="connsiteX326" fmla="*/ 1513011 w 2078711"/>
                <a:gd name="connsiteY326" fmla="*/ 916212 h 4080530"/>
                <a:gd name="connsiteX327" fmla="*/ 1518873 w 2078711"/>
                <a:gd name="connsiteY327" fmla="*/ 886904 h 4080530"/>
                <a:gd name="connsiteX328" fmla="*/ 1524734 w 2078711"/>
                <a:gd name="connsiteY328" fmla="*/ 822427 h 4080530"/>
                <a:gd name="connsiteX329" fmla="*/ 1530596 w 2078711"/>
                <a:gd name="connsiteY329" fmla="*/ 787258 h 4080530"/>
                <a:gd name="connsiteX330" fmla="*/ 1542319 w 2078711"/>
                <a:gd name="connsiteY330" fmla="*/ 705197 h 4080530"/>
                <a:gd name="connsiteX331" fmla="*/ 1548180 w 2078711"/>
                <a:gd name="connsiteY331" fmla="*/ 664166 h 4080530"/>
                <a:gd name="connsiteX332" fmla="*/ 1554042 w 2078711"/>
                <a:gd name="connsiteY332" fmla="*/ 646581 h 4080530"/>
                <a:gd name="connsiteX333" fmla="*/ 1559903 w 2078711"/>
                <a:gd name="connsiteY333" fmla="*/ 623135 h 4080530"/>
                <a:gd name="connsiteX334" fmla="*/ 1565765 w 2078711"/>
                <a:gd name="connsiteY334" fmla="*/ 541074 h 4080530"/>
                <a:gd name="connsiteX335" fmla="*/ 1571626 w 2078711"/>
                <a:gd name="connsiteY335" fmla="*/ 523489 h 4080530"/>
                <a:gd name="connsiteX336" fmla="*/ 1583350 w 2078711"/>
                <a:gd name="connsiteY336" fmla="*/ 429704 h 4080530"/>
                <a:gd name="connsiteX337" fmla="*/ 1577488 w 2078711"/>
                <a:gd name="connsiteY337" fmla="*/ 347643 h 4080530"/>
                <a:gd name="connsiteX338" fmla="*/ 1565765 w 2078711"/>
                <a:gd name="connsiteY338" fmla="*/ 300750 h 4080530"/>
                <a:gd name="connsiteX339" fmla="*/ 1559903 w 2078711"/>
                <a:gd name="connsiteY339" fmla="*/ 89735 h 4080530"/>
                <a:gd name="connsiteX340" fmla="*/ 1554042 w 2078711"/>
                <a:gd name="connsiteY340" fmla="*/ 72150 h 4080530"/>
                <a:gd name="connsiteX341" fmla="*/ 1505496 w 2078711"/>
                <a:gd name="connsiteY341" fmla="*/ 77963 h 4080530"/>
                <a:gd name="connsiteX342" fmla="*/ 1493773 w 2078711"/>
                <a:gd name="connsiteY342" fmla="*/ 47854 h 4080530"/>
                <a:gd name="connsiteX343" fmla="*/ 1471980 w 2078711"/>
                <a:gd name="connsiteY343" fmla="*/ 1812 h 4080530"/>
                <a:gd name="connsiteX0" fmla="*/ 1471980 w 2078711"/>
                <a:gd name="connsiteY0" fmla="*/ 1812 h 4080530"/>
                <a:gd name="connsiteX1" fmla="*/ 1466119 w 2078711"/>
                <a:gd name="connsiteY1" fmla="*/ 36981 h 4080530"/>
                <a:gd name="connsiteX2" fmla="*/ 1419226 w 2078711"/>
                <a:gd name="connsiteY2" fmla="*/ 78012 h 4080530"/>
                <a:gd name="connsiteX3" fmla="*/ 1401642 w 2078711"/>
                <a:gd name="connsiteY3" fmla="*/ 89735 h 4080530"/>
                <a:gd name="connsiteX4" fmla="*/ 1358957 w 2078711"/>
                <a:gd name="connsiteY4" fmla="*/ 96447 h 4080530"/>
                <a:gd name="connsiteX5" fmla="*/ 1343075 w 2078711"/>
                <a:gd name="connsiteY5" fmla="*/ 182717 h 4080530"/>
                <a:gd name="connsiteX6" fmla="*/ 1342224 w 2078711"/>
                <a:gd name="connsiteY6" fmla="*/ 206163 h 4080530"/>
                <a:gd name="connsiteX7" fmla="*/ 1343026 w 2078711"/>
                <a:gd name="connsiteY7" fmla="*/ 236274 h 4080530"/>
                <a:gd name="connsiteX8" fmla="*/ 1325442 w 2078711"/>
                <a:gd name="connsiteY8" fmla="*/ 294889 h 4080530"/>
                <a:gd name="connsiteX9" fmla="*/ 1319580 w 2078711"/>
                <a:gd name="connsiteY9" fmla="*/ 312474 h 4080530"/>
                <a:gd name="connsiteX10" fmla="*/ 1307857 w 2078711"/>
                <a:gd name="connsiteY10" fmla="*/ 330058 h 4080530"/>
                <a:gd name="connsiteX11" fmla="*/ 1290273 w 2078711"/>
                <a:gd name="connsiteY11" fmla="*/ 382812 h 4080530"/>
                <a:gd name="connsiteX12" fmla="*/ 1284411 w 2078711"/>
                <a:gd name="connsiteY12" fmla="*/ 400397 h 4080530"/>
                <a:gd name="connsiteX13" fmla="*/ 1278550 w 2078711"/>
                <a:gd name="connsiteY13" fmla="*/ 423843 h 4080530"/>
                <a:gd name="connsiteX14" fmla="*/ 1272688 w 2078711"/>
                <a:gd name="connsiteY14" fmla="*/ 576243 h 4080530"/>
                <a:gd name="connsiteX15" fmla="*/ 1260965 w 2078711"/>
                <a:gd name="connsiteY15" fmla="*/ 634858 h 4080530"/>
                <a:gd name="connsiteX16" fmla="*/ 1249242 w 2078711"/>
                <a:gd name="connsiteY16" fmla="*/ 875181 h 4080530"/>
                <a:gd name="connsiteX17" fmla="*/ 1243380 w 2078711"/>
                <a:gd name="connsiteY17" fmla="*/ 892766 h 4080530"/>
                <a:gd name="connsiteX18" fmla="*/ 1237519 w 2078711"/>
                <a:gd name="connsiteY18" fmla="*/ 968966 h 4080530"/>
                <a:gd name="connsiteX19" fmla="*/ 1231657 w 2078711"/>
                <a:gd name="connsiteY19" fmla="*/ 998274 h 4080530"/>
                <a:gd name="connsiteX20" fmla="*/ 1225796 w 2078711"/>
                <a:gd name="connsiteY20" fmla="*/ 1039304 h 4080530"/>
                <a:gd name="connsiteX21" fmla="*/ 1214073 w 2078711"/>
                <a:gd name="connsiteY21" fmla="*/ 1109643 h 4080530"/>
                <a:gd name="connsiteX22" fmla="*/ 1208211 w 2078711"/>
                <a:gd name="connsiteY22" fmla="*/ 1133089 h 4080530"/>
                <a:gd name="connsiteX23" fmla="*/ 1196488 w 2078711"/>
                <a:gd name="connsiteY23" fmla="*/ 1168258 h 4080530"/>
                <a:gd name="connsiteX24" fmla="*/ 1190626 w 2078711"/>
                <a:gd name="connsiteY24" fmla="*/ 1185843 h 4080530"/>
                <a:gd name="connsiteX25" fmla="*/ 1178903 w 2078711"/>
                <a:gd name="connsiteY25" fmla="*/ 1232735 h 4080530"/>
                <a:gd name="connsiteX26" fmla="*/ 1173042 w 2078711"/>
                <a:gd name="connsiteY26" fmla="*/ 1262043 h 4080530"/>
                <a:gd name="connsiteX27" fmla="*/ 1161319 w 2078711"/>
                <a:gd name="connsiteY27" fmla="*/ 1338243 h 4080530"/>
                <a:gd name="connsiteX28" fmla="*/ 1149596 w 2078711"/>
                <a:gd name="connsiteY28" fmla="*/ 1455474 h 4080530"/>
                <a:gd name="connsiteX29" fmla="*/ 1143734 w 2078711"/>
                <a:gd name="connsiteY29" fmla="*/ 1484781 h 4080530"/>
                <a:gd name="connsiteX30" fmla="*/ 1137873 w 2078711"/>
                <a:gd name="connsiteY30" fmla="*/ 1525812 h 4080530"/>
                <a:gd name="connsiteX31" fmla="*/ 1126150 w 2078711"/>
                <a:gd name="connsiteY31" fmla="*/ 1560981 h 4080530"/>
                <a:gd name="connsiteX32" fmla="*/ 1120288 w 2078711"/>
                <a:gd name="connsiteY32" fmla="*/ 1590289 h 4080530"/>
                <a:gd name="connsiteX33" fmla="*/ 1108565 w 2078711"/>
                <a:gd name="connsiteY33" fmla="*/ 1625458 h 4080530"/>
                <a:gd name="connsiteX34" fmla="*/ 1096842 w 2078711"/>
                <a:gd name="connsiteY34" fmla="*/ 1678212 h 4080530"/>
                <a:gd name="connsiteX35" fmla="*/ 1085119 w 2078711"/>
                <a:gd name="connsiteY35" fmla="*/ 1695797 h 4080530"/>
                <a:gd name="connsiteX36" fmla="*/ 1073396 w 2078711"/>
                <a:gd name="connsiteY36" fmla="*/ 1748550 h 4080530"/>
                <a:gd name="connsiteX37" fmla="*/ 1061673 w 2078711"/>
                <a:gd name="connsiteY37" fmla="*/ 1783720 h 4080530"/>
                <a:gd name="connsiteX38" fmla="*/ 1055811 w 2078711"/>
                <a:gd name="connsiteY38" fmla="*/ 1801304 h 4080530"/>
                <a:gd name="connsiteX39" fmla="*/ 1044088 w 2078711"/>
                <a:gd name="connsiteY39" fmla="*/ 1818889 h 4080530"/>
                <a:gd name="connsiteX40" fmla="*/ 1038226 w 2078711"/>
                <a:gd name="connsiteY40" fmla="*/ 1842335 h 4080530"/>
                <a:gd name="connsiteX41" fmla="*/ 1032365 w 2078711"/>
                <a:gd name="connsiteY41" fmla="*/ 1859920 h 4080530"/>
                <a:gd name="connsiteX42" fmla="*/ 1026503 w 2078711"/>
                <a:gd name="connsiteY42" fmla="*/ 1912674 h 4080530"/>
                <a:gd name="connsiteX43" fmla="*/ 1020642 w 2078711"/>
                <a:gd name="connsiteY43" fmla="*/ 2053350 h 4080530"/>
                <a:gd name="connsiteX44" fmla="*/ 1014780 w 2078711"/>
                <a:gd name="connsiteY44" fmla="*/ 2076797 h 4080530"/>
                <a:gd name="connsiteX45" fmla="*/ 1008919 w 2078711"/>
                <a:gd name="connsiteY45" fmla="*/ 2106104 h 4080530"/>
                <a:gd name="connsiteX46" fmla="*/ 997196 w 2078711"/>
                <a:gd name="connsiteY46" fmla="*/ 2182304 h 4080530"/>
                <a:gd name="connsiteX47" fmla="*/ 985473 w 2078711"/>
                <a:gd name="connsiteY47" fmla="*/ 2217474 h 4080530"/>
                <a:gd name="connsiteX48" fmla="*/ 979611 w 2078711"/>
                <a:gd name="connsiteY48" fmla="*/ 2252643 h 4080530"/>
                <a:gd name="connsiteX49" fmla="*/ 956165 w 2078711"/>
                <a:gd name="connsiteY49" fmla="*/ 2293674 h 4080530"/>
                <a:gd name="connsiteX50" fmla="*/ 944442 w 2078711"/>
                <a:gd name="connsiteY50" fmla="*/ 2328843 h 4080530"/>
                <a:gd name="connsiteX51" fmla="*/ 938580 w 2078711"/>
                <a:gd name="connsiteY51" fmla="*/ 2346427 h 4080530"/>
                <a:gd name="connsiteX52" fmla="*/ 932719 w 2078711"/>
                <a:gd name="connsiteY52" fmla="*/ 2364012 h 4080530"/>
                <a:gd name="connsiteX53" fmla="*/ 909273 w 2078711"/>
                <a:gd name="connsiteY53" fmla="*/ 2405043 h 4080530"/>
                <a:gd name="connsiteX54" fmla="*/ 897550 w 2078711"/>
                <a:gd name="connsiteY54" fmla="*/ 2422627 h 4080530"/>
                <a:gd name="connsiteX55" fmla="*/ 891688 w 2078711"/>
                <a:gd name="connsiteY55" fmla="*/ 2440212 h 4080530"/>
                <a:gd name="connsiteX56" fmla="*/ 868242 w 2078711"/>
                <a:gd name="connsiteY56" fmla="*/ 2475381 h 4080530"/>
                <a:gd name="connsiteX57" fmla="*/ 844796 w 2078711"/>
                <a:gd name="connsiteY57" fmla="*/ 2522274 h 4080530"/>
                <a:gd name="connsiteX58" fmla="*/ 827211 w 2078711"/>
                <a:gd name="connsiteY58" fmla="*/ 2563304 h 4080530"/>
                <a:gd name="connsiteX59" fmla="*/ 821350 w 2078711"/>
                <a:gd name="connsiteY59" fmla="*/ 2580889 h 4080530"/>
                <a:gd name="connsiteX60" fmla="*/ 809626 w 2078711"/>
                <a:gd name="connsiteY60" fmla="*/ 2592612 h 4080530"/>
                <a:gd name="connsiteX61" fmla="*/ 797903 w 2078711"/>
                <a:gd name="connsiteY61" fmla="*/ 2610197 h 4080530"/>
                <a:gd name="connsiteX62" fmla="*/ 774457 w 2078711"/>
                <a:gd name="connsiteY62" fmla="*/ 2639504 h 4080530"/>
                <a:gd name="connsiteX63" fmla="*/ 756873 w 2078711"/>
                <a:gd name="connsiteY63" fmla="*/ 2680535 h 4080530"/>
                <a:gd name="connsiteX64" fmla="*/ 721703 w 2078711"/>
                <a:gd name="connsiteY64" fmla="*/ 2703981 h 4080530"/>
                <a:gd name="connsiteX65" fmla="*/ 704119 w 2078711"/>
                <a:gd name="connsiteY65" fmla="*/ 2715704 h 4080530"/>
                <a:gd name="connsiteX66" fmla="*/ 686534 w 2078711"/>
                <a:gd name="connsiteY66" fmla="*/ 2727427 h 4080530"/>
                <a:gd name="connsiteX67" fmla="*/ 668950 w 2078711"/>
                <a:gd name="connsiteY67" fmla="*/ 2733289 h 4080530"/>
                <a:gd name="connsiteX68" fmla="*/ 633780 w 2078711"/>
                <a:gd name="connsiteY68" fmla="*/ 2750874 h 4080530"/>
                <a:gd name="connsiteX69" fmla="*/ 581026 w 2078711"/>
                <a:gd name="connsiteY69" fmla="*/ 2756735 h 4080530"/>
                <a:gd name="connsiteX70" fmla="*/ 534134 w 2078711"/>
                <a:gd name="connsiteY70" fmla="*/ 2762597 h 4080530"/>
                <a:gd name="connsiteX71" fmla="*/ 493103 w 2078711"/>
                <a:gd name="connsiteY71" fmla="*/ 2774320 h 4080530"/>
                <a:gd name="connsiteX72" fmla="*/ 475519 w 2078711"/>
                <a:gd name="connsiteY72" fmla="*/ 2780181 h 4080530"/>
                <a:gd name="connsiteX73" fmla="*/ 416903 w 2078711"/>
                <a:gd name="connsiteY73" fmla="*/ 2786043 h 4080530"/>
                <a:gd name="connsiteX74" fmla="*/ 317257 w 2078711"/>
                <a:gd name="connsiteY74" fmla="*/ 2780181 h 4080530"/>
                <a:gd name="connsiteX75" fmla="*/ 282088 w 2078711"/>
                <a:gd name="connsiteY75" fmla="*/ 2768458 h 4080530"/>
                <a:gd name="connsiteX76" fmla="*/ 258642 w 2078711"/>
                <a:gd name="connsiteY76" fmla="*/ 2762597 h 4080530"/>
                <a:gd name="connsiteX77" fmla="*/ 241057 w 2078711"/>
                <a:gd name="connsiteY77" fmla="*/ 2750874 h 4080530"/>
                <a:gd name="connsiteX78" fmla="*/ 217611 w 2078711"/>
                <a:gd name="connsiteY78" fmla="*/ 2745012 h 4080530"/>
                <a:gd name="connsiteX79" fmla="*/ 200026 w 2078711"/>
                <a:gd name="connsiteY79" fmla="*/ 2739150 h 4080530"/>
                <a:gd name="connsiteX80" fmla="*/ 205888 w 2078711"/>
                <a:gd name="connsiteY80" fmla="*/ 2762597 h 4080530"/>
                <a:gd name="connsiteX81" fmla="*/ 211750 w 2078711"/>
                <a:gd name="connsiteY81" fmla="*/ 2780181 h 4080530"/>
                <a:gd name="connsiteX82" fmla="*/ 205888 w 2078711"/>
                <a:gd name="connsiteY82" fmla="*/ 2844658 h 4080530"/>
                <a:gd name="connsiteX83" fmla="*/ 176580 w 2078711"/>
                <a:gd name="connsiteY83" fmla="*/ 2873966 h 4080530"/>
                <a:gd name="connsiteX84" fmla="*/ 141411 w 2078711"/>
                <a:gd name="connsiteY84" fmla="*/ 2885689 h 4080530"/>
                <a:gd name="connsiteX85" fmla="*/ 106242 w 2078711"/>
                <a:gd name="connsiteY85" fmla="*/ 2897412 h 4080530"/>
                <a:gd name="connsiteX86" fmla="*/ 88657 w 2078711"/>
                <a:gd name="connsiteY86" fmla="*/ 2903274 h 4080530"/>
                <a:gd name="connsiteX87" fmla="*/ 71073 w 2078711"/>
                <a:gd name="connsiteY87" fmla="*/ 2914997 h 4080530"/>
                <a:gd name="connsiteX88" fmla="*/ 112103 w 2078711"/>
                <a:gd name="connsiteY88" fmla="*/ 2926720 h 4080530"/>
                <a:gd name="connsiteX89" fmla="*/ 205888 w 2078711"/>
                <a:gd name="connsiteY89" fmla="*/ 2938443 h 4080530"/>
                <a:gd name="connsiteX90" fmla="*/ 235196 w 2078711"/>
                <a:gd name="connsiteY90" fmla="*/ 2944304 h 4080530"/>
                <a:gd name="connsiteX91" fmla="*/ 463796 w 2078711"/>
                <a:gd name="connsiteY91" fmla="*/ 2956027 h 4080530"/>
                <a:gd name="connsiteX92" fmla="*/ 498965 w 2078711"/>
                <a:gd name="connsiteY92" fmla="*/ 2961889 h 4080530"/>
                <a:gd name="connsiteX93" fmla="*/ 610334 w 2078711"/>
                <a:gd name="connsiteY93" fmla="*/ 2950166 h 4080530"/>
                <a:gd name="connsiteX94" fmla="*/ 598611 w 2078711"/>
                <a:gd name="connsiteY94" fmla="*/ 2973612 h 4080530"/>
                <a:gd name="connsiteX95" fmla="*/ 586888 w 2078711"/>
                <a:gd name="connsiteY95" fmla="*/ 2991197 h 4080530"/>
                <a:gd name="connsiteX96" fmla="*/ 569303 w 2078711"/>
                <a:gd name="connsiteY96" fmla="*/ 3026366 h 4080530"/>
                <a:gd name="connsiteX97" fmla="*/ 557580 w 2078711"/>
                <a:gd name="connsiteY97" fmla="*/ 3061535 h 4080530"/>
                <a:gd name="connsiteX98" fmla="*/ 551719 w 2078711"/>
                <a:gd name="connsiteY98" fmla="*/ 3079120 h 4080530"/>
                <a:gd name="connsiteX99" fmla="*/ 539996 w 2078711"/>
                <a:gd name="connsiteY99" fmla="*/ 3096704 h 4080530"/>
                <a:gd name="connsiteX100" fmla="*/ 516550 w 2078711"/>
                <a:gd name="connsiteY100" fmla="*/ 3131874 h 4080530"/>
                <a:gd name="connsiteX101" fmla="*/ 510688 w 2078711"/>
                <a:gd name="connsiteY101" fmla="*/ 3155320 h 4080530"/>
                <a:gd name="connsiteX102" fmla="*/ 481380 w 2078711"/>
                <a:gd name="connsiteY102" fmla="*/ 3190489 h 4080530"/>
                <a:gd name="connsiteX103" fmla="*/ 457934 w 2078711"/>
                <a:gd name="connsiteY103" fmla="*/ 3225658 h 4080530"/>
                <a:gd name="connsiteX104" fmla="*/ 446211 w 2078711"/>
                <a:gd name="connsiteY104" fmla="*/ 3243243 h 4080530"/>
                <a:gd name="connsiteX105" fmla="*/ 393457 w 2078711"/>
                <a:gd name="connsiteY105" fmla="*/ 3290135 h 4080530"/>
                <a:gd name="connsiteX106" fmla="*/ 375873 w 2078711"/>
                <a:gd name="connsiteY106" fmla="*/ 3295997 h 4080530"/>
                <a:gd name="connsiteX107" fmla="*/ 352426 w 2078711"/>
                <a:gd name="connsiteY107" fmla="*/ 3313581 h 4080530"/>
                <a:gd name="connsiteX108" fmla="*/ 334842 w 2078711"/>
                <a:gd name="connsiteY108" fmla="*/ 3325304 h 4080530"/>
                <a:gd name="connsiteX109" fmla="*/ 305534 w 2078711"/>
                <a:gd name="connsiteY109" fmla="*/ 3354612 h 4080530"/>
                <a:gd name="connsiteX110" fmla="*/ 299673 w 2078711"/>
                <a:gd name="connsiteY110" fmla="*/ 3372197 h 4080530"/>
                <a:gd name="connsiteX111" fmla="*/ 311396 w 2078711"/>
                <a:gd name="connsiteY111" fmla="*/ 3389781 h 4080530"/>
                <a:gd name="connsiteX112" fmla="*/ 340703 w 2078711"/>
                <a:gd name="connsiteY112" fmla="*/ 3430812 h 4080530"/>
                <a:gd name="connsiteX113" fmla="*/ 317257 w 2078711"/>
                <a:gd name="connsiteY113" fmla="*/ 3465981 h 4080530"/>
                <a:gd name="connsiteX114" fmla="*/ 293811 w 2078711"/>
                <a:gd name="connsiteY114" fmla="*/ 3501150 h 4080530"/>
                <a:gd name="connsiteX115" fmla="*/ 276226 w 2078711"/>
                <a:gd name="connsiteY115" fmla="*/ 3530458 h 4080530"/>
                <a:gd name="connsiteX116" fmla="*/ 270365 w 2078711"/>
                <a:gd name="connsiteY116" fmla="*/ 3548043 h 4080530"/>
                <a:gd name="connsiteX117" fmla="*/ 246919 w 2078711"/>
                <a:gd name="connsiteY117" fmla="*/ 3583212 h 4080530"/>
                <a:gd name="connsiteX118" fmla="*/ 241057 w 2078711"/>
                <a:gd name="connsiteY118" fmla="*/ 3600797 h 4080530"/>
                <a:gd name="connsiteX119" fmla="*/ 223473 w 2078711"/>
                <a:gd name="connsiteY119" fmla="*/ 3618381 h 4080530"/>
                <a:gd name="connsiteX120" fmla="*/ 217611 w 2078711"/>
                <a:gd name="connsiteY120" fmla="*/ 3635966 h 4080530"/>
                <a:gd name="connsiteX121" fmla="*/ 205888 w 2078711"/>
                <a:gd name="connsiteY121" fmla="*/ 3653550 h 4080530"/>
                <a:gd name="connsiteX122" fmla="*/ 200026 w 2078711"/>
                <a:gd name="connsiteY122" fmla="*/ 3676997 h 4080530"/>
                <a:gd name="connsiteX123" fmla="*/ 164857 w 2078711"/>
                <a:gd name="connsiteY123" fmla="*/ 3712166 h 4080530"/>
                <a:gd name="connsiteX124" fmla="*/ 141411 w 2078711"/>
                <a:gd name="connsiteY124" fmla="*/ 3741474 h 4080530"/>
                <a:gd name="connsiteX125" fmla="*/ 82796 w 2078711"/>
                <a:gd name="connsiteY125" fmla="*/ 3759058 h 4080530"/>
                <a:gd name="connsiteX126" fmla="*/ 59350 w 2078711"/>
                <a:gd name="connsiteY126" fmla="*/ 3770781 h 4080530"/>
                <a:gd name="connsiteX127" fmla="*/ 24180 w 2078711"/>
                <a:gd name="connsiteY127" fmla="*/ 3782504 h 4080530"/>
                <a:gd name="connsiteX128" fmla="*/ 6596 w 2078711"/>
                <a:gd name="connsiteY128" fmla="*/ 3794227 h 4080530"/>
                <a:gd name="connsiteX129" fmla="*/ 123826 w 2078711"/>
                <a:gd name="connsiteY129" fmla="*/ 3794227 h 4080530"/>
                <a:gd name="connsiteX130" fmla="*/ 147273 w 2078711"/>
                <a:gd name="connsiteY130" fmla="*/ 3788366 h 4080530"/>
                <a:gd name="connsiteX131" fmla="*/ 182442 w 2078711"/>
                <a:gd name="connsiteY131" fmla="*/ 3776643 h 4080530"/>
                <a:gd name="connsiteX132" fmla="*/ 164857 w 2078711"/>
                <a:gd name="connsiteY132" fmla="*/ 3788366 h 4080530"/>
                <a:gd name="connsiteX133" fmla="*/ 141411 w 2078711"/>
                <a:gd name="connsiteY133" fmla="*/ 3823535 h 4080530"/>
                <a:gd name="connsiteX134" fmla="*/ 129688 w 2078711"/>
                <a:gd name="connsiteY134" fmla="*/ 3841120 h 4080530"/>
                <a:gd name="connsiteX135" fmla="*/ 117965 w 2078711"/>
                <a:gd name="connsiteY135" fmla="*/ 3864566 h 4080530"/>
                <a:gd name="connsiteX136" fmla="*/ 106242 w 2078711"/>
                <a:gd name="connsiteY136" fmla="*/ 3882150 h 4080530"/>
                <a:gd name="connsiteX137" fmla="*/ 76934 w 2078711"/>
                <a:gd name="connsiteY137" fmla="*/ 3934904 h 4080530"/>
                <a:gd name="connsiteX138" fmla="*/ 53488 w 2078711"/>
                <a:gd name="connsiteY138" fmla="*/ 3970074 h 4080530"/>
                <a:gd name="connsiteX139" fmla="*/ 30042 w 2078711"/>
                <a:gd name="connsiteY139" fmla="*/ 4005243 h 4080530"/>
                <a:gd name="connsiteX140" fmla="*/ 18319 w 2078711"/>
                <a:gd name="connsiteY140" fmla="*/ 4022827 h 4080530"/>
                <a:gd name="connsiteX141" fmla="*/ 71073 w 2078711"/>
                <a:gd name="connsiteY141" fmla="*/ 3981797 h 4080530"/>
                <a:gd name="connsiteX142" fmla="*/ 88657 w 2078711"/>
                <a:gd name="connsiteY142" fmla="*/ 3970074 h 4080530"/>
                <a:gd name="connsiteX143" fmla="*/ 82796 w 2078711"/>
                <a:gd name="connsiteY143" fmla="*/ 3993520 h 4080530"/>
                <a:gd name="connsiteX144" fmla="*/ 76934 w 2078711"/>
                <a:gd name="connsiteY144" fmla="*/ 4011104 h 4080530"/>
                <a:gd name="connsiteX145" fmla="*/ 71073 w 2078711"/>
                <a:gd name="connsiteY145" fmla="*/ 4040412 h 4080530"/>
                <a:gd name="connsiteX146" fmla="*/ 76934 w 2078711"/>
                <a:gd name="connsiteY146" fmla="*/ 4069720 h 4080530"/>
                <a:gd name="connsiteX147" fmla="*/ 112103 w 2078711"/>
                <a:gd name="connsiteY147" fmla="*/ 4046274 h 4080530"/>
                <a:gd name="connsiteX148" fmla="*/ 123826 w 2078711"/>
                <a:gd name="connsiteY148" fmla="*/ 4034550 h 4080530"/>
                <a:gd name="connsiteX149" fmla="*/ 147273 w 2078711"/>
                <a:gd name="connsiteY149" fmla="*/ 4022827 h 4080530"/>
                <a:gd name="connsiteX150" fmla="*/ 182442 w 2078711"/>
                <a:gd name="connsiteY150" fmla="*/ 3999381 h 4080530"/>
                <a:gd name="connsiteX151" fmla="*/ 194165 w 2078711"/>
                <a:gd name="connsiteY151" fmla="*/ 3981797 h 4080530"/>
                <a:gd name="connsiteX152" fmla="*/ 211750 w 2078711"/>
                <a:gd name="connsiteY152" fmla="*/ 3964212 h 4080530"/>
                <a:gd name="connsiteX153" fmla="*/ 241057 w 2078711"/>
                <a:gd name="connsiteY153" fmla="*/ 3911458 h 4080530"/>
                <a:gd name="connsiteX154" fmla="*/ 258642 w 2078711"/>
                <a:gd name="connsiteY154" fmla="*/ 3893874 h 4080530"/>
                <a:gd name="connsiteX155" fmla="*/ 282088 w 2078711"/>
                <a:gd name="connsiteY155" fmla="*/ 3858704 h 4080530"/>
                <a:gd name="connsiteX156" fmla="*/ 305534 w 2078711"/>
                <a:gd name="connsiteY156" fmla="*/ 3823535 h 4080530"/>
                <a:gd name="connsiteX157" fmla="*/ 328980 w 2078711"/>
                <a:gd name="connsiteY157" fmla="*/ 3788366 h 4080530"/>
                <a:gd name="connsiteX158" fmla="*/ 346565 w 2078711"/>
                <a:gd name="connsiteY158" fmla="*/ 3770781 h 4080530"/>
                <a:gd name="connsiteX159" fmla="*/ 358288 w 2078711"/>
                <a:gd name="connsiteY159" fmla="*/ 3735612 h 4080530"/>
                <a:gd name="connsiteX160" fmla="*/ 375873 w 2078711"/>
                <a:gd name="connsiteY160" fmla="*/ 3718027 h 4080530"/>
                <a:gd name="connsiteX161" fmla="*/ 399319 w 2078711"/>
                <a:gd name="connsiteY161" fmla="*/ 3682858 h 4080530"/>
                <a:gd name="connsiteX162" fmla="*/ 416903 w 2078711"/>
                <a:gd name="connsiteY162" fmla="*/ 3665274 h 4080530"/>
                <a:gd name="connsiteX163" fmla="*/ 440350 w 2078711"/>
                <a:gd name="connsiteY163" fmla="*/ 3630104 h 4080530"/>
                <a:gd name="connsiteX164" fmla="*/ 452073 w 2078711"/>
                <a:gd name="connsiteY164" fmla="*/ 3612520 h 4080530"/>
                <a:gd name="connsiteX165" fmla="*/ 463796 w 2078711"/>
                <a:gd name="connsiteY165" fmla="*/ 3594935 h 4080530"/>
                <a:gd name="connsiteX166" fmla="*/ 481380 w 2078711"/>
                <a:gd name="connsiteY166" fmla="*/ 3583212 h 4080530"/>
                <a:gd name="connsiteX167" fmla="*/ 510688 w 2078711"/>
                <a:gd name="connsiteY167" fmla="*/ 3530458 h 4080530"/>
                <a:gd name="connsiteX168" fmla="*/ 522411 w 2078711"/>
                <a:gd name="connsiteY168" fmla="*/ 3512874 h 4080530"/>
                <a:gd name="connsiteX169" fmla="*/ 545857 w 2078711"/>
                <a:gd name="connsiteY169" fmla="*/ 3483566 h 4080530"/>
                <a:gd name="connsiteX170" fmla="*/ 551719 w 2078711"/>
                <a:gd name="connsiteY170" fmla="*/ 3465981 h 4080530"/>
                <a:gd name="connsiteX171" fmla="*/ 563442 w 2078711"/>
                <a:gd name="connsiteY171" fmla="*/ 3448397 h 4080530"/>
                <a:gd name="connsiteX172" fmla="*/ 575165 w 2078711"/>
                <a:gd name="connsiteY172" fmla="*/ 3424950 h 4080530"/>
                <a:gd name="connsiteX173" fmla="*/ 598611 w 2078711"/>
                <a:gd name="connsiteY173" fmla="*/ 3389781 h 4080530"/>
                <a:gd name="connsiteX174" fmla="*/ 604473 w 2078711"/>
                <a:gd name="connsiteY174" fmla="*/ 3372197 h 4080530"/>
                <a:gd name="connsiteX175" fmla="*/ 627919 w 2078711"/>
                <a:gd name="connsiteY175" fmla="*/ 3337027 h 4080530"/>
                <a:gd name="connsiteX176" fmla="*/ 639642 w 2078711"/>
                <a:gd name="connsiteY176" fmla="*/ 3319443 h 4080530"/>
                <a:gd name="connsiteX177" fmla="*/ 668950 w 2078711"/>
                <a:gd name="connsiteY177" fmla="*/ 3284274 h 4080530"/>
                <a:gd name="connsiteX178" fmla="*/ 674811 w 2078711"/>
                <a:gd name="connsiteY178" fmla="*/ 3266689 h 4080530"/>
                <a:gd name="connsiteX179" fmla="*/ 698257 w 2078711"/>
                <a:gd name="connsiteY179" fmla="*/ 3231520 h 4080530"/>
                <a:gd name="connsiteX180" fmla="*/ 715842 w 2078711"/>
                <a:gd name="connsiteY180" fmla="*/ 3196350 h 4080530"/>
                <a:gd name="connsiteX181" fmla="*/ 739288 w 2078711"/>
                <a:gd name="connsiteY181" fmla="*/ 3161181 h 4080530"/>
                <a:gd name="connsiteX182" fmla="*/ 745150 w 2078711"/>
                <a:gd name="connsiteY182" fmla="*/ 3143597 h 4080530"/>
                <a:gd name="connsiteX183" fmla="*/ 756873 w 2078711"/>
                <a:gd name="connsiteY183" fmla="*/ 3120150 h 4080530"/>
                <a:gd name="connsiteX184" fmla="*/ 780319 w 2078711"/>
                <a:gd name="connsiteY184" fmla="*/ 3084981 h 4080530"/>
                <a:gd name="connsiteX185" fmla="*/ 803765 w 2078711"/>
                <a:gd name="connsiteY185" fmla="*/ 3043950 h 4080530"/>
                <a:gd name="connsiteX186" fmla="*/ 815488 w 2078711"/>
                <a:gd name="connsiteY186" fmla="*/ 3008781 h 4080530"/>
                <a:gd name="connsiteX187" fmla="*/ 821350 w 2078711"/>
                <a:gd name="connsiteY187" fmla="*/ 2985335 h 4080530"/>
                <a:gd name="connsiteX188" fmla="*/ 838934 w 2078711"/>
                <a:gd name="connsiteY188" fmla="*/ 2967750 h 4080530"/>
                <a:gd name="connsiteX189" fmla="*/ 844796 w 2078711"/>
                <a:gd name="connsiteY189" fmla="*/ 2950166 h 4080530"/>
                <a:gd name="connsiteX190" fmla="*/ 874103 w 2078711"/>
                <a:gd name="connsiteY190" fmla="*/ 2914997 h 4080530"/>
                <a:gd name="connsiteX191" fmla="*/ 891688 w 2078711"/>
                <a:gd name="connsiteY191" fmla="*/ 2903274 h 4080530"/>
                <a:gd name="connsiteX192" fmla="*/ 915134 w 2078711"/>
                <a:gd name="connsiteY192" fmla="*/ 2897412 h 4080530"/>
                <a:gd name="connsiteX193" fmla="*/ 950303 w 2078711"/>
                <a:gd name="connsiteY193" fmla="*/ 2914997 h 4080530"/>
                <a:gd name="connsiteX194" fmla="*/ 985473 w 2078711"/>
                <a:gd name="connsiteY194" fmla="*/ 2967750 h 4080530"/>
                <a:gd name="connsiteX195" fmla="*/ 997196 w 2078711"/>
                <a:gd name="connsiteY195" fmla="*/ 2985335 h 4080530"/>
                <a:gd name="connsiteX196" fmla="*/ 1014780 w 2078711"/>
                <a:gd name="connsiteY196" fmla="*/ 2991197 h 4080530"/>
                <a:gd name="connsiteX197" fmla="*/ 1044088 w 2078711"/>
                <a:gd name="connsiteY197" fmla="*/ 3020504 h 4080530"/>
                <a:gd name="connsiteX198" fmla="*/ 1079257 w 2078711"/>
                <a:gd name="connsiteY198" fmla="*/ 3055674 h 4080530"/>
                <a:gd name="connsiteX199" fmla="*/ 1096842 w 2078711"/>
                <a:gd name="connsiteY199" fmla="*/ 3079120 h 4080530"/>
                <a:gd name="connsiteX200" fmla="*/ 1126150 w 2078711"/>
                <a:gd name="connsiteY200" fmla="*/ 3108427 h 4080530"/>
                <a:gd name="connsiteX201" fmla="*/ 1173042 w 2078711"/>
                <a:gd name="connsiteY201" fmla="*/ 3161181 h 4080530"/>
                <a:gd name="connsiteX202" fmla="*/ 1196488 w 2078711"/>
                <a:gd name="connsiteY202" fmla="*/ 3184627 h 4080530"/>
                <a:gd name="connsiteX203" fmla="*/ 1249242 w 2078711"/>
                <a:gd name="connsiteY203" fmla="*/ 3219797 h 4080530"/>
                <a:gd name="connsiteX204" fmla="*/ 1266826 w 2078711"/>
                <a:gd name="connsiteY204" fmla="*/ 3231520 h 4080530"/>
                <a:gd name="connsiteX205" fmla="*/ 1313719 w 2078711"/>
                <a:gd name="connsiteY205" fmla="*/ 3278412 h 4080530"/>
                <a:gd name="connsiteX206" fmla="*/ 1348888 w 2078711"/>
                <a:gd name="connsiteY206" fmla="*/ 3307720 h 4080530"/>
                <a:gd name="connsiteX207" fmla="*/ 1366473 w 2078711"/>
                <a:gd name="connsiteY207" fmla="*/ 3313581 h 4080530"/>
                <a:gd name="connsiteX208" fmla="*/ 1378196 w 2078711"/>
                <a:gd name="connsiteY208" fmla="*/ 3331166 h 4080530"/>
                <a:gd name="connsiteX209" fmla="*/ 1413365 w 2078711"/>
                <a:gd name="connsiteY209" fmla="*/ 3354612 h 4080530"/>
                <a:gd name="connsiteX210" fmla="*/ 1430950 w 2078711"/>
                <a:gd name="connsiteY210" fmla="*/ 3366335 h 4080530"/>
                <a:gd name="connsiteX211" fmla="*/ 1466119 w 2078711"/>
                <a:gd name="connsiteY211" fmla="*/ 3395643 h 4080530"/>
                <a:gd name="connsiteX212" fmla="*/ 1483703 w 2078711"/>
                <a:gd name="connsiteY212" fmla="*/ 3419089 h 4080530"/>
                <a:gd name="connsiteX213" fmla="*/ 1501288 w 2078711"/>
                <a:gd name="connsiteY213" fmla="*/ 3424950 h 4080530"/>
                <a:gd name="connsiteX214" fmla="*/ 1518873 w 2078711"/>
                <a:gd name="connsiteY214" fmla="*/ 3436674 h 4080530"/>
                <a:gd name="connsiteX215" fmla="*/ 1548180 w 2078711"/>
                <a:gd name="connsiteY215" fmla="*/ 3471843 h 4080530"/>
                <a:gd name="connsiteX216" fmla="*/ 1565765 w 2078711"/>
                <a:gd name="connsiteY216" fmla="*/ 3483566 h 4080530"/>
                <a:gd name="connsiteX217" fmla="*/ 1595073 w 2078711"/>
                <a:gd name="connsiteY217" fmla="*/ 3512874 h 4080530"/>
                <a:gd name="connsiteX218" fmla="*/ 1612657 w 2078711"/>
                <a:gd name="connsiteY218" fmla="*/ 3524597 h 4080530"/>
                <a:gd name="connsiteX219" fmla="*/ 1630242 w 2078711"/>
                <a:gd name="connsiteY219" fmla="*/ 3542181 h 4080530"/>
                <a:gd name="connsiteX220" fmla="*/ 1665411 w 2078711"/>
                <a:gd name="connsiteY220" fmla="*/ 3565627 h 4080530"/>
                <a:gd name="connsiteX221" fmla="*/ 1682996 w 2078711"/>
                <a:gd name="connsiteY221" fmla="*/ 3577350 h 4080530"/>
                <a:gd name="connsiteX222" fmla="*/ 1712303 w 2078711"/>
                <a:gd name="connsiteY222" fmla="*/ 3594935 h 4080530"/>
                <a:gd name="connsiteX223" fmla="*/ 1747473 w 2078711"/>
                <a:gd name="connsiteY223" fmla="*/ 3618381 h 4080530"/>
                <a:gd name="connsiteX224" fmla="*/ 1765057 w 2078711"/>
                <a:gd name="connsiteY224" fmla="*/ 3630104 h 4080530"/>
                <a:gd name="connsiteX225" fmla="*/ 1782642 w 2078711"/>
                <a:gd name="connsiteY225" fmla="*/ 3635966 h 4080530"/>
                <a:gd name="connsiteX226" fmla="*/ 1823673 w 2078711"/>
                <a:gd name="connsiteY226" fmla="*/ 3653550 h 4080530"/>
                <a:gd name="connsiteX227" fmla="*/ 1852980 w 2078711"/>
                <a:gd name="connsiteY227" fmla="*/ 3671135 h 4080530"/>
                <a:gd name="connsiteX228" fmla="*/ 1894011 w 2078711"/>
                <a:gd name="connsiteY228" fmla="*/ 3694581 h 4080530"/>
                <a:gd name="connsiteX229" fmla="*/ 1911596 w 2078711"/>
                <a:gd name="connsiteY229" fmla="*/ 3700443 h 4080530"/>
                <a:gd name="connsiteX230" fmla="*/ 1946765 w 2078711"/>
                <a:gd name="connsiteY230" fmla="*/ 3723889 h 4080530"/>
                <a:gd name="connsiteX231" fmla="*/ 1987796 w 2078711"/>
                <a:gd name="connsiteY231" fmla="*/ 3735612 h 4080530"/>
                <a:gd name="connsiteX232" fmla="*/ 2022965 w 2078711"/>
                <a:gd name="connsiteY232" fmla="*/ 3764920 h 4080530"/>
                <a:gd name="connsiteX233" fmla="*/ 2017103 w 2078711"/>
                <a:gd name="connsiteY233" fmla="*/ 3747335 h 4080530"/>
                <a:gd name="connsiteX234" fmla="*/ 2011242 w 2078711"/>
                <a:gd name="connsiteY234" fmla="*/ 3723889 h 4080530"/>
                <a:gd name="connsiteX235" fmla="*/ 1993657 w 2078711"/>
                <a:gd name="connsiteY235" fmla="*/ 3706304 h 4080530"/>
                <a:gd name="connsiteX236" fmla="*/ 2011242 w 2078711"/>
                <a:gd name="connsiteY236" fmla="*/ 3712166 h 4080530"/>
                <a:gd name="connsiteX237" fmla="*/ 2034688 w 2078711"/>
                <a:gd name="connsiteY237" fmla="*/ 3718027 h 4080530"/>
                <a:gd name="connsiteX238" fmla="*/ 2052273 w 2078711"/>
                <a:gd name="connsiteY238" fmla="*/ 3723889 h 4080530"/>
                <a:gd name="connsiteX239" fmla="*/ 2034688 w 2078711"/>
                <a:gd name="connsiteY239" fmla="*/ 3712166 h 4080530"/>
                <a:gd name="connsiteX240" fmla="*/ 2017103 w 2078711"/>
                <a:gd name="connsiteY240" fmla="*/ 3694581 h 4080530"/>
                <a:gd name="connsiteX241" fmla="*/ 2058134 w 2078711"/>
                <a:gd name="connsiteY241" fmla="*/ 3688720 h 4080530"/>
                <a:gd name="connsiteX242" fmla="*/ 2075719 w 2078711"/>
                <a:gd name="connsiteY242" fmla="*/ 3682858 h 4080530"/>
                <a:gd name="connsiteX243" fmla="*/ 2069857 w 2078711"/>
                <a:gd name="connsiteY243" fmla="*/ 3659412 h 4080530"/>
                <a:gd name="connsiteX244" fmla="*/ 2046411 w 2078711"/>
                <a:gd name="connsiteY244" fmla="*/ 3624243 h 4080530"/>
                <a:gd name="connsiteX245" fmla="*/ 2034688 w 2078711"/>
                <a:gd name="connsiteY245" fmla="*/ 3606658 h 4080530"/>
                <a:gd name="connsiteX246" fmla="*/ 2017103 w 2078711"/>
                <a:gd name="connsiteY246" fmla="*/ 3600797 h 4080530"/>
                <a:gd name="connsiteX247" fmla="*/ 1999519 w 2078711"/>
                <a:gd name="connsiteY247" fmla="*/ 3589074 h 4080530"/>
                <a:gd name="connsiteX248" fmla="*/ 1981934 w 2078711"/>
                <a:gd name="connsiteY248" fmla="*/ 3583212 h 4080530"/>
                <a:gd name="connsiteX249" fmla="*/ 1952626 w 2078711"/>
                <a:gd name="connsiteY249" fmla="*/ 3553904 h 4080530"/>
                <a:gd name="connsiteX250" fmla="*/ 1935042 w 2078711"/>
                <a:gd name="connsiteY250" fmla="*/ 3542181 h 4080530"/>
                <a:gd name="connsiteX251" fmla="*/ 1917457 w 2078711"/>
                <a:gd name="connsiteY251" fmla="*/ 3524597 h 4080530"/>
                <a:gd name="connsiteX252" fmla="*/ 1899873 w 2078711"/>
                <a:gd name="connsiteY252" fmla="*/ 3518735 h 4080530"/>
                <a:gd name="connsiteX253" fmla="*/ 1864703 w 2078711"/>
                <a:gd name="connsiteY253" fmla="*/ 3495289 h 4080530"/>
                <a:gd name="connsiteX254" fmla="*/ 1864703 w 2078711"/>
                <a:gd name="connsiteY254" fmla="*/ 3495289 h 4080530"/>
                <a:gd name="connsiteX255" fmla="*/ 1847119 w 2078711"/>
                <a:gd name="connsiteY255" fmla="*/ 3477704 h 4080530"/>
                <a:gd name="connsiteX256" fmla="*/ 1811950 w 2078711"/>
                <a:gd name="connsiteY256" fmla="*/ 3454258 h 4080530"/>
                <a:gd name="connsiteX257" fmla="*/ 1782642 w 2078711"/>
                <a:gd name="connsiteY257" fmla="*/ 3430812 h 4080530"/>
                <a:gd name="connsiteX258" fmla="*/ 1753334 w 2078711"/>
                <a:gd name="connsiteY258" fmla="*/ 3407366 h 4080530"/>
                <a:gd name="connsiteX259" fmla="*/ 1741611 w 2078711"/>
                <a:gd name="connsiteY259" fmla="*/ 3389781 h 4080530"/>
                <a:gd name="connsiteX260" fmla="*/ 1677134 w 2078711"/>
                <a:gd name="connsiteY260" fmla="*/ 3354612 h 4080530"/>
                <a:gd name="connsiteX261" fmla="*/ 1647826 w 2078711"/>
                <a:gd name="connsiteY261" fmla="*/ 3331166 h 4080530"/>
                <a:gd name="connsiteX262" fmla="*/ 1630242 w 2078711"/>
                <a:gd name="connsiteY262" fmla="*/ 3319443 h 4080530"/>
                <a:gd name="connsiteX263" fmla="*/ 1600934 w 2078711"/>
                <a:gd name="connsiteY263" fmla="*/ 3290135 h 4080530"/>
                <a:gd name="connsiteX264" fmla="*/ 1565765 w 2078711"/>
                <a:gd name="connsiteY264" fmla="*/ 3260827 h 4080530"/>
                <a:gd name="connsiteX265" fmla="*/ 1530596 w 2078711"/>
                <a:gd name="connsiteY265" fmla="*/ 3225658 h 4080530"/>
                <a:gd name="connsiteX266" fmla="*/ 1518873 w 2078711"/>
                <a:gd name="connsiteY266" fmla="*/ 3208074 h 4080530"/>
                <a:gd name="connsiteX267" fmla="*/ 1501288 w 2078711"/>
                <a:gd name="connsiteY267" fmla="*/ 3202212 h 4080530"/>
                <a:gd name="connsiteX268" fmla="*/ 1483703 w 2078711"/>
                <a:gd name="connsiteY268" fmla="*/ 3184627 h 4080530"/>
                <a:gd name="connsiteX269" fmla="*/ 1460257 w 2078711"/>
                <a:gd name="connsiteY269" fmla="*/ 3167043 h 4080530"/>
                <a:gd name="connsiteX270" fmla="*/ 1430950 w 2078711"/>
                <a:gd name="connsiteY270" fmla="*/ 3143597 h 4080530"/>
                <a:gd name="connsiteX271" fmla="*/ 1407503 w 2078711"/>
                <a:gd name="connsiteY271" fmla="*/ 3120150 h 4080530"/>
                <a:gd name="connsiteX272" fmla="*/ 1378196 w 2078711"/>
                <a:gd name="connsiteY272" fmla="*/ 3084981 h 4080530"/>
                <a:gd name="connsiteX273" fmla="*/ 1360611 w 2078711"/>
                <a:gd name="connsiteY273" fmla="*/ 3079120 h 4080530"/>
                <a:gd name="connsiteX274" fmla="*/ 1343026 w 2078711"/>
                <a:gd name="connsiteY274" fmla="*/ 3049812 h 4080530"/>
                <a:gd name="connsiteX275" fmla="*/ 1337165 w 2078711"/>
                <a:gd name="connsiteY275" fmla="*/ 3032227 h 4080530"/>
                <a:gd name="connsiteX276" fmla="*/ 1325442 w 2078711"/>
                <a:gd name="connsiteY276" fmla="*/ 3014643 h 4080530"/>
                <a:gd name="connsiteX277" fmla="*/ 1319580 w 2078711"/>
                <a:gd name="connsiteY277" fmla="*/ 2991197 h 4080530"/>
                <a:gd name="connsiteX278" fmla="*/ 1284411 w 2078711"/>
                <a:gd name="connsiteY278" fmla="*/ 2932581 h 4080530"/>
                <a:gd name="connsiteX279" fmla="*/ 1260965 w 2078711"/>
                <a:gd name="connsiteY279" fmla="*/ 2897412 h 4080530"/>
                <a:gd name="connsiteX280" fmla="*/ 1249242 w 2078711"/>
                <a:gd name="connsiteY280" fmla="*/ 2879827 h 4080530"/>
                <a:gd name="connsiteX281" fmla="*/ 1231657 w 2078711"/>
                <a:gd name="connsiteY281" fmla="*/ 2862243 h 4080530"/>
                <a:gd name="connsiteX282" fmla="*/ 1219934 w 2078711"/>
                <a:gd name="connsiteY282" fmla="*/ 2838797 h 4080530"/>
                <a:gd name="connsiteX283" fmla="*/ 1214073 w 2078711"/>
                <a:gd name="connsiteY283" fmla="*/ 2815350 h 4080530"/>
                <a:gd name="connsiteX284" fmla="*/ 1202350 w 2078711"/>
                <a:gd name="connsiteY284" fmla="*/ 2797766 h 4080530"/>
                <a:gd name="connsiteX285" fmla="*/ 1196488 w 2078711"/>
                <a:gd name="connsiteY285" fmla="*/ 2780181 h 4080530"/>
                <a:gd name="connsiteX286" fmla="*/ 1173042 w 2078711"/>
                <a:gd name="connsiteY286" fmla="*/ 2745012 h 4080530"/>
                <a:gd name="connsiteX287" fmla="*/ 1167180 w 2078711"/>
                <a:gd name="connsiteY287" fmla="*/ 2721566 h 4080530"/>
                <a:gd name="connsiteX288" fmla="*/ 1155457 w 2078711"/>
                <a:gd name="connsiteY288" fmla="*/ 2680535 h 4080530"/>
                <a:gd name="connsiteX289" fmla="*/ 1149596 w 2078711"/>
                <a:gd name="connsiteY289" fmla="*/ 2645366 h 4080530"/>
                <a:gd name="connsiteX290" fmla="*/ 1155457 w 2078711"/>
                <a:gd name="connsiteY290" fmla="*/ 2545720 h 4080530"/>
                <a:gd name="connsiteX291" fmla="*/ 1167180 w 2078711"/>
                <a:gd name="connsiteY291" fmla="*/ 2522274 h 4080530"/>
                <a:gd name="connsiteX292" fmla="*/ 1173042 w 2078711"/>
                <a:gd name="connsiteY292" fmla="*/ 2487104 h 4080530"/>
                <a:gd name="connsiteX293" fmla="*/ 1184765 w 2078711"/>
                <a:gd name="connsiteY293" fmla="*/ 2451935 h 4080530"/>
                <a:gd name="connsiteX294" fmla="*/ 1196488 w 2078711"/>
                <a:gd name="connsiteY294" fmla="*/ 2416766 h 4080530"/>
                <a:gd name="connsiteX295" fmla="*/ 1208211 w 2078711"/>
                <a:gd name="connsiteY295" fmla="*/ 2399181 h 4080530"/>
                <a:gd name="connsiteX296" fmla="*/ 1225796 w 2078711"/>
                <a:gd name="connsiteY296" fmla="*/ 2364012 h 4080530"/>
                <a:gd name="connsiteX297" fmla="*/ 1243380 w 2078711"/>
                <a:gd name="connsiteY297" fmla="*/ 2311258 h 4080530"/>
                <a:gd name="connsiteX298" fmla="*/ 1249242 w 2078711"/>
                <a:gd name="connsiteY298" fmla="*/ 2293674 h 4080530"/>
                <a:gd name="connsiteX299" fmla="*/ 1255103 w 2078711"/>
                <a:gd name="connsiteY299" fmla="*/ 2270227 h 4080530"/>
                <a:gd name="connsiteX300" fmla="*/ 1266826 w 2078711"/>
                <a:gd name="connsiteY300" fmla="*/ 2229197 h 4080530"/>
                <a:gd name="connsiteX301" fmla="*/ 1272688 w 2078711"/>
                <a:gd name="connsiteY301" fmla="*/ 2170581 h 4080530"/>
                <a:gd name="connsiteX302" fmla="*/ 1284411 w 2078711"/>
                <a:gd name="connsiteY302" fmla="*/ 2129550 h 4080530"/>
                <a:gd name="connsiteX303" fmla="*/ 1290273 w 2078711"/>
                <a:gd name="connsiteY303" fmla="*/ 2100243 h 4080530"/>
                <a:gd name="connsiteX304" fmla="*/ 1307857 w 2078711"/>
                <a:gd name="connsiteY304" fmla="*/ 1906812 h 4080530"/>
                <a:gd name="connsiteX305" fmla="*/ 1313719 w 2078711"/>
                <a:gd name="connsiteY305" fmla="*/ 1883366 h 4080530"/>
                <a:gd name="connsiteX306" fmla="*/ 1319580 w 2078711"/>
                <a:gd name="connsiteY306" fmla="*/ 1854058 h 4080530"/>
                <a:gd name="connsiteX307" fmla="*/ 1325442 w 2078711"/>
                <a:gd name="connsiteY307" fmla="*/ 1836474 h 4080530"/>
                <a:gd name="connsiteX308" fmla="*/ 1331303 w 2078711"/>
                <a:gd name="connsiteY308" fmla="*/ 1813027 h 4080530"/>
                <a:gd name="connsiteX309" fmla="*/ 1348888 w 2078711"/>
                <a:gd name="connsiteY309" fmla="*/ 1754412 h 4080530"/>
                <a:gd name="connsiteX310" fmla="*/ 1354750 w 2078711"/>
                <a:gd name="connsiteY310" fmla="*/ 1719243 h 4080530"/>
                <a:gd name="connsiteX311" fmla="*/ 1366473 w 2078711"/>
                <a:gd name="connsiteY311" fmla="*/ 1672350 h 4080530"/>
                <a:gd name="connsiteX312" fmla="*/ 1372334 w 2078711"/>
                <a:gd name="connsiteY312" fmla="*/ 1637181 h 4080530"/>
                <a:gd name="connsiteX313" fmla="*/ 1384057 w 2078711"/>
                <a:gd name="connsiteY313" fmla="*/ 1578566 h 4080530"/>
                <a:gd name="connsiteX314" fmla="*/ 1389919 w 2078711"/>
                <a:gd name="connsiteY314" fmla="*/ 1537535 h 4080530"/>
                <a:gd name="connsiteX315" fmla="*/ 1395780 w 2078711"/>
                <a:gd name="connsiteY315" fmla="*/ 1519950 h 4080530"/>
                <a:gd name="connsiteX316" fmla="*/ 1401642 w 2078711"/>
                <a:gd name="connsiteY316" fmla="*/ 1496504 h 4080530"/>
                <a:gd name="connsiteX317" fmla="*/ 1413365 w 2078711"/>
                <a:gd name="connsiteY317" fmla="*/ 1449612 h 4080530"/>
                <a:gd name="connsiteX318" fmla="*/ 1419226 w 2078711"/>
                <a:gd name="connsiteY318" fmla="*/ 1390997 h 4080530"/>
                <a:gd name="connsiteX319" fmla="*/ 1436811 w 2078711"/>
                <a:gd name="connsiteY319" fmla="*/ 1297212 h 4080530"/>
                <a:gd name="connsiteX320" fmla="*/ 1448534 w 2078711"/>
                <a:gd name="connsiteY320" fmla="*/ 1232735 h 4080530"/>
                <a:gd name="connsiteX321" fmla="*/ 1460257 w 2078711"/>
                <a:gd name="connsiteY321" fmla="*/ 1197566 h 4080530"/>
                <a:gd name="connsiteX322" fmla="*/ 1471980 w 2078711"/>
                <a:gd name="connsiteY322" fmla="*/ 1097920 h 4080530"/>
                <a:gd name="connsiteX323" fmla="*/ 1483703 w 2078711"/>
                <a:gd name="connsiteY323" fmla="*/ 1062750 h 4080530"/>
                <a:gd name="connsiteX324" fmla="*/ 1489565 w 2078711"/>
                <a:gd name="connsiteY324" fmla="*/ 1009997 h 4080530"/>
                <a:gd name="connsiteX325" fmla="*/ 1501288 w 2078711"/>
                <a:gd name="connsiteY325" fmla="*/ 974827 h 4080530"/>
                <a:gd name="connsiteX326" fmla="*/ 1513011 w 2078711"/>
                <a:gd name="connsiteY326" fmla="*/ 916212 h 4080530"/>
                <a:gd name="connsiteX327" fmla="*/ 1518873 w 2078711"/>
                <a:gd name="connsiteY327" fmla="*/ 886904 h 4080530"/>
                <a:gd name="connsiteX328" fmla="*/ 1524734 w 2078711"/>
                <a:gd name="connsiteY328" fmla="*/ 822427 h 4080530"/>
                <a:gd name="connsiteX329" fmla="*/ 1530596 w 2078711"/>
                <a:gd name="connsiteY329" fmla="*/ 787258 h 4080530"/>
                <a:gd name="connsiteX330" fmla="*/ 1542319 w 2078711"/>
                <a:gd name="connsiteY330" fmla="*/ 705197 h 4080530"/>
                <a:gd name="connsiteX331" fmla="*/ 1548180 w 2078711"/>
                <a:gd name="connsiteY331" fmla="*/ 664166 h 4080530"/>
                <a:gd name="connsiteX332" fmla="*/ 1554042 w 2078711"/>
                <a:gd name="connsiteY332" fmla="*/ 646581 h 4080530"/>
                <a:gd name="connsiteX333" fmla="*/ 1559903 w 2078711"/>
                <a:gd name="connsiteY333" fmla="*/ 623135 h 4080530"/>
                <a:gd name="connsiteX334" fmla="*/ 1565765 w 2078711"/>
                <a:gd name="connsiteY334" fmla="*/ 541074 h 4080530"/>
                <a:gd name="connsiteX335" fmla="*/ 1571626 w 2078711"/>
                <a:gd name="connsiteY335" fmla="*/ 523489 h 4080530"/>
                <a:gd name="connsiteX336" fmla="*/ 1583350 w 2078711"/>
                <a:gd name="connsiteY336" fmla="*/ 429704 h 4080530"/>
                <a:gd name="connsiteX337" fmla="*/ 1577488 w 2078711"/>
                <a:gd name="connsiteY337" fmla="*/ 347643 h 4080530"/>
                <a:gd name="connsiteX338" fmla="*/ 1565765 w 2078711"/>
                <a:gd name="connsiteY338" fmla="*/ 300750 h 4080530"/>
                <a:gd name="connsiteX339" fmla="*/ 1559903 w 2078711"/>
                <a:gd name="connsiteY339" fmla="*/ 89735 h 4080530"/>
                <a:gd name="connsiteX340" fmla="*/ 1544022 w 2078711"/>
                <a:gd name="connsiteY340" fmla="*/ 92191 h 4080530"/>
                <a:gd name="connsiteX341" fmla="*/ 1505496 w 2078711"/>
                <a:gd name="connsiteY341" fmla="*/ 77963 h 4080530"/>
                <a:gd name="connsiteX342" fmla="*/ 1493773 w 2078711"/>
                <a:gd name="connsiteY342" fmla="*/ 47854 h 4080530"/>
                <a:gd name="connsiteX343" fmla="*/ 1471980 w 2078711"/>
                <a:gd name="connsiteY343" fmla="*/ 1812 h 4080530"/>
                <a:gd name="connsiteX0" fmla="*/ 1471980 w 2078711"/>
                <a:gd name="connsiteY0" fmla="*/ 2647 h 4081365"/>
                <a:gd name="connsiteX1" fmla="*/ 1466119 w 2078711"/>
                <a:gd name="connsiteY1" fmla="*/ 37816 h 4081365"/>
                <a:gd name="connsiteX2" fmla="*/ 1419226 w 2078711"/>
                <a:gd name="connsiteY2" fmla="*/ 78847 h 4081365"/>
                <a:gd name="connsiteX3" fmla="*/ 1401642 w 2078711"/>
                <a:gd name="connsiteY3" fmla="*/ 90570 h 4081365"/>
                <a:gd name="connsiteX4" fmla="*/ 1358957 w 2078711"/>
                <a:gd name="connsiteY4" fmla="*/ 97282 h 4081365"/>
                <a:gd name="connsiteX5" fmla="*/ 1343075 w 2078711"/>
                <a:gd name="connsiteY5" fmla="*/ 183552 h 4081365"/>
                <a:gd name="connsiteX6" fmla="*/ 1342224 w 2078711"/>
                <a:gd name="connsiteY6" fmla="*/ 206998 h 4081365"/>
                <a:gd name="connsiteX7" fmla="*/ 1343026 w 2078711"/>
                <a:gd name="connsiteY7" fmla="*/ 237109 h 4081365"/>
                <a:gd name="connsiteX8" fmla="*/ 1325442 w 2078711"/>
                <a:gd name="connsiteY8" fmla="*/ 295724 h 4081365"/>
                <a:gd name="connsiteX9" fmla="*/ 1319580 w 2078711"/>
                <a:gd name="connsiteY9" fmla="*/ 313309 h 4081365"/>
                <a:gd name="connsiteX10" fmla="*/ 1307857 w 2078711"/>
                <a:gd name="connsiteY10" fmla="*/ 330893 h 4081365"/>
                <a:gd name="connsiteX11" fmla="*/ 1290273 w 2078711"/>
                <a:gd name="connsiteY11" fmla="*/ 383647 h 4081365"/>
                <a:gd name="connsiteX12" fmla="*/ 1284411 w 2078711"/>
                <a:gd name="connsiteY12" fmla="*/ 401232 h 4081365"/>
                <a:gd name="connsiteX13" fmla="*/ 1278550 w 2078711"/>
                <a:gd name="connsiteY13" fmla="*/ 424678 h 4081365"/>
                <a:gd name="connsiteX14" fmla="*/ 1272688 w 2078711"/>
                <a:gd name="connsiteY14" fmla="*/ 577078 h 4081365"/>
                <a:gd name="connsiteX15" fmla="*/ 1260965 w 2078711"/>
                <a:gd name="connsiteY15" fmla="*/ 635693 h 4081365"/>
                <a:gd name="connsiteX16" fmla="*/ 1249242 w 2078711"/>
                <a:gd name="connsiteY16" fmla="*/ 876016 h 4081365"/>
                <a:gd name="connsiteX17" fmla="*/ 1243380 w 2078711"/>
                <a:gd name="connsiteY17" fmla="*/ 893601 h 4081365"/>
                <a:gd name="connsiteX18" fmla="*/ 1237519 w 2078711"/>
                <a:gd name="connsiteY18" fmla="*/ 969801 h 4081365"/>
                <a:gd name="connsiteX19" fmla="*/ 1231657 w 2078711"/>
                <a:gd name="connsiteY19" fmla="*/ 999109 h 4081365"/>
                <a:gd name="connsiteX20" fmla="*/ 1225796 w 2078711"/>
                <a:gd name="connsiteY20" fmla="*/ 1040139 h 4081365"/>
                <a:gd name="connsiteX21" fmla="*/ 1214073 w 2078711"/>
                <a:gd name="connsiteY21" fmla="*/ 1110478 h 4081365"/>
                <a:gd name="connsiteX22" fmla="*/ 1208211 w 2078711"/>
                <a:gd name="connsiteY22" fmla="*/ 1133924 h 4081365"/>
                <a:gd name="connsiteX23" fmla="*/ 1196488 w 2078711"/>
                <a:gd name="connsiteY23" fmla="*/ 1169093 h 4081365"/>
                <a:gd name="connsiteX24" fmla="*/ 1190626 w 2078711"/>
                <a:gd name="connsiteY24" fmla="*/ 1186678 h 4081365"/>
                <a:gd name="connsiteX25" fmla="*/ 1178903 w 2078711"/>
                <a:gd name="connsiteY25" fmla="*/ 1233570 h 4081365"/>
                <a:gd name="connsiteX26" fmla="*/ 1173042 w 2078711"/>
                <a:gd name="connsiteY26" fmla="*/ 1262878 h 4081365"/>
                <a:gd name="connsiteX27" fmla="*/ 1161319 w 2078711"/>
                <a:gd name="connsiteY27" fmla="*/ 1339078 h 4081365"/>
                <a:gd name="connsiteX28" fmla="*/ 1149596 w 2078711"/>
                <a:gd name="connsiteY28" fmla="*/ 1456309 h 4081365"/>
                <a:gd name="connsiteX29" fmla="*/ 1143734 w 2078711"/>
                <a:gd name="connsiteY29" fmla="*/ 1485616 h 4081365"/>
                <a:gd name="connsiteX30" fmla="*/ 1137873 w 2078711"/>
                <a:gd name="connsiteY30" fmla="*/ 1526647 h 4081365"/>
                <a:gd name="connsiteX31" fmla="*/ 1126150 w 2078711"/>
                <a:gd name="connsiteY31" fmla="*/ 1561816 h 4081365"/>
                <a:gd name="connsiteX32" fmla="*/ 1120288 w 2078711"/>
                <a:gd name="connsiteY32" fmla="*/ 1591124 h 4081365"/>
                <a:gd name="connsiteX33" fmla="*/ 1108565 w 2078711"/>
                <a:gd name="connsiteY33" fmla="*/ 1626293 h 4081365"/>
                <a:gd name="connsiteX34" fmla="*/ 1096842 w 2078711"/>
                <a:gd name="connsiteY34" fmla="*/ 1679047 h 4081365"/>
                <a:gd name="connsiteX35" fmla="*/ 1085119 w 2078711"/>
                <a:gd name="connsiteY35" fmla="*/ 1696632 h 4081365"/>
                <a:gd name="connsiteX36" fmla="*/ 1073396 w 2078711"/>
                <a:gd name="connsiteY36" fmla="*/ 1749385 h 4081365"/>
                <a:gd name="connsiteX37" fmla="*/ 1061673 w 2078711"/>
                <a:gd name="connsiteY37" fmla="*/ 1784555 h 4081365"/>
                <a:gd name="connsiteX38" fmla="*/ 1055811 w 2078711"/>
                <a:gd name="connsiteY38" fmla="*/ 1802139 h 4081365"/>
                <a:gd name="connsiteX39" fmla="*/ 1044088 w 2078711"/>
                <a:gd name="connsiteY39" fmla="*/ 1819724 h 4081365"/>
                <a:gd name="connsiteX40" fmla="*/ 1038226 w 2078711"/>
                <a:gd name="connsiteY40" fmla="*/ 1843170 h 4081365"/>
                <a:gd name="connsiteX41" fmla="*/ 1032365 w 2078711"/>
                <a:gd name="connsiteY41" fmla="*/ 1860755 h 4081365"/>
                <a:gd name="connsiteX42" fmla="*/ 1026503 w 2078711"/>
                <a:gd name="connsiteY42" fmla="*/ 1913509 h 4081365"/>
                <a:gd name="connsiteX43" fmla="*/ 1020642 w 2078711"/>
                <a:gd name="connsiteY43" fmla="*/ 2054185 h 4081365"/>
                <a:gd name="connsiteX44" fmla="*/ 1014780 w 2078711"/>
                <a:gd name="connsiteY44" fmla="*/ 2077632 h 4081365"/>
                <a:gd name="connsiteX45" fmla="*/ 1008919 w 2078711"/>
                <a:gd name="connsiteY45" fmla="*/ 2106939 h 4081365"/>
                <a:gd name="connsiteX46" fmla="*/ 997196 w 2078711"/>
                <a:gd name="connsiteY46" fmla="*/ 2183139 h 4081365"/>
                <a:gd name="connsiteX47" fmla="*/ 985473 w 2078711"/>
                <a:gd name="connsiteY47" fmla="*/ 2218309 h 4081365"/>
                <a:gd name="connsiteX48" fmla="*/ 979611 w 2078711"/>
                <a:gd name="connsiteY48" fmla="*/ 2253478 h 4081365"/>
                <a:gd name="connsiteX49" fmla="*/ 956165 w 2078711"/>
                <a:gd name="connsiteY49" fmla="*/ 2294509 h 4081365"/>
                <a:gd name="connsiteX50" fmla="*/ 944442 w 2078711"/>
                <a:gd name="connsiteY50" fmla="*/ 2329678 h 4081365"/>
                <a:gd name="connsiteX51" fmla="*/ 938580 w 2078711"/>
                <a:gd name="connsiteY51" fmla="*/ 2347262 h 4081365"/>
                <a:gd name="connsiteX52" fmla="*/ 932719 w 2078711"/>
                <a:gd name="connsiteY52" fmla="*/ 2364847 h 4081365"/>
                <a:gd name="connsiteX53" fmla="*/ 909273 w 2078711"/>
                <a:gd name="connsiteY53" fmla="*/ 2405878 h 4081365"/>
                <a:gd name="connsiteX54" fmla="*/ 897550 w 2078711"/>
                <a:gd name="connsiteY54" fmla="*/ 2423462 h 4081365"/>
                <a:gd name="connsiteX55" fmla="*/ 891688 w 2078711"/>
                <a:gd name="connsiteY55" fmla="*/ 2441047 h 4081365"/>
                <a:gd name="connsiteX56" fmla="*/ 868242 w 2078711"/>
                <a:gd name="connsiteY56" fmla="*/ 2476216 h 4081365"/>
                <a:gd name="connsiteX57" fmla="*/ 844796 w 2078711"/>
                <a:gd name="connsiteY57" fmla="*/ 2523109 h 4081365"/>
                <a:gd name="connsiteX58" fmla="*/ 827211 w 2078711"/>
                <a:gd name="connsiteY58" fmla="*/ 2564139 h 4081365"/>
                <a:gd name="connsiteX59" fmla="*/ 821350 w 2078711"/>
                <a:gd name="connsiteY59" fmla="*/ 2581724 h 4081365"/>
                <a:gd name="connsiteX60" fmla="*/ 809626 w 2078711"/>
                <a:gd name="connsiteY60" fmla="*/ 2593447 h 4081365"/>
                <a:gd name="connsiteX61" fmla="*/ 797903 w 2078711"/>
                <a:gd name="connsiteY61" fmla="*/ 2611032 h 4081365"/>
                <a:gd name="connsiteX62" fmla="*/ 774457 w 2078711"/>
                <a:gd name="connsiteY62" fmla="*/ 2640339 h 4081365"/>
                <a:gd name="connsiteX63" fmla="*/ 756873 w 2078711"/>
                <a:gd name="connsiteY63" fmla="*/ 2681370 h 4081365"/>
                <a:gd name="connsiteX64" fmla="*/ 721703 w 2078711"/>
                <a:gd name="connsiteY64" fmla="*/ 2704816 h 4081365"/>
                <a:gd name="connsiteX65" fmla="*/ 704119 w 2078711"/>
                <a:gd name="connsiteY65" fmla="*/ 2716539 h 4081365"/>
                <a:gd name="connsiteX66" fmla="*/ 686534 w 2078711"/>
                <a:gd name="connsiteY66" fmla="*/ 2728262 h 4081365"/>
                <a:gd name="connsiteX67" fmla="*/ 668950 w 2078711"/>
                <a:gd name="connsiteY67" fmla="*/ 2734124 h 4081365"/>
                <a:gd name="connsiteX68" fmla="*/ 633780 w 2078711"/>
                <a:gd name="connsiteY68" fmla="*/ 2751709 h 4081365"/>
                <a:gd name="connsiteX69" fmla="*/ 581026 w 2078711"/>
                <a:gd name="connsiteY69" fmla="*/ 2757570 h 4081365"/>
                <a:gd name="connsiteX70" fmla="*/ 534134 w 2078711"/>
                <a:gd name="connsiteY70" fmla="*/ 2763432 h 4081365"/>
                <a:gd name="connsiteX71" fmla="*/ 493103 w 2078711"/>
                <a:gd name="connsiteY71" fmla="*/ 2775155 h 4081365"/>
                <a:gd name="connsiteX72" fmla="*/ 475519 w 2078711"/>
                <a:gd name="connsiteY72" fmla="*/ 2781016 h 4081365"/>
                <a:gd name="connsiteX73" fmla="*/ 416903 w 2078711"/>
                <a:gd name="connsiteY73" fmla="*/ 2786878 h 4081365"/>
                <a:gd name="connsiteX74" fmla="*/ 317257 w 2078711"/>
                <a:gd name="connsiteY74" fmla="*/ 2781016 h 4081365"/>
                <a:gd name="connsiteX75" fmla="*/ 282088 w 2078711"/>
                <a:gd name="connsiteY75" fmla="*/ 2769293 h 4081365"/>
                <a:gd name="connsiteX76" fmla="*/ 258642 w 2078711"/>
                <a:gd name="connsiteY76" fmla="*/ 2763432 h 4081365"/>
                <a:gd name="connsiteX77" fmla="*/ 241057 w 2078711"/>
                <a:gd name="connsiteY77" fmla="*/ 2751709 h 4081365"/>
                <a:gd name="connsiteX78" fmla="*/ 217611 w 2078711"/>
                <a:gd name="connsiteY78" fmla="*/ 2745847 h 4081365"/>
                <a:gd name="connsiteX79" fmla="*/ 200026 w 2078711"/>
                <a:gd name="connsiteY79" fmla="*/ 2739985 h 4081365"/>
                <a:gd name="connsiteX80" fmla="*/ 205888 w 2078711"/>
                <a:gd name="connsiteY80" fmla="*/ 2763432 h 4081365"/>
                <a:gd name="connsiteX81" fmla="*/ 211750 w 2078711"/>
                <a:gd name="connsiteY81" fmla="*/ 2781016 h 4081365"/>
                <a:gd name="connsiteX82" fmla="*/ 205888 w 2078711"/>
                <a:gd name="connsiteY82" fmla="*/ 2845493 h 4081365"/>
                <a:gd name="connsiteX83" fmla="*/ 176580 w 2078711"/>
                <a:gd name="connsiteY83" fmla="*/ 2874801 h 4081365"/>
                <a:gd name="connsiteX84" fmla="*/ 141411 w 2078711"/>
                <a:gd name="connsiteY84" fmla="*/ 2886524 h 4081365"/>
                <a:gd name="connsiteX85" fmla="*/ 106242 w 2078711"/>
                <a:gd name="connsiteY85" fmla="*/ 2898247 h 4081365"/>
                <a:gd name="connsiteX86" fmla="*/ 88657 w 2078711"/>
                <a:gd name="connsiteY86" fmla="*/ 2904109 h 4081365"/>
                <a:gd name="connsiteX87" fmla="*/ 71073 w 2078711"/>
                <a:gd name="connsiteY87" fmla="*/ 2915832 h 4081365"/>
                <a:gd name="connsiteX88" fmla="*/ 112103 w 2078711"/>
                <a:gd name="connsiteY88" fmla="*/ 2927555 h 4081365"/>
                <a:gd name="connsiteX89" fmla="*/ 205888 w 2078711"/>
                <a:gd name="connsiteY89" fmla="*/ 2939278 h 4081365"/>
                <a:gd name="connsiteX90" fmla="*/ 235196 w 2078711"/>
                <a:gd name="connsiteY90" fmla="*/ 2945139 h 4081365"/>
                <a:gd name="connsiteX91" fmla="*/ 463796 w 2078711"/>
                <a:gd name="connsiteY91" fmla="*/ 2956862 h 4081365"/>
                <a:gd name="connsiteX92" fmla="*/ 498965 w 2078711"/>
                <a:gd name="connsiteY92" fmla="*/ 2962724 h 4081365"/>
                <a:gd name="connsiteX93" fmla="*/ 610334 w 2078711"/>
                <a:gd name="connsiteY93" fmla="*/ 2951001 h 4081365"/>
                <a:gd name="connsiteX94" fmla="*/ 598611 w 2078711"/>
                <a:gd name="connsiteY94" fmla="*/ 2974447 h 4081365"/>
                <a:gd name="connsiteX95" fmla="*/ 586888 w 2078711"/>
                <a:gd name="connsiteY95" fmla="*/ 2992032 h 4081365"/>
                <a:gd name="connsiteX96" fmla="*/ 569303 w 2078711"/>
                <a:gd name="connsiteY96" fmla="*/ 3027201 h 4081365"/>
                <a:gd name="connsiteX97" fmla="*/ 557580 w 2078711"/>
                <a:gd name="connsiteY97" fmla="*/ 3062370 h 4081365"/>
                <a:gd name="connsiteX98" fmla="*/ 551719 w 2078711"/>
                <a:gd name="connsiteY98" fmla="*/ 3079955 h 4081365"/>
                <a:gd name="connsiteX99" fmla="*/ 539996 w 2078711"/>
                <a:gd name="connsiteY99" fmla="*/ 3097539 h 4081365"/>
                <a:gd name="connsiteX100" fmla="*/ 516550 w 2078711"/>
                <a:gd name="connsiteY100" fmla="*/ 3132709 h 4081365"/>
                <a:gd name="connsiteX101" fmla="*/ 510688 w 2078711"/>
                <a:gd name="connsiteY101" fmla="*/ 3156155 h 4081365"/>
                <a:gd name="connsiteX102" fmla="*/ 481380 w 2078711"/>
                <a:gd name="connsiteY102" fmla="*/ 3191324 h 4081365"/>
                <a:gd name="connsiteX103" fmla="*/ 457934 w 2078711"/>
                <a:gd name="connsiteY103" fmla="*/ 3226493 h 4081365"/>
                <a:gd name="connsiteX104" fmla="*/ 446211 w 2078711"/>
                <a:gd name="connsiteY104" fmla="*/ 3244078 h 4081365"/>
                <a:gd name="connsiteX105" fmla="*/ 393457 w 2078711"/>
                <a:gd name="connsiteY105" fmla="*/ 3290970 h 4081365"/>
                <a:gd name="connsiteX106" fmla="*/ 375873 w 2078711"/>
                <a:gd name="connsiteY106" fmla="*/ 3296832 h 4081365"/>
                <a:gd name="connsiteX107" fmla="*/ 352426 w 2078711"/>
                <a:gd name="connsiteY107" fmla="*/ 3314416 h 4081365"/>
                <a:gd name="connsiteX108" fmla="*/ 334842 w 2078711"/>
                <a:gd name="connsiteY108" fmla="*/ 3326139 h 4081365"/>
                <a:gd name="connsiteX109" fmla="*/ 305534 w 2078711"/>
                <a:gd name="connsiteY109" fmla="*/ 3355447 h 4081365"/>
                <a:gd name="connsiteX110" fmla="*/ 299673 w 2078711"/>
                <a:gd name="connsiteY110" fmla="*/ 3373032 h 4081365"/>
                <a:gd name="connsiteX111" fmla="*/ 311396 w 2078711"/>
                <a:gd name="connsiteY111" fmla="*/ 3390616 h 4081365"/>
                <a:gd name="connsiteX112" fmla="*/ 340703 w 2078711"/>
                <a:gd name="connsiteY112" fmla="*/ 3431647 h 4081365"/>
                <a:gd name="connsiteX113" fmla="*/ 317257 w 2078711"/>
                <a:gd name="connsiteY113" fmla="*/ 3466816 h 4081365"/>
                <a:gd name="connsiteX114" fmla="*/ 293811 w 2078711"/>
                <a:gd name="connsiteY114" fmla="*/ 3501985 h 4081365"/>
                <a:gd name="connsiteX115" fmla="*/ 276226 w 2078711"/>
                <a:gd name="connsiteY115" fmla="*/ 3531293 h 4081365"/>
                <a:gd name="connsiteX116" fmla="*/ 270365 w 2078711"/>
                <a:gd name="connsiteY116" fmla="*/ 3548878 h 4081365"/>
                <a:gd name="connsiteX117" fmla="*/ 246919 w 2078711"/>
                <a:gd name="connsiteY117" fmla="*/ 3584047 h 4081365"/>
                <a:gd name="connsiteX118" fmla="*/ 241057 w 2078711"/>
                <a:gd name="connsiteY118" fmla="*/ 3601632 h 4081365"/>
                <a:gd name="connsiteX119" fmla="*/ 223473 w 2078711"/>
                <a:gd name="connsiteY119" fmla="*/ 3619216 h 4081365"/>
                <a:gd name="connsiteX120" fmla="*/ 217611 w 2078711"/>
                <a:gd name="connsiteY120" fmla="*/ 3636801 h 4081365"/>
                <a:gd name="connsiteX121" fmla="*/ 205888 w 2078711"/>
                <a:gd name="connsiteY121" fmla="*/ 3654385 h 4081365"/>
                <a:gd name="connsiteX122" fmla="*/ 200026 w 2078711"/>
                <a:gd name="connsiteY122" fmla="*/ 3677832 h 4081365"/>
                <a:gd name="connsiteX123" fmla="*/ 164857 w 2078711"/>
                <a:gd name="connsiteY123" fmla="*/ 3713001 h 4081365"/>
                <a:gd name="connsiteX124" fmla="*/ 141411 w 2078711"/>
                <a:gd name="connsiteY124" fmla="*/ 3742309 h 4081365"/>
                <a:gd name="connsiteX125" fmla="*/ 82796 w 2078711"/>
                <a:gd name="connsiteY125" fmla="*/ 3759893 h 4081365"/>
                <a:gd name="connsiteX126" fmla="*/ 59350 w 2078711"/>
                <a:gd name="connsiteY126" fmla="*/ 3771616 h 4081365"/>
                <a:gd name="connsiteX127" fmla="*/ 24180 w 2078711"/>
                <a:gd name="connsiteY127" fmla="*/ 3783339 h 4081365"/>
                <a:gd name="connsiteX128" fmla="*/ 6596 w 2078711"/>
                <a:gd name="connsiteY128" fmla="*/ 3795062 h 4081365"/>
                <a:gd name="connsiteX129" fmla="*/ 123826 w 2078711"/>
                <a:gd name="connsiteY129" fmla="*/ 3795062 h 4081365"/>
                <a:gd name="connsiteX130" fmla="*/ 147273 w 2078711"/>
                <a:gd name="connsiteY130" fmla="*/ 3789201 h 4081365"/>
                <a:gd name="connsiteX131" fmla="*/ 182442 w 2078711"/>
                <a:gd name="connsiteY131" fmla="*/ 3777478 h 4081365"/>
                <a:gd name="connsiteX132" fmla="*/ 164857 w 2078711"/>
                <a:gd name="connsiteY132" fmla="*/ 3789201 h 4081365"/>
                <a:gd name="connsiteX133" fmla="*/ 141411 w 2078711"/>
                <a:gd name="connsiteY133" fmla="*/ 3824370 h 4081365"/>
                <a:gd name="connsiteX134" fmla="*/ 129688 w 2078711"/>
                <a:gd name="connsiteY134" fmla="*/ 3841955 h 4081365"/>
                <a:gd name="connsiteX135" fmla="*/ 117965 w 2078711"/>
                <a:gd name="connsiteY135" fmla="*/ 3865401 h 4081365"/>
                <a:gd name="connsiteX136" fmla="*/ 106242 w 2078711"/>
                <a:gd name="connsiteY136" fmla="*/ 3882985 h 4081365"/>
                <a:gd name="connsiteX137" fmla="*/ 76934 w 2078711"/>
                <a:gd name="connsiteY137" fmla="*/ 3935739 h 4081365"/>
                <a:gd name="connsiteX138" fmla="*/ 53488 w 2078711"/>
                <a:gd name="connsiteY138" fmla="*/ 3970909 h 4081365"/>
                <a:gd name="connsiteX139" fmla="*/ 30042 w 2078711"/>
                <a:gd name="connsiteY139" fmla="*/ 4006078 h 4081365"/>
                <a:gd name="connsiteX140" fmla="*/ 18319 w 2078711"/>
                <a:gd name="connsiteY140" fmla="*/ 4023662 h 4081365"/>
                <a:gd name="connsiteX141" fmla="*/ 71073 w 2078711"/>
                <a:gd name="connsiteY141" fmla="*/ 3982632 h 4081365"/>
                <a:gd name="connsiteX142" fmla="*/ 88657 w 2078711"/>
                <a:gd name="connsiteY142" fmla="*/ 3970909 h 4081365"/>
                <a:gd name="connsiteX143" fmla="*/ 82796 w 2078711"/>
                <a:gd name="connsiteY143" fmla="*/ 3994355 h 4081365"/>
                <a:gd name="connsiteX144" fmla="*/ 76934 w 2078711"/>
                <a:gd name="connsiteY144" fmla="*/ 4011939 h 4081365"/>
                <a:gd name="connsiteX145" fmla="*/ 71073 w 2078711"/>
                <a:gd name="connsiteY145" fmla="*/ 4041247 h 4081365"/>
                <a:gd name="connsiteX146" fmla="*/ 76934 w 2078711"/>
                <a:gd name="connsiteY146" fmla="*/ 4070555 h 4081365"/>
                <a:gd name="connsiteX147" fmla="*/ 112103 w 2078711"/>
                <a:gd name="connsiteY147" fmla="*/ 4047109 h 4081365"/>
                <a:gd name="connsiteX148" fmla="*/ 123826 w 2078711"/>
                <a:gd name="connsiteY148" fmla="*/ 4035385 h 4081365"/>
                <a:gd name="connsiteX149" fmla="*/ 147273 w 2078711"/>
                <a:gd name="connsiteY149" fmla="*/ 4023662 h 4081365"/>
                <a:gd name="connsiteX150" fmla="*/ 182442 w 2078711"/>
                <a:gd name="connsiteY150" fmla="*/ 4000216 h 4081365"/>
                <a:gd name="connsiteX151" fmla="*/ 194165 w 2078711"/>
                <a:gd name="connsiteY151" fmla="*/ 3982632 h 4081365"/>
                <a:gd name="connsiteX152" fmla="*/ 211750 w 2078711"/>
                <a:gd name="connsiteY152" fmla="*/ 3965047 h 4081365"/>
                <a:gd name="connsiteX153" fmla="*/ 241057 w 2078711"/>
                <a:gd name="connsiteY153" fmla="*/ 3912293 h 4081365"/>
                <a:gd name="connsiteX154" fmla="*/ 258642 w 2078711"/>
                <a:gd name="connsiteY154" fmla="*/ 3894709 h 4081365"/>
                <a:gd name="connsiteX155" fmla="*/ 282088 w 2078711"/>
                <a:gd name="connsiteY155" fmla="*/ 3859539 h 4081365"/>
                <a:gd name="connsiteX156" fmla="*/ 305534 w 2078711"/>
                <a:gd name="connsiteY156" fmla="*/ 3824370 h 4081365"/>
                <a:gd name="connsiteX157" fmla="*/ 328980 w 2078711"/>
                <a:gd name="connsiteY157" fmla="*/ 3789201 h 4081365"/>
                <a:gd name="connsiteX158" fmla="*/ 346565 w 2078711"/>
                <a:gd name="connsiteY158" fmla="*/ 3771616 h 4081365"/>
                <a:gd name="connsiteX159" fmla="*/ 358288 w 2078711"/>
                <a:gd name="connsiteY159" fmla="*/ 3736447 h 4081365"/>
                <a:gd name="connsiteX160" fmla="*/ 375873 w 2078711"/>
                <a:gd name="connsiteY160" fmla="*/ 3718862 h 4081365"/>
                <a:gd name="connsiteX161" fmla="*/ 399319 w 2078711"/>
                <a:gd name="connsiteY161" fmla="*/ 3683693 h 4081365"/>
                <a:gd name="connsiteX162" fmla="*/ 416903 w 2078711"/>
                <a:gd name="connsiteY162" fmla="*/ 3666109 h 4081365"/>
                <a:gd name="connsiteX163" fmla="*/ 440350 w 2078711"/>
                <a:gd name="connsiteY163" fmla="*/ 3630939 h 4081365"/>
                <a:gd name="connsiteX164" fmla="*/ 452073 w 2078711"/>
                <a:gd name="connsiteY164" fmla="*/ 3613355 h 4081365"/>
                <a:gd name="connsiteX165" fmla="*/ 463796 w 2078711"/>
                <a:gd name="connsiteY165" fmla="*/ 3595770 h 4081365"/>
                <a:gd name="connsiteX166" fmla="*/ 481380 w 2078711"/>
                <a:gd name="connsiteY166" fmla="*/ 3584047 h 4081365"/>
                <a:gd name="connsiteX167" fmla="*/ 510688 w 2078711"/>
                <a:gd name="connsiteY167" fmla="*/ 3531293 h 4081365"/>
                <a:gd name="connsiteX168" fmla="*/ 522411 w 2078711"/>
                <a:gd name="connsiteY168" fmla="*/ 3513709 h 4081365"/>
                <a:gd name="connsiteX169" fmla="*/ 545857 w 2078711"/>
                <a:gd name="connsiteY169" fmla="*/ 3484401 h 4081365"/>
                <a:gd name="connsiteX170" fmla="*/ 551719 w 2078711"/>
                <a:gd name="connsiteY170" fmla="*/ 3466816 h 4081365"/>
                <a:gd name="connsiteX171" fmla="*/ 563442 w 2078711"/>
                <a:gd name="connsiteY171" fmla="*/ 3449232 h 4081365"/>
                <a:gd name="connsiteX172" fmla="*/ 575165 w 2078711"/>
                <a:gd name="connsiteY172" fmla="*/ 3425785 h 4081365"/>
                <a:gd name="connsiteX173" fmla="*/ 598611 w 2078711"/>
                <a:gd name="connsiteY173" fmla="*/ 3390616 h 4081365"/>
                <a:gd name="connsiteX174" fmla="*/ 604473 w 2078711"/>
                <a:gd name="connsiteY174" fmla="*/ 3373032 h 4081365"/>
                <a:gd name="connsiteX175" fmla="*/ 627919 w 2078711"/>
                <a:gd name="connsiteY175" fmla="*/ 3337862 h 4081365"/>
                <a:gd name="connsiteX176" fmla="*/ 639642 w 2078711"/>
                <a:gd name="connsiteY176" fmla="*/ 3320278 h 4081365"/>
                <a:gd name="connsiteX177" fmla="*/ 668950 w 2078711"/>
                <a:gd name="connsiteY177" fmla="*/ 3285109 h 4081365"/>
                <a:gd name="connsiteX178" fmla="*/ 674811 w 2078711"/>
                <a:gd name="connsiteY178" fmla="*/ 3267524 h 4081365"/>
                <a:gd name="connsiteX179" fmla="*/ 698257 w 2078711"/>
                <a:gd name="connsiteY179" fmla="*/ 3232355 h 4081365"/>
                <a:gd name="connsiteX180" fmla="*/ 715842 w 2078711"/>
                <a:gd name="connsiteY180" fmla="*/ 3197185 h 4081365"/>
                <a:gd name="connsiteX181" fmla="*/ 739288 w 2078711"/>
                <a:gd name="connsiteY181" fmla="*/ 3162016 h 4081365"/>
                <a:gd name="connsiteX182" fmla="*/ 745150 w 2078711"/>
                <a:gd name="connsiteY182" fmla="*/ 3144432 h 4081365"/>
                <a:gd name="connsiteX183" fmla="*/ 756873 w 2078711"/>
                <a:gd name="connsiteY183" fmla="*/ 3120985 h 4081365"/>
                <a:gd name="connsiteX184" fmla="*/ 780319 w 2078711"/>
                <a:gd name="connsiteY184" fmla="*/ 3085816 h 4081365"/>
                <a:gd name="connsiteX185" fmla="*/ 803765 w 2078711"/>
                <a:gd name="connsiteY185" fmla="*/ 3044785 h 4081365"/>
                <a:gd name="connsiteX186" fmla="*/ 815488 w 2078711"/>
                <a:gd name="connsiteY186" fmla="*/ 3009616 h 4081365"/>
                <a:gd name="connsiteX187" fmla="*/ 821350 w 2078711"/>
                <a:gd name="connsiteY187" fmla="*/ 2986170 h 4081365"/>
                <a:gd name="connsiteX188" fmla="*/ 838934 w 2078711"/>
                <a:gd name="connsiteY188" fmla="*/ 2968585 h 4081365"/>
                <a:gd name="connsiteX189" fmla="*/ 844796 w 2078711"/>
                <a:gd name="connsiteY189" fmla="*/ 2951001 h 4081365"/>
                <a:gd name="connsiteX190" fmla="*/ 874103 w 2078711"/>
                <a:gd name="connsiteY190" fmla="*/ 2915832 h 4081365"/>
                <a:gd name="connsiteX191" fmla="*/ 891688 w 2078711"/>
                <a:gd name="connsiteY191" fmla="*/ 2904109 h 4081365"/>
                <a:gd name="connsiteX192" fmla="*/ 915134 w 2078711"/>
                <a:gd name="connsiteY192" fmla="*/ 2898247 h 4081365"/>
                <a:gd name="connsiteX193" fmla="*/ 950303 w 2078711"/>
                <a:gd name="connsiteY193" fmla="*/ 2915832 h 4081365"/>
                <a:gd name="connsiteX194" fmla="*/ 985473 w 2078711"/>
                <a:gd name="connsiteY194" fmla="*/ 2968585 h 4081365"/>
                <a:gd name="connsiteX195" fmla="*/ 997196 w 2078711"/>
                <a:gd name="connsiteY195" fmla="*/ 2986170 h 4081365"/>
                <a:gd name="connsiteX196" fmla="*/ 1014780 w 2078711"/>
                <a:gd name="connsiteY196" fmla="*/ 2992032 h 4081365"/>
                <a:gd name="connsiteX197" fmla="*/ 1044088 w 2078711"/>
                <a:gd name="connsiteY197" fmla="*/ 3021339 h 4081365"/>
                <a:gd name="connsiteX198" fmla="*/ 1079257 w 2078711"/>
                <a:gd name="connsiteY198" fmla="*/ 3056509 h 4081365"/>
                <a:gd name="connsiteX199" fmla="*/ 1096842 w 2078711"/>
                <a:gd name="connsiteY199" fmla="*/ 3079955 h 4081365"/>
                <a:gd name="connsiteX200" fmla="*/ 1126150 w 2078711"/>
                <a:gd name="connsiteY200" fmla="*/ 3109262 h 4081365"/>
                <a:gd name="connsiteX201" fmla="*/ 1173042 w 2078711"/>
                <a:gd name="connsiteY201" fmla="*/ 3162016 h 4081365"/>
                <a:gd name="connsiteX202" fmla="*/ 1196488 w 2078711"/>
                <a:gd name="connsiteY202" fmla="*/ 3185462 h 4081365"/>
                <a:gd name="connsiteX203" fmla="*/ 1249242 w 2078711"/>
                <a:gd name="connsiteY203" fmla="*/ 3220632 h 4081365"/>
                <a:gd name="connsiteX204" fmla="*/ 1266826 w 2078711"/>
                <a:gd name="connsiteY204" fmla="*/ 3232355 h 4081365"/>
                <a:gd name="connsiteX205" fmla="*/ 1313719 w 2078711"/>
                <a:gd name="connsiteY205" fmla="*/ 3279247 h 4081365"/>
                <a:gd name="connsiteX206" fmla="*/ 1348888 w 2078711"/>
                <a:gd name="connsiteY206" fmla="*/ 3308555 h 4081365"/>
                <a:gd name="connsiteX207" fmla="*/ 1366473 w 2078711"/>
                <a:gd name="connsiteY207" fmla="*/ 3314416 h 4081365"/>
                <a:gd name="connsiteX208" fmla="*/ 1378196 w 2078711"/>
                <a:gd name="connsiteY208" fmla="*/ 3332001 h 4081365"/>
                <a:gd name="connsiteX209" fmla="*/ 1413365 w 2078711"/>
                <a:gd name="connsiteY209" fmla="*/ 3355447 h 4081365"/>
                <a:gd name="connsiteX210" fmla="*/ 1430950 w 2078711"/>
                <a:gd name="connsiteY210" fmla="*/ 3367170 h 4081365"/>
                <a:gd name="connsiteX211" fmla="*/ 1466119 w 2078711"/>
                <a:gd name="connsiteY211" fmla="*/ 3396478 h 4081365"/>
                <a:gd name="connsiteX212" fmla="*/ 1483703 w 2078711"/>
                <a:gd name="connsiteY212" fmla="*/ 3419924 h 4081365"/>
                <a:gd name="connsiteX213" fmla="*/ 1501288 w 2078711"/>
                <a:gd name="connsiteY213" fmla="*/ 3425785 h 4081365"/>
                <a:gd name="connsiteX214" fmla="*/ 1518873 w 2078711"/>
                <a:gd name="connsiteY214" fmla="*/ 3437509 h 4081365"/>
                <a:gd name="connsiteX215" fmla="*/ 1548180 w 2078711"/>
                <a:gd name="connsiteY215" fmla="*/ 3472678 h 4081365"/>
                <a:gd name="connsiteX216" fmla="*/ 1565765 w 2078711"/>
                <a:gd name="connsiteY216" fmla="*/ 3484401 h 4081365"/>
                <a:gd name="connsiteX217" fmla="*/ 1595073 w 2078711"/>
                <a:gd name="connsiteY217" fmla="*/ 3513709 h 4081365"/>
                <a:gd name="connsiteX218" fmla="*/ 1612657 w 2078711"/>
                <a:gd name="connsiteY218" fmla="*/ 3525432 h 4081365"/>
                <a:gd name="connsiteX219" fmla="*/ 1630242 w 2078711"/>
                <a:gd name="connsiteY219" fmla="*/ 3543016 h 4081365"/>
                <a:gd name="connsiteX220" fmla="*/ 1665411 w 2078711"/>
                <a:gd name="connsiteY220" fmla="*/ 3566462 h 4081365"/>
                <a:gd name="connsiteX221" fmla="*/ 1682996 w 2078711"/>
                <a:gd name="connsiteY221" fmla="*/ 3578185 h 4081365"/>
                <a:gd name="connsiteX222" fmla="*/ 1712303 w 2078711"/>
                <a:gd name="connsiteY222" fmla="*/ 3595770 h 4081365"/>
                <a:gd name="connsiteX223" fmla="*/ 1747473 w 2078711"/>
                <a:gd name="connsiteY223" fmla="*/ 3619216 h 4081365"/>
                <a:gd name="connsiteX224" fmla="*/ 1765057 w 2078711"/>
                <a:gd name="connsiteY224" fmla="*/ 3630939 h 4081365"/>
                <a:gd name="connsiteX225" fmla="*/ 1782642 w 2078711"/>
                <a:gd name="connsiteY225" fmla="*/ 3636801 h 4081365"/>
                <a:gd name="connsiteX226" fmla="*/ 1823673 w 2078711"/>
                <a:gd name="connsiteY226" fmla="*/ 3654385 h 4081365"/>
                <a:gd name="connsiteX227" fmla="*/ 1852980 w 2078711"/>
                <a:gd name="connsiteY227" fmla="*/ 3671970 h 4081365"/>
                <a:gd name="connsiteX228" fmla="*/ 1894011 w 2078711"/>
                <a:gd name="connsiteY228" fmla="*/ 3695416 h 4081365"/>
                <a:gd name="connsiteX229" fmla="*/ 1911596 w 2078711"/>
                <a:gd name="connsiteY229" fmla="*/ 3701278 h 4081365"/>
                <a:gd name="connsiteX230" fmla="*/ 1946765 w 2078711"/>
                <a:gd name="connsiteY230" fmla="*/ 3724724 h 4081365"/>
                <a:gd name="connsiteX231" fmla="*/ 1987796 w 2078711"/>
                <a:gd name="connsiteY231" fmla="*/ 3736447 h 4081365"/>
                <a:gd name="connsiteX232" fmla="*/ 2022965 w 2078711"/>
                <a:gd name="connsiteY232" fmla="*/ 3765755 h 4081365"/>
                <a:gd name="connsiteX233" fmla="*/ 2017103 w 2078711"/>
                <a:gd name="connsiteY233" fmla="*/ 3748170 h 4081365"/>
                <a:gd name="connsiteX234" fmla="*/ 2011242 w 2078711"/>
                <a:gd name="connsiteY234" fmla="*/ 3724724 h 4081365"/>
                <a:gd name="connsiteX235" fmla="*/ 1993657 w 2078711"/>
                <a:gd name="connsiteY235" fmla="*/ 3707139 h 4081365"/>
                <a:gd name="connsiteX236" fmla="*/ 2011242 w 2078711"/>
                <a:gd name="connsiteY236" fmla="*/ 3713001 h 4081365"/>
                <a:gd name="connsiteX237" fmla="*/ 2034688 w 2078711"/>
                <a:gd name="connsiteY237" fmla="*/ 3718862 h 4081365"/>
                <a:gd name="connsiteX238" fmla="*/ 2052273 w 2078711"/>
                <a:gd name="connsiteY238" fmla="*/ 3724724 h 4081365"/>
                <a:gd name="connsiteX239" fmla="*/ 2034688 w 2078711"/>
                <a:gd name="connsiteY239" fmla="*/ 3713001 h 4081365"/>
                <a:gd name="connsiteX240" fmla="*/ 2017103 w 2078711"/>
                <a:gd name="connsiteY240" fmla="*/ 3695416 h 4081365"/>
                <a:gd name="connsiteX241" fmla="*/ 2058134 w 2078711"/>
                <a:gd name="connsiteY241" fmla="*/ 3689555 h 4081365"/>
                <a:gd name="connsiteX242" fmla="*/ 2075719 w 2078711"/>
                <a:gd name="connsiteY242" fmla="*/ 3683693 h 4081365"/>
                <a:gd name="connsiteX243" fmla="*/ 2069857 w 2078711"/>
                <a:gd name="connsiteY243" fmla="*/ 3660247 h 4081365"/>
                <a:gd name="connsiteX244" fmla="*/ 2046411 w 2078711"/>
                <a:gd name="connsiteY244" fmla="*/ 3625078 h 4081365"/>
                <a:gd name="connsiteX245" fmla="*/ 2034688 w 2078711"/>
                <a:gd name="connsiteY245" fmla="*/ 3607493 h 4081365"/>
                <a:gd name="connsiteX246" fmla="*/ 2017103 w 2078711"/>
                <a:gd name="connsiteY246" fmla="*/ 3601632 h 4081365"/>
                <a:gd name="connsiteX247" fmla="*/ 1999519 w 2078711"/>
                <a:gd name="connsiteY247" fmla="*/ 3589909 h 4081365"/>
                <a:gd name="connsiteX248" fmla="*/ 1981934 w 2078711"/>
                <a:gd name="connsiteY248" fmla="*/ 3584047 h 4081365"/>
                <a:gd name="connsiteX249" fmla="*/ 1952626 w 2078711"/>
                <a:gd name="connsiteY249" fmla="*/ 3554739 h 4081365"/>
                <a:gd name="connsiteX250" fmla="*/ 1935042 w 2078711"/>
                <a:gd name="connsiteY250" fmla="*/ 3543016 h 4081365"/>
                <a:gd name="connsiteX251" fmla="*/ 1917457 w 2078711"/>
                <a:gd name="connsiteY251" fmla="*/ 3525432 h 4081365"/>
                <a:gd name="connsiteX252" fmla="*/ 1899873 w 2078711"/>
                <a:gd name="connsiteY252" fmla="*/ 3519570 h 4081365"/>
                <a:gd name="connsiteX253" fmla="*/ 1864703 w 2078711"/>
                <a:gd name="connsiteY253" fmla="*/ 3496124 h 4081365"/>
                <a:gd name="connsiteX254" fmla="*/ 1864703 w 2078711"/>
                <a:gd name="connsiteY254" fmla="*/ 3496124 h 4081365"/>
                <a:gd name="connsiteX255" fmla="*/ 1847119 w 2078711"/>
                <a:gd name="connsiteY255" fmla="*/ 3478539 h 4081365"/>
                <a:gd name="connsiteX256" fmla="*/ 1811950 w 2078711"/>
                <a:gd name="connsiteY256" fmla="*/ 3455093 h 4081365"/>
                <a:gd name="connsiteX257" fmla="*/ 1782642 w 2078711"/>
                <a:gd name="connsiteY257" fmla="*/ 3431647 h 4081365"/>
                <a:gd name="connsiteX258" fmla="*/ 1753334 w 2078711"/>
                <a:gd name="connsiteY258" fmla="*/ 3408201 h 4081365"/>
                <a:gd name="connsiteX259" fmla="*/ 1741611 w 2078711"/>
                <a:gd name="connsiteY259" fmla="*/ 3390616 h 4081365"/>
                <a:gd name="connsiteX260" fmla="*/ 1677134 w 2078711"/>
                <a:gd name="connsiteY260" fmla="*/ 3355447 h 4081365"/>
                <a:gd name="connsiteX261" fmla="*/ 1647826 w 2078711"/>
                <a:gd name="connsiteY261" fmla="*/ 3332001 h 4081365"/>
                <a:gd name="connsiteX262" fmla="*/ 1630242 w 2078711"/>
                <a:gd name="connsiteY262" fmla="*/ 3320278 h 4081365"/>
                <a:gd name="connsiteX263" fmla="*/ 1600934 w 2078711"/>
                <a:gd name="connsiteY263" fmla="*/ 3290970 h 4081365"/>
                <a:gd name="connsiteX264" fmla="*/ 1565765 w 2078711"/>
                <a:gd name="connsiteY264" fmla="*/ 3261662 h 4081365"/>
                <a:gd name="connsiteX265" fmla="*/ 1530596 w 2078711"/>
                <a:gd name="connsiteY265" fmla="*/ 3226493 h 4081365"/>
                <a:gd name="connsiteX266" fmla="*/ 1518873 w 2078711"/>
                <a:gd name="connsiteY266" fmla="*/ 3208909 h 4081365"/>
                <a:gd name="connsiteX267" fmla="*/ 1501288 w 2078711"/>
                <a:gd name="connsiteY267" fmla="*/ 3203047 h 4081365"/>
                <a:gd name="connsiteX268" fmla="*/ 1483703 w 2078711"/>
                <a:gd name="connsiteY268" fmla="*/ 3185462 h 4081365"/>
                <a:gd name="connsiteX269" fmla="*/ 1460257 w 2078711"/>
                <a:gd name="connsiteY269" fmla="*/ 3167878 h 4081365"/>
                <a:gd name="connsiteX270" fmla="*/ 1430950 w 2078711"/>
                <a:gd name="connsiteY270" fmla="*/ 3144432 h 4081365"/>
                <a:gd name="connsiteX271" fmla="*/ 1407503 w 2078711"/>
                <a:gd name="connsiteY271" fmla="*/ 3120985 h 4081365"/>
                <a:gd name="connsiteX272" fmla="*/ 1378196 w 2078711"/>
                <a:gd name="connsiteY272" fmla="*/ 3085816 h 4081365"/>
                <a:gd name="connsiteX273" fmla="*/ 1360611 w 2078711"/>
                <a:gd name="connsiteY273" fmla="*/ 3079955 h 4081365"/>
                <a:gd name="connsiteX274" fmla="*/ 1343026 w 2078711"/>
                <a:gd name="connsiteY274" fmla="*/ 3050647 h 4081365"/>
                <a:gd name="connsiteX275" fmla="*/ 1337165 w 2078711"/>
                <a:gd name="connsiteY275" fmla="*/ 3033062 h 4081365"/>
                <a:gd name="connsiteX276" fmla="*/ 1325442 w 2078711"/>
                <a:gd name="connsiteY276" fmla="*/ 3015478 h 4081365"/>
                <a:gd name="connsiteX277" fmla="*/ 1319580 w 2078711"/>
                <a:gd name="connsiteY277" fmla="*/ 2992032 h 4081365"/>
                <a:gd name="connsiteX278" fmla="*/ 1284411 w 2078711"/>
                <a:gd name="connsiteY278" fmla="*/ 2933416 h 4081365"/>
                <a:gd name="connsiteX279" fmla="*/ 1260965 w 2078711"/>
                <a:gd name="connsiteY279" fmla="*/ 2898247 h 4081365"/>
                <a:gd name="connsiteX280" fmla="*/ 1249242 w 2078711"/>
                <a:gd name="connsiteY280" fmla="*/ 2880662 h 4081365"/>
                <a:gd name="connsiteX281" fmla="*/ 1231657 w 2078711"/>
                <a:gd name="connsiteY281" fmla="*/ 2863078 h 4081365"/>
                <a:gd name="connsiteX282" fmla="*/ 1219934 w 2078711"/>
                <a:gd name="connsiteY282" fmla="*/ 2839632 h 4081365"/>
                <a:gd name="connsiteX283" fmla="*/ 1214073 w 2078711"/>
                <a:gd name="connsiteY283" fmla="*/ 2816185 h 4081365"/>
                <a:gd name="connsiteX284" fmla="*/ 1202350 w 2078711"/>
                <a:gd name="connsiteY284" fmla="*/ 2798601 h 4081365"/>
                <a:gd name="connsiteX285" fmla="*/ 1196488 w 2078711"/>
                <a:gd name="connsiteY285" fmla="*/ 2781016 h 4081365"/>
                <a:gd name="connsiteX286" fmla="*/ 1173042 w 2078711"/>
                <a:gd name="connsiteY286" fmla="*/ 2745847 h 4081365"/>
                <a:gd name="connsiteX287" fmla="*/ 1167180 w 2078711"/>
                <a:gd name="connsiteY287" fmla="*/ 2722401 h 4081365"/>
                <a:gd name="connsiteX288" fmla="*/ 1155457 w 2078711"/>
                <a:gd name="connsiteY288" fmla="*/ 2681370 h 4081365"/>
                <a:gd name="connsiteX289" fmla="*/ 1149596 w 2078711"/>
                <a:gd name="connsiteY289" fmla="*/ 2646201 h 4081365"/>
                <a:gd name="connsiteX290" fmla="*/ 1155457 w 2078711"/>
                <a:gd name="connsiteY290" fmla="*/ 2546555 h 4081365"/>
                <a:gd name="connsiteX291" fmla="*/ 1167180 w 2078711"/>
                <a:gd name="connsiteY291" fmla="*/ 2523109 h 4081365"/>
                <a:gd name="connsiteX292" fmla="*/ 1173042 w 2078711"/>
                <a:gd name="connsiteY292" fmla="*/ 2487939 h 4081365"/>
                <a:gd name="connsiteX293" fmla="*/ 1184765 w 2078711"/>
                <a:gd name="connsiteY293" fmla="*/ 2452770 h 4081365"/>
                <a:gd name="connsiteX294" fmla="*/ 1196488 w 2078711"/>
                <a:gd name="connsiteY294" fmla="*/ 2417601 h 4081365"/>
                <a:gd name="connsiteX295" fmla="*/ 1208211 w 2078711"/>
                <a:gd name="connsiteY295" fmla="*/ 2400016 h 4081365"/>
                <a:gd name="connsiteX296" fmla="*/ 1225796 w 2078711"/>
                <a:gd name="connsiteY296" fmla="*/ 2364847 h 4081365"/>
                <a:gd name="connsiteX297" fmla="*/ 1243380 w 2078711"/>
                <a:gd name="connsiteY297" fmla="*/ 2312093 h 4081365"/>
                <a:gd name="connsiteX298" fmla="*/ 1249242 w 2078711"/>
                <a:gd name="connsiteY298" fmla="*/ 2294509 h 4081365"/>
                <a:gd name="connsiteX299" fmla="*/ 1255103 w 2078711"/>
                <a:gd name="connsiteY299" fmla="*/ 2271062 h 4081365"/>
                <a:gd name="connsiteX300" fmla="*/ 1266826 w 2078711"/>
                <a:gd name="connsiteY300" fmla="*/ 2230032 h 4081365"/>
                <a:gd name="connsiteX301" fmla="*/ 1272688 w 2078711"/>
                <a:gd name="connsiteY301" fmla="*/ 2171416 h 4081365"/>
                <a:gd name="connsiteX302" fmla="*/ 1284411 w 2078711"/>
                <a:gd name="connsiteY302" fmla="*/ 2130385 h 4081365"/>
                <a:gd name="connsiteX303" fmla="*/ 1290273 w 2078711"/>
                <a:gd name="connsiteY303" fmla="*/ 2101078 h 4081365"/>
                <a:gd name="connsiteX304" fmla="*/ 1307857 w 2078711"/>
                <a:gd name="connsiteY304" fmla="*/ 1907647 h 4081365"/>
                <a:gd name="connsiteX305" fmla="*/ 1313719 w 2078711"/>
                <a:gd name="connsiteY305" fmla="*/ 1884201 h 4081365"/>
                <a:gd name="connsiteX306" fmla="*/ 1319580 w 2078711"/>
                <a:gd name="connsiteY306" fmla="*/ 1854893 h 4081365"/>
                <a:gd name="connsiteX307" fmla="*/ 1325442 w 2078711"/>
                <a:gd name="connsiteY307" fmla="*/ 1837309 h 4081365"/>
                <a:gd name="connsiteX308" fmla="*/ 1331303 w 2078711"/>
                <a:gd name="connsiteY308" fmla="*/ 1813862 h 4081365"/>
                <a:gd name="connsiteX309" fmla="*/ 1348888 w 2078711"/>
                <a:gd name="connsiteY309" fmla="*/ 1755247 h 4081365"/>
                <a:gd name="connsiteX310" fmla="*/ 1354750 w 2078711"/>
                <a:gd name="connsiteY310" fmla="*/ 1720078 h 4081365"/>
                <a:gd name="connsiteX311" fmla="*/ 1366473 w 2078711"/>
                <a:gd name="connsiteY311" fmla="*/ 1673185 h 4081365"/>
                <a:gd name="connsiteX312" fmla="*/ 1372334 w 2078711"/>
                <a:gd name="connsiteY312" fmla="*/ 1638016 h 4081365"/>
                <a:gd name="connsiteX313" fmla="*/ 1384057 w 2078711"/>
                <a:gd name="connsiteY313" fmla="*/ 1579401 h 4081365"/>
                <a:gd name="connsiteX314" fmla="*/ 1389919 w 2078711"/>
                <a:gd name="connsiteY314" fmla="*/ 1538370 h 4081365"/>
                <a:gd name="connsiteX315" fmla="*/ 1395780 w 2078711"/>
                <a:gd name="connsiteY315" fmla="*/ 1520785 h 4081365"/>
                <a:gd name="connsiteX316" fmla="*/ 1401642 w 2078711"/>
                <a:gd name="connsiteY316" fmla="*/ 1497339 h 4081365"/>
                <a:gd name="connsiteX317" fmla="*/ 1413365 w 2078711"/>
                <a:gd name="connsiteY317" fmla="*/ 1450447 h 4081365"/>
                <a:gd name="connsiteX318" fmla="*/ 1419226 w 2078711"/>
                <a:gd name="connsiteY318" fmla="*/ 1391832 h 4081365"/>
                <a:gd name="connsiteX319" fmla="*/ 1436811 w 2078711"/>
                <a:gd name="connsiteY319" fmla="*/ 1298047 h 4081365"/>
                <a:gd name="connsiteX320" fmla="*/ 1448534 w 2078711"/>
                <a:gd name="connsiteY320" fmla="*/ 1233570 h 4081365"/>
                <a:gd name="connsiteX321" fmla="*/ 1460257 w 2078711"/>
                <a:gd name="connsiteY321" fmla="*/ 1198401 h 4081365"/>
                <a:gd name="connsiteX322" fmla="*/ 1471980 w 2078711"/>
                <a:gd name="connsiteY322" fmla="*/ 1098755 h 4081365"/>
                <a:gd name="connsiteX323" fmla="*/ 1483703 w 2078711"/>
                <a:gd name="connsiteY323" fmla="*/ 1063585 h 4081365"/>
                <a:gd name="connsiteX324" fmla="*/ 1489565 w 2078711"/>
                <a:gd name="connsiteY324" fmla="*/ 1010832 h 4081365"/>
                <a:gd name="connsiteX325" fmla="*/ 1501288 w 2078711"/>
                <a:gd name="connsiteY325" fmla="*/ 975662 h 4081365"/>
                <a:gd name="connsiteX326" fmla="*/ 1513011 w 2078711"/>
                <a:gd name="connsiteY326" fmla="*/ 917047 h 4081365"/>
                <a:gd name="connsiteX327" fmla="*/ 1518873 w 2078711"/>
                <a:gd name="connsiteY327" fmla="*/ 887739 h 4081365"/>
                <a:gd name="connsiteX328" fmla="*/ 1524734 w 2078711"/>
                <a:gd name="connsiteY328" fmla="*/ 823262 h 4081365"/>
                <a:gd name="connsiteX329" fmla="*/ 1530596 w 2078711"/>
                <a:gd name="connsiteY329" fmla="*/ 788093 h 4081365"/>
                <a:gd name="connsiteX330" fmla="*/ 1542319 w 2078711"/>
                <a:gd name="connsiteY330" fmla="*/ 706032 h 4081365"/>
                <a:gd name="connsiteX331" fmla="*/ 1548180 w 2078711"/>
                <a:gd name="connsiteY331" fmla="*/ 665001 h 4081365"/>
                <a:gd name="connsiteX332" fmla="*/ 1554042 w 2078711"/>
                <a:gd name="connsiteY332" fmla="*/ 647416 h 4081365"/>
                <a:gd name="connsiteX333" fmla="*/ 1559903 w 2078711"/>
                <a:gd name="connsiteY333" fmla="*/ 623970 h 4081365"/>
                <a:gd name="connsiteX334" fmla="*/ 1565765 w 2078711"/>
                <a:gd name="connsiteY334" fmla="*/ 541909 h 4081365"/>
                <a:gd name="connsiteX335" fmla="*/ 1571626 w 2078711"/>
                <a:gd name="connsiteY335" fmla="*/ 524324 h 4081365"/>
                <a:gd name="connsiteX336" fmla="*/ 1583350 w 2078711"/>
                <a:gd name="connsiteY336" fmla="*/ 430539 h 4081365"/>
                <a:gd name="connsiteX337" fmla="*/ 1577488 w 2078711"/>
                <a:gd name="connsiteY337" fmla="*/ 348478 h 4081365"/>
                <a:gd name="connsiteX338" fmla="*/ 1565765 w 2078711"/>
                <a:gd name="connsiteY338" fmla="*/ 301585 h 4081365"/>
                <a:gd name="connsiteX339" fmla="*/ 1559903 w 2078711"/>
                <a:gd name="connsiteY339" fmla="*/ 90570 h 4081365"/>
                <a:gd name="connsiteX340" fmla="*/ 1544022 w 2078711"/>
                <a:gd name="connsiteY340" fmla="*/ 93026 h 4081365"/>
                <a:gd name="connsiteX341" fmla="*/ 1505496 w 2078711"/>
                <a:gd name="connsiteY341" fmla="*/ 78798 h 4081365"/>
                <a:gd name="connsiteX342" fmla="*/ 1483752 w 2078711"/>
                <a:gd name="connsiteY342" fmla="*/ 53700 h 4081365"/>
                <a:gd name="connsiteX343" fmla="*/ 1471980 w 2078711"/>
                <a:gd name="connsiteY343" fmla="*/ 2647 h 4081365"/>
                <a:gd name="connsiteX0" fmla="*/ 1471980 w 2078711"/>
                <a:gd name="connsiteY0" fmla="*/ 2647 h 4081365"/>
                <a:gd name="connsiteX1" fmla="*/ 1466119 w 2078711"/>
                <a:gd name="connsiteY1" fmla="*/ 37816 h 4081365"/>
                <a:gd name="connsiteX2" fmla="*/ 1419226 w 2078711"/>
                <a:gd name="connsiteY2" fmla="*/ 78847 h 4081365"/>
                <a:gd name="connsiteX3" fmla="*/ 1401642 w 2078711"/>
                <a:gd name="connsiteY3" fmla="*/ 90570 h 4081365"/>
                <a:gd name="connsiteX4" fmla="*/ 1358957 w 2078711"/>
                <a:gd name="connsiteY4" fmla="*/ 97282 h 4081365"/>
                <a:gd name="connsiteX5" fmla="*/ 1343075 w 2078711"/>
                <a:gd name="connsiteY5" fmla="*/ 183552 h 4081365"/>
                <a:gd name="connsiteX6" fmla="*/ 1342224 w 2078711"/>
                <a:gd name="connsiteY6" fmla="*/ 206998 h 4081365"/>
                <a:gd name="connsiteX7" fmla="*/ 1343026 w 2078711"/>
                <a:gd name="connsiteY7" fmla="*/ 237109 h 4081365"/>
                <a:gd name="connsiteX8" fmla="*/ 1325442 w 2078711"/>
                <a:gd name="connsiteY8" fmla="*/ 295724 h 4081365"/>
                <a:gd name="connsiteX9" fmla="*/ 1319580 w 2078711"/>
                <a:gd name="connsiteY9" fmla="*/ 313309 h 4081365"/>
                <a:gd name="connsiteX10" fmla="*/ 1307857 w 2078711"/>
                <a:gd name="connsiteY10" fmla="*/ 330893 h 4081365"/>
                <a:gd name="connsiteX11" fmla="*/ 1290273 w 2078711"/>
                <a:gd name="connsiteY11" fmla="*/ 383647 h 4081365"/>
                <a:gd name="connsiteX12" fmla="*/ 1284411 w 2078711"/>
                <a:gd name="connsiteY12" fmla="*/ 401232 h 4081365"/>
                <a:gd name="connsiteX13" fmla="*/ 1278550 w 2078711"/>
                <a:gd name="connsiteY13" fmla="*/ 424678 h 4081365"/>
                <a:gd name="connsiteX14" fmla="*/ 1272688 w 2078711"/>
                <a:gd name="connsiteY14" fmla="*/ 577078 h 4081365"/>
                <a:gd name="connsiteX15" fmla="*/ 1249242 w 2078711"/>
                <a:gd name="connsiteY15" fmla="*/ 876016 h 4081365"/>
                <a:gd name="connsiteX16" fmla="*/ 1243380 w 2078711"/>
                <a:gd name="connsiteY16" fmla="*/ 893601 h 4081365"/>
                <a:gd name="connsiteX17" fmla="*/ 1237519 w 2078711"/>
                <a:gd name="connsiteY17" fmla="*/ 969801 h 4081365"/>
                <a:gd name="connsiteX18" fmla="*/ 1231657 w 2078711"/>
                <a:gd name="connsiteY18" fmla="*/ 999109 h 4081365"/>
                <a:gd name="connsiteX19" fmla="*/ 1225796 w 2078711"/>
                <a:gd name="connsiteY19" fmla="*/ 1040139 h 4081365"/>
                <a:gd name="connsiteX20" fmla="*/ 1214073 w 2078711"/>
                <a:gd name="connsiteY20" fmla="*/ 1110478 h 4081365"/>
                <a:gd name="connsiteX21" fmla="*/ 1208211 w 2078711"/>
                <a:gd name="connsiteY21" fmla="*/ 1133924 h 4081365"/>
                <a:gd name="connsiteX22" fmla="*/ 1196488 w 2078711"/>
                <a:gd name="connsiteY22" fmla="*/ 1169093 h 4081365"/>
                <a:gd name="connsiteX23" fmla="*/ 1190626 w 2078711"/>
                <a:gd name="connsiteY23" fmla="*/ 1186678 h 4081365"/>
                <a:gd name="connsiteX24" fmla="*/ 1178903 w 2078711"/>
                <a:gd name="connsiteY24" fmla="*/ 1233570 h 4081365"/>
                <a:gd name="connsiteX25" fmla="*/ 1173042 w 2078711"/>
                <a:gd name="connsiteY25" fmla="*/ 1262878 h 4081365"/>
                <a:gd name="connsiteX26" fmla="*/ 1161319 w 2078711"/>
                <a:gd name="connsiteY26" fmla="*/ 1339078 h 4081365"/>
                <a:gd name="connsiteX27" fmla="*/ 1149596 w 2078711"/>
                <a:gd name="connsiteY27" fmla="*/ 1456309 h 4081365"/>
                <a:gd name="connsiteX28" fmla="*/ 1143734 w 2078711"/>
                <a:gd name="connsiteY28" fmla="*/ 1485616 h 4081365"/>
                <a:gd name="connsiteX29" fmla="*/ 1137873 w 2078711"/>
                <a:gd name="connsiteY29" fmla="*/ 1526647 h 4081365"/>
                <a:gd name="connsiteX30" fmla="*/ 1126150 w 2078711"/>
                <a:gd name="connsiteY30" fmla="*/ 1561816 h 4081365"/>
                <a:gd name="connsiteX31" fmla="*/ 1120288 w 2078711"/>
                <a:gd name="connsiteY31" fmla="*/ 1591124 h 4081365"/>
                <a:gd name="connsiteX32" fmla="*/ 1108565 w 2078711"/>
                <a:gd name="connsiteY32" fmla="*/ 1626293 h 4081365"/>
                <a:gd name="connsiteX33" fmla="*/ 1096842 w 2078711"/>
                <a:gd name="connsiteY33" fmla="*/ 1679047 h 4081365"/>
                <a:gd name="connsiteX34" fmla="*/ 1085119 w 2078711"/>
                <a:gd name="connsiteY34" fmla="*/ 1696632 h 4081365"/>
                <a:gd name="connsiteX35" fmla="*/ 1073396 w 2078711"/>
                <a:gd name="connsiteY35" fmla="*/ 1749385 h 4081365"/>
                <a:gd name="connsiteX36" fmla="*/ 1061673 w 2078711"/>
                <a:gd name="connsiteY36" fmla="*/ 1784555 h 4081365"/>
                <a:gd name="connsiteX37" fmla="*/ 1055811 w 2078711"/>
                <a:gd name="connsiteY37" fmla="*/ 1802139 h 4081365"/>
                <a:gd name="connsiteX38" fmla="*/ 1044088 w 2078711"/>
                <a:gd name="connsiteY38" fmla="*/ 1819724 h 4081365"/>
                <a:gd name="connsiteX39" fmla="*/ 1038226 w 2078711"/>
                <a:gd name="connsiteY39" fmla="*/ 1843170 h 4081365"/>
                <a:gd name="connsiteX40" fmla="*/ 1032365 w 2078711"/>
                <a:gd name="connsiteY40" fmla="*/ 1860755 h 4081365"/>
                <a:gd name="connsiteX41" fmla="*/ 1026503 w 2078711"/>
                <a:gd name="connsiteY41" fmla="*/ 1913509 h 4081365"/>
                <a:gd name="connsiteX42" fmla="*/ 1020642 w 2078711"/>
                <a:gd name="connsiteY42" fmla="*/ 2054185 h 4081365"/>
                <a:gd name="connsiteX43" fmla="*/ 1014780 w 2078711"/>
                <a:gd name="connsiteY43" fmla="*/ 2077632 h 4081365"/>
                <a:gd name="connsiteX44" fmla="*/ 1008919 w 2078711"/>
                <a:gd name="connsiteY44" fmla="*/ 2106939 h 4081365"/>
                <a:gd name="connsiteX45" fmla="*/ 997196 w 2078711"/>
                <a:gd name="connsiteY45" fmla="*/ 2183139 h 4081365"/>
                <a:gd name="connsiteX46" fmla="*/ 985473 w 2078711"/>
                <a:gd name="connsiteY46" fmla="*/ 2218309 h 4081365"/>
                <a:gd name="connsiteX47" fmla="*/ 979611 w 2078711"/>
                <a:gd name="connsiteY47" fmla="*/ 2253478 h 4081365"/>
                <a:gd name="connsiteX48" fmla="*/ 956165 w 2078711"/>
                <a:gd name="connsiteY48" fmla="*/ 2294509 h 4081365"/>
                <a:gd name="connsiteX49" fmla="*/ 944442 w 2078711"/>
                <a:gd name="connsiteY49" fmla="*/ 2329678 h 4081365"/>
                <a:gd name="connsiteX50" fmla="*/ 938580 w 2078711"/>
                <a:gd name="connsiteY50" fmla="*/ 2347262 h 4081365"/>
                <a:gd name="connsiteX51" fmla="*/ 932719 w 2078711"/>
                <a:gd name="connsiteY51" fmla="*/ 2364847 h 4081365"/>
                <a:gd name="connsiteX52" fmla="*/ 909273 w 2078711"/>
                <a:gd name="connsiteY52" fmla="*/ 2405878 h 4081365"/>
                <a:gd name="connsiteX53" fmla="*/ 897550 w 2078711"/>
                <a:gd name="connsiteY53" fmla="*/ 2423462 h 4081365"/>
                <a:gd name="connsiteX54" fmla="*/ 891688 w 2078711"/>
                <a:gd name="connsiteY54" fmla="*/ 2441047 h 4081365"/>
                <a:gd name="connsiteX55" fmla="*/ 868242 w 2078711"/>
                <a:gd name="connsiteY55" fmla="*/ 2476216 h 4081365"/>
                <a:gd name="connsiteX56" fmla="*/ 844796 w 2078711"/>
                <a:gd name="connsiteY56" fmla="*/ 2523109 h 4081365"/>
                <a:gd name="connsiteX57" fmla="*/ 827211 w 2078711"/>
                <a:gd name="connsiteY57" fmla="*/ 2564139 h 4081365"/>
                <a:gd name="connsiteX58" fmla="*/ 821350 w 2078711"/>
                <a:gd name="connsiteY58" fmla="*/ 2581724 h 4081365"/>
                <a:gd name="connsiteX59" fmla="*/ 809626 w 2078711"/>
                <a:gd name="connsiteY59" fmla="*/ 2593447 h 4081365"/>
                <a:gd name="connsiteX60" fmla="*/ 797903 w 2078711"/>
                <a:gd name="connsiteY60" fmla="*/ 2611032 h 4081365"/>
                <a:gd name="connsiteX61" fmla="*/ 774457 w 2078711"/>
                <a:gd name="connsiteY61" fmla="*/ 2640339 h 4081365"/>
                <a:gd name="connsiteX62" fmla="*/ 756873 w 2078711"/>
                <a:gd name="connsiteY62" fmla="*/ 2681370 h 4081365"/>
                <a:gd name="connsiteX63" fmla="*/ 721703 w 2078711"/>
                <a:gd name="connsiteY63" fmla="*/ 2704816 h 4081365"/>
                <a:gd name="connsiteX64" fmla="*/ 704119 w 2078711"/>
                <a:gd name="connsiteY64" fmla="*/ 2716539 h 4081365"/>
                <a:gd name="connsiteX65" fmla="*/ 686534 w 2078711"/>
                <a:gd name="connsiteY65" fmla="*/ 2728262 h 4081365"/>
                <a:gd name="connsiteX66" fmla="*/ 668950 w 2078711"/>
                <a:gd name="connsiteY66" fmla="*/ 2734124 h 4081365"/>
                <a:gd name="connsiteX67" fmla="*/ 633780 w 2078711"/>
                <a:gd name="connsiteY67" fmla="*/ 2751709 h 4081365"/>
                <a:gd name="connsiteX68" fmla="*/ 581026 w 2078711"/>
                <a:gd name="connsiteY68" fmla="*/ 2757570 h 4081365"/>
                <a:gd name="connsiteX69" fmla="*/ 534134 w 2078711"/>
                <a:gd name="connsiteY69" fmla="*/ 2763432 h 4081365"/>
                <a:gd name="connsiteX70" fmla="*/ 493103 w 2078711"/>
                <a:gd name="connsiteY70" fmla="*/ 2775155 h 4081365"/>
                <a:gd name="connsiteX71" fmla="*/ 475519 w 2078711"/>
                <a:gd name="connsiteY71" fmla="*/ 2781016 h 4081365"/>
                <a:gd name="connsiteX72" fmla="*/ 416903 w 2078711"/>
                <a:gd name="connsiteY72" fmla="*/ 2786878 h 4081365"/>
                <a:gd name="connsiteX73" fmla="*/ 317257 w 2078711"/>
                <a:gd name="connsiteY73" fmla="*/ 2781016 h 4081365"/>
                <a:gd name="connsiteX74" fmla="*/ 282088 w 2078711"/>
                <a:gd name="connsiteY74" fmla="*/ 2769293 h 4081365"/>
                <a:gd name="connsiteX75" fmla="*/ 258642 w 2078711"/>
                <a:gd name="connsiteY75" fmla="*/ 2763432 h 4081365"/>
                <a:gd name="connsiteX76" fmla="*/ 241057 w 2078711"/>
                <a:gd name="connsiteY76" fmla="*/ 2751709 h 4081365"/>
                <a:gd name="connsiteX77" fmla="*/ 217611 w 2078711"/>
                <a:gd name="connsiteY77" fmla="*/ 2745847 h 4081365"/>
                <a:gd name="connsiteX78" fmla="*/ 200026 w 2078711"/>
                <a:gd name="connsiteY78" fmla="*/ 2739985 h 4081365"/>
                <a:gd name="connsiteX79" fmla="*/ 205888 w 2078711"/>
                <a:gd name="connsiteY79" fmla="*/ 2763432 h 4081365"/>
                <a:gd name="connsiteX80" fmla="*/ 211750 w 2078711"/>
                <a:gd name="connsiteY80" fmla="*/ 2781016 h 4081365"/>
                <a:gd name="connsiteX81" fmla="*/ 205888 w 2078711"/>
                <a:gd name="connsiteY81" fmla="*/ 2845493 h 4081365"/>
                <a:gd name="connsiteX82" fmla="*/ 176580 w 2078711"/>
                <a:gd name="connsiteY82" fmla="*/ 2874801 h 4081365"/>
                <a:gd name="connsiteX83" fmla="*/ 141411 w 2078711"/>
                <a:gd name="connsiteY83" fmla="*/ 2886524 h 4081365"/>
                <a:gd name="connsiteX84" fmla="*/ 106242 w 2078711"/>
                <a:gd name="connsiteY84" fmla="*/ 2898247 h 4081365"/>
                <a:gd name="connsiteX85" fmla="*/ 88657 w 2078711"/>
                <a:gd name="connsiteY85" fmla="*/ 2904109 h 4081365"/>
                <a:gd name="connsiteX86" fmla="*/ 71073 w 2078711"/>
                <a:gd name="connsiteY86" fmla="*/ 2915832 h 4081365"/>
                <a:gd name="connsiteX87" fmla="*/ 112103 w 2078711"/>
                <a:gd name="connsiteY87" fmla="*/ 2927555 h 4081365"/>
                <a:gd name="connsiteX88" fmla="*/ 205888 w 2078711"/>
                <a:gd name="connsiteY88" fmla="*/ 2939278 h 4081365"/>
                <a:gd name="connsiteX89" fmla="*/ 235196 w 2078711"/>
                <a:gd name="connsiteY89" fmla="*/ 2945139 h 4081365"/>
                <a:gd name="connsiteX90" fmla="*/ 463796 w 2078711"/>
                <a:gd name="connsiteY90" fmla="*/ 2956862 h 4081365"/>
                <a:gd name="connsiteX91" fmla="*/ 498965 w 2078711"/>
                <a:gd name="connsiteY91" fmla="*/ 2962724 h 4081365"/>
                <a:gd name="connsiteX92" fmla="*/ 610334 w 2078711"/>
                <a:gd name="connsiteY92" fmla="*/ 2951001 h 4081365"/>
                <a:gd name="connsiteX93" fmla="*/ 598611 w 2078711"/>
                <a:gd name="connsiteY93" fmla="*/ 2974447 h 4081365"/>
                <a:gd name="connsiteX94" fmla="*/ 586888 w 2078711"/>
                <a:gd name="connsiteY94" fmla="*/ 2992032 h 4081365"/>
                <a:gd name="connsiteX95" fmla="*/ 569303 w 2078711"/>
                <a:gd name="connsiteY95" fmla="*/ 3027201 h 4081365"/>
                <a:gd name="connsiteX96" fmla="*/ 557580 w 2078711"/>
                <a:gd name="connsiteY96" fmla="*/ 3062370 h 4081365"/>
                <a:gd name="connsiteX97" fmla="*/ 551719 w 2078711"/>
                <a:gd name="connsiteY97" fmla="*/ 3079955 h 4081365"/>
                <a:gd name="connsiteX98" fmla="*/ 539996 w 2078711"/>
                <a:gd name="connsiteY98" fmla="*/ 3097539 h 4081365"/>
                <a:gd name="connsiteX99" fmla="*/ 516550 w 2078711"/>
                <a:gd name="connsiteY99" fmla="*/ 3132709 h 4081365"/>
                <a:gd name="connsiteX100" fmla="*/ 510688 w 2078711"/>
                <a:gd name="connsiteY100" fmla="*/ 3156155 h 4081365"/>
                <a:gd name="connsiteX101" fmla="*/ 481380 w 2078711"/>
                <a:gd name="connsiteY101" fmla="*/ 3191324 h 4081365"/>
                <a:gd name="connsiteX102" fmla="*/ 457934 w 2078711"/>
                <a:gd name="connsiteY102" fmla="*/ 3226493 h 4081365"/>
                <a:gd name="connsiteX103" fmla="*/ 446211 w 2078711"/>
                <a:gd name="connsiteY103" fmla="*/ 3244078 h 4081365"/>
                <a:gd name="connsiteX104" fmla="*/ 393457 w 2078711"/>
                <a:gd name="connsiteY104" fmla="*/ 3290970 h 4081365"/>
                <a:gd name="connsiteX105" fmla="*/ 375873 w 2078711"/>
                <a:gd name="connsiteY105" fmla="*/ 3296832 h 4081365"/>
                <a:gd name="connsiteX106" fmla="*/ 352426 w 2078711"/>
                <a:gd name="connsiteY106" fmla="*/ 3314416 h 4081365"/>
                <a:gd name="connsiteX107" fmla="*/ 334842 w 2078711"/>
                <a:gd name="connsiteY107" fmla="*/ 3326139 h 4081365"/>
                <a:gd name="connsiteX108" fmla="*/ 305534 w 2078711"/>
                <a:gd name="connsiteY108" fmla="*/ 3355447 h 4081365"/>
                <a:gd name="connsiteX109" fmla="*/ 299673 w 2078711"/>
                <a:gd name="connsiteY109" fmla="*/ 3373032 h 4081365"/>
                <a:gd name="connsiteX110" fmla="*/ 311396 w 2078711"/>
                <a:gd name="connsiteY110" fmla="*/ 3390616 h 4081365"/>
                <a:gd name="connsiteX111" fmla="*/ 340703 w 2078711"/>
                <a:gd name="connsiteY111" fmla="*/ 3431647 h 4081365"/>
                <a:gd name="connsiteX112" fmla="*/ 317257 w 2078711"/>
                <a:gd name="connsiteY112" fmla="*/ 3466816 h 4081365"/>
                <a:gd name="connsiteX113" fmla="*/ 293811 w 2078711"/>
                <a:gd name="connsiteY113" fmla="*/ 3501985 h 4081365"/>
                <a:gd name="connsiteX114" fmla="*/ 276226 w 2078711"/>
                <a:gd name="connsiteY114" fmla="*/ 3531293 h 4081365"/>
                <a:gd name="connsiteX115" fmla="*/ 270365 w 2078711"/>
                <a:gd name="connsiteY115" fmla="*/ 3548878 h 4081365"/>
                <a:gd name="connsiteX116" fmla="*/ 246919 w 2078711"/>
                <a:gd name="connsiteY116" fmla="*/ 3584047 h 4081365"/>
                <a:gd name="connsiteX117" fmla="*/ 241057 w 2078711"/>
                <a:gd name="connsiteY117" fmla="*/ 3601632 h 4081365"/>
                <a:gd name="connsiteX118" fmla="*/ 223473 w 2078711"/>
                <a:gd name="connsiteY118" fmla="*/ 3619216 h 4081365"/>
                <a:gd name="connsiteX119" fmla="*/ 217611 w 2078711"/>
                <a:gd name="connsiteY119" fmla="*/ 3636801 h 4081365"/>
                <a:gd name="connsiteX120" fmla="*/ 205888 w 2078711"/>
                <a:gd name="connsiteY120" fmla="*/ 3654385 h 4081365"/>
                <a:gd name="connsiteX121" fmla="*/ 200026 w 2078711"/>
                <a:gd name="connsiteY121" fmla="*/ 3677832 h 4081365"/>
                <a:gd name="connsiteX122" fmla="*/ 164857 w 2078711"/>
                <a:gd name="connsiteY122" fmla="*/ 3713001 h 4081365"/>
                <a:gd name="connsiteX123" fmla="*/ 141411 w 2078711"/>
                <a:gd name="connsiteY123" fmla="*/ 3742309 h 4081365"/>
                <a:gd name="connsiteX124" fmla="*/ 82796 w 2078711"/>
                <a:gd name="connsiteY124" fmla="*/ 3759893 h 4081365"/>
                <a:gd name="connsiteX125" fmla="*/ 59350 w 2078711"/>
                <a:gd name="connsiteY125" fmla="*/ 3771616 h 4081365"/>
                <a:gd name="connsiteX126" fmla="*/ 24180 w 2078711"/>
                <a:gd name="connsiteY126" fmla="*/ 3783339 h 4081365"/>
                <a:gd name="connsiteX127" fmla="*/ 6596 w 2078711"/>
                <a:gd name="connsiteY127" fmla="*/ 3795062 h 4081365"/>
                <a:gd name="connsiteX128" fmla="*/ 123826 w 2078711"/>
                <a:gd name="connsiteY128" fmla="*/ 3795062 h 4081365"/>
                <a:gd name="connsiteX129" fmla="*/ 147273 w 2078711"/>
                <a:gd name="connsiteY129" fmla="*/ 3789201 h 4081365"/>
                <a:gd name="connsiteX130" fmla="*/ 182442 w 2078711"/>
                <a:gd name="connsiteY130" fmla="*/ 3777478 h 4081365"/>
                <a:gd name="connsiteX131" fmla="*/ 164857 w 2078711"/>
                <a:gd name="connsiteY131" fmla="*/ 3789201 h 4081365"/>
                <a:gd name="connsiteX132" fmla="*/ 141411 w 2078711"/>
                <a:gd name="connsiteY132" fmla="*/ 3824370 h 4081365"/>
                <a:gd name="connsiteX133" fmla="*/ 129688 w 2078711"/>
                <a:gd name="connsiteY133" fmla="*/ 3841955 h 4081365"/>
                <a:gd name="connsiteX134" fmla="*/ 117965 w 2078711"/>
                <a:gd name="connsiteY134" fmla="*/ 3865401 h 4081365"/>
                <a:gd name="connsiteX135" fmla="*/ 106242 w 2078711"/>
                <a:gd name="connsiteY135" fmla="*/ 3882985 h 4081365"/>
                <a:gd name="connsiteX136" fmla="*/ 76934 w 2078711"/>
                <a:gd name="connsiteY136" fmla="*/ 3935739 h 4081365"/>
                <a:gd name="connsiteX137" fmla="*/ 53488 w 2078711"/>
                <a:gd name="connsiteY137" fmla="*/ 3970909 h 4081365"/>
                <a:gd name="connsiteX138" fmla="*/ 30042 w 2078711"/>
                <a:gd name="connsiteY138" fmla="*/ 4006078 h 4081365"/>
                <a:gd name="connsiteX139" fmla="*/ 18319 w 2078711"/>
                <a:gd name="connsiteY139" fmla="*/ 4023662 h 4081365"/>
                <a:gd name="connsiteX140" fmla="*/ 71073 w 2078711"/>
                <a:gd name="connsiteY140" fmla="*/ 3982632 h 4081365"/>
                <a:gd name="connsiteX141" fmla="*/ 88657 w 2078711"/>
                <a:gd name="connsiteY141" fmla="*/ 3970909 h 4081365"/>
                <a:gd name="connsiteX142" fmla="*/ 82796 w 2078711"/>
                <a:gd name="connsiteY142" fmla="*/ 3994355 h 4081365"/>
                <a:gd name="connsiteX143" fmla="*/ 76934 w 2078711"/>
                <a:gd name="connsiteY143" fmla="*/ 4011939 h 4081365"/>
                <a:gd name="connsiteX144" fmla="*/ 71073 w 2078711"/>
                <a:gd name="connsiteY144" fmla="*/ 4041247 h 4081365"/>
                <a:gd name="connsiteX145" fmla="*/ 76934 w 2078711"/>
                <a:gd name="connsiteY145" fmla="*/ 4070555 h 4081365"/>
                <a:gd name="connsiteX146" fmla="*/ 112103 w 2078711"/>
                <a:gd name="connsiteY146" fmla="*/ 4047109 h 4081365"/>
                <a:gd name="connsiteX147" fmla="*/ 123826 w 2078711"/>
                <a:gd name="connsiteY147" fmla="*/ 4035385 h 4081365"/>
                <a:gd name="connsiteX148" fmla="*/ 147273 w 2078711"/>
                <a:gd name="connsiteY148" fmla="*/ 4023662 h 4081365"/>
                <a:gd name="connsiteX149" fmla="*/ 182442 w 2078711"/>
                <a:gd name="connsiteY149" fmla="*/ 4000216 h 4081365"/>
                <a:gd name="connsiteX150" fmla="*/ 194165 w 2078711"/>
                <a:gd name="connsiteY150" fmla="*/ 3982632 h 4081365"/>
                <a:gd name="connsiteX151" fmla="*/ 211750 w 2078711"/>
                <a:gd name="connsiteY151" fmla="*/ 3965047 h 4081365"/>
                <a:gd name="connsiteX152" fmla="*/ 241057 w 2078711"/>
                <a:gd name="connsiteY152" fmla="*/ 3912293 h 4081365"/>
                <a:gd name="connsiteX153" fmla="*/ 258642 w 2078711"/>
                <a:gd name="connsiteY153" fmla="*/ 3894709 h 4081365"/>
                <a:gd name="connsiteX154" fmla="*/ 282088 w 2078711"/>
                <a:gd name="connsiteY154" fmla="*/ 3859539 h 4081365"/>
                <a:gd name="connsiteX155" fmla="*/ 305534 w 2078711"/>
                <a:gd name="connsiteY155" fmla="*/ 3824370 h 4081365"/>
                <a:gd name="connsiteX156" fmla="*/ 328980 w 2078711"/>
                <a:gd name="connsiteY156" fmla="*/ 3789201 h 4081365"/>
                <a:gd name="connsiteX157" fmla="*/ 346565 w 2078711"/>
                <a:gd name="connsiteY157" fmla="*/ 3771616 h 4081365"/>
                <a:gd name="connsiteX158" fmla="*/ 358288 w 2078711"/>
                <a:gd name="connsiteY158" fmla="*/ 3736447 h 4081365"/>
                <a:gd name="connsiteX159" fmla="*/ 375873 w 2078711"/>
                <a:gd name="connsiteY159" fmla="*/ 3718862 h 4081365"/>
                <a:gd name="connsiteX160" fmla="*/ 399319 w 2078711"/>
                <a:gd name="connsiteY160" fmla="*/ 3683693 h 4081365"/>
                <a:gd name="connsiteX161" fmla="*/ 416903 w 2078711"/>
                <a:gd name="connsiteY161" fmla="*/ 3666109 h 4081365"/>
                <a:gd name="connsiteX162" fmla="*/ 440350 w 2078711"/>
                <a:gd name="connsiteY162" fmla="*/ 3630939 h 4081365"/>
                <a:gd name="connsiteX163" fmla="*/ 452073 w 2078711"/>
                <a:gd name="connsiteY163" fmla="*/ 3613355 h 4081365"/>
                <a:gd name="connsiteX164" fmla="*/ 463796 w 2078711"/>
                <a:gd name="connsiteY164" fmla="*/ 3595770 h 4081365"/>
                <a:gd name="connsiteX165" fmla="*/ 481380 w 2078711"/>
                <a:gd name="connsiteY165" fmla="*/ 3584047 h 4081365"/>
                <a:gd name="connsiteX166" fmla="*/ 510688 w 2078711"/>
                <a:gd name="connsiteY166" fmla="*/ 3531293 h 4081365"/>
                <a:gd name="connsiteX167" fmla="*/ 522411 w 2078711"/>
                <a:gd name="connsiteY167" fmla="*/ 3513709 h 4081365"/>
                <a:gd name="connsiteX168" fmla="*/ 545857 w 2078711"/>
                <a:gd name="connsiteY168" fmla="*/ 3484401 h 4081365"/>
                <a:gd name="connsiteX169" fmla="*/ 551719 w 2078711"/>
                <a:gd name="connsiteY169" fmla="*/ 3466816 h 4081365"/>
                <a:gd name="connsiteX170" fmla="*/ 563442 w 2078711"/>
                <a:gd name="connsiteY170" fmla="*/ 3449232 h 4081365"/>
                <a:gd name="connsiteX171" fmla="*/ 575165 w 2078711"/>
                <a:gd name="connsiteY171" fmla="*/ 3425785 h 4081365"/>
                <a:gd name="connsiteX172" fmla="*/ 598611 w 2078711"/>
                <a:gd name="connsiteY172" fmla="*/ 3390616 h 4081365"/>
                <a:gd name="connsiteX173" fmla="*/ 604473 w 2078711"/>
                <a:gd name="connsiteY173" fmla="*/ 3373032 h 4081365"/>
                <a:gd name="connsiteX174" fmla="*/ 627919 w 2078711"/>
                <a:gd name="connsiteY174" fmla="*/ 3337862 h 4081365"/>
                <a:gd name="connsiteX175" fmla="*/ 639642 w 2078711"/>
                <a:gd name="connsiteY175" fmla="*/ 3320278 h 4081365"/>
                <a:gd name="connsiteX176" fmla="*/ 668950 w 2078711"/>
                <a:gd name="connsiteY176" fmla="*/ 3285109 h 4081365"/>
                <a:gd name="connsiteX177" fmla="*/ 674811 w 2078711"/>
                <a:gd name="connsiteY177" fmla="*/ 3267524 h 4081365"/>
                <a:gd name="connsiteX178" fmla="*/ 698257 w 2078711"/>
                <a:gd name="connsiteY178" fmla="*/ 3232355 h 4081365"/>
                <a:gd name="connsiteX179" fmla="*/ 715842 w 2078711"/>
                <a:gd name="connsiteY179" fmla="*/ 3197185 h 4081365"/>
                <a:gd name="connsiteX180" fmla="*/ 739288 w 2078711"/>
                <a:gd name="connsiteY180" fmla="*/ 3162016 h 4081365"/>
                <a:gd name="connsiteX181" fmla="*/ 745150 w 2078711"/>
                <a:gd name="connsiteY181" fmla="*/ 3144432 h 4081365"/>
                <a:gd name="connsiteX182" fmla="*/ 756873 w 2078711"/>
                <a:gd name="connsiteY182" fmla="*/ 3120985 h 4081365"/>
                <a:gd name="connsiteX183" fmla="*/ 780319 w 2078711"/>
                <a:gd name="connsiteY183" fmla="*/ 3085816 h 4081365"/>
                <a:gd name="connsiteX184" fmla="*/ 803765 w 2078711"/>
                <a:gd name="connsiteY184" fmla="*/ 3044785 h 4081365"/>
                <a:gd name="connsiteX185" fmla="*/ 815488 w 2078711"/>
                <a:gd name="connsiteY185" fmla="*/ 3009616 h 4081365"/>
                <a:gd name="connsiteX186" fmla="*/ 821350 w 2078711"/>
                <a:gd name="connsiteY186" fmla="*/ 2986170 h 4081365"/>
                <a:gd name="connsiteX187" fmla="*/ 838934 w 2078711"/>
                <a:gd name="connsiteY187" fmla="*/ 2968585 h 4081365"/>
                <a:gd name="connsiteX188" fmla="*/ 844796 w 2078711"/>
                <a:gd name="connsiteY188" fmla="*/ 2951001 h 4081365"/>
                <a:gd name="connsiteX189" fmla="*/ 874103 w 2078711"/>
                <a:gd name="connsiteY189" fmla="*/ 2915832 h 4081365"/>
                <a:gd name="connsiteX190" fmla="*/ 891688 w 2078711"/>
                <a:gd name="connsiteY190" fmla="*/ 2904109 h 4081365"/>
                <a:gd name="connsiteX191" fmla="*/ 915134 w 2078711"/>
                <a:gd name="connsiteY191" fmla="*/ 2898247 h 4081365"/>
                <a:gd name="connsiteX192" fmla="*/ 950303 w 2078711"/>
                <a:gd name="connsiteY192" fmla="*/ 2915832 h 4081365"/>
                <a:gd name="connsiteX193" fmla="*/ 985473 w 2078711"/>
                <a:gd name="connsiteY193" fmla="*/ 2968585 h 4081365"/>
                <a:gd name="connsiteX194" fmla="*/ 997196 w 2078711"/>
                <a:gd name="connsiteY194" fmla="*/ 2986170 h 4081365"/>
                <a:gd name="connsiteX195" fmla="*/ 1014780 w 2078711"/>
                <a:gd name="connsiteY195" fmla="*/ 2992032 h 4081365"/>
                <a:gd name="connsiteX196" fmla="*/ 1044088 w 2078711"/>
                <a:gd name="connsiteY196" fmla="*/ 3021339 h 4081365"/>
                <a:gd name="connsiteX197" fmla="*/ 1079257 w 2078711"/>
                <a:gd name="connsiteY197" fmla="*/ 3056509 h 4081365"/>
                <a:gd name="connsiteX198" fmla="*/ 1096842 w 2078711"/>
                <a:gd name="connsiteY198" fmla="*/ 3079955 h 4081365"/>
                <a:gd name="connsiteX199" fmla="*/ 1126150 w 2078711"/>
                <a:gd name="connsiteY199" fmla="*/ 3109262 h 4081365"/>
                <a:gd name="connsiteX200" fmla="*/ 1173042 w 2078711"/>
                <a:gd name="connsiteY200" fmla="*/ 3162016 h 4081365"/>
                <a:gd name="connsiteX201" fmla="*/ 1196488 w 2078711"/>
                <a:gd name="connsiteY201" fmla="*/ 3185462 h 4081365"/>
                <a:gd name="connsiteX202" fmla="*/ 1249242 w 2078711"/>
                <a:gd name="connsiteY202" fmla="*/ 3220632 h 4081365"/>
                <a:gd name="connsiteX203" fmla="*/ 1266826 w 2078711"/>
                <a:gd name="connsiteY203" fmla="*/ 3232355 h 4081365"/>
                <a:gd name="connsiteX204" fmla="*/ 1313719 w 2078711"/>
                <a:gd name="connsiteY204" fmla="*/ 3279247 h 4081365"/>
                <a:gd name="connsiteX205" fmla="*/ 1348888 w 2078711"/>
                <a:gd name="connsiteY205" fmla="*/ 3308555 h 4081365"/>
                <a:gd name="connsiteX206" fmla="*/ 1366473 w 2078711"/>
                <a:gd name="connsiteY206" fmla="*/ 3314416 h 4081365"/>
                <a:gd name="connsiteX207" fmla="*/ 1378196 w 2078711"/>
                <a:gd name="connsiteY207" fmla="*/ 3332001 h 4081365"/>
                <a:gd name="connsiteX208" fmla="*/ 1413365 w 2078711"/>
                <a:gd name="connsiteY208" fmla="*/ 3355447 h 4081365"/>
                <a:gd name="connsiteX209" fmla="*/ 1430950 w 2078711"/>
                <a:gd name="connsiteY209" fmla="*/ 3367170 h 4081365"/>
                <a:gd name="connsiteX210" fmla="*/ 1466119 w 2078711"/>
                <a:gd name="connsiteY210" fmla="*/ 3396478 h 4081365"/>
                <a:gd name="connsiteX211" fmla="*/ 1483703 w 2078711"/>
                <a:gd name="connsiteY211" fmla="*/ 3419924 h 4081365"/>
                <a:gd name="connsiteX212" fmla="*/ 1501288 w 2078711"/>
                <a:gd name="connsiteY212" fmla="*/ 3425785 h 4081365"/>
                <a:gd name="connsiteX213" fmla="*/ 1518873 w 2078711"/>
                <a:gd name="connsiteY213" fmla="*/ 3437509 h 4081365"/>
                <a:gd name="connsiteX214" fmla="*/ 1548180 w 2078711"/>
                <a:gd name="connsiteY214" fmla="*/ 3472678 h 4081365"/>
                <a:gd name="connsiteX215" fmla="*/ 1565765 w 2078711"/>
                <a:gd name="connsiteY215" fmla="*/ 3484401 h 4081365"/>
                <a:gd name="connsiteX216" fmla="*/ 1595073 w 2078711"/>
                <a:gd name="connsiteY216" fmla="*/ 3513709 h 4081365"/>
                <a:gd name="connsiteX217" fmla="*/ 1612657 w 2078711"/>
                <a:gd name="connsiteY217" fmla="*/ 3525432 h 4081365"/>
                <a:gd name="connsiteX218" fmla="*/ 1630242 w 2078711"/>
                <a:gd name="connsiteY218" fmla="*/ 3543016 h 4081365"/>
                <a:gd name="connsiteX219" fmla="*/ 1665411 w 2078711"/>
                <a:gd name="connsiteY219" fmla="*/ 3566462 h 4081365"/>
                <a:gd name="connsiteX220" fmla="*/ 1682996 w 2078711"/>
                <a:gd name="connsiteY220" fmla="*/ 3578185 h 4081365"/>
                <a:gd name="connsiteX221" fmla="*/ 1712303 w 2078711"/>
                <a:gd name="connsiteY221" fmla="*/ 3595770 h 4081365"/>
                <a:gd name="connsiteX222" fmla="*/ 1747473 w 2078711"/>
                <a:gd name="connsiteY222" fmla="*/ 3619216 h 4081365"/>
                <a:gd name="connsiteX223" fmla="*/ 1765057 w 2078711"/>
                <a:gd name="connsiteY223" fmla="*/ 3630939 h 4081365"/>
                <a:gd name="connsiteX224" fmla="*/ 1782642 w 2078711"/>
                <a:gd name="connsiteY224" fmla="*/ 3636801 h 4081365"/>
                <a:gd name="connsiteX225" fmla="*/ 1823673 w 2078711"/>
                <a:gd name="connsiteY225" fmla="*/ 3654385 h 4081365"/>
                <a:gd name="connsiteX226" fmla="*/ 1852980 w 2078711"/>
                <a:gd name="connsiteY226" fmla="*/ 3671970 h 4081365"/>
                <a:gd name="connsiteX227" fmla="*/ 1894011 w 2078711"/>
                <a:gd name="connsiteY227" fmla="*/ 3695416 h 4081365"/>
                <a:gd name="connsiteX228" fmla="*/ 1911596 w 2078711"/>
                <a:gd name="connsiteY228" fmla="*/ 3701278 h 4081365"/>
                <a:gd name="connsiteX229" fmla="*/ 1946765 w 2078711"/>
                <a:gd name="connsiteY229" fmla="*/ 3724724 h 4081365"/>
                <a:gd name="connsiteX230" fmla="*/ 1987796 w 2078711"/>
                <a:gd name="connsiteY230" fmla="*/ 3736447 h 4081365"/>
                <a:gd name="connsiteX231" fmla="*/ 2022965 w 2078711"/>
                <a:gd name="connsiteY231" fmla="*/ 3765755 h 4081365"/>
                <a:gd name="connsiteX232" fmla="*/ 2017103 w 2078711"/>
                <a:gd name="connsiteY232" fmla="*/ 3748170 h 4081365"/>
                <a:gd name="connsiteX233" fmla="*/ 2011242 w 2078711"/>
                <a:gd name="connsiteY233" fmla="*/ 3724724 h 4081365"/>
                <a:gd name="connsiteX234" fmla="*/ 1993657 w 2078711"/>
                <a:gd name="connsiteY234" fmla="*/ 3707139 h 4081365"/>
                <a:gd name="connsiteX235" fmla="*/ 2011242 w 2078711"/>
                <a:gd name="connsiteY235" fmla="*/ 3713001 h 4081365"/>
                <a:gd name="connsiteX236" fmla="*/ 2034688 w 2078711"/>
                <a:gd name="connsiteY236" fmla="*/ 3718862 h 4081365"/>
                <a:gd name="connsiteX237" fmla="*/ 2052273 w 2078711"/>
                <a:gd name="connsiteY237" fmla="*/ 3724724 h 4081365"/>
                <a:gd name="connsiteX238" fmla="*/ 2034688 w 2078711"/>
                <a:gd name="connsiteY238" fmla="*/ 3713001 h 4081365"/>
                <a:gd name="connsiteX239" fmla="*/ 2017103 w 2078711"/>
                <a:gd name="connsiteY239" fmla="*/ 3695416 h 4081365"/>
                <a:gd name="connsiteX240" fmla="*/ 2058134 w 2078711"/>
                <a:gd name="connsiteY240" fmla="*/ 3689555 h 4081365"/>
                <a:gd name="connsiteX241" fmla="*/ 2075719 w 2078711"/>
                <a:gd name="connsiteY241" fmla="*/ 3683693 h 4081365"/>
                <a:gd name="connsiteX242" fmla="*/ 2069857 w 2078711"/>
                <a:gd name="connsiteY242" fmla="*/ 3660247 h 4081365"/>
                <a:gd name="connsiteX243" fmla="*/ 2046411 w 2078711"/>
                <a:gd name="connsiteY243" fmla="*/ 3625078 h 4081365"/>
                <a:gd name="connsiteX244" fmla="*/ 2034688 w 2078711"/>
                <a:gd name="connsiteY244" fmla="*/ 3607493 h 4081365"/>
                <a:gd name="connsiteX245" fmla="*/ 2017103 w 2078711"/>
                <a:gd name="connsiteY245" fmla="*/ 3601632 h 4081365"/>
                <a:gd name="connsiteX246" fmla="*/ 1999519 w 2078711"/>
                <a:gd name="connsiteY246" fmla="*/ 3589909 h 4081365"/>
                <a:gd name="connsiteX247" fmla="*/ 1981934 w 2078711"/>
                <a:gd name="connsiteY247" fmla="*/ 3584047 h 4081365"/>
                <a:gd name="connsiteX248" fmla="*/ 1952626 w 2078711"/>
                <a:gd name="connsiteY248" fmla="*/ 3554739 h 4081365"/>
                <a:gd name="connsiteX249" fmla="*/ 1935042 w 2078711"/>
                <a:gd name="connsiteY249" fmla="*/ 3543016 h 4081365"/>
                <a:gd name="connsiteX250" fmla="*/ 1917457 w 2078711"/>
                <a:gd name="connsiteY250" fmla="*/ 3525432 h 4081365"/>
                <a:gd name="connsiteX251" fmla="*/ 1899873 w 2078711"/>
                <a:gd name="connsiteY251" fmla="*/ 3519570 h 4081365"/>
                <a:gd name="connsiteX252" fmla="*/ 1864703 w 2078711"/>
                <a:gd name="connsiteY252" fmla="*/ 3496124 h 4081365"/>
                <a:gd name="connsiteX253" fmla="*/ 1864703 w 2078711"/>
                <a:gd name="connsiteY253" fmla="*/ 3496124 h 4081365"/>
                <a:gd name="connsiteX254" fmla="*/ 1847119 w 2078711"/>
                <a:gd name="connsiteY254" fmla="*/ 3478539 h 4081365"/>
                <a:gd name="connsiteX255" fmla="*/ 1811950 w 2078711"/>
                <a:gd name="connsiteY255" fmla="*/ 3455093 h 4081365"/>
                <a:gd name="connsiteX256" fmla="*/ 1782642 w 2078711"/>
                <a:gd name="connsiteY256" fmla="*/ 3431647 h 4081365"/>
                <a:gd name="connsiteX257" fmla="*/ 1753334 w 2078711"/>
                <a:gd name="connsiteY257" fmla="*/ 3408201 h 4081365"/>
                <a:gd name="connsiteX258" fmla="*/ 1741611 w 2078711"/>
                <a:gd name="connsiteY258" fmla="*/ 3390616 h 4081365"/>
                <a:gd name="connsiteX259" fmla="*/ 1677134 w 2078711"/>
                <a:gd name="connsiteY259" fmla="*/ 3355447 h 4081365"/>
                <a:gd name="connsiteX260" fmla="*/ 1647826 w 2078711"/>
                <a:gd name="connsiteY260" fmla="*/ 3332001 h 4081365"/>
                <a:gd name="connsiteX261" fmla="*/ 1630242 w 2078711"/>
                <a:gd name="connsiteY261" fmla="*/ 3320278 h 4081365"/>
                <a:gd name="connsiteX262" fmla="*/ 1600934 w 2078711"/>
                <a:gd name="connsiteY262" fmla="*/ 3290970 h 4081365"/>
                <a:gd name="connsiteX263" fmla="*/ 1565765 w 2078711"/>
                <a:gd name="connsiteY263" fmla="*/ 3261662 h 4081365"/>
                <a:gd name="connsiteX264" fmla="*/ 1530596 w 2078711"/>
                <a:gd name="connsiteY264" fmla="*/ 3226493 h 4081365"/>
                <a:gd name="connsiteX265" fmla="*/ 1518873 w 2078711"/>
                <a:gd name="connsiteY265" fmla="*/ 3208909 h 4081365"/>
                <a:gd name="connsiteX266" fmla="*/ 1501288 w 2078711"/>
                <a:gd name="connsiteY266" fmla="*/ 3203047 h 4081365"/>
                <a:gd name="connsiteX267" fmla="*/ 1483703 w 2078711"/>
                <a:gd name="connsiteY267" fmla="*/ 3185462 h 4081365"/>
                <a:gd name="connsiteX268" fmla="*/ 1460257 w 2078711"/>
                <a:gd name="connsiteY268" fmla="*/ 3167878 h 4081365"/>
                <a:gd name="connsiteX269" fmla="*/ 1430950 w 2078711"/>
                <a:gd name="connsiteY269" fmla="*/ 3144432 h 4081365"/>
                <a:gd name="connsiteX270" fmla="*/ 1407503 w 2078711"/>
                <a:gd name="connsiteY270" fmla="*/ 3120985 h 4081365"/>
                <a:gd name="connsiteX271" fmla="*/ 1378196 w 2078711"/>
                <a:gd name="connsiteY271" fmla="*/ 3085816 h 4081365"/>
                <a:gd name="connsiteX272" fmla="*/ 1360611 w 2078711"/>
                <a:gd name="connsiteY272" fmla="*/ 3079955 h 4081365"/>
                <a:gd name="connsiteX273" fmla="*/ 1343026 w 2078711"/>
                <a:gd name="connsiteY273" fmla="*/ 3050647 h 4081365"/>
                <a:gd name="connsiteX274" fmla="*/ 1337165 w 2078711"/>
                <a:gd name="connsiteY274" fmla="*/ 3033062 h 4081365"/>
                <a:gd name="connsiteX275" fmla="*/ 1325442 w 2078711"/>
                <a:gd name="connsiteY275" fmla="*/ 3015478 h 4081365"/>
                <a:gd name="connsiteX276" fmla="*/ 1319580 w 2078711"/>
                <a:gd name="connsiteY276" fmla="*/ 2992032 h 4081365"/>
                <a:gd name="connsiteX277" fmla="*/ 1284411 w 2078711"/>
                <a:gd name="connsiteY277" fmla="*/ 2933416 h 4081365"/>
                <a:gd name="connsiteX278" fmla="*/ 1260965 w 2078711"/>
                <a:gd name="connsiteY278" fmla="*/ 2898247 h 4081365"/>
                <a:gd name="connsiteX279" fmla="*/ 1249242 w 2078711"/>
                <a:gd name="connsiteY279" fmla="*/ 2880662 h 4081365"/>
                <a:gd name="connsiteX280" fmla="*/ 1231657 w 2078711"/>
                <a:gd name="connsiteY280" fmla="*/ 2863078 h 4081365"/>
                <a:gd name="connsiteX281" fmla="*/ 1219934 w 2078711"/>
                <a:gd name="connsiteY281" fmla="*/ 2839632 h 4081365"/>
                <a:gd name="connsiteX282" fmla="*/ 1214073 w 2078711"/>
                <a:gd name="connsiteY282" fmla="*/ 2816185 h 4081365"/>
                <a:gd name="connsiteX283" fmla="*/ 1202350 w 2078711"/>
                <a:gd name="connsiteY283" fmla="*/ 2798601 h 4081365"/>
                <a:gd name="connsiteX284" fmla="*/ 1196488 w 2078711"/>
                <a:gd name="connsiteY284" fmla="*/ 2781016 h 4081365"/>
                <a:gd name="connsiteX285" fmla="*/ 1173042 w 2078711"/>
                <a:gd name="connsiteY285" fmla="*/ 2745847 h 4081365"/>
                <a:gd name="connsiteX286" fmla="*/ 1167180 w 2078711"/>
                <a:gd name="connsiteY286" fmla="*/ 2722401 h 4081365"/>
                <a:gd name="connsiteX287" fmla="*/ 1155457 w 2078711"/>
                <a:gd name="connsiteY287" fmla="*/ 2681370 h 4081365"/>
                <a:gd name="connsiteX288" fmla="*/ 1149596 w 2078711"/>
                <a:gd name="connsiteY288" fmla="*/ 2646201 h 4081365"/>
                <a:gd name="connsiteX289" fmla="*/ 1155457 w 2078711"/>
                <a:gd name="connsiteY289" fmla="*/ 2546555 h 4081365"/>
                <a:gd name="connsiteX290" fmla="*/ 1167180 w 2078711"/>
                <a:gd name="connsiteY290" fmla="*/ 2523109 h 4081365"/>
                <a:gd name="connsiteX291" fmla="*/ 1173042 w 2078711"/>
                <a:gd name="connsiteY291" fmla="*/ 2487939 h 4081365"/>
                <a:gd name="connsiteX292" fmla="*/ 1184765 w 2078711"/>
                <a:gd name="connsiteY292" fmla="*/ 2452770 h 4081365"/>
                <a:gd name="connsiteX293" fmla="*/ 1196488 w 2078711"/>
                <a:gd name="connsiteY293" fmla="*/ 2417601 h 4081365"/>
                <a:gd name="connsiteX294" fmla="*/ 1208211 w 2078711"/>
                <a:gd name="connsiteY294" fmla="*/ 2400016 h 4081365"/>
                <a:gd name="connsiteX295" fmla="*/ 1225796 w 2078711"/>
                <a:gd name="connsiteY295" fmla="*/ 2364847 h 4081365"/>
                <a:gd name="connsiteX296" fmla="*/ 1243380 w 2078711"/>
                <a:gd name="connsiteY296" fmla="*/ 2312093 h 4081365"/>
                <a:gd name="connsiteX297" fmla="*/ 1249242 w 2078711"/>
                <a:gd name="connsiteY297" fmla="*/ 2294509 h 4081365"/>
                <a:gd name="connsiteX298" fmla="*/ 1255103 w 2078711"/>
                <a:gd name="connsiteY298" fmla="*/ 2271062 h 4081365"/>
                <a:gd name="connsiteX299" fmla="*/ 1266826 w 2078711"/>
                <a:gd name="connsiteY299" fmla="*/ 2230032 h 4081365"/>
                <a:gd name="connsiteX300" fmla="*/ 1272688 w 2078711"/>
                <a:gd name="connsiteY300" fmla="*/ 2171416 h 4081365"/>
                <a:gd name="connsiteX301" fmla="*/ 1284411 w 2078711"/>
                <a:gd name="connsiteY301" fmla="*/ 2130385 h 4081365"/>
                <a:gd name="connsiteX302" fmla="*/ 1290273 w 2078711"/>
                <a:gd name="connsiteY302" fmla="*/ 2101078 h 4081365"/>
                <a:gd name="connsiteX303" fmla="*/ 1307857 w 2078711"/>
                <a:gd name="connsiteY303" fmla="*/ 1907647 h 4081365"/>
                <a:gd name="connsiteX304" fmla="*/ 1313719 w 2078711"/>
                <a:gd name="connsiteY304" fmla="*/ 1884201 h 4081365"/>
                <a:gd name="connsiteX305" fmla="*/ 1319580 w 2078711"/>
                <a:gd name="connsiteY305" fmla="*/ 1854893 h 4081365"/>
                <a:gd name="connsiteX306" fmla="*/ 1325442 w 2078711"/>
                <a:gd name="connsiteY306" fmla="*/ 1837309 h 4081365"/>
                <a:gd name="connsiteX307" fmla="*/ 1331303 w 2078711"/>
                <a:gd name="connsiteY307" fmla="*/ 1813862 h 4081365"/>
                <a:gd name="connsiteX308" fmla="*/ 1348888 w 2078711"/>
                <a:gd name="connsiteY308" fmla="*/ 1755247 h 4081365"/>
                <a:gd name="connsiteX309" fmla="*/ 1354750 w 2078711"/>
                <a:gd name="connsiteY309" fmla="*/ 1720078 h 4081365"/>
                <a:gd name="connsiteX310" fmla="*/ 1366473 w 2078711"/>
                <a:gd name="connsiteY310" fmla="*/ 1673185 h 4081365"/>
                <a:gd name="connsiteX311" fmla="*/ 1372334 w 2078711"/>
                <a:gd name="connsiteY311" fmla="*/ 1638016 h 4081365"/>
                <a:gd name="connsiteX312" fmla="*/ 1384057 w 2078711"/>
                <a:gd name="connsiteY312" fmla="*/ 1579401 h 4081365"/>
                <a:gd name="connsiteX313" fmla="*/ 1389919 w 2078711"/>
                <a:gd name="connsiteY313" fmla="*/ 1538370 h 4081365"/>
                <a:gd name="connsiteX314" fmla="*/ 1395780 w 2078711"/>
                <a:gd name="connsiteY314" fmla="*/ 1520785 h 4081365"/>
                <a:gd name="connsiteX315" fmla="*/ 1401642 w 2078711"/>
                <a:gd name="connsiteY315" fmla="*/ 1497339 h 4081365"/>
                <a:gd name="connsiteX316" fmla="*/ 1413365 w 2078711"/>
                <a:gd name="connsiteY316" fmla="*/ 1450447 h 4081365"/>
                <a:gd name="connsiteX317" fmla="*/ 1419226 w 2078711"/>
                <a:gd name="connsiteY317" fmla="*/ 1391832 h 4081365"/>
                <a:gd name="connsiteX318" fmla="*/ 1436811 w 2078711"/>
                <a:gd name="connsiteY318" fmla="*/ 1298047 h 4081365"/>
                <a:gd name="connsiteX319" fmla="*/ 1448534 w 2078711"/>
                <a:gd name="connsiteY319" fmla="*/ 1233570 h 4081365"/>
                <a:gd name="connsiteX320" fmla="*/ 1460257 w 2078711"/>
                <a:gd name="connsiteY320" fmla="*/ 1198401 h 4081365"/>
                <a:gd name="connsiteX321" fmla="*/ 1471980 w 2078711"/>
                <a:gd name="connsiteY321" fmla="*/ 1098755 h 4081365"/>
                <a:gd name="connsiteX322" fmla="*/ 1483703 w 2078711"/>
                <a:gd name="connsiteY322" fmla="*/ 1063585 h 4081365"/>
                <a:gd name="connsiteX323" fmla="*/ 1489565 w 2078711"/>
                <a:gd name="connsiteY323" fmla="*/ 1010832 h 4081365"/>
                <a:gd name="connsiteX324" fmla="*/ 1501288 w 2078711"/>
                <a:gd name="connsiteY324" fmla="*/ 975662 h 4081365"/>
                <a:gd name="connsiteX325" fmla="*/ 1513011 w 2078711"/>
                <a:gd name="connsiteY325" fmla="*/ 917047 h 4081365"/>
                <a:gd name="connsiteX326" fmla="*/ 1518873 w 2078711"/>
                <a:gd name="connsiteY326" fmla="*/ 887739 h 4081365"/>
                <a:gd name="connsiteX327" fmla="*/ 1524734 w 2078711"/>
                <a:gd name="connsiteY327" fmla="*/ 823262 h 4081365"/>
                <a:gd name="connsiteX328" fmla="*/ 1530596 w 2078711"/>
                <a:gd name="connsiteY328" fmla="*/ 788093 h 4081365"/>
                <a:gd name="connsiteX329" fmla="*/ 1542319 w 2078711"/>
                <a:gd name="connsiteY329" fmla="*/ 706032 h 4081365"/>
                <a:gd name="connsiteX330" fmla="*/ 1548180 w 2078711"/>
                <a:gd name="connsiteY330" fmla="*/ 665001 h 4081365"/>
                <a:gd name="connsiteX331" fmla="*/ 1554042 w 2078711"/>
                <a:gd name="connsiteY331" fmla="*/ 647416 h 4081365"/>
                <a:gd name="connsiteX332" fmla="*/ 1559903 w 2078711"/>
                <a:gd name="connsiteY332" fmla="*/ 623970 h 4081365"/>
                <a:gd name="connsiteX333" fmla="*/ 1565765 w 2078711"/>
                <a:gd name="connsiteY333" fmla="*/ 541909 h 4081365"/>
                <a:gd name="connsiteX334" fmla="*/ 1571626 w 2078711"/>
                <a:gd name="connsiteY334" fmla="*/ 524324 h 4081365"/>
                <a:gd name="connsiteX335" fmla="*/ 1583350 w 2078711"/>
                <a:gd name="connsiteY335" fmla="*/ 430539 h 4081365"/>
                <a:gd name="connsiteX336" fmla="*/ 1577488 w 2078711"/>
                <a:gd name="connsiteY336" fmla="*/ 348478 h 4081365"/>
                <a:gd name="connsiteX337" fmla="*/ 1565765 w 2078711"/>
                <a:gd name="connsiteY337" fmla="*/ 301585 h 4081365"/>
                <a:gd name="connsiteX338" fmla="*/ 1559903 w 2078711"/>
                <a:gd name="connsiteY338" fmla="*/ 90570 h 4081365"/>
                <a:gd name="connsiteX339" fmla="*/ 1544022 w 2078711"/>
                <a:gd name="connsiteY339" fmla="*/ 93026 h 4081365"/>
                <a:gd name="connsiteX340" fmla="*/ 1505496 w 2078711"/>
                <a:gd name="connsiteY340" fmla="*/ 78798 h 4081365"/>
                <a:gd name="connsiteX341" fmla="*/ 1483752 w 2078711"/>
                <a:gd name="connsiteY341" fmla="*/ 53700 h 4081365"/>
                <a:gd name="connsiteX342" fmla="*/ 1471980 w 2078711"/>
                <a:gd name="connsiteY342" fmla="*/ 2647 h 4081365"/>
                <a:gd name="connsiteX0" fmla="*/ 1471980 w 2078711"/>
                <a:gd name="connsiteY0" fmla="*/ 2647 h 4081365"/>
                <a:gd name="connsiteX1" fmla="*/ 1466119 w 2078711"/>
                <a:gd name="connsiteY1" fmla="*/ 37816 h 4081365"/>
                <a:gd name="connsiteX2" fmla="*/ 1419226 w 2078711"/>
                <a:gd name="connsiteY2" fmla="*/ 78847 h 4081365"/>
                <a:gd name="connsiteX3" fmla="*/ 1401642 w 2078711"/>
                <a:gd name="connsiteY3" fmla="*/ 90570 h 4081365"/>
                <a:gd name="connsiteX4" fmla="*/ 1358957 w 2078711"/>
                <a:gd name="connsiteY4" fmla="*/ 97282 h 4081365"/>
                <a:gd name="connsiteX5" fmla="*/ 1343075 w 2078711"/>
                <a:gd name="connsiteY5" fmla="*/ 183552 h 4081365"/>
                <a:gd name="connsiteX6" fmla="*/ 1342224 w 2078711"/>
                <a:gd name="connsiteY6" fmla="*/ 206998 h 4081365"/>
                <a:gd name="connsiteX7" fmla="*/ 1343026 w 2078711"/>
                <a:gd name="connsiteY7" fmla="*/ 237109 h 4081365"/>
                <a:gd name="connsiteX8" fmla="*/ 1325442 w 2078711"/>
                <a:gd name="connsiteY8" fmla="*/ 295724 h 4081365"/>
                <a:gd name="connsiteX9" fmla="*/ 1319580 w 2078711"/>
                <a:gd name="connsiteY9" fmla="*/ 313309 h 4081365"/>
                <a:gd name="connsiteX10" fmla="*/ 1307857 w 2078711"/>
                <a:gd name="connsiteY10" fmla="*/ 330893 h 4081365"/>
                <a:gd name="connsiteX11" fmla="*/ 1290273 w 2078711"/>
                <a:gd name="connsiteY11" fmla="*/ 383647 h 4081365"/>
                <a:gd name="connsiteX12" fmla="*/ 1284411 w 2078711"/>
                <a:gd name="connsiteY12" fmla="*/ 401232 h 4081365"/>
                <a:gd name="connsiteX13" fmla="*/ 1278550 w 2078711"/>
                <a:gd name="connsiteY13" fmla="*/ 424678 h 4081365"/>
                <a:gd name="connsiteX14" fmla="*/ 1272688 w 2078711"/>
                <a:gd name="connsiteY14" fmla="*/ 577078 h 4081365"/>
                <a:gd name="connsiteX15" fmla="*/ 1249242 w 2078711"/>
                <a:gd name="connsiteY15" fmla="*/ 876016 h 4081365"/>
                <a:gd name="connsiteX16" fmla="*/ 1243380 w 2078711"/>
                <a:gd name="connsiteY16" fmla="*/ 893601 h 4081365"/>
                <a:gd name="connsiteX17" fmla="*/ 1237519 w 2078711"/>
                <a:gd name="connsiteY17" fmla="*/ 969801 h 4081365"/>
                <a:gd name="connsiteX18" fmla="*/ 1231657 w 2078711"/>
                <a:gd name="connsiteY18" fmla="*/ 999109 h 4081365"/>
                <a:gd name="connsiteX19" fmla="*/ 1225796 w 2078711"/>
                <a:gd name="connsiteY19" fmla="*/ 1040139 h 4081365"/>
                <a:gd name="connsiteX20" fmla="*/ 1214073 w 2078711"/>
                <a:gd name="connsiteY20" fmla="*/ 1110478 h 4081365"/>
                <a:gd name="connsiteX21" fmla="*/ 1208211 w 2078711"/>
                <a:gd name="connsiteY21" fmla="*/ 1133924 h 4081365"/>
                <a:gd name="connsiteX22" fmla="*/ 1196488 w 2078711"/>
                <a:gd name="connsiteY22" fmla="*/ 1169093 h 4081365"/>
                <a:gd name="connsiteX23" fmla="*/ 1178903 w 2078711"/>
                <a:gd name="connsiteY23" fmla="*/ 1233570 h 4081365"/>
                <a:gd name="connsiteX24" fmla="*/ 1173042 w 2078711"/>
                <a:gd name="connsiteY24" fmla="*/ 1262878 h 4081365"/>
                <a:gd name="connsiteX25" fmla="*/ 1161319 w 2078711"/>
                <a:gd name="connsiteY25" fmla="*/ 1339078 h 4081365"/>
                <a:gd name="connsiteX26" fmla="*/ 1149596 w 2078711"/>
                <a:gd name="connsiteY26" fmla="*/ 1456309 h 4081365"/>
                <a:gd name="connsiteX27" fmla="*/ 1143734 w 2078711"/>
                <a:gd name="connsiteY27" fmla="*/ 1485616 h 4081365"/>
                <a:gd name="connsiteX28" fmla="*/ 1137873 w 2078711"/>
                <a:gd name="connsiteY28" fmla="*/ 1526647 h 4081365"/>
                <a:gd name="connsiteX29" fmla="*/ 1126150 w 2078711"/>
                <a:gd name="connsiteY29" fmla="*/ 1561816 h 4081365"/>
                <a:gd name="connsiteX30" fmla="*/ 1120288 w 2078711"/>
                <a:gd name="connsiteY30" fmla="*/ 1591124 h 4081365"/>
                <a:gd name="connsiteX31" fmla="*/ 1108565 w 2078711"/>
                <a:gd name="connsiteY31" fmla="*/ 1626293 h 4081365"/>
                <a:gd name="connsiteX32" fmla="*/ 1096842 w 2078711"/>
                <a:gd name="connsiteY32" fmla="*/ 1679047 h 4081365"/>
                <a:gd name="connsiteX33" fmla="*/ 1085119 w 2078711"/>
                <a:gd name="connsiteY33" fmla="*/ 1696632 h 4081365"/>
                <a:gd name="connsiteX34" fmla="*/ 1073396 w 2078711"/>
                <a:gd name="connsiteY34" fmla="*/ 1749385 h 4081365"/>
                <a:gd name="connsiteX35" fmla="*/ 1061673 w 2078711"/>
                <a:gd name="connsiteY35" fmla="*/ 1784555 h 4081365"/>
                <a:gd name="connsiteX36" fmla="*/ 1055811 w 2078711"/>
                <a:gd name="connsiteY36" fmla="*/ 1802139 h 4081365"/>
                <a:gd name="connsiteX37" fmla="*/ 1044088 w 2078711"/>
                <a:gd name="connsiteY37" fmla="*/ 1819724 h 4081365"/>
                <a:gd name="connsiteX38" fmla="*/ 1038226 w 2078711"/>
                <a:gd name="connsiteY38" fmla="*/ 1843170 h 4081365"/>
                <a:gd name="connsiteX39" fmla="*/ 1032365 w 2078711"/>
                <a:gd name="connsiteY39" fmla="*/ 1860755 h 4081365"/>
                <a:gd name="connsiteX40" fmla="*/ 1026503 w 2078711"/>
                <a:gd name="connsiteY40" fmla="*/ 1913509 h 4081365"/>
                <a:gd name="connsiteX41" fmla="*/ 1020642 w 2078711"/>
                <a:gd name="connsiteY41" fmla="*/ 2054185 h 4081365"/>
                <a:gd name="connsiteX42" fmla="*/ 1014780 w 2078711"/>
                <a:gd name="connsiteY42" fmla="*/ 2077632 h 4081365"/>
                <a:gd name="connsiteX43" fmla="*/ 1008919 w 2078711"/>
                <a:gd name="connsiteY43" fmla="*/ 2106939 h 4081365"/>
                <a:gd name="connsiteX44" fmla="*/ 997196 w 2078711"/>
                <a:gd name="connsiteY44" fmla="*/ 2183139 h 4081365"/>
                <a:gd name="connsiteX45" fmla="*/ 985473 w 2078711"/>
                <a:gd name="connsiteY45" fmla="*/ 2218309 h 4081365"/>
                <a:gd name="connsiteX46" fmla="*/ 979611 w 2078711"/>
                <a:gd name="connsiteY46" fmla="*/ 2253478 h 4081365"/>
                <a:gd name="connsiteX47" fmla="*/ 956165 w 2078711"/>
                <a:gd name="connsiteY47" fmla="*/ 2294509 h 4081365"/>
                <a:gd name="connsiteX48" fmla="*/ 944442 w 2078711"/>
                <a:gd name="connsiteY48" fmla="*/ 2329678 h 4081365"/>
                <a:gd name="connsiteX49" fmla="*/ 938580 w 2078711"/>
                <a:gd name="connsiteY49" fmla="*/ 2347262 h 4081365"/>
                <a:gd name="connsiteX50" fmla="*/ 932719 w 2078711"/>
                <a:gd name="connsiteY50" fmla="*/ 2364847 h 4081365"/>
                <a:gd name="connsiteX51" fmla="*/ 909273 w 2078711"/>
                <a:gd name="connsiteY51" fmla="*/ 2405878 h 4081365"/>
                <a:gd name="connsiteX52" fmla="*/ 897550 w 2078711"/>
                <a:gd name="connsiteY52" fmla="*/ 2423462 h 4081365"/>
                <a:gd name="connsiteX53" fmla="*/ 891688 w 2078711"/>
                <a:gd name="connsiteY53" fmla="*/ 2441047 h 4081365"/>
                <a:gd name="connsiteX54" fmla="*/ 868242 w 2078711"/>
                <a:gd name="connsiteY54" fmla="*/ 2476216 h 4081365"/>
                <a:gd name="connsiteX55" fmla="*/ 844796 w 2078711"/>
                <a:gd name="connsiteY55" fmla="*/ 2523109 h 4081365"/>
                <a:gd name="connsiteX56" fmla="*/ 827211 w 2078711"/>
                <a:gd name="connsiteY56" fmla="*/ 2564139 h 4081365"/>
                <a:gd name="connsiteX57" fmla="*/ 821350 w 2078711"/>
                <a:gd name="connsiteY57" fmla="*/ 2581724 h 4081365"/>
                <a:gd name="connsiteX58" fmla="*/ 809626 w 2078711"/>
                <a:gd name="connsiteY58" fmla="*/ 2593447 h 4081365"/>
                <a:gd name="connsiteX59" fmla="*/ 797903 w 2078711"/>
                <a:gd name="connsiteY59" fmla="*/ 2611032 h 4081365"/>
                <a:gd name="connsiteX60" fmla="*/ 774457 w 2078711"/>
                <a:gd name="connsiteY60" fmla="*/ 2640339 h 4081365"/>
                <a:gd name="connsiteX61" fmla="*/ 756873 w 2078711"/>
                <a:gd name="connsiteY61" fmla="*/ 2681370 h 4081365"/>
                <a:gd name="connsiteX62" fmla="*/ 721703 w 2078711"/>
                <a:gd name="connsiteY62" fmla="*/ 2704816 h 4081365"/>
                <a:gd name="connsiteX63" fmla="*/ 704119 w 2078711"/>
                <a:gd name="connsiteY63" fmla="*/ 2716539 h 4081365"/>
                <a:gd name="connsiteX64" fmla="*/ 686534 w 2078711"/>
                <a:gd name="connsiteY64" fmla="*/ 2728262 h 4081365"/>
                <a:gd name="connsiteX65" fmla="*/ 668950 w 2078711"/>
                <a:gd name="connsiteY65" fmla="*/ 2734124 h 4081365"/>
                <a:gd name="connsiteX66" fmla="*/ 633780 w 2078711"/>
                <a:gd name="connsiteY66" fmla="*/ 2751709 h 4081365"/>
                <a:gd name="connsiteX67" fmla="*/ 581026 w 2078711"/>
                <a:gd name="connsiteY67" fmla="*/ 2757570 h 4081365"/>
                <a:gd name="connsiteX68" fmla="*/ 534134 w 2078711"/>
                <a:gd name="connsiteY68" fmla="*/ 2763432 h 4081365"/>
                <a:gd name="connsiteX69" fmla="*/ 493103 w 2078711"/>
                <a:gd name="connsiteY69" fmla="*/ 2775155 h 4081365"/>
                <a:gd name="connsiteX70" fmla="*/ 475519 w 2078711"/>
                <a:gd name="connsiteY70" fmla="*/ 2781016 h 4081365"/>
                <a:gd name="connsiteX71" fmla="*/ 416903 w 2078711"/>
                <a:gd name="connsiteY71" fmla="*/ 2786878 h 4081365"/>
                <a:gd name="connsiteX72" fmla="*/ 317257 w 2078711"/>
                <a:gd name="connsiteY72" fmla="*/ 2781016 h 4081365"/>
                <a:gd name="connsiteX73" fmla="*/ 282088 w 2078711"/>
                <a:gd name="connsiteY73" fmla="*/ 2769293 h 4081365"/>
                <a:gd name="connsiteX74" fmla="*/ 258642 w 2078711"/>
                <a:gd name="connsiteY74" fmla="*/ 2763432 h 4081365"/>
                <a:gd name="connsiteX75" fmla="*/ 241057 w 2078711"/>
                <a:gd name="connsiteY75" fmla="*/ 2751709 h 4081365"/>
                <a:gd name="connsiteX76" fmla="*/ 217611 w 2078711"/>
                <a:gd name="connsiteY76" fmla="*/ 2745847 h 4081365"/>
                <a:gd name="connsiteX77" fmla="*/ 200026 w 2078711"/>
                <a:gd name="connsiteY77" fmla="*/ 2739985 h 4081365"/>
                <a:gd name="connsiteX78" fmla="*/ 205888 w 2078711"/>
                <a:gd name="connsiteY78" fmla="*/ 2763432 h 4081365"/>
                <a:gd name="connsiteX79" fmla="*/ 211750 w 2078711"/>
                <a:gd name="connsiteY79" fmla="*/ 2781016 h 4081365"/>
                <a:gd name="connsiteX80" fmla="*/ 205888 w 2078711"/>
                <a:gd name="connsiteY80" fmla="*/ 2845493 h 4081365"/>
                <a:gd name="connsiteX81" fmla="*/ 176580 w 2078711"/>
                <a:gd name="connsiteY81" fmla="*/ 2874801 h 4081365"/>
                <a:gd name="connsiteX82" fmla="*/ 141411 w 2078711"/>
                <a:gd name="connsiteY82" fmla="*/ 2886524 h 4081365"/>
                <a:gd name="connsiteX83" fmla="*/ 106242 w 2078711"/>
                <a:gd name="connsiteY83" fmla="*/ 2898247 h 4081365"/>
                <a:gd name="connsiteX84" fmla="*/ 88657 w 2078711"/>
                <a:gd name="connsiteY84" fmla="*/ 2904109 h 4081365"/>
                <a:gd name="connsiteX85" fmla="*/ 71073 w 2078711"/>
                <a:gd name="connsiteY85" fmla="*/ 2915832 h 4081365"/>
                <a:gd name="connsiteX86" fmla="*/ 112103 w 2078711"/>
                <a:gd name="connsiteY86" fmla="*/ 2927555 h 4081365"/>
                <a:gd name="connsiteX87" fmla="*/ 205888 w 2078711"/>
                <a:gd name="connsiteY87" fmla="*/ 2939278 h 4081365"/>
                <a:gd name="connsiteX88" fmla="*/ 235196 w 2078711"/>
                <a:gd name="connsiteY88" fmla="*/ 2945139 h 4081365"/>
                <a:gd name="connsiteX89" fmla="*/ 463796 w 2078711"/>
                <a:gd name="connsiteY89" fmla="*/ 2956862 h 4081365"/>
                <a:gd name="connsiteX90" fmla="*/ 498965 w 2078711"/>
                <a:gd name="connsiteY90" fmla="*/ 2962724 h 4081365"/>
                <a:gd name="connsiteX91" fmla="*/ 610334 w 2078711"/>
                <a:gd name="connsiteY91" fmla="*/ 2951001 h 4081365"/>
                <a:gd name="connsiteX92" fmla="*/ 598611 w 2078711"/>
                <a:gd name="connsiteY92" fmla="*/ 2974447 h 4081365"/>
                <a:gd name="connsiteX93" fmla="*/ 586888 w 2078711"/>
                <a:gd name="connsiteY93" fmla="*/ 2992032 h 4081365"/>
                <a:gd name="connsiteX94" fmla="*/ 569303 w 2078711"/>
                <a:gd name="connsiteY94" fmla="*/ 3027201 h 4081365"/>
                <a:gd name="connsiteX95" fmla="*/ 557580 w 2078711"/>
                <a:gd name="connsiteY95" fmla="*/ 3062370 h 4081365"/>
                <a:gd name="connsiteX96" fmla="*/ 551719 w 2078711"/>
                <a:gd name="connsiteY96" fmla="*/ 3079955 h 4081365"/>
                <a:gd name="connsiteX97" fmla="*/ 539996 w 2078711"/>
                <a:gd name="connsiteY97" fmla="*/ 3097539 h 4081365"/>
                <a:gd name="connsiteX98" fmla="*/ 516550 w 2078711"/>
                <a:gd name="connsiteY98" fmla="*/ 3132709 h 4081365"/>
                <a:gd name="connsiteX99" fmla="*/ 510688 w 2078711"/>
                <a:gd name="connsiteY99" fmla="*/ 3156155 h 4081365"/>
                <a:gd name="connsiteX100" fmla="*/ 481380 w 2078711"/>
                <a:gd name="connsiteY100" fmla="*/ 3191324 h 4081365"/>
                <a:gd name="connsiteX101" fmla="*/ 457934 w 2078711"/>
                <a:gd name="connsiteY101" fmla="*/ 3226493 h 4081365"/>
                <a:gd name="connsiteX102" fmla="*/ 446211 w 2078711"/>
                <a:gd name="connsiteY102" fmla="*/ 3244078 h 4081365"/>
                <a:gd name="connsiteX103" fmla="*/ 393457 w 2078711"/>
                <a:gd name="connsiteY103" fmla="*/ 3290970 h 4081365"/>
                <a:gd name="connsiteX104" fmla="*/ 375873 w 2078711"/>
                <a:gd name="connsiteY104" fmla="*/ 3296832 h 4081365"/>
                <a:gd name="connsiteX105" fmla="*/ 352426 w 2078711"/>
                <a:gd name="connsiteY105" fmla="*/ 3314416 h 4081365"/>
                <a:gd name="connsiteX106" fmla="*/ 334842 w 2078711"/>
                <a:gd name="connsiteY106" fmla="*/ 3326139 h 4081365"/>
                <a:gd name="connsiteX107" fmla="*/ 305534 w 2078711"/>
                <a:gd name="connsiteY107" fmla="*/ 3355447 h 4081365"/>
                <a:gd name="connsiteX108" fmla="*/ 299673 w 2078711"/>
                <a:gd name="connsiteY108" fmla="*/ 3373032 h 4081365"/>
                <a:gd name="connsiteX109" fmla="*/ 311396 w 2078711"/>
                <a:gd name="connsiteY109" fmla="*/ 3390616 h 4081365"/>
                <a:gd name="connsiteX110" fmla="*/ 340703 w 2078711"/>
                <a:gd name="connsiteY110" fmla="*/ 3431647 h 4081365"/>
                <a:gd name="connsiteX111" fmla="*/ 317257 w 2078711"/>
                <a:gd name="connsiteY111" fmla="*/ 3466816 h 4081365"/>
                <a:gd name="connsiteX112" fmla="*/ 293811 w 2078711"/>
                <a:gd name="connsiteY112" fmla="*/ 3501985 h 4081365"/>
                <a:gd name="connsiteX113" fmla="*/ 276226 w 2078711"/>
                <a:gd name="connsiteY113" fmla="*/ 3531293 h 4081365"/>
                <a:gd name="connsiteX114" fmla="*/ 270365 w 2078711"/>
                <a:gd name="connsiteY114" fmla="*/ 3548878 h 4081365"/>
                <a:gd name="connsiteX115" fmla="*/ 246919 w 2078711"/>
                <a:gd name="connsiteY115" fmla="*/ 3584047 h 4081365"/>
                <a:gd name="connsiteX116" fmla="*/ 241057 w 2078711"/>
                <a:gd name="connsiteY116" fmla="*/ 3601632 h 4081365"/>
                <a:gd name="connsiteX117" fmla="*/ 223473 w 2078711"/>
                <a:gd name="connsiteY117" fmla="*/ 3619216 h 4081365"/>
                <a:gd name="connsiteX118" fmla="*/ 217611 w 2078711"/>
                <a:gd name="connsiteY118" fmla="*/ 3636801 h 4081365"/>
                <a:gd name="connsiteX119" fmla="*/ 205888 w 2078711"/>
                <a:gd name="connsiteY119" fmla="*/ 3654385 h 4081365"/>
                <a:gd name="connsiteX120" fmla="*/ 200026 w 2078711"/>
                <a:gd name="connsiteY120" fmla="*/ 3677832 h 4081365"/>
                <a:gd name="connsiteX121" fmla="*/ 164857 w 2078711"/>
                <a:gd name="connsiteY121" fmla="*/ 3713001 h 4081365"/>
                <a:gd name="connsiteX122" fmla="*/ 141411 w 2078711"/>
                <a:gd name="connsiteY122" fmla="*/ 3742309 h 4081365"/>
                <a:gd name="connsiteX123" fmla="*/ 82796 w 2078711"/>
                <a:gd name="connsiteY123" fmla="*/ 3759893 h 4081365"/>
                <a:gd name="connsiteX124" fmla="*/ 59350 w 2078711"/>
                <a:gd name="connsiteY124" fmla="*/ 3771616 h 4081365"/>
                <a:gd name="connsiteX125" fmla="*/ 24180 w 2078711"/>
                <a:gd name="connsiteY125" fmla="*/ 3783339 h 4081365"/>
                <a:gd name="connsiteX126" fmla="*/ 6596 w 2078711"/>
                <a:gd name="connsiteY126" fmla="*/ 3795062 h 4081365"/>
                <a:gd name="connsiteX127" fmla="*/ 123826 w 2078711"/>
                <a:gd name="connsiteY127" fmla="*/ 3795062 h 4081365"/>
                <a:gd name="connsiteX128" fmla="*/ 147273 w 2078711"/>
                <a:gd name="connsiteY128" fmla="*/ 3789201 h 4081365"/>
                <a:gd name="connsiteX129" fmla="*/ 182442 w 2078711"/>
                <a:gd name="connsiteY129" fmla="*/ 3777478 h 4081365"/>
                <a:gd name="connsiteX130" fmla="*/ 164857 w 2078711"/>
                <a:gd name="connsiteY130" fmla="*/ 3789201 h 4081365"/>
                <a:gd name="connsiteX131" fmla="*/ 141411 w 2078711"/>
                <a:gd name="connsiteY131" fmla="*/ 3824370 h 4081365"/>
                <a:gd name="connsiteX132" fmla="*/ 129688 w 2078711"/>
                <a:gd name="connsiteY132" fmla="*/ 3841955 h 4081365"/>
                <a:gd name="connsiteX133" fmla="*/ 117965 w 2078711"/>
                <a:gd name="connsiteY133" fmla="*/ 3865401 h 4081365"/>
                <a:gd name="connsiteX134" fmla="*/ 106242 w 2078711"/>
                <a:gd name="connsiteY134" fmla="*/ 3882985 h 4081365"/>
                <a:gd name="connsiteX135" fmla="*/ 76934 w 2078711"/>
                <a:gd name="connsiteY135" fmla="*/ 3935739 h 4081365"/>
                <a:gd name="connsiteX136" fmla="*/ 53488 w 2078711"/>
                <a:gd name="connsiteY136" fmla="*/ 3970909 h 4081365"/>
                <a:gd name="connsiteX137" fmla="*/ 30042 w 2078711"/>
                <a:gd name="connsiteY137" fmla="*/ 4006078 h 4081365"/>
                <a:gd name="connsiteX138" fmla="*/ 18319 w 2078711"/>
                <a:gd name="connsiteY138" fmla="*/ 4023662 h 4081365"/>
                <a:gd name="connsiteX139" fmla="*/ 71073 w 2078711"/>
                <a:gd name="connsiteY139" fmla="*/ 3982632 h 4081365"/>
                <a:gd name="connsiteX140" fmla="*/ 88657 w 2078711"/>
                <a:gd name="connsiteY140" fmla="*/ 3970909 h 4081365"/>
                <a:gd name="connsiteX141" fmla="*/ 82796 w 2078711"/>
                <a:gd name="connsiteY141" fmla="*/ 3994355 h 4081365"/>
                <a:gd name="connsiteX142" fmla="*/ 76934 w 2078711"/>
                <a:gd name="connsiteY142" fmla="*/ 4011939 h 4081365"/>
                <a:gd name="connsiteX143" fmla="*/ 71073 w 2078711"/>
                <a:gd name="connsiteY143" fmla="*/ 4041247 h 4081365"/>
                <a:gd name="connsiteX144" fmla="*/ 76934 w 2078711"/>
                <a:gd name="connsiteY144" fmla="*/ 4070555 h 4081365"/>
                <a:gd name="connsiteX145" fmla="*/ 112103 w 2078711"/>
                <a:gd name="connsiteY145" fmla="*/ 4047109 h 4081365"/>
                <a:gd name="connsiteX146" fmla="*/ 123826 w 2078711"/>
                <a:gd name="connsiteY146" fmla="*/ 4035385 h 4081365"/>
                <a:gd name="connsiteX147" fmla="*/ 147273 w 2078711"/>
                <a:gd name="connsiteY147" fmla="*/ 4023662 h 4081365"/>
                <a:gd name="connsiteX148" fmla="*/ 182442 w 2078711"/>
                <a:gd name="connsiteY148" fmla="*/ 4000216 h 4081365"/>
                <a:gd name="connsiteX149" fmla="*/ 194165 w 2078711"/>
                <a:gd name="connsiteY149" fmla="*/ 3982632 h 4081365"/>
                <a:gd name="connsiteX150" fmla="*/ 211750 w 2078711"/>
                <a:gd name="connsiteY150" fmla="*/ 3965047 h 4081365"/>
                <a:gd name="connsiteX151" fmla="*/ 241057 w 2078711"/>
                <a:gd name="connsiteY151" fmla="*/ 3912293 h 4081365"/>
                <a:gd name="connsiteX152" fmla="*/ 258642 w 2078711"/>
                <a:gd name="connsiteY152" fmla="*/ 3894709 h 4081365"/>
                <a:gd name="connsiteX153" fmla="*/ 282088 w 2078711"/>
                <a:gd name="connsiteY153" fmla="*/ 3859539 h 4081365"/>
                <a:gd name="connsiteX154" fmla="*/ 305534 w 2078711"/>
                <a:gd name="connsiteY154" fmla="*/ 3824370 h 4081365"/>
                <a:gd name="connsiteX155" fmla="*/ 328980 w 2078711"/>
                <a:gd name="connsiteY155" fmla="*/ 3789201 h 4081365"/>
                <a:gd name="connsiteX156" fmla="*/ 346565 w 2078711"/>
                <a:gd name="connsiteY156" fmla="*/ 3771616 h 4081365"/>
                <a:gd name="connsiteX157" fmla="*/ 358288 w 2078711"/>
                <a:gd name="connsiteY157" fmla="*/ 3736447 h 4081365"/>
                <a:gd name="connsiteX158" fmla="*/ 375873 w 2078711"/>
                <a:gd name="connsiteY158" fmla="*/ 3718862 h 4081365"/>
                <a:gd name="connsiteX159" fmla="*/ 399319 w 2078711"/>
                <a:gd name="connsiteY159" fmla="*/ 3683693 h 4081365"/>
                <a:gd name="connsiteX160" fmla="*/ 416903 w 2078711"/>
                <a:gd name="connsiteY160" fmla="*/ 3666109 h 4081365"/>
                <a:gd name="connsiteX161" fmla="*/ 440350 w 2078711"/>
                <a:gd name="connsiteY161" fmla="*/ 3630939 h 4081365"/>
                <a:gd name="connsiteX162" fmla="*/ 452073 w 2078711"/>
                <a:gd name="connsiteY162" fmla="*/ 3613355 h 4081365"/>
                <a:gd name="connsiteX163" fmla="*/ 463796 w 2078711"/>
                <a:gd name="connsiteY163" fmla="*/ 3595770 h 4081365"/>
                <a:gd name="connsiteX164" fmla="*/ 481380 w 2078711"/>
                <a:gd name="connsiteY164" fmla="*/ 3584047 h 4081365"/>
                <a:gd name="connsiteX165" fmla="*/ 510688 w 2078711"/>
                <a:gd name="connsiteY165" fmla="*/ 3531293 h 4081365"/>
                <a:gd name="connsiteX166" fmla="*/ 522411 w 2078711"/>
                <a:gd name="connsiteY166" fmla="*/ 3513709 h 4081365"/>
                <a:gd name="connsiteX167" fmla="*/ 545857 w 2078711"/>
                <a:gd name="connsiteY167" fmla="*/ 3484401 h 4081365"/>
                <a:gd name="connsiteX168" fmla="*/ 551719 w 2078711"/>
                <a:gd name="connsiteY168" fmla="*/ 3466816 h 4081365"/>
                <a:gd name="connsiteX169" fmla="*/ 563442 w 2078711"/>
                <a:gd name="connsiteY169" fmla="*/ 3449232 h 4081365"/>
                <a:gd name="connsiteX170" fmla="*/ 575165 w 2078711"/>
                <a:gd name="connsiteY170" fmla="*/ 3425785 h 4081365"/>
                <a:gd name="connsiteX171" fmla="*/ 598611 w 2078711"/>
                <a:gd name="connsiteY171" fmla="*/ 3390616 h 4081365"/>
                <a:gd name="connsiteX172" fmla="*/ 604473 w 2078711"/>
                <a:gd name="connsiteY172" fmla="*/ 3373032 h 4081365"/>
                <a:gd name="connsiteX173" fmla="*/ 627919 w 2078711"/>
                <a:gd name="connsiteY173" fmla="*/ 3337862 h 4081365"/>
                <a:gd name="connsiteX174" fmla="*/ 639642 w 2078711"/>
                <a:gd name="connsiteY174" fmla="*/ 3320278 h 4081365"/>
                <a:gd name="connsiteX175" fmla="*/ 668950 w 2078711"/>
                <a:gd name="connsiteY175" fmla="*/ 3285109 h 4081365"/>
                <a:gd name="connsiteX176" fmla="*/ 674811 w 2078711"/>
                <a:gd name="connsiteY176" fmla="*/ 3267524 h 4081365"/>
                <a:gd name="connsiteX177" fmla="*/ 698257 w 2078711"/>
                <a:gd name="connsiteY177" fmla="*/ 3232355 h 4081365"/>
                <a:gd name="connsiteX178" fmla="*/ 715842 w 2078711"/>
                <a:gd name="connsiteY178" fmla="*/ 3197185 h 4081365"/>
                <a:gd name="connsiteX179" fmla="*/ 739288 w 2078711"/>
                <a:gd name="connsiteY179" fmla="*/ 3162016 h 4081365"/>
                <a:gd name="connsiteX180" fmla="*/ 745150 w 2078711"/>
                <a:gd name="connsiteY180" fmla="*/ 3144432 h 4081365"/>
                <a:gd name="connsiteX181" fmla="*/ 756873 w 2078711"/>
                <a:gd name="connsiteY181" fmla="*/ 3120985 h 4081365"/>
                <a:gd name="connsiteX182" fmla="*/ 780319 w 2078711"/>
                <a:gd name="connsiteY182" fmla="*/ 3085816 h 4081365"/>
                <a:gd name="connsiteX183" fmla="*/ 803765 w 2078711"/>
                <a:gd name="connsiteY183" fmla="*/ 3044785 h 4081365"/>
                <a:gd name="connsiteX184" fmla="*/ 815488 w 2078711"/>
                <a:gd name="connsiteY184" fmla="*/ 3009616 h 4081365"/>
                <a:gd name="connsiteX185" fmla="*/ 821350 w 2078711"/>
                <a:gd name="connsiteY185" fmla="*/ 2986170 h 4081365"/>
                <a:gd name="connsiteX186" fmla="*/ 838934 w 2078711"/>
                <a:gd name="connsiteY186" fmla="*/ 2968585 h 4081365"/>
                <a:gd name="connsiteX187" fmla="*/ 844796 w 2078711"/>
                <a:gd name="connsiteY187" fmla="*/ 2951001 h 4081365"/>
                <a:gd name="connsiteX188" fmla="*/ 874103 w 2078711"/>
                <a:gd name="connsiteY188" fmla="*/ 2915832 h 4081365"/>
                <a:gd name="connsiteX189" fmla="*/ 891688 w 2078711"/>
                <a:gd name="connsiteY189" fmla="*/ 2904109 h 4081365"/>
                <a:gd name="connsiteX190" fmla="*/ 915134 w 2078711"/>
                <a:gd name="connsiteY190" fmla="*/ 2898247 h 4081365"/>
                <a:gd name="connsiteX191" fmla="*/ 950303 w 2078711"/>
                <a:gd name="connsiteY191" fmla="*/ 2915832 h 4081365"/>
                <a:gd name="connsiteX192" fmla="*/ 985473 w 2078711"/>
                <a:gd name="connsiteY192" fmla="*/ 2968585 h 4081365"/>
                <a:gd name="connsiteX193" fmla="*/ 997196 w 2078711"/>
                <a:gd name="connsiteY193" fmla="*/ 2986170 h 4081365"/>
                <a:gd name="connsiteX194" fmla="*/ 1014780 w 2078711"/>
                <a:gd name="connsiteY194" fmla="*/ 2992032 h 4081365"/>
                <a:gd name="connsiteX195" fmla="*/ 1044088 w 2078711"/>
                <a:gd name="connsiteY195" fmla="*/ 3021339 h 4081365"/>
                <a:gd name="connsiteX196" fmla="*/ 1079257 w 2078711"/>
                <a:gd name="connsiteY196" fmla="*/ 3056509 h 4081365"/>
                <a:gd name="connsiteX197" fmla="*/ 1096842 w 2078711"/>
                <a:gd name="connsiteY197" fmla="*/ 3079955 h 4081365"/>
                <a:gd name="connsiteX198" fmla="*/ 1126150 w 2078711"/>
                <a:gd name="connsiteY198" fmla="*/ 3109262 h 4081365"/>
                <a:gd name="connsiteX199" fmla="*/ 1173042 w 2078711"/>
                <a:gd name="connsiteY199" fmla="*/ 3162016 h 4081365"/>
                <a:gd name="connsiteX200" fmla="*/ 1196488 w 2078711"/>
                <a:gd name="connsiteY200" fmla="*/ 3185462 h 4081365"/>
                <a:gd name="connsiteX201" fmla="*/ 1249242 w 2078711"/>
                <a:gd name="connsiteY201" fmla="*/ 3220632 h 4081365"/>
                <a:gd name="connsiteX202" fmla="*/ 1266826 w 2078711"/>
                <a:gd name="connsiteY202" fmla="*/ 3232355 h 4081365"/>
                <a:gd name="connsiteX203" fmla="*/ 1313719 w 2078711"/>
                <a:gd name="connsiteY203" fmla="*/ 3279247 h 4081365"/>
                <a:gd name="connsiteX204" fmla="*/ 1348888 w 2078711"/>
                <a:gd name="connsiteY204" fmla="*/ 3308555 h 4081365"/>
                <a:gd name="connsiteX205" fmla="*/ 1366473 w 2078711"/>
                <a:gd name="connsiteY205" fmla="*/ 3314416 h 4081365"/>
                <a:gd name="connsiteX206" fmla="*/ 1378196 w 2078711"/>
                <a:gd name="connsiteY206" fmla="*/ 3332001 h 4081365"/>
                <a:gd name="connsiteX207" fmla="*/ 1413365 w 2078711"/>
                <a:gd name="connsiteY207" fmla="*/ 3355447 h 4081365"/>
                <a:gd name="connsiteX208" fmla="*/ 1430950 w 2078711"/>
                <a:gd name="connsiteY208" fmla="*/ 3367170 h 4081365"/>
                <a:gd name="connsiteX209" fmla="*/ 1466119 w 2078711"/>
                <a:gd name="connsiteY209" fmla="*/ 3396478 h 4081365"/>
                <a:gd name="connsiteX210" fmla="*/ 1483703 w 2078711"/>
                <a:gd name="connsiteY210" fmla="*/ 3419924 h 4081365"/>
                <a:gd name="connsiteX211" fmla="*/ 1501288 w 2078711"/>
                <a:gd name="connsiteY211" fmla="*/ 3425785 h 4081365"/>
                <a:gd name="connsiteX212" fmla="*/ 1518873 w 2078711"/>
                <a:gd name="connsiteY212" fmla="*/ 3437509 h 4081365"/>
                <a:gd name="connsiteX213" fmla="*/ 1548180 w 2078711"/>
                <a:gd name="connsiteY213" fmla="*/ 3472678 h 4081365"/>
                <a:gd name="connsiteX214" fmla="*/ 1565765 w 2078711"/>
                <a:gd name="connsiteY214" fmla="*/ 3484401 h 4081365"/>
                <a:gd name="connsiteX215" fmla="*/ 1595073 w 2078711"/>
                <a:gd name="connsiteY215" fmla="*/ 3513709 h 4081365"/>
                <a:gd name="connsiteX216" fmla="*/ 1612657 w 2078711"/>
                <a:gd name="connsiteY216" fmla="*/ 3525432 h 4081365"/>
                <a:gd name="connsiteX217" fmla="*/ 1630242 w 2078711"/>
                <a:gd name="connsiteY217" fmla="*/ 3543016 h 4081365"/>
                <a:gd name="connsiteX218" fmla="*/ 1665411 w 2078711"/>
                <a:gd name="connsiteY218" fmla="*/ 3566462 h 4081365"/>
                <a:gd name="connsiteX219" fmla="*/ 1682996 w 2078711"/>
                <a:gd name="connsiteY219" fmla="*/ 3578185 h 4081365"/>
                <a:gd name="connsiteX220" fmla="*/ 1712303 w 2078711"/>
                <a:gd name="connsiteY220" fmla="*/ 3595770 h 4081365"/>
                <a:gd name="connsiteX221" fmla="*/ 1747473 w 2078711"/>
                <a:gd name="connsiteY221" fmla="*/ 3619216 h 4081365"/>
                <a:gd name="connsiteX222" fmla="*/ 1765057 w 2078711"/>
                <a:gd name="connsiteY222" fmla="*/ 3630939 h 4081365"/>
                <a:gd name="connsiteX223" fmla="*/ 1782642 w 2078711"/>
                <a:gd name="connsiteY223" fmla="*/ 3636801 h 4081365"/>
                <a:gd name="connsiteX224" fmla="*/ 1823673 w 2078711"/>
                <a:gd name="connsiteY224" fmla="*/ 3654385 h 4081365"/>
                <a:gd name="connsiteX225" fmla="*/ 1852980 w 2078711"/>
                <a:gd name="connsiteY225" fmla="*/ 3671970 h 4081365"/>
                <a:gd name="connsiteX226" fmla="*/ 1894011 w 2078711"/>
                <a:gd name="connsiteY226" fmla="*/ 3695416 h 4081365"/>
                <a:gd name="connsiteX227" fmla="*/ 1911596 w 2078711"/>
                <a:gd name="connsiteY227" fmla="*/ 3701278 h 4081365"/>
                <a:gd name="connsiteX228" fmla="*/ 1946765 w 2078711"/>
                <a:gd name="connsiteY228" fmla="*/ 3724724 h 4081365"/>
                <a:gd name="connsiteX229" fmla="*/ 1987796 w 2078711"/>
                <a:gd name="connsiteY229" fmla="*/ 3736447 h 4081365"/>
                <a:gd name="connsiteX230" fmla="*/ 2022965 w 2078711"/>
                <a:gd name="connsiteY230" fmla="*/ 3765755 h 4081365"/>
                <a:gd name="connsiteX231" fmla="*/ 2017103 w 2078711"/>
                <a:gd name="connsiteY231" fmla="*/ 3748170 h 4081365"/>
                <a:gd name="connsiteX232" fmla="*/ 2011242 w 2078711"/>
                <a:gd name="connsiteY232" fmla="*/ 3724724 h 4081365"/>
                <a:gd name="connsiteX233" fmla="*/ 1993657 w 2078711"/>
                <a:gd name="connsiteY233" fmla="*/ 3707139 h 4081365"/>
                <a:gd name="connsiteX234" fmla="*/ 2011242 w 2078711"/>
                <a:gd name="connsiteY234" fmla="*/ 3713001 h 4081365"/>
                <a:gd name="connsiteX235" fmla="*/ 2034688 w 2078711"/>
                <a:gd name="connsiteY235" fmla="*/ 3718862 h 4081365"/>
                <a:gd name="connsiteX236" fmla="*/ 2052273 w 2078711"/>
                <a:gd name="connsiteY236" fmla="*/ 3724724 h 4081365"/>
                <a:gd name="connsiteX237" fmla="*/ 2034688 w 2078711"/>
                <a:gd name="connsiteY237" fmla="*/ 3713001 h 4081365"/>
                <a:gd name="connsiteX238" fmla="*/ 2017103 w 2078711"/>
                <a:gd name="connsiteY238" fmla="*/ 3695416 h 4081365"/>
                <a:gd name="connsiteX239" fmla="*/ 2058134 w 2078711"/>
                <a:gd name="connsiteY239" fmla="*/ 3689555 h 4081365"/>
                <a:gd name="connsiteX240" fmla="*/ 2075719 w 2078711"/>
                <a:gd name="connsiteY240" fmla="*/ 3683693 h 4081365"/>
                <a:gd name="connsiteX241" fmla="*/ 2069857 w 2078711"/>
                <a:gd name="connsiteY241" fmla="*/ 3660247 h 4081365"/>
                <a:gd name="connsiteX242" fmla="*/ 2046411 w 2078711"/>
                <a:gd name="connsiteY242" fmla="*/ 3625078 h 4081365"/>
                <a:gd name="connsiteX243" fmla="*/ 2034688 w 2078711"/>
                <a:gd name="connsiteY243" fmla="*/ 3607493 h 4081365"/>
                <a:gd name="connsiteX244" fmla="*/ 2017103 w 2078711"/>
                <a:gd name="connsiteY244" fmla="*/ 3601632 h 4081365"/>
                <a:gd name="connsiteX245" fmla="*/ 1999519 w 2078711"/>
                <a:gd name="connsiteY245" fmla="*/ 3589909 h 4081365"/>
                <a:gd name="connsiteX246" fmla="*/ 1981934 w 2078711"/>
                <a:gd name="connsiteY246" fmla="*/ 3584047 h 4081365"/>
                <a:gd name="connsiteX247" fmla="*/ 1952626 w 2078711"/>
                <a:gd name="connsiteY247" fmla="*/ 3554739 h 4081365"/>
                <a:gd name="connsiteX248" fmla="*/ 1935042 w 2078711"/>
                <a:gd name="connsiteY248" fmla="*/ 3543016 h 4081365"/>
                <a:gd name="connsiteX249" fmla="*/ 1917457 w 2078711"/>
                <a:gd name="connsiteY249" fmla="*/ 3525432 h 4081365"/>
                <a:gd name="connsiteX250" fmla="*/ 1899873 w 2078711"/>
                <a:gd name="connsiteY250" fmla="*/ 3519570 h 4081365"/>
                <a:gd name="connsiteX251" fmla="*/ 1864703 w 2078711"/>
                <a:gd name="connsiteY251" fmla="*/ 3496124 h 4081365"/>
                <a:gd name="connsiteX252" fmla="*/ 1864703 w 2078711"/>
                <a:gd name="connsiteY252" fmla="*/ 3496124 h 4081365"/>
                <a:gd name="connsiteX253" fmla="*/ 1847119 w 2078711"/>
                <a:gd name="connsiteY253" fmla="*/ 3478539 h 4081365"/>
                <a:gd name="connsiteX254" fmla="*/ 1811950 w 2078711"/>
                <a:gd name="connsiteY254" fmla="*/ 3455093 h 4081365"/>
                <a:gd name="connsiteX255" fmla="*/ 1782642 w 2078711"/>
                <a:gd name="connsiteY255" fmla="*/ 3431647 h 4081365"/>
                <a:gd name="connsiteX256" fmla="*/ 1753334 w 2078711"/>
                <a:gd name="connsiteY256" fmla="*/ 3408201 h 4081365"/>
                <a:gd name="connsiteX257" fmla="*/ 1741611 w 2078711"/>
                <a:gd name="connsiteY257" fmla="*/ 3390616 h 4081365"/>
                <a:gd name="connsiteX258" fmla="*/ 1677134 w 2078711"/>
                <a:gd name="connsiteY258" fmla="*/ 3355447 h 4081365"/>
                <a:gd name="connsiteX259" fmla="*/ 1647826 w 2078711"/>
                <a:gd name="connsiteY259" fmla="*/ 3332001 h 4081365"/>
                <a:gd name="connsiteX260" fmla="*/ 1630242 w 2078711"/>
                <a:gd name="connsiteY260" fmla="*/ 3320278 h 4081365"/>
                <a:gd name="connsiteX261" fmla="*/ 1600934 w 2078711"/>
                <a:gd name="connsiteY261" fmla="*/ 3290970 h 4081365"/>
                <a:gd name="connsiteX262" fmla="*/ 1565765 w 2078711"/>
                <a:gd name="connsiteY262" fmla="*/ 3261662 h 4081365"/>
                <a:gd name="connsiteX263" fmla="*/ 1530596 w 2078711"/>
                <a:gd name="connsiteY263" fmla="*/ 3226493 h 4081365"/>
                <a:gd name="connsiteX264" fmla="*/ 1518873 w 2078711"/>
                <a:gd name="connsiteY264" fmla="*/ 3208909 h 4081365"/>
                <a:gd name="connsiteX265" fmla="*/ 1501288 w 2078711"/>
                <a:gd name="connsiteY265" fmla="*/ 3203047 h 4081365"/>
                <a:gd name="connsiteX266" fmla="*/ 1483703 w 2078711"/>
                <a:gd name="connsiteY266" fmla="*/ 3185462 h 4081365"/>
                <a:gd name="connsiteX267" fmla="*/ 1460257 w 2078711"/>
                <a:gd name="connsiteY267" fmla="*/ 3167878 h 4081365"/>
                <a:gd name="connsiteX268" fmla="*/ 1430950 w 2078711"/>
                <a:gd name="connsiteY268" fmla="*/ 3144432 h 4081365"/>
                <a:gd name="connsiteX269" fmla="*/ 1407503 w 2078711"/>
                <a:gd name="connsiteY269" fmla="*/ 3120985 h 4081365"/>
                <a:gd name="connsiteX270" fmla="*/ 1378196 w 2078711"/>
                <a:gd name="connsiteY270" fmla="*/ 3085816 h 4081365"/>
                <a:gd name="connsiteX271" fmla="*/ 1360611 w 2078711"/>
                <a:gd name="connsiteY271" fmla="*/ 3079955 h 4081365"/>
                <a:gd name="connsiteX272" fmla="*/ 1343026 w 2078711"/>
                <a:gd name="connsiteY272" fmla="*/ 3050647 h 4081365"/>
                <a:gd name="connsiteX273" fmla="*/ 1337165 w 2078711"/>
                <a:gd name="connsiteY273" fmla="*/ 3033062 h 4081365"/>
                <a:gd name="connsiteX274" fmla="*/ 1325442 w 2078711"/>
                <a:gd name="connsiteY274" fmla="*/ 3015478 h 4081365"/>
                <a:gd name="connsiteX275" fmla="*/ 1319580 w 2078711"/>
                <a:gd name="connsiteY275" fmla="*/ 2992032 h 4081365"/>
                <a:gd name="connsiteX276" fmla="*/ 1284411 w 2078711"/>
                <a:gd name="connsiteY276" fmla="*/ 2933416 h 4081365"/>
                <a:gd name="connsiteX277" fmla="*/ 1260965 w 2078711"/>
                <a:gd name="connsiteY277" fmla="*/ 2898247 h 4081365"/>
                <a:gd name="connsiteX278" fmla="*/ 1249242 w 2078711"/>
                <a:gd name="connsiteY278" fmla="*/ 2880662 h 4081365"/>
                <a:gd name="connsiteX279" fmla="*/ 1231657 w 2078711"/>
                <a:gd name="connsiteY279" fmla="*/ 2863078 h 4081365"/>
                <a:gd name="connsiteX280" fmla="*/ 1219934 w 2078711"/>
                <a:gd name="connsiteY280" fmla="*/ 2839632 h 4081365"/>
                <a:gd name="connsiteX281" fmla="*/ 1214073 w 2078711"/>
                <a:gd name="connsiteY281" fmla="*/ 2816185 h 4081365"/>
                <a:gd name="connsiteX282" fmla="*/ 1202350 w 2078711"/>
                <a:gd name="connsiteY282" fmla="*/ 2798601 h 4081365"/>
                <a:gd name="connsiteX283" fmla="*/ 1196488 w 2078711"/>
                <a:gd name="connsiteY283" fmla="*/ 2781016 h 4081365"/>
                <a:gd name="connsiteX284" fmla="*/ 1173042 w 2078711"/>
                <a:gd name="connsiteY284" fmla="*/ 2745847 h 4081365"/>
                <a:gd name="connsiteX285" fmla="*/ 1167180 w 2078711"/>
                <a:gd name="connsiteY285" fmla="*/ 2722401 h 4081365"/>
                <a:gd name="connsiteX286" fmla="*/ 1155457 w 2078711"/>
                <a:gd name="connsiteY286" fmla="*/ 2681370 h 4081365"/>
                <a:gd name="connsiteX287" fmla="*/ 1149596 w 2078711"/>
                <a:gd name="connsiteY287" fmla="*/ 2646201 h 4081365"/>
                <a:gd name="connsiteX288" fmla="*/ 1155457 w 2078711"/>
                <a:gd name="connsiteY288" fmla="*/ 2546555 h 4081365"/>
                <a:gd name="connsiteX289" fmla="*/ 1167180 w 2078711"/>
                <a:gd name="connsiteY289" fmla="*/ 2523109 h 4081365"/>
                <a:gd name="connsiteX290" fmla="*/ 1173042 w 2078711"/>
                <a:gd name="connsiteY290" fmla="*/ 2487939 h 4081365"/>
                <a:gd name="connsiteX291" fmla="*/ 1184765 w 2078711"/>
                <a:gd name="connsiteY291" fmla="*/ 2452770 h 4081365"/>
                <a:gd name="connsiteX292" fmla="*/ 1196488 w 2078711"/>
                <a:gd name="connsiteY292" fmla="*/ 2417601 h 4081365"/>
                <a:gd name="connsiteX293" fmla="*/ 1208211 w 2078711"/>
                <a:gd name="connsiteY293" fmla="*/ 2400016 h 4081365"/>
                <a:gd name="connsiteX294" fmla="*/ 1225796 w 2078711"/>
                <a:gd name="connsiteY294" fmla="*/ 2364847 h 4081365"/>
                <a:gd name="connsiteX295" fmla="*/ 1243380 w 2078711"/>
                <a:gd name="connsiteY295" fmla="*/ 2312093 h 4081365"/>
                <a:gd name="connsiteX296" fmla="*/ 1249242 w 2078711"/>
                <a:gd name="connsiteY296" fmla="*/ 2294509 h 4081365"/>
                <a:gd name="connsiteX297" fmla="*/ 1255103 w 2078711"/>
                <a:gd name="connsiteY297" fmla="*/ 2271062 h 4081365"/>
                <a:gd name="connsiteX298" fmla="*/ 1266826 w 2078711"/>
                <a:gd name="connsiteY298" fmla="*/ 2230032 h 4081365"/>
                <a:gd name="connsiteX299" fmla="*/ 1272688 w 2078711"/>
                <a:gd name="connsiteY299" fmla="*/ 2171416 h 4081365"/>
                <a:gd name="connsiteX300" fmla="*/ 1284411 w 2078711"/>
                <a:gd name="connsiteY300" fmla="*/ 2130385 h 4081365"/>
                <a:gd name="connsiteX301" fmla="*/ 1290273 w 2078711"/>
                <a:gd name="connsiteY301" fmla="*/ 2101078 h 4081365"/>
                <a:gd name="connsiteX302" fmla="*/ 1307857 w 2078711"/>
                <a:gd name="connsiteY302" fmla="*/ 1907647 h 4081365"/>
                <a:gd name="connsiteX303" fmla="*/ 1313719 w 2078711"/>
                <a:gd name="connsiteY303" fmla="*/ 1884201 h 4081365"/>
                <a:gd name="connsiteX304" fmla="*/ 1319580 w 2078711"/>
                <a:gd name="connsiteY304" fmla="*/ 1854893 h 4081365"/>
                <a:gd name="connsiteX305" fmla="*/ 1325442 w 2078711"/>
                <a:gd name="connsiteY305" fmla="*/ 1837309 h 4081365"/>
                <a:gd name="connsiteX306" fmla="*/ 1331303 w 2078711"/>
                <a:gd name="connsiteY306" fmla="*/ 1813862 h 4081365"/>
                <a:gd name="connsiteX307" fmla="*/ 1348888 w 2078711"/>
                <a:gd name="connsiteY307" fmla="*/ 1755247 h 4081365"/>
                <a:gd name="connsiteX308" fmla="*/ 1354750 w 2078711"/>
                <a:gd name="connsiteY308" fmla="*/ 1720078 h 4081365"/>
                <a:gd name="connsiteX309" fmla="*/ 1366473 w 2078711"/>
                <a:gd name="connsiteY309" fmla="*/ 1673185 h 4081365"/>
                <a:gd name="connsiteX310" fmla="*/ 1372334 w 2078711"/>
                <a:gd name="connsiteY310" fmla="*/ 1638016 h 4081365"/>
                <a:gd name="connsiteX311" fmla="*/ 1384057 w 2078711"/>
                <a:gd name="connsiteY311" fmla="*/ 1579401 h 4081365"/>
                <a:gd name="connsiteX312" fmla="*/ 1389919 w 2078711"/>
                <a:gd name="connsiteY312" fmla="*/ 1538370 h 4081365"/>
                <a:gd name="connsiteX313" fmla="*/ 1395780 w 2078711"/>
                <a:gd name="connsiteY313" fmla="*/ 1520785 h 4081365"/>
                <a:gd name="connsiteX314" fmla="*/ 1401642 w 2078711"/>
                <a:gd name="connsiteY314" fmla="*/ 1497339 h 4081365"/>
                <a:gd name="connsiteX315" fmla="*/ 1413365 w 2078711"/>
                <a:gd name="connsiteY315" fmla="*/ 1450447 h 4081365"/>
                <a:gd name="connsiteX316" fmla="*/ 1419226 w 2078711"/>
                <a:gd name="connsiteY316" fmla="*/ 1391832 h 4081365"/>
                <a:gd name="connsiteX317" fmla="*/ 1436811 w 2078711"/>
                <a:gd name="connsiteY317" fmla="*/ 1298047 h 4081365"/>
                <a:gd name="connsiteX318" fmla="*/ 1448534 w 2078711"/>
                <a:gd name="connsiteY318" fmla="*/ 1233570 h 4081365"/>
                <a:gd name="connsiteX319" fmla="*/ 1460257 w 2078711"/>
                <a:gd name="connsiteY319" fmla="*/ 1198401 h 4081365"/>
                <a:gd name="connsiteX320" fmla="*/ 1471980 w 2078711"/>
                <a:gd name="connsiteY320" fmla="*/ 1098755 h 4081365"/>
                <a:gd name="connsiteX321" fmla="*/ 1483703 w 2078711"/>
                <a:gd name="connsiteY321" fmla="*/ 1063585 h 4081365"/>
                <a:gd name="connsiteX322" fmla="*/ 1489565 w 2078711"/>
                <a:gd name="connsiteY322" fmla="*/ 1010832 h 4081365"/>
                <a:gd name="connsiteX323" fmla="*/ 1501288 w 2078711"/>
                <a:gd name="connsiteY323" fmla="*/ 975662 h 4081365"/>
                <a:gd name="connsiteX324" fmla="*/ 1513011 w 2078711"/>
                <a:gd name="connsiteY324" fmla="*/ 917047 h 4081365"/>
                <a:gd name="connsiteX325" fmla="*/ 1518873 w 2078711"/>
                <a:gd name="connsiteY325" fmla="*/ 887739 h 4081365"/>
                <a:gd name="connsiteX326" fmla="*/ 1524734 w 2078711"/>
                <a:gd name="connsiteY326" fmla="*/ 823262 h 4081365"/>
                <a:gd name="connsiteX327" fmla="*/ 1530596 w 2078711"/>
                <a:gd name="connsiteY327" fmla="*/ 788093 h 4081365"/>
                <a:gd name="connsiteX328" fmla="*/ 1542319 w 2078711"/>
                <a:gd name="connsiteY328" fmla="*/ 706032 h 4081365"/>
                <a:gd name="connsiteX329" fmla="*/ 1548180 w 2078711"/>
                <a:gd name="connsiteY329" fmla="*/ 665001 h 4081365"/>
                <a:gd name="connsiteX330" fmla="*/ 1554042 w 2078711"/>
                <a:gd name="connsiteY330" fmla="*/ 647416 h 4081365"/>
                <a:gd name="connsiteX331" fmla="*/ 1559903 w 2078711"/>
                <a:gd name="connsiteY331" fmla="*/ 623970 h 4081365"/>
                <a:gd name="connsiteX332" fmla="*/ 1565765 w 2078711"/>
                <a:gd name="connsiteY332" fmla="*/ 541909 h 4081365"/>
                <a:gd name="connsiteX333" fmla="*/ 1571626 w 2078711"/>
                <a:gd name="connsiteY333" fmla="*/ 524324 h 4081365"/>
                <a:gd name="connsiteX334" fmla="*/ 1583350 w 2078711"/>
                <a:gd name="connsiteY334" fmla="*/ 430539 h 4081365"/>
                <a:gd name="connsiteX335" fmla="*/ 1577488 w 2078711"/>
                <a:gd name="connsiteY335" fmla="*/ 348478 h 4081365"/>
                <a:gd name="connsiteX336" fmla="*/ 1565765 w 2078711"/>
                <a:gd name="connsiteY336" fmla="*/ 301585 h 4081365"/>
                <a:gd name="connsiteX337" fmla="*/ 1559903 w 2078711"/>
                <a:gd name="connsiteY337" fmla="*/ 90570 h 4081365"/>
                <a:gd name="connsiteX338" fmla="*/ 1544022 w 2078711"/>
                <a:gd name="connsiteY338" fmla="*/ 93026 h 4081365"/>
                <a:gd name="connsiteX339" fmla="*/ 1505496 w 2078711"/>
                <a:gd name="connsiteY339" fmla="*/ 78798 h 4081365"/>
                <a:gd name="connsiteX340" fmla="*/ 1483752 w 2078711"/>
                <a:gd name="connsiteY340" fmla="*/ 53700 h 4081365"/>
                <a:gd name="connsiteX341" fmla="*/ 1471980 w 2078711"/>
                <a:gd name="connsiteY341" fmla="*/ 2647 h 4081365"/>
                <a:gd name="connsiteX0" fmla="*/ 1471980 w 2078711"/>
                <a:gd name="connsiteY0" fmla="*/ 2647 h 4081365"/>
                <a:gd name="connsiteX1" fmla="*/ 1466119 w 2078711"/>
                <a:gd name="connsiteY1" fmla="*/ 37816 h 4081365"/>
                <a:gd name="connsiteX2" fmla="*/ 1419226 w 2078711"/>
                <a:gd name="connsiteY2" fmla="*/ 78847 h 4081365"/>
                <a:gd name="connsiteX3" fmla="*/ 1401642 w 2078711"/>
                <a:gd name="connsiteY3" fmla="*/ 90570 h 4081365"/>
                <a:gd name="connsiteX4" fmla="*/ 1358957 w 2078711"/>
                <a:gd name="connsiteY4" fmla="*/ 97282 h 4081365"/>
                <a:gd name="connsiteX5" fmla="*/ 1343075 w 2078711"/>
                <a:gd name="connsiteY5" fmla="*/ 183552 h 4081365"/>
                <a:gd name="connsiteX6" fmla="*/ 1342224 w 2078711"/>
                <a:gd name="connsiteY6" fmla="*/ 206998 h 4081365"/>
                <a:gd name="connsiteX7" fmla="*/ 1343026 w 2078711"/>
                <a:gd name="connsiteY7" fmla="*/ 237109 h 4081365"/>
                <a:gd name="connsiteX8" fmla="*/ 1325442 w 2078711"/>
                <a:gd name="connsiteY8" fmla="*/ 295724 h 4081365"/>
                <a:gd name="connsiteX9" fmla="*/ 1319580 w 2078711"/>
                <a:gd name="connsiteY9" fmla="*/ 313309 h 4081365"/>
                <a:gd name="connsiteX10" fmla="*/ 1307857 w 2078711"/>
                <a:gd name="connsiteY10" fmla="*/ 330893 h 4081365"/>
                <a:gd name="connsiteX11" fmla="*/ 1290273 w 2078711"/>
                <a:gd name="connsiteY11" fmla="*/ 383647 h 4081365"/>
                <a:gd name="connsiteX12" fmla="*/ 1284411 w 2078711"/>
                <a:gd name="connsiteY12" fmla="*/ 401232 h 4081365"/>
                <a:gd name="connsiteX13" fmla="*/ 1278550 w 2078711"/>
                <a:gd name="connsiteY13" fmla="*/ 424678 h 4081365"/>
                <a:gd name="connsiteX14" fmla="*/ 1272688 w 2078711"/>
                <a:gd name="connsiteY14" fmla="*/ 577078 h 4081365"/>
                <a:gd name="connsiteX15" fmla="*/ 1249242 w 2078711"/>
                <a:gd name="connsiteY15" fmla="*/ 876016 h 4081365"/>
                <a:gd name="connsiteX16" fmla="*/ 1243380 w 2078711"/>
                <a:gd name="connsiteY16" fmla="*/ 893601 h 4081365"/>
                <a:gd name="connsiteX17" fmla="*/ 1237519 w 2078711"/>
                <a:gd name="connsiteY17" fmla="*/ 969801 h 4081365"/>
                <a:gd name="connsiteX18" fmla="*/ 1231657 w 2078711"/>
                <a:gd name="connsiteY18" fmla="*/ 999109 h 4081365"/>
                <a:gd name="connsiteX19" fmla="*/ 1225796 w 2078711"/>
                <a:gd name="connsiteY19" fmla="*/ 1040139 h 4081365"/>
                <a:gd name="connsiteX20" fmla="*/ 1214073 w 2078711"/>
                <a:gd name="connsiteY20" fmla="*/ 1110478 h 4081365"/>
                <a:gd name="connsiteX21" fmla="*/ 1208211 w 2078711"/>
                <a:gd name="connsiteY21" fmla="*/ 1133924 h 4081365"/>
                <a:gd name="connsiteX22" fmla="*/ 1196488 w 2078711"/>
                <a:gd name="connsiteY22" fmla="*/ 1169093 h 4081365"/>
                <a:gd name="connsiteX23" fmla="*/ 1173042 w 2078711"/>
                <a:gd name="connsiteY23" fmla="*/ 1262878 h 4081365"/>
                <a:gd name="connsiteX24" fmla="*/ 1161319 w 2078711"/>
                <a:gd name="connsiteY24" fmla="*/ 1339078 h 4081365"/>
                <a:gd name="connsiteX25" fmla="*/ 1149596 w 2078711"/>
                <a:gd name="connsiteY25" fmla="*/ 1456309 h 4081365"/>
                <a:gd name="connsiteX26" fmla="*/ 1143734 w 2078711"/>
                <a:gd name="connsiteY26" fmla="*/ 1485616 h 4081365"/>
                <a:gd name="connsiteX27" fmla="*/ 1137873 w 2078711"/>
                <a:gd name="connsiteY27" fmla="*/ 1526647 h 4081365"/>
                <a:gd name="connsiteX28" fmla="*/ 1126150 w 2078711"/>
                <a:gd name="connsiteY28" fmla="*/ 1561816 h 4081365"/>
                <a:gd name="connsiteX29" fmla="*/ 1120288 w 2078711"/>
                <a:gd name="connsiteY29" fmla="*/ 1591124 h 4081365"/>
                <a:gd name="connsiteX30" fmla="*/ 1108565 w 2078711"/>
                <a:gd name="connsiteY30" fmla="*/ 1626293 h 4081365"/>
                <a:gd name="connsiteX31" fmla="*/ 1096842 w 2078711"/>
                <a:gd name="connsiteY31" fmla="*/ 1679047 h 4081365"/>
                <a:gd name="connsiteX32" fmla="*/ 1085119 w 2078711"/>
                <a:gd name="connsiteY32" fmla="*/ 1696632 h 4081365"/>
                <a:gd name="connsiteX33" fmla="*/ 1073396 w 2078711"/>
                <a:gd name="connsiteY33" fmla="*/ 1749385 h 4081365"/>
                <a:gd name="connsiteX34" fmla="*/ 1061673 w 2078711"/>
                <a:gd name="connsiteY34" fmla="*/ 1784555 h 4081365"/>
                <a:gd name="connsiteX35" fmla="*/ 1055811 w 2078711"/>
                <a:gd name="connsiteY35" fmla="*/ 1802139 h 4081365"/>
                <a:gd name="connsiteX36" fmla="*/ 1044088 w 2078711"/>
                <a:gd name="connsiteY36" fmla="*/ 1819724 h 4081365"/>
                <a:gd name="connsiteX37" fmla="*/ 1038226 w 2078711"/>
                <a:gd name="connsiteY37" fmla="*/ 1843170 h 4081365"/>
                <a:gd name="connsiteX38" fmla="*/ 1032365 w 2078711"/>
                <a:gd name="connsiteY38" fmla="*/ 1860755 h 4081365"/>
                <a:gd name="connsiteX39" fmla="*/ 1026503 w 2078711"/>
                <a:gd name="connsiteY39" fmla="*/ 1913509 h 4081365"/>
                <a:gd name="connsiteX40" fmla="*/ 1020642 w 2078711"/>
                <a:gd name="connsiteY40" fmla="*/ 2054185 h 4081365"/>
                <a:gd name="connsiteX41" fmla="*/ 1014780 w 2078711"/>
                <a:gd name="connsiteY41" fmla="*/ 2077632 h 4081365"/>
                <a:gd name="connsiteX42" fmla="*/ 1008919 w 2078711"/>
                <a:gd name="connsiteY42" fmla="*/ 2106939 h 4081365"/>
                <a:gd name="connsiteX43" fmla="*/ 997196 w 2078711"/>
                <a:gd name="connsiteY43" fmla="*/ 2183139 h 4081365"/>
                <a:gd name="connsiteX44" fmla="*/ 985473 w 2078711"/>
                <a:gd name="connsiteY44" fmla="*/ 2218309 h 4081365"/>
                <a:gd name="connsiteX45" fmla="*/ 979611 w 2078711"/>
                <a:gd name="connsiteY45" fmla="*/ 2253478 h 4081365"/>
                <a:gd name="connsiteX46" fmla="*/ 956165 w 2078711"/>
                <a:gd name="connsiteY46" fmla="*/ 2294509 h 4081365"/>
                <a:gd name="connsiteX47" fmla="*/ 944442 w 2078711"/>
                <a:gd name="connsiteY47" fmla="*/ 2329678 h 4081365"/>
                <a:gd name="connsiteX48" fmla="*/ 938580 w 2078711"/>
                <a:gd name="connsiteY48" fmla="*/ 2347262 h 4081365"/>
                <a:gd name="connsiteX49" fmla="*/ 932719 w 2078711"/>
                <a:gd name="connsiteY49" fmla="*/ 2364847 h 4081365"/>
                <a:gd name="connsiteX50" fmla="*/ 909273 w 2078711"/>
                <a:gd name="connsiteY50" fmla="*/ 2405878 h 4081365"/>
                <a:gd name="connsiteX51" fmla="*/ 897550 w 2078711"/>
                <a:gd name="connsiteY51" fmla="*/ 2423462 h 4081365"/>
                <a:gd name="connsiteX52" fmla="*/ 891688 w 2078711"/>
                <a:gd name="connsiteY52" fmla="*/ 2441047 h 4081365"/>
                <a:gd name="connsiteX53" fmla="*/ 868242 w 2078711"/>
                <a:gd name="connsiteY53" fmla="*/ 2476216 h 4081365"/>
                <a:gd name="connsiteX54" fmla="*/ 844796 w 2078711"/>
                <a:gd name="connsiteY54" fmla="*/ 2523109 h 4081365"/>
                <a:gd name="connsiteX55" fmla="*/ 827211 w 2078711"/>
                <a:gd name="connsiteY55" fmla="*/ 2564139 h 4081365"/>
                <a:gd name="connsiteX56" fmla="*/ 821350 w 2078711"/>
                <a:gd name="connsiteY56" fmla="*/ 2581724 h 4081365"/>
                <a:gd name="connsiteX57" fmla="*/ 809626 w 2078711"/>
                <a:gd name="connsiteY57" fmla="*/ 2593447 h 4081365"/>
                <a:gd name="connsiteX58" fmla="*/ 797903 w 2078711"/>
                <a:gd name="connsiteY58" fmla="*/ 2611032 h 4081365"/>
                <a:gd name="connsiteX59" fmla="*/ 774457 w 2078711"/>
                <a:gd name="connsiteY59" fmla="*/ 2640339 h 4081365"/>
                <a:gd name="connsiteX60" fmla="*/ 756873 w 2078711"/>
                <a:gd name="connsiteY60" fmla="*/ 2681370 h 4081365"/>
                <a:gd name="connsiteX61" fmla="*/ 721703 w 2078711"/>
                <a:gd name="connsiteY61" fmla="*/ 2704816 h 4081365"/>
                <a:gd name="connsiteX62" fmla="*/ 704119 w 2078711"/>
                <a:gd name="connsiteY62" fmla="*/ 2716539 h 4081365"/>
                <a:gd name="connsiteX63" fmla="*/ 686534 w 2078711"/>
                <a:gd name="connsiteY63" fmla="*/ 2728262 h 4081365"/>
                <a:gd name="connsiteX64" fmla="*/ 668950 w 2078711"/>
                <a:gd name="connsiteY64" fmla="*/ 2734124 h 4081365"/>
                <a:gd name="connsiteX65" fmla="*/ 633780 w 2078711"/>
                <a:gd name="connsiteY65" fmla="*/ 2751709 h 4081365"/>
                <a:gd name="connsiteX66" fmla="*/ 581026 w 2078711"/>
                <a:gd name="connsiteY66" fmla="*/ 2757570 h 4081365"/>
                <a:gd name="connsiteX67" fmla="*/ 534134 w 2078711"/>
                <a:gd name="connsiteY67" fmla="*/ 2763432 h 4081365"/>
                <a:gd name="connsiteX68" fmla="*/ 493103 w 2078711"/>
                <a:gd name="connsiteY68" fmla="*/ 2775155 h 4081365"/>
                <a:gd name="connsiteX69" fmla="*/ 475519 w 2078711"/>
                <a:gd name="connsiteY69" fmla="*/ 2781016 h 4081365"/>
                <a:gd name="connsiteX70" fmla="*/ 416903 w 2078711"/>
                <a:gd name="connsiteY70" fmla="*/ 2786878 h 4081365"/>
                <a:gd name="connsiteX71" fmla="*/ 317257 w 2078711"/>
                <a:gd name="connsiteY71" fmla="*/ 2781016 h 4081365"/>
                <a:gd name="connsiteX72" fmla="*/ 282088 w 2078711"/>
                <a:gd name="connsiteY72" fmla="*/ 2769293 h 4081365"/>
                <a:gd name="connsiteX73" fmla="*/ 258642 w 2078711"/>
                <a:gd name="connsiteY73" fmla="*/ 2763432 h 4081365"/>
                <a:gd name="connsiteX74" fmla="*/ 241057 w 2078711"/>
                <a:gd name="connsiteY74" fmla="*/ 2751709 h 4081365"/>
                <a:gd name="connsiteX75" fmla="*/ 217611 w 2078711"/>
                <a:gd name="connsiteY75" fmla="*/ 2745847 h 4081365"/>
                <a:gd name="connsiteX76" fmla="*/ 200026 w 2078711"/>
                <a:gd name="connsiteY76" fmla="*/ 2739985 h 4081365"/>
                <a:gd name="connsiteX77" fmla="*/ 205888 w 2078711"/>
                <a:gd name="connsiteY77" fmla="*/ 2763432 h 4081365"/>
                <a:gd name="connsiteX78" fmla="*/ 211750 w 2078711"/>
                <a:gd name="connsiteY78" fmla="*/ 2781016 h 4081365"/>
                <a:gd name="connsiteX79" fmla="*/ 205888 w 2078711"/>
                <a:gd name="connsiteY79" fmla="*/ 2845493 h 4081365"/>
                <a:gd name="connsiteX80" fmla="*/ 176580 w 2078711"/>
                <a:gd name="connsiteY80" fmla="*/ 2874801 h 4081365"/>
                <a:gd name="connsiteX81" fmla="*/ 141411 w 2078711"/>
                <a:gd name="connsiteY81" fmla="*/ 2886524 h 4081365"/>
                <a:gd name="connsiteX82" fmla="*/ 106242 w 2078711"/>
                <a:gd name="connsiteY82" fmla="*/ 2898247 h 4081365"/>
                <a:gd name="connsiteX83" fmla="*/ 88657 w 2078711"/>
                <a:gd name="connsiteY83" fmla="*/ 2904109 h 4081365"/>
                <a:gd name="connsiteX84" fmla="*/ 71073 w 2078711"/>
                <a:gd name="connsiteY84" fmla="*/ 2915832 h 4081365"/>
                <a:gd name="connsiteX85" fmla="*/ 112103 w 2078711"/>
                <a:gd name="connsiteY85" fmla="*/ 2927555 h 4081365"/>
                <a:gd name="connsiteX86" fmla="*/ 205888 w 2078711"/>
                <a:gd name="connsiteY86" fmla="*/ 2939278 h 4081365"/>
                <a:gd name="connsiteX87" fmla="*/ 235196 w 2078711"/>
                <a:gd name="connsiteY87" fmla="*/ 2945139 h 4081365"/>
                <a:gd name="connsiteX88" fmla="*/ 463796 w 2078711"/>
                <a:gd name="connsiteY88" fmla="*/ 2956862 h 4081365"/>
                <a:gd name="connsiteX89" fmla="*/ 498965 w 2078711"/>
                <a:gd name="connsiteY89" fmla="*/ 2962724 h 4081365"/>
                <a:gd name="connsiteX90" fmla="*/ 610334 w 2078711"/>
                <a:gd name="connsiteY90" fmla="*/ 2951001 h 4081365"/>
                <a:gd name="connsiteX91" fmla="*/ 598611 w 2078711"/>
                <a:gd name="connsiteY91" fmla="*/ 2974447 h 4081365"/>
                <a:gd name="connsiteX92" fmla="*/ 586888 w 2078711"/>
                <a:gd name="connsiteY92" fmla="*/ 2992032 h 4081365"/>
                <a:gd name="connsiteX93" fmla="*/ 569303 w 2078711"/>
                <a:gd name="connsiteY93" fmla="*/ 3027201 h 4081365"/>
                <a:gd name="connsiteX94" fmla="*/ 557580 w 2078711"/>
                <a:gd name="connsiteY94" fmla="*/ 3062370 h 4081365"/>
                <a:gd name="connsiteX95" fmla="*/ 551719 w 2078711"/>
                <a:gd name="connsiteY95" fmla="*/ 3079955 h 4081365"/>
                <a:gd name="connsiteX96" fmla="*/ 539996 w 2078711"/>
                <a:gd name="connsiteY96" fmla="*/ 3097539 h 4081365"/>
                <a:gd name="connsiteX97" fmla="*/ 516550 w 2078711"/>
                <a:gd name="connsiteY97" fmla="*/ 3132709 h 4081365"/>
                <a:gd name="connsiteX98" fmla="*/ 510688 w 2078711"/>
                <a:gd name="connsiteY98" fmla="*/ 3156155 h 4081365"/>
                <a:gd name="connsiteX99" fmla="*/ 481380 w 2078711"/>
                <a:gd name="connsiteY99" fmla="*/ 3191324 h 4081365"/>
                <a:gd name="connsiteX100" fmla="*/ 457934 w 2078711"/>
                <a:gd name="connsiteY100" fmla="*/ 3226493 h 4081365"/>
                <a:gd name="connsiteX101" fmla="*/ 446211 w 2078711"/>
                <a:gd name="connsiteY101" fmla="*/ 3244078 h 4081365"/>
                <a:gd name="connsiteX102" fmla="*/ 393457 w 2078711"/>
                <a:gd name="connsiteY102" fmla="*/ 3290970 h 4081365"/>
                <a:gd name="connsiteX103" fmla="*/ 375873 w 2078711"/>
                <a:gd name="connsiteY103" fmla="*/ 3296832 h 4081365"/>
                <a:gd name="connsiteX104" fmla="*/ 352426 w 2078711"/>
                <a:gd name="connsiteY104" fmla="*/ 3314416 h 4081365"/>
                <a:gd name="connsiteX105" fmla="*/ 334842 w 2078711"/>
                <a:gd name="connsiteY105" fmla="*/ 3326139 h 4081365"/>
                <a:gd name="connsiteX106" fmla="*/ 305534 w 2078711"/>
                <a:gd name="connsiteY106" fmla="*/ 3355447 h 4081365"/>
                <a:gd name="connsiteX107" fmla="*/ 299673 w 2078711"/>
                <a:gd name="connsiteY107" fmla="*/ 3373032 h 4081365"/>
                <a:gd name="connsiteX108" fmla="*/ 311396 w 2078711"/>
                <a:gd name="connsiteY108" fmla="*/ 3390616 h 4081365"/>
                <a:gd name="connsiteX109" fmla="*/ 340703 w 2078711"/>
                <a:gd name="connsiteY109" fmla="*/ 3431647 h 4081365"/>
                <a:gd name="connsiteX110" fmla="*/ 317257 w 2078711"/>
                <a:gd name="connsiteY110" fmla="*/ 3466816 h 4081365"/>
                <a:gd name="connsiteX111" fmla="*/ 293811 w 2078711"/>
                <a:gd name="connsiteY111" fmla="*/ 3501985 h 4081365"/>
                <a:gd name="connsiteX112" fmla="*/ 276226 w 2078711"/>
                <a:gd name="connsiteY112" fmla="*/ 3531293 h 4081365"/>
                <a:gd name="connsiteX113" fmla="*/ 270365 w 2078711"/>
                <a:gd name="connsiteY113" fmla="*/ 3548878 h 4081365"/>
                <a:gd name="connsiteX114" fmla="*/ 246919 w 2078711"/>
                <a:gd name="connsiteY114" fmla="*/ 3584047 h 4081365"/>
                <a:gd name="connsiteX115" fmla="*/ 241057 w 2078711"/>
                <a:gd name="connsiteY115" fmla="*/ 3601632 h 4081365"/>
                <a:gd name="connsiteX116" fmla="*/ 223473 w 2078711"/>
                <a:gd name="connsiteY116" fmla="*/ 3619216 h 4081365"/>
                <a:gd name="connsiteX117" fmla="*/ 217611 w 2078711"/>
                <a:gd name="connsiteY117" fmla="*/ 3636801 h 4081365"/>
                <a:gd name="connsiteX118" fmla="*/ 205888 w 2078711"/>
                <a:gd name="connsiteY118" fmla="*/ 3654385 h 4081365"/>
                <a:gd name="connsiteX119" fmla="*/ 200026 w 2078711"/>
                <a:gd name="connsiteY119" fmla="*/ 3677832 h 4081365"/>
                <a:gd name="connsiteX120" fmla="*/ 164857 w 2078711"/>
                <a:gd name="connsiteY120" fmla="*/ 3713001 h 4081365"/>
                <a:gd name="connsiteX121" fmla="*/ 141411 w 2078711"/>
                <a:gd name="connsiteY121" fmla="*/ 3742309 h 4081365"/>
                <a:gd name="connsiteX122" fmla="*/ 82796 w 2078711"/>
                <a:gd name="connsiteY122" fmla="*/ 3759893 h 4081365"/>
                <a:gd name="connsiteX123" fmla="*/ 59350 w 2078711"/>
                <a:gd name="connsiteY123" fmla="*/ 3771616 h 4081365"/>
                <a:gd name="connsiteX124" fmla="*/ 24180 w 2078711"/>
                <a:gd name="connsiteY124" fmla="*/ 3783339 h 4081365"/>
                <a:gd name="connsiteX125" fmla="*/ 6596 w 2078711"/>
                <a:gd name="connsiteY125" fmla="*/ 3795062 h 4081365"/>
                <a:gd name="connsiteX126" fmla="*/ 123826 w 2078711"/>
                <a:gd name="connsiteY126" fmla="*/ 3795062 h 4081365"/>
                <a:gd name="connsiteX127" fmla="*/ 147273 w 2078711"/>
                <a:gd name="connsiteY127" fmla="*/ 3789201 h 4081365"/>
                <a:gd name="connsiteX128" fmla="*/ 182442 w 2078711"/>
                <a:gd name="connsiteY128" fmla="*/ 3777478 h 4081365"/>
                <a:gd name="connsiteX129" fmla="*/ 164857 w 2078711"/>
                <a:gd name="connsiteY129" fmla="*/ 3789201 h 4081365"/>
                <a:gd name="connsiteX130" fmla="*/ 141411 w 2078711"/>
                <a:gd name="connsiteY130" fmla="*/ 3824370 h 4081365"/>
                <a:gd name="connsiteX131" fmla="*/ 129688 w 2078711"/>
                <a:gd name="connsiteY131" fmla="*/ 3841955 h 4081365"/>
                <a:gd name="connsiteX132" fmla="*/ 117965 w 2078711"/>
                <a:gd name="connsiteY132" fmla="*/ 3865401 h 4081365"/>
                <a:gd name="connsiteX133" fmla="*/ 106242 w 2078711"/>
                <a:gd name="connsiteY133" fmla="*/ 3882985 h 4081365"/>
                <a:gd name="connsiteX134" fmla="*/ 76934 w 2078711"/>
                <a:gd name="connsiteY134" fmla="*/ 3935739 h 4081365"/>
                <a:gd name="connsiteX135" fmla="*/ 53488 w 2078711"/>
                <a:gd name="connsiteY135" fmla="*/ 3970909 h 4081365"/>
                <a:gd name="connsiteX136" fmla="*/ 30042 w 2078711"/>
                <a:gd name="connsiteY136" fmla="*/ 4006078 h 4081365"/>
                <a:gd name="connsiteX137" fmla="*/ 18319 w 2078711"/>
                <a:gd name="connsiteY137" fmla="*/ 4023662 h 4081365"/>
                <a:gd name="connsiteX138" fmla="*/ 71073 w 2078711"/>
                <a:gd name="connsiteY138" fmla="*/ 3982632 h 4081365"/>
                <a:gd name="connsiteX139" fmla="*/ 88657 w 2078711"/>
                <a:gd name="connsiteY139" fmla="*/ 3970909 h 4081365"/>
                <a:gd name="connsiteX140" fmla="*/ 82796 w 2078711"/>
                <a:gd name="connsiteY140" fmla="*/ 3994355 h 4081365"/>
                <a:gd name="connsiteX141" fmla="*/ 76934 w 2078711"/>
                <a:gd name="connsiteY141" fmla="*/ 4011939 h 4081365"/>
                <a:gd name="connsiteX142" fmla="*/ 71073 w 2078711"/>
                <a:gd name="connsiteY142" fmla="*/ 4041247 h 4081365"/>
                <a:gd name="connsiteX143" fmla="*/ 76934 w 2078711"/>
                <a:gd name="connsiteY143" fmla="*/ 4070555 h 4081365"/>
                <a:gd name="connsiteX144" fmla="*/ 112103 w 2078711"/>
                <a:gd name="connsiteY144" fmla="*/ 4047109 h 4081365"/>
                <a:gd name="connsiteX145" fmla="*/ 123826 w 2078711"/>
                <a:gd name="connsiteY145" fmla="*/ 4035385 h 4081365"/>
                <a:gd name="connsiteX146" fmla="*/ 147273 w 2078711"/>
                <a:gd name="connsiteY146" fmla="*/ 4023662 h 4081365"/>
                <a:gd name="connsiteX147" fmla="*/ 182442 w 2078711"/>
                <a:gd name="connsiteY147" fmla="*/ 4000216 h 4081365"/>
                <a:gd name="connsiteX148" fmla="*/ 194165 w 2078711"/>
                <a:gd name="connsiteY148" fmla="*/ 3982632 h 4081365"/>
                <a:gd name="connsiteX149" fmla="*/ 211750 w 2078711"/>
                <a:gd name="connsiteY149" fmla="*/ 3965047 h 4081365"/>
                <a:gd name="connsiteX150" fmla="*/ 241057 w 2078711"/>
                <a:gd name="connsiteY150" fmla="*/ 3912293 h 4081365"/>
                <a:gd name="connsiteX151" fmla="*/ 258642 w 2078711"/>
                <a:gd name="connsiteY151" fmla="*/ 3894709 h 4081365"/>
                <a:gd name="connsiteX152" fmla="*/ 282088 w 2078711"/>
                <a:gd name="connsiteY152" fmla="*/ 3859539 h 4081365"/>
                <a:gd name="connsiteX153" fmla="*/ 305534 w 2078711"/>
                <a:gd name="connsiteY153" fmla="*/ 3824370 h 4081365"/>
                <a:gd name="connsiteX154" fmla="*/ 328980 w 2078711"/>
                <a:gd name="connsiteY154" fmla="*/ 3789201 h 4081365"/>
                <a:gd name="connsiteX155" fmla="*/ 346565 w 2078711"/>
                <a:gd name="connsiteY155" fmla="*/ 3771616 h 4081365"/>
                <a:gd name="connsiteX156" fmla="*/ 358288 w 2078711"/>
                <a:gd name="connsiteY156" fmla="*/ 3736447 h 4081365"/>
                <a:gd name="connsiteX157" fmla="*/ 375873 w 2078711"/>
                <a:gd name="connsiteY157" fmla="*/ 3718862 h 4081365"/>
                <a:gd name="connsiteX158" fmla="*/ 399319 w 2078711"/>
                <a:gd name="connsiteY158" fmla="*/ 3683693 h 4081365"/>
                <a:gd name="connsiteX159" fmla="*/ 416903 w 2078711"/>
                <a:gd name="connsiteY159" fmla="*/ 3666109 h 4081365"/>
                <a:gd name="connsiteX160" fmla="*/ 440350 w 2078711"/>
                <a:gd name="connsiteY160" fmla="*/ 3630939 h 4081365"/>
                <a:gd name="connsiteX161" fmla="*/ 452073 w 2078711"/>
                <a:gd name="connsiteY161" fmla="*/ 3613355 h 4081365"/>
                <a:gd name="connsiteX162" fmla="*/ 463796 w 2078711"/>
                <a:gd name="connsiteY162" fmla="*/ 3595770 h 4081365"/>
                <a:gd name="connsiteX163" fmla="*/ 481380 w 2078711"/>
                <a:gd name="connsiteY163" fmla="*/ 3584047 h 4081365"/>
                <a:gd name="connsiteX164" fmla="*/ 510688 w 2078711"/>
                <a:gd name="connsiteY164" fmla="*/ 3531293 h 4081365"/>
                <a:gd name="connsiteX165" fmla="*/ 522411 w 2078711"/>
                <a:gd name="connsiteY165" fmla="*/ 3513709 h 4081365"/>
                <a:gd name="connsiteX166" fmla="*/ 545857 w 2078711"/>
                <a:gd name="connsiteY166" fmla="*/ 3484401 h 4081365"/>
                <a:gd name="connsiteX167" fmla="*/ 551719 w 2078711"/>
                <a:gd name="connsiteY167" fmla="*/ 3466816 h 4081365"/>
                <a:gd name="connsiteX168" fmla="*/ 563442 w 2078711"/>
                <a:gd name="connsiteY168" fmla="*/ 3449232 h 4081365"/>
                <a:gd name="connsiteX169" fmla="*/ 575165 w 2078711"/>
                <a:gd name="connsiteY169" fmla="*/ 3425785 h 4081365"/>
                <a:gd name="connsiteX170" fmla="*/ 598611 w 2078711"/>
                <a:gd name="connsiteY170" fmla="*/ 3390616 h 4081365"/>
                <a:gd name="connsiteX171" fmla="*/ 604473 w 2078711"/>
                <a:gd name="connsiteY171" fmla="*/ 3373032 h 4081365"/>
                <a:gd name="connsiteX172" fmla="*/ 627919 w 2078711"/>
                <a:gd name="connsiteY172" fmla="*/ 3337862 h 4081365"/>
                <a:gd name="connsiteX173" fmla="*/ 639642 w 2078711"/>
                <a:gd name="connsiteY173" fmla="*/ 3320278 h 4081365"/>
                <a:gd name="connsiteX174" fmla="*/ 668950 w 2078711"/>
                <a:gd name="connsiteY174" fmla="*/ 3285109 h 4081365"/>
                <a:gd name="connsiteX175" fmla="*/ 674811 w 2078711"/>
                <a:gd name="connsiteY175" fmla="*/ 3267524 h 4081365"/>
                <a:gd name="connsiteX176" fmla="*/ 698257 w 2078711"/>
                <a:gd name="connsiteY176" fmla="*/ 3232355 h 4081365"/>
                <a:gd name="connsiteX177" fmla="*/ 715842 w 2078711"/>
                <a:gd name="connsiteY177" fmla="*/ 3197185 h 4081365"/>
                <a:gd name="connsiteX178" fmla="*/ 739288 w 2078711"/>
                <a:gd name="connsiteY178" fmla="*/ 3162016 h 4081365"/>
                <a:gd name="connsiteX179" fmla="*/ 745150 w 2078711"/>
                <a:gd name="connsiteY179" fmla="*/ 3144432 h 4081365"/>
                <a:gd name="connsiteX180" fmla="*/ 756873 w 2078711"/>
                <a:gd name="connsiteY180" fmla="*/ 3120985 h 4081365"/>
                <a:gd name="connsiteX181" fmla="*/ 780319 w 2078711"/>
                <a:gd name="connsiteY181" fmla="*/ 3085816 h 4081365"/>
                <a:gd name="connsiteX182" fmla="*/ 803765 w 2078711"/>
                <a:gd name="connsiteY182" fmla="*/ 3044785 h 4081365"/>
                <a:gd name="connsiteX183" fmla="*/ 815488 w 2078711"/>
                <a:gd name="connsiteY183" fmla="*/ 3009616 h 4081365"/>
                <a:gd name="connsiteX184" fmla="*/ 821350 w 2078711"/>
                <a:gd name="connsiteY184" fmla="*/ 2986170 h 4081365"/>
                <a:gd name="connsiteX185" fmla="*/ 838934 w 2078711"/>
                <a:gd name="connsiteY185" fmla="*/ 2968585 h 4081365"/>
                <a:gd name="connsiteX186" fmla="*/ 844796 w 2078711"/>
                <a:gd name="connsiteY186" fmla="*/ 2951001 h 4081365"/>
                <a:gd name="connsiteX187" fmla="*/ 874103 w 2078711"/>
                <a:gd name="connsiteY187" fmla="*/ 2915832 h 4081365"/>
                <a:gd name="connsiteX188" fmla="*/ 891688 w 2078711"/>
                <a:gd name="connsiteY188" fmla="*/ 2904109 h 4081365"/>
                <a:gd name="connsiteX189" fmla="*/ 915134 w 2078711"/>
                <a:gd name="connsiteY189" fmla="*/ 2898247 h 4081365"/>
                <a:gd name="connsiteX190" fmla="*/ 950303 w 2078711"/>
                <a:gd name="connsiteY190" fmla="*/ 2915832 h 4081365"/>
                <a:gd name="connsiteX191" fmla="*/ 985473 w 2078711"/>
                <a:gd name="connsiteY191" fmla="*/ 2968585 h 4081365"/>
                <a:gd name="connsiteX192" fmla="*/ 997196 w 2078711"/>
                <a:gd name="connsiteY192" fmla="*/ 2986170 h 4081365"/>
                <a:gd name="connsiteX193" fmla="*/ 1014780 w 2078711"/>
                <a:gd name="connsiteY193" fmla="*/ 2992032 h 4081365"/>
                <a:gd name="connsiteX194" fmla="*/ 1044088 w 2078711"/>
                <a:gd name="connsiteY194" fmla="*/ 3021339 h 4081365"/>
                <a:gd name="connsiteX195" fmla="*/ 1079257 w 2078711"/>
                <a:gd name="connsiteY195" fmla="*/ 3056509 h 4081365"/>
                <a:gd name="connsiteX196" fmla="*/ 1096842 w 2078711"/>
                <a:gd name="connsiteY196" fmla="*/ 3079955 h 4081365"/>
                <a:gd name="connsiteX197" fmla="*/ 1126150 w 2078711"/>
                <a:gd name="connsiteY197" fmla="*/ 3109262 h 4081365"/>
                <a:gd name="connsiteX198" fmla="*/ 1173042 w 2078711"/>
                <a:gd name="connsiteY198" fmla="*/ 3162016 h 4081365"/>
                <a:gd name="connsiteX199" fmla="*/ 1196488 w 2078711"/>
                <a:gd name="connsiteY199" fmla="*/ 3185462 h 4081365"/>
                <a:gd name="connsiteX200" fmla="*/ 1249242 w 2078711"/>
                <a:gd name="connsiteY200" fmla="*/ 3220632 h 4081365"/>
                <a:gd name="connsiteX201" fmla="*/ 1266826 w 2078711"/>
                <a:gd name="connsiteY201" fmla="*/ 3232355 h 4081365"/>
                <a:gd name="connsiteX202" fmla="*/ 1313719 w 2078711"/>
                <a:gd name="connsiteY202" fmla="*/ 3279247 h 4081365"/>
                <a:gd name="connsiteX203" fmla="*/ 1348888 w 2078711"/>
                <a:gd name="connsiteY203" fmla="*/ 3308555 h 4081365"/>
                <a:gd name="connsiteX204" fmla="*/ 1366473 w 2078711"/>
                <a:gd name="connsiteY204" fmla="*/ 3314416 h 4081365"/>
                <a:gd name="connsiteX205" fmla="*/ 1378196 w 2078711"/>
                <a:gd name="connsiteY205" fmla="*/ 3332001 h 4081365"/>
                <a:gd name="connsiteX206" fmla="*/ 1413365 w 2078711"/>
                <a:gd name="connsiteY206" fmla="*/ 3355447 h 4081365"/>
                <a:gd name="connsiteX207" fmla="*/ 1430950 w 2078711"/>
                <a:gd name="connsiteY207" fmla="*/ 3367170 h 4081365"/>
                <a:gd name="connsiteX208" fmla="*/ 1466119 w 2078711"/>
                <a:gd name="connsiteY208" fmla="*/ 3396478 h 4081365"/>
                <a:gd name="connsiteX209" fmla="*/ 1483703 w 2078711"/>
                <a:gd name="connsiteY209" fmla="*/ 3419924 h 4081365"/>
                <a:gd name="connsiteX210" fmla="*/ 1501288 w 2078711"/>
                <a:gd name="connsiteY210" fmla="*/ 3425785 h 4081365"/>
                <a:gd name="connsiteX211" fmla="*/ 1518873 w 2078711"/>
                <a:gd name="connsiteY211" fmla="*/ 3437509 h 4081365"/>
                <a:gd name="connsiteX212" fmla="*/ 1548180 w 2078711"/>
                <a:gd name="connsiteY212" fmla="*/ 3472678 h 4081365"/>
                <a:gd name="connsiteX213" fmla="*/ 1565765 w 2078711"/>
                <a:gd name="connsiteY213" fmla="*/ 3484401 h 4081365"/>
                <a:gd name="connsiteX214" fmla="*/ 1595073 w 2078711"/>
                <a:gd name="connsiteY214" fmla="*/ 3513709 h 4081365"/>
                <a:gd name="connsiteX215" fmla="*/ 1612657 w 2078711"/>
                <a:gd name="connsiteY215" fmla="*/ 3525432 h 4081365"/>
                <a:gd name="connsiteX216" fmla="*/ 1630242 w 2078711"/>
                <a:gd name="connsiteY216" fmla="*/ 3543016 h 4081365"/>
                <a:gd name="connsiteX217" fmla="*/ 1665411 w 2078711"/>
                <a:gd name="connsiteY217" fmla="*/ 3566462 h 4081365"/>
                <a:gd name="connsiteX218" fmla="*/ 1682996 w 2078711"/>
                <a:gd name="connsiteY218" fmla="*/ 3578185 h 4081365"/>
                <a:gd name="connsiteX219" fmla="*/ 1712303 w 2078711"/>
                <a:gd name="connsiteY219" fmla="*/ 3595770 h 4081365"/>
                <a:gd name="connsiteX220" fmla="*/ 1747473 w 2078711"/>
                <a:gd name="connsiteY220" fmla="*/ 3619216 h 4081365"/>
                <a:gd name="connsiteX221" fmla="*/ 1765057 w 2078711"/>
                <a:gd name="connsiteY221" fmla="*/ 3630939 h 4081365"/>
                <a:gd name="connsiteX222" fmla="*/ 1782642 w 2078711"/>
                <a:gd name="connsiteY222" fmla="*/ 3636801 h 4081365"/>
                <a:gd name="connsiteX223" fmla="*/ 1823673 w 2078711"/>
                <a:gd name="connsiteY223" fmla="*/ 3654385 h 4081365"/>
                <a:gd name="connsiteX224" fmla="*/ 1852980 w 2078711"/>
                <a:gd name="connsiteY224" fmla="*/ 3671970 h 4081365"/>
                <a:gd name="connsiteX225" fmla="*/ 1894011 w 2078711"/>
                <a:gd name="connsiteY225" fmla="*/ 3695416 h 4081365"/>
                <a:gd name="connsiteX226" fmla="*/ 1911596 w 2078711"/>
                <a:gd name="connsiteY226" fmla="*/ 3701278 h 4081365"/>
                <a:gd name="connsiteX227" fmla="*/ 1946765 w 2078711"/>
                <a:gd name="connsiteY227" fmla="*/ 3724724 h 4081365"/>
                <a:gd name="connsiteX228" fmla="*/ 1987796 w 2078711"/>
                <a:gd name="connsiteY228" fmla="*/ 3736447 h 4081365"/>
                <a:gd name="connsiteX229" fmla="*/ 2022965 w 2078711"/>
                <a:gd name="connsiteY229" fmla="*/ 3765755 h 4081365"/>
                <a:gd name="connsiteX230" fmla="*/ 2017103 w 2078711"/>
                <a:gd name="connsiteY230" fmla="*/ 3748170 h 4081365"/>
                <a:gd name="connsiteX231" fmla="*/ 2011242 w 2078711"/>
                <a:gd name="connsiteY231" fmla="*/ 3724724 h 4081365"/>
                <a:gd name="connsiteX232" fmla="*/ 1993657 w 2078711"/>
                <a:gd name="connsiteY232" fmla="*/ 3707139 h 4081365"/>
                <a:gd name="connsiteX233" fmla="*/ 2011242 w 2078711"/>
                <a:gd name="connsiteY233" fmla="*/ 3713001 h 4081365"/>
                <a:gd name="connsiteX234" fmla="*/ 2034688 w 2078711"/>
                <a:gd name="connsiteY234" fmla="*/ 3718862 h 4081365"/>
                <a:gd name="connsiteX235" fmla="*/ 2052273 w 2078711"/>
                <a:gd name="connsiteY235" fmla="*/ 3724724 h 4081365"/>
                <a:gd name="connsiteX236" fmla="*/ 2034688 w 2078711"/>
                <a:gd name="connsiteY236" fmla="*/ 3713001 h 4081365"/>
                <a:gd name="connsiteX237" fmla="*/ 2017103 w 2078711"/>
                <a:gd name="connsiteY237" fmla="*/ 3695416 h 4081365"/>
                <a:gd name="connsiteX238" fmla="*/ 2058134 w 2078711"/>
                <a:gd name="connsiteY238" fmla="*/ 3689555 h 4081365"/>
                <a:gd name="connsiteX239" fmla="*/ 2075719 w 2078711"/>
                <a:gd name="connsiteY239" fmla="*/ 3683693 h 4081365"/>
                <a:gd name="connsiteX240" fmla="*/ 2069857 w 2078711"/>
                <a:gd name="connsiteY240" fmla="*/ 3660247 h 4081365"/>
                <a:gd name="connsiteX241" fmla="*/ 2046411 w 2078711"/>
                <a:gd name="connsiteY241" fmla="*/ 3625078 h 4081365"/>
                <a:gd name="connsiteX242" fmla="*/ 2034688 w 2078711"/>
                <a:gd name="connsiteY242" fmla="*/ 3607493 h 4081365"/>
                <a:gd name="connsiteX243" fmla="*/ 2017103 w 2078711"/>
                <a:gd name="connsiteY243" fmla="*/ 3601632 h 4081365"/>
                <a:gd name="connsiteX244" fmla="*/ 1999519 w 2078711"/>
                <a:gd name="connsiteY244" fmla="*/ 3589909 h 4081365"/>
                <a:gd name="connsiteX245" fmla="*/ 1981934 w 2078711"/>
                <a:gd name="connsiteY245" fmla="*/ 3584047 h 4081365"/>
                <a:gd name="connsiteX246" fmla="*/ 1952626 w 2078711"/>
                <a:gd name="connsiteY246" fmla="*/ 3554739 h 4081365"/>
                <a:gd name="connsiteX247" fmla="*/ 1935042 w 2078711"/>
                <a:gd name="connsiteY247" fmla="*/ 3543016 h 4081365"/>
                <a:gd name="connsiteX248" fmla="*/ 1917457 w 2078711"/>
                <a:gd name="connsiteY248" fmla="*/ 3525432 h 4081365"/>
                <a:gd name="connsiteX249" fmla="*/ 1899873 w 2078711"/>
                <a:gd name="connsiteY249" fmla="*/ 3519570 h 4081365"/>
                <a:gd name="connsiteX250" fmla="*/ 1864703 w 2078711"/>
                <a:gd name="connsiteY250" fmla="*/ 3496124 h 4081365"/>
                <a:gd name="connsiteX251" fmla="*/ 1864703 w 2078711"/>
                <a:gd name="connsiteY251" fmla="*/ 3496124 h 4081365"/>
                <a:gd name="connsiteX252" fmla="*/ 1847119 w 2078711"/>
                <a:gd name="connsiteY252" fmla="*/ 3478539 h 4081365"/>
                <a:gd name="connsiteX253" fmla="*/ 1811950 w 2078711"/>
                <a:gd name="connsiteY253" fmla="*/ 3455093 h 4081365"/>
                <a:gd name="connsiteX254" fmla="*/ 1782642 w 2078711"/>
                <a:gd name="connsiteY254" fmla="*/ 3431647 h 4081365"/>
                <a:gd name="connsiteX255" fmla="*/ 1753334 w 2078711"/>
                <a:gd name="connsiteY255" fmla="*/ 3408201 h 4081365"/>
                <a:gd name="connsiteX256" fmla="*/ 1741611 w 2078711"/>
                <a:gd name="connsiteY256" fmla="*/ 3390616 h 4081365"/>
                <a:gd name="connsiteX257" fmla="*/ 1677134 w 2078711"/>
                <a:gd name="connsiteY257" fmla="*/ 3355447 h 4081365"/>
                <a:gd name="connsiteX258" fmla="*/ 1647826 w 2078711"/>
                <a:gd name="connsiteY258" fmla="*/ 3332001 h 4081365"/>
                <a:gd name="connsiteX259" fmla="*/ 1630242 w 2078711"/>
                <a:gd name="connsiteY259" fmla="*/ 3320278 h 4081365"/>
                <a:gd name="connsiteX260" fmla="*/ 1600934 w 2078711"/>
                <a:gd name="connsiteY260" fmla="*/ 3290970 h 4081365"/>
                <a:gd name="connsiteX261" fmla="*/ 1565765 w 2078711"/>
                <a:gd name="connsiteY261" fmla="*/ 3261662 h 4081365"/>
                <a:gd name="connsiteX262" fmla="*/ 1530596 w 2078711"/>
                <a:gd name="connsiteY262" fmla="*/ 3226493 h 4081365"/>
                <a:gd name="connsiteX263" fmla="*/ 1518873 w 2078711"/>
                <a:gd name="connsiteY263" fmla="*/ 3208909 h 4081365"/>
                <a:gd name="connsiteX264" fmla="*/ 1501288 w 2078711"/>
                <a:gd name="connsiteY264" fmla="*/ 3203047 h 4081365"/>
                <a:gd name="connsiteX265" fmla="*/ 1483703 w 2078711"/>
                <a:gd name="connsiteY265" fmla="*/ 3185462 h 4081365"/>
                <a:gd name="connsiteX266" fmla="*/ 1460257 w 2078711"/>
                <a:gd name="connsiteY266" fmla="*/ 3167878 h 4081365"/>
                <a:gd name="connsiteX267" fmla="*/ 1430950 w 2078711"/>
                <a:gd name="connsiteY267" fmla="*/ 3144432 h 4081365"/>
                <a:gd name="connsiteX268" fmla="*/ 1407503 w 2078711"/>
                <a:gd name="connsiteY268" fmla="*/ 3120985 h 4081365"/>
                <a:gd name="connsiteX269" fmla="*/ 1378196 w 2078711"/>
                <a:gd name="connsiteY269" fmla="*/ 3085816 h 4081365"/>
                <a:gd name="connsiteX270" fmla="*/ 1360611 w 2078711"/>
                <a:gd name="connsiteY270" fmla="*/ 3079955 h 4081365"/>
                <a:gd name="connsiteX271" fmla="*/ 1343026 w 2078711"/>
                <a:gd name="connsiteY271" fmla="*/ 3050647 h 4081365"/>
                <a:gd name="connsiteX272" fmla="*/ 1337165 w 2078711"/>
                <a:gd name="connsiteY272" fmla="*/ 3033062 h 4081365"/>
                <a:gd name="connsiteX273" fmla="*/ 1325442 w 2078711"/>
                <a:gd name="connsiteY273" fmla="*/ 3015478 h 4081365"/>
                <a:gd name="connsiteX274" fmla="*/ 1319580 w 2078711"/>
                <a:gd name="connsiteY274" fmla="*/ 2992032 h 4081365"/>
                <a:gd name="connsiteX275" fmla="*/ 1284411 w 2078711"/>
                <a:gd name="connsiteY275" fmla="*/ 2933416 h 4081365"/>
                <a:gd name="connsiteX276" fmla="*/ 1260965 w 2078711"/>
                <a:gd name="connsiteY276" fmla="*/ 2898247 h 4081365"/>
                <a:gd name="connsiteX277" fmla="*/ 1249242 w 2078711"/>
                <a:gd name="connsiteY277" fmla="*/ 2880662 h 4081365"/>
                <a:gd name="connsiteX278" fmla="*/ 1231657 w 2078711"/>
                <a:gd name="connsiteY278" fmla="*/ 2863078 h 4081365"/>
                <a:gd name="connsiteX279" fmla="*/ 1219934 w 2078711"/>
                <a:gd name="connsiteY279" fmla="*/ 2839632 h 4081365"/>
                <a:gd name="connsiteX280" fmla="*/ 1214073 w 2078711"/>
                <a:gd name="connsiteY280" fmla="*/ 2816185 h 4081365"/>
                <a:gd name="connsiteX281" fmla="*/ 1202350 w 2078711"/>
                <a:gd name="connsiteY281" fmla="*/ 2798601 h 4081365"/>
                <a:gd name="connsiteX282" fmla="*/ 1196488 w 2078711"/>
                <a:gd name="connsiteY282" fmla="*/ 2781016 h 4081365"/>
                <a:gd name="connsiteX283" fmla="*/ 1173042 w 2078711"/>
                <a:gd name="connsiteY283" fmla="*/ 2745847 h 4081365"/>
                <a:gd name="connsiteX284" fmla="*/ 1167180 w 2078711"/>
                <a:gd name="connsiteY284" fmla="*/ 2722401 h 4081365"/>
                <a:gd name="connsiteX285" fmla="*/ 1155457 w 2078711"/>
                <a:gd name="connsiteY285" fmla="*/ 2681370 h 4081365"/>
                <a:gd name="connsiteX286" fmla="*/ 1149596 w 2078711"/>
                <a:gd name="connsiteY286" fmla="*/ 2646201 h 4081365"/>
                <a:gd name="connsiteX287" fmla="*/ 1155457 w 2078711"/>
                <a:gd name="connsiteY287" fmla="*/ 2546555 h 4081365"/>
                <a:gd name="connsiteX288" fmla="*/ 1167180 w 2078711"/>
                <a:gd name="connsiteY288" fmla="*/ 2523109 h 4081365"/>
                <a:gd name="connsiteX289" fmla="*/ 1173042 w 2078711"/>
                <a:gd name="connsiteY289" fmla="*/ 2487939 h 4081365"/>
                <a:gd name="connsiteX290" fmla="*/ 1184765 w 2078711"/>
                <a:gd name="connsiteY290" fmla="*/ 2452770 h 4081365"/>
                <a:gd name="connsiteX291" fmla="*/ 1196488 w 2078711"/>
                <a:gd name="connsiteY291" fmla="*/ 2417601 h 4081365"/>
                <a:gd name="connsiteX292" fmla="*/ 1208211 w 2078711"/>
                <a:gd name="connsiteY292" fmla="*/ 2400016 h 4081365"/>
                <a:gd name="connsiteX293" fmla="*/ 1225796 w 2078711"/>
                <a:gd name="connsiteY293" fmla="*/ 2364847 h 4081365"/>
                <a:gd name="connsiteX294" fmla="*/ 1243380 w 2078711"/>
                <a:gd name="connsiteY294" fmla="*/ 2312093 h 4081365"/>
                <a:gd name="connsiteX295" fmla="*/ 1249242 w 2078711"/>
                <a:gd name="connsiteY295" fmla="*/ 2294509 h 4081365"/>
                <a:gd name="connsiteX296" fmla="*/ 1255103 w 2078711"/>
                <a:gd name="connsiteY296" fmla="*/ 2271062 h 4081365"/>
                <a:gd name="connsiteX297" fmla="*/ 1266826 w 2078711"/>
                <a:gd name="connsiteY297" fmla="*/ 2230032 h 4081365"/>
                <a:gd name="connsiteX298" fmla="*/ 1272688 w 2078711"/>
                <a:gd name="connsiteY298" fmla="*/ 2171416 h 4081365"/>
                <a:gd name="connsiteX299" fmla="*/ 1284411 w 2078711"/>
                <a:gd name="connsiteY299" fmla="*/ 2130385 h 4081365"/>
                <a:gd name="connsiteX300" fmla="*/ 1290273 w 2078711"/>
                <a:gd name="connsiteY300" fmla="*/ 2101078 h 4081365"/>
                <a:gd name="connsiteX301" fmla="*/ 1307857 w 2078711"/>
                <a:gd name="connsiteY301" fmla="*/ 1907647 h 4081365"/>
                <a:gd name="connsiteX302" fmla="*/ 1313719 w 2078711"/>
                <a:gd name="connsiteY302" fmla="*/ 1884201 h 4081365"/>
                <a:gd name="connsiteX303" fmla="*/ 1319580 w 2078711"/>
                <a:gd name="connsiteY303" fmla="*/ 1854893 h 4081365"/>
                <a:gd name="connsiteX304" fmla="*/ 1325442 w 2078711"/>
                <a:gd name="connsiteY304" fmla="*/ 1837309 h 4081365"/>
                <a:gd name="connsiteX305" fmla="*/ 1331303 w 2078711"/>
                <a:gd name="connsiteY305" fmla="*/ 1813862 h 4081365"/>
                <a:gd name="connsiteX306" fmla="*/ 1348888 w 2078711"/>
                <a:gd name="connsiteY306" fmla="*/ 1755247 h 4081365"/>
                <a:gd name="connsiteX307" fmla="*/ 1354750 w 2078711"/>
                <a:gd name="connsiteY307" fmla="*/ 1720078 h 4081365"/>
                <a:gd name="connsiteX308" fmla="*/ 1366473 w 2078711"/>
                <a:gd name="connsiteY308" fmla="*/ 1673185 h 4081365"/>
                <a:gd name="connsiteX309" fmla="*/ 1372334 w 2078711"/>
                <a:gd name="connsiteY309" fmla="*/ 1638016 h 4081365"/>
                <a:gd name="connsiteX310" fmla="*/ 1384057 w 2078711"/>
                <a:gd name="connsiteY310" fmla="*/ 1579401 h 4081365"/>
                <a:gd name="connsiteX311" fmla="*/ 1389919 w 2078711"/>
                <a:gd name="connsiteY311" fmla="*/ 1538370 h 4081365"/>
                <a:gd name="connsiteX312" fmla="*/ 1395780 w 2078711"/>
                <a:gd name="connsiteY312" fmla="*/ 1520785 h 4081365"/>
                <a:gd name="connsiteX313" fmla="*/ 1401642 w 2078711"/>
                <a:gd name="connsiteY313" fmla="*/ 1497339 h 4081365"/>
                <a:gd name="connsiteX314" fmla="*/ 1413365 w 2078711"/>
                <a:gd name="connsiteY314" fmla="*/ 1450447 h 4081365"/>
                <a:gd name="connsiteX315" fmla="*/ 1419226 w 2078711"/>
                <a:gd name="connsiteY315" fmla="*/ 1391832 h 4081365"/>
                <a:gd name="connsiteX316" fmla="*/ 1436811 w 2078711"/>
                <a:gd name="connsiteY316" fmla="*/ 1298047 h 4081365"/>
                <a:gd name="connsiteX317" fmla="*/ 1448534 w 2078711"/>
                <a:gd name="connsiteY317" fmla="*/ 1233570 h 4081365"/>
                <a:gd name="connsiteX318" fmla="*/ 1460257 w 2078711"/>
                <a:gd name="connsiteY318" fmla="*/ 1198401 h 4081365"/>
                <a:gd name="connsiteX319" fmla="*/ 1471980 w 2078711"/>
                <a:gd name="connsiteY319" fmla="*/ 1098755 h 4081365"/>
                <a:gd name="connsiteX320" fmla="*/ 1483703 w 2078711"/>
                <a:gd name="connsiteY320" fmla="*/ 1063585 h 4081365"/>
                <a:gd name="connsiteX321" fmla="*/ 1489565 w 2078711"/>
                <a:gd name="connsiteY321" fmla="*/ 1010832 h 4081365"/>
                <a:gd name="connsiteX322" fmla="*/ 1501288 w 2078711"/>
                <a:gd name="connsiteY322" fmla="*/ 975662 h 4081365"/>
                <a:gd name="connsiteX323" fmla="*/ 1513011 w 2078711"/>
                <a:gd name="connsiteY323" fmla="*/ 917047 h 4081365"/>
                <a:gd name="connsiteX324" fmla="*/ 1518873 w 2078711"/>
                <a:gd name="connsiteY324" fmla="*/ 887739 h 4081365"/>
                <a:gd name="connsiteX325" fmla="*/ 1524734 w 2078711"/>
                <a:gd name="connsiteY325" fmla="*/ 823262 h 4081365"/>
                <a:gd name="connsiteX326" fmla="*/ 1530596 w 2078711"/>
                <a:gd name="connsiteY326" fmla="*/ 788093 h 4081365"/>
                <a:gd name="connsiteX327" fmla="*/ 1542319 w 2078711"/>
                <a:gd name="connsiteY327" fmla="*/ 706032 h 4081365"/>
                <a:gd name="connsiteX328" fmla="*/ 1548180 w 2078711"/>
                <a:gd name="connsiteY328" fmla="*/ 665001 h 4081365"/>
                <a:gd name="connsiteX329" fmla="*/ 1554042 w 2078711"/>
                <a:gd name="connsiteY329" fmla="*/ 647416 h 4081365"/>
                <a:gd name="connsiteX330" fmla="*/ 1559903 w 2078711"/>
                <a:gd name="connsiteY330" fmla="*/ 623970 h 4081365"/>
                <a:gd name="connsiteX331" fmla="*/ 1565765 w 2078711"/>
                <a:gd name="connsiteY331" fmla="*/ 541909 h 4081365"/>
                <a:gd name="connsiteX332" fmla="*/ 1571626 w 2078711"/>
                <a:gd name="connsiteY332" fmla="*/ 524324 h 4081365"/>
                <a:gd name="connsiteX333" fmla="*/ 1583350 w 2078711"/>
                <a:gd name="connsiteY333" fmla="*/ 430539 h 4081365"/>
                <a:gd name="connsiteX334" fmla="*/ 1577488 w 2078711"/>
                <a:gd name="connsiteY334" fmla="*/ 348478 h 4081365"/>
                <a:gd name="connsiteX335" fmla="*/ 1565765 w 2078711"/>
                <a:gd name="connsiteY335" fmla="*/ 301585 h 4081365"/>
                <a:gd name="connsiteX336" fmla="*/ 1559903 w 2078711"/>
                <a:gd name="connsiteY336" fmla="*/ 90570 h 4081365"/>
                <a:gd name="connsiteX337" fmla="*/ 1544022 w 2078711"/>
                <a:gd name="connsiteY337" fmla="*/ 93026 h 4081365"/>
                <a:gd name="connsiteX338" fmla="*/ 1505496 w 2078711"/>
                <a:gd name="connsiteY338" fmla="*/ 78798 h 4081365"/>
                <a:gd name="connsiteX339" fmla="*/ 1483752 w 2078711"/>
                <a:gd name="connsiteY339" fmla="*/ 53700 h 4081365"/>
                <a:gd name="connsiteX340" fmla="*/ 1471980 w 2078711"/>
                <a:gd name="connsiteY340" fmla="*/ 2647 h 4081365"/>
                <a:gd name="connsiteX0" fmla="*/ 1471980 w 2078711"/>
                <a:gd name="connsiteY0" fmla="*/ 2647 h 4081365"/>
                <a:gd name="connsiteX1" fmla="*/ 1466119 w 2078711"/>
                <a:gd name="connsiteY1" fmla="*/ 37816 h 4081365"/>
                <a:gd name="connsiteX2" fmla="*/ 1419226 w 2078711"/>
                <a:gd name="connsiteY2" fmla="*/ 78847 h 4081365"/>
                <a:gd name="connsiteX3" fmla="*/ 1401642 w 2078711"/>
                <a:gd name="connsiteY3" fmla="*/ 90570 h 4081365"/>
                <a:gd name="connsiteX4" fmla="*/ 1358957 w 2078711"/>
                <a:gd name="connsiteY4" fmla="*/ 97282 h 4081365"/>
                <a:gd name="connsiteX5" fmla="*/ 1343075 w 2078711"/>
                <a:gd name="connsiteY5" fmla="*/ 183552 h 4081365"/>
                <a:gd name="connsiteX6" fmla="*/ 1342224 w 2078711"/>
                <a:gd name="connsiteY6" fmla="*/ 206998 h 4081365"/>
                <a:gd name="connsiteX7" fmla="*/ 1343026 w 2078711"/>
                <a:gd name="connsiteY7" fmla="*/ 237109 h 4081365"/>
                <a:gd name="connsiteX8" fmla="*/ 1325442 w 2078711"/>
                <a:gd name="connsiteY8" fmla="*/ 295724 h 4081365"/>
                <a:gd name="connsiteX9" fmla="*/ 1319580 w 2078711"/>
                <a:gd name="connsiteY9" fmla="*/ 313309 h 4081365"/>
                <a:gd name="connsiteX10" fmla="*/ 1307857 w 2078711"/>
                <a:gd name="connsiteY10" fmla="*/ 330893 h 4081365"/>
                <a:gd name="connsiteX11" fmla="*/ 1290273 w 2078711"/>
                <a:gd name="connsiteY11" fmla="*/ 383647 h 4081365"/>
                <a:gd name="connsiteX12" fmla="*/ 1284411 w 2078711"/>
                <a:gd name="connsiteY12" fmla="*/ 401232 h 4081365"/>
                <a:gd name="connsiteX13" fmla="*/ 1278550 w 2078711"/>
                <a:gd name="connsiteY13" fmla="*/ 424678 h 4081365"/>
                <a:gd name="connsiteX14" fmla="*/ 1272688 w 2078711"/>
                <a:gd name="connsiteY14" fmla="*/ 577078 h 4081365"/>
                <a:gd name="connsiteX15" fmla="*/ 1249242 w 2078711"/>
                <a:gd name="connsiteY15" fmla="*/ 876016 h 4081365"/>
                <a:gd name="connsiteX16" fmla="*/ 1243380 w 2078711"/>
                <a:gd name="connsiteY16" fmla="*/ 893601 h 4081365"/>
                <a:gd name="connsiteX17" fmla="*/ 1237519 w 2078711"/>
                <a:gd name="connsiteY17" fmla="*/ 969801 h 4081365"/>
                <a:gd name="connsiteX18" fmla="*/ 1231657 w 2078711"/>
                <a:gd name="connsiteY18" fmla="*/ 999109 h 4081365"/>
                <a:gd name="connsiteX19" fmla="*/ 1225796 w 2078711"/>
                <a:gd name="connsiteY19" fmla="*/ 1040139 h 4081365"/>
                <a:gd name="connsiteX20" fmla="*/ 1214073 w 2078711"/>
                <a:gd name="connsiteY20" fmla="*/ 1110478 h 4081365"/>
                <a:gd name="connsiteX21" fmla="*/ 1208211 w 2078711"/>
                <a:gd name="connsiteY21" fmla="*/ 1133924 h 4081365"/>
                <a:gd name="connsiteX22" fmla="*/ 1196488 w 2078711"/>
                <a:gd name="connsiteY22" fmla="*/ 1169093 h 4081365"/>
                <a:gd name="connsiteX23" fmla="*/ 1161319 w 2078711"/>
                <a:gd name="connsiteY23" fmla="*/ 1339078 h 4081365"/>
                <a:gd name="connsiteX24" fmla="*/ 1149596 w 2078711"/>
                <a:gd name="connsiteY24" fmla="*/ 1456309 h 4081365"/>
                <a:gd name="connsiteX25" fmla="*/ 1143734 w 2078711"/>
                <a:gd name="connsiteY25" fmla="*/ 1485616 h 4081365"/>
                <a:gd name="connsiteX26" fmla="*/ 1137873 w 2078711"/>
                <a:gd name="connsiteY26" fmla="*/ 1526647 h 4081365"/>
                <a:gd name="connsiteX27" fmla="*/ 1126150 w 2078711"/>
                <a:gd name="connsiteY27" fmla="*/ 1561816 h 4081365"/>
                <a:gd name="connsiteX28" fmla="*/ 1120288 w 2078711"/>
                <a:gd name="connsiteY28" fmla="*/ 1591124 h 4081365"/>
                <a:gd name="connsiteX29" fmla="*/ 1108565 w 2078711"/>
                <a:gd name="connsiteY29" fmla="*/ 1626293 h 4081365"/>
                <a:gd name="connsiteX30" fmla="*/ 1096842 w 2078711"/>
                <a:gd name="connsiteY30" fmla="*/ 1679047 h 4081365"/>
                <a:gd name="connsiteX31" fmla="*/ 1085119 w 2078711"/>
                <a:gd name="connsiteY31" fmla="*/ 1696632 h 4081365"/>
                <a:gd name="connsiteX32" fmla="*/ 1073396 w 2078711"/>
                <a:gd name="connsiteY32" fmla="*/ 1749385 h 4081365"/>
                <a:gd name="connsiteX33" fmla="*/ 1061673 w 2078711"/>
                <a:gd name="connsiteY33" fmla="*/ 1784555 h 4081365"/>
                <a:gd name="connsiteX34" fmla="*/ 1055811 w 2078711"/>
                <a:gd name="connsiteY34" fmla="*/ 1802139 h 4081365"/>
                <a:gd name="connsiteX35" fmla="*/ 1044088 w 2078711"/>
                <a:gd name="connsiteY35" fmla="*/ 1819724 h 4081365"/>
                <a:gd name="connsiteX36" fmla="*/ 1038226 w 2078711"/>
                <a:gd name="connsiteY36" fmla="*/ 1843170 h 4081365"/>
                <a:gd name="connsiteX37" fmla="*/ 1032365 w 2078711"/>
                <a:gd name="connsiteY37" fmla="*/ 1860755 h 4081365"/>
                <a:gd name="connsiteX38" fmla="*/ 1026503 w 2078711"/>
                <a:gd name="connsiteY38" fmla="*/ 1913509 h 4081365"/>
                <a:gd name="connsiteX39" fmla="*/ 1020642 w 2078711"/>
                <a:gd name="connsiteY39" fmla="*/ 2054185 h 4081365"/>
                <a:gd name="connsiteX40" fmla="*/ 1014780 w 2078711"/>
                <a:gd name="connsiteY40" fmla="*/ 2077632 h 4081365"/>
                <a:gd name="connsiteX41" fmla="*/ 1008919 w 2078711"/>
                <a:gd name="connsiteY41" fmla="*/ 2106939 h 4081365"/>
                <a:gd name="connsiteX42" fmla="*/ 997196 w 2078711"/>
                <a:gd name="connsiteY42" fmla="*/ 2183139 h 4081365"/>
                <a:gd name="connsiteX43" fmla="*/ 985473 w 2078711"/>
                <a:gd name="connsiteY43" fmla="*/ 2218309 h 4081365"/>
                <a:gd name="connsiteX44" fmla="*/ 979611 w 2078711"/>
                <a:gd name="connsiteY44" fmla="*/ 2253478 h 4081365"/>
                <a:gd name="connsiteX45" fmla="*/ 956165 w 2078711"/>
                <a:gd name="connsiteY45" fmla="*/ 2294509 h 4081365"/>
                <a:gd name="connsiteX46" fmla="*/ 944442 w 2078711"/>
                <a:gd name="connsiteY46" fmla="*/ 2329678 h 4081365"/>
                <a:gd name="connsiteX47" fmla="*/ 938580 w 2078711"/>
                <a:gd name="connsiteY47" fmla="*/ 2347262 h 4081365"/>
                <a:gd name="connsiteX48" fmla="*/ 932719 w 2078711"/>
                <a:gd name="connsiteY48" fmla="*/ 2364847 h 4081365"/>
                <a:gd name="connsiteX49" fmla="*/ 909273 w 2078711"/>
                <a:gd name="connsiteY49" fmla="*/ 2405878 h 4081365"/>
                <a:gd name="connsiteX50" fmla="*/ 897550 w 2078711"/>
                <a:gd name="connsiteY50" fmla="*/ 2423462 h 4081365"/>
                <a:gd name="connsiteX51" fmla="*/ 891688 w 2078711"/>
                <a:gd name="connsiteY51" fmla="*/ 2441047 h 4081365"/>
                <a:gd name="connsiteX52" fmla="*/ 868242 w 2078711"/>
                <a:gd name="connsiteY52" fmla="*/ 2476216 h 4081365"/>
                <a:gd name="connsiteX53" fmla="*/ 844796 w 2078711"/>
                <a:gd name="connsiteY53" fmla="*/ 2523109 h 4081365"/>
                <a:gd name="connsiteX54" fmla="*/ 827211 w 2078711"/>
                <a:gd name="connsiteY54" fmla="*/ 2564139 h 4081365"/>
                <a:gd name="connsiteX55" fmla="*/ 821350 w 2078711"/>
                <a:gd name="connsiteY55" fmla="*/ 2581724 h 4081365"/>
                <a:gd name="connsiteX56" fmla="*/ 809626 w 2078711"/>
                <a:gd name="connsiteY56" fmla="*/ 2593447 h 4081365"/>
                <a:gd name="connsiteX57" fmla="*/ 797903 w 2078711"/>
                <a:gd name="connsiteY57" fmla="*/ 2611032 h 4081365"/>
                <a:gd name="connsiteX58" fmla="*/ 774457 w 2078711"/>
                <a:gd name="connsiteY58" fmla="*/ 2640339 h 4081365"/>
                <a:gd name="connsiteX59" fmla="*/ 756873 w 2078711"/>
                <a:gd name="connsiteY59" fmla="*/ 2681370 h 4081365"/>
                <a:gd name="connsiteX60" fmla="*/ 721703 w 2078711"/>
                <a:gd name="connsiteY60" fmla="*/ 2704816 h 4081365"/>
                <a:gd name="connsiteX61" fmla="*/ 704119 w 2078711"/>
                <a:gd name="connsiteY61" fmla="*/ 2716539 h 4081365"/>
                <a:gd name="connsiteX62" fmla="*/ 686534 w 2078711"/>
                <a:gd name="connsiteY62" fmla="*/ 2728262 h 4081365"/>
                <a:gd name="connsiteX63" fmla="*/ 668950 w 2078711"/>
                <a:gd name="connsiteY63" fmla="*/ 2734124 h 4081365"/>
                <a:gd name="connsiteX64" fmla="*/ 633780 w 2078711"/>
                <a:gd name="connsiteY64" fmla="*/ 2751709 h 4081365"/>
                <a:gd name="connsiteX65" fmla="*/ 581026 w 2078711"/>
                <a:gd name="connsiteY65" fmla="*/ 2757570 h 4081365"/>
                <a:gd name="connsiteX66" fmla="*/ 534134 w 2078711"/>
                <a:gd name="connsiteY66" fmla="*/ 2763432 h 4081365"/>
                <a:gd name="connsiteX67" fmla="*/ 493103 w 2078711"/>
                <a:gd name="connsiteY67" fmla="*/ 2775155 h 4081365"/>
                <a:gd name="connsiteX68" fmla="*/ 475519 w 2078711"/>
                <a:gd name="connsiteY68" fmla="*/ 2781016 h 4081365"/>
                <a:gd name="connsiteX69" fmla="*/ 416903 w 2078711"/>
                <a:gd name="connsiteY69" fmla="*/ 2786878 h 4081365"/>
                <a:gd name="connsiteX70" fmla="*/ 317257 w 2078711"/>
                <a:gd name="connsiteY70" fmla="*/ 2781016 h 4081365"/>
                <a:gd name="connsiteX71" fmla="*/ 282088 w 2078711"/>
                <a:gd name="connsiteY71" fmla="*/ 2769293 h 4081365"/>
                <a:gd name="connsiteX72" fmla="*/ 258642 w 2078711"/>
                <a:gd name="connsiteY72" fmla="*/ 2763432 h 4081365"/>
                <a:gd name="connsiteX73" fmla="*/ 241057 w 2078711"/>
                <a:gd name="connsiteY73" fmla="*/ 2751709 h 4081365"/>
                <a:gd name="connsiteX74" fmla="*/ 217611 w 2078711"/>
                <a:gd name="connsiteY74" fmla="*/ 2745847 h 4081365"/>
                <a:gd name="connsiteX75" fmla="*/ 200026 w 2078711"/>
                <a:gd name="connsiteY75" fmla="*/ 2739985 h 4081365"/>
                <a:gd name="connsiteX76" fmla="*/ 205888 w 2078711"/>
                <a:gd name="connsiteY76" fmla="*/ 2763432 h 4081365"/>
                <a:gd name="connsiteX77" fmla="*/ 211750 w 2078711"/>
                <a:gd name="connsiteY77" fmla="*/ 2781016 h 4081365"/>
                <a:gd name="connsiteX78" fmla="*/ 205888 w 2078711"/>
                <a:gd name="connsiteY78" fmla="*/ 2845493 h 4081365"/>
                <a:gd name="connsiteX79" fmla="*/ 176580 w 2078711"/>
                <a:gd name="connsiteY79" fmla="*/ 2874801 h 4081365"/>
                <a:gd name="connsiteX80" fmla="*/ 141411 w 2078711"/>
                <a:gd name="connsiteY80" fmla="*/ 2886524 h 4081365"/>
                <a:gd name="connsiteX81" fmla="*/ 106242 w 2078711"/>
                <a:gd name="connsiteY81" fmla="*/ 2898247 h 4081365"/>
                <a:gd name="connsiteX82" fmla="*/ 88657 w 2078711"/>
                <a:gd name="connsiteY82" fmla="*/ 2904109 h 4081365"/>
                <a:gd name="connsiteX83" fmla="*/ 71073 w 2078711"/>
                <a:gd name="connsiteY83" fmla="*/ 2915832 h 4081365"/>
                <a:gd name="connsiteX84" fmla="*/ 112103 w 2078711"/>
                <a:gd name="connsiteY84" fmla="*/ 2927555 h 4081365"/>
                <a:gd name="connsiteX85" fmla="*/ 205888 w 2078711"/>
                <a:gd name="connsiteY85" fmla="*/ 2939278 h 4081365"/>
                <a:gd name="connsiteX86" fmla="*/ 235196 w 2078711"/>
                <a:gd name="connsiteY86" fmla="*/ 2945139 h 4081365"/>
                <a:gd name="connsiteX87" fmla="*/ 463796 w 2078711"/>
                <a:gd name="connsiteY87" fmla="*/ 2956862 h 4081365"/>
                <a:gd name="connsiteX88" fmla="*/ 498965 w 2078711"/>
                <a:gd name="connsiteY88" fmla="*/ 2962724 h 4081365"/>
                <a:gd name="connsiteX89" fmla="*/ 610334 w 2078711"/>
                <a:gd name="connsiteY89" fmla="*/ 2951001 h 4081365"/>
                <a:gd name="connsiteX90" fmla="*/ 598611 w 2078711"/>
                <a:gd name="connsiteY90" fmla="*/ 2974447 h 4081365"/>
                <a:gd name="connsiteX91" fmla="*/ 586888 w 2078711"/>
                <a:gd name="connsiteY91" fmla="*/ 2992032 h 4081365"/>
                <a:gd name="connsiteX92" fmla="*/ 569303 w 2078711"/>
                <a:gd name="connsiteY92" fmla="*/ 3027201 h 4081365"/>
                <a:gd name="connsiteX93" fmla="*/ 557580 w 2078711"/>
                <a:gd name="connsiteY93" fmla="*/ 3062370 h 4081365"/>
                <a:gd name="connsiteX94" fmla="*/ 551719 w 2078711"/>
                <a:gd name="connsiteY94" fmla="*/ 3079955 h 4081365"/>
                <a:gd name="connsiteX95" fmla="*/ 539996 w 2078711"/>
                <a:gd name="connsiteY95" fmla="*/ 3097539 h 4081365"/>
                <a:gd name="connsiteX96" fmla="*/ 516550 w 2078711"/>
                <a:gd name="connsiteY96" fmla="*/ 3132709 h 4081365"/>
                <a:gd name="connsiteX97" fmla="*/ 510688 w 2078711"/>
                <a:gd name="connsiteY97" fmla="*/ 3156155 h 4081365"/>
                <a:gd name="connsiteX98" fmla="*/ 481380 w 2078711"/>
                <a:gd name="connsiteY98" fmla="*/ 3191324 h 4081365"/>
                <a:gd name="connsiteX99" fmla="*/ 457934 w 2078711"/>
                <a:gd name="connsiteY99" fmla="*/ 3226493 h 4081365"/>
                <a:gd name="connsiteX100" fmla="*/ 446211 w 2078711"/>
                <a:gd name="connsiteY100" fmla="*/ 3244078 h 4081365"/>
                <a:gd name="connsiteX101" fmla="*/ 393457 w 2078711"/>
                <a:gd name="connsiteY101" fmla="*/ 3290970 h 4081365"/>
                <a:gd name="connsiteX102" fmla="*/ 375873 w 2078711"/>
                <a:gd name="connsiteY102" fmla="*/ 3296832 h 4081365"/>
                <a:gd name="connsiteX103" fmla="*/ 352426 w 2078711"/>
                <a:gd name="connsiteY103" fmla="*/ 3314416 h 4081365"/>
                <a:gd name="connsiteX104" fmla="*/ 334842 w 2078711"/>
                <a:gd name="connsiteY104" fmla="*/ 3326139 h 4081365"/>
                <a:gd name="connsiteX105" fmla="*/ 305534 w 2078711"/>
                <a:gd name="connsiteY105" fmla="*/ 3355447 h 4081365"/>
                <a:gd name="connsiteX106" fmla="*/ 299673 w 2078711"/>
                <a:gd name="connsiteY106" fmla="*/ 3373032 h 4081365"/>
                <a:gd name="connsiteX107" fmla="*/ 311396 w 2078711"/>
                <a:gd name="connsiteY107" fmla="*/ 3390616 h 4081365"/>
                <a:gd name="connsiteX108" fmla="*/ 340703 w 2078711"/>
                <a:gd name="connsiteY108" fmla="*/ 3431647 h 4081365"/>
                <a:gd name="connsiteX109" fmla="*/ 317257 w 2078711"/>
                <a:gd name="connsiteY109" fmla="*/ 3466816 h 4081365"/>
                <a:gd name="connsiteX110" fmla="*/ 293811 w 2078711"/>
                <a:gd name="connsiteY110" fmla="*/ 3501985 h 4081365"/>
                <a:gd name="connsiteX111" fmla="*/ 276226 w 2078711"/>
                <a:gd name="connsiteY111" fmla="*/ 3531293 h 4081365"/>
                <a:gd name="connsiteX112" fmla="*/ 270365 w 2078711"/>
                <a:gd name="connsiteY112" fmla="*/ 3548878 h 4081365"/>
                <a:gd name="connsiteX113" fmla="*/ 246919 w 2078711"/>
                <a:gd name="connsiteY113" fmla="*/ 3584047 h 4081365"/>
                <a:gd name="connsiteX114" fmla="*/ 241057 w 2078711"/>
                <a:gd name="connsiteY114" fmla="*/ 3601632 h 4081365"/>
                <a:gd name="connsiteX115" fmla="*/ 223473 w 2078711"/>
                <a:gd name="connsiteY115" fmla="*/ 3619216 h 4081365"/>
                <a:gd name="connsiteX116" fmla="*/ 217611 w 2078711"/>
                <a:gd name="connsiteY116" fmla="*/ 3636801 h 4081365"/>
                <a:gd name="connsiteX117" fmla="*/ 205888 w 2078711"/>
                <a:gd name="connsiteY117" fmla="*/ 3654385 h 4081365"/>
                <a:gd name="connsiteX118" fmla="*/ 200026 w 2078711"/>
                <a:gd name="connsiteY118" fmla="*/ 3677832 h 4081365"/>
                <a:gd name="connsiteX119" fmla="*/ 164857 w 2078711"/>
                <a:gd name="connsiteY119" fmla="*/ 3713001 h 4081365"/>
                <a:gd name="connsiteX120" fmla="*/ 141411 w 2078711"/>
                <a:gd name="connsiteY120" fmla="*/ 3742309 h 4081365"/>
                <a:gd name="connsiteX121" fmla="*/ 82796 w 2078711"/>
                <a:gd name="connsiteY121" fmla="*/ 3759893 h 4081365"/>
                <a:gd name="connsiteX122" fmla="*/ 59350 w 2078711"/>
                <a:gd name="connsiteY122" fmla="*/ 3771616 h 4081365"/>
                <a:gd name="connsiteX123" fmla="*/ 24180 w 2078711"/>
                <a:gd name="connsiteY123" fmla="*/ 3783339 h 4081365"/>
                <a:gd name="connsiteX124" fmla="*/ 6596 w 2078711"/>
                <a:gd name="connsiteY124" fmla="*/ 3795062 h 4081365"/>
                <a:gd name="connsiteX125" fmla="*/ 123826 w 2078711"/>
                <a:gd name="connsiteY125" fmla="*/ 3795062 h 4081365"/>
                <a:gd name="connsiteX126" fmla="*/ 147273 w 2078711"/>
                <a:gd name="connsiteY126" fmla="*/ 3789201 h 4081365"/>
                <a:gd name="connsiteX127" fmla="*/ 182442 w 2078711"/>
                <a:gd name="connsiteY127" fmla="*/ 3777478 h 4081365"/>
                <a:gd name="connsiteX128" fmla="*/ 164857 w 2078711"/>
                <a:gd name="connsiteY128" fmla="*/ 3789201 h 4081365"/>
                <a:gd name="connsiteX129" fmla="*/ 141411 w 2078711"/>
                <a:gd name="connsiteY129" fmla="*/ 3824370 h 4081365"/>
                <a:gd name="connsiteX130" fmla="*/ 129688 w 2078711"/>
                <a:gd name="connsiteY130" fmla="*/ 3841955 h 4081365"/>
                <a:gd name="connsiteX131" fmla="*/ 117965 w 2078711"/>
                <a:gd name="connsiteY131" fmla="*/ 3865401 h 4081365"/>
                <a:gd name="connsiteX132" fmla="*/ 106242 w 2078711"/>
                <a:gd name="connsiteY132" fmla="*/ 3882985 h 4081365"/>
                <a:gd name="connsiteX133" fmla="*/ 76934 w 2078711"/>
                <a:gd name="connsiteY133" fmla="*/ 3935739 h 4081365"/>
                <a:gd name="connsiteX134" fmla="*/ 53488 w 2078711"/>
                <a:gd name="connsiteY134" fmla="*/ 3970909 h 4081365"/>
                <a:gd name="connsiteX135" fmla="*/ 30042 w 2078711"/>
                <a:gd name="connsiteY135" fmla="*/ 4006078 h 4081365"/>
                <a:gd name="connsiteX136" fmla="*/ 18319 w 2078711"/>
                <a:gd name="connsiteY136" fmla="*/ 4023662 h 4081365"/>
                <a:gd name="connsiteX137" fmla="*/ 71073 w 2078711"/>
                <a:gd name="connsiteY137" fmla="*/ 3982632 h 4081365"/>
                <a:gd name="connsiteX138" fmla="*/ 88657 w 2078711"/>
                <a:gd name="connsiteY138" fmla="*/ 3970909 h 4081365"/>
                <a:gd name="connsiteX139" fmla="*/ 82796 w 2078711"/>
                <a:gd name="connsiteY139" fmla="*/ 3994355 h 4081365"/>
                <a:gd name="connsiteX140" fmla="*/ 76934 w 2078711"/>
                <a:gd name="connsiteY140" fmla="*/ 4011939 h 4081365"/>
                <a:gd name="connsiteX141" fmla="*/ 71073 w 2078711"/>
                <a:gd name="connsiteY141" fmla="*/ 4041247 h 4081365"/>
                <a:gd name="connsiteX142" fmla="*/ 76934 w 2078711"/>
                <a:gd name="connsiteY142" fmla="*/ 4070555 h 4081365"/>
                <a:gd name="connsiteX143" fmla="*/ 112103 w 2078711"/>
                <a:gd name="connsiteY143" fmla="*/ 4047109 h 4081365"/>
                <a:gd name="connsiteX144" fmla="*/ 123826 w 2078711"/>
                <a:gd name="connsiteY144" fmla="*/ 4035385 h 4081365"/>
                <a:gd name="connsiteX145" fmla="*/ 147273 w 2078711"/>
                <a:gd name="connsiteY145" fmla="*/ 4023662 h 4081365"/>
                <a:gd name="connsiteX146" fmla="*/ 182442 w 2078711"/>
                <a:gd name="connsiteY146" fmla="*/ 4000216 h 4081365"/>
                <a:gd name="connsiteX147" fmla="*/ 194165 w 2078711"/>
                <a:gd name="connsiteY147" fmla="*/ 3982632 h 4081365"/>
                <a:gd name="connsiteX148" fmla="*/ 211750 w 2078711"/>
                <a:gd name="connsiteY148" fmla="*/ 3965047 h 4081365"/>
                <a:gd name="connsiteX149" fmla="*/ 241057 w 2078711"/>
                <a:gd name="connsiteY149" fmla="*/ 3912293 h 4081365"/>
                <a:gd name="connsiteX150" fmla="*/ 258642 w 2078711"/>
                <a:gd name="connsiteY150" fmla="*/ 3894709 h 4081365"/>
                <a:gd name="connsiteX151" fmla="*/ 282088 w 2078711"/>
                <a:gd name="connsiteY151" fmla="*/ 3859539 h 4081365"/>
                <a:gd name="connsiteX152" fmla="*/ 305534 w 2078711"/>
                <a:gd name="connsiteY152" fmla="*/ 3824370 h 4081365"/>
                <a:gd name="connsiteX153" fmla="*/ 328980 w 2078711"/>
                <a:gd name="connsiteY153" fmla="*/ 3789201 h 4081365"/>
                <a:gd name="connsiteX154" fmla="*/ 346565 w 2078711"/>
                <a:gd name="connsiteY154" fmla="*/ 3771616 h 4081365"/>
                <a:gd name="connsiteX155" fmla="*/ 358288 w 2078711"/>
                <a:gd name="connsiteY155" fmla="*/ 3736447 h 4081365"/>
                <a:gd name="connsiteX156" fmla="*/ 375873 w 2078711"/>
                <a:gd name="connsiteY156" fmla="*/ 3718862 h 4081365"/>
                <a:gd name="connsiteX157" fmla="*/ 399319 w 2078711"/>
                <a:gd name="connsiteY157" fmla="*/ 3683693 h 4081365"/>
                <a:gd name="connsiteX158" fmla="*/ 416903 w 2078711"/>
                <a:gd name="connsiteY158" fmla="*/ 3666109 h 4081365"/>
                <a:gd name="connsiteX159" fmla="*/ 440350 w 2078711"/>
                <a:gd name="connsiteY159" fmla="*/ 3630939 h 4081365"/>
                <a:gd name="connsiteX160" fmla="*/ 452073 w 2078711"/>
                <a:gd name="connsiteY160" fmla="*/ 3613355 h 4081365"/>
                <a:gd name="connsiteX161" fmla="*/ 463796 w 2078711"/>
                <a:gd name="connsiteY161" fmla="*/ 3595770 h 4081365"/>
                <a:gd name="connsiteX162" fmla="*/ 481380 w 2078711"/>
                <a:gd name="connsiteY162" fmla="*/ 3584047 h 4081365"/>
                <a:gd name="connsiteX163" fmla="*/ 510688 w 2078711"/>
                <a:gd name="connsiteY163" fmla="*/ 3531293 h 4081365"/>
                <a:gd name="connsiteX164" fmla="*/ 522411 w 2078711"/>
                <a:gd name="connsiteY164" fmla="*/ 3513709 h 4081365"/>
                <a:gd name="connsiteX165" fmla="*/ 545857 w 2078711"/>
                <a:gd name="connsiteY165" fmla="*/ 3484401 h 4081365"/>
                <a:gd name="connsiteX166" fmla="*/ 551719 w 2078711"/>
                <a:gd name="connsiteY166" fmla="*/ 3466816 h 4081365"/>
                <a:gd name="connsiteX167" fmla="*/ 563442 w 2078711"/>
                <a:gd name="connsiteY167" fmla="*/ 3449232 h 4081365"/>
                <a:gd name="connsiteX168" fmla="*/ 575165 w 2078711"/>
                <a:gd name="connsiteY168" fmla="*/ 3425785 h 4081365"/>
                <a:gd name="connsiteX169" fmla="*/ 598611 w 2078711"/>
                <a:gd name="connsiteY169" fmla="*/ 3390616 h 4081365"/>
                <a:gd name="connsiteX170" fmla="*/ 604473 w 2078711"/>
                <a:gd name="connsiteY170" fmla="*/ 3373032 h 4081365"/>
                <a:gd name="connsiteX171" fmla="*/ 627919 w 2078711"/>
                <a:gd name="connsiteY171" fmla="*/ 3337862 h 4081365"/>
                <a:gd name="connsiteX172" fmla="*/ 639642 w 2078711"/>
                <a:gd name="connsiteY172" fmla="*/ 3320278 h 4081365"/>
                <a:gd name="connsiteX173" fmla="*/ 668950 w 2078711"/>
                <a:gd name="connsiteY173" fmla="*/ 3285109 h 4081365"/>
                <a:gd name="connsiteX174" fmla="*/ 674811 w 2078711"/>
                <a:gd name="connsiteY174" fmla="*/ 3267524 h 4081365"/>
                <a:gd name="connsiteX175" fmla="*/ 698257 w 2078711"/>
                <a:gd name="connsiteY175" fmla="*/ 3232355 h 4081365"/>
                <a:gd name="connsiteX176" fmla="*/ 715842 w 2078711"/>
                <a:gd name="connsiteY176" fmla="*/ 3197185 h 4081365"/>
                <a:gd name="connsiteX177" fmla="*/ 739288 w 2078711"/>
                <a:gd name="connsiteY177" fmla="*/ 3162016 h 4081365"/>
                <a:gd name="connsiteX178" fmla="*/ 745150 w 2078711"/>
                <a:gd name="connsiteY178" fmla="*/ 3144432 h 4081365"/>
                <a:gd name="connsiteX179" fmla="*/ 756873 w 2078711"/>
                <a:gd name="connsiteY179" fmla="*/ 3120985 h 4081365"/>
                <a:gd name="connsiteX180" fmla="*/ 780319 w 2078711"/>
                <a:gd name="connsiteY180" fmla="*/ 3085816 h 4081365"/>
                <a:gd name="connsiteX181" fmla="*/ 803765 w 2078711"/>
                <a:gd name="connsiteY181" fmla="*/ 3044785 h 4081365"/>
                <a:gd name="connsiteX182" fmla="*/ 815488 w 2078711"/>
                <a:gd name="connsiteY182" fmla="*/ 3009616 h 4081365"/>
                <a:gd name="connsiteX183" fmla="*/ 821350 w 2078711"/>
                <a:gd name="connsiteY183" fmla="*/ 2986170 h 4081365"/>
                <a:gd name="connsiteX184" fmla="*/ 838934 w 2078711"/>
                <a:gd name="connsiteY184" fmla="*/ 2968585 h 4081365"/>
                <a:gd name="connsiteX185" fmla="*/ 844796 w 2078711"/>
                <a:gd name="connsiteY185" fmla="*/ 2951001 h 4081365"/>
                <a:gd name="connsiteX186" fmla="*/ 874103 w 2078711"/>
                <a:gd name="connsiteY186" fmla="*/ 2915832 h 4081365"/>
                <a:gd name="connsiteX187" fmla="*/ 891688 w 2078711"/>
                <a:gd name="connsiteY187" fmla="*/ 2904109 h 4081365"/>
                <a:gd name="connsiteX188" fmla="*/ 915134 w 2078711"/>
                <a:gd name="connsiteY188" fmla="*/ 2898247 h 4081365"/>
                <a:gd name="connsiteX189" fmla="*/ 950303 w 2078711"/>
                <a:gd name="connsiteY189" fmla="*/ 2915832 h 4081365"/>
                <a:gd name="connsiteX190" fmla="*/ 985473 w 2078711"/>
                <a:gd name="connsiteY190" fmla="*/ 2968585 h 4081365"/>
                <a:gd name="connsiteX191" fmla="*/ 997196 w 2078711"/>
                <a:gd name="connsiteY191" fmla="*/ 2986170 h 4081365"/>
                <a:gd name="connsiteX192" fmla="*/ 1014780 w 2078711"/>
                <a:gd name="connsiteY192" fmla="*/ 2992032 h 4081365"/>
                <a:gd name="connsiteX193" fmla="*/ 1044088 w 2078711"/>
                <a:gd name="connsiteY193" fmla="*/ 3021339 h 4081365"/>
                <a:gd name="connsiteX194" fmla="*/ 1079257 w 2078711"/>
                <a:gd name="connsiteY194" fmla="*/ 3056509 h 4081365"/>
                <a:gd name="connsiteX195" fmla="*/ 1096842 w 2078711"/>
                <a:gd name="connsiteY195" fmla="*/ 3079955 h 4081365"/>
                <a:gd name="connsiteX196" fmla="*/ 1126150 w 2078711"/>
                <a:gd name="connsiteY196" fmla="*/ 3109262 h 4081365"/>
                <a:gd name="connsiteX197" fmla="*/ 1173042 w 2078711"/>
                <a:gd name="connsiteY197" fmla="*/ 3162016 h 4081365"/>
                <a:gd name="connsiteX198" fmla="*/ 1196488 w 2078711"/>
                <a:gd name="connsiteY198" fmla="*/ 3185462 h 4081365"/>
                <a:gd name="connsiteX199" fmla="*/ 1249242 w 2078711"/>
                <a:gd name="connsiteY199" fmla="*/ 3220632 h 4081365"/>
                <a:gd name="connsiteX200" fmla="*/ 1266826 w 2078711"/>
                <a:gd name="connsiteY200" fmla="*/ 3232355 h 4081365"/>
                <a:gd name="connsiteX201" fmla="*/ 1313719 w 2078711"/>
                <a:gd name="connsiteY201" fmla="*/ 3279247 h 4081365"/>
                <a:gd name="connsiteX202" fmla="*/ 1348888 w 2078711"/>
                <a:gd name="connsiteY202" fmla="*/ 3308555 h 4081365"/>
                <a:gd name="connsiteX203" fmla="*/ 1366473 w 2078711"/>
                <a:gd name="connsiteY203" fmla="*/ 3314416 h 4081365"/>
                <a:gd name="connsiteX204" fmla="*/ 1378196 w 2078711"/>
                <a:gd name="connsiteY204" fmla="*/ 3332001 h 4081365"/>
                <a:gd name="connsiteX205" fmla="*/ 1413365 w 2078711"/>
                <a:gd name="connsiteY205" fmla="*/ 3355447 h 4081365"/>
                <a:gd name="connsiteX206" fmla="*/ 1430950 w 2078711"/>
                <a:gd name="connsiteY206" fmla="*/ 3367170 h 4081365"/>
                <a:gd name="connsiteX207" fmla="*/ 1466119 w 2078711"/>
                <a:gd name="connsiteY207" fmla="*/ 3396478 h 4081365"/>
                <a:gd name="connsiteX208" fmla="*/ 1483703 w 2078711"/>
                <a:gd name="connsiteY208" fmla="*/ 3419924 h 4081365"/>
                <a:gd name="connsiteX209" fmla="*/ 1501288 w 2078711"/>
                <a:gd name="connsiteY209" fmla="*/ 3425785 h 4081365"/>
                <a:gd name="connsiteX210" fmla="*/ 1518873 w 2078711"/>
                <a:gd name="connsiteY210" fmla="*/ 3437509 h 4081365"/>
                <a:gd name="connsiteX211" fmla="*/ 1548180 w 2078711"/>
                <a:gd name="connsiteY211" fmla="*/ 3472678 h 4081365"/>
                <a:gd name="connsiteX212" fmla="*/ 1565765 w 2078711"/>
                <a:gd name="connsiteY212" fmla="*/ 3484401 h 4081365"/>
                <a:gd name="connsiteX213" fmla="*/ 1595073 w 2078711"/>
                <a:gd name="connsiteY213" fmla="*/ 3513709 h 4081365"/>
                <a:gd name="connsiteX214" fmla="*/ 1612657 w 2078711"/>
                <a:gd name="connsiteY214" fmla="*/ 3525432 h 4081365"/>
                <a:gd name="connsiteX215" fmla="*/ 1630242 w 2078711"/>
                <a:gd name="connsiteY215" fmla="*/ 3543016 h 4081365"/>
                <a:gd name="connsiteX216" fmla="*/ 1665411 w 2078711"/>
                <a:gd name="connsiteY216" fmla="*/ 3566462 h 4081365"/>
                <a:gd name="connsiteX217" fmla="*/ 1682996 w 2078711"/>
                <a:gd name="connsiteY217" fmla="*/ 3578185 h 4081365"/>
                <a:gd name="connsiteX218" fmla="*/ 1712303 w 2078711"/>
                <a:gd name="connsiteY218" fmla="*/ 3595770 h 4081365"/>
                <a:gd name="connsiteX219" fmla="*/ 1747473 w 2078711"/>
                <a:gd name="connsiteY219" fmla="*/ 3619216 h 4081365"/>
                <a:gd name="connsiteX220" fmla="*/ 1765057 w 2078711"/>
                <a:gd name="connsiteY220" fmla="*/ 3630939 h 4081365"/>
                <a:gd name="connsiteX221" fmla="*/ 1782642 w 2078711"/>
                <a:gd name="connsiteY221" fmla="*/ 3636801 h 4081365"/>
                <a:gd name="connsiteX222" fmla="*/ 1823673 w 2078711"/>
                <a:gd name="connsiteY222" fmla="*/ 3654385 h 4081365"/>
                <a:gd name="connsiteX223" fmla="*/ 1852980 w 2078711"/>
                <a:gd name="connsiteY223" fmla="*/ 3671970 h 4081365"/>
                <a:gd name="connsiteX224" fmla="*/ 1894011 w 2078711"/>
                <a:gd name="connsiteY224" fmla="*/ 3695416 h 4081365"/>
                <a:gd name="connsiteX225" fmla="*/ 1911596 w 2078711"/>
                <a:gd name="connsiteY225" fmla="*/ 3701278 h 4081365"/>
                <a:gd name="connsiteX226" fmla="*/ 1946765 w 2078711"/>
                <a:gd name="connsiteY226" fmla="*/ 3724724 h 4081365"/>
                <a:gd name="connsiteX227" fmla="*/ 1987796 w 2078711"/>
                <a:gd name="connsiteY227" fmla="*/ 3736447 h 4081365"/>
                <a:gd name="connsiteX228" fmla="*/ 2022965 w 2078711"/>
                <a:gd name="connsiteY228" fmla="*/ 3765755 h 4081365"/>
                <a:gd name="connsiteX229" fmla="*/ 2017103 w 2078711"/>
                <a:gd name="connsiteY229" fmla="*/ 3748170 h 4081365"/>
                <a:gd name="connsiteX230" fmla="*/ 2011242 w 2078711"/>
                <a:gd name="connsiteY230" fmla="*/ 3724724 h 4081365"/>
                <a:gd name="connsiteX231" fmla="*/ 1993657 w 2078711"/>
                <a:gd name="connsiteY231" fmla="*/ 3707139 h 4081365"/>
                <a:gd name="connsiteX232" fmla="*/ 2011242 w 2078711"/>
                <a:gd name="connsiteY232" fmla="*/ 3713001 h 4081365"/>
                <a:gd name="connsiteX233" fmla="*/ 2034688 w 2078711"/>
                <a:gd name="connsiteY233" fmla="*/ 3718862 h 4081365"/>
                <a:gd name="connsiteX234" fmla="*/ 2052273 w 2078711"/>
                <a:gd name="connsiteY234" fmla="*/ 3724724 h 4081365"/>
                <a:gd name="connsiteX235" fmla="*/ 2034688 w 2078711"/>
                <a:gd name="connsiteY235" fmla="*/ 3713001 h 4081365"/>
                <a:gd name="connsiteX236" fmla="*/ 2017103 w 2078711"/>
                <a:gd name="connsiteY236" fmla="*/ 3695416 h 4081365"/>
                <a:gd name="connsiteX237" fmla="*/ 2058134 w 2078711"/>
                <a:gd name="connsiteY237" fmla="*/ 3689555 h 4081365"/>
                <a:gd name="connsiteX238" fmla="*/ 2075719 w 2078711"/>
                <a:gd name="connsiteY238" fmla="*/ 3683693 h 4081365"/>
                <a:gd name="connsiteX239" fmla="*/ 2069857 w 2078711"/>
                <a:gd name="connsiteY239" fmla="*/ 3660247 h 4081365"/>
                <a:gd name="connsiteX240" fmla="*/ 2046411 w 2078711"/>
                <a:gd name="connsiteY240" fmla="*/ 3625078 h 4081365"/>
                <a:gd name="connsiteX241" fmla="*/ 2034688 w 2078711"/>
                <a:gd name="connsiteY241" fmla="*/ 3607493 h 4081365"/>
                <a:gd name="connsiteX242" fmla="*/ 2017103 w 2078711"/>
                <a:gd name="connsiteY242" fmla="*/ 3601632 h 4081365"/>
                <a:gd name="connsiteX243" fmla="*/ 1999519 w 2078711"/>
                <a:gd name="connsiteY243" fmla="*/ 3589909 h 4081365"/>
                <a:gd name="connsiteX244" fmla="*/ 1981934 w 2078711"/>
                <a:gd name="connsiteY244" fmla="*/ 3584047 h 4081365"/>
                <a:gd name="connsiteX245" fmla="*/ 1952626 w 2078711"/>
                <a:gd name="connsiteY245" fmla="*/ 3554739 h 4081365"/>
                <a:gd name="connsiteX246" fmla="*/ 1935042 w 2078711"/>
                <a:gd name="connsiteY246" fmla="*/ 3543016 h 4081365"/>
                <a:gd name="connsiteX247" fmla="*/ 1917457 w 2078711"/>
                <a:gd name="connsiteY247" fmla="*/ 3525432 h 4081365"/>
                <a:gd name="connsiteX248" fmla="*/ 1899873 w 2078711"/>
                <a:gd name="connsiteY248" fmla="*/ 3519570 h 4081365"/>
                <a:gd name="connsiteX249" fmla="*/ 1864703 w 2078711"/>
                <a:gd name="connsiteY249" fmla="*/ 3496124 h 4081365"/>
                <a:gd name="connsiteX250" fmla="*/ 1864703 w 2078711"/>
                <a:gd name="connsiteY250" fmla="*/ 3496124 h 4081365"/>
                <a:gd name="connsiteX251" fmla="*/ 1847119 w 2078711"/>
                <a:gd name="connsiteY251" fmla="*/ 3478539 h 4081365"/>
                <a:gd name="connsiteX252" fmla="*/ 1811950 w 2078711"/>
                <a:gd name="connsiteY252" fmla="*/ 3455093 h 4081365"/>
                <a:gd name="connsiteX253" fmla="*/ 1782642 w 2078711"/>
                <a:gd name="connsiteY253" fmla="*/ 3431647 h 4081365"/>
                <a:gd name="connsiteX254" fmla="*/ 1753334 w 2078711"/>
                <a:gd name="connsiteY254" fmla="*/ 3408201 h 4081365"/>
                <a:gd name="connsiteX255" fmla="*/ 1741611 w 2078711"/>
                <a:gd name="connsiteY255" fmla="*/ 3390616 h 4081365"/>
                <a:gd name="connsiteX256" fmla="*/ 1677134 w 2078711"/>
                <a:gd name="connsiteY256" fmla="*/ 3355447 h 4081365"/>
                <a:gd name="connsiteX257" fmla="*/ 1647826 w 2078711"/>
                <a:gd name="connsiteY257" fmla="*/ 3332001 h 4081365"/>
                <a:gd name="connsiteX258" fmla="*/ 1630242 w 2078711"/>
                <a:gd name="connsiteY258" fmla="*/ 3320278 h 4081365"/>
                <a:gd name="connsiteX259" fmla="*/ 1600934 w 2078711"/>
                <a:gd name="connsiteY259" fmla="*/ 3290970 h 4081365"/>
                <a:gd name="connsiteX260" fmla="*/ 1565765 w 2078711"/>
                <a:gd name="connsiteY260" fmla="*/ 3261662 h 4081365"/>
                <a:gd name="connsiteX261" fmla="*/ 1530596 w 2078711"/>
                <a:gd name="connsiteY261" fmla="*/ 3226493 h 4081365"/>
                <a:gd name="connsiteX262" fmla="*/ 1518873 w 2078711"/>
                <a:gd name="connsiteY262" fmla="*/ 3208909 h 4081365"/>
                <a:gd name="connsiteX263" fmla="*/ 1501288 w 2078711"/>
                <a:gd name="connsiteY263" fmla="*/ 3203047 h 4081365"/>
                <a:gd name="connsiteX264" fmla="*/ 1483703 w 2078711"/>
                <a:gd name="connsiteY264" fmla="*/ 3185462 h 4081365"/>
                <a:gd name="connsiteX265" fmla="*/ 1460257 w 2078711"/>
                <a:gd name="connsiteY265" fmla="*/ 3167878 h 4081365"/>
                <a:gd name="connsiteX266" fmla="*/ 1430950 w 2078711"/>
                <a:gd name="connsiteY266" fmla="*/ 3144432 h 4081365"/>
                <a:gd name="connsiteX267" fmla="*/ 1407503 w 2078711"/>
                <a:gd name="connsiteY267" fmla="*/ 3120985 h 4081365"/>
                <a:gd name="connsiteX268" fmla="*/ 1378196 w 2078711"/>
                <a:gd name="connsiteY268" fmla="*/ 3085816 h 4081365"/>
                <a:gd name="connsiteX269" fmla="*/ 1360611 w 2078711"/>
                <a:gd name="connsiteY269" fmla="*/ 3079955 h 4081365"/>
                <a:gd name="connsiteX270" fmla="*/ 1343026 w 2078711"/>
                <a:gd name="connsiteY270" fmla="*/ 3050647 h 4081365"/>
                <a:gd name="connsiteX271" fmla="*/ 1337165 w 2078711"/>
                <a:gd name="connsiteY271" fmla="*/ 3033062 h 4081365"/>
                <a:gd name="connsiteX272" fmla="*/ 1325442 w 2078711"/>
                <a:gd name="connsiteY272" fmla="*/ 3015478 h 4081365"/>
                <a:gd name="connsiteX273" fmla="*/ 1319580 w 2078711"/>
                <a:gd name="connsiteY273" fmla="*/ 2992032 h 4081365"/>
                <a:gd name="connsiteX274" fmla="*/ 1284411 w 2078711"/>
                <a:gd name="connsiteY274" fmla="*/ 2933416 h 4081365"/>
                <a:gd name="connsiteX275" fmla="*/ 1260965 w 2078711"/>
                <a:gd name="connsiteY275" fmla="*/ 2898247 h 4081365"/>
                <a:gd name="connsiteX276" fmla="*/ 1249242 w 2078711"/>
                <a:gd name="connsiteY276" fmla="*/ 2880662 h 4081365"/>
                <a:gd name="connsiteX277" fmla="*/ 1231657 w 2078711"/>
                <a:gd name="connsiteY277" fmla="*/ 2863078 h 4081365"/>
                <a:gd name="connsiteX278" fmla="*/ 1219934 w 2078711"/>
                <a:gd name="connsiteY278" fmla="*/ 2839632 h 4081365"/>
                <a:gd name="connsiteX279" fmla="*/ 1214073 w 2078711"/>
                <a:gd name="connsiteY279" fmla="*/ 2816185 h 4081365"/>
                <a:gd name="connsiteX280" fmla="*/ 1202350 w 2078711"/>
                <a:gd name="connsiteY280" fmla="*/ 2798601 h 4081365"/>
                <a:gd name="connsiteX281" fmla="*/ 1196488 w 2078711"/>
                <a:gd name="connsiteY281" fmla="*/ 2781016 h 4081365"/>
                <a:gd name="connsiteX282" fmla="*/ 1173042 w 2078711"/>
                <a:gd name="connsiteY282" fmla="*/ 2745847 h 4081365"/>
                <a:gd name="connsiteX283" fmla="*/ 1167180 w 2078711"/>
                <a:gd name="connsiteY283" fmla="*/ 2722401 h 4081365"/>
                <a:gd name="connsiteX284" fmla="*/ 1155457 w 2078711"/>
                <a:gd name="connsiteY284" fmla="*/ 2681370 h 4081365"/>
                <a:gd name="connsiteX285" fmla="*/ 1149596 w 2078711"/>
                <a:gd name="connsiteY285" fmla="*/ 2646201 h 4081365"/>
                <a:gd name="connsiteX286" fmla="*/ 1155457 w 2078711"/>
                <a:gd name="connsiteY286" fmla="*/ 2546555 h 4081365"/>
                <a:gd name="connsiteX287" fmla="*/ 1167180 w 2078711"/>
                <a:gd name="connsiteY287" fmla="*/ 2523109 h 4081365"/>
                <a:gd name="connsiteX288" fmla="*/ 1173042 w 2078711"/>
                <a:gd name="connsiteY288" fmla="*/ 2487939 h 4081365"/>
                <a:gd name="connsiteX289" fmla="*/ 1184765 w 2078711"/>
                <a:gd name="connsiteY289" fmla="*/ 2452770 h 4081365"/>
                <a:gd name="connsiteX290" fmla="*/ 1196488 w 2078711"/>
                <a:gd name="connsiteY290" fmla="*/ 2417601 h 4081365"/>
                <a:gd name="connsiteX291" fmla="*/ 1208211 w 2078711"/>
                <a:gd name="connsiteY291" fmla="*/ 2400016 h 4081365"/>
                <a:gd name="connsiteX292" fmla="*/ 1225796 w 2078711"/>
                <a:gd name="connsiteY292" fmla="*/ 2364847 h 4081365"/>
                <a:gd name="connsiteX293" fmla="*/ 1243380 w 2078711"/>
                <a:gd name="connsiteY293" fmla="*/ 2312093 h 4081365"/>
                <a:gd name="connsiteX294" fmla="*/ 1249242 w 2078711"/>
                <a:gd name="connsiteY294" fmla="*/ 2294509 h 4081365"/>
                <a:gd name="connsiteX295" fmla="*/ 1255103 w 2078711"/>
                <a:gd name="connsiteY295" fmla="*/ 2271062 h 4081365"/>
                <a:gd name="connsiteX296" fmla="*/ 1266826 w 2078711"/>
                <a:gd name="connsiteY296" fmla="*/ 2230032 h 4081365"/>
                <a:gd name="connsiteX297" fmla="*/ 1272688 w 2078711"/>
                <a:gd name="connsiteY297" fmla="*/ 2171416 h 4081365"/>
                <a:gd name="connsiteX298" fmla="*/ 1284411 w 2078711"/>
                <a:gd name="connsiteY298" fmla="*/ 2130385 h 4081365"/>
                <a:gd name="connsiteX299" fmla="*/ 1290273 w 2078711"/>
                <a:gd name="connsiteY299" fmla="*/ 2101078 h 4081365"/>
                <a:gd name="connsiteX300" fmla="*/ 1307857 w 2078711"/>
                <a:gd name="connsiteY300" fmla="*/ 1907647 h 4081365"/>
                <a:gd name="connsiteX301" fmla="*/ 1313719 w 2078711"/>
                <a:gd name="connsiteY301" fmla="*/ 1884201 h 4081365"/>
                <a:gd name="connsiteX302" fmla="*/ 1319580 w 2078711"/>
                <a:gd name="connsiteY302" fmla="*/ 1854893 h 4081365"/>
                <a:gd name="connsiteX303" fmla="*/ 1325442 w 2078711"/>
                <a:gd name="connsiteY303" fmla="*/ 1837309 h 4081365"/>
                <a:gd name="connsiteX304" fmla="*/ 1331303 w 2078711"/>
                <a:gd name="connsiteY304" fmla="*/ 1813862 h 4081365"/>
                <a:gd name="connsiteX305" fmla="*/ 1348888 w 2078711"/>
                <a:gd name="connsiteY305" fmla="*/ 1755247 h 4081365"/>
                <a:gd name="connsiteX306" fmla="*/ 1354750 w 2078711"/>
                <a:gd name="connsiteY306" fmla="*/ 1720078 h 4081365"/>
                <a:gd name="connsiteX307" fmla="*/ 1366473 w 2078711"/>
                <a:gd name="connsiteY307" fmla="*/ 1673185 h 4081365"/>
                <a:gd name="connsiteX308" fmla="*/ 1372334 w 2078711"/>
                <a:gd name="connsiteY308" fmla="*/ 1638016 h 4081365"/>
                <a:gd name="connsiteX309" fmla="*/ 1384057 w 2078711"/>
                <a:gd name="connsiteY309" fmla="*/ 1579401 h 4081365"/>
                <a:gd name="connsiteX310" fmla="*/ 1389919 w 2078711"/>
                <a:gd name="connsiteY310" fmla="*/ 1538370 h 4081365"/>
                <a:gd name="connsiteX311" fmla="*/ 1395780 w 2078711"/>
                <a:gd name="connsiteY311" fmla="*/ 1520785 h 4081365"/>
                <a:gd name="connsiteX312" fmla="*/ 1401642 w 2078711"/>
                <a:gd name="connsiteY312" fmla="*/ 1497339 h 4081365"/>
                <a:gd name="connsiteX313" fmla="*/ 1413365 w 2078711"/>
                <a:gd name="connsiteY313" fmla="*/ 1450447 h 4081365"/>
                <a:gd name="connsiteX314" fmla="*/ 1419226 w 2078711"/>
                <a:gd name="connsiteY314" fmla="*/ 1391832 h 4081365"/>
                <a:gd name="connsiteX315" fmla="*/ 1436811 w 2078711"/>
                <a:gd name="connsiteY315" fmla="*/ 1298047 h 4081365"/>
                <a:gd name="connsiteX316" fmla="*/ 1448534 w 2078711"/>
                <a:gd name="connsiteY316" fmla="*/ 1233570 h 4081365"/>
                <a:gd name="connsiteX317" fmla="*/ 1460257 w 2078711"/>
                <a:gd name="connsiteY317" fmla="*/ 1198401 h 4081365"/>
                <a:gd name="connsiteX318" fmla="*/ 1471980 w 2078711"/>
                <a:gd name="connsiteY318" fmla="*/ 1098755 h 4081365"/>
                <a:gd name="connsiteX319" fmla="*/ 1483703 w 2078711"/>
                <a:gd name="connsiteY319" fmla="*/ 1063585 h 4081365"/>
                <a:gd name="connsiteX320" fmla="*/ 1489565 w 2078711"/>
                <a:gd name="connsiteY320" fmla="*/ 1010832 h 4081365"/>
                <a:gd name="connsiteX321" fmla="*/ 1501288 w 2078711"/>
                <a:gd name="connsiteY321" fmla="*/ 975662 h 4081365"/>
                <a:gd name="connsiteX322" fmla="*/ 1513011 w 2078711"/>
                <a:gd name="connsiteY322" fmla="*/ 917047 h 4081365"/>
                <a:gd name="connsiteX323" fmla="*/ 1518873 w 2078711"/>
                <a:gd name="connsiteY323" fmla="*/ 887739 h 4081365"/>
                <a:gd name="connsiteX324" fmla="*/ 1524734 w 2078711"/>
                <a:gd name="connsiteY324" fmla="*/ 823262 h 4081365"/>
                <a:gd name="connsiteX325" fmla="*/ 1530596 w 2078711"/>
                <a:gd name="connsiteY325" fmla="*/ 788093 h 4081365"/>
                <a:gd name="connsiteX326" fmla="*/ 1542319 w 2078711"/>
                <a:gd name="connsiteY326" fmla="*/ 706032 h 4081365"/>
                <a:gd name="connsiteX327" fmla="*/ 1548180 w 2078711"/>
                <a:gd name="connsiteY327" fmla="*/ 665001 h 4081365"/>
                <a:gd name="connsiteX328" fmla="*/ 1554042 w 2078711"/>
                <a:gd name="connsiteY328" fmla="*/ 647416 h 4081365"/>
                <a:gd name="connsiteX329" fmla="*/ 1559903 w 2078711"/>
                <a:gd name="connsiteY329" fmla="*/ 623970 h 4081365"/>
                <a:gd name="connsiteX330" fmla="*/ 1565765 w 2078711"/>
                <a:gd name="connsiteY330" fmla="*/ 541909 h 4081365"/>
                <a:gd name="connsiteX331" fmla="*/ 1571626 w 2078711"/>
                <a:gd name="connsiteY331" fmla="*/ 524324 h 4081365"/>
                <a:gd name="connsiteX332" fmla="*/ 1583350 w 2078711"/>
                <a:gd name="connsiteY332" fmla="*/ 430539 h 4081365"/>
                <a:gd name="connsiteX333" fmla="*/ 1577488 w 2078711"/>
                <a:gd name="connsiteY333" fmla="*/ 348478 h 4081365"/>
                <a:gd name="connsiteX334" fmla="*/ 1565765 w 2078711"/>
                <a:gd name="connsiteY334" fmla="*/ 301585 h 4081365"/>
                <a:gd name="connsiteX335" fmla="*/ 1559903 w 2078711"/>
                <a:gd name="connsiteY335" fmla="*/ 90570 h 4081365"/>
                <a:gd name="connsiteX336" fmla="*/ 1544022 w 2078711"/>
                <a:gd name="connsiteY336" fmla="*/ 93026 h 4081365"/>
                <a:gd name="connsiteX337" fmla="*/ 1505496 w 2078711"/>
                <a:gd name="connsiteY337" fmla="*/ 78798 h 4081365"/>
                <a:gd name="connsiteX338" fmla="*/ 1483752 w 2078711"/>
                <a:gd name="connsiteY338" fmla="*/ 53700 h 4081365"/>
                <a:gd name="connsiteX339" fmla="*/ 1471980 w 2078711"/>
                <a:gd name="connsiteY339" fmla="*/ 2647 h 4081365"/>
                <a:gd name="connsiteX0" fmla="*/ 1471980 w 2078711"/>
                <a:gd name="connsiteY0" fmla="*/ 2647 h 4081365"/>
                <a:gd name="connsiteX1" fmla="*/ 1466119 w 2078711"/>
                <a:gd name="connsiteY1" fmla="*/ 37816 h 4081365"/>
                <a:gd name="connsiteX2" fmla="*/ 1419226 w 2078711"/>
                <a:gd name="connsiteY2" fmla="*/ 78847 h 4081365"/>
                <a:gd name="connsiteX3" fmla="*/ 1401642 w 2078711"/>
                <a:gd name="connsiteY3" fmla="*/ 90570 h 4081365"/>
                <a:gd name="connsiteX4" fmla="*/ 1358957 w 2078711"/>
                <a:gd name="connsiteY4" fmla="*/ 97282 h 4081365"/>
                <a:gd name="connsiteX5" fmla="*/ 1343075 w 2078711"/>
                <a:gd name="connsiteY5" fmla="*/ 183552 h 4081365"/>
                <a:gd name="connsiteX6" fmla="*/ 1342224 w 2078711"/>
                <a:gd name="connsiteY6" fmla="*/ 206998 h 4081365"/>
                <a:gd name="connsiteX7" fmla="*/ 1343026 w 2078711"/>
                <a:gd name="connsiteY7" fmla="*/ 237109 h 4081365"/>
                <a:gd name="connsiteX8" fmla="*/ 1325442 w 2078711"/>
                <a:gd name="connsiteY8" fmla="*/ 295724 h 4081365"/>
                <a:gd name="connsiteX9" fmla="*/ 1319580 w 2078711"/>
                <a:gd name="connsiteY9" fmla="*/ 313309 h 4081365"/>
                <a:gd name="connsiteX10" fmla="*/ 1307857 w 2078711"/>
                <a:gd name="connsiteY10" fmla="*/ 330893 h 4081365"/>
                <a:gd name="connsiteX11" fmla="*/ 1290273 w 2078711"/>
                <a:gd name="connsiteY11" fmla="*/ 383647 h 4081365"/>
                <a:gd name="connsiteX12" fmla="*/ 1284411 w 2078711"/>
                <a:gd name="connsiteY12" fmla="*/ 401232 h 4081365"/>
                <a:gd name="connsiteX13" fmla="*/ 1278550 w 2078711"/>
                <a:gd name="connsiteY13" fmla="*/ 424678 h 4081365"/>
                <a:gd name="connsiteX14" fmla="*/ 1272688 w 2078711"/>
                <a:gd name="connsiteY14" fmla="*/ 577078 h 4081365"/>
                <a:gd name="connsiteX15" fmla="*/ 1249242 w 2078711"/>
                <a:gd name="connsiteY15" fmla="*/ 876016 h 4081365"/>
                <a:gd name="connsiteX16" fmla="*/ 1243380 w 2078711"/>
                <a:gd name="connsiteY16" fmla="*/ 893601 h 4081365"/>
                <a:gd name="connsiteX17" fmla="*/ 1237519 w 2078711"/>
                <a:gd name="connsiteY17" fmla="*/ 969801 h 4081365"/>
                <a:gd name="connsiteX18" fmla="*/ 1231657 w 2078711"/>
                <a:gd name="connsiteY18" fmla="*/ 999109 h 4081365"/>
                <a:gd name="connsiteX19" fmla="*/ 1225796 w 2078711"/>
                <a:gd name="connsiteY19" fmla="*/ 1040139 h 4081365"/>
                <a:gd name="connsiteX20" fmla="*/ 1214073 w 2078711"/>
                <a:gd name="connsiteY20" fmla="*/ 1110478 h 4081365"/>
                <a:gd name="connsiteX21" fmla="*/ 1208211 w 2078711"/>
                <a:gd name="connsiteY21" fmla="*/ 1133924 h 4081365"/>
                <a:gd name="connsiteX22" fmla="*/ 1196488 w 2078711"/>
                <a:gd name="connsiteY22" fmla="*/ 1169093 h 4081365"/>
                <a:gd name="connsiteX23" fmla="*/ 1161319 w 2078711"/>
                <a:gd name="connsiteY23" fmla="*/ 1339078 h 4081365"/>
                <a:gd name="connsiteX24" fmla="*/ 1149596 w 2078711"/>
                <a:gd name="connsiteY24" fmla="*/ 1456309 h 4081365"/>
                <a:gd name="connsiteX25" fmla="*/ 1143734 w 2078711"/>
                <a:gd name="connsiteY25" fmla="*/ 1485616 h 4081365"/>
                <a:gd name="connsiteX26" fmla="*/ 1137873 w 2078711"/>
                <a:gd name="connsiteY26" fmla="*/ 1526647 h 4081365"/>
                <a:gd name="connsiteX27" fmla="*/ 1126150 w 2078711"/>
                <a:gd name="connsiteY27" fmla="*/ 1561816 h 4081365"/>
                <a:gd name="connsiteX28" fmla="*/ 1120288 w 2078711"/>
                <a:gd name="connsiteY28" fmla="*/ 1591124 h 4081365"/>
                <a:gd name="connsiteX29" fmla="*/ 1108565 w 2078711"/>
                <a:gd name="connsiteY29" fmla="*/ 1626293 h 4081365"/>
                <a:gd name="connsiteX30" fmla="*/ 1096842 w 2078711"/>
                <a:gd name="connsiteY30" fmla="*/ 1679047 h 4081365"/>
                <a:gd name="connsiteX31" fmla="*/ 1085119 w 2078711"/>
                <a:gd name="connsiteY31" fmla="*/ 1696632 h 4081365"/>
                <a:gd name="connsiteX32" fmla="*/ 1073396 w 2078711"/>
                <a:gd name="connsiteY32" fmla="*/ 1749385 h 4081365"/>
                <a:gd name="connsiteX33" fmla="*/ 1061673 w 2078711"/>
                <a:gd name="connsiteY33" fmla="*/ 1784555 h 4081365"/>
                <a:gd name="connsiteX34" fmla="*/ 1044088 w 2078711"/>
                <a:gd name="connsiteY34" fmla="*/ 1819724 h 4081365"/>
                <a:gd name="connsiteX35" fmla="*/ 1038226 w 2078711"/>
                <a:gd name="connsiteY35" fmla="*/ 1843170 h 4081365"/>
                <a:gd name="connsiteX36" fmla="*/ 1032365 w 2078711"/>
                <a:gd name="connsiteY36" fmla="*/ 1860755 h 4081365"/>
                <a:gd name="connsiteX37" fmla="*/ 1026503 w 2078711"/>
                <a:gd name="connsiteY37" fmla="*/ 1913509 h 4081365"/>
                <a:gd name="connsiteX38" fmla="*/ 1020642 w 2078711"/>
                <a:gd name="connsiteY38" fmla="*/ 2054185 h 4081365"/>
                <a:gd name="connsiteX39" fmla="*/ 1014780 w 2078711"/>
                <a:gd name="connsiteY39" fmla="*/ 2077632 h 4081365"/>
                <a:gd name="connsiteX40" fmla="*/ 1008919 w 2078711"/>
                <a:gd name="connsiteY40" fmla="*/ 2106939 h 4081365"/>
                <a:gd name="connsiteX41" fmla="*/ 997196 w 2078711"/>
                <a:gd name="connsiteY41" fmla="*/ 2183139 h 4081365"/>
                <a:gd name="connsiteX42" fmla="*/ 985473 w 2078711"/>
                <a:gd name="connsiteY42" fmla="*/ 2218309 h 4081365"/>
                <a:gd name="connsiteX43" fmla="*/ 979611 w 2078711"/>
                <a:gd name="connsiteY43" fmla="*/ 2253478 h 4081365"/>
                <a:gd name="connsiteX44" fmla="*/ 956165 w 2078711"/>
                <a:gd name="connsiteY44" fmla="*/ 2294509 h 4081365"/>
                <a:gd name="connsiteX45" fmla="*/ 944442 w 2078711"/>
                <a:gd name="connsiteY45" fmla="*/ 2329678 h 4081365"/>
                <a:gd name="connsiteX46" fmla="*/ 938580 w 2078711"/>
                <a:gd name="connsiteY46" fmla="*/ 2347262 h 4081365"/>
                <a:gd name="connsiteX47" fmla="*/ 932719 w 2078711"/>
                <a:gd name="connsiteY47" fmla="*/ 2364847 h 4081365"/>
                <a:gd name="connsiteX48" fmla="*/ 909273 w 2078711"/>
                <a:gd name="connsiteY48" fmla="*/ 2405878 h 4081365"/>
                <a:gd name="connsiteX49" fmla="*/ 897550 w 2078711"/>
                <a:gd name="connsiteY49" fmla="*/ 2423462 h 4081365"/>
                <a:gd name="connsiteX50" fmla="*/ 891688 w 2078711"/>
                <a:gd name="connsiteY50" fmla="*/ 2441047 h 4081365"/>
                <a:gd name="connsiteX51" fmla="*/ 868242 w 2078711"/>
                <a:gd name="connsiteY51" fmla="*/ 2476216 h 4081365"/>
                <a:gd name="connsiteX52" fmla="*/ 844796 w 2078711"/>
                <a:gd name="connsiteY52" fmla="*/ 2523109 h 4081365"/>
                <a:gd name="connsiteX53" fmla="*/ 827211 w 2078711"/>
                <a:gd name="connsiteY53" fmla="*/ 2564139 h 4081365"/>
                <a:gd name="connsiteX54" fmla="*/ 821350 w 2078711"/>
                <a:gd name="connsiteY54" fmla="*/ 2581724 h 4081365"/>
                <a:gd name="connsiteX55" fmla="*/ 809626 w 2078711"/>
                <a:gd name="connsiteY55" fmla="*/ 2593447 h 4081365"/>
                <a:gd name="connsiteX56" fmla="*/ 797903 w 2078711"/>
                <a:gd name="connsiteY56" fmla="*/ 2611032 h 4081365"/>
                <a:gd name="connsiteX57" fmla="*/ 774457 w 2078711"/>
                <a:gd name="connsiteY57" fmla="*/ 2640339 h 4081365"/>
                <a:gd name="connsiteX58" fmla="*/ 756873 w 2078711"/>
                <a:gd name="connsiteY58" fmla="*/ 2681370 h 4081365"/>
                <a:gd name="connsiteX59" fmla="*/ 721703 w 2078711"/>
                <a:gd name="connsiteY59" fmla="*/ 2704816 h 4081365"/>
                <a:gd name="connsiteX60" fmla="*/ 704119 w 2078711"/>
                <a:gd name="connsiteY60" fmla="*/ 2716539 h 4081365"/>
                <a:gd name="connsiteX61" fmla="*/ 686534 w 2078711"/>
                <a:gd name="connsiteY61" fmla="*/ 2728262 h 4081365"/>
                <a:gd name="connsiteX62" fmla="*/ 668950 w 2078711"/>
                <a:gd name="connsiteY62" fmla="*/ 2734124 h 4081365"/>
                <a:gd name="connsiteX63" fmla="*/ 633780 w 2078711"/>
                <a:gd name="connsiteY63" fmla="*/ 2751709 h 4081365"/>
                <a:gd name="connsiteX64" fmla="*/ 581026 w 2078711"/>
                <a:gd name="connsiteY64" fmla="*/ 2757570 h 4081365"/>
                <a:gd name="connsiteX65" fmla="*/ 534134 w 2078711"/>
                <a:gd name="connsiteY65" fmla="*/ 2763432 h 4081365"/>
                <a:gd name="connsiteX66" fmla="*/ 493103 w 2078711"/>
                <a:gd name="connsiteY66" fmla="*/ 2775155 h 4081365"/>
                <a:gd name="connsiteX67" fmla="*/ 475519 w 2078711"/>
                <a:gd name="connsiteY67" fmla="*/ 2781016 h 4081365"/>
                <a:gd name="connsiteX68" fmla="*/ 416903 w 2078711"/>
                <a:gd name="connsiteY68" fmla="*/ 2786878 h 4081365"/>
                <a:gd name="connsiteX69" fmla="*/ 317257 w 2078711"/>
                <a:gd name="connsiteY69" fmla="*/ 2781016 h 4081365"/>
                <a:gd name="connsiteX70" fmla="*/ 282088 w 2078711"/>
                <a:gd name="connsiteY70" fmla="*/ 2769293 h 4081365"/>
                <a:gd name="connsiteX71" fmla="*/ 258642 w 2078711"/>
                <a:gd name="connsiteY71" fmla="*/ 2763432 h 4081365"/>
                <a:gd name="connsiteX72" fmla="*/ 241057 w 2078711"/>
                <a:gd name="connsiteY72" fmla="*/ 2751709 h 4081365"/>
                <a:gd name="connsiteX73" fmla="*/ 217611 w 2078711"/>
                <a:gd name="connsiteY73" fmla="*/ 2745847 h 4081365"/>
                <a:gd name="connsiteX74" fmla="*/ 200026 w 2078711"/>
                <a:gd name="connsiteY74" fmla="*/ 2739985 h 4081365"/>
                <a:gd name="connsiteX75" fmla="*/ 205888 w 2078711"/>
                <a:gd name="connsiteY75" fmla="*/ 2763432 h 4081365"/>
                <a:gd name="connsiteX76" fmla="*/ 211750 w 2078711"/>
                <a:gd name="connsiteY76" fmla="*/ 2781016 h 4081365"/>
                <a:gd name="connsiteX77" fmla="*/ 205888 w 2078711"/>
                <a:gd name="connsiteY77" fmla="*/ 2845493 h 4081365"/>
                <a:gd name="connsiteX78" fmla="*/ 176580 w 2078711"/>
                <a:gd name="connsiteY78" fmla="*/ 2874801 h 4081365"/>
                <a:gd name="connsiteX79" fmla="*/ 141411 w 2078711"/>
                <a:gd name="connsiteY79" fmla="*/ 2886524 h 4081365"/>
                <a:gd name="connsiteX80" fmla="*/ 106242 w 2078711"/>
                <a:gd name="connsiteY80" fmla="*/ 2898247 h 4081365"/>
                <a:gd name="connsiteX81" fmla="*/ 88657 w 2078711"/>
                <a:gd name="connsiteY81" fmla="*/ 2904109 h 4081365"/>
                <a:gd name="connsiteX82" fmla="*/ 71073 w 2078711"/>
                <a:gd name="connsiteY82" fmla="*/ 2915832 h 4081365"/>
                <a:gd name="connsiteX83" fmla="*/ 112103 w 2078711"/>
                <a:gd name="connsiteY83" fmla="*/ 2927555 h 4081365"/>
                <a:gd name="connsiteX84" fmla="*/ 205888 w 2078711"/>
                <a:gd name="connsiteY84" fmla="*/ 2939278 h 4081365"/>
                <a:gd name="connsiteX85" fmla="*/ 235196 w 2078711"/>
                <a:gd name="connsiteY85" fmla="*/ 2945139 h 4081365"/>
                <a:gd name="connsiteX86" fmla="*/ 463796 w 2078711"/>
                <a:gd name="connsiteY86" fmla="*/ 2956862 h 4081365"/>
                <a:gd name="connsiteX87" fmla="*/ 498965 w 2078711"/>
                <a:gd name="connsiteY87" fmla="*/ 2962724 h 4081365"/>
                <a:gd name="connsiteX88" fmla="*/ 610334 w 2078711"/>
                <a:gd name="connsiteY88" fmla="*/ 2951001 h 4081365"/>
                <a:gd name="connsiteX89" fmla="*/ 598611 w 2078711"/>
                <a:gd name="connsiteY89" fmla="*/ 2974447 h 4081365"/>
                <a:gd name="connsiteX90" fmla="*/ 586888 w 2078711"/>
                <a:gd name="connsiteY90" fmla="*/ 2992032 h 4081365"/>
                <a:gd name="connsiteX91" fmla="*/ 569303 w 2078711"/>
                <a:gd name="connsiteY91" fmla="*/ 3027201 h 4081365"/>
                <a:gd name="connsiteX92" fmla="*/ 557580 w 2078711"/>
                <a:gd name="connsiteY92" fmla="*/ 3062370 h 4081365"/>
                <a:gd name="connsiteX93" fmla="*/ 551719 w 2078711"/>
                <a:gd name="connsiteY93" fmla="*/ 3079955 h 4081365"/>
                <a:gd name="connsiteX94" fmla="*/ 539996 w 2078711"/>
                <a:gd name="connsiteY94" fmla="*/ 3097539 h 4081365"/>
                <a:gd name="connsiteX95" fmla="*/ 516550 w 2078711"/>
                <a:gd name="connsiteY95" fmla="*/ 3132709 h 4081365"/>
                <a:gd name="connsiteX96" fmla="*/ 510688 w 2078711"/>
                <a:gd name="connsiteY96" fmla="*/ 3156155 h 4081365"/>
                <a:gd name="connsiteX97" fmla="*/ 481380 w 2078711"/>
                <a:gd name="connsiteY97" fmla="*/ 3191324 h 4081365"/>
                <a:gd name="connsiteX98" fmla="*/ 457934 w 2078711"/>
                <a:gd name="connsiteY98" fmla="*/ 3226493 h 4081365"/>
                <a:gd name="connsiteX99" fmla="*/ 446211 w 2078711"/>
                <a:gd name="connsiteY99" fmla="*/ 3244078 h 4081365"/>
                <a:gd name="connsiteX100" fmla="*/ 393457 w 2078711"/>
                <a:gd name="connsiteY100" fmla="*/ 3290970 h 4081365"/>
                <a:gd name="connsiteX101" fmla="*/ 375873 w 2078711"/>
                <a:gd name="connsiteY101" fmla="*/ 3296832 h 4081365"/>
                <a:gd name="connsiteX102" fmla="*/ 352426 w 2078711"/>
                <a:gd name="connsiteY102" fmla="*/ 3314416 h 4081365"/>
                <a:gd name="connsiteX103" fmla="*/ 334842 w 2078711"/>
                <a:gd name="connsiteY103" fmla="*/ 3326139 h 4081365"/>
                <a:gd name="connsiteX104" fmla="*/ 305534 w 2078711"/>
                <a:gd name="connsiteY104" fmla="*/ 3355447 h 4081365"/>
                <a:gd name="connsiteX105" fmla="*/ 299673 w 2078711"/>
                <a:gd name="connsiteY105" fmla="*/ 3373032 h 4081365"/>
                <a:gd name="connsiteX106" fmla="*/ 311396 w 2078711"/>
                <a:gd name="connsiteY106" fmla="*/ 3390616 h 4081365"/>
                <a:gd name="connsiteX107" fmla="*/ 340703 w 2078711"/>
                <a:gd name="connsiteY107" fmla="*/ 3431647 h 4081365"/>
                <a:gd name="connsiteX108" fmla="*/ 317257 w 2078711"/>
                <a:gd name="connsiteY108" fmla="*/ 3466816 h 4081365"/>
                <a:gd name="connsiteX109" fmla="*/ 293811 w 2078711"/>
                <a:gd name="connsiteY109" fmla="*/ 3501985 h 4081365"/>
                <a:gd name="connsiteX110" fmla="*/ 276226 w 2078711"/>
                <a:gd name="connsiteY110" fmla="*/ 3531293 h 4081365"/>
                <a:gd name="connsiteX111" fmla="*/ 270365 w 2078711"/>
                <a:gd name="connsiteY111" fmla="*/ 3548878 h 4081365"/>
                <a:gd name="connsiteX112" fmla="*/ 246919 w 2078711"/>
                <a:gd name="connsiteY112" fmla="*/ 3584047 h 4081365"/>
                <a:gd name="connsiteX113" fmla="*/ 241057 w 2078711"/>
                <a:gd name="connsiteY113" fmla="*/ 3601632 h 4081365"/>
                <a:gd name="connsiteX114" fmla="*/ 223473 w 2078711"/>
                <a:gd name="connsiteY114" fmla="*/ 3619216 h 4081365"/>
                <a:gd name="connsiteX115" fmla="*/ 217611 w 2078711"/>
                <a:gd name="connsiteY115" fmla="*/ 3636801 h 4081365"/>
                <a:gd name="connsiteX116" fmla="*/ 205888 w 2078711"/>
                <a:gd name="connsiteY116" fmla="*/ 3654385 h 4081365"/>
                <a:gd name="connsiteX117" fmla="*/ 200026 w 2078711"/>
                <a:gd name="connsiteY117" fmla="*/ 3677832 h 4081365"/>
                <a:gd name="connsiteX118" fmla="*/ 164857 w 2078711"/>
                <a:gd name="connsiteY118" fmla="*/ 3713001 h 4081365"/>
                <a:gd name="connsiteX119" fmla="*/ 141411 w 2078711"/>
                <a:gd name="connsiteY119" fmla="*/ 3742309 h 4081365"/>
                <a:gd name="connsiteX120" fmla="*/ 82796 w 2078711"/>
                <a:gd name="connsiteY120" fmla="*/ 3759893 h 4081365"/>
                <a:gd name="connsiteX121" fmla="*/ 59350 w 2078711"/>
                <a:gd name="connsiteY121" fmla="*/ 3771616 h 4081365"/>
                <a:gd name="connsiteX122" fmla="*/ 24180 w 2078711"/>
                <a:gd name="connsiteY122" fmla="*/ 3783339 h 4081365"/>
                <a:gd name="connsiteX123" fmla="*/ 6596 w 2078711"/>
                <a:gd name="connsiteY123" fmla="*/ 3795062 h 4081365"/>
                <a:gd name="connsiteX124" fmla="*/ 123826 w 2078711"/>
                <a:gd name="connsiteY124" fmla="*/ 3795062 h 4081365"/>
                <a:gd name="connsiteX125" fmla="*/ 147273 w 2078711"/>
                <a:gd name="connsiteY125" fmla="*/ 3789201 h 4081365"/>
                <a:gd name="connsiteX126" fmla="*/ 182442 w 2078711"/>
                <a:gd name="connsiteY126" fmla="*/ 3777478 h 4081365"/>
                <a:gd name="connsiteX127" fmla="*/ 164857 w 2078711"/>
                <a:gd name="connsiteY127" fmla="*/ 3789201 h 4081365"/>
                <a:gd name="connsiteX128" fmla="*/ 141411 w 2078711"/>
                <a:gd name="connsiteY128" fmla="*/ 3824370 h 4081365"/>
                <a:gd name="connsiteX129" fmla="*/ 129688 w 2078711"/>
                <a:gd name="connsiteY129" fmla="*/ 3841955 h 4081365"/>
                <a:gd name="connsiteX130" fmla="*/ 117965 w 2078711"/>
                <a:gd name="connsiteY130" fmla="*/ 3865401 h 4081365"/>
                <a:gd name="connsiteX131" fmla="*/ 106242 w 2078711"/>
                <a:gd name="connsiteY131" fmla="*/ 3882985 h 4081365"/>
                <a:gd name="connsiteX132" fmla="*/ 76934 w 2078711"/>
                <a:gd name="connsiteY132" fmla="*/ 3935739 h 4081365"/>
                <a:gd name="connsiteX133" fmla="*/ 53488 w 2078711"/>
                <a:gd name="connsiteY133" fmla="*/ 3970909 h 4081365"/>
                <a:gd name="connsiteX134" fmla="*/ 30042 w 2078711"/>
                <a:gd name="connsiteY134" fmla="*/ 4006078 h 4081365"/>
                <a:gd name="connsiteX135" fmla="*/ 18319 w 2078711"/>
                <a:gd name="connsiteY135" fmla="*/ 4023662 h 4081365"/>
                <a:gd name="connsiteX136" fmla="*/ 71073 w 2078711"/>
                <a:gd name="connsiteY136" fmla="*/ 3982632 h 4081365"/>
                <a:gd name="connsiteX137" fmla="*/ 88657 w 2078711"/>
                <a:gd name="connsiteY137" fmla="*/ 3970909 h 4081365"/>
                <a:gd name="connsiteX138" fmla="*/ 82796 w 2078711"/>
                <a:gd name="connsiteY138" fmla="*/ 3994355 h 4081365"/>
                <a:gd name="connsiteX139" fmla="*/ 76934 w 2078711"/>
                <a:gd name="connsiteY139" fmla="*/ 4011939 h 4081365"/>
                <a:gd name="connsiteX140" fmla="*/ 71073 w 2078711"/>
                <a:gd name="connsiteY140" fmla="*/ 4041247 h 4081365"/>
                <a:gd name="connsiteX141" fmla="*/ 76934 w 2078711"/>
                <a:gd name="connsiteY141" fmla="*/ 4070555 h 4081365"/>
                <a:gd name="connsiteX142" fmla="*/ 112103 w 2078711"/>
                <a:gd name="connsiteY142" fmla="*/ 4047109 h 4081365"/>
                <a:gd name="connsiteX143" fmla="*/ 123826 w 2078711"/>
                <a:gd name="connsiteY143" fmla="*/ 4035385 h 4081365"/>
                <a:gd name="connsiteX144" fmla="*/ 147273 w 2078711"/>
                <a:gd name="connsiteY144" fmla="*/ 4023662 h 4081365"/>
                <a:gd name="connsiteX145" fmla="*/ 182442 w 2078711"/>
                <a:gd name="connsiteY145" fmla="*/ 4000216 h 4081365"/>
                <a:gd name="connsiteX146" fmla="*/ 194165 w 2078711"/>
                <a:gd name="connsiteY146" fmla="*/ 3982632 h 4081365"/>
                <a:gd name="connsiteX147" fmla="*/ 211750 w 2078711"/>
                <a:gd name="connsiteY147" fmla="*/ 3965047 h 4081365"/>
                <a:gd name="connsiteX148" fmla="*/ 241057 w 2078711"/>
                <a:gd name="connsiteY148" fmla="*/ 3912293 h 4081365"/>
                <a:gd name="connsiteX149" fmla="*/ 258642 w 2078711"/>
                <a:gd name="connsiteY149" fmla="*/ 3894709 h 4081365"/>
                <a:gd name="connsiteX150" fmla="*/ 282088 w 2078711"/>
                <a:gd name="connsiteY150" fmla="*/ 3859539 h 4081365"/>
                <a:gd name="connsiteX151" fmla="*/ 305534 w 2078711"/>
                <a:gd name="connsiteY151" fmla="*/ 3824370 h 4081365"/>
                <a:gd name="connsiteX152" fmla="*/ 328980 w 2078711"/>
                <a:gd name="connsiteY152" fmla="*/ 3789201 h 4081365"/>
                <a:gd name="connsiteX153" fmla="*/ 346565 w 2078711"/>
                <a:gd name="connsiteY153" fmla="*/ 3771616 h 4081365"/>
                <a:gd name="connsiteX154" fmla="*/ 358288 w 2078711"/>
                <a:gd name="connsiteY154" fmla="*/ 3736447 h 4081365"/>
                <a:gd name="connsiteX155" fmla="*/ 375873 w 2078711"/>
                <a:gd name="connsiteY155" fmla="*/ 3718862 h 4081365"/>
                <a:gd name="connsiteX156" fmla="*/ 399319 w 2078711"/>
                <a:gd name="connsiteY156" fmla="*/ 3683693 h 4081365"/>
                <a:gd name="connsiteX157" fmla="*/ 416903 w 2078711"/>
                <a:gd name="connsiteY157" fmla="*/ 3666109 h 4081365"/>
                <a:gd name="connsiteX158" fmla="*/ 440350 w 2078711"/>
                <a:gd name="connsiteY158" fmla="*/ 3630939 h 4081365"/>
                <a:gd name="connsiteX159" fmla="*/ 452073 w 2078711"/>
                <a:gd name="connsiteY159" fmla="*/ 3613355 h 4081365"/>
                <a:gd name="connsiteX160" fmla="*/ 463796 w 2078711"/>
                <a:gd name="connsiteY160" fmla="*/ 3595770 h 4081365"/>
                <a:gd name="connsiteX161" fmla="*/ 481380 w 2078711"/>
                <a:gd name="connsiteY161" fmla="*/ 3584047 h 4081365"/>
                <a:gd name="connsiteX162" fmla="*/ 510688 w 2078711"/>
                <a:gd name="connsiteY162" fmla="*/ 3531293 h 4081365"/>
                <a:gd name="connsiteX163" fmla="*/ 522411 w 2078711"/>
                <a:gd name="connsiteY163" fmla="*/ 3513709 h 4081365"/>
                <a:gd name="connsiteX164" fmla="*/ 545857 w 2078711"/>
                <a:gd name="connsiteY164" fmla="*/ 3484401 h 4081365"/>
                <a:gd name="connsiteX165" fmla="*/ 551719 w 2078711"/>
                <a:gd name="connsiteY165" fmla="*/ 3466816 h 4081365"/>
                <a:gd name="connsiteX166" fmla="*/ 563442 w 2078711"/>
                <a:gd name="connsiteY166" fmla="*/ 3449232 h 4081365"/>
                <a:gd name="connsiteX167" fmla="*/ 575165 w 2078711"/>
                <a:gd name="connsiteY167" fmla="*/ 3425785 h 4081365"/>
                <a:gd name="connsiteX168" fmla="*/ 598611 w 2078711"/>
                <a:gd name="connsiteY168" fmla="*/ 3390616 h 4081365"/>
                <a:gd name="connsiteX169" fmla="*/ 604473 w 2078711"/>
                <a:gd name="connsiteY169" fmla="*/ 3373032 h 4081365"/>
                <a:gd name="connsiteX170" fmla="*/ 627919 w 2078711"/>
                <a:gd name="connsiteY170" fmla="*/ 3337862 h 4081365"/>
                <a:gd name="connsiteX171" fmla="*/ 639642 w 2078711"/>
                <a:gd name="connsiteY171" fmla="*/ 3320278 h 4081365"/>
                <a:gd name="connsiteX172" fmla="*/ 668950 w 2078711"/>
                <a:gd name="connsiteY172" fmla="*/ 3285109 h 4081365"/>
                <a:gd name="connsiteX173" fmla="*/ 674811 w 2078711"/>
                <a:gd name="connsiteY173" fmla="*/ 3267524 h 4081365"/>
                <a:gd name="connsiteX174" fmla="*/ 698257 w 2078711"/>
                <a:gd name="connsiteY174" fmla="*/ 3232355 h 4081365"/>
                <a:gd name="connsiteX175" fmla="*/ 715842 w 2078711"/>
                <a:gd name="connsiteY175" fmla="*/ 3197185 h 4081365"/>
                <a:gd name="connsiteX176" fmla="*/ 739288 w 2078711"/>
                <a:gd name="connsiteY176" fmla="*/ 3162016 h 4081365"/>
                <a:gd name="connsiteX177" fmla="*/ 745150 w 2078711"/>
                <a:gd name="connsiteY177" fmla="*/ 3144432 h 4081365"/>
                <a:gd name="connsiteX178" fmla="*/ 756873 w 2078711"/>
                <a:gd name="connsiteY178" fmla="*/ 3120985 h 4081365"/>
                <a:gd name="connsiteX179" fmla="*/ 780319 w 2078711"/>
                <a:gd name="connsiteY179" fmla="*/ 3085816 h 4081365"/>
                <a:gd name="connsiteX180" fmla="*/ 803765 w 2078711"/>
                <a:gd name="connsiteY180" fmla="*/ 3044785 h 4081365"/>
                <a:gd name="connsiteX181" fmla="*/ 815488 w 2078711"/>
                <a:gd name="connsiteY181" fmla="*/ 3009616 h 4081365"/>
                <a:gd name="connsiteX182" fmla="*/ 821350 w 2078711"/>
                <a:gd name="connsiteY182" fmla="*/ 2986170 h 4081365"/>
                <a:gd name="connsiteX183" fmla="*/ 838934 w 2078711"/>
                <a:gd name="connsiteY183" fmla="*/ 2968585 h 4081365"/>
                <a:gd name="connsiteX184" fmla="*/ 844796 w 2078711"/>
                <a:gd name="connsiteY184" fmla="*/ 2951001 h 4081365"/>
                <a:gd name="connsiteX185" fmla="*/ 874103 w 2078711"/>
                <a:gd name="connsiteY185" fmla="*/ 2915832 h 4081365"/>
                <a:gd name="connsiteX186" fmla="*/ 891688 w 2078711"/>
                <a:gd name="connsiteY186" fmla="*/ 2904109 h 4081365"/>
                <a:gd name="connsiteX187" fmla="*/ 915134 w 2078711"/>
                <a:gd name="connsiteY187" fmla="*/ 2898247 h 4081365"/>
                <a:gd name="connsiteX188" fmla="*/ 950303 w 2078711"/>
                <a:gd name="connsiteY188" fmla="*/ 2915832 h 4081365"/>
                <a:gd name="connsiteX189" fmla="*/ 985473 w 2078711"/>
                <a:gd name="connsiteY189" fmla="*/ 2968585 h 4081365"/>
                <a:gd name="connsiteX190" fmla="*/ 997196 w 2078711"/>
                <a:gd name="connsiteY190" fmla="*/ 2986170 h 4081365"/>
                <a:gd name="connsiteX191" fmla="*/ 1014780 w 2078711"/>
                <a:gd name="connsiteY191" fmla="*/ 2992032 h 4081365"/>
                <a:gd name="connsiteX192" fmla="*/ 1044088 w 2078711"/>
                <a:gd name="connsiteY192" fmla="*/ 3021339 h 4081365"/>
                <a:gd name="connsiteX193" fmla="*/ 1079257 w 2078711"/>
                <a:gd name="connsiteY193" fmla="*/ 3056509 h 4081365"/>
                <a:gd name="connsiteX194" fmla="*/ 1096842 w 2078711"/>
                <a:gd name="connsiteY194" fmla="*/ 3079955 h 4081365"/>
                <a:gd name="connsiteX195" fmla="*/ 1126150 w 2078711"/>
                <a:gd name="connsiteY195" fmla="*/ 3109262 h 4081365"/>
                <a:gd name="connsiteX196" fmla="*/ 1173042 w 2078711"/>
                <a:gd name="connsiteY196" fmla="*/ 3162016 h 4081365"/>
                <a:gd name="connsiteX197" fmla="*/ 1196488 w 2078711"/>
                <a:gd name="connsiteY197" fmla="*/ 3185462 h 4081365"/>
                <a:gd name="connsiteX198" fmla="*/ 1249242 w 2078711"/>
                <a:gd name="connsiteY198" fmla="*/ 3220632 h 4081365"/>
                <a:gd name="connsiteX199" fmla="*/ 1266826 w 2078711"/>
                <a:gd name="connsiteY199" fmla="*/ 3232355 h 4081365"/>
                <a:gd name="connsiteX200" fmla="*/ 1313719 w 2078711"/>
                <a:gd name="connsiteY200" fmla="*/ 3279247 h 4081365"/>
                <a:gd name="connsiteX201" fmla="*/ 1348888 w 2078711"/>
                <a:gd name="connsiteY201" fmla="*/ 3308555 h 4081365"/>
                <a:gd name="connsiteX202" fmla="*/ 1366473 w 2078711"/>
                <a:gd name="connsiteY202" fmla="*/ 3314416 h 4081365"/>
                <a:gd name="connsiteX203" fmla="*/ 1378196 w 2078711"/>
                <a:gd name="connsiteY203" fmla="*/ 3332001 h 4081365"/>
                <a:gd name="connsiteX204" fmla="*/ 1413365 w 2078711"/>
                <a:gd name="connsiteY204" fmla="*/ 3355447 h 4081365"/>
                <a:gd name="connsiteX205" fmla="*/ 1430950 w 2078711"/>
                <a:gd name="connsiteY205" fmla="*/ 3367170 h 4081365"/>
                <a:gd name="connsiteX206" fmla="*/ 1466119 w 2078711"/>
                <a:gd name="connsiteY206" fmla="*/ 3396478 h 4081365"/>
                <a:gd name="connsiteX207" fmla="*/ 1483703 w 2078711"/>
                <a:gd name="connsiteY207" fmla="*/ 3419924 h 4081365"/>
                <a:gd name="connsiteX208" fmla="*/ 1501288 w 2078711"/>
                <a:gd name="connsiteY208" fmla="*/ 3425785 h 4081365"/>
                <a:gd name="connsiteX209" fmla="*/ 1518873 w 2078711"/>
                <a:gd name="connsiteY209" fmla="*/ 3437509 h 4081365"/>
                <a:gd name="connsiteX210" fmla="*/ 1548180 w 2078711"/>
                <a:gd name="connsiteY210" fmla="*/ 3472678 h 4081365"/>
                <a:gd name="connsiteX211" fmla="*/ 1565765 w 2078711"/>
                <a:gd name="connsiteY211" fmla="*/ 3484401 h 4081365"/>
                <a:gd name="connsiteX212" fmla="*/ 1595073 w 2078711"/>
                <a:gd name="connsiteY212" fmla="*/ 3513709 h 4081365"/>
                <a:gd name="connsiteX213" fmla="*/ 1612657 w 2078711"/>
                <a:gd name="connsiteY213" fmla="*/ 3525432 h 4081365"/>
                <a:gd name="connsiteX214" fmla="*/ 1630242 w 2078711"/>
                <a:gd name="connsiteY214" fmla="*/ 3543016 h 4081365"/>
                <a:gd name="connsiteX215" fmla="*/ 1665411 w 2078711"/>
                <a:gd name="connsiteY215" fmla="*/ 3566462 h 4081365"/>
                <a:gd name="connsiteX216" fmla="*/ 1682996 w 2078711"/>
                <a:gd name="connsiteY216" fmla="*/ 3578185 h 4081365"/>
                <a:gd name="connsiteX217" fmla="*/ 1712303 w 2078711"/>
                <a:gd name="connsiteY217" fmla="*/ 3595770 h 4081365"/>
                <a:gd name="connsiteX218" fmla="*/ 1747473 w 2078711"/>
                <a:gd name="connsiteY218" fmla="*/ 3619216 h 4081365"/>
                <a:gd name="connsiteX219" fmla="*/ 1765057 w 2078711"/>
                <a:gd name="connsiteY219" fmla="*/ 3630939 h 4081365"/>
                <a:gd name="connsiteX220" fmla="*/ 1782642 w 2078711"/>
                <a:gd name="connsiteY220" fmla="*/ 3636801 h 4081365"/>
                <a:gd name="connsiteX221" fmla="*/ 1823673 w 2078711"/>
                <a:gd name="connsiteY221" fmla="*/ 3654385 h 4081365"/>
                <a:gd name="connsiteX222" fmla="*/ 1852980 w 2078711"/>
                <a:gd name="connsiteY222" fmla="*/ 3671970 h 4081365"/>
                <a:gd name="connsiteX223" fmla="*/ 1894011 w 2078711"/>
                <a:gd name="connsiteY223" fmla="*/ 3695416 h 4081365"/>
                <a:gd name="connsiteX224" fmla="*/ 1911596 w 2078711"/>
                <a:gd name="connsiteY224" fmla="*/ 3701278 h 4081365"/>
                <a:gd name="connsiteX225" fmla="*/ 1946765 w 2078711"/>
                <a:gd name="connsiteY225" fmla="*/ 3724724 h 4081365"/>
                <a:gd name="connsiteX226" fmla="*/ 1987796 w 2078711"/>
                <a:gd name="connsiteY226" fmla="*/ 3736447 h 4081365"/>
                <a:gd name="connsiteX227" fmla="*/ 2022965 w 2078711"/>
                <a:gd name="connsiteY227" fmla="*/ 3765755 h 4081365"/>
                <a:gd name="connsiteX228" fmla="*/ 2017103 w 2078711"/>
                <a:gd name="connsiteY228" fmla="*/ 3748170 h 4081365"/>
                <a:gd name="connsiteX229" fmla="*/ 2011242 w 2078711"/>
                <a:gd name="connsiteY229" fmla="*/ 3724724 h 4081365"/>
                <a:gd name="connsiteX230" fmla="*/ 1993657 w 2078711"/>
                <a:gd name="connsiteY230" fmla="*/ 3707139 h 4081365"/>
                <a:gd name="connsiteX231" fmla="*/ 2011242 w 2078711"/>
                <a:gd name="connsiteY231" fmla="*/ 3713001 h 4081365"/>
                <a:gd name="connsiteX232" fmla="*/ 2034688 w 2078711"/>
                <a:gd name="connsiteY232" fmla="*/ 3718862 h 4081365"/>
                <a:gd name="connsiteX233" fmla="*/ 2052273 w 2078711"/>
                <a:gd name="connsiteY233" fmla="*/ 3724724 h 4081365"/>
                <a:gd name="connsiteX234" fmla="*/ 2034688 w 2078711"/>
                <a:gd name="connsiteY234" fmla="*/ 3713001 h 4081365"/>
                <a:gd name="connsiteX235" fmla="*/ 2017103 w 2078711"/>
                <a:gd name="connsiteY235" fmla="*/ 3695416 h 4081365"/>
                <a:gd name="connsiteX236" fmla="*/ 2058134 w 2078711"/>
                <a:gd name="connsiteY236" fmla="*/ 3689555 h 4081365"/>
                <a:gd name="connsiteX237" fmla="*/ 2075719 w 2078711"/>
                <a:gd name="connsiteY237" fmla="*/ 3683693 h 4081365"/>
                <a:gd name="connsiteX238" fmla="*/ 2069857 w 2078711"/>
                <a:gd name="connsiteY238" fmla="*/ 3660247 h 4081365"/>
                <a:gd name="connsiteX239" fmla="*/ 2046411 w 2078711"/>
                <a:gd name="connsiteY239" fmla="*/ 3625078 h 4081365"/>
                <a:gd name="connsiteX240" fmla="*/ 2034688 w 2078711"/>
                <a:gd name="connsiteY240" fmla="*/ 3607493 h 4081365"/>
                <a:gd name="connsiteX241" fmla="*/ 2017103 w 2078711"/>
                <a:gd name="connsiteY241" fmla="*/ 3601632 h 4081365"/>
                <a:gd name="connsiteX242" fmla="*/ 1999519 w 2078711"/>
                <a:gd name="connsiteY242" fmla="*/ 3589909 h 4081365"/>
                <a:gd name="connsiteX243" fmla="*/ 1981934 w 2078711"/>
                <a:gd name="connsiteY243" fmla="*/ 3584047 h 4081365"/>
                <a:gd name="connsiteX244" fmla="*/ 1952626 w 2078711"/>
                <a:gd name="connsiteY244" fmla="*/ 3554739 h 4081365"/>
                <a:gd name="connsiteX245" fmla="*/ 1935042 w 2078711"/>
                <a:gd name="connsiteY245" fmla="*/ 3543016 h 4081365"/>
                <a:gd name="connsiteX246" fmla="*/ 1917457 w 2078711"/>
                <a:gd name="connsiteY246" fmla="*/ 3525432 h 4081365"/>
                <a:gd name="connsiteX247" fmla="*/ 1899873 w 2078711"/>
                <a:gd name="connsiteY247" fmla="*/ 3519570 h 4081365"/>
                <a:gd name="connsiteX248" fmla="*/ 1864703 w 2078711"/>
                <a:gd name="connsiteY248" fmla="*/ 3496124 h 4081365"/>
                <a:gd name="connsiteX249" fmla="*/ 1864703 w 2078711"/>
                <a:gd name="connsiteY249" fmla="*/ 3496124 h 4081365"/>
                <a:gd name="connsiteX250" fmla="*/ 1847119 w 2078711"/>
                <a:gd name="connsiteY250" fmla="*/ 3478539 h 4081365"/>
                <a:gd name="connsiteX251" fmla="*/ 1811950 w 2078711"/>
                <a:gd name="connsiteY251" fmla="*/ 3455093 h 4081365"/>
                <a:gd name="connsiteX252" fmla="*/ 1782642 w 2078711"/>
                <a:gd name="connsiteY252" fmla="*/ 3431647 h 4081365"/>
                <a:gd name="connsiteX253" fmla="*/ 1753334 w 2078711"/>
                <a:gd name="connsiteY253" fmla="*/ 3408201 h 4081365"/>
                <a:gd name="connsiteX254" fmla="*/ 1741611 w 2078711"/>
                <a:gd name="connsiteY254" fmla="*/ 3390616 h 4081365"/>
                <a:gd name="connsiteX255" fmla="*/ 1677134 w 2078711"/>
                <a:gd name="connsiteY255" fmla="*/ 3355447 h 4081365"/>
                <a:gd name="connsiteX256" fmla="*/ 1647826 w 2078711"/>
                <a:gd name="connsiteY256" fmla="*/ 3332001 h 4081365"/>
                <a:gd name="connsiteX257" fmla="*/ 1630242 w 2078711"/>
                <a:gd name="connsiteY257" fmla="*/ 3320278 h 4081365"/>
                <a:gd name="connsiteX258" fmla="*/ 1600934 w 2078711"/>
                <a:gd name="connsiteY258" fmla="*/ 3290970 h 4081365"/>
                <a:gd name="connsiteX259" fmla="*/ 1565765 w 2078711"/>
                <a:gd name="connsiteY259" fmla="*/ 3261662 h 4081365"/>
                <a:gd name="connsiteX260" fmla="*/ 1530596 w 2078711"/>
                <a:gd name="connsiteY260" fmla="*/ 3226493 h 4081365"/>
                <a:gd name="connsiteX261" fmla="*/ 1518873 w 2078711"/>
                <a:gd name="connsiteY261" fmla="*/ 3208909 h 4081365"/>
                <a:gd name="connsiteX262" fmla="*/ 1501288 w 2078711"/>
                <a:gd name="connsiteY262" fmla="*/ 3203047 h 4081365"/>
                <a:gd name="connsiteX263" fmla="*/ 1483703 w 2078711"/>
                <a:gd name="connsiteY263" fmla="*/ 3185462 h 4081365"/>
                <a:gd name="connsiteX264" fmla="*/ 1460257 w 2078711"/>
                <a:gd name="connsiteY264" fmla="*/ 3167878 h 4081365"/>
                <a:gd name="connsiteX265" fmla="*/ 1430950 w 2078711"/>
                <a:gd name="connsiteY265" fmla="*/ 3144432 h 4081365"/>
                <a:gd name="connsiteX266" fmla="*/ 1407503 w 2078711"/>
                <a:gd name="connsiteY266" fmla="*/ 3120985 h 4081365"/>
                <a:gd name="connsiteX267" fmla="*/ 1378196 w 2078711"/>
                <a:gd name="connsiteY267" fmla="*/ 3085816 h 4081365"/>
                <a:gd name="connsiteX268" fmla="*/ 1360611 w 2078711"/>
                <a:gd name="connsiteY268" fmla="*/ 3079955 h 4081365"/>
                <a:gd name="connsiteX269" fmla="*/ 1343026 w 2078711"/>
                <a:gd name="connsiteY269" fmla="*/ 3050647 h 4081365"/>
                <a:gd name="connsiteX270" fmla="*/ 1337165 w 2078711"/>
                <a:gd name="connsiteY270" fmla="*/ 3033062 h 4081365"/>
                <a:gd name="connsiteX271" fmla="*/ 1325442 w 2078711"/>
                <a:gd name="connsiteY271" fmla="*/ 3015478 h 4081365"/>
                <a:gd name="connsiteX272" fmla="*/ 1319580 w 2078711"/>
                <a:gd name="connsiteY272" fmla="*/ 2992032 h 4081365"/>
                <a:gd name="connsiteX273" fmla="*/ 1284411 w 2078711"/>
                <a:gd name="connsiteY273" fmla="*/ 2933416 h 4081365"/>
                <a:gd name="connsiteX274" fmla="*/ 1260965 w 2078711"/>
                <a:gd name="connsiteY274" fmla="*/ 2898247 h 4081365"/>
                <a:gd name="connsiteX275" fmla="*/ 1249242 w 2078711"/>
                <a:gd name="connsiteY275" fmla="*/ 2880662 h 4081365"/>
                <a:gd name="connsiteX276" fmla="*/ 1231657 w 2078711"/>
                <a:gd name="connsiteY276" fmla="*/ 2863078 h 4081365"/>
                <a:gd name="connsiteX277" fmla="*/ 1219934 w 2078711"/>
                <a:gd name="connsiteY277" fmla="*/ 2839632 h 4081365"/>
                <a:gd name="connsiteX278" fmla="*/ 1214073 w 2078711"/>
                <a:gd name="connsiteY278" fmla="*/ 2816185 h 4081365"/>
                <a:gd name="connsiteX279" fmla="*/ 1202350 w 2078711"/>
                <a:gd name="connsiteY279" fmla="*/ 2798601 h 4081365"/>
                <a:gd name="connsiteX280" fmla="*/ 1196488 w 2078711"/>
                <a:gd name="connsiteY280" fmla="*/ 2781016 h 4081365"/>
                <a:gd name="connsiteX281" fmla="*/ 1173042 w 2078711"/>
                <a:gd name="connsiteY281" fmla="*/ 2745847 h 4081365"/>
                <a:gd name="connsiteX282" fmla="*/ 1167180 w 2078711"/>
                <a:gd name="connsiteY282" fmla="*/ 2722401 h 4081365"/>
                <a:gd name="connsiteX283" fmla="*/ 1155457 w 2078711"/>
                <a:gd name="connsiteY283" fmla="*/ 2681370 h 4081365"/>
                <a:gd name="connsiteX284" fmla="*/ 1149596 w 2078711"/>
                <a:gd name="connsiteY284" fmla="*/ 2646201 h 4081365"/>
                <a:gd name="connsiteX285" fmla="*/ 1155457 w 2078711"/>
                <a:gd name="connsiteY285" fmla="*/ 2546555 h 4081365"/>
                <a:gd name="connsiteX286" fmla="*/ 1167180 w 2078711"/>
                <a:gd name="connsiteY286" fmla="*/ 2523109 h 4081365"/>
                <a:gd name="connsiteX287" fmla="*/ 1173042 w 2078711"/>
                <a:gd name="connsiteY287" fmla="*/ 2487939 h 4081365"/>
                <a:gd name="connsiteX288" fmla="*/ 1184765 w 2078711"/>
                <a:gd name="connsiteY288" fmla="*/ 2452770 h 4081365"/>
                <a:gd name="connsiteX289" fmla="*/ 1196488 w 2078711"/>
                <a:gd name="connsiteY289" fmla="*/ 2417601 h 4081365"/>
                <a:gd name="connsiteX290" fmla="*/ 1208211 w 2078711"/>
                <a:gd name="connsiteY290" fmla="*/ 2400016 h 4081365"/>
                <a:gd name="connsiteX291" fmla="*/ 1225796 w 2078711"/>
                <a:gd name="connsiteY291" fmla="*/ 2364847 h 4081365"/>
                <a:gd name="connsiteX292" fmla="*/ 1243380 w 2078711"/>
                <a:gd name="connsiteY292" fmla="*/ 2312093 h 4081365"/>
                <a:gd name="connsiteX293" fmla="*/ 1249242 w 2078711"/>
                <a:gd name="connsiteY293" fmla="*/ 2294509 h 4081365"/>
                <a:gd name="connsiteX294" fmla="*/ 1255103 w 2078711"/>
                <a:gd name="connsiteY294" fmla="*/ 2271062 h 4081365"/>
                <a:gd name="connsiteX295" fmla="*/ 1266826 w 2078711"/>
                <a:gd name="connsiteY295" fmla="*/ 2230032 h 4081365"/>
                <a:gd name="connsiteX296" fmla="*/ 1272688 w 2078711"/>
                <a:gd name="connsiteY296" fmla="*/ 2171416 h 4081365"/>
                <a:gd name="connsiteX297" fmla="*/ 1284411 w 2078711"/>
                <a:gd name="connsiteY297" fmla="*/ 2130385 h 4081365"/>
                <a:gd name="connsiteX298" fmla="*/ 1290273 w 2078711"/>
                <a:gd name="connsiteY298" fmla="*/ 2101078 h 4081365"/>
                <a:gd name="connsiteX299" fmla="*/ 1307857 w 2078711"/>
                <a:gd name="connsiteY299" fmla="*/ 1907647 h 4081365"/>
                <a:gd name="connsiteX300" fmla="*/ 1313719 w 2078711"/>
                <a:gd name="connsiteY300" fmla="*/ 1884201 h 4081365"/>
                <a:gd name="connsiteX301" fmla="*/ 1319580 w 2078711"/>
                <a:gd name="connsiteY301" fmla="*/ 1854893 h 4081365"/>
                <a:gd name="connsiteX302" fmla="*/ 1325442 w 2078711"/>
                <a:gd name="connsiteY302" fmla="*/ 1837309 h 4081365"/>
                <a:gd name="connsiteX303" fmla="*/ 1331303 w 2078711"/>
                <a:gd name="connsiteY303" fmla="*/ 1813862 h 4081365"/>
                <a:gd name="connsiteX304" fmla="*/ 1348888 w 2078711"/>
                <a:gd name="connsiteY304" fmla="*/ 1755247 h 4081365"/>
                <a:gd name="connsiteX305" fmla="*/ 1354750 w 2078711"/>
                <a:gd name="connsiteY305" fmla="*/ 1720078 h 4081365"/>
                <a:gd name="connsiteX306" fmla="*/ 1366473 w 2078711"/>
                <a:gd name="connsiteY306" fmla="*/ 1673185 h 4081365"/>
                <a:gd name="connsiteX307" fmla="*/ 1372334 w 2078711"/>
                <a:gd name="connsiteY307" fmla="*/ 1638016 h 4081365"/>
                <a:gd name="connsiteX308" fmla="*/ 1384057 w 2078711"/>
                <a:gd name="connsiteY308" fmla="*/ 1579401 h 4081365"/>
                <a:gd name="connsiteX309" fmla="*/ 1389919 w 2078711"/>
                <a:gd name="connsiteY309" fmla="*/ 1538370 h 4081365"/>
                <a:gd name="connsiteX310" fmla="*/ 1395780 w 2078711"/>
                <a:gd name="connsiteY310" fmla="*/ 1520785 h 4081365"/>
                <a:gd name="connsiteX311" fmla="*/ 1401642 w 2078711"/>
                <a:gd name="connsiteY311" fmla="*/ 1497339 h 4081365"/>
                <a:gd name="connsiteX312" fmla="*/ 1413365 w 2078711"/>
                <a:gd name="connsiteY312" fmla="*/ 1450447 h 4081365"/>
                <a:gd name="connsiteX313" fmla="*/ 1419226 w 2078711"/>
                <a:gd name="connsiteY313" fmla="*/ 1391832 h 4081365"/>
                <a:gd name="connsiteX314" fmla="*/ 1436811 w 2078711"/>
                <a:gd name="connsiteY314" fmla="*/ 1298047 h 4081365"/>
                <a:gd name="connsiteX315" fmla="*/ 1448534 w 2078711"/>
                <a:gd name="connsiteY315" fmla="*/ 1233570 h 4081365"/>
                <a:gd name="connsiteX316" fmla="*/ 1460257 w 2078711"/>
                <a:gd name="connsiteY316" fmla="*/ 1198401 h 4081365"/>
                <a:gd name="connsiteX317" fmla="*/ 1471980 w 2078711"/>
                <a:gd name="connsiteY317" fmla="*/ 1098755 h 4081365"/>
                <a:gd name="connsiteX318" fmla="*/ 1483703 w 2078711"/>
                <a:gd name="connsiteY318" fmla="*/ 1063585 h 4081365"/>
                <a:gd name="connsiteX319" fmla="*/ 1489565 w 2078711"/>
                <a:gd name="connsiteY319" fmla="*/ 1010832 h 4081365"/>
                <a:gd name="connsiteX320" fmla="*/ 1501288 w 2078711"/>
                <a:gd name="connsiteY320" fmla="*/ 975662 h 4081365"/>
                <a:gd name="connsiteX321" fmla="*/ 1513011 w 2078711"/>
                <a:gd name="connsiteY321" fmla="*/ 917047 h 4081365"/>
                <a:gd name="connsiteX322" fmla="*/ 1518873 w 2078711"/>
                <a:gd name="connsiteY322" fmla="*/ 887739 h 4081365"/>
                <a:gd name="connsiteX323" fmla="*/ 1524734 w 2078711"/>
                <a:gd name="connsiteY323" fmla="*/ 823262 h 4081365"/>
                <a:gd name="connsiteX324" fmla="*/ 1530596 w 2078711"/>
                <a:gd name="connsiteY324" fmla="*/ 788093 h 4081365"/>
                <a:gd name="connsiteX325" fmla="*/ 1542319 w 2078711"/>
                <a:gd name="connsiteY325" fmla="*/ 706032 h 4081365"/>
                <a:gd name="connsiteX326" fmla="*/ 1548180 w 2078711"/>
                <a:gd name="connsiteY326" fmla="*/ 665001 h 4081365"/>
                <a:gd name="connsiteX327" fmla="*/ 1554042 w 2078711"/>
                <a:gd name="connsiteY327" fmla="*/ 647416 h 4081365"/>
                <a:gd name="connsiteX328" fmla="*/ 1559903 w 2078711"/>
                <a:gd name="connsiteY328" fmla="*/ 623970 h 4081365"/>
                <a:gd name="connsiteX329" fmla="*/ 1565765 w 2078711"/>
                <a:gd name="connsiteY329" fmla="*/ 541909 h 4081365"/>
                <a:gd name="connsiteX330" fmla="*/ 1571626 w 2078711"/>
                <a:gd name="connsiteY330" fmla="*/ 524324 h 4081365"/>
                <a:gd name="connsiteX331" fmla="*/ 1583350 w 2078711"/>
                <a:gd name="connsiteY331" fmla="*/ 430539 h 4081365"/>
                <a:gd name="connsiteX332" fmla="*/ 1577488 w 2078711"/>
                <a:gd name="connsiteY332" fmla="*/ 348478 h 4081365"/>
                <a:gd name="connsiteX333" fmla="*/ 1565765 w 2078711"/>
                <a:gd name="connsiteY333" fmla="*/ 301585 h 4081365"/>
                <a:gd name="connsiteX334" fmla="*/ 1559903 w 2078711"/>
                <a:gd name="connsiteY334" fmla="*/ 90570 h 4081365"/>
                <a:gd name="connsiteX335" fmla="*/ 1544022 w 2078711"/>
                <a:gd name="connsiteY335" fmla="*/ 93026 h 4081365"/>
                <a:gd name="connsiteX336" fmla="*/ 1505496 w 2078711"/>
                <a:gd name="connsiteY336" fmla="*/ 78798 h 4081365"/>
                <a:gd name="connsiteX337" fmla="*/ 1483752 w 2078711"/>
                <a:gd name="connsiteY337" fmla="*/ 53700 h 4081365"/>
                <a:gd name="connsiteX338" fmla="*/ 1471980 w 2078711"/>
                <a:gd name="connsiteY338" fmla="*/ 2647 h 4081365"/>
                <a:gd name="connsiteX0" fmla="*/ 1471980 w 2078711"/>
                <a:gd name="connsiteY0" fmla="*/ 2647 h 4081365"/>
                <a:gd name="connsiteX1" fmla="*/ 1466119 w 2078711"/>
                <a:gd name="connsiteY1" fmla="*/ 37816 h 4081365"/>
                <a:gd name="connsiteX2" fmla="*/ 1419226 w 2078711"/>
                <a:gd name="connsiteY2" fmla="*/ 78847 h 4081365"/>
                <a:gd name="connsiteX3" fmla="*/ 1401642 w 2078711"/>
                <a:gd name="connsiteY3" fmla="*/ 90570 h 4081365"/>
                <a:gd name="connsiteX4" fmla="*/ 1358957 w 2078711"/>
                <a:gd name="connsiteY4" fmla="*/ 97282 h 4081365"/>
                <a:gd name="connsiteX5" fmla="*/ 1343075 w 2078711"/>
                <a:gd name="connsiteY5" fmla="*/ 183552 h 4081365"/>
                <a:gd name="connsiteX6" fmla="*/ 1342224 w 2078711"/>
                <a:gd name="connsiteY6" fmla="*/ 206998 h 4081365"/>
                <a:gd name="connsiteX7" fmla="*/ 1343026 w 2078711"/>
                <a:gd name="connsiteY7" fmla="*/ 237109 h 4081365"/>
                <a:gd name="connsiteX8" fmla="*/ 1325442 w 2078711"/>
                <a:gd name="connsiteY8" fmla="*/ 295724 h 4081365"/>
                <a:gd name="connsiteX9" fmla="*/ 1319580 w 2078711"/>
                <a:gd name="connsiteY9" fmla="*/ 313309 h 4081365"/>
                <a:gd name="connsiteX10" fmla="*/ 1307857 w 2078711"/>
                <a:gd name="connsiteY10" fmla="*/ 330893 h 4081365"/>
                <a:gd name="connsiteX11" fmla="*/ 1290273 w 2078711"/>
                <a:gd name="connsiteY11" fmla="*/ 383647 h 4081365"/>
                <a:gd name="connsiteX12" fmla="*/ 1284411 w 2078711"/>
                <a:gd name="connsiteY12" fmla="*/ 401232 h 4081365"/>
                <a:gd name="connsiteX13" fmla="*/ 1278550 w 2078711"/>
                <a:gd name="connsiteY13" fmla="*/ 424678 h 4081365"/>
                <a:gd name="connsiteX14" fmla="*/ 1272688 w 2078711"/>
                <a:gd name="connsiteY14" fmla="*/ 577078 h 4081365"/>
                <a:gd name="connsiteX15" fmla="*/ 1249242 w 2078711"/>
                <a:gd name="connsiteY15" fmla="*/ 876016 h 4081365"/>
                <a:gd name="connsiteX16" fmla="*/ 1243380 w 2078711"/>
                <a:gd name="connsiteY16" fmla="*/ 893601 h 4081365"/>
                <a:gd name="connsiteX17" fmla="*/ 1237519 w 2078711"/>
                <a:gd name="connsiteY17" fmla="*/ 969801 h 4081365"/>
                <a:gd name="connsiteX18" fmla="*/ 1231657 w 2078711"/>
                <a:gd name="connsiteY18" fmla="*/ 999109 h 4081365"/>
                <a:gd name="connsiteX19" fmla="*/ 1225796 w 2078711"/>
                <a:gd name="connsiteY19" fmla="*/ 1040139 h 4081365"/>
                <a:gd name="connsiteX20" fmla="*/ 1214073 w 2078711"/>
                <a:gd name="connsiteY20" fmla="*/ 1110478 h 4081365"/>
                <a:gd name="connsiteX21" fmla="*/ 1208211 w 2078711"/>
                <a:gd name="connsiteY21" fmla="*/ 1133924 h 4081365"/>
                <a:gd name="connsiteX22" fmla="*/ 1196488 w 2078711"/>
                <a:gd name="connsiteY22" fmla="*/ 1169093 h 4081365"/>
                <a:gd name="connsiteX23" fmla="*/ 1161319 w 2078711"/>
                <a:gd name="connsiteY23" fmla="*/ 1339078 h 4081365"/>
                <a:gd name="connsiteX24" fmla="*/ 1149596 w 2078711"/>
                <a:gd name="connsiteY24" fmla="*/ 1456309 h 4081365"/>
                <a:gd name="connsiteX25" fmla="*/ 1143734 w 2078711"/>
                <a:gd name="connsiteY25" fmla="*/ 1485616 h 4081365"/>
                <a:gd name="connsiteX26" fmla="*/ 1137873 w 2078711"/>
                <a:gd name="connsiteY26" fmla="*/ 1526647 h 4081365"/>
                <a:gd name="connsiteX27" fmla="*/ 1126150 w 2078711"/>
                <a:gd name="connsiteY27" fmla="*/ 1561816 h 4081365"/>
                <a:gd name="connsiteX28" fmla="*/ 1120288 w 2078711"/>
                <a:gd name="connsiteY28" fmla="*/ 1591124 h 4081365"/>
                <a:gd name="connsiteX29" fmla="*/ 1108565 w 2078711"/>
                <a:gd name="connsiteY29" fmla="*/ 1626293 h 4081365"/>
                <a:gd name="connsiteX30" fmla="*/ 1096842 w 2078711"/>
                <a:gd name="connsiteY30" fmla="*/ 1679047 h 4081365"/>
                <a:gd name="connsiteX31" fmla="*/ 1085119 w 2078711"/>
                <a:gd name="connsiteY31" fmla="*/ 1696632 h 4081365"/>
                <a:gd name="connsiteX32" fmla="*/ 1073396 w 2078711"/>
                <a:gd name="connsiteY32" fmla="*/ 1749385 h 4081365"/>
                <a:gd name="connsiteX33" fmla="*/ 1061673 w 2078711"/>
                <a:gd name="connsiteY33" fmla="*/ 1784555 h 4081365"/>
                <a:gd name="connsiteX34" fmla="*/ 1038226 w 2078711"/>
                <a:gd name="connsiteY34" fmla="*/ 1843170 h 4081365"/>
                <a:gd name="connsiteX35" fmla="*/ 1032365 w 2078711"/>
                <a:gd name="connsiteY35" fmla="*/ 1860755 h 4081365"/>
                <a:gd name="connsiteX36" fmla="*/ 1026503 w 2078711"/>
                <a:gd name="connsiteY36" fmla="*/ 1913509 h 4081365"/>
                <a:gd name="connsiteX37" fmla="*/ 1020642 w 2078711"/>
                <a:gd name="connsiteY37" fmla="*/ 2054185 h 4081365"/>
                <a:gd name="connsiteX38" fmla="*/ 1014780 w 2078711"/>
                <a:gd name="connsiteY38" fmla="*/ 2077632 h 4081365"/>
                <a:gd name="connsiteX39" fmla="*/ 1008919 w 2078711"/>
                <a:gd name="connsiteY39" fmla="*/ 2106939 h 4081365"/>
                <a:gd name="connsiteX40" fmla="*/ 997196 w 2078711"/>
                <a:gd name="connsiteY40" fmla="*/ 2183139 h 4081365"/>
                <a:gd name="connsiteX41" fmla="*/ 985473 w 2078711"/>
                <a:gd name="connsiteY41" fmla="*/ 2218309 h 4081365"/>
                <a:gd name="connsiteX42" fmla="*/ 979611 w 2078711"/>
                <a:gd name="connsiteY42" fmla="*/ 2253478 h 4081365"/>
                <a:gd name="connsiteX43" fmla="*/ 956165 w 2078711"/>
                <a:gd name="connsiteY43" fmla="*/ 2294509 h 4081365"/>
                <a:gd name="connsiteX44" fmla="*/ 944442 w 2078711"/>
                <a:gd name="connsiteY44" fmla="*/ 2329678 h 4081365"/>
                <a:gd name="connsiteX45" fmla="*/ 938580 w 2078711"/>
                <a:gd name="connsiteY45" fmla="*/ 2347262 h 4081365"/>
                <a:gd name="connsiteX46" fmla="*/ 932719 w 2078711"/>
                <a:gd name="connsiteY46" fmla="*/ 2364847 h 4081365"/>
                <a:gd name="connsiteX47" fmla="*/ 909273 w 2078711"/>
                <a:gd name="connsiteY47" fmla="*/ 2405878 h 4081365"/>
                <a:gd name="connsiteX48" fmla="*/ 897550 w 2078711"/>
                <a:gd name="connsiteY48" fmla="*/ 2423462 h 4081365"/>
                <a:gd name="connsiteX49" fmla="*/ 891688 w 2078711"/>
                <a:gd name="connsiteY49" fmla="*/ 2441047 h 4081365"/>
                <a:gd name="connsiteX50" fmla="*/ 868242 w 2078711"/>
                <a:gd name="connsiteY50" fmla="*/ 2476216 h 4081365"/>
                <a:gd name="connsiteX51" fmla="*/ 844796 w 2078711"/>
                <a:gd name="connsiteY51" fmla="*/ 2523109 h 4081365"/>
                <a:gd name="connsiteX52" fmla="*/ 827211 w 2078711"/>
                <a:gd name="connsiteY52" fmla="*/ 2564139 h 4081365"/>
                <a:gd name="connsiteX53" fmla="*/ 821350 w 2078711"/>
                <a:gd name="connsiteY53" fmla="*/ 2581724 h 4081365"/>
                <a:gd name="connsiteX54" fmla="*/ 809626 w 2078711"/>
                <a:gd name="connsiteY54" fmla="*/ 2593447 h 4081365"/>
                <a:gd name="connsiteX55" fmla="*/ 797903 w 2078711"/>
                <a:gd name="connsiteY55" fmla="*/ 2611032 h 4081365"/>
                <a:gd name="connsiteX56" fmla="*/ 774457 w 2078711"/>
                <a:gd name="connsiteY56" fmla="*/ 2640339 h 4081365"/>
                <a:gd name="connsiteX57" fmla="*/ 756873 w 2078711"/>
                <a:gd name="connsiteY57" fmla="*/ 2681370 h 4081365"/>
                <a:gd name="connsiteX58" fmla="*/ 721703 w 2078711"/>
                <a:gd name="connsiteY58" fmla="*/ 2704816 h 4081365"/>
                <a:gd name="connsiteX59" fmla="*/ 704119 w 2078711"/>
                <a:gd name="connsiteY59" fmla="*/ 2716539 h 4081365"/>
                <a:gd name="connsiteX60" fmla="*/ 686534 w 2078711"/>
                <a:gd name="connsiteY60" fmla="*/ 2728262 h 4081365"/>
                <a:gd name="connsiteX61" fmla="*/ 668950 w 2078711"/>
                <a:gd name="connsiteY61" fmla="*/ 2734124 h 4081365"/>
                <a:gd name="connsiteX62" fmla="*/ 633780 w 2078711"/>
                <a:gd name="connsiteY62" fmla="*/ 2751709 h 4081365"/>
                <a:gd name="connsiteX63" fmla="*/ 581026 w 2078711"/>
                <a:gd name="connsiteY63" fmla="*/ 2757570 h 4081365"/>
                <a:gd name="connsiteX64" fmla="*/ 534134 w 2078711"/>
                <a:gd name="connsiteY64" fmla="*/ 2763432 h 4081365"/>
                <a:gd name="connsiteX65" fmla="*/ 493103 w 2078711"/>
                <a:gd name="connsiteY65" fmla="*/ 2775155 h 4081365"/>
                <a:gd name="connsiteX66" fmla="*/ 475519 w 2078711"/>
                <a:gd name="connsiteY66" fmla="*/ 2781016 h 4081365"/>
                <a:gd name="connsiteX67" fmla="*/ 416903 w 2078711"/>
                <a:gd name="connsiteY67" fmla="*/ 2786878 h 4081365"/>
                <a:gd name="connsiteX68" fmla="*/ 317257 w 2078711"/>
                <a:gd name="connsiteY68" fmla="*/ 2781016 h 4081365"/>
                <a:gd name="connsiteX69" fmla="*/ 282088 w 2078711"/>
                <a:gd name="connsiteY69" fmla="*/ 2769293 h 4081365"/>
                <a:gd name="connsiteX70" fmla="*/ 258642 w 2078711"/>
                <a:gd name="connsiteY70" fmla="*/ 2763432 h 4081365"/>
                <a:gd name="connsiteX71" fmla="*/ 241057 w 2078711"/>
                <a:gd name="connsiteY71" fmla="*/ 2751709 h 4081365"/>
                <a:gd name="connsiteX72" fmla="*/ 217611 w 2078711"/>
                <a:gd name="connsiteY72" fmla="*/ 2745847 h 4081365"/>
                <a:gd name="connsiteX73" fmla="*/ 200026 w 2078711"/>
                <a:gd name="connsiteY73" fmla="*/ 2739985 h 4081365"/>
                <a:gd name="connsiteX74" fmla="*/ 205888 w 2078711"/>
                <a:gd name="connsiteY74" fmla="*/ 2763432 h 4081365"/>
                <a:gd name="connsiteX75" fmla="*/ 211750 w 2078711"/>
                <a:gd name="connsiteY75" fmla="*/ 2781016 h 4081365"/>
                <a:gd name="connsiteX76" fmla="*/ 205888 w 2078711"/>
                <a:gd name="connsiteY76" fmla="*/ 2845493 h 4081365"/>
                <a:gd name="connsiteX77" fmla="*/ 176580 w 2078711"/>
                <a:gd name="connsiteY77" fmla="*/ 2874801 h 4081365"/>
                <a:gd name="connsiteX78" fmla="*/ 141411 w 2078711"/>
                <a:gd name="connsiteY78" fmla="*/ 2886524 h 4081365"/>
                <a:gd name="connsiteX79" fmla="*/ 106242 w 2078711"/>
                <a:gd name="connsiteY79" fmla="*/ 2898247 h 4081365"/>
                <a:gd name="connsiteX80" fmla="*/ 88657 w 2078711"/>
                <a:gd name="connsiteY80" fmla="*/ 2904109 h 4081365"/>
                <a:gd name="connsiteX81" fmla="*/ 71073 w 2078711"/>
                <a:gd name="connsiteY81" fmla="*/ 2915832 h 4081365"/>
                <a:gd name="connsiteX82" fmla="*/ 112103 w 2078711"/>
                <a:gd name="connsiteY82" fmla="*/ 2927555 h 4081365"/>
                <a:gd name="connsiteX83" fmla="*/ 205888 w 2078711"/>
                <a:gd name="connsiteY83" fmla="*/ 2939278 h 4081365"/>
                <a:gd name="connsiteX84" fmla="*/ 235196 w 2078711"/>
                <a:gd name="connsiteY84" fmla="*/ 2945139 h 4081365"/>
                <a:gd name="connsiteX85" fmla="*/ 463796 w 2078711"/>
                <a:gd name="connsiteY85" fmla="*/ 2956862 h 4081365"/>
                <a:gd name="connsiteX86" fmla="*/ 498965 w 2078711"/>
                <a:gd name="connsiteY86" fmla="*/ 2962724 h 4081365"/>
                <a:gd name="connsiteX87" fmla="*/ 610334 w 2078711"/>
                <a:gd name="connsiteY87" fmla="*/ 2951001 h 4081365"/>
                <a:gd name="connsiteX88" fmla="*/ 598611 w 2078711"/>
                <a:gd name="connsiteY88" fmla="*/ 2974447 h 4081365"/>
                <a:gd name="connsiteX89" fmla="*/ 586888 w 2078711"/>
                <a:gd name="connsiteY89" fmla="*/ 2992032 h 4081365"/>
                <a:gd name="connsiteX90" fmla="*/ 569303 w 2078711"/>
                <a:gd name="connsiteY90" fmla="*/ 3027201 h 4081365"/>
                <a:gd name="connsiteX91" fmla="*/ 557580 w 2078711"/>
                <a:gd name="connsiteY91" fmla="*/ 3062370 h 4081365"/>
                <a:gd name="connsiteX92" fmla="*/ 551719 w 2078711"/>
                <a:gd name="connsiteY92" fmla="*/ 3079955 h 4081365"/>
                <a:gd name="connsiteX93" fmla="*/ 539996 w 2078711"/>
                <a:gd name="connsiteY93" fmla="*/ 3097539 h 4081365"/>
                <a:gd name="connsiteX94" fmla="*/ 516550 w 2078711"/>
                <a:gd name="connsiteY94" fmla="*/ 3132709 h 4081365"/>
                <a:gd name="connsiteX95" fmla="*/ 510688 w 2078711"/>
                <a:gd name="connsiteY95" fmla="*/ 3156155 h 4081365"/>
                <a:gd name="connsiteX96" fmla="*/ 481380 w 2078711"/>
                <a:gd name="connsiteY96" fmla="*/ 3191324 h 4081365"/>
                <a:gd name="connsiteX97" fmla="*/ 457934 w 2078711"/>
                <a:gd name="connsiteY97" fmla="*/ 3226493 h 4081365"/>
                <a:gd name="connsiteX98" fmla="*/ 446211 w 2078711"/>
                <a:gd name="connsiteY98" fmla="*/ 3244078 h 4081365"/>
                <a:gd name="connsiteX99" fmla="*/ 393457 w 2078711"/>
                <a:gd name="connsiteY99" fmla="*/ 3290970 h 4081365"/>
                <a:gd name="connsiteX100" fmla="*/ 375873 w 2078711"/>
                <a:gd name="connsiteY100" fmla="*/ 3296832 h 4081365"/>
                <a:gd name="connsiteX101" fmla="*/ 352426 w 2078711"/>
                <a:gd name="connsiteY101" fmla="*/ 3314416 h 4081365"/>
                <a:gd name="connsiteX102" fmla="*/ 334842 w 2078711"/>
                <a:gd name="connsiteY102" fmla="*/ 3326139 h 4081365"/>
                <a:gd name="connsiteX103" fmla="*/ 305534 w 2078711"/>
                <a:gd name="connsiteY103" fmla="*/ 3355447 h 4081365"/>
                <a:gd name="connsiteX104" fmla="*/ 299673 w 2078711"/>
                <a:gd name="connsiteY104" fmla="*/ 3373032 h 4081365"/>
                <a:gd name="connsiteX105" fmla="*/ 311396 w 2078711"/>
                <a:gd name="connsiteY105" fmla="*/ 3390616 h 4081365"/>
                <a:gd name="connsiteX106" fmla="*/ 340703 w 2078711"/>
                <a:gd name="connsiteY106" fmla="*/ 3431647 h 4081365"/>
                <a:gd name="connsiteX107" fmla="*/ 317257 w 2078711"/>
                <a:gd name="connsiteY107" fmla="*/ 3466816 h 4081365"/>
                <a:gd name="connsiteX108" fmla="*/ 293811 w 2078711"/>
                <a:gd name="connsiteY108" fmla="*/ 3501985 h 4081365"/>
                <a:gd name="connsiteX109" fmla="*/ 276226 w 2078711"/>
                <a:gd name="connsiteY109" fmla="*/ 3531293 h 4081365"/>
                <a:gd name="connsiteX110" fmla="*/ 270365 w 2078711"/>
                <a:gd name="connsiteY110" fmla="*/ 3548878 h 4081365"/>
                <a:gd name="connsiteX111" fmla="*/ 246919 w 2078711"/>
                <a:gd name="connsiteY111" fmla="*/ 3584047 h 4081365"/>
                <a:gd name="connsiteX112" fmla="*/ 241057 w 2078711"/>
                <a:gd name="connsiteY112" fmla="*/ 3601632 h 4081365"/>
                <a:gd name="connsiteX113" fmla="*/ 223473 w 2078711"/>
                <a:gd name="connsiteY113" fmla="*/ 3619216 h 4081365"/>
                <a:gd name="connsiteX114" fmla="*/ 217611 w 2078711"/>
                <a:gd name="connsiteY114" fmla="*/ 3636801 h 4081365"/>
                <a:gd name="connsiteX115" fmla="*/ 205888 w 2078711"/>
                <a:gd name="connsiteY115" fmla="*/ 3654385 h 4081365"/>
                <a:gd name="connsiteX116" fmla="*/ 200026 w 2078711"/>
                <a:gd name="connsiteY116" fmla="*/ 3677832 h 4081365"/>
                <a:gd name="connsiteX117" fmla="*/ 164857 w 2078711"/>
                <a:gd name="connsiteY117" fmla="*/ 3713001 h 4081365"/>
                <a:gd name="connsiteX118" fmla="*/ 141411 w 2078711"/>
                <a:gd name="connsiteY118" fmla="*/ 3742309 h 4081365"/>
                <a:gd name="connsiteX119" fmla="*/ 82796 w 2078711"/>
                <a:gd name="connsiteY119" fmla="*/ 3759893 h 4081365"/>
                <a:gd name="connsiteX120" fmla="*/ 59350 w 2078711"/>
                <a:gd name="connsiteY120" fmla="*/ 3771616 h 4081365"/>
                <a:gd name="connsiteX121" fmla="*/ 24180 w 2078711"/>
                <a:gd name="connsiteY121" fmla="*/ 3783339 h 4081365"/>
                <a:gd name="connsiteX122" fmla="*/ 6596 w 2078711"/>
                <a:gd name="connsiteY122" fmla="*/ 3795062 h 4081365"/>
                <a:gd name="connsiteX123" fmla="*/ 123826 w 2078711"/>
                <a:gd name="connsiteY123" fmla="*/ 3795062 h 4081365"/>
                <a:gd name="connsiteX124" fmla="*/ 147273 w 2078711"/>
                <a:gd name="connsiteY124" fmla="*/ 3789201 h 4081365"/>
                <a:gd name="connsiteX125" fmla="*/ 182442 w 2078711"/>
                <a:gd name="connsiteY125" fmla="*/ 3777478 h 4081365"/>
                <a:gd name="connsiteX126" fmla="*/ 164857 w 2078711"/>
                <a:gd name="connsiteY126" fmla="*/ 3789201 h 4081365"/>
                <a:gd name="connsiteX127" fmla="*/ 141411 w 2078711"/>
                <a:gd name="connsiteY127" fmla="*/ 3824370 h 4081365"/>
                <a:gd name="connsiteX128" fmla="*/ 129688 w 2078711"/>
                <a:gd name="connsiteY128" fmla="*/ 3841955 h 4081365"/>
                <a:gd name="connsiteX129" fmla="*/ 117965 w 2078711"/>
                <a:gd name="connsiteY129" fmla="*/ 3865401 h 4081365"/>
                <a:gd name="connsiteX130" fmla="*/ 106242 w 2078711"/>
                <a:gd name="connsiteY130" fmla="*/ 3882985 h 4081365"/>
                <a:gd name="connsiteX131" fmla="*/ 76934 w 2078711"/>
                <a:gd name="connsiteY131" fmla="*/ 3935739 h 4081365"/>
                <a:gd name="connsiteX132" fmla="*/ 53488 w 2078711"/>
                <a:gd name="connsiteY132" fmla="*/ 3970909 h 4081365"/>
                <a:gd name="connsiteX133" fmla="*/ 30042 w 2078711"/>
                <a:gd name="connsiteY133" fmla="*/ 4006078 h 4081365"/>
                <a:gd name="connsiteX134" fmla="*/ 18319 w 2078711"/>
                <a:gd name="connsiteY134" fmla="*/ 4023662 h 4081365"/>
                <a:gd name="connsiteX135" fmla="*/ 71073 w 2078711"/>
                <a:gd name="connsiteY135" fmla="*/ 3982632 h 4081365"/>
                <a:gd name="connsiteX136" fmla="*/ 88657 w 2078711"/>
                <a:gd name="connsiteY136" fmla="*/ 3970909 h 4081365"/>
                <a:gd name="connsiteX137" fmla="*/ 82796 w 2078711"/>
                <a:gd name="connsiteY137" fmla="*/ 3994355 h 4081365"/>
                <a:gd name="connsiteX138" fmla="*/ 76934 w 2078711"/>
                <a:gd name="connsiteY138" fmla="*/ 4011939 h 4081365"/>
                <a:gd name="connsiteX139" fmla="*/ 71073 w 2078711"/>
                <a:gd name="connsiteY139" fmla="*/ 4041247 h 4081365"/>
                <a:gd name="connsiteX140" fmla="*/ 76934 w 2078711"/>
                <a:gd name="connsiteY140" fmla="*/ 4070555 h 4081365"/>
                <a:gd name="connsiteX141" fmla="*/ 112103 w 2078711"/>
                <a:gd name="connsiteY141" fmla="*/ 4047109 h 4081365"/>
                <a:gd name="connsiteX142" fmla="*/ 123826 w 2078711"/>
                <a:gd name="connsiteY142" fmla="*/ 4035385 h 4081365"/>
                <a:gd name="connsiteX143" fmla="*/ 147273 w 2078711"/>
                <a:gd name="connsiteY143" fmla="*/ 4023662 h 4081365"/>
                <a:gd name="connsiteX144" fmla="*/ 182442 w 2078711"/>
                <a:gd name="connsiteY144" fmla="*/ 4000216 h 4081365"/>
                <a:gd name="connsiteX145" fmla="*/ 194165 w 2078711"/>
                <a:gd name="connsiteY145" fmla="*/ 3982632 h 4081365"/>
                <a:gd name="connsiteX146" fmla="*/ 211750 w 2078711"/>
                <a:gd name="connsiteY146" fmla="*/ 3965047 h 4081365"/>
                <a:gd name="connsiteX147" fmla="*/ 241057 w 2078711"/>
                <a:gd name="connsiteY147" fmla="*/ 3912293 h 4081365"/>
                <a:gd name="connsiteX148" fmla="*/ 258642 w 2078711"/>
                <a:gd name="connsiteY148" fmla="*/ 3894709 h 4081365"/>
                <a:gd name="connsiteX149" fmla="*/ 282088 w 2078711"/>
                <a:gd name="connsiteY149" fmla="*/ 3859539 h 4081365"/>
                <a:gd name="connsiteX150" fmla="*/ 305534 w 2078711"/>
                <a:gd name="connsiteY150" fmla="*/ 3824370 h 4081365"/>
                <a:gd name="connsiteX151" fmla="*/ 328980 w 2078711"/>
                <a:gd name="connsiteY151" fmla="*/ 3789201 h 4081365"/>
                <a:gd name="connsiteX152" fmla="*/ 346565 w 2078711"/>
                <a:gd name="connsiteY152" fmla="*/ 3771616 h 4081365"/>
                <a:gd name="connsiteX153" fmla="*/ 358288 w 2078711"/>
                <a:gd name="connsiteY153" fmla="*/ 3736447 h 4081365"/>
                <a:gd name="connsiteX154" fmla="*/ 375873 w 2078711"/>
                <a:gd name="connsiteY154" fmla="*/ 3718862 h 4081365"/>
                <a:gd name="connsiteX155" fmla="*/ 399319 w 2078711"/>
                <a:gd name="connsiteY155" fmla="*/ 3683693 h 4081365"/>
                <a:gd name="connsiteX156" fmla="*/ 416903 w 2078711"/>
                <a:gd name="connsiteY156" fmla="*/ 3666109 h 4081365"/>
                <a:gd name="connsiteX157" fmla="*/ 440350 w 2078711"/>
                <a:gd name="connsiteY157" fmla="*/ 3630939 h 4081365"/>
                <a:gd name="connsiteX158" fmla="*/ 452073 w 2078711"/>
                <a:gd name="connsiteY158" fmla="*/ 3613355 h 4081365"/>
                <a:gd name="connsiteX159" fmla="*/ 463796 w 2078711"/>
                <a:gd name="connsiteY159" fmla="*/ 3595770 h 4081365"/>
                <a:gd name="connsiteX160" fmla="*/ 481380 w 2078711"/>
                <a:gd name="connsiteY160" fmla="*/ 3584047 h 4081365"/>
                <a:gd name="connsiteX161" fmla="*/ 510688 w 2078711"/>
                <a:gd name="connsiteY161" fmla="*/ 3531293 h 4081365"/>
                <a:gd name="connsiteX162" fmla="*/ 522411 w 2078711"/>
                <a:gd name="connsiteY162" fmla="*/ 3513709 h 4081365"/>
                <a:gd name="connsiteX163" fmla="*/ 545857 w 2078711"/>
                <a:gd name="connsiteY163" fmla="*/ 3484401 h 4081365"/>
                <a:gd name="connsiteX164" fmla="*/ 551719 w 2078711"/>
                <a:gd name="connsiteY164" fmla="*/ 3466816 h 4081365"/>
                <a:gd name="connsiteX165" fmla="*/ 563442 w 2078711"/>
                <a:gd name="connsiteY165" fmla="*/ 3449232 h 4081365"/>
                <a:gd name="connsiteX166" fmla="*/ 575165 w 2078711"/>
                <a:gd name="connsiteY166" fmla="*/ 3425785 h 4081365"/>
                <a:gd name="connsiteX167" fmla="*/ 598611 w 2078711"/>
                <a:gd name="connsiteY167" fmla="*/ 3390616 h 4081365"/>
                <a:gd name="connsiteX168" fmla="*/ 604473 w 2078711"/>
                <a:gd name="connsiteY168" fmla="*/ 3373032 h 4081365"/>
                <a:gd name="connsiteX169" fmla="*/ 627919 w 2078711"/>
                <a:gd name="connsiteY169" fmla="*/ 3337862 h 4081365"/>
                <a:gd name="connsiteX170" fmla="*/ 639642 w 2078711"/>
                <a:gd name="connsiteY170" fmla="*/ 3320278 h 4081365"/>
                <a:gd name="connsiteX171" fmla="*/ 668950 w 2078711"/>
                <a:gd name="connsiteY171" fmla="*/ 3285109 h 4081365"/>
                <a:gd name="connsiteX172" fmla="*/ 674811 w 2078711"/>
                <a:gd name="connsiteY172" fmla="*/ 3267524 h 4081365"/>
                <a:gd name="connsiteX173" fmla="*/ 698257 w 2078711"/>
                <a:gd name="connsiteY173" fmla="*/ 3232355 h 4081365"/>
                <a:gd name="connsiteX174" fmla="*/ 715842 w 2078711"/>
                <a:gd name="connsiteY174" fmla="*/ 3197185 h 4081365"/>
                <a:gd name="connsiteX175" fmla="*/ 739288 w 2078711"/>
                <a:gd name="connsiteY175" fmla="*/ 3162016 h 4081365"/>
                <a:gd name="connsiteX176" fmla="*/ 745150 w 2078711"/>
                <a:gd name="connsiteY176" fmla="*/ 3144432 h 4081365"/>
                <a:gd name="connsiteX177" fmla="*/ 756873 w 2078711"/>
                <a:gd name="connsiteY177" fmla="*/ 3120985 h 4081365"/>
                <a:gd name="connsiteX178" fmla="*/ 780319 w 2078711"/>
                <a:gd name="connsiteY178" fmla="*/ 3085816 h 4081365"/>
                <a:gd name="connsiteX179" fmla="*/ 803765 w 2078711"/>
                <a:gd name="connsiteY179" fmla="*/ 3044785 h 4081365"/>
                <a:gd name="connsiteX180" fmla="*/ 815488 w 2078711"/>
                <a:gd name="connsiteY180" fmla="*/ 3009616 h 4081365"/>
                <a:gd name="connsiteX181" fmla="*/ 821350 w 2078711"/>
                <a:gd name="connsiteY181" fmla="*/ 2986170 h 4081365"/>
                <a:gd name="connsiteX182" fmla="*/ 838934 w 2078711"/>
                <a:gd name="connsiteY182" fmla="*/ 2968585 h 4081365"/>
                <a:gd name="connsiteX183" fmla="*/ 844796 w 2078711"/>
                <a:gd name="connsiteY183" fmla="*/ 2951001 h 4081365"/>
                <a:gd name="connsiteX184" fmla="*/ 874103 w 2078711"/>
                <a:gd name="connsiteY184" fmla="*/ 2915832 h 4081365"/>
                <a:gd name="connsiteX185" fmla="*/ 891688 w 2078711"/>
                <a:gd name="connsiteY185" fmla="*/ 2904109 h 4081365"/>
                <a:gd name="connsiteX186" fmla="*/ 915134 w 2078711"/>
                <a:gd name="connsiteY186" fmla="*/ 2898247 h 4081365"/>
                <a:gd name="connsiteX187" fmla="*/ 950303 w 2078711"/>
                <a:gd name="connsiteY187" fmla="*/ 2915832 h 4081365"/>
                <a:gd name="connsiteX188" fmla="*/ 985473 w 2078711"/>
                <a:gd name="connsiteY188" fmla="*/ 2968585 h 4081365"/>
                <a:gd name="connsiteX189" fmla="*/ 997196 w 2078711"/>
                <a:gd name="connsiteY189" fmla="*/ 2986170 h 4081365"/>
                <a:gd name="connsiteX190" fmla="*/ 1014780 w 2078711"/>
                <a:gd name="connsiteY190" fmla="*/ 2992032 h 4081365"/>
                <a:gd name="connsiteX191" fmla="*/ 1044088 w 2078711"/>
                <a:gd name="connsiteY191" fmla="*/ 3021339 h 4081365"/>
                <a:gd name="connsiteX192" fmla="*/ 1079257 w 2078711"/>
                <a:gd name="connsiteY192" fmla="*/ 3056509 h 4081365"/>
                <a:gd name="connsiteX193" fmla="*/ 1096842 w 2078711"/>
                <a:gd name="connsiteY193" fmla="*/ 3079955 h 4081365"/>
                <a:gd name="connsiteX194" fmla="*/ 1126150 w 2078711"/>
                <a:gd name="connsiteY194" fmla="*/ 3109262 h 4081365"/>
                <a:gd name="connsiteX195" fmla="*/ 1173042 w 2078711"/>
                <a:gd name="connsiteY195" fmla="*/ 3162016 h 4081365"/>
                <a:gd name="connsiteX196" fmla="*/ 1196488 w 2078711"/>
                <a:gd name="connsiteY196" fmla="*/ 3185462 h 4081365"/>
                <a:gd name="connsiteX197" fmla="*/ 1249242 w 2078711"/>
                <a:gd name="connsiteY197" fmla="*/ 3220632 h 4081365"/>
                <a:gd name="connsiteX198" fmla="*/ 1266826 w 2078711"/>
                <a:gd name="connsiteY198" fmla="*/ 3232355 h 4081365"/>
                <a:gd name="connsiteX199" fmla="*/ 1313719 w 2078711"/>
                <a:gd name="connsiteY199" fmla="*/ 3279247 h 4081365"/>
                <a:gd name="connsiteX200" fmla="*/ 1348888 w 2078711"/>
                <a:gd name="connsiteY200" fmla="*/ 3308555 h 4081365"/>
                <a:gd name="connsiteX201" fmla="*/ 1366473 w 2078711"/>
                <a:gd name="connsiteY201" fmla="*/ 3314416 h 4081365"/>
                <a:gd name="connsiteX202" fmla="*/ 1378196 w 2078711"/>
                <a:gd name="connsiteY202" fmla="*/ 3332001 h 4081365"/>
                <a:gd name="connsiteX203" fmla="*/ 1413365 w 2078711"/>
                <a:gd name="connsiteY203" fmla="*/ 3355447 h 4081365"/>
                <a:gd name="connsiteX204" fmla="*/ 1430950 w 2078711"/>
                <a:gd name="connsiteY204" fmla="*/ 3367170 h 4081365"/>
                <a:gd name="connsiteX205" fmla="*/ 1466119 w 2078711"/>
                <a:gd name="connsiteY205" fmla="*/ 3396478 h 4081365"/>
                <a:gd name="connsiteX206" fmla="*/ 1483703 w 2078711"/>
                <a:gd name="connsiteY206" fmla="*/ 3419924 h 4081365"/>
                <a:gd name="connsiteX207" fmla="*/ 1501288 w 2078711"/>
                <a:gd name="connsiteY207" fmla="*/ 3425785 h 4081365"/>
                <a:gd name="connsiteX208" fmla="*/ 1518873 w 2078711"/>
                <a:gd name="connsiteY208" fmla="*/ 3437509 h 4081365"/>
                <a:gd name="connsiteX209" fmla="*/ 1548180 w 2078711"/>
                <a:gd name="connsiteY209" fmla="*/ 3472678 h 4081365"/>
                <a:gd name="connsiteX210" fmla="*/ 1565765 w 2078711"/>
                <a:gd name="connsiteY210" fmla="*/ 3484401 h 4081365"/>
                <a:gd name="connsiteX211" fmla="*/ 1595073 w 2078711"/>
                <a:gd name="connsiteY211" fmla="*/ 3513709 h 4081365"/>
                <a:gd name="connsiteX212" fmla="*/ 1612657 w 2078711"/>
                <a:gd name="connsiteY212" fmla="*/ 3525432 h 4081365"/>
                <a:gd name="connsiteX213" fmla="*/ 1630242 w 2078711"/>
                <a:gd name="connsiteY213" fmla="*/ 3543016 h 4081365"/>
                <a:gd name="connsiteX214" fmla="*/ 1665411 w 2078711"/>
                <a:gd name="connsiteY214" fmla="*/ 3566462 h 4081365"/>
                <a:gd name="connsiteX215" fmla="*/ 1682996 w 2078711"/>
                <a:gd name="connsiteY215" fmla="*/ 3578185 h 4081365"/>
                <a:gd name="connsiteX216" fmla="*/ 1712303 w 2078711"/>
                <a:gd name="connsiteY216" fmla="*/ 3595770 h 4081365"/>
                <a:gd name="connsiteX217" fmla="*/ 1747473 w 2078711"/>
                <a:gd name="connsiteY217" fmla="*/ 3619216 h 4081365"/>
                <a:gd name="connsiteX218" fmla="*/ 1765057 w 2078711"/>
                <a:gd name="connsiteY218" fmla="*/ 3630939 h 4081365"/>
                <a:gd name="connsiteX219" fmla="*/ 1782642 w 2078711"/>
                <a:gd name="connsiteY219" fmla="*/ 3636801 h 4081365"/>
                <a:gd name="connsiteX220" fmla="*/ 1823673 w 2078711"/>
                <a:gd name="connsiteY220" fmla="*/ 3654385 h 4081365"/>
                <a:gd name="connsiteX221" fmla="*/ 1852980 w 2078711"/>
                <a:gd name="connsiteY221" fmla="*/ 3671970 h 4081365"/>
                <a:gd name="connsiteX222" fmla="*/ 1894011 w 2078711"/>
                <a:gd name="connsiteY222" fmla="*/ 3695416 h 4081365"/>
                <a:gd name="connsiteX223" fmla="*/ 1911596 w 2078711"/>
                <a:gd name="connsiteY223" fmla="*/ 3701278 h 4081365"/>
                <a:gd name="connsiteX224" fmla="*/ 1946765 w 2078711"/>
                <a:gd name="connsiteY224" fmla="*/ 3724724 h 4081365"/>
                <a:gd name="connsiteX225" fmla="*/ 1987796 w 2078711"/>
                <a:gd name="connsiteY225" fmla="*/ 3736447 h 4081365"/>
                <a:gd name="connsiteX226" fmla="*/ 2022965 w 2078711"/>
                <a:gd name="connsiteY226" fmla="*/ 3765755 h 4081365"/>
                <a:gd name="connsiteX227" fmla="*/ 2017103 w 2078711"/>
                <a:gd name="connsiteY227" fmla="*/ 3748170 h 4081365"/>
                <a:gd name="connsiteX228" fmla="*/ 2011242 w 2078711"/>
                <a:gd name="connsiteY228" fmla="*/ 3724724 h 4081365"/>
                <a:gd name="connsiteX229" fmla="*/ 1993657 w 2078711"/>
                <a:gd name="connsiteY229" fmla="*/ 3707139 h 4081365"/>
                <a:gd name="connsiteX230" fmla="*/ 2011242 w 2078711"/>
                <a:gd name="connsiteY230" fmla="*/ 3713001 h 4081365"/>
                <a:gd name="connsiteX231" fmla="*/ 2034688 w 2078711"/>
                <a:gd name="connsiteY231" fmla="*/ 3718862 h 4081365"/>
                <a:gd name="connsiteX232" fmla="*/ 2052273 w 2078711"/>
                <a:gd name="connsiteY232" fmla="*/ 3724724 h 4081365"/>
                <a:gd name="connsiteX233" fmla="*/ 2034688 w 2078711"/>
                <a:gd name="connsiteY233" fmla="*/ 3713001 h 4081365"/>
                <a:gd name="connsiteX234" fmla="*/ 2017103 w 2078711"/>
                <a:gd name="connsiteY234" fmla="*/ 3695416 h 4081365"/>
                <a:gd name="connsiteX235" fmla="*/ 2058134 w 2078711"/>
                <a:gd name="connsiteY235" fmla="*/ 3689555 h 4081365"/>
                <a:gd name="connsiteX236" fmla="*/ 2075719 w 2078711"/>
                <a:gd name="connsiteY236" fmla="*/ 3683693 h 4081365"/>
                <a:gd name="connsiteX237" fmla="*/ 2069857 w 2078711"/>
                <a:gd name="connsiteY237" fmla="*/ 3660247 h 4081365"/>
                <a:gd name="connsiteX238" fmla="*/ 2046411 w 2078711"/>
                <a:gd name="connsiteY238" fmla="*/ 3625078 h 4081365"/>
                <a:gd name="connsiteX239" fmla="*/ 2034688 w 2078711"/>
                <a:gd name="connsiteY239" fmla="*/ 3607493 h 4081365"/>
                <a:gd name="connsiteX240" fmla="*/ 2017103 w 2078711"/>
                <a:gd name="connsiteY240" fmla="*/ 3601632 h 4081365"/>
                <a:gd name="connsiteX241" fmla="*/ 1999519 w 2078711"/>
                <a:gd name="connsiteY241" fmla="*/ 3589909 h 4081365"/>
                <a:gd name="connsiteX242" fmla="*/ 1981934 w 2078711"/>
                <a:gd name="connsiteY242" fmla="*/ 3584047 h 4081365"/>
                <a:gd name="connsiteX243" fmla="*/ 1952626 w 2078711"/>
                <a:gd name="connsiteY243" fmla="*/ 3554739 h 4081365"/>
                <a:gd name="connsiteX244" fmla="*/ 1935042 w 2078711"/>
                <a:gd name="connsiteY244" fmla="*/ 3543016 h 4081365"/>
                <a:gd name="connsiteX245" fmla="*/ 1917457 w 2078711"/>
                <a:gd name="connsiteY245" fmla="*/ 3525432 h 4081365"/>
                <a:gd name="connsiteX246" fmla="*/ 1899873 w 2078711"/>
                <a:gd name="connsiteY246" fmla="*/ 3519570 h 4081365"/>
                <a:gd name="connsiteX247" fmla="*/ 1864703 w 2078711"/>
                <a:gd name="connsiteY247" fmla="*/ 3496124 h 4081365"/>
                <a:gd name="connsiteX248" fmla="*/ 1864703 w 2078711"/>
                <a:gd name="connsiteY248" fmla="*/ 3496124 h 4081365"/>
                <a:gd name="connsiteX249" fmla="*/ 1847119 w 2078711"/>
                <a:gd name="connsiteY249" fmla="*/ 3478539 h 4081365"/>
                <a:gd name="connsiteX250" fmla="*/ 1811950 w 2078711"/>
                <a:gd name="connsiteY250" fmla="*/ 3455093 h 4081365"/>
                <a:gd name="connsiteX251" fmla="*/ 1782642 w 2078711"/>
                <a:gd name="connsiteY251" fmla="*/ 3431647 h 4081365"/>
                <a:gd name="connsiteX252" fmla="*/ 1753334 w 2078711"/>
                <a:gd name="connsiteY252" fmla="*/ 3408201 h 4081365"/>
                <a:gd name="connsiteX253" fmla="*/ 1741611 w 2078711"/>
                <a:gd name="connsiteY253" fmla="*/ 3390616 h 4081365"/>
                <a:gd name="connsiteX254" fmla="*/ 1677134 w 2078711"/>
                <a:gd name="connsiteY254" fmla="*/ 3355447 h 4081365"/>
                <a:gd name="connsiteX255" fmla="*/ 1647826 w 2078711"/>
                <a:gd name="connsiteY255" fmla="*/ 3332001 h 4081365"/>
                <a:gd name="connsiteX256" fmla="*/ 1630242 w 2078711"/>
                <a:gd name="connsiteY256" fmla="*/ 3320278 h 4081365"/>
                <a:gd name="connsiteX257" fmla="*/ 1600934 w 2078711"/>
                <a:gd name="connsiteY257" fmla="*/ 3290970 h 4081365"/>
                <a:gd name="connsiteX258" fmla="*/ 1565765 w 2078711"/>
                <a:gd name="connsiteY258" fmla="*/ 3261662 h 4081365"/>
                <a:gd name="connsiteX259" fmla="*/ 1530596 w 2078711"/>
                <a:gd name="connsiteY259" fmla="*/ 3226493 h 4081365"/>
                <a:gd name="connsiteX260" fmla="*/ 1518873 w 2078711"/>
                <a:gd name="connsiteY260" fmla="*/ 3208909 h 4081365"/>
                <a:gd name="connsiteX261" fmla="*/ 1501288 w 2078711"/>
                <a:gd name="connsiteY261" fmla="*/ 3203047 h 4081365"/>
                <a:gd name="connsiteX262" fmla="*/ 1483703 w 2078711"/>
                <a:gd name="connsiteY262" fmla="*/ 3185462 h 4081365"/>
                <a:gd name="connsiteX263" fmla="*/ 1460257 w 2078711"/>
                <a:gd name="connsiteY263" fmla="*/ 3167878 h 4081365"/>
                <a:gd name="connsiteX264" fmla="*/ 1430950 w 2078711"/>
                <a:gd name="connsiteY264" fmla="*/ 3144432 h 4081365"/>
                <a:gd name="connsiteX265" fmla="*/ 1407503 w 2078711"/>
                <a:gd name="connsiteY265" fmla="*/ 3120985 h 4081365"/>
                <a:gd name="connsiteX266" fmla="*/ 1378196 w 2078711"/>
                <a:gd name="connsiteY266" fmla="*/ 3085816 h 4081365"/>
                <a:gd name="connsiteX267" fmla="*/ 1360611 w 2078711"/>
                <a:gd name="connsiteY267" fmla="*/ 3079955 h 4081365"/>
                <a:gd name="connsiteX268" fmla="*/ 1343026 w 2078711"/>
                <a:gd name="connsiteY268" fmla="*/ 3050647 h 4081365"/>
                <a:gd name="connsiteX269" fmla="*/ 1337165 w 2078711"/>
                <a:gd name="connsiteY269" fmla="*/ 3033062 h 4081365"/>
                <a:gd name="connsiteX270" fmla="*/ 1325442 w 2078711"/>
                <a:gd name="connsiteY270" fmla="*/ 3015478 h 4081365"/>
                <a:gd name="connsiteX271" fmla="*/ 1319580 w 2078711"/>
                <a:gd name="connsiteY271" fmla="*/ 2992032 h 4081365"/>
                <a:gd name="connsiteX272" fmla="*/ 1284411 w 2078711"/>
                <a:gd name="connsiteY272" fmla="*/ 2933416 h 4081365"/>
                <a:gd name="connsiteX273" fmla="*/ 1260965 w 2078711"/>
                <a:gd name="connsiteY273" fmla="*/ 2898247 h 4081365"/>
                <a:gd name="connsiteX274" fmla="*/ 1249242 w 2078711"/>
                <a:gd name="connsiteY274" fmla="*/ 2880662 h 4081365"/>
                <a:gd name="connsiteX275" fmla="*/ 1231657 w 2078711"/>
                <a:gd name="connsiteY275" fmla="*/ 2863078 h 4081365"/>
                <a:gd name="connsiteX276" fmla="*/ 1219934 w 2078711"/>
                <a:gd name="connsiteY276" fmla="*/ 2839632 h 4081365"/>
                <a:gd name="connsiteX277" fmla="*/ 1214073 w 2078711"/>
                <a:gd name="connsiteY277" fmla="*/ 2816185 h 4081365"/>
                <a:gd name="connsiteX278" fmla="*/ 1202350 w 2078711"/>
                <a:gd name="connsiteY278" fmla="*/ 2798601 h 4081365"/>
                <a:gd name="connsiteX279" fmla="*/ 1196488 w 2078711"/>
                <a:gd name="connsiteY279" fmla="*/ 2781016 h 4081365"/>
                <a:gd name="connsiteX280" fmla="*/ 1173042 w 2078711"/>
                <a:gd name="connsiteY280" fmla="*/ 2745847 h 4081365"/>
                <a:gd name="connsiteX281" fmla="*/ 1167180 w 2078711"/>
                <a:gd name="connsiteY281" fmla="*/ 2722401 h 4081365"/>
                <a:gd name="connsiteX282" fmla="*/ 1155457 w 2078711"/>
                <a:gd name="connsiteY282" fmla="*/ 2681370 h 4081365"/>
                <a:gd name="connsiteX283" fmla="*/ 1149596 w 2078711"/>
                <a:gd name="connsiteY283" fmla="*/ 2646201 h 4081365"/>
                <a:gd name="connsiteX284" fmla="*/ 1155457 w 2078711"/>
                <a:gd name="connsiteY284" fmla="*/ 2546555 h 4081365"/>
                <a:gd name="connsiteX285" fmla="*/ 1167180 w 2078711"/>
                <a:gd name="connsiteY285" fmla="*/ 2523109 h 4081365"/>
                <a:gd name="connsiteX286" fmla="*/ 1173042 w 2078711"/>
                <a:gd name="connsiteY286" fmla="*/ 2487939 h 4081365"/>
                <a:gd name="connsiteX287" fmla="*/ 1184765 w 2078711"/>
                <a:gd name="connsiteY287" fmla="*/ 2452770 h 4081365"/>
                <a:gd name="connsiteX288" fmla="*/ 1196488 w 2078711"/>
                <a:gd name="connsiteY288" fmla="*/ 2417601 h 4081365"/>
                <a:gd name="connsiteX289" fmla="*/ 1208211 w 2078711"/>
                <a:gd name="connsiteY289" fmla="*/ 2400016 h 4081365"/>
                <a:gd name="connsiteX290" fmla="*/ 1225796 w 2078711"/>
                <a:gd name="connsiteY290" fmla="*/ 2364847 h 4081365"/>
                <a:gd name="connsiteX291" fmla="*/ 1243380 w 2078711"/>
                <a:gd name="connsiteY291" fmla="*/ 2312093 h 4081365"/>
                <a:gd name="connsiteX292" fmla="*/ 1249242 w 2078711"/>
                <a:gd name="connsiteY292" fmla="*/ 2294509 h 4081365"/>
                <a:gd name="connsiteX293" fmla="*/ 1255103 w 2078711"/>
                <a:gd name="connsiteY293" fmla="*/ 2271062 h 4081365"/>
                <a:gd name="connsiteX294" fmla="*/ 1266826 w 2078711"/>
                <a:gd name="connsiteY294" fmla="*/ 2230032 h 4081365"/>
                <a:gd name="connsiteX295" fmla="*/ 1272688 w 2078711"/>
                <a:gd name="connsiteY295" fmla="*/ 2171416 h 4081365"/>
                <a:gd name="connsiteX296" fmla="*/ 1284411 w 2078711"/>
                <a:gd name="connsiteY296" fmla="*/ 2130385 h 4081365"/>
                <a:gd name="connsiteX297" fmla="*/ 1290273 w 2078711"/>
                <a:gd name="connsiteY297" fmla="*/ 2101078 h 4081365"/>
                <a:gd name="connsiteX298" fmla="*/ 1307857 w 2078711"/>
                <a:gd name="connsiteY298" fmla="*/ 1907647 h 4081365"/>
                <a:gd name="connsiteX299" fmla="*/ 1313719 w 2078711"/>
                <a:gd name="connsiteY299" fmla="*/ 1884201 h 4081365"/>
                <a:gd name="connsiteX300" fmla="*/ 1319580 w 2078711"/>
                <a:gd name="connsiteY300" fmla="*/ 1854893 h 4081365"/>
                <a:gd name="connsiteX301" fmla="*/ 1325442 w 2078711"/>
                <a:gd name="connsiteY301" fmla="*/ 1837309 h 4081365"/>
                <a:gd name="connsiteX302" fmla="*/ 1331303 w 2078711"/>
                <a:gd name="connsiteY302" fmla="*/ 1813862 h 4081365"/>
                <a:gd name="connsiteX303" fmla="*/ 1348888 w 2078711"/>
                <a:gd name="connsiteY303" fmla="*/ 1755247 h 4081365"/>
                <a:gd name="connsiteX304" fmla="*/ 1354750 w 2078711"/>
                <a:gd name="connsiteY304" fmla="*/ 1720078 h 4081365"/>
                <a:gd name="connsiteX305" fmla="*/ 1366473 w 2078711"/>
                <a:gd name="connsiteY305" fmla="*/ 1673185 h 4081365"/>
                <a:gd name="connsiteX306" fmla="*/ 1372334 w 2078711"/>
                <a:gd name="connsiteY306" fmla="*/ 1638016 h 4081365"/>
                <a:gd name="connsiteX307" fmla="*/ 1384057 w 2078711"/>
                <a:gd name="connsiteY307" fmla="*/ 1579401 h 4081365"/>
                <a:gd name="connsiteX308" fmla="*/ 1389919 w 2078711"/>
                <a:gd name="connsiteY308" fmla="*/ 1538370 h 4081365"/>
                <a:gd name="connsiteX309" fmla="*/ 1395780 w 2078711"/>
                <a:gd name="connsiteY309" fmla="*/ 1520785 h 4081365"/>
                <a:gd name="connsiteX310" fmla="*/ 1401642 w 2078711"/>
                <a:gd name="connsiteY310" fmla="*/ 1497339 h 4081365"/>
                <a:gd name="connsiteX311" fmla="*/ 1413365 w 2078711"/>
                <a:gd name="connsiteY311" fmla="*/ 1450447 h 4081365"/>
                <a:gd name="connsiteX312" fmla="*/ 1419226 w 2078711"/>
                <a:gd name="connsiteY312" fmla="*/ 1391832 h 4081365"/>
                <a:gd name="connsiteX313" fmla="*/ 1436811 w 2078711"/>
                <a:gd name="connsiteY313" fmla="*/ 1298047 h 4081365"/>
                <a:gd name="connsiteX314" fmla="*/ 1448534 w 2078711"/>
                <a:gd name="connsiteY314" fmla="*/ 1233570 h 4081365"/>
                <a:gd name="connsiteX315" fmla="*/ 1460257 w 2078711"/>
                <a:gd name="connsiteY315" fmla="*/ 1198401 h 4081365"/>
                <a:gd name="connsiteX316" fmla="*/ 1471980 w 2078711"/>
                <a:gd name="connsiteY316" fmla="*/ 1098755 h 4081365"/>
                <a:gd name="connsiteX317" fmla="*/ 1483703 w 2078711"/>
                <a:gd name="connsiteY317" fmla="*/ 1063585 h 4081365"/>
                <a:gd name="connsiteX318" fmla="*/ 1489565 w 2078711"/>
                <a:gd name="connsiteY318" fmla="*/ 1010832 h 4081365"/>
                <a:gd name="connsiteX319" fmla="*/ 1501288 w 2078711"/>
                <a:gd name="connsiteY319" fmla="*/ 975662 h 4081365"/>
                <a:gd name="connsiteX320" fmla="*/ 1513011 w 2078711"/>
                <a:gd name="connsiteY320" fmla="*/ 917047 h 4081365"/>
                <a:gd name="connsiteX321" fmla="*/ 1518873 w 2078711"/>
                <a:gd name="connsiteY321" fmla="*/ 887739 h 4081365"/>
                <a:gd name="connsiteX322" fmla="*/ 1524734 w 2078711"/>
                <a:gd name="connsiteY322" fmla="*/ 823262 h 4081365"/>
                <a:gd name="connsiteX323" fmla="*/ 1530596 w 2078711"/>
                <a:gd name="connsiteY323" fmla="*/ 788093 h 4081365"/>
                <a:gd name="connsiteX324" fmla="*/ 1542319 w 2078711"/>
                <a:gd name="connsiteY324" fmla="*/ 706032 h 4081365"/>
                <a:gd name="connsiteX325" fmla="*/ 1548180 w 2078711"/>
                <a:gd name="connsiteY325" fmla="*/ 665001 h 4081365"/>
                <a:gd name="connsiteX326" fmla="*/ 1554042 w 2078711"/>
                <a:gd name="connsiteY326" fmla="*/ 647416 h 4081365"/>
                <a:gd name="connsiteX327" fmla="*/ 1559903 w 2078711"/>
                <a:gd name="connsiteY327" fmla="*/ 623970 h 4081365"/>
                <a:gd name="connsiteX328" fmla="*/ 1565765 w 2078711"/>
                <a:gd name="connsiteY328" fmla="*/ 541909 h 4081365"/>
                <a:gd name="connsiteX329" fmla="*/ 1571626 w 2078711"/>
                <a:gd name="connsiteY329" fmla="*/ 524324 h 4081365"/>
                <a:gd name="connsiteX330" fmla="*/ 1583350 w 2078711"/>
                <a:gd name="connsiteY330" fmla="*/ 430539 h 4081365"/>
                <a:gd name="connsiteX331" fmla="*/ 1577488 w 2078711"/>
                <a:gd name="connsiteY331" fmla="*/ 348478 h 4081365"/>
                <a:gd name="connsiteX332" fmla="*/ 1565765 w 2078711"/>
                <a:gd name="connsiteY332" fmla="*/ 301585 h 4081365"/>
                <a:gd name="connsiteX333" fmla="*/ 1559903 w 2078711"/>
                <a:gd name="connsiteY333" fmla="*/ 90570 h 4081365"/>
                <a:gd name="connsiteX334" fmla="*/ 1544022 w 2078711"/>
                <a:gd name="connsiteY334" fmla="*/ 93026 h 4081365"/>
                <a:gd name="connsiteX335" fmla="*/ 1505496 w 2078711"/>
                <a:gd name="connsiteY335" fmla="*/ 78798 h 4081365"/>
                <a:gd name="connsiteX336" fmla="*/ 1483752 w 2078711"/>
                <a:gd name="connsiteY336" fmla="*/ 53700 h 4081365"/>
                <a:gd name="connsiteX337" fmla="*/ 1471980 w 2078711"/>
                <a:gd name="connsiteY337" fmla="*/ 2647 h 4081365"/>
                <a:gd name="connsiteX0" fmla="*/ 1471980 w 2078711"/>
                <a:gd name="connsiteY0" fmla="*/ 2647 h 4081365"/>
                <a:gd name="connsiteX1" fmla="*/ 1466119 w 2078711"/>
                <a:gd name="connsiteY1" fmla="*/ 37816 h 4081365"/>
                <a:gd name="connsiteX2" fmla="*/ 1419226 w 2078711"/>
                <a:gd name="connsiteY2" fmla="*/ 78847 h 4081365"/>
                <a:gd name="connsiteX3" fmla="*/ 1401642 w 2078711"/>
                <a:gd name="connsiteY3" fmla="*/ 90570 h 4081365"/>
                <a:gd name="connsiteX4" fmla="*/ 1358957 w 2078711"/>
                <a:gd name="connsiteY4" fmla="*/ 97282 h 4081365"/>
                <a:gd name="connsiteX5" fmla="*/ 1343075 w 2078711"/>
                <a:gd name="connsiteY5" fmla="*/ 183552 h 4081365"/>
                <a:gd name="connsiteX6" fmla="*/ 1342224 w 2078711"/>
                <a:gd name="connsiteY6" fmla="*/ 206998 h 4081365"/>
                <a:gd name="connsiteX7" fmla="*/ 1343026 w 2078711"/>
                <a:gd name="connsiteY7" fmla="*/ 237109 h 4081365"/>
                <a:gd name="connsiteX8" fmla="*/ 1325442 w 2078711"/>
                <a:gd name="connsiteY8" fmla="*/ 295724 h 4081365"/>
                <a:gd name="connsiteX9" fmla="*/ 1319580 w 2078711"/>
                <a:gd name="connsiteY9" fmla="*/ 313309 h 4081365"/>
                <a:gd name="connsiteX10" fmla="*/ 1307857 w 2078711"/>
                <a:gd name="connsiteY10" fmla="*/ 330893 h 4081365"/>
                <a:gd name="connsiteX11" fmla="*/ 1290273 w 2078711"/>
                <a:gd name="connsiteY11" fmla="*/ 383647 h 4081365"/>
                <a:gd name="connsiteX12" fmla="*/ 1284411 w 2078711"/>
                <a:gd name="connsiteY12" fmla="*/ 401232 h 4081365"/>
                <a:gd name="connsiteX13" fmla="*/ 1278550 w 2078711"/>
                <a:gd name="connsiteY13" fmla="*/ 424678 h 4081365"/>
                <a:gd name="connsiteX14" fmla="*/ 1272688 w 2078711"/>
                <a:gd name="connsiteY14" fmla="*/ 577078 h 4081365"/>
                <a:gd name="connsiteX15" fmla="*/ 1249242 w 2078711"/>
                <a:gd name="connsiteY15" fmla="*/ 876016 h 4081365"/>
                <a:gd name="connsiteX16" fmla="*/ 1243380 w 2078711"/>
                <a:gd name="connsiteY16" fmla="*/ 893601 h 4081365"/>
                <a:gd name="connsiteX17" fmla="*/ 1237519 w 2078711"/>
                <a:gd name="connsiteY17" fmla="*/ 969801 h 4081365"/>
                <a:gd name="connsiteX18" fmla="*/ 1231657 w 2078711"/>
                <a:gd name="connsiteY18" fmla="*/ 999109 h 4081365"/>
                <a:gd name="connsiteX19" fmla="*/ 1225796 w 2078711"/>
                <a:gd name="connsiteY19" fmla="*/ 1040139 h 4081365"/>
                <a:gd name="connsiteX20" fmla="*/ 1214073 w 2078711"/>
                <a:gd name="connsiteY20" fmla="*/ 1110478 h 4081365"/>
                <a:gd name="connsiteX21" fmla="*/ 1208211 w 2078711"/>
                <a:gd name="connsiteY21" fmla="*/ 1133924 h 4081365"/>
                <a:gd name="connsiteX22" fmla="*/ 1196488 w 2078711"/>
                <a:gd name="connsiteY22" fmla="*/ 1169093 h 4081365"/>
                <a:gd name="connsiteX23" fmla="*/ 1161319 w 2078711"/>
                <a:gd name="connsiteY23" fmla="*/ 1339078 h 4081365"/>
                <a:gd name="connsiteX24" fmla="*/ 1149596 w 2078711"/>
                <a:gd name="connsiteY24" fmla="*/ 1456309 h 4081365"/>
                <a:gd name="connsiteX25" fmla="*/ 1143734 w 2078711"/>
                <a:gd name="connsiteY25" fmla="*/ 1485616 h 4081365"/>
                <a:gd name="connsiteX26" fmla="*/ 1137873 w 2078711"/>
                <a:gd name="connsiteY26" fmla="*/ 1526647 h 4081365"/>
                <a:gd name="connsiteX27" fmla="*/ 1126150 w 2078711"/>
                <a:gd name="connsiteY27" fmla="*/ 1561816 h 4081365"/>
                <a:gd name="connsiteX28" fmla="*/ 1120288 w 2078711"/>
                <a:gd name="connsiteY28" fmla="*/ 1591124 h 4081365"/>
                <a:gd name="connsiteX29" fmla="*/ 1108565 w 2078711"/>
                <a:gd name="connsiteY29" fmla="*/ 1626293 h 4081365"/>
                <a:gd name="connsiteX30" fmla="*/ 1096842 w 2078711"/>
                <a:gd name="connsiteY30" fmla="*/ 1679047 h 4081365"/>
                <a:gd name="connsiteX31" fmla="*/ 1085119 w 2078711"/>
                <a:gd name="connsiteY31" fmla="*/ 1696632 h 4081365"/>
                <a:gd name="connsiteX32" fmla="*/ 1073396 w 2078711"/>
                <a:gd name="connsiteY32" fmla="*/ 1749385 h 4081365"/>
                <a:gd name="connsiteX33" fmla="*/ 1061673 w 2078711"/>
                <a:gd name="connsiteY33" fmla="*/ 1784555 h 4081365"/>
                <a:gd name="connsiteX34" fmla="*/ 1032365 w 2078711"/>
                <a:gd name="connsiteY34" fmla="*/ 1860755 h 4081365"/>
                <a:gd name="connsiteX35" fmla="*/ 1026503 w 2078711"/>
                <a:gd name="connsiteY35" fmla="*/ 1913509 h 4081365"/>
                <a:gd name="connsiteX36" fmla="*/ 1020642 w 2078711"/>
                <a:gd name="connsiteY36" fmla="*/ 2054185 h 4081365"/>
                <a:gd name="connsiteX37" fmla="*/ 1014780 w 2078711"/>
                <a:gd name="connsiteY37" fmla="*/ 2077632 h 4081365"/>
                <a:gd name="connsiteX38" fmla="*/ 1008919 w 2078711"/>
                <a:gd name="connsiteY38" fmla="*/ 2106939 h 4081365"/>
                <a:gd name="connsiteX39" fmla="*/ 997196 w 2078711"/>
                <a:gd name="connsiteY39" fmla="*/ 2183139 h 4081365"/>
                <a:gd name="connsiteX40" fmla="*/ 985473 w 2078711"/>
                <a:gd name="connsiteY40" fmla="*/ 2218309 h 4081365"/>
                <a:gd name="connsiteX41" fmla="*/ 979611 w 2078711"/>
                <a:gd name="connsiteY41" fmla="*/ 2253478 h 4081365"/>
                <a:gd name="connsiteX42" fmla="*/ 956165 w 2078711"/>
                <a:gd name="connsiteY42" fmla="*/ 2294509 h 4081365"/>
                <a:gd name="connsiteX43" fmla="*/ 944442 w 2078711"/>
                <a:gd name="connsiteY43" fmla="*/ 2329678 h 4081365"/>
                <a:gd name="connsiteX44" fmla="*/ 938580 w 2078711"/>
                <a:gd name="connsiteY44" fmla="*/ 2347262 h 4081365"/>
                <a:gd name="connsiteX45" fmla="*/ 932719 w 2078711"/>
                <a:gd name="connsiteY45" fmla="*/ 2364847 h 4081365"/>
                <a:gd name="connsiteX46" fmla="*/ 909273 w 2078711"/>
                <a:gd name="connsiteY46" fmla="*/ 2405878 h 4081365"/>
                <a:gd name="connsiteX47" fmla="*/ 897550 w 2078711"/>
                <a:gd name="connsiteY47" fmla="*/ 2423462 h 4081365"/>
                <a:gd name="connsiteX48" fmla="*/ 891688 w 2078711"/>
                <a:gd name="connsiteY48" fmla="*/ 2441047 h 4081365"/>
                <a:gd name="connsiteX49" fmla="*/ 868242 w 2078711"/>
                <a:gd name="connsiteY49" fmla="*/ 2476216 h 4081365"/>
                <a:gd name="connsiteX50" fmla="*/ 844796 w 2078711"/>
                <a:gd name="connsiteY50" fmla="*/ 2523109 h 4081365"/>
                <a:gd name="connsiteX51" fmla="*/ 827211 w 2078711"/>
                <a:gd name="connsiteY51" fmla="*/ 2564139 h 4081365"/>
                <a:gd name="connsiteX52" fmla="*/ 821350 w 2078711"/>
                <a:gd name="connsiteY52" fmla="*/ 2581724 h 4081365"/>
                <a:gd name="connsiteX53" fmla="*/ 809626 w 2078711"/>
                <a:gd name="connsiteY53" fmla="*/ 2593447 h 4081365"/>
                <a:gd name="connsiteX54" fmla="*/ 797903 w 2078711"/>
                <a:gd name="connsiteY54" fmla="*/ 2611032 h 4081365"/>
                <a:gd name="connsiteX55" fmla="*/ 774457 w 2078711"/>
                <a:gd name="connsiteY55" fmla="*/ 2640339 h 4081365"/>
                <a:gd name="connsiteX56" fmla="*/ 756873 w 2078711"/>
                <a:gd name="connsiteY56" fmla="*/ 2681370 h 4081365"/>
                <a:gd name="connsiteX57" fmla="*/ 721703 w 2078711"/>
                <a:gd name="connsiteY57" fmla="*/ 2704816 h 4081365"/>
                <a:gd name="connsiteX58" fmla="*/ 704119 w 2078711"/>
                <a:gd name="connsiteY58" fmla="*/ 2716539 h 4081365"/>
                <a:gd name="connsiteX59" fmla="*/ 686534 w 2078711"/>
                <a:gd name="connsiteY59" fmla="*/ 2728262 h 4081365"/>
                <a:gd name="connsiteX60" fmla="*/ 668950 w 2078711"/>
                <a:gd name="connsiteY60" fmla="*/ 2734124 h 4081365"/>
                <a:gd name="connsiteX61" fmla="*/ 633780 w 2078711"/>
                <a:gd name="connsiteY61" fmla="*/ 2751709 h 4081365"/>
                <a:gd name="connsiteX62" fmla="*/ 581026 w 2078711"/>
                <a:gd name="connsiteY62" fmla="*/ 2757570 h 4081365"/>
                <a:gd name="connsiteX63" fmla="*/ 534134 w 2078711"/>
                <a:gd name="connsiteY63" fmla="*/ 2763432 h 4081365"/>
                <a:gd name="connsiteX64" fmla="*/ 493103 w 2078711"/>
                <a:gd name="connsiteY64" fmla="*/ 2775155 h 4081365"/>
                <a:gd name="connsiteX65" fmla="*/ 475519 w 2078711"/>
                <a:gd name="connsiteY65" fmla="*/ 2781016 h 4081365"/>
                <a:gd name="connsiteX66" fmla="*/ 416903 w 2078711"/>
                <a:gd name="connsiteY66" fmla="*/ 2786878 h 4081365"/>
                <a:gd name="connsiteX67" fmla="*/ 317257 w 2078711"/>
                <a:gd name="connsiteY67" fmla="*/ 2781016 h 4081365"/>
                <a:gd name="connsiteX68" fmla="*/ 282088 w 2078711"/>
                <a:gd name="connsiteY68" fmla="*/ 2769293 h 4081365"/>
                <a:gd name="connsiteX69" fmla="*/ 258642 w 2078711"/>
                <a:gd name="connsiteY69" fmla="*/ 2763432 h 4081365"/>
                <a:gd name="connsiteX70" fmla="*/ 241057 w 2078711"/>
                <a:gd name="connsiteY70" fmla="*/ 2751709 h 4081365"/>
                <a:gd name="connsiteX71" fmla="*/ 217611 w 2078711"/>
                <a:gd name="connsiteY71" fmla="*/ 2745847 h 4081365"/>
                <a:gd name="connsiteX72" fmla="*/ 200026 w 2078711"/>
                <a:gd name="connsiteY72" fmla="*/ 2739985 h 4081365"/>
                <a:gd name="connsiteX73" fmla="*/ 205888 w 2078711"/>
                <a:gd name="connsiteY73" fmla="*/ 2763432 h 4081365"/>
                <a:gd name="connsiteX74" fmla="*/ 211750 w 2078711"/>
                <a:gd name="connsiteY74" fmla="*/ 2781016 h 4081365"/>
                <a:gd name="connsiteX75" fmla="*/ 205888 w 2078711"/>
                <a:gd name="connsiteY75" fmla="*/ 2845493 h 4081365"/>
                <a:gd name="connsiteX76" fmla="*/ 176580 w 2078711"/>
                <a:gd name="connsiteY76" fmla="*/ 2874801 h 4081365"/>
                <a:gd name="connsiteX77" fmla="*/ 141411 w 2078711"/>
                <a:gd name="connsiteY77" fmla="*/ 2886524 h 4081365"/>
                <a:gd name="connsiteX78" fmla="*/ 106242 w 2078711"/>
                <a:gd name="connsiteY78" fmla="*/ 2898247 h 4081365"/>
                <a:gd name="connsiteX79" fmla="*/ 88657 w 2078711"/>
                <a:gd name="connsiteY79" fmla="*/ 2904109 h 4081365"/>
                <a:gd name="connsiteX80" fmla="*/ 71073 w 2078711"/>
                <a:gd name="connsiteY80" fmla="*/ 2915832 h 4081365"/>
                <a:gd name="connsiteX81" fmla="*/ 112103 w 2078711"/>
                <a:gd name="connsiteY81" fmla="*/ 2927555 h 4081365"/>
                <a:gd name="connsiteX82" fmla="*/ 205888 w 2078711"/>
                <a:gd name="connsiteY82" fmla="*/ 2939278 h 4081365"/>
                <a:gd name="connsiteX83" fmla="*/ 235196 w 2078711"/>
                <a:gd name="connsiteY83" fmla="*/ 2945139 h 4081365"/>
                <a:gd name="connsiteX84" fmla="*/ 463796 w 2078711"/>
                <a:gd name="connsiteY84" fmla="*/ 2956862 h 4081365"/>
                <a:gd name="connsiteX85" fmla="*/ 498965 w 2078711"/>
                <a:gd name="connsiteY85" fmla="*/ 2962724 h 4081365"/>
                <a:gd name="connsiteX86" fmla="*/ 610334 w 2078711"/>
                <a:gd name="connsiteY86" fmla="*/ 2951001 h 4081365"/>
                <a:gd name="connsiteX87" fmla="*/ 598611 w 2078711"/>
                <a:gd name="connsiteY87" fmla="*/ 2974447 h 4081365"/>
                <a:gd name="connsiteX88" fmla="*/ 586888 w 2078711"/>
                <a:gd name="connsiteY88" fmla="*/ 2992032 h 4081365"/>
                <a:gd name="connsiteX89" fmla="*/ 569303 w 2078711"/>
                <a:gd name="connsiteY89" fmla="*/ 3027201 h 4081365"/>
                <a:gd name="connsiteX90" fmla="*/ 557580 w 2078711"/>
                <a:gd name="connsiteY90" fmla="*/ 3062370 h 4081365"/>
                <a:gd name="connsiteX91" fmla="*/ 551719 w 2078711"/>
                <a:gd name="connsiteY91" fmla="*/ 3079955 h 4081365"/>
                <a:gd name="connsiteX92" fmla="*/ 539996 w 2078711"/>
                <a:gd name="connsiteY92" fmla="*/ 3097539 h 4081365"/>
                <a:gd name="connsiteX93" fmla="*/ 516550 w 2078711"/>
                <a:gd name="connsiteY93" fmla="*/ 3132709 h 4081365"/>
                <a:gd name="connsiteX94" fmla="*/ 510688 w 2078711"/>
                <a:gd name="connsiteY94" fmla="*/ 3156155 h 4081365"/>
                <a:gd name="connsiteX95" fmla="*/ 481380 w 2078711"/>
                <a:gd name="connsiteY95" fmla="*/ 3191324 h 4081365"/>
                <a:gd name="connsiteX96" fmla="*/ 457934 w 2078711"/>
                <a:gd name="connsiteY96" fmla="*/ 3226493 h 4081365"/>
                <a:gd name="connsiteX97" fmla="*/ 446211 w 2078711"/>
                <a:gd name="connsiteY97" fmla="*/ 3244078 h 4081365"/>
                <a:gd name="connsiteX98" fmla="*/ 393457 w 2078711"/>
                <a:gd name="connsiteY98" fmla="*/ 3290970 h 4081365"/>
                <a:gd name="connsiteX99" fmla="*/ 375873 w 2078711"/>
                <a:gd name="connsiteY99" fmla="*/ 3296832 h 4081365"/>
                <a:gd name="connsiteX100" fmla="*/ 352426 w 2078711"/>
                <a:gd name="connsiteY100" fmla="*/ 3314416 h 4081365"/>
                <a:gd name="connsiteX101" fmla="*/ 334842 w 2078711"/>
                <a:gd name="connsiteY101" fmla="*/ 3326139 h 4081365"/>
                <a:gd name="connsiteX102" fmla="*/ 305534 w 2078711"/>
                <a:gd name="connsiteY102" fmla="*/ 3355447 h 4081365"/>
                <a:gd name="connsiteX103" fmla="*/ 299673 w 2078711"/>
                <a:gd name="connsiteY103" fmla="*/ 3373032 h 4081365"/>
                <a:gd name="connsiteX104" fmla="*/ 311396 w 2078711"/>
                <a:gd name="connsiteY104" fmla="*/ 3390616 h 4081365"/>
                <a:gd name="connsiteX105" fmla="*/ 340703 w 2078711"/>
                <a:gd name="connsiteY105" fmla="*/ 3431647 h 4081365"/>
                <a:gd name="connsiteX106" fmla="*/ 317257 w 2078711"/>
                <a:gd name="connsiteY106" fmla="*/ 3466816 h 4081365"/>
                <a:gd name="connsiteX107" fmla="*/ 293811 w 2078711"/>
                <a:gd name="connsiteY107" fmla="*/ 3501985 h 4081365"/>
                <a:gd name="connsiteX108" fmla="*/ 276226 w 2078711"/>
                <a:gd name="connsiteY108" fmla="*/ 3531293 h 4081365"/>
                <a:gd name="connsiteX109" fmla="*/ 270365 w 2078711"/>
                <a:gd name="connsiteY109" fmla="*/ 3548878 h 4081365"/>
                <a:gd name="connsiteX110" fmla="*/ 246919 w 2078711"/>
                <a:gd name="connsiteY110" fmla="*/ 3584047 h 4081365"/>
                <a:gd name="connsiteX111" fmla="*/ 241057 w 2078711"/>
                <a:gd name="connsiteY111" fmla="*/ 3601632 h 4081365"/>
                <a:gd name="connsiteX112" fmla="*/ 223473 w 2078711"/>
                <a:gd name="connsiteY112" fmla="*/ 3619216 h 4081365"/>
                <a:gd name="connsiteX113" fmla="*/ 217611 w 2078711"/>
                <a:gd name="connsiteY113" fmla="*/ 3636801 h 4081365"/>
                <a:gd name="connsiteX114" fmla="*/ 205888 w 2078711"/>
                <a:gd name="connsiteY114" fmla="*/ 3654385 h 4081365"/>
                <a:gd name="connsiteX115" fmla="*/ 200026 w 2078711"/>
                <a:gd name="connsiteY115" fmla="*/ 3677832 h 4081365"/>
                <a:gd name="connsiteX116" fmla="*/ 164857 w 2078711"/>
                <a:gd name="connsiteY116" fmla="*/ 3713001 h 4081365"/>
                <a:gd name="connsiteX117" fmla="*/ 141411 w 2078711"/>
                <a:gd name="connsiteY117" fmla="*/ 3742309 h 4081365"/>
                <a:gd name="connsiteX118" fmla="*/ 82796 w 2078711"/>
                <a:gd name="connsiteY118" fmla="*/ 3759893 h 4081365"/>
                <a:gd name="connsiteX119" fmla="*/ 59350 w 2078711"/>
                <a:gd name="connsiteY119" fmla="*/ 3771616 h 4081365"/>
                <a:gd name="connsiteX120" fmla="*/ 24180 w 2078711"/>
                <a:gd name="connsiteY120" fmla="*/ 3783339 h 4081365"/>
                <a:gd name="connsiteX121" fmla="*/ 6596 w 2078711"/>
                <a:gd name="connsiteY121" fmla="*/ 3795062 h 4081365"/>
                <a:gd name="connsiteX122" fmla="*/ 123826 w 2078711"/>
                <a:gd name="connsiteY122" fmla="*/ 3795062 h 4081365"/>
                <a:gd name="connsiteX123" fmla="*/ 147273 w 2078711"/>
                <a:gd name="connsiteY123" fmla="*/ 3789201 h 4081365"/>
                <a:gd name="connsiteX124" fmla="*/ 182442 w 2078711"/>
                <a:gd name="connsiteY124" fmla="*/ 3777478 h 4081365"/>
                <a:gd name="connsiteX125" fmla="*/ 164857 w 2078711"/>
                <a:gd name="connsiteY125" fmla="*/ 3789201 h 4081365"/>
                <a:gd name="connsiteX126" fmla="*/ 141411 w 2078711"/>
                <a:gd name="connsiteY126" fmla="*/ 3824370 h 4081365"/>
                <a:gd name="connsiteX127" fmla="*/ 129688 w 2078711"/>
                <a:gd name="connsiteY127" fmla="*/ 3841955 h 4081365"/>
                <a:gd name="connsiteX128" fmla="*/ 117965 w 2078711"/>
                <a:gd name="connsiteY128" fmla="*/ 3865401 h 4081365"/>
                <a:gd name="connsiteX129" fmla="*/ 106242 w 2078711"/>
                <a:gd name="connsiteY129" fmla="*/ 3882985 h 4081365"/>
                <a:gd name="connsiteX130" fmla="*/ 76934 w 2078711"/>
                <a:gd name="connsiteY130" fmla="*/ 3935739 h 4081365"/>
                <a:gd name="connsiteX131" fmla="*/ 53488 w 2078711"/>
                <a:gd name="connsiteY131" fmla="*/ 3970909 h 4081365"/>
                <a:gd name="connsiteX132" fmla="*/ 30042 w 2078711"/>
                <a:gd name="connsiteY132" fmla="*/ 4006078 h 4081365"/>
                <a:gd name="connsiteX133" fmla="*/ 18319 w 2078711"/>
                <a:gd name="connsiteY133" fmla="*/ 4023662 h 4081365"/>
                <a:gd name="connsiteX134" fmla="*/ 71073 w 2078711"/>
                <a:gd name="connsiteY134" fmla="*/ 3982632 h 4081365"/>
                <a:gd name="connsiteX135" fmla="*/ 88657 w 2078711"/>
                <a:gd name="connsiteY135" fmla="*/ 3970909 h 4081365"/>
                <a:gd name="connsiteX136" fmla="*/ 82796 w 2078711"/>
                <a:gd name="connsiteY136" fmla="*/ 3994355 h 4081365"/>
                <a:gd name="connsiteX137" fmla="*/ 76934 w 2078711"/>
                <a:gd name="connsiteY137" fmla="*/ 4011939 h 4081365"/>
                <a:gd name="connsiteX138" fmla="*/ 71073 w 2078711"/>
                <a:gd name="connsiteY138" fmla="*/ 4041247 h 4081365"/>
                <a:gd name="connsiteX139" fmla="*/ 76934 w 2078711"/>
                <a:gd name="connsiteY139" fmla="*/ 4070555 h 4081365"/>
                <a:gd name="connsiteX140" fmla="*/ 112103 w 2078711"/>
                <a:gd name="connsiteY140" fmla="*/ 4047109 h 4081365"/>
                <a:gd name="connsiteX141" fmla="*/ 123826 w 2078711"/>
                <a:gd name="connsiteY141" fmla="*/ 4035385 h 4081365"/>
                <a:gd name="connsiteX142" fmla="*/ 147273 w 2078711"/>
                <a:gd name="connsiteY142" fmla="*/ 4023662 h 4081365"/>
                <a:gd name="connsiteX143" fmla="*/ 182442 w 2078711"/>
                <a:gd name="connsiteY143" fmla="*/ 4000216 h 4081365"/>
                <a:gd name="connsiteX144" fmla="*/ 194165 w 2078711"/>
                <a:gd name="connsiteY144" fmla="*/ 3982632 h 4081365"/>
                <a:gd name="connsiteX145" fmla="*/ 211750 w 2078711"/>
                <a:gd name="connsiteY145" fmla="*/ 3965047 h 4081365"/>
                <a:gd name="connsiteX146" fmla="*/ 241057 w 2078711"/>
                <a:gd name="connsiteY146" fmla="*/ 3912293 h 4081365"/>
                <a:gd name="connsiteX147" fmla="*/ 258642 w 2078711"/>
                <a:gd name="connsiteY147" fmla="*/ 3894709 h 4081365"/>
                <a:gd name="connsiteX148" fmla="*/ 282088 w 2078711"/>
                <a:gd name="connsiteY148" fmla="*/ 3859539 h 4081365"/>
                <a:gd name="connsiteX149" fmla="*/ 305534 w 2078711"/>
                <a:gd name="connsiteY149" fmla="*/ 3824370 h 4081365"/>
                <a:gd name="connsiteX150" fmla="*/ 328980 w 2078711"/>
                <a:gd name="connsiteY150" fmla="*/ 3789201 h 4081365"/>
                <a:gd name="connsiteX151" fmla="*/ 346565 w 2078711"/>
                <a:gd name="connsiteY151" fmla="*/ 3771616 h 4081365"/>
                <a:gd name="connsiteX152" fmla="*/ 358288 w 2078711"/>
                <a:gd name="connsiteY152" fmla="*/ 3736447 h 4081365"/>
                <a:gd name="connsiteX153" fmla="*/ 375873 w 2078711"/>
                <a:gd name="connsiteY153" fmla="*/ 3718862 h 4081365"/>
                <a:gd name="connsiteX154" fmla="*/ 399319 w 2078711"/>
                <a:gd name="connsiteY154" fmla="*/ 3683693 h 4081365"/>
                <a:gd name="connsiteX155" fmla="*/ 416903 w 2078711"/>
                <a:gd name="connsiteY155" fmla="*/ 3666109 h 4081365"/>
                <a:gd name="connsiteX156" fmla="*/ 440350 w 2078711"/>
                <a:gd name="connsiteY156" fmla="*/ 3630939 h 4081365"/>
                <a:gd name="connsiteX157" fmla="*/ 452073 w 2078711"/>
                <a:gd name="connsiteY157" fmla="*/ 3613355 h 4081365"/>
                <a:gd name="connsiteX158" fmla="*/ 463796 w 2078711"/>
                <a:gd name="connsiteY158" fmla="*/ 3595770 h 4081365"/>
                <a:gd name="connsiteX159" fmla="*/ 481380 w 2078711"/>
                <a:gd name="connsiteY159" fmla="*/ 3584047 h 4081365"/>
                <a:gd name="connsiteX160" fmla="*/ 510688 w 2078711"/>
                <a:gd name="connsiteY160" fmla="*/ 3531293 h 4081365"/>
                <a:gd name="connsiteX161" fmla="*/ 522411 w 2078711"/>
                <a:gd name="connsiteY161" fmla="*/ 3513709 h 4081365"/>
                <a:gd name="connsiteX162" fmla="*/ 545857 w 2078711"/>
                <a:gd name="connsiteY162" fmla="*/ 3484401 h 4081365"/>
                <a:gd name="connsiteX163" fmla="*/ 551719 w 2078711"/>
                <a:gd name="connsiteY163" fmla="*/ 3466816 h 4081365"/>
                <a:gd name="connsiteX164" fmla="*/ 563442 w 2078711"/>
                <a:gd name="connsiteY164" fmla="*/ 3449232 h 4081365"/>
                <a:gd name="connsiteX165" fmla="*/ 575165 w 2078711"/>
                <a:gd name="connsiteY165" fmla="*/ 3425785 h 4081365"/>
                <a:gd name="connsiteX166" fmla="*/ 598611 w 2078711"/>
                <a:gd name="connsiteY166" fmla="*/ 3390616 h 4081365"/>
                <a:gd name="connsiteX167" fmla="*/ 604473 w 2078711"/>
                <a:gd name="connsiteY167" fmla="*/ 3373032 h 4081365"/>
                <a:gd name="connsiteX168" fmla="*/ 627919 w 2078711"/>
                <a:gd name="connsiteY168" fmla="*/ 3337862 h 4081365"/>
                <a:gd name="connsiteX169" fmla="*/ 639642 w 2078711"/>
                <a:gd name="connsiteY169" fmla="*/ 3320278 h 4081365"/>
                <a:gd name="connsiteX170" fmla="*/ 668950 w 2078711"/>
                <a:gd name="connsiteY170" fmla="*/ 3285109 h 4081365"/>
                <a:gd name="connsiteX171" fmla="*/ 674811 w 2078711"/>
                <a:gd name="connsiteY171" fmla="*/ 3267524 h 4081365"/>
                <a:gd name="connsiteX172" fmla="*/ 698257 w 2078711"/>
                <a:gd name="connsiteY172" fmla="*/ 3232355 h 4081365"/>
                <a:gd name="connsiteX173" fmla="*/ 715842 w 2078711"/>
                <a:gd name="connsiteY173" fmla="*/ 3197185 h 4081365"/>
                <a:gd name="connsiteX174" fmla="*/ 739288 w 2078711"/>
                <a:gd name="connsiteY174" fmla="*/ 3162016 h 4081365"/>
                <a:gd name="connsiteX175" fmla="*/ 745150 w 2078711"/>
                <a:gd name="connsiteY175" fmla="*/ 3144432 h 4081365"/>
                <a:gd name="connsiteX176" fmla="*/ 756873 w 2078711"/>
                <a:gd name="connsiteY176" fmla="*/ 3120985 h 4081365"/>
                <a:gd name="connsiteX177" fmla="*/ 780319 w 2078711"/>
                <a:gd name="connsiteY177" fmla="*/ 3085816 h 4081365"/>
                <a:gd name="connsiteX178" fmla="*/ 803765 w 2078711"/>
                <a:gd name="connsiteY178" fmla="*/ 3044785 h 4081365"/>
                <a:gd name="connsiteX179" fmla="*/ 815488 w 2078711"/>
                <a:gd name="connsiteY179" fmla="*/ 3009616 h 4081365"/>
                <a:gd name="connsiteX180" fmla="*/ 821350 w 2078711"/>
                <a:gd name="connsiteY180" fmla="*/ 2986170 h 4081365"/>
                <a:gd name="connsiteX181" fmla="*/ 838934 w 2078711"/>
                <a:gd name="connsiteY181" fmla="*/ 2968585 h 4081365"/>
                <a:gd name="connsiteX182" fmla="*/ 844796 w 2078711"/>
                <a:gd name="connsiteY182" fmla="*/ 2951001 h 4081365"/>
                <a:gd name="connsiteX183" fmla="*/ 874103 w 2078711"/>
                <a:gd name="connsiteY183" fmla="*/ 2915832 h 4081365"/>
                <a:gd name="connsiteX184" fmla="*/ 891688 w 2078711"/>
                <a:gd name="connsiteY184" fmla="*/ 2904109 h 4081365"/>
                <a:gd name="connsiteX185" fmla="*/ 915134 w 2078711"/>
                <a:gd name="connsiteY185" fmla="*/ 2898247 h 4081365"/>
                <a:gd name="connsiteX186" fmla="*/ 950303 w 2078711"/>
                <a:gd name="connsiteY186" fmla="*/ 2915832 h 4081365"/>
                <a:gd name="connsiteX187" fmla="*/ 985473 w 2078711"/>
                <a:gd name="connsiteY187" fmla="*/ 2968585 h 4081365"/>
                <a:gd name="connsiteX188" fmla="*/ 997196 w 2078711"/>
                <a:gd name="connsiteY188" fmla="*/ 2986170 h 4081365"/>
                <a:gd name="connsiteX189" fmla="*/ 1014780 w 2078711"/>
                <a:gd name="connsiteY189" fmla="*/ 2992032 h 4081365"/>
                <a:gd name="connsiteX190" fmla="*/ 1044088 w 2078711"/>
                <a:gd name="connsiteY190" fmla="*/ 3021339 h 4081365"/>
                <a:gd name="connsiteX191" fmla="*/ 1079257 w 2078711"/>
                <a:gd name="connsiteY191" fmla="*/ 3056509 h 4081365"/>
                <a:gd name="connsiteX192" fmla="*/ 1096842 w 2078711"/>
                <a:gd name="connsiteY192" fmla="*/ 3079955 h 4081365"/>
                <a:gd name="connsiteX193" fmla="*/ 1126150 w 2078711"/>
                <a:gd name="connsiteY193" fmla="*/ 3109262 h 4081365"/>
                <a:gd name="connsiteX194" fmla="*/ 1173042 w 2078711"/>
                <a:gd name="connsiteY194" fmla="*/ 3162016 h 4081365"/>
                <a:gd name="connsiteX195" fmla="*/ 1196488 w 2078711"/>
                <a:gd name="connsiteY195" fmla="*/ 3185462 h 4081365"/>
                <a:gd name="connsiteX196" fmla="*/ 1249242 w 2078711"/>
                <a:gd name="connsiteY196" fmla="*/ 3220632 h 4081365"/>
                <a:gd name="connsiteX197" fmla="*/ 1266826 w 2078711"/>
                <a:gd name="connsiteY197" fmla="*/ 3232355 h 4081365"/>
                <a:gd name="connsiteX198" fmla="*/ 1313719 w 2078711"/>
                <a:gd name="connsiteY198" fmla="*/ 3279247 h 4081365"/>
                <a:gd name="connsiteX199" fmla="*/ 1348888 w 2078711"/>
                <a:gd name="connsiteY199" fmla="*/ 3308555 h 4081365"/>
                <a:gd name="connsiteX200" fmla="*/ 1366473 w 2078711"/>
                <a:gd name="connsiteY200" fmla="*/ 3314416 h 4081365"/>
                <a:gd name="connsiteX201" fmla="*/ 1378196 w 2078711"/>
                <a:gd name="connsiteY201" fmla="*/ 3332001 h 4081365"/>
                <a:gd name="connsiteX202" fmla="*/ 1413365 w 2078711"/>
                <a:gd name="connsiteY202" fmla="*/ 3355447 h 4081365"/>
                <a:gd name="connsiteX203" fmla="*/ 1430950 w 2078711"/>
                <a:gd name="connsiteY203" fmla="*/ 3367170 h 4081365"/>
                <a:gd name="connsiteX204" fmla="*/ 1466119 w 2078711"/>
                <a:gd name="connsiteY204" fmla="*/ 3396478 h 4081365"/>
                <a:gd name="connsiteX205" fmla="*/ 1483703 w 2078711"/>
                <a:gd name="connsiteY205" fmla="*/ 3419924 h 4081365"/>
                <a:gd name="connsiteX206" fmla="*/ 1501288 w 2078711"/>
                <a:gd name="connsiteY206" fmla="*/ 3425785 h 4081365"/>
                <a:gd name="connsiteX207" fmla="*/ 1518873 w 2078711"/>
                <a:gd name="connsiteY207" fmla="*/ 3437509 h 4081365"/>
                <a:gd name="connsiteX208" fmla="*/ 1548180 w 2078711"/>
                <a:gd name="connsiteY208" fmla="*/ 3472678 h 4081365"/>
                <a:gd name="connsiteX209" fmla="*/ 1565765 w 2078711"/>
                <a:gd name="connsiteY209" fmla="*/ 3484401 h 4081365"/>
                <a:gd name="connsiteX210" fmla="*/ 1595073 w 2078711"/>
                <a:gd name="connsiteY210" fmla="*/ 3513709 h 4081365"/>
                <a:gd name="connsiteX211" fmla="*/ 1612657 w 2078711"/>
                <a:gd name="connsiteY211" fmla="*/ 3525432 h 4081365"/>
                <a:gd name="connsiteX212" fmla="*/ 1630242 w 2078711"/>
                <a:gd name="connsiteY212" fmla="*/ 3543016 h 4081365"/>
                <a:gd name="connsiteX213" fmla="*/ 1665411 w 2078711"/>
                <a:gd name="connsiteY213" fmla="*/ 3566462 h 4081365"/>
                <a:gd name="connsiteX214" fmla="*/ 1682996 w 2078711"/>
                <a:gd name="connsiteY214" fmla="*/ 3578185 h 4081365"/>
                <a:gd name="connsiteX215" fmla="*/ 1712303 w 2078711"/>
                <a:gd name="connsiteY215" fmla="*/ 3595770 h 4081365"/>
                <a:gd name="connsiteX216" fmla="*/ 1747473 w 2078711"/>
                <a:gd name="connsiteY216" fmla="*/ 3619216 h 4081365"/>
                <a:gd name="connsiteX217" fmla="*/ 1765057 w 2078711"/>
                <a:gd name="connsiteY217" fmla="*/ 3630939 h 4081365"/>
                <a:gd name="connsiteX218" fmla="*/ 1782642 w 2078711"/>
                <a:gd name="connsiteY218" fmla="*/ 3636801 h 4081365"/>
                <a:gd name="connsiteX219" fmla="*/ 1823673 w 2078711"/>
                <a:gd name="connsiteY219" fmla="*/ 3654385 h 4081365"/>
                <a:gd name="connsiteX220" fmla="*/ 1852980 w 2078711"/>
                <a:gd name="connsiteY220" fmla="*/ 3671970 h 4081365"/>
                <a:gd name="connsiteX221" fmla="*/ 1894011 w 2078711"/>
                <a:gd name="connsiteY221" fmla="*/ 3695416 h 4081365"/>
                <a:gd name="connsiteX222" fmla="*/ 1911596 w 2078711"/>
                <a:gd name="connsiteY222" fmla="*/ 3701278 h 4081365"/>
                <a:gd name="connsiteX223" fmla="*/ 1946765 w 2078711"/>
                <a:gd name="connsiteY223" fmla="*/ 3724724 h 4081365"/>
                <a:gd name="connsiteX224" fmla="*/ 1987796 w 2078711"/>
                <a:gd name="connsiteY224" fmla="*/ 3736447 h 4081365"/>
                <a:gd name="connsiteX225" fmla="*/ 2022965 w 2078711"/>
                <a:gd name="connsiteY225" fmla="*/ 3765755 h 4081365"/>
                <a:gd name="connsiteX226" fmla="*/ 2017103 w 2078711"/>
                <a:gd name="connsiteY226" fmla="*/ 3748170 h 4081365"/>
                <a:gd name="connsiteX227" fmla="*/ 2011242 w 2078711"/>
                <a:gd name="connsiteY227" fmla="*/ 3724724 h 4081365"/>
                <a:gd name="connsiteX228" fmla="*/ 1993657 w 2078711"/>
                <a:gd name="connsiteY228" fmla="*/ 3707139 h 4081365"/>
                <a:gd name="connsiteX229" fmla="*/ 2011242 w 2078711"/>
                <a:gd name="connsiteY229" fmla="*/ 3713001 h 4081365"/>
                <a:gd name="connsiteX230" fmla="*/ 2034688 w 2078711"/>
                <a:gd name="connsiteY230" fmla="*/ 3718862 h 4081365"/>
                <a:gd name="connsiteX231" fmla="*/ 2052273 w 2078711"/>
                <a:gd name="connsiteY231" fmla="*/ 3724724 h 4081365"/>
                <a:gd name="connsiteX232" fmla="*/ 2034688 w 2078711"/>
                <a:gd name="connsiteY232" fmla="*/ 3713001 h 4081365"/>
                <a:gd name="connsiteX233" fmla="*/ 2017103 w 2078711"/>
                <a:gd name="connsiteY233" fmla="*/ 3695416 h 4081365"/>
                <a:gd name="connsiteX234" fmla="*/ 2058134 w 2078711"/>
                <a:gd name="connsiteY234" fmla="*/ 3689555 h 4081365"/>
                <a:gd name="connsiteX235" fmla="*/ 2075719 w 2078711"/>
                <a:gd name="connsiteY235" fmla="*/ 3683693 h 4081365"/>
                <a:gd name="connsiteX236" fmla="*/ 2069857 w 2078711"/>
                <a:gd name="connsiteY236" fmla="*/ 3660247 h 4081365"/>
                <a:gd name="connsiteX237" fmla="*/ 2046411 w 2078711"/>
                <a:gd name="connsiteY237" fmla="*/ 3625078 h 4081365"/>
                <a:gd name="connsiteX238" fmla="*/ 2034688 w 2078711"/>
                <a:gd name="connsiteY238" fmla="*/ 3607493 h 4081365"/>
                <a:gd name="connsiteX239" fmla="*/ 2017103 w 2078711"/>
                <a:gd name="connsiteY239" fmla="*/ 3601632 h 4081365"/>
                <a:gd name="connsiteX240" fmla="*/ 1999519 w 2078711"/>
                <a:gd name="connsiteY240" fmla="*/ 3589909 h 4081365"/>
                <a:gd name="connsiteX241" fmla="*/ 1981934 w 2078711"/>
                <a:gd name="connsiteY241" fmla="*/ 3584047 h 4081365"/>
                <a:gd name="connsiteX242" fmla="*/ 1952626 w 2078711"/>
                <a:gd name="connsiteY242" fmla="*/ 3554739 h 4081365"/>
                <a:gd name="connsiteX243" fmla="*/ 1935042 w 2078711"/>
                <a:gd name="connsiteY243" fmla="*/ 3543016 h 4081365"/>
                <a:gd name="connsiteX244" fmla="*/ 1917457 w 2078711"/>
                <a:gd name="connsiteY244" fmla="*/ 3525432 h 4081365"/>
                <a:gd name="connsiteX245" fmla="*/ 1899873 w 2078711"/>
                <a:gd name="connsiteY245" fmla="*/ 3519570 h 4081365"/>
                <a:gd name="connsiteX246" fmla="*/ 1864703 w 2078711"/>
                <a:gd name="connsiteY246" fmla="*/ 3496124 h 4081365"/>
                <a:gd name="connsiteX247" fmla="*/ 1864703 w 2078711"/>
                <a:gd name="connsiteY247" fmla="*/ 3496124 h 4081365"/>
                <a:gd name="connsiteX248" fmla="*/ 1847119 w 2078711"/>
                <a:gd name="connsiteY248" fmla="*/ 3478539 h 4081365"/>
                <a:gd name="connsiteX249" fmla="*/ 1811950 w 2078711"/>
                <a:gd name="connsiteY249" fmla="*/ 3455093 h 4081365"/>
                <a:gd name="connsiteX250" fmla="*/ 1782642 w 2078711"/>
                <a:gd name="connsiteY250" fmla="*/ 3431647 h 4081365"/>
                <a:gd name="connsiteX251" fmla="*/ 1753334 w 2078711"/>
                <a:gd name="connsiteY251" fmla="*/ 3408201 h 4081365"/>
                <a:gd name="connsiteX252" fmla="*/ 1741611 w 2078711"/>
                <a:gd name="connsiteY252" fmla="*/ 3390616 h 4081365"/>
                <a:gd name="connsiteX253" fmla="*/ 1677134 w 2078711"/>
                <a:gd name="connsiteY253" fmla="*/ 3355447 h 4081365"/>
                <a:gd name="connsiteX254" fmla="*/ 1647826 w 2078711"/>
                <a:gd name="connsiteY254" fmla="*/ 3332001 h 4081365"/>
                <a:gd name="connsiteX255" fmla="*/ 1630242 w 2078711"/>
                <a:gd name="connsiteY255" fmla="*/ 3320278 h 4081365"/>
                <a:gd name="connsiteX256" fmla="*/ 1600934 w 2078711"/>
                <a:gd name="connsiteY256" fmla="*/ 3290970 h 4081365"/>
                <a:gd name="connsiteX257" fmla="*/ 1565765 w 2078711"/>
                <a:gd name="connsiteY257" fmla="*/ 3261662 h 4081365"/>
                <a:gd name="connsiteX258" fmla="*/ 1530596 w 2078711"/>
                <a:gd name="connsiteY258" fmla="*/ 3226493 h 4081365"/>
                <a:gd name="connsiteX259" fmla="*/ 1518873 w 2078711"/>
                <a:gd name="connsiteY259" fmla="*/ 3208909 h 4081365"/>
                <a:gd name="connsiteX260" fmla="*/ 1501288 w 2078711"/>
                <a:gd name="connsiteY260" fmla="*/ 3203047 h 4081365"/>
                <a:gd name="connsiteX261" fmla="*/ 1483703 w 2078711"/>
                <a:gd name="connsiteY261" fmla="*/ 3185462 h 4081365"/>
                <a:gd name="connsiteX262" fmla="*/ 1460257 w 2078711"/>
                <a:gd name="connsiteY262" fmla="*/ 3167878 h 4081365"/>
                <a:gd name="connsiteX263" fmla="*/ 1430950 w 2078711"/>
                <a:gd name="connsiteY263" fmla="*/ 3144432 h 4081365"/>
                <a:gd name="connsiteX264" fmla="*/ 1407503 w 2078711"/>
                <a:gd name="connsiteY264" fmla="*/ 3120985 h 4081365"/>
                <a:gd name="connsiteX265" fmla="*/ 1378196 w 2078711"/>
                <a:gd name="connsiteY265" fmla="*/ 3085816 h 4081365"/>
                <a:gd name="connsiteX266" fmla="*/ 1360611 w 2078711"/>
                <a:gd name="connsiteY266" fmla="*/ 3079955 h 4081365"/>
                <a:gd name="connsiteX267" fmla="*/ 1343026 w 2078711"/>
                <a:gd name="connsiteY267" fmla="*/ 3050647 h 4081365"/>
                <a:gd name="connsiteX268" fmla="*/ 1337165 w 2078711"/>
                <a:gd name="connsiteY268" fmla="*/ 3033062 h 4081365"/>
                <a:gd name="connsiteX269" fmla="*/ 1325442 w 2078711"/>
                <a:gd name="connsiteY269" fmla="*/ 3015478 h 4081365"/>
                <a:gd name="connsiteX270" fmla="*/ 1319580 w 2078711"/>
                <a:gd name="connsiteY270" fmla="*/ 2992032 h 4081365"/>
                <a:gd name="connsiteX271" fmla="*/ 1284411 w 2078711"/>
                <a:gd name="connsiteY271" fmla="*/ 2933416 h 4081365"/>
                <a:gd name="connsiteX272" fmla="*/ 1260965 w 2078711"/>
                <a:gd name="connsiteY272" fmla="*/ 2898247 h 4081365"/>
                <a:gd name="connsiteX273" fmla="*/ 1249242 w 2078711"/>
                <a:gd name="connsiteY273" fmla="*/ 2880662 h 4081365"/>
                <a:gd name="connsiteX274" fmla="*/ 1231657 w 2078711"/>
                <a:gd name="connsiteY274" fmla="*/ 2863078 h 4081365"/>
                <a:gd name="connsiteX275" fmla="*/ 1219934 w 2078711"/>
                <a:gd name="connsiteY275" fmla="*/ 2839632 h 4081365"/>
                <a:gd name="connsiteX276" fmla="*/ 1214073 w 2078711"/>
                <a:gd name="connsiteY276" fmla="*/ 2816185 h 4081365"/>
                <a:gd name="connsiteX277" fmla="*/ 1202350 w 2078711"/>
                <a:gd name="connsiteY277" fmla="*/ 2798601 h 4081365"/>
                <a:gd name="connsiteX278" fmla="*/ 1196488 w 2078711"/>
                <a:gd name="connsiteY278" fmla="*/ 2781016 h 4081365"/>
                <a:gd name="connsiteX279" fmla="*/ 1173042 w 2078711"/>
                <a:gd name="connsiteY279" fmla="*/ 2745847 h 4081365"/>
                <a:gd name="connsiteX280" fmla="*/ 1167180 w 2078711"/>
                <a:gd name="connsiteY280" fmla="*/ 2722401 h 4081365"/>
                <a:gd name="connsiteX281" fmla="*/ 1155457 w 2078711"/>
                <a:gd name="connsiteY281" fmla="*/ 2681370 h 4081365"/>
                <a:gd name="connsiteX282" fmla="*/ 1149596 w 2078711"/>
                <a:gd name="connsiteY282" fmla="*/ 2646201 h 4081365"/>
                <a:gd name="connsiteX283" fmla="*/ 1155457 w 2078711"/>
                <a:gd name="connsiteY283" fmla="*/ 2546555 h 4081365"/>
                <a:gd name="connsiteX284" fmla="*/ 1167180 w 2078711"/>
                <a:gd name="connsiteY284" fmla="*/ 2523109 h 4081365"/>
                <a:gd name="connsiteX285" fmla="*/ 1173042 w 2078711"/>
                <a:gd name="connsiteY285" fmla="*/ 2487939 h 4081365"/>
                <a:gd name="connsiteX286" fmla="*/ 1184765 w 2078711"/>
                <a:gd name="connsiteY286" fmla="*/ 2452770 h 4081365"/>
                <a:gd name="connsiteX287" fmla="*/ 1196488 w 2078711"/>
                <a:gd name="connsiteY287" fmla="*/ 2417601 h 4081365"/>
                <a:gd name="connsiteX288" fmla="*/ 1208211 w 2078711"/>
                <a:gd name="connsiteY288" fmla="*/ 2400016 h 4081365"/>
                <a:gd name="connsiteX289" fmla="*/ 1225796 w 2078711"/>
                <a:gd name="connsiteY289" fmla="*/ 2364847 h 4081365"/>
                <a:gd name="connsiteX290" fmla="*/ 1243380 w 2078711"/>
                <a:gd name="connsiteY290" fmla="*/ 2312093 h 4081365"/>
                <a:gd name="connsiteX291" fmla="*/ 1249242 w 2078711"/>
                <a:gd name="connsiteY291" fmla="*/ 2294509 h 4081365"/>
                <a:gd name="connsiteX292" fmla="*/ 1255103 w 2078711"/>
                <a:gd name="connsiteY292" fmla="*/ 2271062 h 4081365"/>
                <a:gd name="connsiteX293" fmla="*/ 1266826 w 2078711"/>
                <a:gd name="connsiteY293" fmla="*/ 2230032 h 4081365"/>
                <a:gd name="connsiteX294" fmla="*/ 1272688 w 2078711"/>
                <a:gd name="connsiteY294" fmla="*/ 2171416 h 4081365"/>
                <a:gd name="connsiteX295" fmla="*/ 1284411 w 2078711"/>
                <a:gd name="connsiteY295" fmla="*/ 2130385 h 4081365"/>
                <a:gd name="connsiteX296" fmla="*/ 1290273 w 2078711"/>
                <a:gd name="connsiteY296" fmla="*/ 2101078 h 4081365"/>
                <a:gd name="connsiteX297" fmla="*/ 1307857 w 2078711"/>
                <a:gd name="connsiteY297" fmla="*/ 1907647 h 4081365"/>
                <a:gd name="connsiteX298" fmla="*/ 1313719 w 2078711"/>
                <a:gd name="connsiteY298" fmla="*/ 1884201 h 4081365"/>
                <a:gd name="connsiteX299" fmla="*/ 1319580 w 2078711"/>
                <a:gd name="connsiteY299" fmla="*/ 1854893 h 4081365"/>
                <a:gd name="connsiteX300" fmla="*/ 1325442 w 2078711"/>
                <a:gd name="connsiteY300" fmla="*/ 1837309 h 4081365"/>
                <a:gd name="connsiteX301" fmla="*/ 1331303 w 2078711"/>
                <a:gd name="connsiteY301" fmla="*/ 1813862 h 4081365"/>
                <a:gd name="connsiteX302" fmla="*/ 1348888 w 2078711"/>
                <a:gd name="connsiteY302" fmla="*/ 1755247 h 4081365"/>
                <a:gd name="connsiteX303" fmla="*/ 1354750 w 2078711"/>
                <a:gd name="connsiteY303" fmla="*/ 1720078 h 4081365"/>
                <a:gd name="connsiteX304" fmla="*/ 1366473 w 2078711"/>
                <a:gd name="connsiteY304" fmla="*/ 1673185 h 4081365"/>
                <a:gd name="connsiteX305" fmla="*/ 1372334 w 2078711"/>
                <a:gd name="connsiteY305" fmla="*/ 1638016 h 4081365"/>
                <a:gd name="connsiteX306" fmla="*/ 1384057 w 2078711"/>
                <a:gd name="connsiteY306" fmla="*/ 1579401 h 4081365"/>
                <a:gd name="connsiteX307" fmla="*/ 1389919 w 2078711"/>
                <a:gd name="connsiteY307" fmla="*/ 1538370 h 4081365"/>
                <a:gd name="connsiteX308" fmla="*/ 1395780 w 2078711"/>
                <a:gd name="connsiteY308" fmla="*/ 1520785 h 4081365"/>
                <a:gd name="connsiteX309" fmla="*/ 1401642 w 2078711"/>
                <a:gd name="connsiteY309" fmla="*/ 1497339 h 4081365"/>
                <a:gd name="connsiteX310" fmla="*/ 1413365 w 2078711"/>
                <a:gd name="connsiteY310" fmla="*/ 1450447 h 4081365"/>
                <a:gd name="connsiteX311" fmla="*/ 1419226 w 2078711"/>
                <a:gd name="connsiteY311" fmla="*/ 1391832 h 4081365"/>
                <a:gd name="connsiteX312" fmla="*/ 1436811 w 2078711"/>
                <a:gd name="connsiteY312" fmla="*/ 1298047 h 4081365"/>
                <a:gd name="connsiteX313" fmla="*/ 1448534 w 2078711"/>
                <a:gd name="connsiteY313" fmla="*/ 1233570 h 4081365"/>
                <a:gd name="connsiteX314" fmla="*/ 1460257 w 2078711"/>
                <a:gd name="connsiteY314" fmla="*/ 1198401 h 4081365"/>
                <a:gd name="connsiteX315" fmla="*/ 1471980 w 2078711"/>
                <a:gd name="connsiteY315" fmla="*/ 1098755 h 4081365"/>
                <a:gd name="connsiteX316" fmla="*/ 1483703 w 2078711"/>
                <a:gd name="connsiteY316" fmla="*/ 1063585 h 4081365"/>
                <a:gd name="connsiteX317" fmla="*/ 1489565 w 2078711"/>
                <a:gd name="connsiteY317" fmla="*/ 1010832 h 4081365"/>
                <a:gd name="connsiteX318" fmla="*/ 1501288 w 2078711"/>
                <a:gd name="connsiteY318" fmla="*/ 975662 h 4081365"/>
                <a:gd name="connsiteX319" fmla="*/ 1513011 w 2078711"/>
                <a:gd name="connsiteY319" fmla="*/ 917047 h 4081365"/>
                <a:gd name="connsiteX320" fmla="*/ 1518873 w 2078711"/>
                <a:gd name="connsiteY320" fmla="*/ 887739 h 4081365"/>
                <a:gd name="connsiteX321" fmla="*/ 1524734 w 2078711"/>
                <a:gd name="connsiteY321" fmla="*/ 823262 h 4081365"/>
                <a:gd name="connsiteX322" fmla="*/ 1530596 w 2078711"/>
                <a:gd name="connsiteY322" fmla="*/ 788093 h 4081365"/>
                <a:gd name="connsiteX323" fmla="*/ 1542319 w 2078711"/>
                <a:gd name="connsiteY323" fmla="*/ 706032 h 4081365"/>
                <a:gd name="connsiteX324" fmla="*/ 1548180 w 2078711"/>
                <a:gd name="connsiteY324" fmla="*/ 665001 h 4081365"/>
                <a:gd name="connsiteX325" fmla="*/ 1554042 w 2078711"/>
                <a:gd name="connsiteY325" fmla="*/ 647416 h 4081365"/>
                <a:gd name="connsiteX326" fmla="*/ 1559903 w 2078711"/>
                <a:gd name="connsiteY326" fmla="*/ 623970 h 4081365"/>
                <a:gd name="connsiteX327" fmla="*/ 1565765 w 2078711"/>
                <a:gd name="connsiteY327" fmla="*/ 541909 h 4081365"/>
                <a:gd name="connsiteX328" fmla="*/ 1571626 w 2078711"/>
                <a:gd name="connsiteY328" fmla="*/ 524324 h 4081365"/>
                <a:gd name="connsiteX329" fmla="*/ 1583350 w 2078711"/>
                <a:gd name="connsiteY329" fmla="*/ 430539 h 4081365"/>
                <a:gd name="connsiteX330" fmla="*/ 1577488 w 2078711"/>
                <a:gd name="connsiteY330" fmla="*/ 348478 h 4081365"/>
                <a:gd name="connsiteX331" fmla="*/ 1565765 w 2078711"/>
                <a:gd name="connsiteY331" fmla="*/ 301585 h 4081365"/>
                <a:gd name="connsiteX332" fmla="*/ 1559903 w 2078711"/>
                <a:gd name="connsiteY332" fmla="*/ 90570 h 4081365"/>
                <a:gd name="connsiteX333" fmla="*/ 1544022 w 2078711"/>
                <a:gd name="connsiteY333" fmla="*/ 93026 h 4081365"/>
                <a:gd name="connsiteX334" fmla="*/ 1505496 w 2078711"/>
                <a:gd name="connsiteY334" fmla="*/ 78798 h 4081365"/>
                <a:gd name="connsiteX335" fmla="*/ 1483752 w 2078711"/>
                <a:gd name="connsiteY335" fmla="*/ 53700 h 4081365"/>
                <a:gd name="connsiteX336" fmla="*/ 1471980 w 2078711"/>
                <a:gd name="connsiteY336" fmla="*/ 2647 h 4081365"/>
                <a:gd name="connsiteX0" fmla="*/ 1471980 w 2078711"/>
                <a:gd name="connsiteY0" fmla="*/ 2647 h 4081365"/>
                <a:gd name="connsiteX1" fmla="*/ 1466119 w 2078711"/>
                <a:gd name="connsiteY1" fmla="*/ 37816 h 4081365"/>
                <a:gd name="connsiteX2" fmla="*/ 1419226 w 2078711"/>
                <a:gd name="connsiteY2" fmla="*/ 78847 h 4081365"/>
                <a:gd name="connsiteX3" fmla="*/ 1401642 w 2078711"/>
                <a:gd name="connsiteY3" fmla="*/ 90570 h 4081365"/>
                <a:gd name="connsiteX4" fmla="*/ 1358957 w 2078711"/>
                <a:gd name="connsiteY4" fmla="*/ 97282 h 4081365"/>
                <a:gd name="connsiteX5" fmla="*/ 1343075 w 2078711"/>
                <a:gd name="connsiteY5" fmla="*/ 183552 h 4081365"/>
                <a:gd name="connsiteX6" fmla="*/ 1342224 w 2078711"/>
                <a:gd name="connsiteY6" fmla="*/ 206998 h 4081365"/>
                <a:gd name="connsiteX7" fmla="*/ 1343026 w 2078711"/>
                <a:gd name="connsiteY7" fmla="*/ 237109 h 4081365"/>
                <a:gd name="connsiteX8" fmla="*/ 1325442 w 2078711"/>
                <a:gd name="connsiteY8" fmla="*/ 295724 h 4081365"/>
                <a:gd name="connsiteX9" fmla="*/ 1319580 w 2078711"/>
                <a:gd name="connsiteY9" fmla="*/ 313309 h 4081365"/>
                <a:gd name="connsiteX10" fmla="*/ 1307857 w 2078711"/>
                <a:gd name="connsiteY10" fmla="*/ 330893 h 4081365"/>
                <a:gd name="connsiteX11" fmla="*/ 1290273 w 2078711"/>
                <a:gd name="connsiteY11" fmla="*/ 383647 h 4081365"/>
                <a:gd name="connsiteX12" fmla="*/ 1284411 w 2078711"/>
                <a:gd name="connsiteY12" fmla="*/ 401232 h 4081365"/>
                <a:gd name="connsiteX13" fmla="*/ 1278550 w 2078711"/>
                <a:gd name="connsiteY13" fmla="*/ 424678 h 4081365"/>
                <a:gd name="connsiteX14" fmla="*/ 1272688 w 2078711"/>
                <a:gd name="connsiteY14" fmla="*/ 577078 h 4081365"/>
                <a:gd name="connsiteX15" fmla="*/ 1249242 w 2078711"/>
                <a:gd name="connsiteY15" fmla="*/ 876016 h 4081365"/>
                <a:gd name="connsiteX16" fmla="*/ 1243380 w 2078711"/>
                <a:gd name="connsiteY16" fmla="*/ 893601 h 4081365"/>
                <a:gd name="connsiteX17" fmla="*/ 1237519 w 2078711"/>
                <a:gd name="connsiteY17" fmla="*/ 969801 h 4081365"/>
                <a:gd name="connsiteX18" fmla="*/ 1231657 w 2078711"/>
                <a:gd name="connsiteY18" fmla="*/ 999109 h 4081365"/>
                <a:gd name="connsiteX19" fmla="*/ 1225796 w 2078711"/>
                <a:gd name="connsiteY19" fmla="*/ 1040139 h 4081365"/>
                <a:gd name="connsiteX20" fmla="*/ 1214073 w 2078711"/>
                <a:gd name="connsiteY20" fmla="*/ 1110478 h 4081365"/>
                <a:gd name="connsiteX21" fmla="*/ 1208211 w 2078711"/>
                <a:gd name="connsiteY21" fmla="*/ 1133924 h 4081365"/>
                <a:gd name="connsiteX22" fmla="*/ 1196488 w 2078711"/>
                <a:gd name="connsiteY22" fmla="*/ 1169093 h 4081365"/>
                <a:gd name="connsiteX23" fmla="*/ 1161319 w 2078711"/>
                <a:gd name="connsiteY23" fmla="*/ 1339078 h 4081365"/>
                <a:gd name="connsiteX24" fmla="*/ 1149596 w 2078711"/>
                <a:gd name="connsiteY24" fmla="*/ 1456309 h 4081365"/>
                <a:gd name="connsiteX25" fmla="*/ 1143734 w 2078711"/>
                <a:gd name="connsiteY25" fmla="*/ 1485616 h 4081365"/>
                <a:gd name="connsiteX26" fmla="*/ 1137873 w 2078711"/>
                <a:gd name="connsiteY26" fmla="*/ 1526647 h 4081365"/>
                <a:gd name="connsiteX27" fmla="*/ 1126150 w 2078711"/>
                <a:gd name="connsiteY27" fmla="*/ 1561816 h 4081365"/>
                <a:gd name="connsiteX28" fmla="*/ 1120288 w 2078711"/>
                <a:gd name="connsiteY28" fmla="*/ 1591124 h 4081365"/>
                <a:gd name="connsiteX29" fmla="*/ 1108565 w 2078711"/>
                <a:gd name="connsiteY29" fmla="*/ 1626293 h 4081365"/>
                <a:gd name="connsiteX30" fmla="*/ 1096842 w 2078711"/>
                <a:gd name="connsiteY30" fmla="*/ 1679047 h 4081365"/>
                <a:gd name="connsiteX31" fmla="*/ 1085119 w 2078711"/>
                <a:gd name="connsiteY31" fmla="*/ 1696632 h 4081365"/>
                <a:gd name="connsiteX32" fmla="*/ 1073396 w 2078711"/>
                <a:gd name="connsiteY32" fmla="*/ 1749385 h 4081365"/>
                <a:gd name="connsiteX33" fmla="*/ 1061673 w 2078711"/>
                <a:gd name="connsiteY33" fmla="*/ 1784555 h 4081365"/>
                <a:gd name="connsiteX34" fmla="*/ 1026503 w 2078711"/>
                <a:gd name="connsiteY34" fmla="*/ 1913509 h 4081365"/>
                <a:gd name="connsiteX35" fmla="*/ 1020642 w 2078711"/>
                <a:gd name="connsiteY35" fmla="*/ 2054185 h 4081365"/>
                <a:gd name="connsiteX36" fmla="*/ 1014780 w 2078711"/>
                <a:gd name="connsiteY36" fmla="*/ 2077632 h 4081365"/>
                <a:gd name="connsiteX37" fmla="*/ 1008919 w 2078711"/>
                <a:gd name="connsiteY37" fmla="*/ 2106939 h 4081365"/>
                <a:gd name="connsiteX38" fmla="*/ 997196 w 2078711"/>
                <a:gd name="connsiteY38" fmla="*/ 2183139 h 4081365"/>
                <a:gd name="connsiteX39" fmla="*/ 985473 w 2078711"/>
                <a:gd name="connsiteY39" fmla="*/ 2218309 h 4081365"/>
                <a:gd name="connsiteX40" fmla="*/ 979611 w 2078711"/>
                <a:gd name="connsiteY40" fmla="*/ 2253478 h 4081365"/>
                <a:gd name="connsiteX41" fmla="*/ 956165 w 2078711"/>
                <a:gd name="connsiteY41" fmla="*/ 2294509 h 4081365"/>
                <a:gd name="connsiteX42" fmla="*/ 944442 w 2078711"/>
                <a:gd name="connsiteY42" fmla="*/ 2329678 h 4081365"/>
                <a:gd name="connsiteX43" fmla="*/ 938580 w 2078711"/>
                <a:gd name="connsiteY43" fmla="*/ 2347262 h 4081365"/>
                <a:gd name="connsiteX44" fmla="*/ 932719 w 2078711"/>
                <a:gd name="connsiteY44" fmla="*/ 2364847 h 4081365"/>
                <a:gd name="connsiteX45" fmla="*/ 909273 w 2078711"/>
                <a:gd name="connsiteY45" fmla="*/ 2405878 h 4081365"/>
                <a:gd name="connsiteX46" fmla="*/ 897550 w 2078711"/>
                <a:gd name="connsiteY46" fmla="*/ 2423462 h 4081365"/>
                <a:gd name="connsiteX47" fmla="*/ 891688 w 2078711"/>
                <a:gd name="connsiteY47" fmla="*/ 2441047 h 4081365"/>
                <a:gd name="connsiteX48" fmla="*/ 868242 w 2078711"/>
                <a:gd name="connsiteY48" fmla="*/ 2476216 h 4081365"/>
                <a:gd name="connsiteX49" fmla="*/ 844796 w 2078711"/>
                <a:gd name="connsiteY49" fmla="*/ 2523109 h 4081365"/>
                <a:gd name="connsiteX50" fmla="*/ 827211 w 2078711"/>
                <a:gd name="connsiteY50" fmla="*/ 2564139 h 4081365"/>
                <a:gd name="connsiteX51" fmla="*/ 821350 w 2078711"/>
                <a:gd name="connsiteY51" fmla="*/ 2581724 h 4081365"/>
                <a:gd name="connsiteX52" fmla="*/ 809626 w 2078711"/>
                <a:gd name="connsiteY52" fmla="*/ 2593447 h 4081365"/>
                <a:gd name="connsiteX53" fmla="*/ 797903 w 2078711"/>
                <a:gd name="connsiteY53" fmla="*/ 2611032 h 4081365"/>
                <a:gd name="connsiteX54" fmla="*/ 774457 w 2078711"/>
                <a:gd name="connsiteY54" fmla="*/ 2640339 h 4081365"/>
                <a:gd name="connsiteX55" fmla="*/ 756873 w 2078711"/>
                <a:gd name="connsiteY55" fmla="*/ 2681370 h 4081365"/>
                <a:gd name="connsiteX56" fmla="*/ 721703 w 2078711"/>
                <a:gd name="connsiteY56" fmla="*/ 2704816 h 4081365"/>
                <a:gd name="connsiteX57" fmla="*/ 704119 w 2078711"/>
                <a:gd name="connsiteY57" fmla="*/ 2716539 h 4081365"/>
                <a:gd name="connsiteX58" fmla="*/ 686534 w 2078711"/>
                <a:gd name="connsiteY58" fmla="*/ 2728262 h 4081365"/>
                <a:gd name="connsiteX59" fmla="*/ 668950 w 2078711"/>
                <a:gd name="connsiteY59" fmla="*/ 2734124 h 4081365"/>
                <a:gd name="connsiteX60" fmla="*/ 633780 w 2078711"/>
                <a:gd name="connsiteY60" fmla="*/ 2751709 h 4081365"/>
                <a:gd name="connsiteX61" fmla="*/ 581026 w 2078711"/>
                <a:gd name="connsiteY61" fmla="*/ 2757570 h 4081365"/>
                <a:gd name="connsiteX62" fmla="*/ 534134 w 2078711"/>
                <a:gd name="connsiteY62" fmla="*/ 2763432 h 4081365"/>
                <a:gd name="connsiteX63" fmla="*/ 493103 w 2078711"/>
                <a:gd name="connsiteY63" fmla="*/ 2775155 h 4081365"/>
                <a:gd name="connsiteX64" fmla="*/ 475519 w 2078711"/>
                <a:gd name="connsiteY64" fmla="*/ 2781016 h 4081365"/>
                <a:gd name="connsiteX65" fmla="*/ 416903 w 2078711"/>
                <a:gd name="connsiteY65" fmla="*/ 2786878 h 4081365"/>
                <a:gd name="connsiteX66" fmla="*/ 317257 w 2078711"/>
                <a:gd name="connsiteY66" fmla="*/ 2781016 h 4081365"/>
                <a:gd name="connsiteX67" fmla="*/ 282088 w 2078711"/>
                <a:gd name="connsiteY67" fmla="*/ 2769293 h 4081365"/>
                <a:gd name="connsiteX68" fmla="*/ 258642 w 2078711"/>
                <a:gd name="connsiteY68" fmla="*/ 2763432 h 4081365"/>
                <a:gd name="connsiteX69" fmla="*/ 241057 w 2078711"/>
                <a:gd name="connsiteY69" fmla="*/ 2751709 h 4081365"/>
                <a:gd name="connsiteX70" fmla="*/ 217611 w 2078711"/>
                <a:gd name="connsiteY70" fmla="*/ 2745847 h 4081365"/>
                <a:gd name="connsiteX71" fmla="*/ 200026 w 2078711"/>
                <a:gd name="connsiteY71" fmla="*/ 2739985 h 4081365"/>
                <a:gd name="connsiteX72" fmla="*/ 205888 w 2078711"/>
                <a:gd name="connsiteY72" fmla="*/ 2763432 h 4081365"/>
                <a:gd name="connsiteX73" fmla="*/ 211750 w 2078711"/>
                <a:gd name="connsiteY73" fmla="*/ 2781016 h 4081365"/>
                <a:gd name="connsiteX74" fmla="*/ 205888 w 2078711"/>
                <a:gd name="connsiteY74" fmla="*/ 2845493 h 4081365"/>
                <a:gd name="connsiteX75" fmla="*/ 176580 w 2078711"/>
                <a:gd name="connsiteY75" fmla="*/ 2874801 h 4081365"/>
                <a:gd name="connsiteX76" fmla="*/ 141411 w 2078711"/>
                <a:gd name="connsiteY76" fmla="*/ 2886524 h 4081365"/>
                <a:gd name="connsiteX77" fmla="*/ 106242 w 2078711"/>
                <a:gd name="connsiteY77" fmla="*/ 2898247 h 4081365"/>
                <a:gd name="connsiteX78" fmla="*/ 88657 w 2078711"/>
                <a:gd name="connsiteY78" fmla="*/ 2904109 h 4081365"/>
                <a:gd name="connsiteX79" fmla="*/ 71073 w 2078711"/>
                <a:gd name="connsiteY79" fmla="*/ 2915832 h 4081365"/>
                <a:gd name="connsiteX80" fmla="*/ 112103 w 2078711"/>
                <a:gd name="connsiteY80" fmla="*/ 2927555 h 4081365"/>
                <a:gd name="connsiteX81" fmla="*/ 205888 w 2078711"/>
                <a:gd name="connsiteY81" fmla="*/ 2939278 h 4081365"/>
                <a:gd name="connsiteX82" fmla="*/ 235196 w 2078711"/>
                <a:gd name="connsiteY82" fmla="*/ 2945139 h 4081365"/>
                <a:gd name="connsiteX83" fmla="*/ 463796 w 2078711"/>
                <a:gd name="connsiteY83" fmla="*/ 2956862 h 4081365"/>
                <a:gd name="connsiteX84" fmla="*/ 498965 w 2078711"/>
                <a:gd name="connsiteY84" fmla="*/ 2962724 h 4081365"/>
                <a:gd name="connsiteX85" fmla="*/ 610334 w 2078711"/>
                <a:gd name="connsiteY85" fmla="*/ 2951001 h 4081365"/>
                <a:gd name="connsiteX86" fmla="*/ 598611 w 2078711"/>
                <a:gd name="connsiteY86" fmla="*/ 2974447 h 4081365"/>
                <a:gd name="connsiteX87" fmla="*/ 586888 w 2078711"/>
                <a:gd name="connsiteY87" fmla="*/ 2992032 h 4081365"/>
                <a:gd name="connsiteX88" fmla="*/ 569303 w 2078711"/>
                <a:gd name="connsiteY88" fmla="*/ 3027201 h 4081365"/>
                <a:gd name="connsiteX89" fmla="*/ 557580 w 2078711"/>
                <a:gd name="connsiteY89" fmla="*/ 3062370 h 4081365"/>
                <a:gd name="connsiteX90" fmla="*/ 551719 w 2078711"/>
                <a:gd name="connsiteY90" fmla="*/ 3079955 h 4081365"/>
                <a:gd name="connsiteX91" fmla="*/ 539996 w 2078711"/>
                <a:gd name="connsiteY91" fmla="*/ 3097539 h 4081365"/>
                <a:gd name="connsiteX92" fmla="*/ 516550 w 2078711"/>
                <a:gd name="connsiteY92" fmla="*/ 3132709 h 4081365"/>
                <a:gd name="connsiteX93" fmla="*/ 510688 w 2078711"/>
                <a:gd name="connsiteY93" fmla="*/ 3156155 h 4081365"/>
                <a:gd name="connsiteX94" fmla="*/ 481380 w 2078711"/>
                <a:gd name="connsiteY94" fmla="*/ 3191324 h 4081365"/>
                <a:gd name="connsiteX95" fmla="*/ 457934 w 2078711"/>
                <a:gd name="connsiteY95" fmla="*/ 3226493 h 4081365"/>
                <a:gd name="connsiteX96" fmla="*/ 446211 w 2078711"/>
                <a:gd name="connsiteY96" fmla="*/ 3244078 h 4081365"/>
                <a:gd name="connsiteX97" fmla="*/ 393457 w 2078711"/>
                <a:gd name="connsiteY97" fmla="*/ 3290970 h 4081365"/>
                <a:gd name="connsiteX98" fmla="*/ 375873 w 2078711"/>
                <a:gd name="connsiteY98" fmla="*/ 3296832 h 4081365"/>
                <a:gd name="connsiteX99" fmla="*/ 352426 w 2078711"/>
                <a:gd name="connsiteY99" fmla="*/ 3314416 h 4081365"/>
                <a:gd name="connsiteX100" fmla="*/ 334842 w 2078711"/>
                <a:gd name="connsiteY100" fmla="*/ 3326139 h 4081365"/>
                <a:gd name="connsiteX101" fmla="*/ 305534 w 2078711"/>
                <a:gd name="connsiteY101" fmla="*/ 3355447 h 4081365"/>
                <a:gd name="connsiteX102" fmla="*/ 299673 w 2078711"/>
                <a:gd name="connsiteY102" fmla="*/ 3373032 h 4081365"/>
                <a:gd name="connsiteX103" fmla="*/ 311396 w 2078711"/>
                <a:gd name="connsiteY103" fmla="*/ 3390616 h 4081365"/>
                <a:gd name="connsiteX104" fmla="*/ 340703 w 2078711"/>
                <a:gd name="connsiteY104" fmla="*/ 3431647 h 4081365"/>
                <a:gd name="connsiteX105" fmla="*/ 317257 w 2078711"/>
                <a:gd name="connsiteY105" fmla="*/ 3466816 h 4081365"/>
                <a:gd name="connsiteX106" fmla="*/ 293811 w 2078711"/>
                <a:gd name="connsiteY106" fmla="*/ 3501985 h 4081365"/>
                <a:gd name="connsiteX107" fmla="*/ 276226 w 2078711"/>
                <a:gd name="connsiteY107" fmla="*/ 3531293 h 4081365"/>
                <a:gd name="connsiteX108" fmla="*/ 270365 w 2078711"/>
                <a:gd name="connsiteY108" fmla="*/ 3548878 h 4081365"/>
                <a:gd name="connsiteX109" fmla="*/ 246919 w 2078711"/>
                <a:gd name="connsiteY109" fmla="*/ 3584047 h 4081365"/>
                <a:gd name="connsiteX110" fmla="*/ 241057 w 2078711"/>
                <a:gd name="connsiteY110" fmla="*/ 3601632 h 4081365"/>
                <a:gd name="connsiteX111" fmla="*/ 223473 w 2078711"/>
                <a:gd name="connsiteY111" fmla="*/ 3619216 h 4081365"/>
                <a:gd name="connsiteX112" fmla="*/ 217611 w 2078711"/>
                <a:gd name="connsiteY112" fmla="*/ 3636801 h 4081365"/>
                <a:gd name="connsiteX113" fmla="*/ 205888 w 2078711"/>
                <a:gd name="connsiteY113" fmla="*/ 3654385 h 4081365"/>
                <a:gd name="connsiteX114" fmla="*/ 200026 w 2078711"/>
                <a:gd name="connsiteY114" fmla="*/ 3677832 h 4081365"/>
                <a:gd name="connsiteX115" fmla="*/ 164857 w 2078711"/>
                <a:gd name="connsiteY115" fmla="*/ 3713001 h 4081365"/>
                <a:gd name="connsiteX116" fmla="*/ 141411 w 2078711"/>
                <a:gd name="connsiteY116" fmla="*/ 3742309 h 4081365"/>
                <a:gd name="connsiteX117" fmla="*/ 82796 w 2078711"/>
                <a:gd name="connsiteY117" fmla="*/ 3759893 h 4081365"/>
                <a:gd name="connsiteX118" fmla="*/ 59350 w 2078711"/>
                <a:gd name="connsiteY118" fmla="*/ 3771616 h 4081365"/>
                <a:gd name="connsiteX119" fmla="*/ 24180 w 2078711"/>
                <a:gd name="connsiteY119" fmla="*/ 3783339 h 4081365"/>
                <a:gd name="connsiteX120" fmla="*/ 6596 w 2078711"/>
                <a:gd name="connsiteY120" fmla="*/ 3795062 h 4081365"/>
                <a:gd name="connsiteX121" fmla="*/ 123826 w 2078711"/>
                <a:gd name="connsiteY121" fmla="*/ 3795062 h 4081365"/>
                <a:gd name="connsiteX122" fmla="*/ 147273 w 2078711"/>
                <a:gd name="connsiteY122" fmla="*/ 3789201 h 4081365"/>
                <a:gd name="connsiteX123" fmla="*/ 182442 w 2078711"/>
                <a:gd name="connsiteY123" fmla="*/ 3777478 h 4081365"/>
                <a:gd name="connsiteX124" fmla="*/ 164857 w 2078711"/>
                <a:gd name="connsiteY124" fmla="*/ 3789201 h 4081365"/>
                <a:gd name="connsiteX125" fmla="*/ 141411 w 2078711"/>
                <a:gd name="connsiteY125" fmla="*/ 3824370 h 4081365"/>
                <a:gd name="connsiteX126" fmla="*/ 129688 w 2078711"/>
                <a:gd name="connsiteY126" fmla="*/ 3841955 h 4081365"/>
                <a:gd name="connsiteX127" fmla="*/ 117965 w 2078711"/>
                <a:gd name="connsiteY127" fmla="*/ 3865401 h 4081365"/>
                <a:gd name="connsiteX128" fmla="*/ 106242 w 2078711"/>
                <a:gd name="connsiteY128" fmla="*/ 3882985 h 4081365"/>
                <a:gd name="connsiteX129" fmla="*/ 76934 w 2078711"/>
                <a:gd name="connsiteY129" fmla="*/ 3935739 h 4081365"/>
                <a:gd name="connsiteX130" fmla="*/ 53488 w 2078711"/>
                <a:gd name="connsiteY130" fmla="*/ 3970909 h 4081365"/>
                <a:gd name="connsiteX131" fmla="*/ 30042 w 2078711"/>
                <a:gd name="connsiteY131" fmla="*/ 4006078 h 4081365"/>
                <a:gd name="connsiteX132" fmla="*/ 18319 w 2078711"/>
                <a:gd name="connsiteY132" fmla="*/ 4023662 h 4081365"/>
                <a:gd name="connsiteX133" fmla="*/ 71073 w 2078711"/>
                <a:gd name="connsiteY133" fmla="*/ 3982632 h 4081365"/>
                <a:gd name="connsiteX134" fmla="*/ 88657 w 2078711"/>
                <a:gd name="connsiteY134" fmla="*/ 3970909 h 4081365"/>
                <a:gd name="connsiteX135" fmla="*/ 82796 w 2078711"/>
                <a:gd name="connsiteY135" fmla="*/ 3994355 h 4081365"/>
                <a:gd name="connsiteX136" fmla="*/ 76934 w 2078711"/>
                <a:gd name="connsiteY136" fmla="*/ 4011939 h 4081365"/>
                <a:gd name="connsiteX137" fmla="*/ 71073 w 2078711"/>
                <a:gd name="connsiteY137" fmla="*/ 4041247 h 4081365"/>
                <a:gd name="connsiteX138" fmla="*/ 76934 w 2078711"/>
                <a:gd name="connsiteY138" fmla="*/ 4070555 h 4081365"/>
                <a:gd name="connsiteX139" fmla="*/ 112103 w 2078711"/>
                <a:gd name="connsiteY139" fmla="*/ 4047109 h 4081365"/>
                <a:gd name="connsiteX140" fmla="*/ 123826 w 2078711"/>
                <a:gd name="connsiteY140" fmla="*/ 4035385 h 4081365"/>
                <a:gd name="connsiteX141" fmla="*/ 147273 w 2078711"/>
                <a:gd name="connsiteY141" fmla="*/ 4023662 h 4081365"/>
                <a:gd name="connsiteX142" fmla="*/ 182442 w 2078711"/>
                <a:gd name="connsiteY142" fmla="*/ 4000216 h 4081365"/>
                <a:gd name="connsiteX143" fmla="*/ 194165 w 2078711"/>
                <a:gd name="connsiteY143" fmla="*/ 3982632 h 4081365"/>
                <a:gd name="connsiteX144" fmla="*/ 211750 w 2078711"/>
                <a:gd name="connsiteY144" fmla="*/ 3965047 h 4081365"/>
                <a:gd name="connsiteX145" fmla="*/ 241057 w 2078711"/>
                <a:gd name="connsiteY145" fmla="*/ 3912293 h 4081365"/>
                <a:gd name="connsiteX146" fmla="*/ 258642 w 2078711"/>
                <a:gd name="connsiteY146" fmla="*/ 3894709 h 4081365"/>
                <a:gd name="connsiteX147" fmla="*/ 282088 w 2078711"/>
                <a:gd name="connsiteY147" fmla="*/ 3859539 h 4081365"/>
                <a:gd name="connsiteX148" fmla="*/ 305534 w 2078711"/>
                <a:gd name="connsiteY148" fmla="*/ 3824370 h 4081365"/>
                <a:gd name="connsiteX149" fmla="*/ 328980 w 2078711"/>
                <a:gd name="connsiteY149" fmla="*/ 3789201 h 4081365"/>
                <a:gd name="connsiteX150" fmla="*/ 346565 w 2078711"/>
                <a:gd name="connsiteY150" fmla="*/ 3771616 h 4081365"/>
                <a:gd name="connsiteX151" fmla="*/ 358288 w 2078711"/>
                <a:gd name="connsiteY151" fmla="*/ 3736447 h 4081365"/>
                <a:gd name="connsiteX152" fmla="*/ 375873 w 2078711"/>
                <a:gd name="connsiteY152" fmla="*/ 3718862 h 4081365"/>
                <a:gd name="connsiteX153" fmla="*/ 399319 w 2078711"/>
                <a:gd name="connsiteY153" fmla="*/ 3683693 h 4081365"/>
                <a:gd name="connsiteX154" fmla="*/ 416903 w 2078711"/>
                <a:gd name="connsiteY154" fmla="*/ 3666109 h 4081365"/>
                <a:gd name="connsiteX155" fmla="*/ 440350 w 2078711"/>
                <a:gd name="connsiteY155" fmla="*/ 3630939 h 4081365"/>
                <a:gd name="connsiteX156" fmla="*/ 452073 w 2078711"/>
                <a:gd name="connsiteY156" fmla="*/ 3613355 h 4081365"/>
                <a:gd name="connsiteX157" fmla="*/ 463796 w 2078711"/>
                <a:gd name="connsiteY157" fmla="*/ 3595770 h 4081365"/>
                <a:gd name="connsiteX158" fmla="*/ 481380 w 2078711"/>
                <a:gd name="connsiteY158" fmla="*/ 3584047 h 4081365"/>
                <a:gd name="connsiteX159" fmla="*/ 510688 w 2078711"/>
                <a:gd name="connsiteY159" fmla="*/ 3531293 h 4081365"/>
                <a:gd name="connsiteX160" fmla="*/ 522411 w 2078711"/>
                <a:gd name="connsiteY160" fmla="*/ 3513709 h 4081365"/>
                <a:gd name="connsiteX161" fmla="*/ 545857 w 2078711"/>
                <a:gd name="connsiteY161" fmla="*/ 3484401 h 4081365"/>
                <a:gd name="connsiteX162" fmla="*/ 551719 w 2078711"/>
                <a:gd name="connsiteY162" fmla="*/ 3466816 h 4081365"/>
                <a:gd name="connsiteX163" fmla="*/ 563442 w 2078711"/>
                <a:gd name="connsiteY163" fmla="*/ 3449232 h 4081365"/>
                <a:gd name="connsiteX164" fmla="*/ 575165 w 2078711"/>
                <a:gd name="connsiteY164" fmla="*/ 3425785 h 4081365"/>
                <a:gd name="connsiteX165" fmla="*/ 598611 w 2078711"/>
                <a:gd name="connsiteY165" fmla="*/ 3390616 h 4081365"/>
                <a:gd name="connsiteX166" fmla="*/ 604473 w 2078711"/>
                <a:gd name="connsiteY166" fmla="*/ 3373032 h 4081365"/>
                <a:gd name="connsiteX167" fmla="*/ 627919 w 2078711"/>
                <a:gd name="connsiteY167" fmla="*/ 3337862 h 4081365"/>
                <a:gd name="connsiteX168" fmla="*/ 639642 w 2078711"/>
                <a:gd name="connsiteY168" fmla="*/ 3320278 h 4081365"/>
                <a:gd name="connsiteX169" fmla="*/ 668950 w 2078711"/>
                <a:gd name="connsiteY169" fmla="*/ 3285109 h 4081365"/>
                <a:gd name="connsiteX170" fmla="*/ 674811 w 2078711"/>
                <a:gd name="connsiteY170" fmla="*/ 3267524 h 4081365"/>
                <a:gd name="connsiteX171" fmla="*/ 698257 w 2078711"/>
                <a:gd name="connsiteY171" fmla="*/ 3232355 h 4081365"/>
                <a:gd name="connsiteX172" fmla="*/ 715842 w 2078711"/>
                <a:gd name="connsiteY172" fmla="*/ 3197185 h 4081365"/>
                <a:gd name="connsiteX173" fmla="*/ 739288 w 2078711"/>
                <a:gd name="connsiteY173" fmla="*/ 3162016 h 4081365"/>
                <a:gd name="connsiteX174" fmla="*/ 745150 w 2078711"/>
                <a:gd name="connsiteY174" fmla="*/ 3144432 h 4081365"/>
                <a:gd name="connsiteX175" fmla="*/ 756873 w 2078711"/>
                <a:gd name="connsiteY175" fmla="*/ 3120985 h 4081365"/>
                <a:gd name="connsiteX176" fmla="*/ 780319 w 2078711"/>
                <a:gd name="connsiteY176" fmla="*/ 3085816 h 4081365"/>
                <a:gd name="connsiteX177" fmla="*/ 803765 w 2078711"/>
                <a:gd name="connsiteY177" fmla="*/ 3044785 h 4081365"/>
                <a:gd name="connsiteX178" fmla="*/ 815488 w 2078711"/>
                <a:gd name="connsiteY178" fmla="*/ 3009616 h 4081365"/>
                <a:gd name="connsiteX179" fmla="*/ 821350 w 2078711"/>
                <a:gd name="connsiteY179" fmla="*/ 2986170 h 4081365"/>
                <a:gd name="connsiteX180" fmla="*/ 838934 w 2078711"/>
                <a:gd name="connsiteY180" fmla="*/ 2968585 h 4081365"/>
                <a:gd name="connsiteX181" fmla="*/ 844796 w 2078711"/>
                <a:gd name="connsiteY181" fmla="*/ 2951001 h 4081365"/>
                <a:gd name="connsiteX182" fmla="*/ 874103 w 2078711"/>
                <a:gd name="connsiteY182" fmla="*/ 2915832 h 4081365"/>
                <a:gd name="connsiteX183" fmla="*/ 891688 w 2078711"/>
                <a:gd name="connsiteY183" fmla="*/ 2904109 h 4081365"/>
                <a:gd name="connsiteX184" fmla="*/ 915134 w 2078711"/>
                <a:gd name="connsiteY184" fmla="*/ 2898247 h 4081365"/>
                <a:gd name="connsiteX185" fmla="*/ 950303 w 2078711"/>
                <a:gd name="connsiteY185" fmla="*/ 2915832 h 4081365"/>
                <a:gd name="connsiteX186" fmla="*/ 985473 w 2078711"/>
                <a:gd name="connsiteY186" fmla="*/ 2968585 h 4081365"/>
                <a:gd name="connsiteX187" fmla="*/ 997196 w 2078711"/>
                <a:gd name="connsiteY187" fmla="*/ 2986170 h 4081365"/>
                <a:gd name="connsiteX188" fmla="*/ 1014780 w 2078711"/>
                <a:gd name="connsiteY188" fmla="*/ 2992032 h 4081365"/>
                <a:gd name="connsiteX189" fmla="*/ 1044088 w 2078711"/>
                <a:gd name="connsiteY189" fmla="*/ 3021339 h 4081365"/>
                <a:gd name="connsiteX190" fmla="*/ 1079257 w 2078711"/>
                <a:gd name="connsiteY190" fmla="*/ 3056509 h 4081365"/>
                <a:gd name="connsiteX191" fmla="*/ 1096842 w 2078711"/>
                <a:gd name="connsiteY191" fmla="*/ 3079955 h 4081365"/>
                <a:gd name="connsiteX192" fmla="*/ 1126150 w 2078711"/>
                <a:gd name="connsiteY192" fmla="*/ 3109262 h 4081365"/>
                <a:gd name="connsiteX193" fmla="*/ 1173042 w 2078711"/>
                <a:gd name="connsiteY193" fmla="*/ 3162016 h 4081365"/>
                <a:gd name="connsiteX194" fmla="*/ 1196488 w 2078711"/>
                <a:gd name="connsiteY194" fmla="*/ 3185462 h 4081365"/>
                <a:gd name="connsiteX195" fmla="*/ 1249242 w 2078711"/>
                <a:gd name="connsiteY195" fmla="*/ 3220632 h 4081365"/>
                <a:gd name="connsiteX196" fmla="*/ 1266826 w 2078711"/>
                <a:gd name="connsiteY196" fmla="*/ 3232355 h 4081365"/>
                <a:gd name="connsiteX197" fmla="*/ 1313719 w 2078711"/>
                <a:gd name="connsiteY197" fmla="*/ 3279247 h 4081365"/>
                <a:gd name="connsiteX198" fmla="*/ 1348888 w 2078711"/>
                <a:gd name="connsiteY198" fmla="*/ 3308555 h 4081365"/>
                <a:gd name="connsiteX199" fmla="*/ 1366473 w 2078711"/>
                <a:gd name="connsiteY199" fmla="*/ 3314416 h 4081365"/>
                <a:gd name="connsiteX200" fmla="*/ 1378196 w 2078711"/>
                <a:gd name="connsiteY200" fmla="*/ 3332001 h 4081365"/>
                <a:gd name="connsiteX201" fmla="*/ 1413365 w 2078711"/>
                <a:gd name="connsiteY201" fmla="*/ 3355447 h 4081365"/>
                <a:gd name="connsiteX202" fmla="*/ 1430950 w 2078711"/>
                <a:gd name="connsiteY202" fmla="*/ 3367170 h 4081365"/>
                <a:gd name="connsiteX203" fmla="*/ 1466119 w 2078711"/>
                <a:gd name="connsiteY203" fmla="*/ 3396478 h 4081365"/>
                <a:gd name="connsiteX204" fmla="*/ 1483703 w 2078711"/>
                <a:gd name="connsiteY204" fmla="*/ 3419924 h 4081365"/>
                <a:gd name="connsiteX205" fmla="*/ 1501288 w 2078711"/>
                <a:gd name="connsiteY205" fmla="*/ 3425785 h 4081365"/>
                <a:gd name="connsiteX206" fmla="*/ 1518873 w 2078711"/>
                <a:gd name="connsiteY206" fmla="*/ 3437509 h 4081365"/>
                <a:gd name="connsiteX207" fmla="*/ 1548180 w 2078711"/>
                <a:gd name="connsiteY207" fmla="*/ 3472678 h 4081365"/>
                <a:gd name="connsiteX208" fmla="*/ 1565765 w 2078711"/>
                <a:gd name="connsiteY208" fmla="*/ 3484401 h 4081365"/>
                <a:gd name="connsiteX209" fmla="*/ 1595073 w 2078711"/>
                <a:gd name="connsiteY209" fmla="*/ 3513709 h 4081365"/>
                <a:gd name="connsiteX210" fmla="*/ 1612657 w 2078711"/>
                <a:gd name="connsiteY210" fmla="*/ 3525432 h 4081365"/>
                <a:gd name="connsiteX211" fmla="*/ 1630242 w 2078711"/>
                <a:gd name="connsiteY211" fmla="*/ 3543016 h 4081365"/>
                <a:gd name="connsiteX212" fmla="*/ 1665411 w 2078711"/>
                <a:gd name="connsiteY212" fmla="*/ 3566462 h 4081365"/>
                <a:gd name="connsiteX213" fmla="*/ 1682996 w 2078711"/>
                <a:gd name="connsiteY213" fmla="*/ 3578185 h 4081365"/>
                <a:gd name="connsiteX214" fmla="*/ 1712303 w 2078711"/>
                <a:gd name="connsiteY214" fmla="*/ 3595770 h 4081365"/>
                <a:gd name="connsiteX215" fmla="*/ 1747473 w 2078711"/>
                <a:gd name="connsiteY215" fmla="*/ 3619216 h 4081365"/>
                <a:gd name="connsiteX216" fmla="*/ 1765057 w 2078711"/>
                <a:gd name="connsiteY216" fmla="*/ 3630939 h 4081365"/>
                <a:gd name="connsiteX217" fmla="*/ 1782642 w 2078711"/>
                <a:gd name="connsiteY217" fmla="*/ 3636801 h 4081365"/>
                <a:gd name="connsiteX218" fmla="*/ 1823673 w 2078711"/>
                <a:gd name="connsiteY218" fmla="*/ 3654385 h 4081365"/>
                <a:gd name="connsiteX219" fmla="*/ 1852980 w 2078711"/>
                <a:gd name="connsiteY219" fmla="*/ 3671970 h 4081365"/>
                <a:gd name="connsiteX220" fmla="*/ 1894011 w 2078711"/>
                <a:gd name="connsiteY220" fmla="*/ 3695416 h 4081365"/>
                <a:gd name="connsiteX221" fmla="*/ 1911596 w 2078711"/>
                <a:gd name="connsiteY221" fmla="*/ 3701278 h 4081365"/>
                <a:gd name="connsiteX222" fmla="*/ 1946765 w 2078711"/>
                <a:gd name="connsiteY222" fmla="*/ 3724724 h 4081365"/>
                <a:gd name="connsiteX223" fmla="*/ 1987796 w 2078711"/>
                <a:gd name="connsiteY223" fmla="*/ 3736447 h 4081365"/>
                <a:gd name="connsiteX224" fmla="*/ 2022965 w 2078711"/>
                <a:gd name="connsiteY224" fmla="*/ 3765755 h 4081365"/>
                <a:gd name="connsiteX225" fmla="*/ 2017103 w 2078711"/>
                <a:gd name="connsiteY225" fmla="*/ 3748170 h 4081365"/>
                <a:gd name="connsiteX226" fmla="*/ 2011242 w 2078711"/>
                <a:gd name="connsiteY226" fmla="*/ 3724724 h 4081365"/>
                <a:gd name="connsiteX227" fmla="*/ 1993657 w 2078711"/>
                <a:gd name="connsiteY227" fmla="*/ 3707139 h 4081365"/>
                <a:gd name="connsiteX228" fmla="*/ 2011242 w 2078711"/>
                <a:gd name="connsiteY228" fmla="*/ 3713001 h 4081365"/>
                <a:gd name="connsiteX229" fmla="*/ 2034688 w 2078711"/>
                <a:gd name="connsiteY229" fmla="*/ 3718862 h 4081365"/>
                <a:gd name="connsiteX230" fmla="*/ 2052273 w 2078711"/>
                <a:gd name="connsiteY230" fmla="*/ 3724724 h 4081365"/>
                <a:gd name="connsiteX231" fmla="*/ 2034688 w 2078711"/>
                <a:gd name="connsiteY231" fmla="*/ 3713001 h 4081365"/>
                <a:gd name="connsiteX232" fmla="*/ 2017103 w 2078711"/>
                <a:gd name="connsiteY232" fmla="*/ 3695416 h 4081365"/>
                <a:gd name="connsiteX233" fmla="*/ 2058134 w 2078711"/>
                <a:gd name="connsiteY233" fmla="*/ 3689555 h 4081365"/>
                <a:gd name="connsiteX234" fmla="*/ 2075719 w 2078711"/>
                <a:gd name="connsiteY234" fmla="*/ 3683693 h 4081365"/>
                <a:gd name="connsiteX235" fmla="*/ 2069857 w 2078711"/>
                <a:gd name="connsiteY235" fmla="*/ 3660247 h 4081365"/>
                <a:gd name="connsiteX236" fmla="*/ 2046411 w 2078711"/>
                <a:gd name="connsiteY236" fmla="*/ 3625078 h 4081365"/>
                <a:gd name="connsiteX237" fmla="*/ 2034688 w 2078711"/>
                <a:gd name="connsiteY237" fmla="*/ 3607493 h 4081365"/>
                <a:gd name="connsiteX238" fmla="*/ 2017103 w 2078711"/>
                <a:gd name="connsiteY238" fmla="*/ 3601632 h 4081365"/>
                <a:gd name="connsiteX239" fmla="*/ 1999519 w 2078711"/>
                <a:gd name="connsiteY239" fmla="*/ 3589909 h 4081365"/>
                <a:gd name="connsiteX240" fmla="*/ 1981934 w 2078711"/>
                <a:gd name="connsiteY240" fmla="*/ 3584047 h 4081365"/>
                <a:gd name="connsiteX241" fmla="*/ 1952626 w 2078711"/>
                <a:gd name="connsiteY241" fmla="*/ 3554739 h 4081365"/>
                <a:gd name="connsiteX242" fmla="*/ 1935042 w 2078711"/>
                <a:gd name="connsiteY242" fmla="*/ 3543016 h 4081365"/>
                <a:gd name="connsiteX243" fmla="*/ 1917457 w 2078711"/>
                <a:gd name="connsiteY243" fmla="*/ 3525432 h 4081365"/>
                <a:gd name="connsiteX244" fmla="*/ 1899873 w 2078711"/>
                <a:gd name="connsiteY244" fmla="*/ 3519570 h 4081365"/>
                <a:gd name="connsiteX245" fmla="*/ 1864703 w 2078711"/>
                <a:gd name="connsiteY245" fmla="*/ 3496124 h 4081365"/>
                <a:gd name="connsiteX246" fmla="*/ 1864703 w 2078711"/>
                <a:gd name="connsiteY246" fmla="*/ 3496124 h 4081365"/>
                <a:gd name="connsiteX247" fmla="*/ 1847119 w 2078711"/>
                <a:gd name="connsiteY247" fmla="*/ 3478539 h 4081365"/>
                <a:gd name="connsiteX248" fmla="*/ 1811950 w 2078711"/>
                <a:gd name="connsiteY248" fmla="*/ 3455093 h 4081365"/>
                <a:gd name="connsiteX249" fmla="*/ 1782642 w 2078711"/>
                <a:gd name="connsiteY249" fmla="*/ 3431647 h 4081365"/>
                <a:gd name="connsiteX250" fmla="*/ 1753334 w 2078711"/>
                <a:gd name="connsiteY250" fmla="*/ 3408201 h 4081365"/>
                <a:gd name="connsiteX251" fmla="*/ 1741611 w 2078711"/>
                <a:gd name="connsiteY251" fmla="*/ 3390616 h 4081365"/>
                <a:gd name="connsiteX252" fmla="*/ 1677134 w 2078711"/>
                <a:gd name="connsiteY252" fmla="*/ 3355447 h 4081365"/>
                <a:gd name="connsiteX253" fmla="*/ 1647826 w 2078711"/>
                <a:gd name="connsiteY253" fmla="*/ 3332001 h 4081365"/>
                <a:gd name="connsiteX254" fmla="*/ 1630242 w 2078711"/>
                <a:gd name="connsiteY254" fmla="*/ 3320278 h 4081365"/>
                <a:gd name="connsiteX255" fmla="*/ 1600934 w 2078711"/>
                <a:gd name="connsiteY255" fmla="*/ 3290970 h 4081365"/>
                <a:gd name="connsiteX256" fmla="*/ 1565765 w 2078711"/>
                <a:gd name="connsiteY256" fmla="*/ 3261662 h 4081365"/>
                <a:gd name="connsiteX257" fmla="*/ 1530596 w 2078711"/>
                <a:gd name="connsiteY257" fmla="*/ 3226493 h 4081365"/>
                <a:gd name="connsiteX258" fmla="*/ 1518873 w 2078711"/>
                <a:gd name="connsiteY258" fmla="*/ 3208909 h 4081365"/>
                <a:gd name="connsiteX259" fmla="*/ 1501288 w 2078711"/>
                <a:gd name="connsiteY259" fmla="*/ 3203047 h 4081365"/>
                <a:gd name="connsiteX260" fmla="*/ 1483703 w 2078711"/>
                <a:gd name="connsiteY260" fmla="*/ 3185462 h 4081365"/>
                <a:gd name="connsiteX261" fmla="*/ 1460257 w 2078711"/>
                <a:gd name="connsiteY261" fmla="*/ 3167878 h 4081365"/>
                <a:gd name="connsiteX262" fmla="*/ 1430950 w 2078711"/>
                <a:gd name="connsiteY262" fmla="*/ 3144432 h 4081365"/>
                <a:gd name="connsiteX263" fmla="*/ 1407503 w 2078711"/>
                <a:gd name="connsiteY263" fmla="*/ 3120985 h 4081365"/>
                <a:gd name="connsiteX264" fmla="*/ 1378196 w 2078711"/>
                <a:gd name="connsiteY264" fmla="*/ 3085816 h 4081365"/>
                <a:gd name="connsiteX265" fmla="*/ 1360611 w 2078711"/>
                <a:gd name="connsiteY265" fmla="*/ 3079955 h 4081365"/>
                <a:gd name="connsiteX266" fmla="*/ 1343026 w 2078711"/>
                <a:gd name="connsiteY266" fmla="*/ 3050647 h 4081365"/>
                <a:gd name="connsiteX267" fmla="*/ 1337165 w 2078711"/>
                <a:gd name="connsiteY267" fmla="*/ 3033062 h 4081365"/>
                <a:gd name="connsiteX268" fmla="*/ 1325442 w 2078711"/>
                <a:gd name="connsiteY268" fmla="*/ 3015478 h 4081365"/>
                <a:gd name="connsiteX269" fmla="*/ 1319580 w 2078711"/>
                <a:gd name="connsiteY269" fmla="*/ 2992032 h 4081365"/>
                <a:gd name="connsiteX270" fmla="*/ 1284411 w 2078711"/>
                <a:gd name="connsiteY270" fmla="*/ 2933416 h 4081365"/>
                <a:gd name="connsiteX271" fmla="*/ 1260965 w 2078711"/>
                <a:gd name="connsiteY271" fmla="*/ 2898247 h 4081365"/>
                <a:gd name="connsiteX272" fmla="*/ 1249242 w 2078711"/>
                <a:gd name="connsiteY272" fmla="*/ 2880662 h 4081365"/>
                <a:gd name="connsiteX273" fmla="*/ 1231657 w 2078711"/>
                <a:gd name="connsiteY273" fmla="*/ 2863078 h 4081365"/>
                <a:gd name="connsiteX274" fmla="*/ 1219934 w 2078711"/>
                <a:gd name="connsiteY274" fmla="*/ 2839632 h 4081365"/>
                <a:gd name="connsiteX275" fmla="*/ 1214073 w 2078711"/>
                <a:gd name="connsiteY275" fmla="*/ 2816185 h 4081365"/>
                <a:gd name="connsiteX276" fmla="*/ 1202350 w 2078711"/>
                <a:gd name="connsiteY276" fmla="*/ 2798601 h 4081365"/>
                <a:gd name="connsiteX277" fmla="*/ 1196488 w 2078711"/>
                <a:gd name="connsiteY277" fmla="*/ 2781016 h 4081365"/>
                <a:gd name="connsiteX278" fmla="*/ 1173042 w 2078711"/>
                <a:gd name="connsiteY278" fmla="*/ 2745847 h 4081365"/>
                <a:gd name="connsiteX279" fmla="*/ 1167180 w 2078711"/>
                <a:gd name="connsiteY279" fmla="*/ 2722401 h 4081365"/>
                <a:gd name="connsiteX280" fmla="*/ 1155457 w 2078711"/>
                <a:gd name="connsiteY280" fmla="*/ 2681370 h 4081365"/>
                <a:gd name="connsiteX281" fmla="*/ 1149596 w 2078711"/>
                <a:gd name="connsiteY281" fmla="*/ 2646201 h 4081365"/>
                <a:gd name="connsiteX282" fmla="*/ 1155457 w 2078711"/>
                <a:gd name="connsiteY282" fmla="*/ 2546555 h 4081365"/>
                <a:gd name="connsiteX283" fmla="*/ 1167180 w 2078711"/>
                <a:gd name="connsiteY283" fmla="*/ 2523109 h 4081365"/>
                <a:gd name="connsiteX284" fmla="*/ 1173042 w 2078711"/>
                <a:gd name="connsiteY284" fmla="*/ 2487939 h 4081365"/>
                <a:gd name="connsiteX285" fmla="*/ 1184765 w 2078711"/>
                <a:gd name="connsiteY285" fmla="*/ 2452770 h 4081365"/>
                <a:gd name="connsiteX286" fmla="*/ 1196488 w 2078711"/>
                <a:gd name="connsiteY286" fmla="*/ 2417601 h 4081365"/>
                <a:gd name="connsiteX287" fmla="*/ 1208211 w 2078711"/>
                <a:gd name="connsiteY287" fmla="*/ 2400016 h 4081365"/>
                <a:gd name="connsiteX288" fmla="*/ 1225796 w 2078711"/>
                <a:gd name="connsiteY288" fmla="*/ 2364847 h 4081365"/>
                <a:gd name="connsiteX289" fmla="*/ 1243380 w 2078711"/>
                <a:gd name="connsiteY289" fmla="*/ 2312093 h 4081365"/>
                <a:gd name="connsiteX290" fmla="*/ 1249242 w 2078711"/>
                <a:gd name="connsiteY290" fmla="*/ 2294509 h 4081365"/>
                <a:gd name="connsiteX291" fmla="*/ 1255103 w 2078711"/>
                <a:gd name="connsiteY291" fmla="*/ 2271062 h 4081365"/>
                <a:gd name="connsiteX292" fmla="*/ 1266826 w 2078711"/>
                <a:gd name="connsiteY292" fmla="*/ 2230032 h 4081365"/>
                <a:gd name="connsiteX293" fmla="*/ 1272688 w 2078711"/>
                <a:gd name="connsiteY293" fmla="*/ 2171416 h 4081365"/>
                <a:gd name="connsiteX294" fmla="*/ 1284411 w 2078711"/>
                <a:gd name="connsiteY294" fmla="*/ 2130385 h 4081365"/>
                <a:gd name="connsiteX295" fmla="*/ 1290273 w 2078711"/>
                <a:gd name="connsiteY295" fmla="*/ 2101078 h 4081365"/>
                <a:gd name="connsiteX296" fmla="*/ 1307857 w 2078711"/>
                <a:gd name="connsiteY296" fmla="*/ 1907647 h 4081365"/>
                <a:gd name="connsiteX297" fmla="*/ 1313719 w 2078711"/>
                <a:gd name="connsiteY297" fmla="*/ 1884201 h 4081365"/>
                <a:gd name="connsiteX298" fmla="*/ 1319580 w 2078711"/>
                <a:gd name="connsiteY298" fmla="*/ 1854893 h 4081365"/>
                <a:gd name="connsiteX299" fmla="*/ 1325442 w 2078711"/>
                <a:gd name="connsiteY299" fmla="*/ 1837309 h 4081365"/>
                <a:gd name="connsiteX300" fmla="*/ 1331303 w 2078711"/>
                <a:gd name="connsiteY300" fmla="*/ 1813862 h 4081365"/>
                <a:gd name="connsiteX301" fmla="*/ 1348888 w 2078711"/>
                <a:gd name="connsiteY301" fmla="*/ 1755247 h 4081365"/>
                <a:gd name="connsiteX302" fmla="*/ 1354750 w 2078711"/>
                <a:gd name="connsiteY302" fmla="*/ 1720078 h 4081365"/>
                <a:gd name="connsiteX303" fmla="*/ 1366473 w 2078711"/>
                <a:gd name="connsiteY303" fmla="*/ 1673185 h 4081365"/>
                <a:gd name="connsiteX304" fmla="*/ 1372334 w 2078711"/>
                <a:gd name="connsiteY304" fmla="*/ 1638016 h 4081365"/>
                <a:gd name="connsiteX305" fmla="*/ 1384057 w 2078711"/>
                <a:gd name="connsiteY305" fmla="*/ 1579401 h 4081365"/>
                <a:gd name="connsiteX306" fmla="*/ 1389919 w 2078711"/>
                <a:gd name="connsiteY306" fmla="*/ 1538370 h 4081365"/>
                <a:gd name="connsiteX307" fmla="*/ 1395780 w 2078711"/>
                <a:gd name="connsiteY307" fmla="*/ 1520785 h 4081365"/>
                <a:gd name="connsiteX308" fmla="*/ 1401642 w 2078711"/>
                <a:gd name="connsiteY308" fmla="*/ 1497339 h 4081365"/>
                <a:gd name="connsiteX309" fmla="*/ 1413365 w 2078711"/>
                <a:gd name="connsiteY309" fmla="*/ 1450447 h 4081365"/>
                <a:gd name="connsiteX310" fmla="*/ 1419226 w 2078711"/>
                <a:gd name="connsiteY310" fmla="*/ 1391832 h 4081365"/>
                <a:gd name="connsiteX311" fmla="*/ 1436811 w 2078711"/>
                <a:gd name="connsiteY311" fmla="*/ 1298047 h 4081365"/>
                <a:gd name="connsiteX312" fmla="*/ 1448534 w 2078711"/>
                <a:gd name="connsiteY312" fmla="*/ 1233570 h 4081365"/>
                <a:gd name="connsiteX313" fmla="*/ 1460257 w 2078711"/>
                <a:gd name="connsiteY313" fmla="*/ 1198401 h 4081365"/>
                <a:gd name="connsiteX314" fmla="*/ 1471980 w 2078711"/>
                <a:gd name="connsiteY314" fmla="*/ 1098755 h 4081365"/>
                <a:gd name="connsiteX315" fmla="*/ 1483703 w 2078711"/>
                <a:gd name="connsiteY315" fmla="*/ 1063585 h 4081365"/>
                <a:gd name="connsiteX316" fmla="*/ 1489565 w 2078711"/>
                <a:gd name="connsiteY316" fmla="*/ 1010832 h 4081365"/>
                <a:gd name="connsiteX317" fmla="*/ 1501288 w 2078711"/>
                <a:gd name="connsiteY317" fmla="*/ 975662 h 4081365"/>
                <a:gd name="connsiteX318" fmla="*/ 1513011 w 2078711"/>
                <a:gd name="connsiteY318" fmla="*/ 917047 h 4081365"/>
                <a:gd name="connsiteX319" fmla="*/ 1518873 w 2078711"/>
                <a:gd name="connsiteY319" fmla="*/ 887739 h 4081365"/>
                <a:gd name="connsiteX320" fmla="*/ 1524734 w 2078711"/>
                <a:gd name="connsiteY320" fmla="*/ 823262 h 4081365"/>
                <a:gd name="connsiteX321" fmla="*/ 1530596 w 2078711"/>
                <a:gd name="connsiteY321" fmla="*/ 788093 h 4081365"/>
                <a:gd name="connsiteX322" fmla="*/ 1542319 w 2078711"/>
                <a:gd name="connsiteY322" fmla="*/ 706032 h 4081365"/>
                <a:gd name="connsiteX323" fmla="*/ 1548180 w 2078711"/>
                <a:gd name="connsiteY323" fmla="*/ 665001 h 4081365"/>
                <a:gd name="connsiteX324" fmla="*/ 1554042 w 2078711"/>
                <a:gd name="connsiteY324" fmla="*/ 647416 h 4081365"/>
                <a:gd name="connsiteX325" fmla="*/ 1559903 w 2078711"/>
                <a:gd name="connsiteY325" fmla="*/ 623970 h 4081365"/>
                <a:gd name="connsiteX326" fmla="*/ 1565765 w 2078711"/>
                <a:gd name="connsiteY326" fmla="*/ 541909 h 4081365"/>
                <a:gd name="connsiteX327" fmla="*/ 1571626 w 2078711"/>
                <a:gd name="connsiteY327" fmla="*/ 524324 h 4081365"/>
                <a:gd name="connsiteX328" fmla="*/ 1583350 w 2078711"/>
                <a:gd name="connsiteY328" fmla="*/ 430539 h 4081365"/>
                <a:gd name="connsiteX329" fmla="*/ 1577488 w 2078711"/>
                <a:gd name="connsiteY329" fmla="*/ 348478 h 4081365"/>
                <a:gd name="connsiteX330" fmla="*/ 1565765 w 2078711"/>
                <a:gd name="connsiteY330" fmla="*/ 301585 h 4081365"/>
                <a:gd name="connsiteX331" fmla="*/ 1559903 w 2078711"/>
                <a:gd name="connsiteY331" fmla="*/ 90570 h 4081365"/>
                <a:gd name="connsiteX332" fmla="*/ 1544022 w 2078711"/>
                <a:gd name="connsiteY332" fmla="*/ 93026 h 4081365"/>
                <a:gd name="connsiteX333" fmla="*/ 1505496 w 2078711"/>
                <a:gd name="connsiteY333" fmla="*/ 78798 h 4081365"/>
                <a:gd name="connsiteX334" fmla="*/ 1483752 w 2078711"/>
                <a:gd name="connsiteY334" fmla="*/ 53700 h 4081365"/>
                <a:gd name="connsiteX335" fmla="*/ 1471980 w 2078711"/>
                <a:gd name="connsiteY335" fmla="*/ 2647 h 4081365"/>
                <a:gd name="connsiteX0" fmla="*/ 1471980 w 2078711"/>
                <a:gd name="connsiteY0" fmla="*/ 2647 h 4081365"/>
                <a:gd name="connsiteX1" fmla="*/ 1466119 w 2078711"/>
                <a:gd name="connsiteY1" fmla="*/ 37816 h 4081365"/>
                <a:gd name="connsiteX2" fmla="*/ 1419226 w 2078711"/>
                <a:gd name="connsiteY2" fmla="*/ 78847 h 4081365"/>
                <a:gd name="connsiteX3" fmla="*/ 1401642 w 2078711"/>
                <a:gd name="connsiteY3" fmla="*/ 90570 h 4081365"/>
                <a:gd name="connsiteX4" fmla="*/ 1358957 w 2078711"/>
                <a:gd name="connsiteY4" fmla="*/ 97282 h 4081365"/>
                <a:gd name="connsiteX5" fmla="*/ 1343075 w 2078711"/>
                <a:gd name="connsiteY5" fmla="*/ 183552 h 4081365"/>
                <a:gd name="connsiteX6" fmla="*/ 1342224 w 2078711"/>
                <a:gd name="connsiteY6" fmla="*/ 206998 h 4081365"/>
                <a:gd name="connsiteX7" fmla="*/ 1343026 w 2078711"/>
                <a:gd name="connsiteY7" fmla="*/ 237109 h 4081365"/>
                <a:gd name="connsiteX8" fmla="*/ 1325442 w 2078711"/>
                <a:gd name="connsiteY8" fmla="*/ 295724 h 4081365"/>
                <a:gd name="connsiteX9" fmla="*/ 1319580 w 2078711"/>
                <a:gd name="connsiteY9" fmla="*/ 313309 h 4081365"/>
                <a:gd name="connsiteX10" fmla="*/ 1307857 w 2078711"/>
                <a:gd name="connsiteY10" fmla="*/ 330893 h 4081365"/>
                <a:gd name="connsiteX11" fmla="*/ 1290273 w 2078711"/>
                <a:gd name="connsiteY11" fmla="*/ 383647 h 4081365"/>
                <a:gd name="connsiteX12" fmla="*/ 1284411 w 2078711"/>
                <a:gd name="connsiteY12" fmla="*/ 401232 h 4081365"/>
                <a:gd name="connsiteX13" fmla="*/ 1278550 w 2078711"/>
                <a:gd name="connsiteY13" fmla="*/ 424678 h 4081365"/>
                <a:gd name="connsiteX14" fmla="*/ 1272688 w 2078711"/>
                <a:gd name="connsiteY14" fmla="*/ 577078 h 4081365"/>
                <a:gd name="connsiteX15" fmla="*/ 1249242 w 2078711"/>
                <a:gd name="connsiteY15" fmla="*/ 876016 h 4081365"/>
                <a:gd name="connsiteX16" fmla="*/ 1243380 w 2078711"/>
                <a:gd name="connsiteY16" fmla="*/ 893601 h 4081365"/>
                <a:gd name="connsiteX17" fmla="*/ 1237519 w 2078711"/>
                <a:gd name="connsiteY17" fmla="*/ 969801 h 4081365"/>
                <a:gd name="connsiteX18" fmla="*/ 1231657 w 2078711"/>
                <a:gd name="connsiteY18" fmla="*/ 999109 h 4081365"/>
                <a:gd name="connsiteX19" fmla="*/ 1225796 w 2078711"/>
                <a:gd name="connsiteY19" fmla="*/ 1040139 h 4081365"/>
                <a:gd name="connsiteX20" fmla="*/ 1214073 w 2078711"/>
                <a:gd name="connsiteY20" fmla="*/ 1110478 h 4081365"/>
                <a:gd name="connsiteX21" fmla="*/ 1208211 w 2078711"/>
                <a:gd name="connsiteY21" fmla="*/ 1133924 h 4081365"/>
                <a:gd name="connsiteX22" fmla="*/ 1196488 w 2078711"/>
                <a:gd name="connsiteY22" fmla="*/ 1169093 h 4081365"/>
                <a:gd name="connsiteX23" fmla="*/ 1161319 w 2078711"/>
                <a:gd name="connsiteY23" fmla="*/ 1339078 h 4081365"/>
                <a:gd name="connsiteX24" fmla="*/ 1149596 w 2078711"/>
                <a:gd name="connsiteY24" fmla="*/ 1456309 h 4081365"/>
                <a:gd name="connsiteX25" fmla="*/ 1143734 w 2078711"/>
                <a:gd name="connsiteY25" fmla="*/ 1485616 h 4081365"/>
                <a:gd name="connsiteX26" fmla="*/ 1137873 w 2078711"/>
                <a:gd name="connsiteY26" fmla="*/ 1526647 h 4081365"/>
                <a:gd name="connsiteX27" fmla="*/ 1126150 w 2078711"/>
                <a:gd name="connsiteY27" fmla="*/ 1561816 h 4081365"/>
                <a:gd name="connsiteX28" fmla="*/ 1120288 w 2078711"/>
                <a:gd name="connsiteY28" fmla="*/ 1591124 h 4081365"/>
                <a:gd name="connsiteX29" fmla="*/ 1108565 w 2078711"/>
                <a:gd name="connsiteY29" fmla="*/ 1626293 h 4081365"/>
                <a:gd name="connsiteX30" fmla="*/ 1096842 w 2078711"/>
                <a:gd name="connsiteY30" fmla="*/ 1679047 h 4081365"/>
                <a:gd name="connsiteX31" fmla="*/ 1085119 w 2078711"/>
                <a:gd name="connsiteY31" fmla="*/ 1696632 h 4081365"/>
                <a:gd name="connsiteX32" fmla="*/ 1073396 w 2078711"/>
                <a:gd name="connsiteY32" fmla="*/ 1749385 h 4081365"/>
                <a:gd name="connsiteX33" fmla="*/ 1061673 w 2078711"/>
                <a:gd name="connsiteY33" fmla="*/ 1784555 h 4081365"/>
                <a:gd name="connsiteX34" fmla="*/ 1020642 w 2078711"/>
                <a:gd name="connsiteY34" fmla="*/ 2054185 h 4081365"/>
                <a:gd name="connsiteX35" fmla="*/ 1014780 w 2078711"/>
                <a:gd name="connsiteY35" fmla="*/ 2077632 h 4081365"/>
                <a:gd name="connsiteX36" fmla="*/ 1008919 w 2078711"/>
                <a:gd name="connsiteY36" fmla="*/ 2106939 h 4081365"/>
                <a:gd name="connsiteX37" fmla="*/ 997196 w 2078711"/>
                <a:gd name="connsiteY37" fmla="*/ 2183139 h 4081365"/>
                <a:gd name="connsiteX38" fmla="*/ 985473 w 2078711"/>
                <a:gd name="connsiteY38" fmla="*/ 2218309 h 4081365"/>
                <a:gd name="connsiteX39" fmla="*/ 979611 w 2078711"/>
                <a:gd name="connsiteY39" fmla="*/ 2253478 h 4081365"/>
                <a:gd name="connsiteX40" fmla="*/ 956165 w 2078711"/>
                <a:gd name="connsiteY40" fmla="*/ 2294509 h 4081365"/>
                <a:gd name="connsiteX41" fmla="*/ 944442 w 2078711"/>
                <a:gd name="connsiteY41" fmla="*/ 2329678 h 4081365"/>
                <a:gd name="connsiteX42" fmla="*/ 938580 w 2078711"/>
                <a:gd name="connsiteY42" fmla="*/ 2347262 h 4081365"/>
                <a:gd name="connsiteX43" fmla="*/ 932719 w 2078711"/>
                <a:gd name="connsiteY43" fmla="*/ 2364847 h 4081365"/>
                <a:gd name="connsiteX44" fmla="*/ 909273 w 2078711"/>
                <a:gd name="connsiteY44" fmla="*/ 2405878 h 4081365"/>
                <a:gd name="connsiteX45" fmla="*/ 897550 w 2078711"/>
                <a:gd name="connsiteY45" fmla="*/ 2423462 h 4081365"/>
                <a:gd name="connsiteX46" fmla="*/ 891688 w 2078711"/>
                <a:gd name="connsiteY46" fmla="*/ 2441047 h 4081365"/>
                <a:gd name="connsiteX47" fmla="*/ 868242 w 2078711"/>
                <a:gd name="connsiteY47" fmla="*/ 2476216 h 4081365"/>
                <a:gd name="connsiteX48" fmla="*/ 844796 w 2078711"/>
                <a:gd name="connsiteY48" fmla="*/ 2523109 h 4081365"/>
                <a:gd name="connsiteX49" fmla="*/ 827211 w 2078711"/>
                <a:gd name="connsiteY49" fmla="*/ 2564139 h 4081365"/>
                <a:gd name="connsiteX50" fmla="*/ 821350 w 2078711"/>
                <a:gd name="connsiteY50" fmla="*/ 2581724 h 4081365"/>
                <a:gd name="connsiteX51" fmla="*/ 809626 w 2078711"/>
                <a:gd name="connsiteY51" fmla="*/ 2593447 h 4081365"/>
                <a:gd name="connsiteX52" fmla="*/ 797903 w 2078711"/>
                <a:gd name="connsiteY52" fmla="*/ 2611032 h 4081365"/>
                <a:gd name="connsiteX53" fmla="*/ 774457 w 2078711"/>
                <a:gd name="connsiteY53" fmla="*/ 2640339 h 4081365"/>
                <a:gd name="connsiteX54" fmla="*/ 756873 w 2078711"/>
                <a:gd name="connsiteY54" fmla="*/ 2681370 h 4081365"/>
                <a:gd name="connsiteX55" fmla="*/ 721703 w 2078711"/>
                <a:gd name="connsiteY55" fmla="*/ 2704816 h 4081365"/>
                <a:gd name="connsiteX56" fmla="*/ 704119 w 2078711"/>
                <a:gd name="connsiteY56" fmla="*/ 2716539 h 4081365"/>
                <a:gd name="connsiteX57" fmla="*/ 686534 w 2078711"/>
                <a:gd name="connsiteY57" fmla="*/ 2728262 h 4081365"/>
                <a:gd name="connsiteX58" fmla="*/ 668950 w 2078711"/>
                <a:gd name="connsiteY58" fmla="*/ 2734124 h 4081365"/>
                <a:gd name="connsiteX59" fmla="*/ 633780 w 2078711"/>
                <a:gd name="connsiteY59" fmla="*/ 2751709 h 4081365"/>
                <a:gd name="connsiteX60" fmla="*/ 581026 w 2078711"/>
                <a:gd name="connsiteY60" fmla="*/ 2757570 h 4081365"/>
                <a:gd name="connsiteX61" fmla="*/ 534134 w 2078711"/>
                <a:gd name="connsiteY61" fmla="*/ 2763432 h 4081365"/>
                <a:gd name="connsiteX62" fmla="*/ 493103 w 2078711"/>
                <a:gd name="connsiteY62" fmla="*/ 2775155 h 4081365"/>
                <a:gd name="connsiteX63" fmla="*/ 475519 w 2078711"/>
                <a:gd name="connsiteY63" fmla="*/ 2781016 h 4081365"/>
                <a:gd name="connsiteX64" fmla="*/ 416903 w 2078711"/>
                <a:gd name="connsiteY64" fmla="*/ 2786878 h 4081365"/>
                <a:gd name="connsiteX65" fmla="*/ 317257 w 2078711"/>
                <a:gd name="connsiteY65" fmla="*/ 2781016 h 4081365"/>
                <a:gd name="connsiteX66" fmla="*/ 282088 w 2078711"/>
                <a:gd name="connsiteY66" fmla="*/ 2769293 h 4081365"/>
                <a:gd name="connsiteX67" fmla="*/ 258642 w 2078711"/>
                <a:gd name="connsiteY67" fmla="*/ 2763432 h 4081365"/>
                <a:gd name="connsiteX68" fmla="*/ 241057 w 2078711"/>
                <a:gd name="connsiteY68" fmla="*/ 2751709 h 4081365"/>
                <a:gd name="connsiteX69" fmla="*/ 217611 w 2078711"/>
                <a:gd name="connsiteY69" fmla="*/ 2745847 h 4081365"/>
                <a:gd name="connsiteX70" fmla="*/ 200026 w 2078711"/>
                <a:gd name="connsiteY70" fmla="*/ 2739985 h 4081365"/>
                <a:gd name="connsiteX71" fmla="*/ 205888 w 2078711"/>
                <a:gd name="connsiteY71" fmla="*/ 2763432 h 4081365"/>
                <a:gd name="connsiteX72" fmla="*/ 211750 w 2078711"/>
                <a:gd name="connsiteY72" fmla="*/ 2781016 h 4081365"/>
                <a:gd name="connsiteX73" fmla="*/ 205888 w 2078711"/>
                <a:gd name="connsiteY73" fmla="*/ 2845493 h 4081365"/>
                <a:gd name="connsiteX74" fmla="*/ 176580 w 2078711"/>
                <a:gd name="connsiteY74" fmla="*/ 2874801 h 4081365"/>
                <a:gd name="connsiteX75" fmla="*/ 141411 w 2078711"/>
                <a:gd name="connsiteY75" fmla="*/ 2886524 h 4081365"/>
                <a:gd name="connsiteX76" fmla="*/ 106242 w 2078711"/>
                <a:gd name="connsiteY76" fmla="*/ 2898247 h 4081365"/>
                <a:gd name="connsiteX77" fmla="*/ 88657 w 2078711"/>
                <a:gd name="connsiteY77" fmla="*/ 2904109 h 4081365"/>
                <a:gd name="connsiteX78" fmla="*/ 71073 w 2078711"/>
                <a:gd name="connsiteY78" fmla="*/ 2915832 h 4081365"/>
                <a:gd name="connsiteX79" fmla="*/ 112103 w 2078711"/>
                <a:gd name="connsiteY79" fmla="*/ 2927555 h 4081365"/>
                <a:gd name="connsiteX80" fmla="*/ 205888 w 2078711"/>
                <a:gd name="connsiteY80" fmla="*/ 2939278 h 4081365"/>
                <a:gd name="connsiteX81" fmla="*/ 235196 w 2078711"/>
                <a:gd name="connsiteY81" fmla="*/ 2945139 h 4081365"/>
                <a:gd name="connsiteX82" fmla="*/ 463796 w 2078711"/>
                <a:gd name="connsiteY82" fmla="*/ 2956862 h 4081365"/>
                <a:gd name="connsiteX83" fmla="*/ 498965 w 2078711"/>
                <a:gd name="connsiteY83" fmla="*/ 2962724 h 4081365"/>
                <a:gd name="connsiteX84" fmla="*/ 610334 w 2078711"/>
                <a:gd name="connsiteY84" fmla="*/ 2951001 h 4081365"/>
                <a:gd name="connsiteX85" fmla="*/ 598611 w 2078711"/>
                <a:gd name="connsiteY85" fmla="*/ 2974447 h 4081365"/>
                <a:gd name="connsiteX86" fmla="*/ 586888 w 2078711"/>
                <a:gd name="connsiteY86" fmla="*/ 2992032 h 4081365"/>
                <a:gd name="connsiteX87" fmla="*/ 569303 w 2078711"/>
                <a:gd name="connsiteY87" fmla="*/ 3027201 h 4081365"/>
                <a:gd name="connsiteX88" fmla="*/ 557580 w 2078711"/>
                <a:gd name="connsiteY88" fmla="*/ 3062370 h 4081365"/>
                <a:gd name="connsiteX89" fmla="*/ 551719 w 2078711"/>
                <a:gd name="connsiteY89" fmla="*/ 3079955 h 4081365"/>
                <a:gd name="connsiteX90" fmla="*/ 539996 w 2078711"/>
                <a:gd name="connsiteY90" fmla="*/ 3097539 h 4081365"/>
                <a:gd name="connsiteX91" fmla="*/ 516550 w 2078711"/>
                <a:gd name="connsiteY91" fmla="*/ 3132709 h 4081365"/>
                <a:gd name="connsiteX92" fmla="*/ 510688 w 2078711"/>
                <a:gd name="connsiteY92" fmla="*/ 3156155 h 4081365"/>
                <a:gd name="connsiteX93" fmla="*/ 481380 w 2078711"/>
                <a:gd name="connsiteY93" fmla="*/ 3191324 h 4081365"/>
                <a:gd name="connsiteX94" fmla="*/ 457934 w 2078711"/>
                <a:gd name="connsiteY94" fmla="*/ 3226493 h 4081365"/>
                <a:gd name="connsiteX95" fmla="*/ 446211 w 2078711"/>
                <a:gd name="connsiteY95" fmla="*/ 3244078 h 4081365"/>
                <a:gd name="connsiteX96" fmla="*/ 393457 w 2078711"/>
                <a:gd name="connsiteY96" fmla="*/ 3290970 h 4081365"/>
                <a:gd name="connsiteX97" fmla="*/ 375873 w 2078711"/>
                <a:gd name="connsiteY97" fmla="*/ 3296832 h 4081365"/>
                <a:gd name="connsiteX98" fmla="*/ 352426 w 2078711"/>
                <a:gd name="connsiteY98" fmla="*/ 3314416 h 4081365"/>
                <a:gd name="connsiteX99" fmla="*/ 334842 w 2078711"/>
                <a:gd name="connsiteY99" fmla="*/ 3326139 h 4081365"/>
                <a:gd name="connsiteX100" fmla="*/ 305534 w 2078711"/>
                <a:gd name="connsiteY100" fmla="*/ 3355447 h 4081365"/>
                <a:gd name="connsiteX101" fmla="*/ 299673 w 2078711"/>
                <a:gd name="connsiteY101" fmla="*/ 3373032 h 4081365"/>
                <a:gd name="connsiteX102" fmla="*/ 311396 w 2078711"/>
                <a:gd name="connsiteY102" fmla="*/ 3390616 h 4081365"/>
                <a:gd name="connsiteX103" fmla="*/ 340703 w 2078711"/>
                <a:gd name="connsiteY103" fmla="*/ 3431647 h 4081365"/>
                <a:gd name="connsiteX104" fmla="*/ 317257 w 2078711"/>
                <a:gd name="connsiteY104" fmla="*/ 3466816 h 4081365"/>
                <a:gd name="connsiteX105" fmla="*/ 293811 w 2078711"/>
                <a:gd name="connsiteY105" fmla="*/ 3501985 h 4081365"/>
                <a:gd name="connsiteX106" fmla="*/ 276226 w 2078711"/>
                <a:gd name="connsiteY106" fmla="*/ 3531293 h 4081365"/>
                <a:gd name="connsiteX107" fmla="*/ 270365 w 2078711"/>
                <a:gd name="connsiteY107" fmla="*/ 3548878 h 4081365"/>
                <a:gd name="connsiteX108" fmla="*/ 246919 w 2078711"/>
                <a:gd name="connsiteY108" fmla="*/ 3584047 h 4081365"/>
                <a:gd name="connsiteX109" fmla="*/ 241057 w 2078711"/>
                <a:gd name="connsiteY109" fmla="*/ 3601632 h 4081365"/>
                <a:gd name="connsiteX110" fmla="*/ 223473 w 2078711"/>
                <a:gd name="connsiteY110" fmla="*/ 3619216 h 4081365"/>
                <a:gd name="connsiteX111" fmla="*/ 217611 w 2078711"/>
                <a:gd name="connsiteY111" fmla="*/ 3636801 h 4081365"/>
                <a:gd name="connsiteX112" fmla="*/ 205888 w 2078711"/>
                <a:gd name="connsiteY112" fmla="*/ 3654385 h 4081365"/>
                <a:gd name="connsiteX113" fmla="*/ 200026 w 2078711"/>
                <a:gd name="connsiteY113" fmla="*/ 3677832 h 4081365"/>
                <a:gd name="connsiteX114" fmla="*/ 164857 w 2078711"/>
                <a:gd name="connsiteY114" fmla="*/ 3713001 h 4081365"/>
                <a:gd name="connsiteX115" fmla="*/ 141411 w 2078711"/>
                <a:gd name="connsiteY115" fmla="*/ 3742309 h 4081365"/>
                <a:gd name="connsiteX116" fmla="*/ 82796 w 2078711"/>
                <a:gd name="connsiteY116" fmla="*/ 3759893 h 4081365"/>
                <a:gd name="connsiteX117" fmla="*/ 59350 w 2078711"/>
                <a:gd name="connsiteY117" fmla="*/ 3771616 h 4081365"/>
                <a:gd name="connsiteX118" fmla="*/ 24180 w 2078711"/>
                <a:gd name="connsiteY118" fmla="*/ 3783339 h 4081365"/>
                <a:gd name="connsiteX119" fmla="*/ 6596 w 2078711"/>
                <a:gd name="connsiteY119" fmla="*/ 3795062 h 4081365"/>
                <a:gd name="connsiteX120" fmla="*/ 123826 w 2078711"/>
                <a:gd name="connsiteY120" fmla="*/ 3795062 h 4081365"/>
                <a:gd name="connsiteX121" fmla="*/ 147273 w 2078711"/>
                <a:gd name="connsiteY121" fmla="*/ 3789201 h 4081365"/>
                <a:gd name="connsiteX122" fmla="*/ 182442 w 2078711"/>
                <a:gd name="connsiteY122" fmla="*/ 3777478 h 4081365"/>
                <a:gd name="connsiteX123" fmla="*/ 164857 w 2078711"/>
                <a:gd name="connsiteY123" fmla="*/ 3789201 h 4081365"/>
                <a:gd name="connsiteX124" fmla="*/ 141411 w 2078711"/>
                <a:gd name="connsiteY124" fmla="*/ 3824370 h 4081365"/>
                <a:gd name="connsiteX125" fmla="*/ 129688 w 2078711"/>
                <a:gd name="connsiteY125" fmla="*/ 3841955 h 4081365"/>
                <a:gd name="connsiteX126" fmla="*/ 117965 w 2078711"/>
                <a:gd name="connsiteY126" fmla="*/ 3865401 h 4081365"/>
                <a:gd name="connsiteX127" fmla="*/ 106242 w 2078711"/>
                <a:gd name="connsiteY127" fmla="*/ 3882985 h 4081365"/>
                <a:gd name="connsiteX128" fmla="*/ 76934 w 2078711"/>
                <a:gd name="connsiteY128" fmla="*/ 3935739 h 4081365"/>
                <a:gd name="connsiteX129" fmla="*/ 53488 w 2078711"/>
                <a:gd name="connsiteY129" fmla="*/ 3970909 h 4081365"/>
                <a:gd name="connsiteX130" fmla="*/ 30042 w 2078711"/>
                <a:gd name="connsiteY130" fmla="*/ 4006078 h 4081365"/>
                <a:gd name="connsiteX131" fmla="*/ 18319 w 2078711"/>
                <a:gd name="connsiteY131" fmla="*/ 4023662 h 4081365"/>
                <a:gd name="connsiteX132" fmla="*/ 71073 w 2078711"/>
                <a:gd name="connsiteY132" fmla="*/ 3982632 h 4081365"/>
                <a:gd name="connsiteX133" fmla="*/ 88657 w 2078711"/>
                <a:gd name="connsiteY133" fmla="*/ 3970909 h 4081365"/>
                <a:gd name="connsiteX134" fmla="*/ 82796 w 2078711"/>
                <a:gd name="connsiteY134" fmla="*/ 3994355 h 4081365"/>
                <a:gd name="connsiteX135" fmla="*/ 76934 w 2078711"/>
                <a:gd name="connsiteY135" fmla="*/ 4011939 h 4081365"/>
                <a:gd name="connsiteX136" fmla="*/ 71073 w 2078711"/>
                <a:gd name="connsiteY136" fmla="*/ 4041247 h 4081365"/>
                <a:gd name="connsiteX137" fmla="*/ 76934 w 2078711"/>
                <a:gd name="connsiteY137" fmla="*/ 4070555 h 4081365"/>
                <a:gd name="connsiteX138" fmla="*/ 112103 w 2078711"/>
                <a:gd name="connsiteY138" fmla="*/ 4047109 h 4081365"/>
                <a:gd name="connsiteX139" fmla="*/ 123826 w 2078711"/>
                <a:gd name="connsiteY139" fmla="*/ 4035385 h 4081365"/>
                <a:gd name="connsiteX140" fmla="*/ 147273 w 2078711"/>
                <a:gd name="connsiteY140" fmla="*/ 4023662 h 4081365"/>
                <a:gd name="connsiteX141" fmla="*/ 182442 w 2078711"/>
                <a:gd name="connsiteY141" fmla="*/ 4000216 h 4081365"/>
                <a:gd name="connsiteX142" fmla="*/ 194165 w 2078711"/>
                <a:gd name="connsiteY142" fmla="*/ 3982632 h 4081365"/>
                <a:gd name="connsiteX143" fmla="*/ 211750 w 2078711"/>
                <a:gd name="connsiteY143" fmla="*/ 3965047 h 4081365"/>
                <a:gd name="connsiteX144" fmla="*/ 241057 w 2078711"/>
                <a:gd name="connsiteY144" fmla="*/ 3912293 h 4081365"/>
                <a:gd name="connsiteX145" fmla="*/ 258642 w 2078711"/>
                <a:gd name="connsiteY145" fmla="*/ 3894709 h 4081365"/>
                <a:gd name="connsiteX146" fmla="*/ 282088 w 2078711"/>
                <a:gd name="connsiteY146" fmla="*/ 3859539 h 4081365"/>
                <a:gd name="connsiteX147" fmla="*/ 305534 w 2078711"/>
                <a:gd name="connsiteY147" fmla="*/ 3824370 h 4081365"/>
                <a:gd name="connsiteX148" fmla="*/ 328980 w 2078711"/>
                <a:gd name="connsiteY148" fmla="*/ 3789201 h 4081365"/>
                <a:gd name="connsiteX149" fmla="*/ 346565 w 2078711"/>
                <a:gd name="connsiteY149" fmla="*/ 3771616 h 4081365"/>
                <a:gd name="connsiteX150" fmla="*/ 358288 w 2078711"/>
                <a:gd name="connsiteY150" fmla="*/ 3736447 h 4081365"/>
                <a:gd name="connsiteX151" fmla="*/ 375873 w 2078711"/>
                <a:gd name="connsiteY151" fmla="*/ 3718862 h 4081365"/>
                <a:gd name="connsiteX152" fmla="*/ 399319 w 2078711"/>
                <a:gd name="connsiteY152" fmla="*/ 3683693 h 4081365"/>
                <a:gd name="connsiteX153" fmla="*/ 416903 w 2078711"/>
                <a:gd name="connsiteY153" fmla="*/ 3666109 h 4081365"/>
                <a:gd name="connsiteX154" fmla="*/ 440350 w 2078711"/>
                <a:gd name="connsiteY154" fmla="*/ 3630939 h 4081365"/>
                <a:gd name="connsiteX155" fmla="*/ 452073 w 2078711"/>
                <a:gd name="connsiteY155" fmla="*/ 3613355 h 4081365"/>
                <a:gd name="connsiteX156" fmla="*/ 463796 w 2078711"/>
                <a:gd name="connsiteY156" fmla="*/ 3595770 h 4081365"/>
                <a:gd name="connsiteX157" fmla="*/ 481380 w 2078711"/>
                <a:gd name="connsiteY157" fmla="*/ 3584047 h 4081365"/>
                <a:gd name="connsiteX158" fmla="*/ 510688 w 2078711"/>
                <a:gd name="connsiteY158" fmla="*/ 3531293 h 4081365"/>
                <a:gd name="connsiteX159" fmla="*/ 522411 w 2078711"/>
                <a:gd name="connsiteY159" fmla="*/ 3513709 h 4081365"/>
                <a:gd name="connsiteX160" fmla="*/ 545857 w 2078711"/>
                <a:gd name="connsiteY160" fmla="*/ 3484401 h 4081365"/>
                <a:gd name="connsiteX161" fmla="*/ 551719 w 2078711"/>
                <a:gd name="connsiteY161" fmla="*/ 3466816 h 4081365"/>
                <a:gd name="connsiteX162" fmla="*/ 563442 w 2078711"/>
                <a:gd name="connsiteY162" fmla="*/ 3449232 h 4081365"/>
                <a:gd name="connsiteX163" fmla="*/ 575165 w 2078711"/>
                <a:gd name="connsiteY163" fmla="*/ 3425785 h 4081365"/>
                <a:gd name="connsiteX164" fmla="*/ 598611 w 2078711"/>
                <a:gd name="connsiteY164" fmla="*/ 3390616 h 4081365"/>
                <a:gd name="connsiteX165" fmla="*/ 604473 w 2078711"/>
                <a:gd name="connsiteY165" fmla="*/ 3373032 h 4081365"/>
                <a:gd name="connsiteX166" fmla="*/ 627919 w 2078711"/>
                <a:gd name="connsiteY166" fmla="*/ 3337862 h 4081365"/>
                <a:gd name="connsiteX167" fmla="*/ 639642 w 2078711"/>
                <a:gd name="connsiteY167" fmla="*/ 3320278 h 4081365"/>
                <a:gd name="connsiteX168" fmla="*/ 668950 w 2078711"/>
                <a:gd name="connsiteY168" fmla="*/ 3285109 h 4081365"/>
                <a:gd name="connsiteX169" fmla="*/ 674811 w 2078711"/>
                <a:gd name="connsiteY169" fmla="*/ 3267524 h 4081365"/>
                <a:gd name="connsiteX170" fmla="*/ 698257 w 2078711"/>
                <a:gd name="connsiteY170" fmla="*/ 3232355 h 4081365"/>
                <a:gd name="connsiteX171" fmla="*/ 715842 w 2078711"/>
                <a:gd name="connsiteY171" fmla="*/ 3197185 h 4081365"/>
                <a:gd name="connsiteX172" fmla="*/ 739288 w 2078711"/>
                <a:gd name="connsiteY172" fmla="*/ 3162016 h 4081365"/>
                <a:gd name="connsiteX173" fmla="*/ 745150 w 2078711"/>
                <a:gd name="connsiteY173" fmla="*/ 3144432 h 4081365"/>
                <a:gd name="connsiteX174" fmla="*/ 756873 w 2078711"/>
                <a:gd name="connsiteY174" fmla="*/ 3120985 h 4081365"/>
                <a:gd name="connsiteX175" fmla="*/ 780319 w 2078711"/>
                <a:gd name="connsiteY175" fmla="*/ 3085816 h 4081365"/>
                <a:gd name="connsiteX176" fmla="*/ 803765 w 2078711"/>
                <a:gd name="connsiteY176" fmla="*/ 3044785 h 4081365"/>
                <a:gd name="connsiteX177" fmla="*/ 815488 w 2078711"/>
                <a:gd name="connsiteY177" fmla="*/ 3009616 h 4081365"/>
                <a:gd name="connsiteX178" fmla="*/ 821350 w 2078711"/>
                <a:gd name="connsiteY178" fmla="*/ 2986170 h 4081365"/>
                <a:gd name="connsiteX179" fmla="*/ 838934 w 2078711"/>
                <a:gd name="connsiteY179" fmla="*/ 2968585 h 4081365"/>
                <a:gd name="connsiteX180" fmla="*/ 844796 w 2078711"/>
                <a:gd name="connsiteY180" fmla="*/ 2951001 h 4081365"/>
                <a:gd name="connsiteX181" fmla="*/ 874103 w 2078711"/>
                <a:gd name="connsiteY181" fmla="*/ 2915832 h 4081365"/>
                <a:gd name="connsiteX182" fmla="*/ 891688 w 2078711"/>
                <a:gd name="connsiteY182" fmla="*/ 2904109 h 4081365"/>
                <a:gd name="connsiteX183" fmla="*/ 915134 w 2078711"/>
                <a:gd name="connsiteY183" fmla="*/ 2898247 h 4081365"/>
                <a:gd name="connsiteX184" fmla="*/ 950303 w 2078711"/>
                <a:gd name="connsiteY184" fmla="*/ 2915832 h 4081365"/>
                <a:gd name="connsiteX185" fmla="*/ 985473 w 2078711"/>
                <a:gd name="connsiteY185" fmla="*/ 2968585 h 4081365"/>
                <a:gd name="connsiteX186" fmla="*/ 997196 w 2078711"/>
                <a:gd name="connsiteY186" fmla="*/ 2986170 h 4081365"/>
                <a:gd name="connsiteX187" fmla="*/ 1014780 w 2078711"/>
                <a:gd name="connsiteY187" fmla="*/ 2992032 h 4081365"/>
                <a:gd name="connsiteX188" fmla="*/ 1044088 w 2078711"/>
                <a:gd name="connsiteY188" fmla="*/ 3021339 h 4081365"/>
                <a:gd name="connsiteX189" fmla="*/ 1079257 w 2078711"/>
                <a:gd name="connsiteY189" fmla="*/ 3056509 h 4081365"/>
                <a:gd name="connsiteX190" fmla="*/ 1096842 w 2078711"/>
                <a:gd name="connsiteY190" fmla="*/ 3079955 h 4081365"/>
                <a:gd name="connsiteX191" fmla="*/ 1126150 w 2078711"/>
                <a:gd name="connsiteY191" fmla="*/ 3109262 h 4081365"/>
                <a:gd name="connsiteX192" fmla="*/ 1173042 w 2078711"/>
                <a:gd name="connsiteY192" fmla="*/ 3162016 h 4081365"/>
                <a:gd name="connsiteX193" fmla="*/ 1196488 w 2078711"/>
                <a:gd name="connsiteY193" fmla="*/ 3185462 h 4081365"/>
                <a:gd name="connsiteX194" fmla="*/ 1249242 w 2078711"/>
                <a:gd name="connsiteY194" fmla="*/ 3220632 h 4081365"/>
                <a:gd name="connsiteX195" fmla="*/ 1266826 w 2078711"/>
                <a:gd name="connsiteY195" fmla="*/ 3232355 h 4081365"/>
                <a:gd name="connsiteX196" fmla="*/ 1313719 w 2078711"/>
                <a:gd name="connsiteY196" fmla="*/ 3279247 h 4081365"/>
                <a:gd name="connsiteX197" fmla="*/ 1348888 w 2078711"/>
                <a:gd name="connsiteY197" fmla="*/ 3308555 h 4081365"/>
                <a:gd name="connsiteX198" fmla="*/ 1366473 w 2078711"/>
                <a:gd name="connsiteY198" fmla="*/ 3314416 h 4081365"/>
                <a:gd name="connsiteX199" fmla="*/ 1378196 w 2078711"/>
                <a:gd name="connsiteY199" fmla="*/ 3332001 h 4081365"/>
                <a:gd name="connsiteX200" fmla="*/ 1413365 w 2078711"/>
                <a:gd name="connsiteY200" fmla="*/ 3355447 h 4081365"/>
                <a:gd name="connsiteX201" fmla="*/ 1430950 w 2078711"/>
                <a:gd name="connsiteY201" fmla="*/ 3367170 h 4081365"/>
                <a:gd name="connsiteX202" fmla="*/ 1466119 w 2078711"/>
                <a:gd name="connsiteY202" fmla="*/ 3396478 h 4081365"/>
                <a:gd name="connsiteX203" fmla="*/ 1483703 w 2078711"/>
                <a:gd name="connsiteY203" fmla="*/ 3419924 h 4081365"/>
                <a:gd name="connsiteX204" fmla="*/ 1501288 w 2078711"/>
                <a:gd name="connsiteY204" fmla="*/ 3425785 h 4081365"/>
                <a:gd name="connsiteX205" fmla="*/ 1518873 w 2078711"/>
                <a:gd name="connsiteY205" fmla="*/ 3437509 h 4081365"/>
                <a:gd name="connsiteX206" fmla="*/ 1548180 w 2078711"/>
                <a:gd name="connsiteY206" fmla="*/ 3472678 h 4081365"/>
                <a:gd name="connsiteX207" fmla="*/ 1565765 w 2078711"/>
                <a:gd name="connsiteY207" fmla="*/ 3484401 h 4081365"/>
                <a:gd name="connsiteX208" fmla="*/ 1595073 w 2078711"/>
                <a:gd name="connsiteY208" fmla="*/ 3513709 h 4081365"/>
                <a:gd name="connsiteX209" fmla="*/ 1612657 w 2078711"/>
                <a:gd name="connsiteY209" fmla="*/ 3525432 h 4081365"/>
                <a:gd name="connsiteX210" fmla="*/ 1630242 w 2078711"/>
                <a:gd name="connsiteY210" fmla="*/ 3543016 h 4081365"/>
                <a:gd name="connsiteX211" fmla="*/ 1665411 w 2078711"/>
                <a:gd name="connsiteY211" fmla="*/ 3566462 h 4081365"/>
                <a:gd name="connsiteX212" fmla="*/ 1682996 w 2078711"/>
                <a:gd name="connsiteY212" fmla="*/ 3578185 h 4081365"/>
                <a:gd name="connsiteX213" fmla="*/ 1712303 w 2078711"/>
                <a:gd name="connsiteY213" fmla="*/ 3595770 h 4081365"/>
                <a:gd name="connsiteX214" fmla="*/ 1747473 w 2078711"/>
                <a:gd name="connsiteY214" fmla="*/ 3619216 h 4081365"/>
                <a:gd name="connsiteX215" fmla="*/ 1765057 w 2078711"/>
                <a:gd name="connsiteY215" fmla="*/ 3630939 h 4081365"/>
                <a:gd name="connsiteX216" fmla="*/ 1782642 w 2078711"/>
                <a:gd name="connsiteY216" fmla="*/ 3636801 h 4081365"/>
                <a:gd name="connsiteX217" fmla="*/ 1823673 w 2078711"/>
                <a:gd name="connsiteY217" fmla="*/ 3654385 h 4081365"/>
                <a:gd name="connsiteX218" fmla="*/ 1852980 w 2078711"/>
                <a:gd name="connsiteY218" fmla="*/ 3671970 h 4081365"/>
                <a:gd name="connsiteX219" fmla="*/ 1894011 w 2078711"/>
                <a:gd name="connsiteY219" fmla="*/ 3695416 h 4081365"/>
                <a:gd name="connsiteX220" fmla="*/ 1911596 w 2078711"/>
                <a:gd name="connsiteY220" fmla="*/ 3701278 h 4081365"/>
                <a:gd name="connsiteX221" fmla="*/ 1946765 w 2078711"/>
                <a:gd name="connsiteY221" fmla="*/ 3724724 h 4081365"/>
                <a:gd name="connsiteX222" fmla="*/ 1987796 w 2078711"/>
                <a:gd name="connsiteY222" fmla="*/ 3736447 h 4081365"/>
                <a:gd name="connsiteX223" fmla="*/ 2022965 w 2078711"/>
                <a:gd name="connsiteY223" fmla="*/ 3765755 h 4081365"/>
                <a:gd name="connsiteX224" fmla="*/ 2017103 w 2078711"/>
                <a:gd name="connsiteY224" fmla="*/ 3748170 h 4081365"/>
                <a:gd name="connsiteX225" fmla="*/ 2011242 w 2078711"/>
                <a:gd name="connsiteY225" fmla="*/ 3724724 h 4081365"/>
                <a:gd name="connsiteX226" fmla="*/ 1993657 w 2078711"/>
                <a:gd name="connsiteY226" fmla="*/ 3707139 h 4081365"/>
                <a:gd name="connsiteX227" fmla="*/ 2011242 w 2078711"/>
                <a:gd name="connsiteY227" fmla="*/ 3713001 h 4081365"/>
                <a:gd name="connsiteX228" fmla="*/ 2034688 w 2078711"/>
                <a:gd name="connsiteY228" fmla="*/ 3718862 h 4081365"/>
                <a:gd name="connsiteX229" fmla="*/ 2052273 w 2078711"/>
                <a:gd name="connsiteY229" fmla="*/ 3724724 h 4081365"/>
                <a:gd name="connsiteX230" fmla="*/ 2034688 w 2078711"/>
                <a:gd name="connsiteY230" fmla="*/ 3713001 h 4081365"/>
                <a:gd name="connsiteX231" fmla="*/ 2017103 w 2078711"/>
                <a:gd name="connsiteY231" fmla="*/ 3695416 h 4081365"/>
                <a:gd name="connsiteX232" fmla="*/ 2058134 w 2078711"/>
                <a:gd name="connsiteY232" fmla="*/ 3689555 h 4081365"/>
                <a:gd name="connsiteX233" fmla="*/ 2075719 w 2078711"/>
                <a:gd name="connsiteY233" fmla="*/ 3683693 h 4081365"/>
                <a:gd name="connsiteX234" fmla="*/ 2069857 w 2078711"/>
                <a:gd name="connsiteY234" fmla="*/ 3660247 h 4081365"/>
                <a:gd name="connsiteX235" fmla="*/ 2046411 w 2078711"/>
                <a:gd name="connsiteY235" fmla="*/ 3625078 h 4081365"/>
                <a:gd name="connsiteX236" fmla="*/ 2034688 w 2078711"/>
                <a:gd name="connsiteY236" fmla="*/ 3607493 h 4081365"/>
                <a:gd name="connsiteX237" fmla="*/ 2017103 w 2078711"/>
                <a:gd name="connsiteY237" fmla="*/ 3601632 h 4081365"/>
                <a:gd name="connsiteX238" fmla="*/ 1999519 w 2078711"/>
                <a:gd name="connsiteY238" fmla="*/ 3589909 h 4081365"/>
                <a:gd name="connsiteX239" fmla="*/ 1981934 w 2078711"/>
                <a:gd name="connsiteY239" fmla="*/ 3584047 h 4081365"/>
                <a:gd name="connsiteX240" fmla="*/ 1952626 w 2078711"/>
                <a:gd name="connsiteY240" fmla="*/ 3554739 h 4081365"/>
                <a:gd name="connsiteX241" fmla="*/ 1935042 w 2078711"/>
                <a:gd name="connsiteY241" fmla="*/ 3543016 h 4081365"/>
                <a:gd name="connsiteX242" fmla="*/ 1917457 w 2078711"/>
                <a:gd name="connsiteY242" fmla="*/ 3525432 h 4081365"/>
                <a:gd name="connsiteX243" fmla="*/ 1899873 w 2078711"/>
                <a:gd name="connsiteY243" fmla="*/ 3519570 h 4081365"/>
                <a:gd name="connsiteX244" fmla="*/ 1864703 w 2078711"/>
                <a:gd name="connsiteY244" fmla="*/ 3496124 h 4081365"/>
                <a:gd name="connsiteX245" fmla="*/ 1864703 w 2078711"/>
                <a:gd name="connsiteY245" fmla="*/ 3496124 h 4081365"/>
                <a:gd name="connsiteX246" fmla="*/ 1847119 w 2078711"/>
                <a:gd name="connsiteY246" fmla="*/ 3478539 h 4081365"/>
                <a:gd name="connsiteX247" fmla="*/ 1811950 w 2078711"/>
                <a:gd name="connsiteY247" fmla="*/ 3455093 h 4081365"/>
                <a:gd name="connsiteX248" fmla="*/ 1782642 w 2078711"/>
                <a:gd name="connsiteY248" fmla="*/ 3431647 h 4081365"/>
                <a:gd name="connsiteX249" fmla="*/ 1753334 w 2078711"/>
                <a:gd name="connsiteY249" fmla="*/ 3408201 h 4081365"/>
                <a:gd name="connsiteX250" fmla="*/ 1741611 w 2078711"/>
                <a:gd name="connsiteY250" fmla="*/ 3390616 h 4081365"/>
                <a:gd name="connsiteX251" fmla="*/ 1677134 w 2078711"/>
                <a:gd name="connsiteY251" fmla="*/ 3355447 h 4081365"/>
                <a:gd name="connsiteX252" fmla="*/ 1647826 w 2078711"/>
                <a:gd name="connsiteY252" fmla="*/ 3332001 h 4081365"/>
                <a:gd name="connsiteX253" fmla="*/ 1630242 w 2078711"/>
                <a:gd name="connsiteY253" fmla="*/ 3320278 h 4081365"/>
                <a:gd name="connsiteX254" fmla="*/ 1600934 w 2078711"/>
                <a:gd name="connsiteY254" fmla="*/ 3290970 h 4081365"/>
                <a:gd name="connsiteX255" fmla="*/ 1565765 w 2078711"/>
                <a:gd name="connsiteY255" fmla="*/ 3261662 h 4081365"/>
                <a:gd name="connsiteX256" fmla="*/ 1530596 w 2078711"/>
                <a:gd name="connsiteY256" fmla="*/ 3226493 h 4081365"/>
                <a:gd name="connsiteX257" fmla="*/ 1518873 w 2078711"/>
                <a:gd name="connsiteY257" fmla="*/ 3208909 h 4081365"/>
                <a:gd name="connsiteX258" fmla="*/ 1501288 w 2078711"/>
                <a:gd name="connsiteY258" fmla="*/ 3203047 h 4081365"/>
                <a:gd name="connsiteX259" fmla="*/ 1483703 w 2078711"/>
                <a:gd name="connsiteY259" fmla="*/ 3185462 h 4081365"/>
                <a:gd name="connsiteX260" fmla="*/ 1460257 w 2078711"/>
                <a:gd name="connsiteY260" fmla="*/ 3167878 h 4081365"/>
                <a:gd name="connsiteX261" fmla="*/ 1430950 w 2078711"/>
                <a:gd name="connsiteY261" fmla="*/ 3144432 h 4081365"/>
                <a:gd name="connsiteX262" fmla="*/ 1407503 w 2078711"/>
                <a:gd name="connsiteY262" fmla="*/ 3120985 h 4081365"/>
                <a:gd name="connsiteX263" fmla="*/ 1378196 w 2078711"/>
                <a:gd name="connsiteY263" fmla="*/ 3085816 h 4081365"/>
                <a:gd name="connsiteX264" fmla="*/ 1360611 w 2078711"/>
                <a:gd name="connsiteY264" fmla="*/ 3079955 h 4081365"/>
                <a:gd name="connsiteX265" fmla="*/ 1343026 w 2078711"/>
                <a:gd name="connsiteY265" fmla="*/ 3050647 h 4081365"/>
                <a:gd name="connsiteX266" fmla="*/ 1337165 w 2078711"/>
                <a:gd name="connsiteY266" fmla="*/ 3033062 h 4081365"/>
                <a:gd name="connsiteX267" fmla="*/ 1325442 w 2078711"/>
                <a:gd name="connsiteY267" fmla="*/ 3015478 h 4081365"/>
                <a:gd name="connsiteX268" fmla="*/ 1319580 w 2078711"/>
                <a:gd name="connsiteY268" fmla="*/ 2992032 h 4081365"/>
                <a:gd name="connsiteX269" fmla="*/ 1284411 w 2078711"/>
                <a:gd name="connsiteY269" fmla="*/ 2933416 h 4081365"/>
                <a:gd name="connsiteX270" fmla="*/ 1260965 w 2078711"/>
                <a:gd name="connsiteY270" fmla="*/ 2898247 h 4081365"/>
                <a:gd name="connsiteX271" fmla="*/ 1249242 w 2078711"/>
                <a:gd name="connsiteY271" fmla="*/ 2880662 h 4081365"/>
                <a:gd name="connsiteX272" fmla="*/ 1231657 w 2078711"/>
                <a:gd name="connsiteY272" fmla="*/ 2863078 h 4081365"/>
                <a:gd name="connsiteX273" fmla="*/ 1219934 w 2078711"/>
                <a:gd name="connsiteY273" fmla="*/ 2839632 h 4081365"/>
                <a:gd name="connsiteX274" fmla="*/ 1214073 w 2078711"/>
                <a:gd name="connsiteY274" fmla="*/ 2816185 h 4081365"/>
                <a:gd name="connsiteX275" fmla="*/ 1202350 w 2078711"/>
                <a:gd name="connsiteY275" fmla="*/ 2798601 h 4081365"/>
                <a:gd name="connsiteX276" fmla="*/ 1196488 w 2078711"/>
                <a:gd name="connsiteY276" fmla="*/ 2781016 h 4081365"/>
                <a:gd name="connsiteX277" fmla="*/ 1173042 w 2078711"/>
                <a:gd name="connsiteY277" fmla="*/ 2745847 h 4081365"/>
                <a:gd name="connsiteX278" fmla="*/ 1167180 w 2078711"/>
                <a:gd name="connsiteY278" fmla="*/ 2722401 h 4081365"/>
                <a:gd name="connsiteX279" fmla="*/ 1155457 w 2078711"/>
                <a:gd name="connsiteY279" fmla="*/ 2681370 h 4081365"/>
                <a:gd name="connsiteX280" fmla="*/ 1149596 w 2078711"/>
                <a:gd name="connsiteY280" fmla="*/ 2646201 h 4081365"/>
                <a:gd name="connsiteX281" fmla="*/ 1155457 w 2078711"/>
                <a:gd name="connsiteY281" fmla="*/ 2546555 h 4081365"/>
                <a:gd name="connsiteX282" fmla="*/ 1167180 w 2078711"/>
                <a:gd name="connsiteY282" fmla="*/ 2523109 h 4081365"/>
                <a:gd name="connsiteX283" fmla="*/ 1173042 w 2078711"/>
                <a:gd name="connsiteY283" fmla="*/ 2487939 h 4081365"/>
                <a:gd name="connsiteX284" fmla="*/ 1184765 w 2078711"/>
                <a:gd name="connsiteY284" fmla="*/ 2452770 h 4081365"/>
                <a:gd name="connsiteX285" fmla="*/ 1196488 w 2078711"/>
                <a:gd name="connsiteY285" fmla="*/ 2417601 h 4081365"/>
                <a:gd name="connsiteX286" fmla="*/ 1208211 w 2078711"/>
                <a:gd name="connsiteY286" fmla="*/ 2400016 h 4081365"/>
                <a:gd name="connsiteX287" fmla="*/ 1225796 w 2078711"/>
                <a:gd name="connsiteY287" fmla="*/ 2364847 h 4081365"/>
                <a:gd name="connsiteX288" fmla="*/ 1243380 w 2078711"/>
                <a:gd name="connsiteY288" fmla="*/ 2312093 h 4081365"/>
                <a:gd name="connsiteX289" fmla="*/ 1249242 w 2078711"/>
                <a:gd name="connsiteY289" fmla="*/ 2294509 h 4081365"/>
                <a:gd name="connsiteX290" fmla="*/ 1255103 w 2078711"/>
                <a:gd name="connsiteY290" fmla="*/ 2271062 h 4081365"/>
                <a:gd name="connsiteX291" fmla="*/ 1266826 w 2078711"/>
                <a:gd name="connsiteY291" fmla="*/ 2230032 h 4081365"/>
                <a:gd name="connsiteX292" fmla="*/ 1272688 w 2078711"/>
                <a:gd name="connsiteY292" fmla="*/ 2171416 h 4081365"/>
                <a:gd name="connsiteX293" fmla="*/ 1284411 w 2078711"/>
                <a:gd name="connsiteY293" fmla="*/ 2130385 h 4081365"/>
                <a:gd name="connsiteX294" fmla="*/ 1290273 w 2078711"/>
                <a:gd name="connsiteY294" fmla="*/ 2101078 h 4081365"/>
                <a:gd name="connsiteX295" fmla="*/ 1307857 w 2078711"/>
                <a:gd name="connsiteY295" fmla="*/ 1907647 h 4081365"/>
                <a:gd name="connsiteX296" fmla="*/ 1313719 w 2078711"/>
                <a:gd name="connsiteY296" fmla="*/ 1884201 h 4081365"/>
                <a:gd name="connsiteX297" fmla="*/ 1319580 w 2078711"/>
                <a:gd name="connsiteY297" fmla="*/ 1854893 h 4081365"/>
                <a:gd name="connsiteX298" fmla="*/ 1325442 w 2078711"/>
                <a:gd name="connsiteY298" fmla="*/ 1837309 h 4081365"/>
                <a:gd name="connsiteX299" fmla="*/ 1331303 w 2078711"/>
                <a:gd name="connsiteY299" fmla="*/ 1813862 h 4081365"/>
                <a:gd name="connsiteX300" fmla="*/ 1348888 w 2078711"/>
                <a:gd name="connsiteY300" fmla="*/ 1755247 h 4081365"/>
                <a:gd name="connsiteX301" fmla="*/ 1354750 w 2078711"/>
                <a:gd name="connsiteY301" fmla="*/ 1720078 h 4081365"/>
                <a:gd name="connsiteX302" fmla="*/ 1366473 w 2078711"/>
                <a:gd name="connsiteY302" fmla="*/ 1673185 h 4081365"/>
                <a:gd name="connsiteX303" fmla="*/ 1372334 w 2078711"/>
                <a:gd name="connsiteY303" fmla="*/ 1638016 h 4081365"/>
                <a:gd name="connsiteX304" fmla="*/ 1384057 w 2078711"/>
                <a:gd name="connsiteY304" fmla="*/ 1579401 h 4081365"/>
                <a:gd name="connsiteX305" fmla="*/ 1389919 w 2078711"/>
                <a:gd name="connsiteY305" fmla="*/ 1538370 h 4081365"/>
                <a:gd name="connsiteX306" fmla="*/ 1395780 w 2078711"/>
                <a:gd name="connsiteY306" fmla="*/ 1520785 h 4081365"/>
                <a:gd name="connsiteX307" fmla="*/ 1401642 w 2078711"/>
                <a:gd name="connsiteY307" fmla="*/ 1497339 h 4081365"/>
                <a:gd name="connsiteX308" fmla="*/ 1413365 w 2078711"/>
                <a:gd name="connsiteY308" fmla="*/ 1450447 h 4081365"/>
                <a:gd name="connsiteX309" fmla="*/ 1419226 w 2078711"/>
                <a:gd name="connsiteY309" fmla="*/ 1391832 h 4081365"/>
                <a:gd name="connsiteX310" fmla="*/ 1436811 w 2078711"/>
                <a:gd name="connsiteY310" fmla="*/ 1298047 h 4081365"/>
                <a:gd name="connsiteX311" fmla="*/ 1448534 w 2078711"/>
                <a:gd name="connsiteY311" fmla="*/ 1233570 h 4081365"/>
                <a:gd name="connsiteX312" fmla="*/ 1460257 w 2078711"/>
                <a:gd name="connsiteY312" fmla="*/ 1198401 h 4081365"/>
                <a:gd name="connsiteX313" fmla="*/ 1471980 w 2078711"/>
                <a:gd name="connsiteY313" fmla="*/ 1098755 h 4081365"/>
                <a:gd name="connsiteX314" fmla="*/ 1483703 w 2078711"/>
                <a:gd name="connsiteY314" fmla="*/ 1063585 h 4081365"/>
                <a:gd name="connsiteX315" fmla="*/ 1489565 w 2078711"/>
                <a:gd name="connsiteY315" fmla="*/ 1010832 h 4081365"/>
                <a:gd name="connsiteX316" fmla="*/ 1501288 w 2078711"/>
                <a:gd name="connsiteY316" fmla="*/ 975662 h 4081365"/>
                <a:gd name="connsiteX317" fmla="*/ 1513011 w 2078711"/>
                <a:gd name="connsiteY317" fmla="*/ 917047 h 4081365"/>
                <a:gd name="connsiteX318" fmla="*/ 1518873 w 2078711"/>
                <a:gd name="connsiteY318" fmla="*/ 887739 h 4081365"/>
                <a:gd name="connsiteX319" fmla="*/ 1524734 w 2078711"/>
                <a:gd name="connsiteY319" fmla="*/ 823262 h 4081365"/>
                <a:gd name="connsiteX320" fmla="*/ 1530596 w 2078711"/>
                <a:gd name="connsiteY320" fmla="*/ 788093 h 4081365"/>
                <a:gd name="connsiteX321" fmla="*/ 1542319 w 2078711"/>
                <a:gd name="connsiteY321" fmla="*/ 706032 h 4081365"/>
                <a:gd name="connsiteX322" fmla="*/ 1548180 w 2078711"/>
                <a:gd name="connsiteY322" fmla="*/ 665001 h 4081365"/>
                <a:gd name="connsiteX323" fmla="*/ 1554042 w 2078711"/>
                <a:gd name="connsiteY323" fmla="*/ 647416 h 4081365"/>
                <a:gd name="connsiteX324" fmla="*/ 1559903 w 2078711"/>
                <a:gd name="connsiteY324" fmla="*/ 623970 h 4081365"/>
                <a:gd name="connsiteX325" fmla="*/ 1565765 w 2078711"/>
                <a:gd name="connsiteY325" fmla="*/ 541909 h 4081365"/>
                <a:gd name="connsiteX326" fmla="*/ 1571626 w 2078711"/>
                <a:gd name="connsiteY326" fmla="*/ 524324 h 4081365"/>
                <a:gd name="connsiteX327" fmla="*/ 1583350 w 2078711"/>
                <a:gd name="connsiteY327" fmla="*/ 430539 h 4081365"/>
                <a:gd name="connsiteX328" fmla="*/ 1577488 w 2078711"/>
                <a:gd name="connsiteY328" fmla="*/ 348478 h 4081365"/>
                <a:gd name="connsiteX329" fmla="*/ 1565765 w 2078711"/>
                <a:gd name="connsiteY329" fmla="*/ 301585 h 4081365"/>
                <a:gd name="connsiteX330" fmla="*/ 1559903 w 2078711"/>
                <a:gd name="connsiteY330" fmla="*/ 90570 h 4081365"/>
                <a:gd name="connsiteX331" fmla="*/ 1544022 w 2078711"/>
                <a:gd name="connsiteY331" fmla="*/ 93026 h 4081365"/>
                <a:gd name="connsiteX332" fmla="*/ 1505496 w 2078711"/>
                <a:gd name="connsiteY332" fmla="*/ 78798 h 4081365"/>
                <a:gd name="connsiteX333" fmla="*/ 1483752 w 2078711"/>
                <a:gd name="connsiteY333" fmla="*/ 53700 h 4081365"/>
                <a:gd name="connsiteX334" fmla="*/ 1471980 w 2078711"/>
                <a:gd name="connsiteY334" fmla="*/ 2647 h 4081365"/>
                <a:gd name="connsiteX0" fmla="*/ 1471980 w 2078711"/>
                <a:gd name="connsiteY0" fmla="*/ 2647 h 4081365"/>
                <a:gd name="connsiteX1" fmla="*/ 1466119 w 2078711"/>
                <a:gd name="connsiteY1" fmla="*/ 37816 h 4081365"/>
                <a:gd name="connsiteX2" fmla="*/ 1419226 w 2078711"/>
                <a:gd name="connsiteY2" fmla="*/ 78847 h 4081365"/>
                <a:gd name="connsiteX3" fmla="*/ 1401642 w 2078711"/>
                <a:gd name="connsiteY3" fmla="*/ 90570 h 4081365"/>
                <a:gd name="connsiteX4" fmla="*/ 1358957 w 2078711"/>
                <a:gd name="connsiteY4" fmla="*/ 97282 h 4081365"/>
                <a:gd name="connsiteX5" fmla="*/ 1343075 w 2078711"/>
                <a:gd name="connsiteY5" fmla="*/ 183552 h 4081365"/>
                <a:gd name="connsiteX6" fmla="*/ 1342224 w 2078711"/>
                <a:gd name="connsiteY6" fmla="*/ 206998 h 4081365"/>
                <a:gd name="connsiteX7" fmla="*/ 1343026 w 2078711"/>
                <a:gd name="connsiteY7" fmla="*/ 237109 h 4081365"/>
                <a:gd name="connsiteX8" fmla="*/ 1325442 w 2078711"/>
                <a:gd name="connsiteY8" fmla="*/ 295724 h 4081365"/>
                <a:gd name="connsiteX9" fmla="*/ 1319580 w 2078711"/>
                <a:gd name="connsiteY9" fmla="*/ 313309 h 4081365"/>
                <a:gd name="connsiteX10" fmla="*/ 1307857 w 2078711"/>
                <a:gd name="connsiteY10" fmla="*/ 330893 h 4081365"/>
                <a:gd name="connsiteX11" fmla="*/ 1290273 w 2078711"/>
                <a:gd name="connsiteY11" fmla="*/ 383647 h 4081365"/>
                <a:gd name="connsiteX12" fmla="*/ 1284411 w 2078711"/>
                <a:gd name="connsiteY12" fmla="*/ 401232 h 4081365"/>
                <a:gd name="connsiteX13" fmla="*/ 1278550 w 2078711"/>
                <a:gd name="connsiteY13" fmla="*/ 424678 h 4081365"/>
                <a:gd name="connsiteX14" fmla="*/ 1272688 w 2078711"/>
                <a:gd name="connsiteY14" fmla="*/ 577078 h 4081365"/>
                <a:gd name="connsiteX15" fmla="*/ 1249242 w 2078711"/>
                <a:gd name="connsiteY15" fmla="*/ 876016 h 4081365"/>
                <a:gd name="connsiteX16" fmla="*/ 1243380 w 2078711"/>
                <a:gd name="connsiteY16" fmla="*/ 893601 h 4081365"/>
                <a:gd name="connsiteX17" fmla="*/ 1237519 w 2078711"/>
                <a:gd name="connsiteY17" fmla="*/ 969801 h 4081365"/>
                <a:gd name="connsiteX18" fmla="*/ 1231657 w 2078711"/>
                <a:gd name="connsiteY18" fmla="*/ 999109 h 4081365"/>
                <a:gd name="connsiteX19" fmla="*/ 1225796 w 2078711"/>
                <a:gd name="connsiteY19" fmla="*/ 1040139 h 4081365"/>
                <a:gd name="connsiteX20" fmla="*/ 1214073 w 2078711"/>
                <a:gd name="connsiteY20" fmla="*/ 1110478 h 4081365"/>
                <a:gd name="connsiteX21" fmla="*/ 1208211 w 2078711"/>
                <a:gd name="connsiteY21" fmla="*/ 1133924 h 4081365"/>
                <a:gd name="connsiteX22" fmla="*/ 1196488 w 2078711"/>
                <a:gd name="connsiteY22" fmla="*/ 1169093 h 4081365"/>
                <a:gd name="connsiteX23" fmla="*/ 1161319 w 2078711"/>
                <a:gd name="connsiteY23" fmla="*/ 1339078 h 4081365"/>
                <a:gd name="connsiteX24" fmla="*/ 1149596 w 2078711"/>
                <a:gd name="connsiteY24" fmla="*/ 1456309 h 4081365"/>
                <a:gd name="connsiteX25" fmla="*/ 1143734 w 2078711"/>
                <a:gd name="connsiteY25" fmla="*/ 1485616 h 4081365"/>
                <a:gd name="connsiteX26" fmla="*/ 1137873 w 2078711"/>
                <a:gd name="connsiteY26" fmla="*/ 1526647 h 4081365"/>
                <a:gd name="connsiteX27" fmla="*/ 1126150 w 2078711"/>
                <a:gd name="connsiteY27" fmla="*/ 1561816 h 4081365"/>
                <a:gd name="connsiteX28" fmla="*/ 1120288 w 2078711"/>
                <a:gd name="connsiteY28" fmla="*/ 1591124 h 4081365"/>
                <a:gd name="connsiteX29" fmla="*/ 1108565 w 2078711"/>
                <a:gd name="connsiteY29" fmla="*/ 1626293 h 4081365"/>
                <a:gd name="connsiteX30" fmla="*/ 1096842 w 2078711"/>
                <a:gd name="connsiteY30" fmla="*/ 1679047 h 4081365"/>
                <a:gd name="connsiteX31" fmla="*/ 1085119 w 2078711"/>
                <a:gd name="connsiteY31" fmla="*/ 1696632 h 4081365"/>
                <a:gd name="connsiteX32" fmla="*/ 1073396 w 2078711"/>
                <a:gd name="connsiteY32" fmla="*/ 1749385 h 4081365"/>
                <a:gd name="connsiteX33" fmla="*/ 1020642 w 2078711"/>
                <a:gd name="connsiteY33" fmla="*/ 2054185 h 4081365"/>
                <a:gd name="connsiteX34" fmla="*/ 1014780 w 2078711"/>
                <a:gd name="connsiteY34" fmla="*/ 2077632 h 4081365"/>
                <a:gd name="connsiteX35" fmla="*/ 1008919 w 2078711"/>
                <a:gd name="connsiteY35" fmla="*/ 2106939 h 4081365"/>
                <a:gd name="connsiteX36" fmla="*/ 997196 w 2078711"/>
                <a:gd name="connsiteY36" fmla="*/ 2183139 h 4081365"/>
                <a:gd name="connsiteX37" fmla="*/ 985473 w 2078711"/>
                <a:gd name="connsiteY37" fmla="*/ 2218309 h 4081365"/>
                <a:gd name="connsiteX38" fmla="*/ 979611 w 2078711"/>
                <a:gd name="connsiteY38" fmla="*/ 2253478 h 4081365"/>
                <a:gd name="connsiteX39" fmla="*/ 956165 w 2078711"/>
                <a:gd name="connsiteY39" fmla="*/ 2294509 h 4081365"/>
                <a:gd name="connsiteX40" fmla="*/ 944442 w 2078711"/>
                <a:gd name="connsiteY40" fmla="*/ 2329678 h 4081365"/>
                <a:gd name="connsiteX41" fmla="*/ 938580 w 2078711"/>
                <a:gd name="connsiteY41" fmla="*/ 2347262 h 4081365"/>
                <a:gd name="connsiteX42" fmla="*/ 932719 w 2078711"/>
                <a:gd name="connsiteY42" fmla="*/ 2364847 h 4081365"/>
                <a:gd name="connsiteX43" fmla="*/ 909273 w 2078711"/>
                <a:gd name="connsiteY43" fmla="*/ 2405878 h 4081365"/>
                <a:gd name="connsiteX44" fmla="*/ 897550 w 2078711"/>
                <a:gd name="connsiteY44" fmla="*/ 2423462 h 4081365"/>
                <a:gd name="connsiteX45" fmla="*/ 891688 w 2078711"/>
                <a:gd name="connsiteY45" fmla="*/ 2441047 h 4081365"/>
                <a:gd name="connsiteX46" fmla="*/ 868242 w 2078711"/>
                <a:gd name="connsiteY46" fmla="*/ 2476216 h 4081365"/>
                <a:gd name="connsiteX47" fmla="*/ 844796 w 2078711"/>
                <a:gd name="connsiteY47" fmla="*/ 2523109 h 4081365"/>
                <a:gd name="connsiteX48" fmla="*/ 827211 w 2078711"/>
                <a:gd name="connsiteY48" fmla="*/ 2564139 h 4081365"/>
                <a:gd name="connsiteX49" fmla="*/ 821350 w 2078711"/>
                <a:gd name="connsiteY49" fmla="*/ 2581724 h 4081365"/>
                <a:gd name="connsiteX50" fmla="*/ 809626 w 2078711"/>
                <a:gd name="connsiteY50" fmla="*/ 2593447 h 4081365"/>
                <a:gd name="connsiteX51" fmla="*/ 797903 w 2078711"/>
                <a:gd name="connsiteY51" fmla="*/ 2611032 h 4081365"/>
                <a:gd name="connsiteX52" fmla="*/ 774457 w 2078711"/>
                <a:gd name="connsiteY52" fmla="*/ 2640339 h 4081365"/>
                <a:gd name="connsiteX53" fmla="*/ 756873 w 2078711"/>
                <a:gd name="connsiteY53" fmla="*/ 2681370 h 4081365"/>
                <a:gd name="connsiteX54" fmla="*/ 721703 w 2078711"/>
                <a:gd name="connsiteY54" fmla="*/ 2704816 h 4081365"/>
                <a:gd name="connsiteX55" fmla="*/ 704119 w 2078711"/>
                <a:gd name="connsiteY55" fmla="*/ 2716539 h 4081365"/>
                <a:gd name="connsiteX56" fmla="*/ 686534 w 2078711"/>
                <a:gd name="connsiteY56" fmla="*/ 2728262 h 4081365"/>
                <a:gd name="connsiteX57" fmla="*/ 668950 w 2078711"/>
                <a:gd name="connsiteY57" fmla="*/ 2734124 h 4081365"/>
                <a:gd name="connsiteX58" fmla="*/ 633780 w 2078711"/>
                <a:gd name="connsiteY58" fmla="*/ 2751709 h 4081365"/>
                <a:gd name="connsiteX59" fmla="*/ 581026 w 2078711"/>
                <a:gd name="connsiteY59" fmla="*/ 2757570 h 4081365"/>
                <a:gd name="connsiteX60" fmla="*/ 534134 w 2078711"/>
                <a:gd name="connsiteY60" fmla="*/ 2763432 h 4081365"/>
                <a:gd name="connsiteX61" fmla="*/ 493103 w 2078711"/>
                <a:gd name="connsiteY61" fmla="*/ 2775155 h 4081365"/>
                <a:gd name="connsiteX62" fmla="*/ 475519 w 2078711"/>
                <a:gd name="connsiteY62" fmla="*/ 2781016 h 4081365"/>
                <a:gd name="connsiteX63" fmla="*/ 416903 w 2078711"/>
                <a:gd name="connsiteY63" fmla="*/ 2786878 h 4081365"/>
                <a:gd name="connsiteX64" fmla="*/ 317257 w 2078711"/>
                <a:gd name="connsiteY64" fmla="*/ 2781016 h 4081365"/>
                <a:gd name="connsiteX65" fmla="*/ 282088 w 2078711"/>
                <a:gd name="connsiteY65" fmla="*/ 2769293 h 4081365"/>
                <a:gd name="connsiteX66" fmla="*/ 258642 w 2078711"/>
                <a:gd name="connsiteY66" fmla="*/ 2763432 h 4081365"/>
                <a:gd name="connsiteX67" fmla="*/ 241057 w 2078711"/>
                <a:gd name="connsiteY67" fmla="*/ 2751709 h 4081365"/>
                <a:gd name="connsiteX68" fmla="*/ 217611 w 2078711"/>
                <a:gd name="connsiteY68" fmla="*/ 2745847 h 4081365"/>
                <a:gd name="connsiteX69" fmla="*/ 200026 w 2078711"/>
                <a:gd name="connsiteY69" fmla="*/ 2739985 h 4081365"/>
                <a:gd name="connsiteX70" fmla="*/ 205888 w 2078711"/>
                <a:gd name="connsiteY70" fmla="*/ 2763432 h 4081365"/>
                <a:gd name="connsiteX71" fmla="*/ 211750 w 2078711"/>
                <a:gd name="connsiteY71" fmla="*/ 2781016 h 4081365"/>
                <a:gd name="connsiteX72" fmla="*/ 205888 w 2078711"/>
                <a:gd name="connsiteY72" fmla="*/ 2845493 h 4081365"/>
                <a:gd name="connsiteX73" fmla="*/ 176580 w 2078711"/>
                <a:gd name="connsiteY73" fmla="*/ 2874801 h 4081365"/>
                <a:gd name="connsiteX74" fmla="*/ 141411 w 2078711"/>
                <a:gd name="connsiteY74" fmla="*/ 2886524 h 4081365"/>
                <a:gd name="connsiteX75" fmla="*/ 106242 w 2078711"/>
                <a:gd name="connsiteY75" fmla="*/ 2898247 h 4081365"/>
                <a:gd name="connsiteX76" fmla="*/ 88657 w 2078711"/>
                <a:gd name="connsiteY76" fmla="*/ 2904109 h 4081365"/>
                <a:gd name="connsiteX77" fmla="*/ 71073 w 2078711"/>
                <a:gd name="connsiteY77" fmla="*/ 2915832 h 4081365"/>
                <a:gd name="connsiteX78" fmla="*/ 112103 w 2078711"/>
                <a:gd name="connsiteY78" fmla="*/ 2927555 h 4081365"/>
                <a:gd name="connsiteX79" fmla="*/ 205888 w 2078711"/>
                <a:gd name="connsiteY79" fmla="*/ 2939278 h 4081365"/>
                <a:gd name="connsiteX80" fmla="*/ 235196 w 2078711"/>
                <a:gd name="connsiteY80" fmla="*/ 2945139 h 4081365"/>
                <a:gd name="connsiteX81" fmla="*/ 463796 w 2078711"/>
                <a:gd name="connsiteY81" fmla="*/ 2956862 h 4081365"/>
                <a:gd name="connsiteX82" fmla="*/ 498965 w 2078711"/>
                <a:gd name="connsiteY82" fmla="*/ 2962724 h 4081365"/>
                <a:gd name="connsiteX83" fmla="*/ 610334 w 2078711"/>
                <a:gd name="connsiteY83" fmla="*/ 2951001 h 4081365"/>
                <a:gd name="connsiteX84" fmla="*/ 598611 w 2078711"/>
                <a:gd name="connsiteY84" fmla="*/ 2974447 h 4081365"/>
                <a:gd name="connsiteX85" fmla="*/ 586888 w 2078711"/>
                <a:gd name="connsiteY85" fmla="*/ 2992032 h 4081365"/>
                <a:gd name="connsiteX86" fmla="*/ 569303 w 2078711"/>
                <a:gd name="connsiteY86" fmla="*/ 3027201 h 4081365"/>
                <a:gd name="connsiteX87" fmla="*/ 557580 w 2078711"/>
                <a:gd name="connsiteY87" fmla="*/ 3062370 h 4081365"/>
                <a:gd name="connsiteX88" fmla="*/ 551719 w 2078711"/>
                <a:gd name="connsiteY88" fmla="*/ 3079955 h 4081365"/>
                <a:gd name="connsiteX89" fmla="*/ 539996 w 2078711"/>
                <a:gd name="connsiteY89" fmla="*/ 3097539 h 4081365"/>
                <a:gd name="connsiteX90" fmla="*/ 516550 w 2078711"/>
                <a:gd name="connsiteY90" fmla="*/ 3132709 h 4081365"/>
                <a:gd name="connsiteX91" fmla="*/ 510688 w 2078711"/>
                <a:gd name="connsiteY91" fmla="*/ 3156155 h 4081365"/>
                <a:gd name="connsiteX92" fmla="*/ 481380 w 2078711"/>
                <a:gd name="connsiteY92" fmla="*/ 3191324 h 4081365"/>
                <a:gd name="connsiteX93" fmla="*/ 457934 w 2078711"/>
                <a:gd name="connsiteY93" fmla="*/ 3226493 h 4081365"/>
                <a:gd name="connsiteX94" fmla="*/ 446211 w 2078711"/>
                <a:gd name="connsiteY94" fmla="*/ 3244078 h 4081365"/>
                <a:gd name="connsiteX95" fmla="*/ 393457 w 2078711"/>
                <a:gd name="connsiteY95" fmla="*/ 3290970 h 4081365"/>
                <a:gd name="connsiteX96" fmla="*/ 375873 w 2078711"/>
                <a:gd name="connsiteY96" fmla="*/ 3296832 h 4081365"/>
                <a:gd name="connsiteX97" fmla="*/ 352426 w 2078711"/>
                <a:gd name="connsiteY97" fmla="*/ 3314416 h 4081365"/>
                <a:gd name="connsiteX98" fmla="*/ 334842 w 2078711"/>
                <a:gd name="connsiteY98" fmla="*/ 3326139 h 4081365"/>
                <a:gd name="connsiteX99" fmla="*/ 305534 w 2078711"/>
                <a:gd name="connsiteY99" fmla="*/ 3355447 h 4081365"/>
                <a:gd name="connsiteX100" fmla="*/ 299673 w 2078711"/>
                <a:gd name="connsiteY100" fmla="*/ 3373032 h 4081365"/>
                <a:gd name="connsiteX101" fmla="*/ 311396 w 2078711"/>
                <a:gd name="connsiteY101" fmla="*/ 3390616 h 4081365"/>
                <a:gd name="connsiteX102" fmla="*/ 340703 w 2078711"/>
                <a:gd name="connsiteY102" fmla="*/ 3431647 h 4081365"/>
                <a:gd name="connsiteX103" fmla="*/ 317257 w 2078711"/>
                <a:gd name="connsiteY103" fmla="*/ 3466816 h 4081365"/>
                <a:gd name="connsiteX104" fmla="*/ 293811 w 2078711"/>
                <a:gd name="connsiteY104" fmla="*/ 3501985 h 4081365"/>
                <a:gd name="connsiteX105" fmla="*/ 276226 w 2078711"/>
                <a:gd name="connsiteY105" fmla="*/ 3531293 h 4081365"/>
                <a:gd name="connsiteX106" fmla="*/ 270365 w 2078711"/>
                <a:gd name="connsiteY106" fmla="*/ 3548878 h 4081365"/>
                <a:gd name="connsiteX107" fmla="*/ 246919 w 2078711"/>
                <a:gd name="connsiteY107" fmla="*/ 3584047 h 4081365"/>
                <a:gd name="connsiteX108" fmla="*/ 241057 w 2078711"/>
                <a:gd name="connsiteY108" fmla="*/ 3601632 h 4081365"/>
                <a:gd name="connsiteX109" fmla="*/ 223473 w 2078711"/>
                <a:gd name="connsiteY109" fmla="*/ 3619216 h 4081365"/>
                <a:gd name="connsiteX110" fmla="*/ 217611 w 2078711"/>
                <a:gd name="connsiteY110" fmla="*/ 3636801 h 4081365"/>
                <a:gd name="connsiteX111" fmla="*/ 205888 w 2078711"/>
                <a:gd name="connsiteY111" fmla="*/ 3654385 h 4081365"/>
                <a:gd name="connsiteX112" fmla="*/ 200026 w 2078711"/>
                <a:gd name="connsiteY112" fmla="*/ 3677832 h 4081365"/>
                <a:gd name="connsiteX113" fmla="*/ 164857 w 2078711"/>
                <a:gd name="connsiteY113" fmla="*/ 3713001 h 4081365"/>
                <a:gd name="connsiteX114" fmla="*/ 141411 w 2078711"/>
                <a:gd name="connsiteY114" fmla="*/ 3742309 h 4081365"/>
                <a:gd name="connsiteX115" fmla="*/ 82796 w 2078711"/>
                <a:gd name="connsiteY115" fmla="*/ 3759893 h 4081365"/>
                <a:gd name="connsiteX116" fmla="*/ 59350 w 2078711"/>
                <a:gd name="connsiteY116" fmla="*/ 3771616 h 4081365"/>
                <a:gd name="connsiteX117" fmla="*/ 24180 w 2078711"/>
                <a:gd name="connsiteY117" fmla="*/ 3783339 h 4081365"/>
                <a:gd name="connsiteX118" fmla="*/ 6596 w 2078711"/>
                <a:gd name="connsiteY118" fmla="*/ 3795062 h 4081365"/>
                <a:gd name="connsiteX119" fmla="*/ 123826 w 2078711"/>
                <a:gd name="connsiteY119" fmla="*/ 3795062 h 4081365"/>
                <a:gd name="connsiteX120" fmla="*/ 147273 w 2078711"/>
                <a:gd name="connsiteY120" fmla="*/ 3789201 h 4081365"/>
                <a:gd name="connsiteX121" fmla="*/ 182442 w 2078711"/>
                <a:gd name="connsiteY121" fmla="*/ 3777478 h 4081365"/>
                <a:gd name="connsiteX122" fmla="*/ 164857 w 2078711"/>
                <a:gd name="connsiteY122" fmla="*/ 3789201 h 4081365"/>
                <a:gd name="connsiteX123" fmla="*/ 141411 w 2078711"/>
                <a:gd name="connsiteY123" fmla="*/ 3824370 h 4081365"/>
                <a:gd name="connsiteX124" fmla="*/ 129688 w 2078711"/>
                <a:gd name="connsiteY124" fmla="*/ 3841955 h 4081365"/>
                <a:gd name="connsiteX125" fmla="*/ 117965 w 2078711"/>
                <a:gd name="connsiteY125" fmla="*/ 3865401 h 4081365"/>
                <a:gd name="connsiteX126" fmla="*/ 106242 w 2078711"/>
                <a:gd name="connsiteY126" fmla="*/ 3882985 h 4081365"/>
                <a:gd name="connsiteX127" fmla="*/ 76934 w 2078711"/>
                <a:gd name="connsiteY127" fmla="*/ 3935739 h 4081365"/>
                <a:gd name="connsiteX128" fmla="*/ 53488 w 2078711"/>
                <a:gd name="connsiteY128" fmla="*/ 3970909 h 4081365"/>
                <a:gd name="connsiteX129" fmla="*/ 30042 w 2078711"/>
                <a:gd name="connsiteY129" fmla="*/ 4006078 h 4081365"/>
                <a:gd name="connsiteX130" fmla="*/ 18319 w 2078711"/>
                <a:gd name="connsiteY130" fmla="*/ 4023662 h 4081365"/>
                <a:gd name="connsiteX131" fmla="*/ 71073 w 2078711"/>
                <a:gd name="connsiteY131" fmla="*/ 3982632 h 4081365"/>
                <a:gd name="connsiteX132" fmla="*/ 88657 w 2078711"/>
                <a:gd name="connsiteY132" fmla="*/ 3970909 h 4081365"/>
                <a:gd name="connsiteX133" fmla="*/ 82796 w 2078711"/>
                <a:gd name="connsiteY133" fmla="*/ 3994355 h 4081365"/>
                <a:gd name="connsiteX134" fmla="*/ 76934 w 2078711"/>
                <a:gd name="connsiteY134" fmla="*/ 4011939 h 4081365"/>
                <a:gd name="connsiteX135" fmla="*/ 71073 w 2078711"/>
                <a:gd name="connsiteY135" fmla="*/ 4041247 h 4081365"/>
                <a:gd name="connsiteX136" fmla="*/ 76934 w 2078711"/>
                <a:gd name="connsiteY136" fmla="*/ 4070555 h 4081365"/>
                <a:gd name="connsiteX137" fmla="*/ 112103 w 2078711"/>
                <a:gd name="connsiteY137" fmla="*/ 4047109 h 4081365"/>
                <a:gd name="connsiteX138" fmla="*/ 123826 w 2078711"/>
                <a:gd name="connsiteY138" fmla="*/ 4035385 h 4081365"/>
                <a:gd name="connsiteX139" fmla="*/ 147273 w 2078711"/>
                <a:gd name="connsiteY139" fmla="*/ 4023662 h 4081365"/>
                <a:gd name="connsiteX140" fmla="*/ 182442 w 2078711"/>
                <a:gd name="connsiteY140" fmla="*/ 4000216 h 4081365"/>
                <a:gd name="connsiteX141" fmla="*/ 194165 w 2078711"/>
                <a:gd name="connsiteY141" fmla="*/ 3982632 h 4081365"/>
                <a:gd name="connsiteX142" fmla="*/ 211750 w 2078711"/>
                <a:gd name="connsiteY142" fmla="*/ 3965047 h 4081365"/>
                <a:gd name="connsiteX143" fmla="*/ 241057 w 2078711"/>
                <a:gd name="connsiteY143" fmla="*/ 3912293 h 4081365"/>
                <a:gd name="connsiteX144" fmla="*/ 258642 w 2078711"/>
                <a:gd name="connsiteY144" fmla="*/ 3894709 h 4081365"/>
                <a:gd name="connsiteX145" fmla="*/ 282088 w 2078711"/>
                <a:gd name="connsiteY145" fmla="*/ 3859539 h 4081365"/>
                <a:gd name="connsiteX146" fmla="*/ 305534 w 2078711"/>
                <a:gd name="connsiteY146" fmla="*/ 3824370 h 4081365"/>
                <a:gd name="connsiteX147" fmla="*/ 328980 w 2078711"/>
                <a:gd name="connsiteY147" fmla="*/ 3789201 h 4081365"/>
                <a:gd name="connsiteX148" fmla="*/ 346565 w 2078711"/>
                <a:gd name="connsiteY148" fmla="*/ 3771616 h 4081365"/>
                <a:gd name="connsiteX149" fmla="*/ 358288 w 2078711"/>
                <a:gd name="connsiteY149" fmla="*/ 3736447 h 4081365"/>
                <a:gd name="connsiteX150" fmla="*/ 375873 w 2078711"/>
                <a:gd name="connsiteY150" fmla="*/ 3718862 h 4081365"/>
                <a:gd name="connsiteX151" fmla="*/ 399319 w 2078711"/>
                <a:gd name="connsiteY151" fmla="*/ 3683693 h 4081365"/>
                <a:gd name="connsiteX152" fmla="*/ 416903 w 2078711"/>
                <a:gd name="connsiteY152" fmla="*/ 3666109 h 4081365"/>
                <a:gd name="connsiteX153" fmla="*/ 440350 w 2078711"/>
                <a:gd name="connsiteY153" fmla="*/ 3630939 h 4081365"/>
                <a:gd name="connsiteX154" fmla="*/ 452073 w 2078711"/>
                <a:gd name="connsiteY154" fmla="*/ 3613355 h 4081365"/>
                <a:gd name="connsiteX155" fmla="*/ 463796 w 2078711"/>
                <a:gd name="connsiteY155" fmla="*/ 3595770 h 4081365"/>
                <a:gd name="connsiteX156" fmla="*/ 481380 w 2078711"/>
                <a:gd name="connsiteY156" fmla="*/ 3584047 h 4081365"/>
                <a:gd name="connsiteX157" fmla="*/ 510688 w 2078711"/>
                <a:gd name="connsiteY157" fmla="*/ 3531293 h 4081365"/>
                <a:gd name="connsiteX158" fmla="*/ 522411 w 2078711"/>
                <a:gd name="connsiteY158" fmla="*/ 3513709 h 4081365"/>
                <a:gd name="connsiteX159" fmla="*/ 545857 w 2078711"/>
                <a:gd name="connsiteY159" fmla="*/ 3484401 h 4081365"/>
                <a:gd name="connsiteX160" fmla="*/ 551719 w 2078711"/>
                <a:gd name="connsiteY160" fmla="*/ 3466816 h 4081365"/>
                <a:gd name="connsiteX161" fmla="*/ 563442 w 2078711"/>
                <a:gd name="connsiteY161" fmla="*/ 3449232 h 4081365"/>
                <a:gd name="connsiteX162" fmla="*/ 575165 w 2078711"/>
                <a:gd name="connsiteY162" fmla="*/ 3425785 h 4081365"/>
                <a:gd name="connsiteX163" fmla="*/ 598611 w 2078711"/>
                <a:gd name="connsiteY163" fmla="*/ 3390616 h 4081365"/>
                <a:gd name="connsiteX164" fmla="*/ 604473 w 2078711"/>
                <a:gd name="connsiteY164" fmla="*/ 3373032 h 4081365"/>
                <a:gd name="connsiteX165" fmla="*/ 627919 w 2078711"/>
                <a:gd name="connsiteY165" fmla="*/ 3337862 h 4081365"/>
                <a:gd name="connsiteX166" fmla="*/ 639642 w 2078711"/>
                <a:gd name="connsiteY166" fmla="*/ 3320278 h 4081365"/>
                <a:gd name="connsiteX167" fmla="*/ 668950 w 2078711"/>
                <a:gd name="connsiteY167" fmla="*/ 3285109 h 4081365"/>
                <a:gd name="connsiteX168" fmla="*/ 674811 w 2078711"/>
                <a:gd name="connsiteY168" fmla="*/ 3267524 h 4081365"/>
                <a:gd name="connsiteX169" fmla="*/ 698257 w 2078711"/>
                <a:gd name="connsiteY169" fmla="*/ 3232355 h 4081365"/>
                <a:gd name="connsiteX170" fmla="*/ 715842 w 2078711"/>
                <a:gd name="connsiteY170" fmla="*/ 3197185 h 4081365"/>
                <a:gd name="connsiteX171" fmla="*/ 739288 w 2078711"/>
                <a:gd name="connsiteY171" fmla="*/ 3162016 h 4081365"/>
                <a:gd name="connsiteX172" fmla="*/ 745150 w 2078711"/>
                <a:gd name="connsiteY172" fmla="*/ 3144432 h 4081365"/>
                <a:gd name="connsiteX173" fmla="*/ 756873 w 2078711"/>
                <a:gd name="connsiteY173" fmla="*/ 3120985 h 4081365"/>
                <a:gd name="connsiteX174" fmla="*/ 780319 w 2078711"/>
                <a:gd name="connsiteY174" fmla="*/ 3085816 h 4081365"/>
                <a:gd name="connsiteX175" fmla="*/ 803765 w 2078711"/>
                <a:gd name="connsiteY175" fmla="*/ 3044785 h 4081365"/>
                <a:gd name="connsiteX176" fmla="*/ 815488 w 2078711"/>
                <a:gd name="connsiteY176" fmla="*/ 3009616 h 4081365"/>
                <a:gd name="connsiteX177" fmla="*/ 821350 w 2078711"/>
                <a:gd name="connsiteY177" fmla="*/ 2986170 h 4081365"/>
                <a:gd name="connsiteX178" fmla="*/ 838934 w 2078711"/>
                <a:gd name="connsiteY178" fmla="*/ 2968585 h 4081365"/>
                <a:gd name="connsiteX179" fmla="*/ 844796 w 2078711"/>
                <a:gd name="connsiteY179" fmla="*/ 2951001 h 4081365"/>
                <a:gd name="connsiteX180" fmla="*/ 874103 w 2078711"/>
                <a:gd name="connsiteY180" fmla="*/ 2915832 h 4081365"/>
                <a:gd name="connsiteX181" fmla="*/ 891688 w 2078711"/>
                <a:gd name="connsiteY181" fmla="*/ 2904109 h 4081365"/>
                <a:gd name="connsiteX182" fmla="*/ 915134 w 2078711"/>
                <a:gd name="connsiteY182" fmla="*/ 2898247 h 4081365"/>
                <a:gd name="connsiteX183" fmla="*/ 950303 w 2078711"/>
                <a:gd name="connsiteY183" fmla="*/ 2915832 h 4081365"/>
                <a:gd name="connsiteX184" fmla="*/ 985473 w 2078711"/>
                <a:gd name="connsiteY184" fmla="*/ 2968585 h 4081365"/>
                <a:gd name="connsiteX185" fmla="*/ 997196 w 2078711"/>
                <a:gd name="connsiteY185" fmla="*/ 2986170 h 4081365"/>
                <a:gd name="connsiteX186" fmla="*/ 1014780 w 2078711"/>
                <a:gd name="connsiteY186" fmla="*/ 2992032 h 4081365"/>
                <a:gd name="connsiteX187" fmla="*/ 1044088 w 2078711"/>
                <a:gd name="connsiteY187" fmla="*/ 3021339 h 4081365"/>
                <a:gd name="connsiteX188" fmla="*/ 1079257 w 2078711"/>
                <a:gd name="connsiteY188" fmla="*/ 3056509 h 4081365"/>
                <a:gd name="connsiteX189" fmla="*/ 1096842 w 2078711"/>
                <a:gd name="connsiteY189" fmla="*/ 3079955 h 4081365"/>
                <a:gd name="connsiteX190" fmla="*/ 1126150 w 2078711"/>
                <a:gd name="connsiteY190" fmla="*/ 3109262 h 4081365"/>
                <a:gd name="connsiteX191" fmla="*/ 1173042 w 2078711"/>
                <a:gd name="connsiteY191" fmla="*/ 3162016 h 4081365"/>
                <a:gd name="connsiteX192" fmla="*/ 1196488 w 2078711"/>
                <a:gd name="connsiteY192" fmla="*/ 3185462 h 4081365"/>
                <a:gd name="connsiteX193" fmla="*/ 1249242 w 2078711"/>
                <a:gd name="connsiteY193" fmla="*/ 3220632 h 4081365"/>
                <a:gd name="connsiteX194" fmla="*/ 1266826 w 2078711"/>
                <a:gd name="connsiteY194" fmla="*/ 3232355 h 4081365"/>
                <a:gd name="connsiteX195" fmla="*/ 1313719 w 2078711"/>
                <a:gd name="connsiteY195" fmla="*/ 3279247 h 4081365"/>
                <a:gd name="connsiteX196" fmla="*/ 1348888 w 2078711"/>
                <a:gd name="connsiteY196" fmla="*/ 3308555 h 4081365"/>
                <a:gd name="connsiteX197" fmla="*/ 1366473 w 2078711"/>
                <a:gd name="connsiteY197" fmla="*/ 3314416 h 4081365"/>
                <a:gd name="connsiteX198" fmla="*/ 1378196 w 2078711"/>
                <a:gd name="connsiteY198" fmla="*/ 3332001 h 4081365"/>
                <a:gd name="connsiteX199" fmla="*/ 1413365 w 2078711"/>
                <a:gd name="connsiteY199" fmla="*/ 3355447 h 4081365"/>
                <a:gd name="connsiteX200" fmla="*/ 1430950 w 2078711"/>
                <a:gd name="connsiteY200" fmla="*/ 3367170 h 4081365"/>
                <a:gd name="connsiteX201" fmla="*/ 1466119 w 2078711"/>
                <a:gd name="connsiteY201" fmla="*/ 3396478 h 4081365"/>
                <a:gd name="connsiteX202" fmla="*/ 1483703 w 2078711"/>
                <a:gd name="connsiteY202" fmla="*/ 3419924 h 4081365"/>
                <a:gd name="connsiteX203" fmla="*/ 1501288 w 2078711"/>
                <a:gd name="connsiteY203" fmla="*/ 3425785 h 4081365"/>
                <a:gd name="connsiteX204" fmla="*/ 1518873 w 2078711"/>
                <a:gd name="connsiteY204" fmla="*/ 3437509 h 4081365"/>
                <a:gd name="connsiteX205" fmla="*/ 1548180 w 2078711"/>
                <a:gd name="connsiteY205" fmla="*/ 3472678 h 4081365"/>
                <a:gd name="connsiteX206" fmla="*/ 1565765 w 2078711"/>
                <a:gd name="connsiteY206" fmla="*/ 3484401 h 4081365"/>
                <a:gd name="connsiteX207" fmla="*/ 1595073 w 2078711"/>
                <a:gd name="connsiteY207" fmla="*/ 3513709 h 4081365"/>
                <a:gd name="connsiteX208" fmla="*/ 1612657 w 2078711"/>
                <a:gd name="connsiteY208" fmla="*/ 3525432 h 4081365"/>
                <a:gd name="connsiteX209" fmla="*/ 1630242 w 2078711"/>
                <a:gd name="connsiteY209" fmla="*/ 3543016 h 4081365"/>
                <a:gd name="connsiteX210" fmla="*/ 1665411 w 2078711"/>
                <a:gd name="connsiteY210" fmla="*/ 3566462 h 4081365"/>
                <a:gd name="connsiteX211" fmla="*/ 1682996 w 2078711"/>
                <a:gd name="connsiteY211" fmla="*/ 3578185 h 4081365"/>
                <a:gd name="connsiteX212" fmla="*/ 1712303 w 2078711"/>
                <a:gd name="connsiteY212" fmla="*/ 3595770 h 4081365"/>
                <a:gd name="connsiteX213" fmla="*/ 1747473 w 2078711"/>
                <a:gd name="connsiteY213" fmla="*/ 3619216 h 4081365"/>
                <a:gd name="connsiteX214" fmla="*/ 1765057 w 2078711"/>
                <a:gd name="connsiteY214" fmla="*/ 3630939 h 4081365"/>
                <a:gd name="connsiteX215" fmla="*/ 1782642 w 2078711"/>
                <a:gd name="connsiteY215" fmla="*/ 3636801 h 4081365"/>
                <a:gd name="connsiteX216" fmla="*/ 1823673 w 2078711"/>
                <a:gd name="connsiteY216" fmla="*/ 3654385 h 4081365"/>
                <a:gd name="connsiteX217" fmla="*/ 1852980 w 2078711"/>
                <a:gd name="connsiteY217" fmla="*/ 3671970 h 4081365"/>
                <a:gd name="connsiteX218" fmla="*/ 1894011 w 2078711"/>
                <a:gd name="connsiteY218" fmla="*/ 3695416 h 4081365"/>
                <a:gd name="connsiteX219" fmla="*/ 1911596 w 2078711"/>
                <a:gd name="connsiteY219" fmla="*/ 3701278 h 4081365"/>
                <a:gd name="connsiteX220" fmla="*/ 1946765 w 2078711"/>
                <a:gd name="connsiteY220" fmla="*/ 3724724 h 4081365"/>
                <a:gd name="connsiteX221" fmla="*/ 1987796 w 2078711"/>
                <a:gd name="connsiteY221" fmla="*/ 3736447 h 4081365"/>
                <a:gd name="connsiteX222" fmla="*/ 2022965 w 2078711"/>
                <a:gd name="connsiteY222" fmla="*/ 3765755 h 4081365"/>
                <a:gd name="connsiteX223" fmla="*/ 2017103 w 2078711"/>
                <a:gd name="connsiteY223" fmla="*/ 3748170 h 4081365"/>
                <a:gd name="connsiteX224" fmla="*/ 2011242 w 2078711"/>
                <a:gd name="connsiteY224" fmla="*/ 3724724 h 4081365"/>
                <a:gd name="connsiteX225" fmla="*/ 1993657 w 2078711"/>
                <a:gd name="connsiteY225" fmla="*/ 3707139 h 4081365"/>
                <a:gd name="connsiteX226" fmla="*/ 2011242 w 2078711"/>
                <a:gd name="connsiteY226" fmla="*/ 3713001 h 4081365"/>
                <a:gd name="connsiteX227" fmla="*/ 2034688 w 2078711"/>
                <a:gd name="connsiteY227" fmla="*/ 3718862 h 4081365"/>
                <a:gd name="connsiteX228" fmla="*/ 2052273 w 2078711"/>
                <a:gd name="connsiteY228" fmla="*/ 3724724 h 4081365"/>
                <a:gd name="connsiteX229" fmla="*/ 2034688 w 2078711"/>
                <a:gd name="connsiteY229" fmla="*/ 3713001 h 4081365"/>
                <a:gd name="connsiteX230" fmla="*/ 2017103 w 2078711"/>
                <a:gd name="connsiteY230" fmla="*/ 3695416 h 4081365"/>
                <a:gd name="connsiteX231" fmla="*/ 2058134 w 2078711"/>
                <a:gd name="connsiteY231" fmla="*/ 3689555 h 4081365"/>
                <a:gd name="connsiteX232" fmla="*/ 2075719 w 2078711"/>
                <a:gd name="connsiteY232" fmla="*/ 3683693 h 4081365"/>
                <a:gd name="connsiteX233" fmla="*/ 2069857 w 2078711"/>
                <a:gd name="connsiteY233" fmla="*/ 3660247 h 4081365"/>
                <a:gd name="connsiteX234" fmla="*/ 2046411 w 2078711"/>
                <a:gd name="connsiteY234" fmla="*/ 3625078 h 4081365"/>
                <a:gd name="connsiteX235" fmla="*/ 2034688 w 2078711"/>
                <a:gd name="connsiteY235" fmla="*/ 3607493 h 4081365"/>
                <a:gd name="connsiteX236" fmla="*/ 2017103 w 2078711"/>
                <a:gd name="connsiteY236" fmla="*/ 3601632 h 4081365"/>
                <a:gd name="connsiteX237" fmla="*/ 1999519 w 2078711"/>
                <a:gd name="connsiteY237" fmla="*/ 3589909 h 4081365"/>
                <a:gd name="connsiteX238" fmla="*/ 1981934 w 2078711"/>
                <a:gd name="connsiteY238" fmla="*/ 3584047 h 4081365"/>
                <a:gd name="connsiteX239" fmla="*/ 1952626 w 2078711"/>
                <a:gd name="connsiteY239" fmla="*/ 3554739 h 4081365"/>
                <a:gd name="connsiteX240" fmla="*/ 1935042 w 2078711"/>
                <a:gd name="connsiteY240" fmla="*/ 3543016 h 4081365"/>
                <a:gd name="connsiteX241" fmla="*/ 1917457 w 2078711"/>
                <a:gd name="connsiteY241" fmla="*/ 3525432 h 4081365"/>
                <a:gd name="connsiteX242" fmla="*/ 1899873 w 2078711"/>
                <a:gd name="connsiteY242" fmla="*/ 3519570 h 4081365"/>
                <a:gd name="connsiteX243" fmla="*/ 1864703 w 2078711"/>
                <a:gd name="connsiteY243" fmla="*/ 3496124 h 4081365"/>
                <a:gd name="connsiteX244" fmla="*/ 1864703 w 2078711"/>
                <a:gd name="connsiteY244" fmla="*/ 3496124 h 4081365"/>
                <a:gd name="connsiteX245" fmla="*/ 1847119 w 2078711"/>
                <a:gd name="connsiteY245" fmla="*/ 3478539 h 4081365"/>
                <a:gd name="connsiteX246" fmla="*/ 1811950 w 2078711"/>
                <a:gd name="connsiteY246" fmla="*/ 3455093 h 4081365"/>
                <a:gd name="connsiteX247" fmla="*/ 1782642 w 2078711"/>
                <a:gd name="connsiteY247" fmla="*/ 3431647 h 4081365"/>
                <a:gd name="connsiteX248" fmla="*/ 1753334 w 2078711"/>
                <a:gd name="connsiteY248" fmla="*/ 3408201 h 4081365"/>
                <a:gd name="connsiteX249" fmla="*/ 1741611 w 2078711"/>
                <a:gd name="connsiteY249" fmla="*/ 3390616 h 4081365"/>
                <a:gd name="connsiteX250" fmla="*/ 1677134 w 2078711"/>
                <a:gd name="connsiteY250" fmla="*/ 3355447 h 4081365"/>
                <a:gd name="connsiteX251" fmla="*/ 1647826 w 2078711"/>
                <a:gd name="connsiteY251" fmla="*/ 3332001 h 4081365"/>
                <a:gd name="connsiteX252" fmla="*/ 1630242 w 2078711"/>
                <a:gd name="connsiteY252" fmla="*/ 3320278 h 4081365"/>
                <a:gd name="connsiteX253" fmla="*/ 1600934 w 2078711"/>
                <a:gd name="connsiteY253" fmla="*/ 3290970 h 4081365"/>
                <a:gd name="connsiteX254" fmla="*/ 1565765 w 2078711"/>
                <a:gd name="connsiteY254" fmla="*/ 3261662 h 4081365"/>
                <a:gd name="connsiteX255" fmla="*/ 1530596 w 2078711"/>
                <a:gd name="connsiteY255" fmla="*/ 3226493 h 4081365"/>
                <a:gd name="connsiteX256" fmla="*/ 1518873 w 2078711"/>
                <a:gd name="connsiteY256" fmla="*/ 3208909 h 4081365"/>
                <a:gd name="connsiteX257" fmla="*/ 1501288 w 2078711"/>
                <a:gd name="connsiteY257" fmla="*/ 3203047 h 4081365"/>
                <a:gd name="connsiteX258" fmla="*/ 1483703 w 2078711"/>
                <a:gd name="connsiteY258" fmla="*/ 3185462 h 4081365"/>
                <a:gd name="connsiteX259" fmla="*/ 1460257 w 2078711"/>
                <a:gd name="connsiteY259" fmla="*/ 3167878 h 4081365"/>
                <a:gd name="connsiteX260" fmla="*/ 1430950 w 2078711"/>
                <a:gd name="connsiteY260" fmla="*/ 3144432 h 4081365"/>
                <a:gd name="connsiteX261" fmla="*/ 1407503 w 2078711"/>
                <a:gd name="connsiteY261" fmla="*/ 3120985 h 4081365"/>
                <a:gd name="connsiteX262" fmla="*/ 1378196 w 2078711"/>
                <a:gd name="connsiteY262" fmla="*/ 3085816 h 4081365"/>
                <a:gd name="connsiteX263" fmla="*/ 1360611 w 2078711"/>
                <a:gd name="connsiteY263" fmla="*/ 3079955 h 4081365"/>
                <a:gd name="connsiteX264" fmla="*/ 1343026 w 2078711"/>
                <a:gd name="connsiteY264" fmla="*/ 3050647 h 4081365"/>
                <a:gd name="connsiteX265" fmla="*/ 1337165 w 2078711"/>
                <a:gd name="connsiteY265" fmla="*/ 3033062 h 4081365"/>
                <a:gd name="connsiteX266" fmla="*/ 1325442 w 2078711"/>
                <a:gd name="connsiteY266" fmla="*/ 3015478 h 4081365"/>
                <a:gd name="connsiteX267" fmla="*/ 1319580 w 2078711"/>
                <a:gd name="connsiteY267" fmla="*/ 2992032 h 4081365"/>
                <a:gd name="connsiteX268" fmla="*/ 1284411 w 2078711"/>
                <a:gd name="connsiteY268" fmla="*/ 2933416 h 4081365"/>
                <a:gd name="connsiteX269" fmla="*/ 1260965 w 2078711"/>
                <a:gd name="connsiteY269" fmla="*/ 2898247 h 4081365"/>
                <a:gd name="connsiteX270" fmla="*/ 1249242 w 2078711"/>
                <a:gd name="connsiteY270" fmla="*/ 2880662 h 4081365"/>
                <a:gd name="connsiteX271" fmla="*/ 1231657 w 2078711"/>
                <a:gd name="connsiteY271" fmla="*/ 2863078 h 4081365"/>
                <a:gd name="connsiteX272" fmla="*/ 1219934 w 2078711"/>
                <a:gd name="connsiteY272" fmla="*/ 2839632 h 4081365"/>
                <a:gd name="connsiteX273" fmla="*/ 1214073 w 2078711"/>
                <a:gd name="connsiteY273" fmla="*/ 2816185 h 4081365"/>
                <a:gd name="connsiteX274" fmla="*/ 1202350 w 2078711"/>
                <a:gd name="connsiteY274" fmla="*/ 2798601 h 4081365"/>
                <a:gd name="connsiteX275" fmla="*/ 1196488 w 2078711"/>
                <a:gd name="connsiteY275" fmla="*/ 2781016 h 4081365"/>
                <a:gd name="connsiteX276" fmla="*/ 1173042 w 2078711"/>
                <a:gd name="connsiteY276" fmla="*/ 2745847 h 4081365"/>
                <a:gd name="connsiteX277" fmla="*/ 1167180 w 2078711"/>
                <a:gd name="connsiteY277" fmla="*/ 2722401 h 4081365"/>
                <a:gd name="connsiteX278" fmla="*/ 1155457 w 2078711"/>
                <a:gd name="connsiteY278" fmla="*/ 2681370 h 4081365"/>
                <a:gd name="connsiteX279" fmla="*/ 1149596 w 2078711"/>
                <a:gd name="connsiteY279" fmla="*/ 2646201 h 4081365"/>
                <a:gd name="connsiteX280" fmla="*/ 1155457 w 2078711"/>
                <a:gd name="connsiteY280" fmla="*/ 2546555 h 4081365"/>
                <a:gd name="connsiteX281" fmla="*/ 1167180 w 2078711"/>
                <a:gd name="connsiteY281" fmla="*/ 2523109 h 4081365"/>
                <a:gd name="connsiteX282" fmla="*/ 1173042 w 2078711"/>
                <a:gd name="connsiteY282" fmla="*/ 2487939 h 4081365"/>
                <a:gd name="connsiteX283" fmla="*/ 1184765 w 2078711"/>
                <a:gd name="connsiteY283" fmla="*/ 2452770 h 4081365"/>
                <a:gd name="connsiteX284" fmla="*/ 1196488 w 2078711"/>
                <a:gd name="connsiteY284" fmla="*/ 2417601 h 4081365"/>
                <a:gd name="connsiteX285" fmla="*/ 1208211 w 2078711"/>
                <a:gd name="connsiteY285" fmla="*/ 2400016 h 4081365"/>
                <a:gd name="connsiteX286" fmla="*/ 1225796 w 2078711"/>
                <a:gd name="connsiteY286" fmla="*/ 2364847 h 4081365"/>
                <a:gd name="connsiteX287" fmla="*/ 1243380 w 2078711"/>
                <a:gd name="connsiteY287" fmla="*/ 2312093 h 4081365"/>
                <a:gd name="connsiteX288" fmla="*/ 1249242 w 2078711"/>
                <a:gd name="connsiteY288" fmla="*/ 2294509 h 4081365"/>
                <a:gd name="connsiteX289" fmla="*/ 1255103 w 2078711"/>
                <a:gd name="connsiteY289" fmla="*/ 2271062 h 4081365"/>
                <a:gd name="connsiteX290" fmla="*/ 1266826 w 2078711"/>
                <a:gd name="connsiteY290" fmla="*/ 2230032 h 4081365"/>
                <a:gd name="connsiteX291" fmla="*/ 1272688 w 2078711"/>
                <a:gd name="connsiteY291" fmla="*/ 2171416 h 4081365"/>
                <a:gd name="connsiteX292" fmla="*/ 1284411 w 2078711"/>
                <a:gd name="connsiteY292" fmla="*/ 2130385 h 4081365"/>
                <a:gd name="connsiteX293" fmla="*/ 1290273 w 2078711"/>
                <a:gd name="connsiteY293" fmla="*/ 2101078 h 4081365"/>
                <a:gd name="connsiteX294" fmla="*/ 1307857 w 2078711"/>
                <a:gd name="connsiteY294" fmla="*/ 1907647 h 4081365"/>
                <a:gd name="connsiteX295" fmla="*/ 1313719 w 2078711"/>
                <a:gd name="connsiteY295" fmla="*/ 1884201 h 4081365"/>
                <a:gd name="connsiteX296" fmla="*/ 1319580 w 2078711"/>
                <a:gd name="connsiteY296" fmla="*/ 1854893 h 4081365"/>
                <a:gd name="connsiteX297" fmla="*/ 1325442 w 2078711"/>
                <a:gd name="connsiteY297" fmla="*/ 1837309 h 4081365"/>
                <a:gd name="connsiteX298" fmla="*/ 1331303 w 2078711"/>
                <a:gd name="connsiteY298" fmla="*/ 1813862 h 4081365"/>
                <a:gd name="connsiteX299" fmla="*/ 1348888 w 2078711"/>
                <a:gd name="connsiteY299" fmla="*/ 1755247 h 4081365"/>
                <a:gd name="connsiteX300" fmla="*/ 1354750 w 2078711"/>
                <a:gd name="connsiteY300" fmla="*/ 1720078 h 4081365"/>
                <a:gd name="connsiteX301" fmla="*/ 1366473 w 2078711"/>
                <a:gd name="connsiteY301" fmla="*/ 1673185 h 4081365"/>
                <a:gd name="connsiteX302" fmla="*/ 1372334 w 2078711"/>
                <a:gd name="connsiteY302" fmla="*/ 1638016 h 4081365"/>
                <a:gd name="connsiteX303" fmla="*/ 1384057 w 2078711"/>
                <a:gd name="connsiteY303" fmla="*/ 1579401 h 4081365"/>
                <a:gd name="connsiteX304" fmla="*/ 1389919 w 2078711"/>
                <a:gd name="connsiteY304" fmla="*/ 1538370 h 4081365"/>
                <a:gd name="connsiteX305" fmla="*/ 1395780 w 2078711"/>
                <a:gd name="connsiteY305" fmla="*/ 1520785 h 4081365"/>
                <a:gd name="connsiteX306" fmla="*/ 1401642 w 2078711"/>
                <a:gd name="connsiteY306" fmla="*/ 1497339 h 4081365"/>
                <a:gd name="connsiteX307" fmla="*/ 1413365 w 2078711"/>
                <a:gd name="connsiteY307" fmla="*/ 1450447 h 4081365"/>
                <a:gd name="connsiteX308" fmla="*/ 1419226 w 2078711"/>
                <a:gd name="connsiteY308" fmla="*/ 1391832 h 4081365"/>
                <a:gd name="connsiteX309" fmla="*/ 1436811 w 2078711"/>
                <a:gd name="connsiteY309" fmla="*/ 1298047 h 4081365"/>
                <a:gd name="connsiteX310" fmla="*/ 1448534 w 2078711"/>
                <a:gd name="connsiteY310" fmla="*/ 1233570 h 4081365"/>
                <a:gd name="connsiteX311" fmla="*/ 1460257 w 2078711"/>
                <a:gd name="connsiteY311" fmla="*/ 1198401 h 4081365"/>
                <a:gd name="connsiteX312" fmla="*/ 1471980 w 2078711"/>
                <a:gd name="connsiteY312" fmla="*/ 1098755 h 4081365"/>
                <a:gd name="connsiteX313" fmla="*/ 1483703 w 2078711"/>
                <a:gd name="connsiteY313" fmla="*/ 1063585 h 4081365"/>
                <a:gd name="connsiteX314" fmla="*/ 1489565 w 2078711"/>
                <a:gd name="connsiteY314" fmla="*/ 1010832 h 4081365"/>
                <a:gd name="connsiteX315" fmla="*/ 1501288 w 2078711"/>
                <a:gd name="connsiteY315" fmla="*/ 975662 h 4081365"/>
                <a:gd name="connsiteX316" fmla="*/ 1513011 w 2078711"/>
                <a:gd name="connsiteY316" fmla="*/ 917047 h 4081365"/>
                <a:gd name="connsiteX317" fmla="*/ 1518873 w 2078711"/>
                <a:gd name="connsiteY317" fmla="*/ 887739 h 4081365"/>
                <a:gd name="connsiteX318" fmla="*/ 1524734 w 2078711"/>
                <a:gd name="connsiteY318" fmla="*/ 823262 h 4081365"/>
                <a:gd name="connsiteX319" fmla="*/ 1530596 w 2078711"/>
                <a:gd name="connsiteY319" fmla="*/ 788093 h 4081365"/>
                <a:gd name="connsiteX320" fmla="*/ 1542319 w 2078711"/>
                <a:gd name="connsiteY320" fmla="*/ 706032 h 4081365"/>
                <a:gd name="connsiteX321" fmla="*/ 1548180 w 2078711"/>
                <a:gd name="connsiteY321" fmla="*/ 665001 h 4081365"/>
                <a:gd name="connsiteX322" fmla="*/ 1554042 w 2078711"/>
                <a:gd name="connsiteY322" fmla="*/ 647416 h 4081365"/>
                <a:gd name="connsiteX323" fmla="*/ 1559903 w 2078711"/>
                <a:gd name="connsiteY323" fmla="*/ 623970 h 4081365"/>
                <a:gd name="connsiteX324" fmla="*/ 1565765 w 2078711"/>
                <a:gd name="connsiteY324" fmla="*/ 541909 h 4081365"/>
                <a:gd name="connsiteX325" fmla="*/ 1571626 w 2078711"/>
                <a:gd name="connsiteY325" fmla="*/ 524324 h 4081365"/>
                <a:gd name="connsiteX326" fmla="*/ 1583350 w 2078711"/>
                <a:gd name="connsiteY326" fmla="*/ 430539 h 4081365"/>
                <a:gd name="connsiteX327" fmla="*/ 1577488 w 2078711"/>
                <a:gd name="connsiteY327" fmla="*/ 348478 h 4081365"/>
                <a:gd name="connsiteX328" fmla="*/ 1565765 w 2078711"/>
                <a:gd name="connsiteY328" fmla="*/ 301585 h 4081365"/>
                <a:gd name="connsiteX329" fmla="*/ 1559903 w 2078711"/>
                <a:gd name="connsiteY329" fmla="*/ 90570 h 4081365"/>
                <a:gd name="connsiteX330" fmla="*/ 1544022 w 2078711"/>
                <a:gd name="connsiteY330" fmla="*/ 93026 h 4081365"/>
                <a:gd name="connsiteX331" fmla="*/ 1505496 w 2078711"/>
                <a:gd name="connsiteY331" fmla="*/ 78798 h 4081365"/>
                <a:gd name="connsiteX332" fmla="*/ 1483752 w 2078711"/>
                <a:gd name="connsiteY332" fmla="*/ 53700 h 4081365"/>
                <a:gd name="connsiteX333" fmla="*/ 1471980 w 2078711"/>
                <a:gd name="connsiteY333" fmla="*/ 2647 h 4081365"/>
                <a:gd name="connsiteX0" fmla="*/ 1471980 w 2078711"/>
                <a:gd name="connsiteY0" fmla="*/ 2647 h 4081365"/>
                <a:gd name="connsiteX1" fmla="*/ 1466119 w 2078711"/>
                <a:gd name="connsiteY1" fmla="*/ 37816 h 4081365"/>
                <a:gd name="connsiteX2" fmla="*/ 1419226 w 2078711"/>
                <a:gd name="connsiteY2" fmla="*/ 78847 h 4081365"/>
                <a:gd name="connsiteX3" fmla="*/ 1401642 w 2078711"/>
                <a:gd name="connsiteY3" fmla="*/ 90570 h 4081365"/>
                <a:gd name="connsiteX4" fmla="*/ 1358957 w 2078711"/>
                <a:gd name="connsiteY4" fmla="*/ 97282 h 4081365"/>
                <a:gd name="connsiteX5" fmla="*/ 1343075 w 2078711"/>
                <a:gd name="connsiteY5" fmla="*/ 183552 h 4081365"/>
                <a:gd name="connsiteX6" fmla="*/ 1342224 w 2078711"/>
                <a:gd name="connsiteY6" fmla="*/ 206998 h 4081365"/>
                <a:gd name="connsiteX7" fmla="*/ 1343026 w 2078711"/>
                <a:gd name="connsiteY7" fmla="*/ 237109 h 4081365"/>
                <a:gd name="connsiteX8" fmla="*/ 1325442 w 2078711"/>
                <a:gd name="connsiteY8" fmla="*/ 295724 h 4081365"/>
                <a:gd name="connsiteX9" fmla="*/ 1319580 w 2078711"/>
                <a:gd name="connsiteY9" fmla="*/ 313309 h 4081365"/>
                <a:gd name="connsiteX10" fmla="*/ 1307857 w 2078711"/>
                <a:gd name="connsiteY10" fmla="*/ 330893 h 4081365"/>
                <a:gd name="connsiteX11" fmla="*/ 1290273 w 2078711"/>
                <a:gd name="connsiteY11" fmla="*/ 383647 h 4081365"/>
                <a:gd name="connsiteX12" fmla="*/ 1284411 w 2078711"/>
                <a:gd name="connsiteY12" fmla="*/ 401232 h 4081365"/>
                <a:gd name="connsiteX13" fmla="*/ 1278550 w 2078711"/>
                <a:gd name="connsiteY13" fmla="*/ 424678 h 4081365"/>
                <a:gd name="connsiteX14" fmla="*/ 1272688 w 2078711"/>
                <a:gd name="connsiteY14" fmla="*/ 577078 h 4081365"/>
                <a:gd name="connsiteX15" fmla="*/ 1249242 w 2078711"/>
                <a:gd name="connsiteY15" fmla="*/ 876016 h 4081365"/>
                <a:gd name="connsiteX16" fmla="*/ 1243380 w 2078711"/>
                <a:gd name="connsiteY16" fmla="*/ 893601 h 4081365"/>
                <a:gd name="connsiteX17" fmla="*/ 1237519 w 2078711"/>
                <a:gd name="connsiteY17" fmla="*/ 969801 h 4081365"/>
                <a:gd name="connsiteX18" fmla="*/ 1231657 w 2078711"/>
                <a:gd name="connsiteY18" fmla="*/ 999109 h 4081365"/>
                <a:gd name="connsiteX19" fmla="*/ 1225796 w 2078711"/>
                <a:gd name="connsiteY19" fmla="*/ 1040139 h 4081365"/>
                <a:gd name="connsiteX20" fmla="*/ 1214073 w 2078711"/>
                <a:gd name="connsiteY20" fmla="*/ 1110478 h 4081365"/>
                <a:gd name="connsiteX21" fmla="*/ 1208211 w 2078711"/>
                <a:gd name="connsiteY21" fmla="*/ 1133924 h 4081365"/>
                <a:gd name="connsiteX22" fmla="*/ 1196488 w 2078711"/>
                <a:gd name="connsiteY22" fmla="*/ 1169093 h 4081365"/>
                <a:gd name="connsiteX23" fmla="*/ 1161319 w 2078711"/>
                <a:gd name="connsiteY23" fmla="*/ 1339078 h 4081365"/>
                <a:gd name="connsiteX24" fmla="*/ 1149596 w 2078711"/>
                <a:gd name="connsiteY24" fmla="*/ 1456309 h 4081365"/>
                <a:gd name="connsiteX25" fmla="*/ 1143734 w 2078711"/>
                <a:gd name="connsiteY25" fmla="*/ 1485616 h 4081365"/>
                <a:gd name="connsiteX26" fmla="*/ 1137873 w 2078711"/>
                <a:gd name="connsiteY26" fmla="*/ 1526647 h 4081365"/>
                <a:gd name="connsiteX27" fmla="*/ 1126150 w 2078711"/>
                <a:gd name="connsiteY27" fmla="*/ 1561816 h 4081365"/>
                <a:gd name="connsiteX28" fmla="*/ 1120288 w 2078711"/>
                <a:gd name="connsiteY28" fmla="*/ 1591124 h 4081365"/>
                <a:gd name="connsiteX29" fmla="*/ 1108565 w 2078711"/>
                <a:gd name="connsiteY29" fmla="*/ 1626293 h 4081365"/>
                <a:gd name="connsiteX30" fmla="*/ 1096842 w 2078711"/>
                <a:gd name="connsiteY30" fmla="*/ 1679047 h 4081365"/>
                <a:gd name="connsiteX31" fmla="*/ 1085119 w 2078711"/>
                <a:gd name="connsiteY31" fmla="*/ 1696632 h 4081365"/>
                <a:gd name="connsiteX32" fmla="*/ 1050849 w 2078711"/>
                <a:gd name="connsiteY32" fmla="*/ 1872140 h 4081365"/>
                <a:gd name="connsiteX33" fmla="*/ 1020642 w 2078711"/>
                <a:gd name="connsiteY33" fmla="*/ 2054185 h 4081365"/>
                <a:gd name="connsiteX34" fmla="*/ 1014780 w 2078711"/>
                <a:gd name="connsiteY34" fmla="*/ 2077632 h 4081365"/>
                <a:gd name="connsiteX35" fmla="*/ 1008919 w 2078711"/>
                <a:gd name="connsiteY35" fmla="*/ 2106939 h 4081365"/>
                <a:gd name="connsiteX36" fmla="*/ 997196 w 2078711"/>
                <a:gd name="connsiteY36" fmla="*/ 2183139 h 4081365"/>
                <a:gd name="connsiteX37" fmla="*/ 985473 w 2078711"/>
                <a:gd name="connsiteY37" fmla="*/ 2218309 h 4081365"/>
                <a:gd name="connsiteX38" fmla="*/ 979611 w 2078711"/>
                <a:gd name="connsiteY38" fmla="*/ 2253478 h 4081365"/>
                <a:gd name="connsiteX39" fmla="*/ 956165 w 2078711"/>
                <a:gd name="connsiteY39" fmla="*/ 2294509 h 4081365"/>
                <a:gd name="connsiteX40" fmla="*/ 944442 w 2078711"/>
                <a:gd name="connsiteY40" fmla="*/ 2329678 h 4081365"/>
                <a:gd name="connsiteX41" fmla="*/ 938580 w 2078711"/>
                <a:gd name="connsiteY41" fmla="*/ 2347262 h 4081365"/>
                <a:gd name="connsiteX42" fmla="*/ 932719 w 2078711"/>
                <a:gd name="connsiteY42" fmla="*/ 2364847 h 4081365"/>
                <a:gd name="connsiteX43" fmla="*/ 909273 w 2078711"/>
                <a:gd name="connsiteY43" fmla="*/ 2405878 h 4081365"/>
                <a:gd name="connsiteX44" fmla="*/ 897550 w 2078711"/>
                <a:gd name="connsiteY44" fmla="*/ 2423462 h 4081365"/>
                <a:gd name="connsiteX45" fmla="*/ 891688 w 2078711"/>
                <a:gd name="connsiteY45" fmla="*/ 2441047 h 4081365"/>
                <a:gd name="connsiteX46" fmla="*/ 868242 w 2078711"/>
                <a:gd name="connsiteY46" fmla="*/ 2476216 h 4081365"/>
                <a:gd name="connsiteX47" fmla="*/ 844796 w 2078711"/>
                <a:gd name="connsiteY47" fmla="*/ 2523109 h 4081365"/>
                <a:gd name="connsiteX48" fmla="*/ 827211 w 2078711"/>
                <a:gd name="connsiteY48" fmla="*/ 2564139 h 4081365"/>
                <a:gd name="connsiteX49" fmla="*/ 821350 w 2078711"/>
                <a:gd name="connsiteY49" fmla="*/ 2581724 h 4081365"/>
                <a:gd name="connsiteX50" fmla="*/ 809626 w 2078711"/>
                <a:gd name="connsiteY50" fmla="*/ 2593447 h 4081365"/>
                <a:gd name="connsiteX51" fmla="*/ 797903 w 2078711"/>
                <a:gd name="connsiteY51" fmla="*/ 2611032 h 4081365"/>
                <a:gd name="connsiteX52" fmla="*/ 774457 w 2078711"/>
                <a:gd name="connsiteY52" fmla="*/ 2640339 h 4081365"/>
                <a:gd name="connsiteX53" fmla="*/ 756873 w 2078711"/>
                <a:gd name="connsiteY53" fmla="*/ 2681370 h 4081365"/>
                <a:gd name="connsiteX54" fmla="*/ 721703 w 2078711"/>
                <a:gd name="connsiteY54" fmla="*/ 2704816 h 4081365"/>
                <a:gd name="connsiteX55" fmla="*/ 704119 w 2078711"/>
                <a:gd name="connsiteY55" fmla="*/ 2716539 h 4081365"/>
                <a:gd name="connsiteX56" fmla="*/ 686534 w 2078711"/>
                <a:gd name="connsiteY56" fmla="*/ 2728262 h 4081365"/>
                <a:gd name="connsiteX57" fmla="*/ 668950 w 2078711"/>
                <a:gd name="connsiteY57" fmla="*/ 2734124 h 4081365"/>
                <a:gd name="connsiteX58" fmla="*/ 633780 w 2078711"/>
                <a:gd name="connsiteY58" fmla="*/ 2751709 h 4081365"/>
                <a:gd name="connsiteX59" fmla="*/ 581026 w 2078711"/>
                <a:gd name="connsiteY59" fmla="*/ 2757570 h 4081365"/>
                <a:gd name="connsiteX60" fmla="*/ 534134 w 2078711"/>
                <a:gd name="connsiteY60" fmla="*/ 2763432 h 4081365"/>
                <a:gd name="connsiteX61" fmla="*/ 493103 w 2078711"/>
                <a:gd name="connsiteY61" fmla="*/ 2775155 h 4081365"/>
                <a:gd name="connsiteX62" fmla="*/ 475519 w 2078711"/>
                <a:gd name="connsiteY62" fmla="*/ 2781016 h 4081365"/>
                <a:gd name="connsiteX63" fmla="*/ 416903 w 2078711"/>
                <a:gd name="connsiteY63" fmla="*/ 2786878 h 4081365"/>
                <a:gd name="connsiteX64" fmla="*/ 317257 w 2078711"/>
                <a:gd name="connsiteY64" fmla="*/ 2781016 h 4081365"/>
                <a:gd name="connsiteX65" fmla="*/ 282088 w 2078711"/>
                <a:gd name="connsiteY65" fmla="*/ 2769293 h 4081365"/>
                <a:gd name="connsiteX66" fmla="*/ 258642 w 2078711"/>
                <a:gd name="connsiteY66" fmla="*/ 2763432 h 4081365"/>
                <a:gd name="connsiteX67" fmla="*/ 241057 w 2078711"/>
                <a:gd name="connsiteY67" fmla="*/ 2751709 h 4081365"/>
                <a:gd name="connsiteX68" fmla="*/ 217611 w 2078711"/>
                <a:gd name="connsiteY68" fmla="*/ 2745847 h 4081365"/>
                <a:gd name="connsiteX69" fmla="*/ 200026 w 2078711"/>
                <a:gd name="connsiteY69" fmla="*/ 2739985 h 4081365"/>
                <a:gd name="connsiteX70" fmla="*/ 205888 w 2078711"/>
                <a:gd name="connsiteY70" fmla="*/ 2763432 h 4081365"/>
                <a:gd name="connsiteX71" fmla="*/ 211750 w 2078711"/>
                <a:gd name="connsiteY71" fmla="*/ 2781016 h 4081365"/>
                <a:gd name="connsiteX72" fmla="*/ 205888 w 2078711"/>
                <a:gd name="connsiteY72" fmla="*/ 2845493 h 4081365"/>
                <a:gd name="connsiteX73" fmla="*/ 176580 w 2078711"/>
                <a:gd name="connsiteY73" fmla="*/ 2874801 h 4081365"/>
                <a:gd name="connsiteX74" fmla="*/ 141411 w 2078711"/>
                <a:gd name="connsiteY74" fmla="*/ 2886524 h 4081365"/>
                <a:gd name="connsiteX75" fmla="*/ 106242 w 2078711"/>
                <a:gd name="connsiteY75" fmla="*/ 2898247 h 4081365"/>
                <a:gd name="connsiteX76" fmla="*/ 88657 w 2078711"/>
                <a:gd name="connsiteY76" fmla="*/ 2904109 h 4081365"/>
                <a:gd name="connsiteX77" fmla="*/ 71073 w 2078711"/>
                <a:gd name="connsiteY77" fmla="*/ 2915832 h 4081365"/>
                <a:gd name="connsiteX78" fmla="*/ 112103 w 2078711"/>
                <a:gd name="connsiteY78" fmla="*/ 2927555 h 4081365"/>
                <a:gd name="connsiteX79" fmla="*/ 205888 w 2078711"/>
                <a:gd name="connsiteY79" fmla="*/ 2939278 h 4081365"/>
                <a:gd name="connsiteX80" fmla="*/ 235196 w 2078711"/>
                <a:gd name="connsiteY80" fmla="*/ 2945139 h 4081365"/>
                <a:gd name="connsiteX81" fmla="*/ 463796 w 2078711"/>
                <a:gd name="connsiteY81" fmla="*/ 2956862 h 4081365"/>
                <a:gd name="connsiteX82" fmla="*/ 498965 w 2078711"/>
                <a:gd name="connsiteY82" fmla="*/ 2962724 h 4081365"/>
                <a:gd name="connsiteX83" fmla="*/ 610334 w 2078711"/>
                <a:gd name="connsiteY83" fmla="*/ 2951001 h 4081365"/>
                <a:gd name="connsiteX84" fmla="*/ 598611 w 2078711"/>
                <a:gd name="connsiteY84" fmla="*/ 2974447 h 4081365"/>
                <a:gd name="connsiteX85" fmla="*/ 586888 w 2078711"/>
                <a:gd name="connsiteY85" fmla="*/ 2992032 h 4081365"/>
                <a:gd name="connsiteX86" fmla="*/ 569303 w 2078711"/>
                <a:gd name="connsiteY86" fmla="*/ 3027201 h 4081365"/>
                <a:gd name="connsiteX87" fmla="*/ 557580 w 2078711"/>
                <a:gd name="connsiteY87" fmla="*/ 3062370 h 4081365"/>
                <a:gd name="connsiteX88" fmla="*/ 551719 w 2078711"/>
                <a:gd name="connsiteY88" fmla="*/ 3079955 h 4081365"/>
                <a:gd name="connsiteX89" fmla="*/ 539996 w 2078711"/>
                <a:gd name="connsiteY89" fmla="*/ 3097539 h 4081365"/>
                <a:gd name="connsiteX90" fmla="*/ 516550 w 2078711"/>
                <a:gd name="connsiteY90" fmla="*/ 3132709 h 4081365"/>
                <a:gd name="connsiteX91" fmla="*/ 510688 w 2078711"/>
                <a:gd name="connsiteY91" fmla="*/ 3156155 h 4081365"/>
                <a:gd name="connsiteX92" fmla="*/ 481380 w 2078711"/>
                <a:gd name="connsiteY92" fmla="*/ 3191324 h 4081365"/>
                <a:gd name="connsiteX93" fmla="*/ 457934 w 2078711"/>
                <a:gd name="connsiteY93" fmla="*/ 3226493 h 4081365"/>
                <a:gd name="connsiteX94" fmla="*/ 446211 w 2078711"/>
                <a:gd name="connsiteY94" fmla="*/ 3244078 h 4081365"/>
                <a:gd name="connsiteX95" fmla="*/ 393457 w 2078711"/>
                <a:gd name="connsiteY95" fmla="*/ 3290970 h 4081365"/>
                <a:gd name="connsiteX96" fmla="*/ 375873 w 2078711"/>
                <a:gd name="connsiteY96" fmla="*/ 3296832 h 4081365"/>
                <a:gd name="connsiteX97" fmla="*/ 352426 w 2078711"/>
                <a:gd name="connsiteY97" fmla="*/ 3314416 h 4081365"/>
                <a:gd name="connsiteX98" fmla="*/ 334842 w 2078711"/>
                <a:gd name="connsiteY98" fmla="*/ 3326139 h 4081365"/>
                <a:gd name="connsiteX99" fmla="*/ 305534 w 2078711"/>
                <a:gd name="connsiteY99" fmla="*/ 3355447 h 4081365"/>
                <a:gd name="connsiteX100" fmla="*/ 299673 w 2078711"/>
                <a:gd name="connsiteY100" fmla="*/ 3373032 h 4081365"/>
                <a:gd name="connsiteX101" fmla="*/ 311396 w 2078711"/>
                <a:gd name="connsiteY101" fmla="*/ 3390616 h 4081365"/>
                <a:gd name="connsiteX102" fmla="*/ 340703 w 2078711"/>
                <a:gd name="connsiteY102" fmla="*/ 3431647 h 4081365"/>
                <a:gd name="connsiteX103" fmla="*/ 317257 w 2078711"/>
                <a:gd name="connsiteY103" fmla="*/ 3466816 h 4081365"/>
                <a:gd name="connsiteX104" fmla="*/ 293811 w 2078711"/>
                <a:gd name="connsiteY104" fmla="*/ 3501985 h 4081365"/>
                <a:gd name="connsiteX105" fmla="*/ 276226 w 2078711"/>
                <a:gd name="connsiteY105" fmla="*/ 3531293 h 4081365"/>
                <a:gd name="connsiteX106" fmla="*/ 270365 w 2078711"/>
                <a:gd name="connsiteY106" fmla="*/ 3548878 h 4081365"/>
                <a:gd name="connsiteX107" fmla="*/ 246919 w 2078711"/>
                <a:gd name="connsiteY107" fmla="*/ 3584047 h 4081365"/>
                <a:gd name="connsiteX108" fmla="*/ 241057 w 2078711"/>
                <a:gd name="connsiteY108" fmla="*/ 3601632 h 4081365"/>
                <a:gd name="connsiteX109" fmla="*/ 223473 w 2078711"/>
                <a:gd name="connsiteY109" fmla="*/ 3619216 h 4081365"/>
                <a:gd name="connsiteX110" fmla="*/ 217611 w 2078711"/>
                <a:gd name="connsiteY110" fmla="*/ 3636801 h 4081365"/>
                <a:gd name="connsiteX111" fmla="*/ 205888 w 2078711"/>
                <a:gd name="connsiteY111" fmla="*/ 3654385 h 4081365"/>
                <a:gd name="connsiteX112" fmla="*/ 200026 w 2078711"/>
                <a:gd name="connsiteY112" fmla="*/ 3677832 h 4081365"/>
                <a:gd name="connsiteX113" fmla="*/ 164857 w 2078711"/>
                <a:gd name="connsiteY113" fmla="*/ 3713001 h 4081365"/>
                <a:gd name="connsiteX114" fmla="*/ 141411 w 2078711"/>
                <a:gd name="connsiteY114" fmla="*/ 3742309 h 4081365"/>
                <a:gd name="connsiteX115" fmla="*/ 82796 w 2078711"/>
                <a:gd name="connsiteY115" fmla="*/ 3759893 h 4081365"/>
                <a:gd name="connsiteX116" fmla="*/ 59350 w 2078711"/>
                <a:gd name="connsiteY116" fmla="*/ 3771616 h 4081365"/>
                <a:gd name="connsiteX117" fmla="*/ 24180 w 2078711"/>
                <a:gd name="connsiteY117" fmla="*/ 3783339 h 4081365"/>
                <a:gd name="connsiteX118" fmla="*/ 6596 w 2078711"/>
                <a:gd name="connsiteY118" fmla="*/ 3795062 h 4081365"/>
                <a:gd name="connsiteX119" fmla="*/ 123826 w 2078711"/>
                <a:gd name="connsiteY119" fmla="*/ 3795062 h 4081365"/>
                <a:gd name="connsiteX120" fmla="*/ 147273 w 2078711"/>
                <a:gd name="connsiteY120" fmla="*/ 3789201 h 4081365"/>
                <a:gd name="connsiteX121" fmla="*/ 182442 w 2078711"/>
                <a:gd name="connsiteY121" fmla="*/ 3777478 h 4081365"/>
                <a:gd name="connsiteX122" fmla="*/ 164857 w 2078711"/>
                <a:gd name="connsiteY122" fmla="*/ 3789201 h 4081365"/>
                <a:gd name="connsiteX123" fmla="*/ 141411 w 2078711"/>
                <a:gd name="connsiteY123" fmla="*/ 3824370 h 4081365"/>
                <a:gd name="connsiteX124" fmla="*/ 129688 w 2078711"/>
                <a:gd name="connsiteY124" fmla="*/ 3841955 h 4081365"/>
                <a:gd name="connsiteX125" fmla="*/ 117965 w 2078711"/>
                <a:gd name="connsiteY125" fmla="*/ 3865401 h 4081365"/>
                <a:gd name="connsiteX126" fmla="*/ 106242 w 2078711"/>
                <a:gd name="connsiteY126" fmla="*/ 3882985 h 4081365"/>
                <a:gd name="connsiteX127" fmla="*/ 76934 w 2078711"/>
                <a:gd name="connsiteY127" fmla="*/ 3935739 h 4081365"/>
                <a:gd name="connsiteX128" fmla="*/ 53488 w 2078711"/>
                <a:gd name="connsiteY128" fmla="*/ 3970909 h 4081365"/>
                <a:gd name="connsiteX129" fmla="*/ 30042 w 2078711"/>
                <a:gd name="connsiteY129" fmla="*/ 4006078 h 4081365"/>
                <a:gd name="connsiteX130" fmla="*/ 18319 w 2078711"/>
                <a:gd name="connsiteY130" fmla="*/ 4023662 h 4081365"/>
                <a:gd name="connsiteX131" fmla="*/ 71073 w 2078711"/>
                <a:gd name="connsiteY131" fmla="*/ 3982632 h 4081365"/>
                <a:gd name="connsiteX132" fmla="*/ 88657 w 2078711"/>
                <a:gd name="connsiteY132" fmla="*/ 3970909 h 4081365"/>
                <a:gd name="connsiteX133" fmla="*/ 82796 w 2078711"/>
                <a:gd name="connsiteY133" fmla="*/ 3994355 h 4081365"/>
                <a:gd name="connsiteX134" fmla="*/ 76934 w 2078711"/>
                <a:gd name="connsiteY134" fmla="*/ 4011939 h 4081365"/>
                <a:gd name="connsiteX135" fmla="*/ 71073 w 2078711"/>
                <a:gd name="connsiteY135" fmla="*/ 4041247 h 4081365"/>
                <a:gd name="connsiteX136" fmla="*/ 76934 w 2078711"/>
                <a:gd name="connsiteY136" fmla="*/ 4070555 h 4081365"/>
                <a:gd name="connsiteX137" fmla="*/ 112103 w 2078711"/>
                <a:gd name="connsiteY137" fmla="*/ 4047109 h 4081365"/>
                <a:gd name="connsiteX138" fmla="*/ 123826 w 2078711"/>
                <a:gd name="connsiteY138" fmla="*/ 4035385 h 4081365"/>
                <a:gd name="connsiteX139" fmla="*/ 147273 w 2078711"/>
                <a:gd name="connsiteY139" fmla="*/ 4023662 h 4081365"/>
                <a:gd name="connsiteX140" fmla="*/ 182442 w 2078711"/>
                <a:gd name="connsiteY140" fmla="*/ 4000216 h 4081365"/>
                <a:gd name="connsiteX141" fmla="*/ 194165 w 2078711"/>
                <a:gd name="connsiteY141" fmla="*/ 3982632 h 4081365"/>
                <a:gd name="connsiteX142" fmla="*/ 211750 w 2078711"/>
                <a:gd name="connsiteY142" fmla="*/ 3965047 h 4081365"/>
                <a:gd name="connsiteX143" fmla="*/ 241057 w 2078711"/>
                <a:gd name="connsiteY143" fmla="*/ 3912293 h 4081365"/>
                <a:gd name="connsiteX144" fmla="*/ 258642 w 2078711"/>
                <a:gd name="connsiteY144" fmla="*/ 3894709 h 4081365"/>
                <a:gd name="connsiteX145" fmla="*/ 282088 w 2078711"/>
                <a:gd name="connsiteY145" fmla="*/ 3859539 h 4081365"/>
                <a:gd name="connsiteX146" fmla="*/ 305534 w 2078711"/>
                <a:gd name="connsiteY146" fmla="*/ 3824370 h 4081365"/>
                <a:gd name="connsiteX147" fmla="*/ 328980 w 2078711"/>
                <a:gd name="connsiteY147" fmla="*/ 3789201 h 4081365"/>
                <a:gd name="connsiteX148" fmla="*/ 346565 w 2078711"/>
                <a:gd name="connsiteY148" fmla="*/ 3771616 h 4081365"/>
                <a:gd name="connsiteX149" fmla="*/ 358288 w 2078711"/>
                <a:gd name="connsiteY149" fmla="*/ 3736447 h 4081365"/>
                <a:gd name="connsiteX150" fmla="*/ 375873 w 2078711"/>
                <a:gd name="connsiteY150" fmla="*/ 3718862 h 4081365"/>
                <a:gd name="connsiteX151" fmla="*/ 399319 w 2078711"/>
                <a:gd name="connsiteY151" fmla="*/ 3683693 h 4081365"/>
                <a:gd name="connsiteX152" fmla="*/ 416903 w 2078711"/>
                <a:gd name="connsiteY152" fmla="*/ 3666109 h 4081365"/>
                <a:gd name="connsiteX153" fmla="*/ 440350 w 2078711"/>
                <a:gd name="connsiteY153" fmla="*/ 3630939 h 4081365"/>
                <a:gd name="connsiteX154" fmla="*/ 452073 w 2078711"/>
                <a:gd name="connsiteY154" fmla="*/ 3613355 h 4081365"/>
                <a:gd name="connsiteX155" fmla="*/ 463796 w 2078711"/>
                <a:gd name="connsiteY155" fmla="*/ 3595770 h 4081365"/>
                <a:gd name="connsiteX156" fmla="*/ 481380 w 2078711"/>
                <a:gd name="connsiteY156" fmla="*/ 3584047 h 4081365"/>
                <a:gd name="connsiteX157" fmla="*/ 510688 w 2078711"/>
                <a:gd name="connsiteY157" fmla="*/ 3531293 h 4081365"/>
                <a:gd name="connsiteX158" fmla="*/ 522411 w 2078711"/>
                <a:gd name="connsiteY158" fmla="*/ 3513709 h 4081365"/>
                <a:gd name="connsiteX159" fmla="*/ 545857 w 2078711"/>
                <a:gd name="connsiteY159" fmla="*/ 3484401 h 4081365"/>
                <a:gd name="connsiteX160" fmla="*/ 551719 w 2078711"/>
                <a:gd name="connsiteY160" fmla="*/ 3466816 h 4081365"/>
                <a:gd name="connsiteX161" fmla="*/ 563442 w 2078711"/>
                <a:gd name="connsiteY161" fmla="*/ 3449232 h 4081365"/>
                <a:gd name="connsiteX162" fmla="*/ 575165 w 2078711"/>
                <a:gd name="connsiteY162" fmla="*/ 3425785 h 4081365"/>
                <a:gd name="connsiteX163" fmla="*/ 598611 w 2078711"/>
                <a:gd name="connsiteY163" fmla="*/ 3390616 h 4081365"/>
                <a:gd name="connsiteX164" fmla="*/ 604473 w 2078711"/>
                <a:gd name="connsiteY164" fmla="*/ 3373032 h 4081365"/>
                <a:gd name="connsiteX165" fmla="*/ 627919 w 2078711"/>
                <a:gd name="connsiteY165" fmla="*/ 3337862 h 4081365"/>
                <a:gd name="connsiteX166" fmla="*/ 639642 w 2078711"/>
                <a:gd name="connsiteY166" fmla="*/ 3320278 h 4081365"/>
                <a:gd name="connsiteX167" fmla="*/ 668950 w 2078711"/>
                <a:gd name="connsiteY167" fmla="*/ 3285109 h 4081365"/>
                <a:gd name="connsiteX168" fmla="*/ 674811 w 2078711"/>
                <a:gd name="connsiteY168" fmla="*/ 3267524 h 4081365"/>
                <a:gd name="connsiteX169" fmla="*/ 698257 w 2078711"/>
                <a:gd name="connsiteY169" fmla="*/ 3232355 h 4081365"/>
                <a:gd name="connsiteX170" fmla="*/ 715842 w 2078711"/>
                <a:gd name="connsiteY170" fmla="*/ 3197185 h 4081365"/>
                <a:gd name="connsiteX171" fmla="*/ 739288 w 2078711"/>
                <a:gd name="connsiteY171" fmla="*/ 3162016 h 4081365"/>
                <a:gd name="connsiteX172" fmla="*/ 745150 w 2078711"/>
                <a:gd name="connsiteY172" fmla="*/ 3144432 h 4081365"/>
                <a:gd name="connsiteX173" fmla="*/ 756873 w 2078711"/>
                <a:gd name="connsiteY173" fmla="*/ 3120985 h 4081365"/>
                <a:gd name="connsiteX174" fmla="*/ 780319 w 2078711"/>
                <a:gd name="connsiteY174" fmla="*/ 3085816 h 4081365"/>
                <a:gd name="connsiteX175" fmla="*/ 803765 w 2078711"/>
                <a:gd name="connsiteY175" fmla="*/ 3044785 h 4081365"/>
                <a:gd name="connsiteX176" fmla="*/ 815488 w 2078711"/>
                <a:gd name="connsiteY176" fmla="*/ 3009616 h 4081365"/>
                <a:gd name="connsiteX177" fmla="*/ 821350 w 2078711"/>
                <a:gd name="connsiteY177" fmla="*/ 2986170 h 4081365"/>
                <a:gd name="connsiteX178" fmla="*/ 838934 w 2078711"/>
                <a:gd name="connsiteY178" fmla="*/ 2968585 h 4081365"/>
                <a:gd name="connsiteX179" fmla="*/ 844796 w 2078711"/>
                <a:gd name="connsiteY179" fmla="*/ 2951001 h 4081365"/>
                <a:gd name="connsiteX180" fmla="*/ 874103 w 2078711"/>
                <a:gd name="connsiteY180" fmla="*/ 2915832 h 4081365"/>
                <a:gd name="connsiteX181" fmla="*/ 891688 w 2078711"/>
                <a:gd name="connsiteY181" fmla="*/ 2904109 h 4081365"/>
                <a:gd name="connsiteX182" fmla="*/ 915134 w 2078711"/>
                <a:gd name="connsiteY182" fmla="*/ 2898247 h 4081365"/>
                <a:gd name="connsiteX183" fmla="*/ 950303 w 2078711"/>
                <a:gd name="connsiteY183" fmla="*/ 2915832 h 4081365"/>
                <a:gd name="connsiteX184" fmla="*/ 985473 w 2078711"/>
                <a:gd name="connsiteY184" fmla="*/ 2968585 h 4081365"/>
                <a:gd name="connsiteX185" fmla="*/ 997196 w 2078711"/>
                <a:gd name="connsiteY185" fmla="*/ 2986170 h 4081365"/>
                <a:gd name="connsiteX186" fmla="*/ 1014780 w 2078711"/>
                <a:gd name="connsiteY186" fmla="*/ 2992032 h 4081365"/>
                <a:gd name="connsiteX187" fmla="*/ 1044088 w 2078711"/>
                <a:gd name="connsiteY187" fmla="*/ 3021339 h 4081365"/>
                <a:gd name="connsiteX188" fmla="*/ 1079257 w 2078711"/>
                <a:gd name="connsiteY188" fmla="*/ 3056509 h 4081365"/>
                <a:gd name="connsiteX189" fmla="*/ 1096842 w 2078711"/>
                <a:gd name="connsiteY189" fmla="*/ 3079955 h 4081365"/>
                <a:gd name="connsiteX190" fmla="*/ 1126150 w 2078711"/>
                <a:gd name="connsiteY190" fmla="*/ 3109262 h 4081365"/>
                <a:gd name="connsiteX191" fmla="*/ 1173042 w 2078711"/>
                <a:gd name="connsiteY191" fmla="*/ 3162016 h 4081365"/>
                <a:gd name="connsiteX192" fmla="*/ 1196488 w 2078711"/>
                <a:gd name="connsiteY192" fmla="*/ 3185462 h 4081365"/>
                <a:gd name="connsiteX193" fmla="*/ 1249242 w 2078711"/>
                <a:gd name="connsiteY193" fmla="*/ 3220632 h 4081365"/>
                <a:gd name="connsiteX194" fmla="*/ 1266826 w 2078711"/>
                <a:gd name="connsiteY194" fmla="*/ 3232355 h 4081365"/>
                <a:gd name="connsiteX195" fmla="*/ 1313719 w 2078711"/>
                <a:gd name="connsiteY195" fmla="*/ 3279247 h 4081365"/>
                <a:gd name="connsiteX196" fmla="*/ 1348888 w 2078711"/>
                <a:gd name="connsiteY196" fmla="*/ 3308555 h 4081365"/>
                <a:gd name="connsiteX197" fmla="*/ 1366473 w 2078711"/>
                <a:gd name="connsiteY197" fmla="*/ 3314416 h 4081365"/>
                <a:gd name="connsiteX198" fmla="*/ 1378196 w 2078711"/>
                <a:gd name="connsiteY198" fmla="*/ 3332001 h 4081365"/>
                <a:gd name="connsiteX199" fmla="*/ 1413365 w 2078711"/>
                <a:gd name="connsiteY199" fmla="*/ 3355447 h 4081365"/>
                <a:gd name="connsiteX200" fmla="*/ 1430950 w 2078711"/>
                <a:gd name="connsiteY200" fmla="*/ 3367170 h 4081365"/>
                <a:gd name="connsiteX201" fmla="*/ 1466119 w 2078711"/>
                <a:gd name="connsiteY201" fmla="*/ 3396478 h 4081365"/>
                <a:gd name="connsiteX202" fmla="*/ 1483703 w 2078711"/>
                <a:gd name="connsiteY202" fmla="*/ 3419924 h 4081365"/>
                <a:gd name="connsiteX203" fmla="*/ 1501288 w 2078711"/>
                <a:gd name="connsiteY203" fmla="*/ 3425785 h 4081365"/>
                <a:gd name="connsiteX204" fmla="*/ 1518873 w 2078711"/>
                <a:gd name="connsiteY204" fmla="*/ 3437509 h 4081365"/>
                <a:gd name="connsiteX205" fmla="*/ 1548180 w 2078711"/>
                <a:gd name="connsiteY205" fmla="*/ 3472678 h 4081365"/>
                <a:gd name="connsiteX206" fmla="*/ 1565765 w 2078711"/>
                <a:gd name="connsiteY206" fmla="*/ 3484401 h 4081365"/>
                <a:gd name="connsiteX207" fmla="*/ 1595073 w 2078711"/>
                <a:gd name="connsiteY207" fmla="*/ 3513709 h 4081365"/>
                <a:gd name="connsiteX208" fmla="*/ 1612657 w 2078711"/>
                <a:gd name="connsiteY208" fmla="*/ 3525432 h 4081365"/>
                <a:gd name="connsiteX209" fmla="*/ 1630242 w 2078711"/>
                <a:gd name="connsiteY209" fmla="*/ 3543016 h 4081365"/>
                <a:gd name="connsiteX210" fmla="*/ 1665411 w 2078711"/>
                <a:gd name="connsiteY210" fmla="*/ 3566462 h 4081365"/>
                <a:gd name="connsiteX211" fmla="*/ 1682996 w 2078711"/>
                <a:gd name="connsiteY211" fmla="*/ 3578185 h 4081365"/>
                <a:gd name="connsiteX212" fmla="*/ 1712303 w 2078711"/>
                <a:gd name="connsiteY212" fmla="*/ 3595770 h 4081365"/>
                <a:gd name="connsiteX213" fmla="*/ 1747473 w 2078711"/>
                <a:gd name="connsiteY213" fmla="*/ 3619216 h 4081365"/>
                <a:gd name="connsiteX214" fmla="*/ 1765057 w 2078711"/>
                <a:gd name="connsiteY214" fmla="*/ 3630939 h 4081365"/>
                <a:gd name="connsiteX215" fmla="*/ 1782642 w 2078711"/>
                <a:gd name="connsiteY215" fmla="*/ 3636801 h 4081365"/>
                <a:gd name="connsiteX216" fmla="*/ 1823673 w 2078711"/>
                <a:gd name="connsiteY216" fmla="*/ 3654385 h 4081365"/>
                <a:gd name="connsiteX217" fmla="*/ 1852980 w 2078711"/>
                <a:gd name="connsiteY217" fmla="*/ 3671970 h 4081365"/>
                <a:gd name="connsiteX218" fmla="*/ 1894011 w 2078711"/>
                <a:gd name="connsiteY218" fmla="*/ 3695416 h 4081365"/>
                <a:gd name="connsiteX219" fmla="*/ 1911596 w 2078711"/>
                <a:gd name="connsiteY219" fmla="*/ 3701278 h 4081365"/>
                <a:gd name="connsiteX220" fmla="*/ 1946765 w 2078711"/>
                <a:gd name="connsiteY220" fmla="*/ 3724724 h 4081365"/>
                <a:gd name="connsiteX221" fmla="*/ 1987796 w 2078711"/>
                <a:gd name="connsiteY221" fmla="*/ 3736447 h 4081365"/>
                <a:gd name="connsiteX222" fmla="*/ 2022965 w 2078711"/>
                <a:gd name="connsiteY222" fmla="*/ 3765755 h 4081365"/>
                <a:gd name="connsiteX223" fmla="*/ 2017103 w 2078711"/>
                <a:gd name="connsiteY223" fmla="*/ 3748170 h 4081365"/>
                <a:gd name="connsiteX224" fmla="*/ 2011242 w 2078711"/>
                <a:gd name="connsiteY224" fmla="*/ 3724724 h 4081365"/>
                <a:gd name="connsiteX225" fmla="*/ 1993657 w 2078711"/>
                <a:gd name="connsiteY225" fmla="*/ 3707139 h 4081365"/>
                <a:gd name="connsiteX226" fmla="*/ 2011242 w 2078711"/>
                <a:gd name="connsiteY226" fmla="*/ 3713001 h 4081365"/>
                <a:gd name="connsiteX227" fmla="*/ 2034688 w 2078711"/>
                <a:gd name="connsiteY227" fmla="*/ 3718862 h 4081365"/>
                <a:gd name="connsiteX228" fmla="*/ 2052273 w 2078711"/>
                <a:gd name="connsiteY228" fmla="*/ 3724724 h 4081365"/>
                <a:gd name="connsiteX229" fmla="*/ 2034688 w 2078711"/>
                <a:gd name="connsiteY229" fmla="*/ 3713001 h 4081365"/>
                <a:gd name="connsiteX230" fmla="*/ 2017103 w 2078711"/>
                <a:gd name="connsiteY230" fmla="*/ 3695416 h 4081365"/>
                <a:gd name="connsiteX231" fmla="*/ 2058134 w 2078711"/>
                <a:gd name="connsiteY231" fmla="*/ 3689555 h 4081365"/>
                <a:gd name="connsiteX232" fmla="*/ 2075719 w 2078711"/>
                <a:gd name="connsiteY232" fmla="*/ 3683693 h 4081365"/>
                <a:gd name="connsiteX233" fmla="*/ 2069857 w 2078711"/>
                <a:gd name="connsiteY233" fmla="*/ 3660247 h 4081365"/>
                <a:gd name="connsiteX234" fmla="*/ 2046411 w 2078711"/>
                <a:gd name="connsiteY234" fmla="*/ 3625078 h 4081365"/>
                <a:gd name="connsiteX235" fmla="*/ 2034688 w 2078711"/>
                <a:gd name="connsiteY235" fmla="*/ 3607493 h 4081365"/>
                <a:gd name="connsiteX236" fmla="*/ 2017103 w 2078711"/>
                <a:gd name="connsiteY236" fmla="*/ 3601632 h 4081365"/>
                <a:gd name="connsiteX237" fmla="*/ 1999519 w 2078711"/>
                <a:gd name="connsiteY237" fmla="*/ 3589909 h 4081365"/>
                <a:gd name="connsiteX238" fmla="*/ 1981934 w 2078711"/>
                <a:gd name="connsiteY238" fmla="*/ 3584047 h 4081365"/>
                <a:gd name="connsiteX239" fmla="*/ 1952626 w 2078711"/>
                <a:gd name="connsiteY239" fmla="*/ 3554739 h 4081365"/>
                <a:gd name="connsiteX240" fmla="*/ 1935042 w 2078711"/>
                <a:gd name="connsiteY240" fmla="*/ 3543016 h 4081365"/>
                <a:gd name="connsiteX241" fmla="*/ 1917457 w 2078711"/>
                <a:gd name="connsiteY241" fmla="*/ 3525432 h 4081365"/>
                <a:gd name="connsiteX242" fmla="*/ 1899873 w 2078711"/>
                <a:gd name="connsiteY242" fmla="*/ 3519570 h 4081365"/>
                <a:gd name="connsiteX243" fmla="*/ 1864703 w 2078711"/>
                <a:gd name="connsiteY243" fmla="*/ 3496124 h 4081365"/>
                <a:gd name="connsiteX244" fmla="*/ 1864703 w 2078711"/>
                <a:gd name="connsiteY244" fmla="*/ 3496124 h 4081365"/>
                <a:gd name="connsiteX245" fmla="*/ 1847119 w 2078711"/>
                <a:gd name="connsiteY245" fmla="*/ 3478539 h 4081365"/>
                <a:gd name="connsiteX246" fmla="*/ 1811950 w 2078711"/>
                <a:gd name="connsiteY246" fmla="*/ 3455093 h 4081365"/>
                <a:gd name="connsiteX247" fmla="*/ 1782642 w 2078711"/>
                <a:gd name="connsiteY247" fmla="*/ 3431647 h 4081365"/>
                <a:gd name="connsiteX248" fmla="*/ 1753334 w 2078711"/>
                <a:gd name="connsiteY248" fmla="*/ 3408201 h 4081365"/>
                <a:gd name="connsiteX249" fmla="*/ 1741611 w 2078711"/>
                <a:gd name="connsiteY249" fmla="*/ 3390616 h 4081365"/>
                <a:gd name="connsiteX250" fmla="*/ 1677134 w 2078711"/>
                <a:gd name="connsiteY250" fmla="*/ 3355447 h 4081365"/>
                <a:gd name="connsiteX251" fmla="*/ 1647826 w 2078711"/>
                <a:gd name="connsiteY251" fmla="*/ 3332001 h 4081365"/>
                <a:gd name="connsiteX252" fmla="*/ 1630242 w 2078711"/>
                <a:gd name="connsiteY252" fmla="*/ 3320278 h 4081365"/>
                <a:gd name="connsiteX253" fmla="*/ 1600934 w 2078711"/>
                <a:gd name="connsiteY253" fmla="*/ 3290970 h 4081365"/>
                <a:gd name="connsiteX254" fmla="*/ 1565765 w 2078711"/>
                <a:gd name="connsiteY254" fmla="*/ 3261662 h 4081365"/>
                <a:gd name="connsiteX255" fmla="*/ 1530596 w 2078711"/>
                <a:gd name="connsiteY255" fmla="*/ 3226493 h 4081365"/>
                <a:gd name="connsiteX256" fmla="*/ 1518873 w 2078711"/>
                <a:gd name="connsiteY256" fmla="*/ 3208909 h 4081365"/>
                <a:gd name="connsiteX257" fmla="*/ 1501288 w 2078711"/>
                <a:gd name="connsiteY257" fmla="*/ 3203047 h 4081365"/>
                <a:gd name="connsiteX258" fmla="*/ 1483703 w 2078711"/>
                <a:gd name="connsiteY258" fmla="*/ 3185462 h 4081365"/>
                <a:gd name="connsiteX259" fmla="*/ 1460257 w 2078711"/>
                <a:gd name="connsiteY259" fmla="*/ 3167878 h 4081365"/>
                <a:gd name="connsiteX260" fmla="*/ 1430950 w 2078711"/>
                <a:gd name="connsiteY260" fmla="*/ 3144432 h 4081365"/>
                <a:gd name="connsiteX261" fmla="*/ 1407503 w 2078711"/>
                <a:gd name="connsiteY261" fmla="*/ 3120985 h 4081365"/>
                <a:gd name="connsiteX262" fmla="*/ 1378196 w 2078711"/>
                <a:gd name="connsiteY262" fmla="*/ 3085816 h 4081365"/>
                <a:gd name="connsiteX263" fmla="*/ 1360611 w 2078711"/>
                <a:gd name="connsiteY263" fmla="*/ 3079955 h 4081365"/>
                <a:gd name="connsiteX264" fmla="*/ 1343026 w 2078711"/>
                <a:gd name="connsiteY264" fmla="*/ 3050647 h 4081365"/>
                <a:gd name="connsiteX265" fmla="*/ 1337165 w 2078711"/>
                <a:gd name="connsiteY265" fmla="*/ 3033062 h 4081365"/>
                <a:gd name="connsiteX266" fmla="*/ 1325442 w 2078711"/>
                <a:gd name="connsiteY266" fmla="*/ 3015478 h 4081365"/>
                <a:gd name="connsiteX267" fmla="*/ 1319580 w 2078711"/>
                <a:gd name="connsiteY267" fmla="*/ 2992032 h 4081365"/>
                <a:gd name="connsiteX268" fmla="*/ 1284411 w 2078711"/>
                <a:gd name="connsiteY268" fmla="*/ 2933416 h 4081365"/>
                <a:gd name="connsiteX269" fmla="*/ 1260965 w 2078711"/>
                <a:gd name="connsiteY269" fmla="*/ 2898247 h 4081365"/>
                <a:gd name="connsiteX270" fmla="*/ 1249242 w 2078711"/>
                <a:gd name="connsiteY270" fmla="*/ 2880662 h 4081365"/>
                <a:gd name="connsiteX271" fmla="*/ 1231657 w 2078711"/>
                <a:gd name="connsiteY271" fmla="*/ 2863078 h 4081365"/>
                <a:gd name="connsiteX272" fmla="*/ 1219934 w 2078711"/>
                <a:gd name="connsiteY272" fmla="*/ 2839632 h 4081365"/>
                <a:gd name="connsiteX273" fmla="*/ 1214073 w 2078711"/>
                <a:gd name="connsiteY273" fmla="*/ 2816185 h 4081365"/>
                <a:gd name="connsiteX274" fmla="*/ 1202350 w 2078711"/>
                <a:gd name="connsiteY274" fmla="*/ 2798601 h 4081365"/>
                <a:gd name="connsiteX275" fmla="*/ 1196488 w 2078711"/>
                <a:gd name="connsiteY275" fmla="*/ 2781016 h 4081365"/>
                <a:gd name="connsiteX276" fmla="*/ 1173042 w 2078711"/>
                <a:gd name="connsiteY276" fmla="*/ 2745847 h 4081365"/>
                <a:gd name="connsiteX277" fmla="*/ 1167180 w 2078711"/>
                <a:gd name="connsiteY277" fmla="*/ 2722401 h 4081365"/>
                <a:gd name="connsiteX278" fmla="*/ 1155457 w 2078711"/>
                <a:gd name="connsiteY278" fmla="*/ 2681370 h 4081365"/>
                <a:gd name="connsiteX279" fmla="*/ 1149596 w 2078711"/>
                <a:gd name="connsiteY279" fmla="*/ 2646201 h 4081365"/>
                <a:gd name="connsiteX280" fmla="*/ 1155457 w 2078711"/>
                <a:gd name="connsiteY280" fmla="*/ 2546555 h 4081365"/>
                <a:gd name="connsiteX281" fmla="*/ 1167180 w 2078711"/>
                <a:gd name="connsiteY281" fmla="*/ 2523109 h 4081365"/>
                <a:gd name="connsiteX282" fmla="*/ 1173042 w 2078711"/>
                <a:gd name="connsiteY282" fmla="*/ 2487939 h 4081365"/>
                <a:gd name="connsiteX283" fmla="*/ 1184765 w 2078711"/>
                <a:gd name="connsiteY283" fmla="*/ 2452770 h 4081365"/>
                <a:gd name="connsiteX284" fmla="*/ 1196488 w 2078711"/>
                <a:gd name="connsiteY284" fmla="*/ 2417601 h 4081365"/>
                <a:gd name="connsiteX285" fmla="*/ 1208211 w 2078711"/>
                <a:gd name="connsiteY285" fmla="*/ 2400016 h 4081365"/>
                <a:gd name="connsiteX286" fmla="*/ 1225796 w 2078711"/>
                <a:gd name="connsiteY286" fmla="*/ 2364847 h 4081365"/>
                <a:gd name="connsiteX287" fmla="*/ 1243380 w 2078711"/>
                <a:gd name="connsiteY287" fmla="*/ 2312093 h 4081365"/>
                <a:gd name="connsiteX288" fmla="*/ 1249242 w 2078711"/>
                <a:gd name="connsiteY288" fmla="*/ 2294509 h 4081365"/>
                <a:gd name="connsiteX289" fmla="*/ 1255103 w 2078711"/>
                <a:gd name="connsiteY289" fmla="*/ 2271062 h 4081365"/>
                <a:gd name="connsiteX290" fmla="*/ 1266826 w 2078711"/>
                <a:gd name="connsiteY290" fmla="*/ 2230032 h 4081365"/>
                <a:gd name="connsiteX291" fmla="*/ 1272688 w 2078711"/>
                <a:gd name="connsiteY291" fmla="*/ 2171416 h 4081365"/>
                <a:gd name="connsiteX292" fmla="*/ 1284411 w 2078711"/>
                <a:gd name="connsiteY292" fmla="*/ 2130385 h 4081365"/>
                <a:gd name="connsiteX293" fmla="*/ 1290273 w 2078711"/>
                <a:gd name="connsiteY293" fmla="*/ 2101078 h 4081365"/>
                <a:gd name="connsiteX294" fmla="*/ 1307857 w 2078711"/>
                <a:gd name="connsiteY294" fmla="*/ 1907647 h 4081365"/>
                <a:gd name="connsiteX295" fmla="*/ 1313719 w 2078711"/>
                <a:gd name="connsiteY295" fmla="*/ 1884201 h 4081365"/>
                <a:gd name="connsiteX296" fmla="*/ 1319580 w 2078711"/>
                <a:gd name="connsiteY296" fmla="*/ 1854893 h 4081365"/>
                <a:gd name="connsiteX297" fmla="*/ 1325442 w 2078711"/>
                <a:gd name="connsiteY297" fmla="*/ 1837309 h 4081365"/>
                <a:gd name="connsiteX298" fmla="*/ 1331303 w 2078711"/>
                <a:gd name="connsiteY298" fmla="*/ 1813862 h 4081365"/>
                <a:gd name="connsiteX299" fmla="*/ 1348888 w 2078711"/>
                <a:gd name="connsiteY299" fmla="*/ 1755247 h 4081365"/>
                <a:gd name="connsiteX300" fmla="*/ 1354750 w 2078711"/>
                <a:gd name="connsiteY300" fmla="*/ 1720078 h 4081365"/>
                <a:gd name="connsiteX301" fmla="*/ 1366473 w 2078711"/>
                <a:gd name="connsiteY301" fmla="*/ 1673185 h 4081365"/>
                <a:gd name="connsiteX302" fmla="*/ 1372334 w 2078711"/>
                <a:gd name="connsiteY302" fmla="*/ 1638016 h 4081365"/>
                <a:gd name="connsiteX303" fmla="*/ 1384057 w 2078711"/>
                <a:gd name="connsiteY303" fmla="*/ 1579401 h 4081365"/>
                <a:gd name="connsiteX304" fmla="*/ 1389919 w 2078711"/>
                <a:gd name="connsiteY304" fmla="*/ 1538370 h 4081365"/>
                <a:gd name="connsiteX305" fmla="*/ 1395780 w 2078711"/>
                <a:gd name="connsiteY305" fmla="*/ 1520785 h 4081365"/>
                <a:gd name="connsiteX306" fmla="*/ 1401642 w 2078711"/>
                <a:gd name="connsiteY306" fmla="*/ 1497339 h 4081365"/>
                <a:gd name="connsiteX307" fmla="*/ 1413365 w 2078711"/>
                <a:gd name="connsiteY307" fmla="*/ 1450447 h 4081365"/>
                <a:gd name="connsiteX308" fmla="*/ 1419226 w 2078711"/>
                <a:gd name="connsiteY308" fmla="*/ 1391832 h 4081365"/>
                <a:gd name="connsiteX309" fmla="*/ 1436811 w 2078711"/>
                <a:gd name="connsiteY309" fmla="*/ 1298047 h 4081365"/>
                <a:gd name="connsiteX310" fmla="*/ 1448534 w 2078711"/>
                <a:gd name="connsiteY310" fmla="*/ 1233570 h 4081365"/>
                <a:gd name="connsiteX311" fmla="*/ 1460257 w 2078711"/>
                <a:gd name="connsiteY311" fmla="*/ 1198401 h 4081365"/>
                <a:gd name="connsiteX312" fmla="*/ 1471980 w 2078711"/>
                <a:gd name="connsiteY312" fmla="*/ 1098755 h 4081365"/>
                <a:gd name="connsiteX313" fmla="*/ 1483703 w 2078711"/>
                <a:gd name="connsiteY313" fmla="*/ 1063585 h 4081365"/>
                <a:gd name="connsiteX314" fmla="*/ 1489565 w 2078711"/>
                <a:gd name="connsiteY314" fmla="*/ 1010832 h 4081365"/>
                <a:gd name="connsiteX315" fmla="*/ 1501288 w 2078711"/>
                <a:gd name="connsiteY315" fmla="*/ 975662 h 4081365"/>
                <a:gd name="connsiteX316" fmla="*/ 1513011 w 2078711"/>
                <a:gd name="connsiteY316" fmla="*/ 917047 h 4081365"/>
                <a:gd name="connsiteX317" fmla="*/ 1518873 w 2078711"/>
                <a:gd name="connsiteY317" fmla="*/ 887739 h 4081365"/>
                <a:gd name="connsiteX318" fmla="*/ 1524734 w 2078711"/>
                <a:gd name="connsiteY318" fmla="*/ 823262 h 4081365"/>
                <a:gd name="connsiteX319" fmla="*/ 1530596 w 2078711"/>
                <a:gd name="connsiteY319" fmla="*/ 788093 h 4081365"/>
                <a:gd name="connsiteX320" fmla="*/ 1542319 w 2078711"/>
                <a:gd name="connsiteY320" fmla="*/ 706032 h 4081365"/>
                <a:gd name="connsiteX321" fmla="*/ 1548180 w 2078711"/>
                <a:gd name="connsiteY321" fmla="*/ 665001 h 4081365"/>
                <a:gd name="connsiteX322" fmla="*/ 1554042 w 2078711"/>
                <a:gd name="connsiteY322" fmla="*/ 647416 h 4081365"/>
                <a:gd name="connsiteX323" fmla="*/ 1559903 w 2078711"/>
                <a:gd name="connsiteY323" fmla="*/ 623970 h 4081365"/>
                <a:gd name="connsiteX324" fmla="*/ 1565765 w 2078711"/>
                <a:gd name="connsiteY324" fmla="*/ 541909 h 4081365"/>
                <a:gd name="connsiteX325" fmla="*/ 1571626 w 2078711"/>
                <a:gd name="connsiteY325" fmla="*/ 524324 h 4081365"/>
                <a:gd name="connsiteX326" fmla="*/ 1583350 w 2078711"/>
                <a:gd name="connsiteY326" fmla="*/ 430539 h 4081365"/>
                <a:gd name="connsiteX327" fmla="*/ 1577488 w 2078711"/>
                <a:gd name="connsiteY327" fmla="*/ 348478 h 4081365"/>
                <a:gd name="connsiteX328" fmla="*/ 1565765 w 2078711"/>
                <a:gd name="connsiteY328" fmla="*/ 301585 h 4081365"/>
                <a:gd name="connsiteX329" fmla="*/ 1559903 w 2078711"/>
                <a:gd name="connsiteY329" fmla="*/ 90570 h 4081365"/>
                <a:gd name="connsiteX330" fmla="*/ 1544022 w 2078711"/>
                <a:gd name="connsiteY330" fmla="*/ 93026 h 4081365"/>
                <a:gd name="connsiteX331" fmla="*/ 1505496 w 2078711"/>
                <a:gd name="connsiteY331" fmla="*/ 78798 h 4081365"/>
                <a:gd name="connsiteX332" fmla="*/ 1483752 w 2078711"/>
                <a:gd name="connsiteY332" fmla="*/ 53700 h 4081365"/>
                <a:gd name="connsiteX333" fmla="*/ 1471980 w 2078711"/>
                <a:gd name="connsiteY333" fmla="*/ 2647 h 4081365"/>
                <a:gd name="connsiteX0" fmla="*/ 1471980 w 2078711"/>
                <a:gd name="connsiteY0" fmla="*/ 2647 h 4081365"/>
                <a:gd name="connsiteX1" fmla="*/ 1466119 w 2078711"/>
                <a:gd name="connsiteY1" fmla="*/ 37816 h 4081365"/>
                <a:gd name="connsiteX2" fmla="*/ 1419226 w 2078711"/>
                <a:gd name="connsiteY2" fmla="*/ 78847 h 4081365"/>
                <a:gd name="connsiteX3" fmla="*/ 1401642 w 2078711"/>
                <a:gd name="connsiteY3" fmla="*/ 90570 h 4081365"/>
                <a:gd name="connsiteX4" fmla="*/ 1358957 w 2078711"/>
                <a:gd name="connsiteY4" fmla="*/ 97282 h 4081365"/>
                <a:gd name="connsiteX5" fmla="*/ 1343075 w 2078711"/>
                <a:gd name="connsiteY5" fmla="*/ 183552 h 4081365"/>
                <a:gd name="connsiteX6" fmla="*/ 1342224 w 2078711"/>
                <a:gd name="connsiteY6" fmla="*/ 206998 h 4081365"/>
                <a:gd name="connsiteX7" fmla="*/ 1343026 w 2078711"/>
                <a:gd name="connsiteY7" fmla="*/ 237109 h 4081365"/>
                <a:gd name="connsiteX8" fmla="*/ 1325442 w 2078711"/>
                <a:gd name="connsiteY8" fmla="*/ 295724 h 4081365"/>
                <a:gd name="connsiteX9" fmla="*/ 1319580 w 2078711"/>
                <a:gd name="connsiteY9" fmla="*/ 313309 h 4081365"/>
                <a:gd name="connsiteX10" fmla="*/ 1307857 w 2078711"/>
                <a:gd name="connsiteY10" fmla="*/ 330893 h 4081365"/>
                <a:gd name="connsiteX11" fmla="*/ 1290273 w 2078711"/>
                <a:gd name="connsiteY11" fmla="*/ 383647 h 4081365"/>
                <a:gd name="connsiteX12" fmla="*/ 1284411 w 2078711"/>
                <a:gd name="connsiteY12" fmla="*/ 401232 h 4081365"/>
                <a:gd name="connsiteX13" fmla="*/ 1278550 w 2078711"/>
                <a:gd name="connsiteY13" fmla="*/ 424678 h 4081365"/>
                <a:gd name="connsiteX14" fmla="*/ 1272688 w 2078711"/>
                <a:gd name="connsiteY14" fmla="*/ 577078 h 4081365"/>
                <a:gd name="connsiteX15" fmla="*/ 1249242 w 2078711"/>
                <a:gd name="connsiteY15" fmla="*/ 876016 h 4081365"/>
                <a:gd name="connsiteX16" fmla="*/ 1243380 w 2078711"/>
                <a:gd name="connsiteY16" fmla="*/ 893601 h 4081365"/>
                <a:gd name="connsiteX17" fmla="*/ 1237519 w 2078711"/>
                <a:gd name="connsiteY17" fmla="*/ 969801 h 4081365"/>
                <a:gd name="connsiteX18" fmla="*/ 1231657 w 2078711"/>
                <a:gd name="connsiteY18" fmla="*/ 999109 h 4081365"/>
                <a:gd name="connsiteX19" fmla="*/ 1225796 w 2078711"/>
                <a:gd name="connsiteY19" fmla="*/ 1040139 h 4081365"/>
                <a:gd name="connsiteX20" fmla="*/ 1214073 w 2078711"/>
                <a:gd name="connsiteY20" fmla="*/ 1110478 h 4081365"/>
                <a:gd name="connsiteX21" fmla="*/ 1208211 w 2078711"/>
                <a:gd name="connsiteY21" fmla="*/ 1133924 h 4081365"/>
                <a:gd name="connsiteX22" fmla="*/ 1196488 w 2078711"/>
                <a:gd name="connsiteY22" fmla="*/ 1169093 h 4081365"/>
                <a:gd name="connsiteX23" fmla="*/ 1161319 w 2078711"/>
                <a:gd name="connsiteY23" fmla="*/ 1339078 h 4081365"/>
                <a:gd name="connsiteX24" fmla="*/ 1149596 w 2078711"/>
                <a:gd name="connsiteY24" fmla="*/ 1456309 h 4081365"/>
                <a:gd name="connsiteX25" fmla="*/ 1143734 w 2078711"/>
                <a:gd name="connsiteY25" fmla="*/ 1485616 h 4081365"/>
                <a:gd name="connsiteX26" fmla="*/ 1137873 w 2078711"/>
                <a:gd name="connsiteY26" fmla="*/ 1526647 h 4081365"/>
                <a:gd name="connsiteX27" fmla="*/ 1126150 w 2078711"/>
                <a:gd name="connsiteY27" fmla="*/ 1561816 h 4081365"/>
                <a:gd name="connsiteX28" fmla="*/ 1120288 w 2078711"/>
                <a:gd name="connsiteY28" fmla="*/ 1591124 h 4081365"/>
                <a:gd name="connsiteX29" fmla="*/ 1108565 w 2078711"/>
                <a:gd name="connsiteY29" fmla="*/ 1626293 h 4081365"/>
                <a:gd name="connsiteX30" fmla="*/ 1096842 w 2078711"/>
                <a:gd name="connsiteY30" fmla="*/ 1679047 h 4081365"/>
                <a:gd name="connsiteX31" fmla="*/ 1075098 w 2078711"/>
                <a:gd name="connsiteY31" fmla="*/ 1776799 h 4081365"/>
                <a:gd name="connsiteX32" fmla="*/ 1050849 w 2078711"/>
                <a:gd name="connsiteY32" fmla="*/ 1872140 h 4081365"/>
                <a:gd name="connsiteX33" fmla="*/ 1020642 w 2078711"/>
                <a:gd name="connsiteY33" fmla="*/ 2054185 h 4081365"/>
                <a:gd name="connsiteX34" fmla="*/ 1014780 w 2078711"/>
                <a:gd name="connsiteY34" fmla="*/ 2077632 h 4081365"/>
                <a:gd name="connsiteX35" fmla="*/ 1008919 w 2078711"/>
                <a:gd name="connsiteY35" fmla="*/ 2106939 h 4081365"/>
                <a:gd name="connsiteX36" fmla="*/ 997196 w 2078711"/>
                <a:gd name="connsiteY36" fmla="*/ 2183139 h 4081365"/>
                <a:gd name="connsiteX37" fmla="*/ 985473 w 2078711"/>
                <a:gd name="connsiteY37" fmla="*/ 2218309 h 4081365"/>
                <a:gd name="connsiteX38" fmla="*/ 979611 w 2078711"/>
                <a:gd name="connsiteY38" fmla="*/ 2253478 h 4081365"/>
                <a:gd name="connsiteX39" fmla="*/ 956165 w 2078711"/>
                <a:gd name="connsiteY39" fmla="*/ 2294509 h 4081365"/>
                <a:gd name="connsiteX40" fmla="*/ 944442 w 2078711"/>
                <a:gd name="connsiteY40" fmla="*/ 2329678 h 4081365"/>
                <a:gd name="connsiteX41" fmla="*/ 938580 w 2078711"/>
                <a:gd name="connsiteY41" fmla="*/ 2347262 h 4081365"/>
                <a:gd name="connsiteX42" fmla="*/ 932719 w 2078711"/>
                <a:gd name="connsiteY42" fmla="*/ 2364847 h 4081365"/>
                <a:gd name="connsiteX43" fmla="*/ 909273 w 2078711"/>
                <a:gd name="connsiteY43" fmla="*/ 2405878 h 4081365"/>
                <a:gd name="connsiteX44" fmla="*/ 897550 w 2078711"/>
                <a:gd name="connsiteY44" fmla="*/ 2423462 h 4081365"/>
                <a:gd name="connsiteX45" fmla="*/ 891688 w 2078711"/>
                <a:gd name="connsiteY45" fmla="*/ 2441047 h 4081365"/>
                <a:gd name="connsiteX46" fmla="*/ 868242 w 2078711"/>
                <a:gd name="connsiteY46" fmla="*/ 2476216 h 4081365"/>
                <a:gd name="connsiteX47" fmla="*/ 844796 w 2078711"/>
                <a:gd name="connsiteY47" fmla="*/ 2523109 h 4081365"/>
                <a:gd name="connsiteX48" fmla="*/ 827211 w 2078711"/>
                <a:gd name="connsiteY48" fmla="*/ 2564139 h 4081365"/>
                <a:gd name="connsiteX49" fmla="*/ 821350 w 2078711"/>
                <a:gd name="connsiteY49" fmla="*/ 2581724 h 4081365"/>
                <a:gd name="connsiteX50" fmla="*/ 809626 w 2078711"/>
                <a:gd name="connsiteY50" fmla="*/ 2593447 h 4081365"/>
                <a:gd name="connsiteX51" fmla="*/ 797903 w 2078711"/>
                <a:gd name="connsiteY51" fmla="*/ 2611032 h 4081365"/>
                <a:gd name="connsiteX52" fmla="*/ 774457 w 2078711"/>
                <a:gd name="connsiteY52" fmla="*/ 2640339 h 4081365"/>
                <a:gd name="connsiteX53" fmla="*/ 756873 w 2078711"/>
                <a:gd name="connsiteY53" fmla="*/ 2681370 h 4081365"/>
                <a:gd name="connsiteX54" fmla="*/ 721703 w 2078711"/>
                <a:gd name="connsiteY54" fmla="*/ 2704816 h 4081365"/>
                <a:gd name="connsiteX55" fmla="*/ 704119 w 2078711"/>
                <a:gd name="connsiteY55" fmla="*/ 2716539 h 4081365"/>
                <a:gd name="connsiteX56" fmla="*/ 686534 w 2078711"/>
                <a:gd name="connsiteY56" fmla="*/ 2728262 h 4081365"/>
                <a:gd name="connsiteX57" fmla="*/ 668950 w 2078711"/>
                <a:gd name="connsiteY57" fmla="*/ 2734124 h 4081365"/>
                <a:gd name="connsiteX58" fmla="*/ 633780 w 2078711"/>
                <a:gd name="connsiteY58" fmla="*/ 2751709 h 4081365"/>
                <a:gd name="connsiteX59" fmla="*/ 581026 w 2078711"/>
                <a:gd name="connsiteY59" fmla="*/ 2757570 h 4081365"/>
                <a:gd name="connsiteX60" fmla="*/ 534134 w 2078711"/>
                <a:gd name="connsiteY60" fmla="*/ 2763432 h 4081365"/>
                <a:gd name="connsiteX61" fmla="*/ 493103 w 2078711"/>
                <a:gd name="connsiteY61" fmla="*/ 2775155 h 4081365"/>
                <a:gd name="connsiteX62" fmla="*/ 475519 w 2078711"/>
                <a:gd name="connsiteY62" fmla="*/ 2781016 h 4081365"/>
                <a:gd name="connsiteX63" fmla="*/ 416903 w 2078711"/>
                <a:gd name="connsiteY63" fmla="*/ 2786878 h 4081365"/>
                <a:gd name="connsiteX64" fmla="*/ 317257 w 2078711"/>
                <a:gd name="connsiteY64" fmla="*/ 2781016 h 4081365"/>
                <a:gd name="connsiteX65" fmla="*/ 282088 w 2078711"/>
                <a:gd name="connsiteY65" fmla="*/ 2769293 h 4081365"/>
                <a:gd name="connsiteX66" fmla="*/ 258642 w 2078711"/>
                <a:gd name="connsiteY66" fmla="*/ 2763432 h 4081365"/>
                <a:gd name="connsiteX67" fmla="*/ 241057 w 2078711"/>
                <a:gd name="connsiteY67" fmla="*/ 2751709 h 4081365"/>
                <a:gd name="connsiteX68" fmla="*/ 217611 w 2078711"/>
                <a:gd name="connsiteY68" fmla="*/ 2745847 h 4081365"/>
                <a:gd name="connsiteX69" fmla="*/ 200026 w 2078711"/>
                <a:gd name="connsiteY69" fmla="*/ 2739985 h 4081365"/>
                <a:gd name="connsiteX70" fmla="*/ 205888 w 2078711"/>
                <a:gd name="connsiteY70" fmla="*/ 2763432 h 4081365"/>
                <a:gd name="connsiteX71" fmla="*/ 211750 w 2078711"/>
                <a:gd name="connsiteY71" fmla="*/ 2781016 h 4081365"/>
                <a:gd name="connsiteX72" fmla="*/ 205888 w 2078711"/>
                <a:gd name="connsiteY72" fmla="*/ 2845493 h 4081365"/>
                <a:gd name="connsiteX73" fmla="*/ 176580 w 2078711"/>
                <a:gd name="connsiteY73" fmla="*/ 2874801 h 4081365"/>
                <a:gd name="connsiteX74" fmla="*/ 141411 w 2078711"/>
                <a:gd name="connsiteY74" fmla="*/ 2886524 h 4081365"/>
                <a:gd name="connsiteX75" fmla="*/ 106242 w 2078711"/>
                <a:gd name="connsiteY75" fmla="*/ 2898247 h 4081365"/>
                <a:gd name="connsiteX76" fmla="*/ 88657 w 2078711"/>
                <a:gd name="connsiteY76" fmla="*/ 2904109 h 4081365"/>
                <a:gd name="connsiteX77" fmla="*/ 71073 w 2078711"/>
                <a:gd name="connsiteY77" fmla="*/ 2915832 h 4081365"/>
                <a:gd name="connsiteX78" fmla="*/ 112103 w 2078711"/>
                <a:gd name="connsiteY78" fmla="*/ 2927555 h 4081365"/>
                <a:gd name="connsiteX79" fmla="*/ 205888 w 2078711"/>
                <a:gd name="connsiteY79" fmla="*/ 2939278 h 4081365"/>
                <a:gd name="connsiteX80" fmla="*/ 235196 w 2078711"/>
                <a:gd name="connsiteY80" fmla="*/ 2945139 h 4081365"/>
                <a:gd name="connsiteX81" fmla="*/ 463796 w 2078711"/>
                <a:gd name="connsiteY81" fmla="*/ 2956862 h 4081365"/>
                <a:gd name="connsiteX82" fmla="*/ 498965 w 2078711"/>
                <a:gd name="connsiteY82" fmla="*/ 2962724 h 4081365"/>
                <a:gd name="connsiteX83" fmla="*/ 610334 w 2078711"/>
                <a:gd name="connsiteY83" fmla="*/ 2951001 h 4081365"/>
                <a:gd name="connsiteX84" fmla="*/ 598611 w 2078711"/>
                <a:gd name="connsiteY84" fmla="*/ 2974447 h 4081365"/>
                <a:gd name="connsiteX85" fmla="*/ 586888 w 2078711"/>
                <a:gd name="connsiteY85" fmla="*/ 2992032 h 4081365"/>
                <a:gd name="connsiteX86" fmla="*/ 569303 w 2078711"/>
                <a:gd name="connsiteY86" fmla="*/ 3027201 h 4081365"/>
                <a:gd name="connsiteX87" fmla="*/ 557580 w 2078711"/>
                <a:gd name="connsiteY87" fmla="*/ 3062370 h 4081365"/>
                <a:gd name="connsiteX88" fmla="*/ 551719 w 2078711"/>
                <a:gd name="connsiteY88" fmla="*/ 3079955 h 4081365"/>
                <a:gd name="connsiteX89" fmla="*/ 539996 w 2078711"/>
                <a:gd name="connsiteY89" fmla="*/ 3097539 h 4081365"/>
                <a:gd name="connsiteX90" fmla="*/ 516550 w 2078711"/>
                <a:gd name="connsiteY90" fmla="*/ 3132709 h 4081365"/>
                <a:gd name="connsiteX91" fmla="*/ 510688 w 2078711"/>
                <a:gd name="connsiteY91" fmla="*/ 3156155 h 4081365"/>
                <a:gd name="connsiteX92" fmla="*/ 481380 w 2078711"/>
                <a:gd name="connsiteY92" fmla="*/ 3191324 h 4081365"/>
                <a:gd name="connsiteX93" fmla="*/ 457934 w 2078711"/>
                <a:gd name="connsiteY93" fmla="*/ 3226493 h 4081365"/>
                <a:gd name="connsiteX94" fmla="*/ 446211 w 2078711"/>
                <a:gd name="connsiteY94" fmla="*/ 3244078 h 4081365"/>
                <a:gd name="connsiteX95" fmla="*/ 393457 w 2078711"/>
                <a:gd name="connsiteY95" fmla="*/ 3290970 h 4081365"/>
                <a:gd name="connsiteX96" fmla="*/ 375873 w 2078711"/>
                <a:gd name="connsiteY96" fmla="*/ 3296832 h 4081365"/>
                <a:gd name="connsiteX97" fmla="*/ 352426 w 2078711"/>
                <a:gd name="connsiteY97" fmla="*/ 3314416 h 4081365"/>
                <a:gd name="connsiteX98" fmla="*/ 334842 w 2078711"/>
                <a:gd name="connsiteY98" fmla="*/ 3326139 h 4081365"/>
                <a:gd name="connsiteX99" fmla="*/ 305534 w 2078711"/>
                <a:gd name="connsiteY99" fmla="*/ 3355447 h 4081365"/>
                <a:gd name="connsiteX100" fmla="*/ 299673 w 2078711"/>
                <a:gd name="connsiteY100" fmla="*/ 3373032 h 4081365"/>
                <a:gd name="connsiteX101" fmla="*/ 311396 w 2078711"/>
                <a:gd name="connsiteY101" fmla="*/ 3390616 h 4081365"/>
                <a:gd name="connsiteX102" fmla="*/ 340703 w 2078711"/>
                <a:gd name="connsiteY102" fmla="*/ 3431647 h 4081365"/>
                <a:gd name="connsiteX103" fmla="*/ 317257 w 2078711"/>
                <a:gd name="connsiteY103" fmla="*/ 3466816 h 4081365"/>
                <a:gd name="connsiteX104" fmla="*/ 293811 w 2078711"/>
                <a:gd name="connsiteY104" fmla="*/ 3501985 h 4081365"/>
                <a:gd name="connsiteX105" fmla="*/ 276226 w 2078711"/>
                <a:gd name="connsiteY105" fmla="*/ 3531293 h 4081365"/>
                <a:gd name="connsiteX106" fmla="*/ 270365 w 2078711"/>
                <a:gd name="connsiteY106" fmla="*/ 3548878 h 4081365"/>
                <a:gd name="connsiteX107" fmla="*/ 246919 w 2078711"/>
                <a:gd name="connsiteY107" fmla="*/ 3584047 h 4081365"/>
                <a:gd name="connsiteX108" fmla="*/ 241057 w 2078711"/>
                <a:gd name="connsiteY108" fmla="*/ 3601632 h 4081365"/>
                <a:gd name="connsiteX109" fmla="*/ 223473 w 2078711"/>
                <a:gd name="connsiteY109" fmla="*/ 3619216 h 4081365"/>
                <a:gd name="connsiteX110" fmla="*/ 217611 w 2078711"/>
                <a:gd name="connsiteY110" fmla="*/ 3636801 h 4081365"/>
                <a:gd name="connsiteX111" fmla="*/ 205888 w 2078711"/>
                <a:gd name="connsiteY111" fmla="*/ 3654385 h 4081365"/>
                <a:gd name="connsiteX112" fmla="*/ 200026 w 2078711"/>
                <a:gd name="connsiteY112" fmla="*/ 3677832 h 4081365"/>
                <a:gd name="connsiteX113" fmla="*/ 164857 w 2078711"/>
                <a:gd name="connsiteY113" fmla="*/ 3713001 h 4081365"/>
                <a:gd name="connsiteX114" fmla="*/ 141411 w 2078711"/>
                <a:gd name="connsiteY114" fmla="*/ 3742309 h 4081365"/>
                <a:gd name="connsiteX115" fmla="*/ 82796 w 2078711"/>
                <a:gd name="connsiteY115" fmla="*/ 3759893 h 4081365"/>
                <a:gd name="connsiteX116" fmla="*/ 59350 w 2078711"/>
                <a:gd name="connsiteY116" fmla="*/ 3771616 h 4081365"/>
                <a:gd name="connsiteX117" fmla="*/ 24180 w 2078711"/>
                <a:gd name="connsiteY117" fmla="*/ 3783339 h 4081365"/>
                <a:gd name="connsiteX118" fmla="*/ 6596 w 2078711"/>
                <a:gd name="connsiteY118" fmla="*/ 3795062 h 4081365"/>
                <a:gd name="connsiteX119" fmla="*/ 123826 w 2078711"/>
                <a:gd name="connsiteY119" fmla="*/ 3795062 h 4081365"/>
                <a:gd name="connsiteX120" fmla="*/ 147273 w 2078711"/>
                <a:gd name="connsiteY120" fmla="*/ 3789201 h 4081365"/>
                <a:gd name="connsiteX121" fmla="*/ 182442 w 2078711"/>
                <a:gd name="connsiteY121" fmla="*/ 3777478 h 4081365"/>
                <a:gd name="connsiteX122" fmla="*/ 164857 w 2078711"/>
                <a:gd name="connsiteY122" fmla="*/ 3789201 h 4081365"/>
                <a:gd name="connsiteX123" fmla="*/ 141411 w 2078711"/>
                <a:gd name="connsiteY123" fmla="*/ 3824370 h 4081365"/>
                <a:gd name="connsiteX124" fmla="*/ 129688 w 2078711"/>
                <a:gd name="connsiteY124" fmla="*/ 3841955 h 4081365"/>
                <a:gd name="connsiteX125" fmla="*/ 117965 w 2078711"/>
                <a:gd name="connsiteY125" fmla="*/ 3865401 h 4081365"/>
                <a:gd name="connsiteX126" fmla="*/ 106242 w 2078711"/>
                <a:gd name="connsiteY126" fmla="*/ 3882985 h 4081365"/>
                <a:gd name="connsiteX127" fmla="*/ 76934 w 2078711"/>
                <a:gd name="connsiteY127" fmla="*/ 3935739 h 4081365"/>
                <a:gd name="connsiteX128" fmla="*/ 53488 w 2078711"/>
                <a:gd name="connsiteY128" fmla="*/ 3970909 h 4081365"/>
                <a:gd name="connsiteX129" fmla="*/ 30042 w 2078711"/>
                <a:gd name="connsiteY129" fmla="*/ 4006078 h 4081365"/>
                <a:gd name="connsiteX130" fmla="*/ 18319 w 2078711"/>
                <a:gd name="connsiteY130" fmla="*/ 4023662 h 4081365"/>
                <a:gd name="connsiteX131" fmla="*/ 71073 w 2078711"/>
                <a:gd name="connsiteY131" fmla="*/ 3982632 h 4081365"/>
                <a:gd name="connsiteX132" fmla="*/ 88657 w 2078711"/>
                <a:gd name="connsiteY132" fmla="*/ 3970909 h 4081365"/>
                <a:gd name="connsiteX133" fmla="*/ 82796 w 2078711"/>
                <a:gd name="connsiteY133" fmla="*/ 3994355 h 4081365"/>
                <a:gd name="connsiteX134" fmla="*/ 76934 w 2078711"/>
                <a:gd name="connsiteY134" fmla="*/ 4011939 h 4081365"/>
                <a:gd name="connsiteX135" fmla="*/ 71073 w 2078711"/>
                <a:gd name="connsiteY135" fmla="*/ 4041247 h 4081365"/>
                <a:gd name="connsiteX136" fmla="*/ 76934 w 2078711"/>
                <a:gd name="connsiteY136" fmla="*/ 4070555 h 4081365"/>
                <a:gd name="connsiteX137" fmla="*/ 112103 w 2078711"/>
                <a:gd name="connsiteY137" fmla="*/ 4047109 h 4081365"/>
                <a:gd name="connsiteX138" fmla="*/ 123826 w 2078711"/>
                <a:gd name="connsiteY138" fmla="*/ 4035385 h 4081365"/>
                <a:gd name="connsiteX139" fmla="*/ 147273 w 2078711"/>
                <a:gd name="connsiteY139" fmla="*/ 4023662 h 4081365"/>
                <a:gd name="connsiteX140" fmla="*/ 182442 w 2078711"/>
                <a:gd name="connsiteY140" fmla="*/ 4000216 h 4081365"/>
                <a:gd name="connsiteX141" fmla="*/ 194165 w 2078711"/>
                <a:gd name="connsiteY141" fmla="*/ 3982632 h 4081365"/>
                <a:gd name="connsiteX142" fmla="*/ 211750 w 2078711"/>
                <a:gd name="connsiteY142" fmla="*/ 3965047 h 4081365"/>
                <a:gd name="connsiteX143" fmla="*/ 241057 w 2078711"/>
                <a:gd name="connsiteY143" fmla="*/ 3912293 h 4081365"/>
                <a:gd name="connsiteX144" fmla="*/ 258642 w 2078711"/>
                <a:gd name="connsiteY144" fmla="*/ 3894709 h 4081365"/>
                <a:gd name="connsiteX145" fmla="*/ 282088 w 2078711"/>
                <a:gd name="connsiteY145" fmla="*/ 3859539 h 4081365"/>
                <a:gd name="connsiteX146" fmla="*/ 305534 w 2078711"/>
                <a:gd name="connsiteY146" fmla="*/ 3824370 h 4081365"/>
                <a:gd name="connsiteX147" fmla="*/ 328980 w 2078711"/>
                <a:gd name="connsiteY147" fmla="*/ 3789201 h 4081365"/>
                <a:gd name="connsiteX148" fmla="*/ 346565 w 2078711"/>
                <a:gd name="connsiteY148" fmla="*/ 3771616 h 4081365"/>
                <a:gd name="connsiteX149" fmla="*/ 358288 w 2078711"/>
                <a:gd name="connsiteY149" fmla="*/ 3736447 h 4081365"/>
                <a:gd name="connsiteX150" fmla="*/ 375873 w 2078711"/>
                <a:gd name="connsiteY150" fmla="*/ 3718862 h 4081365"/>
                <a:gd name="connsiteX151" fmla="*/ 399319 w 2078711"/>
                <a:gd name="connsiteY151" fmla="*/ 3683693 h 4081365"/>
                <a:gd name="connsiteX152" fmla="*/ 416903 w 2078711"/>
                <a:gd name="connsiteY152" fmla="*/ 3666109 h 4081365"/>
                <a:gd name="connsiteX153" fmla="*/ 440350 w 2078711"/>
                <a:gd name="connsiteY153" fmla="*/ 3630939 h 4081365"/>
                <a:gd name="connsiteX154" fmla="*/ 452073 w 2078711"/>
                <a:gd name="connsiteY154" fmla="*/ 3613355 h 4081365"/>
                <a:gd name="connsiteX155" fmla="*/ 463796 w 2078711"/>
                <a:gd name="connsiteY155" fmla="*/ 3595770 h 4081365"/>
                <a:gd name="connsiteX156" fmla="*/ 481380 w 2078711"/>
                <a:gd name="connsiteY156" fmla="*/ 3584047 h 4081365"/>
                <a:gd name="connsiteX157" fmla="*/ 510688 w 2078711"/>
                <a:gd name="connsiteY157" fmla="*/ 3531293 h 4081365"/>
                <a:gd name="connsiteX158" fmla="*/ 522411 w 2078711"/>
                <a:gd name="connsiteY158" fmla="*/ 3513709 h 4081365"/>
                <a:gd name="connsiteX159" fmla="*/ 545857 w 2078711"/>
                <a:gd name="connsiteY159" fmla="*/ 3484401 h 4081365"/>
                <a:gd name="connsiteX160" fmla="*/ 551719 w 2078711"/>
                <a:gd name="connsiteY160" fmla="*/ 3466816 h 4081365"/>
                <a:gd name="connsiteX161" fmla="*/ 563442 w 2078711"/>
                <a:gd name="connsiteY161" fmla="*/ 3449232 h 4081365"/>
                <a:gd name="connsiteX162" fmla="*/ 575165 w 2078711"/>
                <a:gd name="connsiteY162" fmla="*/ 3425785 h 4081365"/>
                <a:gd name="connsiteX163" fmla="*/ 598611 w 2078711"/>
                <a:gd name="connsiteY163" fmla="*/ 3390616 h 4081365"/>
                <a:gd name="connsiteX164" fmla="*/ 604473 w 2078711"/>
                <a:gd name="connsiteY164" fmla="*/ 3373032 h 4081365"/>
                <a:gd name="connsiteX165" fmla="*/ 627919 w 2078711"/>
                <a:gd name="connsiteY165" fmla="*/ 3337862 h 4081365"/>
                <a:gd name="connsiteX166" fmla="*/ 639642 w 2078711"/>
                <a:gd name="connsiteY166" fmla="*/ 3320278 h 4081365"/>
                <a:gd name="connsiteX167" fmla="*/ 668950 w 2078711"/>
                <a:gd name="connsiteY167" fmla="*/ 3285109 h 4081365"/>
                <a:gd name="connsiteX168" fmla="*/ 674811 w 2078711"/>
                <a:gd name="connsiteY168" fmla="*/ 3267524 h 4081365"/>
                <a:gd name="connsiteX169" fmla="*/ 698257 w 2078711"/>
                <a:gd name="connsiteY169" fmla="*/ 3232355 h 4081365"/>
                <a:gd name="connsiteX170" fmla="*/ 715842 w 2078711"/>
                <a:gd name="connsiteY170" fmla="*/ 3197185 h 4081365"/>
                <a:gd name="connsiteX171" fmla="*/ 739288 w 2078711"/>
                <a:gd name="connsiteY171" fmla="*/ 3162016 h 4081365"/>
                <a:gd name="connsiteX172" fmla="*/ 745150 w 2078711"/>
                <a:gd name="connsiteY172" fmla="*/ 3144432 h 4081365"/>
                <a:gd name="connsiteX173" fmla="*/ 756873 w 2078711"/>
                <a:gd name="connsiteY173" fmla="*/ 3120985 h 4081365"/>
                <a:gd name="connsiteX174" fmla="*/ 780319 w 2078711"/>
                <a:gd name="connsiteY174" fmla="*/ 3085816 h 4081365"/>
                <a:gd name="connsiteX175" fmla="*/ 803765 w 2078711"/>
                <a:gd name="connsiteY175" fmla="*/ 3044785 h 4081365"/>
                <a:gd name="connsiteX176" fmla="*/ 815488 w 2078711"/>
                <a:gd name="connsiteY176" fmla="*/ 3009616 h 4081365"/>
                <a:gd name="connsiteX177" fmla="*/ 821350 w 2078711"/>
                <a:gd name="connsiteY177" fmla="*/ 2986170 h 4081365"/>
                <a:gd name="connsiteX178" fmla="*/ 838934 w 2078711"/>
                <a:gd name="connsiteY178" fmla="*/ 2968585 h 4081365"/>
                <a:gd name="connsiteX179" fmla="*/ 844796 w 2078711"/>
                <a:gd name="connsiteY179" fmla="*/ 2951001 h 4081365"/>
                <a:gd name="connsiteX180" fmla="*/ 874103 w 2078711"/>
                <a:gd name="connsiteY180" fmla="*/ 2915832 h 4081365"/>
                <a:gd name="connsiteX181" fmla="*/ 891688 w 2078711"/>
                <a:gd name="connsiteY181" fmla="*/ 2904109 h 4081365"/>
                <a:gd name="connsiteX182" fmla="*/ 915134 w 2078711"/>
                <a:gd name="connsiteY182" fmla="*/ 2898247 h 4081365"/>
                <a:gd name="connsiteX183" fmla="*/ 950303 w 2078711"/>
                <a:gd name="connsiteY183" fmla="*/ 2915832 h 4081365"/>
                <a:gd name="connsiteX184" fmla="*/ 985473 w 2078711"/>
                <a:gd name="connsiteY184" fmla="*/ 2968585 h 4081365"/>
                <a:gd name="connsiteX185" fmla="*/ 997196 w 2078711"/>
                <a:gd name="connsiteY185" fmla="*/ 2986170 h 4081365"/>
                <a:gd name="connsiteX186" fmla="*/ 1014780 w 2078711"/>
                <a:gd name="connsiteY186" fmla="*/ 2992032 h 4081365"/>
                <a:gd name="connsiteX187" fmla="*/ 1044088 w 2078711"/>
                <a:gd name="connsiteY187" fmla="*/ 3021339 h 4081365"/>
                <a:gd name="connsiteX188" fmla="*/ 1079257 w 2078711"/>
                <a:gd name="connsiteY188" fmla="*/ 3056509 h 4081365"/>
                <a:gd name="connsiteX189" fmla="*/ 1096842 w 2078711"/>
                <a:gd name="connsiteY189" fmla="*/ 3079955 h 4081365"/>
                <a:gd name="connsiteX190" fmla="*/ 1126150 w 2078711"/>
                <a:gd name="connsiteY190" fmla="*/ 3109262 h 4081365"/>
                <a:gd name="connsiteX191" fmla="*/ 1173042 w 2078711"/>
                <a:gd name="connsiteY191" fmla="*/ 3162016 h 4081365"/>
                <a:gd name="connsiteX192" fmla="*/ 1196488 w 2078711"/>
                <a:gd name="connsiteY192" fmla="*/ 3185462 h 4081365"/>
                <a:gd name="connsiteX193" fmla="*/ 1249242 w 2078711"/>
                <a:gd name="connsiteY193" fmla="*/ 3220632 h 4081365"/>
                <a:gd name="connsiteX194" fmla="*/ 1266826 w 2078711"/>
                <a:gd name="connsiteY194" fmla="*/ 3232355 h 4081365"/>
                <a:gd name="connsiteX195" fmla="*/ 1313719 w 2078711"/>
                <a:gd name="connsiteY195" fmla="*/ 3279247 h 4081365"/>
                <a:gd name="connsiteX196" fmla="*/ 1348888 w 2078711"/>
                <a:gd name="connsiteY196" fmla="*/ 3308555 h 4081365"/>
                <a:gd name="connsiteX197" fmla="*/ 1366473 w 2078711"/>
                <a:gd name="connsiteY197" fmla="*/ 3314416 h 4081365"/>
                <a:gd name="connsiteX198" fmla="*/ 1378196 w 2078711"/>
                <a:gd name="connsiteY198" fmla="*/ 3332001 h 4081365"/>
                <a:gd name="connsiteX199" fmla="*/ 1413365 w 2078711"/>
                <a:gd name="connsiteY199" fmla="*/ 3355447 h 4081365"/>
                <a:gd name="connsiteX200" fmla="*/ 1430950 w 2078711"/>
                <a:gd name="connsiteY200" fmla="*/ 3367170 h 4081365"/>
                <a:gd name="connsiteX201" fmla="*/ 1466119 w 2078711"/>
                <a:gd name="connsiteY201" fmla="*/ 3396478 h 4081365"/>
                <a:gd name="connsiteX202" fmla="*/ 1483703 w 2078711"/>
                <a:gd name="connsiteY202" fmla="*/ 3419924 h 4081365"/>
                <a:gd name="connsiteX203" fmla="*/ 1501288 w 2078711"/>
                <a:gd name="connsiteY203" fmla="*/ 3425785 h 4081365"/>
                <a:gd name="connsiteX204" fmla="*/ 1518873 w 2078711"/>
                <a:gd name="connsiteY204" fmla="*/ 3437509 h 4081365"/>
                <a:gd name="connsiteX205" fmla="*/ 1548180 w 2078711"/>
                <a:gd name="connsiteY205" fmla="*/ 3472678 h 4081365"/>
                <a:gd name="connsiteX206" fmla="*/ 1565765 w 2078711"/>
                <a:gd name="connsiteY206" fmla="*/ 3484401 h 4081365"/>
                <a:gd name="connsiteX207" fmla="*/ 1595073 w 2078711"/>
                <a:gd name="connsiteY207" fmla="*/ 3513709 h 4081365"/>
                <a:gd name="connsiteX208" fmla="*/ 1612657 w 2078711"/>
                <a:gd name="connsiteY208" fmla="*/ 3525432 h 4081365"/>
                <a:gd name="connsiteX209" fmla="*/ 1630242 w 2078711"/>
                <a:gd name="connsiteY209" fmla="*/ 3543016 h 4081365"/>
                <a:gd name="connsiteX210" fmla="*/ 1665411 w 2078711"/>
                <a:gd name="connsiteY210" fmla="*/ 3566462 h 4081365"/>
                <a:gd name="connsiteX211" fmla="*/ 1682996 w 2078711"/>
                <a:gd name="connsiteY211" fmla="*/ 3578185 h 4081365"/>
                <a:gd name="connsiteX212" fmla="*/ 1712303 w 2078711"/>
                <a:gd name="connsiteY212" fmla="*/ 3595770 h 4081365"/>
                <a:gd name="connsiteX213" fmla="*/ 1747473 w 2078711"/>
                <a:gd name="connsiteY213" fmla="*/ 3619216 h 4081365"/>
                <a:gd name="connsiteX214" fmla="*/ 1765057 w 2078711"/>
                <a:gd name="connsiteY214" fmla="*/ 3630939 h 4081365"/>
                <a:gd name="connsiteX215" fmla="*/ 1782642 w 2078711"/>
                <a:gd name="connsiteY215" fmla="*/ 3636801 h 4081365"/>
                <a:gd name="connsiteX216" fmla="*/ 1823673 w 2078711"/>
                <a:gd name="connsiteY216" fmla="*/ 3654385 h 4081365"/>
                <a:gd name="connsiteX217" fmla="*/ 1852980 w 2078711"/>
                <a:gd name="connsiteY217" fmla="*/ 3671970 h 4081365"/>
                <a:gd name="connsiteX218" fmla="*/ 1894011 w 2078711"/>
                <a:gd name="connsiteY218" fmla="*/ 3695416 h 4081365"/>
                <a:gd name="connsiteX219" fmla="*/ 1911596 w 2078711"/>
                <a:gd name="connsiteY219" fmla="*/ 3701278 h 4081365"/>
                <a:gd name="connsiteX220" fmla="*/ 1946765 w 2078711"/>
                <a:gd name="connsiteY220" fmla="*/ 3724724 h 4081365"/>
                <a:gd name="connsiteX221" fmla="*/ 1987796 w 2078711"/>
                <a:gd name="connsiteY221" fmla="*/ 3736447 h 4081365"/>
                <a:gd name="connsiteX222" fmla="*/ 2022965 w 2078711"/>
                <a:gd name="connsiteY222" fmla="*/ 3765755 h 4081365"/>
                <a:gd name="connsiteX223" fmla="*/ 2017103 w 2078711"/>
                <a:gd name="connsiteY223" fmla="*/ 3748170 h 4081365"/>
                <a:gd name="connsiteX224" fmla="*/ 2011242 w 2078711"/>
                <a:gd name="connsiteY224" fmla="*/ 3724724 h 4081365"/>
                <a:gd name="connsiteX225" fmla="*/ 1993657 w 2078711"/>
                <a:gd name="connsiteY225" fmla="*/ 3707139 h 4081365"/>
                <a:gd name="connsiteX226" fmla="*/ 2011242 w 2078711"/>
                <a:gd name="connsiteY226" fmla="*/ 3713001 h 4081365"/>
                <a:gd name="connsiteX227" fmla="*/ 2034688 w 2078711"/>
                <a:gd name="connsiteY227" fmla="*/ 3718862 h 4081365"/>
                <a:gd name="connsiteX228" fmla="*/ 2052273 w 2078711"/>
                <a:gd name="connsiteY228" fmla="*/ 3724724 h 4081365"/>
                <a:gd name="connsiteX229" fmla="*/ 2034688 w 2078711"/>
                <a:gd name="connsiteY229" fmla="*/ 3713001 h 4081365"/>
                <a:gd name="connsiteX230" fmla="*/ 2017103 w 2078711"/>
                <a:gd name="connsiteY230" fmla="*/ 3695416 h 4081365"/>
                <a:gd name="connsiteX231" fmla="*/ 2058134 w 2078711"/>
                <a:gd name="connsiteY231" fmla="*/ 3689555 h 4081365"/>
                <a:gd name="connsiteX232" fmla="*/ 2075719 w 2078711"/>
                <a:gd name="connsiteY232" fmla="*/ 3683693 h 4081365"/>
                <a:gd name="connsiteX233" fmla="*/ 2069857 w 2078711"/>
                <a:gd name="connsiteY233" fmla="*/ 3660247 h 4081365"/>
                <a:gd name="connsiteX234" fmla="*/ 2046411 w 2078711"/>
                <a:gd name="connsiteY234" fmla="*/ 3625078 h 4081365"/>
                <a:gd name="connsiteX235" fmla="*/ 2034688 w 2078711"/>
                <a:gd name="connsiteY235" fmla="*/ 3607493 h 4081365"/>
                <a:gd name="connsiteX236" fmla="*/ 2017103 w 2078711"/>
                <a:gd name="connsiteY236" fmla="*/ 3601632 h 4081365"/>
                <a:gd name="connsiteX237" fmla="*/ 1999519 w 2078711"/>
                <a:gd name="connsiteY237" fmla="*/ 3589909 h 4081365"/>
                <a:gd name="connsiteX238" fmla="*/ 1981934 w 2078711"/>
                <a:gd name="connsiteY238" fmla="*/ 3584047 h 4081365"/>
                <a:gd name="connsiteX239" fmla="*/ 1952626 w 2078711"/>
                <a:gd name="connsiteY239" fmla="*/ 3554739 h 4081365"/>
                <a:gd name="connsiteX240" fmla="*/ 1935042 w 2078711"/>
                <a:gd name="connsiteY240" fmla="*/ 3543016 h 4081365"/>
                <a:gd name="connsiteX241" fmla="*/ 1917457 w 2078711"/>
                <a:gd name="connsiteY241" fmla="*/ 3525432 h 4081365"/>
                <a:gd name="connsiteX242" fmla="*/ 1899873 w 2078711"/>
                <a:gd name="connsiteY242" fmla="*/ 3519570 h 4081365"/>
                <a:gd name="connsiteX243" fmla="*/ 1864703 w 2078711"/>
                <a:gd name="connsiteY243" fmla="*/ 3496124 h 4081365"/>
                <a:gd name="connsiteX244" fmla="*/ 1864703 w 2078711"/>
                <a:gd name="connsiteY244" fmla="*/ 3496124 h 4081365"/>
                <a:gd name="connsiteX245" fmla="*/ 1847119 w 2078711"/>
                <a:gd name="connsiteY245" fmla="*/ 3478539 h 4081365"/>
                <a:gd name="connsiteX246" fmla="*/ 1811950 w 2078711"/>
                <a:gd name="connsiteY246" fmla="*/ 3455093 h 4081365"/>
                <a:gd name="connsiteX247" fmla="*/ 1782642 w 2078711"/>
                <a:gd name="connsiteY247" fmla="*/ 3431647 h 4081365"/>
                <a:gd name="connsiteX248" fmla="*/ 1753334 w 2078711"/>
                <a:gd name="connsiteY248" fmla="*/ 3408201 h 4081365"/>
                <a:gd name="connsiteX249" fmla="*/ 1741611 w 2078711"/>
                <a:gd name="connsiteY249" fmla="*/ 3390616 h 4081365"/>
                <a:gd name="connsiteX250" fmla="*/ 1677134 w 2078711"/>
                <a:gd name="connsiteY250" fmla="*/ 3355447 h 4081365"/>
                <a:gd name="connsiteX251" fmla="*/ 1647826 w 2078711"/>
                <a:gd name="connsiteY251" fmla="*/ 3332001 h 4081365"/>
                <a:gd name="connsiteX252" fmla="*/ 1630242 w 2078711"/>
                <a:gd name="connsiteY252" fmla="*/ 3320278 h 4081365"/>
                <a:gd name="connsiteX253" fmla="*/ 1600934 w 2078711"/>
                <a:gd name="connsiteY253" fmla="*/ 3290970 h 4081365"/>
                <a:gd name="connsiteX254" fmla="*/ 1565765 w 2078711"/>
                <a:gd name="connsiteY254" fmla="*/ 3261662 h 4081365"/>
                <a:gd name="connsiteX255" fmla="*/ 1530596 w 2078711"/>
                <a:gd name="connsiteY255" fmla="*/ 3226493 h 4081365"/>
                <a:gd name="connsiteX256" fmla="*/ 1518873 w 2078711"/>
                <a:gd name="connsiteY256" fmla="*/ 3208909 h 4081365"/>
                <a:gd name="connsiteX257" fmla="*/ 1501288 w 2078711"/>
                <a:gd name="connsiteY257" fmla="*/ 3203047 h 4081365"/>
                <a:gd name="connsiteX258" fmla="*/ 1483703 w 2078711"/>
                <a:gd name="connsiteY258" fmla="*/ 3185462 h 4081365"/>
                <a:gd name="connsiteX259" fmla="*/ 1460257 w 2078711"/>
                <a:gd name="connsiteY259" fmla="*/ 3167878 h 4081365"/>
                <a:gd name="connsiteX260" fmla="*/ 1430950 w 2078711"/>
                <a:gd name="connsiteY260" fmla="*/ 3144432 h 4081365"/>
                <a:gd name="connsiteX261" fmla="*/ 1407503 w 2078711"/>
                <a:gd name="connsiteY261" fmla="*/ 3120985 h 4081365"/>
                <a:gd name="connsiteX262" fmla="*/ 1378196 w 2078711"/>
                <a:gd name="connsiteY262" fmla="*/ 3085816 h 4081365"/>
                <a:gd name="connsiteX263" fmla="*/ 1360611 w 2078711"/>
                <a:gd name="connsiteY263" fmla="*/ 3079955 h 4081365"/>
                <a:gd name="connsiteX264" fmla="*/ 1343026 w 2078711"/>
                <a:gd name="connsiteY264" fmla="*/ 3050647 h 4081365"/>
                <a:gd name="connsiteX265" fmla="*/ 1337165 w 2078711"/>
                <a:gd name="connsiteY265" fmla="*/ 3033062 h 4081365"/>
                <a:gd name="connsiteX266" fmla="*/ 1325442 w 2078711"/>
                <a:gd name="connsiteY266" fmla="*/ 3015478 h 4081365"/>
                <a:gd name="connsiteX267" fmla="*/ 1319580 w 2078711"/>
                <a:gd name="connsiteY267" fmla="*/ 2992032 h 4081365"/>
                <a:gd name="connsiteX268" fmla="*/ 1284411 w 2078711"/>
                <a:gd name="connsiteY268" fmla="*/ 2933416 h 4081365"/>
                <a:gd name="connsiteX269" fmla="*/ 1260965 w 2078711"/>
                <a:gd name="connsiteY269" fmla="*/ 2898247 h 4081365"/>
                <a:gd name="connsiteX270" fmla="*/ 1249242 w 2078711"/>
                <a:gd name="connsiteY270" fmla="*/ 2880662 h 4081365"/>
                <a:gd name="connsiteX271" fmla="*/ 1231657 w 2078711"/>
                <a:gd name="connsiteY271" fmla="*/ 2863078 h 4081365"/>
                <a:gd name="connsiteX272" fmla="*/ 1219934 w 2078711"/>
                <a:gd name="connsiteY272" fmla="*/ 2839632 h 4081365"/>
                <a:gd name="connsiteX273" fmla="*/ 1214073 w 2078711"/>
                <a:gd name="connsiteY273" fmla="*/ 2816185 h 4081365"/>
                <a:gd name="connsiteX274" fmla="*/ 1202350 w 2078711"/>
                <a:gd name="connsiteY274" fmla="*/ 2798601 h 4081365"/>
                <a:gd name="connsiteX275" fmla="*/ 1196488 w 2078711"/>
                <a:gd name="connsiteY275" fmla="*/ 2781016 h 4081365"/>
                <a:gd name="connsiteX276" fmla="*/ 1173042 w 2078711"/>
                <a:gd name="connsiteY276" fmla="*/ 2745847 h 4081365"/>
                <a:gd name="connsiteX277" fmla="*/ 1167180 w 2078711"/>
                <a:gd name="connsiteY277" fmla="*/ 2722401 h 4081365"/>
                <a:gd name="connsiteX278" fmla="*/ 1155457 w 2078711"/>
                <a:gd name="connsiteY278" fmla="*/ 2681370 h 4081365"/>
                <a:gd name="connsiteX279" fmla="*/ 1149596 w 2078711"/>
                <a:gd name="connsiteY279" fmla="*/ 2646201 h 4081365"/>
                <a:gd name="connsiteX280" fmla="*/ 1155457 w 2078711"/>
                <a:gd name="connsiteY280" fmla="*/ 2546555 h 4081365"/>
                <a:gd name="connsiteX281" fmla="*/ 1167180 w 2078711"/>
                <a:gd name="connsiteY281" fmla="*/ 2523109 h 4081365"/>
                <a:gd name="connsiteX282" fmla="*/ 1173042 w 2078711"/>
                <a:gd name="connsiteY282" fmla="*/ 2487939 h 4081365"/>
                <a:gd name="connsiteX283" fmla="*/ 1184765 w 2078711"/>
                <a:gd name="connsiteY283" fmla="*/ 2452770 h 4081365"/>
                <a:gd name="connsiteX284" fmla="*/ 1196488 w 2078711"/>
                <a:gd name="connsiteY284" fmla="*/ 2417601 h 4081365"/>
                <a:gd name="connsiteX285" fmla="*/ 1208211 w 2078711"/>
                <a:gd name="connsiteY285" fmla="*/ 2400016 h 4081365"/>
                <a:gd name="connsiteX286" fmla="*/ 1225796 w 2078711"/>
                <a:gd name="connsiteY286" fmla="*/ 2364847 h 4081365"/>
                <a:gd name="connsiteX287" fmla="*/ 1243380 w 2078711"/>
                <a:gd name="connsiteY287" fmla="*/ 2312093 h 4081365"/>
                <a:gd name="connsiteX288" fmla="*/ 1249242 w 2078711"/>
                <a:gd name="connsiteY288" fmla="*/ 2294509 h 4081365"/>
                <a:gd name="connsiteX289" fmla="*/ 1255103 w 2078711"/>
                <a:gd name="connsiteY289" fmla="*/ 2271062 h 4081365"/>
                <a:gd name="connsiteX290" fmla="*/ 1266826 w 2078711"/>
                <a:gd name="connsiteY290" fmla="*/ 2230032 h 4081365"/>
                <a:gd name="connsiteX291" fmla="*/ 1272688 w 2078711"/>
                <a:gd name="connsiteY291" fmla="*/ 2171416 h 4081365"/>
                <a:gd name="connsiteX292" fmla="*/ 1284411 w 2078711"/>
                <a:gd name="connsiteY292" fmla="*/ 2130385 h 4081365"/>
                <a:gd name="connsiteX293" fmla="*/ 1290273 w 2078711"/>
                <a:gd name="connsiteY293" fmla="*/ 2101078 h 4081365"/>
                <a:gd name="connsiteX294" fmla="*/ 1307857 w 2078711"/>
                <a:gd name="connsiteY294" fmla="*/ 1907647 h 4081365"/>
                <a:gd name="connsiteX295" fmla="*/ 1313719 w 2078711"/>
                <a:gd name="connsiteY295" fmla="*/ 1884201 h 4081365"/>
                <a:gd name="connsiteX296" fmla="*/ 1319580 w 2078711"/>
                <a:gd name="connsiteY296" fmla="*/ 1854893 h 4081365"/>
                <a:gd name="connsiteX297" fmla="*/ 1325442 w 2078711"/>
                <a:gd name="connsiteY297" fmla="*/ 1837309 h 4081365"/>
                <a:gd name="connsiteX298" fmla="*/ 1331303 w 2078711"/>
                <a:gd name="connsiteY298" fmla="*/ 1813862 h 4081365"/>
                <a:gd name="connsiteX299" fmla="*/ 1348888 w 2078711"/>
                <a:gd name="connsiteY299" fmla="*/ 1755247 h 4081365"/>
                <a:gd name="connsiteX300" fmla="*/ 1354750 w 2078711"/>
                <a:gd name="connsiteY300" fmla="*/ 1720078 h 4081365"/>
                <a:gd name="connsiteX301" fmla="*/ 1366473 w 2078711"/>
                <a:gd name="connsiteY301" fmla="*/ 1673185 h 4081365"/>
                <a:gd name="connsiteX302" fmla="*/ 1372334 w 2078711"/>
                <a:gd name="connsiteY302" fmla="*/ 1638016 h 4081365"/>
                <a:gd name="connsiteX303" fmla="*/ 1384057 w 2078711"/>
                <a:gd name="connsiteY303" fmla="*/ 1579401 h 4081365"/>
                <a:gd name="connsiteX304" fmla="*/ 1389919 w 2078711"/>
                <a:gd name="connsiteY304" fmla="*/ 1538370 h 4081365"/>
                <a:gd name="connsiteX305" fmla="*/ 1395780 w 2078711"/>
                <a:gd name="connsiteY305" fmla="*/ 1520785 h 4081365"/>
                <a:gd name="connsiteX306" fmla="*/ 1401642 w 2078711"/>
                <a:gd name="connsiteY306" fmla="*/ 1497339 h 4081365"/>
                <a:gd name="connsiteX307" fmla="*/ 1413365 w 2078711"/>
                <a:gd name="connsiteY307" fmla="*/ 1450447 h 4081365"/>
                <a:gd name="connsiteX308" fmla="*/ 1419226 w 2078711"/>
                <a:gd name="connsiteY308" fmla="*/ 1391832 h 4081365"/>
                <a:gd name="connsiteX309" fmla="*/ 1436811 w 2078711"/>
                <a:gd name="connsiteY309" fmla="*/ 1298047 h 4081365"/>
                <a:gd name="connsiteX310" fmla="*/ 1448534 w 2078711"/>
                <a:gd name="connsiteY310" fmla="*/ 1233570 h 4081365"/>
                <a:gd name="connsiteX311" fmla="*/ 1460257 w 2078711"/>
                <a:gd name="connsiteY311" fmla="*/ 1198401 h 4081365"/>
                <a:gd name="connsiteX312" fmla="*/ 1471980 w 2078711"/>
                <a:gd name="connsiteY312" fmla="*/ 1098755 h 4081365"/>
                <a:gd name="connsiteX313" fmla="*/ 1483703 w 2078711"/>
                <a:gd name="connsiteY313" fmla="*/ 1063585 h 4081365"/>
                <a:gd name="connsiteX314" fmla="*/ 1489565 w 2078711"/>
                <a:gd name="connsiteY314" fmla="*/ 1010832 h 4081365"/>
                <a:gd name="connsiteX315" fmla="*/ 1501288 w 2078711"/>
                <a:gd name="connsiteY315" fmla="*/ 975662 h 4081365"/>
                <a:gd name="connsiteX316" fmla="*/ 1513011 w 2078711"/>
                <a:gd name="connsiteY316" fmla="*/ 917047 h 4081365"/>
                <a:gd name="connsiteX317" fmla="*/ 1518873 w 2078711"/>
                <a:gd name="connsiteY317" fmla="*/ 887739 h 4081365"/>
                <a:gd name="connsiteX318" fmla="*/ 1524734 w 2078711"/>
                <a:gd name="connsiteY318" fmla="*/ 823262 h 4081365"/>
                <a:gd name="connsiteX319" fmla="*/ 1530596 w 2078711"/>
                <a:gd name="connsiteY319" fmla="*/ 788093 h 4081365"/>
                <a:gd name="connsiteX320" fmla="*/ 1542319 w 2078711"/>
                <a:gd name="connsiteY320" fmla="*/ 706032 h 4081365"/>
                <a:gd name="connsiteX321" fmla="*/ 1548180 w 2078711"/>
                <a:gd name="connsiteY321" fmla="*/ 665001 h 4081365"/>
                <a:gd name="connsiteX322" fmla="*/ 1554042 w 2078711"/>
                <a:gd name="connsiteY322" fmla="*/ 647416 h 4081365"/>
                <a:gd name="connsiteX323" fmla="*/ 1559903 w 2078711"/>
                <a:gd name="connsiteY323" fmla="*/ 623970 h 4081365"/>
                <a:gd name="connsiteX324" fmla="*/ 1565765 w 2078711"/>
                <a:gd name="connsiteY324" fmla="*/ 541909 h 4081365"/>
                <a:gd name="connsiteX325" fmla="*/ 1571626 w 2078711"/>
                <a:gd name="connsiteY325" fmla="*/ 524324 h 4081365"/>
                <a:gd name="connsiteX326" fmla="*/ 1583350 w 2078711"/>
                <a:gd name="connsiteY326" fmla="*/ 430539 h 4081365"/>
                <a:gd name="connsiteX327" fmla="*/ 1577488 w 2078711"/>
                <a:gd name="connsiteY327" fmla="*/ 348478 h 4081365"/>
                <a:gd name="connsiteX328" fmla="*/ 1565765 w 2078711"/>
                <a:gd name="connsiteY328" fmla="*/ 301585 h 4081365"/>
                <a:gd name="connsiteX329" fmla="*/ 1559903 w 2078711"/>
                <a:gd name="connsiteY329" fmla="*/ 90570 h 4081365"/>
                <a:gd name="connsiteX330" fmla="*/ 1544022 w 2078711"/>
                <a:gd name="connsiteY330" fmla="*/ 93026 h 4081365"/>
                <a:gd name="connsiteX331" fmla="*/ 1505496 w 2078711"/>
                <a:gd name="connsiteY331" fmla="*/ 78798 h 4081365"/>
                <a:gd name="connsiteX332" fmla="*/ 1483752 w 2078711"/>
                <a:gd name="connsiteY332" fmla="*/ 53700 h 4081365"/>
                <a:gd name="connsiteX333" fmla="*/ 1471980 w 2078711"/>
                <a:gd name="connsiteY333" fmla="*/ 2647 h 4081365"/>
                <a:gd name="connsiteX0" fmla="*/ 1471980 w 2078711"/>
                <a:gd name="connsiteY0" fmla="*/ 2647 h 4081365"/>
                <a:gd name="connsiteX1" fmla="*/ 1466119 w 2078711"/>
                <a:gd name="connsiteY1" fmla="*/ 37816 h 4081365"/>
                <a:gd name="connsiteX2" fmla="*/ 1419226 w 2078711"/>
                <a:gd name="connsiteY2" fmla="*/ 78847 h 4081365"/>
                <a:gd name="connsiteX3" fmla="*/ 1401642 w 2078711"/>
                <a:gd name="connsiteY3" fmla="*/ 90570 h 4081365"/>
                <a:gd name="connsiteX4" fmla="*/ 1358957 w 2078711"/>
                <a:gd name="connsiteY4" fmla="*/ 97282 h 4081365"/>
                <a:gd name="connsiteX5" fmla="*/ 1343075 w 2078711"/>
                <a:gd name="connsiteY5" fmla="*/ 183552 h 4081365"/>
                <a:gd name="connsiteX6" fmla="*/ 1342224 w 2078711"/>
                <a:gd name="connsiteY6" fmla="*/ 206998 h 4081365"/>
                <a:gd name="connsiteX7" fmla="*/ 1343026 w 2078711"/>
                <a:gd name="connsiteY7" fmla="*/ 237109 h 4081365"/>
                <a:gd name="connsiteX8" fmla="*/ 1325442 w 2078711"/>
                <a:gd name="connsiteY8" fmla="*/ 295724 h 4081365"/>
                <a:gd name="connsiteX9" fmla="*/ 1319580 w 2078711"/>
                <a:gd name="connsiteY9" fmla="*/ 313309 h 4081365"/>
                <a:gd name="connsiteX10" fmla="*/ 1307857 w 2078711"/>
                <a:gd name="connsiteY10" fmla="*/ 330893 h 4081365"/>
                <a:gd name="connsiteX11" fmla="*/ 1290273 w 2078711"/>
                <a:gd name="connsiteY11" fmla="*/ 383647 h 4081365"/>
                <a:gd name="connsiteX12" fmla="*/ 1284411 w 2078711"/>
                <a:gd name="connsiteY12" fmla="*/ 401232 h 4081365"/>
                <a:gd name="connsiteX13" fmla="*/ 1278550 w 2078711"/>
                <a:gd name="connsiteY13" fmla="*/ 424678 h 4081365"/>
                <a:gd name="connsiteX14" fmla="*/ 1272688 w 2078711"/>
                <a:gd name="connsiteY14" fmla="*/ 577078 h 4081365"/>
                <a:gd name="connsiteX15" fmla="*/ 1249242 w 2078711"/>
                <a:gd name="connsiteY15" fmla="*/ 876016 h 4081365"/>
                <a:gd name="connsiteX16" fmla="*/ 1243380 w 2078711"/>
                <a:gd name="connsiteY16" fmla="*/ 893601 h 4081365"/>
                <a:gd name="connsiteX17" fmla="*/ 1237519 w 2078711"/>
                <a:gd name="connsiteY17" fmla="*/ 969801 h 4081365"/>
                <a:gd name="connsiteX18" fmla="*/ 1231657 w 2078711"/>
                <a:gd name="connsiteY18" fmla="*/ 999109 h 4081365"/>
                <a:gd name="connsiteX19" fmla="*/ 1225796 w 2078711"/>
                <a:gd name="connsiteY19" fmla="*/ 1040139 h 4081365"/>
                <a:gd name="connsiteX20" fmla="*/ 1214073 w 2078711"/>
                <a:gd name="connsiteY20" fmla="*/ 1110478 h 4081365"/>
                <a:gd name="connsiteX21" fmla="*/ 1208211 w 2078711"/>
                <a:gd name="connsiteY21" fmla="*/ 1133924 h 4081365"/>
                <a:gd name="connsiteX22" fmla="*/ 1196488 w 2078711"/>
                <a:gd name="connsiteY22" fmla="*/ 1169093 h 4081365"/>
                <a:gd name="connsiteX23" fmla="*/ 1161319 w 2078711"/>
                <a:gd name="connsiteY23" fmla="*/ 1339078 h 4081365"/>
                <a:gd name="connsiteX24" fmla="*/ 1149596 w 2078711"/>
                <a:gd name="connsiteY24" fmla="*/ 1456309 h 4081365"/>
                <a:gd name="connsiteX25" fmla="*/ 1143734 w 2078711"/>
                <a:gd name="connsiteY25" fmla="*/ 1485616 h 4081365"/>
                <a:gd name="connsiteX26" fmla="*/ 1137873 w 2078711"/>
                <a:gd name="connsiteY26" fmla="*/ 1526647 h 4081365"/>
                <a:gd name="connsiteX27" fmla="*/ 1126150 w 2078711"/>
                <a:gd name="connsiteY27" fmla="*/ 1561816 h 4081365"/>
                <a:gd name="connsiteX28" fmla="*/ 1120288 w 2078711"/>
                <a:gd name="connsiteY28" fmla="*/ 1591124 h 4081365"/>
                <a:gd name="connsiteX29" fmla="*/ 1108565 w 2078711"/>
                <a:gd name="connsiteY29" fmla="*/ 1626293 h 4081365"/>
                <a:gd name="connsiteX30" fmla="*/ 1096842 w 2078711"/>
                <a:gd name="connsiteY30" fmla="*/ 1679047 h 4081365"/>
                <a:gd name="connsiteX31" fmla="*/ 1075098 w 2078711"/>
                <a:gd name="connsiteY31" fmla="*/ 1776799 h 4081365"/>
                <a:gd name="connsiteX32" fmla="*/ 1050849 w 2078711"/>
                <a:gd name="connsiteY32" fmla="*/ 1872140 h 4081365"/>
                <a:gd name="connsiteX33" fmla="*/ 1020642 w 2078711"/>
                <a:gd name="connsiteY33" fmla="*/ 2054185 h 4081365"/>
                <a:gd name="connsiteX34" fmla="*/ 1014780 w 2078711"/>
                <a:gd name="connsiteY34" fmla="*/ 2077632 h 4081365"/>
                <a:gd name="connsiteX35" fmla="*/ 1008919 w 2078711"/>
                <a:gd name="connsiteY35" fmla="*/ 2106939 h 4081365"/>
                <a:gd name="connsiteX36" fmla="*/ 997196 w 2078711"/>
                <a:gd name="connsiteY36" fmla="*/ 2183139 h 4081365"/>
                <a:gd name="connsiteX37" fmla="*/ 985473 w 2078711"/>
                <a:gd name="connsiteY37" fmla="*/ 2218309 h 4081365"/>
                <a:gd name="connsiteX38" fmla="*/ 979611 w 2078711"/>
                <a:gd name="connsiteY38" fmla="*/ 2253478 h 4081365"/>
                <a:gd name="connsiteX39" fmla="*/ 956165 w 2078711"/>
                <a:gd name="connsiteY39" fmla="*/ 2294509 h 4081365"/>
                <a:gd name="connsiteX40" fmla="*/ 944442 w 2078711"/>
                <a:gd name="connsiteY40" fmla="*/ 2329678 h 4081365"/>
                <a:gd name="connsiteX41" fmla="*/ 938580 w 2078711"/>
                <a:gd name="connsiteY41" fmla="*/ 2347262 h 4081365"/>
                <a:gd name="connsiteX42" fmla="*/ 932719 w 2078711"/>
                <a:gd name="connsiteY42" fmla="*/ 2364847 h 4081365"/>
                <a:gd name="connsiteX43" fmla="*/ 909273 w 2078711"/>
                <a:gd name="connsiteY43" fmla="*/ 2405878 h 4081365"/>
                <a:gd name="connsiteX44" fmla="*/ 897550 w 2078711"/>
                <a:gd name="connsiteY44" fmla="*/ 2423462 h 4081365"/>
                <a:gd name="connsiteX45" fmla="*/ 891688 w 2078711"/>
                <a:gd name="connsiteY45" fmla="*/ 2441047 h 4081365"/>
                <a:gd name="connsiteX46" fmla="*/ 868242 w 2078711"/>
                <a:gd name="connsiteY46" fmla="*/ 2476216 h 4081365"/>
                <a:gd name="connsiteX47" fmla="*/ 844796 w 2078711"/>
                <a:gd name="connsiteY47" fmla="*/ 2523109 h 4081365"/>
                <a:gd name="connsiteX48" fmla="*/ 827211 w 2078711"/>
                <a:gd name="connsiteY48" fmla="*/ 2564139 h 4081365"/>
                <a:gd name="connsiteX49" fmla="*/ 821350 w 2078711"/>
                <a:gd name="connsiteY49" fmla="*/ 2581724 h 4081365"/>
                <a:gd name="connsiteX50" fmla="*/ 809626 w 2078711"/>
                <a:gd name="connsiteY50" fmla="*/ 2593447 h 4081365"/>
                <a:gd name="connsiteX51" fmla="*/ 797903 w 2078711"/>
                <a:gd name="connsiteY51" fmla="*/ 2611032 h 4081365"/>
                <a:gd name="connsiteX52" fmla="*/ 774457 w 2078711"/>
                <a:gd name="connsiteY52" fmla="*/ 2640339 h 4081365"/>
                <a:gd name="connsiteX53" fmla="*/ 756873 w 2078711"/>
                <a:gd name="connsiteY53" fmla="*/ 2681370 h 4081365"/>
                <a:gd name="connsiteX54" fmla="*/ 721703 w 2078711"/>
                <a:gd name="connsiteY54" fmla="*/ 2704816 h 4081365"/>
                <a:gd name="connsiteX55" fmla="*/ 704119 w 2078711"/>
                <a:gd name="connsiteY55" fmla="*/ 2716539 h 4081365"/>
                <a:gd name="connsiteX56" fmla="*/ 686534 w 2078711"/>
                <a:gd name="connsiteY56" fmla="*/ 2728262 h 4081365"/>
                <a:gd name="connsiteX57" fmla="*/ 668950 w 2078711"/>
                <a:gd name="connsiteY57" fmla="*/ 2734124 h 4081365"/>
                <a:gd name="connsiteX58" fmla="*/ 633780 w 2078711"/>
                <a:gd name="connsiteY58" fmla="*/ 2751709 h 4081365"/>
                <a:gd name="connsiteX59" fmla="*/ 581026 w 2078711"/>
                <a:gd name="connsiteY59" fmla="*/ 2757570 h 4081365"/>
                <a:gd name="connsiteX60" fmla="*/ 534134 w 2078711"/>
                <a:gd name="connsiteY60" fmla="*/ 2763432 h 4081365"/>
                <a:gd name="connsiteX61" fmla="*/ 493103 w 2078711"/>
                <a:gd name="connsiteY61" fmla="*/ 2775155 h 4081365"/>
                <a:gd name="connsiteX62" fmla="*/ 475519 w 2078711"/>
                <a:gd name="connsiteY62" fmla="*/ 2781016 h 4081365"/>
                <a:gd name="connsiteX63" fmla="*/ 416903 w 2078711"/>
                <a:gd name="connsiteY63" fmla="*/ 2786878 h 4081365"/>
                <a:gd name="connsiteX64" fmla="*/ 317257 w 2078711"/>
                <a:gd name="connsiteY64" fmla="*/ 2781016 h 4081365"/>
                <a:gd name="connsiteX65" fmla="*/ 282088 w 2078711"/>
                <a:gd name="connsiteY65" fmla="*/ 2769293 h 4081365"/>
                <a:gd name="connsiteX66" fmla="*/ 258642 w 2078711"/>
                <a:gd name="connsiteY66" fmla="*/ 2763432 h 4081365"/>
                <a:gd name="connsiteX67" fmla="*/ 241057 w 2078711"/>
                <a:gd name="connsiteY67" fmla="*/ 2751709 h 4081365"/>
                <a:gd name="connsiteX68" fmla="*/ 217611 w 2078711"/>
                <a:gd name="connsiteY68" fmla="*/ 2745847 h 4081365"/>
                <a:gd name="connsiteX69" fmla="*/ 200026 w 2078711"/>
                <a:gd name="connsiteY69" fmla="*/ 2739985 h 4081365"/>
                <a:gd name="connsiteX70" fmla="*/ 205888 w 2078711"/>
                <a:gd name="connsiteY70" fmla="*/ 2763432 h 4081365"/>
                <a:gd name="connsiteX71" fmla="*/ 211750 w 2078711"/>
                <a:gd name="connsiteY71" fmla="*/ 2781016 h 4081365"/>
                <a:gd name="connsiteX72" fmla="*/ 205888 w 2078711"/>
                <a:gd name="connsiteY72" fmla="*/ 2845493 h 4081365"/>
                <a:gd name="connsiteX73" fmla="*/ 176580 w 2078711"/>
                <a:gd name="connsiteY73" fmla="*/ 2874801 h 4081365"/>
                <a:gd name="connsiteX74" fmla="*/ 141411 w 2078711"/>
                <a:gd name="connsiteY74" fmla="*/ 2886524 h 4081365"/>
                <a:gd name="connsiteX75" fmla="*/ 106242 w 2078711"/>
                <a:gd name="connsiteY75" fmla="*/ 2898247 h 4081365"/>
                <a:gd name="connsiteX76" fmla="*/ 88657 w 2078711"/>
                <a:gd name="connsiteY76" fmla="*/ 2904109 h 4081365"/>
                <a:gd name="connsiteX77" fmla="*/ 71073 w 2078711"/>
                <a:gd name="connsiteY77" fmla="*/ 2915832 h 4081365"/>
                <a:gd name="connsiteX78" fmla="*/ 112103 w 2078711"/>
                <a:gd name="connsiteY78" fmla="*/ 2927555 h 4081365"/>
                <a:gd name="connsiteX79" fmla="*/ 205888 w 2078711"/>
                <a:gd name="connsiteY79" fmla="*/ 2939278 h 4081365"/>
                <a:gd name="connsiteX80" fmla="*/ 235196 w 2078711"/>
                <a:gd name="connsiteY80" fmla="*/ 2945139 h 4081365"/>
                <a:gd name="connsiteX81" fmla="*/ 463796 w 2078711"/>
                <a:gd name="connsiteY81" fmla="*/ 2956862 h 4081365"/>
                <a:gd name="connsiteX82" fmla="*/ 498965 w 2078711"/>
                <a:gd name="connsiteY82" fmla="*/ 2962724 h 4081365"/>
                <a:gd name="connsiteX83" fmla="*/ 610334 w 2078711"/>
                <a:gd name="connsiteY83" fmla="*/ 2951001 h 4081365"/>
                <a:gd name="connsiteX84" fmla="*/ 598611 w 2078711"/>
                <a:gd name="connsiteY84" fmla="*/ 2974447 h 4081365"/>
                <a:gd name="connsiteX85" fmla="*/ 586888 w 2078711"/>
                <a:gd name="connsiteY85" fmla="*/ 2992032 h 4081365"/>
                <a:gd name="connsiteX86" fmla="*/ 569303 w 2078711"/>
                <a:gd name="connsiteY86" fmla="*/ 3027201 h 4081365"/>
                <a:gd name="connsiteX87" fmla="*/ 557580 w 2078711"/>
                <a:gd name="connsiteY87" fmla="*/ 3062370 h 4081365"/>
                <a:gd name="connsiteX88" fmla="*/ 551719 w 2078711"/>
                <a:gd name="connsiteY88" fmla="*/ 3079955 h 4081365"/>
                <a:gd name="connsiteX89" fmla="*/ 539996 w 2078711"/>
                <a:gd name="connsiteY89" fmla="*/ 3097539 h 4081365"/>
                <a:gd name="connsiteX90" fmla="*/ 516550 w 2078711"/>
                <a:gd name="connsiteY90" fmla="*/ 3132709 h 4081365"/>
                <a:gd name="connsiteX91" fmla="*/ 510688 w 2078711"/>
                <a:gd name="connsiteY91" fmla="*/ 3156155 h 4081365"/>
                <a:gd name="connsiteX92" fmla="*/ 481380 w 2078711"/>
                <a:gd name="connsiteY92" fmla="*/ 3191324 h 4081365"/>
                <a:gd name="connsiteX93" fmla="*/ 457934 w 2078711"/>
                <a:gd name="connsiteY93" fmla="*/ 3226493 h 4081365"/>
                <a:gd name="connsiteX94" fmla="*/ 446211 w 2078711"/>
                <a:gd name="connsiteY94" fmla="*/ 3244078 h 4081365"/>
                <a:gd name="connsiteX95" fmla="*/ 393457 w 2078711"/>
                <a:gd name="connsiteY95" fmla="*/ 3290970 h 4081365"/>
                <a:gd name="connsiteX96" fmla="*/ 375873 w 2078711"/>
                <a:gd name="connsiteY96" fmla="*/ 3296832 h 4081365"/>
                <a:gd name="connsiteX97" fmla="*/ 352426 w 2078711"/>
                <a:gd name="connsiteY97" fmla="*/ 3314416 h 4081365"/>
                <a:gd name="connsiteX98" fmla="*/ 334842 w 2078711"/>
                <a:gd name="connsiteY98" fmla="*/ 3326139 h 4081365"/>
                <a:gd name="connsiteX99" fmla="*/ 305534 w 2078711"/>
                <a:gd name="connsiteY99" fmla="*/ 3355447 h 4081365"/>
                <a:gd name="connsiteX100" fmla="*/ 299673 w 2078711"/>
                <a:gd name="connsiteY100" fmla="*/ 3373032 h 4081365"/>
                <a:gd name="connsiteX101" fmla="*/ 311396 w 2078711"/>
                <a:gd name="connsiteY101" fmla="*/ 3390616 h 4081365"/>
                <a:gd name="connsiteX102" fmla="*/ 340703 w 2078711"/>
                <a:gd name="connsiteY102" fmla="*/ 3431647 h 4081365"/>
                <a:gd name="connsiteX103" fmla="*/ 317257 w 2078711"/>
                <a:gd name="connsiteY103" fmla="*/ 3466816 h 4081365"/>
                <a:gd name="connsiteX104" fmla="*/ 293811 w 2078711"/>
                <a:gd name="connsiteY104" fmla="*/ 3501985 h 4081365"/>
                <a:gd name="connsiteX105" fmla="*/ 276226 w 2078711"/>
                <a:gd name="connsiteY105" fmla="*/ 3531293 h 4081365"/>
                <a:gd name="connsiteX106" fmla="*/ 270365 w 2078711"/>
                <a:gd name="connsiteY106" fmla="*/ 3548878 h 4081365"/>
                <a:gd name="connsiteX107" fmla="*/ 246919 w 2078711"/>
                <a:gd name="connsiteY107" fmla="*/ 3584047 h 4081365"/>
                <a:gd name="connsiteX108" fmla="*/ 241057 w 2078711"/>
                <a:gd name="connsiteY108" fmla="*/ 3601632 h 4081365"/>
                <a:gd name="connsiteX109" fmla="*/ 223473 w 2078711"/>
                <a:gd name="connsiteY109" fmla="*/ 3619216 h 4081365"/>
                <a:gd name="connsiteX110" fmla="*/ 217611 w 2078711"/>
                <a:gd name="connsiteY110" fmla="*/ 3636801 h 4081365"/>
                <a:gd name="connsiteX111" fmla="*/ 205888 w 2078711"/>
                <a:gd name="connsiteY111" fmla="*/ 3654385 h 4081365"/>
                <a:gd name="connsiteX112" fmla="*/ 200026 w 2078711"/>
                <a:gd name="connsiteY112" fmla="*/ 3677832 h 4081365"/>
                <a:gd name="connsiteX113" fmla="*/ 164857 w 2078711"/>
                <a:gd name="connsiteY113" fmla="*/ 3713001 h 4081365"/>
                <a:gd name="connsiteX114" fmla="*/ 141411 w 2078711"/>
                <a:gd name="connsiteY114" fmla="*/ 3742309 h 4081365"/>
                <a:gd name="connsiteX115" fmla="*/ 82796 w 2078711"/>
                <a:gd name="connsiteY115" fmla="*/ 3759893 h 4081365"/>
                <a:gd name="connsiteX116" fmla="*/ 59350 w 2078711"/>
                <a:gd name="connsiteY116" fmla="*/ 3771616 h 4081365"/>
                <a:gd name="connsiteX117" fmla="*/ 24180 w 2078711"/>
                <a:gd name="connsiteY117" fmla="*/ 3783339 h 4081365"/>
                <a:gd name="connsiteX118" fmla="*/ 6596 w 2078711"/>
                <a:gd name="connsiteY118" fmla="*/ 3795062 h 4081365"/>
                <a:gd name="connsiteX119" fmla="*/ 123826 w 2078711"/>
                <a:gd name="connsiteY119" fmla="*/ 3795062 h 4081365"/>
                <a:gd name="connsiteX120" fmla="*/ 147273 w 2078711"/>
                <a:gd name="connsiteY120" fmla="*/ 3789201 h 4081365"/>
                <a:gd name="connsiteX121" fmla="*/ 182442 w 2078711"/>
                <a:gd name="connsiteY121" fmla="*/ 3777478 h 4081365"/>
                <a:gd name="connsiteX122" fmla="*/ 164857 w 2078711"/>
                <a:gd name="connsiteY122" fmla="*/ 3789201 h 4081365"/>
                <a:gd name="connsiteX123" fmla="*/ 141411 w 2078711"/>
                <a:gd name="connsiteY123" fmla="*/ 3824370 h 4081365"/>
                <a:gd name="connsiteX124" fmla="*/ 129688 w 2078711"/>
                <a:gd name="connsiteY124" fmla="*/ 3841955 h 4081365"/>
                <a:gd name="connsiteX125" fmla="*/ 117965 w 2078711"/>
                <a:gd name="connsiteY125" fmla="*/ 3865401 h 4081365"/>
                <a:gd name="connsiteX126" fmla="*/ 106242 w 2078711"/>
                <a:gd name="connsiteY126" fmla="*/ 3882985 h 4081365"/>
                <a:gd name="connsiteX127" fmla="*/ 76934 w 2078711"/>
                <a:gd name="connsiteY127" fmla="*/ 3935739 h 4081365"/>
                <a:gd name="connsiteX128" fmla="*/ 53488 w 2078711"/>
                <a:gd name="connsiteY128" fmla="*/ 3970909 h 4081365"/>
                <a:gd name="connsiteX129" fmla="*/ 30042 w 2078711"/>
                <a:gd name="connsiteY129" fmla="*/ 4006078 h 4081365"/>
                <a:gd name="connsiteX130" fmla="*/ 18319 w 2078711"/>
                <a:gd name="connsiteY130" fmla="*/ 4023662 h 4081365"/>
                <a:gd name="connsiteX131" fmla="*/ 71073 w 2078711"/>
                <a:gd name="connsiteY131" fmla="*/ 3982632 h 4081365"/>
                <a:gd name="connsiteX132" fmla="*/ 88657 w 2078711"/>
                <a:gd name="connsiteY132" fmla="*/ 3970909 h 4081365"/>
                <a:gd name="connsiteX133" fmla="*/ 82796 w 2078711"/>
                <a:gd name="connsiteY133" fmla="*/ 3994355 h 4081365"/>
                <a:gd name="connsiteX134" fmla="*/ 76934 w 2078711"/>
                <a:gd name="connsiteY134" fmla="*/ 4011939 h 4081365"/>
                <a:gd name="connsiteX135" fmla="*/ 71073 w 2078711"/>
                <a:gd name="connsiteY135" fmla="*/ 4041247 h 4081365"/>
                <a:gd name="connsiteX136" fmla="*/ 76934 w 2078711"/>
                <a:gd name="connsiteY136" fmla="*/ 4070555 h 4081365"/>
                <a:gd name="connsiteX137" fmla="*/ 112103 w 2078711"/>
                <a:gd name="connsiteY137" fmla="*/ 4047109 h 4081365"/>
                <a:gd name="connsiteX138" fmla="*/ 123826 w 2078711"/>
                <a:gd name="connsiteY138" fmla="*/ 4035385 h 4081365"/>
                <a:gd name="connsiteX139" fmla="*/ 147273 w 2078711"/>
                <a:gd name="connsiteY139" fmla="*/ 4023662 h 4081365"/>
                <a:gd name="connsiteX140" fmla="*/ 182442 w 2078711"/>
                <a:gd name="connsiteY140" fmla="*/ 4000216 h 4081365"/>
                <a:gd name="connsiteX141" fmla="*/ 194165 w 2078711"/>
                <a:gd name="connsiteY141" fmla="*/ 3982632 h 4081365"/>
                <a:gd name="connsiteX142" fmla="*/ 211750 w 2078711"/>
                <a:gd name="connsiteY142" fmla="*/ 3965047 h 4081365"/>
                <a:gd name="connsiteX143" fmla="*/ 241057 w 2078711"/>
                <a:gd name="connsiteY143" fmla="*/ 3912293 h 4081365"/>
                <a:gd name="connsiteX144" fmla="*/ 258642 w 2078711"/>
                <a:gd name="connsiteY144" fmla="*/ 3894709 h 4081365"/>
                <a:gd name="connsiteX145" fmla="*/ 282088 w 2078711"/>
                <a:gd name="connsiteY145" fmla="*/ 3859539 h 4081365"/>
                <a:gd name="connsiteX146" fmla="*/ 305534 w 2078711"/>
                <a:gd name="connsiteY146" fmla="*/ 3824370 h 4081365"/>
                <a:gd name="connsiteX147" fmla="*/ 328980 w 2078711"/>
                <a:gd name="connsiteY147" fmla="*/ 3789201 h 4081365"/>
                <a:gd name="connsiteX148" fmla="*/ 346565 w 2078711"/>
                <a:gd name="connsiteY148" fmla="*/ 3771616 h 4081365"/>
                <a:gd name="connsiteX149" fmla="*/ 358288 w 2078711"/>
                <a:gd name="connsiteY149" fmla="*/ 3736447 h 4081365"/>
                <a:gd name="connsiteX150" fmla="*/ 375873 w 2078711"/>
                <a:gd name="connsiteY150" fmla="*/ 3718862 h 4081365"/>
                <a:gd name="connsiteX151" fmla="*/ 399319 w 2078711"/>
                <a:gd name="connsiteY151" fmla="*/ 3683693 h 4081365"/>
                <a:gd name="connsiteX152" fmla="*/ 416903 w 2078711"/>
                <a:gd name="connsiteY152" fmla="*/ 3666109 h 4081365"/>
                <a:gd name="connsiteX153" fmla="*/ 440350 w 2078711"/>
                <a:gd name="connsiteY153" fmla="*/ 3630939 h 4081365"/>
                <a:gd name="connsiteX154" fmla="*/ 452073 w 2078711"/>
                <a:gd name="connsiteY154" fmla="*/ 3613355 h 4081365"/>
                <a:gd name="connsiteX155" fmla="*/ 463796 w 2078711"/>
                <a:gd name="connsiteY155" fmla="*/ 3595770 h 4081365"/>
                <a:gd name="connsiteX156" fmla="*/ 481380 w 2078711"/>
                <a:gd name="connsiteY156" fmla="*/ 3584047 h 4081365"/>
                <a:gd name="connsiteX157" fmla="*/ 510688 w 2078711"/>
                <a:gd name="connsiteY157" fmla="*/ 3531293 h 4081365"/>
                <a:gd name="connsiteX158" fmla="*/ 522411 w 2078711"/>
                <a:gd name="connsiteY158" fmla="*/ 3513709 h 4081365"/>
                <a:gd name="connsiteX159" fmla="*/ 545857 w 2078711"/>
                <a:gd name="connsiteY159" fmla="*/ 3484401 h 4081365"/>
                <a:gd name="connsiteX160" fmla="*/ 551719 w 2078711"/>
                <a:gd name="connsiteY160" fmla="*/ 3466816 h 4081365"/>
                <a:gd name="connsiteX161" fmla="*/ 563442 w 2078711"/>
                <a:gd name="connsiteY161" fmla="*/ 3449232 h 4081365"/>
                <a:gd name="connsiteX162" fmla="*/ 575165 w 2078711"/>
                <a:gd name="connsiteY162" fmla="*/ 3425785 h 4081365"/>
                <a:gd name="connsiteX163" fmla="*/ 598611 w 2078711"/>
                <a:gd name="connsiteY163" fmla="*/ 3390616 h 4081365"/>
                <a:gd name="connsiteX164" fmla="*/ 604473 w 2078711"/>
                <a:gd name="connsiteY164" fmla="*/ 3373032 h 4081365"/>
                <a:gd name="connsiteX165" fmla="*/ 627919 w 2078711"/>
                <a:gd name="connsiteY165" fmla="*/ 3337862 h 4081365"/>
                <a:gd name="connsiteX166" fmla="*/ 639642 w 2078711"/>
                <a:gd name="connsiteY166" fmla="*/ 3320278 h 4081365"/>
                <a:gd name="connsiteX167" fmla="*/ 668950 w 2078711"/>
                <a:gd name="connsiteY167" fmla="*/ 3285109 h 4081365"/>
                <a:gd name="connsiteX168" fmla="*/ 674811 w 2078711"/>
                <a:gd name="connsiteY168" fmla="*/ 3267524 h 4081365"/>
                <a:gd name="connsiteX169" fmla="*/ 698257 w 2078711"/>
                <a:gd name="connsiteY169" fmla="*/ 3232355 h 4081365"/>
                <a:gd name="connsiteX170" fmla="*/ 715842 w 2078711"/>
                <a:gd name="connsiteY170" fmla="*/ 3197185 h 4081365"/>
                <a:gd name="connsiteX171" fmla="*/ 739288 w 2078711"/>
                <a:gd name="connsiteY171" fmla="*/ 3162016 h 4081365"/>
                <a:gd name="connsiteX172" fmla="*/ 745150 w 2078711"/>
                <a:gd name="connsiteY172" fmla="*/ 3144432 h 4081365"/>
                <a:gd name="connsiteX173" fmla="*/ 756873 w 2078711"/>
                <a:gd name="connsiteY173" fmla="*/ 3120985 h 4081365"/>
                <a:gd name="connsiteX174" fmla="*/ 780319 w 2078711"/>
                <a:gd name="connsiteY174" fmla="*/ 3085816 h 4081365"/>
                <a:gd name="connsiteX175" fmla="*/ 803765 w 2078711"/>
                <a:gd name="connsiteY175" fmla="*/ 3044785 h 4081365"/>
                <a:gd name="connsiteX176" fmla="*/ 815488 w 2078711"/>
                <a:gd name="connsiteY176" fmla="*/ 3009616 h 4081365"/>
                <a:gd name="connsiteX177" fmla="*/ 821350 w 2078711"/>
                <a:gd name="connsiteY177" fmla="*/ 2986170 h 4081365"/>
                <a:gd name="connsiteX178" fmla="*/ 838934 w 2078711"/>
                <a:gd name="connsiteY178" fmla="*/ 2968585 h 4081365"/>
                <a:gd name="connsiteX179" fmla="*/ 844796 w 2078711"/>
                <a:gd name="connsiteY179" fmla="*/ 2951001 h 4081365"/>
                <a:gd name="connsiteX180" fmla="*/ 874103 w 2078711"/>
                <a:gd name="connsiteY180" fmla="*/ 2915832 h 4081365"/>
                <a:gd name="connsiteX181" fmla="*/ 891688 w 2078711"/>
                <a:gd name="connsiteY181" fmla="*/ 2904109 h 4081365"/>
                <a:gd name="connsiteX182" fmla="*/ 915134 w 2078711"/>
                <a:gd name="connsiteY182" fmla="*/ 2898247 h 4081365"/>
                <a:gd name="connsiteX183" fmla="*/ 950303 w 2078711"/>
                <a:gd name="connsiteY183" fmla="*/ 2915832 h 4081365"/>
                <a:gd name="connsiteX184" fmla="*/ 985473 w 2078711"/>
                <a:gd name="connsiteY184" fmla="*/ 2968585 h 4081365"/>
                <a:gd name="connsiteX185" fmla="*/ 997196 w 2078711"/>
                <a:gd name="connsiteY185" fmla="*/ 2986170 h 4081365"/>
                <a:gd name="connsiteX186" fmla="*/ 1014780 w 2078711"/>
                <a:gd name="connsiteY186" fmla="*/ 2992032 h 4081365"/>
                <a:gd name="connsiteX187" fmla="*/ 1044088 w 2078711"/>
                <a:gd name="connsiteY187" fmla="*/ 3021339 h 4081365"/>
                <a:gd name="connsiteX188" fmla="*/ 1079257 w 2078711"/>
                <a:gd name="connsiteY188" fmla="*/ 3056509 h 4081365"/>
                <a:gd name="connsiteX189" fmla="*/ 1096842 w 2078711"/>
                <a:gd name="connsiteY189" fmla="*/ 3079955 h 4081365"/>
                <a:gd name="connsiteX190" fmla="*/ 1126150 w 2078711"/>
                <a:gd name="connsiteY190" fmla="*/ 3109262 h 4081365"/>
                <a:gd name="connsiteX191" fmla="*/ 1173042 w 2078711"/>
                <a:gd name="connsiteY191" fmla="*/ 3162016 h 4081365"/>
                <a:gd name="connsiteX192" fmla="*/ 1196488 w 2078711"/>
                <a:gd name="connsiteY192" fmla="*/ 3185462 h 4081365"/>
                <a:gd name="connsiteX193" fmla="*/ 1249242 w 2078711"/>
                <a:gd name="connsiteY193" fmla="*/ 3220632 h 4081365"/>
                <a:gd name="connsiteX194" fmla="*/ 1266826 w 2078711"/>
                <a:gd name="connsiteY194" fmla="*/ 3232355 h 4081365"/>
                <a:gd name="connsiteX195" fmla="*/ 1313719 w 2078711"/>
                <a:gd name="connsiteY195" fmla="*/ 3279247 h 4081365"/>
                <a:gd name="connsiteX196" fmla="*/ 1348888 w 2078711"/>
                <a:gd name="connsiteY196" fmla="*/ 3308555 h 4081365"/>
                <a:gd name="connsiteX197" fmla="*/ 1366473 w 2078711"/>
                <a:gd name="connsiteY197" fmla="*/ 3314416 h 4081365"/>
                <a:gd name="connsiteX198" fmla="*/ 1378196 w 2078711"/>
                <a:gd name="connsiteY198" fmla="*/ 3332001 h 4081365"/>
                <a:gd name="connsiteX199" fmla="*/ 1413365 w 2078711"/>
                <a:gd name="connsiteY199" fmla="*/ 3355447 h 4081365"/>
                <a:gd name="connsiteX200" fmla="*/ 1430950 w 2078711"/>
                <a:gd name="connsiteY200" fmla="*/ 3367170 h 4081365"/>
                <a:gd name="connsiteX201" fmla="*/ 1466119 w 2078711"/>
                <a:gd name="connsiteY201" fmla="*/ 3396478 h 4081365"/>
                <a:gd name="connsiteX202" fmla="*/ 1483703 w 2078711"/>
                <a:gd name="connsiteY202" fmla="*/ 3419924 h 4081365"/>
                <a:gd name="connsiteX203" fmla="*/ 1501288 w 2078711"/>
                <a:gd name="connsiteY203" fmla="*/ 3425785 h 4081365"/>
                <a:gd name="connsiteX204" fmla="*/ 1518873 w 2078711"/>
                <a:gd name="connsiteY204" fmla="*/ 3437509 h 4081365"/>
                <a:gd name="connsiteX205" fmla="*/ 1548180 w 2078711"/>
                <a:gd name="connsiteY205" fmla="*/ 3472678 h 4081365"/>
                <a:gd name="connsiteX206" fmla="*/ 1565765 w 2078711"/>
                <a:gd name="connsiteY206" fmla="*/ 3484401 h 4081365"/>
                <a:gd name="connsiteX207" fmla="*/ 1595073 w 2078711"/>
                <a:gd name="connsiteY207" fmla="*/ 3513709 h 4081365"/>
                <a:gd name="connsiteX208" fmla="*/ 1612657 w 2078711"/>
                <a:gd name="connsiteY208" fmla="*/ 3525432 h 4081365"/>
                <a:gd name="connsiteX209" fmla="*/ 1630242 w 2078711"/>
                <a:gd name="connsiteY209" fmla="*/ 3543016 h 4081365"/>
                <a:gd name="connsiteX210" fmla="*/ 1665411 w 2078711"/>
                <a:gd name="connsiteY210" fmla="*/ 3566462 h 4081365"/>
                <a:gd name="connsiteX211" fmla="*/ 1682996 w 2078711"/>
                <a:gd name="connsiteY211" fmla="*/ 3578185 h 4081365"/>
                <a:gd name="connsiteX212" fmla="*/ 1712303 w 2078711"/>
                <a:gd name="connsiteY212" fmla="*/ 3595770 h 4081365"/>
                <a:gd name="connsiteX213" fmla="*/ 1747473 w 2078711"/>
                <a:gd name="connsiteY213" fmla="*/ 3619216 h 4081365"/>
                <a:gd name="connsiteX214" fmla="*/ 1765057 w 2078711"/>
                <a:gd name="connsiteY214" fmla="*/ 3630939 h 4081365"/>
                <a:gd name="connsiteX215" fmla="*/ 1782642 w 2078711"/>
                <a:gd name="connsiteY215" fmla="*/ 3636801 h 4081365"/>
                <a:gd name="connsiteX216" fmla="*/ 1823673 w 2078711"/>
                <a:gd name="connsiteY216" fmla="*/ 3654385 h 4081365"/>
                <a:gd name="connsiteX217" fmla="*/ 1852980 w 2078711"/>
                <a:gd name="connsiteY217" fmla="*/ 3671970 h 4081365"/>
                <a:gd name="connsiteX218" fmla="*/ 1894011 w 2078711"/>
                <a:gd name="connsiteY218" fmla="*/ 3695416 h 4081365"/>
                <a:gd name="connsiteX219" fmla="*/ 1911596 w 2078711"/>
                <a:gd name="connsiteY219" fmla="*/ 3701278 h 4081365"/>
                <a:gd name="connsiteX220" fmla="*/ 1946765 w 2078711"/>
                <a:gd name="connsiteY220" fmla="*/ 3724724 h 4081365"/>
                <a:gd name="connsiteX221" fmla="*/ 1987796 w 2078711"/>
                <a:gd name="connsiteY221" fmla="*/ 3736447 h 4081365"/>
                <a:gd name="connsiteX222" fmla="*/ 2022965 w 2078711"/>
                <a:gd name="connsiteY222" fmla="*/ 3765755 h 4081365"/>
                <a:gd name="connsiteX223" fmla="*/ 2017103 w 2078711"/>
                <a:gd name="connsiteY223" fmla="*/ 3748170 h 4081365"/>
                <a:gd name="connsiteX224" fmla="*/ 2011242 w 2078711"/>
                <a:gd name="connsiteY224" fmla="*/ 3724724 h 4081365"/>
                <a:gd name="connsiteX225" fmla="*/ 1993657 w 2078711"/>
                <a:gd name="connsiteY225" fmla="*/ 3707139 h 4081365"/>
                <a:gd name="connsiteX226" fmla="*/ 2011242 w 2078711"/>
                <a:gd name="connsiteY226" fmla="*/ 3713001 h 4081365"/>
                <a:gd name="connsiteX227" fmla="*/ 2034688 w 2078711"/>
                <a:gd name="connsiteY227" fmla="*/ 3718862 h 4081365"/>
                <a:gd name="connsiteX228" fmla="*/ 2052273 w 2078711"/>
                <a:gd name="connsiteY228" fmla="*/ 3724724 h 4081365"/>
                <a:gd name="connsiteX229" fmla="*/ 2034688 w 2078711"/>
                <a:gd name="connsiteY229" fmla="*/ 3713001 h 4081365"/>
                <a:gd name="connsiteX230" fmla="*/ 2017103 w 2078711"/>
                <a:gd name="connsiteY230" fmla="*/ 3695416 h 4081365"/>
                <a:gd name="connsiteX231" fmla="*/ 2058134 w 2078711"/>
                <a:gd name="connsiteY231" fmla="*/ 3689555 h 4081365"/>
                <a:gd name="connsiteX232" fmla="*/ 2075719 w 2078711"/>
                <a:gd name="connsiteY232" fmla="*/ 3683693 h 4081365"/>
                <a:gd name="connsiteX233" fmla="*/ 2069857 w 2078711"/>
                <a:gd name="connsiteY233" fmla="*/ 3660247 h 4081365"/>
                <a:gd name="connsiteX234" fmla="*/ 2046411 w 2078711"/>
                <a:gd name="connsiteY234" fmla="*/ 3625078 h 4081365"/>
                <a:gd name="connsiteX235" fmla="*/ 2034688 w 2078711"/>
                <a:gd name="connsiteY235" fmla="*/ 3607493 h 4081365"/>
                <a:gd name="connsiteX236" fmla="*/ 2017103 w 2078711"/>
                <a:gd name="connsiteY236" fmla="*/ 3601632 h 4081365"/>
                <a:gd name="connsiteX237" fmla="*/ 1999519 w 2078711"/>
                <a:gd name="connsiteY237" fmla="*/ 3589909 h 4081365"/>
                <a:gd name="connsiteX238" fmla="*/ 1981934 w 2078711"/>
                <a:gd name="connsiteY238" fmla="*/ 3584047 h 4081365"/>
                <a:gd name="connsiteX239" fmla="*/ 1952626 w 2078711"/>
                <a:gd name="connsiteY239" fmla="*/ 3554739 h 4081365"/>
                <a:gd name="connsiteX240" fmla="*/ 1935042 w 2078711"/>
                <a:gd name="connsiteY240" fmla="*/ 3543016 h 4081365"/>
                <a:gd name="connsiteX241" fmla="*/ 1917457 w 2078711"/>
                <a:gd name="connsiteY241" fmla="*/ 3525432 h 4081365"/>
                <a:gd name="connsiteX242" fmla="*/ 1899873 w 2078711"/>
                <a:gd name="connsiteY242" fmla="*/ 3519570 h 4081365"/>
                <a:gd name="connsiteX243" fmla="*/ 1864703 w 2078711"/>
                <a:gd name="connsiteY243" fmla="*/ 3496124 h 4081365"/>
                <a:gd name="connsiteX244" fmla="*/ 1864703 w 2078711"/>
                <a:gd name="connsiteY244" fmla="*/ 3496124 h 4081365"/>
                <a:gd name="connsiteX245" fmla="*/ 1847119 w 2078711"/>
                <a:gd name="connsiteY245" fmla="*/ 3478539 h 4081365"/>
                <a:gd name="connsiteX246" fmla="*/ 1811950 w 2078711"/>
                <a:gd name="connsiteY246" fmla="*/ 3455093 h 4081365"/>
                <a:gd name="connsiteX247" fmla="*/ 1782642 w 2078711"/>
                <a:gd name="connsiteY247" fmla="*/ 3431647 h 4081365"/>
                <a:gd name="connsiteX248" fmla="*/ 1753334 w 2078711"/>
                <a:gd name="connsiteY248" fmla="*/ 3408201 h 4081365"/>
                <a:gd name="connsiteX249" fmla="*/ 1741611 w 2078711"/>
                <a:gd name="connsiteY249" fmla="*/ 3390616 h 4081365"/>
                <a:gd name="connsiteX250" fmla="*/ 1677134 w 2078711"/>
                <a:gd name="connsiteY250" fmla="*/ 3355447 h 4081365"/>
                <a:gd name="connsiteX251" fmla="*/ 1647826 w 2078711"/>
                <a:gd name="connsiteY251" fmla="*/ 3332001 h 4081365"/>
                <a:gd name="connsiteX252" fmla="*/ 1630242 w 2078711"/>
                <a:gd name="connsiteY252" fmla="*/ 3320278 h 4081365"/>
                <a:gd name="connsiteX253" fmla="*/ 1600934 w 2078711"/>
                <a:gd name="connsiteY253" fmla="*/ 3290970 h 4081365"/>
                <a:gd name="connsiteX254" fmla="*/ 1565765 w 2078711"/>
                <a:gd name="connsiteY254" fmla="*/ 3261662 h 4081365"/>
                <a:gd name="connsiteX255" fmla="*/ 1530596 w 2078711"/>
                <a:gd name="connsiteY255" fmla="*/ 3226493 h 4081365"/>
                <a:gd name="connsiteX256" fmla="*/ 1518873 w 2078711"/>
                <a:gd name="connsiteY256" fmla="*/ 3208909 h 4081365"/>
                <a:gd name="connsiteX257" fmla="*/ 1501288 w 2078711"/>
                <a:gd name="connsiteY257" fmla="*/ 3203047 h 4081365"/>
                <a:gd name="connsiteX258" fmla="*/ 1483703 w 2078711"/>
                <a:gd name="connsiteY258" fmla="*/ 3185462 h 4081365"/>
                <a:gd name="connsiteX259" fmla="*/ 1460257 w 2078711"/>
                <a:gd name="connsiteY259" fmla="*/ 3167878 h 4081365"/>
                <a:gd name="connsiteX260" fmla="*/ 1430950 w 2078711"/>
                <a:gd name="connsiteY260" fmla="*/ 3144432 h 4081365"/>
                <a:gd name="connsiteX261" fmla="*/ 1407503 w 2078711"/>
                <a:gd name="connsiteY261" fmla="*/ 3120985 h 4081365"/>
                <a:gd name="connsiteX262" fmla="*/ 1378196 w 2078711"/>
                <a:gd name="connsiteY262" fmla="*/ 3085816 h 4081365"/>
                <a:gd name="connsiteX263" fmla="*/ 1360611 w 2078711"/>
                <a:gd name="connsiteY263" fmla="*/ 3079955 h 4081365"/>
                <a:gd name="connsiteX264" fmla="*/ 1343026 w 2078711"/>
                <a:gd name="connsiteY264" fmla="*/ 3050647 h 4081365"/>
                <a:gd name="connsiteX265" fmla="*/ 1337165 w 2078711"/>
                <a:gd name="connsiteY265" fmla="*/ 3033062 h 4081365"/>
                <a:gd name="connsiteX266" fmla="*/ 1325442 w 2078711"/>
                <a:gd name="connsiteY266" fmla="*/ 3015478 h 4081365"/>
                <a:gd name="connsiteX267" fmla="*/ 1319580 w 2078711"/>
                <a:gd name="connsiteY267" fmla="*/ 2992032 h 4081365"/>
                <a:gd name="connsiteX268" fmla="*/ 1284411 w 2078711"/>
                <a:gd name="connsiteY268" fmla="*/ 2933416 h 4081365"/>
                <a:gd name="connsiteX269" fmla="*/ 1260965 w 2078711"/>
                <a:gd name="connsiteY269" fmla="*/ 2898247 h 4081365"/>
                <a:gd name="connsiteX270" fmla="*/ 1249242 w 2078711"/>
                <a:gd name="connsiteY270" fmla="*/ 2880662 h 4081365"/>
                <a:gd name="connsiteX271" fmla="*/ 1231657 w 2078711"/>
                <a:gd name="connsiteY271" fmla="*/ 2863078 h 4081365"/>
                <a:gd name="connsiteX272" fmla="*/ 1219934 w 2078711"/>
                <a:gd name="connsiteY272" fmla="*/ 2839632 h 4081365"/>
                <a:gd name="connsiteX273" fmla="*/ 1214073 w 2078711"/>
                <a:gd name="connsiteY273" fmla="*/ 2816185 h 4081365"/>
                <a:gd name="connsiteX274" fmla="*/ 1202350 w 2078711"/>
                <a:gd name="connsiteY274" fmla="*/ 2798601 h 4081365"/>
                <a:gd name="connsiteX275" fmla="*/ 1196488 w 2078711"/>
                <a:gd name="connsiteY275" fmla="*/ 2781016 h 4081365"/>
                <a:gd name="connsiteX276" fmla="*/ 1173042 w 2078711"/>
                <a:gd name="connsiteY276" fmla="*/ 2745847 h 4081365"/>
                <a:gd name="connsiteX277" fmla="*/ 1167180 w 2078711"/>
                <a:gd name="connsiteY277" fmla="*/ 2722401 h 4081365"/>
                <a:gd name="connsiteX278" fmla="*/ 1155457 w 2078711"/>
                <a:gd name="connsiteY278" fmla="*/ 2681370 h 4081365"/>
                <a:gd name="connsiteX279" fmla="*/ 1149596 w 2078711"/>
                <a:gd name="connsiteY279" fmla="*/ 2646201 h 4081365"/>
                <a:gd name="connsiteX280" fmla="*/ 1155457 w 2078711"/>
                <a:gd name="connsiteY280" fmla="*/ 2546555 h 4081365"/>
                <a:gd name="connsiteX281" fmla="*/ 1167180 w 2078711"/>
                <a:gd name="connsiteY281" fmla="*/ 2523109 h 4081365"/>
                <a:gd name="connsiteX282" fmla="*/ 1173042 w 2078711"/>
                <a:gd name="connsiteY282" fmla="*/ 2487939 h 4081365"/>
                <a:gd name="connsiteX283" fmla="*/ 1184765 w 2078711"/>
                <a:gd name="connsiteY283" fmla="*/ 2452770 h 4081365"/>
                <a:gd name="connsiteX284" fmla="*/ 1196488 w 2078711"/>
                <a:gd name="connsiteY284" fmla="*/ 2417601 h 4081365"/>
                <a:gd name="connsiteX285" fmla="*/ 1208211 w 2078711"/>
                <a:gd name="connsiteY285" fmla="*/ 2400016 h 4081365"/>
                <a:gd name="connsiteX286" fmla="*/ 1225796 w 2078711"/>
                <a:gd name="connsiteY286" fmla="*/ 2364847 h 4081365"/>
                <a:gd name="connsiteX287" fmla="*/ 1249242 w 2078711"/>
                <a:gd name="connsiteY287" fmla="*/ 2294509 h 4081365"/>
                <a:gd name="connsiteX288" fmla="*/ 1255103 w 2078711"/>
                <a:gd name="connsiteY288" fmla="*/ 2271062 h 4081365"/>
                <a:gd name="connsiteX289" fmla="*/ 1266826 w 2078711"/>
                <a:gd name="connsiteY289" fmla="*/ 2230032 h 4081365"/>
                <a:gd name="connsiteX290" fmla="*/ 1272688 w 2078711"/>
                <a:gd name="connsiteY290" fmla="*/ 2171416 h 4081365"/>
                <a:gd name="connsiteX291" fmla="*/ 1284411 w 2078711"/>
                <a:gd name="connsiteY291" fmla="*/ 2130385 h 4081365"/>
                <a:gd name="connsiteX292" fmla="*/ 1290273 w 2078711"/>
                <a:gd name="connsiteY292" fmla="*/ 2101078 h 4081365"/>
                <a:gd name="connsiteX293" fmla="*/ 1307857 w 2078711"/>
                <a:gd name="connsiteY293" fmla="*/ 1907647 h 4081365"/>
                <a:gd name="connsiteX294" fmla="*/ 1313719 w 2078711"/>
                <a:gd name="connsiteY294" fmla="*/ 1884201 h 4081365"/>
                <a:gd name="connsiteX295" fmla="*/ 1319580 w 2078711"/>
                <a:gd name="connsiteY295" fmla="*/ 1854893 h 4081365"/>
                <a:gd name="connsiteX296" fmla="*/ 1325442 w 2078711"/>
                <a:gd name="connsiteY296" fmla="*/ 1837309 h 4081365"/>
                <a:gd name="connsiteX297" fmla="*/ 1331303 w 2078711"/>
                <a:gd name="connsiteY297" fmla="*/ 1813862 h 4081365"/>
                <a:gd name="connsiteX298" fmla="*/ 1348888 w 2078711"/>
                <a:gd name="connsiteY298" fmla="*/ 1755247 h 4081365"/>
                <a:gd name="connsiteX299" fmla="*/ 1354750 w 2078711"/>
                <a:gd name="connsiteY299" fmla="*/ 1720078 h 4081365"/>
                <a:gd name="connsiteX300" fmla="*/ 1366473 w 2078711"/>
                <a:gd name="connsiteY300" fmla="*/ 1673185 h 4081365"/>
                <a:gd name="connsiteX301" fmla="*/ 1372334 w 2078711"/>
                <a:gd name="connsiteY301" fmla="*/ 1638016 h 4081365"/>
                <a:gd name="connsiteX302" fmla="*/ 1384057 w 2078711"/>
                <a:gd name="connsiteY302" fmla="*/ 1579401 h 4081365"/>
                <a:gd name="connsiteX303" fmla="*/ 1389919 w 2078711"/>
                <a:gd name="connsiteY303" fmla="*/ 1538370 h 4081365"/>
                <a:gd name="connsiteX304" fmla="*/ 1395780 w 2078711"/>
                <a:gd name="connsiteY304" fmla="*/ 1520785 h 4081365"/>
                <a:gd name="connsiteX305" fmla="*/ 1401642 w 2078711"/>
                <a:gd name="connsiteY305" fmla="*/ 1497339 h 4081365"/>
                <a:gd name="connsiteX306" fmla="*/ 1413365 w 2078711"/>
                <a:gd name="connsiteY306" fmla="*/ 1450447 h 4081365"/>
                <a:gd name="connsiteX307" fmla="*/ 1419226 w 2078711"/>
                <a:gd name="connsiteY307" fmla="*/ 1391832 h 4081365"/>
                <a:gd name="connsiteX308" fmla="*/ 1436811 w 2078711"/>
                <a:gd name="connsiteY308" fmla="*/ 1298047 h 4081365"/>
                <a:gd name="connsiteX309" fmla="*/ 1448534 w 2078711"/>
                <a:gd name="connsiteY309" fmla="*/ 1233570 h 4081365"/>
                <a:gd name="connsiteX310" fmla="*/ 1460257 w 2078711"/>
                <a:gd name="connsiteY310" fmla="*/ 1198401 h 4081365"/>
                <a:gd name="connsiteX311" fmla="*/ 1471980 w 2078711"/>
                <a:gd name="connsiteY311" fmla="*/ 1098755 h 4081365"/>
                <a:gd name="connsiteX312" fmla="*/ 1483703 w 2078711"/>
                <a:gd name="connsiteY312" fmla="*/ 1063585 h 4081365"/>
                <a:gd name="connsiteX313" fmla="*/ 1489565 w 2078711"/>
                <a:gd name="connsiteY313" fmla="*/ 1010832 h 4081365"/>
                <a:gd name="connsiteX314" fmla="*/ 1501288 w 2078711"/>
                <a:gd name="connsiteY314" fmla="*/ 975662 h 4081365"/>
                <a:gd name="connsiteX315" fmla="*/ 1513011 w 2078711"/>
                <a:gd name="connsiteY315" fmla="*/ 917047 h 4081365"/>
                <a:gd name="connsiteX316" fmla="*/ 1518873 w 2078711"/>
                <a:gd name="connsiteY316" fmla="*/ 887739 h 4081365"/>
                <a:gd name="connsiteX317" fmla="*/ 1524734 w 2078711"/>
                <a:gd name="connsiteY317" fmla="*/ 823262 h 4081365"/>
                <a:gd name="connsiteX318" fmla="*/ 1530596 w 2078711"/>
                <a:gd name="connsiteY318" fmla="*/ 788093 h 4081365"/>
                <a:gd name="connsiteX319" fmla="*/ 1542319 w 2078711"/>
                <a:gd name="connsiteY319" fmla="*/ 706032 h 4081365"/>
                <a:gd name="connsiteX320" fmla="*/ 1548180 w 2078711"/>
                <a:gd name="connsiteY320" fmla="*/ 665001 h 4081365"/>
                <a:gd name="connsiteX321" fmla="*/ 1554042 w 2078711"/>
                <a:gd name="connsiteY321" fmla="*/ 647416 h 4081365"/>
                <a:gd name="connsiteX322" fmla="*/ 1559903 w 2078711"/>
                <a:gd name="connsiteY322" fmla="*/ 623970 h 4081365"/>
                <a:gd name="connsiteX323" fmla="*/ 1565765 w 2078711"/>
                <a:gd name="connsiteY323" fmla="*/ 541909 h 4081365"/>
                <a:gd name="connsiteX324" fmla="*/ 1571626 w 2078711"/>
                <a:gd name="connsiteY324" fmla="*/ 524324 h 4081365"/>
                <a:gd name="connsiteX325" fmla="*/ 1583350 w 2078711"/>
                <a:gd name="connsiteY325" fmla="*/ 430539 h 4081365"/>
                <a:gd name="connsiteX326" fmla="*/ 1577488 w 2078711"/>
                <a:gd name="connsiteY326" fmla="*/ 348478 h 4081365"/>
                <a:gd name="connsiteX327" fmla="*/ 1565765 w 2078711"/>
                <a:gd name="connsiteY327" fmla="*/ 301585 h 4081365"/>
                <a:gd name="connsiteX328" fmla="*/ 1559903 w 2078711"/>
                <a:gd name="connsiteY328" fmla="*/ 90570 h 4081365"/>
                <a:gd name="connsiteX329" fmla="*/ 1544022 w 2078711"/>
                <a:gd name="connsiteY329" fmla="*/ 93026 h 4081365"/>
                <a:gd name="connsiteX330" fmla="*/ 1505496 w 2078711"/>
                <a:gd name="connsiteY330" fmla="*/ 78798 h 4081365"/>
                <a:gd name="connsiteX331" fmla="*/ 1483752 w 2078711"/>
                <a:gd name="connsiteY331" fmla="*/ 53700 h 4081365"/>
                <a:gd name="connsiteX332" fmla="*/ 1471980 w 2078711"/>
                <a:gd name="connsiteY332" fmla="*/ 2647 h 4081365"/>
                <a:gd name="connsiteX0" fmla="*/ 1471980 w 2078711"/>
                <a:gd name="connsiteY0" fmla="*/ 2647 h 4081365"/>
                <a:gd name="connsiteX1" fmla="*/ 1466119 w 2078711"/>
                <a:gd name="connsiteY1" fmla="*/ 37816 h 4081365"/>
                <a:gd name="connsiteX2" fmla="*/ 1419226 w 2078711"/>
                <a:gd name="connsiteY2" fmla="*/ 78847 h 4081365"/>
                <a:gd name="connsiteX3" fmla="*/ 1401642 w 2078711"/>
                <a:gd name="connsiteY3" fmla="*/ 90570 h 4081365"/>
                <a:gd name="connsiteX4" fmla="*/ 1358957 w 2078711"/>
                <a:gd name="connsiteY4" fmla="*/ 97282 h 4081365"/>
                <a:gd name="connsiteX5" fmla="*/ 1343075 w 2078711"/>
                <a:gd name="connsiteY5" fmla="*/ 183552 h 4081365"/>
                <a:gd name="connsiteX6" fmla="*/ 1342224 w 2078711"/>
                <a:gd name="connsiteY6" fmla="*/ 206998 h 4081365"/>
                <a:gd name="connsiteX7" fmla="*/ 1343026 w 2078711"/>
                <a:gd name="connsiteY7" fmla="*/ 237109 h 4081365"/>
                <a:gd name="connsiteX8" fmla="*/ 1325442 w 2078711"/>
                <a:gd name="connsiteY8" fmla="*/ 295724 h 4081365"/>
                <a:gd name="connsiteX9" fmla="*/ 1319580 w 2078711"/>
                <a:gd name="connsiteY9" fmla="*/ 313309 h 4081365"/>
                <a:gd name="connsiteX10" fmla="*/ 1307857 w 2078711"/>
                <a:gd name="connsiteY10" fmla="*/ 330893 h 4081365"/>
                <a:gd name="connsiteX11" fmla="*/ 1290273 w 2078711"/>
                <a:gd name="connsiteY11" fmla="*/ 383647 h 4081365"/>
                <a:gd name="connsiteX12" fmla="*/ 1284411 w 2078711"/>
                <a:gd name="connsiteY12" fmla="*/ 401232 h 4081365"/>
                <a:gd name="connsiteX13" fmla="*/ 1278550 w 2078711"/>
                <a:gd name="connsiteY13" fmla="*/ 424678 h 4081365"/>
                <a:gd name="connsiteX14" fmla="*/ 1272688 w 2078711"/>
                <a:gd name="connsiteY14" fmla="*/ 577078 h 4081365"/>
                <a:gd name="connsiteX15" fmla="*/ 1249242 w 2078711"/>
                <a:gd name="connsiteY15" fmla="*/ 876016 h 4081365"/>
                <a:gd name="connsiteX16" fmla="*/ 1243380 w 2078711"/>
                <a:gd name="connsiteY16" fmla="*/ 893601 h 4081365"/>
                <a:gd name="connsiteX17" fmla="*/ 1237519 w 2078711"/>
                <a:gd name="connsiteY17" fmla="*/ 969801 h 4081365"/>
                <a:gd name="connsiteX18" fmla="*/ 1231657 w 2078711"/>
                <a:gd name="connsiteY18" fmla="*/ 999109 h 4081365"/>
                <a:gd name="connsiteX19" fmla="*/ 1225796 w 2078711"/>
                <a:gd name="connsiteY19" fmla="*/ 1040139 h 4081365"/>
                <a:gd name="connsiteX20" fmla="*/ 1214073 w 2078711"/>
                <a:gd name="connsiteY20" fmla="*/ 1110478 h 4081365"/>
                <a:gd name="connsiteX21" fmla="*/ 1208211 w 2078711"/>
                <a:gd name="connsiteY21" fmla="*/ 1133924 h 4081365"/>
                <a:gd name="connsiteX22" fmla="*/ 1196488 w 2078711"/>
                <a:gd name="connsiteY22" fmla="*/ 1169093 h 4081365"/>
                <a:gd name="connsiteX23" fmla="*/ 1161319 w 2078711"/>
                <a:gd name="connsiteY23" fmla="*/ 1339078 h 4081365"/>
                <a:gd name="connsiteX24" fmla="*/ 1149596 w 2078711"/>
                <a:gd name="connsiteY24" fmla="*/ 1456309 h 4081365"/>
                <a:gd name="connsiteX25" fmla="*/ 1143734 w 2078711"/>
                <a:gd name="connsiteY25" fmla="*/ 1485616 h 4081365"/>
                <a:gd name="connsiteX26" fmla="*/ 1137873 w 2078711"/>
                <a:gd name="connsiteY26" fmla="*/ 1526647 h 4081365"/>
                <a:gd name="connsiteX27" fmla="*/ 1126150 w 2078711"/>
                <a:gd name="connsiteY27" fmla="*/ 1561816 h 4081365"/>
                <a:gd name="connsiteX28" fmla="*/ 1120288 w 2078711"/>
                <a:gd name="connsiteY28" fmla="*/ 1591124 h 4081365"/>
                <a:gd name="connsiteX29" fmla="*/ 1108565 w 2078711"/>
                <a:gd name="connsiteY29" fmla="*/ 1626293 h 4081365"/>
                <a:gd name="connsiteX30" fmla="*/ 1096842 w 2078711"/>
                <a:gd name="connsiteY30" fmla="*/ 1679047 h 4081365"/>
                <a:gd name="connsiteX31" fmla="*/ 1075098 w 2078711"/>
                <a:gd name="connsiteY31" fmla="*/ 1776799 h 4081365"/>
                <a:gd name="connsiteX32" fmla="*/ 1050849 w 2078711"/>
                <a:gd name="connsiteY32" fmla="*/ 1872140 h 4081365"/>
                <a:gd name="connsiteX33" fmla="*/ 1020642 w 2078711"/>
                <a:gd name="connsiteY33" fmla="*/ 2054185 h 4081365"/>
                <a:gd name="connsiteX34" fmla="*/ 1014780 w 2078711"/>
                <a:gd name="connsiteY34" fmla="*/ 2077632 h 4081365"/>
                <a:gd name="connsiteX35" fmla="*/ 1008919 w 2078711"/>
                <a:gd name="connsiteY35" fmla="*/ 2106939 h 4081365"/>
                <a:gd name="connsiteX36" fmla="*/ 997196 w 2078711"/>
                <a:gd name="connsiteY36" fmla="*/ 2183139 h 4081365"/>
                <a:gd name="connsiteX37" fmla="*/ 985473 w 2078711"/>
                <a:gd name="connsiteY37" fmla="*/ 2218309 h 4081365"/>
                <a:gd name="connsiteX38" fmla="*/ 979611 w 2078711"/>
                <a:gd name="connsiteY38" fmla="*/ 2253478 h 4081365"/>
                <a:gd name="connsiteX39" fmla="*/ 956165 w 2078711"/>
                <a:gd name="connsiteY39" fmla="*/ 2294509 h 4081365"/>
                <a:gd name="connsiteX40" fmla="*/ 944442 w 2078711"/>
                <a:gd name="connsiteY40" fmla="*/ 2329678 h 4081365"/>
                <a:gd name="connsiteX41" fmla="*/ 938580 w 2078711"/>
                <a:gd name="connsiteY41" fmla="*/ 2347262 h 4081365"/>
                <a:gd name="connsiteX42" fmla="*/ 932719 w 2078711"/>
                <a:gd name="connsiteY42" fmla="*/ 2364847 h 4081365"/>
                <a:gd name="connsiteX43" fmla="*/ 909273 w 2078711"/>
                <a:gd name="connsiteY43" fmla="*/ 2405878 h 4081365"/>
                <a:gd name="connsiteX44" fmla="*/ 897550 w 2078711"/>
                <a:gd name="connsiteY44" fmla="*/ 2423462 h 4081365"/>
                <a:gd name="connsiteX45" fmla="*/ 891688 w 2078711"/>
                <a:gd name="connsiteY45" fmla="*/ 2441047 h 4081365"/>
                <a:gd name="connsiteX46" fmla="*/ 868242 w 2078711"/>
                <a:gd name="connsiteY46" fmla="*/ 2476216 h 4081365"/>
                <a:gd name="connsiteX47" fmla="*/ 844796 w 2078711"/>
                <a:gd name="connsiteY47" fmla="*/ 2523109 h 4081365"/>
                <a:gd name="connsiteX48" fmla="*/ 827211 w 2078711"/>
                <a:gd name="connsiteY48" fmla="*/ 2564139 h 4081365"/>
                <a:gd name="connsiteX49" fmla="*/ 821350 w 2078711"/>
                <a:gd name="connsiteY49" fmla="*/ 2581724 h 4081365"/>
                <a:gd name="connsiteX50" fmla="*/ 809626 w 2078711"/>
                <a:gd name="connsiteY50" fmla="*/ 2593447 h 4081365"/>
                <a:gd name="connsiteX51" fmla="*/ 797903 w 2078711"/>
                <a:gd name="connsiteY51" fmla="*/ 2611032 h 4081365"/>
                <a:gd name="connsiteX52" fmla="*/ 774457 w 2078711"/>
                <a:gd name="connsiteY52" fmla="*/ 2640339 h 4081365"/>
                <a:gd name="connsiteX53" fmla="*/ 756873 w 2078711"/>
                <a:gd name="connsiteY53" fmla="*/ 2681370 h 4081365"/>
                <a:gd name="connsiteX54" fmla="*/ 721703 w 2078711"/>
                <a:gd name="connsiteY54" fmla="*/ 2704816 h 4081365"/>
                <a:gd name="connsiteX55" fmla="*/ 704119 w 2078711"/>
                <a:gd name="connsiteY55" fmla="*/ 2716539 h 4081365"/>
                <a:gd name="connsiteX56" fmla="*/ 686534 w 2078711"/>
                <a:gd name="connsiteY56" fmla="*/ 2728262 h 4081365"/>
                <a:gd name="connsiteX57" fmla="*/ 668950 w 2078711"/>
                <a:gd name="connsiteY57" fmla="*/ 2734124 h 4081365"/>
                <a:gd name="connsiteX58" fmla="*/ 633780 w 2078711"/>
                <a:gd name="connsiteY58" fmla="*/ 2751709 h 4081365"/>
                <a:gd name="connsiteX59" fmla="*/ 581026 w 2078711"/>
                <a:gd name="connsiteY59" fmla="*/ 2757570 h 4081365"/>
                <a:gd name="connsiteX60" fmla="*/ 534134 w 2078711"/>
                <a:gd name="connsiteY60" fmla="*/ 2763432 h 4081365"/>
                <a:gd name="connsiteX61" fmla="*/ 493103 w 2078711"/>
                <a:gd name="connsiteY61" fmla="*/ 2775155 h 4081365"/>
                <a:gd name="connsiteX62" fmla="*/ 475519 w 2078711"/>
                <a:gd name="connsiteY62" fmla="*/ 2781016 h 4081365"/>
                <a:gd name="connsiteX63" fmla="*/ 416903 w 2078711"/>
                <a:gd name="connsiteY63" fmla="*/ 2786878 h 4081365"/>
                <a:gd name="connsiteX64" fmla="*/ 317257 w 2078711"/>
                <a:gd name="connsiteY64" fmla="*/ 2781016 h 4081365"/>
                <a:gd name="connsiteX65" fmla="*/ 282088 w 2078711"/>
                <a:gd name="connsiteY65" fmla="*/ 2769293 h 4081365"/>
                <a:gd name="connsiteX66" fmla="*/ 258642 w 2078711"/>
                <a:gd name="connsiteY66" fmla="*/ 2763432 h 4081365"/>
                <a:gd name="connsiteX67" fmla="*/ 241057 w 2078711"/>
                <a:gd name="connsiteY67" fmla="*/ 2751709 h 4081365"/>
                <a:gd name="connsiteX68" fmla="*/ 217611 w 2078711"/>
                <a:gd name="connsiteY68" fmla="*/ 2745847 h 4081365"/>
                <a:gd name="connsiteX69" fmla="*/ 200026 w 2078711"/>
                <a:gd name="connsiteY69" fmla="*/ 2739985 h 4081365"/>
                <a:gd name="connsiteX70" fmla="*/ 205888 w 2078711"/>
                <a:gd name="connsiteY70" fmla="*/ 2763432 h 4081365"/>
                <a:gd name="connsiteX71" fmla="*/ 211750 w 2078711"/>
                <a:gd name="connsiteY71" fmla="*/ 2781016 h 4081365"/>
                <a:gd name="connsiteX72" fmla="*/ 205888 w 2078711"/>
                <a:gd name="connsiteY72" fmla="*/ 2845493 h 4081365"/>
                <a:gd name="connsiteX73" fmla="*/ 176580 w 2078711"/>
                <a:gd name="connsiteY73" fmla="*/ 2874801 h 4081365"/>
                <a:gd name="connsiteX74" fmla="*/ 141411 w 2078711"/>
                <a:gd name="connsiteY74" fmla="*/ 2886524 h 4081365"/>
                <a:gd name="connsiteX75" fmla="*/ 106242 w 2078711"/>
                <a:gd name="connsiteY75" fmla="*/ 2898247 h 4081365"/>
                <a:gd name="connsiteX76" fmla="*/ 88657 w 2078711"/>
                <a:gd name="connsiteY76" fmla="*/ 2904109 h 4081365"/>
                <a:gd name="connsiteX77" fmla="*/ 71073 w 2078711"/>
                <a:gd name="connsiteY77" fmla="*/ 2915832 h 4081365"/>
                <a:gd name="connsiteX78" fmla="*/ 112103 w 2078711"/>
                <a:gd name="connsiteY78" fmla="*/ 2927555 h 4081365"/>
                <a:gd name="connsiteX79" fmla="*/ 205888 w 2078711"/>
                <a:gd name="connsiteY79" fmla="*/ 2939278 h 4081365"/>
                <a:gd name="connsiteX80" fmla="*/ 235196 w 2078711"/>
                <a:gd name="connsiteY80" fmla="*/ 2945139 h 4081365"/>
                <a:gd name="connsiteX81" fmla="*/ 463796 w 2078711"/>
                <a:gd name="connsiteY81" fmla="*/ 2956862 h 4081365"/>
                <a:gd name="connsiteX82" fmla="*/ 498965 w 2078711"/>
                <a:gd name="connsiteY82" fmla="*/ 2962724 h 4081365"/>
                <a:gd name="connsiteX83" fmla="*/ 610334 w 2078711"/>
                <a:gd name="connsiteY83" fmla="*/ 2951001 h 4081365"/>
                <a:gd name="connsiteX84" fmla="*/ 598611 w 2078711"/>
                <a:gd name="connsiteY84" fmla="*/ 2974447 h 4081365"/>
                <a:gd name="connsiteX85" fmla="*/ 586888 w 2078711"/>
                <a:gd name="connsiteY85" fmla="*/ 2992032 h 4081365"/>
                <a:gd name="connsiteX86" fmla="*/ 569303 w 2078711"/>
                <a:gd name="connsiteY86" fmla="*/ 3027201 h 4081365"/>
                <a:gd name="connsiteX87" fmla="*/ 557580 w 2078711"/>
                <a:gd name="connsiteY87" fmla="*/ 3062370 h 4081365"/>
                <a:gd name="connsiteX88" fmla="*/ 551719 w 2078711"/>
                <a:gd name="connsiteY88" fmla="*/ 3079955 h 4081365"/>
                <a:gd name="connsiteX89" fmla="*/ 539996 w 2078711"/>
                <a:gd name="connsiteY89" fmla="*/ 3097539 h 4081365"/>
                <a:gd name="connsiteX90" fmla="*/ 516550 w 2078711"/>
                <a:gd name="connsiteY90" fmla="*/ 3132709 h 4081365"/>
                <a:gd name="connsiteX91" fmla="*/ 510688 w 2078711"/>
                <a:gd name="connsiteY91" fmla="*/ 3156155 h 4081365"/>
                <a:gd name="connsiteX92" fmla="*/ 481380 w 2078711"/>
                <a:gd name="connsiteY92" fmla="*/ 3191324 h 4081365"/>
                <a:gd name="connsiteX93" fmla="*/ 457934 w 2078711"/>
                <a:gd name="connsiteY93" fmla="*/ 3226493 h 4081365"/>
                <a:gd name="connsiteX94" fmla="*/ 446211 w 2078711"/>
                <a:gd name="connsiteY94" fmla="*/ 3244078 h 4081365"/>
                <a:gd name="connsiteX95" fmla="*/ 393457 w 2078711"/>
                <a:gd name="connsiteY95" fmla="*/ 3290970 h 4081365"/>
                <a:gd name="connsiteX96" fmla="*/ 375873 w 2078711"/>
                <a:gd name="connsiteY96" fmla="*/ 3296832 h 4081365"/>
                <a:gd name="connsiteX97" fmla="*/ 352426 w 2078711"/>
                <a:gd name="connsiteY97" fmla="*/ 3314416 h 4081365"/>
                <a:gd name="connsiteX98" fmla="*/ 334842 w 2078711"/>
                <a:gd name="connsiteY98" fmla="*/ 3326139 h 4081365"/>
                <a:gd name="connsiteX99" fmla="*/ 305534 w 2078711"/>
                <a:gd name="connsiteY99" fmla="*/ 3355447 h 4081365"/>
                <a:gd name="connsiteX100" fmla="*/ 299673 w 2078711"/>
                <a:gd name="connsiteY100" fmla="*/ 3373032 h 4081365"/>
                <a:gd name="connsiteX101" fmla="*/ 311396 w 2078711"/>
                <a:gd name="connsiteY101" fmla="*/ 3390616 h 4081365"/>
                <a:gd name="connsiteX102" fmla="*/ 340703 w 2078711"/>
                <a:gd name="connsiteY102" fmla="*/ 3431647 h 4081365"/>
                <a:gd name="connsiteX103" fmla="*/ 317257 w 2078711"/>
                <a:gd name="connsiteY103" fmla="*/ 3466816 h 4081365"/>
                <a:gd name="connsiteX104" fmla="*/ 293811 w 2078711"/>
                <a:gd name="connsiteY104" fmla="*/ 3501985 h 4081365"/>
                <a:gd name="connsiteX105" fmla="*/ 276226 w 2078711"/>
                <a:gd name="connsiteY105" fmla="*/ 3531293 h 4081365"/>
                <a:gd name="connsiteX106" fmla="*/ 270365 w 2078711"/>
                <a:gd name="connsiteY106" fmla="*/ 3548878 h 4081365"/>
                <a:gd name="connsiteX107" fmla="*/ 246919 w 2078711"/>
                <a:gd name="connsiteY107" fmla="*/ 3584047 h 4081365"/>
                <a:gd name="connsiteX108" fmla="*/ 241057 w 2078711"/>
                <a:gd name="connsiteY108" fmla="*/ 3601632 h 4081365"/>
                <a:gd name="connsiteX109" fmla="*/ 223473 w 2078711"/>
                <a:gd name="connsiteY109" fmla="*/ 3619216 h 4081365"/>
                <a:gd name="connsiteX110" fmla="*/ 217611 w 2078711"/>
                <a:gd name="connsiteY110" fmla="*/ 3636801 h 4081365"/>
                <a:gd name="connsiteX111" fmla="*/ 205888 w 2078711"/>
                <a:gd name="connsiteY111" fmla="*/ 3654385 h 4081365"/>
                <a:gd name="connsiteX112" fmla="*/ 200026 w 2078711"/>
                <a:gd name="connsiteY112" fmla="*/ 3677832 h 4081365"/>
                <a:gd name="connsiteX113" fmla="*/ 164857 w 2078711"/>
                <a:gd name="connsiteY113" fmla="*/ 3713001 h 4081365"/>
                <a:gd name="connsiteX114" fmla="*/ 141411 w 2078711"/>
                <a:gd name="connsiteY114" fmla="*/ 3742309 h 4081365"/>
                <a:gd name="connsiteX115" fmla="*/ 82796 w 2078711"/>
                <a:gd name="connsiteY115" fmla="*/ 3759893 h 4081365"/>
                <a:gd name="connsiteX116" fmla="*/ 59350 w 2078711"/>
                <a:gd name="connsiteY116" fmla="*/ 3771616 h 4081365"/>
                <a:gd name="connsiteX117" fmla="*/ 24180 w 2078711"/>
                <a:gd name="connsiteY117" fmla="*/ 3783339 h 4081365"/>
                <a:gd name="connsiteX118" fmla="*/ 6596 w 2078711"/>
                <a:gd name="connsiteY118" fmla="*/ 3795062 h 4081365"/>
                <a:gd name="connsiteX119" fmla="*/ 123826 w 2078711"/>
                <a:gd name="connsiteY119" fmla="*/ 3795062 h 4081365"/>
                <a:gd name="connsiteX120" fmla="*/ 147273 w 2078711"/>
                <a:gd name="connsiteY120" fmla="*/ 3789201 h 4081365"/>
                <a:gd name="connsiteX121" fmla="*/ 182442 w 2078711"/>
                <a:gd name="connsiteY121" fmla="*/ 3777478 h 4081365"/>
                <a:gd name="connsiteX122" fmla="*/ 164857 w 2078711"/>
                <a:gd name="connsiteY122" fmla="*/ 3789201 h 4081365"/>
                <a:gd name="connsiteX123" fmla="*/ 141411 w 2078711"/>
                <a:gd name="connsiteY123" fmla="*/ 3824370 h 4081365"/>
                <a:gd name="connsiteX124" fmla="*/ 129688 w 2078711"/>
                <a:gd name="connsiteY124" fmla="*/ 3841955 h 4081365"/>
                <a:gd name="connsiteX125" fmla="*/ 117965 w 2078711"/>
                <a:gd name="connsiteY125" fmla="*/ 3865401 h 4081365"/>
                <a:gd name="connsiteX126" fmla="*/ 106242 w 2078711"/>
                <a:gd name="connsiteY126" fmla="*/ 3882985 h 4081365"/>
                <a:gd name="connsiteX127" fmla="*/ 76934 w 2078711"/>
                <a:gd name="connsiteY127" fmla="*/ 3935739 h 4081365"/>
                <a:gd name="connsiteX128" fmla="*/ 53488 w 2078711"/>
                <a:gd name="connsiteY128" fmla="*/ 3970909 h 4081365"/>
                <a:gd name="connsiteX129" fmla="*/ 30042 w 2078711"/>
                <a:gd name="connsiteY129" fmla="*/ 4006078 h 4081365"/>
                <a:gd name="connsiteX130" fmla="*/ 18319 w 2078711"/>
                <a:gd name="connsiteY130" fmla="*/ 4023662 h 4081365"/>
                <a:gd name="connsiteX131" fmla="*/ 71073 w 2078711"/>
                <a:gd name="connsiteY131" fmla="*/ 3982632 h 4081365"/>
                <a:gd name="connsiteX132" fmla="*/ 88657 w 2078711"/>
                <a:gd name="connsiteY132" fmla="*/ 3970909 h 4081365"/>
                <a:gd name="connsiteX133" fmla="*/ 82796 w 2078711"/>
                <a:gd name="connsiteY133" fmla="*/ 3994355 h 4081365"/>
                <a:gd name="connsiteX134" fmla="*/ 76934 w 2078711"/>
                <a:gd name="connsiteY134" fmla="*/ 4011939 h 4081365"/>
                <a:gd name="connsiteX135" fmla="*/ 71073 w 2078711"/>
                <a:gd name="connsiteY135" fmla="*/ 4041247 h 4081365"/>
                <a:gd name="connsiteX136" fmla="*/ 76934 w 2078711"/>
                <a:gd name="connsiteY136" fmla="*/ 4070555 h 4081365"/>
                <a:gd name="connsiteX137" fmla="*/ 112103 w 2078711"/>
                <a:gd name="connsiteY137" fmla="*/ 4047109 h 4081365"/>
                <a:gd name="connsiteX138" fmla="*/ 123826 w 2078711"/>
                <a:gd name="connsiteY138" fmla="*/ 4035385 h 4081365"/>
                <a:gd name="connsiteX139" fmla="*/ 147273 w 2078711"/>
                <a:gd name="connsiteY139" fmla="*/ 4023662 h 4081365"/>
                <a:gd name="connsiteX140" fmla="*/ 182442 w 2078711"/>
                <a:gd name="connsiteY140" fmla="*/ 4000216 h 4081365"/>
                <a:gd name="connsiteX141" fmla="*/ 194165 w 2078711"/>
                <a:gd name="connsiteY141" fmla="*/ 3982632 h 4081365"/>
                <a:gd name="connsiteX142" fmla="*/ 211750 w 2078711"/>
                <a:gd name="connsiteY142" fmla="*/ 3965047 h 4081365"/>
                <a:gd name="connsiteX143" fmla="*/ 241057 w 2078711"/>
                <a:gd name="connsiteY143" fmla="*/ 3912293 h 4081365"/>
                <a:gd name="connsiteX144" fmla="*/ 258642 w 2078711"/>
                <a:gd name="connsiteY144" fmla="*/ 3894709 h 4081365"/>
                <a:gd name="connsiteX145" fmla="*/ 282088 w 2078711"/>
                <a:gd name="connsiteY145" fmla="*/ 3859539 h 4081365"/>
                <a:gd name="connsiteX146" fmla="*/ 305534 w 2078711"/>
                <a:gd name="connsiteY146" fmla="*/ 3824370 h 4081365"/>
                <a:gd name="connsiteX147" fmla="*/ 328980 w 2078711"/>
                <a:gd name="connsiteY147" fmla="*/ 3789201 h 4081365"/>
                <a:gd name="connsiteX148" fmla="*/ 346565 w 2078711"/>
                <a:gd name="connsiteY148" fmla="*/ 3771616 h 4081365"/>
                <a:gd name="connsiteX149" fmla="*/ 358288 w 2078711"/>
                <a:gd name="connsiteY149" fmla="*/ 3736447 h 4081365"/>
                <a:gd name="connsiteX150" fmla="*/ 375873 w 2078711"/>
                <a:gd name="connsiteY150" fmla="*/ 3718862 h 4081365"/>
                <a:gd name="connsiteX151" fmla="*/ 399319 w 2078711"/>
                <a:gd name="connsiteY151" fmla="*/ 3683693 h 4081365"/>
                <a:gd name="connsiteX152" fmla="*/ 416903 w 2078711"/>
                <a:gd name="connsiteY152" fmla="*/ 3666109 h 4081365"/>
                <a:gd name="connsiteX153" fmla="*/ 440350 w 2078711"/>
                <a:gd name="connsiteY153" fmla="*/ 3630939 h 4081365"/>
                <a:gd name="connsiteX154" fmla="*/ 452073 w 2078711"/>
                <a:gd name="connsiteY154" fmla="*/ 3613355 h 4081365"/>
                <a:gd name="connsiteX155" fmla="*/ 463796 w 2078711"/>
                <a:gd name="connsiteY155" fmla="*/ 3595770 h 4081365"/>
                <a:gd name="connsiteX156" fmla="*/ 481380 w 2078711"/>
                <a:gd name="connsiteY156" fmla="*/ 3584047 h 4081365"/>
                <a:gd name="connsiteX157" fmla="*/ 510688 w 2078711"/>
                <a:gd name="connsiteY157" fmla="*/ 3531293 h 4081365"/>
                <a:gd name="connsiteX158" fmla="*/ 522411 w 2078711"/>
                <a:gd name="connsiteY158" fmla="*/ 3513709 h 4081365"/>
                <a:gd name="connsiteX159" fmla="*/ 545857 w 2078711"/>
                <a:gd name="connsiteY159" fmla="*/ 3484401 h 4081365"/>
                <a:gd name="connsiteX160" fmla="*/ 551719 w 2078711"/>
                <a:gd name="connsiteY160" fmla="*/ 3466816 h 4081365"/>
                <a:gd name="connsiteX161" fmla="*/ 563442 w 2078711"/>
                <a:gd name="connsiteY161" fmla="*/ 3449232 h 4081365"/>
                <a:gd name="connsiteX162" fmla="*/ 575165 w 2078711"/>
                <a:gd name="connsiteY162" fmla="*/ 3425785 h 4081365"/>
                <a:gd name="connsiteX163" fmla="*/ 598611 w 2078711"/>
                <a:gd name="connsiteY163" fmla="*/ 3390616 h 4081365"/>
                <a:gd name="connsiteX164" fmla="*/ 604473 w 2078711"/>
                <a:gd name="connsiteY164" fmla="*/ 3373032 h 4081365"/>
                <a:gd name="connsiteX165" fmla="*/ 627919 w 2078711"/>
                <a:gd name="connsiteY165" fmla="*/ 3337862 h 4081365"/>
                <a:gd name="connsiteX166" fmla="*/ 639642 w 2078711"/>
                <a:gd name="connsiteY166" fmla="*/ 3320278 h 4081365"/>
                <a:gd name="connsiteX167" fmla="*/ 668950 w 2078711"/>
                <a:gd name="connsiteY167" fmla="*/ 3285109 h 4081365"/>
                <a:gd name="connsiteX168" fmla="*/ 674811 w 2078711"/>
                <a:gd name="connsiteY168" fmla="*/ 3267524 h 4081365"/>
                <a:gd name="connsiteX169" fmla="*/ 698257 w 2078711"/>
                <a:gd name="connsiteY169" fmla="*/ 3232355 h 4081365"/>
                <a:gd name="connsiteX170" fmla="*/ 715842 w 2078711"/>
                <a:gd name="connsiteY170" fmla="*/ 3197185 h 4081365"/>
                <a:gd name="connsiteX171" fmla="*/ 739288 w 2078711"/>
                <a:gd name="connsiteY171" fmla="*/ 3162016 h 4081365"/>
                <a:gd name="connsiteX172" fmla="*/ 745150 w 2078711"/>
                <a:gd name="connsiteY172" fmla="*/ 3144432 h 4081365"/>
                <a:gd name="connsiteX173" fmla="*/ 756873 w 2078711"/>
                <a:gd name="connsiteY173" fmla="*/ 3120985 h 4081365"/>
                <a:gd name="connsiteX174" fmla="*/ 780319 w 2078711"/>
                <a:gd name="connsiteY174" fmla="*/ 3085816 h 4081365"/>
                <a:gd name="connsiteX175" fmla="*/ 803765 w 2078711"/>
                <a:gd name="connsiteY175" fmla="*/ 3044785 h 4081365"/>
                <a:gd name="connsiteX176" fmla="*/ 815488 w 2078711"/>
                <a:gd name="connsiteY176" fmla="*/ 3009616 h 4081365"/>
                <a:gd name="connsiteX177" fmla="*/ 821350 w 2078711"/>
                <a:gd name="connsiteY177" fmla="*/ 2986170 h 4081365"/>
                <a:gd name="connsiteX178" fmla="*/ 838934 w 2078711"/>
                <a:gd name="connsiteY178" fmla="*/ 2968585 h 4081365"/>
                <a:gd name="connsiteX179" fmla="*/ 844796 w 2078711"/>
                <a:gd name="connsiteY179" fmla="*/ 2951001 h 4081365"/>
                <a:gd name="connsiteX180" fmla="*/ 874103 w 2078711"/>
                <a:gd name="connsiteY180" fmla="*/ 2915832 h 4081365"/>
                <a:gd name="connsiteX181" fmla="*/ 891688 w 2078711"/>
                <a:gd name="connsiteY181" fmla="*/ 2904109 h 4081365"/>
                <a:gd name="connsiteX182" fmla="*/ 915134 w 2078711"/>
                <a:gd name="connsiteY182" fmla="*/ 2898247 h 4081365"/>
                <a:gd name="connsiteX183" fmla="*/ 950303 w 2078711"/>
                <a:gd name="connsiteY183" fmla="*/ 2915832 h 4081365"/>
                <a:gd name="connsiteX184" fmla="*/ 985473 w 2078711"/>
                <a:gd name="connsiteY184" fmla="*/ 2968585 h 4081365"/>
                <a:gd name="connsiteX185" fmla="*/ 997196 w 2078711"/>
                <a:gd name="connsiteY185" fmla="*/ 2986170 h 4081365"/>
                <a:gd name="connsiteX186" fmla="*/ 1014780 w 2078711"/>
                <a:gd name="connsiteY186" fmla="*/ 2992032 h 4081365"/>
                <a:gd name="connsiteX187" fmla="*/ 1044088 w 2078711"/>
                <a:gd name="connsiteY187" fmla="*/ 3021339 h 4081365"/>
                <a:gd name="connsiteX188" fmla="*/ 1079257 w 2078711"/>
                <a:gd name="connsiteY188" fmla="*/ 3056509 h 4081365"/>
                <a:gd name="connsiteX189" fmla="*/ 1096842 w 2078711"/>
                <a:gd name="connsiteY189" fmla="*/ 3079955 h 4081365"/>
                <a:gd name="connsiteX190" fmla="*/ 1126150 w 2078711"/>
                <a:gd name="connsiteY190" fmla="*/ 3109262 h 4081365"/>
                <a:gd name="connsiteX191" fmla="*/ 1173042 w 2078711"/>
                <a:gd name="connsiteY191" fmla="*/ 3162016 h 4081365"/>
                <a:gd name="connsiteX192" fmla="*/ 1196488 w 2078711"/>
                <a:gd name="connsiteY192" fmla="*/ 3185462 h 4081365"/>
                <a:gd name="connsiteX193" fmla="*/ 1249242 w 2078711"/>
                <a:gd name="connsiteY193" fmla="*/ 3220632 h 4081365"/>
                <a:gd name="connsiteX194" fmla="*/ 1266826 w 2078711"/>
                <a:gd name="connsiteY194" fmla="*/ 3232355 h 4081365"/>
                <a:gd name="connsiteX195" fmla="*/ 1313719 w 2078711"/>
                <a:gd name="connsiteY195" fmla="*/ 3279247 h 4081365"/>
                <a:gd name="connsiteX196" fmla="*/ 1348888 w 2078711"/>
                <a:gd name="connsiteY196" fmla="*/ 3308555 h 4081365"/>
                <a:gd name="connsiteX197" fmla="*/ 1366473 w 2078711"/>
                <a:gd name="connsiteY197" fmla="*/ 3314416 h 4081365"/>
                <a:gd name="connsiteX198" fmla="*/ 1378196 w 2078711"/>
                <a:gd name="connsiteY198" fmla="*/ 3332001 h 4081365"/>
                <a:gd name="connsiteX199" fmla="*/ 1413365 w 2078711"/>
                <a:gd name="connsiteY199" fmla="*/ 3355447 h 4081365"/>
                <a:gd name="connsiteX200" fmla="*/ 1430950 w 2078711"/>
                <a:gd name="connsiteY200" fmla="*/ 3367170 h 4081365"/>
                <a:gd name="connsiteX201" fmla="*/ 1466119 w 2078711"/>
                <a:gd name="connsiteY201" fmla="*/ 3396478 h 4081365"/>
                <a:gd name="connsiteX202" fmla="*/ 1483703 w 2078711"/>
                <a:gd name="connsiteY202" fmla="*/ 3419924 h 4081365"/>
                <a:gd name="connsiteX203" fmla="*/ 1501288 w 2078711"/>
                <a:gd name="connsiteY203" fmla="*/ 3425785 h 4081365"/>
                <a:gd name="connsiteX204" fmla="*/ 1518873 w 2078711"/>
                <a:gd name="connsiteY204" fmla="*/ 3437509 h 4081365"/>
                <a:gd name="connsiteX205" fmla="*/ 1548180 w 2078711"/>
                <a:gd name="connsiteY205" fmla="*/ 3472678 h 4081365"/>
                <a:gd name="connsiteX206" fmla="*/ 1565765 w 2078711"/>
                <a:gd name="connsiteY206" fmla="*/ 3484401 h 4081365"/>
                <a:gd name="connsiteX207" fmla="*/ 1595073 w 2078711"/>
                <a:gd name="connsiteY207" fmla="*/ 3513709 h 4081365"/>
                <a:gd name="connsiteX208" fmla="*/ 1612657 w 2078711"/>
                <a:gd name="connsiteY208" fmla="*/ 3525432 h 4081365"/>
                <a:gd name="connsiteX209" fmla="*/ 1630242 w 2078711"/>
                <a:gd name="connsiteY209" fmla="*/ 3543016 h 4081365"/>
                <a:gd name="connsiteX210" fmla="*/ 1665411 w 2078711"/>
                <a:gd name="connsiteY210" fmla="*/ 3566462 h 4081365"/>
                <a:gd name="connsiteX211" fmla="*/ 1682996 w 2078711"/>
                <a:gd name="connsiteY211" fmla="*/ 3578185 h 4081365"/>
                <a:gd name="connsiteX212" fmla="*/ 1712303 w 2078711"/>
                <a:gd name="connsiteY212" fmla="*/ 3595770 h 4081365"/>
                <a:gd name="connsiteX213" fmla="*/ 1747473 w 2078711"/>
                <a:gd name="connsiteY213" fmla="*/ 3619216 h 4081365"/>
                <a:gd name="connsiteX214" fmla="*/ 1765057 w 2078711"/>
                <a:gd name="connsiteY214" fmla="*/ 3630939 h 4081365"/>
                <a:gd name="connsiteX215" fmla="*/ 1782642 w 2078711"/>
                <a:gd name="connsiteY215" fmla="*/ 3636801 h 4081365"/>
                <a:gd name="connsiteX216" fmla="*/ 1823673 w 2078711"/>
                <a:gd name="connsiteY216" fmla="*/ 3654385 h 4081365"/>
                <a:gd name="connsiteX217" fmla="*/ 1852980 w 2078711"/>
                <a:gd name="connsiteY217" fmla="*/ 3671970 h 4081365"/>
                <a:gd name="connsiteX218" fmla="*/ 1894011 w 2078711"/>
                <a:gd name="connsiteY218" fmla="*/ 3695416 h 4081365"/>
                <a:gd name="connsiteX219" fmla="*/ 1911596 w 2078711"/>
                <a:gd name="connsiteY219" fmla="*/ 3701278 h 4081365"/>
                <a:gd name="connsiteX220" fmla="*/ 1946765 w 2078711"/>
                <a:gd name="connsiteY220" fmla="*/ 3724724 h 4081365"/>
                <a:gd name="connsiteX221" fmla="*/ 1987796 w 2078711"/>
                <a:gd name="connsiteY221" fmla="*/ 3736447 h 4081365"/>
                <a:gd name="connsiteX222" fmla="*/ 2022965 w 2078711"/>
                <a:gd name="connsiteY222" fmla="*/ 3765755 h 4081365"/>
                <a:gd name="connsiteX223" fmla="*/ 2017103 w 2078711"/>
                <a:gd name="connsiteY223" fmla="*/ 3748170 h 4081365"/>
                <a:gd name="connsiteX224" fmla="*/ 2011242 w 2078711"/>
                <a:gd name="connsiteY224" fmla="*/ 3724724 h 4081365"/>
                <a:gd name="connsiteX225" fmla="*/ 1993657 w 2078711"/>
                <a:gd name="connsiteY225" fmla="*/ 3707139 h 4081365"/>
                <a:gd name="connsiteX226" fmla="*/ 2011242 w 2078711"/>
                <a:gd name="connsiteY226" fmla="*/ 3713001 h 4081365"/>
                <a:gd name="connsiteX227" fmla="*/ 2034688 w 2078711"/>
                <a:gd name="connsiteY227" fmla="*/ 3718862 h 4081365"/>
                <a:gd name="connsiteX228" fmla="*/ 2052273 w 2078711"/>
                <a:gd name="connsiteY228" fmla="*/ 3724724 h 4081365"/>
                <a:gd name="connsiteX229" fmla="*/ 2034688 w 2078711"/>
                <a:gd name="connsiteY229" fmla="*/ 3713001 h 4081365"/>
                <a:gd name="connsiteX230" fmla="*/ 2017103 w 2078711"/>
                <a:gd name="connsiteY230" fmla="*/ 3695416 h 4081365"/>
                <a:gd name="connsiteX231" fmla="*/ 2058134 w 2078711"/>
                <a:gd name="connsiteY231" fmla="*/ 3689555 h 4081365"/>
                <a:gd name="connsiteX232" fmla="*/ 2075719 w 2078711"/>
                <a:gd name="connsiteY232" fmla="*/ 3683693 h 4081365"/>
                <a:gd name="connsiteX233" fmla="*/ 2069857 w 2078711"/>
                <a:gd name="connsiteY233" fmla="*/ 3660247 h 4081365"/>
                <a:gd name="connsiteX234" fmla="*/ 2046411 w 2078711"/>
                <a:gd name="connsiteY234" fmla="*/ 3625078 h 4081365"/>
                <a:gd name="connsiteX235" fmla="*/ 2034688 w 2078711"/>
                <a:gd name="connsiteY235" fmla="*/ 3607493 h 4081365"/>
                <a:gd name="connsiteX236" fmla="*/ 2017103 w 2078711"/>
                <a:gd name="connsiteY236" fmla="*/ 3601632 h 4081365"/>
                <a:gd name="connsiteX237" fmla="*/ 1999519 w 2078711"/>
                <a:gd name="connsiteY237" fmla="*/ 3589909 h 4081365"/>
                <a:gd name="connsiteX238" fmla="*/ 1981934 w 2078711"/>
                <a:gd name="connsiteY238" fmla="*/ 3584047 h 4081365"/>
                <a:gd name="connsiteX239" fmla="*/ 1952626 w 2078711"/>
                <a:gd name="connsiteY239" fmla="*/ 3554739 h 4081365"/>
                <a:gd name="connsiteX240" fmla="*/ 1935042 w 2078711"/>
                <a:gd name="connsiteY240" fmla="*/ 3543016 h 4081365"/>
                <a:gd name="connsiteX241" fmla="*/ 1917457 w 2078711"/>
                <a:gd name="connsiteY241" fmla="*/ 3525432 h 4081365"/>
                <a:gd name="connsiteX242" fmla="*/ 1899873 w 2078711"/>
                <a:gd name="connsiteY242" fmla="*/ 3519570 h 4081365"/>
                <a:gd name="connsiteX243" fmla="*/ 1864703 w 2078711"/>
                <a:gd name="connsiteY243" fmla="*/ 3496124 h 4081365"/>
                <a:gd name="connsiteX244" fmla="*/ 1864703 w 2078711"/>
                <a:gd name="connsiteY244" fmla="*/ 3496124 h 4081365"/>
                <a:gd name="connsiteX245" fmla="*/ 1847119 w 2078711"/>
                <a:gd name="connsiteY245" fmla="*/ 3478539 h 4081365"/>
                <a:gd name="connsiteX246" fmla="*/ 1811950 w 2078711"/>
                <a:gd name="connsiteY246" fmla="*/ 3455093 h 4081365"/>
                <a:gd name="connsiteX247" fmla="*/ 1782642 w 2078711"/>
                <a:gd name="connsiteY247" fmla="*/ 3431647 h 4081365"/>
                <a:gd name="connsiteX248" fmla="*/ 1753334 w 2078711"/>
                <a:gd name="connsiteY248" fmla="*/ 3408201 h 4081365"/>
                <a:gd name="connsiteX249" fmla="*/ 1741611 w 2078711"/>
                <a:gd name="connsiteY249" fmla="*/ 3390616 h 4081365"/>
                <a:gd name="connsiteX250" fmla="*/ 1677134 w 2078711"/>
                <a:gd name="connsiteY250" fmla="*/ 3355447 h 4081365"/>
                <a:gd name="connsiteX251" fmla="*/ 1647826 w 2078711"/>
                <a:gd name="connsiteY251" fmla="*/ 3332001 h 4081365"/>
                <a:gd name="connsiteX252" fmla="*/ 1630242 w 2078711"/>
                <a:gd name="connsiteY252" fmla="*/ 3320278 h 4081365"/>
                <a:gd name="connsiteX253" fmla="*/ 1600934 w 2078711"/>
                <a:gd name="connsiteY253" fmla="*/ 3290970 h 4081365"/>
                <a:gd name="connsiteX254" fmla="*/ 1565765 w 2078711"/>
                <a:gd name="connsiteY254" fmla="*/ 3261662 h 4081365"/>
                <a:gd name="connsiteX255" fmla="*/ 1530596 w 2078711"/>
                <a:gd name="connsiteY255" fmla="*/ 3226493 h 4081365"/>
                <a:gd name="connsiteX256" fmla="*/ 1518873 w 2078711"/>
                <a:gd name="connsiteY256" fmla="*/ 3208909 h 4081365"/>
                <a:gd name="connsiteX257" fmla="*/ 1501288 w 2078711"/>
                <a:gd name="connsiteY257" fmla="*/ 3203047 h 4081365"/>
                <a:gd name="connsiteX258" fmla="*/ 1483703 w 2078711"/>
                <a:gd name="connsiteY258" fmla="*/ 3185462 h 4081365"/>
                <a:gd name="connsiteX259" fmla="*/ 1460257 w 2078711"/>
                <a:gd name="connsiteY259" fmla="*/ 3167878 h 4081365"/>
                <a:gd name="connsiteX260" fmla="*/ 1430950 w 2078711"/>
                <a:gd name="connsiteY260" fmla="*/ 3144432 h 4081365"/>
                <a:gd name="connsiteX261" fmla="*/ 1407503 w 2078711"/>
                <a:gd name="connsiteY261" fmla="*/ 3120985 h 4081365"/>
                <a:gd name="connsiteX262" fmla="*/ 1378196 w 2078711"/>
                <a:gd name="connsiteY262" fmla="*/ 3085816 h 4081365"/>
                <a:gd name="connsiteX263" fmla="*/ 1360611 w 2078711"/>
                <a:gd name="connsiteY263" fmla="*/ 3079955 h 4081365"/>
                <a:gd name="connsiteX264" fmla="*/ 1343026 w 2078711"/>
                <a:gd name="connsiteY264" fmla="*/ 3050647 h 4081365"/>
                <a:gd name="connsiteX265" fmla="*/ 1337165 w 2078711"/>
                <a:gd name="connsiteY265" fmla="*/ 3033062 h 4081365"/>
                <a:gd name="connsiteX266" fmla="*/ 1325442 w 2078711"/>
                <a:gd name="connsiteY266" fmla="*/ 3015478 h 4081365"/>
                <a:gd name="connsiteX267" fmla="*/ 1319580 w 2078711"/>
                <a:gd name="connsiteY267" fmla="*/ 2992032 h 4081365"/>
                <a:gd name="connsiteX268" fmla="*/ 1284411 w 2078711"/>
                <a:gd name="connsiteY268" fmla="*/ 2933416 h 4081365"/>
                <a:gd name="connsiteX269" fmla="*/ 1260965 w 2078711"/>
                <a:gd name="connsiteY269" fmla="*/ 2898247 h 4081365"/>
                <a:gd name="connsiteX270" fmla="*/ 1249242 w 2078711"/>
                <a:gd name="connsiteY270" fmla="*/ 2880662 h 4081365"/>
                <a:gd name="connsiteX271" fmla="*/ 1231657 w 2078711"/>
                <a:gd name="connsiteY271" fmla="*/ 2863078 h 4081365"/>
                <a:gd name="connsiteX272" fmla="*/ 1219934 w 2078711"/>
                <a:gd name="connsiteY272" fmla="*/ 2839632 h 4081365"/>
                <a:gd name="connsiteX273" fmla="*/ 1214073 w 2078711"/>
                <a:gd name="connsiteY273" fmla="*/ 2816185 h 4081365"/>
                <a:gd name="connsiteX274" fmla="*/ 1202350 w 2078711"/>
                <a:gd name="connsiteY274" fmla="*/ 2798601 h 4081365"/>
                <a:gd name="connsiteX275" fmla="*/ 1196488 w 2078711"/>
                <a:gd name="connsiteY275" fmla="*/ 2781016 h 4081365"/>
                <a:gd name="connsiteX276" fmla="*/ 1173042 w 2078711"/>
                <a:gd name="connsiteY276" fmla="*/ 2745847 h 4081365"/>
                <a:gd name="connsiteX277" fmla="*/ 1167180 w 2078711"/>
                <a:gd name="connsiteY277" fmla="*/ 2722401 h 4081365"/>
                <a:gd name="connsiteX278" fmla="*/ 1155457 w 2078711"/>
                <a:gd name="connsiteY278" fmla="*/ 2681370 h 4081365"/>
                <a:gd name="connsiteX279" fmla="*/ 1149596 w 2078711"/>
                <a:gd name="connsiteY279" fmla="*/ 2646201 h 4081365"/>
                <a:gd name="connsiteX280" fmla="*/ 1155457 w 2078711"/>
                <a:gd name="connsiteY280" fmla="*/ 2546555 h 4081365"/>
                <a:gd name="connsiteX281" fmla="*/ 1167180 w 2078711"/>
                <a:gd name="connsiteY281" fmla="*/ 2523109 h 4081365"/>
                <a:gd name="connsiteX282" fmla="*/ 1173042 w 2078711"/>
                <a:gd name="connsiteY282" fmla="*/ 2487939 h 4081365"/>
                <a:gd name="connsiteX283" fmla="*/ 1184765 w 2078711"/>
                <a:gd name="connsiteY283" fmla="*/ 2452770 h 4081365"/>
                <a:gd name="connsiteX284" fmla="*/ 1196488 w 2078711"/>
                <a:gd name="connsiteY284" fmla="*/ 2417601 h 4081365"/>
                <a:gd name="connsiteX285" fmla="*/ 1208211 w 2078711"/>
                <a:gd name="connsiteY285" fmla="*/ 2400016 h 4081365"/>
                <a:gd name="connsiteX286" fmla="*/ 1225796 w 2078711"/>
                <a:gd name="connsiteY286" fmla="*/ 2364847 h 4081365"/>
                <a:gd name="connsiteX287" fmla="*/ 1255103 w 2078711"/>
                <a:gd name="connsiteY287" fmla="*/ 2271062 h 4081365"/>
                <a:gd name="connsiteX288" fmla="*/ 1266826 w 2078711"/>
                <a:gd name="connsiteY288" fmla="*/ 2230032 h 4081365"/>
                <a:gd name="connsiteX289" fmla="*/ 1272688 w 2078711"/>
                <a:gd name="connsiteY289" fmla="*/ 2171416 h 4081365"/>
                <a:gd name="connsiteX290" fmla="*/ 1284411 w 2078711"/>
                <a:gd name="connsiteY290" fmla="*/ 2130385 h 4081365"/>
                <a:gd name="connsiteX291" fmla="*/ 1290273 w 2078711"/>
                <a:gd name="connsiteY291" fmla="*/ 2101078 h 4081365"/>
                <a:gd name="connsiteX292" fmla="*/ 1307857 w 2078711"/>
                <a:gd name="connsiteY292" fmla="*/ 1907647 h 4081365"/>
                <a:gd name="connsiteX293" fmla="*/ 1313719 w 2078711"/>
                <a:gd name="connsiteY293" fmla="*/ 1884201 h 4081365"/>
                <a:gd name="connsiteX294" fmla="*/ 1319580 w 2078711"/>
                <a:gd name="connsiteY294" fmla="*/ 1854893 h 4081365"/>
                <a:gd name="connsiteX295" fmla="*/ 1325442 w 2078711"/>
                <a:gd name="connsiteY295" fmla="*/ 1837309 h 4081365"/>
                <a:gd name="connsiteX296" fmla="*/ 1331303 w 2078711"/>
                <a:gd name="connsiteY296" fmla="*/ 1813862 h 4081365"/>
                <a:gd name="connsiteX297" fmla="*/ 1348888 w 2078711"/>
                <a:gd name="connsiteY297" fmla="*/ 1755247 h 4081365"/>
                <a:gd name="connsiteX298" fmla="*/ 1354750 w 2078711"/>
                <a:gd name="connsiteY298" fmla="*/ 1720078 h 4081365"/>
                <a:gd name="connsiteX299" fmla="*/ 1366473 w 2078711"/>
                <a:gd name="connsiteY299" fmla="*/ 1673185 h 4081365"/>
                <a:gd name="connsiteX300" fmla="*/ 1372334 w 2078711"/>
                <a:gd name="connsiteY300" fmla="*/ 1638016 h 4081365"/>
                <a:gd name="connsiteX301" fmla="*/ 1384057 w 2078711"/>
                <a:gd name="connsiteY301" fmla="*/ 1579401 h 4081365"/>
                <a:gd name="connsiteX302" fmla="*/ 1389919 w 2078711"/>
                <a:gd name="connsiteY302" fmla="*/ 1538370 h 4081365"/>
                <a:gd name="connsiteX303" fmla="*/ 1395780 w 2078711"/>
                <a:gd name="connsiteY303" fmla="*/ 1520785 h 4081365"/>
                <a:gd name="connsiteX304" fmla="*/ 1401642 w 2078711"/>
                <a:gd name="connsiteY304" fmla="*/ 1497339 h 4081365"/>
                <a:gd name="connsiteX305" fmla="*/ 1413365 w 2078711"/>
                <a:gd name="connsiteY305" fmla="*/ 1450447 h 4081365"/>
                <a:gd name="connsiteX306" fmla="*/ 1419226 w 2078711"/>
                <a:gd name="connsiteY306" fmla="*/ 1391832 h 4081365"/>
                <a:gd name="connsiteX307" fmla="*/ 1436811 w 2078711"/>
                <a:gd name="connsiteY307" fmla="*/ 1298047 h 4081365"/>
                <a:gd name="connsiteX308" fmla="*/ 1448534 w 2078711"/>
                <a:gd name="connsiteY308" fmla="*/ 1233570 h 4081365"/>
                <a:gd name="connsiteX309" fmla="*/ 1460257 w 2078711"/>
                <a:gd name="connsiteY309" fmla="*/ 1198401 h 4081365"/>
                <a:gd name="connsiteX310" fmla="*/ 1471980 w 2078711"/>
                <a:gd name="connsiteY310" fmla="*/ 1098755 h 4081365"/>
                <a:gd name="connsiteX311" fmla="*/ 1483703 w 2078711"/>
                <a:gd name="connsiteY311" fmla="*/ 1063585 h 4081365"/>
                <a:gd name="connsiteX312" fmla="*/ 1489565 w 2078711"/>
                <a:gd name="connsiteY312" fmla="*/ 1010832 h 4081365"/>
                <a:gd name="connsiteX313" fmla="*/ 1501288 w 2078711"/>
                <a:gd name="connsiteY313" fmla="*/ 975662 h 4081365"/>
                <a:gd name="connsiteX314" fmla="*/ 1513011 w 2078711"/>
                <a:gd name="connsiteY314" fmla="*/ 917047 h 4081365"/>
                <a:gd name="connsiteX315" fmla="*/ 1518873 w 2078711"/>
                <a:gd name="connsiteY315" fmla="*/ 887739 h 4081365"/>
                <a:gd name="connsiteX316" fmla="*/ 1524734 w 2078711"/>
                <a:gd name="connsiteY316" fmla="*/ 823262 h 4081365"/>
                <a:gd name="connsiteX317" fmla="*/ 1530596 w 2078711"/>
                <a:gd name="connsiteY317" fmla="*/ 788093 h 4081365"/>
                <a:gd name="connsiteX318" fmla="*/ 1542319 w 2078711"/>
                <a:gd name="connsiteY318" fmla="*/ 706032 h 4081365"/>
                <a:gd name="connsiteX319" fmla="*/ 1548180 w 2078711"/>
                <a:gd name="connsiteY319" fmla="*/ 665001 h 4081365"/>
                <a:gd name="connsiteX320" fmla="*/ 1554042 w 2078711"/>
                <a:gd name="connsiteY320" fmla="*/ 647416 h 4081365"/>
                <a:gd name="connsiteX321" fmla="*/ 1559903 w 2078711"/>
                <a:gd name="connsiteY321" fmla="*/ 623970 h 4081365"/>
                <a:gd name="connsiteX322" fmla="*/ 1565765 w 2078711"/>
                <a:gd name="connsiteY322" fmla="*/ 541909 h 4081365"/>
                <a:gd name="connsiteX323" fmla="*/ 1571626 w 2078711"/>
                <a:gd name="connsiteY323" fmla="*/ 524324 h 4081365"/>
                <a:gd name="connsiteX324" fmla="*/ 1583350 w 2078711"/>
                <a:gd name="connsiteY324" fmla="*/ 430539 h 4081365"/>
                <a:gd name="connsiteX325" fmla="*/ 1577488 w 2078711"/>
                <a:gd name="connsiteY325" fmla="*/ 348478 h 4081365"/>
                <a:gd name="connsiteX326" fmla="*/ 1565765 w 2078711"/>
                <a:gd name="connsiteY326" fmla="*/ 301585 h 4081365"/>
                <a:gd name="connsiteX327" fmla="*/ 1559903 w 2078711"/>
                <a:gd name="connsiteY327" fmla="*/ 90570 h 4081365"/>
                <a:gd name="connsiteX328" fmla="*/ 1544022 w 2078711"/>
                <a:gd name="connsiteY328" fmla="*/ 93026 h 4081365"/>
                <a:gd name="connsiteX329" fmla="*/ 1505496 w 2078711"/>
                <a:gd name="connsiteY329" fmla="*/ 78798 h 4081365"/>
                <a:gd name="connsiteX330" fmla="*/ 1483752 w 2078711"/>
                <a:gd name="connsiteY330" fmla="*/ 53700 h 4081365"/>
                <a:gd name="connsiteX331" fmla="*/ 1471980 w 2078711"/>
                <a:gd name="connsiteY331" fmla="*/ 2647 h 4081365"/>
                <a:gd name="connsiteX0" fmla="*/ 1471980 w 2078711"/>
                <a:gd name="connsiteY0" fmla="*/ 2647 h 4081365"/>
                <a:gd name="connsiteX1" fmla="*/ 1466119 w 2078711"/>
                <a:gd name="connsiteY1" fmla="*/ 37816 h 4081365"/>
                <a:gd name="connsiteX2" fmla="*/ 1419226 w 2078711"/>
                <a:gd name="connsiteY2" fmla="*/ 78847 h 4081365"/>
                <a:gd name="connsiteX3" fmla="*/ 1401642 w 2078711"/>
                <a:gd name="connsiteY3" fmla="*/ 90570 h 4081365"/>
                <a:gd name="connsiteX4" fmla="*/ 1358957 w 2078711"/>
                <a:gd name="connsiteY4" fmla="*/ 97282 h 4081365"/>
                <a:gd name="connsiteX5" fmla="*/ 1343075 w 2078711"/>
                <a:gd name="connsiteY5" fmla="*/ 183552 h 4081365"/>
                <a:gd name="connsiteX6" fmla="*/ 1342224 w 2078711"/>
                <a:gd name="connsiteY6" fmla="*/ 206998 h 4081365"/>
                <a:gd name="connsiteX7" fmla="*/ 1343026 w 2078711"/>
                <a:gd name="connsiteY7" fmla="*/ 237109 h 4081365"/>
                <a:gd name="connsiteX8" fmla="*/ 1325442 w 2078711"/>
                <a:gd name="connsiteY8" fmla="*/ 295724 h 4081365"/>
                <a:gd name="connsiteX9" fmla="*/ 1319580 w 2078711"/>
                <a:gd name="connsiteY9" fmla="*/ 313309 h 4081365"/>
                <a:gd name="connsiteX10" fmla="*/ 1307857 w 2078711"/>
                <a:gd name="connsiteY10" fmla="*/ 330893 h 4081365"/>
                <a:gd name="connsiteX11" fmla="*/ 1290273 w 2078711"/>
                <a:gd name="connsiteY11" fmla="*/ 383647 h 4081365"/>
                <a:gd name="connsiteX12" fmla="*/ 1284411 w 2078711"/>
                <a:gd name="connsiteY12" fmla="*/ 401232 h 4081365"/>
                <a:gd name="connsiteX13" fmla="*/ 1278550 w 2078711"/>
                <a:gd name="connsiteY13" fmla="*/ 424678 h 4081365"/>
                <a:gd name="connsiteX14" fmla="*/ 1272688 w 2078711"/>
                <a:gd name="connsiteY14" fmla="*/ 577078 h 4081365"/>
                <a:gd name="connsiteX15" fmla="*/ 1249242 w 2078711"/>
                <a:gd name="connsiteY15" fmla="*/ 876016 h 4081365"/>
                <a:gd name="connsiteX16" fmla="*/ 1243380 w 2078711"/>
                <a:gd name="connsiteY16" fmla="*/ 893601 h 4081365"/>
                <a:gd name="connsiteX17" fmla="*/ 1237519 w 2078711"/>
                <a:gd name="connsiteY17" fmla="*/ 969801 h 4081365"/>
                <a:gd name="connsiteX18" fmla="*/ 1231657 w 2078711"/>
                <a:gd name="connsiteY18" fmla="*/ 999109 h 4081365"/>
                <a:gd name="connsiteX19" fmla="*/ 1225796 w 2078711"/>
                <a:gd name="connsiteY19" fmla="*/ 1040139 h 4081365"/>
                <a:gd name="connsiteX20" fmla="*/ 1214073 w 2078711"/>
                <a:gd name="connsiteY20" fmla="*/ 1110478 h 4081365"/>
                <a:gd name="connsiteX21" fmla="*/ 1208211 w 2078711"/>
                <a:gd name="connsiteY21" fmla="*/ 1133924 h 4081365"/>
                <a:gd name="connsiteX22" fmla="*/ 1196488 w 2078711"/>
                <a:gd name="connsiteY22" fmla="*/ 1169093 h 4081365"/>
                <a:gd name="connsiteX23" fmla="*/ 1161319 w 2078711"/>
                <a:gd name="connsiteY23" fmla="*/ 1339078 h 4081365"/>
                <a:gd name="connsiteX24" fmla="*/ 1149596 w 2078711"/>
                <a:gd name="connsiteY24" fmla="*/ 1456309 h 4081365"/>
                <a:gd name="connsiteX25" fmla="*/ 1143734 w 2078711"/>
                <a:gd name="connsiteY25" fmla="*/ 1485616 h 4081365"/>
                <a:gd name="connsiteX26" fmla="*/ 1137873 w 2078711"/>
                <a:gd name="connsiteY26" fmla="*/ 1526647 h 4081365"/>
                <a:gd name="connsiteX27" fmla="*/ 1126150 w 2078711"/>
                <a:gd name="connsiteY27" fmla="*/ 1561816 h 4081365"/>
                <a:gd name="connsiteX28" fmla="*/ 1120288 w 2078711"/>
                <a:gd name="connsiteY28" fmla="*/ 1591124 h 4081365"/>
                <a:gd name="connsiteX29" fmla="*/ 1108565 w 2078711"/>
                <a:gd name="connsiteY29" fmla="*/ 1626293 h 4081365"/>
                <a:gd name="connsiteX30" fmla="*/ 1096842 w 2078711"/>
                <a:gd name="connsiteY30" fmla="*/ 1679047 h 4081365"/>
                <a:gd name="connsiteX31" fmla="*/ 1075098 w 2078711"/>
                <a:gd name="connsiteY31" fmla="*/ 1776799 h 4081365"/>
                <a:gd name="connsiteX32" fmla="*/ 1050849 w 2078711"/>
                <a:gd name="connsiteY32" fmla="*/ 1872140 h 4081365"/>
                <a:gd name="connsiteX33" fmla="*/ 1020642 w 2078711"/>
                <a:gd name="connsiteY33" fmla="*/ 2054185 h 4081365"/>
                <a:gd name="connsiteX34" fmla="*/ 1014780 w 2078711"/>
                <a:gd name="connsiteY34" fmla="*/ 2077632 h 4081365"/>
                <a:gd name="connsiteX35" fmla="*/ 1008919 w 2078711"/>
                <a:gd name="connsiteY35" fmla="*/ 2106939 h 4081365"/>
                <a:gd name="connsiteX36" fmla="*/ 997196 w 2078711"/>
                <a:gd name="connsiteY36" fmla="*/ 2183139 h 4081365"/>
                <a:gd name="connsiteX37" fmla="*/ 985473 w 2078711"/>
                <a:gd name="connsiteY37" fmla="*/ 2218309 h 4081365"/>
                <a:gd name="connsiteX38" fmla="*/ 979611 w 2078711"/>
                <a:gd name="connsiteY38" fmla="*/ 2253478 h 4081365"/>
                <a:gd name="connsiteX39" fmla="*/ 956165 w 2078711"/>
                <a:gd name="connsiteY39" fmla="*/ 2294509 h 4081365"/>
                <a:gd name="connsiteX40" fmla="*/ 944442 w 2078711"/>
                <a:gd name="connsiteY40" fmla="*/ 2329678 h 4081365"/>
                <a:gd name="connsiteX41" fmla="*/ 938580 w 2078711"/>
                <a:gd name="connsiteY41" fmla="*/ 2347262 h 4081365"/>
                <a:gd name="connsiteX42" fmla="*/ 932719 w 2078711"/>
                <a:gd name="connsiteY42" fmla="*/ 2364847 h 4081365"/>
                <a:gd name="connsiteX43" fmla="*/ 909273 w 2078711"/>
                <a:gd name="connsiteY43" fmla="*/ 2405878 h 4081365"/>
                <a:gd name="connsiteX44" fmla="*/ 897550 w 2078711"/>
                <a:gd name="connsiteY44" fmla="*/ 2423462 h 4081365"/>
                <a:gd name="connsiteX45" fmla="*/ 891688 w 2078711"/>
                <a:gd name="connsiteY45" fmla="*/ 2441047 h 4081365"/>
                <a:gd name="connsiteX46" fmla="*/ 868242 w 2078711"/>
                <a:gd name="connsiteY46" fmla="*/ 2476216 h 4081365"/>
                <a:gd name="connsiteX47" fmla="*/ 844796 w 2078711"/>
                <a:gd name="connsiteY47" fmla="*/ 2523109 h 4081365"/>
                <a:gd name="connsiteX48" fmla="*/ 827211 w 2078711"/>
                <a:gd name="connsiteY48" fmla="*/ 2564139 h 4081365"/>
                <a:gd name="connsiteX49" fmla="*/ 821350 w 2078711"/>
                <a:gd name="connsiteY49" fmla="*/ 2581724 h 4081365"/>
                <a:gd name="connsiteX50" fmla="*/ 809626 w 2078711"/>
                <a:gd name="connsiteY50" fmla="*/ 2593447 h 4081365"/>
                <a:gd name="connsiteX51" fmla="*/ 797903 w 2078711"/>
                <a:gd name="connsiteY51" fmla="*/ 2611032 h 4081365"/>
                <a:gd name="connsiteX52" fmla="*/ 774457 w 2078711"/>
                <a:gd name="connsiteY52" fmla="*/ 2640339 h 4081365"/>
                <a:gd name="connsiteX53" fmla="*/ 756873 w 2078711"/>
                <a:gd name="connsiteY53" fmla="*/ 2681370 h 4081365"/>
                <a:gd name="connsiteX54" fmla="*/ 721703 w 2078711"/>
                <a:gd name="connsiteY54" fmla="*/ 2704816 h 4081365"/>
                <a:gd name="connsiteX55" fmla="*/ 704119 w 2078711"/>
                <a:gd name="connsiteY55" fmla="*/ 2716539 h 4081365"/>
                <a:gd name="connsiteX56" fmla="*/ 686534 w 2078711"/>
                <a:gd name="connsiteY56" fmla="*/ 2728262 h 4081365"/>
                <a:gd name="connsiteX57" fmla="*/ 668950 w 2078711"/>
                <a:gd name="connsiteY57" fmla="*/ 2734124 h 4081365"/>
                <a:gd name="connsiteX58" fmla="*/ 633780 w 2078711"/>
                <a:gd name="connsiteY58" fmla="*/ 2751709 h 4081365"/>
                <a:gd name="connsiteX59" fmla="*/ 581026 w 2078711"/>
                <a:gd name="connsiteY59" fmla="*/ 2757570 h 4081365"/>
                <a:gd name="connsiteX60" fmla="*/ 534134 w 2078711"/>
                <a:gd name="connsiteY60" fmla="*/ 2763432 h 4081365"/>
                <a:gd name="connsiteX61" fmla="*/ 493103 w 2078711"/>
                <a:gd name="connsiteY61" fmla="*/ 2775155 h 4081365"/>
                <a:gd name="connsiteX62" fmla="*/ 475519 w 2078711"/>
                <a:gd name="connsiteY62" fmla="*/ 2781016 h 4081365"/>
                <a:gd name="connsiteX63" fmla="*/ 416903 w 2078711"/>
                <a:gd name="connsiteY63" fmla="*/ 2786878 h 4081365"/>
                <a:gd name="connsiteX64" fmla="*/ 317257 w 2078711"/>
                <a:gd name="connsiteY64" fmla="*/ 2781016 h 4081365"/>
                <a:gd name="connsiteX65" fmla="*/ 282088 w 2078711"/>
                <a:gd name="connsiteY65" fmla="*/ 2769293 h 4081365"/>
                <a:gd name="connsiteX66" fmla="*/ 258642 w 2078711"/>
                <a:gd name="connsiteY66" fmla="*/ 2763432 h 4081365"/>
                <a:gd name="connsiteX67" fmla="*/ 241057 w 2078711"/>
                <a:gd name="connsiteY67" fmla="*/ 2751709 h 4081365"/>
                <a:gd name="connsiteX68" fmla="*/ 217611 w 2078711"/>
                <a:gd name="connsiteY68" fmla="*/ 2745847 h 4081365"/>
                <a:gd name="connsiteX69" fmla="*/ 200026 w 2078711"/>
                <a:gd name="connsiteY69" fmla="*/ 2739985 h 4081365"/>
                <a:gd name="connsiteX70" fmla="*/ 205888 w 2078711"/>
                <a:gd name="connsiteY70" fmla="*/ 2763432 h 4081365"/>
                <a:gd name="connsiteX71" fmla="*/ 211750 w 2078711"/>
                <a:gd name="connsiteY71" fmla="*/ 2781016 h 4081365"/>
                <a:gd name="connsiteX72" fmla="*/ 205888 w 2078711"/>
                <a:gd name="connsiteY72" fmla="*/ 2845493 h 4081365"/>
                <a:gd name="connsiteX73" fmla="*/ 176580 w 2078711"/>
                <a:gd name="connsiteY73" fmla="*/ 2874801 h 4081365"/>
                <a:gd name="connsiteX74" fmla="*/ 141411 w 2078711"/>
                <a:gd name="connsiteY74" fmla="*/ 2886524 h 4081365"/>
                <a:gd name="connsiteX75" fmla="*/ 106242 w 2078711"/>
                <a:gd name="connsiteY75" fmla="*/ 2898247 h 4081365"/>
                <a:gd name="connsiteX76" fmla="*/ 88657 w 2078711"/>
                <a:gd name="connsiteY76" fmla="*/ 2904109 h 4081365"/>
                <a:gd name="connsiteX77" fmla="*/ 71073 w 2078711"/>
                <a:gd name="connsiteY77" fmla="*/ 2915832 h 4081365"/>
                <a:gd name="connsiteX78" fmla="*/ 112103 w 2078711"/>
                <a:gd name="connsiteY78" fmla="*/ 2927555 h 4081365"/>
                <a:gd name="connsiteX79" fmla="*/ 205888 w 2078711"/>
                <a:gd name="connsiteY79" fmla="*/ 2939278 h 4081365"/>
                <a:gd name="connsiteX80" fmla="*/ 235196 w 2078711"/>
                <a:gd name="connsiteY80" fmla="*/ 2945139 h 4081365"/>
                <a:gd name="connsiteX81" fmla="*/ 463796 w 2078711"/>
                <a:gd name="connsiteY81" fmla="*/ 2956862 h 4081365"/>
                <a:gd name="connsiteX82" fmla="*/ 498965 w 2078711"/>
                <a:gd name="connsiteY82" fmla="*/ 2962724 h 4081365"/>
                <a:gd name="connsiteX83" fmla="*/ 610334 w 2078711"/>
                <a:gd name="connsiteY83" fmla="*/ 2951001 h 4081365"/>
                <a:gd name="connsiteX84" fmla="*/ 598611 w 2078711"/>
                <a:gd name="connsiteY84" fmla="*/ 2974447 h 4081365"/>
                <a:gd name="connsiteX85" fmla="*/ 586888 w 2078711"/>
                <a:gd name="connsiteY85" fmla="*/ 2992032 h 4081365"/>
                <a:gd name="connsiteX86" fmla="*/ 569303 w 2078711"/>
                <a:gd name="connsiteY86" fmla="*/ 3027201 h 4081365"/>
                <a:gd name="connsiteX87" fmla="*/ 557580 w 2078711"/>
                <a:gd name="connsiteY87" fmla="*/ 3062370 h 4081365"/>
                <a:gd name="connsiteX88" fmla="*/ 551719 w 2078711"/>
                <a:gd name="connsiteY88" fmla="*/ 3079955 h 4081365"/>
                <a:gd name="connsiteX89" fmla="*/ 539996 w 2078711"/>
                <a:gd name="connsiteY89" fmla="*/ 3097539 h 4081365"/>
                <a:gd name="connsiteX90" fmla="*/ 516550 w 2078711"/>
                <a:gd name="connsiteY90" fmla="*/ 3132709 h 4081365"/>
                <a:gd name="connsiteX91" fmla="*/ 510688 w 2078711"/>
                <a:gd name="connsiteY91" fmla="*/ 3156155 h 4081365"/>
                <a:gd name="connsiteX92" fmla="*/ 481380 w 2078711"/>
                <a:gd name="connsiteY92" fmla="*/ 3191324 h 4081365"/>
                <a:gd name="connsiteX93" fmla="*/ 457934 w 2078711"/>
                <a:gd name="connsiteY93" fmla="*/ 3226493 h 4081365"/>
                <a:gd name="connsiteX94" fmla="*/ 446211 w 2078711"/>
                <a:gd name="connsiteY94" fmla="*/ 3244078 h 4081365"/>
                <a:gd name="connsiteX95" fmla="*/ 393457 w 2078711"/>
                <a:gd name="connsiteY95" fmla="*/ 3290970 h 4081365"/>
                <a:gd name="connsiteX96" fmla="*/ 375873 w 2078711"/>
                <a:gd name="connsiteY96" fmla="*/ 3296832 h 4081365"/>
                <a:gd name="connsiteX97" fmla="*/ 352426 w 2078711"/>
                <a:gd name="connsiteY97" fmla="*/ 3314416 h 4081365"/>
                <a:gd name="connsiteX98" fmla="*/ 334842 w 2078711"/>
                <a:gd name="connsiteY98" fmla="*/ 3326139 h 4081365"/>
                <a:gd name="connsiteX99" fmla="*/ 305534 w 2078711"/>
                <a:gd name="connsiteY99" fmla="*/ 3355447 h 4081365"/>
                <a:gd name="connsiteX100" fmla="*/ 299673 w 2078711"/>
                <a:gd name="connsiteY100" fmla="*/ 3373032 h 4081365"/>
                <a:gd name="connsiteX101" fmla="*/ 311396 w 2078711"/>
                <a:gd name="connsiteY101" fmla="*/ 3390616 h 4081365"/>
                <a:gd name="connsiteX102" fmla="*/ 340703 w 2078711"/>
                <a:gd name="connsiteY102" fmla="*/ 3431647 h 4081365"/>
                <a:gd name="connsiteX103" fmla="*/ 317257 w 2078711"/>
                <a:gd name="connsiteY103" fmla="*/ 3466816 h 4081365"/>
                <a:gd name="connsiteX104" fmla="*/ 293811 w 2078711"/>
                <a:gd name="connsiteY104" fmla="*/ 3501985 h 4081365"/>
                <a:gd name="connsiteX105" fmla="*/ 276226 w 2078711"/>
                <a:gd name="connsiteY105" fmla="*/ 3531293 h 4081365"/>
                <a:gd name="connsiteX106" fmla="*/ 270365 w 2078711"/>
                <a:gd name="connsiteY106" fmla="*/ 3548878 h 4081365"/>
                <a:gd name="connsiteX107" fmla="*/ 246919 w 2078711"/>
                <a:gd name="connsiteY107" fmla="*/ 3584047 h 4081365"/>
                <a:gd name="connsiteX108" fmla="*/ 241057 w 2078711"/>
                <a:gd name="connsiteY108" fmla="*/ 3601632 h 4081365"/>
                <a:gd name="connsiteX109" fmla="*/ 223473 w 2078711"/>
                <a:gd name="connsiteY109" fmla="*/ 3619216 h 4081365"/>
                <a:gd name="connsiteX110" fmla="*/ 217611 w 2078711"/>
                <a:gd name="connsiteY110" fmla="*/ 3636801 h 4081365"/>
                <a:gd name="connsiteX111" fmla="*/ 205888 w 2078711"/>
                <a:gd name="connsiteY111" fmla="*/ 3654385 h 4081365"/>
                <a:gd name="connsiteX112" fmla="*/ 200026 w 2078711"/>
                <a:gd name="connsiteY112" fmla="*/ 3677832 h 4081365"/>
                <a:gd name="connsiteX113" fmla="*/ 164857 w 2078711"/>
                <a:gd name="connsiteY113" fmla="*/ 3713001 h 4081365"/>
                <a:gd name="connsiteX114" fmla="*/ 141411 w 2078711"/>
                <a:gd name="connsiteY114" fmla="*/ 3742309 h 4081365"/>
                <a:gd name="connsiteX115" fmla="*/ 82796 w 2078711"/>
                <a:gd name="connsiteY115" fmla="*/ 3759893 h 4081365"/>
                <a:gd name="connsiteX116" fmla="*/ 59350 w 2078711"/>
                <a:gd name="connsiteY116" fmla="*/ 3771616 h 4081365"/>
                <a:gd name="connsiteX117" fmla="*/ 24180 w 2078711"/>
                <a:gd name="connsiteY117" fmla="*/ 3783339 h 4081365"/>
                <a:gd name="connsiteX118" fmla="*/ 6596 w 2078711"/>
                <a:gd name="connsiteY118" fmla="*/ 3795062 h 4081365"/>
                <a:gd name="connsiteX119" fmla="*/ 123826 w 2078711"/>
                <a:gd name="connsiteY119" fmla="*/ 3795062 h 4081365"/>
                <a:gd name="connsiteX120" fmla="*/ 147273 w 2078711"/>
                <a:gd name="connsiteY120" fmla="*/ 3789201 h 4081365"/>
                <a:gd name="connsiteX121" fmla="*/ 182442 w 2078711"/>
                <a:gd name="connsiteY121" fmla="*/ 3777478 h 4081365"/>
                <a:gd name="connsiteX122" fmla="*/ 164857 w 2078711"/>
                <a:gd name="connsiteY122" fmla="*/ 3789201 h 4081365"/>
                <a:gd name="connsiteX123" fmla="*/ 141411 w 2078711"/>
                <a:gd name="connsiteY123" fmla="*/ 3824370 h 4081365"/>
                <a:gd name="connsiteX124" fmla="*/ 129688 w 2078711"/>
                <a:gd name="connsiteY124" fmla="*/ 3841955 h 4081365"/>
                <a:gd name="connsiteX125" fmla="*/ 117965 w 2078711"/>
                <a:gd name="connsiteY125" fmla="*/ 3865401 h 4081365"/>
                <a:gd name="connsiteX126" fmla="*/ 106242 w 2078711"/>
                <a:gd name="connsiteY126" fmla="*/ 3882985 h 4081365"/>
                <a:gd name="connsiteX127" fmla="*/ 76934 w 2078711"/>
                <a:gd name="connsiteY127" fmla="*/ 3935739 h 4081365"/>
                <a:gd name="connsiteX128" fmla="*/ 53488 w 2078711"/>
                <a:gd name="connsiteY128" fmla="*/ 3970909 h 4081365"/>
                <a:gd name="connsiteX129" fmla="*/ 30042 w 2078711"/>
                <a:gd name="connsiteY129" fmla="*/ 4006078 h 4081365"/>
                <a:gd name="connsiteX130" fmla="*/ 18319 w 2078711"/>
                <a:gd name="connsiteY130" fmla="*/ 4023662 h 4081365"/>
                <a:gd name="connsiteX131" fmla="*/ 71073 w 2078711"/>
                <a:gd name="connsiteY131" fmla="*/ 3982632 h 4081365"/>
                <a:gd name="connsiteX132" fmla="*/ 88657 w 2078711"/>
                <a:gd name="connsiteY132" fmla="*/ 3970909 h 4081365"/>
                <a:gd name="connsiteX133" fmla="*/ 82796 w 2078711"/>
                <a:gd name="connsiteY133" fmla="*/ 3994355 h 4081365"/>
                <a:gd name="connsiteX134" fmla="*/ 76934 w 2078711"/>
                <a:gd name="connsiteY134" fmla="*/ 4011939 h 4081365"/>
                <a:gd name="connsiteX135" fmla="*/ 71073 w 2078711"/>
                <a:gd name="connsiteY135" fmla="*/ 4041247 h 4081365"/>
                <a:gd name="connsiteX136" fmla="*/ 76934 w 2078711"/>
                <a:gd name="connsiteY136" fmla="*/ 4070555 h 4081365"/>
                <a:gd name="connsiteX137" fmla="*/ 112103 w 2078711"/>
                <a:gd name="connsiteY137" fmla="*/ 4047109 h 4081365"/>
                <a:gd name="connsiteX138" fmla="*/ 123826 w 2078711"/>
                <a:gd name="connsiteY138" fmla="*/ 4035385 h 4081365"/>
                <a:gd name="connsiteX139" fmla="*/ 147273 w 2078711"/>
                <a:gd name="connsiteY139" fmla="*/ 4023662 h 4081365"/>
                <a:gd name="connsiteX140" fmla="*/ 182442 w 2078711"/>
                <a:gd name="connsiteY140" fmla="*/ 4000216 h 4081365"/>
                <a:gd name="connsiteX141" fmla="*/ 194165 w 2078711"/>
                <a:gd name="connsiteY141" fmla="*/ 3982632 h 4081365"/>
                <a:gd name="connsiteX142" fmla="*/ 211750 w 2078711"/>
                <a:gd name="connsiteY142" fmla="*/ 3965047 h 4081365"/>
                <a:gd name="connsiteX143" fmla="*/ 241057 w 2078711"/>
                <a:gd name="connsiteY143" fmla="*/ 3912293 h 4081365"/>
                <a:gd name="connsiteX144" fmla="*/ 258642 w 2078711"/>
                <a:gd name="connsiteY144" fmla="*/ 3894709 h 4081365"/>
                <a:gd name="connsiteX145" fmla="*/ 282088 w 2078711"/>
                <a:gd name="connsiteY145" fmla="*/ 3859539 h 4081365"/>
                <a:gd name="connsiteX146" fmla="*/ 305534 w 2078711"/>
                <a:gd name="connsiteY146" fmla="*/ 3824370 h 4081365"/>
                <a:gd name="connsiteX147" fmla="*/ 328980 w 2078711"/>
                <a:gd name="connsiteY147" fmla="*/ 3789201 h 4081365"/>
                <a:gd name="connsiteX148" fmla="*/ 346565 w 2078711"/>
                <a:gd name="connsiteY148" fmla="*/ 3771616 h 4081365"/>
                <a:gd name="connsiteX149" fmla="*/ 358288 w 2078711"/>
                <a:gd name="connsiteY149" fmla="*/ 3736447 h 4081365"/>
                <a:gd name="connsiteX150" fmla="*/ 375873 w 2078711"/>
                <a:gd name="connsiteY150" fmla="*/ 3718862 h 4081365"/>
                <a:gd name="connsiteX151" fmla="*/ 399319 w 2078711"/>
                <a:gd name="connsiteY151" fmla="*/ 3683693 h 4081365"/>
                <a:gd name="connsiteX152" fmla="*/ 416903 w 2078711"/>
                <a:gd name="connsiteY152" fmla="*/ 3666109 h 4081365"/>
                <a:gd name="connsiteX153" fmla="*/ 440350 w 2078711"/>
                <a:gd name="connsiteY153" fmla="*/ 3630939 h 4081365"/>
                <a:gd name="connsiteX154" fmla="*/ 452073 w 2078711"/>
                <a:gd name="connsiteY154" fmla="*/ 3613355 h 4081365"/>
                <a:gd name="connsiteX155" fmla="*/ 463796 w 2078711"/>
                <a:gd name="connsiteY155" fmla="*/ 3595770 h 4081365"/>
                <a:gd name="connsiteX156" fmla="*/ 481380 w 2078711"/>
                <a:gd name="connsiteY156" fmla="*/ 3584047 h 4081365"/>
                <a:gd name="connsiteX157" fmla="*/ 510688 w 2078711"/>
                <a:gd name="connsiteY157" fmla="*/ 3531293 h 4081365"/>
                <a:gd name="connsiteX158" fmla="*/ 522411 w 2078711"/>
                <a:gd name="connsiteY158" fmla="*/ 3513709 h 4081365"/>
                <a:gd name="connsiteX159" fmla="*/ 545857 w 2078711"/>
                <a:gd name="connsiteY159" fmla="*/ 3484401 h 4081365"/>
                <a:gd name="connsiteX160" fmla="*/ 551719 w 2078711"/>
                <a:gd name="connsiteY160" fmla="*/ 3466816 h 4081365"/>
                <a:gd name="connsiteX161" fmla="*/ 563442 w 2078711"/>
                <a:gd name="connsiteY161" fmla="*/ 3449232 h 4081365"/>
                <a:gd name="connsiteX162" fmla="*/ 575165 w 2078711"/>
                <a:gd name="connsiteY162" fmla="*/ 3425785 h 4081365"/>
                <a:gd name="connsiteX163" fmla="*/ 598611 w 2078711"/>
                <a:gd name="connsiteY163" fmla="*/ 3390616 h 4081365"/>
                <a:gd name="connsiteX164" fmla="*/ 604473 w 2078711"/>
                <a:gd name="connsiteY164" fmla="*/ 3373032 h 4081365"/>
                <a:gd name="connsiteX165" fmla="*/ 627919 w 2078711"/>
                <a:gd name="connsiteY165" fmla="*/ 3337862 h 4081365"/>
                <a:gd name="connsiteX166" fmla="*/ 639642 w 2078711"/>
                <a:gd name="connsiteY166" fmla="*/ 3320278 h 4081365"/>
                <a:gd name="connsiteX167" fmla="*/ 668950 w 2078711"/>
                <a:gd name="connsiteY167" fmla="*/ 3285109 h 4081365"/>
                <a:gd name="connsiteX168" fmla="*/ 674811 w 2078711"/>
                <a:gd name="connsiteY168" fmla="*/ 3267524 h 4081365"/>
                <a:gd name="connsiteX169" fmla="*/ 698257 w 2078711"/>
                <a:gd name="connsiteY169" fmla="*/ 3232355 h 4081365"/>
                <a:gd name="connsiteX170" fmla="*/ 715842 w 2078711"/>
                <a:gd name="connsiteY170" fmla="*/ 3197185 h 4081365"/>
                <a:gd name="connsiteX171" fmla="*/ 739288 w 2078711"/>
                <a:gd name="connsiteY171" fmla="*/ 3162016 h 4081365"/>
                <a:gd name="connsiteX172" fmla="*/ 745150 w 2078711"/>
                <a:gd name="connsiteY172" fmla="*/ 3144432 h 4081365"/>
                <a:gd name="connsiteX173" fmla="*/ 756873 w 2078711"/>
                <a:gd name="connsiteY173" fmla="*/ 3120985 h 4081365"/>
                <a:gd name="connsiteX174" fmla="*/ 780319 w 2078711"/>
                <a:gd name="connsiteY174" fmla="*/ 3085816 h 4081365"/>
                <a:gd name="connsiteX175" fmla="*/ 803765 w 2078711"/>
                <a:gd name="connsiteY175" fmla="*/ 3044785 h 4081365"/>
                <a:gd name="connsiteX176" fmla="*/ 815488 w 2078711"/>
                <a:gd name="connsiteY176" fmla="*/ 3009616 h 4081365"/>
                <a:gd name="connsiteX177" fmla="*/ 821350 w 2078711"/>
                <a:gd name="connsiteY177" fmla="*/ 2986170 h 4081365"/>
                <a:gd name="connsiteX178" fmla="*/ 838934 w 2078711"/>
                <a:gd name="connsiteY178" fmla="*/ 2968585 h 4081365"/>
                <a:gd name="connsiteX179" fmla="*/ 844796 w 2078711"/>
                <a:gd name="connsiteY179" fmla="*/ 2951001 h 4081365"/>
                <a:gd name="connsiteX180" fmla="*/ 874103 w 2078711"/>
                <a:gd name="connsiteY180" fmla="*/ 2915832 h 4081365"/>
                <a:gd name="connsiteX181" fmla="*/ 891688 w 2078711"/>
                <a:gd name="connsiteY181" fmla="*/ 2904109 h 4081365"/>
                <a:gd name="connsiteX182" fmla="*/ 915134 w 2078711"/>
                <a:gd name="connsiteY182" fmla="*/ 2898247 h 4081365"/>
                <a:gd name="connsiteX183" fmla="*/ 950303 w 2078711"/>
                <a:gd name="connsiteY183" fmla="*/ 2915832 h 4081365"/>
                <a:gd name="connsiteX184" fmla="*/ 985473 w 2078711"/>
                <a:gd name="connsiteY184" fmla="*/ 2968585 h 4081365"/>
                <a:gd name="connsiteX185" fmla="*/ 997196 w 2078711"/>
                <a:gd name="connsiteY185" fmla="*/ 2986170 h 4081365"/>
                <a:gd name="connsiteX186" fmla="*/ 1014780 w 2078711"/>
                <a:gd name="connsiteY186" fmla="*/ 2992032 h 4081365"/>
                <a:gd name="connsiteX187" fmla="*/ 1044088 w 2078711"/>
                <a:gd name="connsiteY187" fmla="*/ 3021339 h 4081365"/>
                <a:gd name="connsiteX188" fmla="*/ 1079257 w 2078711"/>
                <a:gd name="connsiteY188" fmla="*/ 3056509 h 4081365"/>
                <a:gd name="connsiteX189" fmla="*/ 1096842 w 2078711"/>
                <a:gd name="connsiteY189" fmla="*/ 3079955 h 4081365"/>
                <a:gd name="connsiteX190" fmla="*/ 1126150 w 2078711"/>
                <a:gd name="connsiteY190" fmla="*/ 3109262 h 4081365"/>
                <a:gd name="connsiteX191" fmla="*/ 1173042 w 2078711"/>
                <a:gd name="connsiteY191" fmla="*/ 3162016 h 4081365"/>
                <a:gd name="connsiteX192" fmla="*/ 1196488 w 2078711"/>
                <a:gd name="connsiteY192" fmla="*/ 3185462 h 4081365"/>
                <a:gd name="connsiteX193" fmla="*/ 1249242 w 2078711"/>
                <a:gd name="connsiteY193" fmla="*/ 3220632 h 4081365"/>
                <a:gd name="connsiteX194" fmla="*/ 1266826 w 2078711"/>
                <a:gd name="connsiteY194" fmla="*/ 3232355 h 4081365"/>
                <a:gd name="connsiteX195" fmla="*/ 1313719 w 2078711"/>
                <a:gd name="connsiteY195" fmla="*/ 3279247 h 4081365"/>
                <a:gd name="connsiteX196" fmla="*/ 1348888 w 2078711"/>
                <a:gd name="connsiteY196" fmla="*/ 3308555 h 4081365"/>
                <a:gd name="connsiteX197" fmla="*/ 1366473 w 2078711"/>
                <a:gd name="connsiteY197" fmla="*/ 3314416 h 4081365"/>
                <a:gd name="connsiteX198" fmla="*/ 1378196 w 2078711"/>
                <a:gd name="connsiteY198" fmla="*/ 3332001 h 4081365"/>
                <a:gd name="connsiteX199" fmla="*/ 1413365 w 2078711"/>
                <a:gd name="connsiteY199" fmla="*/ 3355447 h 4081365"/>
                <a:gd name="connsiteX200" fmla="*/ 1430950 w 2078711"/>
                <a:gd name="connsiteY200" fmla="*/ 3367170 h 4081365"/>
                <a:gd name="connsiteX201" fmla="*/ 1466119 w 2078711"/>
                <a:gd name="connsiteY201" fmla="*/ 3396478 h 4081365"/>
                <a:gd name="connsiteX202" fmla="*/ 1483703 w 2078711"/>
                <a:gd name="connsiteY202" fmla="*/ 3419924 h 4081365"/>
                <a:gd name="connsiteX203" fmla="*/ 1501288 w 2078711"/>
                <a:gd name="connsiteY203" fmla="*/ 3425785 h 4081365"/>
                <a:gd name="connsiteX204" fmla="*/ 1518873 w 2078711"/>
                <a:gd name="connsiteY204" fmla="*/ 3437509 h 4081365"/>
                <a:gd name="connsiteX205" fmla="*/ 1548180 w 2078711"/>
                <a:gd name="connsiteY205" fmla="*/ 3472678 h 4081365"/>
                <a:gd name="connsiteX206" fmla="*/ 1565765 w 2078711"/>
                <a:gd name="connsiteY206" fmla="*/ 3484401 h 4081365"/>
                <a:gd name="connsiteX207" fmla="*/ 1595073 w 2078711"/>
                <a:gd name="connsiteY207" fmla="*/ 3513709 h 4081365"/>
                <a:gd name="connsiteX208" fmla="*/ 1612657 w 2078711"/>
                <a:gd name="connsiteY208" fmla="*/ 3525432 h 4081365"/>
                <a:gd name="connsiteX209" fmla="*/ 1630242 w 2078711"/>
                <a:gd name="connsiteY209" fmla="*/ 3543016 h 4081365"/>
                <a:gd name="connsiteX210" fmla="*/ 1665411 w 2078711"/>
                <a:gd name="connsiteY210" fmla="*/ 3566462 h 4081365"/>
                <a:gd name="connsiteX211" fmla="*/ 1682996 w 2078711"/>
                <a:gd name="connsiteY211" fmla="*/ 3578185 h 4081365"/>
                <a:gd name="connsiteX212" fmla="*/ 1712303 w 2078711"/>
                <a:gd name="connsiteY212" fmla="*/ 3595770 h 4081365"/>
                <a:gd name="connsiteX213" fmla="*/ 1747473 w 2078711"/>
                <a:gd name="connsiteY213" fmla="*/ 3619216 h 4081365"/>
                <a:gd name="connsiteX214" fmla="*/ 1765057 w 2078711"/>
                <a:gd name="connsiteY214" fmla="*/ 3630939 h 4081365"/>
                <a:gd name="connsiteX215" fmla="*/ 1782642 w 2078711"/>
                <a:gd name="connsiteY215" fmla="*/ 3636801 h 4081365"/>
                <a:gd name="connsiteX216" fmla="*/ 1823673 w 2078711"/>
                <a:gd name="connsiteY216" fmla="*/ 3654385 h 4081365"/>
                <a:gd name="connsiteX217" fmla="*/ 1852980 w 2078711"/>
                <a:gd name="connsiteY217" fmla="*/ 3671970 h 4081365"/>
                <a:gd name="connsiteX218" fmla="*/ 1894011 w 2078711"/>
                <a:gd name="connsiteY218" fmla="*/ 3695416 h 4081365"/>
                <a:gd name="connsiteX219" fmla="*/ 1911596 w 2078711"/>
                <a:gd name="connsiteY219" fmla="*/ 3701278 h 4081365"/>
                <a:gd name="connsiteX220" fmla="*/ 1946765 w 2078711"/>
                <a:gd name="connsiteY220" fmla="*/ 3724724 h 4081365"/>
                <a:gd name="connsiteX221" fmla="*/ 1987796 w 2078711"/>
                <a:gd name="connsiteY221" fmla="*/ 3736447 h 4081365"/>
                <a:gd name="connsiteX222" fmla="*/ 2022965 w 2078711"/>
                <a:gd name="connsiteY222" fmla="*/ 3765755 h 4081365"/>
                <a:gd name="connsiteX223" fmla="*/ 2017103 w 2078711"/>
                <a:gd name="connsiteY223" fmla="*/ 3748170 h 4081365"/>
                <a:gd name="connsiteX224" fmla="*/ 2011242 w 2078711"/>
                <a:gd name="connsiteY224" fmla="*/ 3724724 h 4081365"/>
                <a:gd name="connsiteX225" fmla="*/ 1993657 w 2078711"/>
                <a:gd name="connsiteY225" fmla="*/ 3707139 h 4081365"/>
                <a:gd name="connsiteX226" fmla="*/ 2011242 w 2078711"/>
                <a:gd name="connsiteY226" fmla="*/ 3713001 h 4081365"/>
                <a:gd name="connsiteX227" fmla="*/ 2034688 w 2078711"/>
                <a:gd name="connsiteY227" fmla="*/ 3718862 h 4081365"/>
                <a:gd name="connsiteX228" fmla="*/ 2052273 w 2078711"/>
                <a:gd name="connsiteY228" fmla="*/ 3724724 h 4081365"/>
                <a:gd name="connsiteX229" fmla="*/ 2034688 w 2078711"/>
                <a:gd name="connsiteY229" fmla="*/ 3713001 h 4081365"/>
                <a:gd name="connsiteX230" fmla="*/ 2017103 w 2078711"/>
                <a:gd name="connsiteY230" fmla="*/ 3695416 h 4081365"/>
                <a:gd name="connsiteX231" fmla="*/ 2058134 w 2078711"/>
                <a:gd name="connsiteY231" fmla="*/ 3689555 h 4081365"/>
                <a:gd name="connsiteX232" fmla="*/ 2075719 w 2078711"/>
                <a:gd name="connsiteY232" fmla="*/ 3683693 h 4081365"/>
                <a:gd name="connsiteX233" fmla="*/ 2069857 w 2078711"/>
                <a:gd name="connsiteY233" fmla="*/ 3660247 h 4081365"/>
                <a:gd name="connsiteX234" fmla="*/ 2046411 w 2078711"/>
                <a:gd name="connsiteY234" fmla="*/ 3625078 h 4081365"/>
                <a:gd name="connsiteX235" fmla="*/ 2034688 w 2078711"/>
                <a:gd name="connsiteY235" fmla="*/ 3607493 h 4081365"/>
                <a:gd name="connsiteX236" fmla="*/ 2017103 w 2078711"/>
                <a:gd name="connsiteY236" fmla="*/ 3601632 h 4081365"/>
                <a:gd name="connsiteX237" fmla="*/ 1999519 w 2078711"/>
                <a:gd name="connsiteY237" fmla="*/ 3589909 h 4081365"/>
                <a:gd name="connsiteX238" fmla="*/ 1981934 w 2078711"/>
                <a:gd name="connsiteY238" fmla="*/ 3584047 h 4081365"/>
                <a:gd name="connsiteX239" fmla="*/ 1952626 w 2078711"/>
                <a:gd name="connsiteY239" fmla="*/ 3554739 h 4081365"/>
                <a:gd name="connsiteX240" fmla="*/ 1935042 w 2078711"/>
                <a:gd name="connsiteY240" fmla="*/ 3543016 h 4081365"/>
                <a:gd name="connsiteX241" fmla="*/ 1917457 w 2078711"/>
                <a:gd name="connsiteY241" fmla="*/ 3525432 h 4081365"/>
                <a:gd name="connsiteX242" fmla="*/ 1899873 w 2078711"/>
                <a:gd name="connsiteY242" fmla="*/ 3519570 h 4081365"/>
                <a:gd name="connsiteX243" fmla="*/ 1864703 w 2078711"/>
                <a:gd name="connsiteY243" fmla="*/ 3496124 h 4081365"/>
                <a:gd name="connsiteX244" fmla="*/ 1864703 w 2078711"/>
                <a:gd name="connsiteY244" fmla="*/ 3496124 h 4081365"/>
                <a:gd name="connsiteX245" fmla="*/ 1847119 w 2078711"/>
                <a:gd name="connsiteY245" fmla="*/ 3478539 h 4081365"/>
                <a:gd name="connsiteX246" fmla="*/ 1811950 w 2078711"/>
                <a:gd name="connsiteY246" fmla="*/ 3455093 h 4081365"/>
                <a:gd name="connsiteX247" fmla="*/ 1782642 w 2078711"/>
                <a:gd name="connsiteY247" fmla="*/ 3431647 h 4081365"/>
                <a:gd name="connsiteX248" fmla="*/ 1753334 w 2078711"/>
                <a:gd name="connsiteY248" fmla="*/ 3408201 h 4081365"/>
                <a:gd name="connsiteX249" fmla="*/ 1741611 w 2078711"/>
                <a:gd name="connsiteY249" fmla="*/ 3390616 h 4081365"/>
                <a:gd name="connsiteX250" fmla="*/ 1677134 w 2078711"/>
                <a:gd name="connsiteY250" fmla="*/ 3355447 h 4081365"/>
                <a:gd name="connsiteX251" fmla="*/ 1647826 w 2078711"/>
                <a:gd name="connsiteY251" fmla="*/ 3332001 h 4081365"/>
                <a:gd name="connsiteX252" fmla="*/ 1630242 w 2078711"/>
                <a:gd name="connsiteY252" fmla="*/ 3320278 h 4081365"/>
                <a:gd name="connsiteX253" fmla="*/ 1600934 w 2078711"/>
                <a:gd name="connsiteY253" fmla="*/ 3290970 h 4081365"/>
                <a:gd name="connsiteX254" fmla="*/ 1565765 w 2078711"/>
                <a:gd name="connsiteY254" fmla="*/ 3261662 h 4081365"/>
                <a:gd name="connsiteX255" fmla="*/ 1530596 w 2078711"/>
                <a:gd name="connsiteY255" fmla="*/ 3226493 h 4081365"/>
                <a:gd name="connsiteX256" fmla="*/ 1518873 w 2078711"/>
                <a:gd name="connsiteY256" fmla="*/ 3208909 h 4081365"/>
                <a:gd name="connsiteX257" fmla="*/ 1501288 w 2078711"/>
                <a:gd name="connsiteY257" fmla="*/ 3203047 h 4081365"/>
                <a:gd name="connsiteX258" fmla="*/ 1483703 w 2078711"/>
                <a:gd name="connsiteY258" fmla="*/ 3185462 h 4081365"/>
                <a:gd name="connsiteX259" fmla="*/ 1460257 w 2078711"/>
                <a:gd name="connsiteY259" fmla="*/ 3167878 h 4081365"/>
                <a:gd name="connsiteX260" fmla="*/ 1430950 w 2078711"/>
                <a:gd name="connsiteY260" fmla="*/ 3144432 h 4081365"/>
                <a:gd name="connsiteX261" fmla="*/ 1407503 w 2078711"/>
                <a:gd name="connsiteY261" fmla="*/ 3120985 h 4081365"/>
                <a:gd name="connsiteX262" fmla="*/ 1378196 w 2078711"/>
                <a:gd name="connsiteY262" fmla="*/ 3085816 h 4081365"/>
                <a:gd name="connsiteX263" fmla="*/ 1360611 w 2078711"/>
                <a:gd name="connsiteY263" fmla="*/ 3079955 h 4081365"/>
                <a:gd name="connsiteX264" fmla="*/ 1343026 w 2078711"/>
                <a:gd name="connsiteY264" fmla="*/ 3050647 h 4081365"/>
                <a:gd name="connsiteX265" fmla="*/ 1337165 w 2078711"/>
                <a:gd name="connsiteY265" fmla="*/ 3033062 h 4081365"/>
                <a:gd name="connsiteX266" fmla="*/ 1325442 w 2078711"/>
                <a:gd name="connsiteY266" fmla="*/ 3015478 h 4081365"/>
                <a:gd name="connsiteX267" fmla="*/ 1319580 w 2078711"/>
                <a:gd name="connsiteY267" fmla="*/ 2992032 h 4081365"/>
                <a:gd name="connsiteX268" fmla="*/ 1284411 w 2078711"/>
                <a:gd name="connsiteY268" fmla="*/ 2933416 h 4081365"/>
                <a:gd name="connsiteX269" fmla="*/ 1260965 w 2078711"/>
                <a:gd name="connsiteY269" fmla="*/ 2898247 h 4081365"/>
                <a:gd name="connsiteX270" fmla="*/ 1249242 w 2078711"/>
                <a:gd name="connsiteY270" fmla="*/ 2880662 h 4081365"/>
                <a:gd name="connsiteX271" fmla="*/ 1231657 w 2078711"/>
                <a:gd name="connsiteY271" fmla="*/ 2863078 h 4081365"/>
                <a:gd name="connsiteX272" fmla="*/ 1219934 w 2078711"/>
                <a:gd name="connsiteY272" fmla="*/ 2839632 h 4081365"/>
                <a:gd name="connsiteX273" fmla="*/ 1214073 w 2078711"/>
                <a:gd name="connsiteY273" fmla="*/ 2816185 h 4081365"/>
                <a:gd name="connsiteX274" fmla="*/ 1202350 w 2078711"/>
                <a:gd name="connsiteY274" fmla="*/ 2798601 h 4081365"/>
                <a:gd name="connsiteX275" fmla="*/ 1196488 w 2078711"/>
                <a:gd name="connsiteY275" fmla="*/ 2781016 h 4081365"/>
                <a:gd name="connsiteX276" fmla="*/ 1173042 w 2078711"/>
                <a:gd name="connsiteY276" fmla="*/ 2745847 h 4081365"/>
                <a:gd name="connsiteX277" fmla="*/ 1167180 w 2078711"/>
                <a:gd name="connsiteY277" fmla="*/ 2722401 h 4081365"/>
                <a:gd name="connsiteX278" fmla="*/ 1155457 w 2078711"/>
                <a:gd name="connsiteY278" fmla="*/ 2681370 h 4081365"/>
                <a:gd name="connsiteX279" fmla="*/ 1149596 w 2078711"/>
                <a:gd name="connsiteY279" fmla="*/ 2646201 h 4081365"/>
                <a:gd name="connsiteX280" fmla="*/ 1155457 w 2078711"/>
                <a:gd name="connsiteY280" fmla="*/ 2546555 h 4081365"/>
                <a:gd name="connsiteX281" fmla="*/ 1167180 w 2078711"/>
                <a:gd name="connsiteY281" fmla="*/ 2523109 h 4081365"/>
                <a:gd name="connsiteX282" fmla="*/ 1173042 w 2078711"/>
                <a:gd name="connsiteY282" fmla="*/ 2487939 h 4081365"/>
                <a:gd name="connsiteX283" fmla="*/ 1184765 w 2078711"/>
                <a:gd name="connsiteY283" fmla="*/ 2452770 h 4081365"/>
                <a:gd name="connsiteX284" fmla="*/ 1196488 w 2078711"/>
                <a:gd name="connsiteY284" fmla="*/ 2417601 h 4081365"/>
                <a:gd name="connsiteX285" fmla="*/ 1208211 w 2078711"/>
                <a:gd name="connsiteY285" fmla="*/ 2400016 h 4081365"/>
                <a:gd name="connsiteX286" fmla="*/ 1225796 w 2078711"/>
                <a:gd name="connsiteY286" fmla="*/ 2364847 h 4081365"/>
                <a:gd name="connsiteX287" fmla="*/ 1266826 w 2078711"/>
                <a:gd name="connsiteY287" fmla="*/ 2230032 h 4081365"/>
                <a:gd name="connsiteX288" fmla="*/ 1272688 w 2078711"/>
                <a:gd name="connsiteY288" fmla="*/ 2171416 h 4081365"/>
                <a:gd name="connsiteX289" fmla="*/ 1284411 w 2078711"/>
                <a:gd name="connsiteY289" fmla="*/ 2130385 h 4081365"/>
                <a:gd name="connsiteX290" fmla="*/ 1290273 w 2078711"/>
                <a:gd name="connsiteY290" fmla="*/ 2101078 h 4081365"/>
                <a:gd name="connsiteX291" fmla="*/ 1307857 w 2078711"/>
                <a:gd name="connsiteY291" fmla="*/ 1907647 h 4081365"/>
                <a:gd name="connsiteX292" fmla="*/ 1313719 w 2078711"/>
                <a:gd name="connsiteY292" fmla="*/ 1884201 h 4081365"/>
                <a:gd name="connsiteX293" fmla="*/ 1319580 w 2078711"/>
                <a:gd name="connsiteY293" fmla="*/ 1854893 h 4081365"/>
                <a:gd name="connsiteX294" fmla="*/ 1325442 w 2078711"/>
                <a:gd name="connsiteY294" fmla="*/ 1837309 h 4081365"/>
                <a:gd name="connsiteX295" fmla="*/ 1331303 w 2078711"/>
                <a:gd name="connsiteY295" fmla="*/ 1813862 h 4081365"/>
                <a:gd name="connsiteX296" fmla="*/ 1348888 w 2078711"/>
                <a:gd name="connsiteY296" fmla="*/ 1755247 h 4081365"/>
                <a:gd name="connsiteX297" fmla="*/ 1354750 w 2078711"/>
                <a:gd name="connsiteY297" fmla="*/ 1720078 h 4081365"/>
                <a:gd name="connsiteX298" fmla="*/ 1366473 w 2078711"/>
                <a:gd name="connsiteY298" fmla="*/ 1673185 h 4081365"/>
                <a:gd name="connsiteX299" fmla="*/ 1372334 w 2078711"/>
                <a:gd name="connsiteY299" fmla="*/ 1638016 h 4081365"/>
                <a:gd name="connsiteX300" fmla="*/ 1384057 w 2078711"/>
                <a:gd name="connsiteY300" fmla="*/ 1579401 h 4081365"/>
                <a:gd name="connsiteX301" fmla="*/ 1389919 w 2078711"/>
                <a:gd name="connsiteY301" fmla="*/ 1538370 h 4081365"/>
                <a:gd name="connsiteX302" fmla="*/ 1395780 w 2078711"/>
                <a:gd name="connsiteY302" fmla="*/ 1520785 h 4081365"/>
                <a:gd name="connsiteX303" fmla="*/ 1401642 w 2078711"/>
                <a:gd name="connsiteY303" fmla="*/ 1497339 h 4081365"/>
                <a:gd name="connsiteX304" fmla="*/ 1413365 w 2078711"/>
                <a:gd name="connsiteY304" fmla="*/ 1450447 h 4081365"/>
                <a:gd name="connsiteX305" fmla="*/ 1419226 w 2078711"/>
                <a:gd name="connsiteY305" fmla="*/ 1391832 h 4081365"/>
                <a:gd name="connsiteX306" fmla="*/ 1436811 w 2078711"/>
                <a:gd name="connsiteY306" fmla="*/ 1298047 h 4081365"/>
                <a:gd name="connsiteX307" fmla="*/ 1448534 w 2078711"/>
                <a:gd name="connsiteY307" fmla="*/ 1233570 h 4081365"/>
                <a:gd name="connsiteX308" fmla="*/ 1460257 w 2078711"/>
                <a:gd name="connsiteY308" fmla="*/ 1198401 h 4081365"/>
                <a:gd name="connsiteX309" fmla="*/ 1471980 w 2078711"/>
                <a:gd name="connsiteY309" fmla="*/ 1098755 h 4081365"/>
                <a:gd name="connsiteX310" fmla="*/ 1483703 w 2078711"/>
                <a:gd name="connsiteY310" fmla="*/ 1063585 h 4081365"/>
                <a:gd name="connsiteX311" fmla="*/ 1489565 w 2078711"/>
                <a:gd name="connsiteY311" fmla="*/ 1010832 h 4081365"/>
                <a:gd name="connsiteX312" fmla="*/ 1501288 w 2078711"/>
                <a:gd name="connsiteY312" fmla="*/ 975662 h 4081365"/>
                <a:gd name="connsiteX313" fmla="*/ 1513011 w 2078711"/>
                <a:gd name="connsiteY313" fmla="*/ 917047 h 4081365"/>
                <a:gd name="connsiteX314" fmla="*/ 1518873 w 2078711"/>
                <a:gd name="connsiteY314" fmla="*/ 887739 h 4081365"/>
                <a:gd name="connsiteX315" fmla="*/ 1524734 w 2078711"/>
                <a:gd name="connsiteY315" fmla="*/ 823262 h 4081365"/>
                <a:gd name="connsiteX316" fmla="*/ 1530596 w 2078711"/>
                <a:gd name="connsiteY316" fmla="*/ 788093 h 4081365"/>
                <a:gd name="connsiteX317" fmla="*/ 1542319 w 2078711"/>
                <a:gd name="connsiteY317" fmla="*/ 706032 h 4081365"/>
                <a:gd name="connsiteX318" fmla="*/ 1548180 w 2078711"/>
                <a:gd name="connsiteY318" fmla="*/ 665001 h 4081365"/>
                <a:gd name="connsiteX319" fmla="*/ 1554042 w 2078711"/>
                <a:gd name="connsiteY319" fmla="*/ 647416 h 4081365"/>
                <a:gd name="connsiteX320" fmla="*/ 1559903 w 2078711"/>
                <a:gd name="connsiteY320" fmla="*/ 623970 h 4081365"/>
                <a:gd name="connsiteX321" fmla="*/ 1565765 w 2078711"/>
                <a:gd name="connsiteY321" fmla="*/ 541909 h 4081365"/>
                <a:gd name="connsiteX322" fmla="*/ 1571626 w 2078711"/>
                <a:gd name="connsiteY322" fmla="*/ 524324 h 4081365"/>
                <a:gd name="connsiteX323" fmla="*/ 1583350 w 2078711"/>
                <a:gd name="connsiteY323" fmla="*/ 430539 h 4081365"/>
                <a:gd name="connsiteX324" fmla="*/ 1577488 w 2078711"/>
                <a:gd name="connsiteY324" fmla="*/ 348478 h 4081365"/>
                <a:gd name="connsiteX325" fmla="*/ 1565765 w 2078711"/>
                <a:gd name="connsiteY325" fmla="*/ 301585 h 4081365"/>
                <a:gd name="connsiteX326" fmla="*/ 1559903 w 2078711"/>
                <a:gd name="connsiteY326" fmla="*/ 90570 h 4081365"/>
                <a:gd name="connsiteX327" fmla="*/ 1544022 w 2078711"/>
                <a:gd name="connsiteY327" fmla="*/ 93026 h 4081365"/>
                <a:gd name="connsiteX328" fmla="*/ 1505496 w 2078711"/>
                <a:gd name="connsiteY328" fmla="*/ 78798 h 4081365"/>
                <a:gd name="connsiteX329" fmla="*/ 1483752 w 2078711"/>
                <a:gd name="connsiteY329" fmla="*/ 53700 h 4081365"/>
                <a:gd name="connsiteX330" fmla="*/ 1471980 w 2078711"/>
                <a:gd name="connsiteY330" fmla="*/ 2647 h 4081365"/>
                <a:gd name="connsiteX0" fmla="*/ 1471980 w 2078711"/>
                <a:gd name="connsiteY0" fmla="*/ 2647 h 4081365"/>
                <a:gd name="connsiteX1" fmla="*/ 1466119 w 2078711"/>
                <a:gd name="connsiteY1" fmla="*/ 37816 h 4081365"/>
                <a:gd name="connsiteX2" fmla="*/ 1419226 w 2078711"/>
                <a:gd name="connsiteY2" fmla="*/ 78847 h 4081365"/>
                <a:gd name="connsiteX3" fmla="*/ 1401642 w 2078711"/>
                <a:gd name="connsiteY3" fmla="*/ 90570 h 4081365"/>
                <a:gd name="connsiteX4" fmla="*/ 1358957 w 2078711"/>
                <a:gd name="connsiteY4" fmla="*/ 97282 h 4081365"/>
                <a:gd name="connsiteX5" fmla="*/ 1343075 w 2078711"/>
                <a:gd name="connsiteY5" fmla="*/ 183552 h 4081365"/>
                <a:gd name="connsiteX6" fmla="*/ 1342224 w 2078711"/>
                <a:gd name="connsiteY6" fmla="*/ 206998 h 4081365"/>
                <a:gd name="connsiteX7" fmla="*/ 1343026 w 2078711"/>
                <a:gd name="connsiteY7" fmla="*/ 237109 h 4081365"/>
                <a:gd name="connsiteX8" fmla="*/ 1325442 w 2078711"/>
                <a:gd name="connsiteY8" fmla="*/ 295724 h 4081365"/>
                <a:gd name="connsiteX9" fmla="*/ 1319580 w 2078711"/>
                <a:gd name="connsiteY9" fmla="*/ 313309 h 4081365"/>
                <a:gd name="connsiteX10" fmla="*/ 1307857 w 2078711"/>
                <a:gd name="connsiteY10" fmla="*/ 330893 h 4081365"/>
                <a:gd name="connsiteX11" fmla="*/ 1290273 w 2078711"/>
                <a:gd name="connsiteY11" fmla="*/ 383647 h 4081365"/>
                <a:gd name="connsiteX12" fmla="*/ 1284411 w 2078711"/>
                <a:gd name="connsiteY12" fmla="*/ 401232 h 4081365"/>
                <a:gd name="connsiteX13" fmla="*/ 1278550 w 2078711"/>
                <a:gd name="connsiteY13" fmla="*/ 424678 h 4081365"/>
                <a:gd name="connsiteX14" fmla="*/ 1272688 w 2078711"/>
                <a:gd name="connsiteY14" fmla="*/ 577078 h 4081365"/>
                <a:gd name="connsiteX15" fmla="*/ 1249242 w 2078711"/>
                <a:gd name="connsiteY15" fmla="*/ 876016 h 4081365"/>
                <a:gd name="connsiteX16" fmla="*/ 1243380 w 2078711"/>
                <a:gd name="connsiteY16" fmla="*/ 893601 h 4081365"/>
                <a:gd name="connsiteX17" fmla="*/ 1237519 w 2078711"/>
                <a:gd name="connsiteY17" fmla="*/ 969801 h 4081365"/>
                <a:gd name="connsiteX18" fmla="*/ 1231657 w 2078711"/>
                <a:gd name="connsiteY18" fmla="*/ 999109 h 4081365"/>
                <a:gd name="connsiteX19" fmla="*/ 1225796 w 2078711"/>
                <a:gd name="connsiteY19" fmla="*/ 1040139 h 4081365"/>
                <a:gd name="connsiteX20" fmla="*/ 1214073 w 2078711"/>
                <a:gd name="connsiteY20" fmla="*/ 1110478 h 4081365"/>
                <a:gd name="connsiteX21" fmla="*/ 1208211 w 2078711"/>
                <a:gd name="connsiteY21" fmla="*/ 1133924 h 4081365"/>
                <a:gd name="connsiteX22" fmla="*/ 1196488 w 2078711"/>
                <a:gd name="connsiteY22" fmla="*/ 1169093 h 4081365"/>
                <a:gd name="connsiteX23" fmla="*/ 1161319 w 2078711"/>
                <a:gd name="connsiteY23" fmla="*/ 1339078 h 4081365"/>
                <a:gd name="connsiteX24" fmla="*/ 1149596 w 2078711"/>
                <a:gd name="connsiteY24" fmla="*/ 1456309 h 4081365"/>
                <a:gd name="connsiteX25" fmla="*/ 1143734 w 2078711"/>
                <a:gd name="connsiteY25" fmla="*/ 1485616 h 4081365"/>
                <a:gd name="connsiteX26" fmla="*/ 1137873 w 2078711"/>
                <a:gd name="connsiteY26" fmla="*/ 1526647 h 4081365"/>
                <a:gd name="connsiteX27" fmla="*/ 1126150 w 2078711"/>
                <a:gd name="connsiteY27" fmla="*/ 1561816 h 4081365"/>
                <a:gd name="connsiteX28" fmla="*/ 1120288 w 2078711"/>
                <a:gd name="connsiteY28" fmla="*/ 1591124 h 4081365"/>
                <a:gd name="connsiteX29" fmla="*/ 1108565 w 2078711"/>
                <a:gd name="connsiteY29" fmla="*/ 1626293 h 4081365"/>
                <a:gd name="connsiteX30" fmla="*/ 1096842 w 2078711"/>
                <a:gd name="connsiteY30" fmla="*/ 1679047 h 4081365"/>
                <a:gd name="connsiteX31" fmla="*/ 1075098 w 2078711"/>
                <a:gd name="connsiteY31" fmla="*/ 1776799 h 4081365"/>
                <a:gd name="connsiteX32" fmla="*/ 1050849 w 2078711"/>
                <a:gd name="connsiteY32" fmla="*/ 1872140 h 4081365"/>
                <a:gd name="connsiteX33" fmla="*/ 1020642 w 2078711"/>
                <a:gd name="connsiteY33" fmla="*/ 2054185 h 4081365"/>
                <a:gd name="connsiteX34" fmla="*/ 1014780 w 2078711"/>
                <a:gd name="connsiteY34" fmla="*/ 2077632 h 4081365"/>
                <a:gd name="connsiteX35" fmla="*/ 1008919 w 2078711"/>
                <a:gd name="connsiteY35" fmla="*/ 2106939 h 4081365"/>
                <a:gd name="connsiteX36" fmla="*/ 997196 w 2078711"/>
                <a:gd name="connsiteY36" fmla="*/ 2183139 h 4081365"/>
                <a:gd name="connsiteX37" fmla="*/ 985473 w 2078711"/>
                <a:gd name="connsiteY37" fmla="*/ 2218309 h 4081365"/>
                <a:gd name="connsiteX38" fmla="*/ 979611 w 2078711"/>
                <a:gd name="connsiteY38" fmla="*/ 2253478 h 4081365"/>
                <a:gd name="connsiteX39" fmla="*/ 956165 w 2078711"/>
                <a:gd name="connsiteY39" fmla="*/ 2294509 h 4081365"/>
                <a:gd name="connsiteX40" fmla="*/ 944442 w 2078711"/>
                <a:gd name="connsiteY40" fmla="*/ 2329678 h 4081365"/>
                <a:gd name="connsiteX41" fmla="*/ 938580 w 2078711"/>
                <a:gd name="connsiteY41" fmla="*/ 2347262 h 4081365"/>
                <a:gd name="connsiteX42" fmla="*/ 932719 w 2078711"/>
                <a:gd name="connsiteY42" fmla="*/ 2364847 h 4081365"/>
                <a:gd name="connsiteX43" fmla="*/ 909273 w 2078711"/>
                <a:gd name="connsiteY43" fmla="*/ 2405878 h 4081365"/>
                <a:gd name="connsiteX44" fmla="*/ 897550 w 2078711"/>
                <a:gd name="connsiteY44" fmla="*/ 2423462 h 4081365"/>
                <a:gd name="connsiteX45" fmla="*/ 891688 w 2078711"/>
                <a:gd name="connsiteY45" fmla="*/ 2441047 h 4081365"/>
                <a:gd name="connsiteX46" fmla="*/ 868242 w 2078711"/>
                <a:gd name="connsiteY46" fmla="*/ 2476216 h 4081365"/>
                <a:gd name="connsiteX47" fmla="*/ 844796 w 2078711"/>
                <a:gd name="connsiteY47" fmla="*/ 2523109 h 4081365"/>
                <a:gd name="connsiteX48" fmla="*/ 827211 w 2078711"/>
                <a:gd name="connsiteY48" fmla="*/ 2564139 h 4081365"/>
                <a:gd name="connsiteX49" fmla="*/ 821350 w 2078711"/>
                <a:gd name="connsiteY49" fmla="*/ 2581724 h 4081365"/>
                <a:gd name="connsiteX50" fmla="*/ 809626 w 2078711"/>
                <a:gd name="connsiteY50" fmla="*/ 2593447 h 4081365"/>
                <a:gd name="connsiteX51" fmla="*/ 797903 w 2078711"/>
                <a:gd name="connsiteY51" fmla="*/ 2611032 h 4081365"/>
                <a:gd name="connsiteX52" fmla="*/ 774457 w 2078711"/>
                <a:gd name="connsiteY52" fmla="*/ 2640339 h 4081365"/>
                <a:gd name="connsiteX53" fmla="*/ 756873 w 2078711"/>
                <a:gd name="connsiteY53" fmla="*/ 2681370 h 4081365"/>
                <a:gd name="connsiteX54" fmla="*/ 721703 w 2078711"/>
                <a:gd name="connsiteY54" fmla="*/ 2704816 h 4081365"/>
                <a:gd name="connsiteX55" fmla="*/ 704119 w 2078711"/>
                <a:gd name="connsiteY55" fmla="*/ 2716539 h 4081365"/>
                <a:gd name="connsiteX56" fmla="*/ 686534 w 2078711"/>
                <a:gd name="connsiteY56" fmla="*/ 2728262 h 4081365"/>
                <a:gd name="connsiteX57" fmla="*/ 668950 w 2078711"/>
                <a:gd name="connsiteY57" fmla="*/ 2734124 h 4081365"/>
                <a:gd name="connsiteX58" fmla="*/ 633780 w 2078711"/>
                <a:gd name="connsiteY58" fmla="*/ 2751709 h 4081365"/>
                <a:gd name="connsiteX59" fmla="*/ 581026 w 2078711"/>
                <a:gd name="connsiteY59" fmla="*/ 2757570 h 4081365"/>
                <a:gd name="connsiteX60" fmla="*/ 534134 w 2078711"/>
                <a:gd name="connsiteY60" fmla="*/ 2763432 h 4081365"/>
                <a:gd name="connsiteX61" fmla="*/ 493103 w 2078711"/>
                <a:gd name="connsiteY61" fmla="*/ 2775155 h 4081365"/>
                <a:gd name="connsiteX62" fmla="*/ 475519 w 2078711"/>
                <a:gd name="connsiteY62" fmla="*/ 2781016 h 4081365"/>
                <a:gd name="connsiteX63" fmla="*/ 416903 w 2078711"/>
                <a:gd name="connsiteY63" fmla="*/ 2786878 h 4081365"/>
                <a:gd name="connsiteX64" fmla="*/ 317257 w 2078711"/>
                <a:gd name="connsiteY64" fmla="*/ 2781016 h 4081365"/>
                <a:gd name="connsiteX65" fmla="*/ 282088 w 2078711"/>
                <a:gd name="connsiteY65" fmla="*/ 2769293 h 4081365"/>
                <a:gd name="connsiteX66" fmla="*/ 258642 w 2078711"/>
                <a:gd name="connsiteY66" fmla="*/ 2763432 h 4081365"/>
                <a:gd name="connsiteX67" fmla="*/ 241057 w 2078711"/>
                <a:gd name="connsiteY67" fmla="*/ 2751709 h 4081365"/>
                <a:gd name="connsiteX68" fmla="*/ 217611 w 2078711"/>
                <a:gd name="connsiteY68" fmla="*/ 2745847 h 4081365"/>
                <a:gd name="connsiteX69" fmla="*/ 200026 w 2078711"/>
                <a:gd name="connsiteY69" fmla="*/ 2739985 h 4081365"/>
                <a:gd name="connsiteX70" fmla="*/ 205888 w 2078711"/>
                <a:gd name="connsiteY70" fmla="*/ 2763432 h 4081365"/>
                <a:gd name="connsiteX71" fmla="*/ 211750 w 2078711"/>
                <a:gd name="connsiteY71" fmla="*/ 2781016 h 4081365"/>
                <a:gd name="connsiteX72" fmla="*/ 205888 w 2078711"/>
                <a:gd name="connsiteY72" fmla="*/ 2845493 h 4081365"/>
                <a:gd name="connsiteX73" fmla="*/ 176580 w 2078711"/>
                <a:gd name="connsiteY73" fmla="*/ 2874801 h 4081365"/>
                <a:gd name="connsiteX74" fmla="*/ 141411 w 2078711"/>
                <a:gd name="connsiteY74" fmla="*/ 2886524 h 4081365"/>
                <a:gd name="connsiteX75" fmla="*/ 106242 w 2078711"/>
                <a:gd name="connsiteY75" fmla="*/ 2898247 h 4081365"/>
                <a:gd name="connsiteX76" fmla="*/ 88657 w 2078711"/>
                <a:gd name="connsiteY76" fmla="*/ 2904109 h 4081365"/>
                <a:gd name="connsiteX77" fmla="*/ 71073 w 2078711"/>
                <a:gd name="connsiteY77" fmla="*/ 2915832 h 4081365"/>
                <a:gd name="connsiteX78" fmla="*/ 112103 w 2078711"/>
                <a:gd name="connsiteY78" fmla="*/ 2927555 h 4081365"/>
                <a:gd name="connsiteX79" fmla="*/ 205888 w 2078711"/>
                <a:gd name="connsiteY79" fmla="*/ 2939278 h 4081365"/>
                <a:gd name="connsiteX80" fmla="*/ 235196 w 2078711"/>
                <a:gd name="connsiteY80" fmla="*/ 2945139 h 4081365"/>
                <a:gd name="connsiteX81" fmla="*/ 463796 w 2078711"/>
                <a:gd name="connsiteY81" fmla="*/ 2956862 h 4081365"/>
                <a:gd name="connsiteX82" fmla="*/ 498965 w 2078711"/>
                <a:gd name="connsiteY82" fmla="*/ 2962724 h 4081365"/>
                <a:gd name="connsiteX83" fmla="*/ 610334 w 2078711"/>
                <a:gd name="connsiteY83" fmla="*/ 2951001 h 4081365"/>
                <a:gd name="connsiteX84" fmla="*/ 598611 w 2078711"/>
                <a:gd name="connsiteY84" fmla="*/ 2974447 h 4081365"/>
                <a:gd name="connsiteX85" fmla="*/ 586888 w 2078711"/>
                <a:gd name="connsiteY85" fmla="*/ 2992032 h 4081365"/>
                <a:gd name="connsiteX86" fmla="*/ 569303 w 2078711"/>
                <a:gd name="connsiteY86" fmla="*/ 3027201 h 4081365"/>
                <a:gd name="connsiteX87" fmla="*/ 557580 w 2078711"/>
                <a:gd name="connsiteY87" fmla="*/ 3062370 h 4081365"/>
                <a:gd name="connsiteX88" fmla="*/ 551719 w 2078711"/>
                <a:gd name="connsiteY88" fmla="*/ 3079955 h 4081365"/>
                <a:gd name="connsiteX89" fmla="*/ 539996 w 2078711"/>
                <a:gd name="connsiteY89" fmla="*/ 3097539 h 4081365"/>
                <a:gd name="connsiteX90" fmla="*/ 516550 w 2078711"/>
                <a:gd name="connsiteY90" fmla="*/ 3132709 h 4081365"/>
                <a:gd name="connsiteX91" fmla="*/ 510688 w 2078711"/>
                <a:gd name="connsiteY91" fmla="*/ 3156155 h 4081365"/>
                <a:gd name="connsiteX92" fmla="*/ 481380 w 2078711"/>
                <a:gd name="connsiteY92" fmla="*/ 3191324 h 4081365"/>
                <a:gd name="connsiteX93" fmla="*/ 457934 w 2078711"/>
                <a:gd name="connsiteY93" fmla="*/ 3226493 h 4081365"/>
                <a:gd name="connsiteX94" fmla="*/ 446211 w 2078711"/>
                <a:gd name="connsiteY94" fmla="*/ 3244078 h 4081365"/>
                <a:gd name="connsiteX95" fmla="*/ 393457 w 2078711"/>
                <a:gd name="connsiteY95" fmla="*/ 3290970 h 4081365"/>
                <a:gd name="connsiteX96" fmla="*/ 375873 w 2078711"/>
                <a:gd name="connsiteY96" fmla="*/ 3296832 h 4081365"/>
                <a:gd name="connsiteX97" fmla="*/ 352426 w 2078711"/>
                <a:gd name="connsiteY97" fmla="*/ 3314416 h 4081365"/>
                <a:gd name="connsiteX98" fmla="*/ 334842 w 2078711"/>
                <a:gd name="connsiteY98" fmla="*/ 3326139 h 4081365"/>
                <a:gd name="connsiteX99" fmla="*/ 305534 w 2078711"/>
                <a:gd name="connsiteY99" fmla="*/ 3355447 h 4081365"/>
                <a:gd name="connsiteX100" fmla="*/ 299673 w 2078711"/>
                <a:gd name="connsiteY100" fmla="*/ 3373032 h 4081365"/>
                <a:gd name="connsiteX101" fmla="*/ 311396 w 2078711"/>
                <a:gd name="connsiteY101" fmla="*/ 3390616 h 4081365"/>
                <a:gd name="connsiteX102" fmla="*/ 340703 w 2078711"/>
                <a:gd name="connsiteY102" fmla="*/ 3431647 h 4081365"/>
                <a:gd name="connsiteX103" fmla="*/ 317257 w 2078711"/>
                <a:gd name="connsiteY103" fmla="*/ 3466816 h 4081365"/>
                <a:gd name="connsiteX104" fmla="*/ 293811 w 2078711"/>
                <a:gd name="connsiteY104" fmla="*/ 3501985 h 4081365"/>
                <a:gd name="connsiteX105" fmla="*/ 276226 w 2078711"/>
                <a:gd name="connsiteY105" fmla="*/ 3531293 h 4081365"/>
                <a:gd name="connsiteX106" fmla="*/ 270365 w 2078711"/>
                <a:gd name="connsiteY106" fmla="*/ 3548878 h 4081365"/>
                <a:gd name="connsiteX107" fmla="*/ 246919 w 2078711"/>
                <a:gd name="connsiteY107" fmla="*/ 3584047 h 4081365"/>
                <a:gd name="connsiteX108" fmla="*/ 241057 w 2078711"/>
                <a:gd name="connsiteY108" fmla="*/ 3601632 h 4081365"/>
                <a:gd name="connsiteX109" fmla="*/ 223473 w 2078711"/>
                <a:gd name="connsiteY109" fmla="*/ 3619216 h 4081365"/>
                <a:gd name="connsiteX110" fmla="*/ 217611 w 2078711"/>
                <a:gd name="connsiteY110" fmla="*/ 3636801 h 4081365"/>
                <a:gd name="connsiteX111" fmla="*/ 205888 w 2078711"/>
                <a:gd name="connsiteY111" fmla="*/ 3654385 h 4081365"/>
                <a:gd name="connsiteX112" fmla="*/ 200026 w 2078711"/>
                <a:gd name="connsiteY112" fmla="*/ 3677832 h 4081365"/>
                <a:gd name="connsiteX113" fmla="*/ 164857 w 2078711"/>
                <a:gd name="connsiteY113" fmla="*/ 3713001 h 4081365"/>
                <a:gd name="connsiteX114" fmla="*/ 141411 w 2078711"/>
                <a:gd name="connsiteY114" fmla="*/ 3742309 h 4081365"/>
                <a:gd name="connsiteX115" fmla="*/ 82796 w 2078711"/>
                <a:gd name="connsiteY115" fmla="*/ 3759893 h 4081365"/>
                <a:gd name="connsiteX116" fmla="*/ 59350 w 2078711"/>
                <a:gd name="connsiteY116" fmla="*/ 3771616 h 4081365"/>
                <a:gd name="connsiteX117" fmla="*/ 24180 w 2078711"/>
                <a:gd name="connsiteY117" fmla="*/ 3783339 h 4081365"/>
                <a:gd name="connsiteX118" fmla="*/ 6596 w 2078711"/>
                <a:gd name="connsiteY118" fmla="*/ 3795062 h 4081365"/>
                <a:gd name="connsiteX119" fmla="*/ 123826 w 2078711"/>
                <a:gd name="connsiteY119" fmla="*/ 3795062 h 4081365"/>
                <a:gd name="connsiteX120" fmla="*/ 147273 w 2078711"/>
                <a:gd name="connsiteY120" fmla="*/ 3789201 h 4081365"/>
                <a:gd name="connsiteX121" fmla="*/ 182442 w 2078711"/>
                <a:gd name="connsiteY121" fmla="*/ 3777478 h 4081365"/>
                <a:gd name="connsiteX122" fmla="*/ 164857 w 2078711"/>
                <a:gd name="connsiteY122" fmla="*/ 3789201 h 4081365"/>
                <a:gd name="connsiteX123" fmla="*/ 141411 w 2078711"/>
                <a:gd name="connsiteY123" fmla="*/ 3824370 h 4081365"/>
                <a:gd name="connsiteX124" fmla="*/ 129688 w 2078711"/>
                <a:gd name="connsiteY124" fmla="*/ 3841955 h 4081365"/>
                <a:gd name="connsiteX125" fmla="*/ 117965 w 2078711"/>
                <a:gd name="connsiteY125" fmla="*/ 3865401 h 4081365"/>
                <a:gd name="connsiteX126" fmla="*/ 106242 w 2078711"/>
                <a:gd name="connsiteY126" fmla="*/ 3882985 h 4081365"/>
                <a:gd name="connsiteX127" fmla="*/ 76934 w 2078711"/>
                <a:gd name="connsiteY127" fmla="*/ 3935739 h 4081365"/>
                <a:gd name="connsiteX128" fmla="*/ 53488 w 2078711"/>
                <a:gd name="connsiteY128" fmla="*/ 3970909 h 4081365"/>
                <a:gd name="connsiteX129" fmla="*/ 30042 w 2078711"/>
                <a:gd name="connsiteY129" fmla="*/ 4006078 h 4081365"/>
                <a:gd name="connsiteX130" fmla="*/ 18319 w 2078711"/>
                <a:gd name="connsiteY130" fmla="*/ 4023662 h 4081365"/>
                <a:gd name="connsiteX131" fmla="*/ 71073 w 2078711"/>
                <a:gd name="connsiteY131" fmla="*/ 3982632 h 4081365"/>
                <a:gd name="connsiteX132" fmla="*/ 88657 w 2078711"/>
                <a:gd name="connsiteY132" fmla="*/ 3970909 h 4081365"/>
                <a:gd name="connsiteX133" fmla="*/ 82796 w 2078711"/>
                <a:gd name="connsiteY133" fmla="*/ 3994355 h 4081365"/>
                <a:gd name="connsiteX134" fmla="*/ 76934 w 2078711"/>
                <a:gd name="connsiteY134" fmla="*/ 4011939 h 4081365"/>
                <a:gd name="connsiteX135" fmla="*/ 71073 w 2078711"/>
                <a:gd name="connsiteY135" fmla="*/ 4041247 h 4081365"/>
                <a:gd name="connsiteX136" fmla="*/ 76934 w 2078711"/>
                <a:gd name="connsiteY136" fmla="*/ 4070555 h 4081365"/>
                <a:gd name="connsiteX137" fmla="*/ 112103 w 2078711"/>
                <a:gd name="connsiteY137" fmla="*/ 4047109 h 4081365"/>
                <a:gd name="connsiteX138" fmla="*/ 123826 w 2078711"/>
                <a:gd name="connsiteY138" fmla="*/ 4035385 h 4081365"/>
                <a:gd name="connsiteX139" fmla="*/ 147273 w 2078711"/>
                <a:gd name="connsiteY139" fmla="*/ 4023662 h 4081365"/>
                <a:gd name="connsiteX140" fmla="*/ 182442 w 2078711"/>
                <a:gd name="connsiteY140" fmla="*/ 4000216 h 4081365"/>
                <a:gd name="connsiteX141" fmla="*/ 194165 w 2078711"/>
                <a:gd name="connsiteY141" fmla="*/ 3982632 h 4081365"/>
                <a:gd name="connsiteX142" fmla="*/ 211750 w 2078711"/>
                <a:gd name="connsiteY142" fmla="*/ 3965047 h 4081365"/>
                <a:gd name="connsiteX143" fmla="*/ 241057 w 2078711"/>
                <a:gd name="connsiteY143" fmla="*/ 3912293 h 4081365"/>
                <a:gd name="connsiteX144" fmla="*/ 258642 w 2078711"/>
                <a:gd name="connsiteY144" fmla="*/ 3894709 h 4081365"/>
                <a:gd name="connsiteX145" fmla="*/ 282088 w 2078711"/>
                <a:gd name="connsiteY145" fmla="*/ 3859539 h 4081365"/>
                <a:gd name="connsiteX146" fmla="*/ 305534 w 2078711"/>
                <a:gd name="connsiteY146" fmla="*/ 3824370 h 4081365"/>
                <a:gd name="connsiteX147" fmla="*/ 328980 w 2078711"/>
                <a:gd name="connsiteY147" fmla="*/ 3789201 h 4081365"/>
                <a:gd name="connsiteX148" fmla="*/ 346565 w 2078711"/>
                <a:gd name="connsiteY148" fmla="*/ 3771616 h 4081365"/>
                <a:gd name="connsiteX149" fmla="*/ 358288 w 2078711"/>
                <a:gd name="connsiteY149" fmla="*/ 3736447 h 4081365"/>
                <a:gd name="connsiteX150" fmla="*/ 375873 w 2078711"/>
                <a:gd name="connsiteY150" fmla="*/ 3718862 h 4081365"/>
                <a:gd name="connsiteX151" fmla="*/ 399319 w 2078711"/>
                <a:gd name="connsiteY151" fmla="*/ 3683693 h 4081365"/>
                <a:gd name="connsiteX152" fmla="*/ 416903 w 2078711"/>
                <a:gd name="connsiteY152" fmla="*/ 3666109 h 4081365"/>
                <a:gd name="connsiteX153" fmla="*/ 440350 w 2078711"/>
                <a:gd name="connsiteY153" fmla="*/ 3630939 h 4081365"/>
                <a:gd name="connsiteX154" fmla="*/ 452073 w 2078711"/>
                <a:gd name="connsiteY154" fmla="*/ 3613355 h 4081365"/>
                <a:gd name="connsiteX155" fmla="*/ 463796 w 2078711"/>
                <a:gd name="connsiteY155" fmla="*/ 3595770 h 4081365"/>
                <a:gd name="connsiteX156" fmla="*/ 481380 w 2078711"/>
                <a:gd name="connsiteY156" fmla="*/ 3584047 h 4081365"/>
                <a:gd name="connsiteX157" fmla="*/ 510688 w 2078711"/>
                <a:gd name="connsiteY157" fmla="*/ 3531293 h 4081365"/>
                <a:gd name="connsiteX158" fmla="*/ 522411 w 2078711"/>
                <a:gd name="connsiteY158" fmla="*/ 3513709 h 4081365"/>
                <a:gd name="connsiteX159" fmla="*/ 545857 w 2078711"/>
                <a:gd name="connsiteY159" fmla="*/ 3484401 h 4081365"/>
                <a:gd name="connsiteX160" fmla="*/ 551719 w 2078711"/>
                <a:gd name="connsiteY160" fmla="*/ 3466816 h 4081365"/>
                <a:gd name="connsiteX161" fmla="*/ 563442 w 2078711"/>
                <a:gd name="connsiteY161" fmla="*/ 3449232 h 4081365"/>
                <a:gd name="connsiteX162" fmla="*/ 575165 w 2078711"/>
                <a:gd name="connsiteY162" fmla="*/ 3425785 h 4081365"/>
                <a:gd name="connsiteX163" fmla="*/ 598611 w 2078711"/>
                <a:gd name="connsiteY163" fmla="*/ 3390616 h 4081365"/>
                <a:gd name="connsiteX164" fmla="*/ 604473 w 2078711"/>
                <a:gd name="connsiteY164" fmla="*/ 3373032 h 4081365"/>
                <a:gd name="connsiteX165" fmla="*/ 627919 w 2078711"/>
                <a:gd name="connsiteY165" fmla="*/ 3337862 h 4081365"/>
                <a:gd name="connsiteX166" fmla="*/ 639642 w 2078711"/>
                <a:gd name="connsiteY166" fmla="*/ 3320278 h 4081365"/>
                <a:gd name="connsiteX167" fmla="*/ 668950 w 2078711"/>
                <a:gd name="connsiteY167" fmla="*/ 3285109 h 4081365"/>
                <a:gd name="connsiteX168" fmla="*/ 674811 w 2078711"/>
                <a:gd name="connsiteY168" fmla="*/ 3267524 h 4081365"/>
                <a:gd name="connsiteX169" fmla="*/ 698257 w 2078711"/>
                <a:gd name="connsiteY169" fmla="*/ 3232355 h 4081365"/>
                <a:gd name="connsiteX170" fmla="*/ 715842 w 2078711"/>
                <a:gd name="connsiteY170" fmla="*/ 3197185 h 4081365"/>
                <a:gd name="connsiteX171" fmla="*/ 739288 w 2078711"/>
                <a:gd name="connsiteY171" fmla="*/ 3162016 h 4081365"/>
                <a:gd name="connsiteX172" fmla="*/ 745150 w 2078711"/>
                <a:gd name="connsiteY172" fmla="*/ 3144432 h 4081365"/>
                <a:gd name="connsiteX173" fmla="*/ 756873 w 2078711"/>
                <a:gd name="connsiteY173" fmla="*/ 3120985 h 4081365"/>
                <a:gd name="connsiteX174" fmla="*/ 780319 w 2078711"/>
                <a:gd name="connsiteY174" fmla="*/ 3085816 h 4081365"/>
                <a:gd name="connsiteX175" fmla="*/ 803765 w 2078711"/>
                <a:gd name="connsiteY175" fmla="*/ 3044785 h 4081365"/>
                <a:gd name="connsiteX176" fmla="*/ 815488 w 2078711"/>
                <a:gd name="connsiteY176" fmla="*/ 3009616 h 4081365"/>
                <a:gd name="connsiteX177" fmla="*/ 821350 w 2078711"/>
                <a:gd name="connsiteY177" fmla="*/ 2986170 h 4081365"/>
                <a:gd name="connsiteX178" fmla="*/ 838934 w 2078711"/>
                <a:gd name="connsiteY178" fmla="*/ 2968585 h 4081365"/>
                <a:gd name="connsiteX179" fmla="*/ 844796 w 2078711"/>
                <a:gd name="connsiteY179" fmla="*/ 2951001 h 4081365"/>
                <a:gd name="connsiteX180" fmla="*/ 874103 w 2078711"/>
                <a:gd name="connsiteY180" fmla="*/ 2915832 h 4081365"/>
                <a:gd name="connsiteX181" fmla="*/ 891688 w 2078711"/>
                <a:gd name="connsiteY181" fmla="*/ 2904109 h 4081365"/>
                <a:gd name="connsiteX182" fmla="*/ 915134 w 2078711"/>
                <a:gd name="connsiteY182" fmla="*/ 2898247 h 4081365"/>
                <a:gd name="connsiteX183" fmla="*/ 950303 w 2078711"/>
                <a:gd name="connsiteY183" fmla="*/ 2915832 h 4081365"/>
                <a:gd name="connsiteX184" fmla="*/ 985473 w 2078711"/>
                <a:gd name="connsiteY184" fmla="*/ 2968585 h 4081365"/>
                <a:gd name="connsiteX185" fmla="*/ 997196 w 2078711"/>
                <a:gd name="connsiteY185" fmla="*/ 2986170 h 4081365"/>
                <a:gd name="connsiteX186" fmla="*/ 1014780 w 2078711"/>
                <a:gd name="connsiteY186" fmla="*/ 2992032 h 4081365"/>
                <a:gd name="connsiteX187" fmla="*/ 1044088 w 2078711"/>
                <a:gd name="connsiteY187" fmla="*/ 3021339 h 4081365"/>
                <a:gd name="connsiteX188" fmla="*/ 1079257 w 2078711"/>
                <a:gd name="connsiteY188" fmla="*/ 3056509 h 4081365"/>
                <a:gd name="connsiteX189" fmla="*/ 1096842 w 2078711"/>
                <a:gd name="connsiteY189" fmla="*/ 3079955 h 4081365"/>
                <a:gd name="connsiteX190" fmla="*/ 1126150 w 2078711"/>
                <a:gd name="connsiteY190" fmla="*/ 3109262 h 4081365"/>
                <a:gd name="connsiteX191" fmla="*/ 1173042 w 2078711"/>
                <a:gd name="connsiteY191" fmla="*/ 3162016 h 4081365"/>
                <a:gd name="connsiteX192" fmla="*/ 1196488 w 2078711"/>
                <a:gd name="connsiteY192" fmla="*/ 3185462 h 4081365"/>
                <a:gd name="connsiteX193" fmla="*/ 1249242 w 2078711"/>
                <a:gd name="connsiteY193" fmla="*/ 3220632 h 4081365"/>
                <a:gd name="connsiteX194" fmla="*/ 1266826 w 2078711"/>
                <a:gd name="connsiteY194" fmla="*/ 3232355 h 4081365"/>
                <a:gd name="connsiteX195" fmla="*/ 1313719 w 2078711"/>
                <a:gd name="connsiteY195" fmla="*/ 3279247 h 4081365"/>
                <a:gd name="connsiteX196" fmla="*/ 1348888 w 2078711"/>
                <a:gd name="connsiteY196" fmla="*/ 3308555 h 4081365"/>
                <a:gd name="connsiteX197" fmla="*/ 1366473 w 2078711"/>
                <a:gd name="connsiteY197" fmla="*/ 3314416 h 4081365"/>
                <a:gd name="connsiteX198" fmla="*/ 1378196 w 2078711"/>
                <a:gd name="connsiteY198" fmla="*/ 3332001 h 4081365"/>
                <a:gd name="connsiteX199" fmla="*/ 1413365 w 2078711"/>
                <a:gd name="connsiteY199" fmla="*/ 3355447 h 4081365"/>
                <a:gd name="connsiteX200" fmla="*/ 1430950 w 2078711"/>
                <a:gd name="connsiteY200" fmla="*/ 3367170 h 4081365"/>
                <a:gd name="connsiteX201" fmla="*/ 1466119 w 2078711"/>
                <a:gd name="connsiteY201" fmla="*/ 3396478 h 4081365"/>
                <a:gd name="connsiteX202" fmla="*/ 1483703 w 2078711"/>
                <a:gd name="connsiteY202" fmla="*/ 3419924 h 4081365"/>
                <a:gd name="connsiteX203" fmla="*/ 1501288 w 2078711"/>
                <a:gd name="connsiteY203" fmla="*/ 3425785 h 4081365"/>
                <a:gd name="connsiteX204" fmla="*/ 1518873 w 2078711"/>
                <a:gd name="connsiteY204" fmla="*/ 3437509 h 4081365"/>
                <a:gd name="connsiteX205" fmla="*/ 1548180 w 2078711"/>
                <a:gd name="connsiteY205" fmla="*/ 3472678 h 4081365"/>
                <a:gd name="connsiteX206" fmla="*/ 1565765 w 2078711"/>
                <a:gd name="connsiteY206" fmla="*/ 3484401 h 4081365"/>
                <a:gd name="connsiteX207" fmla="*/ 1595073 w 2078711"/>
                <a:gd name="connsiteY207" fmla="*/ 3513709 h 4081365"/>
                <a:gd name="connsiteX208" fmla="*/ 1612657 w 2078711"/>
                <a:gd name="connsiteY208" fmla="*/ 3525432 h 4081365"/>
                <a:gd name="connsiteX209" fmla="*/ 1630242 w 2078711"/>
                <a:gd name="connsiteY209" fmla="*/ 3543016 h 4081365"/>
                <a:gd name="connsiteX210" fmla="*/ 1665411 w 2078711"/>
                <a:gd name="connsiteY210" fmla="*/ 3566462 h 4081365"/>
                <a:gd name="connsiteX211" fmla="*/ 1682996 w 2078711"/>
                <a:gd name="connsiteY211" fmla="*/ 3578185 h 4081365"/>
                <a:gd name="connsiteX212" fmla="*/ 1712303 w 2078711"/>
                <a:gd name="connsiteY212" fmla="*/ 3595770 h 4081365"/>
                <a:gd name="connsiteX213" fmla="*/ 1747473 w 2078711"/>
                <a:gd name="connsiteY213" fmla="*/ 3619216 h 4081365"/>
                <a:gd name="connsiteX214" fmla="*/ 1765057 w 2078711"/>
                <a:gd name="connsiteY214" fmla="*/ 3630939 h 4081365"/>
                <a:gd name="connsiteX215" fmla="*/ 1782642 w 2078711"/>
                <a:gd name="connsiteY215" fmla="*/ 3636801 h 4081365"/>
                <a:gd name="connsiteX216" fmla="*/ 1823673 w 2078711"/>
                <a:gd name="connsiteY216" fmla="*/ 3654385 h 4081365"/>
                <a:gd name="connsiteX217" fmla="*/ 1852980 w 2078711"/>
                <a:gd name="connsiteY217" fmla="*/ 3671970 h 4081365"/>
                <a:gd name="connsiteX218" fmla="*/ 1894011 w 2078711"/>
                <a:gd name="connsiteY218" fmla="*/ 3695416 h 4081365"/>
                <a:gd name="connsiteX219" fmla="*/ 1911596 w 2078711"/>
                <a:gd name="connsiteY219" fmla="*/ 3701278 h 4081365"/>
                <a:gd name="connsiteX220" fmla="*/ 1946765 w 2078711"/>
                <a:gd name="connsiteY220" fmla="*/ 3724724 h 4081365"/>
                <a:gd name="connsiteX221" fmla="*/ 1987796 w 2078711"/>
                <a:gd name="connsiteY221" fmla="*/ 3736447 h 4081365"/>
                <a:gd name="connsiteX222" fmla="*/ 2022965 w 2078711"/>
                <a:gd name="connsiteY222" fmla="*/ 3765755 h 4081365"/>
                <a:gd name="connsiteX223" fmla="*/ 2017103 w 2078711"/>
                <a:gd name="connsiteY223" fmla="*/ 3748170 h 4081365"/>
                <a:gd name="connsiteX224" fmla="*/ 2011242 w 2078711"/>
                <a:gd name="connsiteY224" fmla="*/ 3724724 h 4081365"/>
                <a:gd name="connsiteX225" fmla="*/ 1993657 w 2078711"/>
                <a:gd name="connsiteY225" fmla="*/ 3707139 h 4081365"/>
                <a:gd name="connsiteX226" fmla="*/ 2011242 w 2078711"/>
                <a:gd name="connsiteY226" fmla="*/ 3713001 h 4081365"/>
                <a:gd name="connsiteX227" fmla="*/ 2034688 w 2078711"/>
                <a:gd name="connsiteY227" fmla="*/ 3718862 h 4081365"/>
                <a:gd name="connsiteX228" fmla="*/ 2052273 w 2078711"/>
                <a:gd name="connsiteY228" fmla="*/ 3724724 h 4081365"/>
                <a:gd name="connsiteX229" fmla="*/ 2034688 w 2078711"/>
                <a:gd name="connsiteY229" fmla="*/ 3713001 h 4081365"/>
                <a:gd name="connsiteX230" fmla="*/ 2017103 w 2078711"/>
                <a:gd name="connsiteY230" fmla="*/ 3695416 h 4081365"/>
                <a:gd name="connsiteX231" fmla="*/ 2058134 w 2078711"/>
                <a:gd name="connsiteY231" fmla="*/ 3689555 h 4081365"/>
                <a:gd name="connsiteX232" fmla="*/ 2075719 w 2078711"/>
                <a:gd name="connsiteY232" fmla="*/ 3683693 h 4081365"/>
                <a:gd name="connsiteX233" fmla="*/ 2069857 w 2078711"/>
                <a:gd name="connsiteY233" fmla="*/ 3660247 h 4081365"/>
                <a:gd name="connsiteX234" fmla="*/ 2046411 w 2078711"/>
                <a:gd name="connsiteY234" fmla="*/ 3625078 h 4081365"/>
                <a:gd name="connsiteX235" fmla="*/ 2034688 w 2078711"/>
                <a:gd name="connsiteY235" fmla="*/ 3607493 h 4081365"/>
                <a:gd name="connsiteX236" fmla="*/ 2017103 w 2078711"/>
                <a:gd name="connsiteY236" fmla="*/ 3601632 h 4081365"/>
                <a:gd name="connsiteX237" fmla="*/ 1999519 w 2078711"/>
                <a:gd name="connsiteY237" fmla="*/ 3589909 h 4081365"/>
                <a:gd name="connsiteX238" fmla="*/ 1981934 w 2078711"/>
                <a:gd name="connsiteY238" fmla="*/ 3584047 h 4081365"/>
                <a:gd name="connsiteX239" fmla="*/ 1952626 w 2078711"/>
                <a:gd name="connsiteY239" fmla="*/ 3554739 h 4081365"/>
                <a:gd name="connsiteX240" fmla="*/ 1935042 w 2078711"/>
                <a:gd name="connsiteY240" fmla="*/ 3543016 h 4081365"/>
                <a:gd name="connsiteX241" fmla="*/ 1917457 w 2078711"/>
                <a:gd name="connsiteY241" fmla="*/ 3525432 h 4081365"/>
                <a:gd name="connsiteX242" fmla="*/ 1899873 w 2078711"/>
                <a:gd name="connsiteY242" fmla="*/ 3519570 h 4081365"/>
                <a:gd name="connsiteX243" fmla="*/ 1864703 w 2078711"/>
                <a:gd name="connsiteY243" fmla="*/ 3496124 h 4081365"/>
                <a:gd name="connsiteX244" fmla="*/ 1864703 w 2078711"/>
                <a:gd name="connsiteY244" fmla="*/ 3496124 h 4081365"/>
                <a:gd name="connsiteX245" fmla="*/ 1847119 w 2078711"/>
                <a:gd name="connsiteY245" fmla="*/ 3478539 h 4081365"/>
                <a:gd name="connsiteX246" fmla="*/ 1811950 w 2078711"/>
                <a:gd name="connsiteY246" fmla="*/ 3455093 h 4081365"/>
                <a:gd name="connsiteX247" fmla="*/ 1782642 w 2078711"/>
                <a:gd name="connsiteY247" fmla="*/ 3431647 h 4081365"/>
                <a:gd name="connsiteX248" fmla="*/ 1753334 w 2078711"/>
                <a:gd name="connsiteY248" fmla="*/ 3408201 h 4081365"/>
                <a:gd name="connsiteX249" fmla="*/ 1741611 w 2078711"/>
                <a:gd name="connsiteY249" fmla="*/ 3390616 h 4081365"/>
                <a:gd name="connsiteX250" fmla="*/ 1677134 w 2078711"/>
                <a:gd name="connsiteY250" fmla="*/ 3355447 h 4081365"/>
                <a:gd name="connsiteX251" fmla="*/ 1647826 w 2078711"/>
                <a:gd name="connsiteY251" fmla="*/ 3332001 h 4081365"/>
                <a:gd name="connsiteX252" fmla="*/ 1630242 w 2078711"/>
                <a:gd name="connsiteY252" fmla="*/ 3320278 h 4081365"/>
                <a:gd name="connsiteX253" fmla="*/ 1600934 w 2078711"/>
                <a:gd name="connsiteY253" fmla="*/ 3290970 h 4081365"/>
                <a:gd name="connsiteX254" fmla="*/ 1565765 w 2078711"/>
                <a:gd name="connsiteY254" fmla="*/ 3261662 h 4081365"/>
                <a:gd name="connsiteX255" fmla="*/ 1530596 w 2078711"/>
                <a:gd name="connsiteY255" fmla="*/ 3226493 h 4081365"/>
                <a:gd name="connsiteX256" fmla="*/ 1518873 w 2078711"/>
                <a:gd name="connsiteY256" fmla="*/ 3208909 h 4081365"/>
                <a:gd name="connsiteX257" fmla="*/ 1501288 w 2078711"/>
                <a:gd name="connsiteY257" fmla="*/ 3203047 h 4081365"/>
                <a:gd name="connsiteX258" fmla="*/ 1483703 w 2078711"/>
                <a:gd name="connsiteY258" fmla="*/ 3185462 h 4081365"/>
                <a:gd name="connsiteX259" fmla="*/ 1460257 w 2078711"/>
                <a:gd name="connsiteY259" fmla="*/ 3167878 h 4081365"/>
                <a:gd name="connsiteX260" fmla="*/ 1430950 w 2078711"/>
                <a:gd name="connsiteY260" fmla="*/ 3144432 h 4081365"/>
                <a:gd name="connsiteX261" fmla="*/ 1407503 w 2078711"/>
                <a:gd name="connsiteY261" fmla="*/ 3120985 h 4081365"/>
                <a:gd name="connsiteX262" fmla="*/ 1378196 w 2078711"/>
                <a:gd name="connsiteY262" fmla="*/ 3085816 h 4081365"/>
                <a:gd name="connsiteX263" fmla="*/ 1360611 w 2078711"/>
                <a:gd name="connsiteY263" fmla="*/ 3079955 h 4081365"/>
                <a:gd name="connsiteX264" fmla="*/ 1343026 w 2078711"/>
                <a:gd name="connsiteY264" fmla="*/ 3050647 h 4081365"/>
                <a:gd name="connsiteX265" fmla="*/ 1337165 w 2078711"/>
                <a:gd name="connsiteY265" fmla="*/ 3033062 h 4081365"/>
                <a:gd name="connsiteX266" fmla="*/ 1325442 w 2078711"/>
                <a:gd name="connsiteY266" fmla="*/ 3015478 h 4081365"/>
                <a:gd name="connsiteX267" fmla="*/ 1319580 w 2078711"/>
                <a:gd name="connsiteY267" fmla="*/ 2992032 h 4081365"/>
                <a:gd name="connsiteX268" fmla="*/ 1284411 w 2078711"/>
                <a:gd name="connsiteY268" fmla="*/ 2933416 h 4081365"/>
                <a:gd name="connsiteX269" fmla="*/ 1260965 w 2078711"/>
                <a:gd name="connsiteY269" fmla="*/ 2898247 h 4081365"/>
                <a:gd name="connsiteX270" fmla="*/ 1249242 w 2078711"/>
                <a:gd name="connsiteY270" fmla="*/ 2880662 h 4081365"/>
                <a:gd name="connsiteX271" fmla="*/ 1231657 w 2078711"/>
                <a:gd name="connsiteY271" fmla="*/ 2863078 h 4081365"/>
                <a:gd name="connsiteX272" fmla="*/ 1219934 w 2078711"/>
                <a:gd name="connsiteY272" fmla="*/ 2839632 h 4081365"/>
                <a:gd name="connsiteX273" fmla="*/ 1214073 w 2078711"/>
                <a:gd name="connsiteY273" fmla="*/ 2816185 h 4081365"/>
                <a:gd name="connsiteX274" fmla="*/ 1202350 w 2078711"/>
                <a:gd name="connsiteY274" fmla="*/ 2798601 h 4081365"/>
                <a:gd name="connsiteX275" fmla="*/ 1196488 w 2078711"/>
                <a:gd name="connsiteY275" fmla="*/ 2781016 h 4081365"/>
                <a:gd name="connsiteX276" fmla="*/ 1173042 w 2078711"/>
                <a:gd name="connsiteY276" fmla="*/ 2745847 h 4081365"/>
                <a:gd name="connsiteX277" fmla="*/ 1167180 w 2078711"/>
                <a:gd name="connsiteY277" fmla="*/ 2722401 h 4081365"/>
                <a:gd name="connsiteX278" fmla="*/ 1155457 w 2078711"/>
                <a:gd name="connsiteY278" fmla="*/ 2681370 h 4081365"/>
                <a:gd name="connsiteX279" fmla="*/ 1149596 w 2078711"/>
                <a:gd name="connsiteY279" fmla="*/ 2646201 h 4081365"/>
                <a:gd name="connsiteX280" fmla="*/ 1155457 w 2078711"/>
                <a:gd name="connsiteY280" fmla="*/ 2546555 h 4081365"/>
                <a:gd name="connsiteX281" fmla="*/ 1167180 w 2078711"/>
                <a:gd name="connsiteY281" fmla="*/ 2523109 h 4081365"/>
                <a:gd name="connsiteX282" fmla="*/ 1173042 w 2078711"/>
                <a:gd name="connsiteY282" fmla="*/ 2487939 h 4081365"/>
                <a:gd name="connsiteX283" fmla="*/ 1184765 w 2078711"/>
                <a:gd name="connsiteY283" fmla="*/ 2452770 h 4081365"/>
                <a:gd name="connsiteX284" fmla="*/ 1196488 w 2078711"/>
                <a:gd name="connsiteY284" fmla="*/ 2417601 h 4081365"/>
                <a:gd name="connsiteX285" fmla="*/ 1208211 w 2078711"/>
                <a:gd name="connsiteY285" fmla="*/ 2400016 h 4081365"/>
                <a:gd name="connsiteX286" fmla="*/ 1225796 w 2078711"/>
                <a:gd name="connsiteY286" fmla="*/ 2364847 h 4081365"/>
                <a:gd name="connsiteX287" fmla="*/ 1259310 w 2078711"/>
                <a:gd name="connsiteY287" fmla="*/ 2225021 h 4081365"/>
                <a:gd name="connsiteX288" fmla="*/ 1272688 w 2078711"/>
                <a:gd name="connsiteY288" fmla="*/ 2171416 h 4081365"/>
                <a:gd name="connsiteX289" fmla="*/ 1284411 w 2078711"/>
                <a:gd name="connsiteY289" fmla="*/ 2130385 h 4081365"/>
                <a:gd name="connsiteX290" fmla="*/ 1290273 w 2078711"/>
                <a:gd name="connsiteY290" fmla="*/ 2101078 h 4081365"/>
                <a:gd name="connsiteX291" fmla="*/ 1307857 w 2078711"/>
                <a:gd name="connsiteY291" fmla="*/ 1907647 h 4081365"/>
                <a:gd name="connsiteX292" fmla="*/ 1313719 w 2078711"/>
                <a:gd name="connsiteY292" fmla="*/ 1884201 h 4081365"/>
                <a:gd name="connsiteX293" fmla="*/ 1319580 w 2078711"/>
                <a:gd name="connsiteY293" fmla="*/ 1854893 h 4081365"/>
                <a:gd name="connsiteX294" fmla="*/ 1325442 w 2078711"/>
                <a:gd name="connsiteY294" fmla="*/ 1837309 h 4081365"/>
                <a:gd name="connsiteX295" fmla="*/ 1331303 w 2078711"/>
                <a:gd name="connsiteY295" fmla="*/ 1813862 h 4081365"/>
                <a:gd name="connsiteX296" fmla="*/ 1348888 w 2078711"/>
                <a:gd name="connsiteY296" fmla="*/ 1755247 h 4081365"/>
                <a:gd name="connsiteX297" fmla="*/ 1354750 w 2078711"/>
                <a:gd name="connsiteY297" fmla="*/ 1720078 h 4081365"/>
                <a:gd name="connsiteX298" fmla="*/ 1366473 w 2078711"/>
                <a:gd name="connsiteY298" fmla="*/ 1673185 h 4081365"/>
                <a:gd name="connsiteX299" fmla="*/ 1372334 w 2078711"/>
                <a:gd name="connsiteY299" fmla="*/ 1638016 h 4081365"/>
                <a:gd name="connsiteX300" fmla="*/ 1384057 w 2078711"/>
                <a:gd name="connsiteY300" fmla="*/ 1579401 h 4081365"/>
                <a:gd name="connsiteX301" fmla="*/ 1389919 w 2078711"/>
                <a:gd name="connsiteY301" fmla="*/ 1538370 h 4081365"/>
                <a:gd name="connsiteX302" fmla="*/ 1395780 w 2078711"/>
                <a:gd name="connsiteY302" fmla="*/ 1520785 h 4081365"/>
                <a:gd name="connsiteX303" fmla="*/ 1401642 w 2078711"/>
                <a:gd name="connsiteY303" fmla="*/ 1497339 h 4081365"/>
                <a:gd name="connsiteX304" fmla="*/ 1413365 w 2078711"/>
                <a:gd name="connsiteY304" fmla="*/ 1450447 h 4081365"/>
                <a:gd name="connsiteX305" fmla="*/ 1419226 w 2078711"/>
                <a:gd name="connsiteY305" fmla="*/ 1391832 h 4081365"/>
                <a:gd name="connsiteX306" fmla="*/ 1436811 w 2078711"/>
                <a:gd name="connsiteY306" fmla="*/ 1298047 h 4081365"/>
                <a:gd name="connsiteX307" fmla="*/ 1448534 w 2078711"/>
                <a:gd name="connsiteY307" fmla="*/ 1233570 h 4081365"/>
                <a:gd name="connsiteX308" fmla="*/ 1460257 w 2078711"/>
                <a:gd name="connsiteY308" fmla="*/ 1198401 h 4081365"/>
                <a:gd name="connsiteX309" fmla="*/ 1471980 w 2078711"/>
                <a:gd name="connsiteY309" fmla="*/ 1098755 h 4081365"/>
                <a:gd name="connsiteX310" fmla="*/ 1483703 w 2078711"/>
                <a:gd name="connsiteY310" fmla="*/ 1063585 h 4081365"/>
                <a:gd name="connsiteX311" fmla="*/ 1489565 w 2078711"/>
                <a:gd name="connsiteY311" fmla="*/ 1010832 h 4081365"/>
                <a:gd name="connsiteX312" fmla="*/ 1501288 w 2078711"/>
                <a:gd name="connsiteY312" fmla="*/ 975662 h 4081365"/>
                <a:gd name="connsiteX313" fmla="*/ 1513011 w 2078711"/>
                <a:gd name="connsiteY313" fmla="*/ 917047 h 4081365"/>
                <a:gd name="connsiteX314" fmla="*/ 1518873 w 2078711"/>
                <a:gd name="connsiteY314" fmla="*/ 887739 h 4081365"/>
                <a:gd name="connsiteX315" fmla="*/ 1524734 w 2078711"/>
                <a:gd name="connsiteY315" fmla="*/ 823262 h 4081365"/>
                <a:gd name="connsiteX316" fmla="*/ 1530596 w 2078711"/>
                <a:gd name="connsiteY316" fmla="*/ 788093 h 4081365"/>
                <a:gd name="connsiteX317" fmla="*/ 1542319 w 2078711"/>
                <a:gd name="connsiteY317" fmla="*/ 706032 h 4081365"/>
                <a:gd name="connsiteX318" fmla="*/ 1548180 w 2078711"/>
                <a:gd name="connsiteY318" fmla="*/ 665001 h 4081365"/>
                <a:gd name="connsiteX319" fmla="*/ 1554042 w 2078711"/>
                <a:gd name="connsiteY319" fmla="*/ 647416 h 4081365"/>
                <a:gd name="connsiteX320" fmla="*/ 1559903 w 2078711"/>
                <a:gd name="connsiteY320" fmla="*/ 623970 h 4081365"/>
                <a:gd name="connsiteX321" fmla="*/ 1565765 w 2078711"/>
                <a:gd name="connsiteY321" fmla="*/ 541909 h 4081365"/>
                <a:gd name="connsiteX322" fmla="*/ 1571626 w 2078711"/>
                <a:gd name="connsiteY322" fmla="*/ 524324 h 4081365"/>
                <a:gd name="connsiteX323" fmla="*/ 1583350 w 2078711"/>
                <a:gd name="connsiteY323" fmla="*/ 430539 h 4081365"/>
                <a:gd name="connsiteX324" fmla="*/ 1577488 w 2078711"/>
                <a:gd name="connsiteY324" fmla="*/ 348478 h 4081365"/>
                <a:gd name="connsiteX325" fmla="*/ 1565765 w 2078711"/>
                <a:gd name="connsiteY325" fmla="*/ 301585 h 4081365"/>
                <a:gd name="connsiteX326" fmla="*/ 1559903 w 2078711"/>
                <a:gd name="connsiteY326" fmla="*/ 90570 h 4081365"/>
                <a:gd name="connsiteX327" fmla="*/ 1544022 w 2078711"/>
                <a:gd name="connsiteY327" fmla="*/ 93026 h 4081365"/>
                <a:gd name="connsiteX328" fmla="*/ 1505496 w 2078711"/>
                <a:gd name="connsiteY328" fmla="*/ 78798 h 4081365"/>
                <a:gd name="connsiteX329" fmla="*/ 1483752 w 2078711"/>
                <a:gd name="connsiteY329" fmla="*/ 53700 h 4081365"/>
                <a:gd name="connsiteX330" fmla="*/ 1471980 w 2078711"/>
                <a:gd name="connsiteY330" fmla="*/ 2647 h 4081365"/>
                <a:gd name="connsiteX0" fmla="*/ 1471980 w 2078711"/>
                <a:gd name="connsiteY0" fmla="*/ 2647 h 4081365"/>
                <a:gd name="connsiteX1" fmla="*/ 1466119 w 2078711"/>
                <a:gd name="connsiteY1" fmla="*/ 37816 h 4081365"/>
                <a:gd name="connsiteX2" fmla="*/ 1419226 w 2078711"/>
                <a:gd name="connsiteY2" fmla="*/ 78847 h 4081365"/>
                <a:gd name="connsiteX3" fmla="*/ 1401642 w 2078711"/>
                <a:gd name="connsiteY3" fmla="*/ 90570 h 4081365"/>
                <a:gd name="connsiteX4" fmla="*/ 1358957 w 2078711"/>
                <a:gd name="connsiteY4" fmla="*/ 97282 h 4081365"/>
                <a:gd name="connsiteX5" fmla="*/ 1343075 w 2078711"/>
                <a:gd name="connsiteY5" fmla="*/ 183552 h 4081365"/>
                <a:gd name="connsiteX6" fmla="*/ 1342224 w 2078711"/>
                <a:gd name="connsiteY6" fmla="*/ 206998 h 4081365"/>
                <a:gd name="connsiteX7" fmla="*/ 1343026 w 2078711"/>
                <a:gd name="connsiteY7" fmla="*/ 237109 h 4081365"/>
                <a:gd name="connsiteX8" fmla="*/ 1325442 w 2078711"/>
                <a:gd name="connsiteY8" fmla="*/ 295724 h 4081365"/>
                <a:gd name="connsiteX9" fmla="*/ 1319580 w 2078711"/>
                <a:gd name="connsiteY9" fmla="*/ 313309 h 4081365"/>
                <a:gd name="connsiteX10" fmla="*/ 1307857 w 2078711"/>
                <a:gd name="connsiteY10" fmla="*/ 330893 h 4081365"/>
                <a:gd name="connsiteX11" fmla="*/ 1290273 w 2078711"/>
                <a:gd name="connsiteY11" fmla="*/ 383647 h 4081365"/>
                <a:gd name="connsiteX12" fmla="*/ 1284411 w 2078711"/>
                <a:gd name="connsiteY12" fmla="*/ 401232 h 4081365"/>
                <a:gd name="connsiteX13" fmla="*/ 1278550 w 2078711"/>
                <a:gd name="connsiteY13" fmla="*/ 424678 h 4081365"/>
                <a:gd name="connsiteX14" fmla="*/ 1272688 w 2078711"/>
                <a:gd name="connsiteY14" fmla="*/ 577078 h 4081365"/>
                <a:gd name="connsiteX15" fmla="*/ 1249242 w 2078711"/>
                <a:gd name="connsiteY15" fmla="*/ 876016 h 4081365"/>
                <a:gd name="connsiteX16" fmla="*/ 1243380 w 2078711"/>
                <a:gd name="connsiteY16" fmla="*/ 893601 h 4081365"/>
                <a:gd name="connsiteX17" fmla="*/ 1237519 w 2078711"/>
                <a:gd name="connsiteY17" fmla="*/ 969801 h 4081365"/>
                <a:gd name="connsiteX18" fmla="*/ 1231657 w 2078711"/>
                <a:gd name="connsiteY18" fmla="*/ 999109 h 4081365"/>
                <a:gd name="connsiteX19" fmla="*/ 1225796 w 2078711"/>
                <a:gd name="connsiteY19" fmla="*/ 1040139 h 4081365"/>
                <a:gd name="connsiteX20" fmla="*/ 1214073 w 2078711"/>
                <a:gd name="connsiteY20" fmla="*/ 1110478 h 4081365"/>
                <a:gd name="connsiteX21" fmla="*/ 1208211 w 2078711"/>
                <a:gd name="connsiteY21" fmla="*/ 1133924 h 4081365"/>
                <a:gd name="connsiteX22" fmla="*/ 1196488 w 2078711"/>
                <a:gd name="connsiteY22" fmla="*/ 1169093 h 4081365"/>
                <a:gd name="connsiteX23" fmla="*/ 1161319 w 2078711"/>
                <a:gd name="connsiteY23" fmla="*/ 1339078 h 4081365"/>
                <a:gd name="connsiteX24" fmla="*/ 1149596 w 2078711"/>
                <a:gd name="connsiteY24" fmla="*/ 1456309 h 4081365"/>
                <a:gd name="connsiteX25" fmla="*/ 1143734 w 2078711"/>
                <a:gd name="connsiteY25" fmla="*/ 1485616 h 4081365"/>
                <a:gd name="connsiteX26" fmla="*/ 1137873 w 2078711"/>
                <a:gd name="connsiteY26" fmla="*/ 1526647 h 4081365"/>
                <a:gd name="connsiteX27" fmla="*/ 1126150 w 2078711"/>
                <a:gd name="connsiteY27" fmla="*/ 1561816 h 4081365"/>
                <a:gd name="connsiteX28" fmla="*/ 1120288 w 2078711"/>
                <a:gd name="connsiteY28" fmla="*/ 1591124 h 4081365"/>
                <a:gd name="connsiteX29" fmla="*/ 1108565 w 2078711"/>
                <a:gd name="connsiteY29" fmla="*/ 1626293 h 4081365"/>
                <a:gd name="connsiteX30" fmla="*/ 1096842 w 2078711"/>
                <a:gd name="connsiteY30" fmla="*/ 1679047 h 4081365"/>
                <a:gd name="connsiteX31" fmla="*/ 1075098 w 2078711"/>
                <a:gd name="connsiteY31" fmla="*/ 1776799 h 4081365"/>
                <a:gd name="connsiteX32" fmla="*/ 1050849 w 2078711"/>
                <a:gd name="connsiteY32" fmla="*/ 1872140 h 4081365"/>
                <a:gd name="connsiteX33" fmla="*/ 1020642 w 2078711"/>
                <a:gd name="connsiteY33" fmla="*/ 2054185 h 4081365"/>
                <a:gd name="connsiteX34" fmla="*/ 1014780 w 2078711"/>
                <a:gd name="connsiteY34" fmla="*/ 2077632 h 4081365"/>
                <a:gd name="connsiteX35" fmla="*/ 1008919 w 2078711"/>
                <a:gd name="connsiteY35" fmla="*/ 2106939 h 4081365"/>
                <a:gd name="connsiteX36" fmla="*/ 997196 w 2078711"/>
                <a:gd name="connsiteY36" fmla="*/ 2183139 h 4081365"/>
                <a:gd name="connsiteX37" fmla="*/ 985473 w 2078711"/>
                <a:gd name="connsiteY37" fmla="*/ 2218309 h 4081365"/>
                <a:gd name="connsiteX38" fmla="*/ 979611 w 2078711"/>
                <a:gd name="connsiteY38" fmla="*/ 2253478 h 4081365"/>
                <a:gd name="connsiteX39" fmla="*/ 956165 w 2078711"/>
                <a:gd name="connsiteY39" fmla="*/ 2294509 h 4081365"/>
                <a:gd name="connsiteX40" fmla="*/ 944442 w 2078711"/>
                <a:gd name="connsiteY40" fmla="*/ 2329678 h 4081365"/>
                <a:gd name="connsiteX41" fmla="*/ 938580 w 2078711"/>
                <a:gd name="connsiteY41" fmla="*/ 2347262 h 4081365"/>
                <a:gd name="connsiteX42" fmla="*/ 932719 w 2078711"/>
                <a:gd name="connsiteY42" fmla="*/ 2364847 h 4081365"/>
                <a:gd name="connsiteX43" fmla="*/ 909273 w 2078711"/>
                <a:gd name="connsiteY43" fmla="*/ 2405878 h 4081365"/>
                <a:gd name="connsiteX44" fmla="*/ 897550 w 2078711"/>
                <a:gd name="connsiteY44" fmla="*/ 2423462 h 4081365"/>
                <a:gd name="connsiteX45" fmla="*/ 891688 w 2078711"/>
                <a:gd name="connsiteY45" fmla="*/ 2441047 h 4081365"/>
                <a:gd name="connsiteX46" fmla="*/ 868242 w 2078711"/>
                <a:gd name="connsiteY46" fmla="*/ 2476216 h 4081365"/>
                <a:gd name="connsiteX47" fmla="*/ 844796 w 2078711"/>
                <a:gd name="connsiteY47" fmla="*/ 2523109 h 4081365"/>
                <a:gd name="connsiteX48" fmla="*/ 827211 w 2078711"/>
                <a:gd name="connsiteY48" fmla="*/ 2564139 h 4081365"/>
                <a:gd name="connsiteX49" fmla="*/ 821350 w 2078711"/>
                <a:gd name="connsiteY49" fmla="*/ 2581724 h 4081365"/>
                <a:gd name="connsiteX50" fmla="*/ 809626 w 2078711"/>
                <a:gd name="connsiteY50" fmla="*/ 2593447 h 4081365"/>
                <a:gd name="connsiteX51" fmla="*/ 797903 w 2078711"/>
                <a:gd name="connsiteY51" fmla="*/ 2611032 h 4081365"/>
                <a:gd name="connsiteX52" fmla="*/ 774457 w 2078711"/>
                <a:gd name="connsiteY52" fmla="*/ 2640339 h 4081365"/>
                <a:gd name="connsiteX53" fmla="*/ 756873 w 2078711"/>
                <a:gd name="connsiteY53" fmla="*/ 2681370 h 4081365"/>
                <a:gd name="connsiteX54" fmla="*/ 721703 w 2078711"/>
                <a:gd name="connsiteY54" fmla="*/ 2704816 h 4081365"/>
                <a:gd name="connsiteX55" fmla="*/ 704119 w 2078711"/>
                <a:gd name="connsiteY55" fmla="*/ 2716539 h 4081365"/>
                <a:gd name="connsiteX56" fmla="*/ 686534 w 2078711"/>
                <a:gd name="connsiteY56" fmla="*/ 2728262 h 4081365"/>
                <a:gd name="connsiteX57" fmla="*/ 668950 w 2078711"/>
                <a:gd name="connsiteY57" fmla="*/ 2734124 h 4081365"/>
                <a:gd name="connsiteX58" fmla="*/ 633780 w 2078711"/>
                <a:gd name="connsiteY58" fmla="*/ 2751709 h 4081365"/>
                <a:gd name="connsiteX59" fmla="*/ 581026 w 2078711"/>
                <a:gd name="connsiteY59" fmla="*/ 2757570 h 4081365"/>
                <a:gd name="connsiteX60" fmla="*/ 534134 w 2078711"/>
                <a:gd name="connsiteY60" fmla="*/ 2763432 h 4081365"/>
                <a:gd name="connsiteX61" fmla="*/ 493103 w 2078711"/>
                <a:gd name="connsiteY61" fmla="*/ 2775155 h 4081365"/>
                <a:gd name="connsiteX62" fmla="*/ 475519 w 2078711"/>
                <a:gd name="connsiteY62" fmla="*/ 2781016 h 4081365"/>
                <a:gd name="connsiteX63" fmla="*/ 416903 w 2078711"/>
                <a:gd name="connsiteY63" fmla="*/ 2786878 h 4081365"/>
                <a:gd name="connsiteX64" fmla="*/ 317257 w 2078711"/>
                <a:gd name="connsiteY64" fmla="*/ 2781016 h 4081365"/>
                <a:gd name="connsiteX65" fmla="*/ 282088 w 2078711"/>
                <a:gd name="connsiteY65" fmla="*/ 2769293 h 4081365"/>
                <a:gd name="connsiteX66" fmla="*/ 258642 w 2078711"/>
                <a:gd name="connsiteY66" fmla="*/ 2763432 h 4081365"/>
                <a:gd name="connsiteX67" fmla="*/ 241057 w 2078711"/>
                <a:gd name="connsiteY67" fmla="*/ 2751709 h 4081365"/>
                <a:gd name="connsiteX68" fmla="*/ 217611 w 2078711"/>
                <a:gd name="connsiteY68" fmla="*/ 2745847 h 4081365"/>
                <a:gd name="connsiteX69" fmla="*/ 200026 w 2078711"/>
                <a:gd name="connsiteY69" fmla="*/ 2739985 h 4081365"/>
                <a:gd name="connsiteX70" fmla="*/ 205888 w 2078711"/>
                <a:gd name="connsiteY70" fmla="*/ 2763432 h 4081365"/>
                <a:gd name="connsiteX71" fmla="*/ 211750 w 2078711"/>
                <a:gd name="connsiteY71" fmla="*/ 2781016 h 4081365"/>
                <a:gd name="connsiteX72" fmla="*/ 205888 w 2078711"/>
                <a:gd name="connsiteY72" fmla="*/ 2845493 h 4081365"/>
                <a:gd name="connsiteX73" fmla="*/ 176580 w 2078711"/>
                <a:gd name="connsiteY73" fmla="*/ 2874801 h 4081365"/>
                <a:gd name="connsiteX74" fmla="*/ 141411 w 2078711"/>
                <a:gd name="connsiteY74" fmla="*/ 2886524 h 4081365"/>
                <a:gd name="connsiteX75" fmla="*/ 106242 w 2078711"/>
                <a:gd name="connsiteY75" fmla="*/ 2898247 h 4081365"/>
                <a:gd name="connsiteX76" fmla="*/ 88657 w 2078711"/>
                <a:gd name="connsiteY76" fmla="*/ 2904109 h 4081365"/>
                <a:gd name="connsiteX77" fmla="*/ 71073 w 2078711"/>
                <a:gd name="connsiteY77" fmla="*/ 2915832 h 4081365"/>
                <a:gd name="connsiteX78" fmla="*/ 112103 w 2078711"/>
                <a:gd name="connsiteY78" fmla="*/ 2927555 h 4081365"/>
                <a:gd name="connsiteX79" fmla="*/ 205888 w 2078711"/>
                <a:gd name="connsiteY79" fmla="*/ 2939278 h 4081365"/>
                <a:gd name="connsiteX80" fmla="*/ 235196 w 2078711"/>
                <a:gd name="connsiteY80" fmla="*/ 2945139 h 4081365"/>
                <a:gd name="connsiteX81" fmla="*/ 463796 w 2078711"/>
                <a:gd name="connsiteY81" fmla="*/ 2956862 h 4081365"/>
                <a:gd name="connsiteX82" fmla="*/ 498965 w 2078711"/>
                <a:gd name="connsiteY82" fmla="*/ 2962724 h 4081365"/>
                <a:gd name="connsiteX83" fmla="*/ 610334 w 2078711"/>
                <a:gd name="connsiteY83" fmla="*/ 2951001 h 4081365"/>
                <a:gd name="connsiteX84" fmla="*/ 598611 w 2078711"/>
                <a:gd name="connsiteY84" fmla="*/ 2974447 h 4081365"/>
                <a:gd name="connsiteX85" fmla="*/ 586888 w 2078711"/>
                <a:gd name="connsiteY85" fmla="*/ 2992032 h 4081365"/>
                <a:gd name="connsiteX86" fmla="*/ 569303 w 2078711"/>
                <a:gd name="connsiteY86" fmla="*/ 3027201 h 4081365"/>
                <a:gd name="connsiteX87" fmla="*/ 557580 w 2078711"/>
                <a:gd name="connsiteY87" fmla="*/ 3062370 h 4081365"/>
                <a:gd name="connsiteX88" fmla="*/ 551719 w 2078711"/>
                <a:gd name="connsiteY88" fmla="*/ 3079955 h 4081365"/>
                <a:gd name="connsiteX89" fmla="*/ 539996 w 2078711"/>
                <a:gd name="connsiteY89" fmla="*/ 3097539 h 4081365"/>
                <a:gd name="connsiteX90" fmla="*/ 516550 w 2078711"/>
                <a:gd name="connsiteY90" fmla="*/ 3132709 h 4081365"/>
                <a:gd name="connsiteX91" fmla="*/ 510688 w 2078711"/>
                <a:gd name="connsiteY91" fmla="*/ 3156155 h 4081365"/>
                <a:gd name="connsiteX92" fmla="*/ 481380 w 2078711"/>
                <a:gd name="connsiteY92" fmla="*/ 3191324 h 4081365"/>
                <a:gd name="connsiteX93" fmla="*/ 457934 w 2078711"/>
                <a:gd name="connsiteY93" fmla="*/ 3226493 h 4081365"/>
                <a:gd name="connsiteX94" fmla="*/ 446211 w 2078711"/>
                <a:gd name="connsiteY94" fmla="*/ 3244078 h 4081365"/>
                <a:gd name="connsiteX95" fmla="*/ 393457 w 2078711"/>
                <a:gd name="connsiteY95" fmla="*/ 3290970 h 4081365"/>
                <a:gd name="connsiteX96" fmla="*/ 375873 w 2078711"/>
                <a:gd name="connsiteY96" fmla="*/ 3296832 h 4081365"/>
                <a:gd name="connsiteX97" fmla="*/ 352426 w 2078711"/>
                <a:gd name="connsiteY97" fmla="*/ 3314416 h 4081365"/>
                <a:gd name="connsiteX98" fmla="*/ 334842 w 2078711"/>
                <a:gd name="connsiteY98" fmla="*/ 3326139 h 4081365"/>
                <a:gd name="connsiteX99" fmla="*/ 305534 w 2078711"/>
                <a:gd name="connsiteY99" fmla="*/ 3355447 h 4081365"/>
                <a:gd name="connsiteX100" fmla="*/ 299673 w 2078711"/>
                <a:gd name="connsiteY100" fmla="*/ 3373032 h 4081365"/>
                <a:gd name="connsiteX101" fmla="*/ 311396 w 2078711"/>
                <a:gd name="connsiteY101" fmla="*/ 3390616 h 4081365"/>
                <a:gd name="connsiteX102" fmla="*/ 340703 w 2078711"/>
                <a:gd name="connsiteY102" fmla="*/ 3431647 h 4081365"/>
                <a:gd name="connsiteX103" fmla="*/ 317257 w 2078711"/>
                <a:gd name="connsiteY103" fmla="*/ 3466816 h 4081365"/>
                <a:gd name="connsiteX104" fmla="*/ 293811 w 2078711"/>
                <a:gd name="connsiteY104" fmla="*/ 3501985 h 4081365"/>
                <a:gd name="connsiteX105" fmla="*/ 276226 w 2078711"/>
                <a:gd name="connsiteY105" fmla="*/ 3531293 h 4081365"/>
                <a:gd name="connsiteX106" fmla="*/ 270365 w 2078711"/>
                <a:gd name="connsiteY106" fmla="*/ 3548878 h 4081365"/>
                <a:gd name="connsiteX107" fmla="*/ 246919 w 2078711"/>
                <a:gd name="connsiteY107" fmla="*/ 3584047 h 4081365"/>
                <a:gd name="connsiteX108" fmla="*/ 241057 w 2078711"/>
                <a:gd name="connsiteY108" fmla="*/ 3601632 h 4081365"/>
                <a:gd name="connsiteX109" fmla="*/ 223473 w 2078711"/>
                <a:gd name="connsiteY109" fmla="*/ 3619216 h 4081365"/>
                <a:gd name="connsiteX110" fmla="*/ 217611 w 2078711"/>
                <a:gd name="connsiteY110" fmla="*/ 3636801 h 4081365"/>
                <a:gd name="connsiteX111" fmla="*/ 205888 w 2078711"/>
                <a:gd name="connsiteY111" fmla="*/ 3654385 h 4081365"/>
                <a:gd name="connsiteX112" fmla="*/ 200026 w 2078711"/>
                <a:gd name="connsiteY112" fmla="*/ 3677832 h 4081365"/>
                <a:gd name="connsiteX113" fmla="*/ 164857 w 2078711"/>
                <a:gd name="connsiteY113" fmla="*/ 3713001 h 4081365"/>
                <a:gd name="connsiteX114" fmla="*/ 141411 w 2078711"/>
                <a:gd name="connsiteY114" fmla="*/ 3742309 h 4081365"/>
                <a:gd name="connsiteX115" fmla="*/ 82796 w 2078711"/>
                <a:gd name="connsiteY115" fmla="*/ 3759893 h 4081365"/>
                <a:gd name="connsiteX116" fmla="*/ 59350 w 2078711"/>
                <a:gd name="connsiteY116" fmla="*/ 3771616 h 4081365"/>
                <a:gd name="connsiteX117" fmla="*/ 24180 w 2078711"/>
                <a:gd name="connsiteY117" fmla="*/ 3783339 h 4081365"/>
                <a:gd name="connsiteX118" fmla="*/ 6596 w 2078711"/>
                <a:gd name="connsiteY118" fmla="*/ 3795062 h 4081365"/>
                <a:gd name="connsiteX119" fmla="*/ 123826 w 2078711"/>
                <a:gd name="connsiteY119" fmla="*/ 3795062 h 4081365"/>
                <a:gd name="connsiteX120" fmla="*/ 147273 w 2078711"/>
                <a:gd name="connsiteY120" fmla="*/ 3789201 h 4081365"/>
                <a:gd name="connsiteX121" fmla="*/ 182442 w 2078711"/>
                <a:gd name="connsiteY121" fmla="*/ 3777478 h 4081365"/>
                <a:gd name="connsiteX122" fmla="*/ 164857 w 2078711"/>
                <a:gd name="connsiteY122" fmla="*/ 3789201 h 4081365"/>
                <a:gd name="connsiteX123" fmla="*/ 141411 w 2078711"/>
                <a:gd name="connsiteY123" fmla="*/ 3824370 h 4081365"/>
                <a:gd name="connsiteX124" fmla="*/ 129688 w 2078711"/>
                <a:gd name="connsiteY124" fmla="*/ 3841955 h 4081365"/>
                <a:gd name="connsiteX125" fmla="*/ 117965 w 2078711"/>
                <a:gd name="connsiteY125" fmla="*/ 3865401 h 4081365"/>
                <a:gd name="connsiteX126" fmla="*/ 106242 w 2078711"/>
                <a:gd name="connsiteY126" fmla="*/ 3882985 h 4081365"/>
                <a:gd name="connsiteX127" fmla="*/ 76934 w 2078711"/>
                <a:gd name="connsiteY127" fmla="*/ 3935739 h 4081365"/>
                <a:gd name="connsiteX128" fmla="*/ 53488 w 2078711"/>
                <a:gd name="connsiteY128" fmla="*/ 3970909 h 4081365"/>
                <a:gd name="connsiteX129" fmla="*/ 30042 w 2078711"/>
                <a:gd name="connsiteY129" fmla="*/ 4006078 h 4081365"/>
                <a:gd name="connsiteX130" fmla="*/ 18319 w 2078711"/>
                <a:gd name="connsiteY130" fmla="*/ 4023662 h 4081365"/>
                <a:gd name="connsiteX131" fmla="*/ 71073 w 2078711"/>
                <a:gd name="connsiteY131" fmla="*/ 3982632 h 4081365"/>
                <a:gd name="connsiteX132" fmla="*/ 88657 w 2078711"/>
                <a:gd name="connsiteY132" fmla="*/ 3970909 h 4081365"/>
                <a:gd name="connsiteX133" fmla="*/ 82796 w 2078711"/>
                <a:gd name="connsiteY133" fmla="*/ 3994355 h 4081365"/>
                <a:gd name="connsiteX134" fmla="*/ 76934 w 2078711"/>
                <a:gd name="connsiteY134" fmla="*/ 4011939 h 4081365"/>
                <a:gd name="connsiteX135" fmla="*/ 71073 w 2078711"/>
                <a:gd name="connsiteY135" fmla="*/ 4041247 h 4081365"/>
                <a:gd name="connsiteX136" fmla="*/ 76934 w 2078711"/>
                <a:gd name="connsiteY136" fmla="*/ 4070555 h 4081365"/>
                <a:gd name="connsiteX137" fmla="*/ 112103 w 2078711"/>
                <a:gd name="connsiteY137" fmla="*/ 4047109 h 4081365"/>
                <a:gd name="connsiteX138" fmla="*/ 123826 w 2078711"/>
                <a:gd name="connsiteY138" fmla="*/ 4035385 h 4081365"/>
                <a:gd name="connsiteX139" fmla="*/ 147273 w 2078711"/>
                <a:gd name="connsiteY139" fmla="*/ 4023662 h 4081365"/>
                <a:gd name="connsiteX140" fmla="*/ 182442 w 2078711"/>
                <a:gd name="connsiteY140" fmla="*/ 4000216 h 4081365"/>
                <a:gd name="connsiteX141" fmla="*/ 194165 w 2078711"/>
                <a:gd name="connsiteY141" fmla="*/ 3982632 h 4081365"/>
                <a:gd name="connsiteX142" fmla="*/ 211750 w 2078711"/>
                <a:gd name="connsiteY142" fmla="*/ 3965047 h 4081365"/>
                <a:gd name="connsiteX143" fmla="*/ 241057 w 2078711"/>
                <a:gd name="connsiteY143" fmla="*/ 3912293 h 4081365"/>
                <a:gd name="connsiteX144" fmla="*/ 258642 w 2078711"/>
                <a:gd name="connsiteY144" fmla="*/ 3894709 h 4081365"/>
                <a:gd name="connsiteX145" fmla="*/ 282088 w 2078711"/>
                <a:gd name="connsiteY145" fmla="*/ 3859539 h 4081365"/>
                <a:gd name="connsiteX146" fmla="*/ 305534 w 2078711"/>
                <a:gd name="connsiteY146" fmla="*/ 3824370 h 4081365"/>
                <a:gd name="connsiteX147" fmla="*/ 328980 w 2078711"/>
                <a:gd name="connsiteY147" fmla="*/ 3789201 h 4081365"/>
                <a:gd name="connsiteX148" fmla="*/ 346565 w 2078711"/>
                <a:gd name="connsiteY148" fmla="*/ 3771616 h 4081365"/>
                <a:gd name="connsiteX149" fmla="*/ 358288 w 2078711"/>
                <a:gd name="connsiteY149" fmla="*/ 3736447 h 4081365"/>
                <a:gd name="connsiteX150" fmla="*/ 375873 w 2078711"/>
                <a:gd name="connsiteY150" fmla="*/ 3718862 h 4081365"/>
                <a:gd name="connsiteX151" fmla="*/ 399319 w 2078711"/>
                <a:gd name="connsiteY151" fmla="*/ 3683693 h 4081365"/>
                <a:gd name="connsiteX152" fmla="*/ 416903 w 2078711"/>
                <a:gd name="connsiteY152" fmla="*/ 3666109 h 4081365"/>
                <a:gd name="connsiteX153" fmla="*/ 440350 w 2078711"/>
                <a:gd name="connsiteY153" fmla="*/ 3630939 h 4081365"/>
                <a:gd name="connsiteX154" fmla="*/ 452073 w 2078711"/>
                <a:gd name="connsiteY154" fmla="*/ 3613355 h 4081365"/>
                <a:gd name="connsiteX155" fmla="*/ 463796 w 2078711"/>
                <a:gd name="connsiteY155" fmla="*/ 3595770 h 4081365"/>
                <a:gd name="connsiteX156" fmla="*/ 481380 w 2078711"/>
                <a:gd name="connsiteY156" fmla="*/ 3584047 h 4081365"/>
                <a:gd name="connsiteX157" fmla="*/ 510688 w 2078711"/>
                <a:gd name="connsiteY157" fmla="*/ 3531293 h 4081365"/>
                <a:gd name="connsiteX158" fmla="*/ 522411 w 2078711"/>
                <a:gd name="connsiteY158" fmla="*/ 3513709 h 4081365"/>
                <a:gd name="connsiteX159" fmla="*/ 545857 w 2078711"/>
                <a:gd name="connsiteY159" fmla="*/ 3484401 h 4081365"/>
                <a:gd name="connsiteX160" fmla="*/ 551719 w 2078711"/>
                <a:gd name="connsiteY160" fmla="*/ 3466816 h 4081365"/>
                <a:gd name="connsiteX161" fmla="*/ 563442 w 2078711"/>
                <a:gd name="connsiteY161" fmla="*/ 3449232 h 4081365"/>
                <a:gd name="connsiteX162" fmla="*/ 575165 w 2078711"/>
                <a:gd name="connsiteY162" fmla="*/ 3425785 h 4081365"/>
                <a:gd name="connsiteX163" fmla="*/ 598611 w 2078711"/>
                <a:gd name="connsiteY163" fmla="*/ 3390616 h 4081365"/>
                <a:gd name="connsiteX164" fmla="*/ 604473 w 2078711"/>
                <a:gd name="connsiteY164" fmla="*/ 3373032 h 4081365"/>
                <a:gd name="connsiteX165" fmla="*/ 627919 w 2078711"/>
                <a:gd name="connsiteY165" fmla="*/ 3337862 h 4081365"/>
                <a:gd name="connsiteX166" fmla="*/ 639642 w 2078711"/>
                <a:gd name="connsiteY166" fmla="*/ 3320278 h 4081365"/>
                <a:gd name="connsiteX167" fmla="*/ 668950 w 2078711"/>
                <a:gd name="connsiteY167" fmla="*/ 3285109 h 4081365"/>
                <a:gd name="connsiteX168" fmla="*/ 674811 w 2078711"/>
                <a:gd name="connsiteY168" fmla="*/ 3267524 h 4081365"/>
                <a:gd name="connsiteX169" fmla="*/ 698257 w 2078711"/>
                <a:gd name="connsiteY169" fmla="*/ 3232355 h 4081365"/>
                <a:gd name="connsiteX170" fmla="*/ 715842 w 2078711"/>
                <a:gd name="connsiteY170" fmla="*/ 3197185 h 4081365"/>
                <a:gd name="connsiteX171" fmla="*/ 739288 w 2078711"/>
                <a:gd name="connsiteY171" fmla="*/ 3162016 h 4081365"/>
                <a:gd name="connsiteX172" fmla="*/ 745150 w 2078711"/>
                <a:gd name="connsiteY172" fmla="*/ 3144432 h 4081365"/>
                <a:gd name="connsiteX173" fmla="*/ 756873 w 2078711"/>
                <a:gd name="connsiteY173" fmla="*/ 3120985 h 4081365"/>
                <a:gd name="connsiteX174" fmla="*/ 780319 w 2078711"/>
                <a:gd name="connsiteY174" fmla="*/ 3085816 h 4081365"/>
                <a:gd name="connsiteX175" fmla="*/ 803765 w 2078711"/>
                <a:gd name="connsiteY175" fmla="*/ 3044785 h 4081365"/>
                <a:gd name="connsiteX176" fmla="*/ 815488 w 2078711"/>
                <a:gd name="connsiteY176" fmla="*/ 3009616 h 4081365"/>
                <a:gd name="connsiteX177" fmla="*/ 821350 w 2078711"/>
                <a:gd name="connsiteY177" fmla="*/ 2986170 h 4081365"/>
                <a:gd name="connsiteX178" fmla="*/ 838934 w 2078711"/>
                <a:gd name="connsiteY178" fmla="*/ 2968585 h 4081365"/>
                <a:gd name="connsiteX179" fmla="*/ 844796 w 2078711"/>
                <a:gd name="connsiteY179" fmla="*/ 2951001 h 4081365"/>
                <a:gd name="connsiteX180" fmla="*/ 874103 w 2078711"/>
                <a:gd name="connsiteY180" fmla="*/ 2915832 h 4081365"/>
                <a:gd name="connsiteX181" fmla="*/ 891688 w 2078711"/>
                <a:gd name="connsiteY181" fmla="*/ 2904109 h 4081365"/>
                <a:gd name="connsiteX182" fmla="*/ 915134 w 2078711"/>
                <a:gd name="connsiteY182" fmla="*/ 2898247 h 4081365"/>
                <a:gd name="connsiteX183" fmla="*/ 950303 w 2078711"/>
                <a:gd name="connsiteY183" fmla="*/ 2915832 h 4081365"/>
                <a:gd name="connsiteX184" fmla="*/ 985473 w 2078711"/>
                <a:gd name="connsiteY184" fmla="*/ 2968585 h 4081365"/>
                <a:gd name="connsiteX185" fmla="*/ 997196 w 2078711"/>
                <a:gd name="connsiteY185" fmla="*/ 2986170 h 4081365"/>
                <a:gd name="connsiteX186" fmla="*/ 1014780 w 2078711"/>
                <a:gd name="connsiteY186" fmla="*/ 2992032 h 4081365"/>
                <a:gd name="connsiteX187" fmla="*/ 1044088 w 2078711"/>
                <a:gd name="connsiteY187" fmla="*/ 3021339 h 4081365"/>
                <a:gd name="connsiteX188" fmla="*/ 1079257 w 2078711"/>
                <a:gd name="connsiteY188" fmla="*/ 3056509 h 4081365"/>
                <a:gd name="connsiteX189" fmla="*/ 1096842 w 2078711"/>
                <a:gd name="connsiteY189" fmla="*/ 3079955 h 4081365"/>
                <a:gd name="connsiteX190" fmla="*/ 1126150 w 2078711"/>
                <a:gd name="connsiteY190" fmla="*/ 3109262 h 4081365"/>
                <a:gd name="connsiteX191" fmla="*/ 1173042 w 2078711"/>
                <a:gd name="connsiteY191" fmla="*/ 3162016 h 4081365"/>
                <a:gd name="connsiteX192" fmla="*/ 1196488 w 2078711"/>
                <a:gd name="connsiteY192" fmla="*/ 3185462 h 4081365"/>
                <a:gd name="connsiteX193" fmla="*/ 1249242 w 2078711"/>
                <a:gd name="connsiteY193" fmla="*/ 3220632 h 4081365"/>
                <a:gd name="connsiteX194" fmla="*/ 1266826 w 2078711"/>
                <a:gd name="connsiteY194" fmla="*/ 3232355 h 4081365"/>
                <a:gd name="connsiteX195" fmla="*/ 1313719 w 2078711"/>
                <a:gd name="connsiteY195" fmla="*/ 3279247 h 4081365"/>
                <a:gd name="connsiteX196" fmla="*/ 1348888 w 2078711"/>
                <a:gd name="connsiteY196" fmla="*/ 3308555 h 4081365"/>
                <a:gd name="connsiteX197" fmla="*/ 1366473 w 2078711"/>
                <a:gd name="connsiteY197" fmla="*/ 3314416 h 4081365"/>
                <a:gd name="connsiteX198" fmla="*/ 1378196 w 2078711"/>
                <a:gd name="connsiteY198" fmla="*/ 3332001 h 4081365"/>
                <a:gd name="connsiteX199" fmla="*/ 1413365 w 2078711"/>
                <a:gd name="connsiteY199" fmla="*/ 3355447 h 4081365"/>
                <a:gd name="connsiteX200" fmla="*/ 1430950 w 2078711"/>
                <a:gd name="connsiteY200" fmla="*/ 3367170 h 4081365"/>
                <a:gd name="connsiteX201" fmla="*/ 1466119 w 2078711"/>
                <a:gd name="connsiteY201" fmla="*/ 3396478 h 4081365"/>
                <a:gd name="connsiteX202" fmla="*/ 1483703 w 2078711"/>
                <a:gd name="connsiteY202" fmla="*/ 3419924 h 4081365"/>
                <a:gd name="connsiteX203" fmla="*/ 1501288 w 2078711"/>
                <a:gd name="connsiteY203" fmla="*/ 3425785 h 4081365"/>
                <a:gd name="connsiteX204" fmla="*/ 1518873 w 2078711"/>
                <a:gd name="connsiteY204" fmla="*/ 3437509 h 4081365"/>
                <a:gd name="connsiteX205" fmla="*/ 1548180 w 2078711"/>
                <a:gd name="connsiteY205" fmla="*/ 3472678 h 4081365"/>
                <a:gd name="connsiteX206" fmla="*/ 1565765 w 2078711"/>
                <a:gd name="connsiteY206" fmla="*/ 3484401 h 4081365"/>
                <a:gd name="connsiteX207" fmla="*/ 1595073 w 2078711"/>
                <a:gd name="connsiteY207" fmla="*/ 3513709 h 4081365"/>
                <a:gd name="connsiteX208" fmla="*/ 1612657 w 2078711"/>
                <a:gd name="connsiteY208" fmla="*/ 3525432 h 4081365"/>
                <a:gd name="connsiteX209" fmla="*/ 1630242 w 2078711"/>
                <a:gd name="connsiteY209" fmla="*/ 3543016 h 4081365"/>
                <a:gd name="connsiteX210" fmla="*/ 1665411 w 2078711"/>
                <a:gd name="connsiteY210" fmla="*/ 3566462 h 4081365"/>
                <a:gd name="connsiteX211" fmla="*/ 1682996 w 2078711"/>
                <a:gd name="connsiteY211" fmla="*/ 3578185 h 4081365"/>
                <a:gd name="connsiteX212" fmla="*/ 1712303 w 2078711"/>
                <a:gd name="connsiteY212" fmla="*/ 3595770 h 4081365"/>
                <a:gd name="connsiteX213" fmla="*/ 1747473 w 2078711"/>
                <a:gd name="connsiteY213" fmla="*/ 3619216 h 4081365"/>
                <a:gd name="connsiteX214" fmla="*/ 1765057 w 2078711"/>
                <a:gd name="connsiteY214" fmla="*/ 3630939 h 4081365"/>
                <a:gd name="connsiteX215" fmla="*/ 1782642 w 2078711"/>
                <a:gd name="connsiteY215" fmla="*/ 3636801 h 4081365"/>
                <a:gd name="connsiteX216" fmla="*/ 1823673 w 2078711"/>
                <a:gd name="connsiteY216" fmla="*/ 3654385 h 4081365"/>
                <a:gd name="connsiteX217" fmla="*/ 1852980 w 2078711"/>
                <a:gd name="connsiteY217" fmla="*/ 3671970 h 4081365"/>
                <a:gd name="connsiteX218" fmla="*/ 1894011 w 2078711"/>
                <a:gd name="connsiteY218" fmla="*/ 3695416 h 4081365"/>
                <a:gd name="connsiteX219" fmla="*/ 1911596 w 2078711"/>
                <a:gd name="connsiteY219" fmla="*/ 3701278 h 4081365"/>
                <a:gd name="connsiteX220" fmla="*/ 1946765 w 2078711"/>
                <a:gd name="connsiteY220" fmla="*/ 3724724 h 4081365"/>
                <a:gd name="connsiteX221" fmla="*/ 1987796 w 2078711"/>
                <a:gd name="connsiteY221" fmla="*/ 3736447 h 4081365"/>
                <a:gd name="connsiteX222" fmla="*/ 2022965 w 2078711"/>
                <a:gd name="connsiteY222" fmla="*/ 3765755 h 4081365"/>
                <a:gd name="connsiteX223" fmla="*/ 2017103 w 2078711"/>
                <a:gd name="connsiteY223" fmla="*/ 3748170 h 4081365"/>
                <a:gd name="connsiteX224" fmla="*/ 2011242 w 2078711"/>
                <a:gd name="connsiteY224" fmla="*/ 3724724 h 4081365"/>
                <a:gd name="connsiteX225" fmla="*/ 1993657 w 2078711"/>
                <a:gd name="connsiteY225" fmla="*/ 3707139 h 4081365"/>
                <a:gd name="connsiteX226" fmla="*/ 2011242 w 2078711"/>
                <a:gd name="connsiteY226" fmla="*/ 3713001 h 4081365"/>
                <a:gd name="connsiteX227" fmla="*/ 2034688 w 2078711"/>
                <a:gd name="connsiteY227" fmla="*/ 3718862 h 4081365"/>
                <a:gd name="connsiteX228" fmla="*/ 2052273 w 2078711"/>
                <a:gd name="connsiteY228" fmla="*/ 3724724 h 4081365"/>
                <a:gd name="connsiteX229" fmla="*/ 2034688 w 2078711"/>
                <a:gd name="connsiteY229" fmla="*/ 3713001 h 4081365"/>
                <a:gd name="connsiteX230" fmla="*/ 2017103 w 2078711"/>
                <a:gd name="connsiteY230" fmla="*/ 3695416 h 4081365"/>
                <a:gd name="connsiteX231" fmla="*/ 2058134 w 2078711"/>
                <a:gd name="connsiteY231" fmla="*/ 3689555 h 4081365"/>
                <a:gd name="connsiteX232" fmla="*/ 2075719 w 2078711"/>
                <a:gd name="connsiteY232" fmla="*/ 3683693 h 4081365"/>
                <a:gd name="connsiteX233" fmla="*/ 2069857 w 2078711"/>
                <a:gd name="connsiteY233" fmla="*/ 3660247 h 4081365"/>
                <a:gd name="connsiteX234" fmla="*/ 2046411 w 2078711"/>
                <a:gd name="connsiteY234" fmla="*/ 3625078 h 4081365"/>
                <a:gd name="connsiteX235" fmla="*/ 2034688 w 2078711"/>
                <a:gd name="connsiteY235" fmla="*/ 3607493 h 4081365"/>
                <a:gd name="connsiteX236" fmla="*/ 2017103 w 2078711"/>
                <a:gd name="connsiteY236" fmla="*/ 3601632 h 4081365"/>
                <a:gd name="connsiteX237" fmla="*/ 1999519 w 2078711"/>
                <a:gd name="connsiteY237" fmla="*/ 3589909 h 4081365"/>
                <a:gd name="connsiteX238" fmla="*/ 1981934 w 2078711"/>
                <a:gd name="connsiteY238" fmla="*/ 3584047 h 4081365"/>
                <a:gd name="connsiteX239" fmla="*/ 1952626 w 2078711"/>
                <a:gd name="connsiteY239" fmla="*/ 3554739 h 4081365"/>
                <a:gd name="connsiteX240" fmla="*/ 1935042 w 2078711"/>
                <a:gd name="connsiteY240" fmla="*/ 3543016 h 4081365"/>
                <a:gd name="connsiteX241" fmla="*/ 1917457 w 2078711"/>
                <a:gd name="connsiteY241" fmla="*/ 3525432 h 4081365"/>
                <a:gd name="connsiteX242" fmla="*/ 1899873 w 2078711"/>
                <a:gd name="connsiteY242" fmla="*/ 3519570 h 4081365"/>
                <a:gd name="connsiteX243" fmla="*/ 1864703 w 2078711"/>
                <a:gd name="connsiteY243" fmla="*/ 3496124 h 4081365"/>
                <a:gd name="connsiteX244" fmla="*/ 1864703 w 2078711"/>
                <a:gd name="connsiteY244" fmla="*/ 3496124 h 4081365"/>
                <a:gd name="connsiteX245" fmla="*/ 1847119 w 2078711"/>
                <a:gd name="connsiteY245" fmla="*/ 3478539 h 4081365"/>
                <a:gd name="connsiteX246" fmla="*/ 1811950 w 2078711"/>
                <a:gd name="connsiteY246" fmla="*/ 3455093 h 4081365"/>
                <a:gd name="connsiteX247" fmla="*/ 1782642 w 2078711"/>
                <a:gd name="connsiteY247" fmla="*/ 3431647 h 4081365"/>
                <a:gd name="connsiteX248" fmla="*/ 1753334 w 2078711"/>
                <a:gd name="connsiteY248" fmla="*/ 3408201 h 4081365"/>
                <a:gd name="connsiteX249" fmla="*/ 1741611 w 2078711"/>
                <a:gd name="connsiteY249" fmla="*/ 3390616 h 4081365"/>
                <a:gd name="connsiteX250" fmla="*/ 1677134 w 2078711"/>
                <a:gd name="connsiteY250" fmla="*/ 3355447 h 4081365"/>
                <a:gd name="connsiteX251" fmla="*/ 1647826 w 2078711"/>
                <a:gd name="connsiteY251" fmla="*/ 3332001 h 4081365"/>
                <a:gd name="connsiteX252" fmla="*/ 1630242 w 2078711"/>
                <a:gd name="connsiteY252" fmla="*/ 3320278 h 4081365"/>
                <a:gd name="connsiteX253" fmla="*/ 1600934 w 2078711"/>
                <a:gd name="connsiteY253" fmla="*/ 3290970 h 4081365"/>
                <a:gd name="connsiteX254" fmla="*/ 1565765 w 2078711"/>
                <a:gd name="connsiteY254" fmla="*/ 3261662 h 4081365"/>
                <a:gd name="connsiteX255" fmla="*/ 1530596 w 2078711"/>
                <a:gd name="connsiteY255" fmla="*/ 3226493 h 4081365"/>
                <a:gd name="connsiteX256" fmla="*/ 1518873 w 2078711"/>
                <a:gd name="connsiteY256" fmla="*/ 3208909 h 4081365"/>
                <a:gd name="connsiteX257" fmla="*/ 1501288 w 2078711"/>
                <a:gd name="connsiteY257" fmla="*/ 3203047 h 4081365"/>
                <a:gd name="connsiteX258" fmla="*/ 1483703 w 2078711"/>
                <a:gd name="connsiteY258" fmla="*/ 3185462 h 4081365"/>
                <a:gd name="connsiteX259" fmla="*/ 1460257 w 2078711"/>
                <a:gd name="connsiteY259" fmla="*/ 3167878 h 4081365"/>
                <a:gd name="connsiteX260" fmla="*/ 1430950 w 2078711"/>
                <a:gd name="connsiteY260" fmla="*/ 3144432 h 4081365"/>
                <a:gd name="connsiteX261" fmla="*/ 1407503 w 2078711"/>
                <a:gd name="connsiteY261" fmla="*/ 3120985 h 4081365"/>
                <a:gd name="connsiteX262" fmla="*/ 1378196 w 2078711"/>
                <a:gd name="connsiteY262" fmla="*/ 3085816 h 4081365"/>
                <a:gd name="connsiteX263" fmla="*/ 1360611 w 2078711"/>
                <a:gd name="connsiteY263" fmla="*/ 3079955 h 4081365"/>
                <a:gd name="connsiteX264" fmla="*/ 1343026 w 2078711"/>
                <a:gd name="connsiteY264" fmla="*/ 3050647 h 4081365"/>
                <a:gd name="connsiteX265" fmla="*/ 1337165 w 2078711"/>
                <a:gd name="connsiteY265" fmla="*/ 3033062 h 4081365"/>
                <a:gd name="connsiteX266" fmla="*/ 1325442 w 2078711"/>
                <a:gd name="connsiteY266" fmla="*/ 3015478 h 4081365"/>
                <a:gd name="connsiteX267" fmla="*/ 1319580 w 2078711"/>
                <a:gd name="connsiteY267" fmla="*/ 2992032 h 4081365"/>
                <a:gd name="connsiteX268" fmla="*/ 1284411 w 2078711"/>
                <a:gd name="connsiteY268" fmla="*/ 2933416 h 4081365"/>
                <a:gd name="connsiteX269" fmla="*/ 1260965 w 2078711"/>
                <a:gd name="connsiteY269" fmla="*/ 2898247 h 4081365"/>
                <a:gd name="connsiteX270" fmla="*/ 1249242 w 2078711"/>
                <a:gd name="connsiteY270" fmla="*/ 2880662 h 4081365"/>
                <a:gd name="connsiteX271" fmla="*/ 1231657 w 2078711"/>
                <a:gd name="connsiteY271" fmla="*/ 2863078 h 4081365"/>
                <a:gd name="connsiteX272" fmla="*/ 1219934 w 2078711"/>
                <a:gd name="connsiteY272" fmla="*/ 2839632 h 4081365"/>
                <a:gd name="connsiteX273" fmla="*/ 1214073 w 2078711"/>
                <a:gd name="connsiteY273" fmla="*/ 2816185 h 4081365"/>
                <a:gd name="connsiteX274" fmla="*/ 1202350 w 2078711"/>
                <a:gd name="connsiteY274" fmla="*/ 2798601 h 4081365"/>
                <a:gd name="connsiteX275" fmla="*/ 1196488 w 2078711"/>
                <a:gd name="connsiteY275" fmla="*/ 2781016 h 4081365"/>
                <a:gd name="connsiteX276" fmla="*/ 1173042 w 2078711"/>
                <a:gd name="connsiteY276" fmla="*/ 2745847 h 4081365"/>
                <a:gd name="connsiteX277" fmla="*/ 1167180 w 2078711"/>
                <a:gd name="connsiteY277" fmla="*/ 2722401 h 4081365"/>
                <a:gd name="connsiteX278" fmla="*/ 1155457 w 2078711"/>
                <a:gd name="connsiteY278" fmla="*/ 2681370 h 4081365"/>
                <a:gd name="connsiteX279" fmla="*/ 1149596 w 2078711"/>
                <a:gd name="connsiteY279" fmla="*/ 2646201 h 4081365"/>
                <a:gd name="connsiteX280" fmla="*/ 1155457 w 2078711"/>
                <a:gd name="connsiteY280" fmla="*/ 2546555 h 4081365"/>
                <a:gd name="connsiteX281" fmla="*/ 1167180 w 2078711"/>
                <a:gd name="connsiteY281" fmla="*/ 2523109 h 4081365"/>
                <a:gd name="connsiteX282" fmla="*/ 1173042 w 2078711"/>
                <a:gd name="connsiteY282" fmla="*/ 2487939 h 4081365"/>
                <a:gd name="connsiteX283" fmla="*/ 1184765 w 2078711"/>
                <a:gd name="connsiteY283" fmla="*/ 2452770 h 4081365"/>
                <a:gd name="connsiteX284" fmla="*/ 1196488 w 2078711"/>
                <a:gd name="connsiteY284" fmla="*/ 2417601 h 4081365"/>
                <a:gd name="connsiteX285" fmla="*/ 1208211 w 2078711"/>
                <a:gd name="connsiteY285" fmla="*/ 2400016 h 4081365"/>
                <a:gd name="connsiteX286" fmla="*/ 1223291 w 2078711"/>
                <a:gd name="connsiteY286" fmla="*/ 2347311 h 4081365"/>
                <a:gd name="connsiteX287" fmla="*/ 1259310 w 2078711"/>
                <a:gd name="connsiteY287" fmla="*/ 2225021 h 4081365"/>
                <a:gd name="connsiteX288" fmla="*/ 1272688 w 2078711"/>
                <a:gd name="connsiteY288" fmla="*/ 2171416 h 4081365"/>
                <a:gd name="connsiteX289" fmla="*/ 1284411 w 2078711"/>
                <a:gd name="connsiteY289" fmla="*/ 2130385 h 4081365"/>
                <a:gd name="connsiteX290" fmla="*/ 1290273 w 2078711"/>
                <a:gd name="connsiteY290" fmla="*/ 2101078 h 4081365"/>
                <a:gd name="connsiteX291" fmla="*/ 1307857 w 2078711"/>
                <a:gd name="connsiteY291" fmla="*/ 1907647 h 4081365"/>
                <a:gd name="connsiteX292" fmla="*/ 1313719 w 2078711"/>
                <a:gd name="connsiteY292" fmla="*/ 1884201 h 4081365"/>
                <a:gd name="connsiteX293" fmla="*/ 1319580 w 2078711"/>
                <a:gd name="connsiteY293" fmla="*/ 1854893 h 4081365"/>
                <a:gd name="connsiteX294" fmla="*/ 1325442 w 2078711"/>
                <a:gd name="connsiteY294" fmla="*/ 1837309 h 4081365"/>
                <a:gd name="connsiteX295" fmla="*/ 1331303 w 2078711"/>
                <a:gd name="connsiteY295" fmla="*/ 1813862 h 4081365"/>
                <a:gd name="connsiteX296" fmla="*/ 1348888 w 2078711"/>
                <a:gd name="connsiteY296" fmla="*/ 1755247 h 4081365"/>
                <a:gd name="connsiteX297" fmla="*/ 1354750 w 2078711"/>
                <a:gd name="connsiteY297" fmla="*/ 1720078 h 4081365"/>
                <a:gd name="connsiteX298" fmla="*/ 1366473 w 2078711"/>
                <a:gd name="connsiteY298" fmla="*/ 1673185 h 4081365"/>
                <a:gd name="connsiteX299" fmla="*/ 1372334 w 2078711"/>
                <a:gd name="connsiteY299" fmla="*/ 1638016 h 4081365"/>
                <a:gd name="connsiteX300" fmla="*/ 1384057 w 2078711"/>
                <a:gd name="connsiteY300" fmla="*/ 1579401 h 4081365"/>
                <a:gd name="connsiteX301" fmla="*/ 1389919 w 2078711"/>
                <a:gd name="connsiteY301" fmla="*/ 1538370 h 4081365"/>
                <a:gd name="connsiteX302" fmla="*/ 1395780 w 2078711"/>
                <a:gd name="connsiteY302" fmla="*/ 1520785 h 4081365"/>
                <a:gd name="connsiteX303" fmla="*/ 1401642 w 2078711"/>
                <a:gd name="connsiteY303" fmla="*/ 1497339 h 4081365"/>
                <a:gd name="connsiteX304" fmla="*/ 1413365 w 2078711"/>
                <a:gd name="connsiteY304" fmla="*/ 1450447 h 4081365"/>
                <a:gd name="connsiteX305" fmla="*/ 1419226 w 2078711"/>
                <a:gd name="connsiteY305" fmla="*/ 1391832 h 4081365"/>
                <a:gd name="connsiteX306" fmla="*/ 1436811 w 2078711"/>
                <a:gd name="connsiteY306" fmla="*/ 1298047 h 4081365"/>
                <a:gd name="connsiteX307" fmla="*/ 1448534 w 2078711"/>
                <a:gd name="connsiteY307" fmla="*/ 1233570 h 4081365"/>
                <a:gd name="connsiteX308" fmla="*/ 1460257 w 2078711"/>
                <a:gd name="connsiteY308" fmla="*/ 1198401 h 4081365"/>
                <a:gd name="connsiteX309" fmla="*/ 1471980 w 2078711"/>
                <a:gd name="connsiteY309" fmla="*/ 1098755 h 4081365"/>
                <a:gd name="connsiteX310" fmla="*/ 1483703 w 2078711"/>
                <a:gd name="connsiteY310" fmla="*/ 1063585 h 4081365"/>
                <a:gd name="connsiteX311" fmla="*/ 1489565 w 2078711"/>
                <a:gd name="connsiteY311" fmla="*/ 1010832 h 4081365"/>
                <a:gd name="connsiteX312" fmla="*/ 1501288 w 2078711"/>
                <a:gd name="connsiteY312" fmla="*/ 975662 h 4081365"/>
                <a:gd name="connsiteX313" fmla="*/ 1513011 w 2078711"/>
                <a:gd name="connsiteY313" fmla="*/ 917047 h 4081365"/>
                <a:gd name="connsiteX314" fmla="*/ 1518873 w 2078711"/>
                <a:gd name="connsiteY314" fmla="*/ 887739 h 4081365"/>
                <a:gd name="connsiteX315" fmla="*/ 1524734 w 2078711"/>
                <a:gd name="connsiteY315" fmla="*/ 823262 h 4081365"/>
                <a:gd name="connsiteX316" fmla="*/ 1530596 w 2078711"/>
                <a:gd name="connsiteY316" fmla="*/ 788093 h 4081365"/>
                <a:gd name="connsiteX317" fmla="*/ 1542319 w 2078711"/>
                <a:gd name="connsiteY317" fmla="*/ 706032 h 4081365"/>
                <a:gd name="connsiteX318" fmla="*/ 1548180 w 2078711"/>
                <a:gd name="connsiteY318" fmla="*/ 665001 h 4081365"/>
                <a:gd name="connsiteX319" fmla="*/ 1554042 w 2078711"/>
                <a:gd name="connsiteY319" fmla="*/ 647416 h 4081365"/>
                <a:gd name="connsiteX320" fmla="*/ 1559903 w 2078711"/>
                <a:gd name="connsiteY320" fmla="*/ 623970 h 4081365"/>
                <a:gd name="connsiteX321" fmla="*/ 1565765 w 2078711"/>
                <a:gd name="connsiteY321" fmla="*/ 541909 h 4081365"/>
                <a:gd name="connsiteX322" fmla="*/ 1571626 w 2078711"/>
                <a:gd name="connsiteY322" fmla="*/ 524324 h 4081365"/>
                <a:gd name="connsiteX323" fmla="*/ 1583350 w 2078711"/>
                <a:gd name="connsiteY323" fmla="*/ 430539 h 4081365"/>
                <a:gd name="connsiteX324" fmla="*/ 1577488 w 2078711"/>
                <a:gd name="connsiteY324" fmla="*/ 348478 h 4081365"/>
                <a:gd name="connsiteX325" fmla="*/ 1565765 w 2078711"/>
                <a:gd name="connsiteY325" fmla="*/ 301585 h 4081365"/>
                <a:gd name="connsiteX326" fmla="*/ 1559903 w 2078711"/>
                <a:gd name="connsiteY326" fmla="*/ 90570 h 4081365"/>
                <a:gd name="connsiteX327" fmla="*/ 1544022 w 2078711"/>
                <a:gd name="connsiteY327" fmla="*/ 93026 h 4081365"/>
                <a:gd name="connsiteX328" fmla="*/ 1505496 w 2078711"/>
                <a:gd name="connsiteY328" fmla="*/ 78798 h 4081365"/>
                <a:gd name="connsiteX329" fmla="*/ 1483752 w 2078711"/>
                <a:gd name="connsiteY329" fmla="*/ 53700 h 4081365"/>
                <a:gd name="connsiteX330" fmla="*/ 1471980 w 2078711"/>
                <a:gd name="connsiteY330" fmla="*/ 2647 h 4081365"/>
                <a:gd name="connsiteX0" fmla="*/ 1471980 w 2078711"/>
                <a:gd name="connsiteY0" fmla="*/ 2647 h 4081365"/>
                <a:gd name="connsiteX1" fmla="*/ 1466119 w 2078711"/>
                <a:gd name="connsiteY1" fmla="*/ 37816 h 4081365"/>
                <a:gd name="connsiteX2" fmla="*/ 1419226 w 2078711"/>
                <a:gd name="connsiteY2" fmla="*/ 78847 h 4081365"/>
                <a:gd name="connsiteX3" fmla="*/ 1401642 w 2078711"/>
                <a:gd name="connsiteY3" fmla="*/ 90570 h 4081365"/>
                <a:gd name="connsiteX4" fmla="*/ 1358957 w 2078711"/>
                <a:gd name="connsiteY4" fmla="*/ 97282 h 4081365"/>
                <a:gd name="connsiteX5" fmla="*/ 1343075 w 2078711"/>
                <a:gd name="connsiteY5" fmla="*/ 183552 h 4081365"/>
                <a:gd name="connsiteX6" fmla="*/ 1342224 w 2078711"/>
                <a:gd name="connsiteY6" fmla="*/ 206998 h 4081365"/>
                <a:gd name="connsiteX7" fmla="*/ 1343026 w 2078711"/>
                <a:gd name="connsiteY7" fmla="*/ 237109 h 4081365"/>
                <a:gd name="connsiteX8" fmla="*/ 1325442 w 2078711"/>
                <a:gd name="connsiteY8" fmla="*/ 295724 h 4081365"/>
                <a:gd name="connsiteX9" fmla="*/ 1319580 w 2078711"/>
                <a:gd name="connsiteY9" fmla="*/ 313309 h 4081365"/>
                <a:gd name="connsiteX10" fmla="*/ 1307857 w 2078711"/>
                <a:gd name="connsiteY10" fmla="*/ 330893 h 4081365"/>
                <a:gd name="connsiteX11" fmla="*/ 1290273 w 2078711"/>
                <a:gd name="connsiteY11" fmla="*/ 383647 h 4081365"/>
                <a:gd name="connsiteX12" fmla="*/ 1284411 w 2078711"/>
                <a:gd name="connsiteY12" fmla="*/ 401232 h 4081365"/>
                <a:gd name="connsiteX13" fmla="*/ 1278550 w 2078711"/>
                <a:gd name="connsiteY13" fmla="*/ 424678 h 4081365"/>
                <a:gd name="connsiteX14" fmla="*/ 1272688 w 2078711"/>
                <a:gd name="connsiteY14" fmla="*/ 577078 h 4081365"/>
                <a:gd name="connsiteX15" fmla="*/ 1249242 w 2078711"/>
                <a:gd name="connsiteY15" fmla="*/ 876016 h 4081365"/>
                <a:gd name="connsiteX16" fmla="*/ 1243380 w 2078711"/>
                <a:gd name="connsiteY16" fmla="*/ 893601 h 4081365"/>
                <a:gd name="connsiteX17" fmla="*/ 1237519 w 2078711"/>
                <a:gd name="connsiteY17" fmla="*/ 969801 h 4081365"/>
                <a:gd name="connsiteX18" fmla="*/ 1231657 w 2078711"/>
                <a:gd name="connsiteY18" fmla="*/ 999109 h 4081365"/>
                <a:gd name="connsiteX19" fmla="*/ 1225796 w 2078711"/>
                <a:gd name="connsiteY19" fmla="*/ 1040139 h 4081365"/>
                <a:gd name="connsiteX20" fmla="*/ 1214073 w 2078711"/>
                <a:gd name="connsiteY20" fmla="*/ 1110478 h 4081365"/>
                <a:gd name="connsiteX21" fmla="*/ 1208211 w 2078711"/>
                <a:gd name="connsiteY21" fmla="*/ 1133924 h 4081365"/>
                <a:gd name="connsiteX22" fmla="*/ 1196488 w 2078711"/>
                <a:gd name="connsiteY22" fmla="*/ 1169093 h 4081365"/>
                <a:gd name="connsiteX23" fmla="*/ 1161319 w 2078711"/>
                <a:gd name="connsiteY23" fmla="*/ 1339078 h 4081365"/>
                <a:gd name="connsiteX24" fmla="*/ 1149596 w 2078711"/>
                <a:gd name="connsiteY24" fmla="*/ 1456309 h 4081365"/>
                <a:gd name="connsiteX25" fmla="*/ 1143734 w 2078711"/>
                <a:gd name="connsiteY25" fmla="*/ 1485616 h 4081365"/>
                <a:gd name="connsiteX26" fmla="*/ 1137873 w 2078711"/>
                <a:gd name="connsiteY26" fmla="*/ 1526647 h 4081365"/>
                <a:gd name="connsiteX27" fmla="*/ 1126150 w 2078711"/>
                <a:gd name="connsiteY27" fmla="*/ 1561816 h 4081365"/>
                <a:gd name="connsiteX28" fmla="*/ 1120288 w 2078711"/>
                <a:gd name="connsiteY28" fmla="*/ 1591124 h 4081365"/>
                <a:gd name="connsiteX29" fmla="*/ 1108565 w 2078711"/>
                <a:gd name="connsiteY29" fmla="*/ 1626293 h 4081365"/>
                <a:gd name="connsiteX30" fmla="*/ 1096842 w 2078711"/>
                <a:gd name="connsiteY30" fmla="*/ 1679047 h 4081365"/>
                <a:gd name="connsiteX31" fmla="*/ 1075098 w 2078711"/>
                <a:gd name="connsiteY31" fmla="*/ 1776799 h 4081365"/>
                <a:gd name="connsiteX32" fmla="*/ 1050849 w 2078711"/>
                <a:gd name="connsiteY32" fmla="*/ 1872140 h 4081365"/>
                <a:gd name="connsiteX33" fmla="*/ 1020642 w 2078711"/>
                <a:gd name="connsiteY33" fmla="*/ 2054185 h 4081365"/>
                <a:gd name="connsiteX34" fmla="*/ 1014780 w 2078711"/>
                <a:gd name="connsiteY34" fmla="*/ 2077632 h 4081365"/>
                <a:gd name="connsiteX35" fmla="*/ 1008919 w 2078711"/>
                <a:gd name="connsiteY35" fmla="*/ 2106939 h 4081365"/>
                <a:gd name="connsiteX36" fmla="*/ 997196 w 2078711"/>
                <a:gd name="connsiteY36" fmla="*/ 2183139 h 4081365"/>
                <a:gd name="connsiteX37" fmla="*/ 985473 w 2078711"/>
                <a:gd name="connsiteY37" fmla="*/ 2218309 h 4081365"/>
                <a:gd name="connsiteX38" fmla="*/ 979611 w 2078711"/>
                <a:gd name="connsiteY38" fmla="*/ 2253478 h 4081365"/>
                <a:gd name="connsiteX39" fmla="*/ 956165 w 2078711"/>
                <a:gd name="connsiteY39" fmla="*/ 2294509 h 4081365"/>
                <a:gd name="connsiteX40" fmla="*/ 944442 w 2078711"/>
                <a:gd name="connsiteY40" fmla="*/ 2329678 h 4081365"/>
                <a:gd name="connsiteX41" fmla="*/ 938580 w 2078711"/>
                <a:gd name="connsiteY41" fmla="*/ 2347262 h 4081365"/>
                <a:gd name="connsiteX42" fmla="*/ 932719 w 2078711"/>
                <a:gd name="connsiteY42" fmla="*/ 2364847 h 4081365"/>
                <a:gd name="connsiteX43" fmla="*/ 909273 w 2078711"/>
                <a:gd name="connsiteY43" fmla="*/ 2405878 h 4081365"/>
                <a:gd name="connsiteX44" fmla="*/ 897550 w 2078711"/>
                <a:gd name="connsiteY44" fmla="*/ 2423462 h 4081365"/>
                <a:gd name="connsiteX45" fmla="*/ 891688 w 2078711"/>
                <a:gd name="connsiteY45" fmla="*/ 2441047 h 4081365"/>
                <a:gd name="connsiteX46" fmla="*/ 868242 w 2078711"/>
                <a:gd name="connsiteY46" fmla="*/ 2476216 h 4081365"/>
                <a:gd name="connsiteX47" fmla="*/ 844796 w 2078711"/>
                <a:gd name="connsiteY47" fmla="*/ 2523109 h 4081365"/>
                <a:gd name="connsiteX48" fmla="*/ 827211 w 2078711"/>
                <a:gd name="connsiteY48" fmla="*/ 2564139 h 4081365"/>
                <a:gd name="connsiteX49" fmla="*/ 821350 w 2078711"/>
                <a:gd name="connsiteY49" fmla="*/ 2581724 h 4081365"/>
                <a:gd name="connsiteX50" fmla="*/ 809626 w 2078711"/>
                <a:gd name="connsiteY50" fmla="*/ 2593447 h 4081365"/>
                <a:gd name="connsiteX51" fmla="*/ 797903 w 2078711"/>
                <a:gd name="connsiteY51" fmla="*/ 2611032 h 4081365"/>
                <a:gd name="connsiteX52" fmla="*/ 774457 w 2078711"/>
                <a:gd name="connsiteY52" fmla="*/ 2640339 h 4081365"/>
                <a:gd name="connsiteX53" fmla="*/ 756873 w 2078711"/>
                <a:gd name="connsiteY53" fmla="*/ 2681370 h 4081365"/>
                <a:gd name="connsiteX54" fmla="*/ 721703 w 2078711"/>
                <a:gd name="connsiteY54" fmla="*/ 2704816 h 4081365"/>
                <a:gd name="connsiteX55" fmla="*/ 704119 w 2078711"/>
                <a:gd name="connsiteY55" fmla="*/ 2716539 h 4081365"/>
                <a:gd name="connsiteX56" fmla="*/ 686534 w 2078711"/>
                <a:gd name="connsiteY56" fmla="*/ 2728262 h 4081365"/>
                <a:gd name="connsiteX57" fmla="*/ 668950 w 2078711"/>
                <a:gd name="connsiteY57" fmla="*/ 2734124 h 4081365"/>
                <a:gd name="connsiteX58" fmla="*/ 633780 w 2078711"/>
                <a:gd name="connsiteY58" fmla="*/ 2751709 h 4081365"/>
                <a:gd name="connsiteX59" fmla="*/ 581026 w 2078711"/>
                <a:gd name="connsiteY59" fmla="*/ 2757570 h 4081365"/>
                <a:gd name="connsiteX60" fmla="*/ 534134 w 2078711"/>
                <a:gd name="connsiteY60" fmla="*/ 2763432 h 4081365"/>
                <a:gd name="connsiteX61" fmla="*/ 493103 w 2078711"/>
                <a:gd name="connsiteY61" fmla="*/ 2775155 h 4081365"/>
                <a:gd name="connsiteX62" fmla="*/ 475519 w 2078711"/>
                <a:gd name="connsiteY62" fmla="*/ 2781016 h 4081365"/>
                <a:gd name="connsiteX63" fmla="*/ 416903 w 2078711"/>
                <a:gd name="connsiteY63" fmla="*/ 2786878 h 4081365"/>
                <a:gd name="connsiteX64" fmla="*/ 317257 w 2078711"/>
                <a:gd name="connsiteY64" fmla="*/ 2781016 h 4081365"/>
                <a:gd name="connsiteX65" fmla="*/ 282088 w 2078711"/>
                <a:gd name="connsiteY65" fmla="*/ 2769293 h 4081365"/>
                <a:gd name="connsiteX66" fmla="*/ 258642 w 2078711"/>
                <a:gd name="connsiteY66" fmla="*/ 2763432 h 4081365"/>
                <a:gd name="connsiteX67" fmla="*/ 241057 w 2078711"/>
                <a:gd name="connsiteY67" fmla="*/ 2751709 h 4081365"/>
                <a:gd name="connsiteX68" fmla="*/ 217611 w 2078711"/>
                <a:gd name="connsiteY68" fmla="*/ 2745847 h 4081365"/>
                <a:gd name="connsiteX69" fmla="*/ 200026 w 2078711"/>
                <a:gd name="connsiteY69" fmla="*/ 2739985 h 4081365"/>
                <a:gd name="connsiteX70" fmla="*/ 205888 w 2078711"/>
                <a:gd name="connsiteY70" fmla="*/ 2763432 h 4081365"/>
                <a:gd name="connsiteX71" fmla="*/ 211750 w 2078711"/>
                <a:gd name="connsiteY71" fmla="*/ 2781016 h 4081365"/>
                <a:gd name="connsiteX72" fmla="*/ 205888 w 2078711"/>
                <a:gd name="connsiteY72" fmla="*/ 2845493 h 4081365"/>
                <a:gd name="connsiteX73" fmla="*/ 176580 w 2078711"/>
                <a:gd name="connsiteY73" fmla="*/ 2874801 h 4081365"/>
                <a:gd name="connsiteX74" fmla="*/ 141411 w 2078711"/>
                <a:gd name="connsiteY74" fmla="*/ 2886524 h 4081365"/>
                <a:gd name="connsiteX75" fmla="*/ 106242 w 2078711"/>
                <a:gd name="connsiteY75" fmla="*/ 2898247 h 4081365"/>
                <a:gd name="connsiteX76" fmla="*/ 88657 w 2078711"/>
                <a:gd name="connsiteY76" fmla="*/ 2904109 h 4081365"/>
                <a:gd name="connsiteX77" fmla="*/ 71073 w 2078711"/>
                <a:gd name="connsiteY77" fmla="*/ 2915832 h 4081365"/>
                <a:gd name="connsiteX78" fmla="*/ 112103 w 2078711"/>
                <a:gd name="connsiteY78" fmla="*/ 2927555 h 4081365"/>
                <a:gd name="connsiteX79" fmla="*/ 205888 w 2078711"/>
                <a:gd name="connsiteY79" fmla="*/ 2939278 h 4081365"/>
                <a:gd name="connsiteX80" fmla="*/ 235196 w 2078711"/>
                <a:gd name="connsiteY80" fmla="*/ 2945139 h 4081365"/>
                <a:gd name="connsiteX81" fmla="*/ 463796 w 2078711"/>
                <a:gd name="connsiteY81" fmla="*/ 2956862 h 4081365"/>
                <a:gd name="connsiteX82" fmla="*/ 498965 w 2078711"/>
                <a:gd name="connsiteY82" fmla="*/ 2962724 h 4081365"/>
                <a:gd name="connsiteX83" fmla="*/ 610334 w 2078711"/>
                <a:gd name="connsiteY83" fmla="*/ 2951001 h 4081365"/>
                <a:gd name="connsiteX84" fmla="*/ 598611 w 2078711"/>
                <a:gd name="connsiteY84" fmla="*/ 2974447 h 4081365"/>
                <a:gd name="connsiteX85" fmla="*/ 586888 w 2078711"/>
                <a:gd name="connsiteY85" fmla="*/ 2992032 h 4081365"/>
                <a:gd name="connsiteX86" fmla="*/ 569303 w 2078711"/>
                <a:gd name="connsiteY86" fmla="*/ 3027201 h 4081365"/>
                <a:gd name="connsiteX87" fmla="*/ 557580 w 2078711"/>
                <a:gd name="connsiteY87" fmla="*/ 3062370 h 4081365"/>
                <a:gd name="connsiteX88" fmla="*/ 551719 w 2078711"/>
                <a:gd name="connsiteY88" fmla="*/ 3079955 h 4081365"/>
                <a:gd name="connsiteX89" fmla="*/ 539996 w 2078711"/>
                <a:gd name="connsiteY89" fmla="*/ 3097539 h 4081365"/>
                <a:gd name="connsiteX90" fmla="*/ 516550 w 2078711"/>
                <a:gd name="connsiteY90" fmla="*/ 3132709 h 4081365"/>
                <a:gd name="connsiteX91" fmla="*/ 510688 w 2078711"/>
                <a:gd name="connsiteY91" fmla="*/ 3156155 h 4081365"/>
                <a:gd name="connsiteX92" fmla="*/ 481380 w 2078711"/>
                <a:gd name="connsiteY92" fmla="*/ 3191324 h 4081365"/>
                <a:gd name="connsiteX93" fmla="*/ 457934 w 2078711"/>
                <a:gd name="connsiteY93" fmla="*/ 3226493 h 4081365"/>
                <a:gd name="connsiteX94" fmla="*/ 446211 w 2078711"/>
                <a:gd name="connsiteY94" fmla="*/ 3244078 h 4081365"/>
                <a:gd name="connsiteX95" fmla="*/ 393457 w 2078711"/>
                <a:gd name="connsiteY95" fmla="*/ 3290970 h 4081365"/>
                <a:gd name="connsiteX96" fmla="*/ 375873 w 2078711"/>
                <a:gd name="connsiteY96" fmla="*/ 3296832 h 4081365"/>
                <a:gd name="connsiteX97" fmla="*/ 352426 w 2078711"/>
                <a:gd name="connsiteY97" fmla="*/ 3314416 h 4081365"/>
                <a:gd name="connsiteX98" fmla="*/ 334842 w 2078711"/>
                <a:gd name="connsiteY98" fmla="*/ 3326139 h 4081365"/>
                <a:gd name="connsiteX99" fmla="*/ 305534 w 2078711"/>
                <a:gd name="connsiteY99" fmla="*/ 3355447 h 4081365"/>
                <a:gd name="connsiteX100" fmla="*/ 299673 w 2078711"/>
                <a:gd name="connsiteY100" fmla="*/ 3373032 h 4081365"/>
                <a:gd name="connsiteX101" fmla="*/ 311396 w 2078711"/>
                <a:gd name="connsiteY101" fmla="*/ 3390616 h 4081365"/>
                <a:gd name="connsiteX102" fmla="*/ 340703 w 2078711"/>
                <a:gd name="connsiteY102" fmla="*/ 3431647 h 4081365"/>
                <a:gd name="connsiteX103" fmla="*/ 317257 w 2078711"/>
                <a:gd name="connsiteY103" fmla="*/ 3466816 h 4081365"/>
                <a:gd name="connsiteX104" fmla="*/ 293811 w 2078711"/>
                <a:gd name="connsiteY104" fmla="*/ 3501985 h 4081365"/>
                <a:gd name="connsiteX105" fmla="*/ 276226 w 2078711"/>
                <a:gd name="connsiteY105" fmla="*/ 3531293 h 4081365"/>
                <a:gd name="connsiteX106" fmla="*/ 270365 w 2078711"/>
                <a:gd name="connsiteY106" fmla="*/ 3548878 h 4081365"/>
                <a:gd name="connsiteX107" fmla="*/ 246919 w 2078711"/>
                <a:gd name="connsiteY107" fmla="*/ 3584047 h 4081365"/>
                <a:gd name="connsiteX108" fmla="*/ 241057 w 2078711"/>
                <a:gd name="connsiteY108" fmla="*/ 3601632 h 4081365"/>
                <a:gd name="connsiteX109" fmla="*/ 223473 w 2078711"/>
                <a:gd name="connsiteY109" fmla="*/ 3619216 h 4081365"/>
                <a:gd name="connsiteX110" fmla="*/ 217611 w 2078711"/>
                <a:gd name="connsiteY110" fmla="*/ 3636801 h 4081365"/>
                <a:gd name="connsiteX111" fmla="*/ 205888 w 2078711"/>
                <a:gd name="connsiteY111" fmla="*/ 3654385 h 4081365"/>
                <a:gd name="connsiteX112" fmla="*/ 200026 w 2078711"/>
                <a:gd name="connsiteY112" fmla="*/ 3677832 h 4081365"/>
                <a:gd name="connsiteX113" fmla="*/ 164857 w 2078711"/>
                <a:gd name="connsiteY113" fmla="*/ 3713001 h 4081365"/>
                <a:gd name="connsiteX114" fmla="*/ 141411 w 2078711"/>
                <a:gd name="connsiteY114" fmla="*/ 3742309 h 4081365"/>
                <a:gd name="connsiteX115" fmla="*/ 82796 w 2078711"/>
                <a:gd name="connsiteY115" fmla="*/ 3759893 h 4081365"/>
                <a:gd name="connsiteX116" fmla="*/ 59350 w 2078711"/>
                <a:gd name="connsiteY116" fmla="*/ 3771616 h 4081365"/>
                <a:gd name="connsiteX117" fmla="*/ 24180 w 2078711"/>
                <a:gd name="connsiteY117" fmla="*/ 3783339 h 4081365"/>
                <a:gd name="connsiteX118" fmla="*/ 6596 w 2078711"/>
                <a:gd name="connsiteY118" fmla="*/ 3795062 h 4081365"/>
                <a:gd name="connsiteX119" fmla="*/ 123826 w 2078711"/>
                <a:gd name="connsiteY119" fmla="*/ 3795062 h 4081365"/>
                <a:gd name="connsiteX120" fmla="*/ 147273 w 2078711"/>
                <a:gd name="connsiteY120" fmla="*/ 3789201 h 4081365"/>
                <a:gd name="connsiteX121" fmla="*/ 182442 w 2078711"/>
                <a:gd name="connsiteY121" fmla="*/ 3777478 h 4081365"/>
                <a:gd name="connsiteX122" fmla="*/ 164857 w 2078711"/>
                <a:gd name="connsiteY122" fmla="*/ 3789201 h 4081365"/>
                <a:gd name="connsiteX123" fmla="*/ 141411 w 2078711"/>
                <a:gd name="connsiteY123" fmla="*/ 3824370 h 4081365"/>
                <a:gd name="connsiteX124" fmla="*/ 129688 w 2078711"/>
                <a:gd name="connsiteY124" fmla="*/ 3841955 h 4081365"/>
                <a:gd name="connsiteX125" fmla="*/ 117965 w 2078711"/>
                <a:gd name="connsiteY125" fmla="*/ 3865401 h 4081365"/>
                <a:gd name="connsiteX126" fmla="*/ 106242 w 2078711"/>
                <a:gd name="connsiteY126" fmla="*/ 3882985 h 4081365"/>
                <a:gd name="connsiteX127" fmla="*/ 76934 w 2078711"/>
                <a:gd name="connsiteY127" fmla="*/ 3935739 h 4081365"/>
                <a:gd name="connsiteX128" fmla="*/ 53488 w 2078711"/>
                <a:gd name="connsiteY128" fmla="*/ 3970909 h 4081365"/>
                <a:gd name="connsiteX129" fmla="*/ 30042 w 2078711"/>
                <a:gd name="connsiteY129" fmla="*/ 4006078 h 4081365"/>
                <a:gd name="connsiteX130" fmla="*/ 18319 w 2078711"/>
                <a:gd name="connsiteY130" fmla="*/ 4023662 h 4081365"/>
                <a:gd name="connsiteX131" fmla="*/ 71073 w 2078711"/>
                <a:gd name="connsiteY131" fmla="*/ 3982632 h 4081365"/>
                <a:gd name="connsiteX132" fmla="*/ 88657 w 2078711"/>
                <a:gd name="connsiteY132" fmla="*/ 3970909 h 4081365"/>
                <a:gd name="connsiteX133" fmla="*/ 82796 w 2078711"/>
                <a:gd name="connsiteY133" fmla="*/ 3994355 h 4081365"/>
                <a:gd name="connsiteX134" fmla="*/ 76934 w 2078711"/>
                <a:gd name="connsiteY134" fmla="*/ 4011939 h 4081365"/>
                <a:gd name="connsiteX135" fmla="*/ 71073 w 2078711"/>
                <a:gd name="connsiteY135" fmla="*/ 4041247 h 4081365"/>
                <a:gd name="connsiteX136" fmla="*/ 76934 w 2078711"/>
                <a:gd name="connsiteY136" fmla="*/ 4070555 h 4081365"/>
                <a:gd name="connsiteX137" fmla="*/ 112103 w 2078711"/>
                <a:gd name="connsiteY137" fmla="*/ 4047109 h 4081365"/>
                <a:gd name="connsiteX138" fmla="*/ 123826 w 2078711"/>
                <a:gd name="connsiteY138" fmla="*/ 4035385 h 4081365"/>
                <a:gd name="connsiteX139" fmla="*/ 147273 w 2078711"/>
                <a:gd name="connsiteY139" fmla="*/ 4023662 h 4081365"/>
                <a:gd name="connsiteX140" fmla="*/ 182442 w 2078711"/>
                <a:gd name="connsiteY140" fmla="*/ 4000216 h 4081365"/>
                <a:gd name="connsiteX141" fmla="*/ 194165 w 2078711"/>
                <a:gd name="connsiteY141" fmla="*/ 3982632 h 4081365"/>
                <a:gd name="connsiteX142" fmla="*/ 211750 w 2078711"/>
                <a:gd name="connsiteY142" fmla="*/ 3965047 h 4081365"/>
                <a:gd name="connsiteX143" fmla="*/ 241057 w 2078711"/>
                <a:gd name="connsiteY143" fmla="*/ 3912293 h 4081365"/>
                <a:gd name="connsiteX144" fmla="*/ 258642 w 2078711"/>
                <a:gd name="connsiteY144" fmla="*/ 3894709 h 4081365"/>
                <a:gd name="connsiteX145" fmla="*/ 282088 w 2078711"/>
                <a:gd name="connsiteY145" fmla="*/ 3859539 h 4081365"/>
                <a:gd name="connsiteX146" fmla="*/ 305534 w 2078711"/>
                <a:gd name="connsiteY146" fmla="*/ 3824370 h 4081365"/>
                <a:gd name="connsiteX147" fmla="*/ 328980 w 2078711"/>
                <a:gd name="connsiteY147" fmla="*/ 3789201 h 4081365"/>
                <a:gd name="connsiteX148" fmla="*/ 346565 w 2078711"/>
                <a:gd name="connsiteY148" fmla="*/ 3771616 h 4081365"/>
                <a:gd name="connsiteX149" fmla="*/ 358288 w 2078711"/>
                <a:gd name="connsiteY149" fmla="*/ 3736447 h 4081365"/>
                <a:gd name="connsiteX150" fmla="*/ 375873 w 2078711"/>
                <a:gd name="connsiteY150" fmla="*/ 3718862 h 4081365"/>
                <a:gd name="connsiteX151" fmla="*/ 399319 w 2078711"/>
                <a:gd name="connsiteY151" fmla="*/ 3683693 h 4081365"/>
                <a:gd name="connsiteX152" fmla="*/ 416903 w 2078711"/>
                <a:gd name="connsiteY152" fmla="*/ 3666109 h 4081365"/>
                <a:gd name="connsiteX153" fmla="*/ 440350 w 2078711"/>
                <a:gd name="connsiteY153" fmla="*/ 3630939 h 4081365"/>
                <a:gd name="connsiteX154" fmla="*/ 452073 w 2078711"/>
                <a:gd name="connsiteY154" fmla="*/ 3613355 h 4081365"/>
                <a:gd name="connsiteX155" fmla="*/ 463796 w 2078711"/>
                <a:gd name="connsiteY155" fmla="*/ 3595770 h 4081365"/>
                <a:gd name="connsiteX156" fmla="*/ 481380 w 2078711"/>
                <a:gd name="connsiteY156" fmla="*/ 3584047 h 4081365"/>
                <a:gd name="connsiteX157" fmla="*/ 510688 w 2078711"/>
                <a:gd name="connsiteY157" fmla="*/ 3531293 h 4081365"/>
                <a:gd name="connsiteX158" fmla="*/ 522411 w 2078711"/>
                <a:gd name="connsiteY158" fmla="*/ 3513709 h 4081365"/>
                <a:gd name="connsiteX159" fmla="*/ 545857 w 2078711"/>
                <a:gd name="connsiteY159" fmla="*/ 3484401 h 4081365"/>
                <a:gd name="connsiteX160" fmla="*/ 551719 w 2078711"/>
                <a:gd name="connsiteY160" fmla="*/ 3466816 h 4081365"/>
                <a:gd name="connsiteX161" fmla="*/ 563442 w 2078711"/>
                <a:gd name="connsiteY161" fmla="*/ 3449232 h 4081365"/>
                <a:gd name="connsiteX162" fmla="*/ 575165 w 2078711"/>
                <a:gd name="connsiteY162" fmla="*/ 3425785 h 4081365"/>
                <a:gd name="connsiteX163" fmla="*/ 598611 w 2078711"/>
                <a:gd name="connsiteY163" fmla="*/ 3390616 h 4081365"/>
                <a:gd name="connsiteX164" fmla="*/ 604473 w 2078711"/>
                <a:gd name="connsiteY164" fmla="*/ 3373032 h 4081365"/>
                <a:gd name="connsiteX165" fmla="*/ 627919 w 2078711"/>
                <a:gd name="connsiteY165" fmla="*/ 3337862 h 4081365"/>
                <a:gd name="connsiteX166" fmla="*/ 639642 w 2078711"/>
                <a:gd name="connsiteY166" fmla="*/ 3320278 h 4081365"/>
                <a:gd name="connsiteX167" fmla="*/ 668950 w 2078711"/>
                <a:gd name="connsiteY167" fmla="*/ 3285109 h 4081365"/>
                <a:gd name="connsiteX168" fmla="*/ 674811 w 2078711"/>
                <a:gd name="connsiteY168" fmla="*/ 3267524 h 4081365"/>
                <a:gd name="connsiteX169" fmla="*/ 698257 w 2078711"/>
                <a:gd name="connsiteY169" fmla="*/ 3232355 h 4081365"/>
                <a:gd name="connsiteX170" fmla="*/ 715842 w 2078711"/>
                <a:gd name="connsiteY170" fmla="*/ 3197185 h 4081365"/>
                <a:gd name="connsiteX171" fmla="*/ 739288 w 2078711"/>
                <a:gd name="connsiteY171" fmla="*/ 3162016 h 4081365"/>
                <a:gd name="connsiteX172" fmla="*/ 745150 w 2078711"/>
                <a:gd name="connsiteY172" fmla="*/ 3144432 h 4081365"/>
                <a:gd name="connsiteX173" fmla="*/ 756873 w 2078711"/>
                <a:gd name="connsiteY173" fmla="*/ 3120985 h 4081365"/>
                <a:gd name="connsiteX174" fmla="*/ 780319 w 2078711"/>
                <a:gd name="connsiteY174" fmla="*/ 3085816 h 4081365"/>
                <a:gd name="connsiteX175" fmla="*/ 803765 w 2078711"/>
                <a:gd name="connsiteY175" fmla="*/ 3044785 h 4081365"/>
                <a:gd name="connsiteX176" fmla="*/ 815488 w 2078711"/>
                <a:gd name="connsiteY176" fmla="*/ 3009616 h 4081365"/>
                <a:gd name="connsiteX177" fmla="*/ 821350 w 2078711"/>
                <a:gd name="connsiteY177" fmla="*/ 2986170 h 4081365"/>
                <a:gd name="connsiteX178" fmla="*/ 838934 w 2078711"/>
                <a:gd name="connsiteY178" fmla="*/ 2968585 h 4081365"/>
                <a:gd name="connsiteX179" fmla="*/ 844796 w 2078711"/>
                <a:gd name="connsiteY179" fmla="*/ 2951001 h 4081365"/>
                <a:gd name="connsiteX180" fmla="*/ 874103 w 2078711"/>
                <a:gd name="connsiteY180" fmla="*/ 2915832 h 4081365"/>
                <a:gd name="connsiteX181" fmla="*/ 891688 w 2078711"/>
                <a:gd name="connsiteY181" fmla="*/ 2904109 h 4081365"/>
                <a:gd name="connsiteX182" fmla="*/ 915134 w 2078711"/>
                <a:gd name="connsiteY182" fmla="*/ 2898247 h 4081365"/>
                <a:gd name="connsiteX183" fmla="*/ 950303 w 2078711"/>
                <a:gd name="connsiteY183" fmla="*/ 2915832 h 4081365"/>
                <a:gd name="connsiteX184" fmla="*/ 985473 w 2078711"/>
                <a:gd name="connsiteY184" fmla="*/ 2968585 h 4081365"/>
                <a:gd name="connsiteX185" fmla="*/ 997196 w 2078711"/>
                <a:gd name="connsiteY185" fmla="*/ 2986170 h 4081365"/>
                <a:gd name="connsiteX186" fmla="*/ 1014780 w 2078711"/>
                <a:gd name="connsiteY186" fmla="*/ 2992032 h 4081365"/>
                <a:gd name="connsiteX187" fmla="*/ 1044088 w 2078711"/>
                <a:gd name="connsiteY187" fmla="*/ 3021339 h 4081365"/>
                <a:gd name="connsiteX188" fmla="*/ 1079257 w 2078711"/>
                <a:gd name="connsiteY188" fmla="*/ 3056509 h 4081365"/>
                <a:gd name="connsiteX189" fmla="*/ 1096842 w 2078711"/>
                <a:gd name="connsiteY189" fmla="*/ 3079955 h 4081365"/>
                <a:gd name="connsiteX190" fmla="*/ 1126150 w 2078711"/>
                <a:gd name="connsiteY190" fmla="*/ 3109262 h 4081365"/>
                <a:gd name="connsiteX191" fmla="*/ 1173042 w 2078711"/>
                <a:gd name="connsiteY191" fmla="*/ 3162016 h 4081365"/>
                <a:gd name="connsiteX192" fmla="*/ 1196488 w 2078711"/>
                <a:gd name="connsiteY192" fmla="*/ 3185462 h 4081365"/>
                <a:gd name="connsiteX193" fmla="*/ 1249242 w 2078711"/>
                <a:gd name="connsiteY193" fmla="*/ 3220632 h 4081365"/>
                <a:gd name="connsiteX194" fmla="*/ 1266826 w 2078711"/>
                <a:gd name="connsiteY194" fmla="*/ 3232355 h 4081365"/>
                <a:gd name="connsiteX195" fmla="*/ 1313719 w 2078711"/>
                <a:gd name="connsiteY195" fmla="*/ 3279247 h 4081365"/>
                <a:gd name="connsiteX196" fmla="*/ 1348888 w 2078711"/>
                <a:gd name="connsiteY196" fmla="*/ 3308555 h 4081365"/>
                <a:gd name="connsiteX197" fmla="*/ 1366473 w 2078711"/>
                <a:gd name="connsiteY197" fmla="*/ 3314416 h 4081365"/>
                <a:gd name="connsiteX198" fmla="*/ 1378196 w 2078711"/>
                <a:gd name="connsiteY198" fmla="*/ 3332001 h 4081365"/>
                <a:gd name="connsiteX199" fmla="*/ 1413365 w 2078711"/>
                <a:gd name="connsiteY199" fmla="*/ 3355447 h 4081365"/>
                <a:gd name="connsiteX200" fmla="*/ 1430950 w 2078711"/>
                <a:gd name="connsiteY200" fmla="*/ 3367170 h 4081365"/>
                <a:gd name="connsiteX201" fmla="*/ 1466119 w 2078711"/>
                <a:gd name="connsiteY201" fmla="*/ 3396478 h 4081365"/>
                <a:gd name="connsiteX202" fmla="*/ 1483703 w 2078711"/>
                <a:gd name="connsiteY202" fmla="*/ 3419924 h 4081365"/>
                <a:gd name="connsiteX203" fmla="*/ 1501288 w 2078711"/>
                <a:gd name="connsiteY203" fmla="*/ 3425785 h 4081365"/>
                <a:gd name="connsiteX204" fmla="*/ 1518873 w 2078711"/>
                <a:gd name="connsiteY204" fmla="*/ 3437509 h 4081365"/>
                <a:gd name="connsiteX205" fmla="*/ 1548180 w 2078711"/>
                <a:gd name="connsiteY205" fmla="*/ 3472678 h 4081365"/>
                <a:gd name="connsiteX206" fmla="*/ 1565765 w 2078711"/>
                <a:gd name="connsiteY206" fmla="*/ 3484401 h 4081365"/>
                <a:gd name="connsiteX207" fmla="*/ 1595073 w 2078711"/>
                <a:gd name="connsiteY207" fmla="*/ 3513709 h 4081365"/>
                <a:gd name="connsiteX208" fmla="*/ 1612657 w 2078711"/>
                <a:gd name="connsiteY208" fmla="*/ 3525432 h 4081365"/>
                <a:gd name="connsiteX209" fmla="*/ 1630242 w 2078711"/>
                <a:gd name="connsiteY209" fmla="*/ 3543016 h 4081365"/>
                <a:gd name="connsiteX210" fmla="*/ 1665411 w 2078711"/>
                <a:gd name="connsiteY210" fmla="*/ 3566462 h 4081365"/>
                <a:gd name="connsiteX211" fmla="*/ 1682996 w 2078711"/>
                <a:gd name="connsiteY211" fmla="*/ 3578185 h 4081365"/>
                <a:gd name="connsiteX212" fmla="*/ 1712303 w 2078711"/>
                <a:gd name="connsiteY212" fmla="*/ 3595770 h 4081365"/>
                <a:gd name="connsiteX213" fmla="*/ 1747473 w 2078711"/>
                <a:gd name="connsiteY213" fmla="*/ 3619216 h 4081365"/>
                <a:gd name="connsiteX214" fmla="*/ 1765057 w 2078711"/>
                <a:gd name="connsiteY214" fmla="*/ 3630939 h 4081365"/>
                <a:gd name="connsiteX215" fmla="*/ 1782642 w 2078711"/>
                <a:gd name="connsiteY215" fmla="*/ 3636801 h 4081365"/>
                <a:gd name="connsiteX216" fmla="*/ 1823673 w 2078711"/>
                <a:gd name="connsiteY216" fmla="*/ 3654385 h 4081365"/>
                <a:gd name="connsiteX217" fmla="*/ 1852980 w 2078711"/>
                <a:gd name="connsiteY217" fmla="*/ 3671970 h 4081365"/>
                <a:gd name="connsiteX218" fmla="*/ 1894011 w 2078711"/>
                <a:gd name="connsiteY218" fmla="*/ 3695416 h 4081365"/>
                <a:gd name="connsiteX219" fmla="*/ 1911596 w 2078711"/>
                <a:gd name="connsiteY219" fmla="*/ 3701278 h 4081365"/>
                <a:gd name="connsiteX220" fmla="*/ 1946765 w 2078711"/>
                <a:gd name="connsiteY220" fmla="*/ 3724724 h 4081365"/>
                <a:gd name="connsiteX221" fmla="*/ 1987796 w 2078711"/>
                <a:gd name="connsiteY221" fmla="*/ 3736447 h 4081365"/>
                <a:gd name="connsiteX222" fmla="*/ 2022965 w 2078711"/>
                <a:gd name="connsiteY222" fmla="*/ 3765755 h 4081365"/>
                <a:gd name="connsiteX223" fmla="*/ 2017103 w 2078711"/>
                <a:gd name="connsiteY223" fmla="*/ 3748170 h 4081365"/>
                <a:gd name="connsiteX224" fmla="*/ 2011242 w 2078711"/>
                <a:gd name="connsiteY224" fmla="*/ 3724724 h 4081365"/>
                <a:gd name="connsiteX225" fmla="*/ 1993657 w 2078711"/>
                <a:gd name="connsiteY225" fmla="*/ 3707139 h 4081365"/>
                <a:gd name="connsiteX226" fmla="*/ 2011242 w 2078711"/>
                <a:gd name="connsiteY226" fmla="*/ 3713001 h 4081365"/>
                <a:gd name="connsiteX227" fmla="*/ 2034688 w 2078711"/>
                <a:gd name="connsiteY227" fmla="*/ 3718862 h 4081365"/>
                <a:gd name="connsiteX228" fmla="*/ 2052273 w 2078711"/>
                <a:gd name="connsiteY228" fmla="*/ 3724724 h 4081365"/>
                <a:gd name="connsiteX229" fmla="*/ 2034688 w 2078711"/>
                <a:gd name="connsiteY229" fmla="*/ 3713001 h 4081365"/>
                <a:gd name="connsiteX230" fmla="*/ 2017103 w 2078711"/>
                <a:gd name="connsiteY230" fmla="*/ 3695416 h 4081365"/>
                <a:gd name="connsiteX231" fmla="*/ 2058134 w 2078711"/>
                <a:gd name="connsiteY231" fmla="*/ 3689555 h 4081365"/>
                <a:gd name="connsiteX232" fmla="*/ 2075719 w 2078711"/>
                <a:gd name="connsiteY232" fmla="*/ 3683693 h 4081365"/>
                <a:gd name="connsiteX233" fmla="*/ 2069857 w 2078711"/>
                <a:gd name="connsiteY233" fmla="*/ 3660247 h 4081365"/>
                <a:gd name="connsiteX234" fmla="*/ 2046411 w 2078711"/>
                <a:gd name="connsiteY234" fmla="*/ 3625078 h 4081365"/>
                <a:gd name="connsiteX235" fmla="*/ 2034688 w 2078711"/>
                <a:gd name="connsiteY235" fmla="*/ 3607493 h 4081365"/>
                <a:gd name="connsiteX236" fmla="*/ 2017103 w 2078711"/>
                <a:gd name="connsiteY236" fmla="*/ 3601632 h 4081365"/>
                <a:gd name="connsiteX237" fmla="*/ 1999519 w 2078711"/>
                <a:gd name="connsiteY237" fmla="*/ 3589909 h 4081365"/>
                <a:gd name="connsiteX238" fmla="*/ 1981934 w 2078711"/>
                <a:gd name="connsiteY238" fmla="*/ 3584047 h 4081365"/>
                <a:gd name="connsiteX239" fmla="*/ 1952626 w 2078711"/>
                <a:gd name="connsiteY239" fmla="*/ 3554739 h 4081365"/>
                <a:gd name="connsiteX240" fmla="*/ 1935042 w 2078711"/>
                <a:gd name="connsiteY240" fmla="*/ 3543016 h 4081365"/>
                <a:gd name="connsiteX241" fmla="*/ 1917457 w 2078711"/>
                <a:gd name="connsiteY241" fmla="*/ 3525432 h 4081365"/>
                <a:gd name="connsiteX242" fmla="*/ 1899873 w 2078711"/>
                <a:gd name="connsiteY242" fmla="*/ 3519570 h 4081365"/>
                <a:gd name="connsiteX243" fmla="*/ 1864703 w 2078711"/>
                <a:gd name="connsiteY243" fmla="*/ 3496124 h 4081365"/>
                <a:gd name="connsiteX244" fmla="*/ 1864703 w 2078711"/>
                <a:gd name="connsiteY244" fmla="*/ 3496124 h 4081365"/>
                <a:gd name="connsiteX245" fmla="*/ 1847119 w 2078711"/>
                <a:gd name="connsiteY245" fmla="*/ 3478539 h 4081365"/>
                <a:gd name="connsiteX246" fmla="*/ 1811950 w 2078711"/>
                <a:gd name="connsiteY246" fmla="*/ 3455093 h 4081365"/>
                <a:gd name="connsiteX247" fmla="*/ 1782642 w 2078711"/>
                <a:gd name="connsiteY247" fmla="*/ 3431647 h 4081365"/>
                <a:gd name="connsiteX248" fmla="*/ 1753334 w 2078711"/>
                <a:gd name="connsiteY248" fmla="*/ 3408201 h 4081365"/>
                <a:gd name="connsiteX249" fmla="*/ 1741611 w 2078711"/>
                <a:gd name="connsiteY249" fmla="*/ 3390616 h 4081365"/>
                <a:gd name="connsiteX250" fmla="*/ 1677134 w 2078711"/>
                <a:gd name="connsiteY250" fmla="*/ 3355447 h 4081365"/>
                <a:gd name="connsiteX251" fmla="*/ 1647826 w 2078711"/>
                <a:gd name="connsiteY251" fmla="*/ 3332001 h 4081365"/>
                <a:gd name="connsiteX252" fmla="*/ 1630242 w 2078711"/>
                <a:gd name="connsiteY252" fmla="*/ 3320278 h 4081365"/>
                <a:gd name="connsiteX253" fmla="*/ 1600934 w 2078711"/>
                <a:gd name="connsiteY253" fmla="*/ 3290970 h 4081365"/>
                <a:gd name="connsiteX254" fmla="*/ 1565765 w 2078711"/>
                <a:gd name="connsiteY254" fmla="*/ 3261662 h 4081365"/>
                <a:gd name="connsiteX255" fmla="*/ 1530596 w 2078711"/>
                <a:gd name="connsiteY255" fmla="*/ 3226493 h 4081365"/>
                <a:gd name="connsiteX256" fmla="*/ 1518873 w 2078711"/>
                <a:gd name="connsiteY256" fmla="*/ 3208909 h 4081365"/>
                <a:gd name="connsiteX257" fmla="*/ 1501288 w 2078711"/>
                <a:gd name="connsiteY257" fmla="*/ 3203047 h 4081365"/>
                <a:gd name="connsiteX258" fmla="*/ 1483703 w 2078711"/>
                <a:gd name="connsiteY258" fmla="*/ 3185462 h 4081365"/>
                <a:gd name="connsiteX259" fmla="*/ 1460257 w 2078711"/>
                <a:gd name="connsiteY259" fmla="*/ 3167878 h 4081365"/>
                <a:gd name="connsiteX260" fmla="*/ 1430950 w 2078711"/>
                <a:gd name="connsiteY260" fmla="*/ 3144432 h 4081365"/>
                <a:gd name="connsiteX261" fmla="*/ 1407503 w 2078711"/>
                <a:gd name="connsiteY261" fmla="*/ 3120985 h 4081365"/>
                <a:gd name="connsiteX262" fmla="*/ 1378196 w 2078711"/>
                <a:gd name="connsiteY262" fmla="*/ 3085816 h 4081365"/>
                <a:gd name="connsiteX263" fmla="*/ 1360611 w 2078711"/>
                <a:gd name="connsiteY263" fmla="*/ 3079955 h 4081365"/>
                <a:gd name="connsiteX264" fmla="*/ 1343026 w 2078711"/>
                <a:gd name="connsiteY264" fmla="*/ 3050647 h 4081365"/>
                <a:gd name="connsiteX265" fmla="*/ 1337165 w 2078711"/>
                <a:gd name="connsiteY265" fmla="*/ 3033062 h 4081365"/>
                <a:gd name="connsiteX266" fmla="*/ 1325442 w 2078711"/>
                <a:gd name="connsiteY266" fmla="*/ 3015478 h 4081365"/>
                <a:gd name="connsiteX267" fmla="*/ 1319580 w 2078711"/>
                <a:gd name="connsiteY267" fmla="*/ 2992032 h 4081365"/>
                <a:gd name="connsiteX268" fmla="*/ 1284411 w 2078711"/>
                <a:gd name="connsiteY268" fmla="*/ 2933416 h 4081365"/>
                <a:gd name="connsiteX269" fmla="*/ 1260965 w 2078711"/>
                <a:gd name="connsiteY269" fmla="*/ 2898247 h 4081365"/>
                <a:gd name="connsiteX270" fmla="*/ 1249242 w 2078711"/>
                <a:gd name="connsiteY270" fmla="*/ 2880662 h 4081365"/>
                <a:gd name="connsiteX271" fmla="*/ 1231657 w 2078711"/>
                <a:gd name="connsiteY271" fmla="*/ 2863078 h 4081365"/>
                <a:gd name="connsiteX272" fmla="*/ 1219934 w 2078711"/>
                <a:gd name="connsiteY272" fmla="*/ 2839632 h 4081365"/>
                <a:gd name="connsiteX273" fmla="*/ 1214073 w 2078711"/>
                <a:gd name="connsiteY273" fmla="*/ 2816185 h 4081365"/>
                <a:gd name="connsiteX274" fmla="*/ 1202350 w 2078711"/>
                <a:gd name="connsiteY274" fmla="*/ 2798601 h 4081365"/>
                <a:gd name="connsiteX275" fmla="*/ 1196488 w 2078711"/>
                <a:gd name="connsiteY275" fmla="*/ 2781016 h 4081365"/>
                <a:gd name="connsiteX276" fmla="*/ 1173042 w 2078711"/>
                <a:gd name="connsiteY276" fmla="*/ 2745847 h 4081365"/>
                <a:gd name="connsiteX277" fmla="*/ 1167180 w 2078711"/>
                <a:gd name="connsiteY277" fmla="*/ 2722401 h 4081365"/>
                <a:gd name="connsiteX278" fmla="*/ 1155457 w 2078711"/>
                <a:gd name="connsiteY278" fmla="*/ 2681370 h 4081365"/>
                <a:gd name="connsiteX279" fmla="*/ 1149596 w 2078711"/>
                <a:gd name="connsiteY279" fmla="*/ 2646201 h 4081365"/>
                <a:gd name="connsiteX280" fmla="*/ 1155457 w 2078711"/>
                <a:gd name="connsiteY280" fmla="*/ 2546555 h 4081365"/>
                <a:gd name="connsiteX281" fmla="*/ 1167180 w 2078711"/>
                <a:gd name="connsiteY281" fmla="*/ 2523109 h 4081365"/>
                <a:gd name="connsiteX282" fmla="*/ 1173042 w 2078711"/>
                <a:gd name="connsiteY282" fmla="*/ 2487939 h 4081365"/>
                <a:gd name="connsiteX283" fmla="*/ 1184765 w 2078711"/>
                <a:gd name="connsiteY283" fmla="*/ 2452770 h 4081365"/>
                <a:gd name="connsiteX284" fmla="*/ 1196488 w 2078711"/>
                <a:gd name="connsiteY284" fmla="*/ 2417601 h 4081365"/>
                <a:gd name="connsiteX285" fmla="*/ 1223291 w 2078711"/>
                <a:gd name="connsiteY285" fmla="*/ 2347311 h 4081365"/>
                <a:gd name="connsiteX286" fmla="*/ 1259310 w 2078711"/>
                <a:gd name="connsiteY286" fmla="*/ 2225021 h 4081365"/>
                <a:gd name="connsiteX287" fmla="*/ 1272688 w 2078711"/>
                <a:gd name="connsiteY287" fmla="*/ 2171416 h 4081365"/>
                <a:gd name="connsiteX288" fmla="*/ 1284411 w 2078711"/>
                <a:gd name="connsiteY288" fmla="*/ 2130385 h 4081365"/>
                <a:gd name="connsiteX289" fmla="*/ 1290273 w 2078711"/>
                <a:gd name="connsiteY289" fmla="*/ 2101078 h 4081365"/>
                <a:gd name="connsiteX290" fmla="*/ 1307857 w 2078711"/>
                <a:gd name="connsiteY290" fmla="*/ 1907647 h 4081365"/>
                <a:gd name="connsiteX291" fmla="*/ 1313719 w 2078711"/>
                <a:gd name="connsiteY291" fmla="*/ 1884201 h 4081365"/>
                <a:gd name="connsiteX292" fmla="*/ 1319580 w 2078711"/>
                <a:gd name="connsiteY292" fmla="*/ 1854893 h 4081365"/>
                <a:gd name="connsiteX293" fmla="*/ 1325442 w 2078711"/>
                <a:gd name="connsiteY293" fmla="*/ 1837309 h 4081365"/>
                <a:gd name="connsiteX294" fmla="*/ 1331303 w 2078711"/>
                <a:gd name="connsiteY294" fmla="*/ 1813862 h 4081365"/>
                <a:gd name="connsiteX295" fmla="*/ 1348888 w 2078711"/>
                <a:gd name="connsiteY295" fmla="*/ 1755247 h 4081365"/>
                <a:gd name="connsiteX296" fmla="*/ 1354750 w 2078711"/>
                <a:gd name="connsiteY296" fmla="*/ 1720078 h 4081365"/>
                <a:gd name="connsiteX297" fmla="*/ 1366473 w 2078711"/>
                <a:gd name="connsiteY297" fmla="*/ 1673185 h 4081365"/>
                <a:gd name="connsiteX298" fmla="*/ 1372334 w 2078711"/>
                <a:gd name="connsiteY298" fmla="*/ 1638016 h 4081365"/>
                <a:gd name="connsiteX299" fmla="*/ 1384057 w 2078711"/>
                <a:gd name="connsiteY299" fmla="*/ 1579401 h 4081365"/>
                <a:gd name="connsiteX300" fmla="*/ 1389919 w 2078711"/>
                <a:gd name="connsiteY300" fmla="*/ 1538370 h 4081365"/>
                <a:gd name="connsiteX301" fmla="*/ 1395780 w 2078711"/>
                <a:gd name="connsiteY301" fmla="*/ 1520785 h 4081365"/>
                <a:gd name="connsiteX302" fmla="*/ 1401642 w 2078711"/>
                <a:gd name="connsiteY302" fmla="*/ 1497339 h 4081365"/>
                <a:gd name="connsiteX303" fmla="*/ 1413365 w 2078711"/>
                <a:gd name="connsiteY303" fmla="*/ 1450447 h 4081365"/>
                <a:gd name="connsiteX304" fmla="*/ 1419226 w 2078711"/>
                <a:gd name="connsiteY304" fmla="*/ 1391832 h 4081365"/>
                <a:gd name="connsiteX305" fmla="*/ 1436811 w 2078711"/>
                <a:gd name="connsiteY305" fmla="*/ 1298047 h 4081365"/>
                <a:gd name="connsiteX306" fmla="*/ 1448534 w 2078711"/>
                <a:gd name="connsiteY306" fmla="*/ 1233570 h 4081365"/>
                <a:gd name="connsiteX307" fmla="*/ 1460257 w 2078711"/>
                <a:gd name="connsiteY307" fmla="*/ 1198401 h 4081365"/>
                <a:gd name="connsiteX308" fmla="*/ 1471980 w 2078711"/>
                <a:gd name="connsiteY308" fmla="*/ 1098755 h 4081365"/>
                <a:gd name="connsiteX309" fmla="*/ 1483703 w 2078711"/>
                <a:gd name="connsiteY309" fmla="*/ 1063585 h 4081365"/>
                <a:gd name="connsiteX310" fmla="*/ 1489565 w 2078711"/>
                <a:gd name="connsiteY310" fmla="*/ 1010832 h 4081365"/>
                <a:gd name="connsiteX311" fmla="*/ 1501288 w 2078711"/>
                <a:gd name="connsiteY311" fmla="*/ 975662 h 4081365"/>
                <a:gd name="connsiteX312" fmla="*/ 1513011 w 2078711"/>
                <a:gd name="connsiteY312" fmla="*/ 917047 h 4081365"/>
                <a:gd name="connsiteX313" fmla="*/ 1518873 w 2078711"/>
                <a:gd name="connsiteY313" fmla="*/ 887739 h 4081365"/>
                <a:gd name="connsiteX314" fmla="*/ 1524734 w 2078711"/>
                <a:gd name="connsiteY314" fmla="*/ 823262 h 4081365"/>
                <a:gd name="connsiteX315" fmla="*/ 1530596 w 2078711"/>
                <a:gd name="connsiteY315" fmla="*/ 788093 h 4081365"/>
                <a:gd name="connsiteX316" fmla="*/ 1542319 w 2078711"/>
                <a:gd name="connsiteY316" fmla="*/ 706032 h 4081365"/>
                <a:gd name="connsiteX317" fmla="*/ 1548180 w 2078711"/>
                <a:gd name="connsiteY317" fmla="*/ 665001 h 4081365"/>
                <a:gd name="connsiteX318" fmla="*/ 1554042 w 2078711"/>
                <a:gd name="connsiteY318" fmla="*/ 647416 h 4081365"/>
                <a:gd name="connsiteX319" fmla="*/ 1559903 w 2078711"/>
                <a:gd name="connsiteY319" fmla="*/ 623970 h 4081365"/>
                <a:gd name="connsiteX320" fmla="*/ 1565765 w 2078711"/>
                <a:gd name="connsiteY320" fmla="*/ 541909 h 4081365"/>
                <a:gd name="connsiteX321" fmla="*/ 1571626 w 2078711"/>
                <a:gd name="connsiteY321" fmla="*/ 524324 h 4081365"/>
                <a:gd name="connsiteX322" fmla="*/ 1583350 w 2078711"/>
                <a:gd name="connsiteY322" fmla="*/ 430539 h 4081365"/>
                <a:gd name="connsiteX323" fmla="*/ 1577488 w 2078711"/>
                <a:gd name="connsiteY323" fmla="*/ 348478 h 4081365"/>
                <a:gd name="connsiteX324" fmla="*/ 1565765 w 2078711"/>
                <a:gd name="connsiteY324" fmla="*/ 301585 h 4081365"/>
                <a:gd name="connsiteX325" fmla="*/ 1559903 w 2078711"/>
                <a:gd name="connsiteY325" fmla="*/ 90570 h 4081365"/>
                <a:gd name="connsiteX326" fmla="*/ 1544022 w 2078711"/>
                <a:gd name="connsiteY326" fmla="*/ 93026 h 4081365"/>
                <a:gd name="connsiteX327" fmla="*/ 1505496 w 2078711"/>
                <a:gd name="connsiteY327" fmla="*/ 78798 h 4081365"/>
                <a:gd name="connsiteX328" fmla="*/ 1483752 w 2078711"/>
                <a:gd name="connsiteY328" fmla="*/ 53700 h 4081365"/>
                <a:gd name="connsiteX329" fmla="*/ 1471980 w 2078711"/>
                <a:gd name="connsiteY329" fmla="*/ 2647 h 4081365"/>
                <a:gd name="connsiteX0" fmla="*/ 1471980 w 2078711"/>
                <a:gd name="connsiteY0" fmla="*/ 2647 h 4081365"/>
                <a:gd name="connsiteX1" fmla="*/ 1466119 w 2078711"/>
                <a:gd name="connsiteY1" fmla="*/ 37816 h 4081365"/>
                <a:gd name="connsiteX2" fmla="*/ 1419226 w 2078711"/>
                <a:gd name="connsiteY2" fmla="*/ 78847 h 4081365"/>
                <a:gd name="connsiteX3" fmla="*/ 1401642 w 2078711"/>
                <a:gd name="connsiteY3" fmla="*/ 90570 h 4081365"/>
                <a:gd name="connsiteX4" fmla="*/ 1358957 w 2078711"/>
                <a:gd name="connsiteY4" fmla="*/ 97282 h 4081365"/>
                <a:gd name="connsiteX5" fmla="*/ 1343075 w 2078711"/>
                <a:gd name="connsiteY5" fmla="*/ 183552 h 4081365"/>
                <a:gd name="connsiteX6" fmla="*/ 1342224 w 2078711"/>
                <a:gd name="connsiteY6" fmla="*/ 206998 h 4081365"/>
                <a:gd name="connsiteX7" fmla="*/ 1343026 w 2078711"/>
                <a:gd name="connsiteY7" fmla="*/ 237109 h 4081365"/>
                <a:gd name="connsiteX8" fmla="*/ 1325442 w 2078711"/>
                <a:gd name="connsiteY8" fmla="*/ 295724 h 4081365"/>
                <a:gd name="connsiteX9" fmla="*/ 1319580 w 2078711"/>
                <a:gd name="connsiteY9" fmla="*/ 313309 h 4081365"/>
                <a:gd name="connsiteX10" fmla="*/ 1307857 w 2078711"/>
                <a:gd name="connsiteY10" fmla="*/ 330893 h 4081365"/>
                <a:gd name="connsiteX11" fmla="*/ 1290273 w 2078711"/>
                <a:gd name="connsiteY11" fmla="*/ 383647 h 4081365"/>
                <a:gd name="connsiteX12" fmla="*/ 1284411 w 2078711"/>
                <a:gd name="connsiteY12" fmla="*/ 401232 h 4081365"/>
                <a:gd name="connsiteX13" fmla="*/ 1278550 w 2078711"/>
                <a:gd name="connsiteY13" fmla="*/ 424678 h 4081365"/>
                <a:gd name="connsiteX14" fmla="*/ 1272688 w 2078711"/>
                <a:gd name="connsiteY14" fmla="*/ 577078 h 4081365"/>
                <a:gd name="connsiteX15" fmla="*/ 1249242 w 2078711"/>
                <a:gd name="connsiteY15" fmla="*/ 876016 h 4081365"/>
                <a:gd name="connsiteX16" fmla="*/ 1243380 w 2078711"/>
                <a:gd name="connsiteY16" fmla="*/ 893601 h 4081365"/>
                <a:gd name="connsiteX17" fmla="*/ 1237519 w 2078711"/>
                <a:gd name="connsiteY17" fmla="*/ 969801 h 4081365"/>
                <a:gd name="connsiteX18" fmla="*/ 1231657 w 2078711"/>
                <a:gd name="connsiteY18" fmla="*/ 999109 h 4081365"/>
                <a:gd name="connsiteX19" fmla="*/ 1225796 w 2078711"/>
                <a:gd name="connsiteY19" fmla="*/ 1040139 h 4081365"/>
                <a:gd name="connsiteX20" fmla="*/ 1214073 w 2078711"/>
                <a:gd name="connsiteY20" fmla="*/ 1110478 h 4081365"/>
                <a:gd name="connsiteX21" fmla="*/ 1208211 w 2078711"/>
                <a:gd name="connsiteY21" fmla="*/ 1133924 h 4081365"/>
                <a:gd name="connsiteX22" fmla="*/ 1196488 w 2078711"/>
                <a:gd name="connsiteY22" fmla="*/ 1169093 h 4081365"/>
                <a:gd name="connsiteX23" fmla="*/ 1161319 w 2078711"/>
                <a:gd name="connsiteY23" fmla="*/ 1339078 h 4081365"/>
                <a:gd name="connsiteX24" fmla="*/ 1149596 w 2078711"/>
                <a:gd name="connsiteY24" fmla="*/ 1456309 h 4081365"/>
                <a:gd name="connsiteX25" fmla="*/ 1143734 w 2078711"/>
                <a:gd name="connsiteY25" fmla="*/ 1485616 h 4081365"/>
                <a:gd name="connsiteX26" fmla="*/ 1137873 w 2078711"/>
                <a:gd name="connsiteY26" fmla="*/ 1526647 h 4081365"/>
                <a:gd name="connsiteX27" fmla="*/ 1126150 w 2078711"/>
                <a:gd name="connsiteY27" fmla="*/ 1561816 h 4081365"/>
                <a:gd name="connsiteX28" fmla="*/ 1120288 w 2078711"/>
                <a:gd name="connsiteY28" fmla="*/ 1591124 h 4081365"/>
                <a:gd name="connsiteX29" fmla="*/ 1108565 w 2078711"/>
                <a:gd name="connsiteY29" fmla="*/ 1626293 h 4081365"/>
                <a:gd name="connsiteX30" fmla="*/ 1096842 w 2078711"/>
                <a:gd name="connsiteY30" fmla="*/ 1679047 h 4081365"/>
                <a:gd name="connsiteX31" fmla="*/ 1075098 w 2078711"/>
                <a:gd name="connsiteY31" fmla="*/ 1776799 h 4081365"/>
                <a:gd name="connsiteX32" fmla="*/ 1050849 w 2078711"/>
                <a:gd name="connsiteY32" fmla="*/ 1872140 h 4081365"/>
                <a:gd name="connsiteX33" fmla="*/ 1020642 w 2078711"/>
                <a:gd name="connsiteY33" fmla="*/ 2054185 h 4081365"/>
                <a:gd name="connsiteX34" fmla="*/ 1014780 w 2078711"/>
                <a:gd name="connsiteY34" fmla="*/ 2077632 h 4081365"/>
                <a:gd name="connsiteX35" fmla="*/ 1008919 w 2078711"/>
                <a:gd name="connsiteY35" fmla="*/ 2106939 h 4081365"/>
                <a:gd name="connsiteX36" fmla="*/ 997196 w 2078711"/>
                <a:gd name="connsiteY36" fmla="*/ 2183139 h 4081365"/>
                <a:gd name="connsiteX37" fmla="*/ 985473 w 2078711"/>
                <a:gd name="connsiteY37" fmla="*/ 2218309 h 4081365"/>
                <a:gd name="connsiteX38" fmla="*/ 979611 w 2078711"/>
                <a:gd name="connsiteY38" fmla="*/ 2253478 h 4081365"/>
                <a:gd name="connsiteX39" fmla="*/ 956165 w 2078711"/>
                <a:gd name="connsiteY39" fmla="*/ 2294509 h 4081365"/>
                <a:gd name="connsiteX40" fmla="*/ 944442 w 2078711"/>
                <a:gd name="connsiteY40" fmla="*/ 2329678 h 4081365"/>
                <a:gd name="connsiteX41" fmla="*/ 938580 w 2078711"/>
                <a:gd name="connsiteY41" fmla="*/ 2347262 h 4081365"/>
                <a:gd name="connsiteX42" fmla="*/ 932719 w 2078711"/>
                <a:gd name="connsiteY42" fmla="*/ 2364847 h 4081365"/>
                <a:gd name="connsiteX43" fmla="*/ 909273 w 2078711"/>
                <a:gd name="connsiteY43" fmla="*/ 2405878 h 4081365"/>
                <a:gd name="connsiteX44" fmla="*/ 897550 w 2078711"/>
                <a:gd name="connsiteY44" fmla="*/ 2423462 h 4081365"/>
                <a:gd name="connsiteX45" fmla="*/ 891688 w 2078711"/>
                <a:gd name="connsiteY45" fmla="*/ 2441047 h 4081365"/>
                <a:gd name="connsiteX46" fmla="*/ 868242 w 2078711"/>
                <a:gd name="connsiteY46" fmla="*/ 2476216 h 4081365"/>
                <a:gd name="connsiteX47" fmla="*/ 844796 w 2078711"/>
                <a:gd name="connsiteY47" fmla="*/ 2523109 h 4081365"/>
                <a:gd name="connsiteX48" fmla="*/ 827211 w 2078711"/>
                <a:gd name="connsiteY48" fmla="*/ 2564139 h 4081365"/>
                <a:gd name="connsiteX49" fmla="*/ 821350 w 2078711"/>
                <a:gd name="connsiteY49" fmla="*/ 2581724 h 4081365"/>
                <a:gd name="connsiteX50" fmla="*/ 809626 w 2078711"/>
                <a:gd name="connsiteY50" fmla="*/ 2593447 h 4081365"/>
                <a:gd name="connsiteX51" fmla="*/ 797903 w 2078711"/>
                <a:gd name="connsiteY51" fmla="*/ 2611032 h 4081365"/>
                <a:gd name="connsiteX52" fmla="*/ 774457 w 2078711"/>
                <a:gd name="connsiteY52" fmla="*/ 2640339 h 4081365"/>
                <a:gd name="connsiteX53" fmla="*/ 756873 w 2078711"/>
                <a:gd name="connsiteY53" fmla="*/ 2681370 h 4081365"/>
                <a:gd name="connsiteX54" fmla="*/ 721703 w 2078711"/>
                <a:gd name="connsiteY54" fmla="*/ 2704816 h 4081365"/>
                <a:gd name="connsiteX55" fmla="*/ 704119 w 2078711"/>
                <a:gd name="connsiteY55" fmla="*/ 2716539 h 4081365"/>
                <a:gd name="connsiteX56" fmla="*/ 686534 w 2078711"/>
                <a:gd name="connsiteY56" fmla="*/ 2728262 h 4081365"/>
                <a:gd name="connsiteX57" fmla="*/ 668950 w 2078711"/>
                <a:gd name="connsiteY57" fmla="*/ 2734124 h 4081365"/>
                <a:gd name="connsiteX58" fmla="*/ 633780 w 2078711"/>
                <a:gd name="connsiteY58" fmla="*/ 2751709 h 4081365"/>
                <a:gd name="connsiteX59" fmla="*/ 581026 w 2078711"/>
                <a:gd name="connsiteY59" fmla="*/ 2757570 h 4081365"/>
                <a:gd name="connsiteX60" fmla="*/ 534134 w 2078711"/>
                <a:gd name="connsiteY60" fmla="*/ 2763432 h 4081365"/>
                <a:gd name="connsiteX61" fmla="*/ 493103 w 2078711"/>
                <a:gd name="connsiteY61" fmla="*/ 2775155 h 4081365"/>
                <a:gd name="connsiteX62" fmla="*/ 475519 w 2078711"/>
                <a:gd name="connsiteY62" fmla="*/ 2781016 h 4081365"/>
                <a:gd name="connsiteX63" fmla="*/ 416903 w 2078711"/>
                <a:gd name="connsiteY63" fmla="*/ 2786878 h 4081365"/>
                <a:gd name="connsiteX64" fmla="*/ 317257 w 2078711"/>
                <a:gd name="connsiteY64" fmla="*/ 2781016 h 4081365"/>
                <a:gd name="connsiteX65" fmla="*/ 282088 w 2078711"/>
                <a:gd name="connsiteY65" fmla="*/ 2769293 h 4081365"/>
                <a:gd name="connsiteX66" fmla="*/ 258642 w 2078711"/>
                <a:gd name="connsiteY66" fmla="*/ 2763432 h 4081365"/>
                <a:gd name="connsiteX67" fmla="*/ 241057 w 2078711"/>
                <a:gd name="connsiteY67" fmla="*/ 2751709 h 4081365"/>
                <a:gd name="connsiteX68" fmla="*/ 217611 w 2078711"/>
                <a:gd name="connsiteY68" fmla="*/ 2745847 h 4081365"/>
                <a:gd name="connsiteX69" fmla="*/ 200026 w 2078711"/>
                <a:gd name="connsiteY69" fmla="*/ 2739985 h 4081365"/>
                <a:gd name="connsiteX70" fmla="*/ 205888 w 2078711"/>
                <a:gd name="connsiteY70" fmla="*/ 2763432 h 4081365"/>
                <a:gd name="connsiteX71" fmla="*/ 211750 w 2078711"/>
                <a:gd name="connsiteY71" fmla="*/ 2781016 h 4081365"/>
                <a:gd name="connsiteX72" fmla="*/ 205888 w 2078711"/>
                <a:gd name="connsiteY72" fmla="*/ 2845493 h 4081365"/>
                <a:gd name="connsiteX73" fmla="*/ 176580 w 2078711"/>
                <a:gd name="connsiteY73" fmla="*/ 2874801 h 4081365"/>
                <a:gd name="connsiteX74" fmla="*/ 141411 w 2078711"/>
                <a:gd name="connsiteY74" fmla="*/ 2886524 h 4081365"/>
                <a:gd name="connsiteX75" fmla="*/ 106242 w 2078711"/>
                <a:gd name="connsiteY75" fmla="*/ 2898247 h 4081365"/>
                <a:gd name="connsiteX76" fmla="*/ 88657 w 2078711"/>
                <a:gd name="connsiteY76" fmla="*/ 2904109 h 4081365"/>
                <a:gd name="connsiteX77" fmla="*/ 71073 w 2078711"/>
                <a:gd name="connsiteY77" fmla="*/ 2915832 h 4081365"/>
                <a:gd name="connsiteX78" fmla="*/ 112103 w 2078711"/>
                <a:gd name="connsiteY78" fmla="*/ 2927555 h 4081365"/>
                <a:gd name="connsiteX79" fmla="*/ 205888 w 2078711"/>
                <a:gd name="connsiteY79" fmla="*/ 2939278 h 4081365"/>
                <a:gd name="connsiteX80" fmla="*/ 235196 w 2078711"/>
                <a:gd name="connsiteY80" fmla="*/ 2945139 h 4081365"/>
                <a:gd name="connsiteX81" fmla="*/ 463796 w 2078711"/>
                <a:gd name="connsiteY81" fmla="*/ 2956862 h 4081365"/>
                <a:gd name="connsiteX82" fmla="*/ 498965 w 2078711"/>
                <a:gd name="connsiteY82" fmla="*/ 2962724 h 4081365"/>
                <a:gd name="connsiteX83" fmla="*/ 610334 w 2078711"/>
                <a:gd name="connsiteY83" fmla="*/ 2951001 h 4081365"/>
                <a:gd name="connsiteX84" fmla="*/ 598611 w 2078711"/>
                <a:gd name="connsiteY84" fmla="*/ 2974447 h 4081365"/>
                <a:gd name="connsiteX85" fmla="*/ 586888 w 2078711"/>
                <a:gd name="connsiteY85" fmla="*/ 2992032 h 4081365"/>
                <a:gd name="connsiteX86" fmla="*/ 569303 w 2078711"/>
                <a:gd name="connsiteY86" fmla="*/ 3027201 h 4081365"/>
                <a:gd name="connsiteX87" fmla="*/ 557580 w 2078711"/>
                <a:gd name="connsiteY87" fmla="*/ 3062370 h 4081365"/>
                <a:gd name="connsiteX88" fmla="*/ 551719 w 2078711"/>
                <a:gd name="connsiteY88" fmla="*/ 3079955 h 4081365"/>
                <a:gd name="connsiteX89" fmla="*/ 539996 w 2078711"/>
                <a:gd name="connsiteY89" fmla="*/ 3097539 h 4081365"/>
                <a:gd name="connsiteX90" fmla="*/ 516550 w 2078711"/>
                <a:gd name="connsiteY90" fmla="*/ 3132709 h 4081365"/>
                <a:gd name="connsiteX91" fmla="*/ 510688 w 2078711"/>
                <a:gd name="connsiteY91" fmla="*/ 3156155 h 4081365"/>
                <a:gd name="connsiteX92" fmla="*/ 481380 w 2078711"/>
                <a:gd name="connsiteY92" fmla="*/ 3191324 h 4081365"/>
                <a:gd name="connsiteX93" fmla="*/ 457934 w 2078711"/>
                <a:gd name="connsiteY93" fmla="*/ 3226493 h 4081365"/>
                <a:gd name="connsiteX94" fmla="*/ 446211 w 2078711"/>
                <a:gd name="connsiteY94" fmla="*/ 3244078 h 4081365"/>
                <a:gd name="connsiteX95" fmla="*/ 393457 w 2078711"/>
                <a:gd name="connsiteY95" fmla="*/ 3290970 h 4081365"/>
                <a:gd name="connsiteX96" fmla="*/ 375873 w 2078711"/>
                <a:gd name="connsiteY96" fmla="*/ 3296832 h 4081365"/>
                <a:gd name="connsiteX97" fmla="*/ 352426 w 2078711"/>
                <a:gd name="connsiteY97" fmla="*/ 3314416 h 4081365"/>
                <a:gd name="connsiteX98" fmla="*/ 334842 w 2078711"/>
                <a:gd name="connsiteY98" fmla="*/ 3326139 h 4081365"/>
                <a:gd name="connsiteX99" fmla="*/ 305534 w 2078711"/>
                <a:gd name="connsiteY99" fmla="*/ 3355447 h 4081365"/>
                <a:gd name="connsiteX100" fmla="*/ 299673 w 2078711"/>
                <a:gd name="connsiteY100" fmla="*/ 3373032 h 4081365"/>
                <a:gd name="connsiteX101" fmla="*/ 311396 w 2078711"/>
                <a:gd name="connsiteY101" fmla="*/ 3390616 h 4081365"/>
                <a:gd name="connsiteX102" fmla="*/ 340703 w 2078711"/>
                <a:gd name="connsiteY102" fmla="*/ 3431647 h 4081365"/>
                <a:gd name="connsiteX103" fmla="*/ 317257 w 2078711"/>
                <a:gd name="connsiteY103" fmla="*/ 3466816 h 4081365"/>
                <a:gd name="connsiteX104" fmla="*/ 293811 w 2078711"/>
                <a:gd name="connsiteY104" fmla="*/ 3501985 h 4081365"/>
                <a:gd name="connsiteX105" fmla="*/ 276226 w 2078711"/>
                <a:gd name="connsiteY105" fmla="*/ 3531293 h 4081365"/>
                <a:gd name="connsiteX106" fmla="*/ 270365 w 2078711"/>
                <a:gd name="connsiteY106" fmla="*/ 3548878 h 4081365"/>
                <a:gd name="connsiteX107" fmla="*/ 246919 w 2078711"/>
                <a:gd name="connsiteY107" fmla="*/ 3584047 h 4081365"/>
                <a:gd name="connsiteX108" fmla="*/ 241057 w 2078711"/>
                <a:gd name="connsiteY108" fmla="*/ 3601632 h 4081365"/>
                <a:gd name="connsiteX109" fmla="*/ 223473 w 2078711"/>
                <a:gd name="connsiteY109" fmla="*/ 3619216 h 4081365"/>
                <a:gd name="connsiteX110" fmla="*/ 217611 w 2078711"/>
                <a:gd name="connsiteY110" fmla="*/ 3636801 h 4081365"/>
                <a:gd name="connsiteX111" fmla="*/ 205888 w 2078711"/>
                <a:gd name="connsiteY111" fmla="*/ 3654385 h 4081365"/>
                <a:gd name="connsiteX112" fmla="*/ 200026 w 2078711"/>
                <a:gd name="connsiteY112" fmla="*/ 3677832 h 4081365"/>
                <a:gd name="connsiteX113" fmla="*/ 164857 w 2078711"/>
                <a:gd name="connsiteY113" fmla="*/ 3713001 h 4081365"/>
                <a:gd name="connsiteX114" fmla="*/ 141411 w 2078711"/>
                <a:gd name="connsiteY114" fmla="*/ 3742309 h 4081365"/>
                <a:gd name="connsiteX115" fmla="*/ 82796 w 2078711"/>
                <a:gd name="connsiteY115" fmla="*/ 3759893 h 4081365"/>
                <a:gd name="connsiteX116" fmla="*/ 59350 w 2078711"/>
                <a:gd name="connsiteY116" fmla="*/ 3771616 h 4081365"/>
                <a:gd name="connsiteX117" fmla="*/ 24180 w 2078711"/>
                <a:gd name="connsiteY117" fmla="*/ 3783339 h 4081365"/>
                <a:gd name="connsiteX118" fmla="*/ 6596 w 2078711"/>
                <a:gd name="connsiteY118" fmla="*/ 3795062 h 4081365"/>
                <a:gd name="connsiteX119" fmla="*/ 123826 w 2078711"/>
                <a:gd name="connsiteY119" fmla="*/ 3795062 h 4081365"/>
                <a:gd name="connsiteX120" fmla="*/ 147273 w 2078711"/>
                <a:gd name="connsiteY120" fmla="*/ 3789201 h 4081365"/>
                <a:gd name="connsiteX121" fmla="*/ 182442 w 2078711"/>
                <a:gd name="connsiteY121" fmla="*/ 3777478 h 4081365"/>
                <a:gd name="connsiteX122" fmla="*/ 164857 w 2078711"/>
                <a:gd name="connsiteY122" fmla="*/ 3789201 h 4081365"/>
                <a:gd name="connsiteX123" fmla="*/ 141411 w 2078711"/>
                <a:gd name="connsiteY123" fmla="*/ 3824370 h 4081365"/>
                <a:gd name="connsiteX124" fmla="*/ 129688 w 2078711"/>
                <a:gd name="connsiteY124" fmla="*/ 3841955 h 4081365"/>
                <a:gd name="connsiteX125" fmla="*/ 117965 w 2078711"/>
                <a:gd name="connsiteY125" fmla="*/ 3865401 h 4081365"/>
                <a:gd name="connsiteX126" fmla="*/ 106242 w 2078711"/>
                <a:gd name="connsiteY126" fmla="*/ 3882985 h 4081365"/>
                <a:gd name="connsiteX127" fmla="*/ 76934 w 2078711"/>
                <a:gd name="connsiteY127" fmla="*/ 3935739 h 4081365"/>
                <a:gd name="connsiteX128" fmla="*/ 53488 w 2078711"/>
                <a:gd name="connsiteY128" fmla="*/ 3970909 h 4081365"/>
                <a:gd name="connsiteX129" fmla="*/ 30042 w 2078711"/>
                <a:gd name="connsiteY129" fmla="*/ 4006078 h 4081365"/>
                <a:gd name="connsiteX130" fmla="*/ 18319 w 2078711"/>
                <a:gd name="connsiteY130" fmla="*/ 4023662 h 4081365"/>
                <a:gd name="connsiteX131" fmla="*/ 71073 w 2078711"/>
                <a:gd name="connsiteY131" fmla="*/ 3982632 h 4081365"/>
                <a:gd name="connsiteX132" fmla="*/ 88657 w 2078711"/>
                <a:gd name="connsiteY132" fmla="*/ 3970909 h 4081365"/>
                <a:gd name="connsiteX133" fmla="*/ 82796 w 2078711"/>
                <a:gd name="connsiteY133" fmla="*/ 3994355 h 4081365"/>
                <a:gd name="connsiteX134" fmla="*/ 76934 w 2078711"/>
                <a:gd name="connsiteY134" fmla="*/ 4011939 h 4081365"/>
                <a:gd name="connsiteX135" fmla="*/ 71073 w 2078711"/>
                <a:gd name="connsiteY135" fmla="*/ 4041247 h 4081365"/>
                <a:gd name="connsiteX136" fmla="*/ 76934 w 2078711"/>
                <a:gd name="connsiteY136" fmla="*/ 4070555 h 4081365"/>
                <a:gd name="connsiteX137" fmla="*/ 112103 w 2078711"/>
                <a:gd name="connsiteY137" fmla="*/ 4047109 h 4081365"/>
                <a:gd name="connsiteX138" fmla="*/ 123826 w 2078711"/>
                <a:gd name="connsiteY138" fmla="*/ 4035385 h 4081365"/>
                <a:gd name="connsiteX139" fmla="*/ 147273 w 2078711"/>
                <a:gd name="connsiteY139" fmla="*/ 4023662 h 4081365"/>
                <a:gd name="connsiteX140" fmla="*/ 182442 w 2078711"/>
                <a:gd name="connsiteY140" fmla="*/ 4000216 h 4081365"/>
                <a:gd name="connsiteX141" fmla="*/ 194165 w 2078711"/>
                <a:gd name="connsiteY141" fmla="*/ 3982632 h 4081365"/>
                <a:gd name="connsiteX142" fmla="*/ 211750 w 2078711"/>
                <a:gd name="connsiteY142" fmla="*/ 3965047 h 4081365"/>
                <a:gd name="connsiteX143" fmla="*/ 241057 w 2078711"/>
                <a:gd name="connsiteY143" fmla="*/ 3912293 h 4081365"/>
                <a:gd name="connsiteX144" fmla="*/ 258642 w 2078711"/>
                <a:gd name="connsiteY144" fmla="*/ 3894709 h 4081365"/>
                <a:gd name="connsiteX145" fmla="*/ 282088 w 2078711"/>
                <a:gd name="connsiteY145" fmla="*/ 3859539 h 4081365"/>
                <a:gd name="connsiteX146" fmla="*/ 305534 w 2078711"/>
                <a:gd name="connsiteY146" fmla="*/ 3824370 h 4081365"/>
                <a:gd name="connsiteX147" fmla="*/ 328980 w 2078711"/>
                <a:gd name="connsiteY147" fmla="*/ 3789201 h 4081365"/>
                <a:gd name="connsiteX148" fmla="*/ 346565 w 2078711"/>
                <a:gd name="connsiteY148" fmla="*/ 3771616 h 4081365"/>
                <a:gd name="connsiteX149" fmla="*/ 358288 w 2078711"/>
                <a:gd name="connsiteY149" fmla="*/ 3736447 h 4081365"/>
                <a:gd name="connsiteX150" fmla="*/ 375873 w 2078711"/>
                <a:gd name="connsiteY150" fmla="*/ 3718862 h 4081365"/>
                <a:gd name="connsiteX151" fmla="*/ 399319 w 2078711"/>
                <a:gd name="connsiteY151" fmla="*/ 3683693 h 4081365"/>
                <a:gd name="connsiteX152" fmla="*/ 416903 w 2078711"/>
                <a:gd name="connsiteY152" fmla="*/ 3666109 h 4081365"/>
                <a:gd name="connsiteX153" fmla="*/ 440350 w 2078711"/>
                <a:gd name="connsiteY153" fmla="*/ 3630939 h 4081365"/>
                <a:gd name="connsiteX154" fmla="*/ 452073 w 2078711"/>
                <a:gd name="connsiteY154" fmla="*/ 3613355 h 4081365"/>
                <a:gd name="connsiteX155" fmla="*/ 463796 w 2078711"/>
                <a:gd name="connsiteY155" fmla="*/ 3595770 h 4081365"/>
                <a:gd name="connsiteX156" fmla="*/ 481380 w 2078711"/>
                <a:gd name="connsiteY156" fmla="*/ 3584047 h 4081365"/>
                <a:gd name="connsiteX157" fmla="*/ 510688 w 2078711"/>
                <a:gd name="connsiteY157" fmla="*/ 3531293 h 4081365"/>
                <a:gd name="connsiteX158" fmla="*/ 522411 w 2078711"/>
                <a:gd name="connsiteY158" fmla="*/ 3513709 h 4081365"/>
                <a:gd name="connsiteX159" fmla="*/ 545857 w 2078711"/>
                <a:gd name="connsiteY159" fmla="*/ 3484401 h 4081365"/>
                <a:gd name="connsiteX160" fmla="*/ 551719 w 2078711"/>
                <a:gd name="connsiteY160" fmla="*/ 3466816 h 4081365"/>
                <a:gd name="connsiteX161" fmla="*/ 563442 w 2078711"/>
                <a:gd name="connsiteY161" fmla="*/ 3449232 h 4081365"/>
                <a:gd name="connsiteX162" fmla="*/ 575165 w 2078711"/>
                <a:gd name="connsiteY162" fmla="*/ 3425785 h 4081365"/>
                <a:gd name="connsiteX163" fmla="*/ 598611 w 2078711"/>
                <a:gd name="connsiteY163" fmla="*/ 3390616 h 4081365"/>
                <a:gd name="connsiteX164" fmla="*/ 604473 w 2078711"/>
                <a:gd name="connsiteY164" fmla="*/ 3373032 h 4081365"/>
                <a:gd name="connsiteX165" fmla="*/ 627919 w 2078711"/>
                <a:gd name="connsiteY165" fmla="*/ 3337862 h 4081365"/>
                <a:gd name="connsiteX166" fmla="*/ 639642 w 2078711"/>
                <a:gd name="connsiteY166" fmla="*/ 3320278 h 4081365"/>
                <a:gd name="connsiteX167" fmla="*/ 668950 w 2078711"/>
                <a:gd name="connsiteY167" fmla="*/ 3285109 h 4081365"/>
                <a:gd name="connsiteX168" fmla="*/ 674811 w 2078711"/>
                <a:gd name="connsiteY168" fmla="*/ 3267524 h 4081365"/>
                <a:gd name="connsiteX169" fmla="*/ 698257 w 2078711"/>
                <a:gd name="connsiteY169" fmla="*/ 3232355 h 4081365"/>
                <a:gd name="connsiteX170" fmla="*/ 715842 w 2078711"/>
                <a:gd name="connsiteY170" fmla="*/ 3197185 h 4081365"/>
                <a:gd name="connsiteX171" fmla="*/ 739288 w 2078711"/>
                <a:gd name="connsiteY171" fmla="*/ 3162016 h 4081365"/>
                <a:gd name="connsiteX172" fmla="*/ 745150 w 2078711"/>
                <a:gd name="connsiteY172" fmla="*/ 3144432 h 4081365"/>
                <a:gd name="connsiteX173" fmla="*/ 756873 w 2078711"/>
                <a:gd name="connsiteY173" fmla="*/ 3120985 h 4081365"/>
                <a:gd name="connsiteX174" fmla="*/ 780319 w 2078711"/>
                <a:gd name="connsiteY174" fmla="*/ 3085816 h 4081365"/>
                <a:gd name="connsiteX175" fmla="*/ 803765 w 2078711"/>
                <a:gd name="connsiteY175" fmla="*/ 3044785 h 4081365"/>
                <a:gd name="connsiteX176" fmla="*/ 815488 w 2078711"/>
                <a:gd name="connsiteY176" fmla="*/ 3009616 h 4081365"/>
                <a:gd name="connsiteX177" fmla="*/ 821350 w 2078711"/>
                <a:gd name="connsiteY177" fmla="*/ 2986170 h 4081365"/>
                <a:gd name="connsiteX178" fmla="*/ 838934 w 2078711"/>
                <a:gd name="connsiteY178" fmla="*/ 2968585 h 4081365"/>
                <a:gd name="connsiteX179" fmla="*/ 844796 w 2078711"/>
                <a:gd name="connsiteY179" fmla="*/ 2951001 h 4081365"/>
                <a:gd name="connsiteX180" fmla="*/ 874103 w 2078711"/>
                <a:gd name="connsiteY180" fmla="*/ 2915832 h 4081365"/>
                <a:gd name="connsiteX181" fmla="*/ 891688 w 2078711"/>
                <a:gd name="connsiteY181" fmla="*/ 2904109 h 4081365"/>
                <a:gd name="connsiteX182" fmla="*/ 915134 w 2078711"/>
                <a:gd name="connsiteY182" fmla="*/ 2898247 h 4081365"/>
                <a:gd name="connsiteX183" fmla="*/ 950303 w 2078711"/>
                <a:gd name="connsiteY183" fmla="*/ 2915832 h 4081365"/>
                <a:gd name="connsiteX184" fmla="*/ 985473 w 2078711"/>
                <a:gd name="connsiteY184" fmla="*/ 2968585 h 4081365"/>
                <a:gd name="connsiteX185" fmla="*/ 997196 w 2078711"/>
                <a:gd name="connsiteY185" fmla="*/ 2986170 h 4081365"/>
                <a:gd name="connsiteX186" fmla="*/ 1014780 w 2078711"/>
                <a:gd name="connsiteY186" fmla="*/ 2992032 h 4081365"/>
                <a:gd name="connsiteX187" fmla="*/ 1044088 w 2078711"/>
                <a:gd name="connsiteY187" fmla="*/ 3021339 h 4081365"/>
                <a:gd name="connsiteX188" fmla="*/ 1079257 w 2078711"/>
                <a:gd name="connsiteY188" fmla="*/ 3056509 h 4081365"/>
                <a:gd name="connsiteX189" fmla="*/ 1096842 w 2078711"/>
                <a:gd name="connsiteY189" fmla="*/ 3079955 h 4081365"/>
                <a:gd name="connsiteX190" fmla="*/ 1126150 w 2078711"/>
                <a:gd name="connsiteY190" fmla="*/ 3109262 h 4081365"/>
                <a:gd name="connsiteX191" fmla="*/ 1173042 w 2078711"/>
                <a:gd name="connsiteY191" fmla="*/ 3162016 h 4081365"/>
                <a:gd name="connsiteX192" fmla="*/ 1196488 w 2078711"/>
                <a:gd name="connsiteY192" fmla="*/ 3185462 h 4081365"/>
                <a:gd name="connsiteX193" fmla="*/ 1249242 w 2078711"/>
                <a:gd name="connsiteY193" fmla="*/ 3220632 h 4081365"/>
                <a:gd name="connsiteX194" fmla="*/ 1266826 w 2078711"/>
                <a:gd name="connsiteY194" fmla="*/ 3232355 h 4081365"/>
                <a:gd name="connsiteX195" fmla="*/ 1313719 w 2078711"/>
                <a:gd name="connsiteY195" fmla="*/ 3279247 h 4081365"/>
                <a:gd name="connsiteX196" fmla="*/ 1348888 w 2078711"/>
                <a:gd name="connsiteY196" fmla="*/ 3308555 h 4081365"/>
                <a:gd name="connsiteX197" fmla="*/ 1366473 w 2078711"/>
                <a:gd name="connsiteY197" fmla="*/ 3314416 h 4081365"/>
                <a:gd name="connsiteX198" fmla="*/ 1378196 w 2078711"/>
                <a:gd name="connsiteY198" fmla="*/ 3332001 h 4081365"/>
                <a:gd name="connsiteX199" fmla="*/ 1413365 w 2078711"/>
                <a:gd name="connsiteY199" fmla="*/ 3355447 h 4081365"/>
                <a:gd name="connsiteX200" fmla="*/ 1430950 w 2078711"/>
                <a:gd name="connsiteY200" fmla="*/ 3367170 h 4081365"/>
                <a:gd name="connsiteX201" fmla="*/ 1466119 w 2078711"/>
                <a:gd name="connsiteY201" fmla="*/ 3396478 h 4081365"/>
                <a:gd name="connsiteX202" fmla="*/ 1483703 w 2078711"/>
                <a:gd name="connsiteY202" fmla="*/ 3419924 h 4081365"/>
                <a:gd name="connsiteX203" fmla="*/ 1501288 w 2078711"/>
                <a:gd name="connsiteY203" fmla="*/ 3425785 h 4081365"/>
                <a:gd name="connsiteX204" fmla="*/ 1518873 w 2078711"/>
                <a:gd name="connsiteY204" fmla="*/ 3437509 h 4081365"/>
                <a:gd name="connsiteX205" fmla="*/ 1548180 w 2078711"/>
                <a:gd name="connsiteY205" fmla="*/ 3472678 h 4081365"/>
                <a:gd name="connsiteX206" fmla="*/ 1565765 w 2078711"/>
                <a:gd name="connsiteY206" fmla="*/ 3484401 h 4081365"/>
                <a:gd name="connsiteX207" fmla="*/ 1595073 w 2078711"/>
                <a:gd name="connsiteY207" fmla="*/ 3513709 h 4081365"/>
                <a:gd name="connsiteX208" fmla="*/ 1612657 w 2078711"/>
                <a:gd name="connsiteY208" fmla="*/ 3525432 h 4081365"/>
                <a:gd name="connsiteX209" fmla="*/ 1630242 w 2078711"/>
                <a:gd name="connsiteY209" fmla="*/ 3543016 h 4081365"/>
                <a:gd name="connsiteX210" fmla="*/ 1665411 w 2078711"/>
                <a:gd name="connsiteY210" fmla="*/ 3566462 h 4081365"/>
                <a:gd name="connsiteX211" fmla="*/ 1682996 w 2078711"/>
                <a:gd name="connsiteY211" fmla="*/ 3578185 h 4081365"/>
                <a:gd name="connsiteX212" fmla="*/ 1712303 w 2078711"/>
                <a:gd name="connsiteY212" fmla="*/ 3595770 h 4081365"/>
                <a:gd name="connsiteX213" fmla="*/ 1747473 w 2078711"/>
                <a:gd name="connsiteY213" fmla="*/ 3619216 h 4081365"/>
                <a:gd name="connsiteX214" fmla="*/ 1765057 w 2078711"/>
                <a:gd name="connsiteY214" fmla="*/ 3630939 h 4081365"/>
                <a:gd name="connsiteX215" fmla="*/ 1782642 w 2078711"/>
                <a:gd name="connsiteY215" fmla="*/ 3636801 h 4081365"/>
                <a:gd name="connsiteX216" fmla="*/ 1823673 w 2078711"/>
                <a:gd name="connsiteY216" fmla="*/ 3654385 h 4081365"/>
                <a:gd name="connsiteX217" fmla="*/ 1852980 w 2078711"/>
                <a:gd name="connsiteY217" fmla="*/ 3671970 h 4081365"/>
                <a:gd name="connsiteX218" fmla="*/ 1894011 w 2078711"/>
                <a:gd name="connsiteY218" fmla="*/ 3695416 h 4081365"/>
                <a:gd name="connsiteX219" fmla="*/ 1911596 w 2078711"/>
                <a:gd name="connsiteY219" fmla="*/ 3701278 h 4081365"/>
                <a:gd name="connsiteX220" fmla="*/ 1946765 w 2078711"/>
                <a:gd name="connsiteY220" fmla="*/ 3724724 h 4081365"/>
                <a:gd name="connsiteX221" fmla="*/ 1987796 w 2078711"/>
                <a:gd name="connsiteY221" fmla="*/ 3736447 h 4081365"/>
                <a:gd name="connsiteX222" fmla="*/ 2022965 w 2078711"/>
                <a:gd name="connsiteY222" fmla="*/ 3765755 h 4081365"/>
                <a:gd name="connsiteX223" fmla="*/ 2017103 w 2078711"/>
                <a:gd name="connsiteY223" fmla="*/ 3748170 h 4081365"/>
                <a:gd name="connsiteX224" fmla="*/ 2011242 w 2078711"/>
                <a:gd name="connsiteY224" fmla="*/ 3724724 h 4081365"/>
                <a:gd name="connsiteX225" fmla="*/ 1993657 w 2078711"/>
                <a:gd name="connsiteY225" fmla="*/ 3707139 h 4081365"/>
                <a:gd name="connsiteX226" fmla="*/ 2011242 w 2078711"/>
                <a:gd name="connsiteY226" fmla="*/ 3713001 h 4081365"/>
                <a:gd name="connsiteX227" fmla="*/ 2034688 w 2078711"/>
                <a:gd name="connsiteY227" fmla="*/ 3718862 h 4081365"/>
                <a:gd name="connsiteX228" fmla="*/ 2052273 w 2078711"/>
                <a:gd name="connsiteY228" fmla="*/ 3724724 h 4081365"/>
                <a:gd name="connsiteX229" fmla="*/ 2034688 w 2078711"/>
                <a:gd name="connsiteY229" fmla="*/ 3713001 h 4081365"/>
                <a:gd name="connsiteX230" fmla="*/ 2017103 w 2078711"/>
                <a:gd name="connsiteY230" fmla="*/ 3695416 h 4081365"/>
                <a:gd name="connsiteX231" fmla="*/ 2058134 w 2078711"/>
                <a:gd name="connsiteY231" fmla="*/ 3689555 h 4081365"/>
                <a:gd name="connsiteX232" fmla="*/ 2075719 w 2078711"/>
                <a:gd name="connsiteY232" fmla="*/ 3683693 h 4081365"/>
                <a:gd name="connsiteX233" fmla="*/ 2069857 w 2078711"/>
                <a:gd name="connsiteY233" fmla="*/ 3660247 h 4081365"/>
                <a:gd name="connsiteX234" fmla="*/ 2046411 w 2078711"/>
                <a:gd name="connsiteY234" fmla="*/ 3625078 h 4081365"/>
                <a:gd name="connsiteX235" fmla="*/ 2034688 w 2078711"/>
                <a:gd name="connsiteY235" fmla="*/ 3607493 h 4081365"/>
                <a:gd name="connsiteX236" fmla="*/ 2017103 w 2078711"/>
                <a:gd name="connsiteY236" fmla="*/ 3601632 h 4081365"/>
                <a:gd name="connsiteX237" fmla="*/ 1999519 w 2078711"/>
                <a:gd name="connsiteY237" fmla="*/ 3589909 h 4081365"/>
                <a:gd name="connsiteX238" fmla="*/ 1981934 w 2078711"/>
                <a:gd name="connsiteY238" fmla="*/ 3584047 h 4081365"/>
                <a:gd name="connsiteX239" fmla="*/ 1952626 w 2078711"/>
                <a:gd name="connsiteY239" fmla="*/ 3554739 h 4081365"/>
                <a:gd name="connsiteX240" fmla="*/ 1935042 w 2078711"/>
                <a:gd name="connsiteY240" fmla="*/ 3543016 h 4081365"/>
                <a:gd name="connsiteX241" fmla="*/ 1917457 w 2078711"/>
                <a:gd name="connsiteY241" fmla="*/ 3525432 h 4081365"/>
                <a:gd name="connsiteX242" fmla="*/ 1899873 w 2078711"/>
                <a:gd name="connsiteY242" fmla="*/ 3519570 h 4081365"/>
                <a:gd name="connsiteX243" fmla="*/ 1864703 w 2078711"/>
                <a:gd name="connsiteY243" fmla="*/ 3496124 h 4081365"/>
                <a:gd name="connsiteX244" fmla="*/ 1864703 w 2078711"/>
                <a:gd name="connsiteY244" fmla="*/ 3496124 h 4081365"/>
                <a:gd name="connsiteX245" fmla="*/ 1847119 w 2078711"/>
                <a:gd name="connsiteY245" fmla="*/ 3478539 h 4081365"/>
                <a:gd name="connsiteX246" fmla="*/ 1811950 w 2078711"/>
                <a:gd name="connsiteY246" fmla="*/ 3455093 h 4081365"/>
                <a:gd name="connsiteX247" fmla="*/ 1782642 w 2078711"/>
                <a:gd name="connsiteY247" fmla="*/ 3431647 h 4081365"/>
                <a:gd name="connsiteX248" fmla="*/ 1753334 w 2078711"/>
                <a:gd name="connsiteY248" fmla="*/ 3408201 h 4081365"/>
                <a:gd name="connsiteX249" fmla="*/ 1741611 w 2078711"/>
                <a:gd name="connsiteY249" fmla="*/ 3390616 h 4081365"/>
                <a:gd name="connsiteX250" fmla="*/ 1677134 w 2078711"/>
                <a:gd name="connsiteY250" fmla="*/ 3355447 h 4081365"/>
                <a:gd name="connsiteX251" fmla="*/ 1647826 w 2078711"/>
                <a:gd name="connsiteY251" fmla="*/ 3332001 h 4081365"/>
                <a:gd name="connsiteX252" fmla="*/ 1630242 w 2078711"/>
                <a:gd name="connsiteY252" fmla="*/ 3320278 h 4081365"/>
                <a:gd name="connsiteX253" fmla="*/ 1600934 w 2078711"/>
                <a:gd name="connsiteY253" fmla="*/ 3290970 h 4081365"/>
                <a:gd name="connsiteX254" fmla="*/ 1565765 w 2078711"/>
                <a:gd name="connsiteY254" fmla="*/ 3261662 h 4081365"/>
                <a:gd name="connsiteX255" fmla="*/ 1530596 w 2078711"/>
                <a:gd name="connsiteY255" fmla="*/ 3226493 h 4081365"/>
                <a:gd name="connsiteX256" fmla="*/ 1518873 w 2078711"/>
                <a:gd name="connsiteY256" fmla="*/ 3208909 h 4081365"/>
                <a:gd name="connsiteX257" fmla="*/ 1501288 w 2078711"/>
                <a:gd name="connsiteY257" fmla="*/ 3203047 h 4081365"/>
                <a:gd name="connsiteX258" fmla="*/ 1483703 w 2078711"/>
                <a:gd name="connsiteY258" fmla="*/ 3185462 h 4081365"/>
                <a:gd name="connsiteX259" fmla="*/ 1460257 w 2078711"/>
                <a:gd name="connsiteY259" fmla="*/ 3167878 h 4081365"/>
                <a:gd name="connsiteX260" fmla="*/ 1430950 w 2078711"/>
                <a:gd name="connsiteY260" fmla="*/ 3144432 h 4081365"/>
                <a:gd name="connsiteX261" fmla="*/ 1407503 w 2078711"/>
                <a:gd name="connsiteY261" fmla="*/ 3120985 h 4081365"/>
                <a:gd name="connsiteX262" fmla="*/ 1378196 w 2078711"/>
                <a:gd name="connsiteY262" fmla="*/ 3085816 h 4081365"/>
                <a:gd name="connsiteX263" fmla="*/ 1360611 w 2078711"/>
                <a:gd name="connsiteY263" fmla="*/ 3079955 h 4081365"/>
                <a:gd name="connsiteX264" fmla="*/ 1343026 w 2078711"/>
                <a:gd name="connsiteY264" fmla="*/ 3050647 h 4081365"/>
                <a:gd name="connsiteX265" fmla="*/ 1337165 w 2078711"/>
                <a:gd name="connsiteY265" fmla="*/ 3033062 h 4081365"/>
                <a:gd name="connsiteX266" fmla="*/ 1325442 w 2078711"/>
                <a:gd name="connsiteY266" fmla="*/ 3015478 h 4081365"/>
                <a:gd name="connsiteX267" fmla="*/ 1319580 w 2078711"/>
                <a:gd name="connsiteY267" fmla="*/ 2992032 h 4081365"/>
                <a:gd name="connsiteX268" fmla="*/ 1284411 w 2078711"/>
                <a:gd name="connsiteY268" fmla="*/ 2933416 h 4081365"/>
                <a:gd name="connsiteX269" fmla="*/ 1260965 w 2078711"/>
                <a:gd name="connsiteY269" fmla="*/ 2898247 h 4081365"/>
                <a:gd name="connsiteX270" fmla="*/ 1249242 w 2078711"/>
                <a:gd name="connsiteY270" fmla="*/ 2880662 h 4081365"/>
                <a:gd name="connsiteX271" fmla="*/ 1231657 w 2078711"/>
                <a:gd name="connsiteY271" fmla="*/ 2863078 h 4081365"/>
                <a:gd name="connsiteX272" fmla="*/ 1219934 w 2078711"/>
                <a:gd name="connsiteY272" fmla="*/ 2839632 h 4081365"/>
                <a:gd name="connsiteX273" fmla="*/ 1214073 w 2078711"/>
                <a:gd name="connsiteY273" fmla="*/ 2816185 h 4081365"/>
                <a:gd name="connsiteX274" fmla="*/ 1202350 w 2078711"/>
                <a:gd name="connsiteY274" fmla="*/ 2798601 h 4081365"/>
                <a:gd name="connsiteX275" fmla="*/ 1196488 w 2078711"/>
                <a:gd name="connsiteY275" fmla="*/ 2781016 h 4081365"/>
                <a:gd name="connsiteX276" fmla="*/ 1173042 w 2078711"/>
                <a:gd name="connsiteY276" fmla="*/ 2745847 h 4081365"/>
                <a:gd name="connsiteX277" fmla="*/ 1167180 w 2078711"/>
                <a:gd name="connsiteY277" fmla="*/ 2722401 h 4081365"/>
                <a:gd name="connsiteX278" fmla="*/ 1155457 w 2078711"/>
                <a:gd name="connsiteY278" fmla="*/ 2681370 h 4081365"/>
                <a:gd name="connsiteX279" fmla="*/ 1149596 w 2078711"/>
                <a:gd name="connsiteY279" fmla="*/ 2646201 h 4081365"/>
                <a:gd name="connsiteX280" fmla="*/ 1155457 w 2078711"/>
                <a:gd name="connsiteY280" fmla="*/ 2546555 h 4081365"/>
                <a:gd name="connsiteX281" fmla="*/ 1167180 w 2078711"/>
                <a:gd name="connsiteY281" fmla="*/ 2523109 h 4081365"/>
                <a:gd name="connsiteX282" fmla="*/ 1173042 w 2078711"/>
                <a:gd name="connsiteY282" fmla="*/ 2487939 h 4081365"/>
                <a:gd name="connsiteX283" fmla="*/ 1184765 w 2078711"/>
                <a:gd name="connsiteY283" fmla="*/ 2452770 h 4081365"/>
                <a:gd name="connsiteX284" fmla="*/ 1196488 w 2078711"/>
                <a:gd name="connsiteY284" fmla="*/ 2417601 h 4081365"/>
                <a:gd name="connsiteX285" fmla="*/ 1223291 w 2078711"/>
                <a:gd name="connsiteY285" fmla="*/ 2347311 h 4081365"/>
                <a:gd name="connsiteX286" fmla="*/ 1259310 w 2078711"/>
                <a:gd name="connsiteY286" fmla="*/ 2225021 h 4081365"/>
                <a:gd name="connsiteX287" fmla="*/ 1272688 w 2078711"/>
                <a:gd name="connsiteY287" fmla="*/ 2171416 h 4081365"/>
                <a:gd name="connsiteX288" fmla="*/ 1290273 w 2078711"/>
                <a:gd name="connsiteY288" fmla="*/ 2101078 h 4081365"/>
                <a:gd name="connsiteX289" fmla="*/ 1307857 w 2078711"/>
                <a:gd name="connsiteY289" fmla="*/ 1907647 h 4081365"/>
                <a:gd name="connsiteX290" fmla="*/ 1313719 w 2078711"/>
                <a:gd name="connsiteY290" fmla="*/ 1884201 h 4081365"/>
                <a:gd name="connsiteX291" fmla="*/ 1319580 w 2078711"/>
                <a:gd name="connsiteY291" fmla="*/ 1854893 h 4081365"/>
                <a:gd name="connsiteX292" fmla="*/ 1325442 w 2078711"/>
                <a:gd name="connsiteY292" fmla="*/ 1837309 h 4081365"/>
                <a:gd name="connsiteX293" fmla="*/ 1331303 w 2078711"/>
                <a:gd name="connsiteY293" fmla="*/ 1813862 h 4081365"/>
                <a:gd name="connsiteX294" fmla="*/ 1348888 w 2078711"/>
                <a:gd name="connsiteY294" fmla="*/ 1755247 h 4081365"/>
                <a:gd name="connsiteX295" fmla="*/ 1354750 w 2078711"/>
                <a:gd name="connsiteY295" fmla="*/ 1720078 h 4081365"/>
                <a:gd name="connsiteX296" fmla="*/ 1366473 w 2078711"/>
                <a:gd name="connsiteY296" fmla="*/ 1673185 h 4081365"/>
                <a:gd name="connsiteX297" fmla="*/ 1372334 w 2078711"/>
                <a:gd name="connsiteY297" fmla="*/ 1638016 h 4081365"/>
                <a:gd name="connsiteX298" fmla="*/ 1384057 w 2078711"/>
                <a:gd name="connsiteY298" fmla="*/ 1579401 h 4081365"/>
                <a:gd name="connsiteX299" fmla="*/ 1389919 w 2078711"/>
                <a:gd name="connsiteY299" fmla="*/ 1538370 h 4081365"/>
                <a:gd name="connsiteX300" fmla="*/ 1395780 w 2078711"/>
                <a:gd name="connsiteY300" fmla="*/ 1520785 h 4081365"/>
                <a:gd name="connsiteX301" fmla="*/ 1401642 w 2078711"/>
                <a:gd name="connsiteY301" fmla="*/ 1497339 h 4081365"/>
                <a:gd name="connsiteX302" fmla="*/ 1413365 w 2078711"/>
                <a:gd name="connsiteY302" fmla="*/ 1450447 h 4081365"/>
                <a:gd name="connsiteX303" fmla="*/ 1419226 w 2078711"/>
                <a:gd name="connsiteY303" fmla="*/ 1391832 h 4081365"/>
                <a:gd name="connsiteX304" fmla="*/ 1436811 w 2078711"/>
                <a:gd name="connsiteY304" fmla="*/ 1298047 h 4081365"/>
                <a:gd name="connsiteX305" fmla="*/ 1448534 w 2078711"/>
                <a:gd name="connsiteY305" fmla="*/ 1233570 h 4081365"/>
                <a:gd name="connsiteX306" fmla="*/ 1460257 w 2078711"/>
                <a:gd name="connsiteY306" fmla="*/ 1198401 h 4081365"/>
                <a:gd name="connsiteX307" fmla="*/ 1471980 w 2078711"/>
                <a:gd name="connsiteY307" fmla="*/ 1098755 h 4081365"/>
                <a:gd name="connsiteX308" fmla="*/ 1483703 w 2078711"/>
                <a:gd name="connsiteY308" fmla="*/ 1063585 h 4081365"/>
                <a:gd name="connsiteX309" fmla="*/ 1489565 w 2078711"/>
                <a:gd name="connsiteY309" fmla="*/ 1010832 h 4081365"/>
                <a:gd name="connsiteX310" fmla="*/ 1501288 w 2078711"/>
                <a:gd name="connsiteY310" fmla="*/ 975662 h 4081365"/>
                <a:gd name="connsiteX311" fmla="*/ 1513011 w 2078711"/>
                <a:gd name="connsiteY311" fmla="*/ 917047 h 4081365"/>
                <a:gd name="connsiteX312" fmla="*/ 1518873 w 2078711"/>
                <a:gd name="connsiteY312" fmla="*/ 887739 h 4081365"/>
                <a:gd name="connsiteX313" fmla="*/ 1524734 w 2078711"/>
                <a:gd name="connsiteY313" fmla="*/ 823262 h 4081365"/>
                <a:gd name="connsiteX314" fmla="*/ 1530596 w 2078711"/>
                <a:gd name="connsiteY314" fmla="*/ 788093 h 4081365"/>
                <a:gd name="connsiteX315" fmla="*/ 1542319 w 2078711"/>
                <a:gd name="connsiteY315" fmla="*/ 706032 h 4081365"/>
                <a:gd name="connsiteX316" fmla="*/ 1548180 w 2078711"/>
                <a:gd name="connsiteY316" fmla="*/ 665001 h 4081365"/>
                <a:gd name="connsiteX317" fmla="*/ 1554042 w 2078711"/>
                <a:gd name="connsiteY317" fmla="*/ 647416 h 4081365"/>
                <a:gd name="connsiteX318" fmla="*/ 1559903 w 2078711"/>
                <a:gd name="connsiteY318" fmla="*/ 623970 h 4081365"/>
                <a:gd name="connsiteX319" fmla="*/ 1565765 w 2078711"/>
                <a:gd name="connsiteY319" fmla="*/ 541909 h 4081365"/>
                <a:gd name="connsiteX320" fmla="*/ 1571626 w 2078711"/>
                <a:gd name="connsiteY320" fmla="*/ 524324 h 4081365"/>
                <a:gd name="connsiteX321" fmla="*/ 1583350 w 2078711"/>
                <a:gd name="connsiteY321" fmla="*/ 430539 h 4081365"/>
                <a:gd name="connsiteX322" fmla="*/ 1577488 w 2078711"/>
                <a:gd name="connsiteY322" fmla="*/ 348478 h 4081365"/>
                <a:gd name="connsiteX323" fmla="*/ 1565765 w 2078711"/>
                <a:gd name="connsiteY323" fmla="*/ 301585 h 4081365"/>
                <a:gd name="connsiteX324" fmla="*/ 1559903 w 2078711"/>
                <a:gd name="connsiteY324" fmla="*/ 90570 h 4081365"/>
                <a:gd name="connsiteX325" fmla="*/ 1544022 w 2078711"/>
                <a:gd name="connsiteY325" fmla="*/ 93026 h 4081365"/>
                <a:gd name="connsiteX326" fmla="*/ 1505496 w 2078711"/>
                <a:gd name="connsiteY326" fmla="*/ 78798 h 4081365"/>
                <a:gd name="connsiteX327" fmla="*/ 1483752 w 2078711"/>
                <a:gd name="connsiteY327" fmla="*/ 53700 h 4081365"/>
                <a:gd name="connsiteX328" fmla="*/ 1471980 w 2078711"/>
                <a:gd name="connsiteY328" fmla="*/ 2647 h 4081365"/>
                <a:gd name="connsiteX0" fmla="*/ 1471980 w 2078711"/>
                <a:gd name="connsiteY0" fmla="*/ 2647 h 4081365"/>
                <a:gd name="connsiteX1" fmla="*/ 1466119 w 2078711"/>
                <a:gd name="connsiteY1" fmla="*/ 37816 h 4081365"/>
                <a:gd name="connsiteX2" fmla="*/ 1419226 w 2078711"/>
                <a:gd name="connsiteY2" fmla="*/ 78847 h 4081365"/>
                <a:gd name="connsiteX3" fmla="*/ 1401642 w 2078711"/>
                <a:gd name="connsiteY3" fmla="*/ 90570 h 4081365"/>
                <a:gd name="connsiteX4" fmla="*/ 1358957 w 2078711"/>
                <a:gd name="connsiteY4" fmla="*/ 97282 h 4081365"/>
                <a:gd name="connsiteX5" fmla="*/ 1343075 w 2078711"/>
                <a:gd name="connsiteY5" fmla="*/ 183552 h 4081365"/>
                <a:gd name="connsiteX6" fmla="*/ 1342224 w 2078711"/>
                <a:gd name="connsiteY6" fmla="*/ 206998 h 4081365"/>
                <a:gd name="connsiteX7" fmla="*/ 1343026 w 2078711"/>
                <a:gd name="connsiteY7" fmla="*/ 237109 h 4081365"/>
                <a:gd name="connsiteX8" fmla="*/ 1325442 w 2078711"/>
                <a:gd name="connsiteY8" fmla="*/ 295724 h 4081365"/>
                <a:gd name="connsiteX9" fmla="*/ 1319580 w 2078711"/>
                <a:gd name="connsiteY9" fmla="*/ 313309 h 4081365"/>
                <a:gd name="connsiteX10" fmla="*/ 1307857 w 2078711"/>
                <a:gd name="connsiteY10" fmla="*/ 330893 h 4081365"/>
                <a:gd name="connsiteX11" fmla="*/ 1290273 w 2078711"/>
                <a:gd name="connsiteY11" fmla="*/ 383647 h 4081365"/>
                <a:gd name="connsiteX12" fmla="*/ 1284411 w 2078711"/>
                <a:gd name="connsiteY12" fmla="*/ 401232 h 4081365"/>
                <a:gd name="connsiteX13" fmla="*/ 1278550 w 2078711"/>
                <a:gd name="connsiteY13" fmla="*/ 424678 h 4081365"/>
                <a:gd name="connsiteX14" fmla="*/ 1272688 w 2078711"/>
                <a:gd name="connsiteY14" fmla="*/ 577078 h 4081365"/>
                <a:gd name="connsiteX15" fmla="*/ 1249242 w 2078711"/>
                <a:gd name="connsiteY15" fmla="*/ 876016 h 4081365"/>
                <a:gd name="connsiteX16" fmla="*/ 1243380 w 2078711"/>
                <a:gd name="connsiteY16" fmla="*/ 893601 h 4081365"/>
                <a:gd name="connsiteX17" fmla="*/ 1237519 w 2078711"/>
                <a:gd name="connsiteY17" fmla="*/ 969801 h 4081365"/>
                <a:gd name="connsiteX18" fmla="*/ 1231657 w 2078711"/>
                <a:gd name="connsiteY18" fmla="*/ 999109 h 4081365"/>
                <a:gd name="connsiteX19" fmla="*/ 1225796 w 2078711"/>
                <a:gd name="connsiteY19" fmla="*/ 1040139 h 4081365"/>
                <a:gd name="connsiteX20" fmla="*/ 1214073 w 2078711"/>
                <a:gd name="connsiteY20" fmla="*/ 1110478 h 4081365"/>
                <a:gd name="connsiteX21" fmla="*/ 1208211 w 2078711"/>
                <a:gd name="connsiteY21" fmla="*/ 1133924 h 4081365"/>
                <a:gd name="connsiteX22" fmla="*/ 1196488 w 2078711"/>
                <a:gd name="connsiteY22" fmla="*/ 1169093 h 4081365"/>
                <a:gd name="connsiteX23" fmla="*/ 1161319 w 2078711"/>
                <a:gd name="connsiteY23" fmla="*/ 1339078 h 4081365"/>
                <a:gd name="connsiteX24" fmla="*/ 1149596 w 2078711"/>
                <a:gd name="connsiteY24" fmla="*/ 1456309 h 4081365"/>
                <a:gd name="connsiteX25" fmla="*/ 1143734 w 2078711"/>
                <a:gd name="connsiteY25" fmla="*/ 1485616 h 4081365"/>
                <a:gd name="connsiteX26" fmla="*/ 1137873 w 2078711"/>
                <a:gd name="connsiteY26" fmla="*/ 1526647 h 4081365"/>
                <a:gd name="connsiteX27" fmla="*/ 1126150 w 2078711"/>
                <a:gd name="connsiteY27" fmla="*/ 1561816 h 4081365"/>
                <a:gd name="connsiteX28" fmla="*/ 1120288 w 2078711"/>
                <a:gd name="connsiteY28" fmla="*/ 1591124 h 4081365"/>
                <a:gd name="connsiteX29" fmla="*/ 1108565 w 2078711"/>
                <a:gd name="connsiteY29" fmla="*/ 1626293 h 4081365"/>
                <a:gd name="connsiteX30" fmla="*/ 1096842 w 2078711"/>
                <a:gd name="connsiteY30" fmla="*/ 1679047 h 4081365"/>
                <a:gd name="connsiteX31" fmla="*/ 1075098 w 2078711"/>
                <a:gd name="connsiteY31" fmla="*/ 1776799 h 4081365"/>
                <a:gd name="connsiteX32" fmla="*/ 1050849 w 2078711"/>
                <a:gd name="connsiteY32" fmla="*/ 1872140 h 4081365"/>
                <a:gd name="connsiteX33" fmla="*/ 1020642 w 2078711"/>
                <a:gd name="connsiteY33" fmla="*/ 2054185 h 4081365"/>
                <a:gd name="connsiteX34" fmla="*/ 1014780 w 2078711"/>
                <a:gd name="connsiteY34" fmla="*/ 2077632 h 4081365"/>
                <a:gd name="connsiteX35" fmla="*/ 1008919 w 2078711"/>
                <a:gd name="connsiteY35" fmla="*/ 2106939 h 4081365"/>
                <a:gd name="connsiteX36" fmla="*/ 997196 w 2078711"/>
                <a:gd name="connsiteY36" fmla="*/ 2183139 h 4081365"/>
                <a:gd name="connsiteX37" fmla="*/ 985473 w 2078711"/>
                <a:gd name="connsiteY37" fmla="*/ 2218309 h 4081365"/>
                <a:gd name="connsiteX38" fmla="*/ 979611 w 2078711"/>
                <a:gd name="connsiteY38" fmla="*/ 2253478 h 4081365"/>
                <a:gd name="connsiteX39" fmla="*/ 956165 w 2078711"/>
                <a:gd name="connsiteY39" fmla="*/ 2294509 h 4081365"/>
                <a:gd name="connsiteX40" fmla="*/ 944442 w 2078711"/>
                <a:gd name="connsiteY40" fmla="*/ 2329678 h 4081365"/>
                <a:gd name="connsiteX41" fmla="*/ 938580 w 2078711"/>
                <a:gd name="connsiteY41" fmla="*/ 2347262 h 4081365"/>
                <a:gd name="connsiteX42" fmla="*/ 932719 w 2078711"/>
                <a:gd name="connsiteY42" fmla="*/ 2364847 h 4081365"/>
                <a:gd name="connsiteX43" fmla="*/ 909273 w 2078711"/>
                <a:gd name="connsiteY43" fmla="*/ 2405878 h 4081365"/>
                <a:gd name="connsiteX44" fmla="*/ 897550 w 2078711"/>
                <a:gd name="connsiteY44" fmla="*/ 2423462 h 4081365"/>
                <a:gd name="connsiteX45" fmla="*/ 891688 w 2078711"/>
                <a:gd name="connsiteY45" fmla="*/ 2441047 h 4081365"/>
                <a:gd name="connsiteX46" fmla="*/ 868242 w 2078711"/>
                <a:gd name="connsiteY46" fmla="*/ 2476216 h 4081365"/>
                <a:gd name="connsiteX47" fmla="*/ 844796 w 2078711"/>
                <a:gd name="connsiteY47" fmla="*/ 2523109 h 4081365"/>
                <a:gd name="connsiteX48" fmla="*/ 827211 w 2078711"/>
                <a:gd name="connsiteY48" fmla="*/ 2564139 h 4081365"/>
                <a:gd name="connsiteX49" fmla="*/ 821350 w 2078711"/>
                <a:gd name="connsiteY49" fmla="*/ 2581724 h 4081365"/>
                <a:gd name="connsiteX50" fmla="*/ 809626 w 2078711"/>
                <a:gd name="connsiteY50" fmla="*/ 2593447 h 4081365"/>
                <a:gd name="connsiteX51" fmla="*/ 797903 w 2078711"/>
                <a:gd name="connsiteY51" fmla="*/ 2611032 h 4081365"/>
                <a:gd name="connsiteX52" fmla="*/ 774457 w 2078711"/>
                <a:gd name="connsiteY52" fmla="*/ 2640339 h 4081365"/>
                <a:gd name="connsiteX53" fmla="*/ 756873 w 2078711"/>
                <a:gd name="connsiteY53" fmla="*/ 2681370 h 4081365"/>
                <a:gd name="connsiteX54" fmla="*/ 721703 w 2078711"/>
                <a:gd name="connsiteY54" fmla="*/ 2704816 h 4081365"/>
                <a:gd name="connsiteX55" fmla="*/ 704119 w 2078711"/>
                <a:gd name="connsiteY55" fmla="*/ 2716539 h 4081365"/>
                <a:gd name="connsiteX56" fmla="*/ 686534 w 2078711"/>
                <a:gd name="connsiteY56" fmla="*/ 2728262 h 4081365"/>
                <a:gd name="connsiteX57" fmla="*/ 668950 w 2078711"/>
                <a:gd name="connsiteY57" fmla="*/ 2734124 h 4081365"/>
                <a:gd name="connsiteX58" fmla="*/ 633780 w 2078711"/>
                <a:gd name="connsiteY58" fmla="*/ 2751709 h 4081365"/>
                <a:gd name="connsiteX59" fmla="*/ 581026 w 2078711"/>
                <a:gd name="connsiteY59" fmla="*/ 2757570 h 4081365"/>
                <a:gd name="connsiteX60" fmla="*/ 534134 w 2078711"/>
                <a:gd name="connsiteY60" fmla="*/ 2763432 h 4081365"/>
                <a:gd name="connsiteX61" fmla="*/ 493103 w 2078711"/>
                <a:gd name="connsiteY61" fmla="*/ 2775155 h 4081365"/>
                <a:gd name="connsiteX62" fmla="*/ 475519 w 2078711"/>
                <a:gd name="connsiteY62" fmla="*/ 2781016 h 4081365"/>
                <a:gd name="connsiteX63" fmla="*/ 416903 w 2078711"/>
                <a:gd name="connsiteY63" fmla="*/ 2786878 h 4081365"/>
                <a:gd name="connsiteX64" fmla="*/ 317257 w 2078711"/>
                <a:gd name="connsiteY64" fmla="*/ 2781016 h 4081365"/>
                <a:gd name="connsiteX65" fmla="*/ 282088 w 2078711"/>
                <a:gd name="connsiteY65" fmla="*/ 2769293 h 4081365"/>
                <a:gd name="connsiteX66" fmla="*/ 258642 w 2078711"/>
                <a:gd name="connsiteY66" fmla="*/ 2763432 h 4081365"/>
                <a:gd name="connsiteX67" fmla="*/ 241057 w 2078711"/>
                <a:gd name="connsiteY67" fmla="*/ 2751709 h 4081365"/>
                <a:gd name="connsiteX68" fmla="*/ 217611 w 2078711"/>
                <a:gd name="connsiteY68" fmla="*/ 2745847 h 4081365"/>
                <a:gd name="connsiteX69" fmla="*/ 200026 w 2078711"/>
                <a:gd name="connsiteY69" fmla="*/ 2739985 h 4081365"/>
                <a:gd name="connsiteX70" fmla="*/ 205888 w 2078711"/>
                <a:gd name="connsiteY70" fmla="*/ 2763432 h 4081365"/>
                <a:gd name="connsiteX71" fmla="*/ 211750 w 2078711"/>
                <a:gd name="connsiteY71" fmla="*/ 2781016 h 4081365"/>
                <a:gd name="connsiteX72" fmla="*/ 205888 w 2078711"/>
                <a:gd name="connsiteY72" fmla="*/ 2845493 h 4081365"/>
                <a:gd name="connsiteX73" fmla="*/ 176580 w 2078711"/>
                <a:gd name="connsiteY73" fmla="*/ 2874801 h 4081365"/>
                <a:gd name="connsiteX74" fmla="*/ 141411 w 2078711"/>
                <a:gd name="connsiteY74" fmla="*/ 2886524 h 4081365"/>
                <a:gd name="connsiteX75" fmla="*/ 106242 w 2078711"/>
                <a:gd name="connsiteY75" fmla="*/ 2898247 h 4081365"/>
                <a:gd name="connsiteX76" fmla="*/ 88657 w 2078711"/>
                <a:gd name="connsiteY76" fmla="*/ 2904109 h 4081365"/>
                <a:gd name="connsiteX77" fmla="*/ 71073 w 2078711"/>
                <a:gd name="connsiteY77" fmla="*/ 2915832 h 4081365"/>
                <a:gd name="connsiteX78" fmla="*/ 112103 w 2078711"/>
                <a:gd name="connsiteY78" fmla="*/ 2927555 h 4081365"/>
                <a:gd name="connsiteX79" fmla="*/ 205888 w 2078711"/>
                <a:gd name="connsiteY79" fmla="*/ 2939278 h 4081365"/>
                <a:gd name="connsiteX80" fmla="*/ 235196 w 2078711"/>
                <a:gd name="connsiteY80" fmla="*/ 2945139 h 4081365"/>
                <a:gd name="connsiteX81" fmla="*/ 463796 w 2078711"/>
                <a:gd name="connsiteY81" fmla="*/ 2956862 h 4081365"/>
                <a:gd name="connsiteX82" fmla="*/ 498965 w 2078711"/>
                <a:gd name="connsiteY82" fmla="*/ 2962724 h 4081365"/>
                <a:gd name="connsiteX83" fmla="*/ 610334 w 2078711"/>
                <a:gd name="connsiteY83" fmla="*/ 2951001 h 4081365"/>
                <a:gd name="connsiteX84" fmla="*/ 598611 w 2078711"/>
                <a:gd name="connsiteY84" fmla="*/ 2974447 h 4081365"/>
                <a:gd name="connsiteX85" fmla="*/ 586888 w 2078711"/>
                <a:gd name="connsiteY85" fmla="*/ 2992032 h 4081365"/>
                <a:gd name="connsiteX86" fmla="*/ 569303 w 2078711"/>
                <a:gd name="connsiteY86" fmla="*/ 3027201 h 4081365"/>
                <a:gd name="connsiteX87" fmla="*/ 557580 w 2078711"/>
                <a:gd name="connsiteY87" fmla="*/ 3062370 h 4081365"/>
                <a:gd name="connsiteX88" fmla="*/ 551719 w 2078711"/>
                <a:gd name="connsiteY88" fmla="*/ 3079955 h 4081365"/>
                <a:gd name="connsiteX89" fmla="*/ 539996 w 2078711"/>
                <a:gd name="connsiteY89" fmla="*/ 3097539 h 4081365"/>
                <a:gd name="connsiteX90" fmla="*/ 516550 w 2078711"/>
                <a:gd name="connsiteY90" fmla="*/ 3132709 h 4081365"/>
                <a:gd name="connsiteX91" fmla="*/ 510688 w 2078711"/>
                <a:gd name="connsiteY91" fmla="*/ 3156155 h 4081365"/>
                <a:gd name="connsiteX92" fmla="*/ 481380 w 2078711"/>
                <a:gd name="connsiteY92" fmla="*/ 3191324 h 4081365"/>
                <a:gd name="connsiteX93" fmla="*/ 457934 w 2078711"/>
                <a:gd name="connsiteY93" fmla="*/ 3226493 h 4081365"/>
                <a:gd name="connsiteX94" fmla="*/ 446211 w 2078711"/>
                <a:gd name="connsiteY94" fmla="*/ 3244078 h 4081365"/>
                <a:gd name="connsiteX95" fmla="*/ 393457 w 2078711"/>
                <a:gd name="connsiteY95" fmla="*/ 3290970 h 4081365"/>
                <a:gd name="connsiteX96" fmla="*/ 375873 w 2078711"/>
                <a:gd name="connsiteY96" fmla="*/ 3296832 h 4081365"/>
                <a:gd name="connsiteX97" fmla="*/ 352426 w 2078711"/>
                <a:gd name="connsiteY97" fmla="*/ 3314416 h 4081365"/>
                <a:gd name="connsiteX98" fmla="*/ 334842 w 2078711"/>
                <a:gd name="connsiteY98" fmla="*/ 3326139 h 4081365"/>
                <a:gd name="connsiteX99" fmla="*/ 305534 w 2078711"/>
                <a:gd name="connsiteY99" fmla="*/ 3355447 h 4081365"/>
                <a:gd name="connsiteX100" fmla="*/ 299673 w 2078711"/>
                <a:gd name="connsiteY100" fmla="*/ 3373032 h 4081365"/>
                <a:gd name="connsiteX101" fmla="*/ 311396 w 2078711"/>
                <a:gd name="connsiteY101" fmla="*/ 3390616 h 4081365"/>
                <a:gd name="connsiteX102" fmla="*/ 340703 w 2078711"/>
                <a:gd name="connsiteY102" fmla="*/ 3431647 h 4081365"/>
                <a:gd name="connsiteX103" fmla="*/ 317257 w 2078711"/>
                <a:gd name="connsiteY103" fmla="*/ 3466816 h 4081365"/>
                <a:gd name="connsiteX104" fmla="*/ 293811 w 2078711"/>
                <a:gd name="connsiteY104" fmla="*/ 3501985 h 4081365"/>
                <a:gd name="connsiteX105" fmla="*/ 276226 w 2078711"/>
                <a:gd name="connsiteY105" fmla="*/ 3531293 h 4081365"/>
                <a:gd name="connsiteX106" fmla="*/ 270365 w 2078711"/>
                <a:gd name="connsiteY106" fmla="*/ 3548878 h 4081365"/>
                <a:gd name="connsiteX107" fmla="*/ 246919 w 2078711"/>
                <a:gd name="connsiteY107" fmla="*/ 3584047 h 4081365"/>
                <a:gd name="connsiteX108" fmla="*/ 241057 w 2078711"/>
                <a:gd name="connsiteY108" fmla="*/ 3601632 h 4081365"/>
                <a:gd name="connsiteX109" fmla="*/ 223473 w 2078711"/>
                <a:gd name="connsiteY109" fmla="*/ 3619216 h 4081365"/>
                <a:gd name="connsiteX110" fmla="*/ 217611 w 2078711"/>
                <a:gd name="connsiteY110" fmla="*/ 3636801 h 4081365"/>
                <a:gd name="connsiteX111" fmla="*/ 205888 w 2078711"/>
                <a:gd name="connsiteY111" fmla="*/ 3654385 h 4081365"/>
                <a:gd name="connsiteX112" fmla="*/ 200026 w 2078711"/>
                <a:gd name="connsiteY112" fmla="*/ 3677832 h 4081365"/>
                <a:gd name="connsiteX113" fmla="*/ 164857 w 2078711"/>
                <a:gd name="connsiteY113" fmla="*/ 3713001 h 4081365"/>
                <a:gd name="connsiteX114" fmla="*/ 141411 w 2078711"/>
                <a:gd name="connsiteY114" fmla="*/ 3742309 h 4081365"/>
                <a:gd name="connsiteX115" fmla="*/ 82796 w 2078711"/>
                <a:gd name="connsiteY115" fmla="*/ 3759893 h 4081365"/>
                <a:gd name="connsiteX116" fmla="*/ 59350 w 2078711"/>
                <a:gd name="connsiteY116" fmla="*/ 3771616 h 4081365"/>
                <a:gd name="connsiteX117" fmla="*/ 24180 w 2078711"/>
                <a:gd name="connsiteY117" fmla="*/ 3783339 h 4081365"/>
                <a:gd name="connsiteX118" fmla="*/ 6596 w 2078711"/>
                <a:gd name="connsiteY118" fmla="*/ 3795062 h 4081365"/>
                <a:gd name="connsiteX119" fmla="*/ 123826 w 2078711"/>
                <a:gd name="connsiteY119" fmla="*/ 3795062 h 4081365"/>
                <a:gd name="connsiteX120" fmla="*/ 147273 w 2078711"/>
                <a:gd name="connsiteY120" fmla="*/ 3789201 h 4081365"/>
                <a:gd name="connsiteX121" fmla="*/ 182442 w 2078711"/>
                <a:gd name="connsiteY121" fmla="*/ 3777478 h 4081365"/>
                <a:gd name="connsiteX122" fmla="*/ 164857 w 2078711"/>
                <a:gd name="connsiteY122" fmla="*/ 3789201 h 4081365"/>
                <a:gd name="connsiteX123" fmla="*/ 141411 w 2078711"/>
                <a:gd name="connsiteY123" fmla="*/ 3824370 h 4081365"/>
                <a:gd name="connsiteX124" fmla="*/ 129688 w 2078711"/>
                <a:gd name="connsiteY124" fmla="*/ 3841955 h 4081365"/>
                <a:gd name="connsiteX125" fmla="*/ 117965 w 2078711"/>
                <a:gd name="connsiteY125" fmla="*/ 3865401 h 4081365"/>
                <a:gd name="connsiteX126" fmla="*/ 106242 w 2078711"/>
                <a:gd name="connsiteY126" fmla="*/ 3882985 h 4081365"/>
                <a:gd name="connsiteX127" fmla="*/ 76934 w 2078711"/>
                <a:gd name="connsiteY127" fmla="*/ 3935739 h 4081365"/>
                <a:gd name="connsiteX128" fmla="*/ 53488 w 2078711"/>
                <a:gd name="connsiteY128" fmla="*/ 3970909 h 4081365"/>
                <a:gd name="connsiteX129" fmla="*/ 30042 w 2078711"/>
                <a:gd name="connsiteY129" fmla="*/ 4006078 h 4081365"/>
                <a:gd name="connsiteX130" fmla="*/ 18319 w 2078711"/>
                <a:gd name="connsiteY130" fmla="*/ 4023662 h 4081365"/>
                <a:gd name="connsiteX131" fmla="*/ 71073 w 2078711"/>
                <a:gd name="connsiteY131" fmla="*/ 3982632 h 4081365"/>
                <a:gd name="connsiteX132" fmla="*/ 88657 w 2078711"/>
                <a:gd name="connsiteY132" fmla="*/ 3970909 h 4081365"/>
                <a:gd name="connsiteX133" fmla="*/ 82796 w 2078711"/>
                <a:gd name="connsiteY133" fmla="*/ 3994355 h 4081365"/>
                <a:gd name="connsiteX134" fmla="*/ 76934 w 2078711"/>
                <a:gd name="connsiteY134" fmla="*/ 4011939 h 4081365"/>
                <a:gd name="connsiteX135" fmla="*/ 71073 w 2078711"/>
                <a:gd name="connsiteY135" fmla="*/ 4041247 h 4081365"/>
                <a:gd name="connsiteX136" fmla="*/ 76934 w 2078711"/>
                <a:gd name="connsiteY136" fmla="*/ 4070555 h 4081365"/>
                <a:gd name="connsiteX137" fmla="*/ 112103 w 2078711"/>
                <a:gd name="connsiteY137" fmla="*/ 4047109 h 4081365"/>
                <a:gd name="connsiteX138" fmla="*/ 123826 w 2078711"/>
                <a:gd name="connsiteY138" fmla="*/ 4035385 h 4081365"/>
                <a:gd name="connsiteX139" fmla="*/ 147273 w 2078711"/>
                <a:gd name="connsiteY139" fmla="*/ 4023662 h 4081365"/>
                <a:gd name="connsiteX140" fmla="*/ 182442 w 2078711"/>
                <a:gd name="connsiteY140" fmla="*/ 4000216 h 4081365"/>
                <a:gd name="connsiteX141" fmla="*/ 194165 w 2078711"/>
                <a:gd name="connsiteY141" fmla="*/ 3982632 h 4081365"/>
                <a:gd name="connsiteX142" fmla="*/ 211750 w 2078711"/>
                <a:gd name="connsiteY142" fmla="*/ 3965047 h 4081365"/>
                <a:gd name="connsiteX143" fmla="*/ 241057 w 2078711"/>
                <a:gd name="connsiteY143" fmla="*/ 3912293 h 4081365"/>
                <a:gd name="connsiteX144" fmla="*/ 258642 w 2078711"/>
                <a:gd name="connsiteY144" fmla="*/ 3894709 h 4081365"/>
                <a:gd name="connsiteX145" fmla="*/ 282088 w 2078711"/>
                <a:gd name="connsiteY145" fmla="*/ 3859539 h 4081365"/>
                <a:gd name="connsiteX146" fmla="*/ 305534 w 2078711"/>
                <a:gd name="connsiteY146" fmla="*/ 3824370 h 4081365"/>
                <a:gd name="connsiteX147" fmla="*/ 328980 w 2078711"/>
                <a:gd name="connsiteY147" fmla="*/ 3789201 h 4081365"/>
                <a:gd name="connsiteX148" fmla="*/ 346565 w 2078711"/>
                <a:gd name="connsiteY148" fmla="*/ 3771616 h 4081365"/>
                <a:gd name="connsiteX149" fmla="*/ 358288 w 2078711"/>
                <a:gd name="connsiteY149" fmla="*/ 3736447 h 4081365"/>
                <a:gd name="connsiteX150" fmla="*/ 375873 w 2078711"/>
                <a:gd name="connsiteY150" fmla="*/ 3718862 h 4081365"/>
                <a:gd name="connsiteX151" fmla="*/ 399319 w 2078711"/>
                <a:gd name="connsiteY151" fmla="*/ 3683693 h 4081365"/>
                <a:gd name="connsiteX152" fmla="*/ 416903 w 2078711"/>
                <a:gd name="connsiteY152" fmla="*/ 3666109 h 4081365"/>
                <a:gd name="connsiteX153" fmla="*/ 440350 w 2078711"/>
                <a:gd name="connsiteY153" fmla="*/ 3630939 h 4081365"/>
                <a:gd name="connsiteX154" fmla="*/ 452073 w 2078711"/>
                <a:gd name="connsiteY154" fmla="*/ 3613355 h 4081365"/>
                <a:gd name="connsiteX155" fmla="*/ 463796 w 2078711"/>
                <a:gd name="connsiteY155" fmla="*/ 3595770 h 4081365"/>
                <a:gd name="connsiteX156" fmla="*/ 481380 w 2078711"/>
                <a:gd name="connsiteY156" fmla="*/ 3584047 h 4081365"/>
                <a:gd name="connsiteX157" fmla="*/ 510688 w 2078711"/>
                <a:gd name="connsiteY157" fmla="*/ 3531293 h 4081365"/>
                <a:gd name="connsiteX158" fmla="*/ 522411 w 2078711"/>
                <a:gd name="connsiteY158" fmla="*/ 3513709 h 4081365"/>
                <a:gd name="connsiteX159" fmla="*/ 545857 w 2078711"/>
                <a:gd name="connsiteY159" fmla="*/ 3484401 h 4081365"/>
                <a:gd name="connsiteX160" fmla="*/ 551719 w 2078711"/>
                <a:gd name="connsiteY160" fmla="*/ 3466816 h 4081365"/>
                <a:gd name="connsiteX161" fmla="*/ 563442 w 2078711"/>
                <a:gd name="connsiteY161" fmla="*/ 3449232 h 4081365"/>
                <a:gd name="connsiteX162" fmla="*/ 575165 w 2078711"/>
                <a:gd name="connsiteY162" fmla="*/ 3425785 h 4081365"/>
                <a:gd name="connsiteX163" fmla="*/ 598611 w 2078711"/>
                <a:gd name="connsiteY163" fmla="*/ 3390616 h 4081365"/>
                <a:gd name="connsiteX164" fmla="*/ 604473 w 2078711"/>
                <a:gd name="connsiteY164" fmla="*/ 3373032 h 4081365"/>
                <a:gd name="connsiteX165" fmla="*/ 627919 w 2078711"/>
                <a:gd name="connsiteY165" fmla="*/ 3337862 h 4081365"/>
                <a:gd name="connsiteX166" fmla="*/ 639642 w 2078711"/>
                <a:gd name="connsiteY166" fmla="*/ 3320278 h 4081365"/>
                <a:gd name="connsiteX167" fmla="*/ 668950 w 2078711"/>
                <a:gd name="connsiteY167" fmla="*/ 3285109 h 4081365"/>
                <a:gd name="connsiteX168" fmla="*/ 674811 w 2078711"/>
                <a:gd name="connsiteY168" fmla="*/ 3267524 h 4081365"/>
                <a:gd name="connsiteX169" fmla="*/ 698257 w 2078711"/>
                <a:gd name="connsiteY169" fmla="*/ 3232355 h 4081365"/>
                <a:gd name="connsiteX170" fmla="*/ 715842 w 2078711"/>
                <a:gd name="connsiteY170" fmla="*/ 3197185 h 4081365"/>
                <a:gd name="connsiteX171" fmla="*/ 739288 w 2078711"/>
                <a:gd name="connsiteY171" fmla="*/ 3162016 h 4081365"/>
                <a:gd name="connsiteX172" fmla="*/ 745150 w 2078711"/>
                <a:gd name="connsiteY172" fmla="*/ 3144432 h 4081365"/>
                <a:gd name="connsiteX173" fmla="*/ 756873 w 2078711"/>
                <a:gd name="connsiteY173" fmla="*/ 3120985 h 4081365"/>
                <a:gd name="connsiteX174" fmla="*/ 780319 w 2078711"/>
                <a:gd name="connsiteY174" fmla="*/ 3085816 h 4081365"/>
                <a:gd name="connsiteX175" fmla="*/ 803765 w 2078711"/>
                <a:gd name="connsiteY175" fmla="*/ 3044785 h 4081365"/>
                <a:gd name="connsiteX176" fmla="*/ 815488 w 2078711"/>
                <a:gd name="connsiteY176" fmla="*/ 3009616 h 4081365"/>
                <a:gd name="connsiteX177" fmla="*/ 821350 w 2078711"/>
                <a:gd name="connsiteY177" fmla="*/ 2986170 h 4081365"/>
                <a:gd name="connsiteX178" fmla="*/ 838934 w 2078711"/>
                <a:gd name="connsiteY178" fmla="*/ 2968585 h 4081365"/>
                <a:gd name="connsiteX179" fmla="*/ 844796 w 2078711"/>
                <a:gd name="connsiteY179" fmla="*/ 2951001 h 4081365"/>
                <a:gd name="connsiteX180" fmla="*/ 874103 w 2078711"/>
                <a:gd name="connsiteY180" fmla="*/ 2915832 h 4081365"/>
                <a:gd name="connsiteX181" fmla="*/ 891688 w 2078711"/>
                <a:gd name="connsiteY181" fmla="*/ 2904109 h 4081365"/>
                <a:gd name="connsiteX182" fmla="*/ 915134 w 2078711"/>
                <a:gd name="connsiteY182" fmla="*/ 2898247 h 4081365"/>
                <a:gd name="connsiteX183" fmla="*/ 950303 w 2078711"/>
                <a:gd name="connsiteY183" fmla="*/ 2915832 h 4081365"/>
                <a:gd name="connsiteX184" fmla="*/ 985473 w 2078711"/>
                <a:gd name="connsiteY184" fmla="*/ 2968585 h 4081365"/>
                <a:gd name="connsiteX185" fmla="*/ 997196 w 2078711"/>
                <a:gd name="connsiteY185" fmla="*/ 2986170 h 4081365"/>
                <a:gd name="connsiteX186" fmla="*/ 1014780 w 2078711"/>
                <a:gd name="connsiteY186" fmla="*/ 2992032 h 4081365"/>
                <a:gd name="connsiteX187" fmla="*/ 1044088 w 2078711"/>
                <a:gd name="connsiteY187" fmla="*/ 3021339 h 4081365"/>
                <a:gd name="connsiteX188" fmla="*/ 1079257 w 2078711"/>
                <a:gd name="connsiteY188" fmla="*/ 3056509 h 4081365"/>
                <a:gd name="connsiteX189" fmla="*/ 1096842 w 2078711"/>
                <a:gd name="connsiteY189" fmla="*/ 3079955 h 4081365"/>
                <a:gd name="connsiteX190" fmla="*/ 1126150 w 2078711"/>
                <a:gd name="connsiteY190" fmla="*/ 3109262 h 4081365"/>
                <a:gd name="connsiteX191" fmla="*/ 1173042 w 2078711"/>
                <a:gd name="connsiteY191" fmla="*/ 3162016 h 4081365"/>
                <a:gd name="connsiteX192" fmla="*/ 1196488 w 2078711"/>
                <a:gd name="connsiteY192" fmla="*/ 3185462 h 4081365"/>
                <a:gd name="connsiteX193" fmla="*/ 1249242 w 2078711"/>
                <a:gd name="connsiteY193" fmla="*/ 3220632 h 4081365"/>
                <a:gd name="connsiteX194" fmla="*/ 1266826 w 2078711"/>
                <a:gd name="connsiteY194" fmla="*/ 3232355 h 4081365"/>
                <a:gd name="connsiteX195" fmla="*/ 1313719 w 2078711"/>
                <a:gd name="connsiteY195" fmla="*/ 3279247 h 4081365"/>
                <a:gd name="connsiteX196" fmla="*/ 1348888 w 2078711"/>
                <a:gd name="connsiteY196" fmla="*/ 3308555 h 4081365"/>
                <a:gd name="connsiteX197" fmla="*/ 1366473 w 2078711"/>
                <a:gd name="connsiteY197" fmla="*/ 3314416 h 4081365"/>
                <a:gd name="connsiteX198" fmla="*/ 1378196 w 2078711"/>
                <a:gd name="connsiteY198" fmla="*/ 3332001 h 4081365"/>
                <a:gd name="connsiteX199" fmla="*/ 1413365 w 2078711"/>
                <a:gd name="connsiteY199" fmla="*/ 3355447 h 4081365"/>
                <a:gd name="connsiteX200" fmla="*/ 1430950 w 2078711"/>
                <a:gd name="connsiteY200" fmla="*/ 3367170 h 4081365"/>
                <a:gd name="connsiteX201" fmla="*/ 1466119 w 2078711"/>
                <a:gd name="connsiteY201" fmla="*/ 3396478 h 4081365"/>
                <a:gd name="connsiteX202" fmla="*/ 1483703 w 2078711"/>
                <a:gd name="connsiteY202" fmla="*/ 3419924 h 4081365"/>
                <a:gd name="connsiteX203" fmla="*/ 1501288 w 2078711"/>
                <a:gd name="connsiteY203" fmla="*/ 3425785 h 4081365"/>
                <a:gd name="connsiteX204" fmla="*/ 1518873 w 2078711"/>
                <a:gd name="connsiteY204" fmla="*/ 3437509 h 4081365"/>
                <a:gd name="connsiteX205" fmla="*/ 1548180 w 2078711"/>
                <a:gd name="connsiteY205" fmla="*/ 3472678 h 4081365"/>
                <a:gd name="connsiteX206" fmla="*/ 1565765 w 2078711"/>
                <a:gd name="connsiteY206" fmla="*/ 3484401 h 4081365"/>
                <a:gd name="connsiteX207" fmla="*/ 1595073 w 2078711"/>
                <a:gd name="connsiteY207" fmla="*/ 3513709 h 4081365"/>
                <a:gd name="connsiteX208" fmla="*/ 1612657 w 2078711"/>
                <a:gd name="connsiteY208" fmla="*/ 3525432 h 4081365"/>
                <a:gd name="connsiteX209" fmla="*/ 1630242 w 2078711"/>
                <a:gd name="connsiteY209" fmla="*/ 3543016 h 4081365"/>
                <a:gd name="connsiteX210" fmla="*/ 1665411 w 2078711"/>
                <a:gd name="connsiteY210" fmla="*/ 3566462 h 4081365"/>
                <a:gd name="connsiteX211" fmla="*/ 1682996 w 2078711"/>
                <a:gd name="connsiteY211" fmla="*/ 3578185 h 4081365"/>
                <a:gd name="connsiteX212" fmla="*/ 1712303 w 2078711"/>
                <a:gd name="connsiteY212" fmla="*/ 3595770 h 4081365"/>
                <a:gd name="connsiteX213" fmla="*/ 1747473 w 2078711"/>
                <a:gd name="connsiteY213" fmla="*/ 3619216 h 4081365"/>
                <a:gd name="connsiteX214" fmla="*/ 1765057 w 2078711"/>
                <a:gd name="connsiteY214" fmla="*/ 3630939 h 4081365"/>
                <a:gd name="connsiteX215" fmla="*/ 1782642 w 2078711"/>
                <a:gd name="connsiteY215" fmla="*/ 3636801 h 4081365"/>
                <a:gd name="connsiteX216" fmla="*/ 1823673 w 2078711"/>
                <a:gd name="connsiteY216" fmla="*/ 3654385 h 4081365"/>
                <a:gd name="connsiteX217" fmla="*/ 1852980 w 2078711"/>
                <a:gd name="connsiteY217" fmla="*/ 3671970 h 4081365"/>
                <a:gd name="connsiteX218" fmla="*/ 1894011 w 2078711"/>
                <a:gd name="connsiteY218" fmla="*/ 3695416 h 4081365"/>
                <a:gd name="connsiteX219" fmla="*/ 1911596 w 2078711"/>
                <a:gd name="connsiteY219" fmla="*/ 3701278 h 4081365"/>
                <a:gd name="connsiteX220" fmla="*/ 1946765 w 2078711"/>
                <a:gd name="connsiteY220" fmla="*/ 3724724 h 4081365"/>
                <a:gd name="connsiteX221" fmla="*/ 1987796 w 2078711"/>
                <a:gd name="connsiteY221" fmla="*/ 3736447 h 4081365"/>
                <a:gd name="connsiteX222" fmla="*/ 2022965 w 2078711"/>
                <a:gd name="connsiteY222" fmla="*/ 3765755 h 4081365"/>
                <a:gd name="connsiteX223" fmla="*/ 2017103 w 2078711"/>
                <a:gd name="connsiteY223" fmla="*/ 3748170 h 4081365"/>
                <a:gd name="connsiteX224" fmla="*/ 2011242 w 2078711"/>
                <a:gd name="connsiteY224" fmla="*/ 3724724 h 4081365"/>
                <a:gd name="connsiteX225" fmla="*/ 1993657 w 2078711"/>
                <a:gd name="connsiteY225" fmla="*/ 3707139 h 4081365"/>
                <a:gd name="connsiteX226" fmla="*/ 2011242 w 2078711"/>
                <a:gd name="connsiteY226" fmla="*/ 3713001 h 4081365"/>
                <a:gd name="connsiteX227" fmla="*/ 2034688 w 2078711"/>
                <a:gd name="connsiteY227" fmla="*/ 3718862 h 4081365"/>
                <a:gd name="connsiteX228" fmla="*/ 2052273 w 2078711"/>
                <a:gd name="connsiteY228" fmla="*/ 3724724 h 4081365"/>
                <a:gd name="connsiteX229" fmla="*/ 2034688 w 2078711"/>
                <a:gd name="connsiteY229" fmla="*/ 3713001 h 4081365"/>
                <a:gd name="connsiteX230" fmla="*/ 2017103 w 2078711"/>
                <a:gd name="connsiteY230" fmla="*/ 3695416 h 4081365"/>
                <a:gd name="connsiteX231" fmla="*/ 2058134 w 2078711"/>
                <a:gd name="connsiteY231" fmla="*/ 3689555 h 4081365"/>
                <a:gd name="connsiteX232" fmla="*/ 2075719 w 2078711"/>
                <a:gd name="connsiteY232" fmla="*/ 3683693 h 4081365"/>
                <a:gd name="connsiteX233" fmla="*/ 2069857 w 2078711"/>
                <a:gd name="connsiteY233" fmla="*/ 3660247 h 4081365"/>
                <a:gd name="connsiteX234" fmla="*/ 2046411 w 2078711"/>
                <a:gd name="connsiteY234" fmla="*/ 3625078 h 4081365"/>
                <a:gd name="connsiteX235" fmla="*/ 2034688 w 2078711"/>
                <a:gd name="connsiteY235" fmla="*/ 3607493 h 4081365"/>
                <a:gd name="connsiteX236" fmla="*/ 2017103 w 2078711"/>
                <a:gd name="connsiteY236" fmla="*/ 3601632 h 4081365"/>
                <a:gd name="connsiteX237" fmla="*/ 1999519 w 2078711"/>
                <a:gd name="connsiteY237" fmla="*/ 3589909 h 4081365"/>
                <a:gd name="connsiteX238" fmla="*/ 1981934 w 2078711"/>
                <a:gd name="connsiteY238" fmla="*/ 3584047 h 4081365"/>
                <a:gd name="connsiteX239" fmla="*/ 1952626 w 2078711"/>
                <a:gd name="connsiteY239" fmla="*/ 3554739 h 4081365"/>
                <a:gd name="connsiteX240" fmla="*/ 1935042 w 2078711"/>
                <a:gd name="connsiteY240" fmla="*/ 3543016 h 4081365"/>
                <a:gd name="connsiteX241" fmla="*/ 1917457 w 2078711"/>
                <a:gd name="connsiteY241" fmla="*/ 3525432 h 4081365"/>
                <a:gd name="connsiteX242" fmla="*/ 1899873 w 2078711"/>
                <a:gd name="connsiteY242" fmla="*/ 3519570 h 4081365"/>
                <a:gd name="connsiteX243" fmla="*/ 1864703 w 2078711"/>
                <a:gd name="connsiteY243" fmla="*/ 3496124 h 4081365"/>
                <a:gd name="connsiteX244" fmla="*/ 1864703 w 2078711"/>
                <a:gd name="connsiteY244" fmla="*/ 3496124 h 4081365"/>
                <a:gd name="connsiteX245" fmla="*/ 1847119 w 2078711"/>
                <a:gd name="connsiteY245" fmla="*/ 3478539 h 4081365"/>
                <a:gd name="connsiteX246" fmla="*/ 1811950 w 2078711"/>
                <a:gd name="connsiteY246" fmla="*/ 3455093 h 4081365"/>
                <a:gd name="connsiteX247" fmla="*/ 1782642 w 2078711"/>
                <a:gd name="connsiteY247" fmla="*/ 3431647 h 4081365"/>
                <a:gd name="connsiteX248" fmla="*/ 1753334 w 2078711"/>
                <a:gd name="connsiteY248" fmla="*/ 3408201 h 4081365"/>
                <a:gd name="connsiteX249" fmla="*/ 1741611 w 2078711"/>
                <a:gd name="connsiteY249" fmla="*/ 3390616 h 4081365"/>
                <a:gd name="connsiteX250" fmla="*/ 1677134 w 2078711"/>
                <a:gd name="connsiteY250" fmla="*/ 3355447 h 4081365"/>
                <a:gd name="connsiteX251" fmla="*/ 1647826 w 2078711"/>
                <a:gd name="connsiteY251" fmla="*/ 3332001 h 4081365"/>
                <a:gd name="connsiteX252" fmla="*/ 1630242 w 2078711"/>
                <a:gd name="connsiteY252" fmla="*/ 3320278 h 4081365"/>
                <a:gd name="connsiteX253" fmla="*/ 1600934 w 2078711"/>
                <a:gd name="connsiteY253" fmla="*/ 3290970 h 4081365"/>
                <a:gd name="connsiteX254" fmla="*/ 1565765 w 2078711"/>
                <a:gd name="connsiteY254" fmla="*/ 3261662 h 4081365"/>
                <a:gd name="connsiteX255" fmla="*/ 1530596 w 2078711"/>
                <a:gd name="connsiteY255" fmla="*/ 3226493 h 4081365"/>
                <a:gd name="connsiteX256" fmla="*/ 1518873 w 2078711"/>
                <a:gd name="connsiteY256" fmla="*/ 3208909 h 4081365"/>
                <a:gd name="connsiteX257" fmla="*/ 1501288 w 2078711"/>
                <a:gd name="connsiteY257" fmla="*/ 3203047 h 4081365"/>
                <a:gd name="connsiteX258" fmla="*/ 1483703 w 2078711"/>
                <a:gd name="connsiteY258" fmla="*/ 3185462 h 4081365"/>
                <a:gd name="connsiteX259" fmla="*/ 1460257 w 2078711"/>
                <a:gd name="connsiteY259" fmla="*/ 3167878 h 4081365"/>
                <a:gd name="connsiteX260" fmla="*/ 1430950 w 2078711"/>
                <a:gd name="connsiteY260" fmla="*/ 3144432 h 4081365"/>
                <a:gd name="connsiteX261" fmla="*/ 1407503 w 2078711"/>
                <a:gd name="connsiteY261" fmla="*/ 3120985 h 4081365"/>
                <a:gd name="connsiteX262" fmla="*/ 1378196 w 2078711"/>
                <a:gd name="connsiteY262" fmla="*/ 3085816 h 4081365"/>
                <a:gd name="connsiteX263" fmla="*/ 1360611 w 2078711"/>
                <a:gd name="connsiteY263" fmla="*/ 3079955 h 4081365"/>
                <a:gd name="connsiteX264" fmla="*/ 1343026 w 2078711"/>
                <a:gd name="connsiteY264" fmla="*/ 3050647 h 4081365"/>
                <a:gd name="connsiteX265" fmla="*/ 1337165 w 2078711"/>
                <a:gd name="connsiteY265" fmla="*/ 3033062 h 4081365"/>
                <a:gd name="connsiteX266" fmla="*/ 1325442 w 2078711"/>
                <a:gd name="connsiteY266" fmla="*/ 3015478 h 4081365"/>
                <a:gd name="connsiteX267" fmla="*/ 1319580 w 2078711"/>
                <a:gd name="connsiteY267" fmla="*/ 2992032 h 4081365"/>
                <a:gd name="connsiteX268" fmla="*/ 1284411 w 2078711"/>
                <a:gd name="connsiteY268" fmla="*/ 2933416 h 4081365"/>
                <a:gd name="connsiteX269" fmla="*/ 1260965 w 2078711"/>
                <a:gd name="connsiteY269" fmla="*/ 2898247 h 4081365"/>
                <a:gd name="connsiteX270" fmla="*/ 1249242 w 2078711"/>
                <a:gd name="connsiteY270" fmla="*/ 2880662 h 4081365"/>
                <a:gd name="connsiteX271" fmla="*/ 1231657 w 2078711"/>
                <a:gd name="connsiteY271" fmla="*/ 2863078 h 4081365"/>
                <a:gd name="connsiteX272" fmla="*/ 1219934 w 2078711"/>
                <a:gd name="connsiteY272" fmla="*/ 2839632 h 4081365"/>
                <a:gd name="connsiteX273" fmla="*/ 1214073 w 2078711"/>
                <a:gd name="connsiteY273" fmla="*/ 2816185 h 4081365"/>
                <a:gd name="connsiteX274" fmla="*/ 1202350 w 2078711"/>
                <a:gd name="connsiteY274" fmla="*/ 2798601 h 4081365"/>
                <a:gd name="connsiteX275" fmla="*/ 1196488 w 2078711"/>
                <a:gd name="connsiteY275" fmla="*/ 2781016 h 4081365"/>
                <a:gd name="connsiteX276" fmla="*/ 1173042 w 2078711"/>
                <a:gd name="connsiteY276" fmla="*/ 2745847 h 4081365"/>
                <a:gd name="connsiteX277" fmla="*/ 1167180 w 2078711"/>
                <a:gd name="connsiteY277" fmla="*/ 2722401 h 4081365"/>
                <a:gd name="connsiteX278" fmla="*/ 1155457 w 2078711"/>
                <a:gd name="connsiteY278" fmla="*/ 2681370 h 4081365"/>
                <a:gd name="connsiteX279" fmla="*/ 1149596 w 2078711"/>
                <a:gd name="connsiteY279" fmla="*/ 2646201 h 4081365"/>
                <a:gd name="connsiteX280" fmla="*/ 1155457 w 2078711"/>
                <a:gd name="connsiteY280" fmla="*/ 2546555 h 4081365"/>
                <a:gd name="connsiteX281" fmla="*/ 1167180 w 2078711"/>
                <a:gd name="connsiteY281" fmla="*/ 2523109 h 4081365"/>
                <a:gd name="connsiteX282" fmla="*/ 1173042 w 2078711"/>
                <a:gd name="connsiteY282" fmla="*/ 2487939 h 4081365"/>
                <a:gd name="connsiteX283" fmla="*/ 1184765 w 2078711"/>
                <a:gd name="connsiteY283" fmla="*/ 2452770 h 4081365"/>
                <a:gd name="connsiteX284" fmla="*/ 1196488 w 2078711"/>
                <a:gd name="connsiteY284" fmla="*/ 2417601 h 4081365"/>
                <a:gd name="connsiteX285" fmla="*/ 1223291 w 2078711"/>
                <a:gd name="connsiteY285" fmla="*/ 2347311 h 4081365"/>
                <a:gd name="connsiteX286" fmla="*/ 1259310 w 2078711"/>
                <a:gd name="connsiteY286" fmla="*/ 2225021 h 4081365"/>
                <a:gd name="connsiteX287" fmla="*/ 1272688 w 2078711"/>
                <a:gd name="connsiteY287" fmla="*/ 2171416 h 4081365"/>
                <a:gd name="connsiteX288" fmla="*/ 1285263 w 2078711"/>
                <a:gd name="connsiteY288" fmla="*/ 2086046 h 4081365"/>
                <a:gd name="connsiteX289" fmla="*/ 1307857 w 2078711"/>
                <a:gd name="connsiteY289" fmla="*/ 1907647 h 4081365"/>
                <a:gd name="connsiteX290" fmla="*/ 1313719 w 2078711"/>
                <a:gd name="connsiteY290" fmla="*/ 1884201 h 4081365"/>
                <a:gd name="connsiteX291" fmla="*/ 1319580 w 2078711"/>
                <a:gd name="connsiteY291" fmla="*/ 1854893 h 4081365"/>
                <a:gd name="connsiteX292" fmla="*/ 1325442 w 2078711"/>
                <a:gd name="connsiteY292" fmla="*/ 1837309 h 4081365"/>
                <a:gd name="connsiteX293" fmla="*/ 1331303 w 2078711"/>
                <a:gd name="connsiteY293" fmla="*/ 1813862 h 4081365"/>
                <a:gd name="connsiteX294" fmla="*/ 1348888 w 2078711"/>
                <a:gd name="connsiteY294" fmla="*/ 1755247 h 4081365"/>
                <a:gd name="connsiteX295" fmla="*/ 1354750 w 2078711"/>
                <a:gd name="connsiteY295" fmla="*/ 1720078 h 4081365"/>
                <a:gd name="connsiteX296" fmla="*/ 1366473 w 2078711"/>
                <a:gd name="connsiteY296" fmla="*/ 1673185 h 4081365"/>
                <a:gd name="connsiteX297" fmla="*/ 1372334 w 2078711"/>
                <a:gd name="connsiteY297" fmla="*/ 1638016 h 4081365"/>
                <a:gd name="connsiteX298" fmla="*/ 1384057 w 2078711"/>
                <a:gd name="connsiteY298" fmla="*/ 1579401 h 4081365"/>
                <a:gd name="connsiteX299" fmla="*/ 1389919 w 2078711"/>
                <a:gd name="connsiteY299" fmla="*/ 1538370 h 4081365"/>
                <a:gd name="connsiteX300" fmla="*/ 1395780 w 2078711"/>
                <a:gd name="connsiteY300" fmla="*/ 1520785 h 4081365"/>
                <a:gd name="connsiteX301" fmla="*/ 1401642 w 2078711"/>
                <a:gd name="connsiteY301" fmla="*/ 1497339 h 4081365"/>
                <a:gd name="connsiteX302" fmla="*/ 1413365 w 2078711"/>
                <a:gd name="connsiteY302" fmla="*/ 1450447 h 4081365"/>
                <a:gd name="connsiteX303" fmla="*/ 1419226 w 2078711"/>
                <a:gd name="connsiteY303" fmla="*/ 1391832 h 4081365"/>
                <a:gd name="connsiteX304" fmla="*/ 1436811 w 2078711"/>
                <a:gd name="connsiteY304" fmla="*/ 1298047 h 4081365"/>
                <a:gd name="connsiteX305" fmla="*/ 1448534 w 2078711"/>
                <a:gd name="connsiteY305" fmla="*/ 1233570 h 4081365"/>
                <a:gd name="connsiteX306" fmla="*/ 1460257 w 2078711"/>
                <a:gd name="connsiteY306" fmla="*/ 1198401 h 4081365"/>
                <a:gd name="connsiteX307" fmla="*/ 1471980 w 2078711"/>
                <a:gd name="connsiteY307" fmla="*/ 1098755 h 4081365"/>
                <a:gd name="connsiteX308" fmla="*/ 1483703 w 2078711"/>
                <a:gd name="connsiteY308" fmla="*/ 1063585 h 4081365"/>
                <a:gd name="connsiteX309" fmla="*/ 1489565 w 2078711"/>
                <a:gd name="connsiteY309" fmla="*/ 1010832 h 4081365"/>
                <a:gd name="connsiteX310" fmla="*/ 1501288 w 2078711"/>
                <a:gd name="connsiteY310" fmla="*/ 975662 h 4081365"/>
                <a:gd name="connsiteX311" fmla="*/ 1513011 w 2078711"/>
                <a:gd name="connsiteY311" fmla="*/ 917047 h 4081365"/>
                <a:gd name="connsiteX312" fmla="*/ 1518873 w 2078711"/>
                <a:gd name="connsiteY312" fmla="*/ 887739 h 4081365"/>
                <a:gd name="connsiteX313" fmla="*/ 1524734 w 2078711"/>
                <a:gd name="connsiteY313" fmla="*/ 823262 h 4081365"/>
                <a:gd name="connsiteX314" fmla="*/ 1530596 w 2078711"/>
                <a:gd name="connsiteY314" fmla="*/ 788093 h 4081365"/>
                <a:gd name="connsiteX315" fmla="*/ 1542319 w 2078711"/>
                <a:gd name="connsiteY315" fmla="*/ 706032 h 4081365"/>
                <a:gd name="connsiteX316" fmla="*/ 1548180 w 2078711"/>
                <a:gd name="connsiteY316" fmla="*/ 665001 h 4081365"/>
                <a:gd name="connsiteX317" fmla="*/ 1554042 w 2078711"/>
                <a:gd name="connsiteY317" fmla="*/ 647416 h 4081365"/>
                <a:gd name="connsiteX318" fmla="*/ 1559903 w 2078711"/>
                <a:gd name="connsiteY318" fmla="*/ 623970 h 4081365"/>
                <a:gd name="connsiteX319" fmla="*/ 1565765 w 2078711"/>
                <a:gd name="connsiteY319" fmla="*/ 541909 h 4081365"/>
                <a:gd name="connsiteX320" fmla="*/ 1571626 w 2078711"/>
                <a:gd name="connsiteY320" fmla="*/ 524324 h 4081365"/>
                <a:gd name="connsiteX321" fmla="*/ 1583350 w 2078711"/>
                <a:gd name="connsiteY321" fmla="*/ 430539 h 4081365"/>
                <a:gd name="connsiteX322" fmla="*/ 1577488 w 2078711"/>
                <a:gd name="connsiteY322" fmla="*/ 348478 h 4081365"/>
                <a:gd name="connsiteX323" fmla="*/ 1565765 w 2078711"/>
                <a:gd name="connsiteY323" fmla="*/ 301585 h 4081365"/>
                <a:gd name="connsiteX324" fmla="*/ 1559903 w 2078711"/>
                <a:gd name="connsiteY324" fmla="*/ 90570 h 4081365"/>
                <a:gd name="connsiteX325" fmla="*/ 1544022 w 2078711"/>
                <a:gd name="connsiteY325" fmla="*/ 93026 h 4081365"/>
                <a:gd name="connsiteX326" fmla="*/ 1505496 w 2078711"/>
                <a:gd name="connsiteY326" fmla="*/ 78798 h 4081365"/>
                <a:gd name="connsiteX327" fmla="*/ 1483752 w 2078711"/>
                <a:gd name="connsiteY327" fmla="*/ 53700 h 4081365"/>
                <a:gd name="connsiteX328" fmla="*/ 1471980 w 2078711"/>
                <a:gd name="connsiteY328" fmla="*/ 2647 h 4081365"/>
                <a:gd name="connsiteX0" fmla="*/ 1477131 w 2083862"/>
                <a:gd name="connsiteY0" fmla="*/ 2647 h 4081365"/>
                <a:gd name="connsiteX1" fmla="*/ 1471270 w 2083862"/>
                <a:gd name="connsiteY1" fmla="*/ 37816 h 4081365"/>
                <a:gd name="connsiteX2" fmla="*/ 1424377 w 2083862"/>
                <a:gd name="connsiteY2" fmla="*/ 78847 h 4081365"/>
                <a:gd name="connsiteX3" fmla="*/ 1406793 w 2083862"/>
                <a:gd name="connsiteY3" fmla="*/ 90570 h 4081365"/>
                <a:gd name="connsiteX4" fmla="*/ 1364108 w 2083862"/>
                <a:gd name="connsiteY4" fmla="*/ 97282 h 4081365"/>
                <a:gd name="connsiteX5" fmla="*/ 1348226 w 2083862"/>
                <a:gd name="connsiteY5" fmla="*/ 183552 h 4081365"/>
                <a:gd name="connsiteX6" fmla="*/ 1347375 w 2083862"/>
                <a:gd name="connsiteY6" fmla="*/ 206998 h 4081365"/>
                <a:gd name="connsiteX7" fmla="*/ 1348177 w 2083862"/>
                <a:gd name="connsiteY7" fmla="*/ 237109 h 4081365"/>
                <a:gd name="connsiteX8" fmla="*/ 1330593 w 2083862"/>
                <a:gd name="connsiteY8" fmla="*/ 295724 h 4081365"/>
                <a:gd name="connsiteX9" fmla="*/ 1324731 w 2083862"/>
                <a:gd name="connsiteY9" fmla="*/ 313309 h 4081365"/>
                <a:gd name="connsiteX10" fmla="*/ 1313008 w 2083862"/>
                <a:gd name="connsiteY10" fmla="*/ 330893 h 4081365"/>
                <a:gd name="connsiteX11" fmla="*/ 1295424 w 2083862"/>
                <a:gd name="connsiteY11" fmla="*/ 383647 h 4081365"/>
                <a:gd name="connsiteX12" fmla="*/ 1289562 w 2083862"/>
                <a:gd name="connsiteY12" fmla="*/ 401232 h 4081365"/>
                <a:gd name="connsiteX13" fmla="*/ 1283701 w 2083862"/>
                <a:gd name="connsiteY13" fmla="*/ 424678 h 4081365"/>
                <a:gd name="connsiteX14" fmla="*/ 1277839 w 2083862"/>
                <a:gd name="connsiteY14" fmla="*/ 577078 h 4081365"/>
                <a:gd name="connsiteX15" fmla="*/ 1254393 w 2083862"/>
                <a:gd name="connsiteY15" fmla="*/ 876016 h 4081365"/>
                <a:gd name="connsiteX16" fmla="*/ 1248531 w 2083862"/>
                <a:gd name="connsiteY16" fmla="*/ 893601 h 4081365"/>
                <a:gd name="connsiteX17" fmla="*/ 1242670 w 2083862"/>
                <a:gd name="connsiteY17" fmla="*/ 969801 h 4081365"/>
                <a:gd name="connsiteX18" fmla="*/ 1236808 w 2083862"/>
                <a:gd name="connsiteY18" fmla="*/ 999109 h 4081365"/>
                <a:gd name="connsiteX19" fmla="*/ 1230947 w 2083862"/>
                <a:gd name="connsiteY19" fmla="*/ 1040139 h 4081365"/>
                <a:gd name="connsiteX20" fmla="*/ 1219224 w 2083862"/>
                <a:gd name="connsiteY20" fmla="*/ 1110478 h 4081365"/>
                <a:gd name="connsiteX21" fmla="*/ 1213362 w 2083862"/>
                <a:gd name="connsiteY21" fmla="*/ 1133924 h 4081365"/>
                <a:gd name="connsiteX22" fmla="*/ 1201639 w 2083862"/>
                <a:gd name="connsiteY22" fmla="*/ 1169093 h 4081365"/>
                <a:gd name="connsiteX23" fmla="*/ 1166470 w 2083862"/>
                <a:gd name="connsiteY23" fmla="*/ 1339078 h 4081365"/>
                <a:gd name="connsiteX24" fmla="*/ 1154747 w 2083862"/>
                <a:gd name="connsiteY24" fmla="*/ 1456309 h 4081365"/>
                <a:gd name="connsiteX25" fmla="*/ 1148885 w 2083862"/>
                <a:gd name="connsiteY25" fmla="*/ 1485616 h 4081365"/>
                <a:gd name="connsiteX26" fmla="*/ 1143024 w 2083862"/>
                <a:gd name="connsiteY26" fmla="*/ 1526647 h 4081365"/>
                <a:gd name="connsiteX27" fmla="*/ 1131301 w 2083862"/>
                <a:gd name="connsiteY27" fmla="*/ 1561816 h 4081365"/>
                <a:gd name="connsiteX28" fmla="*/ 1125439 w 2083862"/>
                <a:gd name="connsiteY28" fmla="*/ 1591124 h 4081365"/>
                <a:gd name="connsiteX29" fmla="*/ 1113716 w 2083862"/>
                <a:gd name="connsiteY29" fmla="*/ 1626293 h 4081365"/>
                <a:gd name="connsiteX30" fmla="*/ 1101993 w 2083862"/>
                <a:gd name="connsiteY30" fmla="*/ 1679047 h 4081365"/>
                <a:gd name="connsiteX31" fmla="*/ 1080249 w 2083862"/>
                <a:gd name="connsiteY31" fmla="*/ 1776799 h 4081365"/>
                <a:gd name="connsiteX32" fmla="*/ 1056000 w 2083862"/>
                <a:gd name="connsiteY32" fmla="*/ 1872140 h 4081365"/>
                <a:gd name="connsiteX33" fmla="*/ 1025793 w 2083862"/>
                <a:gd name="connsiteY33" fmla="*/ 2054185 h 4081365"/>
                <a:gd name="connsiteX34" fmla="*/ 1019931 w 2083862"/>
                <a:gd name="connsiteY34" fmla="*/ 2077632 h 4081365"/>
                <a:gd name="connsiteX35" fmla="*/ 1014070 w 2083862"/>
                <a:gd name="connsiteY35" fmla="*/ 2106939 h 4081365"/>
                <a:gd name="connsiteX36" fmla="*/ 1002347 w 2083862"/>
                <a:gd name="connsiteY36" fmla="*/ 2183139 h 4081365"/>
                <a:gd name="connsiteX37" fmla="*/ 990624 w 2083862"/>
                <a:gd name="connsiteY37" fmla="*/ 2218309 h 4081365"/>
                <a:gd name="connsiteX38" fmla="*/ 984762 w 2083862"/>
                <a:gd name="connsiteY38" fmla="*/ 2253478 h 4081365"/>
                <a:gd name="connsiteX39" fmla="*/ 961316 w 2083862"/>
                <a:gd name="connsiteY39" fmla="*/ 2294509 h 4081365"/>
                <a:gd name="connsiteX40" fmla="*/ 949593 w 2083862"/>
                <a:gd name="connsiteY40" fmla="*/ 2329678 h 4081365"/>
                <a:gd name="connsiteX41" fmla="*/ 943731 w 2083862"/>
                <a:gd name="connsiteY41" fmla="*/ 2347262 h 4081365"/>
                <a:gd name="connsiteX42" fmla="*/ 937870 w 2083862"/>
                <a:gd name="connsiteY42" fmla="*/ 2364847 h 4081365"/>
                <a:gd name="connsiteX43" fmla="*/ 914424 w 2083862"/>
                <a:gd name="connsiteY43" fmla="*/ 2405878 h 4081365"/>
                <a:gd name="connsiteX44" fmla="*/ 902701 w 2083862"/>
                <a:gd name="connsiteY44" fmla="*/ 2423462 h 4081365"/>
                <a:gd name="connsiteX45" fmla="*/ 896839 w 2083862"/>
                <a:gd name="connsiteY45" fmla="*/ 2441047 h 4081365"/>
                <a:gd name="connsiteX46" fmla="*/ 873393 w 2083862"/>
                <a:gd name="connsiteY46" fmla="*/ 2476216 h 4081365"/>
                <a:gd name="connsiteX47" fmla="*/ 849947 w 2083862"/>
                <a:gd name="connsiteY47" fmla="*/ 2523109 h 4081365"/>
                <a:gd name="connsiteX48" fmla="*/ 832362 w 2083862"/>
                <a:gd name="connsiteY48" fmla="*/ 2564139 h 4081365"/>
                <a:gd name="connsiteX49" fmla="*/ 826501 w 2083862"/>
                <a:gd name="connsiteY49" fmla="*/ 2581724 h 4081365"/>
                <a:gd name="connsiteX50" fmla="*/ 814777 w 2083862"/>
                <a:gd name="connsiteY50" fmla="*/ 2593447 h 4081365"/>
                <a:gd name="connsiteX51" fmla="*/ 803054 w 2083862"/>
                <a:gd name="connsiteY51" fmla="*/ 2611032 h 4081365"/>
                <a:gd name="connsiteX52" fmla="*/ 779608 w 2083862"/>
                <a:gd name="connsiteY52" fmla="*/ 2640339 h 4081365"/>
                <a:gd name="connsiteX53" fmla="*/ 762024 w 2083862"/>
                <a:gd name="connsiteY53" fmla="*/ 2681370 h 4081365"/>
                <a:gd name="connsiteX54" fmla="*/ 726854 w 2083862"/>
                <a:gd name="connsiteY54" fmla="*/ 2704816 h 4081365"/>
                <a:gd name="connsiteX55" fmla="*/ 709270 w 2083862"/>
                <a:gd name="connsiteY55" fmla="*/ 2716539 h 4081365"/>
                <a:gd name="connsiteX56" fmla="*/ 691685 w 2083862"/>
                <a:gd name="connsiteY56" fmla="*/ 2728262 h 4081365"/>
                <a:gd name="connsiteX57" fmla="*/ 674101 w 2083862"/>
                <a:gd name="connsiteY57" fmla="*/ 2734124 h 4081365"/>
                <a:gd name="connsiteX58" fmla="*/ 638931 w 2083862"/>
                <a:gd name="connsiteY58" fmla="*/ 2751709 h 4081365"/>
                <a:gd name="connsiteX59" fmla="*/ 586177 w 2083862"/>
                <a:gd name="connsiteY59" fmla="*/ 2757570 h 4081365"/>
                <a:gd name="connsiteX60" fmla="*/ 539285 w 2083862"/>
                <a:gd name="connsiteY60" fmla="*/ 2763432 h 4081365"/>
                <a:gd name="connsiteX61" fmla="*/ 498254 w 2083862"/>
                <a:gd name="connsiteY61" fmla="*/ 2775155 h 4081365"/>
                <a:gd name="connsiteX62" fmla="*/ 480670 w 2083862"/>
                <a:gd name="connsiteY62" fmla="*/ 2781016 h 4081365"/>
                <a:gd name="connsiteX63" fmla="*/ 422054 w 2083862"/>
                <a:gd name="connsiteY63" fmla="*/ 2786878 h 4081365"/>
                <a:gd name="connsiteX64" fmla="*/ 322408 w 2083862"/>
                <a:gd name="connsiteY64" fmla="*/ 2781016 h 4081365"/>
                <a:gd name="connsiteX65" fmla="*/ 287239 w 2083862"/>
                <a:gd name="connsiteY65" fmla="*/ 2769293 h 4081365"/>
                <a:gd name="connsiteX66" fmla="*/ 263793 w 2083862"/>
                <a:gd name="connsiteY66" fmla="*/ 2763432 h 4081365"/>
                <a:gd name="connsiteX67" fmla="*/ 246208 w 2083862"/>
                <a:gd name="connsiteY67" fmla="*/ 2751709 h 4081365"/>
                <a:gd name="connsiteX68" fmla="*/ 222762 w 2083862"/>
                <a:gd name="connsiteY68" fmla="*/ 2745847 h 4081365"/>
                <a:gd name="connsiteX69" fmla="*/ 205177 w 2083862"/>
                <a:gd name="connsiteY69" fmla="*/ 2739985 h 4081365"/>
                <a:gd name="connsiteX70" fmla="*/ 211039 w 2083862"/>
                <a:gd name="connsiteY70" fmla="*/ 2763432 h 4081365"/>
                <a:gd name="connsiteX71" fmla="*/ 216901 w 2083862"/>
                <a:gd name="connsiteY71" fmla="*/ 2781016 h 4081365"/>
                <a:gd name="connsiteX72" fmla="*/ 211039 w 2083862"/>
                <a:gd name="connsiteY72" fmla="*/ 2845493 h 4081365"/>
                <a:gd name="connsiteX73" fmla="*/ 181731 w 2083862"/>
                <a:gd name="connsiteY73" fmla="*/ 2874801 h 4081365"/>
                <a:gd name="connsiteX74" fmla="*/ 146562 w 2083862"/>
                <a:gd name="connsiteY74" fmla="*/ 2886524 h 4081365"/>
                <a:gd name="connsiteX75" fmla="*/ 111393 w 2083862"/>
                <a:gd name="connsiteY75" fmla="*/ 2898247 h 4081365"/>
                <a:gd name="connsiteX76" fmla="*/ 93808 w 2083862"/>
                <a:gd name="connsiteY76" fmla="*/ 2904109 h 4081365"/>
                <a:gd name="connsiteX77" fmla="*/ 76224 w 2083862"/>
                <a:gd name="connsiteY77" fmla="*/ 2915832 h 4081365"/>
                <a:gd name="connsiteX78" fmla="*/ 117254 w 2083862"/>
                <a:gd name="connsiteY78" fmla="*/ 2927555 h 4081365"/>
                <a:gd name="connsiteX79" fmla="*/ 211039 w 2083862"/>
                <a:gd name="connsiteY79" fmla="*/ 2939278 h 4081365"/>
                <a:gd name="connsiteX80" fmla="*/ 240347 w 2083862"/>
                <a:gd name="connsiteY80" fmla="*/ 2945139 h 4081365"/>
                <a:gd name="connsiteX81" fmla="*/ 468947 w 2083862"/>
                <a:gd name="connsiteY81" fmla="*/ 2956862 h 4081365"/>
                <a:gd name="connsiteX82" fmla="*/ 504116 w 2083862"/>
                <a:gd name="connsiteY82" fmla="*/ 2962724 h 4081365"/>
                <a:gd name="connsiteX83" fmla="*/ 615485 w 2083862"/>
                <a:gd name="connsiteY83" fmla="*/ 2951001 h 4081365"/>
                <a:gd name="connsiteX84" fmla="*/ 603762 w 2083862"/>
                <a:gd name="connsiteY84" fmla="*/ 2974447 h 4081365"/>
                <a:gd name="connsiteX85" fmla="*/ 592039 w 2083862"/>
                <a:gd name="connsiteY85" fmla="*/ 2992032 h 4081365"/>
                <a:gd name="connsiteX86" fmla="*/ 574454 w 2083862"/>
                <a:gd name="connsiteY86" fmla="*/ 3027201 h 4081365"/>
                <a:gd name="connsiteX87" fmla="*/ 562731 w 2083862"/>
                <a:gd name="connsiteY87" fmla="*/ 3062370 h 4081365"/>
                <a:gd name="connsiteX88" fmla="*/ 556870 w 2083862"/>
                <a:gd name="connsiteY88" fmla="*/ 3079955 h 4081365"/>
                <a:gd name="connsiteX89" fmla="*/ 545147 w 2083862"/>
                <a:gd name="connsiteY89" fmla="*/ 3097539 h 4081365"/>
                <a:gd name="connsiteX90" fmla="*/ 521701 w 2083862"/>
                <a:gd name="connsiteY90" fmla="*/ 3132709 h 4081365"/>
                <a:gd name="connsiteX91" fmla="*/ 515839 w 2083862"/>
                <a:gd name="connsiteY91" fmla="*/ 3156155 h 4081365"/>
                <a:gd name="connsiteX92" fmla="*/ 486531 w 2083862"/>
                <a:gd name="connsiteY92" fmla="*/ 3191324 h 4081365"/>
                <a:gd name="connsiteX93" fmla="*/ 463085 w 2083862"/>
                <a:gd name="connsiteY93" fmla="*/ 3226493 h 4081365"/>
                <a:gd name="connsiteX94" fmla="*/ 451362 w 2083862"/>
                <a:gd name="connsiteY94" fmla="*/ 3244078 h 4081365"/>
                <a:gd name="connsiteX95" fmla="*/ 398608 w 2083862"/>
                <a:gd name="connsiteY95" fmla="*/ 3290970 h 4081365"/>
                <a:gd name="connsiteX96" fmla="*/ 381024 w 2083862"/>
                <a:gd name="connsiteY96" fmla="*/ 3296832 h 4081365"/>
                <a:gd name="connsiteX97" fmla="*/ 357577 w 2083862"/>
                <a:gd name="connsiteY97" fmla="*/ 3314416 h 4081365"/>
                <a:gd name="connsiteX98" fmla="*/ 339993 w 2083862"/>
                <a:gd name="connsiteY98" fmla="*/ 3326139 h 4081365"/>
                <a:gd name="connsiteX99" fmla="*/ 310685 w 2083862"/>
                <a:gd name="connsiteY99" fmla="*/ 3355447 h 4081365"/>
                <a:gd name="connsiteX100" fmla="*/ 304824 w 2083862"/>
                <a:gd name="connsiteY100" fmla="*/ 3373032 h 4081365"/>
                <a:gd name="connsiteX101" fmla="*/ 316547 w 2083862"/>
                <a:gd name="connsiteY101" fmla="*/ 3390616 h 4081365"/>
                <a:gd name="connsiteX102" fmla="*/ 345854 w 2083862"/>
                <a:gd name="connsiteY102" fmla="*/ 3431647 h 4081365"/>
                <a:gd name="connsiteX103" fmla="*/ 322408 w 2083862"/>
                <a:gd name="connsiteY103" fmla="*/ 3466816 h 4081365"/>
                <a:gd name="connsiteX104" fmla="*/ 298962 w 2083862"/>
                <a:gd name="connsiteY104" fmla="*/ 3501985 h 4081365"/>
                <a:gd name="connsiteX105" fmla="*/ 281377 w 2083862"/>
                <a:gd name="connsiteY105" fmla="*/ 3531293 h 4081365"/>
                <a:gd name="connsiteX106" fmla="*/ 275516 w 2083862"/>
                <a:gd name="connsiteY106" fmla="*/ 3548878 h 4081365"/>
                <a:gd name="connsiteX107" fmla="*/ 252070 w 2083862"/>
                <a:gd name="connsiteY107" fmla="*/ 3584047 h 4081365"/>
                <a:gd name="connsiteX108" fmla="*/ 246208 w 2083862"/>
                <a:gd name="connsiteY108" fmla="*/ 3601632 h 4081365"/>
                <a:gd name="connsiteX109" fmla="*/ 228624 w 2083862"/>
                <a:gd name="connsiteY109" fmla="*/ 3619216 h 4081365"/>
                <a:gd name="connsiteX110" fmla="*/ 222762 w 2083862"/>
                <a:gd name="connsiteY110" fmla="*/ 3636801 h 4081365"/>
                <a:gd name="connsiteX111" fmla="*/ 211039 w 2083862"/>
                <a:gd name="connsiteY111" fmla="*/ 3654385 h 4081365"/>
                <a:gd name="connsiteX112" fmla="*/ 205177 w 2083862"/>
                <a:gd name="connsiteY112" fmla="*/ 3677832 h 4081365"/>
                <a:gd name="connsiteX113" fmla="*/ 170008 w 2083862"/>
                <a:gd name="connsiteY113" fmla="*/ 3713001 h 4081365"/>
                <a:gd name="connsiteX114" fmla="*/ 146562 w 2083862"/>
                <a:gd name="connsiteY114" fmla="*/ 3742309 h 4081365"/>
                <a:gd name="connsiteX115" fmla="*/ 87947 w 2083862"/>
                <a:gd name="connsiteY115" fmla="*/ 3759893 h 4081365"/>
                <a:gd name="connsiteX116" fmla="*/ 11474 w 2083862"/>
                <a:gd name="connsiteY116" fmla="*/ 3770572 h 4081365"/>
                <a:gd name="connsiteX117" fmla="*/ 29331 w 2083862"/>
                <a:gd name="connsiteY117" fmla="*/ 3783339 h 4081365"/>
                <a:gd name="connsiteX118" fmla="*/ 11747 w 2083862"/>
                <a:gd name="connsiteY118" fmla="*/ 3795062 h 4081365"/>
                <a:gd name="connsiteX119" fmla="*/ 128977 w 2083862"/>
                <a:gd name="connsiteY119" fmla="*/ 3795062 h 4081365"/>
                <a:gd name="connsiteX120" fmla="*/ 152424 w 2083862"/>
                <a:gd name="connsiteY120" fmla="*/ 3789201 h 4081365"/>
                <a:gd name="connsiteX121" fmla="*/ 187593 w 2083862"/>
                <a:gd name="connsiteY121" fmla="*/ 3777478 h 4081365"/>
                <a:gd name="connsiteX122" fmla="*/ 170008 w 2083862"/>
                <a:gd name="connsiteY122" fmla="*/ 3789201 h 4081365"/>
                <a:gd name="connsiteX123" fmla="*/ 146562 w 2083862"/>
                <a:gd name="connsiteY123" fmla="*/ 3824370 h 4081365"/>
                <a:gd name="connsiteX124" fmla="*/ 134839 w 2083862"/>
                <a:gd name="connsiteY124" fmla="*/ 3841955 h 4081365"/>
                <a:gd name="connsiteX125" fmla="*/ 123116 w 2083862"/>
                <a:gd name="connsiteY125" fmla="*/ 3865401 h 4081365"/>
                <a:gd name="connsiteX126" fmla="*/ 111393 w 2083862"/>
                <a:gd name="connsiteY126" fmla="*/ 3882985 h 4081365"/>
                <a:gd name="connsiteX127" fmla="*/ 82085 w 2083862"/>
                <a:gd name="connsiteY127" fmla="*/ 3935739 h 4081365"/>
                <a:gd name="connsiteX128" fmla="*/ 58639 w 2083862"/>
                <a:gd name="connsiteY128" fmla="*/ 3970909 h 4081365"/>
                <a:gd name="connsiteX129" fmla="*/ 35193 w 2083862"/>
                <a:gd name="connsiteY129" fmla="*/ 4006078 h 4081365"/>
                <a:gd name="connsiteX130" fmla="*/ 23470 w 2083862"/>
                <a:gd name="connsiteY130" fmla="*/ 4023662 h 4081365"/>
                <a:gd name="connsiteX131" fmla="*/ 76224 w 2083862"/>
                <a:gd name="connsiteY131" fmla="*/ 3982632 h 4081365"/>
                <a:gd name="connsiteX132" fmla="*/ 93808 w 2083862"/>
                <a:gd name="connsiteY132" fmla="*/ 3970909 h 4081365"/>
                <a:gd name="connsiteX133" fmla="*/ 87947 w 2083862"/>
                <a:gd name="connsiteY133" fmla="*/ 3994355 h 4081365"/>
                <a:gd name="connsiteX134" fmla="*/ 82085 w 2083862"/>
                <a:gd name="connsiteY134" fmla="*/ 4011939 h 4081365"/>
                <a:gd name="connsiteX135" fmla="*/ 76224 w 2083862"/>
                <a:gd name="connsiteY135" fmla="*/ 4041247 h 4081365"/>
                <a:gd name="connsiteX136" fmla="*/ 82085 w 2083862"/>
                <a:gd name="connsiteY136" fmla="*/ 4070555 h 4081365"/>
                <a:gd name="connsiteX137" fmla="*/ 117254 w 2083862"/>
                <a:gd name="connsiteY137" fmla="*/ 4047109 h 4081365"/>
                <a:gd name="connsiteX138" fmla="*/ 128977 w 2083862"/>
                <a:gd name="connsiteY138" fmla="*/ 4035385 h 4081365"/>
                <a:gd name="connsiteX139" fmla="*/ 152424 w 2083862"/>
                <a:gd name="connsiteY139" fmla="*/ 4023662 h 4081365"/>
                <a:gd name="connsiteX140" fmla="*/ 187593 w 2083862"/>
                <a:gd name="connsiteY140" fmla="*/ 4000216 h 4081365"/>
                <a:gd name="connsiteX141" fmla="*/ 199316 w 2083862"/>
                <a:gd name="connsiteY141" fmla="*/ 3982632 h 4081365"/>
                <a:gd name="connsiteX142" fmla="*/ 216901 w 2083862"/>
                <a:gd name="connsiteY142" fmla="*/ 3965047 h 4081365"/>
                <a:gd name="connsiteX143" fmla="*/ 246208 w 2083862"/>
                <a:gd name="connsiteY143" fmla="*/ 3912293 h 4081365"/>
                <a:gd name="connsiteX144" fmla="*/ 263793 w 2083862"/>
                <a:gd name="connsiteY144" fmla="*/ 3894709 h 4081365"/>
                <a:gd name="connsiteX145" fmla="*/ 287239 w 2083862"/>
                <a:gd name="connsiteY145" fmla="*/ 3859539 h 4081365"/>
                <a:gd name="connsiteX146" fmla="*/ 310685 w 2083862"/>
                <a:gd name="connsiteY146" fmla="*/ 3824370 h 4081365"/>
                <a:gd name="connsiteX147" fmla="*/ 334131 w 2083862"/>
                <a:gd name="connsiteY147" fmla="*/ 3789201 h 4081365"/>
                <a:gd name="connsiteX148" fmla="*/ 351716 w 2083862"/>
                <a:gd name="connsiteY148" fmla="*/ 3771616 h 4081365"/>
                <a:gd name="connsiteX149" fmla="*/ 363439 w 2083862"/>
                <a:gd name="connsiteY149" fmla="*/ 3736447 h 4081365"/>
                <a:gd name="connsiteX150" fmla="*/ 381024 w 2083862"/>
                <a:gd name="connsiteY150" fmla="*/ 3718862 h 4081365"/>
                <a:gd name="connsiteX151" fmla="*/ 404470 w 2083862"/>
                <a:gd name="connsiteY151" fmla="*/ 3683693 h 4081365"/>
                <a:gd name="connsiteX152" fmla="*/ 422054 w 2083862"/>
                <a:gd name="connsiteY152" fmla="*/ 3666109 h 4081365"/>
                <a:gd name="connsiteX153" fmla="*/ 445501 w 2083862"/>
                <a:gd name="connsiteY153" fmla="*/ 3630939 h 4081365"/>
                <a:gd name="connsiteX154" fmla="*/ 457224 w 2083862"/>
                <a:gd name="connsiteY154" fmla="*/ 3613355 h 4081365"/>
                <a:gd name="connsiteX155" fmla="*/ 468947 w 2083862"/>
                <a:gd name="connsiteY155" fmla="*/ 3595770 h 4081365"/>
                <a:gd name="connsiteX156" fmla="*/ 486531 w 2083862"/>
                <a:gd name="connsiteY156" fmla="*/ 3584047 h 4081365"/>
                <a:gd name="connsiteX157" fmla="*/ 515839 w 2083862"/>
                <a:gd name="connsiteY157" fmla="*/ 3531293 h 4081365"/>
                <a:gd name="connsiteX158" fmla="*/ 527562 w 2083862"/>
                <a:gd name="connsiteY158" fmla="*/ 3513709 h 4081365"/>
                <a:gd name="connsiteX159" fmla="*/ 551008 w 2083862"/>
                <a:gd name="connsiteY159" fmla="*/ 3484401 h 4081365"/>
                <a:gd name="connsiteX160" fmla="*/ 556870 w 2083862"/>
                <a:gd name="connsiteY160" fmla="*/ 3466816 h 4081365"/>
                <a:gd name="connsiteX161" fmla="*/ 568593 w 2083862"/>
                <a:gd name="connsiteY161" fmla="*/ 3449232 h 4081365"/>
                <a:gd name="connsiteX162" fmla="*/ 580316 w 2083862"/>
                <a:gd name="connsiteY162" fmla="*/ 3425785 h 4081365"/>
                <a:gd name="connsiteX163" fmla="*/ 603762 w 2083862"/>
                <a:gd name="connsiteY163" fmla="*/ 3390616 h 4081365"/>
                <a:gd name="connsiteX164" fmla="*/ 609624 w 2083862"/>
                <a:gd name="connsiteY164" fmla="*/ 3373032 h 4081365"/>
                <a:gd name="connsiteX165" fmla="*/ 633070 w 2083862"/>
                <a:gd name="connsiteY165" fmla="*/ 3337862 h 4081365"/>
                <a:gd name="connsiteX166" fmla="*/ 644793 w 2083862"/>
                <a:gd name="connsiteY166" fmla="*/ 3320278 h 4081365"/>
                <a:gd name="connsiteX167" fmla="*/ 674101 w 2083862"/>
                <a:gd name="connsiteY167" fmla="*/ 3285109 h 4081365"/>
                <a:gd name="connsiteX168" fmla="*/ 679962 w 2083862"/>
                <a:gd name="connsiteY168" fmla="*/ 3267524 h 4081365"/>
                <a:gd name="connsiteX169" fmla="*/ 703408 w 2083862"/>
                <a:gd name="connsiteY169" fmla="*/ 3232355 h 4081365"/>
                <a:gd name="connsiteX170" fmla="*/ 720993 w 2083862"/>
                <a:gd name="connsiteY170" fmla="*/ 3197185 h 4081365"/>
                <a:gd name="connsiteX171" fmla="*/ 744439 w 2083862"/>
                <a:gd name="connsiteY171" fmla="*/ 3162016 h 4081365"/>
                <a:gd name="connsiteX172" fmla="*/ 750301 w 2083862"/>
                <a:gd name="connsiteY172" fmla="*/ 3144432 h 4081365"/>
                <a:gd name="connsiteX173" fmla="*/ 762024 w 2083862"/>
                <a:gd name="connsiteY173" fmla="*/ 3120985 h 4081365"/>
                <a:gd name="connsiteX174" fmla="*/ 785470 w 2083862"/>
                <a:gd name="connsiteY174" fmla="*/ 3085816 h 4081365"/>
                <a:gd name="connsiteX175" fmla="*/ 808916 w 2083862"/>
                <a:gd name="connsiteY175" fmla="*/ 3044785 h 4081365"/>
                <a:gd name="connsiteX176" fmla="*/ 820639 w 2083862"/>
                <a:gd name="connsiteY176" fmla="*/ 3009616 h 4081365"/>
                <a:gd name="connsiteX177" fmla="*/ 826501 w 2083862"/>
                <a:gd name="connsiteY177" fmla="*/ 2986170 h 4081365"/>
                <a:gd name="connsiteX178" fmla="*/ 844085 w 2083862"/>
                <a:gd name="connsiteY178" fmla="*/ 2968585 h 4081365"/>
                <a:gd name="connsiteX179" fmla="*/ 849947 w 2083862"/>
                <a:gd name="connsiteY179" fmla="*/ 2951001 h 4081365"/>
                <a:gd name="connsiteX180" fmla="*/ 879254 w 2083862"/>
                <a:gd name="connsiteY180" fmla="*/ 2915832 h 4081365"/>
                <a:gd name="connsiteX181" fmla="*/ 896839 w 2083862"/>
                <a:gd name="connsiteY181" fmla="*/ 2904109 h 4081365"/>
                <a:gd name="connsiteX182" fmla="*/ 920285 w 2083862"/>
                <a:gd name="connsiteY182" fmla="*/ 2898247 h 4081365"/>
                <a:gd name="connsiteX183" fmla="*/ 955454 w 2083862"/>
                <a:gd name="connsiteY183" fmla="*/ 2915832 h 4081365"/>
                <a:gd name="connsiteX184" fmla="*/ 990624 w 2083862"/>
                <a:gd name="connsiteY184" fmla="*/ 2968585 h 4081365"/>
                <a:gd name="connsiteX185" fmla="*/ 1002347 w 2083862"/>
                <a:gd name="connsiteY185" fmla="*/ 2986170 h 4081365"/>
                <a:gd name="connsiteX186" fmla="*/ 1019931 w 2083862"/>
                <a:gd name="connsiteY186" fmla="*/ 2992032 h 4081365"/>
                <a:gd name="connsiteX187" fmla="*/ 1049239 w 2083862"/>
                <a:gd name="connsiteY187" fmla="*/ 3021339 h 4081365"/>
                <a:gd name="connsiteX188" fmla="*/ 1084408 w 2083862"/>
                <a:gd name="connsiteY188" fmla="*/ 3056509 h 4081365"/>
                <a:gd name="connsiteX189" fmla="*/ 1101993 w 2083862"/>
                <a:gd name="connsiteY189" fmla="*/ 3079955 h 4081365"/>
                <a:gd name="connsiteX190" fmla="*/ 1131301 w 2083862"/>
                <a:gd name="connsiteY190" fmla="*/ 3109262 h 4081365"/>
                <a:gd name="connsiteX191" fmla="*/ 1178193 w 2083862"/>
                <a:gd name="connsiteY191" fmla="*/ 3162016 h 4081365"/>
                <a:gd name="connsiteX192" fmla="*/ 1201639 w 2083862"/>
                <a:gd name="connsiteY192" fmla="*/ 3185462 h 4081365"/>
                <a:gd name="connsiteX193" fmla="*/ 1254393 w 2083862"/>
                <a:gd name="connsiteY193" fmla="*/ 3220632 h 4081365"/>
                <a:gd name="connsiteX194" fmla="*/ 1271977 w 2083862"/>
                <a:gd name="connsiteY194" fmla="*/ 3232355 h 4081365"/>
                <a:gd name="connsiteX195" fmla="*/ 1318870 w 2083862"/>
                <a:gd name="connsiteY195" fmla="*/ 3279247 h 4081365"/>
                <a:gd name="connsiteX196" fmla="*/ 1354039 w 2083862"/>
                <a:gd name="connsiteY196" fmla="*/ 3308555 h 4081365"/>
                <a:gd name="connsiteX197" fmla="*/ 1371624 w 2083862"/>
                <a:gd name="connsiteY197" fmla="*/ 3314416 h 4081365"/>
                <a:gd name="connsiteX198" fmla="*/ 1383347 w 2083862"/>
                <a:gd name="connsiteY198" fmla="*/ 3332001 h 4081365"/>
                <a:gd name="connsiteX199" fmla="*/ 1418516 w 2083862"/>
                <a:gd name="connsiteY199" fmla="*/ 3355447 h 4081365"/>
                <a:gd name="connsiteX200" fmla="*/ 1436101 w 2083862"/>
                <a:gd name="connsiteY200" fmla="*/ 3367170 h 4081365"/>
                <a:gd name="connsiteX201" fmla="*/ 1471270 w 2083862"/>
                <a:gd name="connsiteY201" fmla="*/ 3396478 h 4081365"/>
                <a:gd name="connsiteX202" fmla="*/ 1488854 w 2083862"/>
                <a:gd name="connsiteY202" fmla="*/ 3419924 h 4081365"/>
                <a:gd name="connsiteX203" fmla="*/ 1506439 w 2083862"/>
                <a:gd name="connsiteY203" fmla="*/ 3425785 h 4081365"/>
                <a:gd name="connsiteX204" fmla="*/ 1524024 w 2083862"/>
                <a:gd name="connsiteY204" fmla="*/ 3437509 h 4081365"/>
                <a:gd name="connsiteX205" fmla="*/ 1553331 w 2083862"/>
                <a:gd name="connsiteY205" fmla="*/ 3472678 h 4081365"/>
                <a:gd name="connsiteX206" fmla="*/ 1570916 w 2083862"/>
                <a:gd name="connsiteY206" fmla="*/ 3484401 h 4081365"/>
                <a:gd name="connsiteX207" fmla="*/ 1600224 w 2083862"/>
                <a:gd name="connsiteY207" fmla="*/ 3513709 h 4081365"/>
                <a:gd name="connsiteX208" fmla="*/ 1617808 w 2083862"/>
                <a:gd name="connsiteY208" fmla="*/ 3525432 h 4081365"/>
                <a:gd name="connsiteX209" fmla="*/ 1635393 w 2083862"/>
                <a:gd name="connsiteY209" fmla="*/ 3543016 h 4081365"/>
                <a:gd name="connsiteX210" fmla="*/ 1670562 w 2083862"/>
                <a:gd name="connsiteY210" fmla="*/ 3566462 h 4081365"/>
                <a:gd name="connsiteX211" fmla="*/ 1688147 w 2083862"/>
                <a:gd name="connsiteY211" fmla="*/ 3578185 h 4081365"/>
                <a:gd name="connsiteX212" fmla="*/ 1717454 w 2083862"/>
                <a:gd name="connsiteY212" fmla="*/ 3595770 h 4081365"/>
                <a:gd name="connsiteX213" fmla="*/ 1752624 w 2083862"/>
                <a:gd name="connsiteY213" fmla="*/ 3619216 h 4081365"/>
                <a:gd name="connsiteX214" fmla="*/ 1770208 w 2083862"/>
                <a:gd name="connsiteY214" fmla="*/ 3630939 h 4081365"/>
                <a:gd name="connsiteX215" fmla="*/ 1787793 w 2083862"/>
                <a:gd name="connsiteY215" fmla="*/ 3636801 h 4081365"/>
                <a:gd name="connsiteX216" fmla="*/ 1828824 w 2083862"/>
                <a:gd name="connsiteY216" fmla="*/ 3654385 h 4081365"/>
                <a:gd name="connsiteX217" fmla="*/ 1858131 w 2083862"/>
                <a:gd name="connsiteY217" fmla="*/ 3671970 h 4081365"/>
                <a:gd name="connsiteX218" fmla="*/ 1899162 w 2083862"/>
                <a:gd name="connsiteY218" fmla="*/ 3695416 h 4081365"/>
                <a:gd name="connsiteX219" fmla="*/ 1916747 w 2083862"/>
                <a:gd name="connsiteY219" fmla="*/ 3701278 h 4081365"/>
                <a:gd name="connsiteX220" fmla="*/ 1951916 w 2083862"/>
                <a:gd name="connsiteY220" fmla="*/ 3724724 h 4081365"/>
                <a:gd name="connsiteX221" fmla="*/ 1992947 w 2083862"/>
                <a:gd name="connsiteY221" fmla="*/ 3736447 h 4081365"/>
                <a:gd name="connsiteX222" fmla="*/ 2028116 w 2083862"/>
                <a:gd name="connsiteY222" fmla="*/ 3765755 h 4081365"/>
                <a:gd name="connsiteX223" fmla="*/ 2022254 w 2083862"/>
                <a:gd name="connsiteY223" fmla="*/ 3748170 h 4081365"/>
                <a:gd name="connsiteX224" fmla="*/ 2016393 w 2083862"/>
                <a:gd name="connsiteY224" fmla="*/ 3724724 h 4081365"/>
                <a:gd name="connsiteX225" fmla="*/ 1998808 w 2083862"/>
                <a:gd name="connsiteY225" fmla="*/ 3707139 h 4081365"/>
                <a:gd name="connsiteX226" fmla="*/ 2016393 w 2083862"/>
                <a:gd name="connsiteY226" fmla="*/ 3713001 h 4081365"/>
                <a:gd name="connsiteX227" fmla="*/ 2039839 w 2083862"/>
                <a:gd name="connsiteY227" fmla="*/ 3718862 h 4081365"/>
                <a:gd name="connsiteX228" fmla="*/ 2057424 w 2083862"/>
                <a:gd name="connsiteY228" fmla="*/ 3724724 h 4081365"/>
                <a:gd name="connsiteX229" fmla="*/ 2039839 w 2083862"/>
                <a:gd name="connsiteY229" fmla="*/ 3713001 h 4081365"/>
                <a:gd name="connsiteX230" fmla="*/ 2022254 w 2083862"/>
                <a:gd name="connsiteY230" fmla="*/ 3695416 h 4081365"/>
                <a:gd name="connsiteX231" fmla="*/ 2063285 w 2083862"/>
                <a:gd name="connsiteY231" fmla="*/ 3689555 h 4081365"/>
                <a:gd name="connsiteX232" fmla="*/ 2080870 w 2083862"/>
                <a:gd name="connsiteY232" fmla="*/ 3683693 h 4081365"/>
                <a:gd name="connsiteX233" fmla="*/ 2075008 w 2083862"/>
                <a:gd name="connsiteY233" fmla="*/ 3660247 h 4081365"/>
                <a:gd name="connsiteX234" fmla="*/ 2051562 w 2083862"/>
                <a:gd name="connsiteY234" fmla="*/ 3625078 h 4081365"/>
                <a:gd name="connsiteX235" fmla="*/ 2039839 w 2083862"/>
                <a:gd name="connsiteY235" fmla="*/ 3607493 h 4081365"/>
                <a:gd name="connsiteX236" fmla="*/ 2022254 w 2083862"/>
                <a:gd name="connsiteY236" fmla="*/ 3601632 h 4081365"/>
                <a:gd name="connsiteX237" fmla="*/ 2004670 w 2083862"/>
                <a:gd name="connsiteY237" fmla="*/ 3589909 h 4081365"/>
                <a:gd name="connsiteX238" fmla="*/ 1987085 w 2083862"/>
                <a:gd name="connsiteY238" fmla="*/ 3584047 h 4081365"/>
                <a:gd name="connsiteX239" fmla="*/ 1957777 w 2083862"/>
                <a:gd name="connsiteY239" fmla="*/ 3554739 h 4081365"/>
                <a:gd name="connsiteX240" fmla="*/ 1940193 w 2083862"/>
                <a:gd name="connsiteY240" fmla="*/ 3543016 h 4081365"/>
                <a:gd name="connsiteX241" fmla="*/ 1922608 w 2083862"/>
                <a:gd name="connsiteY241" fmla="*/ 3525432 h 4081365"/>
                <a:gd name="connsiteX242" fmla="*/ 1905024 w 2083862"/>
                <a:gd name="connsiteY242" fmla="*/ 3519570 h 4081365"/>
                <a:gd name="connsiteX243" fmla="*/ 1869854 w 2083862"/>
                <a:gd name="connsiteY243" fmla="*/ 3496124 h 4081365"/>
                <a:gd name="connsiteX244" fmla="*/ 1869854 w 2083862"/>
                <a:gd name="connsiteY244" fmla="*/ 3496124 h 4081365"/>
                <a:gd name="connsiteX245" fmla="*/ 1852270 w 2083862"/>
                <a:gd name="connsiteY245" fmla="*/ 3478539 h 4081365"/>
                <a:gd name="connsiteX246" fmla="*/ 1817101 w 2083862"/>
                <a:gd name="connsiteY246" fmla="*/ 3455093 h 4081365"/>
                <a:gd name="connsiteX247" fmla="*/ 1787793 w 2083862"/>
                <a:gd name="connsiteY247" fmla="*/ 3431647 h 4081365"/>
                <a:gd name="connsiteX248" fmla="*/ 1758485 w 2083862"/>
                <a:gd name="connsiteY248" fmla="*/ 3408201 h 4081365"/>
                <a:gd name="connsiteX249" fmla="*/ 1746762 w 2083862"/>
                <a:gd name="connsiteY249" fmla="*/ 3390616 h 4081365"/>
                <a:gd name="connsiteX250" fmla="*/ 1682285 w 2083862"/>
                <a:gd name="connsiteY250" fmla="*/ 3355447 h 4081365"/>
                <a:gd name="connsiteX251" fmla="*/ 1652977 w 2083862"/>
                <a:gd name="connsiteY251" fmla="*/ 3332001 h 4081365"/>
                <a:gd name="connsiteX252" fmla="*/ 1635393 w 2083862"/>
                <a:gd name="connsiteY252" fmla="*/ 3320278 h 4081365"/>
                <a:gd name="connsiteX253" fmla="*/ 1606085 w 2083862"/>
                <a:gd name="connsiteY253" fmla="*/ 3290970 h 4081365"/>
                <a:gd name="connsiteX254" fmla="*/ 1570916 w 2083862"/>
                <a:gd name="connsiteY254" fmla="*/ 3261662 h 4081365"/>
                <a:gd name="connsiteX255" fmla="*/ 1535747 w 2083862"/>
                <a:gd name="connsiteY255" fmla="*/ 3226493 h 4081365"/>
                <a:gd name="connsiteX256" fmla="*/ 1524024 w 2083862"/>
                <a:gd name="connsiteY256" fmla="*/ 3208909 h 4081365"/>
                <a:gd name="connsiteX257" fmla="*/ 1506439 w 2083862"/>
                <a:gd name="connsiteY257" fmla="*/ 3203047 h 4081365"/>
                <a:gd name="connsiteX258" fmla="*/ 1488854 w 2083862"/>
                <a:gd name="connsiteY258" fmla="*/ 3185462 h 4081365"/>
                <a:gd name="connsiteX259" fmla="*/ 1465408 w 2083862"/>
                <a:gd name="connsiteY259" fmla="*/ 3167878 h 4081365"/>
                <a:gd name="connsiteX260" fmla="*/ 1436101 w 2083862"/>
                <a:gd name="connsiteY260" fmla="*/ 3144432 h 4081365"/>
                <a:gd name="connsiteX261" fmla="*/ 1412654 w 2083862"/>
                <a:gd name="connsiteY261" fmla="*/ 3120985 h 4081365"/>
                <a:gd name="connsiteX262" fmla="*/ 1383347 w 2083862"/>
                <a:gd name="connsiteY262" fmla="*/ 3085816 h 4081365"/>
                <a:gd name="connsiteX263" fmla="*/ 1365762 w 2083862"/>
                <a:gd name="connsiteY263" fmla="*/ 3079955 h 4081365"/>
                <a:gd name="connsiteX264" fmla="*/ 1348177 w 2083862"/>
                <a:gd name="connsiteY264" fmla="*/ 3050647 h 4081365"/>
                <a:gd name="connsiteX265" fmla="*/ 1342316 w 2083862"/>
                <a:gd name="connsiteY265" fmla="*/ 3033062 h 4081365"/>
                <a:gd name="connsiteX266" fmla="*/ 1330593 w 2083862"/>
                <a:gd name="connsiteY266" fmla="*/ 3015478 h 4081365"/>
                <a:gd name="connsiteX267" fmla="*/ 1324731 w 2083862"/>
                <a:gd name="connsiteY267" fmla="*/ 2992032 h 4081365"/>
                <a:gd name="connsiteX268" fmla="*/ 1289562 w 2083862"/>
                <a:gd name="connsiteY268" fmla="*/ 2933416 h 4081365"/>
                <a:gd name="connsiteX269" fmla="*/ 1266116 w 2083862"/>
                <a:gd name="connsiteY269" fmla="*/ 2898247 h 4081365"/>
                <a:gd name="connsiteX270" fmla="*/ 1254393 w 2083862"/>
                <a:gd name="connsiteY270" fmla="*/ 2880662 h 4081365"/>
                <a:gd name="connsiteX271" fmla="*/ 1236808 w 2083862"/>
                <a:gd name="connsiteY271" fmla="*/ 2863078 h 4081365"/>
                <a:gd name="connsiteX272" fmla="*/ 1225085 w 2083862"/>
                <a:gd name="connsiteY272" fmla="*/ 2839632 h 4081365"/>
                <a:gd name="connsiteX273" fmla="*/ 1219224 w 2083862"/>
                <a:gd name="connsiteY273" fmla="*/ 2816185 h 4081365"/>
                <a:gd name="connsiteX274" fmla="*/ 1207501 w 2083862"/>
                <a:gd name="connsiteY274" fmla="*/ 2798601 h 4081365"/>
                <a:gd name="connsiteX275" fmla="*/ 1201639 w 2083862"/>
                <a:gd name="connsiteY275" fmla="*/ 2781016 h 4081365"/>
                <a:gd name="connsiteX276" fmla="*/ 1178193 w 2083862"/>
                <a:gd name="connsiteY276" fmla="*/ 2745847 h 4081365"/>
                <a:gd name="connsiteX277" fmla="*/ 1172331 w 2083862"/>
                <a:gd name="connsiteY277" fmla="*/ 2722401 h 4081365"/>
                <a:gd name="connsiteX278" fmla="*/ 1160608 w 2083862"/>
                <a:gd name="connsiteY278" fmla="*/ 2681370 h 4081365"/>
                <a:gd name="connsiteX279" fmla="*/ 1154747 w 2083862"/>
                <a:gd name="connsiteY279" fmla="*/ 2646201 h 4081365"/>
                <a:gd name="connsiteX280" fmla="*/ 1160608 w 2083862"/>
                <a:gd name="connsiteY280" fmla="*/ 2546555 h 4081365"/>
                <a:gd name="connsiteX281" fmla="*/ 1172331 w 2083862"/>
                <a:gd name="connsiteY281" fmla="*/ 2523109 h 4081365"/>
                <a:gd name="connsiteX282" fmla="*/ 1178193 w 2083862"/>
                <a:gd name="connsiteY282" fmla="*/ 2487939 h 4081365"/>
                <a:gd name="connsiteX283" fmla="*/ 1189916 w 2083862"/>
                <a:gd name="connsiteY283" fmla="*/ 2452770 h 4081365"/>
                <a:gd name="connsiteX284" fmla="*/ 1201639 w 2083862"/>
                <a:gd name="connsiteY284" fmla="*/ 2417601 h 4081365"/>
                <a:gd name="connsiteX285" fmla="*/ 1228442 w 2083862"/>
                <a:gd name="connsiteY285" fmla="*/ 2347311 h 4081365"/>
                <a:gd name="connsiteX286" fmla="*/ 1264461 w 2083862"/>
                <a:gd name="connsiteY286" fmla="*/ 2225021 h 4081365"/>
                <a:gd name="connsiteX287" fmla="*/ 1277839 w 2083862"/>
                <a:gd name="connsiteY287" fmla="*/ 2171416 h 4081365"/>
                <a:gd name="connsiteX288" fmla="*/ 1290414 w 2083862"/>
                <a:gd name="connsiteY288" fmla="*/ 2086046 h 4081365"/>
                <a:gd name="connsiteX289" fmla="*/ 1313008 w 2083862"/>
                <a:gd name="connsiteY289" fmla="*/ 1907647 h 4081365"/>
                <a:gd name="connsiteX290" fmla="*/ 1318870 w 2083862"/>
                <a:gd name="connsiteY290" fmla="*/ 1884201 h 4081365"/>
                <a:gd name="connsiteX291" fmla="*/ 1324731 w 2083862"/>
                <a:gd name="connsiteY291" fmla="*/ 1854893 h 4081365"/>
                <a:gd name="connsiteX292" fmla="*/ 1330593 w 2083862"/>
                <a:gd name="connsiteY292" fmla="*/ 1837309 h 4081365"/>
                <a:gd name="connsiteX293" fmla="*/ 1336454 w 2083862"/>
                <a:gd name="connsiteY293" fmla="*/ 1813862 h 4081365"/>
                <a:gd name="connsiteX294" fmla="*/ 1354039 w 2083862"/>
                <a:gd name="connsiteY294" fmla="*/ 1755247 h 4081365"/>
                <a:gd name="connsiteX295" fmla="*/ 1359901 w 2083862"/>
                <a:gd name="connsiteY295" fmla="*/ 1720078 h 4081365"/>
                <a:gd name="connsiteX296" fmla="*/ 1371624 w 2083862"/>
                <a:gd name="connsiteY296" fmla="*/ 1673185 h 4081365"/>
                <a:gd name="connsiteX297" fmla="*/ 1377485 w 2083862"/>
                <a:gd name="connsiteY297" fmla="*/ 1638016 h 4081365"/>
                <a:gd name="connsiteX298" fmla="*/ 1389208 w 2083862"/>
                <a:gd name="connsiteY298" fmla="*/ 1579401 h 4081365"/>
                <a:gd name="connsiteX299" fmla="*/ 1395070 w 2083862"/>
                <a:gd name="connsiteY299" fmla="*/ 1538370 h 4081365"/>
                <a:gd name="connsiteX300" fmla="*/ 1400931 w 2083862"/>
                <a:gd name="connsiteY300" fmla="*/ 1520785 h 4081365"/>
                <a:gd name="connsiteX301" fmla="*/ 1406793 w 2083862"/>
                <a:gd name="connsiteY301" fmla="*/ 1497339 h 4081365"/>
                <a:gd name="connsiteX302" fmla="*/ 1418516 w 2083862"/>
                <a:gd name="connsiteY302" fmla="*/ 1450447 h 4081365"/>
                <a:gd name="connsiteX303" fmla="*/ 1424377 w 2083862"/>
                <a:gd name="connsiteY303" fmla="*/ 1391832 h 4081365"/>
                <a:gd name="connsiteX304" fmla="*/ 1441962 w 2083862"/>
                <a:gd name="connsiteY304" fmla="*/ 1298047 h 4081365"/>
                <a:gd name="connsiteX305" fmla="*/ 1453685 w 2083862"/>
                <a:gd name="connsiteY305" fmla="*/ 1233570 h 4081365"/>
                <a:gd name="connsiteX306" fmla="*/ 1465408 w 2083862"/>
                <a:gd name="connsiteY306" fmla="*/ 1198401 h 4081365"/>
                <a:gd name="connsiteX307" fmla="*/ 1477131 w 2083862"/>
                <a:gd name="connsiteY307" fmla="*/ 1098755 h 4081365"/>
                <a:gd name="connsiteX308" fmla="*/ 1488854 w 2083862"/>
                <a:gd name="connsiteY308" fmla="*/ 1063585 h 4081365"/>
                <a:gd name="connsiteX309" fmla="*/ 1494716 w 2083862"/>
                <a:gd name="connsiteY309" fmla="*/ 1010832 h 4081365"/>
                <a:gd name="connsiteX310" fmla="*/ 1506439 w 2083862"/>
                <a:gd name="connsiteY310" fmla="*/ 975662 h 4081365"/>
                <a:gd name="connsiteX311" fmla="*/ 1518162 w 2083862"/>
                <a:gd name="connsiteY311" fmla="*/ 917047 h 4081365"/>
                <a:gd name="connsiteX312" fmla="*/ 1524024 w 2083862"/>
                <a:gd name="connsiteY312" fmla="*/ 887739 h 4081365"/>
                <a:gd name="connsiteX313" fmla="*/ 1529885 w 2083862"/>
                <a:gd name="connsiteY313" fmla="*/ 823262 h 4081365"/>
                <a:gd name="connsiteX314" fmla="*/ 1535747 w 2083862"/>
                <a:gd name="connsiteY314" fmla="*/ 788093 h 4081365"/>
                <a:gd name="connsiteX315" fmla="*/ 1547470 w 2083862"/>
                <a:gd name="connsiteY315" fmla="*/ 706032 h 4081365"/>
                <a:gd name="connsiteX316" fmla="*/ 1553331 w 2083862"/>
                <a:gd name="connsiteY316" fmla="*/ 665001 h 4081365"/>
                <a:gd name="connsiteX317" fmla="*/ 1559193 w 2083862"/>
                <a:gd name="connsiteY317" fmla="*/ 647416 h 4081365"/>
                <a:gd name="connsiteX318" fmla="*/ 1565054 w 2083862"/>
                <a:gd name="connsiteY318" fmla="*/ 623970 h 4081365"/>
                <a:gd name="connsiteX319" fmla="*/ 1570916 w 2083862"/>
                <a:gd name="connsiteY319" fmla="*/ 541909 h 4081365"/>
                <a:gd name="connsiteX320" fmla="*/ 1576777 w 2083862"/>
                <a:gd name="connsiteY320" fmla="*/ 524324 h 4081365"/>
                <a:gd name="connsiteX321" fmla="*/ 1588501 w 2083862"/>
                <a:gd name="connsiteY321" fmla="*/ 430539 h 4081365"/>
                <a:gd name="connsiteX322" fmla="*/ 1582639 w 2083862"/>
                <a:gd name="connsiteY322" fmla="*/ 348478 h 4081365"/>
                <a:gd name="connsiteX323" fmla="*/ 1570916 w 2083862"/>
                <a:gd name="connsiteY323" fmla="*/ 301585 h 4081365"/>
                <a:gd name="connsiteX324" fmla="*/ 1565054 w 2083862"/>
                <a:gd name="connsiteY324" fmla="*/ 90570 h 4081365"/>
                <a:gd name="connsiteX325" fmla="*/ 1549173 w 2083862"/>
                <a:gd name="connsiteY325" fmla="*/ 93026 h 4081365"/>
                <a:gd name="connsiteX326" fmla="*/ 1510647 w 2083862"/>
                <a:gd name="connsiteY326" fmla="*/ 78798 h 4081365"/>
                <a:gd name="connsiteX327" fmla="*/ 1488903 w 2083862"/>
                <a:gd name="connsiteY327" fmla="*/ 53700 h 4081365"/>
                <a:gd name="connsiteX328" fmla="*/ 1477131 w 2083862"/>
                <a:gd name="connsiteY328" fmla="*/ 2647 h 4081365"/>
                <a:gd name="connsiteX0" fmla="*/ 1477131 w 2083862"/>
                <a:gd name="connsiteY0" fmla="*/ 2647 h 4081365"/>
                <a:gd name="connsiteX1" fmla="*/ 1471270 w 2083862"/>
                <a:gd name="connsiteY1" fmla="*/ 37816 h 4081365"/>
                <a:gd name="connsiteX2" fmla="*/ 1424377 w 2083862"/>
                <a:gd name="connsiteY2" fmla="*/ 78847 h 4081365"/>
                <a:gd name="connsiteX3" fmla="*/ 1406793 w 2083862"/>
                <a:gd name="connsiteY3" fmla="*/ 90570 h 4081365"/>
                <a:gd name="connsiteX4" fmla="*/ 1364108 w 2083862"/>
                <a:gd name="connsiteY4" fmla="*/ 97282 h 4081365"/>
                <a:gd name="connsiteX5" fmla="*/ 1348226 w 2083862"/>
                <a:gd name="connsiteY5" fmla="*/ 183552 h 4081365"/>
                <a:gd name="connsiteX6" fmla="*/ 1347375 w 2083862"/>
                <a:gd name="connsiteY6" fmla="*/ 206998 h 4081365"/>
                <a:gd name="connsiteX7" fmla="*/ 1348177 w 2083862"/>
                <a:gd name="connsiteY7" fmla="*/ 237109 h 4081365"/>
                <a:gd name="connsiteX8" fmla="*/ 1330593 w 2083862"/>
                <a:gd name="connsiteY8" fmla="*/ 295724 h 4081365"/>
                <a:gd name="connsiteX9" fmla="*/ 1324731 w 2083862"/>
                <a:gd name="connsiteY9" fmla="*/ 313309 h 4081365"/>
                <a:gd name="connsiteX10" fmla="*/ 1313008 w 2083862"/>
                <a:gd name="connsiteY10" fmla="*/ 330893 h 4081365"/>
                <a:gd name="connsiteX11" fmla="*/ 1295424 w 2083862"/>
                <a:gd name="connsiteY11" fmla="*/ 383647 h 4081365"/>
                <a:gd name="connsiteX12" fmla="*/ 1289562 w 2083862"/>
                <a:gd name="connsiteY12" fmla="*/ 401232 h 4081365"/>
                <a:gd name="connsiteX13" fmla="*/ 1283701 w 2083862"/>
                <a:gd name="connsiteY13" fmla="*/ 424678 h 4081365"/>
                <a:gd name="connsiteX14" fmla="*/ 1277839 w 2083862"/>
                <a:gd name="connsiteY14" fmla="*/ 577078 h 4081365"/>
                <a:gd name="connsiteX15" fmla="*/ 1254393 w 2083862"/>
                <a:gd name="connsiteY15" fmla="*/ 876016 h 4081365"/>
                <a:gd name="connsiteX16" fmla="*/ 1248531 w 2083862"/>
                <a:gd name="connsiteY16" fmla="*/ 893601 h 4081365"/>
                <a:gd name="connsiteX17" fmla="*/ 1242670 w 2083862"/>
                <a:gd name="connsiteY17" fmla="*/ 969801 h 4081365"/>
                <a:gd name="connsiteX18" fmla="*/ 1236808 w 2083862"/>
                <a:gd name="connsiteY18" fmla="*/ 999109 h 4081365"/>
                <a:gd name="connsiteX19" fmla="*/ 1230947 w 2083862"/>
                <a:gd name="connsiteY19" fmla="*/ 1040139 h 4081365"/>
                <a:gd name="connsiteX20" fmla="*/ 1219224 w 2083862"/>
                <a:gd name="connsiteY20" fmla="*/ 1110478 h 4081365"/>
                <a:gd name="connsiteX21" fmla="*/ 1213362 w 2083862"/>
                <a:gd name="connsiteY21" fmla="*/ 1133924 h 4081365"/>
                <a:gd name="connsiteX22" fmla="*/ 1201639 w 2083862"/>
                <a:gd name="connsiteY22" fmla="*/ 1169093 h 4081365"/>
                <a:gd name="connsiteX23" fmla="*/ 1166470 w 2083862"/>
                <a:gd name="connsiteY23" fmla="*/ 1339078 h 4081365"/>
                <a:gd name="connsiteX24" fmla="*/ 1154747 w 2083862"/>
                <a:gd name="connsiteY24" fmla="*/ 1456309 h 4081365"/>
                <a:gd name="connsiteX25" fmla="*/ 1148885 w 2083862"/>
                <a:gd name="connsiteY25" fmla="*/ 1485616 h 4081365"/>
                <a:gd name="connsiteX26" fmla="*/ 1143024 w 2083862"/>
                <a:gd name="connsiteY26" fmla="*/ 1526647 h 4081365"/>
                <a:gd name="connsiteX27" fmla="*/ 1131301 w 2083862"/>
                <a:gd name="connsiteY27" fmla="*/ 1561816 h 4081365"/>
                <a:gd name="connsiteX28" fmla="*/ 1125439 w 2083862"/>
                <a:gd name="connsiteY28" fmla="*/ 1591124 h 4081365"/>
                <a:gd name="connsiteX29" fmla="*/ 1113716 w 2083862"/>
                <a:gd name="connsiteY29" fmla="*/ 1626293 h 4081365"/>
                <a:gd name="connsiteX30" fmla="*/ 1101993 w 2083862"/>
                <a:gd name="connsiteY30" fmla="*/ 1679047 h 4081365"/>
                <a:gd name="connsiteX31" fmla="*/ 1080249 w 2083862"/>
                <a:gd name="connsiteY31" fmla="*/ 1776799 h 4081365"/>
                <a:gd name="connsiteX32" fmla="*/ 1056000 w 2083862"/>
                <a:gd name="connsiteY32" fmla="*/ 1872140 h 4081365"/>
                <a:gd name="connsiteX33" fmla="*/ 1025793 w 2083862"/>
                <a:gd name="connsiteY33" fmla="*/ 2054185 h 4081365"/>
                <a:gd name="connsiteX34" fmla="*/ 1019931 w 2083862"/>
                <a:gd name="connsiteY34" fmla="*/ 2077632 h 4081365"/>
                <a:gd name="connsiteX35" fmla="*/ 1014070 w 2083862"/>
                <a:gd name="connsiteY35" fmla="*/ 2106939 h 4081365"/>
                <a:gd name="connsiteX36" fmla="*/ 1002347 w 2083862"/>
                <a:gd name="connsiteY36" fmla="*/ 2183139 h 4081365"/>
                <a:gd name="connsiteX37" fmla="*/ 990624 w 2083862"/>
                <a:gd name="connsiteY37" fmla="*/ 2218309 h 4081365"/>
                <a:gd name="connsiteX38" fmla="*/ 984762 w 2083862"/>
                <a:gd name="connsiteY38" fmla="*/ 2253478 h 4081365"/>
                <a:gd name="connsiteX39" fmla="*/ 961316 w 2083862"/>
                <a:gd name="connsiteY39" fmla="*/ 2294509 h 4081365"/>
                <a:gd name="connsiteX40" fmla="*/ 949593 w 2083862"/>
                <a:gd name="connsiteY40" fmla="*/ 2329678 h 4081365"/>
                <a:gd name="connsiteX41" fmla="*/ 943731 w 2083862"/>
                <a:gd name="connsiteY41" fmla="*/ 2347262 h 4081365"/>
                <a:gd name="connsiteX42" fmla="*/ 937870 w 2083862"/>
                <a:gd name="connsiteY42" fmla="*/ 2364847 h 4081365"/>
                <a:gd name="connsiteX43" fmla="*/ 914424 w 2083862"/>
                <a:gd name="connsiteY43" fmla="*/ 2405878 h 4081365"/>
                <a:gd name="connsiteX44" fmla="*/ 902701 w 2083862"/>
                <a:gd name="connsiteY44" fmla="*/ 2423462 h 4081365"/>
                <a:gd name="connsiteX45" fmla="*/ 896839 w 2083862"/>
                <a:gd name="connsiteY45" fmla="*/ 2441047 h 4081365"/>
                <a:gd name="connsiteX46" fmla="*/ 873393 w 2083862"/>
                <a:gd name="connsiteY46" fmla="*/ 2476216 h 4081365"/>
                <a:gd name="connsiteX47" fmla="*/ 849947 w 2083862"/>
                <a:gd name="connsiteY47" fmla="*/ 2523109 h 4081365"/>
                <a:gd name="connsiteX48" fmla="*/ 832362 w 2083862"/>
                <a:gd name="connsiteY48" fmla="*/ 2564139 h 4081365"/>
                <a:gd name="connsiteX49" fmla="*/ 826501 w 2083862"/>
                <a:gd name="connsiteY49" fmla="*/ 2581724 h 4081365"/>
                <a:gd name="connsiteX50" fmla="*/ 814777 w 2083862"/>
                <a:gd name="connsiteY50" fmla="*/ 2593447 h 4081365"/>
                <a:gd name="connsiteX51" fmla="*/ 803054 w 2083862"/>
                <a:gd name="connsiteY51" fmla="*/ 2611032 h 4081365"/>
                <a:gd name="connsiteX52" fmla="*/ 779608 w 2083862"/>
                <a:gd name="connsiteY52" fmla="*/ 2640339 h 4081365"/>
                <a:gd name="connsiteX53" fmla="*/ 762024 w 2083862"/>
                <a:gd name="connsiteY53" fmla="*/ 2681370 h 4081365"/>
                <a:gd name="connsiteX54" fmla="*/ 726854 w 2083862"/>
                <a:gd name="connsiteY54" fmla="*/ 2704816 h 4081365"/>
                <a:gd name="connsiteX55" fmla="*/ 709270 w 2083862"/>
                <a:gd name="connsiteY55" fmla="*/ 2716539 h 4081365"/>
                <a:gd name="connsiteX56" fmla="*/ 691685 w 2083862"/>
                <a:gd name="connsiteY56" fmla="*/ 2728262 h 4081365"/>
                <a:gd name="connsiteX57" fmla="*/ 674101 w 2083862"/>
                <a:gd name="connsiteY57" fmla="*/ 2734124 h 4081365"/>
                <a:gd name="connsiteX58" fmla="*/ 638931 w 2083862"/>
                <a:gd name="connsiteY58" fmla="*/ 2751709 h 4081365"/>
                <a:gd name="connsiteX59" fmla="*/ 586177 w 2083862"/>
                <a:gd name="connsiteY59" fmla="*/ 2757570 h 4081365"/>
                <a:gd name="connsiteX60" fmla="*/ 539285 w 2083862"/>
                <a:gd name="connsiteY60" fmla="*/ 2763432 h 4081365"/>
                <a:gd name="connsiteX61" fmla="*/ 498254 w 2083862"/>
                <a:gd name="connsiteY61" fmla="*/ 2775155 h 4081365"/>
                <a:gd name="connsiteX62" fmla="*/ 480670 w 2083862"/>
                <a:gd name="connsiteY62" fmla="*/ 2781016 h 4081365"/>
                <a:gd name="connsiteX63" fmla="*/ 422054 w 2083862"/>
                <a:gd name="connsiteY63" fmla="*/ 2786878 h 4081365"/>
                <a:gd name="connsiteX64" fmla="*/ 322408 w 2083862"/>
                <a:gd name="connsiteY64" fmla="*/ 2781016 h 4081365"/>
                <a:gd name="connsiteX65" fmla="*/ 287239 w 2083862"/>
                <a:gd name="connsiteY65" fmla="*/ 2769293 h 4081365"/>
                <a:gd name="connsiteX66" fmla="*/ 263793 w 2083862"/>
                <a:gd name="connsiteY66" fmla="*/ 2763432 h 4081365"/>
                <a:gd name="connsiteX67" fmla="*/ 246208 w 2083862"/>
                <a:gd name="connsiteY67" fmla="*/ 2751709 h 4081365"/>
                <a:gd name="connsiteX68" fmla="*/ 222762 w 2083862"/>
                <a:gd name="connsiteY68" fmla="*/ 2745847 h 4081365"/>
                <a:gd name="connsiteX69" fmla="*/ 205177 w 2083862"/>
                <a:gd name="connsiteY69" fmla="*/ 2739985 h 4081365"/>
                <a:gd name="connsiteX70" fmla="*/ 211039 w 2083862"/>
                <a:gd name="connsiteY70" fmla="*/ 2763432 h 4081365"/>
                <a:gd name="connsiteX71" fmla="*/ 216901 w 2083862"/>
                <a:gd name="connsiteY71" fmla="*/ 2781016 h 4081365"/>
                <a:gd name="connsiteX72" fmla="*/ 211039 w 2083862"/>
                <a:gd name="connsiteY72" fmla="*/ 2845493 h 4081365"/>
                <a:gd name="connsiteX73" fmla="*/ 181731 w 2083862"/>
                <a:gd name="connsiteY73" fmla="*/ 2874801 h 4081365"/>
                <a:gd name="connsiteX74" fmla="*/ 146562 w 2083862"/>
                <a:gd name="connsiteY74" fmla="*/ 2886524 h 4081365"/>
                <a:gd name="connsiteX75" fmla="*/ 111393 w 2083862"/>
                <a:gd name="connsiteY75" fmla="*/ 2898247 h 4081365"/>
                <a:gd name="connsiteX76" fmla="*/ 93808 w 2083862"/>
                <a:gd name="connsiteY76" fmla="*/ 2904109 h 4081365"/>
                <a:gd name="connsiteX77" fmla="*/ 76224 w 2083862"/>
                <a:gd name="connsiteY77" fmla="*/ 2915832 h 4081365"/>
                <a:gd name="connsiteX78" fmla="*/ 117254 w 2083862"/>
                <a:gd name="connsiteY78" fmla="*/ 2927555 h 4081365"/>
                <a:gd name="connsiteX79" fmla="*/ 211039 w 2083862"/>
                <a:gd name="connsiteY79" fmla="*/ 2939278 h 4081365"/>
                <a:gd name="connsiteX80" fmla="*/ 240347 w 2083862"/>
                <a:gd name="connsiteY80" fmla="*/ 2945139 h 4081365"/>
                <a:gd name="connsiteX81" fmla="*/ 468947 w 2083862"/>
                <a:gd name="connsiteY81" fmla="*/ 2956862 h 4081365"/>
                <a:gd name="connsiteX82" fmla="*/ 504116 w 2083862"/>
                <a:gd name="connsiteY82" fmla="*/ 2962724 h 4081365"/>
                <a:gd name="connsiteX83" fmla="*/ 615485 w 2083862"/>
                <a:gd name="connsiteY83" fmla="*/ 2951001 h 4081365"/>
                <a:gd name="connsiteX84" fmla="*/ 603762 w 2083862"/>
                <a:gd name="connsiteY84" fmla="*/ 2974447 h 4081365"/>
                <a:gd name="connsiteX85" fmla="*/ 592039 w 2083862"/>
                <a:gd name="connsiteY85" fmla="*/ 2992032 h 4081365"/>
                <a:gd name="connsiteX86" fmla="*/ 574454 w 2083862"/>
                <a:gd name="connsiteY86" fmla="*/ 3027201 h 4081365"/>
                <a:gd name="connsiteX87" fmla="*/ 562731 w 2083862"/>
                <a:gd name="connsiteY87" fmla="*/ 3062370 h 4081365"/>
                <a:gd name="connsiteX88" fmla="*/ 556870 w 2083862"/>
                <a:gd name="connsiteY88" fmla="*/ 3079955 h 4081365"/>
                <a:gd name="connsiteX89" fmla="*/ 545147 w 2083862"/>
                <a:gd name="connsiteY89" fmla="*/ 3097539 h 4081365"/>
                <a:gd name="connsiteX90" fmla="*/ 521701 w 2083862"/>
                <a:gd name="connsiteY90" fmla="*/ 3132709 h 4081365"/>
                <a:gd name="connsiteX91" fmla="*/ 515839 w 2083862"/>
                <a:gd name="connsiteY91" fmla="*/ 3156155 h 4081365"/>
                <a:gd name="connsiteX92" fmla="*/ 486531 w 2083862"/>
                <a:gd name="connsiteY92" fmla="*/ 3191324 h 4081365"/>
                <a:gd name="connsiteX93" fmla="*/ 463085 w 2083862"/>
                <a:gd name="connsiteY93" fmla="*/ 3226493 h 4081365"/>
                <a:gd name="connsiteX94" fmla="*/ 451362 w 2083862"/>
                <a:gd name="connsiteY94" fmla="*/ 3244078 h 4081365"/>
                <a:gd name="connsiteX95" fmla="*/ 398608 w 2083862"/>
                <a:gd name="connsiteY95" fmla="*/ 3290970 h 4081365"/>
                <a:gd name="connsiteX96" fmla="*/ 381024 w 2083862"/>
                <a:gd name="connsiteY96" fmla="*/ 3296832 h 4081365"/>
                <a:gd name="connsiteX97" fmla="*/ 357577 w 2083862"/>
                <a:gd name="connsiteY97" fmla="*/ 3314416 h 4081365"/>
                <a:gd name="connsiteX98" fmla="*/ 339993 w 2083862"/>
                <a:gd name="connsiteY98" fmla="*/ 3326139 h 4081365"/>
                <a:gd name="connsiteX99" fmla="*/ 310685 w 2083862"/>
                <a:gd name="connsiteY99" fmla="*/ 3355447 h 4081365"/>
                <a:gd name="connsiteX100" fmla="*/ 304824 w 2083862"/>
                <a:gd name="connsiteY100" fmla="*/ 3373032 h 4081365"/>
                <a:gd name="connsiteX101" fmla="*/ 316547 w 2083862"/>
                <a:gd name="connsiteY101" fmla="*/ 3390616 h 4081365"/>
                <a:gd name="connsiteX102" fmla="*/ 345854 w 2083862"/>
                <a:gd name="connsiteY102" fmla="*/ 3431647 h 4081365"/>
                <a:gd name="connsiteX103" fmla="*/ 322408 w 2083862"/>
                <a:gd name="connsiteY103" fmla="*/ 3466816 h 4081365"/>
                <a:gd name="connsiteX104" fmla="*/ 298962 w 2083862"/>
                <a:gd name="connsiteY104" fmla="*/ 3501985 h 4081365"/>
                <a:gd name="connsiteX105" fmla="*/ 281377 w 2083862"/>
                <a:gd name="connsiteY105" fmla="*/ 3531293 h 4081365"/>
                <a:gd name="connsiteX106" fmla="*/ 275516 w 2083862"/>
                <a:gd name="connsiteY106" fmla="*/ 3548878 h 4081365"/>
                <a:gd name="connsiteX107" fmla="*/ 252070 w 2083862"/>
                <a:gd name="connsiteY107" fmla="*/ 3584047 h 4081365"/>
                <a:gd name="connsiteX108" fmla="*/ 246208 w 2083862"/>
                <a:gd name="connsiteY108" fmla="*/ 3601632 h 4081365"/>
                <a:gd name="connsiteX109" fmla="*/ 228624 w 2083862"/>
                <a:gd name="connsiteY109" fmla="*/ 3619216 h 4081365"/>
                <a:gd name="connsiteX110" fmla="*/ 222762 w 2083862"/>
                <a:gd name="connsiteY110" fmla="*/ 3636801 h 4081365"/>
                <a:gd name="connsiteX111" fmla="*/ 211039 w 2083862"/>
                <a:gd name="connsiteY111" fmla="*/ 3654385 h 4081365"/>
                <a:gd name="connsiteX112" fmla="*/ 205177 w 2083862"/>
                <a:gd name="connsiteY112" fmla="*/ 3677832 h 4081365"/>
                <a:gd name="connsiteX113" fmla="*/ 170008 w 2083862"/>
                <a:gd name="connsiteY113" fmla="*/ 3713001 h 4081365"/>
                <a:gd name="connsiteX114" fmla="*/ 146562 w 2083862"/>
                <a:gd name="connsiteY114" fmla="*/ 3742309 h 4081365"/>
                <a:gd name="connsiteX115" fmla="*/ 87947 w 2083862"/>
                <a:gd name="connsiteY115" fmla="*/ 3759893 h 4081365"/>
                <a:gd name="connsiteX116" fmla="*/ 11474 w 2083862"/>
                <a:gd name="connsiteY116" fmla="*/ 3770572 h 4081365"/>
                <a:gd name="connsiteX117" fmla="*/ 29331 w 2083862"/>
                <a:gd name="connsiteY117" fmla="*/ 3783339 h 4081365"/>
                <a:gd name="connsiteX118" fmla="*/ 11747 w 2083862"/>
                <a:gd name="connsiteY118" fmla="*/ 3795062 h 4081365"/>
                <a:gd name="connsiteX119" fmla="*/ 128977 w 2083862"/>
                <a:gd name="connsiteY119" fmla="*/ 3795062 h 4081365"/>
                <a:gd name="connsiteX120" fmla="*/ 152424 w 2083862"/>
                <a:gd name="connsiteY120" fmla="*/ 3789201 h 4081365"/>
                <a:gd name="connsiteX121" fmla="*/ 187593 w 2083862"/>
                <a:gd name="connsiteY121" fmla="*/ 3777478 h 4081365"/>
                <a:gd name="connsiteX122" fmla="*/ 170008 w 2083862"/>
                <a:gd name="connsiteY122" fmla="*/ 3789201 h 4081365"/>
                <a:gd name="connsiteX123" fmla="*/ 146562 w 2083862"/>
                <a:gd name="connsiteY123" fmla="*/ 3824370 h 4081365"/>
                <a:gd name="connsiteX124" fmla="*/ 134839 w 2083862"/>
                <a:gd name="connsiteY124" fmla="*/ 3841955 h 4081365"/>
                <a:gd name="connsiteX125" fmla="*/ 123116 w 2083862"/>
                <a:gd name="connsiteY125" fmla="*/ 3865401 h 4081365"/>
                <a:gd name="connsiteX126" fmla="*/ 111393 w 2083862"/>
                <a:gd name="connsiteY126" fmla="*/ 3882985 h 4081365"/>
                <a:gd name="connsiteX127" fmla="*/ 82085 w 2083862"/>
                <a:gd name="connsiteY127" fmla="*/ 3935739 h 4081365"/>
                <a:gd name="connsiteX128" fmla="*/ 58639 w 2083862"/>
                <a:gd name="connsiteY128" fmla="*/ 3970909 h 4081365"/>
                <a:gd name="connsiteX129" fmla="*/ 35193 w 2083862"/>
                <a:gd name="connsiteY129" fmla="*/ 4006078 h 4081365"/>
                <a:gd name="connsiteX130" fmla="*/ 23470 w 2083862"/>
                <a:gd name="connsiteY130" fmla="*/ 4023662 h 4081365"/>
                <a:gd name="connsiteX131" fmla="*/ 76224 w 2083862"/>
                <a:gd name="connsiteY131" fmla="*/ 3982632 h 4081365"/>
                <a:gd name="connsiteX132" fmla="*/ 93808 w 2083862"/>
                <a:gd name="connsiteY132" fmla="*/ 3970909 h 4081365"/>
                <a:gd name="connsiteX133" fmla="*/ 87947 w 2083862"/>
                <a:gd name="connsiteY133" fmla="*/ 3994355 h 4081365"/>
                <a:gd name="connsiteX134" fmla="*/ 82085 w 2083862"/>
                <a:gd name="connsiteY134" fmla="*/ 4011939 h 4081365"/>
                <a:gd name="connsiteX135" fmla="*/ 76224 w 2083862"/>
                <a:gd name="connsiteY135" fmla="*/ 4041247 h 4081365"/>
                <a:gd name="connsiteX136" fmla="*/ 82085 w 2083862"/>
                <a:gd name="connsiteY136" fmla="*/ 4070555 h 4081365"/>
                <a:gd name="connsiteX137" fmla="*/ 117254 w 2083862"/>
                <a:gd name="connsiteY137" fmla="*/ 4047109 h 4081365"/>
                <a:gd name="connsiteX138" fmla="*/ 128977 w 2083862"/>
                <a:gd name="connsiteY138" fmla="*/ 4035385 h 4081365"/>
                <a:gd name="connsiteX139" fmla="*/ 152424 w 2083862"/>
                <a:gd name="connsiteY139" fmla="*/ 4023662 h 4081365"/>
                <a:gd name="connsiteX140" fmla="*/ 187593 w 2083862"/>
                <a:gd name="connsiteY140" fmla="*/ 4000216 h 4081365"/>
                <a:gd name="connsiteX141" fmla="*/ 199316 w 2083862"/>
                <a:gd name="connsiteY141" fmla="*/ 3982632 h 4081365"/>
                <a:gd name="connsiteX142" fmla="*/ 216901 w 2083862"/>
                <a:gd name="connsiteY142" fmla="*/ 3965047 h 4081365"/>
                <a:gd name="connsiteX143" fmla="*/ 246208 w 2083862"/>
                <a:gd name="connsiteY143" fmla="*/ 3912293 h 4081365"/>
                <a:gd name="connsiteX144" fmla="*/ 263793 w 2083862"/>
                <a:gd name="connsiteY144" fmla="*/ 3894709 h 4081365"/>
                <a:gd name="connsiteX145" fmla="*/ 287239 w 2083862"/>
                <a:gd name="connsiteY145" fmla="*/ 3859539 h 4081365"/>
                <a:gd name="connsiteX146" fmla="*/ 310685 w 2083862"/>
                <a:gd name="connsiteY146" fmla="*/ 3824370 h 4081365"/>
                <a:gd name="connsiteX147" fmla="*/ 334131 w 2083862"/>
                <a:gd name="connsiteY147" fmla="*/ 3789201 h 4081365"/>
                <a:gd name="connsiteX148" fmla="*/ 351716 w 2083862"/>
                <a:gd name="connsiteY148" fmla="*/ 3771616 h 4081365"/>
                <a:gd name="connsiteX149" fmla="*/ 363439 w 2083862"/>
                <a:gd name="connsiteY149" fmla="*/ 3736447 h 4081365"/>
                <a:gd name="connsiteX150" fmla="*/ 381024 w 2083862"/>
                <a:gd name="connsiteY150" fmla="*/ 3718862 h 4081365"/>
                <a:gd name="connsiteX151" fmla="*/ 404470 w 2083862"/>
                <a:gd name="connsiteY151" fmla="*/ 3683693 h 4081365"/>
                <a:gd name="connsiteX152" fmla="*/ 422054 w 2083862"/>
                <a:gd name="connsiteY152" fmla="*/ 3666109 h 4081365"/>
                <a:gd name="connsiteX153" fmla="*/ 445501 w 2083862"/>
                <a:gd name="connsiteY153" fmla="*/ 3630939 h 4081365"/>
                <a:gd name="connsiteX154" fmla="*/ 457224 w 2083862"/>
                <a:gd name="connsiteY154" fmla="*/ 3613355 h 4081365"/>
                <a:gd name="connsiteX155" fmla="*/ 468947 w 2083862"/>
                <a:gd name="connsiteY155" fmla="*/ 3595770 h 4081365"/>
                <a:gd name="connsiteX156" fmla="*/ 486531 w 2083862"/>
                <a:gd name="connsiteY156" fmla="*/ 3584047 h 4081365"/>
                <a:gd name="connsiteX157" fmla="*/ 515839 w 2083862"/>
                <a:gd name="connsiteY157" fmla="*/ 3531293 h 4081365"/>
                <a:gd name="connsiteX158" fmla="*/ 527562 w 2083862"/>
                <a:gd name="connsiteY158" fmla="*/ 3513709 h 4081365"/>
                <a:gd name="connsiteX159" fmla="*/ 551008 w 2083862"/>
                <a:gd name="connsiteY159" fmla="*/ 3484401 h 4081365"/>
                <a:gd name="connsiteX160" fmla="*/ 556870 w 2083862"/>
                <a:gd name="connsiteY160" fmla="*/ 3466816 h 4081365"/>
                <a:gd name="connsiteX161" fmla="*/ 568593 w 2083862"/>
                <a:gd name="connsiteY161" fmla="*/ 3449232 h 4081365"/>
                <a:gd name="connsiteX162" fmla="*/ 580316 w 2083862"/>
                <a:gd name="connsiteY162" fmla="*/ 3425785 h 4081365"/>
                <a:gd name="connsiteX163" fmla="*/ 603762 w 2083862"/>
                <a:gd name="connsiteY163" fmla="*/ 3390616 h 4081365"/>
                <a:gd name="connsiteX164" fmla="*/ 609624 w 2083862"/>
                <a:gd name="connsiteY164" fmla="*/ 3373032 h 4081365"/>
                <a:gd name="connsiteX165" fmla="*/ 633070 w 2083862"/>
                <a:gd name="connsiteY165" fmla="*/ 3337862 h 4081365"/>
                <a:gd name="connsiteX166" fmla="*/ 644793 w 2083862"/>
                <a:gd name="connsiteY166" fmla="*/ 3320278 h 4081365"/>
                <a:gd name="connsiteX167" fmla="*/ 674101 w 2083862"/>
                <a:gd name="connsiteY167" fmla="*/ 3285109 h 4081365"/>
                <a:gd name="connsiteX168" fmla="*/ 679962 w 2083862"/>
                <a:gd name="connsiteY168" fmla="*/ 3267524 h 4081365"/>
                <a:gd name="connsiteX169" fmla="*/ 703408 w 2083862"/>
                <a:gd name="connsiteY169" fmla="*/ 3232355 h 4081365"/>
                <a:gd name="connsiteX170" fmla="*/ 720993 w 2083862"/>
                <a:gd name="connsiteY170" fmla="*/ 3197185 h 4081365"/>
                <a:gd name="connsiteX171" fmla="*/ 744439 w 2083862"/>
                <a:gd name="connsiteY171" fmla="*/ 3162016 h 4081365"/>
                <a:gd name="connsiteX172" fmla="*/ 750301 w 2083862"/>
                <a:gd name="connsiteY172" fmla="*/ 3144432 h 4081365"/>
                <a:gd name="connsiteX173" fmla="*/ 762024 w 2083862"/>
                <a:gd name="connsiteY173" fmla="*/ 3120985 h 4081365"/>
                <a:gd name="connsiteX174" fmla="*/ 785470 w 2083862"/>
                <a:gd name="connsiteY174" fmla="*/ 3085816 h 4081365"/>
                <a:gd name="connsiteX175" fmla="*/ 808916 w 2083862"/>
                <a:gd name="connsiteY175" fmla="*/ 3044785 h 4081365"/>
                <a:gd name="connsiteX176" fmla="*/ 820639 w 2083862"/>
                <a:gd name="connsiteY176" fmla="*/ 3009616 h 4081365"/>
                <a:gd name="connsiteX177" fmla="*/ 826501 w 2083862"/>
                <a:gd name="connsiteY177" fmla="*/ 2986170 h 4081365"/>
                <a:gd name="connsiteX178" fmla="*/ 844085 w 2083862"/>
                <a:gd name="connsiteY178" fmla="*/ 2968585 h 4081365"/>
                <a:gd name="connsiteX179" fmla="*/ 849947 w 2083862"/>
                <a:gd name="connsiteY179" fmla="*/ 2951001 h 4081365"/>
                <a:gd name="connsiteX180" fmla="*/ 879254 w 2083862"/>
                <a:gd name="connsiteY180" fmla="*/ 2915832 h 4081365"/>
                <a:gd name="connsiteX181" fmla="*/ 896839 w 2083862"/>
                <a:gd name="connsiteY181" fmla="*/ 2904109 h 4081365"/>
                <a:gd name="connsiteX182" fmla="*/ 920285 w 2083862"/>
                <a:gd name="connsiteY182" fmla="*/ 2898247 h 4081365"/>
                <a:gd name="connsiteX183" fmla="*/ 955454 w 2083862"/>
                <a:gd name="connsiteY183" fmla="*/ 2915832 h 4081365"/>
                <a:gd name="connsiteX184" fmla="*/ 990624 w 2083862"/>
                <a:gd name="connsiteY184" fmla="*/ 2968585 h 4081365"/>
                <a:gd name="connsiteX185" fmla="*/ 1002347 w 2083862"/>
                <a:gd name="connsiteY185" fmla="*/ 2986170 h 4081365"/>
                <a:gd name="connsiteX186" fmla="*/ 1019931 w 2083862"/>
                <a:gd name="connsiteY186" fmla="*/ 2992032 h 4081365"/>
                <a:gd name="connsiteX187" fmla="*/ 1049239 w 2083862"/>
                <a:gd name="connsiteY187" fmla="*/ 3021339 h 4081365"/>
                <a:gd name="connsiteX188" fmla="*/ 1084408 w 2083862"/>
                <a:gd name="connsiteY188" fmla="*/ 3056509 h 4081365"/>
                <a:gd name="connsiteX189" fmla="*/ 1101993 w 2083862"/>
                <a:gd name="connsiteY189" fmla="*/ 3079955 h 4081365"/>
                <a:gd name="connsiteX190" fmla="*/ 1131301 w 2083862"/>
                <a:gd name="connsiteY190" fmla="*/ 3109262 h 4081365"/>
                <a:gd name="connsiteX191" fmla="*/ 1178193 w 2083862"/>
                <a:gd name="connsiteY191" fmla="*/ 3162016 h 4081365"/>
                <a:gd name="connsiteX192" fmla="*/ 1201639 w 2083862"/>
                <a:gd name="connsiteY192" fmla="*/ 3185462 h 4081365"/>
                <a:gd name="connsiteX193" fmla="*/ 1254393 w 2083862"/>
                <a:gd name="connsiteY193" fmla="*/ 3220632 h 4081365"/>
                <a:gd name="connsiteX194" fmla="*/ 1271977 w 2083862"/>
                <a:gd name="connsiteY194" fmla="*/ 3232355 h 4081365"/>
                <a:gd name="connsiteX195" fmla="*/ 1318870 w 2083862"/>
                <a:gd name="connsiteY195" fmla="*/ 3279247 h 4081365"/>
                <a:gd name="connsiteX196" fmla="*/ 1354039 w 2083862"/>
                <a:gd name="connsiteY196" fmla="*/ 3308555 h 4081365"/>
                <a:gd name="connsiteX197" fmla="*/ 1371624 w 2083862"/>
                <a:gd name="connsiteY197" fmla="*/ 3314416 h 4081365"/>
                <a:gd name="connsiteX198" fmla="*/ 1383347 w 2083862"/>
                <a:gd name="connsiteY198" fmla="*/ 3332001 h 4081365"/>
                <a:gd name="connsiteX199" fmla="*/ 1418516 w 2083862"/>
                <a:gd name="connsiteY199" fmla="*/ 3355447 h 4081365"/>
                <a:gd name="connsiteX200" fmla="*/ 1436101 w 2083862"/>
                <a:gd name="connsiteY200" fmla="*/ 3367170 h 4081365"/>
                <a:gd name="connsiteX201" fmla="*/ 1471270 w 2083862"/>
                <a:gd name="connsiteY201" fmla="*/ 3396478 h 4081365"/>
                <a:gd name="connsiteX202" fmla="*/ 1488854 w 2083862"/>
                <a:gd name="connsiteY202" fmla="*/ 3419924 h 4081365"/>
                <a:gd name="connsiteX203" fmla="*/ 1506439 w 2083862"/>
                <a:gd name="connsiteY203" fmla="*/ 3425785 h 4081365"/>
                <a:gd name="connsiteX204" fmla="*/ 1524024 w 2083862"/>
                <a:gd name="connsiteY204" fmla="*/ 3437509 h 4081365"/>
                <a:gd name="connsiteX205" fmla="*/ 1553331 w 2083862"/>
                <a:gd name="connsiteY205" fmla="*/ 3472678 h 4081365"/>
                <a:gd name="connsiteX206" fmla="*/ 1570916 w 2083862"/>
                <a:gd name="connsiteY206" fmla="*/ 3484401 h 4081365"/>
                <a:gd name="connsiteX207" fmla="*/ 1600224 w 2083862"/>
                <a:gd name="connsiteY207" fmla="*/ 3513709 h 4081365"/>
                <a:gd name="connsiteX208" fmla="*/ 1617808 w 2083862"/>
                <a:gd name="connsiteY208" fmla="*/ 3525432 h 4081365"/>
                <a:gd name="connsiteX209" fmla="*/ 1635393 w 2083862"/>
                <a:gd name="connsiteY209" fmla="*/ 3543016 h 4081365"/>
                <a:gd name="connsiteX210" fmla="*/ 1670562 w 2083862"/>
                <a:gd name="connsiteY210" fmla="*/ 3566462 h 4081365"/>
                <a:gd name="connsiteX211" fmla="*/ 1688147 w 2083862"/>
                <a:gd name="connsiteY211" fmla="*/ 3578185 h 4081365"/>
                <a:gd name="connsiteX212" fmla="*/ 1717454 w 2083862"/>
                <a:gd name="connsiteY212" fmla="*/ 3595770 h 4081365"/>
                <a:gd name="connsiteX213" fmla="*/ 1752624 w 2083862"/>
                <a:gd name="connsiteY213" fmla="*/ 3619216 h 4081365"/>
                <a:gd name="connsiteX214" fmla="*/ 1770208 w 2083862"/>
                <a:gd name="connsiteY214" fmla="*/ 3630939 h 4081365"/>
                <a:gd name="connsiteX215" fmla="*/ 1787793 w 2083862"/>
                <a:gd name="connsiteY215" fmla="*/ 3636801 h 4081365"/>
                <a:gd name="connsiteX216" fmla="*/ 1828824 w 2083862"/>
                <a:gd name="connsiteY216" fmla="*/ 3654385 h 4081365"/>
                <a:gd name="connsiteX217" fmla="*/ 1858131 w 2083862"/>
                <a:gd name="connsiteY217" fmla="*/ 3671970 h 4081365"/>
                <a:gd name="connsiteX218" fmla="*/ 1899162 w 2083862"/>
                <a:gd name="connsiteY218" fmla="*/ 3695416 h 4081365"/>
                <a:gd name="connsiteX219" fmla="*/ 1916747 w 2083862"/>
                <a:gd name="connsiteY219" fmla="*/ 3701278 h 4081365"/>
                <a:gd name="connsiteX220" fmla="*/ 1951916 w 2083862"/>
                <a:gd name="connsiteY220" fmla="*/ 3724724 h 4081365"/>
                <a:gd name="connsiteX221" fmla="*/ 1992947 w 2083862"/>
                <a:gd name="connsiteY221" fmla="*/ 3736447 h 4081365"/>
                <a:gd name="connsiteX222" fmla="*/ 2028116 w 2083862"/>
                <a:gd name="connsiteY222" fmla="*/ 3765755 h 4081365"/>
                <a:gd name="connsiteX223" fmla="*/ 2022254 w 2083862"/>
                <a:gd name="connsiteY223" fmla="*/ 3748170 h 4081365"/>
                <a:gd name="connsiteX224" fmla="*/ 2016393 w 2083862"/>
                <a:gd name="connsiteY224" fmla="*/ 3724724 h 4081365"/>
                <a:gd name="connsiteX225" fmla="*/ 1998808 w 2083862"/>
                <a:gd name="connsiteY225" fmla="*/ 3707139 h 4081365"/>
                <a:gd name="connsiteX226" fmla="*/ 2016393 w 2083862"/>
                <a:gd name="connsiteY226" fmla="*/ 3713001 h 4081365"/>
                <a:gd name="connsiteX227" fmla="*/ 2039839 w 2083862"/>
                <a:gd name="connsiteY227" fmla="*/ 3718862 h 4081365"/>
                <a:gd name="connsiteX228" fmla="*/ 2057424 w 2083862"/>
                <a:gd name="connsiteY228" fmla="*/ 3724724 h 4081365"/>
                <a:gd name="connsiteX229" fmla="*/ 2039839 w 2083862"/>
                <a:gd name="connsiteY229" fmla="*/ 3713001 h 4081365"/>
                <a:gd name="connsiteX230" fmla="*/ 2022254 w 2083862"/>
                <a:gd name="connsiteY230" fmla="*/ 3695416 h 4081365"/>
                <a:gd name="connsiteX231" fmla="*/ 2063285 w 2083862"/>
                <a:gd name="connsiteY231" fmla="*/ 3689555 h 4081365"/>
                <a:gd name="connsiteX232" fmla="*/ 2080870 w 2083862"/>
                <a:gd name="connsiteY232" fmla="*/ 3683693 h 4081365"/>
                <a:gd name="connsiteX233" fmla="*/ 2075008 w 2083862"/>
                <a:gd name="connsiteY233" fmla="*/ 3660247 h 4081365"/>
                <a:gd name="connsiteX234" fmla="*/ 2051562 w 2083862"/>
                <a:gd name="connsiteY234" fmla="*/ 3625078 h 4081365"/>
                <a:gd name="connsiteX235" fmla="*/ 2039839 w 2083862"/>
                <a:gd name="connsiteY235" fmla="*/ 3607493 h 4081365"/>
                <a:gd name="connsiteX236" fmla="*/ 2022254 w 2083862"/>
                <a:gd name="connsiteY236" fmla="*/ 3601632 h 4081365"/>
                <a:gd name="connsiteX237" fmla="*/ 2004670 w 2083862"/>
                <a:gd name="connsiteY237" fmla="*/ 3589909 h 4081365"/>
                <a:gd name="connsiteX238" fmla="*/ 1987085 w 2083862"/>
                <a:gd name="connsiteY238" fmla="*/ 3584047 h 4081365"/>
                <a:gd name="connsiteX239" fmla="*/ 1957777 w 2083862"/>
                <a:gd name="connsiteY239" fmla="*/ 3554739 h 4081365"/>
                <a:gd name="connsiteX240" fmla="*/ 1940193 w 2083862"/>
                <a:gd name="connsiteY240" fmla="*/ 3543016 h 4081365"/>
                <a:gd name="connsiteX241" fmla="*/ 1922608 w 2083862"/>
                <a:gd name="connsiteY241" fmla="*/ 3525432 h 4081365"/>
                <a:gd name="connsiteX242" fmla="*/ 1905024 w 2083862"/>
                <a:gd name="connsiteY242" fmla="*/ 3519570 h 4081365"/>
                <a:gd name="connsiteX243" fmla="*/ 1869854 w 2083862"/>
                <a:gd name="connsiteY243" fmla="*/ 3496124 h 4081365"/>
                <a:gd name="connsiteX244" fmla="*/ 1869854 w 2083862"/>
                <a:gd name="connsiteY244" fmla="*/ 3496124 h 4081365"/>
                <a:gd name="connsiteX245" fmla="*/ 1852270 w 2083862"/>
                <a:gd name="connsiteY245" fmla="*/ 3478539 h 4081365"/>
                <a:gd name="connsiteX246" fmla="*/ 1817101 w 2083862"/>
                <a:gd name="connsiteY246" fmla="*/ 3455093 h 4081365"/>
                <a:gd name="connsiteX247" fmla="*/ 1787793 w 2083862"/>
                <a:gd name="connsiteY247" fmla="*/ 3431647 h 4081365"/>
                <a:gd name="connsiteX248" fmla="*/ 1758485 w 2083862"/>
                <a:gd name="connsiteY248" fmla="*/ 3408201 h 4081365"/>
                <a:gd name="connsiteX249" fmla="*/ 1746762 w 2083862"/>
                <a:gd name="connsiteY249" fmla="*/ 3390616 h 4081365"/>
                <a:gd name="connsiteX250" fmla="*/ 1682285 w 2083862"/>
                <a:gd name="connsiteY250" fmla="*/ 3355447 h 4081365"/>
                <a:gd name="connsiteX251" fmla="*/ 1652977 w 2083862"/>
                <a:gd name="connsiteY251" fmla="*/ 3332001 h 4081365"/>
                <a:gd name="connsiteX252" fmla="*/ 1635393 w 2083862"/>
                <a:gd name="connsiteY252" fmla="*/ 3320278 h 4081365"/>
                <a:gd name="connsiteX253" fmla="*/ 1606085 w 2083862"/>
                <a:gd name="connsiteY253" fmla="*/ 3290970 h 4081365"/>
                <a:gd name="connsiteX254" fmla="*/ 1570916 w 2083862"/>
                <a:gd name="connsiteY254" fmla="*/ 3261662 h 4081365"/>
                <a:gd name="connsiteX255" fmla="*/ 1535747 w 2083862"/>
                <a:gd name="connsiteY255" fmla="*/ 3226493 h 4081365"/>
                <a:gd name="connsiteX256" fmla="*/ 1524024 w 2083862"/>
                <a:gd name="connsiteY256" fmla="*/ 3208909 h 4081365"/>
                <a:gd name="connsiteX257" fmla="*/ 1506439 w 2083862"/>
                <a:gd name="connsiteY257" fmla="*/ 3203047 h 4081365"/>
                <a:gd name="connsiteX258" fmla="*/ 1488854 w 2083862"/>
                <a:gd name="connsiteY258" fmla="*/ 3185462 h 4081365"/>
                <a:gd name="connsiteX259" fmla="*/ 1465408 w 2083862"/>
                <a:gd name="connsiteY259" fmla="*/ 3167878 h 4081365"/>
                <a:gd name="connsiteX260" fmla="*/ 1436101 w 2083862"/>
                <a:gd name="connsiteY260" fmla="*/ 3144432 h 4081365"/>
                <a:gd name="connsiteX261" fmla="*/ 1412654 w 2083862"/>
                <a:gd name="connsiteY261" fmla="*/ 3120985 h 4081365"/>
                <a:gd name="connsiteX262" fmla="*/ 1383347 w 2083862"/>
                <a:gd name="connsiteY262" fmla="*/ 3085816 h 4081365"/>
                <a:gd name="connsiteX263" fmla="*/ 1348177 w 2083862"/>
                <a:gd name="connsiteY263" fmla="*/ 3050647 h 4081365"/>
                <a:gd name="connsiteX264" fmla="*/ 1342316 w 2083862"/>
                <a:gd name="connsiteY264" fmla="*/ 3033062 h 4081365"/>
                <a:gd name="connsiteX265" fmla="*/ 1330593 w 2083862"/>
                <a:gd name="connsiteY265" fmla="*/ 3015478 h 4081365"/>
                <a:gd name="connsiteX266" fmla="*/ 1324731 w 2083862"/>
                <a:gd name="connsiteY266" fmla="*/ 2992032 h 4081365"/>
                <a:gd name="connsiteX267" fmla="*/ 1289562 w 2083862"/>
                <a:gd name="connsiteY267" fmla="*/ 2933416 h 4081365"/>
                <a:gd name="connsiteX268" fmla="*/ 1266116 w 2083862"/>
                <a:gd name="connsiteY268" fmla="*/ 2898247 h 4081365"/>
                <a:gd name="connsiteX269" fmla="*/ 1254393 w 2083862"/>
                <a:gd name="connsiteY269" fmla="*/ 2880662 h 4081365"/>
                <a:gd name="connsiteX270" fmla="*/ 1236808 w 2083862"/>
                <a:gd name="connsiteY270" fmla="*/ 2863078 h 4081365"/>
                <a:gd name="connsiteX271" fmla="*/ 1225085 w 2083862"/>
                <a:gd name="connsiteY271" fmla="*/ 2839632 h 4081365"/>
                <a:gd name="connsiteX272" fmla="*/ 1219224 w 2083862"/>
                <a:gd name="connsiteY272" fmla="*/ 2816185 h 4081365"/>
                <a:gd name="connsiteX273" fmla="*/ 1207501 w 2083862"/>
                <a:gd name="connsiteY273" fmla="*/ 2798601 h 4081365"/>
                <a:gd name="connsiteX274" fmla="*/ 1201639 w 2083862"/>
                <a:gd name="connsiteY274" fmla="*/ 2781016 h 4081365"/>
                <a:gd name="connsiteX275" fmla="*/ 1178193 w 2083862"/>
                <a:gd name="connsiteY275" fmla="*/ 2745847 h 4081365"/>
                <a:gd name="connsiteX276" fmla="*/ 1172331 w 2083862"/>
                <a:gd name="connsiteY276" fmla="*/ 2722401 h 4081365"/>
                <a:gd name="connsiteX277" fmla="*/ 1160608 w 2083862"/>
                <a:gd name="connsiteY277" fmla="*/ 2681370 h 4081365"/>
                <a:gd name="connsiteX278" fmla="*/ 1154747 w 2083862"/>
                <a:gd name="connsiteY278" fmla="*/ 2646201 h 4081365"/>
                <a:gd name="connsiteX279" fmla="*/ 1160608 w 2083862"/>
                <a:gd name="connsiteY279" fmla="*/ 2546555 h 4081365"/>
                <a:gd name="connsiteX280" fmla="*/ 1172331 w 2083862"/>
                <a:gd name="connsiteY280" fmla="*/ 2523109 h 4081365"/>
                <a:gd name="connsiteX281" fmla="*/ 1178193 w 2083862"/>
                <a:gd name="connsiteY281" fmla="*/ 2487939 h 4081365"/>
                <a:gd name="connsiteX282" fmla="*/ 1189916 w 2083862"/>
                <a:gd name="connsiteY282" fmla="*/ 2452770 h 4081365"/>
                <a:gd name="connsiteX283" fmla="*/ 1201639 w 2083862"/>
                <a:gd name="connsiteY283" fmla="*/ 2417601 h 4081365"/>
                <a:gd name="connsiteX284" fmla="*/ 1228442 w 2083862"/>
                <a:gd name="connsiteY284" fmla="*/ 2347311 h 4081365"/>
                <a:gd name="connsiteX285" fmla="*/ 1264461 w 2083862"/>
                <a:gd name="connsiteY285" fmla="*/ 2225021 h 4081365"/>
                <a:gd name="connsiteX286" fmla="*/ 1277839 w 2083862"/>
                <a:gd name="connsiteY286" fmla="*/ 2171416 h 4081365"/>
                <a:gd name="connsiteX287" fmla="*/ 1290414 w 2083862"/>
                <a:gd name="connsiteY287" fmla="*/ 2086046 h 4081365"/>
                <a:gd name="connsiteX288" fmla="*/ 1313008 w 2083862"/>
                <a:gd name="connsiteY288" fmla="*/ 1907647 h 4081365"/>
                <a:gd name="connsiteX289" fmla="*/ 1318870 w 2083862"/>
                <a:gd name="connsiteY289" fmla="*/ 1884201 h 4081365"/>
                <a:gd name="connsiteX290" fmla="*/ 1324731 w 2083862"/>
                <a:gd name="connsiteY290" fmla="*/ 1854893 h 4081365"/>
                <a:gd name="connsiteX291" fmla="*/ 1330593 w 2083862"/>
                <a:gd name="connsiteY291" fmla="*/ 1837309 h 4081365"/>
                <a:gd name="connsiteX292" fmla="*/ 1336454 w 2083862"/>
                <a:gd name="connsiteY292" fmla="*/ 1813862 h 4081365"/>
                <a:gd name="connsiteX293" fmla="*/ 1354039 w 2083862"/>
                <a:gd name="connsiteY293" fmla="*/ 1755247 h 4081365"/>
                <a:gd name="connsiteX294" fmla="*/ 1359901 w 2083862"/>
                <a:gd name="connsiteY294" fmla="*/ 1720078 h 4081365"/>
                <a:gd name="connsiteX295" fmla="*/ 1371624 w 2083862"/>
                <a:gd name="connsiteY295" fmla="*/ 1673185 h 4081365"/>
                <a:gd name="connsiteX296" fmla="*/ 1377485 w 2083862"/>
                <a:gd name="connsiteY296" fmla="*/ 1638016 h 4081365"/>
                <a:gd name="connsiteX297" fmla="*/ 1389208 w 2083862"/>
                <a:gd name="connsiteY297" fmla="*/ 1579401 h 4081365"/>
                <a:gd name="connsiteX298" fmla="*/ 1395070 w 2083862"/>
                <a:gd name="connsiteY298" fmla="*/ 1538370 h 4081365"/>
                <a:gd name="connsiteX299" fmla="*/ 1400931 w 2083862"/>
                <a:gd name="connsiteY299" fmla="*/ 1520785 h 4081365"/>
                <a:gd name="connsiteX300" fmla="*/ 1406793 w 2083862"/>
                <a:gd name="connsiteY300" fmla="*/ 1497339 h 4081365"/>
                <a:gd name="connsiteX301" fmla="*/ 1418516 w 2083862"/>
                <a:gd name="connsiteY301" fmla="*/ 1450447 h 4081365"/>
                <a:gd name="connsiteX302" fmla="*/ 1424377 w 2083862"/>
                <a:gd name="connsiteY302" fmla="*/ 1391832 h 4081365"/>
                <a:gd name="connsiteX303" fmla="*/ 1441962 w 2083862"/>
                <a:gd name="connsiteY303" fmla="*/ 1298047 h 4081365"/>
                <a:gd name="connsiteX304" fmla="*/ 1453685 w 2083862"/>
                <a:gd name="connsiteY304" fmla="*/ 1233570 h 4081365"/>
                <a:gd name="connsiteX305" fmla="*/ 1465408 w 2083862"/>
                <a:gd name="connsiteY305" fmla="*/ 1198401 h 4081365"/>
                <a:gd name="connsiteX306" fmla="*/ 1477131 w 2083862"/>
                <a:gd name="connsiteY306" fmla="*/ 1098755 h 4081365"/>
                <a:gd name="connsiteX307" fmla="*/ 1488854 w 2083862"/>
                <a:gd name="connsiteY307" fmla="*/ 1063585 h 4081365"/>
                <a:gd name="connsiteX308" fmla="*/ 1494716 w 2083862"/>
                <a:gd name="connsiteY308" fmla="*/ 1010832 h 4081365"/>
                <a:gd name="connsiteX309" fmla="*/ 1506439 w 2083862"/>
                <a:gd name="connsiteY309" fmla="*/ 975662 h 4081365"/>
                <a:gd name="connsiteX310" fmla="*/ 1518162 w 2083862"/>
                <a:gd name="connsiteY310" fmla="*/ 917047 h 4081365"/>
                <a:gd name="connsiteX311" fmla="*/ 1524024 w 2083862"/>
                <a:gd name="connsiteY311" fmla="*/ 887739 h 4081365"/>
                <a:gd name="connsiteX312" fmla="*/ 1529885 w 2083862"/>
                <a:gd name="connsiteY312" fmla="*/ 823262 h 4081365"/>
                <a:gd name="connsiteX313" fmla="*/ 1535747 w 2083862"/>
                <a:gd name="connsiteY313" fmla="*/ 788093 h 4081365"/>
                <a:gd name="connsiteX314" fmla="*/ 1547470 w 2083862"/>
                <a:gd name="connsiteY314" fmla="*/ 706032 h 4081365"/>
                <a:gd name="connsiteX315" fmla="*/ 1553331 w 2083862"/>
                <a:gd name="connsiteY315" fmla="*/ 665001 h 4081365"/>
                <a:gd name="connsiteX316" fmla="*/ 1559193 w 2083862"/>
                <a:gd name="connsiteY316" fmla="*/ 647416 h 4081365"/>
                <a:gd name="connsiteX317" fmla="*/ 1565054 w 2083862"/>
                <a:gd name="connsiteY317" fmla="*/ 623970 h 4081365"/>
                <a:gd name="connsiteX318" fmla="*/ 1570916 w 2083862"/>
                <a:gd name="connsiteY318" fmla="*/ 541909 h 4081365"/>
                <a:gd name="connsiteX319" fmla="*/ 1576777 w 2083862"/>
                <a:gd name="connsiteY319" fmla="*/ 524324 h 4081365"/>
                <a:gd name="connsiteX320" fmla="*/ 1588501 w 2083862"/>
                <a:gd name="connsiteY320" fmla="*/ 430539 h 4081365"/>
                <a:gd name="connsiteX321" fmla="*/ 1582639 w 2083862"/>
                <a:gd name="connsiteY321" fmla="*/ 348478 h 4081365"/>
                <a:gd name="connsiteX322" fmla="*/ 1570916 w 2083862"/>
                <a:gd name="connsiteY322" fmla="*/ 301585 h 4081365"/>
                <a:gd name="connsiteX323" fmla="*/ 1565054 w 2083862"/>
                <a:gd name="connsiteY323" fmla="*/ 90570 h 4081365"/>
                <a:gd name="connsiteX324" fmla="*/ 1549173 w 2083862"/>
                <a:gd name="connsiteY324" fmla="*/ 93026 h 4081365"/>
                <a:gd name="connsiteX325" fmla="*/ 1510647 w 2083862"/>
                <a:gd name="connsiteY325" fmla="*/ 78798 h 4081365"/>
                <a:gd name="connsiteX326" fmla="*/ 1488903 w 2083862"/>
                <a:gd name="connsiteY326" fmla="*/ 53700 h 4081365"/>
                <a:gd name="connsiteX327" fmla="*/ 1477131 w 2083862"/>
                <a:gd name="connsiteY327" fmla="*/ 2647 h 4081365"/>
                <a:gd name="connsiteX0" fmla="*/ 1477131 w 2083862"/>
                <a:gd name="connsiteY0" fmla="*/ 2647 h 4081365"/>
                <a:gd name="connsiteX1" fmla="*/ 1471270 w 2083862"/>
                <a:gd name="connsiteY1" fmla="*/ 37816 h 4081365"/>
                <a:gd name="connsiteX2" fmla="*/ 1424377 w 2083862"/>
                <a:gd name="connsiteY2" fmla="*/ 78847 h 4081365"/>
                <a:gd name="connsiteX3" fmla="*/ 1406793 w 2083862"/>
                <a:gd name="connsiteY3" fmla="*/ 90570 h 4081365"/>
                <a:gd name="connsiteX4" fmla="*/ 1364108 w 2083862"/>
                <a:gd name="connsiteY4" fmla="*/ 97282 h 4081365"/>
                <a:gd name="connsiteX5" fmla="*/ 1348226 w 2083862"/>
                <a:gd name="connsiteY5" fmla="*/ 183552 h 4081365"/>
                <a:gd name="connsiteX6" fmla="*/ 1347375 w 2083862"/>
                <a:gd name="connsiteY6" fmla="*/ 206998 h 4081365"/>
                <a:gd name="connsiteX7" fmla="*/ 1348177 w 2083862"/>
                <a:gd name="connsiteY7" fmla="*/ 237109 h 4081365"/>
                <a:gd name="connsiteX8" fmla="*/ 1330593 w 2083862"/>
                <a:gd name="connsiteY8" fmla="*/ 295724 h 4081365"/>
                <a:gd name="connsiteX9" fmla="*/ 1324731 w 2083862"/>
                <a:gd name="connsiteY9" fmla="*/ 313309 h 4081365"/>
                <a:gd name="connsiteX10" fmla="*/ 1313008 w 2083862"/>
                <a:gd name="connsiteY10" fmla="*/ 330893 h 4081365"/>
                <a:gd name="connsiteX11" fmla="*/ 1295424 w 2083862"/>
                <a:gd name="connsiteY11" fmla="*/ 383647 h 4081365"/>
                <a:gd name="connsiteX12" fmla="*/ 1289562 w 2083862"/>
                <a:gd name="connsiteY12" fmla="*/ 401232 h 4081365"/>
                <a:gd name="connsiteX13" fmla="*/ 1283701 w 2083862"/>
                <a:gd name="connsiteY13" fmla="*/ 424678 h 4081365"/>
                <a:gd name="connsiteX14" fmla="*/ 1277839 w 2083862"/>
                <a:gd name="connsiteY14" fmla="*/ 577078 h 4081365"/>
                <a:gd name="connsiteX15" fmla="*/ 1254393 w 2083862"/>
                <a:gd name="connsiteY15" fmla="*/ 876016 h 4081365"/>
                <a:gd name="connsiteX16" fmla="*/ 1248531 w 2083862"/>
                <a:gd name="connsiteY16" fmla="*/ 893601 h 4081365"/>
                <a:gd name="connsiteX17" fmla="*/ 1242670 w 2083862"/>
                <a:gd name="connsiteY17" fmla="*/ 969801 h 4081365"/>
                <a:gd name="connsiteX18" fmla="*/ 1236808 w 2083862"/>
                <a:gd name="connsiteY18" fmla="*/ 999109 h 4081365"/>
                <a:gd name="connsiteX19" fmla="*/ 1230947 w 2083862"/>
                <a:gd name="connsiteY19" fmla="*/ 1040139 h 4081365"/>
                <a:gd name="connsiteX20" fmla="*/ 1219224 w 2083862"/>
                <a:gd name="connsiteY20" fmla="*/ 1110478 h 4081365"/>
                <a:gd name="connsiteX21" fmla="*/ 1213362 w 2083862"/>
                <a:gd name="connsiteY21" fmla="*/ 1133924 h 4081365"/>
                <a:gd name="connsiteX22" fmla="*/ 1201639 w 2083862"/>
                <a:gd name="connsiteY22" fmla="*/ 1169093 h 4081365"/>
                <a:gd name="connsiteX23" fmla="*/ 1166470 w 2083862"/>
                <a:gd name="connsiteY23" fmla="*/ 1339078 h 4081365"/>
                <a:gd name="connsiteX24" fmla="*/ 1154747 w 2083862"/>
                <a:gd name="connsiteY24" fmla="*/ 1456309 h 4081365"/>
                <a:gd name="connsiteX25" fmla="*/ 1148885 w 2083862"/>
                <a:gd name="connsiteY25" fmla="*/ 1485616 h 4081365"/>
                <a:gd name="connsiteX26" fmla="*/ 1143024 w 2083862"/>
                <a:gd name="connsiteY26" fmla="*/ 1526647 h 4081365"/>
                <a:gd name="connsiteX27" fmla="*/ 1131301 w 2083862"/>
                <a:gd name="connsiteY27" fmla="*/ 1561816 h 4081365"/>
                <a:gd name="connsiteX28" fmla="*/ 1125439 w 2083862"/>
                <a:gd name="connsiteY28" fmla="*/ 1591124 h 4081365"/>
                <a:gd name="connsiteX29" fmla="*/ 1113716 w 2083862"/>
                <a:gd name="connsiteY29" fmla="*/ 1626293 h 4081365"/>
                <a:gd name="connsiteX30" fmla="*/ 1101993 w 2083862"/>
                <a:gd name="connsiteY30" fmla="*/ 1679047 h 4081365"/>
                <a:gd name="connsiteX31" fmla="*/ 1080249 w 2083862"/>
                <a:gd name="connsiteY31" fmla="*/ 1776799 h 4081365"/>
                <a:gd name="connsiteX32" fmla="*/ 1056000 w 2083862"/>
                <a:gd name="connsiteY32" fmla="*/ 1872140 h 4081365"/>
                <a:gd name="connsiteX33" fmla="*/ 1025793 w 2083862"/>
                <a:gd name="connsiteY33" fmla="*/ 2054185 h 4081365"/>
                <a:gd name="connsiteX34" fmla="*/ 1019931 w 2083862"/>
                <a:gd name="connsiteY34" fmla="*/ 2077632 h 4081365"/>
                <a:gd name="connsiteX35" fmla="*/ 1014070 w 2083862"/>
                <a:gd name="connsiteY35" fmla="*/ 2106939 h 4081365"/>
                <a:gd name="connsiteX36" fmla="*/ 1002347 w 2083862"/>
                <a:gd name="connsiteY36" fmla="*/ 2183139 h 4081365"/>
                <a:gd name="connsiteX37" fmla="*/ 990624 w 2083862"/>
                <a:gd name="connsiteY37" fmla="*/ 2218309 h 4081365"/>
                <a:gd name="connsiteX38" fmla="*/ 984762 w 2083862"/>
                <a:gd name="connsiteY38" fmla="*/ 2253478 h 4081365"/>
                <a:gd name="connsiteX39" fmla="*/ 961316 w 2083862"/>
                <a:gd name="connsiteY39" fmla="*/ 2294509 h 4081365"/>
                <a:gd name="connsiteX40" fmla="*/ 949593 w 2083862"/>
                <a:gd name="connsiteY40" fmla="*/ 2329678 h 4081365"/>
                <a:gd name="connsiteX41" fmla="*/ 943731 w 2083862"/>
                <a:gd name="connsiteY41" fmla="*/ 2347262 h 4081365"/>
                <a:gd name="connsiteX42" fmla="*/ 937870 w 2083862"/>
                <a:gd name="connsiteY42" fmla="*/ 2364847 h 4081365"/>
                <a:gd name="connsiteX43" fmla="*/ 914424 w 2083862"/>
                <a:gd name="connsiteY43" fmla="*/ 2405878 h 4081365"/>
                <a:gd name="connsiteX44" fmla="*/ 902701 w 2083862"/>
                <a:gd name="connsiteY44" fmla="*/ 2423462 h 4081365"/>
                <a:gd name="connsiteX45" fmla="*/ 896839 w 2083862"/>
                <a:gd name="connsiteY45" fmla="*/ 2441047 h 4081365"/>
                <a:gd name="connsiteX46" fmla="*/ 873393 w 2083862"/>
                <a:gd name="connsiteY46" fmla="*/ 2476216 h 4081365"/>
                <a:gd name="connsiteX47" fmla="*/ 849947 w 2083862"/>
                <a:gd name="connsiteY47" fmla="*/ 2523109 h 4081365"/>
                <a:gd name="connsiteX48" fmla="*/ 832362 w 2083862"/>
                <a:gd name="connsiteY48" fmla="*/ 2564139 h 4081365"/>
                <a:gd name="connsiteX49" fmla="*/ 826501 w 2083862"/>
                <a:gd name="connsiteY49" fmla="*/ 2581724 h 4081365"/>
                <a:gd name="connsiteX50" fmla="*/ 814777 w 2083862"/>
                <a:gd name="connsiteY50" fmla="*/ 2593447 h 4081365"/>
                <a:gd name="connsiteX51" fmla="*/ 803054 w 2083862"/>
                <a:gd name="connsiteY51" fmla="*/ 2611032 h 4081365"/>
                <a:gd name="connsiteX52" fmla="*/ 779608 w 2083862"/>
                <a:gd name="connsiteY52" fmla="*/ 2640339 h 4081365"/>
                <a:gd name="connsiteX53" fmla="*/ 762024 w 2083862"/>
                <a:gd name="connsiteY53" fmla="*/ 2681370 h 4081365"/>
                <a:gd name="connsiteX54" fmla="*/ 726854 w 2083862"/>
                <a:gd name="connsiteY54" fmla="*/ 2704816 h 4081365"/>
                <a:gd name="connsiteX55" fmla="*/ 709270 w 2083862"/>
                <a:gd name="connsiteY55" fmla="*/ 2716539 h 4081365"/>
                <a:gd name="connsiteX56" fmla="*/ 691685 w 2083862"/>
                <a:gd name="connsiteY56" fmla="*/ 2728262 h 4081365"/>
                <a:gd name="connsiteX57" fmla="*/ 674101 w 2083862"/>
                <a:gd name="connsiteY57" fmla="*/ 2734124 h 4081365"/>
                <a:gd name="connsiteX58" fmla="*/ 638931 w 2083862"/>
                <a:gd name="connsiteY58" fmla="*/ 2751709 h 4081365"/>
                <a:gd name="connsiteX59" fmla="*/ 586177 w 2083862"/>
                <a:gd name="connsiteY59" fmla="*/ 2757570 h 4081365"/>
                <a:gd name="connsiteX60" fmla="*/ 539285 w 2083862"/>
                <a:gd name="connsiteY60" fmla="*/ 2763432 h 4081365"/>
                <a:gd name="connsiteX61" fmla="*/ 498254 w 2083862"/>
                <a:gd name="connsiteY61" fmla="*/ 2775155 h 4081365"/>
                <a:gd name="connsiteX62" fmla="*/ 480670 w 2083862"/>
                <a:gd name="connsiteY62" fmla="*/ 2781016 h 4081365"/>
                <a:gd name="connsiteX63" fmla="*/ 422054 w 2083862"/>
                <a:gd name="connsiteY63" fmla="*/ 2786878 h 4081365"/>
                <a:gd name="connsiteX64" fmla="*/ 322408 w 2083862"/>
                <a:gd name="connsiteY64" fmla="*/ 2781016 h 4081365"/>
                <a:gd name="connsiteX65" fmla="*/ 287239 w 2083862"/>
                <a:gd name="connsiteY65" fmla="*/ 2769293 h 4081365"/>
                <a:gd name="connsiteX66" fmla="*/ 263793 w 2083862"/>
                <a:gd name="connsiteY66" fmla="*/ 2763432 h 4081365"/>
                <a:gd name="connsiteX67" fmla="*/ 246208 w 2083862"/>
                <a:gd name="connsiteY67" fmla="*/ 2751709 h 4081365"/>
                <a:gd name="connsiteX68" fmla="*/ 222762 w 2083862"/>
                <a:gd name="connsiteY68" fmla="*/ 2745847 h 4081365"/>
                <a:gd name="connsiteX69" fmla="*/ 205177 w 2083862"/>
                <a:gd name="connsiteY69" fmla="*/ 2739985 h 4081365"/>
                <a:gd name="connsiteX70" fmla="*/ 211039 w 2083862"/>
                <a:gd name="connsiteY70" fmla="*/ 2763432 h 4081365"/>
                <a:gd name="connsiteX71" fmla="*/ 216901 w 2083862"/>
                <a:gd name="connsiteY71" fmla="*/ 2781016 h 4081365"/>
                <a:gd name="connsiteX72" fmla="*/ 211039 w 2083862"/>
                <a:gd name="connsiteY72" fmla="*/ 2845493 h 4081365"/>
                <a:gd name="connsiteX73" fmla="*/ 181731 w 2083862"/>
                <a:gd name="connsiteY73" fmla="*/ 2874801 h 4081365"/>
                <a:gd name="connsiteX74" fmla="*/ 146562 w 2083862"/>
                <a:gd name="connsiteY74" fmla="*/ 2886524 h 4081365"/>
                <a:gd name="connsiteX75" fmla="*/ 111393 w 2083862"/>
                <a:gd name="connsiteY75" fmla="*/ 2898247 h 4081365"/>
                <a:gd name="connsiteX76" fmla="*/ 93808 w 2083862"/>
                <a:gd name="connsiteY76" fmla="*/ 2904109 h 4081365"/>
                <a:gd name="connsiteX77" fmla="*/ 76224 w 2083862"/>
                <a:gd name="connsiteY77" fmla="*/ 2915832 h 4081365"/>
                <a:gd name="connsiteX78" fmla="*/ 117254 w 2083862"/>
                <a:gd name="connsiteY78" fmla="*/ 2927555 h 4081365"/>
                <a:gd name="connsiteX79" fmla="*/ 211039 w 2083862"/>
                <a:gd name="connsiteY79" fmla="*/ 2939278 h 4081365"/>
                <a:gd name="connsiteX80" fmla="*/ 240347 w 2083862"/>
                <a:gd name="connsiteY80" fmla="*/ 2945139 h 4081365"/>
                <a:gd name="connsiteX81" fmla="*/ 468947 w 2083862"/>
                <a:gd name="connsiteY81" fmla="*/ 2956862 h 4081365"/>
                <a:gd name="connsiteX82" fmla="*/ 504116 w 2083862"/>
                <a:gd name="connsiteY82" fmla="*/ 2962724 h 4081365"/>
                <a:gd name="connsiteX83" fmla="*/ 615485 w 2083862"/>
                <a:gd name="connsiteY83" fmla="*/ 2951001 h 4081365"/>
                <a:gd name="connsiteX84" fmla="*/ 603762 w 2083862"/>
                <a:gd name="connsiteY84" fmla="*/ 2974447 h 4081365"/>
                <a:gd name="connsiteX85" fmla="*/ 592039 w 2083862"/>
                <a:gd name="connsiteY85" fmla="*/ 2992032 h 4081365"/>
                <a:gd name="connsiteX86" fmla="*/ 574454 w 2083862"/>
                <a:gd name="connsiteY86" fmla="*/ 3027201 h 4081365"/>
                <a:gd name="connsiteX87" fmla="*/ 562731 w 2083862"/>
                <a:gd name="connsiteY87" fmla="*/ 3062370 h 4081365"/>
                <a:gd name="connsiteX88" fmla="*/ 556870 w 2083862"/>
                <a:gd name="connsiteY88" fmla="*/ 3079955 h 4081365"/>
                <a:gd name="connsiteX89" fmla="*/ 545147 w 2083862"/>
                <a:gd name="connsiteY89" fmla="*/ 3097539 h 4081365"/>
                <a:gd name="connsiteX90" fmla="*/ 521701 w 2083862"/>
                <a:gd name="connsiteY90" fmla="*/ 3132709 h 4081365"/>
                <a:gd name="connsiteX91" fmla="*/ 515839 w 2083862"/>
                <a:gd name="connsiteY91" fmla="*/ 3156155 h 4081365"/>
                <a:gd name="connsiteX92" fmla="*/ 486531 w 2083862"/>
                <a:gd name="connsiteY92" fmla="*/ 3191324 h 4081365"/>
                <a:gd name="connsiteX93" fmla="*/ 463085 w 2083862"/>
                <a:gd name="connsiteY93" fmla="*/ 3226493 h 4081365"/>
                <a:gd name="connsiteX94" fmla="*/ 451362 w 2083862"/>
                <a:gd name="connsiteY94" fmla="*/ 3244078 h 4081365"/>
                <a:gd name="connsiteX95" fmla="*/ 398608 w 2083862"/>
                <a:gd name="connsiteY95" fmla="*/ 3290970 h 4081365"/>
                <a:gd name="connsiteX96" fmla="*/ 381024 w 2083862"/>
                <a:gd name="connsiteY96" fmla="*/ 3296832 h 4081365"/>
                <a:gd name="connsiteX97" fmla="*/ 357577 w 2083862"/>
                <a:gd name="connsiteY97" fmla="*/ 3314416 h 4081365"/>
                <a:gd name="connsiteX98" fmla="*/ 339993 w 2083862"/>
                <a:gd name="connsiteY98" fmla="*/ 3326139 h 4081365"/>
                <a:gd name="connsiteX99" fmla="*/ 310685 w 2083862"/>
                <a:gd name="connsiteY99" fmla="*/ 3355447 h 4081365"/>
                <a:gd name="connsiteX100" fmla="*/ 304824 w 2083862"/>
                <a:gd name="connsiteY100" fmla="*/ 3373032 h 4081365"/>
                <a:gd name="connsiteX101" fmla="*/ 316547 w 2083862"/>
                <a:gd name="connsiteY101" fmla="*/ 3390616 h 4081365"/>
                <a:gd name="connsiteX102" fmla="*/ 345854 w 2083862"/>
                <a:gd name="connsiteY102" fmla="*/ 3431647 h 4081365"/>
                <a:gd name="connsiteX103" fmla="*/ 322408 w 2083862"/>
                <a:gd name="connsiteY103" fmla="*/ 3466816 h 4081365"/>
                <a:gd name="connsiteX104" fmla="*/ 298962 w 2083862"/>
                <a:gd name="connsiteY104" fmla="*/ 3501985 h 4081365"/>
                <a:gd name="connsiteX105" fmla="*/ 281377 w 2083862"/>
                <a:gd name="connsiteY105" fmla="*/ 3531293 h 4081365"/>
                <a:gd name="connsiteX106" fmla="*/ 275516 w 2083862"/>
                <a:gd name="connsiteY106" fmla="*/ 3548878 h 4081365"/>
                <a:gd name="connsiteX107" fmla="*/ 252070 w 2083862"/>
                <a:gd name="connsiteY107" fmla="*/ 3584047 h 4081365"/>
                <a:gd name="connsiteX108" fmla="*/ 246208 w 2083862"/>
                <a:gd name="connsiteY108" fmla="*/ 3601632 h 4081365"/>
                <a:gd name="connsiteX109" fmla="*/ 228624 w 2083862"/>
                <a:gd name="connsiteY109" fmla="*/ 3619216 h 4081365"/>
                <a:gd name="connsiteX110" fmla="*/ 222762 w 2083862"/>
                <a:gd name="connsiteY110" fmla="*/ 3636801 h 4081365"/>
                <a:gd name="connsiteX111" fmla="*/ 211039 w 2083862"/>
                <a:gd name="connsiteY111" fmla="*/ 3654385 h 4081365"/>
                <a:gd name="connsiteX112" fmla="*/ 205177 w 2083862"/>
                <a:gd name="connsiteY112" fmla="*/ 3677832 h 4081365"/>
                <a:gd name="connsiteX113" fmla="*/ 170008 w 2083862"/>
                <a:gd name="connsiteY113" fmla="*/ 3713001 h 4081365"/>
                <a:gd name="connsiteX114" fmla="*/ 146562 w 2083862"/>
                <a:gd name="connsiteY114" fmla="*/ 3742309 h 4081365"/>
                <a:gd name="connsiteX115" fmla="*/ 87947 w 2083862"/>
                <a:gd name="connsiteY115" fmla="*/ 3759893 h 4081365"/>
                <a:gd name="connsiteX116" fmla="*/ 11474 w 2083862"/>
                <a:gd name="connsiteY116" fmla="*/ 3770572 h 4081365"/>
                <a:gd name="connsiteX117" fmla="*/ 29331 w 2083862"/>
                <a:gd name="connsiteY117" fmla="*/ 3783339 h 4081365"/>
                <a:gd name="connsiteX118" fmla="*/ 11747 w 2083862"/>
                <a:gd name="connsiteY118" fmla="*/ 3795062 h 4081365"/>
                <a:gd name="connsiteX119" fmla="*/ 128977 w 2083862"/>
                <a:gd name="connsiteY119" fmla="*/ 3795062 h 4081365"/>
                <a:gd name="connsiteX120" fmla="*/ 152424 w 2083862"/>
                <a:gd name="connsiteY120" fmla="*/ 3789201 h 4081365"/>
                <a:gd name="connsiteX121" fmla="*/ 187593 w 2083862"/>
                <a:gd name="connsiteY121" fmla="*/ 3777478 h 4081365"/>
                <a:gd name="connsiteX122" fmla="*/ 170008 w 2083862"/>
                <a:gd name="connsiteY122" fmla="*/ 3789201 h 4081365"/>
                <a:gd name="connsiteX123" fmla="*/ 146562 w 2083862"/>
                <a:gd name="connsiteY123" fmla="*/ 3824370 h 4081365"/>
                <a:gd name="connsiteX124" fmla="*/ 134839 w 2083862"/>
                <a:gd name="connsiteY124" fmla="*/ 3841955 h 4081365"/>
                <a:gd name="connsiteX125" fmla="*/ 123116 w 2083862"/>
                <a:gd name="connsiteY125" fmla="*/ 3865401 h 4081365"/>
                <a:gd name="connsiteX126" fmla="*/ 111393 w 2083862"/>
                <a:gd name="connsiteY126" fmla="*/ 3882985 h 4081365"/>
                <a:gd name="connsiteX127" fmla="*/ 82085 w 2083862"/>
                <a:gd name="connsiteY127" fmla="*/ 3935739 h 4081365"/>
                <a:gd name="connsiteX128" fmla="*/ 58639 w 2083862"/>
                <a:gd name="connsiteY128" fmla="*/ 3970909 h 4081365"/>
                <a:gd name="connsiteX129" fmla="*/ 35193 w 2083862"/>
                <a:gd name="connsiteY129" fmla="*/ 4006078 h 4081365"/>
                <a:gd name="connsiteX130" fmla="*/ 23470 w 2083862"/>
                <a:gd name="connsiteY130" fmla="*/ 4023662 h 4081365"/>
                <a:gd name="connsiteX131" fmla="*/ 76224 w 2083862"/>
                <a:gd name="connsiteY131" fmla="*/ 3982632 h 4081365"/>
                <a:gd name="connsiteX132" fmla="*/ 93808 w 2083862"/>
                <a:gd name="connsiteY132" fmla="*/ 3970909 h 4081365"/>
                <a:gd name="connsiteX133" fmla="*/ 87947 w 2083862"/>
                <a:gd name="connsiteY133" fmla="*/ 3994355 h 4081365"/>
                <a:gd name="connsiteX134" fmla="*/ 82085 w 2083862"/>
                <a:gd name="connsiteY134" fmla="*/ 4011939 h 4081365"/>
                <a:gd name="connsiteX135" fmla="*/ 76224 w 2083862"/>
                <a:gd name="connsiteY135" fmla="*/ 4041247 h 4081365"/>
                <a:gd name="connsiteX136" fmla="*/ 82085 w 2083862"/>
                <a:gd name="connsiteY136" fmla="*/ 4070555 h 4081365"/>
                <a:gd name="connsiteX137" fmla="*/ 117254 w 2083862"/>
                <a:gd name="connsiteY137" fmla="*/ 4047109 h 4081365"/>
                <a:gd name="connsiteX138" fmla="*/ 128977 w 2083862"/>
                <a:gd name="connsiteY138" fmla="*/ 4035385 h 4081365"/>
                <a:gd name="connsiteX139" fmla="*/ 152424 w 2083862"/>
                <a:gd name="connsiteY139" fmla="*/ 4023662 h 4081365"/>
                <a:gd name="connsiteX140" fmla="*/ 187593 w 2083862"/>
                <a:gd name="connsiteY140" fmla="*/ 4000216 h 4081365"/>
                <a:gd name="connsiteX141" fmla="*/ 199316 w 2083862"/>
                <a:gd name="connsiteY141" fmla="*/ 3982632 h 4081365"/>
                <a:gd name="connsiteX142" fmla="*/ 216901 w 2083862"/>
                <a:gd name="connsiteY142" fmla="*/ 3965047 h 4081365"/>
                <a:gd name="connsiteX143" fmla="*/ 246208 w 2083862"/>
                <a:gd name="connsiteY143" fmla="*/ 3912293 h 4081365"/>
                <a:gd name="connsiteX144" fmla="*/ 263793 w 2083862"/>
                <a:gd name="connsiteY144" fmla="*/ 3894709 h 4081365"/>
                <a:gd name="connsiteX145" fmla="*/ 287239 w 2083862"/>
                <a:gd name="connsiteY145" fmla="*/ 3859539 h 4081365"/>
                <a:gd name="connsiteX146" fmla="*/ 310685 w 2083862"/>
                <a:gd name="connsiteY146" fmla="*/ 3824370 h 4081365"/>
                <a:gd name="connsiteX147" fmla="*/ 334131 w 2083862"/>
                <a:gd name="connsiteY147" fmla="*/ 3789201 h 4081365"/>
                <a:gd name="connsiteX148" fmla="*/ 351716 w 2083862"/>
                <a:gd name="connsiteY148" fmla="*/ 3771616 h 4081365"/>
                <a:gd name="connsiteX149" fmla="*/ 363439 w 2083862"/>
                <a:gd name="connsiteY149" fmla="*/ 3736447 h 4081365"/>
                <a:gd name="connsiteX150" fmla="*/ 381024 w 2083862"/>
                <a:gd name="connsiteY150" fmla="*/ 3718862 h 4081365"/>
                <a:gd name="connsiteX151" fmla="*/ 404470 w 2083862"/>
                <a:gd name="connsiteY151" fmla="*/ 3683693 h 4081365"/>
                <a:gd name="connsiteX152" fmla="*/ 422054 w 2083862"/>
                <a:gd name="connsiteY152" fmla="*/ 3666109 h 4081365"/>
                <a:gd name="connsiteX153" fmla="*/ 445501 w 2083862"/>
                <a:gd name="connsiteY153" fmla="*/ 3630939 h 4081365"/>
                <a:gd name="connsiteX154" fmla="*/ 457224 w 2083862"/>
                <a:gd name="connsiteY154" fmla="*/ 3613355 h 4081365"/>
                <a:gd name="connsiteX155" fmla="*/ 468947 w 2083862"/>
                <a:gd name="connsiteY155" fmla="*/ 3595770 h 4081365"/>
                <a:gd name="connsiteX156" fmla="*/ 486531 w 2083862"/>
                <a:gd name="connsiteY156" fmla="*/ 3584047 h 4081365"/>
                <a:gd name="connsiteX157" fmla="*/ 515839 w 2083862"/>
                <a:gd name="connsiteY157" fmla="*/ 3531293 h 4081365"/>
                <a:gd name="connsiteX158" fmla="*/ 527562 w 2083862"/>
                <a:gd name="connsiteY158" fmla="*/ 3513709 h 4081365"/>
                <a:gd name="connsiteX159" fmla="*/ 551008 w 2083862"/>
                <a:gd name="connsiteY159" fmla="*/ 3484401 h 4081365"/>
                <a:gd name="connsiteX160" fmla="*/ 556870 w 2083862"/>
                <a:gd name="connsiteY160" fmla="*/ 3466816 h 4081365"/>
                <a:gd name="connsiteX161" fmla="*/ 568593 w 2083862"/>
                <a:gd name="connsiteY161" fmla="*/ 3449232 h 4081365"/>
                <a:gd name="connsiteX162" fmla="*/ 580316 w 2083862"/>
                <a:gd name="connsiteY162" fmla="*/ 3425785 h 4081365"/>
                <a:gd name="connsiteX163" fmla="*/ 603762 w 2083862"/>
                <a:gd name="connsiteY163" fmla="*/ 3390616 h 4081365"/>
                <a:gd name="connsiteX164" fmla="*/ 609624 w 2083862"/>
                <a:gd name="connsiteY164" fmla="*/ 3373032 h 4081365"/>
                <a:gd name="connsiteX165" fmla="*/ 633070 w 2083862"/>
                <a:gd name="connsiteY165" fmla="*/ 3337862 h 4081365"/>
                <a:gd name="connsiteX166" fmla="*/ 644793 w 2083862"/>
                <a:gd name="connsiteY166" fmla="*/ 3320278 h 4081365"/>
                <a:gd name="connsiteX167" fmla="*/ 674101 w 2083862"/>
                <a:gd name="connsiteY167" fmla="*/ 3285109 h 4081365"/>
                <a:gd name="connsiteX168" fmla="*/ 679962 w 2083862"/>
                <a:gd name="connsiteY168" fmla="*/ 3267524 h 4081365"/>
                <a:gd name="connsiteX169" fmla="*/ 703408 w 2083862"/>
                <a:gd name="connsiteY169" fmla="*/ 3232355 h 4081365"/>
                <a:gd name="connsiteX170" fmla="*/ 720993 w 2083862"/>
                <a:gd name="connsiteY170" fmla="*/ 3197185 h 4081365"/>
                <a:gd name="connsiteX171" fmla="*/ 744439 w 2083862"/>
                <a:gd name="connsiteY171" fmla="*/ 3162016 h 4081365"/>
                <a:gd name="connsiteX172" fmla="*/ 750301 w 2083862"/>
                <a:gd name="connsiteY172" fmla="*/ 3144432 h 4081365"/>
                <a:gd name="connsiteX173" fmla="*/ 762024 w 2083862"/>
                <a:gd name="connsiteY173" fmla="*/ 3120985 h 4081365"/>
                <a:gd name="connsiteX174" fmla="*/ 785470 w 2083862"/>
                <a:gd name="connsiteY174" fmla="*/ 3085816 h 4081365"/>
                <a:gd name="connsiteX175" fmla="*/ 808916 w 2083862"/>
                <a:gd name="connsiteY175" fmla="*/ 3044785 h 4081365"/>
                <a:gd name="connsiteX176" fmla="*/ 820639 w 2083862"/>
                <a:gd name="connsiteY176" fmla="*/ 3009616 h 4081365"/>
                <a:gd name="connsiteX177" fmla="*/ 826501 w 2083862"/>
                <a:gd name="connsiteY177" fmla="*/ 2986170 h 4081365"/>
                <a:gd name="connsiteX178" fmla="*/ 844085 w 2083862"/>
                <a:gd name="connsiteY178" fmla="*/ 2968585 h 4081365"/>
                <a:gd name="connsiteX179" fmla="*/ 849947 w 2083862"/>
                <a:gd name="connsiteY179" fmla="*/ 2951001 h 4081365"/>
                <a:gd name="connsiteX180" fmla="*/ 879254 w 2083862"/>
                <a:gd name="connsiteY180" fmla="*/ 2915832 h 4081365"/>
                <a:gd name="connsiteX181" fmla="*/ 896839 w 2083862"/>
                <a:gd name="connsiteY181" fmla="*/ 2904109 h 4081365"/>
                <a:gd name="connsiteX182" fmla="*/ 920285 w 2083862"/>
                <a:gd name="connsiteY182" fmla="*/ 2898247 h 4081365"/>
                <a:gd name="connsiteX183" fmla="*/ 955454 w 2083862"/>
                <a:gd name="connsiteY183" fmla="*/ 2915832 h 4081365"/>
                <a:gd name="connsiteX184" fmla="*/ 990624 w 2083862"/>
                <a:gd name="connsiteY184" fmla="*/ 2968585 h 4081365"/>
                <a:gd name="connsiteX185" fmla="*/ 1002347 w 2083862"/>
                <a:gd name="connsiteY185" fmla="*/ 2986170 h 4081365"/>
                <a:gd name="connsiteX186" fmla="*/ 1019931 w 2083862"/>
                <a:gd name="connsiteY186" fmla="*/ 2992032 h 4081365"/>
                <a:gd name="connsiteX187" fmla="*/ 1049239 w 2083862"/>
                <a:gd name="connsiteY187" fmla="*/ 3021339 h 4081365"/>
                <a:gd name="connsiteX188" fmla="*/ 1084408 w 2083862"/>
                <a:gd name="connsiteY188" fmla="*/ 3056509 h 4081365"/>
                <a:gd name="connsiteX189" fmla="*/ 1101993 w 2083862"/>
                <a:gd name="connsiteY189" fmla="*/ 3079955 h 4081365"/>
                <a:gd name="connsiteX190" fmla="*/ 1131301 w 2083862"/>
                <a:gd name="connsiteY190" fmla="*/ 3109262 h 4081365"/>
                <a:gd name="connsiteX191" fmla="*/ 1178193 w 2083862"/>
                <a:gd name="connsiteY191" fmla="*/ 3162016 h 4081365"/>
                <a:gd name="connsiteX192" fmla="*/ 1201639 w 2083862"/>
                <a:gd name="connsiteY192" fmla="*/ 3185462 h 4081365"/>
                <a:gd name="connsiteX193" fmla="*/ 1254393 w 2083862"/>
                <a:gd name="connsiteY193" fmla="*/ 3220632 h 4081365"/>
                <a:gd name="connsiteX194" fmla="*/ 1271977 w 2083862"/>
                <a:gd name="connsiteY194" fmla="*/ 3232355 h 4081365"/>
                <a:gd name="connsiteX195" fmla="*/ 1318870 w 2083862"/>
                <a:gd name="connsiteY195" fmla="*/ 3279247 h 4081365"/>
                <a:gd name="connsiteX196" fmla="*/ 1354039 w 2083862"/>
                <a:gd name="connsiteY196" fmla="*/ 3308555 h 4081365"/>
                <a:gd name="connsiteX197" fmla="*/ 1371624 w 2083862"/>
                <a:gd name="connsiteY197" fmla="*/ 3314416 h 4081365"/>
                <a:gd name="connsiteX198" fmla="*/ 1383347 w 2083862"/>
                <a:gd name="connsiteY198" fmla="*/ 3332001 h 4081365"/>
                <a:gd name="connsiteX199" fmla="*/ 1418516 w 2083862"/>
                <a:gd name="connsiteY199" fmla="*/ 3355447 h 4081365"/>
                <a:gd name="connsiteX200" fmla="*/ 1436101 w 2083862"/>
                <a:gd name="connsiteY200" fmla="*/ 3367170 h 4081365"/>
                <a:gd name="connsiteX201" fmla="*/ 1471270 w 2083862"/>
                <a:gd name="connsiteY201" fmla="*/ 3396478 h 4081365"/>
                <a:gd name="connsiteX202" fmla="*/ 1488854 w 2083862"/>
                <a:gd name="connsiteY202" fmla="*/ 3419924 h 4081365"/>
                <a:gd name="connsiteX203" fmla="*/ 1506439 w 2083862"/>
                <a:gd name="connsiteY203" fmla="*/ 3425785 h 4081365"/>
                <a:gd name="connsiteX204" fmla="*/ 1524024 w 2083862"/>
                <a:gd name="connsiteY204" fmla="*/ 3437509 h 4081365"/>
                <a:gd name="connsiteX205" fmla="*/ 1553331 w 2083862"/>
                <a:gd name="connsiteY205" fmla="*/ 3472678 h 4081365"/>
                <a:gd name="connsiteX206" fmla="*/ 1570916 w 2083862"/>
                <a:gd name="connsiteY206" fmla="*/ 3484401 h 4081365"/>
                <a:gd name="connsiteX207" fmla="*/ 1600224 w 2083862"/>
                <a:gd name="connsiteY207" fmla="*/ 3513709 h 4081365"/>
                <a:gd name="connsiteX208" fmla="*/ 1617808 w 2083862"/>
                <a:gd name="connsiteY208" fmla="*/ 3525432 h 4081365"/>
                <a:gd name="connsiteX209" fmla="*/ 1635393 w 2083862"/>
                <a:gd name="connsiteY209" fmla="*/ 3543016 h 4081365"/>
                <a:gd name="connsiteX210" fmla="*/ 1670562 w 2083862"/>
                <a:gd name="connsiteY210" fmla="*/ 3566462 h 4081365"/>
                <a:gd name="connsiteX211" fmla="*/ 1688147 w 2083862"/>
                <a:gd name="connsiteY211" fmla="*/ 3578185 h 4081365"/>
                <a:gd name="connsiteX212" fmla="*/ 1717454 w 2083862"/>
                <a:gd name="connsiteY212" fmla="*/ 3595770 h 4081365"/>
                <a:gd name="connsiteX213" fmla="*/ 1752624 w 2083862"/>
                <a:gd name="connsiteY213" fmla="*/ 3619216 h 4081365"/>
                <a:gd name="connsiteX214" fmla="*/ 1770208 w 2083862"/>
                <a:gd name="connsiteY214" fmla="*/ 3630939 h 4081365"/>
                <a:gd name="connsiteX215" fmla="*/ 1787793 w 2083862"/>
                <a:gd name="connsiteY215" fmla="*/ 3636801 h 4081365"/>
                <a:gd name="connsiteX216" fmla="*/ 1828824 w 2083862"/>
                <a:gd name="connsiteY216" fmla="*/ 3654385 h 4081365"/>
                <a:gd name="connsiteX217" fmla="*/ 1858131 w 2083862"/>
                <a:gd name="connsiteY217" fmla="*/ 3671970 h 4081365"/>
                <a:gd name="connsiteX218" fmla="*/ 1899162 w 2083862"/>
                <a:gd name="connsiteY218" fmla="*/ 3695416 h 4081365"/>
                <a:gd name="connsiteX219" fmla="*/ 1916747 w 2083862"/>
                <a:gd name="connsiteY219" fmla="*/ 3701278 h 4081365"/>
                <a:gd name="connsiteX220" fmla="*/ 1951916 w 2083862"/>
                <a:gd name="connsiteY220" fmla="*/ 3724724 h 4081365"/>
                <a:gd name="connsiteX221" fmla="*/ 1992947 w 2083862"/>
                <a:gd name="connsiteY221" fmla="*/ 3736447 h 4081365"/>
                <a:gd name="connsiteX222" fmla="*/ 2028116 w 2083862"/>
                <a:gd name="connsiteY222" fmla="*/ 3765755 h 4081365"/>
                <a:gd name="connsiteX223" fmla="*/ 2022254 w 2083862"/>
                <a:gd name="connsiteY223" fmla="*/ 3748170 h 4081365"/>
                <a:gd name="connsiteX224" fmla="*/ 2016393 w 2083862"/>
                <a:gd name="connsiteY224" fmla="*/ 3724724 h 4081365"/>
                <a:gd name="connsiteX225" fmla="*/ 1998808 w 2083862"/>
                <a:gd name="connsiteY225" fmla="*/ 3707139 h 4081365"/>
                <a:gd name="connsiteX226" fmla="*/ 2016393 w 2083862"/>
                <a:gd name="connsiteY226" fmla="*/ 3713001 h 4081365"/>
                <a:gd name="connsiteX227" fmla="*/ 2039839 w 2083862"/>
                <a:gd name="connsiteY227" fmla="*/ 3718862 h 4081365"/>
                <a:gd name="connsiteX228" fmla="*/ 2057424 w 2083862"/>
                <a:gd name="connsiteY228" fmla="*/ 3724724 h 4081365"/>
                <a:gd name="connsiteX229" fmla="*/ 2039839 w 2083862"/>
                <a:gd name="connsiteY229" fmla="*/ 3713001 h 4081365"/>
                <a:gd name="connsiteX230" fmla="*/ 2022254 w 2083862"/>
                <a:gd name="connsiteY230" fmla="*/ 3695416 h 4081365"/>
                <a:gd name="connsiteX231" fmla="*/ 2063285 w 2083862"/>
                <a:gd name="connsiteY231" fmla="*/ 3689555 h 4081365"/>
                <a:gd name="connsiteX232" fmla="*/ 2080870 w 2083862"/>
                <a:gd name="connsiteY232" fmla="*/ 3683693 h 4081365"/>
                <a:gd name="connsiteX233" fmla="*/ 2075008 w 2083862"/>
                <a:gd name="connsiteY233" fmla="*/ 3660247 h 4081365"/>
                <a:gd name="connsiteX234" fmla="*/ 2051562 w 2083862"/>
                <a:gd name="connsiteY234" fmla="*/ 3625078 h 4081365"/>
                <a:gd name="connsiteX235" fmla="*/ 2039839 w 2083862"/>
                <a:gd name="connsiteY235" fmla="*/ 3607493 h 4081365"/>
                <a:gd name="connsiteX236" fmla="*/ 2022254 w 2083862"/>
                <a:gd name="connsiteY236" fmla="*/ 3601632 h 4081365"/>
                <a:gd name="connsiteX237" fmla="*/ 2004670 w 2083862"/>
                <a:gd name="connsiteY237" fmla="*/ 3589909 h 4081365"/>
                <a:gd name="connsiteX238" fmla="*/ 1987085 w 2083862"/>
                <a:gd name="connsiteY238" fmla="*/ 3584047 h 4081365"/>
                <a:gd name="connsiteX239" fmla="*/ 1957777 w 2083862"/>
                <a:gd name="connsiteY239" fmla="*/ 3554739 h 4081365"/>
                <a:gd name="connsiteX240" fmla="*/ 1940193 w 2083862"/>
                <a:gd name="connsiteY240" fmla="*/ 3543016 h 4081365"/>
                <a:gd name="connsiteX241" fmla="*/ 1922608 w 2083862"/>
                <a:gd name="connsiteY241" fmla="*/ 3525432 h 4081365"/>
                <a:gd name="connsiteX242" fmla="*/ 1905024 w 2083862"/>
                <a:gd name="connsiteY242" fmla="*/ 3519570 h 4081365"/>
                <a:gd name="connsiteX243" fmla="*/ 1869854 w 2083862"/>
                <a:gd name="connsiteY243" fmla="*/ 3496124 h 4081365"/>
                <a:gd name="connsiteX244" fmla="*/ 1869854 w 2083862"/>
                <a:gd name="connsiteY244" fmla="*/ 3496124 h 4081365"/>
                <a:gd name="connsiteX245" fmla="*/ 1852270 w 2083862"/>
                <a:gd name="connsiteY245" fmla="*/ 3478539 h 4081365"/>
                <a:gd name="connsiteX246" fmla="*/ 1817101 w 2083862"/>
                <a:gd name="connsiteY246" fmla="*/ 3455093 h 4081365"/>
                <a:gd name="connsiteX247" fmla="*/ 1787793 w 2083862"/>
                <a:gd name="connsiteY247" fmla="*/ 3431647 h 4081365"/>
                <a:gd name="connsiteX248" fmla="*/ 1758485 w 2083862"/>
                <a:gd name="connsiteY248" fmla="*/ 3408201 h 4081365"/>
                <a:gd name="connsiteX249" fmla="*/ 1746762 w 2083862"/>
                <a:gd name="connsiteY249" fmla="*/ 3390616 h 4081365"/>
                <a:gd name="connsiteX250" fmla="*/ 1682285 w 2083862"/>
                <a:gd name="connsiteY250" fmla="*/ 3355447 h 4081365"/>
                <a:gd name="connsiteX251" fmla="*/ 1652977 w 2083862"/>
                <a:gd name="connsiteY251" fmla="*/ 3332001 h 4081365"/>
                <a:gd name="connsiteX252" fmla="*/ 1635393 w 2083862"/>
                <a:gd name="connsiteY252" fmla="*/ 3320278 h 4081365"/>
                <a:gd name="connsiteX253" fmla="*/ 1606085 w 2083862"/>
                <a:gd name="connsiteY253" fmla="*/ 3290970 h 4081365"/>
                <a:gd name="connsiteX254" fmla="*/ 1570916 w 2083862"/>
                <a:gd name="connsiteY254" fmla="*/ 3261662 h 4081365"/>
                <a:gd name="connsiteX255" fmla="*/ 1535747 w 2083862"/>
                <a:gd name="connsiteY255" fmla="*/ 3226493 h 4081365"/>
                <a:gd name="connsiteX256" fmla="*/ 1524024 w 2083862"/>
                <a:gd name="connsiteY256" fmla="*/ 3208909 h 4081365"/>
                <a:gd name="connsiteX257" fmla="*/ 1506439 w 2083862"/>
                <a:gd name="connsiteY257" fmla="*/ 3203047 h 4081365"/>
                <a:gd name="connsiteX258" fmla="*/ 1488854 w 2083862"/>
                <a:gd name="connsiteY258" fmla="*/ 3185462 h 4081365"/>
                <a:gd name="connsiteX259" fmla="*/ 1465408 w 2083862"/>
                <a:gd name="connsiteY259" fmla="*/ 3167878 h 4081365"/>
                <a:gd name="connsiteX260" fmla="*/ 1436101 w 2083862"/>
                <a:gd name="connsiteY260" fmla="*/ 3144432 h 4081365"/>
                <a:gd name="connsiteX261" fmla="*/ 1412654 w 2083862"/>
                <a:gd name="connsiteY261" fmla="*/ 3120985 h 4081365"/>
                <a:gd name="connsiteX262" fmla="*/ 1383347 w 2083862"/>
                <a:gd name="connsiteY262" fmla="*/ 3085816 h 4081365"/>
                <a:gd name="connsiteX263" fmla="*/ 1342316 w 2083862"/>
                <a:gd name="connsiteY263" fmla="*/ 3033062 h 4081365"/>
                <a:gd name="connsiteX264" fmla="*/ 1330593 w 2083862"/>
                <a:gd name="connsiteY264" fmla="*/ 3015478 h 4081365"/>
                <a:gd name="connsiteX265" fmla="*/ 1324731 w 2083862"/>
                <a:gd name="connsiteY265" fmla="*/ 2992032 h 4081365"/>
                <a:gd name="connsiteX266" fmla="*/ 1289562 w 2083862"/>
                <a:gd name="connsiteY266" fmla="*/ 2933416 h 4081365"/>
                <a:gd name="connsiteX267" fmla="*/ 1266116 w 2083862"/>
                <a:gd name="connsiteY267" fmla="*/ 2898247 h 4081365"/>
                <a:gd name="connsiteX268" fmla="*/ 1254393 w 2083862"/>
                <a:gd name="connsiteY268" fmla="*/ 2880662 h 4081365"/>
                <a:gd name="connsiteX269" fmla="*/ 1236808 w 2083862"/>
                <a:gd name="connsiteY269" fmla="*/ 2863078 h 4081365"/>
                <a:gd name="connsiteX270" fmla="*/ 1225085 w 2083862"/>
                <a:gd name="connsiteY270" fmla="*/ 2839632 h 4081365"/>
                <a:gd name="connsiteX271" fmla="*/ 1219224 w 2083862"/>
                <a:gd name="connsiteY271" fmla="*/ 2816185 h 4081365"/>
                <a:gd name="connsiteX272" fmla="*/ 1207501 w 2083862"/>
                <a:gd name="connsiteY272" fmla="*/ 2798601 h 4081365"/>
                <a:gd name="connsiteX273" fmla="*/ 1201639 w 2083862"/>
                <a:gd name="connsiteY273" fmla="*/ 2781016 h 4081365"/>
                <a:gd name="connsiteX274" fmla="*/ 1178193 w 2083862"/>
                <a:gd name="connsiteY274" fmla="*/ 2745847 h 4081365"/>
                <a:gd name="connsiteX275" fmla="*/ 1172331 w 2083862"/>
                <a:gd name="connsiteY275" fmla="*/ 2722401 h 4081365"/>
                <a:gd name="connsiteX276" fmla="*/ 1160608 w 2083862"/>
                <a:gd name="connsiteY276" fmla="*/ 2681370 h 4081365"/>
                <a:gd name="connsiteX277" fmla="*/ 1154747 w 2083862"/>
                <a:gd name="connsiteY277" fmla="*/ 2646201 h 4081365"/>
                <a:gd name="connsiteX278" fmla="*/ 1160608 w 2083862"/>
                <a:gd name="connsiteY278" fmla="*/ 2546555 h 4081365"/>
                <a:gd name="connsiteX279" fmla="*/ 1172331 w 2083862"/>
                <a:gd name="connsiteY279" fmla="*/ 2523109 h 4081365"/>
                <a:gd name="connsiteX280" fmla="*/ 1178193 w 2083862"/>
                <a:gd name="connsiteY280" fmla="*/ 2487939 h 4081365"/>
                <a:gd name="connsiteX281" fmla="*/ 1189916 w 2083862"/>
                <a:gd name="connsiteY281" fmla="*/ 2452770 h 4081365"/>
                <a:gd name="connsiteX282" fmla="*/ 1201639 w 2083862"/>
                <a:gd name="connsiteY282" fmla="*/ 2417601 h 4081365"/>
                <a:gd name="connsiteX283" fmla="*/ 1228442 w 2083862"/>
                <a:gd name="connsiteY283" fmla="*/ 2347311 h 4081365"/>
                <a:gd name="connsiteX284" fmla="*/ 1264461 w 2083862"/>
                <a:gd name="connsiteY284" fmla="*/ 2225021 h 4081365"/>
                <a:gd name="connsiteX285" fmla="*/ 1277839 w 2083862"/>
                <a:gd name="connsiteY285" fmla="*/ 2171416 h 4081365"/>
                <a:gd name="connsiteX286" fmla="*/ 1290414 w 2083862"/>
                <a:gd name="connsiteY286" fmla="*/ 2086046 h 4081365"/>
                <a:gd name="connsiteX287" fmla="*/ 1313008 w 2083862"/>
                <a:gd name="connsiteY287" fmla="*/ 1907647 h 4081365"/>
                <a:gd name="connsiteX288" fmla="*/ 1318870 w 2083862"/>
                <a:gd name="connsiteY288" fmla="*/ 1884201 h 4081365"/>
                <a:gd name="connsiteX289" fmla="*/ 1324731 w 2083862"/>
                <a:gd name="connsiteY289" fmla="*/ 1854893 h 4081365"/>
                <a:gd name="connsiteX290" fmla="*/ 1330593 w 2083862"/>
                <a:gd name="connsiteY290" fmla="*/ 1837309 h 4081365"/>
                <a:gd name="connsiteX291" fmla="*/ 1336454 w 2083862"/>
                <a:gd name="connsiteY291" fmla="*/ 1813862 h 4081365"/>
                <a:gd name="connsiteX292" fmla="*/ 1354039 w 2083862"/>
                <a:gd name="connsiteY292" fmla="*/ 1755247 h 4081365"/>
                <a:gd name="connsiteX293" fmla="*/ 1359901 w 2083862"/>
                <a:gd name="connsiteY293" fmla="*/ 1720078 h 4081365"/>
                <a:gd name="connsiteX294" fmla="*/ 1371624 w 2083862"/>
                <a:gd name="connsiteY294" fmla="*/ 1673185 h 4081365"/>
                <a:gd name="connsiteX295" fmla="*/ 1377485 w 2083862"/>
                <a:gd name="connsiteY295" fmla="*/ 1638016 h 4081365"/>
                <a:gd name="connsiteX296" fmla="*/ 1389208 w 2083862"/>
                <a:gd name="connsiteY296" fmla="*/ 1579401 h 4081365"/>
                <a:gd name="connsiteX297" fmla="*/ 1395070 w 2083862"/>
                <a:gd name="connsiteY297" fmla="*/ 1538370 h 4081365"/>
                <a:gd name="connsiteX298" fmla="*/ 1400931 w 2083862"/>
                <a:gd name="connsiteY298" fmla="*/ 1520785 h 4081365"/>
                <a:gd name="connsiteX299" fmla="*/ 1406793 w 2083862"/>
                <a:gd name="connsiteY299" fmla="*/ 1497339 h 4081365"/>
                <a:gd name="connsiteX300" fmla="*/ 1418516 w 2083862"/>
                <a:gd name="connsiteY300" fmla="*/ 1450447 h 4081365"/>
                <a:gd name="connsiteX301" fmla="*/ 1424377 w 2083862"/>
                <a:gd name="connsiteY301" fmla="*/ 1391832 h 4081365"/>
                <a:gd name="connsiteX302" fmla="*/ 1441962 w 2083862"/>
                <a:gd name="connsiteY302" fmla="*/ 1298047 h 4081365"/>
                <a:gd name="connsiteX303" fmla="*/ 1453685 w 2083862"/>
                <a:gd name="connsiteY303" fmla="*/ 1233570 h 4081365"/>
                <a:gd name="connsiteX304" fmla="*/ 1465408 w 2083862"/>
                <a:gd name="connsiteY304" fmla="*/ 1198401 h 4081365"/>
                <a:gd name="connsiteX305" fmla="*/ 1477131 w 2083862"/>
                <a:gd name="connsiteY305" fmla="*/ 1098755 h 4081365"/>
                <a:gd name="connsiteX306" fmla="*/ 1488854 w 2083862"/>
                <a:gd name="connsiteY306" fmla="*/ 1063585 h 4081365"/>
                <a:gd name="connsiteX307" fmla="*/ 1494716 w 2083862"/>
                <a:gd name="connsiteY307" fmla="*/ 1010832 h 4081365"/>
                <a:gd name="connsiteX308" fmla="*/ 1506439 w 2083862"/>
                <a:gd name="connsiteY308" fmla="*/ 975662 h 4081365"/>
                <a:gd name="connsiteX309" fmla="*/ 1518162 w 2083862"/>
                <a:gd name="connsiteY309" fmla="*/ 917047 h 4081365"/>
                <a:gd name="connsiteX310" fmla="*/ 1524024 w 2083862"/>
                <a:gd name="connsiteY310" fmla="*/ 887739 h 4081365"/>
                <a:gd name="connsiteX311" fmla="*/ 1529885 w 2083862"/>
                <a:gd name="connsiteY311" fmla="*/ 823262 h 4081365"/>
                <a:gd name="connsiteX312" fmla="*/ 1535747 w 2083862"/>
                <a:gd name="connsiteY312" fmla="*/ 788093 h 4081365"/>
                <a:gd name="connsiteX313" fmla="*/ 1547470 w 2083862"/>
                <a:gd name="connsiteY313" fmla="*/ 706032 h 4081365"/>
                <a:gd name="connsiteX314" fmla="*/ 1553331 w 2083862"/>
                <a:gd name="connsiteY314" fmla="*/ 665001 h 4081365"/>
                <a:gd name="connsiteX315" fmla="*/ 1559193 w 2083862"/>
                <a:gd name="connsiteY315" fmla="*/ 647416 h 4081365"/>
                <a:gd name="connsiteX316" fmla="*/ 1565054 w 2083862"/>
                <a:gd name="connsiteY316" fmla="*/ 623970 h 4081365"/>
                <a:gd name="connsiteX317" fmla="*/ 1570916 w 2083862"/>
                <a:gd name="connsiteY317" fmla="*/ 541909 h 4081365"/>
                <a:gd name="connsiteX318" fmla="*/ 1576777 w 2083862"/>
                <a:gd name="connsiteY318" fmla="*/ 524324 h 4081365"/>
                <a:gd name="connsiteX319" fmla="*/ 1588501 w 2083862"/>
                <a:gd name="connsiteY319" fmla="*/ 430539 h 4081365"/>
                <a:gd name="connsiteX320" fmla="*/ 1582639 w 2083862"/>
                <a:gd name="connsiteY320" fmla="*/ 348478 h 4081365"/>
                <a:gd name="connsiteX321" fmla="*/ 1570916 w 2083862"/>
                <a:gd name="connsiteY321" fmla="*/ 301585 h 4081365"/>
                <a:gd name="connsiteX322" fmla="*/ 1565054 w 2083862"/>
                <a:gd name="connsiteY322" fmla="*/ 90570 h 4081365"/>
                <a:gd name="connsiteX323" fmla="*/ 1549173 w 2083862"/>
                <a:gd name="connsiteY323" fmla="*/ 93026 h 4081365"/>
                <a:gd name="connsiteX324" fmla="*/ 1510647 w 2083862"/>
                <a:gd name="connsiteY324" fmla="*/ 78798 h 4081365"/>
                <a:gd name="connsiteX325" fmla="*/ 1488903 w 2083862"/>
                <a:gd name="connsiteY325" fmla="*/ 53700 h 4081365"/>
                <a:gd name="connsiteX326" fmla="*/ 1477131 w 2083862"/>
                <a:gd name="connsiteY326" fmla="*/ 2647 h 4081365"/>
                <a:gd name="connsiteX0" fmla="*/ 1477131 w 2083862"/>
                <a:gd name="connsiteY0" fmla="*/ 2647 h 4081365"/>
                <a:gd name="connsiteX1" fmla="*/ 1471270 w 2083862"/>
                <a:gd name="connsiteY1" fmla="*/ 37816 h 4081365"/>
                <a:gd name="connsiteX2" fmla="*/ 1424377 w 2083862"/>
                <a:gd name="connsiteY2" fmla="*/ 78847 h 4081365"/>
                <a:gd name="connsiteX3" fmla="*/ 1406793 w 2083862"/>
                <a:gd name="connsiteY3" fmla="*/ 90570 h 4081365"/>
                <a:gd name="connsiteX4" fmla="*/ 1364108 w 2083862"/>
                <a:gd name="connsiteY4" fmla="*/ 97282 h 4081365"/>
                <a:gd name="connsiteX5" fmla="*/ 1348226 w 2083862"/>
                <a:gd name="connsiteY5" fmla="*/ 183552 h 4081365"/>
                <a:gd name="connsiteX6" fmla="*/ 1347375 w 2083862"/>
                <a:gd name="connsiteY6" fmla="*/ 206998 h 4081365"/>
                <a:gd name="connsiteX7" fmla="*/ 1348177 w 2083862"/>
                <a:gd name="connsiteY7" fmla="*/ 237109 h 4081365"/>
                <a:gd name="connsiteX8" fmla="*/ 1330593 w 2083862"/>
                <a:gd name="connsiteY8" fmla="*/ 295724 h 4081365"/>
                <a:gd name="connsiteX9" fmla="*/ 1324731 w 2083862"/>
                <a:gd name="connsiteY9" fmla="*/ 313309 h 4081365"/>
                <a:gd name="connsiteX10" fmla="*/ 1313008 w 2083862"/>
                <a:gd name="connsiteY10" fmla="*/ 330893 h 4081365"/>
                <a:gd name="connsiteX11" fmla="*/ 1295424 w 2083862"/>
                <a:gd name="connsiteY11" fmla="*/ 383647 h 4081365"/>
                <a:gd name="connsiteX12" fmla="*/ 1289562 w 2083862"/>
                <a:gd name="connsiteY12" fmla="*/ 401232 h 4081365"/>
                <a:gd name="connsiteX13" fmla="*/ 1283701 w 2083862"/>
                <a:gd name="connsiteY13" fmla="*/ 424678 h 4081365"/>
                <a:gd name="connsiteX14" fmla="*/ 1277839 w 2083862"/>
                <a:gd name="connsiteY14" fmla="*/ 577078 h 4081365"/>
                <a:gd name="connsiteX15" fmla="*/ 1254393 w 2083862"/>
                <a:gd name="connsiteY15" fmla="*/ 876016 h 4081365"/>
                <a:gd name="connsiteX16" fmla="*/ 1248531 w 2083862"/>
                <a:gd name="connsiteY16" fmla="*/ 893601 h 4081365"/>
                <a:gd name="connsiteX17" fmla="*/ 1242670 w 2083862"/>
                <a:gd name="connsiteY17" fmla="*/ 969801 h 4081365"/>
                <a:gd name="connsiteX18" fmla="*/ 1236808 w 2083862"/>
                <a:gd name="connsiteY18" fmla="*/ 999109 h 4081365"/>
                <a:gd name="connsiteX19" fmla="*/ 1230947 w 2083862"/>
                <a:gd name="connsiteY19" fmla="*/ 1040139 h 4081365"/>
                <a:gd name="connsiteX20" fmla="*/ 1219224 w 2083862"/>
                <a:gd name="connsiteY20" fmla="*/ 1110478 h 4081365"/>
                <a:gd name="connsiteX21" fmla="*/ 1213362 w 2083862"/>
                <a:gd name="connsiteY21" fmla="*/ 1133924 h 4081365"/>
                <a:gd name="connsiteX22" fmla="*/ 1201639 w 2083862"/>
                <a:gd name="connsiteY22" fmla="*/ 1169093 h 4081365"/>
                <a:gd name="connsiteX23" fmla="*/ 1166470 w 2083862"/>
                <a:gd name="connsiteY23" fmla="*/ 1339078 h 4081365"/>
                <a:gd name="connsiteX24" fmla="*/ 1154747 w 2083862"/>
                <a:gd name="connsiteY24" fmla="*/ 1456309 h 4081365"/>
                <a:gd name="connsiteX25" fmla="*/ 1148885 w 2083862"/>
                <a:gd name="connsiteY25" fmla="*/ 1485616 h 4081365"/>
                <a:gd name="connsiteX26" fmla="*/ 1143024 w 2083862"/>
                <a:gd name="connsiteY26" fmla="*/ 1526647 h 4081365"/>
                <a:gd name="connsiteX27" fmla="*/ 1131301 w 2083862"/>
                <a:gd name="connsiteY27" fmla="*/ 1561816 h 4081365"/>
                <a:gd name="connsiteX28" fmla="*/ 1125439 w 2083862"/>
                <a:gd name="connsiteY28" fmla="*/ 1591124 h 4081365"/>
                <a:gd name="connsiteX29" fmla="*/ 1113716 w 2083862"/>
                <a:gd name="connsiteY29" fmla="*/ 1626293 h 4081365"/>
                <a:gd name="connsiteX30" fmla="*/ 1101993 w 2083862"/>
                <a:gd name="connsiteY30" fmla="*/ 1679047 h 4081365"/>
                <a:gd name="connsiteX31" fmla="*/ 1080249 w 2083862"/>
                <a:gd name="connsiteY31" fmla="*/ 1776799 h 4081365"/>
                <a:gd name="connsiteX32" fmla="*/ 1056000 w 2083862"/>
                <a:gd name="connsiteY32" fmla="*/ 1872140 h 4081365"/>
                <a:gd name="connsiteX33" fmla="*/ 1025793 w 2083862"/>
                <a:gd name="connsiteY33" fmla="*/ 2054185 h 4081365"/>
                <a:gd name="connsiteX34" fmla="*/ 1019931 w 2083862"/>
                <a:gd name="connsiteY34" fmla="*/ 2077632 h 4081365"/>
                <a:gd name="connsiteX35" fmla="*/ 1014070 w 2083862"/>
                <a:gd name="connsiteY35" fmla="*/ 2106939 h 4081365"/>
                <a:gd name="connsiteX36" fmla="*/ 1002347 w 2083862"/>
                <a:gd name="connsiteY36" fmla="*/ 2183139 h 4081365"/>
                <a:gd name="connsiteX37" fmla="*/ 990624 w 2083862"/>
                <a:gd name="connsiteY37" fmla="*/ 2218309 h 4081365"/>
                <a:gd name="connsiteX38" fmla="*/ 984762 w 2083862"/>
                <a:gd name="connsiteY38" fmla="*/ 2253478 h 4081365"/>
                <a:gd name="connsiteX39" fmla="*/ 961316 w 2083862"/>
                <a:gd name="connsiteY39" fmla="*/ 2294509 h 4081365"/>
                <a:gd name="connsiteX40" fmla="*/ 949593 w 2083862"/>
                <a:gd name="connsiteY40" fmla="*/ 2329678 h 4081365"/>
                <a:gd name="connsiteX41" fmla="*/ 943731 w 2083862"/>
                <a:gd name="connsiteY41" fmla="*/ 2347262 h 4081365"/>
                <a:gd name="connsiteX42" fmla="*/ 937870 w 2083862"/>
                <a:gd name="connsiteY42" fmla="*/ 2364847 h 4081365"/>
                <a:gd name="connsiteX43" fmla="*/ 914424 w 2083862"/>
                <a:gd name="connsiteY43" fmla="*/ 2405878 h 4081365"/>
                <a:gd name="connsiteX44" fmla="*/ 902701 w 2083862"/>
                <a:gd name="connsiteY44" fmla="*/ 2423462 h 4081365"/>
                <a:gd name="connsiteX45" fmla="*/ 896839 w 2083862"/>
                <a:gd name="connsiteY45" fmla="*/ 2441047 h 4081365"/>
                <a:gd name="connsiteX46" fmla="*/ 873393 w 2083862"/>
                <a:gd name="connsiteY46" fmla="*/ 2476216 h 4081365"/>
                <a:gd name="connsiteX47" fmla="*/ 849947 w 2083862"/>
                <a:gd name="connsiteY47" fmla="*/ 2523109 h 4081365"/>
                <a:gd name="connsiteX48" fmla="*/ 832362 w 2083862"/>
                <a:gd name="connsiteY48" fmla="*/ 2564139 h 4081365"/>
                <a:gd name="connsiteX49" fmla="*/ 826501 w 2083862"/>
                <a:gd name="connsiteY49" fmla="*/ 2581724 h 4081365"/>
                <a:gd name="connsiteX50" fmla="*/ 814777 w 2083862"/>
                <a:gd name="connsiteY50" fmla="*/ 2593447 h 4081365"/>
                <a:gd name="connsiteX51" fmla="*/ 803054 w 2083862"/>
                <a:gd name="connsiteY51" fmla="*/ 2611032 h 4081365"/>
                <a:gd name="connsiteX52" fmla="*/ 779608 w 2083862"/>
                <a:gd name="connsiteY52" fmla="*/ 2640339 h 4081365"/>
                <a:gd name="connsiteX53" fmla="*/ 762024 w 2083862"/>
                <a:gd name="connsiteY53" fmla="*/ 2681370 h 4081365"/>
                <a:gd name="connsiteX54" fmla="*/ 726854 w 2083862"/>
                <a:gd name="connsiteY54" fmla="*/ 2704816 h 4081365"/>
                <a:gd name="connsiteX55" fmla="*/ 709270 w 2083862"/>
                <a:gd name="connsiteY55" fmla="*/ 2716539 h 4081365"/>
                <a:gd name="connsiteX56" fmla="*/ 691685 w 2083862"/>
                <a:gd name="connsiteY56" fmla="*/ 2728262 h 4081365"/>
                <a:gd name="connsiteX57" fmla="*/ 674101 w 2083862"/>
                <a:gd name="connsiteY57" fmla="*/ 2734124 h 4081365"/>
                <a:gd name="connsiteX58" fmla="*/ 638931 w 2083862"/>
                <a:gd name="connsiteY58" fmla="*/ 2751709 h 4081365"/>
                <a:gd name="connsiteX59" fmla="*/ 586177 w 2083862"/>
                <a:gd name="connsiteY59" fmla="*/ 2757570 h 4081365"/>
                <a:gd name="connsiteX60" fmla="*/ 539285 w 2083862"/>
                <a:gd name="connsiteY60" fmla="*/ 2763432 h 4081365"/>
                <a:gd name="connsiteX61" fmla="*/ 498254 w 2083862"/>
                <a:gd name="connsiteY61" fmla="*/ 2775155 h 4081365"/>
                <a:gd name="connsiteX62" fmla="*/ 480670 w 2083862"/>
                <a:gd name="connsiteY62" fmla="*/ 2781016 h 4081365"/>
                <a:gd name="connsiteX63" fmla="*/ 422054 w 2083862"/>
                <a:gd name="connsiteY63" fmla="*/ 2786878 h 4081365"/>
                <a:gd name="connsiteX64" fmla="*/ 322408 w 2083862"/>
                <a:gd name="connsiteY64" fmla="*/ 2781016 h 4081365"/>
                <a:gd name="connsiteX65" fmla="*/ 287239 w 2083862"/>
                <a:gd name="connsiteY65" fmla="*/ 2769293 h 4081365"/>
                <a:gd name="connsiteX66" fmla="*/ 263793 w 2083862"/>
                <a:gd name="connsiteY66" fmla="*/ 2763432 h 4081365"/>
                <a:gd name="connsiteX67" fmla="*/ 246208 w 2083862"/>
                <a:gd name="connsiteY67" fmla="*/ 2751709 h 4081365"/>
                <a:gd name="connsiteX68" fmla="*/ 222762 w 2083862"/>
                <a:gd name="connsiteY68" fmla="*/ 2745847 h 4081365"/>
                <a:gd name="connsiteX69" fmla="*/ 205177 w 2083862"/>
                <a:gd name="connsiteY69" fmla="*/ 2739985 h 4081365"/>
                <a:gd name="connsiteX70" fmla="*/ 211039 w 2083862"/>
                <a:gd name="connsiteY70" fmla="*/ 2763432 h 4081365"/>
                <a:gd name="connsiteX71" fmla="*/ 216901 w 2083862"/>
                <a:gd name="connsiteY71" fmla="*/ 2781016 h 4081365"/>
                <a:gd name="connsiteX72" fmla="*/ 211039 w 2083862"/>
                <a:gd name="connsiteY72" fmla="*/ 2845493 h 4081365"/>
                <a:gd name="connsiteX73" fmla="*/ 181731 w 2083862"/>
                <a:gd name="connsiteY73" fmla="*/ 2874801 h 4081365"/>
                <a:gd name="connsiteX74" fmla="*/ 146562 w 2083862"/>
                <a:gd name="connsiteY74" fmla="*/ 2886524 h 4081365"/>
                <a:gd name="connsiteX75" fmla="*/ 111393 w 2083862"/>
                <a:gd name="connsiteY75" fmla="*/ 2898247 h 4081365"/>
                <a:gd name="connsiteX76" fmla="*/ 93808 w 2083862"/>
                <a:gd name="connsiteY76" fmla="*/ 2904109 h 4081365"/>
                <a:gd name="connsiteX77" fmla="*/ 76224 w 2083862"/>
                <a:gd name="connsiteY77" fmla="*/ 2915832 h 4081365"/>
                <a:gd name="connsiteX78" fmla="*/ 117254 w 2083862"/>
                <a:gd name="connsiteY78" fmla="*/ 2927555 h 4081365"/>
                <a:gd name="connsiteX79" fmla="*/ 211039 w 2083862"/>
                <a:gd name="connsiteY79" fmla="*/ 2939278 h 4081365"/>
                <a:gd name="connsiteX80" fmla="*/ 240347 w 2083862"/>
                <a:gd name="connsiteY80" fmla="*/ 2945139 h 4081365"/>
                <a:gd name="connsiteX81" fmla="*/ 468947 w 2083862"/>
                <a:gd name="connsiteY81" fmla="*/ 2956862 h 4081365"/>
                <a:gd name="connsiteX82" fmla="*/ 504116 w 2083862"/>
                <a:gd name="connsiteY82" fmla="*/ 2962724 h 4081365"/>
                <a:gd name="connsiteX83" fmla="*/ 615485 w 2083862"/>
                <a:gd name="connsiteY83" fmla="*/ 2951001 h 4081365"/>
                <a:gd name="connsiteX84" fmla="*/ 603762 w 2083862"/>
                <a:gd name="connsiteY84" fmla="*/ 2974447 h 4081365"/>
                <a:gd name="connsiteX85" fmla="*/ 592039 w 2083862"/>
                <a:gd name="connsiteY85" fmla="*/ 2992032 h 4081365"/>
                <a:gd name="connsiteX86" fmla="*/ 574454 w 2083862"/>
                <a:gd name="connsiteY86" fmla="*/ 3027201 h 4081365"/>
                <a:gd name="connsiteX87" fmla="*/ 562731 w 2083862"/>
                <a:gd name="connsiteY87" fmla="*/ 3062370 h 4081365"/>
                <a:gd name="connsiteX88" fmla="*/ 556870 w 2083862"/>
                <a:gd name="connsiteY88" fmla="*/ 3079955 h 4081365"/>
                <a:gd name="connsiteX89" fmla="*/ 545147 w 2083862"/>
                <a:gd name="connsiteY89" fmla="*/ 3097539 h 4081365"/>
                <a:gd name="connsiteX90" fmla="*/ 521701 w 2083862"/>
                <a:gd name="connsiteY90" fmla="*/ 3132709 h 4081365"/>
                <a:gd name="connsiteX91" fmla="*/ 515839 w 2083862"/>
                <a:gd name="connsiteY91" fmla="*/ 3156155 h 4081365"/>
                <a:gd name="connsiteX92" fmla="*/ 486531 w 2083862"/>
                <a:gd name="connsiteY92" fmla="*/ 3191324 h 4081365"/>
                <a:gd name="connsiteX93" fmla="*/ 463085 w 2083862"/>
                <a:gd name="connsiteY93" fmla="*/ 3226493 h 4081365"/>
                <a:gd name="connsiteX94" fmla="*/ 451362 w 2083862"/>
                <a:gd name="connsiteY94" fmla="*/ 3244078 h 4081365"/>
                <a:gd name="connsiteX95" fmla="*/ 398608 w 2083862"/>
                <a:gd name="connsiteY95" fmla="*/ 3290970 h 4081365"/>
                <a:gd name="connsiteX96" fmla="*/ 381024 w 2083862"/>
                <a:gd name="connsiteY96" fmla="*/ 3296832 h 4081365"/>
                <a:gd name="connsiteX97" fmla="*/ 357577 w 2083862"/>
                <a:gd name="connsiteY97" fmla="*/ 3314416 h 4081365"/>
                <a:gd name="connsiteX98" fmla="*/ 339993 w 2083862"/>
                <a:gd name="connsiteY98" fmla="*/ 3326139 h 4081365"/>
                <a:gd name="connsiteX99" fmla="*/ 310685 w 2083862"/>
                <a:gd name="connsiteY99" fmla="*/ 3355447 h 4081365"/>
                <a:gd name="connsiteX100" fmla="*/ 304824 w 2083862"/>
                <a:gd name="connsiteY100" fmla="*/ 3373032 h 4081365"/>
                <a:gd name="connsiteX101" fmla="*/ 316547 w 2083862"/>
                <a:gd name="connsiteY101" fmla="*/ 3390616 h 4081365"/>
                <a:gd name="connsiteX102" fmla="*/ 345854 w 2083862"/>
                <a:gd name="connsiteY102" fmla="*/ 3431647 h 4081365"/>
                <a:gd name="connsiteX103" fmla="*/ 322408 w 2083862"/>
                <a:gd name="connsiteY103" fmla="*/ 3466816 h 4081365"/>
                <a:gd name="connsiteX104" fmla="*/ 298962 w 2083862"/>
                <a:gd name="connsiteY104" fmla="*/ 3501985 h 4081365"/>
                <a:gd name="connsiteX105" fmla="*/ 281377 w 2083862"/>
                <a:gd name="connsiteY105" fmla="*/ 3531293 h 4081365"/>
                <a:gd name="connsiteX106" fmla="*/ 275516 w 2083862"/>
                <a:gd name="connsiteY106" fmla="*/ 3548878 h 4081365"/>
                <a:gd name="connsiteX107" fmla="*/ 252070 w 2083862"/>
                <a:gd name="connsiteY107" fmla="*/ 3584047 h 4081365"/>
                <a:gd name="connsiteX108" fmla="*/ 246208 w 2083862"/>
                <a:gd name="connsiteY108" fmla="*/ 3601632 h 4081365"/>
                <a:gd name="connsiteX109" fmla="*/ 228624 w 2083862"/>
                <a:gd name="connsiteY109" fmla="*/ 3619216 h 4081365"/>
                <a:gd name="connsiteX110" fmla="*/ 222762 w 2083862"/>
                <a:gd name="connsiteY110" fmla="*/ 3636801 h 4081365"/>
                <a:gd name="connsiteX111" fmla="*/ 211039 w 2083862"/>
                <a:gd name="connsiteY111" fmla="*/ 3654385 h 4081365"/>
                <a:gd name="connsiteX112" fmla="*/ 205177 w 2083862"/>
                <a:gd name="connsiteY112" fmla="*/ 3677832 h 4081365"/>
                <a:gd name="connsiteX113" fmla="*/ 170008 w 2083862"/>
                <a:gd name="connsiteY113" fmla="*/ 3713001 h 4081365"/>
                <a:gd name="connsiteX114" fmla="*/ 146562 w 2083862"/>
                <a:gd name="connsiteY114" fmla="*/ 3742309 h 4081365"/>
                <a:gd name="connsiteX115" fmla="*/ 87947 w 2083862"/>
                <a:gd name="connsiteY115" fmla="*/ 3759893 h 4081365"/>
                <a:gd name="connsiteX116" fmla="*/ 11474 w 2083862"/>
                <a:gd name="connsiteY116" fmla="*/ 3770572 h 4081365"/>
                <a:gd name="connsiteX117" fmla="*/ 29331 w 2083862"/>
                <a:gd name="connsiteY117" fmla="*/ 3783339 h 4081365"/>
                <a:gd name="connsiteX118" fmla="*/ 11747 w 2083862"/>
                <a:gd name="connsiteY118" fmla="*/ 3795062 h 4081365"/>
                <a:gd name="connsiteX119" fmla="*/ 128977 w 2083862"/>
                <a:gd name="connsiteY119" fmla="*/ 3795062 h 4081365"/>
                <a:gd name="connsiteX120" fmla="*/ 152424 w 2083862"/>
                <a:gd name="connsiteY120" fmla="*/ 3789201 h 4081365"/>
                <a:gd name="connsiteX121" fmla="*/ 187593 w 2083862"/>
                <a:gd name="connsiteY121" fmla="*/ 3777478 h 4081365"/>
                <a:gd name="connsiteX122" fmla="*/ 170008 w 2083862"/>
                <a:gd name="connsiteY122" fmla="*/ 3789201 h 4081365"/>
                <a:gd name="connsiteX123" fmla="*/ 146562 w 2083862"/>
                <a:gd name="connsiteY123" fmla="*/ 3824370 h 4081365"/>
                <a:gd name="connsiteX124" fmla="*/ 134839 w 2083862"/>
                <a:gd name="connsiteY124" fmla="*/ 3841955 h 4081365"/>
                <a:gd name="connsiteX125" fmla="*/ 123116 w 2083862"/>
                <a:gd name="connsiteY125" fmla="*/ 3865401 h 4081365"/>
                <a:gd name="connsiteX126" fmla="*/ 111393 w 2083862"/>
                <a:gd name="connsiteY126" fmla="*/ 3882985 h 4081365"/>
                <a:gd name="connsiteX127" fmla="*/ 82085 w 2083862"/>
                <a:gd name="connsiteY127" fmla="*/ 3935739 h 4081365"/>
                <a:gd name="connsiteX128" fmla="*/ 58639 w 2083862"/>
                <a:gd name="connsiteY128" fmla="*/ 3970909 h 4081365"/>
                <a:gd name="connsiteX129" fmla="*/ 35193 w 2083862"/>
                <a:gd name="connsiteY129" fmla="*/ 4006078 h 4081365"/>
                <a:gd name="connsiteX130" fmla="*/ 23470 w 2083862"/>
                <a:gd name="connsiteY130" fmla="*/ 4023662 h 4081365"/>
                <a:gd name="connsiteX131" fmla="*/ 76224 w 2083862"/>
                <a:gd name="connsiteY131" fmla="*/ 3982632 h 4081365"/>
                <a:gd name="connsiteX132" fmla="*/ 93808 w 2083862"/>
                <a:gd name="connsiteY132" fmla="*/ 3970909 h 4081365"/>
                <a:gd name="connsiteX133" fmla="*/ 87947 w 2083862"/>
                <a:gd name="connsiteY133" fmla="*/ 3994355 h 4081365"/>
                <a:gd name="connsiteX134" fmla="*/ 82085 w 2083862"/>
                <a:gd name="connsiteY134" fmla="*/ 4011939 h 4081365"/>
                <a:gd name="connsiteX135" fmla="*/ 76224 w 2083862"/>
                <a:gd name="connsiteY135" fmla="*/ 4041247 h 4081365"/>
                <a:gd name="connsiteX136" fmla="*/ 82085 w 2083862"/>
                <a:gd name="connsiteY136" fmla="*/ 4070555 h 4081365"/>
                <a:gd name="connsiteX137" fmla="*/ 117254 w 2083862"/>
                <a:gd name="connsiteY137" fmla="*/ 4047109 h 4081365"/>
                <a:gd name="connsiteX138" fmla="*/ 128977 w 2083862"/>
                <a:gd name="connsiteY138" fmla="*/ 4035385 h 4081365"/>
                <a:gd name="connsiteX139" fmla="*/ 152424 w 2083862"/>
                <a:gd name="connsiteY139" fmla="*/ 4023662 h 4081365"/>
                <a:gd name="connsiteX140" fmla="*/ 187593 w 2083862"/>
                <a:gd name="connsiteY140" fmla="*/ 4000216 h 4081365"/>
                <a:gd name="connsiteX141" fmla="*/ 199316 w 2083862"/>
                <a:gd name="connsiteY141" fmla="*/ 3982632 h 4081365"/>
                <a:gd name="connsiteX142" fmla="*/ 216901 w 2083862"/>
                <a:gd name="connsiteY142" fmla="*/ 3965047 h 4081365"/>
                <a:gd name="connsiteX143" fmla="*/ 246208 w 2083862"/>
                <a:gd name="connsiteY143" fmla="*/ 3912293 h 4081365"/>
                <a:gd name="connsiteX144" fmla="*/ 263793 w 2083862"/>
                <a:gd name="connsiteY144" fmla="*/ 3894709 h 4081365"/>
                <a:gd name="connsiteX145" fmla="*/ 287239 w 2083862"/>
                <a:gd name="connsiteY145" fmla="*/ 3859539 h 4081365"/>
                <a:gd name="connsiteX146" fmla="*/ 310685 w 2083862"/>
                <a:gd name="connsiteY146" fmla="*/ 3824370 h 4081365"/>
                <a:gd name="connsiteX147" fmla="*/ 334131 w 2083862"/>
                <a:gd name="connsiteY147" fmla="*/ 3789201 h 4081365"/>
                <a:gd name="connsiteX148" fmla="*/ 351716 w 2083862"/>
                <a:gd name="connsiteY148" fmla="*/ 3771616 h 4081365"/>
                <a:gd name="connsiteX149" fmla="*/ 363439 w 2083862"/>
                <a:gd name="connsiteY149" fmla="*/ 3736447 h 4081365"/>
                <a:gd name="connsiteX150" fmla="*/ 381024 w 2083862"/>
                <a:gd name="connsiteY150" fmla="*/ 3718862 h 4081365"/>
                <a:gd name="connsiteX151" fmla="*/ 404470 w 2083862"/>
                <a:gd name="connsiteY151" fmla="*/ 3683693 h 4081365"/>
                <a:gd name="connsiteX152" fmla="*/ 422054 w 2083862"/>
                <a:gd name="connsiteY152" fmla="*/ 3666109 h 4081365"/>
                <a:gd name="connsiteX153" fmla="*/ 445501 w 2083862"/>
                <a:gd name="connsiteY153" fmla="*/ 3630939 h 4081365"/>
                <a:gd name="connsiteX154" fmla="*/ 457224 w 2083862"/>
                <a:gd name="connsiteY154" fmla="*/ 3613355 h 4081365"/>
                <a:gd name="connsiteX155" fmla="*/ 468947 w 2083862"/>
                <a:gd name="connsiteY155" fmla="*/ 3595770 h 4081365"/>
                <a:gd name="connsiteX156" fmla="*/ 486531 w 2083862"/>
                <a:gd name="connsiteY156" fmla="*/ 3584047 h 4081365"/>
                <a:gd name="connsiteX157" fmla="*/ 515839 w 2083862"/>
                <a:gd name="connsiteY157" fmla="*/ 3531293 h 4081365"/>
                <a:gd name="connsiteX158" fmla="*/ 527562 w 2083862"/>
                <a:gd name="connsiteY158" fmla="*/ 3513709 h 4081365"/>
                <a:gd name="connsiteX159" fmla="*/ 551008 w 2083862"/>
                <a:gd name="connsiteY159" fmla="*/ 3484401 h 4081365"/>
                <a:gd name="connsiteX160" fmla="*/ 556870 w 2083862"/>
                <a:gd name="connsiteY160" fmla="*/ 3466816 h 4081365"/>
                <a:gd name="connsiteX161" fmla="*/ 568593 w 2083862"/>
                <a:gd name="connsiteY161" fmla="*/ 3449232 h 4081365"/>
                <a:gd name="connsiteX162" fmla="*/ 580316 w 2083862"/>
                <a:gd name="connsiteY162" fmla="*/ 3425785 h 4081365"/>
                <a:gd name="connsiteX163" fmla="*/ 603762 w 2083862"/>
                <a:gd name="connsiteY163" fmla="*/ 3390616 h 4081365"/>
                <a:gd name="connsiteX164" fmla="*/ 609624 w 2083862"/>
                <a:gd name="connsiteY164" fmla="*/ 3373032 h 4081365"/>
                <a:gd name="connsiteX165" fmla="*/ 633070 w 2083862"/>
                <a:gd name="connsiteY165" fmla="*/ 3337862 h 4081365"/>
                <a:gd name="connsiteX166" fmla="*/ 644793 w 2083862"/>
                <a:gd name="connsiteY166" fmla="*/ 3320278 h 4081365"/>
                <a:gd name="connsiteX167" fmla="*/ 674101 w 2083862"/>
                <a:gd name="connsiteY167" fmla="*/ 3285109 h 4081365"/>
                <a:gd name="connsiteX168" fmla="*/ 679962 w 2083862"/>
                <a:gd name="connsiteY168" fmla="*/ 3267524 h 4081365"/>
                <a:gd name="connsiteX169" fmla="*/ 703408 w 2083862"/>
                <a:gd name="connsiteY169" fmla="*/ 3232355 h 4081365"/>
                <a:gd name="connsiteX170" fmla="*/ 720993 w 2083862"/>
                <a:gd name="connsiteY170" fmla="*/ 3197185 h 4081365"/>
                <a:gd name="connsiteX171" fmla="*/ 744439 w 2083862"/>
                <a:gd name="connsiteY171" fmla="*/ 3162016 h 4081365"/>
                <a:gd name="connsiteX172" fmla="*/ 750301 w 2083862"/>
                <a:gd name="connsiteY172" fmla="*/ 3144432 h 4081365"/>
                <a:gd name="connsiteX173" fmla="*/ 762024 w 2083862"/>
                <a:gd name="connsiteY173" fmla="*/ 3120985 h 4081365"/>
                <a:gd name="connsiteX174" fmla="*/ 785470 w 2083862"/>
                <a:gd name="connsiteY174" fmla="*/ 3085816 h 4081365"/>
                <a:gd name="connsiteX175" fmla="*/ 808916 w 2083862"/>
                <a:gd name="connsiteY175" fmla="*/ 3044785 h 4081365"/>
                <a:gd name="connsiteX176" fmla="*/ 820639 w 2083862"/>
                <a:gd name="connsiteY176" fmla="*/ 3009616 h 4081365"/>
                <a:gd name="connsiteX177" fmla="*/ 826501 w 2083862"/>
                <a:gd name="connsiteY177" fmla="*/ 2986170 h 4081365"/>
                <a:gd name="connsiteX178" fmla="*/ 844085 w 2083862"/>
                <a:gd name="connsiteY178" fmla="*/ 2968585 h 4081365"/>
                <a:gd name="connsiteX179" fmla="*/ 849947 w 2083862"/>
                <a:gd name="connsiteY179" fmla="*/ 2951001 h 4081365"/>
                <a:gd name="connsiteX180" fmla="*/ 879254 w 2083862"/>
                <a:gd name="connsiteY180" fmla="*/ 2915832 h 4081365"/>
                <a:gd name="connsiteX181" fmla="*/ 896839 w 2083862"/>
                <a:gd name="connsiteY181" fmla="*/ 2904109 h 4081365"/>
                <a:gd name="connsiteX182" fmla="*/ 920285 w 2083862"/>
                <a:gd name="connsiteY182" fmla="*/ 2898247 h 4081365"/>
                <a:gd name="connsiteX183" fmla="*/ 955454 w 2083862"/>
                <a:gd name="connsiteY183" fmla="*/ 2915832 h 4081365"/>
                <a:gd name="connsiteX184" fmla="*/ 990624 w 2083862"/>
                <a:gd name="connsiteY184" fmla="*/ 2968585 h 4081365"/>
                <a:gd name="connsiteX185" fmla="*/ 1002347 w 2083862"/>
                <a:gd name="connsiteY185" fmla="*/ 2986170 h 4081365"/>
                <a:gd name="connsiteX186" fmla="*/ 1019931 w 2083862"/>
                <a:gd name="connsiteY186" fmla="*/ 2992032 h 4081365"/>
                <a:gd name="connsiteX187" fmla="*/ 1049239 w 2083862"/>
                <a:gd name="connsiteY187" fmla="*/ 3021339 h 4081365"/>
                <a:gd name="connsiteX188" fmla="*/ 1084408 w 2083862"/>
                <a:gd name="connsiteY188" fmla="*/ 3056509 h 4081365"/>
                <a:gd name="connsiteX189" fmla="*/ 1101993 w 2083862"/>
                <a:gd name="connsiteY189" fmla="*/ 3079955 h 4081365"/>
                <a:gd name="connsiteX190" fmla="*/ 1131301 w 2083862"/>
                <a:gd name="connsiteY190" fmla="*/ 3109262 h 4081365"/>
                <a:gd name="connsiteX191" fmla="*/ 1178193 w 2083862"/>
                <a:gd name="connsiteY191" fmla="*/ 3162016 h 4081365"/>
                <a:gd name="connsiteX192" fmla="*/ 1201639 w 2083862"/>
                <a:gd name="connsiteY192" fmla="*/ 3185462 h 4081365"/>
                <a:gd name="connsiteX193" fmla="*/ 1254393 w 2083862"/>
                <a:gd name="connsiteY193" fmla="*/ 3220632 h 4081365"/>
                <a:gd name="connsiteX194" fmla="*/ 1318870 w 2083862"/>
                <a:gd name="connsiteY194" fmla="*/ 3279247 h 4081365"/>
                <a:gd name="connsiteX195" fmla="*/ 1354039 w 2083862"/>
                <a:gd name="connsiteY195" fmla="*/ 3308555 h 4081365"/>
                <a:gd name="connsiteX196" fmla="*/ 1371624 w 2083862"/>
                <a:gd name="connsiteY196" fmla="*/ 3314416 h 4081365"/>
                <a:gd name="connsiteX197" fmla="*/ 1383347 w 2083862"/>
                <a:gd name="connsiteY197" fmla="*/ 3332001 h 4081365"/>
                <a:gd name="connsiteX198" fmla="*/ 1418516 w 2083862"/>
                <a:gd name="connsiteY198" fmla="*/ 3355447 h 4081365"/>
                <a:gd name="connsiteX199" fmla="*/ 1436101 w 2083862"/>
                <a:gd name="connsiteY199" fmla="*/ 3367170 h 4081365"/>
                <a:gd name="connsiteX200" fmla="*/ 1471270 w 2083862"/>
                <a:gd name="connsiteY200" fmla="*/ 3396478 h 4081365"/>
                <a:gd name="connsiteX201" fmla="*/ 1488854 w 2083862"/>
                <a:gd name="connsiteY201" fmla="*/ 3419924 h 4081365"/>
                <a:gd name="connsiteX202" fmla="*/ 1506439 w 2083862"/>
                <a:gd name="connsiteY202" fmla="*/ 3425785 h 4081365"/>
                <a:gd name="connsiteX203" fmla="*/ 1524024 w 2083862"/>
                <a:gd name="connsiteY203" fmla="*/ 3437509 h 4081365"/>
                <a:gd name="connsiteX204" fmla="*/ 1553331 w 2083862"/>
                <a:gd name="connsiteY204" fmla="*/ 3472678 h 4081365"/>
                <a:gd name="connsiteX205" fmla="*/ 1570916 w 2083862"/>
                <a:gd name="connsiteY205" fmla="*/ 3484401 h 4081365"/>
                <a:gd name="connsiteX206" fmla="*/ 1600224 w 2083862"/>
                <a:gd name="connsiteY206" fmla="*/ 3513709 h 4081365"/>
                <a:gd name="connsiteX207" fmla="*/ 1617808 w 2083862"/>
                <a:gd name="connsiteY207" fmla="*/ 3525432 h 4081365"/>
                <a:gd name="connsiteX208" fmla="*/ 1635393 w 2083862"/>
                <a:gd name="connsiteY208" fmla="*/ 3543016 h 4081365"/>
                <a:gd name="connsiteX209" fmla="*/ 1670562 w 2083862"/>
                <a:gd name="connsiteY209" fmla="*/ 3566462 h 4081365"/>
                <a:gd name="connsiteX210" fmla="*/ 1688147 w 2083862"/>
                <a:gd name="connsiteY210" fmla="*/ 3578185 h 4081365"/>
                <a:gd name="connsiteX211" fmla="*/ 1717454 w 2083862"/>
                <a:gd name="connsiteY211" fmla="*/ 3595770 h 4081365"/>
                <a:gd name="connsiteX212" fmla="*/ 1752624 w 2083862"/>
                <a:gd name="connsiteY212" fmla="*/ 3619216 h 4081365"/>
                <a:gd name="connsiteX213" fmla="*/ 1770208 w 2083862"/>
                <a:gd name="connsiteY213" fmla="*/ 3630939 h 4081365"/>
                <a:gd name="connsiteX214" fmla="*/ 1787793 w 2083862"/>
                <a:gd name="connsiteY214" fmla="*/ 3636801 h 4081365"/>
                <a:gd name="connsiteX215" fmla="*/ 1828824 w 2083862"/>
                <a:gd name="connsiteY215" fmla="*/ 3654385 h 4081365"/>
                <a:gd name="connsiteX216" fmla="*/ 1858131 w 2083862"/>
                <a:gd name="connsiteY216" fmla="*/ 3671970 h 4081365"/>
                <a:gd name="connsiteX217" fmla="*/ 1899162 w 2083862"/>
                <a:gd name="connsiteY217" fmla="*/ 3695416 h 4081365"/>
                <a:gd name="connsiteX218" fmla="*/ 1916747 w 2083862"/>
                <a:gd name="connsiteY218" fmla="*/ 3701278 h 4081365"/>
                <a:gd name="connsiteX219" fmla="*/ 1951916 w 2083862"/>
                <a:gd name="connsiteY219" fmla="*/ 3724724 h 4081365"/>
                <a:gd name="connsiteX220" fmla="*/ 1992947 w 2083862"/>
                <a:gd name="connsiteY220" fmla="*/ 3736447 h 4081365"/>
                <a:gd name="connsiteX221" fmla="*/ 2028116 w 2083862"/>
                <a:gd name="connsiteY221" fmla="*/ 3765755 h 4081365"/>
                <a:gd name="connsiteX222" fmla="*/ 2022254 w 2083862"/>
                <a:gd name="connsiteY222" fmla="*/ 3748170 h 4081365"/>
                <a:gd name="connsiteX223" fmla="*/ 2016393 w 2083862"/>
                <a:gd name="connsiteY223" fmla="*/ 3724724 h 4081365"/>
                <a:gd name="connsiteX224" fmla="*/ 1998808 w 2083862"/>
                <a:gd name="connsiteY224" fmla="*/ 3707139 h 4081365"/>
                <a:gd name="connsiteX225" fmla="*/ 2016393 w 2083862"/>
                <a:gd name="connsiteY225" fmla="*/ 3713001 h 4081365"/>
                <a:gd name="connsiteX226" fmla="*/ 2039839 w 2083862"/>
                <a:gd name="connsiteY226" fmla="*/ 3718862 h 4081365"/>
                <a:gd name="connsiteX227" fmla="*/ 2057424 w 2083862"/>
                <a:gd name="connsiteY227" fmla="*/ 3724724 h 4081365"/>
                <a:gd name="connsiteX228" fmla="*/ 2039839 w 2083862"/>
                <a:gd name="connsiteY228" fmla="*/ 3713001 h 4081365"/>
                <a:gd name="connsiteX229" fmla="*/ 2022254 w 2083862"/>
                <a:gd name="connsiteY229" fmla="*/ 3695416 h 4081365"/>
                <a:gd name="connsiteX230" fmla="*/ 2063285 w 2083862"/>
                <a:gd name="connsiteY230" fmla="*/ 3689555 h 4081365"/>
                <a:gd name="connsiteX231" fmla="*/ 2080870 w 2083862"/>
                <a:gd name="connsiteY231" fmla="*/ 3683693 h 4081365"/>
                <a:gd name="connsiteX232" fmla="*/ 2075008 w 2083862"/>
                <a:gd name="connsiteY232" fmla="*/ 3660247 h 4081365"/>
                <a:gd name="connsiteX233" fmla="*/ 2051562 w 2083862"/>
                <a:gd name="connsiteY233" fmla="*/ 3625078 h 4081365"/>
                <a:gd name="connsiteX234" fmla="*/ 2039839 w 2083862"/>
                <a:gd name="connsiteY234" fmla="*/ 3607493 h 4081365"/>
                <a:gd name="connsiteX235" fmla="*/ 2022254 w 2083862"/>
                <a:gd name="connsiteY235" fmla="*/ 3601632 h 4081365"/>
                <a:gd name="connsiteX236" fmla="*/ 2004670 w 2083862"/>
                <a:gd name="connsiteY236" fmla="*/ 3589909 h 4081365"/>
                <a:gd name="connsiteX237" fmla="*/ 1987085 w 2083862"/>
                <a:gd name="connsiteY237" fmla="*/ 3584047 h 4081365"/>
                <a:gd name="connsiteX238" fmla="*/ 1957777 w 2083862"/>
                <a:gd name="connsiteY238" fmla="*/ 3554739 h 4081365"/>
                <a:gd name="connsiteX239" fmla="*/ 1940193 w 2083862"/>
                <a:gd name="connsiteY239" fmla="*/ 3543016 h 4081365"/>
                <a:gd name="connsiteX240" fmla="*/ 1922608 w 2083862"/>
                <a:gd name="connsiteY240" fmla="*/ 3525432 h 4081365"/>
                <a:gd name="connsiteX241" fmla="*/ 1905024 w 2083862"/>
                <a:gd name="connsiteY241" fmla="*/ 3519570 h 4081365"/>
                <a:gd name="connsiteX242" fmla="*/ 1869854 w 2083862"/>
                <a:gd name="connsiteY242" fmla="*/ 3496124 h 4081365"/>
                <a:gd name="connsiteX243" fmla="*/ 1869854 w 2083862"/>
                <a:gd name="connsiteY243" fmla="*/ 3496124 h 4081365"/>
                <a:gd name="connsiteX244" fmla="*/ 1852270 w 2083862"/>
                <a:gd name="connsiteY244" fmla="*/ 3478539 h 4081365"/>
                <a:gd name="connsiteX245" fmla="*/ 1817101 w 2083862"/>
                <a:gd name="connsiteY245" fmla="*/ 3455093 h 4081365"/>
                <a:gd name="connsiteX246" fmla="*/ 1787793 w 2083862"/>
                <a:gd name="connsiteY246" fmla="*/ 3431647 h 4081365"/>
                <a:gd name="connsiteX247" fmla="*/ 1758485 w 2083862"/>
                <a:gd name="connsiteY247" fmla="*/ 3408201 h 4081365"/>
                <a:gd name="connsiteX248" fmla="*/ 1746762 w 2083862"/>
                <a:gd name="connsiteY248" fmla="*/ 3390616 h 4081365"/>
                <a:gd name="connsiteX249" fmla="*/ 1682285 w 2083862"/>
                <a:gd name="connsiteY249" fmla="*/ 3355447 h 4081365"/>
                <a:gd name="connsiteX250" fmla="*/ 1652977 w 2083862"/>
                <a:gd name="connsiteY250" fmla="*/ 3332001 h 4081365"/>
                <a:gd name="connsiteX251" fmla="*/ 1635393 w 2083862"/>
                <a:gd name="connsiteY251" fmla="*/ 3320278 h 4081365"/>
                <a:gd name="connsiteX252" fmla="*/ 1606085 w 2083862"/>
                <a:gd name="connsiteY252" fmla="*/ 3290970 h 4081365"/>
                <a:gd name="connsiteX253" fmla="*/ 1570916 w 2083862"/>
                <a:gd name="connsiteY253" fmla="*/ 3261662 h 4081365"/>
                <a:gd name="connsiteX254" fmla="*/ 1535747 w 2083862"/>
                <a:gd name="connsiteY254" fmla="*/ 3226493 h 4081365"/>
                <a:gd name="connsiteX255" fmla="*/ 1524024 w 2083862"/>
                <a:gd name="connsiteY255" fmla="*/ 3208909 h 4081365"/>
                <a:gd name="connsiteX256" fmla="*/ 1506439 w 2083862"/>
                <a:gd name="connsiteY256" fmla="*/ 3203047 h 4081365"/>
                <a:gd name="connsiteX257" fmla="*/ 1488854 w 2083862"/>
                <a:gd name="connsiteY257" fmla="*/ 3185462 h 4081365"/>
                <a:gd name="connsiteX258" fmla="*/ 1465408 w 2083862"/>
                <a:gd name="connsiteY258" fmla="*/ 3167878 h 4081365"/>
                <a:gd name="connsiteX259" fmla="*/ 1436101 w 2083862"/>
                <a:gd name="connsiteY259" fmla="*/ 3144432 h 4081365"/>
                <a:gd name="connsiteX260" fmla="*/ 1412654 w 2083862"/>
                <a:gd name="connsiteY260" fmla="*/ 3120985 h 4081365"/>
                <a:gd name="connsiteX261" fmla="*/ 1383347 w 2083862"/>
                <a:gd name="connsiteY261" fmla="*/ 3085816 h 4081365"/>
                <a:gd name="connsiteX262" fmla="*/ 1342316 w 2083862"/>
                <a:gd name="connsiteY262" fmla="*/ 3033062 h 4081365"/>
                <a:gd name="connsiteX263" fmla="*/ 1330593 w 2083862"/>
                <a:gd name="connsiteY263" fmla="*/ 3015478 h 4081365"/>
                <a:gd name="connsiteX264" fmla="*/ 1324731 w 2083862"/>
                <a:gd name="connsiteY264" fmla="*/ 2992032 h 4081365"/>
                <a:gd name="connsiteX265" fmla="*/ 1289562 w 2083862"/>
                <a:gd name="connsiteY265" fmla="*/ 2933416 h 4081365"/>
                <a:gd name="connsiteX266" fmla="*/ 1266116 w 2083862"/>
                <a:gd name="connsiteY266" fmla="*/ 2898247 h 4081365"/>
                <a:gd name="connsiteX267" fmla="*/ 1254393 w 2083862"/>
                <a:gd name="connsiteY267" fmla="*/ 2880662 h 4081365"/>
                <a:gd name="connsiteX268" fmla="*/ 1236808 w 2083862"/>
                <a:gd name="connsiteY268" fmla="*/ 2863078 h 4081365"/>
                <a:gd name="connsiteX269" fmla="*/ 1225085 w 2083862"/>
                <a:gd name="connsiteY269" fmla="*/ 2839632 h 4081365"/>
                <a:gd name="connsiteX270" fmla="*/ 1219224 w 2083862"/>
                <a:gd name="connsiteY270" fmla="*/ 2816185 h 4081365"/>
                <a:gd name="connsiteX271" fmla="*/ 1207501 w 2083862"/>
                <a:gd name="connsiteY271" fmla="*/ 2798601 h 4081365"/>
                <a:gd name="connsiteX272" fmla="*/ 1201639 w 2083862"/>
                <a:gd name="connsiteY272" fmla="*/ 2781016 h 4081365"/>
                <a:gd name="connsiteX273" fmla="*/ 1178193 w 2083862"/>
                <a:gd name="connsiteY273" fmla="*/ 2745847 h 4081365"/>
                <a:gd name="connsiteX274" fmla="*/ 1172331 w 2083862"/>
                <a:gd name="connsiteY274" fmla="*/ 2722401 h 4081365"/>
                <a:gd name="connsiteX275" fmla="*/ 1160608 w 2083862"/>
                <a:gd name="connsiteY275" fmla="*/ 2681370 h 4081365"/>
                <a:gd name="connsiteX276" fmla="*/ 1154747 w 2083862"/>
                <a:gd name="connsiteY276" fmla="*/ 2646201 h 4081365"/>
                <a:gd name="connsiteX277" fmla="*/ 1160608 w 2083862"/>
                <a:gd name="connsiteY277" fmla="*/ 2546555 h 4081365"/>
                <a:gd name="connsiteX278" fmla="*/ 1172331 w 2083862"/>
                <a:gd name="connsiteY278" fmla="*/ 2523109 h 4081365"/>
                <a:gd name="connsiteX279" fmla="*/ 1178193 w 2083862"/>
                <a:gd name="connsiteY279" fmla="*/ 2487939 h 4081365"/>
                <a:gd name="connsiteX280" fmla="*/ 1189916 w 2083862"/>
                <a:gd name="connsiteY280" fmla="*/ 2452770 h 4081365"/>
                <a:gd name="connsiteX281" fmla="*/ 1201639 w 2083862"/>
                <a:gd name="connsiteY281" fmla="*/ 2417601 h 4081365"/>
                <a:gd name="connsiteX282" fmla="*/ 1228442 w 2083862"/>
                <a:gd name="connsiteY282" fmla="*/ 2347311 h 4081365"/>
                <a:gd name="connsiteX283" fmla="*/ 1264461 w 2083862"/>
                <a:gd name="connsiteY283" fmla="*/ 2225021 h 4081365"/>
                <a:gd name="connsiteX284" fmla="*/ 1277839 w 2083862"/>
                <a:gd name="connsiteY284" fmla="*/ 2171416 h 4081365"/>
                <a:gd name="connsiteX285" fmla="*/ 1290414 w 2083862"/>
                <a:gd name="connsiteY285" fmla="*/ 2086046 h 4081365"/>
                <a:gd name="connsiteX286" fmla="*/ 1313008 w 2083862"/>
                <a:gd name="connsiteY286" fmla="*/ 1907647 h 4081365"/>
                <a:gd name="connsiteX287" fmla="*/ 1318870 w 2083862"/>
                <a:gd name="connsiteY287" fmla="*/ 1884201 h 4081365"/>
                <a:gd name="connsiteX288" fmla="*/ 1324731 w 2083862"/>
                <a:gd name="connsiteY288" fmla="*/ 1854893 h 4081365"/>
                <a:gd name="connsiteX289" fmla="*/ 1330593 w 2083862"/>
                <a:gd name="connsiteY289" fmla="*/ 1837309 h 4081365"/>
                <a:gd name="connsiteX290" fmla="*/ 1336454 w 2083862"/>
                <a:gd name="connsiteY290" fmla="*/ 1813862 h 4081365"/>
                <a:gd name="connsiteX291" fmla="*/ 1354039 w 2083862"/>
                <a:gd name="connsiteY291" fmla="*/ 1755247 h 4081365"/>
                <a:gd name="connsiteX292" fmla="*/ 1359901 w 2083862"/>
                <a:gd name="connsiteY292" fmla="*/ 1720078 h 4081365"/>
                <a:gd name="connsiteX293" fmla="*/ 1371624 w 2083862"/>
                <a:gd name="connsiteY293" fmla="*/ 1673185 h 4081365"/>
                <a:gd name="connsiteX294" fmla="*/ 1377485 w 2083862"/>
                <a:gd name="connsiteY294" fmla="*/ 1638016 h 4081365"/>
                <a:gd name="connsiteX295" fmla="*/ 1389208 w 2083862"/>
                <a:gd name="connsiteY295" fmla="*/ 1579401 h 4081365"/>
                <a:gd name="connsiteX296" fmla="*/ 1395070 w 2083862"/>
                <a:gd name="connsiteY296" fmla="*/ 1538370 h 4081365"/>
                <a:gd name="connsiteX297" fmla="*/ 1400931 w 2083862"/>
                <a:gd name="connsiteY297" fmla="*/ 1520785 h 4081365"/>
                <a:gd name="connsiteX298" fmla="*/ 1406793 w 2083862"/>
                <a:gd name="connsiteY298" fmla="*/ 1497339 h 4081365"/>
                <a:gd name="connsiteX299" fmla="*/ 1418516 w 2083862"/>
                <a:gd name="connsiteY299" fmla="*/ 1450447 h 4081365"/>
                <a:gd name="connsiteX300" fmla="*/ 1424377 w 2083862"/>
                <a:gd name="connsiteY300" fmla="*/ 1391832 h 4081365"/>
                <a:gd name="connsiteX301" fmla="*/ 1441962 w 2083862"/>
                <a:gd name="connsiteY301" fmla="*/ 1298047 h 4081365"/>
                <a:gd name="connsiteX302" fmla="*/ 1453685 w 2083862"/>
                <a:gd name="connsiteY302" fmla="*/ 1233570 h 4081365"/>
                <a:gd name="connsiteX303" fmla="*/ 1465408 w 2083862"/>
                <a:gd name="connsiteY303" fmla="*/ 1198401 h 4081365"/>
                <a:gd name="connsiteX304" fmla="*/ 1477131 w 2083862"/>
                <a:gd name="connsiteY304" fmla="*/ 1098755 h 4081365"/>
                <a:gd name="connsiteX305" fmla="*/ 1488854 w 2083862"/>
                <a:gd name="connsiteY305" fmla="*/ 1063585 h 4081365"/>
                <a:gd name="connsiteX306" fmla="*/ 1494716 w 2083862"/>
                <a:gd name="connsiteY306" fmla="*/ 1010832 h 4081365"/>
                <a:gd name="connsiteX307" fmla="*/ 1506439 w 2083862"/>
                <a:gd name="connsiteY307" fmla="*/ 975662 h 4081365"/>
                <a:gd name="connsiteX308" fmla="*/ 1518162 w 2083862"/>
                <a:gd name="connsiteY308" fmla="*/ 917047 h 4081365"/>
                <a:gd name="connsiteX309" fmla="*/ 1524024 w 2083862"/>
                <a:gd name="connsiteY309" fmla="*/ 887739 h 4081365"/>
                <a:gd name="connsiteX310" fmla="*/ 1529885 w 2083862"/>
                <a:gd name="connsiteY310" fmla="*/ 823262 h 4081365"/>
                <a:gd name="connsiteX311" fmla="*/ 1535747 w 2083862"/>
                <a:gd name="connsiteY311" fmla="*/ 788093 h 4081365"/>
                <a:gd name="connsiteX312" fmla="*/ 1547470 w 2083862"/>
                <a:gd name="connsiteY312" fmla="*/ 706032 h 4081365"/>
                <a:gd name="connsiteX313" fmla="*/ 1553331 w 2083862"/>
                <a:gd name="connsiteY313" fmla="*/ 665001 h 4081365"/>
                <a:gd name="connsiteX314" fmla="*/ 1559193 w 2083862"/>
                <a:gd name="connsiteY314" fmla="*/ 647416 h 4081365"/>
                <a:gd name="connsiteX315" fmla="*/ 1565054 w 2083862"/>
                <a:gd name="connsiteY315" fmla="*/ 623970 h 4081365"/>
                <a:gd name="connsiteX316" fmla="*/ 1570916 w 2083862"/>
                <a:gd name="connsiteY316" fmla="*/ 541909 h 4081365"/>
                <a:gd name="connsiteX317" fmla="*/ 1576777 w 2083862"/>
                <a:gd name="connsiteY317" fmla="*/ 524324 h 4081365"/>
                <a:gd name="connsiteX318" fmla="*/ 1588501 w 2083862"/>
                <a:gd name="connsiteY318" fmla="*/ 430539 h 4081365"/>
                <a:gd name="connsiteX319" fmla="*/ 1582639 w 2083862"/>
                <a:gd name="connsiteY319" fmla="*/ 348478 h 4081365"/>
                <a:gd name="connsiteX320" fmla="*/ 1570916 w 2083862"/>
                <a:gd name="connsiteY320" fmla="*/ 301585 h 4081365"/>
                <a:gd name="connsiteX321" fmla="*/ 1565054 w 2083862"/>
                <a:gd name="connsiteY321" fmla="*/ 90570 h 4081365"/>
                <a:gd name="connsiteX322" fmla="*/ 1549173 w 2083862"/>
                <a:gd name="connsiteY322" fmla="*/ 93026 h 4081365"/>
                <a:gd name="connsiteX323" fmla="*/ 1510647 w 2083862"/>
                <a:gd name="connsiteY323" fmla="*/ 78798 h 4081365"/>
                <a:gd name="connsiteX324" fmla="*/ 1488903 w 2083862"/>
                <a:gd name="connsiteY324" fmla="*/ 53700 h 4081365"/>
                <a:gd name="connsiteX325" fmla="*/ 1477131 w 2083862"/>
                <a:gd name="connsiteY325" fmla="*/ 2647 h 4081365"/>
                <a:gd name="connsiteX0" fmla="*/ 1477131 w 2083862"/>
                <a:gd name="connsiteY0" fmla="*/ 2647 h 4081365"/>
                <a:gd name="connsiteX1" fmla="*/ 1471270 w 2083862"/>
                <a:gd name="connsiteY1" fmla="*/ 37816 h 4081365"/>
                <a:gd name="connsiteX2" fmla="*/ 1424377 w 2083862"/>
                <a:gd name="connsiteY2" fmla="*/ 78847 h 4081365"/>
                <a:gd name="connsiteX3" fmla="*/ 1406793 w 2083862"/>
                <a:gd name="connsiteY3" fmla="*/ 90570 h 4081365"/>
                <a:gd name="connsiteX4" fmla="*/ 1364108 w 2083862"/>
                <a:gd name="connsiteY4" fmla="*/ 97282 h 4081365"/>
                <a:gd name="connsiteX5" fmla="*/ 1348226 w 2083862"/>
                <a:gd name="connsiteY5" fmla="*/ 183552 h 4081365"/>
                <a:gd name="connsiteX6" fmla="*/ 1347375 w 2083862"/>
                <a:gd name="connsiteY6" fmla="*/ 206998 h 4081365"/>
                <a:gd name="connsiteX7" fmla="*/ 1348177 w 2083862"/>
                <a:gd name="connsiteY7" fmla="*/ 237109 h 4081365"/>
                <a:gd name="connsiteX8" fmla="*/ 1330593 w 2083862"/>
                <a:gd name="connsiteY8" fmla="*/ 295724 h 4081365"/>
                <a:gd name="connsiteX9" fmla="*/ 1324731 w 2083862"/>
                <a:gd name="connsiteY9" fmla="*/ 313309 h 4081365"/>
                <a:gd name="connsiteX10" fmla="*/ 1313008 w 2083862"/>
                <a:gd name="connsiteY10" fmla="*/ 330893 h 4081365"/>
                <a:gd name="connsiteX11" fmla="*/ 1295424 w 2083862"/>
                <a:gd name="connsiteY11" fmla="*/ 383647 h 4081365"/>
                <a:gd name="connsiteX12" fmla="*/ 1289562 w 2083862"/>
                <a:gd name="connsiteY12" fmla="*/ 401232 h 4081365"/>
                <a:gd name="connsiteX13" fmla="*/ 1283701 w 2083862"/>
                <a:gd name="connsiteY13" fmla="*/ 424678 h 4081365"/>
                <a:gd name="connsiteX14" fmla="*/ 1277839 w 2083862"/>
                <a:gd name="connsiteY14" fmla="*/ 577078 h 4081365"/>
                <a:gd name="connsiteX15" fmla="*/ 1254393 w 2083862"/>
                <a:gd name="connsiteY15" fmla="*/ 876016 h 4081365"/>
                <a:gd name="connsiteX16" fmla="*/ 1248531 w 2083862"/>
                <a:gd name="connsiteY16" fmla="*/ 893601 h 4081365"/>
                <a:gd name="connsiteX17" fmla="*/ 1242670 w 2083862"/>
                <a:gd name="connsiteY17" fmla="*/ 969801 h 4081365"/>
                <a:gd name="connsiteX18" fmla="*/ 1236808 w 2083862"/>
                <a:gd name="connsiteY18" fmla="*/ 999109 h 4081365"/>
                <a:gd name="connsiteX19" fmla="*/ 1230947 w 2083862"/>
                <a:gd name="connsiteY19" fmla="*/ 1040139 h 4081365"/>
                <a:gd name="connsiteX20" fmla="*/ 1219224 w 2083862"/>
                <a:gd name="connsiteY20" fmla="*/ 1110478 h 4081365"/>
                <a:gd name="connsiteX21" fmla="*/ 1213362 w 2083862"/>
                <a:gd name="connsiteY21" fmla="*/ 1133924 h 4081365"/>
                <a:gd name="connsiteX22" fmla="*/ 1201639 w 2083862"/>
                <a:gd name="connsiteY22" fmla="*/ 1169093 h 4081365"/>
                <a:gd name="connsiteX23" fmla="*/ 1166470 w 2083862"/>
                <a:gd name="connsiteY23" fmla="*/ 1339078 h 4081365"/>
                <a:gd name="connsiteX24" fmla="*/ 1154747 w 2083862"/>
                <a:gd name="connsiteY24" fmla="*/ 1456309 h 4081365"/>
                <a:gd name="connsiteX25" fmla="*/ 1148885 w 2083862"/>
                <a:gd name="connsiteY25" fmla="*/ 1485616 h 4081365"/>
                <a:gd name="connsiteX26" fmla="*/ 1143024 w 2083862"/>
                <a:gd name="connsiteY26" fmla="*/ 1526647 h 4081365"/>
                <a:gd name="connsiteX27" fmla="*/ 1131301 w 2083862"/>
                <a:gd name="connsiteY27" fmla="*/ 1561816 h 4081365"/>
                <a:gd name="connsiteX28" fmla="*/ 1125439 w 2083862"/>
                <a:gd name="connsiteY28" fmla="*/ 1591124 h 4081365"/>
                <a:gd name="connsiteX29" fmla="*/ 1113716 w 2083862"/>
                <a:gd name="connsiteY29" fmla="*/ 1626293 h 4081365"/>
                <a:gd name="connsiteX30" fmla="*/ 1101993 w 2083862"/>
                <a:gd name="connsiteY30" fmla="*/ 1679047 h 4081365"/>
                <a:gd name="connsiteX31" fmla="*/ 1080249 w 2083862"/>
                <a:gd name="connsiteY31" fmla="*/ 1776799 h 4081365"/>
                <a:gd name="connsiteX32" fmla="*/ 1056000 w 2083862"/>
                <a:gd name="connsiteY32" fmla="*/ 1872140 h 4081365"/>
                <a:gd name="connsiteX33" fmla="*/ 1025793 w 2083862"/>
                <a:gd name="connsiteY33" fmla="*/ 2054185 h 4081365"/>
                <a:gd name="connsiteX34" fmla="*/ 1019931 w 2083862"/>
                <a:gd name="connsiteY34" fmla="*/ 2077632 h 4081365"/>
                <a:gd name="connsiteX35" fmla="*/ 1014070 w 2083862"/>
                <a:gd name="connsiteY35" fmla="*/ 2106939 h 4081365"/>
                <a:gd name="connsiteX36" fmla="*/ 1002347 w 2083862"/>
                <a:gd name="connsiteY36" fmla="*/ 2183139 h 4081365"/>
                <a:gd name="connsiteX37" fmla="*/ 990624 w 2083862"/>
                <a:gd name="connsiteY37" fmla="*/ 2218309 h 4081365"/>
                <a:gd name="connsiteX38" fmla="*/ 984762 w 2083862"/>
                <a:gd name="connsiteY38" fmla="*/ 2253478 h 4081365"/>
                <a:gd name="connsiteX39" fmla="*/ 961316 w 2083862"/>
                <a:gd name="connsiteY39" fmla="*/ 2294509 h 4081365"/>
                <a:gd name="connsiteX40" fmla="*/ 949593 w 2083862"/>
                <a:gd name="connsiteY40" fmla="*/ 2329678 h 4081365"/>
                <a:gd name="connsiteX41" fmla="*/ 943731 w 2083862"/>
                <a:gd name="connsiteY41" fmla="*/ 2347262 h 4081365"/>
                <a:gd name="connsiteX42" fmla="*/ 937870 w 2083862"/>
                <a:gd name="connsiteY42" fmla="*/ 2364847 h 4081365"/>
                <a:gd name="connsiteX43" fmla="*/ 914424 w 2083862"/>
                <a:gd name="connsiteY43" fmla="*/ 2405878 h 4081365"/>
                <a:gd name="connsiteX44" fmla="*/ 902701 w 2083862"/>
                <a:gd name="connsiteY44" fmla="*/ 2423462 h 4081365"/>
                <a:gd name="connsiteX45" fmla="*/ 896839 w 2083862"/>
                <a:gd name="connsiteY45" fmla="*/ 2441047 h 4081365"/>
                <a:gd name="connsiteX46" fmla="*/ 873393 w 2083862"/>
                <a:gd name="connsiteY46" fmla="*/ 2476216 h 4081365"/>
                <a:gd name="connsiteX47" fmla="*/ 849947 w 2083862"/>
                <a:gd name="connsiteY47" fmla="*/ 2523109 h 4081365"/>
                <a:gd name="connsiteX48" fmla="*/ 832362 w 2083862"/>
                <a:gd name="connsiteY48" fmla="*/ 2564139 h 4081365"/>
                <a:gd name="connsiteX49" fmla="*/ 826501 w 2083862"/>
                <a:gd name="connsiteY49" fmla="*/ 2581724 h 4081365"/>
                <a:gd name="connsiteX50" fmla="*/ 814777 w 2083862"/>
                <a:gd name="connsiteY50" fmla="*/ 2593447 h 4081365"/>
                <a:gd name="connsiteX51" fmla="*/ 803054 w 2083862"/>
                <a:gd name="connsiteY51" fmla="*/ 2611032 h 4081365"/>
                <a:gd name="connsiteX52" fmla="*/ 779608 w 2083862"/>
                <a:gd name="connsiteY52" fmla="*/ 2640339 h 4081365"/>
                <a:gd name="connsiteX53" fmla="*/ 762024 w 2083862"/>
                <a:gd name="connsiteY53" fmla="*/ 2681370 h 4081365"/>
                <a:gd name="connsiteX54" fmla="*/ 726854 w 2083862"/>
                <a:gd name="connsiteY54" fmla="*/ 2704816 h 4081365"/>
                <a:gd name="connsiteX55" fmla="*/ 709270 w 2083862"/>
                <a:gd name="connsiteY55" fmla="*/ 2716539 h 4081365"/>
                <a:gd name="connsiteX56" fmla="*/ 691685 w 2083862"/>
                <a:gd name="connsiteY56" fmla="*/ 2728262 h 4081365"/>
                <a:gd name="connsiteX57" fmla="*/ 674101 w 2083862"/>
                <a:gd name="connsiteY57" fmla="*/ 2734124 h 4081365"/>
                <a:gd name="connsiteX58" fmla="*/ 638931 w 2083862"/>
                <a:gd name="connsiteY58" fmla="*/ 2751709 h 4081365"/>
                <a:gd name="connsiteX59" fmla="*/ 586177 w 2083862"/>
                <a:gd name="connsiteY59" fmla="*/ 2757570 h 4081365"/>
                <a:gd name="connsiteX60" fmla="*/ 539285 w 2083862"/>
                <a:gd name="connsiteY60" fmla="*/ 2763432 h 4081365"/>
                <a:gd name="connsiteX61" fmla="*/ 498254 w 2083862"/>
                <a:gd name="connsiteY61" fmla="*/ 2775155 h 4081365"/>
                <a:gd name="connsiteX62" fmla="*/ 480670 w 2083862"/>
                <a:gd name="connsiteY62" fmla="*/ 2781016 h 4081365"/>
                <a:gd name="connsiteX63" fmla="*/ 422054 w 2083862"/>
                <a:gd name="connsiteY63" fmla="*/ 2786878 h 4081365"/>
                <a:gd name="connsiteX64" fmla="*/ 322408 w 2083862"/>
                <a:gd name="connsiteY64" fmla="*/ 2781016 h 4081365"/>
                <a:gd name="connsiteX65" fmla="*/ 287239 w 2083862"/>
                <a:gd name="connsiteY65" fmla="*/ 2769293 h 4081365"/>
                <a:gd name="connsiteX66" fmla="*/ 263793 w 2083862"/>
                <a:gd name="connsiteY66" fmla="*/ 2763432 h 4081365"/>
                <a:gd name="connsiteX67" fmla="*/ 246208 w 2083862"/>
                <a:gd name="connsiteY67" fmla="*/ 2751709 h 4081365"/>
                <a:gd name="connsiteX68" fmla="*/ 222762 w 2083862"/>
                <a:gd name="connsiteY68" fmla="*/ 2745847 h 4081365"/>
                <a:gd name="connsiteX69" fmla="*/ 205177 w 2083862"/>
                <a:gd name="connsiteY69" fmla="*/ 2739985 h 4081365"/>
                <a:gd name="connsiteX70" fmla="*/ 211039 w 2083862"/>
                <a:gd name="connsiteY70" fmla="*/ 2763432 h 4081365"/>
                <a:gd name="connsiteX71" fmla="*/ 216901 w 2083862"/>
                <a:gd name="connsiteY71" fmla="*/ 2781016 h 4081365"/>
                <a:gd name="connsiteX72" fmla="*/ 211039 w 2083862"/>
                <a:gd name="connsiteY72" fmla="*/ 2845493 h 4081365"/>
                <a:gd name="connsiteX73" fmla="*/ 181731 w 2083862"/>
                <a:gd name="connsiteY73" fmla="*/ 2874801 h 4081365"/>
                <a:gd name="connsiteX74" fmla="*/ 146562 w 2083862"/>
                <a:gd name="connsiteY74" fmla="*/ 2886524 h 4081365"/>
                <a:gd name="connsiteX75" fmla="*/ 111393 w 2083862"/>
                <a:gd name="connsiteY75" fmla="*/ 2898247 h 4081365"/>
                <a:gd name="connsiteX76" fmla="*/ 93808 w 2083862"/>
                <a:gd name="connsiteY76" fmla="*/ 2904109 h 4081365"/>
                <a:gd name="connsiteX77" fmla="*/ 76224 w 2083862"/>
                <a:gd name="connsiteY77" fmla="*/ 2915832 h 4081365"/>
                <a:gd name="connsiteX78" fmla="*/ 117254 w 2083862"/>
                <a:gd name="connsiteY78" fmla="*/ 2927555 h 4081365"/>
                <a:gd name="connsiteX79" fmla="*/ 211039 w 2083862"/>
                <a:gd name="connsiteY79" fmla="*/ 2939278 h 4081365"/>
                <a:gd name="connsiteX80" fmla="*/ 240347 w 2083862"/>
                <a:gd name="connsiteY80" fmla="*/ 2945139 h 4081365"/>
                <a:gd name="connsiteX81" fmla="*/ 468947 w 2083862"/>
                <a:gd name="connsiteY81" fmla="*/ 2956862 h 4081365"/>
                <a:gd name="connsiteX82" fmla="*/ 504116 w 2083862"/>
                <a:gd name="connsiteY82" fmla="*/ 2962724 h 4081365"/>
                <a:gd name="connsiteX83" fmla="*/ 615485 w 2083862"/>
                <a:gd name="connsiteY83" fmla="*/ 2951001 h 4081365"/>
                <a:gd name="connsiteX84" fmla="*/ 603762 w 2083862"/>
                <a:gd name="connsiteY84" fmla="*/ 2974447 h 4081365"/>
                <a:gd name="connsiteX85" fmla="*/ 592039 w 2083862"/>
                <a:gd name="connsiteY85" fmla="*/ 2992032 h 4081365"/>
                <a:gd name="connsiteX86" fmla="*/ 574454 w 2083862"/>
                <a:gd name="connsiteY86" fmla="*/ 3027201 h 4081365"/>
                <a:gd name="connsiteX87" fmla="*/ 562731 w 2083862"/>
                <a:gd name="connsiteY87" fmla="*/ 3062370 h 4081365"/>
                <a:gd name="connsiteX88" fmla="*/ 556870 w 2083862"/>
                <a:gd name="connsiteY88" fmla="*/ 3079955 h 4081365"/>
                <a:gd name="connsiteX89" fmla="*/ 545147 w 2083862"/>
                <a:gd name="connsiteY89" fmla="*/ 3097539 h 4081365"/>
                <a:gd name="connsiteX90" fmla="*/ 521701 w 2083862"/>
                <a:gd name="connsiteY90" fmla="*/ 3132709 h 4081365"/>
                <a:gd name="connsiteX91" fmla="*/ 515839 w 2083862"/>
                <a:gd name="connsiteY91" fmla="*/ 3156155 h 4081365"/>
                <a:gd name="connsiteX92" fmla="*/ 486531 w 2083862"/>
                <a:gd name="connsiteY92" fmla="*/ 3191324 h 4081365"/>
                <a:gd name="connsiteX93" fmla="*/ 463085 w 2083862"/>
                <a:gd name="connsiteY93" fmla="*/ 3226493 h 4081365"/>
                <a:gd name="connsiteX94" fmla="*/ 451362 w 2083862"/>
                <a:gd name="connsiteY94" fmla="*/ 3244078 h 4081365"/>
                <a:gd name="connsiteX95" fmla="*/ 398608 w 2083862"/>
                <a:gd name="connsiteY95" fmla="*/ 3290970 h 4081365"/>
                <a:gd name="connsiteX96" fmla="*/ 381024 w 2083862"/>
                <a:gd name="connsiteY96" fmla="*/ 3296832 h 4081365"/>
                <a:gd name="connsiteX97" fmla="*/ 357577 w 2083862"/>
                <a:gd name="connsiteY97" fmla="*/ 3314416 h 4081365"/>
                <a:gd name="connsiteX98" fmla="*/ 339993 w 2083862"/>
                <a:gd name="connsiteY98" fmla="*/ 3326139 h 4081365"/>
                <a:gd name="connsiteX99" fmla="*/ 310685 w 2083862"/>
                <a:gd name="connsiteY99" fmla="*/ 3355447 h 4081365"/>
                <a:gd name="connsiteX100" fmla="*/ 304824 w 2083862"/>
                <a:gd name="connsiteY100" fmla="*/ 3373032 h 4081365"/>
                <a:gd name="connsiteX101" fmla="*/ 316547 w 2083862"/>
                <a:gd name="connsiteY101" fmla="*/ 3390616 h 4081365"/>
                <a:gd name="connsiteX102" fmla="*/ 345854 w 2083862"/>
                <a:gd name="connsiteY102" fmla="*/ 3431647 h 4081365"/>
                <a:gd name="connsiteX103" fmla="*/ 322408 w 2083862"/>
                <a:gd name="connsiteY103" fmla="*/ 3466816 h 4081365"/>
                <a:gd name="connsiteX104" fmla="*/ 298962 w 2083862"/>
                <a:gd name="connsiteY104" fmla="*/ 3501985 h 4081365"/>
                <a:gd name="connsiteX105" fmla="*/ 281377 w 2083862"/>
                <a:gd name="connsiteY105" fmla="*/ 3531293 h 4081365"/>
                <a:gd name="connsiteX106" fmla="*/ 275516 w 2083862"/>
                <a:gd name="connsiteY106" fmla="*/ 3548878 h 4081365"/>
                <a:gd name="connsiteX107" fmla="*/ 252070 w 2083862"/>
                <a:gd name="connsiteY107" fmla="*/ 3584047 h 4081365"/>
                <a:gd name="connsiteX108" fmla="*/ 246208 w 2083862"/>
                <a:gd name="connsiteY108" fmla="*/ 3601632 h 4081365"/>
                <a:gd name="connsiteX109" fmla="*/ 228624 w 2083862"/>
                <a:gd name="connsiteY109" fmla="*/ 3619216 h 4081365"/>
                <a:gd name="connsiteX110" fmla="*/ 222762 w 2083862"/>
                <a:gd name="connsiteY110" fmla="*/ 3636801 h 4081365"/>
                <a:gd name="connsiteX111" fmla="*/ 211039 w 2083862"/>
                <a:gd name="connsiteY111" fmla="*/ 3654385 h 4081365"/>
                <a:gd name="connsiteX112" fmla="*/ 205177 w 2083862"/>
                <a:gd name="connsiteY112" fmla="*/ 3677832 h 4081365"/>
                <a:gd name="connsiteX113" fmla="*/ 170008 w 2083862"/>
                <a:gd name="connsiteY113" fmla="*/ 3713001 h 4081365"/>
                <a:gd name="connsiteX114" fmla="*/ 146562 w 2083862"/>
                <a:gd name="connsiteY114" fmla="*/ 3742309 h 4081365"/>
                <a:gd name="connsiteX115" fmla="*/ 87947 w 2083862"/>
                <a:gd name="connsiteY115" fmla="*/ 3759893 h 4081365"/>
                <a:gd name="connsiteX116" fmla="*/ 11474 w 2083862"/>
                <a:gd name="connsiteY116" fmla="*/ 3770572 h 4081365"/>
                <a:gd name="connsiteX117" fmla="*/ 29331 w 2083862"/>
                <a:gd name="connsiteY117" fmla="*/ 3783339 h 4081365"/>
                <a:gd name="connsiteX118" fmla="*/ 11747 w 2083862"/>
                <a:gd name="connsiteY118" fmla="*/ 3795062 h 4081365"/>
                <a:gd name="connsiteX119" fmla="*/ 128977 w 2083862"/>
                <a:gd name="connsiteY119" fmla="*/ 3795062 h 4081365"/>
                <a:gd name="connsiteX120" fmla="*/ 152424 w 2083862"/>
                <a:gd name="connsiteY120" fmla="*/ 3789201 h 4081365"/>
                <a:gd name="connsiteX121" fmla="*/ 187593 w 2083862"/>
                <a:gd name="connsiteY121" fmla="*/ 3777478 h 4081365"/>
                <a:gd name="connsiteX122" fmla="*/ 170008 w 2083862"/>
                <a:gd name="connsiteY122" fmla="*/ 3789201 h 4081365"/>
                <a:gd name="connsiteX123" fmla="*/ 146562 w 2083862"/>
                <a:gd name="connsiteY123" fmla="*/ 3824370 h 4081365"/>
                <a:gd name="connsiteX124" fmla="*/ 134839 w 2083862"/>
                <a:gd name="connsiteY124" fmla="*/ 3841955 h 4081365"/>
                <a:gd name="connsiteX125" fmla="*/ 123116 w 2083862"/>
                <a:gd name="connsiteY125" fmla="*/ 3865401 h 4081365"/>
                <a:gd name="connsiteX126" fmla="*/ 111393 w 2083862"/>
                <a:gd name="connsiteY126" fmla="*/ 3882985 h 4081365"/>
                <a:gd name="connsiteX127" fmla="*/ 82085 w 2083862"/>
                <a:gd name="connsiteY127" fmla="*/ 3935739 h 4081365"/>
                <a:gd name="connsiteX128" fmla="*/ 58639 w 2083862"/>
                <a:gd name="connsiteY128" fmla="*/ 3970909 h 4081365"/>
                <a:gd name="connsiteX129" fmla="*/ 35193 w 2083862"/>
                <a:gd name="connsiteY129" fmla="*/ 4006078 h 4081365"/>
                <a:gd name="connsiteX130" fmla="*/ 23470 w 2083862"/>
                <a:gd name="connsiteY130" fmla="*/ 4023662 h 4081365"/>
                <a:gd name="connsiteX131" fmla="*/ 76224 w 2083862"/>
                <a:gd name="connsiteY131" fmla="*/ 3982632 h 4081365"/>
                <a:gd name="connsiteX132" fmla="*/ 93808 w 2083862"/>
                <a:gd name="connsiteY132" fmla="*/ 3970909 h 4081365"/>
                <a:gd name="connsiteX133" fmla="*/ 87947 w 2083862"/>
                <a:gd name="connsiteY133" fmla="*/ 3994355 h 4081365"/>
                <a:gd name="connsiteX134" fmla="*/ 82085 w 2083862"/>
                <a:gd name="connsiteY134" fmla="*/ 4011939 h 4081365"/>
                <a:gd name="connsiteX135" fmla="*/ 76224 w 2083862"/>
                <a:gd name="connsiteY135" fmla="*/ 4041247 h 4081365"/>
                <a:gd name="connsiteX136" fmla="*/ 82085 w 2083862"/>
                <a:gd name="connsiteY136" fmla="*/ 4070555 h 4081365"/>
                <a:gd name="connsiteX137" fmla="*/ 117254 w 2083862"/>
                <a:gd name="connsiteY137" fmla="*/ 4047109 h 4081365"/>
                <a:gd name="connsiteX138" fmla="*/ 128977 w 2083862"/>
                <a:gd name="connsiteY138" fmla="*/ 4035385 h 4081365"/>
                <a:gd name="connsiteX139" fmla="*/ 152424 w 2083862"/>
                <a:gd name="connsiteY139" fmla="*/ 4023662 h 4081365"/>
                <a:gd name="connsiteX140" fmla="*/ 187593 w 2083862"/>
                <a:gd name="connsiteY140" fmla="*/ 4000216 h 4081365"/>
                <a:gd name="connsiteX141" fmla="*/ 199316 w 2083862"/>
                <a:gd name="connsiteY141" fmla="*/ 3982632 h 4081365"/>
                <a:gd name="connsiteX142" fmla="*/ 216901 w 2083862"/>
                <a:gd name="connsiteY142" fmla="*/ 3965047 h 4081365"/>
                <a:gd name="connsiteX143" fmla="*/ 246208 w 2083862"/>
                <a:gd name="connsiteY143" fmla="*/ 3912293 h 4081365"/>
                <a:gd name="connsiteX144" fmla="*/ 263793 w 2083862"/>
                <a:gd name="connsiteY144" fmla="*/ 3894709 h 4081365"/>
                <a:gd name="connsiteX145" fmla="*/ 287239 w 2083862"/>
                <a:gd name="connsiteY145" fmla="*/ 3859539 h 4081365"/>
                <a:gd name="connsiteX146" fmla="*/ 310685 w 2083862"/>
                <a:gd name="connsiteY146" fmla="*/ 3824370 h 4081365"/>
                <a:gd name="connsiteX147" fmla="*/ 334131 w 2083862"/>
                <a:gd name="connsiteY147" fmla="*/ 3789201 h 4081365"/>
                <a:gd name="connsiteX148" fmla="*/ 351716 w 2083862"/>
                <a:gd name="connsiteY148" fmla="*/ 3771616 h 4081365"/>
                <a:gd name="connsiteX149" fmla="*/ 363439 w 2083862"/>
                <a:gd name="connsiteY149" fmla="*/ 3736447 h 4081365"/>
                <a:gd name="connsiteX150" fmla="*/ 381024 w 2083862"/>
                <a:gd name="connsiteY150" fmla="*/ 3718862 h 4081365"/>
                <a:gd name="connsiteX151" fmla="*/ 404470 w 2083862"/>
                <a:gd name="connsiteY151" fmla="*/ 3683693 h 4081365"/>
                <a:gd name="connsiteX152" fmla="*/ 422054 w 2083862"/>
                <a:gd name="connsiteY152" fmla="*/ 3666109 h 4081365"/>
                <a:gd name="connsiteX153" fmla="*/ 445501 w 2083862"/>
                <a:gd name="connsiteY153" fmla="*/ 3630939 h 4081365"/>
                <a:gd name="connsiteX154" fmla="*/ 457224 w 2083862"/>
                <a:gd name="connsiteY154" fmla="*/ 3613355 h 4081365"/>
                <a:gd name="connsiteX155" fmla="*/ 468947 w 2083862"/>
                <a:gd name="connsiteY155" fmla="*/ 3595770 h 4081365"/>
                <a:gd name="connsiteX156" fmla="*/ 486531 w 2083862"/>
                <a:gd name="connsiteY156" fmla="*/ 3584047 h 4081365"/>
                <a:gd name="connsiteX157" fmla="*/ 515839 w 2083862"/>
                <a:gd name="connsiteY157" fmla="*/ 3531293 h 4081365"/>
                <a:gd name="connsiteX158" fmla="*/ 527562 w 2083862"/>
                <a:gd name="connsiteY158" fmla="*/ 3513709 h 4081365"/>
                <a:gd name="connsiteX159" fmla="*/ 551008 w 2083862"/>
                <a:gd name="connsiteY159" fmla="*/ 3484401 h 4081365"/>
                <a:gd name="connsiteX160" fmla="*/ 556870 w 2083862"/>
                <a:gd name="connsiteY160" fmla="*/ 3466816 h 4081365"/>
                <a:gd name="connsiteX161" fmla="*/ 568593 w 2083862"/>
                <a:gd name="connsiteY161" fmla="*/ 3449232 h 4081365"/>
                <a:gd name="connsiteX162" fmla="*/ 580316 w 2083862"/>
                <a:gd name="connsiteY162" fmla="*/ 3425785 h 4081365"/>
                <a:gd name="connsiteX163" fmla="*/ 603762 w 2083862"/>
                <a:gd name="connsiteY163" fmla="*/ 3390616 h 4081365"/>
                <a:gd name="connsiteX164" fmla="*/ 609624 w 2083862"/>
                <a:gd name="connsiteY164" fmla="*/ 3373032 h 4081365"/>
                <a:gd name="connsiteX165" fmla="*/ 633070 w 2083862"/>
                <a:gd name="connsiteY165" fmla="*/ 3337862 h 4081365"/>
                <a:gd name="connsiteX166" fmla="*/ 644793 w 2083862"/>
                <a:gd name="connsiteY166" fmla="*/ 3320278 h 4081365"/>
                <a:gd name="connsiteX167" fmla="*/ 674101 w 2083862"/>
                <a:gd name="connsiteY167" fmla="*/ 3285109 h 4081365"/>
                <a:gd name="connsiteX168" fmla="*/ 679962 w 2083862"/>
                <a:gd name="connsiteY168" fmla="*/ 3267524 h 4081365"/>
                <a:gd name="connsiteX169" fmla="*/ 703408 w 2083862"/>
                <a:gd name="connsiteY169" fmla="*/ 3232355 h 4081365"/>
                <a:gd name="connsiteX170" fmla="*/ 720993 w 2083862"/>
                <a:gd name="connsiteY170" fmla="*/ 3197185 h 4081365"/>
                <a:gd name="connsiteX171" fmla="*/ 744439 w 2083862"/>
                <a:gd name="connsiteY171" fmla="*/ 3162016 h 4081365"/>
                <a:gd name="connsiteX172" fmla="*/ 750301 w 2083862"/>
                <a:gd name="connsiteY172" fmla="*/ 3144432 h 4081365"/>
                <a:gd name="connsiteX173" fmla="*/ 762024 w 2083862"/>
                <a:gd name="connsiteY173" fmla="*/ 3120985 h 4081365"/>
                <a:gd name="connsiteX174" fmla="*/ 785470 w 2083862"/>
                <a:gd name="connsiteY174" fmla="*/ 3085816 h 4081365"/>
                <a:gd name="connsiteX175" fmla="*/ 808916 w 2083862"/>
                <a:gd name="connsiteY175" fmla="*/ 3044785 h 4081365"/>
                <a:gd name="connsiteX176" fmla="*/ 820639 w 2083862"/>
                <a:gd name="connsiteY176" fmla="*/ 3009616 h 4081365"/>
                <a:gd name="connsiteX177" fmla="*/ 826501 w 2083862"/>
                <a:gd name="connsiteY177" fmla="*/ 2986170 h 4081365"/>
                <a:gd name="connsiteX178" fmla="*/ 844085 w 2083862"/>
                <a:gd name="connsiteY178" fmla="*/ 2968585 h 4081365"/>
                <a:gd name="connsiteX179" fmla="*/ 849947 w 2083862"/>
                <a:gd name="connsiteY179" fmla="*/ 2951001 h 4081365"/>
                <a:gd name="connsiteX180" fmla="*/ 879254 w 2083862"/>
                <a:gd name="connsiteY180" fmla="*/ 2915832 h 4081365"/>
                <a:gd name="connsiteX181" fmla="*/ 896839 w 2083862"/>
                <a:gd name="connsiteY181" fmla="*/ 2904109 h 4081365"/>
                <a:gd name="connsiteX182" fmla="*/ 920285 w 2083862"/>
                <a:gd name="connsiteY182" fmla="*/ 2898247 h 4081365"/>
                <a:gd name="connsiteX183" fmla="*/ 955454 w 2083862"/>
                <a:gd name="connsiteY183" fmla="*/ 2915832 h 4081365"/>
                <a:gd name="connsiteX184" fmla="*/ 990624 w 2083862"/>
                <a:gd name="connsiteY184" fmla="*/ 2968585 h 4081365"/>
                <a:gd name="connsiteX185" fmla="*/ 1002347 w 2083862"/>
                <a:gd name="connsiteY185" fmla="*/ 2986170 h 4081365"/>
                <a:gd name="connsiteX186" fmla="*/ 1019931 w 2083862"/>
                <a:gd name="connsiteY186" fmla="*/ 2992032 h 4081365"/>
                <a:gd name="connsiteX187" fmla="*/ 1049239 w 2083862"/>
                <a:gd name="connsiteY187" fmla="*/ 3021339 h 4081365"/>
                <a:gd name="connsiteX188" fmla="*/ 1084408 w 2083862"/>
                <a:gd name="connsiteY188" fmla="*/ 3056509 h 4081365"/>
                <a:gd name="connsiteX189" fmla="*/ 1101993 w 2083862"/>
                <a:gd name="connsiteY189" fmla="*/ 3079955 h 4081365"/>
                <a:gd name="connsiteX190" fmla="*/ 1131301 w 2083862"/>
                <a:gd name="connsiteY190" fmla="*/ 3109262 h 4081365"/>
                <a:gd name="connsiteX191" fmla="*/ 1178193 w 2083862"/>
                <a:gd name="connsiteY191" fmla="*/ 3162016 h 4081365"/>
                <a:gd name="connsiteX192" fmla="*/ 1201639 w 2083862"/>
                <a:gd name="connsiteY192" fmla="*/ 3185462 h 4081365"/>
                <a:gd name="connsiteX193" fmla="*/ 1318870 w 2083862"/>
                <a:gd name="connsiteY193" fmla="*/ 3279247 h 4081365"/>
                <a:gd name="connsiteX194" fmla="*/ 1354039 w 2083862"/>
                <a:gd name="connsiteY194" fmla="*/ 3308555 h 4081365"/>
                <a:gd name="connsiteX195" fmla="*/ 1371624 w 2083862"/>
                <a:gd name="connsiteY195" fmla="*/ 3314416 h 4081365"/>
                <a:gd name="connsiteX196" fmla="*/ 1383347 w 2083862"/>
                <a:gd name="connsiteY196" fmla="*/ 3332001 h 4081365"/>
                <a:gd name="connsiteX197" fmla="*/ 1418516 w 2083862"/>
                <a:gd name="connsiteY197" fmla="*/ 3355447 h 4081365"/>
                <a:gd name="connsiteX198" fmla="*/ 1436101 w 2083862"/>
                <a:gd name="connsiteY198" fmla="*/ 3367170 h 4081365"/>
                <a:gd name="connsiteX199" fmla="*/ 1471270 w 2083862"/>
                <a:gd name="connsiteY199" fmla="*/ 3396478 h 4081365"/>
                <a:gd name="connsiteX200" fmla="*/ 1488854 w 2083862"/>
                <a:gd name="connsiteY200" fmla="*/ 3419924 h 4081365"/>
                <a:gd name="connsiteX201" fmla="*/ 1506439 w 2083862"/>
                <a:gd name="connsiteY201" fmla="*/ 3425785 h 4081365"/>
                <a:gd name="connsiteX202" fmla="*/ 1524024 w 2083862"/>
                <a:gd name="connsiteY202" fmla="*/ 3437509 h 4081365"/>
                <a:gd name="connsiteX203" fmla="*/ 1553331 w 2083862"/>
                <a:gd name="connsiteY203" fmla="*/ 3472678 h 4081365"/>
                <a:gd name="connsiteX204" fmla="*/ 1570916 w 2083862"/>
                <a:gd name="connsiteY204" fmla="*/ 3484401 h 4081365"/>
                <a:gd name="connsiteX205" fmla="*/ 1600224 w 2083862"/>
                <a:gd name="connsiteY205" fmla="*/ 3513709 h 4081365"/>
                <a:gd name="connsiteX206" fmla="*/ 1617808 w 2083862"/>
                <a:gd name="connsiteY206" fmla="*/ 3525432 h 4081365"/>
                <a:gd name="connsiteX207" fmla="*/ 1635393 w 2083862"/>
                <a:gd name="connsiteY207" fmla="*/ 3543016 h 4081365"/>
                <a:gd name="connsiteX208" fmla="*/ 1670562 w 2083862"/>
                <a:gd name="connsiteY208" fmla="*/ 3566462 h 4081365"/>
                <a:gd name="connsiteX209" fmla="*/ 1688147 w 2083862"/>
                <a:gd name="connsiteY209" fmla="*/ 3578185 h 4081365"/>
                <a:gd name="connsiteX210" fmla="*/ 1717454 w 2083862"/>
                <a:gd name="connsiteY210" fmla="*/ 3595770 h 4081365"/>
                <a:gd name="connsiteX211" fmla="*/ 1752624 w 2083862"/>
                <a:gd name="connsiteY211" fmla="*/ 3619216 h 4081365"/>
                <a:gd name="connsiteX212" fmla="*/ 1770208 w 2083862"/>
                <a:gd name="connsiteY212" fmla="*/ 3630939 h 4081365"/>
                <a:gd name="connsiteX213" fmla="*/ 1787793 w 2083862"/>
                <a:gd name="connsiteY213" fmla="*/ 3636801 h 4081365"/>
                <a:gd name="connsiteX214" fmla="*/ 1828824 w 2083862"/>
                <a:gd name="connsiteY214" fmla="*/ 3654385 h 4081365"/>
                <a:gd name="connsiteX215" fmla="*/ 1858131 w 2083862"/>
                <a:gd name="connsiteY215" fmla="*/ 3671970 h 4081365"/>
                <a:gd name="connsiteX216" fmla="*/ 1899162 w 2083862"/>
                <a:gd name="connsiteY216" fmla="*/ 3695416 h 4081365"/>
                <a:gd name="connsiteX217" fmla="*/ 1916747 w 2083862"/>
                <a:gd name="connsiteY217" fmla="*/ 3701278 h 4081365"/>
                <a:gd name="connsiteX218" fmla="*/ 1951916 w 2083862"/>
                <a:gd name="connsiteY218" fmla="*/ 3724724 h 4081365"/>
                <a:gd name="connsiteX219" fmla="*/ 1992947 w 2083862"/>
                <a:gd name="connsiteY219" fmla="*/ 3736447 h 4081365"/>
                <a:gd name="connsiteX220" fmla="*/ 2028116 w 2083862"/>
                <a:gd name="connsiteY220" fmla="*/ 3765755 h 4081365"/>
                <a:gd name="connsiteX221" fmla="*/ 2022254 w 2083862"/>
                <a:gd name="connsiteY221" fmla="*/ 3748170 h 4081365"/>
                <a:gd name="connsiteX222" fmla="*/ 2016393 w 2083862"/>
                <a:gd name="connsiteY222" fmla="*/ 3724724 h 4081365"/>
                <a:gd name="connsiteX223" fmla="*/ 1998808 w 2083862"/>
                <a:gd name="connsiteY223" fmla="*/ 3707139 h 4081365"/>
                <a:gd name="connsiteX224" fmla="*/ 2016393 w 2083862"/>
                <a:gd name="connsiteY224" fmla="*/ 3713001 h 4081365"/>
                <a:gd name="connsiteX225" fmla="*/ 2039839 w 2083862"/>
                <a:gd name="connsiteY225" fmla="*/ 3718862 h 4081365"/>
                <a:gd name="connsiteX226" fmla="*/ 2057424 w 2083862"/>
                <a:gd name="connsiteY226" fmla="*/ 3724724 h 4081365"/>
                <a:gd name="connsiteX227" fmla="*/ 2039839 w 2083862"/>
                <a:gd name="connsiteY227" fmla="*/ 3713001 h 4081365"/>
                <a:gd name="connsiteX228" fmla="*/ 2022254 w 2083862"/>
                <a:gd name="connsiteY228" fmla="*/ 3695416 h 4081365"/>
                <a:gd name="connsiteX229" fmla="*/ 2063285 w 2083862"/>
                <a:gd name="connsiteY229" fmla="*/ 3689555 h 4081365"/>
                <a:gd name="connsiteX230" fmla="*/ 2080870 w 2083862"/>
                <a:gd name="connsiteY230" fmla="*/ 3683693 h 4081365"/>
                <a:gd name="connsiteX231" fmla="*/ 2075008 w 2083862"/>
                <a:gd name="connsiteY231" fmla="*/ 3660247 h 4081365"/>
                <a:gd name="connsiteX232" fmla="*/ 2051562 w 2083862"/>
                <a:gd name="connsiteY232" fmla="*/ 3625078 h 4081365"/>
                <a:gd name="connsiteX233" fmla="*/ 2039839 w 2083862"/>
                <a:gd name="connsiteY233" fmla="*/ 3607493 h 4081365"/>
                <a:gd name="connsiteX234" fmla="*/ 2022254 w 2083862"/>
                <a:gd name="connsiteY234" fmla="*/ 3601632 h 4081365"/>
                <a:gd name="connsiteX235" fmla="*/ 2004670 w 2083862"/>
                <a:gd name="connsiteY235" fmla="*/ 3589909 h 4081365"/>
                <a:gd name="connsiteX236" fmla="*/ 1987085 w 2083862"/>
                <a:gd name="connsiteY236" fmla="*/ 3584047 h 4081365"/>
                <a:gd name="connsiteX237" fmla="*/ 1957777 w 2083862"/>
                <a:gd name="connsiteY237" fmla="*/ 3554739 h 4081365"/>
                <a:gd name="connsiteX238" fmla="*/ 1940193 w 2083862"/>
                <a:gd name="connsiteY238" fmla="*/ 3543016 h 4081365"/>
                <a:gd name="connsiteX239" fmla="*/ 1922608 w 2083862"/>
                <a:gd name="connsiteY239" fmla="*/ 3525432 h 4081365"/>
                <a:gd name="connsiteX240" fmla="*/ 1905024 w 2083862"/>
                <a:gd name="connsiteY240" fmla="*/ 3519570 h 4081365"/>
                <a:gd name="connsiteX241" fmla="*/ 1869854 w 2083862"/>
                <a:gd name="connsiteY241" fmla="*/ 3496124 h 4081365"/>
                <a:gd name="connsiteX242" fmla="*/ 1869854 w 2083862"/>
                <a:gd name="connsiteY242" fmla="*/ 3496124 h 4081365"/>
                <a:gd name="connsiteX243" fmla="*/ 1852270 w 2083862"/>
                <a:gd name="connsiteY243" fmla="*/ 3478539 h 4081365"/>
                <a:gd name="connsiteX244" fmla="*/ 1817101 w 2083862"/>
                <a:gd name="connsiteY244" fmla="*/ 3455093 h 4081365"/>
                <a:gd name="connsiteX245" fmla="*/ 1787793 w 2083862"/>
                <a:gd name="connsiteY245" fmla="*/ 3431647 h 4081365"/>
                <a:gd name="connsiteX246" fmla="*/ 1758485 w 2083862"/>
                <a:gd name="connsiteY246" fmla="*/ 3408201 h 4081365"/>
                <a:gd name="connsiteX247" fmla="*/ 1746762 w 2083862"/>
                <a:gd name="connsiteY247" fmla="*/ 3390616 h 4081365"/>
                <a:gd name="connsiteX248" fmla="*/ 1682285 w 2083862"/>
                <a:gd name="connsiteY248" fmla="*/ 3355447 h 4081365"/>
                <a:gd name="connsiteX249" fmla="*/ 1652977 w 2083862"/>
                <a:gd name="connsiteY249" fmla="*/ 3332001 h 4081365"/>
                <a:gd name="connsiteX250" fmla="*/ 1635393 w 2083862"/>
                <a:gd name="connsiteY250" fmla="*/ 3320278 h 4081365"/>
                <a:gd name="connsiteX251" fmla="*/ 1606085 w 2083862"/>
                <a:gd name="connsiteY251" fmla="*/ 3290970 h 4081365"/>
                <a:gd name="connsiteX252" fmla="*/ 1570916 w 2083862"/>
                <a:gd name="connsiteY252" fmla="*/ 3261662 h 4081365"/>
                <a:gd name="connsiteX253" fmla="*/ 1535747 w 2083862"/>
                <a:gd name="connsiteY253" fmla="*/ 3226493 h 4081365"/>
                <a:gd name="connsiteX254" fmla="*/ 1524024 w 2083862"/>
                <a:gd name="connsiteY254" fmla="*/ 3208909 h 4081365"/>
                <a:gd name="connsiteX255" fmla="*/ 1506439 w 2083862"/>
                <a:gd name="connsiteY255" fmla="*/ 3203047 h 4081365"/>
                <a:gd name="connsiteX256" fmla="*/ 1488854 w 2083862"/>
                <a:gd name="connsiteY256" fmla="*/ 3185462 h 4081365"/>
                <a:gd name="connsiteX257" fmla="*/ 1465408 w 2083862"/>
                <a:gd name="connsiteY257" fmla="*/ 3167878 h 4081365"/>
                <a:gd name="connsiteX258" fmla="*/ 1436101 w 2083862"/>
                <a:gd name="connsiteY258" fmla="*/ 3144432 h 4081365"/>
                <a:gd name="connsiteX259" fmla="*/ 1412654 w 2083862"/>
                <a:gd name="connsiteY259" fmla="*/ 3120985 h 4081365"/>
                <a:gd name="connsiteX260" fmla="*/ 1383347 w 2083862"/>
                <a:gd name="connsiteY260" fmla="*/ 3085816 h 4081365"/>
                <a:gd name="connsiteX261" fmla="*/ 1342316 w 2083862"/>
                <a:gd name="connsiteY261" fmla="*/ 3033062 h 4081365"/>
                <a:gd name="connsiteX262" fmla="*/ 1330593 w 2083862"/>
                <a:gd name="connsiteY262" fmla="*/ 3015478 h 4081365"/>
                <a:gd name="connsiteX263" fmla="*/ 1324731 w 2083862"/>
                <a:gd name="connsiteY263" fmla="*/ 2992032 h 4081365"/>
                <a:gd name="connsiteX264" fmla="*/ 1289562 w 2083862"/>
                <a:gd name="connsiteY264" fmla="*/ 2933416 h 4081365"/>
                <a:gd name="connsiteX265" fmla="*/ 1266116 w 2083862"/>
                <a:gd name="connsiteY265" fmla="*/ 2898247 h 4081365"/>
                <a:gd name="connsiteX266" fmla="*/ 1254393 w 2083862"/>
                <a:gd name="connsiteY266" fmla="*/ 2880662 h 4081365"/>
                <a:gd name="connsiteX267" fmla="*/ 1236808 w 2083862"/>
                <a:gd name="connsiteY267" fmla="*/ 2863078 h 4081365"/>
                <a:gd name="connsiteX268" fmla="*/ 1225085 w 2083862"/>
                <a:gd name="connsiteY268" fmla="*/ 2839632 h 4081365"/>
                <a:gd name="connsiteX269" fmla="*/ 1219224 w 2083862"/>
                <a:gd name="connsiteY269" fmla="*/ 2816185 h 4081365"/>
                <a:gd name="connsiteX270" fmla="*/ 1207501 w 2083862"/>
                <a:gd name="connsiteY270" fmla="*/ 2798601 h 4081365"/>
                <a:gd name="connsiteX271" fmla="*/ 1201639 w 2083862"/>
                <a:gd name="connsiteY271" fmla="*/ 2781016 h 4081365"/>
                <a:gd name="connsiteX272" fmla="*/ 1178193 w 2083862"/>
                <a:gd name="connsiteY272" fmla="*/ 2745847 h 4081365"/>
                <a:gd name="connsiteX273" fmla="*/ 1172331 w 2083862"/>
                <a:gd name="connsiteY273" fmla="*/ 2722401 h 4081365"/>
                <a:gd name="connsiteX274" fmla="*/ 1160608 w 2083862"/>
                <a:gd name="connsiteY274" fmla="*/ 2681370 h 4081365"/>
                <a:gd name="connsiteX275" fmla="*/ 1154747 w 2083862"/>
                <a:gd name="connsiteY275" fmla="*/ 2646201 h 4081365"/>
                <a:gd name="connsiteX276" fmla="*/ 1160608 w 2083862"/>
                <a:gd name="connsiteY276" fmla="*/ 2546555 h 4081365"/>
                <a:gd name="connsiteX277" fmla="*/ 1172331 w 2083862"/>
                <a:gd name="connsiteY277" fmla="*/ 2523109 h 4081365"/>
                <a:gd name="connsiteX278" fmla="*/ 1178193 w 2083862"/>
                <a:gd name="connsiteY278" fmla="*/ 2487939 h 4081365"/>
                <a:gd name="connsiteX279" fmla="*/ 1189916 w 2083862"/>
                <a:gd name="connsiteY279" fmla="*/ 2452770 h 4081365"/>
                <a:gd name="connsiteX280" fmla="*/ 1201639 w 2083862"/>
                <a:gd name="connsiteY280" fmla="*/ 2417601 h 4081365"/>
                <a:gd name="connsiteX281" fmla="*/ 1228442 w 2083862"/>
                <a:gd name="connsiteY281" fmla="*/ 2347311 h 4081365"/>
                <a:gd name="connsiteX282" fmla="*/ 1264461 w 2083862"/>
                <a:gd name="connsiteY282" fmla="*/ 2225021 h 4081365"/>
                <a:gd name="connsiteX283" fmla="*/ 1277839 w 2083862"/>
                <a:gd name="connsiteY283" fmla="*/ 2171416 h 4081365"/>
                <a:gd name="connsiteX284" fmla="*/ 1290414 w 2083862"/>
                <a:gd name="connsiteY284" fmla="*/ 2086046 h 4081365"/>
                <a:gd name="connsiteX285" fmla="*/ 1313008 w 2083862"/>
                <a:gd name="connsiteY285" fmla="*/ 1907647 h 4081365"/>
                <a:gd name="connsiteX286" fmla="*/ 1318870 w 2083862"/>
                <a:gd name="connsiteY286" fmla="*/ 1884201 h 4081365"/>
                <a:gd name="connsiteX287" fmla="*/ 1324731 w 2083862"/>
                <a:gd name="connsiteY287" fmla="*/ 1854893 h 4081365"/>
                <a:gd name="connsiteX288" fmla="*/ 1330593 w 2083862"/>
                <a:gd name="connsiteY288" fmla="*/ 1837309 h 4081365"/>
                <a:gd name="connsiteX289" fmla="*/ 1336454 w 2083862"/>
                <a:gd name="connsiteY289" fmla="*/ 1813862 h 4081365"/>
                <a:gd name="connsiteX290" fmla="*/ 1354039 w 2083862"/>
                <a:gd name="connsiteY290" fmla="*/ 1755247 h 4081365"/>
                <a:gd name="connsiteX291" fmla="*/ 1359901 w 2083862"/>
                <a:gd name="connsiteY291" fmla="*/ 1720078 h 4081365"/>
                <a:gd name="connsiteX292" fmla="*/ 1371624 w 2083862"/>
                <a:gd name="connsiteY292" fmla="*/ 1673185 h 4081365"/>
                <a:gd name="connsiteX293" fmla="*/ 1377485 w 2083862"/>
                <a:gd name="connsiteY293" fmla="*/ 1638016 h 4081365"/>
                <a:gd name="connsiteX294" fmla="*/ 1389208 w 2083862"/>
                <a:gd name="connsiteY294" fmla="*/ 1579401 h 4081365"/>
                <a:gd name="connsiteX295" fmla="*/ 1395070 w 2083862"/>
                <a:gd name="connsiteY295" fmla="*/ 1538370 h 4081365"/>
                <a:gd name="connsiteX296" fmla="*/ 1400931 w 2083862"/>
                <a:gd name="connsiteY296" fmla="*/ 1520785 h 4081365"/>
                <a:gd name="connsiteX297" fmla="*/ 1406793 w 2083862"/>
                <a:gd name="connsiteY297" fmla="*/ 1497339 h 4081365"/>
                <a:gd name="connsiteX298" fmla="*/ 1418516 w 2083862"/>
                <a:gd name="connsiteY298" fmla="*/ 1450447 h 4081365"/>
                <a:gd name="connsiteX299" fmla="*/ 1424377 w 2083862"/>
                <a:gd name="connsiteY299" fmla="*/ 1391832 h 4081365"/>
                <a:gd name="connsiteX300" fmla="*/ 1441962 w 2083862"/>
                <a:gd name="connsiteY300" fmla="*/ 1298047 h 4081365"/>
                <a:gd name="connsiteX301" fmla="*/ 1453685 w 2083862"/>
                <a:gd name="connsiteY301" fmla="*/ 1233570 h 4081365"/>
                <a:gd name="connsiteX302" fmla="*/ 1465408 w 2083862"/>
                <a:gd name="connsiteY302" fmla="*/ 1198401 h 4081365"/>
                <a:gd name="connsiteX303" fmla="*/ 1477131 w 2083862"/>
                <a:gd name="connsiteY303" fmla="*/ 1098755 h 4081365"/>
                <a:gd name="connsiteX304" fmla="*/ 1488854 w 2083862"/>
                <a:gd name="connsiteY304" fmla="*/ 1063585 h 4081365"/>
                <a:gd name="connsiteX305" fmla="*/ 1494716 w 2083862"/>
                <a:gd name="connsiteY305" fmla="*/ 1010832 h 4081365"/>
                <a:gd name="connsiteX306" fmla="*/ 1506439 w 2083862"/>
                <a:gd name="connsiteY306" fmla="*/ 975662 h 4081365"/>
                <a:gd name="connsiteX307" fmla="*/ 1518162 w 2083862"/>
                <a:gd name="connsiteY307" fmla="*/ 917047 h 4081365"/>
                <a:gd name="connsiteX308" fmla="*/ 1524024 w 2083862"/>
                <a:gd name="connsiteY308" fmla="*/ 887739 h 4081365"/>
                <a:gd name="connsiteX309" fmla="*/ 1529885 w 2083862"/>
                <a:gd name="connsiteY309" fmla="*/ 823262 h 4081365"/>
                <a:gd name="connsiteX310" fmla="*/ 1535747 w 2083862"/>
                <a:gd name="connsiteY310" fmla="*/ 788093 h 4081365"/>
                <a:gd name="connsiteX311" fmla="*/ 1547470 w 2083862"/>
                <a:gd name="connsiteY311" fmla="*/ 706032 h 4081365"/>
                <a:gd name="connsiteX312" fmla="*/ 1553331 w 2083862"/>
                <a:gd name="connsiteY312" fmla="*/ 665001 h 4081365"/>
                <a:gd name="connsiteX313" fmla="*/ 1559193 w 2083862"/>
                <a:gd name="connsiteY313" fmla="*/ 647416 h 4081365"/>
                <a:gd name="connsiteX314" fmla="*/ 1565054 w 2083862"/>
                <a:gd name="connsiteY314" fmla="*/ 623970 h 4081365"/>
                <a:gd name="connsiteX315" fmla="*/ 1570916 w 2083862"/>
                <a:gd name="connsiteY315" fmla="*/ 541909 h 4081365"/>
                <a:gd name="connsiteX316" fmla="*/ 1576777 w 2083862"/>
                <a:gd name="connsiteY316" fmla="*/ 524324 h 4081365"/>
                <a:gd name="connsiteX317" fmla="*/ 1588501 w 2083862"/>
                <a:gd name="connsiteY317" fmla="*/ 430539 h 4081365"/>
                <a:gd name="connsiteX318" fmla="*/ 1582639 w 2083862"/>
                <a:gd name="connsiteY318" fmla="*/ 348478 h 4081365"/>
                <a:gd name="connsiteX319" fmla="*/ 1570916 w 2083862"/>
                <a:gd name="connsiteY319" fmla="*/ 301585 h 4081365"/>
                <a:gd name="connsiteX320" fmla="*/ 1565054 w 2083862"/>
                <a:gd name="connsiteY320" fmla="*/ 90570 h 4081365"/>
                <a:gd name="connsiteX321" fmla="*/ 1549173 w 2083862"/>
                <a:gd name="connsiteY321" fmla="*/ 93026 h 4081365"/>
                <a:gd name="connsiteX322" fmla="*/ 1510647 w 2083862"/>
                <a:gd name="connsiteY322" fmla="*/ 78798 h 4081365"/>
                <a:gd name="connsiteX323" fmla="*/ 1488903 w 2083862"/>
                <a:gd name="connsiteY323" fmla="*/ 53700 h 4081365"/>
                <a:gd name="connsiteX324" fmla="*/ 1477131 w 2083862"/>
                <a:gd name="connsiteY324" fmla="*/ 2647 h 4081365"/>
                <a:gd name="connsiteX0" fmla="*/ 1477131 w 2083862"/>
                <a:gd name="connsiteY0" fmla="*/ 2647 h 4081365"/>
                <a:gd name="connsiteX1" fmla="*/ 1471270 w 2083862"/>
                <a:gd name="connsiteY1" fmla="*/ 37816 h 4081365"/>
                <a:gd name="connsiteX2" fmla="*/ 1424377 w 2083862"/>
                <a:gd name="connsiteY2" fmla="*/ 78847 h 4081365"/>
                <a:gd name="connsiteX3" fmla="*/ 1406793 w 2083862"/>
                <a:gd name="connsiteY3" fmla="*/ 90570 h 4081365"/>
                <a:gd name="connsiteX4" fmla="*/ 1364108 w 2083862"/>
                <a:gd name="connsiteY4" fmla="*/ 97282 h 4081365"/>
                <a:gd name="connsiteX5" fmla="*/ 1348226 w 2083862"/>
                <a:gd name="connsiteY5" fmla="*/ 183552 h 4081365"/>
                <a:gd name="connsiteX6" fmla="*/ 1347375 w 2083862"/>
                <a:gd name="connsiteY6" fmla="*/ 206998 h 4081365"/>
                <a:gd name="connsiteX7" fmla="*/ 1348177 w 2083862"/>
                <a:gd name="connsiteY7" fmla="*/ 237109 h 4081365"/>
                <a:gd name="connsiteX8" fmla="*/ 1330593 w 2083862"/>
                <a:gd name="connsiteY8" fmla="*/ 295724 h 4081365"/>
                <a:gd name="connsiteX9" fmla="*/ 1324731 w 2083862"/>
                <a:gd name="connsiteY9" fmla="*/ 313309 h 4081365"/>
                <a:gd name="connsiteX10" fmla="*/ 1313008 w 2083862"/>
                <a:gd name="connsiteY10" fmla="*/ 330893 h 4081365"/>
                <a:gd name="connsiteX11" fmla="*/ 1295424 w 2083862"/>
                <a:gd name="connsiteY11" fmla="*/ 383647 h 4081365"/>
                <a:gd name="connsiteX12" fmla="*/ 1289562 w 2083862"/>
                <a:gd name="connsiteY12" fmla="*/ 401232 h 4081365"/>
                <a:gd name="connsiteX13" fmla="*/ 1283701 w 2083862"/>
                <a:gd name="connsiteY13" fmla="*/ 424678 h 4081365"/>
                <a:gd name="connsiteX14" fmla="*/ 1277839 w 2083862"/>
                <a:gd name="connsiteY14" fmla="*/ 577078 h 4081365"/>
                <a:gd name="connsiteX15" fmla="*/ 1254393 w 2083862"/>
                <a:gd name="connsiteY15" fmla="*/ 876016 h 4081365"/>
                <a:gd name="connsiteX16" fmla="*/ 1248531 w 2083862"/>
                <a:gd name="connsiteY16" fmla="*/ 893601 h 4081365"/>
                <a:gd name="connsiteX17" fmla="*/ 1242670 w 2083862"/>
                <a:gd name="connsiteY17" fmla="*/ 969801 h 4081365"/>
                <a:gd name="connsiteX18" fmla="*/ 1236808 w 2083862"/>
                <a:gd name="connsiteY18" fmla="*/ 999109 h 4081365"/>
                <a:gd name="connsiteX19" fmla="*/ 1230947 w 2083862"/>
                <a:gd name="connsiteY19" fmla="*/ 1040139 h 4081365"/>
                <a:gd name="connsiteX20" fmla="*/ 1219224 w 2083862"/>
                <a:gd name="connsiteY20" fmla="*/ 1110478 h 4081365"/>
                <a:gd name="connsiteX21" fmla="*/ 1213362 w 2083862"/>
                <a:gd name="connsiteY21" fmla="*/ 1133924 h 4081365"/>
                <a:gd name="connsiteX22" fmla="*/ 1201639 w 2083862"/>
                <a:gd name="connsiteY22" fmla="*/ 1169093 h 4081365"/>
                <a:gd name="connsiteX23" fmla="*/ 1166470 w 2083862"/>
                <a:gd name="connsiteY23" fmla="*/ 1339078 h 4081365"/>
                <a:gd name="connsiteX24" fmla="*/ 1154747 w 2083862"/>
                <a:gd name="connsiteY24" fmla="*/ 1456309 h 4081365"/>
                <a:gd name="connsiteX25" fmla="*/ 1148885 w 2083862"/>
                <a:gd name="connsiteY25" fmla="*/ 1485616 h 4081365"/>
                <a:gd name="connsiteX26" fmla="*/ 1143024 w 2083862"/>
                <a:gd name="connsiteY26" fmla="*/ 1526647 h 4081365"/>
                <a:gd name="connsiteX27" fmla="*/ 1131301 w 2083862"/>
                <a:gd name="connsiteY27" fmla="*/ 1561816 h 4081365"/>
                <a:gd name="connsiteX28" fmla="*/ 1125439 w 2083862"/>
                <a:gd name="connsiteY28" fmla="*/ 1591124 h 4081365"/>
                <a:gd name="connsiteX29" fmla="*/ 1113716 w 2083862"/>
                <a:gd name="connsiteY29" fmla="*/ 1626293 h 4081365"/>
                <a:gd name="connsiteX30" fmla="*/ 1101993 w 2083862"/>
                <a:gd name="connsiteY30" fmla="*/ 1679047 h 4081365"/>
                <a:gd name="connsiteX31" fmla="*/ 1080249 w 2083862"/>
                <a:gd name="connsiteY31" fmla="*/ 1776799 h 4081365"/>
                <a:gd name="connsiteX32" fmla="*/ 1056000 w 2083862"/>
                <a:gd name="connsiteY32" fmla="*/ 1872140 h 4081365"/>
                <a:gd name="connsiteX33" fmla="*/ 1025793 w 2083862"/>
                <a:gd name="connsiteY33" fmla="*/ 2054185 h 4081365"/>
                <a:gd name="connsiteX34" fmla="*/ 1019931 w 2083862"/>
                <a:gd name="connsiteY34" fmla="*/ 2077632 h 4081365"/>
                <a:gd name="connsiteX35" fmla="*/ 1014070 w 2083862"/>
                <a:gd name="connsiteY35" fmla="*/ 2106939 h 4081365"/>
                <a:gd name="connsiteX36" fmla="*/ 1002347 w 2083862"/>
                <a:gd name="connsiteY36" fmla="*/ 2183139 h 4081365"/>
                <a:gd name="connsiteX37" fmla="*/ 990624 w 2083862"/>
                <a:gd name="connsiteY37" fmla="*/ 2218309 h 4081365"/>
                <a:gd name="connsiteX38" fmla="*/ 984762 w 2083862"/>
                <a:gd name="connsiteY38" fmla="*/ 2253478 h 4081365"/>
                <a:gd name="connsiteX39" fmla="*/ 961316 w 2083862"/>
                <a:gd name="connsiteY39" fmla="*/ 2294509 h 4081365"/>
                <a:gd name="connsiteX40" fmla="*/ 949593 w 2083862"/>
                <a:gd name="connsiteY40" fmla="*/ 2329678 h 4081365"/>
                <a:gd name="connsiteX41" fmla="*/ 943731 w 2083862"/>
                <a:gd name="connsiteY41" fmla="*/ 2347262 h 4081365"/>
                <a:gd name="connsiteX42" fmla="*/ 937870 w 2083862"/>
                <a:gd name="connsiteY42" fmla="*/ 2364847 h 4081365"/>
                <a:gd name="connsiteX43" fmla="*/ 914424 w 2083862"/>
                <a:gd name="connsiteY43" fmla="*/ 2405878 h 4081365"/>
                <a:gd name="connsiteX44" fmla="*/ 902701 w 2083862"/>
                <a:gd name="connsiteY44" fmla="*/ 2423462 h 4081365"/>
                <a:gd name="connsiteX45" fmla="*/ 896839 w 2083862"/>
                <a:gd name="connsiteY45" fmla="*/ 2441047 h 4081365"/>
                <a:gd name="connsiteX46" fmla="*/ 873393 w 2083862"/>
                <a:gd name="connsiteY46" fmla="*/ 2476216 h 4081365"/>
                <a:gd name="connsiteX47" fmla="*/ 849947 w 2083862"/>
                <a:gd name="connsiteY47" fmla="*/ 2523109 h 4081365"/>
                <a:gd name="connsiteX48" fmla="*/ 832362 w 2083862"/>
                <a:gd name="connsiteY48" fmla="*/ 2564139 h 4081365"/>
                <a:gd name="connsiteX49" fmla="*/ 826501 w 2083862"/>
                <a:gd name="connsiteY49" fmla="*/ 2581724 h 4081365"/>
                <a:gd name="connsiteX50" fmla="*/ 814777 w 2083862"/>
                <a:gd name="connsiteY50" fmla="*/ 2593447 h 4081365"/>
                <a:gd name="connsiteX51" fmla="*/ 803054 w 2083862"/>
                <a:gd name="connsiteY51" fmla="*/ 2611032 h 4081365"/>
                <a:gd name="connsiteX52" fmla="*/ 779608 w 2083862"/>
                <a:gd name="connsiteY52" fmla="*/ 2640339 h 4081365"/>
                <a:gd name="connsiteX53" fmla="*/ 762024 w 2083862"/>
                <a:gd name="connsiteY53" fmla="*/ 2681370 h 4081365"/>
                <a:gd name="connsiteX54" fmla="*/ 726854 w 2083862"/>
                <a:gd name="connsiteY54" fmla="*/ 2704816 h 4081365"/>
                <a:gd name="connsiteX55" fmla="*/ 709270 w 2083862"/>
                <a:gd name="connsiteY55" fmla="*/ 2716539 h 4081365"/>
                <a:gd name="connsiteX56" fmla="*/ 691685 w 2083862"/>
                <a:gd name="connsiteY56" fmla="*/ 2728262 h 4081365"/>
                <a:gd name="connsiteX57" fmla="*/ 674101 w 2083862"/>
                <a:gd name="connsiteY57" fmla="*/ 2734124 h 4081365"/>
                <a:gd name="connsiteX58" fmla="*/ 638931 w 2083862"/>
                <a:gd name="connsiteY58" fmla="*/ 2751709 h 4081365"/>
                <a:gd name="connsiteX59" fmla="*/ 586177 w 2083862"/>
                <a:gd name="connsiteY59" fmla="*/ 2757570 h 4081365"/>
                <a:gd name="connsiteX60" fmla="*/ 539285 w 2083862"/>
                <a:gd name="connsiteY60" fmla="*/ 2763432 h 4081365"/>
                <a:gd name="connsiteX61" fmla="*/ 498254 w 2083862"/>
                <a:gd name="connsiteY61" fmla="*/ 2775155 h 4081365"/>
                <a:gd name="connsiteX62" fmla="*/ 480670 w 2083862"/>
                <a:gd name="connsiteY62" fmla="*/ 2781016 h 4081365"/>
                <a:gd name="connsiteX63" fmla="*/ 422054 w 2083862"/>
                <a:gd name="connsiteY63" fmla="*/ 2786878 h 4081365"/>
                <a:gd name="connsiteX64" fmla="*/ 322408 w 2083862"/>
                <a:gd name="connsiteY64" fmla="*/ 2781016 h 4081365"/>
                <a:gd name="connsiteX65" fmla="*/ 287239 w 2083862"/>
                <a:gd name="connsiteY65" fmla="*/ 2769293 h 4081365"/>
                <a:gd name="connsiteX66" fmla="*/ 263793 w 2083862"/>
                <a:gd name="connsiteY66" fmla="*/ 2763432 h 4081365"/>
                <a:gd name="connsiteX67" fmla="*/ 246208 w 2083862"/>
                <a:gd name="connsiteY67" fmla="*/ 2751709 h 4081365"/>
                <a:gd name="connsiteX68" fmla="*/ 222762 w 2083862"/>
                <a:gd name="connsiteY68" fmla="*/ 2745847 h 4081365"/>
                <a:gd name="connsiteX69" fmla="*/ 205177 w 2083862"/>
                <a:gd name="connsiteY69" fmla="*/ 2739985 h 4081365"/>
                <a:gd name="connsiteX70" fmla="*/ 211039 w 2083862"/>
                <a:gd name="connsiteY70" fmla="*/ 2763432 h 4081365"/>
                <a:gd name="connsiteX71" fmla="*/ 216901 w 2083862"/>
                <a:gd name="connsiteY71" fmla="*/ 2781016 h 4081365"/>
                <a:gd name="connsiteX72" fmla="*/ 211039 w 2083862"/>
                <a:gd name="connsiteY72" fmla="*/ 2845493 h 4081365"/>
                <a:gd name="connsiteX73" fmla="*/ 181731 w 2083862"/>
                <a:gd name="connsiteY73" fmla="*/ 2874801 h 4081365"/>
                <a:gd name="connsiteX74" fmla="*/ 146562 w 2083862"/>
                <a:gd name="connsiteY74" fmla="*/ 2886524 h 4081365"/>
                <a:gd name="connsiteX75" fmla="*/ 111393 w 2083862"/>
                <a:gd name="connsiteY75" fmla="*/ 2898247 h 4081365"/>
                <a:gd name="connsiteX76" fmla="*/ 93808 w 2083862"/>
                <a:gd name="connsiteY76" fmla="*/ 2904109 h 4081365"/>
                <a:gd name="connsiteX77" fmla="*/ 76224 w 2083862"/>
                <a:gd name="connsiteY77" fmla="*/ 2915832 h 4081365"/>
                <a:gd name="connsiteX78" fmla="*/ 117254 w 2083862"/>
                <a:gd name="connsiteY78" fmla="*/ 2927555 h 4081365"/>
                <a:gd name="connsiteX79" fmla="*/ 211039 w 2083862"/>
                <a:gd name="connsiteY79" fmla="*/ 2939278 h 4081365"/>
                <a:gd name="connsiteX80" fmla="*/ 240347 w 2083862"/>
                <a:gd name="connsiteY80" fmla="*/ 2945139 h 4081365"/>
                <a:gd name="connsiteX81" fmla="*/ 468947 w 2083862"/>
                <a:gd name="connsiteY81" fmla="*/ 2956862 h 4081365"/>
                <a:gd name="connsiteX82" fmla="*/ 504116 w 2083862"/>
                <a:gd name="connsiteY82" fmla="*/ 2962724 h 4081365"/>
                <a:gd name="connsiteX83" fmla="*/ 615485 w 2083862"/>
                <a:gd name="connsiteY83" fmla="*/ 2951001 h 4081365"/>
                <a:gd name="connsiteX84" fmla="*/ 603762 w 2083862"/>
                <a:gd name="connsiteY84" fmla="*/ 2974447 h 4081365"/>
                <a:gd name="connsiteX85" fmla="*/ 592039 w 2083862"/>
                <a:gd name="connsiteY85" fmla="*/ 2992032 h 4081365"/>
                <a:gd name="connsiteX86" fmla="*/ 574454 w 2083862"/>
                <a:gd name="connsiteY86" fmla="*/ 3027201 h 4081365"/>
                <a:gd name="connsiteX87" fmla="*/ 562731 w 2083862"/>
                <a:gd name="connsiteY87" fmla="*/ 3062370 h 4081365"/>
                <a:gd name="connsiteX88" fmla="*/ 556870 w 2083862"/>
                <a:gd name="connsiteY88" fmla="*/ 3079955 h 4081365"/>
                <a:gd name="connsiteX89" fmla="*/ 545147 w 2083862"/>
                <a:gd name="connsiteY89" fmla="*/ 3097539 h 4081365"/>
                <a:gd name="connsiteX90" fmla="*/ 521701 w 2083862"/>
                <a:gd name="connsiteY90" fmla="*/ 3132709 h 4081365"/>
                <a:gd name="connsiteX91" fmla="*/ 515839 w 2083862"/>
                <a:gd name="connsiteY91" fmla="*/ 3156155 h 4081365"/>
                <a:gd name="connsiteX92" fmla="*/ 486531 w 2083862"/>
                <a:gd name="connsiteY92" fmla="*/ 3191324 h 4081365"/>
                <a:gd name="connsiteX93" fmla="*/ 463085 w 2083862"/>
                <a:gd name="connsiteY93" fmla="*/ 3226493 h 4081365"/>
                <a:gd name="connsiteX94" fmla="*/ 451362 w 2083862"/>
                <a:gd name="connsiteY94" fmla="*/ 3244078 h 4081365"/>
                <a:gd name="connsiteX95" fmla="*/ 398608 w 2083862"/>
                <a:gd name="connsiteY95" fmla="*/ 3290970 h 4081365"/>
                <a:gd name="connsiteX96" fmla="*/ 381024 w 2083862"/>
                <a:gd name="connsiteY96" fmla="*/ 3296832 h 4081365"/>
                <a:gd name="connsiteX97" fmla="*/ 357577 w 2083862"/>
                <a:gd name="connsiteY97" fmla="*/ 3314416 h 4081365"/>
                <a:gd name="connsiteX98" fmla="*/ 339993 w 2083862"/>
                <a:gd name="connsiteY98" fmla="*/ 3326139 h 4081365"/>
                <a:gd name="connsiteX99" fmla="*/ 310685 w 2083862"/>
                <a:gd name="connsiteY99" fmla="*/ 3355447 h 4081365"/>
                <a:gd name="connsiteX100" fmla="*/ 304824 w 2083862"/>
                <a:gd name="connsiteY100" fmla="*/ 3373032 h 4081365"/>
                <a:gd name="connsiteX101" fmla="*/ 316547 w 2083862"/>
                <a:gd name="connsiteY101" fmla="*/ 3390616 h 4081365"/>
                <a:gd name="connsiteX102" fmla="*/ 345854 w 2083862"/>
                <a:gd name="connsiteY102" fmla="*/ 3431647 h 4081365"/>
                <a:gd name="connsiteX103" fmla="*/ 322408 w 2083862"/>
                <a:gd name="connsiteY103" fmla="*/ 3466816 h 4081365"/>
                <a:gd name="connsiteX104" fmla="*/ 298962 w 2083862"/>
                <a:gd name="connsiteY104" fmla="*/ 3501985 h 4081365"/>
                <a:gd name="connsiteX105" fmla="*/ 281377 w 2083862"/>
                <a:gd name="connsiteY105" fmla="*/ 3531293 h 4081365"/>
                <a:gd name="connsiteX106" fmla="*/ 275516 w 2083862"/>
                <a:gd name="connsiteY106" fmla="*/ 3548878 h 4081365"/>
                <a:gd name="connsiteX107" fmla="*/ 252070 w 2083862"/>
                <a:gd name="connsiteY107" fmla="*/ 3584047 h 4081365"/>
                <a:gd name="connsiteX108" fmla="*/ 246208 w 2083862"/>
                <a:gd name="connsiteY108" fmla="*/ 3601632 h 4081365"/>
                <a:gd name="connsiteX109" fmla="*/ 228624 w 2083862"/>
                <a:gd name="connsiteY109" fmla="*/ 3619216 h 4081365"/>
                <a:gd name="connsiteX110" fmla="*/ 222762 w 2083862"/>
                <a:gd name="connsiteY110" fmla="*/ 3636801 h 4081365"/>
                <a:gd name="connsiteX111" fmla="*/ 211039 w 2083862"/>
                <a:gd name="connsiteY111" fmla="*/ 3654385 h 4081365"/>
                <a:gd name="connsiteX112" fmla="*/ 205177 w 2083862"/>
                <a:gd name="connsiteY112" fmla="*/ 3677832 h 4081365"/>
                <a:gd name="connsiteX113" fmla="*/ 170008 w 2083862"/>
                <a:gd name="connsiteY113" fmla="*/ 3713001 h 4081365"/>
                <a:gd name="connsiteX114" fmla="*/ 146562 w 2083862"/>
                <a:gd name="connsiteY114" fmla="*/ 3742309 h 4081365"/>
                <a:gd name="connsiteX115" fmla="*/ 87947 w 2083862"/>
                <a:gd name="connsiteY115" fmla="*/ 3759893 h 4081365"/>
                <a:gd name="connsiteX116" fmla="*/ 11474 w 2083862"/>
                <a:gd name="connsiteY116" fmla="*/ 3770572 h 4081365"/>
                <a:gd name="connsiteX117" fmla="*/ 29331 w 2083862"/>
                <a:gd name="connsiteY117" fmla="*/ 3783339 h 4081365"/>
                <a:gd name="connsiteX118" fmla="*/ 11747 w 2083862"/>
                <a:gd name="connsiteY118" fmla="*/ 3795062 h 4081365"/>
                <a:gd name="connsiteX119" fmla="*/ 128977 w 2083862"/>
                <a:gd name="connsiteY119" fmla="*/ 3795062 h 4081365"/>
                <a:gd name="connsiteX120" fmla="*/ 152424 w 2083862"/>
                <a:gd name="connsiteY120" fmla="*/ 3789201 h 4081365"/>
                <a:gd name="connsiteX121" fmla="*/ 187593 w 2083862"/>
                <a:gd name="connsiteY121" fmla="*/ 3777478 h 4081365"/>
                <a:gd name="connsiteX122" fmla="*/ 170008 w 2083862"/>
                <a:gd name="connsiteY122" fmla="*/ 3789201 h 4081365"/>
                <a:gd name="connsiteX123" fmla="*/ 146562 w 2083862"/>
                <a:gd name="connsiteY123" fmla="*/ 3824370 h 4081365"/>
                <a:gd name="connsiteX124" fmla="*/ 134839 w 2083862"/>
                <a:gd name="connsiteY124" fmla="*/ 3841955 h 4081365"/>
                <a:gd name="connsiteX125" fmla="*/ 123116 w 2083862"/>
                <a:gd name="connsiteY125" fmla="*/ 3865401 h 4081365"/>
                <a:gd name="connsiteX126" fmla="*/ 111393 w 2083862"/>
                <a:gd name="connsiteY126" fmla="*/ 3882985 h 4081365"/>
                <a:gd name="connsiteX127" fmla="*/ 82085 w 2083862"/>
                <a:gd name="connsiteY127" fmla="*/ 3935739 h 4081365"/>
                <a:gd name="connsiteX128" fmla="*/ 58639 w 2083862"/>
                <a:gd name="connsiteY128" fmla="*/ 3970909 h 4081365"/>
                <a:gd name="connsiteX129" fmla="*/ 35193 w 2083862"/>
                <a:gd name="connsiteY129" fmla="*/ 4006078 h 4081365"/>
                <a:gd name="connsiteX130" fmla="*/ 23470 w 2083862"/>
                <a:gd name="connsiteY130" fmla="*/ 4023662 h 4081365"/>
                <a:gd name="connsiteX131" fmla="*/ 76224 w 2083862"/>
                <a:gd name="connsiteY131" fmla="*/ 3982632 h 4081365"/>
                <a:gd name="connsiteX132" fmla="*/ 93808 w 2083862"/>
                <a:gd name="connsiteY132" fmla="*/ 3970909 h 4081365"/>
                <a:gd name="connsiteX133" fmla="*/ 87947 w 2083862"/>
                <a:gd name="connsiteY133" fmla="*/ 3994355 h 4081365"/>
                <a:gd name="connsiteX134" fmla="*/ 82085 w 2083862"/>
                <a:gd name="connsiteY134" fmla="*/ 4011939 h 4081365"/>
                <a:gd name="connsiteX135" fmla="*/ 76224 w 2083862"/>
                <a:gd name="connsiteY135" fmla="*/ 4041247 h 4081365"/>
                <a:gd name="connsiteX136" fmla="*/ 82085 w 2083862"/>
                <a:gd name="connsiteY136" fmla="*/ 4070555 h 4081365"/>
                <a:gd name="connsiteX137" fmla="*/ 117254 w 2083862"/>
                <a:gd name="connsiteY137" fmla="*/ 4047109 h 4081365"/>
                <a:gd name="connsiteX138" fmla="*/ 128977 w 2083862"/>
                <a:gd name="connsiteY138" fmla="*/ 4035385 h 4081365"/>
                <a:gd name="connsiteX139" fmla="*/ 182487 w 2083862"/>
                <a:gd name="connsiteY139" fmla="*/ 4066250 h 4081365"/>
                <a:gd name="connsiteX140" fmla="*/ 187593 w 2083862"/>
                <a:gd name="connsiteY140" fmla="*/ 4000216 h 4081365"/>
                <a:gd name="connsiteX141" fmla="*/ 199316 w 2083862"/>
                <a:gd name="connsiteY141" fmla="*/ 3982632 h 4081365"/>
                <a:gd name="connsiteX142" fmla="*/ 216901 w 2083862"/>
                <a:gd name="connsiteY142" fmla="*/ 3965047 h 4081365"/>
                <a:gd name="connsiteX143" fmla="*/ 246208 w 2083862"/>
                <a:gd name="connsiteY143" fmla="*/ 3912293 h 4081365"/>
                <a:gd name="connsiteX144" fmla="*/ 263793 w 2083862"/>
                <a:gd name="connsiteY144" fmla="*/ 3894709 h 4081365"/>
                <a:gd name="connsiteX145" fmla="*/ 287239 w 2083862"/>
                <a:gd name="connsiteY145" fmla="*/ 3859539 h 4081365"/>
                <a:gd name="connsiteX146" fmla="*/ 310685 w 2083862"/>
                <a:gd name="connsiteY146" fmla="*/ 3824370 h 4081365"/>
                <a:gd name="connsiteX147" fmla="*/ 334131 w 2083862"/>
                <a:gd name="connsiteY147" fmla="*/ 3789201 h 4081365"/>
                <a:gd name="connsiteX148" fmla="*/ 351716 w 2083862"/>
                <a:gd name="connsiteY148" fmla="*/ 3771616 h 4081365"/>
                <a:gd name="connsiteX149" fmla="*/ 363439 w 2083862"/>
                <a:gd name="connsiteY149" fmla="*/ 3736447 h 4081365"/>
                <a:gd name="connsiteX150" fmla="*/ 381024 w 2083862"/>
                <a:gd name="connsiteY150" fmla="*/ 3718862 h 4081365"/>
                <a:gd name="connsiteX151" fmla="*/ 404470 w 2083862"/>
                <a:gd name="connsiteY151" fmla="*/ 3683693 h 4081365"/>
                <a:gd name="connsiteX152" fmla="*/ 422054 w 2083862"/>
                <a:gd name="connsiteY152" fmla="*/ 3666109 h 4081365"/>
                <a:gd name="connsiteX153" fmla="*/ 445501 w 2083862"/>
                <a:gd name="connsiteY153" fmla="*/ 3630939 h 4081365"/>
                <a:gd name="connsiteX154" fmla="*/ 457224 w 2083862"/>
                <a:gd name="connsiteY154" fmla="*/ 3613355 h 4081365"/>
                <a:gd name="connsiteX155" fmla="*/ 468947 w 2083862"/>
                <a:gd name="connsiteY155" fmla="*/ 3595770 h 4081365"/>
                <a:gd name="connsiteX156" fmla="*/ 486531 w 2083862"/>
                <a:gd name="connsiteY156" fmla="*/ 3584047 h 4081365"/>
                <a:gd name="connsiteX157" fmla="*/ 515839 w 2083862"/>
                <a:gd name="connsiteY157" fmla="*/ 3531293 h 4081365"/>
                <a:gd name="connsiteX158" fmla="*/ 527562 w 2083862"/>
                <a:gd name="connsiteY158" fmla="*/ 3513709 h 4081365"/>
                <a:gd name="connsiteX159" fmla="*/ 551008 w 2083862"/>
                <a:gd name="connsiteY159" fmla="*/ 3484401 h 4081365"/>
                <a:gd name="connsiteX160" fmla="*/ 556870 w 2083862"/>
                <a:gd name="connsiteY160" fmla="*/ 3466816 h 4081365"/>
                <a:gd name="connsiteX161" fmla="*/ 568593 w 2083862"/>
                <a:gd name="connsiteY161" fmla="*/ 3449232 h 4081365"/>
                <a:gd name="connsiteX162" fmla="*/ 580316 w 2083862"/>
                <a:gd name="connsiteY162" fmla="*/ 3425785 h 4081365"/>
                <a:gd name="connsiteX163" fmla="*/ 603762 w 2083862"/>
                <a:gd name="connsiteY163" fmla="*/ 3390616 h 4081365"/>
                <a:gd name="connsiteX164" fmla="*/ 609624 w 2083862"/>
                <a:gd name="connsiteY164" fmla="*/ 3373032 h 4081365"/>
                <a:gd name="connsiteX165" fmla="*/ 633070 w 2083862"/>
                <a:gd name="connsiteY165" fmla="*/ 3337862 h 4081365"/>
                <a:gd name="connsiteX166" fmla="*/ 644793 w 2083862"/>
                <a:gd name="connsiteY166" fmla="*/ 3320278 h 4081365"/>
                <a:gd name="connsiteX167" fmla="*/ 674101 w 2083862"/>
                <a:gd name="connsiteY167" fmla="*/ 3285109 h 4081365"/>
                <a:gd name="connsiteX168" fmla="*/ 679962 w 2083862"/>
                <a:gd name="connsiteY168" fmla="*/ 3267524 h 4081365"/>
                <a:gd name="connsiteX169" fmla="*/ 703408 w 2083862"/>
                <a:gd name="connsiteY169" fmla="*/ 3232355 h 4081365"/>
                <a:gd name="connsiteX170" fmla="*/ 720993 w 2083862"/>
                <a:gd name="connsiteY170" fmla="*/ 3197185 h 4081365"/>
                <a:gd name="connsiteX171" fmla="*/ 744439 w 2083862"/>
                <a:gd name="connsiteY171" fmla="*/ 3162016 h 4081365"/>
                <a:gd name="connsiteX172" fmla="*/ 750301 w 2083862"/>
                <a:gd name="connsiteY172" fmla="*/ 3144432 h 4081365"/>
                <a:gd name="connsiteX173" fmla="*/ 762024 w 2083862"/>
                <a:gd name="connsiteY173" fmla="*/ 3120985 h 4081365"/>
                <a:gd name="connsiteX174" fmla="*/ 785470 w 2083862"/>
                <a:gd name="connsiteY174" fmla="*/ 3085816 h 4081365"/>
                <a:gd name="connsiteX175" fmla="*/ 808916 w 2083862"/>
                <a:gd name="connsiteY175" fmla="*/ 3044785 h 4081365"/>
                <a:gd name="connsiteX176" fmla="*/ 820639 w 2083862"/>
                <a:gd name="connsiteY176" fmla="*/ 3009616 h 4081365"/>
                <a:gd name="connsiteX177" fmla="*/ 826501 w 2083862"/>
                <a:gd name="connsiteY177" fmla="*/ 2986170 h 4081365"/>
                <a:gd name="connsiteX178" fmla="*/ 844085 w 2083862"/>
                <a:gd name="connsiteY178" fmla="*/ 2968585 h 4081365"/>
                <a:gd name="connsiteX179" fmla="*/ 849947 w 2083862"/>
                <a:gd name="connsiteY179" fmla="*/ 2951001 h 4081365"/>
                <a:gd name="connsiteX180" fmla="*/ 879254 w 2083862"/>
                <a:gd name="connsiteY180" fmla="*/ 2915832 h 4081365"/>
                <a:gd name="connsiteX181" fmla="*/ 896839 w 2083862"/>
                <a:gd name="connsiteY181" fmla="*/ 2904109 h 4081365"/>
                <a:gd name="connsiteX182" fmla="*/ 920285 w 2083862"/>
                <a:gd name="connsiteY182" fmla="*/ 2898247 h 4081365"/>
                <a:gd name="connsiteX183" fmla="*/ 955454 w 2083862"/>
                <a:gd name="connsiteY183" fmla="*/ 2915832 h 4081365"/>
                <a:gd name="connsiteX184" fmla="*/ 990624 w 2083862"/>
                <a:gd name="connsiteY184" fmla="*/ 2968585 h 4081365"/>
                <a:gd name="connsiteX185" fmla="*/ 1002347 w 2083862"/>
                <a:gd name="connsiteY185" fmla="*/ 2986170 h 4081365"/>
                <a:gd name="connsiteX186" fmla="*/ 1019931 w 2083862"/>
                <a:gd name="connsiteY186" fmla="*/ 2992032 h 4081365"/>
                <a:gd name="connsiteX187" fmla="*/ 1049239 w 2083862"/>
                <a:gd name="connsiteY187" fmla="*/ 3021339 h 4081365"/>
                <a:gd name="connsiteX188" fmla="*/ 1084408 w 2083862"/>
                <a:gd name="connsiteY188" fmla="*/ 3056509 h 4081365"/>
                <a:gd name="connsiteX189" fmla="*/ 1101993 w 2083862"/>
                <a:gd name="connsiteY189" fmla="*/ 3079955 h 4081365"/>
                <a:gd name="connsiteX190" fmla="*/ 1131301 w 2083862"/>
                <a:gd name="connsiteY190" fmla="*/ 3109262 h 4081365"/>
                <a:gd name="connsiteX191" fmla="*/ 1178193 w 2083862"/>
                <a:gd name="connsiteY191" fmla="*/ 3162016 h 4081365"/>
                <a:gd name="connsiteX192" fmla="*/ 1201639 w 2083862"/>
                <a:gd name="connsiteY192" fmla="*/ 3185462 h 4081365"/>
                <a:gd name="connsiteX193" fmla="*/ 1318870 w 2083862"/>
                <a:gd name="connsiteY193" fmla="*/ 3279247 h 4081365"/>
                <a:gd name="connsiteX194" fmla="*/ 1354039 w 2083862"/>
                <a:gd name="connsiteY194" fmla="*/ 3308555 h 4081365"/>
                <a:gd name="connsiteX195" fmla="*/ 1371624 w 2083862"/>
                <a:gd name="connsiteY195" fmla="*/ 3314416 h 4081365"/>
                <a:gd name="connsiteX196" fmla="*/ 1383347 w 2083862"/>
                <a:gd name="connsiteY196" fmla="*/ 3332001 h 4081365"/>
                <a:gd name="connsiteX197" fmla="*/ 1418516 w 2083862"/>
                <a:gd name="connsiteY197" fmla="*/ 3355447 h 4081365"/>
                <a:gd name="connsiteX198" fmla="*/ 1436101 w 2083862"/>
                <a:gd name="connsiteY198" fmla="*/ 3367170 h 4081365"/>
                <a:gd name="connsiteX199" fmla="*/ 1471270 w 2083862"/>
                <a:gd name="connsiteY199" fmla="*/ 3396478 h 4081365"/>
                <a:gd name="connsiteX200" fmla="*/ 1488854 w 2083862"/>
                <a:gd name="connsiteY200" fmla="*/ 3419924 h 4081365"/>
                <a:gd name="connsiteX201" fmla="*/ 1506439 w 2083862"/>
                <a:gd name="connsiteY201" fmla="*/ 3425785 h 4081365"/>
                <a:gd name="connsiteX202" fmla="*/ 1524024 w 2083862"/>
                <a:gd name="connsiteY202" fmla="*/ 3437509 h 4081365"/>
                <a:gd name="connsiteX203" fmla="*/ 1553331 w 2083862"/>
                <a:gd name="connsiteY203" fmla="*/ 3472678 h 4081365"/>
                <a:gd name="connsiteX204" fmla="*/ 1570916 w 2083862"/>
                <a:gd name="connsiteY204" fmla="*/ 3484401 h 4081365"/>
                <a:gd name="connsiteX205" fmla="*/ 1600224 w 2083862"/>
                <a:gd name="connsiteY205" fmla="*/ 3513709 h 4081365"/>
                <a:gd name="connsiteX206" fmla="*/ 1617808 w 2083862"/>
                <a:gd name="connsiteY206" fmla="*/ 3525432 h 4081365"/>
                <a:gd name="connsiteX207" fmla="*/ 1635393 w 2083862"/>
                <a:gd name="connsiteY207" fmla="*/ 3543016 h 4081365"/>
                <a:gd name="connsiteX208" fmla="*/ 1670562 w 2083862"/>
                <a:gd name="connsiteY208" fmla="*/ 3566462 h 4081365"/>
                <a:gd name="connsiteX209" fmla="*/ 1688147 w 2083862"/>
                <a:gd name="connsiteY209" fmla="*/ 3578185 h 4081365"/>
                <a:gd name="connsiteX210" fmla="*/ 1717454 w 2083862"/>
                <a:gd name="connsiteY210" fmla="*/ 3595770 h 4081365"/>
                <a:gd name="connsiteX211" fmla="*/ 1752624 w 2083862"/>
                <a:gd name="connsiteY211" fmla="*/ 3619216 h 4081365"/>
                <a:gd name="connsiteX212" fmla="*/ 1770208 w 2083862"/>
                <a:gd name="connsiteY212" fmla="*/ 3630939 h 4081365"/>
                <a:gd name="connsiteX213" fmla="*/ 1787793 w 2083862"/>
                <a:gd name="connsiteY213" fmla="*/ 3636801 h 4081365"/>
                <a:gd name="connsiteX214" fmla="*/ 1828824 w 2083862"/>
                <a:gd name="connsiteY214" fmla="*/ 3654385 h 4081365"/>
                <a:gd name="connsiteX215" fmla="*/ 1858131 w 2083862"/>
                <a:gd name="connsiteY215" fmla="*/ 3671970 h 4081365"/>
                <a:gd name="connsiteX216" fmla="*/ 1899162 w 2083862"/>
                <a:gd name="connsiteY216" fmla="*/ 3695416 h 4081365"/>
                <a:gd name="connsiteX217" fmla="*/ 1916747 w 2083862"/>
                <a:gd name="connsiteY217" fmla="*/ 3701278 h 4081365"/>
                <a:gd name="connsiteX218" fmla="*/ 1951916 w 2083862"/>
                <a:gd name="connsiteY218" fmla="*/ 3724724 h 4081365"/>
                <a:gd name="connsiteX219" fmla="*/ 1992947 w 2083862"/>
                <a:gd name="connsiteY219" fmla="*/ 3736447 h 4081365"/>
                <a:gd name="connsiteX220" fmla="*/ 2028116 w 2083862"/>
                <a:gd name="connsiteY220" fmla="*/ 3765755 h 4081365"/>
                <a:gd name="connsiteX221" fmla="*/ 2022254 w 2083862"/>
                <a:gd name="connsiteY221" fmla="*/ 3748170 h 4081365"/>
                <a:gd name="connsiteX222" fmla="*/ 2016393 w 2083862"/>
                <a:gd name="connsiteY222" fmla="*/ 3724724 h 4081365"/>
                <a:gd name="connsiteX223" fmla="*/ 1998808 w 2083862"/>
                <a:gd name="connsiteY223" fmla="*/ 3707139 h 4081365"/>
                <a:gd name="connsiteX224" fmla="*/ 2016393 w 2083862"/>
                <a:gd name="connsiteY224" fmla="*/ 3713001 h 4081365"/>
                <a:gd name="connsiteX225" fmla="*/ 2039839 w 2083862"/>
                <a:gd name="connsiteY225" fmla="*/ 3718862 h 4081365"/>
                <a:gd name="connsiteX226" fmla="*/ 2057424 w 2083862"/>
                <a:gd name="connsiteY226" fmla="*/ 3724724 h 4081365"/>
                <a:gd name="connsiteX227" fmla="*/ 2039839 w 2083862"/>
                <a:gd name="connsiteY227" fmla="*/ 3713001 h 4081365"/>
                <a:gd name="connsiteX228" fmla="*/ 2022254 w 2083862"/>
                <a:gd name="connsiteY228" fmla="*/ 3695416 h 4081365"/>
                <a:gd name="connsiteX229" fmla="*/ 2063285 w 2083862"/>
                <a:gd name="connsiteY229" fmla="*/ 3689555 h 4081365"/>
                <a:gd name="connsiteX230" fmla="*/ 2080870 w 2083862"/>
                <a:gd name="connsiteY230" fmla="*/ 3683693 h 4081365"/>
                <a:gd name="connsiteX231" fmla="*/ 2075008 w 2083862"/>
                <a:gd name="connsiteY231" fmla="*/ 3660247 h 4081365"/>
                <a:gd name="connsiteX232" fmla="*/ 2051562 w 2083862"/>
                <a:gd name="connsiteY232" fmla="*/ 3625078 h 4081365"/>
                <a:gd name="connsiteX233" fmla="*/ 2039839 w 2083862"/>
                <a:gd name="connsiteY233" fmla="*/ 3607493 h 4081365"/>
                <a:gd name="connsiteX234" fmla="*/ 2022254 w 2083862"/>
                <a:gd name="connsiteY234" fmla="*/ 3601632 h 4081365"/>
                <a:gd name="connsiteX235" fmla="*/ 2004670 w 2083862"/>
                <a:gd name="connsiteY235" fmla="*/ 3589909 h 4081365"/>
                <a:gd name="connsiteX236" fmla="*/ 1987085 w 2083862"/>
                <a:gd name="connsiteY236" fmla="*/ 3584047 h 4081365"/>
                <a:gd name="connsiteX237" fmla="*/ 1957777 w 2083862"/>
                <a:gd name="connsiteY237" fmla="*/ 3554739 h 4081365"/>
                <a:gd name="connsiteX238" fmla="*/ 1940193 w 2083862"/>
                <a:gd name="connsiteY238" fmla="*/ 3543016 h 4081365"/>
                <a:gd name="connsiteX239" fmla="*/ 1922608 w 2083862"/>
                <a:gd name="connsiteY239" fmla="*/ 3525432 h 4081365"/>
                <a:gd name="connsiteX240" fmla="*/ 1905024 w 2083862"/>
                <a:gd name="connsiteY240" fmla="*/ 3519570 h 4081365"/>
                <a:gd name="connsiteX241" fmla="*/ 1869854 w 2083862"/>
                <a:gd name="connsiteY241" fmla="*/ 3496124 h 4081365"/>
                <a:gd name="connsiteX242" fmla="*/ 1869854 w 2083862"/>
                <a:gd name="connsiteY242" fmla="*/ 3496124 h 4081365"/>
                <a:gd name="connsiteX243" fmla="*/ 1852270 w 2083862"/>
                <a:gd name="connsiteY243" fmla="*/ 3478539 h 4081365"/>
                <a:gd name="connsiteX244" fmla="*/ 1817101 w 2083862"/>
                <a:gd name="connsiteY244" fmla="*/ 3455093 h 4081365"/>
                <a:gd name="connsiteX245" fmla="*/ 1787793 w 2083862"/>
                <a:gd name="connsiteY245" fmla="*/ 3431647 h 4081365"/>
                <a:gd name="connsiteX246" fmla="*/ 1758485 w 2083862"/>
                <a:gd name="connsiteY246" fmla="*/ 3408201 h 4081365"/>
                <a:gd name="connsiteX247" fmla="*/ 1746762 w 2083862"/>
                <a:gd name="connsiteY247" fmla="*/ 3390616 h 4081365"/>
                <a:gd name="connsiteX248" fmla="*/ 1682285 w 2083862"/>
                <a:gd name="connsiteY248" fmla="*/ 3355447 h 4081365"/>
                <a:gd name="connsiteX249" fmla="*/ 1652977 w 2083862"/>
                <a:gd name="connsiteY249" fmla="*/ 3332001 h 4081365"/>
                <a:gd name="connsiteX250" fmla="*/ 1635393 w 2083862"/>
                <a:gd name="connsiteY250" fmla="*/ 3320278 h 4081365"/>
                <a:gd name="connsiteX251" fmla="*/ 1606085 w 2083862"/>
                <a:gd name="connsiteY251" fmla="*/ 3290970 h 4081365"/>
                <a:gd name="connsiteX252" fmla="*/ 1570916 w 2083862"/>
                <a:gd name="connsiteY252" fmla="*/ 3261662 h 4081365"/>
                <a:gd name="connsiteX253" fmla="*/ 1535747 w 2083862"/>
                <a:gd name="connsiteY253" fmla="*/ 3226493 h 4081365"/>
                <a:gd name="connsiteX254" fmla="*/ 1524024 w 2083862"/>
                <a:gd name="connsiteY254" fmla="*/ 3208909 h 4081365"/>
                <a:gd name="connsiteX255" fmla="*/ 1506439 w 2083862"/>
                <a:gd name="connsiteY255" fmla="*/ 3203047 h 4081365"/>
                <a:gd name="connsiteX256" fmla="*/ 1488854 w 2083862"/>
                <a:gd name="connsiteY256" fmla="*/ 3185462 h 4081365"/>
                <a:gd name="connsiteX257" fmla="*/ 1465408 w 2083862"/>
                <a:gd name="connsiteY257" fmla="*/ 3167878 h 4081365"/>
                <a:gd name="connsiteX258" fmla="*/ 1436101 w 2083862"/>
                <a:gd name="connsiteY258" fmla="*/ 3144432 h 4081365"/>
                <a:gd name="connsiteX259" fmla="*/ 1412654 w 2083862"/>
                <a:gd name="connsiteY259" fmla="*/ 3120985 h 4081365"/>
                <a:gd name="connsiteX260" fmla="*/ 1383347 w 2083862"/>
                <a:gd name="connsiteY260" fmla="*/ 3085816 h 4081365"/>
                <a:gd name="connsiteX261" fmla="*/ 1342316 w 2083862"/>
                <a:gd name="connsiteY261" fmla="*/ 3033062 h 4081365"/>
                <a:gd name="connsiteX262" fmla="*/ 1330593 w 2083862"/>
                <a:gd name="connsiteY262" fmla="*/ 3015478 h 4081365"/>
                <a:gd name="connsiteX263" fmla="*/ 1324731 w 2083862"/>
                <a:gd name="connsiteY263" fmla="*/ 2992032 h 4081365"/>
                <a:gd name="connsiteX264" fmla="*/ 1289562 w 2083862"/>
                <a:gd name="connsiteY264" fmla="*/ 2933416 h 4081365"/>
                <a:gd name="connsiteX265" fmla="*/ 1266116 w 2083862"/>
                <a:gd name="connsiteY265" fmla="*/ 2898247 h 4081365"/>
                <a:gd name="connsiteX266" fmla="*/ 1254393 w 2083862"/>
                <a:gd name="connsiteY266" fmla="*/ 2880662 h 4081365"/>
                <a:gd name="connsiteX267" fmla="*/ 1236808 w 2083862"/>
                <a:gd name="connsiteY267" fmla="*/ 2863078 h 4081365"/>
                <a:gd name="connsiteX268" fmla="*/ 1225085 w 2083862"/>
                <a:gd name="connsiteY268" fmla="*/ 2839632 h 4081365"/>
                <a:gd name="connsiteX269" fmla="*/ 1219224 w 2083862"/>
                <a:gd name="connsiteY269" fmla="*/ 2816185 h 4081365"/>
                <a:gd name="connsiteX270" fmla="*/ 1207501 w 2083862"/>
                <a:gd name="connsiteY270" fmla="*/ 2798601 h 4081365"/>
                <a:gd name="connsiteX271" fmla="*/ 1201639 w 2083862"/>
                <a:gd name="connsiteY271" fmla="*/ 2781016 h 4081365"/>
                <a:gd name="connsiteX272" fmla="*/ 1178193 w 2083862"/>
                <a:gd name="connsiteY272" fmla="*/ 2745847 h 4081365"/>
                <a:gd name="connsiteX273" fmla="*/ 1172331 w 2083862"/>
                <a:gd name="connsiteY273" fmla="*/ 2722401 h 4081365"/>
                <a:gd name="connsiteX274" fmla="*/ 1160608 w 2083862"/>
                <a:gd name="connsiteY274" fmla="*/ 2681370 h 4081365"/>
                <a:gd name="connsiteX275" fmla="*/ 1154747 w 2083862"/>
                <a:gd name="connsiteY275" fmla="*/ 2646201 h 4081365"/>
                <a:gd name="connsiteX276" fmla="*/ 1160608 w 2083862"/>
                <a:gd name="connsiteY276" fmla="*/ 2546555 h 4081365"/>
                <a:gd name="connsiteX277" fmla="*/ 1172331 w 2083862"/>
                <a:gd name="connsiteY277" fmla="*/ 2523109 h 4081365"/>
                <a:gd name="connsiteX278" fmla="*/ 1178193 w 2083862"/>
                <a:gd name="connsiteY278" fmla="*/ 2487939 h 4081365"/>
                <a:gd name="connsiteX279" fmla="*/ 1189916 w 2083862"/>
                <a:gd name="connsiteY279" fmla="*/ 2452770 h 4081365"/>
                <a:gd name="connsiteX280" fmla="*/ 1201639 w 2083862"/>
                <a:gd name="connsiteY280" fmla="*/ 2417601 h 4081365"/>
                <a:gd name="connsiteX281" fmla="*/ 1228442 w 2083862"/>
                <a:gd name="connsiteY281" fmla="*/ 2347311 h 4081365"/>
                <a:gd name="connsiteX282" fmla="*/ 1264461 w 2083862"/>
                <a:gd name="connsiteY282" fmla="*/ 2225021 h 4081365"/>
                <a:gd name="connsiteX283" fmla="*/ 1277839 w 2083862"/>
                <a:gd name="connsiteY283" fmla="*/ 2171416 h 4081365"/>
                <a:gd name="connsiteX284" fmla="*/ 1290414 w 2083862"/>
                <a:gd name="connsiteY284" fmla="*/ 2086046 h 4081365"/>
                <a:gd name="connsiteX285" fmla="*/ 1313008 w 2083862"/>
                <a:gd name="connsiteY285" fmla="*/ 1907647 h 4081365"/>
                <a:gd name="connsiteX286" fmla="*/ 1318870 w 2083862"/>
                <a:gd name="connsiteY286" fmla="*/ 1884201 h 4081365"/>
                <a:gd name="connsiteX287" fmla="*/ 1324731 w 2083862"/>
                <a:gd name="connsiteY287" fmla="*/ 1854893 h 4081365"/>
                <a:gd name="connsiteX288" fmla="*/ 1330593 w 2083862"/>
                <a:gd name="connsiteY288" fmla="*/ 1837309 h 4081365"/>
                <a:gd name="connsiteX289" fmla="*/ 1336454 w 2083862"/>
                <a:gd name="connsiteY289" fmla="*/ 1813862 h 4081365"/>
                <a:gd name="connsiteX290" fmla="*/ 1354039 w 2083862"/>
                <a:gd name="connsiteY290" fmla="*/ 1755247 h 4081365"/>
                <a:gd name="connsiteX291" fmla="*/ 1359901 w 2083862"/>
                <a:gd name="connsiteY291" fmla="*/ 1720078 h 4081365"/>
                <a:gd name="connsiteX292" fmla="*/ 1371624 w 2083862"/>
                <a:gd name="connsiteY292" fmla="*/ 1673185 h 4081365"/>
                <a:gd name="connsiteX293" fmla="*/ 1377485 w 2083862"/>
                <a:gd name="connsiteY293" fmla="*/ 1638016 h 4081365"/>
                <a:gd name="connsiteX294" fmla="*/ 1389208 w 2083862"/>
                <a:gd name="connsiteY294" fmla="*/ 1579401 h 4081365"/>
                <a:gd name="connsiteX295" fmla="*/ 1395070 w 2083862"/>
                <a:gd name="connsiteY295" fmla="*/ 1538370 h 4081365"/>
                <a:gd name="connsiteX296" fmla="*/ 1400931 w 2083862"/>
                <a:gd name="connsiteY296" fmla="*/ 1520785 h 4081365"/>
                <a:gd name="connsiteX297" fmla="*/ 1406793 w 2083862"/>
                <a:gd name="connsiteY297" fmla="*/ 1497339 h 4081365"/>
                <a:gd name="connsiteX298" fmla="*/ 1418516 w 2083862"/>
                <a:gd name="connsiteY298" fmla="*/ 1450447 h 4081365"/>
                <a:gd name="connsiteX299" fmla="*/ 1424377 w 2083862"/>
                <a:gd name="connsiteY299" fmla="*/ 1391832 h 4081365"/>
                <a:gd name="connsiteX300" fmla="*/ 1441962 w 2083862"/>
                <a:gd name="connsiteY300" fmla="*/ 1298047 h 4081365"/>
                <a:gd name="connsiteX301" fmla="*/ 1453685 w 2083862"/>
                <a:gd name="connsiteY301" fmla="*/ 1233570 h 4081365"/>
                <a:gd name="connsiteX302" fmla="*/ 1465408 w 2083862"/>
                <a:gd name="connsiteY302" fmla="*/ 1198401 h 4081365"/>
                <a:gd name="connsiteX303" fmla="*/ 1477131 w 2083862"/>
                <a:gd name="connsiteY303" fmla="*/ 1098755 h 4081365"/>
                <a:gd name="connsiteX304" fmla="*/ 1488854 w 2083862"/>
                <a:gd name="connsiteY304" fmla="*/ 1063585 h 4081365"/>
                <a:gd name="connsiteX305" fmla="*/ 1494716 w 2083862"/>
                <a:gd name="connsiteY305" fmla="*/ 1010832 h 4081365"/>
                <a:gd name="connsiteX306" fmla="*/ 1506439 w 2083862"/>
                <a:gd name="connsiteY306" fmla="*/ 975662 h 4081365"/>
                <a:gd name="connsiteX307" fmla="*/ 1518162 w 2083862"/>
                <a:gd name="connsiteY307" fmla="*/ 917047 h 4081365"/>
                <a:gd name="connsiteX308" fmla="*/ 1524024 w 2083862"/>
                <a:gd name="connsiteY308" fmla="*/ 887739 h 4081365"/>
                <a:gd name="connsiteX309" fmla="*/ 1529885 w 2083862"/>
                <a:gd name="connsiteY309" fmla="*/ 823262 h 4081365"/>
                <a:gd name="connsiteX310" fmla="*/ 1535747 w 2083862"/>
                <a:gd name="connsiteY310" fmla="*/ 788093 h 4081365"/>
                <a:gd name="connsiteX311" fmla="*/ 1547470 w 2083862"/>
                <a:gd name="connsiteY311" fmla="*/ 706032 h 4081365"/>
                <a:gd name="connsiteX312" fmla="*/ 1553331 w 2083862"/>
                <a:gd name="connsiteY312" fmla="*/ 665001 h 4081365"/>
                <a:gd name="connsiteX313" fmla="*/ 1559193 w 2083862"/>
                <a:gd name="connsiteY313" fmla="*/ 647416 h 4081365"/>
                <a:gd name="connsiteX314" fmla="*/ 1565054 w 2083862"/>
                <a:gd name="connsiteY314" fmla="*/ 623970 h 4081365"/>
                <a:gd name="connsiteX315" fmla="*/ 1570916 w 2083862"/>
                <a:gd name="connsiteY315" fmla="*/ 541909 h 4081365"/>
                <a:gd name="connsiteX316" fmla="*/ 1576777 w 2083862"/>
                <a:gd name="connsiteY316" fmla="*/ 524324 h 4081365"/>
                <a:gd name="connsiteX317" fmla="*/ 1588501 w 2083862"/>
                <a:gd name="connsiteY317" fmla="*/ 430539 h 4081365"/>
                <a:gd name="connsiteX318" fmla="*/ 1582639 w 2083862"/>
                <a:gd name="connsiteY318" fmla="*/ 348478 h 4081365"/>
                <a:gd name="connsiteX319" fmla="*/ 1570916 w 2083862"/>
                <a:gd name="connsiteY319" fmla="*/ 301585 h 4081365"/>
                <a:gd name="connsiteX320" fmla="*/ 1565054 w 2083862"/>
                <a:gd name="connsiteY320" fmla="*/ 90570 h 4081365"/>
                <a:gd name="connsiteX321" fmla="*/ 1549173 w 2083862"/>
                <a:gd name="connsiteY321" fmla="*/ 93026 h 4081365"/>
                <a:gd name="connsiteX322" fmla="*/ 1510647 w 2083862"/>
                <a:gd name="connsiteY322" fmla="*/ 78798 h 4081365"/>
                <a:gd name="connsiteX323" fmla="*/ 1488903 w 2083862"/>
                <a:gd name="connsiteY323" fmla="*/ 53700 h 4081365"/>
                <a:gd name="connsiteX324" fmla="*/ 1477131 w 2083862"/>
                <a:gd name="connsiteY324" fmla="*/ 2647 h 4081365"/>
                <a:gd name="connsiteX0" fmla="*/ 1477131 w 2083862"/>
                <a:gd name="connsiteY0" fmla="*/ 2647 h 4081365"/>
                <a:gd name="connsiteX1" fmla="*/ 1471270 w 2083862"/>
                <a:gd name="connsiteY1" fmla="*/ 37816 h 4081365"/>
                <a:gd name="connsiteX2" fmla="*/ 1424377 w 2083862"/>
                <a:gd name="connsiteY2" fmla="*/ 78847 h 4081365"/>
                <a:gd name="connsiteX3" fmla="*/ 1406793 w 2083862"/>
                <a:gd name="connsiteY3" fmla="*/ 90570 h 4081365"/>
                <a:gd name="connsiteX4" fmla="*/ 1364108 w 2083862"/>
                <a:gd name="connsiteY4" fmla="*/ 97282 h 4081365"/>
                <a:gd name="connsiteX5" fmla="*/ 1348226 w 2083862"/>
                <a:gd name="connsiteY5" fmla="*/ 183552 h 4081365"/>
                <a:gd name="connsiteX6" fmla="*/ 1347375 w 2083862"/>
                <a:gd name="connsiteY6" fmla="*/ 206998 h 4081365"/>
                <a:gd name="connsiteX7" fmla="*/ 1348177 w 2083862"/>
                <a:gd name="connsiteY7" fmla="*/ 237109 h 4081365"/>
                <a:gd name="connsiteX8" fmla="*/ 1330593 w 2083862"/>
                <a:gd name="connsiteY8" fmla="*/ 295724 h 4081365"/>
                <a:gd name="connsiteX9" fmla="*/ 1324731 w 2083862"/>
                <a:gd name="connsiteY9" fmla="*/ 313309 h 4081365"/>
                <a:gd name="connsiteX10" fmla="*/ 1313008 w 2083862"/>
                <a:gd name="connsiteY10" fmla="*/ 330893 h 4081365"/>
                <a:gd name="connsiteX11" fmla="*/ 1295424 w 2083862"/>
                <a:gd name="connsiteY11" fmla="*/ 383647 h 4081365"/>
                <a:gd name="connsiteX12" fmla="*/ 1289562 w 2083862"/>
                <a:gd name="connsiteY12" fmla="*/ 401232 h 4081365"/>
                <a:gd name="connsiteX13" fmla="*/ 1283701 w 2083862"/>
                <a:gd name="connsiteY13" fmla="*/ 424678 h 4081365"/>
                <a:gd name="connsiteX14" fmla="*/ 1277839 w 2083862"/>
                <a:gd name="connsiteY14" fmla="*/ 577078 h 4081365"/>
                <a:gd name="connsiteX15" fmla="*/ 1254393 w 2083862"/>
                <a:gd name="connsiteY15" fmla="*/ 876016 h 4081365"/>
                <a:gd name="connsiteX16" fmla="*/ 1248531 w 2083862"/>
                <a:gd name="connsiteY16" fmla="*/ 893601 h 4081365"/>
                <a:gd name="connsiteX17" fmla="*/ 1242670 w 2083862"/>
                <a:gd name="connsiteY17" fmla="*/ 969801 h 4081365"/>
                <a:gd name="connsiteX18" fmla="*/ 1236808 w 2083862"/>
                <a:gd name="connsiteY18" fmla="*/ 999109 h 4081365"/>
                <a:gd name="connsiteX19" fmla="*/ 1230947 w 2083862"/>
                <a:gd name="connsiteY19" fmla="*/ 1040139 h 4081365"/>
                <a:gd name="connsiteX20" fmla="*/ 1219224 w 2083862"/>
                <a:gd name="connsiteY20" fmla="*/ 1110478 h 4081365"/>
                <a:gd name="connsiteX21" fmla="*/ 1213362 w 2083862"/>
                <a:gd name="connsiteY21" fmla="*/ 1133924 h 4081365"/>
                <a:gd name="connsiteX22" fmla="*/ 1201639 w 2083862"/>
                <a:gd name="connsiteY22" fmla="*/ 1169093 h 4081365"/>
                <a:gd name="connsiteX23" fmla="*/ 1166470 w 2083862"/>
                <a:gd name="connsiteY23" fmla="*/ 1339078 h 4081365"/>
                <a:gd name="connsiteX24" fmla="*/ 1154747 w 2083862"/>
                <a:gd name="connsiteY24" fmla="*/ 1456309 h 4081365"/>
                <a:gd name="connsiteX25" fmla="*/ 1148885 w 2083862"/>
                <a:gd name="connsiteY25" fmla="*/ 1485616 h 4081365"/>
                <a:gd name="connsiteX26" fmla="*/ 1143024 w 2083862"/>
                <a:gd name="connsiteY26" fmla="*/ 1526647 h 4081365"/>
                <a:gd name="connsiteX27" fmla="*/ 1131301 w 2083862"/>
                <a:gd name="connsiteY27" fmla="*/ 1561816 h 4081365"/>
                <a:gd name="connsiteX28" fmla="*/ 1125439 w 2083862"/>
                <a:gd name="connsiteY28" fmla="*/ 1591124 h 4081365"/>
                <a:gd name="connsiteX29" fmla="*/ 1113716 w 2083862"/>
                <a:gd name="connsiteY29" fmla="*/ 1626293 h 4081365"/>
                <a:gd name="connsiteX30" fmla="*/ 1101993 w 2083862"/>
                <a:gd name="connsiteY30" fmla="*/ 1679047 h 4081365"/>
                <a:gd name="connsiteX31" fmla="*/ 1080249 w 2083862"/>
                <a:gd name="connsiteY31" fmla="*/ 1776799 h 4081365"/>
                <a:gd name="connsiteX32" fmla="*/ 1056000 w 2083862"/>
                <a:gd name="connsiteY32" fmla="*/ 1872140 h 4081365"/>
                <a:gd name="connsiteX33" fmla="*/ 1025793 w 2083862"/>
                <a:gd name="connsiteY33" fmla="*/ 2054185 h 4081365"/>
                <a:gd name="connsiteX34" fmla="*/ 1019931 w 2083862"/>
                <a:gd name="connsiteY34" fmla="*/ 2077632 h 4081365"/>
                <a:gd name="connsiteX35" fmla="*/ 1014070 w 2083862"/>
                <a:gd name="connsiteY35" fmla="*/ 2106939 h 4081365"/>
                <a:gd name="connsiteX36" fmla="*/ 1002347 w 2083862"/>
                <a:gd name="connsiteY36" fmla="*/ 2183139 h 4081365"/>
                <a:gd name="connsiteX37" fmla="*/ 990624 w 2083862"/>
                <a:gd name="connsiteY37" fmla="*/ 2218309 h 4081365"/>
                <a:gd name="connsiteX38" fmla="*/ 984762 w 2083862"/>
                <a:gd name="connsiteY38" fmla="*/ 2253478 h 4081365"/>
                <a:gd name="connsiteX39" fmla="*/ 961316 w 2083862"/>
                <a:gd name="connsiteY39" fmla="*/ 2294509 h 4081365"/>
                <a:gd name="connsiteX40" fmla="*/ 949593 w 2083862"/>
                <a:gd name="connsiteY40" fmla="*/ 2329678 h 4081365"/>
                <a:gd name="connsiteX41" fmla="*/ 943731 w 2083862"/>
                <a:gd name="connsiteY41" fmla="*/ 2347262 h 4081365"/>
                <a:gd name="connsiteX42" fmla="*/ 937870 w 2083862"/>
                <a:gd name="connsiteY42" fmla="*/ 2364847 h 4081365"/>
                <a:gd name="connsiteX43" fmla="*/ 914424 w 2083862"/>
                <a:gd name="connsiteY43" fmla="*/ 2405878 h 4081365"/>
                <a:gd name="connsiteX44" fmla="*/ 902701 w 2083862"/>
                <a:gd name="connsiteY44" fmla="*/ 2423462 h 4081365"/>
                <a:gd name="connsiteX45" fmla="*/ 896839 w 2083862"/>
                <a:gd name="connsiteY45" fmla="*/ 2441047 h 4081365"/>
                <a:gd name="connsiteX46" fmla="*/ 873393 w 2083862"/>
                <a:gd name="connsiteY46" fmla="*/ 2476216 h 4081365"/>
                <a:gd name="connsiteX47" fmla="*/ 849947 w 2083862"/>
                <a:gd name="connsiteY47" fmla="*/ 2523109 h 4081365"/>
                <a:gd name="connsiteX48" fmla="*/ 832362 w 2083862"/>
                <a:gd name="connsiteY48" fmla="*/ 2564139 h 4081365"/>
                <a:gd name="connsiteX49" fmla="*/ 826501 w 2083862"/>
                <a:gd name="connsiteY49" fmla="*/ 2581724 h 4081365"/>
                <a:gd name="connsiteX50" fmla="*/ 814777 w 2083862"/>
                <a:gd name="connsiteY50" fmla="*/ 2593447 h 4081365"/>
                <a:gd name="connsiteX51" fmla="*/ 803054 w 2083862"/>
                <a:gd name="connsiteY51" fmla="*/ 2611032 h 4081365"/>
                <a:gd name="connsiteX52" fmla="*/ 779608 w 2083862"/>
                <a:gd name="connsiteY52" fmla="*/ 2640339 h 4081365"/>
                <a:gd name="connsiteX53" fmla="*/ 762024 w 2083862"/>
                <a:gd name="connsiteY53" fmla="*/ 2681370 h 4081365"/>
                <a:gd name="connsiteX54" fmla="*/ 726854 w 2083862"/>
                <a:gd name="connsiteY54" fmla="*/ 2704816 h 4081365"/>
                <a:gd name="connsiteX55" fmla="*/ 709270 w 2083862"/>
                <a:gd name="connsiteY55" fmla="*/ 2716539 h 4081365"/>
                <a:gd name="connsiteX56" fmla="*/ 691685 w 2083862"/>
                <a:gd name="connsiteY56" fmla="*/ 2728262 h 4081365"/>
                <a:gd name="connsiteX57" fmla="*/ 674101 w 2083862"/>
                <a:gd name="connsiteY57" fmla="*/ 2734124 h 4081365"/>
                <a:gd name="connsiteX58" fmla="*/ 638931 w 2083862"/>
                <a:gd name="connsiteY58" fmla="*/ 2751709 h 4081365"/>
                <a:gd name="connsiteX59" fmla="*/ 586177 w 2083862"/>
                <a:gd name="connsiteY59" fmla="*/ 2757570 h 4081365"/>
                <a:gd name="connsiteX60" fmla="*/ 539285 w 2083862"/>
                <a:gd name="connsiteY60" fmla="*/ 2763432 h 4081365"/>
                <a:gd name="connsiteX61" fmla="*/ 498254 w 2083862"/>
                <a:gd name="connsiteY61" fmla="*/ 2775155 h 4081365"/>
                <a:gd name="connsiteX62" fmla="*/ 480670 w 2083862"/>
                <a:gd name="connsiteY62" fmla="*/ 2781016 h 4081365"/>
                <a:gd name="connsiteX63" fmla="*/ 422054 w 2083862"/>
                <a:gd name="connsiteY63" fmla="*/ 2786878 h 4081365"/>
                <a:gd name="connsiteX64" fmla="*/ 322408 w 2083862"/>
                <a:gd name="connsiteY64" fmla="*/ 2781016 h 4081365"/>
                <a:gd name="connsiteX65" fmla="*/ 287239 w 2083862"/>
                <a:gd name="connsiteY65" fmla="*/ 2769293 h 4081365"/>
                <a:gd name="connsiteX66" fmla="*/ 263793 w 2083862"/>
                <a:gd name="connsiteY66" fmla="*/ 2763432 h 4081365"/>
                <a:gd name="connsiteX67" fmla="*/ 246208 w 2083862"/>
                <a:gd name="connsiteY67" fmla="*/ 2751709 h 4081365"/>
                <a:gd name="connsiteX68" fmla="*/ 222762 w 2083862"/>
                <a:gd name="connsiteY68" fmla="*/ 2745847 h 4081365"/>
                <a:gd name="connsiteX69" fmla="*/ 205177 w 2083862"/>
                <a:gd name="connsiteY69" fmla="*/ 2739985 h 4081365"/>
                <a:gd name="connsiteX70" fmla="*/ 211039 w 2083862"/>
                <a:gd name="connsiteY70" fmla="*/ 2763432 h 4081365"/>
                <a:gd name="connsiteX71" fmla="*/ 216901 w 2083862"/>
                <a:gd name="connsiteY71" fmla="*/ 2781016 h 4081365"/>
                <a:gd name="connsiteX72" fmla="*/ 211039 w 2083862"/>
                <a:gd name="connsiteY72" fmla="*/ 2845493 h 4081365"/>
                <a:gd name="connsiteX73" fmla="*/ 181731 w 2083862"/>
                <a:gd name="connsiteY73" fmla="*/ 2874801 h 4081365"/>
                <a:gd name="connsiteX74" fmla="*/ 146562 w 2083862"/>
                <a:gd name="connsiteY74" fmla="*/ 2886524 h 4081365"/>
                <a:gd name="connsiteX75" fmla="*/ 111393 w 2083862"/>
                <a:gd name="connsiteY75" fmla="*/ 2898247 h 4081365"/>
                <a:gd name="connsiteX76" fmla="*/ 93808 w 2083862"/>
                <a:gd name="connsiteY76" fmla="*/ 2904109 h 4081365"/>
                <a:gd name="connsiteX77" fmla="*/ 76224 w 2083862"/>
                <a:gd name="connsiteY77" fmla="*/ 2915832 h 4081365"/>
                <a:gd name="connsiteX78" fmla="*/ 117254 w 2083862"/>
                <a:gd name="connsiteY78" fmla="*/ 2927555 h 4081365"/>
                <a:gd name="connsiteX79" fmla="*/ 211039 w 2083862"/>
                <a:gd name="connsiteY79" fmla="*/ 2939278 h 4081365"/>
                <a:gd name="connsiteX80" fmla="*/ 240347 w 2083862"/>
                <a:gd name="connsiteY80" fmla="*/ 2945139 h 4081365"/>
                <a:gd name="connsiteX81" fmla="*/ 468947 w 2083862"/>
                <a:gd name="connsiteY81" fmla="*/ 2956862 h 4081365"/>
                <a:gd name="connsiteX82" fmla="*/ 504116 w 2083862"/>
                <a:gd name="connsiteY82" fmla="*/ 2962724 h 4081365"/>
                <a:gd name="connsiteX83" fmla="*/ 615485 w 2083862"/>
                <a:gd name="connsiteY83" fmla="*/ 2951001 h 4081365"/>
                <a:gd name="connsiteX84" fmla="*/ 603762 w 2083862"/>
                <a:gd name="connsiteY84" fmla="*/ 2974447 h 4081365"/>
                <a:gd name="connsiteX85" fmla="*/ 592039 w 2083862"/>
                <a:gd name="connsiteY85" fmla="*/ 2992032 h 4081365"/>
                <a:gd name="connsiteX86" fmla="*/ 574454 w 2083862"/>
                <a:gd name="connsiteY86" fmla="*/ 3027201 h 4081365"/>
                <a:gd name="connsiteX87" fmla="*/ 562731 w 2083862"/>
                <a:gd name="connsiteY87" fmla="*/ 3062370 h 4081365"/>
                <a:gd name="connsiteX88" fmla="*/ 556870 w 2083862"/>
                <a:gd name="connsiteY88" fmla="*/ 3079955 h 4081365"/>
                <a:gd name="connsiteX89" fmla="*/ 545147 w 2083862"/>
                <a:gd name="connsiteY89" fmla="*/ 3097539 h 4081365"/>
                <a:gd name="connsiteX90" fmla="*/ 521701 w 2083862"/>
                <a:gd name="connsiteY90" fmla="*/ 3132709 h 4081365"/>
                <a:gd name="connsiteX91" fmla="*/ 515839 w 2083862"/>
                <a:gd name="connsiteY91" fmla="*/ 3156155 h 4081365"/>
                <a:gd name="connsiteX92" fmla="*/ 486531 w 2083862"/>
                <a:gd name="connsiteY92" fmla="*/ 3191324 h 4081365"/>
                <a:gd name="connsiteX93" fmla="*/ 463085 w 2083862"/>
                <a:gd name="connsiteY93" fmla="*/ 3226493 h 4081365"/>
                <a:gd name="connsiteX94" fmla="*/ 451362 w 2083862"/>
                <a:gd name="connsiteY94" fmla="*/ 3244078 h 4081365"/>
                <a:gd name="connsiteX95" fmla="*/ 398608 w 2083862"/>
                <a:gd name="connsiteY95" fmla="*/ 3290970 h 4081365"/>
                <a:gd name="connsiteX96" fmla="*/ 381024 w 2083862"/>
                <a:gd name="connsiteY96" fmla="*/ 3296832 h 4081365"/>
                <a:gd name="connsiteX97" fmla="*/ 357577 w 2083862"/>
                <a:gd name="connsiteY97" fmla="*/ 3314416 h 4081365"/>
                <a:gd name="connsiteX98" fmla="*/ 339993 w 2083862"/>
                <a:gd name="connsiteY98" fmla="*/ 3326139 h 4081365"/>
                <a:gd name="connsiteX99" fmla="*/ 310685 w 2083862"/>
                <a:gd name="connsiteY99" fmla="*/ 3355447 h 4081365"/>
                <a:gd name="connsiteX100" fmla="*/ 304824 w 2083862"/>
                <a:gd name="connsiteY100" fmla="*/ 3373032 h 4081365"/>
                <a:gd name="connsiteX101" fmla="*/ 316547 w 2083862"/>
                <a:gd name="connsiteY101" fmla="*/ 3390616 h 4081365"/>
                <a:gd name="connsiteX102" fmla="*/ 345854 w 2083862"/>
                <a:gd name="connsiteY102" fmla="*/ 3431647 h 4081365"/>
                <a:gd name="connsiteX103" fmla="*/ 322408 w 2083862"/>
                <a:gd name="connsiteY103" fmla="*/ 3466816 h 4081365"/>
                <a:gd name="connsiteX104" fmla="*/ 298962 w 2083862"/>
                <a:gd name="connsiteY104" fmla="*/ 3501985 h 4081365"/>
                <a:gd name="connsiteX105" fmla="*/ 281377 w 2083862"/>
                <a:gd name="connsiteY105" fmla="*/ 3531293 h 4081365"/>
                <a:gd name="connsiteX106" fmla="*/ 275516 w 2083862"/>
                <a:gd name="connsiteY106" fmla="*/ 3548878 h 4081365"/>
                <a:gd name="connsiteX107" fmla="*/ 252070 w 2083862"/>
                <a:gd name="connsiteY107" fmla="*/ 3584047 h 4081365"/>
                <a:gd name="connsiteX108" fmla="*/ 246208 w 2083862"/>
                <a:gd name="connsiteY108" fmla="*/ 3601632 h 4081365"/>
                <a:gd name="connsiteX109" fmla="*/ 228624 w 2083862"/>
                <a:gd name="connsiteY109" fmla="*/ 3619216 h 4081365"/>
                <a:gd name="connsiteX110" fmla="*/ 222762 w 2083862"/>
                <a:gd name="connsiteY110" fmla="*/ 3636801 h 4081365"/>
                <a:gd name="connsiteX111" fmla="*/ 211039 w 2083862"/>
                <a:gd name="connsiteY111" fmla="*/ 3654385 h 4081365"/>
                <a:gd name="connsiteX112" fmla="*/ 205177 w 2083862"/>
                <a:gd name="connsiteY112" fmla="*/ 3677832 h 4081365"/>
                <a:gd name="connsiteX113" fmla="*/ 170008 w 2083862"/>
                <a:gd name="connsiteY113" fmla="*/ 3713001 h 4081365"/>
                <a:gd name="connsiteX114" fmla="*/ 146562 w 2083862"/>
                <a:gd name="connsiteY114" fmla="*/ 3742309 h 4081365"/>
                <a:gd name="connsiteX115" fmla="*/ 87947 w 2083862"/>
                <a:gd name="connsiteY115" fmla="*/ 3759893 h 4081365"/>
                <a:gd name="connsiteX116" fmla="*/ 11474 w 2083862"/>
                <a:gd name="connsiteY116" fmla="*/ 3770572 h 4081365"/>
                <a:gd name="connsiteX117" fmla="*/ 29331 w 2083862"/>
                <a:gd name="connsiteY117" fmla="*/ 3783339 h 4081365"/>
                <a:gd name="connsiteX118" fmla="*/ 11747 w 2083862"/>
                <a:gd name="connsiteY118" fmla="*/ 3795062 h 4081365"/>
                <a:gd name="connsiteX119" fmla="*/ 128977 w 2083862"/>
                <a:gd name="connsiteY119" fmla="*/ 3795062 h 4081365"/>
                <a:gd name="connsiteX120" fmla="*/ 152424 w 2083862"/>
                <a:gd name="connsiteY120" fmla="*/ 3789201 h 4081365"/>
                <a:gd name="connsiteX121" fmla="*/ 187593 w 2083862"/>
                <a:gd name="connsiteY121" fmla="*/ 3777478 h 4081365"/>
                <a:gd name="connsiteX122" fmla="*/ 170008 w 2083862"/>
                <a:gd name="connsiteY122" fmla="*/ 3789201 h 4081365"/>
                <a:gd name="connsiteX123" fmla="*/ 146562 w 2083862"/>
                <a:gd name="connsiteY123" fmla="*/ 3824370 h 4081365"/>
                <a:gd name="connsiteX124" fmla="*/ 134839 w 2083862"/>
                <a:gd name="connsiteY124" fmla="*/ 3841955 h 4081365"/>
                <a:gd name="connsiteX125" fmla="*/ 123116 w 2083862"/>
                <a:gd name="connsiteY125" fmla="*/ 3865401 h 4081365"/>
                <a:gd name="connsiteX126" fmla="*/ 111393 w 2083862"/>
                <a:gd name="connsiteY126" fmla="*/ 3882985 h 4081365"/>
                <a:gd name="connsiteX127" fmla="*/ 82085 w 2083862"/>
                <a:gd name="connsiteY127" fmla="*/ 3935739 h 4081365"/>
                <a:gd name="connsiteX128" fmla="*/ 58639 w 2083862"/>
                <a:gd name="connsiteY128" fmla="*/ 3970909 h 4081365"/>
                <a:gd name="connsiteX129" fmla="*/ 35193 w 2083862"/>
                <a:gd name="connsiteY129" fmla="*/ 4006078 h 4081365"/>
                <a:gd name="connsiteX130" fmla="*/ 23470 w 2083862"/>
                <a:gd name="connsiteY130" fmla="*/ 4023662 h 4081365"/>
                <a:gd name="connsiteX131" fmla="*/ 76224 w 2083862"/>
                <a:gd name="connsiteY131" fmla="*/ 3982632 h 4081365"/>
                <a:gd name="connsiteX132" fmla="*/ 93808 w 2083862"/>
                <a:gd name="connsiteY132" fmla="*/ 3970909 h 4081365"/>
                <a:gd name="connsiteX133" fmla="*/ 87947 w 2083862"/>
                <a:gd name="connsiteY133" fmla="*/ 3994355 h 4081365"/>
                <a:gd name="connsiteX134" fmla="*/ 82085 w 2083862"/>
                <a:gd name="connsiteY134" fmla="*/ 4011939 h 4081365"/>
                <a:gd name="connsiteX135" fmla="*/ 76224 w 2083862"/>
                <a:gd name="connsiteY135" fmla="*/ 4041247 h 4081365"/>
                <a:gd name="connsiteX136" fmla="*/ 82085 w 2083862"/>
                <a:gd name="connsiteY136" fmla="*/ 4070555 h 4081365"/>
                <a:gd name="connsiteX137" fmla="*/ 117254 w 2083862"/>
                <a:gd name="connsiteY137" fmla="*/ 4047109 h 4081365"/>
                <a:gd name="connsiteX138" fmla="*/ 128977 w 2083862"/>
                <a:gd name="connsiteY138" fmla="*/ 4035385 h 4081365"/>
                <a:gd name="connsiteX139" fmla="*/ 182487 w 2083862"/>
                <a:gd name="connsiteY139" fmla="*/ 4066250 h 4081365"/>
                <a:gd name="connsiteX140" fmla="*/ 200119 w 2083862"/>
                <a:gd name="connsiteY140" fmla="*/ 4010236 h 4081365"/>
                <a:gd name="connsiteX141" fmla="*/ 199316 w 2083862"/>
                <a:gd name="connsiteY141" fmla="*/ 3982632 h 4081365"/>
                <a:gd name="connsiteX142" fmla="*/ 216901 w 2083862"/>
                <a:gd name="connsiteY142" fmla="*/ 3965047 h 4081365"/>
                <a:gd name="connsiteX143" fmla="*/ 246208 w 2083862"/>
                <a:gd name="connsiteY143" fmla="*/ 3912293 h 4081365"/>
                <a:gd name="connsiteX144" fmla="*/ 263793 w 2083862"/>
                <a:gd name="connsiteY144" fmla="*/ 3894709 h 4081365"/>
                <a:gd name="connsiteX145" fmla="*/ 287239 w 2083862"/>
                <a:gd name="connsiteY145" fmla="*/ 3859539 h 4081365"/>
                <a:gd name="connsiteX146" fmla="*/ 310685 w 2083862"/>
                <a:gd name="connsiteY146" fmla="*/ 3824370 h 4081365"/>
                <a:gd name="connsiteX147" fmla="*/ 334131 w 2083862"/>
                <a:gd name="connsiteY147" fmla="*/ 3789201 h 4081365"/>
                <a:gd name="connsiteX148" fmla="*/ 351716 w 2083862"/>
                <a:gd name="connsiteY148" fmla="*/ 3771616 h 4081365"/>
                <a:gd name="connsiteX149" fmla="*/ 363439 w 2083862"/>
                <a:gd name="connsiteY149" fmla="*/ 3736447 h 4081365"/>
                <a:gd name="connsiteX150" fmla="*/ 381024 w 2083862"/>
                <a:gd name="connsiteY150" fmla="*/ 3718862 h 4081365"/>
                <a:gd name="connsiteX151" fmla="*/ 404470 w 2083862"/>
                <a:gd name="connsiteY151" fmla="*/ 3683693 h 4081365"/>
                <a:gd name="connsiteX152" fmla="*/ 422054 w 2083862"/>
                <a:gd name="connsiteY152" fmla="*/ 3666109 h 4081365"/>
                <a:gd name="connsiteX153" fmla="*/ 445501 w 2083862"/>
                <a:gd name="connsiteY153" fmla="*/ 3630939 h 4081365"/>
                <a:gd name="connsiteX154" fmla="*/ 457224 w 2083862"/>
                <a:gd name="connsiteY154" fmla="*/ 3613355 h 4081365"/>
                <a:gd name="connsiteX155" fmla="*/ 468947 w 2083862"/>
                <a:gd name="connsiteY155" fmla="*/ 3595770 h 4081365"/>
                <a:gd name="connsiteX156" fmla="*/ 486531 w 2083862"/>
                <a:gd name="connsiteY156" fmla="*/ 3584047 h 4081365"/>
                <a:gd name="connsiteX157" fmla="*/ 515839 w 2083862"/>
                <a:gd name="connsiteY157" fmla="*/ 3531293 h 4081365"/>
                <a:gd name="connsiteX158" fmla="*/ 527562 w 2083862"/>
                <a:gd name="connsiteY158" fmla="*/ 3513709 h 4081365"/>
                <a:gd name="connsiteX159" fmla="*/ 551008 w 2083862"/>
                <a:gd name="connsiteY159" fmla="*/ 3484401 h 4081365"/>
                <a:gd name="connsiteX160" fmla="*/ 556870 w 2083862"/>
                <a:gd name="connsiteY160" fmla="*/ 3466816 h 4081365"/>
                <a:gd name="connsiteX161" fmla="*/ 568593 w 2083862"/>
                <a:gd name="connsiteY161" fmla="*/ 3449232 h 4081365"/>
                <a:gd name="connsiteX162" fmla="*/ 580316 w 2083862"/>
                <a:gd name="connsiteY162" fmla="*/ 3425785 h 4081365"/>
                <a:gd name="connsiteX163" fmla="*/ 603762 w 2083862"/>
                <a:gd name="connsiteY163" fmla="*/ 3390616 h 4081365"/>
                <a:gd name="connsiteX164" fmla="*/ 609624 w 2083862"/>
                <a:gd name="connsiteY164" fmla="*/ 3373032 h 4081365"/>
                <a:gd name="connsiteX165" fmla="*/ 633070 w 2083862"/>
                <a:gd name="connsiteY165" fmla="*/ 3337862 h 4081365"/>
                <a:gd name="connsiteX166" fmla="*/ 644793 w 2083862"/>
                <a:gd name="connsiteY166" fmla="*/ 3320278 h 4081365"/>
                <a:gd name="connsiteX167" fmla="*/ 674101 w 2083862"/>
                <a:gd name="connsiteY167" fmla="*/ 3285109 h 4081365"/>
                <a:gd name="connsiteX168" fmla="*/ 679962 w 2083862"/>
                <a:gd name="connsiteY168" fmla="*/ 3267524 h 4081365"/>
                <a:gd name="connsiteX169" fmla="*/ 703408 w 2083862"/>
                <a:gd name="connsiteY169" fmla="*/ 3232355 h 4081365"/>
                <a:gd name="connsiteX170" fmla="*/ 720993 w 2083862"/>
                <a:gd name="connsiteY170" fmla="*/ 3197185 h 4081365"/>
                <a:gd name="connsiteX171" fmla="*/ 744439 w 2083862"/>
                <a:gd name="connsiteY171" fmla="*/ 3162016 h 4081365"/>
                <a:gd name="connsiteX172" fmla="*/ 750301 w 2083862"/>
                <a:gd name="connsiteY172" fmla="*/ 3144432 h 4081365"/>
                <a:gd name="connsiteX173" fmla="*/ 762024 w 2083862"/>
                <a:gd name="connsiteY173" fmla="*/ 3120985 h 4081365"/>
                <a:gd name="connsiteX174" fmla="*/ 785470 w 2083862"/>
                <a:gd name="connsiteY174" fmla="*/ 3085816 h 4081365"/>
                <a:gd name="connsiteX175" fmla="*/ 808916 w 2083862"/>
                <a:gd name="connsiteY175" fmla="*/ 3044785 h 4081365"/>
                <a:gd name="connsiteX176" fmla="*/ 820639 w 2083862"/>
                <a:gd name="connsiteY176" fmla="*/ 3009616 h 4081365"/>
                <a:gd name="connsiteX177" fmla="*/ 826501 w 2083862"/>
                <a:gd name="connsiteY177" fmla="*/ 2986170 h 4081365"/>
                <a:gd name="connsiteX178" fmla="*/ 844085 w 2083862"/>
                <a:gd name="connsiteY178" fmla="*/ 2968585 h 4081365"/>
                <a:gd name="connsiteX179" fmla="*/ 849947 w 2083862"/>
                <a:gd name="connsiteY179" fmla="*/ 2951001 h 4081365"/>
                <a:gd name="connsiteX180" fmla="*/ 879254 w 2083862"/>
                <a:gd name="connsiteY180" fmla="*/ 2915832 h 4081365"/>
                <a:gd name="connsiteX181" fmla="*/ 896839 w 2083862"/>
                <a:gd name="connsiteY181" fmla="*/ 2904109 h 4081365"/>
                <a:gd name="connsiteX182" fmla="*/ 920285 w 2083862"/>
                <a:gd name="connsiteY182" fmla="*/ 2898247 h 4081365"/>
                <a:gd name="connsiteX183" fmla="*/ 955454 w 2083862"/>
                <a:gd name="connsiteY183" fmla="*/ 2915832 h 4081365"/>
                <a:gd name="connsiteX184" fmla="*/ 990624 w 2083862"/>
                <a:gd name="connsiteY184" fmla="*/ 2968585 h 4081365"/>
                <a:gd name="connsiteX185" fmla="*/ 1002347 w 2083862"/>
                <a:gd name="connsiteY185" fmla="*/ 2986170 h 4081365"/>
                <a:gd name="connsiteX186" fmla="*/ 1019931 w 2083862"/>
                <a:gd name="connsiteY186" fmla="*/ 2992032 h 4081365"/>
                <a:gd name="connsiteX187" fmla="*/ 1049239 w 2083862"/>
                <a:gd name="connsiteY187" fmla="*/ 3021339 h 4081365"/>
                <a:gd name="connsiteX188" fmla="*/ 1084408 w 2083862"/>
                <a:gd name="connsiteY188" fmla="*/ 3056509 h 4081365"/>
                <a:gd name="connsiteX189" fmla="*/ 1101993 w 2083862"/>
                <a:gd name="connsiteY189" fmla="*/ 3079955 h 4081365"/>
                <a:gd name="connsiteX190" fmla="*/ 1131301 w 2083862"/>
                <a:gd name="connsiteY190" fmla="*/ 3109262 h 4081365"/>
                <a:gd name="connsiteX191" fmla="*/ 1178193 w 2083862"/>
                <a:gd name="connsiteY191" fmla="*/ 3162016 h 4081365"/>
                <a:gd name="connsiteX192" fmla="*/ 1201639 w 2083862"/>
                <a:gd name="connsiteY192" fmla="*/ 3185462 h 4081365"/>
                <a:gd name="connsiteX193" fmla="*/ 1318870 w 2083862"/>
                <a:gd name="connsiteY193" fmla="*/ 3279247 h 4081365"/>
                <a:gd name="connsiteX194" fmla="*/ 1354039 w 2083862"/>
                <a:gd name="connsiteY194" fmla="*/ 3308555 h 4081365"/>
                <a:gd name="connsiteX195" fmla="*/ 1371624 w 2083862"/>
                <a:gd name="connsiteY195" fmla="*/ 3314416 h 4081365"/>
                <a:gd name="connsiteX196" fmla="*/ 1383347 w 2083862"/>
                <a:gd name="connsiteY196" fmla="*/ 3332001 h 4081365"/>
                <a:gd name="connsiteX197" fmla="*/ 1418516 w 2083862"/>
                <a:gd name="connsiteY197" fmla="*/ 3355447 h 4081365"/>
                <a:gd name="connsiteX198" fmla="*/ 1436101 w 2083862"/>
                <a:gd name="connsiteY198" fmla="*/ 3367170 h 4081365"/>
                <a:gd name="connsiteX199" fmla="*/ 1471270 w 2083862"/>
                <a:gd name="connsiteY199" fmla="*/ 3396478 h 4081365"/>
                <a:gd name="connsiteX200" fmla="*/ 1488854 w 2083862"/>
                <a:gd name="connsiteY200" fmla="*/ 3419924 h 4081365"/>
                <a:gd name="connsiteX201" fmla="*/ 1506439 w 2083862"/>
                <a:gd name="connsiteY201" fmla="*/ 3425785 h 4081365"/>
                <a:gd name="connsiteX202" fmla="*/ 1524024 w 2083862"/>
                <a:gd name="connsiteY202" fmla="*/ 3437509 h 4081365"/>
                <a:gd name="connsiteX203" fmla="*/ 1553331 w 2083862"/>
                <a:gd name="connsiteY203" fmla="*/ 3472678 h 4081365"/>
                <a:gd name="connsiteX204" fmla="*/ 1570916 w 2083862"/>
                <a:gd name="connsiteY204" fmla="*/ 3484401 h 4081365"/>
                <a:gd name="connsiteX205" fmla="*/ 1600224 w 2083862"/>
                <a:gd name="connsiteY205" fmla="*/ 3513709 h 4081365"/>
                <a:gd name="connsiteX206" fmla="*/ 1617808 w 2083862"/>
                <a:gd name="connsiteY206" fmla="*/ 3525432 h 4081365"/>
                <a:gd name="connsiteX207" fmla="*/ 1635393 w 2083862"/>
                <a:gd name="connsiteY207" fmla="*/ 3543016 h 4081365"/>
                <a:gd name="connsiteX208" fmla="*/ 1670562 w 2083862"/>
                <a:gd name="connsiteY208" fmla="*/ 3566462 h 4081365"/>
                <a:gd name="connsiteX209" fmla="*/ 1688147 w 2083862"/>
                <a:gd name="connsiteY209" fmla="*/ 3578185 h 4081365"/>
                <a:gd name="connsiteX210" fmla="*/ 1717454 w 2083862"/>
                <a:gd name="connsiteY210" fmla="*/ 3595770 h 4081365"/>
                <a:gd name="connsiteX211" fmla="*/ 1752624 w 2083862"/>
                <a:gd name="connsiteY211" fmla="*/ 3619216 h 4081365"/>
                <a:gd name="connsiteX212" fmla="*/ 1770208 w 2083862"/>
                <a:gd name="connsiteY212" fmla="*/ 3630939 h 4081365"/>
                <a:gd name="connsiteX213" fmla="*/ 1787793 w 2083862"/>
                <a:gd name="connsiteY213" fmla="*/ 3636801 h 4081365"/>
                <a:gd name="connsiteX214" fmla="*/ 1828824 w 2083862"/>
                <a:gd name="connsiteY214" fmla="*/ 3654385 h 4081365"/>
                <a:gd name="connsiteX215" fmla="*/ 1858131 w 2083862"/>
                <a:gd name="connsiteY215" fmla="*/ 3671970 h 4081365"/>
                <a:gd name="connsiteX216" fmla="*/ 1899162 w 2083862"/>
                <a:gd name="connsiteY216" fmla="*/ 3695416 h 4081365"/>
                <a:gd name="connsiteX217" fmla="*/ 1916747 w 2083862"/>
                <a:gd name="connsiteY217" fmla="*/ 3701278 h 4081365"/>
                <a:gd name="connsiteX218" fmla="*/ 1951916 w 2083862"/>
                <a:gd name="connsiteY218" fmla="*/ 3724724 h 4081365"/>
                <a:gd name="connsiteX219" fmla="*/ 1992947 w 2083862"/>
                <a:gd name="connsiteY219" fmla="*/ 3736447 h 4081365"/>
                <a:gd name="connsiteX220" fmla="*/ 2028116 w 2083862"/>
                <a:gd name="connsiteY220" fmla="*/ 3765755 h 4081365"/>
                <a:gd name="connsiteX221" fmla="*/ 2022254 w 2083862"/>
                <a:gd name="connsiteY221" fmla="*/ 3748170 h 4081365"/>
                <a:gd name="connsiteX222" fmla="*/ 2016393 w 2083862"/>
                <a:gd name="connsiteY222" fmla="*/ 3724724 h 4081365"/>
                <a:gd name="connsiteX223" fmla="*/ 1998808 w 2083862"/>
                <a:gd name="connsiteY223" fmla="*/ 3707139 h 4081365"/>
                <a:gd name="connsiteX224" fmla="*/ 2016393 w 2083862"/>
                <a:gd name="connsiteY224" fmla="*/ 3713001 h 4081365"/>
                <a:gd name="connsiteX225" fmla="*/ 2039839 w 2083862"/>
                <a:gd name="connsiteY225" fmla="*/ 3718862 h 4081365"/>
                <a:gd name="connsiteX226" fmla="*/ 2057424 w 2083862"/>
                <a:gd name="connsiteY226" fmla="*/ 3724724 h 4081365"/>
                <a:gd name="connsiteX227" fmla="*/ 2039839 w 2083862"/>
                <a:gd name="connsiteY227" fmla="*/ 3713001 h 4081365"/>
                <a:gd name="connsiteX228" fmla="*/ 2022254 w 2083862"/>
                <a:gd name="connsiteY228" fmla="*/ 3695416 h 4081365"/>
                <a:gd name="connsiteX229" fmla="*/ 2063285 w 2083862"/>
                <a:gd name="connsiteY229" fmla="*/ 3689555 h 4081365"/>
                <a:gd name="connsiteX230" fmla="*/ 2080870 w 2083862"/>
                <a:gd name="connsiteY230" fmla="*/ 3683693 h 4081365"/>
                <a:gd name="connsiteX231" fmla="*/ 2075008 w 2083862"/>
                <a:gd name="connsiteY231" fmla="*/ 3660247 h 4081365"/>
                <a:gd name="connsiteX232" fmla="*/ 2051562 w 2083862"/>
                <a:gd name="connsiteY232" fmla="*/ 3625078 h 4081365"/>
                <a:gd name="connsiteX233" fmla="*/ 2039839 w 2083862"/>
                <a:gd name="connsiteY233" fmla="*/ 3607493 h 4081365"/>
                <a:gd name="connsiteX234" fmla="*/ 2022254 w 2083862"/>
                <a:gd name="connsiteY234" fmla="*/ 3601632 h 4081365"/>
                <a:gd name="connsiteX235" fmla="*/ 2004670 w 2083862"/>
                <a:gd name="connsiteY235" fmla="*/ 3589909 h 4081365"/>
                <a:gd name="connsiteX236" fmla="*/ 1987085 w 2083862"/>
                <a:gd name="connsiteY236" fmla="*/ 3584047 h 4081365"/>
                <a:gd name="connsiteX237" fmla="*/ 1957777 w 2083862"/>
                <a:gd name="connsiteY237" fmla="*/ 3554739 h 4081365"/>
                <a:gd name="connsiteX238" fmla="*/ 1940193 w 2083862"/>
                <a:gd name="connsiteY238" fmla="*/ 3543016 h 4081365"/>
                <a:gd name="connsiteX239" fmla="*/ 1922608 w 2083862"/>
                <a:gd name="connsiteY239" fmla="*/ 3525432 h 4081365"/>
                <a:gd name="connsiteX240" fmla="*/ 1905024 w 2083862"/>
                <a:gd name="connsiteY240" fmla="*/ 3519570 h 4081365"/>
                <a:gd name="connsiteX241" fmla="*/ 1869854 w 2083862"/>
                <a:gd name="connsiteY241" fmla="*/ 3496124 h 4081365"/>
                <a:gd name="connsiteX242" fmla="*/ 1869854 w 2083862"/>
                <a:gd name="connsiteY242" fmla="*/ 3496124 h 4081365"/>
                <a:gd name="connsiteX243" fmla="*/ 1852270 w 2083862"/>
                <a:gd name="connsiteY243" fmla="*/ 3478539 h 4081365"/>
                <a:gd name="connsiteX244" fmla="*/ 1817101 w 2083862"/>
                <a:gd name="connsiteY244" fmla="*/ 3455093 h 4081365"/>
                <a:gd name="connsiteX245" fmla="*/ 1787793 w 2083862"/>
                <a:gd name="connsiteY245" fmla="*/ 3431647 h 4081365"/>
                <a:gd name="connsiteX246" fmla="*/ 1758485 w 2083862"/>
                <a:gd name="connsiteY246" fmla="*/ 3408201 h 4081365"/>
                <a:gd name="connsiteX247" fmla="*/ 1746762 w 2083862"/>
                <a:gd name="connsiteY247" fmla="*/ 3390616 h 4081365"/>
                <a:gd name="connsiteX248" fmla="*/ 1682285 w 2083862"/>
                <a:gd name="connsiteY248" fmla="*/ 3355447 h 4081365"/>
                <a:gd name="connsiteX249" fmla="*/ 1652977 w 2083862"/>
                <a:gd name="connsiteY249" fmla="*/ 3332001 h 4081365"/>
                <a:gd name="connsiteX250" fmla="*/ 1635393 w 2083862"/>
                <a:gd name="connsiteY250" fmla="*/ 3320278 h 4081365"/>
                <a:gd name="connsiteX251" fmla="*/ 1606085 w 2083862"/>
                <a:gd name="connsiteY251" fmla="*/ 3290970 h 4081365"/>
                <a:gd name="connsiteX252" fmla="*/ 1570916 w 2083862"/>
                <a:gd name="connsiteY252" fmla="*/ 3261662 h 4081365"/>
                <a:gd name="connsiteX253" fmla="*/ 1535747 w 2083862"/>
                <a:gd name="connsiteY253" fmla="*/ 3226493 h 4081365"/>
                <a:gd name="connsiteX254" fmla="*/ 1524024 w 2083862"/>
                <a:gd name="connsiteY254" fmla="*/ 3208909 h 4081365"/>
                <a:gd name="connsiteX255" fmla="*/ 1506439 w 2083862"/>
                <a:gd name="connsiteY255" fmla="*/ 3203047 h 4081365"/>
                <a:gd name="connsiteX256" fmla="*/ 1488854 w 2083862"/>
                <a:gd name="connsiteY256" fmla="*/ 3185462 h 4081365"/>
                <a:gd name="connsiteX257" fmla="*/ 1465408 w 2083862"/>
                <a:gd name="connsiteY257" fmla="*/ 3167878 h 4081365"/>
                <a:gd name="connsiteX258" fmla="*/ 1436101 w 2083862"/>
                <a:gd name="connsiteY258" fmla="*/ 3144432 h 4081365"/>
                <a:gd name="connsiteX259" fmla="*/ 1412654 w 2083862"/>
                <a:gd name="connsiteY259" fmla="*/ 3120985 h 4081365"/>
                <a:gd name="connsiteX260" fmla="*/ 1383347 w 2083862"/>
                <a:gd name="connsiteY260" fmla="*/ 3085816 h 4081365"/>
                <a:gd name="connsiteX261" fmla="*/ 1342316 w 2083862"/>
                <a:gd name="connsiteY261" fmla="*/ 3033062 h 4081365"/>
                <a:gd name="connsiteX262" fmla="*/ 1330593 w 2083862"/>
                <a:gd name="connsiteY262" fmla="*/ 3015478 h 4081365"/>
                <a:gd name="connsiteX263" fmla="*/ 1324731 w 2083862"/>
                <a:gd name="connsiteY263" fmla="*/ 2992032 h 4081365"/>
                <a:gd name="connsiteX264" fmla="*/ 1289562 w 2083862"/>
                <a:gd name="connsiteY264" fmla="*/ 2933416 h 4081365"/>
                <a:gd name="connsiteX265" fmla="*/ 1266116 w 2083862"/>
                <a:gd name="connsiteY265" fmla="*/ 2898247 h 4081365"/>
                <a:gd name="connsiteX266" fmla="*/ 1254393 w 2083862"/>
                <a:gd name="connsiteY266" fmla="*/ 2880662 h 4081365"/>
                <a:gd name="connsiteX267" fmla="*/ 1236808 w 2083862"/>
                <a:gd name="connsiteY267" fmla="*/ 2863078 h 4081365"/>
                <a:gd name="connsiteX268" fmla="*/ 1225085 w 2083862"/>
                <a:gd name="connsiteY268" fmla="*/ 2839632 h 4081365"/>
                <a:gd name="connsiteX269" fmla="*/ 1219224 w 2083862"/>
                <a:gd name="connsiteY269" fmla="*/ 2816185 h 4081365"/>
                <a:gd name="connsiteX270" fmla="*/ 1207501 w 2083862"/>
                <a:gd name="connsiteY270" fmla="*/ 2798601 h 4081365"/>
                <a:gd name="connsiteX271" fmla="*/ 1201639 w 2083862"/>
                <a:gd name="connsiteY271" fmla="*/ 2781016 h 4081365"/>
                <a:gd name="connsiteX272" fmla="*/ 1178193 w 2083862"/>
                <a:gd name="connsiteY272" fmla="*/ 2745847 h 4081365"/>
                <a:gd name="connsiteX273" fmla="*/ 1172331 w 2083862"/>
                <a:gd name="connsiteY273" fmla="*/ 2722401 h 4081365"/>
                <a:gd name="connsiteX274" fmla="*/ 1160608 w 2083862"/>
                <a:gd name="connsiteY274" fmla="*/ 2681370 h 4081365"/>
                <a:gd name="connsiteX275" fmla="*/ 1154747 w 2083862"/>
                <a:gd name="connsiteY275" fmla="*/ 2646201 h 4081365"/>
                <a:gd name="connsiteX276" fmla="*/ 1160608 w 2083862"/>
                <a:gd name="connsiteY276" fmla="*/ 2546555 h 4081365"/>
                <a:gd name="connsiteX277" fmla="*/ 1172331 w 2083862"/>
                <a:gd name="connsiteY277" fmla="*/ 2523109 h 4081365"/>
                <a:gd name="connsiteX278" fmla="*/ 1178193 w 2083862"/>
                <a:gd name="connsiteY278" fmla="*/ 2487939 h 4081365"/>
                <a:gd name="connsiteX279" fmla="*/ 1189916 w 2083862"/>
                <a:gd name="connsiteY279" fmla="*/ 2452770 h 4081365"/>
                <a:gd name="connsiteX280" fmla="*/ 1201639 w 2083862"/>
                <a:gd name="connsiteY280" fmla="*/ 2417601 h 4081365"/>
                <a:gd name="connsiteX281" fmla="*/ 1228442 w 2083862"/>
                <a:gd name="connsiteY281" fmla="*/ 2347311 h 4081365"/>
                <a:gd name="connsiteX282" fmla="*/ 1264461 w 2083862"/>
                <a:gd name="connsiteY282" fmla="*/ 2225021 h 4081365"/>
                <a:gd name="connsiteX283" fmla="*/ 1277839 w 2083862"/>
                <a:gd name="connsiteY283" fmla="*/ 2171416 h 4081365"/>
                <a:gd name="connsiteX284" fmla="*/ 1290414 w 2083862"/>
                <a:gd name="connsiteY284" fmla="*/ 2086046 h 4081365"/>
                <a:gd name="connsiteX285" fmla="*/ 1313008 w 2083862"/>
                <a:gd name="connsiteY285" fmla="*/ 1907647 h 4081365"/>
                <a:gd name="connsiteX286" fmla="*/ 1318870 w 2083862"/>
                <a:gd name="connsiteY286" fmla="*/ 1884201 h 4081365"/>
                <a:gd name="connsiteX287" fmla="*/ 1324731 w 2083862"/>
                <a:gd name="connsiteY287" fmla="*/ 1854893 h 4081365"/>
                <a:gd name="connsiteX288" fmla="*/ 1330593 w 2083862"/>
                <a:gd name="connsiteY288" fmla="*/ 1837309 h 4081365"/>
                <a:gd name="connsiteX289" fmla="*/ 1336454 w 2083862"/>
                <a:gd name="connsiteY289" fmla="*/ 1813862 h 4081365"/>
                <a:gd name="connsiteX290" fmla="*/ 1354039 w 2083862"/>
                <a:gd name="connsiteY290" fmla="*/ 1755247 h 4081365"/>
                <a:gd name="connsiteX291" fmla="*/ 1359901 w 2083862"/>
                <a:gd name="connsiteY291" fmla="*/ 1720078 h 4081365"/>
                <a:gd name="connsiteX292" fmla="*/ 1371624 w 2083862"/>
                <a:gd name="connsiteY292" fmla="*/ 1673185 h 4081365"/>
                <a:gd name="connsiteX293" fmla="*/ 1377485 w 2083862"/>
                <a:gd name="connsiteY293" fmla="*/ 1638016 h 4081365"/>
                <a:gd name="connsiteX294" fmla="*/ 1389208 w 2083862"/>
                <a:gd name="connsiteY294" fmla="*/ 1579401 h 4081365"/>
                <a:gd name="connsiteX295" fmla="*/ 1395070 w 2083862"/>
                <a:gd name="connsiteY295" fmla="*/ 1538370 h 4081365"/>
                <a:gd name="connsiteX296" fmla="*/ 1400931 w 2083862"/>
                <a:gd name="connsiteY296" fmla="*/ 1520785 h 4081365"/>
                <a:gd name="connsiteX297" fmla="*/ 1406793 w 2083862"/>
                <a:gd name="connsiteY297" fmla="*/ 1497339 h 4081365"/>
                <a:gd name="connsiteX298" fmla="*/ 1418516 w 2083862"/>
                <a:gd name="connsiteY298" fmla="*/ 1450447 h 4081365"/>
                <a:gd name="connsiteX299" fmla="*/ 1424377 w 2083862"/>
                <a:gd name="connsiteY299" fmla="*/ 1391832 h 4081365"/>
                <a:gd name="connsiteX300" fmla="*/ 1441962 w 2083862"/>
                <a:gd name="connsiteY300" fmla="*/ 1298047 h 4081365"/>
                <a:gd name="connsiteX301" fmla="*/ 1453685 w 2083862"/>
                <a:gd name="connsiteY301" fmla="*/ 1233570 h 4081365"/>
                <a:gd name="connsiteX302" fmla="*/ 1465408 w 2083862"/>
                <a:gd name="connsiteY302" fmla="*/ 1198401 h 4081365"/>
                <a:gd name="connsiteX303" fmla="*/ 1477131 w 2083862"/>
                <a:gd name="connsiteY303" fmla="*/ 1098755 h 4081365"/>
                <a:gd name="connsiteX304" fmla="*/ 1488854 w 2083862"/>
                <a:gd name="connsiteY304" fmla="*/ 1063585 h 4081365"/>
                <a:gd name="connsiteX305" fmla="*/ 1494716 w 2083862"/>
                <a:gd name="connsiteY305" fmla="*/ 1010832 h 4081365"/>
                <a:gd name="connsiteX306" fmla="*/ 1506439 w 2083862"/>
                <a:gd name="connsiteY306" fmla="*/ 975662 h 4081365"/>
                <a:gd name="connsiteX307" fmla="*/ 1518162 w 2083862"/>
                <a:gd name="connsiteY307" fmla="*/ 917047 h 4081365"/>
                <a:gd name="connsiteX308" fmla="*/ 1524024 w 2083862"/>
                <a:gd name="connsiteY308" fmla="*/ 887739 h 4081365"/>
                <a:gd name="connsiteX309" fmla="*/ 1529885 w 2083862"/>
                <a:gd name="connsiteY309" fmla="*/ 823262 h 4081365"/>
                <a:gd name="connsiteX310" fmla="*/ 1535747 w 2083862"/>
                <a:gd name="connsiteY310" fmla="*/ 788093 h 4081365"/>
                <a:gd name="connsiteX311" fmla="*/ 1547470 w 2083862"/>
                <a:gd name="connsiteY311" fmla="*/ 706032 h 4081365"/>
                <a:gd name="connsiteX312" fmla="*/ 1553331 w 2083862"/>
                <a:gd name="connsiteY312" fmla="*/ 665001 h 4081365"/>
                <a:gd name="connsiteX313" fmla="*/ 1559193 w 2083862"/>
                <a:gd name="connsiteY313" fmla="*/ 647416 h 4081365"/>
                <a:gd name="connsiteX314" fmla="*/ 1565054 w 2083862"/>
                <a:gd name="connsiteY314" fmla="*/ 623970 h 4081365"/>
                <a:gd name="connsiteX315" fmla="*/ 1570916 w 2083862"/>
                <a:gd name="connsiteY315" fmla="*/ 541909 h 4081365"/>
                <a:gd name="connsiteX316" fmla="*/ 1576777 w 2083862"/>
                <a:gd name="connsiteY316" fmla="*/ 524324 h 4081365"/>
                <a:gd name="connsiteX317" fmla="*/ 1588501 w 2083862"/>
                <a:gd name="connsiteY317" fmla="*/ 430539 h 4081365"/>
                <a:gd name="connsiteX318" fmla="*/ 1582639 w 2083862"/>
                <a:gd name="connsiteY318" fmla="*/ 348478 h 4081365"/>
                <a:gd name="connsiteX319" fmla="*/ 1570916 w 2083862"/>
                <a:gd name="connsiteY319" fmla="*/ 301585 h 4081365"/>
                <a:gd name="connsiteX320" fmla="*/ 1565054 w 2083862"/>
                <a:gd name="connsiteY320" fmla="*/ 90570 h 4081365"/>
                <a:gd name="connsiteX321" fmla="*/ 1549173 w 2083862"/>
                <a:gd name="connsiteY321" fmla="*/ 93026 h 4081365"/>
                <a:gd name="connsiteX322" fmla="*/ 1510647 w 2083862"/>
                <a:gd name="connsiteY322" fmla="*/ 78798 h 4081365"/>
                <a:gd name="connsiteX323" fmla="*/ 1488903 w 2083862"/>
                <a:gd name="connsiteY323" fmla="*/ 53700 h 4081365"/>
                <a:gd name="connsiteX324" fmla="*/ 1477131 w 2083862"/>
                <a:gd name="connsiteY324" fmla="*/ 2647 h 4081365"/>
                <a:gd name="connsiteX0" fmla="*/ 1477131 w 2083862"/>
                <a:gd name="connsiteY0" fmla="*/ 2647 h 4081365"/>
                <a:gd name="connsiteX1" fmla="*/ 1471270 w 2083862"/>
                <a:gd name="connsiteY1" fmla="*/ 37816 h 4081365"/>
                <a:gd name="connsiteX2" fmla="*/ 1424377 w 2083862"/>
                <a:gd name="connsiteY2" fmla="*/ 78847 h 4081365"/>
                <a:gd name="connsiteX3" fmla="*/ 1406793 w 2083862"/>
                <a:gd name="connsiteY3" fmla="*/ 90570 h 4081365"/>
                <a:gd name="connsiteX4" fmla="*/ 1364108 w 2083862"/>
                <a:gd name="connsiteY4" fmla="*/ 97282 h 4081365"/>
                <a:gd name="connsiteX5" fmla="*/ 1348226 w 2083862"/>
                <a:gd name="connsiteY5" fmla="*/ 183552 h 4081365"/>
                <a:gd name="connsiteX6" fmla="*/ 1347375 w 2083862"/>
                <a:gd name="connsiteY6" fmla="*/ 206998 h 4081365"/>
                <a:gd name="connsiteX7" fmla="*/ 1348177 w 2083862"/>
                <a:gd name="connsiteY7" fmla="*/ 237109 h 4081365"/>
                <a:gd name="connsiteX8" fmla="*/ 1330593 w 2083862"/>
                <a:gd name="connsiteY8" fmla="*/ 295724 h 4081365"/>
                <a:gd name="connsiteX9" fmla="*/ 1324731 w 2083862"/>
                <a:gd name="connsiteY9" fmla="*/ 313309 h 4081365"/>
                <a:gd name="connsiteX10" fmla="*/ 1313008 w 2083862"/>
                <a:gd name="connsiteY10" fmla="*/ 330893 h 4081365"/>
                <a:gd name="connsiteX11" fmla="*/ 1295424 w 2083862"/>
                <a:gd name="connsiteY11" fmla="*/ 383647 h 4081365"/>
                <a:gd name="connsiteX12" fmla="*/ 1289562 w 2083862"/>
                <a:gd name="connsiteY12" fmla="*/ 401232 h 4081365"/>
                <a:gd name="connsiteX13" fmla="*/ 1283701 w 2083862"/>
                <a:gd name="connsiteY13" fmla="*/ 424678 h 4081365"/>
                <a:gd name="connsiteX14" fmla="*/ 1277839 w 2083862"/>
                <a:gd name="connsiteY14" fmla="*/ 577078 h 4081365"/>
                <a:gd name="connsiteX15" fmla="*/ 1254393 w 2083862"/>
                <a:gd name="connsiteY15" fmla="*/ 876016 h 4081365"/>
                <a:gd name="connsiteX16" fmla="*/ 1248531 w 2083862"/>
                <a:gd name="connsiteY16" fmla="*/ 893601 h 4081365"/>
                <a:gd name="connsiteX17" fmla="*/ 1242670 w 2083862"/>
                <a:gd name="connsiteY17" fmla="*/ 969801 h 4081365"/>
                <a:gd name="connsiteX18" fmla="*/ 1236808 w 2083862"/>
                <a:gd name="connsiteY18" fmla="*/ 999109 h 4081365"/>
                <a:gd name="connsiteX19" fmla="*/ 1230947 w 2083862"/>
                <a:gd name="connsiteY19" fmla="*/ 1040139 h 4081365"/>
                <a:gd name="connsiteX20" fmla="*/ 1219224 w 2083862"/>
                <a:gd name="connsiteY20" fmla="*/ 1110478 h 4081365"/>
                <a:gd name="connsiteX21" fmla="*/ 1213362 w 2083862"/>
                <a:gd name="connsiteY21" fmla="*/ 1133924 h 4081365"/>
                <a:gd name="connsiteX22" fmla="*/ 1201639 w 2083862"/>
                <a:gd name="connsiteY22" fmla="*/ 1169093 h 4081365"/>
                <a:gd name="connsiteX23" fmla="*/ 1166470 w 2083862"/>
                <a:gd name="connsiteY23" fmla="*/ 1339078 h 4081365"/>
                <a:gd name="connsiteX24" fmla="*/ 1154747 w 2083862"/>
                <a:gd name="connsiteY24" fmla="*/ 1456309 h 4081365"/>
                <a:gd name="connsiteX25" fmla="*/ 1148885 w 2083862"/>
                <a:gd name="connsiteY25" fmla="*/ 1485616 h 4081365"/>
                <a:gd name="connsiteX26" fmla="*/ 1143024 w 2083862"/>
                <a:gd name="connsiteY26" fmla="*/ 1526647 h 4081365"/>
                <a:gd name="connsiteX27" fmla="*/ 1131301 w 2083862"/>
                <a:gd name="connsiteY27" fmla="*/ 1561816 h 4081365"/>
                <a:gd name="connsiteX28" fmla="*/ 1125439 w 2083862"/>
                <a:gd name="connsiteY28" fmla="*/ 1591124 h 4081365"/>
                <a:gd name="connsiteX29" fmla="*/ 1113716 w 2083862"/>
                <a:gd name="connsiteY29" fmla="*/ 1626293 h 4081365"/>
                <a:gd name="connsiteX30" fmla="*/ 1101993 w 2083862"/>
                <a:gd name="connsiteY30" fmla="*/ 1679047 h 4081365"/>
                <a:gd name="connsiteX31" fmla="*/ 1080249 w 2083862"/>
                <a:gd name="connsiteY31" fmla="*/ 1776799 h 4081365"/>
                <a:gd name="connsiteX32" fmla="*/ 1056000 w 2083862"/>
                <a:gd name="connsiteY32" fmla="*/ 1872140 h 4081365"/>
                <a:gd name="connsiteX33" fmla="*/ 1025793 w 2083862"/>
                <a:gd name="connsiteY33" fmla="*/ 2054185 h 4081365"/>
                <a:gd name="connsiteX34" fmla="*/ 1019931 w 2083862"/>
                <a:gd name="connsiteY34" fmla="*/ 2077632 h 4081365"/>
                <a:gd name="connsiteX35" fmla="*/ 1014070 w 2083862"/>
                <a:gd name="connsiteY35" fmla="*/ 2106939 h 4081365"/>
                <a:gd name="connsiteX36" fmla="*/ 1002347 w 2083862"/>
                <a:gd name="connsiteY36" fmla="*/ 2183139 h 4081365"/>
                <a:gd name="connsiteX37" fmla="*/ 990624 w 2083862"/>
                <a:gd name="connsiteY37" fmla="*/ 2218309 h 4081365"/>
                <a:gd name="connsiteX38" fmla="*/ 984762 w 2083862"/>
                <a:gd name="connsiteY38" fmla="*/ 2253478 h 4081365"/>
                <a:gd name="connsiteX39" fmla="*/ 961316 w 2083862"/>
                <a:gd name="connsiteY39" fmla="*/ 2294509 h 4081365"/>
                <a:gd name="connsiteX40" fmla="*/ 949593 w 2083862"/>
                <a:gd name="connsiteY40" fmla="*/ 2329678 h 4081365"/>
                <a:gd name="connsiteX41" fmla="*/ 943731 w 2083862"/>
                <a:gd name="connsiteY41" fmla="*/ 2347262 h 4081365"/>
                <a:gd name="connsiteX42" fmla="*/ 937870 w 2083862"/>
                <a:gd name="connsiteY42" fmla="*/ 2364847 h 4081365"/>
                <a:gd name="connsiteX43" fmla="*/ 914424 w 2083862"/>
                <a:gd name="connsiteY43" fmla="*/ 2405878 h 4081365"/>
                <a:gd name="connsiteX44" fmla="*/ 902701 w 2083862"/>
                <a:gd name="connsiteY44" fmla="*/ 2423462 h 4081365"/>
                <a:gd name="connsiteX45" fmla="*/ 896839 w 2083862"/>
                <a:gd name="connsiteY45" fmla="*/ 2441047 h 4081365"/>
                <a:gd name="connsiteX46" fmla="*/ 873393 w 2083862"/>
                <a:gd name="connsiteY46" fmla="*/ 2476216 h 4081365"/>
                <a:gd name="connsiteX47" fmla="*/ 849947 w 2083862"/>
                <a:gd name="connsiteY47" fmla="*/ 2523109 h 4081365"/>
                <a:gd name="connsiteX48" fmla="*/ 832362 w 2083862"/>
                <a:gd name="connsiteY48" fmla="*/ 2564139 h 4081365"/>
                <a:gd name="connsiteX49" fmla="*/ 826501 w 2083862"/>
                <a:gd name="connsiteY49" fmla="*/ 2581724 h 4081365"/>
                <a:gd name="connsiteX50" fmla="*/ 814777 w 2083862"/>
                <a:gd name="connsiteY50" fmla="*/ 2593447 h 4081365"/>
                <a:gd name="connsiteX51" fmla="*/ 803054 w 2083862"/>
                <a:gd name="connsiteY51" fmla="*/ 2611032 h 4081365"/>
                <a:gd name="connsiteX52" fmla="*/ 779608 w 2083862"/>
                <a:gd name="connsiteY52" fmla="*/ 2640339 h 4081365"/>
                <a:gd name="connsiteX53" fmla="*/ 762024 w 2083862"/>
                <a:gd name="connsiteY53" fmla="*/ 2681370 h 4081365"/>
                <a:gd name="connsiteX54" fmla="*/ 726854 w 2083862"/>
                <a:gd name="connsiteY54" fmla="*/ 2704816 h 4081365"/>
                <a:gd name="connsiteX55" fmla="*/ 709270 w 2083862"/>
                <a:gd name="connsiteY55" fmla="*/ 2716539 h 4081365"/>
                <a:gd name="connsiteX56" fmla="*/ 691685 w 2083862"/>
                <a:gd name="connsiteY56" fmla="*/ 2728262 h 4081365"/>
                <a:gd name="connsiteX57" fmla="*/ 674101 w 2083862"/>
                <a:gd name="connsiteY57" fmla="*/ 2734124 h 4081365"/>
                <a:gd name="connsiteX58" fmla="*/ 638931 w 2083862"/>
                <a:gd name="connsiteY58" fmla="*/ 2751709 h 4081365"/>
                <a:gd name="connsiteX59" fmla="*/ 586177 w 2083862"/>
                <a:gd name="connsiteY59" fmla="*/ 2757570 h 4081365"/>
                <a:gd name="connsiteX60" fmla="*/ 539285 w 2083862"/>
                <a:gd name="connsiteY60" fmla="*/ 2763432 h 4081365"/>
                <a:gd name="connsiteX61" fmla="*/ 498254 w 2083862"/>
                <a:gd name="connsiteY61" fmla="*/ 2775155 h 4081365"/>
                <a:gd name="connsiteX62" fmla="*/ 480670 w 2083862"/>
                <a:gd name="connsiteY62" fmla="*/ 2781016 h 4081365"/>
                <a:gd name="connsiteX63" fmla="*/ 422054 w 2083862"/>
                <a:gd name="connsiteY63" fmla="*/ 2786878 h 4081365"/>
                <a:gd name="connsiteX64" fmla="*/ 322408 w 2083862"/>
                <a:gd name="connsiteY64" fmla="*/ 2781016 h 4081365"/>
                <a:gd name="connsiteX65" fmla="*/ 287239 w 2083862"/>
                <a:gd name="connsiteY65" fmla="*/ 2769293 h 4081365"/>
                <a:gd name="connsiteX66" fmla="*/ 263793 w 2083862"/>
                <a:gd name="connsiteY66" fmla="*/ 2763432 h 4081365"/>
                <a:gd name="connsiteX67" fmla="*/ 246208 w 2083862"/>
                <a:gd name="connsiteY67" fmla="*/ 2751709 h 4081365"/>
                <a:gd name="connsiteX68" fmla="*/ 222762 w 2083862"/>
                <a:gd name="connsiteY68" fmla="*/ 2745847 h 4081365"/>
                <a:gd name="connsiteX69" fmla="*/ 205177 w 2083862"/>
                <a:gd name="connsiteY69" fmla="*/ 2739985 h 4081365"/>
                <a:gd name="connsiteX70" fmla="*/ 211039 w 2083862"/>
                <a:gd name="connsiteY70" fmla="*/ 2763432 h 4081365"/>
                <a:gd name="connsiteX71" fmla="*/ 216901 w 2083862"/>
                <a:gd name="connsiteY71" fmla="*/ 2781016 h 4081365"/>
                <a:gd name="connsiteX72" fmla="*/ 211039 w 2083862"/>
                <a:gd name="connsiteY72" fmla="*/ 2845493 h 4081365"/>
                <a:gd name="connsiteX73" fmla="*/ 181731 w 2083862"/>
                <a:gd name="connsiteY73" fmla="*/ 2874801 h 4081365"/>
                <a:gd name="connsiteX74" fmla="*/ 146562 w 2083862"/>
                <a:gd name="connsiteY74" fmla="*/ 2886524 h 4081365"/>
                <a:gd name="connsiteX75" fmla="*/ 111393 w 2083862"/>
                <a:gd name="connsiteY75" fmla="*/ 2898247 h 4081365"/>
                <a:gd name="connsiteX76" fmla="*/ 93808 w 2083862"/>
                <a:gd name="connsiteY76" fmla="*/ 2904109 h 4081365"/>
                <a:gd name="connsiteX77" fmla="*/ 76224 w 2083862"/>
                <a:gd name="connsiteY77" fmla="*/ 2915832 h 4081365"/>
                <a:gd name="connsiteX78" fmla="*/ 117254 w 2083862"/>
                <a:gd name="connsiteY78" fmla="*/ 2927555 h 4081365"/>
                <a:gd name="connsiteX79" fmla="*/ 211039 w 2083862"/>
                <a:gd name="connsiteY79" fmla="*/ 2939278 h 4081365"/>
                <a:gd name="connsiteX80" fmla="*/ 240347 w 2083862"/>
                <a:gd name="connsiteY80" fmla="*/ 2945139 h 4081365"/>
                <a:gd name="connsiteX81" fmla="*/ 468947 w 2083862"/>
                <a:gd name="connsiteY81" fmla="*/ 2956862 h 4081365"/>
                <a:gd name="connsiteX82" fmla="*/ 504116 w 2083862"/>
                <a:gd name="connsiteY82" fmla="*/ 2962724 h 4081365"/>
                <a:gd name="connsiteX83" fmla="*/ 615485 w 2083862"/>
                <a:gd name="connsiteY83" fmla="*/ 2951001 h 4081365"/>
                <a:gd name="connsiteX84" fmla="*/ 603762 w 2083862"/>
                <a:gd name="connsiteY84" fmla="*/ 2974447 h 4081365"/>
                <a:gd name="connsiteX85" fmla="*/ 592039 w 2083862"/>
                <a:gd name="connsiteY85" fmla="*/ 2992032 h 4081365"/>
                <a:gd name="connsiteX86" fmla="*/ 574454 w 2083862"/>
                <a:gd name="connsiteY86" fmla="*/ 3027201 h 4081365"/>
                <a:gd name="connsiteX87" fmla="*/ 562731 w 2083862"/>
                <a:gd name="connsiteY87" fmla="*/ 3062370 h 4081365"/>
                <a:gd name="connsiteX88" fmla="*/ 556870 w 2083862"/>
                <a:gd name="connsiteY88" fmla="*/ 3079955 h 4081365"/>
                <a:gd name="connsiteX89" fmla="*/ 545147 w 2083862"/>
                <a:gd name="connsiteY89" fmla="*/ 3097539 h 4081365"/>
                <a:gd name="connsiteX90" fmla="*/ 521701 w 2083862"/>
                <a:gd name="connsiteY90" fmla="*/ 3132709 h 4081365"/>
                <a:gd name="connsiteX91" fmla="*/ 515839 w 2083862"/>
                <a:gd name="connsiteY91" fmla="*/ 3156155 h 4081365"/>
                <a:gd name="connsiteX92" fmla="*/ 486531 w 2083862"/>
                <a:gd name="connsiteY92" fmla="*/ 3191324 h 4081365"/>
                <a:gd name="connsiteX93" fmla="*/ 463085 w 2083862"/>
                <a:gd name="connsiteY93" fmla="*/ 3226493 h 4081365"/>
                <a:gd name="connsiteX94" fmla="*/ 451362 w 2083862"/>
                <a:gd name="connsiteY94" fmla="*/ 3244078 h 4081365"/>
                <a:gd name="connsiteX95" fmla="*/ 398608 w 2083862"/>
                <a:gd name="connsiteY95" fmla="*/ 3290970 h 4081365"/>
                <a:gd name="connsiteX96" fmla="*/ 381024 w 2083862"/>
                <a:gd name="connsiteY96" fmla="*/ 3296832 h 4081365"/>
                <a:gd name="connsiteX97" fmla="*/ 357577 w 2083862"/>
                <a:gd name="connsiteY97" fmla="*/ 3314416 h 4081365"/>
                <a:gd name="connsiteX98" fmla="*/ 339993 w 2083862"/>
                <a:gd name="connsiteY98" fmla="*/ 3326139 h 4081365"/>
                <a:gd name="connsiteX99" fmla="*/ 310685 w 2083862"/>
                <a:gd name="connsiteY99" fmla="*/ 3355447 h 4081365"/>
                <a:gd name="connsiteX100" fmla="*/ 304824 w 2083862"/>
                <a:gd name="connsiteY100" fmla="*/ 3373032 h 4081365"/>
                <a:gd name="connsiteX101" fmla="*/ 316547 w 2083862"/>
                <a:gd name="connsiteY101" fmla="*/ 3390616 h 4081365"/>
                <a:gd name="connsiteX102" fmla="*/ 345854 w 2083862"/>
                <a:gd name="connsiteY102" fmla="*/ 3431647 h 4081365"/>
                <a:gd name="connsiteX103" fmla="*/ 322408 w 2083862"/>
                <a:gd name="connsiteY103" fmla="*/ 3466816 h 4081365"/>
                <a:gd name="connsiteX104" fmla="*/ 298962 w 2083862"/>
                <a:gd name="connsiteY104" fmla="*/ 3501985 h 4081365"/>
                <a:gd name="connsiteX105" fmla="*/ 281377 w 2083862"/>
                <a:gd name="connsiteY105" fmla="*/ 3531293 h 4081365"/>
                <a:gd name="connsiteX106" fmla="*/ 275516 w 2083862"/>
                <a:gd name="connsiteY106" fmla="*/ 3548878 h 4081365"/>
                <a:gd name="connsiteX107" fmla="*/ 252070 w 2083862"/>
                <a:gd name="connsiteY107" fmla="*/ 3584047 h 4081365"/>
                <a:gd name="connsiteX108" fmla="*/ 246208 w 2083862"/>
                <a:gd name="connsiteY108" fmla="*/ 3601632 h 4081365"/>
                <a:gd name="connsiteX109" fmla="*/ 228624 w 2083862"/>
                <a:gd name="connsiteY109" fmla="*/ 3619216 h 4081365"/>
                <a:gd name="connsiteX110" fmla="*/ 222762 w 2083862"/>
                <a:gd name="connsiteY110" fmla="*/ 3636801 h 4081365"/>
                <a:gd name="connsiteX111" fmla="*/ 211039 w 2083862"/>
                <a:gd name="connsiteY111" fmla="*/ 3654385 h 4081365"/>
                <a:gd name="connsiteX112" fmla="*/ 205177 w 2083862"/>
                <a:gd name="connsiteY112" fmla="*/ 3677832 h 4081365"/>
                <a:gd name="connsiteX113" fmla="*/ 170008 w 2083862"/>
                <a:gd name="connsiteY113" fmla="*/ 3713001 h 4081365"/>
                <a:gd name="connsiteX114" fmla="*/ 146562 w 2083862"/>
                <a:gd name="connsiteY114" fmla="*/ 3742309 h 4081365"/>
                <a:gd name="connsiteX115" fmla="*/ 87947 w 2083862"/>
                <a:gd name="connsiteY115" fmla="*/ 3759893 h 4081365"/>
                <a:gd name="connsiteX116" fmla="*/ 11474 w 2083862"/>
                <a:gd name="connsiteY116" fmla="*/ 3770572 h 4081365"/>
                <a:gd name="connsiteX117" fmla="*/ 29331 w 2083862"/>
                <a:gd name="connsiteY117" fmla="*/ 3783339 h 4081365"/>
                <a:gd name="connsiteX118" fmla="*/ 11747 w 2083862"/>
                <a:gd name="connsiteY118" fmla="*/ 3795062 h 4081365"/>
                <a:gd name="connsiteX119" fmla="*/ 128977 w 2083862"/>
                <a:gd name="connsiteY119" fmla="*/ 3795062 h 4081365"/>
                <a:gd name="connsiteX120" fmla="*/ 152424 w 2083862"/>
                <a:gd name="connsiteY120" fmla="*/ 3789201 h 4081365"/>
                <a:gd name="connsiteX121" fmla="*/ 187593 w 2083862"/>
                <a:gd name="connsiteY121" fmla="*/ 3777478 h 4081365"/>
                <a:gd name="connsiteX122" fmla="*/ 170008 w 2083862"/>
                <a:gd name="connsiteY122" fmla="*/ 3789201 h 4081365"/>
                <a:gd name="connsiteX123" fmla="*/ 146562 w 2083862"/>
                <a:gd name="connsiteY123" fmla="*/ 3824370 h 4081365"/>
                <a:gd name="connsiteX124" fmla="*/ 134839 w 2083862"/>
                <a:gd name="connsiteY124" fmla="*/ 3841955 h 4081365"/>
                <a:gd name="connsiteX125" fmla="*/ 123116 w 2083862"/>
                <a:gd name="connsiteY125" fmla="*/ 3865401 h 4081365"/>
                <a:gd name="connsiteX126" fmla="*/ 111393 w 2083862"/>
                <a:gd name="connsiteY126" fmla="*/ 3882985 h 4081365"/>
                <a:gd name="connsiteX127" fmla="*/ 82085 w 2083862"/>
                <a:gd name="connsiteY127" fmla="*/ 3935739 h 4081365"/>
                <a:gd name="connsiteX128" fmla="*/ 58639 w 2083862"/>
                <a:gd name="connsiteY128" fmla="*/ 3970909 h 4081365"/>
                <a:gd name="connsiteX129" fmla="*/ 35193 w 2083862"/>
                <a:gd name="connsiteY129" fmla="*/ 4006078 h 4081365"/>
                <a:gd name="connsiteX130" fmla="*/ 23470 w 2083862"/>
                <a:gd name="connsiteY130" fmla="*/ 4023662 h 4081365"/>
                <a:gd name="connsiteX131" fmla="*/ 76224 w 2083862"/>
                <a:gd name="connsiteY131" fmla="*/ 3982632 h 4081365"/>
                <a:gd name="connsiteX132" fmla="*/ 93808 w 2083862"/>
                <a:gd name="connsiteY132" fmla="*/ 3970909 h 4081365"/>
                <a:gd name="connsiteX133" fmla="*/ 87947 w 2083862"/>
                <a:gd name="connsiteY133" fmla="*/ 3994355 h 4081365"/>
                <a:gd name="connsiteX134" fmla="*/ 82085 w 2083862"/>
                <a:gd name="connsiteY134" fmla="*/ 4011939 h 4081365"/>
                <a:gd name="connsiteX135" fmla="*/ 76224 w 2083862"/>
                <a:gd name="connsiteY135" fmla="*/ 4041247 h 4081365"/>
                <a:gd name="connsiteX136" fmla="*/ 82085 w 2083862"/>
                <a:gd name="connsiteY136" fmla="*/ 4070555 h 4081365"/>
                <a:gd name="connsiteX137" fmla="*/ 117254 w 2083862"/>
                <a:gd name="connsiteY137" fmla="*/ 4047109 h 4081365"/>
                <a:gd name="connsiteX138" fmla="*/ 128977 w 2083862"/>
                <a:gd name="connsiteY138" fmla="*/ 4035385 h 4081365"/>
                <a:gd name="connsiteX139" fmla="*/ 182487 w 2083862"/>
                <a:gd name="connsiteY139" fmla="*/ 4066250 h 4081365"/>
                <a:gd name="connsiteX140" fmla="*/ 200119 w 2083862"/>
                <a:gd name="connsiteY140" fmla="*/ 4010236 h 4081365"/>
                <a:gd name="connsiteX141" fmla="*/ 216852 w 2083862"/>
                <a:gd name="connsiteY141" fmla="*/ 3985138 h 4081365"/>
                <a:gd name="connsiteX142" fmla="*/ 216901 w 2083862"/>
                <a:gd name="connsiteY142" fmla="*/ 3965047 h 4081365"/>
                <a:gd name="connsiteX143" fmla="*/ 246208 w 2083862"/>
                <a:gd name="connsiteY143" fmla="*/ 3912293 h 4081365"/>
                <a:gd name="connsiteX144" fmla="*/ 263793 w 2083862"/>
                <a:gd name="connsiteY144" fmla="*/ 3894709 h 4081365"/>
                <a:gd name="connsiteX145" fmla="*/ 287239 w 2083862"/>
                <a:gd name="connsiteY145" fmla="*/ 3859539 h 4081365"/>
                <a:gd name="connsiteX146" fmla="*/ 310685 w 2083862"/>
                <a:gd name="connsiteY146" fmla="*/ 3824370 h 4081365"/>
                <a:gd name="connsiteX147" fmla="*/ 334131 w 2083862"/>
                <a:gd name="connsiteY147" fmla="*/ 3789201 h 4081365"/>
                <a:gd name="connsiteX148" fmla="*/ 351716 w 2083862"/>
                <a:gd name="connsiteY148" fmla="*/ 3771616 h 4081365"/>
                <a:gd name="connsiteX149" fmla="*/ 363439 w 2083862"/>
                <a:gd name="connsiteY149" fmla="*/ 3736447 h 4081365"/>
                <a:gd name="connsiteX150" fmla="*/ 381024 w 2083862"/>
                <a:gd name="connsiteY150" fmla="*/ 3718862 h 4081365"/>
                <a:gd name="connsiteX151" fmla="*/ 404470 w 2083862"/>
                <a:gd name="connsiteY151" fmla="*/ 3683693 h 4081365"/>
                <a:gd name="connsiteX152" fmla="*/ 422054 w 2083862"/>
                <a:gd name="connsiteY152" fmla="*/ 3666109 h 4081365"/>
                <a:gd name="connsiteX153" fmla="*/ 445501 w 2083862"/>
                <a:gd name="connsiteY153" fmla="*/ 3630939 h 4081365"/>
                <a:gd name="connsiteX154" fmla="*/ 457224 w 2083862"/>
                <a:gd name="connsiteY154" fmla="*/ 3613355 h 4081365"/>
                <a:gd name="connsiteX155" fmla="*/ 468947 w 2083862"/>
                <a:gd name="connsiteY155" fmla="*/ 3595770 h 4081365"/>
                <a:gd name="connsiteX156" fmla="*/ 486531 w 2083862"/>
                <a:gd name="connsiteY156" fmla="*/ 3584047 h 4081365"/>
                <a:gd name="connsiteX157" fmla="*/ 515839 w 2083862"/>
                <a:gd name="connsiteY157" fmla="*/ 3531293 h 4081365"/>
                <a:gd name="connsiteX158" fmla="*/ 527562 w 2083862"/>
                <a:gd name="connsiteY158" fmla="*/ 3513709 h 4081365"/>
                <a:gd name="connsiteX159" fmla="*/ 551008 w 2083862"/>
                <a:gd name="connsiteY159" fmla="*/ 3484401 h 4081365"/>
                <a:gd name="connsiteX160" fmla="*/ 556870 w 2083862"/>
                <a:gd name="connsiteY160" fmla="*/ 3466816 h 4081365"/>
                <a:gd name="connsiteX161" fmla="*/ 568593 w 2083862"/>
                <a:gd name="connsiteY161" fmla="*/ 3449232 h 4081365"/>
                <a:gd name="connsiteX162" fmla="*/ 580316 w 2083862"/>
                <a:gd name="connsiteY162" fmla="*/ 3425785 h 4081365"/>
                <a:gd name="connsiteX163" fmla="*/ 603762 w 2083862"/>
                <a:gd name="connsiteY163" fmla="*/ 3390616 h 4081365"/>
                <a:gd name="connsiteX164" fmla="*/ 609624 w 2083862"/>
                <a:gd name="connsiteY164" fmla="*/ 3373032 h 4081365"/>
                <a:gd name="connsiteX165" fmla="*/ 633070 w 2083862"/>
                <a:gd name="connsiteY165" fmla="*/ 3337862 h 4081365"/>
                <a:gd name="connsiteX166" fmla="*/ 644793 w 2083862"/>
                <a:gd name="connsiteY166" fmla="*/ 3320278 h 4081365"/>
                <a:gd name="connsiteX167" fmla="*/ 674101 w 2083862"/>
                <a:gd name="connsiteY167" fmla="*/ 3285109 h 4081365"/>
                <a:gd name="connsiteX168" fmla="*/ 679962 w 2083862"/>
                <a:gd name="connsiteY168" fmla="*/ 3267524 h 4081365"/>
                <a:gd name="connsiteX169" fmla="*/ 703408 w 2083862"/>
                <a:gd name="connsiteY169" fmla="*/ 3232355 h 4081365"/>
                <a:gd name="connsiteX170" fmla="*/ 720993 w 2083862"/>
                <a:gd name="connsiteY170" fmla="*/ 3197185 h 4081365"/>
                <a:gd name="connsiteX171" fmla="*/ 744439 w 2083862"/>
                <a:gd name="connsiteY171" fmla="*/ 3162016 h 4081365"/>
                <a:gd name="connsiteX172" fmla="*/ 750301 w 2083862"/>
                <a:gd name="connsiteY172" fmla="*/ 3144432 h 4081365"/>
                <a:gd name="connsiteX173" fmla="*/ 762024 w 2083862"/>
                <a:gd name="connsiteY173" fmla="*/ 3120985 h 4081365"/>
                <a:gd name="connsiteX174" fmla="*/ 785470 w 2083862"/>
                <a:gd name="connsiteY174" fmla="*/ 3085816 h 4081365"/>
                <a:gd name="connsiteX175" fmla="*/ 808916 w 2083862"/>
                <a:gd name="connsiteY175" fmla="*/ 3044785 h 4081365"/>
                <a:gd name="connsiteX176" fmla="*/ 820639 w 2083862"/>
                <a:gd name="connsiteY176" fmla="*/ 3009616 h 4081365"/>
                <a:gd name="connsiteX177" fmla="*/ 826501 w 2083862"/>
                <a:gd name="connsiteY177" fmla="*/ 2986170 h 4081365"/>
                <a:gd name="connsiteX178" fmla="*/ 844085 w 2083862"/>
                <a:gd name="connsiteY178" fmla="*/ 2968585 h 4081365"/>
                <a:gd name="connsiteX179" fmla="*/ 849947 w 2083862"/>
                <a:gd name="connsiteY179" fmla="*/ 2951001 h 4081365"/>
                <a:gd name="connsiteX180" fmla="*/ 879254 w 2083862"/>
                <a:gd name="connsiteY180" fmla="*/ 2915832 h 4081365"/>
                <a:gd name="connsiteX181" fmla="*/ 896839 w 2083862"/>
                <a:gd name="connsiteY181" fmla="*/ 2904109 h 4081365"/>
                <a:gd name="connsiteX182" fmla="*/ 920285 w 2083862"/>
                <a:gd name="connsiteY182" fmla="*/ 2898247 h 4081365"/>
                <a:gd name="connsiteX183" fmla="*/ 955454 w 2083862"/>
                <a:gd name="connsiteY183" fmla="*/ 2915832 h 4081365"/>
                <a:gd name="connsiteX184" fmla="*/ 990624 w 2083862"/>
                <a:gd name="connsiteY184" fmla="*/ 2968585 h 4081365"/>
                <a:gd name="connsiteX185" fmla="*/ 1002347 w 2083862"/>
                <a:gd name="connsiteY185" fmla="*/ 2986170 h 4081365"/>
                <a:gd name="connsiteX186" fmla="*/ 1019931 w 2083862"/>
                <a:gd name="connsiteY186" fmla="*/ 2992032 h 4081365"/>
                <a:gd name="connsiteX187" fmla="*/ 1049239 w 2083862"/>
                <a:gd name="connsiteY187" fmla="*/ 3021339 h 4081365"/>
                <a:gd name="connsiteX188" fmla="*/ 1084408 w 2083862"/>
                <a:gd name="connsiteY188" fmla="*/ 3056509 h 4081365"/>
                <a:gd name="connsiteX189" fmla="*/ 1101993 w 2083862"/>
                <a:gd name="connsiteY189" fmla="*/ 3079955 h 4081365"/>
                <a:gd name="connsiteX190" fmla="*/ 1131301 w 2083862"/>
                <a:gd name="connsiteY190" fmla="*/ 3109262 h 4081365"/>
                <a:gd name="connsiteX191" fmla="*/ 1178193 w 2083862"/>
                <a:gd name="connsiteY191" fmla="*/ 3162016 h 4081365"/>
                <a:gd name="connsiteX192" fmla="*/ 1201639 w 2083862"/>
                <a:gd name="connsiteY192" fmla="*/ 3185462 h 4081365"/>
                <a:gd name="connsiteX193" fmla="*/ 1318870 w 2083862"/>
                <a:gd name="connsiteY193" fmla="*/ 3279247 h 4081365"/>
                <a:gd name="connsiteX194" fmla="*/ 1354039 w 2083862"/>
                <a:gd name="connsiteY194" fmla="*/ 3308555 h 4081365"/>
                <a:gd name="connsiteX195" fmla="*/ 1371624 w 2083862"/>
                <a:gd name="connsiteY195" fmla="*/ 3314416 h 4081365"/>
                <a:gd name="connsiteX196" fmla="*/ 1383347 w 2083862"/>
                <a:gd name="connsiteY196" fmla="*/ 3332001 h 4081365"/>
                <a:gd name="connsiteX197" fmla="*/ 1418516 w 2083862"/>
                <a:gd name="connsiteY197" fmla="*/ 3355447 h 4081365"/>
                <a:gd name="connsiteX198" fmla="*/ 1436101 w 2083862"/>
                <a:gd name="connsiteY198" fmla="*/ 3367170 h 4081365"/>
                <a:gd name="connsiteX199" fmla="*/ 1471270 w 2083862"/>
                <a:gd name="connsiteY199" fmla="*/ 3396478 h 4081365"/>
                <a:gd name="connsiteX200" fmla="*/ 1488854 w 2083862"/>
                <a:gd name="connsiteY200" fmla="*/ 3419924 h 4081365"/>
                <a:gd name="connsiteX201" fmla="*/ 1506439 w 2083862"/>
                <a:gd name="connsiteY201" fmla="*/ 3425785 h 4081365"/>
                <a:gd name="connsiteX202" fmla="*/ 1524024 w 2083862"/>
                <a:gd name="connsiteY202" fmla="*/ 3437509 h 4081365"/>
                <a:gd name="connsiteX203" fmla="*/ 1553331 w 2083862"/>
                <a:gd name="connsiteY203" fmla="*/ 3472678 h 4081365"/>
                <a:gd name="connsiteX204" fmla="*/ 1570916 w 2083862"/>
                <a:gd name="connsiteY204" fmla="*/ 3484401 h 4081365"/>
                <a:gd name="connsiteX205" fmla="*/ 1600224 w 2083862"/>
                <a:gd name="connsiteY205" fmla="*/ 3513709 h 4081365"/>
                <a:gd name="connsiteX206" fmla="*/ 1617808 w 2083862"/>
                <a:gd name="connsiteY206" fmla="*/ 3525432 h 4081365"/>
                <a:gd name="connsiteX207" fmla="*/ 1635393 w 2083862"/>
                <a:gd name="connsiteY207" fmla="*/ 3543016 h 4081365"/>
                <a:gd name="connsiteX208" fmla="*/ 1670562 w 2083862"/>
                <a:gd name="connsiteY208" fmla="*/ 3566462 h 4081365"/>
                <a:gd name="connsiteX209" fmla="*/ 1688147 w 2083862"/>
                <a:gd name="connsiteY209" fmla="*/ 3578185 h 4081365"/>
                <a:gd name="connsiteX210" fmla="*/ 1717454 w 2083862"/>
                <a:gd name="connsiteY210" fmla="*/ 3595770 h 4081365"/>
                <a:gd name="connsiteX211" fmla="*/ 1752624 w 2083862"/>
                <a:gd name="connsiteY211" fmla="*/ 3619216 h 4081365"/>
                <a:gd name="connsiteX212" fmla="*/ 1770208 w 2083862"/>
                <a:gd name="connsiteY212" fmla="*/ 3630939 h 4081365"/>
                <a:gd name="connsiteX213" fmla="*/ 1787793 w 2083862"/>
                <a:gd name="connsiteY213" fmla="*/ 3636801 h 4081365"/>
                <a:gd name="connsiteX214" fmla="*/ 1828824 w 2083862"/>
                <a:gd name="connsiteY214" fmla="*/ 3654385 h 4081365"/>
                <a:gd name="connsiteX215" fmla="*/ 1858131 w 2083862"/>
                <a:gd name="connsiteY215" fmla="*/ 3671970 h 4081365"/>
                <a:gd name="connsiteX216" fmla="*/ 1899162 w 2083862"/>
                <a:gd name="connsiteY216" fmla="*/ 3695416 h 4081365"/>
                <a:gd name="connsiteX217" fmla="*/ 1916747 w 2083862"/>
                <a:gd name="connsiteY217" fmla="*/ 3701278 h 4081365"/>
                <a:gd name="connsiteX218" fmla="*/ 1951916 w 2083862"/>
                <a:gd name="connsiteY218" fmla="*/ 3724724 h 4081365"/>
                <a:gd name="connsiteX219" fmla="*/ 1992947 w 2083862"/>
                <a:gd name="connsiteY219" fmla="*/ 3736447 h 4081365"/>
                <a:gd name="connsiteX220" fmla="*/ 2028116 w 2083862"/>
                <a:gd name="connsiteY220" fmla="*/ 3765755 h 4081365"/>
                <a:gd name="connsiteX221" fmla="*/ 2022254 w 2083862"/>
                <a:gd name="connsiteY221" fmla="*/ 3748170 h 4081365"/>
                <a:gd name="connsiteX222" fmla="*/ 2016393 w 2083862"/>
                <a:gd name="connsiteY222" fmla="*/ 3724724 h 4081365"/>
                <a:gd name="connsiteX223" fmla="*/ 1998808 w 2083862"/>
                <a:gd name="connsiteY223" fmla="*/ 3707139 h 4081365"/>
                <a:gd name="connsiteX224" fmla="*/ 2016393 w 2083862"/>
                <a:gd name="connsiteY224" fmla="*/ 3713001 h 4081365"/>
                <a:gd name="connsiteX225" fmla="*/ 2039839 w 2083862"/>
                <a:gd name="connsiteY225" fmla="*/ 3718862 h 4081365"/>
                <a:gd name="connsiteX226" fmla="*/ 2057424 w 2083862"/>
                <a:gd name="connsiteY226" fmla="*/ 3724724 h 4081365"/>
                <a:gd name="connsiteX227" fmla="*/ 2039839 w 2083862"/>
                <a:gd name="connsiteY227" fmla="*/ 3713001 h 4081365"/>
                <a:gd name="connsiteX228" fmla="*/ 2022254 w 2083862"/>
                <a:gd name="connsiteY228" fmla="*/ 3695416 h 4081365"/>
                <a:gd name="connsiteX229" fmla="*/ 2063285 w 2083862"/>
                <a:gd name="connsiteY229" fmla="*/ 3689555 h 4081365"/>
                <a:gd name="connsiteX230" fmla="*/ 2080870 w 2083862"/>
                <a:gd name="connsiteY230" fmla="*/ 3683693 h 4081365"/>
                <a:gd name="connsiteX231" fmla="*/ 2075008 w 2083862"/>
                <a:gd name="connsiteY231" fmla="*/ 3660247 h 4081365"/>
                <a:gd name="connsiteX232" fmla="*/ 2051562 w 2083862"/>
                <a:gd name="connsiteY232" fmla="*/ 3625078 h 4081365"/>
                <a:gd name="connsiteX233" fmla="*/ 2039839 w 2083862"/>
                <a:gd name="connsiteY233" fmla="*/ 3607493 h 4081365"/>
                <a:gd name="connsiteX234" fmla="*/ 2022254 w 2083862"/>
                <a:gd name="connsiteY234" fmla="*/ 3601632 h 4081365"/>
                <a:gd name="connsiteX235" fmla="*/ 2004670 w 2083862"/>
                <a:gd name="connsiteY235" fmla="*/ 3589909 h 4081365"/>
                <a:gd name="connsiteX236" fmla="*/ 1987085 w 2083862"/>
                <a:gd name="connsiteY236" fmla="*/ 3584047 h 4081365"/>
                <a:gd name="connsiteX237" fmla="*/ 1957777 w 2083862"/>
                <a:gd name="connsiteY237" fmla="*/ 3554739 h 4081365"/>
                <a:gd name="connsiteX238" fmla="*/ 1940193 w 2083862"/>
                <a:gd name="connsiteY238" fmla="*/ 3543016 h 4081365"/>
                <a:gd name="connsiteX239" fmla="*/ 1922608 w 2083862"/>
                <a:gd name="connsiteY239" fmla="*/ 3525432 h 4081365"/>
                <a:gd name="connsiteX240" fmla="*/ 1905024 w 2083862"/>
                <a:gd name="connsiteY240" fmla="*/ 3519570 h 4081365"/>
                <a:gd name="connsiteX241" fmla="*/ 1869854 w 2083862"/>
                <a:gd name="connsiteY241" fmla="*/ 3496124 h 4081365"/>
                <a:gd name="connsiteX242" fmla="*/ 1869854 w 2083862"/>
                <a:gd name="connsiteY242" fmla="*/ 3496124 h 4081365"/>
                <a:gd name="connsiteX243" fmla="*/ 1852270 w 2083862"/>
                <a:gd name="connsiteY243" fmla="*/ 3478539 h 4081365"/>
                <a:gd name="connsiteX244" fmla="*/ 1817101 w 2083862"/>
                <a:gd name="connsiteY244" fmla="*/ 3455093 h 4081365"/>
                <a:gd name="connsiteX245" fmla="*/ 1787793 w 2083862"/>
                <a:gd name="connsiteY245" fmla="*/ 3431647 h 4081365"/>
                <a:gd name="connsiteX246" fmla="*/ 1758485 w 2083862"/>
                <a:gd name="connsiteY246" fmla="*/ 3408201 h 4081365"/>
                <a:gd name="connsiteX247" fmla="*/ 1746762 w 2083862"/>
                <a:gd name="connsiteY247" fmla="*/ 3390616 h 4081365"/>
                <a:gd name="connsiteX248" fmla="*/ 1682285 w 2083862"/>
                <a:gd name="connsiteY248" fmla="*/ 3355447 h 4081365"/>
                <a:gd name="connsiteX249" fmla="*/ 1652977 w 2083862"/>
                <a:gd name="connsiteY249" fmla="*/ 3332001 h 4081365"/>
                <a:gd name="connsiteX250" fmla="*/ 1635393 w 2083862"/>
                <a:gd name="connsiteY250" fmla="*/ 3320278 h 4081365"/>
                <a:gd name="connsiteX251" fmla="*/ 1606085 w 2083862"/>
                <a:gd name="connsiteY251" fmla="*/ 3290970 h 4081365"/>
                <a:gd name="connsiteX252" fmla="*/ 1570916 w 2083862"/>
                <a:gd name="connsiteY252" fmla="*/ 3261662 h 4081365"/>
                <a:gd name="connsiteX253" fmla="*/ 1535747 w 2083862"/>
                <a:gd name="connsiteY253" fmla="*/ 3226493 h 4081365"/>
                <a:gd name="connsiteX254" fmla="*/ 1524024 w 2083862"/>
                <a:gd name="connsiteY254" fmla="*/ 3208909 h 4081365"/>
                <a:gd name="connsiteX255" fmla="*/ 1506439 w 2083862"/>
                <a:gd name="connsiteY255" fmla="*/ 3203047 h 4081365"/>
                <a:gd name="connsiteX256" fmla="*/ 1488854 w 2083862"/>
                <a:gd name="connsiteY256" fmla="*/ 3185462 h 4081365"/>
                <a:gd name="connsiteX257" fmla="*/ 1465408 w 2083862"/>
                <a:gd name="connsiteY257" fmla="*/ 3167878 h 4081365"/>
                <a:gd name="connsiteX258" fmla="*/ 1436101 w 2083862"/>
                <a:gd name="connsiteY258" fmla="*/ 3144432 h 4081365"/>
                <a:gd name="connsiteX259" fmla="*/ 1412654 w 2083862"/>
                <a:gd name="connsiteY259" fmla="*/ 3120985 h 4081365"/>
                <a:gd name="connsiteX260" fmla="*/ 1383347 w 2083862"/>
                <a:gd name="connsiteY260" fmla="*/ 3085816 h 4081365"/>
                <a:gd name="connsiteX261" fmla="*/ 1342316 w 2083862"/>
                <a:gd name="connsiteY261" fmla="*/ 3033062 h 4081365"/>
                <a:gd name="connsiteX262" fmla="*/ 1330593 w 2083862"/>
                <a:gd name="connsiteY262" fmla="*/ 3015478 h 4081365"/>
                <a:gd name="connsiteX263" fmla="*/ 1324731 w 2083862"/>
                <a:gd name="connsiteY263" fmla="*/ 2992032 h 4081365"/>
                <a:gd name="connsiteX264" fmla="*/ 1289562 w 2083862"/>
                <a:gd name="connsiteY264" fmla="*/ 2933416 h 4081365"/>
                <a:gd name="connsiteX265" fmla="*/ 1266116 w 2083862"/>
                <a:gd name="connsiteY265" fmla="*/ 2898247 h 4081365"/>
                <a:gd name="connsiteX266" fmla="*/ 1254393 w 2083862"/>
                <a:gd name="connsiteY266" fmla="*/ 2880662 h 4081365"/>
                <a:gd name="connsiteX267" fmla="*/ 1236808 w 2083862"/>
                <a:gd name="connsiteY267" fmla="*/ 2863078 h 4081365"/>
                <a:gd name="connsiteX268" fmla="*/ 1225085 w 2083862"/>
                <a:gd name="connsiteY268" fmla="*/ 2839632 h 4081365"/>
                <a:gd name="connsiteX269" fmla="*/ 1219224 w 2083862"/>
                <a:gd name="connsiteY269" fmla="*/ 2816185 h 4081365"/>
                <a:gd name="connsiteX270" fmla="*/ 1207501 w 2083862"/>
                <a:gd name="connsiteY270" fmla="*/ 2798601 h 4081365"/>
                <a:gd name="connsiteX271" fmla="*/ 1201639 w 2083862"/>
                <a:gd name="connsiteY271" fmla="*/ 2781016 h 4081365"/>
                <a:gd name="connsiteX272" fmla="*/ 1178193 w 2083862"/>
                <a:gd name="connsiteY272" fmla="*/ 2745847 h 4081365"/>
                <a:gd name="connsiteX273" fmla="*/ 1172331 w 2083862"/>
                <a:gd name="connsiteY273" fmla="*/ 2722401 h 4081365"/>
                <a:gd name="connsiteX274" fmla="*/ 1160608 w 2083862"/>
                <a:gd name="connsiteY274" fmla="*/ 2681370 h 4081365"/>
                <a:gd name="connsiteX275" fmla="*/ 1154747 w 2083862"/>
                <a:gd name="connsiteY275" fmla="*/ 2646201 h 4081365"/>
                <a:gd name="connsiteX276" fmla="*/ 1160608 w 2083862"/>
                <a:gd name="connsiteY276" fmla="*/ 2546555 h 4081365"/>
                <a:gd name="connsiteX277" fmla="*/ 1172331 w 2083862"/>
                <a:gd name="connsiteY277" fmla="*/ 2523109 h 4081365"/>
                <a:gd name="connsiteX278" fmla="*/ 1178193 w 2083862"/>
                <a:gd name="connsiteY278" fmla="*/ 2487939 h 4081365"/>
                <a:gd name="connsiteX279" fmla="*/ 1189916 w 2083862"/>
                <a:gd name="connsiteY279" fmla="*/ 2452770 h 4081365"/>
                <a:gd name="connsiteX280" fmla="*/ 1201639 w 2083862"/>
                <a:gd name="connsiteY280" fmla="*/ 2417601 h 4081365"/>
                <a:gd name="connsiteX281" fmla="*/ 1228442 w 2083862"/>
                <a:gd name="connsiteY281" fmla="*/ 2347311 h 4081365"/>
                <a:gd name="connsiteX282" fmla="*/ 1264461 w 2083862"/>
                <a:gd name="connsiteY282" fmla="*/ 2225021 h 4081365"/>
                <a:gd name="connsiteX283" fmla="*/ 1277839 w 2083862"/>
                <a:gd name="connsiteY283" fmla="*/ 2171416 h 4081365"/>
                <a:gd name="connsiteX284" fmla="*/ 1290414 w 2083862"/>
                <a:gd name="connsiteY284" fmla="*/ 2086046 h 4081365"/>
                <a:gd name="connsiteX285" fmla="*/ 1313008 w 2083862"/>
                <a:gd name="connsiteY285" fmla="*/ 1907647 h 4081365"/>
                <a:gd name="connsiteX286" fmla="*/ 1318870 w 2083862"/>
                <a:gd name="connsiteY286" fmla="*/ 1884201 h 4081365"/>
                <a:gd name="connsiteX287" fmla="*/ 1324731 w 2083862"/>
                <a:gd name="connsiteY287" fmla="*/ 1854893 h 4081365"/>
                <a:gd name="connsiteX288" fmla="*/ 1330593 w 2083862"/>
                <a:gd name="connsiteY288" fmla="*/ 1837309 h 4081365"/>
                <a:gd name="connsiteX289" fmla="*/ 1336454 w 2083862"/>
                <a:gd name="connsiteY289" fmla="*/ 1813862 h 4081365"/>
                <a:gd name="connsiteX290" fmla="*/ 1354039 w 2083862"/>
                <a:gd name="connsiteY290" fmla="*/ 1755247 h 4081365"/>
                <a:gd name="connsiteX291" fmla="*/ 1359901 w 2083862"/>
                <a:gd name="connsiteY291" fmla="*/ 1720078 h 4081365"/>
                <a:gd name="connsiteX292" fmla="*/ 1371624 w 2083862"/>
                <a:gd name="connsiteY292" fmla="*/ 1673185 h 4081365"/>
                <a:gd name="connsiteX293" fmla="*/ 1377485 w 2083862"/>
                <a:gd name="connsiteY293" fmla="*/ 1638016 h 4081365"/>
                <a:gd name="connsiteX294" fmla="*/ 1389208 w 2083862"/>
                <a:gd name="connsiteY294" fmla="*/ 1579401 h 4081365"/>
                <a:gd name="connsiteX295" fmla="*/ 1395070 w 2083862"/>
                <a:gd name="connsiteY295" fmla="*/ 1538370 h 4081365"/>
                <a:gd name="connsiteX296" fmla="*/ 1400931 w 2083862"/>
                <a:gd name="connsiteY296" fmla="*/ 1520785 h 4081365"/>
                <a:gd name="connsiteX297" fmla="*/ 1406793 w 2083862"/>
                <a:gd name="connsiteY297" fmla="*/ 1497339 h 4081365"/>
                <a:gd name="connsiteX298" fmla="*/ 1418516 w 2083862"/>
                <a:gd name="connsiteY298" fmla="*/ 1450447 h 4081365"/>
                <a:gd name="connsiteX299" fmla="*/ 1424377 w 2083862"/>
                <a:gd name="connsiteY299" fmla="*/ 1391832 h 4081365"/>
                <a:gd name="connsiteX300" fmla="*/ 1441962 w 2083862"/>
                <a:gd name="connsiteY300" fmla="*/ 1298047 h 4081365"/>
                <a:gd name="connsiteX301" fmla="*/ 1453685 w 2083862"/>
                <a:gd name="connsiteY301" fmla="*/ 1233570 h 4081365"/>
                <a:gd name="connsiteX302" fmla="*/ 1465408 w 2083862"/>
                <a:gd name="connsiteY302" fmla="*/ 1198401 h 4081365"/>
                <a:gd name="connsiteX303" fmla="*/ 1477131 w 2083862"/>
                <a:gd name="connsiteY303" fmla="*/ 1098755 h 4081365"/>
                <a:gd name="connsiteX304" fmla="*/ 1488854 w 2083862"/>
                <a:gd name="connsiteY304" fmla="*/ 1063585 h 4081365"/>
                <a:gd name="connsiteX305" fmla="*/ 1494716 w 2083862"/>
                <a:gd name="connsiteY305" fmla="*/ 1010832 h 4081365"/>
                <a:gd name="connsiteX306" fmla="*/ 1506439 w 2083862"/>
                <a:gd name="connsiteY306" fmla="*/ 975662 h 4081365"/>
                <a:gd name="connsiteX307" fmla="*/ 1518162 w 2083862"/>
                <a:gd name="connsiteY307" fmla="*/ 917047 h 4081365"/>
                <a:gd name="connsiteX308" fmla="*/ 1524024 w 2083862"/>
                <a:gd name="connsiteY308" fmla="*/ 887739 h 4081365"/>
                <a:gd name="connsiteX309" fmla="*/ 1529885 w 2083862"/>
                <a:gd name="connsiteY309" fmla="*/ 823262 h 4081365"/>
                <a:gd name="connsiteX310" fmla="*/ 1535747 w 2083862"/>
                <a:gd name="connsiteY310" fmla="*/ 788093 h 4081365"/>
                <a:gd name="connsiteX311" fmla="*/ 1547470 w 2083862"/>
                <a:gd name="connsiteY311" fmla="*/ 706032 h 4081365"/>
                <a:gd name="connsiteX312" fmla="*/ 1553331 w 2083862"/>
                <a:gd name="connsiteY312" fmla="*/ 665001 h 4081365"/>
                <a:gd name="connsiteX313" fmla="*/ 1559193 w 2083862"/>
                <a:gd name="connsiteY313" fmla="*/ 647416 h 4081365"/>
                <a:gd name="connsiteX314" fmla="*/ 1565054 w 2083862"/>
                <a:gd name="connsiteY314" fmla="*/ 623970 h 4081365"/>
                <a:gd name="connsiteX315" fmla="*/ 1570916 w 2083862"/>
                <a:gd name="connsiteY315" fmla="*/ 541909 h 4081365"/>
                <a:gd name="connsiteX316" fmla="*/ 1576777 w 2083862"/>
                <a:gd name="connsiteY316" fmla="*/ 524324 h 4081365"/>
                <a:gd name="connsiteX317" fmla="*/ 1588501 w 2083862"/>
                <a:gd name="connsiteY317" fmla="*/ 430539 h 4081365"/>
                <a:gd name="connsiteX318" fmla="*/ 1582639 w 2083862"/>
                <a:gd name="connsiteY318" fmla="*/ 348478 h 4081365"/>
                <a:gd name="connsiteX319" fmla="*/ 1570916 w 2083862"/>
                <a:gd name="connsiteY319" fmla="*/ 301585 h 4081365"/>
                <a:gd name="connsiteX320" fmla="*/ 1565054 w 2083862"/>
                <a:gd name="connsiteY320" fmla="*/ 90570 h 4081365"/>
                <a:gd name="connsiteX321" fmla="*/ 1549173 w 2083862"/>
                <a:gd name="connsiteY321" fmla="*/ 93026 h 4081365"/>
                <a:gd name="connsiteX322" fmla="*/ 1510647 w 2083862"/>
                <a:gd name="connsiteY322" fmla="*/ 78798 h 4081365"/>
                <a:gd name="connsiteX323" fmla="*/ 1488903 w 2083862"/>
                <a:gd name="connsiteY323" fmla="*/ 53700 h 4081365"/>
                <a:gd name="connsiteX324" fmla="*/ 1477131 w 2083862"/>
                <a:gd name="connsiteY324" fmla="*/ 2647 h 4081365"/>
                <a:gd name="connsiteX0" fmla="*/ 1477131 w 2083862"/>
                <a:gd name="connsiteY0" fmla="*/ 2647 h 4081365"/>
                <a:gd name="connsiteX1" fmla="*/ 1471270 w 2083862"/>
                <a:gd name="connsiteY1" fmla="*/ 37816 h 4081365"/>
                <a:gd name="connsiteX2" fmla="*/ 1424377 w 2083862"/>
                <a:gd name="connsiteY2" fmla="*/ 78847 h 4081365"/>
                <a:gd name="connsiteX3" fmla="*/ 1406793 w 2083862"/>
                <a:gd name="connsiteY3" fmla="*/ 90570 h 4081365"/>
                <a:gd name="connsiteX4" fmla="*/ 1364108 w 2083862"/>
                <a:gd name="connsiteY4" fmla="*/ 97282 h 4081365"/>
                <a:gd name="connsiteX5" fmla="*/ 1348226 w 2083862"/>
                <a:gd name="connsiteY5" fmla="*/ 183552 h 4081365"/>
                <a:gd name="connsiteX6" fmla="*/ 1347375 w 2083862"/>
                <a:gd name="connsiteY6" fmla="*/ 206998 h 4081365"/>
                <a:gd name="connsiteX7" fmla="*/ 1348177 w 2083862"/>
                <a:gd name="connsiteY7" fmla="*/ 237109 h 4081365"/>
                <a:gd name="connsiteX8" fmla="*/ 1330593 w 2083862"/>
                <a:gd name="connsiteY8" fmla="*/ 295724 h 4081365"/>
                <a:gd name="connsiteX9" fmla="*/ 1324731 w 2083862"/>
                <a:gd name="connsiteY9" fmla="*/ 313309 h 4081365"/>
                <a:gd name="connsiteX10" fmla="*/ 1313008 w 2083862"/>
                <a:gd name="connsiteY10" fmla="*/ 330893 h 4081365"/>
                <a:gd name="connsiteX11" fmla="*/ 1295424 w 2083862"/>
                <a:gd name="connsiteY11" fmla="*/ 383647 h 4081365"/>
                <a:gd name="connsiteX12" fmla="*/ 1289562 w 2083862"/>
                <a:gd name="connsiteY12" fmla="*/ 401232 h 4081365"/>
                <a:gd name="connsiteX13" fmla="*/ 1283701 w 2083862"/>
                <a:gd name="connsiteY13" fmla="*/ 424678 h 4081365"/>
                <a:gd name="connsiteX14" fmla="*/ 1277839 w 2083862"/>
                <a:gd name="connsiteY14" fmla="*/ 577078 h 4081365"/>
                <a:gd name="connsiteX15" fmla="*/ 1254393 w 2083862"/>
                <a:gd name="connsiteY15" fmla="*/ 876016 h 4081365"/>
                <a:gd name="connsiteX16" fmla="*/ 1248531 w 2083862"/>
                <a:gd name="connsiteY16" fmla="*/ 893601 h 4081365"/>
                <a:gd name="connsiteX17" fmla="*/ 1242670 w 2083862"/>
                <a:gd name="connsiteY17" fmla="*/ 969801 h 4081365"/>
                <a:gd name="connsiteX18" fmla="*/ 1236808 w 2083862"/>
                <a:gd name="connsiteY18" fmla="*/ 999109 h 4081365"/>
                <a:gd name="connsiteX19" fmla="*/ 1230947 w 2083862"/>
                <a:gd name="connsiteY19" fmla="*/ 1040139 h 4081365"/>
                <a:gd name="connsiteX20" fmla="*/ 1219224 w 2083862"/>
                <a:gd name="connsiteY20" fmla="*/ 1110478 h 4081365"/>
                <a:gd name="connsiteX21" fmla="*/ 1213362 w 2083862"/>
                <a:gd name="connsiteY21" fmla="*/ 1133924 h 4081365"/>
                <a:gd name="connsiteX22" fmla="*/ 1201639 w 2083862"/>
                <a:gd name="connsiteY22" fmla="*/ 1169093 h 4081365"/>
                <a:gd name="connsiteX23" fmla="*/ 1166470 w 2083862"/>
                <a:gd name="connsiteY23" fmla="*/ 1339078 h 4081365"/>
                <a:gd name="connsiteX24" fmla="*/ 1154747 w 2083862"/>
                <a:gd name="connsiteY24" fmla="*/ 1456309 h 4081365"/>
                <a:gd name="connsiteX25" fmla="*/ 1148885 w 2083862"/>
                <a:gd name="connsiteY25" fmla="*/ 1485616 h 4081365"/>
                <a:gd name="connsiteX26" fmla="*/ 1143024 w 2083862"/>
                <a:gd name="connsiteY26" fmla="*/ 1526647 h 4081365"/>
                <a:gd name="connsiteX27" fmla="*/ 1131301 w 2083862"/>
                <a:gd name="connsiteY27" fmla="*/ 1561816 h 4081365"/>
                <a:gd name="connsiteX28" fmla="*/ 1125439 w 2083862"/>
                <a:gd name="connsiteY28" fmla="*/ 1591124 h 4081365"/>
                <a:gd name="connsiteX29" fmla="*/ 1113716 w 2083862"/>
                <a:gd name="connsiteY29" fmla="*/ 1626293 h 4081365"/>
                <a:gd name="connsiteX30" fmla="*/ 1101993 w 2083862"/>
                <a:gd name="connsiteY30" fmla="*/ 1679047 h 4081365"/>
                <a:gd name="connsiteX31" fmla="*/ 1080249 w 2083862"/>
                <a:gd name="connsiteY31" fmla="*/ 1776799 h 4081365"/>
                <a:gd name="connsiteX32" fmla="*/ 1056000 w 2083862"/>
                <a:gd name="connsiteY32" fmla="*/ 1872140 h 4081365"/>
                <a:gd name="connsiteX33" fmla="*/ 1025793 w 2083862"/>
                <a:gd name="connsiteY33" fmla="*/ 2054185 h 4081365"/>
                <a:gd name="connsiteX34" fmla="*/ 1019931 w 2083862"/>
                <a:gd name="connsiteY34" fmla="*/ 2077632 h 4081365"/>
                <a:gd name="connsiteX35" fmla="*/ 1014070 w 2083862"/>
                <a:gd name="connsiteY35" fmla="*/ 2106939 h 4081365"/>
                <a:gd name="connsiteX36" fmla="*/ 1002347 w 2083862"/>
                <a:gd name="connsiteY36" fmla="*/ 2183139 h 4081365"/>
                <a:gd name="connsiteX37" fmla="*/ 990624 w 2083862"/>
                <a:gd name="connsiteY37" fmla="*/ 2218309 h 4081365"/>
                <a:gd name="connsiteX38" fmla="*/ 984762 w 2083862"/>
                <a:gd name="connsiteY38" fmla="*/ 2253478 h 4081365"/>
                <a:gd name="connsiteX39" fmla="*/ 961316 w 2083862"/>
                <a:gd name="connsiteY39" fmla="*/ 2294509 h 4081365"/>
                <a:gd name="connsiteX40" fmla="*/ 949593 w 2083862"/>
                <a:gd name="connsiteY40" fmla="*/ 2329678 h 4081365"/>
                <a:gd name="connsiteX41" fmla="*/ 943731 w 2083862"/>
                <a:gd name="connsiteY41" fmla="*/ 2347262 h 4081365"/>
                <a:gd name="connsiteX42" fmla="*/ 937870 w 2083862"/>
                <a:gd name="connsiteY42" fmla="*/ 2364847 h 4081365"/>
                <a:gd name="connsiteX43" fmla="*/ 914424 w 2083862"/>
                <a:gd name="connsiteY43" fmla="*/ 2405878 h 4081365"/>
                <a:gd name="connsiteX44" fmla="*/ 902701 w 2083862"/>
                <a:gd name="connsiteY44" fmla="*/ 2423462 h 4081365"/>
                <a:gd name="connsiteX45" fmla="*/ 896839 w 2083862"/>
                <a:gd name="connsiteY45" fmla="*/ 2441047 h 4081365"/>
                <a:gd name="connsiteX46" fmla="*/ 873393 w 2083862"/>
                <a:gd name="connsiteY46" fmla="*/ 2476216 h 4081365"/>
                <a:gd name="connsiteX47" fmla="*/ 849947 w 2083862"/>
                <a:gd name="connsiteY47" fmla="*/ 2523109 h 4081365"/>
                <a:gd name="connsiteX48" fmla="*/ 832362 w 2083862"/>
                <a:gd name="connsiteY48" fmla="*/ 2564139 h 4081365"/>
                <a:gd name="connsiteX49" fmla="*/ 826501 w 2083862"/>
                <a:gd name="connsiteY49" fmla="*/ 2581724 h 4081365"/>
                <a:gd name="connsiteX50" fmla="*/ 814777 w 2083862"/>
                <a:gd name="connsiteY50" fmla="*/ 2593447 h 4081365"/>
                <a:gd name="connsiteX51" fmla="*/ 803054 w 2083862"/>
                <a:gd name="connsiteY51" fmla="*/ 2611032 h 4081365"/>
                <a:gd name="connsiteX52" fmla="*/ 779608 w 2083862"/>
                <a:gd name="connsiteY52" fmla="*/ 2640339 h 4081365"/>
                <a:gd name="connsiteX53" fmla="*/ 762024 w 2083862"/>
                <a:gd name="connsiteY53" fmla="*/ 2681370 h 4081365"/>
                <a:gd name="connsiteX54" fmla="*/ 726854 w 2083862"/>
                <a:gd name="connsiteY54" fmla="*/ 2704816 h 4081365"/>
                <a:gd name="connsiteX55" fmla="*/ 709270 w 2083862"/>
                <a:gd name="connsiteY55" fmla="*/ 2716539 h 4081365"/>
                <a:gd name="connsiteX56" fmla="*/ 691685 w 2083862"/>
                <a:gd name="connsiteY56" fmla="*/ 2728262 h 4081365"/>
                <a:gd name="connsiteX57" fmla="*/ 674101 w 2083862"/>
                <a:gd name="connsiteY57" fmla="*/ 2734124 h 4081365"/>
                <a:gd name="connsiteX58" fmla="*/ 638931 w 2083862"/>
                <a:gd name="connsiteY58" fmla="*/ 2751709 h 4081365"/>
                <a:gd name="connsiteX59" fmla="*/ 586177 w 2083862"/>
                <a:gd name="connsiteY59" fmla="*/ 2757570 h 4081365"/>
                <a:gd name="connsiteX60" fmla="*/ 539285 w 2083862"/>
                <a:gd name="connsiteY60" fmla="*/ 2763432 h 4081365"/>
                <a:gd name="connsiteX61" fmla="*/ 498254 w 2083862"/>
                <a:gd name="connsiteY61" fmla="*/ 2775155 h 4081365"/>
                <a:gd name="connsiteX62" fmla="*/ 480670 w 2083862"/>
                <a:gd name="connsiteY62" fmla="*/ 2781016 h 4081365"/>
                <a:gd name="connsiteX63" fmla="*/ 422054 w 2083862"/>
                <a:gd name="connsiteY63" fmla="*/ 2786878 h 4081365"/>
                <a:gd name="connsiteX64" fmla="*/ 322408 w 2083862"/>
                <a:gd name="connsiteY64" fmla="*/ 2781016 h 4081365"/>
                <a:gd name="connsiteX65" fmla="*/ 287239 w 2083862"/>
                <a:gd name="connsiteY65" fmla="*/ 2769293 h 4081365"/>
                <a:gd name="connsiteX66" fmla="*/ 263793 w 2083862"/>
                <a:gd name="connsiteY66" fmla="*/ 2763432 h 4081365"/>
                <a:gd name="connsiteX67" fmla="*/ 246208 w 2083862"/>
                <a:gd name="connsiteY67" fmla="*/ 2751709 h 4081365"/>
                <a:gd name="connsiteX68" fmla="*/ 222762 w 2083862"/>
                <a:gd name="connsiteY68" fmla="*/ 2745847 h 4081365"/>
                <a:gd name="connsiteX69" fmla="*/ 205177 w 2083862"/>
                <a:gd name="connsiteY69" fmla="*/ 2739985 h 4081365"/>
                <a:gd name="connsiteX70" fmla="*/ 211039 w 2083862"/>
                <a:gd name="connsiteY70" fmla="*/ 2763432 h 4081365"/>
                <a:gd name="connsiteX71" fmla="*/ 216901 w 2083862"/>
                <a:gd name="connsiteY71" fmla="*/ 2781016 h 4081365"/>
                <a:gd name="connsiteX72" fmla="*/ 211039 w 2083862"/>
                <a:gd name="connsiteY72" fmla="*/ 2845493 h 4081365"/>
                <a:gd name="connsiteX73" fmla="*/ 181731 w 2083862"/>
                <a:gd name="connsiteY73" fmla="*/ 2874801 h 4081365"/>
                <a:gd name="connsiteX74" fmla="*/ 146562 w 2083862"/>
                <a:gd name="connsiteY74" fmla="*/ 2886524 h 4081365"/>
                <a:gd name="connsiteX75" fmla="*/ 111393 w 2083862"/>
                <a:gd name="connsiteY75" fmla="*/ 2898247 h 4081365"/>
                <a:gd name="connsiteX76" fmla="*/ 93808 w 2083862"/>
                <a:gd name="connsiteY76" fmla="*/ 2904109 h 4081365"/>
                <a:gd name="connsiteX77" fmla="*/ 76224 w 2083862"/>
                <a:gd name="connsiteY77" fmla="*/ 2915832 h 4081365"/>
                <a:gd name="connsiteX78" fmla="*/ 117254 w 2083862"/>
                <a:gd name="connsiteY78" fmla="*/ 2927555 h 4081365"/>
                <a:gd name="connsiteX79" fmla="*/ 211039 w 2083862"/>
                <a:gd name="connsiteY79" fmla="*/ 2939278 h 4081365"/>
                <a:gd name="connsiteX80" fmla="*/ 240347 w 2083862"/>
                <a:gd name="connsiteY80" fmla="*/ 2945139 h 4081365"/>
                <a:gd name="connsiteX81" fmla="*/ 468947 w 2083862"/>
                <a:gd name="connsiteY81" fmla="*/ 2956862 h 4081365"/>
                <a:gd name="connsiteX82" fmla="*/ 504116 w 2083862"/>
                <a:gd name="connsiteY82" fmla="*/ 2962724 h 4081365"/>
                <a:gd name="connsiteX83" fmla="*/ 615485 w 2083862"/>
                <a:gd name="connsiteY83" fmla="*/ 2951001 h 4081365"/>
                <a:gd name="connsiteX84" fmla="*/ 603762 w 2083862"/>
                <a:gd name="connsiteY84" fmla="*/ 2974447 h 4081365"/>
                <a:gd name="connsiteX85" fmla="*/ 592039 w 2083862"/>
                <a:gd name="connsiteY85" fmla="*/ 2992032 h 4081365"/>
                <a:gd name="connsiteX86" fmla="*/ 574454 w 2083862"/>
                <a:gd name="connsiteY86" fmla="*/ 3027201 h 4081365"/>
                <a:gd name="connsiteX87" fmla="*/ 562731 w 2083862"/>
                <a:gd name="connsiteY87" fmla="*/ 3062370 h 4081365"/>
                <a:gd name="connsiteX88" fmla="*/ 556870 w 2083862"/>
                <a:gd name="connsiteY88" fmla="*/ 3079955 h 4081365"/>
                <a:gd name="connsiteX89" fmla="*/ 545147 w 2083862"/>
                <a:gd name="connsiteY89" fmla="*/ 3097539 h 4081365"/>
                <a:gd name="connsiteX90" fmla="*/ 521701 w 2083862"/>
                <a:gd name="connsiteY90" fmla="*/ 3132709 h 4081365"/>
                <a:gd name="connsiteX91" fmla="*/ 515839 w 2083862"/>
                <a:gd name="connsiteY91" fmla="*/ 3156155 h 4081365"/>
                <a:gd name="connsiteX92" fmla="*/ 486531 w 2083862"/>
                <a:gd name="connsiteY92" fmla="*/ 3191324 h 4081365"/>
                <a:gd name="connsiteX93" fmla="*/ 463085 w 2083862"/>
                <a:gd name="connsiteY93" fmla="*/ 3226493 h 4081365"/>
                <a:gd name="connsiteX94" fmla="*/ 451362 w 2083862"/>
                <a:gd name="connsiteY94" fmla="*/ 3244078 h 4081365"/>
                <a:gd name="connsiteX95" fmla="*/ 398608 w 2083862"/>
                <a:gd name="connsiteY95" fmla="*/ 3290970 h 4081365"/>
                <a:gd name="connsiteX96" fmla="*/ 381024 w 2083862"/>
                <a:gd name="connsiteY96" fmla="*/ 3296832 h 4081365"/>
                <a:gd name="connsiteX97" fmla="*/ 357577 w 2083862"/>
                <a:gd name="connsiteY97" fmla="*/ 3314416 h 4081365"/>
                <a:gd name="connsiteX98" fmla="*/ 339993 w 2083862"/>
                <a:gd name="connsiteY98" fmla="*/ 3326139 h 4081365"/>
                <a:gd name="connsiteX99" fmla="*/ 310685 w 2083862"/>
                <a:gd name="connsiteY99" fmla="*/ 3355447 h 4081365"/>
                <a:gd name="connsiteX100" fmla="*/ 304824 w 2083862"/>
                <a:gd name="connsiteY100" fmla="*/ 3373032 h 4081365"/>
                <a:gd name="connsiteX101" fmla="*/ 316547 w 2083862"/>
                <a:gd name="connsiteY101" fmla="*/ 3390616 h 4081365"/>
                <a:gd name="connsiteX102" fmla="*/ 345854 w 2083862"/>
                <a:gd name="connsiteY102" fmla="*/ 3431647 h 4081365"/>
                <a:gd name="connsiteX103" fmla="*/ 322408 w 2083862"/>
                <a:gd name="connsiteY103" fmla="*/ 3466816 h 4081365"/>
                <a:gd name="connsiteX104" fmla="*/ 298962 w 2083862"/>
                <a:gd name="connsiteY104" fmla="*/ 3501985 h 4081365"/>
                <a:gd name="connsiteX105" fmla="*/ 281377 w 2083862"/>
                <a:gd name="connsiteY105" fmla="*/ 3531293 h 4081365"/>
                <a:gd name="connsiteX106" fmla="*/ 275516 w 2083862"/>
                <a:gd name="connsiteY106" fmla="*/ 3548878 h 4081365"/>
                <a:gd name="connsiteX107" fmla="*/ 252070 w 2083862"/>
                <a:gd name="connsiteY107" fmla="*/ 3584047 h 4081365"/>
                <a:gd name="connsiteX108" fmla="*/ 246208 w 2083862"/>
                <a:gd name="connsiteY108" fmla="*/ 3601632 h 4081365"/>
                <a:gd name="connsiteX109" fmla="*/ 228624 w 2083862"/>
                <a:gd name="connsiteY109" fmla="*/ 3619216 h 4081365"/>
                <a:gd name="connsiteX110" fmla="*/ 222762 w 2083862"/>
                <a:gd name="connsiteY110" fmla="*/ 3636801 h 4081365"/>
                <a:gd name="connsiteX111" fmla="*/ 211039 w 2083862"/>
                <a:gd name="connsiteY111" fmla="*/ 3654385 h 4081365"/>
                <a:gd name="connsiteX112" fmla="*/ 205177 w 2083862"/>
                <a:gd name="connsiteY112" fmla="*/ 3677832 h 4081365"/>
                <a:gd name="connsiteX113" fmla="*/ 170008 w 2083862"/>
                <a:gd name="connsiteY113" fmla="*/ 3713001 h 4081365"/>
                <a:gd name="connsiteX114" fmla="*/ 146562 w 2083862"/>
                <a:gd name="connsiteY114" fmla="*/ 3742309 h 4081365"/>
                <a:gd name="connsiteX115" fmla="*/ 87947 w 2083862"/>
                <a:gd name="connsiteY115" fmla="*/ 3759893 h 4081365"/>
                <a:gd name="connsiteX116" fmla="*/ 11474 w 2083862"/>
                <a:gd name="connsiteY116" fmla="*/ 3770572 h 4081365"/>
                <a:gd name="connsiteX117" fmla="*/ 29331 w 2083862"/>
                <a:gd name="connsiteY117" fmla="*/ 3783339 h 4081365"/>
                <a:gd name="connsiteX118" fmla="*/ 11747 w 2083862"/>
                <a:gd name="connsiteY118" fmla="*/ 3795062 h 4081365"/>
                <a:gd name="connsiteX119" fmla="*/ 128977 w 2083862"/>
                <a:gd name="connsiteY119" fmla="*/ 3795062 h 4081365"/>
                <a:gd name="connsiteX120" fmla="*/ 152424 w 2083862"/>
                <a:gd name="connsiteY120" fmla="*/ 3789201 h 4081365"/>
                <a:gd name="connsiteX121" fmla="*/ 187593 w 2083862"/>
                <a:gd name="connsiteY121" fmla="*/ 3777478 h 4081365"/>
                <a:gd name="connsiteX122" fmla="*/ 170008 w 2083862"/>
                <a:gd name="connsiteY122" fmla="*/ 3789201 h 4081365"/>
                <a:gd name="connsiteX123" fmla="*/ 146562 w 2083862"/>
                <a:gd name="connsiteY123" fmla="*/ 3824370 h 4081365"/>
                <a:gd name="connsiteX124" fmla="*/ 134839 w 2083862"/>
                <a:gd name="connsiteY124" fmla="*/ 3841955 h 4081365"/>
                <a:gd name="connsiteX125" fmla="*/ 123116 w 2083862"/>
                <a:gd name="connsiteY125" fmla="*/ 3865401 h 4081365"/>
                <a:gd name="connsiteX126" fmla="*/ 111393 w 2083862"/>
                <a:gd name="connsiteY126" fmla="*/ 3882985 h 4081365"/>
                <a:gd name="connsiteX127" fmla="*/ 82085 w 2083862"/>
                <a:gd name="connsiteY127" fmla="*/ 3935739 h 4081365"/>
                <a:gd name="connsiteX128" fmla="*/ 58639 w 2083862"/>
                <a:gd name="connsiteY128" fmla="*/ 3970909 h 4081365"/>
                <a:gd name="connsiteX129" fmla="*/ 35193 w 2083862"/>
                <a:gd name="connsiteY129" fmla="*/ 4006078 h 4081365"/>
                <a:gd name="connsiteX130" fmla="*/ 23470 w 2083862"/>
                <a:gd name="connsiteY130" fmla="*/ 4023662 h 4081365"/>
                <a:gd name="connsiteX131" fmla="*/ 76224 w 2083862"/>
                <a:gd name="connsiteY131" fmla="*/ 3982632 h 4081365"/>
                <a:gd name="connsiteX132" fmla="*/ 93808 w 2083862"/>
                <a:gd name="connsiteY132" fmla="*/ 3970909 h 4081365"/>
                <a:gd name="connsiteX133" fmla="*/ 87947 w 2083862"/>
                <a:gd name="connsiteY133" fmla="*/ 3994355 h 4081365"/>
                <a:gd name="connsiteX134" fmla="*/ 82085 w 2083862"/>
                <a:gd name="connsiteY134" fmla="*/ 4011939 h 4081365"/>
                <a:gd name="connsiteX135" fmla="*/ 76224 w 2083862"/>
                <a:gd name="connsiteY135" fmla="*/ 4041247 h 4081365"/>
                <a:gd name="connsiteX136" fmla="*/ 82085 w 2083862"/>
                <a:gd name="connsiteY136" fmla="*/ 4070555 h 4081365"/>
                <a:gd name="connsiteX137" fmla="*/ 117254 w 2083862"/>
                <a:gd name="connsiteY137" fmla="*/ 4047109 h 4081365"/>
                <a:gd name="connsiteX138" fmla="*/ 128977 w 2083862"/>
                <a:gd name="connsiteY138" fmla="*/ 4035385 h 4081365"/>
                <a:gd name="connsiteX139" fmla="*/ 182487 w 2083862"/>
                <a:gd name="connsiteY139" fmla="*/ 4066250 h 4081365"/>
                <a:gd name="connsiteX140" fmla="*/ 207635 w 2083862"/>
                <a:gd name="connsiteY140" fmla="*/ 4022762 h 4081365"/>
                <a:gd name="connsiteX141" fmla="*/ 216852 w 2083862"/>
                <a:gd name="connsiteY141" fmla="*/ 3985138 h 4081365"/>
                <a:gd name="connsiteX142" fmla="*/ 216901 w 2083862"/>
                <a:gd name="connsiteY142" fmla="*/ 3965047 h 4081365"/>
                <a:gd name="connsiteX143" fmla="*/ 246208 w 2083862"/>
                <a:gd name="connsiteY143" fmla="*/ 3912293 h 4081365"/>
                <a:gd name="connsiteX144" fmla="*/ 263793 w 2083862"/>
                <a:gd name="connsiteY144" fmla="*/ 3894709 h 4081365"/>
                <a:gd name="connsiteX145" fmla="*/ 287239 w 2083862"/>
                <a:gd name="connsiteY145" fmla="*/ 3859539 h 4081365"/>
                <a:gd name="connsiteX146" fmla="*/ 310685 w 2083862"/>
                <a:gd name="connsiteY146" fmla="*/ 3824370 h 4081365"/>
                <a:gd name="connsiteX147" fmla="*/ 334131 w 2083862"/>
                <a:gd name="connsiteY147" fmla="*/ 3789201 h 4081365"/>
                <a:gd name="connsiteX148" fmla="*/ 351716 w 2083862"/>
                <a:gd name="connsiteY148" fmla="*/ 3771616 h 4081365"/>
                <a:gd name="connsiteX149" fmla="*/ 363439 w 2083862"/>
                <a:gd name="connsiteY149" fmla="*/ 3736447 h 4081365"/>
                <a:gd name="connsiteX150" fmla="*/ 381024 w 2083862"/>
                <a:gd name="connsiteY150" fmla="*/ 3718862 h 4081365"/>
                <a:gd name="connsiteX151" fmla="*/ 404470 w 2083862"/>
                <a:gd name="connsiteY151" fmla="*/ 3683693 h 4081365"/>
                <a:gd name="connsiteX152" fmla="*/ 422054 w 2083862"/>
                <a:gd name="connsiteY152" fmla="*/ 3666109 h 4081365"/>
                <a:gd name="connsiteX153" fmla="*/ 445501 w 2083862"/>
                <a:gd name="connsiteY153" fmla="*/ 3630939 h 4081365"/>
                <a:gd name="connsiteX154" fmla="*/ 457224 w 2083862"/>
                <a:gd name="connsiteY154" fmla="*/ 3613355 h 4081365"/>
                <a:gd name="connsiteX155" fmla="*/ 468947 w 2083862"/>
                <a:gd name="connsiteY155" fmla="*/ 3595770 h 4081365"/>
                <a:gd name="connsiteX156" fmla="*/ 486531 w 2083862"/>
                <a:gd name="connsiteY156" fmla="*/ 3584047 h 4081365"/>
                <a:gd name="connsiteX157" fmla="*/ 515839 w 2083862"/>
                <a:gd name="connsiteY157" fmla="*/ 3531293 h 4081365"/>
                <a:gd name="connsiteX158" fmla="*/ 527562 w 2083862"/>
                <a:gd name="connsiteY158" fmla="*/ 3513709 h 4081365"/>
                <a:gd name="connsiteX159" fmla="*/ 551008 w 2083862"/>
                <a:gd name="connsiteY159" fmla="*/ 3484401 h 4081365"/>
                <a:gd name="connsiteX160" fmla="*/ 556870 w 2083862"/>
                <a:gd name="connsiteY160" fmla="*/ 3466816 h 4081365"/>
                <a:gd name="connsiteX161" fmla="*/ 568593 w 2083862"/>
                <a:gd name="connsiteY161" fmla="*/ 3449232 h 4081365"/>
                <a:gd name="connsiteX162" fmla="*/ 580316 w 2083862"/>
                <a:gd name="connsiteY162" fmla="*/ 3425785 h 4081365"/>
                <a:gd name="connsiteX163" fmla="*/ 603762 w 2083862"/>
                <a:gd name="connsiteY163" fmla="*/ 3390616 h 4081365"/>
                <a:gd name="connsiteX164" fmla="*/ 609624 w 2083862"/>
                <a:gd name="connsiteY164" fmla="*/ 3373032 h 4081365"/>
                <a:gd name="connsiteX165" fmla="*/ 633070 w 2083862"/>
                <a:gd name="connsiteY165" fmla="*/ 3337862 h 4081365"/>
                <a:gd name="connsiteX166" fmla="*/ 644793 w 2083862"/>
                <a:gd name="connsiteY166" fmla="*/ 3320278 h 4081365"/>
                <a:gd name="connsiteX167" fmla="*/ 674101 w 2083862"/>
                <a:gd name="connsiteY167" fmla="*/ 3285109 h 4081365"/>
                <a:gd name="connsiteX168" fmla="*/ 679962 w 2083862"/>
                <a:gd name="connsiteY168" fmla="*/ 3267524 h 4081365"/>
                <a:gd name="connsiteX169" fmla="*/ 703408 w 2083862"/>
                <a:gd name="connsiteY169" fmla="*/ 3232355 h 4081365"/>
                <a:gd name="connsiteX170" fmla="*/ 720993 w 2083862"/>
                <a:gd name="connsiteY170" fmla="*/ 3197185 h 4081365"/>
                <a:gd name="connsiteX171" fmla="*/ 744439 w 2083862"/>
                <a:gd name="connsiteY171" fmla="*/ 3162016 h 4081365"/>
                <a:gd name="connsiteX172" fmla="*/ 750301 w 2083862"/>
                <a:gd name="connsiteY172" fmla="*/ 3144432 h 4081365"/>
                <a:gd name="connsiteX173" fmla="*/ 762024 w 2083862"/>
                <a:gd name="connsiteY173" fmla="*/ 3120985 h 4081365"/>
                <a:gd name="connsiteX174" fmla="*/ 785470 w 2083862"/>
                <a:gd name="connsiteY174" fmla="*/ 3085816 h 4081365"/>
                <a:gd name="connsiteX175" fmla="*/ 808916 w 2083862"/>
                <a:gd name="connsiteY175" fmla="*/ 3044785 h 4081365"/>
                <a:gd name="connsiteX176" fmla="*/ 820639 w 2083862"/>
                <a:gd name="connsiteY176" fmla="*/ 3009616 h 4081365"/>
                <a:gd name="connsiteX177" fmla="*/ 826501 w 2083862"/>
                <a:gd name="connsiteY177" fmla="*/ 2986170 h 4081365"/>
                <a:gd name="connsiteX178" fmla="*/ 844085 w 2083862"/>
                <a:gd name="connsiteY178" fmla="*/ 2968585 h 4081365"/>
                <a:gd name="connsiteX179" fmla="*/ 849947 w 2083862"/>
                <a:gd name="connsiteY179" fmla="*/ 2951001 h 4081365"/>
                <a:gd name="connsiteX180" fmla="*/ 879254 w 2083862"/>
                <a:gd name="connsiteY180" fmla="*/ 2915832 h 4081365"/>
                <a:gd name="connsiteX181" fmla="*/ 896839 w 2083862"/>
                <a:gd name="connsiteY181" fmla="*/ 2904109 h 4081365"/>
                <a:gd name="connsiteX182" fmla="*/ 920285 w 2083862"/>
                <a:gd name="connsiteY182" fmla="*/ 2898247 h 4081365"/>
                <a:gd name="connsiteX183" fmla="*/ 955454 w 2083862"/>
                <a:gd name="connsiteY183" fmla="*/ 2915832 h 4081365"/>
                <a:gd name="connsiteX184" fmla="*/ 990624 w 2083862"/>
                <a:gd name="connsiteY184" fmla="*/ 2968585 h 4081365"/>
                <a:gd name="connsiteX185" fmla="*/ 1002347 w 2083862"/>
                <a:gd name="connsiteY185" fmla="*/ 2986170 h 4081365"/>
                <a:gd name="connsiteX186" fmla="*/ 1019931 w 2083862"/>
                <a:gd name="connsiteY186" fmla="*/ 2992032 h 4081365"/>
                <a:gd name="connsiteX187" fmla="*/ 1049239 w 2083862"/>
                <a:gd name="connsiteY187" fmla="*/ 3021339 h 4081365"/>
                <a:gd name="connsiteX188" fmla="*/ 1084408 w 2083862"/>
                <a:gd name="connsiteY188" fmla="*/ 3056509 h 4081365"/>
                <a:gd name="connsiteX189" fmla="*/ 1101993 w 2083862"/>
                <a:gd name="connsiteY189" fmla="*/ 3079955 h 4081365"/>
                <a:gd name="connsiteX190" fmla="*/ 1131301 w 2083862"/>
                <a:gd name="connsiteY190" fmla="*/ 3109262 h 4081365"/>
                <a:gd name="connsiteX191" fmla="*/ 1178193 w 2083862"/>
                <a:gd name="connsiteY191" fmla="*/ 3162016 h 4081365"/>
                <a:gd name="connsiteX192" fmla="*/ 1201639 w 2083862"/>
                <a:gd name="connsiteY192" fmla="*/ 3185462 h 4081365"/>
                <a:gd name="connsiteX193" fmla="*/ 1318870 w 2083862"/>
                <a:gd name="connsiteY193" fmla="*/ 3279247 h 4081365"/>
                <a:gd name="connsiteX194" fmla="*/ 1354039 w 2083862"/>
                <a:gd name="connsiteY194" fmla="*/ 3308555 h 4081365"/>
                <a:gd name="connsiteX195" fmla="*/ 1371624 w 2083862"/>
                <a:gd name="connsiteY195" fmla="*/ 3314416 h 4081365"/>
                <a:gd name="connsiteX196" fmla="*/ 1383347 w 2083862"/>
                <a:gd name="connsiteY196" fmla="*/ 3332001 h 4081365"/>
                <a:gd name="connsiteX197" fmla="*/ 1418516 w 2083862"/>
                <a:gd name="connsiteY197" fmla="*/ 3355447 h 4081365"/>
                <a:gd name="connsiteX198" fmla="*/ 1436101 w 2083862"/>
                <a:gd name="connsiteY198" fmla="*/ 3367170 h 4081365"/>
                <a:gd name="connsiteX199" fmla="*/ 1471270 w 2083862"/>
                <a:gd name="connsiteY199" fmla="*/ 3396478 h 4081365"/>
                <a:gd name="connsiteX200" fmla="*/ 1488854 w 2083862"/>
                <a:gd name="connsiteY200" fmla="*/ 3419924 h 4081365"/>
                <a:gd name="connsiteX201" fmla="*/ 1506439 w 2083862"/>
                <a:gd name="connsiteY201" fmla="*/ 3425785 h 4081365"/>
                <a:gd name="connsiteX202" fmla="*/ 1524024 w 2083862"/>
                <a:gd name="connsiteY202" fmla="*/ 3437509 h 4081365"/>
                <a:gd name="connsiteX203" fmla="*/ 1553331 w 2083862"/>
                <a:gd name="connsiteY203" fmla="*/ 3472678 h 4081365"/>
                <a:gd name="connsiteX204" fmla="*/ 1570916 w 2083862"/>
                <a:gd name="connsiteY204" fmla="*/ 3484401 h 4081365"/>
                <a:gd name="connsiteX205" fmla="*/ 1600224 w 2083862"/>
                <a:gd name="connsiteY205" fmla="*/ 3513709 h 4081365"/>
                <a:gd name="connsiteX206" fmla="*/ 1617808 w 2083862"/>
                <a:gd name="connsiteY206" fmla="*/ 3525432 h 4081365"/>
                <a:gd name="connsiteX207" fmla="*/ 1635393 w 2083862"/>
                <a:gd name="connsiteY207" fmla="*/ 3543016 h 4081365"/>
                <a:gd name="connsiteX208" fmla="*/ 1670562 w 2083862"/>
                <a:gd name="connsiteY208" fmla="*/ 3566462 h 4081365"/>
                <a:gd name="connsiteX209" fmla="*/ 1688147 w 2083862"/>
                <a:gd name="connsiteY209" fmla="*/ 3578185 h 4081365"/>
                <a:gd name="connsiteX210" fmla="*/ 1717454 w 2083862"/>
                <a:gd name="connsiteY210" fmla="*/ 3595770 h 4081365"/>
                <a:gd name="connsiteX211" fmla="*/ 1752624 w 2083862"/>
                <a:gd name="connsiteY211" fmla="*/ 3619216 h 4081365"/>
                <a:gd name="connsiteX212" fmla="*/ 1770208 w 2083862"/>
                <a:gd name="connsiteY212" fmla="*/ 3630939 h 4081365"/>
                <a:gd name="connsiteX213" fmla="*/ 1787793 w 2083862"/>
                <a:gd name="connsiteY213" fmla="*/ 3636801 h 4081365"/>
                <a:gd name="connsiteX214" fmla="*/ 1828824 w 2083862"/>
                <a:gd name="connsiteY214" fmla="*/ 3654385 h 4081365"/>
                <a:gd name="connsiteX215" fmla="*/ 1858131 w 2083862"/>
                <a:gd name="connsiteY215" fmla="*/ 3671970 h 4081365"/>
                <a:gd name="connsiteX216" fmla="*/ 1899162 w 2083862"/>
                <a:gd name="connsiteY216" fmla="*/ 3695416 h 4081365"/>
                <a:gd name="connsiteX217" fmla="*/ 1916747 w 2083862"/>
                <a:gd name="connsiteY217" fmla="*/ 3701278 h 4081365"/>
                <a:gd name="connsiteX218" fmla="*/ 1951916 w 2083862"/>
                <a:gd name="connsiteY218" fmla="*/ 3724724 h 4081365"/>
                <a:gd name="connsiteX219" fmla="*/ 1992947 w 2083862"/>
                <a:gd name="connsiteY219" fmla="*/ 3736447 h 4081365"/>
                <a:gd name="connsiteX220" fmla="*/ 2028116 w 2083862"/>
                <a:gd name="connsiteY220" fmla="*/ 3765755 h 4081365"/>
                <a:gd name="connsiteX221" fmla="*/ 2022254 w 2083862"/>
                <a:gd name="connsiteY221" fmla="*/ 3748170 h 4081365"/>
                <a:gd name="connsiteX222" fmla="*/ 2016393 w 2083862"/>
                <a:gd name="connsiteY222" fmla="*/ 3724724 h 4081365"/>
                <a:gd name="connsiteX223" fmla="*/ 1998808 w 2083862"/>
                <a:gd name="connsiteY223" fmla="*/ 3707139 h 4081365"/>
                <a:gd name="connsiteX224" fmla="*/ 2016393 w 2083862"/>
                <a:gd name="connsiteY224" fmla="*/ 3713001 h 4081365"/>
                <a:gd name="connsiteX225" fmla="*/ 2039839 w 2083862"/>
                <a:gd name="connsiteY225" fmla="*/ 3718862 h 4081365"/>
                <a:gd name="connsiteX226" fmla="*/ 2057424 w 2083862"/>
                <a:gd name="connsiteY226" fmla="*/ 3724724 h 4081365"/>
                <a:gd name="connsiteX227" fmla="*/ 2039839 w 2083862"/>
                <a:gd name="connsiteY227" fmla="*/ 3713001 h 4081365"/>
                <a:gd name="connsiteX228" fmla="*/ 2022254 w 2083862"/>
                <a:gd name="connsiteY228" fmla="*/ 3695416 h 4081365"/>
                <a:gd name="connsiteX229" fmla="*/ 2063285 w 2083862"/>
                <a:gd name="connsiteY229" fmla="*/ 3689555 h 4081365"/>
                <a:gd name="connsiteX230" fmla="*/ 2080870 w 2083862"/>
                <a:gd name="connsiteY230" fmla="*/ 3683693 h 4081365"/>
                <a:gd name="connsiteX231" fmla="*/ 2075008 w 2083862"/>
                <a:gd name="connsiteY231" fmla="*/ 3660247 h 4081365"/>
                <a:gd name="connsiteX232" fmla="*/ 2051562 w 2083862"/>
                <a:gd name="connsiteY232" fmla="*/ 3625078 h 4081365"/>
                <a:gd name="connsiteX233" fmla="*/ 2039839 w 2083862"/>
                <a:gd name="connsiteY233" fmla="*/ 3607493 h 4081365"/>
                <a:gd name="connsiteX234" fmla="*/ 2022254 w 2083862"/>
                <a:gd name="connsiteY234" fmla="*/ 3601632 h 4081365"/>
                <a:gd name="connsiteX235" fmla="*/ 2004670 w 2083862"/>
                <a:gd name="connsiteY235" fmla="*/ 3589909 h 4081365"/>
                <a:gd name="connsiteX236" fmla="*/ 1987085 w 2083862"/>
                <a:gd name="connsiteY236" fmla="*/ 3584047 h 4081365"/>
                <a:gd name="connsiteX237" fmla="*/ 1957777 w 2083862"/>
                <a:gd name="connsiteY237" fmla="*/ 3554739 h 4081365"/>
                <a:gd name="connsiteX238" fmla="*/ 1940193 w 2083862"/>
                <a:gd name="connsiteY238" fmla="*/ 3543016 h 4081365"/>
                <a:gd name="connsiteX239" fmla="*/ 1922608 w 2083862"/>
                <a:gd name="connsiteY239" fmla="*/ 3525432 h 4081365"/>
                <a:gd name="connsiteX240" fmla="*/ 1905024 w 2083862"/>
                <a:gd name="connsiteY240" fmla="*/ 3519570 h 4081365"/>
                <a:gd name="connsiteX241" fmla="*/ 1869854 w 2083862"/>
                <a:gd name="connsiteY241" fmla="*/ 3496124 h 4081365"/>
                <a:gd name="connsiteX242" fmla="*/ 1869854 w 2083862"/>
                <a:gd name="connsiteY242" fmla="*/ 3496124 h 4081365"/>
                <a:gd name="connsiteX243" fmla="*/ 1852270 w 2083862"/>
                <a:gd name="connsiteY243" fmla="*/ 3478539 h 4081365"/>
                <a:gd name="connsiteX244" fmla="*/ 1817101 w 2083862"/>
                <a:gd name="connsiteY244" fmla="*/ 3455093 h 4081365"/>
                <a:gd name="connsiteX245" fmla="*/ 1787793 w 2083862"/>
                <a:gd name="connsiteY245" fmla="*/ 3431647 h 4081365"/>
                <a:gd name="connsiteX246" fmla="*/ 1758485 w 2083862"/>
                <a:gd name="connsiteY246" fmla="*/ 3408201 h 4081365"/>
                <a:gd name="connsiteX247" fmla="*/ 1746762 w 2083862"/>
                <a:gd name="connsiteY247" fmla="*/ 3390616 h 4081365"/>
                <a:gd name="connsiteX248" fmla="*/ 1682285 w 2083862"/>
                <a:gd name="connsiteY248" fmla="*/ 3355447 h 4081365"/>
                <a:gd name="connsiteX249" fmla="*/ 1652977 w 2083862"/>
                <a:gd name="connsiteY249" fmla="*/ 3332001 h 4081365"/>
                <a:gd name="connsiteX250" fmla="*/ 1635393 w 2083862"/>
                <a:gd name="connsiteY250" fmla="*/ 3320278 h 4081365"/>
                <a:gd name="connsiteX251" fmla="*/ 1606085 w 2083862"/>
                <a:gd name="connsiteY251" fmla="*/ 3290970 h 4081365"/>
                <a:gd name="connsiteX252" fmla="*/ 1570916 w 2083862"/>
                <a:gd name="connsiteY252" fmla="*/ 3261662 h 4081365"/>
                <a:gd name="connsiteX253" fmla="*/ 1535747 w 2083862"/>
                <a:gd name="connsiteY253" fmla="*/ 3226493 h 4081365"/>
                <a:gd name="connsiteX254" fmla="*/ 1524024 w 2083862"/>
                <a:gd name="connsiteY254" fmla="*/ 3208909 h 4081365"/>
                <a:gd name="connsiteX255" fmla="*/ 1506439 w 2083862"/>
                <a:gd name="connsiteY255" fmla="*/ 3203047 h 4081365"/>
                <a:gd name="connsiteX256" fmla="*/ 1488854 w 2083862"/>
                <a:gd name="connsiteY256" fmla="*/ 3185462 h 4081365"/>
                <a:gd name="connsiteX257" fmla="*/ 1465408 w 2083862"/>
                <a:gd name="connsiteY257" fmla="*/ 3167878 h 4081365"/>
                <a:gd name="connsiteX258" fmla="*/ 1436101 w 2083862"/>
                <a:gd name="connsiteY258" fmla="*/ 3144432 h 4081365"/>
                <a:gd name="connsiteX259" fmla="*/ 1412654 w 2083862"/>
                <a:gd name="connsiteY259" fmla="*/ 3120985 h 4081365"/>
                <a:gd name="connsiteX260" fmla="*/ 1383347 w 2083862"/>
                <a:gd name="connsiteY260" fmla="*/ 3085816 h 4081365"/>
                <a:gd name="connsiteX261" fmla="*/ 1342316 w 2083862"/>
                <a:gd name="connsiteY261" fmla="*/ 3033062 h 4081365"/>
                <a:gd name="connsiteX262" fmla="*/ 1330593 w 2083862"/>
                <a:gd name="connsiteY262" fmla="*/ 3015478 h 4081365"/>
                <a:gd name="connsiteX263" fmla="*/ 1324731 w 2083862"/>
                <a:gd name="connsiteY263" fmla="*/ 2992032 h 4081365"/>
                <a:gd name="connsiteX264" fmla="*/ 1289562 w 2083862"/>
                <a:gd name="connsiteY264" fmla="*/ 2933416 h 4081365"/>
                <a:gd name="connsiteX265" fmla="*/ 1266116 w 2083862"/>
                <a:gd name="connsiteY265" fmla="*/ 2898247 h 4081365"/>
                <a:gd name="connsiteX266" fmla="*/ 1254393 w 2083862"/>
                <a:gd name="connsiteY266" fmla="*/ 2880662 h 4081365"/>
                <a:gd name="connsiteX267" fmla="*/ 1236808 w 2083862"/>
                <a:gd name="connsiteY267" fmla="*/ 2863078 h 4081365"/>
                <a:gd name="connsiteX268" fmla="*/ 1225085 w 2083862"/>
                <a:gd name="connsiteY268" fmla="*/ 2839632 h 4081365"/>
                <a:gd name="connsiteX269" fmla="*/ 1219224 w 2083862"/>
                <a:gd name="connsiteY269" fmla="*/ 2816185 h 4081365"/>
                <a:gd name="connsiteX270" fmla="*/ 1207501 w 2083862"/>
                <a:gd name="connsiteY270" fmla="*/ 2798601 h 4081365"/>
                <a:gd name="connsiteX271" fmla="*/ 1201639 w 2083862"/>
                <a:gd name="connsiteY271" fmla="*/ 2781016 h 4081365"/>
                <a:gd name="connsiteX272" fmla="*/ 1178193 w 2083862"/>
                <a:gd name="connsiteY272" fmla="*/ 2745847 h 4081365"/>
                <a:gd name="connsiteX273" fmla="*/ 1172331 w 2083862"/>
                <a:gd name="connsiteY273" fmla="*/ 2722401 h 4081365"/>
                <a:gd name="connsiteX274" fmla="*/ 1160608 w 2083862"/>
                <a:gd name="connsiteY274" fmla="*/ 2681370 h 4081365"/>
                <a:gd name="connsiteX275" fmla="*/ 1154747 w 2083862"/>
                <a:gd name="connsiteY275" fmla="*/ 2646201 h 4081365"/>
                <a:gd name="connsiteX276" fmla="*/ 1160608 w 2083862"/>
                <a:gd name="connsiteY276" fmla="*/ 2546555 h 4081365"/>
                <a:gd name="connsiteX277" fmla="*/ 1172331 w 2083862"/>
                <a:gd name="connsiteY277" fmla="*/ 2523109 h 4081365"/>
                <a:gd name="connsiteX278" fmla="*/ 1178193 w 2083862"/>
                <a:gd name="connsiteY278" fmla="*/ 2487939 h 4081365"/>
                <a:gd name="connsiteX279" fmla="*/ 1189916 w 2083862"/>
                <a:gd name="connsiteY279" fmla="*/ 2452770 h 4081365"/>
                <a:gd name="connsiteX280" fmla="*/ 1201639 w 2083862"/>
                <a:gd name="connsiteY280" fmla="*/ 2417601 h 4081365"/>
                <a:gd name="connsiteX281" fmla="*/ 1228442 w 2083862"/>
                <a:gd name="connsiteY281" fmla="*/ 2347311 h 4081365"/>
                <a:gd name="connsiteX282" fmla="*/ 1264461 w 2083862"/>
                <a:gd name="connsiteY282" fmla="*/ 2225021 h 4081365"/>
                <a:gd name="connsiteX283" fmla="*/ 1277839 w 2083862"/>
                <a:gd name="connsiteY283" fmla="*/ 2171416 h 4081365"/>
                <a:gd name="connsiteX284" fmla="*/ 1290414 w 2083862"/>
                <a:gd name="connsiteY284" fmla="*/ 2086046 h 4081365"/>
                <a:gd name="connsiteX285" fmla="*/ 1313008 w 2083862"/>
                <a:gd name="connsiteY285" fmla="*/ 1907647 h 4081365"/>
                <a:gd name="connsiteX286" fmla="*/ 1318870 w 2083862"/>
                <a:gd name="connsiteY286" fmla="*/ 1884201 h 4081365"/>
                <a:gd name="connsiteX287" fmla="*/ 1324731 w 2083862"/>
                <a:gd name="connsiteY287" fmla="*/ 1854893 h 4081365"/>
                <a:gd name="connsiteX288" fmla="*/ 1330593 w 2083862"/>
                <a:gd name="connsiteY288" fmla="*/ 1837309 h 4081365"/>
                <a:gd name="connsiteX289" fmla="*/ 1336454 w 2083862"/>
                <a:gd name="connsiteY289" fmla="*/ 1813862 h 4081365"/>
                <a:gd name="connsiteX290" fmla="*/ 1354039 w 2083862"/>
                <a:gd name="connsiteY290" fmla="*/ 1755247 h 4081365"/>
                <a:gd name="connsiteX291" fmla="*/ 1359901 w 2083862"/>
                <a:gd name="connsiteY291" fmla="*/ 1720078 h 4081365"/>
                <a:gd name="connsiteX292" fmla="*/ 1371624 w 2083862"/>
                <a:gd name="connsiteY292" fmla="*/ 1673185 h 4081365"/>
                <a:gd name="connsiteX293" fmla="*/ 1377485 w 2083862"/>
                <a:gd name="connsiteY293" fmla="*/ 1638016 h 4081365"/>
                <a:gd name="connsiteX294" fmla="*/ 1389208 w 2083862"/>
                <a:gd name="connsiteY294" fmla="*/ 1579401 h 4081365"/>
                <a:gd name="connsiteX295" fmla="*/ 1395070 w 2083862"/>
                <a:gd name="connsiteY295" fmla="*/ 1538370 h 4081365"/>
                <a:gd name="connsiteX296" fmla="*/ 1400931 w 2083862"/>
                <a:gd name="connsiteY296" fmla="*/ 1520785 h 4081365"/>
                <a:gd name="connsiteX297" fmla="*/ 1406793 w 2083862"/>
                <a:gd name="connsiteY297" fmla="*/ 1497339 h 4081365"/>
                <a:gd name="connsiteX298" fmla="*/ 1418516 w 2083862"/>
                <a:gd name="connsiteY298" fmla="*/ 1450447 h 4081365"/>
                <a:gd name="connsiteX299" fmla="*/ 1424377 w 2083862"/>
                <a:gd name="connsiteY299" fmla="*/ 1391832 h 4081365"/>
                <a:gd name="connsiteX300" fmla="*/ 1441962 w 2083862"/>
                <a:gd name="connsiteY300" fmla="*/ 1298047 h 4081365"/>
                <a:gd name="connsiteX301" fmla="*/ 1453685 w 2083862"/>
                <a:gd name="connsiteY301" fmla="*/ 1233570 h 4081365"/>
                <a:gd name="connsiteX302" fmla="*/ 1465408 w 2083862"/>
                <a:gd name="connsiteY302" fmla="*/ 1198401 h 4081365"/>
                <a:gd name="connsiteX303" fmla="*/ 1477131 w 2083862"/>
                <a:gd name="connsiteY303" fmla="*/ 1098755 h 4081365"/>
                <a:gd name="connsiteX304" fmla="*/ 1488854 w 2083862"/>
                <a:gd name="connsiteY304" fmla="*/ 1063585 h 4081365"/>
                <a:gd name="connsiteX305" fmla="*/ 1494716 w 2083862"/>
                <a:gd name="connsiteY305" fmla="*/ 1010832 h 4081365"/>
                <a:gd name="connsiteX306" fmla="*/ 1506439 w 2083862"/>
                <a:gd name="connsiteY306" fmla="*/ 975662 h 4081365"/>
                <a:gd name="connsiteX307" fmla="*/ 1518162 w 2083862"/>
                <a:gd name="connsiteY307" fmla="*/ 917047 h 4081365"/>
                <a:gd name="connsiteX308" fmla="*/ 1524024 w 2083862"/>
                <a:gd name="connsiteY308" fmla="*/ 887739 h 4081365"/>
                <a:gd name="connsiteX309" fmla="*/ 1529885 w 2083862"/>
                <a:gd name="connsiteY309" fmla="*/ 823262 h 4081365"/>
                <a:gd name="connsiteX310" fmla="*/ 1535747 w 2083862"/>
                <a:gd name="connsiteY310" fmla="*/ 788093 h 4081365"/>
                <a:gd name="connsiteX311" fmla="*/ 1547470 w 2083862"/>
                <a:gd name="connsiteY311" fmla="*/ 706032 h 4081365"/>
                <a:gd name="connsiteX312" fmla="*/ 1553331 w 2083862"/>
                <a:gd name="connsiteY312" fmla="*/ 665001 h 4081365"/>
                <a:gd name="connsiteX313" fmla="*/ 1559193 w 2083862"/>
                <a:gd name="connsiteY313" fmla="*/ 647416 h 4081365"/>
                <a:gd name="connsiteX314" fmla="*/ 1565054 w 2083862"/>
                <a:gd name="connsiteY314" fmla="*/ 623970 h 4081365"/>
                <a:gd name="connsiteX315" fmla="*/ 1570916 w 2083862"/>
                <a:gd name="connsiteY315" fmla="*/ 541909 h 4081365"/>
                <a:gd name="connsiteX316" fmla="*/ 1576777 w 2083862"/>
                <a:gd name="connsiteY316" fmla="*/ 524324 h 4081365"/>
                <a:gd name="connsiteX317" fmla="*/ 1588501 w 2083862"/>
                <a:gd name="connsiteY317" fmla="*/ 430539 h 4081365"/>
                <a:gd name="connsiteX318" fmla="*/ 1582639 w 2083862"/>
                <a:gd name="connsiteY318" fmla="*/ 348478 h 4081365"/>
                <a:gd name="connsiteX319" fmla="*/ 1570916 w 2083862"/>
                <a:gd name="connsiteY319" fmla="*/ 301585 h 4081365"/>
                <a:gd name="connsiteX320" fmla="*/ 1565054 w 2083862"/>
                <a:gd name="connsiteY320" fmla="*/ 90570 h 4081365"/>
                <a:gd name="connsiteX321" fmla="*/ 1549173 w 2083862"/>
                <a:gd name="connsiteY321" fmla="*/ 93026 h 4081365"/>
                <a:gd name="connsiteX322" fmla="*/ 1510647 w 2083862"/>
                <a:gd name="connsiteY322" fmla="*/ 78798 h 4081365"/>
                <a:gd name="connsiteX323" fmla="*/ 1488903 w 2083862"/>
                <a:gd name="connsiteY323" fmla="*/ 53700 h 4081365"/>
                <a:gd name="connsiteX324" fmla="*/ 1477131 w 2083862"/>
                <a:gd name="connsiteY324" fmla="*/ 2647 h 4081365"/>
                <a:gd name="connsiteX0" fmla="*/ 1477131 w 2083862"/>
                <a:gd name="connsiteY0" fmla="*/ 2647 h 4081365"/>
                <a:gd name="connsiteX1" fmla="*/ 1471270 w 2083862"/>
                <a:gd name="connsiteY1" fmla="*/ 37816 h 4081365"/>
                <a:gd name="connsiteX2" fmla="*/ 1424377 w 2083862"/>
                <a:gd name="connsiteY2" fmla="*/ 78847 h 4081365"/>
                <a:gd name="connsiteX3" fmla="*/ 1406793 w 2083862"/>
                <a:gd name="connsiteY3" fmla="*/ 90570 h 4081365"/>
                <a:gd name="connsiteX4" fmla="*/ 1364108 w 2083862"/>
                <a:gd name="connsiteY4" fmla="*/ 97282 h 4081365"/>
                <a:gd name="connsiteX5" fmla="*/ 1348226 w 2083862"/>
                <a:gd name="connsiteY5" fmla="*/ 183552 h 4081365"/>
                <a:gd name="connsiteX6" fmla="*/ 1347375 w 2083862"/>
                <a:gd name="connsiteY6" fmla="*/ 206998 h 4081365"/>
                <a:gd name="connsiteX7" fmla="*/ 1348177 w 2083862"/>
                <a:gd name="connsiteY7" fmla="*/ 237109 h 4081365"/>
                <a:gd name="connsiteX8" fmla="*/ 1330593 w 2083862"/>
                <a:gd name="connsiteY8" fmla="*/ 295724 h 4081365"/>
                <a:gd name="connsiteX9" fmla="*/ 1324731 w 2083862"/>
                <a:gd name="connsiteY9" fmla="*/ 313309 h 4081365"/>
                <a:gd name="connsiteX10" fmla="*/ 1313008 w 2083862"/>
                <a:gd name="connsiteY10" fmla="*/ 330893 h 4081365"/>
                <a:gd name="connsiteX11" fmla="*/ 1295424 w 2083862"/>
                <a:gd name="connsiteY11" fmla="*/ 383647 h 4081365"/>
                <a:gd name="connsiteX12" fmla="*/ 1289562 w 2083862"/>
                <a:gd name="connsiteY12" fmla="*/ 401232 h 4081365"/>
                <a:gd name="connsiteX13" fmla="*/ 1283701 w 2083862"/>
                <a:gd name="connsiteY13" fmla="*/ 424678 h 4081365"/>
                <a:gd name="connsiteX14" fmla="*/ 1277839 w 2083862"/>
                <a:gd name="connsiteY14" fmla="*/ 577078 h 4081365"/>
                <a:gd name="connsiteX15" fmla="*/ 1254393 w 2083862"/>
                <a:gd name="connsiteY15" fmla="*/ 876016 h 4081365"/>
                <a:gd name="connsiteX16" fmla="*/ 1248531 w 2083862"/>
                <a:gd name="connsiteY16" fmla="*/ 893601 h 4081365"/>
                <a:gd name="connsiteX17" fmla="*/ 1242670 w 2083862"/>
                <a:gd name="connsiteY17" fmla="*/ 969801 h 4081365"/>
                <a:gd name="connsiteX18" fmla="*/ 1236808 w 2083862"/>
                <a:gd name="connsiteY18" fmla="*/ 999109 h 4081365"/>
                <a:gd name="connsiteX19" fmla="*/ 1230947 w 2083862"/>
                <a:gd name="connsiteY19" fmla="*/ 1040139 h 4081365"/>
                <a:gd name="connsiteX20" fmla="*/ 1219224 w 2083862"/>
                <a:gd name="connsiteY20" fmla="*/ 1110478 h 4081365"/>
                <a:gd name="connsiteX21" fmla="*/ 1213362 w 2083862"/>
                <a:gd name="connsiteY21" fmla="*/ 1133924 h 4081365"/>
                <a:gd name="connsiteX22" fmla="*/ 1201639 w 2083862"/>
                <a:gd name="connsiteY22" fmla="*/ 1169093 h 4081365"/>
                <a:gd name="connsiteX23" fmla="*/ 1166470 w 2083862"/>
                <a:gd name="connsiteY23" fmla="*/ 1339078 h 4081365"/>
                <a:gd name="connsiteX24" fmla="*/ 1154747 w 2083862"/>
                <a:gd name="connsiteY24" fmla="*/ 1456309 h 4081365"/>
                <a:gd name="connsiteX25" fmla="*/ 1148885 w 2083862"/>
                <a:gd name="connsiteY25" fmla="*/ 1485616 h 4081365"/>
                <a:gd name="connsiteX26" fmla="*/ 1143024 w 2083862"/>
                <a:gd name="connsiteY26" fmla="*/ 1526647 h 4081365"/>
                <a:gd name="connsiteX27" fmla="*/ 1131301 w 2083862"/>
                <a:gd name="connsiteY27" fmla="*/ 1561816 h 4081365"/>
                <a:gd name="connsiteX28" fmla="*/ 1125439 w 2083862"/>
                <a:gd name="connsiteY28" fmla="*/ 1591124 h 4081365"/>
                <a:gd name="connsiteX29" fmla="*/ 1113716 w 2083862"/>
                <a:gd name="connsiteY29" fmla="*/ 1626293 h 4081365"/>
                <a:gd name="connsiteX30" fmla="*/ 1101993 w 2083862"/>
                <a:gd name="connsiteY30" fmla="*/ 1679047 h 4081365"/>
                <a:gd name="connsiteX31" fmla="*/ 1080249 w 2083862"/>
                <a:gd name="connsiteY31" fmla="*/ 1776799 h 4081365"/>
                <a:gd name="connsiteX32" fmla="*/ 1056000 w 2083862"/>
                <a:gd name="connsiteY32" fmla="*/ 1872140 h 4081365"/>
                <a:gd name="connsiteX33" fmla="*/ 1025793 w 2083862"/>
                <a:gd name="connsiteY33" fmla="*/ 2054185 h 4081365"/>
                <a:gd name="connsiteX34" fmla="*/ 1019931 w 2083862"/>
                <a:gd name="connsiteY34" fmla="*/ 2077632 h 4081365"/>
                <a:gd name="connsiteX35" fmla="*/ 1014070 w 2083862"/>
                <a:gd name="connsiteY35" fmla="*/ 2106939 h 4081365"/>
                <a:gd name="connsiteX36" fmla="*/ 1002347 w 2083862"/>
                <a:gd name="connsiteY36" fmla="*/ 2183139 h 4081365"/>
                <a:gd name="connsiteX37" fmla="*/ 990624 w 2083862"/>
                <a:gd name="connsiteY37" fmla="*/ 2218309 h 4081365"/>
                <a:gd name="connsiteX38" fmla="*/ 984762 w 2083862"/>
                <a:gd name="connsiteY38" fmla="*/ 2253478 h 4081365"/>
                <a:gd name="connsiteX39" fmla="*/ 961316 w 2083862"/>
                <a:gd name="connsiteY39" fmla="*/ 2294509 h 4081365"/>
                <a:gd name="connsiteX40" fmla="*/ 949593 w 2083862"/>
                <a:gd name="connsiteY40" fmla="*/ 2329678 h 4081365"/>
                <a:gd name="connsiteX41" fmla="*/ 943731 w 2083862"/>
                <a:gd name="connsiteY41" fmla="*/ 2347262 h 4081365"/>
                <a:gd name="connsiteX42" fmla="*/ 937870 w 2083862"/>
                <a:gd name="connsiteY42" fmla="*/ 2364847 h 4081365"/>
                <a:gd name="connsiteX43" fmla="*/ 914424 w 2083862"/>
                <a:gd name="connsiteY43" fmla="*/ 2405878 h 4081365"/>
                <a:gd name="connsiteX44" fmla="*/ 902701 w 2083862"/>
                <a:gd name="connsiteY44" fmla="*/ 2423462 h 4081365"/>
                <a:gd name="connsiteX45" fmla="*/ 896839 w 2083862"/>
                <a:gd name="connsiteY45" fmla="*/ 2441047 h 4081365"/>
                <a:gd name="connsiteX46" fmla="*/ 873393 w 2083862"/>
                <a:gd name="connsiteY46" fmla="*/ 2476216 h 4081365"/>
                <a:gd name="connsiteX47" fmla="*/ 849947 w 2083862"/>
                <a:gd name="connsiteY47" fmla="*/ 2523109 h 4081365"/>
                <a:gd name="connsiteX48" fmla="*/ 832362 w 2083862"/>
                <a:gd name="connsiteY48" fmla="*/ 2564139 h 4081365"/>
                <a:gd name="connsiteX49" fmla="*/ 826501 w 2083862"/>
                <a:gd name="connsiteY49" fmla="*/ 2581724 h 4081365"/>
                <a:gd name="connsiteX50" fmla="*/ 814777 w 2083862"/>
                <a:gd name="connsiteY50" fmla="*/ 2593447 h 4081365"/>
                <a:gd name="connsiteX51" fmla="*/ 803054 w 2083862"/>
                <a:gd name="connsiteY51" fmla="*/ 2611032 h 4081365"/>
                <a:gd name="connsiteX52" fmla="*/ 779608 w 2083862"/>
                <a:gd name="connsiteY52" fmla="*/ 2640339 h 4081365"/>
                <a:gd name="connsiteX53" fmla="*/ 762024 w 2083862"/>
                <a:gd name="connsiteY53" fmla="*/ 2681370 h 4081365"/>
                <a:gd name="connsiteX54" fmla="*/ 726854 w 2083862"/>
                <a:gd name="connsiteY54" fmla="*/ 2704816 h 4081365"/>
                <a:gd name="connsiteX55" fmla="*/ 709270 w 2083862"/>
                <a:gd name="connsiteY55" fmla="*/ 2716539 h 4081365"/>
                <a:gd name="connsiteX56" fmla="*/ 691685 w 2083862"/>
                <a:gd name="connsiteY56" fmla="*/ 2728262 h 4081365"/>
                <a:gd name="connsiteX57" fmla="*/ 674101 w 2083862"/>
                <a:gd name="connsiteY57" fmla="*/ 2734124 h 4081365"/>
                <a:gd name="connsiteX58" fmla="*/ 638931 w 2083862"/>
                <a:gd name="connsiteY58" fmla="*/ 2751709 h 4081365"/>
                <a:gd name="connsiteX59" fmla="*/ 586177 w 2083862"/>
                <a:gd name="connsiteY59" fmla="*/ 2757570 h 4081365"/>
                <a:gd name="connsiteX60" fmla="*/ 539285 w 2083862"/>
                <a:gd name="connsiteY60" fmla="*/ 2763432 h 4081365"/>
                <a:gd name="connsiteX61" fmla="*/ 498254 w 2083862"/>
                <a:gd name="connsiteY61" fmla="*/ 2775155 h 4081365"/>
                <a:gd name="connsiteX62" fmla="*/ 480670 w 2083862"/>
                <a:gd name="connsiteY62" fmla="*/ 2781016 h 4081365"/>
                <a:gd name="connsiteX63" fmla="*/ 422054 w 2083862"/>
                <a:gd name="connsiteY63" fmla="*/ 2786878 h 4081365"/>
                <a:gd name="connsiteX64" fmla="*/ 322408 w 2083862"/>
                <a:gd name="connsiteY64" fmla="*/ 2781016 h 4081365"/>
                <a:gd name="connsiteX65" fmla="*/ 287239 w 2083862"/>
                <a:gd name="connsiteY65" fmla="*/ 2769293 h 4081365"/>
                <a:gd name="connsiteX66" fmla="*/ 263793 w 2083862"/>
                <a:gd name="connsiteY66" fmla="*/ 2763432 h 4081365"/>
                <a:gd name="connsiteX67" fmla="*/ 246208 w 2083862"/>
                <a:gd name="connsiteY67" fmla="*/ 2751709 h 4081365"/>
                <a:gd name="connsiteX68" fmla="*/ 222762 w 2083862"/>
                <a:gd name="connsiteY68" fmla="*/ 2745847 h 4081365"/>
                <a:gd name="connsiteX69" fmla="*/ 205177 w 2083862"/>
                <a:gd name="connsiteY69" fmla="*/ 2739985 h 4081365"/>
                <a:gd name="connsiteX70" fmla="*/ 211039 w 2083862"/>
                <a:gd name="connsiteY70" fmla="*/ 2763432 h 4081365"/>
                <a:gd name="connsiteX71" fmla="*/ 216901 w 2083862"/>
                <a:gd name="connsiteY71" fmla="*/ 2781016 h 4081365"/>
                <a:gd name="connsiteX72" fmla="*/ 211039 w 2083862"/>
                <a:gd name="connsiteY72" fmla="*/ 2845493 h 4081365"/>
                <a:gd name="connsiteX73" fmla="*/ 181731 w 2083862"/>
                <a:gd name="connsiteY73" fmla="*/ 2874801 h 4081365"/>
                <a:gd name="connsiteX74" fmla="*/ 146562 w 2083862"/>
                <a:gd name="connsiteY74" fmla="*/ 2886524 h 4081365"/>
                <a:gd name="connsiteX75" fmla="*/ 111393 w 2083862"/>
                <a:gd name="connsiteY75" fmla="*/ 2898247 h 4081365"/>
                <a:gd name="connsiteX76" fmla="*/ 93808 w 2083862"/>
                <a:gd name="connsiteY76" fmla="*/ 2904109 h 4081365"/>
                <a:gd name="connsiteX77" fmla="*/ 76224 w 2083862"/>
                <a:gd name="connsiteY77" fmla="*/ 2915832 h 4081365"/>
                <a:gd name="connsiteX78" fmla="*/ 117254 w 2083862"/>
                <a:gd name="connsiteY78" fmla="*/ 2927555 h 4081365"/>
                <a:gd name="connsiteX79" fmla="*/ 211039 w 2083862"/>
                <a:gd name="connsiteY79" fmla="*/ 2939278 h 4081365"/>
                <a:gd name="connsiteX80" fmla="*/ 240347 w 2083862"/>
                <a:gd name="connsiteY80" fmla="*/ 2945139 h 4081365"/>
                <a:gd name="connsiteX81" fmla="*/ 468947 w 2083862"/>
                <a:gd name="connsiteY81" fmla="*/ 2956862 h 4081365"/>
                <a:gd name="connsiteX82" fmla="*/ 504116 w 2083862"/>
                <a:gd name="connsiteY82" fmla="*/ 2962724 h 4081365"/>
                <a:gd name="connsiteX83" fmla="*/ 615485 w 2083862"/>
                <a:gd name="connsiteY83" fmla="*/ 2951001 h 4081365"/>
                <a:gd name="connsiteX84" fmla="*/ 603762 w 2083862"/>
                <a:gd name="connsiteY84" fmla="*/ 2974447 h 4081365"/>
                <a:gd name="connsiteX85" fmla="*/ 592039 w 2083862"/>
                <a:gd name="connsiteY85" fmla="*/ 2992032 h 4081365"/>
                <a:gd name="connsiteX86" fmla="*/ 574454 w 2083862"/>
                <a:gd name="connsiteY86" fmla="*/ 3027201 h 4081365"/>
                <a:gd name="connsiteX87" fmla="*/ 562731 w 2083862"/>
                <a:gd name="connsiteY87" fmla="*/ 3062370 h 4081365"/>
                <a:gd name="connsiteX88" fmla="*/ 556870 w 2083862"/>
                <a:gd name="connsiteY88" fmla="*/ 3079955 h 4081365"/>
                <a:gd name="connsiteX89" fmla="*/ 545147 w 2083862"/>
                <a:gd name="connsiteY89" fmla="*/ 3097539 h 4081365"/>
                <a:gd name="connsiteX90" fmla="*/ 521701 w 2083862"/>
                <a:gd name="connsiteY90" fmla="*/ 3132709 h 4081365"/>
                <a:gd name="connsiteX91" fmla="*/ 515839 w 2083862"/>
                <a:gd name="connsiteY91" fmla="*/ 3156155 h 4081365"/>
                <a:gd name="connsiteX92" fmla="*/ 486531 w 2083862"/>
                <a:gd name="connsiteY92" fmla="*/ 3191324 h 4081365"/>
                <a:gd name="connsiteX93" fmla="*/ 463085 w 2083862"/>
                <a:gd name="connsiteY93" fmla="*/ 3226493 h 4081365"/>
                <a:gd name="connsiteX94" fmla="*/ 451362 w 2083862"/>
                <a:gd name="connsiteY94" fmla="*/ 3244078 h 4081365"/>
                <a:gd name="connsiteX95" fmla="*/ 398608 w 2083862"/>
                <a:gd name="connsiteY95" fmla="*/ 3290970 h 4081365"/>
                <a:gd name="connsiteX96" fmla="*/ 381024 w 2083862"/>
                <a:gd name="connsiteY96" fmla="*/ 3296832 h 4081365"/>
                <a:gd name="connsiteX97" fmla="*/ 357577 w 2083862"/>
                <a:gd name="connsiteY97" fmla="*/ 3314416 h 4081365"/>
                <a:gd name="connsiteX98" fmla="*/ 339993 w 2083862"/>
                <a:gd name="connsiteY98" fmla="*/ 3326139 h 4081365"/>
                <a:gd name="connsiteX99" fmla="*/ 310685 w 2083862"/>
                <a:gd name="connsiteY99" fmla="*/ 3355447 h 4081365"/>
                <a:gd name="connsiteX100" fmla="*/ 304824 w 2083862"/>
                <a:gd name="connsiteY100" fmla="*/ 3373032 h 4081365"/>
                <a:gd name="connsiteX101" fmla="*/ 316547 w 2083862"/>
                <a:gd name="connsiteY101" fmla="*/ 3390616 h 4081365"/>
                <a:gd name="connsiteX102" fmla="*/ 345854 w 2083862"/>
                <a:gd name="connsiteY102" fmla="*/ 3431647 h 4081365"/>
                <a:gd name="connsiteX103" fmla="*/ 322408 w 2083862"/>
                <a:gd name="connsiteY103" fmla="*/ 3466816 h 4081365"/>
                <a:gd name="connsiteX104" fmla="*/ 298962 w 2083862"/>
                <a:gd name="connsiteY104" fmla="*/ 3501985 h 4081365"/>
                <a:gd name="connsiteX105" fmla="*/ 281377 w 2083862"/>
                <a:gd name="connsiteY105" fmla="*/ 3531293 h 4081365"/>
                <a:gd name="connsiteX106" fmla="*/ 275516 w 2083862"/>
                <a:gd name="connsiteY106" fmla="*/ 3548878 h 4081365"/>
                <a:gd name="connsiteX107" fmla="*/ 252070 w 2083862"/>
                <a:gd name="connsiteY107" fmla="*/ 3584047 h 4081365"/>
                <a:gd name="connsiteX108" fmla="*/ 246208 w 2083862"/>
                <a:gd name="connsiteY108" fmla="*/ 3601632 h 4081365"/>
                <a:gd name="connsiteX109" fmla="*/ 228624 w 2083862"/>
                <a:gd name="connsiteY109" fmla="*/ 3619216 h 4081365"/>
                <a:gd name="connsiteX110" fmla="*/ 222762 w 2083862"/>
                <a:gd name="connsiteY110" fmla="*/ 3636801 h 4081365"/>
                <a:gd name="connsiteX111" fmla="*/ 211039 w 2083862"/>
                <a:gd name="connsiteY111" fmla="*/ 3654385 h 4081365"/>
                <a:gd name="connsiteX112" fmla="*/ 205177 w 2083862"/>
                <a:gd name="connsiteY112" fmla="*/ 3677832 h 4081365"/>
                <a:gd name="connsiteX113" fmla="*/ 170008 w 2083862"/>
                <a:gd name="connsiteY113" fmla="*/ 3713001 h 4081365"/>
                <a:gd name="connsiteX114" fmla="*/ 146562 w 2083862"/>
                <a:gd name="connsiteY114" fmla="*/ 3742309 h 4081365"/>
                <a:gd name="connsiteX115" fmla="*/ 87947 w 2083862"/>
                <a:gd name="connsiteY115" fmla="*/ 3759893 h 4081365"/>
                <a:gd name="connsiteX116" fmla="*/ 11474 w 2083862"/>
                <a:gd name="connsiteY116" fmla="*/ 3770572 h 4081365"/>
                <a:gd name="connsiteX117" fmla="*/ 29331 w 2083862"/>
                <a:gd name="connsiteY117" fmla="*/ 3783339 h 4081365"/>
                <a:gd name="connsiteX118" fmla="*/ 11747 w 2083862"/>
                <a:gd name="connsiteY118" fmla="*/ 3795062 h 4081365"/>
                <a:gd name="connsiteX119" fmla="*/ 128977 w 2083862"/>
                <a:gd name="connsiteY119" fmla="*/ 3795062 h 4081365"/>
                <a:gd name="connsiteX120" fmla="*/ 152424 w 2083862"/>
                <a:gd name="connsiteY120" fmla="*/ 3789201 h 4081365"/>
                <a:gd name="connsiteX121" fmla="*/ 187593 w 2083862"/>
                <a:gd name="connsiteY121" fmla="*/ 3777478 h 4081365"/>
                <a:gd name="connsiteX122" fmla="*/ 170008 w 2083862"/>
                <a:gd name="connsiteY122" fmla="*/ 3789201 h 4081365"/>
                <a:gd name="connsiteX123" fmla="*/ 146562 w 2083862"/>
                <a:gd name="connsiteY123" fmla="*/ 3824370 h 4081365"/>
                <a:gd name="connsiteX124" fmla="*/ 134839 w 2083862"/>
                <a:gd name="connsiteY124" fmla="*/ 3841955 h 4081365"/>
                <a:gd name="connsiteX125" fmla="*/ 123116 w 2083862"/>
                <a:gd name="connsiteY125" fmla="*/ 3865401 h 4081365"/>
                <a:gd name="connsiteX126" fmla="*/ 111393 w 2083862"/>
                <a:gd name="connsiteY126" fmla="*/ 3882985 h 4081365"/>
                <a:gd name="connsiteX127" fmla="*/ 82085 w 2083862"/>
                <a:gd name="connsiteY127" fmla="*/ 3935739 h 4081365"/>
                <a:gd name="connsiteX128" fmla="*/ 58639 w 2083862"/>
                <a:gd name="connsiteY128" fmla="*/ 3970909 h 4081365"/>
                <a:gd name="connsiteX129" fmla="*/ 35193 w 2083862"/>
                <a:gd name="connsiteY129" fmla="*/ 4006078 h 4081365"/>
                <a:gd name="connsiteX130" fmla="*/ 23470 w 2083862"/>
                <a:gd name="connsiteY130" fmla="*/ 4023662 h 4081365"/>
                <a:gd name="connsiteX131" fmla="*/ 76224 w 2083862"/>
                <a:gd name="connsiteY131" fmla="*/ 3982632 h 4081365"/>
                <a:gd name="connsiteX132" fmla="*/ 93808 w 2083862"/>
                <a:gd name="connsiteY132" fmla="*/ 3970909 h 4081365"/>
                <a:gd name="connsiteX133" fmla="*/ 87947 w 2083862"/>
                <a:gd name="connsiteY133" fmla="*/ 3994355 h 4081365"/>
                <a:gd name="connsiteX134" fmla="*/ 82085 w 2083862"/>
                <a:gd name="connsiteY134" fmla="*/ 4011939 h 4081365"/>
                <a:gd name="connsiteX135" fmla="*/ 76224 w 2083862"/>
                <a:gd name="connsiteY135" fmla="*/ 4041247 h 4081365"/>
                <a:gd name="connsiteX136" fmla="*/ 82085 w 2083862"/>
                <a:gd name="connsiteY136" fmla="*/ 4070555 h 4081365"/>
                <a:gd name="connsiteX137" fmla="*/ 117254 w 2083862"/>
                <a:gd name="connsiteY137" fmla="*/ 4047109 h 4081365"/>
                <a:gd name="connsiteX138" fmla="*/ 128977 w 2083862"/>
                <a:gd name="connsiteY138" fmla="*/ 4035385 h 4081365"/>
                <a:gd name="connsiteX139" fmla="*/ 182487 w 2083862"/>
                <a:gd name="connsiteY139" fmla="*/ 4066250 h 4081365"/>
                <a:gd name="connsiteX140" fmla="*/ 207635 w 2083862"/>
                <a:gd name="connsiteY140" fmla="*/ 4022762 h 4081365"/>
                <a:gd name="connsiteX141" fmla="*/ 216852 w 2083862"/>
                <a:gd name="connsiteY141" fmla="*/ 3985138 h 4081365"/>
                <a:gd name="connsiteX142" fmla="*/ 229427 w 2083862"/>
                <a:gd name="connsiteY142" fmla="*/ 3967552 h 4081365"/>
                <a:gd name="connsiteX143" fmla="*/ 246208 w 2083862"/>
                <a:gd name="connsiteY143" fmla="*/ 3912293 h 4081365"/>
                <a:gd name="connsiteX144" fmla="*/ 263793 w 2083862"/>
                <a:gd name="connsiteY144" fmla="*/ 3894709 h 4081365"/>
                <a:gd name="connsiteX145" fmla="*/ 287239 w 2083862"/>
                <a:gd name="connsiteY145" fmla="*/ 3859539 h 4081365"/>
                <a:gd name="connsiteX146" fmla="*/ 310685 w 2083862"/>
                <a:gd name="connsiteY146" fmla="*/ 3824370 h 4081365"/>
                <a:gd name="connsiteX147" fmla="*/ 334131 w 2083862"/>
                <a:gd name="connsiteY147" fmla="*/ 3789201 h 4081365"/>
                <a:gd name="connsiteX148" fmla="*/ 351716 w 2083862"/>
                <a:gd name="connsiteY148" fmla="*/ 3771616 h 4081365"/>
                <a:gd name="connsiteX149" fmla="*/ 363439 w 2083862"/>
                <a:gd name="connsiteY149" fmla="*/ 3736447 h 4081365"/>
                <a:gd name="connsiteX150" fmla="*/ 381024 w 2083862"/>
                <a:gd name="connsiteY150" fmla="*/ 3718862 h 4081365"/>
                <a:gd name="connsiteX151" fmla="*/ 404470 w 2083862"/>
                <a:gd name="connsiteY151" fmla="*/ 3683693 h 4081365"/>
                <a:gd name="connsiteX152" fmla="*/ 422054 w 2083862"/>
                <a:gd name="connsiteY152" fmla="*/ 3666109 h 4081365"/>
                <a:gd name="connsiteX153" fmla="*/ 445501 w 2083862"/>
                <a:gd name="connsiteY153" fmla="*/ 3630939 h 4081365"/>
                <a:gd name="connsiteX154" fmla="*/ 457224 w 2083862"/>
                <a:gd name="connsiteY154" fmla="*/ 3613355 h 4081365"/>
                <a:gd name="connsiteX155" fmla="*/ 468947 w 2083862"/>
                <a:gd name="connsiteY155" fmla="*/ 3595770 h 4081365"/>
                <a:gd name="connsiteX156" fmla="*/ 486531 w 2083862"/>
                <a:gd name="connsiteY156" fmla="*/ 3584047 h 4081365"/>
                <a:gd name="connsiteX157" fmla="*/ 515839 w 2083862"/>
                <a:gd name="connsiteY157" fmla="*/ 3531293 h 4081365"/>
                <a:gd name="connsiteX158" fmla="*/ 527562 w 2083862"/>
                <a:gd name="connsiteY158" fmla="*/ 3513709 h 4081365"/>
                <a:gd name="connsiteX159" fmla="*/ 551008 w 2083862"/>
                <a:gd name="connsiteY159" fmla="*/ 3484401 h 4081365"/>
                <a:gd name="connsiteX160" fmla="*/ 556870 w 2083862"/>
                <a:gd name="connsiteY160" fmla="*/ 3466816 h 4081365"/>
                <a:gd name="connsiteX161" fmla="*/ 568593 w 2083862"/>
                <a:gd name="connsiteY161" fmla="*/ 3449232 h 4081365"/>
                <a:gd name="connsiteX162" fmla="*/ 580316 w 2083862"/>
                <a:gd name="connsiteY162" fmla="*/ 3425785 h 4081365"/>
                <a:gd name="connsiteX163" fmla="*/ 603762 w 2083862"/>
                <a:gd name="connsiteY163" fmla="*/ 3390616 h 4081365"/>
                <a:gd name="connsiteX164" fmla="*/ 609624 w 2083862"/>
                <a:gd name="connsiteY164" fmla="*/ 3373032 h 4081365"/>
                <a:gd name="connsiteX165" fmla="*/ 633070 w 2083862"/>
                <a:gd name="connsiteY165" fmla="*/ 3337862 h 4081365"/>
                <a:gd name="connsiteX166" fmla="*/ 644793 w 2083862"/>
                <a:gd name="connsiteY166" fmla="*/ 3320278 h 4081365"/>
                <a:gd name="connsiteX167" fmla="*/ 674101 w 2083862"/>
                <a:gd name="connsiteY167" fmla="*/ 3285109 h 4081365"/>
                <a:gd name="connsiteX168" fmla="*/ 679962 w 2083862"/>
                <a:gd name="connsiteY168" fmla="*/ 3267524 h 4081365"/>
                <a:gd name="connsiteX169" fmla="*/ 703408 w 2083862"/>
                <a:gd name="connsiteY169" fmla="*/ 3232355 h 4081365"/>
                <a:gd name="connsiteX170" fmla="*/ 720993 w 2083862"/>
                <a:gd name="connsiteY170" fmla="*/ 3197185 h 4081365"/>
                <a:gd name="connsiteX171" fmla="*/ 744439 w 2083862"/>
                <a:gd name="connsiteY171" fmla="*/ 3162016 h 4081365"/>
                <a:gd name="connsiteX172" fmla="*/ 750301 w 2083862"/>
                <a:gd name="connsiteY172" fmla="*/ 3144432 h 4081365"/>
                <a:gd name="connsiteX173" fmla="*/ 762024 w 2083862"/>
                <a:gd name="connsiteY173" fmla="*/ 3120985 h 4081365"/>
                <a:gd name="connsiteX174" fmla="*/ 785470 w 2083862"/>
                <a:gd name="connsiteY174" fmla="*/ 3085816 h 4081365"/>
                <a:gd name="connsiteX175" fmla="*/ 808916 w 2083862"/>
                <a:gd name="connsiteY175" fmla="*/ 3044785 h 4081365"/>
                <a:gd name="connsiteX176" fmla="*/ 820639 w 2083862"/>
                <a:gd name="connsiteY176" fmla="*/ 3009616 h 4081365"/>
                <a:gd name="connsiteX177" fmla="*/ 826501 w 2083862"/>
                <a:gd name="connsiteY177" fmla="*/ 2986170 h 4081365"/>
                <a:gd name="connsiteX178" fmla="*/ 844085 w 2083862"/>
                <a:gd name="connsiteY178" fmla="*/ 2968585 h 4081365"/>
                <a:gd name="connsiteX179" fmla="*/ 849947 w 2083862"/>
                <a:gd name="connsiteY179" fmla="*/ 2951001 h 4081365"/>
                <a:gd name="connsiteX180" fmla="*/ 879254 w 2083862"/>
                <a:gd name="connsiteY180" fmla="*/ 2915832 h 4081365"/>
                <a:gd name="connsiteX181" fmla="*/ 896839 w 2083862"/>
                <a:gd name="connsiteY181" fmla="*/ 2904109 h 4081365"/>
                <a:gd name="connsiteX182" fmla="*/ 920285 w 2083862"/>
                <a:gd name="connsiteY182" fmla="*/ 2898247 h 4081365"/>
                <a:gd name="connsiteX183" fmla="*/ 955454 w 2083862"/>
                <a:gd name="connsiteY183" fmla="*/ 2915832 h 4081365"/>
                <a:gd name="connsiteX184" fmla="*/ 990624 w 2083862"/>
                <a:gd name="connsiteY184" fmla="*/ 2968585 h 4081365"/>
                <a:gd name="connsiteX185" fmla="*/ 1002347 w 2083862"/>
                <a:gd name="connsiteY185" fmla="*/ 2986170 h 4081365"/>
                <a:gd name="connsiteX186" fmla="*/ 1019931 w 2083862"/>
                <a:gd name="connsiteY186" fmla="*/ 2992032 h 4081365"/>
                <a:gd name="connsiteX187" fmla="*/ 1049239 w 2083862"/>
                <a:gd name="connsiteY187" fmla="*/ 3021339 h 4081365"/>
                <a:gd name="connsiteX188" fmla="*/ 1084408 w 2083862"/>
                <a:gd name="connsiteY188" fmla="*/ 3056509 h 4081365"/>
                <a:gd name="connsiteX189" fmla="*/ 1101993 w 2083862"/>
                <a:gd name="connsiteY189" fmla="*/ 3079955 h 4081365"/>
                <a:gd name="connsiteX190" fmla="*/ 1131301 w 2083862"/>
                <a:gd name="connsiteY190" fmla="*/ 3109262 h 4081365"/>
                <a:gd name="connsiteX191" fmla="*/ 1178193 w 2083862"/>
                <a:gd name="connsiteY191" fmla="*/ 3162016 h 4081365"/>
                <a:gd name="connsiteX192" fmla="*/ 1201639 w 2083862"/>
                <a:gd name="connsiteY192" fmla="*/ 3185462 h 4081365"/>
                <a:gd name="connsiteX193" fmla="*/ 1318870 w 2083862"/>
                <a:gd name="connsiteY193" fmla="*/ 3279247 h 4081365"/>
                <a:gd name="connsiteX194" fmla="*/ 1354039 w 2083862"/>
                <a:gd name="connsiteY194" fmla="*/ 3308555 h 4081365"/>
                <a:gd name="connsiteX195" fmla="*/ 1371624 w 2083862"/>
                <a:gd name="connsiteY195" fmla="*/ 3314416 h 4081365"/>
                <a:gd name="connsiteX196" fmla="*/ 1383347 w 2083862"/>
                <a:gd name="connsiteY196" fmla="*/ 3332001 h 4081365"/>
                <a:gd name="connsiteX197" fmla="*/ 1418516 w 2083862"/>
                <a:gd name="connsiteY197" fmla="*/ 3355447 h 4081365"/>
                <a:gd name="connsiteX198" fmla="*/ 1436101 w 2083862"/>
                <a:gd name="connsiteY198" fmla="*/ 3367170 h 4081365"/>
                <a:gd name="connsiteX199" fmla="*/ 1471270 w 2083862"/>
                <a:gd name="connsiteY199" fmla="*/ 3396478 h 4081365"/>
                <a:gd name="connsiteX200" fmla="*/ 1488854 w 2083862"/>
                <a:gd name="connsiteY200" fmla="*/ 3419924 h 4081365"/>
                <a:gd name="connsiteX201" fmla="*/ 1506439 w 2083862"/>
                <a:gd name="connsiteY201" fmla="*/ 3425785 h 4081365"/>
                <a:gd name="connsiteX202" fmla="*/ 1524024 w 2083862"/>
                <a:gd name="connsiteY202" fmla="*/ 3437509 h 4081365"/>
                <a:gd name="connsiteX203" fmla="*/ 1553331 w 2083862"/>
                <a:gd name="connsiteY203" fmla="*/ 3472678 h 4081365"/>
                <a:gd name="connsiteX204" fmla="*/ 1570916 w 2083862"/>
                <a:gd name="connsiteY204" fmla="*/ 3484401 h 4081365"/>
                <a:gd name="connsiteX205" fmla="*/ 1600224 w 2083862"/>
                <a:gd name="connsiteY205" fmla="*/ 3513709 h 4081365"/>
                <a:gd name="connsiteX206" fmla="*/ 1617808 w 2083862"/>
                <a:gd name="connsiteY206" fmla="*/ 3525432 h 4081365"/>
                <a:gd name="connsiteX207" fmla="*/ 1635393 w 2083862"/>
                <a:gd name="connsiteY207" fmla="*/ 3543016 h 4081365"/>
                <a:gd name="connsiteX208" fmla="*/ 1670562 w 2083862"/>
                <a:gd name="connsiteY208" fmla="*/ 3566462 h 4081365"/>
                <a:gd name="connsiteX209" fmla="*/ 1688147 w 2083862"/>
                <a:gd name="connsiteY209" fmla="*/ 3578185 h 4081365"/>
                <a:gd name="connsiteX210" fmla="*/ 1717454 w 2083862"/>
                <a:gd name="connsiteY210" fmla="*/ 3595770 h 4081365"/>
                <a:gd name="connsiteX211" fmla="*/ 1752624 w 2083862"/>
                <a:gd name="connsiteY211" fmla="*/ 3619216 h 4081365"/>
                <a:gd name="connsiteX212" fmla="*/ 1770208 w 2083862"/>
                <a:gd name="connsiteY212" fmla="*/ 3630939 h 4081365"/>
                <a:gd name="connsiteX213" fmla="*/ 1787793 w 2083862"/>
                <a:gd name="connsiteY213" fmla="*/ 3636801 h 4081365"/>
                <a:gd name="connsiteX214" fmla="*/ 1828824 w 2083862"/>
                <a:gd name="connsiteY214" fmla="*/ 3654385 h 4081365"/>
                <a:gd name="connsiteX215" fmla="*/ 1858131 w 2083862"/>
                <a:gd name="connsiteY215" fmla="*/ 3671970 h 4081365"/>
                <a:gd name="connsiteX216" fmla="*/ 1899162 w 2083862"/>
                <a:gd name="connsiteY216" fmla="*/ 3695416 h 4081365"/>
                <a:gd name="connsiteX217" fmla="*/ 1916747 w 2083862"/>
                <a:gd name="connsiteY217" fmla="*/ 3701278 h 4081365"/>
                <a:gd name="connsiteX218" fmla="*/ 1951916 w 2083862"/>
                <a:gd name="connsiteY218" fmla="*/ 3724724 h 4081365"/>
                <a:gd name="connsiteX219" fmla="*/ 1992947 w 2083862"/>
                <a:gd name="connsiteY219" fmla="*/ 3736447 h 4081365"/>
                <a:gd name="connsiteX220" fmla="*/ 2028116 w 2083862"/>
                <a:gd name="connsiteY220" fmla="*/ 3765755 h 4081365"/>
                <a:gd name="connsiteX221" fmla="*/ 2022254 w 2083862"/>
                <a:gd name="connsiteY221" fmla="*/ 3748170 h 4081365"/>
                <a:gd name="connsiteX222" fmla="*/ 2016393 w 2083862"/>
                <a:gd name="connsiteY222" fmla="*/ 3724724 h 4081365"/>
                <a:gd name="connsiteX223" fmla="*/ 1998808 w 2083862"/>
                <a:gd name="connsiteY223" fmla="*/ 3707139 h 4081365"/>
                <a:gd name="connsiteX224" fmla="*/ 2016393 w 2083862"/>
                <a:gd name="connsiteY224" fmla="*/ 3713001 h 4081365"/>
                <a:gd name="connsiteX225" fmla="*/ 2039839 w 2083862"/>
                <a:gd name="connsiteY225" fmla="*/ 3718862 h 4081365"/>
                <a:gd name="connsiteX226" fmla="*/ 2057424 w 2083862"/>
                <a:gd name="connsiteY226" fmla="*/ 3724724 h 4081365"/>
                <a:gd name="connsiteX227" fmla="*/ 2039839 w 2083862"/>
                <a:gd name="connsiteY227" fmla="*/ 3713001 h 4081365"/>
                <a:gd name="connsiteX228" fmla="*/ 2022254 w 2083862"/>
                <a:gd name="connsiteY228" fmla="*/ 3695416 h 4081365"/>
                <a:gd name="connsiteX229" fmla="*/ 2063285 w 2083862"/>
                <a:gd name="connsiteY229" fmla="*/ 3689555 h 4081365"/>
                <a:gd name="connsiteX230" fmla="*/ 2080870 w 2083862"/>
                <a:gd name="connsiteY230" fmla="*/ 3683693 h 4081365"/>
                <a:gd name="connsiteX231" fmla="*/ 2075008 w 2083862"/>
                <a:gd name="connsiteY231" fmla="*/ 3660247 h 4081365"/>
                <a:gd name="connsiteX232" fmla="*/ 2051562 w 2083862"/>
                <a:gd name="connsiteY232" fmla="*/ 3625078 h 4081365"/>
                <a:gd name="connsiteX233" fmla="*/ 2039839 w 2083862"/>
                <a:gd name="connsiteY233" fmla="*/ 3607493 h 4081365"/>
                <a:gd name="connsiteX234" fmla="*/ 2022254 w 2083862"/>
                <a:gd name="connsiteY234" fmla="*/ 3601632 h 4081365"/>
                <a:gd name="connsiteX235" fmla="*/ 2004670 w 2083862"/>
                <a:gd name="connsiteY235" fmla="*/ 3589909 h 4081365"/>
                <a:gd name="connsiteX236" fmla="*/ 1987085 w 2083862"/>
                <a:gd name="connsiteY236" fmla="*/ 3584047 h 4081365"/>
                <a:gd name="connsiteX237" fmla="*/ 1957777 w 2083862"/>
                <a:gd name="connsiteY237" fmla="*/ 3554739 h 4081365"/>
                <a:gd name="connsiteX238" fmla="*/ 1940193 w 2083862"/>
                <a:gd name="connsiteY238" fmla="*/ 3543016 h 4081365"/>
                <a:gd name="connsiteX239" fmla="*/ 1922608 w 2083862"/>
                <a:gd name="connsiteY239" fmla="*/ 3525432 h 4081365"/>
                <a:gd name="connsiteX240" fmla="*/ 1905024 w 2083862"/>
                <a:gd name="connsiteY240" fmla="*/ 3519570 h 4081365"/>
                <a:gd name="connsiteX241" fmla="*/ 1869854 w 2083862"/>
                <a:gd name="connsiteY241" fmla="*/ 3496124 h 4081365"/>
                <a:gd name="connsiteX242" fmla="*/ 1869854 w 2083862"/>
                <a:gd name="connsiteY242" fmla="*/ 3496124 h 4081365"/>
                <a:gd name="connsiteX243" fmla="*/ 1852270 w 2083862"/>
                <a:gd name="connsiteY243" fmla="*/ 3478539 h 4081365"/>
                <a:gd name="connsiteX244" fmla="*/ 1817101 w 2083862"/>
                <a:gd name="connsiteY244" fmla="*/ 3455093 h 4081365"/>
                <a:gd name="connsiteX245" fmla="*/ 1787793 w 2083862"/>
                <a:gd name="connsiteY245" fmla="*/ 3431647 h 4081365"/>
                <a:gd name="connsiteX246" fmla="*/ 1758485 w 2083862"/>
                <a:gd name="connsiteY246" fmla="*/ 3408201 h 4081365"/>
                <a:gd name="connsiteX247" fmla="*/ 1746762 w 2083862"/>
                <a:gd name="connsiteY247" fmla="*/ 3390616 h 4081365"/>
                <a:gd name="connsiteX248" fmla="*/ 1682285 w 2083862"/>
                <a:gd name="connsiteY248" fmla="*/ 3355447 h 4081365"/>
                <a:gd name="connsiteX249" fmla="*/ 1652977 w 2083862"/>
                <a:gd name="connsiteY249" fmla="*/ 3332001 h 4081365"/>
                <a:gd name="connsiteX250" fmla="*/ 1635393 w 2083862"/>
                <a:gd name="connsiteY250" fmla="*/ 3320278 h 4081365"/>
                <a:gd name="connsiteX251" fmla="*/ 1606085 w 2083862"/>
                <a:gd name="connsiteY251" fmla="*/ 3290970 h 4081365"/>
                <a:gd name="connsiteX252" fmla="*/ 1570916 w 2083862"/>
                <a:gd name="connsiteY252" fmla="*/ 3261662 h 4081365"/>
                <a:gd name="connsiteX253" fmla="*/ 1535747 w 2083862"/>
                <a:gd name="connsiteY253" fmla="*/ 3226493 h 4081365"/>
                <a:gd name="connsiteX254" fmla="*/ 1524024 w 2083862"/>
                <a:gd name="connsiteY254" fmla="*/ 3208909 h 4081365"/>
                <a:gd name="connsiteX255" fmla="*/ 1506439 w 2083862"/>
                <a:gd name="connsiteY255" fmla="*/ 3203047 h 4081365"/>
                <a:gd name="connsiteX256" fmla="*/ 1488854 w 2083862"/>
                <a:gd name="connsiteY256" fmla="*/ 3185462 h 4081365"/>
                <a:gd name="connsiteX257" fmla="*/ 1465408 w 2083862"/>
                <a:gd name="connsiteY257" fmla="*/ 3167878 h 4081365"/>
                <a:gd name="connsiteX258" fmla="*/ 1436101 w 2083862"/>
                <a:gd name="connsiteY258" fmla="*/ 3144432 h 4081365"/>
                <a:gd name="connsiteX259" fmla="*/ 1412654 w 2083862"/>
                <a:gd name="connsiteY259" fmla="*/ 3120985 h 4081365"/>
                <a:gd name="connsiteX260" fmla="*/ 1383347 w 2083862"/>
                <a:gd name="connsiteY260" fmla="*/ 3085816 h 4081365"/>
                <a:gd name="connsiteX261" fmla="*/ 1342316 w 2083862"/>
                <a:gd name="connsiteY261" fmla="*/ 3033062 h 4081365"/>
                <a:gd name="connsiteX262" fmla="*/ 1330593 w 2083862"/>
                <a:gd name="connsiteY262" fmla="*/ 3015478 h 4081365"/>
                <a:gd name="connsiteX263" fmla="*/ 1324731 w 2083862"/>
                <a:gd name="connsiteY263" fmla="*/ 2992032 h 4081365"/>
                <a:gd name="connsiteX264" fmla="*/ 1289562 w 2083862"/>
                <a:gd name="connsiteY264" fmla="*/ 2933416 h 4081365"/>
                <a:gd name="connsiteX265" fmla="*/ 1266116 w 2083862"/>
                <a:gd name="connsiteY265" fmla="*/ 2898247 h 4081365"/>
                <a:gd name="connsiteX266" fmla="*/ 1254393 w 2083862"/>
                <a:gd name="connsiteY266" fmla="*/ 2880662 h 4081365"/>
                <a:gd name="connsiteX267" fmla="*/ 1236808 w 2083862"/>
                <a:gd name="connsiteY267" fmla="*/ 2863078 h 4081365"/>
                <a:gd name="connsiteX268" fmla="*/ 1225085 w 2083862"/>
                <a:gd name="connsiteY268" fmla="*/ 2839632 h 4081365"/>
                <a:gd name="connsiteX269" fmla="*/ 1219224 w 2083862"/>
                <a:gd name="connsiteY269" fmla="*/ 2816185 h 4081365"/>
                <a:gd name="connsiteX270" fmla="*/ 1207501 w 2083862"/>
                <a:gd name="connsiteY270" fmla="*/ 2798601 h 4081365"/>
                <a:gd name="connsiteX271" fmla="*/ 1201639 w 2083862"/>
                <a:gd name="connsiteY271" fmla="*/ 2781016 h 4081365"/>
                <a:gd name="connsiteX272" fmla="*/ 1178193 w 2083862"/>
                <a:gd name="connsiteY272" fmla="*/ 2745847 h 4081365"/>
                <a:gd name="connsiteX273" fmla="*/ 1172331 w 2083862"/>
                <a:gd name="connsiteY273" fmla="*/ 2722401 h 4081365"/>
                <a:gd name="connsiteX274" fmla="*/ 1160608 w 2083862"/>
                <a:gd name="connsiteY274" fmla="*/ 2681370 h 4081365"/>
                <a:gd name="connsiteX275" fmla="*/ 1154747 w 2083862"/>
                <a:gd name="connsiteY275" fmla="*/ 2646201 h 4081365"/>
                <a:gd name="connsiteX276" fmla="*/ 1160608 w 2083862"/>
                <a:gd name="connsiteY276" fmla="*/ 2546555 h 4081365"/>
                <a:gd name="connsiteX277" fmla="*/ 1172331 w 2083862"/>
                <a:gd name="connsiteY277" fmla="*/ 2523109 h 4081365"/>
                <a:gd name="connsiteX278" fmla="*/ 1178193 w 2083862"/>
                <a:gd name="connsiteY278" fmla="*/ 2487939 h 4081365"/>
                <a:gd name="connsiteX279" fmla="*/ 1189916 w 2083862"/>
                <a:gd name="connsiteY279" fmla="*/ 2452770 h 4081365"/>
                <a:gd name="connsiteX280" fmla="*/ 1201639 w 2083862"/>
                <a:gd name="connsiteY280" fmla="*/ 2417601 h 4081365"/>
                <a:gd name="connsiteX281" fmla="*/ 1228442 w 2083862"/>
                <a:gd name="connsiteY281" fmla="*/ 2347311 h 4081365"/>
                <a:gd name="connsiteX282" fmla="*/ 1264461 w 2083862"/>
                <a:gd name="connsiteY282" fmla="*/ 2225021 h 4081365"/>
                <a:gd name="connsiteX283" fmla="*/ 1277839 w 2083862"/>
                <a:gd name="connsiteY283" fmla="*/ 2171416 h 4081365"/>
                <a:gd name="connsiteX284" fmla="*/ 1290414 w 2083862"/>
                <a:gd name="connsiteY284" fmla="*/ 2086046 h 4081365"/>
                <a:gd name="connsiteX285" fmla="*/ 1313008 w 2083862"/>
                <a:gd name="connsiteY285" fmla="*/ 1907647 h 4081365"/>
                <a:gd name="connsiteX286" fmla="*/ 1318870 w 2083862"/>
                <a:gd name="connsiteY286" fmla="*/ 1884201 h 4081365"/>
                <a:gd name="connsiteX287" fmla="*/ 1324731 w 2083862"/>
                <a:gd name="connsiteY287" fmla="*/ 1854893 h 4081365"/>
                <a:gd name="connsiteX288" fmla="*/ 1330593 w 2083862"/>
                <a:gd name="connsiteY288" fmla="*/ 1837309 h 4081365"/>
                <a:gd name="connsiteX289" fmla="*/ 1336454 w 2083862"/>
                <a:gd name="connsiteY289" fmla="*/ 1813862 h 4081365"/>
                <a:gd name="connsiteX290" fmla="*/ 1354039 w 2083862"/>
                <a:gd name="connsiteY290" fmla="*/ 1755247 h 4081365"/>
                <a:gd name="connsiteX291" fmla="*/ 1359901 w 2083862"/>
                <a:gd name="connsiteY291" fmla="*/ 1720078 h 4081365"/>
                <a:gd name="connsiteX292" fmla="*/ 1371624 w 2083862"/>
                <a:gd name="connsiteY292" fmla="*/ 1673185 h 4081365"/>
                <a:gd name="connsiteX293" fmla="*/ 1377485 w 2083862"/>
                <a:gd name="connsiteY293" fmla="*/ 1638016 h 4081365"/>
                <a:gd name="connsiteX294" fmla="*/ 1389208 w 2083862"/>
                <a:gd name="connsiteY294" fmla="*/ 1579401 h 4081365"/>
                <a:gd name="connsiteX295" fmla="*/ 1395070 w 2083862"/>
                <a:gd name="connsiteY295" fmla="*/ 1538370 h 4081365"/>
                <a:gd name="connsiteX296" fmla="*/ 1400931 w 2083862"/>
                <a:gd name="connsiteY296" fmla="*/ 1520785 h 4081365"/>
                <a:gd name="connsiteX297" fmla="*/ 1406793 w 2083862"/>
                <a:gd name="connsiteY297" fmla="*/ 1497339 h 4081365"/>
                <a:gd name="connsiteX298" fmla="*/ 1418516 w 2083862"/>
                <a:gd name="connsiteY298" fmla="*/ 1450447 h 4081365"/>
                <a:gd name="connsiteX299" fmla="*/ 1424377 w 2083862"/>
                <a:gd name="connsiteY299" fmla="*/ 1391832 h 4081365"/>
                <a:gd name="connsiteX300" fmla="*/ 1441962 w 2083862"/>
                <a:gd name="connsiteY300" fmla="*/ 1298047 h 4081365"/>
                <a:gd name="connsiteX301" fmla="*/ 1453685 w 2083862"/>
                <a:gd name="connsiteY301" fmla="*/ 1233570 h 4081365"/>
                <a:gd name="connsiteX302" fmla="*/ 1465408 w 2083862"/>
                <a:gd name="connsiteY302" fmla="*/ 1198401 h 4081365"/>
                <a:gd name="connsiteX303" fmla="*/ 1477131 w 2083862"/>
                <a:gd name="connsiteY303" fmla="*/ 1098755 h 4081365"/>
                <a:gd name="connsiteX304" fmla="*/ 1488854 w 2083862"/>
                <a:gd name="connsiteY304" fmla="*/ 1063585 h 4081365"/>
                <a:gd name="connsiteX305" fmla="*/ 1494716 w 2083862"/>
                <a:gd name="connsiteY305" fmla="*/ 1010832 h 4081365"/>
                <a:gd name="connsiteX306" fmla="*/ 1506439 w 2083862"/>
                <a:gd name="connsiteY306" fmla="*/ 975662 h 4081365"/>
                <a:gd name="connsiteX307" fmla="*/ 1518162 w 2083862"/>
                <a:gd name="connsiteY307" fmla="*/ 917047 h 4081365"/>
                <a:gd name="connsiteX308" fmla="*/ 1524024 w 2083862"/>
                <a:gd name="connsiteY308" fmla="*/ 887739 h 4081365"/>
                <a:gd name="connsiteX309" fmla="*/ 1529885 w 2083862"/>
                <a:gd name="connsiteY309" fmla="*/ 823262 h 4081365"/>
                <a:gd name="connsiteX310" fmla="*/ 1535747 w 2083862"/>
                <a:gd name="connsiteY310" fmla="*/ 788093 h 4081365"/>
                <a:gd name="connsiteX311" fmla="*/ 1547470 w 2083862"/>
                <a:gd name="connsiteY311" fmla="*/ 706032 h 4081365"/>
                <a:gd name="connsiteX312" fmla="*/ 1553331 w 2083862"/>
                <a:gd name="connsiteY312" fmla="*/ 665001 h 4081365"/>
                <a:gd name="connsiteX313" fmla="*/ 1559193 w 2083862"/>
                <a:gd name="connsiteY313" fmla="*/ 647416 h 4081365"/>
                <a:gd name="connsiteX314" fmla="*/ 1565054 w 2083862"/>
                <a:gd name="connsiteY314" fmla="*/ 623970 h 4081365"/>
                <a:gd name="connsiteX315" fmla="*/ 1570916 w 2083862"/>
                <a:gd name="connsiteY315" fmla="*/ 541909 h 4081365"/>
                <a:gd name="connsiteX316" fmla="*/ 1576777 w 2083862"/>
                <a:gd name="connsiteY316" fmla="*/ 524324 h 4081365"/>
                <a:gd name="connsiteX317" fmla="*/ 1588501 w 2083862"/>
                <a:gd name="connsiteY317" fmla="*/ 430539 h 4081365"/>
                <a:gd name="connsiteX318" fmla="*/ 1582639 w 2083862"/>
                <a:gd name="connsiteY318" fmla="*/ 348478 h 4081365"/>
                <a:gd name="connsiteX319" fmla="*/ 1570916 w 2083862"/>
                <a:gd name="connsiteY319" fmla="*/ 301585 h 4081365"/>
                <a:gd name="connsiteX320" fmla="*/ 1565054 w 2083862"/>
                <a:gd name="connsiteY320" fmla="*/ 90570 h 4081365"/>
                <a:gd name="connsiteX321" fmla="*/ 1549173 w 2083862"/>
                <a:gd name="connsiteY321" fmla="*/ 93026 h 4081365"/>
                <a:gd name="connsiteX322" fmla="*/ 1510647 w 2083862"/>
                <a:gd name="connsiteY322" fmla="*/ 78798 h 4081365"/>
                <a:gd name="connsiteX323" fmla="*/ 1488903 w 2083862"/>
                <a:gd name="connsiteY323" fmla="*/ 53700 h 4081365"/>
                <a:gd name="connsiteX324" fmla="*/ 1477131 w 2083862"/>
                <a:gd name="connsiteY324" fmla="*/ 2647 h 4081365"/>
                <a:gd name="connsiteX0" fmla="*/ 1477131 w 2083862"/>
                <a:gd name="connsiteY0" fmla="*/ 2647 h 4081365"/>
                <a:gd name="connsiteX1" fmla="*/ 1471270 w 2083862"/>
                <a:gd name="connsiteY1" fmla="*/ 37816 h 4081365"/>
                <a:gd name="connsiteX2" fmla="*/ 1424377 w 2083862"/>
                <a:gd name="connsiteY2" fmla="*/ 78847 h 4081365"/>
                <a:gd name="connsiteX3" fmla="*/ 1406793 w 2083862"/>
                <a:gd name="connsiteY3" fmla="*/ 90570 h 4081365"/>
                <a:gd name="connsiteX4" fmla="*/ 1364108 w 2083862"/>
                <a:gd name="connsiteY4" fmla="*/ 97282 h 4081365"/>
                <a:gd name="connsiteX5" fmla="*/ 1348226 w 2083862"/>
                <a:gd name="connsiteY5" fmla="*/ 183552 h 4081365"/>
                <a:gd name="connsiteX6" fmla="*/ 1347375 w 2083862"/>
                <a:gd name="connsiteY6" fmla="*/ 206998 h 4081365"/>
                <a:gd name="connsiteX7" fmla="*/ 1348177 w 2083862"/>
                <a:gd name="connsiteY7" fmla="*/ 237109 h 4081365"/>
                <a:gd name="connsiteX8" fmla="*/ 1330593 w 2083862"/>
                <a:gd name="connsiteY8" fmla="*/ 295724 h 4081365"/>
                <a:gd name="connsiteX9" fmla="*/ 1324731 w 2083862"/>
                <a:gd name="connsiteY9" fmla="*/ 313309 h 4081365"/>
                <a:gd name="connsiteX10" fmla="*/ 1313008 w 2083862"/>
                <a:gd name="connsiteY10" fmla="*/ 330893 h 4081365"/>
                <a:gd name="connsiteX11" fmla="*/ 1295424 w 2083862"/>
                <a:gd name="connsiteY11" fmla="*/ 383647 h 4081365"/>
                <a:gd name="connsiteX12" fmla="*/ 1289562 w 2083862"/>
                <a:gd name="connsiteY12" fmla="*/ 401232 h 4081365"/>
                <a:gd name="connsiteX13" fmla="*/ 1283701 w 2083862"/>
                <a:gd name="connsiteY13" fmla="*/ 424678 h 4081365"/>
                <a:gd name="connsiteX14" fmla="*/ 1277839 w 2083862"/>
                <a:gd name="connsiteY14" fmla="*/ 577078 h 4081365"/>
                <a:gd name="connsiteX15" fmla="*/ 1254393 w 2083862"/>
                <a:gd name="connsiteY15" fmla="*/ 876016 h 4081365"/>
                <a:gd name="connsiteX16" fmla="*/ 1248531 w 2083862"/>
                <a:gd name="connsiteY16" fmla="*/ 893601 h 4081365"/>
                <a:gd name="connsiteX17" fmla="*/ 1242670 w 2083862"/>
                <a:gd name="connsiteY17" fmla="*/ 969801 h 4081365"/>
                <a:gd name="connsiteX18" fmla="*/ 1236808 w 2083862"/>
                <a:gd name="connsiteY18" fmla="*/ 999109 h 4081365"/>
                <a:gd name="connsiteX19" fmla="*/ 1230947 w 2083862"/>
                <a:gd name="connsiteY19" fmla="*/ 1040139 h 4081365"/>
                <a:gd name="connsiteX20" fmla="*/ 1219224 w 2083862"/>
                <a:gd name="connsiteY20" fmla="*/ 1110478 h 4081365"/>
                <a:gd name="connsiteX21" fmla="*/ 1213362 w 2083862"/>
                <a:gd name="connsiteY21" fmla="*/ 1133924 h 4081365"/>
                <a:gd name="connsiteX22" fmla="*/ 1201639 w 2083862"/>
                <a:gd name="connsiteY22" fmla="*/ 1169093 h 4081365"/>
                <a:gd name="connsiteX23" fmla="*/ 1166470 w 2083862"/>
                <a:gd name="connsiteY23" fmla="*/ 1339078 h 4081365"/>
                <a:gd name="connsiteX24" fmla="*/ 1154747 w 2083862"/>
                <a:gd name="connsiteY24" fmla="*/ 1456309 h 4081365"/>
                <a:gd name="connsiteX25" fmla="*/ 1148885 w 2083862"/>
                <a:gd name="connsiteY25" fmla="*/ 1485616 h 4081365"/>
                <a:gd name="connsiteX26" fmla="*/ 1143024 w 2083862"/>
                <a:gd name="connsiteY26" fmla="*/ 1526647 h 4081365"/>
                <a:gd name="connsiteX27" fmla="*/ 1131301 w 2083862"/>
                <a:gd name="connsiteY27" fmla="*/ 1561816 h 4081365"/>
                <a:gd name="connsiteX28" fmla="*/ 1125439 w 2083862"/>
                <a:gd name="connsiteY28" fmla="*/ 1591124 h 4081365"/>
                <a:gd name="connsiteX29" fmla="*/ 1113716 w 2083862"/>
                <a:gd name="connsiteY29" fmla="*/ 1626293 h 4081365"/>
                <a:gd name="connsiteX30" fmla="*/ 1101993 w 2083862"/>
                <a:gd name="connsiteY30" fmla="*/ 1679047 h 4081365"/>
                <a:gd name="connsiteX31" fmla="*/ 1080249 w 2083862"/>
                <a:gd name="connsiteY31" fmla="*/ 1776799 h 4081365"/>
                <a:gd name="connsiteX32" fmla="*/ 1056000 w 2083862"/>
                <a:gd name="connsiteY32" fmla="*/ 1872140 h 4081365"/>
                <a:gd name="connsiteX33" fmla="*/ 1025793 w 2083862"/>
                <a:gd name="connsiteY33" fmla="*/ 2054185 h 4081365"/>
                <a:gd name="connsiteX34" fmla="*/ 1019931 w 2083862"/>
                <a:gd name="connsiteY34" fmla="*/ 2077632 h 4081365"/>
                <a:gd name="connsiteX35" fmla="*/ 1014070 w 2083862"/>
                <a:gd name="connsiteY35" fmla="*/ 2106939 h 4081365"/>
                <a:gd name="connsiteX36" fmla="*/ 1002347 w 2083862"/>
                <a:gd name="connsiteY36" fmla="*/ 2183139 h 4081365"/>
                <a:gd name="connsiteX37" fmla="*/ 990624 w 2083862"/>
                <a:gd name="connsiteY37" fmla="*/ 2218309 h 4081365"/>
                <a:gd name="connsiteX38" fmla="*/ 984762 w 2083862"/>
                <a:gd name="connsiteY38" fmla="*/ 2253478 h 4081365"/>
                <a:gd name="connsiteX39" fmla="*/ 961316 w 2083862"/>
                <a:gd name="connsiteY39" fmla="*/ 2294509 h 4081365"/>
                <a:gd name="connsiteX40" fmla="*/ 949593 w 2083862"/>
                <a:gd name="connsiteY40" fmla="*/ 2329678 h 4081365"/>
                <a:gd name="connsiteX41" fmla="*/ 943731 w 2083862"/>
                <a:gd name="connsiteY41" fmla="*/ 2347262 h 4081365"/>
                <a:gd name="connsiteX42" fmla="*/ 937870 w 2083862"/>
                <a:gd name="connsiteY42" fmla="*/ 2364847 h 4081365"/>
                <a:gd name="connsiteX43" fmla="*/ 914424 w 2083862"/>
                <a:gd name="connsiteY43" fmla="*/ 2405878 h 4081365"/>
                <a:gd name="connsiteX44" fmla="*/ 902701 w 2083862"/>
                <a:gd name="connsiteY44" fmla="*/ 2423462 h 4081365"/>
                <a:gd name="connsiteX45" fmla="*/ 896839 w 2083862"/>
                <a:gd name="connsiteY45" fmla="*/ 2441047 h 4081365"/>
                <a:gd name="connsiteX46" fmla="*/ 873393 w 2083862"/>
                <a:gd name="connsiteY46" fmla="*/ 2476216 h 4081365"/>
                <a:gd name="connsiteX47" fmla="*/ 849947 w 2083862"/>
                <a:gd name="connsiteY47" fmla="*/ 2523109 h 4081365"/>
                <a:gd name="connsiteX48" fmla="*/ 832362 w 2083862"/>
                <a:gd name="connsiteY48" fmla="*/ 2564139 h 4081365"/>
                <a:gd name="connsiteX49" fmla="*/ 826501 w 2083862"/>
                <a:gd name="connsiteY49" fmla="*/ 2581724 h 4081365"/>
                <a:gd name="connsiteX50" fmla="*/ 814777 w 2083862"/>
                <a:gd name="connsiteY50" fmla="*/ 2593447 h 4081365"/>
                <a:gd name="connsiteX51" fmla="*/ 803054 w 2083862"/>
                <a:gd name="connsiteY51" fmla="*/ 2611032 h 4081365"/>
                <a:gd name="connsiteX52" fmla="*/ 779608 w 2083862"/>
                <a:gd name="connsiteY52" fmla="*/ 2640339 h 4081365"/>
                <a:gd name="connsiteX53" fmla="*/ 762024 w 2083862"/>
                <a:gd name="connsiteY53" fmla="*/ 2681370 h 4081365"/>
                <a:gd name="connsiteX54" fmla="*/ 726854 w 2083862"/>
                <a:gd name="connsiteY54" fmla="*/ 2704816 h 4081365"/>
                <a:gd name="connsiteX55" fmla="*/ 709270 w 2083862"/>
                <a:gd name="connsiteY55" fmla="*/ 2716539 h 4081365"/>
                <a:gd name="connsiteX56" fmla="*/ 691685 w 2083862"/>
                <a:gd name="connsiteY56" fmla="*/ 2728262 h 4081365"/>
                <a:gd name="connsiteX57" fmla="*/ 674101 w 2083862"/>
                <a:gd name="connsiteY57" fmla="*/ 2734124 h 4081365"/>
                <a:gd name="connsiteX58" fmla="*/ 638931 w 2083862"/>
                <a:gd name="connsiteY58" fmla="*/ 2751709 h 4081365"/>
                <a:gd name="connsiteX59" fmla="*/ 586177 w 2083862"/>
                <a:gd name="connsiteY59" fmla="*/ 2757570 h 4081365"/>
                <a:gd name="connsiteX60" fmla="*/ 539285 w 2083862"/>
                <a:gd name="connsiteY60" fmla="*/ 2763432 h 4081365"/>
                <a:gd name="connsiteX61" fmla="*/ 498254 w 2083862"/>
                <a:gd name="connsiteY61" fmla="*/ 2775155 h 4081365"/>
                <a:gd name="connsiteX62" fmla="*/ 480670 w 2083862"/>
                <a:gd name="connsiteY62" fmla="*/ 2781016 h 4081365"/>
                <a:gd name="connsiteX63" fmla="*/ 422054 w 2083862"/>
                <a:gd name="connsiteY63" fmla="*/ 2786878 h 4081365"/>
                <a:gd name="connsiteX64" fmla="*/ 322408 w 2083862"/>
                <a:gd name="connsiteY64" fmla="*/ 2781016 h 4081365"/>
                <a:gd name="connsiteX65" fmla="*/ 287239 w 2083862"/>
                <a:gd name="connsiteY65" fmla="*/ 2769293 h 4081365"/>
                <a:gd name="connsiteX66" fmla="*/ 263793 w 2083862"/>
                <a:gd name="connsiteY66" fmla="*/ 2763432 h 4081365"/>
                <a:gd name="connsiteX67" fmla="*/ 246208 w 2083862"/>
                <a:gd name="connsiteY67" fmla="*/ 2751709 h 4081365"/>
                <a:gd name="connsiteX68" fmla="*/ 222762 w 2083862"/>
                <a:gd name="connsiteY68" fmla="*/ 2745847 h 4081365"/>
                <a:gd name="connsiteX69" fmla="*/ 205177 w 2083862"/>
                <a:gd name="connsiteY69" fmla="*/ 2739985 h 4081365"/>
                <a:gd name="connsiteX70" fmla="*/ 211039 w 2083862"/>
                <a:gd name="connsiteY70" fmla="*/ 2763432 h 4081365"/>
                <a:gd name="connsiteX71" fmla="*/ 216901 w 2083862"/>
                <a:gd name="connsiteY71" fmla="*/ 2781016 h 4081365"/>
                <a:gd name="connsiteX72" fmla="*/ 211039 w 2083862"/>
                <a:gd name="connsiteY72" fmla="*/ 2845493 h 4081365"/>
                <a:gd name="connsiteX73" fmla="*/ 181731 w 2083862"/>
                <a:gd name="connsiteY73" fmla="*/ 2874801 h 4081365"/>
                <a:gd name="connsiteX74" fmla="*/ 146562 w 2083862"/>
                <a:gd name="connsiteY74" fmla="*/ 2886524 h 4081365"/>
                <a:gd name="connsiteX75" fmla="*/ 111393 w 2083862"/>
                <a:gd name="connsiteY75" fmla="*/ 2898247 h 4081365"/>
                <a:gd name="connsiteX76" fmla="*/ 93808 w 2083862"/>
                <a:gd name="connsiteY76" fmla="*/ 2904109 h 4081365"/>
                <a:gd name="connsiteX77" fmla="*/ 76224 w 2083862"/>
                <a:gd name="connsiteY77" fmla="*/ 2915832 h 4081365"/>
                <a:gd name="connsiteX78" fmla="*/ 117254 w 2083862"/>
                <a:gd name="connsiteY78" fmla="*/ 2927555 h 4081365"/>
                <a:gd name="connsiteX79" fmla="*/ 211039 w 2083862"/>
                <a:gd name="connsiteY79" fmla="*/ 2939278 h 4081365"/>
                <a:gd name="connsiteX80" fmla="*/ 240347 w 2083862"/>
                <a:gd name="connsiteY80" fmla="*/ 2945139 h 4081365"/>
                <a:gd name="connsiteX81" fmla="*/ 468947 w 2083862"/>
                <a:gd name="connsiteY81" fmla="*/ 2956862 h 4081365"/>
                <a:gd name="connsiteX82" fmla="*/ 504116 w 2083862"/>
                <a:gd name="connsiteY82" fmla="*/ 2962724 h 4081365"/>
                <a:gd name="connsiteX83" fmla="*/ 615485 w 2083862"/>
                <a:gd name="connsiteY83" fmla="*/ 2951001 h 4081365"/>
                <a:gd name="connsiteX84" fmla="*/ 603762 w 2083862"/>
                <a:gd name="connsiteY84" fmla="*/ 2974447 h 4081365"/>
                <a:gd name="connsiteX85" fmla="*/ 592039 w 2083862"/>
                <a:gd name="connsiteY85" fmla="*/ 2992032 h 4081365"/>
                <a:gd name="connsiteX86" fmla="*/ 574454 w 2083862"/>
                <a:gd name="connsiteY86" fmla="*/ 3027201 h 4081365"/>
                <a:gd name="connsiteX87" fmla="*/ 562731 w 2083862"/>
                <a:gd name="connsiteY87" fmla="*/ 3062370 h 4081365"/>
                <a:gd name="connsiteX88" fmla="*/ 556870 w 2083862"/>
                <a:gd name="connsiteY88" fmla="*/ 3079955 h 4081365"/>
                <a:gd name="connsiteX89" fmla="*/ 545147 w 2083862"/>
                <a:gd name="connsiteY89" fmla="*/ 3097539 h 4081365"/>
                <a:gd name="connsiteX90" fmla="*/ 521701 w 2083862"/>
                <a:gd name="connsiteY90" fmla="*/ 3132709 h 4081365"/>
                <a:gd name="connsiteX91" fmla="*/ 515839 w 2083862"/>
                <a:gd name="connsiteY91" fmla="*/ 3156155 h 4081365"/>
                <a:gd name="connsiteX92" fmla="*/ 486531 w 2083862"/>
                <a:gd name="connsiteY92" fmla="*/ 3191324 h 4081365"/>
                <a:gd name="connsiteX93" fmla="*/ 463085 w 2083862"/>
                <a:gd name="connsiteY93" fmla="*/ 3226493 h 4081365"/>
                <a:gd name="connsiteX94" fmla="*/ 451362 w 2083862"/>
                <a:gd name="connsiteY94" fmla="*/ 3244078 h 4081365"/>
                <a:gd name="connsiteX95" fmla="*/ 398608 w 2083862"/>
                <a:gd name="connsiteY95" fmla="*/ 3290970 h 4081365"/>
                <a:gd name="connsiteX96" fmla="*/ 381024 w 2083862"/>
                <a:gd name="connsiteY96" fmla="*/ 3296832 h 4081365"/>
                <a:gd name="connsiteX97" fmla="*/ 357577 w 2083862"/>
                <a:gd name="connsiteY97" fmla="*/ 3314416 h 4081365"/>
                <a:gd name="connsiteX98" fmla="*/ 339993 w 2083862"/>
                <a:gd name="connsiteY98" fmla="*/ 3326139 h 4081365"/>
                <a:gd name="connsiteX99" fmla="*/ 310685 w 2083862"/>
                <a:gd name="connsiteY99" fmla="*/ 3355447 h 4081365"/>
                <a:gd name="connsiteX100" fmla="*/ 304824 w 2083862"/>
                <a:gd name="connsiteY100" fmla="*/ 3373032 h 4081365"/>
                <a:gd name="connsiteX101" fmla="*/ 316547 w 2083862"/>
                <a:gd name="connsiteY101" fmla="*/ 3390616 h 4081365"/>
                <a:gd name="connsiteX102" fmla="*/ 345854 w 2083862"/>
                <a:gd name="connsiteY102" fmla="*/ 3431647 h 4081365"/>
                <a:gd name="connsiteX103" fmla="*/ 322408 w 2083862"/>
                <a:gd name="connsiteY103" fmla="*/ 3466816 h 4081365"/>
                <a:gd name="connsiteX104" fmla="*/ 298962 w 2083862"/>
                <a:gd name="connsiteY104" fmla="*/ 3501985 h 4081365"/>
                <a:gd name="connsiteX105" fmla="*/ 281377 w 2083862"/>
                <a:gd name="connsiteY105" fmla="*/ 3531293 h 4081365"/>
                <a:gd name="connsiteX106" fmla="*/ 275516 w 2083862"/>
                <a:gd name="connsiteY106" fmla="*/ 3548878 h 4081365"/>
                <a:gd name="connsiteX107" fmla="*/ 252070 w 2083862"/>
                <a:gd name="connsiteY107" fmla="*/ 3584047 h 4081365"/>
                <a:gd name="connsiteX108" fmla="*/ 246208 w 2083862"/>
                <a:gd name="connsiteY108" fmla="*/ 3601632 h 4081365"/>
                <a:gd name="connsiteX109" fmla="*/ 228624 w 2083862"/>
                <a:gd name="connsiteY109" fmla="*/ 3619216 h 4081365"/>
                <a:gd name="connsiteX110" fmla="*/ 222762 w 2083862"/>
                <a:gd name="connsiteY110" fmla="*/ 3636801 h 4081365"/>
                <a:gd name="connsiteX111" fmla="*/ 211039 w 2083862"/>
                <a:gd name="connsiteY111" fmla="*/ 3654385 h 4081365"/>
                <a:gd name="connsiteX112" fmla="*/ 205177 w 2083862"/>
                <a:gd name="connsiteY112" fmla="*/ 3677832 h 4081365"/>
                <a:gd name="connsiteX113" fmla="*/ 170008 w 2083862"/>
                <a:gd name="connsiteY113" fmla="*/ 3713001 h 4081365"/>
                <a:gd name="connsiteX114" fmla="*/ 146562 w 2083862"/>
                <a:gd name="connsiteY114" fmla="*/ 3742309 h 4081365"/>
                <a:gd name="connsiteX115" fmla="*/ 87947 w 2083862"/>
                <a:gd name="connsiteY115" fmla="*/ 3759893 h 4081365"/>
                <a:gd name="connsiteX116" fmla="*/ 11474 w 2083862"/>
                <a:gd name="connsiteY116" fmla="*/ 3770572 h 4081365"/>
                <a:gd name="connsiteX117" fmla="*/ 29331 w 2083862"/>
                <a:gd name="connsiteY117" fmla="*/ 3783339 h 4081365"/>
                <a:gd name="connsiteX118" fmla="*/ 11747 w 2083862"/>
                <a:gd name="connsiteY118" fmla="*/ 3795062 h 4081365"/>
                <a:gd name="connsiteX119" fmla="*/ 128977 w 2083862"/>
                <a:gd name="connsiteY119" fmla="*/ 3795062 h 4081365"/>
                <a:gd name="connsiteX120" fmla="*/ 152424 w 2083862"/>
                <a:gd name="connsiteY120" fmla="*/ 3789201 h 4081365"/>
                <a:gd name="connsiteX121" fmla="*/ 187593 w 2083862"/>
                <a:gd name="connsiteY121" fmla="*/ 3777478 h 4081365"/>
                <a:gd name="connsiteX122" fmla="*/ 170008 w 2083862"/>
                <a:gd name="connsiteY122" fmla="*/ 3789201 h 4081365"/>
                <a:gd name="connsiteX123" fmla="*/ 146562 w 2083862"/>
                <a:gd name="connsiteY123" fmla="*/ 3824370 h 4081365"/>
                <a:gd name="connsiteX124" fmla="*/ 134839 w 2083862"/>
                <a:gd name="connsiteY124" fmla="*/ 3841955 h 4081365"/>
                <a:gd name="connsiteX125" fmla="*/ 123116 w 2083862"/>
                <a:gd name="connsiteY125" fmla="*/ 3865401 h 4081365"/>
                <a:gd name="connsiteX126" fmla="*/ 111393 w 2083862"/>
                <a:gd name="connsiteY126" fmla="*/ 3882985 h 4081365"/>
                <a:gd name="connsiteX127" fmla="*/ 82085 w 2083862"/>
                <a:gd name="connsiteY127" fmla="*/ 3935739 h 4081365"/>
                <a:gd name="connsiteX128" fmla="*/ 58639 w 2083862"/>
                <a:gd name="connsiteY128" fmla="*/ 3970909 h 4081365"/>
                <a:gd name="connsiteX129" fmla="*/ 35193 w 2083862"/>
                <a:gd name="connsiteY129" fmla="*/ 4006078 h 4081365"/>
                <a:gd name="connsiteX130" fmla="*/ 23470 w 2083862"/>
                <a:gd name="connsiteY130" fmla="*/ 4023662 h 4081365"/>
                <a:gd name="connsiteX131" fmla="*/ 76224 w 2083862"/>
                <a:gd name="connsiteY131" fmla="*/ 3982632 h 4081365"/>
                <a:gd name="connsiteX132" fmla="*/ 93808 w 2083862"/>
                <a:gd name="connsiteY132" fmla="*/ 3970909 h 4081365"/>
                <a:gd name="connsiteX133" fmla="*/ 87947 w 2083862"/>
                <a:gd name="connsiteY133" fmla="*/ 3994355 h 4081365"/>
                <a:gd name="connsiteX134" fmla="*/ 82085 w 2083862"/>
                <a:gd name="connsiteY134" fmla="*/ 4011939 h 4081365"/>
                <a:gd name="connsiteX135" fmla="*/ 76224 w 2083862"/>
                <a:gd name="connsiteY135" fmla="*/ 4041247 h 4081365"/>
                <a:gd name="connsiteX136" fmla="*/ 82085 w 2083862"/>
                <a:gd name="connsiteY136" fmla="*/ 4070555 h 4081365"/>
                <a:gd name="connsiteX137" fmla="*/ 117254 w 2083862"/>
                <a:gd name="connsiteY137" fmla="*/ 4047109 h 4081365"/>
                <a:gd name="connsiteX138" fmla="*/ 128977 w 2083862"/>
                <a:gd name="connsiteY138" fmla="*/ 4035385 h 4081365"/>
                <a:gd name="connsiteX139" fmla="*/ 182487 w 2083862"/>
                <a:gd name="connsiteY139" fmla="*/ 4066250 h 4081365"/>
                <a:gd name="connsiteX140" fmla="*/ 207635 w 2083862"/>
                <a:gd name="connsiteY140" fmla="*/ 4022762 h 4081365"/>
                <a:gd name="connsiteX141" fmla="*/ 216852 w 2083862"/>
                <a:gd name="connsiteY141" fmla="*/ 3985138 h 4081365"/>
                <a:gd name="connsiteX142" fmla="*/ 229427 w 2083862"/>
                <a:gd name="connsiteY142" fmla="*/ 3967552 h 4081365"/>
                <a:gd name="connsiteX143" fmla="*/ 258734 w 2083862"/>
                <a:gd name="connsiteY143" fmla="*/ 3924819 h 4081365"/>
                <a:gd name="connsiteX144" fmla="*/ 263793 w 2083862"/>
                <a:gd name="connsiteY144" fmla="*/ 3894709 h 4081365"/>
                <a:gd name="connsiteX145" fmla="*/ 287239 w 2083862"/>
                <a:gd name="connsiteY145" fmla="*/ 3859539 h 4081365"/>
                <a:gd name="connsiteX146" fmla="*/ 310685 w 2083862"/>
                <a:gd name="connsiteY146" fmla="*/ 3824370 h 4081365"/>
                <a:gd name="connsiteX147" fmla="*/ 334131 w 2083862"/>
                <a:gd name="connsiteY147" fmla="*/ 3789201 h 4081365"/>
                <a:gd name="connsiteX148" fmla="*/ 351716 w 2083862"/>
                <a:gd name="connsiteY148" fmla="*/ 3771616 h 4081365"/>
                <a:gd name="connsiteX149" fmla="*/ 363439 w 2083862"/>
                <a:gd name="connsiteY149" fmla="*/ 3736447 h 4081365"/>
                <a:gd name="connsiteX150" fmla="*/ 381024 w 2083862"/>
                <a:gd name="connsiteY150" fmla="*/ 3718862 h 4081365"/>
                <a:gd name="connsiteX151" fmla="*/ 404470 w 2083862"/>
                <a:gd name="connsiteY151" fmla="*/ 3683693 h 4081365"/>
                <a:gd name="connsiteX152" fmla="*/ 422054 w 2083862"/>
                <a:gd name="connsiteY152" fmla="*/ 3666109 h 4081365"/>
                <a:gd name="connsiteX153" fmla="*/ 445501 w 2083862"/>
                <a:gd name="connsiteY153" fmla="*/ 3630939 h 4081365"/>
                <a:gd name="connsiteX154" fmla="*/ 457224 w 2083862"/>
                <a:gd name="connsiteY154" fmla="*/ 3613355 h 4081365"/>
                <a:gd name="connsiteX155" fmla="*/ 468947 w 2083862"/>
                <a:gd name="connsiteY155" fmla="*/ 3595770 h 4081365"/>
                <a:gd name="connsiteX156" fmla="*/ 486531 w 2083862"/>
                <a:gd name="connsiteY156" fmla="*/ 3584047 h 4081365"/>
                <a:gd name="connsiteX157" fmla="*/ 515839 w 2083862"/>
                <a:gd name="connsiteY157" fmla="*/ 3531293 h 4081365"/>
                <a:gd name="connsiteX158" fmla="*/ 527562 w 2083862"/>
                <a:gd name="connsiteY158" fmla="*/ 3513709 h 4081365"/>
                <a:gd name="connsiteX159" fmla="*/ 551008 w 2083862"/>
                <a:gd name="connsiteY159" fmla="*/ 3484401 h 4081365"/>
                <a:gd name="connsiteX160" fmla="*/ 556870 w 2083862"/>
                <a:gd name="connsiteY160" fmla="*/ 3466816 h 4081365"/>
                <a:gd name="connsiteX161" fmla="*/ 568593 w 2083862"/>
                <a:gd name="connsiteY161" fmla="*/ 3449232 h 4081365"/>
                <a:gd name="connsiteX162" fmla="*/ 580316 w 2083862"/>
                <a:gd name="connsiteY162" fmla="*/ 3425785 h 4081365"/>
                <a:gd name="connsiteX163" fmla="*/ 603762 w 2083862"/>
                <a:gd name="connsiteY163" fmla="*/ 3390616 h 4081365"/>
                <a:gd name="connsiteX164" fmla="*/ 609624 w 2083862"/>
                <a:gd name="connsiteY164" fmla="*/ 3373032 h 4081365"/>
                <a:gd name="connsiteX165" fmla="*/ 633070 w 2083862"/>
                <a:gd name="connsiteY165" fmla="*/ 3337862 h 4081365"/>
                <a:gd name="connsiteX166" fmla="*/ 644793 w 2083862"/>
                <a:gd name="connsiteY166" fmla="*/ 3320278 h 4081365"/>
                <a:gd name="connsiteX167" fmla="*/ 674101 w 2083862"/>
                <a:gd name="connsiteY167" fmla="*/ 3285109 h 4081365"/>
                <a:gd name="connsiteX168" fmla="*/ 679962 w 2083862"/>
                <a:gd name="connsiteY168" fmla="*/ 3267524 h 4081365"/>
                <a:gd name="connsiteX169" fmla="*/ 703408 w 2083862"/>
                <a:gd name="connsiteY169" fmla="*/ 3232355 h 4081365"/>
                <a:gd name="connsiteX170" fmla="*/ 720993 w 2083862"/>
                <a:gd name="connsiteY170" fmla="*/ 3197185 h 4081365"/>
                <a:gd name="connsiteX171" fmla="*/ 744439 w 2083862"/>
                <a:gd name="connsiteY171" fmla="*/ 3162016 h 4081365"/>
                <a:gd name="connsiteX172" fmla="*/ 750301 w 2083862"/>
                <a:gd name="connsiteY172" fmla="*/ 3144432 h 4081365"/>
                <a:gd name="connsiteX173" fmla="*/ 762024 w 2083862"/>
                <a:gd name="connsiteY173" fmla="*/ 3120985 h 4081365"/>
                <a:gd name="connsiteX174" fmla="*/ 785470 w 2083862"/>
                <a:gd name="connsiteY174" fmla="*/ 3085816 h 4081365"/>
                <a:gd name="connsiteX175" fmla="*/ 808916 w 2083862"/>
                <a:gd name="connsiteY175" fmla="*/ 3044785 h 4081365"/>
                <a:gd name="connsiteX176" fmla="*/ 820639 w 2083862"/>
                <a:gd name="connsiteY176" fmla="*/ 3009616 h 4081365"/>
                <a:gd name="connsiteX177" fmla="*/ 826501 w 2083862"/>
                <a:gd name="connsiteY177" fmla="*/ 2986170 h 4081365"/>
                <a:gd name="connsiteX178" fmla="*/ 844085 w 2083862"/>
                <a:gd name="connsiteY178" fmla="*/ 2968585 h 4081365"/>
                <a:gd name="connsiteX179" fmla="*/ 849947 w 2083862"/>
                <a:gd name="connsiteY179" fmla="*/ 2951001 h 4081365"/>
                <a:gd name="connsiteX180" fmla="*/ 879254 w 2083862"/>
                <a:gd name="connsiteY180" fmla="*/ 2915832 h 4081365"/>
                <a:gd name="connsiteX181" fmla="*/ 896839 w 2083862"/>
                <a:gd name="connsiteY181" fmla="*/ 2904109 h 4081365"/>
                <a:gd name="connsiteX182" fmla="*/ 920285 w 2083862"/>
                <a:gd name="connsiteY182" fmla="*/ 2898247 h 4081365"/>
                <a:gd name="connsiteX183" fmla="*/ 955454 w 2083862"/>
                <a:gd name="connsiteY183" fmla="*/ 2915832 h 4081365"/>
                <a:gd name="connsiteX184" fmla="*/ 990624 w 2083862"/>
                <a:gd name="connsiteY184" fmla="*/ 2968585 h 4081365"/>
                <a:gd name="connsiteX185" fmla="*/ 1002347 w 2083862"/>
                <a:gd name="connsiteY185" fmla="*/ 2986170 h 4081365"/>
                <a:gd name="connsiteX186" fmla="*/ 1019931 w 2083862"/>
                <a:gd name="connsiteY186" fmla="*/ 2992032 h 4081365"/>
                <a:gd name="connsiteX187" fmla="*/ 1049239 w 2083862"/>
                <a:gd name="connsiteY187" fmla="*/ 3021339 h 4081365"/>
                <a:gd name="connsiteX188" fmla="*/ 1084408 w 2083862"/>
                <a:gd name="connsiteY188" fmla="*/ 3056509 h 4081365"/>
                <a:gd name="connsiteX189" fmla="*/ 1101993 w 2083862"/>
                <a:gd name="connsiteY189" fmla="*/ 3079955 h 4081365"/>
                <a:gd name="connsiteX190" fmla="*/ 1131301 w 2083862"/>
                <a:gd name="connsiteY190" fmla="*/ 3109262 h 4081365"/>
                <a:gd name="connsiteX191" fmla="*/ 1178193 w 2083862"/>
                <a:gd name="connsiteY191" fmla="*/ 3162016 h 4081365"/>
                <a:gd name="connsiteX192" fmla="*/ 1201639 w 2083862"/>
                <a:gd name="connsiteY192" fmla="*/ 3185462 h 4081365"/>
                <a:gd name="connsiteX193" fmla="*/ 1318870 w 2083862"/>
                <a:gd name="connsiteY193" fmla="*/ 3279247 h 4081365"/>
                <a:gd name="connsiteX194" fmla="*/ 1354039 w 2083862"/>
                <a:gd name="connsiteY194" fmla="*/ 3308555 h 4081365"/>
                <a:gd name="connsiteX195" fmla="*/ 1371624 w 2083862"/>
                <a:gd name="connsiteY195" fmla="*/ 3314416 h 4081365"/>
                <a:gd name="connsiteX196" fmla="*/ 1383347 w 2083862"/>
                <a:gd name="connsiteY196" fmla="*/ 3332001 h 4081365"/>
                <a:gd name="connsiteX197" fmla="*/ 1418516 w 2083862"/>
                <a:gd name="connsiteY197" fmla="*/ 3355447 h 4081365"/>
                <a:gd name="connsiteX198" fmla="*/ 1436101 w 2083862"/>
                <a:gd name="connsiteY198" fmla="*/ 3367170 h 4081365"/>
                <a:gd name="connsiteX199" fmla="*/ 1471270 w 2083862"/>
                <a:gd name="connsiteY199" fmla="*/ 3396478 h 4081365"/>
                <a:gd name="connsiteX200" fmla="*/ 1488854 w 2083862"/>
                <a:gd name="connsiteY200" fmla="*/ 3419924 h 4081365"/>
                <a:gd name="connsiteX201" fmla="*/ 1506439 w 2083862"/>
                <a:gd name="connsiteY201" fmla="*/ 3425785 h 4081365"/>
                <a:gd name="connsiteX202" fmla="*/ 1524024 w 2083862"/>
                <a:gd name="connsiteY202" fmla="*/ 3437509 h 4081365"/>
                <a:gd name="connsiteX203" fmla="*/ 1553331 w 2083862"/>
                <a:gd name="connsiteY203" fmla="*/ 3472678 h 4081365"/>
                <a:gd name="connsiteX204" fmla="*/ 1570916 w 2083862"/>
                <a:gd name="connsiteY204" fmla="*/ 3484401 h 4081365"/>
                <a:gd name="connsiteX205" fmla="*/ 1600224 w 2083862"/>
                <a:gd name="connsiteY205" fmla="*/ 3513709 h 4081365"/>
                <a:gd name="connsiteX206" fmla="*/ 1617808 w 2083862"/>
                <a:gd name="connsiteY206" fmla="*/ 3525432 h 4081365"/>
                <a:gd name="connsiteX207" fmla="*/ 1635393 w 2083862"/>
                <a:gd name="connsiteY207" fmla="*/ 3543016 h 4081365"/>
                <a:gd name="connsiteX208" fmla="*/ 1670562 w 2083862"/>
                <a:gd name="connsiteY208" fmla="*/ 3566462 h 4081365"/>
                <a:gd name="connsiteX209" fmla="*/ 1688147 w 2083862"/>
                <a:gd name="connsiteY209" fmla="*/ 3578185 h 4081365"/>
                <a:gd name="connsiteX210" fmla="*/ 1717454 w 2083862"/>
                <a:gd name="connsiteY210" fmla="*/ 3595770 h 4081365"/>
                <a:gd name="connsiteX211" fmla="*/ 1752624 w 2083862"/>
                <a:gd name="connsiteY211" fmla="*/ 3619216 h 4081365"/>
                <a:gd name="connsiteX212" fmla="*/ 1770208 w 2083862"/>
                <a:gd name="connsiteY212" fmla="*/ 3630939 h 4081365"/>
                <a:gd name="connsiteX213" fmla="*/ 1787793 w 2083862"/>
                <a:gd name="connsiteY213" fmla="*/ 3636801 h 4081365"/>
                <a:gd name="connsiteX214" fmla="*/ 1828824 w 2083862"/>
                <a:gd name="connsiteY214" fmla="*/ 3654385 h 4081365"/>
                <a:gd name="connsiteX215" fmla="*/ 1858131 w 2083862"/>
                <a:gd name="connsiteY215" fmla="*/ 3671970 h 4081365"/>
                <a:gd name="connsiteX216" fmla="*/ 1899162 w 2083862"/>
                <a:gd name="connsiteY216" fmla="*/ 3695416 h 4081365"/>
                <a:gd name="connsiteX217" fmla="*/ 1916747 w 2083862"/>
                <a:gd name="connsiteY217" fmla="*/ 3701278 h 4081365"/>
                <a:gd name="connsiteX218" fmla="*/ 1951916 w 2083862"/>
                <a:gd name="connsiteY218" fmla="*/ 3724724 h 4081365"/>
                <a:gd name="connsiteX219" fmla="*/ 1992947 w 2083862"/>
                <a:gd name="connsiteY219" fmla="*/ 3736447 h 4081365"/>
                <a:gd name="connsiteX220" fmla="*/ 2028116 w 2083862"/>
                <a:gd name="connsiteY220" fmla="*/ 3765755 h 4081365"/>
                <a:gd name="connsiteX221" fmla="*/ 2022254 w 2083862"/>
                <a:gd name="connsiteY221" fmla="*/ 3748170 h 4081365"/>
                <a:gd name="connsiteX222" fmla="*/ 2016393 w 2083862"/>
                <a:gd name="connsiteY222" fmla="*/ 3724724 h 4081365"/>
                <a:gd name="connsiteX223" fmla="*/ 1998808 w 2083862"/>
                <a:gd name="connsiteY223" fmla="*/ 3707139 h 4081365"/>
                <a:gd name="connsiteX224" fmla="*/ 2016393 w 2083862"/>
                <a:gd name="connsiteY224" fmla="*/ 3713001 h 4081365"/>
                <a:gd name="connsiteX225" fmla="*/ 2039839 w 2083862"/>
                <a:gd name="connsiteY225" fmla="*/ 3718862 h 4081365"/>
                <a:gd name="connsiteX226" fmla="*/ 2057424 w 2083862"/>
                <a:gd name="connsiteY226" fmla="*/ 3724724 h 4081365"/>
                <a:gd name="connsiteX227" fmla="*/ 2039839 w 2083862"/>
                <a:gd name="connsiteY227" fmla="*/ 3713001 h 4081365"/>
                <a:gd name="connsiteX228" fmla="*/ 2022254 w 2083862"/>
                <a:gd name="connsiteY228" fmla="*/ 3695416 h 4081365"/>
                <a:gd name="connsiteX229" fmla="*/ 2063285 w 2083862"/>
                <a:gd name="connsiteY229" fmla="*/ 3689555 h 4081365"/>
                <a:gd name="connsiteX230" fmla="*/ 2080870 w 2083862"/>
                <a:gd name="connsiteY230" fmla="*/ 3683693 h 4081365"/>
                <a:gd name="connsiteX231" fmla="*/ 2075008 w 2083862"/>
                <a:gd name="connsiteY231" fmla="*/ 3660247 h 4081365"/>
                <a:gd name="connsiteX232" fmla="*/ 2051562 w 2083862"/>
                <a:gd name="connsiteY232" fmla="*/ 3625078 h 4081365"/>
                <a:gd name="connsiteX233" fmla="*/ 2039839 w 2083862"/>
                <a:gd name="connsiteY233" fmla="*/ 3607493 h 4081365"/>
                <a:gd name="connsiteX234" fmla="*/ 2022254 w 2083862"/>
                <a:gd name="connsiteY234" fmla="*/ 3601632 h 4081365"/>
                <a:gd name="connsiteX235" fmla="*/ 2004670 w 2083862"/>
                <a:gd name="connsiteY235" fmla="*/ 3589909 h 4081365"/>
                <a:gd name="connsiteX236" fmla="*/ 1987085 w 2083862"/>
                <a:gd name="connsiteY236" fmla="*/ 3584047 h 4081365"/>
                <a:gd name="connsiteX237" fmla="*/ 1957777 w 2083862"/>
                <a:gd name="connsiteY237" fmla="*/ 3554739 h 4081365"/>
                <a:gd name="connsiteX238" fmla="*/ 1940193 w 2083862"/>
                <a:gd name="connsiteY238" fmla="*/ 3543016 h 4081365"/>
                <a:gd name="connsiteX239" fmla="*/ 1922608 w 2083862"/>
                <a:gd name="connsiteY239" fmla="*/ 3525432 h 4081365"/>
                <a:gd name="connsiteX240" fmla="*/ 1905024 w 2083862"/>
                <a:gd name="connsiteY240" fmla="*/ 3519570 h 4081365"/>
                <a:gd name="connsiteX241" fmla="*/ 1869854 w 2083862"/>
                <a:gd name="connsiteY241" fmla="*/ 3496124 h 4081365"/>
                <a:gd name="connsiteX242" fmla="*/ 1869854 w 2083862"/>
                <a:gd name="connsiteY242" fmla="*/ 3496124 h 4081365"/>
                <a:gd name="connsiteX243" fmla="*/ 1852270 w 2083862"/>
                <a:gd name="connsiteY243" fmla="*/ 3478539 h 4081365"/>
                <a:gd name="connsiteX244" fmla="*/ 1817101 w 2083862"/>
                <a:gd name="connsiteY244" fmla="*/ 3455093 h 4081365"/>
                <a:gd name="connsiteX245" fmla="*/ 1787793 w 2083862"/>
                <a:gd name="connsiteY245" fmla="*/ 3431647 h 4081365"/>
                <a:gd name="connsiteX246" fmla="*/ 1758485 w 2083862"/>
                <a:gd name="connsiteY246" fmla="*/ 3408201 h 4081365"/>
                <a:gd name="connsiteX247" fmla="*/ 1746762 w 2083862"/>
                <a:gd name="connsiteY247" fmla="*/ 3390616 h 4081365"/>
                <a:gd name="connsiteX248" fmla="*/ 1682285 w 2083862"/>
                <a:gd name="connsiteY248" fmla="*/ 3355447 h 4081365"/>
                <a:gd name="connsiteX249" fmla="*/ 1652977 w 2083862"/>
                <a:gd name="connsiteY249" fmla="*/ 3332001 h 4081365"/>
                <a:gd name="connsiteX250" fmla="*/ 1635393 w 2083862"/>
                <a:gd name="connsiteY250" fmla="*/ 3320278 h 4081365"/>
                <a:gd name="connsiteX251" fmla="*/ 1606085 w 2083862"/>
                <a:gd name="connsiteY251" fmla="*/ 3290970 h 4081365"/>
                <a:gd name="connsiteX252" fmla="*/ 1570916 w 2083862"/>
                <a:gd name="connsiteY252" fmla="*/ 3261662 h 4081365"/>
                <a:gd name="connsiteX253" fmla="*/ 1535747 w 2083862"/>
                <a:gd name="connsiteY253" fmla="*/ 3226493 h 4081365"/>
                <a:gd name="connsiteX254" fmla="*/ 1524024 w 2083862"/>
                <a:gd name="connsiteY254" fmla="*/ 3208909 h 4081365"/>
                <a:gd name="connsiteX255" fmla="*/ 1506439 w 2083862"/>
                <a:gd name="connsiteY255" fmla="*/ 3203047 h 4081365"/>
                <a:gd name="connsiteX256" fmla="*/ 1488854 w 2083862"/>
                <a:gd name="connsiteY256" fmla="*/ 3185462 h 4081365"/>
                <a:gd name="connsiteX257" fmla="*/ 1465408 w 2083862"/>
                <a:gd name="connsiteY257" fmla="*/ 3167878 h 4081365"/>
                <a:gd name="connsiteX258" fmla="*/ 1436101 w 2083862"/>
                <a:gd name="connsiteY258" fmla="*/ 3144432 h 4081365"/>
                <a:gd name="connsiteX259" fmla="*/ 1412654 w 2083862"/>
                <a:gd name="connsiteY259" fmla="*/ 3120985 h 4081365"/>
                <a:gd name="connsiteX260" fmla="*/ 1383347 w 2083862"/>
                <a:gd name="connsiteY260" fmla="*/ 3085816 h 4081365"/>
                <a:gd name="connsiteX261" fmla="*/ 1342316 w 2083862"/>
                <a:gd name="connsiteY261" fmla="*/ 3033062 h 4081365"/>
                <a:gd name="connsiteX262" fmla="*/ 1330593 w 2083862"/>
                <a:gd name="connsiteY262" fmla="*/ 3015478 h 4081365"/>
                <a:gd name="connsiteX263" fmla="*/ 1324731 w 2083862"/>
                <a:gd name="connsiteY263" fmla="*/ 2992032 h 4081365"/>
                <a:gd name="connsiteX264" fmla="*/ 1289562 w 2083862"/>
                <a:gd name="connsiteY264" fmla="*/ 2933416 h 4081365"/>
                <a:gd name="connsiteX265" fmla="*/ 1266116 w 2083862"/>
                <a:gd name="connsiteY265" fmla="*/ 2898247 h 4081365"/>
                <a:gd name="connsiteX266" fmla="*/ 1254393 w 2083862"/>
                <a:gd name="connsiteY266" fmla="*/ 2880662 h 4081365"/>
                <a:gd name="connsiteX267" fmla="*/ 1236808 w 2083862"/>
                <a:gd name="connsiteY267" fmla="*/ 2863078 h 4081365"/>
                <a:gd name="connsiteX268" fmla="*/ 1225085 w 2083862"/>
                <a:gd name="connsiteY268" fmla="*/ 2839632 h 4081365"/>
                <a:gd name="connsiteX269" fmla="*/ 1219224 w 2083862"/>
                <a:gd name="connsiteY269" fmla="*/ 2816185 h 4081365"/>
                <a:gd name="connsiteX270" fmla="*/ 1207501 w 2083862"/>
                <a:gd name="connsiteY270" fmla="*/ 2798601 h 4081365"/>
                <a:gd name="connsiteX271" fmla="*/ 1201639 w 2083862"/>
                <a:gd name="connsiteY271" fmla="*/ 2781016 h 4081365"/>
                <a:gd name="connsiteX272" fmla="*/ 1178193 w 2083862"/>
                <a:gd name="connsiteY272" fmla="*/ 2745847 h 4081365"/>
                <a:gd name="connsiteX273" fmla="*/ 1172331 w 2083862"/>
                <a:gd name="connsiteY273" fmla="*/ 2722401 h 4081365"/>
                <a:gd name="connsiteX274" fmla="*/ 1160608 w 2083862"/>
                <a:gd name="connsiteY274" fmla="*/ 2681370 h 4081365"/>
                <a:gd name="connsiteX275" fmla="*/ 1154747 w 2083862"/>
                <a:gd name="connsiteY275" fmla="*/ 2646201 h 4081365"/>
                <a:gd name="connsiteX276" fmla="*/ 1160608 w 2083862"/>
                <a:gd name="connsiteY276" fmla="*/ 2546555 h 4081365"/>
                <a:gd name="connsiteX277" fmla="*/ 1172331 w 2083862"/>
                <a:gd name="connsiteY277" fmla="*/ 2523109 h 4081365"/>
                <a:gd name="connsiteX278" fmla="*/ 1178193 w 2083862"/>
                <a:gd name="connsiteY278" fmla="*/ 2487939 h 4081365"/>
                <a:gd name="connsiteX279" fmla="*/ 1189916 w 2083862"/>
                <a:gd name="connsiteY279" fmla="*/ 2452770 h 4081365"/>
                <a:gd name="connsiteX280" fmla="*/ 1201639 w 2083862"/>
                <a:gd name="connsiteY280" fmla="*/ 2417601 h 4081365"/>
                <a:gd name="connsiteX281" fmla="*/ 1228442 w 2083862"/>
                <a:gd name="connsiteY281" fmla="*/ 2347311 h 4081365"/>
                <a:gd name="connsiteX282" fmla="*/ 1264461 w 2083862"/>
                <a:gd name="connsiteY282" fmla="*/ 2225021 h 4081365"/>
                <a:gd name="connsiteX283" fmla="*/ 1277839 w 2083862"/>
                <a:gd name="connsiteY283" fmla="*/ 2171416 h 4081365"/>
                <a:gd name="connsiteX284" fmla="*/ 1290414 w 2083862"/>
                <a:gd name="connsiteY284" fmla="*/ 2086046 h 4081365"/>
                <a:gd name="connsiteX285" fmla="*/ 1313008 w 2083862"/>
                <a:gd name="connsiteY285" fmla="*/ 1907647 h 4081365"/>
                <a:gd name="connsiteX286" fmla="*/ 1318870 w 2083862"/>
                <a:gd name="connsiteY286" fmla="*/ 1884201 h 4081365"/>
                <a:gd name="connsiteX287" fmla="*/ 1324731 w 2083862"/>
                <a:gd name="connsiteY287" fmla="*/ 1854893 h 4081365"/>
                <a:gd name="connsiteX288" fmla="*/ 1330593 w 2083862"/>
                <a:gd name="connsiteY288" fmla="*/ 1837309 h 4081365"/>
                <a:gd name="connsiteX289" fmla="*/ 1336454 w 2083862"/>
                <a:gd name="connsiteY289" fmla="*/ 1813862 h 4081365"/>
                <a:gd name="connsiteX290" fmla="*/ 1354039 w 2083862"/>
                <a:gd name="connsiteY290" fmla="*/ 1755247 h 4081365"/>
                <a:gd name="connsiteX291" fmla="*/ 1359901 w 2083862"/>
                <a:gd name="connsiteY291" fmla="*/ 1720078 h 4081365"/>
                <a:gd name="connsiteX292" fmla="*/ 1371624 w 2083862"/>
                <a:gd name="connsiteY292" fmla="*/ 1673185 h 4081365"/>
                <a:gd name="connsiteX293" fmla="*/ 1377485 w 2083862"/>
                <a:gd name="connsiteY293" fmla="*/ 1638016 h 4081365"/>
                <a:gd name="connsiteX294" fmla="*/ 1389208 w 2083862"/>
                <a:gd name="connsiteY294" fmla="*/ 1579401 h 4081365"/>
                <a:gd name="connsiteX295" fmla="*/ 1395070 w 2083862"/>
                <a:gd name="connsiteY295" fmla="*/ 1538370 h 4081365"/>
                <a:gd name="connsiteX296" fmla="*/ 1400931 w 2083862"/>
                <a:gd name="connsiteY296" fmla="*/ 1520785 h 4081365"/>
                <a:gd name="connsiteX297" fmla="*/ 1406793 w 2083862"/>
                <a:gd name="connsiteY297" fmla="*/ 1497339 h 4081365"/>
                <a:gd name="connsiteX298" fmla="*/ 1418516 w 2083862"/>
                <a:gd name="connsiteY298" fmla="*/ 1450447 h 4081365"/>
                <a:gd name="connsiteX299" fmla="*/ 1424377 w 2083862"/>
                <a:gd name="connsiteY299" fmla="*/ 1391832 h 4081365"/>
                <a:gd name="connsiteX300" fmla="*/ 1441962 w 2083862"/>
                <a:gd name="connsiteY300" fmla="*/ 1298047 h 4081365"/>
                <a:gd name="connsiteX301" fmla="*/ 1453685 w 2083862"/>
                <a:gd name="connsiteY301" fmla="*/ 1233570 h 4081365"/>
                <a:gd name="connsiteX302" fmla="*/ 1465408 w 2083862"/>
                <a:gd name="connsiteY302" fmla="*/ 1198401 h 4081365"/>
                <a:gd name="connsiteX303" fmla="*/ 1477131 w 2083862"/>
                <a:gd name="connsiteY303" fmla="*/ 1098755 h 4081365"/>
                <a:gd name="connsiteX304" fmla="*/ 1488854 w 2083862"/>
                <a:gd name="connsiteY304" fmla="*/ 1063585 h 4081365"/>
                <a:gd name="connsiteX305" fmla="*/ 1494716 w 2083862"/>
                <a:gd name="connsiteY305" fmla="*/ 1010832 h 4081365"/>
                <a:gd name="connsiteX306" fmla="*/ 1506439 w 2083862"/>
                <a:gd name="connsiteY306" fmla="*/ 975662 h 4081365"/>
                <a:gd name="connsiteX307" fmla="*/ 1518162 w 2083862"/>
                <a:gd name="connsiteY307" fmla="*/ 917047 h 4081365"/>
                <a:gd name="connsiteX308" fmla="*/ 1524024 w 2083862"/>
                <a:gd name="connsiteY308" fmla="*/ 887739 h 4081365"/>
                <a:gd name="connsiteX309" fmla="*/ 1529885 w 2083862"/>
                <a:gd name="connsiteY309" fmla="*/ 823262 h 4081365"/>
                <a:gd name="connsiteX310" fmla="*/ 1535747 w 2083862"/>
                <a:gd name="connsiteY310" fmla="*/ 788093 h 4081365"/>
                <a:gd name="connsiteX311" fmla="*/ 1547470 w 2083862"/>
                <a:gd name="connsiteY311" fmla="*/ 706032 h 4081365"/>
                <a:gd name="connsiteX312" fmla="*/ 1553331 w 2083862"/>
                <a:gd name="connsiteY312" fmla="*/ 665001 h 4081365"/>
                <a:gd name="connsiteX313" fmla="*/ 1559193 w 2083862"/>
                <a:gd name="connsiteY313" fmla="*/ 647416 h 4081365"/>
                <a:gd name="connsiteX314" fmla="*/ 1565054 w 2083862"/>
                <a:gd name="connsiteY314" fmla="*/ 623970 h 4081365"/>
                <a:gd name="connsiteX315" fmla="*/ 1570916 w 2083862"/>
                <a:gd name="connsiteY315" fmla="*/ 541909 h 4081365"/>
                <a:gd name="connsiteX316" fmla="*/ 1576777 w 2083862"/>
                <a:gd name="connsiteY316" fmla="*/ 524324 h 4081365"/>
                <a:gd name="connsiteX317" fmla="*/ 1588501 w 2083862"/>
                <a:gd name="connsiteY317" fmla="*/ 430539 h 4081365"/>
                <a:gd name="connsiteX318" fmla="*/ 1582639 w 2083862"/>
                <a:gd name="connsiteY318" fmla="*/ 348478 h 4081365"/>
                <a:gd name="connsiteX319" fmla="*/ 1570916 w 2083862"/>
                <a:gd name="connsiteY319" fmla="*/ 301585 h 4081365"/>
                <a:gd name="connsiteX320" fmla="*/ 1565054 w 2083862"/>
                <a:gd name="connsiteY320" fmla="*/ 90570 h 4081365"/>
                <a:gd name="connsiteX321" fmla="*/ 1549173 w 2083862"/>
                <a:gd name="connsiteY321" fmla="*/ 93026 h 4081365"/>
                <a:gd name="connsiteX322" fmla="*/ 1510647 w 2083862"/>
                <a:gd name="connsiteY322" fmla="*/ 78798 h 4081365"/>
                <a:gd name="connsiteX323" fmla="*/ 1488903 w 2083862"/>
                <a:gd name="connsiteY323" fmla="*/ 53700 h 4081365"/>
                <a:gd name="connsiteX324" fmla="*/ 1477131 w 2083862"/>
                <a:gd name="connsiteY324" fmla="*/ 2647 h 4081365"/>
                <a:gd name="connsiteX0" fmla="*/ 1477131 w 2083862"/>
                <a:gd name="connsiteY0" fmla="*/ 2647 h 4081365"/>
                <a:gd name="connsiteX1" fmla="*/ 1471270 w 2083862"/>
                <a:gd name="connsiteY1" fmla="*/ 37816 h 4081365"/>
                <a:gd name="connsiteX2" fmla="*/ 1424377 w 2083862"/>
                <a:gd name="connsiteY2" fmla="*/ 78847 h 4081365"/>
                <a:gd name="connsiteX3" fmla="*/ 1406793 w 2083862"/>
                <a:gd name="connsiteY3" fmla="*/ 90570 h 4081365"/>
                <a:gd name="connsiteX4" fmla="*/ 1364108 w 2083862"/>
                <a:gd name="connsiteY4" fmla="*/ 97282 h 4081365"/>
                <a:gd name="connsiteX5" fmla="*/ 1348226 w 2083862"/>
                <a:gd name="connsiteY5" fmla="*/ 183552 h 4081365"/>
                <a:gd name="connsiteX6" fmla="*/ 1347375 w 2083862"/>
                <a:gd name="connsiteY6" fmla="*/ 206998 h 4081365"/>
                <a:gd name="connsiteX7" fmla="*/ 1348177 w 2083862"/>
                <a:gd name="connsiteY7" fmla="*/ 237109 h 4081365"/>
                <a:gd name="connsiteX8" fmla="*/ 1330593 w 2083862"/>
                <a:gd name="connsiteY8" fmla="*/ 295724 h 4081365"/>
                <a:gd name="connsiteX9" fmla="*/ 1324731 w 2083862"/>
                <a:gd name="connsiteY9" fmla="*/ 313309 h 4081365"/>
                <a:gd name="connsiteX10" fmla="*/ 1313008 w 2083862"/>
                <a:gd name="connsiteY10" fmla="*/ 330893 h 4081365"/>
                <a:gd name="connsiteX11" fmla="*/ 1295424 w 2083862"/>
                <a:gd name="connsiteY11" fmla="*/ 383647 h 4081365"/>
                <a:gd name="connsiteX12" fmla="*/ 1289562 w 2083862"/>
                <a:gd name="connsiteY12" fmla="*/ 401232 h 4081365"/>
                <a:gd name="connsiteX13" fmla="*/ 1283701 w 2083862"/>
                <a:gd name="connsiteY13" fmla="*/ 424678 h 4081365"/>
                <a:gd name="connsiteX14" fmla="*/ 1277839 w 2083862"/>
                <a:gd name="connsiteY14" fmla="*/ 577078 h 4081365"/>
                <a:gd name="connsiteX15" fmla="*/ 1254393 w 2083862"/>
                <a:gd name="connsiteY15" fmla="*/ 876016 h 4081365"/>
                <a:gd name="connsiteX16" fmla="*/ 1248531 w 2083862"/>
                <a:gd name="connsiteY16" fmla="*/ 893601 h 4081365"/>
                <a:gd name="connsiteX17" fmla="*/ 1242670 w 2083862"/>
                <a:gd name="connsiteY17" fmla="*/ 969801 h 4081365"/>
                <a:gd name="connsiteX18" fmla="*/ 1236808 w 2083862"/>
                <a:gd name="connsiteY18" fmla="*/ 999109 h 4081365"/>
                <a:gd name="connsiteX19" fmla="*/ 1230947 w 2083862"/>
                <a:gd name="connsiteY19" fmla="*/ 1040139 h 4081365"/>
                <a:gd name="connsiteX20" fmla="*/ 1219224 w 2083862"/>
                <a:gd name="connsiteY20" fmla="*/ 1110478 h 4081365"/>
                <a:gd name="connsiteX21" fmla="*/ 1213362 w 2083862"/>
                <a:gd name="connsiteY21" fmla="*/ 1133924 h 4081365"/>
                <a:gd name="connsiteX22" fmla="*/ 1201639 w 2083862"/>
                <a:gd name="connsiteY22" fmla="*/ 1169093 h 4081365"/>
                <a:gd name="connsiteX23" fmla="*/ 1166470 w 2083862"/>
                <a:gd name="connsiteY23" fmla="*/ 1339078 h 4081365"/>
                <a:gd name="connsiteX24" fmla="*/ 1154747 w 2083862"/>
                <a:gd name="connsiteY24" fmla="*/ 1456309 h 4081365"/>
                <a:gd name="connsiteX25" fmla="*/ 1148885 w 2083862"/>
                <a:gd name="connsiteY25" fmla="*/ 1485616 h 4081365"/>
                <a:gd name="connsiteX26" fmla="*/ 1143024 w 2083862"/>
                <a:gd name="connsiteY26" fmla="*/ 1526647 h 4081365"/>
                <a:gd name="connsiteX27" fmla="*/ 1131301 w 2083862"/>
                <a:gd name="connsiteY27" fmla="*/ 1561816 h 4081365"/>
                <a:gd name="connsiteX28" fmla="*/ 1125439 w 2083862"/>
                <a:gd name="connsiteY28" fmla="*/ 1591124 h 4081365"/>
                <a:gd name="connsiteX29" fmla="*/ 1113716 w 2083862"/>
                <a:gd name="connsiteY29" fmla="*/ 1626293 h 4081365"/>
                <a:gd name="connsiteX30" fmla="*/ 1101993 w 2083862"/>
                <a:gd name="connsiteY30" fmla="*/ 1679047 h 4081365"/>
                <a:gd name="connsiteX31" fmla="*/ 1080249 w 2083862"/>
                <a:gd name="connsiteY31" fmla="*/ 1776799 h 4081365"/>
                <a:gd name="connsiteX32" fmla="*/ 1056000 w 2083862"/>
                <a:gd name="connsiteY32" fmla="*/ 1872140 h 4081365"/>
                <a:gd name="connsiteX33" fmla="*/ 1025793 w 2083862"/>
                <a:gd name="connsiteY33" fmla="*/ 2054185 h 4081365"/>
                <a:gd name="connsiteX34" fmla="*/ 1019931 w 2083862"/>
                <a:gd name="connsiteY34" fmla="*/ 2077632 h 4081365"/>
                <a:gd name="connsiteX35" fmla="*/ 1014070 w 2083862"/>
                <a:gd name="connsiteY35" fmla="*/ 2106939 h 4081365"/>
                <a:gd name="connsiteX36" fmla="*/ 1002347 w 2083862"/>
                <a:gd name="connsiteY36" fmla="*/ 2183139 h 4081365"/>
                <a:gd name="connsiteX37" fmla="*/ 990624 w 2083862"/>
                <a:gd name="connsiteY37" fmla="*/ 2218309 h 4081365"/>
                <a:gd name="connsiteX38" fmla="*/ 984762 w 2083862"/>
                <a:gd name="connsiteY38" fmla="*/ 2253478 h 4081365"/>
                <a:gd name="connsiteX39" fmla="*/ 961316 w 2083862"/>
                <a:gd name="connsiteY39" fmla="*/ 2294509 h 4081365"/>
                <a:gd name="connsiteX40" fmla="*/ 949593 w 2083862"/>
                <a:gd name="connsiteY40" fmla="*/ 2329678 h 4081365"/>
                <a:gd name="connsiteX41" fmla="*/ 943731 w 2083862"/>
                <a:gd name="connsiteY41" fmla="*/ 2347262 h 4081365"/>
                <a:gd name="connsiteX42" fmla="*/ 937870 w 2083862"/>
                <a:gd name="connsiteY42" fmla="*/ 2364847 h 4081365"/>
                <a:gd name="connsiteX43" fmla="*/ 914424 w 2083862"/>
                <a:gd name="connsiteY43" fmla="*/ 2405878 h 4081365"/>
                <a:gd name="connsiteX44" fmla="*/ 902701 w 2083862"/>
                <a:gd name="connsiteY44" fmla="*/ 2423462 h 4081365"/>
                <a:gd name="connsiteX45" fmla="*/ 896839 w 2083862"/>
                <a:gd name="connsiteY45" fmla="*/ 2441047 h 4081365"/>
                <a:gd name="connsiteX46" fmla="*/ 873393 w 2083862"/>
                <a:gd name="connsiteY46" fmla="*/ 2476216 h 4081365"/>
                <a:gd name="connsiteX47" fmla="*/ 849947 w 2083862"/>
                <a:gd name="connsiteY47" fmla="*/ 2523109 h 4081365"/>
                <a:gd name="connsiteX48" fmla="*/ 832362 w 2083862"/>
                <a:gd name="connsiteY48" fmla="*/ 2564139 h 4081365"/>
                <a:gd name="connsiteX49" fmla="*/ 826501 w 2083862"/>
                <a:gd name="connsiteY49" fmla="*/ 2581724 h 4081365"/>
                <a:gd name="connsiteX50" fmla="*/ 814777 w 2083862"/>
                <a:gd name="connsiteY50" fmla="*/ 2593447 h 4081365"/>
                <a:gd name="connsiteX51" fmla="*/ 803054 w 2083862"/>
                <a:gd name="connsiteY51" fmla="*/ 2611032 h 4081365"/>
                <a:gd name="connsiteX52" fmla="*/ 779608 w 2083862"/>
                <a:gd name="connsiteY52" fmla="*/ 2640339 h 4081365"/>
                <a:gd name="connsiteX53" fmla="*/ 762024 w 2083862"/>
                <a:gd name="connsiteY53" fmla="*/ 2681370 h 4081365"/>
                <a:gd name="connsiteX54" fmla="*/ 726854 w 2083862"/>
                <a:gd name="connsiteY54" fmla="*/ 2704816 h 4081365"/>
                <a:gd name="connsiteX55" fmla="*/ 709270 w 2083862"/>
                <a:gd name="connsiteY55" fmla="*/ 2716539 h 4081365"/>
                <a:gd name="connsiteX56" fmla="*/ 691685 w 2083862"/>
                <a:gd name="connsiteY56" fmla="*/ 2728262 h 4081365"/>
                <a:gd name="connsiteX57" fmla="*/ 674101 w 2083862"/>
                <a:gd name="connsiteY57" fmla="*/ 2734124 h 4081365"/>
                <a:gd name="connsiteX58" fmla="*/ 638931 w 2083862"/>
                <a:gd name="connsiteY58" fmla="*/ 2751709 h 4081365"/>
                <a:gd name="connsiteX59" fmla="*/ 586177 w 2083862"/>
                <a:gd name="connsiteY59" fmla="*/ 2757570 h 4081365"/>
                <a:gd name="connsiteX60" fmla="*/ 539285 w 2083862"/>
                <a:gd name="connsiteY60" fmla="*/ 2763432 h 4081365"/>
                <a:gd name="connsiteX61" fmla="*/ 498254 w 2083862"/>
                <a:gd name="connsiteY61" fmla="*/ 2775155 h 4081365"/>
                <a:gd name="connsiteX62" fmla="*/ 480670 w 2083862"/>
                <a:gd name="connsiteY62" fmla="*/ 2781016 h 4081365"/>
                <a:gd name="connsiteX63" fmla="*/ 422054 w 2083862"/>
                <a:gd name="connsiteY63" fmla="*/ 2786878 h 4081365"/>
                <a:gd name="connsiteX64" fmla="*/ 322408 w 2083862"/>
                <a:gd name="connsiteY64" fmla="*/ 2781016 h 4081365"/>
                <a:gd name="connsiteX65" fmla="*/ 287239 w 2083862"/>
                <a:gd name="connsiteY65" fmla="*/ 2769293 h 4081365"/>
                <a:gd name="connsiteX66" fmla="*/ 263793 w 2083862"/>
                <a:gd name="connsiteY66" fmla="*/ 2763432 h 4081365"/>
                <a:gd name="connsiteX67" fmla="*/ 246208 w 2083862"/>
                <a:gd name="connsiteY67" fmla="*/ 2751709 h 4081365"/>
                <a:gd name="connsiteX68" fmla="*/ 222762 w 2083862"/>
                <a:gd name="connsiteY68" fmla="*/ 2745847 h 4081365"/>
                <a:gd name="connsiteX69" fmla="*/ 205177 w 2083862"/>
                <a:gd name="connsiteY69" fmla="*/ 2739985 h 4081365"/>
                <a:gd name="connsiteX70" fmla="*/ 211039 w 2083862"/>
                <a:gd name="connsiteY70" fmla="*/ 2763432 h 4081365"/>
                <a:gd name="connsiteX71" fmla="*/ 216901 w 2083862"/>
                <a:gd name="connsiteY71" fmla="*/ 2781016 h 4081365"/>
                <a:gd name="connsiteX72" fmla="*/ 211039 w 2083862"/>
                <a:gd name="connsiteY72" fmla="*/ 2845493 h 4081365"/>
                <a:gd name="connsiteX73" fmla="*/ 181731 w 2083862"/>
                <a:gd name="connsiteY73" fmla="*/ 2874801 h 4081365"/>
                <a:gd name="connsiteX74" fmla="*/ 146562 w 2083862"/>
                <a:gd name="connsiteY74" fmla="*/ 2886524 h 4081365"/>
                <a:gd name="connsiteX75" fmla="*/ 111393 w 2083862"/>
                <a:gd name="connsiteY75" fmla="*/ 2898247 h 4081365"/>
                <a:gd name="connsiteX76" fmla="*/ 93808 w 2083862"/>
                <a:gd name="connsiteY76" fmla="*/ 2904109 h 4081365"/>
                <a:gd name="connsiteX77" fmla="*/ 76224 w 2083862"/>
                <a:gd name="connsiteY77" fmla="*/ 2915832 h 4081365"/>
                <a:gd name="connsiteX78" fmla="*/ 117254 w 2083862"/>
                <a:gd name="connsiteY78" fmla="*/ 2927555 h 4081365"/>
                <a:gd name="connsiteX79" fmla="*/ 211039 w 2083862"/>
                <a:gd name="connsiteY79" fmla="*/ 2939278 h 4081365"/>
                <a:gd name="connsiteX80" fmla="*/ 240347 w 2083862"/>
                <a:gd name="connsiteY80" fmla="*/ 2945139 h 4081365"/>
                <a:gd name="connsiteX81" fmla="*/ 468947 w 2083862"/>
                <a:gd name="connsiteY81" fmla="*/ 2956862 h 4081365"/>
                <a:gd name="connsiteX82" fmla="*/ 504116 w 2083862"/>
                <a:gd name="connsiteY82" fmla="*/ 2962724 h 4081365"/>
                <a:gd name="connsiteX83" fmla="*/ 615485 w 2083862"/>
                <a:gd name="connsiteY83" fmla="*/ 2951001 h 4081365"/>
                <a:gd name="connsiteX84" fmla="*/ 603762 w 2083862"/>
                <a:gd name="connsiteY84" fmla="*/ 2974447 h 4081365"/>
                <a:gd name="connsiteX85" fmla="*/ 592039 w 2083862"/>
                <a:gd name="connsiteY85" fmla="*/ 2992032 h 4081365"/>
                <a:gd name="connsiteX86" fmla="*/ 574454 w 2083862"/>
                <a:gd name="connsiteY86" fmla="*/ 3027201 h 4081365"/>
                <a:gd name="connsiteX87" fmla="*/ 562731 w 2083862"/>
                <a:gd name="connsiteY87" fmla="*/ 3062370 h 4081365"/>
                <a:gd name="connsiteX88" fmla="*/ 556870 w 2083862"/>
                <a:gd name="connsiteY88" fmla="*/ 3079955 h 4081365"/>
                <a:gd name="connsiteX89" fmla="*/ 545147 w 2083862"/>
                <a:gd name="connsiteY89" fmla="*/ 3097539 h 4081365"/>
                <a:gd name="connsiteX90" fmla="*/ 521701 w 2083862"/>
                <a:gd name="connsiteY90" fmla="*/ 3132709 h 4081365"/>
                <a:gd name="connsiteX91" fmla="*/ 515839 w 2083862"/>
                <a:gd name="connsiteY91" fmla="*/ 3156155 h 4081365"/>
                <a:gd name="connsiteX92" fmla="*/ 486531 w 2083862"/>
                <a:gd name="connsiteY92" fmla="*/ 3191324 h 4081365"/>
                <a:gd name="connsiteX93" fmla="*/ 463085 w 2083862"/>
                <a:gd name="connsiteY93" fmla="*/ 3226493 h 4081365"/>
                <a:gd name="connsiteX94" fmla="*/ 451362 w 2083862"/>
                <a:gd name="connsiteY94" fmla="*/ 3244078 h 4081365"/>
                <a:gd name="connsiteX95" fmla="*/ 398608 w 2083862"/>
                <a:gd name="connsiteY95" fmla="*/ 3290970 h 4081365"/>
                <a:gd name="connsiteX96" fmla="*/ 381024 w 2083862"/>
                <a:gd name="connsiteY96" fmla="*/ 3296832 h 4081365"/>
                <a:gd name="connsiteX97" fmla="*/ 357577 w 2083862"/>
                <a:gd name="connsiteY97" fmla="*/ 3314416 h 4081365"/>
                <a:gd name="connsiteX98" fmla="*/ 339993 w 2083862"/>
                <a:gd name="connsiteY98" fmla="*/ 3326139 h 4081365"/>
                <a:gd name="connsiteX99" fmla="*/ 310685 w 2083862"/>
                <a:gd name="connsiteY99" fmla="*/ 3355447 h 4081365"/>
                <a:gd name="connsiteX100" fmla="*/ 304824 w 2083862"/>
                <a:gd name="connsiteY100" fmla="*/ 3373032 h 4081365"/>
                <a:gd name="connsiteX101" fmla="*/ 316547 w 2083862"/>
                <a:gd name="connsiteY101" fmla="*/ 3390616 h 4081365"/>
                <a:gd name="connsiteX102" fmla="*/ 345854 w 2083862"/>
                <a:gd name="connsiteY102" fmla="*/ 3431647 h 4081365"/>
                <a:gd name="connsiteX103" fmla="*/ 322408 w 2083862"/>
                <a:gd name="connsiteY103" fmla="*/ 3466816 h 4081365"/>
                <a:gd name="connsiteX104" fmla="*/ 298962 w 2083862"/>
                <a:gd name="connsiteY104" fmla="*/ 3501985 h 4081365"/>
                <a:gd name="connsiteX105" fmla="*/ 281377 w 2083862"/>
                <a:gd name="connsiteY105" fmla="*/ 3531293 h 4081365"/>
                <a:gd name="connsiteX106" fmla="*/ 275516 w 2083862"/>
                <a:gd name="connsiteY106" fmla="*/ 3548878 h 4081365"/>
                <a:gd name="connsiteX107" fmla="*/ 252070 w 2083862"/>
                <a:gd name="connsiteY107" fmla="*/ 3584047 h 4081365"/>
                <a:gd name="connsiteX108" fmla="*/ 246208 w 2083862"/>
                <a:gd name="connsiteY108" fmla="*/ 3601632 h 4081365"/>
                <a:gd name="connsiteX109" fmla="*/ 228624 w 2083862"/>
                <a:gd name="connsiteY109" fmla="*/ 3619216 h 4081365"/>
                <a:gd name="connsiteX110" fmla="*/ 222762 w 2083862"/>
                <a:gd name="connsiteY110" fmla="*/ 3636801 h 4081365"/>
                <a:gd name="connsiteX111" fmla="*/ 211039 w 2083862"/>
                <a:gd name="connsiteY111" fmla="*/ 3654385 h 4081365"/>
                <a:gd name="connsiteX112" fmla="*/ 205177 w 2083862"/>
                <a:gd name="connsiteY112" fmla="*/ 3677832 h 4081365"/>
                <a:gd name="connsiteX113" fmla="*/ 170008 w 2083862"/>
                <a:gd name="connsiteY113" fmla="*/ 3713001 h 4081365"/>
                <a:gd name="connsiteX114" fmla="*/ 146562 w 2083862"/>
                <a:gd name="connsiteY114" fmla="*/ 3742309 h 4081365"/>
                <a:gd name="connsiteX115" fmla="*/ 87947 w 2083862"/>
                <a:gd name="connsiteY115" fmla="*/ 3759893 h 4081365"/>
                <a:gd name="connsiteX116" fmla="*/ 11474 w 2083862"/>
                <a:gd name="connsiteY116" fmla="*/ 3770572 h 4081365"/>
                <a:gd name="connsiteX117" fmla="*/ 29331 w 2083862"/>
                <a:gd name="connsiteY117" fmla="*/ 3783339 h 4081365"/>
                <a:gd name="connsiteX118" fmla="*/ 11747 w 2083862"/>
                <a:gd name="connsiteY118" fmla="*/ 3795062 h 4081365"/>
                <a:gd name="connsiteX119" fmla="*/ 128977 w 2083862"/>
                <a:gd name="connsiteY119" fmla="*/ 3795062 h 4081365"/>
                <a:gd name="connsiteX120" fmla="*/ 152424 w 2083862"/>
                <a:gd name="connsiteY120" fmla="*/ 3789201 h 4081365"/>
                <a:gd name="connsiteX121" fmla="*/ 187593 w 2083862"/>
                <a:gd name="connsiteY121" fmla="*/ 3777478 h 4081365"/>
                <a:gd name="connsiteX122" fmla="*/ 170008 w 2083862"/>
                <a:gd name="connsiteY122" fmla="*/ 3789201 h 4081365"/>
                <a:gd name="connsiteX123" fmla="*/ 146562 w 2083862"/>
                <a:gd name="connsiteY123" fmla="*/ 3824370 h 4081365"/>
                <a:gd name="connsiteX124" fmla="*/ 134839 w 2083862"/>
                <a:gd name="connsiteY124" fmla="*/ 3841955 h 4081365"/>
                <a:gd name="connsiteX125" fmla="*/ 123116 w 2083862"/>
                <a:gd name="connsiteY125" fmla="*/ 3865401 h 4081365"/>
                <a:gd name="connsiteX126" fmla="*/ 111393 w 2083862"/>
                <a:gd name="connsiteY126" fmla="*/ 3882985 h 4081365"/>
                <a:gd name="connsiteX127" fmla="*/ 82085 w 2083862"/>
                <a:gd name="connsiteY127" fmla="*/ 3935739 h 4081365"/>
                <a:gd name="connsiteX128" fmla="*/ 58639 w 2083862"/>
                <a:gd name="connsiteY128" fmla="*/ 3970909 h 4081365"/>
                <a:gd name="connsiteX129" fmla="*/ 35193 w 2083862"/>
                <a:gd name="connsiteY129" fmla="*/ 4006078 h 4081365"/>
                <a:gd name="connsiteX130" fmla="*/ 23470 w 2083862"/>
                <a:gd name="connsiteY130" fmla="*/ 4023662 h 4081365"/>
                <a:gd name="connsiteX131" fmla="*/ 76224 w 2083862"/>
                <a:gd name="connsiteY131" fmla="*/ 3982632 h 4081365"/>
                <a:gd name="connsiteX132" fmla="*/ 93808 w 2083862"/>
                <a:gd name="connsiteY132" fmla="*/ 3970909 h 4081365"/>
                <a:gd name="connsiteX133" fmla="*/ 87947 w 2083862"/>
                <a:gd name="connsiteY133" fmla="*/ 3994355 h 4081365"/>
                <a:gd name="connsiteX134" fmla="*/ 82085 w 2083862"/>
                <a:gd name="connsiteY134" fmla="*/ 4011939 h 4081365"/>
                <a:gd name="connsiteX135" fmla="*/ 76224 w 2083862"/>
                <a:gd name="connsiteY135" fmla="*/ 4041247 h 4081365"/>
                <a:gd name="connsiteX136" fmla="*/ 82085 w 2083862"/>
                <a:gd name="connsiteY136" fmla="*/ 4070555 h 4081365"/>
                <a:gd name="connsiteX137" fmla="*/ 117254 w 2083862"/>
                <a:gd name="connsiteY137" fmla="*/ 4047109 h 4081365"/>
                <a:gd name="connsiteX138" fmla="*/ 128977 w 2083862"/>
                <a:gd name="connsiteY138" fmla="*/ 4035385 h 4081365"/>
                <a:gd name="connsiteX139" fmla="*/ 182487 w 2083862"/>
                <a:gd name="connsiteY139" fmla="*/ 4066250 h 4081365"/>
                <a:gd name="connsiteX140" fmla="*/ 207635 w 2083862"/>
                <a:gd name="connsiteY140" fmla="*/ 4022762 h 4081365"/>
                <a:gd name="connsiteX141" fmla="*/ 216852 w 2083862"/>
                <a:gd name="connsiteY141" fmla="*/ 3985138 h 4081365"/>
                <a:gd name="connsiteX142" fmla="*/ 229427 w 2083862"/>
                <a:gd name="connsiteY142" fmla="*/ 3967552 h 4081365"/>
                <a:gd name="connsiteX143" fmla="*/ 258734 w 2083862"/>
                <a:gd name="connsiteY143" fmla="*/ 3924819 h 4081365"/>
                <a:gd name="connsiteX144" fmla="*/ 271309 w 2083862"/>
                <a:gd name="connsiteY144" fmla="*/ 3894709 h 4081365"/>
                <a:gd name="connsiteX145" fmla="*/ 287239 w 2083862"/>
                <a:gd name="connsiteY145" fmla="*/ 3859539 h 4081365"/>
                <a:gd name="connsiteX146" fmla="*/ 310685 w 2083862"/>
                <a:gd name="connsiteY146" fmla="*/ 3824370 h 4081365"/>
                <a:gd name="connsiteX147" fmla="*/ 334131 w 2083862"/>
                <a:gd name="connsiteY147" fmla="*/ 3789201 h 4081365"/>
                <a:gd name="connsiteX148" fmla="*/ 351716 w 2083862"/>
                <a:gd name="connsiteY148" fmla="*/ 3771616 h 4081365"/>
                <a:gd name="connsiteX149" fmla="*/ 363439 w 2083862"/>
                <a:gd name="connsiteY149" fmla="*/ 3736447 h 4081365"/>
                <a:gd name="connsiteX150" fmla="*/ 381024 w 2083862"/>
                <a:gd name="connsiteY150" fmla="*/ 3718862 h 4081365"/>
                <a:gd name="connsiteX151" fmla="*/ 404470 w 2083862"/>
                <a:gd name="connsiteY151" fmla="*/ 3683693 h 4081365"/>
                <a:gd name="connsiteX152" fmla="*/ 422054 w 2083862"/>
                <a:gd name="connsiteY152" fmla="*/ 3666109 h 4081365"/>
                <a:gd name="connsiteX153" fmla="*/ 445501 w 2083862"/>
                <a:gd name="connsiteY153" fmla="*/ 3630939 h 4081365"/>
                <a:gd name="connsiteX154" fmla="*/ 457224 w 2083862"/>
                <a:gd name="connsiteY154" fmla="*/ 3613355 h 4081365"/>
                <a:gd name="connsiteX155" fmla="*/ 468947 w 2083862"/>
                <a:gd name="connsiteY155" fmla="*/ 3595770 h 4081365"/>
                <a:gd name="connsiteX156" fmla="*/ 486531 w 2083862"/>
                <a:gd name="connsiteY156" fmla="*/ 3584047 h 4081365"/>
                <a:gd name="connsiteX157" fmla="*/ 515839 w 2083862"/>
                <a:gd name="connsiteY157" fmla="*/ 3531293 h 4081365"/>
                <a:gd name="connsiteX158" fmla="*/ 527562 w 2083862"/>
                <a:gd name="connsiteY158" fmla="*/ 3513709 h 4081365"/>
                <a:gd name="connsiteX159" fmla="*/ 551008 w 2083862"/>
                <a:gd name="connsiteY159" fmla="*/ 3484401 h 4081365"/>
                <a:gd name="connsiteX160" fmla="*/ 556870 w 2083862"/>
                <a:gd name="connsiteY160" fmla="*/ 3466816 h 4081365"/>
                <a:gd name="connsiteX161" fmla="*/ 568593 w 2083862"/>
                <a:gd name="connsiteY161" fmla="*/ 3449232 h 4081365"/>
                <a:gd name="connsiteX162" fmla="*/ 580316 w 2083862"/>
                <a:gd name="connsiteY162" fmla="*/ 3425785 h 4081365"/>
                <a:gd name="connsiteX163" fmla="*/ 603762 w 2083862"/>
                <a:gd name="connsiteY163" fmla="*/ 3390616 h 4081365"/>
                <a:gd name="connsiteX164" fmla="*/ 609624 w 2083862"/>
                <a:gd name="connsiteY164" fmla="*/ 3373032 h 4081365"/>
                <a:gd name="connsiteX165" fmla="*/ 633070 w 2083862"/>
                <a:gd name="connsiteY165" fmla="*/ 3337862 h 4081365"/>
                <a:gd name="connsiteX166" fmla="*/ 644793 w 2083862"/>
                <a:gd name="connsiteY166" fmla="*/ 3320278 h 4081365"/>
                <a:gd name="connsiteX167" fmla="*/ 674101 w 2083862"/>
                <a:gd name="connsiteY167" fmla="*/ 3285109 h 4081365"/>
                <a:gd name="connsiteX168" fmla="*/ 679962 w 2083862"/>
                <a:gd name="connsiteY168" fmla="*/ 3267524 h 4081365"/>
                <a:gd name="connsiteX169" fmla="*/ 703408 w 2083862"/>
                <a:gd name="connsiteY169" fmla="*/ 3232355 h 4081365"/>
                <a:gd name="connsiteX170" fmla="*/ 720993 w 2083862"/>
                <a:gd name="connsiteY170" fmla="*/ 3197185 h 4081365"/>
                <a:gd name="connsiteX171" fmla="*/ 744439 w 2083862"/>
                <a:gd name="connsiteY171" fmla="*/ 3162016 h 4081365"/>
                <a:gd name="connsiteX172" fmla="*/ 750301 w 2083862"/>
                <a:gd name="connsiteY172" fmla="*/ 3144432 h 4081365"/>
                <a:gd name="connsiteX173" fmla="*/ 762024 w 2083862"/>
                <a:gd name="connsiteY173" fmla="*/ 3120985 h 4081365"/>
                <a:gd name="connsiteX174" fmla="*/ 785470 w 2083862"/>
                <a:gd name="connsiteY174" fmla="*/ 3085816 h 4081365"/>
                <a:gd name="connsiteX175" fmla="*/ 808916 w 2083862"/>
                <a:gd name="connsiteY175" fmla="*/ 3044785 h 4081365"/>
                <a:gd name="connsiteX176" fmla="*/ 820639 w 2083862"/>
                <a:gd name="connsiteY176" fmla="*/ 3009616 h 4081365"/>
                <a:gd name="connsiteX177" fmla="*/ 826501 w 2083862"/>
                <a:gd name="connsiteY177" fmla="*/ 2986170 h 4081365"/>
                <a:gd name="connsiteX178" fmla="*/ 844085 w 2083862"/>
                <a:gd name="connsiteY178" fmla="*/ 2968585 h 4081365"/>
                <a:gd name="connsiteX179" fmla="*/ 849947 w 2083862"/>
                <a:gd name="connsiteY179" fmla="*/ 2951001 h 4081365"/>
                <a:gd name="connsiteX180" fmla="*/ 879254 w 2083862"/>
                <a:gd name="connsiteY180" fmla="*/ 2915832 h 4081365"/>
                <a:gd name="connsiteX181" fmla="*/ 896839 w 2083862"/>
                <a:gd name="connsiteY181" fmla="*/ 2904109 h 4081365"/>
                <a:gd name="connsiteX182" fmla="*/ 920285 w 2083862"/>
                <a:gd name="connsiteY182" fmla="*/ 2898247 h 4081365"/>
                <a:gd name="connsiteX183" fmla="*/ 955454 w 2083862"/>
                <a:gd name="connsiteY183" fmla="*/ 2915832 h 4081365"/>
                <a:gd name="connsiteX184" fmla="*/ 990624 w 2083862"/>
                <a:gd name="connsiteY184" fmla="*/ 2968585 h 4081365"/>
                <a:gd name="connsiteX185" fmla="*/ 1002347 w 2083862"/>
                <a:gd name="connsiteY185" fmla="*/ 2986170 h 4081365"/>
                <a:gd name="connsiteX186" fmla="*/ 1019931 w 2083862"/>
                <a:gd name="connsiteY186" fmla="*/ 2992032 h 4081365"/>
                <a:gd name="connsiteX187" fmla="*/ 1049239 w 2083862"/>
                <a:gd name="connsiteY187" fmla="*/ 3021339 h 4081365"/>
                <a:gd name="connsiteX188" fmla="*/ 1084408 w 2083862"/>
                <a:gd name="connsiteY188" fmla="*/ 3056509 h 4081365"/>
                <a:gd name="connsiteX189" fmla="*/ 1101993 w 2083862"/>
                <a:gd name="connsiteY189" fmla="*/ 3079955 h 4081365"/>
                <a:gd name="connsiteX190" fmla="*/ 1131301 w 2083862"/>
                <a:gd name="connsiteY190" fmla="*/ 3109262 h 4081365"/>
                <a:gd name="connsiteX191" fmla="*/ 1178193 w 2083862"/>
                <a:gd name="connsiteY191" fmla="*/ 3162016 h 4081365"/>
                <a:gd name="connsiteX192" fmla="*/ 1201639 w 2083862"/>
                <a:gd name="connsiteY192" fmla="*/ 3185462 h 4081365"/>
                <a:gd name="connsiteX193" fmla="*/ 1318870 w 2083862"/>
                <a:gd name="connsiteY193" fmla="*/ 3279247 h 4081365"/>
                <a:gd name="connsiteX194" fmla="*/ 1354039 w 2083862"/>
                <a:gd name="connsiteY194" fmla="*/ 3308555 h 4081365"/>
                <a:gd name="connsiteX195" fmla="*/ 1371624 w 2083862"/>
                <a:gd name="connsiteY195" fmla="*/ 3314416 h 4081365"/>
                <a:gd name="connsiteX196" fmla="*/ 1383347 w 2083862"/>
                <a:gd name="connsiteY196" fmla="*/ 3332001 h 4081365"/>
                <a:gd name="connsiteX197" fmla="*/ 1418516 w 2083862"/>
                <a:gd name="connsiteY197" fmla="*/ 3355447 h 4081365"/>
                <a:gd name="connsiteX198" fmla="*/ 1436101 w 2083862"/>
                <a:gd name="connsiteY198" fmla="*/ 3367170 h 4081365"/>
                <a:gd name="connsiteX199" fmla="*/ 1471270 w 2083862"/>
                <a:gd name="connsiteY199" fmla="*/ 3396478 h 4081365"/>
                <a:gd name="connsiteX200" fmla="*/ 1488854 w 2083862"/>
                <a:gd name="connsiteY200" fmla="*/ 3419924 h 4081365"/>
                <a:gd name="connsiteX201" fmla="*/ 1506439 w 2083862"/>
                <a:gd name="connsiteY201" fmla="*/ 3425785 h 4081365"/>
                <a:gd name="connsiteX202" fmla="*/ 1524024 w 2083862"/>
                <a:gd name="connsiteY202" fmla="*/ 3437509 h 4081365"/>
                <a:gd name="connsiteX203" fmla="*/ 1553331 w 2083862"/>
                <a:gd name="connsiteY203" fmla="*/ 3472678 h 4081365"/>
                <a:gd name="connsiteX204" fmla="*/ 1570916 w 2083862"/>
                <a:gd name="connsiteY204" fmla="*/ 3484401 h 4081365"/>
                <a:gd name="connsiteX205" fmla="*/ 1600224 w 2083862"/>
                <a:gd name="connsiteY205" fmla="*/ 3513709 h 4081365"/>
                <a:gd name="connsiteX206" fmla="*/ 1617808 w 2083862"/>
                <a:gd name="connsiteY206" fmla="*/ 3525432 h 4081365"/>
                <a:gd name="connsiteX207" fmla="*/ 1635393 w 2083862"/>
                <a:gd name="connsiteY207" fmla="*/ 3543016 h 4081365"/>
                <a:gd name="connsiteX208" fmla="*/ 1670562 w 2083862"/>
                <a:gd name="connsiteY208" fmla="*/ 3566462 h 4081365"/>
                <a:gd name="connsiteX209" fmla="*/ 1688147 w 2083862"/>
                <a:gd name="connsiteY209" fmla="*/ 3578185 h 4081365"/>
                <a:gd name="connsiteX210" fmla="*/ 1717454 w 2083862"/>
                <a:gd name="connsiteY210" fmla="*/ 3595770 h 4081365"/>
                <a:gd name="connsiteX211" fmla="*/ 1752624 w 2083862"/>
                <a:gd name="connsiteY211" fmla="*/ 3619216 h 4081365"/>
                <a:gd name="connsiteX212" fmla="*/ 1770208 w 2083862"/>
                <a:gd name="connsiteY212" fmla="*/ 3630939 h 4081365"/>
                <a:gd name="connsiteX213" fmla="*/ 1787793 w 2083862"/>
                <a:gd name="connsiteY213" fmla="*/ 3636801 h 4081365"/>
                <a:gd name="connsiteX214" fmla="*/ 1828824 w 2083862"/>
                <a:gd name="connsiteY214" fmla="*/ 3654385 h 4081365"/>
                <a:gd name="connsiteX215" fmla="*/ 1858131 w 2083862"/>
                <a:gd name="connsiteY215" fmla="*/ 3671970 h 4081365"/>
                <a:gd name="connsiteX216" fmla="*/ 1899162 w 2083862"/>
                <a:gd name="connsiteY216" fmla="*/ 3695416 h 4081365"/>
                <a:gd name="connsiteX217" fmla="*/ 1916747 w 2083862"/>
                <a:gd name="connsiteY217" fmla="*/ 3701278 h 4081365"/>
                <a:gd name="connsiteX218" fmla="*/ 1951916 w 2083862"/>
                <a:gd name="connsiteY218" fmla="*/ 3724724 h 4081365"/>
                <a:gd name="connsiteX219" fmla="*/ 1992947 w 2083862"/>
                <a:gd name="connsiteY219" fmla="*/ 3736447 h 4081365"/>
                <a:gd name="connsiteX220" fmla="*/ 2028116 w 2083862"/>
                <a:gd name="connsiteY220" fmla="*/ 3765755 h 4081365"/>
                <a:gd name="connsiteX221" fmla="*/ 2022254 w 2083862"/>
                <a:gd name="connsiteY221" fmla="*/ 3748170 h 4081365"/>
                <a:gd name="connsiteX222" fmla="*/ 2016393 w 2083862"/>
                <a:gd name="connsiteY222" fmla="*/ 3724724 h 4081365"/>
                <a:gd name="connsiteX223" fmla="*/ 1998808 w 2083862"/>
                <a:gd name="connsiteY223" fmla="*/ 3707139 h 4081365"/>
                <a:gd name="connsiteX224" fmla="*/ 2016393 w 2083862"/>
                <a:gd name="connsiteY224" fmla="*/ 3713001 h 4081365"/>
                <a:gd name="connsiteX225" fmla="*/ 2039839 w 2083862"/>
                <a:gd name="connsiteY225" fmla="*/ 3718862 h 4081365"/>
                <a:gd name="connsiteX226" fmla="*/ 2057424 w 2083862"/>
                <a:gd name="connsiteY226" fmla="*/ 3724724 h 4081365"/>
                <a:gd name="connsiteX227" fmla="*/ 2039839 w 2083862"/>
                <a:gd name="connsiteY227" fmla="*/ 3713001 h 4081365"/>
                <a:gd name="connsiteX228" fmla="*/ 2022254 w 2083862"/>
                <a:gd name="connsiteY228" fmla="*/ 3695416 h 4081365"/>
                <a:gd name="connsiteX229" fmla="*/ 2063285 w 2083862"/>
                <a:gd name="connsiteY229" fmla="*/ 3689555 h 4081365"/>
                <a:gd name="connsiteX230" fmla="*/ 2080870 w 2083862"/>
                <a:gd name="connsiteY230" fmla="*/ 3683693 h 4081365"/>
                <a:gd name="connsiteX231" fmla="*/ 2075008 w 2083862"/>
                <a:gd name="connsiteY231" fmla="*/ 3660247 h 4081365"/>
                <a:gd name="connsiteX232" fmla="*/ 2051562 w 2083862"/>
                <a:gd name="connsiteY232" fmla="*/ 3625078 h 4081365"/>
                <a:gd name="connsiteX233" fmla="*/ 2039839 w 2083862"/>
                <a:gd name="connsiteY233" fmla="*/ 3607493 h 4081365"/>
                <a:gd name="connsiteX234" fmla="*/ 2022254 w 2083862"/>
                <a:gd name="connsiteY234" fmla="*/ 3601632 h 4081365"/>
                <a:gd name="connsiteX235" fmla="*/ 2004670 w 2083862"/>
                <a:gd name="connsiteY235" fmla="*/ 3589909 h 4081365"/>
                <a:gd name="connsiteX236" fmla="*/ 1987085 w 2083862"/>
                <a:gd name="connsiteY236" fmla="*/ 3584047 h 4081365"/>
                <a:gd name="connsiteX237" fmla="*/ 1957777 w 2083862"/>
                <a:gd name="connsiteY237" fmla="*/ 3554739 h 4081365"/>
                <a:gd name="connsiteX238" fmla="*/ 1940193 w 2083862"/>
                <a:gd name="connsiteY238" fmla="*/ 3543016 h 4081365"/>
                <a:gd name="connsiteX239" fmla="*/ 1922608 w 2083862"/>
                <a:gd name="connsiteY239" fmla="*/ 3525432 h 4081365"/>
                <a:gd name="connsiteX240" fmla="*/ 1905024 w 2083862"/>
                <a:gd name="connsiteY240" fmla="*/ 3519570 h 4081365"/>
                <a:gd name="connsiteX241" fmla="*/ 1869854 w 2083862"/>
                <a:gd name="connsiteY241" fmla="*/ 3496124 h 4081365"/>
                <a:gd name="connsiteX242" fmla="*/ 1869854 w 2083862"/>
                <a:gd name="connsiteY242" fmla="*/ 3496124 h 4081365"/>
                <a:gd name="connsiteX243" fmla="*/ 1852270 w 2083862"/>
                <a:gd name="connsiteY243" fmla="*/ 3478539 h 4081365"/>
                <a:gd name="connsiteX244" fmla="*/ 1817101 w 2083862"/>
                <a:gd name="connsiteY244" fmla="*/ 3455093 h 4081365"/>
                <a:gd name="connsiteX245" fmla="*/ 1787793 w 2083862"/>
                <a:gd name="connsiteY245" fmla="*/ 3431647 h 4081365"/>
                <a:gd name="connsiteX246" fmla="*/ 1758485 w 2083862"/>
                <a:gd name="connsiteY246" fmla="*/ 3408201 h 4081365"/>
                <a:gd name="connsiteX247" fmla="*/ 1746762 w 2083862"/>
                <a:gd name="connsiteY247" fmla="*/ 3390616 h 4081365"/>
                <a:gd name="connsiteX248" fmla="*/ 1682285 w 2083862"/>
                <a:gd name="connsiteY248" fmla="*/ 3355447 h 4081365"/>
                <a:gd name="connsiteX249" fmla="*/ 1652977 w 2083862"/>
                <a:gd name="connsiteY249" fmla="*/ 3332001 h 4081365"/>
                <a:gd name="connsiteX250" fmla="*/ 1635393 w 2083862"/>
                <a:gd name="connsiteY250" fmla="*/ 3320278 h 4081365"/>
                <a:gd name="connsiteX251" fmla="*/ 1606085 w 2083862"/>
                <a:gd name="connsiteY251" fmla="*/ 3290970 h 4081365"/>
                <a:gd name="connsiteX252" fmla="*/ 1570916 w 2083862"/>
                <a:gd name="connsiteY252" fmla="*/ 3261662 h 4081365"/>
                <a:gd name="connsiteX253" fmla="*/ 1535747 w 2083862"/>
                <a:gd name="connsiteY253" fmla="*/ 3226493 h 4081365"/>
                <a:gd name="connsiteX254" fmla="*/ 1524024 w 2083862"/>
                <a:gd name="connsiteY254" fmla="*/ 3208909 h 4081365"/>
                <a:gd name="connsiteX255" fmla="*/ 1506439 w 2083862"/>
                <a:gd name="connsiteY255" fmla="*/ 3203047 h 4081365"/>
                <a:gd name="connsiteX256" fmla="*/ 1488854 w 2083862"/>
                <a:gd name="connsiteY256" fmla="*/ 3185462 h 4081365"/>
                <a:gd name="connsiteX257" fmla="*/ 1465408 w 2083862"/>
                <a:gd name="connsiteY257" fmla="*/ 3167878 h 4081365"/>
                <a:gd name="connsiteX258" fmla="*/ 1436101 w 2083862"/>
                <a:gd name="connsiteY258" fmla="*/ 3144432 h 4081365"/>
                <a:gd name="connsiteX259" fmla="*/ 1412654 w 2083862"/>
                <a:gd name="connsiteY259" fmla="*/ 3120985 h 4081365"/>
                <a:gd name="connsiteX260" fmla="*/ 1383347 w 2083862"/>
                <a:gd name="connsiteY260" fmla="*/ 3085816 h 4081365"/>
                <a:gd name="connsiteX261" fmla="*/ 1342316 w 2083862"/>
                <a:gd name="connsiteY261" fmla="*/ 3033062 h 4081365"/>
                <a:gd name="connsiteX262" fmla="*/ 1330593 w 2083862"/>
                <a:gd name="connsiteY262" fmla="*/ 3015478 h 4081365"/>
                <a:gd name="connsiteX263" fmla="*/ 1324731 w 2083862"/>
                <a:gd name="connsiteY263" fmla="*/ 2992032 h 4081365"/>
                <a:gd name="connsiteX264" fmla="*/ 1289562 w 2083862"/>
                <a:gd name="connsiteY264" fmla="*/ 2933416 h 4081365"/>
                <a:gd name="connsiteX265" fmla="*/ 1266116 w 2083862"/>
                <a:gd name="connsiteY265" fmla="*/ 2898247 h 4081365"/>
                <a:gd name="connsiteX266" fmla="*/ 1254393 w 2083862"/>
                <a:gd name="connsiteY266" fmla="*/ 2880662 h 4081365"/>
                <a:gd name="connsiteX267" fmla="*/ 1236808 w 2083862"/>
                <a:gd name="connsiteY267" fmla="*/ 2863078 h 4081365"/>
                <a:gd name="connsiteX268" fmla="*/ 1225085 w 2083862"/>
                <a:gd name="connsiteY268" fmla="*/ 2839632 h 4081365"/>
                <a:gd name="connsiteX269" fmla="*/ 1219224 w 2083862"/>
                <a:gd name="connsiteY269" fmla="*/ 2816185 h 4081365"/>
                <a:gd name="connsiteX270" fmla="*/ 1207501 w 2083862"/>
                <a:gd name="connsiteY270" fmla="*/ 2798601 h 4081365"/>
                <a:gd name="connsiteX271" fmla="*/ 1201639 w 2083862"/>
                <a:gd name="connsiteY271" fmla="*/ 2781016 h 4081365"/>
                <a:gd name="connsiteX272" fmla="*/ 1178193 w 2083862"/>
                <a:gd name="connsiteY272" fmla="*/ 2745847 h 4081365"/>
                <a:gd name="connsiteX273" fmla="*/ 1172331 w 2083862"/>
                <a:gd name="connsiteY273" fmla="*/ 2722401 h 4081365"/>
                <a:gd name="connsiteX274" fmla="*/ 1160608 w 2083862"/>
                <a:gd name="connsiteY274" fmla="*/ 2681370 h 4081365"/>
                <a:gd name="connsiteX275" fmla="*/ 1154747 w 2083862"/>
                <a:gd name="connsiteY275" fmla="*/ 2646201 h 4081365"/>
                <a:gd name="connsiteX276" fmla="*/ 1160608 w 2083862"/>
                <a:gd name="connsiteY276" fmla="*/ 2546555 h 4081365"/>
                <a:gd name="connsiteX277" fmla="*/ 1172331 w 2083862"/>
                <a:gd name="connsiteY277" fmla="*/ 2523109 h 4081365"/>
                <a:gd name="connsiteX278" fmla="*/ 1178193 w 2083862"/>
                <a:gd name="connsiteY278" fmla="*/ 2487939 h 4081365"/>
                <a:gd name="connsiteX279" fmla="*/ 1189916 w 2083862"/>
                <a:gd name="connsiteY279" fmla="*/ 2452770 h 4081365"/>
                <a:gd name="connsiteX280" fmla="*/ 1201639 w 2083862"/>
                <a:gd name="connsiteY280" fmla="*/ 2417601 h 4081365"/>
                <a:gd name="connsiteX281" fmla="*/ 1228442 w 2083862"/>
                <a:gd name="connsiteY281" fmla="*/ 2347311 h 4081365"/>
                <a:gd name="connsiteX282" fmla="*/ 1264461 w 2083862"/>
                <a:gd name="connsiteY282" fmla="*/ 2225021 h 4081365"/>
                <a:gd name="connsiteX283" fmla="*/ 1277839 w 2083862"/>
                <a:gd name="connsiteY283" fmla="*/ 2171416 h 4081365"/>
                <a:gd name="connsiteX284" fmla="*/ 1290414 w 2083862"/>
                <a:gd name="connsiteY284" fmla="*/ 2086046 h 4081365"/>
                <a:gd name="connsiteX285" fmla="*/ 1313008 w 2083862"/>
                <a:gd name="connsiteY285" fmla="*/ 1907647 h 4081365"/>
                <a:gd name="connsiteX286" fmla="*/ 1318870 w 2083862"/>
                <a:gd name="connsiteY286" fmla="*/ 1884201 h 4081365"/>
                <a:gd name="connsiteX287" fmla="*/ 1324731 w 2083862"/>
                <a:gd name="connsiteY287" fmla="*/ 1854893 h 4081365"/>
                <a:gd name="connsiteX288" fmla="*/ 1330593 w 2083862"/>
                <a:gd name="connsiteY288" fmla="*/ 1837309 h 4081365"/>
                <a:gd name="connsiteX289" fmla="*/ 1336454 w 2083862"/>
                <a:gd name="connsiteY289" fmla="*/ 1813862 h 4081365"/>
                <a:gd name="connsiteX290" fmla="*/ 1354039 w 2083862"/>
                <a:gd name="connsiteY290" fmla="*/ 1755247 h 4081365"/>
                <a:gd name="connsiteX291" fmla="*/ 1359901 w 2083862"/>
                <a:gd name="connsiteY291" fmla="*/ 1720078 h 4081365"/>
                <a:gd name="connsiteX292" fmla="*/ 1371624 w 2083862"/>
                <a:gd name="connsiteY292" fmla="*/ 1673185 h 4081365"/>
                <a:gd name="connsiteX293" fmla="*/ 1377485 w 2083862"/>
                <a:gd name="connsiteY293" fmla="*/ 1638016 h 4081365"/>
                <a:gd name="connsiteX294" fmla="*/ 1389208 w 2083862"/>
                <a:gd name="connsiteY294" fmla="*/ 1579401 h 4081365"/>
                <a:gd name="connsiteX295" fmla="*/ 1395070 w 2083862"/>
                <a:gd name="connsiteY295" fmla="*/ 1538370 h 4081365"/>
                <a:gd name="connsiteX296" fmla="*/ 1400931 w 2083862"/>
                <a:gd name="connsiteY296" fmla="*/ 1520785 h 4081365"/>
                <a:gd name="connsiteX297" fmla="*/ 1406793 w 2083862"/>
                <a:gd name="connsiteY297" fmla="*/ 1497339 h 4081365"/>
                <a:gd name="connsiteX298" fmla="*/ 1418516 w 2083862"/>
                <a:gd name="connsiteY298" fmla="*/ 1450447 h 4081365"/>
                <a:gd name="connsiteX299" fmla="*/ 1424377 w 2083862"/>
                <a:gd name="connsiteY299" fmla="*/ 1391832 h 4081365"/>
                <a:gd name="connsiteX300" fmla="*/ 1441962 w 2083862"/>
                <a:gd name="connsiteY300" fmla="*/ 1298047 h 4081365"/>
                <a:gd name="connsiteX301" fmla="*/ 1453685 w 2083862"/>
                <a:gd name="connsiteY301" fmla="*/ 1233570 h 4081365"/>
                <a:gd name="connsiteX302" fmla="*/ 1465408 w 2083862"/>
                <a:gd name="connsiteY302" fmla="*/ 1198401 h 4081365"/>
                <a:gd name="connsiteX303" fmla="*/ 1477131 w 2083862"/>
                <a:gd name="connsiteY303" fmla="*/ 1098755 h 4081365"/>
                <a:gd name="connsiteX304" fmla="*/ 1488854 w 2083862"/>
                <a:gd name="connsiteY304" fmla="*/ 1063585 h 4081365"/>
                <a:gd name="connsiteX305" fmla="*/ 1494716 w 2083862"/>
                <a:gd name="connsiteY305" fmla="*/ 1010832 h 4081365"/>
                <a:gd name="connsiteX306" fmla="*/ 1506439 w 2083862"/>
                <a:gd name="connsiteY306" fmla="*/ 975662 h 4081365"/>
                <a:gd name="connsiteX307" fmla="*/ 1518162 w 2083862"/>
                <a:gd name="connsiteY307" fmla="*/ 917047 h 4081365"/>
                <a:gd name="connsiteX308" fmla="*/ 1524024 w 2083862"/>
                <a:gd name="connsiteY308" fmla="*/ 887739 h 4081365"/>
                <a:gd name="connsiteX309" fmla="*/ 1529885 w 2083862"/>
                <a:gd name="connsiteY309" fmla="*/ 823262 h 4081365"/>
                <a:gd name="connsiteX310" fmla="*/ 1535747 w 2083862"/>
                <a:gd name="connsiteY310" fmla="*/ 788093 h 4081365"/>
                <a:gd name="connsiteX311" fmla="*/ 1547470 w 2083862"/>
                <a:gd name="connsiteY311" fmla="*/ 706032 h 4081365"/>
                <a:gd name="connsiteX312" fmla="*/ 1553331 w 2083862"/>
                <a:gd name="connsiteY312" fmla="*/ 665001 h 4081365"/>
                <a:gd name="connsiteX313" fmla="*/ 1559193 w 2083862"/>
                <a:gd name="connsiteY313" fmla="*/ 647416 h 4081365"/>
                <a:gd name="connsiteX314" fmla="*/ 1565054 w 2083862"/>
                <a:gd name="connsiteY314" fmla="*/ 623970 h 4081365"/>
                <a:gd name="connsiteX315" fmla="*/ 1570916 w 2083862"/>
                <a:gd name="connsiteY315" fmla="*/ 541909 h 4081365"/>
                <a:gd name="connsiteX316" fmla="*/ 1576777 w 2083862"/>
                <a:gd name="connsiteY316" fmla="*/ 524324 h 4081365"/>
                <a:gd name="connsiteX317" fmla="*/ 1588501 w 2083862"/>
                <a:gd name="connsiteY317" fmla="*/ 430539 h 4081365"/>
                <a:gd name="connsiteX318" fmla="*/ 1582639 w 2083862"/>
                <a:gd name="connsiteY318" fmla="*/ 348478 h 4081365"/>
                <a:gd name="connsiteX319" fmla="*/ 1570916 w 2083862"/>
                <a:gd name="connsiteY319" fmla="*/ 301585 h 4081365"/>
                <a:gd name="connsiteX320" fmla="*/ 1565054 w 2083862"/>
                <a:gd name="connsiteY320" fmla="*/ 90570 h 4081365"/>
                <a:gd name="connsiteX321" fmla="*/ 1549173 w 2083862"/>
                <a:gd name="connsiteY321" fmla="*/ 93026 h 4081365"/>
                <a:gd name="connsiteX322" fmla="*/ 1510647 w 2083862"/>
                <a:gd name="connsiteY322" fmla="*/ 78798 h 4081365"/>
                <a:gd name="connsiteX323" fmla="*/ 1488903 w 2083862"/>
                <a:gd name="connsiteY323" fmla="*/ 53700 h 4081365"/>
                <a:gd name="connsiteX324" fmla="*/ 1477131 w 2083862"/>
                <a:gd name="connsiteY324" fmla="*/ 2647 h 4081365"/>
                <a:gd name="connsiteX0" fmla="*/ 1477131 w 2083862"/>
                <a:gd name="connsiteY0" fmla="*/ 2647 h 4081365"/>
                <a:gd name="connsiteX1" fmla="*/ 1471270 w 2083862"/>
                <a:gd name="connsiteY1" fmla="*/ 37816 h 4081365"/>
                <a:gd name="connsiteX2" fmla="*/ 1424377 w 2083862"/>
                <a:gd name="connsiteY2" fmla="*/ 78847 h 4081365"/>
                <a:gd name="connsiteX3" fmla="*/ 1406793 w 2083862"/>
                <a:gd name="connsiteY3" fmla="*/ 90570 h 4081365"/>
                <a:gd name="connsiteX4" fmla="*/ 1364108 w 2083862"/>
                <a:gd name="connsiteY4" fmla="*/ 97282 h 4081365"/>
                <a:gd name="connsiteX5" fmla="*/ 1348226 w 2083862"/>
                <a:gd name="connsiteY5" fmla="*/ 183552 h 4081365"/>
                <a:gd name="connsiteX6" fmla="*/ 1347375 w 2083862"/>
                <a:gd name="connsiteY6" fmla="*/ 206998 h 4081365"/>
                <a:gd name="connsiteX7" fmla="*/ 1348177 w 2083862"/>
                <a:gd name="connsiteY7" fmla="*/ 237109 h 4081365"/>
                <a:gd name="connsiteX8" fmla="*/ 1330593 w 2083862"/>
                <a:gd name="connsiteY8" fmla="*/ 295724 h 4081365"/>
                <a:gd name="connsiteX9" fmla="*/ 1324731 w 2083862"/>
                <a:gd name="connsiteY9" fmla="*/ 313309 h 4081365"/>
                <a:gd name="connsiteX10" fmla="*/ 1313008 w 2083862"/>
                <a:gd name="connsiteY10" fmla="*/ 330893 h 4081365"/>
                <a:gd name="connsiteX11" fmla="*/ 1295424 w 2083862"/>
                <a:gd name="connsiteY11" fmla="*/ 383647 h 4081365"/>
                <a:gd name="connsiteX12" fmla="*/ 1289562 w 2083862"/>
                <a:gd name="connsiteY12" fmla="*/ 401232 h 4081365"/>
                <a:gd name="connsiteX13" fmla="*/ 1283701 w 2083862"/>
                <a:gd name="connsiteY13" fmla="*/ 424678 h 4081365"/>
                <a:gd name="connsiteX14" fmla="*/ 1277839 w 2083862"/>
                <a:gd name="connsiteY14" fmla="*/ 577078 h 4081365"/>
                <a:gd name="connsiteX15" fmla="*/ 1254393 w 2083862"/>
                <a:gd name="connsiteY15" fmla="*/ 876016 h 4081365"/>
                <a:gd name="connsiteX16" fmla="*/ 1248531 w 2083862"/>
                <a:gd name="connsiteY16" fmla="*/ 893601 h 4081365"/>
                <a:gd name="connsiteX17" fmla="*/ 1242670 w 2083862"/>
                <a:gd name="connsiteY17" fmla="*/ 969801 h 4081365"/>
                <a:gd name="connsiteX18" fmla="*/ 1236808 w 2083862"/>
                <a:gd name="connsiteY18" fmla="*/ 999109 h 4081365"/>
                <a:gd name="connsiteX19" fmla="*/ 1230947 w 2083862"/>
                <a:gd name="connsiteY19" fmla="*/ 1040139 h 4081365"/>
                <a:gd name="connsiteX20" fmla="*/ 1219224 w 2083862"/>
                <a:gd name="connsiteY20" fmla="*/ 1110478 h 4081365"/>
                <a:gd name="connsiteX21" fmla="*/ 1213362 w 2083862"/>
                <a:gd name="connsiteY21" fmla="*/ 1133924 h 4081365"/>
                <a:gd name="connsiteX22" fmla="*/ 1201639 w 2083862"/>
                <a:gd name="connsiteY22" fmla="*/ 1169093 h 4081365"/>
                <a:gd name="connsiteX23" fmla="*/ 1166470 w 2083862"/>
                <a:gd name="connsiteY23" fmla="*/ 1339078 h 4081365"/>
                <a:gd name="connsiteX24" fmla="*/ 1154747 w 2083862"/>
                <a:gd name="connsiteY24" fmla="*/ 1456309 h 4081365"/>
                <a:gd name="connsiteX25" fmla="*/ 1148885 w 2083862"/>
                <a:gd name="connsiteY25" fmla="*/ 1485616 h 4081365"/>
                <a:gd name="connsiteX26" fmla="*/ 1143024 w 2083862"/>
                <a:gd name="connsiteY26" fmla="*/ 1526647 h 4081365"/>
                <a:gd name="connsiteX27" fmla="*/ 1131301 w 2083862"/>
                <a:gd name="connsiteY27" fmla="*/ 1561816 h 4081365"/>
                <a:gd name="connsiteX28" fmla="*/ 1125439 w 2083862"/>
                <a:gd name="connsiteY28" fmla="*/ 1591124 h 4081365"/>
                <a:gd name="connsiteX29" fmla="*/ 1113716 w 2083862"/>
                <a:gd name="connsiteY29" fmla="*/ 1626293 h 4081365"/>
                <a:gd name="connsiteX30" fmla="*/ 1101993 w 2083862"/>
                <a:gd name="connsiteY30" fmla="*/ 1679047 h 4081365"/>
                <a:gd name="connsiteX31" fmla="*/ 1080249 w 2083862"/>
                <a:gd name="connsiteY31" fmla="*/ 1776799 h 4081365"/>
                <a:gd name="connsiteX32" fmla="*/ 1056000 w 2083862"/>
                <a:gd name="connsiteY32" fmla="*/ 1872140 h 4081365"/>
                <a:gd name="connsiteX33" fmla="*/ 1025793 w 2083862"/>
                <a:gd name="connsiteY33" fmla="*/ 2054185 h 4081365"/>
                <a:gd name="connsiteX34" fmla="*/ 1019931 w 2083862"/>
                <a:gd name="connsiteY34" fmla="*/ 2077632 h 4081365"/>
                <a:gd name="connsiteX35" fmla="*/ 1014070 w 2083862"/>
                <a:gd name="connsiteY35" fmla="*/ 2106939 h 4081365"/>
                <a:gd name="connsiteX36" fmla="*/ 1002347 w 2083862"/>
                <a:gd name="connsiteY36" fmla="*/ 2183139 h 4081365"/>
                <a:gd name="connsiteX37" fmla="*/ 990624 w 2083862"/>
                <a:gd name="connsiteY37" fmla="*/ 2218309 h 4081365"/>
                <a:gd name="connsiteX38" fmla="*/ 984762 w 2083862"/>
                <a:gd name="connsiteY38" fmla="*/ 2253478 h 4081365"/>
                <a:gd name="connsiteX39" fmla="*/ 961316 w 2083862"/>
                <a:gd name="connsiteY39" fmla="*/ 2294509 h 4081365"/>
                <a:gd name="connsiteX40" fmla="*/ 949593 w 2083862"/>
                <a:gd name="connsiteY40" fmla="*/ 2329678 h 4081365"/>
                <a:gd name="connsiteX41" fmla="*/ 943731 w 2083862"/>
                <a:gd name="connsiteY41" fmla="*/ 2347262 h 4081365"/>
                <a:gd name="connsiteX42" fmla="*/ 937870 w 2083862"/>
                <a:gd name="connsiteY42" fmla="*/ 2364847 h 4081365"/>
                <a:gd name="connsiteX43" fmla="*/ 914424 w 2083862"/>
                <a:gd name="connsiteY43" fmla="*/ 2405878 h 4081365"/>
                <a:gd name="connsiteX44" fmla="*/ 902701 w 2083862"/>
                <a:gd name="connsiteY44" fmla="*/ 2423462 h 4081365"/>
                <a:gd name="connsiteX45" fmla="*/ 896839 w 2083862"/>
                <a:gd name="connsiteY45" fmla="*/ 2441047 h 4081365"/>
                <a:gd name="connsiteX46" fmla="*/ 873393 w 2083862"/>
                <a:gd name="connsiteY46" fmla="*/ 2476216 h 4081365"/>
                <a:gd name="connsiteX47" fmla="*/ 849947 w 2083862"/>
                <a:gd name="connsiteY47" fmla="*/ 2523109 h 4081365"/>
                <a:gd name="connsiteX48" fmla="*/ 832362 w 2083862"/>
                <a:gd name="connsiteY48" fmla="*/ 2564139 h 4081365"/>
                <a:gd name="connsiteX49" fmla="*/ 826501 w 2083862"/>
                <a:gd name="connsiteY49" fmla="*/ 2581724 h 4081365"/>
                <a:gd name="connsiteX50" fmla="*/ 814777 w 2083862"/>
                <a:gd name="connsiteY50" fmla="*/ 2593447 h 4081365"/>
                <a:gd name="connsiteX51" fmla="*/ 803054 w 2083862"/>
                <a:gd name="connsiteY51" fmla="*/ 2611032 h 4081365"/>
                <a:gd name="connsiteX52" fmla="*/ 779608 w 2083862"/>
                <a:gd name="connsiteY52" fmla="*/ 2640339 h 4081365"/>
                <a:gd name="connsiteX53" fmla="*/ 762024 w 2083862"/>
                <a:gd name="connsiteY53" fmla="*/ 2681370 h 4081365"/>
                <a:gd name="connsiteX54" fmla="*/ 726854 w 2083862"/>
                <a:gd name="connsiteY54" fmla="*/ 2704816 h 4081365"/>
                <a:gd name="connsiteX55" fmla="*/ 709270 w 2083862"/>
                <a:gd name="connsiteY55" fmla="*/ 2716539 h 4081365"/>
                <a:gd name="connsiteX56" fmla="*/ 691685 w 2083862"/>
                <a:gd name="connsiteY56" fmla="*/ 2728262 h 4081365"/>
                <a:gd name="connsiteX57" fmla="*/ 674101 w 2083862"/>
                <a:gd name="connsiteY57" fmla="*/ 2734124 h 4081365"/>
                <a:gd name="connsiteX58" fmla="*/ 638931 w 2083862"/>
                <a:gd name="connsiteY58" fmla="*/ 2751709 h 4081365"/>
                <a:gd name="connsiteX59" fmla="*/ 586177 w 2083862"/>
                <a:gd name="connsiteY59" fmla="*/ 2757570 h 4081365"/>
                <a:gd name="connsiteX60" fmla="*/ 539285 w 2083862"/>
                <a:gd name="connsiteY60" fmla="*/ 2763432 h 4081365"/>
                <a:gd name="connsiteX61" fmla="*/ 498254 w 2083862"/>
                <a:gd name="connsiteY61" fmla="*/ 2775155 h 4081365"/>
                <a:gd name="connsiteX62" fmla="*/ 480670 w 2083862"/>
                <a:gd name="connsiteY62" fmla="*/ 2781016 h 4081365"/>
                <a:gd name="connsiteX63" fmla="*/ 422054 w 2083862"/>
                <a:gd name="connsiteY63" fmla="*/ 2786878 h 4081365"/>
                <a:gd name="connsiteX64" fmla="*/ 322408 w 2083862"/>
                <a:gd name="connsiteY64" fmla="*/ 2781016 h 4081365"/>
                <a:gd name="connsiteX65" fmla="*/ 287239 w 2083862"/>
                <a:gd name="connsiteY65" fmla="*/ 2769293 h 4081365"/>
                <a:gd name="connsiteX66" fmla="*/ 263793 w 2083862"/>
                <a:gd name="connsiteY66" fmla="*/ 2763432 h 4081365"/>
                <a:gd name="connsiteX67" fmla="*/ 246208 w 2083862"/>
                <a:gd name="connsiteY67" fmla="*/ 2751709 h 4081365"/>
                <a:gd name="connsiteX68" fmla="*/ 222762 w 2083862"/>
                <a:gd name="connsiteY68" fmla="*/ 2745847 h 4081365"/>
                <a:gd name="connsiteX69" fmla="*/ 205177 w 2083862"/>
                <a:gd name="connsiteY69" fmla="*/ 2739985 h 4081365"/>
                <a:gd name="connsiteX70" fmla="*/ 211039 w 2083862"/>
                <a:gd name="connsiteY70" fmla="*/ 2763432 h 4081365"/>
                <a:gd name="connsiteX71" fmla="*/ 216901 w 2083862"/>
                <a:gd name="connsiteY71" fmla="*/ 2781016 h 4081365"/>
                <a:gd name="connsiteX72" fmla="*/ 211039 w 2083862"/>
                <a:gd name="connsiteY72" fmla="*/ 2845493 h 4081365"/>
                <a:gd name="connsiteX73" fmla="*/ 181731 w 2083862"/>
                <a:gd name="connsiteY73" fmla="*/ 2874801 h 4081365"/>
                <a:gd name="connsiteX74" fmla="*/ 146562 w 2083862"/>
                <a:gd name="connsiteY74" fmla="*/ 2886524 h 4081365"/>
                <a:gd name="connsiteX75" fmla="*/ 111393 w 2083862"/>
                <a:gd name="connsiteY75" fmla="*/ 2898247 h 4081365"/>
                <a:gd name="connsiteX76" fmla="*/ 93808 w 2083862"/>
                <a:gd name="connsiteY76" fmla="*/ 2904109 h 4081365"/>
                <a:gd name="connsiteX77" fmla="*/ 76224 w 2083862"/>
                <a:gd name="connsiteY77" fmla="*/ 2915832 h 4081365"/>
                <a:gd name="connsiteX78" fmla="*/ 117254 w 2083862"/>
                <a:gd name="connsiteY78" fmla="*/ 2927555 h 4081365"/>
                <a:gd name="connsiteX79" fmla="*/ 211039 w 2083862"/>
                <a:gd name="connsiteY79" fmla="*/ 2939278 h 4081365"/>
                <a:gd name="connsiteX80" fmla="*/ 240347 w 2083862"/>
                <a:gd name="connsiteY80" fmla="*/ 2945139 h 4081365"/>
                <a:gd name="connsiteX81" fmla="*/ 468947 w 2083862"/>
                <a:gd name="connsiteY81" fmla="*/ 2956862 h 4081365"/>
                <a:gd name="connsiteX82" fmla="*/ 504116 w 2083862"/>
                <a:gd name="connsiteY82" fmla="*/ 2962724 h 4081365"/>
                <a:gd name="connsiteX83" fmla="*/ 615485 w 2083862"/>
                <a:gd name="connsiteY83" fmla="*/ 2951001 h 4081365"/>
                <a:gd name="connsiteX84" fmla="*/ 603762 w 2083862"/>
                <a:gd name="connsiteY84" fmla="*/ 2974447 h 4081365"/>
                <a:gd name="connsiteX85" fmla="*/ 592039 w 2083862"/>
                <a:gd name="connsiteY85" fmla="*/ 2992032 h 4081365"/>
                <a:gd name="connsiteX86" fmla="*/ 574454 w 2083862"/>
                <a:gd name="connsiteY86" fmla="*/ 3027201 h 4081365"/>
                <a:gd name="connsiteX87" fmla="*/ 562731 w 2083862"/>
                <a:gd name="connsiteY87" fmla="*/ 3062370 h 4081365"/>
                <a:gd name="connsiteX88" fmla="*/ 556870 w 2083862"/>
                <a:gd name="connsiteY88" fmla="*/ 3079955 h 4081365"/>
                <a:gd name="connsiteX89" fmla="*/ 545147 w 2083862"/>
                <a:gd name="connsiteY89" fmla="*/ 3097539 h 4081365"/>
                <a:gd name="connsiteX90" fmla="*/ 521701 w 2083862"/>
                <a:gd name="connsiteY90" fmla="*/ 3132709 h 4081365"/>
                <a:gd name="connsiteX91" fmla="*/ 515839 w 2083862"/>
                <a:gd name="connsiteY91" fmla="*/ 3156155 h 4081365"/>
                <a:gd name="connsiteX92" fmla="*/ 486531 w 2083862"/>
                <a:gd name="connsiteY92" fmla="*/ 3191324 h 4081365"/>
                <a:gd name="connsiteX93" fmla="*/ 463085 w 2083862"/>
                <a:gd name="connsiteY93" fmla="*/ 3226493 h 4081365"/>
                <a:gd name="connsiteX94" fmla="*/ 451362 w 2083862"/>
                <a:gd name="connsiteY94" fmla="*/ 3244078 h 4081365"/>
                <a:gd name="connsiteX95" fmla="*/ 398608 w 2083862"/>
                <a:gd name="connsiteY95" fmla="*/ 3290970 h 4081365"/>
                <a:gd name="connsiteX96" fmla="*/ 381024 w 2083862"/>
                <a:gd name="connsiteY96" fmla="*/ 3296832 h 4081365"/>
                <a:gd name="connsiteX97" fmla="*/ 357577 w 2083862"/>
                <a:gd name="connsiteY97" fmla="*/ 3314416 h 4081365"/>
                <a:gd name="connsiteX98" fmla="*/ 339993 w 2083862"/>
                <a:gd name="connsiteY98" fmla="*/ 3326139 h 4081365"/>
                <a:gd name="connsiteX99" fmla="*/ 310685 w 2083862"/>
                <a:gd name="connsiteY99" fmla="*/ 3355447 h 4081365"/>
                <a:gd name="connsiteX100" fmla="*/ 304824 w 2083862"/>
                <a:gd name="connsiteY100" fmla="*/ 3373032 h 4081365"/>
                <a:gd name="connsiteX101" fmla="*/ 316547 w 2083862"/>
                <a:gd name="connsiteY101" fmla="*/ 3390616 h 4081365"/>
                <a:gd name="connsiteX102" fmla="*/ 345854 w 2083862"/>
                <a:gd name="connsiteY102" fmla="*/ 3431647 h 4081365"/>
                <a:gd name="connsiteX103" fmla="*/ 322408 w 2083862"/>
                <a:gd name="connsiteY103" fmla="*/ 3466816 h 4081365"/>
                <a:gd name="connsiteX104" fmla="*/ 298962 w 2083862"/>
                <a:gd name="connsiteY104" fmla="*/ 3501985 h 4081365"/>
                <a:gd name="connsiteX105" fmla="*/ 281377 w 2083862"/>
                <a:gd name="connsiteY105" fmla="*/ 3531293 h 4081365"/>
                <a:gd name="connsiteX106" fmla="*/ 275516 w 2083862"/>
                <a:gd name="connsiteY106" fmla="*/ 3548878 h 4081365"/>
                <a:gd name="connsiteX107" fmla="*/ 252070 w 2083862"/>
                <a:gd name="connsiteY107" fmla="*/ 3584047 h 4081365"/>
                <a:gd name="connsiteX108" fmla="*/ 246208 w 2083862"/>
                <a:gd name="connsiteY108" fmla="*/ 3601632 h 4081365"/>
                <a:gd name="connsiteX109" fmla="*/ 228624 w 2083862"/>
                <a:gd name="connsiteY109" fmla="*/ 3619216 h 4081365"/>
                <a:gd name="connsiteX110" fmla="*/ 222762 w 2083862"/>
                <a:gd name="connsiteY110" fmla="*/ 3636801 h 4081365"/>
                <a:gd name="connsiteX111" fmla="*/ 211039 w 2083862"/>
                <a:gd name="connsiteY111" fmla="*/ 3654385 h 4081365"/>
                <a:gd name="connsiteX112" fmla="*/ 205177 w 2083862"/>
                <a:gd name="connsiteY112" fmla="*/ 3677832 h 4081365"/>
                <a:gd name="connsiteX113" fmla="*/ 170008 w 2083862"/>
                <a:gd name="connsiteY113" fmla="*/ 3713001 h 4081365"/>
                <a:gd name="connsiteX114" fmla="*/ 146562 w 2083862"/>
                <a:gd name="connsiteY114" fmla="*/ 3742309 h 4081365"/>
                <a:gd name="connsiteX115" fmla="*/ 87947 w 2083862"/>
                <a:gd name="connsiteY115" fmla="*/ 3759893 h 4081365"/>
                <a:gd name="connsiteX116" fmla="*/ 11474 w 2083862"/>
                <a:gd name="connsiteY116" fmla="*/ 3770572 h 4081365"/>
                <a:gd name="connsiteX117" fmla="*/ 29331 w 2083862"/>
                <a:gd name="connsiteY117" fmla="*/ 3783339 h 4081365"/>
                <a:gd name="connsiteX118" fmla="*/ 11747 w 2083862"/>
                <a:gd name="connsiteY118" fmla="*/ 3795062 h 4081365"/>
                <a:gd name="connsiteX119" fmla="*/ 128977 w 2083862"/>
                <a:gd name="connsiteY119" fmla="*/ 3795062 h 4081365"/>
                <a:gd name="connsiteX120" fmla="*/ 152424 w 2083862"/>
                <a:gd name="connsiteY120" fmla="*/ 3789201 h 4081365"/>
                <a:gd name="connsiteX121" fmla="*/ 187593 w 2083862"/>
                <a:gd name="connsiteY121" fmla="*/ 3777478 h 4081365"/>
                <a:gd name="connsiteX122" fmla="*/ 170008 w 2083862"/>
                <a:gd name="connsiteY122" fmla="*/ 3789201 h 4081365"/>
                <a:gd name="connsiteX123" fmla="*/ 146562 w 2083862"/>
                <a:gd name="connsiteY123" fmla="*/ 3824370 h 4081365"/>
                <a:gd name="connsiteX124" fmla="*/ 134839 w 2083862"/>
                <a:gd name="connsiteY124" fmla="*/ 3841955 h 4081365"/>
                <a:gd name="connsiteX125" fmla="*/ 123116 w 2083862"/>
                <a:gd name="connsiteY125" fmla="*/ 3865401 h 4081365"/>
                <a:gd name="connsiteX126" fmla="*/ 111393 w 2083862"/>
                <a:gd name="connsiteY126" fmla="*/ 3882985 h 4081365"/>
                <a:gd name="connsiteX127" fmla="*/ 82085 w 2083862"/>
                <a:gd name="connsiteY127" fmla="*/ 3935739 h 4081365"/>
                <a:gd name="connsiteX128" fmla="*/ 58639 w 2083862"/>
                <a:gd name="connsiteY128" fmla="*/ 3970909 h 4081365"/>
                <a:gd name="connsiteX129" fmla="*/ 35193 w 2083862"/>
                <a:gd name="connsiteY129" fmla="*/ 4006078 h 4081365"/>
                <a:gd name="connsiteX130" fmla="*/ 23470 w 2083862"/>
                <a:gd name="connsiteY130" fmla="*/ 4023662 h 4081365"/>
                <a:gd name="connsiteX131" fmla="*/ 76224 w 2083862"/>
                <a:gd name="connsiteY131" fmla="*/ 3982632 h 4081365"/>
                <a:gd name="connsiteX132" fmla="*/ 93808 w 2083862"/>
                <a:gd name="connsiteY132" fmla="*/ 3970909 h 4081365"/>
                <a:gd name="connsiteX133" fmla="*/ 87947 w 2083862"/>
                <a:gd name="connsiteY133" fmla="*/ 3994355 h 4081365"/>
                <a:gd name="connsiteX134" fmla="*/ 82085 w 2083862"/>
                <a:gd name="connsiteY134" fmla="*/ 4011939 h 4081365"/>
                <a:gd name="connsiteX135" fmla="*/ 76224 w 2083862"/>
                <a:gd name="connsiteY135" fmla="*/ 4041247 h 4081365"/>
                <a:gd name="connsiteX136" fmla="*/ 82085 w 2083862"/>
                <a:gd name="connsiteY136" fmla="*/ 4070555 h 4081365"/>
                <a:gd name="connsiteX137" fmla="*/ 117254 w 2083862"/>
                <a:gd name="connsiteY137" fmla="*/ 4047109 h 4081365"/>
                <a:gd name="connsiteX138" fmla="*/ 128977 w 2083862"/>
                <a:gd name="connsiteY138" fmla="*/ 4035385 h 4081365"/>
                <a:gd name="connsiteX139" fmla="*/ 182487 w 2083862"/>
                <a:gd name="connsiteY139" fmla="*/ 4066250 h 4081365"/>
                <a:gd name="connsiteX140" fmla="*/ 207635 w 2083862"/>
                <a:gd name="connsiteY140" fmla="*/ 4022762 h 4081365"/>
                <a:gd name="connsiteX141" fmla="*/ 216852 w 2083862"/>
                <a:gd name="connsiteY141" fmla="*/ 3985138 h 4081365"/>
                <a:gd name="connsiteX142" fmla="*/ 229427 w 2083862"/>
                <a:gd name="connsiteY142" fmla="*/ 3967552 h 4081365"/>
                <a:gd name="connsiteX143" fmla="*/ 258734 w 2083862"/>
                <a:gd name="connsiteY143" fmla="*/ 3924819 h 4081365"/>
                <a:gd name="connsiteX144" fmla="*/ 271309 w 2083862"/>
                <a:gd name="connsiteY144" fmla="*/ 3894709 h 4081365"/>
                <a:gd name="connsiteX145" fmla="*/ 297259 w 2083862"/>
                <a:gd name="connsiteY145" fmla="*/ 3862044 h 4081365"/>
                <a:gd name="connsiteX146" fmla="*/ 310685 w 2083862"/>
                <a:gd name="connsiteY146" fmla="*/ 3824370 h 4081365"/>
                <a:gd name="connsiteX147" fmla="*/ 334131 w 2083862"/>
                <a:gd name="connsiteY147" fmla="*/ 3789201 h 4081365"/>
                <a:gd name="connsiteX148" fmla="*/ 351716 w 2083862"/>
                <a:gd name="connsiteY148" fmla="*/ 3771616 h 4081365"/>
                <a:gd name="connsiteX149" fmla="*/ 363439 w 2083862"/>
                <a:gd name="connsiteY149" fmla="*/ 3736447 h 4081365"/>
                <a:gd name="connsiteX150" fmla="*/ 381024 w 2083862"/>
                <a:gd name="connsiteY150" fmla="*/ 3718862 h 4081365"/>
                <a:gd name="connsiteX151" fmla="*/ 404470 w 2083862"/>
                <a:gd name="connsiteY151" fmla="*/ 3683693 h 4081365"/>
                <a:gd name="connsiteX152" fmla="*/ 422054 w 2083862"/>
                <a:gd name="connsiteY152" fmla="*/ 3666109 h 4081365"/>
                <a:gd name="connsiteX153" fmla="*/ 445501 w 2083862"/>
                <a:gd name="connsiteY153" fmla="*/ 3630939 h 4081365"/>
                <a:gd name="connsiteX154" fmla="*/ 457224 w 2083862"/>
                <a:gd name="connsiteY154" fmla="*/ 3613355 h 4081365"/>
                <a:gd name="connsiteX155" fmla="*/ 468947 w 2083862"/>
                <a:gd name="connsiteY155" fmla="*/ 3595770 h 4081365"/>
                <a:gd name="connsiteX156" fmla="*/ 486531 w 2083862"/>
                <a:gd name="connsiteY156" fmla="*/ 3584047 h 4081365"/>
                <a:gd name="connsiteX157" fmla="*/ 515839 w 2083862"/>
                <a:gd name="connsiteY157" fmla="*/ 3531293 h 4081365"/>
                <a:gd name="connsiteX158" fmla="*/ 527562 w 2083862"/>
                <a:gd name="connsiteY158" fmla="*/ 3513709 h 4081365"/>
                <a:gd name="connsiteX159" fmla="*/ 551008 w 2083862"/>
                <a:gd name="connsiteY159" fmla="*/ 3484401 h 4081365"/>
                <a:gd name="connsiteX160" fmla="*/ 556870 w 2083862"/>
                <a:gd name="connsiteY160" fmla="*/ 3466816 h 4081365"/>
                <a:gd name="connsiteX161" fmla="*/ 568593 w 2083862"/>
                <a:gd name="connsiteY161" fmla="*/ 3449232 h 4081365"/>
                <a:gd name="connsiteX162" fmla="*/ 580316 w 2083862"/>
                <a:gd name="connsiteY162" fmla="*/ 3425785 h 4081365"/>
                <a:gd name="connsiteX163" fmla="*/ 603762 w 2083862"/>
                <a:gd name="connsiteY163" fmla="*/ 3390616 h 4081365"/>
                <a:gd name="connsiteX164" fmla="*/ 609624 w 2083862"/>
                <a:gd name="connsiteY164" fmla="*/ 3373032 h 4081365"/>
                <a:gd name="connsiteX165" fmla="*/ 633070 w 2083862"/>
                <a:gd name="connsiteY165" fmla="*/ 3337862 h 4081365"/>
                <a:gd name="connsiteX166" fmla="*/ 644793 w 2083862"/>
                <a:gd name="connsiteY166" fmla="*/ 3320278 h 4081365"/>
                <a:gd name="connsiteX167" fmla="*/ 674101 w 2083862"/>
                <a:gd name="connsiteY167" fmla="*/ 3285109 h 4081365"/>
                <a:gd name="connsiteX168" fmla="*/ 679962 w 2083862"/>
                <a:gd name="connsiteY168" fmla="*/ 3267524 h 4081365"/>
                <a:gd name="connsiteX169" fmla="*/ 703408 w 2083862"/>
                <a:gd name="connsiteY169" fmla="*/ 3232355 h 4081365"/>
                <a:gd name="connsiteX170" fmla="*/ 720993 w 2083862"/>
                <a:gd name="connsiteY170" fmla="*/ 3197185 h 4081365"/>
                <a:gd name="connsiteX171" fmla="*/ 744439 w 2083862"/>
                <a:gd name="connsiteY171" fmla="*/ 3162016 h 4081365"/>
                <a:gd name="connsiteX172" fmla="*/ 750301 w 2083862"/>
                <a:gd name="connsiteY172" fmla="*/ 3144432 h 4081365"/>
                <a:gd name="connsiteX173" fmla="*/ 762024 w 2083862"/>
                <a:gd name="connsiteY173" fmla="*/ 3120985 h 4081365"/>
                <a:gd name="connsiteX174" fmla="*/ 785470 w 2083862"/>
                <a:gd name="connsiteY174" fmla="*/ 3085816 h 4081365"/>
                <a:gd name="connsiteX175" fmla="*/ 808916 w 2083862"/>
                <a:gd name="connsiteY175" fmla="*/ 3044785 h 4081365"/>
                <a:gd name="connsiteX176" fmla="*/ 820639 w 2083862"/>
                <a:gd name="connsiteY176" fmla="*/ 3009616 h 4081365"/>
                <a:gd name="connsiteX177" fmla="*/ 826501 w 2083862"/>
                <a:gd name="connsiteY177" fmla="*/ 2986170 h 4081365"/>
                <a:gd name="connsiteX178" fmla="*/ 844085 w 2083862"/>
                <a:gd name="connsiteY178" fmla="*/ 2968585 h 4081365"/>
                <a:gd name="connsiteX179" fmla="*/ 849947 w 2083862"/>
                <a:gd name="connsiteY179" fmla="*/ 2951001 h 4081365"/>
                <a:gd name="connsiteX180" fmla="*/ 879254 w 2083862"/>
                <a:gd name="connsiteY180" fmla="*/ 2915832 h 4081365"/>
                <a:gd name="connsiteX181" fmla="*/ 896839 w 2083862"/>
                <a:gd name="connsiteY181" fmla="*/ 2904109 h 4081365"/>
                <a:gd name="connsiteX182" fmla="*/ 920285 w 2083862"/>
                <a:gd name="connsiteY182" fmla="*/ 2898247 h 4081365"/>
                <a:gd name="connsiteX183" fmla="*/ 955454 w 2083862"/>
                <a:gd name="connsiteY183" fmla="*/ 2915832 h 4081365"/>
                <a:gd name="connsiteX184" fmla="*/ 990624 w 2083862"/>
                <a:gd name="connsiteY184" fmla="*/ 2968585 h 4081365"/>
                <a:gd name="connsiteX185" fmla="*/ 1002347 w 2083862"/>
                <a:gd name="connsiteY185" fmla="*/ 2986170 h 4081365"/>
                <a:gd name="connsiteX186" fmla="*/ 1019931 w 2083862"/>
                <a:gd name="connsiteY186" fmla="*/ 2992032 h 4081365"/>
                <a:gd name="connsiteX187" fmla="*/ 1049239 w 2083862"/>
                <a:gd name="connsiteY187" fmla="*/ 3021339 h 4081365"/>
                <a:gd name="connsiteX188" fmla="*/ 1084408 w 2083862"/>
                <a:gd name="connsiteY188" fmla="*/ 3056509 h 4081365"/>
                <a:gd name="connsiteX189" fmla="*/ 1101993 w 2083862"/>
                <a:gd name="connsiteY189" fmla="*/ 3079955 h 4081365"/>
                <a:gd name="connsiteX190" fmla="*/ 1131301 w 2083862"/>
                <a:gd name="connsiteY190" fmla="*/ 3109262 h 4081365"/>
                <a:gd name="connsiteX191" fmla="*/ 1178193 w 2083862"/>
                <a:gd name="connsiteY191" fmla="*/ 3162016 h 4081365"/>
                <a:gd name="connsiteX192" fmla="*/ 1201639 w 2083862"/>
                <a:gd name="connsiteY192" fmla="*/ 3185462 h 4081365"/>
                <a:gd name="connsiteX193" fmla="*/ 1318870 w 2083862"/>
                <a:gd name="connsiteY193" fmla="*/ 3279247 h 4081365"/>
                <a:gd name="connsiteX194" fmla="*/ 1354039 w 2083862"/>
                <a:gd name="connsiteY194" fmla="*/ 3308555 h 4081365"/>
                <a:gd name="connsiteX195" fmla="*/ 1371624 w 2083862"/>
                <a:gd name="connsiteY195" fmla="*/ 3314416 h 4081365"/>
                <a:gd name="connsiteX196" fmla="*/ 1383347 w 2083862"/>
                <a:gd name="connsiteY196" fmla="*/ 3332001 h 4081365"/>
                <a:gd name="connsiteX197" fmla="*/ 1418516 w 2083862"/>
                <a:gd name="connsiteY197" fmla="*/ 3355447 h 4081365"/>
                <a:gd name="connsiteX198" fmla="*/ 1436101 w 2083862"/>
                <a:gd name="connsiteY198" fmla="*/ 3367170 h 4081365"/>
                <a:gd name="connsiteX199" fmla="*/ 1471270 w 2083862"/>
                <a:gd name="connsiteY199" fmla="*/ 3396478 h 4081365"/>
                <a:gd name="connsiteX200" fmla="*/ 1488854 w 2083862"/>
                <a:gd name="connsiteY200" fmla="*/ 3419924 h 4081365"/>
                <a:gd name="connsiteX201" fmla="*/ 1506439 w 2083862"/>
                <a:gd name="connsiteY201" fmla="*/ 3425785 h 4081365"/>
                <a:gd name="connsiteX202" fmla="*/ 1524024 w 2083862"/>
                <a:gd name="connsiteY202" fmla="*/ 3437509 h 4081365"/>
                <a:gd name="connsiteX203" fmla="*/ 1553331 w 2083862"/>
                <a:gd name="connsiteY203" fmla="*/ 3472678 h 4081365"/>
                <a:gd name="connsiteX204" fmla="*/ 1570916 w 2083862"/>
                <a:gd name="connsiteY204" fmla="*/ 3484401 h 4081365"/>
                <a:gd name="connsiteX205" fmla="*/ 1600224 w 2083862"/>
                <a:gd name="connsiteY205" fmla="*/ 3513709 h 4081365"/>
                <a:gd name="connsiteX206" fmla="*/ 1617808 w 2083862"/>
                <a:gd name="connsiteY206" fmla="*/ 3525432 h 4081365"/>
                <a:gd name="connsiteX207" fmla="*/ 1635393 w 2083862"/>
                <a:gd name="connsiteY207" fmla="*/ 3543016 h 4081365"/>
                <a:gd name="connsiteX208" fmla="*/ 1670562 w 2083862"/>
                <a:gd name="connsiteY208" fmla="*/ 3566462 h 4081365"/>
                <a:gd name="connsiteX209" fmla="*/ 1688147 w 2083862"/>
                <a:gd name="connsiteY209" fmla="*/ 3578185 h 4081365"/>
                <a:gd name="connsiteX210" fmla="*/ 1717454 w 2083862"/>
                <a:gd name="connsiteY210" fmla="*/ 3595770 h 4081365"/>
                <a:gd name="connsiteX211" fmla="*/ 1752624 w 2083862"/>
                <a:gd name="connsiteY211" fmla="*/ 3619216 h 4081365"/>
                <a:gd name="connsiteX212" fmla="*/ 1770208 w 2083862"/>
                <a:gd name="connsiteY212" fmla="*/ 3630939 h 4081365"/>
                <a:gd name="connsiteX213" fmla="*/ 1787793 w 2083862"/>
                <a:gd name="connsiteY213" fmla="*/ 3636801 h 4081365"/>
                <a:gd name="connsiteX214" fmla="*/ 1828824 w 2083862"/>
                <a:gd name="connsiteY214" fmla="*/ 3654385 h 4081365"/>
                <a:gd name="connsiteX215" fmla="*/ 1858131 w 2083862"/>
                <a:gd name="connsiteY215" fmla="*/ 3671970 h 4081365"/>
                <a:gd name="connsiteX216" fmla="*/ 1899162 w 2083862"/>
                <a:gd name="connsiteY216" fmla="*/ 3695416 h 4081365"/>
                <a:gd name="connsiteX217" fmla="*/ 1916747 w 2083862"/>
                <a:gd name="connsiteY217" fmla="*/ 3701278 h 4081365"/>
                <a:gd name="connsiteX218" fmla="*/ 1951916 w 2083862"/>
                <a:gd name="connsiteY218" fmla="*/ 3724724 h 4081365"/>
                <a:gd name="connsiteX219" fmla="*/ 1992947 w 2083862"/>
                <a:gd name="connsiteY219" fmla="*/ 3736447 h 4081365"/>
                <a:gd name="connsiteX220" fmla="*/ 2028116 w 2083862"/>
                <a:gd name="connsiteY220" fmla="*/ 3765755 h 4081365"/>
                <a:gd name="connsiteX221" fmla="*/ 2022254 w 2083862"/>
                <a:gd name="connsiteY221" fmla="*/ 3748170 h 4081365"/>
                <a:gd name="connsiteX222" fmla="*/ 2016393 w 2083862"/>
                <a:gd name="connsiteY222" fmla="*/ 3724724 h 4081365"/>
                <a:gd name="connsiteX223" fmla="*/ 1998808 w 2083862"/>
                <a:gd name="connsiteY223" fmla="*/ 3707139 h 4081365"/>
                <a:gd name="connsiteX224" fmla="*/ 2016393 w 2083862"/>
                <a:gd name="connsiteY224" fmla="*/ 3713001 h 4081365"/>
                <a:gd name="connsiteX225" fmla="*/ 2039839 w 2083862"/>
                <a:gd name="connsiteY225" fmla="*/ 3718862 h 4081365"/>
                <a:gd name="connsiteX226" fmla="*/ 2057424 w 2083862"/>
                <a:gd name="connsiteY226" fmla="*/ 3724724 h 4081365"/>
                <a:gd name="connsiteX227" fmla="*/ 2039839 w 2083862"/>
                <a:gd name="connsiteY227" fmla="*/ 3713001 h 4081365"/>
                <a:gd name="connsiteX228" fmla="*/ 2022254 w 2083862"/>
                <a:gd name="connsiteY228" fmla="*/ 3695416 h 4081365"/>
                <a:gd name="connsiteX229" fmla="*/ 2063285 w 2083862"/>
                <a:gd name="connsiteY229" fmla="*/ 3689555 h 4081365"/>
                <a:gd name="connsiteX230" fmla="*/ 2080870 w 2083862"/>
                <a:gd name="connsiteY230" fmla="*/ 3683693 h 4081365"/>
                <a:gd name="connsiteX231" fmla="*/ 2075008 w 2083862"/>
                <a:gd name="connsiteY231" fmla="*/ 3660247 h 4081365"/>
                <a:gd name="connsiteX232" fmla="*/ 2051562 w 2083862"/>
                <a:gd name="connsiteY232" fmla="*/ 3625078 h 4081365"/>
                <a:gd name="connsiteX233" fmla="*/ 2039839 w 2083862"/>
                <a:gd name="connsiteY233" fmla="*/ 3607493 h 4081365"/>
                <a:gd name="connsiteX234" fmla="*/ 2022254 w 2083862"/>
                <a:gd name="connsiteY234" fmla="*/ 3601632 h 4081365"/>
                <a:gd name="connsiteX235" fmla="*/ 2004670 w 2083862"/>
                <a:gd name="connsiteY235" fmla="*/ 3589909 h 4081365"/>
                <a:gd name="connsiteX236" fmla="*/ 1987085 w 2083862"/>
                <a:gd name="connsiteY236" fmla="*/ 3584047 h 4081365"/>
                <a:gd name="connsiteX237" fmla="*/ 1957777 w 2083862"/>
                <a:gd name="connsiteY237" fmla="*/ 3554739 h 4081365"/>
                <a:gd name="connsiteX238" fmla="*/ 1940193 w 2083862"/>
                <a:gd name="connsiteY238" fmla="*/ 3543016 h 4081365"/>
                <a:gd name="connsiteX239" fmla="*/ 1922608 w 2083862"/>
                <a:gd name="connsiteY239" fmla="*/ 3525432 h 4081365"/>
                <a:gd name="connsiteX240" fmla="*/ 1905024 w 2083862"/>
                <a:gd name="connsiteY240" fmla="*/ 3519570 h 4081365"/>
                <a:gd name="connsiteX241" fmla="*/ 1869854 w 2083862"/>
                <a:gd name="connsiteY241" fmla="*/ 3496124 h 4081365"/>
                <a:gd name="connsiteX242" fmla="*/ 1869854 w 2083862"/>
                <a:gd name="connsiteY242" fmla="*/ 3496124 h 4081365"/>
                <a:gd name="connsiteX243" fmla="*/ 1852270 w 2083862"/>
                <a:gd name="connsiteY243" fmla="*/ 3478539 h 4081365"/>
                <a:gd name="connsiteX244" fmla="*/ 1817101 w 2083862"/>
                <a:gd name="connsiteY244" fmla="*/ 3455093 h 4081365"/>
                <a:gd name="connsiteX245" fmla="*/ 1787793 w 2083862"/>
                <a:gd name="connsiteY245" fmla="*/ 3431647 h 4081365"/>
                <a:gd name="connsiteX246" fmla="*/ 1758485 w 2083862"/>
                <a:gd name="connsiteY246" fmla="*/ 3408201 h 4081365"/>
                <a:gd name="connsiteX247" fmla="*/ 1746762 w 2083862"/>
                <a:gd name="connsiteY247" fmla="*/ 3390616 h 4081365"/>
                <a:gd name="connsiteX248" fmla="*/ 1682285 w 2083862"/>
                <a:gd name="connsiteY248" fmla="*/ 3355447 h 4081365"/>
                <a:gd name="connsiteX249" fmla="*/ 1652977 w 2083862"/>
                <a:gd name="connsiteY249" fmla="*/ 3332001 h 4081365"/>
                <a:gd name="connsiteX250" fmla="*/ 1635393 w 2083862"/>
                <a:gd name="connsiteY250" fmla="*/ 3320278 h 4081365"/>
                <a:gd name="connsiteX251" fmla="*/ 1606085 w 2083862"/>
                <a:gd name="connsiteY251" fmla="*/ 3290970 h 4081365"/>
                <a:gd name="connsiteX252" fmla="*/ 1570916 w 2083862"/>
                <a:gd name="connsiteY252" fmla="*/ 3261662 h 4081365"/>
                <a:gd name="connsiteX253" fmla="*/ 1535747 w 2083862"/>
                <a:gd name="connsiteY253" fmla="*/ 3226493 h 4081365"/>
                <a:gd name="connsiteX254" fmla="*/ 1524024 w 2083862"/>
                <a:gd name="connsiteY254" fmla="*/ 3208909 h 4081365"/>
                <a:gd name="connsiteX255" fmla="*/ 1506439 w 2083862"/>
                <a:gd name="connsiteY255" fmla="*/ 3203047 h 4081365"/>
                <a:gd name="connsiteX256" fmla="*/ 1488854 w 2083862"/>
                <a:gd name="connsiteY256" fmla="*/ 3185462 h 4081365"/>
                <a:gd name="connsiteX257" fmla="*/ 1465408 w 2083862"/>
                <a:gd name="connsiteY257" fmla="*/ 3167878 h 4081365"/>
                <a:gd name="connsiteX258" fmla="*/ 1436101 w 2083862"/>
                <a:gd name="connsiteY258" fmla="*/ 3144432 h 4081365"/>
                <a:gd name="connsiteX259" fmla="*/ 1412654 w 2083862"/>
                <a:gd name="connsiteY259" fmla="*/ 3120985 h 4081365"/>
                <a:gd name="connsiteX260" fmla="*/ 1383347 w 2083862"/>
                <a:gd name="connsiteY260" fmla="*/ 3085816 h 4081365"/>
                <a:gd name="connsiteX261" fmla="*/ 1342316 w 2083862"/>
                <a:gd name="connsiteY261" fmla="*/ 3033062 h 4081365"/>
                <a:gd name="connsiteX262" fmla="*/ 1330593 w 2083862"/>
                <a:gd name="connsiteY262" fmla="*/ 3015478 h 4081365"/>
                <a:gd name="connsiteX263" fmla="*/ 1324731 w 2083862"/>
                <a:gd name="connsiteY263" fmla="*/ 2992032 h 4081365"/>
                <a:gd name="connsiteX264" fmla="*/ 1289562 w 2083862"/>
                <a:gd name="connsiteY264" fmla="*/ 2933416 h 4081365"/>
                <a:gd name="connsiteX265" fmla="*/ 1266116 w 2083862"/>
                <a:gd name="connsiteY265" fmla="*/ 2898247 h 4081365"/>
                <a:gd name="connsiteX266" fmla="*/ 1254393 w 2083862"/>
                <a:gd name="connsiteY266" fmla="*/ 2880662 h 4081365"/>
                <a:gd name="connsiteX267" fmla="*/ 1236808 w 2083862"/>
                <a:gd name="connsiteY267" fmla="*/ 2863078 h 4081365"/>
                <a:gd name="connsiteX268" fmla="*/ 1225085 w 2083862"/>
                <a:gd name="connsiteY268" fmla="*/ 2839632 h 4081365"/>
                <a:gd name="connsiteX269" fmla="*/ 1219224 w 2083862"/>
                <a:gd name="connsiteY269" fmla="*/ 2816185 h 4081365"/>
                <a:gd name="connsiteX270" fmla="*/ 1207501 w 2083862"/>
                <a:gd name="connsiteY270" fmla="*/ 2798601 h 4081365"/>
                <a:gd name="connsiteX271" fmla="*/ 1201639 w 2083862"/>
                <a:gd name="connsiteY271" fmla="*/ 2781016 h 4081365"/>
                <a:gd name="connsiteX272" fmla="*/ 1178193 w 2083862"/>
                <a:gd name="connsiteY272" fmla="*/ 2745847 h 4081365"/>
                <a:gd name="connsiteX273" fmla="*/ 1172331 w 2083862"/>
                <a:gd name="connsiteY273" fmla="*/ 2722401 h 4081365"/>
                <a:gd name="connsiteX274" fmla="*/ 1160608 w 2083862"/>
                <a:gd name="connsiteY274" fmla="*/ 2681370 h 4081365"/>
                <a:gd name="connsiteX275" fmla="*/ 1154747 w 2083862"/>
                <a:gd name="connsiteY275" fmla="*/ 2646201 h 4081365"/>
                <a:gd name="connsiteX276" fmla="*/ 1160608 w 2083862"/>
                <a:gd name="connsiteY276" fmla="*/ 2546555 h 4081365"/>
                <a:gd name="connsiteX277" fmla="*/ 1172331 w 2083862"/>
                <a:gd name="connsiteY277" fmla="*/ 2523109 h 4081365"/>
                <a:gd name="connsiteX278" fmla="*/ 1178193 w 2083862"/>
                <a:gd name="connsiteY278" fmla="*/ 2487939 h 4081365"/>
                <a:gd name="connsiteX279" fmla="*/ 1189916 w 2083862"/>
                <a:gd name="connsiteY279" fmla="*/ 2452770 h 4081365"/>
                <a:gd name="connsiteX280" fmla="*/ 1201639 w 2083862"/>
                <a:gd name="connsiteY280" fmla="*/ 2417601 h 4081365"/>
                <a:gd name="connsiteX281" fmla="*/ 1228442 w 2083862"/>
                <a:gd name="connsiteY281" fmla="*/ 2347311 h 4081365"/>
                <a:gd name="connsiteX282" fmla="*/ 1264461 w 2083862"/>
                <a:gd name="connsiteY282" fmla="*/ 2225021 h 4081365"/>
                <a:gd name="connsiteX283" fmla="*/ 1277839 w 2083862"/>
                <a:gd name="connsiteY283" fmla="*/ 2171416 h 4081365"/>
                <a:gd name="connsiteX284" fmla="*/ 1290414 w 2083862"/>
                <a:gd name="connsiteY284" fmla="*/ 2086046 h 4081365"/>
                <a:gd name="connsiteX285" fmla="*/ 1313008 w 2083862"/>
                <a:gd name="connsiteY285" fmla="*/ 1907647 h 4081365"/>
                <a:gd name="connsiteX286" fmla="*/ 1318870 w 2083862"/>
                <a:gd name="connsiteY286" fmla="*/ 1884201 h 4081365"/>
                <a:gd name="connsiteX287" fmla="*/ 1324731 w 2083862"/>
                <a:gd name="connsiteY287" fmla="*/ 1854893 h 4081365"/>
                <a:gd name="connsiteX288" fmla="*/ 1330593 w 2083862"/>
                <a:gd name="connsiteY288" fmla="*/ 1837309 h 4081365"/>
                <a:gd name="connsiteX289" fmla="*/ 1336454 w 2083862"/>
                <a:gd name="connsiteY289" fmla="*/ 1813862 h 4081365"/>
                <a:gd name="connsiteX290" fmla="*/ 1354039 w 2083862"/>
                <a:gd name="connsiteY290" fmla="*/ 1755247 h 4081365"/>
                <a:gd name="connsiteX291" fmla="*/ 1359901 w 2083862"/>
                <a:gd name="connsiteY291" fmla="*/ 1720078 h 4081365"/>
                <a:gd name="connsiteX292" fmla="*/ 1371624 w 2083862"/>
                <a:gd name="connsiteY292" fmla="*/ 1673185 h 4081365"/>
                <a:gd name="connsiteX293" fmla="*/ 1377485 w 2083862"/>
                <a:gd name="connsiteY293" fmla="*/ 1638016 h 4081365"/>
                <a:gd name="connsiteX294" fmla="*/ 1389208 w 2083862"/>
                <a:gd name="connsiteY294" fmla="*/ 1579401 h 4081365"/>
                <a:gd name="connsiteX295" fmla="*/ 1395070 w 2083862"/>
                <a:gd name="connsiteY295" fmla="*/ 1538370 h 4081365"/>
                <a:gd name="connsiteX296" fmla="*/ 1400931 w 2083862"/>
                <a:gd name="connsiteY296" fmla="*/ 1520785 h 4081365"/>
                <a:gd name="connsiteX297" fmla="*/ 1406793 w 2083862"/>
                <a:gd name="connsiteY297" fmla="*/ 1497339 h 4081365"/>
                <a:gd name="connsiteX298" fmla="*/ 1418516 w 2083862"/>
                <a:gd name="connsiteY298" fmla="*/ 1450447 h 4081365"/>
                <a:gd name="connsiteX299" fmla="*/ 1424377 w 2083862"/>
                <a:gd name="connsiteY299" fmla="*/ 1391832 h 4081365"/>
                <a:gd name="connsiteX300" fmla="*/ 1441962 w 2083862"/>
                <a:gd name="connsiteY300" fmla="*/ 1298047 h 4081365"/>
                <a:gd name="connsiteX301" fmla="*/ 1453685 w 2083862"/>
                <a:gd name="connsiteY301" fmla="*/ 1233570 h 4081365"/>
                <a:gd name="connsiteX302" fmla="*/ 1465408 w 2083862"/>
                <a:gd name="connsiteY302" fmla="*/ 1198401 h 4081365"/>
                <a:gd name="connsiteX303" fmla="*/ 1477131 w 2083862"/>
                <a:gd name="connsiteY303" fmla="*/ 1098755 h 4081365"/>
                <a:gd name="connsiteX304" fmla="*/ 1488854 w 2083862"/>
                <a:gd name="connsiteY304" fmla="*/ 1063585 h 4081365"/>
                <a:gd name="connsiteX305" fmla="*/ 1494716 w 2083862"/>
                <a:gd name="connsiteY305" fmla="*/ 1010832 h 4081365"/>
                <a:gd name="connsiteX306" fmla="*/ 1506439 w 2083862"/>
                <a:gd name="connsiteY306" fmla="*/ 975662 h 4081365"/>
                <a:gd name="connsiteX307" fmla="*/ 1518162 w 2083862"/>
                <a:gd name="connsiteY307" fmla="*/ 917047 h 4081365"/>
                <a:gd name="connsiteX308" fmla="*/ 1524024 w 2083862"/>
                <a:gd name="connsiteY308" fmla="*/ 887739 h 4081365"/>
                <a:gd name="connsiteX309" fmla="*/ 1529885 w 2083862"/>
                <a:gd name="connsiteY309" fmla="*/ 823262 h 4081365"/>
                <a:gd name="connsiteX310" fmla="*/ 1535747 w 2083862"/>
                <a:gd name="connsiteY310" fmla="*/ 788093 h 4081365"/>
                <a:gd name="connsiteX311" fmla="*/ 1547470 w 2083862"/>
                <a:gd name="connsiteY311" fmla="*/ 706032 h 4081365"/>
                <a:gd name="connsiteX312" fmla="*/ 1553331 w 2083862"/>
                <a:gd name="connsiteY312" fmla="*/ 665001 h 4081365"/>
                <a:gd name="connsiteX313" fmla="*/ 1559193 w 2083862"/>
                <a:gd name="connsiteY313" fmla="*/ 647416 h 4081365"/>
                <a:gd name="connsiteX314" fmla="*/ 1565054 w 2083862"/>
                <a:gd name="connsiteY314" fmla="*/ 623970 h 4081365"/>
                <a:gd name="connsiteX315" fmla="*/ 1570916 w 2083862"/>
                <a:gd name="connsiteY315" fmla="*/ 541909 h 4081365"/>
                <a:gd name="connsiteX316" fmla="*/ 1576777 w 2083862"/>
                <a:gd name="connsiteY316" fmla="*/ 524324 h 4081365"/>
                <a:gd name="connsiteX317" fmla="*/ 1588501 w 2083862"/>
                <a:gd name="connsiteY317" fmla="*/ 430539 h 4081365"/>
                <a:gd name="connsiteX318" fmla="*/ 1582639 w 2083862"/>
                <a:gd name="connsiteY318" fmla="*/ 348478 h 4081365"/>
                <a:gd name="connsiteX319" fmla="*/ 1570916 w 2083862"/>
                <a:gd name="connsiteY319" fmla="*/ 301585 h 4081365"/>
                <a:gd name="connsiteX320" fmla="*/ 1565054 w 2083862"/>
                <a:gd name="connsiteY320" fmla="*/ 90570 h 4081365"/>
                <a:gd name="connsiteX321" fmla="*/ 1549173 w 2083862"/>
                <a:gd name="connsiteY321" fmla="*/ 93026 h 4081365"/>
                <a:gd name="connsiteX322" fmla="*/ 1510647 w 2083862"/>
                <a:gd name="connsiteY322" fmla="*/ 78798 h 4081365"/>
                <a:gd name="connsiteX323" fmla="*/ 1488903 w 2083862"/>
                <a:gd name="connsiteY323" fmla="*/ 53700 h 4081365"/>
                <a:gd name="connsiteX324" fmla="*/ 1477131 w 2083862"/>
                <a:gd name="connsiteY324" fmla="*/ 2647 h 4081365"/>
                <a:gd name="connsiteX0" fmla="*/ 1477131 w 2083862"/>
                <a:gd name="connsiteY0" fmla="*/ 2647 h 4081365"/>
                <a:gd name="connsiteX1" fmla="*/ 1471270 w 2083862"/>
                <a:gd name="connsiteY1" fmla="*/ 37816 h 4081365"/>
                <a:gd name="connsiteX2" fmla="*/ 1424377 w 2083862"/>
                <a:gd name="connsiteY2" fmla="*/ 78847 h 4081365"/>
                <a:gd name="connsiteX3" fmla="*/ 1406793 w 2083862"/>
                <a:gd name="connsiteY3" fmla="*/ 90570 h 4081365"/>
                <a:gd name="connsiteX4" fmla="*/ 1364108 w 2083862"/>
                <a:gd name="connsiteY4" fmla="*/ 97282 h 4081365"/>
                <a:gd name="connsiteX5" fmla="*/ 1348226 w 2083862"/>
                <a:gd name="connsiteY5" fmla="*/ 183552 h 4081365"/>
                <a:gd name="connsiteX6" fmla="*/ 1347375 w 2083862"/>
                <a:gd name="connsiteY6" fmla="*/ 206998 h 4081365"/>
                <a:gd name="connsiteX7" fmla="*/ 1348177 w 2083862"/>
                <a:gd name="connsiteY7" fmla="*/ 237109 h 4081365"/>
                <a:gd name="connsiteX8" fmla="*/ 1330593 w 2083862"/>
                <a:gd name="connsiteY8" fmla="*/ 295724 h 4081365"/>
                <a:gd name="connsiteX9" fmla="*/ 1324731 w 2083862"/>
                <a:gd name="connsiteY9" fmla="*/ 313309 h 4081365"/>
                <a:gd name="connsiteX10" fmla="*/ 1313008 w 2083862"/>
                <a:gd name="connsiteY10" fmla="*/ 330893 h 4081365"/>
                <a:gd name="connsiteX11" fmla="*/ 1295424 w 2083862"/>
                <a:gd name="connsiteY11" fmla="*/ 383647 h 4081365"/>
                <a:gd name="connsiteX12" fmla="*/ 1289562 w 2083862"/>
                <a:gd name="connsiteY12" fmla="*/ 401232 h 4081365"/>
                <a:gd name="connsiteX13" fmla="*/ 1283701 w 2083862"/>
                <a:gd name="connsiteY13" fmla="*/ 424678 h 4081365"/>
                <a:gd name="connsiteX14" fmla="*/ 1277839 w 2083862"/>
                <a:gd name="connsiteY14" fmla="*/ 577078 h 4081365"/>
                <a:gd name="connsiteX15" fmla="*/ 1254393 w 2083862"/>
                <a:gd name="connsiteY15" fmla="*/ 876016 h 4081365"/>
                <a:gd name="connsiteX16" fmla="*/ 1248531 w 2083862"/>
                <a:gd name="connsiteY16" fmla="*/ 893601 h 4081365"/>
                <a:gd name="connsiteX17" fmla="*/ 1242670 w 2083862"/>
                <a:gd name="connsiteY17" fmla="*/ 969801 h 4081365"/>
                <a:gd name="connsiteX18" fmla="*/ 1236808 w 2083862"/>
                <a:gd name="connsiteY18" fmla="*/ 999109 h 4081365"/>
                <a:gd name="connsiteX19" fmla="*/ 1230947 w 2083862"/>
                <a:gd name="connsiteY19" fmla="*/ 1040139 h 4081365"/>
                <a:gd name="connsiteX20" fmla="*/ 1219224 w 2083862"/>
                <a:gd name="connsiteY20" fmla="*/ 1110478 h 4081365"/>
                <a:gd name="connsiteX21" fmla="*/ 1213362 w 2083862"/>
                <a:gd name="connsiteY21" fmla="*/ 1133924 h 4081365"/>
                <a:gd name="connsiteX22" fmla="*/ 1201639 w 2083862"/>
                <a:gd name="connsiteY22" fmla="*/ 1169093 h 4081365"/>
                <a:gd name="connsiteX23" fmla="*/ 1166470 w 2083862"/>
                <a:gd name="connsiteY23" fmla="*/ 1339078 h 4081365"/>
                <a:gd name="connsiteX24" fmla="*/ 1154747 w 2083862"/>
                <a:gd name="connsiteY24" fmla="*/ 1456309 h 4081365"/>
                <a:gd name="connsiteX25" fmla="*/ 1148885 w 2083862"/>
                <a:gd name="connsiteY25" fmla="*/ 1485616 h 4081365"/>
                <a:gd name="connsiteX26" fmla="*/ 1143024 w 2083862"/>
                <a:gd name="connsiteY26" fmla="*/ 1526647 h 4081365"/>
                <a:gd name="connsiteX27" fmla="*/ 1131301 w 2083862"/>
                <a:gd name="connsiteY27" fmla="*/ 1561816 h 4081365"/>
                <a:gd name="connsiteX28" fmla="*/ 1125439 w 2083862"/>
                <a:gd name="connsiteY28" fmla="*/ 1591124 h 4081365"/>
                <a:gd name="connsiteX29" fmla="*/ 1113716 w 2083862"/>
                <a:gd name="connsiteY29" fmla="*/ 1626293 h 4081365"/>
                <a:gd name="connsiteX30" fmla="*/ 1101993 w 2083862"/>
                <a:gd name="connsiteY30" fmla="*/ 1679047 h 4081365"/>
                <a:gd name="connsiteX31" fmla="*/ 1080249 w 2083862"/>
                <a:gd name="connsiteY31" fmla="*/ 1776799 h 4081365"/>
                <a:gd name="connsiteX32" fmla="*/ 1056000 w 2083862"/>
                <a:gd name="connsiteY32" fmla="*/ 1872140 h 4081365"/>
                <a:gd name="connsiteX33" fmla="*/ 1025793 w 2083862"/>
                <a:gd name="connsiteY33" fmla="*/ 2054185 h 4081365"/>
                <a:gd name="connsiteX34" fmla="*/ 1019931 w 2083862"/>
                <a:gd name="connsiteY34" fmla="*/ 2077632 h 4081365"/>
                <a:gd name="connsiteX35" fmla="*/ 1014070 w 2083862"/>
                <a:gd name="connsiteY35" fmla="*/ 2106939 h 4081365"/>
                <a:gd name="connsiteX36" fmla="*/ 1002347 w 2083862"/>
                <a:gd name="connsiteY36" fmla="*/ 2183139 h 4081365"/>
                <a:gd name="connsiteX37" fmla="*/ 990624 w 2083862"/>
                <a:gd name="connsiteY37" fmla="*/ 2218309 h 4081365"/>
                <a:gd name="connsiteX38" fmla="*/ 984762 w 2083862"/>
                <a:gd name="connsiteY38" fmla="*/ 2253478 h 4081365"/>
                <a:gd name="connsiteX39" fmla="*/ 961316 w 2083862"/>
                <a:gd name="connsiteY39" fmla="*/ 2294509 h 4081365"/>
                <a:gd name="connsiteX40" fmla="*/ 949593 w 2083862"/>
                <a:gd name="connsiteY40" fmla="*/ 2329678 h 4081365"/>
                <a:gd name="connsiteX41" fmla="*/ 943731 w 2083862"/>
                <a:gd name="connsiteY41" fmla="*/ 2347262 h 4081365"/>
                <a:gd name="connsiteX42" fmla="*/ 937870 w 2083862"/>
                <a:gd name="connsiteY42" fmla="*/ 2364847 h 4081365"/>
                <a:gd name="connsiteX43" fmla="*/ 914424 w 2083862"/>
                <a:gd name="connsiteY43" fmla="*/ 2405878 h 4081365"/>
                <a:gd name="connsiteX44" fmla="*/ 902701 w 2083862"/>
                <a:gd name="connsiteY44" fmla="*/ 2423462 h 4081365"/>
                <a:gd name="connsiteX45" fmla="*/ 896839 w 2083862"/>
                <a:gd name="connsiteY45" fmla="*/ 2441047 h 4081365"/>
                <a:gd name="connsiteX46" fmla="*/ 873393 w 2083862"/>
                <a:gd name="connsiteY46" fmla="*/ 2476216 h 4081365"/>
                <a:gd name="connsiteX47" fmla="*/ 849947 w 2083862"/>
                <a:gd name="connsiteY47" fmla="*/ 2523109 h 4081365"/>
                <a:gd name="connsiteX48" fmla="*/ 832362 w 2083862"/>
                <a:gd name="connsiteY48" fmla="*/ 2564139 h 4081365"/>
                <a:gd name="connsiteX49" fmla="*/ 826501 w 2083862"/>
                <a:gd name="connsiteY49" fmla="*/ 2581724 h 4081365"/>
                <a:gd name="connsiteX50" fmla="*/ 814777 w 2083862"/>
                <a:gd name="connsiteY50" fmla="*/ 2593447 h 4081365"/>
                <a:gd name="connsiteX51" fmla="*/ 803054 w 2083862"/>
                <a:gd name="connsiteY51" fmla="*/ 2611032 h 4081365"/>
                <a:gd name="connsiteX52" fmla="*/ 779608 w 2083862"/>
                <a:gd name="connsiteY52" fmla="*/ 2640339 h 4081365"/>
                <a:gd name="connsiteX53" fmla="*/ 762024 w 2083862"/>
                <a:gd name="connsiteY53" fmla="*/ 2681370 h 4081365"/>
                <a:gd name="connsiteX54" fmla="*/ 726854 w 2083862"/>
                <a:gd name="connsiteY54" fmla="*/ 2704816 h 4081365"/>
                <a:gd name="connsiteX55" fmla="*/ 709270 w 2083862"/>
                <a:gd name="connsiteY55" fmla="*/ 2716539 h 4081365"/>
                <a:gd name="connsiteX56" fmla="*/ 691685 w 2083862"/>
                <a:gd name="connsiteY56" fmla="*/ 2728262 h 4081365"/>
                <a:gd name="connsiteX57" fmla="*/ 674101 w 2083862"/>
                <a:gd name="connsiteY57" fmla="*/ 2734124 h 4081365"/>
                <a:gd name="connsiteX58" fmla="*/ 638931 w 2083862"/>
                <a:gd name="connsiteY58" fmla="*/ 2751709 h 4081365"/>
                <a:gd name="connsiteX59" fmla="*/ 586177 w 2083862"/>
                <a:gd name="connsiteY59" fmla="*/ 2757570 h 4081365"/>
                <a:gd name="connsiteX60" fmla="*/ 539285 w 2083862"/>
                <a:gd name="connsiteY60" fmla="*/ 2763432 h 4081365"/>
                <a:gd name="connsiteX61" fmla="*/ 498254 w 2083862"/>
                <a:gd name="connsiteY61" fmla="*/ 2775155 h 4081365"/>
                <a:gd name="connsiteX62" fmla="*/ 480670 w 2083862"/>
                <a:gd name="connsiteY62" fmla="*/ 2781016 h 4081365"/>
                <a:gd name="connsiteX63" fmla="*/ 422054 w 2083862"/>
                <a:gd name="connsiteY63" fmla="*/ 2786878 h 4081365"/>
                <a:gd name="connsiteX64" fmla="*/ 322408 w 2083862"/>
                <a:gd name="connsiteY64" fmla="*/ 2781016 h 4081365"/>
                <a:gd name="connsiteX65" fmla="*/ 287239 w 2083862"/>
                <a:gd name="connsiteY65" fmla="*/ 2769293 h 4081365"/>
                <a:gd name="connsiteX66" fmla="*/ 263793 w 2083862"/>
                <a:gd name="connsiteY66" fmla="*/ 2763432 h 4081365"/>
                <a:gd name="connsiteX67" fmla="*/ 246208 w 2083862"/>
                <a:gd name="connsiteY67" fmla="*/ 2751709 h 4081365"/>
                <a:gd name="connsiteX68" fmla="*/ 222762 w 2083862"/>
                <a:gd name="connsiteY68" fmla="*/ 2745847 h 4081365"/>
                <a:gd name="connsiteX69" fmla="*/ 205177 w 2083862"/>
                <a:gd name="connsiteY69" fmla="*/ 2739985 h 4081365"/>
                <a:gd name="connsiteX70" fmla="*/ 211039 w 2083862"/>
                <a:gd name="connsiteY70" fmla="*/ 2763432 h 4081365"/>
                <a:gd name="connsiteX71" fmla="*/ 216901 w 2083862"/>
                <a:gd name="connsiteY71" fmla="*/ 2781016 h 4081365"/>
                <a:gd name="connsiteX72" fmla="*/ 211039 w 2083862"/>
                <a:gd name="connsiteY72" fmla="*/ 2845493 h 4081365"/>
                <a:gd name="connsiteX73" fmla="*/ 181731 w 2083862"/>
                <a:gd name="connsiteY73" fmla="*/ 2874801 h 4081365"/>
                <a:gd name="connsiteX74" fmla="*/ 146562 w 2083862"/>
                <a:gd name="connsiteY74" fmla="*/ 2886524 h 4081365"/>
                <a:gd name="connsiteX75" fmla="*/ 111393 w 2083862"/>
                <a:gd name="connsiteY75" fmla="*/ 2898247 h 4081365"/>
                <a:gd name="connsiteX76" fmla="*/ 93808 w 2083862"/>
                <a:gd name="connsiteY76" fmla="*/ 2904109 h 4081365"/>
                <a:gd name="connsiteX77" fmla="*/ 76224 w 2083862"/>
                <a:gd name="connsiteY77" fmla="*/ 2915832 h 4081365"/>
                <a:gd name="connsiteX78" fmla="*/ 117254 w 2083862"/>
                <a:gd name="connsiteY78" fmla="*/ 2927555 h 4081365"/>
                <a:gd name="connsiteX79" fmla="*/ 211039 w 2083862"/>
                <a:gd name="connsiteY79" fmla="*/ 2939278 h 4081365"/>
                <a:gd name="connsiteX80" fmla="*/ 240347 w 2083862"/>
                <a:gd name="connsiteY80" fmla="*/ 2945139 h 4081365"/>
                <a:gd name="connsiteX81" fmla="*/ 468947 w 2083862"/>
                <a:gd name="connsiteY81" fmla="*/ 2956862 h 4081365"/>
                <a:gd name="connsiteX82" fmla="*/ 504116 w 2083862"/>
                <a:gd name="connsiteY82" fmla="*/ 2962724 h 4081365"/>
                <a:gd name="connsiteX83" fmla="*/ 615485 w 2083862"/>
                <a:gd name="connsiteY83" fmla="*/ 2951001 h 4081365"/>
                <a:gd name="connsiteX84" fmla="*/ 603762 w 2083862"/>
                <a:gd name="connsiteY84" fmla="*/ 2974447 h 4081365"/>
                <a:gd name="connsiteX85" fmla="*/ 592039 w 2083862"/>
                <a:gd name="connsiteY85" fmla="*/ 2992032 h 4081365"/>
                <a:gd name="connsiteX86" fmla="*/ 574454 w 2083862"/>
                <a:gd name="connsiteY86" fmla="*/ 3027201 h 4081365"/>
                <a:gd name="connsiteX87" fmla="*/ 562731 w 2083862"/>
                <a:gd name="connsiteY87" fmla="*/ 3062370 h 4081365"/>
                <a:gd name="connsiteX88" fmla="*/ 556870 w 2083862"/>
                <a:gd name="connsiteY88" fmla="*/ 3079955 h 4081365"/>
                <a:gd name="connsiteX89" fmla="*/ 545147 w 2083862"/>
                <a:gd name="connsiteY89" fmla="*/ 3097539 h 4081365"/>
                <a:gd name="connsiteX90" fmla="*/ 521701 w 2083862"/>
                <a:gd name="connsiteY90" fmla="*/ 3132709 h 4081365"/>
                <a:gd name="connsiteX91" fmla="*/ 515839 w 2083862"/>
                <a:gd name="connsiteY91" fmla="*/ 3156155 h 4081365"/>
                <a:gd name="connsiteX92" fmla="*/ 486531 w 2083862"/>
                <a:gd name="connsiteY92" fmla="*/ 3191324 h 4081365"/>
                <a:gd name="connsiteX93" fmla="*/ 463085 w 2083862"/>
                <a:gd name="connsiteY93" fmla="*/ 3226493 h 4081365"/>
                <a:gd name="connsiteX94" fmla="*/ 451362 w 2083862"/>
                <a:gd name="connsiteY94" fmla="*/ 3244078 h 4081365"/>
                <a:gd name="connsiteX95" fmla="*/ 398608 w 2083862"/>
                <a:gd name="connsiteY95" fmla="*/ 3290970 h 4081365"/>
                <a:gd name="connsiteX96" fmla="*/ 381024 w 2083862"/>
                <a:gd name="connsiteY96" fmla="*/ 3296832 h 4081365"/>
                <a:gd name="connsiteX97" fmla="*/ 357577 w 2083862"/>
                <a:gd name="connsiteY97" fmla="*/ 3314416 h 4081365"/>
                <a:gd name="connsiteX98" fmla="*/ 339993 w 2083862"/>
                <a:gd name="connsiteY98" fmla="*/ 3326139 h 4081365"/>
                <a:gd name="connsiteX99" fmla="*/ 310685 w 2083862"/>
                <a:gd name="connsiteY99" fmla="*/ 3355447 h 4081365"/>
                <a:gd name="connsiteX100" fmla="*/ 304824 w 2083862"/>
                <a:gd name="connsiteY100" fmla="*/ 3373032 h 4081365"/>
                <a:gd name="connsiteX101" fmla="*/ 316547 w 2083862"/>
                <a:gd name="connsiteY101" fmla="*/ 3390616 h 4081365"/>
                <a:gd name="connsiteX102" fmla="*/ 345854 w 2083862"/>
                <a:gd name="connsiteY102" fmla="*/ 3431647 h 4081365"/>
                <a:gd name="connsiteX103" fmla="*/ 322408 w 2083862"/>
                <a:gd name="connsiteY103" fmla="*/ 3466816 h 4081365"/>
                <a:gd name="connsiteX104" fmla="*/ 298962 w 2083862"/>
                <a:gd name="connsiteY104" fmla="*/ 3501985 h 4081365"/>
                <a:gd name="connsiteX105" fmla="*/ 281377 w 2083862"/>
                <a:gd name="connsiteY105" fmla="*/ 3531293 h 4081365"/>
                <a:gd name="connsiteX106" fmla="*/ 275516 w 2083862"/>
                <a:gd name="connsiteY106" fmla="*/ 3548878 h 4081365"/>
                <a:gd name="connsiteX107" fmla="*/ 252070 w 2083862"/>
                <a:gd name="connsiteY107" fmla="*/ 3584047 h 4081365"/>
                <a:gd name="connsiteX108" fmla="*/ 246208 w 2083862"/>
                <a:gd name="connsiteY108" fmla="*/ 3601632 h 4081365"/>
                <a:gd name="connsiteX109" fmla="*/ 228624 w 2083862"/>
                <a:gd name="connsiteY109" fmla="*/ 3619216 h 4081365"/>
                <a:gd name="connsiteX110" fmla="*/ 222762 w 2083862"/>
                <a:gd name="connsiteY110" fmla="*/ 3636801 h 4081365"/>
                <a:gd name="connsiteX111" fmla="*/ 211039 w 2083862"/>
                <a:gd name="connsiteY111" fmla="*/ 3654385 h 4081365"/>
                <a:gd name="connsiteX112" fmla="*/ 205177 w 2083862"/>
                <a:gd name="connsiteY112" fmla="*/ 3677832 h 4081365"/>
                <a:gd name="connsiteX113" fmla="*/ 170008 w 2083862"/>
                <a:gd name="connsiteY113" fmla="*/ 3713001 h 4081365"/>
                <a:gd name="connsiteX114" fmla="*/ 146562 w 2083862"/>
                <a:gd name="connsiteY114" fmla="*/ 3742309 h 4081365"/>
                <a:gd name="connsiteX115" fmla="*/ 87947 w 2083862"/>
                <a:gd name="connsiteY115" fmla="*/ 3759893 h 4081365"/>
                <a:gd name="connsiteX116" fmla="*/ 11474 w 2083862"/>
                <a:gd name="connsiteY116" fmla="*/ 3770572 h 4081365"/>
                <a:gd name="connsiteX117" fmla="*/ 29331 w 2083862"/>
                <a:gd name="connsiteY117" fmla="*/ 3783339 h 4081365"/>
                <a:gd name="connsiteX118" fmla="*/ 11747 w 2083862"/>
                <a:gd name="connsiteY118" fmla="*/ 3795062 h 4081365"/>
                <a:gd name="connsiteX119" fmla="*/ 128977 w 2083862"/>
                <a:gd name="connsiteY119" fmla="*/ 3795062 h 4081365"/>
                <a:gd name="connsiteX120" fmla="*/ 152424 w 2083862"/>
                <a:gd name="connsiteY120" fmla="*/ 3789201 h 4081365"/>
                <a:gd name="connsiteX121" fmla="*/ 187593 w 2083862"/>
                <a:gd name="connsiteY121" fmla="*/ 3777478 h 4081365"/>
                <a:gd name="connsiteX122" fmla="*/ 170008 w 2083862"/>
                <a:gd name="connsiteY122" fmla="*/ 3789201 h 4081365"/>
                <a:gd name="connsiteX123" fmla="*/ 146562 w 2083862"/>
                <a:gd name="connsiteY123" fmla="*/ 3824370 h 4081365"/>
                <a:gd name="connsiteX124" fmla="*/ 134839 w 2083862"/>
                <a:gd name="connsiteY124" fmla="*/ 3841955 h 4081365"/>
                <a:gd name="connsiteX125" fmla="*/ 123116 w 2083862"/>
                <a:gd name="connsiteY125" fmla="*/ 3865401 h 4081365"/>
                <a:gd name="connsiteX126" fmla="*/ 111393 w 2083862"/>
                <a:gd name="connsiteY126" fmla="*/ 3882985 h 4081365"/>
                <a:gd name="connsiteX127" fmla="*/ 82085 w 2083862"/>
                <a:gd name="connsiteY127" fmla="*/ 3935739 h 4081365"/>
                <a:gd name="connsiteX128" fmla="*/ 58639 w 2083862"/>
                <a:gd name="connsiteY128" fmla="*/ 3970909 h 4081365"/>
                <a:gd name="connsiteX129" fmla="*/ 35193 w 2083862"/>
                <a:gd name="connsiteY129" fmla="*/ 4006078 h 4081365"/>
                <a:gd name="connsiteX130" fmla="*/ 23470 w 2083862"/>
                <a:gd name="connsiteY130" fmla="*/ 4023662 h 4081365"/>
                <a:gd name="connsiteX131" fmla="*/ 76224 w 2083862"/>
                <a:gd name="connsiteY131" fmla="*/ 3982632 h 4081365"/>
                <a:gd name="connsiteX132" fmla="*/ 93808 w 2083862"/>
                <a:gd name="connsiteY132" fmla="*/ 3970909 h 4081365"/>
                <a:gd name="connsiteX133" fmla="*/ 87947 w 2083862"/>
                <a:gd name="connsiteY133" fmla="*/ 3994355 h 4081365"/>
                <a:gd name="connsiteX134" fmla="*/ 82085 w 2083862"/>
                <a:gd name="connsiteY134" fmla="*/ 4011939 h 4081365"/>
                <a:gd name="connsiteX135" fmla="*/ 76224 w 2083862"/>
                <a:gd name="connsiteY135" fmla="*/ 4041247 h 4081365"/>
                <a:gd name="connsiteX136" fmla="*/ 82085 w 2083862"/>
                <a:gd name="connsiteY136" fmla="*/ 4070555 h 4081365"/>
                <a:gd name="connsiteX137" fmla="*/ 117254 w 2083862"/>
                <a:gd name="connsiteY137" fmla="*/ 4047109 h 4081365"/>
                <a:gd name="connsiteX138" fmla="*/ 128977 w 2083862"/>
                <a:gd name="connsiteY138" fmla="*/ 4035385 h 4081365"/>
                <a:gd name="connsiteX139" fmla="*/ 182487 w 2083862"/>
                <a:gd name="connsiteY139" fmla="*/ 4066250 h 4081365"/>
                <a:gd name="connsiteX140" fmla="*/ 207635 w 2083862"/>
                <a:gd name="connsiteY140" fmla="*/ 4022762 h 4081365"/>
                <a:gd name="connsiteX141" fmla="*/ 216852 w 2083862"/>
                <a:gd name="connsiteY141" fmla="*/ 3985138 h 4081365"/>
                <a:gd name="connsiteX142" fmla="*/ 229427 w 2083862"/>
                <a:gd name="connsiteY142" fmla="*/ 3967552 h 4081365"/>
                <a:gd name="connsiteX143" fmla="*/ 258734 w 2083862"/>
                <a:gd name="connsiteY143" fmla="*/ 3924819 h 4081365"/>
                <a:gd name="connsiteX144" fmla="*/ 271309 w 2083862"/>
                <a:gd name="connsiteY144" fmla="*/ 3894709 h 4081365"/>
                <a:gd name="connsiteX145" fmla="*/ 297259 w 2083862"/>
                <a:gd name="connsiteY145" fmla="*/ 3862044 h 4081365"/>
                <a:gd name="connsiteX146" fmla="*/ 310685 w 2083862"/>
                <a:gd name="connsiteY146" fmla="*/ 3824370 h 4081365"/>
                <a:gd name="connsiteX147" fmla="*/ 334131 w 2083862"/>
                <a:gd name="connsiteY147" fmla="*/ 3789201 h 4081365"/>
                <a:gd name="connsiteX148" fmla="*/ 351716 w 2083862"/>
                <a:gd name="connsiteY148" fmla="*/ 3771616 h 4081365"/>
                <a:gd name="connsiteX149" fmla="*/ 363439 w 2083862"/>
                <a:gd name="connsiteY149" fmla="*/ 3736447 h 4081365"/>
                <a:gd name="connsiteX150" fmla="*/ 381024 w 2083862"/>
                <a:gd name="connsiteY150" fmla="*/ 3718862 h 4081365"/>
                <a:gd name="connsiteX151" fmla="*/ 404470 w 2083862"/>
                <a:gd name="connsiteY151" fmla="*/ 3683693 h 4081365"/>
                <a:gd name="connsiteX152" fmla="*/ 422054 w 2083862"/>
                <a:gd name="connsiteY152" fmla="*/ 3666109 h 4081365"/>
                <a:gd name="connsiteX153" fmla="*/ 445501 w 2083862"/>
                <a:gd name="connsiteY153" fmla="*/ 3630939 h 4081365"/>
                <a:gd name="connsiteX154" fmla="*/ 457224 w 2083862"/>
                <a:gd name="connsiteY154" fmla="*/ 3613355 h 4081365"/>
                <a:gd name="connsiteX155" fmla="*/ 468947 w 2083862"/>
                <a:gd name="connsiteY155" fmla="*/ 3595770 h 4081365"/>
                <a:gd name="connsiteX156" fmla="*/ 486531 w 2083862"/>
                <a:gd name="connsiteY156" fmla="*/ 3584047 h 4081365"/>
                <a:gd name="connsiteX157" fmla="*/ 515839 w 2083862"/>
                <a:gd name="connsiteY157" fmla="*/ 3531293 h 4081365"/>
                <a:gd name="connsiteX158" fmla="*/ 527562 w 2083862"/>
                <a:gd name="connsiteY158" fmla="*/ 3513709 h 4081365"/>
                <a:gd name="connsiteX159" fmla="*/ 551008 w 2083862"/>
                <a:gd name="connsiteY159" fmla="*/ 3484401 h 4081365"/>
                <a:gd name="connsiteX160" fmla="*/ 556870 w 2083862"/>
                <a:gd name="connsiteY160" fmla="*/ 3466816 h 4081365"/>
                <a:gd name="connsiteX161" fmla="*/ 568593 w 2083862"/>
                <a:gd name="connsiteY161" fmla="*/ 3449232 h 4081365"/>
                <a:gd name="connsiteX162" fmla="*/ 580316 w 2083862"/>
                <a:gd name="connsiteY162" fmla="*/ 3425785 h 4081365"/>
                <a:gd name="connsiteX163" fmla="*/ 603762 w 2083862"/>
                <a:gd name="connsiteY163" fmla="*/ 3390616 h 4081365"/>
                <a:gd name="connsiteX164" fmla="*/ 609624 w 2083862"/>
                <a:gd name="connsiteY164" fmla="*/ 3373032 h 4081365"/>
                <a:gd name="connsiteX165" fmla="*/ 633070 w 2083862"/>
                <a:gd name="connsiteY165" fmla="*/ 3337862 h 4081365"/>
                <a:gd name="connsiteX166" fmla="*/ 644793 w 2083862"/>
                <a:gd name="connsiteY166" fmla="*/ 3320278 h 4081365"/>
                <a:gd name="connsiteX167" fmla="*/ 674101 w 2083862"/>
                <a:gd name="connsiteY167" fmla="*/ 3285109 h 4081365"/>
                <a:gd name="connsiteX168" fmla="*/ 679962 w 2083862"/>
                <a:gd name="connsiteY168" fmla="*/ 3267524 h 4081365"/>
                <a:gd name="connsiteX169" fmla="*/ 703408 w 2083862"/>
                <a:gd name="connsiteY169" fmla="*/ 3232355 h 4081365"/>
                <a:gd name="connsiteX170" fmla="*/ 720993 w 2083862"/>
                <a:gd name="connsiteY170" fmla="*/ 3197185 h 4081365"/>
                <a:gd name="connsiteX171" fmla="*/ 744439 w 2083862"/>
                <a:gd name="connsiteY171" fmla="*/ 3162016 h 4081365"/>
                <a:gd name="connsiteX172" fmla="*/ 750301 w 2083862"/>
                <a:gd name="connsiteY172" fmla="*/ 3144432 h 4081365"/>
                <a:gd name="connsiteX173" fmla="*/ 762024 w 2083862"/>
                <a:gd name="connsiteY173" fmla="*/ 3120985 h 4081365"/>
                <a:gd name="connsiteX174" fmla="*/ 785470 w 2083862"/>
                <a:gd name="connsiteY174" fmla="*/ 3085816 h 4081365"/>
                <a:gd name="connsiteX175" fmla="*/ 808916 w 2083862"/>
                <a:gd name="connsiteY175" fmla="*/ 3044785 h 4081365"/>
                <a:gd name="connsiteX176" fmla="*/ 820639 w 2083862"/>
                <a:gd name="connsiteY176" fmla="*/ 3009616 h 4081365"/>
                <a:gd name="connsiteX177" fmla="*/ 826501 w 2083862"/>
                <a:gd name="connsiteY177" fmla="*/ 2986170 h 4081365"/>
                <a:gd name="connsiteX178" fmla="*/ 844085 w 2083862"/>
                <a:gd name="connsiteY178" fmla="*/ 2968585 h 4081365"/>
                <a:gd name="connsiteX179" fmla="*/ 849947 w 2083862"/>
                <a:gd name="connsiteY179" fmla="*/ 2951001 h 4081365"/>
                <a:gd name="connsiteX180" fmla="*/ 879254 w 2083862"/>
                <a:gd name="connsiteY180" fmla="*/ 2915832 h 4081365"/>
                <a:gd name="connsiteX181" fmla="*/ 896839 w 2083862"/>
                <a:gd name="connsiteY181" fmla="*/ 2904109 h 4081365"/>
                <a:gd name="connsiteX182" fmla="*/ 920285 w 2083862"/>
                <a:gd name="connsiteY182" fmla="*/ 2898247 h 4081365"/>
                <a:gd name="connsiteX183" fmla="*/ 955454 w 2083862"/>
                <a:gd name="connsiteY183" fmla="*/ 2915832 h 4081365"/>
                <a:gd name="connsiteX184" fmla="*/ 990624 w 2083862"/>
                <a:gd name="connsiteY184" fmla="*/ 2968585 h 4081365"/>
                <a:gd name="connsiteX185" fmla="*/ 1002347 w 2083862"/>
                <a:gd name="connsiteY185" fmla="*/ 2986170 h 4081365"/>
                <a:gd name="connsiteX186" fmla="*/ 1019931 w 2083862"/>
                <a:gd name="connsiteY186" fmla="*/ 2992032 h 4081365"/>
                <a:gd name="connsiteX187" fmla="*/ 1049239 w 2083862"/>
                <a:gd name="connsiteY187" fmla="*/ 3021339 h 4081365"/>
                <a:gd name="connsiteX188" fmla="*/ 1084408 w 2083862"/>
                <a:gd name="connsiteY188" fmla="*/ 3056509 h 4081365"/>
                <a:gd name="connsiteX189" fmla="*/ 1101993 w 2083862"/>
                <a:gd name="connsiteY189" fmla="*/ 3079955 h 4081365"/>
                <a:gd name="connsiteX190" fmla="*/ 1131301 w 2083862"/>
                <a:gd name="connsiteY190" fmla="*/ 3109262 h 4081365"/>
                <a:gd name="connsiteX191" fmla="*/ 1178193 w 2083862"/>
                <a:gd name="connsiteY191" fmla="*/ 3162016 h 4081365"/>
                <a:gd name="connsiteX192" fmla="*/ 1201639 w 2083862"/>
                <a:gd name="connsiteY192" fmla="*/ 3185462 h 4081365"/>
                <a:gd name="connsiteX193" fmla="*/ 1318870 w 2083862"/>
                <a:gd name="connsiteY193" fmla="*/ 3279247 h 4081365"/>
                <a:gd name="connsiteX194" fmla="*/ 1354039 w 2083862"/>
                <a:gd name="connsiteY194" fmla="*/ 3308555 h 4081365"/>
                <a:gd name="connsiteX195" fmla="*/ 1371624 w 2083862"/>
                <a:gd name="connsiteY195" fmla="*/ 3314416 h 4081365"/>
                <a:gd name="connsiteX196" fmla="*/ 1383347 w 2083862"/>
                <a:gd name="connsiteY196" fmla="*/ 3332001 h 4081365"/>
                <a:gd name="connsiteX197" fmla="*/ 1418516 w 2083862"/>
                <a:gd name="connsiteY197" fmla="*/ 3355447 h 4081365"/>
                <a:gd name="connsiteX198" fmla="*/ 1436101 w 2083862"/>
                <a:gd name="connsiteY198" fmla="*/ 3367170 h 4081365"/>
                <a:gd name="connsiteX199" fmla="*/ 1471270 w 2083862"/>
                <a:gd name="connsiteY199" fmla="*/ 3396478 h 4081365"/>
                <a:gd name="connsiteX200" fmla="*/ 1488854 w 2083862"/>
                <a:gd name="connsiteY200" fmla="*/ 3419924 h 4081365"/>
                <a:gd name="connsiteX201" fmla="*/ 1506439 w 2083862"/>
                <a:gd name="connsiteY201" fmla="*/ 3425785 h 4081365"/>
                <a:gd name="connsiteX202" fmla="*/ 1524024 w 2083862"/>
                <a:gd name="connsiteY202" fmla="*/ 3437509 h 4081365"/>
                <a:gd name="connsiteX203" fmla="*/ 1553331 w 2083862"/>
                <a:gd name="connsiteY203" fmla="*/ 3472678 h 4081365"/>
                <a:gd name="connsiteX204" fmla="*/ 1570916 w 2083862"/>
                <a:gd name="connsiteY204" fmla="*/ 3484401 h 4081365"/>
                <a:gd name="connsiteX205" fmla="*/ 1600224 w 2083862"/>
                <a:gd name="connsiteY205" fmla="*/ 3513709 h 4081365"/>
                <a:gd name="connsiteX206" fmla="*/ 1617808 w 2083862"/>
                <a:gd name="connsiteY206" fmla="*/ 3525432 h 4081365"/>
                <a:gd name="connsiteX207" fmla="*/ 1635393 w 2083862"/>
                <a:gd name="connsiteY207" fmla="*/ 3543016 h 4081365"/>
                <a:gd name="connsiteX208" fmla="*/ 1670562 w 2083862"/>
                <a:gd name="connsiteY208" fmla="*/ 3566462 h 4081365"/>
                <a:gd name="connsiteX209" fmla="*/ 1688147 w 2083862"/>
                <a:gd name="connsiteY209" fmla="*/ 3578185 h 4081365"/>
                <a:gd name="connsiteX210" fmla="*/ 1717454 w 2083862"/>
                <a:gd name="connsiteY210" fmla="*/ 3595770 h 4081365"/>
                <a:gd name="connsiteX211" fmla="*/ 1752624 w 2083862"/>
                <a:gd name="connsiteY211" fmla="*/ 3619216 h 4081365"/>
                <a:gd name="connsiteX212" fmla="*/ 1770208 w 2083862"/>
                <a:gd name="connsiteY212" fmla="*/ 3630939 h 4081365"/>
                <a:gd name="connsiteX213" fmla="*/ 1787793 w 2083862"/>
                <a:gd name="connsiteY213" fmla="*/ 3636801 h 4081365"/>
                <a:gd name="connsiteX214" fmla="*/ 1828824 w 2083862"/>
                <a:gd name="connsiteY214" fmla="*/ 3654385 h 4081365"/>
                <a:gd name="connsiteX215" fmla="*/ 1858131 w 2083862"/>
                <a:gd name="connsiteY215" fmla="*/ 3671970 h 4081365"/>
                <a:gd name="connsiteX216" fmla="*/ 1899162 w 2083862"/>
                <a:gd name="connsiteY216" fmla="*/ 3695416 h 4081365"/>
                <a:gd name="connsiteX217" fmla="*/ 1916747 w 2083862"/>
                <a:gd name="connsiteY217" fmla="*/ 3701278 h 4081365"/>
                <a:gd name="connsiteX218" fmla="*/ 1951916 w 2083862"/>
                <a:gd name="connsiteY218" fmla="*/ 3724724 h 4081365"/>
                <a:gd name="connsiteX219" fmla="*/ 1992947 w 2083862"/>
                <a:gd name="connsiteY219" fmla="*/ 3736447 h 4081365"/>
                <a:gd name="connsiteX220" fmla="*/ 2028116 w 2083862"/>
                <a:gd name="connsiteY220" fmla="*/ 3765755 h 4081365"/>
                <a:gd name="connsiteX221" fmla="*/ 2022254 w 2083862"/>
                <a:gd name="connsiteY221" fmla="*/ 3748170 h 4081365"/>
                <a:gd name="connsiteX222" fmla="*/ 2016393 w 2083862"/>
                <a:gd name="connsiteY222" fmla="*/ 3724724 h 4081365"/>
                <a:gd name="connsiteX223" fmla="*/ 1998808 w 2083862"/>
                <a:gd name="connsiteY223" fmla="*/ 3707139 h 4081365"/>
                <a:gd name="connsiteX224" fmla="*/ 2016393 w 2083862"/>
                <a:gd name="connsiteY224" fmla="*/ 3713001 h 4081365"/>
                <a:gd name="connsiteX225" fmla="*/ 2039839 w 2083862"/>
                <a:gd name="connsiteY225" fmla="*/ 3718862 h 4081365"/>
                <a:gd name="connsiteX226" fmla="*/ 2057424 w 2083862"/>
                <a:gd name="connsiteY226" fmla="*/ 3724724 h 4081365"/>
                <a:gd name="connsiteX227" fmla="*/ 2039839 w 2083862"/>
                <a:gd name="connsiteY227" fmla="*/ 3713001 h 4081365"/>
                <a:gd name="connsiteX228" fmla="*/ 2022254 w 2083862"/>
                <a:gd name="connsiteY228" fmla="*/ 3695416 h 4081365"/>
                <a:gd name="connsiteX229" fmla="*/ 2063285 w 2083862"/>
                <a:gd name="connsiteY229" fmla="*/ 3689555 h 4081365"/>
                <a:gd name="connsiteX230" fmla="*/ 2080870 w 2083862"/>
                <a:gd name="connsiteY230" fmla="*/ 3683693 h 4081365"/>
                <a:gd name="connsiteX231" fmla="*/ 2075008 w 2083862"/>
                <a:gd name="connsiteY231" fmla="*/ 3660247 h 4081365"/>
                <a:gd name="connsiteX232" fmla="*/ 2051562 w 2083862"/>
                <a:gd name="connsiteY232" fmla="*/ 3625078 h 4081365"/>
                <a:gd name="connsiteX233" fmla="*/ 2039839 w 2083862"/>
                <a:gd name="connsiteY233" fmla="*/ 3607493 h 4081365"/>
                <a:gd name="connsiteX234" fmla="*/ 2022254 w 2083862"/>
                <a:gd name="connsiteY234" fmla="*/ 3601632 h 4081365"/>
                <a:gd name="connsiteX235" fmla="*/ 2004670 w 2083862"/>
                <a:gd name="connsiteY235" fmla="*/ 3589909 h 4081365"/>
                <a:gd name="connsiteX236" fmla="*/ 1987085 w 2083862"/>
                <a:gd name="connsiteY236" fmla="*/ 3584047 h 4081365"/>
                <a:gd name="connsiteX237" fmla="*/ 1957777 w 2083862"/>
                <a:gd name="connsiteY237" fmla="*/ 3554739 h 4081365"/>
                <a:gd name="connsiteX238" fmla="*/ 1940193 w 2083862"/>
                <a:gd name="connsiteY238" fmla="*/ 3543016 h 4081365"/>
                <a:gd name="connsiteX239" fmla="*/ 1922608 w 2083862"/>
                <a:gd name="connsiteY239" fmla="*/ 3525432 h 4081365"/>
                <a:gd name="connsiteX240" fmla="*/ 1905024 w 2083862"/>
                <a:gd name="connsiteY240" fmla="*/ 3519570 h 4081365"/>
                <a:gd name="connsiteX241" fmla="*/ 1869854 w 2083862"/>
                <a:gd name="connsiteY241" fmla="*/ 3496124 h 4081365"/>
                <a:gd name="connsiteX242" fmla="*/ 1869854 w 2083862"/>
                <a:gd name="connsiteY242" fmla="*/ 3496124 h 4081365"/>
                <a:gd name="connsiteX243" fmla="*/ 1852270 w 2083862"/>
                <a:gd name="connsiteY243" fmla="*/ 3478539 h 4081365"/>
                <a:gd name="connsiteX244" fmla="*/ 1817101 w 2083862"/>
                <a:gd name="connsiteY244" fmla="*/ 3455093 h 4081365"/>
                <a:gd name="connsiteX245" fmla="*/ 1787793 w 2083862"/>
                <a:gd name="connsiteY245" fmla="*/ 3431647 h 4081365"/>
                <a:gd name="connsiteX246" fmla="*/ 1758485 w 2083862"/>
                <a:gd name="connsiteY246" fmla="*/ 3408201 h 4081365"/>
                <a:gd name="connsiteX247" fmla="*/ 1682285 w 2083862"/>
                <a:gd name="connsiteY247" fmla="*/ 3355447 h 4081365"/>
                <a:gd name="connsiteX248" fmla="*/ 1652977 w 2083862"/>
                <a:gd name="connsiteY248" fmla="*/ 3332001 h 4081365"/>
                <a:gd name="connsiteX249" fmla="*/ 1635393 w 2083862"/>
                <a:gd name="connsiteY249" fmla="*/ 3320278 h 4081365"/>
                <a:gd name="connsiteX250" fmla="*/ 1606085 w 2083862"/>
                <a:gd name="connsiteY250" fmla="*/ 3290970 h 4081365"/>
                <a:gd name="connsiteX251" fmla="*/ 1570916 w 2083862"/>
                <a:gd name="connsiteY251" fmla="*/ 3261662 h 4081365"/>
                <a:gd name="connsiteX252" fmla="*/ 1535747 w 2083862"/>
                <a:gd name="connsiteY252" fmla="*/ 3226493 h 4081365"/>
                <a:gd name="connsiteX253" fmla="*/ 1524024 w 2083862"/>
                <a:gd name="connsiteY253" fmla="*/ 3208909 h 4081365"/>
                <a:gd name="connsiteX254" fmla="*/ 1506439 w 2083862"/>
                <a:gd name="connsiteY254" fmla="*/ 3203047 h 4081365"/>
                <a:gd name="connsiteX255" fmla="*/ 1488854 w 2083862"/>
                <a:gd name="connsiteY255" fmla="*/ 3185462 h 4081365"/>
                <a:gd name="connsiteX256" fmla="*/ 1465408 w 2083862"/>
                <a:gd name="connsiteY256" fmla="*/ 3167878 h 4081365"/>
                <a:gd name="connsiteX257" fmla="*/ 1436101 w 2083862"/>
                <a:gd name="connsiteY257" fmla="*/ 3144432 h 4081365"/>
                <a:gd name="connsiteX258" fmla="*/ 1412654 w 2083862"/>
                <a:gd name="connsiteY258" fmla="*/ 3120985 h 4081365"/>
                <a:gd name="connsiteX259" fmla="*/ 1383347 w 2083862"/>
                <a:gd name="connsiteY259" fmla="*/ 3085816 h 4081365"/>
                <a:gd name="connsiteX260" fmla="*/ 1342316 w 2083862"/>
                <a:gd name="connsiteY260" fmla="*/ 3033062 h 4081365"/>
                <a:gd name="connsiteX261" fmla="*/ 1330593 w 2083862"/>
                <a:gd name="connsiteY261" fmla="*/ 3015478 h 4081365"/>
                <a:gd name="connsiteX262" fmla="*/ 1324731 w 2083862"/>
                <a:gd name="connsiteY262" fmla="*/ 2992032 h 4081365"/>
                <a:gd name="connsiteX263" fmla="*/ 1289562 w 2083862"/>
                <a:gd name="connsiteY263" fmla="*/ 2933416 h 4081365"/>
                <a:gd name="connsiteX264" fmla="*/ 1266116 w 2083862"/>
                <a:gd name="connsiteY264" fmla="*/ 2898247 h 4081365"/>
                <a:gd name="connsiteX265" fmla="*/ 1254393 w 2083862"/>
                <a:gd name="connsiteY265" fmla="*/ 2880662 h 4081365"/>
                <a:gd name="connsiteX266" fmla="*/ 1236808 w 2083862"/>
                <a:gd name="connsiteY266" fmla="*/ 2863078 h 4081365"/>
                <a:gd name="connsiteX267" fmla="*/ 1225085 w 2083862"/>
                <a:gd name="connsiteY267" fmla="*/ 2839632 h 4081365"/>
                <a:gd name="connsiteX268" fmla="*/ 1219224 w 2083862"/>
                <a:gd name="connsiteY268" fmla="*/ 2816185 h 4081365"/>
                <a:gd name="connsiteX269" fmla="*/ 1207501 w 2083862"/>
                <a:gd name="connsiteY269" fmla="*/ 2798601 h 4081365"/>
                <a:gd name="connsiteX270" fmla="*/ 1201639 w 2083862"/>
                <a:gd name="connsiteY270" fmla="*/ 2781016 h 4081365"/>
                <a:gd name="connsiteX271" fmla="*/ 1178193 w 2083862"/>
                <a:gd name="connsiteY271" fmla="*/ 2745847 h 4081365"/>
                <a:gd name="connsiteX272" fmla="*/ 1172331 w 2083862"/>
                <a:gd name="connsiteY272" fmla="*/ 2722401 h 4081365"/>
                <a:gd name="connsiteX273" fmla="*/ 1160608 w 2083862"/>
                <a:gd name="connsiteY273" fmla="*/ 2681370 h 4081365"/>
                <a:gd name="connsiteX274" fmla="*/ 1154747 w 2083862"/>
                <a:gd name="connsiteY274" fmla="*/ 2646201 h 4081365"/>
                <a:gd name="connsiteX275" fmla="*/ 1160608 w 2083862"/>
                <a:gd name="connsiteY275" fmla="*/ 2546555 h 4081365"/>
                <a:gd name="connsiteX276" fmla="*/ 1172331 w 2083862"/>
                <a:gd name="connsiteY276" fmla="*/ 2523109 h 4081365"/>
                <a:gd name="connsiteX277" fmla="*/ 1178193 w 2083862"/>
                <a:gd name="connsiteY277" fmla="*/ 2487939 h 4081365"/>
                <a:gd name="connsiteX278" fmla="*/ 1189916 w 2083862"/>
                <a:gd name="connsiteY278" fmla="*/ 2452770 h 4081365"/>
                <a:gd name="connsiteX279" fmla="*/ 1201639 w 2083862"/>
                <a:gd name="connsiteY279" fmla="*/ 2417601 h 4081365"/>
                <a:gd name="connsiteX280" fmla="*/ 1228442 w 2083862"/>
                <a:gd name="connsiteY280" fmla="*/ 2347311 h 4081365"/>
                <a:gd name="connsiteX281" fmla="*/ 1264461 w 2083862"/>
                <a:gd name="connsiteY281" fmla="*/ 2225021 h 4081365"/>
                <a:gd name="connsiteX282" fmla="*/ 1277839 w 2083862"/>
                <a:gd name="connsiteY282" fmla="*/ 2171416 h 4081365"/>
                <a:gd name="connsiteX283" fmla="*/ 1290414 w 2083862"/>
                <a:gd name="connsiteY283" fmla="*/ 2086046 h 4081365"/>
                <a:gd name="connsiteX284" fmla="*/ 1313008 w 2083862"/>
                <a:gd name="connsiteY284" fmla="*/ 1907647 h 4081365"/>
                <a:gd name="connsiteX285" fmla="*/ 1318870 w 2083862"/>
                <a:gd name="connsiteY285" fmla="*/ 1884201 h 4081365"/>
                <a:gd name="connsiteX286" fmla="*/ 1324731 w 2083862"/>
                <a:gd name="connsiteY286" fmla="*/ 1854893 h 4081365"/>
                <a:gd name="connsiteX287" fmla="*/ 1330593 w 2083862"/>
                <a:gd name="connsiteY287" fmla="*/ 1837309 h 4081365"/>
                <a:gd name="connsiteX288" fmla="*/ 1336454 w 2083862"/>
                <a:gd name="connsiteY288" fmla="*/ 1813862 h 4081365"/>
                <a:gd name="connsiteX289" fmla="*/ 1354039 w 2083862"/>
                <a:gd name="connsiteY289" fmla="*/ 1755247 h 4081365"/>
                <a:gd name="connsiteX290" fmla="*/ 1359901 w 2083862"/>
                <a:gd name="connsiteY290" fmla="*/ 1720078 h 4081365"/>
                <a:gd name="connsiteX291" fmla="*/ 1371624 w 2083862"/>
                <a:gd name="connsiteY291" fmla="*/ 1673185 h 4081365"/>
                <a:gd name="connsiteX292" fmla="*/ 1377485 w 2083862"/>
                <a:gd name="connsiteY292" fmla="*/ 1638016 h 4081365"/>
                <a:gd name="connsiteX293" fmla="*/ 1389208 w 2083862"/>
                <a:gd name="connsiteY293" fmla="*/ 1579401 h 4081365"/>
                <a:gd name="connsiteX294" fmla="*/ 1395070 w 2083862"/>
                <a:gd name="connsiteY294" fmla="*/ 1538370 h 4081365"/>
                <a:gd name="connsiteX295" fmla="*/ 1400931 w 2083862"/>
                <a:gd name="connsiteY295" fmla="*/ 1520785 h 4081365"/>
                <a:gd name="connsiteX296" fmla="*/ 1406793 w 2083862"/>
                <a:gd name="connsiteY296" fmla="*/ 1497339 h 4081365"/>
                <a:gd name="connsiteX297" fmla="*/ 1418516 w 2083862"/>
                <a:gd name="connsiteY297" fmla="*/ 1450447 h 4081365"/>
                <a:gd name="connsiteX298" fmla="*/ 1424377 w 2083862"/>
                <a:gd name="connsiteY298" fmla="*/ 1391832 h 4081365"/>
                <a:gd name="connsiteX299" fmla="*/ 1441962 w 2083862"/>
                <a:gd name="connsiteY299" fmla="*/ 1298047 h 4081365"/>
                <a:gd name="connsiteX300" fmla="*/ 1453685 w 2083862"/>
                <a:gd name="connsiteY300" fmla="*/ 1233570 h 4081365"/>
                <a:gd name="connsiteX301" fmla="*/ 1465408 w 2083862"/>
                <a:gd name="connsiteY301" fmla="*/ 1198401 h 4081365"/>
                <a:gd name="connsiteX302" fmla="*/ 1477131 w 2083862"/>
                <a:gd name="connsiteY302" fmla="*/ 1098755 h 4081365"/>
                <a:gd name="connsiteX303" fmla="*/ 1488854 w 2083862"/>
                <a:gd name="connsiteY303" fmla="*/ 1063585 h 4081365"/>
                <a:gd name="connsiteX304" fmla="*/ 1494716 w 2083862"/>
                <a:gd name="connsiteY304" fmla="*/ 1010832 h 4081365"/>
                <a:gd name="connsiteX305" fmla="*/ 1506439 w 2083862"/>
                <a:gd name="connsiteY305" fmla="*/ 975662 h 4081365"/>
                <a:gd name="connsiteX306" fmla="*/ 1518162 w 2083862"/>
                <a:gd name="connsiteY306" fmla="*/ 917047 h 4081365"/>
                <a:gd name="connsiteX307" fmla="*/ 1524024 w 2083862"/>
                <a:gd name="connsiteY307" fmla="*/ 887739 h 4081365"/>
                <a:gd name="connsiteX308" fmla="*/ 1529885 w 2083862"/>
                <a:gd name="connsiteY308" fmla="*/ 823262 h 4081365"/>
                <a:gd name="connsiteX309" fmla="*/ 1535747 w 2083862"/>
                <a:gd name="connsiteY309" fmla="*/ 788093 h 4081365"/>
                <a:gd name="connsiteX310" fmla="*/ 1547470 w 2083862"/>
                <a:gd name="connsiteY310" fmla="*/ 706032 h 4081365"/>
                <a:gd name="connsiteX311" fmla="*/ 1553331 w 2083862"/>
                <a:gd name="connsiteY311" fmla="*/ 665001 h 4081365"/>
                <a:gd name="connsiteX312" fmla="*/ 1559193 w 2083862"/>
                <a:gd name="connsiteY312" fmla="*/ 647416 h 4081365"/>
                <a:gd name="connsiteX313" fmla="*/ 1565054 w 2083862"/>
                <a:gd name="connsiteY313" fmla="*/ 623970 h 4081365"/>
                <a:gd name="connsiteX314" fmla="*/ 1570916 w 2083862"/>
                <a:gd name="connsiteY314" fmla="*/ 541909 h 4081365"/>
                <a:gd name="connsiteX315" fmla="*/ 1576777 w 2083862"/>
                <a:gd name="connsiteY315" fmla="*/ 524324 h 4081365"/>
                <a:gd name="connsiteX316" fmla="*/ 1588501 w 2083862"/>
                <a:gd name="connsiteY316" fmla="*/ 430539 h 4081365"/>
                <a:gd name="connsiteX317" fmla="*/ 1582639 w 2083862"/>
                <a:gd name="connsiteY317" fmla="*/ 348478 h 4081365"/>
                <a:gd name="connsiteX318" fmla="*/ 1570916 w 2083862"/>
                <a:gd name="connsiteY318" fmla="*/ 301585 h 4081365"/>
                <a:gd name="connsiteX319" fmla="*/ 1565054 w 2083862"/>
                <a:gd name="connsiteY319" fmla="*/ 90570 h 4081365"/>
                <a:gd name="connsiteX320" fmla="*/ 1549173 w 2083862"/>
                <a:gd name="connsiteY320" fmla="*/ 93026 h 4081365"/>
                <a:gd name="connsiteX321" fmla="*/ 1510647 w 2083862"/>
                <a:gd name="connsiteY321" fmla="*/ 78798 h 4081365"/>
                <a:gd name="connsiteX322" fmla="*/ 1488903 w 2083862"/>
                <a:gd name="connsiteY322" fmla="*/ 53700 h 4081365"/>
                <a:gd name="connsiteX323" fmla="*/ 1477131 w 2083862"/>
                <a:gd name="connsiteY323" fmla="*/ 2647 h 4081365"/>
                <a:gd name="connsiteX0" fmla="*/ 1477131 w 2083862"/>
                <a:gd name="connsiteY0" fmla="*/ 2647 h 4081365"/>
                <a:gd name="connsiteX1" fmla="*/ 1471270 w 2083862"/>
                <a:gd name="connsiteY1" fmla="*/ 37816 h 4081365"/>
                <a:gd name="connsiteX2" fmla="*/ 1424377 w 2083862"/>
                <a:gd name="connsiteY2" fmla="*/ 78847 h 4081365"/>
                <a:gd name="connsiteX3" fmla="*/ 1406793 w 2083862"/>
                <a:gd name="connsiteY3" fmla="*/ 90570 h 4081365"/>
                <a:gd name="connsiteX4" fmla="*/ 1364108 w 2083862"/>
                <a:gd name="connsiteY4" fmla="*/ 97282 h 4081365"/>
                <a:gd name="connsiteX5" fmla="*/ 1348226 w 2083862"/>
                <a:gd name="connsiteY5" fmla="*/ 183552 h 4081365"/>
                <a:gd name="connsiteX6" fmla="*/ 1347375 w 2083862"/>
                <a:gd name="connsiteY6" fmla="*/ 206998 h 4081365"/>
                <a:gd name="connsiteX7" fmla="*/ 1348177 w 2083862"/>
                <a:gd name="connsiteY7" fmla="*/ 237109 h 4081365"/>
                <a:gd name="connsiteX8" fmla="*/ 1330593 w 2083862"/>
                <a:gd name="connsiteY8" fmla="*/ 295724 h 4081365"/>
                <a:gd name="connsiteX9" fmla="*/ 1324731 w 2083862"/>
                <a:gd name="connsiteY9" fmla="*/ 313309 h 4081365"/>
                <a:gd name="connsiteX10" fmla="*/ 1313008 w 2083862"/>
                <a:gd name="connsiteY10" fmla="*/ 330893 h 4081365"/>
                <a:gd name="connsiteX11" fmla="*/ 1295424 w 2083862"/>
                <a:gd name="connsiteY11" fmla="*/ 383647 h 4081365"/>
                <a:gd name="connsiteX12" fmla="*/ 1289562 w 2083862"/>
                <a:gd name="connsiteY12" fmla="*/ 401232 h 4081365"/>
                <a:gd name="connsiteX13" fmla="*/ 1283701 w 2083862"/>
                <a:gd name="connsiteY13" fmla="*/ 424678 h 4081365"/>
                <a:gd name="connsiteX14" fmla="*/ 1277839 w 2083862"/>
                <a:gd name="connsiteY14" fmla="*/ 577078 h 4081365"/>
                <a:gd name="connsiteX15" fmla="*/ 1254393 w 2083862"/>
                <a:gd name="connsiteY15" fmla="*/ 876016 h 4081365"/>
                <a:gd name="connsiteX16" fmla="*/ 1248531 w 2083862"/>
                <a:gd name="connsiteY16" fmla="*/ 893601 h 4081365"/>
                <a:gd name="connsiteX17" fmla="*/ 1242670 w 2083862"/>
                <a:gd name="connsiteY17" fmla="*/ 969801 h 4081365"/>
                <a:gd name="connsiteX18" fmla="*/ 1236808 w 2083862"/>
                <a:gd name="connsiteY18" fmla="*/ 999109 h 4081365"/>
                <a:gd name="connsiteX19" fmla="*/ 1230947 w 2083862"/>
                <a:gd name="connsiteY19" fmla="*/ 1040139 h 4081365"/>
                <a:gd name="connsiteX20" fmla="*/ 1219224 w 2083862"/>
                <a:gd name="connsiteY20" fmla="*/ 1110478 h 4081365"/>
                <a:gd name="connsiteX21" fmla="*/ 1213362 w 2083862"/>
                <a:gd name="connsiteY21" fmla="*/ 1133924 h 4081365"/>
                <a:gd name="connsiteX22" fmla="*/ 1201639 w 2083862"/>
                <a:gd name="connsiteY22" fmla="*/ 1169093 h 4081365"/>
                <a:gd name="connsiteX23" fmla="*/ 1166470 w 2083862"/>
                <a:gd name="connsiteY23" fmla="*/ 1339078 h 4081365"/>
                <a:gd name="connsiteX24" fmla="*/ 1154747 w 2083862"/>
                <a:gd name="connsiteY24" fmla="*/ 1456309 h 4081365"/>
                <a:gd name="connsiteX25" fmla="*/ 1148885 w 2083862"/>
                <a:gd name="connsiteY25" fmla="*/ 1485616 h 4081365"/>
                <a:gd name="connsiteX26" fmla="*/ 1143024 w 2083862"/>
                <a:gd name="connsiteY26" fmla="*/ 1526647 h 4081365"/>
                <a:gd name="connsiteX27" fmla="*/ 1131301 w 2083862"/>
                <a:gd name="connsiteY27" fmla="*/ 1561816 h 4081365"/>
                <a:gd name="connsiteX28" fmla="*/ 1125439 w 2083862"/>
                <a:gd name="connsiteY28" fmla="*/ 1591124 h 4081365"/>
                <a:gd name="connsiteX29" fmla="*/ 1113716 w 2083862"/>
                <a:gd name="connsiteY29" fmla="*/ 1626293 h 4081365"/>
                <a:gd name="connsiteX30" fmla="*/ 1101993 w 2083862"/>
                <a:gd name="connsiteY30" fmla="*/ 1679047 h 4081365"/>
                <a:gd name="connsiteX31" fmla="*/ 1080249 w 2083862"/>
                <a:gd name="connsiteY31" fmla="*/ 1776799 h 4081365"/>
                <a:gd name="connsiteX32" fmla="*/ 1056000 w 2083862"/>
                <a:gd name="connsiteY32" fmla="*/ 1872140 h 4081365"/>
                <a:gd name="connsiteX33" fmla="*/ 1025793 w 2083862"/>
                <a:gd name="connsiteY33" fmla="*/ 2054185 h 4081365"/>
                <a:gd name="connsiteX34" fmla="*/ 1019931 w 2083862"/>
                <a:gd name="connsiteY34" fmla="*/ 2077632 h 4081365"/>
                <a:gd name="connsiteX35" fmla="*/ 1014070 w 2083862"/>
                <a:gd name="connsiteY35" fmla="*/ 2106939 h 4081365"/>
                <a:gd name="connsiteX36" fmla="*/ 1002347 w 2083862"/>
                <a:gd name="connsiteY36" fmla="*/ 2183139 h 4081365"/>
                <a:gd name="connsiteX37" fmla="*/ 990624 w 2083862"/>
                <a:gd name="connsiteY37" fmla="*/ 2218309 h 4081365"/>
                <a:gd name="connsiteX38" fmla="*/ 961316 w 2083862"/>
                <a:gd name="connsiteY38" fmla="*/ 2294509 h 4081365"/>
                <a:gd name="connsiteX39" fmla="*/ 949593 w 2083862"/>
                <a:gd name="connsiteY39" fmla="*/ 2329678 h 4081365"/>
                <a:gd name="connsiteX40" fmla="*/ 943731 w 2083862"/>
                <a:gd name="connsiteY40" fmla="*/ 2347262 h 4081365"/>
                <a:gd name="connsiteX41" fmla="*/ 937870 w 2083862"/>
                <a:gd name="connsiteY41" fmla="*/ 2364847 h 4081365"/>
                <a:gd name="connsiteX42" fmla="*/ 914424 w 2083862"/>
                <a:gd name="connsiteY42" fmla="*/ 2405878 h 4081365"/>
                <a:gd name="connsiteX43" fmla="*/ 902701 w 2083862"/>
                <a:gd name="connsiteY43" fmla="*/ 2423462 h 4081365"/>
                <a:gd name="connsiteX44" fmla="*/ 896839 w 2083862"/>
                <a:gd name="connsiteY44" fmla="*/ 2441047 h 4081365"/>
                <a:gd name="connsiteX45" fmla="*/ 873393 w 2083862"/>
                <a:gd name="connsiteY45" fmla="*/ 2476216 h 4081365"/>
                <a:gd name="connsiteX46" fmla="*/ 849947 w 2083862"/>
                <a:gd name="connsiteY46" fmla="*/ 2523109 h 4081365"/>
                <a:gd name="connsiteX47" fmla="*/ 832362 w 2083862"/>
                <a:gd name="connsiteY47" fmla="*/ 2564139 h 4081365"/>
                <a:gd name="connsiteX48" fmla="*/ 826501 w 2083862"/>
                <a:gd name="connsiteY48" fmla="*/ 2581724 h 4081365"/>
                <a:gd name="connsiteX49" fmla="*/ 814777 w 2083862"/>
                <a:gd name="connsiteY49" fmla="*/ 2593447 h 4081365"/>
                <a:gd name="connsiteX50" fmla="*/ 803054 w 2083862"/>
                <a:gd name="connsiteY50" fmla="*/ 2611032 h 4081365"/>
                <a:gd name="connsiteX51" fmla="*/ 779608 w 2083862"/>
                <a:gd name="connsiteY51" fmla="*/ 2640339 h 4081365"/>
                <a:gd name="connsiteX52" fmla="*/ 762024 w 2083862"/>
                <a:gd name="connsiteY52" fmla="*/ 2681370 h 4081365"/>
                <a:gd name="connsiteX53" fmla="*/ 726854 w 2083862"/>
                <a:gd name="connsiteY53" fmla="*/ 2704816 h 4081365"/>
                <a:gd name="connsiteX54" fmla="*/ 709270 w 2083862"/>
                <a:gd name="connsiteY54" fmla="*/ 2716539 h 4081365"/>
                <a:gd name="connsiteX55" fmla="*/ 691685 w 2083862"/>
                <a:gd name="connsiteY55" fmla="*/ 2728262 h 4081365"/>
                <a:gd name="connsiteX56" fmla="*/ 674101 w 2083862"/>
                <a:gd name="connsiteY56" fmla="*/ 2734124 h 4081365"/>
                <a:gd name="connsiteX57" fmla="*/ 638931 w 2083862"/>
                <a:gd name="connsiteY57" fmla="*/ 2751709 h 4081365"/>
                <a:gd name="connsiteX58" fmla="*/ 586177 w 2083862"/>
                <a:gd name="connsiteY58" fmla="*/ 2757570 h 4081365"/>
                <a:gd name="connsiteX59" fmla="*/ 539285 w 2083862"/>
                <a:gd name="connsiteY59" fmla="*/ 2763432 h 4081365"/>
                <a:gd name="connsiteX60" fmla="*/ 498254 w 2083862"/>
                <a:gd name="connsiteY60" fmla="*/ 2775155 h 4081365"/>
                <a:gd name="connsiteX61" fmla="*/ 480670 w 2083862"/>
                <a:gd name="connsiteY61" fmla="*/ 2781016 h 4081365"/>
                <a:gd name="connsiteX62" fmla="*/ 422054 w 2083862"/>
                <a:gd name="connsiteY62" fmla="*/ 2786878 h 4081365"/>
                <a:gd name="connsiteX63" fmla="*/ 322408 w 2083862"/>
                <a:gd name="connsiteY63" fmla="*/ 2781016 h 4081365"/>
                <a:gd name="connsiteX64" fmla="*/ 287239 w 2083862"/>
                <a:gd name="connsiteY64" fmla="*/ 2769293 h 4081365"/>
                <a:gd name="connsiteX65" fmla="*/ 263793 w 2083862"/>
                <a:gd name="connsiteY65" fmla="*/ 2763432 h 4081365"/>
                <a:gd name="connsiteX66" fmla="*/ 246208 w 2083862"/>
                <a:gd name="connsiteY66" fmla="*/ 2751709 h 4081365"/>
                <a:gd name="connsiteX67" fmla="*/ 222762 w 2083862"/>
                <a:gd name="connsiteY67" fmla="*/ 2745847 h 4081365"/>
                <a:gd name="connsiteX68" fmla="*/ 205177 w 2083862"/>
                <a:gd name="connsiteY68" fmla="*/ 2739985 h 4081365"/>
                <a:gd name="connsiteX69" fmla="*/ 211039 w 2083862"/>
                <a:gd name="connsiteY69" fmla="*/ 2763432 h 4081365"/>
                <a:gd name="connsiteX70" fmla="*/ 216901 w 2083862"/>
                <a:gd name="connsiteY70" fmla="*/ 2781016 h 4081365"/>
                <a:gd name="connsiteX71" fmla="*/ 211039 w 2083862"/>
                <a:gd name="connsiteY71" fmla="*/ 2845493 h 4081365"/>
                <a:gd name="connsiteX72" fmla="*/ 181731 w 2083862"/>
                <a:gd name="connsiteY72" fmla="*/ 2874801 h 4081365"/>
                <a:gd name="connsiteX73" fmla="*/ 146562 w 2083862"/>
                <a:gd name="connsiteY73" fmla="*/ 2886524 h 4081365"/>
                <a:gd name="connsiteX74" fmla="*/ 111393 w 2083862"/>
                <a:gd name="connsiteY74" fmla="*/ 2898247 h 4081365"/>
                <a:gd name="connsiteX75" fmla="*/ 93808 w 2083862"/>
                <a:gd name="connsiteY75" fmla="*/ 2904109 h 4081365"/>
                <a:gd name="connsiteX76" fmla="*/ 76224 w 2083862"/>
                <a:gd name="connsiteY76" fmla="*/ 2915832 h 4081365"/>
                <a:gd name="connsiteX77" fmla="*/ 117254 w 2083862"/>
                <a:gd name="connsiteY77" fmla="*/ 2927555 h 4081365"/>
                <a:gd name="connsiteX78" fmla="*/ 211039 w 2083862"/>
                <a:gd name="connsiteY78" fmla="*/ 2939278 h 4081365"/>
                <a:gd name="connsiteX79" fmla="*/ 240347 w 2083862"/>
                <a:gd name="connsiteY79" fmla="*/ 2945139 h 4081365"/>
                <a:gd name="connsiteX80" fmla="*/ 468947 w 2083862"/>
                <a:gd name="connsiteY80" fmla="*/ 2956862 h 4081365"/>
                <a:gd name="connsiteX81" fmla="*/ 504116 w 2083862"/>
                <a:gd name="connsiteY81" fmla="*/ 2962724 h 4081365"/>
                <a:gd name="connsiteX82" fmla="*/ 615485 w 2083862"/>
                <a:gd name="connsiteY82" fmla="*/ 2951001 h 4081365"/>
                <a:gd name="connsiteX83" fmla="*/ 603762 w 2083862"/>
                <a:gd name="connsiteY83" fmla="*/ 2974447 h 4081365"/>
                <a:gd name="connsiteX84" fmla="*/ 592039 w 2083862"/>
                <a:gd name="connsiteY84" fmla="*/ 2992032 h 4081365"/>
                <a:gd name="connsiteX85" fmla="*/ 574454 w 2083862"/>
                <a:gd name="connsiteY85" fmla="*/ 3027201 h 4081365"/>
                <a:gd name="connsiteX86" fmla="*/ 562731 w 2083862"/>
                <a:gd name="connsiteY86" fmla="*/ 3062370 h 4081365"/>
                <a:gd name="connsiteX87" fmla="*/ 556870 w 2083862"/>
                <a:gd name="connsiteY87" fmla="*/ 3079955 h 4081365"/>
                <a:gd name="connsiteX88" fmla="*/ 545147 w 2083862"/>
                <a:gd name="connsiteY88" fmla="*/ 3097539 h 4081365"/>
                <a:gd name="connsiteX89" fmla="*/ 521701 w 2083862"/>
                <a:gd name="connsiteY89" fmla="*/ 3132709 h 4081365"/>
                <a:gd name="connsiteX90" fmla="*/ 515839 w 2083862"/>
                <a:gd name="connsiteY90" fmla="*/ 3156155 h 4081365"/>
                <a:gd name="connsiteX91" fmla="*/ 486531 w 2083862"/>
                <a:gd name="connsiteY91" fmla="*/ 3191324 h 4081365"/>
                <a:gd name="connsiteX92" fmla="*/ 463085 w 2083862"/>
                <a:gd name="connsiteY92" fmla="*/ 3226493 h 4081365"/>
                <a:gd name="connsiteX93" fmla="*/ 451362 w 2083862"/>
                <a:gd name="connsiteY93" fmla="*/ 3244078 h 4081365"/>
                <a:gd name="connsiteX94" fmla="*/ 398608 w 2083862"/>
                <a:gd name="connsiteY94" fmla="*/ 3290970 h 4081365"/>
                <a:gd name="connsiteX95" fmla="*/ 381024 w 2083862"/>
                <a:gd name="connsiteY95" fmla="*/ 3296832 h 4081365"/>
                <a:gd name="connsiteX96" fmla="*/ 357577 w 2083862"/>
                <a:gd name="connsiteY96" fmla="*/ 3314416 h 4081365"/>
                <a:gd name="connsiteX97" fmla="*/ 339993 w 2083862"/>
                <a:gd name="connsiteY97" fmla="*/ 3326139 h 4081365"/>
                <a:gd name="connsiteX98" fmla="*/ 310685 w 2083862"/>
                <a:gd name="connsiteY98" fmla="*/ 3355447 h 4081365"/>
                <a:gd name="connsiteX99" fmla="*/ 304824 w 2083862"/>
                <a:gd name="connsiteY99" fmla="*/ 3373032 h 4081365"/>
                <a:gd name="connsiteX100" fmla="*/ 316547 w 2083862"/>
                <a:gd name="connsiteY100" fmla="*/ 3390616 h 4081365"/>
                <a:gd name="connsiteX101" fmla="*/ 345854 w 2083862"/>
                <a:gd name="connsiteY101" fmla="*/ 3431647 h 4081365"/>
                <a:gd name="connsiteX102" fmla="*/ 322408 w 2083862"/>
                <a:gd name="connsiteY102" fmla="*/ 3466816 h 4081365"/>
                <a:gd name="connsiteX103" fmla="*/ 298962 w 2083862"/>
                <a:gd name="connsiteY103" fmla="*/ 3501985 h 4081365"/>
                <a:gd name="connsiteX104" fmla="*/ 281377 w 2083862"/>
                <a:gd name="connsiteY104" fmla="*/ 3531293 h 4081365"/>
                <a:gd name="connsiteX105" fmla="*/ 275516 w 2083862"/>
                <a:gd name="connsiteY105" fmla="*/ 3548878 h 4081365"/>
                <a:gd name="connsiteX106" fmla="*/ 252070 w 2083862"/>
                <a:gd name="connsiteY106" fmla="*/ 3584047 h 4081365"/>
                <a:gd name="connsiteX107" fmla="*/ 246208 w 2083862"/>
                <a:gd name="connsiteY107" fmla="*/ 3601632 h 4081365"/>
                <a:gd name="connsiteX108" fmla="*/ 228624 w 2083862"/>
                <a:gd name="connsiteY108" fmla="*/ 3619216 h 4081365"/>
                <a:gd name="connsiteX109" fmla="*/ 222762 w 2083862"/>
                <a:gd name="connsiteY109" fmla="*/ 3636801 h 4081365"/>
                <a:gd name="connsiteX110" fmla="*/ 211039 w 2083862"/>
                <a:gd name="connsiteY110" fmla="*/ 3654385 h 4081365"/>
                <a:gd name="connsiteX111" fmla="*/ 205177 w 2083862"/>
                <a:gd name="connsiteY111" fmla="*/ 3677832 h 4081365"/>
                <a:gd name="connsiteX112" fmla="*/ 170008 w 2083862"/>
                <a:gd name="connsiteY112" fmla="*/ 3713001 h 4081365"/>
                <a:gd name="connsiteX113" fmla="*/ 146562 w 2083862"/>
                <a:gd name="connsiteY113" fmla="*/ 3742309 h 4081365"/>
                <a:gd name="connsiteX114" fmla="*/ 87947 w 2083862"/>
                <a:gd name="connsiteY114" fmla="*/ 3759893 h 4081365"/>
                <a:gd name="connsiteX115" fmla="*/ 11474 w 2083862"/>
                <a:gd name="connsiteY115" fmla="*/ 3770572 h 4081365"/>
                <a:gd name="connsiteX116" fmla="*/ 29331 w 2083862"/>
                <a:gd name="connsiteY116" fmla="*/ 3783339 h 4081365"/>
                <a:gd name="connsiteX117" fmla="*/ 11747 w 2083862"/>
                <a:gd name="connsiteY117" fmla="*/ 3795062 h 4081365"/>
                <a:gd name="connsiteX118" fmla="*/ 128977 w 2083862"/>
                <a:gd name="connsiteY118" fmla="*/ 3795062 h 4081365"/>
                <a:gd name="connsiteX119" fmla="*/ 152424 w 2083862"/>
                <a:gd name="connsiteY119" fmla="*/ 3789201 h 4081365"/>
                <a:gd name="connsiteX120" fmla="*/ 187593 w 2083862"/>
                <a:gd name="connsiteY120" fmla="*/ 3777478 h 4081365"/>
                <a:gd name="connsiteX121" fmla="*/ 170008 w 2083862"/>
                <a:gd name="connsiteY121" fmla="*/ 3789201 h 4081365"/>
                <a:gd name="connsiteX122" fmla="*/ 146562 w 2083862"/>
                <a:gd name="connsiteY122" fmla="*/ 3824370 h 4081365"/>
                <a:gd name="connsiteX123" fmla="*/ 134839 w 2083862"/>
                <a:gd name="connsiteY123" fmla="*/ 3841955 h 4081365"/>
                <a:gd name="connsiteX124" fmla="*/ 123116 w 2083862"/>
                <a:gd name="connsiteY124" fmla="*/ 3865401 h 4081365"/>
                <a:gd name="connsiteX125" fmla="*/ 111393 w 2083862"/>
                <a:gd name="connsiteY125" fmla="*/ 3882985 h 4081365"/>
                <a:gd name="connsiteX126" fmla="*/ 82085 w 2083862"/>
                <a:gd name="connsiteY126" fmla="*/ 3935739 h 4081365"/>
                <a:gd name="connsiteX127" fmla="*/ 58639 w 2083862"/>
                <a:gd name="connsiteY127" fmla="*/ 3970909 h 4081365"/>
                <a:gd name="connsiteX128" fmla="*/ 35193 w 2083862"/>
                <a:gd name="connsiteY128" fmla="*/ 4006078 h 4081365"/>
                <a:gd name="connsiteX129" fmla="*/ 23470 w 2083862"/>
                <a:gd name="connsiteY129" fmla="*/ 4023662 h 4081365"/>
                <a:gd name="connsiteX130" fmla="*/ 76224 w 2083862"/>
                <a:gd name="connsiteY130" fmla="*/ 3982632 h 4081365"/>
                <a:gd name="connsiteX131" fmla="*/ 93808 w 2083862"/>
                <a:gd name="connsiteY131" fmla="*/ 3970909 h 4081365"/>
                <a:gd name="connsiteX132" fmla="*/ 87947 w 2083862"/>
                <a:gd name="connsiteY132" fmla="*/ 3994355 h 4081365"/>
                <a:gd name="connsiteX133" fmla="*/ 82085 w 2083862"/>
                <a:gd name="connsiteY133" fmla="*/ 4011939 h 4081365"/>
                <a:gd name="connsiteX134" fmla="*/ 76224 w 2083862"/>
                <a:gd name="connsiteY134" fmla="*/ 4041247 h 4081365"/>
                <a:gd name="connsiteX135" fmla="*/ 82085 w 2083862"/>
                <a:gd name="connsiteY135" fmla="*/ 4070555 h 4081365"/>
                <a:gd name="connsiteX136" fmla="*/ 117254 w 2083862"/>
                <a:gd name="connsiteY136" fmla="*/ 4047109 h 4081365"/>
                <a:gd name="connsiteX137" fmla="*/ 128977 w 2083862"/>
                <a:gd name="connsiteY137" fmla="*/ 4035385 h 4081365"/>
                <a:gd name="connsiteX138" fmla="*/ 182487 w 2083862"/>
                <a:gd name="connsiteY138" fmla="*/ 4066250 h 4081365"/>
                <a:gd name="connsiteX139" fmla="*/ 207635 w 2083862"/>
                <a:gd name="connsiteY139" fmla="*/ 4022762 h 4081365"/>
                <a:gd name="connsiteX140" fmla="*/ 216852 w 2083862"/>
                <a:gd name="connsiteY140" fmla="*/ 3985138 h 4081365"/>
                <a:gd name="connsiteX141" fmla="*/ 229427 w 2083862"/>
                <a:gd name="connsiteY141" fmla="*/ 3967552 h 4081365"/>
                <a:gd name="connsiteX142" fmla="*/ 258734 w 2083862"/>
                <a:gd name="connsiteY142" fmla="*/ 3924819 h 4081365"/>
                <a:gd name="connsiteX143" fmla="*/ 271309 w 2083862"/>
                <a:gd name="connsiteY143" fmla="*/ 3894709 h 4081365"/>
                <a:gd name="connsiteX144" fmla="*/ 297259 w 2083862"/>
                <a:gd name="connsiteY144" fmla="*/ 3862044 h 4081365"/>
                <a:gd name="connsiteX145" fmla="*/ 310685 w 2083862"/>
                <a:gd name="connsiteY145" fmla="*/ 3824370 h 4081365"/>
                <a:gd name="connsiteX146" fmla="*/ 334131 w 2083862"/>
                <a:gd name="connsiteY146" fmla="*/ 3789201 h 4081365"/>
                <a:gd name="connsiteX147" fmla="*/ 351716 w 2083862"/>
                <a:gd name="connsiteY147" fmla="*/ 3771616 h 4081365"/>
                <a:gd name="connsiteX148" fmla="*/ 363439 w 2083862"/>
                <a:gd name="connsiteY148" fmla="*/ 3736447 h 4081365"/>
                <a:gd name="connsiteX149" fmla="*/ 381024 w 2083862"/>
                <a:gd name="connsiteY149" fmla="*/ 3718862 h 4081365"/>
                <a:gd name="connsiteX150" fmla="*/ 404470 w 2083862"/>
                <a:gd name="connsiteY150" fmla="*/ 3683693 h 4081365"/>
                <a:gd name="connsiteX151" fmla="*/ 422054 w 2083862"/>
                <a:gd name="connsiteY151" fmla="*/ 3666109 h 4081365"/>
                <a:gd name="connsiteX152" fmla="*/ 445501 w 2083862"/>
                <a:gd name="connsiteY152" fmla="*/ 3630939 h 4081365"/>
                <a:gd name="connsiteX153" fmla="*/ 457224 w 2083862"/>
                <a:gd name="connsiteY153" fmla="*/ 3613355 h 4081365"/>
                <a:gd name="connsiteX154" fmla="*/ 468947 w 2083862"/>
                <a:gd name="connsiteY154" fmla="*/ 3595770 h 4081365"/>
                <a:gd name="connsiteX155" fmla="*/ 486531 w 2083862"/>
                <a:gd name="connsiteY155" fmla="*/ 3584047 h 4081365"/>
                <a:gd name="connsiteX156" fmla="*/ 515839 w 2083862"/>
                <a:gd name="connsiteY156" fmla="*/ 3531293 h 4081365"/>
                <a:gd name="connsiteX157" fmla="*/ 527562 w 2083862"/>
                <a:gd name="connsiteY157" fmla="*/ 3513709 h 4081365"/>
                <a:gd name="connsiteX158" fmla="*/ 551008 w 2083862"/>
                <a:gd name="connsiteY158" fmla="*/ 3484401 h 4081365"/>
                <a:gd name="connsiteX159" fmla="*/ 556870 w 2083862"/>
                <a:gd name="connsiteY159" fmla="*/ 3466816 h 4081365"/>
                <a:gd name="connsiteX160" fmla="*/ 568593 w 2083862"/>
                <a:gd name="connsiteY160" fmla="*/ 3449232 h 4081365"/>
                <a:gd name="connsiteX161" fmla="*/ 580316 w 2083862"/>
                <a:gd name="connsiteY161" fmla="*/ 3425785 h 4081365"/>
                <a:gd name="connsiteX162" fmla="*/ 603762 w 2083862"/>
                <a:gd name="connsiteY162" fmla="*/ 3390616 h 4081365"/>
                <a:gd name="connsiteX163" fmla="*/ 609624 w 2083862"/>
                <a:gd name="connsiteY163" fmla="*/ 3373032 h 4081365"/>
                <a:gd name="connsiteX164" fmla="*/ 633070 w 2083862"/>
                <a:gd name="connsiteY164" fmla="*/ 3337862 h 4081365"/>
                <a:gd name="connsiteX165" fmla="*/ 644793 w 2083862"/>
                <a:gd name="connsiteY165" fmla="*/ 3320278 h 4081365"/>
                <a:gd name="connsiteX166" fmla="*/ 674101 w 2083862"/>
                <a:gd name="connsiteY166" fmla="*/ 3285109 h 4081365"/>
                <a:gd name="connsiteX167" fmla="*/ 679962 w 2083862"/>
                <a:gd name="connsiteY167" fmla="*/ 3267524 h 4081365"/>
                <a:gd name="connsiteX168" fmla="*/ 703408 w 2083862"/>
                <a:gd name="connsiteY168" fmla="*/ 3232355 h 4081365"/>
                <a:gd name="connsiteX169" fmla="*/ 720993 w 2083862"/>
                <a:gd name="connsiteY169" fmla="*/ 3197185 h 4081365"/>
                <a:gd name="connsiteX170" fmla="*/ 744439 w 2083862"/>
                <a:gd name="connsiteY170" fmla="*/ 3162016 h 4081365"/>
                <a:gd name="connsiteX171" fmla="*/ 750301 w 2083862"/>
                <a:gd name="connsiteY171" fmla="*/ 3144432 h 4081365"/>
                <a:gd name="connsiteX172" fmla="*/ 762024 w 2083862"/>
                <a:gd name="connsiteY172" fmla="*/ 3120985 h 4081365"/>
                <a:gd name="connsiteX173" fmla="*/ 785470 w 2083862"/>
                <a:gd name="connsiteY173" fmla="*/ 3085816 h 4081365"/>
                <a:gd name="connsiteX174" fmla="*/ 808916 w 2083862"/>
                <a:gd name="connsiteY174" fmla="*/ 3044785 h 4081365"/>
                <a:gd name="connsiteX175" fmla="*/ 820639 w 2083862"/>
                <a:gd name="connsiteY175" fmla="*/ 3009616 h 4081365"/>
                <a:gd name="connsiteX176" fmla="*/ 826501 w 2083862"/>
                <a:gd name="connsiteY176" fmla="*/ 2986170 h 4081365"/>
                <a:gd name="connsiteX177" fmla="*/ 844085 w 2083862"/>
                <a:gd name="connsiteY177" fmla="*/ 2968585 h 4081365"/>
                <a:gd name="connsiteX178" fmla="*/ 849947 w 2083862"/>
                <a:gd name="connsiteY178" fmla="*/ 2951001 h 4081365"/>
                <a:gd name="connsiteX179" fmla="*/ 879254 w 2083862"/>
                <a:gd name="connsiteY179" fmla="*/ 2915832 h 4081365"/>
                <a:gd name="connsiteX180" fmla="*/ 896839 w 2083862"/>
                <a:gd name="connsiteY180" fmla="*/ 2904109 h 4081365"/>
                <a:gd name="connsiteX181" fmla="*/ 920285 w 2083862"/>
                <a:gd name="connsiteY181" fmla="*/ 2898247 h 4081365"/>
                <a:gd name="connsiteX182" fmla="*/ 955454 w 2083862"/>
                <a:gd name="connsiteY182" fmla="*/ 2915832 h 4081365"/>
                <a:gd name="connsiteX183" fmla="*/ 990624 w 2083862"/>
                <a:gd name="connsiteY183" fmla="*/ 2968585 h 4081365"/>
                <a:gd name="connsiteX184" fmla="*/ 1002347 w 2083862"/>
                <a:gd name="connsiteY184" fmla="*/ 2986170 h 4081365"/>
                <a:gd name="connsiteX185" fmla="*/ 1019931 w 2083862"/>
                <a:gd name="connsiteY185" fmla="*/ 2992032 h 4081365"/>
                <a:gd name="connsiteX186" fmla="*/ 1049239 w 2083862"/>
                <a:gd name="connsiteY186" fmla="*/ 3021339 h 4081365"/>
                <a:gd name="connsiteX187" fmla="*/ 1084408 w 2083862"/>
                <a:gd name="connsiteY187" fmla="*/ 3056509 h 4081365"/>
                <a:gd name="connsiteX188" fmla="*/ 1101993 w 2083862"/>
                <a:gd name="connsiteY188" fmla="*/ 3079955 h 4081365"/>
                <a:gd name="connsiteX189" fmla="*/ 1131301 w 2083862"/>
                <a:gd name="connsiteY189" fmla="*/ 3109262 h 4081365"/>
                <a:gd name="connsiteX190" fmla="*/ 1178193 w 2083862"/>
                <a:gd name="connsiteY190" fmla="*/ 3162016 h 4081365"/>
                <a:gd name="connsiteX191" fmla="*/ 1201639 w 2083862"/>
                <a:gd name="connsiteY191" fmla="*/ 3185462 h 4081365"/>
                <a:gd name="connsiteX192" fmla="*/ 1318870 w 2083862"/>
                <a:gd name="connsiteY192" fmla="*/ 3279247 h 4081365"/>
                <a:gd name="connsiteX193" fmla="*/ 1354039 w 2083862"/>
                <a:gd name="connsiteY193" fmla="*/ 3308555 h 4081365"/>
                <a:gd name="connsiteX194" fmla="*/ 1371624 w 2083862"/>
                <a:gd name="connsiteY194" fmla="*/ 3314416 h 4081365"/>
                <a:gd name="connsiteX195" fmla="*/ 1383347 w 2083862"/>
                <a:gd name="connsiteY195" fmla="*/ 3332001 h 4081365"/>
                <a:gd name="connsiteX196" fmla="*/ 1418516 w 2083862"/>
                <a:gd name="connsiteY196" fmla="*/ 3355447 h 4081365"/>
                <a:gd name="connsiteX197" fmla="*/ 1436101 w 2083862"/>
                <a:gd name="connsiteY197" fmla="*/ 3367170 h 4081365"/>
                <a:gd name="connsiteX198" fmla="*/ 1471270 w 2083862"/>
                <a:gd name="connsiteY198" fmla="*/ 3396478 h 4081365"/>
                <a:gd name="connsiteX199" fmla="*/ 1488854 w 2083862"/>
                <a:gd name="connsiteY199" fmla="*/ 3419924 h 4081365"/>
                <a:gd name="connsiteX200" fmla="*/ 1506439 w 2083862"/>
                <a:gd name="connsiteY200" fmla="*/ 3425785 h 4081365"/>
                <a:gd name="connsiteX201" fmla="*/ 1524024 w 2083862"/>
                <a:gd name="connsiteY201" fmla="*/ 3437509 h 4081365"/>
                <a:gd name="connsiteX202" fmla="*/ 1553331 w 2083862"/>
                <a:gd name="connsiteY202" fmla="*/ 3472678 h 4081365"/>
                <a:gd name="connsiteX203" fmla="*/ 1570916 w 2083862"/>
                <a:gd name="connsiteY203" fmla="*/ 3484401 h 4081365"/>
                <a:gd name="connsiteX204" fmla="*/ 1600224 w 2083862"/>
                <a:gd name="connsiteY204" fmla="*/ 3513709 h 4081365"/>
                <a:gd name="connsiteX205" fmla="*/ 1617808 w 2083862"/>
                <a:gd name="connsiteY205" fmla="*/ 3525432 h 4081365"/>
                <a:gd name="connsiteX206" fmla="*/ 1635393 w 2083862"/>
                <a:gd name="connsiteY206" fmla="*/ 3543016 h 4081365"/>
                <a:gd name="connsiteX207" fmla="*/ 1670562 w 2083862"/>
                <a:gd name="connsiteY207" fmla="*/ 3566462 h 4081365"/>
                <a:gd name="connsiteX208" fmla="*/ 1688147 w 2083862"/>
                <a:gd name="connsiteY208" fmla="*/ 3578185 h 4081365"/>
                <a:gd name="connsiteX209" fmla="*/ 1717454 w 2083862"/>
                <a:gd name="connsiteY209" fmla="*/ 3595770 h 4081365"/>
                <a:gd name="connsiteX210" fmla="*/ 1752624 w 2083862"/>
                <a:gd name="connsiteY210" fmla="*/ 3619216 h 4081365"/>
                <a:gd name="connsiteX211" fmla="*/ 1770208 w 2083862"/>
                <a:gd name="connsiteY211" fmla="*/ 3630939 h 4081365"/>
                <a:gd name="connsiteX212" fmla="*/ 1787793 w 2083862"/>
                <a:gd name="connsiteY212" fmla="*/ 3636801 h 4081365"/>
                <a:gd name="connsiteX213" fmla="*/ 1828824 w 2083862"/>
                <a:gd name="connsiteY213" fmla="*/ 3654385 h 4081365"/>
                <a:gd name="connsiteX214" fmla="*/ 1858131 w 2083862"/>
                <a:gd name="connsiteY214" fmla="*/ 3671970 h 4081365"/>
                <a:gd name="connsiteX215" fmla="*/ 1899162 w 2083862"/>
                <a:gd name="connsiteY215" fmla="*/ 3695416 h 4081365"/>
                <a:gd name="connsiteX216" fmla="*/ 1916747 w 2083862"/>
                <a:gd name="connsiteY216" fmla="*/ 3701278 h 4081365"/>
                <a:gd name="connsiteX217" fmla="*/ 1951916 w 2083862"/>
                <a:gd name="connsiteY217" fmla="*/ 3724724 h 4081365"/>
                <a:gd name="connsiteX218" fmla="*/ 1992947 w 2083862"/>
                <a:gd name="connsiteY218" fmla="*/ 3736447 h 4081365"/>
                <a:gd name="connsiteX219" fmla="*/ 2028116 w 2083862"/>
                <a:gd name="connsiteY219" fmla="*/ 3765755 h 4081365"/>
                <a:gd name="connsiteX220" fmla="*/ 2022254 w 2083862"/>
                <a:gd name="connsiteY220" fmla="*/ 3748170 h 4081365"/>
                <a:gd name="connsiteX221" fmla="*/ 2016393 w 2083862"/>
                <a:gd name="connsiteY221" fmla="*/ 3724724 h 4081365"/>
                <a:gd name="connsiteX222" fmla="*/ 1998808 w 2083862"/>
                <a:gd name="connsiteY222" fmla="*/ 3707139 h 4081365"/>
                <a:gd name="connsiteX223" fmla="*/ 2016393 w 2083862"/>
                <a:gd name="connsiteY223" fmla="*/ 3713001 h 4081365"/>
                <a:gd name="connsiteX224" fmla="*/ 2039839 w 2083862"/>
                <a:gd name="connsiteY224" fmla="*/ 3718862 h 4081365"/>
                <a:gd name="connsiteX225" fmla="*/ 2057424 w 2083862"/>
                <a:gd name="connsiteY225" fmla="*/ 3724724 h 4081365"/>
                <a:gd name="connsiteX226" fmla="*/ 2039839 w 2083862"/>
                <a:gd name="connsiteY226" fmla="*/ 3713001 h 4081365"/>
                <a:gd name="connsiteX227" fmla="*/ 2022254 w 2083862"/>
                <a:gd name="connsiteY227" fmla="*/ 3695416 h 4081365"/>
                <a:gd name="connsiteX228" fmla="*/ 2063285 w 2083862"/>
                <a:gd name="connsiteY228" fmla="*/ 3689555 h 4081365"/>
                <a:gd name="connsiteX229" fmla="*/ 2080870 w 2083862"/>
                <a:gd name="connsiteY229" fmla="*/ 3683693 h 4081365"/>
                <a:gd name="connsiteX230" fmla="*/ 2075008 w 2083862"/>
                <a:gd name="connsiteY230" fmla="*/ 3660247 h 4081365"/>
                <a:gd name="connsiteX231" fmla="*/ 2051562 w 2083862"/>
                <a:gd name="connsiteY231" fmla="*/ 3625078 h 4081365"/>
                <a:gd name="connsiteX232" fmla="*/ 2039839 w 2083862"/>
                <a:gd name="connsiteY232" fmla="*/ 3607493 h 4081365"/>
                <a:gd name="connsiteX233" fmla="*/ 2022254 w 2083862"/>
                <a:gd name="connsiteY233" fmla="*/ 3601632 h 4081365"/>
                <a:gd name="connsiteX234" fmla="*/ 2004670 w 2083862"/>
                <a:gd name="connsiteY234" fmla="*/ 3589909 h 4081365"/>
                <a:gd name="connsiteX235" fmla="*/ 1987085 w 2083862"/>
                <a:gd name="connsiteY235" fmla="*/ 3584047 h 4081365"/>
                <a:gd name="connsiteX236" fmla="*/ 1957777 w 2083862"/>
                <a:gd name="connsiteY236" fmla="*/ 3554739 h 4081365"/>
                <a:gd name="connsiteX237" fmla="*/ 1940193 w 2083862"/>
                <a:gd name="connsiteY237" fmla="*/ 3543016 h 4081365"/>
                <a:gd name="connsiteX238" fmla="*/ 1922608 w 2083862"/>
                <a:gd name="connsiteY238" fmla="*/ 3525432 h 4081365"/>
                <a:gd name="connsiteX239" fmla="*/ 1905024 w 2083862"/>
                <a:gd name="connsiteY239" fmla="*/ 3519570 h 4081365"/>
                <a:gd name="connsiteX240" fmla="*/ 1869854 w 2083862"/>
                <a:gd name="connsiteY240" fmla="*/ 3496124 h 4081365"/>
                <a:gd name="connsiteX241" fmla="*/ 1869854 w 2083862"/>
                <a:gd name="connsiteY241" fmla="*/ 3496124 h 4081365"/>
                <a:gd name="connsiteX242" fmla="*/ 1852270 w 2083862"/>
                <a:gd name="connsiteY242" fmla="*/ 3478539 h 4081365"/>
                <a:gd name="connsiteX243" fmla="*/ 1817101 w 2083862"/>
                <a:gd name="connsiteY243" fmla="*/ 3455093 h 4081365"/>
                <a:gd name="connsiteX244" fmla="*/ 1787793 w 2083862"/>
                <a:gd name="connsiteY244" fmla="*/ 3431647 h 4081365"/>
                <a:gd name="connsiteX245" fmla="*/ 1758485 w 2083862"/>
                <a:gd name="connsiteY245" fmla="*/ 3408201 h 4081365"/>
                <a:gd name="connsiteX246" fmla="*/ 1682285 w 2083862"/>
                <a:gd name="connsiteY246" fmla="*/ 3355447 h 4081365"/>
                <a:gd name="connsiteX247" fmla="*/ 1652977 w 2083862"/>
                <a:gd name="connsiteY247" fmla="*/ 3332001 h 4081365"/>
                <a:gd name="connsiteX248" fmla="*/ 1635393 w 2083862"/>
                <a:gd name="connsiteY248" fmla="*/ 3320278 h 4081365"/>
                <a:gd name="connsiteX249" fmla="*/ 1606085 w 2083862"/>
                <a:gd name="connsiteY249" fmla="*/ 3290970 h 4081365"/>
                <a:gd name="connsiteX250" fmla="*/ 1570916 w 2083862"/>
                <a:gd name="connsiteY250" fmla="*/ 3261662 h 4081365"/>
                <a:gd name="connsiteX251" fmla="*/ 1535747 w 2083862"/>
                <a:gd name="connsiteY251" fmla="*/ 3226493 h 4081365"/>
                <a:gd name="connsiteX252" fmla="*/ 1524024 w 2083862"/>
                <a:gd name="connsiteY252" fmla="*/ 3208909 h 4081365"/>
                <a:gd name="connsiteX253" fmla="*/ 1506439 w 2083862"/>
                <a:gd name="connsiteY253" fmla="*/ 3203047 h 4081365"/>
                <a:gd name="connsiteX254" fmla="*/ 1488854 w 2083862"/>
                <a:gd name="connsiteY254" fmla="*/ 3185462 h 4081365"/>
                <a:gd name="connsiteX255" fmla="*/ 1465408 w 2083862"/>
                <a:gd name="connsiteY255" fmla="*/ 3167878 h 4081365"/>
                <a:gd name="connsiteX256" fmla="*/ 1436101 w 2083862"/>
                <a:gd name="connsiteY256" fmla="*/ 3144432 h 4081365"/>
                <a:gd name="connsiteX257" fmla="*/ 1412654 w 2083862"/>
                <a:gd name="connsiteY257" fmla="*/ 3120985 h 4081365"/>
                <a:gd name="connsiteX258" fmla="*/ 1383347 w 2083862"/>
                <a:gd name="connsiteY258" fmla="*/ 3085816 h 4081365"/>
                <a:gd name="connsiteX259" fmla="*/ 1342316 w 2083862"/>
                <a:gd name="connsiteY259" fmla="*/ 3033062 h 4081365"/>
                <a:gd name="connsiteX260" fmla="*/ 1330593 w 2083862"/>
                <a:gd name="connsiteY260" fmla="*/ 3015478 h 4081365"/>
                <a:gd name="connsiteX261" fmla="*/ 1324731 w 2083862"/>
                <a:gd name="connsiteY261" fmla="*/ 2992032 h 4081365"/>
                <a:gd name="connsiteX262" fmla="*/ 1289562 w 2083862"/>
                <a:gd name="connsiteY262" fmla="*/ 2933416 h 4081365"/>
                <a:gd name="connsiteX263" fmla="*/ 1266116 w 2083862"/>
                <a:gd name="connsiteY263" fmla="*/ 2898247 h 4081365"/>
                <a:gd name="connsiteX264" fmla="*/ 1254393 w 2083862"/>
                <a:gd name="connsiteY264" fmla="*/ 2880662 h 4081365"/>
                <a:gd name="connsiteX265" fmla="*/ 1236808 w 2083862"/>
                <a:gd name="connsiteY265" fmla="*/ 2863078 h 4081365"/>
                <a:gd name="connsiteX266" fmla="*/ 1225085 w 2083862"/>
                <a:gd name="connsiteY266" fmla="*/ 2839632 h 4081365"/>
                <a:gd name="connsiteX267" fmla="*/ 1219224 w 2083862"/>
                <a:gd name="connsiteY267" fmla="*/ 2816185 h 4081365"/>
                <a:gd name="connsiteX268" fmla="*/ 1207501 w 2083862"/>
                <a:gd name="connsiteY268" fmla="*/ 2798601 h 4081365"/>
                <a:gd name="connsiteX269" fmla="*/ 1201639 w 2083862"/>
                <a:gd name="connsiteY269" fmla="*/ 2781016 h 4081365"/>
                <a:gd name="connsiteX270" fmla="*/ 1178193 w 2083862"/>
                <a:gd name="connsiteY270" fmla="*/ 2745847 h 4081365"/>
                <a:gd name="connsiteX271" fmla="*/ 1172331 w 2083862"/>
                <a:gd name="connsiteY271" fmla="*/ 2722401 h 4081365"/>
                <a:gd name="connsiteX272" fmla="*/ 1160608 w 2083862"/>
                <a:gd name="connsiteY272" fmla="*/ 2681370 h 4081365"/>
                <a:gd name="connsiteX273" fmla="*/ 1154747 w 2083862"/>
                <a:gd name="connsiteY273" fmla="*/ 2646201 h 4081365"/>
                <a:gd name="connsiteX274" fmla="*/ 1160608 w 2083862"/>
                <a:gd name="connsiteY274" fmla="*/ 2546555 h 4081365"/>
                <a:gd name="connsiteX275" fmla="*/ 1172331 w 2083862"/>
                <a:gd name="connsiteY275" fmla="*/ 2523109 h 4081365"/>
                <a:gd name="connsiteX276" fmla="*/ 1178193 w 2083862"/>
                <a:gd name="connsiteY276" fmla="*/ 2487939 h 4081365"/>
                <a:gd name="connsiteX277" fmla="*/ 1189916 w 2083862"/>
                <a:gd name="connsiteY277" fmla="*/ 2452770 h 4081365"/>
                <a:gd name="connsiteX278" fmla="*/ 1201639 w 2083862"/>
                <a:gd name="connsiteY278" fmla="*/ 2417601 h 4081365"/>
                <a:gd name="connsiteX279" fmla="*/ 1228442 w 2083862"/>
                <a:gd name="connsiteY279" fmla="*/ 2347311 h 4081365"/>
                <a:gd name="connsiteX280" fmla="*/ 1264461 w 2083862"/>
                <a:gd name="connsiteY280" fmla="*/ 2225021 h 4081365"/>
                <a:gd name="connsiteX281" fmla="*/ 1277839 w 2083862"/>
                <a:gd name="connsiteY281" fmla="*/ 2171416 h 4081365"/>
                <a:gd name="connsiteX282" fmla="*/ 1290414 w 2083862"/>
                <a:gd name="connsiteY282" fmla="*/ 2086046 h 4081365"/>
                <a:gd name="connsiteX283" fmla="*/ 1313008 w 2083862"/>
                <a:gd name="connsiteY283" fmla="*/ 1907647 h 4081365"/>
                <a:gd name="connsiteX284" fmla="*/ 1318870 w 2083862"/>
                <a:gd name="connsiteY284" fmla="*/ 1884201 h 4081365"/>
                <a:gd name="connsiteX285" fmla="*/ 1324731 w 2083862"/>
                <a:gd name="connsiteY285" fmla="*/ 1854893 h 4081365"/>
                <a:gd name="connsiteX286" fmla="*/ 1330593 w 2083862"/>
                <a:gd name="connsiteY286" fmla="*/ 1837309 h 4081365"/>
                <a:gd name="connsiteX287" fmla="*/ 1336454 w 2083862"/>
                <a:gd name="connsiteY287" fmla="*/ 1813862 h 4081365"/>
                <a:gd name="connsiteX288" fmla="*/ 1354039 w 2083862"/>
                <a:gd name="connsiteY288" fmla="*/ 1755247 h 4081365"/>
                <a:gd name="connsiteX289" fmla="*/ 1359901 w 2083862"/>
                <a:gd name="connsiteY289" fmla="*/ 1720078 h 4081365"/>
                <a:gd name="connsiteX290" fmla="*/ 1371624 w 2083862"/>
                <a:gd name="connsiteY290" fmla="*/ 1673185 h 4081365"/>
                <a:gd name="connsiteX291" fmla="*/ 1377485 w 2083862"/>
                <a:gd name="connsiteY291" fmla="*/ 1638016 h 4081365"/>
                <a:gd name="connsiteX292" fmla="*/ 1389208 w 2083862"/>
                <a:gd name="connsiteY292" fmla="*/ 1579401 h 4081365"/>
                <a:gd name="connsiteX293" fmla="*/ 1395070 w 2083862"/>
                <a:gd name="connsiteY293" fmla="*/ 1538370 h 4081365"/>
                <a:gd name="connsiteX294" fmla="*/ 1400931 w 2083862"/>
                <a:gd name="connsiteY294" fmla="*/ 1520785 h 4081365"/>
                <a:gd name="connsiteX295" fmla="*/ 1406793 w 2083862"/>
                <a:gd name="connsiteY295" fmla="*/ 1497339 h 4081365"/>
                <a:gd name="connsiteX296" fmla="*/ 1418516 w 2083862"/>
                <a:gd name="connsiteY296" fmla="*/ 1450447 h 4081365"/>
                <a:gd name="connsiteX297" fmla="*/ 1424377 w 2083862"/>
                <a:gd name="connsiteY297" fmla="*/ 1391832 h 4081365"/>
                <a:gd name="connsiteX298" fmla="*/ 1441962 w 2083862"/>
                <a:gd name="connsiteY298" fmla="*/ 1298047 h 4081365"/>
                <a:gd name="connsiteX299" fmla="*/ 1453685 w 2083862"/>
                <a:gd name="connsiteY299" fmla="*/ 1233570 h 4081365"/>
                <a:gd name="connsiteX300" fmla="*/ 1465408 w 2083862"/>
                <a:gd name="connsiteY300" fmla="*/ 1198401 h 4081365"/>
                <a:gd name="connsiteX301" fmla="*/ 1477131 w 2083862"/>
                <a:gd name="connsiteY301" fmla="*/ 1098755 h 4081365"/>
                <a:gd name="connsiteX302" fmla="*/ 1488854 w 2083862"/>
                <a:gd name="connsiteY302" fmla="*/ 1063585 h 4081365"/>
                <a:gd name="connsiteX303" fmla="*/ 1494716 w 2083862"/>
                <a:gd name="connsiteY303" fmla="*/ 1010832 h 4081365"/>
                <a:gd name="connsiteX304" fmla="*/ 1506439 w 2083862"/>
                <a:gd name="connsiteY304" fmla="*/ 975662 h 4081365"/>
                <a:gd name="connsiteX305" fmla="*/ 1518162 w 2083862"/>
                <a:gd name="connsiteY305" fmla="*/ 917047 h 4081365"/>
                <a:gd name="connsiteX306" fmla="*/ 1524024 w 2083862"/>
                <a:gd name="connsiteY306" fmla="*/ 887739 h 4081365"/>
                <a:gd name="connsiteX307" fmla="*/ 1529885 w 2083862"/>
                <a:gd name="connsiteY307" fmla="*/ 823262 h 4081365"/>
                <a:gd name="connsiteX308" fmla="*/ 1535747 w 2083862"/>
                <a:gd name="connsiteY308" fmla="*/ 788093 h 4081365"/>
                <a:gd name="connsiteX309" fmla="*/ 1547470 w 2083862"/>
                <a:gd name="connsiteY309" fmla="*/ 706032 h 4081365"/>
                <a:gd name="connsiteX310" fmla="*/ 1553331 w 2083862"/>
                <a:gd name="connsiteY310" fmla="*/ 665001 h 4081365"/>
                <a:gd name="connsiteX311" fmla="*/ 1559193 w 2083862"/>
                <a:gd name="connsiteY311" fmla="*/ 647416 h 4081365"/>
                <a:gd name="connsiteX312" fmla="*/ 1565054 w 2083862"/>
                <a:gd name="connsiteY312" fmla="*/ 623970 h 4081365"/>
                <a:gd name="connsiteX313" fmla="*/ 1570916 w 2083862"/>
                <a:gd name="connsiteY313" fmla="*/ 541909 h 4081365"/>
                <a:gd name="connsiteX314" fmla="*/ 1576777 w 2083862"/>
                <a:gd name="connsiteY314" fmla="*/ 524324 h 4081365"/>
                <a:gd name="connsiteX315" fmla="*/ 1588501 w 2083862"/>
                <a:gd name="connsiteY315" fmla="*/ 430539 h 4081365"/>
                <a:gd name="connsiteX316" fmla="*/ 1582639 w 2083862"/>
                <a:gd name="connsiteY316" fmla="*/ 348478 h 4081365"/>
                <a:gd name="connsiteX317" fmla="*/ 1570916 w 2083862"/>
                <a:gd name="connsiteY317" fmla="*/ 301585 h 4081365"/>
                <a:gd name="connsiteX318" fmla="*/ 1565054 w 2083862"/>
                <a:gd name="connsiteY318" fmla="*/ 90570 h 4081365"/>
                <a:gd name="connsiteX319" fmla="*/ 1549173 w 2083862"/>
                <a:gd name="connsiteY319" fmla="*/ 93026 h 4081365"/>
                <a:gd name="connsiteX320" fmla="*/ 1510647 w 2083862"/>
                <a:gd name="connsiteY320" fmla="*/ 78798 h 4081365"/>
                <a:gd name="connsiteX321" fmla="*/ 1488903 w 2083862"/>
                <a:gd name="connsiteY321" fmla="*/ 53700 h 4081365"/>
                <a:gd name="connsiteX322" fmla="*/ 1477131 w 2083862"/>
                <a:gd name="connsiteY322" fmla="*/ 2647 h 4081365"/>
                <a:gd name="connsiteX0" fmla="*/ 1477131 w 2083862"/>
                <a:gd name="connsiteY0" fmla="*/ 2647 h 4081365"/>
                <a:gd name="connsiteX1" fmla="*/ 1471270 w 2083862"/>
                <a:gd name="connsiteY1" fmla="*/ 37816 h 4081365"/>
                <a:gd name="connsiteX2" fmla="*/ 1424377 w 2083862"/>
                <a:gd name="connsiteY2" fmla="*/ 78847 h 4081365"/>
                <a:gd name="connsiteX3" fmla="*/ 1406793 w 2083862"/>
                <a:gd name="connsiteY3" fmla="*/ 90570 h 4081365"/>
                <a:gd name="connsiteX4" fmla="*/ 1364108 w 2083862"/>
                <a:gd name="connsiteY4" fmla="*/ 97282 h 4081365"/>
                <a:gd name="connsiteX5" fmla="*/ 1348226 w 2083862"/>
                <a:gd name="connsiteY5" fmla="*/ 183552 h 4081365"/>
                <a:gd name="connsiteX6" fmla="*/ 1347375 w 2083862"/>
                <a:gd name="connsiteY6" fmla="*/ 206998 h 4081365"/>
                <a:gd name="connsiteX7" fmla="*/ 1348177 w 2083862"/>
                <a:gd name="connsiteY7" fmla="*/ 237109 h 4081365"/>
                <a:gd name="connsiteX8" fmla="*/ 1330593 w 2083862"/>
                <a:gd name="connsiteY8" fmla="*/ 295724 h 4081365"/>
                <a:gd name="connsiteX9" fmla="*/ 1324731 w 2083862"/>
                <a:gd name="connsiteY9" fmla="*/ 313309 h 4081365"/>
                <a:gd name="connsiteX10" fmla="*/ 1313008 w 2083862"/>
                <a:gd name="connsiteY10" fmla="*/ 330893 h 4081365"/>
                <a:gd name="connsiteX11" fmla="*/ 1295424 w 2083862"/>
                <a:gd name="connsiteY11" fmla="*/ 383647 h 4081365"/>
                <a:gd name="connsiteX12" fmla="*/ 1289562 w 2083862"/>
                <a:gd name="connsiteY12" fmla="*/ 401232 h 4081365"/>
                <a:gd name="connsiteX13" fmla="*/ 1283701 w 2083862"/>
                <a:gd name="connsiteY13" fmla="*/ 424678 h 4081365"/>
                <a:gd name="connsiteX14" fmla="*/ 1277839 w 2083862"/>
                <a:gd name="connsiteY14" fmla="*/ 577078 h 4081365"/>
                <a:gd name="connsiteX15" fmla="*/ 1254393 w 2083862"/>
                <a:gd name="connsiteY15" fmla="*/ 876016 h 4081365"/>
                <a:gd name="connsiteX16" fmla="*/ 1248531 w 2083862"/>
                <a:gd name="connsiteY16" fmla="*/ 893601 h 4081365"/>
                <a:gd name="connsiteX17" fmla="*/ 1242670 w 2083862"/>
                <a:gd name="connsiteY17" fmla="*/ 969801 h 4081365"/>
                <a:gd name="connsiteX18" fmla="*/ 1236808 w 2083862"/>
                <a:gd name="connsiteY18" fmla="*/ 999109 h 4081365"/>
                <a:gd name="connsiteX19" fmla="*/ 1230947 w 2083862"/>
                <a:gd name="connsiteY19" fmla="*/ 1040139 h 4081365"/>
                <a:gd name="connsiteX20" fmla="*/ 1219224 w 2083862"/>
                <a:gd name="connsiteY20" fmla="*/ 1110478 h 4081365"/>
                <a:gd name="connsiteX21" fmla="*/ 1213362 w 2083862"/>
                <a:gd name="connsiteY21" fmla="*/ 1133924 h 4081365"/>
                <a:gd name="connsiteX22" fmla="*/ 1201639 w 2083862"/>
                <a:gd name="connsiteY22" fmla="*/ 1169093 h 4081365"/>
                <a:gd name="connsiteX23" fmla="*/ 1166470 w 2083862"/>
                <a:gd name="connsiteY23" fmla="*/ 1339078 h 4081365"/>
                <a:gd name="connsiteX24" fmla="*/ 1154747 w 2083862"/>
                <a:gd name="connsiteY24" fmla="*/ 1456309 h 4081365"/>
                <a:gd name="connsiteX25" fmla="*/ 1148885 w 2083862"/>
                <a:gd name="connsiteY25" fmla="*/ 1485616 h 4081365"/>
                <a:gd name="connsiteX26" fmla="*/ 1143024 w 2083862"/>
                <a:gd name="connsiteY26" fmla="*/ 1526647 h 4081365"/>
                <a:gd name="connsiteX27" fmla="*/ 1131301 w 2083862"/>
                <a:gd name="connsiteY27" fmla="*/ 1561816 h 4081365"/>
                <a:gd name="connsiteX28" fmla="*/ 1125439 w 2083862"/>
                <a:gd name="connsiteY28" fmla="*/ 1591124 h 4081365"/>
                <a:gd name="connsiteX29" fmla="*/ 1113716 w 2083862"/>
                <a:gd name="connsiteY29" fmla="*/ 1626293 h 4081365"/>
                <a:gd name="connsiteX30" fmla="*/ 1101993 w 2083862"/>
                <a:gd name="connsiteY30" fmla="*/ 1679047 h 4081365"/>
                <a:gd name="connsiteX31" fmla="*/ 1080249 w 2083862"/>
                <a:gd name="connsiteY31" fmla="*/ 1776799 h 4081365"/>
                <a:gd name="connsiteX32" fmla="*/ 1056000 w 2083862"/>
                <a:gd name="connsiteY32" fmla="*/ 1872140 h 4081365"/>
                <a:gd name="connsiteX33" fmla="*/ 1025793 w 2083862"/>
                <a:gd name="connsiteY33" fmla="*/ 2054185 h 4081365"/>
                <a:gd name="connsiteX34" fmla="*/ 1019931 w 2083862"/>
                <a:gd name="connsiteY34" fmla="*/ 2077632 h 4081365"/>
                <a:gd name="connsiteX35" fmla="*/ 1014070 w 2083862"/>
                <a:gd name="connsiteY35" fmla="*/ 2106939 h 4081365"/>
                <a:gd name="connsiteX36" fmla="*/ 997337 w 2083862"/>
                <a:gd name="connsiteY36" fmla="*/ 2173119 h 4081365"/>
                <a:gd name="connsiteX37" fmla="*/ 990624 w 2083862"/>
                <a:gd name="connsiteY37" fmla="*/ 2218309 h 4081365"/>
                <a:gd name="connsiteX38" fmla="*/ 961316 w 2083862"/>
                <a:gd name="connsiteY38" fmla="*/ 2294509 h 4081365"/>
                <a:gd name="connsiteX39" fmla="*/ 949593 w 2083862"/>
                <a:gd name="connsiteY39" fmla="*/ 2329678 h 4081365"/>
                <a:gd name="connsiteX40" fmla="*/ 943731 w 2083862"/>
                <a:gd name="connsiteY40" fmla="*/ 2347262 h 4081365"/>
                <a:gd name="connsiteX41" fmla="*/ 937870 w 2083862"/>
                <a:gd name="connsiteY41" fmla="*/ 2364847 h 4081365"/>
                <a:gd name="connsiteX42" fmla="*/ 914424 w 2083862"/>
                <a:gd name="connsiteY42" fmla="*/ 2405878 h 4081365"/>
                <a:gd name="connsiteX43" fmla="*/ 902701 w 2083862"/>
                <a:gd name="connsiteY43" fmla="*/ 2423462 h 4081365"/>
                <a:gd name="connsiteX44" fmla="*/ 896839 w 2083862"/>
                <a:gd name="connsiteY44" fmla="*/ 2441047 h 4081365"/>
                <a:gd name="connsiteX45" fmla="*/ 873393 w 2083862"/>
                <a:gd name="connsiteY45" fmla="*/ 2476216 h 4081365"/>
                <a:gd name="connsiteX46" fmla="*/ 849947 w 2083862"/>
                <a:gd name="connsiteY46" fmla="*/ 2523109 h 4081365"/>
                <a:gd name="connsiteX47" fmla="*/ 832362 w 2083862"/>
                <a:gd name="connsiteY47" fmla="*/ 2564139 h 4081365"/>
                <a:gd name="connsiteX48" fmla="*/ 826501 w 2083862"/>
                <a:gd name="connsiteY48" fmla="*/ 2581724 h 4081365"/>
                <a:gd name="connsiteX49" fmla="*/ 814777 w 2083862"/>
                <a:gd name="connsiteY49" fmla="*/ 2593447 h 4081365"/>
                <a:gd name="connsiteX50" fmla="*/ 803054 w 2083862"/>
                <a:gd name="connsiteY50" fmla="*/ 2611032 h 4081365"/>
                <a:gd name="connsiteX51" fmla="*/ 779608 w 2083862"/>
                <a:gd name="connsiteY51" fmla="*/ 2640339 h 4081365"/>
                <a:gd name="connsiteX52" fmla="*/ 762024 w 2083862"/>
                <a:gd name="connsiteY52" fmla="*/ 2681370 h 4081365"/>
                <a:gd name="connsiteX53" fmla="*/ 726854 w 2083862"/>
                <a:gd name="connsiteY53" fmla="*/ 2704816 h 4081365"/>
                <a:gd name="connsiteX54" fmla="*/ 709270 w 2083862"/>
                <a:gd name="connsiteY54" fmla="*/ 2716539 h 4081365"/>
                <a:gd name="connsiteX55" fmla="*/ 691685 w 2083862"/>
                <a:gd name="connsiteY55" fmla="*/ 2728262 h 4081365"/>
                <a:gd name="connsiteX56" fmla="*/ 674101 w 2083862"/>
                <a:gd name="connsiteY56" fmla="*/ 2734124 h 4081365"/>
                <a:gd name="connsiteX57" fmla="*/ 638931 w 2083862"/>
                <a:gd name="connsiteY57" fmla="*/ 2751709 h 4081365"/>
                <a:gd name="connsiteX58" fmla="*/ 586177 w 2083862"/>
                <a:gd name="connsiteY58" fmla="*/ 2757570 h 4081365"/>
                <a:gd name="connsiteX59" fmla="*/ 539285 w 2083862"/>
                <a:gd name="connsiteY59" fmla="*/ 2763432 h 4081365"/>
                <a:gd name="connsiteX60" fmla="*/ 498254 w 2083862"/>
                <a:gd name="connsiteY60" fmla="*/ 2775155 h 4081365"/>
                <a:gd name="connsiteX61" fmla="*/ 480670 w 2083862"/>
                <a:gd name="connsiteY61" fmla="*/ 2781016 h 4081365"/>
                <a:gd name="connsiteX62" fmla="*/ 422054 w 2083862"/>
                <a:gd name="connsiteY62" fmla="*/ 2786878 h 4081365"/>
                <a:gd name="connsiteX63" fmla="*/ 322408 w 2083862"/>
                <a:gd name="connsiteY63" fmla="*/ 2781016 h 4081365"/>
                <a:gd name="connsiteX64" fmla="*/ 287239 w 2083862"/>
                <a:gd name="connsiteY64" fmla="*/ 2769293 h 4081365"/>
                <a:gd name="connsiteX65" fmla="*/ 263793 w 2083862"/>
                <a:gd name="connsiteY65" fmla="*/ 2763432 h 4081365"/>
                <a:gd name="connsiteX66" fmla="*/ 246208 w 2083862"/>
                <a:gd name="connsiteY66" fmla="*/ 2751709 h 4081365"/>
                <a:gd name="connsiteX67" fmla="*/ 222762 w 2083862"/>
                <a:gd name="connsiteY67" fmla="*/ 2745847 h 4081365"/>
                <a:gd name="connsiteX68" fmla="*/ 205177 w 2083862"/>
                <a:gd name="connsiteY68" fmla="*/ 2739985 h 4081365"/>
                <a:gd name="connsiteX69" fmla="*/ 211039 w 2083862"/>
                <a:gd name="connsiteY69" fmla="*/ 2763432 h 4081365"/>
                <a:gd name="connsiteX70" fmla="*/ 216901 w 2083862"/>
                <a:gd name="connsiteY70" fmla="*/ 2781016 h 4081365"/>
                <a:gd name="connsiteX71" fmla="*/ 211039 w 2083862"/>
                <a:gd name="connsiteY71" fmla="*/ 2845493 h 4081365"/>
                <a:gd name="connsiteX72" fmla="*/ 181731 w 2083862"/>
                <a:gd name="connsiteY72" fmla="*/ 2874801 h 4081365"/>
                <a:gd name="connsiteX73" fmla="*/ 146562 w 2083862"/>
                <a:gd name="connsiteY73" fmla="*/ 2886524 h 4081365"/>
                <a:gd name="connsiteX74" fmla="*/ 111393 w 2083862"/>
                <a:gd name="connsiteY74" fmla="*/ 2898247 h 4081365"/>
                <a:gd name="connsiteX75" fmla="*/ 93808 w 2083862"/>
                <a:gd name="connsiteY75" fmla="*/ 2904109 h 4081365"/>
                <a:gd name="connsiteX76" fmla="*/ 76224 w 2083862"/>
                <a:gd name="connsiteY76" fmla="*/ 2915832 h 4081365"/>
                <a:gd name="connsiteX77" fmla="*/ 117254 w 2083862"/>
                <a:gd name="connsiteY77" fmla="*/ 2927555 h 4081365"/>
                <a:gd name="connsiteX78" fmla="*/ 211039 w 2083862"/>
                <a:gd name="connsiteY78" fmla="*/ 2939278 h 4081365"/>
                <a:gd name="connsiteX79" fmla="*/ 240347 w 2083862"/>
                <a:gd name="connsiteY79" fmla="*/ 2945139 h 4081365"/>
                <a:gd name="connsiteX80" fmla="*/ 468947 w 2083862"/>
                <a:gd name="connsiteY80" fmla="*/ 2956862 h 4081365"/>
                <a:gd name="connsiteX81" fmla="*/ 504116 w 2083862"/>
                <a:gd name="connsiteY81" fmla="*/ 2962724 h 4081365"/>
                <a:gd name="connsiteX82" fmla="*/ 615485 w 2083862"/>
                <a:gd name="connsiteY82" fmla="*/ 2951001 h 4081365"/>
                <a:gd name="connsiteX83" fmla="*/ 603762 w 2083862"/>
                <a:gd name="connsiteY83" fmla="*/ 2974447 h 4081365"/>
                <a:gd name="connsiteX84" fmla="*/ 592039 w 2083862"/>
                <a:gd name="connsiteY84" fmla="*/ 2992032 h 4081365"/>
                <a:gd name="connsiteX85" fmla="*/ 574454 w 2083862"/>
                <a:gd name="connsiteY85" fmla="*/ 3027201 h 4081365"/>
                <a:gd name="connsiteX86" fmla="*/ 562731 w 2083862"/>
                <a:gd name="connsiteY86" fmla="*/ 3062370 h 4081365"/>
                <a:gd name="connsiteX87" fmla="*/ 556870 w 2083862"/>
                <a:gd name="connsiteY87" fmla="*/ 3079955 h 4081365"/>
                <a:gd name="connsiteX88" fmla="*/ 545147 w 2083862"/>
                <a:gd name="connsiteY88" fmla="*/ 3097539 h 4081365"/>
                <a:gd name="connsiteX89" fmla="*/ 521701 w 2083862"/>
                <a:gd name="connsiteY89" fmla="*/ 3132709 h 4081365"/>
                <a:gd name="connsiteX90" fmla="*/ 515839 w 2083862"/>
                <a:gd name="connsiteY90" fmla="*/ 3156155 h 4081365"/>
                <a:gd name="connsiteX91" fmla="*/ 486531 w 2083862"/>
                <a:gd name="connsiteY91" fmla="*/ 3191324 h 4081365"/>
                <a:gd name="connsiteX92" fmla="*/ 463085 w 2083862"/>
                <a:gd name="connsiteY92" fmla="*/ 3226493 h 4081365"/>
                <a:gd name="connsiteX93" fmla="*/ 451362 w 2083862"/>
                <a:gd name="connsiteY93" fmla="*/ 3244078 h 4081365"/>
                <a:gd name="connsiteX94" fmla="*/ 398608 w 2083862"/>
                <a:gd name="connsiteY94" fmla="*/ 3290970 h 4081365"/>
                <a:gd name="connsiteX95" fmla="*/ 381024 w 2083862"/>
                <a:gd name="connsiteY95" fmla="*/ 3296832 h 4081365"/>
                <a:gd name="connsiteX96" fmla="*/ 357577 w 2083862"/>
                <a:gd name="connsiteY96" fmla="*/ 3314416 h 4081365"/>
                <a:gd name="connsiteX97" fmla="*/ 339993 w 2083862"/>
                <a:gd name="connsiteY97" fmla="*/ 3326139 h 4081365"/>
                <a:gd name="connsiteX98" fmla="*/ 310685 w 2083862"/>
                <a:gd name="connsiteY98" fmla="*/ 3355447 h 4081365"/>
                <a:gd name="connsiteX99" fmla="*/ 304824 w 2083862"/>
                <a:gd name="connsiteY99" fmla="*/ 3373032 h 4081365"/>
                <a:gd name="connsiteX100" fmla="*/ 316547 w 2083862"/>
                <a:gd name="connsiteY100" fmla="*/ 3390616 h 4081365"/>
                <a:gd name="connsiteX101" fmla="*/ 345854 w 2083862"/>
                <a:gd name="connsiteY101" fmla="*/ 3431647 h 4081365"/>
                <a:gd name="connsiteX102" fmla="*/ 322408 w 2083862"/>
                <a:gd name="connsiteY102" fmla="*/ 3466816 h 4081365"/>
                <a:gd name="connsiteX103" fmla="*/ 298962 w 2083862"/>
                <a:gd name="connsiteY103" fmla="*/ 3501985 h 4081365"/>
                <a:gd name="connsiteX104" fmla="*/ 281377 w 2083862"/>
                <a:gd name="connsiteY104" fmla="*/ 3531293 h 4081365"/>
                <a:gd name="connsiteX105" fmla="*/ 275516 w 2083862"/>
                <a:gd name="connsiteY105" fmla="*/ 3548878 h 4081365"/>
                <a:gd name="connsiteX106" fmla="*/ 252070 w 2083862"/>
                <a:gd name="connsiteY106" fmla="*/ 3584047 h 4081365"/>
                <a:gd name="connsiteX107" fmla="*/ 246208 w 2083862"/>
                <a:gd name="connsiteY107" fmla="*/ 3601632 h 4081365"/>
                <a:gd name="connsiteX108" fmla="*/ 228624 w 2083862"/>
                <a:gd name="connsiteY108" fmla="*/ 3619216 h 4081365"/>
                <a:gd name="connsiteX109" fmla="*/ 222762 w 2083862"/>
                <a:gd name="connsiteY109" fmla="*/ 3636801 h 4081365"/>
                <a:gd name="connsiteX110" fmla="*/ 211039 w 2083862"/>
                <a:gd name="connsiteY110" fmla="*/ 3654385 h 4081365"/>
                <a:gd name="connsiteX111" fmla="*/ 205177 w 2083862"/>
                <a:gd name="connsiteY111" fmla="*/ 3677832 h 4081365"/>
                <a:gd name="connsiteX112" fmla="*/ 170008 w 2083862"/>
                <a:gd name="connsiteY112" fmla="*/ 3713001 h 4081365"/>
                <a:gd name="connsiteX113" fmla="*/ 146562 w 2083862"/>
                <a:gd name="connsiteY113" fmla="*/ 3742309 h 4081365"/>
                <a:gd name="connsiteX114" fmla="*/ 87947 w 2083862"/>
                <a:gd name="connsiteY114" fmla="*/ 3759893 h 4081365"/>
                <a:gd name="connsiteX115" fmla="*/ 11474 w 2083862"/>
                <a:gd name="connsiteY115" fmla="*/ 3770572 h 4081365"/>
                <a:gd name="connsiteX116" fmla="*/ 29331 w 2083862"/>
                <a:gd name="connsiteY116" fmla="*/ 3783339 h 4081365"/>
                <a:gd name="connsiteX117" fmla="*/ 11747 w 2083862"/>
                <a:gd name="connsiteY117" fmla="*/ 3795062 h 4081365"/>
                <a:gd name="connsiteX118" fmla="*/ 128977 w 2083862"/>
                <a:gd name="connsiteY118" fmla="*/ 3795062 h 4081365"/>
                <a:gd name="connsiteX119" fmla="*/ 152424 w 2083862"/>
                <a:gd name="connsiteY119" fmla="*/ 3789201 h 4081365"/>
                <a:gd name="connsiteX120" fmla="*/ 187593 w 2083862"/>
                <a:gd name="connsiteY120" fmla="*/ 3777478 h 4081365"/>
                <a:gd name="connsiteX121" fmla="*/ 170008 w 2083862"/>
                <a:gd name="connsiteY121" fmla="*/ 3789201 h 4081365"/>
                <a:gd name="connsiteX122" fmla="*/ 146562 w 2083862"/>
                <a:gd name="connsiteY122" fmla="*/ 3824370 h 4081365"/>
                <a:gd name="connsiteX123" fmla="*/ 134839 w 2083862"/>
                <a:gd name="connsiteY123" fmla="*/ 3841955 h 4081365"/>
                <a:gd name="connsiteX124" fmla="*/ 123116 w 2083862"/>
                <a:gd name="connsiteY124" fmla="*/ 3865401 h 4081365"/>
                <a:gd name="connsiteX125" fmla="*/ 111393 w 2083862"/>
                <a:gd name="connsiteY125" fmla="*/ 3882985 h 4081365"/>
                <a:gd name="connsiteX126" fmla="*/ 82085 w 2083862"/>
                <a:gd name="connsiteY126" fmla="*/ 3935739 h 4081365"/>
                <a:gd name="connsiteX127" fmla="*/ 58639 w 2083862"/>
                <a:gd name="connsiteY127" fmla="*/ 3970909 h 4081365"/>
                <a:gd name="connsiteX128" fmla="*/ 35193 w 2083862"/>
                <a:gd name="connsiteY128" fmla="*/ 4006078 h 4081365"/>
                <a:gd name="connsiteX129" fmla="*/ 23470 w 2083862"/>
                <a:gd name="connsiteY129" fmla="*/ 4023662 h 4081365"/>
                <a:gd name="connsiteX130" fmla="*/ 76224 w 2083862"/>
                <a:gd name="connsiteY130" fmla="*/ 3982632 h 4081365"/>
                <a:gd name="connsiteX131" fmla="*/ 93808 w 2083862"/>
                <a:gd name="connsiteY131" fmla="*/ 3970909 h 4081365"/>
                <a:gd name="connsiteX132" fmla="*/ 87947 w 2083862"/>
                <a:gd name="connsiteY132" fmla="*/ 3994355 h 4081365"/>
                <a:gd name="connsiteX133" fmla="*/ 82085 w 2083862"/>
                <a:gd name="connsiteY133" fmla="*/ 4011939 h 4081365"/>
                <a:gd name="connsiteX134" fmla="*/ 76224 w 2083862"/>
                <a:gd name="connsiteY134" fmla="*/ 4041247 h 4081365"/>
                <a:gd name="connsiteX135" fmla="*/ 82085 w 2083862"/>
                <a:gd name="connsiteY135" fmla="*/ 4070555 h 4081365"/>
                <a:gd name="connsiteX136" fmla="*/ 117254 w 2083862"/>
                <a:gd name="connsiteY136" fmla="*/ 4047109 h 4081365"/>
                <a:gd name="connsiteX137" fmla="*/ 128977 w 2083862"/>
                <a:gd name="connsiteY137" fmla="*/ 4035385 h 4081365"/>
                <a:gd name="connsiteX138" fmla="*/ 182487 w 2083862"/>
                <a:gd name="connsiteY138" fmla="*/ 4066250 h 4081365"/>
                <a:gd name="connsiteX139" fmla="*/ 207635 w 2083862"/>
                <a:gd name="connsiteY139" fmla="*/ 4022762 h 4081365"/>
                <a:gd name="connsiteX140" fmla="*/ 216852 w 2083862"/>
                <a:gd name="connsiteY140" fmla="*/ 3985138 h 4081365"/>
                <a:gd name="connsiteX141" fmla="*/ 229427 w 2083862"/>
                <a:gd name="connsiteY141" fmla="*/ 3967552 h 4081365"/>
                <a:gd name="connsiteX142" fmla="*/ 258734 w 2083862"/>
                <a:gd name="connsiteY142" fmla="*/ 3924819 h 4081365"/>
                <a:gd name="connsiteX143" fmla="*/ 271309 w 2083862"/>
                <a:gd name="connsiteY143" fmla="*/ 3894709 h 4081365"/>
                <a:gd name="connsiteX144" fmla="*/ 297259 w 2083862"/>
                <a:gd name="connsiteY144" fmla="*/ 3862044 h 4081365"/>
                <a:gd name="connsiteX145" fmla="*/ 310685 w 2083862"/>
                <a:gd name="connsiteY145" fmla="*/ 3824370 h 4081365"/>
                <a:gd name="connsiteX146" fmla="*/ 334131 w 2083862"/>
                <a:gd name="connsiteY146" fmla="*/ 3789201 h 4081365"/>
                <a:gd name="connsiteX147" fmla="*/ 351716 w 2083862"/>
                <a:gd name="connsiteY147" fmla="*/ 3771616 h 4081365"/>
                <a:gd name="connsiteX148" fmla="*/ 363439 w 2083862"/>
                <a:gd name="connsiteY148" fmla="*/ 3736447 h 4081365"/>
                <a:gd name="connsiteX149" fmla="*/ 381024 w 2083862"/>
                <a:gd name="connsiteY149" fmla="*/ 3718862 h 4081365"/>
                <a:gd name="connsiteX150" fmla="*/ 404470 w 2083862"/>
                <a:gd name="connsiteY150" fmla="*/ 3683693 h 4081365"/>
                <a:gd name="connsiteX151" fmla="*/ 422054 w 2083862"/>
                <a:gd name="connsiteY151" fmla="*/ 3666109 h 4081365"/>
                <a:gd name="connsiteX152" fmla="*/ 445501 w 2083862"/>
                <a:gd name="connsiteY152" fmla="*/ 3630939 h 4081365"/>
                <a:gd name="connsiteX153" fmla="*/ 457224 w 2083862"/>
                <a:gd name="connsiteY153" fmla="*/ 3613355 h 4081365"/>
                <a:gd name="connsiteX154" fmla="*/ 468947 w 2083862"/>
                <a:gd name="connsiteY154" fmla="*/ 3595770 h 4081365"/>
                <a:gd name="connsiteX155" fmla="*/ 486531 w 2083862"/>
                <a:gd name="connsiteY155" fmla="*/ 3584047 h 4081365"/>
                <a:gd name="connsiteX156" fmla="*/ 515839 w 2083862"/>
                <a:gd name="connsiteY156" fmla="*/ 3531293 h 4081365"/>
                <a:gd name="connsiteX157" fmla="*/ 527562 w 2083862"/>
                <a:gd name="connsiteY157" fmla="*/ 3513709 h 4081365"/>
                <a:gd name="connsiteX158" fmla="*/ 551008 w 2083862"/>
                <a:gd name="connsiteY158" fmla="*/ 3484401 h 4081365"/>
                <a:gd name="connsiteX159" fmla="*/ 556870 w 2083862"/>
                <a:gd name="connsiteY159" fmla="*/ 3466816 h 4081365"/>
                <a:gd name="connsiteX160" fmla="*/ 568593 w 2083862"/>
                <a:gd name="connsiteY160" fmla="*/ 3449232 h 4081365"/>
                <a:gd name="connsiteX161" fmla="*/ 580316 w 2083862"/>
                <a:gd name="connsiteY161" fmla="*/ 3425785 h 4081365"/>
                <a:gd name="connsiteX162" fmla="*/ 603762 w 2083862"/>
                <a:gd name="connsiteY162" fmla="*/ 3390616 h 4081365"/>
                <a:gd name="connsiteX163" fmla="*/ 609624 w 2083862"/>
                <a:gd name="connsiteY163" fmla="*/ 3373032 h 4081365"/>
                <a:gd name="connsiteX164" fmla="*/ 633070 w 2083862"/>
                <a:gd name="connsiteY164" fmla="*/ 3337862 h 4081365"/>
                <a:gd name="connsiteX165" fmla="*/ 644793 w 2083862"/>
                <a:gd name="connsiteY165" fmla="*/ 3320278 h 4081365"/>
                <a:gd name="connsiteX166" fmla="*/ 674101 w 2083862"/>
                <a:gd name="connsiteY166" fmla="*/ 3285109 h 4081365"/>
                <a:gd name="connsiteX167" fmla="*/ 679962 w 2083862"/>
                <a:gd name="connsiteY167" fmla="*/ 3267524 h 4081365"/>
                <a:gd name="connsiteX168" fmla="*/ 703408 w 2083862"/>
                <a:gd name="connsiteY168" fmla="*/ 3232355 h 4081365"/>
                <a:gd name="connsiteX169" fmla="*/ 720993 w 2083862"/>
                <a:gd name="connsiteY169" fmla="*/ 3197185 h 4081365"/>
                <a:gd name="connsiteX170" fmla="*/ 744439 w 2083862"/>
                <a:gd name="connsiteY170" fmla="*/ 3162016 h 4081365"/>
                <a:gd name="connsiteX171" fmla="*/ 750301 w 2083862"/>
                <a:gd name="connsiteY171" fmla="*/ 3144432 h 4081365"/>
                <a:gd name="connsiteX172" fmla="*/ 762024 w 2083862"/>
                <a:gd name="connsiteY172" fmla="*/ 3120985 h 4081365"/>
                <a:gd name="connsiteX173" fmla="*/ 785470 w 2083862"/>
                <a:gd name="connsiteY173" fmla="*/ 3085816 h 4081365"/>
                <a:gd name="connsiteX174" fmla="*/ 808916 w 2083862"/>
                <a:gd name="connsiteY174" fmla="*/ 3044785 h 4081365"/>
                <a:gd name="connsiteX175" fmla="*/ 820639 w 2083862"/>
                <a:gd name="connsiteY175" fmla="*/ 3009616 h 4081365"/>
                <a:gd name="connsiteX176" fmla="*/ 826501 w 2083862"/>
                <a:gd name="connsiteY176" fmla="*/ 2986170 h 4081365"/>
                <a:gd name="connsiteX177" fmla="*/ 844085 w 2083862"/>
                <a:gd name="connsiteY177" fmla="*/ 2968585 h 4081365"/>
                <a:gd name="connsiteX178" fmla="*/ 849947 w 2083862"/>
                <a:gd name="connsiteY178" fmla="*/ 2951001 h 4081365"/>
                <a:gd name="connsiteX179" fmla="*/ 879254 w 2083862"/>
                <a:gd name="connsiteY179" fmla="*/ 2915832 h 4081365"/>
                <a:gd name="connsiteX180" fmla="*/ 896839 w 2083862"/>
                <a:gd name="connsiteY180" fmla="*/ 2904109 h 4081365"/>
                <a:gd name="connsiteX181" fmla="*/ 920285 w 2083862"/>
                <a:gd name="connsiteY181" fmla="*/ 2898247 h 4081365"/>
                <a:gd name="connsiteX182" fmla="*/ 955454 w 2083862"/>
                <a:gd name="connsiteY182" fmla="*/ 2915832 h 4081365"/>
                <a:gd name="connsiteX183" fmla="*/ 990624 w 2083862"/>
                <a:gd name="connsiteY183" fmla="*/ 2968585 h 4081365"/>
                <a:gd name="connsiteX184" fmla="*/ 1002347 w 2083862"/>
                <a:gd name="connsiteY184" fmla="*/ 2986170 h 4081365"/>
                <a:gd name="connsiteX185" fmla="*/ 1019931 w 2083862"/>
                <a:gd name="connsiteY185" fmla="*/ 2992032 h 4081365"/>
                <a:gd name="connsiteX186" fmla="*/ 1049239 w 2083862"/>
                <a:gd name="connsiteY186" fmla="*/ 3021339 h 4081365"/>
                <a:gd name="connsiteX187" fmla="*/ 1084408 w 2083862"/>
                <a:gd name="connsiteY187" fmla="*/ 3056509 h 4081365"/>
                <a:gd name="connsiteX188" fmla="*/ 1101993 w 2083862"/>
                <a:gd name="connsiteY188" fmla="*/ 3079955 h 4081365"/>
                <a:gd name="connsiteX189" fmla="*/ 1131301 w 2083862"/>
                <a:gd name="connsiteY189" fmla="*/ 3109262 h 4081365"/>
                <a:gd name="connsiteX190" fmla="*/ 1178193 w 2083862"/>
                <a:gd name="connsiteY190" fmla="*/ 3162016 h 4081365"/>
                <a:gd name="connsiteX191" fmla="*/ 1201639 w 2083862"/>
                <a:gd name="connsiteY191" fmla="*/ 3185462 h 4081365"/>
                <a:gd name="connsiteX192" fmla="*/ 1318870 w 2083862"/>
                <a:gd name="connsiteY192" fmla="*/ 3279247 h 4081365"/>
                <a:gd name="connsiteX193" fmla="*/ 1354039 w 2083862"/>
                <a:gd name="connsiteY193" fmla="*/ 3308555 h 4081365"/>
                <a:gd name="connsiteX194" fmla="*/ 1371624 w 2083862"/>
                <a:gd name="connsiteY194" fmla="*/ 3314416 h 4081365"/>
                <a:gd name="connsiteX195" fmla="*/ 1383347 w 2083862"/>
                <a:gd name="connsiteY195" fmla="*/ 3332001 h 4081365"/>
                <a:gd name="connsiteX196" fmla="*/ 1418516 w 2083862"/>
                <a:gd name="connsiteY196" fmla="*/ 3355447 h 4081365"/>
                <a:gd name="connsiteX197" fmla="*/ 1436101 w 2083862"/>
                <a:gd name="connsiteY197" fmla="*/ 3367170 h 4081365"/>
                <a:gd name="connsiteX198" fmla="*/ 1471270 w 2083862"/>
                <a:gd name="connsiteY198" fmla="*/ 3396478 h 4081365"/>
                <a:gd name="connsiteX199" fmla="*/ 1488854 w 2083862"/>
                <a:gd name="connsiteY199" fmla="*/ 3419924 h 4081365"/>
                <a:gd name="connsiteX200" fmla="*/ 1506439 w 2083862"/>
                <a:gd name="connsiteY200" fmla="*/ 3425785 h 4081365"/>
                <a:gd name="connsiteX201" fmla="*/ 1524024 w 2083862"/>
                <a:gd name="connsiteY201" fmla="*/ 3437509 h 4081365"/>
                <a:gd name="connsiteX202" fmla="*/ 1553331 w 2083862"/>
                <a:gd name="connsiteY202" fmla="*/ 3472678 h 4081365"/>
                <a:gd name="connsiteX203" fmla="*/ 1570916 w 2083862"/>
                <a:gd name="connsiteY203" fmla="*/ 3484401 h 4081365"/>
                <a:gd name="connsiteX204" fmla="*/ 1600224 w 2083862"/>
                <a:gd name="connsiteY204" fmla="*/ 3513709 h 4081365"/>
                <a:gd name="connsiteX205" fmla="*/ 1617808 w 2083862"/>
                <a:gd name="connsiteY205" fmla="*/ 3525432 h 4081365"/>
                <a:gd name="connsiteX206" fmla="*/ 1635393 w 2083862"/>
                <a:gd name="connsiteY206" fmla="*/ 3543016 h 4081365"/>
                <a:gd name="connsiteX207" fmla="*/ 1670562 w 2083862"/>
                <a:gd name="connsiteY207" fmla="*/ 3566462 h 4081365"/>
                <a:gd name="connsiteX208" fmla="*/ 1688147 w 2083862"/>
                <a:gd name="connsiteY208" fmla="*/ 3578185 h 4081365"/>
                <a:gd name="connsiteX209" fmla="*/ 1717454 w 2083862"/>
                <a:gd name="connsiteY209" fmla="*/ 3595770 h 4081365"/>
                <a:gd name="connsiteX210" fmla="*/ 1752624 w 2083862"/>
                <a:gd name="connsiteY210" fmla="*/ 3619216 h 4081365"/>
                <a:gd name="connsiteX211" fmla="*/ 1770208 w 2083862"/>
                <a:gd name="connsiteY211" fmla="*/ 3630939 h 4081365"/>
                <a:gd name="connsiteX212" fmla="*/ 1787793 w 2083862"/>
                <a:gd name="connsiteY212" fmla="*/ 3636801 h 4081365"/>
                <a:gd name="connsiteX213" fmla="*/ 1828824 w 2083862"/>
                <a:gd name="connsiteY213" fmla="*/ 3654385 h 4081365"/>
                <a:gd name="connsiteX214" fmla="*/ 1858131 w 2083862"/>
                <a:gd name="connsiteY214" fmla="*/ 3671970 h 4081365"/>
                <a:gd name="connsiteX215" fmla="*/ 1899162 w 2083862"/>
                <a:gd name="connsiteY215" fmla="*/ 3695416 h 4081365"/>
                <a:gd name="connsiteX216" fmla="*/ 1916747 w 2083862"/>
                <a:gd name="connsiteY216" fmla="*/ 3701278 h 4081365"/>
                <a:gd name="connsiteX217" fmla="*/ 1951916 w 2083862"/>
                <a:gd name="connsiteY217" fmla="*/ 3724724 h 4081365"/>
                <a:gd name="connsiteX218" fmla="*/ 1992947 w 2083862"/>
                <a:gd name="connsiteY218" fmla="*/ 3736447 h 4081365"/>
                <a:gd name="connsiteX219" fmla="*/ 2028116 w 2083862"/>
                <a:gd name="connsiteY219" fmla="*/ 3765755 h 4081365"/>
                <a:gd name="connsiteX220" fmla="*/ 2022254 w 2083862"/>
                <a:gd name="connsiteY220" fmla="*/ 3748170 h 4081365"/>
                <a:gd name="connsiteX221" fmla="*/ 2016393 w 2083862"/>
                <a:gd name="connsiteY221" fmla="*/ 3724724 h 4081365"/>
                <a:gd name="connsiteX222" fmla="*/ 1998808 w 2083862"/>
                <a:gd name="connsiteY222" fmla="*/ 3707139 h 4081365"/>
                <a:gd name="connsiteX223" fmla="*/ 2016393 w 2083862"/>
                <a:gd name="connsiteY223" fmla="*/ 3713001 h 4081365"/>
                <a:gd name="connsiteX224" fmla="*/ 2039839 w 2083862"/>
                <a:gd name="connsiteY224" fmla="*/ 3718862 h 4081365"/>
                <a:gd name="connsiteX225" fmla="*/ 2057424 w 2083862"/>
                <a:gd name="connsiteY225" fmla="*/ 3724724 h 4081365"/>
                <a:gd name="connsiteX226" fmla="*/ 2039839 w 2083862"/>
                <a:gd name="connsiteY226" fmla="*/ 3713001 h 4081365"/>
                <a:gd name="connsiteX227" fmla="*/ 2022254 w 2083862"/>
                <a:gd name="connsiteY227" fmla="*/ 3695416 h 4081365"/>
                <a:gd name="connsiteX228" fmla="*/ 2063285 w 2083862"/>
                <a:gd name="connsiteY228" fmla="*/ 3689555 h 4081365"/>
                <a:gd name="connsiteX229" fmla="*/ 2080870 w 2083862"/>
                <a:gd name="connsiteY229" fmla="*/ 3683693 h 4081365"/>
                <a:gd name="connsiteX230" fmla="*/ 2075008 w 2083862"/>
                <a:gd name="connsiteY230" fmla="*/ 3660247 h 4081365"/>
                <a:gd name="connsiteX231" fmla="*/ 2051562 w 2083862"/>
                <a:gd name="connsiteY231" fmla="*/ 3625078 h 4081365"/>
                <a:gd name="connsiteX232" fmla="*/ 2039839 w 2083862"/>
                <a:gd name="connsiteY232" fmla="*/ 3607493 h 4081365"/>
                <a:gd name="connsiteX233" fmla="*/ 2022254 w 2083862"/>
                <a:gd name="connsiteY233" fmla="*/ 3601632 h 4081365"/>
                <a:gd name="connsiteX234" fmla="*/ 2004670 w 2083862"/>
                <a:gd name="connsiteY234" fmla="*/ 3589909 h 4081365"/>
                <a:gd name="connsiteX235" fmla="*/ 1987085 w 2083862"/>
                <a:gd name="connsiteY235" fmla="*/ 3584047 h 4081365"/>
                <a:gd name="connsiteX236" fmla="*/ 1957777 w 2083862"/>
                <a:gd name="connsiteY236" fmla="*/ 3554739 h 4081365"/>
                <a:gd name="connsiteX237" fmla="*/ 1940193 w 2083862"/>
                <a:gd name="connsiteY237" fmla="*/ 3543016 h 4081365"/>
                <a:gd name="connsiteX238" fmla="*/ 1922608 w 2083862"/>
                <a:gd name="connsiteY238" fmla="*/ 3525432 h 4081365"/>
                <a:gd name="connsiteX239" fmla="*/ 1905024 w 2083862"/>
                <a:gd name="connsiteY239" fmla="*/ 3519570 h 4081365"/>
                <a:gd name="connsiteX240" fmla="*/ 1869854 w 2083862"/>
                <a:gd name="connsiteY240" fmla="*/ 3496124 h 4081365"/>
                <a:gd name="connsiteX241" fmla="*/ 1869854 w 2083862"/>
                <a:gd name="connsiteY241" fmla="*/ 3496124 h 4081365"/>
                <a:gd name="connsiteX242" fmla="*/ 1852270 w 2083862"/>
                <a:gd name="connsiteY242" fmla="*/ 3478539 h 4081365"/>
                <a:gd name="connsiteX243" fmla="*/ 1817101 w 2083862"/>
                <a:gd name="connsiteY243" fmla="*/ 3455093 h 4081365"/>
                <a:gd name="connsiteX244" fmla="*/ 1787793 w 2083862"/>
                <a:gd name="connsiteY244" fmla="*/ 3431647 h 4081365"/>
                <a:gd name="connsiteX245" fmla="*/ 1758485 w 2083862"/>
                <a:gd name="connsiteY245" fmla="*/ 3408201 h 4081365"/>
                <a:gd name="connsiteX246" fmla="*/ 1682285 w 2083862"/>
                <a:gd name="connsiteY246" fmla="*/ 3355447 h 4081365"/>
                <a:gd name="connsiteX247" fmla="*/ 1652977 w 2083862"/>
                <a:gd name="connsiteY247" fmla="*/ 3332001 h 4081365"/>
                <a:gd name="connsiteX248" fmla="*/ 1635393 w 2083862"/>
                <a:gd name="connsiteY248" fmla="*/ 3320278 h 4081365"/>
                <a:gd name="connsiteX249" fmla="*/ 1606085 w 2083862"/>
                <a:gd name="connsiteY249" fmla="*/ 3290970 h 4081365"/>
                <a:gd name="connsiteX250" fmla="*/ 1570916 w 2083862"/>
                <a:gd name="connsiteY250" fmla="*/ 3261662 h 4081365"/>
                <a:gd name="connsiteX251" fmla="*/ 1535747 w 2083862"/>
                <a:gd name="connsiteY251" fmla="*/ 3226493 h 4081365"/>
                <a:gd name="connsiteX252" fmla="*/ 1524024 w 2083862"/>
                <a:gd name="connsiteY252" fmla="*/ 3208909 h 4081365"/>
                <a:gd name="connsiteX253" fmla="*/ 1506439 w 2083862"/>
                <a:gd name="connsiteY253" fmla="*/ 3203047 h 4081365"/>
                <a:gd name="connsiteX254" fmla="*/ 1488854 w 2083862"/>
                <a:gd name="connsiteY254" fmla="*/ 3185462 h 4081365"/>
                <a:gd name="connsiteX255" fmla="*/ 1465408 w 2083862"/>
                <a:gd name="connsiteY255" fmla="*/ 3167878 h 4081365"/>
                <a:gd name="connsiteX256" fmla="*/ 1436101 w 2083862"/>
                <a:gd name="connsiteY256" fmla="*/ 3144432 h 4081365"/>
                <a:gd name="connsiteX257" fmla="*/ 1412654 w 2083862"/>
                <a:gd name="connsiteY257" fmla="*/ 3120985 h 4081365"/>
                <a:gd name="connsiteX258" fmla="*/ 1383347 w 2083862"/>
                <a:gd name="connsiteY258" fmla="*/ 3085816 h 4081365"/>
                <a:gd name="connsiteX259" fmla="*/ 1342316 w 2083862"/>
                <a:gd name="connsiteY259" fmla="*/ 3033062 h 4081365"/>
                <a:gd name="connsiteX260" fmla="*/ 1330593 w 2083862"/>
                <a:gd name="connsiteY260" fmla="*/ 3015478 h 4081365"/>
                <a:gd name="connsiteX261" fmla="*/ 1324731 w 2083862"/>
                <a:gd name="connsiteY261" fmla="*/ 2992032 h 4081365"/>
                <a:gd name="connsiteX262" fmla="*/ 1289562 w 2083862"/>
                <a:gd name="connsiteY262" fmla="*/ 2933416 h 4081365"/>
                <a:gd name="connsiteX263" fmla="*/ 1266116 w 2083862"/>
                <a:gd name="connsiteY263" fmla="*/ 2898247 h 4081365"/>
                <a:gd name="connsiteX264" fmla="*/ 1254393 w 2083862"/>
                <a:gd name="connsiteY264" fmla="*/ 2880662 h 4081365"/>
                <a:gd name="connsiteX265" fmla="*/ 1236808 w 2083862"/>
                <a:gd name="connsiteY265" fmla="*/ 2863078 h 4081365"/>
                <a:gd name="connsiteX266" fmla="*/ 1225085 w 2083862"/>
                <a:gd name="connsiteY266" fmla="*/ 2839632 h 4081365"/>
                <a:gd name="connsiteX267" fmla="*/ 1219224 w 2083862"/>
                <a:gd name="connsiteY267" fmla="*/ 2816185 h 4081365"/>
                <a:gd name="connsiteX268" fmla="*/ 1207501 w 2083862"/>
                <a:gd name="connsiteY268" fmla="*/ 2798601 h 4081365"/>
                <a:gd name="connsiteX269" fmla="*/ 1201639 w 2083862"/>
                <a:gd name="connsiteY269" fmla="*/ 2781016 h 4081365"/>
                <a:gd name="connsiteX270" fmla="*/ 1178193 w 2083862"/>
                <a:gd name="connsiteY270" fmla="*/ 2745847 h 4081365"/>
                <a:gd name="connsiteX271" fmla="*/ 1172331 w 2083862"/>
                <a:gd name="connsiteY271" fmla="*/ 2722401 h 4081365"/>
                <a:gd name="connsiteX272" fmla="*/ 1160608 w 2083862"/>
                <a:gd name="connsiteY272" fmla="*/ 2681370 h 4081365"/>
                <a:gd name="connsiteX273" fmla="*/ 1154747 w 2083862"/>
                <a:gd name="connsiteY273" fmla="*/ 2646201 h 4081365"/>
                <a:gd name="connsiteX274" fmla="*/ 1160608 w 2083862"/>
                <a:gd name="connsiteY274" fmla="*/ 2546555 h 4081365"/>
                <a:gd name="connsiteX275" fmla="*/ 1172331 w 2083862"/>
                <a:gd name="connsiteY275" fmla="*/ 2523109 h 4081365"/>
                <a:gd name="connsiteX276" fmla="*/ 1178193 w 2083862"/>
                <a:gd name="connsiteY276" fmla="*/ 2487939 h 4081365"/>
                <a:gd name="connsiteX277" fmla="*/ 1189916 w 2083862"/>
                <a:gd name="connsiteY277" fmla="*/ 2452770 h 4081365"/>
                <a:gd name="connsiteX278" fmla="*/ 1201639 w 2083862"/>
                <a:gd name="connsiteY278" fmla="*/ 2417601 h 4081365"/>
                <a:gd name="connsiteX279" fmla="*/ 1228442 w 2083862"/>
                <a:gd name="connsiteY279" fmla="*/ 2347311 h 4081365"/>
                <a:gd name="connsiteX280" fmla="*/ 1264461 w 2083862"/>
                <a:gd name="connsiteY280" fmla="*/ 2225021 h 4081365"/>
                <a:gd name="connsiteX281" fmla="*/ 1277839 w 2083862"/>
                <a:gd name="connsiteY281" fmla="*/ 2171416 h 4081365"/>
                <a:gd name="connsiteX282" fmla="*/ 1290414 w 2083862"/>
                <a:gd name="connsiteY282" fmla="*/ 2086046 h 4081365"/>
                <a:gd name="connsiteX283" fmla="*/ 1313008 w 2083862"/>
                <a:gd name="connsiteY283" fmla="*/ 1907647 h 4081365"/>
                <a:gd name="connsiteX284" fmla="*/ 1318870 w 2083862"/>
                <a:gd name="connsiteY284" fmla="*/ 1884201 h 4081365"/>
                <a:gd name="connsiteX285" fmla="*/ 1324731 w 2083862"/>
                <a:gd name="connsiteY285" fmla="*/ 1854893 h 4081365"/>
                <a:gd name="connsiteX286" fmla="*/ 1330593 w 2083862"/>
                <a:gd name="connsiteY286" fmla="*/ 1837309 h 4081365"/>
                <a:gd name="connsiteX287" fmla="*/ 1336454 w 2083862"/>
                <a:gd name="connsiteY287" fmla="*/ 1813862 h 4081365"/>
                <a:gd name="connsiteX288" fmla="*/ 1354039 w 2083862"/>
                <a:gd name="connsiteY288" fmla="*/ 1755247 h 4081365"/>
                <a:gd name="connsiteX289" fmla="*/ 1359901 w 2083862"/>
                <a:gd name="connsiteY289" fmla="*/ 1720078 h 4081365"/>
                <a:gd name="connsiteX290" fmla="*/ 1371624 w 2083862"/>
                <a:gd name="connsiteY290" fmla="*/ 1673185 h 4081365"/>
                <a:gd name="connsiteX291" fmla="*/ 1377485 w 2083862"/>
                <a:gd name="connsiteY291" fmla="*/ 1638016 h 4081365"/>
                <a:gd name="connsiteX292" fmla="*/ 1389208 w 2083862"/>
                <a:gd name="connsiteY292" fmla="*/ 1579401 h 4081365"/>
                <a:gd name="connsiteX293" fmla="*/ 1395070 w 2083862"/>
                <a:gd name="connsiteY293" fmla="*/ 1538370 h 4081365"/>
                <a:gd name="connsiteX294" fmla="*/ 1400931 w 2083862"/>
                <a:gd name="connsiteY294" fmla="*/ 1520785 h 4081365"/>
                <a:gd name="connsiteX295" fmla="*/ 1406793 w 2083862"/>
                <a:gd name="connsiteY295" fmla="*/ 1497339 h 4081365"/>
                <a:gd name="connsiteX296" fmla="*/ 1418516 w 2083862"/>
                <a:gd name="connsiteY296" fmla="*/ 1450447 h 4081365"/>
                <a:gd name="connsiteX297" fmla="*/ 1424377 w 2083862"/>
                <a:gd name="connsiteY297" fmla="*/ 1391832 h 4081365"/>
                <a:gd name="connsiteX298" fmla="*/ 1441962 w 2083862"/>
                <a:gd name="connsiteY298" fmla="*/ 1298047 h 4081365"/>
                <a:gd name="connsiteX299" fmla="*/ 1453685 w 2083862"/>
                <a:gd name="connsiteY299" fmla="*/ 1233570 h 4081365"/>
                <a:gd name="connsiteX300" fmla="*/ 1465408 w 2083862"/>
                <a:gd name="connsiteY300" fmla="*/ 1198401 h 4081365"/>
                <a:gd name="connsiteX301" fmla="*/ 1477131 w 2083862"/>
                <a:gd name="connsiteY301" fmla="*/ 1098755 h 4081365"/>
                <a:gd name="connsiteX302" fmla="*/ 1488854 w 2083862"/>
                <a:gd name="connsiteY302" fmla="*/ 1063585 h 4081365"/>
                <a:gd name="connsiteX303" fmla="*/ 1494716 w 2083862"/>
                <a:gd name="connsiteY303" fmla="*/ 1010832 h 4081365"/>
                <a:gd name="connsiteX304" fmla="*/ 1506439 w 2083862"/>
                <a:gd name="connsiteY304" fmla="*/ 975662 h 4081365"/>
                <a:gd name="connsiteX305" fmla="*/ 1518162 w 2083862"/>
                <a:gd name="connsiteY305" fmla="*/ 917047 h 4081365"/>
                <a:gd name="connsiteX306" fmla="*/ 1524024 w 2083862"/>
                <a:gd name="connsiteY306" fmla="*/ 887739 h 4081365"/>
                <a:gd name="connsiteX307" fmla="*/ 1529885 w 2083862"/>
                <a:gd name="connsiteY307" fmla="*/ 823262 h 4081365"/>
                <a:gd name="connsiteX308" fmla="*/ 1535747 w 2083862"/>
                <a:gd name="connsiteY308" fmla="*/ 788093 h 4081365"/>
                <a:gd name="connsiteX309" fmla="*/ 1547470 w 2083862"/>
                <a:gd name="connsiteY309" fmla="*/ 706032 h 4081365"/>
                <a:gd name="connsiteX310" fmla="*/ 1553331 w 2083862"/>
                <a:gd name="connsiteY310" fmla="*/ 665001 h 4081365"/>
                <a:gd name="connsiteX311" fmla="*/ 1559193 w 2083862"/>
                <a:gd name="connsiteY311" fmla="*/ 647416 h 4081365"/>
                <a:gd name="connsiteX312" fmla="*/ 1565054 w 2083862"/>
                <a:gd name="connsiteY312" fmla="*/ 623970 h 4081365"/>
                <a:gd name="connsiteX313" fmla="*/ 1570916 w 2083862"/>
                <a:gd name="connsiteY313" fmla="*/ 541909 h 4081365"/>
                <a:gd name="connsiteX314" fmla="*/ 1576777 w 2083862"/>
                <a:gd name="connsiteY314" fmla="*/ 524324 h 4081365"/>
                <a:gd name="connsiteX315" fmla="*/ 1588501 w 2083862"/>
                <a:gd name="connsiteY315" fmla="*/ 430539 h 4081365"/>
                <a:gd name="connsiteX316" fmla="*/ 1582639 w 2083862"/>
                <a:gd name="connsiteY316" fmla="*/ 348478 h 4081365"/>
                <a:gd name="connsiteX317" fmla="*/ 1570916 w 2083862"/>
                <a:gd name="connsiteY317" fmla="*/ 301585 h 4081365"/>
                <a:gd name="connsiteX318" fmla="*/ 1565054 w 2083862"/>
                <a:gd name="connsiteY318" fmla="*/ 90570 h 4081365"/>
                <a:gd name="connsiteX319" fmla="*/ 1549173 w 2083862"/>
                <a:gd name="connsiteY319" fmla="*/ 93026 h 4081365"/>
                <a:gd name="connsiteX320" fmla="*/ 1510647 w 2083862"/>
                <a:gd name="connsiteY320" fmla="*/ 78798 h 4081365"/>
                <a:gd name="connsiteX321" fmla="*/ 1488903 w 2083862"/>
                <a:gd name="connsiteY321" fmla="*/ 53700 h 4081365"/>
                <a:gd name="connsiteX322" fmla="*/ 1477131 w 2083862"/>
                <a:gd name="connsiteY322" fmla="*/ 2647 h 4081365"/>
                <a:gd name="connsiteX0" fmla="*/ 1477131 w 2083862"/>
                <a:gd name="connsiteY0" fmla="*/ 2647 h 4081365"/>
                <a:gd name="connsiteX1" fmla="*/ 1471270 w 2083862"/>
                <a:gd name="connsiteY1" fmla="*/ 37816 h 4081365"/>
                <a:gd name="connsiteX2" fmla="*/ 1424377 w 2083862"/>
                <a:gd name="connsiteY2" fmla="*/ 78847 h 4081365"/>
                <a:gd name="connsiteX3" fmla="*/ 1406793 w 2083862"/>
                <a:gd name="connsiteY3" fmla="*/ 90570 h 4081365"/>
                <a:gd name="connsiteX4" fmla="*/ 1364108 w 2083862"/>
                <a:gd name="connsiteY4" fmla="*/ 97282 h 4081365"/>
                <a:gd name="connsiteX5" fmla="*/ 1348226 w 2083862"/>
                <a:gd name="connsiteY5" fmla="*/ 183552 h 4081365"/>
                <a:gd name="connsiteX6" fmla="*/ 1347375 w 2083862"/>
                <a:gd name="connsiteY6" fmla="*/ 206998 h 4081365"/>
                <a:gd name="connsiteX7" fmla="*/ 1348177 w 2083862"/>
                <a:gd name="connsiteY7" fmla="*/ 237109 h 4081365"/>
                <a:gd name="connsiteX8" fmla="*/ 1330593 w 2083862"/>
                <a:gd name="connsiteY8" fmla="*/ 295724 h 4081365"/>
                <a:gd name="connsiteX9" fmla="*/ 1324731 w 2083862"/>
                <a:gd name="connsiteY9" fmla="*/ 313309 h 4081365"/>
                <a:gd name="connsiteX10" fmla="*/ 1313008 w 2083862"/>
                <a:gd name="connsiteY10" fmla="*/ 330893 h 4081365"/>
                <a:gd name="connsiteX11" fmla="*/ 1295424 w 2083862"/>
                <a:gd name="connsiteY11" fmla="*/ 383647 h 4081365"/>
                <a:gd name="connsiteX12" fmla="*/ 1289562 w 2083862"/>
                <a:gd name="connsiteY12" fmla="*/ 401232 h 4081365"/>
                <a:gd name="connsiteX13" fmla="*/ 1283701 w 2083862"/>
                <a:gd name="connsiteY13" fmla="*/ 424678 h 4081365"/>
                <a:gd name="connsiteX14" fmla="*/ 1277839 w 2083862"/>
                <a:gd name="connsiteY14" fmla="*/ 577078 h 4081365"/>
                <a:gd name="connsiteX15" fmla="*/ 1254393 w 2083862"/>
                <a:gd name="connsiteY15" fmla="*/ 876016 h 4081365"/>
                <a:gd name="connsiteX16" fmla="*/ 1248531 w 2083862"/>
                <a:gd name="connsiteY16" fmla="*/ 893601 h 4081365"/>
                <a:gd name="connsiteX17" fmla="*/ 1242670 w 2083862"/>
                <a:gd name="connsiteY17" fmla="*/ 969801 h 4081365"/>
                <a:gd name="connsiteX18" fmla="*/ 1236808 w 2083862"/>
                <a:gd name="connsiteY18" fmla="*/ 999109 h 4081365"/>
                <a:gd name="connsiteX19" fmla="*/ 1230947 w 2083862"/>
                <a:gd name="connsiteY19" fmla="*/ 1040139 h 4081365"/>
                <a:gd name="connsiteX20" fmla="*/ 1219224 w 2083862"/>
                <a:gd name="connsiteY20" fmla="*/ 1110478 h 4081365"/>
                <a:gd name="connsiteX21" fmla="*/ 1213362 w 2083862"/>
                <a:gd name="connsiteY21" fmla="*/ 1133924 h 4081365"/>
                <a:gd name="connsiteX22" fmla="*/ 1201639 w 2083862"/>
                <a:gd name="connsiteY22" fmla="*/ 1169093 h 4081365"/>
                <a:gd name="connsiteX23" fmla="*/ 1166470 w 2083862"/>
                <a:gd name="connsiteY23" fmla="*/ 1339078 h 4081365"/>
                <a:gd name="connsiteX24" fmla="*/ 1154747 w 2083862"/>
                <a:gd name="connsiteY24" fmla="*/ 1456309 h 4081365"/>
                <a:gd name="connsiteX25" fmla="*/ 1148885 w 2083862"/>
                <a:gd name="connsiteY25" fmla="*/ 1485616 h 4081365"/>
                <a:gd name="connsiteX26" fmla="*/ 1143024 w 2083862"/>
                <a:gd name="connsiteY26" fmla="*/ 1526647 h 4081365"/>
                <a:gd name="connsiteX27" fmla="*/ 1131301 w 2083862"/>
                <a:gd name="connsiteY27" fmla="*/ 1561816 h 4081365"/>
                <a:gd name="connsiteX28" fmla="*/ 1125439 w 2083862"/>
                <a:gd name="connsiteY28" fmla="*/ 1591124 h 4081365"/>
                <a:gd name="connsiteX29" fmla="*/ 1113716 w 2083862"/>
                <a:gd name="connsiteY29" fmla="*/ 1626293 h 4081365"/>
                <a:gd name="connsiteX30" fmla="*/ 1101993 w 2083862"/>
                <a:gd name="connsiteY30" fmla="*/ 1679047 h 4081365"/>
                <a:gd name="connsiteX31" fmla="*/ 1080249 w 2083862"/>
                <a:gd name="connsiteY31" fmla="*/ 1776799 h 4081365"/>
                <a:gd name="connsiteX32" fmla="*/ 1056000 w 2083862"/>
                <a:gd name="connsiteY32" fmla="*/ 1872140 h 4081365"/>
                <a:gd name="connsiteX33" fmla="*/ 1025793 w 2083862"/>
                <a:gd name="connsiteY33" fmla="*/ 2054185 h 4081365"/>
                <a:gd name="connsiteX34" fmla="*/ 1019931 w 2083862"/>
                <a:gd name="connsiteY34" fmla="*/ 2077632 h 4081365"/>
                <a:gd name="connsiteX35" fmla="*/ 1014070 w 2083862"/>
                <a:gd name="connsiteY35" fmla="*/ 2106939 h 4081365"/>
                <a:gd name="connsiteX36" fmla="*/ 997337 w 2083862"/>
                <a:gd name="connsiteY36" fmla="*/ 2173119 h 4081365"/>
                <a:gd name="connsiteX37" fmla="*/ 983108 w 2083862"/>
                <a:gd name="connsiteY37" fmla="*/ 2235845 h 4081365"/>
                <a:gd name="connsiteX38" fmla="*/ 961316 w 2083862"/>
                <a:gd name="connsiteY38" fmla="*/ 2294509 h 4081365"/>
                <a:gd name="connsiteX39" fmla="*/ 949593 w 2083862"/>
                <a:gd name="connsiteY39" fmla="*/ 2329678 h 4081365"/>
                <a:gd name="connsiteX40" fmla="*/ 943731 w 2083862"/>
                <a:gd name="connsiteY40" fmla="*/ 2347262 h 4081365"/>
                <a:gd name="connsiteX41" fmla="*/ 937870 w 2083862"/>
                <a:gd name="connsiteY41" fmla="*/ 2364847 h 4081365"/>
                <a:gd name="connsiteX42" fmla="*/ 914424 w 2083862"/>
                <a:gd name="connsiteY42" fmla="*/ 2405878 h 4081365"/>
                <a:gd name="connsiteX43" fmla="*/ 902701 w 2083862"/>
                <a:gd name="connsiteY43" fmla="*/ 2423462 h 4081365"/>
                <a:gd name="connsiteX44" fmla="*/ 896839 w 2083862"/>
                <a:gd name="connsiteY44" fmla="*/ 2441047 h 4081365"/>
                <a:gd name="connsiteX45" fmla="*/ 873393 w 2083862"/>
                <a:gd name="connsiteY45" fmla="*/ 2476216 h 4081365"/>
                <a:gd name="connsiteX46" fmla="*/ 849947 w 2083862"/>
                <a:gd name="connsiteY46" fmla="*/ 2523109 h 4081365"/>
                <a:gd name="connsiteX47" fmla="*/ 832362 w 2083862"/>
                <a:gd name="connsiteY47" fmla="*/ 2564139 h 4081365"/>
                <a:gd name="connsiteX48" fmla="*/ 826501 w 2083862"/>
                <a:gd name="connsiteY48" fmla="*/ 2581724 h 4081365"/>
                <a:gd name="connsiteX49" fmla="*/ 814777 w 2083862"/>
                <a:gd name="connsiteY49" fmla="*/ 2593447 h 4081365"/>
                <a:gd name="connsiteX50" fmla="*/ 803054 w 2083862"/>
                <a:gd name="connsiteY50" fmla="*/ 2611032 h 4081365"/>
                <a:gd name="connsiteX51" fmla="*/ 779608 w 2083862"/>
                <a:gd name="connsiteY51" fmla="*/ 2640339 h 4081365"/>
                <a:gd name="connsiteX52" fmla="*/ 762024 w 2083862"/>
                <a:gd name="connsiteY52" fmla="*/ 2681370 h 4081365"/>
                <a:gd name="connsiteX53" fmla="*/ 726854 w 2083862"/>
                <a:gd name="connsiteY53" fmla="*/ 2704816 h 4081365"/>
                <a:gd name="connsiteX54" fmla="*/ 709270 w 2083862"/>
                <a:gd name="connsiteY54" fmla="*/ 2716539 h 4081365"/>
                <a:gd name="connsiteX55" fmla="*/ 691685 w 2083862"/>
                <a:gd name="connsiteY55" fmla="*/ 2728262 h 4081365"/>
                <a:gd name="connsiteX56" fmla="*/ 674101 w 2083862"/>
                <a:gd name="connsiteY56" fmla="*/ 2734124 h 4081365"/>
                <a:gd name="connsiteX57" fmla="*/ 638931 w 2083862"/>
                <a:gd name="connsiteY57" fmla="*/ 2751709 h 4081365"/>
                <a:gd name="connsiteX58" fmla="*/ 586177 w 2083862"/>
                <a:gd name="connsiteY58" fmla="*/ 2757570 h 4081365"/>
                <a:gd name="connsiteX59" fmla="*/ 539285 w 2083862"/>
                <a:gd name="connsiteY59" fmla="*/ 2763432 h 4081365"/>
                <a:gd name="connsiteX60" fmla="*/ 498254 w 2083862"/>
                <a:gd name="connsiteY60" fmla="*/ 2775155 h 4081365"/>
                <a:gd name="connsiteX61" fmla="*/ 480670 w 2083862"/>
                <a:gd name="connsiteY61" fmla="*/ 2781016 h 4081365"/>
                <a:gd name="connsiteX62" fmla="*/ 422054 w 2083862"/>
                <a:gd name="connsiteY62" fmla="*/ 2786878 h 4081365"/>
                <a:gd name="connsiteX63" fmla="*/ 322408 w 2083862"/>
                <a:gd name="connsiteY63" fmla="*/ 2781016 h 4081365"/>
                <a:gd name="connsiteX64" fmla="*/ 287239 w 2083862"/>
                <a:gd name="connsiteY64" fmla="*/ 2769293 h 4081365"/>
                <a:gd name="connsiteX65" fmla="*/ 263793 w 2083862"/>
                <a:gd name="connsiteY65" fmla="*/ 2763432 h 4081365"/>
                <a:gd name="connsiteX66" fmla="*/ 246208 w 2083862"/>
                <a:gd name="connsiteY66" fmla="*/ 2751709 h 4081365"/>
                <a:gd name="connsiteX67" fmla="*/ 222762 w 2083862"/>
                <a:gd name="connsiteY67" fmla="*/ 2745847 h 4081365"/>
                <a:gd name="connsiteX68" fmla="*/ 205177 w 2083862"/>
                <a:gd name="connsiteY68" fmla="*/ 2739985 h 4081365"/>
                <a:gd name="connsiteX69" fmla="*/ 211039 w 2083862"/>
                <a:gd name="connsiteY69" fmla="*/ 2763432 h 4081365"/>
                <a:gd name="connsiteX70" fmla="*/ 216901 w 2083862"/>
                <a:gd name="connsiteY70" fmla="*/ 2781016 h 4081365"/>
                <a:gd name="connsiteX71" fmla="*/ 211039 w 2083862"/>
                <a:gd name="connsiteY71" fmla="*/ 2845493 h 4081365"/>
                <a:gd name="connsiteX72" fmla="*/ 181731 w 2083862"/>
                <a:gd name="connsiteY72" fmla="*/ 2874801 h 4081365"/>
                <a:gd name="connsiteX73" fmla="*/ 146562 w 2083862"/>
                <a:gd name="connsiteY73" fmla="*/ 2886524 h 4081365"/>
                <a:gd name="connsiteX74" fmla="*/ 111393 w 2083862"/>
                <a:gd name="connsiteY74" fmla="*/ 2898247 h 4081365"/>
                <a:gd name="connsiteX75" fmla="*/ 93808 w 2083862"/>
                <a:gd name="connsiteY75" fmla="*/ 2904109 h 4081365"/>
                <a:gd name="connsiteX76" fmla="*/ 76224 w 2083862"/>
                <a:gd name="connsiteY76" fmla="*/ 2915832 h 4081365"/>
                <a:gd name="connsiteX77" fmla="*/ 117254 w 2083862"/>
                <a:gd name="connsiteY77" fmla="*/ 2927555 h 4081365"/>
                <a:gd name="connsiteX78" fmla="*/ 211039 w 2083862"/>
                <a:gd name="connsiteY78" fmla="*/ 2939278 h 4081365"/>
                <a:gd name="connsiteX79" fmla="*/ 240347 w 2083862"/>
                <a:gd name="connsiteY79" fmla="*/ 2945139 h 4081365"/>
                <a:gd name="connsiteX80" fmla="*/ 468947 w 2083862"/>
                <a:gd name="connsiteY80" fmla="*/ 2956862 h 4081365"/>
                <a:gd name="connsiteX81" fmla="*/ 504116 w 2083862"/>
                <a:gd name="connsiteY81" fmla="*/ 2962724 h 4081365"/>
                <a:gd name="connsiteX82" fmla="*/ 615485 w 2083862"/>
                <a:gd name="connsiteY82" fmla="*/ 2951001 h 4081365"/>
                <a:gd name="connsiteX83" fmla="*/ 603762 w 2083862"/>
                <a:gd name="connsiteY83" fmla="*/ 2974447 h 4081365"/>
                <a:gd name="connsiteX84" fmla="*/ 592039 w 2083862"/>
                <a:gd name="connsiteY84" fmla="*/ 2992032 h 4081365"/>
                <a:gd name="connsiteX85" fmla="*/ 574454 w 2083862"/>
                <a:gd name="connsiteY85" fmla="*/ 3027201 h 4081365"/>
                <a:gd name="connsiteX86" fmla="*/ 562731 w 2083862"/>
                <a:gd name="connsiteY86" fmla="*/ 3062370 h 4081365"/>
                <a:gd name="connsiteX87" fmla="*/ 556870 w 2083862"/>
                <a:gd name="connsiteY87" fmla="*/ 3079955 h 4081365"/>
                <a:gd name="connsiteX88" fmla="*/ 545147 w 2083862"/>
                <a:gd name="connsiteY88" fmla="*/ 3097539 h 4081365"/>
                <a:gd name="connsiteX89" fmla="*/ 521701 w 2083862"/>
                <a:gd name="connsiteY89" fmla="*/ 3132709 h 4081365"/>
                <a:gd name="connsiteX90" fmla="*/ 515839 w 2083862"/>
                <a:gd name="connsiteY90" fmla="*/ 3156155 h 4081365"/>
                <a:gd name="connsiteX91" fmla="*/ 486531 w 2083862"/>
                <a:gd name="connsiteY91" fmla="*/ 3191324 h 4081365"/>
                <a:gd name="connsiteX92" fmla="*/ 463085 w 2083862"/>
                <a:gd name="connsiteY92" fmla="*/ 3226493 h 4081365"/>
                <a:gd name="connsiteX93" fmla="*/ 451362 w 2083862"/>
                <a:gd name="connsiteY93" fmla="*/ 3244078 h 4081365"/>
                <a:gd name="connsiteX94" fmla="*/ 398608 w 2083862"/>
                <a:gd name="connsiteY94" fmla="*/ 3290970 h 4081365"/>
                <a:gd name="connsiteX95" fmla="*/ 381024 w 2083862"/>
                <a:gd name="connsiteY95" fmla="*/ 3296832 h 4081365"/>
                <a:gd name="connsiteX96" fmla="*/ 357577 w 2083862"/>
                <a:gd name="connsiteY96" fmla="*/ 3314416 h 4081365"/>
                <a:gd name="connsiteX97" fmla="*/ 339993 w 2083862"/>
                <a:gd name="connsiteY97" fmla="*/ 3326139 h 4081365"/>
                <a:gd name="connsiteX98" fmla="*/ 310685 w 2083862"/>
                <a:gd name="connsiteY98" fmla="*/ 3355447 h 4081365"/>
                <a:gd name="connsiteX99" fmla="*/ 304824 w 2083862"/>
                <a:gd name="connsiteY99" fmla="*/ 3373032 h 4081365"/>
                <a:gd name="connsiteX100" fmla="*/ 316547 w 2083862"/>
                <a:gd name="connsiteY100" fmla="*/ 3390616 h 4081365"/>
                <a:gd name="connsiteX101" fmla="*/ 345854 w 2083862"/>
                <a:gd name="connsiteY101" fmla="*/ 3431647 h 4081365"/>
                <a:gd name="connsiteX102" fmla="*/ 322408 w 2083862"/>
                <a:gd name="connsiteY102" fmla="*/ 3466816 h 4081365"/>
                <a:gd name="connsiteX103" fmla="*/ 298962 w 2083862"/>
                <a:gd name="connsiteY103" fmla="*/ 3501985 h 4081365"/>
                <a:gd name="connsiteX104" fmla="*/ 281377 w 2083862"/>
                <a:gd name="connsiteY104" fmla="*/ 3531293 h 4081365"/>
                <a:gd name="connsiteX105" fmla="*/ 275516 w 2083862"/>
                <a:gd name="connsiteY105" fmla="*/ 3548878 h 4081365"/>
                <a:gd name="connsiteX106" fmla="*/ 252070 w 2083862"/>
                <a:gd name="connsiteY106" fmla="*/ 3584047 h 4081365"/>
                <a:gd name="connsiteX107" fmla="*/ 246208 w 2083862"/>
                <a:gd name="connsiteY107" fmla="*/ 3601632 h 4081365"/>
                <a:gd name="connsiteX108" fmla="*/ 228624 w 2083862"/>
                <a:gd name="connsiteY108" fmla="*/ 3619216 h 4081365"/>
                <a:gd name="connsiteX109" fmla="*/ 222762 w 2083862"/>
                <a:gd name="connsiteY109" fmla="*/ 3636801 h 4081365"/>
                <a:gd name="connsiteX110" fmla="*/ 211039 w 2083862"/>
                <a:gd name="connsiteY110" fmla="*/ 3654385 h 4081365"/>
                <a:gd name="connsiteX111" fmla="*/ 205177 w 2083862"/>
                <a:gd name="connsiteY111" fmla="*/ 3677832 h 4081365"/>
                <a:gd name="connsiteX112" fmla="*/ 170008 w 2083862"/>
                <a:gd name="connsiteY112" fmla="*/ 3713001 h 4081365"/>
                <a:gd name="connsiteX113" fmla="*/ 146562 w 2083862"/>
                <a:gd name="connsiteY113" fmla="*/ 3742309 h 4081365"/>
                <a:gd name="connsiteX114" fmla="*/ 87947 w 2083862"/>
                <a:gd name="connsiteY114" fmla="*/ 3759893 h 4081365"/>
                <a:gd name="connsiteX115" fmla="*/ 11474 w 2083862"/>
                <a:gd name="connsiteY115" fmla="*/ 3770572 h 4081365"/>
                <a:gd name="connsiteX116" fmla="*/ 29331 w 2083862"/>
                <a:gd name="connsiteY116" fmla="*/ 3783339 h 4081365"/>
                <a:gd name="connsiteX117" fmla="*/ 11747 w 2083862"/>
                <a:gd name="connsiteY117" fmla="*/ 3795062 h 4081365"/>
                <a:gd name="connsiteX118" fmla="*/ 128977 w 2083862"/>
                <a:gd name="connsiteY118" fmla="*/ 3795062 h 4081365"/>
                <a:gd name="connsiteX119" fmla="*/ 152424 w 2083862"/>
                <a:gd name="connsiteY119" fmla="*/ 3789201 h 4081365"/>
                <a:gd name="connsiteX120" fmla="*/ 187593 w 2083862"/>
                <a:gd name="connsiteY120" fmla="*/ 3777478 h 4081365"/>
                <a:gd name="connsiteX121" fmla="*/ 170008 w 2083862"/>
                <a:gd name="connsiteY121" fmla="*/ 3789201 h 4081365"/>
                <a:gd name="connsiteX122" fmla="*/ 146562 w 2083862"/>
                <a:gd name="connsiteY122" fmla="*/ 3824370 h 4081365"/>
                <a:gd name="connsiteX123" fmla="*/ 134839 w 2083862"/>
                <a:gd name="connsiteY123" fmla="*/ 3841955 h 4081365"/>
                <a:gd name="connsiteX124" fmla="*/ 123116 w 2083862"/>
                <a:gd name="connsiteY124" fmla="*/ 3865401 h 4081365"/>
                <a:gd name="connsiteX125" fmla="*/ 111393 w 2083862"/>
                <a:gd name="connsiteY125" fmla="*/ 3882985 h 4081365"/>
                <a:gd name="connsiteX126" fmla="*/ 82085 w 2083862"/>
                <a:gd name="connsiteY126" fmla="*/ 3935739 h 4081365"/>
                <a:gd name="connsiteX127" fmla="*/ 58639 w 2083862"/>
                <a:gd name="connsiteY127" fmla="*/ 3970909 h 4081365"/>
                <a:gd name="connsiteX128" fmla="*/ 35193 w 2083862"/>
                <a:gd name="connsiteY128" fmla="*/ 4006078 h 4081365"/>
                <a:gd name="connsiteX129" fmla="*/ 23470 w 2083862"/>
                <a:gd name="connsiteY129" fmla="*/ 4023662 h 4081365"/>
                <a:gd name="connsiteX130" fmla="*/ 76224 w 2083862"/>
                <a:gd name="connsiteY130" fmla="*/ 3982632 h 4081365"/>
                <a:gd name="connsiteX131" fmla="*/ 93808 w 2083862"/>
                <a:gd name="connsiteY131" fmla="*/ 3970909 h 4081365"/>
                <a:gd name="connsiteX132" fmla="*/ 87947 w 2083862"/>
                <a:gd name="connsiteY132" fmla="*/ 3994355 h 4081365"/>
                <a:gd name="connsiteX133" fmla="*/ 82085 w 2083862"/>
                <a:gd name="connsiteY133" fmla="*/ 4011939 h 4081365"/>
                <a:gd name="connsiteX134" fmla="*/ 76224 w 2083862"/>
                <a:gd name="connsiteY134" fmla="*/ 4041247 h 4081365"/>
                <a:gd name="connsiteX135" fmla="*/ 82085 w 2083862"/>
                <a:gd name="connsiteY135" fmla="*/ 4070555 h 4081365"/>
                <a:gd name="connsiteX136" fmla="*/ 117254 w 2083862"/>
                <a:gd name="connsiteY136" fmla="*/ 4047109 h 4081365"/>
                <a:gd name="connsiteX137" fmla="*/ 128977 w 2083862"/>
                <a:gd name="connsiteY137" fmla="*/ 4035385 h 4081365"/>
                <a:gd name="connsiteX138" fmla="*/ 182487 w 2083862"/>
                <a:gd name="connsiteY138" fmla="*/ 4066250 h 4081365"/>
                <a:gd name="connsiteX139" fmla="*/ 207635 w 2083862"/>
                <a:gd name="connsiteY139" fmla="*/ 4022762 h 4081365"/>
                <a:gd name="connsiteX140" fmla="*/ 216852 w 2083862"/>
                <a:gd name="connsiteY140" fmla="*/ 3985138 h 4081365"/>
                <a:gd name="connsiteX141" fmla="*/ 229427 w 2083862"/>
                <a:gd name="connsiteY141" fmla="*/ 3967552 h 4081365"/>
                <a:gd name="connsiteX142" fmla="*/ 258734 w 2083862"/>
                <a:gd name="connsiteY142" fmla="*/ 3924819 h 4081365"/>
                <a:gd name="connsiteX143" fmla="*/ 271309 w 2083862"/>
                <a:gd name="connsiteY143" fmla="*/ 3894709 h 4081365"/>
                <a:gd name="connsiteX144" fmla="*/ 297259 w 2083862"/>
                <a:gd name="connsiteY144" fmla="*/ 3862044 h 4081365"/>
                <a:gd name="connsiteX145" fmla="*/ 310685 w 2083862"/>
                <a:gd name="connsiteY145" fmla="*/ 3824370 h 4081365"/>
                <a:gd name="connsiteX146" fmla="*/ 334131 w 2083862"/>
                <a:gd name="connsiteY146" fmla="*/ 3789201 h 4081365"/>
                <a:gd name="connsiteX147" fmla="*/ 351716 w 2083862"/>
                <a:gd name="connsiteY147" fmla="*/ 3771616 h 4081365"/>
                <a:gd name="connsiteX148" fmla="*/ 363439 w 2083862"/>
                <a:gd name="connsiteY148" fmla="*/ 3736447 h 4081365"/>
                <a:gd name="connsiteX149" fmla="*/ 381024 w 2083862"/>
                <a:gd name="connsiteY149" fmla="*/ 3718862 h 4081365"/>
                <a:gd name="connsiteX150" fmla="*/ 404470 w 2083862"/>
                <a:gd name="connsiteY150" fmla="*/ 3683693 h 4081365"/>
                <a:gd name="connsiteX151" fmla="*/ 422054 w 2083862"/>
                <a:gd name="connsiteY151" fmla="*/ 3666109 h 4081365"/>
                <a:gd name="connsiteX152" fmla="*/ 445501 w 2083862"/>
                <a:gd name="connsiteY152" fmla="*/ 3630939 h 4081365"/>
                <a:gd name="connsiteX153" fmla="*/ 457224 w 2083862"/>
                <a:gd name="connsiteY153" fmla="*/ 3613355 h 4081365"/>
                <a:gd name="connsiteX154" fmla="*/ 468947 w 2083862"/>
                <a:gd name="connsiteY154" fmla="*/ 3595770 h 4081365"/>
                <a:gd name="connsiteX155" fmla="*/ 486531 w 2083862"/>
                <a:gd name="connsiteY155" fmla="*/ 3584047 h 4081365"/>
                <a:gd name="connsiteX156" fmla="*/ 515839 w 2083862"/>
                <a:gd name="connsiteY156" fmla="*/ 3531293 h 4081365"/>
                <a:gd name="connsiteX157" fmla="*/ 527562 w 2083862"/>
                <a:gd name="connsiteY157" fmla="*/ 3513709 h 4081365"/>
                <a:gd name="connsiteX158" fmla="*/ 551008 w 2083862"/>
                <a:gd name="connsiteY158" fmla="*/ 3484401 h 4081365"/>
                <a:gd name="connsiteX159" fmla="*/ 556870 w 2083862"/>
                <a:gd name="connsiteY159" fmla="*/ 3466816 h 4081365"/>
                <a:gd name="connsiteX160" fmla="*/ 568593 w 2083862"/>
                <a:gd name="connsiteY160" fmla="*/ 3449232 h 4081365"/>
                <a:gd name="connsiteX161" fmla="*/ 580316 w 2083862"/>
                <a:gd name="connsiteY161" fmla="*/ 3425785 h 4081365"/>
                <a:gd name="connsiteX162" fmla="*/ 603762 w 2083862"/>
                <a:gd name="connsiteY162" fmla="*/ 3390616 h 4081365"/>
                <a:gd name="connsiteX163" fmla="*/ 609624 w 2083862"/>
                <a:gd name="connsiteY163" fmla="*/ 3373032 h 4081365"/>
                <a:gd name="connsiteX164" fmla="*/ 633070 w 2083862"/>
                <a:gd name="connsiteY164" fmla="*/ 3337862 h 4081365"/>
                <a:gd name="connsiteX165" fmla="*/ 644793 w 2083862"/>
                <a:gd name="connsiteY165" fmla="*/ 3320278 h 4081365"/>
                <a:gd name="connsiteX166" fmla="*/ 674101 w 2083862"/>
                <a:gd name="connsiteY166" fmla="*/ 3285109 h 4081365"/>
                <a:gd name="connsiteX167" fmla="*/ 679962 w 2083862"/>
                <a:gd name="connsiteY167" fmla="*/ 3267524 h 4081365"/>
                <a:gd name="connsiteX168" fmla="*/ 703408 w 2083862"/>
                <a:gd name="connsiteY168" fmla="*/ 3232355 h 4081365"/>
                <a:gd name="connsiteX169" fmla="*/ 720993 w 2083862"/>
                <a:gd name="connsiteY169" fmla="*/ 3197185 h 4081365"/>
                <a:gd name="connsiteX170" fmla="*/ 744439 w 2083862"/>
                <a:gd name="connsiteY170" fmla="*/ 3162016 h 4081365"/>
                <a:gd name="connsiteX171" fmla="*/ 750301 w 2083862"/>
                <a:gd name="connsiteY171" fmla="*/ 3144432 h 4081365"/>
                <a:gd name="connsiteX172" fmla="*/ 762024 w 2083862"/>
                <a:gd name="connsiteY172" fmla="*/ 3120985 h 4081365"/>
                <a:gd name="connsiteX173" fmla="*/ 785470 w 2083862"/>
                <a:gd name="connsiteY173" fmla="*/ 3085816 h 4081365"/>
                <a:gd name="connsiteX174" fmla="*/ 808916 w 2083862"/>
                <a:gd name="connsiteY174" fmla="*/ 3044785 h 4081365"/>
                <a:gd name="connsiteX175" fmla="*/ 820639 w 2083862"/>
                <a:gd name="connsiteY175" fmla="*/ 3009616 h 4081365"/>
                <a:gd name="connsiteX176" fmla="*/ 826501 w 2083862"/>
                <a:gd name="connsiteY176" fmla="*/ 2986170 h 4081365"/>
                <a:gd name="connsiteX177" fmla="*/ 844085 w 2083862"/>
                <a:gd name="connsiteY177" fmla="*/ 2968585 h 4081365"/>
                <a:gd name="connsiteX178" fmla="*/ 849947 w 2083862"/>
                <a:gd name="connsiteY178" fmla="*/ 2951001 h 4081365"/>
                <a:gd name="connsiteX179" fmla="*/ 879254 w 2083862"/>
                <a:gd name="connsiteY179" fmla="*/ 2915832 h 4081365"/>
                <a:gd name="connsiteX180" fmla="*/ 896839 w 2083862"/>
                <a:gd name="connsiteY180" fmla="*/ 2904109 h 4081365"/>
                <a:gd name="connsiteX181" fmla="*/ 920285 w 2083862"/>
                <a:gd name="connsiteY181" fmla="*/ 2898247 h 4081365"/>
                <a:gd name="connsiteX182" fmla="*/ 955454 w 2083862"/>
                <a:gd name="connsiteY182" fmla="*/ 2915832 h 4081365"/>
                <a:gd name="connsiteX183" fmla="*/ 990624 w 2083862"/>
                <a:gd name="connsiteY183" fmla="*/ 2968585 h 4081365"/>
                <a:gd name="connsiteX184" fmla="*/ 1002347 w 2083862"/>
                <a:gd name="connsiteY184" fmla="*/ 2986170 h 4081365"/>
                <a:gd name="connsiteX185" fmla="*/ 1019931 w 2083862"/>
                <a:gd name="connsiteY185" fmla="*/ 2992032 h 4081365"/>
                <a:gd name="connsiteX186" fmla="*/ 1049239 w 2083862"/>
                <a:gd name="connsiteY186" fmla="*/ 3021339 h 4081365"/>
                <a:gd name="connsiteX187" fmla="*/ 1084408 w 2083862"/>
                <a:gd name="connsiteY187" fmla="*/ 3056509 h 4081365"/>
                <a:gd name="connsiteX188" fmla="*/ 1101993 w 2083862"/>
                <a:gd name="connsiteY188" fmla="*/ 3079955 h 4081365"/>
                <a:gd name="connsiteX189" fmla="*/ 1131301 w 2083862"/>
                <a:gd name="connsiteY189" fmla="*/ 3109262 h 4081365"/>
                <a:gd name="connsiteX190" fmla="*/ 1178193 w 2083862"/>
                <a:gd name="connsiteY190" fmla="*/ 3162016 h 4081365"/>
                <a:gd name="connsiteX191" fmla="*/ 1201639 w 2083862"/>
                <a:gd name="connsiteY191" fmla="*/ 3185462 h 4081365"/>
                <a:gd name="connsiteX192" fmla="*/ 1318870 w 2083862"/>
                <a:gd name="connsiteY192" fmla="*/ 3279247 h 4081365"/>
                <a:gd name="connsiteX193" fmla="*/ 1354039 w 2083862"/>
                <a:gd name="connsiteY193" fmla="*/ 3308555 h 4081365"/>
                <a:gd name="connsiteX194" fmla="*/ 1371624 w 2083862"/>
                <a:gd name="connsiteY194" fmla="*/ 3314416 h 4081365"/>
                <a:gd name="connsiteX195" fmla="*/ 1383347 w 2083862"/>
                <a:gd name="connsiteY195" fmla="*/ 3332001 h 4081365"/>
                <a:gd name="connsiteX196" fmla="*/ 1418516 w 2083862"/>
                <a:gd name="connsiteY196" fmla="*/ 3355447 h 4081365"/>
                <a:gd name="connsiteX197" fmla="*/ 1436101 w 2083862"/>
                <a:gd name="connsiteY197" fmla="*/ 3367170 h 4081365"/>
                <a:gd name="connsiteX198" fmla="*/ 1471270 w 2083862"/>
                <a:gd name="connsiteY198" fmla="*/ 3396478 h 4081365"/>
                <a:gd name="connsiteX199" fmla="*/ 1488854 w 2083862"/>
                <a:gd name="connsiteY199" fmla="*/ 3419924 h 4081365"/>
                <a:gd name="connsiteX200" fmla="*/ 1506439 w 2083862"/>
                <a:gd name="connsiteY200" fmla="*/ 3425785 h 4081365"/>
                <a:gd name="connsiteX201" fmla="*/ 1524024 w 2083862"/>
                <a:gd name="connsiteY201" fmla="*/ 3437509 h 4081365"/>
                <a:gd name="connsiteX202" fmla="*/ 1553331 w 2083862"/>
                <a:gd name="connsiteY202" fmla="*/ 3472678 h 4081365"/>
                <a:gd name="connsiteX203" fmla="*/ 1570916 w 2083862"/>
                <a:gd name="connsiteY203" fmla="*/ 3484401 h 4081365"/>
                <a:gd name="connsiteX204" fmla="*/ 1600224 w 2083862"/>
                <a:gd name="connsiteY204" fmla="*/ 3513709 h 4081365"/>
                <a:gd name="connsiteX205" fmla="*/ 1617808 w 2083862"/>
                <a:gd name="connsiteY205" fmla="*/ 3525432 h 4081365"/>
                <a:gd name="connsiteX206" fmla="*/ 1635393 w 2083862"/>
                <a:gd name="connsiteY206" fmla="*/ 3543016 h 4081365"/>
                <a:gd name="connsiteX207" fmla="*/ 1670562 w 2083862"/>
                <a:gd name="connsiteY207" fmla="*/ 3566462 h 4081365"/>
                <a:gd name="connsiteX208" fmla="*/ 1688147 w 2083862"/>
                <a:gd name="connsiteY208" fmla="*/ 3578185 h 4081365"/>
                <a:gd name="connsiteX209" fmla="*/ 1717454 w 2083862"/>
                <a:gd name="connsiteY209" fmla="*/ 3595770 h 4081365"/>
                <a:gd name="connsiteX210" fmla="*/ 1752624 w 2083862"/>
                <a:gd name="connsiteY210" fmla="*/ 3619216 h 4081365"/>
                <a:gd name="connsiteX211" fmla="*/ 1770208 w 2083862"/>
                <a:gd name="connsiteY211" fmla="*/ 3630939 h 4081365"/>
                <a:gd name="connsiteX212" fmla="*/ 1787793 w 2083862"/>
                <a:gd name="connsiteY212" fmla="*/ 3636801 h 4081365"/>
                <a:gd name="connsiteX213" fmla="*/ 1828824 w 2083862"/>
                <a:gd name="connsiteY213" fmla="*/ 3654385 h 4081365"/>
                <a:gd name="connsiteX214" fmla="*/ 1858131 w 2083862"/>
                <a:gd name="connsiteY214" fmla="*/ 3671970 h 4081365"/>
                <a:gd name="connsiteX215" fmla="*/ 1899162 w 2083862"/>
                <a:gd name="connsiteY215" fmla="*/ 3695416 h 4081365"/>
                <a:gd name="connsiteX216" fmla="*/ 1916747 w 2083862"/>
                <a:gd name="connsiteY216" fmla="*/ 3701278 h 4081365"/>
                <a:gd name="connsiteX217" fmla="*/ 1951916 w 2083862"/>
                <a:gd name="connsiteY217" fmla="*/ 3724724 h 4081365"/>
                <a:gd name="connsiteX218" fmla="*/ 1992947 w 2083862"/>
                <a:gd name="connsiteY218" fmla="*/ 3736447 h 4081365"/>
                <a:gd name="connsiteX219" fmla="*/ 2028116 w 2083862"/>
                <a:gd name="connsiteY219" fmla="*/ 3765755 h 4081365"/>
                <a:gd name="connsiteX220" fmla="*/ 2022254 w 2083862"/>
                <a:gd name="connsiteY220" fmla="*/ 3748170 h 4081365"/>
                <a:gd name="connsiteX221" fmla="*/ 2016393 w 2083862"/>
                <a:gd name="connsiteY221" fmla="*/ 3724724 h 4081365"/>
                <a:gd name="connsiteX222" fmla="*/ 1998808 w 2083862"/>
                <a:gd name="connsiteY222" fmla="*/ 3707139 h 4081365"/>
                <a:gd name="connsiteX223" fmla="*/ 2016393 w 2083862"/>
                <a:gd name="connsiteY223" fmla="*/ 3713001 h 4081365"/>
                <a:gd name="connsiteX224" fmla="*/ 2039839 w 2083862"/>
                <a:gd name="connsiteY224" fmla="*/ 3718862 h 4081365"/>
                <a:gd name="connsiteX225" fmla="*/ 2057424 w 2083862"/>
                <a:gd name="connsiteY225" fmla="*/ 3724724 h 4081365"/>
                <a:gd name="connsiteX226" fmla="*/ 2039839 w 2083862"/>
                <a:gd name="connsiteY226" fmla="*/ 3713001 h 4081365"/>
                <a:gd name="connsiteX227" fmla="*/ 2022254 w 2083862"/>
                <a:gd name="connsiteY227" fmla="*/ 3695416 h 4081365"/>
                <a:gd name="connsiteX228" fmla="*/ 2063285 w 2083862"/>
                <a:gd name="connsiteY228" fmla="*/ 3689555 h 4081365"/>
                <a:gd name="connsiteX229" fmla="*/ 2080870 w 2083862"/>
                <a:gd name="connsiteY229" fmla="*/ 3683693 h 4081365"/>
                <a:gd name="connsiteX230" fmla="*/ 2075008 w 2083862"/>
                <a:gd name="connsiteY230" fmla="*/ 3660247 h 4081365"/>
                <a:gd name="connsiteX231" fmla="*/ 2051562 w 2083862"/>
                <a:gd name="connsiteY231" fmla="*/ 3625078 h 4081365"/>
                <a:gd name="connsiteX232" fmla="*/ 2039839 w 2083862"/>
                <a:gd name="connsiteY232" fmla="*/ 3607493 h 4081365"/>
                <a:gd name="connsiteX233" fmla="*/ 2022254 w 2083862"/>
                <a:gd name="connsiteY233" fmla="*/ 3601632 h 4081365"/>
                <a:gd name="connsiteX234" fmla="*/ 2004670 w 2083862"/>
                <a:gd name="connsiteY234" fmla="*/ 3589909 h 4081365"/>
                <a:gd name="connsiteX235" fmla="*/ 1987085 w 2083862"/>
                <a:gd name="connsiteY235" fmla="*/ 3584047 h 4081365"/>
                <a:gd name="connsiteX236" fmla="*/ 1957777 w 2083862"/>
                <a:gd name="connsiteY236" fmla="*/ 3554739 h 4081365"/>
                <a:gd name="connsiteX237" fmla="*/ 1940193 w 2083862"/>
                <a:gd name="connsiteY237" fmla="*/ 3543016 h 4081365"/>
                <a:gd name="connsiteX238" fmla="*/ 1922608 w 2083862"/>
                <a:gd name="connsiteY238" fmla="*/ 3525432 h 4081365"/>
                <a:gd name="connsiteX239" fmla="*/ 1905024 w 2083862"/>
                <a:gd name="connsiteY239" fmla="*/ 3519570 h 4081365"/>
                <a:gd name="connsiteX240" fmla="*/ 1869854 w 2083862"/>
                <a:gd name="connsiteY240" fmla="*/ 3496124 h 4081365"/>
                <a:gd name="connsiteX241" fmla="*/ 1869854 w 2083862"/>
                <a:gd name="connsiteY241" fmla="*/ 3496124 h 4081365"/>
                <a:gd name="connsiteX242" fmla="*/ 1852270 w 2083862"/>
                <a:gd name="connsiteY242" fmla="*/ 3478539 h 4081365"/>
                <a:gd name="connsiteX243" fmla="*/ 1817101 w 2083862"/>
                <a:gd name="connsiteY243" fmla="*/ 3455093 h 4081365"/>
                <a:gd name="connsiteX244" fmla="*/ 1787793 w 2083862"/>
                <a:gd name="connsiteY244" fmla="*/ 3431647 h 4081365"/>
                <a:gd name="connsiteX245" fmla="*/ 1758485 w 2083862"/>
                <a:gd name="connsiteY245" fmla="*/ 3408201 h 4081365"/>
                <a:gd name="connsiteX246" fmla="*/ 1682285 w 2083862"/>
                <a:gd name="connsiteY246" fmla="*/ 3355447 h 4081365"/>
                <a:gd name="connsiteX247" fmla="*/ 1652977 w 2083862"/>
                <a:gd name="connsiteY247" fmla="*/ 3332001 h 4081365"/>
                <a:gd name="connsiteX248" fmla="*/ 1635393 w 2083862"/>
                <a:gd name="connsiteY248" fmla="*/ 3320278 h 4081365"/>
                <a:gd name="connsiteX249" fmla="*/ 1606085 w 2083862"/>
                <a:gd name="connsiteY249" fmla="*/ 3290970 h 4081365"/>
                <a:gd name="connsiteX250" fmla="*/ 1570916 w 2083862"/>
                <a:gd name="connsiteY250" fmla="*/ 3261662 h 4081365"/>
                <a:gd name="connsiteX251" fmla="*/ 1535747 w 2083862"/>
                <a:gd name="connsiteY251" fmla="*/ 3226493 h 4081365"/>
                <a:gd name="connsiteX252" fmla="*/ 1524024 w 2083862"/>
                <a:gd name="connsiteY252" fmla="*/ 3208909 h 4081365"/>
                <a:gd name="connsiteX253" fmla="*/ 1506439 w 2083862"/>
                <a:gd name="connsiteY253" fmla="*/ 3203047 h 4081365"/>
                <a:gd name="connsiteX254" fmla="*/ 1488854 w 2083862"/>
                <a:gd name="connsiteY254" fmla="*/ 3185462 h 4081365"/>
                <a:gd name="connsiteX255" fmla="*/ 1465408 w 2083862"/>
                <a:gd name="connsiteY255" fmla="*/ 3167878 h 4081365"/>
                <a:gd name="connsiteX256" fmla="*/ 1436101 w 2083862"/>
                <a:gd name="connsiteY256" fmla="*/ 3144432 h 4081365"/>
                <a:gd name="connsiteX257" fmla="*/ 1412654 w 2083862"/>
                <a:gd name="connsiteY257" fmla="*/ 3120985 h 4081365"/>
                <a:gd name="connsiteX258" fmla="*/ 1383347 w 2083862"/>
                <a:gd name="connsiteY258" fmla="*/ 3085816 h 4081365"/>
                <a:gd name="connsiteX259" fmla="*/ 1342316 w 2083862"/>
                <a:gd name="connsiteY259" fmla="*/ 3033062 h 4081365"/>
                <a:gd name="connsiteX260" fmla="*/ 1330593 w 2083862"/>
                <a:gd name="connsiteY260" fmla="*/ 3015478 h 4081365"/>
                <a:gd name="connsiteX261" fmla="*/ 1324731 w 2083862"/>
                <a:gd name="connsiteY261" fmla="*/ 2992032 h 4081365"/>
                <a:gd name="connsiteX262" fmla="*/ 1289562 w 2083862"/>
                <a:gd name="connsiteY262" fmla="*/ 2933416 h 4081365"/>
                <a:gd name="connsiteX263" fmla="*/ 1266116 w 2083862"/>
                <a:gd name="connsiteY263" fmla="*/ 2898247 h 4081365"/>
                <a:gd name="connsiteX264" fmla="*/ 1254393 w 2083862"/>
                <a:gd name="connsiteY264" fmla="*/ 2880662 h 4081365"/>
                <a:gd name="connsiteX265" fmla="*/ 1236808 w 2083862"/>
                <a:gd name="connsiteY265" fmla="*/ 2863078 h 4081365"/>
                <a:gd name="connsiteX266" fmla="*/ 1225085 w 2083862"/>
                <a:gd name="connsiteY266" fmla="*/ 2839632 h 4081365"/>
                <a:gd name="connsiteX267" fmla="*/ 1219224 w 2083862"/>
                <a:gd name="connsiteY267" fmla="*/ 2816185 h 4081365"/>
                <a:gd name="connsiteX268" fmla="*/ 1207501 w 2083862"/>
                <a:gd name="connsiteY268" fmla="*/ 2798601 h 4081365"/>
                <a:gd name="connsiteX269" fmla="*/ 1201639 w 2083862"/>
                <a:gd name="connsiteY269" fmla="*/ 2781016 h 4081365"/>
                <a:gd name="connsiteX270" fmla="*/ 1178193 w 2083862"/>
                <a:gd name="connsiteY270" fmla="*/ 2745847 h 4081365"/>
                <a:gd name="connsiteX271" fmla="*/ 1172331 w 2083862"/>
                <a:gd name="connsiteY271" fmla="*/ 2722401 h 4081365"/>
                <a:gd name="connsiteX272" fmla="*/ 1160608 w 2083862"/>
                <a:gd name="connsiteY272" fmla="*/ 2681370 h 4081365"/>
                <a:gd name="connsiteX273" fmla="*/ 1154747 w 2083862"/>
                <a:gd name="connsiteY273" fmla="*/ 2646201 h 4081365"/>
                <a:gd name="connsiteX274" fmla="*/ 1160608 w 2083862"/>
                <a:gd name="connsiteY274" fmla="*/ 2546555 h 4081365"/>
                <a:gd name="connsiteX275" fmla="*/ 1172331 w 2083862"/>
                <a:gd name="connsiteY275" fmla="*/ 2523109 h 4081365"/>
                <a:gd name="connsiteX276" fmla="*/ 1178193 w 2083862"/>
                <a:gd name="connsiteY276" fmla="*/ 2487939 h 4081365"/>
                <a:gd name="connsiteX277" fmla="*/ 1189916 w 2083862"/>
                <a:gd name="connsiteY277" fmla="*/ 2452770 h 4081365"/>
                <a:gd name="connsiteX278" fmla="*/ 1201639 w 2083862"/>
                <a:gd name="connsiteY278" fmla="*/ 2417601 h 4081365"/>
                <a:gd name="connsiteX279" fmla="*/ 1228442 w 2083862"/>
                <a:gd name="connsiteY279" fmla="*/ 2347311 h 4081365"/>
                <a:gd name="connsiteX280" fmla="*/ 1264461 w 2083862"/>
                <a:gd name="connsiteY280" fmla="*/ 2225021 h 4081365"/>
                <a:gd name="connsiteX281" fmla="*/ 1277839 w 2083862"/>
                <a:gd name="connsiteY281" fmla="*/ 2171416 h 4081365"/>
                <a:gd name="connsiteX282" fmla="*/ 1290414 w 2083862"/>
                <a:gd name="connsiteY282" fmla="*/ 2086046 h 4081365"/>
                <a:gd name="connsiteX283" fmla="*/ 1313008 w 2083862"/>
                <a:gd name="connsiteY283" fmla="*/ 1907647 h 4081365"/>
                <a:gd name="connsiteX284" fmla="*/ 1318870 w 2083862"/>
                <a:gd name="connsiteY284" fmla="*/ 1884201 h 4081365"/>
                <a:gd name="connsiteX285" fmla="*/ 1324731 w 2083862"/>
                <a:gd name="connsiteY285" fmla="*/ 1854893 h 4081365"/>
                <a:gd name="connsiteX286" fmla="*/ 1330593 w 2083862"/>
                <a:gd name="connsiteY286" fmla="*/ 1837309 h 4081365"/>
                <a:gd name="connsiteX287" fmla="*/ 1336454 w 2083862"/>
                <a:gd name="connsiteY287" fmla="*/ 1813862 h 4081365"/>
                <a:gd name="connsiteX288" fmla="*/ 1354039 w 2083862"/>
                <a:gd name="connsiteY288" fmla="*/ 1755247 h 4081365"/>
                <a:gd name="connsiteX289" fmla="*/ 1359901 w 2083862"/>
                <a:gd name="connsiteY289" fmla="*/ 1720078 h 4081365"/>
                <a:gd name="connsiteX290" fmla="*/ 1371624 w 2083862"/>
                <a:gd name="connsiteY290" fmla="*/ 1673185 h 4081365"/>
                <a:gd name="connsiteX291" fmla="*/ 1377485 w 2083862"/>
                <a:gd name="connsiteY291" fmla="*/ 1638016 h 4081365"/>
                <a:gd name="connsiteX292" fmla="*/ 1389208 w 2083862"/>
                <a:gd name="connsiteY292" fmla="*/ 1579401 h 4081365"/>
                <a:gd name="connsiteX293" fmla="*/ 1395070 w 2083862"/>
                <a:gd name="connsiteY293" fmla="*/ 1538370 h 4081365"/>
                <a:gd name="connsiteX294" fmla="*/ 1400931 w 2083862"/>
                <a:gd name="connsiteY294" fmla="*/ 1520785 h 4081365"/>
                <a:gd name="connsiteX295" fmla="*/ 1406793 w 2083862"/>
                <a:gd name="connsiteY295" fmla="*/ 1497339 h 4081365"/>
                <a:gd name="connsiteX296" fmla="*/ 1418516 w 2083862"/>
                <a:gd name="connsiteY296" fmla="*/ 1450447 h 4081365"/>
                <a:gd name="connsiteX297" fmla="*/ 1424377 w 2083862"/>
                <a:gd name="connsiteY297" fmla="*/ 1391832 h 4081365"/>
                <a:gd name="connsiteX298" fmla="*/ 1441962 w 2083862"/>
                <a:gd name="connsiteY298" fmla="*/ 1298047 h 4081365"/>
                <a:gd name="connsiteX299" fmla="*/ 1453685 w 2083862"/>
                <a:gd name="connsiteY299" fmla="*/ 1233570 h 4081365"/>
                <a:gd name="connsiteX300" fmla="*/ 1465408 w 2083862"/>
                <a:gd name="connsiteY300" fmla="*/ 1198401 h 4081365"/>
                <a:gd name="connsiteX301" fmla="*/ 1477131 w 2083862"/>
                <a:gd name="connsiteY301" fmla="*/ 1098755 h 4081365"/>
                <a:gd name="connsiteX302" fmla="*/ 1488854 w 2083862"/>
                <a:gd name="connsiteY302" fmla="*/ 1063585 h 4081365"/>
                <a:gd name="connsiteX303" fmla="*/ 1494716 w 2083862"/>
                <a:gd name="connsiteY303" fmla="*/ 1010832 h 4081365"/>
                <a:gd name="connsiteX304" fmla="*/ 1506439 w 2083862"/>
                <a:gd name="connsiteY304" fmla="*/ 975662 h 4081365"/>
                <a:gd name="connsiteX305" fmla="*/ 1518162 w 2083862"/>
                <a:gd name="connsiteY305" fmla="*/ 917047 h 4081365"/>
                <a:gd name="connsiteX306" fmla="*/ 1524024 w 2083862"/>
                <a:gd name="connsiteY306" fmla="*/ 887739 h 4081365"/>
                <a:gd name="connsiteX307" fmla="*/ 1529885 w 2083862"/>
                <a:gd name="connsiteY307" fmla="*/ 823262 h 4081365"/>
                <a:gd name="connsiteX308" fmla="*/ 1535747 w 2083862"/>
                <a:gd name="connsiteY308" fmla="*/ 788093 h 4081365"/>
                <a:gd name="connsiteX309" fmla="*/ 1547470 w 2083862"/>
                <a:gd name="connsiteY309" fmla="*/ 706032 h 4081365"/>
                <a:gd name="connsiteX310" fmla="*/ 1553331 w 2083862"/>
                <a:gd name="connsiteY310" fmla="*/ 665001 h 4081365"/>
                <a:gd name="connsiteX311" fmla="*/ 1559193 w 2083862"/>
                <a:gd name="connsiteY311" fmla="*/ 647416 h 4081365"/>
                <a:gd name="connsiteX312" fmla="*/ 1565054 w 2083862"/>
                <a:gd name="connsiteY312" fmla="*/ 623970 h 4081365"/>
                <a:gd name="connsiteX313" fmla="*/ 1570916 w 2083862"/>
                <a:gd name="connsiteY313" fmla="*/ 541909 h 4081365"/>
                <a:gd name="connsiteX314" fmla="*/ 1576777 w 2083862"/>
                <a:gd name="connsiteY314" fmla="*/ 524324 h 4081365"/>
                <a:gd name="connsiteX315" fmla="*/ 1588501 w 2083862"/>
                <a:gd name="connsiteY315" fmla="*/ 430539 h 4081365"/>
                <a:gd name="connsiteX316" fmla="*/ 1582639 w 2083862"/>
                <a:gd name="connsiteY316" fmla="*/ 348478 h 4081365"/>
                <a:gd name="connsiteX317" fmla="*/ 1570916 w 2083862"/>
                <a:gd name="connsiteY317" fmla="*/ 301585 h 4081365"/>
                <a:gd name="connsiteX318" fmla="*/ 1565054 w 2083862"/>
                <a:gd name="connsiteY318" fmla="*/ 90570 h 4081365"/>
                <a:gd name="connsiteX319" fmla="*/ 1549173 w 2083862"/>
                <a:gd name="connsiteY319" fmla="*/ 93026 h 4081365"/>
                <a:gd name="connsiteX320" fmla="*/ 1510647 w 2083862"/>
                <a:gd name="connsiteY320" fmla="*/ 78798 h 4081365"/>
                <a:gd name="connsiteX321" fmla="*/ 1488903 w 2083862"/>
                <a:gd name="connsiteY321" fmla="*/ 53700 h 4081365"/>
                <a:gd name="connsiteX322" fmla="*/ 1477131 w 2083862"/>
                <a:gd name="connsiteY322" fmla="*/ 2647 h 4081365"/>
                <a:gd name="connsiteX0" fmla="*/ 1477131 w 2083862"/>
                <a:gd name="connsiteY0" fmla="*/ 2647 h 4081365"/>
                <a:gd name="connsiteX1" fmla="*/ 1471270 w 2083862"/>
                <a:gd name="connsiteY1" fmla="*/ 37816 h 4081365"/>
                <a:gd name="connsiteX2" fmla="*/ 1424377 w 2083862"/>
                <a:gd name="connsiteY2" fmla="*/ 78847 h 4081365"/>
                <a:gd name="connsiteX3" fmla="*/ 1382730 w 2083862"/>
                <a:gd name="connsiteY3" fmla="*/ 89233 h 4081365"/>
                <a:gd name="connsiteX4" fmla="*/ 1364108 w 2083862"/>
                <a:gd name="connsiteY4" fmla="*/ 97282 h 4081365"/>
                <a:gd name="connsiteX5" fmla="*/ 1348226 w 2083862"/>
                <a:gd name="connsiteY5" fmla="*/ 183552 h 4081365"/>
                <a:gd name="connsiteX6" fmla="*/ 1347375 w 2083862"/>
                <a:gd name="connsiteY6" fmla="*/ 206998 h 4081365"/>
                <a:gd name="connsiteX7" fmla="*/ 1348177 w 2083862"/>
                <a:gd name="connsiteY7" fmla="*/ 237109 h 4081365"/>
                <a:gd name="connsiteX8" fmla="*/ 1330593 w 2083862"/>
                <a:gd name="connsiteY8" fmla="*/ 295724 h 4081365"/>
                <a:gd name="connsiteX9" fmla="*/ 1324731 w 2083862"/>
                <a:gd name="connsiteY9" fmla="*/ 313309 h 4081365"/>
                <a:gd name="connsiteX10" fmla="*/ 1313008 w 2083862"/>
                <a:gd name="connsiteY10" fmla="*/ 330893 h 4081365"/>
                <a:gd name="connsiteX11" fmla="*/ 1295424 w 2083862"/>
                <a:gd name="connsiteY11" fmla="*/ 383647 h 4081365"/>
                <a:gd name="connsiteX12" fmla="*/ 1289562 w 2083862"/>
                <a:gd name="connsiteY12" fmla="*/ 401232 h 4081365"/>
                <a:gd name="connsiteX13" fmla="*/ 1283701 w 2083862"/>
                <a:gd name="connsiteY13" fmla="*/ 424678 h 4081365"/>
                <a:gd name="connsiteX14" fmla="*/ 1277839 w 2083862"/>
                <a:gd name="connsiteY14" fmla="*/ 577078 h 4081365"/>
                <a:gd name="connsiteX15" fmla="*/ 1254393 w 2083862"/>
                <a:gd name="connsiteY15" fmla="*/ 876016 h 4081365"/>
                <a:gd name="connsiteX16" fmla="*/ 1248531 w 2083862"/>
                <a:gd name="connsiteY16" fmla="*/ 893601 h 4081365"/>
                <a:gd name="connsiteX17" fmla="*/ 1242670 w 2083862"/>
                <a:gd name="connsiteY17" fmla="*/ 969801 h 4081365"/>
                <a:gd name="connsiteX18" fmla="*/ 1236808 w 2083862"/>
                <a:gd name="connsiteY18" fmla="*/ 999109 h 4081365"/>
                <a:gd name="connsiteX19" fmla="*/ 1230947 w 2083862"/>
                <a:gd name="connsiteY19" fmla="*/ 1040139 h 4081365"/>
                <a:gd name="connsiteX20" fmla="*/ 1219224 w 2083862"/>
                <a:gd name="connsiteY20" fmla="*/ 1110478 h 4081365"/>
                <a:gd name="connsiteX21" fmla="*/ 1213362 w 2083862"/>
                <a:gd name="connsiteY21" fmla="*/ 1133924 h 4081365"/>
                <a:gd name="connsiteX22" fmla="*/ 1201639 w 2083862"/>
                <a:gd name="connsiteY22" fmla="*/ 1169093 h 4081365"/>
                <a:gd name="connsiteX23" fmla="*/ 1166470 w 2083862"/>
                <a:gd name="connsiteY23" fmla="*/ 1339078 h 4081365"/>
                <a:gd name="connsiteX24" fmla="*/ 1154747 w 2083862"/>
                <a:gd name="connsiteY24" fmla="*/ 1456309 h 4081365"/>
                <a:gd name="connsiteX25" fmla="*/ 1148885 w 2083862"/>
                <a:gd name="connsiteY25" fmla="*/ 1485616 h 4081365"/>
                <a:gd name="connsiteX26" fmla="*/ 1143024 w 2083862"/>
                <a:gd name="connsiteY26" fmla="*/ 1526647 h 4081365"/>
                <a:gd name="connsiteX27" fmla="*/ 1131301 w 2083862"/>
                <a:gd name="connsiteY27" fmla="*/ 1561816 h 4081365"/>
                <a:gd name="connsiteX28" fmla="*/ 1125439 w 2083862"/>
                <a:gd name="connsiteY28" fmla="*/ 1591124 h 4081365"/>
                <a:gd name="connsiteX29" fmla="*/ 1113716 w 2083862"/>
                <a:gd name="connsiteY29" fmla="*/ 1626293 h 4081365"/>
                <a:gd name="connsiteX30" fmla="*/ 1101993 w 2083862"/>
                <a:gd name="connsiteY30" fmla="*/ 1679047 h 4081365"/>
                <a:gd name="connsiteX31" fmla="*/ 1080249 w 2083862"/>
                <a:gd name="connsiteY31" fmla="*/ 1776799 h 4081365"/>
                <a:gd name="connsiteX32" fmla="*/ 1056000 w 2083862"/>
                <a:gd name="connsiteY32" fmla="*/ 1872140 h 4081365"/>
                <a:gd name="connsiteX33" fmla="*/ 1025793 w 2083862"/>
                <a:gd name="connsiteY33" fmla="*/ 2054185 h 4081365"/>
                <a:gd name="connsiteX34" fmla="*/ 1019931 w 2083862"/>
                <a:gd name="connsiteY34" fmla="*/ 2077632 h 4081365"/>
                <a:gd name="connsiteX35" fmla="*/ 1014070 w 2083862"/>
                <a:gd name="connsiteY35" fmla="*/ 2106939 h 4081365"/>
                <a:gd name="connsiteX36" fmla="*/ 997337 w 2083862"/>
                <a:gd name="connsiteY36" fmla="*/ 2173119 h 4081365"/>
                <a:gd name="connsiteX37" fmla="*/ 983108 w 2083862"/>
                <a:gd name="connsiteY37" fmla="*/ 2235845 h 4081365"/>
                <a:gd name="connsiteX38" fmla="*/ 961316 w 2083862"/>
                <a:gd name="connsiteY38" fmla="*/ 2294509 h 4081365"/>
                <a:gd name="connsiteX39" fmla="*/ 949593 w 2083862"/>
                <a:gd name="connsiteY39" fmla="*/ 2329678 h 4081365"/>
                <a:gd name="connsiteX40" fmla="*/ 943731 w 2083862"/>
                <a:gd name="connsiteY40" fmla="*/ 2347262 h 4081365"/>
                <a:gd name="connsiteX41" fmla="*/ 937870 w 2083862"/>
                <a:gd name="connsiteY41" fmla="*/ 2364847 h 4081365"/>
                <a:gd name="connsiteX42" fmla="*/ 914424 w 2083862"/>
                <a:gd name="connsiteY42" fmla="*/ 2405878 h 4081365"/>
                <a:gd name="connsiteX43" fmla="*/ 902701 w 2083862"/>
                <a:gd name="connsiteY43" fmla="*/ 2423462 h 4081365"/>
                <a:gd name="connsiteX44" fmla="*/ 896839 w 2083862"/>
                <a:gd name="connsiteY44" fmla="*/ 2441047 h 4081365"/>
                <a:gd name="connsiteX45" fmla="*/ 873393 w 2083862"/>
                <a:gd name="connsiteY45" fmla="*/ 2476216 h 4081365"/>
                <a:gd name="connsiteX46" fmla="*/ 849947 w 2083862"/>
                <a:gd name="connsiteY46" fmla="*/ 2523109 h 4081365"/>
                <a:gd name="connsiteX47" fmla="*/ 832362 w 2083862"/>
                <a:gd name="connsiteY47" fmla="*/ 2564139 h 4081365"/>
                <a:gd name="connsiteX48" fmla="*/ 826501 w 2083862"/>
                <a:gd name="connsiteY48" fmla="*/ 2581724 h 4081365"/>
                <a:gd name="connsiteX49" fmla="*/ 814777 w 2083862"/>
                <a:gd name="connsiteY49" fmla="*/ 2593447 h 4081365"/>
                <a:gd name="connsiteX50" fmla="*/ 803054 w 2083862"/>
                <a:gd name="connsiteY50" fmla="*/ 2611032 h 4081365"/>
                <a:gd name="connsiteX51" fmla="*/ 779608 w 2083862"/>
                <a:gd name="connsiteY51" fmla="*/ 2640339 h 4081365"/>
                <a:gd name="connsiteX52" fmla="*/ 762024 w 2083862"/>
                <a:gd name="connsiteY52" fmla="*/ 2681370 h 4081365"/>
                <a:gd name="connsiteX53" fmla="*/ 726854 w 2083862"/>
                <a:gd name="connsiteY53" fmla="*/ 2704816 h 4081365"/>
                <a:gd name="connsiteX54" fmla="*/ 709270 w 2083862"/>
                <a:gd name="connsiteY54" fmla="*/ 2716539 h 4081365"/>
                <a:gd name="connsiteX55" fmla="*/ 691685 w 2083862"/>
                <a:gd name="connsiteY55" fmla="*/ 2728262 h 4081365"/>
                <a:gd name="connsiteX56" fmla="*/ 674101 w 2083862"/>
                <a:gd name="connsiteY56" fmla="*/ 2734124 h 4081365"/>
                <a:gd name="connsiteX57" fmla="*/ 638931 w 2083862"/>
                <a:gd name="connsiteY57" fmla="*/ 2751709 h 4081365"/>
                <a:gd name="connsiteX58" fmla="*/ 586177 w 2083862"/>
                <a:gd name="connsiteY58" fmla="*/ 2757570 h 4081365"/>
                <a:gd name="connsiteX59" fmla="*/ 539285 w 2083862"/>
                <a:gd name="connsiteY59" fmla="*/ 2763432 h 4081365"/>
                <a:gd name="connsiteX60" fmla="*/ 498254 w 2083862"/>
                <a:gd name="connsiteY60" fmla="*/ 2775155 h 4081365"/>
                <a:gd name="connsiteX61" fmla="*/ 480670 w 2083862"/>
                <a:gd name="connsiteY61" fmla="*/ 2781016 h 4081365"/>
                <a:gd name="connsiteX62" fmla="*/ 422054 w 2083862"/>
                <a:gd name="connsiteY62" fmla="*/ 2786878 h 4081365"/>
                <a:gd name="connsiteX63" fmla="*/ 322408 w 2083862"/>
                <a:gd name="connsiteY63" fmla="*/ 2781016 h 4081365"/>
                <a:gd name="connsiteX64" fmla="*/ 287239 w 2083862"/>
                <a:gd name="connsiteY64" fmla="*/ 2769293 h 4081365"/>
                <a:gd name="connsiteX65" fmla="*/ 263793 w 2083862"/>
                <a:gd name="connsiteY65" fmla="*/ 2763432 h 4081365"/>
                <a:gd name="connsiteX66" fmla="*/ 246208 w 2083862"/>
                <a:gd name="connsiteY66" fmla="*/ 2751709 h 4081365"/>
                <a:gd name="connsiteX67" fmla="*/ 222762 w 2083862"/>
                <a:gd name="connsiteY67" fmla="*/ 2745847 h 4081365"/>
                <a:gd name="connsiteX68" fmla="*/ 205177 w 2083862"/>
                <a:gd name="connsiteY68" fmla="*/ 2739985 h 4081365"/>
                <a:gd name="connsiteX69" fmla="*/ 211039 w 2083862"/>
                <a:gd name="connsiteY69" fmla="*/ 2763432 h 4081365"/>
                <a:gd name="connsiteX70" fmla="*/ 216901 w 2083862"/>
                <a:gd name="connsiteY70" fmla="*/ 2781016 h 4081365"/>
                <a:gd name="connsiteX71" fmla="*/ 211039 w 2083862"/>
                <a:gd name="connsiteY71" fmla="*/ 2845493 h 4081365"/>
                <a:gd name="connsiteX72" fmla="*/ 181731 w 2083862"/>
                <a:gd name="connsiteY72" fmla="*/ 2874801 h 4081365"/>
                <a:gd name="connsiteX73" fmla="*/ 146562 w 2083862"/>
                <a:gd name="connsiteY73" fmla="*/ 2886524 h 4081365"/>
                <a:gd name="connsiteX74" fmla="*/ 111393 w 2083862"/>
                <a:gd name="connsiteY74" fmla="*/ 2898247 h 4081365"/>
                <a:gd name="connsiteX75" fmla="*/ 93808 w 2083862"/>
                <a:gd name="connsiteY75" fmla="*/ 2904109 h 4081365"/>
                <a:gd name="connsiteX76" fmla="*/ 76224 w 2083862"/>
                <a:gd name="connsiteY76" fmla="*/ 2915832 h 4081365"/>
                <a:gd name="connsiteX77" fmla="*/ 117254 w 2083862"/>
                <a:gd name="connsiteY77" fmla="*/ 2927555 h 4081365"/>
                <a:gd name="connsiteX78" fmla="*/ 211039 w 2083862"/>
                <a:gd name="connsiteY78" fmla="*/ 2939278 h 4081365"/>
                <a:gd name="connsiteX79" fmla="*/ 240347 w 2083862"/>
                <a:gd name="connsiteY79" fmla="*/ 2945139 h 4081365"/>
                <a:gd name="connsiteX80" fmla="*/ 468947 w 2083862"/>
                <a:gd name="connsiteY80" fmla="*/ 2956862 h 4081365"/>
                <a:gd name="connsiteX81" fmla="*/ 504116 w 2083862"/>
                <a:gd name="connsiteY81" fmla="*/ 2962724 h 4081365"/>
                <a:gd name="connsiteX82" fmla="*/ 615485 w 2083862"/>
                <a:gd name="connsiteY82" fmla="*/ 2951001 h 4081365"/>
                <a:gd name="connsiteX83" fmla="*/ 603762 w 2083862"/>
                <a:gd name="connsiteY83" fmla="*/ 2974447 h 4081365"/>
                <a:gd name="connsiteX84" fmla="*/ 592039 w 2083862"/>
                <a:gd name="connsiteY84" fmla="*/ 2992032 h 4081365"/>
                <a:gd name="connsiteX85" fmla="*/ 574454 w 2083862"/>
                <a:gd name="connsiteY85" fmla="*/ 3027201 h 4081365"/>
                <a:gd name="connsiteX86" fmla="*/ 562731 w 2083862"/>
                <a:gd name="connsiteY86" fmla="*/ 3062370 h 4081365"/>
                <a:gd name="connsiteX87" fmla="*/ 556870 w 2083862"/>
                <a:gd name="connsiteY87" fmla="*/ 3079955 h 4081365"/>
                <a:gd name="connsiteX88" fmla="*/ 545147 w 2083862"/>
                <a:gd name="connsiteY88" fmla="*/ 3097539 h 4081365"/>
                <a:gd name="connsiteX89" fmla="*/ 521701 w 2083862"/>
                <a:gd name="connsiteY89" fmla="*/ 3132709 h 4081365"/>
                <a:gd name="connsiteX90" fmla="*/ 515839 w 2083862"/>
                <a:gd name="connsiteY90" fmla="*/ 3156155 h 4081365"/>
                <a:gd name="connsiteX91" fmla="*/ 486531 w 2083862"/>
                <a:gd name="connsiteY91" fmla="*/ 3191324 h 4081365"/>
                <a:gd name="connsiteX92" fmla="*/ 463085 w 2083862"/>
                <a:gd name="connsiteY92" fmla="*/ 3226493 h 4081365"/>
                <a:gd name="connsiteX93" fmla="*/ 451362 w 2083862"/>
                <a:gd name="connsiteY93" fmla="*/ 3244078 h 4081365"/>
                <a:gd name="connsiteX94" fmla="*/ 398608 w 2083862"/>
                <a:gd name="connsiteY94" fmla="*/ 3290970 h 4081365"/>
                <a:gd name="connsiteX95" fmla="*/ 381024 w 2083862"/>
                <a:gd name="connsiteY95" fmla="*/ 3296832 h 4081365"/>
                <a:gd name="connsiteX96" fmla="*/ 357577 w 2083862"/>
                <a:gd name="connsiteY96" fmla="*/ 3314416 h 4081365"/>
                <a:gd name="connsiteX97" fmla="*/ 339993 w 2083862"/>
                <a:gd name="connsiteY97" fmla="*/ 3326139 h 4081365"/>
                <a:gd name="connsiteX98" fmla="*/ 310685 w 2083862"/>
                <a:gd name="connsiteY98" fmla="*/ 3355447 h 4081365"/>
                <a:gd name="connsiteX99" fmla="*/ 304824 w 2083862"/>
                <a:gd name="connsiteY99" fmla="*/ 3373032 h 4081365"/>
                <a:gd name="connsiteX100" fmla="*/ 316547 w 2083862"/>
                <a:gd name="connsiteY100" fmla="*/ 3390616 h 4081365"/>
                <a:gd name="connsiteX101" fmla="*/ 345854 w 2083862"/>
                <a:gd name="connsiteY101" fmla="*/ 3431647 h 4081365"/>
                <a:gd name="connsiteX102" fmla="*/ 322408 w 2083862"/>
                <a:gd name="connsiteY102" fmla="*/ 3466816 h 4081365"/>
                <a:gd name="connsiteX103" fmla="*/ 298962 w 2083862"/>
                <a:gd name="connsiteY103" fmla="*/ 3501985 h 4081365"/>
                <a:gd name="connsiteX104" fmla="*/ 281377 w 2083862"/>
                <a:gd name="connsiteY104" fmla="*/ 3531293 h 4081365"/>
                <a:gd name="connsiteX105" fmla="*/ 275516 w 2083862"/>
                <a:gd name="connsiteY105" fmla="*/ 3548878 h 4081365"/>
                <a:gd name="connsiteX106" fmla="*/ 252070 w 2083862"/>
                <a:gd name="connsiteY106" fmla="*/ 3584047 h 4081365"/>
                <a:gd name="connsiteX107" fmla="*/ 246208 w 2083862"/>
                <a:gd name="connsiteY107" fmla="*/ 3601632 h 4081365"/>
                <a:gd name="connsiteX108" fmla="*/ 228624 w 2083862"/>
                <a:gd name="connsiteY108" fmla="*/ 3619216 h 4081365"/>
                <a:gd name="connsiteX109" fmla="*/ 222762 w 2083862"/>
                <a:gd name="connsiteY109" fmla="*/ 3636801 h 4081365"/>
                <a:gd name="connsiteX110" fmla="*/ 211039 w 2083862"/>
                <a:gd name="connsiteY110" fmla="*/ 3654385 h 4081365"/>
                <a:gd name="connsiteX111" fmla="*/ 205177 w 2083862"/>
                <a:gd name="connsiteY111" fmla="*/ 3677832 h 4081365"/>
                <a:gd name="connsiteX112" fmla="*/ 170008 w 2083862"/>
                <a:gd name="connsiteY112" fmla="*/ 3713001 h 4081365"/>
                <a:gd name="connsiteX113" fmla="*/ 146562 w 2083862"/>
                <a:gd name="connsiteY113" fmla="*/ 3742309 h 4081365"/>
                <a:gd name="connsiteX114" fmla="*/ 87947 w 2083862"/>
                <a:gd name="connsiteY114" fmla="*/ 3759893 h 4081365"/>
                <a:gd name="connsiteX115" fmla="*/ 11474 w 2083862"/>
                <a:gd name="connsiteY115" fmla="*/ 3770572 h 4081365"/>
                <a:gd name="connsiteX116" fmla="*/ 29331 w 2083862"/>
                <a:gd name="connsiteY116" fmla="*/ 3783339 h 4081365"/>
                <a:gd name="connsiteX117" fmla="*/ 11747 w 2083862"/>
                <a:gd name="connsiteY117" fmla="*/ 3795062 h 4081365"/>
                <a:gd name="connsiteX118" fmla="*/ 128977 w 2083862"/>
                <a:gd name="connsiteY118" fmla="*/ 3795062 h 4081365"/>
                <a:gd name="connsiteX119" fmla="*/ 152424 w 2083862"/>
                <a:gd name="connsiteY119" fmla="*/ 3789201 h 4081365"/>
                <a:gd name="connsiteX120" fmla="*/ 187593 w 2083862"/>
                <a:gd name="connsiteY120" fmla="*/ 3777478 h 4081365"/>
                <a:gd name="connsiteX121" fmla="*/ 170008 w 2083862"/>
                <a:gd name="connsiteY121" fmla="*/ 3789201 h 4081365"/>
                <a:gd name="connsiteX122" fmla="*/ 146562 w 2083862"/>
                <a:gd name="connsiteY122" fmla="*/ 3824370 h 4081365"/>
                <a:gd name="connsiteX123" fmla="*/ 134839 w 2083862"/>
                <a:gd name="connsiteY123" fmla="*/ 3841955 h 4081365"/>
                <a:gd name="connsiteX124" fmla="*/ 123116 w 2083862"/>
                <a:gd name="connsiteY124" fmla="*/ 3865401 h 4081365"/>
                <a:gd name="connsiteX125" fmla="*/ 111393 w 2083862"/>
                <a:gd name="connsiteY125" fmla="*/ 3882985 h 4081365"/>
                <a:gd name="connsiteX126" fmla="*/ 82085 w 2083862"/>
                <a:gd name="connsiteY126" fmla="*/ 3935739 h 4081365"/>
                <a:gd name="connsiteX127" fmla="*/ 58639 w 2083862"/>
                <a:gd name="connsiteY127" fmla="*/ 3970909 h 4081365"/>
                <a:gd name="connsiteX128" fmla="*/ 35193 w 2083862"/>
                <a:gd name="connsiteY128" fmla="*/ 4006078 h 4081365"/>
                <a:gd name="connsiteX129" fmla="*/ 23470 w 2083862"/>
                <a:gd name="connsiteY129" fmla="*/ 4023662 h 4081365"/>
                <a:gd name="connsiteX130" fmla="*/ 76224 w 2083862"/>
                <a:gd name="connsiteY130" fmla="*/ 3982632 h 4081365"/>
                <a:gd name="connsiteX131" fmla="*/ 93808 w 2083862"/>
                <a:gd name="connsiteY131" fmla="*/ 3970909 h 4081365"/>
                <a:gd name="connsiteX132" fmla="*/ 87947 w 2083862"/>
                <a:gd name="connsiteY132" fmla="*/ 3994355 h 4081365"/>
                <a:gd name="connsiteX133" fmla="*/ 82085 w 2083862"/>
                <a:gd name="connsiteY133" fmla="*/ 4011939 h 4081365"/>
                <a:gd name="connsiteX134" fmla="*/ 76224 w 2083862"/>
                <a:gd name="connsiteY134" fmla="*/ 4041247 h 4081365"/>
                <a:gd name="connsiteX135" fmla="*/ 82085 w 2083862"/>
                <a:gd name="connsiteY135" fmla="*/ 4070555 h 4081365"/>
                <a:gd name="connsiteX136" fmla="*/ 117254 w 2083862"/>
                <a:gd name="connsiteY136" fmla="*/ 4047109 h 4081365"/>
                <a:gd name="connsiteX137" fmla="*/ 128977 w 2083862"/>
                <a:gd name="connsiteY137" fmla="*/ 4035385 h 4081365"/>
                <a:gd name="connsiteX138" fmla="*/ 182487 w 2083862"/>
                <a:gd name="connsiteY138" fmla="*/ 4066250 h 4081365"/>
                <a:gd name="connsiteX139" fmla="*/ 207635 w 2083862"/>
                <a:gd name="connsiteY139" fmla="*/ 4022762 h 4081365"/>
                <a:gd name="connsiteX140" fmla="*/ 216852 w 2083862"/>
                <a:gd name="connsiteY140" fmla="*/ 3985138 h 4081365"/>
                <a:gd name="connsiteX141" fmla="*/ 229427 w 2083862"/>
                <a:gd name="connsiteY141" fmla="*/ 3967552 h 4081365"/>
                <a:gd name="connsiteX142" fmla="*/ 258734 w 2083862"/>
                <a:gd name="connsiteY142" fmla="*/ 3924819 h 4081365"/>
                <a:gd name="connsiteX143" fmla="*/ 271309 w 2083862"/>
                <a:gd name="connsiteY143" fmla="*/ 3894709 h 4081365"/>
                <a:gd name="connsiteX144" fmla="*/ 297259 w 2083862"/>
                <a:gd name="connsiteY144" fmla="*/ 3862044 h 4081365"/>
                <a:gd name="connsiteX145" fmla="*/ 310685 w 2083862"/>
                <a:gd name="connsiteY145" fmla="*/ 3824370 h 4081365"/>
                <a:gd name="connsiteX146" fmla="*/ 334131 w 2083862"/>
                <a:gd name="connsiteY146" fmla="*/ 3789201 h 4081365"/>
                <a:gd name="connsiteX147" fmla="*/ 351716 w 2083862"/>
                <a:gd name="connsiteY147" fmla="*/ 3771616 h 4081365"/>
                <a:gd name="connsiteX148" fmla="*/ 363439 w 2083862"/>
                <a:gd name="connsiteY148" fmla="*/ 3736447 h 4081365"/>
                <a:gd name="connsiteX149" fmla="*/ 381024 w 2083862"/>
                <a:gd name="connsiteY149" fmla="*/ 3718862 h 4081365"/>
                <a:gd name="connsiteX150" fmla="*/ 404470 w 2083862"/>
                <a:gd name="connsiteY150" fmla="*/ 3683693 h 4081365"/>
                <a:gd name="connsiteX151" fmla="*/ 422054 w 2083862"/>
                <a:gd name="connsiteY151" fmla="*/ 3666109 h 4081365"/>
                <a:gd name="connsiteX152" fmla="*/ 445501 w 2083862"/>
                <a:gd name="connsiteY152" fmla="*/ 3630939 h 4081365"/>
                <a:gd name="connsiteX153" fmla="*/ 457224 w 2083862"/>
                <a:gd name="connsiteY153" fmla="*/ 3613355 h 4081365"/>
                <a:gd name="connsiteX154" fmla="*/ 468947 w 2083862"/>
                <a:gd name="connsiteY154" fmla="*/ 3595770 h 4081365"/>
                <a:gd name="connsiteX155" fmla="*/ 486531 w 2083862"/>
                <a:gd name="connsiteY155" fmla="*/ 3584047 h 4081365"/>
                <a:gd name="connsiteX156" fmla="*/ 515839 w 2083862"/>
                <a:gd name="connsiteY156" fmla="*/ 3531293 h 4081365"/>
                <a:gd name="connsiteX157" fmla="*/ 527562 w 2083862"/>
                <a:gd name="connsiteY157" fmla="*/ 3513709 h 4081365"/>
                <a:gd name="connsiteX158" fmla="*/ 551008 w 2083862"/>
                <a:gd name="connsiteY158" fmla="*/ 3484401 h 4081365"/>
                <a:gd name="connsiteX159" fmla="*/ 556870 w 2083862"/>
                <a:gd name="connsiteY159" fmla="*/ 3466816 h 4081365"/>
                <a:gd name="connsiteX160" fmla="*/ 568593 w 2083862"/>
                <a:gd name="connsiteY160" fmla="*/ 3449232 h 4081365"/>
                <a:gd name="connsiteX161" fmla="*/ 580316 w 2083862"/>
                <a:gd name="connsiteY161" fmla="*/ 3425785 h 4081365"/>
                <a:gd name="connsiteX162" fmla="*/ 603762 w 2083862"/>
                <a:gd name="connsiteY162" fmla="*/ 3390616 h 4081365"/>
                <a:gd name="connsiteX163" fmla="*/ 609624 w 2083862"/>
                <a:gd name="connsiteY163" fmla="*/ 3373032 h 4081365"/>
                <a:gd name="connsiteX164" fmla="*/ 633070 w 2083862"/>
                <a:gd name="connsiteY164" fmla="*/ 3337862 h 4081365"/>
                <a:gd name="connsiteX165" fmla="*/ 644793 w 2083862"/>
                <a:gd name="connsiteY165" fmla="*/ 3320278 h 4081365"/>
                <a:gd name="connsiteX166" fmla="*/ 674101 w 2083862"/>
                <a:gd name="connsiteY166" fmla="*/ 3285109 h 4081365"/>
                <a:gd name="connsiteX167" fmla="*/ 679962 w 2083862"/>
                <a:gd name="connsiteY167" fmla="*/ 3267524 h 4081365"/>
                <a:gd name="connsiteX168" fmla="*/ 703408 w 2083862"/>
                <a:gd name="connsiteY168" fmla="*/ 3232355 h 4081365"/>
                <a:gd name="connsiteX169" fmla="*/ 720993 w 2083862"/>
                <a:gd name="connsiteY169" fmla="*/ 3197185 h 4081365"/>
                <a:gd name="connsiteX170" fmla="*/ 744439 w 2083862"/>
                <a:gd name="connsiteY170" fmla="*/ 3162016 h 4081365"/>
                <a:gd name="connsiteX171" fmla="*/ 750301 w 2083862"/>
                <a:gd name="connsiteY171" fmla="*/ 3144432 h 4081365"/>
                <a:gd name="connsiteX172" fmla="*/ 762024 w 2083862"/>
                <a:gd name="connsiteY172" fmla="*/ 3120985 h 4081365"/>
                <a:gd name="connsiteX173" fmla="*/ 785470 w 2083862"/>
                <a:gd name="connsiteY173" fmla="*/ 3085816 h 4081365"/>
                <a:gd name="connsiteX174" fmla="*/ 808916 w 2083862"/>
                <a:gd name="connsiteY174" fmla="*/ 3044785 h 4081365"/>
                <a:gd name="connsiteX175" fmla="*/ 820639 w 2083862"/>
                <a:gd name="connsiteY175" fmla="*/ 3009616 h 4081365"/>
                <a:gd name="connsiteX176" fmla="*/ 826501 w 2083862"/>
                <a:gd name="connsiteY176" fmla="*/ 2986170 h 4081365"/>
                <a:gd name="connsiteX177" fmla="*/ 844085 w 2083862"/>
                <a:gd name="connsiteY177" fmla="*/ 2968585 h 4081365"/>
                <a:gd name="connsiteX178" fmla="*/ 849947 w 2083862"/>
                <a:gd name="connsiteY178" fmla="*/ 2951001 h 4081365"/>
                <a:gd name="connsiteX179" fmla="*/ 879254 w 2083862"/>
                <a:gd name="connsiteY179" fmla="*/ 2915832 h 4081365"/>
                <a:gd name="connsiteX180" fmla="*/ 896839 w 2083862"/>
                <a:gd name="connsiteY180" fmla="*/ 2904109 h 4081365"/>
                <a:gd name="connsiteX181" fmla="*/ 920285 w 2083862"/>
                <a:gd name="connsiteY181" fmla="*/ 2898247 h 4081365"/>
                <a:gd name="connsiteX182" fmla="*/ 955454 w 2083862"/>
                <a:gd name="connsiteY182" fmla="*/ 2915832 h 4081365"/>
                <a:gd name="connsiteX183" fmla="*/ 990624 w 2083862"/>
                <a:gd name="connsiteY183" fmla="*/ 2968585 h 4081365"/>
                <a:gd name="connsiteX184" fmla="*/ 1002347 w 2083862"/>
                <a:gd name="connsiteY184" fmla="*/ 2986170 h 4081365"/>
                <a:gd name="connsiteX185" fmla="*/ 1019931 w 2083862"/>
                <a:gd name="connsiteY185" fmla="*/ 2992032 h 4081365"/>
                <a:gd name="connsiteX186" fmla="*/ 1049239 w 2083862"/>
                <a:gd name="connsiteY186" fmla="*/ 3021339 h 4081365"/>
                <a:gd name="connsiteX187" fmla="*/ 1084408 w 2083862"/>
                <a:gd name="connsiteY187" fmla="*/ 3056509 h 4081365"/>
                <a:gd name="connsiteX188" fmla="*/ 1101993 w 2083862"/>
                <a:gd name="connsiteY188" fmla="*/ 3079955 h 4081365"/>
                <a:gd name="connsiteX189" fmla="*/ 1131301 w 2083862"/>
                <a:gd name="connsiteY189" fmla="*/ 3109262 h 4081365"/>
                <a:gd name="connsiteX190" fmla="*/ 1178193 w 2083862"/>
                <a:gd name="connsiteY190" fmla="*/ 3162016 h 4081365"/>
                <a:gd name="connsiteX191" fmla="*/ 1201639 w 2083862"/>
                <a:gd name="connsiteY191" fmla="*/ 3185462 h 4081365"/>
                <a:gd name="connsiteX192" fmla="*/ 1318870 w 2083862"/>
                <a:gd name="connsiteY192" fmla="*/ 3279247 h 4081365"/>
                <a:gd name="connsiteX193" fmla="*/ 1354039 w 2083862"/>
                <a:gd name="connsiteY193" fmla="*/ 3308555 h 4081365"/>
                <a:gd name="connsiteX194" fmla="*/ 1371624 w 2083862"/>
                <a:gd name="connsiteY194" fmla="*/ 3314416 h 4081365"/>
                <a:gd name="connsiteX195" fmla="*/ 1383347 w 2083862"/>
                <a:gd name="connsiteY195" fmla="*/ 3332001 h 4081365"/>
                <a:gd name="connsiteX196" fmla="*/ 1418516 w 2083862"/>
                <a:gd name="connsiteY196" fmla="*/ 3355447 h 4081365"/>
                <a:gd name="connsiteX197" fmla="*/ 1436101 w 2083862"/>
                <a:gd name="connsiteY197" fmla="*/ 3367170 h 4081365"/>
                <a:gd name="connsiteX198" fmla="*/ 1471270 w 2083862"/>
                <a:gd name="connsiteY198" fmla="*/ 3396478 h 4081365"/>
                <a:gd name="connsiteX199" fmla="*/ 1488854 w 2083862"/>
                <a:gd name="connsiteY199" fmla="*/ 3419924 h 4081365"/>
                <a:gd name="connsiteX200" fmla="*/ 1506439 w 2083862"/>
                <a:gd name="connsiteY200" fmla="*/ 3425785 h 4081365"/>
                <a:gd name="connsiteX201" fmla="*/ 1524024 w 2083862"/>
                <a:gd name="connsiteY201" fmla="*/ 3437509 h 4081365"/>
                <a:gd name="connsiteX202" fmla="*/ 1553331 w 2083862"/>
                <a:gd name="connsiteY202" fmla="*/ 3472678 h 4081365"/>
                <a:gd name="connsiteX203" fmla="*/ 1570916 w 2083862"/>
                <a:gd name="connsiteY203" fmla="*/ 3484401 h 4081365"/>
                <a:gd name="connsiteX204" fmla="*/ 1600224 w 2083862"/>
                <a:gd name="connsiteY204" fmla="*/ 3513709 h 4081365"/>
                <a:gd name="connsiteX205" fmla="*/ 1617808 w 2083862"/>
                <a:gd name="connsiteY205" fmla="*/ 3525432 h 4081365"/>
                <a:gd name="connsiteX206" fmla="*/ 1635393 w 2083862"/>
                <a:gd name="connsiteY206" fmla="*/ 3543016 h 4081365"/>
                <a:gd name="connsiteX207" fmla="*/ 1670562 w 2083862"/>
                <a:gd name="connsiteY207" fmla="*/ 3566462 h 4081365"/>
                <a:gd name="connsiteX208" fmla="*/ 1688147 w 2083862"/>
                <a:gd name="connsiteY208" fmla="*/ 3578185 h 4081365"/>
                <a:gd name="connsiteX209" fmla="*/ 1717454 w 2083862"/>
                <a:gd name="connsiteY209" fmla="*/ 3595770 h 4081365"/>
                <a:gd name="connsiteX210" fmla="*/ 1752624 w 2083862"/>
                <a:gd name="connsiteY210" fmla="*/ 3619216 h 4081365"/>
                <a:gd name="connsiteX211" fmla="*/ 1770208 w 2083862"/>
                <a:gd name="connsiteY211" fmla="*/ 3630939 h 4081365"/>
                <a:gd name="connsiteX212" fmla="*/ 1787793 w 2083862"/>
                <a:gd name="connsiteY212" fmla="*/ 3636801 h 4081365"/>
                <a:gd name="connsiteX213" fmla="*/ 1828824 w 2083862"/>
                <a:gd name="connsiteY213" fmla="*/ 3654385 h 4081365"/>
                <a:gd name="connsiteX214" fmla="*/ 1858131 w 2083862"/>
                <a:gd name="connsiteY214" fmla="*/ 3671970 h 4081365"/>
                <a:gd name="connsiteX215" fmla="*/ 1899162 w 2083862"/>
                <a:gd name="connsiteY215" fmla="*/ 3695416 h 4081365"/>
                <a:gd name="connsiteX216" fmla="*/ 1916747 w 2083862"/>
                <a:gd name="connsiteY216" fmla="*/ 3701278 h 4081365"/>
                <a:gd name="connsiteX217" fmla="*/ 1951916 w 2083862"/>
                <a:gd name="connsiteY217" fmla="*/ 3724724 h 4081365"/>
                <a:gd name="connsiteX218" fmla="*/ 1992947 w 2083862"/>
                <a:gd name="connsiteY218" fmla="*/ 3736447 h 4081365"/>
                <a:gd name="connsiteX219" fmla="*/ 2028116 w 2083862"/>
                <a:gd name="connsiteY219" fmla="*/ 3765755 h 4081365"/>
                <a:gd name="connsiteX220" fmla="*/ 2022254 w 2083862"/>
                <a:gd name="connsiteY220" fmla="*/ 3748170 h 4081365"/>
                <a:gd name="connsiteX221" fmla="*/ 2016393 w 2083862"/>
                <a:gd name="connsiteY221" fmla="*/ 3724724 h 4081365"/>
                <a:gd name="connsiteX222" fmla="*/ 1998808 w 2083862"/>
                <a:gd name="connsiteY222" fmla="*/ 3707139 h 4081365"/>
                <a:gd name="connsiteX223" fmla="*/ 2016393 w 2083862"/>
                <a:gd name="connsiteY223" fmla="*/ 3713001 h 4081365"/>
                <a:gd name="connsiteX224" fmla="*/ 2039839 w 2083862"/>
                <a:gd name="connsiteY224" fmla="*/ 3718862 h 4081365"/>
                <a:gd name="connsiteX225" fmla="*/ 2057424 w 2083862"/>
                <a:gd name="connsiteY225" fmla="*/ 3724724 h 4081365"/>
                <a:gd name="connsiteX226" fmla="*/ 2039839 w 2083862"/>
                <a:gd name="connsiteY226" fmla="*/ 3713001 h 4081365"/>
                <a:gd name="connsiteX227" fmla="*/ 2022254 w 2083862"/>
                <a:gd name="connsiteY227" fmla="*/ 3695416 h 4081365"/>
                <a:gd name="connsiteX228" fmla="*/ 2063285 w 2083862"/>
                <a:gd name="connsiteY228" fmla="*/ 3689555 h 4081365"/>
                <a:gd name="connsiteX229" fmla="*/ 2080870 w 2083862"/>
                <a:gd name="connsiteY229" fmla="*/ 3683693 h 4081365"/>
                <a:gd name="connsiteX230" fmla="*/ 2075008 w 2083862"/>
                <a:gd name="connsiteY230" fmla="*/ 3660247 h 4081365"/>
                <a:gd name="connsiteX231" fmla="*/ 2051562 w 2083862"/>
                <a:gd name="connsiteY231" fmla="*/ 3625078 h 4081365"/>
                <a:gd name="connsiteX232" fmla="*/ 2039839 w 2083862"/>
                <a:gd name="connsiteY232" fmla="*/ 3607493 h 4081365"/>
                <a:gd name="connsiteX233" fmla="*/ 2022254 w 2083862"/>
                <a:gd name="connsiteY233" fmla="*/ 3601632 h 4081365"/>
                <a:gd name="connsiteX234" fmla="*/ 2004670 w 2083862"/>
                <a:gd name="connsiteY234" fmla="*/ 3589909 h 4081365"/>
                <a:gd name="connsiteX235" fmla="*/ 1987085 w 2083862"/>
                <a:gd name="connsiteY235" fmla="*/ 3584047 h 4081365"/>
                <a:gd name="connsiteX236" fmla="*/ 1957777 w 2083862"/>
                <a:gd name="connsiteY236" fmla="*/ 3554739 h 4081365"/>
                <a:gd name="connsiteX237" fmla="*/ 1940193 w 2083862"/>
                <a:gd name="connsiteY237" fmla="*/ 3543016 h 4081365"/>
                <a:gd name="connsiteX238" fmla="*/ 1922608 w 2083862"/>
                <a:gd name="connsiteY238" fmla="*/ 3525432 h 4081365"/>
                <a:gd name="connsiteX239" fmla="*/ 1905024 w 2083862"/>
                <a:gd name="connsiteY239" fmla="*/ 3519570 h 4081365"/>
                <a:gd name="connsiteX240" fmla="*/ 1869854 w 2083862"/>
                <a:gd name="connsiteY240" fmla="*/ 3496124 h 4081365"/>
                <a:gd name="connsiteX241" fmla="*/ 1869854 w 2083862"/>
                <a:gd name="connsiteY241" fmla="*/ 3496124 h 4081365"/>
                <a:gd name="connsiteX242" fmla="*/ 1852270 w 2083862"/>
                <a:gd name="connsiteY242" fmla="*/ 3478539 h 4081365"/>
                <a:gd name="connsiteX243" fmla="*/ 1817101 w 2083862"/>
                <a:gd name="connsiteY243" fmla="*/ 3455093 h 4081365"/>
                <a:gd name="connsiteX244" fmla="*/ 1787793 w 2083862"/>
                <a:gd name="connsiteY244" fmla="*/ 3431647 h 4081365"/>
                <a:gd name="connsiteX245" fmla="*/ 1758485 w 2083862"/>
                <a:gd name="connsiteY245" fmla="*/ 3408201 h 4081365"/>
                <a:gd name="connsiteX246" fmla="*/ 1682285 w 2083862"/>
                <a:gd name="connsiteY246" fmla="*/ 3355447 h 4081365"/>
                <a:gd name="connsiteX247" fmla="*/ 1652977 w 2083862"/>
                <a:gd name="connsiteY247" fmla="*/ 3332001 h 4081365"/>
                <a:gd name="connsiteX248" fmla="*/ 1635393 w 2083862"/>
                <a:gd name="connsiteY248" fmla="*/ 3320278 h 4081365"/>
                <a:gd name="connsiteX249" fmla="*/ 1606085 w 2083862"/>
                <a:gd name="connsiteY249" fmla="*/ 3290970 h 4081365"/>
                <a:gd name="connsiteX250" fmla="*/ 1570916 w 2083862"/>
                <a:gd name="connsiteY250" fmla="*/ 3261662 h 4081365"/>
                <a:gd name="connsiteX251" fmla="*/ 1535747 w 2083862"/>
                <a:gd name="connsiteY251" fmla="*/ 3226493 h 4081365"/>
                <a:gd name="connsiteX252" fmla="*/ 1524024 w 2083862"/>
                <a:gd name="connsiteY252" fmla="*/ 3208909 h 4081365"/>
                <a:gd name="connsiteX253" fmla="*/ 1506439 w 2083862"/>
                <a:gd name="connsiteY253" fmla="*/ 3203047 h 4081365"/>
                <a:gd name="connsiteX254" fmla="*/ 1488854 w 2083862"/>
                <a:gd name="connsiteY254" fmla="*/ 3185462 h 4081365"/>
                <a:gd name="connsiteX255" fmla="*/ 1465408 w 2083862"/>
                <a:gd name="connsiteY255" fmla="*/ 3167878 h 4081365"/>
                <a:gd name="connsiteX256" fmla="*/ 1436101 w 2083862"/>
                <a:gd name="connsiteY256" fmla="*/ 3144432 h 4081365"/>
                <a:gd name="connsiteX257" fmla="*/ 1412654 w 2083862"/>
                <a:gd name="connsiteY257" fmla="*/ 3120985 h 4081365"/>
                <a:gd name="connsiteX258" fmla="*/ 1383347 w 2083862"/>
                <a:gd name="connsiteY258" fmla="*/ 3085816 h 4081365"/>
                <a:gd name="connsiteX259" fmla="*/ 1342316 w 2083862"/>
                <a:gd name="connsiteY259" fmla="*/ 3033062 h 4081365"/>
                <a:gd name="connsiteX260" fmla="*/ 1330593 w 2083862"/>
                <a:gd name="connsiteY260" fmla="*/ 3015478 h 4081365"/>
                <a:gd name="connsiteX261" fmla="*/ 1324731 w 2083862"/>
                <a:gd name="connsiteY261" fmla="*/ 2992032 h 4081365"/>
                <a:gd name="connsiteX262" fmla="*/ 1289562 w 2083862"/>
                <a:gd name="connsiteY262" fmla="*/ 2933416 h 4081365"/>
                <a:gd name="connsiteX263" fmla="*/ 1266116 w 2083862"/>
                <a:gd name="connsiteY263" fmla="*/ 2898247 h 4081365"/>
                <a:gd name="connsiteX264" fmla="*/ 1254393 w 2083862"/>
                <a:gd name="connsiteY264" fmla="*/ 2880662 h 4081365"/>
                <a:gd name="connsiteX265" fmla="*/ 1236808 w 2083862"/>
                <a:gd name="connsiteY265" fmla="*/ 2863078 h 4081365"/>
                <a:gd name="connsiteX266" fmla="*/ 1225085 w 2083862"/>
                <a:gd name="connsiteY266" fmla="*/ 2839632 h 4081365"/>
                <a:gd name="connsiteX267" fmla="*/ 1219224 w 2083862"/>
                <a:gd name="connsiteY267" fmla="*/ 2816185 h 4081365"/>
                <a:gd name="connsiteX268" fmla="*/ 1207501 w 2083862"/>
                <a:gd name="connsiteY268" fmla="*/ 2798601 h 4081365"/>
                <a:gd name="connsiteX269" fmla="*/ 1201639 w 2083862"/>
                <a:gd name="connsiteY269" fmla="*/ 2781016 h 4081365"/>
                <a:gd name="connsiteX270" fmla="*/ 1178193 w 2083862"/>
                <a:gd name="connsiteY270" fmla="*/ 2745847 h 4081365"/>
                <a:gd name="connsiteX271" fmla="*/ 1172331 w 2083862"/>
                <a:gd name="connsiteY271" fmla="*/ 2722401 h 4081365"/>
                <a:gd name="connsiteX272" fmla="*/ 1160608 w 2083862"/>
                <a:gd name="connsiteY272" fmla="*/ 2681370 h 4081365"/>
                <a:gd name="connsiteX273" fmla="*/ 1154747 w 2083862"/>
                <a:gd name="connsiteY273" fmla="*/ 2646201 h 4081365"/>
                <a:gd name="connsiteX274" fmla="*/ 1160608 w 2083862"/>
                <a:gd name="connsiteY274" fmla="*/ 2546555 h 4081365"/>
                <a:gd name="connsiteX275" fmla="*/ 1172331 w 2083862"/>
                <a:gd name="connsiteY275" fmla="*/ 2523109 h 4081365"/>
                <a:gd name="connsiteX276" fmla="*/ 1178193 w 2083862"/>
                <a:gd name="connsiteY276" fmla="*/ 2487939 h 4081365"/>
                <a:gd name="connsiteX277" fmla="*/ 1189916 w 2083862"/>
                <a:gd name="connsiteY277" fmla="*/ 2452770 h 4081365"/>
                <a:gd name="connsiteX278" fmla="*/ 1201639 w 2083862"/>
                <a:gd name="connsiteY278" fmla="*/ 2417601 h 4081365"/>
                <a:gd name="connsiteX279" fmla="*/ 1228442 w 2083862"/>
                <a:gd name="connsiteY279" fmla="*/ 2347311 h 4081365"/>
                <a:gd name="connsiteX280" fmla="*/ 1264461 w 2083862"/>
                <a:gd name="connsiteY280" fmla="*/ 2225021 h 4081365"/>
                <a:gd name="connsiteX281" fmla="*/ 1277839 w 2083862"/>
                <a:gd name="connsiteY281" fmla="*/ 2171416 h 4081365"/>
                <a:gd name="connsiteX282" fmla="*/ 1290414 w 2083862"/>
                <a:gd name="connsiteY282" fmla="*/ 2086046 h 4081365"/>
                <a:gd name="connsiteX283" fmla="*/ 1313008 w 2083862"/>
                <a:gd name="connsiteY283" fmla="*/ 1907647 h 4081365"/>
                <a:gd name="connsiteX284" fmla="*/ 1318870 w 2083862"/>
                <a:gd name="connsiteY284" fmla="*/ 1884201 h 4081365"/>
                <a:gd name="connsiteX285" fmla="*/ 1324731 w 2083862"/>
                <a:gd name="connsiteY285" fmla="*/ 1854893 h 4081365"/>
                <a:gd name="connsiteX286" fmla="*/ 1330593 w 2083862"/>
                <a:gd name="connsiteY286" fmla="*/ 1837309 h 4081365"/>
                <a:gd name="connsiteX287" fmla="*/ 1336454 w 2083862"/>
                <a:gd name="connsiteY287" fmla="*/ 1813862 h 4081365"/>
                <a:gd name="connsiteX288" fmla="*/ 1354039 w 2083862"/>
                <a:gd name="connsiteY288" fmla="*/ 1755247 h 4081365"/>
                <a:gd name="connsiteX289" fmla="*/ 1359901 w 2083862"/>
                <a:gd name="connsiteY289" fmla="*/ 1720078 h 4081365"/>
                <a:gd name="connsiteX290" fmla="*/ 1371624 w 2083862"/>
                <a:gd name="connsiteY290" fmla="*/ 1673185 h 4081365"/>
                <a:gd name="connsiteX291" fmla="*/ 1377485 w 2083862"/>
                <a:gd name="connsiteY291" fmla="*/ 1638016 h 4081365"/>
                <a:gd name="connsiteX292" fmla="*/ 1389208 w 2083862"/>
                <a:gd name="connsiteY292" fmla="*/ 1579401 h 4081365"/>
                <a:gd name="connsiteX293" fmla="*/ 1395070 w 2083862"/>
                <a:gd name="connsiteY293" fmla="*/ 1538370 h 4081365"/>
                <a:gd name="connsiteX294" fmla="*/ 1400931 w 2083862"/>
                <a:gd name="connsiteY294" fmla="*/ 1520785 h 4081365"/>
                <a:gd name="connsiteX295" fmla="*/ 1406793 w 2083862"/>
                <a:gd name="connsiteY295" fmla="*/ 1497339 h 4081365"/>
                <a:gd name="connsiteX296" fmla="*/ 1418516 w 2083862"/>
                <a:gd name="connsiteY296" fmla="*/ 1450447 h 4081365"/>
                <a:gd name="connsiteX297" fmla="*/ 1424377 w 2083862"/>
                <a:gd name="connsiteY297" fmla="*/ 1391832 h 4081365"/>
                <a:gd name="connsiteX298" fmla="*/ 1441962 w 2083862"/>
                <a:gd name="connsiteY298" fmla="*/ 1298047 h 4081365"/>
                <a:gd name="connsiteX299" fmla="*/ 1453685 w 2083862"/>
                <a:gd name="connsiteY299" fmla="*/ 1233570 h 4081365"/>
                <a:gd name="connsiteX300" fmla="*/ 1465408 w 2083862"/>
                <a:gd name="connsiteY300" fmla="*/ 1198401 h 4081365"/>
                <a:gd name="connsiteX301" fmla="*/ 1477131 w 2083862"/>
                <a:gd name="connsiteY301" fmla="*/ 1098755 h 4081365"/>
                <a:gd name="connsiteX302" fmla="*/ 1488854 w 2083862"/>
                <a:gd name="connsiteY302" fmla="*/ 1063585 h 4081365"/>
                <a:gd name="connsiteX303" fmla="*/ 1494716 w 2083862"/>
                <a:gd name="connsiteY303" fmla="*/ 1010832 h 4081365"/>
                <a:gd name="connsiteX304" fmla="*/ 1506439 w 2083862"/>
                <a:gd name="connsiteY304" fmla="*/ 975662 h 4081365"/>
                <a:gd name="connsiteX305" fmla="*/ 1518162 w 2083862"/>
                <a:gd name="connsiteY305" fmla="*/ 917047 h 4081365"/>
                <a:gd name="connsiteX306" fmla="*/ 1524024 w 2083862"/>
                <a:gd name="connsiteY306" fmla="*/ 887739 h 4081365"/>
                <a:gd name="connsiteX307" fmla="*/ 1529885 w 2083862"/>
                <a:gd name="connsiteY307" fmla="*/ 823262 h 4081365"/>
                <a:gd name="connsiteX308" fmla="*/ 1535747 w 2083862"/>
                <a:gd name="connsiteY308" fmla="*/ 788093 h 4081365"/>
                <a:gd name="connsiteX309" fmla="*/ 1547470 w 2083862"/>
                <a:gd name="connsiteY309" fmla="*/ 706032 h 4081365"/>
                <a:gd name="connsiteX310" fmla="*/ 1553331 w 2083862"/>
                <a:gd name="connsiteY310" fmla="*/ 665001 h 4081365"/>
                <a:gd name="connsiteX311" fmla="*/ 1559193 w 2083862"/>
                <a:gd name="connsiteY311" fmla="*/ 647416 h 4081365"/>
                <a:gd name="connsiteX312" fmla="*/ 1565054 w 2083862"/>
                <a:gd name="connsiteY312" fmla="*/ 623970 h 4081365"/>
                <a:gd name="connsiteX313" fmla="*/ 1570916 w 2083862"/>
                <a:gd name="connsiteY313" fmla="*/ 541909 h 4081365"/>
                <a:gd name="connsiteX314" fmla="*/ 1576777 w 2083862"/>
                <a:gd name="connsiteY314" fmla="*/ 524324 h 4081365"/>
                <a:gd name="connsiteX315" fmla="*/ 1588501 w 2083862"/>
                <a:gd name="connsiteY315" fmla="*/ 430539 h 4081365"/>
                <a:gd name="connsiteX316" fmla="*/ 1582639 w 2083862"/>
                <a:gd name="connsiteY316" fmla="*/ 348478 h 4081365"/>
                <a:gd name="connsiteX317" fmla="*/ 1570916 w 2083862"/>
                <a:gd name="connsiteY317" fmla="*/ 301585 h 4081365"/>
                <a:gd name="connsiteX318" fmla="*/ 1565054 w 2083862"/>
                <a:gd name="connsiteY318" fmla="*/ 90570 h 4081365"/>
                <a:gd name="connsiteX319" fmla="*/ 1549173 w 2083862"/>
                <a:gd name="connsiteY319" fmla="*/ 93026 h 4081365"/>
                <a:gd name="connsiteX320" fmla="*/ 1510647 w 2083862"/>
                <a:gd name="connsiteY320" fmla="*/ 78798 h 4081365"/>
                <a:gd name="connsiteX321" fmla="*/ 1488903 w 2083862"/>
                <a:gd name="connsiteY321" fmla="*/ 53700 h 4081365"/>
                <a:gd name="connsiteX322" fmla="*/ 1477131 w 2083862"/>
                <a:gd name="connsiteY322" fmla="*/ 2647 h 4081365"/>
                <a:gd name="connsiteX0" fmla="*/ 1477131 w 2083862"/>
                <a:gd name="connsiteY0" fmla="*/ 2647 h 4081365"/>
                <a:gd name="connsiteX1" fmla="*/ 1471270 w 2083862"/>
                <a:gd name="connsiteY1" fmla="*/ 37816 h 4081365"/>
                <a:gd name="connsiteX2" fmla="*/ 1421704 w 2083862"/>
                <a:gd name="connsiteY2" fmla="*/ 60131 h 4081365"/>
                <a:gd name="connsiteX3" fmla="*/ 1382730 w 2083862"/>
                <a:gd name="connsiteY3" fmla="*/ 89233 h 4081365"/>
                <a:gd name="connsiteX4" fmla="*/ 1364108 w 2083862"/>
                <a:gd name="connsiteY4" fmla="*/ 97282 h 4081365"/>
                <a:gd name="connsiteX5" fmla="*/ 1348226 w 2083862"/>
                <a:gd name="connsiteY5" fmla="*/ 183552 h 4081365"/>
                <a:gd name="connsiteX6" fmla="*/ 1347375 w 2083862"/>
                <a:gd name="connsiteY6" fmla="*/ 206998 h 4081365"/>
                <a:gd name="connsiteX7" fmla="*/ 1348177 w 2083862"/>
                <a:gd name="connsiteY7" fmla="*/ 237109 h 4081365"/>
                <a:gd name="connsiteX8" fmla="*/ 1330593 w 2083862"/>
                <a:gd name="connsiteY8" fmla="*/ 295724 h 4081365"/>
                <a:gd name="connsiteX9" fmla="*/ 1324731 w 2083862"/>
                <a:gd name="connsiteY9" fmla="*/ 313309 h 4081365"/>
                <a:gd name="connsiteX10" fmla="*/ 1313008 w 2083862"/>
                <a:gd name="connsiteY10" fmla="*/ 330893 h 4081365"/>
                <a:gd name="connsiteX11" fmla="*/ 1295424 w 2083862"/>
                <a:gd name="connsiteY11" fmla="*/ 383647 h 4081365"/>
                <a:gd name="connsiteX12" fmla="*/ 1289562 w 2083862"/>
                <a:gd name="connsiteY12" fmla="*/ 401232 h 4081365"/>
                <a:gd name="connsiteX13" fmla="*/ 1283701 w 2083862"/>
                <a:gd name="connsiteY13" fmla="*/ 424678 h 4081365"/>
                <a:gd name="connsiteX14" fmla="*/ 1277839 w 2083862"/>
                <a:gd name="connsiteY14" fmla="*/ 577078 h 4081365"/>
                <a:gd name="connsiteX15" fmla="*/ 1254393 w 2083862"/>
                <a:gd name="connsiteY15" fmla="*/ 876016 h 4081365"/>
                <a:gd name="connsiteX16" fmla="*/ 1248531 w 2083862"/>
                <a:gd name="connsiteY16" fmla="*/ 893601 h 4081365"/>
                <a:gd name="connsiteX17" fmla="*/ 1242670 w 2083862"/>
                <a:gd name="connsiteY17" fmla="*/ 969801 h 4081365"/>
                <a:gd name="connsiteX18" fmla="*/ 1236808 w 2083862"/>
                <a:gd name="connsiteY18" fmla="*/ 999109 h 4081365"/>
                <a:gd name="connsiteX19" fmla="*/ 1230947 w 2083862"/>
                <a:gd name="connsiteY19" fmla="*/ 1040139 h 4081365"/>
                <a:gd name="connsiteX20" fmla="*/ 1219224 w 2083862"/>
                <a:gd name="connsiteY20" fmla="*/ 1110478 h 4081365"/>
                <a:gd name="connsiteX21" fmla="*/ 1213362 w 2083862"/>
                <a:gd name="connsiteY21" fmla="*/ 1133924 h 4081365"/>
                <a:gd name="connsiteX22" fmla="*/ 1201639 w 2083862"/>
                <a:gd name="connsiteY22" fmla="*/ 1169093 h 4081365"/>
                <a:gd name="connsiteX23" fmla="*/ 1166470 w 2083862"/>
                <a:gd name="connsiteY23" fmla="*/ 1339078 h 4081365"/>
                <a:gd name="connsiteX24" fmla="*/ 1154747 w 2083862"/>
                <a:gd name="connsiteY24" fmla="*/ 1456309 h 4081365"/>
                <a:gd name="connsiteX25" fmla="*/ 1148885 w 2083862"/>
                <a:gd name="connsiteY25" fmla="*/ 1485616 h 4081365"/>
                <a:gd name="connsiteX26" fmla="*/ 1143024 w 2083862"/>
                <a:gd name="connsiteY26" fmla="*/ 1526647 h 4081365"/>
                <a:gd name="connsiteX27" fmla="*/ 1131301 w 2083862"/>
                <a:gd name="connsiteY27" fmla="*/ 1561816 h 4081365"/>
                <a:gd name="connsiteX28" fmla="*/ 1125439 w 2083862"/>
                <a:gd name="connsiteY28" fmla="*/ 1591124 h 4081365"/>
                <a:gd name="connsiteX29" fmla="*/ 1113716 w 2083862"/>
                <a:gd name="connsiteY29" fmla="*/ 1626293 h 4081365"/>
                <a:gd name="connsiteX30" fmla="*/ 1101993 w 2083862"/>
                <a:gd name="connsiteY30" fmla="*/ 1679047 h 4081365"/>
                <a:gd name="connsiteX31" fmla="*/ 1080249 w 2083862"/>
                <a:gd name="connsiteY31" fmla="*/ 1776799 h 4081365"/>
                <a:gd name="connsiteX32" fmla="*/ 1056000 w 2083862"/>
                <a:gd name="connsiteY32" fmla="*/ 1872140 h 4081365"/>
                <a:gd name="connsiteX33" fmla="*/ 1025793 w 2083862"/>
                <a:gd name="connsiteY33" fmla="*/ 2054185 h 4081365"/>
                <a:gd name="connsiteX34" fmla="*/ 1019931 w 2083862"/>
                <a:gd name="connsiteY34" fmla="*/ 2077632 h 4081365"/>
                <a:gd name="connsiteX35" fmla="*/ 1014070 w 2083862"/>
                <a:gd name="connsiteY35" fmla="*/ 2106939 h 4081365"/>
                <a:gd name="connsiteX36" fmla="*/ 997337 w 2083862"/>
                <a:gd name="connsiteY36" fmla="*/ 2173119 h 4081365"/>
                <a:gd name="connsiteX37" fmla="*/ 983108 w 2083862"/>
                <a:gd name="connsiteY37" fmla="*/ 2235845 h 4081365"/>
                <a:gd name="connsiteX38" fmla="*/ 961316 w 2083862"/>
                <a:gd name="connsiteY38" fmla="*/ 2294509 h 4081365"/>
                <a:gd name="connsiteX39" fmla="*/ 949593 w 2083862"/>
                <a:gd name="connsiteY39" fmla="*/ 2329678 h 4081365"/>
                <a:gd name="connsiteX40" fmla="*/ 943731 w 2083862"/>
                <a:gd name="connsiteY40" fmla="*/ 2347262 h 4081365"/>
                <a:gd name="connsiteX41" fmla="*/ 937870 w 2083862"/>
                <a:gd name="connsiteY41" fmla="*/ 2364847 h 4081365"/>
                <a:gd name="connsiteX42" fmla="*/ 914424 w 2083862"/>
                <a:gd name="connsiteY42" fmla="*/ 2405878 h 4081365"/>
                <a:gd name="connsiteX43" fmla="*/ 902701 w 2083862"/>
                <a:gd name="connsiteY43" fmla="*/ 2423462 h 4081365"/>
                <a:gd name="connsiteX44" fmla="*/ 896839 w 2083862"/>
                <a:gd name="connsiteY44" fmla="*/ 2441047 h 4081365"/>
                <a:gd name="connsiteX45" fmla="*/ 873393 w 2083862"/>
                <a:gd name="connsiteY45" fmla="*/ 2476216 h 4081365"/>
                <a:gd name="connsiteX46" fmla="*/ 849947 w 2083862"/>
                <a:gd name="connsiteY46" fmla="*/ 2523109 h 4081365"/>
                <a:gd name="connsiteX47" fmla="*/ 832362 w 2083862"/>
                <a:gd name="connsiteY47" fmla="*/ 2564139 h 4081365"/>
                <a:gd name="connsiteX48" fmla="*/ 826501 w 2083862"/>
                <a:gd name="connsiteY48" fmla="*/ 2581724 h 4081365"/>
                <a:gd name="connsiteX49" fmla="*/ 814777 w 2083862"/>
                <a:gd name="connsiteY49" fmla="*/ 2593447 h 4081365"/>
                <a:gd name="connsiteX50" fmla="*/ 803054 w 2083862"/>
                <a:gd name="connsiteY50" fmla="*/ 2611032 h 4081365"/>
                <a:gd name="connsiteX51" fmla="*/ 779608 w 2083862"/>
                <a:gd name="connsiteY51" fmla="*/ 2640339 h 4081365"/>
                <a:gd name="connsiteX52" fmla="*/ 762024 w 2083862"/>
                <a:gd name="connsiteY52" fmla="*/ 2681370 h 4081365"/>
                <a:gd name="connsiteX53" fmla="*/ 726854 w 2083862"/>
                <a:gd name="connsiteY53" fmla="*/ 2704816 h 4081365"/>
                <a:gd name="connsiteX54" fmla="*/ 709270 w 2083862"/>
                <a:gd name="connsiteY54" fmla="*/ 2716539 h 4081365"/>
                <a:gd name="connsiteX55" fmla="*/ 691685 w 2083862"/>
                <a:gd name="connsiteY55" fmla="*/ 2728262 h 4081365"/>
                <a:gd name="connsiteX56" fmla="*/ 674101 w 2083862"/>
                <a:gd name="connsiteY56" fmla="*/ 2734124 h 4081365"/>
                <a:gd name="connsiteX57" fmla="*/ 638931 w 2083862"/>
                <a:gd name="connsiteY57" fmla="*/ 2751709 h 4081365"/>
                <a:gd name="connsiteX58" fmla="*/ 586177 w 2083862"/>
                <a:gd name="connsiteY58" fmla="*/ 2757570 h 4081365"/>
                <a:gd name="connsiteX59" fmla="*/ 539285 w 2083862"/>
                <a:gd name="connsiteY59" fmla="*/ 2763432 h 4081365"/>
                <a:gd name="connsiteX60" fmla="*/ 498254 w 2083862"/>
                <a:gd name="connsiteY60" fmla="*/ 2775155 h 4081365"/>
                <a:gd name="connsiteX61" fmla="*/ 480670 w 2083862"/>
                <a:gd name="connsiteY61" fmla="*/ 2781016 h 4081365"/>
                <a:gd name="connsiteX62" fmla="*/ 422054 w 2083862"/>
                <a:gd name="connsiteY62" fmla="*/ 2786878 h 4081365"/>
                <a:gd name="connsiteX63" fmla="*/ 322408 w 2083862"/>
                <a:gd name="connsiteY63" fmla="*/ 2781016 h 4081365"/>
                <a:gd name="connsiteX64" fmla="*/ 287239 w 2083862"/>
                <a:gd name="connsiteY64" fmla="*/ 2769293 h 4081365"/>
                <a:gd name="connsiteX65" fmla="*/ 263793 w 2083862"/>
                <a:gd name="connsiteY65" fmla="*/ 2763432 h 4081365"/>
                <a:gd name="connsiteX66" fmla="*/ 246208 w 2083862"/>
                <a:gd name="connsiteY66" fmla="*/ 2751709 h 4081365"/>
                <a:gd name="connsiteX67" fmla="*/ 222762 w 2083862"/>
                <a:gd name="connsiteY67" fmla="*/ 2745847 h 4081365"/>
                <a:gd name="connsiteX68" fmla="*/ 205177 w 2083862"/>
                <a:gd name="connsiteY68" fmla="*/ 2739985 h 4081365"/>
                <a:gd name="connsiteX69" fmla="*/ 211039 w 2083862"/>
                <a:gd name="connsiteY69" fmla="*/ 2763432 h 4081365"/>
                <a:gd name="connsiteX70" fmla="*/ 216901 w 2083862"/>
                <a:gd name="connsiteY70" fmla="*/ 2781016 h 4081365"/>
                <a:gd name="connsiteX71" fmla="*/ 211039 w 2083862"/>
                <a:gd name="connsiteY71" fmla="*/ 2845493 h 4081365"/>
                <a:gd name="connsiteX72" fmla="*/ 181731 w 2083862"/>
                <a:gd name="connsiteY72" fmla="*/ 2874801 h 4081365"/>
                <a:gd name="connsiteX73" fmla="*/ 146562 w 2083862"/>
                <a:gd name="connsiteY73" fmla="*/ 2886524 h 4081365"/>
                <a:gd name="connsiteX74" fmla="*/ 111393 w 2083862"/>
                <a:gd name="connsiteY74" fmla="*/ 2898247 h 4081365"/>
                <a:gd name="connsiteX75" fmla="*/ 93808 w 2083862"/>
                <a:gd name="connsiteY75" fmla="*/ 2904109 h 4081365"/>
                <a:gd name="connsiteX76" fmla="*/ 76224 w 2083862"/>
                <a:gd name="connsiteY76" fmla="*/ 2915832 h 4081365"/>
                <a:gd name="connsiteX77" fmla="*/ 117254 w 2083862"/>
                <a:gd name="connsiteY77" fmla="*/ 2927555 h 4081365"/>
                <a:gd name="connsiteX78" fmla="*/ 211039 w 2083862"/>
                <a:gd name="connsiteY78" fmla="*/ 2939278 h 4081365"/>
                <a:gd name="connsiteX79" fmla="*/ 240347 w 2083862"/>
                <a:gd name="connsiteY79" fmla="*/ 2945139 h 4081365"/>
                <a:gd name="connsiteX80" fmla="*/ 468947 w 2083862"/>
                <a:gd name="connsiteY80" fmla="*/ 2956862 h 4081365"/>
                <a:gd name="connsiteX81" fmla="*/ 504116 w 2083862"/>
                <a:gd name="connsiteY81" fmla="*/ 2962724 h 4081365"/>
                <a:gd name="connsiteX82" fmla="*/ 615485 w 2083862"/>
                <a:gd name="connsiteY82" fmla="*/ 2951001 h 4081365"/>
                <a:gd name="connsiteX83" fmla="*/ 603762 w 2083862"/>
                <a:gd name="connsiteY83" fmla="*/ 2974447 h 4081365"/>
                <a:gd name="connsiteX84" fmla="*/ 592039 w 2083862"/>
                <a:gd name="connsiteY84" fmla="*/ 2992032 h 4081365"/>
                <a:gd name="connsiteX85" fmla="*/ 574454 w 2083862"/>
                <a:gd name="connsiteY85" fmla="*/ 3027201 h 4081365"/>
                <a:gd name="connsiteX86" fmla="*/ 562731 w 2083862"/>
                <a:gd name="connsiteY86" fmla="*/ 3062370 h 4081365"/>
                <a:gd name="connsiteX87" fmla="*/ 556870 w 2083862"/>
                <a:gd name="connsiteY87" fmla="*/ 3079955 h 4081365"/>
                <a:gd name="connsiteX88" fmla="*/ 545147 w 2083862"/>
                <a:gd name="connsiteY88" fmla="*/ 3097539 h 4081365"/>
                <a:gd name="connsiteX89" fmla="*/ 521701 w 2083862"/>
                <a:gd name="connsiteY89" fmla="*/ 3132709 h 4081365"/>
                <a:gd name="connsiteX90" fmla="*/ 515839 w 2083862"/>
                <a:gd name="connsiteY90" fmla="*/ 3156155 h 4081365"/>
                <a:gd name="connsiteX91" fmla="*/ 486531 w 2083862"/>
                <a:gd name="connsiteY91" fmla="*/ 3191324 h 4081365"/>
                <a:gd name="connsiteX92" fmla="*/ 463085 w 2083862"/>
                <a:gd name="connsiteY92" fmla="*/ 3226493 h 4081365"/>
                <a:gd name="connsiteX93" fmla="*/ 451362 w 2083862"/>
                <a:gd name="connsiteY93" fmla="*/ 3244078 h 4081365"/>
                <a:gd name="connsiteX94" fmla="*/ 398608 w 2083862"/>
                <a:gd name="connsiteY94" fmla="*/ 3290970 h 4081365"/>
                <a:gd name="connsiteX95" fmla="*/ 381024 w 2083862"/>
                <a:gd name="connsiteY95" fmla="*/ 3296832 h 4081365"/>
                <a:gd name="connsiteX96" fmla="*/ 357577 w 2083862"/>
                <a:gd name="connsiteY96" fmla="*/ 3314416 h 4081365"/>
                <a:gd name="connsiteX97" fmla="*/ 339993 w 2083862"/>
                <a:gd name="connsiteY97" fmla="*/ 3326139 h 4081365"/>
                <a:gd name="connsiteX98" fmla="*/ 310685 w 2083862"/>
                <a:gd name="connsiteY98" fmla="*/ 3355447 h 4081365"/>
                <a:gd name="connsiteX99" fmla="*/ 304824 w 2083862"/>
                <a:gd name="connsiteY99" fmla="*/ 3373032 h 4081365"/>
                <a:gd name="connsiteX100" fmla="*/ 316547 w 2083862"/>
                <a:gd name="connsiteY100" fmla="*/ 3390616 h 4081365"/>
                <a:gd name="connsiteX101" fmla="*/ 345854 w 2083862"/>
                <a:gd name="connsiteY101" fmla="*/ 3431647 h 4081365"/>
                <a:gd name="connsiteX102" fmla="*/ 322408 w 2083862"/>
                <a:gd name="connsiteY102" fmla="*/ 3466816 h 4081365"/>
                <a:gd name="connsiteX103" fmla="*/ 298962 w 2083862"/>
                <a:gd name="connsiteY103" fmla="*/ 3501985 h 4081365"/>
                <a:gd name="connsiteX104" fmla="*/ 281377 w 2083862"/>
                <a:gd name="connsiteY104" fmla="*/ 3531293 h 4081365"/>
                <a:gd name="connsiteX105" fmla="*/ 275516 w 2083862"/>
                <a:gd name="connsiteY105" fmla="*/ 3548878 h 4081365"/>
                <a:gd name="connsiteX106" fmla="*/ 252070 w 2083862"/>
                <a:gd name="connsiteY106" fmla="*/ 3584047 h 4081365"/>
                <a:gd name="connsiteX107" fmla="*/ 246208 w 2083862"/>
                <a:gd name="connsiteY107" fmla="*/ 3601632 h 4081365"/>
                <a:gd name="connsiteX108" fmla="*/ 228624 w 2083862"/>
                <a:gd name="connsiteY108" fmla="*/ 3619216 h 4081365"/>
                <a:gd name="connsiteX109" fmla="*/ 222762 w 2083862"/>
                <a:gd name="connsiteY109" fmla="*/ 3636801 h 4081365"/>
                <a:gd name="connsiteX110" fmla="*/ 211039 w 2083862"/>
                <a:gd name="connsiteY110" fmla="*/ 3654385 h 4081365"/>
                <a:gd name="connsiteX111" fmla="*/ 205177 w 2083862"/>
                <a:gd name="connsiteY111" fmla="*/ 3677832 h 4081365"/>
                <a:gd name="connsiteX112" fmla="*/ 170008 w 2083862"/>
                <a:gd name="connsiteY112" fmla="*/ 3713001 h 4081365"/>
                <a:gd name="connsiteX113" fmla="*/ 146562 w 2083862"/>
                <a:gd name="connsiteY113" fmla="*/ 3742309 h 4081365"/>
                <a:gd name="connsiteX114" fmla="*/ 87947 w 2083862"/>
                <a:gd name="connsiteY114" fmla="*/ 3759893 h 4081365"/>
                <a:gd name="connsiteX115" fmla="*/ 11474 w 2083862"/>
                <a:gd name="connsiteY115" fmla="*/ 3770572 h 4081365"/>
                <a:gd name="connsiteX116" fmla="*/ 29331 w 2083862"/>
                <a:gd name="connsiteY116" fmla="*/ 3783339 h 4081365"/>
                <a:gd name="connsiteX117" fmla="*/ 11747 w 2083862"/>
                <a:gd name="connsiteY117" fmla="*/ 3795062 h 4081365"/>
                <a:gd name="connsiteX118" fmla="*/ 128977 w 2083862"/>
                <a:gd name="connsiteY118" fmla="*/ 3795062 h 4081365"/>
                <a:gd name="connsiteX119" fmla="*/ 152424 w 2083862"/>
                <a:gd name="connsiteY119" fmla="*/ 3789201 h 4081365"/>
                <a:gd name="connsiteX120" fmla="*/ 187593 w 2083862"/>
                <a:gd name="connsiteY120" fmla="*/ 3777478 h 4081365"/>
                <a:gd name="connsiteX121" fmla="*/ 170008 w 2083862"/>
                <a:gd name="connsiteY121" fmla="*/ 3789201 h 4081365"/>
                <a:gd name="connsiteX122" fmla="*/ 146562 w 2083862"/>
                <a:gd name="connsiteY122" fmla="*/ 3824370 h 4081365"/>
                <a:gd name="connsiteX123" fmla="*/ 134839 w 2083862"/>
                <a:gd name="connsiteY123" fmla="*/ 3841955 h 4081365"/>
                <a:gd name="connsiteX124" fmla="*/ 123116 w 2083862"/>
                <a:gd name="connsiteY124" fmla="*/ 3865401 h 4081365"/>
                <a:gd name="connsiteX125" fmla="*/ 111393 w 2083862"/>
                <a:gd name="connsiteY125" fmla="*/ 3882985 h 4081365"/>
                <a:gd name="connsiteX126" fmla="*/ 82085 w 2083862"/>
                <a:gd name="connsiteY126" fmla="*/ 3935739 h 4081365"/>
                <a:gd name="connsiteX127" fmla="*/ 58639 w 2083862"/>
                <a:gd name="connsiteY127" fmla="*/ 3970909 h 4081365"/>
                <a:gd name="connsiteX128" fmla="*/ 35193 w 2083862"/>
                <a:gd name="connsiteY128" fmla="*/ 4006078 h 4081365"/>
                <a:gd name="connsiteX129" fmla="*/ 23470 w 2083862"/>
                <a:gd name="connsiteY129" fmla="*/ 4023662 h 4081365"/>
                <a:gd name="connsiteX130" fmla="*/ 76224 w 2083862"/>
                <a:gd name="connsiteY130" fmla="*/ 3982632 h 4081365"/>
                <a:gd name="connsiteX131" fmla="*/ 93808 w 2083862"/>
                <a:gd name="connsiteY131" fmla="*/ 3970909 h 4081365"/>
                <a:gd name="connsiteX132" fmla="*/ 87947 w 2083862"/>
                <a:gd name="connsiteY132" fmla="*/ 3994355 h 4081365"/>
                <a:gd name="connsiteX133" fmla="*/ 82085 w 2083862"/>
                <a:gd name="connsiteY133" fmla="*/ 4011939 h 4081365"/>
                <a:gd name="connsiteX134" fmla="*/ 76224 w 2083862"/>
                <a:gd name="connsiteY134" fmla="*/ 4041247 h 4081365"/>
                <a:gd name="connsiteX135" fmla="*/ 82085 w 2083862"/>
                <a:gd name="connsiteY135" fmla="*/ 4070555 h 4081365"/>
                <a:gd name="connsiteX136" fmla="*/ 117254 w 2083862"/>
                <a:gd name="connsiteY136" fmla="*/ 4047109 h 4081365"/>
                <a:gd name="connsiteX137" fmla="*/ 128977 w 2083862"/>
                <a:gd name="connsiteY137" fmla="*/ 4035385 h 4081365"/>
                <a:gd name="connsiteX138" fmla="*/ 182487 w 2083862"/>
                <a:gd name="connsiteY138" fmla="*/ 4066250 h 4081365"/>
                <a:gd name="connsiteX139" fmla="*/ 207635 w 2083862"/>
                <a:gd name="connsiteY139" fmla="*/ 4022762 h 4081365"/>
                <a:gd name="connsiteX140" fmla="*/ 216852 w 2083862"/>
                <a:gd name="connsiteY140" fmla="*/ 3985138 h 4081365"/>
                <a:gd name="connsiteX141" fmla="*/ 229427 w 2083862"/>
                <a:gd name="connsiteY141" fmla="*/ 3967552 h 4081365"/>
                <a:gd name="connsiteX142" fmla="*/ 258734 w 2083862"/>
                <a:gd name="connsiteY142" fmla="*/ 3924819 h 4081365"/>
                <a:gd name="connsiteX143" fmla="*/ 271309 w 2083862"/>
                <a:gd name="connsiteY143" fmla="*/ 3894709 h 4081365"/>
                <a:gd name="connsiteX144" fmla="*/ 297259 w 2083862"/>
                <a:gd name="connsiteY144" fmla="*/ 3862044 h 4081365"/>
                <a:gd name="connsiteX145" fmla="*/ 310685 w 2083862"/>
                <a:gd name="connsiteY145" fmla="*/ 3824370 h 4081365"/>
                <a:gd name="connsiteX146" fmla="*/ 334131 w 2083862"/>
                <a:gd name="connsiteY146" fmla="*/ 3789201 h 4081365"/>
                <a:gd name="connsiteX147" fmla="*/ 351716 w 2083862"/>
                <a:gd name="connsiteY147" fmla="*/ 3771616 h 4081365"/>
                <a:gd name="connsiteX148" fmla="*/ 363439 w 2083862"/>
                <a:gd name="connsiteY148" fmla="*/ 3736447 h 4081365"/>
                <a:gd name="connsiteX149" fmla="*/ 381024 w 2083862"/>
                <a:gd name="connsiteY149" fmla="*/ 3718862 h 4081365"/>
                <a:gd name="connsiteX150" fmla="*/ 404470 w 2083862"/>
                <a:gd name="connsiteY150" fmla="*/ 3683693 h 4081365"/>
                <a:gd name="connsiteX151" fmla="*/ 422054 w 2083862"/>
                <a:gd name="connsiteY151" fmla="*/ 3666109 h 4081365"/>
                <a:gd name="connsiteX152" fmla="*/ 445501 w 2083862"/>
                <a:gd name="connsiteY152" fmla="*/ 3630939 h 4081365"/>
                <a:gd name="connsiteX153" fmla="*/ 457224 w 2083862"/>
                <a:gd name="connsiteY153" fmla="*/ 3613355 h 4081365"/>
                <a:gd name="connsiteX154" fmla="*/ 468947 w 2083862"/>
                <a:gd name="connsiteY154" fmla="*/ 3595770 h 4081365"/>
                <a:gd name="connsiteX155" fmla="*/ 486531 w 2083862"/>
                <a:gd name="connsiteY155" fmla="*/ 3584047 h 4081365"/>
                <a:gd name="connsiteX156" fmla="*/ 515839 w 2083862"/>
                <a:gd name="connsiteY156" fmla="*/ 3531293 h 4081365"/>
                <a:gd name="connsiteX157" fmla="*/ 527562 w 2083862"/>
                <a:gd name="connsiteY157" fmla="*/ 3513709 h 4081365"/>
                <a:gd name="connsiteX158" fmla="*/ 551008 w 2083862"/>
                <a:gd name="connsiteY158" fmla="*/ 3484401 h 4081365"/>
                <a:gd name="connsiteX159" fmla="*/ 556870 w 2083862"/>
                <a:gd name="connsiteY159" fmla="*/ 3466816 h 4081365"/>
                <a:gd name="connsiteX160" fmla="*/ 568593 w 2083862"/>
                <a:gd name="connsiteY160" fmla="*/ 3449232 h 4081365"/>
                <a:gd name="connsiteX161" fmla="*/ 580316 w 2083862"/>
                <a:gd name="connsiteY161" fmla="*/ 3425785 h 4081365"/>
                <a:gd name="connsiteX162" fmla="*/ 603762 w 2083862"/>
                <a:gd name="connsiteY162" fmla="*/ 3390616 h 4081365"/>
                <a:gd name="connsiteX163" fmla="*/ 609624 w 2083862"/>
                <a:gd name="connsiteY163" fmla="*/ 3373032 h 4081365"/>
                <a:gd name="connsiteX164" fmla="*/ 633070 w 2083862"/>
                <a:gd name="connsiteY164" fmla="*/ 3337862 h 4081365"/>
                <a:gd name="connsiteX165" fmla="*/ 644793 w 2083862"/>
                <a:gd name="connsiteY165" fmla="*/ 3320278 h 4081365"/>
                <a:gd name="connsiteX166" fmla="*/ 674101 w 2083862"/>
                <a:gd name="connsiteY166" fmla="*/ 3285109 h 4081365"/>
                <a:gd name="connsiteX167" fmla="*/ 679962 w 2083862"/>
                <a:gd name="connsiteY167" fmla="*/ 3267524 h 4081365"/>
                <a:gd name="connsiteX168" fmla="*/ 703408 w 2083862"/>
                <a:gd name="connsiteY168" fmla="*/ 3232355 h 4081365"/>
                <a:gd name="connsiteX169" fmla="*/ 720993 w 2083862"/>
                <a:gd name="connsiteY169" fmla="*/ 3197185 h 4081365"/>
                <a:gd name="connsiteX170" fmla="*/ 744439 w 2083862"/>
                <a:gd name="connsiteY170" fmla="*/ 3162016 h 4081365"/>
                <a:gd name="connsiteX171" fmla="*/ 750301 w 2083862"/>
                <a:gd name="connsiteY171" fmla="*/ 3144432 h 4081365"/>
                <a:gd name="connsiteX172" fmla="*/ 762024 w 2083862"/>
                <a:gd name="connsiteY172" fmla="*/ 3120985 h 4081365"/>
                <a:gd name="connsiteX173" fmla="*/ 785470 w 2083862"/>
                <a:gd name="connsiteY173" fmla="*/ 3085816 h 4081365"/>
                <a:gd name="connsiteX174" fmla="*/ 808916 w 2083862"/>
                <a:gd name="connsiteY174" fmla="*/ 3044785 h 4081365"/>
                <a:gd name="connsiteX175" fmla="*/ 820639 w 2083862"/>
                <a:gd name="connsiteY175" fmla="*/ 3009616 h 4081365"/>
                <a:gd name="connsiteX176" fmla="*/ 826501 w 2083862"/>
                <a:gd name="connsiteY176" fmla="*/ 2986170 h 4081365"/>
                <a:gd name="connsiteX177" fmla="*/ 844085 w 2083862"/>
                <a:gd name="connsiteY177" fmla="*/ 2968585 h 4081365"/>
                <a:gd name="connsiteX178" fmla="*/ 849947 w 2083862"/>
                <a:gd name="connsiteY178" fmla="*/ 2951001 h 4081365"/>
                <a:gd name="connsiteX179" fmla="*/ 879254 w 2083862"/>
                <a:gd name="connsiteY179" fmla="*/ 2915832 h 4081365"/>
                <a:gd name="connsiteX180" fmla="*/ 896839 w 2083862"/>
                <a:gd name="connsiteY180" fmla="*/ 2904109 h 4081365"/>
                <a:gd name="connsiteX181" fmla="*/ 920285 w 2083862"/>
                <a:gd name="connsiteY181" fmla="*/ 2898247 h 4081365"/>
                <a:gd name="connsiteX182" fmla="*/ 955454 w 2083862"/>
                <a:gd name="connsiteY182" fmla="*/ 2915832 h 4081365"/>
                <a:gd name="connsiteX183" fmla="*/ 990624 w 2083862"/>
                <a:gd name="connsiteY183" fmla="*/ 2968585 h 4081365"/>
                <a:gd name="connsiteX184" fmla="*/ 1002347 w 2083862"/>
                <a:gd name="connsiteY184" fmla="*/ 2986170 h 4081365"/>
                <a:gd name="connsiteX185" fmla="*/ 1019931 w 2083862"/>
                <a:gd name="connsiteY185" fmla="*/ 2992032 h 4081365"/>
                <a:gd name="connsiteX186" fmla="*/ 1049239 w 2083862"/>
                <a:gd name="connsiteY186" fmla="*/ 3021339 h 4081365"/>
                <a:gd name="connsiteX187" fmla="*/ 1084408 w 2083862"/>
                <a:gd name="connsiteY187" fmla="*/ 3056509 h 4081365"/>
                <a:gd name="connsiteX188" fmla="*/ 1101993 w 2083862"/>
                <a:gd name="connsiteY188" fmla="*/ 3079955 h 4081365"/>
                <a:gd name="connsiteX189" fmla="*/ 1131301 w 2083862"/>
                <a:gd name="connsiteY189" fmla="*/ 3109262 h 4081365"/>
                <a:gd name="connsiteX190" fmla="*/ 1178193 w 2083862"/>
                <a:gd name="connsiteY190" fmla="*/ 3162016 h 4081365"/>
                <a:gd name="connsiteX191" fmla="*/ 1201639 w 2083862"/>
                <a:gd name="connsiteY191" fmla="*/ 3185462 h 4081365"/>
                <a:gd name="connsiteX192" fmla="*/ 1318870 w 2083862"/>
                <a:gd name="connsiteY192" fmla="*/ 3279247 h 4081365"/>
                <a:gd name="connsiteX193" fmla="*/ 1354039 w 2083862"/>
                <a:gd name="connsiteY193" fmla="*/ 3308555 h 4081365"/>
                <a:gd name="connsiteX194" fmla="*/ 1371624 w 2083862"/>
                <a:gd name="connsiteY194" fmla="*/ 3314416 h 4081365"/>
                <a:gd name="connsiteX195" fmla="*/ 1383347 w 2083862"/>
                <a:gd name="connsiteY195" fmla="*/ 3332001 h 4081365"/>
                <a:gd name="connsiteX196" fmla="*/ 1418516 w 2083862"/>
                <a:gd name="connsiteY196" fmla="*/ 3355447 h 4081365"/>
                <a:gd name="connsiteX197" fmla="*/ 1436101 w 2083862"/>
                <a:gd name="connsiteY197" fmla="*/ 3367170 h 4081365"/>
                <a:gd name="connsiteX198" fmla="*/ 1471270 w 2083862"/>
                <a:gd name="connsiteY198" fmla="*/ 3396478 h 4081365"/>
                <a:gd name="connsiteX199" fmla="*/ 1488854 w 2083862"/>
                <a:gd name="connsiteY199" fmla="*/ 3419924 h 4081365"/>
                <a:gd name="connsiteX200" fmla="*/ 1506439 w 2083862"/>
                <a:gd name="connsiteY200" fmla="*/ 3425785 h 4081365"/>
                <a:gd name="connsiteX201" fmla="*/ 1524024 w 2083862"/>
                <a:gd name="connsiteY201" fmla="*/ 3437509 h 4081365"/>
                <a:gd name="connsiteX202" fmla="*/ 1553331 w 2083862"/>
                <a:gd name="connsiteY202" fmla="*/ 3472678 h 4081365"/>
                <a:gd name="connsiteX203" fmla="*/ 1570916 w 2083862"/>
                <a:gd name="connsiteY203" fmla="*/ 3484401 h 4081365"/>
                <a:gd name="connsiteX204" fmla="*/ 1600224 w 2083862"/>
                <a:gd name="connsiteY204" fmla="*/ 3513709 h 4081365"/>
                <a:gd name="connsiteX205" fmla="*/ 1617808 w 2083862"/>
                <a:gd name="connsiteY205" fmla="*/ 3525432 h 4081365"/>
                <a:gd name="connsiteX206" fmla="*/ 1635393 w 2083862"/>
                <a:gd name="connsiteY206" fmla="*/ 3543016 h 4081365"/>
                <a:gd name="connsiteX207" fmla="*/ 1670562 w 2083862"/>
                <a:gd name="connsiteY207" fmla="*/ 3566462 h 4081365"/>
                <a:gd name="connsiteX208" fmla="*/ 1688147 w 2083862"/>
                <a:gd name="connsiteY208" fmla="*/ 3578185 h 4081365"/>
                <a:gd name="connsiteX209" fmla="*/ 1717454 w 2083862"/>
                <a:gd name="connsiteY209" fmla="*/ 3595770 h 4081365"/>
                <a:gd name="connsiteX210" fmla="*/ 1752624 w 2083862"/>
                <a:gd name="connsiteY210" fmla="*/ 3619216 h 4081365"/>
                <a:gd name="connsiteX211" fmla="*/ 1770208 w 2083862"/>
                <a:gd name="connsiteY211" fmla="*/ 3630939 h 4081365"/>
                <a:gd name="connsiteX212" fmla="*/ 1787793 w 2083862"/>
                <a:gd name="connsiteY212" fmla="*/ 3636801 h 4081365"/>
                <a:gd name="connsiteX213" fmla="*/ 1828824 w 2083862"/>
                <a:gd name="connsiteY213" fmla="*/ 3654385 h 4081365"/>
                <a:gd name="connsiteX214" fmla="*/ 1858131 w 2083862"/>
                <a:gd name="connsiteY214" fmla="*/ 3671970 h 4081365"/>
                <a:gd name="connsiteX215" fmla="*/ 1899162 w 2083862"/>
                <a:gd name="connsiteY215" fmla="*/ 3695416 h 4081365"/>
                <a:gd name="connsiteX216" fmla="*/ 1916747 w 2083862"/>
                <a:gd name="connsiteY216" fmla="*/ 3701278 h 4081365"/>
                <a:gd name="connsiteX217" fmla="*/ 1951916 w 2083862"/>
                <a:gd name="connsiteY217" fmla="*/ 3724724 h 4081365"/>
                <a:gd name="connsiteX218" fmla="*/ 1992947 w 2083862"/>
                <a:gd name="connsiteY218" fmla="*/ 3736447 h 4081365"/>
                <a:gd name="connsiteX219" fmla="*/ 2028116 w 2083862"/>
                <a:gd name="connsiteY219" fmla="*/ 3765755 h 4081365"/>
                <a:gd name="connsiteX220" fmla="*/ 2022254 w 2083862"/>
                <a:gd name="connsiteY220" fmla="*/ 3748170 h 4081365"/>
                <a:gd name="connsiteX221" fmla="*/ 2016393 w 2083862"/>
                <a:gd name="connsiteY221" fmla="*/ 3724724 h 4081365"/>
                <a:gd name="connsiteX222" fmla="*/ 1998808 w 2083862"/>
                <a:gd name="connsiteY222" fmla="*/ 3707139 h 4081365"/>
                <a:gd name="connsiteX223" fmla="*/ 2016393 w 2083862"/>
                <a:gd name="connsiteY223" fmla="*/ 3713001 h 4081365"/>
                <a:gd name="connsiteX224" fmla="*/ 2039839 w 2083862"/>
                <a:gd name="connsiteY224" fmla="*/ 3718862 h 4081365"/>
                <a:gd name="connsiteX225" fmla="*/ 2057424 w 2083862"/>
                <a:gd name="connsiteY225" fmla="*/ 3724724 h 4081365"/>
                <a:gd name="connsiteX226" fmla="*/ 2039839 w 2083862"/>
                <a:gd name="connsiteY226" fmla="*/ 3713001 h 4081365"/>
                <a:gd name="connsiteX227" fmla="*/ 2022254 w 2083862"/>
                <a:gd name="connsiteY227" fmla="*/ 3695416 h 4081365"/>
                <a:gd name="connsiteX228" fmla="*/ 2063285 w 2083862"/>
                <a:gd name="connsiteY228" fmla="*/ 3689555 h 4081365"/>
                <a:gd name="connsiteX229" fmla="*/ 2080870 w 2083862"/>
                <a:gd name="connsiteY229" fmla="*/ 3683693 h 4081365"/>
                <a:gd name="connsiteX230" fmla="*/ 2075008 w 2083862"/>
                <a:gd name="connsiteY230" fmla="*/ 3660247 h 4081365"/>
                <a:gd name="connsiteX231" fmla="*/ 2051562 w 2083862"/>
                <a:gd name="connsiteY231" fmla="*/ 3625078 h 4081365"/>
                <a:gd name="connsiteX232" fmla="*/ 2039839 w 2083862"/>
                <a:gd name="connsiteY232" fmla="*/ 3607493 h 4081365"/>
                <a:gd name="connsiteX233" fmla="*/ 2022254 w 2083862"/>
                <a:gd name="connsiteY233" fmla="*/ 3601632 h 4081365"/>
                <a:gd name="connsiteX234" fmla="*/ 2004670 w 2083862"/>
                <a:gd name="connsiteY234" fmla="*/ 3589909 h 4081365"/>
                <a:gd name="connsiteX235" fmla="*/ 1987085 w 2083862"/>
                <a:gd name="connsiteY235" fmla="*/ 3584047 h 4081365"/>
                <a:gd name="connsiteX236" fmla="*/ 1957777 w 2083862"/>
                <a:gd name="connsiteY236" fmla="*/ 3554739 h 4081365"/>
                <a:gd name="connsiteX237" fmla="*/ 1940193 w 2083862"/>
                <a:gd name="connsiteY237" fmla="*/ 3543016 h 4081365"/>
                <a:gd name="connsiteX238" fmla="*/ 1922608 w 2083862"/>
                <a:gd name="connsiteY238" fmla="*/ 3525432 h 4081365"/>
                <a:gd name="connsiteX239" fmla="*/ 1905024 w 2083862"/>
                <a:gd name="connsiteY239" fmla="*/ 3519570 h 4081365"/>
                <a:gd name="connsiteX240" fmla="*/ 1869854 w 2083862"/>
                <a:gd name="connsiteY240" fmla="*/ 3496124 h 4081365"/>
                <a:gd name="connsiteX241" fmla="*/ 1869854 w 2083862"/>
                <a:gd name="connsiteY241" fmla="*/ 3496124 h 4081365"/>
                <a:gd name="connsiteX242" fmla="*/ 1852270 w 2083862"/>
                <a:gd name="connsiteY242" fmla="*/ 3478539 h 4081365"/>
                <a:gd name="connsiteX243" fmla="*/ 1817101 w 2083862"/>
                <a:gd name="connsiteY243" fmla="*/ 3455093 h 4081365"/>
                <a:gd name="connsiteX244" fmla="*/ 1787793 w 2083862"/>
                <a:gd name="connsiteY244" fmla="*/ 3431647 h 4081365"/>
                <a:gd name="connsiteX245" fmla="*/ 1758485 w 2083862"/>
                <a:gd name="connsiteY245" fmla="*/ 3408201 h 4081365"/>
                <a:gd name="connsiteX246" fmla="*/ 1682285 w 2083862"/>
                <a:gd name="connsiteY246" fmla="*/ 3355447 h 4081365"/>
                <a:gd name="connsiteX247" fmla="*/ 1652977 w 2083862"/>
                <a:gd name="connsiteY247" fmla="*/ 3332001 h 4081365"/>
                <a:gd name="connsiteX248" fmla="*/ 1635393 w 2083862"/>
                <a:gd name="connsiteY248" fmla="*/ 3320278 h 4081365"/>
                <a:gd name="connsiteX249" fmla="*/ 1606085 w 2083862"/>
                <a:gd name="connsiteY249" fmla="*/ 3290970 h 4081365"/>
                <a:gd name="connsiteX250" fmla="*/ 1570916 w 2083862"/>
                <a:gd name="connsiteY250" fmla="*/ 3261662 h 4081365"/>
                <a:gd name="connsiteX251" fmla="*/ 1535747 w 2083862"/>
                <a:gd name="connsiteY251" fmla="*/ 3226493 h 4081365"/>
                <a:gd name="connsiteX252" fmla="*/ 1524024 w 2083862"/>
                <a:gd name="connsiteY252" fmla="*/ 3208909 h 4081365"/>
                <a:gd name="connsiteX253" fmla="*/ 1506439 w 2083862"/>
                <a:gd name="connsiteY253" fmla="*/ 3203047 h 4081365"/>
                <a:gd name="connsiteX254" fmla="*/ 1488854 w 2083862"/>
                <a:gd name="connsiteY254" fmla="*/ 3185462 h 4081365"/>
                <a:gd name="connsiteX255" fmla="*/ 1465408 w 2083862"/>
                <a:gd name="connsiteY255" fmla="*/ 3167878 h 4081365"/>
                <a:gd name="connsiteX256" fmla="*/ 1436101 w 2083862"/>
                <a:gd name="connsiteY256" fmla="*/ 3144432 h 4081365"/>
                <a:gd name="connsiteX257" fmla="*/ 1412654 w 2083862"/>
                <a:gd name="connsiteY257" fmla="*/ 3120985 h 4081365"/>
                <a:gd name="connsiteX258" fmla="*/ 1383347 w 2083862"/>
                <a:gd name="connsiteY258" fmla="*/ 3085816 h 4081365"/>
                <a:gd name="connsiteX259" fmla="*/ 1342316 w 2083862"/>
                <a:gd name="connsiteY259" fmla="*/ 3033062 h 4081365"/>
                <a:gd name="connsiteX260" fmla="*/ 1330593 w 2083862"/>
                <a:gd name="connsiteY260" fmla="*/ 3015478 h 4081365"/>
                <a:gd name="connsiteX261" fmla="*/ 1324731 w 2083862"/>
                <a:gd name="connsiteY261" fmla="*/ 2992032 h 4081365"/>
                <a:gd name="connsiteX262" fmla="*/ 1289562 w 2083862"/>
                <a:gd name="connsiteY262" fmla="*/ 2933416 h 4081365"/>
                <a:gd name="connsiteX263" fmla="*/ 1266116 w 2083862"/>
                <a:gd name="connsiteY263" fmla="*/ 2898247 h 4081365"/>
                <a:gd name="connsiteX264" fmla="*/ 1254393 w 2083862"/>
                <a:gd name="connsiteY264" fmla="*/ 2880662 h 4081365"/>
                <a:gd name="connsiteX265" fmla="*/ 1236808 w 2083862"/>
                <a:gd name="connsiteY265" fmla="*/ 2863078 h 4081365"/>
                <a:gd name="connsiteX266" fmla="*/ 1225085 w 2083862"/>
                <a:gd name="connsiteY266" fmla="*/ 2839632 h 4081365"/>
                <a:gd name="connsiteX267" fmla="*/ 1219224 w 2083862"/>
                <a:gd name="connsiteY267" fmla="*/ 2816185 h 4081365"/>
                <a:gd name="connsiteX268" fmla="*/ 1207501 w 2083862"/>
                <a:gd name="connsiteY268" fmla="*/ 2798601 h 4081365"/>
                <a:gd name="connsiteX269" fmla="*/ 1201639 w 2083862"/>
                <a:gd name="connsiteY269" fmla="*/ 2781016 h 4081365"/>
                <a:gd name="connsiteX270" fmla="*/ 1178193 w 2083862"/>
                <a:gd name="connsiteY270" fmla="*/ 2745847 h 4081365"/>
                <a:gd name="connsiteX271" fmla="*/ 1172331 w 2083862"/>
                <a:gd name="connsiteY271" fmla="*/ 2722401 h 4081365"/>
                <a:gd name="connsiteX272" fmla="*/ 1160608 w 2083862"/>
                <a:gd name="connsiteY272" fmla="*/ 2681370 h 4081365"/>
                <a:gd name="connsiteX273" fmla="*/ 1154747 w 2083862"/>
                <a:gd name="connsiteY273" fmla="*/ 2646201 h 4081365"/>
                <a:gd name="connsiteX274" fmla="*/ 1160608 w 2083862"/>
                <a:gd name="connsiteY274" fmla="*/ 2546555 h 4081365"/>
                <a:gd name="connsiteX275" fmla="*/ 1172331 w 2083862"/>
                <a:gd name="connsiteY275" fmla="*/ 2523109 h 4081365"/>
                <a:gd name="connsiteX276" fmla="*/ 1178193 w 2083862"/>
                <a:gd name="connsiteY276" fmla="*/ 2487939 h 4081365"/>
                <a:gd name="connsiteX277" fmla="*/ 1189916 w 2083862"/>
                <a:gd name="connsiteY277" fmla="*/ 2452770 h 4081365"/>
                <a:gd name="connsiteX278" fmla="*/ 1201639 w 2083862"/>
                <a:gd name="connsiteY278" fmla="*/ 2417601 h 4081365"/>
                <a:gd name="connsiteX279" fmla="*/ 1228442 w 2083862"/>
                <a:gd name="connsiteY279" fmla="*/ 2347311 h 4081365"/>
                <a:gd name="connsiteX280" fmla="*/ 1264461 w 2083862"/>
                <a:gd name="connsiteY280" fmla="*/ 2225021 h 4081365"/>
                <a:gd name="connsiteX281" fmla="*/ 1277839 w 2083862"/>
                <a:gd name="connsiteY281" fmla="*/ 2171416 h 4081365"/>
                <a:gd name="connsiteX282" fmla="*/ 1290414 w 2083862"/>
                <a:gd name="connsiteY282" fmla="*/ 2086046 h 4081365"/>
                <a:gd name="connsiteX283" fmla="*/ 1313008 w 2083862"/>
                <a:gd name="connsiteY283" fmla="*/ 1907647 h 4081365"/>
                <a:gd name="connsiteX284" fmla="*/ 1318870 w 2083862"/>
                <a:gd name="connsiteY284" fmla="*/ 1884201 h 4081365"/>
                <a:gd name="connsiteX285" fmla="*/ 1324731 w 2083862"/>
                <a:gd name="connsiteY285" fmla="*/ 1854893 h 4081365"/>
                <a:gd name="connsiteX286" fmla="*/ 1330593 w 2083862"/>
                <a:gd name="connsiteY286" fmla="*/ 1837309 h 4081365"/>
                <a:gd name="connsiteX287" fmla="*/ 1336454 w 2083862"/>
                <a:gd name="connsiteY287" fmla="*/ 1813862 h 4081365"/>
                <a:gd name="connsiteX288" fmla="*/ 1354039 w 2083862"/>
                <a:gd name="connsiteY288" fmla="*/ 1755247 h 4081365"/>
                <a:gd name="connsiteX289" fmla="*/ 1359901 w 2083862"/>
                <a:gd name="connsiteY289" fmla="*/ 1720078 h 4081365"/>
                <a:gd name="connsiteX290" fmla="*/ 1371624 w 2083862"/>
                <a:gd name="connsiteY290" fmla="*/ 1673185 h 4081365"/>
                <a:gd name="connsiteX291" fmla="*/ 1377485 w 2083862"/>
                <a:gd name="connsiteY291" fmla="*/ 1638016 h 4081365"/>
                <a:gd name="connsiteX292" fmla="*/ 1389208 w 2083862"/>
                <a:gd name="connsiteY292" fmla="*/ 1579401 h 4081365"/>
                <a:gd name="connsiteX293" fmla="*/ 1395070 w 2083862"/>
                <a:gd name="connsiteY293" fmla="*/ 1538370 h 4081365"/>
                <a:gd name="connsiteX294" fmla="*/ 1400931 w 2083862"/>
                <a:gd name="connsiteY294" fmla="*/ 1520785 h 4081365"/>
                <a:gd name="connsiteX295" fmla="*/ 1406793 w 2083862"/>
                <a:gd name="connsiteY295" fmla="*/ 1497339 h 4081365"/>
                <a:gd name="connsiteX296" fmla="*/ 1418516 w 2083862"/>
                <a:gd name="connsiteY296" fmla="*/ 1450447 h 4081365"/>
                <a:gd name="connsiteX297" fmla="*/ 1424377 w 2083862"/>
                <a:gd name="connsiteY297" fmla="*/ 1391832 h 4081365"/>
                <a:gd name="connsiteX298" fmla="*/ 1441962 w 2083862"/>
                <a:gd name="connsiteY298" fmla="*/ 1298047 h 4081365"/>
                <a:gd name="connsiteX299" fmla="*/ 1453685 w 2083862"/>
                <a:gd name="connsiteY299" fmla="*/ 1233570 h 4081365"/>
                <a:gd name="connsiteX300" fmla="*/ 1465408 w 2083862"/>
                <a:gd name="connsiteY300" fmla="*/ 1198401 h 4081365"/>
                <a:gd name="connsiteX301" fmla="*/ 1477131 w 2083862"/>
                <a:gd name="connsiteY301" fmla="*/ 1098755 h 4081365"/>
                <a:gd name="connsiteX302" fmla="*/ 1488854 w 2083862"/>
                <a:gd name="connsiteY302" fmla="*/ 1063585 h 4081365"/>
                <a:gd name="connsiteX303" fmla="*/ 1494716 w 2083862"/>
                <a:gd name="connsiteY303" fmla="*/ 1010832 h 4081365"/>
                <a:gd name="connsiteX304" fmla="*/ 1506439 w 2083862"/>
                <a:gd name="connsiteY304" fmla="*/ 975662 h 4081365"/>
                <a:gd name="connsiteX305" fmla="*/ 1518162 w 2083862"/>
                <a:gd name="connsiteY305" fmla="*/ 917047 h 4081365"/>
                <a:gd name="connsiteX306" fmla="*/ 1524024 w 2083862"/>
                <a:gd name="connsiteY306" fmla="*/ 887739 h 4081365"/>
                <a:gd name="connsiteX307" fmla="*/ 1529885 w 2083862"/>
                <a:gd name="connsiteY307" fmla="*/ 823262 h 4081365"/>
                <a:gd name="connsiteX308" fmla="*/ 1535747 w 2083862"/>
                <a:gd name="connsiteY308" fmla="*/ 788093 h 4081365"/>
                <a:gd name="connsiteX309" fmla="*/ 1547470 w 2083862"/>
                <a:gd name="connsiteY309" fmla="*/ 706032 h 4081365"/>
                <a:gd name="connsiteX310" fmla="*/ 1553331 w 2083862"/>
                <a:gd name="connsiteY310" fmla="*/ 665001 h 4081365"/>
                <a:gd name="connsiteX311" fmla="*/ 1559193 w 2083862"/>
                <a:gd name="connsiteY311" fmla="*/ 647416 h 4081365"/>
                <a:gd name="connsiteX312" fmla="*/ 1565054 w 2083862"/>
                <a:gd name="connsiteY312" fmla="*/ 623970 h 4081365"/>
                <a:gd name="connsiteX313" fmla="*/ 1570916 w 2083862"/>
                <a:gd name="connsiteY313" fmla="*/ 541909 h 4081365"/>
                <a:gd name="connsiteX314" fmla="*/ 1576777 w 2083862"/>
                <a:gd name="connsiteY314" fmla="*/ 524324 h 4081365"/>
                <a:gd name="connsiteX315" fmla="*/ 1588501 w 2083862"/>
                <a:gd name="connsiteY315" fmla="*/ 430539 h 4081365"/>
                <a:gd name="connsiteX316" fmla="*/ 1582639 w 2083862"/>
                <a:gd name="connsiteY316" fmla="*/ 348478 h 4081365"/>
                <a:gd name="connsiteX317" fmla="*/ 1570916 w 2083862"/>
                <a:gd name="connsiteY317" fmla="*/ 301585 h 4081365"/>
                <a:gd name="connsiteX318" fmla="*/ 1565054 w 2083862"/>
                <a:gd name="connsiteY318" fmla="*/ 90570 h 4081365"/>
                <a:gd name="connsiteX319" fmla="*/ 1549173 w 2083862"/>
                <a:gd name="connsiteY319" fmla="*/ 93026 h 4081365"/>
                <a:gd name="connsiteX320" fmla="*/ 1510647 w 2083862"/>
                <a:gd name="connsiteY320" fmla="*/ 78798 h 4081365"/>
                <a:gd name="connsiteX321" fmla="*/ 1488903 w 2083862"/>
                <a:gd name="connsiteY321" fmla="*/ 53700 h 4081365"/>
                <a:gd name="connsiteX322" fmla="*/ 1477131 w 2083862"/>
                <a:gd name="connsiteY322" fmla="*/ 2647 h 4081365"/>
                <a:gd name="connsiteX0" fmla="*/ 1477131 w 2083862"/>
                <a:gd name="connsiteY0" fmla="*/ 2647 h 4081365"/>
                <a:gd name="connsiteX1" fmla="*/ 1471270 w 2083862"/>
                <a:gd name="connsiteY1" fmla="*/ 37816 h 4081365"/>
                <a:gd name="connsiteX2" fmla="*/ 1429725 w 2083862"/>
                <a:gd name="connsiteY2" fmla="*/ 68152 h 4081365"/>
                <a:gd name="connsiteX3" fmla="*/ 1382730 w 2083862"/>
                <a:gd name="connsiteY3" fmla="*/ 89233 h 4081365"/>
                <a:gd name="connsiteX4" fmla="*/ 1364108 w 2083862"/>
                <a:gd name="connsiteY4" fmla="*/ 97282 h 4081365"/>
                <a:gd name="connsiteX5" fmla="*/ 1348226 w 2083862"/>
                <a:gd name="connsiteY5" fmla="*/ 183552 h 4081365"/>
                <a:gd name="connsiteX6" fmla="*/ 1347375 w 2083862"/>
                <a:gd name="connsiteY6" fmla="*/ 206998 h 4081365"/>
                <a:gd name="connsiteX7" fmla="*/ 1348177 w 2083862"/>
                <a:gd name="connsiteY7" fmla="*/ 237109 h 4081365"/>
                <a:gd name="connsiteX8" fmla="*/ 1330593 w 2083862"/>
                <a:gd name="connsiteY8" fmla="*/ 295724 h 4081365"/>
                <a:gd name="connsiteX9" fmla="*/ 1324731 w 2083862"/>
                <a:gd name="connsiteY9" fmla="*/ 313309 h 4081365"/>
                <a:gd name="connsiteX10" fmla="*/ 1313008 w 2083862"/>
                <a:gd name="connsiteY10" fmla="*/ 330893 h 4081365"/>
                <a:gd name="connsiteX11" fmla="*/ 1295424 w 2083862"/>
                <a:gd name="connsiteY11" fmla="*/ 383647 h 4081365"/>
                <a:gd name="connsiteX12" fmla="*/ 1289562 w 2083862"/>
                <a:gd name="connsiteY12" fmla="*/ 401232 h 4081365"/>
                <a:gd name="connsiteX13" fmla="*/ 1283701 w 2083862"/>
                <a:gd name="connsiteY13" fmla="*/ 424678 h 4081365"/>
                <a:gd name="connsiteX14" fmla="*/ 1277839 w 2083862"/>
                <a:gd name="connsiteY14" fmla="*/ 577078 h 4081365"/>
                <a:gd name="connsiteX15" fmla="*/ 1254393 w 2083862"/>
                <a:gd name="connsiteY15" fmla="*/ 876016 h 4081365"/>
                <a:gd name="connsiteX16" fmla="*/ 1248531 w 2083862"/>
                <a:gd name="connsiteY16" fmla="*/ 893601 h 4081365"/>
                <a:gd name="connsiteX17" fmla="*/ 1242670 w 2083862"/>
                <a:gd name="connsiteY17" fmla="*/ 969801 h 4081365"/>
                <a:gd name="connsiteX18" fmla="*/ 1236808 w 2083862"/>
                <a:gd name="connsiteY18" fmla="*/ 999109 h 4081365"/>
                <a:gd name="connsiteX19" fmla="*/ 1230947 w 2083862"/>
                <a:gd name="connsiteY19" fmla="*/ 1040139 h 4081365"/>
                <a:gd name="connsiteX20" fmla="*/ 1219224 w 2083862"/>
                <a:gd name="connsiteY20" fmla="*/ 1110478 h 4081365"/>
                <a:gd name="connsiteX21" fmla="*/ 1213362 w 2083862"/>
                <a:gd name="connsiteY21" fmla="*/ 1133924 h 4081365"/>
                <a:gd name="connsiteX22" fmla="*/ 1201639 w 2083862"/>
                <a:gd name="connsiteY22" fmla="*/ 1169093 h 4081365"/>
                <a:gd name="connsiteX23" fmla="*/ 1166470 w 2083862"/>
                <a:gd name="connsiteY23" fmla="*/ 1339078 h 4081365"/>
                <a:gd name="connsiteX24" fmla="*/ 1154747 w 2083862"/>
                <a:gd name="connsiteY24" fmla="*/ 1456309 h 4081365"/>
                <a:gd name="connsiteX25" fmla="*/ 1148885 w 2083862"/>
                <a:gd name="connsiteY25" fmla="*/ 1485616 h 4081365"/>
                <a:gd name="connsiteX26" fmla="*/ 1143024 w 2083862"/>
                <a:gd name="connsiteY26" fmla="*/ 1526647 h 4081365"/>
                <a:gd name="connsiteX27" fmla="*/ 1131301 w 2083862"/>
                <a:gd name="connsiteY27" fmla="*/ 1561816 h 4081365"/>
                <a:gd name="connsiteX28" fmla="*/ 1125439 w 2083862"/>
                <a:gd name="connsiteY28" fmla="*/ 1591124 h 4081365"/>
                <a:gd name="connsiteX29" fmla="*/ 1113716 w 2083862"/>
                <a:gd name="connsiteY29" fmla="*/ 1626293 h 4081365"/>
                <a:gd name="connsiteX30" fmla="*/ 1101993 w 2083862"/>
                <a:gd name="connsiteY30" fmla="*/ 1679047 h 4081365"/>
                <a:gd name="connsiteX31" fmla="*/ 1080249 w 2083862"/>
                <a:gd name="connsiteY31" fmla="*/ 1776799 h 4081365"/>
                <a:gd name="connsiteX32" fmla="*/ 1056000 w 2083862"/>
                <a:gd name="connsiteY32" fmla="*/ 1872140 h 4081365"/>
                <a:gd name="connsiteX33" fmla="*/ 1025793 w 2083862"/>
                <a:gd name="connsiteY33" fmla="*/ 2054185 h 4081365"/>
                <a:gd name="connsiteX34" fmla="*/ 1019931 w 2083862"/>
                <a:gd name="connsiteY34" fmla="*/ 2077632 h 4081365"/>
                <a:gd name="connsiteX35" fmla="*/ 1014070 w 2083862"/>
                <a:gd name="connsiteY35" fmla="*/ 2106939 h 4081365"/>
                <a:gd name="connsiteX36" fmla="*/ 997337 w 2083862"/>
                <a:gd name="connsiteY36" fmla="*/ 2173119 h 4081365"/>
                <a:gd name="connsiteX37" fmla="*/ 983108 w 2083862"/>
                <a:gd name="connsiteY37" fmla="*/ 2235845 h 4081365"/>
                <a:gd name="connsiteX38" fmla="*/ 961316 w 2083862"/>
                <a:gd name="connsiteY38" fmla="*/ 2294509 h 4081365"/>
                <a:gd name="connsiteX39" fmla="*/ 949593 w 2083862"/>
                <a:gd name="connsiteY39" fmla="*/ 2329678 h 4081365"/>
                <a:gd name="connsiteX40" fmla="*/ 943731 w 2083862"/>
                <a:gd name="connsiteY40" fmla="*/ 2347262 h 4081365"/>
                <a:gd name="connsiteX41" fmla="*/ 937870 w 2083862"/>
                <a:gd name="connsiteY41" fmla="*/ 2364847 h 4081365"/>
                <a:gd name="connsiteX42" fmla="*/ 914424 w 2083862"/>
                <a:gd name="connsiteY42" fmla="*/ 2405878 h 4081365"/>
                <a:gd name="connsiteX43" fmla="*/ 902701 w 2083862"/>
                <a:gd name="connsiteY43" fmla="*/ 2423462 h 4081365"/>
                <a:gd name="connsiteX44" fmla="*/ 896839 w 2083862"/>
                <a:gd name="connsiteY44" fmla="*/ 2441047 h 4081365"/>
                <a:gd name="connsiteX45" fmla="*/ 873393 w 2083862"/>
                <a:gd name="connsiteY45" fmla="*/ 2476216 h 4081365"/>
                <a:gd name="connsiteX46" fmla="*/ 849947 w 2083862"/>
                <a:gd name="connsiteY46" fmla="*/ 2523109 h 4081365"/>
                <a:gd name="connsiteX47" fmla="*/ 832362 w 2083862"/>
                <a:gd name="connsiteY47" fmla="*/ 2564139 h 4081365"/>
                <a:gd name="connsiteX48" fmla="*/ 826501 w 2083862"/>
                <a:gd name="connsiteY48" fmla="*/ 2581724 h 4081365"/>
                <a:gd name="connsiteX49" fmla="*/ 814777 w 2083862"/>
                <a:gd name="connsiteY49" fmla="*/ 2593447 h 4081365"/>
                <a:gd name="connsiteX50" fmla="*/ 803054 w 2083862"/>
                <a:gd name="connsiteY50" fmla="*/ 2611032 h 4081365"/>
                <a:gd name="connsiteX51" fmla="*/ 779608 w 2083862"/>
                <a:gd name="connsiteY51" fmla="*/ 2640339 h 4081365"/>
                <a:gd name="connsiteX52" fmla="*/ 762024 w 2083862"/>
                <a:gd name="connsiteY52" fmla="*/ 2681370 h 4081365"/>
                <a:gd name="connsiteX53" fmla="*/ 726854 w 2083862"/>
                <a:gd name="connsiteY53" fmla="*/ 2704816 h 4081365"/>
                <a:gd name="connsiteX54" fmla="*/ 709270 w 2083862"/>
                <a:gd name="connsiteY54" fmla="*/ 2716539 h 4081365"/>
                <a:gd name="connsiteX55" fmla="*/ 691685 w 2083862"/>
                <a:gd name="connsiteY55" fmla="*/ 2728262 h 4081365"/>
                <a:gd name="connsiteX56" fmla="*/ 674101 w 2083862"/>
                <a:gd name="connsiteY56" fmla="*/ 2734124 h 4081365"/>
                <a:gd name="connsiteX57" fmla="*/ 638931 w 2083862"/>
                <a:gd name="connsiteY57" fmla="*/ 2751709 h 4081365"/>
                <a:gd name="connsiteX58" fmla="*/ 586177 w 2083862"/>
                <a:gd name="connsiteY58" fmla="*/ 2757570 h 4081365"/>
                <a:gd name="connsiteX59" fmla="*/ 539285 w 2083862"/>
                <a:gd name="connsiteY59" fmla="*/ 2763432 h 4081365"/>
                <a:gd name="connsiteX60" fmla="*/ 498254 w 2083862"/>
                <a:gd name="connsiteY60" fmla="*/ 2775155 h 4081365"/>
                <a:gd name="connsiteX61" fmla="*/ 480670 w 2083862"/>
                <a:gd name="connsiteY61" fmla="*/ 2781016 h 4081365"/>
                <a:gd name="connsiteX62" fmla="*/ 422054 w 2083862"/>
                <a:gd name="connsiteY62" fmla="*/ 2786878 h 4081365"/>
                <a:gd name="connsiteX63" fmla="*/ 322408 w 2083862"/>
                <a:gd name="connsiteY63" fmla="*/ 2781016 h 4081365"/>
                <a:gd name="connsiteX64" fmla="*/ 287239 w 2083862"/>
                <a:gd name="connsiteY64" fmla="*/ 2769293 h 4081365"/>
                <a:gd name="connsiteX65" fmla="*/ 263793 w 2083862"/>
                <a:gd name="connsiteY65" fmla="*/ 2763432 h 4081365"/>
                <a:gd name="connsiteX66" fmla="*/ 246208 w 2083862"/>
                <a:gd name="connsiteY66" fmla="*/ 2751709 h 4081365"/>
                <a:gd name="connsiteX67" fmla="*/ 222762 w 2083862"/>
                <a:gd name="connsiteY67" fmla="*/ 2745847 h 4081365"/>
                <a:gd name="connsiteX68" fmla="*/ 205177 w 2083862"/>
                <a:gd name="connsiteY68" fmla="*/ 2739985 h 4081365"/>
                <a:gd name="connsiteX69" fmla="*/ 211039 w 2083862"/>
                <a:gd name="connsiteY69" fmla="*/ 2763432 h 4081365"/>
                <a:gd name="connsiteX70" fmla="*/ 216901 w 2083862"/>
                <a:gd name="connsiteY70" fmla="*/ 2781016 h 4081365"/>
                <a:gd name="connsiteX71" fmla="*/ 211039 w 2083862"/>
                <a:gd name="connsiteY71" fmla="*/ 2845493 h 4081365"/>
                <a:gd name="connsiteX72" fmla="*/ 181731 w 2083862"/>
                <a:gd name="connsiteY72" fmla="*/ 2874801 h 4081365"/>
                <a:gd name="connsiteX73" fmla="*/ 146562 w 2083862"/>
                <a:gd name="connsiteY73" fmla="*/ 2886524 h 4081365"/>
                <a:gd name="connsiteX74" fmla="*/ 111393 w 2083862"/>
                <a:gd name="connsiteY74" fmla="*/ 2898247 h 4081365"/>
                <a:gd name="connsiteX75" fmla="*/ 93808 w 2083862"/>
                <a:gd name="connsiteY75" fmla="*/ 2904109 h 4081365"/>
                <a:gd name="connsiteX76" fmla="*/ 76224 w 2083862"/>
                <a:gd name="connsiteY76" fmla="*/ 2915832 h 4081365"/>
                <a:gd name="connsiteX77" fmla="*/ 117254 w 2083862"/>
                <a:gd name="connsiteY77" fmla="*/ 2927555 h 4081365"/>
                <a:gd name="connsiteX78" fmla="*/ 211039 w 2083862"/>
                <a:gd name="connsiteY78" fmla="*/ 2939278 h 4081365"/>
                <a:gd name="connsiteX79" fmla="*/ 240347 w 2083862"/>
                <a:gd name="connsiteY79" fmla="*/ 2945139 h 4081365"/>
                <a:gd name="connsiteX80" fmla="*/ 468947 w 2083862"/>
                <a:gd name="connsiteY80" fmla="*/ 2956862 h 4081365"/>
                <a:gd name="connsiteX81" fmla="*/ 504116 w 2083862"/>
                <a:gd name="connsiteY81" fmla="*/ 2962724 h 4081365"/>
                <a:gd name="connsiteX82" fmla="*/ 615485 w 2083862"/>
                <a:gd name="connsiteY82" fmla="*/ 2951001 h 4081365"/>
                <a:gd name="connsiteX83" fmla="*/ 603762 w 2083862"/>
                <a:gd name="connsiteY83" fmla="*/ 2974447 h 4081365"/>
                <a:gd name="connsiteX84" fmla="*/ 592039 w 2083862"/>
                <a:gd name="connsiteY84" fmla="*/ 2992032 h 4081365"/>
                <a:gd name="connsiteX85" fmla="*/ 574454 w 2083862"/>
                <a:gd name="connsiteY85" fmla="*/ 3027201 h 4081365"/>
                <a:gd name="connsiteX86" fmla="*/ 562731 w 2083862"/>
                <a:gd name="connsiteY86" fmla="*/ 3062370 h 4081365"/>
                <a:gd name="connsiteX87" fmla="*/ 556870 w 2083862"/>
                <a:gd name="connsiteY87" fmla="*/ 3079955 h 4081365"/>
                <a:gd name="connsiteX88" fmla="*/ 545147 w 2083862"/>
                <a:gd name="connsiteY88" fmla="*/ 3097539 h 4081365"/>
                <a:gd name="connsiteX89" fmla="*/ 521701 w 2083862"/>
                <a:gd name="connsiteY89" fmla="*/ 3132709 h 4081365"/>
                <a:gd name="connsiteX90" fmla="*/ 515839 w 2083862"/>
                <a:gd name="connsiteY90" fmla="*/ 3156155 h 4081365"/>
                <a:gd name="connsiteX91" fmla="*/ 486531 w 2083862"/>
                <a:gd name="connsiteY91" fmla="*/ 3191324 h 4081365"/>
                <a:gd name="connsiteX92" fmla="*/ 463085 w 2083862"/>
                <a:gd name="connsiteY92" fmla="*/ 3226493 h 4081365"/>
                <a:gd name="connsiteX93" fmla="*/ 451362 w 2083862"/>
                <a:gd name="connsiteY93" fmla="*/ 3244078 h 4081365"/>
                <a:gd name="connsiteX94" fmla="*/ 398608 w 2083862"/>
                <a:gd name="connsiteY94" fmla="*/ 3290970 h 4081365"/>
                <a:gd name="connsiteX95" fmla="*/ 381024 w 2083862"/>
                <a:gd name="connsiteY95" fmla="*/ 3296832 h 4081365"/>
                <a:gd name="connsiteX96" fmla="*/ 357577 w 2083862"/>
                <a:gd name="connsiteY96" fmla="*/ 3314416 h 4081365"/>
                <a:gd name="connsiteX97" fmla="*/ 339993 w 2083862"/>
                <a:gd name="connsiteY97" fmla="*/ 3326139 h 4081365"/>
                <a:gd name="connsiteX98" fmla="*/ 310685 w 2083862"/>
                <a:gd name="connsiteY98" fmla="*/ 3355447 h 4081365"/>
                <a:gd name="connsiteX99" fmla="*/ 304824 w 2083862"/>
                <a:gd name="connsiteY99" fmla="*/ 3373032 h 4081365"/>
                <a:gd name="connsiteX100" fmla="*/ 316547 w 2083862"/>
                <a:gd name="connsiteY100" fmla="*/ 3390616 h 4081365"/>
                <a:gd name="connsiteX101" fmla="*/ 345854 w 2083862"/>
                <a:gd name="connsiteY101" fmla="*/ 3431647 h 4081365"/>
                <a:gd name="connsiteX102" fmla="*/ 322408 w 2083862"/>
                <a:gd name="connsiteY102" fmla="*/ 3466816 h 4081365"/>
                <a:gd name="connsiteX103" fmla="*/ 298962 w 2083862"/>
                <a:gd name="connsiteY103" fmla="*/ 3501985 h 4081365"/>
                <a:gd name="connsiteX104" fmla="*/ 281377 w 2083862"/>
                <a:gd name="connsiteY104" fmla="*/ 3531293 h 4081365"/>
                <a:gd name="connsiteX105" fmla="*/ 275516 w 2083862"/>
                <a:gd name="connsiteY105" fmla="*/ 3548878 h 4081365"/>
                <a:gd name="connsiteX106" fmla="*/ 252070 w 2083862"/>
                <a:gd name="connsiteY106" fmla="*/ 3584047 h 4081365"/>
                <a:gd name="connsiteX107" fmla="*/ 246208 w 2083862"/>
                <a:gd name="connsiteY107" fmla="*/ 3601632 h 4081365"/>
                <a:gd name="connsiteX108" fmla="*/ 228624 w 2083862"/>
                <a:gd name="connsiteY108" fmla="*/ 3619216 h 4081365"/>
                <a:gd name="connsiteX109" fmla="*/ 222762 w 2083862"/>
                <a:gd name="connsiteY109" fmla="*/ 3636801 h 4081365"/>
                <a:gd name="connsiteX110" fmla="*/ 211039 w 2083862"/>
                <a:gd name="connsiteY110" fmla="*/ 3654385 h 4081365"/>
                <a:gd name="connsiteX111" fmla="*/ 205177 w 2083862"/>
                <a:gd name="connsiteY111" fmla="*/ 3677832 h 4081365"/>
                <a:gd name="connsiteX112" fmla="*/ 170008 w 2083862"/>
                <a:gd name="connsiteY112" fmla="*/ 3713001 h 4081365"/>
                <a:gd name="connsiteX113" fmla="*/ 146562 w 2083862"/>
                <a:gd name="connsiteY113" fmla="*/ 3742309 h 4081365"/>
                <a:gd name="connsiteX114" fmla="*/ 87947 w 2083862"/>
                <a:gd name="connsiteY114" fmla="*/ 3759893 h 4081365"/>
                <a:gd name="connsiteX115" fmla="*/ 11474 w 2083862"/>
                <a:gd name="connsiteY115" fmla="*/ 3770572 h 4081365"/>
                <a:gd name="connsiteX116" fmla="*/ 29331 w 2083862"/>
                <a:gd name="connsiteY116" fmla="*/ 3783339 h 4081365"/>
                <a:gd name="connsiteX117" fmla="*/ 11747 w 2083862"/>
                <a:gd name="connsiteY117" fmla="*/ 3795062 h 4081365"/>
                <a:gd name="connsiteX118" fmla="*/ 128977 w 2083862"/>
                <a:gd name="connsiteY118" fmla="*/ 3795062 h 4081365"/>
                <a:gd name="connsiteX119" fmla="*/ 152424 w 2083862"/>
                <a:gd name="connsiteY119" fmla="*/ 3789201 h 4081365"/>
                <a:gd name="connsiteX120" fmla="*/ 187593 w 2083862"/>
                <a:gd name="connsiteY120" fmla="*/ 3777478 h 4081365"/>
                <a:gd name="connsiteX121" fmla="*/ 170008 w 2083862"/>
                <a:gd name="connsiteY121" fmla="*/ 3789201 h 4081365"/>
                <a:gd name="connsiteX122" fmla="*/ 146562 w 2083862"/>
                <a:gd name="connsiteY122" fmla="*/ 3824370 h 4081365"/>
                <a:gd name="connsiteX123" fmla="*/ 134839 w 2083862"/>
                <a:gd name="connsiteY123" fmla="*/ 3841955 h 4081365"/>
                <a:gd name="connsiteX124" fmla="*/ 123116 w 2083862"/>
                <a:gd name="connsiteY124" fmla="*/ 3865401 h 4081365"/>
                <a:gd name="connsiteX125" fmla="*/ 111393 w 2083862"/>
                <a:gd name="connsiteY125" fmla="*/ 3882985 h 4081365"/>
                <a:gd name="connsiteX126" fmla="*/ 82085 w 2083862"/>
                <a:gd name="connsiteY126" fmla="*/ 3935739 h 4081365"/>
                <a:gd name="connsiteX127" fmla="*/ 58639 w 2083862"/>
                <a:gd name="connsiteY127" fmla="*/ 3970909 h 4081365"/>
                <a:gd name="connsiteX128" fmla="*/ 35193 w 2083862"/>
                <a:gd name="connsiteY128" fmla="*/ 4006078 h 4081365"/>
                <a:gd name="connsiteX129" fmla="*/ 23470 w 2083862"/>
                <a:gd name="connsiteY129" fmla="*/ 4023662 h 4081365"/>
                <a:gd name="connsiteX130" fmla="*/ 76224 w 2083862"/>
                <a:gd name="connsiteY130" fmla="*/ 3982632 h 4081365"/>
                <a:gd name="connsiteX131" fmla="*/ 93808 w 2083862"/>
                <a:gd name="connsiteY131" fmla="*/ 3970909 h 4081365"/>
                <a:gd name="connsiteX132" fmla="*/ 87947 w 2083862"/>
                <a:gd name="connsiteY132" fmla="*/ 3994355 h 4081365"/>
                <a:gd name="connsiteX133" fmla="*/ 82085 w 2083862"/>
                <a:gd name="connsiteY133" fmla="*/ 4011939 h 4081365"/>
                <a:gd name="connsiteX134" fmla="*/ 76224 w 2083862"/>
                <a:gd name="connsiteY134" fmla="*/ 4041247 h 4081365"/>
                <a:gd name="connsiteX135" fmla="*/ 82085 w 2083862"/>
                <a:gd name="connsiteY135" fmla="*/ 4070555 h 4081365"/>
                <a:gd name="connsiteX136" fmla="*/ 117254 w 2083862"/>
                <a:gd name="connsiteY136" fmla="*/ 4047109 h 4081365"/>
                <a:gd name="connsiteX137" fmla="*/ 128977 w 2083862"/>
                <a:gd name="connsiteY137" fmla="*/ 4035385 h 4081365"/>
                <a:gd name="connsiteX138" fmla="*/ 182487 w 2083862"/>
                <a:gd name="connsiteY138" fmla="*/ 4066250 h 4081365"/>
                <a:gd name="connsiteX139" fmla="*/ 207635 w 2083862"/>
                <a:gd name="connsiteY139" fmla="*/ 4022762 h 4081365"/>
                <a:gd name="connsiteX140" fmla="*/ 216852 w 2083862"/>
                <a:gd name="connsiteY140" fmla="*/ 3985138 h 4081365"/>
                <a:gd name="connsiteX141" fmla="*/ 229427 w 2083862"/>
                <a:gd name="connsiteY141" fmla="*/ 3967552 h 4081365"/>
                <a:gd name="connsiteX142" fmla="*/ 258734 w 2083862"/>
                <a:gd name="connsiteY142" fmla="*/ 3924819 h 4081365"/>
                <a:gd name="connsiteX143" fmla="*/ 271309 w 2083862"/>
                <a:gd name="connsiteY143" fmla="*/ 3894709 h 4081365"/>
                <a:gd name="connsiteX144" fmla="*/ 297259 w 2083862"/>
                <a:gd name="connsiteY144" fmla="*/ 3862044 h 4081365"/>
                <a:gd name="connsiteX145" fmla="*/ 310685 w 2083862"/>
                <a:gd name="connsiteY145" fmla="*/ 3824370 h 4081365"/>
                <a:gd name="connsiteX146" fmla="*/ 334131 w 2083862"/>
                <a:gd name="connsiteY146" fmla="*/ 3789201 h 4081365"/>
                <a:gd name="connsiteX147" fmla="*/ 351716 w 2083862"/>
                <a:gd name="connsiteY147" fmla="*/ 3771616 h 4081365"/>
                <a:gd name="connsiteX148" fmla="*/ 363439 w 2083862"/>
                <a:gd name="connsiteY148" fmla="*/ 3736447 h 4081365"/>
                <a:gd name="connsiteX149" fmla="*/ 381024 w 2083862"/>
                <a:gd name="connsiteY149" fmla="*/ 3718862 h 4081365"/>
                <a:gd name="connsiteX150" fmla="*/ 404470 w 2083862"/>
                <a:gd name="connsiteY150" fmla="*/ 3683693 h 4081365"/>
                <a:gd name="connsiteX151" fmla="*/ 422054 w 2083862"/>
                <a:gd name="connsiteY151" fmla="*/ 3666109 h 4081365"/>
                <a:gd name="connsiteX152" fmla="*/ 445501 w 2083862"/>
                <a:gd name="connsiteY152" fmla="*/ 3630939 h 4081365"/>
                <a:gd name="connsiteX153" fmla="*/ 457224 w 2083862"/>
                <a:gd name="connsiteY153" fmla="*/ 3613355 h 4081365"/>
                <a:gd name="connsiteX154" fmla="*/ 468947 w 2083862"/>
                <a:gd name="connsiteY154" fmla="*/ 3595770 h 4081365"/>
                <a:gd name="connsiteX155" fmla="*/ 486531 w 2083862"/>
                <a:gd name="connsiteY155" fmla="*/ 3584047 h 4081365"/>
                <a:gd name="connsiteX156" fmla="*/ 515839 w 2083862"/>
                <a:gd name="connsiteY156" fmla="*/ 3531293 h 4081365"/>
                <a:gd name="connsiteX157" fmla="*/ 527562 w 2083862"/>
                <a:gd name="connsiteY157" fmla="*/ 3513709 h 4081365"/>
                <a:gd name="connsiteX158" fmla="*/ 551008 w 2083862"/>
                <a:gd name="connsiteY158" fmla="*/ 3484401 h 4081365"/>
                <a:gd name="connsiteX159" fmla="*/ 556870 w 2083862"/>
                <a:gd name="connsiteY159" fmla="*/ 3466816 h 4081365"/>
                <a:gd name="connsiteX160" fmla="*/ 568593 w 2083862"/>
                <a:gd name="connsiteY160" fmla="*/ 3449232 h 4081365"/>
                <a:gd name="connsiteX161" fmla="*/ 580316 w 2083862"/>
                <a:gd name="connsiteY161" fmla="*/ 3425785 h 4081365"/>
                <a:gd name="connsiteX162" fmla="*/ 603762 w 2083862"/>
                <a:gd name="connsiteY162" fmla="*/ 3390616 h 4081365"/>
                <a:gd name="connsiteX163" fmla="*/ 609624 w 2083862"/>
                <a:gd name="connsiteY163" fmla="*/ 3373032 h 4081365"/>
                <a:gd name="connsiteX164" fmla="*/ 633070 w 2083862"/>
                <a:gd name="connsiteY164" fmla="*/ 3337862 h 4081365"/>
                <a:gd name="connsiteX165" fmla="*/ 644793 w 2083862"/>
                <a:gd name="connsiteY165" fmla="*/ 3320278 h 4081365"/>
                <a:gd name="connsiteX166" fmla="*/ 674101 w 2083862"/>
                <a:gd name="connsiteY166" fmla="*/ 3285109 h 4081365"/>
                <a:gd name="connsiteX167" fmla="*/ 679962 w 2083862"/>
                <a:gd name="connsiteY167" fmla="*/ 3267524 h 4081365"/>
                <a:gd name="connsiteX168" fmla="*/ 703408 w 2083862"/>
                <a:gd name="connsiteY168" fmla="*/ 3232355 h 4081365"/>
                <a:gd name="connsiteX169" fmla="*/ 720993 w 2083862"/>
                <a:gd name="connsiteY169" fmla="*/ 3197185 h 4081365"/>
                <a:gd name="connsiteX170" fmla="*/ 744439 w 2083862"/>
                <a:gd name="connsiteY170" fmla="*/ 3162016 h 4081365"/>
                <a:gd name="connsiteX171" fmla="*/ 750301 w 2083862"/>
                <a:gd name="connsiteY171" fmla="*/ 3144432 h 4081365"/>
                <a:gd name="connsiteX172" fmla="*/ 762024 w 2083862"/>
                <a:gd name="connsiteY172" fmla="*/ 3120985 h 4081365"/>
                <a:gd name="connsiteX173" fmla="*/ 785470 w 2083862"/>
                <a:gd name="connsiteY173" fmla="*/ 3085816 h 4081365"/>
                <a:gd name="connsiteX174" fmla="*/ 808916 w 2083862"/>
                <a:gd name="connsiteY174" fmla="*/ 3044785 h 4081365"/>
                <a:gd name="connsiteX175" fmla="*/ 820639 w 2083862"/>
                <a:gd name="connsiteY175" fmla="*/ 3009616 h 4081365"/>
                <a:gd name="connsiteX176" fmla="*/ 826501 w 2083862"/>
                <a:gd name="connsiteY176" fmla="*/ 2986170 h 4081365"/>
                <a:gd name="connsiteX177" fmla="*/ 844085 w 2083862"/>
                <a:gd name="connsiteY177" fmla="*/ 2968585 h 4081365"/>
                <a:gd name="connsiteX178" fmla="*/ 849947 w 2083862"/>
                <a:gd name="connsiteY178" fmla="*/ 2951001 h 4081365"/>
                <a:gd name="connsiteX179" fmla="*/ 879254 w 2083862"/>
                <a:gd name="connsiteY179" fmla="*/ 2915832 h 4081365"/>
                <a:gd name="connsiteX180" fmla="*/ 896839 w 2083862"/>
                <a:gd name="connsiteY180" fmla="*/ 2904109 h 4081365"/>
                <a:gd name="connsiteX181" fmla="*/ 920285 w 2083862"/>
                <a:gd name="connsiteY181" fmla="*/ 2898247 h 4081365"/>
                <a:gd name="connsiteX182" fmla="*/ 955454 w 2083862"/>
                <a:gd name="connsiteY182" fmla="*/ 2915832 h 4081365"/>
                <a:gd name="connsiteX183" fmla="*/ 990624 w 2083862"/>
                <a:gd name="connsiteY183" fmla="*/ 2968585 h 4081365"/>
                <a:gd name="connsiteX184" fmla="*/ 1002347 w 2083862"/>
                <a:gd name="connsiteY184" fmla="*/ 2986170 h 4081365"/>
                <a:gd name="connsiteX185" fmla="*/ 1019931 w 2083862"/>
                <a:gd name="connsiteY185" fmla="*/ 2992032 h 4081365"/>
                <a:gd name="connsiteX186" fmla="*/ 1049239 w 2083862"/>
                <a:gd name="connsiteY186" fmla="*/ 3021339 h 4081365"/>
                <a:gd name="connsiteX187" fmla="*/ 1084408 w 2083862"/>
                <a:gd name="connsiteY187" fmla="*/ 3056509 h 4081365"/>
                <a:gd name="connsiteX188" fmla="*/ 1101993 w 2083862"/>
                <a:gd name="connsiteY188" fmla="*/ 3079955 h 4081365"/>
                <a:gd name="connsiteX189" fmla="*/ 1131301 w 2083862"/>
                <a:gd name="connsiteY189" fmla="*/ 3109262 h 4081365"/>
                <a:gd name="connsiteX190" fmla="*/ 1178193 w 2083862"/>
                <a:gd name="connsiteY190" fmla="*/ 3162016 h 4081365"/>
                <a:gd name="connsiteX191" fmla="*/ 1201639 w 2083862"/>
                <a:gd name="connsiteY191" fmla="*/ 3185462 h 4081365"/>
                <a:gd name="connsiteX192" fmla="*/ 1318870 w 2083862"/>
                <a:gd name="connsiteY192" fmla="*/ 3279247 h 4081365"/>
                <a:gd name="connsiteX193" fmla="*/ 1354039 w 2083862"/>
                <a:gd name="connsiteY193" fmla="*/ 3308555 h 4081365"/>
                <a:gd name="connsiteX194" fmla="*/ 1371624 w 2083862"/>
                <a:gd name="connsiteY194" fmla="*/ 3314416 h 4081365"/>
                <a:gd name="connsiteX195" fmla="*/ 1383347 w 2083862"/>
                <a:gd name="connsiteY195" fmla="*/ 3332001 h 4081365"/>
                <a:gd name="connsiteX196" fmla="*/ 1418516 w 2083862"/>
                <a:gd name="connsiteY196" fmla="*/ 3355447 h 4081365"/>
                <a:gd name="connsiteX197" fmla="*/ 1436101 w 2083862"/>
                <a:gd name="connsiteY197" fmla="*/ 3367170 h 4081365"/>
                <a:gd name="connsiteX198" fmla="*/ 1471270 w 2083862"/>
                <a:gd name="connsiteY198" fmla="*/ 3396478 h 4081365"/>
                <a:gd name="connsiteX199" fmla="*/ 1488854 w 2083862"/>
                <a:gd name="connsiteY199" fmla="*/ 3419924 h 4081365"/>
                <a:gd name="connsiteX200" fmla="*/ 1506439 w 2083862"/>
                <a:gd name="connsiteY200" fmla="*/ 3425785 h 4081365"/>
                <a:gd name="connsiteX201" fmla="*/ 1524024 w 2083862"/>
                <a:gd name="connsiteY201" fmla="*/ 3437509 h 4081365"/>
                <a:gd name="connsiteX202" fmla="*/ 1553331 w 2083862"/>
                <a:gd name="connsiteY202" fmla="*/ 3472678 h 4081365"/>
                <a:gd name="connsiteX203" fmla="*/ 1570916 w 2083862"/>
                <a:gd name="connsiteY203" fmla="*/ 3484401 h 4081365"/>
                <a:gd name="connsiteX204" fmla="*/ 1600224 w 2083862"/>
                <a:gd name="connsiteY204" fmla="*/ 3513709 h 4081365"/>
                <a:gd name="connsiteX205" fmla="*/ 1617808 w 2083862"/>
                <a:gd name="connsiteY205" fmla="*/ 3525432 h 4081365"/>
                <a:gd name="connsiteX206" fmla="*/ 1635393 w 2083862"/>
                <a:gd name="connsiteY206" fmla="*/ 3543016 h 4081365"/>
                <a:gd name="connsiteX207" fmla="*/ 1670562 w 2083862"/>
                <a:gd name="connsiteY207" fmla="*/ 3566462 h 4081365"/>
                <a:gd name="connsiteX208" fmla="*/ 1688147 w 2083862"/>
                <a:gd name="connsiteY208" fmla="*/ 3578185 h 4081365"/>
                <a:gd name="connsiteX209" fmla="*/ 1717454 w 2083862"/>
                <a:gd name="connsiteY209" fmla="*/ 3595770 h 4081365"/>
                <a:gd name="connsiteX210" fmla="*/ 1752624 w 2083862"/>
                <a:gd name="connsiteY210" fmla="*/ 3619216 h 4081365"/>
                <a:gd name="connsiteX211" fmla="*/ 1770208 w 2083862"/>
                <a:gd name="connsiteY211" fmla="*/ 3630939 h 4081365"/>
                <a:gd name="connsiteX212" fmla="*/ 1787793 w 2083862"/>
                <a:gd name="connsiteY212" fmla="*/ 3636801 h 4081365"/>
                <a:gd name="connsiteX213" fmla="*/ 1828824 w 2083862"/>
                <a:gd name="connsiteY213" fmla="*/ 3654385 h 4081365"/>
                <a:gd name="connsiteX214" fmla="*/ 1858131 w 2083862"/>
                <a:gd name="connsiteY214" fmla="*/ 3671970 h 4081365"/>
                <a:gd name="connsiteX215" fmla="*/ 1899162 w 2083862"/>
                <a:gd name="connsiteY215" fmla="*/ 3695416 h 4081365"/>
                <a:gd name="connsiteX216" fmla="*/ 1916747 w 2083862"/>
                <a:gd name="connsiteY216" fmla="*/ 3701278 h 4081365"/>
                <a:gd name="connsiteX217" fmla="*/ 1951916 w 2083862"/>
                <a:gd name="connsiteY217" fmla="*/ 3724724 h 4081365"/>
                <a:gd name="connsiteX218" fmla="*/ 1992947 w 2083862"/>
                <a:gd name="connsiteY218" fmla="*/ 3736447 h 4081365"/>
                <a:gd name="connsiteX219" fmla="*/ 2028116 w 2083862"/>
                <a:gd name="connsiteY219" fmla="*/ 3765755 h 4081365"/>
                <a:gd name="connsiteX220" fmla="*/ 2022254 w 2083862"/>
                <a:gd name="connsiteY220" fmla="*/ 3748170 h 4081365"/>
                <a:gd name="connsiteX221" fmla="*/ 2016393 w 2083862"/>
                <a:gd name="connsiteY221" fmla="*/ 3724724 h 4081365"/>
                <a:gd name="connsiteX222" fmla="*/ 1998808 w 2083862"/>
                <a:gd name="connsiteY222" fmla="*/ 3707139 h 4081365"/>
                <a:gd name="connsiteX223" fmla="*/ 2016393 w 2083862"/>
                <a:gd name="connsiteY223" fmla="*/ 3713001 h 4081365"/>
                <a:gd name="connsiteX224" fmla="*/ 2039839 w 2083862"/>
                <a:gd name="connsiteY224" fmla="*/ 3718862 h 4081365"/>
                <a:gd name="connsiteX225" fmla="*/ 2057424 w 2083862"/>
                <a:gd name="connsiteY225" fmla="*/ 3724724 h 4081365"/>
                <a:gd name="connsiteX226" fmla="*/ 2039839 w 2083862"/>
                <a:gd name="connsiteY226" fmla="*/ 3713001 h 4081365"/>
                <a:gd name="connsiteX227" fmla="*/ 2022254 w 2083862"/>
                <a:gd name="connsiteY227" fmla="*/ 3695416 h 4081365"/>
                <a:gd name="connsiteX228" fmla="*/ 2063285 w 2083862"/>
                <a:gd name="connsiteY228" fmla="*/ 3689555 h 4081365"/>
                <a:gd name="connsiteX229" fmla="*/ 2080870 w 2083862"/>
                <a:gd name="connsiteY229" fmla="*/ 3683693 h 4081365"/>
                <a:gd name="connsiteX230" fmla="*/ 2075008 w 2083862"/>
                <a:gd name="connsiteY230" fmla="*/ 3660247 h 4081365"/>
                <a:gd name="connsiteX231" fmla="*/ 2051562 w 2083862"/>
                <a:gd name="connsiteY231" fmla="*/ 3625078 h 4081365"/>
                <a:gd name="connsiteX232" fmla="*/ 2039839 w 2083862"/>
                <a:gd name="connsiteY232" fmla="*/ 3607493 h 4081365"/>
                <a:gd name="connsiteX233" fmla="*/ 2022254 w 2083862"/>
                <a:gd name="connsiteY233" fmla="*/ 3601632 h 4081365"/>
                <a:gd name="connsiteX234" fmla="*/ 2004670 w 2083862"/>
                <a:gd name="connsiteY234" fmla="*/ 3589909 h 4081365"/>
                <a:gd name="connsiteX235" fmla="*/ 1987085 w 2083862"/>
                <a:gd name="connsiteY235" fmla="*/ 3584047 h 4081365"/>
                <a:gd name="connsiteX236" fmla="*/ 1957777 w 2083862"/>
                <a:gd name="connsiteY236" fmla="*/ 3554739 h 4081365"/>
                <a:gd name="connsiteX237" fmla="*/ 1940193 w 2083862"/>
                <a:gd name="connsiteY237" fmla="*/ 3543016 h 4081365"/>
                <a:gd name="connsiteX238" fmla="*/ 1922608 w 2083862"/>
                <a:gd name="connsiteY238" fmla="*/ 3525432 h 4081365"/>
                <a:gd name="connsiteX239" fmla="*/ 1905024 w 2083862"/>
                <a:gd name="connsiteY239" fmla="*/ 3519570 h 4081365"/>
                <a:gd name="connsiteX240" fmla="*/ 1869854 w 2083862"/>
                <a:gd name="connsiteY240" fmla="*/ 3496124 h 4081365"/>
                <a:gd name="connsiteX241" fmla="*/ 1869854 w 2083862"/>
                <a:gd name="connsiteY241" fmla="*/ 3496124 h 4081365"/>
                <a:gd name="connsiteX242" fmla="*/ 1852270 w 2083862"/>
                <a:gd name="connsiteY242" fmla="*/ 3478539 h 4081365"/>
                <a:gd name="connsiteX243" fmla="*/ 1817101 w 2083862"/>
                <a:gd name="connsiteY243" fmla="*/ 3455093 h 4081365"/>
                <a:gd name="connsiteX244" fmla="*/ 1787793 w 2083862"/>
                <a:gd name="connsiteY244" fmla="*/ 3431647 h 4081365"/>
                <a:gd name="connsiteX245" fmla="*/ 1758485 w 2083862"/>
                <a:gd name="connsiteY245" fmla="*/ 3408201 h 4081365"/>
                <a:gd name="connsiteX246" fmla="*/ 1682285 w 2083862"/>
                <a:gd name="connsiteY246" fmla="*/ 3355447 h 4081365"/>
                <a:gd name="connsiteX247" fmla="*/ 1652977 w 2083862"/>
                <a:gd name="connsiteY247" fmla="*/ 3332001 h 4081365"/>
                <a:gd name="connsiteX248" fmla="*/ 1635393 w 2083862"/>
                <a:gd name="connsiteY248" fmla="*/ 3320278 h 4081365"/>
                <a:gd name="connsiteX249" fmla="*/ 1606085 w 2083862"/>
                <a:gd name="connsiteY249" fmla="*/ 3290970 h 4081365"/>
                <a:gd name="connsiteX250" fmla="*/ 1570916 w 2083862"/>
                <a:gd name="connsiteY250" fmla="*/ 3261662 h 4081365"/>
                <a:gd name="connsiteX251" fmla="*/ 1535747 w 2083862"/>
                <a:gd name="connsiteY251" fmla="*/ 3226493 h 4081365"/>
                <a:gd name="connsiteX252" fmla="*/ 1524024 w 2083862"/>
                <a:gd name="connsiteY252" fmla="*/ 3208909 h 4081365"/>
                <a:gd name="connsiteX253" fmla="*/ 1506439 w 2083862"/>
                <a:gd name="connsiteY253" fmla="*/ 3203047 h 4081365"/>
                <a:gd name="connsiteX254" fmla="*/ 1488854 w 2083862"/>
                <a:gd name="connsiteY254" fmla="*/ 3185462 h 4081365"/>
                <a:gd name="connsiteX255" fmla="*/ 1465408 w 2083862"/>
                <a:gd name="connsiteY255" fmla="*/ 3167878 h 4081365"/>
                <a:gd name="connsiteX256" fmla="*/ 1436101 w 2083862"/>
                <a:gd name="connsiteY256" fmla="*/ 3144432 h 4081365"/>
                <a:gd name="connsiteX257" fmla="*/ 1412654 w 2083862"/>
                <a:gd name="connsiteY257" fmla="*/ 3120985 h 4081365"/>
                <a:gd name="connsiteX258" fmla="*/ 1383347 w 2083862"/>
                <a:gd name="connsiteY258" fmla="*/ 3085816 h 4081365"/>
                <a:gd name="connsiteX259" fmla="*/ 1342316 w 2083862"/>
                <a:gd name="connsiteY259" fmla="*/ 3033062 h 4081365"/>
                <a:gd name="connsiteX260" fmla="*/ 1330593 w 2083862"/>
                <a:gd name="connsiteY260" fmla="*/ 3015478 h 4081365"/>
                <a:gd name="connsiteX261" fmla="*/ 1324731 w 2083862"/>
                <a:gd name="connsiteY261" fmla="*/ 2992032 h 4081365"/>
                <a:gd name="connsiteX262" fmla="*/ 1289562 w 2083862"/>
                <a:gd name="connsiteY262" fmla="*/ 2933416 h 4081365"/>
                <a:gd name="connsiteX263" fmla="*/ 1266116 w 2083862"/>
                <a:gd name="connsiteY263" fmla="*/ 2898247 h 4081365"/>
                <a:gd name="connsiteX264" fmla="*/ 1254393 w 2083862"/>
                <a:gd name="connsiteY264" fmla="*/ 2880662 h 4081365"/>
                <a:gd name="connsiteX265" fmla="*/ 1236808 w 2083862"/>
                <a:gd name="connsiteY265" fmla="*/ 2863078 h 4081365"/>
                <a:gd name="connsiteX266" fmla="*/ 1225085 w 2083862"/>
                <a:gd name="connsiteY266" fmla="*/ 2839632 h 4081365"/>
                <a:gd name="connsiteX267" fmla="*/ 1219224 w 2083862"/>
                <a:gd name="connsiteY267" fmla="*/ 2816185 h 4081365"/>
                <a:gd name="connsiteX268" fmla="*/ 1207501 w 2083862"/>
                <a:gd name="connsiteY268" fmla="*/ 2798601 h 4081365"/>
                <a:gd name="connsiteX269" fmla="*/ 1201639 w 2083862"/>
                <a:gd name="connsiteY269" fmla="*/ 2781016 h 4081365"/>
                <a:gd name="connsiteX270" fmla="*/ 1178193 w 2083862"/>
                <a:gd name="connsiteY270" fmla="*/ 2745847 h 4081365"/>
                <a:gd name="connsiteX271" fmla="*/ 1172331 w 2083862"/>
                <a:gd name="connsiteY271" fmla="*/ 2722401 h 4081365"/>
                <a:gd name="connsiteX272" fmla="*/ 1160608 w 2083862"/>
                <a:gd name="connsiteY272" fmla="*/ 2681370 h 4081365"/>
                <a:gd name="connsiteX273" fmla="*/ 1154747 w 2083862"/>
                <a:gd name="connsiteY273" fmla="*/ 2646201 h 4081365"/>
                <a:gd name="connsiteX274" fmla="*/ 1160608 w 2083862"/>
                <a:gd name="connsiteY274" fmla="*/ 2546555 h 4081365"/>
                <a:gd name="connsiteX275" fmla="*/ 1172331 w 2083862"/>
                <a:gd name="connsiteY275" fmla="*/ 2523109 h 4081365"/>
                <a:gd name="connsiteX276" fmla="*/ 1178193 w 2083862"/>
                <a:gd name="connsiteY276" fmla="*/ 2487939 h 4081365"/>
                <a:gd name="connsiteX277" fmla="*/ 1189916 w 2083862"/>
                <a:gd name="connsiteY277" fmla="*/ 2452770 h 4081365"/>
                <a:gd name="connsiteX278" fmla="*/ 1201639 w 2083862"/>
                <a:gd name="connsiteY278" fmla="*/ 2417601 h 4081365"/>
                <a:gd name="connsiteX279" fmla="*/ 1228442 w 2083862"/>
                <a:gd name="connsiteY279" fmla="*/ 2347311 h 4081365"/>
                <a:gd name="connsiteX280" fmla="*/ 1264461 w 2083862"/>
                <a:gd name="connsiteY280" fmla="*/ 2225021 h 4081365"/>
                <a:gd name="connsiteX281" fmla="*/ 1277839 w 2083862"/>
                <a:gd name="connsiteY281" fmla="*/ 2171416 h 4081365"/>
                <a:gd name="connsiteX282" fmla="*/ 1290414 w 2083862"/>
                <a:gd name="connsiteY282" fmla="*/ 2086046 h 4081365"/>
                <a:gd name="connsiteX283" fmla="*/ 1313008 w 2083862"/>
                <a:gd name="connsiteY283" fmla="*/ 1907647 h 4081365"/>
                <a:gd name="connsiteX284" fmla="*/ 1318870 w 2083862"/>
                <a:gd name="connsiteY284" fmla="*/ 1884201 h 4081365"/>
                <a:gd name="connsiteX285" fmla="*/ 1324731 w 2083862"/>
                <a:gd name="connsiteY285" fmla="*/ 1854893 h 4081365"/>
                <a:gd name="connsiteX286" fmla="*/ 1330593 w 2083862"/>
                <a:gd name="connsiteY286" fmla="*/ 1837309 h 4081365"/>
                <a:gd name="connsiteX287" fmla="*/ 1336454 w 2083862"/>
                <a:gd name="connsiteY287" fmla="*/ 1813862 h 4081365"/>
                <a:gd name="connsiteX288" fmla="*/ 1354039 w 2083862"/>
                <a:gd name="connsiteY288" fmla="*/ 1755247 h 4081365"/>
                <a:gd name="connsiteX289" fmla="*/ 1359901 w 2083862"/>
                <a:gd name="connsiteY289" fmla="*/ 1720078 h 4081365"/>
                <a:gd name="connsiteX290" fmla="*/ 1371624 w 2083862"/>
                <a:gd name="connsiteY290" fmla="*/ 1673185 h 4081365"/>
                <a:gd name="connsiteX291" fmla="*/ 1377485 w 2083862"/>
                <a:gd name="connsiteY291" fmla="*/ 1638016 h 4081365"/>
                <a:gd name="connsiteX292" fmla="*/ 1389208 w 2083862"/>
                <a:gd name="connsiteY292" fmla="*/ 1579401 h 4081365"/>
                <a:gd name="connsiteX293" fmla="*/ 1395070 w 2083862"/>
                <a:gd name="connsiteY293" fmla="*/ 1538370 h 4081365"/>
                <a:gd name="connsiteX294" fmla="*/ 1400931 w 2083862"/>
                <a:gd name="connsiteY294" fmla="*/ 1520785 h 4081365"/>
                <a:gd name="connsiteX295" fmla="*/ 1406793 w 2083862"/>
                <a:gd name="connsiteY295" fmla="*/ 1497339 h 4081365"/>
                <a:gd name="connsiteX296" fmla="*/ 1418516 w 2083862"/>
                <a:gd name="connsiteY296" fmla="*/ 1450447 h 4081365"/>
                <a:gd name="connsiteX297" fmla="*/ 1424377 w 2083862"/>
                <a:gd name="connsiteY297" fmla="*/ 1391832 h 4081365"/>
                <a:gd name="connsiteX298" fmla="*/ 1441962 w 2083862"/>
                <a:gd name="connsiteY298" fmla="*/ 1298047 h 4081365"/>
                <a:gd name="connsiteX299" fmla="*/ 1453685 w 2083862"/>
                <a:gd name="connsiteY299" fmla="*/ 1233570 h 4081365"/>
                <a:gd name="connsiteX300" fmla="*/ 1465408 w 2083862"/>
                <a:gd name="connsiteY300" fmla="*/ 1198401 h 4081365"/>
                <a:gd name="connsiteX301" fmla="*/ 1477131 w 2083862"/>
                <a:gd name="connsiteY301" fmla="*/ 1098755 h 4081365"/>
                <a:gd name="connsiteX302" fmla="*/ 1488854 w 2083862"/>
                <a:gd name="connsiteY302" fmla="*/ 1063585 h 4081365"/>
                <a:gd name="connsiteX303" fmla="*/ 1494716 w 2083862"/>
                <a:gd name="connsiteY303" fmla="*/ 1010832 h 4081365"/>
                <a:gd name="connsiteX304" fmla="*/ 1506439 w 2083862"/>
                <a:gd name="connsiteY304" fmla="*/ 975662 h 4081365"/>
                <a:gd name="connsiteX305" fmla="*/ 1518162 w 2083862"/>
                <a:gd name="connsiteY305" fmla="*/ 917047 h 4081365"/>
                <a:gd name="connsiteX306" fmla="*/ 1524024 w 2083862"/>
                <a:gd name="connsiteY306" fmla="*/ 887739 h 4081365"/>
                <a:gd name="connsiteX307" fmla="*/ 1529885 w 2083862"/>
                <a:gd name="connsiteY307" fmla="*/ 823262 h 4081365"/>
                <a:gd name="connsiteX308" fmla="*/ 1535747 w 2083862"/>
                <a:gd name="connsiteY308" fmla="*/ 788093 h 4081365"/>
                <a:gd name="connsiteX309" fmla="*/ 1547470 w 2083862"/>
                <a:gd name="connsiteY309" fmla="*/ 706032 h 4081365"/>
                <a:gd name="connsiteX310" fmla="*/ 1553331 w 2083862"/>
                <a:gd name="connsiteY310" fmla="*/ 665001 h 4081365"/>
                <a:gd name="connsiteX311" fmla="*/ 1559193 w 2083862"/>
                <a:gd name="connsiteY311" fmla="*/ 647416 h 4081365"/>
                <a:gd name="connsiteX312" fmla="*/ 1565054 w 2083862"/>
                <a:gd name="connsiteY312" fmla="*/ 623970 h 4081365"/>
                <a:gd name="connsiteX313" fmla="*/ 1570916 w 2083862"/>
                <a:gd name="connsiteY313" fmla="*/ 541909 h 4081365"/>
                <a:gd name="connsiteX314" fmla="*/ 1576777 w 2083862"/>
                <a:gd name="connsiteY314" fmla="*/ 524324 h 4081365"/>
                <a:gd name="connsiteX315" fmla="*/ 1588501 w 2083862"/>
                <a:gd name="connsiteY315" fmla="*/ 430539 h 4081365"/>
                <a:gd name="connsiteX316" fmla="*/ 1582639 w 2083862"/>
                <a:gd name="connsiteY316" fmla="*/ 348478 h 4081365"/>
                <a:gd name="connsiteX317" fmla="*/ 1570916 w 2083862"/>
                <a:gd name="connsiteY317" fmla="*/ 301585 h 4081365"/>
                <a:gd name="connsiteX318" fmla="*/ 1565054 w 2083862"/>
                <a:gd name="connsiteY318" fmla="*/ 90570 h 4081365"/>
                <a:gd name="connsiteX319" fmla="*/ 1549173 w 2083862"/>
                <a:gd name="connsiteY319" fmla="*/ 93026 h 4081365"/>
                <a:gd name="connsiteX320" fmla="*/ 1510647 w 2083862"/>
                <a:gd name="connsiteY320" fmla="*/ 78798 h 4081365"/>
                <a:gd name="connsiteX321" fmla="*/ 1488903 w 2083862"/>
                <a:gd name="connsiteY321" fmla="*/ 53700 h 4081365"/>
                <a:gd name="connsiteX322" fmla="*/ 1477131 w 2083862"/>
                <a:gd name="connsiteY322" fmla="*/ 2647 h 4081365"/>
                <a:gd name="connsiteX0" fmla="*/ 1477131 w 2083862"/>
                <a:gd name="connsiteY0" fmla="*/ 2647 h 4081365"/>
                <a:gd name="connsiteX1" fmla="*/ 1471270 w 2083862"/>
                <a:gd name="connsiteY1" fmla="*/ 37816 h 4081365"/>
                <a:gd name="connsiteX2" fmla="*/ 1429725 w 2083862"/>
                <a:gd name="connsiteY2" fmla="*/ 68152 h 4081365"/>
                <a:gd name="connsiteX3" fmla="*/ 1382730 w 2083862"/>
                <a:gd name="connsiteY3" fmla="*/ 89233 h 4081365"/>
                <a:gd name="connsiteX4" fmla="*/ 1364108 w 2083862"/>
                <a:gd name="connsiteY4" fmla="*/ 97282 h 4081365"/>
                <a:gd name="connsiteX5" fmla="*/ 1348226 w 2083862"/>
                <a:gd name="connsiteY5" fmla="*/ 183552 h 4081365"/>
                <a:gd name="connsiteX6" fmla="*/ 1347375 w 2083862"/>
                <a:gd name="connsiteY6" fmla="*/ 206998 h 4081365"/>
                <a:gd name="connsiteX7" fmla="*/ 1348177 w 2083862"/>
                <a:gd name="connsiteY7" fmla="*/ 237109 h 4081365"/>
                <a:gd name="connsiteX8" fmla="*/ 1330593 w 2083862"/>
                <a:gd name="connsiteY8" fmla="*/ 295724 h 4081365"/>
                <a:gd name="connsiteX9" fmla="*/ 1324731 w 2083862"/>
                <a:gd name="connsiteY9" fmla="*/ 313309 h 4081365"/>
                <a:gd name="connsiteX10" fmla="*/ 1313008 w 2083862"/>
                <a:gd name="connsiteY10" fmla="*/ 330893 h 4081365"/>
                <a:gd name="connsiteX11" fmla="*/ 1295424 w 2083862"/>
                <a:gd name="connsiteY11" fmla="*/ 383647 h 4081365"/>
                <a:gd name="connsiteX12" fmla="*/ 1289562 w 2083862"/>
                <a:gd name="connsiteY12" fmla="*/ 401232 h 4081365"/>
                <a:gd name="connsiteX13" fmla="*/ 1283701 w 2083862"/>
                <a:gd name="connsiteY13" fmla="*/ 424678 h 4081365"/>
                <a:gd name="connsiteX14" fmla="*/ 1277839 w 2083862"/>
                <a:gd name="connsiteY14" fmla="*/ 577078 h 4081365"/>
                <a:gd name="connsiteX15" fmla="*/ 1254393 w 2083862"/>
                <a:gd name="connsiteY15" fmla="*/ 876016 h 4081365"/>
                <a:gd name="connsiteX16" fmla="*/ 1248531 w 2083862"/>
                <a:gd name="connsiteY16" fmla="*/ 893601 h 4081365"/>
                <a:gd name="connsiteX17" fmla="*/ 1242670 w 2083862"/>
                <a:gd name="connsiteY17" fmla="*/ 969801 h 4081365"/>
                <a:gd name="connsiteX18" fmla="*/ 1236808 w 2083862"/>
                <a:gd name="connsiteY18" fmla="*/ 999109 h 4081365"/>
                <a:gd name="connsiteX19" fmla="*/ 1230947 w 2083862"/>
                <a:gd name="connsiteY19" fmla="*/ 1040139 h 4081365"/>
                <a:gd name="connsiteX20" fmla="*/ 1219224 w 2083862"/>
                <a:gd name="connsiteY20" fmla="*/ 1110478 h 4081365"/>
                <a:gd name="connsiteX21" fmla="*/ 1213362 w 2083862"/>
                <a:gd name="connsiteY21" fmla="*/ 1133924 h 4081365"/>
                <a:gd name="connsiteX22" fmla="*/ 1201639 w 2083862"/>
                <a:gd name="connsiteY22" fmla="*/ 1169093 h 4081365"/>
                <a:gd name="connsiteX23" fmla="*/ 1166470 w 2083862"/>
                <a:gd name="connsiteY23" fmla="*/ 1339078 h 4081365"/>
                <a:gd name="connsiteX24" fmla="*/ 1154747 w 2083862"/>
                <a:gd name="connsiteY24" fmla="*/ 1456309 h 4081365"/>
                <a:gd name="connsiteX25" fmla="*/ 1148885 w 2083862"/>
                <a:gd name="connsiteY25" fmla="*/ 1485616 h 4081365"/>
                <a:gd name="connsiteX26" fmla="*/ 1143024 w 2083862"/>
                <a:gd name="connsiteY26" fmla="*/ 1526647 h 4081365"/>
                <a:gd name="connsiteX27" fmla="*/ 1131301 w 2083862"/>
                <a:gd name="connsiteY27" fmla="*/ 1561816 h 4081365"/>
                <a:gd name="connsiteX28" fmla="*/ 1125439 w 2083862"/>
                <a:gd name="connsiteY28" fmla="*/ 1591124 h 4081365"/>
                <a:gd name="connsiteX29" fmla="*/ 1113716 w 2083862"/>
                <a:gd name="connsiteY29" fmla="*/ 1626293 h 4081365"/>
                <a:gd name="connsiteX30" fmla="*/ 1101993 w 2083862"/>
                <a:gd name="connsiteY30" fmla="*/ 1679047 h 4081365"/>
                <a:gd name="connsiteX31" fmla="*/ 1080249 w 2083862"/>
                <a:gd name="connsiteY31" fmla="*/ 1776799 h 4081365"/>
                <a:gd name="connsiteX32" fmla="*/ 1056000 w 2083862"/>
                <a:gd name="connsiteY32" fmla="*/ 1872140 h 4081365"/>
                <a:gd name="connsiteX33" fmla="*/ 1025793 w 2083862"/>
                <a:gd name="connsiteY33" fmla="*/ 2054185 h 4081365"/>
                <a:gd name="connsiteX34" fmla="*/ 1019931 w 2083862"/>
                <a:gd name="connsiteY34" fmla="*/ 2077632 h 4081365"/>
                <a:gd name="connsiteX35" fmla="*/ 1014070 w 2083862"/>
                <a:gd name="connsiteY35" fmla="*/ 2106939 h 4081365"/>
                <a:gd name="connsiteX36" fmla="*/ 997337 w 2083862"/>
                <a:gd name="connsiteY36" fmla="*/ 2173119 h 4081365"/>
                <a:gd name="connsiteX37" fmla="*/ 983108 w 2083862"/>
                <a:gd name="connsiteY37" fmla="*/ 2235845 h 4081365"/>
                <a:gd name="connsiteX38" fmla="*/ 961316 w 2083862"/>
                <a:gd name="connsiteY38" fmla="*/ 2294509 h 4081365"/>
                <a:gd name="connsiteX39" fmla="*/ 949593 w 2083862"/>
                <a:gd name="connsiteY39" fmla="*/ 2329678 h 4081365"/>
                <a:gd name="connsiteX40" fmla="*/ 943731 w 2083862"/>
                <a:gd name="connsiteY40" fmla="*/ 2347262 h 4081365"/>
                <a:gd name="connsiteX41" fmla="*/ 937870 w 2083862"/>
                <a:gd name="connsiteY41" fmla="*/ 2364847 h 4081365"/>
                <a:gd name="connsiteX42" fmla="*/ 914424 w 2083862"/>
                <a:gd name="connsiteY42" fmla="*/ 2405878 h 4081365"/>
                <a:gd name="connsiteX43" fmla="*/ 902701 w 2083862"/>
                <a:gd name="connsiteY43" fmla="*/ 2423462 h 4081365"/>
                <a:gd name="connsiteX44" fmla="*/ 896839 w 2083862"/>
                <a:gd name="connsiteY44" fmla="*/ 2441047 h 4081365"/>
                <a:gd name="connsiteX45" fmla="*/ 873393 w 2083862"/>
                <a:gd name="connsiteY45" fmla="*/ 2476216 h 4081365"/>
                <a:gd name="connsiteX46" fmla="*/ 849947 w 2083862"/>
                <a:gd name="connsiteY46" fmla="*/ 2523109 h 4081365"/>
                <a:gd name="connsiteX47" fmla="*/ 832362 w 2083862"/>
                <a:gd name="connsiteY47" fmla="*/ 2564139 h 4081365"/>
                <a:gd name="connsiteX48" fmla="*/ 826501 w 2083862"/>
                <a:gd name="connsiteY48" fmla="*/ 2581724 h 4081365"/>
                <a:gd name="connsiteX49" fmla="*/ 814777 w 2083862"/>
                <a:gd name="connsiteY49" fmla="*/ 2593447 h 4081365"/>
                <a:gd name="connsiteX50" fmla="*/ 803054 w 2083862"/>
                <a:gd name="connsiteY50" fmla="*/ 2611032 h 4081365"/>
                <a:gd name="connsiteX51" fmla="*/ 779608 w 2083862"/>
                <a:gd name="connsiteY51" fmla="*/ 2640339 h 4081365"/>
                <a:gd name="connsiteX52" fmla="*/ 762024 w 2083862"/>
                <a:gd name="connsiteY52" fmla="*/ 2681370 h 4081365"/>
                <a:gd name="connsiteX53" fmla="*/ 726854 w 2083862"/>
                <a:gd name="connsiteY53" fmla="*/ 2704816 h 4081365"/>
                <a:gd name="connsiteX54" fmla="*/ 709270 w 2083862"/>
                <a:gd name="connsiteY54" fmla="*/ 2716539 h 4081365"/>
                <a:gd name="connsiteX55" fmla="*/ 691685 w 2083862"/>
                <a:gd name="connsiteY55" fmla="*/ 2728262 h 4081365"/>
                <a:gd name="connsiteX56" fmla="*/ 674101 w 2083862"/>
                <a:gd name="connsiteY56" fmla="*/ 2734124 h 4081365"/>
                <a:gd name="connsiteX57" fmla="*/ 638931 w 2083862"/>
                <a:gd name="connsiteY57" fmla="*/ 2751709 h 4081365"/>
                <a:gd name="connsiteX58" fmla="*/ 586177 w 2083862"/>
                <a:gd name="connsiteY58" fmla="*/ 2757570 h 4081365"/>
                <a:gd name="connsiteX59" fmla="*/ 539285 w 2083862"/>
                <a:gd name="connsiteY59" fmla="*/ 2763432 h 4081365"/>
                <a:gd name="connsiteX60" fmla="*/ 498254 w 2083862"/>
                <a:gd name="connsiteY60" fmla="*/ 2775155 h 4081365"/>
                <a:gd name="connsiteX61" fmla="*/ 480670 w 2083862"/>
                <a:gd name="connsiteY61" fmla="*/ 2781016 h 4081365"/>
                <a:gd name="connsiteX62" fmla="*/ 422054 w 2083862"/>
                <a:gd name="connsiteY62" fmla="*/ 2786878 h 4081365"/>
                <a:gd name="connsiteX63" fmla="*/ 322408 w 2083862"/>
                <a:gd name="connsiteY63" fmla="*/ 2781016 h 4081365"/>
                <a:gd name="connsiteX64" fmla="*/ 287239 w 2083862"/>
                <a:gd name="connsiteY64" fmla="*/ 2769293 h 4081365"/>
                <a:gd name="connsiteX65" fmla="*/ 263793 w 2083862"/>
                <a:gd name="connsiteY65" fmla="*/ 2763432 h 4081365"/>
                <a:gd name="connsiteX66" fmla="*/ 246208 w 2083862"/>
                <a:gd name="connsiteY66" fmla="*/ 2751709 h 4081365"/>
                <a:gd name="connsiteX67" fmla="*/ 222762 w 2083862"/>
                <a:gd name="connsiteY67" fmla="*/ 2745847 h 4081365"/>
                <a:gd name="connsiteX68" fmla="*/ 205177 w 2083862"/>
                <a:gd name="connsiteY68" fmla="*/ 2739985 h 4081365"/>
                <a:gd name="connsiteX69" fmla="*/ 211039 w 2083862"/>
                <a:gd name="connsiteY69" fmla="*/ 2763432 h 4081365"/>
                <a:gd name="connsiteX70" fmla="*/ 216901 w 2083862"/>
                <a:gd name="connsiteY70" fmla="*/ 2781016 h 4081365"/>
                <a:gd name="connsiteX71" fmla="*/ 211039 w 2083862"/>
                <a:gd name="connsiteY71" fmla="*/ 2845493 h 4081365"/>
                <a:gd name="connsiteX72" fmla="*/ 181731 w 2083862"/>
                <a:gd name="connsiteY72" fmla="*/ 2874801 h 4081365"/>
                <a:gd name="connsiteX73" fmla="*/ 146562 w 2083862"/>
                <a:gd name="connsiteY73" fmla="*/ 2886524 h 4081365"/>
                <a:gd name="connsiteX74" fmla="*/ 111393 w 2083862"/>
                <a:gd name="connsiteY74" fmla="*/ 2898247 h 4081365"/>
                <a:gd name="connsiteX75" fmla="*/ 93808 w 2083862"/>
                <a:gd name="connsiteY75" fmla="*/ 2904109 h 4081365"/>
                <a:gd name="connsiteX76" fmla="*/ 76224 w 2083862"/>
                <a:gd name="connsiteY76" fmla="*/ 2915832 h 4081365"/>
                <a:gd name="connsiteX77" fmla="*/ 117254 w 2083862"/>
                <a:gd name="connsiteY77" fmla="*/ 2927555 h 4081365"/>
                <a:gd name="connsiteX78" fmla="*/ 211039 w 2083862"/>
                <a:gd name="connsiteY78" fmla="*/ 2939278 h 4081365"/>
                <a:gd name="connsiteX79" fmla="*/ 240347 w 2083862"/>
                <a:gd name="connsiteY79" fmla="*/ 2945139 h 4081365"/>
                <a:gd name="connsiteX80" fmla="*/ 468947 w 2083862"/>
                <a:gd name="connsiteY80" fmla="*/ 2956862 h 4081365"/>
                <a:gd name="connsiteX81" fmla="*/ 504116 w 2083862"/>
                <a:gd name="connsiteY81" fmla="*/ 2962724 h 4081365"/>
                <a:gd name="connsiteX82" fmla="*/ 615485 w 2083862"/>
                <a:gd name="connsiteY82" fmla="*/ 2951001 h 4081365"/>
                <a:gd name="connsiteX83" fmla="*/ 603762 w 2083862"/>
                <a:gd name="connsiteY83" fmla="*/ 2974447 h 4081365"/>
                <a:gd name="connsiteX84" fmla="*/ 592039 w 2083862"/>
                <a:gd name="connsiteY84" fmla="*/ 2992032 h 4081365"/>
                <a:gd name="connsiteX85" fmla="*/ 574454 w 2083862"/>
                <a:gd name="connsiteY85" fmla="*/ 3027201 h 4081365"/>
                <a:gd name="connsiteX86" fmla="*/ 562731 w 2083862"/>
                <a:gd name="connsiteY86" fmla="*/ 3062370 h 4081365"/>
                <a:gd name="connsiteX87" fmla="*/ 556870 w 2083862"/>
                <a:gd name="connsiteY87" fmla="*/ 3079955 h 4081365"/>
                <a:gd name="connsiteX88" fmla="*/ 545147 w 2083862"/>
                <a:gd name="connsiteY88" fmla="*/ 3097539 h 4081365"/>
                <a:gd name="connsiteX89" fmla="*/ 521701 w 2083862"/>
                <a:gd name="connsiteY89" fmla="*/ 3132709 h 4081365"/>
                <a:gd name="connsiteX90" fmla="*/ 515839 w 2083862"/>
                <a:gd name="connsiteY90" fmla="*/ 3156155 h 4081365"/>
                <a:gd name="connsiteX91" fmla="*/ 486531 w 2083862"/>
                <a:gd name="connsiteY91" fmla="*/ 3191324 h 4081365"/>
                <a:gd name="connsiteX92" fmla="*/ 463085 w 2083862"/>
                <a:gd name="connsiteY92" fmla="*/ 3226493 h 4081365"/>
                <a:gd name="connsiteX93" fmla="*/ 451362 w 2083862"/>
                <a:gd name="connsiteY93" fmla="*/ 3244078 h 4081365"/>
                <a:gd name="connsiteX94" fmla="*/ 398608 w 2083862"/>
                <a:gd name="connsiteY94" fmla="*/ 3290970 h 4081365"/>
                <a:gd name="connsiteX95" fmla="*/ 381024 w 2083862"/>
                <a:gd name="connsiteY95" fmla="*/ 3296832 h 4081365"/>
                <a:gd name="connsiteX96" fmla="*/ 357577 w 2083862"/>
                <a:gd name="connsiteY96" fmla="*/ 3314416 h 4081365"/>
                <a:gd name="connsiteX97" fmla="*/ 339993 w 2083862"/>
                <a:gd name="connsiteY97" fmla="*/ 3326139 h 4081365"/>
                <a:gd name="connsiteX98" fmla="*/ 310685 w 2083862"/>
                <a:gd name="connsiteY98" fmla="*/ 3355447 h 4081365"/>
                <a:gd name="connsiteX99" fmla="*/ 304824 w 2083862"/>
                <a:gd name="connsiteY99" fmla="*/ 3373032 h 4081365"/>
                <a:gd name="connsiteX100" fmla="*/ 316547 w 2083862"/>
                <a:gd name="connsiteY100" fmla="*/ 3390616 h 4081365"/>
                <a:gd name="connsiteX101" fmla="*/ 345854 w 2083862"/>
                <a:gd name="connsiteY101" fmla="*/ 3431647 h 4081365"/>
                <a:gd name="connsiteX102" fmla="*/ 322408 w 2083862"/>
                <a:gd name="connsiteY102" fmla="*/ 3466816 h 4081365"/>
                <a:gd name="connsiteX103" fmla="*/ 298962 w 2083862"/>
                <a:gd name="connsiteY103" fmla="*/ 3501985 h 4081365"/>
                <a:gd name="connsiteX104" fmla="*/ 281377 w 2083862"/>
                <a:gd name="connsiteY104" fmla="*/ 3531293 h 4081365"/>
                <a:gd name="connsiteX105" fmla="*/ 275516 w 2083862"/>
                <a:gd name="connsiteY105" fmla="*/ 3548878 h 4081365"/>
                <a:gd name="connsiteX106" fmla="*/ 252070 w 2083862"/>
                <a:gd name="connsiteY106" fmla="*/ 3584047 h 4081365"/>
                <a:gd name="connsiteX107" fmla="*/ 246208 w 2083862"/>
                <a:gd name="connsiteY107" fmla="*/ 3601632 h 4081365"/>
                <a:gd name="connsiteX108" fmla="*/ 228624 w 2083862"/>
                <a:gd name="connsiteY108" fmla="*/ 3619216 h 4081365"/>
                <a:gd name="connsiteX109" fmla="*/ 222762 w 2083862"/>
                <a:gd name="connsiteY109" fmla="*/ 3636801 h 4081365"/>
                <a:gd name="connsiteX110" fmla="*/ 211039 w 2083862"/>
                <a:gd name="connsiteY110" fmla="*/ 3654385 h 4081365"/>
                <a:gd name="connsiteX111" fmla="*/ 205177 w 2083862"/>
                <a:gd name="connsiteY111" fmla="*/ 3677832 h 4081365"/>
                <a:gd name="connsiteX112" fmla="*/ 170008 w 2083862"/>
                <a:gd name="connsiteY112" fmla="*/ 3713001 h 4081365"/>
                <a:gd name="connsiteX113" fmla="*/ 146562 w 2083862"/>
                <a:gd name="connsiteY113" fmla="*/ 3742309 h 4081365"/>
                <a:gd name="connsiteX114" fmla="*/ 87947 w 2083862"/>
                <a:gd name="connsiteY114" fmla="*/ 3759893 h 4081365"/>
                <a:gd name="connsiteX115" fmla="*/ 11474 w 2083862"/>
                <a:gd name="connsiteY115" fmla="*/ 3770572 h 4081365"/>
                <a:gd name="connsiteX116" fmla="*/ 29331 w 2083862"/>
                <a:gd name="connsiteY116" fmla="*/ 3783339 h 4081365"/>
                <a:gd name="connsiteX117" fmla="*/ 11747 w 2083862"/>
                <a:gd name="connsiteY117" fmla="*/ 3795062 h 4081365"/>
                <a:gd name="connsiteX118" fmla="*/ 128977 w 2083862"/>
                <a:gd name="connsiteY118" fmla="*/ 3795062 h 4081365"/>
                <a:gd name="connsiteX119" fmla="*/ 152424 w 2083862"/>
                <a:gd name="connsiteY119" fmla="*/ 3789201 h 4081365"/>
                <a:gd name="connsiteX120" fmla="*/ 187593 w 2083862"/>
                <a:gd name="connsiteY120" fmla="*/ 3777478 h 4081365"/>
                <a:gd name="connsiteX121" fmla="*/ 170008 w 2083862"/>
                <a:gd name="connsiteY121" fmla="*/ 3789201 h 4081365"/>
                <a:gd name="connsiteX122" fmla="*/ 146562 w 2083862"/>
                <a:gd name="connsiteY122" fmla="*/ 3824370 h 4081365"/>
                <a:gd name="connsiteX123" fmla="*/ 134839 w 2083862"/>
                <a:gd name="connsiteY123" fmla="*/ 3841955 h 4081365"/>
                <a:gd name="connsiteX124" fmla="*/ 123116 w 2083862"/>
                <a:gd name="connsiteY124" fmla="*/ 3865401 h 4081365"/>
                <a:gd name="connsiteX125" fmla="*/ 111393 w 2083862"/>
                <a:gd name="connsiteY125" fmla="*/ 3882985 h 4081365"/>
                <a:gd name="connsiteX126" fmla="*/ 82085 w 2083862"/>
                <a:gd name="connsiteY126" fmla="*/ 3935739 h 4081365"/>
                <a:gd name="connsiteX127" fmla="*/ 58639 w 2083862"/>
                <a:gd name="connsiteY127" fmla="*/ 3970909 h 4081365"/>
                <a:gd name="connsiteX128" fmla="*/ 35193 w 2083862"/>
                <a:gd name="connsiteY128" fmla="*/ 4006078 h 4081365"/>
                <a:gd name="connsiteX129" fmla="*/ 23470 w 2083862"/>
                <a:gd name="connsiteY129" fmla="*/ 4023662 h 4081365"/>
                <a:gd name="connsiteX130" fmla="*/ 76224 w 2083862"/>
                <a:gd name="connsiteY130" fmla="*/ 3982632 h 4081365"/>
                <a:gd name="connsiteX131" fmla="*/ 93808 w 2083862"/>
                <a:gd name="connsiteY131" fmla="*/ 3970909 h 4081365"/>
                <a:gd name="connsiteX132" fmla="*/ 87947 w 2083862"/>
                <a:gd name="connsiteY132" fmla="*/ 3994355 h 4081365"/>
                <a:gd name="connsiteX133" fmla="*/ 82085 w 2083862"/>
                <a:gd name="connsiteY133" fmla="*/ 4011939 h 4081365"/>
                <a:gd name="connsiteX134" fmla="*/ 76224 w 2083862"/>
                <a:gd name="connsiteY134" fmla="*/ 4041247 h 4081365"/>
                <a:gd name="connsiteX135" fmla="*/ 82085 w 2083862"/>
                <a:gd name="connsiteY135" fmla="*/ 4070555 h 4081365"/>
                <a:gd name="connsiteX136" fmla="*/ 117254 w 2083862"/>
                <a:gd name="connsiteY136" fmla="*/ 4047109 h 4081365"/>
                <a:gd name="connsiteX137" fmla="*/ 128977 w 2083862"/>
                <a:gd name="connsiteY137" fmla="*/ 4035385 h 4081365"/>
                <a:gd name="connsiteX138" fmla="*/ 182487 w 2083862"/>
                <a:gd name="connsiteY138" fmla="*/ 4066250 h 4081365"/>
                <a:gd name="connsiteX139" fmla="*/ 207635 w 2083862"/>
                <a:gd name="connsiteY139" fmla="*/ 4022762 h 4081365"/>
                <a:gd name="connsiteX140" fmla="*/ 216852 w 2083862"/>
                <a:gd name="connsiteY140" fmla="*/ 3985138 h 4081365"/>
                <a:gd name="connsiteX141" fmla="*/ 229427 w 2083862"/>
                <a:gd name="connsiteY141" fmla="*/ 3967552 h 4081365"/>
                <a:gd name="connsiteX142" fmla="*/ 258734 w 2083862"/>
                <a:gd name="connsiteY142" fmla="*/ 3924819 h 4081365"/>
                <a:gd name="connsiteX143" fmla="*/ 271309 w 2083862"/>
                <a:gd name="connsiteY143" fmla="*/ 3894709 h 4081365"/>
                <a:gd name="connsiteX144" fmla="*/ 297259 w 2083862"/>
                <a:gd name="connsiteY144" fmla="*/ 3862044 h 4081365"/>
                <a:gd name="connsiteX145" fmla="*/ 310685 w 2083862"/>
                <a:gd name="connsiteY145" fmla="*/ 3824370 h 4081365"/>
                <a:gd name="connsiteX146" fmla="*/ 334131 w 2083862"/>
                <a:gd name="connsiteY146" fmla="*/ 3789201 h 4081365"/>
                <a:gd name="connsiteX147" fmla="*/ 351716 w 2083862"/>
                <a:gd name="connsiteY147" fmla="*/ 3771616 h 4081365"/>
                <a:gd name="connsiteX148" fmla="*/ 363439 w 2083862"/>
                <a:gd name="connsiteY148" fmla="*/ 3736447 h 4081365"/>
                <a:gd name="connsiteX149" fmla="*/ 381024 w 2083862"/>
                <a:gd name="connsiteY149" fmla="*/ 3718862 h 4081365"/>
                <a:gd name="connsiteX150" fmla="*/ 404470 w 2083862"/>
                <a:gd name="connsiteY150" fmla="*/ 3683693 h 4081365"/>
                <a:gd name="connsiteX151" fmla="*/ 422054 w 2083862"/>
                <a:gd name="connsiteY151" fmla="*/ 3666109 h 4081365"/>
                <a:gd name="connsiteX152" fmla="*/ 445501 w 2083862"/>
                <a:gd name="connsiteY152" fmla="*/ 3630939 h 4081365"/>
                <a:gd name="connsiteX153" fmla="*/ 457224 w 2083862"/>
                <a:gd name="connsiteY153" fmla="*/ 3613355 h 4081365"/>
                <a:gd name="connsiteX154" fmla="*/ 468947 w 2083862"/>
                <a:gd name="connsiteY154" fmla="*/ 3595770 h 4081365"/>
                <a:gd name="connsiteX155" fmla="*/ 486531 w 2083862"/>
                <a:gd name="connsiteY155" fmla="*/ 3584047 h 4081365"/>
                <a:gd name="connsiteX156" fmla="*/ 515839 w 2083862"/>
                <a:gd name="connsiteY156" fmla="*/ 3531293 h 4081365"/>
                <a:gd name="connsiteX157" fmla="*/ 527562 w 2083862"/>
                <a:gd name="connsiteY157" fmla="*/ 3513709 h 4081365"/>
                <a:gd name="connsiteX158" fmla="*/ 551008 w 2083862"/>
                <a:gd name="connsiteY158" fmla="*/ 3484401 h 4081365"/>
                <a:gd name="connsiteX159" fmla="*/ 556870 w 2083862"/>
                <a:gd name="connsiteY159" fmla="*/ 3466816 h 4081365"/>
                <a:gd name="connsiteX160" fmla="*/ 568593 w 2083862"/>
                <a:gd name="connsiteY160" fmla="*/ 3449232 h 4081365"/>
                <a:gd name="connsiteX161" fmla="*/ 580316 w 2083862"/>
                <a:gd name="connsiteY161" fmla="*/ 3425785 h 4081365"/>
                <a:gd name="connsiteX162" fmla="*/ 603762 w 2083862"/>
                <a:gd name="connsiteY162" fmla="*/ 3390616 h 4081365"/>
                <a:gd name="connsiteX163" fmla="*/ 609624 w 2083862"/>
                <a:gd name="connsiteY163" fmla="*/ 3373032 h 4081365"/>
                <a:gd name="connsiteX164" fmla="*/ 633070 w 2083862"/>
                <a:gd name="connsiteY164" fmla="*/ 3337862 h 4081365"/>
                <a:gd name="connsiteX165" fmla="*/ 644793 w 2083862"/>
                <a:gd name="connsiteY165" fmla="*/ 3320278 h 4081365"/>
                <a:gd name="connsiteX166" fmla="*/ 674101 w 2083862"/>
                <a:gd name="connsiteY166" fmla="*/ 3285109 h 4081365"/>
                <a:gd name="connsiteX167" fmla="*/ 679962 w 2083862"/>
                <a:gd name="connsiteY167" fmla="*/ 3267524 h 4081365"/>
                <a:gd name="connsiteX168" fmla="*/ 703408 w 2083862"/>
                <a:gd name="connsiteY168" fmla="*/ 3232355 h 4081365"/>
                <a:gd name="connsiteX169" fmla="*/ 720993 w 2083862"/>
                <a:gd name="connsiteY169" fmla="*/ 3197185 h 4081365"/>
                <a:gd name="connsiteX170" fmla="*/ 744439 w 2083862"/>
                <a:gd name="connsiteY170" fmla="*/ 3162016 h 4081365"/>
                <a:gd name="connsiteX171" fmla="*/ 750301 w 2083862"/>
                <a:gd name="connsiteY171" fmla="*/ 3144432 h 4081365"/>
                <a:gd name="connsiteX172" fmla="*/ 762024 w 2083862"/>
                <a:gd name="connsiteY172" fmla="*/ 3120985 h 4081365"/>
                <a:gd name="connsiteX173" fmla="*/ 785470 w 2083862"/>
                <a:gd name="connsiteY173" fmla="*/ 3085816 h 4081365"/>
                <a:gd name="connsiteX174" fmla="*/ 808916 w 2083862"/>
                <a:gd name="connsiteY174" fmla="*/ 3044785 h 4081365"/>
                <a:gd name="connsiteX175" fmla="*/ 820639 w 2083862"/>
                <a:gd name="connsiteY175" fmla="*/ 3009616 h 4081365"/>
                <a:gd name="connsiteX176" fmla="*/ 826501 w 2083862"/>
                <a:gd name="connsiteY176" fmla="*/ 2986170 h 4081365"/>
                <a:gd name="connsiteX177" fmla="*/ 844085 w 2083862"/>
                <a:gd name="connsiteY177" fmla="*/ 2968585 h 4081365"/>
                <a:gd name="connsiteX178" fmla="*/ 849947 w 2083862"/>
                <a:gd name="connsiteY178" fmla="*/ 2951001 h 4081365"/>
                <a:gd name="connsiteX179" fmla="*/ 879254 w 2083862"/>
                <a:gd name="connsiteY179" fmla="*/ 2915832 h 4081365"/>
                <a:gd name="connsiteX180" fmla="*/ 896839 w 2083862"/>
                <a:gd name="connsiteY180" fmla="*/ 2904109 h 4081365"/>
                <a:gd name="connsiteX181" fmla="*/ 920285 w 2083862"/>
                <a:gd name="connsiteY181" fmla="*/ 2898247 h 4081365"/>
                <a:gd name="connsiteX182" fmla="*/ 955454 w 2083862"/>
                <a:gd name="connsiteY182" fmla="*/ 2915832 h 4081365"/>
                <a:gd name="connsiteX183" fmla="*/ 990624 w 2083862"/>
                <a:gd name="connsiteY183" fmla="*/ 2968585 h 4081365"/>
                <a:gd name="connsiteX184" fmla="*/ 1002347 w 2083862"/>
                <a:gd name="connsiteY184" fmla="*/ 2986170 h 4081365"/>
                <a:gd name="connsiteX185" fmla="*/ 1019931 w 2083862"/>
                <a:gd name="connsiteY185" fmla="*/ 2992032 h 4081365"/>
                <a:gd name="connsiteX186" fmla="*/ 1049239 w 2083862"/>
                <a:gd name="connsiteY186" fmla="*/ 3021339 h 4081365"/>
                <a:gd name="connsiteX187" fmla="*/ 1084408 w 2083862"/>
                <a:gd name="connsiteY187" fmla="*/ 3056509 h 4081365"/>
                <a:gd name="connsiteX188" fmla="*/ 1101993 w 2083862"/>
                <a:gd name="connsiteY188" fmla="*/ 3079955 h 4081365"/>
                <a:gd name="connsiteX189" fmla="*/ 1131301 w 2083862"/>
                <a:gd name="connsiteY189" fmla="*/ 3109262 h 4081365"/>
                <a:gd name="connsiteX190" fmla="*/ 1178193 w 2083862"/>
                <a:gd name="connsiteY190" fmla="*/ 3162016 h 4081365"/>
                <a:gd name="connsiteX191" fmla="*/ 1201639 w 2083862"/>
                <a:gd name="connsiteY191" fmla="*/ 3185462 h 4081365"/>
                <a:gd name="connsiteX192" fmla="*/ 1318870 w 2083862"/>
                <a:gd name="connsiteY192" fmla="*/ 3279247 h 4081365"/>
                <a:gd name="connsiteX193" fmla="*/ 1354039 w 2083862"/>
                <a:gd name="connsiteY193" fmla="*/ 3308555 h 4081365"/>
                <a:gd name="connsiteX194" fmla="*/ 1371624 w 2083862"/>
                <a:gd name="connsiteY194" fmla="*/ 3314416 h 4081365"/>
                <a:gd name="connsiteX195" fmla="*/ 1383347 w 2083862"/>
                <a:gd name="connsiteY195" fmla="*/ 3332001 h 4081365"/>
                <a:gd name="connsiteX196" fmla="*/ 1418516 w 2083862"/>
                <a:gd name="connsiteY196" fmla="*/ 3355447 h 4081365"/>
                <a:gd name="connsiteX197" fmla="*/ 1436101 w 2083862"/>
                <a:gd name="connsiteY197" fmla="*/ 3367170 h 4081365"/>
                <a:gd name="connsiteX198" fmla="*/ 1471270 w 2083862"/>
                <a:gd name="connsiteY198" fmla="*/ 3396478 h 4081365"/>
                <a:gd name="connsiteX199" fmla="*/ 1488854 w 2083862"/>
                <a:gd name="connsiteY199" fmla="*/ 3419924 h 4081365"/>
                <a:gd name="connsiteX200" fmla="*/ 1506439 w 2083862"/>
                <a:gd name="connsiteY200" fmla="*/ 3425785 h 4081365"/>
                <a:gd name="connsiteX201" fmla="*/ 1524024 w 2083862"/>
                <a:gd name="connsiteY201" fmla="*/ 3437509 h 4081365"/>
                <a:gd name="connsiteX202" fmla="*/ 1553331 w 2083862"/>
                <a:gd name="connsiteY202" fmla="*/ 3472678 h 4081365"/>
                <a:gd name="connsiteX203" fmla="*/ 1570916 w 2083862"/>
                <a:gd name="connsiteY203" fmla="*/ 3484401 h 4081365"/>
                <a:gd name="connsiteX204" fmla="*/ 1600224 w 2083862"/>
                <a:gd name="connsiteY204" fmla="*/ 3513709 h 4081365"/>
                <a:gd name="connsiteX205" fmla="*/ 1617808 w 2083862"/>
                <a:gd name="connsiteY205" fmla="*/ 3525432 h 4081365"/>
                <a:gd name="connsiteX206" fmla="*/ 1635393 w 2083862"/>
                <a:gd name="connsiteY206" fmla="*/ 3543016 h 4081365"/>
                <a:gd name="connsiteX207" fmla="*/ 1670562 w 2083862"/>
                <a:gd name="connsiteY207" fmla="*/ 3566462 h 4081365"/>
                <a:gd name="connsiteX208" fmla="*/ 1688147 w 2083862"/>
                <a:gd name="connsiteY208" fmla="*/ 3578185 h 4081365"/>
                <a:gd name="connsiteX209" fmla="*/ 1717454 w 2083862"/>
                <a:gd name="connsiteY209" fmla="*/ 3595770 h 4081365"/>
                <a:gd name="connsiteX210" fmla="*/ 1752624 w 2083862"/>
                <a:gd name="connsiteY210" fmla="*/ 3619216 h 4081365"/>
                <a:gd name="connsiteX211" fmla="*/ 1770208 w 2083862"/>
                <a:gd name="connsiteY211" fmla="*/ 3630939 h 4081365"/>
                <a:gd name="connsiteX212" fmla="*/ 1787793 w 2083862"/>
                <a:gd name="connsiteY212" fmla="*/ 3636801 h 4081365"/>
                <a:gd name="connsiteX213" fmla="*/ 1828824 w 2083862"/>
                <a:gd name="connsiteY213" fmla="*/ 3654385 h 4081365"/>
                <a:gd name="connsiteX214" fmla="*/ 1858131 w 2083862"/>
                <a:gd name="connsiteY214" fmla="*/ 3671970 h 4081365"/>
                <a:gd name="connsiteX215" fmla="*/ 1899162 w 2083862"/>
                <a:gd name="connsiteY215" fmla="*/ 3695416 h 4081365"/>
                <a:gd name="connsiteX216" fmla="*/ 1916747 w 2083862"/>
                <a:gd name="connsiteY216" fmla="*/ 3701278 h 4081365"/>
                <a:gd name="connsiteX217" fmla="*/ 1951916 w 2083862"/>
                <a:gd name="connsiteY217" fmla="*/ 3724724 h 4081365"/>
                <a:gd name="connsiteX218" fmla="*/ 1992947 w 2083862"/>
                <a:gd name="connsiteY218" fmla="*/ 3736447 h 4081365"/>
                <a:gd name="connsiteX219" fmla="*/ 2028116 w 2083862"/>
                <a:gd name="connsiteY219" fmla="*/ 3765755 h 4081365"/>
                <a:gd name="connsiteX220" fmla="*/ 2022254 w 2083862"/>
                <a:gd name="connsiteY220" fmla="*/ 3748170 h 4081365"/>
                <a:gd name="connsiteX221" fmla="*/ 2016393 w 2083862"/>
                <a:gd name="connsiteY221" fmla="*/ 3724724 h 4081365"/>
                <a:gd name="connsiteX222" fmla="*/ 1998808 w 2083862"/>
                <a:gd name="connsiteY222" fmla="*/ 3707139 h 4081365"/>
                <a:gd name="connsiteX223" fmla="*/ 2016393 w 2083862"/>
                <a:gd name="connsiteY223" fmla="*/ 3713001 h 4081365"/>
                <a:gd name="connsiteX224" fmla="*/ 2039839 w 2083862"/>
                <a:gd name="connsiteY224" fmla="*/ 3718862 h 4081365"/>
                <a:gd name="connsiteX225" fmla="*/ 2057424 w 2083862"/>
                <a:gd name="connsiteY225" fmla="*/ 3724724 h 4081365"/>
                <a:gd name="connsiteX226" fmla="*/ 2039839 w 2083862"/>
                <a:gd name="connsiteY226" fmla="*/ 3713001 h 4081365"/>
                <a:gd name="connsiteX227" fmla="*/ 2022254 w 2083862"/>
                <a:gd name="connsiteY227" fmla="*/ 3695416 h 4081365"/>
                <a:gd name="connsiteX228" fmla="*/ 2063285 w 2083862"/>
                <a:gd name="connsiteY228" fmla="*/ 3689555 h 4081365"/>
                <a:gd name="connsiteX229" fmla="*/ 2080870 w 2083862"/>
                <a:gd name="connsiteY229" fmla="*/ 3683693 h 4081365"/>
                <a:gd name="connsiteX230" fmla="*/ 2075008 w 2083862"/>
                <a:gd name="connsiteY230" fmla="*/ 3660247 h 4081365"/>
                <a:gd name="connsiteX231" fmla="*/ 2051562 w 2083862"/>
                <a:gd name="connsiteY231" fmla="*/ 3625078 h 4081365"/>
                <a:gd name="connsiteX232" fmla="*/ 2039839 w 2083862"/>
                <a:gd name="connsiteY232" fmla="*/ 3607493 h 4081365"/>
                <a:gd name="connsiteX233" fmla="*/ 2022254 w 2083862"/>
                <a:gd name="connsiteY233" fmla="*/ 3601632 h 4081365"/>
                <a:gd name="connsiteX234" fmla="*/ 2004670 w 2083862"/>
                <a:gd name="connsiteY234" fmla="*/ 3589909 h 4081365"/>
                <a:gd name="connsiteX235" fmla="*/ 1987085 w 2083862"/>
                <a:gd name="connsiteY235" fmla="*/ 3584047 h 4081365"/>
                <a:gd name="connsiteX236" fmla="*/ 1957777 w 2083862"/>
                <a:gd name="connsiteY236" fmla="*/ 3554739 h 4081365"/>
                <a:gd name="connsiteX237" fmla="*/ 1940193 w 2083862"/>
                <a:gd name="connsiteY237" fmla="*/ 3543016 h 4081365"/>
                <a:gd name="connsiteX238" fmla="*/ 1922608 w 2083862"/>
                <a:gd name="connsiteY238" fmla="*/ 3525432 h 4081365"/>
                <a:gd name="connsiteX239" fmla="*/ 1905024 w 2083862"/>
                <a:gd name="connsiteY239" fmla="*/ 3519570 h 4081365"/>
                <a:gd name="connsiteX240" fmla="*/ 1869854 w 2083862"/>
                <a:gd name="connsiteY240" fmla="*/ 3496124 h 4081365"/>
                <a:gd name="connsiteX241" fmla="*/ 1869854 w 2083862"/>
                <a:gd name="connsiteY241" fmla="*/ 3496124 h 4081365"/>
                <a:gd name="connsiteX242" fmla="*/ 1852270 w 2083862"/>
                <a:gd name="connsiteY242" fmla="*/ 3478539 h 4081365"/>
                <a:gd name="connsiteX243" fmla="*/ 1817101 w 2083862"/>
                <a:gd name="connsiteY243" fmla="*/ 3455093 h 4081365"/>
                <a:gd name="connsiteX244" fmla="*/ 1787793 w 2083862"/>
                <a:gd name="connsiteY244" fmla="*/ 3431647 h 4081365"/>
                <a:gd name="connsiteX245" fmla="*/ 1758485 w 2083862"/>
                <a:gd name="connsiteY245" fmla="*/ 3408201 h 4081365"/>
                <a:gd name="connsiteX246" fmla="*/ 1682285 w 2083862"/>
                <a:gd name="connsiteY246" fmla="*/ 3355447 h 4081365"/>
                <a:gd name="connsiteX247" fmla="*/ 1652977 w 2083862"/>
                <a:gd name="connsiteY247" fmla="*/ 3332001 h 4081365"/>
                <a:gd name="connsiteX248" fmla="*/ 1635393 w 2083862"/>
                <a:gd name="connsiteY248" fmla="*/ 3320278 h 4081365"/>
                <a:gd name="connsiteX249" fmla="*/ 1606085 w 2083862"/>
                <a:gd name="connsiteY249" fmla="*/ 3290970 h 4081365"/>
                <a:gd name="connsiteX250" fmla="*/ 1570916 w 2083862"/>
                <a:gd name="connsiteY250" fmla="*/ 3261662 h 4081365"/>
                <a:gd name="connsiteX251" fmla="*/ 1535747 w 2083862"/>
                <a:gd name="connsiteY251" fmla="*/ 3226493 h 4081365"/>
                <a:gd name="connsiteX252" fmla="*/ 1524024 w 2083862"/>
                <a:gd name="connsiteY252" fmla="*/ 3208909 h 4081365"/>
                <a:gd name="connsiteX253" fmla="*/ 1506439 w 2083862"/>
                <a:gd name="connsiteY253" fmla="*/ 3203047 h 4081365"/>
                <a:gd name="connsiteX254" fmla="*/ 1488854 w 2083862"/>
                <a:gd name="connsiteY254" fmla="*/ 3185462 h 4081365"/>
                <a:gd name="connsiteX255" fmla="*/ 1465408 w 2083862"/>
                <a:gd name="connsiteY255" fmla="*/ 3167878 h 4081365"/>
                <a:gd name="connsiteX256" fmla="*/ 1436101 w 2083862"/>
                <a:gd name="connsiteY256" fmla="*/ 3144432 h 4081365"/>
                <a:gd name="connsiteX257" fmla="*/ 1412654 w 2083862"/>
                <a:gd name="connsiteY257" fmla="*/ 3120985 h 4081365"/>
                <a:gd name="connsiteX258" fmla="*/ 1383347 w 2083862"/>
                <a:gd name="connsiteY258" fmla="*/ 3085816 h 4081365"/>
                <a:gd name="connsiteX259" fmla="*/ 1342316 w 2083862"/>
                <a:gd name="connsiteY259" fmla="*/ 3033062 h 4081365"/>
                <a:gd name="connsiteX260" fmla="*/ 1330593 w 2083862"/>
                <a:gd name="connsiteY260" fmla="*/ 3015478 h 4081365"/>
                <a:gd name="connsiteX261" fmla="*/ 1324731 w 2083862"/>
                <a:gd name="connsiteY261" fmla="*/ 2992032 h 4081365"/>
                <a:gd name="connsiteX262" fmla="*/ 1289562 w 2083862"/>
                <a:gd name="connsiteY262" fmla="*/ 2933416 h 4081365"/>
                <a:gd name="connsiteX263" fmla="*/ 1266116 w 2083862"/>
                <a:gd name="connsiteY263" fmla="*/ 2898247 h 4081365"/>
                <a:gd name="connsiteX264" fmla="*/ 1254393 w 2083862"/>
                <a:gd name="connsiteY264" fmla="*/ 2880662 h 4081365"/>
                <a:gd name="connsiteX265" fmla="*/ 1236808 w 2083862"/>
                <a:gd name="connsiteY265" fmla="*/ 2863078 h 4081365"/>
                <a:gd name="connsiteX266" fmla="*/ 1225085 w 2083862"/>
                <a:gd name="connsiteY266" fmla="*/ 2839632 h 4081365"/>
                <a:gd name="connsiteX267" fmla="*/ 1219224 w 2083862"/>
                <a:gd name="connsiteY267" fmla="*/ 2816185 h 4081365"/>
                <a:gd name="connsiteX268" fmla="*/ 1207501 w 2083862"/>
                <a:gd name="connsiteY268" fmla="*/ 2798601 h 4081365"/>
                <a:gd name="connsiteX269" fmla="*/ 1201639 w 2083862"/>
                <a:gd name="connsiteY269" fmla="*/ 2781016 h 4081365"/>
                <a:gd name="connsiteX270" fmla="*/ 1178193 w 2083862"/>
                <a:gd name="connsiteY270" fmla="*/ 2745847 h 4081365"/>
                <a:gd name="connsiteX271" fmla="*/ 1172331 w 2083862"/>
                <a:gd name="connsiteY271" fmla="*/ 2722401 h 4081365"/>
                <a:gd name="connsiteX272" fmla="*/ 1160608 w 2083862"/>
                <a:gd name="connsiteY272" fmla="*/ 2681370 h 4081365"/>
                <a:gd name="connsiteX273" fmla="*/ 1154747 w 2083862"/>
                <a:gd name="connsiteY273" fmla="*/ 2646201 h 4081365"/>
                <a:gd name="connsiteX274" fmla="*/ 1160608 w 2083862"/>
                <a:gd name="connsiteY274" fmla="*/ 2546555 h 4081365"/>
                <a:gd name="connsiteX275" fmla="*/ 1172331 w 2083862"/>
                <a:gd name="connsiteY275" fmla="*/ 2523109 h 4081365"/>
                <a:gd name="connsiteX276" fmla="*/ 1178193 w 2083862"/>
                <a:gd name="connsiteY276" fmla="*/ 2487939 h 4081365"/>
                <a:gd name="connsiteX277" fmla="*/ 1189916 w 2083862"/>
                <a:gd name="connsiteY277" fmla="*/ 2452770 h 4081365"/>
                <a:gd name="connsiteX278" fmla="*/ 1201639 w 2083862"/>
                <a:gd name="connsiteY278" fmla="*/ 2417601 h 4081365"/>
                <a:gd name="connsiteX279" fmla="*/ 1228442 w 2083862"/>
                <a:gd name="connsiteY279" fmla="*/ 2347311 h 4081365"/>
                <a:gd name="connsiteX280" fmla="*/ 1264461 w 2083862"/>
                <a:gd name="connsiteY280" fmla="*/ 2225021 h 4081365"/>
                <a:gd name="connsiteX281" fmla="*/ 1277839 w 2083862"/>
                <a:gd name="connsiteY281" fmla="*/ 2171416 h 4081365"/>
                <a:gd name="connsiteX282" fmla="*/ 1290414 w 2083862"/>
                <a:gd name="connsiteY282" fmla="*/ 2086046 h 4081365"/>
                <a:gd name="connsiteX283" fmla="*/ 1313008 w 2083862"/>
                <a:gd name="connsiteY283" fmla="*/ 1907647 h 4081365"/>
                <a:gd name="connsiteX284" fmla="*/ 1318870 w 2083862"/>
                <a:gd name="connsiteY284" fmla="*/ 1884201 h 4081365"/>
                <a:gd name="connsiteX285" fmla="*/ 1324731 w 2083862"/>
                <a:gd name="connsiteY285" fmla="*/ 1854893 h 4081365"/>
                <a:gd name="connsiteX286" fmla="*/ 1330593 w 2083862"/>
                <a:gd name="connsiteY286" fmla="*/ 1837309 h 4081365"/>
                <a:gd name="connsiteX287" fmla="*/ 1336454 w 2083862"/>
                <a:gd name="connsiteY287" fmla="*/ 1813862 h 4081365"/>
                <a:gd name="connsiteX288" fmla="*/ 1354039 w 2083862"/>
                <a:gd name="connsiteY288" fmla="*/ 1755247 h 4081365"/>
                <a:gd name="connsiteX289" fmla="*/ 1359901 w 2083862"/>
                <a:gd name="connsiteY289" fmla="*/ 1720078 h 4081365"/>
                <a:gd name="connsiteX290" fmla="*/ 1371624 w 2083862"/>
                <a:gd name="connsiteY290" fmla="*/ 1673185 h 4081365"/>
                <a:gd name="connsiteX291" fmla="*/ 1377485 w 2083862"/>
                <a:gd name="connsiteY291" fmla="*/ 1638016 h 4081365"/>
                <a:gd name="connsiteX292" fmla="*/ 1389208 w 2083862"/>
                <a:gd name="connsiteY292" fmla="*/ 1579401 h 4081365"/>
                <a:gd name="connsiteX293" fmla="*/ 1395070 w 2083862"/>
                <a:gd name="connsiteY293" fmla="*/ 1538370 h 4081365"/>
                <a:gd name="connsiteX294" fmla="*/ 1400931 w 2083862"/>
                <a:gd name="connsiteY294" fmla="*/ 1520785 h 4081365"/>
                <a:gd name="connsiteX295" fmla="*/ 1406793 w 2083862"/>
                <a:gd name="connsiteY295" fmla="*/ 1497339 h 4081365"/>
                <a:gd name="connsiteX296" fmla="*/ 1418516 w 2083862"/>
                <a:gd name="connsiteY296" fmla="*/ 1450447 h 4081365"/>
                <a:gd name="connsiteX297" fmla="*/ 1424377 w 2083862"/>
                <a:gd name="connsiteY297" fmla="*/ 1391832 h 4081365"/>
                <a:gd name="connsiteX298" fmla="*/ 1441962 w 2083862"/>
                <a:gd name="connsiteY298" fmla="*/ 1298047 h 4081365"/>
                <a:gd name="connsiteX299" fmla="*/ 1453685 w 2083862"/>
                <a:gd name="connsiteY299" fmla="*/ 1233570 h 4081365"/>
                <a:gd name="connsiteX300" fmla="*/ 1465408 w 2083862"/>
                <a:gd name="connsiteY300" fmla="*/ 1198401 h 4081365"/>
                <a:gd name="connsiteX301" fmla="*/ 1477131 w 2083862"/>
                <a:gd name="connsiteY301" fmla="*/ 1098755 h 4081365"/>
                <a:gd name="connsiteX302" fmla="*/ 1488854 w 2083862"/>
                <a:gd name="connsiteY302" fmla="*/ 1063585 h 4081365"/>
                <a:gd name="connsiteX303" fmla="*/ 1494716 w 2083862"/>
                <a:gd name="connsiteY303" fmla="*/ 1010832 h 4081365"/>
                <a:gd name="connsiteX304" fmla="*/ 1506439 w 2083862"/>
                <a:gd name="connsiteY304" fmla="*/ 975662 h 4081365"/>
                <a:gd name="connsiteX305" fmla="*/ 1518162 w 2083862"/>
                <a:gd name="connsiteY305" fmla="*/ 917047 h 4081365"/>
                <a:gd name="connsiteX306" fmla="*/ 1524024 w 2083862"/>
                <a:gd name="connsiteY306" fmla="*/ 887739 h 4081365"/>
                <a:gd name="connsiteX307" fmla="*/ 1529885 w 2083862"/>
                <a:gd name="connsiteY307" fmla="*/ 823262 h 4081365"/>
                <a:gd name="connsiteX308" fmla="*/ 1535747 w 2083862"/>
                <a:gd name="connsiteY308" fmla="*/ 788093 h 4081365"/>
                <a:gd name="connsiteX309" fmla="*/ 1547470 w 2083862"/>
                <a:gd name="connsiteY309" fmla="*/ 706032 h 4081365"/>
                <a:gd name="connsiteX310" fmla="*/ 1553331 w 2083862"/>
                <a:gd name="connsiteY310" fmla="*/ 665001 h 4081365"/>
                <a:gd name="connsiteX311" fmla="*/ 1559193 w 2083862"/>
                <a:gd name="connsiteY311" fmla="*/ 647416 h 4081365"/>
                <a:gd name="connsiteX312" fmla="*/ 1565054 w 2083862"/>
                <a:gd name="connsiteY312" fmla="*/ 623970 h 4081365"/>
                <a:gd name="connsiteX313" fmla="*/ 1570916 w 2083862"/>
                <a:gd name="connsiteY313" fmla="*/ 541909 h 4081365"/>
                <a:gd name="connsiteX314" fmla="*/ 1576777 w 2083862"/>
                <a:gd name="connsiteY314" fmla="*/ 524324 h 4081365"/>
                <a:gd name="connsiteX315" fmla="*/ 1588501 w 2083862"/>
                <a:gd name="connsiteY315" fmla="*/ 430539 h 4081365"/>
                <a:gd name="connsiteX316" fmla="*/ 1582639 w 2083862"/>
                <a:gd name="connsiteY316" fmla="*/ 348478 h 4081365"/>
                <a:gd name="connsiteX317" fmla="*/ 1570916 w 2083862"/>
                <a:gd name="connsiteY317" fmla="*/ 301585 h 4081365"/>
                <a:gd name="connsiteX318" fmla="*/ 1565054 w 2083862"/>
                <a:gd name="connsiteY318" fmla="*/ 90570 h 4081365"/>
                <a:gd name="connsiteX319" fmla="*/ 1549173 w 2083862"/>
                <a:gd name="connsiteY319" fmla="*/ 93026 h 4081365"/>
                <a:gd name="connsiteX320" fmla="*/ 1518668 w 2083862"/>
                <a:gd name="connsiteY320" fmla="*/ 70776 h 4081365"/>
                <a:gd name="connsiteX321" fmla="*/ 1488903 w 2083862"/>
                <a:gd name="connsiteY321" fmla="*/ 53700 h 4081365"/>
                <a:gd name="connsiteX322" fmla="*/ 1477131 w 2083862"/>
                <a:gd name="connsiteY322" fmla="*/ 2647 h 4081365"/>
                <a:gd name="connsiteX0" fmla="*/ 1477131 w 2083862"/>
                <a:gd name="connsiteY0" fmla="*/ 1310 h 4080028"/>
                <a:gd name="connsiteX1" fmla="*/ 1471270 w 2083862"/>
                <a:gd name="connsiteY1" fmla="*/ 36479 h 4080028"/>
                <a:gd name="connsiteX2" fmla="*/ 1429725 w 2083862"/>
                <a:gd name="connsiteY2" fmla="*/ 66815 h 4080028"/>
                <a:gd name="connsiteX3" fmla="*/ 1382730 w 2083862"/>
                <a:gd name="connsiteY3" fmla="*/ 87896 h 4080028"/>
                <a:gd name="connsiteX4" fmla="*/ 1364108 w 2083862"/>
                <a:gd name="connsiteY4" fmla="*/ 95945 h 4080028"/>
                <a:gd name="connsiteX5" fmla="*/ 1348226 w 2083862"/>
                <a:gd name="connsiteY5" fmla="*/ 182215 h 4080028"/>
                <a:gd name="connsiteX6" fmla="*/ 1347375 w 2083862"/>
                <a:gd name="connsiteY6" fmla="*/ 205661 h 4080028"/>
                <a:gd name="connsiteX7" fmla="*/ 1348177 w 2083862"/>
                <a:gd name="connsiteY7" fmla="*/ 235772 h 4080028"/>
                <a:gd name="connsiteX8" fmla="*/ 1330593 w 2083862"/>
                <a:gd name="connsiteY8" fmla="*/ 294387 h 4080028"/>
                <a:gd name="connsiteX9" fmla="*/ 1324731 w 2083862"/>
                <a:gd name="connsiteY9" fmla="*/ 311972 h 4080028"/>
                <a:gd name="connsiteX10" fmla="*/ 1313008 w 2083862"/>
                <a:gd name="connsiteY10" fmla="*/ 329556 h 4080028"/>
                <a:gd name="connsiteX11" fmla="*/ 1295424 w 2083862"/>
                <a:gd name="connsiteY11" fmla="*/ 382310 h 4080028"/>
                <a:gd name="connsiteX12" fmla="*/ 1289562 w 2083862"/>
                <a:gd name="connsiteY12" fmla="*/ 399895 h 4080028"/>
                <a:gd name="connsiteX13" fmla="*/ 1283701 w 2083862"/>
                <a:gd name="connsiteY13" fmla="*/ 423341 h 4080028"/>
                <a:gd name="connsiteX14" fmla="*/ 1277839 w 2083862"/>
                <a:gd name="connsiteY14" fmla="*/ 575741 h 4080028"/>
                <a:gd name="connsiteX15" fmla="*/ 1254393 w 2083862"/>
                <a:gd name="connsiteY15" fmla="*/ 874679 h 4080028"/>
                <a:gd name="connsiteX16" fmla="*/ 1248531 w 2083862"/>
                <a:gd name="connsiteY16" fmla="*/ 892264 h 4080028"/>
                <a:gd name="connsiteX17" fmla="*/ 1242670 w 2083862"/>
                <a:gd name="connsiteY17" fmla="*/ 968464 h 4080028"/>
                <a:gd name="connsiteX18" fmla="*/ 1236808 w 2083862"/>
                <a:gd name="connsiteY18" fmla="*/ 997772 h 4080028"/>
                <a:gd name="connsiteX19" fmla="*/ 1230947 w 2083862"/>
                <a:gd name="connsiteY19" fmla="*/ 1038802 h 4080028"/>
                <a:gd name="connsiteX20" fmla="*/ 1219224 w 2083862"/>
                <a:gd name="connsiteY20" fmla="*/ 1109141 h 4080028"/>
                <a:gd name="connsiteX21" fmla="*/ 1213362 w 2083862"/>
                <a:gd name="connsiteY21" fmla="*/ 1132587 h 4080028"/>
                <a:gd name="connsiteX22" fmla="*/ 1201639 w 2083862"/>
                <a:gd name="connsiteY22" fmla="*/ 1167756 h 4080028"/>
                <a:gd name="connsiteX23" fmla="*/ 1166470 w 2083862"/>
                <a:gd name="connsiteY23" fmla="*/ 1337741 h 4080028"/>
                <a:gd name="connsiteX24" fmla="*/ 1154747 w 2083862"/>
                <a:gd name="connsiteY24" fmla="*/ 1454972 h 4080028"/>
                <a:gd name="connsiteX25" fmla="*/ 1148885 w 2083862"/>
                <a:gd name="connsiteY25" fmla="*/ 1484279 h 4080028"/>
                <a:gd name="connsiteX26" fmla="*/ 1143024 w 2083862"/>
                <a:gd name="connsiteY26" fmla="*/ 1525310 h 4080028"/>
                <a:gd name="connsiteX27" fmla="*/ 1131301 w 2083862"/>
                <a:gd name="connsiteY27" fmla="*/ 1560479 h 4080028"/>
                <a:gd name="connsiteX28" fmla="*/ 1125439 w 2083862"/>
                <a:gd name="connsiteY28" fmla="*/ 1589787 h 4080028"/>
                <a:gd name="connsiteX29" fmla="*/ 1113716 w 2083862"/>
                <a:gd name="connsiteY29" fmla="*/ 1624956 h 4080028"/>
                <a:gd name="connsiteX30" fmla="*/ 1101993 w 2083862"/>
                <a:gd name="connsiteY30" fmla="*/ 1677710 h 4080028"/>
                <a:gd name="connsiteX31" fmla="*/ 1080249 w 2083862"/>
                <a:gd name="connsiteY31" fmla="*/ 1775462 h 4080028"/>
                <a:gd name="connsiteX32" fmla="*/ 1056000 w 2083862"/>
                <a:gd name="connsiteY32" fmla="*/ 1870803 h 4080028"/>
                <a:gd name="connsiteX33" fmla="*/ 1025793 w 2083862"/>
                <a:gd name="connsiteY33" fmla="*/ 2052848 h 4080028"/>
                <a:gd name="connsiteX34" fmla="*/ 1019931 w 2083862"/>
                <a:gd name="connsiteY34" fmla="*/ 2076295 h 4080028"/>
                <a:gd name="connsiteX35" fmla="*/ 1014070 w 2083862"/>
                <a:gd name="connsiteY35" fmla="*/ 2105602 h 4080028"/>
                <a:gd name="connsiteX36" fmla="*/ 997337 w 2083862"/>
                <a:gd name="connsiteY36" fmla="*/ 2171782 h 4080028"/>
                <a:gd name="connsiteX37" fmla="*/ 983108 w 2083862"/>
                <a:gd name="connsiteY37" fmla="*/ 2234508 h 4080028"/>
                <a:gd name="connsiteX38" fmla="*/ 961316 w 2083862"/>
                <a:gd name="connsiteY38" fmla="*/ 2293172 h 4080028"/>
                <a:gd name="connsiteX39" fmla="*/ 949593 w 2083862"/>
                <a:gd name="connsiteY39" fmla="*/ 2328341 h 4080028"/>
                <a:gd name="connsiteX40" fmla="*/ 943731 w 2083862"/>
                <a:gd name="connsiteY40" fmla="*/ 2345925 h 4080028"/>
                <a:gd name="connsiteX41" fmla="*/ 937870 w 2083862"/>
                <a:gd name="connsiteY41" fmla="*/ 2363510 h 4080028"/>
                <a:gd name="connsiteX42" fmla="*/ 914424 w 2083862"/>
                <a:gd name="connsiteY42" fmla="*/ 2404541 h 4080028"/>
                <a:gd name="connsiteX43" fmla="*/ 902701 w 2083862"/>
                <a:gd name="connsiteY43" fmla="*/ 2422125 h 4080028"/>
                <a:gd name="connsiteX44" fmla="*/ 896839 w 2083862"/>
                <a:gd name="connsiteY44" fmla="*/ 2439710 h 4080028"/>
                <a:gd name="connsiteX45" fmla="*/ 873393 w 2083862"/>
                <a:gd name="connsiteY45" fmla="*/ 2474879 h 4080028"/>
                <a:gd name="connsiteX46" fmla="*/ 849947 w 2083862"/>
                <a:gd name="connsiteY46" fmla="*/ 2521772 h 4080028"/>
                <a:gd name="connsiteX47" fmla="*/ 832362 w 2083862"/>
                <a:gd name="connsiteY47" fmla="*/ 2562802 h 4080028"/>
                <a:gd name="connsiteX48" fmla="*/ 826501 w 2083862"/>
                <a:gd name="connsiteY48" fmla="*/ 2580387 h 4080028"/>
                <a:gd name="connsiteX49" fmla="*/ 814777 w 2083862"/>
                <a:gd name="connsiteY49" fmla="*/ 2592110 h 4080028"/>
                <a:gd name="connsiteX50" fmla="*/ 803054 w 2083862"/>
                <a:gd name="connsiteY50" fmla="*/ 2609695 h 4080028"/>
                <a:gd name="connsiteX51" fmla="*/ 779608 w 2083862"/>
                <a:gd name="connsiteY51" fmla="*/ 2639002 h 4080028"/>
                <a:gd name="connsiteX52" fmla="*/ 762024 w 2083862"/>
                <a:gd name="connsiteY52" fmla="*/ 2680033 h 4080028"/>
                <a:gd name="connsiteX53" fmla="*/ 726854 w 2083862"/>
                <a:gd name="connsiteY53" fmla="*/ 2703479 h 4080028"/>
                <a:gd name="connsiteX54" fmla="*/ 709270 w 2083862"/>
                <a:gd name="connsiteY54" fmla="*/ 2715202 h 4080028"/>
                <a:gd name="connsiteX55" fmla="*/ 691685 w 2083862"/>
                <a:gd name="connsiteY55" fmla="*/ 2726925 h 4080028"/>
                <a:gd name="connsiteX56" fmla="*/ 674101 w 2083862"/>
                <a:gd name="connsiteY56" fmla="*/ 2732787 h 4080028"/>
                <a:gd name="connsiteX57" fmla="*/ 638931 w 2083862"/>
                <a:gd name="connsiteY57" fmla="*/ 2750372 h 4080028"/>
                <a:gd name="connsiteX58" fmla="*/ 586177 w 2083862"/>
                <a:gd name="connsiteY58" fmla="*/ 2756233 h 4080028"/>
                <a:gd name="connsiteX59" fmla="*/ 539285 w 2083862"/>
                <a:gd name="connsiteY59" fmla="*/ 2762095 h 4080028"/>
                <a:gd name="connsiteX60" fmla="*/ 498254 w 2083862"/>
                <a:gd name="connsiteY60" fmla="*/ 2773818 h 4080028"/>
                <a:gd name="connsiteX61" fmla="*/ 480670 w 2083862"/>
                <a:gd name="connsiteY61" fmla="*/ 2779679 h 4080028"/>
                <a:gd name="connsiteX62" fmla="*/ 422054 w 2083862"/>
                <a:gd name="connsiteY62" fmla="*/ 2785541 h 4080028"/>
                <a:gd name="connsiteX63" fmla="*/ 322408 w 2083862"/>
                <a:gd name="connsiteY63" fmla="*/ 2779679 h 4080028"/>
                <a:gd name="connsiteX64" fmla="*/ 287239 w 2083862"/>
                <a:gd name="connsiteY64" fmla="*/ 2767956 h 4080028"/>
                <a:gd name="connsiteX65" fmla="*/ 263793 w 2083862"/>
                <a:gd name="connsiteY65" fmla="*/ 2762095 h 4080028"/>
                <a:gd name="connsiteX66" fmla="*/ 246208 w 2083862"/>
                <a:gd name="connsiteY66" fmla="*/ 2750372 h 4080028"/>
                <a:gd name="connsiteX67" fmla="*/ 222762 w 2083862"/>
                <a:gd name="connsiteY67" fmla="*/ 2744510 h 4080028"/>
                <a:gd name="connsiteX68" fmla="*/ 205177 w 2083862"/>
                <a:gd name="connsiteY68" fmla="*/ 2738648 h 4080028"/>
                <a:gd name="connsiteX69" fmla="*/ 211039 w 2083862"/>
                <a:gd name="connsiteY69" fmla="*/ 2762095 h 4080028"/>
                <a:gd name="connsiteX70" fmla="*/ 216901 w 2083862"/>
                <a:gd name="connsiteY70" fmla="*/ 2779679 h 4080028"/>
                <a:gd name="connsiteX71" fmla="*/ 211039 w 2083862"/>
                <a:gd name="connsiteY71" fmla="*/ 2844156 h 4080028"/>
                <a:gd name="connsiteX72" fmla="*/ 181731 w 2083862"/>
                <a:gd name="connsiteY72" fmla="*/ 2873464 h 4080028"/>
                <a:gd name="connsiteX73" fmla="*/ 146562 w 2083862"/>
                <a:gd name="connsiteY73" fmla="*/ 2885187 h 4080028"/>
                <a:gd name="connsiteX74" fmla="*/ 111393 w 2083862"/>
                <a:gd name="connsiteY74" fmla="*/ 2896910 h 4080028"/>
                <a:gd name="connsiteX75" fmla="*/ 93808 w 2083862"/>
                <a:gd name="connsiteY75" fmla="*/ 2902772 h 4080028"/>
                <a:gd name="connsiteX76" fmla="*/ 76224 w 2083862"/>
                <a:gd name="connsiteY76" fmla="*/ 2914495 h 4080028"/>
                <a:gd name="connsiteX77" fmla="*/ 117254 w 2083862"/>
                <a:gd name="connsiteY77" fmla="*/ 2926218 h 4080028"/>
                <a:gd name="connsiteX78" fmla="*/ 211039 w 2083862"/>
                <a:gd name="connsiteY78" fmla="*/ 2937941 h 4080028"/>
                <a:gd name="connsiteX79" fmla="*/ 240347 w 2083862"/>
                <a:gd name="connsiteY79" fmla="*/ 2943802 h 4080028"/>
                <a:gd name="connsiteX80" fmla="*/ 468947 w 2083862"/>
                <a:gd name="connsiteY80" fmla="*/ 2955525 h 4080028"/>
                <a:gd name="connsiteX81" fmla="*/ 504116 w 2083862"/>
                <a:gd name="connsiteY81" fmla="*/ 2961387 h 4080028"/>
                <a:gd name="connsiteX82" fmla="*/ 615485 w 2083862"/>
                <a:gd name="connsiteY82" fmla="*/ 2949664 h 4080028"/>
                <a:gd name="connsiteX83" fmla="*/ 603762 w 2083862"/>
                <a:gd name="connsiteY83" fmla="*/ 2973110 h 4080028"/>
                <a:gd name="connsiteX84" fmla="*/ 592039 w 2083862"/>
                <a:gd name="connsiteY84" fmla="*/ 2990695 h 4080028"/>
                <a:gd name="connsiteX85" fmla="*/ 574454 w 2083862"/>
                <a:gd name="connsiteY85" fmla="*/ 3025864 h 4080028"/>
                <a:gd name="connsiteX86" fmla="*/ 562731 w 2083862"/>
                <a:gd name="connsiteY86" fmla="*/ 3061033 h 4080028"/>
                <a:gd name="connsiteX87" fmla="*/ 556870 w 2083862"/>
                <a:gd name="connsiteY87" fmla="*/ 3078618 h 4080028"/>
                <a:gd name="connsiteX88" fmla="*/ 545147 w 2083862"/>
                <a:gd name="connsiteY88" fmla="*/ 3096202 h 4080028"/>
                <a:gd name="connsiteX89" fmla="*/ 521701 w 2083862"/>
                <a:gd name="connsiteY89" fmla="*/ 3131372 h 4080028"/>
                <a:gd name="connsiteX90" fmla="*/ 515839 w 2083862"/>
                <a:gd name="connsiteY90" fmla="*/ 3154818 h 4080028"/>
                <a:gd name="connsiteX91" fmla="*/ 486531 w 2083862"/>
                <a:gd name="connsiteY91" fmla="*/ 3189987 h 4080028"/>
                <a:gd name="connsiteX92" fmla="*/ 463085 w 2083862"/>
                <a:gd name="connsiteY92" fmla="*/ 3225156 h 4080028"/>
                <a:gd name="connsiteX93" fmla="*/ 451362 w 2083862"/>
                <a:gd name="connsiteY93" fmla="*/ 3242741 h 4080028"/>
                <a:gd name="connsiteX94" fmla="*/ 398608 w 2083862"/>
                <a:gd name="connsiteY94" fmla="*/ 3289633 h 4080028"/>
                <a:gd name="connsiteX95" fmla="*/ 381024 w 2083862"/>
                <a:gd name="connsiteY95" fmla="*/ 3295495 h 4080028"/>
                <a:gd name="connsiteX96" fmla="*/ 357577 w 2083862"/>
                <a:gd name="connsiteY96" fmla="*/ 3313079 h 4080028"/>
                <a:gd name="connsiteX97" fmla="*/ 339993 w 2083862"/>
                <a:gd name="connsiteY97" fmla="*/ 3324802 h 4080028"/>
                <a:gd name="connsiteX98" fmla="*/ 310685 w 2083862"/>
                <a:gd name="connsiteY98" fmla="*/ 3354110 h 4080028"/>
                <a:gd name="connsiteX99" fmla="*/ 304824 w 2083862"/>
                <a:gd name="connsiteY99" fmla="*/ 3371695 h 4080028"/>
                <a:gd name="connsiteX100" fmla="*/ 316547 w 2083862"/>
                <a:gd name="connsiteY100" fmla="*/ 3389279 h 4080028"/>
                <a:gd name="connsiteX101" fmla="*/ 345854 w 2083862"/>
                <a:gd name="connsiteY101" fmla="*/ 3430310 h 4080028"/>
                <a:gd name="connsiteX102" fmla="*/ 322408 w 2083862"/>
                <a:gd name="connsiteY102" fmla="*/ 3465479 h 4080028"/>
                <a:gd name="connsiteX103" fmla="*/ 298962 w 2083862"/>
                <a:gd name="connsiteY103" fmla="*/ 3500648 h 4080028"/>
                <a:gd name="connsiteX104" fmla="*/ 281377 w 2083862"/>
                <a:gd name="connsiteY104" fmla="*/ 3529956 h 4080028"/>
                <a:gd name="connsiteX105" fmla="*/ 275516 w 2083862"/>
                <a:gd name="connsiteY105" fmla="*/ 3547541 h 4080028"/>
                <a:gd name="connsiteX106" fmla="*/ 252070 w 2083862"/>
                <a:gd name="connsiteY106" fmla="*/ 3582710 h 4080028"/>
                <a:gd name="connsiteX107" fmla="*/ 246208 w 2083862"/>
                <a:gd name="connsiteY107" fmla="*/ 3600295 h 4080028"/>
                <a:gd name="connsiteX108" fmla="*/ 228624 w 2083862"/>
                <a:gd name="connsiteY108" fmla="*/ 3617879 h 4080028"/>
                <a:gd name="connsiteX109" fmla="*/ 222762 w 2083862"/>
                <a:gd name="connsiteY109" fmla="*/ 3635464 h 4080028"/>
                <a:gd name="connsiteX110" fmla="*/ 211039 w 2083862"/>
                <a:gd name="connsiteY110" fmla="*/ 3653048 h 4080028"/>
                <a:gd name="connsiteX111" fmla="*/ 205177 w 2083862"/>
                <a:gd name="connsiteY111" fmla="*/ 3676495 h 4080028"/>
                <a:gd name="connsiteX112" fmla="*/ 170008 w 2083862"/>
                <a:gd name="connsiteY112" fmla="*/ 3711664 h 4080028"/>
                <a:gd name="connsiteX113" fmla="*/ 146562 w 2083862"/>
                <a:gd name="connsiteY113" fmla="*/ 3740972 h 4080028"/>
                <a:gd name="connsiteX114" fmla="*/ 87947 w 2083862"/>
                <a:gd name="connsiteY114" fmla="*/ 3758556 h 4080028"/>
                <a:gd name="connsiteX115" fmla="*/ 11474 w 2083862"/>
                <a:gd name="connsiteY115" fmla="*/ 3769235 h 4080028"/>
                <a:gd name="connsiteX116" fmla="*/ 29331 w 2083862"/>
                <a:gd name="connsiteY116" fmla="*/ 3782002 h 4080028"/>
                <a:gd name="connsiteX117" fmla="*/ 11747 w 2083862"/>
                <a:gd name="connsiteY117" fmla="*/ 3793725 h 4080028"/>
                <a:gd name="connsiteX118" fmla="*/ 128977 w 2083862"/>
                <a:gd name="connsiteY118" fmla="*/ 3793725 h 4080028"/>
                <a:gd name="connsiteX119" fmla="*/ 152424 w 2083862"/>
                <a:gd name="connsiteY119" fmla="*/ 3787864 h 4080028"/>
                <a:gd name="connsiteX120" fmla="*/ 187593 w 2083862"/>
                <a:gd name="connsiteY120" fmla="*/ 3776141 h 4080028"/>
                <a:gd name="connsiteX121" fmla="*/ 170008 w 2083862"/>
                <a:gd name="connsiteY121" fmla="*/ 3787864 h 4080028"/>
                <a:gd name="connsiteX122" fmla="*/ 146562 w 2083862"/>
                <a:gd name="connsiteY122" fmla="*/ 3823033 h 4080028"/>
                <a:gd name="connsiteX123" fmla="*/ 134839 w 2083862"/>
                <a:gd name="connsiteY123" fmla="*/ 3840618 h 4080028"/>
                <a:gd name="connsiteX124" fmla="*/ 123116 w 2083862"/>
                <a:gd name="connsiteY124" fmla="*/ 3864064 h 4080028"/>
                <a:gd name="connsiteX125" fmla="*/ 111393 w 2083862"/>
                <a:gd name="connsiteY125" fmla="*/ 3881648 h 4080028"/>
                <a:gd name="connsiteX126" fmla="*/ 82085 w 2083862"/>
                <a:gd name="connsiteY126" fmla="*/ 3934402 h 4080028"/>
                <a:gd name="connsiteX127" fmla="*/ 58639 w 2083862"/>
                <a:gd name="connsiteY127" fmla="*/ 3969572 h 4080028"/>
                <a:gd name="connsiteX128" fmla="*/ 35193 w 2083862"/>
                <a:gd name="connsiteY128" fmla="*/ 4004741 h 4080028"/>
                <a:gd name="connsiteX129" fmla="*/ 23470 w 2083862"/>
                <a:gd name="connsiteY129" fmla="*/ 4022325 h 4080028"/>
                <a:gd name="connsiteX130" fmla="*/ 76224 w 2083862"/>
                <a:gd name="connsiteY130" fmla="*/ 3981295 h 4080028"/>
                <a:gd name="connsiteX131" fmla="*/ 93808 w 2083862"/>
                <a:gd name="connsiteY131" fmla="*/ 3969572 h 4080028"/>
                <a:gd name="connsiteX132" fmla="*/ 87947 w 2083862"/>
                <a:gd name="connsiteY132" fmla="*/ 3993018 h 4080028"/>
                <a:gd name="connsiteX133" fmla="*/ 82085 w 2083862"/>
                <a:gd name="connsiteY133" fmla="*/ 4010602 h 4080028"/>
                <a:gd name="connsiteX134" fmla="*/ 76224 w 2083862"/>
                <a:gd name="connsiteY134" fmla="*/ 4039910 h 4080028"/>
                <a:gd name="connsiteX135" fmla="*/ 82085 w 2083862"/>
                <a:gd name="connsiteY135" fmla="*/ 4069218 h 4080028"/>
                <a:gd name="connsiteX136" fmla="*/ 117254 w 2083862"/>
                <a:gd name="connsiteY136" fmla="*/ 4045772 h 4080028"/>
                <a:gd name="connsiteX137" fmla="*/ 128977 w 2083862"/>
                <a:gd name="connsiteY137" fmla="*/ 4034048 h 4080028"/>
                <a:gd name="connsiteX138" fmla="*/ 182487 w 2083862"/>
                <a:gd name="connsiteY138" fmla="*/ 4064913 h 4080028"/>
                <a:gd name="connsiteX139" fmla="*/ 207635 w 2083862"/>
                <a:gd name="connsiteY139" fmla="*/ 4021425 h 4080028"/>
                <a:gd name="connsiteX140" fmla="*/ 216852 w 2083862"/>
                <a:gd name="connsiteY140" fmla="*/ 3983801 h 4080028"/>
                <a:gd name="connsiteX141" fmla="*/ 229427 w 2083862"/>
                <a:gd name="connsiteY141" fmla="*/ 3966215 h 4080028"/>
                <a:gd name="connsiteX142" fmla="*/ 258734 w 2083862"/>
                <a:gd name="connsiteY142" fmla="*/ 3923482 h 4080028"/>
                <a:gd name="connsiteX143" fmla="*/ 271309 w 2083862"/>
                <a:gd name="connsiteY143" fmla="*/ 3893372 h 4080028"/>
                <a:gd name="connsiteX144" fmla="*/ 297259 w 2083862"/>
                <a:gd name="connsiteY144" fmla="*/ 3860707 h 4080028"/>
                <a:gd name="connsiteX145" fmla="*/ 310685 w 2083862"/>
                <a:gd name="connsiteY145" fmla="*/ 3823033 h 4080028"/>
                <a:gd name="connsiteX146" fmla="*/ 334131 w 2083862"/>
                <a:gd name="connsiteY146" fmla="*/ 3787864 h 4080028"/>
                <a:gd name="connsiteX147" fmla="*/ 351716 w 2083862"/>
                <a:gd name="connsiteY147" fmla="*/ 3770279 h 4080028"/>
                <a:gd name="connsiteX148" fmla="*/ 363439 w 2083862"/>
                <a:gd name="connsiteY148" fmla="*/ 3735110 h 4080028"/>
                <a:gd name="connsiteX149" fmla="*/ 381024 w 2083862"/>
                <a:gd name="connsiteY149" fmla="*/ 3717525 h 4080028"/>
                <a:gd name="connsiteX150" fmla="*/ 404470 w 2083862"/>
                <a:gd name="connsiteY150" fmla="*/ 3682356 h 4080028"/>
                <a:gd name="connsiteX151" fmla="*/ 422054 w 2083862"/>
                <a:gd name="connsiteY151" fmla="*/ 3664772 h 4080028"/>
                <a:gd name="connsiteX152" fmla="*/ 445501 w 2083862"/>
                <a:gd name="connsiteY152" fmla="*/ 3629602 h 4080028"/>
                <a:gd name="connsiteX153" fmla="*/ 457224 w 2083862"/>
                <a:gd name="connsiteY153" fmla="*/ 3612018 h 4080028"/>
                <a:gd name="connsiteX154" fmla="*/ 468947 w 2083862"/>
                <a:gd name="connsiteY154" fmla="*/ 3594433 h 4080028"/>
                <a:gd name="connsiteX155" fmla="*/ 486531 w 2083862"/>
                <a:gd name="connsiteY155" fmla="*/ 3582710 h 4080028"/>
                <a:gd name="connsiteX156" fmla="*/ 515839 w 2083862"/>
                <a:gd name="connsiteY156" fmla="*/ 3529956 h 4080028"/>
                <a:gd name="connsiteX157" fmla="*/ 527562 w 2083862"/>
                <a:gd name="connsiteY157" fmla="*/ 3512372 h 4080028"/>
                <a:gd name="connsiteX158" fmla="*/ 551008 w 2083862"/>
                <a:gd name="connsiteY158" fmla="*/ 3483064 h 4080028"/>
                <a:gd name="connsiteX159" fmla="*/ 556870 w 2083862"/>
                <a:gd name="connsiteY159" fmla="*/ 3465479 h 4080028"/>
                <a:gd name="connsiteX160" fmla="*/ 568593 w 2083862"/>
                <a:gd name="connsiteY160" fmla="*/ 3447895 h 4080028"/>
                <a:gd name="connsiteX161" fmla="*/ 580316 w 2083862"/>
                <a:gd name="connsiteY161" fmla="*/ 3424448 h 4080028"/>
                <a:gd name="connsiteX162" fmla="*/ 603762 w 2083862"/>
                <a:gd name="connsiteY162" fmla="*/ 3389279 h 4080028"/>
                <a:gd name="connsiteX163" fmla="*/ 609624 w 2083862"/>
                <a:gd name="connsiteY163" fmla="*/ 3371695 h 4080028"/>
                <a:gd name="connsiteX164" fmla="*/ 633070 w 2083862"/>
                <a:gd name="connsiteY164" fmla="*/ 3336525 h 4080028"/>
                <a:gd name="connsiteX165" fmla="*/ 644793 w 2083862"/>
                <a:gd name="connsiteY165" fmla="*/ 3318941 h 4080028"/>
                <a:gd name="connsiteX166" fmla="*/ 674101 w 2083862"/>
                <a:gd name="connsiteY166" fmla="*/ 3283772 h 4080028"/>
                <a:gd name="connsiteX167" fmla="*/ 679962 w 2083862"/>
                <a:gd name="connsiteY167" fmla="*/ 3266187 h 4080028"/>
                <a:gd name="connsiteX168" fmla="*/ 703408 w 2083862"/>
                <a:gd name="connsiteY168" fmla="*/ 3231018 h 4080028"/>
                <a:gd name="connsiteX169" fmla="*/ 720993 w 2083862"/>
                <a:gd name="connsiteY169" fmla="*/ 3195848 h 4080028"/>
                <a:gd name="connsiteX170" fmla="*/ 744439 w 2083862"/>
                <a:gd name="connsiteY170" fmla="*/ 3160679 h 4080028"/>
                <a:gd name="connsiteX171" fmla="*/ 750301 w 2083862"/>
                <a:gd name="connsiteY171" fmla="*/ 3143095 h 4080028"/>
                <a:gd name="connsiteX172" fmla="*/ 762024 w 2083862"/>
                <a:gd name="connsiteY172" fmla="*/ 3119648 h 4080028"/>
                <a:gd name="connsiteX173" fmla="*/ 785470 w 2083862"/>
                <a:gd name="connsiteY173" fmla="*/ 3084479 h 4080028"/>
                <a:gd name="connsiteX174" fmla="*/ 808916 w 2083862"/>
                <a:gd name="connsiteY174" fmla="*/ 3043448 h 4080028"/>
                <a:gd name="connsiteX175" fmla="*/ 820639 w 2083862"/>
                <a:gd name="connsiteY175" fmla="*/ 3008279 h 4080028"/>
                <a:gd name="connsiteX176" fmla="*/ 826501 w 2083862"/>
                <a:gd name="connsiteY176" fmla="*/ 2984833 h 4080028"/>
                <a:gd name="connsiteX177" fmla="*/ 844085 w 2083862"/>
                <a:gd name="connsiteY177" fmla="*/ 2967248 h 4080028"/>
                <a:gd name="connsiteX178" fmla="*/ 849947 w 2083862"/>
                <a:gd name="connsiteY178" fmla="*/ 2949664 h 4080028"/>
                <a:gd name="connsiteX179" fmla="*/ 879254 w 2083862"/>
                <a:gd name="connsiteY179" fmla="*/ 2914495 h 4080028"/>
                <a:gd name="connsiteX180" fmla="*/ 896839 w 2083862"/>
                <a:gd name="connsiteY180" fmla="*/ 2902772 h 4080028"/>
                <a:gd name="connsiteX181" fmla="*/ 920285 w 2083862"/>
                <a:gd name="connsiteY181" fmla="*/ 2896910 h 4080028"/>
                <a:gd name="connsiteX182" fmla="*/ 955454 w 2083862"/>
                <a:gd name="connsiteY182" fmla="*/ 2914495 h 4080028"/>
                <a:gd name="connsiteX183" fmla="*/ 990624 w 2083862"/>
                <a:gd name="connsiteY183" fmla="*/ 2967248 h 4080028"/>
                <a:gd name="connsiteX184" fmla="*/ 1002347 w 2083862"/>
                <a:gd name="connsiteY184" fmla="*/ 2984833 h 4080028"/>
                <a:gd name="connsiteX185" fmla="*/ 1019931 w 2083862"/>
                <a:gd name="connsiteY185" fmla="*/ 2990695 h 4080028"/>
                <a:gd name="connsiteX186" fmla="*/ 1049239 w 2083862"/>
                <a:gd name="connsiteY186" fmla="*/ 3020002 h 4080028"/>
                <a:gd name="connsiteX187" fmla="*/ 1084408 w 2083862"/>
                <a:gd name="connsiteY187" fmla="*/ 3055172 h 4080028"/>
                <a:gd name="connsiteX188" fmla="*/ 1101993 w 2083862"/>
                <a:gd name="connsiteY188" fmla="*/ 3078618 h 4080028"/>
                <a:gd name="connsiteX189" fmla="*/ 1131301 w 2083862"/>
                <a:gd name="connsiteY189" fmla="*/ 3107925 h 4080028"/>
                <a:gd name="connsiteX190" fmla="*/ 1178193 w 2083862"/>
                <a:gd name="connsiteY190" fmla="*/ 3160679 h 4080028"/>
                <a:gd name="connsiteX191" fmla="*/ 1201639 w 2083862"/>
                <a:gd name="connsiteY191" fmla="*/ 3184125 h 4080028"/>
                <a:gd name="connsiteX192" fmla="*/ 1318870 w 2083862"/>
                <a:gd name="connsiteY192" fmla="*/ 3277910 h 4080028"/>
                <a:gd name="connsiteX193" fmla="*/ 1354039 w 2083862"/>
                <a:gd name="connsiteY193" fmla="*/ 3307218 h 4080028"/>
                <a:gd name="connsiteX194" fmla="*/ 1371624 w 2083862"/>
                <a:gd name="connsiteY194" fmla="*/ 3313079 h 4080028"/>
                <a:gd name="connsiteX195" fmla="*/ 1383347 w 2083862"/>
                <a:gd name="connsiteY195" fmla="*/ 3330664 h 4080028"/>
                <a:gd name="connsiteX196" fmla="*/ 1418516 w 2083862"/>
                <a:gd name="connsiteY196" fmla="*/ 3354110 h 4080028"/>
                <a:gd name="connsiteX197" fmla="*/ 1436101 w 2083862"/>
                <a:gd name="connsiteY197" fmla="*/ 3365833 h 4080028"/>
                <a:gd name="connsiteX198" fmla="*/ 1471270 w 2083862"/>
                <a:gd name="connsiteY198" fmla="*/ 3395141 h 4080028"/>
                <a:gd name="connsiteX199" fmla="*/ 1488854 w 2083862"/>
                <a:gd name="connsiteY199" fmla="*/ 3418587 h 4080028"/>
                <a:gd name="connsiteX200" fmla="*/ 1506439 w 2083862"/>
                <a:gd name="connsiteY200" fmla="*/ 3424448 h 4080028"/>
                <a:gd name="connsiteX201" fmla="*/ 1524024 w 2083862"/>
                <a:gd name="connsiteY201" fmla="*/ 3436172 h 4080028"/>
                <a:gd name="connsiteX202" fmla="*/ 1553331 w 2083862"/>
                <a:gd name="connsiteY202" fmla="*/ 3471341 h 4080028"/>
                <a:gd name="connsiteX203" fmla="*/ 1570916 w 2083862"/>
                <a:gd name="connsiteY203" fmla="*/ 3483064 h 4080028"/>
                <a:gd name="connsiteX204" fmla="*/ 1600224 w 2083862"/>
                <a:gd name="connsiteY204" fmla="*/ 3512372 h 4080028"/>
                <a:gd name="connsiteX205" fmla="*/ 1617808 w 2083862"/>
                <a:gd name="connsiteY205" fmla="*/ 3524095 h 4080028"/>
                <a:gd name="connsiteX206" fmla="*/ 1635393 w 2083862"/>
                <a:gd name="connsiteY206" fmla="*/ 3541679 h 4080028"/>
                <a:gd name="connsiteX207" fmla="*/ 1670562 w 2083862"/>
                <a:gd name="connsiteY207" fmla="*/ 3565125 h 4080028"/>
                <a:gd name="connsiteX208" fmla="*/ 1688147 w 2083862"/>
                <a:gd name="connsiteY208" fmla="*/ 3576848 h 4080028"/>
                <a:gd name="connsiteX209" fmla="*/ 1717454 w 2083862"/>
                <a:gd name="connsiteY209" fmla="*/ 3594433 h 4080028"/>
                <a:gd name="connsiteX210" fmla="*/ 1752624 w 2083862"/>
                <a:gd name="connsiteY210" fmla="*/ 3617879 h 4080028"/>
                <a:gd name="connsiteX211" fmla="*/ 1770208 w 2083862"/>
                <a:gd name="connsiteY211" fmla="*/ 3629602 h 4080028"/>
                <a:gd name="connsiteX212" fmla="*/ 1787793 w 2083862"/>
                <a:gd name="connsiteY212" fmla="*/ 3635464 h 4080028"/>
                <a:gd name="connsiteX213" fmla="*/ 1828824 w 2083862"/>
                <a:gd name="connsiteY213" fmla="*/ 3653048 h 4080028"/>
                <a:gd name="connsiteX214" fmla="*/ 1858131 w 2083862"/>
                <a:gd name="connsiteY214" fmla="*/ 3670633 h 4080028"/>
                <a:gd name="connsiteX215" fmla="*/ 1899162 w 2083862"/>
                <a:gd name="connsiteY215" fmla="*/ 3694079 h 4080028"/>
                <a:gd name="connsiteX216" fmla="*/ 1916747 w 2083862"/>
                <a:gd name="connsiteY216" fmla="*/ 3699941 h 4080028"/>
                <a:gd name="connsiteX217" fmla="*/ 1951916 w 2083862"/>
                <a:gd name="connsiteY217" fmla="*/ 3723387 h 4080028"/>
                <a:gd name="connsiteX218" fmla="*/ 1992947 w 2083862"/>
                <a:gd name="connsiteY218" fmla="*/ 3735110 h 4080028"/>
                <a:gd name="connsiteX219" fmla="*/ 2028116 w 2083862"/>
                <a:gd name="connsiteY219" fmla="*/ 3764418 h 4080028"/>
                <a:gd name="connsiteX220" fmla="*/ 2022254 w 2083862"/>
                <a:gd name="connsiteY220" fmla="*/ 3746833 h 4080028"/>
                <a:gd name="connsiteX221" fmla="*/ 2016393 w 2083862"/>
                <a:gd name="connsiteY221" fmla="*/ 3723387 h 4080028"/>
                <a:gd name="connsiteX222" fmla="*/ 1998808 w 2083862"/>
                <a:gd name="connsiteY222" fmla="*/ 3705802 h 4080028"/>
                <a:gd name="connsiteX223" fmla="*/ 2016393 w 2083862"/>
                <a:gd name="connsiteY223" fmla="*/ 3711664 h 4080028"/>
                <a:gd name="connsiteX224" fmla="*/ 2039839 w 2083862"/>
                <a:gd name="connsiteY224" fmla="*/ 3717525 h 4080028"/>
                <a:gd name="connsiteX225" fmla="*/ 2057424 w 2083862"/>
                <a:gd name="connsiteY225" fmla="*/ 3723387 h 4080028"/>
                <a:gd name="connsiteX226" fmla="*/ 2039839 w 2083862"/>
                <a:gd name="connsiteY226" fmla="*/ 3711664 h 4080028"/>
                <a:gd name="connsiteX227" fmla="*/ 2022254 w 2083862"/>
                <a:gd name="connsiteY227" fmla="*/ 3694079 h 4080028"/>
                <a:gd name="connsiteX228" fmla="*/ 2063285 w 2083862"/>
                <a:gd name="connsiteY228" fmla="*/ 3688218 h 4080028"/>
                <a:gd name="connsiteX229" fmla="*/ 2080870 w 2083862"/>
                <a:gd name="connsiteY229" fmla="*/ 3682356 h 4080028"/>
                <a:gd name="connsiteX230" fmla="*/ 2075008 w 2083862"/>
                <a:gd name="connsiteY230" fmla="*/ 3658910 h 4080028"/>
                <a:gd name="connsiteX231" fmla="*/ 2051562 w 2083862"/>
                <a:gd name="connsiteY231" fmla="*/ 3623741 h 4080028"/>
                <a:gd name="connsiteX232" fmla="*/ 2039839 w 2083862"/>
                <a:gd name="connsiteY232" fmla="*/ 3606156 h 4080028"/>
                <a:gd name="connsiteX233" fmla="*/ 2022254 w 2083862"/>
                <a:gd name="connsiteY233" fmla="*/ 3600295 h 4080028"/>
                <a:gd name="connsiteX234" fmla="*/ 2004670 w 2083862"/>
                <a:gd name="connsiteY234" fmla="*/ 3588572 h 4080028"/>
                <a:gd name="connsiteX235" fmla="*/ 1987085 w 2083862"/>
                <a:gd name="connsiteY235" fmla="*/ 3582710 h 4080028"/>
                <a:gd name="connsiteX236" fmla="*/ 1957777 w 2083862"/>
                <a:gd name="connsiteY236" fmla="*/ 3553402 h 4080028"/>
                <a:gd name="connsiteX237" fmla="*/ 1940193 w 2083862"/>
                <a:gd name="connsiteY237" fmla="*/ 3541679 h 4080028"/>
                <a:gd name="connsiteX238" fmla="*/ 1922608 w 2083862"/>
                <a:gd name="connsiteY238" fmla="*/ 3524095 h 4080028"/>
                <a:gd name="connsiteX239" fmla="*/ 1905024 w 2083862"/>
                <a:gd name="connsiteY239" fmla="*/ 3518233 h 4080028"/>
                <a:gd name="connsiteX240" fmla="*/ 1869854 w 2083862"/>
                <a:gd name="connsiteY240" fmla="*/ 3494787 h 4080028"/>
                <a:gd name="connsiteX241" fmla="*/ 1869854 w 2083862"/>
                <a:gd name="connsiteY241" fmla="*/ 3494787 h 4080028"/>
                <a:gd name="connsiteX242" fmla="*/ 1852270 w 2083862"/>
                <a:gd name="connsiteY242" fmla="*/ 3477202 h 4080028"/>
                <a:gd name="connsiteX243" fmla="*/ 1817101 w 2083862"/>
                <a:gd name="connsiteY243" fmla="*/ 3453756 h 4080028"/>
                <a:gd name="connsiteX244" fmla="*/ 1787793 w 2083862"/>
                <a:gd name="connsiteY244" fmla="*/ 3430310 h 4080028"/>
                <a:gd name="connsiteX245" fmla="*/ 1758485 w 2083862"/>
                <a:gd name="connsiteY245" fmla="*/ 3406864 h 4080028"/>
                <a:gd name="connsiteX246" fmla="*/ 1682285 w 2083862"/>
                <a:gd name="connsiteY246" fmla="*/ 3354110 h 4080028"/>
                <a:gd name="connsiteX247" fmla="*/ 1652977 w 2083862"/>
                <a:gd name="connsiteY247" fmla="*/ 3330664 h 4080028"/>
                <a:gd name="connsiteX248" fmla="*/ 1635393 w 2083862"/>
                <a:gd name="connsiteY248" fmla="*/ 3318941 h 4080028"/>
                <a:gd name="connsiteX249" fmla="*/ 1606085 w 2083862"/>
                <a:gd name="connsiteY249" fmla="*/ 3289633 h 4080028"/>
                <a:gd name="connsiteX250" fmla="*/ 1570916 w 2083862"/>
                <a:gd name="connsiteY250" fmla="*/ 3260325 h 4080028"/>
                <a:gd name="connsiteX251" fmla="*/ 1535747 w 2083862"/>
                <a:gd name="connsiteY251" fmla="*/ 3225156 h 4080028"/>
                <a:gd name="connsiteX252" fmla="*/ 1524024 w 2083862"/>
                <a:gd name="connsiteY252" fmla="*/ 3207572 h 4080028"/>
                <a:gd name="connsiteX253" fmla="*/ 1506439 w 2083862"/>
                <a:gd name="connsiteY253" fmla="*/ 3201710 h 4080028"/>
                <a:gd name="connsiteX254" fmla="*/ 1488854 w 2083862"/>
                <a:gd name="connsiteY254" fmla="*/ 3184125 h 4080028"/>
                <a:gd name="connsiteX255" fmla="*/ 1465408 w 2083862"/>
                <a:gd name="connsiteY255" fmla="*/ 3166541 h 4080028"/>
                <a:gd name="connsiteX256" fmla="*/ 1436101 w 2083862"/>
                <a:gd name="connsiteY256" fmla="*/ 3143095 h 4080028"/>
                <a:gd name="connsiteX257" fmla="*/ 1412654 w 2083862"/>
                <a:gd name="connsiteY257" fmla="*/ 3119648 h 4080028"/>
                <a:gd name="connsiteX258" fmla="*/ 1383347 w 2083862"/>
                <a:gd name="connsiteY258" fmla="*/ 3084479 h 4080028"/>
                <a:gd name="connsiteX259" fmla="*/ 1342316 w 2083862"/>
                <a:gd name="connsiteY259" fmla="*/ 3031725 h 4080028"/>
                <a:gd name="connsiteX260" fmla="*/ 1330593 w 2083862"/>
                <a:gd name="connsiteY260" fmla="*/ 3014141 h 4080028"/>
                <a:gd name="connsiteX261" fmla="*/ 1324731 w 2083862"/>
                <a:gd name="connsiteY261" fmla="*/ 2990695 h 4080028"/>
                <a:gd name="connsiteX262" fmla="*/ 1289562 w 2083862"/>
                <a:gd name="connsiteY262" fmla="*/ 2932079 h 4080028"/>
                <a:gd name="connsiteX263" fmla="*/ 1266116 w 2083862"/>
                <a:gd name="connsiteY263" fmla="*/ 2896910 h 4080028"/>
                <a:gd name="connsiteX264" fmla="*/ 1254393 w 2083862"/>
                <a:gd name="connsiteY264" fmla="*/ 2879325 h 4080028"/>
                <a:gd name="connsiteX265" fmla="*/ 1236808 w 2083862"/>
                <a:gd name="connsiteY265" fmla="*/ 2861741 h 4080028"/>
                <a:gd name="connsiteX266" fmla="*/ 1225085 w 2083862"/>
                <a:gd name="connsiteY266" fmla="*/ 2838295 h 4080028"/>
                <a:gd name="connsiteX267" fmla="*/ 1219224 w 2083862"/>
                <a:gd name="connsiteY267" fmla="*/ 2814848 h 4080028"/>
                <a:gd name="connsiteX268" fmla="*/ 1207501 w 2083862"/>
                <a:gd name="connsiteY268" fmla="*/ 2797264 h 4080028"/>
                <a:gd name="connsiteX269" fmla="*/ 1201639 w 2083862"/>
                <a:gd name="connsiteY269" fmla="*/ 2779679 h 4080028"/>
                <a:gd name="connsiteX270" fmla="*/ 1178193 w 2083862"/>
                <a:gd name="connsiteY270" fmla="*/ 2744510 h 4080028"/>
                <a:gd name="connsiteX271" fmla="*/ 1172331 w 2083862"/>
                <a:gd name="connsiteY271" fmla="*/ 2721064 h 4080028"/>
                <a:gd name="connsiteX272" fmla="*/ 1160608 w 2083862"/>
                <a:gd name="connsiteY272" fmla="*/ 2680033 h 4080028"/>
                <a:gd name="connsiteX273" fmla="*/ 1154747 w 2083862"/>
                <a:gd name="connsiteY273" fmla="*/ 2644864 h 4080028"/>
                <a:gd name="connsiteX274" fmla="*/ 1160608 w 2083862"/>
                <a:gd name="connsiteY274" fmla="*/ 2545218 h 4080028"/>
                <a:gd name="connsiteX275" fmla="*/ 1172331 w 2083862"/>
                <a:gd name="connsiteY275" fmla="*/ 2521772 h 4080028"/>
                <a:gd name="connsiteX276" fmla="*/ 1178193 w 2083862"/>
                <a:gd name="connsiteY276" fmla="*/ 2486602 h 4080028"/>
                <a:gd name="connsiteX277" fmla="*/ 1189916 w 2083862"/>
                <a:gd name="connsiteY277" fmla="*/ 2451433 h 4080028"/>
                <a:gd name="connsiteX278" fmla="*/ 1201639 w 2083862"/>
                <a:gd name="connsiteY278" fmla="*/ 2416264 h 4080028"/>
                <a:gd name="connsiteX279" fmla="*/ 1228442 w 2083862"/>
                <a:gd name="connsiteY279" fmla="*/ 2345974 h 4080028"/>
                <a:gd name="connsiteX280" fmla="*/ 1264461 w 2083862"/>
                <a:gd name="connsiteY280" fmla="*/ 2223684 h 4080028"/>
                <a:gd name="connsiteX281" fmla="*/ 1277839 w 2083862"/>
                <a:gd name="connsiteY281" fmla="*/ 2170079 h 4080028"/>
                <a:gd name="connsiteX282" fmla="*/ 1290414 w 2083862"/>
                <a:gd name="connsiteY282" fmla="*/ 2084709 h 4080028"/>
                <a:gd name="connsiteX283" fmla="*/ 1313008 w 2083862"/>
                <a:gd name="connsiteY283" fmla="*/ 1906310 h 4080028"/>
                <a:gd name="connsiteX284" fmla="*/ 1318870 w 2083862"/>
                <a:gd name="connsiteY284" fmla="*/ 1882864 h 4080028"/>
                <a:gd name="connsiteX285" fmla="*/ 1324731 w 2083862"/>
                <a:gd name="connsiteY285" fmla="*/ 1853556 h 4080028"/>
                <a:gd name="connsiteX286" fmla="*/ 1330593 w 2083862"/>
                <a:gd name="connsiteY286" fmla="*/ 1835972 h 4080028"/>
                <a:gd name="connsiteX287" fmla="*/ 1336454 w 2083862"/>
                <a:gd name="connsiteY287" fmla="*/ 1812525 h 4080028"/>
                <a:gd name="connsiteX288" fmla="*/ 1354039 w 2083862"/>
                <a:gd name="connsiteY288" fmla="*/ 1753910 h 4080028"/>
                <a:gd name="connsiteX289" fmla="*/ 1359901 w 2083862"/>
                <a:gd name="connsiteY289" fmla="*/ 1718741 h 4080028"/>
                <a:gd name="connsiteX290" fmla="*/ 1371624 w 2083862"/>
                <a:gd name="connsiteY290" fmla="*/ 1671848 h 4080028"/>
                <a:gd name="connsiteX291" fmla="*/ 1377485 w 2083862"/>
                <a:gd name="connsiteY291" fmla="*/ 1636679 h 4080028"/>
                <a:gd name="connsiteX292" fmla="*/ 1389208 w 2083862"/>
                <a:gd name="connsiteY292" fmla="*/ 1578064 h 4080028"/>
                <a:gd name="connsiteX293" fmla="*/ 1395070 w 2083862"/>
                <a:gd name="connsiteY293" fmla="*/ 1537033 h 4080028"/>
                <a:gd name="connsiteX294" fmla="*/ 1400931 w 2083862"/>
                <a:gd name="connsiteY294" fmla="*/ 1519448 h 4080028"/>
                <a:gd name="connsiteX295" fmla="*/ 1406793 w 2083862"/>
                <a:gd name="connsiteY295" fmla="*/ 1496002 h 4080028"/>
                <a:gd name="connsiteX296" fmla="*/ 1418516 w 2083862"/>
                <a:gd name="connsiteY296" fmla="*/ 1449110 h 4080028"/>
                <a:gd name="connsiteX297" fmla="*/ 1424377 w 2083862"/>
                <a:gd name="connsiteY297" fmla="*/ 1390495 h 4080028"/>
                <a:gd name="connsiteX298" fmla="*/ 1441962 w 2083862"/>
                <a:gd name="connsiteY298" fmla="*/ 1296710 h 4080028"/>
                <a:gd name="connsiteX299" fmla="*/ 1453685 w 2083862"/>
                <a:gd name="connsiteY299" fmla="*/ 1232233 h 4080028"/>
                <a:gd name="connsiteX300" fmla="*/ 1465408 w 2083862"/>
                <a:gd name="connsiteY300" fmla="*/ 1197064 h 4080028"/>
                <a:gd name="connsiteX301" fmla="*/ 1477131 w 2083862"/>
                <a:gd name="connsiteY301" fmla="*/ 1097418 h 4080028"/>
                <a:gd name="connsiteX302" fmla="*/ 1488854 w 2083862"/>
                <a:gd name="connsiteY302" fmla="*/ 1062248 h 4080028"/>
                <a:gd name="connsiteX303" fmla="*/ 1494716 w 2083862"/>
                <a:gd name="connsiteY303" fmla="*/ 1009495 h 4080028"/>
                <a:gd name="connsiteX304" fmla="*/ 1506439 w 2083862"/>
                <a:gd name="connsiteY304" fmla="*/ 974325 h 4080028"/>
                <a:gd name="connsiteX305" fmla="*/ 1518162 w 2083862"/>
                <a:gd name="connsiteY305" fmla="*/ 915710 h 4080028"/>
                <a:gd name="connsiteX306" fmla="*/ 1524024 w 2083862"/>
                <a:gd name="connsiteY306" fmla="*/ 886402 h 4080028"/>
                <a:gd name="connsiteX307" fmla="*/ 1529885 w 2083862"/>
                <a:gd name="connsiteY307" fmla="*/ 821925 h 4080028"/>
                <a:gd name="connsiteX308" fmla="*/ 1535747 w 2083862"/>
                <a:gd name="connsiteY308" fmla="*/ 786756 h 4080028"/>
                <a:gd name="connsiteX309" fmla="*/ 1547470 w 2083862"/>
                <a:gd name="connsiteY309" fmla="*/ 704695 h 4080028"/>
                <a:gd name="connsiteX310" fmla="*/ 1553331 w 2083862"/>
                <a:gd name="connsiteY310" fmla="*/ 663664 h 4080028"/>
                <a:gd name="connsiteX311" fmla="*/ 1559193 w 2083862"/>
                <a:gd name="connsiteY311" fmla="*/ 646079 h 4080028"/>
                <a:gd name="connsiteX312" fmla="*/ 1565054 w 2083862"/>
                <a:gd name="connsiteY312" fmla="*/ 622633 h 4080028"/>
                <a:gd name="connsiteX313" fmla="*/ 1570916 w 2083862"/>
                <a:gd name="connsiteY313" fmla="*/ 540572 h 4080028"/>
                <a:gd name="connsiteX314" fmla="*/ 1576777 w 2083862"/>
                <a:gd name="connsiteY314" fmla="*/ 522987 h 4080028"/>
                <a:gd name="connsiteX315" fmla="*/ 1588501 w 2083862"/>
                <a:gd name="connsiteY315" fmla="*/ 429202 h 4080028"/>
                <a:gd name="connsiteX316" fmla="*/ 1582639 w 2083862"/>
                <a:gd name="connsiteY316" fmla="*/ 347141 h 4080028"/>
                <a:gd name="connsiteX317" fmla="*/ 1570916 w 2083862"/>
                <a:gd name="connsiteY317" fmla="*/ 300248 h 4080028"/>
                <a:gd name="connsiteX318" fmla="*/ 1565054 w 2083862"/>
                <a:gd name="connsiteY318" fmla="*/ 89233 h 4080028"/>
                <a:gd name="connsiteX319" fmla="*/ 1549173 w 2083862"/>
                <a:gd name="connsiteY319" fmla="*/ 91689 h 4080028"/>
                <a:gd name="connsiteX320" fmla="*/ 1518668 w 2083862"/>
                <a:gd name="connsiteY320" fmla="*/ 69439 h 4080028"/>
                <a:gd name="connsiteX321" fmla="*/ 1494251 w 2083862"/>
                <a:gd name="connsiteY321" fmla="*/ 44342 h 4080028"/>
                <a:gd name="connsiteX322" fmla="*/ 1477131 w 2083862"/>
                <a:gd name="connsiteY322" fmla="*/ 1310 h 4080028"/>
                <a:gd name="connsiteX0" fmla="*/ 1477131 w 2083862"/>
                <a:gd name="connsiteY0" fmla="*/ 1310 h 4080028"/>
                <a:gd name="connsiteX1" fmla="*/ 1455228 w 2083862"/>
                <a:gd name="connsiteY1" fmla="*/ 36479 h 4080028"/>
                <a:gd name="connsiteX2" fmla="*/ 1429725 w 2083862"/>
                <a:gd name="connsiteY2" fmla="*/ 66815 h 4080028"/>
                <a:gd name="connsiteX3" fmla="*/ 1382730 w 2083862"/>
                <a:gd name="connsiteY3" fmla="*/ 87896 h 4080028"/>
                <a:gd name="connsiteX4" fmla="*/ 1364108 w 2083862"/>
                <a:gd name="connsiteY4" fmla="*/ 95945 h 4080028"/>
                <a:gd name="connsiteX5" fmla="*/ 1348226 w 2083862"/>
                <a:gd name="connsiteY5" fmla="*/ 182215 h 4080028"/>
                <a:gd name="connsiteX6" fmla="*/ 1347375 w 2083862"/>
                <a:gd name="connsiteY6" fmla="*/ 205661 h 4080028"/>
                <a:gd name="connsiteX7" fmla="*/ 1348177 w 2083862"/>
                <a:gd name="connsiteY7" fmla="*/ 235772 h 4080028"/>
                <a:gd name="connsiteX8" fmla="*/ 1330593 w 2083862"/>
                <a:gd name="connsiteY8" fmla="*/ 294387 h 4080028"/>
                <a:gd name="connsiteX9" fmla="*/ 1324731 w 2083862"/>
                <a:gd name="connsiteY9" fmla="*/ 311972 h 4080028"/>
                <a:gd name="connsiteX10" fmla="*/ 1313008 w 2083862"/>
                <a:gd name="connsiteY10" fmla="*/ 329556 h 4080028"/>
                <a:gd name="connsiteX11" fmla="*/ 1295424 w 2083862"/>
                <a:gd name="connsiteY11" fmla="*/ 382310 h 4080028"/>
                <a:gd name="connsiteX12" fmla="*/ 1289562 w 2083862"/>
                <a:gd name="connsiteY12" fmla="*/ 399895 h 4080028"/>
                <a:gd name="connsiteX13" fmla="*/ 1283701 w 2083862"/>
                <a:gd name="connsiteY13" fmla="*/ 423341 h 4080028"/>
                <a:gd name="connsiteX14" fmla="*/ 1277839 w 2083862"/>
                <a:gd name="connsiteY14" fmla="*/ 575741 h 4080028"/>
                <a:gd name="connsiteX15" fmla="*/ 1254393 w 2083862"/>
                <a:gd name="connsiteY15" fmla="*/ 874679 h 4080028"/>
                <a:gd name="connsiteX16" fmla="*/ 1248531 w 2083862"/>
                <a:gd name="connsiteY16" fmla="*/ 892264 h 4080028"/>
                <a:gd name="connsiteX17" fmla="*/ 1242670 w 2083862"/>
                <a:gd name="connsiteY17" fmla="*/ 968464 h 4080028"/>
                <a:gd name="connsiteX18" fmla="*/ 1236808 w 2083862"/>
                <a:gd name="connsiteY18" fmla="*/ 997772 h 4080028"/>
                <a:gd name="connsiteX19" fmla="*/ 1230947 w 2083862"/>
                <a:gd name="connsiteY19" fmla="*/ 1038802 h 4080028"/>
                <a:gd name="connsiteX20" fmla="*/ 1219224 w 2083862"/>
                <a:gd name="connsiteY20" fmla="*/ 1109141 h 4080028"/>
                <a:gd name="connsiteX21" fmla="*/ 1213362 w 2083862"/>
                <a:gd name="connsiteY21" fmla="*/ 1132587 h 4080028"/>
                <a:gd name="connsiteX22" fmla="*/ 1201639 w 2083862"/>
                <a:gd name="connsiteY22" fmla="*/ 1167756 h 4080028"/>
                <a:gd name="connsiteX23" fmla="*/ 1166470 w 2083862"/>
                <a:gd name="connsiteY23" fmla="*/ 1337741 h 4080028"/>
                <a:gd name="connsiteX24" fmla="*/ 1154747 w 2083862"/>
                <a:gd name="connsiteY24" fmla="*/ 1454972 h 4080028"/>
                <a:gd name="connsiteX25" fmla="*/ 1148885 w 2083862"/>
                <a:gd name="connsiteY25" fmla="*/ 1484279 h 4080028"/>
                <a:gd name="connsiteX26" fmla="*/ 1143024 w 2083862"/>
                <a:gd name="connsiteY26" fmla="*/ 1525310 h 4080028"/>
                <a:gd name="connsiteX27" fmla="*/ 1131301 w 2083862"/>
                <a:gd name="connsiteY27" fmla="*/ 1560479 h 4080028"/>
                <a:gd name="connsiteX28" fmla="*/ 1125439 w 2083862"/>
                <a:gd name="connsiteY28" fmla="*/ 1589787 h 4080028"/>
                <a:gd name="connsiteX29" fmla="*/ 1113716 w 2083862"/>
                <a:gd name="connsiteY29" fmla="*/ 1624956 h 4080028"/>
                <a:gd name="connsiteX30" fmla="*/ 1101993 w 2083862"/>
                <a:gd name="connsiteY30" fmla="*/ 1677710 h 4080028"/>
                <a:gd name="connsiteX31" fmla="*/ 1080249 w 2083862"/>
                <a:gd name="connsiteY31" fmla="*/ 1775462 h 4080028"/>
                <a:gd name="connsiteX32" fmla="*/ 1056000 w 2083862"/>
                <a:gd name="connsiteY32" fmla="*/ 1870803 h 4080028"/>
                <a:gd name="connsiteX33" fmla="*/ 1025793 w 2083862"/>
                <a:gd name="connsiteY33" fmla="*/ 2052848 h 4080028"/>
                <a:gd name="connsiteX34" fmla="*/ 1019931 w 2083862"/>
                <a:gd name="connsiteY34" fmla="*/ 2076295 h 4080028"/>
                <a:gd name="connsiteX35" fmla="*/ 1014070 w 2083862"/>
                <a:gd name="connsiteY35" fmla="*/ 2105602 h 4080028"/>
                <a:gd name="connsiteX36" fmla="*/ 997337 w 2083862"/>
                <a:gd name="connsiteY36" fmla="*/ 2171782 h 4080028"/>
                <a:gd name="connsiteX37" fmla="*/ 983108 w 2083862"/>
                <a:gd name="connsiteY37" fmla="*/ 2234508 h 4080028"/>
                <a:gd name="connsiteX38" fmla="*/ 961316 w 2083862"/>
                <a:gd name="connsiteY38" fmla="*/ 2293172 h 4080028"/>
                <a:gd name="connsiteX39" fmla="*/ 949593 w 2083862"/>
                <a:gd name="connsiteY39" fmla="*/ 2328341 h 4080028"/>
                <a:gd name="connsiteX40" fmla="*/ 943731 w 2083862"/>
                <a:gd name="connsiteY40" fmla="*/ 2345925 h 4080028"/>
                <a:gd name="connsiteX41" fmla="*/ 937870 w 2083862"/>
                <a:gd name="connsiteY41" fmla="*/ 2363510 h 4080028"/>
                <a:gd name="connsiteX42" fmla="*/ 914424 w 2083862"/>
                <a:gd name="connsiteY42" fmla="*/ 2404541 h 4080028"/>
                <a:gd name="connsiteX43" fmla="*/ 902701 w 2083862"/>
                <a:gd name="connsiteY43" fmla="*/ 2422125 h 4080028"/>
                <a:gd name="connsiteX44" fmla="*/ 896839 w 2083862"/>
                <a:gd name="connsiteY44" fmla="*/ 2439710 h 4080028"/>
                <a:gd name="connsiteX45" fmla="*/ 873393 w 2083862"/>
                <a:gd name="connsiteY45" fmla="*/ 2474879 h 4080028"/>
                <a:gd name="connsiteX46" fmla="*/ 849947 w 2083862"/>
                <a:gd name="connsiteY46" fmla="*/ 2521772 h 4080028"/>
                <a:gd name="connsiteX47" fmla="*/ 832362 w 2083862"/>
                <a:gd name="connsiteY47" fmla="*/ 2562802 h 4080028"/>
                <a:gd name="connsiteX48" fmla="*/ 826501 w 2083862"/>
                <a:gd name="connsiteY48" fmla="*/ 2580387 h 4080028"/>
                <a:gd name="connsiteX49" fmla="*/ 814777 w 2083862"/>
                <a:gd name="connsiteY49" fmla="*/ 2592110 h 4080028"/>
                <a:gd name="connsiteX50" fmla="*/ 803054 w 2083862"/>
                <a:gd name="connsiteY50" fmla="*/ 2609695 h 4080028"/>
                <a:gd name="connsiteX51" fmla="*/ 779608 w 2083862"/>
                <a:gd name="connsiteY51" fmla="*/ 2639002 h 4080028"/>
                <a:gd name="connsiteX52" fmla="*/ 762024 w 2083862"/>
                <a:gd name="connsiteY52" fmla="*/ 2680033 h 4080028"/>
                <a:gd name="connsiteX53" fmla="*/ 726854 w 2083862"/>
                <a:gd name="connsiteY53" fmla="*/ 2703479 h 4080028"/>
                <a:gd name="connsiteX54" fmla="*/ 709270 w 2083862"/>
                <a:gd name="connsiteY54" fmla="*/ 2715202 h 4080028"/>
                <a:gd name="connsiteX55" fmla="*/ 691685 w 2083862"/>
                <a:gd name="connsiteY55" fmla="*/ 2726925 h 4080028"/>
                <a:gd name="connsiteX56" fmla="*/ 674101 w 2083862"/>
                <a:gd name="connsiteY56" fmla="*/ 2732787 h 4080028"/>
                <a:gd name="connsiteX57" fmla="*/ 638931 w 2083862"/>
                <a:gd name="connsiteY57" fmla="*/ 2750372 h 4080028"/>
                <a:gd name="connsiteX58" fmla="*/ 586177 w 2083862"/>
                <a:gd name="connsiteY58" fmla="*/ 2756233 h 4080028"/>
                <a:gd name="connsiteX59" fmla="*/ 539285 w 2083862"/>
                <a:gd name="connsiteY59" fmla="*/ 2762095 h 4080028"/>
                <a:gd name="connsiteX60" fmla="*/ 498254 w 2083862"/>
                <a:gd name="connsiteY60" fmla="*/ 2773818 h 4080028"/>
                <a:gd name="connsiteX61" fmla="*/ 480670 w 2083862"/>
                <a:gd name="connsiteY61" fmla="*/ 2779679 h 4080028"/>
                <a:gd name="connsiteX62" fmla="*/ 422054 w 2083862"/>
                <a:gd name="connsiteY62" fmla="*/ 2785541 h 4080028"/>
                <a:gd name="connsiteX63" fmla="*/ 322408 w 2083862"/>
                <a:gd name="connsiteY63" fmla="*/ 2779679 h 4080028"/>
                <a:gd name="connsiteX64" fmla="*/ 287239 w 2083862"/>
                <a:gd name="connsiteY64" fmla="*/ 2767956 h 4080028"/>
                <a:gd name="connsiteX65" fmla="*/ 263793 w 2083862"/>
                <a:gd name="connsiteY65" fmla="*/ 2762095 h 4080028"/>
                <a:gd name="connsiteX66" fmla="*/ 246208 w 2083862"/>
                <a:gd name="connsiteY66" fmla="*/ 2750372 h 4080028"/>
                <a:gd name="connsiteX67" fmla="*/ 222762 w 2083862"/>
                <a:gd name="connsiteY67" fmla="*/ 2744510 h 4080028"/>
                <a:gd name="connsiteX68" fmla="*/ 205177 w 2083862"/>
                <a:gd name="connsiteY68" fmla="*/ 2738648 h 4080028"/>
                <a:gd name="connsiteX69" fmla="*/ 211039 w 2083862"/>
                <a:gd name="connsiteY69" fmla="*/ 2762095 h 4080028"/>
                <a:gd name="connsiteX70" fmla="*/ 216901 w 2083862"/>
                <a:gd name="connsiteY70" fmla="*/ 2779679 h 4080028"/>
                <a:gd name="connsiteX71" fmla="*/ 211039 w 2083862"/>
                <a:gd name="connsiteY71" fmla="*/ 2844156 h 4080028"/>
                <a:gd name="connsiteX72" fmla="*/ 181731 w 2083862"/>
                <a:gd name="connsiteY72" fmla="*/ 2873464 h 4080028"/>
                <a:gd name="connsiteX73" fmla="*/ 146562 w 2083862"/>
                <a:gd name="connsiteY73" fmla="*/ 2885187 h 4080028"/>
                <a:gd name="connsiteX74" fmla="*/ 111393 w 2083862"/>
                <a:gd name="connsiteY74" fmla="*/ 2896910 h 4080028"/>
                <a:gd name="connsiteX75" fmla="*/ 93808 w 2083862"/>
                <a:gd name="connsiteY75" fmla="*/ 2902772 h 4080028"/>
                <a:gd name="connsiteX76" fmla="*/ 76224 w 2083862"/>
                <a:gd name="connsiteY76" fmla="*/ 2914495 h 4080028"/>
                <a:gd name="connsiteX77" fmla="*/ 117254 w 2083862"/>
                <a:gd name="connsiteY77" fmla="*/ 2926218 h 4080028"/>
                <a:gd name="connsiteX78" fmla="*/ 211039 w 2083862"/>
                <a:gd name="connsiteY78" fmla="*/ 2937941 h 4080028"/>
                <a:gd name="connsiteX79" fmla="*/ 240347 w 2083862"/>
                <a:gd name="connsiteY79" fmla="*/ 2943802 h 4080028"/>
                <a:gd name="connsiteX80" fmla="*/ 468947 w 2083862"/>
                <a:gd name="connsiteY80" fmla="*/ 2955525 h 4080028"/>
                <a:gd name="connsiteX81" fmla="*/ 504116 w 2083862"/>
                <a:gd name="connsiteY81" fmla="*/ 2961387 h 4080028"/>
                <a:gd name="connsiteX82" fmla="*/ 615485 w 2083862"/>
                <a:gd name="connsiteY82" fmla="*/ 2949664 h 4080028"/>
                <a:gd name="connsiteX83" fmla="*/ 603762 w 2083862"/>
                <a:gd name="connsiteY83" fmla="*/ 2973110 h 4080028"/>
                <a:gd name="connsiteX84" fmla="*/ 592039 w 2083862"/>
                <a:gd name="connsiteY84" fmla="*/ 2990695 h 4080028"/>
                <a:gd name="connsiteX85" fmla="*/ 574454 w 2083862"/>
                <a:gd name="connsiteY85" fmla="*/ 3025864 h 4080028"/>
                <a:gd name="connsiteX86" fmla="*/ 562731 w 2083862"/>
                <a:gd name="connsiteY86" fmla="*/ 3061033 h 4080028"/>
                <a:gd name="connsiteX87" fmla="*/ 556870 w 2083862"/>
                <a:gd name="connsiteY87" fmla="*/ 3078618 h 4080028"/>
                <a:gd name="connsiteX88" fmla="*/ 545147 w 2083862"/>
                <a:gd name="connsiteY88" fmla="*/ 3096202 h 4080028"/>
                <a:gd name="connsiteX89" fmla="*/ 521701 w 2083862"/>
                <a:gd name="connsiteY89" fmla="*/ 3131372 h 4080028"/>
                <a:gd name="connsiteX90" fmla="*/ 515839 w 2083862"/>
                <a:gd name="connsiteY90" fmla="*/ 3154818 h 4080028"/>
                <a:gd name="connsiteX91" fmla="*/ 486531 w 2083862"/>
                <a:gd name="connsiteY91" fmla="*/ 3189987 h 4080028"/>
                <a:gd name="connsiteX92" fmla="*/ 463085 w 2083862"/>
                <a:gd name="connsiteY92" fmla="*/ 3225156 h 4080028"/>
                <a:gd name="connsiteX93" fmla="*/ 451362 w 2083862"/>
                <a:gd name="connsiteY93" fmla="*/ 3242741 h 4080028"/>
                <a:gd name="connsiteX94" fmla="*/ 398608 w 2083862"/>
                <a:gd name="connsiteY94" fmla="*/ 3289633 h 4080028"/>
                <a:gd name="connsiteX95" fmla="*/ 381024 w 2083862"/>
                <a:gd name="connsiteY95" fmla="*/ 3295495 h 4080028"/>
                <a:gd name="connsiteX96" fmla="*/ 357577 w 2083862"/>
                <a:gd name="connsiteY96" fmla="*/ 3313079 h 4080028"/>
                <a:gd name="connsiteX97" fmla="*/ 339993 w 2083862"/>
                <a:gd name="connsiteY97" fmla="*/ 3324802 h 4080028"/>
                <a:gd name="connsiteX98" fmla="*/ 310685 w 2083862"/>
                <a:gd name="connsiteY98" fmla="*/ 3354110 h 4080028"/>
                <a:gd name="connsiteX99" fmla="*/ 304824 w 2083862"/>
                <a:gd name="connsiteY99" fmla="*/ 3371695 h 4080028"/>
                <a:gd name="connsiteX100" fmla="*/ 316547 w 2083862"/>
                <a:gd name="connsiteY100" fmla="*/ 3389279 h 4080028"/>
                <a:gd name="connsiteX101" fmla="*/ 345854 w 2083862"/>
                <a:gd name="connsiteY101" fmla="*/ 3430310 h 4080028"/>
                <a:gd name="connsiteX102" fmla="*/ 322408 w 2083862"/>
                <a:gd name="connsiteY102" fmla="*/ 3465479 h 4080028"/>
                <a:gd name="connsiteX103" fmla="*/ 298962 w 2083862"/>
                <a:gd name="connsiteY103" fmla="*/ 3500648 h 4080028"/>
                <a:gd name="connsiteX104" fmla="*/ 281377 w 2083862"/>
                <a:gd name="connsiteY104" fmla="*/ 3529956 h 4080028"/>
                <a:gd name="connsiteX105" fmla="*/ 275516 w 2083862"/>
                <a:gd name="connsiteY105" fmla="*/ 3547541 h 4080028"/>
                <a:gd name="connsiteX106" fmla="*/ 252070 w 2083862"/>
                <a:gd name="connsiteY106" fmla="*/ 3582710 h 4080028"/>
                <a:gd name="connsiteX107" fmla="*/ 246208 w 2083862"/>
                <a:gd name="connsiteY107" fmla="*/ 3600295 h 4080028"/>
                <a:gd name="connsiteX108" fmla="*/ 228624 w 2083862"/>
                <a:gd name="connsiteY108" fmla="*/ 3617879 h 4080028"/>
                <a:gd name="connsiteX109" fmla="*/ 222762 w 2083862"/>
                <a:gd name="connsiteY109" fmla="*/ 3635464 h 4080028"/>
                <a:gd name="connsiteX110" fmla="*/ 211039 w 2083862"/>
                <a:gd name="connsiteY110" fmla="*/ 3653048 h 4080028"/>
                <a:gd name="connsiteX111" fmla="*/ 205177 w 2083862"/>
                <a:gd name="connsiteY111" fmla="*/ 3676495 h 4080028"/>
                <a:gd name="connsiteX112" fmla="*/ 170008 w 2083862"/>
                <a:gd name="connsiteY112" fmla="*/ 3711664 h 4080028"/>
                <a:gd name="connsiteX113" fmla="*/ 146562 w 2083862"/>
                <a:gd name="connsiteY113" fmla="*/ 3740972 h 4080028"/>
                <a:gd name="connsiteX114" fmla="*/ 87947 w 2083862"/>
                <a:gd name="connsiteY114" fmla="*/ 3758556 h 4080028"/>
                <a:gd name="connsiteX115" fmla="*/ 11474 w 2083862"/>
                <a:gd name="connsiteY115" fmla="*/ 3769235 h 4080028"/>
                <a:gd name="connsiteX116" fmla="*/ 29331 w 2083862"/>
                <a:gd name="connsiteY116" fmla="*/ 3782002 h 4080028"/>
                <a:gd name="connsiteX117" fmla="*/ 11747 w 2083862"/>
                <a:gd name="connsiteY117" fmla="*/ 3793725 h 4080028"/>
                <a:gd name="connsiteX118" fmla="*/ 128977 w 2083862"/>
                <a:gd name="connsiteY118" fmla="*/ 3793725 h 4080028"/>
                <a:gd name="connsiteX119" fmla="*/ 152424 w 2083862"/>
                <a:gd name="connsiteY119" fmla="*/ 3787864 h 4080028"/>
                <a:gd name="connsiteX120" fmla="*/ 187593 w 2083862"/>
                <a:gd name="connsiteY120" fmla="*/ 3776141 h 4080028"/>
                <a:gd name="connsiteX121" fmla="*/ 170008 w 2083862"/>
                <a:gd name="connsiteY121" fmla="*/ 3787864 h 4080028"/>
                <a:gd name="connsiteX122" fmla="*/ 146562 w 2083862"/>
                <a:gd name="connsiteY122" fmla="*/ 3823033 h 4080028"/>
                <a:gd name="connsiteX123" fmla="*/ 134839 w 2083862"/>
                <a:gd name="connsiteY123" fmla="*/ 3840618 h 4080028"/>
                <a:gd name="connsiteX124" fmla="*/ 123116 w 2083862"/>
                <a:gd name="connsiteY124" fmla="*/ 3864064 h 4080028"/>
                <a:gd name="connsiteX125" fmla="*/ 111393 w 2083862"/>
                <a:gd name="connsiteY125" fmla="*/ 3881648 h 4080028"/>
                <a:gd name="connsiteX126" fmla="*/ 82085 w 2083862"/>
                <a:gd name="connsiteY126" fmla="*/ 3934402 h 4080028"/>
                <a:gd name="connsiteX127" fmla="*/ 58639 w 2083862"/>
                <a:gd name="connsiteY127" fmla="*/ 3969572 h 4080028"/>
                <a:gd name="connsiteX128" fmla="*/ 35193 w 2083862"/>
                <a:gd name="connsiteY128" fmla="*/ 4004741 h 4080028"/>
                <a:gd name="connsiteX129" fmla="*/ 23470 w 2083862"/>
                <a:gd name="connsiteY129" fmla="*/ 4022325 h 4080028"/>
                <a:gd name="connsiteX130" fmla="*/ 76224 w 2083862"/>
                <a:gd name="connsiteY130" fmla="*/ 3981295 h 4080028"/>
                <a:gd name="connsiteX131" fmla="*/ 93808 w 2083862"/>
                <a:gd name="connsiteY131" fmla="*/ 3969572 h 4080028"/>
                <a:gd name="connsiteX132" fmla="*/ 87947 w 2083862"/>
                <a:gd name="connsiteY132" fmla="*/ 3993018 h 4080028"/>
                <a:gd name="connsiteX133" fmla="*/ 82085 w 2083862"/>
                <a:gd name="connsiteY133" fmla="*/ 4010602 h 4080028"/>
                <a:gd name="connsiteX134" fmla="*/ 76224 w 2083862"/>
                <a:gd name="connsiteY134" fmla="*/ 4039910 h 4080028"/>
                <a:gd name="connsiteX135" fmla="*/ 82085 w 2083862"/>
                <a:gd name="connsiteY135" fmla="*/ 4069218 h 4080028"/>
                <a:gd name="connsiteX136" fmla="*/ 117254 w 2083862"/>
                <a:gd name="connsiteY136" fmla="*/ 4045772 h 4080028"/>
                <a:gd name="connsiteX137" fmla="*/ 128977 w 2083862"/>
                <a:gd name="connsiteY137" fmla="*/ 4034048 h 4080028"/>
                <a:gd name="connsiteX138" fmla="*/ 182487 w 2083862"/>
                <a:gd name="connsiteY138" fmla="*/ 4064913 h 4080028"/>
                <a:gd name="connsiteX139" fmla="*/ 207635 w 2083862"/>
                <a:gd name="connsiteY139" fmla="*/ 4021425 h 4080028"/>
                <a:gd name="connsiteX140" fmla="*/ 216852 w 2083862"/>
                <a:gd name="connsiteY140" fmla="*/ 3983801 h 4080028"/>
                <a:gd name="connsiteX141" fmla="*/ 229427 w 2083862"/>
                <a:gd name="connsiteY141" fmla="*/ 3966215 h 4080028"/>
                <a:gd name="connsiteX142" fmla="*/ 258734 w 2083862"/>
                <a:gd name="connsiteY142" fmla="*/ 3923482 h 4080028"/>
                <a:gd name="connsiteX143" fmla="*/ 271309 w 2083862"/>
                <a:gd name="connsiteY143" fmla="*/ 3893372 h 4080028"/>
                <a:gd name="connsiteX144" fmla="*/ 297259 w 2083862"/>
                <a:gd name="connsiteY144" fmla="*/ 3860707 h 4080028"/>
                <a:gd name="connsiteX145" fmla="*/ 310685 w 2083862"/>
                <a:gd name="connsiteY145" fmla="*/ 3823033 h 4080028"/>
                <a:gd name="connsiteX146" fmla="*/ 334131 w 2083862"/>
                <a:gd name="connsiteY146" fmla="*/ 3787864 h 4080028"/>
                <a:gd name="connsiteX147" fmla="*/ 351716 w 2083862"/>
                <a:gd name="connsiteY147" fmla="*/ 3770279 h 4080028"/>
                <a:gd name="connsiteX148" fmla="*/ 363439 w 2083862"/>
                <a:gd name="connsiteY148" fmla="*/ 3735110 h 4080028"/>
                <a:gd name="connsiteX149" fmla="*/ 381024 w 2083862"/>
                <a:gd name="connsiteY149" fmla="*/ 3717525 h 4080028"/>
                <a:gd name="connsiteX150" fmla="*/ 404470 w 2083862"/>
                <a:gd name="connsiteY150" fmla="*/ 3682356 h 4080028"/>
                <a:gd name="connsiteX151" fmla="*/ 422054 w 2083862"/>
                <a:gd name="connsiteY151" fmla="*/ 3664772 h 4080028"/>
                <a:gd name="connsiteX152" fmla="*/ 445501 w 2083862"/>
                <a:gd name="connsiteY152" fmla="*/ 3629602 h 4080028"/>
                <a:gd name="connsiteX153" fmla="*/ 457224 w 2083862"/>
                <a:gd name="connsiteY153" fmla="*/ 3612018 h 4080028"/>
                <a:gd name="connsiteX154" fmla="*/ 468947 w 2083862"/>
                <a:gd name="connsiteY154" fmla="*/ 3594433 h 4080028"/>
                <a:gd name="connsiteX155" fmla="*/ 486531 w 2083862"/>
                <a:gd name="connsiteY155" fmla="*/ 3582710 h 4080028"/>
                <a:gd name="connsiteX156" fmla="*/ 515839 w 2083862"/>
                <a:gd name="connsiteY156" fmla="*/ 3529956 h 4080028"/>
                <a:gd name="connsiteX157" fmla="*/ 527562 w 2083862"/>
                <a:gd name="connsiteY157" fmla="*/ 3512372 h 4080028"/>
                <a:gd name="connsiteX158" fmla="*/ 551008 w 2083862"/>
                <a:gd name="connsiteY158" fmla="*/ 3483064 h 4080028"/>
                <a:gd name="connsiteX159" fmla="*/ 556870 w 2083862"/>
                <a:gd name="connsiteY159" fmla="*/ 3465479 h 4080028"/>
                <a:gd name="connsiteX160" fmla="*/ 568593 w 2083862"/>
                <a:gd name="connsiteY160" fmla="*/ 3447895 h 4080028"/>
                <a:gd name="connsiteX161" fmla="*/ 580316 w 2083862"/>
                <a:gd name="connsiteY161" fmla="*/ 3424448 h 4080028"/>
                <a:gd name="connsiteX162" fmla="*/ 603762 w 2083862"/>
                <a:gd name="connsiteY162" fmla="*/ 3389279 h 4080028"/>
                <a:gd name="connsiteX163" fmla="*/ 609624 w 2083862"/>
                <a:gd name="connsiteY163" fmla="*/ 3371695 h 4080028"/>
                <a:gd name="connsiteX164" fmla="*/ 633070 w 2083862"/>
                <a:gd name="connsiteY164" fmla="*/ 3336525 h 4080028"/>
                <a:gd name="connsiteX165" fmla="*/ 644793 w 2083862"/>
                <a:gd name="connsiteY165" fmla="*/ 3318941 h 4080028"/>
                <a:gd name="connsiteX166" fmla="*/ 674101 w 2083862"/>
                <a:gd name="connsiteY166" fmla="*/ 3283772 h 4080028"/>
                <a:gd name="connsiteX167" fmla="*/ 679962 w 2083862"/>
                <a:gd name="connsiteY167" fmla="*/ 3266187 h 4080028"/>
                <a:gd name="connsiteX168" fmla="*/ 703408 w 2083862"/>
                <a:gd name="connsiteY168" fmla="*/ 3231018 h 4080028"/>
                <a:gd name="connsiteX169" fmla="*/ 720993 w 2083862"/>
                <a:gd name="connsiteY169" fmla="*/ 3195848 h 4080028"/>
                <a:gd name="connsiteX170" fmla="*/ 744439 w 2083862"/>
                <a:gd name="connsiteY170" fmla="*/ 3160679 h 4080028"/>
                <a:gd name="connsiteX171" fmla="*/ 750301 w 2083862"/>
                <a:gd name="connsiteY171" fmla="*/ 3143095 h 4080028"/>
                <a:gd name="connsiteX172" fmla="*/ 762024 w 2083862"/>
                <a:gd name="connsiteY172" fmla="*/ 3119648 h 4080028"/>
                <a:gd name="connsiteX173" fmla="*/ 785470 w 2083862"/>
                <a:gd name="connsiteY173" fmla="*/ 3084479 h 4080028"/>
                <a:gd name="connsiteX174" fmla="*/ 808916 w 2083862"/>
                <a:gd name="connsiteY174" fmla="*/ 3043448 h 4080028"/>
                <a:gd name="connsiteX175" fmla="*/ 820639 w 2083862"/>
                <a:gd name="connsiteY175" fmla="*/ 3008279 h 4080028"/>
                <a:gd name="connsiteX176" fmla="*/ 826501 w 2083862"/>
                <a:gd name="connsiteY176" fmla="*/ 2984833 h 4080028"/>
                <a:gd name="connsiteX177" fmla="*/ 844085 w 2083862"/>
                <a:gd name="connsiteY177" fmla="*/ 2967248 h 4080028"/>
                <a:gd name="connsiteX178" fmla="*/ 849947 w 2083862"/>
                <a:gd name="connsiteY178" fmla="*/ 2949664 h 4080028"/>
                <a:gd name="connsiteX179" fmla="*/ 879254 w 2083862"/>
                <a:gd name="connsiteY179" fmla="*/ 2914495 h 4080028"/>
                <a:gd name="connsiteX180" fmla="*/ 896839 w 2083862"/>
                <a:gd name="connsiteY180" fmla="*/ 2902772 h 4080028"/>
                <a:gd name="connsiteX181" fmla="*/ 920285 w 2083862"/>
                <a:gd name="connsiteY181" fmla="*/ 2896910 h 4080028"/>
                <a:gd name="connsiteX182" fmla="*/ 955454 w 2083862"/>
                <a:gd name="connsiteY182" fmla="*/ 2914495 h 4080028"/>
                <a:gd name="connsiteX183" fmla="*/ 990624 w 2083862"/>
                <a:gd name="connsiteY183" fmla="*/ 2967248 h 4080028"/>
                <a:gd name="connsiteX184" fmla="*/ 1002347 w 2083862"/>
                <a:gd name="connsiteY184" fmla="*/ 2984833 h 4080028"/>
                <a:gd name="connsiteX185" fmla="*/ 1019931 w 2083862"/>
                <a:gd name="connsiteY185" fmla="*/ 2990695 h 4080028"/>
                <a:gd name="connsiteX186" fmla="*/ 1049239 w 2083862"/>
                <a:gd name="connsiteY186" fmla="*/ 3020002 h 4080028"/>
                <a:gd name="connsiteX187" fmla="*/ 1084408 w 2083862"/>
                <a:gd name="connsiteY187" fmla="*/ 3055172 h 4080028"/>
                <a:gd name="connsiteX188" fmla="*/ 1101993 w 2083862"/>
                <a:gd name="connsiteY188" fmla="*/ 3078618 h 4080028"/>
                <a:gd name="connsiteX189" fmla="*/ 1131301 w 2083862"/>
                <a:gd name="connsiteY189" fmla="*/ 3107925 h 4080028"/>
                <a:gd name="connsiteX190" fmla="*/ 1178193 w 2083862"/>
                <a:gd name="connsiteY190" fmla="*/ 3160679 h 4080028"/>
                <a:gd name="connsiteX191" fmla="*/ 1201639 w 2083862"/>
                <a:gd name="connsiteY191" fmla="*/ 3184125 h 4080028"/>
                <a:gd name="connsiteX192" fmla="*/ 1318870 w 2083862"/>
                <a:gd name="connsiteY192" fmla="*/ 3277910 h 4080028"/>
                <a:gd name="connsiteX193" fmla="*/ 1354039 w 2083862"/>
                <a:gd name="connsiteY193" fmla="*/ 3307218 h 4080028"/>
                <a:gd name="connsiteX194" fmla="*/ 1371624 w 2083862"/>
                <a:gd name="connsiteY194" fmla="*/ 3313079 h 4080028"/>
                <a:gd name="connsiteX195" fmla="*/ 1383347 w 2083862"/>
                <a:gd name="connsiteY195" fmla="*/ 3330664 h 4080028"/>
                <a:gd name="connsiteX196" fmla="*/ 1418516 w 2083862"/>
                <a:gd name="connsiteY196" fmla="*/ 3354110 h 4080028"/>
                <a:gd name="connsiteX197" fmla="*/ 1436101 w 2083862"/>
                <a:gd name="connsiteY197" fmla="*/ 3365833 h 4080028"/>
                <a:gd name="connsiteX198" fmla="*/ 1471270 w 2083862"/>
                <a:gd name="connsiteY198" fmla="*/ 3395141 h 4080028"/>
                <a:gd name="connsiteX199" fmla="*/ 1488854 w 2083862"/>
                <a:gd name="connsiteY199" fmla="*/ 3418587 h 4080028"/>
                <a:gd name="connsiteX200" fmla="*/ 1506439 w 2083862"/>
                <a:gd name="connsiteY200" fmla="*/ 3424448 h 4080028"/>
                <a:gd name="connsiteX201" fmla="*/ 1524024 w 2083862"/>
                <a:gd name="connsiteY201" fmla="*/ 3436172 h 4080028"/>
                <a:gd name="connsiteX202" fmla="*/ 1553331 w 2083862"/>
                <a:gd name="connsiteY202" fmla="*/ 3471341 h 4080028"/>
                <a:gd name="connsiteX203" fmla="*/ 1570916 w 2083862"/>
                <a:gd name="connsiteY203" fmla="*/ 3483064 h 4080028"/>
                <a:gd name="connsiteX204" fmla="*/ 1600224 w 2083862"/>
                <a:gd name="connsiteY204" fmla="*/ 3512372 h 4080028"/>
                <a:gd name="connsiteX205" fmla="*/ 1617808 w 2083862"/>
                <a:gd name="connsiteY205" fmla="*/ 3524095 h 4080028"/>
                <a:gd name="connsiteX206" fmla="*/ 1635393 w 2083862"/>
                <a:gd name="connsiteY206" fmla="*/ 3541679 h 4080028"/>
                <a:gd name="connsiteX207" fmla="*/ 1670562 w 2083862"/>
                <a:gd name="connsiteY207" fmla="*/ 3565125 h 4080028"/>
                <a:gd name="connsiteX208" fmla="*/ 1688147 w 2083862"/>
                <a:gd name="connsiteY208" fmla="*/ 3576848 h 4080028"/>
                <a:gd name="connsiteX209" fmla="*/ 1717454 w 2083862"/>
                <a:gd name="connsiteY209" fmla="*/ 3594433 h 4080028"/>
                <a:gd name="connsiteX210" fmla="*/ 1752624 w 2083862"/>
                <a:gd name="connsiteY210" fmla="*/ 3617879 h 4080028"/>
                <a:gd name="connsiteX211" fmla="*/ 1770208 w 2083862"/>
                <a:gd name="connsiteY211" fmla="*/ 3629602 h 4080028"/>
                <a:gd name="connsiteX212" fmla="*/ 1787793 w 2083862"/>
                <a:gd name="connsiteY212" fmla="*/ 3635464 h 4080028"/>
                <a:gd name="connsiteX213" fmla="*/ 1828824 w 2083862"/>
                <a:gd name="connsiteY213" fmla="*/ 3653048 h 4080028"/>
                <a:gd name="connsiteX214" fmla="*/ 1858131 w 2083862"/>
                <a:gd name="connsiteY214" fmla="*/ 3670633 h 4080028"/>
                <a:gd name="connsiteX215" fmla="*/ 1899162 w 2083862"/>
                <a:gd name="connsiteY215" fmla="*/ 3694079 h 4080028"/>
                <a:gd name="connsiteX216" fmla="*/ 1916747 w 2083862"/>
                <a:gd name="connsiteY216" fmla="*/ 3699941 h 4080028"/>
                <a:gd name="connsiteX217" fmla="*/ 1951916 w 2083862"/>
                <a:gd name="connsiteY217" fmla="*/ 3723387 h 4080028"/>
                <a:gd name="connsiteX218" fmla="*/ 1992947 w 2083862"/>
                <a:gd name="connsiteY218" fmla="*/ 3735110 h 4080028"/>
                <a:gd name="connsiteX219" fmla="*/ 2028116 w 2083862"/>
                <a:gd name="connsiteY219" fmla="*/ 3764418 h 4080028"/>
                <a:gd name="connsiteX220" fmla="*/ 2022254 w 2083862"/>
                <a:gd name="connsiteY220" fmla="*/ 3746833 h 4080028"/>
                <a:gd name="connsiteX221" fmla="*/ 2016393 w 2083862"/>
                <a:gd name="connsiteY221" fmla="*/ 3723387 h 4080028"/>
                <a:gd name="connsiteX222" fmla="*/ 1998808 w 2083862"/>
                <a:gd name="connsiteY222" fmla="*/ 3705802 h 4080028"/>
                <a:gd name="connsiteX223" fmla="*/ 2016393 w 2083862"/>
                <a:gd name="connsiteY223" fmla="*/ 3711664 h 4080028"/>
                <a:gd name="connsiteX224" fmla="*/ 2039839 w 2083862"/>
                <a:gd name="connsiteY224" fmla="*/ 3717525 h 4080028"/>
                <a:gd name="connsiteX225" fmla="*/ 2057424 w 2083862"/>
                <a:gd name="connsiteY225" fmla="*/ 3723387 h 4080028"/>
                <a:gd name="connsiteX226" fmla="*/ 2039839 w 2083862"/>
                <a:gd name="connsiteY226" fmla="*/ 3711664 h 4080028"/>
                <a:gd name="connsiteX227" fmla="*/ 2022254 w 2083862"/>
                <a:gd name="connsiteY227" fmla="*/ 3694079 h 4080028"/>
                <a:gd name="connsiteX228" fmla="*/ 2063285 w 2083862"/>
                <a:gd name="connsiteY228" fmla="*/ 3688218 h 4080028"/>
                <a:gd name="connsiteX229" fmla="*/ 2080870 w 2083862"/>
                <a:gd name="connsiteY229" fmla="*/ 3682356 h 4080028"/>
                <a:gd name="connsiteX230" fmla="*/ 2075008 w 2083862"/>
                <a:gd name="connsiteY230" fmla="*/ 3658910 h 4080028"/>
                <a:gd name="connsiteX231" fmla="*/ 2051562 w 2083862"/>
                <a:gd name="connsiteY231" fmla="*/ 3623741 h 4080028"/>
                <a:gd name="connsiteX232" fmla="*/ 2039839 w 2083862"/>
                <a:gd name="connsiteY232" fmla="*/ 3606156 h 4080028"/>
                <a:gd name="connsiteX233" fmla="*/ 2022254 w 2083862"/>
                <a:gd name="connsiteY233" fmla="*/ 3600295 h 4080028"/>
                <a:gd name="connsiteX234" fmla="*/ 2004670 w 2083862"/>
                <a:gd name="connsiteY234" fmla="*/ 3588572 h 4080028"/>
                <a:gd name="connsiteX235" fmla="*/ 1987085 w 2083862"/>
                <a:gd name="connsiteY235" fmla="*/ 3582710 h 4080028"/>
                <a:gd name="connsiteX236" fmla="*/ 1957777 w 2083862"/>
                <a:gd name="connsiteY236" fmla="*/ 3553402 h 4080028"/>
                <a:gd name="connsiteX237" fmla="*/ 1940193 w 2083862"/>
                <a:gd name="connsiteY237" fmla="*/ 3541679 h 4080028"/>
                <a:gd name="connsiteX238" fmla="*/ 1922608 w 2083862"/>
                <a:gd name="connsiteY238" fmla="*/ 3524095 h 4080028"/>
                <a:gd name="connsiteX239" fmla="*/ 1905024 w 2083862"/>
                <a:gd name="connsiteY239" fmla="*/ 3518233 h 4080028"/>
                <a:gd name="connsiteX240" fmla="*/ 1869854 w 2083862"/>
                <a:gd name="connsiteY240" fmla="*/ 3494787 h 4080028"/>
                <a:gd name="connsiteX241" fmla="*/ 1869854 w 2083862"/>
                <a:gd name="connsiteY241" fmla="*/ 3494787 h 4080028"/>
                <a:gd name="connsiteX242" fmla="*/ 1852270 w 2083862"/>
                <a:gd name="connsiteY242" fmla="*/ 3477202 h 4080028"/>
                <a:gd name="connsiteX243" fmla="*/ 1817101 w 2083862"/>
                <a:gd name="connsiteY243" fmla="*/ 3453756 h 4080028"/>
                <a:gd name="connsiteX244" fmla="*/ 1787793 w 2083862"/>
                <a:gd name="connsiteY244" fmla="*/ 3430310 h 4080028"/>
                <a:gd name="connsiteX245" fmla="*/ 1758485 w 2083862"/>
                <a:gd name="connsiteY245" fmla="*/ 3406864 h 4080028"/>
                <a:gd name="connsiteX246" fmla="*/ 1682285 w 2083862"/>
                <a:gd name="connsiteY246" fmla="*/ 3354110 h 4080028"/>
                <a:gd name="connsiteX247" fmla="*/ 1652977 w 2083862"/>
                <a:gd name="connsiteY247" fmla="*/ 3330664 h 4080028"/>
                <a:gd name="connsiteX248" fmla="*/ 1635393 w 2083862"/>
                <a:gd name="connsiteY248" fmla="*/ 3318941 h 4080028"/>
                <a:gd name="connsiteX249" fmla="*/ 1606085 w 2083862"/>
                <a:gd name="connsiteY249" fmla="*/ 3289633 h 4080028"/>
                <a:gd name="connsiteX250" fmla="*/ 1570916 w 2083862"/>
                <a:gd name="connsiteY250" fmla="*/ 3260325 h 4080028"/>
                <a:gd name="connsiteX251" fmla="*/ 1535747 w 2083862"/>
                <a:gd name="connsiteY251" fmla="*/ 3225156 h 4080028"/>
                <a:gd name="connsiteX252" fmla="*/ 1524024 w 2083862"/>
                <a:gd name="connsiteY252" fmla="*/ 3207572 h 4080028"/>
                <a:gd name="connsiteX253" fmla="*/ 1506439 w 2083862"/>
                <a:gd name="connsiteY253" fmla="*/ 3201710 h 4080028"/>
                <a:gd name="connsiteX254" fmla="*/ 1488854 w 2083862"/>
                <a:gd name="connsiteY254" fmla="*/ 3184125 h 4080028"/>
                <a:gd name="connsiteX255" fmla="*/ 1465408 w 2083862"/>
                <a:gd name="connsiteY255" fmla="*/ 3166541 h 4080028"/>
                <a:gd name="connsiteX256" fmla="*/ 1436101 w 2083862"/>
                <a:gd name="connsiteY256" fmla="*/ 3143095 h 4080028"/>
                <a:gd name="connsiteX257" fmla="*/ 1412654 w 2083862"/>
                <a:gd name="connsiteY257" fmla="*/ 3119648 h 4080028"/>
                <a:gd name="connsiteX258" fmla="*/ 1383347 w 2083862"/>
                <a:gd name="connsiteY258" fmla="*/ 3084479 h 4080028"/>
                <a:gd name="connsiteX259" fmla="*/ 1342316 w 2083862"/>
                <a:gd name="connsiteY259" fmla="*/ 3031725 h 4080028"/>
                <a:gd name="connsiteX260" fmla="*/ 1330593 w 2083862"/>
                <a:gd name="connsiteY260" fmla="*/ 3014141 h 4080028"/>
                <a:gd name="connsiteX261" fmla="*/ 1324731 w 2083862"/>
                <a:gd name="connsiteY261" fmla="*/ 2990695 h 4080028"/>
                <a:gd name="connsiteX262" fmla="*/ 1289562 w 2083862"/>
                <a:gd name="connsiteY262" fmla="*/ 2932079 h 4080028"/>
                <a:gd name="connsiteX263" fmla="*/ 1266116 w 2083862"/>
                <a:gd name="connsiteY263" fmla="*/ 2896910 h 4080028"/>
                <a:gd name="connsiteX264" fmla="*/ 1254393 w 2083862"/>
                <a:gd name="connsiteY264" fmla="*/ 2879325 h 4080028"/>
                <a:gd name="connsiteX265" fmla="*/ 1236808 w 2083862"/>
                <a:gd name="connsiteY265" fmla="*/ 2861741 h 4080028"/>
                <a:gd name="connsiteX266" fmla="*/ 1225085 w 2083862"/>
                <a:gd name="connsiteY266" fmla="*/ 2838295 h 4080028"/>
                <a:gd name="connsiteX267" fmla="*/ 1219224 w 2083862"/>
                <a:gd name="connsiteY267" fmla="*/ 2814848 h 4080028"/>
                <a:gd name="connsiteX268" fmla="*/ 1207501 w 2083862"/>
                <a:gd name="connsiteY268" fmla="*/ 2797264 h 4080028"/>
                <a:gd name="connsiteX269" fmla="*/ 1201639 w 2083862"/>
                <a:gd name="connsiteY269" fmla="*/ 2779679 h 4080028"/>
                <a:gd name="connsiteX270" fmla="*/ 1178193 w 2083862"/>
                <a:gd name="connsiteY270" fmla="*/ 2744510 h 4080028"/>
                <a:gd name="connsiteX271" fmla="*/ 1172331 w 2083862"/>
                <a:gd name="connsiteY271" fmla="*/ 2721064 h 4080028"/>
                <a:gd name="connsiteX272" fmla="*/ 1160608 w 2083862"/>
                <a:gd name="connsiteY272" fmla="*/ 2680033 h 4080028"/>
                <a:gd name="connsiteX273" fmla="*/ 1154747 w 2083862"/>
                <a:gd name="connsiteY273" fmla="*/ 2644864 h 4080028"/>
                <a:gd name="connsiteX274" fmla="*/ 1160608 w 2083862"/>
                <a:gd name="connsiteY274" fmla="*/ 2545218 h 4080028"/>
                <a:gd name="connsiteX275" fmla="*/ 1172331 w 2083862"/>
                <a:gd name="connsiteY275" fmla="*/ 2521772 h 4080028"/>
                <a:gd name="connsiteX276" fmla="*/ 1178193 w 2083862"/>
                <a:gd name="connsiteY276" fmla="*/ 2486602 h 4080028"/>
                <a:gd name="connsiteX277" fmla="*/ 1189916 w 2083862"/>
                <a:gd name="connsiteY277" fmla="*/ 2451433 h 4080028"/>
                <a:gd name="connsiteX278" fmla="*/ 1201639 w 2083862"/>
                <a:gd name="connsiteY278" fmla="*/ 2416264 h 4080028"/>
                <a:gd name="connsiteX279" fmla="*/ 1228442 w 2083862"/>
                <a:gd name="connsiteY279" fmla="*/ 2345974 h 4080028"/>
                <a:gd name="connsiteX280" fmla="*/ 1264461 w 2083862"/>
                <a:gd name="connsiteY280" fmla="*/ 2223684 h 4080028"/>
                <a:gd name="connsiteX281" fmla="*/ 1277839 w 2083862"/>
                <a:gd name="connsiteY281" fmla="*/ 2170079 h 4080028"/>
                <a:gd name="connsiteX282" fmla="*/ 1290414 w 2083862"/>
                <a:gd name="connsiteY282" fmla="*/ 2084709 h 4080028"/>
                <a:gd name="connsiteX283" fmla="*/ 1313008 w 2083862"/>
                <a:gd name="connsiteY283" fmla="*/ 1906310 h 4080028"/>
                <a:gd name="connsiteX284" fmla="*/ 1318870 w 2083862"/>
                <a:gd name="connsiteY284" fmla="*/ 1882864 h 4080028"/>
                <a:gd name="connsiteX285" fmla="*/ 1324731 w 2083862"/>
                <a:gd name="connsiteY285" fmla="*/ 1853556 h 4080028"/>
                <a:gd name="connsiteX286" fmla="*/ 1330593 w 2083862"/>
                <a:gd name="connsiteY286" fmla="*/ 1835972 h 4080028"/>
                <a:gd name="connsiteX287" fmla="*/ 1336454 w 2083862"/>
                <a:gd name="connsiteY287" fmla="*/ 1812525 h 4080028"/>
                <a:gd name="connsiteX288" fmla="*/ 1354039 w 2083862"/>
                <a:gd name="connsiteY288" fmla="*/ 1753910 h 4080028"/>
                <a:gd name="connsiteX289" fmla="*/ 1359901 w 2083862"/>
                <a:gd name="connsiteY289" fmla="*/ 1718741 h 4080028"/>
                <a:gd name="connsiteX290" fmla="*/ 1371624 w 2083862"/>
                <a:gd name="connsiteY290" fmla="*/ 1671848 h 4080028"/>
                <a:gd name="connsiteX291" fmla="*/ 1377485 w 2083862"/>
                <a:gd name="connsiteY291" fmla="*/ 1636679 h 4080028"/>
                <a:gd name="connsiteX292" fmla="*/ 1389208 w 2083862"/>
                <a:gd name="connsiteY292" fmla="*/ 1578064 h 4080028"/>
                <a:gd name="connsiteX293" fmla="*/ 1395070 w 2083862"/>
                <a:gd name="connsiteY293" fmla="*/ 1537033 h 4080028"/>
                <a:gd name="connsiteX294" fmla="*/ 1400931 w 2083862"/>
                <a:gd name="connsiteY294" fmla="*/ 1519448 h 4080028"/>
                <a:gd name="connsiteX295" fmla="*/ 1406793 w 2083862"/>
                <a:gd name="connsiteY295" fmla="*/ 1496002 h 4080028"/>
                <a:gd name="connsiteX296" fmla="*/ 1418516 w 2083862"/>
                <a:gd name="connsiteY296" fmla="*/ 1449110 h 4080028"/>
                <a:gd name="connsiteX297" fmla="*/ 1424377 w 2083862"/>
                <a:gd name="connsiteY297" fmla="*/ 1390495 h 4080028"/>
                <a:gd name="connsiteX298" fmla="*/ 1441962 w 2083862"/>
                <a:gd name="connsiteY298" fmla="*/ 1296710 h 4080028"/>
                <a:gd name="connsiteX299" fmla="*/ 1453685 w 2083862"/>
                <a:gd name="connsiteY299" fmla="*/ 1232233 h 4080028"/>
                <a:gd name="connsiteX300" fmla="*/ 1465408 w 2083862"/>
                <a:gd name="connsiteY300" fmla="*/ 1197064 h 4080028"/>
                <a:gd name="connsiteX301" fmla="*/ 1477131 w 2083862"/>
                <a:gd name="connsiteY301" fmla="*/ 1097418 h 4080028"/>
                <a:gd name="connsiteX302" fmla="*/ 1488854 w 2083862"/>
                <a:gd name="connsiteY302" fmla="*/ 1062248 h 4080028"/>
                <a:gd name="connsiteX303" fmla="*/ 1494716 w 2083862"/>
                <a:gd name="connsiteY303" fmla="*/ 1009495 h 4080028"/>
                <a:gd name="connsiteX304" fmla="*/ 1506439 w 2083862"/>
                <a:gd name="connsiteY304" fmla="*/ 974325 h 4080028"/>
                <a:gd name="connsiteX305" fmla="*/ 1518162 w 2083862"/>
                <a:gd name="connsiteY305" fmla="*/ 915710 h 4080028"/>
                <a:gd name="connsiteX306" fmla="*/ 1524024 w 2083862"/>
                <a:gd name="connsiteY306" fmla="*/ 886402 h 4080028"/>
                <a:gd name="connsiteX307" fmla="*/ 1529885 w 2083862"/>
                <a:gd name="connsiteY307" fmla="*/ 821925 h 4080028"/>
                <a:gd name="connsiteX308" fmla="*/ 1535747 w 2083862"/>
                <a:gd name="connsiteY308" fmla="*/ 786756 h 4080028"/>
                <a:gd name="connsiteX309" fmla="*/ 1547470 w 2083862"/>
                <a:gd name="connsiteY309" fmla="*/ 704695 h 4080028"/>
                <a:gd name="connsiteX310" fmla="*/ 1553331 w 2083862"/>
                <a:gd name="connsiteY310" fmla="*/ 663664 h 4080028"/>
                <a:gd name="connsiteX311" fmla="*/ 1559193 w 2083862"/>
                <a:gd name="connsiteY311" fmla="*/ 646079 h 4080028"/>
                <a:gd name="connsiteX312" fmla="*/ 1565054 w 2083862"/>
                <a:gd name="connsiteY312" fmla="*/ 622633 h 4080028"/>
                <a:gd name="connsiteX313" fmla="*/ 1570916 w 2083862"/>
                <a:gd name="connsiteY313" fmla="*/ 540572 h 4080028"/>
                <a:gd name="connsiteX314" fmla="*/ 1576777 w 2083862"/>
                <a:gd name="connsiteY314" fmla="*/ 522987 h 4080028"/>
                <a:gd name="connsiteX315" fmla="*/ 1588501 w 2083862"/>
                <a:gd name="connsiteY315" fmla="*/ 429202 h 4080028"/>
                <a:gd name="connsiteX316" fmla="*/ 1582639 w 2083862"/>
                <a:gd name="connsiteY316" fmla="*/ 347141 h 4080028"/>
                <a:gd name="connsiteX317" fmla="*/ 1570916 w 2083862"/>
                <a:gd name="connsiteY317" fmla="*/ 300248 h 4080028"/>
                <a:gd name="connsiteX318" fmla="*/ 1565054 w 2083862"/>
                <a:gd name="connsiteY318" fmla="*/ 89233 h 4080028"/>
                <a:gd name="connsiteX319" fmla="*/ 1549173 w 2083862"/>
                <a:gd name="connsiteY319" fmla="*/ 91689 h 4080028"/>
                <a:gd name="connsiteX320" fmla="*/ 1518668 w 2083862"/>
                <a:gd name="connsiteY320" fmla="*/ 69439 h 4080028"/>
                <a:gd name="connsiteX321" fmla="*/ 1494251 w 2083862"/>
                <a:gd name="connsiteY321" fmla="*/ 44342 h 4080028"/>
                <a:gd name="connsiteX322" fmla="*/ 1477131 w 2083862"/>
                <a:gd name="connsiteY322" fmla="*/ 1310 h 4080028"/>
                <a:gd name="connsiteX0" fmla="*/ 1477131 w 2083862"/>
                <a:gd name="connsiteY0" fmla="*/ 1310 h 4080028"/>
                <a:gd name="connsiteX1" fmla="*/ 1455228 w 2083862"/>
                <a:gd name="connsiteY1" fmla="*/ 36479 h 4080028"/>
                <a:gd name="connsiteX2" fmla="*/ 1419474 w 2083862"/>
                <a:gd name="connsiteY2" fmla="*/ 58614 h 4080028"/>
                <a:gd name="connsiteX3" fmla="*/ 1382730 w 2083862"/>
                <a:gd name="connsiteY3" fmla="*/ 87896 h 4080028"/>
                <a:gd name="connsiteX4" fmla="*/ 1364108 w 2083862"/>
                <a:gd name="connsiteY4" fmla="*/ 95945 h 4080028"/>
                <a:gd name="connsiteX5" fmla="*/ 1348226 w 2083862"/>
                <a:gd name="connsiteY5" fmla="*/ 182215 h 4080028"/>
                <a:gd name="connsiteX6" fmla="*/ 1347375 w 2083862"/>
                <a:gd name="connsiteY6" fmla="*/ 205661 h 4080028"/>
                <a:gd name="connsiteX7" fmla="*/ 1348177 w 2083862"/>
                <a:gd name="connsiteY7" fmla="*/ 235772 h 4080028"/>
                <a:gd name="connsiteX8" fmla="*/ 1330593 w 2083862"/>
                <a:gd name="connsiteY8" fmla="*/ 294387 h 4080028"/>
                <a:gd name="connsiteX9" fmla="*/ 1324731 w 2083862"/>
                <a:gd name="connsiteY9" fmla="*/ 311972 h 4080028"/>
                <a:gd name="connsiteX10" fmla="*/ 1313008 w 2083862"/>
                <a:gd name="connsiteY10" fmla="*/ 329556 h 4080028"/>
                <a:gd name="connsiteX11" fmla="*/ 1295424 w 2083862"/>
                <a:gd name="connsiteY11" fmla="*/ 382310 h 4080028"/>
                <a:gd name="connsiteX12" fmla="*/ 1289562 w 2083862"/>
                <a:gd name="connsiteY12" fmla="*/ 399895 h 4080028"/>
                <a:gd name="connsiteX13" fmla="*/ 1283701 w 2083862"/>
                <a:gd name="connsiteY13" fmla="*/ 423341 h 4080028"/>
                <a:gd name="connsiteX14" fmla="*/ 1277839 w 2083862"/>
                <a:gd name="connsiteY14" fmla="*/ 575741 h 4080028"/>
                <a:gd name="connsiteX15" fmla="*/ 1254393 w 2083862"/>
                <a:gd name="connsiteY15" fmla="*/ 874679 h 4080028"/>
                <a:gd name="connsiteX16" fmla="*/ 1248531 w 2083862"/>
                <a:gd name="connsiteY16" fmla="*/ 892264 h 4080028"/>
                <a:gd name="connsiteX17" fmla="*/ 1242670 w 2083862"/>
                <a:gd name="connsiteY17" fmla="*/ 968464 h 4080028"/>
                <a:gd name="connsiteX18" fmla="*/ 1236808 w 2083862"/>
                <a:gd name="connsiteY18" fmla="*/ 997772 h 4080028"/>
                <a:gd name="connsiteX19" fmla="*/ 1230947 w 2083862"/>
                <a:gd name="connsiteY19" fmla="*/ 1038802 h 4080028"/>
                <a:gd name="connsiteX20" fmla="*/ 1219224 w 2083862"/>
                <a:gd name="connsiteY20" fmla="*/ 1109141 h 4080028"/>
                <a:gd name="connsiteX21" fmla="*/ 1213362 w 2083862"/>
                <a:gd name="connsiteY21" fmla="*/ 1132587 h 4080028"/>
                <a:gd name="connsiteX22" fmla="*/ 1201639 w 2083862"/>
                <a:gd name="connsiteY22" fmla="*/ 1167756 h 4080028"/>
                <a:gd name="connsiteX23" fmla="*/ 1166470 w 2083862"/>
                <a:gd name="connsiteY23" fmla="*/ 1337741 h 4080028"/>
                <a:gd name="connsiteX24" fmla="*/ 1154747 w 2083862"/>
                <a:gd name="connsiteY24" fmla="*/ 1454972 h 4080028"/>
                <a:gd name="connsiteX25" fmla="*/ 1148885 w 2083862"/>
                <a:gd name="connsiteY25" fmla="*/ 1484279 h 4080028"/>
                <a:gd name="connsiteX26" fmla="*/ 1143024 w 2083862"/>
                <a:gd name="connsiteY26" fmla="*/ 1525310 h 4080028"/>
                <a:gd name="connsiteX27" fmla="*/ 1131301 w 2083862"/>
                <a:gd name="connsiteY27" fmla="*/ 1560479 h 4080028"/>
                <a:gd name="connsiteX28" fmla="*/ 1125439 w 2083862"/>
                <a:gd name="connsiteY28" fmla="*/ 1589787 h 4080028"/>
                <a:gd name="connsiteX29" fmla="*/ 1113716 w 2083862"/>
                <a:gd name="connsiteY29" fmla="*/ 1624956 h 4080028"/>
                <a:gd name="connsiteX30" fmla="*/ 1101993 w 2083862"/>
                <a:gd name="connsiteY30" fmla="*/ 1677710 h 4080028"/>
                <a:gd name="connsiteX31" fmla="*/ 1080249 w 2083862"/>
                <a:gd name="connsiteY31" fmla="*/ 1775462 h 4080028"/>
                <a:gd name="connsiteX32" fmla="*/ 1056000 w 2083862"/>
                <a:gd name="connsiteY32" fmla="*/ 1870803 h 4080028"/>
                <a:gd name="connsiteX33" fmla="*/ 1025793 w 2083862"/>
                <a:gd name="connsiteY33" fmla="*/ 2052848 h 4080028"/>
                <a:gd name="connsiteX34" fmla="*/ 1019931 w 2083862"/>
                <a:gd name="connsiteY34" fmla="*/ 2076295 h 4080028"/>
                <a:gd name="connsiteX35" fmla="*/ 1014070 w 2083862"/>
                <a:gd name="connsiteY35" fmla="*/ 2105602 h 4080028"/>
                <a:gd name="connsiteX36" fmla="*/ 997337 w 2083862"/>
                <a:gd name="connsiteY36" fmla="*/ 2171782 h 4080028"/>
                <a:gd name="connsiteX37" fmla="*/ 983108 w 2083862"/>
                <a:gd name="connsiteY37" fmla="*/ 2234508 h 4080028"/>
                <a:gd name="connsiteX38" fmla="*/ 961316 w 2083862"/>
                <a:gd name="connsiteY38" fmla="*/ 2293172 h 4080028"/>
                <a:gd name="connsiteX39" fmla="*/ 949593 w 2083862"/>
                <a:gd name="connsiteY39" fmla="*/ 2328341 h 4080028"/>
                <a:gd name="connsiteX40" fmla="*/ 943731 w 2083862"/>
                <a:gd name="connsiteY40" fmla="*/ 2345925 h 4080028"/>
                <a:gd name="connsiteX41" fmla="*/ 937870 w 2083862"/>
                <a:gd name="connsiteY41" fmla="*/ 2363510 h 4080028"/>
                <a:gd name="connsiteX42" fmla="*/ 914424 w 2083862"/>
                <a:gd name="connsiteY42" fmla="*/ 2404541 h 4080028"/>
                <a:gd name="connsiteX43" fmla="*/ 902701 w 2083862"/>
                <a:gd name="connsiteY43" fmla="*/ 2422125 h 4080028"/>
                <a:gd name="connsiteX44" fmla="*/ 896839 w 2083862"/>
                <a:gd name="connsiteY44" fmla="*/ 2439710 h 4080028"/>
                <a:gd name="connsiteX45" fmla="*/ 873393 w 2083862"/>
                <a:gd name="connsiteY45" fmla="*/ 2474879 h 4080028"/>
                <a:gd name="connsiteX46" fmla="*/ 849947 w 2083862"/>
                <a:gd name="connsiteY46" fmla="*/ 2521772 h 4080028"/>
                <a:gd name="connsiteX47" fmla="*/ 832362 w 2083862"/>
                <a:gd name="connsiteY47" fmla="*/ 2562802 h 4080028"/>
                <a:gd name="connsiteX48" fmla="*/ 826501 w 2083862"/>
                <a:gd name="connsiteY48" fmla="*/ 2580387 h 4080028"/>
                <a:gd name="connsiteX49" fmla="*/ 814777 w 2083862"/>
                <a:gd name="connsiteY49" fmla="*/ 2592110 h 4080028"/>
                <a:gd name="connsiteX50" fmla="*/ 803054 w 2083862"/>
                <a:gd name="connsiteY50" fmla="*/ 2609695 h 4080028"/>
                <a:gd name="connsiteX51" fmla="*/ 779608 w 2083862"/>
                <a:gd name="connsiteY51" fmla="*/ 2639002 h 4080028"/>
                <a:gd name="connsiteX52" fmla="*/ 762024 w 2083862"/>
                <a:gd name="connsiteY52" fmla="*/ 2680033 h 4080028"/>
                <a:gd name="connsiteX53" fmla="*/ 726854 w 2083862"/>
                <a:gd name="connsiteY53" fmla="*/ 2703479 h 4080028"/>
                <a:gd name="connsiteX54" fmla="*/ 709270 w 2083862"/>
                <a:gd name="connsiteY54" fmla="*/ 2715202 h 4080028"/>
                <a:gd name="connsiteX55" fmla="*/ 691685 w 2083862"/>
                <a:gd name="connsiteY55" fmla="*/ 2726925 h 4080028"/>
                <a:gd name="connsiteX56" fmla="*/ 674101 w 2083862"/>
                <a:gd name="connsiteY56" fmla="*/ 2732787 h 4080028"/>
                <a:gd name="connsiteX57" fmla="*/ 638931 w 2083862"/>
                <a:gd name="connsiteY57" fmla="*/ 2750372 h 4080028"/>
                <a:gd name="connsiteX58" fmla="*/ 586177 w 2083862"/>
                <a:gd name="connsiteY58" fmla="*/ 2756233 h 4080028"/>
                <a:gd name="connsiteX59" fmla="*/ 539285 w 2083862"/>
                <a:gd name="connsiteY59" fmla="*/ 2762095 h 4080028"/>
                <a:gd name="connsiteX60" fmla="*/ 498254 w 2083862"/>
                <a:gd name="connsiteY60" fmla="*/ 2773818 h 4080028"/>
                <a:gd name="connsiteX61" fmla="*/ 480670 w 2083862"/>
                <a:gd name="connsiteY61" fmla="*/ 2779679 h 4080028"/>
                <a:gd name="connsiteX62" fmla="*/ 422054 w 2083862"/>
                <a:gd name="connsiteY62" fmla="*/ 2785541 h 4080028"/>
                <a:gd name="connsiteX63" fmla="*/ 322408 w 2083862"/>
                <a:gd name="connsiteY63" fmla="*/ 2779679 h 4080028"/>
                <a:gd name="connsiteX64" fmla="*/ 287239 w 2083862"/>
                <a:gd name="connsiteY64" fmla="*/ 2767956 h 4080028"/>
                <a:gd name="connsiteX65" fmla="*/ 263793 w 2083862"/>
                <a:gd name="connsiteY65" fmla="*/ 2762095 h 4080028"/>
                <a:gd name="connsiteX66" fmla="*/ 246208 w 2083862"/>
                <a:gd name="connsiteY66" fmla="*/ 2750372 h 4080028"/>
                <a:gd name="connsiteX67" fmla="*/ 222762 w 2083862"/>
                <a:gd name="connsiteY67" fmla="*/ 2744510 h 4080028"/>
                <a:gd name="connsiteX68" fmla="*/ 205177 w 2083862"/>
                <a:gd name="connsiteY68" fmla="*/ 2738648 h 4080028"/>
                <a:gd name="connsiteX69" fmla="*/ 211039 w 2083862"/>
                <a:gd name="connsiteY69" fmla="*/ 2762095 h 4080028"/>
                <a:gd name="connsiteX70" fmla="*/ 216901 w 2083862"/>
                <a:gd name="connsiteY70" fmla="*/ 2779679 h 4080028"/>
                <a:gd name="connsiteX71" fmla="*/ 211039 w 2083862"/>
                <a:gd name="connsiteY71" fmla="*/ 2844156 h 4080028"/>
                <a:gd name="connsiteX72" fmla="*/ 181731 w 2083862"/>
                <a:gd name="connsiteY72" fmla="*/ 2873464 h 4080028"/>
                <a:gd name="connsiteX73" fmla="*/ 146562 w 2083862"/>
                <a:gd name="connsiteY73" fmla="*/ 2885187 h 4080028"/>
                <a:gd name="connsiteX74" fmla="*/ 111393 w 2083862"/>
                <a:gd name="connsiteY74" fmla="*/ 2896910 h 4080028"/>
                <a:gd name="connsiteX75" fmla="*/ 93808 w 2083862"/>
                <a:gd name="connsiteY75" fmla="*/ 2902772 h 4080028"/>
                <a:gd name="connsiteX76" fmla="*/ 76224 w 2083862"/>
                <a:gd name="connsiteY76" fmla="*/ 2914495 h 4080028"/>
                <a:gd name="connsiteX77" fmla="*/ 117254 w 2083862"/>
                <a:gd name="connsiteY77" fmla="*/ 2926218 h 4080028"/>
                <a:gd name="connsiteX78" fmla="*/ 211039 w 2083862"/>
                <a:gd name="connsiteY78" fmla="*/ 2937941 h 4080028"/>
                <a:gd name="connsiteX79" fmla="*/ 240347 w 2083862"/>
                <a:gd name="connsiteY79" fmla="*/ 2943802 h 4080028"/>
                <a:gd name="connsiteX80" fmla="*/ 468947 w 2083862"/>
                <a:gd name="connsiteY80" fmla="*/ 2955525 h 4080028"/>
                <a:gd name="connsiteX81" fmla="*/ 504116 w 2083862"/>
                <a:gd name="connsiteY81" fmla="*/ 2961387 h 4080028"/>
                <a:gd name="connsiteX82" fmla="*/ 615485 w 2083862"/>
                <a:gd name="connsiteY82" fmla="*/ 2949664 h 4080028"/>
                <a:gd name="connsiteX83" fmla="*/ 603762 w 2083862"/>
                <a:gd name="connsiteY83" fmla="*/ 2973110 h 4080028"/>
                <a:gd name="connsiteX84" fmla="*/ 592039 w 2083862"/>
                <a:gd name="connsiteY84" fmla="*/ 2990695 h 4080028"/>
                <a:gd name="connsiteX85" fmla="*/ 574454 w 2083862"/>
                <a:gd name="connsiteY85" fmla="*/ 3025864 h 4080028"/>
                <a:gd name="connsiteX86" fmla="*/ 562731 w 2083862"/>
                <a:gd name="connsiteY86" fmla="*/ 3061033 h 4080028"/>
                <a:gd name="connsiteX87" fmla="*/ 556870 w 2083862"/>
                <a:gd name="connsiteY87" fmla="*/ 3078618 h 4080028"/>
                <a:gd name="connsiteX88" fmla="*/ 545147 w 2083862"/>
                <a:gd name="connsiteY88" fmla="*/ 3096202 h 4080028"/>
                <a:gd name="connsiteX89" fmla="*/ 521701 w 2083862"/>
                <a:gd name="connsiteY89" fmla="*/ 3131372 h 4080028"/>
                <a:gd name="connsiteX90" fmla="*/ 515839 w 2083862"/>
                <a:gd name="connsiteY90" fmla="*/ 3154818 h 4080028"/>
                <a:gd name="connsiteX91" fmla="*/ 486531 w 2083862"/>
                <a:gd name="connsiteY91" fmla="*/ 3189987 h 4080028"/>
                <a:gd name="connsiteX92" fmla="*/ 463085 w 2083862"/>
                <a:gd name="connsiteY92" fmla="*/ 3225156 h 4080028"/>
                <a:gd name="connsiteX93" fmla="*/ 451362 w 2083862"/>
                <a:gd name="connsiteY93" fmla="*/ 3242741 h 4080028"/>
                <a:gd name="connsiteX94" fmla="*/ 398608 w 2083862"/>
                <a:gd name="connsiteY94" fmla="*/ 3289633 h 4080028"/>
                <a:gd name="connsiteX95" fmla="*/ 381024 w 2083862"/>
                <a:gd name="connsiteY95" fmla="*/ 3295495 h 4080028"/>
                <a:gd name="connsiteX96" fmla="*/ 357577 w 2083862"/>
                <a:gd name="connsiteY96" fmla="*/ 3313079 h 4080028"/>
                <a:gd name="connsiteX97" fmla="*/ 339993 w 2083862"/>
                <a:gd name="connsiteY97" fmla="*/ 3324802 h 4080028"/>
                <a:gd name="connsiteX98" fmla="*/ 310685 w 2083862"/>
                <a:gd name="connsiteY98" fmla="*/ 3354110 h 4080028"/>
                <a:gd name="connsiteX99" fmla="*/ 304824 w 2083862"/>
                <a:gd name="connsiteY99" fmla="*/ 3371695 h 4080028"/>
                <a:gd name="connsiteX100" fmla="*/ 316547 w 2083862"/>
                <a:gd name="connsiteY100" fmla="*/ 3389279 h 4080028"/>
                <a:gd name="connsiteX101" fmla="*/ 345854 w 2083862"/>
                <a:gd name="connsiteY101" fmla="*/ 3430310 h 4080028"/>
                <a:gd name="connsiteX102" fmla="*/ 322408 w 2083862"/>
                <a:gd name="connsiteY102" fmla="*/ 3465479 h 4080028"/>
                <a:gd name="connsiteX103" fmla="*/ 298962 w 2083862"/>
                <a:gd name="connsiteY103" fmla="*/ 3500648 h 4080028"/>
                <a:gd name="connsiteX104" fmla="*/ 281377 w 2083862"/>
                <a:gd name="connsiteY104" fmla="*/ 3529956 h 4080028"/>
                <a:gd name="connsiteX105" fmla="*/ 275516 w 2083862"/>
                <a:gd name="connsiteY105" fmla="*/ 3547541 h 4080028"/>
                <a:gd name="connsiteX106" fmla="*/ 252070 w 2083862"/>
                <a:gd name="connsiteY106" fmla="*/ 3582710 h 4080028"/>
                <a:gd name="connsiteX107" fmla="*/ 246208 w 2083862"/>
                <a:gd name="connsiteY107" fmla="*/ 3600295 h 4080028"/>
                <a:gd name="connsiteX108" fmla="*/ 228624 w 2083862"/>
                <a:gd name="connsiteY108" fmla="*/ 3617879 h 4080028"/>
                <a:gd name="connsiteX109" fmla="*/ 222762 w 2083862"/>
                <a:gd name="connsiteY109" fmla="*/ 3635464 h 4080028"/>
                <a:gd name="connsiteX110" fmla="*/ 211039 w 2083862"/>
                <a:gd name="connsiteY110" fmla="*/ 3653048 h 4080028"/>
                <a:gd name="connsiteX111" fmla="*/ 205177 w 2083862"/>
                <a:gd name="connsiteY111" fmla="*/ 3676495 h 4080028"/>
                <a:gd name="connsiteX112" fmla="*/ 170008 w 2083862"/>
                <a:gd name="connsiteY112" fmla="*/ 3711664 h 4080028"/>
                <a:gd name="connsiteX113" fmla="*/ 146562 w 2083862"/>
                <a:gd name="connsiteY113" fmla="*/ 3740972 h 4080028"/>
                <a:gd name="connsiteX114" fmla="*/ 87947 w 2083862"/>
                <a:gd name="connsiteY114" fmla="*/ 3758556 h 4080028"/>
                <a:gd name="connsiteX115" fmla="*/ 11474 w 2083862"/>
                <a:gd name="connsiteY115" fmla="*/ 3769235 h 4080028"/>
                <a:gd name="connsiteX116" fmla="*/ 29331 w 2083862"/>
                <a:gd name="connsiteY116" fmla="*/ 3782002 h 4080028"/>
                <a:gd name="connsiteX117" fmla="*/ 11747 w 2083862"/>
                <a:gd name="connsiteY117" fmla="*/ 3793725 h 4080028"/>
                <a:gd name="connsiteX118" fmla="*/ 128977 w 2083862"/>
                <a:gd name="connsiteY118" fmla="*/ 3793725 h 4080028"/>
                <a:gd name="connsiteX119" fmla="*/ 152424 w 2083862"/>
                <a:gd name="connsiteY119" fmla="*/ 3787864 h 4080028"/>
                <a:gd name="connsiteX120" fmla="*/ 187593 w 2083862"/>
                <a:gd name="connsiteY120" fmla="*/ 3776141 h 4080028"/>
                <a:gd name="connsiteX121" fmla="*/ 170008 w 2083862"/>
                <a:gd name="connsiteY121" fmla="*/ 3787864 h 4080028"/>
                <a:gd name="connsiteX122" fmla="*/ 146562 w 2083862"/>
                <a:gd name="connsiteY122" fmla="*/ 3823033 h 4080028"/>
                <a:gd name="connsiteX123" fmla="*/ 134839 w 2083862"/>
                <a:gd name="connsiteY123" fmla="*/ 3840618 h 4080028"/>
                <a:gd name="connsiteX124" fmla="*/ 123116 w 2083862"/>
                <a:gd name="connsiteY124" fmla="*/ 3864064 h 4080028"/>
                <a:gd name="connsiteX125" fmla="*/ 111393 w 2083862"/>
                <a:gd name="connsiteY125" fmla="*/ 3881648 h 4080028"/>
                <a:gd name="connsiteX126" fmla="*/ 82085 w 2083862"/>
                <a:gd name="connsiteY126" fmla="*/ 3934402 h 4080028"/>
                <a:gd name="connsiteX127" fmla="*/ 58639 w 2083862"/>
                <a:gd name="connsiteY127" fmla="*/ 3969572 h 4080028"/>
                <a:gd name="connsiteX128" fmla="*/ 35193 w 2083862"/>
                <a:gd name="connsiteY128" fmla="*/ 4004741 h 4080028"/>
                <a:gd name="connsiteX129" fmla="*/ 23470 w 2083862"/>
                <a:gd name="connsiteY129" fmla="*/ 4022325 h 4080028"/>
                <a:gd name="connsiteX130" fmla="*/ 76224 w 2083862"/>
                <a:gd name="connsiteY130" fmla="*/ 3981295 h 4080028"/>
                <a:gd name="connsiteX131" fmla="*/ 93808 w 2083862"/>
                <a:gd name="connsiteY131" fmla="*/ 3969572 h 4080028"/>
                <a:gd name="connsiteX132" fmla="*/ 87947 w 2083862"/>
                <a:gd name="connsiteY132" fmla="*/ 3993018 h 4080028"/>
                <a:gd name="connsiteX133" fmla="*/ 82085 w 2083862"/>
                <a:gd name="connsiteY133" fmla="*/ 4010602 h 4080028"/>
                <a:gd name="connsiteX134" fmla="*/ 76224 w 2083862"/>
                <a:gd name="connsiteY134" fmla="*/ 4039910 h 4080028"/>
                <a:gd name="connsiteX135" fmla="*/ 82085 w 2083862"/>
                <a:gd name="connsiteY135" fmla="*/ 4069218 h 4080028"/>
                <a:gd name="connsiteX136" fmla="*/ 117254 w 2083862"/>
                <a:gd name="connsiteY136" fmla="*/ 4045772 h 4080028"/>
                <a:gd name="connsiteX137" fmla="*/ 128977 w 2083862"/>
                <a:gd name="connsiteY137" fmla="*/ 4034048 h 4080028"/>
                <a:gd name="connsiteX138" fmla="*/ 182487 w 2083862"/>
                <a:gd name="connsiteY138" fmla="*/ 4064913 h 4080028"/>
                <a:gd name="connsiteX139" fmla="*/ 207635 w 2083862"/>
                <a:gd name="connsiteY139" fmla="*/ 4021425 h 4080028"/>
                <a:gd name="connsiteX140" fmla="*/ 216852 w 2083862"/>
                <a:gd name="connsiteY140" fmla="*/ 3983801 h 4080028"/>
                <a:gd name="connsiteX141" fmla="*/ 229427 w 2083862"/>
                <a:gd name="connsiteY141" fmla="*/ 3966215 h 4080028"/>
                <a:gd name="connsiteX142" fmla="*/ 258734 w 2083862"/>
                <a:gd name="connsiteY142" fmla="*/ 3923482 h 4080028"/>
                <a:gd name="connsiteX143" fmla="*/ 271309 w 2083862"/>
                <a:gd name="connsiteY143" fmla="*/ 3893372 h 4080028"/>
                <a:gd name="connsiteX144" fmla="*/ 297259 w 2083862"/>
                <a:gd name="connsiteY144" fmla="*/ 3860707 h 4080028"/>
                <a:gd name="connsiteX145" fmla="*/ 310685 w 2083862"/>
                <a:gd name="connsiteY145" fmla="*/ 3823033 h 4080028"/>
                <a:gd name="connsiteX146" fmla="*/ 334131 w 2083862"/>
                <a:gd name="connsiteY146" fmla="*/ 3787864 h 4080028"/>
                <a:gd name="connsiteX147" fmla="*/ 351716 w 2083862"/>
                <a:gd name="connsiteY147" fmla="*/ 3770279 h 4080028"/>
                <a:gd name="connsiteX148" fmla="*/ 363439 w 2083862"/>
                <a:gd name="connsiteY148" fmla="*/ 3735110 h 4080028"/>
                <a:gd name="connsiteX149" fmla="*/ 381024 w 2083862"/>
                <a:gd name="connsiteY149" fmla="*/ 3717525 h 4080028"/>
                <a:gd name="connsiteX150" fmla="*/ 404470 w 2083862"/>
                <a:gd name="connsiteY150" fmla="*/ 3682356 h 4080028"/>
                <a:gd name="connsiteX151" fmla="*/ 422054 w 2083862"/>
                <a:gd name="connsiteY151" fmla="*/ 3664772 h 4080028"/>
                <a:gd name="connsiteX152" fmla="*/ 445501 w 2083862"/>
                <a:gd name="connsiteY152" fmla="*/ 3629602 h 4080028"/>
                <a:gd name="connsiteX153" fmla="*/ 457224 w 2083862"/>
                <a:gd name="connsiteY153" fmla="*/ 3612018 h 4080028"/>
                <a:gd name="connsiteX154" fmla="*/ 468947 w 2083862"/>
                <a:gd name="connsiteY154" fmla="*/ 3594433 h 4080028"/>
                <a:gd name="connsiteX155" fmla="*/ 486531 w 2083862"/>
                <a:gd name="connsiteY155" fmla="*/ 3582710 h 4080028"/>
                <a:gd name="connsiteX156" fmla="*/ 515839 w 2083862"/>
                <a:gd name="connsiteY156" fmla="*/ 3529956 h 4080028"/>
                <a:gd name="connsiteX157" fmla="*/ 527562 w 2083862"/>
                <a:gd name="connsiteY157" fmla="*/ 3512372 h 4080028"/>
                <a:gd name="connsiteX158" fmla="*/ 551008 w 2083862"/>
                <a:gd name="connsiteY158" fmla="*/ 3483064 h 4080028"/>
                <a:gd name="connsiteX159" fmla="*/ 556870 w 2083862"/>
                <a:gd name="connsiteY159" fmla="*/ 3465479 h 4080028"/>
                <a:gd name="connsiteX160" fmla="*/ 568593 w 2083862"/>
                <a:gd name="connsiteY160" fmla="*/ 3447895 h 4080028"/>
                <a:gd name="connsiteX161" fmla="*/ 580316 w 2083862"/>
                <a:gd name="connsiteY161" fmla="*/ 3424448 h 4080028"/>
                <a:gd name="connsiteX162" fmla="*/ 603762 w 2083862"/>
                <a:gd name="connsiteY162" fmla="*/ 3389279 h 4080028"/>
                <a:gd name="connsiteX163" fmla="*/ 609624 w 2083862"/>
                <a:gd name="connsiteY163" fmla="*/ 3371695 h 4080028"/>
                <a:gd name="connsiteX164" fmla="*/ 633070 w 2083862"/>
                <a:gd name="connsiteY164" fmla="*/ 3336525 h 4080028"/>
                <a:gd name="connsiteX165" fmla="*/ 644793 w 2083862"/>
                <a:gd name="connsiteY165" fmla="*/ 3318941 h 4080028"/>
                <a:gd name="connsiteX166" fmla="*/ 674101 w 2083862"/>
                <a:gd name="connsiteY166" fmla="*/ 3283772 h 4080028"/>
                <a:gd name="connsiteX167" fmla="*/ 679962 w 2083862"/>
                <a:gd name="connsiteY167" fmla="*/ 3266187 h 4080028"/>
                <a:gd name="connsiteX168" fmla="*/ 703408 w 2083862"/>
                <a:gd name="connsiteY168" fmla="*/ 3231018 h 4080028"/>
                <a:gd name="connsiteX169" fmla="*/ 720993 w 2083862"/>
                <a:gd name="connsiteY169" fmla="*/ 3195848 h 4080028"/>
                <a:gd name="connsiteX170" fmla="*/ 744439 w 2083862"/>
                <a:gd name="connsiteY170" fmla="*/ 3160679 h 4080028"/>
                <a:gd name="connsiteX171" fmla="*/ 750301 w 2083862"/>
                <a:gd name="connsiteY171" fmla="*/ 3143095 h 4080028"/>
                <a:gd name="connsiteX172" fmla="*/ 762024 w 2083862"/>
                <a:gd name="connsiteY172" fmla="*/ 3119648 h 4080028"/>
                <a:gd name="connsiteX173" fmla="*/ 785470 w 2083862"/>
                <a:gd name="connsiteY173" fmla="*/ 3084479 h 4080028"/>
                <a:gd name="connsiteX174" fmla="*/ 808916 w 2083862"/>
                <a:gd name="connsiteY174" fmla="*/ 3043448 h 4080028"/>
                <a:gd name="connsiteX175" fmla="*/ 820639 w 2083862"/>
                <a:gd name="connsiteY175" fmla="*/ 3008279 h 4080028"/>
                <a:gd name="connsiteX176" fmla="*/ 826501 w 2083862"/>
                <a:gd name="connsiteY176" fmla="*/ 2984833 h 4080028"/>
                <a:gd name="connsiteX177" fmla="*/ 844085 w 2083862"/>
                <a:gd name="connsiteY177" fmla="*/ 2967248 h 4080028"/>
                <a:gd name="connsiteX178" fmla="*/ 849947 w 2083862"/>
                <a:gd name="connsiteY178" fmla="*/ 2949664 h 4080028"/>
                <a:gd name="connsiteX179" fmla="*/ 879254 w 2083862"/>
                <a:gd name="connsiteY179" fmla="*/ 2914495 h 4080028"/>
                <a:gd name="connsiteX180" fmla="*/ 896839 w 2083862"/>
                <a:gd name="connsiteY180" fmla="*/ 2902772 h 4080028"/>
                <a:gd name="connsiteX181" fmla="*/ 920285 w 2083862"/>
                <a:gd name="connsiteY181" fmla="*/ 2896910 h 4080028"/>
                <a:gd name="connsiteX182" fmla="*/ 955454 w 2083862"/>
                <a:gd name="connsiteY182" fmla="*/ 2914495 h 4080028"/>
                <a:gd name="connsiteX183" fmla="*/ 990624 w 2083862"/>
                <a:gd name="connsiteY183" fmla="*/ 2967248 h 4080028"/>
                <a:gd name="connsiteX184" fmla="*/ 1002347 w 2083862"/>
                <a:gd name="connsiteY184" fmla="*/ 2984833 h 4080028"/>
                <a:gd name="connsiteX185" fmla="*/ 1019931 w 2083862"/>
                <a:gd name="connsiteY185" fmla="*/ 2990695 h 4080028"/>
                <a:gd name="connsiteX186" fmla="*/ 1049239 w 2083862"/>
                <a:gd name="connsiteY186" fmla="*/ 3020002 h 4080028"/>
                <a:gd name="connsiteX187" fmla="*/ 1084408 w 2083862"/>
                <a:gd name="connsiteY187" fmla="*/ 3055172 h 4080028"/>
                <a:gd name="connsiteX188" fmla="*/ 1101993 w 2083862"/>
                <a:gd name="connsiteY188" fmla="*/ 3078618 h 4080028"/>
                <a:gd name="connsiteX189" fmla="*/ 1131301 w 2083862"/>
                <a:gd name="connsiteY189" fmla="*/ 3107925 h 4080028"/>
                <a:gd name="connsiteX190" fmla="*/ 1178193 w 2083862"/>
                <a:gd name="connsiteY190" fmla="*/ 3160679 h 4080028"/>
                <a:gd name="connsiteX191" fmla="*/ 1201639 w 2083862"/>
                <a:gd name="connsiteY191" fmla="*/ 3184125 h 4080028"/>
                <a:gd name="connsiteX192" fmla="*/ 1318870 w 2083862"/>
                <a:gd name="connsiteY192" fmla="*/ 3277910 h 4080028"/>
                <a:gd name="connsiteX193" fmla="*/ 1354039 w 2083862"/>
                <a:gd name="connsiteY193" fmla="*/ 3307218 h 4080028"/>
                <a:gd name="connsiteX194" fmla="*/ 1371624 w 2083862"/>
                <a:gd name="connsiteY194" fmla="*/ 3313079 h 4080028"/>
                <a:gd name="connsiteX195" fmla="*/ 1383347 w 2083862"/>
                <a:gd name="connsiteY195" fmla="*/ 3330664 h 4080028"/>
                <a:gd name="connsiteX196" fmla="*/ 1418516 w 2083862"/>
                <a:gd name="connsiteY196" fmla="*/ 3354110 h 4080028"/>
                <a:gd name="connsiteX197" fmla="*/ 1436101 w 2083862"/>
                <a:gd name="connsiteY197" fmla="*/ 3365833 h 4080028"/>
                <a:gd name="connsiteX198" fmla="*/ 1471270 w 2083862"/>
                <a:gd name="connsiteY198" fmla="*/ 3395141 h 4080028"/>
                <a:gd name="connsiteX199" fmla="*/ 1488854 w 2083862"/>
                <a:gd name="connsiteY199" fmla="*/ 3418587 h 4080028"/>
                <a:gd name="connsiteX200" fmla="*/ 1506439 w 2083862"/>
                <a:gd name="connsiteY200" fmla="*/ 3424448 h 4080028"/>
                <a:gd name="connsiteX201" fmla="*/ 1524024 w 2083862"/>
                <a:gd name="connsiteY201" fmla="*/ 3436172 h 4080028"/>
                <a:gd name="connsiteX202" fmla="*/ 1553331 w 2083862"/>
                <a:gd name="connsiteY202" fmla="*/ 3471341 h 4080028"/>
                <a:gd name="connsiteX203" fmla="*/ 1570916 w 2083862"/>
                <a:gd name="connsiteY203" fmla="*/ 3483064 h 4080028"/>
                <a:gd name="connsiteX204" fmla="*/ 1600224 w 2083862"/>
                <a:gd name="connsiteY204" fmla="*/ 3512372 h 4080028"/>
                <a:gd name="connsiteX205" fmla="*/ 1617808 w 2083862"/>
                <a:gd name="connsiteY205" fmla="*/ 3524095 h 4080028"/>
                <a:gd name="connsiteX206" fmla="*/ 1635393 w 2083862"/>
                <a:gd name="connsiteY206" fmla="*/ 3541679 h 4080028"/>
                <a:gd name="connsiteX207" fmla="*/ 1670562 w 2083862"/>
                <a:gd name="connsiteY207" fmla="*/ 3565125 h 4080028"/>
                <a:gd name="connsiteX208" fmla="*/ 1688147 w 2083862"/>
                <a:gd name="connsiteY208" fmla="*/ 3576848 h 4080028"/>
                <a:gd name="connsiteX209" fmla="*/ 1717454 w 2083862"/>
                <a:gd name="connsiteY209" fmla="*/ 3594433 h 4080028"/>
                <a:gd name="connsiteX210" fmla="*/ 1752624 w 2083862"/>
                <a:gd name="connsiteY210" fmla="*/ 3617879 h 4080028"/>
                <a:gd name="connsiteX211" fmla="*/ 1770208 w 2083862"/>
                <a:gd name="connsiteY211" fmla="*/ 3629602 h 4080028"/>
                <a:gd name="connsiteX212" fmla="*/ 1787793 w 2083862"/>
                <a:gd name="connsiteY212" fmla="*/ 3635464 h 4080028"/>
                <a:gd name="connsiteX213" fmla="*/ 1828824 w 2083862"/>
                <a:gd name="connsiteY213" fmla="*/ 3653048 h 4080028"/>
                <a:gd name="connsiteX214" fmla="*/ 1858131 w 2083862"/>
                <a:gd name="connsiteY214" fmla="*/ 3670633 h 4080028"/>
                <a:gd name="connsiteX215" fmla="*/ 1899162 w 2083862"/>
                <a:gd name="connsiteY215" fmla="*/ 3694079 h 4080028"/>
                <a:gd name="connsiteX216" fmla="*/ 1916747 w 2083862"/>
                <a:gd name="connsiteY216" fmla="*/ 3699941 h 4080028"/>
                <a:gd name="connsiteX217" fmla="*/ 1951916 w 2083862"/>
                <a:gd name="connsiteY217" fmla="*/ 3723387 h 4080028"/>
                <a:gd name="connsiteX218" fmla="*/ 1992947 w 2083862"/>
                <a:gd name="connsiteY218" fmla="*/ 3735110 h 4080028"/>
                <a:gd name="connsiteX219" fmla="*/ 2028116 w 2083862"/>
                <a:gd name="connsiteY219" fmla="*/ 3764418 h 4080028"/>
                <a:gd name="connsiteX220" fmla="*/ 2022254 w 2083862"/>
                <a:gd name="connsiteY220" fmla="*/ 3746833 h 4080028"/>
                <a:gd name="connsiteX221" fmla="*/ 2016393 w 2083862"/>
                <a:gd name="connsiteY221" fmla="*/ 3723387 h 4080028"/>
                <a:gd name="connsiteX222" fmla="*/ 1998808 w 2083862"/>
                <a:gd name="connsiteY222" fmla="*/ 3705802 h 4080028"/>
                <a:gd name="connsiteX223" fmla="*/ 2016393 w 2083862"/>
                <a:gd name="connsiteY223" fmla="*/ 3711664 h 4080028"/>
                <a:gd name="connsiteX224" fmla="*/ 2039839 w 2083862"/>
                <a:gd name="connsiteY224" fmla="*/ 3717525 h 4080028"/>
                <a:gd name="connsiteX225" fmla="*/ 2057424 w 2083862"/>
                <a:gd name="connsiteY225" fmla="*/ 3723387 h 4080028"/>
                <a:gd name="connsiteX226" fmla="*/ 2039839 w 2083862"/>
                <a:gd name="connsiteY226" fmla="*/ 3711664 h 4080028"/>
                <a:gd name="connsiteX227" fmla="*/ 2022254 w 2083862"/>
                <a:gd name="connsiteY227" fmla="*/ 3694079 h 4080028"/>
                <a:gd name="connsiteX228" fmla="*/ 2063285 w 2083862"/>
                <a:gd name="connsiteY228" fmla="*/ 3688218 h 4080028"/>
                <a:gd name="connsiteX229" fmla="*/ 2080870 w 2083862"/>
                <a:gd name="connsiteY229" fmla="*/ 3682356 h 4080028"/>
                <a:gd name="connsiteX230" fmla="*/ 2075008 w 2083862"/>
                <a:gd name="connsiteY230" fmla="*/ 3658910 h 4080028"/>
                <a:gd name="connsiteX231" fmla="*/ 2051562 w 2083862"/>
                <a:gd name="connsiteY231" fmla="*/ 3623741 h 4080028"/>
                <a:gd name="connsiteX232" fmla="*/ 2039839 w 2083862"/>
                <a:gd name="connsiteY232" fmla="*/ 3606156 h 4080028"/>
                <a:gd name="connsiteX233" fmla="*/ 2022254 w 2083862"/>
                <a:gd name="connsiteY233" fmla="*/ 3600295 h 4080028"/>
                <a:gd name="connsiteX234" fmla="*/ 2004670 w 2083862"/>
                <a:gd name="connsiteY234" fmla="*/ 3588572 h 4080028"/>
                <a:gd name="connsiteX235" fmla="*/ 1987085 w 2083862"/>
                <a:gd name="connsiteY235" fmla="*/ 3582710 h 4080028"/>
                <a:gd name="connsiteX236" fmla="*/ 1957777 w 2083862"/>
                <a:gd name="connsiteY236" fmla="*/ 3553402 h 4080028"/>
                <a:gd name="connsiteX237" fmla="*/ 1940193 w 2083862"/>
                <a:gd name="connsiteY237" fmla="*/ 3541679 h 4080028"/>
                <a:gd name="connsiteX238" fmla="*/ 1922608 w 2083862"/>
                <a:gd name="connsiteY238" fmla="*/ 3524095 h 4080028"/>
                <a:gd name="connsiteX239" fmla="*/ 1905024 w 2083862"/>
                <a:gd name="connsiteY239" fmla="*/ 3518233 h 4080028"/>
                <a:gd name="connsiteX240" fmla="*/ 1869854 w 2083862"/>
                <a:gd name="connsiteY240" fmla="*/ 3494787 h 4080028"/>
                <a:gd name="connsiteX241" fmla="*/ 1869854 w 2083862"/>
                <a:gd name="connsiteY241" fmla="*/ 3494787 h 4080028"/>
                <a:gd name="connsiteX242" fmla="*/ 1852270 w 2083862"/>
                <a:gd name="connsiteY242" fmla="*/ 3477202 h 4080028"/>
                <a:gd name="connsiteX243" fmla="*/ 1817101 w 2083862"/>
                <a:gd name="connsiteY243" fmla="*/ 3453756 h 4080028"/>
                <a:gd name="connsiteX244" fmla="*/ 1787793 w 2083862"/>
                <a:gd name="connsiteY244" fmla="*/ 3430310 h 4080028"/>
                <a:gd name="connsiteX245" fmla="*/ 1758485 w 2083862"/>
                <a:gd name="connsiteY245" fmla="*/ 3406864 h 4080028"/>
                <a:gd name="connsiteX246" fmla="*/ 1682285 w 2083862"/>
                <a:gd name="connsiteY246" fmla="*/ 3354110 h 4080028"/>
                <a:gd name="connsiteX247" fmla="*/ 1652977 w 2083862"/>
                <a:gd name="connsiteY247" fmla="*/ 3330664 h 4080028"/>
                <a:gd name="connsiteX248" fmla="*/ 1635393 w 2083862"/>
                <a:gd name="connsiteY248" fmla="*/ 3318941 h 4080028"/>
                <a:gd name="connsiteX249" fmla="*/ 1606085 w 2083862"/>
                <a:gd name="connsiteY249" fmla="*/ 3289633 h 4080028"/>
                <a:gd name="connsiteX250" fmla="*/ 1570916 w 2083862"/>
                <a:gd name="connsiteY250" fmla="*/ 3260325 h 4080028"/>
                <a:gd name="connsiteX251" fmla="*/ 1535747 w 2083862"/>
                <a:gd name="connsiteY251" fmla="*/ 3225156 h 4080028"/>
                <a:gd name="connsiteX252" fmla="*/ 1524024 w 2083862"/>
                <a:gd name="connsiteY252" fmla="*/ 3207572 h 4080028"/>
                <a:gd name="connsiteX253" fmla="*/ 1506439 w 2083862"/>
                <a:gd name="connsiteY253" fmla="*/ 3201710 h 4080028"/>
                <a:gd name="connsiteX254" fmla="*/ 1488854 w 2083862"/>
                <a:gd name="connsiteY254" fmla="*/ 3184125 h 4080028"/>
                <a:gd name="connsiteX255" fmla="*/ 1465408 w 2083862"/>
                <a:gd name="connsiteY255" fmla="*/ 3166541 h 4080028"/>
                <a:gd name="connsiteX256" fmla="*/ 1436101 w 2083862"/>
                <a:gd name="connsiteY256" fmla="*/ 3143095 h 4080028"/>
                <a:gd name="connsiteX257" fmla="*/ 1412654 w 2083862"/>
                <a:gd name="connsiteY257" fmla="*/ 3119648 h 4080028"/>
                <a:gd name="connsiteX258" fmla="*/ 1383347 w 2083862"/>
                <a:gd name="connsiteY258" fmla="*/ 3084479 h 4080028"/>
                <a:gd name="connsiteX259" fmla="*/ 1342316 w 2083862"/>
                <a:gd name="connsiteY259" fmla="*/ 3031725 h 4080028"/>
                <a:gd name="connsiteX260" fmla="*/ 1330593 w 2083862"/>
                <a:gd name="connsiteY260" fmla="*/ 3014141 h 4080028"/>
                <a:gd name="connsiteX261" fmla="*/ 1324731 w 2083862"/>
                <a:gd name="connsiteY261" fmla="*/ 2990695 h 4080028"/>
                <a:gd name="connsiteX262" fmla="*/ 1289562 w 2083862"/>
                <a:gd name="connsiteY262" fmla="*/ 2932079 h 4080028"/>
                <a:gd name="connsiteX263" fmla="*/ 1266116 w 2083862"/>
                <a:gd name="connsiteY263" fmla="*/ 2896910 h 4080028"/>
                <a:gd name="connsiteX264" fmla="*/ 1254393 w 2083862"/>
                <a:gd name="connsiteY264" fmla="*/ 2879325 h 4080028"/>
                <a:gd name="connsiteX265" fmla="*/ 1236808 w 2083862"/>
                <a:gd name="connsiteY265" fmla="*/ 2861741 h 4080028"/>
                <a:gd name="connsiteX266" fmla="*/ 1225085 w 2083862"/>
                <a:gd name="connsiteY266" fmla="*/ 2838295 h 4080028"/>
                <a:gd name="connsiteX267" fmla="*/ 1219224 w 2083862"/>
                <a:gd name="connsiteY267" fmla="*/ 2814848 h 4080028"/>
                <a:gd name="connsiteX268" fmla="*/ 1207501 w 2083862"/>
                <a:gd name="connsiteY268" fmla="*/ 2797264 h 4080028"/>
                <a:gd name="connsiteX269" fmla="*/ 1201639 w 2083862"/>
                <a:gd name="connsiteY269" fmla="*/ 2779679 h 4080028"/>
                <a:gd name="connsiteX270" fmla="*/ 1178193 w 2083862"/>
                <a:gd name="connsiteY270" fmla="*/ 2744510 h 4080028"/>
                <a:gd name="connsiteX271" fmla="*/ 1172331 w 2083862"/>
                <a:gd name="connsiteY271" fmla="*/ 2721064 h 4080028"/>
                <a:gd name="connsiteX272" fmla="*/ 1160608 w 2083862"/>
                <a:gd name="connsiteY272" fmla="*/ 2680033 h 4080028"/>
                <a:gd name="connsiteX273" fmla="*/ 1154747 w 2083862"/>
                <a:gd name="connsiteY273" fmla="*/ 2644864 h 4080028"/>
                <a:gd name="connsiteX274" fmla="*/ 1160608 w 2083862"/>
                <a:gd name="connsiteY274" fmla="*/ 2545218 h 4080028"/>
                <a:gd name="connsiteX275" fmla="*/ 1172331 w 2083862"/>
                <a:gd name="connsiteY275" fmla="*/ 2521772 h 4080028"/>
                <a:gd name="connsiteX276" fmla="*/ 1178193 w 2083862"/>
                <a:gd name="connsiteY276" fmla="*/ 2486602 h 4080028"/>
                <a:gd name="connsiteX277" fmla="*/ 1189916 w 2083862"/>
                <a:gd name="connsiteY277" fmla="*/ 2451433 h 4080028"/>
                <a:gd name="connsiteX278" fmla="*/ 1201639 w 2083862"/>
                <a:gd name="connsiteY278" fmla="*/ 2416264 h 4080028"/>
                <a:gd name="connsiteX279" fmla="*/ 1228442 w 2083862"/>
                <a:gd name="connsiteY279" fmla="*/ 2345974 h 4080028"/>
                <a:gd name="connsiteX280" fmla="*/ 1264461 w 2083862"/>
                <a:gd name="connsiteY280" fmla="*/ 2223684 h 4080028"/>
                <a:gd name="connsiteX281" fmla="*/ 1277839 w 2083862"/>
                <a:gd name="connsiteY281" fmla="*/ 2170079 h 4080028"/>
                <a:gd name="connsiteX282" fmla="*/ 1290414 w 2083862"/>
                <a:gd name="connsiteY282" fmla="*/ 2084709 h 4080028"/>
                <a:gd name="connsiteX283" fmla="*/ 1313008 w 2083862"/>
                <a:gd name="connsiteY283" fmla="*/ 1906310 h 4080028"/>
                <a:gd name="connsiteX284" fmla="*/ 1318870 w 2083862"/>
                <a:gd name="connsiteY284" fmla="*/ 1882864 h 4080028"/>
                <a:gd name="connsiteX285" fmla="*/ 1324731 w 2083862"/>
                <a:gd name="connsiteY285" fmla="*/ 1853556 h 4080028"/>
                <a:gd name="connsiteX286" fmla="*/ 1330593 w 2083862"/>
                <a:gd name="connsiteY286" fmla="*/ 1835972 h 4080028"/>
                <a:gd name="connsiteX287" fmla="*/ 1336454 w 2083862"/>
                <a:gd name="connsiteY287" fmla="*/ 1812525 h 4080028"/>
                <a:gd name="connsiteX288" fmla="*/ 1354039 w 2083862"/>
                <a:gd name="connsiteY288" fmla="*/ 1753910 h 4080028"/>
                <a:gd name="connsiteX289" fmla="*/ 1359901 w 2083862"/>
                <a:gd name="connsiteY289" fmla="*/ 1718741 h 4080028"/>
                <a:gd name="connsiteX290" fmla="*/ 1371624 w 2083862"/>
                <a:gd name="connsiteY290" fmla="*/ 1671848 h 4080028"/>
                <a:gd name="connsiteX291" fmla="*/ 1377485 w 2083862"/>
                <a:gd name="connsiteY291" fmla="*/ 1636679 h 4080028"/>
                <a:gd name="connsiteX292" fmla="*/ 1389208 w 2083862"/>
                <a:gd name="connsiteY292" fmla="*/ 1578064 h 4080028"/>
                <a:gd name="connsiteX293" fmla="*/ 1395070 w 2083862"/>
                <a:gd name="connsiteY293" fmla="*/ 1537033 h 4080028"/>
                <a:gd name="connsiteX294" fmla="*/ 1400931 w 2083862"/>
                <a:gd name="connsiteY294" fmla="*/ 1519448 h 4080028"/>
                <a:gd name="connsiteX295" fmla="*/ 1406793 w 2083862"/>
                <a:gd name="connsiteY295" fmla="*/ 1496002 h 4080028"/>
                <a:gd name="connsiteX296" fmla="*/ 1418516 w 2083862"/>
                <a:gd name="connsiteY296" fmla="*/ 1449110 h 4080028"/>
                <a:gd name="connsiteX297" fmla="*/ 1424377 w 2083862"/>
                <a:gd name="connsiteY297" fmla="*/ 1390495 h 4080028"/>
                <a:gd name="connsiteX298" fmla="*/ 1441962 w 2083862"/>
                <a:gd name="connsiteY298" fmla="*/ 1296710 h 4080028"/>
                <a:gd name="connsiteX299" fmla="*/ 1453685 w 2083862"/>
                <a:gd name="connsiteY299" fmla="*/ 1232233 h 4080028"/>
                <a:gd name="connsiteX300" fmla="*/ 1465408 w 2083862"/>
                <a:gd name="connsiteY300" fmla="*/ 1197064 h 4080028"/>
                <a:gd name="connsiteX301" fmla="*/ 1477131 w 2083862"/>
                <a:gd name="connsiteY301" fmla="*/ 1097418 h 4080028"/>
                <a:gd name="connsiteX302" fmla="*/ 1488854 w 2083862"/>
                <a:gd name="connsiteY302" fmla="*/ 1062248 h 4080028"/>
                <a:gd name="connsiteX303" fmla="*/ 1494716 w 2083862"/>
                <a:gd name="connsiteY303" fmla="*/ 1009495 h 4080028"/>
                <a:gd name="connsiteX304" fmla="*/ 1506439 w 2083862"/>
                <a:gd name="connsiteY304" fmla="*/ 974325 h 4080028"/>
                <a:gd name="connsiteX305" fmla="*/ 1518162 w 2083862"/>
                <a:gd name="connsiteY305" fmla="*/ 915710 h 4080028"/>
                <a:gd name="connsiteX306" fmla="*/ 1524024 w 2083862"/>
                <a:gd name="connsiteY306" fmla="*/ 886402 h 4080028"/>
                <a:gd name="connsiteX307" fmla="*/ 1529885 w 2083862"/>
                <a:gd name="connsiteY307" fmla="*/ 821925 h 4080028"/>
                <a:gd name="connsiteX308" fmla="*/ 1535747 w 2083862"/>
                <a:gd name="connsiteY308" fmla="*/ 786756 h 4080028"/>
                <a:gd name="connsiteX309" fmla="*/ 1547470 w 2083862"/>
                <a:gd name="connsiteY309" fmla="*/ 704695 h 4080028"/>
                <a:gd name="connsiteX310" fmla="*/ 1553331 w 2083862"/>
                <a:gd name="connsiteY310" fmla="*/ 663664 h 4080028"/>
                <a:gd name="connsiteX311" fmla="*/ 1559193 w 2083862"/>
                <a:gd name="connsiteY311" fmla="*/ 646079 h 4080028"/>
                <a:gd name="connsiteX312" fmla="*/ 1565054 w 2083862"/>
                <a:gd name="connsiteY312" fmla="*/ 622633 h 4080028"/>
                <a:gd name="connsiteX313" fmla="*/ 1570916 w 2083862"/>
                <a:gd name="connsiteY313" fmla="*/ 540572 h 4080028"/>
                <a:gd name="connsiteX314" fmla="*/ 1576777 w 2083862"/>
                <a:gd name="connsiteY314" fmla="*/ 522987 h 4080028"/>
                <a:gd name="connsiteX315" fmla="*/ 1588501 w 2083862"/>
                <a:gd name="connsiteY315" fmla="*/ 429202 h 4080028"/>
                <a:gd name="connsiteX316" fmla="*/ 1582639 w 2083862"/>
                <a:gd name="connsiteY316" fmla="*/ 347141 h 4080028"/>
                <a:gd name="connsiteX317" fmla="*/ 1570916 w 2083862"/>
                <a:gd name="connsiteY317" fmla="*/ 300248 h 4080028"/>
                <a:gd name="connsiteX318" fmla="*/ 1565054 w 2083862"/>
                <a:gd name="connsiteY318" fmla="*/ 89233 h 4080028"/>
                <a:gd name="connsiteX319" fmla="*/ 1549173 w 2083862"/>
                <a:gd name="connsiteY319" fmla="*/ 91689 h 4080028"/>
                <a:gd name="connsiteX320" fmla="*/ 1518668 w 2083862"/>
                <a:gd name="connsiteY320" fmla="*/ 69439 h 4080028"/>
                <a:gd name="connsiteX321" fmla="*/ 1494251 w 2083862"/>
                <a:gd name="connsiteY321" fmla="*/ 44342 h 4080028"/>
                <a:gd name="connsiteX322" fmla="*/ 1477131 w 2083862"/>
                <a:gd name="connsiteY322" fmla="*/ 1310 h 4080028"/>
                <a:gd name="connsiteX0" fmla="*/ 1477131 w 2083862"/>
                <a:gd name="connsiteY0" fmla="*/ 285 h 4079003"/>
                <a:gd name="connsiteX1" fmla="*/ 1455228 w 2083862"/>
                <a:gd name="connsiteY1" fmla="*/ 35454 h 4079003"/>
                <a:gd name="connsiteX2" fmla="*/ 1419474 w 2083862"/>
                <a:gd name="connsiteY2" fmla="*/ 57589 h 4079003"/>
                <a:gd name="connsiteX3" fmla="*/ 1382730 w 2083862"/>
                <a:gd name="connsiteY3" fmla="*/ 86871 h 4079003"/>
                <a:gd name="connsiteX4" fmla="*/ 1364108 w 2083862"/>
                <a:gd name="connsiteY4" fmla="*/ 94920 h 4079003"/>
                <a:gd name="connsiteX5" fmla="*/ 1348226 w 2083862"/>
                <a:gd name="connsiteY5" fmla="*/ 181190 h 4079003"/>
                <a:gd name="connsiteX6" fmla="*/ 1347375 w 2083862"/>
                <a:gd name="connsiteY6" fmla="*/ 204636 h 4079003"/>
                <a:gd name="connsiteX7" fmla="*/ 1348177 w 2083862"/>
                <a:gd name="connsiteY7" fmla="*/ 234747 h 4079003"/>
                <a:gd name="connsiteX8" fmla="*/ 1330593 w 2083862"/>
                <a:gd name="connsiteY8" fmla="*/ 293362 h 4079003"/>
                <a:gd name="connsiteX9" fmla="*/ 1324731 w 2083862"/>
                <a:gd name="connsiteY9" fmla="*/ 310947 h 4079003"/>
                <a:gd name="connsiteX10" fmla="*/ 1313008 w 2083862"/>
                <a:gd name="connsiteY10" fmla="*/ 328531 h 4079003"/>
                <a:gd name="connsiteX11" fmla="*/ 1295424 w 2083862"/>
                <a:gd name="connsiteY11" fmla="*/ 381285 h 4079003"/>
                <a:gd name="connsiteX12" fmla="*/ 1289562 w 2083862"/>
                <a:gd name="connsiteY12" fmla="*/ 398870 h 4079003"/>
                <a:gd name="connsiteX13" fmla="*/ 1283701 w 2083862"/>
                <a:gd name="connsiteY13" fmla="*/ 422316 h 4079003"/>
                <a:gd name="connsiteX14" fmla="*/ 1277839 w 2083862"/>
                <a:gd name="connsiteY14" fmla="*/ 574716 h 4079003"/>
                <a:gd name="connsiteX15" fmla="*/ 1254393 w 2083862"/>
                <a:gd name="connsiteY15" fmla="*/ 873654 h 4079003"/>
                <a:gd name="connsiteX16" fmla="*/ 1248531 w 2083862"/>
                <a:gd name="connsiteY16" fmla="*/ 891239 h 4079003"/>
                <a:gd name="connsiteX17" fmla="*/ 1242670 w 2083862"/>
                <a:gd name="connsiteY17" fmla="*/ 967439 h 4079003"/>
                <a:gd name="connsiteX18" fmla="*/ 1236808 w 2083862"/>
                <a:gd name="connsiteY18" fmla="*/ 996747 h 4079003"/>
                <a:gd name="connsiteX19" fmla="*/ 1230947 w 2083862"/>
                <a:gd name="connsiteY19" fmla="*/ 1037777 h 4079003"/>
                <a:gd name="connsiteX20" fmla="*/ 1219224 w 2083862"/>
                <a:gd name="connsiteY20" fmla="*/ 1108116 h 4079003"/>
                <a:gd name="connsiteX21" fmla="*/ 1213362 w 2083862"/>
                <a:gd name="connsiteY21" fmla="*/ 1131562 h 4079003"/>
                <a:gd name="connsiteX22" fmla="*/ 1201639 w 2083862"/>
                <a:gd name="connsiteY22" fmla="*/ 1166731 h 4079003"/>
                <a:gd name="connsiteX23" fmla="*/ 1166470 w 2083862"/>
                <a:gd name="connsiteY23" fmla="*/ 1336716 h 4079003"/>
                <a:gd name="connsiteX24" fmla="*/ 1154747 w 2083862"/>
                <a:gd name="connsiteY24" fmla="*/ 1453947 h 4079003"/>
                <a:gd name="connsiteX25" fmla="*/ 1148885 w 2083862"/>
                <a:gd name="connsiteY25" fmla="*/ 1483254 h 4079003"/>
                <a:gd name="connsiteX26" fmla="*/ 1143024 w 2083862"/>
                <a:gd name="connsiteY26" fmla="*/ 1524285 h 4079003"/>
                <a:gd name="connsiteX27" fmla="*/ 1131301 w 2083862"/>
                <a:gd name="connsiteY27" fmla="*/ 1559454 h 4079003"/>
                <a:gd name="connsiteX28" fmla="*/ 1125439 w 2083862"/>
                <a:gd name="connsiteY28" fmla="*/ 1588762 h 4079003"/>
                <a:gd name="connsiteX29" fmla="*/ 1113716 w 2083862"/>
                <a:gd name="connsiteY29" fmla="*/ 1623931 h 4079003"/>
                <a:gd name="connsiteX30" fmla="*/ 1101993 w 2083862"/>
                <a:gd name="connsiteY30" fmla="*/ 1676685 h 4079003"/>
                <a:gd name="connsiteX31" fmla="*/ 1080249 w 2083862"/>
                <a:gd name="connsiteY31" fmla="*/ 1774437 h 4079003"/>
                <a:gd name="connsiteX32" fmla="*/ 1056000 w 2083862"/>
                <a:gd name="connsiteY32" fmla="*/ 1869778 h 4079003"/>
                <a:gd name="connsiteX33" fmla="*/ 1025793 w 2083862"/>
                <a:gd name="connsiteY33" fmla="*/ 2051823 h 4079003"/>
                <a:gd name="connsiteX34" fmla="*/ 1019931 w 2083862"/>
                <a:gd name="connsiteY34" fmla="*/ 2075270 h 4079003"/>
                <a:gd name="connsiteX35" fmla="*/ 1014070 w 2083862"/>
                <a:gd name="connsiteY35" fmla="*/ 2104577 h 4079003"/>
                <a:gd name="connsiteX36" fmla="*/ 997337 w 2083862"/>
                <a:gd name="connsiteY36" fmla="*/ 2170757 h 4079003"/>
                <a:gd name="connsiteX37" fmla="*/ 983108 w 2083862"/>
                <a:gd name="connsiteY37" fmla="*/ 2233483 h 4079003"/>
                <a:gd name="connsiteX38" fmla="*/ 961316 w 2083862"/>
                <a:gd name="connsiteY38" fmla="*/ 2292147 h 4079003"/>
                <a:gd name="connsiteX39" fmla="*/ 949593 w 2083862"/>
                <a:gd name="connsiteY39" fmla="*/ 2327316 h 4079003"/>
                <a:gd name="connsiteX40" fmla="*/ 943731 w 2083862"/>
                <a:gd name="connsiteY40" fmla="*/ 2344900 h 4079003"/>
                <a:gd name="connsiteX41" fmla="*/ 937870 w 2083862"/>
                <a:gd name="connsiteY41" fmla="*/ 2362485 h 4079003"/>
                <a:gd name="connsiteX42" fmla="*/ 914424 w 2083862"/>
                <a:gd name="connsiteY42" fmla="*/ 2403516 h 4079003"/>
                <a:gd name="connsiteX43" fmla="*/ 902701 w 2083862"/>
                <a:gd name="connsiteY43" fmla="*/ 2421100 h 4079003"/>
                <a:gd name="connsiteX44" fmla="*/ 896839 w 2083862"/>
                <a:gd name="connsiteY44" fmla="*/ 2438685 h 4079003"/>
                <a:gd name="connsiteX45" fmla="*/ 873393 w 2083862"/>
                <a:gd name="connsiteY45" fmla="*/ 2473854 h 4079003"/>
                <a:gd name="connsiteX46" fmla="*/ 849947 w 2083862"/>
                <a:gd name="connsiteY46" fmla="*/ 2520747 h 4079003"/>
                <a:gd name="connsiteX47" fmla="*/ 832362 w 2083862"/>
                <a:gd name="connsiteY47" fmla="*/ 2561777 h 4079003"/>
                <a:gd name="connsiteX48" fmla="*/ 826501 w 2083862"/>
                <a:gd name="connsiteY48" fmla="*/ 2579362 h 4079003"/>
                <a:gd name="connsiteX49" fmla="*/ 814777 w 2083862"/>
                <a:gd name="connsiteY49" fmla="*/ 2591085 h 4079003"/>
                <a:gd name="connsiteX50" fmla="*/ 803054 w 2083862"/>
                <a:gd name="connsiteY50" fmla="*/ 2608670 h 4079003"/>
                <a:gd name="connsiteX51" fmla="*/ 779608 w 2083862"/>
                <a:gd name="connsiteY51" fmla="*/ 2637977 h 4079003"/>
                <a:gd name="connsiteX52" fmla="*/ 762024 w 2083862"/>
                <a:gd name="connsiteY52" fmla="*/ 2679008 h 4079003"/>
                <a:gd name="connsiteX53" fmla="*/ 726854 w 2083862"/>
                <a:gd name="connsiteY53" fmla="*/ 2702454 h 4079003"/>
                <a:gd name="connsiteX54" fmla="*/ 709270 w 2083862"/>
                <a:gd name="connsiteY54" fmla="*/ 2714177 h 4079003"/>
                <a:gd name="connsiteX55" fmla="*/ 691685 w 2083862"/>
                <a:gd name="connsiteY55" fmla="*/ 2725900 h 4079003"/>
                <a:gd name="connsiteX56" fmla="*/ 674101 w 2083862"/>
                <a:gd name="connsiteY56" fmla="*/ 2731762 h 4079003"/>
                <a:gd name="connsiteX57" fmla="*/ 638931 w 2083862"/>
                <a:gd name="connsiteY57" fmla="*/ 2749347 h 4079003"/>
                <a:gd name="connsiteX58" fmla="*/ 586177 w 2083862"/>
                <a:gd name="connsiteY58" fmla="*/ 2755208 h 4079003"/>
                <a:gd name="connsiteX59" fmla="*/ 539285 w 2083862"/>
                <a:gd name="connsiteY59" fmla="*/ 2761070 h 4079003"/>
                <a:gd name="connsiteX60" fmla="*/ 498254 w 2083862"/>
                <a:gd name="connsiteY60" fmla="*/ 2772793 h 4079003"/>
                <a:gd name="connsiteX61" fmla="*/ 480670 w 2083862"/>
                <a:gd name="connsiteY61" fmla="*/ 2778654 h 4079003"/>
                <a:gd name="connsiteX62" fmla="*/ 422054 w 2083862"/>
                <a:gd name="connsiteY62" fmla="*/ 2784516 h 4079003"/>
                <a:gd name="connsiteX63" fmla="*/ 322408 w 2083862"/>
                <a:gd name="connsiteY63" fmla="*/ 2778654 h 4079003"/>
                <a:gd name="connsiteX64" fmla="*/ 287239 w 2083862"/>
                <a:gd name="connsiteY64" fmla="*/ 2766931 h 4079003"/>
                <a:gd name="connsiteX65" fmla="*/ 263793 w 2083862"/>
                <a:gd name="connsiteY65" fmla="*/ 2761070 h 4079003"/>
                <a:gd name="connsiteX66" fmla="*/ 246208 w 2083862"/>
                <a:gd name="connsiteY66" fmla="*/ 2749347 h 4079003"/>
                <a:gd name="connsiteX67" fmla="*/ 222762 w 2083862"/>
                <a:gd name="connsiteY67" fmla="*/ 2743485 h 4079003"/>
                <a:gd name="connsiteX68" fmla="*/ 205177 w 2083862"/>
                <a:gd name="connsiteY68" fmla="*/ 2737623 h 4079003"/>
                <a:gd name="connsiteX69" fmla="*/ 211039 w 2083862"/>
                <a:gd name="connsiteY69" fmla="*/ 2761070 h 4079003"/>
                <a:gd name="connsiteX70" fmla="*/ 216901 w 2083862"/>
                <a:gd name="connsiteY70" fmla="*/ 2778654 h 4079003"/>
                <a:gd name="connsiteX71" fmla="*/ 211039 w 2083862"/>
                <a:gd name="connsiteY71" fmla="*/ 2843131 h 4079003"/>
                <a:gd name="connsiteX72" fmla="*/ 181731 w 2083862"/>
                <a:gd name="connsiteY72" fmla="*/ 2872439 h 4079003"/>
                <a:gd name="connsiteX73" fmla="*/ 146562 w 2083862"/>
                <a:gd name="connsiteY73" fmla="*/ 2884162 h 4079003"/>
                <a:gd name="connsiteX74" fmla="*/ 111393 w 2083862"/>
                <a:gd name="connsiteY74" fmla="*/ 2895885 h 4079003"/>
                <a:gd name="connsiteX75" fmla="*/ 93808 w 2083862"/>
                <a:gd name="connsiteY75" fmla="*/ 2901747 h 4079003"/>
                <a:gd name="connsiteX76" fmla="*/ 76224 w 2083862"/>
                <a:gd name="connsiteY76" fmla="*/ 2913470 h 4079003"/>
                <a:gd name="connsiteX77" fmla="*/ 117254 w 2083862"/>
                <a:gd name="connsiteY77" fmla="*/ 2925193 h 4079003"/>
                <a:gd name="connsiteX78" fmla="*/ 211039 w 2083862"/>
                <a:gd name="connsiteY78" fmla="*/ 2936916 h 4079003"/>
                <a:gd name="connsiteX79" fmla="*/ 240347 w 2083862"/>
                <a:gd name="connsiteY79" fmla="*/ 2942777 h 4079003"/>
                <a:gd name="connsiteX80" fmla="*/ 468947 w 2083862"/>
                <a:gd name="connsiteY80" fmla="*/ 2954500 h 4079003"/>
                <a:gd name="connsiteX81" fmla="*/ 504116 w 2083862"/>
                <a:gd name="connsiteY81" fmla="*/ 2960362 h 4079003"/>
                <a:gd name="connsiteX82" fmla="*/ 615485 w 2083862"/>
                <a:gd name="connsiteY82" fmla="*/ 2948639 h 4079003"/>
                <a:gd name="connsiteX83" fmla="*/ 603762 w 2083862"/>
                <a:gd name="connsiteY83" fmla="*/ 2972085 h 4079003"/>
                <a:gd name="connsiteX84" fmla="*/ 592039 w 2083862"/>
                <a:gd name="connsiteY84" fmla="*/ 2989670 h 4079003"/>
                <a:gd name="connsiteX85" fmla="*/ 574454 w 2083862"/>
                <a:gd name="connsiteY85" fmla="*/ 3024839 h 4079003"/>
                <a:gd name="connsiteX86" fmla="*/ 562731 w 2083862"/>
                <a:gd name="connsiteY86" fmla="*/ 3060008 h 4079003"/>
                <a:gd name="connsiteX87" fmla="*/ 556870 w 2083862"/>
                <a:gd name="connsiteY87" fmla="*/ 3077593 h 4079003"/>
                <a:gd name="connsiteX88" fmla="*/ 545147 w 2083862"/>
                <a:gd name="connsiteY88" fmla="*/ 3095177 h 4079003"/>
                <a:gd name="connsiteX89" fmla="*/ 521701 w 2083862"/>
                <a:gd name="connsiteY89" fmla="*/ 3130347 h 4079003"/>
                <a:gd name="connsiteX90" fmla="*/ 515839 w 2083862"/>
                <a:gd name="connsiteY90" fmla="*/ 3153793 h 4079003"/>
                <a:gd name="connsiteX91" fmla="*/ 486531 w 2083862"/>
                <a:gd name="connsiteY91" fmla="*/ 3188962 h 4079003"/>
                <a:gd name="connsiteX92" fmla="*/ 463085 w 2083862"/>
                <a:gd name="connsiteY92" fmla="*/ 3224131 h 4079003"/>
                <a:gd name="connsiteX93" fmla="*/ 451362 w 2083862"/>
                <a:gd name="connsiteY93" fmla="*/ 3241716 h 4079003"/>
                <a:gd name="connsiteX94" fmla="*/ 398608 w 2083862"/>
                <a:gd name="connsiteY94" fmla="*/ 3288608 h 4079003"/>
                <a:gd name="connsiteX95" fmla="*/ 381024 w 2083862"/>
                <a:gd name="connsiteY95" fmla="*/ 3294470 h 4079003"/>
                <a:gd name="connsiteX96" fmla="*/ 357577 w 2083862"/>
                <a:gd name="connsiteY96" fmla="*/ 3312054 h 4079003"/>
                <a:gd name="connsiteX97" fmla="*/ 339993 w 2083862"/>
                <a:gd name="connsiteY97" fmla="*/ 3323777 h 4079003"/>
                <a:gd name="connsiteX98" fmla="*/ 310685 w 2083862"/>
                <a:gd name="connsiteY98" fmla="*/ 3353085 h 4079003"/>
                <a:gd name="connsiteX99" fmla="*/ 304824 w 2083862"/>
                <a:gd name="connsiteY99" fmla="*/ 3370670 h 4079003"/>
                <a:gd name="connsiteX100" fmla="*/ 316547 w 2083862"/>
                <a:gd name="connsiteY100" fmla="*/ 3388254 h 4079003"/>
                <a:gd name="connsiteX101" fmla="*/ 345854 w 2083862"/>
                <a:gd name="connsiteY101" fmla="*/ 3429285 h 4079003"/>
                <a:gd name="connsiteX102" fmla="*/ 322408 w 2083862"/>
                <a:gd name="connsiteY102" fmla="*/ 3464454 h 4079003"/>
                <a:gd name="connsiteX103" fmla="*/ 298962 w 2083862"/>
                <a:gd name="connsiteY103" fmla="*/ 3499623 h 4079003"/>
                <a:gd name="connsiteX104" fmla="*/ 281377 w 2083862"/>
                <a:gd name="connsiteY104" fmla="*/ 3528931 h 4079003"/>
                <a:gd name="connsiteX105" fmla="*/ 275516 w 2083862"/>
                <a:gd name="connsiteY105" fmla="*/ 3546516 h 4079003"/>
                <a:gd name="connsiteX106" fmla="*/ 252070 w 2083862"/>
                <a:gd name="connsiteY106" fmla="*/ 3581685 h 4079003"/>
                <a:gd name="connsiteX107" fmla="*/ 246208 w 2083862"/>
                <a:gd name="connsiteY107" fmla="*/ 3599270 h 4079003"/>
                <a:gd name="connsiteX108" fmla="*/ 228624 w 2083862"/>
                <a:gd name="connsiteY108" fmla="*/ 3616854 h 4079003"/>
                <a:gd name="connsiteX109" fmla="*/ 222762 w 2083862"/>
                <a:gd name="connsiteY109" fmla="*/ 3634439 h 4079003"/>
                <a:gd name="connsiteX110" fmla="*/ 211039 w 2083862"/>
                <a:gd name="connsiteY110" fmla="*/ 3652023 h 4079003"/>
                <a:gd name="connsiteX111" fmla="*/ 205177 w 2083862"/>
                <a:gd name="connsiteY111" fmla="*/ 3675470 h 4079003"/>
                <a:gd name="connsiteX112" fmla="*/ 170008 w 2083862"/>
                <a:gd name="connsiteY112" fmla="*/ 3710639 h 4079003"/>
                <a:gd name="connsiteX113" fmla="*/ 146562 w 2083862"/>
                <a:gd name="connsiteY113" fmla="*/ 3739947 h 4079003"/>
                <a:gd name="connsiteX114" fmla="*/ 87947 w 2083862"/>
                <a:gd name="connsiteY114" fmla="*/ 3757531 h 4079003"/>
                <a:gd name="connsiteX115" fmla="*/ 11474 w 2083862"/>
                <a:gd name="connsiteY115" fmla="*/ 3768210 h 4079003"/>
                <a:gd name="connsiteX116" fmla="*/ 29331 w 2083862"/>
                <a:gd name="connsiteY116" fmla="*/ 3780977 h 4079003"/>
                <a:gd name="connsiteX117" fmla="*/ 11747 w 2083862"/>
                <a:gd name="connsiteY117" fmla="*/ 3792700 h 4079003"/>
                <a:gd name="connsiteX118" fmla="*/ 128977 w 2083862"/>
                <a:gd name="connsiteY118" fmla="*/ 3792700 h 4079003"/>
                <a:gd name="connsiteX119" fmla="*/ 152424 w 2083862"/>
                <a:gd name="connsiteY119" fmla="*/ 3786839 h 4079003"/>
                <a:gd name="connsiteX120" fmla="*/ 187593 w 2083862"/>
                <a:gd name="connsiteY120" fmla="*/ 3775116 h 4079003"/>
                <a:gd name="connsiteX121" fmla="*/ 170008 w 2083862"/>
                <a:gd name="connsiteY121" fmla="*/ 3786839 h 4079003"/>
                <a:gd name="connsiteX122" fmla="*/ 146562 w 2083862"/>
                <a:gd name="connsiteY122" fmla="*/ 3822008 h 4079003"/>
                <a:gd name="connsiteX123" fmla="*/ 134839 w 2083862"/>
                <a:gd name="connsiteY123" fmla="*/ 3839593 h 4079003"/>
                <a:gd name="connsiteX124" fmla="*/ 123116 w 2083862"/>
                <a:gd name="connsiteY124" fmla="*/ 3863039 h 4079003"/>
                <a:gd name="connsiteX125" fmla="*/ 111393 w 2083862"/>
                <a:gd name="connsiteY125" fmla="*/ 3880623 h 4079003"/>
                <a:gd name="connsiteX126" fmla="*/ 82085 w 2083862"/>
                <a:gd name="connsiteY126" fmla="*/ 3933377 h 4079003"/>
                <a:gd name="connsiteX127" fmla="*/ 58639 w 2083862"/>
                <a:gd name="connsiteY127" fmla="*/ 3968547 h 4079003"/>
                <a:gd name="connsiteX128" fmla="*/ 35193 w 2083862"/>
                <a:gd name="connsiteY128" fmla="*/ 4003716 h 4079003"/>
                <a:gd name="connsiteX129" fmla="*/ 23470 w 2083862"/>
                <a:gd name="connsiteY129" fmla="*/ 4021300 h 4079003"/>
                <a:gd name="connsiteX130" fmla="*/ 76224 w 2083862"/>
                <a:gd name="connsiteY130" fmla="*/ 3980270 h 4079003"/>
                <a:gd name="connsiteX131" fmla="*/ 93808 w 2083862"/>
                <a:gd name="connsiteY131" fmla="*/ 3968547 h 4079003"/>
                <a:gd name="connsiteX132" fmla="*/ 87947 w 2083862"/>
                <a:gd name="connsiteY132" fmla="*/ 3991993 h 4079003"/>
                <a:gd name="connsiteX133" fmla="*/ 82085 w 2083862"/>
                <a:gd name="connsiteY133" fmla="*/ 4009577 h 4079003"/>
                <a:gd name="connsiteX134" fmla="*/ 76224 w 2083862"/>
                <a:gd name="connsiteY134" fmla="*/ 4038885 h 4079003"/>
                <a:gd name="connsiteX135" fmla="*/ 82085 w 2083862"/>
                <a:gd name="connsiteY135" fmla="*/ 4068193 h 4079003"/>
                <a:gd name="connsiteX136" fmla="*/ 117254 w 2083862"/>
                <a:gd name="connsiteY136" fmla="*/ 4044747 h 4079003"/>
                <a:gd name="connsiteX137" fmla="*/ 128977 w 2083862"/>
                <a:gd name="connsiteY137" fmla="*/ 4033023 h 4079003"/>
                <a:gd name="connsiteX138" fmla="*/ 182487 w 2083862"/>
                <a:gd name="connsiteY138" fmla="*/ 4063888 h 4079003"/>
                <a:gd name="connsiteX139" fmla="*/ 207635 w 2083862"/>
                <a:gd name="connsiteY139" fmla="*/ 4020400 h 4079003"/>
                <a:gd name="connsiteX140" fmla="*/ 216852 w 2083862"/>
                <a:gd name="connsiteY140" fmla="*/ 3982776 h 4079003"/>
                <a:gd name="connsiteX141" fmla="*/ 229427 w 2083862"/>
                <a:gd name="connsiteY141" fmla="*/ 3965190 h 4079003"/>
                <a:gd name="connsiteX142" fmla="*/ 258734 w 2083862"/>
                <a:gd name="connsiteY142" fmla="*/ 3922457 h 4079003"/>
                <a:gd name="connsiteX143" fmla="*/ 271309 w 2083862"/>
                <a:gd name="connsiteY143" fmla="*/ 3892347 h 4079003"/>
                <a:gd name="connsiteX144" fmla="*/ 297259 w 2083862"/>
                <a:gd name="connsiteY144" fmla="*/ 3859682 h 4079003"/>
                <a:gd name="connsiteX145" fmla="*/ 310685 w 2083862"/>
                <a:gd name="connsiteY145" fmla="*/ 3822008 h 4079003"/>
                <a:gd name="connsiteX146" fmla="*/ 334131 w 2083862"/>
                <a:gd name="connsiteY146" fmla="*/ 3786839 h 4079003"/>
                <a:gd name="connsiteX147" fmla="*/ 351716 w 2083862"/>
                <a:gd name="connsiteY147" fmla="*/ 3769254 h 4079003"/>
                <a:gd name="connsiteX148" fmla="*/ 363439 w 2083862"/>
                <a:gd name="connsiteY148" fmla="*/ 3734085 h 4079003"/>
                <a:gd name="connsiteX149" fmla="*/ 381024 w 2083862"/>
                <a:gd name="connsiteY149" fmla="*/ 3716500 h 4079003"/>
                <a:gd name="connsiteX150" fmla="*/ 404470 w 2083862"/>
                <a:gd name="connsiteY150" fmla="*/ 3681331 h 4079003"/>
                <a:gd name="connsiteX151" fmla="*/ 422054 w 2083862"/>
                <a:gd name="connsiteY151" fmla="*/ 3663747 h 4079003"/>
                <a:gd name="connsiteX152" fmla="*/ 445501 w 2083862"/>
                <a:gd name="connsiteY152" fmla="*/ 3628577 h 4079003"/>
                <a:gd name="connsiteX153" fmla="*/ 457224 w 2083862"/>
                <a:gd name="connsiteY153" fmla="*/ 3610993 h 4079003"/>
                <a:gd name="connsiteX154" fmla="*/ 468947 w 2083862"/>
                <a:gd name="connsiteY154" fmla="*/ 3593408 h 4079003"/>
                <a:gd name="connsiteX155" fmla="*/ 486531 w 2083862"/>
                <a:gd name="connsiteY155" fmla="*/ 3581685 h 4079003"/>
                <a:gd name="connsiteX156" fmla="*/ 515839 w 2083862"/>
                <a:gd name="connsiteY156" fmla="*/ 3528931 h 4079003"/>
                <a:gd name="connsiteX157" fmla="*/ 527562 w 2083862"/>
                <a:gd name="connsiteY157" fmla="*/ 3511347 h 4079003"/>
                <a:gd name="connsiteX158" fmla="*/ 551008 w 2083862"/>
                <a:gd name="connsiteY158" fmla="*/ 3482039 h 4079003"/>
                <a:gd name="connsiteX159" fmla="*/ 556870 w 2083862"/>
                <a:gd name="connsiteY159" fmla="*/ 3464454 h 4079003"/>
                <a:gd name="connsiteX160" fmla="*/ 568593 w 2083862"/>
                <a:gd name="connsiteY160" fmla="*/ 3446870 h 4079003"/>
                <a:gd name="connsiteX161" fmla="*/ 580316 w 2083862"/>
                <a:gd name="connsiteY161" fmla="*/ 3423423 h 4079003"/>
                <a:gd name="connsiteX162" fmla="*/ 603762 w 2083862"/>
                <a:gd name="connsiteY162" fmla="*/ 3388254 h 4079003"/>
                <a:gd name="connsiteX163" fmla="*/ 609624 w 2083862"/>
                <a:gd name="connsiteY163" fmla="*/ 3370670 h 4079003"/>
                <a:gd name="connsiteX164" fmla="*/ 633070 w 2083862"/>
                <a:gd name="connsiteY164" fmla="*/ 3335500 h 4079003"/>
                <a:gd name="connsiteX165" fmla="*/ 644793 w 2083862"/>
                <a:gd name="connsiteY165" fmla="*/ 3317916 h 4079003"/>
                <a:gd name="connsiteX166" fmla="*/ 674101 w 2083862"/>
                <a:gd name="connsiteY166" fmla="*/ 3282747 h 4079003"/>
                <a:gd name="connsiteX167" fmla="*/ 679962 w 2083862"/>
                <a:gd name="connsiteY167" fmla="*/ 3265162 h 4079003"/>
                <a:gd name="connsiteX168" fmla="*/ 703408 w 2083862"/>
                <a:gd name="connsiteY168" fmla="*/ 3229993 h 4079003"/>
                <a:gd name="connsiteX169" fmla="*/ 720993 w 2083862"/>
                <a:gd name="connsiteY169" fmla="*/ 3194823 h 4079003"/>
                <a:gd name="connsiteX170" fmla="*/ 744439 w 2083862"/>
                <a:gd name="connsiteY170" fmla="*/ 3159654 h 4079003"/>
                <a:gd name="connsiteX171" fmla="*/ 750301 w 2083862"/>
                <a:gd name="connsiteY171" fmla="*/ 3142070 h 4079003"/>
                <a:gd name="connsiteX172" fmla="*/ 762024 w 2083862"/>
                <a:gd name="connsiteY172" fmla="*/ 3118623 h 4079003"/>
                <a:gd name="connsiteX173" fmla="*/ 785470 w 2083862"/>
                <a:gd name="connsiteY173" fmla="*/ 3083454 h 4079003"/>
                <a:gd name="connsiteX174" fmla="*/ 808916 w 2083862"/>
                <a:gd name="connsiteY174" fmla="*/ 3042423 h 4079003"/>
                <a:gd name="connsiteX175" fmla="*/ 820639 w 2083862"/>
                <a:gd name="connsiteY175" fmla="*/ 3007254 h 4079003"/>
                <a:gd name="connsiteX176" fmla="*/ 826501 w 2083862"/>
                <a:gd name="connsiteY176" fmla="*/ 2983808 h 4079003"/>
                <a:gd name="connsiteX177" fmla="*/ 844085 w 2083862"/>
                <a:gd name="connsiteY177" fmla="*/ 2966223 h 4079003"/>
                <a:gd name="connsiteX178" fmla="*/ 849947 w 2083862"/>
                <a:gd name="connsiteY178" fmla="*/ 2948639 h 4079003"/>
                <a:gd name="connsiteX179" fmla="*/ 879254 w 2083862"/>
                <a:gd name="connsiteY179" fmla="*/ 2913470 h 4079003"/>
                <a:gd name="connsiteX180" fmla="*/ 896839 w 2083862"/>
                <a:gd name="connsiteY180" fmla="*/ 2901747 h 4079003"/>
                <a:gd name="connsiteX181" fmla="*/ 920285 w 2083862"/>
                <a:gd name="connsiteY181" fmla="*/ 2895885 h 4079003"/>
                <a:gd name="connsiteX182" fmla="*/ 955454 w 2083862"/>
                <a:gd name="connsiteY182" fmla="*/ 2913470 h 4079003"/>
                <a:gd name="connsiteX183" fmla="*/ 990624 w 2083862"/>
                <a:gd name="connsiteY183" fmla="*/ 2966223 h 4079003"/>
                <a:gd name="connsiteX184" fmla="*/ 1002347 w 2083862"/>
                <a:gd name="connsiteY184" fmla="*/ 2983808 h 4079003"/>
                <a:gd name="connsiteX185" fmla="*/ 1019931 w 2083862"/>
                <a:gd name="connsiteY185" fmla="*/ 2989670 h 4079003"/>
                <a:gd name="connsiteX186" fmla="*/ 1049239 w 2083862"/>
                <a:gd name="connsiteY186" fmla="*/ 3018977 h 4079003"/>
                <a:gd name="connsiteX187" fmla="*/ 1084408 w 2083862"/>
                <a:gd name="connsiteY187" fmla="*/ 3054147 h 4079003"/>
                <a:gd name="connsiteX188" fmla="*/ 1101993 w 2083862"/>
                <a:gd name="connsiteY188" fmla="*/ 3077593 h 4079003"/>
                <a:gd name="connsiteX189" fmla="*/ 1131301 w 2083862"/>
                <a:gd name="connsiteY189" fmla="*/ 3106900 h 4079003"/>
                <a:gd name="connsiteX190" fmla="*/ 1178193 w 2083862"/>
                <a:gd name="connsiteY190" fmla="*/ 3159654 h 4079003"/>
                <a:gd name="connsiteX191" fmla="*/ 1201639 w 2083862"/>
                <a:gd name="connsiteY191" fmla="*/ 3183100 h 4079003"/>
                <a:gd name="connsiteX192" fmla="*/ 1318870 w 2083862"/>
                <a:gd name="connsiteY192" fmla="*/ 3276885 h 4079003"/>
                <a:gd name="connsiteX193" fmla="*/ 1354039 w 2083862"/>
                <a:gd name="connsiteY193" fmla="*/ 3306193 h 4079003"/>
                <a:gd name="connsiteX194" fmla="*/ 1371624 w 2083862"/>
                <a:gd name="connsiteY194" fmla="*/ 3312054 h 4079003"/>
                <a:gd name="connsiteX195" fmla="*/ 1383347 w 2083862"/>
                <a:gd name="connsiteY195" fmla="*/ 3329639 h 4079003"/>
                <a:gd name="connsiteX196" fmla="*/ 1418516 w 2083862"/>
                <a:gd name="connsiteY196" fmla="*/ 3353085 h 4079003"/>
                <a:gd name="connsiteX197" fmla="*/ 1436101 w 2083862"/>
                <a:gd name="connsiteY197" fmla="*/ 3364808 h 4079003"/>
                <a:gd name="connsiteX198" fmla="*/ 1471270 w 2083862"/>
                <a:gd name="connsiteY198" fmla="*/ 3394116 h 4079003"/>
                <a:gd name="connsiteX199" fmla="*/ 1488854 w 2083862"/>
                <a:gd name="connsiteY199" fmla="*/ 3417562 h 4079003"/>
                <a:gd name="connsiteX200" fmla="*/ 1506439 w 2083862"/>
                <a:gd name="connsiteY200" fmla="*/ 3423423 h 4079003"/>
                <a:gd name="connsiteX201" fmla="*/ 1524024 w 2083862"/>
                <a:gd name="connsiteY201" fmla="*/ 3435147 h 4079003"/>
                <a:gd name="connsiteX202" fmla="*/ 1553331 w 2083862"/>
                <a:gd name="connsiteY202" fmla="*/ 3470316 h 4079003"/>
                <a:gd name="connsiteX203" fmla="*/ 1570916 w 2083862"/>
                <a:gd name="connsiteY203" fmla="*/ 3482039 h 4079003"/>
                <a:gd name="connsiteX204" fmla="*/ 1600224 w 2083862"/>
                <a:gd name="connsiteY204" fmla="*/ 3511347 h 4079003"/>
                <a:gd name="connsiteX205" fmla="*/ 1617808 w 2083862"/>
                <a:gd name="connsiteY205" fmla="*/ 3523070 h 4079003"/>
                <a:gd name="connsiteX206" fmla="*/ 1635393 w 2083862"/>
                <a:gd name="connsiteY206" fmla="*/ 3540654 h 4079003"/>
                <a:gd name="connsiteX207" fmla="*/ 1670562 w 2083862"/>
                <a:gd name="connsiteY207" fmla="*/ 3564100 h 4079003"/>
                <a:gd name="connsiteX208" fmla="*/ 1688147 w 2083862"/>
                <a:gd name="connsiteY208" fmla="*/ 3575823 h 4079003"/>
                <a:gd name="connsiteX209" fmla="*/ 1717454 w 2083862"/>
                <a:gd name="connsiteY209" fmla="*/ 3593408 h 4079003"/>
                <a:gd name="connsiteX210" fmla="*/ 1752624 w 2083862"/>
                <a:gd name="connsiteY210" fmla="*/ 3616854 h 4079003"/>
                <a:gd name="connsiteX211" fmla="*/ 1770208 w 2083862"/>
                <a:gd name="connsiteY211" fmla="*/ 3628577 h 4079003"/>
                <a:gd name="connsiteX212" fmla="*/ 1787793 w 2083862"/>
                <a:gd name="connsiteY212" fmla="*/ 3634439 h 4079003"/>
                <a:gd name="connsiteX213" fmla="*/ 1828824 w 2083862"/>
                <a:gd name="connsiteY213" fmla="*/ 3652023 h 4079003"/>
                <a:gd name="connsiteX214" fmla="*/ 1858131 w 2083862"/>
                <a:gd name="connsiteY214" fmla="*/ 3669608 h 4079003"/>
                <a:gd name="connsiteX215" fmla="*/ 1899162 w 2083862"/>
                <a:gd name="connsiteY215" fmla="*/ 3693054 h 4079003"/>
                <a:gd name="connsiteX216" fmla="*/ 1916747 w 2083862"/>
                <a:gd name="connsiteY216" fmla="*/ 3698916 h 4079003"/>
                <a:gd name="connsiteX217" fmla="*/ 1951916 w 2083862"/>
                <a:gd name="connsiteY217" fmla="*/ 3722362 h 4079003"/>
                <a:gd name="connsiteX218" fmla="*/ 1992947 w 2083862"/>
                <a:gd name="connsiteY218" fmla="*/ 3734085 h 4079003"/>
                <a:gd name="connsiteX219" fmla="*/ 2028116 w 2083862"/>
                <a:gd name="connsiteY219" fmla="*/ 3763393 h 4079003"/>
                <a:gd name="connsiteX220" fmla="*/ 2022254 w 2083862"/>
                <a:gd name="connsiteY220" fmla="*/ 3745808 h 4079003"/>
                <a:gd name="connsiteX221" fmla="*/ 2016393 w 2083862"/>
                <a:gd name="connsiteY221" fmla="*/ 3722362 h 4079003"/>
                <a:gd name="connsiteX222" fmla="*/ 1998808 w 2083862"/>
                <a:gd name="connsiteY222" fmla="*/ 3704777 h 4079003"/>
                <a:gd name="connsiteX223" fmla="*/ 2016393 w 2083862"/>
                <a:gd name="connsiteY223" fmla="*/ 3710639 h 4079003"/>
                <a:gd name="connsiteX224" fmla="*/ 2039839 w 2083862"/>
                <a:gd name="connsiteY224" fmla="*/ 3716500 h 4079003"/>
                <a:gd name="connsiteX225" fmla="*/ 2057424 w 2083862"/>
                <a:gd name="connsiteY225" fmla="*/ 3722362 h 4079003"/>
                <a:gd name="connsiteX226" fmla="*/ 2039839 w 2083862"/>
                <a:gd name="connsiteY226" fmla="*/ 3710639 h 4079003"/>
                <a:gd name="connsiteX227" fmla="*/ 2022254 w 2083862"/>
                <a:gd name="connsiteY227" fmla="*/ 3693054 h 4079003"/>
                <a:gd name="connsiteX228" fmla="*/ 2063285 w 2083862"/>
                <a:gd name="connsiteY228" fmla="*/ 3687193 h 4079003"/>
                <a:gd name="connsiteX229" fmla="*/ 2080870 w 2083862"/>
                <a:gd name="connsiteY229" fmla="*/ 3681331 h 4079003"/>
                <a:gd name="connsiteX230" fmla="*/ 2075008 w 2083862"/>
                <a:gd name="connsiteY230" fmla="*/ 3657885 h 4079003"/>
                <a:gd name="connsiteX231" fmla="*/ 2051562 w 2083862"/>
                <a:gd name="connsiteY231" fmla="*/ 3622716 h 4079003"/>
                <a:gd name="connsiteX232" fmla="*/ 2039839 w 2083862"/>
                <a:gd name="connsiteY232" fmla="*/ 3605131 h 4079003"/>
                <a:gd name="connsiteX233" fmla="*/ 2022254 w 2083862"/>
                <a:gd name="connsiteY233" fmla="*/ 3599270 h 4079003"/>
                <a:gd name="connsiteX234" fmla="*/ 2004670 w 2083862"/>
                <a:gd name="connsiteY234" fmla="*/ 3587547 h 4079003"/>
                <a:gd name="connsiteX235" fmla="*/ 1987085 w 2083862"/>
                <a:gd name="connsiteY235" fmla="*/ 3581685 h 4079003"/>
                <a:gd name="connsiteX236" fmla="*/ 1957777 w 2083862"/>
                <a:gd name="connsiteY236" fmla="*/ 3552377 h 4079003"/>
                <a:gd name="connsiteX237" fmla="*/ 1940193 w 2083862"/>
                <a:gd name="connsiteY237" fmla="*/ 3540654 h 4079003"/>
                <a:gd name="connsiteX238" fmla="*/ 1922608 w 2083862"/>
                <a:gd name="connsiteY238" fmla="*/ 3523070 h 4079003"/>
                <a:gd name="connsiteX239" fmla="*/ 1905024 w 2083862"/>
                <a:gd name="connsiteY239" fmla="*/ 3517208 h 4079003"/>
                <a:gd name="connsiteX240" fmla="*/ 1869854 w 2083862"/>
                <a:gd name="connsiteY240" fmla="*/ 3493762 h 4079003"/>
                <a:gd name="connsiteX241" fmla="*/ 1869854 w 2083862"/>
                <a:gd name="connsiteY241" fmla="*/ 3493762 h 4079003"/>
                <a:gd name="connsiteX242" fmla="*/ 1852270 w 2083862"/>
                <a:gd name="connsiteY242" fmla="*/ 3476177 h 4079003"/>
                <a:gd name="connsiteX243" fmla="*/ 1817101 w 2083862"/>
                <a:gd name="connsiteY243" fmla="*/ 3452731 h 4079003"/>
                <a:gd name="connsiteX244" fmla="*/ 1787793 w 2083862"/>
                <a:gd name="connsiteY244" fmla="*/ 3429285 h 4079003"/>
                <a:gd name="connsiteX245" fmla="*/ 1758485 w 2083862"/>
                <a:gd name="connsiteY245" fmla="*/ 3405839 h 4079003"/>
                <a:gd name="connsiteX246" fmla="*/ 1682285 w 2083862"/>
                <a:gd name="connsiteY246" fmla="*/ 3353085 h 4079003"/>
                <a:gd name="connsiteX247" fmla="*/ 1652977 w 2083862"/>
                <a:gd name="connsiteY247" fmla="*/ 3329639 h 4079003"/>
                <a:gd name="connsiteX248" fmla="*/ 1635393 w 2083862"/>
                <a:gd name="connsiteY248" fmla="*/ 3317916 h 4079003"/>
                <a:gd name="connsiteX249" fmla="*/ 1606085 w 2083862"/>
                <a:gd name="connsiteY249" fmla="*/ 3288608 h 4079003"/>
                <a:gd name="connsiteX250" fmla="*/ 1570916 w 2083862"/>
                <a:gd name="connsiteY250" fmla="*/ 3259300 h 4079003"/>
                <a:gd name="connsiteX251" fmla="*/ 1535747 w 2083862"/>
                <a:gd name="connsiteY251" fmla="*/ 3224131 h 4079003"/>
                <a:gd name="connsiteX252" fmla="*/ 1524024 w 2083862"/>
                <a:gd name="connsiteY252" fmla="*/ 3206547 h 4079003"/>
                <a:gd name="connsiteX253" fmla="*/ 1506439 w 2083862"/>
                <a:gd name="connsiteY253" fmla="*/ 3200685 h 4079003"/>
                <a:gd name="connsiteX254" fmla="*/ 1488854 w 2083862"/>
                <a:gd name="connsiteY254" fmla="*/ 3183100 h 4079003"/>
                <a:gd name="connsiteX255" fmla="*/ 1465408 w 2083862"/>
                <a:gd name="connsiteY255" fmla="*/ 3165516 h 4079003"/>
                <a:gd name="connsiteX256" fmla="*/ 1436101 w 2083862"/>
                <a:gd name="connsiteY256" fmla="*/ 3142070 h 4079003"/>
                <a:gd name="connsiteX257" fmla="*/ 1412654 w 2083862"/>
                <a:gd name="connsiteY257" fmla="*/ 3118623 h 4079003"/>
                <a:gd name="connsiteX258" fmla="*/ 1383347 w 2083862"/>
                <a:gd name="connsiteY258" fmla="*/ 3083454 h 4079003"/>
                <a:gd name="connsiteX259" fmla="*/ 1342316 w 2083862"/>
                <a:gd name="connsiteY259" fmla="*/ 3030700 h 4079003"/>
                <a:gd name="connsiteX260" fmla="*/ 1330593 w 2083862"/>
                <a:gd name="connsiteY260" fmla="*/ 3013116 h 4079003"/>
                <a:gd name="connsiteX261" fmla="*/ 1324731 w 2083862"/>
                <a:gd name="connsiteY261" fmla="*/ 2989670 h 4079003"/>
                <a:gd name="connsiteX262" fmla="*/ 1289562 w 2083862"/>
                <a:gd name="connsiteY262" fmla="*/ 2931054 h 4079003"/>
                <a:gd name="connsiteX263" fmla="*/ 1266116 w 2083862"/>
                <a:gd name="connsiteY263" fmla="*/ 2895885 h 4079003"/>
                <a:gd name="connsiteX264" fmla="*/ 1254393 w 2083862"/>
                <a:gd name="connsiteY264" fmla="*/ 2878300 h 4079003"/>
                <a:gd name="connsiteX265" fmla="*/ 1236808 w 2083862"/>
                <a:gd name="connsiteY265" fmla="*/ 2860716 h 4079003"/>
                <a:gd name="connsiteX266" fmla="*/ 1225085 w 2083862"/>
                <a:gd name="connsiteY266" fmla="*/ 2837270 h 4079003"/>
                <a:gd name="connsiteX267" fmla="*/ 1219224 w 2083862"/>
                <a:gd name="connsiteY267" fmla="*/ 2813823 h 4079003"/>
                <a:gd name="connsiteX268" fmla="*/ 1207501 w 2083862"/>
                <a:gd name="connsiteY268" fmla="*/ 2796239 h 4079003"/>
                <a:gd name="connsiteX269" fmla="*/ 1201639 w 2083862"/>
                <a:gd name="connsiteY269" fmla="*/ 2778654 h 4079003"/>
                <a:gd name="connsiteX270" fmla="*/ 1178193 w 2083862"/>
                <a:gd name="connsiteY270" fmla="*/ 2743485 h 4079003"/>
                <a:gd name="connsiteX271" fmla="*/ 1172331 w 2083862"/>
                <a:gd name="connsiteY271" fmla="*/ 2720039 h 4079003"/>
                <a:gd name="connsiteX272" fmla="*/ 1160608 w 2083862"/>
                <a:gd name="connsiteY272" fmla="*/ 2679008 h 4079003"/>
                <a:gd name="connsiteX273" fmla="*/ 1154747 w 2083862"/>
                <a:gd name="connsiteY273" fmla="*/ 2643839 h 4079003"/>
                <a:gd name="connsiteX274" fmla="*/ 1160608 w 2083862"/>
                <a:gd name="connsiteY274" fmla="*/ 2544193 h 4079003"/>
                <a:gd name="connsiteX275" fmla="*/ 1172331 w 2083862"/>
                <a:gd name="connsiteY275" fmla="*/ 2520747 h 4079003"/>
                <a:gd name="connsiteX276" fmla="*/ 1178193 w 2083862"/>
                <a:gd name="connsiteY276" fmla="*/ 2485577 h 4079003"/>
                <a:gd name="connsiteX277" fmla="*/ 1189916 w 2083862"/>
                <a:gd name="connsiteY277" fmla="*/ 2450408 h 4079003"/>
                <a:gd name="connsiteX278" fmla="*/ 1201639 w 2083862"/>
                <a:gd name="connsiteY278" fmla="*/ 2415239 h 4079003"/>
                <a:gd name="connsiteX279" fmla="*/ 1228442 w 2083862"/>
                <a:gd name="connsiteY279" fmla="*/ 2344949 h 4079003"/>
                <a:gd name="connsiteX280" fmla="*/ 1264461 w 2083862"/>
                <a:gd name="connsiteY280" fmla="*/ 2222659 h 4079003"/>
                <a:gd name="connsiteX281" fmla="*/ 1277839 w 2083862"/>
                <a:gd name="connsiteY281" fmla="*/ 2169054 h 4079003"/>
                <a:gd name="connsiteX282" fmla="*/ 1290414 w 2083862"/>
                <a:gd name="connsiteY282" fmla="*/ 2083684 h 4079003"/>
                <a:gd name="connsiteX283" fmla="*/ 1313008 w 2083862"/>
                <a:gd name="connsiteY283" fmla="*/ 1905285 h 4079003"/>
                <a:gd name="connsiteX284" fmla="*/ 1318870 w 2083862"/>
                <a:gd name="connsiteY284" fmla="*/ 1881839 h 4079003"/>
                <a:gd name="connsiteX285" fmla="*/ 1324731 w 2083862"/>
                <a:gd name="connsiteY285" fmla="*/ 1852531 h 4079003"/>
                <a:gd name="connsiteX286" fmla="*/ 1330593 w 2083862"/>
                <a:gd name="connsiteY286" fmla="*/ 1834947 h 4079003"/>
                <a:gd name="connsiteX287" fmla="*/ 1336454 w 2083862"/>
                <a:gd name="connsiteY287" fmla="*/ 1811500 h 4079003"/>
                <a:gd name="connsiteX288" fmla="*/ 1354039 w 2083862"/>
                <a:gd name="connsiteY288" fmla="*/ 1752885 h 4079003"/>
                <a:gd name="connsiteX289" fmla="*/ 1359901 w 2083862"/>
                <a:gd name="connsiteY289" fmla="*/ 1717716 h 4079003"/>
                <a:gd name="connsiteX290" fmla="*/ 1371624 w 2083862"/>
                <a:gd name="connsiteY290" fmla="*/ 1670823 h 4079003"/>
                <a:gd name="connsiteX291" fmla="*/ 1377485 w 2083862"/>
                <a:gd name="connsiteY291" fmla="*/ 1635654 h 4079003"/>
                <a:gd name="connsiteX292" fmla="*/ 1389208 w 2083862"/>
                <a:gd name="connsiteY292" fmla="*/ 1577039 h 4079003"/>
                <a:gd name="connsiteX293" fmla="*/ 1395070 w 2083862"/>
                <a:gd name="connsiteY293" fmla="*/ 1536008 h 4079003"/>
                <a:gd name="connsiteX294" fmla="*/ 1400931 w 2083862"/>
                <a:gd name="connsiteY294" fmla="*/ 1518423 h 4079003"/>
                <a:gd name="connsiteX295" fmla="*/ 1406793 w 2083862"/>
                <a:gd name="connsiteY295" fmla="*/ 1494977 h 4079003"/>
                <a:gd name="connsiteX296" fmla="*/ 1418516 w 2083862"/>
                <a:gd name="connsiteY296" fmla="*/ 1448085 h 4079003"/>
                <a:gd name="connsiteX297" fmla="*/ 1424377 w 2083862"/>
                <a:gd name="connsiteY297" fmla="*/ 1389470 h 4079003"/>
                <a:gd name="connsiteX298" fmla="*/ 1441962 w 2083862"/>
                <a:gd name="connsiteY298" fmla="*/ 1295685 h 4079003"/>
                <a:gd name="connsiteX299" fmla="*/ 1453685 w 2083862"/>
                <a:gd name="connsiteY299" fmla="*/ 1231208 h 4079003"/>
                <a:gd name="connsiteX300" fmla="*/ 1465408 w 2083862"/>
                <a:gd name="connsiteY300" fmla="*/ 1196039 h 4079003"/>
                <a:gd name="connsiteX301" fmla="*/ 1477131 w 2083862"/>
                <a:gd name="connsiteY301" fmla="*/ 1096393 h 4079003"/>
                <a:gd name="connsiteX302" fmla="*/ 1488854 w 2083862"/>
                <a:gd name="connsiteY302" fmla="*/ 1061223 h 4079003"/>
                <a:gd name="connsiteX303" fmla="*/ 1494716 w 2083862"/>
                <a:gd name="connsiteY303" fmla="*/ 1008470 h 4079003"/>
                <a:gd name="connsiteX304" fmla="*/ 1506439 w 2083862"/>
                <a:gd name="connsiteY304" fmla="*/ 973300 h 4079003"/>
                <a:gd name="connsiteX305" fmla="*/ 1518162 w 2083862"/>
                <a:gd name="connsiteY305" fmla="*/ 914685 h 4079003"/>
                <a:gd name="connsiteX306" fmla="*/ 1524024 w 2083862"/>
                <a:gd name="connsiteY306" fmla="*/ 885377 h 4079003"/>
                <a:gd name="connsiteX307" fmla="*/ 1529885 w 2083862"/>
                <a:gd name="connsiteY307" fmla="*/ 820900 h 4079003"/>
                <a:gd name="connsiteX308" fmla="*/ 1535747 w 2083862"/>
                <a:gd name="connsiteY308" fmla="*/ 785731 h 4079003"/>
                <a:gd name="connsiteX309" fmla="*/ 1547470 w 2083862"/>
                <a:gd name="connsiteY309" fmla="*/ 703670 h 4079003"/>
                <a:gd name="connsiteX310" fmla="*/ 1553331 w 2083862"/>
                <a:gd name="connsiteY310" fmla="*/ 662639 h 4079003"/>
                <a:gd name="connsiteX311" fmla="*/ 1559193 w 2083862"/>
                <a:gd name="connsiteY311" fmla="*/ 645054 h 4079003"/>
                <a:gd name="connsiteX312" fmla="*/ 1565054 w 2083862"/>
                <a:gd name="connsiteY312" fmla="*/ 621608 h 4079003"/>
                <a:gd name="connsiteX313" fmla="*/ 1570916 w 2083862"/>
                <a:gd name="connsiteY313" fmla="*/ 539547 h 4079003"/>
                <a:gd name="connsiteX314" fmla="*/ 1576777 w 2083862"/>
                <a:gd name="connsiteY314" fmla="*/ 521962 h 4079003"/>
                <a:gd name="connsiteX315" fmla="*/ 1588501 w 2083862"/>
                <a:gd name="connsiteY315" fmla="*/ 428177 h 4079003"/>
                <a:gd name="connsiteX316" fmla="*/ 1582639 w 2083862"/>
                <a:gd name="connsiteY316" fmla="*/ 346116 h 4079003"/>
                <a:gd name="connsiteX317" fmla="*/ 1570916 w 2083862"/>
                <a:gd name="connsiteY317" fmla="*/ 299223 h 4079003"/>
                <a:gd name="connsiteX318" fmla="*/ 1565054 w 2083862"/>
                <a:gd name="connsiteY318" fmla="*/ 88208 h 4079003"/>
                <a:gd name="connsiteX319" fmla="*/ 1549173 w 2083862"/>
                <a:gd name="connsiteY319" fmla="*/ 90664 h 4079003"/>
                <a:gd name="connsiteX320" fmla="*/ 1518668 w 2083862"/>
                <a:gd name="connsiteY320" fmla="*/ 68414 h 4079003"/>
                <a:gd name="connsiteX321" fmla="*/ 1506552 w 2083862"/>
                <a:gd name="connsiteY321" fmla="*/ 37167 h 4079003"/>
                <a:gd name="connsiteX322" fmla="*/ 1477131 w 2083862"/>
                <a:gd name="connsiteY322" fmla="*/ 285 h 4079003"/>
                <a:gd name="connsiteX0" fmla="*/ 1483282 w 2083862"/>
                <a:gd name="connsiteY0" fmla="*/ 285 h 4089254"/>
                <a:gd name="connsiteX1" fmla="*/ 1455228 w 2083862"/>
                <a:gd name="connsiteY1" fmla="*/ 45705 h 4089254"/>
                <a:gd name="connsiteX2" fmla="*/ 1419474 w 2083862"/>
                <a:gd name="connsiteY2" fmla="*/ 67840 h 4089254"/>
                <a:gd name="connsiteX3" fmla="*/ 1382730 w 2083862"/>
                <a:gd name="connsiteY3" fmla="*/ 97122 h 4089254"/>
                <a:gd name="connsiteX4" fmla="*/ 1364108 w 2083862"/>
                <a:gd name="connsiteY4" fmla="*/ 105171 h 4089254"/>
                <a:gd name="connsiteX5" fmla="*/ 1348226 w 2083862"/>
                <a:gd name="connsiteY5" fmla="*/ 191441 h 4089254"/>
                <a:gd name="connsiteX6" fmla="*/ 1347375 w 2083862"/>
                <a:gd name="connsiteY6" fmla="*/ 214887 h 4089254"/>
                <a:gd name="connsiteX7" fmla="*/ 1348177 w 2083862"/>
                <a:gd name="connsiteY7" fmla="*/ 244998 h 4089254"/>
                <a:gd name="connsiteX8" fmla="*/ 1330593 w 2083862"/>
                <a:gd name="connsiteY8" fmla="*/ 303613 h 4089254"/>
                <a:gd name="connsiteX9" fmla="*/ 1324731 w 2083862"/>
                <a:gd name="connsiteY9" fmla="*/ 321198 h 4089254"/>
                <a:gd name="connsiteX10" fmla="*/ 1313008 w 2083862"/>
                <a:gd name="connsiteY10" fmla="*/ 338782 h 4089254"/>
                <a:gd name="connsiteX11" fmla="*/ 1295424 w 2083862"/>
                <a:gd name="connsiteY11" fmla="*/ 391536 h 4089254"/>
                <a:gd name="connsiteX12" fmla="*/ 1289562 w 2083862"/>
                <a:gd name="connsiteY12" fmla="*/ 409121 h 4089254"/>
                <a:gd name="connsiteX13" fmla="*/ 1283701 w 2083862"/>
                <a:gd name="connsiteY13" fmla="*/ 432567 h 4089254"/>
                <a:gd name="connsiteX14" fmla="*/ 1277839 w 2083862"/>
                <a:gd name="connsiteY14" fmla="*/ 584967 h 4089254"/>
                <a:gd name="connsiteX15" fmla="*/ 1254393 w 2083862"/>
                <a:gd name="connsiteY15" fmla="*/ 883905 h 4089254"/>
                <a:gd name="connsiteX16" fmla="*/ 1248531 w 2083862"/>
                <a:gd name="connsiteY16" fmla="*/ 901490 h 4089254"/>
                <a:gd name="connsiteX17" fmla="*/ 1242670 w 2083862"/>
                <a:gd name="connsiteY17" fmla="*/ 977690 h 4089254"/>
                <a:gd name="connsiteX18" fmla="*/ 1236808 w 2083862"/>
                <a:gd name="connsiteY18" fmla="*/ 1006998 h 4089254"/>
                <a:gd name="connsiteX19" fmla="*/ 1230947 w 2083862"/>
                <a:gd name="connsiteY19" fmla="*/ 1048028 h 4089254"/>
                <a:gd name="connsiteX20" fmla="*/ 1219224 w 2083862"/>
                <a:gd name="connsiteY20" fmla="*/ 1118367 h 4089254"/>
                <a:gd name="connsiteX21" fmla="*/ 1213362 w 2083862"/>
                <a:gd name="connsiteY21" fmla="*/ 1141813 h 4089254"/>
                <a:gd name="connsiteX22" fmla="*/ 1201639 w 2083862"/>
                <a:gd name="connsiteY22" fmla="*/ 1176982 h 4089254"/>
                <a:gd name="connsiteX23" fmla="*/ 1166470 w 2083862"/>
                <a:gd name="connsiteY23" fmla="*/ 1346967 h 4089254"/>
                <a:gd name="connsiteX24" fmla="*/ 1154747 w 2083862"/>
                <a:gd name="connsiteY24" fmla="*/ 1464198 h 4089254"/>
                <a:gd name="connsiteX25" fmla="*/ 1148885 w 2083862"/>
                <a:gd name="connsiteY25" fmla="*/ 1493505 h 4089254"/>
                <a:gd name="connsiteX26" fmla="*/ 1143024 w 2083862"/>
                <a:gd name="connsiteY26" fmla="*/ 1534536 h 4089254"/>
                <a:gd name="connsiteX27" fmla="*/ 1131301 w 2083862"/>
                <a:gd name="connsiteY27" fmla="*/ 1569705 h 4089254"/>
                <a:gd name="connsiteX28" fmla="*/ 1125439 w 2083862"/>
                <a:gd name="connsiteY28" fmla="*/ 1599013 h 4089254"/>
                <a:gd name="connsiteX29" fmla="*/ 1113716 w 2083862"/>
                <a:gd name="connsiteY29" fmla="*/ 1634182 h 4089254"/>
                <a:gd name="connsiteX30" fmla="*/ 1101993 w 2083862"/>
                <a:gd name="connsiteY30" fmla="*/ 1686936 h 4089254"/>
                <a:gd name="connsiteX31" fmla="*/ 1080249 w 2083862"/>
                <a:gd name="connsiteY31" fmla="*/ 1784688 h 4089254"/>
                <a:gd name="connsiteX32" fmla="*/ 1056000 w 2083862"/>
                <a:gd name="connsiteY32" fmla="*/ 1880029 h 4089254"/>
                <a:gd name="connsiteX33" fmla="*/ 1025793 w 2083862"/>
                <a:gd name="connsiteY33" fmla="*/ 2062074 h 4089254"/>
                <a:gd name="connsiteX34" fmla="*/ 1019931 w 2083862"/>
                <a:gd name="connsiteY34" fmla="*/ 2085521 h 4089254"/>
                <a:gd name="connsiteX35" fmla="*/ 1014070 w 2083862"/>
                <a:gd name="connsiteY35" fmla="*/ 2114828 h 4089254"/>
                <a:gd name="connsiteX36" fmla="*/ 997337 w 2083862"/>
                <a:gd name="connsiteY36" fmla="*/ 2181008 h 4089254"/>
                <a:gd name="connsiteX37" fmla="*/ 983108 w 2083862"/>
                <a:gd name="connsiteY37" fmla="*/ 2243734 h 4089254"/>
                <a:gd name="connsiteX38" fmla="*/ 961316 w 2083862"/>
                <a:gd name="connsiteY38" fmla="*/ 2302398 h 4089254"/>
                <a:gd name="connsiteX39" fmla="*/ 949593 w 2083862"/>
                <a:gd name="connsiteY39" fmla="*/ 2337567 h 4089254"/>
                <a:gd name="connsiteX40" fmla="*/ 943731 w 2083862"/>
                <a:gd name="connsiteY40" fmla="*/ 2355151 h 4089254"/>
                <a:gd name="connsiteX41" fmla="*/ 937870 w 2083862"/>
                <a:gd name="connsiteY41" fmla="*/ 2372736 h 4089254"/>
                <a:gd name="connsiteX42" fmla="*/ 914424 w 2083862"/>
                <a:gd name="connsiteY42" fmla="*/ 2413767 h 4089254"/>
                <a:gd name="connsiteX43" fmla="*/ 902701 w 2083862"/>
                <a:gd name="connsiteY43" fmla="*/ 2431351 h 4089254"/>
                <a:gd name="connsiteX44" fmla="*/ 896839 w 2083862"/>
                <a:gd name="connsiteY44" fmla="*/ 2448936 h 4089254"/>
                <a:gd name="connsiteX45" fmla="*/ 873393 w 2083862"/>
                <a:gd name="connsiteY45" fmla="*/ 2484105 h 4089254"/>
                <a:gd name="connsiteX46" fmla="*/ 849947 w 2083862"/>
                <a:gd name="connsiteY46" fmla="*/ 2530998 h 4089254"/>
                <a:gd name="connsiteX47" fmla="*/ 832362 w 2083862"/>
                <a:gd name="connsiteY47" fmla="*/ 2572028 h 4089254"/>
                <a:gd name="connsiteX48" fmla="*/ 826501 w 2083862"/>
                <a:gd name="connsiteY48" fmla="*/ 2589613 h 4089254"/>
                <a:gd name="connsiteX49" fmla="*/ 814777 w 2083862"/>
                <a:gd name="connsiteY49" fmla="*/ 2601336 h 4089254"/>
                <a:gd name="connsiteX50" fmla="*/ 803054 w 2083862"/>
                <a:gd name="connsiteY50" fmla="*/ 2618921 h 4089254"/>
                <a:gd name="connsiteX51" fmla="*/ 779608 w 2083862"/>
                <a:gd name="connsiteY51" fmla="*/ 2648228 h 4089254"/>
                <a:gd name="connsiteX52" fmla="*/ 762024 w 2083862"/>
                <a:gd name="connsiteY52" fmla="*/ 2689259 h 4089254"/>
                <a:gd name="connsiteX53" fmla="*/ 726854 w 2083862"/>
                <a:gd name="connsiteY53" fmla="*/ 2712705 h 4089254"/>
                <a:gd name="connsiteX54" fmla="*/ 709270 w 2083862"/>
                <a:gd name="connsiteY54" fmla="*/ 2724428 h 4089254"/>
                <a:gd name="connsiteX55" fmla="*/ 691685 w 2083862"/>
                <a:gd name="connsiteY55" fmla="*/ 2736151 h 4089254"/>
                <a:gd name="connsiteX56" fmla="*/ 674101 w 2083862"/>
                <a:gd name="connsiteY56" fmla="*/ 2742013 h 4089254"/>
                <a:gd name="connsiteX57" fmla="*/ 638931 w 2083862"/>
                <a:gd name="connsiteY57" fmla="*/ 2759598 h 4089254"/>
                <a:gd name="connsiteX58" fmla="*/ 586177 w 2083862"/>
                <a:gd name="connsiteY58" fmla="*/ 2765459 h 4089254"/>
                <a:gd name="connsiteX59" fmla="*/ 539285 w 2083862"/>
                <a:gd name="connsiteY59" fmla="*/ 2771321 h 4089254"/>
                <a:gd name="connsiteX60" fmla="*/ 498254 w 2083862"/>
                <a:gd name="connsiteY60" fmla="*/ 2783044 h 4089254"/>
                <a:gd name="connsiteX61" fmla="*/ 480670 w 2083862"/>
                <a:gd name="connsiteY61" fmla="*/ 2788905 h 4089254"/>
                <a:gd name="connsiteX62" fmla="*/ 422054 w 2083862"/>
                <a:gd name="connsiteY62" fmla="*/ 2794767 h 4089254"/>
                <a:gd name="connsiteX63" fmla="*/ 322408 w 2083862"/>
                <a:gd name="connsiteY63" fmla="*/ 2788905 h 4089254"/>
                <a:gd name="connsiteX64" fmla="*/ 287239 w 2083862"/>
                <a:gd name="connsiteY64" fmla="*/ 2777182 h 4089254"/>
                <a:gd name="connsiteX65" fmla="*/ 263793 w 2083862"/>
                <a:gd name="connsiteY65" fmla="*/ 2771321 h 4089254"/>
                <a:gd name="connsiteX66" fmla="*/ 246208 w 2083862"/>
                <a:gd name="connsiteY66" fmla="*/ 2759598 h 4089254"/>
                <a:gd name="connsiteX67" fmla="*/ 222762 w 2083862"/>
                <a:gd name="connsiteY67" fmla="*/ 2753736 h 4089254"/>
                <a:gd name="connsiteX68" fmla="*/ 205177 w 2083862"/>
                <a:gd name="connsiteY68" fmla="*/ 2747874 h 4089254"/>
                <a:gd name="connsiteX69" fmla="*/ 211039 w 2083862"/>
                <a:gd name="connsiteY69" fmla="*/ 2771321 h 4089254"/>
                <a:gd name="connsiteX70" fmla="*/ 216901 w 2083862"/>
                <a:gd name="connsiteY70" fmla="*/ 2788905 h 4089254"/>
                <a:gd name="connsiteX71" fmla="*/ 211039 w 2083862"/>
                <a:gd name="connsiteY71" fmla="*/ 2853382 h 4089254"/>
                <a:gd name="connsiteX72" fmla="*/ 181731 w 2083862"/>
                <a:gd name="connsiteY72" fmla="*/ 2882690 h 4089254"/>
                <a:gd name="connsiteX73" fmla="*/ 146562 w 2083862"/>
                <a:gd name="connsiteY73" fmla="*/ 2894413 h 4089254"/>
                <a:gd name="connsiteX74" fmla="*/ 111393 w 2083862"/>
                <a:gd name="connsiteY74" fmla="*/ 2906136 h 4089254"/>
                <a:gd name="connsiteX75" fmla="*/ 93808 w 2083862"/>
                <a:gd name="connsiteY75" fmla="*/ 2911998 h 4089254"/>
                <a:gd name="connsiteX76" fmla="*/ 76224 w 2083862"/>
                <a:gd name="connsiteY76" fmla="*/ 2923721 h 4089254"/>
                <a:gd name="connsiteX77" fmla="*/ 117254 w 2083862"/>
                <a:gd name="connsiteY77" fmla="*/ 2935444 h 4089254"/>
                <a:gd name="connsiteX78" fmla="*/ 211039 w 2083862"/>
                <a:gd name="connsiteY78" fmla="*/ 2947167 h 4089254"/>
                <a:gd name="connsiteX79" fmla="*/ 240347 w 2083862"/>
                <a:gd name="connsiteY79" fmla="*/ 2953028 h 4089254"/>
                <a:gd name="connsiteX80" fmla="*/ 468947 w 2083862"/>
                <a:gd name="connsiteY80" fmla="*/ 2964751 h 4089254"/>
                <a:gd name="connsiteX81" fmla="*/ 504116 w 2083862"/>
                <a:gd name="connsiteY81" fmla="*/ 2970613 h 4089254"/>
                <a:gd name="connsiteX82" fmla="*/ 615485 w 2083862"/>
                <a:gd name="connsiteY82" fmla="*/ 2958890 h 4089254"/>
                <a:gd name="connsiteX83" fmla="*/ 603762 w 2083862"/>
                <a:gd name="connsiteY83" fmla="*/ 2982336 h 4089254"/>
                <a:gd name="connsiteX84" fmla="*/ 592039 w 2083862"/>
                <a:gd name="connsiteY84" fmla="*/ 2999921 h 4089254"/>
                <a:gd name="connsiteX85" fmla="*/ 574454 w 2083862"/>
                <a:gd name="connsiteY85" fmla="*/ 3035090 h 4089254"/>
                <a:gd name="connsiteX86" fmla="*/ 562731 w 2083862"/>
                <a:gd name="connsiteY86" fmla="*/ 3070259 h 4089254"/>
                <a:gd name="connsiteX87" fmla="*/ 556870 w 2083862"/>
                <a:gd name="connsiteY87" fmla="*/ 3087844 h 4089254"/>
                <a:gd name="connsiteX88" fmla="*/ 545147 w 2083862"/>
                <a:gd name="connsiteY88" fmla="*/ 3105428 h 4089254"/>
                <a:gd name="connsiteX89" fmla="*/ 521701 w 2083862"/>
                <a:gd name="connsiteY89" fmla="*/ 3140598 h 4089254"/>
                <a:gd name="connsiteX90" fmla="*/ 515839 w 2083862"/>
                <a:gd name="connsiteY90" fmla="*/ 3164044 h 4089254"/>
                <a:gd name="connsiteX91" fmla="*/ 486531 w 2083862"/>
                <a:gd name="connsiteY91" fmla="*/ 3199213 h 4089254"/>
                <a:gd name="connsiteX92" fmla="*/ 463085 w 2083862"/>
                <a:gd name="connsiteY92" fmla="*/ 3234382 h 4089254"/>
                <a:gd name="connsiteX93" fmla="*/ 451362 w 2083862"/>
                <a:gd name="connsiteY93" fmla="*/ 3251967 h 4089254"/>
                <a:gd name="connsiteX94" fmla="*/ 398608 w 2083862"/>
                <a:gd name="connsiteY94" fmla="*/ 3298859 h 4089254"/>
                <a:gd name="connsiteX95" fmla="*/ 381024 w 2083862"/>
                <a:gd name="connsiteY95" fmla="*/ 3304721 h 4089254"/>
                <a:gd name="connsiteX96" fmla="*/ 357577 w 2083862"/>
                <a:gd name="connsiteY96" fmla="*/ 3322305 h 4089254"/>
                <a:gd name="connsiteX97" fmla="*/ 339993 w 2083862"/>
                <a:gd name="connsiteY97" fmla="*/ 3334028 h 4089254"/>
                <a:gd name="connsiteX98" fmla="*/ 310685 w 2083862"/>
                <a:gd name="connsiteY98" fmla="*/ 3363336 h 4089254"/>
                <a:gd name="connsiteX99" fmla="*/ 304824 w 2083862"/>
                <a:gd name="connsiteY99" fmla="*/ 3380921 h 4089254"/>
                <a:gd name="connsiteX100" fmla="*/ 316547 w 2083862"/>
                <a:gd name="connsiteY100" fmla="*/ 3398505 h 4089254"/>
                <a:gd name="connsiteX101" fmla="*/ 345854 w 2083862"/>
                <a:gd name="connsiteY101" fmla="*/ 3439536 h 4089254"/>
                <a:gd name="connsiteX102" fmla="*/ 322408 w 2083862"/>
                <a:gd name="connsiteY102" fmla="*/ 3474705 h 4089254"/>
                <a:gd name="connsiteX103" fmla="*/ 298962 w 2083862"/>
                <a:gd name="connsiteY103" fmla="*/ 3509874 h 4089254"/>
                <a:gd name="connsiteX104" fmla="*/ 281377 w 2083862"/>
                <a:gd name="connsiteY104" fmla="*/ 3539182 h 4089254"/>
                <a:gd name="connsiteX105" fmla="*/ 275516 w 2083862"/>
                <a:gd name="connsiteY105" fmla="*/ 3556767 h 4089254"/>
                <a:gd name="connsiteX106" fmla="*/ 252070 w 2083862"/>
                <a:gd name="connsiteY106" fmla="*/ 3591936 h 4089254"/>
                <a:gd name="connsiteX107" fmla="*/ 246208 w 2083862"/>
                <a:gd name="connsiteY107" fmla="*/ 3609521 h 4089254"/>
                <a:gd name="connsiteX108" fmla="*/ 228624 w 2083862"/>
                <a:gd name="connsiteY108" fmla="*/ 3627105 h 4089254"/>
                <a:gd name="connsiteX109" fmla="*/ 222762 w 2083862"/>
                <a:gd name="connsiteY109" fmla="*/ 3644690 h 4089254"/>
                <a:gd name="connsiteX110" fmla="*/ 211039 w 2083862"/>
                <a:gd name="connsiteY110" fmla="*/ 3662274 h 4089254"/>
                <a:gd name="connsiteX111" fmla="*/ 205177 w 2083862"/>
                <a:gd name="connsiteY111" fmla="*/ 3685721 h 4089254"/>
                <a:gd name="connsiteX112" fmla="*/ 170008 w 2083862"/>
                <a:gd name="connsiteY112" fmla="*/ 3720890 h 4089254"/>
                <a:gd name="connsiteX113" fmla="*/ 146562 w 2083862"/>
                <a:gd name="connsiteY113" fmla="*/ 3750198 h 4089254"/>
                <a:gd name="connsiteX114" fmla="*/ 87947 w 2083862"/>
                <a:gd name="connsiteY114" fmla="*/ 3767782 h 4089254"/>
                <a:gd name="connsiteX115" fmla="*/ 11474 w 2083862"/>
                <a:gd name="connsiteY115" fmla="*/ 3778461 h 4089254"/>
                <a:gd name="connsiteX116" fmla="*/ 29331 w 2083862"/>
                <a:gd name="connsiteY116" fmla="*/ 3791228 h 4089254"/>
                <a:gd name="connsiteX117" fmla="*/ 11747 w 2083862"/>
                <a:gd name="connsiteY117" fmla="*/ 3802951 h 4089254"/>
                <a:gd name="connsiteX118" fmla="*/ 128977 w 2083862"/>
                <a:gd name="connsiteY118" fmla="*/ 3802951 h 4089254"/>
                <a:gd name="connsiteX119" fmla="*/ 152424 w 2083862"/>
                <a:gd name="connsiteY119" fmla="*/ 3797090 h 4089254"/>
                <a:gd name="connsiteX120" fmla="*/ 187593 w 2083862"/>
                <a:gd name="connsiteY120" fmla="*/ 3785367 h 4089254"/>
                <a:gd name="connsiteX121" fmla="*/ 170008 w 2083862"/>
                <a:gd name="connsiteY121" fmla="*/ 3797090 h 4089254"/>
                <a:gd name="connsiteX122" fmla="*/ 146562 w 2083862"/>
                <a:gd name="connsiteY122" fmla="*/ 3832259 h 4089254"/>
                <a:gd name="connsiteX123" fmla="*/ 134839 w 2083862"/>
                <a:gd name="connsiteY123" fmla="*/ 3849844 h 4089254"/>
                <a:gd name="connsiteX124" fmla="*/ 123116 w 2083862"/>
                <a:gd name="connsiteY124" fmla="*/ 3873290 h 4089254"/>
                <a:gd name="connsiteX125" fmla="*/ 111393 w 2083862"/>
                <a:gd name="connsiteY125" fmla="*/ 3890874 h 4089254"/>
                <a:gd name="connsiteX126" fmla="*/ 82085 w 2083862"/>
                <a:gd name="connsiteY126" fmla="*/ 3943628 h 4089254"/>
                <a:gd name="connsiteX127" fmla="*/ 58639 w 2083862"/>
                <a:gd name="connsiteY127" fmla="*/ 3978798 h 4089254"/>
                <a:gd name="connsiteX128" fmla="*/ 35193 w 2083862"/>
                <a:gd name="connsiteY128" fmla="*/ 4013967 h 4089254"/>
                <a:gd name="connsiteX129" fmla="*/ 23470 w 2083862"/>
                <a:gd name="connsiteY129" fmla="*/ 4031551 h 4089254"/>
                <a:gd name="connsiteX130" fmla="*/ 76224 w 2083862"/>
                <a:gd name="connsiteY130" fmla="*/ 3990521 h 4089254"/>
                <a:gd name="connsiteX131" fmla="*/ 93808 w 2083862"/>
                <a:gd name="connsiteY131" fmla="*/ 3978798 h 4089254"/>
                <a:gd name="connsiteX132" fmla="*/ 87947 w 2083862"/>
                <a:gd name="connsiteY132" fmla="*/ 4002244 h 4089254"/>
                <a:gd name="connsiteX133" fmla="*/ 82085 w 2083862"/>
                <a:gd name="connsiteY133" fmla="*/ 4019828 h 4089254"/>
                <a:gd name="connsiteX134" fmla="*/ 76224 w 2083862"/>
                <a:gd name="connsiteY134" fmla="*/ 4049136 h 4089254"/>
                <a:gd name="connsiteX135" fmla="*/ 82085 w 2083862"/>
                <a:gd name="connsiteY135" fmla="*/ 4078444 h 4089254"/>
                <a:gd name="connsiteX136" fmla="*/ 117254 w 2083862"/>
                <a:gd name="connsiteY136" fmla="*/ 4054998 h 4089254"/>
                <a:gd name="connsiteX137" fmla="*/ 128977 w 2083862"/>
                <a:gd name="connsiteY137" fmla="*/ 4043274 h 4089254"/>
                <a:gd name="connsiteX138" fmla="*/ 182487 w 2083862"/>
                <a:gd name="connsiteY138" fmla="*/ 4074139 h 4089254"/>
                <a:gd name="connsiteX139" fmla="*/ 207635 w 2083862"/>
                <a:gd name="connsiteY139" fmla="*/ 4030651 h 4089254"/>
                <a:gd name="connsiteX140" fmla="*/ 216852 w 2083862"/>
                <a:gd name="connsiteY140" fmla="*/ 3993027 h 4089254"/>
                <a:gd name="connsiteX141" fmla="*/ 229427 w 2083862"/>
                <a:gd name="connsiteY141" fmla="*/ 3975441 h 4089254"/>
                <a:gd name="connsiteX142" fmla="*/ 258734 w 2083862"/>
                <a:gd name="connsiteY142" fmla="*/ 3932708 h 4089254"/>
                <a:gd name="connsiteX143" fmla="*/ 271309 w 2083862"/>
                <a:gd name="connsiteY143" fmla="*/ 3902598 h 4089254"/>
                <a:gd name="connsiteX144" fmla="*/ 297259 w 2083862"/>
                <a:gd name="connsiteY144" fmla="*/ 3869933 h 4089254"/>
                <a:gd name="connsiteX145" fmla="*/ 310685 w 2083862"/>
                <a:gd name="connsiteY145" fmla="*/ 3832259 h 4089254"/>
                <a:gd name="connsiteX146" fmla="*/ 334131 w 2083862"/>
                <a:gd name="connsiteY146" fmla="*/ 3797090 h 4089254"/>
                <a:gd name="connsiteX147" fmla="*/ 351716 w 2083862"/>
                <a:gd name="connsiteY147" fmla="*/ 3779505 h 4089254"/>
                <a:gd name="connsiteX148" fmla="*/ 363439 w 2083862"/>
                <a:gd name="connsiteY148" fmla="*/ 3744336 h 4089254"/>
                <a:gd name="connsiteX149" fmla="*/ 381024 w 2083862"/>
                <a:gd name="connsiteY149" fmla="*/ 3726751 h 4089254"/>
                <a:gd name="connsiteX150" fmla="*/ 404470 w 2083862"/>
                <a:gd name="connsiteY150" fmla="*/ 3691582 h 4089254"/>
                <a:gd name="connsiteX151" fmla="*/ 422054 w 2083862"/>
                <a:gd name="connsiteY151" fmla="*/ 3673998 h 4089254"/>
                <a:gd name="connsiteX152" fmla="*/ 445501 w 2083862"/>
                <a:gd name="connsiteY152" fmla="*/ 3638828 h 4089254"/>
                <a:gd name="connsiteX153" fmla="*/ 457224 w 2083862"/>
                <a:gd name="connsiteY153" fmla="*/ 3621244 h 4089254"/>
                <a:gd name="connsiteX154" fmla="*/ 468947 w 2083862"/>
                <a:gd name="connsiteY154" fmla="*/ 3603659 h 4089254"/>
                <a:gd name="connsiteX155" fmla="*/ 486531 w 2083862"/>
                <a:gd name="connsiteY155" fmla="*/ 3591936 h 4089254"/>
                <a:gd name="connsiteX156" fmla="*/ 515839 w 2083862"/>
                <a:gd name="connsiteY156" fmla="*/ 3539182 h 4089254"/>
                <a:gd name="connsiteX157" fmla="*/ 527562 w 2083862"/>
                <a:gd name="connsiteY157" fmla="*/ 3521598 h 4089254"/>
                <a:gd name="connsiteX158" fmla="*/ 551008 w 2083862"/>
                <a:gd name="connsiteY158" fmla="*/ 3492290 h 4089254"/>
                <a:gd name="connsiteX159" fmla="*/ 556870 w 2083862"/>
                <a:gd name="connsiteY159" fmla="*/ 3474705 h 4089254"/>
                <a:gd name="connsiteX160" fmla="*/ 568593 w 2083862"/>
                <a:gd name="connsiteY160" fmla="*/ 3457121 h 4089254"/>
                <a:gd name="connsiteX161" fmla="*/ 580316 w 2083862"/>
                <a:gd name="connsiteY161" fmla="*/ 3433674 h 4089254"/>
                <a:gd name="connsiteX162" fmla="*/ 603762 w 2083862"/>
                <a:gd name="connsiteY162" fmla="*/ 3398505 h 4089254"/>
                <a:gd name="connsiteX163" fmla="*/ 609624 w 2083862"/>
                <a:gd name="connsiteY163" fmla="*/ 3380921 h 4089254"/>
                <a:gd name="connsiteX164" fmla="*/ 633070 w 2083862"/>
                <a:gd name="connsiteY164" fmla="*/ 3345751 h 4089254"/>
                <a:gd name="connsiteX165" fmla="*/ 644793 w 2083862"/>
                <a:gd name="connsiteY165" fmla="*/ 3328167 h 4089254"/>
                <a:gd name="connsiteX166" fmla="*/ 674101 w 2083862"/>
                <a:gd name="connsiteY166" fmla="*/ 3292998 h 4089254"/>
                <a:gd name="connsiteX167" fmla="*/ 679962 w 2083862"/>
                <a:gd name="connsiteY167" fmla="*/ 3275413 h 4089254"/>
                <a:gd name="connsiteX168" fmla="*/ 703408 w 2083862"/>
                <a:gd name="connsiteY168" fmla="*/ 3240244 h 4089254"/>
                <a:gd name="connsiteX169" fmla="*/ 720993 w 2083862"/>
                <a:gd name="connsiteY169" fmla="*/ 3205074 h 4089254"/>
                <a:gd name="connsiteX170" fmla="*/ 744439 w 2083862"/>
                <a:gd name="connsiteY170" fmla="*/ 3169905 h 4089254"/>
                <a:gd name="connsiteX171" fmla="*/ 750301 w 2083862"/>
                <a:gd name="connsiteY171" fmla="*/ 3152321 h 4089254"/>
                <a:gd name="connsiteX172" fmla="*/ 762024 w 2083862"/>
                <a:gd name="connsiteY172" fmla="*/ 3128874 h 4089254"/>
                <a:gd name="connsiteX173" fmla="*/ 785470 w 2083862"/>
                <a:gd name="connsiteY173" fmla="*/ 3093705 h 4089254"/>
                <a:gd name="connsiteX174" fmla="*/ 808916 w 2083862"/>
                <a:gd name="connsiteY174" fmla="*/ 3052674 h 4089254"/>
                <a:gd name="connsiteX175" fmla="*/ 820639 w 2083862"/>
                <a:gd name="connsiteY175" fmla="*/ 3017505 h 4089254"/>
                <a:gd name="connsiteX176" fmla="*/ 826501 w 2083862"/>
                <a:gd name="connsiteY176" fmla="*/ 2994059 h 4089254"/>
                <a:gd name="connsiteX177" fmla="*/ 844085 w 2083862"/>
                <a:gd name="connsiteY177" fmla="*/ 2976474 h 4089254"/>
                <a:gd name="connsiteX178" fmla="*/ 849947 w 2083862"/>
                <a:gd name="connsiteY178" fmla="*/ 2958890 h 4089254"/>
                <a:gd name="connsiteX179" fmla="*/ 879254 w 2083862"/>
                <a:gd name="connsiteY179" fmla="*/ 2923721 h 4089254"/>
                <a:gd name="connsiteX180" fmla="*/ 896839 w 2083862"/>
                <a:gd name="connsiteY180" fmla="*/ 2911998 h 4089254"/>
                <a:gd name="connsiteX181" fmla="*/ 920285 w 2083862"/>
                <a:gd name="connsiteY181" fmla="*/ 2906136 h 4089254"/>
                <a:gd name="connsiteX182" fmla="*/ 955454 w 2083862"/>
                <a:gd name="connsiteY182" fmla="*/ 2923721 h 4089254"/>
                <a:gd name="connsiteX183" fmla="*/ 990624 w 2083862"/>
                <a:gd name="connsiteY183" fmla="*/ 2976474 h 4089254"/>
                <a:gd name="connsiteX184" fmla="*/ 1002347 w 2083862"/>
                <a:gd name="connsiteY184" fmla="*/ 2994059 h 4089254"/>
                <a:gd name="connsiteX185" fmla="*/ 1019931 w 2083862"/>
                <a:gd name="connsiteY185" fmla="*/ 2999921 h 4089254"/>
                <a:gd name="connsiteX186" fmla="*/ 1049239 w 2083862"/>
                <a:gd name="connsiteY186" fmla="*/ 3029228 h 4089254"/>
                <a:gd name="connsiteX187" fmla="*/ 1084408 w 2083862"/>
                <a:gd name="connsiteY187" fmla="*/ 3064398 h 4089254"/>
                <a:gd name="connsiteX188" fmla="*/ 1101993 w 2083862"/>
                <a:gd name="connsiteY188" fmla="*/ 3087844 h 4089254"/>
                <a:gd name="connsiteX189" fmla="*/ 1131301 w 2083862"/>
                <a:gd name="connsiteY189" fmla="*/ 3117151 h 4089254"/>
                <a:gd name="connsiteX190" fmla="*/ 1178193 w 2083862"/>
                <a:gd name="connsiteY190" fmla="*/ 3169905 h 4089254"/>
                <a:gd name="connsiteX191" fmla="*/ 1201639 w 2083862"/>
                <a:gd name="connsiteY191" fmla="*/ 3193351 h 4089254"/>
                <a:gd name="connsiteX192" fmla="*/ 1318870 w 2083862"/>
                <a:gd name="connsiteY192" fmla="*/ 3287136 h 4089254"/>
                <a:gd name="connsiteX193" fmla="*/ 1354039 w 2083862"/>
                <a:gd name="connsiteY193" fmla="*/ 3316444 h 4089254"/>
                <a:gd name="connsiteX194" fmla="*/ 1371624 w 2083862"/>
                <a:gd name="connsiteY194" fmla="*/ 3322305 h 4089254"/>
                <a:gd name="connsiteX195" fmla="*/ 1383347 w 2083862"/>
                <a:gd name="connsiteY195" fmla="*/ 3339890 h 4089254"/>
                <a:gd name="connsiteX196" fmla="*/ 1418516 w 2083862"/>
                <a:gd name="connsiteY196" fmla="*/ 3363336 h 4089254"/>
                <a:gd name="connsiteX197" fmla="*/ 1436101 w 2083862"/>
                <a:gd name="connsiteY197" fmla="*/ 3375059 h 4089254"/>
                <a:gd name="connsiteX198" fmla="*/ 1471270 w 2083862"/>
                <a:gd name="connsiteY198" fmla="*/ 3404367 h 4089254"/>
                <a:gd name="connsiteX199" fmla="*/ 1488854 w 2083862"/>
                <a:gd name="connsiteY199" fmla="*/ 3427813 h 4089254"/>
                <a:gd name="connsiteX200" fmla="*/ 1506439 w 2083862"/>
                <a:gd name="connsiteY200" fmla="*/ 3433674 h 4089254"/>
                <a:gd name="connsiteX201" fmla="*/ 1524024 w 2083862"/>
                <a:gd name="connsiteY201" fmla="*/ 3445398 h 4089254"/>
                <a:gd name="connsiteX202" fmla="*/ 1553331 w 2083862"/>
                <a:gd name="connsiteY202" fmla="*/ 3480567 h 4089254"/>
                <a:gd name="connsiteX203" fmla="*/ 1570916 w 2083862"/>
                <a:gd name="connsiteY203" fmla="*/ 3492290 h 4089254"/>
                <a:gd name="connsiteX204" fmla="*/ 1600224 w 2083862"/>
                <a:gd name="connsiteY204" fmla="*/ 3521598 h 4089254"/>
                <a:gd name="connsiteX205" fmla="*/ 1617808 w 2083862"/>
                <a:gd name="connsiteY205" fmla="*/ 3533321 h 4089254"/>
                <a:gd name="connsiteX206" fmla="*/ 1635393 w 2083862"/>
                <a:gd name="connsiteY206" fmla="*/ 3550905 h 4089254"/>
                <a:gd name="connsiteX207" fmla="*/ 1670562 w 2083862"/>
                <a:gd name="connsiteY207" fmla="*/ 3574351 h 4089254"/>
                <a:gd name="connsiteX208" fmla="*/ 1688147 w 2083862"/>
                <a:gd name="connsiteY208" fmla="*/ 3586074 h 4089254"/>
                <a:gd name="connsiteX209" fmla="*/ 1717454 w 2083862"/>
                <a:gd name="connsiteY209" fmla="*/ 3603659 h 4089254"/>
                <a:gd name="connsiteX210" fmla="*/ 1752624 w 2083862"/>
                <a:gd name="connsiteY210" fmla="*/ 3627105 h 4089254"/>
                <a:gd name="connsiteX211" fmla="*/ 1770208 w 2083862"/>
                <a:gd name="connsiteY211" fmla="*/ 3638828 h 4089254"/>
                <a:gd name="connsiteX212" fmla="*/ 1787793 w 2083862"/>
                <a:gd name="connsiteY212" fmla="*/ 3644690 h 4089254"/>
                <a:gd name="connsiteX213" fmla="*/ 1828824 w 2083862"/>
                <a:gd name="connsiteY213" fmla="*/ 3662274 h 4089254"/>
                <a:gd name="connsiteX214" fmla="*/ 1858131 w 2083862"/>
                <a:gd name="connsiteY214" fmla="*/ 3679859 h 4089254"/>
                <a:gd name="connsiteX215" fmla="*/ 1899162 w 2083862"/>
                <a:gd name="connsiteY215" fmla="*/ 3703305 h 4089254"/>
                <a:gd name="connsiteX216" fmla="*/ 1916747 w 2083862"/>
                <a:gd name="connsiteY216" fmla="*/ 3709167 h 4089254"/>
                <a:gd name="connsiteX217" fmla="*/ 1951916 w 2083862"/>
                <a:gd name="connsiteY217" fmla="*/ 3732613 h 4089254"/>
                <a:gd name="connsiteX218" fmla="*/ 1992947 w 2083862"/>
                <a:gd name="connsiteY218" fmla="*/ 3744336 h 4089254"/>
                <a:gd name="connsiteX219" fmla="*/ 2028116 w 2083862"/>
                <a:gd name="connsiteY219" fmla="*/ 3773644 h 4089254"/>
                <a:gd name="connsiteX220" fmla="*/ 2022254 w 2083862"/>
                <a:gd name="connsiteY220" fmla="*/ 3756059 h 4089254"/>
                <a:gd name="connsiteX221" fmla="*/ 2016393 w 2083862"/>
                <a:gd name="connsiteY221" fmla="*/ 3732613 h 4089254"/>
                <a:gd name="connsiteX222" fmla="*/ 1998808 w 2083862"/>
                <a:gd name="connsiteY222" fmla="*/ 3715028 h 4089254"/>
                <a:gd name="connsiteX223" fmla="*/ 2016393 w 2083862"/>
                <a:gd name="connsiteY223" fmla="*/ 3720890 h 4089254"/>
                <a:gd name="connsiteX224" fmla="*/ 2039839 w 2083862"/>
                <a:gd name="connsiteY224" fmla="*/ 3726751 h 4089254"/>
                <a:gd name="connsiteX225" fmla="*/ 2057424 w 2083862"/>
                <a:gd name="connsiteY225" fmla="*/ 3732613 h 4089254"/>
                <a:gd name="connsiteX226" fmla="*/ 2039839 w 2083862"/>
                <a:gd name="connsiteY226" fmla="*/ 3720890 h 4089254"/>
                <a:gd name="connsiteX227" fmla="*/ 2022254 w 2083862"/>
                <a:gd name="connsiteY227" fmla="*/ 3703305 h 4089254"/>
                <a:gd name="connsiteX228" fmla="*/ 2063285 w 2083862"/>
                <a:gd name="connsiteY228" fmla="*/ 3697444 h 4089254"/>
                <a:gd name="connsiteX229" fmla="*/ 2080870 w 2083862"/>
                <a:gd name="connsiteY229" fmla="*/ 3691582 h 4089254"/>
                <a:gd name="connsiteX230" fmla="*/ 2075008 w 2083862"/>
                <a:gd name="connsiteY230" fmla="*/ 3668136 h 4089254"/>
                <a:gd name="connsiteX231" fmla="*/ 2051562 w 2083862"/>
                <a:gd name="connsiteY231" fmla="*/ 3632967 h 4089254"/>
                <a:gd name="connsiteX232" fmla="*/ 2039839 w 2083862"/>
                <a:gd name="connsiteY232" fmla="*/ 3615382 h 4089254"/>
                <a:gd name="connsiteX233" fmla="*/ 2022254 w 2083862"/>
                <a:gd name="connsiteY233" fmla="*/ 3609521 h 4089254"/>
                <a:gd name="connsiteX234" fmla="*/ 2004670 w 2083862"/>
                <a:gd name="connsiteY234" fmla="*/ 3597798 h 4089254"/>
                <a:gd name="connsiteX235" fmla="*/ 1987085 w 2083862"/>
                <a:gd name="connsiteY235" fmla="*/ 3591936 h 4089254"/>
                <a:gd name="connsiteX236" fmla="*/ 1957777 w 2083862"/>
                <a:gd name="connsiteY236" fmla="*/ 3562628 h 4089254"/>
                <a:gd name="connsiteX237" fmla="*/ 1940193 w 2083862"/>
                <a:gd name="connsiteY237" fmla="*/ 3550905 h 4089254"/>
                <a:gd name="connsiteX238" fmla="*/ 1922608 w 2083862"/>
                <a:gd name="connsiteY238" fmla="*/ 3533321 h 4089254"/>
                <a:gd name="connsiteX239" fmla="*/ 1905024 w 2083862"/>
                <a:gd name="connsiteY239" fmla="*/ 3527459 h 4089254"/>
                <a:gd name="connsiteX240" fmla="*/ 1869854 w 2083862"/>
                <a:gd name="connsiteY240" fmla="*/ 3504013 h 4089254"/>
                <a:gd name="connsiteX241" fmla="*/ 1869854 w 2083862"/>
                <a:gd name="connsiteY241" fmla="*/ 3504013 h 4089254"/>
                <a:gd name="connsiteX242" fmla="*/ 1852270 w 2083862"/>
                <a:gd name="connsiteY242" fmla="*/ 3486428 h 4089254"/>
                <a:gd name="connsiteX243" fmla="*/ 1817101 w 2083862"/>
                <a:gd name="connsiteY243" fmla="*/ 3462982 h 4089254"/>
                <a:gd name="connsiteX244" fmla="*/ 1787793 w 2083862"/>
                <a:gd name="connsiteY244" fmla="*/ 3439536 h 4089254"/>
                <a:gd name="connsiteX245" fmla="*/ 1758485 w 2083862"/>
                <a:gd name="connsiteY245" fmla="*/ 3416090 h 4089254"/>
                <a:gd name="connsiteX246" fmla="*/ 1682285 w 2083862"/>
                <a:gd name="connsiteY246" fmla="*/ 3363336 h 4089254"/>
                <a:gd name="connsiteX247" fmla="*/ 1652977 w 2083862"/>
                <a:gd name="connsiteY247" fmla="*/ 3339890 h 4089254"/>
                <a:gd name="connsiteX248" fmla="*/ 1635393 w 2083862"/>
                <a:gd name="connsiteY248" fmla="*/ 3328167 h 4089254"/>
                <a:gd name="connsiteX249" fmla="*/ 1606085 w 2083862"/>
                <a:gd name="connsiteY249" fmla="*/ 3298859 h 4089254"/>
                <a:gd name="connsiteX250" fmla="*/ 1570916 w 2083862"/>
                <a:gd name="connsiteY250" fmla="*/ 3269551 h 4089254"/>
                <a:gd name="connsiteX251" fmla="*/ 1535747 w 2083862"/>
                <a:gd name="connsiteY251" fmla="*/ 3234382 h 4089254"/>
                <a:gd name="connsiteX252" fmla="*/ 1524024 w 2083862"/>
                <a:gd name="connsiteY252" fmla="*/ 3216798 h 4089254"/>
                <a:gd name="connsiteX253" fmla="*/ 1506439 w 2083862"/>
                <a:gd name="connsiteY253" fmla="*/ 3210936 h 4089254"/>
                <a:gd name="connsiteX254" fmla="*/ 1488854 w 2083862"/>
                <a:gd name="connsiteY254" fmla="*/ 3193351 h 4089254"/>
                <a:gd name="connsiteX255" fmla="*/ 1465408 w 2083862"/>
                <a:gd name="connsiteY255" fmla="*/ 3175767 h 4089254"/>
                <a:gd name="connsiteX256" fmla="*/ 1436101 w 2083862"/>
                <a:gd name="connsiteY256" fmla="*/ 3152321 h 4089254"/>
                <a:gd name="connsiteX257" fmla="*/ 1412654 w 2083862"/>
                <a:gd name="connsiteY257" fmla="*/ 3128874 h 4089254"/>
                <a:gd name="connsiteX258" fmla="*/ 1383347 w 2083862"/>
                <a:gd name="connsiteY258" fmla="*/ 3093705 h 4089254"/>
                <a:gd name="connsiteX259" fmla="*/ 1342316 w 2083862"/>
                <a:gd name="connsiteY259" fmla="*/ 3040951 h 4089254"/>
                <a:gd name="connsiteX260" fmla="*/ 1330593 w 2083862"/>
                <a:gd name="connsiteY260" fmla="*/ 3023367 h 4089254"/>
                <a:gd name="connsiteX261" fmla="*/ 1324731 w 2083862"/>
                <a:gd name="connsiteY261" fmla="*/ 2999921 h 4089254"/>
                <a:gd name="connsiteX262" fmla="*/ 1289562 w 2083862"/>
                <a:gd name="connsiteY262" fmla="*/ 2941305 h 4089254"/>
                <a:gd name="connsiteX263" fmla="*/ 1266116 w 2083862"/>
                <a:gd name="connsiteY263" fmla="*/ 2906136 h 4089254"/>
                <a:gd name="connsiteX264" fmla="*/ 1254393 w 2083862"/>
                <a:gd name="connsiteY264" fmla="*/ 2888551 h 4089254"/>
                <a:gd name="connsiteX265" fmla="*/ 1236808 w 2083862"/>
                <a:gd name="connsiteY265" fmla="*/ 2870967 h 4089254"/>
                <a:gd name="connsiteX266" fmla="*/ 1225085 w 2083862"/>
                <a:gd name="connsiteY266" fmla="*/ 2847521 h 4089254"/>
                <a:gd name="connsiteX267" fmla="*/ 1219224 w 2083862"/>
                <a:gd name="connsiteY267" fmla="*/ 2824074 h 4089254"/>
                <a:gd name="connsiteX268" fmla="*/ 1207501 w 2083862"/>
                <a:gd name="connsiteY268" fmla="*/ 2806490 h 4089254"/>
                <a:gd name="connsiteX269" fmla="*/ 1201639 w 2083862"/>
                <a:gd name="connsiteY269" fmla="*/ 2788905 h 4089254"/>
                <a:gd name="connsiteX270" fmla="*/ 1178193 w 2083862"/>
                <a:gd name="connsiteY270" fmla="*/ 2753736 h 4089254"/>
                <a:gd name="connsiteX271" fmla="*/ 1172331 w 2083862"/>
                <a:gd name="connsiteY271" fmla="*/ 2730290 h 4089254"/>
                <a:gd name="connsiteX272" fmla="*/ 1160608 w 2083862"/>
                <a:gd name="connsiteY272" fmla="*/ 2689259 h 4089254"/>
                <a:gd name="connsiteX273" fmla="*/ 1154747 w 2083862"/>
                <a:gd name="connsiteY273" fmla="*/ 2654090 h 4089254"/>
                <a:gd name="connsiteX274" fmla="*/ 1160608 w 2083862"/>
                <a:gd name="connsiteY274" fmla="*/ 2554444 h 4089254"/>
                <a:gd name="connsiteX275" fmla="*/ 1172331 w 2083862"/>
                <a:gd name="connsiteY275" fmla="*/ 2530998 h 4089254"/>
                <a:gd name="connsiteX276" fmla="*/ 1178193 w 2083862"/>
                <a:gd name="connsiteY276" fmla="*/ 2495828 h 4089254"/>
                <a:gd name="connsiteX277" fmla="*/ 1189916 w 2083862"/>
                <a:gd name="connsiteY277" fmla="*/ 2460659 h 4089254"/>
                <a:gd name="connsiteX278" fmla="*/ 1201639 w 2083862"/>
                <a:gd name="connsiteY278" fmla="*/ 2425490 h 4089254"/>
                <a:gd name="connsiteX279" fmla="*/ 1228442 w 2083862"/>
                <a:gd name="connsiteY279" fmla="*/ 2355200 h 4089254"/>
                <a:gd name="connsiteX280" fmla="*/ 1264461 w 2083862"/>
                <a:gd name="connsiteY280" fmla="*/ 2232910 h 4089254"/>
                <a:gd name="connsiteX281" fmla="*/ 1277839 w 2083862"/>
                <a:gd name="connsiteY281" fmla="*/ 2179305 h 4089254"/>
                <a:gd name="connsiteX282" fmla="*/ 1290414 w 2083862"/>
                <a:gd name="connsiteY282" fmla="*/ 2093935 h 4089254"/>
                <a:gd name="connsiteX283" fmla="*/ 1313008 w 2083862"/>
                <a:gd name="connsiteY283" fmla="*/ 1915536 h 4089254"/>
                <a:gd name="connsiteX284" fmla="*/ 1318870 w 2083862"/>
                <a:gd name="connsiteY284" fmla="*/ 1892090 h 4089254"/>
                <a:gd name="connsiteX285" fmla="*/ 1324731 w 2083862"/>
                <a:gd name="connsiteY285" fmla="*/ 1862782 h 4089254"/>
                <a:gd name="connsiteX286" fmla="*/ 1330593 w 2083862"/>
                <a:gd name="connsiteY286" fmla="*/ 1845198 h 4089254"/>
                <a:gd name="connsiteX287" fmla="*/ 1336454 w 2083862"/>
                <a:gd name="connsiteY287" fmla="*/ 1821751 h 4089254"/>
                <a:gd name="connsiteX288" fmla="*/ 1354039 w 2083862"/>
                <a:gd name="connsiteY288" fmla="*/ 1763136 h 4089254"/>
                <a:gd name="connsiteX289" fmla="*/ 1359901 w 2083862"/>
                <a:gd name="connsiteY289" fmla="*/ 1727967 h 4089254"/>
                <a:gd name="connsiteX290" fmla="*/ 1371624 w 2083862"/>
                <a:gd name="connsiteY290" fmla="*/ 1681074 h 4089254"/>
                <a:gd name="connsiteX291" fmla="*/ 1377485 w 2083862"/>
                <a:gd name="connsiteY291" fmla="*/ 1645905 h 4089254"/>
                <a:gd name="connsiteX292" fmla="*/ 1389208 w 2083862"/>
                <a:gd name="connsiteY292" fmla="*/ 1587290 h 4089254"/>
                <a:gd name="connsiteX293" fmla="*/ 1395070 w 2083862"/>
                <a:gd name="connsiteY293" fmla="*/ 1546259 h 4089254"/>
                <a:gd name="connsiteX294" fmla="*/ 1400931 w 2083862"/>
                <a:gd name="connsiteY294" fmla="*/ 1528674 h 4089254"/>
                <a:gd name="connsiteX295" fmla="*/ 1406793 w 2083862"/>
                <a:gd name="connsiteY295" fmla="*/ 1505228 h 4089254"/>
                <a:gd name="connsiteX296" fmla="*/ 1418516 w 2083862"/>
                <a:gd name="connsiteY296" fmla="*/ 1458336 h 4089254"/>
                <a:gd name="connsiteX297" fmla="*/ 1424377 w 2083862"/>
                <a:gd name="connsiteY297" fmla="*/ 1399721 h 4089254"/>
                <a:gd name="connsiteX298" fmla="*/ 1441962 w 2083862"/>
                <a:gd name="connsiteY298" fmla="*/ 1305936 h 4089254"/>
                <a:gd name="connsiteX299" fmla="*/ 1453685 w 2083862"/>
                <a:gd name="connsiteY299" fmla="*/ 1241459 h 4089254"/>
                <a:gd name="connsiteX300" fmla="*/ 1465408 w 2083862"/>
                <a:gd name="connsiteY300" fmla="*/ 1206290 h 4089254"/>
                <a:gd name="connsiteX301" fmla="*/ 1477131 w 2083862"/>
                <a:gd name="connsiteY301" fmla="*/ 1106644 h 4089254"/>
                <a:gd name="connsiteX302" fmla="*/ 1488854 w 2083862"/>
                <a:gd name="connsiteY302" fmla="*/ 1071474 h 4089254"/>
                <a:gd name="connsiteX303" fmla="*/ 1494716 w 2083862"/>
                <a:gd name="connsiteY303" fmla="*/ 1018721 h 4089254"/>
                <a:gd name="connsiteX304" fmla="*/ 1506439 w 2083862"/>
                <a:gd name="connsiteY304" fmla="*/ 983551 h 4089254"/>
                <a:gd name="connsiteX305" fmla="*/ 1518162 w 2083862"/>
                <a:gd name="connsiteY305" fmla="*/ 924936 h 4089254"/>
                <a:gd name="connsiteX306" fmla="*/ 1524024 w 2083862"/>
                <a:gd name="connsiteY306" fmla="*/ 895628 h 4089254"/>
                <a:gd name="connsiteX307" fmla="*/ 1529885 w 2083862"/>
                <a:gd name="connsiteY307" fmla="*/ 831151 h 4089254"/>
                <a:gd name="connsiteX308" fmla="*/ 1535747 w 2083862"/>
                <a:gd name="connsiteY308" fmla="*/ 795982 h 4089254"/>
                <a:gd name="connsiteX309" fmla="*/ 1547470 w 2083862"/>
                <a:gd name="connsiteY309" fmla="*/ 713921 h 4089254"/>
                <a:gd name="connsiteX310" fmla="*/ 1553331 w 2083862"/>
                <a:gd name="connsiteY310" fmla="*/ 672890 h 4089254"/>
                <a:gd name="connsiteX311" fmla="*/ 1559193 w 2083862"/>
                <a:gd name="connsiteY311" fmla="*/ 655305 h 4089254"/>
                <a:gd name="connsiteX312" fmla="*/ 1565054 w 2083862"/>
                <a:gd name="connsiteY312" fmla="*/ 631859 h 4089254"/>
                <a:gd name="connsiteX313" fmla="*/ 1570916 w 2083862"/>
                <a:gd name="connsiteY313" fmla="*/ 549798 h 4089254"/>
                <a:gd name="connsiteX314" fmla="*/ 1576777 w 2083862"/>
                <a:gd name="connsiteY314" fmla="*/ 532213 h 4089254"/>
                <a:gd name="connsiteX315" fmla="*/ 1588501 w 2083862"/>
                <a:gd name="connsiteY315" fmla="*/ 438428 h 4089254"/>
                <a:gd name="connsiteX316" fmla="*/ 1582639 w 2083862"/>
                <a:gd name="connsiteY316" fmla="*/ 356367 h 4089254"/>
                <a:gd name="connsiteX317" fmla="*/ 1570916 w 2083862"/>
                <a:gd name="connsiteY317" fmla="*/ 309474 h 4089254"/>
                <a:gd name="connsiteX318" fmla="*/ 1565054 w 2083862"/>
                <a:gd name="connsiteY318" fmla="*/ 98459 h 4089254"/>
                <a:gd name="connsiteX319" fmla="*/ 1549173 w 2083862"/>
                <a:gd name="connsiteY319" fmla="*/ 100915 h 4089254"/>
                <a:gd name="connsiteX320" fmla="*/ 1518668 w 2083862"/>
                <a:gd name="connsiteY320" fmla="*/ 78665 h 4089254"/>
                <a:gd name="connsiteX321" fmla="*/ 1506552 w 2083862"/>
                <a:gd name="connsiteY321" fmla="*/ 47418 h 4089254"/>
                <a:gd name="connsiteX322" fmla="*/ 1483282 w 2083862"/>
                <a:gd name="connsiteY322" fmla="*/ 285 h 4089254"/>
                <a:gd name="connsiteX0" fmla="*/ 1483282 w 2083862"/>
                <a:gd name="connsiteY0" fmla="*/ 285 h 4089254"/>
                <a:gd name="connsiteX1" fmla="*/ 1455228 w 2083862"/>
                <a:gd name="connsiteY1" fmla="*/ 45705 h 4089254"/>
                <a:gd name="connsiteX2" fmla="*/ 1419474 w 2083862"/>
                <a:gd name="connsiteY2" fmla="*/ 67840 h 4089254"/>
                <a:gd name="connsiteX3" fmla="*/ 1382730 w 2083862"/>
                <a:gd name="connsiteY3" fmla="*/ 97122 h 4089254"/>
                <a:gd name="connsiteX4" fmla="*/ 1364108 w 2083862"/>
                <a:gd name="connsiteY4" fmla="*/ 105171 h 4089254"/>
                <a:gd name="connsiteX5" fmla="*/ 1348226 w 2083862"/>
                <a:gd name="connsiteY5" fmla="*/ 191441 h 4089254"/>
                <a:gd name="connsiteX6" fmla="*/ 1347375 w 2083862"/>
                <a:gd name="connsiteY6" fmla="*/ 214887 h 4089254"/>
                <a:gd name="connsiteX7" fmla="*/ 1348177 w 2083862"/>
                <a:gd name="connsiteY7" fmla="*/ 244998 h 4089254"/>
                <a:gd name="connsiteX8" fmla="*/ 1330593 w 2083862"/>
                <a:gd name="connsiteY8" fmla="*/ 303613 h 4089254"/>
                <a:gd name="connsiteX9" fmla="*/ 1324731 w 2083862"/>
                <a:gd name="connsiteY9" fmla="*/ 321198 h 4089254"/>
                <a:gd name="connsiteX10" fmla="*/ 1313008 w 2083862"/>
                <a:gd name="connsiteY10" fmla="*/ 338782 h 4089254"/>
                <a:gd name="connsiteX11" fmla="*/ 1295424 w 2083862"/>
                <a:gd name="connsiteY11" fmla="*/ 391536 h 4089254"/>
                <a:gd name="connsiteX12" fmla="*/ 1289562 w 2083862"/>
                <a:gd name="connsiteY12" fmla="*/ 409121 h 4089254"/>
                <a:gd name="connsiteX13" fmla="*/ 1283701 w 2083862"/>
                <a:gd name="connsiteY13" fmla="*/ 432567 h 4089254"/>
                <a:gd name="connsiteX14" fmla="*/ 1277839 w 2083862"/>
                <a:gd name="connsiteY14" fmla="*/ 584967 h 4089254"/>
                <a:gd name="connsiteX15" fmla="*/ 1254393 w 2083862"/>
                <a:gd name="connsiteY15" fmla="*/ 883905 h 4089254"/>
                <a:gd name="connsiteX16" fmla="*/ 1248531 w 2083862"/>
                <a:gd name="connsiteY16" fmla="*/ 901490 h 4089254"/>
                <a:gd name="connsiteX17" fmla="*/ 1242670 w 2083862"/>
                <a:gd name="connsiteY17" fmla="*/ 977690 h 4089254"/>
                <a:gd name="connsiteX18" fmla="*/ 1236808 w 2083862"/>
                <a:gd name="connsiteY18" fmla="*/ 1006998 h 4089254"/>
                <a:gd name="connsiteX19" fmla="*/ 1230947 w 2083862"/>
                <a:gd name="connsiteY19" fmla="*/ 1048028 h 4089254"/>
                <a:gd name="connsiteX20" fmla="*/ 1219224 w 2083862"/>
                <a:gd name="connsiteY20" fmla="*/ 1118367 h 4089254"/>
                <a:gd name="connsiteX21" fmla="*/ 1213362 w 2083862"/>
                <a:gd name="connsiteY21" fmla="*/ 1141813 h 4089254"/>
                <a:gd name="connsiteX22" fmla="*/ 1201639 w 2083862"/>
                <a:gd name="connsiteY22" fmla="*/ 1176982 h 4089254"/>
                <a:gd name="connsiteX23" fmla="*/ 1166470 w 2083862"/>
                <a:gd name="connsiteY23" fmla="*/ 1346967 h 4089254"/>
                <a:gd name="connsiteX24" fmla="*/ 1154747 w 2083862"/>
                <a:gd name="connsiteY24" fmla="*/ 1464198 h 4089254"/>
                <a:gd name="connsiteX25" fmla="*/ 1148885 w 2083862"/>
                <a:gd name="connsiteY25" fmla="*/ 1493505 h 4089254"/>
                <a:gd name="connsiteX26" fmla="*/ 1143024 w 2083862"/>
                <a:gd name="connsiteY26" fmla="*/ 1534536 h 4089254"/>
                <a:gd name="connsiteX27" fmla="*/ 1131301 w 2083862"/>
                <a:gd name="connsiteY27" fmla="*/ 1569705 h 4089254"/>
                <a:gd name="connsiteX28" fmla="*/ 1125439 w 2083862"/>
                <a:gd name="connsiteY28" fmla="*/ 1599013 h 4089254"/>
                <a:gd name="connsiteX29" fmla="*/ 1113716 w 2083862"/>
                <a:gd name="connsiteY29" fmla="*/ 1634182 h 4089254"/>
                <a:gd name="connsiteX30" fmla="*/ 1101993 w 2083862"/>
                <a:gd name="connsiteY30" fmla="*/ 1686936 h 4089254"/>
                <a:gd name="connsiteX31" fmla="*/ 1080249 w 2083862"/>
                <a:gd name="connsiteY31" fmla="*/ 1784688 h 4089254"/>
                <a:gd name="connsiteX32" fmla="*/ 1056000 w 2083862"/>
                <a:gd name="connsiteY32" fmla="*/ 1880029 h 4089254"/>
                <a:gd name="connsiteX33" fmla="*/ 1025793 w 2083862"/>
                <a:gd name="connsiteY33" fmla="*/ 2062074 h 4089254"/>
                <a:gd name="connsiteX34" fmla="*/ 1019931 w 2083862"/>
                <a:gd name="connsiteY34" fmla="*/ 2085521 h 4089254"/>
                <a:gd name="connsiteX35" fmla="*/ 1014070 w 2083862"/>
                <a:gd name="connsiteY35" fmla="*/ 2114828 h 4089254"/>
                <a:gd name="connsiteX36" fmla="*/ 997337 w 2083862"/>
                <a:gd name="connsiteY36" fmla="*/ 2181008 h 4089254"/>
                <a:gd name="connsiteX37" fmla="*/ 983108 w 2083862"/>
                <a:gd name="connsiteY37" fmla="*/ 2243734 h 4089254"/>
                <a:gd name="connsiteX38" fmla="*/ 961316 w 2083862"/>
                <a:gd name="connsiteY38" fmla="*/ 2302398 h 4089254"/>
                <a:gd name="connsiteX39" fmla="*/ 949593 w 2083862"/>
                <a:gd name="connsiteY39" fmla="*/ 2337567 h 4089254"/>
                <a:gd name="connsiteX40" fmla="*/ 943731 w 2083862"/>
                <a:gd name="connsiteY40" fmla="*/ 2355151 h 4089254"/>
                <a:gd name="connsiteX41" fmla="*/ 937870 w 2083862"/>
                <a:gd name="connsiteY41" fmla="*/ 2372736 h 4089254"/>
                <a:gd name="connsiteX42" fmla="*/ 914424 w 2083862"/>
                <a:gd name="connsiteY42" fmla="*/ 2413767 h 4089254"/>
                <a:gd name="connsiteX43" fmla="*/ 902701 w 2083862"/>
                <a:gd name="connsiteY43" fmla="*/ 2431351 h 4089254"/>
                <a:gd name="connsiteX44" fmla="*/ 896839 w 2083862"/>
                <a:gd name="connsiteY44" fmla="*/ 2448936 h 4089254"/>
                <a:gd name="connsiteX45" fmla="*/ 873393 w 2083862"/>
                <a:gd name="connsiteY45" fmla="*/ 2484105 h 4089254"/>
                <a:gd name="connsiteX46" fmla="*/ 849947 w 2083862"/>
                <a:gd name="connsiteY46" fmla="*/ 2530998 h 4089254"/>
                <a:gd name="connsiteX47" fmla="*/ 832362 w 2083862"/>
                <a:gd name="connsiteY47" fmla="*/ 2572028 h 4089254"/>
                <a:gd name="connsiteX48" fmla="*/ 826501 w 2083862"/>
                <a:gd name="connsiteY48" fmla="*/ 2589613 h 4089254"/>
                <a:gd name="connsiteX49" fmla="*/ 814777 w 2083862"/>
                <a:gd name="connsiteY49" fmla="*/ 2601336 h 4089254"/>
                <a:gd name="connsiteX50" fmla="*/ 803054 w 2083862"/>
                <a:gd name="connsiteY50" fmla="*/ 2618921 h 4089254"/>
                <a:gd name="connsiteX51" fmla="*/ 779608 w 2083862"/>
                <a:gd name="connsiteY51" fmla="*/ 2648228 h 4089254"/>
                <a:gd name="connsiteX52" fmla="*/ 762024 w 2083862"/>
                <a:gd name="connsiteY52" fmla="*/ 2689259 h 4089254"/>
                <a:gd name="connsiteX53" fmla="*/ 726854 w 2083862"/>
                <a:gd name="connsiteY53" fmla="*/ 2712705 h 4089254"/>
                <a:gd name="connsiteX54" fmla="*/ 709270 w 2083862"/>
                <a:gd name="connsiteY54" fmla="*/ 2724428 h 4089254"/>
                <a:gd name="connsiteX55" fmla="*/ 691685 w 2083862"/>
                <a:gd name="connsiteY55" fmla="*/ 2736151 h 4089254"/>
                <a:gd name="connsiteX56" fmla="*/ 674101 w 2083862"/>
                <a:gd name="connsiteY56" fmla="*/ 2742013 h 4089254"/>
                <a:gd name="connsiteX57" fmla="*/ 638931 w 2083862"/>
                <a:gd name="connsiteY57" fmla="*/ 2759598 h 4089254"/>
                <a:gd name="connsiteX58" fmla="*/ 586177 w 2083862"/>
                <a:gd name="connsiteY58" fmla="*/ 2765459 h 4089254"/>
                <a:gd name="connsiteX59" fmla="*/ 539285 w 2083862"/>
                <a:gd name="connsiteY59" fmla="*/ 2771321 h 4089254"/>
                <a:gd name="connsiteX60" fmla="*/ 498254 w 2083862"/>
                <a:gd name="connsiteY60" fmla="*/ 2783044 h 4089254"/>
                <a:gd name="connsiteX61" fmla="*/ 480670 w 2083862"/>
                <a:gd name="connsiteY61" fmla="*/ 2788905 h 4089254"/>
                <a:gd name="connsiteX62" fmla="*/ 422054 w 2083862"/>
                <a:gd name="connsiteY62" fmla="*/ 2794767 h 4089254"/>
                <a:gd name="connsiteX63" fmla="*/ 322408 w 2083862"/>
                <a:gd name="connsiteY63" fmla="*/ 2788905 h 4089254"/>
                <a:gd name="connsiteX64" fmla="*/ 287239 w 2083862"/>
                <a:gd name="connsiteY64" fmla="*/ 2777182 h 4089254"/>
                <a:gd name="connsiteX65" fmla="*/ 263793 w 2083862"/>
                <a:gd name="connsiteY65" fmla="*/ 2771321 h 4089254"/>
                <a:gd name="connsiteX66" fmla="*/ 246208 w 2083862"/>
                <a:gd name="connsiteY66" fmla="*/ 2759598 h 4089254"/>
                <a:gd name="connsiteX67" fmla="*/ 222762 w 2083862"/>
                <a:gd name="connsiteY67" fmla="*/ 2753736 h 4089254"/>
                <a:gd name="connsiteX68" fmla="*/ 205177 w 2083862"/>
                <a:gd name="connsiteY68" fmla="*/ 2747874 h 4089254"/>
                <a:gd name="connsiteX69" fmla="*/ 211039 w 2083862"/>
                <a:gd name="connsiteY69" fmla="*/ 2771321 h 4089254"/>
                <a:gd name="connsiteX70" fmla="*/ 216901 w 2083862"/>
                <a:gd name="connsiteY70" fmla="*/ 2788905 h 4089254"/>
                <a:gd name="connsiteX71" fmla="*/ 211039 w 2083862"/>
                <a:gd name="connsiteY71" fmla="*/ 2853382 h 4089254"/>
                <a:gd name="connsiteX72" fmla="*/ 181731 w 2083862"/>
                <a:gd name="connsiteY72" fmla="*/ 2882690 h 4089254"/>
                <a:gd name="connsiteX73" fmla="*/ 146562 w 2083862"/>
                <a:gd name="connsiteY73" fmla="*/ 2894413 h 4089254"/>
                <a:gd name="connsiteX74" fmla="*/ 111393 w 2083862"/>
                <a:gd name="connsiteY74" fmla="*/ 2906136 h 4089254"/>
                <a:gd name="connsiteX75" fmla="*/ 93808 w 2083862"/>
                <a:gd name="connsiteY75" fmla="*/ 2911998 h 4089254"/>
                <a:gd name="connsiteX76" fmla="*/ 76224 w 2083862"/>
                <a:gd name="connsiteY76" fmla="*/ 2923721 h 4089254"/>
                <a:gd name="connsiteX77" fmla="*/ 117254 w 2083862"/>
                <a:gd name="connsiteY77" fmla="*/ 2935444 h 4089254"/>
                <a:gd name="connsiteX78" fmla="*/ 211039 w 2083862"/>
                <a:gd name="connsiteY78" fmla="*/ 2947167 h 4089254"/>
                <a:gd name="connsiteX79" fmla="*/ 240347 w 2083862"/>
                <a:gd name="connsiteY79" fmla="*/ 2953028 h 4089254"/>
                <a:gd name="connsiteX80" fmla="*/ 468947 w 2083862"/>
                <a:gd name="connsiteY80" fmla="*/ 2964751 h 4089254"/>
                <a:gd name="connsiteX81" fmla="*/ 504116 w 2083862"/>
                <a:gd name="connsiteY81" fmla="*/ 2970613 h 4089254"/>
                <a:gd name="connsiteX82" fmla="*/ 615485 w 2083862"/>
                <a:gd name="connsiteY82" fmla="*/ 2958890 h 4089254"/>
                <a:gd name="connsiteX83" fmla="*/ 603762 w 2083862"/>
                <a:gd name="connsiteY83" fmla="*/ 2982336 h 4089254"/>
                <a:gd name="connsiteX84" fmla="*/ 592039 w 2083862"/>
                <a:gd name="connsiteY84" fmla="*/ 2999921 h 4089254"/>
                <a:gd name="connsiteX85" fmla="*/ 574454 w 2083862"/>
                <a:gd name="connsiteY85" fmla="*/ 3035090 h 4089254"/>
                <a:gd name="connsiteX86" fmla="*/ 562731 w 2083862"/>
                <a:gd name="connsiteY86" fmla="*/ 3070259 h 4089254"/>
                <a:gd name="connsiteX87" fmla="*/ 556870 w 2083862"/>
                <a:gd name="connsiteY87" fmla="*/ 3087844 h 4089254"/>
                <a:gd name="connsiteX88" fmla="*/ 545147 w 2083862"/>
                <a:gd name="connsiteY88" fmla="*/ 3105428 h 4089254"/>
                <a:gd name="connsiteX89" fmla="*/ 521701 w 2083862"/>
                <a:gd name="connsiteY89" fmla="*/ 3140598 h 4089254"/>
                <a:gd name="connsiteX90" fmla="*/ 515839 w 2083862"/>
                <a:gd name="connsiteY90" fmla="*/ 3164044 h 4089254"/>
                <a:gd name="connsiteX91" fmla="*/ 486531 w 2083862"/>
                <a:gd name="connsiteY91" fmla="*/ 3199213 h 4089254"/>
                <a:gd name="connsiteX92" fmla="*/ 463085 w 2083862"/>
                <a:gd name="connsiteY92" fmla="*/ 3234382 h 4089254"/>
                <a:gd name="connsiteX93" fmla="*/ 451362 w 2083862"/>
                <a:gd name="connsiteY93" fmla="*/ 3251967 h 4089254"/>
                <a:gd name="connsiteX94" fmla="*/ 398608 w 2083862"/>
                <a:gd name="connsiteY94" fmla="*/ 3298859 h 4089254"/>
                <a:gd name="connsiteX95" fmla="*/ 381024 w 2083862"/>
                <a:gd name="connsiteY95" fmla="*/ 3304721 h 4089254"/>
                <a:gd name="connsiteX96" fmla="*/ 357577 w 2083862"/>
                <a:gd name="connsiteY96" fmla="*/ 3322305 h 4089254"/>
                <a:gd name="connsiteX97" fmla="*/ 339993 w 2083862"/>
                <a:gd name="connsiteY97" fmla="*/ 3334028 h 4089254"/>
                <a:gd name="connsiteX98" fmla="*/ 310685 w 2083862"/>
                <a:gd name="connsiteY98" fmla="*/ 3363336 h 4089254"/>
                <a:gd name="connsiteX99" fmla="*/ 304824 w 2083862"/>
                <a:gd name="connsiteY99" fmla="*/ 3380921 h 4089254"/>
                <a:gd name="connsiteX100" fmla="*/ 316547 w 2083862"/>
                <a:gd name="connsiteY100" fmla="*/ 3398505 h 4089254"/>
                <a:gd name="connsiteX101" fmla="*/ 345854 w 2083862"/>
                <a:gd name="connsiteY101" fmla="*/ 3439536 h 4089254"/>
                <a:gd name="connsiteX102" fmla="*/ 322408 w 2083862"/>
                <a:gd name="connsiteY102" fmla="*/ 3474705 h 4089254"/>
                <a:gd name="connsiteX103" fmla="*/ 298962 w 2083862"/>
                <a:gd name="connsiteY103" fmla="*/ 3509874 h 4089254"/>
                <a:gd name="connsiteX104" fmla="*/ 281377 w 2083862"/>
                <a:gd name="connsiteY104" fmla="*/ 3539182 h 4089254"/>
                <a:gd name="connsiteX105" fmla="*/ 275516 w 2083862"/>
                <a:gd name="connsiteY105" fmla="*/ 3556767 h 4089254"/>
                <a:gd name="connsiteX106" fmla="*/ 252070 w 2083862"/>
                <a:gd name="connsiteY106" fmla="*/ 3591936 h 4089254"/>
                <a:gd name="connsiteX107" fmla="*/ 246208 w 2083862"/>
                <a:gd name="connsiteY107" fmla="*/ 3609521 h 4089254"/>
                <a:gd name="connsiteX108" fmla="*/ 228624 w 2083862"/>
                <a:gd name="connsiteY108" fmla="*/ 3627105 h 4089254"/>
                <a:gd name="connsiteX109" fmla="*/ 222762 w 2083862"/>
                <a:gd name="connsiteY109" fmla="*/ 3644690 h 4089254"/>
                <a:gd name="connsiteX110" fmla="*/ 211039 w 2083862"/>
                <a:gd name="connsiteY110" fmla="*/ 3662274 h 4089254"/>
                <a:gd name="connsiteX111" fmla="*/ 205177 w 2083862"/>
                <a:gd name="connsiteY111" fmla="*/ 3685721 h 4089254"/>
                <a:gd name="connsiteX112" fmla="*/ 170008 w 2083862"/>
                <a:gd name="connsiteY112" fmla="*/ 3720890 h 4089254"/>
                <a:gd name="connsiteX113" fmla="*/ 146562 w 2083862"/>
                <a:gd name="connsiteY113" fmla="*/ 3750198 h 4089254"/>
                <a:gd name="connsiteX114" fmla="*/ 87947 w 2083862"/>
                <a:gd name="connsiteY114" fmla="*/ 3767782 h 4089254"/>
                <a:gd name="connsiteX115" fmla="*/ 11474 w 2083862"/>
                <a:gd name="connsiteY115" fmla="*/ 3778461 h 4089254"/>
                <a:gd name="connsiteX116" fmla="*/ 29331 w 2083862"/>
                <a:gd name="connsiteY116" fmla="*/ 3791228 h 4089254"/>
                <a:gd name="connsiteX117" fmla="*/ 11747 w 2083862"/>
                <a:gd name="connsiteY117" fmla="*/ 3802951 h 4089254"/>
                <a:gd name="connsiteX118" fmla="*/ 128977 w 2083862"/>
                <a:gd name="connsiteY118" fmla="*/ 3802951 h 4089254"/>
                <a:gd name="connsiteX119" fmla="*/ 152424 w 2083862"/>
                <a:gd name="connsiteY119" fmla="*/ 3797090 h 4089254"/>
                <a:gd name="connsiteX120" fmla="*/ 187593 w 2083862"/>
                <a:gd name="connsiteY120" fmla="*/ 3785367 h 4089254"/>
                <a:gd name="connsiteX121" fmla="*/ 170008 w 2083862"/>
                <a:gd name="connsiteY121" fmla="*/ 3797090 h 4089254"/>
                <a:gd name="connsiteX122" fmla="*/ 146562 w 2083862"/>
                <a:gd name="connsiteY122" fmla="*/ 3832259 h 4089254"/>
                <a:gd name="connsiteX123" fmla="*/ 134839 w 2083862"/>
                <a:gd name="connsiteY123" fmla="*/ 3849844 h 4089254"/>
                <a:gd name="connsiteX124" fmla="*/ 123116 w 2083862"/>
                <a:gd name="connsiteY124" fmla="*/ 3873290 h 4089254"/>
                <a:gd name="connsiteX125" fmla="*/ 111393 w 2083862"/>
                <a:gd name="connsiteY125" fmla="*/ 3890874 h 4089254"/>
                <a:gd name="connsiteX126" fmla="*/ 82085 w 2083862"/>
                <a:gd name="connsiteY126" fmla="*/ 3943628 h 4089254"/>
                <a:gd name="connsiteX127" fmla="*/ 58639 w 2083862"/>
                <a:gd name="connsiteY127" fmla="*/ 3978798 h 4089254"/>
                <a:gd name="connsiteX128" fmla="*/ 35193 w 2083862"/>
                <a:gd name="connsiteY128" fmla="*/ 4013967 h 4089254"/>
                <a:gd name="connsiteX129" fmla="*/ 23470 w 2083862"/>
                <a:gd name="connsiteY129" fmla="*/ 4031551 h 4089254"/>
                <a:gd name="connsiteX130" fmla="*/ 76224 w 2083862"/>
                <a:gd name="connsiteY130" fmla="*/ 3990521 h 4089254"/>
                <a:gd name="connsiteX131" fmla="*/ 93808 w 2083862"/>
                <a:gd name="connsiteY131" fmla="*/ 3978798 h 4089254"/>
                <a:gd name="connsiteX132" fmla="*/ 87947 w 2083862"/>
                <a:gd name="connsiteY132" fmla="*/ 4002244 h 4089254"/>
                <a:gd name="connsiteX133" fmla="*/ 82085 w 2083862"/>
                <a:gd name="connsiteY133" fmla="*/ 4019828 h 4089254"/>
                <a:gd name="connsiteX134" fmla="*/ 76224 w 2083862"/>
                <a:gd name="connsiteY134" fmla="*/ 4049136 h 4089254"/>
                <a:gd name="connsiteX135" fmla="*/ 82085 w 2083862"/>
                <a:gd name="connsiteY135" fmla="*/ 4078444 h 4089254"/>
                <a:gd name="connsiteX136" fmla="*/ 117254 w 2083862"/>
                <a:gd name="connsiteY136" fmla="*/ 4054998 h 4089254"/>
                <a:gd name="connsiteX137" fmla="*/ 128977 w 2083862"/>
                <a:gd name="connsiteY137" fmla="*/ 4043274 h 4089254"/>
                <a:gd name="connsiteX138" fmla="*/ 182487 w 2083862"/>
                <a:gd name="connsiteY138" fmla="*/ 4074139 h 4089254"/>
                <a:gd name="connsiteX139" fmla="*/ 207635 w 2083862"/>
                <a:gd name="connsiteY139" fmla="*/ 4030651 h 4089254"/>
                <a:gd name="connsiteX140" fmla="*/ 216852 w 2083862"/>
                <a:gd name="connsiteY140" fmla="*/ 3993027 h 4089254"/>
                <a:gd name="connsiteX141" fmla="*/ 229427 w 2083862"/>
                <a:gd name="connsiteY141" fmla="*/ 3975441 h 4089254"/>
                <a:gd name="connsiteX142" fmla="*/ 258734 w 2083862"/>
                <a:gd name="connsiteY142" fmla="*/ 3932708 h 4089254"/>
                <a:gd name="connsiteX143" fmla="*/ 271309 w 2083862"/>
                <a:gd name="connsiteY143" fmla="*/ 3902598 h 4089254"/>
                <a:gd name="connsiteX144" fmla="*/ 297259 w 2083862"/>
                <a:gd name="connsiteY144" fmla="*/ 3869933 h 4089254"/>
                <a:gd name="connsiteX145" fmla="*/ 310685 w 2083862"/>
                <a:gd name="connsiteY145" fmla="*/ 3832259 h 4089254"/>
                <a:gd name="connsiteX146" fmla="*/ 334131 w 2083862"/>
                <a:gd name="connsiteY146" fmla="*/ 3797090 h 4089254"/>
                <a:gd name="connsiteX147" fmla="*/ 351716 w 2083862"/>
                <a:gd name="connsiteY147" fmla="*/ 3779505 h 4089254"/>
                <a:gd name="connsiteX148" fmla="*/ 363439 w 2083862"/>
                <a:gd name="connsiteY148" fmla="*/ 3744336 h 4089254"/>
                <a:gd name="connsiteX149" fmla="*/ 381024 w 2083862"/>
                <a:gd name="connsiteY149" fmla="*/ 3726751 h 4089254"/>
                <a:gd name="connsiteX150" fmla="*/ 404470 w 2083862"/>
                <a:gd name="connsiteY150" fmla="*/ 3691582 h 4089254"/>
                <a:gd name="connsiteX151" fmla="*/ 422054 w 2083862"/>
                <a:gd name="connsiteY151" fmla="*/ 3673998 h 4089254"/>
                <a:gd name="connsiteX152" fmla="*/ 445501 w 2083862"/>
                <a:gd name="connsiteY152" fmla="*/ 3638828 h 4089254"/>
                <a:gd name="connsiteX153" fmla="*/ 457224 w 2083862"/>
                <a:gd name="connsiteY153" fmla="*/ 3621244 h 4089254"/>
                <a:gd name="connsiteX154" fmla="*/ 468947 w 2083862"/>
                <a:gd name="connsiteY154" fmla="*/ 3603659 h 4089254"/>
                <a:gd name="connsiteX155" fmla="*/ 486531 w 2083862"/>
                <a:gd name="connsiteY155" fmla="*/ 3591936 h 4089254"/>
                <a:gd name="connsiteX156" fmla="*/ 515839 w 2083862"/>
                <a:gd name="connsiteY156" fmla="*/ 3539182 h 4089254"/>
                <a:gd name="connsiteX157" fmla="*/ 527562 w 2083862"/>
                <a:gd name="connsiteY157" fmla="*/ 3521598 h 4089254"/>
                <a:gd name="connsiteX158" fmla="*/ 551008 w 2083862"/>
                <a:gd name="connsiteY158" fmla="*/ 3492290 h 4089254"/>
                <a:gd name="connsiteX159" fmla="*/ 556870 w 2083862"/>
                <a:gd name="connsiteY159" fmla="*/ 3474705 h 4089254"/>
                <a:gd name="connsiteX160" fmla="*/ 568593 w 2083862"/>
                <a:gd name="connsiteY160" fmla="*/ 3457121 h 4089254"/>
                <a:gd name="connsiteX161" fmla="*/ 580316 w 2083862"/>
                <a:gd name="connsiteY161" fmla="*/ 3433674 h 4089254"/>
                <a:gd name="connsiteX162" fmla="*/ 603762 w 2083862"/>
                <a:gd name="connsiteY162" fmla="*/ 3398505 h 4089254"/>
                <a:gd name="connsiteX163" fmla="*/ 609624 w 2083862"/>
                <a:gd name="connsiteY163" fmla="*/ 3380921 h 4089254"/>
                <a:gd name="connsiteX164" fmla="*/ 633070 w 2083862"/>
                <a:gd name="connsiteY164" fmla="*/ 3345751 h 4089254"/>
                <a:gd name="connsiteX165" fmla="*/ 644793 w 2083862"/>
                <a:gd name="connsiteY165" fmla="*/ 3328167 h 4089254"/>
                <a:gd name="connsiteX166" fmla="*/ 674101 w 2083862"/>
                <a:gd name="connsiteY166" fmla="*/ 3292998 h 4089254"/>
                <a:gd name="connsiteX167" fmla="*/ 679962 w 2083862"/>
                <a:gd name="connsiteY167" fmla="*/ 3275413 h 4089254"/>
                <a:gd name="connsiteX168" fmla="*/ 703408 w 2083862"/>
                <a:gd name="connsiteY168" fmla="*/ 3240244 h 4089254"/>
                <a:gd name="connsiteX169" fmla="*/ 720993 w 2083862"/>
                <a:gd name="connsiteY169" fmla="*/ 3205074 h 4089254"/>
                <a:gd name="connsiteX170" fmla="*/ 744439 w 2083862"/>
                <a:gd name="connsiteY170" fmla="*/ 3169905 h 4089254"/>
                <a:gd name="connsiteX171" fmla="*/ 750301 w 2083862"/>
                <a:gd name="connsiteY171" fmla="*/ 3152321 h 4089254"/>
                <a:gd name="connsiteX172" fmla="*/ 762024 w 2083862"/>
                <a:gd name="connsiteY172" fmla="*/ 3128874 h 4089254"/>
                <a:gd name="connsiteX173" fmla="*/ 785470 w 2083862"/>
                <a:gd name="connsiteY173" fmla="*/ 3093705 h 4089254"/>
                <a:gd name="connsiteX174" fmla="*/ 808916 w 2083862"/>
                <a:gd name="connsiteY174" fmla="*/ 3052674 h 4089254"/>
                <a:gd name="connsiteX175" fmla="*/ 820639 w 2083862"/>
                <a:gd name="connsiteY175" fmla="*/ 3017505 h 4089254"/>
                <a:gd name="connsiteX176" fmla="*/ 826501 w 2083862"/>
                <a:gd name="connsiteY176" fmla="*/ 2994059 h 4089254"/>
                <a:gd name="connsiteX177" fmla="*/ 844085 w 2083862"/>
                <a:gd name="connsiteY177" fmla="*/ 2976474 h 4089254"/>
                <a:gd name="connsiteX178" fmla="*/ 849947 w 2083862"/>
                <a:gd name="connsiteY178" fmla="*/ 2958890 h 4089254"/>
                <a:gd name="connsiteX179" fmla="*/ 879254 w 2083862"/>
                <a:gd name="connsiteY179" fmla="*/ 2923721 h 4089254"/>
                <a:gd name="connsiteX180" fmla="*/ 896839 w 2083862"/>
                <a:gd name="connsiteY180" fmla="*/ 2911998 h 4089254"/>
                <a:gd name="connsiteX181" fmla="*/ 920285 w 2083862"/>
                <a:gd name="connsiteY181" fmla="*/ 2906136 h 4089254"/>
                <a:gd name="connsiteX182" fmla="*/ 955454 w 2083862"/>
                <a:gd name="connsiteY182" fmla="*/ 2923721 h 4089254"/>
                <a:gd name="connsiteX183" fmla="*/ 990624 w 2083862"/>
                <a:gd name="connsiteY183" fmla="*/ 2976474 h 4089254"/>
                <a:gd name="connsiteX184" fmla="*/ 1002347 w 2083862"/>
                <a:gd name="connsiteY184" fmla="*/ 2994059 h 4089254"/>
                <a:gd name="connsiteX185" fmla="*/ 1019931 w 2083862"/>
                <a:gd name="connsiteY185" fmla="*/ 2999921 h 4089254"/>
                <a:gd name="connsiteX186" fmla="*/ 1049239 w 2083862"/>
                <a:gd name="connsiteY186" fmla="*/ 3029228 h 4089254"/>
                <a:gd name="connsiteX187" fmla="*/ 1084408 w 2083862"/>
                <a:gd name="connsiteY187" fmla="*/ 3064398 h 4089254"/>
                <a:gd name="connsiteX188" fmla="*/ 1101993 w 2083862"/>
                <a:gd name="connsiteY188" fmla="*/ 3087844 h 4089254"/>
                <a:gd name="connsiteX189" fmla="*/ 1131301 w 2083862"/>
                <a:gd name="connsiteY189" fmla="*/ 3117151 h 4089254"/>
                <a:gd name="connsiteX190" fmla="*/ 1178193 w 2083862"/>
                <a:gd name="connsiteY190" fmla="*/ 3169905 h 4089254"/>
                <a:gd name="connsiteX191" fmla="*/ 1201639 w 2083862"/>
                <a:gd name="connsiteY191" fmla="*/ 3193351 h 4089254"/>
                <a:gd name="connsiteX192" fmla="*/ 1318870 w 2083862"/>
                <a:gd name="connsiteY192" fmla="*/ 3287136 h 4089254"/>
                <a:gd name="connsiteX193" fmla="*/ 1354039 w 2083862"/>
                <a:gd name="connsiteY193" fmla="*/ 3316444 h 4089254"/>
                <a:gd name="connsiteX194" fmla="*/ 1371624 w 2083862"/>
                <a:gd name="connsiteY194" fmla="*/ 3322305 h 4089254"/>
                <a:gd name="connsiteX195" fmla="*/ 1383347 w 2083862"/>
                <a:gd name="connsiteY195" fmla="*/ 3339890 h 4089254"/>
                <a:gd name="connsiteX196" fmla="*/ 1418516 w 2083862"/>
                <a:gd name="connsiteY196" fmla="*/ 3363336 h 4089254"/>
                <a:gd name="connsiteX197" fmla="*/ 1436101 w 2083862"/>
                <a:gd name="connsiteY197" fmla="*/ 3375059 h 4089254"/>
                <a:gd name="connsiteX198" fmla="*/ 1471270 w 2083862"/>
                <a:gd name="connsiteY198" fmla="*/ 3404367 h 4089254"/>
                <a:gd name="connsiteX199" fmla="*/ 1488854 w 2083862"/>
                <a:gd name="connsiteY199" fmla="*/ 3427813 h 4089254"/>
                <a:gd name="connsiteX200" fmla="*/ 1506439 w 2083862"/>
                <a:gd name="connsiteY200" fmla="*/ 3433674 h 4089254"/>
                <a:gd name="connsiteX201" fmla="*/ 1524024 w 2083862"/>
                <a:gd name="connsiteY201" fmla="*/ 3445398 h 4089254"/>
                <a:gd name="connsiteX202" fmla="*/ 1553331 w 2083862"/>
                <a:gd name="connsiteY202" fmla="*/ 3480567 h 4089254"/>
                <a:gd name="connsiteX203" fmla="*/ 1570916 w 2083862"/>
                <a:gd name="connsiteY203" fmla="*/ 3492290 h 4089254"/>
                <a:gd name="connsiteX204" fmla="*/ 1600224 w 2083862"/>
                <a:gd name="connsiteY204" fmla="*/ 3521598 h 4089254"/>
                <a:gd name="connsiteX205" fmla="*/ 1617808 w 2083862"/>
                <a:gd name="connsiteY205" fmla="*/ 3533321 h 4089254"/>
                <a:gd name="connsiteX206" fmla="*/ 1635393 w 2083862"/>
                <a:gd name="connsiteY206" fmla="*/ 3550905 h 4089254"/>
                <a:gd name="connsiteX207" fmla="*/ 1670562 w 2083862"/>
                <a:gd name="connsiteY207" fmla="*/ 3574351 h 4089254"/>
                <a:gd name="connsiteX208" fmla="*/ 1688147 w 2083862"/>
                <a:gd name="connsiteY208" fmla="*/ 3586074 h 4089254"/>
                <a:gd name="connsiteX209" fmla="*/ 1717454 w 2083862"/>
                <a:gd name="connsiteY209" fmla="*/ 3603659 h 4089254"/>
                <a:gd name="connsiteX210" fmla="*/ 1752624 w 2083862"/>
                <a:gd name="connsiteY210" fmla="*/ 3627105 h 4089254"/>
                <a:gd name="connsiteX211" fmla="*/ 1770208 w 2083862"/>
                <a:gd name="connsiteY211" fmla="*/ 3638828 h 4089254"/>
                <a:gd name="connsiteX212" fmla="*/ 1787793 w 2083862"/>
                <a:gd name="connsiteY212" fmla="*/ 3644690 h 4089254"/>
                <a:gd name="connsiteX213" fmla="*/ 1828824 w 2083862"/>
                <a:gd name="connsiteY213" fmla="*/ 3662274 h 4089254"/>
                <a:gd name="connsiteX214" fmla="*/ 1858131 w 2083862"/>
                <a:gd name="connsiteY214" fmla="*/ 3679859 h 4089254"/>
                <a:gd name="connsiteX215" fmla="*/ 1899162 w 2083862"/>
                <a:gd name="connsiteY215" fmla="*/ 3703305 h 4089254"/>
                <a:gd name="connsiteX216" fmla="*/ 1916747 w 2083862"/>
                <a:gd name="connsiteY216" fmla="*/ 3709167 h 4089254"/>
                <a:gd name="connsiteX217" fmla="*/ 1951916 w 2083862"/>
                <a:gd name="connsiteY217" fmla="*/ 3732613 h 4089254"/>
                <a:gd name="connsiteX218" fmla="*/ 1992947 w 2083862"/>
                <a:gd name="connsiteY218" fmla="*/ 3744336 h 4089254"/>
                <a:gd name="connsiteX219" fmla="*/ 2028116 w 2083862"/>
                <a:gd name="connsiteY219" fmla="*/ 3773644 h 4089254"/>
                <a:gd name="connsiteX220" fmla="*/ 2022254 w 2083862"/>
                <a:gd name="connsiteY220" fmla="*/ 3756059 h 4089254"/>
                <a:gd name="connsiteX221" fmla="*/ 2016393 w 2083862"/>
                <a:gd name="connsiteY221" fmla="*/ 3732613 h 4089254"/>
                <a:gd name="connsiteX222" fmla="*/ 1998808 w 2083862"/>
                <a:gd name="connsiteY222" fmla="*/ 3715028 h 4089254"/>
                <a:gd name="connsiteX223" fmla="*/ 2016393 w 2083862"/>
                <a:gd name="connsiteY223" fmla="*/ 3720890 h 4089254"/>
                <a:gd name="connsiteX224" fmla="*/ 2039839 w 2083862"/>
                <a:gd name="connsiteY224" fmla="*/ 3726751 h 4089254"/>
                <a:gd name="connsiteX225" fmla="*/ 2057424 w 2083862"/>
                <a:gd name="connsiteY225" fmla="*/ 3732613 h 4089254"/>
                <a:gd name="connsiteX226" fmla="*/ 2039839 w 2083862"/>
                <a:gd name="connsiteY226" fmla="*/ 3720890 h 4089254"/>
                <a:gd name="connsiteX227" fmla="*/ 2022254 w 2083862"/>
                <a:gd name="connsiteY227" fmla="*/ 3703305 h 4089254"/>
                <a:gd name="connsiteX228" fmla="*/ 2063285 w 2083862"/>
                <a:gd name="connsiteY228" fmla="*/ 3697444 h 4089254"/>
                <a:gd name="connsiteX229" fmla="*/ 2080870 w 2083862"/>
                <a:gd name="connsiteY229" fmla="*/ 3691582 h 4089254"/>
                <a:gd name="connsiteX230" fmla="*/ 2075008 w 2083862"/>
                <a:gd name="connsiteY230" fmla="*/ 3668136 h 4089254"/>
                <a:gd name="connsiteX231" fmla="*/ 2051562 w 2083862"/>
                <a:gd name="connsiteY231" fmla="*/ 3632967 h 4089254"/>
                <a:gd name="connsiteX232" fmla="*/ 2039839 w 2083862"/>
                <a:gd name="connsiteY232" fmla="*/ 3615382 h 4089254"/>
                <a:gd name="connsiteX233" fmla="*/ 2022254 w 2083862"/>
                <a:gd name="connsiteY233" fmla="*/ 3609521 h 4089254"/>
                <a:gd name="connsiteX234" fmla="*/ 2004670 w 2083862"/>
                <a:gd name="connsiteY234" fmla="*/ 3597798 h 4089254"/>
                <a:gd name="connsiteX235" fmla="*/ 1987085 w 2083862"/>
                <a:gd name="connsiteY235" fmla="*/ 3591936 h 4089254"/>
                <a:gd name="connsiteX236" fmla="*/ 1957777 w 2083862"/>
                <a:gd name="connsiteY236" fmla="*/ 3562628 h 4089254"/>
                <a:gd name="connsiteX237" fmla="*/ 1940193 w 2083862"/>
                <a:gd name="connsiteY237" fmla="*/ 3550905 h 4089254"/>
                <a:gd name="connsiteX238" fmla="*/ 1922608 w 2083862"/>
                <a:gd name="connsiteY238" fmla="*/ 3533321 h 4089254"/>
                <a:gd name="connsiteX239" fmla="*/ 1905024 w 2083862"/>
                <a:gd name="connsiteY239" fmla="*/ 3527459 h 4089254"/>
                <a:gd name="connsiteX240" fmla="*/ 1869854 w 2083862"/>
                <a:gd name="connsiteY240" fmla="*/ 3504013 h 4089254"/>
                <a:gd name="connsiteX241" fmla="*/ 1869854 w 2083862"/>
                <a:gd name="connsiteY241" fmla="*/ 3504013 h 4089254"/>
                <a:gd name="connsiteX242" fmla="*/ 1852270 w 2083862"/>
                <a:gd name="connsiteY242" fmla="*/ 3486428 h 4089254"/>
                <a:gd name="connsiteX243" fmla="*/ 1817101 w 2083862"/>
                <a:gd name="connsiteY243" fmla="*/ 3462982 h 4089254"/>
                <a:gd name="connsiteX244" fmla="*/ 1787793 w 2083862"/>
                <a:gd name="connsiteY244" fmla="*/ 3439536 h 4089254"/>
                <a:gd name="connsiteX245" fmla="*/ 1758485 w 2083862"/>
                <a:gd name="connsiteY245" fmla="*/ 3416090 h 4089254"/>
                <a:gd name="connsiteX246" fmla="*/ 1682285 w 2083862"/>
                <a:gd name="connsiteY246" fmla="*/ 3363336 h 4089254"/>
                <a:gd name="connsiteX247" fmla="*/ 1652977 w 2083862"/>
                <a:gd name="connsiteY247" fmla="*/ 3339890 h 4089254"/>
                <a:gd name="connsiteX248" fmla="*/ 1635393 w 2083862"/>
                <a:gd name="connsiteY248" fmla="*/ 3328167 h 4089254"/>
                <a:gd name="connsiteX249" fmla="*/ 1606085 w 2083862"/>
                <a:gd name="connsiteY249" fmla="*/ 3298859 h 4089254"/>
                <a:gd name="connsiteX250" fmla="*/ 1570916 w 2083862"/>
                <a:gd name="connsiteY250" fmla="*/ 3269551 h 4089254"/>
                <a:gd name="connsiteX251" fmla="*/ 1535747 w 2083862"/>
                <a:gd name="connsiteY251" fmla="*/ 3234382 h 4089254"/>
                <a:gd name="connsiteX252" fmla="*/ 1524024 w 2083862"/>
                <a:gd name="connsiteY252" fmla="*/ 3216798 h 4089254"/>
                <a:gd name="connsiteX253" fmla="*/ 1506439 w 2083862"/>
                <a:gd name="connsiteY253" fmla="*/ 3210936 h 4089254"/>
                <a:gd name="connsiteX254" fmla="*/ 1488854 w 2083862"/>
                <a:gd name="connsiteY254" fmla="*/ 3193351 h 4089254"/>
                <a:gd name="connsiteX255" fmla="*/ 1465408 w 2083862"/>
                <a:gd name="connsiteY255" fmla="*/ 3175767 h 4089254"/>
                <a:gd name="connsiteX256" fmla="*/ 1436101 w 2083862"/>
                <a:gd name="connsiteY256" fmla="*/ 3152321 h 4089254"/>
                <a:gd name="connsiteX257" fmla="*/ 1412654 w 2083862"/>
                <a:gd name="connsiteY257" fmla="*/ 3128874 h 4089254"/>
                <a:gd name="connsiteX258" fmla="*/ 1383347 w 2083862"/>
                <a:gd name="connsiteY258" fmla="*/ 3093705 h 4089254"/>
                <a:gd name="connsiteX259" fmla="*/ 1342316 w 2083862"/>
                <a:gd name="connsiteY259" fmla="*/ 3040951 h 4089254"/>
                <a:gd name="connsiteX260" fmla="*/ 1330593 w 2083862"/>
                <a:gd name="connsiteY260" fmla="*/ 3023367 h 4089254"/>
                <a:gd name="connsiteX261" fmla="*/ 1324731 w 2083862"/>
                <a:gd name="connsiteY261" fmla="*/ 2999921 h 4089254"/>
                <a:gd name="connsiteX262" fmla="*/ 1289562 w 2083862"/>
                <a:gd name="connsiteY262" fmla="*/ 2941305 h 4089254"/>
                <a:gd name="connsiteX263" fmla="*/ 1266116 w 2083862"/>
                <a:gd name="connsiteY263" fmla="*/ 2906136 h 4089254"/>
                <a:gd name="connsiteX264" fmla="*/ 1254393 w 2083862"/>
                <a:gd name="connsiteY264" fmla="*/ 2888551 h 4089254"/>
                <a:gd name="connsiteX265" fmla="*/ 1236808 w 2083862"/>
                <a:gd name="connsiteY265" fmla="*/ 2870967 h 4089254"/>
                <a:gd name="connsiteX266" fmla="*/ 1225085 w 2083862"/>
                <a:gd name="connsiteY266" fmla="*/ 2847521 h 4089254"/>
                <a:gd name="connsiteX267" fmla="*/ 1219224 w 2083862"/>
                <a:gd name="connsiteY267" fmla="*/ 2824074 h 4089254"/>
                <a:gd name="connsiteX268" fmla="*/ 1207501 w 2083862"/>
                <a:gd name="connsiteY268" fmla="*/ 2806490 h 4089254"/>
                <a:gd name="connsiteX269" fmla="*/ 1201639 w 2083862"/>
                <a:gd name="connsiteY269" fmla="*/ 2788905 h 4089254"/>
                <a:gd name="connsiteX270" fmla="*/ 1178193 w 2083862"/>
                <a:gd name="connsiteY270" fmla="*/ 2753736 h 4089254"/>
                <a:gd name="connsiteX271" fmla="*/ 1172331 w 2083862"/>
                <a:gd name="connsiteY271" fmla="*/ 2730290 h 4089254"/>
                <a:gd name="connsiteX272" fmla="*/ 1160608 w 2083862"/>
                <a:gd name="connsiteY272" fmla="*/ 2689259 h 4089254"/>
                <a:gd name="connsiteX273" fmla="*/ 1154747 w 2083862"/>
                <a:gd name="connsiteY273" fmla="*/ 2654090 h 4089254"/>
                <a:gd name="connsiteX274" fmla="*/ 1160608 w 2083862"/>
                <a:gd name="connsiteY274" fmla="*/ 2554444 h 4089254"/>
                <a:gd name="connsiteX275" fmla="*/ 1172331 w 2083862"/>
                <a:gd name="connsiteY275" fmla="*/ 2530998 h 4089254"/>
                <a:gd name="connsiteX276" fmla="*/ 1178193 w 2083862"/>
                <a:gd name="connsiteY276" fmla="*/ 2495828 h 4089254"/>
                <a:gd name="connsiteX277" fmla="*/ 1189916 w 2083862"/>
                <a:gd name="connsiteY277" fmla="*/ 2460659 h 4089254"/>
                <a:gd name="connsiteX278" fmla="*/ 1201639 w 2083862"/>
                <a:gd name="connsiteY278" fmla="*/ 2425490 h 4089254"/>
                <a:gd name="connsiteX279" fmla="*/ 1228442 w 2083862"/>
                <a:gd name="connsiteY279" fmla="*/ 2355200 h 4089254"/>
                <a:gd name="connsiteX280" fmla="*/ 1264461 w 2083862"/>
                <a:gd name="connsiteY280" fmla="*/ 2232910 h 4089254"/>
                <a:gd name="connsiteX281" fmla="*/ 1277839 w 2083862"/>
                <a:gd name="connsiteY281" fmla="*/ 2179305 h 4089254"/>
                <a:gd name="connsiteX282" fmla="*/ 1290414 w 2083862"/>
                <a:gd name="connsiteY282" fmla="*/ 2093935 h 4089254"/>
                <a:gd name="connsiteX283" fmla="*/ 1313008 w 2083862"/>
                <a:gd name="connsiteY283" fmla="*/ 1915536 h 4089254"/>
                <a:gd name="connsiteX284" fmla="*/ 1318870 w 2083862"/>
                <a:gd name="connsiteY284" fmla="*/ 1892090 h 4089254"/>
                <a:gd name="connsiteX285" fmla="*/ 1324731 w 2083862"/>
                <a:gd name="connsiteY285" fmla="*/ 1862782 h 4089254"/>
                <a:gd name="connsiteX286" fmla="*/ 1330593 w 2083862"/>
                <a:gd name="connsiteY286" fmla="*/ 1845198 h 4089254"/>
                <a:gd name="connsiteX287" fmla="*/ 1336454 w 2083862"/>
                <a:gd name="connsiteY287" fmla="*/ 1821751 h 4089254"/>
                <a:gd name="connsiteX288" fmla="*/ 1354039 w 2083862"/>
                <a:gd name="connsiteY288" fmla="*/ 1763136 h 4089254"/>
                <a:gd name="connsiteX289" fmla="*/ 1359901 w 2083862"/>
                <a:gd name="connsiteY289" fmla="*/ 1727967 h 4089254"/>
                <a:gd name="connsiteX290" fmla="*/ 1371624 w 2083862"/>
                <a:gd name="connsiteY290" fmla="*/ 1681074 h 4089254"/>
                <a:gd name="connsiteX291" fmla="*/ 1377485 w 2083862"/>
                <a:gd name="connsiteY291" fmla="*/ 1645905 h 4089254"/>
                <a:gd name="connsiteX292" fmla="*/ 1389208 w 2083862"/>
                <a:gd name="connsiteY292" fmla="*/ 1587290 h 4089254"/>
                <a:gd name="connsiteX293" fmla="*/ 1395070 w 2083862"/>
                <a:gd name="connsiteY293" fmla="*/ 1546259 h 4089254"/>
                <a:gd name="connsiteX294" fmla="*/ 1400931 w 2083862"/>
                <a:gd name="connsiteY294" fmla="*/ 1528674 h 4089254"/>
                <a:gd name="connsiteX295" fmla="*/ 1406793 w 2083862"/>
                <a:gd name="connsiteY295" fmla="*/ 1505228 h 4089254"/>
                <a:gd name="connsiteX296" fmla="*/ 1418516 w 2083862"/>
                <a:gd name="connsiteY296" fmla="*/ 1458336 h 4089254"/>
                <a:gd name="connsiteX297" fmla="*/ 1424377 w 2083862"/>
                <a:gd name="connsiteY297" fmla="*/ 1399721 h 4089254"/>
                <a:gd name="connsiteX298" fmla="*/ 1441962 w 2083862"/>
                <a:gd name="connsiteY298" fmla="*/ 1305936 h 4089254"/>
                <a:gd name="connsiteX299" fmla="*/ 1453685 w 2083862"/>
                <a:gd name="connsiteY299" fmla="*/ 1241459 h 4089254"/>
                <a:gd name="connsiteX300" fmla="*/ 1465408 w 2083862"/>
                <a:gd name="connsiteY300" fmla="*/ 1206290 h 4089254"/>
                <a:gd name="connsiteX301" fmla="*/ 1477131 w 2083862"/>
                <a:gd name="connsiteY301" fmla="*/ 1106644 h 4089254"/>
                <a:gd name="connsiteX302" fmla="*/ 1488854 w 2083862"/>
                <a:gd name="connsiteY302" fmla="*/ 1071474 h 4089254"/>
                <a:gd name="connsiteX303" fmla="*/ 1494716 w 2083862"/>
                <a:gd name="connsiteY303" fmla="*/ 1018721 h 4089254"/>
                <a:gd name="connsiteX304" fmla="*/ 1506439 w 2083862"/>
                <a:gd name="connsiteY304" fmla="*/ 983551 h 4089254"/>
                <a:gd name="connsiteX305" fmla="*/ 1518162 w 2083862"/>
                <a:gd name="connsiteY305" fmla="*/ 924936 h 4089254"/>
                <a:gd name="connsiteX306" fmla="*/ 1524024 w 2083862"/>
                <a:gd name="connsiteY306" fmla="*/ 895628 h 4089254"/>
                <a:gd name="connsiteX307" fmla="*/ 1529885 w 2083862"/>
                <a:gd name="connsiteY307" fmla="*/ 831151 h 4089254"/>
                <a:gd name="connsiteX308" fmla="*/ 1535747 w 2083862"/>
                <a:gd name="connsiteY308" fmla="*/ 795982 h 4089254"/>
                <a:gd name="connsiteX309" fmla="*/ 1547470 w 2083862"/>
                <a:gd name="connsiteY309" fmla="*/ 713921 h 4089254"/>
                <a:gd name="connsiteX310" fmla="*/ 1553331 w 2083862"/>
                <a:gd name="connsiteY310" fmla="*/ 672890 h 4089254"/>
                <a:gd name="connsiteX311" fmla="*/ 1559193 w 2083862"/>
                <a:gd name="connsiteY311" fmla="*/ 655305 h 4089254"/>
                <a:gd name="connsiteX312" fmla="*/ 1565054 w 2083862"/>
                <a:gd name="connsiteY312" fmla="*/ 631859 h 4089254"/>
                <a:gd name="connsiteX313" fmla="*/ 1570916 w 2083862"/>
                <a:gd name="connsiteY313" fmla="*/ 549798 h 4089254"/>
                <a:gd name="connsiteX314" fmla="*/ 1576777 w 2083862"/>
                <a:gd name="connsiteY314" fmla="*/ 532213 h 4089254"/>
                <a:gd name="connsiteX315" fmla="*/ 1588501 w 2083862"/>
                <a:gd name="connsiteY315" fmla="*/ 438428 h 4089254"/>
                <a:gd name="connsiteX316" fmla="*/ 1582639 w 2083862"/>
                <a:gd name="connsiteY316" fmla="*/ 356367 h 4089254"/>
                <a:gd name="connsiteX317" fmla="*/ 1570916 w 2083862"/>
                <a:gd name="connsiteY317" fmla="*/ 309474 h 4089254"/>
                <a:gd name="connsiteX318" fmla="*/ 1565054 w 2083862"/>
                <a:gd name="connsiteY318" fmla="*/ 98459 h 4089254"/>
                <a:gd name="connsiteX319" fmla="*/ 1545073 w 2083862"/>
                <a:gd name="connsiteY319" fmla="*/ 94765 h 4089254"/>
                <a:gd name="connsiteX320" fmla="*/ 1518668 w 2083862"/>
                <a:gd name="connsiteY320" fmla="*/ 78665 h 4089254"/>
                <a:gd name="connsiteX321" fmla="*/ 1506552 w 2083862"/>
                <a:gd name="connsiteY321" fmla="*/ 47418 h 4089254"/>
                <a:gd name="connsiteX322" fmla="*/ 1483282 w 2083862"/>
                <a:gd name="connsiteY322" fmla="*/ 285 h 4089254"/>
                <a:gd name="connsiteX0" fmla="*/ 1483282 w 2083862"/>
                <a:gd name="connsiteY0" fmla="*/ 285 h 4089254"/>
                <a:gd name="connsiteX1" fmla="*/ 1455228 w 2083862"/>
                <a:gd name="connsiteY1" fmla="*/ 45705 h 4089254"/>
                <a:gd name="connsiteX2" fmla="*/ 1419474 w 2083862"/>
                <a:gd name="connsiteY2" fmla="*/ 67840 h 4089254"/>
                <a:gd name="connsiteX3" fmla="*/ 1382730 w 2083862"/>
                <a:gd name="connsiteY3" fmla="*/ 97122 h 4089254"/>
                <a:gd name="connsiteX4" fmla="*/ 1364108 w 2083862"/>
                <a:gd name="connsiteY4" fmla="*/ 105171 h 4089254"/>
                <a:gd name="connsiteX5" fmla="*/ 1348226 w 2083862"/>
                <a:gd name="connsiteY5" fmla="*/ 191441 h 4089254"/>
                <a:gd name="connsiteX6" fmla="*/ 1347375 w 2083862"/>
                <a:gd name="connsiteY6" fmla="*/ 214887 h 4089254"/>
                <a:gd name="connsiteX7" fmla="*/ 1348177 w 2083862"/>
                <a:gd name="connsiteY7" fmla="*/ 244998 h 4089254"/>
                <a:gd name="connsiteX8" fmla="*/ 1330593 w 2083862"/>
                <a:gd name="connsiteY8" fmla="*/ 303613 h 4089254"/>
                <a:gd name="connsiteX9" fmla="*/ 1324731 w 2083862"/>
                <a:gd name="connsiteY9" fmla="*/ 321198 h 4089254"/>
                <a:gd name="connsiteX10" fmla="*/ 1313008 w 2083862"/>
                <a:gd name="connsiteY10" fmla="*/ 338782 h 4089254"/>
                <a:gd name="connsiteX11" fmla="*/ 1295424 w 2083862"/>
                <a:gd name="connsiteY11" fmla="*/ 391536 h 4089254"/>
                <a:gd name="connsiteX12" fmla="*/ 1289562 w 2083862"/>
                <a:gd name="connsiteY12" fmla="*/ 409121 h 4089254"/>
                <a:gd name="connsiteX13" fmla="*/ 1283701 w 2083862"/>
                <a:gd name="connsiteY13" fmla="*/ 432567 h 4089254"/>
                <a:gd name="connsiteX14" fmla="*/ 1277839 w 2083862"/>
                <a:gd name="connsiteY14" fmla="*/ 584967 h 4089254"/>
                <a:gd name="connsiteX15" fmla="*/ 1254393 w 2083862"/>
                <a:gd name="connsiteY15" fmla="*/ 883905 h 4089254"/>
                <a:gd name="connsiteX16" fmla="*/ 1248531 w 2083862"/>
                <a:gd name="connsiteY16" fmla="*/ 901490 h 4089254"/>
                <a:gd name="connsiteX17" fmla="*/ 1242670 w 2083862"/>
                <a:gd name="connsiteY17" fmla="*/ 977690 h 4089254"/>
                <a:gd name="connsiteX18" fmla="*/ 1236808 w 2083862"/>
                <a:gd name="connsiteY18" fmla="*/ 1006998 h 4089254"/>
                <a:gd name="connsiteX19" fmla="*/ 1230947 w 2083862"/>
                <a:gd name="connsiteY19" fmla="*/ 1048028 h 4089254"/>
                <a:gd name="connsiteX20" fmla="*/ 1219224 w 2083862"/>
                <a:gd name="connsiteY20" fmla="*/ 1118367 h 4089254"/>
                <a:gd name="connsiteX21" fmla="*/ 1213362 w 2083862"/>
                <a:gd name="connsiteY21" fmla="*/ 1141813 h 4089254"/>
                <a:gd name="connsiteX22" fmla="*/ 1201639 w 2083862"/>
                <a:gd name="connsiteY22" fmla="*/ 1176982 h 4089254"/>
                <a:gd name="connsiteX23" fmla="*/ 1166470 w 2083862"/>
                <a:gd name="connsiteY23" fmla="*/ 1346967 h 4089254"/>
                <a:gd name="connsiteX24" fmla="*/ 1154747 w 2083862"/>
                <a:gd name="connsiteY24" fmla="*/ 1464198 h 4089254"/>
                <a:gd name="connsiteX25" fmla="*/ 1148885 w 2083862"/>
                <a:gd name="connsiteY25" fmla="*/ 1493505 h 4089254"/>
                <a:gd name="connsiteX26" fmla="*/ 1143024 w 2083862"/>
                <a:gd name="connsiteY26" fmla="*/ 1534536 h 4089254"/>
                <a:gd name="connsiteX27" fmla="*/ 1131301 w 2083862"/>
                <a:gd name="connsiteY27" fmla="*/ 1569705 h 4089254"/>
                <a:gd name="connsiteX28" fmla="*/ 1125439 w 2083862"/>
                <a:gd name="connsiteY28" fmla="*/ 1599013 h 4089254"/>
                <a:gd name="connsiteX29" fmla="*/ 1113716 w 2083862"/>
                <a:gd name="connsiteY29" fmla="*/ 1634182 h 4089254"/>
                <a:gd name="connsiteX30" fmla="*/ 1101993 w 2083862"/>
                <a:gd name="connsiteY30" fmla="*/ 1686936 h 4089254"/>
                <a:gd name="connsiteX31" fmla="*/ 1080249 w 2083862"/>
                <a:gd name="connsiteY31" fmla="*/ 1784688 h 4089254"/>
                <a:gd name="connsiteX32" fmla="*/ 1056000 w 2083862"/>
                <a:gd name="connsiteY32" fmla="*/ 1880029 h 4089254"/>
                <a:gd name="connsiteX33" fmla="*/ 1025793 w 2083862"/>
                <a:gd name="connsiteY33" fmla="*/ 2062074 h 4089254"/>
                <a:gd name="connsiteX34" fmla="*/ 1019931 w 2083862"/>
                <a:gd name="connsiteY34" fmla="*/ 2085521 h 4089254"/>
                <a:gd name="connsiteX35" fmla="*/ 1014070 w 2083862"/>
                <a:gd name="connsiteY35" fmla="*/ 2114828 h 4089254"/>
                <a:gd name="connsiteX36" fmla="*/ 997337 w 2083862"/>
                <a:gd name="connsiteY36" fmla="*/ 2181008 h 4089254"/>
                <a:gd name="connsiteX37" fmla="*/ 983108 w 2083862"/>
                <a:gd name="connsiteY37" fmla="*/ 2243734 h 4089254"/>
                <a:gd name="connsiteX38" fmla="*/ 961316 w 2083862"/>
                <a:gd name="connsiteY38" fmla="*/ 2302398 h 4089254"/>
                <a:gd name="connsiteX39" fmla="*/ 949593 w 2083862"/>
                <a:gd name="connsiteY39" fmla="*/ 2337567 h 4089254"/>
                <a:gd name="connsiteX40" fmla="*/ 943731 w 2083862"/>
                <a:gd name="connsiteY40" fmla="*/ 2355151 h 4089254"/>
                <a:gd name="connsiteX41" fmla="*/ 937870 w 2083862"/>
                <a:gd name="connsiteY41" fmla="*/ 2372736 h 4089254"/>
                <a:gd name="connsiteX42" fmla="*/ 914424 w 2083862"/>
                <a:gd name="connsiteY42" fmla="*/ 2413767 h 4089254"/>
                <a:gd name="connsiteX43" fmla="*/ 902701 w 2083862"/>
                <a:gd name="connsiteY43" fmla="*/ 2431351 h 4089254"/>
                <a:gd name="connsiteX44" fmla="*/ 896839 w 2083862"/>
                <a:gd name="connsiteY44" fmla="*/ 2448936 h 4089254"/>
                <a:gd name="connsiteX45" fmla="*/ 873393 w 2083862"/>
                <a:gd name="connsiteY45" fmla="*/ 2484105 h 4089254"/>
                <a:gd name="connsiteX46" fmla="*/ 849947 w 2083862"/>
                <a:gd name="connsiteY46" fmla="*/ 2530998 h 4089254"/>
                <a:gd name="connsiteX47" fmla="*/ 832362 w 2083862"/>
                <a:gd name="connsiteY47" fmla="*/ 2572028 h 4089254"/>
                <a:gd name="connsiteX48" fmla="*/ 826501 w 2083862"/>
                <a:gd name="connsiteY48" fmla="*/ 2589613 h 4089254"/>
                <a:gd name="connsiteX49" fmla="*/ 814777 w 2083862"/>
                <a:gd name="connsiteY49" fmla="*/ 2601336 h 4089254"/>
                <a:gd name="connsiteX50" fmla="*/ 803054 w 2083862"/>
                <a:gd name="connsiteY50" fmla="*/ 2618921 h 4089254"/>
                <a:gd name="connsiteX51" fmla="*/ 779608 w 2083862"/>
                <a:gd name="connsiteY51" fmla="*/ 2648228 h 4089254"/>
                <a:gd name="connsiteX52" fmla="*/ 762024 w 2083862"/>
                <a:gd name="connsiteY52" fmla="*/ 2689259 h 4089254"/>
                <a:gd name="connsiteX53" fmla="*/ 726854 w 2083862"/>
                <a:gd name="connsiteY53" fmla="*/ 2712705 h 4089254"/>
                <a:gd name="connsiteX54" fmla="*/ 709270 w 2083862"/>
                <a:gd name="connsiteY54" fmla="*/ 2724428 h 4089254"/>
                <a:gd name="connsiteX55" fmla="*/ 691685 w 2083862"/>
                <a:gd name="connsiteY55" fmla="*/ 2736151 h 4089254"/>
                <a:gd name="connsiteX56" fmla="*/ 674101 w 2083862"/>
                <a:gd name="connsiteY56" fmla="*/ 2742013 h 4089254"/>
                <a:gd name="connsiteX57" fmla="*/ 638931 w 2083862"/>
                <a:gd name="connsiteY57" fmla="*/ 2759598 h 4089254"/>
                <a:gd name="connsiteX58" fmla="*/ 586177 w 2083862"/>
                <a:gd name="connsiteY58" fmla="*/ 2765459 h 4089254"/>
                <a:gd name="connsiteX59" fmla="*/ 539285 w 2083862"/>
                <a:gd name="connsiteY59" fmla="*/ 2771321 h 4089254"/>
                <a:gd name="connsiteX60" fmla="*/ 498254 w 2083862"/>
                <a:gd name="connsiteY60" fmla="*/ 2783044 h 4089254"/>
                <a:gd name="connsiteX61" fmla="*/ 480670 w 2083862"/>
                <a:gd name="connsiteY61" fmla="*/ 2788905 h 4089254"/>
                <a:gd name="connsiteX62" fmla="*/ 422054 w 2083862"/>
                <a:gd name="connsiteY62" fmla="*/ 2794767 h 4089254"/>
                <a:gd name="connsiteX63" fmla="*/ 322408 w 2083862"/>
                <a:gd name="connsiteY63" fmla="*/ 2788905 h 4089254"/>
                <a:gd name="connsiteX64" fmla="*/ 287239 w 2083862"/>
                <a:gd name="connsiteY64" fmla="*/ 2777182 h 4089254"/>
                <a:gd name="connsiteX65" fmla="*/ 263793 w 2083862"/>
                <a:gd name="connsiteY65" fmla="*/ 2771321 h 4089254"/>
                <a:gd name="connsiteX66" fmla="*/ 246208 w 2083862"/>
                <a:gd name="connsiteY66" fmla="*/ 2759598 h 4089254"/>
                <a:gd name="connsiteX67" fmla="*/ 222762 w 2083862"/>
                <a:gd name="connsiteY67" fmla="*/ 2753736 h 4089254"/>
                <a:gd name="connsiteX68" fmla="*/ 205177 w 2083862"/>
                <a:gd name="connsiteY68" fmla="*/ 2747874 h 4089254"/>
                <a:gd name="connsiteX69" fmla="*/ 211039 w 2083862"/>
                <a:gd name="connsiteY69" fmla="*/ 2771321 h 4089254"/>
                <a:gd name="connsiteX70" fmla="*/ 216901 w 2083862"/>
                <a:gd name="connsiteY70" fmla="*/ 2788905 h 4089254"/>
                <a:gd name="connsiteX71" fmla="*/ 211039 w 2083862"/>
                <a:gd name="connsiteY71" fmla="*/ 2853382 h 4089254"/>
                <a:gd name="connsiteX72" fmla="*/ 181731 w 2083862"/>
                <a:gd name="connsiteY72" fmla="*/ 2882690 h 4089254"/>
                <a:gd name="connsiteX73" fmla="*/ 146562 w 2083862"/>
                <a:gd name="connsiteY73" fmla="*/ 2894413 h 4089254"/>
                <a:gd name="connsiteX74" fmla="*/ 111393 w 2083862"/>
                <a:gd name="connsiteY74" fmla="*/ 2906136 h 4089254"/>
                <a:gd name="connsiteX75" fmla="*/ 93808 w 2083862"/>
                <a:gd name="connsiteY75" fmla="*/ 2911998 h 4089254"/>
                <a:gd name="connsiteX76" fmla="*/ 76224 w 2083862"/>
                <a:gd name="connsiteY76" fmla="*/ 2923721 h 4089254"/>
                <a:gd name="connsiteX77" fmla="*/ 117254 w 2083862"/>
                <a:gd name="connsiteY77" fmla="*/ 2935444 h 4089254"/>
                <a:gd name="connsiteX78" fmla="*/ 211039 w 2083862"/>
                <a:gd name="connsiteY78" fmla="*/ 2947167 h 4089254"/>
                <a:gd name="connsiteX79" fmla="*/ 240347 w 2083862"/>
                <a:gd name="connsiteY79" fmla="*/ 2953028 h 4089254"/>
                <a:gd name="connsiteX80" fmla="*/ 468947 w 2083862"/>
                <a:gd name="connsiteY80" fmla="*/ 2964751 h 4089254"/>
                <a:gd name="connsiteX81" fmla="*/ 504116 w 2083862"/>
                <a:gd name="connsiteY81" fmla="*/ 2970613 h 4089254"/>
                <a:gd name="connsiteX82" fmla="*/ 615485 w 2083862"/>
                <a:gd name="connsiteY82" fmla="*/ 2958890 h 4089254"/>
                <a:gd name="connsiteX83" fmla="*/ 603762 w 2083862"/>
                <a:gd name="connsiteY83" fmla="*/ 2982336 h 4089254"/>
                <a:gd name="connsiteX84" fmla="*/ 592039 w 2083862"/>
                <a:gd name="connsiteY84" fmla="*/ 2999921 h 4089254"/>
                <a:gd name="connsiteX85" fmla="*/ 574454 w 2083862"/>
                <a:gd name="connsiteY85" fmla="*/ 3035090 h 4089254"/>
                <a:gd name="connsiteX86" fmla="*/ 562731 w 2083862"/>
                <a:gd name="connsiteY86" fmla="*/ 3070259 h 4089254"/>
                <a:gd name="connsiteX87" fmla="*/ 556870 w 2083862"/>
                <a:gd name="connsiteY87" fmla="*/ 3087844 h 4089254"/>
                <a:gd name="connsiteX88" fmla="*/ 545147 w 2083862"/>
                <a:gd name="connsiteY88" fmla="*/ 3105428 h 4089254"/>
                <a:gd name="connsiteX89" fmla="*/ 521701 w 2083862"/>
                <a:gd name="connsiteY89" fmla="*/ 3140598 h 4089254"/>
                <a:gd name="connsiteX90" fmla="*/ 515839 w 2083862"/>
                <a:gd name="connsiteY90" fmla="*/ 3164044 h 4089254"/>
                <a:gd name="connsiteX91" fmla="*/ 486531 w 2083862"/>
                <a:gd name="connsiteY91" fmla="*/ 3199213 h 4089254"/>
                <a:gd name="connsiteX92" fmla="*/ 463085 w 2083862"/>
                <a:gd name="connsiteY92" fmla="*/ 3234382 h 4089254"/>
                <a:gd name="connsiteX93" fmla="*/ 451362 w 2083862"/>
                <a:gd name="connsiteY93" fmla="*/ 3251967 h 4089254"/>
                <a:gd name="connsiteX94" fmla="*/ 398608 w 2083862"/>
                <a:gd name="connsiteY94" fmla="*/ 3298859 h 4089254"/>
                <a:gd name="connsiteX95" fmla="*/ 381024 w 2083862"/>
                <a:gd name="connsiteY95" fmla="*/ 3304721 h 4089254"/>
                <a:gd name="connsiteX96" fmla="*/ 357577 w 2083862"/>
                <a:gd name="connsiteY96" fmla="*/ 3322305 h 4089254"/>
                <a:gd name="connsiteX97" fmla="*/ 339993 w 2083862"/>
                <a:gd name="connsiteY97" fmla="*/ 3334028 h 4089254"/>
                <a:gd name="connsiteX98" fmla="*/ 310685 w 2083862"/>
                <a:gd name="connsiteY98" fmla="*/ 3363336 h 4089254"/>
                <a:gd name="connsiteX99" fmla="*/ 304824 w 2083862"/>
                <a:gd name="connsiteY99" fmla="*/ 3380921 h 4089254"/>
                <a:gd name="connsiteX100" fmla="*/ 316547 w 2083862"/>
                <a:gd name="connsiteY100" fmla="*/ 3398505 h 4089254"/>
                <a:gd name="connsiteX101" fmla="*/ 345854 w 2083862"/>
                <a:gd name="connsiteY101" fmla="*/ 3439536 h 4089254"/>
                <a:gd name="connsiteX102" fmla="*/ 322408 w 2083862"/>
                <a:gd name="connsiteY102" fmla="*/ 3474705 h 4089254"/>
                <a:gd name="connsiteX103" fmla="*/ 298962 w 2083862"/>
                <a:gd name="connsiteY103" fmla="*/ 3509874 h 4089254"/>
                <a:gd name="connsiteX104" fmla="*/ 281377 w 2083862"/>
                <a:gd name="connsiteY104" fmla="*/ 3539182 h 4089254"/>
                <a:gd name="connsiteX105" fmla="*/ 275516 w 2083862"/>
                <a:gd name="connsiteY105" fmla="*/ 3556767 h 4089254"/>
                <a:gd name="connsiteX106" fmla="*/ 252070 w 2083862"/>
                <a:gd name="connsiteY106" fmla="*/ 3591936 h 4089254"/>
                <a:gd name="connsiteX107" fmla="*/ 246208 w 2083862"/>
                <a:gd name="connsiteY107" fmla="*/ 3609521 h 4089254"/>
                <a:gd name="connsiteX108" fmla="*/ 228624 w 2083862"/>
                <a:gd name="connsiteY108" fmla="*/ 3627105 h 4089254"/>
                <a:gd name="connsiteX109" fmla="*/ 222762 w 2083862"/>
                <a:gd name="connsiteY109" fmla="*/ 3644690 h 4089254"/>
                <a:gd name="connsiteX110" fmla="*/ 211039 w 2083862"/>
                <a:gd name="connsiteY110" fmla="*/ 3662274 h 4089254"/>
                <a:gd name="connsiteX111" fmla="*/ 205177 w 2083862"/>
                <a:gd name="connsiteY111" fmla="*/ 3685721 h 4089254"/>
                <a:gd name="connsiteX112" fmla="*/ 170008 w 2083862"/>
                <a:gd name="connsiteY112" fmla="*/ 3720890 h 4089254"/>
                <a:gd name="connsiteX113" fmla="*/ 146562 w 2083862"/>
                <a:gd name="connsiteY113" fmla="*/ 3750198 h 4089254"/>
                <a:gd name="connsiteX114" fmla="*/ 87947 w 2083862"/>
                <a:gd name="connsiteY114" fmla="*/ 3767782 h 4089254"/>
                <a:gd name="connsiteX115" fmla="*/ 11474 w 2083862"/>
                <a:gd name="connsiteY115" fmla="*/ 3778461 h 4089254"/>
                <a:gd name="connsiteX116" fmla="*/ 29331 w 2083862"/>
                <a:gd name="connsiteY116" fmla="*/ 3791228 h 4089254"/>
                <a:gd name="connsiteX117" fmla="*/ 11747 w 2083862"/>
                <a:gd name="connsiteY117" fmla="*/ 3802951 h 4089254"/>
                <a:gd name="connsiteX118" fmla="*/ 128977 w 2083862"/>
                <a:gd name="connsiteY118" fmla="*/ 3802951 h 4089254"/>
                <a:gd name="connsiteX119" fmla="*/ 152424 w 2083862"/>
                <a:gd name="connsiteY119" fmla="*/ 3797090 h 4089254"/>
                <a:gd name="connsiteX120" fmla="*/ 187593 w 2083862"/>
                <a:gd name="connsiteY120" fmla="*/ 3785367 h 4089254"/>
                <a:gd name="connsiteX121" fmla="*/ 170008 w 2083862"/>
                <a:gd name="connsiteY121" fmla="*/ 3797090 h 4089254"/>
                <a:gd name="connsiteX122" fmla="*/ 146562 w 2083862"/>
                <a:gd name="connsiteY122" fmla="*/ 3832259 h 4089254"/>
                <a:gd name="connsiteX123" fmla="*/ 134839 w 2083862"/>
                <a:gd name="connsiteY123" fmla="*/ 3849844 h 4089254"/>
                <a:gd name="connsiteX124" fmla="*/ 123116 w 2083862"/>
                <a:gd name="connsiteY124" fmla="*/ 3873290 h 4089254"/>
                <a:gd name="connsiteX125" fmla="*/ 111393 w 2083862"/>
                <a:gd name="connsiteY125" fmla="*/ 3890874 h 4089254"/>
                <a:gd name="connsiteX126" fmla="*/ 82085 w 2083862"/>
                <a:gd name="connsiteY126" fmla="*/ 3943628 h 4089254"/>
                <a:gd name="connsiteX127" fmla="*/ 58639 w 2083862"/>
                <a:gd name="connsiteY127" fmla="*/ 3978798 h 4089254"/>
                <a:gd name="connsiteX128" fmla="*/ 35193 w 2083862"/>
                <a:gd name="connsiteY128" fmla="*/ 4013967 h 4089254"/>
                <a:gd name="connsiteX129" fmla="*/ 23470 w 2083862"/>
                <a:gd name="connsiteY129" fmla="*/ 4031551 h 4089254"/>
                <a:gd name="connsiteX130" fmla="*/ 76224 w 2083862"/>
                <a:gd name="connsiteY130" fmla="*/ 3990521 h 4089254"/>
                <a:gd name="connsiteX131" fmla="*/ 93808 w 2083862"/>
                <a:gd name="connsiteY131" fmla="*/ 3978798 h 4089254"/>
                <a:gd name="connsiteX132" fmla="*/ 87947 w 2083862"/>
                <a:gd name="connsiteY132" fmla="*/ 4002244 h 4089254"/>
                <a:gd name="connsiteX133" fmla="*/ 82085 w 2083862"/>
                <a:gd name="connsiteY133" fmla="*/ 4019828 h 4089254"/>
                <a:gd name="connsiteX134" fmla="*/ 76224 w 2083862"/>
                <a:gd name="connsiteY134" fmla="*/ 4049136 h 4089254"/>
                <a:gd name="connsiteX135" fmla="*/ 82085 w 2083862"/>
                <a:gd name="connsiteY135" fmla="*/ 4078444 h 4089254"/>
                <a:gd name="connsiteX136" fmla="*/ 117254 w 2083862"/>
                <a:gd name="connsiteY136" fmla="*/ 4054998 h 4089254"/>
                <a:gd name="connsiteX137" fmla="*/ 128977 w 2083862"/>
                <a:gd name="connsiteY137" fmla="*/ 4043274 h 4089254"/>
                <a:gd name="connsiteX138" fmla="*/ 182487 w 2083862"/>
                <a:gd name="connsiteY138" fmla="*/ 4074139 h 4089254"/>
                <a:gd name="connsiteX139" fmla="*/ 207635 w 2083862"/>
                <a:gd name="connsiteY139" fmla="*/ 4030651 h 4089254"/>
                <a:gd name="connsiteX140" fmla="*/ 216852 w 2083862"/>
                <a:gd name="connsiteY140" fmla="*/ 3993027 h 4089254"/>
                <a:gd name="connsiteX141" fmla="*/ 229427 w 2083862"/>
                <a:gd name="connsiteY141" fmla="*/ 3975441 h 4089254"/>
                <a:gd name="connsiteX142" fmla="*/ 258734 w 2083862"/>
                <a:gd name="connsiteY142" fmla="*/ 3932708 h 4089254"/>
                <a:gd name="connsiteX143" fmla="*/ 271309 w 2083862"/>
                <a:gd name="connsiteY143" fmla="*/ 3902598 h 4089254"/>
                <a:gd name="connsiteX144" fmla="*/ 297259 w 2083862"/>
                <a:gd name="connsiteY144" fmla="*/ 3869933 h 4089254"/>
                <a:gd name="connsiteX145" fmla="*/ 310685 w 2083862"/>
                <a:gd name="connsiteY145" fmla="*/ 3832259 h 4089254"/>
                <a:gd name="connsiteX146" fmla="*/ 334131 w 2083862"/>
                <a:gd name="connsiteY146" fmla="*/ 3797090 h 4089254"/>
                <a:gd name="connsiteX147" fmla="*/ 351716 w 2083862"/>
                <a:gd name="connsiteY147" fmla="*/ 3779505 h 4089254"/>
                <a:gd name="connsiteX148" fmla="*/ 363439 w 2083862"/>
                <a:gd name="connsiteY148" fmla="*/ 3744336 h 4089254"/>
                <a:gd name="connsiteX149" fmla="*/ 381024 w 2083862"/>
                <a:gd name="connsiteY149" fmla="*/ 3726751 h 4089254"/>
                <a:gd name="connsiteX150" fmla="*/ 404470 w 2083862"/>
                <a:gd name="connsiteY150" fmla="*/ 3691582 h 4089254"/>
                <a:gd name="connsiteX151" fmla="*/ 422054 w 2083862"/>
                <a:gd name="connsiteY151" fmla="*/ 3673998 h 4089254"/>
                <a:gd name="connsiteX152" fmla="*/ 445501 w 2083862"/>
                <a:gd name="connsiteY152" fmla="*/ 3638828 h 4089254"/>
                <a:gd name="connsiteX153" fmla="*/ 457224 w 2083862"/>
                <a:gd name="connsiteY153" fmla="*/ 3621244 h 4089254"/>
                <a:gd name="connsiteX154" fmla="*/ 468947 w 2083862"/>
                <a:gd name="connsiteY154" fmla="*/ 3603659 h 4089254"/>
                <a:gd name="connsiteX155" fmla="*/ 486531 w 2083862"/>
                <a:gd name="connsiteY155" fmla="*/ 3591936 h 4089254"/>
                <a:gd name="connsiteX156" fmla="*/ 515839 w 2083862"/>
                <a:gd name="connsiteY156" fmla="*/ 3539182 h 4089254"/>
                <a:gd name="connsiteX157" fmla="*/ 527562 w 2083862"/>
                <a:gd name="connsiteY157" fmla="*/ 3521598 h 4089254"/>
                <a:gd name="connsiteX158" fmla="*/ 551008 w 2083862"/>
                <a:gd name="connsiteY158" fmla="*/ 3492290 h 4089254"/>
                <a:gd name="connsiteX159" fmla="*/ 556870 w 2083862"/>
                <a:gd name="connsiteY159" fmla="*/ 3474705 h 4089254"/>
                <a:gd name="connsiteX160" fmla="*/ 568593 w 2083862"/>
                <a:gd name="connsiteY160" fmla="*/ 3457121 h 4089254"/>
                <a:gd name="connsiteX161" fmla="*/ 580316 w 2083862"/>
                <a:gd name="connsiteY161" fmla="*/ 3433674 h 4089254"/>
                <a:gd name="connsiteX162" fmla="*/ 603762 w 2083862"/>
                <a:gd name="connsiteY162" fmla="*/ 3398505 h 4089254"/>
                <a:gd name="connsiteX163" fmla="*/ 609624 w 2083862"/>
                <a:gd name="connsiteY163" fmla="*/ 3380921 h 4089254"/>
                <a:gd name="connsiteX164" fmla="*/ 633070 w 2083862"/>
                <a:gd name="connsiteY164" fmla="*/ 3345751 h 4089254"/>
                <a:gd name="connsiteX165" fmla="*/ 644793 w 2083862"/>
                <a:gd name="connsiteY165" fmla="*/ 3328167 h 4089254"/>
                <a:gd name="connsiteX166" fmla="*/ 674101 w 2083862"/>
                <a:gd name="connsiteY166" fmla="*/ 3292998 h 4089254"/>
                <a:gd name="connsiteX167" fmla="*/ 679962 w 2083862"/>
                <a:gd name="connsiteY167" fmla="*/ 3275413 h 4089254"/>
                <a:gd name="connsiteX168" fmla="*/ 703408 w 2083862"/>
                <a:gd name="connsiteY168" fmla="*/ 3240244 h 4089254"/>
                <a:gd name="connsiteX169" fmla="*/ 720993 w 2083862"/>
                <a:gd name="connsiteY169" fmla="*/ 3205074 h 4089254"/>
                <a:gd name="connsiteX170" fmla="*/ 744439 w 2083862"/>
                <a:gd name="connsiteY170" fmla="*/ 3169905 h 4089254"/>
                <a:gd name="connsiteX171" fmla="*/ 750301 w 2083862"/>
                <a:gd name="connsiteY171" fmla="*/ 3152321 h 4089254"/>
                <a:gd name="connsiteX172" fmla="*/ 762024 w 2083862"/>
                <a:gd name="connsiteY172" fmla="*/ 3128874 h 4089254"/>
                <a:gd name="connsiteX173" fmla="*/ 785470 w 2083862"/>
                <a:gd name="connsiteY173" fmla="*/ 3093705 h 4089254"/>
                <a:gd name="connsiteX174" fmla="*/ 808916 w 2083862"/>
                <a:gd name="connsiteY174" fmla="*/ 3052674 h 4089254"/>
                <a:gd name="connsiteX175" fmla="*/ 820639 w 2083862"/>
                <a:gd name="connsiteY175" fmla="*/ 3017505 h 4089254"/>
                <a:gd name="connsiteX176" fmla="*/ 826501 w 2083862"/>
                <a:gd name="connsiteY176" fmla="*/ 2994059 h 4089254"/>
                <a:gd name="connsiteX177" fmla="*/ 844085 w 2083862"/>
                <a:gd name="connsiteY177" fmla="*/ 2976474 h 4089254"/>
                <a:gd name="connsiteX178" fmla="*/ 849947 w 2083862"/>
                <a:gd name="connsiteY178" fmla="*/ 2958890 h 4089254"/>
                <a:gd name="connsiteX179" fmla="*/ 879254 w 2083862"/>
                <a:gd name="connsiteY179" fmla="*/ 2923721 h 4089254"/>
                <a:gd name="connsiteX180" fmla="*/ 896839 w 2083862"/>
                <a:gd name="connsiteY180" fmla="*/ 2911998 h 4089254"/>
                <a:gd name="connsiteX181" fmla="*/ 920285 w 2083862"/>
                <a:gd name="connsiteY181" fmla="*/ 2906136 h 4089254"/>
                <a:gd name="connsiteX182" fmla="*/ 955454 w 2083862"/>
                <a:gd name="connsiteY182" fmla="*/ 2923721 h 4089254"/>
                <a:gd name="connsiteX183" fmla="*/ 990624 w 2083862"/>
                <a:gd name="connsiteY183" fmla="*/ 2976474 h 4089254"/>
                <a:gd name="connsiteX184" fmla="*/ 1002347 w 2083862"/>
                <a:gd name="connsiteY184" fmla="*/ 2994059 h 4089254"/>
                <a:gd name="connsiteX185" fmla="*/ 1019931 w 2083862"/>
                <a:gd name="connsiteY185" fmla="*/ 2999921 h 4089254"/>
                <a:gd name="connsiteX186" fmla="*/ 1049239 w 2083862"/>
                <a:gd name="connsiteY186" fmla="*/ 3029228 h 4089254"/>
                <a:gd name="connsiteX187" fmla="*/ 1084408 w 2083862"/>
                <a:gd name="connsiteY187" fmla="*/ 3064398 h 4089254"/>
                <a:gd name="connsiteX188" fmla="*/ 1101993 w 2083862"/>
                <a:gd name="connsiteY188" fmla="*/ 3087844 h 4089254"/>
                <a:gd name="connsiteX189" fmla="*/ 1131301 w 2083862"/>
                <a:gd name="connsiteY189" fmla="*/ 3117151 h 4089254"/>
                <a:gd name="connsiteX190" fmla="*/ 1178193 w 2083862"/>
                <a:gd name="connsiteY190" fmla="*/ 3169905 h 4089254"/>
                <a:gd name="connsiteX191" fmla="*/ 1201639 w 2083862"/>
                <a:gd name="connsiteY191" fmla="*/ 3193351 h 4089254"/>
                <a:gd name="connsiteX192" fmla="*/ 1318870 w 2083862"/>
                <a:gd name="connsiteY192" fmla="*/ 3287136 h 4089254"/>
                <a:gd name="connsiteX193" fmla="*/ 1354039 w 2083862"/>
                <a:gd name="connsiteY193" fmla="*/ 3316444 h 4089254"/>
                <a:gd name="connsiteX194" fmla="*/ 1371624 w 2083862"/>
                <a:gd name="connsiteY194" fmla="*/ 3322305 h 4089254"/>
                <a:gd name="connsiteX195" fmla="*/ 1383347 w 2083862"/>
                <a:gd name="connsiteY195" fmla="*/ 3339890 h 4089254"/>
                <a:gd name="connsiteX196" fmla="*/ 1418516 w 2083862"/>
                <a:gd name="connsiteY196" fmla="*/ 3363336 h 4089254"/>
                <a:gd name="connsiteX197" fmla="*/ 1436101 w 2083862"/>
                <a:gd name="connsiteY197" fmla="*/ 3375059 h 4089254"/>
                <a:gd name="connsiteX198" fmla="*/ 1471270 w 2083862"/>
                <a:gd name="connsiteY198" fmla="*/ 3404367 h 4089254"/>
                <a:gd name="connsiteX199" fmla="*/ 1488854 w 2083862"/>
                <a:gd name="connsiteY199" fmla="*/ 3427813 h 4089254"/>
                <a:gd name="connsiteX200" fmla="*/ 1506439 w 2083862"/>
                <a:gd name="connsiteY200" fmla="*/ 3433674 h 4089254"/>
                <a:gd name="connsiteX201" fmla="*/ 1524024 w 2083862"/>
                <a:gd name="connsiteY201" fmla="*/ 3445398 h 4089254"/>
                <a:gd name="connsiteX202" fmla="*/ 1553331 w 2083862"/>
                <a:gd name="connsiteY202" fmla="*/ 3480567 h 4089254"/>
                <a:gd name="connsiteX203" fmla="*/ 1570916 w 2083862"/>
                <a:gd name="connsiteY203" fmla="*/ 3492290 h 4089254"/>
                <a:gd name="connsiteX204" fmla="*/ 1600224 w 2083862"/>
                <a:gd name="connsiteY204" fmla="*/ 3521598 h 4089254"/>
                <a:gd name="connsiteX205" fmla="*/ 1617808 w 2083862"/>
                <a:gd name="connsiteY205" fmla="*/ 3533321 h 4089254"/>
                <a:gd name="connsiteX206" fmla="*/ 1635393 w 2083862"/>
                <a:gd name="connsiteY206" fmla="*/ 3550905 h 4089254"/>
                <a:gd name="connsiteX207" fmla="*/ 1670562 w 2083862"/>
                <a:gd name="connsiteY207" fmla="*/ 3574351 h 4089254"/>
                <a:gd name="connsiteX208" fmla="*/ 1688147 w 2083862"/>
                <a:gd name="connsiteY208" fmla="*/ 3586074 h 4089254"/>
                <a:gd name="connsiteX209" fmla="*/ 1717454 w 2083862"/>
                <a:gd name="connsiteY209" fmla="*/ 3603659 h 4089254"/>
                <a:gd name="connsiteX210" fmla="*/ 1752624 w 2083862"/>
                <a:gd name="connsiteY210" fmla="*/ 3627105 h 4089254"/>
                <a:gd name="connsiteX211" fmla="*/ 1770208 w 2083862"/>
                <a:gd name="connsiteY211" fmla="*/ 3638828 h 4089254"/>
                <a:gd name="connsiteX212" fmla="*/ 1787793 w 2083862"/>
                <a:gd name="connsiteY212" fmla="*/ 3644690 h 4089254"/>
                <a:gd name="connsiteX213" fmla="*/ 1828824 w 2083862"/>
                <a:gd name="connsiteY213" fmla="*/ 3662274 h 4089254"/>
                <a:gd name="connsiteX214" fmla="*/ 1858131 w 2083862"/>
                <a:gd name="connsiteY214" fmla="*/ 3679859 h 4089254"/>
                <a:gd name="connsiteX215" fmla="*/ 1899162 w 2083862"/>
                <a:gd name="connsiteY215" fmla="*/ 3703305 h 4089254"/>
                <a:gd name="connsiteX216" fmla="*/ 1916747 w 2083862"/>
                <a:gd name="connsiteY216" fmla="*/ 3709167 h 4089254"/>
                <a:gd name="connsiteX217" fmla="*/ 1951916 w 2083862"/>
                <a:gd name="connsiteY217" fmla="*/ 3732613 h 4089254"/>
                <a:gd name="connsiteX218" fmla="*/ 1992947 w 2083862"/>
                <a:gd name="connsiteY218" fmla="*/ 3744336 h 4089254"/>
                <a:gd name="connsiteX219" fmla="*/ 2028116 w 2083862"/>
                <a:gd name="connsiteY219" fmla="*/ 3773644 h 4089254"/>
                <a:gd name="connsiteX220" fmla="*/ 2022254 w 2083862"/>
                <a:gd name="connsiteY220" fmla="*/ 3756059 h 4089254"/>
                <a:gd name="connsiteX221" fmla="*/ 2016393 w 2083862"/>
                <a:gd name="connsiteY221" fmla="*/ 3732613 h 4089254"/>
                <a:gd name="connsiteX222" fmla="*/ 1998808 w 2083862"/>
                <a:gd name="connsiteY222" fmla="*/ 3715028 h 4089254"/>
                <a:gd name="connsiteX223" fmla="*/ 2016393 w 2083862"/>
                <a:gd name="connsiteY223" fmla="*/ 3720890 h 4089254"/>
                <a:gd name="connsiteX224" fmla="*/ 2039839 w 2083862"/>
                <a:gd name="connsiteY224" fmla="*/ 3726751 h 4089254"/>
                <a:gd name="connsiteX225" fmla="*/ 2057424 w 2083862"/>
                <a:gd name="connsiteY225" fmla="*/ 3732613 h 4089254"/>
                <a:gd name="connsiteX226" fmla="*/ 2039839 w 2083862"/>
                <a:gd name="connsiteY226" fmla="*/ 3720890 h 4089254"/>
                <a:gd name="connsiteX227" fmla="*/ 2022254 w 2083862"/>
                <a:gd name="connsiteY227" fmla="*/ 3703305 h 4089254"/>
                <a:gd name="connsiteX228" fmla="*/ 2063285 w 2083862"/>
                <a:gd name="connsiteY228" fmla="*/ 3697444 h 4089254"/>
                <a:gd name="connsiteX229" fmla="*/ 2080870 w 2083862"/>
                <a:gd name="connsiteY229" fmla="*/ 3691582 h 4089254"/>
                <a:gd name="connsiteX230" fmla="*/ 2075008 w 2083862"/>
                <a:gd name="connsiteY230" fmla="*/ 3668136 h 4089254"/>
                <a:gd name="connsiteX231" fmla="*/ 2051562 w 2083862"/>
                <a:gd name="connsiteY231" fmla="*/ 3632967 h 4089254"/>
                <a:gd name="connsiteX232" fmla="*/ 2039839 w 2083862"/>
                <a:gd name="connsiteY232" fmla="*/ 3615382 h 4089254"/>
                <a:gd name="connsiteX233" fmla="*/ 2022254 w 2083862"/>
                <a:gd name="connsiteY233" fmla="*/ 3609521 h 4089254"/>
                <a:gd name="connsiteX234" fmla="*/ 2004670 w 2083862"/>
                <a:gd name="connsiteY234" fmla="*/ 3597798 h 4089254"/>
                <a:gd name="connsiteX235" fmla="*/ 1987085 w 2083862"/>
                <a:gd name="connsiteY235" fmla="*/ 3591936 h 4089254"/>
                <a:gd name="connsiteX236" fmla="*/ 1957777 w 2083862"/>
                <a:gd name="connsiteY236" fmla="*/ 3562628 h 4089254"/>
                <a:gd name="connsiteX237" fmla="*/ 1940193 w 2083862"/>
                <a:gd name="connsiteY237" fmla="*/ 3550905 h 4089254"/>
                <a:gd name="connsiteX238" fmla="*/ 1922608 w 2083862"/>
                <a:gd name="connsiteY238" fmla="*/ 3533321 h 4089254"/>
                <a:gd name="connsiteX239" fmla="*/ 1905024 w 2083862"/>
                <a:gd name="connsiteY239" fmla="*/ 3527459 h 4089254"/>
                <a:gd name="connsiteX240" fmla="*/ 1869854 w 2083862"/>
                <a:gd name="connsiteY240" fmla="*/ 3504013 h 4089254"/>
                <a:gd name="connsiteX241" fmla="*/ 1869854 w 2083862"/>
                <a:gd name="connsiteY241" fmla="*/ 3504013 h 4089254"/>
                <a:gd name="connsiteX242" fmla="*/ 1852270 w 2083862"/>
                <a:gd name="connsiteY242" fmla="*/ 3486428 h 4089254"/>
                <a:gd name="connsiteX243" fmla="*/ 1817101 w 2083862"/>
                <a:gd name="connsiteY243" fmla="*/ 3462982 h 4089254"/>
                <a:gd name="connsiteX244" fmla="*/ 1787793 w 2083862"/>
                <a:gd name="connsiteY244" fmla="*/ 3439536 h 4089254"/>
                <a:gd name="connsiteX245" fmla="*/ 1758485 w 2083862"/>
                <a:gd name="connsiteY245" fmla="*/ 3416090 h 4089254"/>
                <a:gd name="connsiteX246" fmla="*/ 1682285 w 2083862"/>
                <a:gd name="connsiteY246" fmla="*/ 3363336 h 4089254"/>
                <a:gd name="connsiteX247" fmla="*/ 1652977 w 2083862"/>
                <a:gd name="connsiteY247" fmla="*/ 3339890 h 4089254"/>
                <a:gd name="connsiteX248" fmla="*/ 1635393 w 2083862"/>
                <a:gd name="connsiteY248" fmla="*/ 3328167 h 4089254"/>
                <a:gd name="connsiteX249" fmla="*/ 1606085 w 2083862"/>
                <a:gd name="connsiteY249" fmla="*/ 3298859 h 4089254"/>
                <a:gd name="connsiteX250" fmla="*/ 1570916 w 2083862"/>
                <a:gd name="connsiteY250" fmla="*/ 3269551 h 4089254"/>
                <a:gd name="connsiteX251" fmla="*/ 1535747 w 2083862"/>
                <a:gd name="connsiteY251" fmla="*/ 3234382 h 4089254"/>
                <a:gd name="connsiteX252" fmla="*/ 1524024 w 2083862"/>
                <a:gd name="connsiteY252" fmla="*/ 3216798 h 4089254"/>
                <a:gd name="connsiteX253" fmla="*/ 1506439 w 2083862"/>
                <a:gd name="connsiteY253" fmla="*/ 3210936 h 4089254"/>
                <a:gd name="connsiteX254" fmla="*/ 1488854 w 2083862"/>
                <a:gd name="connsiteY254" fmla="*/ 3193351 h 4089254"/>
                <a:gd name="connsiteX255" fmla="*/ 1465408 w 2083862"/>
                <a:gd name="connsiteY255" fmla="*/ 3175767 h 4089254"/>
                <a:gd name="connsiteX256" fmla="*/ 1436101 w 2083862"/>
                <a:gd name="connsiteY256" fmla="*/ 3152321 h 4089254"/>
                <a:gd name="connsiteX257" fmla="*/ 1412654 w 2083862"/>
                <a:gd name="connsiteY257" fmla="*/ 3128874 h 4089254"/>
                <a:gd name="connsiteX258" fmla="*/ 1383347 w 2083862"/>
                <a:gd name="connsiteY258" fmla="*/ 3093705 h 4089254"/>
                <a:gd name="connsiteX259" fmla="*/ 1342316 w 2083862"/>
                <a:gd name="connsiteY259" fmla="*/ 3040951 h 4089254"/>
                <a:gd name="connsiteX260" fmla="*/ 1330593 w 2083862"/>
                <a:gd name="connsiteY260" fmla="*/ 3023367 h 4089254"/>
                <a:gd name="connsiteX261" fmla="*/ 1324731 w 2083862"/>
                <a:gd name="connsiteY261" fmla="*/ 2999921 h 4089254"/>
                <a:gd name="connsiteX262" fmla="*/ 1289562 w 2083862"/>
                <a:gd name="connsiteY262" fmla="*/ 2941305 h 4089254"/>
                <a:gd name="connsiteX263" fmla="*/ 1266116 w 2083862"/>
                <a:gd name="connsiteY263" fmla="*/ 2906136 h 4089254"/>
                <a:gd name="connsiteX264" fmla="*/ 1254393 w 2083862"/>
                <a:gd name="connsiteY264" fmla="*/ 2888551 h 4089254"/>
                <a:gd name="connsiteX265" fmla="*/ 1236808 w 2083862"/>
                <a:gd name="connsiteY265" fmla="*/ 2870967 h 4089254"/>
                <a:gd name="connsiteX266" fmla="*/ 1225085 w 2083862"/>
                <a:gd name="connsiteY266" fmla="*/ 2847521 h 4089254"/>
                <a:gd name="connsiteX267" fmla="*/ 1219224 w 2083862"/>
                <a:gd name="connsiteY267" fmla="*/ 2824074 h 4089254"/>
                <a:gd name="connsiteX268" fmla="*/ 1207501 w 2083862"/>
                <a:gd name="connsiteY268" fmla="*/ 2806490 h 4089254"/>
                <a:gd name="connsiteX269" fmla="*/ 1201639 w 2083862"/>
                <a:gd name="connsiteY269" fmla="*/ 2788905 h 4089254"/>
                <a:gd name="connsiteX270" fmla="*/ 1178193 w 2083862"/>
                <a:gd name="connsiteY270" fmla="*/ 2753736 h 4089254"/>
                <a:gd name="connsiteX271" fmla="*/ 1172331 w 2083862"/>
                <a:gd name="connsiteY271" fmla="*/ 2730290 h 4089254"/>
                <a:gd name="connsiteX272" fmla="*/ 1160608 w 2083862"/>
                <a:gd name="connsiteY272" fmla="*/ 2689259 h 4089254"/>
                <a:gd name="connsiteX273" fmla="*/ 1154747 w 2083862"/>
                <a:gd name="connsiteY273" fmla="*/ 2654090 h 4089254"/>
                <a:gd name="connsiteX274" fmla="*/ 1160608 w 2083862"/>
                <a:gd name="connsiteY274" fmla="*/ 2554444 h 4089254"/>
                <a:gd name="connsiteX275" fmla="*/ 1172331 w 2083862"/>
                <a:gd name="connsiteY275" fmla="*/ 2530998 h 4089254"/>
                <a:gd name="connsiteX276" fmla="*/ 1178193 w 2083862"/>
                <a:gd name="connsiteY276" fmla="*/ 2495828 h 4089254"/>
                <a:gd name="connsiteX277" fmla="*/ 1189916 w 2083862"/>
                <a:gd name="connsiteY277" fmla="*/ 2460659 h 4089254"/>
                <a:gd name="connsiteX278" fmla="*/ 1201639 w 2083862"/>
                <a:gd name="connsiteY278" fmla="*/ 2425490 h 4089254"/>
                <a:gd name="connsiteX279" fmla="*/ 1228442 w 2083862"/>
                <a:gd name="connsiteY279" fmla="*/ 2355200 h 4089254"/>
                <a:gd name="connsiteX280" fmla="*/ 1264461 w 2083862"/>
                <a:gd name="connsiteY280" fmla="*/ 2232910 h 4089254"/>
                <a:gd name="connsiteX281" fmla="*/ 1277839 w 2083862"/>
                <a:gd name="connsiteY281" fmla="*/ 2179305 h 4089254"/>
                <a:gd name="connsiteX282" fmla="*/ 1290414 w 2083862"/>
                <a:gd name="connsiteY282" fmla="*/ 2093935 h 4089254"/>
                <a:gd name="connsiteX283" fmla="*/ 1313008 w 2083862"/>
                <a:gd name="connsiteY283" fmla="*/ 1915536 h 4089254"/>
                <a:gd name="connsiteX284" fmla="*/ 1318870 w 2083862"/>
                <a:gd name="connsiteY284" fmla="*/ 1892090 h 4089254"/>
                <a:gd name="connsiteX285" fmla="*/ 1324731 w 2083862"/>
                <a:gd name="connsiteY285" fmla="*/ 1862782 h 4089254"/>
                <a:gd name="connsiteX286" fmla="*/ 1330593 w 2083862"/>
                <a:gd name="connsiteY286" fmla="*/ 1845198 h 4089254"/>
                <a:gd name="connsiteX287" fmla="*/ 1336454 w 2083862"/>
                <a:gd name="connsiteY287" fmla="*/ 1821751 h 4089254"/>
                <a:gd name="connsiteX288" fmla="*/ 1354039 w 2083862"/>
                <a:gd name="connsiteY288" fmla="*/ 1763136 h 4089254"/>
                <a:gd name="connsiteX289" fmla="*/ 1359901 w 2083862"/>
                <a:gd name="connsiteY289" fmla="*/ 1727967 h 4089254"/>
                <a:gd name="connsiteX290" fmla="*/ 1371624 w 2083862"/>
                <a:gd name="connsiteY290" fmla="*/ 1681074 h 4089254"/>
                <a:gd name="connsiteX291" fmla="*/ 1377485 w 2083862"/>
                <a:gd name="connsiteY291" fmla="*/ 1645905 h 4089254"/>
                <a:gd name="connsiteX292" fmla="*/ 1389208 w 2083862"/>
                <a:gd name="connsiteY292" fmla="*/ 1587290 h 4089254"/>
                <a:gd name="connsiteX293" fmla="*/ 1395070 w 2083862"/>
                <a:gd name="connsiteY293" fmla="*/ 1546259 h 4089254"/>
                <a:gd name="connsiteX294" fmla="*/ 1400931 w 2083862"/>
                <a:gd name="connsiteY294" fmla="*/ 1528674 h 4089254"/>
                <a:gd name="connsiteX295" fmla="*/ 1406793 w 2083862"/>
                <a:gd name="connsiteY295" fmla="*/ 1505228 h 4089254"/>
                <a:gd name="connsiteX296" fmla="*/ 1418516 w 2083862"/>
                <a:gd name="connsiteY296" fmla="*/ 1458336 h 4089254"/>
                <a:gd name="connsiteX297" fmla="*/ 1424377 w 2083862"/>
                <a:gd name="connsiteY297" fmla="*/ 1399721 h 4089254"/>
                <a:gd name="connsiteX298" fmla="*/ 1441962 w 2083862"/>
                <a:gd name="connsiteY298" fmla="*/ 1305936 h 4089254"/>
                <a:gd name="connsiteX299" fmla="*/ 1453685 w 2083862"/>
                <a:gd name="connsiteY299" fmla="*/ 1241459 h 4089254"/>
                <a:gd name="connsiteX300" fmla="*/ 1465408 w 2083862"/>
                <a:gd name="connsiteY300" fmla="*/ 1206290 h 4089254"/>
                <a:gd name="connsiteX301" fmla="*/ 1477131 w 2083862"/>
                <a:gd name="connsiteY301" fmla="*/ 1106644 h 4089254"/>
                <a:gd name="connsiteX302" fmla="*/ 1488854 w 2083862"/>
                <a:gd name="connsiteY302" fmla="*/ 1071474 h 4089254"/>
                <a:gd name="connsiteX303" fmla="*/ 1494716 w 2083862"/>
                <a:gd name="connsiteY303" fmla="*/ 1018721 h 4089254"/>
                <a:gd name="connsiteX304" fmla="*/ 1506439 w 2083862"/>
                <a:gd name="connsiteY304" fmla="*/ 983551 h 4089254"/>
                <a:gd name="connsiteX305" fmla="*/ 1518162 w 2083862"/>
                <a:gd name="connsiteY305" fmla="*/ 924936 h 4089254"/>
                <a:gd name="connsiteX306" fmla="*/ 1524024 w 2083862"/>
                <a:gd name="connsiteY306" fmla="*/ 895628 h 4089254"/>
                <a:gd name="connsiteX307" fmla="*/ 1529885 w 2083862"/>
                <a:gd name="connsiteY307" fmla="*/ 831151 h 4089254"/>
                <a:gd name="connsiteX308" fmla="*/ 1535747 w 2083862"/>
                <a:gd name="connsiteY308" fmla="*/ 795982 h 4089254"/>
                <a:gd name="connsiteX309" fmla="*/ 1547470 w 2083862"/>
                <a:gd name="connsiteY309" fmla="*/ 713921 h 4089254"/>
                <a:gd name="connsiteX310" fmla="*/ 1553331 w 2083862"/>
                <a:gd name="connsiteY310" fmla="*/ 672890 h 4089254"/>
                <a:gd name="connsiteX311" fmla="*/ 1559193 w 2083862"/>
                <a:gd name="connsiteY311" fmla="*/ 655305 h 4089254"/>
                <a:gd name="connsiteX312" fmla="*/ 1565054 w 2083862"/>
                <a:gd name="connsiteY312" fmla="*/ 631859 h 4089254"/>
                <a:gd name="connsiteX313" fmla="*/ 1570916 w 2083862"/>
                <a:gd name="connsiteY313" fmla="*/ 549798 h 4089254"/>
                <a:gd name="connsiteX314" fmla="*/ 1576777 w 2083862"/>
                <a:gd name="connsiteY314" fmla="*/ 532213 h 4089254"/>
                <a:gd name="connsiteX315" fmla="*/ 1588501 w 2083862"/>
                <a:gd name="connsiteY315" fmla="*/ 438428 h 4089254"/>
                <a:gd name="connsiteX316" fmla="*/ 1582639 w 2083862"/>
                <a:gd name="connsiteY316" fmla="*/ 356367 h 4089254"/>
                <a:gd name="connsiteX317" fmla="*/ 1570916 w 2083862"/>
                <a:gd name="connsiteY317" fmla="*/ 309474 h 4089254"/>
                <a:gd name="connsiteX318" fmla="*/ 1565054 w 2083862"/>
                <a:gd name="connsiteY318" fmla="*/ 98459 h 4089254"/>
                <a:gd name="connsiteX319" fmla="*/ 1540972 w 2083862"/>
                <a:gd name="connsiteY319" fmla="*/ 86564 h 4089254"/>
                <a:gd name="connsiteX320" fmla="*/ 1518668 w 2083862"/>
                <a:gd name="connsiteY320" fmla="*/ 78665 h 4089254"/>
                <a:gd name="connsiteX321" fmla="*/ 1506552 w 2083862"/>
                <a:gd name="connsiteY321" fmla="*/ 47418 h 4089254"/>
                <a:gd name="connsiteX322" fmla="*/ 1483282 w 2083862"/>
                <a:gd name="connsiteY322" fmla="*/ 285 h 4089254"/>
                <a:gd name="connsiteX0" fmla="*/ 1483282 w 2083862"/>
                <a:gd name="connsiteY0" fmla="*/ 1652 h 4090621"/>
                <a:gd name="connsiteX1" fmla="*/ 1447027 w 2083862"/>
                <a:gd name="connsiteY1" fmla="*/ 38871 h 4090621"/>
                <a:gd name="connsiteX2" fmla="*/ 1419474 w 2083862"/>
                <a:gd name="connsiteY2" fmla="*/ 69207 h 4090621"/>
                <a:gd name="connsiteX3" fmla="*/ 1382730 w 2083862"/>
                <a:gd name="connsiteY3" fmla="*/ 98489 h 4090621"/>
                <a:gd name="connsiteX4" fmla="*/ 1364108 w 2083862"/>
                <a:gd name="connsiteY4" fmla="*/ 106538 h 4090621"/>
                <a:gd name="connsiteX5" fmla="*/ 1348226 w 2083862"/>
                <a:gd name="connsiteY5" fmla="*/ 192808 h 4090621"/>
                <a:gd name="connsiteX6" fmla="*/ 1347375 w 2083862"/>
                <a:gd name="connsiteY6" fmla="*/ 216254 h 4090621"/>
                <a:gd name="connsiteX7" fmla="*/ 1348177 w 2083862"/>
                <a:gd name="connsiteY7" fmla="*/ 246365 h 4090621"/>
                <a:gd name="connsiteX8" fmla="*/ 1330593 w 2083862"/>
                <a:gd name="connsiteY8" fmla="*/ 304980 h 4090621"/>
                <a:gd name="connsiteX9" fmla="*/ 1324731 w 2083862"/>
                <a:gd name="connsiteY9" fmla="*/ 322565 h 4090621"/>
                <a:gd name="connsiteX10" fmla="*/ 1313008 w 2083862"/>
                <a:gd name="connsiteY10" fmla="*/ 340149 h 4090621"/>
                <a:gd name="connsiteX11" fmla="*/ 1295424 w 2083862"/>
                <a:gd name="connsiteY11" fmla="*/ 392903 h 4090621"/>
                <a:gd name="connsiteX12" fmla="*/ 1289562 w 2083862"/>
                <a:gd name="connsiteY12" fmla="*/ 410488 h 4090621"/>
                <a:gd name="connsiteX13" fmla="*/ 1283701 w 2083862"/>
                <a:gd name="connsiteY13" fmla="*/ 433934 h 4090621"/>
                <a:gd name="connsiteX14" fmla="*/ 1277839 w 2083862"/>
                <a:gd name="connsiteY14" fmla="*/ 586334 h 4090621"/>
                <a:gd name="connsiteX15" fmla="*/ 1254393 w 2083862"/>
                <a:gd name="connsiteY15" fmla="*/ 885272 h 4090621"/>
                <a:gd name="connsiteX16" fmla="*/ 1248531 w 2083862"/>
                <a:gd name="connsiteY16" fmla="*/ 902857 h 4090621"/>
                <a:gd name="connsiteX17" fmla="*/ 1242670 w 2083862"/>
                <a:gd name="connsiteY17" fmla="*/ 979057 h 4090621"/>
                <a:gd name="connsiteX18" fmla="*/ 1236808 w 2083862"/>
                <a:gd name="connsiteY18" fmla="*/ 1008365 h 4090621"/>
                <a:gd name="connsiteX19" fmla="*/ 1230947 w 2083862"/>
                <a:gd name="connsiteY19" fmla="*/ 1049395 h 4090621"/>
                <a:gd name="connsiteX20" fmla="*/ 1219224 w 2083862"/>
                <a:gd name="connsiteY20" fmla="*/ 1119734 h 4090621"/>
                <a:gd name="connsiteX21" fmla="*/ 1213362 w 2083862"/>
                <a:gd name="connsiteY21" fmla="*/ 1143180 h 4090621"/>
                <a:gd name="connsiteX22" fmla="*/ 1201639 w 2083862"/>
                <a:gd name="connsiteY22" fmla="*/ 1178349 h 4090621"/>
                <a:gd name="connsiteX23" fmla="*/ 1166470 w 2083862"/>
                <a:gd name="connsiteY23" fmla="*/ 1348334 h 4090621"/>
                <a:gd name="connsiteX24" fmla="*/ 1154747 w 2083862"/>
                <a:gd name="connsiteY24" fmla="*/ 1465565 h 4090621"/>
                <a:gd name="connsiteX25" fmla="*/ 1148885 w 2083862"/>
                <a:gd name="connsiteY25" fmla="*/ 1494872 h 4090621"/>
                <a:gd name="connsiteX26" fmla="*/ 1143024 w 2083862"/>
                <a:gd name="connsiteY26" fmla="*/ 1535903 h 4090621"/>
                <a:gd name="connsiteX27" fmla="*/ 1131301 w 2083862"/>
                <a:gd name="connsiteY27" fmla="*/ 1571072 h 4090621"/>
                <a:gd name="connsiteX28" fmla="*/ 1125439 w 2083862"/>
                <a:gd name="connsiteY28" fmla="*/ 1600380 h 4090621"/>
                <a:gd name="connsiteX29" fmla="*/ 1113716 w 2083862"/>
                <a:gd name="connsiteY29" fmla="*/ 1635549 h 4090621"/>
                <a:gd name="connsiteX30" fmla="*/ 1101993 w 2083862"/>
                <a:gd name="connsiteY30" fmla="*/ 1688303 h 4090621"/>
                <a:gd name="connsiteX31" fmla="*/ 1080249 w 2083862"/>
                <a:gd name="connsiteY31" fmla="*/ 1786055 h 4090621"/>
                <a:gd name="connsiteX32" fmla="*/ 1056000 w 2083862"/>
                <a:gd name="connsiteY32" fmla="*/ 1881396 h 4090621"/>
                <a:gd name="connsiteX33" fmla="*/ 1025793 w 2083862"/>
                <a:gd name="connsiteY33" fmla="*/ 2063441 h 4090621"/>
                <a:gd name="connsiteX34" fmla="*/ 1019931 w 2083862"/>
                <a:gd name="connsiteY34" fmla="*/ 2086888 h 4090621"/>
                <a:gd name="connsiteX35" fmla="*/ 1014070 w 2083862"/>
                <a:gd name="connsiteY35" fmla="*/ 2116195 h 4090621"/>
                <a:gd name="connsiteX36" fmla="*/ 997337 w 2083862"/>
                <a:gd name="connsiteY36" fmla="*/ 2182375 h 4090621"/>
                <a:gd name="connsiteX37" fmla="*/ 983108 w 2083862"/>
                <a:gd name="connsiteY37" fmla="*/ 2245101 h 4090621"/>
                <a:gd name="connsiteX38" fmla="*/ 961316 w 2083862"/>
                <a:gd name="connsiteY38" fmla="*/ 2303765 h 4090621"/>
                <a:gd name="connsiteX39" fmla="*/ 949593 w 2083862"/>
                <a:gd name="connsiteY39" fmla="*/ 2338934 h 4090621"/>
                <a:gd name="connsiteX40" fmla="*/ 943731 w 2083862"/>
                <a:gd name="connsiteY40" fmla="*/ 2356518 h 4090621"/>
                <a:gd name="connsiteX41" fmla="*/ 937870 w 2083862"/>
                <a:gd name="connsiteY41" fmla="*/ 2374103 h 4090621"/>
                <a:gd name="connsiteX42" fmla="*/ 914424 w 2083862"/>
                <a:gd name="connsiteY42" fmla="*/ 2415134 h 4090621"/>
                <a:gd name="connsiteX43" fmla="*/ 902701 w 2083862"/>
                <a:gd name="connsiteY43" fmla="*/ 2432718 h 4090621"/>
                <a:gd name="connsiteX44" fmla="*/ 896839 w 2083862"/>
                <a:gd name="connsiteY44" fmla="*/ 2450303 h 4090621"/>
                <a:gd name="connsiteX45" fmla="*/ 873393 w 2083862"/>
                <a:gd name="connsiteY45" fmla="*/ 2485472 h 4090621"/>
                <a:gd name="connsiteX46" fmla="*/ 849947 w 2083862"/>
                <a:gd name="connsiteY46" fmla="*/ 2532365 h 4090621"/>
                <a:gd name="connsiteX47" fmla="*/ 832362 w 2083862"/>
                <a:gd name="connsiteY47" fmla="*/ 2573395 h 4090621"/>
                <a:gd name="connsiteX48" fmla="*/ 826501 w 2083862"/>
                <a:gd name="connsiteY48" fmla="*/ 2590980 h 4090621"/>
                <a:gd name="connsiteX49" fmla="*/ 814777 w 2083862"/>
                <a:gd name="connsiteY49" fmla="*/ 2602703 h 4090621"/>
                <a:gd name="connsiteX50" fmla="*/ 803054 w 2083862"/>
                <a:gd name="connsiteY50" fmla="*/ 2620288 h 4090621"/>
                <a:gd name="connsiteX51" fmla="*/ 779608 w 2083862"/>
                <a:gd name="connsiteY51" fmla="*/ 2649595 h 4090621"/>
                <a:gd name="connsiteX52" fmla="*/ 762024 w 2083862"/>
                <a:gd name="connsiteY52" fmla="*/ 2690626 h 4090621"/>
                <a:gd name="connsiteX53" fmla="*/ 726854 w 2083862"/>
                <a:gd name="connsiteY53" fmla="*/ 2714072 h 4090621"/>
                <a:gd name="connsiteX54" fmla="*/ 709270 w 2083862"/>
                <a:gd name="connsiteY54" fmla="*/ 2725795 h 4090621"/>
                <a:gd name="connsiteX55" fmla="*/ 691685 w 2083862"/>
                <a:gd name="connsiteY55" fmla="*/ 2737518 h 4090621"/>
                <a:gd name="connsiteX56" fmla="*/ 674101 w 2083862"/>
                <a:gd name="connsiteY56" fmla="*/ 2743380 h 4090621"/>
                <a:gd name="connsiteX57" fmla="*/ 638931 w 2083862"/>
                <a:gd name="connsiteY57" fmla="*/ 2760965 h 4090621"/>
                <a:gd name="connsiteX58" fmla="*/ 586177 w 2083862"/>
                <a:gd name="connsiteY58" fmla="*/ 2766826 h 4090621"/>
                <a:gd name="connsiteX59" fmla="*/ 539285 w 2083862"/>
                <a:gd name="connsiteY59" fmla="*/ 2772688 h 4090621"/>
                <a:gd name="connsiteX60" fmla="*/ 498254 w 2083862"/>
                <a:gd name="connsiteY60" fmla="*/ 2784411 h 4090621"/>
                <a:gd name="connsiteX61" fmla="*/ 480670 w 2083862"/>
                <a:gd name="connsiteY61" fmla="*/ 2790272 h 4090621"/>
                <a:gd name="connsiteX62" fmla="*/ 422054 w 2083862"/>
                <a:gd name="connsiteY62" fmla="*/ 2796134 h 4090621"/>
                <a:gd name="connsiteX63" fmla="*/ 322408 w 2083862"/>
                <a:gd name="connsiteY63" fmla="*/ 2790272 h 4090621"/>
                <a:gd name="connsiteX64" fmla="*/ 287239 w 2083862"/>
                <a:gd name="connsiteY64" fmla="*/ 2778549 h 4090621"/>
                <a:gd name="connsiteX65" fmla="*/ 263793 w 2083862"/>
                <a:gd name="connsiteY65" fmla="*/ 2772688 h 4090621"/>
                <a:gd name="connsiteX66" fmla="*/ 246208 w 2083862"/>
                <a:gd name="connsiteY66" fmla="*/ 2760965 h 4090621"/>
                <a:gd name="connsiteX67" fmla="*/ 222762 w 2083862"/>
                <a:gd name="connsiteY67" fmla="*/ 2755103 h 4090621"/>
                <a:gd name="connsiteX68" fmla="*/ 205177 w 2083862"/>
                <a:gd name="connsiteY68" fmla="*/ 2749241 h 4090621"/>
                <a:gd name="connsiteX69" fmla="*/ 211039 w 2083862"/>
                <a:gd name="connsiteY69" fmla="*/ 2772688 h 4090621"/>
                <a:gd name="connsiteX70" fmla="*/ 216901 w 2083862"/>
                <a:gd name="connsiteY70" fmla="*/ 2790272 h 4090621"/>
                <a:gd name="connsiteX71" fmla="*/ 211039 w 2083862"/>
                <a:gd name="connsiteY71" fmla="*/ 2854749 h 4090621"/>
                <a:gd name="connsiteX72" fmla="*/ 181731 w 2083862"/>
                <a:gd name="connsiteY72" fmla="*/ 2884057 h 4090621"/>
                <a:gd name="connsiteX73" fmla="*/ 146562 w 2083862"/>
                <a:gd name="connsiteY73" fmla="*/ 2895780 h 4090621"/>
                <a:gd name="connsiteX74" fmla="*/ 111393 w 2083862"/>
                <a:gd name="connsiteY74" fmla="*/ 2907503 h 4090621"/>
                <a:gd name="connsiteX75" fmla="*/ 93808 w 2083862"/>
                <a:gd name="connsiteY75" fmla="*/ 2913365 h 4090621"/>
                <a:gd name="connsiteX76" fmla="*/ 76224 w 2083862"/>
                <a:gd name="connsiteY76" fmla="*/ 2925088 h 4090621"/>
                <a:gd name="connsiteX77" fmla="*/ 117254 w 2083862"/>
                <a:gd name="connsiteY77" fmla="*/ 2936811 h 4090621"/>
                <a:gd name="connsiteX78" fmla="*/ 211039 w 2083862"/>
                <a:gd name="connsiteY78" fmla="*/ 2948534 h 4090621"/>
                <a:gd name="connsiteX79" fmla="*/ 240347 w 2083862"/>
                <a:gd name="connsiteY79" fmla="*/ 2954395 h 4090621"/>
                <a:gd name="connsiteX80" fmla="*/ 468947 w 2083862"/>
                <a:gd name="connsiteY80" fmla="*/ 2966118 h 4090621"/>
                <a:gd name="connsiteX81" fmla="*/ 504116 w 2083862"/>
                <a:gd name="connsiteY81" fmla="*/ 2971980 h 4090621"/>
                <a:gd name="connsiteX82" fmla="*/ 615485 w 2083862"/>
                <a:gd name="connsiteY82" fmla="*/ 2960257 h 4090621"/>
                <a:gd name="connsiteX83" fmla="*/ 603762 w 2083862"/>
                <a:gd name="connsiteY83" fmla="*/ 2983703 h 4090621"/>
                <a:gd name="connsiteX84" fmla="*/ 592039 w 2083862"/>
                <a:gd name="connsiteY84" fmla="*/ 3001288 h 4090621"/>
                <a:gd name="connsiteX85" fmla="*/ 574454 w 2083862"/>
                <a:gd name="connsiteY85" fmla="*/ 3036457 h 4090621"/>
                <a:gd name="connsiteX86" fmla="*/ 562731 w 2083862"/>
                <a:gd name="connsiteY86" fmla="*/ 3071626 h 4090621"/>
                <a:gd name="connsiteX87" fmla="*/ 556870 w 2083862"/>
                <a:gd name="connsiteY87" fmla="*/ 3089211 h 4090621"/>
                <a:gd name="connsiteX88" fmla="*/ 545147 w 2083862"/>
                <a:gd name="connsiteY88" fmla="*/ 3106795 h 4090621"/>
                <a:gd name="connsiteX89" fmla="*/ 521701 w 2083862"/>
                <a:gd name="connsiteY89" fmla="*/ 3141965 h 4090621"/>
                <a:gd name="connsiteX90" fmla="*/ 515839 w 2083862"/>
                <a:gd name="connsiteY90" fmla="*/ 3165411 h 4090621"/>
                <a:gd name="connsiteX91" fmla="*/ 486531 w 2083862"/>
                <a:gd name="connsiteY91" fmla="*/ 3200580 h 4090621"/>
                <a:gd name="connsiteX92" fmla="*/ 463085 w 2083862"/>
                <a:gd name="connsiteY92" fmla="*/ 3235749 h 4090621"/>
                <a:gd name="connsiteX93" fmla="*/ 451362 w 2083862"/>
                <a:gd name="connsiteY93" fmla="*/ 3253334 h 4090621"/>
                <a:gd name="connsiteX94" fmla="*/ 398608 w 2083862"/>
                <a:gd name="connsiteY94" fmla="*/ 3300226 h 4090621"/>
                <a:gd name="connsiteX95" fmla="*/ 381024 w 2083862"/>
                <a:gd name="connsiteY95" fmla="*/ 3306088 h 4090621"/>
                <a:gd name="connsiteX96" fmla="*/ 357577 w 2083862"/>
                <a:gd name="connsiteY96" fmla="*/ 3323672 h 4090621"/>
                <a:gd name="connsiteX97" fmla="*/ 339993 w 2083862"/>
                <a:gd name="connsiteY97" fmla="*/ 3335395 h 4090621"/>
                <a:gd name="connsiteX98" fmla="*/ 310685 w 2083862"/>
                <a:gd name="connsiteY98" fmla="*/ 3364703 h 4090621"/>
                <a:gd name="connsiteX99" fmla="*/ 304824 w 2083862"/>
                <a:gd name="connsiteY99" fmla="*/ 3382288 h 4090621"/>
                <a:gd name="connsiteX100" fmla="*/ 316547 w 2083862"/>
                <a:gd name="connsiteY100" fmla="*/ 3399872 h 4090621"/>
                <a:gd name="connsiteX101" fmla="*/ 345854 w 2083862"/>
                <a:gd name="connsiteY101" fmla="*/ 3440903 h 4090621"/>
                <a:gd name="connsiteX102" fmla="*/ 322408 w 2083862"/>
                <a:gd name="connsiteY102" fmla="*/ 3476072 h 4090621"/>
                <a:gd name="connsiteX103" fmla="*/ 298962 w 2083862"/>
                <a:gd name="connsiteY103" fmla="*/ 3511241 h 4090621"/>
                <a:gd name="connsiteX104" fmla="*/ 281377 w 2083862"/>
                <a:gd name="connsiteY104" fmla="*/ 3540549 h 4090621"/>
                <a:gd name="connsiteX105" fmla="*/ 275516 w 2083862"/>
                <a:gd name="connsiteY105" fmla="*/ 3558134 h 4090621"/>
                <a:gd name="connsiteX106" fmla="*/ 252070 w 2083862"/>
                <a:gd name="connsiteY106" fmla="*/ 3593303 h 4090621"/>
                <a:gd name="connsiteX107" fmla="*/ 246208 w 2083862"/>
                <a:gd name="connsiteY107" fmla="*/ 3610888 h 4090621"/>
                <a:gd name="connsiteX108" fmla="*/ 228624 w 2083862"/>
                <a:gd name="connsiteY108" fmla="*/ 3628472 h 4090621"/>
                <a:gd name="connsiteX109" fmla="*/ 222762 w 2083862"/>
                <a:gd name="connsiteY109" fmla="*/ 3646057 h 4090621"/>
                <a:gd name="connsiteX110" fmla="*/ 211039 w 2083862"/>
                <a:gd name="connsiteY110" fmla="*/ 3663641 h 4090621"/>
                <a:gd name="connsiteX111" fmla="*/ 205177 w 2083862"/>
                <a:gd name="connsiteY111" fmla="*/ 3687088 h 4090621"/>
                <a:gd name="connsiteX112" fmla="*/ 170008 w 2083862"/>
                <a:gd name="connsiteY112" fmla="*/ 3722257 h 4090621"/>
                <a:gd name="connsiteX113" fmla="*/ 146562 w 2083862"/>
                <a:gd name="connsiteY113" fmla="*/ 3751565 h 4090621"/>
                <a:gd name="connsiteX114" fmla="*/ 87947 w 2083862"/>
                <a:gd name="connsiteY114" fmla="*/ 3769149 h 4090621"/>
                <a:gd name="connsiteX115" fmla="*/ 11474 w 2083862"/>
                <a:gd name="connsiteY115" fmla="*/ 3779828 h 4090621"/>
                <a:gd name="connsiteX116" fmla="*/ 29331 w 2083862"/>
                <a:gd name="connsiteY116" fmla="*/ 3792595 h 4090621"/>
                <a:gd name="connsiteX117" fmla="*/ 11747 w 2083862"/>
                <a:gd name="connsiteY117" fmla="*/ 3804318 h 4090621"/>
                <a:gd name="connsiteX118" fmla="*/ 128977 w 2083862"/>
                <a:gd name="connsiteY118" fmla="*/ 3804318 h 4090621"/>
                <a:gd name="connsiteX119" fmla="*/ 152424 w 2083862"/>
                <a:gd name="connsiteY119" fmla="*/ 3798457 h 4090621"/>
                <a:gd name="connsiteX120" fmla="*/ 187593 w 2083862"/>
                <a:gd name="connsiteY120" fmla="*/ 3786734 h 4090621"/>
                <a:gd name="connsiteX121" fmla="*/ 170008 w 2083862"/>
                <a:gd name="connsiteY121" fmla="*/ 3798457 h 4090621"/>
                <a:gd name="connsiteX122" fmla="*/ 146562 w 2083862"/>
                <a:gd name="connsiteY122" fmla="*/ 3833626 h 4090621"/>
                <a:gd name="connsiteX123" fmla="*/ 134839 w 2083862"/>
                <a:gd name="connsiteY123" fmla="*/ 3851211 h 4090621"/>
                <a:gd name="connsiteX124" fmla="*/ 123116 w 2083862"/>
                <a:gd name="connsiteY124" fmla="*/ 3874657 h 4090621"/>
                <a:gd name="connsiteX125" fmla="*/ 111393 w 2083862"/>
                <a:gd name="connsiteY125" fmla="*/ 3892241 h 4090621"/>
                <a:gd name="connsiteX126" fmla="*/ 82085 w 2083862"/>
                <a:gd name="connsiteY126" fmla="*/ 3944995 h 4090621"/>
                <a:gd name="connsiteX127" fmla="*/ 58639 w 2083862"/>
                <a:gd name="connsiteY127" fmla="*/ 3980165 h 4090621"/>
                <a:gd name="connsiteX128" fmla="*/ 35193 w 2083862"/>
                <a:gd name="connsiteY128" fmla="*/ 4015334 h 4090621"/>
                <a:gd name="connsiteX129" fmla="*/ 23470 w 2083862"/>
                <a:gd name="connsiteY129" fmla="*/ 4032918 h 4090621"/>
                <a:gd name="connsiteX130" fmla="*/ 76224 w 2083862"/>
                <a:gd name="connsiteY130" fmla="*/ 3991888 h 4090621"/>
                <a:gd name="connsiteX131" fmla="*/ 93808 w 2083862"/>
                <a:gd name="connsiteY131" fmla="*/ 3980165 h 4090621"/>
                <a:gd name="connsiteX132" fmla="*/ 87947 w 2083862"/>
                <a:gd name="connsiteY132" fmla="*/ 4003611 h 4090621"/>
                <a:gd name="connsiteX133" fmla="*/ 82085 w 2083862"/>
                <a:gd name="connsiteY133" fmla="*/ 4021195 h 4090621"/>
                <a:gd name="connsiteX134" fmla="*/ 76224 w 2083862"/>
                <a:gd name="connsiteY134" fmla="*/ 4050503 h 4090621"/>
                <a:gd name="connsiteX135" fmla="*/ 82085 w 2083862"/>
                <a:gd name="connsiteY135" fmla="*/ 4079811 h 4090621"/>
                <a:gd name="connsiteX136" fmla="*/ 117254 w 2083862"/>
                <a:gd name="connsiteY136" fmla="*/ 4056365 h 4090621"/>
                <a:gd name="connsiteX137" fmla="*/ 128977 w 2083862"/>
                <a:gd name="connsiteY137" fmla="*/ 4044641 h 4090621"/>
                <a:gd name="connsiteX138" fmla="*/ 182487 w 2083862"/>
                <a:gd name="connsiteY138" fmla="*/ 4075506 h 4090621"/>
                <a:gd name="connsiteX139" fmla="*/ 207635 w 2083862"/>
                <a:gd name="connsiteY139" fmla="*/ 4032018 h 4090621"/>
                <a:gd name="connsiteX140" fmla="*/ 216852 w 2083862"/>
                <a:gd name="connsiteY140" fmla="*/ 3994394 h 4090621"/>
                <a:gd name="connsiteX141" fmla="*/ 229427 w 2083862"/>
                <a:gd name="connsiteY141" fmla="*/ 3976808 h 4090621"/>
                <a:gd name="connsiteX142" fmla="*/ 258734 w 2083862"/>
                <a:gd name="connsiteY142" fmla="*/ 3934075 h 4090621"/>
                <a:gd name="connsiteX143" fmla="*/ 271309 w 2083862"/>
                <a:gd name="connsiteY143" fmla="*/ 3903965 h 4090621"/>
                <a:gd name="connsiteX144" fmla="*/ 297259 w 2083862"/>
                <a:gd name="connsiteY144" fmla="*/ 3871300 h 4090621"/>
                <a:gd name="connsiteX145" fmla="*/ 310685 w 2083862"/>
                <a:gd name="connsiteY145" fmla="*/ 3833626 h 4090621"/>
                <a:gd name="connsiteX146" fmla="*/ 334131 w 2083862"/>
                <a:gd name="connsiteY146" fmla="*/ 3798457 h 4090621"/>
                <a:gd name="connsiteX147" fmla="*/ 351716 w 2083862"/>
                <a:gd name="connsiteY147" fmla="*/ 3780872 h 4090621"/>
                <a:gd name="connsiteX148" fmla="*/ 363439 w 2083862"/>
                <a:gd name="connsiteY148" fmla="*/ 3745703 h 4090621"/>
                <a:gd name="connsiteX149" fmla="*/ 381024 w 2083862"/>
                <a:gd name="connsiteY149" fmla="*/ 3728118 h 4090621"/>
                <a:gd name="connsiteX150" fmla="*/ 404470 w 2083862"/>
                <a:gd name="connsiteY150" fmla="*/ 3692949 h 4090621"/>
                <a:gd name="connsiteX151" fmla="*/ 422054 w 2083862"/>
                <a:gd name="connsiteY151" fmla="*/ 3675365 h 4090621"/>
                <a:gd name="connsiteX152" fmla="*/ 445501 w 2083862"/>
                <a:gd name="connsiteY152" fmla="*/ 3640195 h 4090621"/>
                <a:gd name="connsiteX153" fmla="*/ 457224 w 2083862"/>
                <a:gd name="connsiteY153" fmla="*/ 3622611 h 4090621"/>
                <a:gd name="connsiteX154" fmla="*/ 468947 w 2083862"/>
                <a:gd name="connsiteY154" fmla="*/ 3605026 h 4090621"/>
                <a:gd name="connsiteX155" fmla="*/ 486531 w 2083862"/>
                <a:gd name="connsiteY155" fmla="*/ 3593303 h 4090621"/>
                <a:gd name="connsiteX156" fmla="*/ 515839 w 2083862"/>
                <a:gd name="connsiteY156" fmla="*/ 3540549 h 4090621"/>
                <a:gd name="connsiteX157" fmla="*/ 527562 w 2083862"/>
                <a:gd name="connsiteY157" fmla="*/ 3522965 h 4090621"/>
                <a:gd name="connsiteX158" fmla="*/ 551008 w 2083862"/>
                <a:gd name="connsiteY158" fmla="*/ 3493657 h 4090621"/>
                <a:gd name="connsiteX159" fmla="*/ 556870 w 2083862"/>
                <a:gd name="connsiteY159" fmla="*/ 3476072 h 4090621"/>
                <a:gd name="connsiteX160" fmla="*/ 568593 w 2083862"/>
                <a:gd name="connsiteY160" fmla="*/ 3458488 h 4090621"/>
                <a:gd name="connsiteX161" fmla="*/ 580316 w 2083862"/>
                <a:gd name="connsiteY161" fmla="*/ 3435041 h 4090621"/>
                <a:gd name="connsiteX162" fmla="*/ 603762 w 2083862"/>
                <a:gd name="connsiteY162" fmla="*/ 3399872 h 4090621"/>
                <a:gd name="connsiteX163" fmla="*/ 609624 w 2083862"/>
                <a:gd name="connsiteY163" fmla="*/ 3382288 h 4090621"/>
                <a:gd name="connsiteX164" fmla="*/ 633070 w 2083862"/>
                <a:gd name="connsiteY164" fmla="*/ 3347118 h 4090621"/>
                <a:gd name="connsiteX165" fmla="*/ 644793 w 2083862"/>
                <a:gd name="connsiteY165" fmla="*/ 3329534 h 4090621"/>
                <a:gd name="connsiteX166" fmla="*/ 674101 w 2083862"/>
                <a:gd name="connsiteY166" fmla="*/ 3294365 h 4090621"/>
                <a:gd name="connsiteX167" fmla="*/ 679962 w 2083862"/>
                <a:gd name="connsiteY167" fmla="*/ 3276780 h 4090621"/>
                <a:gd name="connsiteX168" fmla="*/ 703408 w 2083862"/>
                <a:gd name="connsiteY168" fmla="*/ 3241611 h 4090621"/>
                <a:gd name="connsiteX169" fmla="*/ 720993 w 2083862"/>
                <a:gd name="connsiteY169" fmla="*/ 3206441 h 4090621"/>
                <a:gd name="connsiteX170" fmla="*/ 744439 w 2083862"/>
                <a:gd name="connsiteY170" fmla="*/ 3171272 h 4090621"/>
                <a:gd name="connsiteX171" fmla="*/ 750301 w 2083862"/>
                <a:gd name="connsiteY171" fmla="*/ 3153688 h 4090621"/>
                <a:gd name="connsiteX172" fmla="*/ 762024 w 2083862"/>
                <a:gd name="connsiteY172" fmla="*/ 3130241 h 4090621"/>
                <a:gd name="connsiteX173" fmla="*/ 785470 w 2083862"/>
                <a:gd name="connsiteY173" fmla="*/ 3095072 h 4090621"/>
                <a:gd name="connsiteX174" fmla="*/ 808916 w 2083862"/>
                <a:gd name="connsiteY174" fmla="*/ 3054041 h 4090621"/>
                <a:gd name="connsiteX175" fmla="*/ 820639 w 2083862"/>
                <a:gd name="connsiteY175" fmla="*/ 3018872 h 4090621"/>
                <a:gd name="connsiteX176" fmla="*/ 826501 w 2083862"/>
                <a:gd name="connsiteY176" fmla="*/ 2995426 h 4090621"/>
                <a:gd name="connsiteX177" fmla="*/ 844085 w 2083862"/>
                <a:gd name="connsiteY177" fmla="*/ 2977841 h 4090621"/>
                <a:gd name="connsiteX178" fmla="*/ 849947 w 2083862"/>
                <a:gd name="connsiteY178" fmla="*/ 2960257 h 4090621"/>
                <a:gd name="connsiteX179" fmla="*/ 879254 w 2083862"/>
                <a:gd name="connsiteY179" fmla="*/ 2925088 h 4090621"/>
                <a:gd name="connsiteX180" fmla="*/ 896839 w 2083862"/>
                <a:gd name="connsiteY180" fmla="*/ 2913365 h 4090621"/>
                <a:gd name="connsiteX181" fmla="*/ 920285 w 2083862"/>
                <a:gd name="connsiteY181" fmla="*/ 2907503 h 4090621"/>
                <a:gd name="connsiteX182" fmla="*/ 955454 w 2083862"/>
                <a:gd name="connsiteY182" fmla="*/ 2925088 h 4090621"/>
                <a:gd name="connsiteX183" fmla="*/ 990624 w 2083862"/>
                <a:gd name="connsiteY183" fmla="*/ 2977841 h 4090621"/>
                <a:gd name="connsiteX184" fmla="*/ 1002347 w 2083862"/>
                <a:gd name="connsiteY184" fmla="*/ 2995426 h 4090621"/>
                <a:gd name="connsiteX185" fmla="*/ 1019931 w 2083862"/>
                <a:gd name="connsiteY185" fmla="*/ 3001288 h 4090621"/>
                <a:gd name="connsiteX186" fmla="*/ 1049239 w 2083862"/>
                <a:gd name="connsiteY186" fmla="*/ 3030595 h 4090621"/>
                <a:gd name="connsiteX187" fmla="*/ 1084408 w 2083862"/>
                <a:gd name="connsiteY187" fmla="*/ 3065765 h 4090621"/>
                <a:gd name="connsiteX188" fmla="*/ 1101993 w 2083862"/>
                <a:gd name="connsiteY188" fmla="*/ 3089211 h 4090621"/>
                <a:gd name="connsiteX189" fmla="*/ 1131301 w 2083862"/>
                <a:gd name="connsiteY189" fmla="*/ 3118518 h 4090621"/>
                <a:gd name="connsiteX190" fmla="*/ 1178193 w 2083862"/>
                <a:gd name="connsiteY190" fmla="*/ 3171272 h 4090621"/>
                <a:gd name="connsiteX191" fmla="*/ 1201639 w 2083862"/>
                <a:gd name="connsiteY191" fmla="*/ 3194718 h 4090621"/>
                <a:gd name="connsiteX192" fmla="*/ 1318870 w 2083862"/>
                <a:gd name="connsiteY192" fmla="*/ 3288503 h 4090621"/>
                <a:gd name="connsiteX193" fmla="*/ 1354039 w 2083862"/>
                <a:gd name="connsiteY193" fmla="*/ 3317811 h 4090621"/>
                <a:gd name="connsiteX194" fmla="*/ 1371624 w 2083862"/>
                <a:gd name="connsiteY194" fmla="*/ 3323672 h 4090621"/>
                <a:gd name="connsiteX195" fmla="*/ 1383347 w 2083862"/>
                <a:gd name="connsiteY195" fmla="*/ 3341257 h 4090621"/>
                <a:gd name="connsiteX196" fmla="*/ 1418516 w 2083862"/>
                <a:gd name="connsiteY196" fmla="*/ 3364703 h 4090621"/>
                <a:gd name="connsiteX197" fmla="*/ 1436101 w 2083862"/>
                <a:gd name="connsiteY197" fmla="*/ 3376426 h 4090621"/>
                <a:gd name="connsiteX198" fmla="*/ 1471270 w 2083862"/>
                <a:gd name="connsiteY198" fmla="*/ 3405734 h 4090621"/>
                <a:gd name="connsiteX199" fmla="*/ 1488854 w 2083862"/>
                <a:gd name="connsiteY199" fmla="*/ 3429180 h 4090621"/>
                <a:gd name="connsiteX200" fmla="*/ 1506439 w 2083862"/>
                <a:gd name="connsiteY200" fmla="*/ 3435041 h 4090621"/>
                <a:gd name="connsiteX201" fmla="*/ 1524024 w 2083862"/>
                <a:gd name="connsiteY201" fmla="*/ 3446765 h 4090621"/>
                <a:gd name="connsiteX202" fmla="*/ 1553331 w 2083862"/>
                <a:gd name="connsiteY202" fmla="*/ 3481934 h 4090621"/>
                <a:gd name="connsiteX203" fmla="*/ 1570916 w 2083862"/>
                <a:gd name="connsiteY203" fmla="*/ 3493657 h 4090621"/>
                <a:gd name="connsiteX204" fmla="*/ 1600224 w 2083862"/>
                <a:gd name="connsiteY204" fmla="*/ 3522965 h 4090621"/>
                <a:gd name="connsiteX205" fmla="*/ 1617808 w 2083862"/>
                <a:gd name="connsiteY205" fmla="*/ 3534688 h 4090621"/>
                <a:gd name="connsiteX206" fmla="*/ 1635393 w 2083862"/>
                <a:gd name="connsiteY206" fmla="*/ 3552272 h 4090621"/>
                <a:gd name="connsiteX207" fmla="*/ 1670562 w 2083862"/>
                <a:gd name="connsiteY207" fmla="*/ 3575718 h 4090621"/>
                <a:gd name="connsiteX208" fmla="*/ 1688147 w 2083862"/>
                <a:gd name="connsiteY208" fmla="*/ 3587441 h 4090621"/>
                <a:gd name="connsiteX209" fmla="*/ 1717454 w 2083862"/>
                <a:gd name="connsiteY209" fmla="*/ 3605026 h 4090621"/>
                <a:gd name="connsiteX210" fmla="*/ 1752624 w 2083862"/>
                <a:gd name="connsiteY210" fmla="*/ 3628472 h 4090621"/>
                <a:gd name="connsiteX211" fmla="*/ 1770208 w 2083862"/>
                <a:gd name="connsiteY211" fmla="*/ 3640195 h 4090621"/>
                <a:gd name="connsiteX212" fmla="*/ 1787793 w 2083862"/>
                <a:gd name="connsiteY212" fmla="*/ 3646057 h 4090621"/>
                <a:gd name="connsiteX213" fmla="*/ 1828824 w 2083862"/>
                <a:gd name="connsiteY213" fmla="*/ 3663641 h 4090621"/>
                <a:gd name="connsiteX214" fmla="*/ 1858131 w 2083862"/>
                <a:gd name="connsiteY214" fmla="*/ 3681226 h 4090621"/>
                <a:gd name="connsiteX215" fmla="*/ 1899162 w 2083862"/>
                <a:gd name="connsiteY215" fmla="*/ 3704672 h 4090621"/>
                <a:gd name="connsiteX216" fmla="*/ 1916747 w 2083862"/>
                <a:gd name="connsiteY216" fmla="*/ 3710534 h 4090621"/>
                <a:gd name="connsiteX217" fmla="*/ 1951916 w 2083862"/>
                <a:gd name="connsiteY217" fmla="*/ 3733980 h 4090621"/>
                <a:gd name="connsiteX218" fmla="*/ 1992947 w 2083862"/>
                <a:gd name="connsiteY218" fmla="*/ 3745703 h 4090621"/>
                <a:gd name="connsiteX219" fmla="*/ 2028116 w 2083862"/>
                <a:gd name="connsiteY219" fmla="*/ 3775011 h 4090621"/>
                <a:gd name="connsiteX220" fmla="*/ 2022254 w 2083862"/>
                <a:gd name="connsiteY220" fmla="*/ 3757426 h 4090621"/>
                <a:gd name="connsiteX221" fmla="*/ 2016393 w 2083862"/>
                <a:gd name="connsiteY221" fmla="*/ 3733980 h 4090621"/>
                <a:gd name="connsiteX222" fmla="*/ 1998808 w 2083862"/>
                <a:gd name="connsiteY222" fmla="*/ 3716395 h 4090621"/>
                <a:gd name="connsiteX223" fmla="*/ 2016393 w 2083862"/>
                <a:gd name="connsiteY223" fmla="*/ 3722257 h 4090621"/>
                <a:gd name="connsiteX224" fmla="*/ 2039839 w 2083862"/>
                <a:gd name="connsiteY224" fmla="*/ 3728118 h 4090621"/>
                <a:gd name="connsiteX225" fmla="*/ 2057424 w 2083862"/>
                <a:gd name="connsiteY225" fmla="*/ 3733980 h 4090621"/>
                <a:gd name="connsiteX226" fmla="*/ 2039839 w 2083862"/>
                <a:gd name="connsiteY226" fmla="*/ 3722257 h 4090621"/>
                <a:gd name="connsiteX227" fmla="*/ 2022254 w 2083862"/>
                <a:gd name="connsiteY227" fmla="*/ 3704672 h 4090621"/>
                <a:gd name="connsiteX228" fmla="*/ 2063285 w 2083862"/>
                <a:gd name="connsiteY228" fmla="*/ 3698811 h 4090621"/>
                <a:gd name="connsiteX229" fmla="*/ 2080870 w 2083862"/>
                <a:gd name="connsiteY229" fmla="*/ 3692949 h 4090621"/>
                <a:gd name="connsiteX230" fmla="*/ 2075008 w 2083862"/>
                <a:gd name="connsiteY230" fmla="*/ 3669503 h 4090621"/>
                <a:gd name="connsiteX231" fmla="*/ 2051562 w 2083862"/>
                <a:gd name="connsiteY231" fmla="*/ 3634334 h 4090621"/>
                <a:gd name="connsiteX232" fmla="*/ 2039839 w 2083862"/>
                <a:gd name="connsiteY232" fmla="*/ 3616749 h 4090621"/>
                <a:gd name="connsiteX233" fmla="*/ 2022254 w 2083862"/>
                <a:gd name="connsiteY233" fmla="*/ 3610888 h 4090621"/>
                <a:gd name="connsiteX234" fmla="*/ 2004670 w 2083862"/>
                <a:gd name="connsiteY234" fmla="*/ 3599165 h 4090621"/>
                <a:gd name="connsiteX235" fmla="*/ 1987085 w 2083862"/>
                <a:gd name="connsiteY235" fmla="*/ 3593303 h 4090621"/>
                <a:gd name="connsiteX236" fmla="*/ 1957777 w 2083862"/>
                <a:gd name="connsiteY236" fmla="*/ 3563995 h 4090621"/>
                <a:gd name="connsiteX237" fmla="*/ 1940193 w 2083862"/>
                <a:gd name="connsiteY237" fmla="*/ 3552272 h 4090621"/>
                <a:gd name="connsiteX238" fmla="*/ 1922608 w 2083862"/>
                <a:gd name="connsiteY238" fmla="*/ 3534688 h 4090621"/>
                <a:gd name="connsiteX239" fmla="*/ 1905024 w 2083862"/>
                <a:gd name="connsiteY239" fmla="*/ 3528826 h 4090621"/>
                <a:gd name="connsiteX240" fmla="*/ 1869854 w 2083862"/>
                <a:gd name="connsiteY240" fmla="*/ 3505380 h 4090621"/>
                <a:gd name="connsiteX241" fmla="*/ 1869854 w 2083862"/>
                <a:gd name="connsiteY241" fmla="*/ 3505380 h 4090621"/>
                <a:gd name="connsiteX242" fmla="*/ 1852270 w 2083862"/>
                <a:gd name="connsiteY242" fmla="*/ 3487795 h 4090621"/>
                <a:gd name="connsiteX243" fmla="*/ 1817101 w 2083862"/>
                <a:gd name="connsiteY243" fmla="*/ 3464349 h 4090621"/>
                <a:gd name="connsiteX244" fmla="*/ 1787793 w 2083862"/>
                <a:gd name="connsiteY244" fmla="*/ 3440903 h 4090621"/>
                <a:gd name="connsiteX245" fmla="*/ 1758485 w 2083862"/>
                <a:gd name="connsiteY245" fmla="*/ 3417457 h 4090621"/>
                <a:gd name="connsiteX246" fmla="*/ 1682285 w 2083862"/>
                <a:gd name="connsiteY246" fmla="*/ 3364703 h 4090621"/>
                <a:gd name="connsiteX247" fmla="*/ 1652977 w 2083862"/>
                <a:gd name="connsiteY247" fmla="*/ 3341257 h 4090621"/>
                <a:gd name="connsiteX248" fmla="*/ 1635393 w 2083862"/>
                <a:gd name="connsiteY248" fmla="*/ 3329534 h 4090621"/>
                <a:gd name="connsiteX249" fmla="*/ 1606085 w 2083862"/>
                <a:gd name="connsiteY249" fmla="*/ 3300226 h 4090621"/>
                <a:gd name="connsiteX250" fmla="*/ 1570916 w 2083862"/>
                <a:gd name="connsiteY250" fmla="*/ 3270918 h 4090621"/>
                <a:gd name="connsiteX251" fmla="*/ 1535747 w 2083862"/>
                <a:gd name="connsiteY251" fmla="*/ 3235749 h 4090621"/>
                <a:gd name="connsiteX252" fmla="*/ 1524024 w 2083862"/>
                <a:gd name="connsiteY252" fmla="*/ 3218165 h 4090621"/>
                <a:gd name="connsiteX253" fmla="*/ 1506439 w 2083862"/>
                <a:gd name="connsiteY253" fmla="*/ 3212303 h 4090621"/>
                <a:gd name="connsiteX254" fmla="*/ 1488854 w 2083862"/>
                <a:gd name="connsiteY254" fmla="*/ 3194718 h 4090621"/>
                <a:gd name="connsiteX255" fmla="*/ 1465408 w 2083862"/>
                <a:gd name="connsiteY255" fmla="*/ 3177134 h 4090621"/>
                <a:gd name="connsiteX256" fmla="*/ 1436101 w 2083862"/>
                <a:gd name="connsiteY256" fmla="*/ 3153688 h 4090621"/>
                <a:gd name="connsiteX257" fmla="*/ 1412654 w 2083862"/>
                <a:gd name="connsiteY257" fmla="*/ 3130241 h 4090621"/>
                <a:gd name="connsiteX258" fmla="*/ 1383347 w 2083862"/>
                <a:gd name="connsiteY258" fmla="*/ 3095072 h 4090621"/>
                <a:gd name="connsiteX259" fmla="*/ 1342316 w 2083862"/>
                <a:gd name="connsiteY259" fmla="*/ 3042318 h 4090621"/>
                <a:gd name="connsiteX260" fmla="*/ 1330593 w 2083862"/>
                <a:gd name="connsiteY260" fmla="*/ 3024734 h 4090621"/>
                <a:gd name="connsiteX261" fmla="*/ 1324731 w 2083862"/>
                <a:gd name="connsiteY261" fmla="*/ 3001288 h 4090621"/>
                <a:gd name="connsiteX262" fmla="*/ 1289562 w 2083862"/>
                <a:gd name="connsiteY262" fmla="*/ 2942672 h 4090621"/>
                <a:gd name="connsiteX263" fmla="*/ 1266116 w 2083862"/>
                <a:gd name="connsiteY263" fmla="*/ 2907503 h 4090621"/>
                <a:gd name="connsiteX264" fmla="*/ 1254393 w 2083862"/>
                <a:gd name="connsiteY264" fmla="*/ 2889918 h 4090621"/>
                <a:gd name="connsiteX265" fmla="*/ 1236808 w 2083862"/>
                <a:gd name="connsiteY265" fmla="*/ 2872334 h 4090621"/>
                <a:gd name="connsiteX266" fmla="*/ 1225085 w 2083862"/>
                <a:gd name="connsiteY266" fmla="*/ 2848888 h 4090621"/>
                <a:gd name="connsiteX267" fmla="*/ 1219224 w 2083862"/>
                <a:gd name="connsiteY267" fmla="*/ 2825441 h 4090621"/>
                <a:gd name="connsiteX268" fmla="*/ 1207501 w 2083862"/>
                <a:gd name="connsiteY268" fmla="*/ 2807857 h 4090621"/>
                <a:gd name="connsiteX269" fmla="*/ 1201639 w 2083862"/>
                <a:gd name="connsiteY269" fmla="*/ 2790272 h 4090621"/>
                <a:gd name="connsiteX270" fmla="*/ 1178193 w 2083862"/>
                <a:gd name="connsiteY270" fmla="*/ 2755103 h 4090621"/>
                <a:gd name="connsiteX271" fmla="*/ 1172331 w 2083862"/>
                <a:gd name="connsiteY271" fmla="*/ 2731657 h 4090621"/>
                <a:gd name="connsiteX272" fmla="*/ 1160608 w 2083862"/>
                <a:gd name="connsiteY272" fmla="*/ 2690626 h 4090621"/>
                <a:gd name="connsiteX273" fmla="*/ 1154747 w 2083862"/>
                <a:gd name="connsiteY273" fmla="*/ 2655457 h 4090621"/>
                <a:gd name="connsiteX274" fmla="*/ 1160608 w 2083862"/>
                <a:gd name="connsiteY274" fmla="*/ 2555811 h 4090621"/>
                <a:gd name="connsiteX275" fmla="*/ 1172331 w 2083862"/>
                <a:gd name="connsiteY275" fmla="*/ 2532365 h 4090621"/>
                <a:gd name="connsiteX276" fmla="*/ 1178193 w 2083862"/>
                <a:gd name="connsiteY276" fmla="*/ 2497195 h 4090621"/>
                <a:gd name="connsiteX277" fmla="*/ 1189916 w 2083862"/>
                <a:gd name="connsiteY277" fmla="*/ 2462026 h 4090621"/>
                <a:gd name="connsiteX278" fmla="*/ 1201639 w 2083862"/>
                <a:gd name="connsiteY278" fmla="*/ 2426857 h 4090621"/>
                <a:gd name="connsiteX279" fmla="*/ 1228442 w 2083862"/>
                <a:gd name="connsiteY279" fmla="*/ 2356567 h 4090621"/>
                <a:gd name="connsiteX280" fmla="*/ 1264461 w 2083862"/>
                <a:gd name="connsiteY280" fmla="*/ 2234277 h 4090621"/>
                <a:gd name="connsiteX281" fmla="*/ 1277839 w 2083862"/>
                <a:gd name="connsiteY281" fmla="*/ 2180672 h 4090621"/>
                <a:gd name="connsiteX282" fmla="*/ 1290414 w 2083862"/>
                <a:gd name="connsiteY282" fmla="*/ 2095302 h 4090621"/>
                <a:gd name="connsiteX283" fmla="*/ 1313008 w 2083862"/>
                <a:gd name="connsiteY283" fmla="*/ 1916903 h 4090621"/>
                <a:gd name="connsiteX284" fmla="*/ 1318870 w 2083862"/>
                <a:gd name="connsiteY284" fmla="*/ 1893457 h 4090621"/>
                <a:gd name="connsiteX285" fmla="*/ 1324731 w 2083862"/>
                <a:gd name="connsiteY285" fmla="*/ 1864149 h 4090621"/>
                <a:gd name="connsiteX286" fmla="*/ 1330593 w 2083862"/>
                <a:gd name="connsiteY286" fmla="*/ 1846565 h 4090621"/>
                <a:gd name="connsiteX287" fmla="*/ 1336454 w 2083862"/>
                <a:gd name="connsiteY287" fmla="*/ 1823118 h 4090621"/>
                <a:gd name="connsiteX288" fmla="*/ 1354039 w 2083862"/>
                <a:gd name="connsiteY288" fmla="*/ 1764503 h 4090621"/>
                <a:gd name="connsiteX289" fmla="*/ 1359901 w 2083862"/>
                <a:gd name="connsiteY289" fmla="*/ 1729334 h 4090621"/>
                <a:gd name="connsiteX290" fmla="*/ 1371624 w 2083862"/>
                <a:gd name="connsiteY290" fmla="*/ 1682441 h 4090621"/>
                <a:gd name="connsiteX291" fmla="*/ 1377485 w 2083862"/>
                <a:gd name="connsiteY291" fmla="*/ 1647272 h 4090621"/>
                <a:gd name="connsiteX292" fmla="*/ 1389208 w 2083862"/>
                <a:gd name="connsiteY292" fmla="*/ 1588657 h 4090621"/>
                <a:gd name="connsiteX293" fmla="*/ 1395070 w 2083862"/>
                <a:gd name="connsiteY293" fmla="*/ 1547626 h 4090621"/>
                <a:gd name="connsiteX294" fmla="*/ 1400931 w 2083862"/>
                <a:gd name="connsiteY294" fmla="*/ 1530041 h 4090621"/>
                <a:gd name="connsiteX295" fmla="*/ 1406793 w 2083862"/>
                <a:gd name="connsiteY295" fmla="*/ 1506595 h 4090621"/>
                <a:gd name="connsiteX296" fmla="*/ 1418516 w 2083862"/>
                <a:gd name="connsiteY296" fmla="*/ 1459703 h 4090621"/>
                <a:gd name="connsiteX297" fmla="*/ 1424377 w 2083862"/>
                <a:gd name="connsiteY297" fmla="*/ 1401088 h 4090621"/>
                <a:gd name="connsiteX298" fmla="*/ 1441962 w 2083862"/>
                <a:gd name="connsiteY298" fmla="*/ 1307303 h 4090621"/>
                <a:gd name="connsiteX299" fmla="*/ 1453685 w 2083862"/>
                <a:gd name="connsiteY299" fmla="*/ 1242826 h 4090621"/>
                <a:gd name="connsiteX300" fmla="*/ 1465408 w 2083862"/>
                <a:gd name="connsiteY300" fmla="*/ 1207657 h 4090621"/>
                <a:gd name="connsiteX301" fmla="*/ 1477131 w 2083862"/>
                <a:gd name="connsiteY301" fmla="*/ 1108011 h 4090621"/>
                <a:gd name="connsiteX302" fmla="*/ 1488854 w 2083862"/>
                <a:gd name="connsiteY302" fmla="*/ 1072841 h 4090621"/>
                <a:gd name="connsiteX303" fmla="*/ 1494716 w 2083862"/>
                <a:gd name="connsiteY303" fmla="*/ 1020088 h 4090621"/>
                <a:gd name="connsiteX304" fmla="*/ 1506439 w 2083862"/>
                <a:gd name="connsiteY304" fmla="*/ 984918 h 4090621"/>
                <a:gd name="connsiteX305" fmla="*/ 1518162 w 2083862"/>
                <a:gd name="connsiteY305" fmla="*/ 926303 h 4090621"/>
                <a:gd name="connsiteX306" fmla="*/ 1524024 w 2083862"/>
                <a:gd name="connsiteY306" fmla="*/ 896995 h 4090621"/>
                <a:gd name="connsiteX307" fmla="*/ 1529885 w 2083862"/>
                <a:gd name="connsiteY307" fmla="*/ 832518 h 4090621"/>
                <a:gd name="connsiteX308" fmla="*/ 1535747 w 2083862"/>
                <a:gd name="connsiteY308" fmla="*/ 797349 h 4090621"/>
                <a:gd name="connsiteX309" fmla="*/ 1547470 w 2083862"/>
                <a:gd name="connsiteY309" fmla="*/ 715288 h 4090621"/>
                <a:gd name="connsiteX310" fmla="*/ 1553331 w 2083862"/>
                <a:gd name="connsiteY310" fmla="*/ 674257 h 4090621"/>
                <a:gd name="connsiteX311" fmla="*/ 1559193 w 2083862"/>
                <a:gd name="connsiteY311" fmla="*/ 656672 h 4090621"/>
                <a:gd name="connsiteX312" fmla="*/ 1565054 w 2083862"/>
                <a:gd name="connsiteY312" fmla="*/ 633226 h 4090621"/>
                <a:gd name="connsiteX313" fmla="*/ 1570916 w 2083862"/>
                <a:gd name="connsiteY313" fmla="*/ 551165 h 4090621"/>
                <a:gd name="connsiteX314" fmla="*/ 1576777 w 2083862"/>
                <a:gd name="connsiteY314" fmla="*/ 533580 h 4090621"/>
                <a:gd name="connsiteX315" fmla="*/ 1588501 w 2083862"/>
                <a:gd name="connsiteY315" fmla="*/ 439795 h 4090621"/>
                <a:gd name="connsiteX316" fmla="*/ 1582639 w 2083862"/>
                <a:gd name="connsiteY316" fmla="*/ 357734 h 4090621"/>
                <a:gd name="connsiteX317" fmla="*/ 1570916 w 2083862"/>
                <a:gd name="connsiteY317" fmla="*/ 310841 h 4090621"/>
                <a:gd name="connsiteX318" fmla="*/ 1565054 w 2083862"/>
                <a:gd name="connsiteY318" fmla="*/ 99826 h 4090621"/>
                <a:gd name="connsiteX319" fmla="*/ 1540972 w 2083862"/>
                <a:gd name="connsiteY319" fmla="*/ 87931 h 4090621"/>
                <a:gd name="connsiteX320" fmla="*/ 1518668 w 2083862"/>
                <a:gd name="connsiteY320" fmla="*/ 80032 h 4090621"/>
                <a:gd name="connsiteX321" fmla="*/ 1506552 w 2083862"/>
                <a:gd name="connsiteY321" fmla="*/ 48785 h 4090621"/>
                <a:gd name="connsiteX322" fmla="*/ 1483282 w 2083862"/>
                <a:gd name="connsiteY322" fmla="*/ 1652 h 4090621"/>
                <a:gd name="connsiteX0" fmla="*/ 1483282 w 2083862"/>
                <a:gd name="connsiteY0" fmla="*/ 1652 h 4090621"/>
                <a:gd name="connsiteX1" fmla="*/ 1447027 w 2083862"/>
                <a:gd name="connsiteY1" fmla="*/ 38871 h 4090621"/>
                <a:gd name="connsiteX2" fmla="*/ 1419474 w 2083862"/>
                <a:gd name="connsiteY2" fmla="*/ 69207 h 4090621"/>
                <a:gd name="connsiteX3" fmla="*/ 1382730 w 2083862"/>
                <a:gd name="connsiteY3" fmla="*/ 98489 h 4090621"/>
                <a:gd name="connsiteX4" fmla="*/ 1366158 w 2083862"/>
                <a:gd name="connsiteY4" fmla="*/ 92187 h 4090621"/>
                <a:gd name="connsiteX5" fmla="*/ 1348226 w 2083862"/>
                <a:gd name="connsiteY5" fmla="*/ 192808 h 4090621"/>
                <a:gd name="connsiteX6" fmla="*/ 1347375 w 2083862"/>
                <a:gd name="connsiteY6" fmla="*/ 216254 h 4090621"/>
                <a:gd name="connsiteX7" fmla="*/ 1348177 w 2083862"/>
                <a:gd name="connsiteY7" fmla="*/ 246365 h 4090621"/>
                <a:gd name="connsiteX8" fmla="*/ 1330593 w 2083862"/>
                <a:gd name="connsiteY8" fmla="*/ 304980 h 4090621"/>
                <a:gd name="connsiteX9" fmla="*/ 1324731 w 2083862"/>
                <a:gd name="connsiteY9" fmla="*/ 322565 h 4090621"/>
                <a:gd name="connsiteX10" fmla="*/ 1313008 w 2083862"/>
                <a:gd name="connsiteY10" fmla="*/ 340149 h 4090621"/>
                <a:gd name="connsiteX11" fmla="*/ 1295424 w 2083862"/>
                <a:gd name="connsiteY11" fmla="*/ 392903 h 4090621"/>
                <a:gd name="connsiteX12" fmla="*/ 1289562 w 2083862"/>
                <a:gd name="connsiteY12" fmla="*/ 410488 h 4090621"/>
                <a:gd name="connsiteX13" fmla="*/ 1283701 w 2083862"/>
                <a:gd name="connsiteY13" fmla="*/ 433934 h 4090621"/>
                <a:gd name="connsiteX14" fmla="*/ 1277839 w 2083862"/>
                <a:gd name="connsiteY14" fmla="*/ 586334 h 4090621"/>
                <a:gd name="connsiteX15" fmla="*/ 1254393 w 2083862"/>
                <a:gd name="connsiteY15" fmla="*/ 885272 h 4090621"/>
                <a:gd name="connsiteX16" fmla="*/ 1248531 w 2083862"/>
                <a:gd name="connsiteY16" fmla="*/ 902857 h 4090621"/>
                <a:gd name="connsiteX17" fmla="*/ 1242670 w 2083862"/>
                <a:gd name="connsiteY17" fmla="*/ 979057 h 4090621"/>
                <a:gd name="connsiteX18" fmla="*/ 1236808 w 2083862"/>
                <a:gd name="connsiteY18" fmla="*/ 1008365 h 4090621"/>
                <a:gd name="connsiteX19" fmla="*/ 1230947 w 2083862"/>
                <a:gd name="connsiteY19" fmla="*/ 1049395 h 4090621"/>
                <a:gd name="connsiteX20" fmla="*/ 1219224 w 2083862"/>
                <a:gd name="connsiteY20" fmla="*/ 1119734 h 4090621"/>
                <a:gd name="connsiteX21" fmla="*/ 1213362 w 2083862"/>
                <a:gd name="connsiteY21" fmla="*/ 1143180 h 4090621"/>
                <a:gd name="connsiteX22" fmla="*/ 1201639 w 2083862"/>
                <a:gd name="connsiteY22" fmla="*/ 1178349 h 4090621"/>
                <a:gd name="connsiteX23" fmla="*/ 1166470 w 2083862"/>
                <a:gd name="connsiteY23" fmla="*/ 1348334 h 4090621"/>
                <a:gd name="connsiteX24" fmla="*/ 1154747 w 2083862"/>
                <a:gd name="connsiteY24" fmla="*/ 1465565 h 4090621"/>
                <a:gd name="connsiteX25" fmla="*/ 1148885 w 2083862"/>
                <a:gd name="connsiteY25" fmla="*/ 1494872 h 4090621"/>
                <a:gd name="connsiteX26" fmla="*/ 1143024 w 2083862"/>
                <a:gd name="connsiteY26" fmla="*/ 1535903 h 4090621"/>
                <a:gd name="connsiteX27" fmla="*/ 1131301 w 2083862"/>
                <a:gd name="connsiteY27" fmla="*/ 1571072 h 4090621"/>
                <a:gd name="connsiteX28" fmla="*/ 1125439 w 2083862"/>
                <a:gd name="connsiteY28" fmla="*/ 1600380 h 4090621"/>
                <a:gd name="connsiteX29" fmla="*/ 1113716 w 2083862"/>
                <a:gd name="connsiteY29" fmla="*/ 1635549 h 4090621"/>
                <a:gd name="connsiteX30" fmla="*/ 1101993 w 2083862"/>
                <a:gd name="connsiteY30" fmla="*/ 1688303 h 4090621"/>
                <a:gd name="connsiteX31" fmla="*/ 1080249 w 2083862"/>
                <a:gd name="connsiteY31" fmla="*/ 1786055 h 4090621"/>
                <a:gd name="connsiteX32" fmla="*/ 1056000 w 2083862"/>
                <a:gd name="connsiteY32" fmla="*/ 1881396 h 4090621"/>
                <a:gd name="connsiteX33" fmla="*/ 1025793 w 2083862"/>
                <a:gd name="connsiteY33" fmla="*/ 2063441 h 4090621"/>
                <a:gd name="connsiteX34" fmla="*/ 1019931 w 2083862"/>
                <a:gd name="connsiteY34" fmla="*/ 2086888 h 4090621"/>
                <a:gd name="connsiteX35" fmla="*/ 1014070 w 2083862"/>
                <a:gd name="connsiteY35" fmla="*/ 2116195 h 4090621"/>
                <a:gd name="connsiteX36" fmla="*/ 997337 w 2083862"/>
                <a:gd name="connsiteY36" fmla="*/ 2182375 h 4090621"/>
                <a:gd name="connsiteX37" fmla="*/ 983108 w 2083862"/>
                <a:gd name="connsiteY37" fmla="*/ 2245101 h 4090621"/>
                <a:gd name="connsiteX38" fmla="*/ 961316 w 2083862"/>
                <a:gd name="connsiteY38" fmla="*/ 2303765 h 4090621"/>
                <a:gd name="connsiteX39" fmla="*/ 949593 w 2083862"/>
                <a:gd name="connsiteY39" fmla="*/ 2338934 h 4090621"/>
                <a:gd name="connsiteX40" fmla="*/ 943731 w 2083862"/>
                <a:gd name="connsiteY40" fmla="*/ 2356518 h 4090621"/>
                <a:gd name="connsiteX41" fmla="*/ 937870 w 2083862"/>
                <a:gd name="connsiteY41" fmla="*/ 2374103 h 4090621"/>
                <a:gd name="connsiteX42" fmla="*/ 914424 w 2083862"/>
                <a:gd name="connsiteY42" fmla="*/ 2415134 h 4090621"/>
                <a:gd name="connsiteX43" fmla="*/ 902701 w 2083862"/>
                <a:gd name="connsiteY43" fmla="*/ 2432718 h 4090621"/>
                <a:gd name="connsiteX44" fmla="*/ 896839 w 2083862"/>
                <a:gd name="connsiteY44" fmla="*/ 2450303 h 4090621"/>
                <a:gd name="connsiteX45" fmla="*/ 873393 w 2083862"/>
                <a:gd name="connsiteY45" fmla="*/ 2485472 h 4090621"/>
                <a:gd name="connsiteX46" fmla="*/ 849947 w 2083862"/>
                <a:gd name="connsiteY46" fmla="*/ 2532365 h 4090621"/>
                <a:gd name="connsiteX47" fmla="*/ 832362 w 2083862"/>
                <a:gd name="connsiteY47" fmla="*/ 2573395 h 4090621"/>
                <a:gd name="connsiteX48" fmla="*/ 826501 w 2083862"/>
                <a:gd name="connsiteY48" fmla="*/ 2590980 h 4090621"/>
                <a:gd name="connsiteX49" fmla="*/ 814777 w 2083862"/>
                <a:gd name="connsiteY49" fmla="*/ 2602703 h 4090621"/>
                <a:gd name="connsiteX50" fmla="*/ 803054 w 2083862"/>
                <a:gd name="connsiteY50" fmla="*/ 2620288 h 4090621"/>
                <a:gd name="connsiteX51" fmla="*/ 779608 w 2083862"/>
                <a:gd name="connsiteY51" fmla="*/ 2649595 h 4090621"/>
                <a:gd name="connsiteX52" fmla="*/ 762024 w 2083862"/>
                <a:gd name="connsiteY52" fmla="*/ 2690626 h 4090621"/>
                <a:gd name="connsiteX53" fmla="*/ 726854 w 2083862"/>
                <a:gd name="connsiteY53" fmla="*/ 2714072 h 4090621"/>
                <a:gd name="connsiteX54" fmla="*/ 709270 w 2083862"/>
                <a:gd name="connsiteY54" fmla="*/ 2725795 h 4090621"/>
                <a:gd name="connsiteX55" fmla="*/ 691685 w 2083862"/>
                <a:gd name="connsiteY55" fmla="*/ 2737518 h 4090621"/>
                <a:gd name="connsiteX56" fmla="*/ 674101 w 2083862"/>
                <a:gd name="connsiteY56" fmla="*/ 2743380 h 4090621"/>
                <a:gd name="connsiteX57" fmla="*/ 638931 w 2083862"/>
                <a:gd name="connsiteY57" fmla="*/ 2760965 h 4090621"/>
                <a:gd name="connsiteX58" fmla="*/ 586177 w 2083862"/>
                <a:gd name="connsiteY58" fmla="*/ 2766826 h 4090621"/>
                <a:gd name="connsiteX59" fmla="*/ 539285 w 2083862"/>
                <a:gd name="connsiteY59" fmla="*/ 2772688 h 4090621"/>
                <a:gd name="connsiteX60" fmla="*/ 498254 w 2083862"/>
                <a:gd name="connsiteY60" fmla="*/ 2784411 h 4090621"/>
                <a:gd name="connsiteX61" fmla="*/ 480670 w 2083862"/>
                <a:gd name="connsiteY61" fmla="*/ 2790272 h 4090621"/>
                <a:gd name="connsiteX62" fmla="*/ 422054 w 2083862"/>
                <a:gd name="connsiteY62" fmla="*/ 2796134 h 4090621"/>
                <a:gd name="connsiteX63" fmla="*/ 322408 w 2083862"/>
                <a:gd name="connsiteY63" fmla="*/ 2790272 h 4090621"/>
                <a:gd name="connsiteX64" fmla="*/ 287239 w 2083862"/>
                <a:gd name="connsiteY64" fmla="*/ 2778549 h 4090621"/>
                <a:gd name="connsiteX65" fmla="*/ 263793 w 2083862"/>
                <a:gd name="connsiteY65" fmla="*/ 2772688 h 4090621"/>
                <a:gd name="connsiteX66" fmla="*/ 246208 w 2083862"/>
                <a:gd name="connsiteY66" fmla="*/ 2760965 h 4090621"/>
                <a:gd name="connsiteX67" fmla="*/ 222762 w 2083862"/>
                <a:gd name="connsiteY67" fmla="*/ 2755103 h 4090621"/>
                <a:gd name="connsiteX68" fmla="*/ 205177 w 2083862"/>
                <a:gd name="connsiteY68" fmla="*/ 2749241 h 4090621"/>
                <a:gd name="connsiteX69" fmla="*/ 211039 w 2083862"/>
                <a:gd name="connsiteY69" fmla="*/ 2772688 h 4090621"/>
                <a:gd name="connsiteX70" fmla="*/ 216901 w 2083862"/>
                <a:gd name="connsiteY70" fmla="*/ 2790272 h 4090621"/>
                <a:gd name="connsiteX71" fmla="*/ 211039 w 2083862"/>
                <a:gd name="connsiteY71" fmla="*/ 2854749 h 4090621"/>
                <a:gd name="connsiteX72" fmla="*/ 181731 w 2083862"/>
                <a:gd name="connsiteY72" fmla="*/ 2884057 h 4090621"/>
                <a:gd name="connsiteX73" fmla="*/ 146562 w 2083862"/>
                <a:gd name="connsiteY73" fmla="*/ 2895780 h 4090621"/>
                <a:gd name="connsiteX74" fmla="*/ 111393 w 2083862"/>
                <a:gd name="connsiteY74" fmla="*/ 2907503 h 4090621"/>
                <a:gd name="connsiteX75" fmla="*/ 93808 w 2083862"/>
                <a:gd name="connsiteY75" fmla="*/ 2913365 h 4090621"/>
                <a:gd name="connsiteX76" fmla="*/ 76224 w 2083862"/>
                <a:gd name="connsiteY76" fmla="*/ 2925088 h 4090621"/>
                <a:gd name="connsiteX77" fmla="*/ 117254 w 2083862"/>
                <a:gd name="connsiteY77" fmla="*/ 2936811 h 4090621"/>
                <a:gd name="connsiteX78" fmla="*/ 211039 w 2083862"/>
                <a:gd name="connsiteY78" fmla="*/ 2948534 h 4090621"/>
                <a:gd name="connsiteX79" fmla="*/ 240347 w 2083862"/>
                <a:gd name="connsiteY79" fmla="*/ 2954395 h 4090621"/>
                <a:gd name="connsiteX80" fmla="*/ 468947 w 2083862"/>
                <a:gd name="connsiteY80" fmla="*/ 2966118 h 4090621"/>
                <a:gd name="connsiteX81" fmla="*/ 504116 w 2083862"/>
                <a:gd name="connsiteY81" fmla="*/ 2971980 h 4090621"/>
                <a:gd name="connsiteX82" fmla="*/ 615485 w 2083862"/>
                <a:gd name="connsiteY82" fmla="*/ 2960257 h 4090621"/>
                <a:gd name="connsiteX83" fmla="*/ 603762 w 2083862"/>
                <a:gd name="connsiteY83" fmla="*/ 2983703 h 4090621"/>
                <a:gd name="connsiteX84" fmla="*/ 592039 w 2083862"/>
                <a:gd name="connsiteY84" fmla="*/ 3001288 h 4090621"/>
                <a:gd name="connsiteX85" fmla="*/ 574454 w 2083862"/>
                <a:gd name="connsiteY85" fmla="*/ 3036457 h 4090621"/>
                <a:gd name="connsiteX86" fmla="*/ 562731 w 2083862"/>
                <a:gd name="connsiteY86" fmla="*/ 3071626 h 4090621"/>
                <a:gd name="connsiteX87" fmla="*/ 556870 w 2083862"/>
                <a:gd name="connsiteY87" fmla="*/ 3089211 h 4090621"/>
                <a:gd name="connsiteX88" fmla="*/ 545147 w 2083862"/>
                <a:gd name="connsiteY88" fmla="*/ 3106795 h 4090621"/>
                <a:gd name="connsiteX89" fmla="*/ 521701 w 2083862"/>
                <a:gd name="connsiteY89" fmla="*/ 3141965 h 4090621"/>
                <a:gd name="connsiteX90" fmla="*/ 515839 w 2083862"/>
                <a:gd name="connsiteY90" fmla="*/ 3165411 h 4090621"/>
                <a:gd name="connsiteX91" fmla="*/ 486531 w 2083862"/>
                <a:gd name="connsiteY91" fmla="*/ 3200580 h 4090621"/>
                <a:gd name="connsiteX92" fmla="*/ 463085 w 2083862"/>
                <a:gd name="connsiteY92" fmla="*/ 3235749 h 4090621"/>
                <a:gd name="connsiteX93" fmla="*/ 451362 w 2083862"/>
                <a:gd name="connsiteY93" fmla="*/ 3253334 h 4090621"/>
                <a:gd name="connsiteX94" fmla="*/ 398608 w 2083862"/>
                <a:gd name="connsiteY94" fmla="*/ 3300226 h 4090621"/>
                <a:gd name="connsiteX95" fmla="*/ 381024 w 2083862"/>
                <a:gd name="connsiteY95" fmla="*/ 3306088 h 4090621"/>
                <a:gd name="connsiteX96" fmla="*/ 357577 w 2083862"/>
                <a:gd name="connsiteY96" fmla="*/ 3323672 h 4090621"/>
                <a:gd name="connsiteX97" fmla="*/ 339993 w 2083862"/>
                <a:gd name="connsiteY97" fmla="*/ 3335395 h 4090621"/>
                <a:gd name="connsiteX98" fmla="*/ 310685 w 2083862"/>
                <a:gd name="connsiteY98" fmla="*/ 3364703 h 4090621"/>
                <a:gd name="connsiteX99" fmla="*/ 304824 w 2083862"/>
                <a:gd name="connsiteY99" fmla="*/ 3382288 h 4090621"/>
                <a:gd name="connsiteX100" fmla="*/ 316547 w 2083862"/>
                <a:gd name="connsiteY100" fmla="*/ 3399872 h 4090621"/>
                <a:gd name="connsiteX101" fmla="*/ 345854 w 2083862"/>
                <a:gd name="connsiteY101" fmla="*/ 3440903 h 4090621"/>
                <a:gd name="connsiteX102" fmla="*/ 322408 w 2083862"/>
                <a:gd name="connsiteY102" fmla="*/ 3476072 h 4090621"/>
                <a:gd name="connsiteX103" fmla="*/ 298962 w 2083862"/>
                <a:gd name="connsiteY103" fmla="*/ 3511241 h 4090621"/>
                <a:gd name="connsiteX104" fmla="*/ 281377 w 2083862"/>
                <a:gd name="connsiteY104" fmla="*/ 3540549 h 4090621"/>
                <a:gd name="connsiteX105" fmla="*/ 275516 w 2083862"/>
                <a:gd name="connsiteY105" fmla="*/ 3558134 h 4090621"/>
                <a:gd name="connsiteX106" fmla="*/ 252070 w 2083862"/>
                <a:gd name="connsiteY106" fmla="*/ 3593303 h 4090621"/>
                <a:gd name="connsiteX107" fmla="*/ 246208 w 2083862"/>
                <a:gd name="connsiteY107" fmla="*/ 3610888 h 4090621"/>
                <a:gd name="connsiteX108" fmla="*/ 228624 w 2083862"/>
                <a:gd name="connsiteY108" fmla="*/ 3628472 h 4090621"/>
                <a:gd name="connsiteX109" fmla="*/ 222762 w 2083862"/>
                <a:gd name="connsiteY109" fmla="*/ 3646057 h 4090621"/>
                <a:gd name="connsiteX110" fmla="*/ 211039 w 2083862"/>
                <a:gd name="connsiteY110" fmla="*/ 3663641 h 4090621"/>
                <a:gd name="connsiteX111" fmla="*/ 205177 w 2083862"/>
                <a:gd name="connsiteY111" fmla="*/ 3687088 h 4090621"/>
                <a:gd name="connsiteX112" fmla="*/ 170008 w 2083862"/>
                <a:gd name="connsiteY112" fmla="*/ 3722257 h 4090621"/>
                <a:gd name="connsiteX113" fmla="*/ 146562 w 2083862"/>
                <a:gd name="connsiteY113" fmla="*/ 3751565 h 4090621"/>
                <a:gd name="connsiteX114" fmla="*/ 87947 w 2083862"/>
                <a:gd name="connsiteY114" fmla="*/ 3769149 h 4090621"/>
                <a:gd name="connsiteX115" fmla="*/ 11474 w 2083862"/>
                <a:gd name="connsiteY115" fmla="*/ 3779828 h 4090621"/>
                <a:gd name="connsiteX116" fmla="*/ 29331 w 2083862"/>
                <a:gd name="connsiteY116" fmla="*/ 3792595 h 4090621"/>
                <a:gd name="connsiteX117" fmla="*/ 11747 w 2083862"/>
                <a:gd name="connsiteY117" fmla="*/ 3804318 h 4090621"/>
                <a:gd name="connsiteX118" fmla="*/ 128977 w 2083862"/>
                <a:gd name="connsiteY118" fmla="*/ 3804318 h 4090621"/>
                <a:gd name="connsiteX119" fmla="*/ 152424 w 2083862"/>
                <a:gd name="connsiteY119" fmla="*/ 3798457 h 4090621"/>
                <a:gd name="connsiteX120" fmla="*/ 187593 w 2083862"/>
                <a:gd name="connsiteY120" fmla="*/ 3786734 h 4090621"/>
                <a:gd name="connsiteX121" fmla="*/ 170008 w 2083862"/>
                <a:gd name="connsiteY121" fmla="*/ 3798457 h 4090621"/>
                <a:gd name="connsiteX122" fmla="*/ 146562 w 2083862"/>
                <a:gd name="connsiteY122" fmla="*/ 3833626 h 4090621"/>
                <a:gd name="connsiteX123" fmla="*/ 134839 w 2083862"/>
                <a:gd name="connsiteY123" fmla="*/ 3851211 h 4090621"/>
                <a:gd name="connsiteX124" fmla="*/ 123116 w 2083862"/>
                <a:gd name="connsiteY124" fmla="*/ 3874657 h 4090621"/>
                <a:gd name="connsiteX125" fmla="*/ 111393 w 2083862"/>
                <a:gd name="connsiteY125" fmla="*/ 3892241 h 4090621"/>
                <a:gd name="connsiteX126" fmla="*/ 82085 w 2083862"/>
                <a:gd name="connsiteY126" fmla="*/ 3944995 h 4090621"/>
                <a:gd name="connsiteX127" fmla="*/ 58639 w 2083862"/>
                <a:gd name="connsiteY127" fmla="*/ 3980165 h 4090621"/>
                <a:gd name="connsiteX128" fmla="*/ 35193 w 2083862"/>
                <a:gd name="connsiteY128" fmla="*/ 4015334 h 4090621"/>
                <a:gd name="connsiteX129" fmla="*/ 23470 w 2083862"/>
                <a:gd name="connsiteY129" fmla="*/ 4032918 h 4090621"/>
                <a:gd name="connsiteX130" fmla="*/ 76224 w 2083862"/>
                <a:gd name="connsiteY130" fmla="*/ 3991888 h 4090621"/>
                <a:gd name="connsiteX131" fmla="*/ 93808 w 2083862"/>
                <a:gd name="connsiteY131" fmla="*/ 3980165 h 4090621"/>
                <a:gd name="connsiteX132" fmla="*/ 87947 w 2083862"/>
                <a:gd name="connsiteY132" fmla="*/ 4003611 h 4090621"/>
                <a:gd name="connsiteX133" fmla="*/ 82085 w 2083862"/>
                <a:gd name="connsiteY133" fmla="*/ 4021195 h 4090621"/>
                <a:gd name="connsiteX134" fmla="*/ 76224 w 2083862"/>
                <a:gd name="connsiteY134" fmla="*/ 4050503 h 4090621"/>
                <a:gd name="connsiteX135" fmla="*/ 82085 w 2083862"/>
                <a:gd name="connsiteY135" fmla="*/ 4079811 h 4090621"/>
                <a:gd name="connsiteX136" fmla="*/ 117254 w 2083862"/>
                <a:gd name="connsiteY136" fmla="*/ 4056365 h 4090621"/>
                <a:gd name="connsiteX137" fmla="*/ 128977 w 2083862"/>
                <a:gd name="connsiteY137" fmla="*/ 4044641 h 4090621"/>
                <a:gd name="connsiteX138" fmla="*/ 182487 w 2083862"/>
                <a:gd name="connsiteY138" fmla="*/ 4075506 h 4090621"/>
                <a:gd name="connsiteX139" fmla="*/ 207635 w 2083862"/>
                <a:gd name="connsiteY139" fmla="*/ 4032018 h 4090621"/>
                <a:gd name="connsiteX140" fmla="*/ 216852 w 2083862"/>
                <a:gd name="connsiteY140" fmla="*/ 3994394 h 4090621"/>
                <a:gd name="connsiteX141" fmla="*/ 229427 w 2083862"/>
                <a:gd name="connsiteY141" fmla="*/ 3976808 h 4090621"/>
                <a:gd name="connsiteX142" fmla="*/ 258734 w 2083862"/>
                <a:gd name="connsiteY142" fmla="*/ 3934075 h 4090621"/>
                <a:gd name="connsiteX143" fmla="*/ 271309 w 2083862"/>
                <a:gd name="connsiteY143" fmla="*/ 3903965 h 4090621"/>
                <a:gd name="connsiteX144" fmla="*/ 297259 w 2083862"/>
                <a:gd name="connsiteY144" fmla="*/ 3871300 h 4090621"/>
                <a:gd name="connsiteX145" fmla="*/ 310685 w 2083862"/>
                <a:gd name="connsiteY145" fmla="*/ 3833626 h 4090621"/>
                <a:gd name="connsiteX146" fmla="*/ 334131 w 2083862"/>
                <a:gd name="connsiteY146" fmla="*/ 3798457 h 4090621"/>
                <a:gd name="connsiteX147" fmla="*/ 351716 w 2083862"/>
                <a:gd name="connsiteY147" fmla="*/ 3780872 h 4090621"/>
                <a:gd name="connsiteX148" fmla="*/ 363439 w 2083862"/>
                <a:gd name="connsiteY148" fmla="*/ 3745703 h 4090621"/>
                <a:gd name="connsiteX149" fmla="*/ 381024 w 2083862"/>
                <a:gd name="connsiteY149" fmla="*/ 3728118 h 4090621"/>
                <a:gd name="connsiteX150" fmla="*/ 404470 w 2083862"/>
                <a:gd name="connsiteY150" fmla="*/ 3692949 h 4090621"/>
                <a:gd name="connsiteX151" fmla="*/ 422054 w 2083862"/>
                <a:gd name="connsiteY151" fmla="*/ 3675365 h 4090621"/>
                <a:gd name="connsiteX152" fmla="*/ 445501 w 2083862"/>
                <a:gd name="connsiteY152" fmla="*/ 3640195 h 4090621"/>
                <a:gd name="connsiteX153" fmla="*/ 457224 w 2083862"/>
                <a:gd name="connsiteY153" fmla="*/ 3622611 h 4090621"/>
                <a:gd name="connsiteX154" fmla="*/ 468947 w 2083862"/>
                <a:gd name="connsiteY154" fmla="*/ 3605026 h 4090621"/>
                <a:gd name="connsiteX155" fmla="*/ 486531 w 2083862"/>
                <a:gd name="connsiteY155" fmla="*/ 3593303 h 4090621"/>
                <a:gd name="connsiteX156" fmla="*/ 515839 w 2083862"/>
                <a:gd name="connsiteY156" fmla="*/ 3540549 h 4090621"/>
                <a:gd name="connsiteX157" fmla="*/ 527562 w 2083862"/>
                <a:gd name="connsiteY157" fmla="*/ 3522965 h 4090621"/>
                <a:gd name="connsiteX158" fmla="*/ 551008 w 2083862"/>
                <a:gd name="connsiteY158" fmla="*/ 3493657 h 4090621"/>
                <a:gd name="connsiteX159" fmla="*/ 556870 w 2083862"/>
                <a:gd name="connsiteY159" fmla="*/ 3476072 h 4090621"/>
                <a:gd name="connsiteX160" fmla="*/ 568593 w 2083862"/>
                <a:gd name="connsiteY160" fmla="*/ 3458488 h 4090621"/>
                <a:gd name="connsiteX161" fmla="*/ 580316 w 2083862"/>
                <a:gd name="connsiteY161" fmla="*/ 3435041 h 4090621"/>
                <a:gd name="connsiteX162" fmla="*/ 603762 w 2083862"/>
                <a:gd name="connsiteY162" fmla="*/ 3399872 h 4090621"/>
                <a:gd name="connsiteX163" fmla="*/ 609624 w 2083862"/>
                <a:gd name="connsiteY163" fmla="*/ 3382288 h 4090621"/>
                <a:gd name="connsiteX164" fmla="*/ 633070 w 2083862"/>
                <a:gd name="connsiteY164" fmla="*/ 3347118 h 4090621"/>
                <a:gd name="connsiteX165" fmla="*/ 644793 w 2083862"/>
                <a:gd name="connsiteY165" fmla="*/ 3329534 h 4090621"/>
                <a:gd name="connsiteX166" fmla="*/ 674101 w 2083862"/>
                <a:gd name="connsiteY166" fmla="*/ 3294365 h 4090621"/>
                <a:gd name="connsiteX167" fmla="*/ 679962 w 2083862"/>
                <a:gd name="connsiteY167" fmla="*/ 3276780 h 4090621"/>
                <a:gd name="connsiteX168" fmla="*/ 703408 w 2083862"/>
                <a:gd name="connsiteY168" fmla="*/ 3241611 h 4090621"/>
                <a:gd name="connsiteX169" fmla="*/ 720993 w 2083862"/>
                <a:gd name="connsiteY169" fmla="*/ 3206441 h 4090621"/>
                <a:gd name="connsiteX170" fmla="*/ 744439 w 2083862"/>
                <a:gd name="connsiteY170" fmla="*/ 3171272 h 4090621"/>
                <a:gd name="connsiteX171" fmla="*/ 750301 w 2083862"/>
                <a:gd name="connsiteY171" fmla="*/ 3153688 h 4090621"/>
                <a:gd name="connsiteX172" fmla="*/ 762024 w 2083862"/>
                <a:gd name="connsiteY172" fmla="*/ 3130241 h 4090621"/>
                <a:gd name="connsiteX173" fmla="*/ 785470 w 2083862"/>
                <a:gd name="connsiteY173" fmla="*/ 3095072 h 4090621"/>
                <a:gd name="connsiteX174" fmla="*/ 808916 w 2083862"/>
                <a:gd name="connsiteY174" fmla="*/ 3054041 h 4090621"/>
                <a:gd name="connsiteX175" fmla="*/ 820639 w 2083862"/>
                <a:gd name="connsiteY175" fmla="*/ 3018872 h 4090621"/>
                <a:gd name="connsiteX176" fmla="*/ 826501 w 2083862"/>
                <a:gd name="connsiteY176" fmla="*/ 2995426 h 4090621"/>
                <a:gd name="connsiteX177" fmla="*/ 844085 w 2083862"/>
                <a:gd name="connsiteY177" fmla="*/ 2977841 h 4090621"/>
                <a:gd name="connsiteX178" fmla="*/ 849947 w 2083862"/>
                <a:gd name="connsiteY178" fmla="*/ 2960257 h 4090621"/>
                <a:gd name="connsiteX179" fmla="*/ 879254 w 2083862"/>
                <a:gd name="connsiteY179" fmla="*/ 2925088 h 4090621"/>
                <a:gd name="connsiteX180" fmla="*/ 896839 w 2083862"/>
                <a:gd name="connsiteY180" fmla="*/ 2913365 h 4090621"/>
                <a:gd name="connsiteX181" fmla="*/ 920285 w 2083862"/>
                <a:gd name="connsiteY181" fmla="*/ 2907503 h 4090621"/>
                <a:gd name="connsiteX182" fmla="*/ 955454 w 2083862"/>
                <a:gd name="connsiteY182" fmla="*/ 2925088 h 4090621"/>
                <a:gd name="connsiteX183" fmla="*/ 990624 w 2083862"/>
                <a:gd name="connsiteY183" fmla="*/ 2977841 h 4090621"/>
                <a:gd name="connsiteX184" fmla="*/ 1002347 w 2083862"/>
                <a:gd name="connsiteY184" fmla="*/ 2995426 h 4090621"/>
                <a:gd name="connsiteX185" fmla="*/ 1019931 w 2083862"/>
                <a:gd name="connsiteY185" fmla="*/ 3001288 h 4090621"/>
                <a:gd name="connsiteX186" fmla="*/ 1049239 w 2083862"/>
                <a:gd name="connsiteY186" fmla="*/ 3030595 h 4090621"/>
                <a:gd name="connsiteX187" fmla="*/ 1084408 w 2083862"/>
                <a:gd name="connsiteY187" fmla="*/ 3065765 h 4090621"/>
                <a:gd name="connsiteX188" fmla="*/ 1101993 w 2083862"/>
                <a:gd name="connsiteY188" fmla="*/ 3089211 h 4090621"/>
                <a:gd name="connsiteX189" fmla="*/ 1131301 w 2083862"/>
                <a:gd name="connsiteY189" fmla="*/ 3118518 h 4090621"/>
                <a:gd name="connsiteX190" fmla="*/ 1178193 w 2083862"/>
                <a:gd name="connsiteY190" fmla="*/ 3171272 h 4090621"/>
                <a:gd name="connsiteX191" fmla="*/ 1201639 w 2083862"/>
                <a:gd name="connsiteY191" fmla="*/ 3194718 h 4090621"/>
                <a:gd name="connsiteX192" fmla="*/ 1318870 w 2083862"/>
                <a:gd name="connsiteY192" fmla="*/ 3288503 h 4090621"/>
                <a:gd name="connsiteX193" fmla="*/ 1354039 w 2083862"/>
                <a:gd name="connsiteY193" fmla="*/ 3317811 h 4090621"/>
                <a:gd name="connsiteX194" fmla="*/ 1371624 w 2083862"/>
                <a:gd name="connsiteY194" fmla="*/ 3323672 h 4090621"/>
                <a:gd name="connsiteX195" fmla="*/ 1383347 w 2083862"/>
                <a:gd name="connsiteY195" fmla="*/ 3341257 h 4090621"/>
                <a:gd name="connsiteX196" fmla="*/ 1418516 w 2083862"/>
                <a:gd name="connsiteY196" fmla="*/ 3364703 h 4090621"/>
                <a:gd name="connsiteX197" fmla="*/ 1436101 w 2083862"/>
                <a:gd name="connsiteY197" fmla="*/ 3376426 h 4090621"/>
                <a:gd name="connsiteX198" fmla="*/ 1471270 w 2083862"/>
                <a:gd name="connsiteY198" fmla="*/ 3405734 h 4090621"/>
                <a:gd name="connsiteX199" fmla="*/ 1488854 w 2083862"/>
                <a:gd name="connsiteY199" fmla="*/ 3429180 h 4090621"/>
                <a:gd name="connsiteX200" fmla="*/ 1506439 w 2083862"/>
                <a:gd name="connsiteY200" fmla="*/ 3435041 h 4090621"/>
                <a:gd name="connsiteX201" fmla="*/ 1524024 w 2083862"/>
                <a:gd name="connsiteY201" fmla="*/ 3446765 h 4090621"/>
                <a:gd name="connsiteX202" fmla="*/ 1553331 w 2083862"/>
                <a:gd name="connsiteY202" fmla="*/ 3481934 h 4090621"/>
                <a:gd name="connsiteX203" fmla="*/ 1570916 w 2083862"/>
                <a:gd name="connsiteY203" fmla="*/ 3493657 h 4090621"/>
                <a:gd name="connsiteX204" fmla="*/ 1600224 w 2083862"/>
                <a:gd name="connsiteY204" fmla="*/ 3522965 h 4090621"/>
                <a:gd name="connsiteX205" fmla="*/ 1617808 w 2083862"/>
                <a:gd name="connsiteY205" fmla="*/ 3534688 h 4090621"/>
                <a:gd name="connsiteX206" fmla="*/ 1635393 w 2083862"/>
                <a:gd name="connsiteY206" fmla="*/ 3552272 h 4090621"/>
                <a:gd name="connsiteX207" fmla="*/ 1670562 w 2083862"/>
                <a:gd name="connsiteY207" fmla="*/ 3575718 h 4090621"/>
                <a:gd name="connsiteX208" fmla="*/ 1688147 w 2083862"/>
                <a:gd name="connsiteY208" fmla="*/ 3587441 h 4090621"/>
                <a:gd name="connsiteX209" fmla="*/ 1717454 w 2083862"/>
                <a:gd name="connsiteY209" fmla="*/ 3605026 h 4090621"/>
                <a:gd name="connsiteX210" fmla="*/ 1752624 w 2083862"/>
                <a:gd name="connsiteY210" fmla="*/ 3628472 h 4090621"/>
                <a:gd name="connsiteX211" fmla="*/ 1770208 w 2083862"/>
                <a:gd name="connsiteY211" fmla="*/ 3640195 h 4090621"/>
                <a:gd name="connsiteX212" fmla="*/ 1787793 w 2083862"/>
                <a:gd name="connsiteY212" fmla="*/ 3646057 h 4090621"/>
                <a:gd name="connsiteX213" fmla="*/ 1828824 w 2083862"/>
                <a:gd name="connsiteY213" fmla="*/ 3663641 h 4090621"/>
                <a:gd name="connsiteX214" fmla="*/ 1858131 w 2083862"/>
                <a:gd name="connsiteY214" fmla="*/ 3681226 h 4090621"/>
                <a:gd name="connsiteX215" fmla="*/ 1899162 w 2083862"/>
                <a:gd name="connsiteY215" fmla="*/ 3704672 h 4090621"/>
                <a:gd name="connsiteX216" fmla="*/ 1916747 w 2083862"/>
                <a:gd name="connsiteY216" fmla="*/ 3710534 h 4090621"/>
                <a:gd name="connsiteX217" fmla="*/ 1951916 w 2083862"/>
                <a:gd name="connsiteY217" fmla="*/ 3733980 h 4090621"/>
                <a:gd name="connsiteX218" fmla="*/ 1992947 w 2083862"/>
                <a:gd name="connsiteY218" fmla="*/ 3745703 h 4090621"/>
                <a:gd name="connsiteX219" fmla="*/ 2028116 w 2083862"/>
                <a:gd name="connsiteY219" fmla="*/ 3775011 h 4090621"/>
                <a:gd name="connsiteX220" fmla="*/ 2022254 w 2083862"/>
                <a:gd name="connsiteY220" fmla="*/ 3757426 h 4090621"/>
                <a:gd name="connsiteX221" fmla="*/ 2016393 w 2083862"/>
                <a:gd name="connsiteY221" fmla="*/ 3733980 h 4090621"/>
                <a:gd name="connsiteX222" fmla="*/ 1998808 w 2083862"/>
                <a:gd name="connsiteY222" fmla="*/ 3716395 h 4090621"/>
                <a:gd name="connsiteX223" fmla="*/ 2016393 w 2083862"/>
                <a:gd name="connsiteY223" fmla="*/ 3722257 h 4090621"/>
                <a:gd name="connsiteX224" fmla="*/ 2039839 w 2083862"/>
                <a:gd name="connsiteY224" fmla="*/ 3728118 h 4090621"/>
                <a:gd name="connsiteX225" fmla="*/ 2057424 w 2083862"/>
                <a:gd name="connsiteY225" fmla="*/ 3733980 h 4090621"/>
                <a:gd name="connsiteX226" fmla="*/ 2039839 w 2083862"/>
                <a:gd name="connsiteY226" fmla="*/ 3722257 h 4090621"/>
                <a:gd name="connsiteX227" fmla="*/ 2022254 w 2083862"/>
                <a:gd name="connsiteY227" fmla="*/ 3704672 h 4090621"/>
                <a:gd name="connsiteX228" fmla="*/ 2063285 w 2083862"/>
                <a:gd name="connsiteY228" fmla="*/ 3698811 h 4090621"/>
                <a:gd name="connsiteX229" fmla="*/ 2080870 w 2083862"/>
                <a:gd name="connsiteY229" fmla="*/ 3692949 h 4090621"/>
                <a:gd name="connsiteX230" fmla="*/ 2075008 w 2083862"/>
                <a:gd name="connsiteY230" fmla="*/ 3669503 h 4090621"/>
                <a:gd name="connsiteX231" fmla="*/ 2051562 w 2083862"/>
                <a:gd name="connsiteY231" fmla="*/ 3634334 h 4090621"/>
                <a:gd name="connsiteX232" fmla="*/ 2039839 w 2083862"/>
                <a:gd name="connsiteY232" fmla="*/ 3616749 h 4090621"/>
                <a:gd name="connsiteX233" fmla="*/ 2022254 w 2083862"/>
                <a:gd name="connsiteY233" fmla="*/ 3610888 h 4090621"/>
                <a:gd name="connsiteX234" fmla="*/ 2004670 w 2083862"/>
                <a:gd name="connsiteY234" fmla="*/ 3599165 h 4090621"/>
                <a:gd name="connsiteX235" fmla="*/ 1987085 w 2083862"/>
                <a:gd name="connsiteY235" fmla="*/ 3593303 h 4090621"/>
                <a:gd name="connsiteX236" fmla="*/ 1957777 w 2083862"/>
                <a:gd name="connsiteY236" fmla="*/ 3563995 h 4090621"/>
                <a:gd name="connsiteX237" fmla="*/ 1940193 w 2083862"/>
                <a:gd name="connsiteY237" fmla="*/ 3552272 h 4090621"/>
                <a:gd name="connsiteX238" fmla="*/ 1922608 w 2083862"/>
                <a:gd name="connsiteY238" fmla="*/ 3534688 h 4090621"/>
                <a:gd name="connsiteX239" fmla="*/ 1905024 w 2083862"/>
                <a:gd name="connsiteY239" fmla="*/ 3528826 h 4090621"/>
                <a:gd name="connsiteX240" fmla="*/ 1869854 w 2083862"/>
                <a:gd name="connsiteY240" fmla="*/ 3505380 h 4090621"/>
                <a:gd name="connsiteX241" fmla="*/ 1869854 w 2083862"/>
                <a:gd name="connsiteY241" fmla="*/ 3505380 h 4090621"/>
                <a:gd name="connsiteX242" fmla="*/ 1852270 w 2083862"/>
                <a:gd name="connsiteY242" fmla="*/ 3487795 h 4090621"/>
                <a:gd name="connsiteX243" fmla="*/ 1817101 w 2083862"/>
                <a:gd name="connsiteY243" fmla="*/ 3464349 h 4090621"/>
                <a:gd name="connsiteX244" fmla="*/ 1787793 w 2083862"/>
                <a:gd name="connsiteY244" fmla="*/ 3440903 h 4090621"/>
                <a:gd name="connsiteX245" fmla="*/ 1758485 w 2083862"/>
                <a:gd name="connsiteY245" fmla="*/ 3417457 h 4090621"/>
                <a:gd name="connsiteX246" fmla="*/ 1682285 w 2083862"/>
                <a:gd name="connsiteY246" fmla="*/ 3364703 h 4090621"/>
                <a:gd name="connsiteX247" fmla="*/ 1652977 w 2083862"/>
                <a:gd name="connsiteY247" fmla="*/ 3341257 h 4090621"/>
                <a:gd name="connsiteX248" fmla="*/ 1635393 w 2083862"/>
                <a:gd name="connsiteY248" fmla="*/ 3329534 h 4090621"/>
                <a:gd name="connsiteX249" fmla="*/ 1606085 w 2083862"/>
                <a:gd name="connsiteY249" fmla="*/ 3300226 h 4090621"/>
                <a:gd name="connsiteX250" fmla="*/ 1570916 w 2083862"/>
                <a:gd name="connsiteY250" fmla="*/ 3270918 h 4090621"/>
                <a:gd name="connsiteX251" fmla="*/ 1535747 w 2083862"/>
                <a:gd name="connsiteY251" fmla="*/ 3235749 h 4090621"/>
                <a:gd name="connsiteX252" fmla="*/ 1524024 w 2083862"/>
                <a:gd name="connsiteY252" fmla="*/ 3218165 h 4090621"/>
                <a:gd name="connsiteX253" fmla="*/ 1506439 w 2083862"/>
                <a:gd name="connsiteY253" fmla="*/ 3212303 h 4090621"/>
                <a:gd name="connsiteX254" fmla="*/ 1488854 w 2083862"/>
                <a:gd name="connsiteY254" fmla="*/ 3194718 h 4090621"/>
                <a:gd name="connsiteX255" fmla="*/ 1465408 w 2083862"/>
                <a:gd name="connsiteY255" fmla="*/ 3177134 h 4090621"/>
                <a:gd name="connsiteX256" fmla="*/ 1436101 w 2083862"/>
                <a:gd name="connsiteY256" fmla="*/ 3153688 h 4090621"/>
                <a:gd name="connsiteX257" fmla="*/ 1412654 w 2083862"/>
                <a:gd name="connsiteY257" fmla="*/ 3130241 h 4090621"/>
                <a:gd name="connsiteX258" fmla="*/ 1383347 w 2083862"/>
                <a:gd name="connsiteY258" fmla="*/ 3095072 h 4090621"/>
                <a:gd name="connsiteX259" fmla="*/ 1342316 w 2083862"/>
                <a:gd name="connsiteY259" fmla="*/ 3042318 h 4090621"/>
                <a:gd name="connsiteX260" fmla="*/ 1330593 w 2083862"/>
                <a:gd name="connsiteY260" fmla="*/ 3024734 h 4090621"/>
                <a:gd name="connsiteX261" fmla="*/ 1324731 w 2083862"/>
                <a:gd name="connsiteY261" fmla="*/ 3001288 h 4090621"/>
                <a:gd name="connsiteX262" fmla="*/ 1289562 w 2083862"/>
                <a:gd name="connsiteY262" fmla="*/ 2942672 h 4090621"/>
                <a:gd name="connsiteX263" fmla="*/ 1266116 w 2083862"/>
                <a:gd name="connsiteY263" fmla="*/ 2907503 h 4090621"/>
                <a:gd name="connsiteX264" fmla="*/ 1254393 w 2083862"/>
                <a:gd name="connsiteY264" fmla="*/ 2889918 h 4090621"/>
                <a:gd name="connsiteX265" fmla="*/ 1236808 w 2083862"/>
                <a:gd name="connsiteY265" fmla="*/ 2872334 h 4090621"/>
                <a:gd name="connsiteX266" fmla="*/ 1225085 w 2083862"/>
                <a:gd name="connsiteY266" fmla="*/ 2848888 h 4090621"/>
                <a:gd name="connsiteX267" fmla="*/ 1219224 w 2083862"/>
                <a:gd name="connsiteY267" fmla="*/ 2825441 h 4090621"/>
                <a:gd name="connsiteX268" fmla="*/ 1207501 w 2083862"/>
                <a:gd name="connsiteY268" fmla="*/ 2807857 h 4090621"/>
                <a:gd name="connsiteX269" fmla="*/ 1201639 w 2083862"/>
                <a:gd name="connsiteY269" fmla="*/ 2790272 h 4090621"/>
                <a:gd name="connsiteX270" fmla="*/ 1178193 w 2083862"/>
                <a:gd name="connsiteY270" fmla="*/ 2755103 h 4090621"/>
                <a:gd name="connsiteX271" fmla="*/ 1172331 w 2083862"/>
                <a:gd name="connsiteY271" fmla="*/ 2731657 h 4090621"/>
                <a:gd name="connsiteX272" fmla="*/ 1160608 w 2083862"/>
                <a:gd name="connsiteY272" fmla="*/ 2690626 h 4090621"/>
                <a:gd name="connsiteX273" fmla="*/ 1154747 w 2083862"/>
                <a:gd name="connsiteY273" fmla="*/ 2655457 h 4090621"/>
                <a:gd name="connsiteX274" fmla="*/ 1160608 w 2083862"/>
                <a:gd name="connsiteY274" fmla="*/ 2555811 h 4090621"/>
                <a:gd name="connsiteX275" fmla="*/ 1172331 w 2083862"/>
                <a:gd name="connsiteY275" fmla="*/ 2532365 h 4090621"/>
                <a:gd name="connsiteX276" fmla="*/ 1178193 w 2083862"/>
                <a:gd name="connsiteY276" fmla="*/ 2497195 h 4090621"/>
                <a:gd name="connsiteX277" fmla="*/ 1189916 w 2083862"/>
                <a:gd name="connsiteY277" fmla="*/ 2462026 h 4090621"/>
                <a:gd name="connsiteX278" fmla="*/ 1201639 w 2083862"/>
                <a:gd name="connsiteY278" fmla="*/ 2426857 h 4090621"/>
                <a:gd name="connsiteX279" fmla="*/ 1228442 w 2083862"/>
                <a:gd name="connsiteY279" fmla="*/ 2356567 h 4090621"/>
                <a:gd name="connsiteX280" fmla="*/ 1264461 w 2083862"/>
                <a:gd name="connsiteY280" fmla="*/ 2234277 h 4090621"/>
                <a:gd name="connsiteX281" fmla="*/ 1277839 w 2083862"/>
                <a:gd name="connsiteY281" fmla="*/ 2180672 h 4090621"/>
                <a:gd name="connsiteX282" fmla="*/ 1290414 w 2083862"/>
                <a:gd name="connsiteY282" fmla="*/ 2095302 h 4090621"/>
                <a:gd name="connsiteX283" fmla="*/ 1313008 w 2083862"/>
                <a:gd name="connsiteY283" fmla="*/ 1916903 h 4090621"/>
                <a:gd name="connsiteX284" fmla="*/ 1318870 w 2083862"/>
                <a:gd name="connsiteY284" fmla="*/ 1893457 h 4090621"/>
                <a:gd name="connsiteX285" fmla="*/ 1324731 w 2083862"/>
                <a:gd name="connsiteY285" fmla="*/ 1864149 h 4090621"/>
                <a:gd name="connsiteX286" fmla="*/ 1330593 w 2083862"/>
                <a:gd name="connsiteY286" fmla="*/ 1846565 h 4090621"/>
                <a:gd name="connsiteX287" fmla="*/ 1336454 w 2083862"/>
                <a:gd name="connsiteY287" fmla="*/ 1823118 h 4090621"/>
                <a:gd name="connsiteX288" fmla="*/ 1354039 w 2083862"/>
                <a:gd name="connsiteY288" fmla="*/ 1764503 h 4090621"/>
                <a:gd name="connsiteX289" fmla="*/ 1359901 w 2083862"/>
                <a:gd name="connsiteY289" fmla="*/ 1729334 h 4090621"/>
                <a:gd name="connsiteX290" fmla="*/ 1371624 w 2083862"/>
                <a:gd name="connsiteY290" fmla="*/ 1682441 h 4090621"/>
                <a:gd name="connsiteX291" fmla="*/ 1377485 w 2083862"/>
                <a:gd name="connsiteY291" fmla="*/ 1647272 h 4090621"/>
                <a:gd name="connsiteX292" fmla="*/ 1389208 w 2083862"/>
                <a:gd name="connsiteY292" fmla="*/ 1588657 h 4090621"/>
                <a:gd name="connsiteX293" fmla="*/ 1395070 w 2083862"/>
                <a:gd name="connsiteY293" fmla="*/ 1547626 h 4090621"/>
                <a:gd name="connsiteX294" fmla="*/ 1400931 w 2083862"/>
                <a:gd name="connsiteY294" fmla="*/ 1530041 h 4090621"/>
                <a:gd name="connsiteX295" fmla="*/ 1406793 w 2083862"/>
                <a:gd name="connsiteY295" fmla="*/ 1506595 h 4090621"/>
                <a:gd name="connsiteX296" fmla="*/ 1418516 w 2083862"/>
                <a:gd name="connsiteY296" fmla="*/ 1459703 h 4090621"/>
                <a:gd name="connsiteX297" fmla="*/ 1424377 w 2083862"/>
                <a:gd name="connsiteY297" fmla="*/ 1401088 h 4090621"/>
                <a:gd name="connsiteX298" fmla="*/ 1441962 w 2083862"/>
                <a:gd name="connsiteY298" fmla="*/ 1307303 h 4090621"/>
                <a:gd name="connsiteX299" fmla="*/ 1453685 w 2083862"/>
                <a:gd name="connsiteY299" fmla="*/ 1242826 h 4090621"/>
                <a:gd name="connsiteX300" fmla="*/ 1465408 w 2083862"/>
                <a:gd name="connsiteY300" fmla="*/ 1207657 h 4090621"/>
                <a:gd name="connsiteX301" fmla="*/ 1477131 w 2083862"/>
                <a:gd name="connsiteY301" fmla="*/ 1108011 h 4090621"/>
                <a:gd name="connsiteX302" fmla="*/ 1488854 w 2083862"/>
                <a:gd name="connsiteY302" fmla="*/ 1072841 h 4090621"/>
                <a:gd name="connsiteX303" fmla="*/ 1494716 w 2083862"/>
                <a:gd name="connsiteY303" fmla="*/ 1020088 h 4090621"/>
                <a:gd name="connsiteX304" fmla="*/ 1506439 w 2083862"/>
                <a:gd name="connsiteY304" fmla="*/ 984918 h 4090621"/>
                <a:gd name="connsiteX305" fmla="*/ 1518162 w 2083862"/>
                <a:gd name="connsiteY305" fmla="*/ 926303 h 4090621"/>
                <a:gd name="connsiteX306" fmla="*/ 1524024 w 2083862"/>
                <a:gd name="connsiteY306" fmla="*/ 896995 h 4090621"/>
                <a:gd name="connsiteX307" fmla="*/ 1529885 w 2083862"/>
                <a:gd name="connsiteY307" fmla="*/ 832518 h 4090621"/>
                <a:gd name="connsiteX308" fmla="*/ 1535747 w 2083862"/>
                <a:gd name="connsiteY308" fmla="*/ 797349 h 4090621"/>
                <a:gd name="connsiteX309" fmla="*/ 1547470 w 2083862"/>
                <a:gd name="connsiteY309" fmla="*/ 715288 h 4090621"/>
                <a:gd name="connsiteX310" fmla="*/ 1553331 w 2083862"/>
                <a:gd name="connsiteY310" fmla="*/ 674257 h 4090621"/>
                <a:gd name="connsiteX311" fmla="*/ 1559193 w 2083862"/>
                <a:gd name="connsiteY311" fmla="*/ 656672 h 4090621"/>
                <a:gd name="connsiteX312" fmla="*/ 1565054 w 2083862"/>
                <a:gd name="connsiteY312" fmla="*/ 633226 h 4090621"/>
                <a:gd name="connsiteX313" fmla="*/ 1570916 w 2083862"/>
                <a:gd name="connsiteY313" fmla="*/ 551165 h 4090621"/>
                <a:gd name="connsiteX314" fmla="*/ 1576777 w 2083862"/>
                <a:gd name="connsiteY314" fmla="*/ 533580 h 4090621"/>
                <a:gd name="connsiteX315" fmla="*/ 1588501 w 2083862"/>
                <a:gd name="connsiteY315" fmla="*/ 439795 h 4090621"/>
                <a:gd name="connsiteX316" fmla="*/ 1582639 w 2083862"/>
                <a:gd name="connsiteY316" fmla="*/ 357734 h 4090621"/>
                <a:gd name="connsiteX317" fmla="*/ 1570916 w 2083862"/>
                <a:gd name="connsiteY317" fmla="*/ 310841 h 4090621"/>
                <a:gd name="connsiteX318" fmla="*/ 1565054 w 2083862"/>
                <a:gd name="connsiteY318" fmla="*/ 99826 h 4090621"/>
                <a:gd name="connsiteX319" fmla="*/ 1540972 w 2083862"/>
                <a:gd name="connsiteY319" fmla="*/ 87931 h 4090621"/>
                <a:gd name="connsiteX320" fmla="*/ 1518668 w 2083862"/>
                <a:gd name="connsiteY320" fmla="*/ 80032 h 4090621"/>
                <a:gd name="connsiteX321" fmla="*/ 1506552 w 2083862"/>
                <a:gd name="connsiteY321" fmla="*/ 48785 h 4090621"/>
                <a:gd name="connsiteX322" fmla="*/ 1483282 w 2083862"/>
                <a:gd name="connsiteY322" fmla="*/ 1652 h 4090621"/>
                <a:gd name="connsiteX0" fmla="*/ 1483282 w 2083862"/>
                <a:gd name="connsiteY0" fmla="*/ 1652 h 4090621"/>
                <a:gd name="connsiteX1" fmla="*/ 1447027 w 2083862"/>
                <a:gd name="connsiteY1" fmla="*/ 38871 h 4090621"/>
                <a:gd name="connsiteX2" fmla="*/ 1419474 w 2083862"/>
                <a:gd name="connsiteY2" fmla="*/ 69207 h 4090621"/>
                <a:gd name="connsiteX3" fmla="*/ 1392981 w 2083862"/>
                <a:gd name="connsiteY3" fmla="*/ 86187 h 4090621"/>
                <a:gd name="connsiteX4" fmla="*/ 1366158 w 2083862"/>
                <a:gd name="connsiteY4" fmla="*/ 92187 h 4090621"/>
                <a:gd name="connsiteX5" fmla="*/ 1348226 w 2083862"/>
                <a:gd name="connsiteY5" fmla="*/ 192808 h 4090621"/>
                <a:gd name="connsiteX6" fmla="*/ 1347375 w 2083862"/>
                <a:gd name="connsiteY6" fmla="*/ 216254 h 4090621"/>
                <a:gd name="connsiteX7" fmla="*/ 1348177 w 2083862"/>
                <a:gd name="connsiteY7" fmla="*/ 246365 h 4090621"/>
                <a:gd name="connsiteX8" fmla="*/ 1330593 w 2083862"/>
                <a:gd name="connsiteY8" fmla="*/ 304980 h 4090621"/>
                <a:gd name="connsiteX9" fmla="*/ 1324731 w 2083862"/>
                <a:gd name="connsiteY9" fmla="*/ 322565 h 4090621"/>
                <a:gd name="connsiteX10" fmla="*/ 1313008 w 2083862"/>
                <a:gd name="connsiteY10" fmla="*/ 340149 h 4090621"/>
                <a:gd name="connsiteX11" fmla="*/ 1295424 w 2083862"/>
                <a:gd name="connsiteY11" fmla="*/ 392903 h 4090621"/>
                <a:gd name="connsiteX12" fmla="*/ 1289562 w 2083862"/>
                <a:gd name="connsiteY12" fmla="*/ 410488 h 4090621"/>
                <a:gd name="connsiteX13" fmla="*/ 1283701 w 2083862"/>
                <a:gd name="connsiteY13" fmla="*/ 433934 h 4090621"/>
                <a:gd name="connsiteX14" fmla="*/ 1277839 w 2083862"/>
                <a:gd name="connsiteY14" fmla="*/ 586334 h 4090621"/>
                <a:gd name="connsiteX15" fmla="*/ 1254393 w 2083862"/>
                <a:gd name="connsiteY15" fmla="*/ 885272 h 4090621"/>
                <a:gd name="connsiteX16" fmla="*/ 1248531 w 2083862"/>
                <a:gd name="connsiteY16" fmla="*/ 902857 h 4090621"/>
                <a:gd name="connsiteX17" fmla="*/ 1242670 w 2083862"/>
                <a:gd name="connsiteY17" fmla="*/ 979057 h 4090621"/>
                <a:gd name="connsiteX18" fmla="*/ 1236808 w 2083862"/>
                <a:gd name="connsiteY18" fmla="*/ 1008365 h 4090621"/>
                <a:gd name="connsiteX19" fmla="*/ 1230947 w 2083862"/>
                <a:gd name="connsiteY19" fmla="*/ 1049395 h 4090621"/>
                <a:gd name="connsiteX20" fmla="*/ 1219224 w 2083862"/>
                <a:gd name="connsiteY20" fmla="*/ 1119734 h 4090621"/>
                <a:gd name="connsiteX21" fmla="*/ 1213362 w 2083862"/>
                <a:gd name="connsiteY21" fmla="*/ 1143180 h 4090621"/>
                <a:gd name="connsiteX22" fmla="*/ 1201639 w 2083862"/>
                <a:gd name="connsiteY22" fmla="*/ 1178349 h 4090621"/>
                <a:gd name="connsiteX23" fmla="*/ 1166470 w 2083862"/>
                <a:gd name="connsiteY23" fmla="*/ 1348334 h 4090621"/>
                <a:gd name="connsiteX24" fmla="*/ 1154747 w 2083862"/>
                <a:gd name="connsiteY24" fmla="*/ 1465565 h 4090621"/>
                <a:gd name="connsiteX25" fmla="*/ 1148885 w 2083862"/>
                <a:gd name="connsiteY25" fmla="*/ 1494872 h 4090621"/>
                <a:gd name="connsiteX26" fmla="*/ 1143024 w 2083862"/>
                <a:gd name="connsiteY26" fmla="*/ 1535903 h 4090621"/>
                <a:gd name="connsiteX27" fmla="*/ 1131301 w 2083862"/>
                <a:gd name="connsiteY27" fmla="*/ 1571072 h 4090621"/>
                <a:gd name="connsiteX28" fmla="*/ 1125439 w 2083862"/>
                <a:gd name="connsiteY28" fmla="*/ 1600380 h 4090621"/>
                <a:gd name="connsiteX29" fmla="*/ 1113716 w 2083862"/>
                <a:gd name="connsiteY29" fmla="*/ 1635549 h 4090621"/>
                <a:gd name="connsiteX30" fmla="*/ 1101993 w 2083862"/>
                <a:gd name="connsiteY30" fmla="*/ 1688303 h 4090621"/>
                <a:gd name="connsiteX31" fmla="*/ 1080249 w 2083862"/>
                <a:gd name="connsiteY31" fmla="*/ 1786055 h 4090621"/>
                <a:gd name="connsiteX32" fmla="*/ 1056000 w 2083862"/>
                <a:gd name="connsiteY32" fmla="*/ 1881396 h 4090621"/>
                <a:gd name="connsiteX33" fmla="*/ 1025793 w 2083862"/>
                <a:gd name="connsiteY33" fmla="*/ 2063441 h 4090621"/>
                <a:gd name="connsiteX34" fmla="*/ 1019931 w 2083862"/>
                <a:gd name="connsiteY34" fmla="*/ 2086888 h 4090621"/>
                <a:gd name="connsiteX35" fmla="*/ 1014070 w 2083862"/>
                <a:gd name="connsiteY35" fmla="*/ 2116195 h 4090621"/>
                <a:gd name="connsiteX36" fmla="*/ 997337 w 2083862"/>
                <a:gd name="connsiteY36" fmla="*/ 2182375 h 4090621"/>
                <a:gd name="connsiteX37" fmla="*/ 983108 w 2083862"/>
                <a:gd name="connsiteY37" fmla="*/ 2245101 h 4090621"/>
                <a:gd name="connsiteX38" fmla="*/ 961316 w 2083862"/>
                <a:gd name="connsiteY38" fmla="*/ 2303765 h 4090621"/>
                <a:gd name="connsiteX39" fmla="*/ 949593 w 2083862"/>
                <a:gd name="connsiteY39" fmla="*/ 2338934 h 4090621"/>
                <a:gd name="connsiteX40" fmla="*/ 943731 w 2083862"/>
                <a:gd name="connsiteY40" fmla="*/ 2356518 h 4090621"/>
                <a:gd name="connsiteX41" fmla="*/ 937870 w 2083862"/>
                <a:gd name="connsiteY41" fmla="*/ 2374103 h 4090621"/>
                <a:gd name="connsiteX42" fmla="*/ 914424 w 2083862"/>
                <a:gd name="connsiteY42" fmla="*/ 2415134 h 4090621"/>
                <a:gd name="connsiteX43" fmla="*/ 902701 w 2083862"/>
                <a:gd name="connsiteY43" fmla="*/ 2432718 h 4090621"/>
                <a:gd name="connsiteX44" fmla="*/ 896839 w 2083862"/>
                <a:gd name="connsiteY44" fmla="*/ 2450303 h 4090621"/>
                <a:gd name="connsiteX45" fmla="*/ 873393 w 2083862"/>
                <a:gd name="connsiteY45" fmla="*/ 2485472 h 4090621"/>
                <a:gd name="connsiteX46" fmla="*/ 849947 w 2083862"/>
                <a:gd name="connsiteY46" fmla="*/ 2532365 h 4090621"/>
                <a:gd name="connsiteX47" fmla="*/ 832362 w 2083862"/>
                <a:gd name="connsiteY47" fmla="*/ 2573395 h 4090621"/>
                <a:gd name="connsiteX48" fmla="*/ 826501 w 2083862"/>
                <a:gd name="connsiteY48" fmla="*/ 2590980 h 4090621"/>
                <a:gd name="connsiteX49" fmla="*/ 814777 w 2083862"/>
                <a:gd name="connsiteY49" fmla="*/ 2602703 h 4090621"/>
                <a:gd name="connsiteX50" fmla="*/ 803054 w 2083862"/>
                <a:gd name="connsiteY50" fmla="*/ 2620288 h 4090621"/>
                <a:gd name="connsiteX51" fmla="*/ 779608 w 2083862"/>
                <a:gd name="connsiteY51" fmla="*/ 2649595 h 4090621"/>
                <a:gd name="connsiteX52" fmla="*/ 762024 w 2083862"/>
                <a:gd name="connsiteY52" fmla="*/ 2690626 h 4090621"/>
                <a:gd name="connsiteX53" fmla="*/ 726854 w 2083862"/>
                <a:gd name="connsiteY53" fmla="*/ 2714072 h 4090621"/>
                <a:gd name="connsiteX54" fmla="*/ 709270 w 2083862"/>
                <a:gd name="connsiteY54" fmla="*/ 2725795 h 4090621"/>
                <a:gd name="connsiteX55" fmla="*/ 691685 w 2083862"/>
                <a:gd name="connsiteY55" fmla="*/ 2737518 h 4090621"/>
                <a:gd name="connsiteX56" fmla="*/ 674101 w 2083862"/>
                <a:gd name="connsiteY56" fmla="*/ 2743380 h 4090621"/>
                <a:gd name="connsiteX57" fmla="*/ 638931 w 2083862"/>
                <a:gd name="connsiteY57" fmla="*/ 2760965 h 4090621"/>
                <a:gd name="connsiteX58" fmla="*/ 586177 w 2083862"/>
                <a:gd name="connsiteY58" fmla="*/ 2766826 h 4090621"/>
                <a:gd name="connsiteX59" fmla="*/ 539285 w 2083862"/>
                <a:gd name="connsiteY59" fmla="*/ 2772688 h 4090621"/>
                <a:gd name="connsiteX60" fmla="*/ 498254 w 2083862"/>
                <a:gd name="connsiteY60" fmla="*/ 2784411 h 4090621"/>
                <a:gd name="connsiteX61" fmla="*/ 480670 w 2083862"/>
                <a:gd name="connsiteY61" fmla="*/ 2790272 h 4090621"/>
                <a:gd name="connsiteX62" fmla="*/ 422054 w 2083862"/>
                <a:gd name="connsiteY62" fmla="*/ 2796134 h 4090621"/>
                <a:gd name="connsiteX63" fmla="*/ 322408 w 2083862"/>
                <a:gd name="connsiteY63" fmla="*/ 2790272 h 4090621"/>
                <a:gd name="connsiteX64" fmla="*/ 287239 w 2083862"/>
                <a:gd name="connsiteY64" fmla="*/ 2778549 h 4090621"/>
                <a:gd name="connsiteX65" fmla="*/ 263793 w 2083862"/>
                <a:gd name="connsiteY65" fmla="*/ 2772688 h 4090621"/>
                <a:gd name="connsiteX66" fmla="*/ 246208 w 2083862"/>
                <a:gd name="connsiteY66" fmla="*/ 2760965 h 4090621"/>
                <a:gd name="connsiteX67" fmla="*/ 222762 w 2083862"/>
                <a:gd name="connsiteY67" fmla="*/ 2755103 h 4090621"/>
                <a:gd name="connsiteX68" fmla="*/ 205177 w 2083862"/>
                <a:gd name="connsiteY68" fmla="*/ 2749241 h 4090621"/>
                <a:gd name="connsiteX69" fmla="*/ 211039 w 2083862"/>
                <a:gd name="connsiteY69" fmla="*/ 2772688 h 4090621"/>
                <a:gd name="connsiteX70" fmla="*/ 216901 w 2083862"/>
                <a:gd name="connsiteY70" fmla="*/ 2790272 h 4090621"/>
                <a:gd name="connsiteX71" fmla="*/ 211039 w 2083862"/>
                <a:gd name="connsiteY71" fmla="*/ 2854749 h 4090621"/>
                <a:gd name="connsiteX72" fmla="*/ 181731 w 2083862"/>
                <a:gd name="connsiteY72" fmla="*/ 2884057 h 4090621"/>
                <a:gd name="connsiteX73" fmla="*/ 146562 w 2083862"/>
                <a:gd name="connsiteY73" fmla="*/ 2895780 h 4090621"/>
                <a:gd name="connsiteX74" fmla="*/ 111393 w 2083862"/>
                <a:gd name="connsiteY74" fmla="*/ 2907503 h 4090621"/>
                <a:gd name="connsiteX75" fmla="*/ 93808 w 2083862"/>
                <a:gd name="connsiteY75" fmla="*/ 2913365 h 4090621"/>
                <a:gd name="connsiteX76" fmla="*/ 76224 w 2083862"/>
                <a:gd name="connsiteY76" fmla="*/ 2925088 h 4090621"/>
                <a:gd name="connsiteX77" fmla="*/ 117254 w 2083862"/>
                <a:gd name="connsiteY77" fmla="*/ 2936811 h 4090621"/>
                <a:gd name="connsiteX78" fmla="*/ 211039 w 2083862"/>
                <a:gd name="connsiteY78" fmla="*/ 2948534 h 4090621"/>
                <a:gd name="connsiteX79" fmla="*/ 240347 w 2083862"/>
                <a:gd name="connsiteY79" fmla="*/ 2954395 h 4090621"/>
                <a:gd name="connsiteX80" fmla="*/ 468947 w 2083862"/>
                <a:gd name="connsiteY80" fmla="*/ 2966118 h 4090621"/>
                <a:gd name="connsiteX81" fmla="*/ 504116 w 2083862"/>
                <a:gd name="connsiteY81" fmla="*/ 2971980 h 4090621"/>
                <a:gd name="connsiteX82" fmla="*/ 615485 w 2083862"/>
                <a:gd name="connsiteY82" fmla="*/ 2960257 h 4090621"/>
                <a:gd name="connsiteX83" fmla="*/ 603762 w 2083862"/>
                <a:gd name="connsiteY83" fmla="*/ 2983703 h 4090621"/>
                <a:gd name="connsiteX84" fmla="*/ 592039 w 2083862"/>
                <a:gd name="connsiteY84" fmla="*/ 3001288 h 4090621"/>
                <a:gd name="connsiteX85" fmla="*/ 574454 w 2083862"/>
                <a:gd name="connsiteY85" fmla="*/ 3036457 h 4090621"/>
                <a:gd name="connsiteX86" fmla="*/ 562731 w 2083862"/>
                <a:gd name="connsiteY86" fmla="*/ 3071626 h 4090621"/>
                <a:gd name="connsiteX87" fmla="*/ 556870 w 2083862"/>
                <a:gd name="connsiteY87" fmla="*/ 3089211 h 4090621"/>
                <a:gd name="connsiteX88" fmla="*/ 545147 w 2083862"/>
                <a:gd name="connsiteY88" fmla="*/ 3106795 h 4090621"/>
                <a:gd name="connsiteX89" fmla="*/ 521701 w 2083862"/>
                <a:gd name="connsiteY89" fmla="*/ 3141965 h 4090621"/>
                <a:gd name="connsiteX90" fmla="*/ 515839 w 2083862"/>
                <a:gd name="connsiteY90" fmla="*/ 3165411 h 4090621"/>
                <a:gd name="connsiteX91" fmla="*/ 486531 w 2083862"/>
                <a:gd name="connsiteY91" fmla="*/ 3200580 h 4090621"/>
                <a:gd name="connsiteX92" fmla="*/ 463085 w 2083862"/>
                <a:gd name="connsiteY92" fmla="*/ 3235749 h 4090621"/>
                <a:gd name="connsiteX93" fmla="*/ 451362 w 2083862"/>
                <a:gd name="connsiteY93" fmla="*/ 3253334 h 4090621"/>
                <a:gd name="connsiteX94" fmla="*/ 398608 w 2083862"/>
                <a:gd name="connsiteY94" fmla="*/ 3300226 h 4090621"/>
                <a:gd name="connsiteX95" fmla="*/ 381024 w 2083862"/>
                <a:gd name="connsiteY95" fmla="*/ 3306088 h 4090621"/>
                <a:gd name="connsiteX96" fmla="*/ 357577 w 2083862"/>
                <a:gd name="connsiteY96" fmla="*/ 3323672 h 4090621"/>
                <a:gd name="connsiteX97" fmla="*/ 339993 w 2083862"/>
                <a:gd name="connsiteY97" fmla="*/ 3335395 h 4090621"/>
                <a:gd name="connsiteX98" fmla="*/ 310685 w 2083862"/>
                <a:gd name="connsiteY98" fmla="*/ 3364703 h 4090621"/>
                <a:gd name="connsiteX99" fmla="*/ 304824 w 2083862"/>
                <a:gd name="connsiteY99" fmla="*/ 3382288 h 4090621"/>
                <a:gd name="connsiteX100" fmla="*/ 316547 w 2083862"/>
                <a:gd name="connsiteY100" fmla="*/ 3399872 h 4090621"/>
                <a:gd name="connsiteX101" fmla="*/ 345854 w 2083862"/>
                <a:gd name="connsiteY101" fmla="*/ 3440903 h 4090621"/>
                <a:gd name="connsiteX102" fmla="*/ 322408 w 2083862"/>
                <a:gd name="connsiteY102" fmla="*/ 3476072 h 4090621"/>
                <a:gd name="connsiteX103" fmla="*/ 298962 w 2083862"/>
                <a:gd name="connsiteY103" fmla="*/ 3511241 h 4090621"/>
                <a:gd name="connsiteX104" fmla="*/ 281377 w 2083862"/>
                <a:gd name="connsiteY104" fmla="*/ 3540549 h 4090621"/>
                <a:gd name="connsiteX105" fmla="*/ 275516 w 2083862"/>
                <a:gd name="connsiteY105" fmla="*/ 3558134 h 4090621"/>
                <a:gd name="connsiteX106" fmla="*/ 252070 w 2083862"/>
                <a:gd name="connsiteY106" fmla="*/ 3593303 h 4090621"/>
                <a:gd name="connsiteX107" fmla="*/ 246208 w 2083862"/>
                <a:gd name="connsiteY107" fmla="*/ 3610888 h 4090621"/>
                <a:gd name="connsiteX108" fmla="*/ 228624 w 2083862"/>
                <a:gd name="connsiteY108" fmla="*/ 3628472 h 4090621"/>
                <a:gd name="connsiteX109" fmla="*/ 222762 w 2083862"/>
                <a:gd name="connsiteY109" fmla="*/ 3646057 h 4090621"/>
                <a:gd name="connsiteX110" fmla="*/ 211039 w 2083862"/>
                <a:gd name="connsiteY110" fmla="*/ 3663641 h 4090621"/>
                <a:gd name="connsiteX111" fmla="*/ 205177 w 2083862"/>
                <a:gd name="connsiteY111" fmla="*/ 3687088 h 4090621"/>
                <a:gd name="connsiteX112" fmla="*/ 170008 w 2083862"/>
                <a:gd name="connsiteY112" fmla="*/ 3722257 h 4090621"/>
                <a:gd name="connsiteX113" fmla="*/ 146562 w 2083862"/>
                <a:gd name="connsiteY113" fmla="*/ 3751565 h 4090621"/>
                <a:gd name="connsiteX114" fmla="*/ 87947 w 2083862"/>
                <a:gd name="connsiteY114" fmla="*/ 3769149 h 4090621"/>
                <a:gd name="connsiteX115" fmla="*/ 11474 w 2083862"/>
                <a:gd name="connsiteY115" fmla="*/ 3779828 h 4090621"/>
                <a:gd name="connsiteX116" fmla="*/ 29331 w 2083862"/>
                <a:gd name="connsiteY116" fmla="*/ 3792595 h 4090621"/>
                <a:gd name="connsiteX117" fmla="*/ 11747 w 2083862"/>
                <a:gd name="connsiteY117" fmla="*/ 3804318 h 4090621"/>
                <a:gd name="connsiteX118" fmla="*/ 128977 w 2083862"/>
                <a:gd name="connsiteY118" fmla="*/ 3804318 h 4090621"/>
                <a:gd name="connsiteX119" fmla="*/ 152424 w 2083862"/>
                <a:gd name="connsiteY119" fmla="*/ 3798457 h 4090621"/>
                <a:gd name="connsiteX120" fmla="*/ 187593 w 2083862"/>
                <a:gd name="connsiteY120" fmla="*/ 3786734 h 4090621"/>
                <a:gd name="connsiteX121" fmla="*/ 170008 w 2083862"/>
                <a:gd name="connsiteY121" fmla="*/ 3798457 h 4090621"/>
                <a:gd name="connsiteX122" fmla="*/ 146562 w 2083862"/>
                <a:gd name="connsiteY122" fmla="*/ 3833626 h 4090621"/>
                <a:gd name="connsiteX123" fmla="*/ 134839 w 2083862"/>
                <a:gd name="connsiteY123" fmla="*/ 3851211 h 4090621"/>
                <a:gd name="connsiteX124" fmla="*/ 123116 w 2083862"/>
                <a:gd name="connsiteY124" fmla="*/ 3874657 h 4090621"/>
                <a:gd name="connsiteX125" fmla="*/ 111393 w 2083862"/>
                <a:gd name="connsiteY125" fmla="*/ 3892241 h 4090621"/>
                <a:gd name="connsiteX126" fmla="*/ 82085 w 2083862"/>
                <a:gd name="connsiteY126" fmla="*/ 3944995 h 4090621"/>
                <a:gd name="connsiteX127" fmla="*/ 58639 w 2083862"/>
                <a:gd name="connsiteY127" fmla="*/ 3980165 h 4090621"/>
                <a:gd name="connsiteX128" fmla="*/ 35193 w 2083862"/>
                <a:gd name="connsiteY128" fmla="*/ 4015334 h 4090621"/>
                <a:gd name="connsiteX129" fmla="*/ 23470 w 2083862"/>
                <a:gd name="connsiteY129" fmla="*/ 4032918 h 4090621"/>
                <a:gd name="connsiteX130" fmla="*/ 76224 w 2083862"/>
                <a:gd name="connsiteY130" fmla="*/ 3991888 h 4090621"/>
                <a:gd name="connsiteX131" fmla="*/ 93808 w 2083862"/>
                <a:gd name="connsiteY131" fmla="*/ 3980165 h 4090621"/>
                <a:gd name="connsiteX132" fmla="*/ 87947 w 2083862"/>
                <a:gd name="connsiteY132" fmla="*/ 4003611 h 4090621"/>
                <a:gd name="connsiteX133" fmla="*/ 82085 w 2083862"/>
                <a:gd name="connsiteY133" fmla="*/ 4021195 h 4090621"/>
                <a:gd name="connsiteX134" fmla="*/ 76224 w 2083862"/>
                <a:gd name="connsiteY134" fmla="*/ 4050503 h 4090621"/>
                <a:gd name="connsiteX135" fmla="*/ 82085 w 2083862"/>
                <a:gd name="connsiteY135" fmla="*/ 4079811 h 4090621"/>
                <a:gd name="connsiteX136" fmla="*/ 117254 w 2083862"/>
                <a:gd name="connsiteY136" fmla="*/ 4056365 h 4090621"/>
                <a:gd name="connsiteX137" fmla="*/ 128977 w 2083862"/>
                <a:gd name="connsiteY137" fmla="*/ 4044641 h 4090621"/>
                <a:gd name="connsiteX138" fmla="*/ 182487 w 2083862"/>
                <a:gd name="connsiteY138" fmla="*/ 4075506 h 4090621"/>
                <a:gd name="connsiteX139" fmla="*/ 207635 w 2083862"/>
                <a:gd name="connsiteY139" fmla="*/ 4032018 h 4090621"/>
                <a:gd name="connsiteX140" fmla="*/ 216852 w 2083862"/>
                <a:gd name="connsiteY140" fmla="*/ 3994394 h 4090621"/>
                <a:gd name="connsiteX141" fmla="*/ 229427 w 2083862"/>
                <a:gd name="connsiteY141" fmla="*/ 3976808 h 4090621"/>
                <a:gd name="connsiteX142" fmla="*/ 258734 w 2083862"/>
                <a:gd name="connsiteY142" fmla="*/ 3934075 h 4090621"/>
                <a:gd name="connsiteX143" fmla="*/ 271309 w 2083862"/>
                <a:gd name="connsiteY143" fmla="*/ 3903965 h 4090621"/>
                <a:gd name="connsiteX144" fmla="*/ 297259 w 2083862"/>
                <a:gd name="connsiteY144" fmla="*/ 3871300 h 4090621"/>
                <a:gd name="connsiteX145" fmla="*/ 310685 w 2083862"/>
                <a:gd name="connsiteY145" fmla="*/ 3833626 h 4090621"/>
                <a:gd name="connsiteX146" fmla="*/ 334131 w 2083862"/>
                <a:gd name="connsiteY146" fmla="*/ 3798457 h 4090621"/>
                <a:gd name="connsiteX147" fmla="*/ 351716 w 2083862"/>
                <a:gd name="connsiteY147" fmla="*/ 3780872 h 4090621"/>
                <a:gd name="connsiteX148" fmla="*/ 363439 w 2083862"/>
                <a:gd name="connsiteY148" fmla="*/ 3745703 h 4090621"/>
                <a:gd name="connsiteX149" fmla="*/ 381024 w 2083862"/>
                <a:gd name="connsiteY149" fmla="*/ 3728118 h 4090621"/>
                <a:gd name="connsiteX150" fmla="*/ 404470 w 2083862"/>
                <a:gd name="connsiteY150" fmla="*/ 3692949 h 4090621"/>
                <a:gd name="connsiteX151" fmla="*/ 422054 w 2083862"/>
                <a:gd name="connsiteY151" fmla="*/ 3675365 h 4090621"/>
                <a:gd name="connsiteX152" fmla="*/ 445501 w 2083862"/>
                <a:gd name="connsiteY152" fmla="*/ 3640195 h 4090621"/>
                <a:gd name="connsiteX153" fmla="*/ 457224 w 2083862"/>
                <a:gd name="connsiteY153" fmla="*/ 3622611 h 4090621"/>
                <a:gd name="connsiteX154" fmla="*/ 468947 w 2083862"/>
                <a:gd name="connsiteY154" fmla="*/ 3605026 h 4090621"/>
                <a:gd name="connsiteX155" fmla="*/ 486531 w 2083862"/>
                <a:gd name="connsiteY155" fmla="*/ 3593303 h 4090621"/>
                <a:gd name="connsiteX156" fmla="*/ 515839 w 2083862"/>
                <a:gd name="connsiteY156" fmla="*/ 3540549 h 4090621"/>
                <a:gd name="connsiteX157" fmla="*/ 527562 w 2083862"/>
                <a:gd name="connsiteY157" fmla="*/ 3522965 h 4090621"/>
                <a:gd name="connsiteX158" fmla="*/ 551008 w 2083862"/>
                <a:gd name="connsiteY158" fmla="*/ 3493657 h 4090621"/>
                <a:gd name="connsiteX159" fmla="*/ 556870 w 2083862"/>
                <a:gd name="connsiteY159" fmla="*/ 3476072 h 4090621"/>
                <a:gd name="connsiteX160" fmla="*/ 568593 w 2083862"/>
                <a:gd name="connsiteY160" fmla="*/ 3458488 h 4090621"/>
                <a:gd name="connsiteX161" fmla="*/ 580316 w 2083862"/>
                <a:gd name="connsiteY161" fmla="*/ 3435041 h 4090621"/>
                <a:gd name="connsiteX162" fmla="*/ 603762 w 2083862"/>
                <a:gd name="connsiteY162" fmla="*/ 3399872 h 4090621"/>
                <a:gd name="connsiteX163" fmla="*/ 609624 w 2083862"/>
                <a:gd name="connsiteY163" fmla="*/ 3382288 h 4090621"/>
                <a:gd name="connsiteX164" fmla="*/ 633070 w 2083862"/>
                <a:gd name="connsiteY164" fmla="*/ 3347118 h 4090621"/>
                <a:gd name="connsiteX165" fmla="*/ 644793 w 2083862"/>
                <a:gd name="connsiteY165" fmla="*/ 3329534 h 4090621"/>
                <a:gd name="connsiteX166" fmla="*/ 674101 w 2083862"/>
                <a:gd name="connsiteY166" fmla="*/ 3294365 h 4090621"/>
                <a:gd name="connsiteX167" fmla="*/ 679962 w 2083862"/>
                <a:gd name="connsiteY167" fmla="*/ 3276780 h 4090621"/>
                <a:gd name="connsiteX168" fmla="*/ 703408 w 2083862"/>
                <a:gd name="connsiteY168" fmla="*/ 3241611 h 4090621"/>
                <a:gd name="connsiteX169" fmla="*/ 720993 w 2083862"/>
                <a:gd name="connsiteY169" fmla="*/ 3206441 h 4090621"/>
                <a:gd name="connsiteX170" fmla="*/ 744439 w 2083862"/>
                <a:gd name="connsiteY170" fmla="*/ 3171272 h 4090621"/>
                <a:gd name="connsiteX171" fmla="*/ 750301 w 2083862"/>
                <a:gd name="connsiteY171" fmla="*/ 3153688 h 4090621"/>
                <a:gd name="connsiteX172" fmla="*/ 762024 w 2083862"/>
                <a:gd name="connsiteY172" fmla="*/ 3130241 h 4090621"/>
                <a:gd name="connsiteX173" fmla="*/ 785470 w 2083862"/>
                <a:gd name="connsiteY173" fmla="*/ 3095072 h 4090621"/>
                <a:gd name="connsiteX174" fmla="*/ 808916 w 2083862"/>
                <a:gd name="connsiteY174" fmla="*/ 3054041 h 4090621"/>
                <a:gd name="connsiteX175" fmla="*/ 820639 w 2083862"/>
                <a:gd name="connsiteY175" fmla="*/ 3018872 h 4090621"/>
                <a:gd name="connsiteX176" fmla="*/ 826501 w 2083862"/>
                <a:gd name="connsiteY176" fmla="*/ 2995426 h 4090621"/>
                <a:gd name="connsiteX177" fmla="*/ 844085 w 2083862"/>
                <a:gd name="connsiteY177" fmla="*/ 2977841 h 4090621"/>
                <a:gd name="connsiteX178" fmla="*/ 849947 w 2083862"/>
                <a:gd name="connsiteY178" fmla="*/ 2960257 h 4090621"/>
                <a:gd name="connsiteX179" fmla="*/ 879254 w 2083862"/>
                <a:gd name="connsiteY179" fmla="*/ 2925088 h 4090621"/>
                <a:gd name="connsiteX180" fmla="*/ 896839 w 2083862"/>
                <a:gd name="connsiteY180" fmla="*/ 2913365 h 4090621"/>
                <a:gd name="connsiteX181" fmla="*/ 920285 w 2083862"/>
                <a:gd name="connsiteY181" fmla="*/ 2907503 h 4090621"/>
                <a:gd name="connsiteX182" fmla="*/ 955454 w 2083862"/>
                <a:gd name="connsiteY182" fmla="*/ 2925088 h 4090621"/>
                <a:gd name="connsiteX183" fmla="*/ 990624 w 2083862"/>
                <a:gd name="connsiteY183" fmla="*/ 2977841 h 4090621"/>
                <a:gd name="connsiteX184" fmla="*/ 1002347 w 2083862"/>
                <a:gd name="connsiteY184" fmla="*/ 2995426 h 4090621"/>
                <a:gd name="connsiteX185" fmla="*/ 1019931 w 2083862"/>
                <a:gd name="connsiteY185" fmla="*/ 3001288 h 4090621"/>
                <a:gd name="connsiteX186" fmla="*/ 1049239 w 2083862"/>
                <a:gd name="connsiteY186" fmla="*/ 3030595 h 4090621"/>
                <a:gd name="connsiteX187" fmla="*/ 1084408 w 2083862"/>
                <a:gd name="connsiteY187" fmla="*/ 3065765 h 4090621"/>
                <a:gd name="connsiteX188" fmla="*/ 1101993 w 2083862"/>
                <a:gd name="connsiteY188" fmla="*/ 3089211 h 4090621"/>
                <a:gd name="connsiteX189" fmla="*/ 1131301 w 2083862"/>
                <a:gd name="connsiteY189" fmla="*/ 3118518 h 4090621"/>
                <a:gd name="connsiteX190" fmla="*/ 1178193 w 2083862"/>
                <a:gd name="connsiteY190" fmla="*/ 3171272 h 4090621"/>
                <a:gd name="connsiteX191" fmla="*/ 1201639 w 2083862"/>
                <a:gd name="connsiteY191" fmla="*/ 3194718 h 4090621"/>
                <a:gd name="connsiteX192" fmla="*/ 1318870 w 2083862"/>
                <a:gd name="connsiteY192" fmla="*/ 3288503 h 4090621"/>
                <a:gd name="connsiteX193" fmla="*/ 1354039 w 2083862"/>
                <a:gd name="connsiteY193" fmla="*/ 3317811 h 4090621"/>
                <a:gd name="connsiteX194" fmla="*/ 1371624 w 2083862"/>
                <a:gd name="connsiteY194" fmla="*/ 3323672 h 4090621"/>
                <a:gd name="connsiteX195" fmla="*/ 1383347 w 2083862"/>
                <a:gd name="connsiteY195" fmla="*/ 3341257 h 4090621"/>
                <a:gd name="connsiteX196" fmla="*/ 1418516 w 2083862"/>
                <a:gd name="connsiteY196" fmla="*/ 3364703 h 4090621"/>
                <a:gd name="connsiteX197" fmla="*/ 1436101 w 2083862"/>
                <a:gd name="connsiteY197" fmla="*/ 3376426 h 4090621"/>
                <a:gd name="connsiteX198" fmla="*/ 1471270 w 2083862"/>
                <a:gd name="connsiteY198" fmla="*/ 3405734 h 4090621"/>
                <a:gd name="connsiteX199" fmla="*/ 1488854 w 2083862"/>
                <a:gd name="connsiteY199" fmla="*/ 3429180 h 4090621"/>
                <a:gd name="connsiteX200" fmla="*/ 1506439 w 2083862"/>
                <a:gd name="connsiteY200" fmla="*/ 3435041 h 4090621"/>
                <a:gd name="connsiteX201" fmla="*/ 1524024 w 2083862"/>
                <a:gd name="connsiteY201" fmla="*/ 3446765 h 4090621"/>
                <a:gd name="connsiteX202" fmla="*/ 1553331 w 2083862"/>
                <a:gd name="connsiteY202" fmla="*/ 3481934 h 4090621"/>
                <a:gd name="connsiteX203" fmla="*/ 1570916 w 2083862"/>
                <a:gd name="connsiteY203" fmla="*/ 3493657 h 4090621"/>
                <a:gd name="connsiteX204" fmla="*/ 1600224 w 2083862"/>
                <a:gd name="connsiteY204" fmla="*/ 3522965 h 4090621"/>
                <a:gd name="connsiteX205" fmla="*/ 1617808 w 2083862"/>
                <a:gd name="connsiteY205" fmla="*/ 3534688 h 4090621"/>
                <a:gd name="connsiteX206" fmla="*/ 1635393 w 2083862"/>
                <a:gd name="connsiteY206" fmla="*/ 3552272 h 4090621"/>
                <a:gd name="connsiteX207" fmla="*/ 1670562 w 2083862"/>
                <a:gd name="connsiteY207" fmla="*/ 3575718 h 4090621"/>
                <a:gd name="connsiteX208" fmla="*/ 1688147 w 2083862"/>
                <a:gd name="connsiteY208" fmla="*/ 3587441 h 4090621"/>
                <a:gd name="connsiteX209" fmla="*/ 1717454 w 2083862"/>
                <a:gd name="connsiteY209" fmla="*/ 3605026 h 4090621"/>
                <a:gd name="connsiteX210" fmla="*/ 1752624 w 2083862"/>
                <a:gd name="connsiteY210" fmla="*/ 3628472 h 4090621"/>
                <a:gd name="connsiteX211" fmla="*/ 1770208 w 2083862"/>
                <a:gd name="connsiteY211" fmla="*/ 3640195 h 4090621"/>
                <a:gd name="connsiteX212" fmla="*/ 1787793 w 2083862"/>
                <a:gd name="connsiteY212" fmla="*/ 3646057 h 4090621"/>
                <a:gd name="connsiteX213" fmla="*/ 1828824 w 2083862"/>
                <a:gd name="connsiteY213" fmla="*/ 3663641 h 4090621"/>
                <a:gd name="connsiteX214" fmla="*/ 1858131 w 2083862"/>
                <a:gd name="connsiteY214" fmla="*/ 3681226 h 4090621"/>
                <a:gd name="connsiteX215" fmla="*/ 1899162 w 2083862"/>
                <a:gd name="connsiteY215" fmla="*/ 3704672 h 4090621"/>
                <a:gd name="connsiteX216" fmla="*/ 1916747 w 2083862"/>
                <a:gd name="connsiteY216" fmla="*/ 3710534 h 4090621"/>
                <a:gd name="connsiteX217" fmla="*/ 1951916 w 2083862"/>
                <a:gd name="connsiteY217" fmla="*/ 3733980 h 4090621"/>
                <a:gd name="connsiteX218" fmla="*/ 1992947 w 2083862"/>
                <a:gd name="connsiteY218" fmla="*/ 3745703 h 4090621"/>
                <a:gd name="connsiteX219" fmla="*/ 2028116 w 2083862"/>
                <a:gd name="connsiteY219" fmla="*/ 3775011 h 4090621"/>
                <a:gd name="connsiteX220" fmla="*/ 2022254 w 2083862"/>
                <a:gd name="connsiteY220" fmla="*/ 3757426 h 4090621"/>
                <a:gd name="connsiteX221" fmla="*/ 2016393 w 2083862"/>
                <a:gd name="connsiteY221" fmla="*/ 3733980 h 4090621"/>
                <a:gd name="connsiteX222" fmla="*/ 1998808 w 2083862"/>
                <a:gd name="connsiteY222" fmla="*/ 3716395 h 4090621"/>
                <a:gd name="connsiteX223" fmla="*/ 2016393 w 2083862"/>
                <a:gd name="connsiteY223" fmla="*/ 3722257 h 4090621"/>
                <a:gd name="connsiteX224" fmla="*/ 2039839 w 2083862"/>
                <a:gd name="connsiteY224" fmla="*/ 3728118 h 4090621"/>
                <a:gd name="connsiteX225" fmla="*/ 2057424 w 2083862"/>
                <a:gd name="connsiteY225" fmla="*/ 3733980 h 4090621"/>
                <a:gd name="connsiteX226" fmla="*/ 2039839 w 2083862"/>
                <a:gd name="connsiteY226" fmla="*/ 3722257 h 4090621"/>
                <a:gd name="connsiteX227" fmla="*/ 2022254 w 2083862"/>
                <a:gd name="connsiteY227" fmla="*/ 3704672 h 4090621"/>
                <a:gd name="connsiteX228" fmla="*/ 2063285 w 2083862"/>
                <a:gd name="connsiteY228" fmla="*/ 3698811 h 4090621"/>
                <a:gd name="connsiteX229" fmla="*/ 2080870 w 2083862"/>
                <a:gd name="connsiteY229" fmla="*/ 3692949 h 4090621"/>
                <a:gd name="connsiteX230" fmla="*/ 2075008 w 2083862"/>
                <a:gd name="connsiteY230" fmla="*/ 3669503 h 4090621"/>
                <a:gd name="connsiteX231" fmla="*/ 2051562 w 2083862"/>
                <a:gd name="connsiteY231" fmla="*/ 3634334 h 4090621"/>
                <a:gd name="connsiteX232" fmla="*/ 2039839 w 2083862"/>
                <a:gd name="connsiteY232" fmla="*/ 3616749 h 4090621"/>
                <a:gd name="connsiteX233" fmla="*/ 2022254 w 2083862"/>
                <a:gd name="connsiteY233" fmla="*/ 3610888 h 4090621"/>
                <a:gd name="connsiteX234" fmla="*/ 2004670 w 2083862"/>
                <a:gd name="connsiteY234" fmla="*/ 3599165 h 4090621"/>
                <a:gd name="connsiteX235" fmla="*/ 1987085 w 2083862"/>
                <a:gd name="connsiteY235" fmla="*/ 3593303 h 4090621"/>
                <a:gd name="connsiteX236" fmla="*/ 1957777 w 2083862"/>
                <a:gd name="connsiteY236" fmla="*/ 3563995 h 4090621"/>
                <a:gd name="connsiteX237" fmla="*/ 1940193 w 2083862"/>
                <a:gd name="connsiteY237" fmla="*/ 3552272 h 4090621"/>
                <a:gd name="connsiteX238" fmla="*/ 1922608 w 2083862"/>
                <a:gd name="connsiteY238" fmla="*/ 3534688 h 4090621"/>
                <a:gd name="connsiteX239" fmla="*/ 1905024 w 2083862"/>
                <a:gd name="connsiteY239" fmla="*/ 3528826 h 4090621"/>
                <a:gd name="connsiteX240" fmla="*/ 1869854 w 2083862"/>
                <a:gd name="connsiteY240" fmla="*/ 3505380 h 4090621"/>
                <a:gd name="connsiteX241" fmla="*/ 1869854 w 2083862"/>
                <a:gd name="connsiteY241" fmla="*/ 3505380 h 4090621"/>
                <a:gd name="connsiteX242" fmla="*/ 1852270 w 2083862"/>
                <a:gd name="connsiteY242" fmla="*/ 3487795 h 4090621"/>
                <a:gd name="connsiteX243" fmla="*/ 1817101 w 2083862"/>
                <a:gd name="connsiteY243" fmla="*/ 3464349 h 4090621"/>
                <a:gd name="connsiteX244" fmla="*/ 1787793 w 2083862"/>
                <a:gd name="connsiteY244" fmla="*/ 3440903 h 4090621"/>
                <a:gd name="connsiteX245" fmla="*/ 1758485 w 2083862"/>
                <a:gd name="connsiteY245" fmla="*/ 3417457 h 4090621"/>
                <a:gd name="connsiteX246" fmla="*/ 1682285 w 2083862"/>
                <a:gd name="connsiteY246" fmla="*/ 3364703 h 4090621"/>
                <a:gd name="connsiteX247" fmla="*/ 1652977 w 2083862"/>
                <a:gd name="connsiteY247" fmla="*/ 3341257 h 4090621"/>
                <a:gd name="connsiteX248" fmla="*/ 1635393 w 2083862"/>
                <a:gd name="connsiteY248" fmla="*/ 3329534 h 4090621"/>
                <a:gd name="connsiteX249" fmla="*/ 1606085 w 2083862"/>
                <a:gd name="connsiteY249" fmla="*/ 3300226 h 4090621"/>
                <a:gd name="connsiteX250" fmla="*/ 1570916 w 2083862"/>
                <a:gd name="connsiteY250" fmla="*/ 3270918 h 4090621"/>
                <a:gd name="connsiteX251" fmla="*/ 1535747 w 2083862"/>
                <a:gd name="connsiteY251" fmla="*/ 3235749 h 4090621"/>
                <a:gd name="connsiteX252" fmla="*/ 1524024 w 2083862"/>
                <a:gd name="connsiteY252" fmla="*/ 3218165 h 4090621"/>
                <a:gd name="connsiteX253" fmla="*/ 1506439 w 2083862"/>
                <a:gd name="connsiteY253" fmla="*/ 3212303 h 4090621"/>
                <a:gd name="connsiteX254" fmla="*/ 1488854 w 2083862"/>
                <a:gd name="connsiteY254" fmla="*/ 3194718 h 4090621"/>
                <a:gd name="connsiteX255" fmla="*/ 1465408 w 2083862"/>
                <a:gd name="connsiteY255" fmla="*/ 3177134 h 4090621"/>
                <a:gd name="connsiteX256" fmla="*/ 1436101 w 2083862"/>
                <a:gd name="connsiteY256" fmla="*/ 3153688 h 4090621"/>
                <a:gd name="connsiteX257" fmla="*/ 1412654 w 2083862"/>
                <a:gd name="connsiteY257" fmla="*/ 3130241 h 4090621"/>
                <a:gd name="connsiteX258" fmla="*/ 1383347 w 2083862"/>
                <a:gd name="connsiteY258" fmla="*/ 3095072 h 4090621"/>
                <a:gd name="connsiteX259" fmla="*/ 1342316 w 2083862"/>
                <a:gd name="connsiteY259" fmla="*/ 3042318 h 4090621"/>
                <a:gd name="connsiteX260" fmla="*/ 1330593 w 2083862"/>
                <a:gd name="connsiteY260" fmla="*/ 3024734 h 4090621"/>
                <a:gd name="connsiteX261" fmla="*/ 1324731 w 2083862"/>
                <a:gd name="connsiteY261" fmla="*/ 3001288 h 4090621"/>
                <a:gd name="connsiteX262" fmla="*/ 1289562 w 2083862"/>
                <a:gd name="connsiteY262" fmla="*/ 2942672 h 4090621"/>
                <a:gd name="connsiteX263" fmla="*/ 1266116 w 2083862"/>
                <a:gd name="connsiteY263" fmla="*/ 2907503 h 4090621"/>
                <a:gd name="connsiteX264" fmla="*/ 1254393 w 2083862"/>
                <a:gd name="connsiteY264" fmla="*/ 2889918 h 4090621"/>
                <a:gd name="connsiteX265" fmla="*/ 1236808 w 2083862"/>
                <a:gd name="connsiteY265" fmla="*/ 2872334 h 4090621"/>
                <a:gd name="connsiteX266" fmla="*/ 1225085 w 2083862"/>
                <a:gd name="connsiteY266" fmla="*/ 2848888 h 4090621"/>
                <a:gd name="connsiteX267" fmla="*/ 1219224 w 2083862"/>
                <a:gd name="connsiteY267" fmla="*/ 2825441 h 4090621"/>
                <a:gd name="connsiteX268" fmla="*/ 1207501 w 2083862"/>
                <a:gd name="connsiteY268" fmla="*/ 2807857 h 4090621"/>
                <a:gd name="connsiteX269" fmla="*/ 1201639 w 2083862"/>
                <a:gd name="connsiteY269" fmla="*/ 2790272 h 4090621"/>
                <a:gd name="connsiteX270" fmla="*/ 1178193 w 2083862"/>
                <a:gd name="connsiteY270" fmla="*/ 2755103 h 4090621"/>
                <a:gd name="connsiteX271" fmla="*/ 1172331 w 2083862"/>
                <a:gd name="connsiteY271" fmla="*/ 2731657 h 4090621"/>
                <a:gd name="connsiteX272" fmla="*/ 1160608 w 2083862"/>
                <a:gd name="connsiteY272" fmla="*/ 2690626 h 4090621"/>
                <a:gd name="connsiteX273" fmla="*/ 1154747 w 2083862"/>
                <a:gd name="connsiteY273" fmla="*/ 2655457 h 4090621"/>
                <a:gd name="connsiteX274" fmla="*/ 1160608 w 2083862"/>
                <a:gd name="connsiteY274" fmla="*/ 2555811 h 4090621"/>
                <a:gd name="connsiteX275" fmla="*/ 1172331 w 2083862"/>
                <a:gd name="connsiteY275" fmla="*/ 2532365 h 4090621"/>
                <a:gd name="connsiteX276" fmla="*/ 1178193 w 2083862"/>
                <a:gd name="connsiteY276" fmla="*/ 2497195 h 4090621"/>
                <a:gd name="connsiteX277" fmla="*/ 1189916 w 2083862"/>
                <a:gd name="connsiteY277" fmla="*/ 2462026 h 4090621"/>
                <a:gd name="connsiteX278" fmla="*/ 1201639 w 2083862"/>
                <a:gd name="connsiteY278" fmla="*/ 2426857 h 4090621"/>
                <a:gd name="connsiteX279" fmla="*/ 1228442 w 2083862"/>
                <a:gd name="connsiteY279" fmla="*/ 2356567 h 4090621"/>
                <a:gd name="connsiteX280" fmla="*/ 1264461 w 2083862"/>
                <a:gd name="connsiteY280" fmla="*/ 2234277 h 4090621"/>
                <a:gd name="connsiteX281" fmla="*/ 1277839 w 2083862"/>
                <a:gd name="connsiteY281" fmla="*/ 2180672 h 4090621"/>
                <a:gd name="connsiteX282" fmla="*/ 1290414 w 2083862"/>
                <a:gd name="connsiteY282" fmla="*/ 2095302 h 4090621"/>
                <a:gd name="connsiteX283" fmla="*/ 1313008 w 2083862"/>
                <a:gd name="connsiteY283" fmla="*/ 1916903 h 4090621"/>
                <a:gd name="connsiteX284" fmla="*/ 1318870 w 2083862"/>
                <a:gd name="connsiteY284" fmla="*/ 1893457 h 4090621"/>
                <a:gd name="connsiteX285" fmla="*/ 1324731 w 2083862"/>
                <a:gd name="connsiteY285" fmla="*/ 1864149 h 4090621"/>
                <a:gd name="connsiteX286" fmla="*/ 1330593 w 2083862"/>
                <a:gd name="connsiteY286" fmla="*/ 1846565 h 4090621"/>
                <a:gd name="connsiteX287" fmla="*/ 1336454 w 2083862"/>
                <a:gd name="connsiteY287" fmla="*/ 1823118 h 4090621"/>
                <a:gd name="connsiteX288" fmla="*/ 1354039 w 2083862"/>
                <a:gd name="connsiteY288" fmla="*/ 1764503 h 4090621"/>
                <a:gd name="connsiteX289" fmla="*/ 1359901 w 2083862"/>
                <a:gd name="connsiteY289" fmla="*/ 1729334 h 4090621"/>
                <a:gd name="connsiteX290" fmla="*/ 1371624 w 2083862"/>
                <a:gd name="connsiteY290" fmla="*/ 1682441 h 4090621"/>
                <a:gd name="connsiteX291" fmla="*/ 1377485 w 2083862"/>
                <a:gd name="connsiteY291" fmla="*/ 1647272 h 4090621"/>
                <a:gd name="connsiteX292" fmla="*/ 1389208 w 2083862"/>
                <a:gd name="connsiteY292" fmla="*/ 1588657 h 4090621"/>
                <a:gd name="connsiteX293" fmla="*/ 1395070 w 2083862"/>
                <a:gd name="connsiteY293" fmla="*/ 1547626 h 4090621"/>
                <a:gd name="connsiteX294" fmla="*/ 1400931 w 2083862"/>
                <a:gd name="connsiteY294" fmla="*/ 1530041 h 4090621"/>
                <a:gd name="connsiteX295" fmla="*/ 1406793 w 2083862"/>
                <a:gd name="connsiteY295" fmla="*/ 1506595 h 4090621"/>
                <a:gd name="connsiteX296" fmla="*/ 1418516 w 2083862"/>
                <a:gd name="connsiteY296" fmla="*/ 1459703 h 4090621"/>
                <a:gd name="connsiteX297" fmla="*/ 1424377 w 2083862"/>
                <a:gd name="connsiteY297" fmla="*/ 1401088 h 4090621"/>
                <a:gd name="connsiteX298" fmla="*/ 1441962 w 2083862"/>
                <a:gd name="connsiteY298" fmla="*/ 1307303 h 4090621"/>
                <a:gd name="connsiteX299" fmla="*/ 1453685 w 2083862"/>
                <a:gd name="connsiteY299" fmla="*/ 1242826 h 4090621"/>
                <a:gd name="connsiteX300" fmla="*/ 1465408 w 2083862"/>
                <a:gd name="connsiteY300" fmla="*/ 1207657 h 4090621"/>
                <a:gd name="connsiteX301" fmla="*/ 1477131 w 2083862"/>
                <a:gd name="connsiteY301" fmla="*/ 1108011 h 4090621"/>
                <a:gd name="connsiteX302" fmla="*/ 1488854 w 2083862"/>
                <a:gd name="connsiteY302" fmla="*/ 1072841 h 4090621"/>
                <a:gd name="connsiteX303" fmla="*/ 1494716 w 2083862"/>
                <a:gd name="connsiteY303" fmla="*/ 1020088 h 4090621"/>
                <a:gd name="connsiteX304" fmla="*/ 1506439 w 2083862"/>
                <a:gd name="connsiteY304" fmla="*/ 984918 h 4090621"/>
                <a:gd name="connsiteX305" fmla="*/ 1518162 w 2083862"/>
                <a:gd name="connsiteY305" fmla="*/ 926303 h 4090621"/>
                <a:gd name="connsiteX306" fmla="*/ 1524024 w 2083862"/>
                <a:gd name="connsiteY306" fmla="*/ 896995 h 4090621"/>
                <a:gd name="connsiteX307" fmla="*/ 1529885 w 2083862"/>
                <a:gd name="connsiteY307" fmla="*/ 832518 h 4090621"/>
                <a:gd name="connsiteX308" fmla="*/ 1535747 w 2083862"/>
                <a:gd name="connsiteY308" fmla="*/ 797349 h 4090621"/>
                <a:gd name="connsiteX309" fmla="*/ 1547470 w 2083862"/>
                <a:gd name="connsiteY309" fmla="*/ 715288 h 4090621"/>
                <a:gd name="connsiteX310" fmla="*/ 1553331 w 2083862"/>
                <a:gd name="connsiteY310" fmla="*/ 674257 h 4090621"/>
                <a:gd name="connsiteX311" fmla="*/ 1559193 w 2083862"/>
                <a:gd name="connsiteY311" fmla="*/ 656672 h 4090621"/>
                <a:gd name="connsiteX312" fmla="*/ 1565054 w 2083862"/>
                <a:gd name="connsiteY312" fmla="*/ 633226 h 4090621"/>
                <a:gd name="connsiteX313" fmla="*/ 1570916 w 2083862"/>
                <a:gd name="connsiteY313" fmla="*/ 551165 h 4090621"/>
                <a:gd name="connsiteX314" fmla="*/ 1576777 w 2083862"/>
                <a:gd name="connsiteY314" fmla="*/ 533580 h 4090621"/>
                <a:gd name="connsiteX315" fmla="*/ 1588501 w 2083862"/>
                <a:gd name="connsiteY315" fmla="*/ 439795 h 4090621"/>
                <a:gd name="connsiteX316" fmla="*/ 1582639 w 2083862"/>
                <a:gd name="connsiteY316" fmla="*/ 357734 h 4090621"/>
                <a:gd name="connsiteX317" fmla="*/ 1570916 w 2083862"/>
                <a:gd name="connsiteY317" fmla="*/ 310841 h 4090621"/>
                <a:gd name="connsiteX318" fmla="*/ 1565054 w 2083862"/>
                <a:gd name="connsiteY318" fmla="*/ 99826 h 4090621"/>
                <a:gd name="connsiteX319" fmla="*/ 1540972 w 2083862"/>
                <a:gd name="connsiteY319" fmla="*/ 87931 h 4090621"/>
                <a:gd name="connsiteX320" fmla="*/ 1518668 w 2083862"/>
                <a:gd name="connsiteY320" fmla="*/ 80032 h 4090621"/>
                <a:gd name="connsiteX321" fmla="*/ 1506552 w 2083862"/>
                <a:gd name="connsiteY321" fmla="*/ 48785 h 4090621"/>
                <a:gd name="connsiteX322" fmla="*/ 1483282 w 2083862"/>
                <a:gd name="connsiteY322" fmla="*/ 1652 h 4090621"/>
                <a:gd name="connsiteX0" fmla="*/ 1475081 w 2083862"/>
                <a:gd name="connsiteY0" fmla="*/ 1652 h 4107023"/>
                <a:gd name="connsiteX1" fmla="*/ 1447027 w 2083862"/>
                <a:gd name="connsiteY1" fmla="*/ 55273 h 4107023"/>
                <a:gd name="connsiteX2" fmla="*/ 1419474 w 2083862"/>
                <a:gd name="connsiteY2" fmla="*/ 85609 h 4107023"/>
                <a:gd name="connsiteX3" fmla="*/ 1392981 w 2083862"/>
                <a:gd name="connsiteY3" fmla="*/ 102589 h 4107023"/>
                <a:gd name="connsiteX4" fmla="*/ 1366158 w 2083862"/>
                <a:gd name="connsiteY4" fmla="*/ 108589 h 4107023"/>
                <a:gd name="connsiteX5" fmla="*/ 1348226 w 2083862"/>
                <a:gd name="connsiteY5" fmla="*/ 209210 h 4107023"/>
                <a:gd name="connsiteX6" fmla="*/ 1347375 w 2083862"/>
                <a:gd name="connsiteY6" fmla="*/ 232656 h 4107023"/>
                <a:gd name="connsiteX7" fmla="*/ 1348177 w 2083862"/>
                <a:gd name="connsiteY7" fmla="*/ 262767 h 4107023"/>
                <a:gd name="connsiteX8" fmla="*/ 1330593 w 2083862"/>
                <a:gd name="connsiteY8" fmla="*/ 321382 h 4107023"/>
                <a:gd name="connsiteX9" fmla="*/ 1324731 w 2083862"/>
                <a:gd name="connsiteY9" fmla="*/ 338967 h 4107023"/>
                <a:gd name="connsiteX10" fmla="*/ 1313008 w 2083862"/>
                <a:gd name="connsiteY10" fmla="*/ 356551 h 4107023"/>
                <a:gd name="connsiteX11" fmla="*/ 1295424 w 2083862"/>
                <a:gd name="connsiteY11" fmla="*/ 409305 h 4107023"/>
                <a:gd name="connsiteX12" fmla="*/ 1289562 w 2083862"/>
                <a:gd name="connsiteY12" fmla="*/ 426890 h 4107023"/>
                <a:gd name="connsiteX13" fmla="*/ 1283701 w 2083862"/>
                <a:gd name="connsiteY13" fmla="*/ 450336 h 4107023"/>
                <a:gd name="connsiteX14" fmla="*/ 1277839 w 2083862"/>
                <a:gd name="connsiteY14" fmla="*/ 602736 h 4107023"/>
                <a:gd name="connsiteX15" fmla="*/ 1254393 w 2083862"/>
                <a:gd name="connsiteY15" fmla="*/ 901674 h 4107023"/>
                <a:gd name="connsiteX16" fmla="*/ 1248531 w 2083862"/>
                <a:gd name="connsiteY16" fmla="*/ 919259 h 4107023"/>
                <a:gd name="connsiteX17" fmla="*/ 1242670 w 2083862"/>
                <a:gd name="connsiteY17" fmla="*/ 995459 h 4107023"/>
                <a:gd name="connsiteX18" fmla="*/ 1236808 w 2083862"/>
                <a:gd name="connsiteY18" fmla="*/ 1024767 h 4107023"/>
                <a:gd name="connsiteX19" fmla="*/ 1230947 w 2083862"/>
                <a:gd name="connsiteY19" fmla="*/ 1065797 h 4107023"/>
                <a:gd name="connsiteX20" fmla="*/ 1219224 w 2083862"/>
                <a:gd name="connsiteY20" fmla="*/ 1136136 h 4107023"/>
                <a:gd name="connsiteX21" fmla="*/ 1213362 w 2083862"/>
                <a:gd name="connsiteY21" fmla="*/ 1159582 h 4107023"/>
                <a:gd name="connsiteX22" fmla="*/ 1201639 w 2083862"/>
                <a:gd name="connsiteY22" fmla="*/ 1194751 h 4107023"/>
                <a:gd name="connsiteX23" fmla="*/ 1166470 w 2083862"/>
                <a:gd name="connsiteY23" fmla="*/ 1364736 h 4107023"/>
                <a:gd name="connsiteX24" fmla="*/ 1154747 w 2083862"/>
                <a:gd name="connsiteY24" fmla="*/ 1481967 h 4107023"/>
                <a:gd name="connsiteX25" fmla="*/ 1148885 w 2083862"/>
                <a:gd name="connsiteY25" fmla="*/ 1511274 h 4107023"/>
                <a:gd name="connsiteX26" fmla="*/ 1143024 w 2083862"/>
                <a:gd name="connsiteY26" fmla="*/ 1552305 h 4107023"/>
                <a:gd name="connsiteX27" fmla="*/ 1131301 w 2083862"/>
                <a:gd name="connsiteY27" fmla="*/ 1587474 h 4107023"/>
                <a:gd name="connsiteX28" fmla="*/ 1125439 w 2083862"/>
                <a:gd name="connsiteY28" fmla="*/ 1616782 h 4107023"/>
                <a:gd name="connsiteX29" fmla="*/ 1113716 w 2083862"/>
                <a:gd name="connsiteY29" fmla="*/ 1651951 h 4107023"/>
                <a:gd name="connsiteX30" fmla="*/ 1101993 w 2083862"/>
                <a:gd name="connsiteY30" fmla="*/ 1704705 h 4107023"/>
                <a:gd name="connsiteX31" fmla="*/ 1080249 w 2083862"/>
                <a:gd name="connsiteY31" fmla="*/ 1802457 h 4107023"/>
                <a:gd name="connsiteX32" fmla="*/ 1056000 w 2083862"/>
                <a:gd name="connsiteY32" fmla="*/ 1897798 h 4107023"/>
                <a:gd name="connsiteX33" fmla="*/ 1025793 w 2083862"/>
                <a:gd name="connsiteY33" fmla="*/ 2079843 h 4107023"/>
                <a:gd name="connsiteX34" fmla="*/ 1019931 w 2083862"/>
                <a:gd name="connsiteY34" fmla="*/ 2103290 h 4107023"/>
                <a:gd name="connsiteX35" fmla="*/ 1014070 w 2083862"/>
                <a:gd name="connsiteY35" fmla="*/ 2132597 h 4107023"/>
                <a:gd name="connsiteX36" fmla="*/ 997337 w 2083862"/>
                <a:gd name="connsiteY36" fmla="*/ 2198777 h 4107023"/>
                <a:gd name="connsiteX37" fmla="*/ 983108 w 2083862"/>
                <a:gd name="connsiteY37" fmla="*/ 2261503 h 4107023"/>
                <a:gd name="connsiteX38" fmla="*/ 961316 w 2083862"/>
                <a:gd name="connsiteY38" fmla="*/ 2320167 h 4107023"/>
                <a:gd name="connsiteX39" fmla="*/ 949593 w 2083862"/>
                <a:gd name="connsiteY39" fmla="*/ 2355336 h 4107023"/>
                <a:gd name="connsiteX40" fmla="*/ 943731 w 2083862"/>
                <a:gd name="connsiteY40" fmla="*/ 2372920 h 4107023"/>
                <a:gd name="connsiteX41" fmla="*/ 937870 w 2083862"/>
                <a:gd name="connsiteY41" fmla="*/ 2390505 h 4107023"/>
                <a:gd name="connsiteX42" fmla="*/ 914424 w 2083862"/>
                <a:gd name="connsiteY42" fmla="*/ 2431536 h 4107023"/>
                <a:gd name="connsiteX43" fmla="*/ 902701 w 2083862"/>
                <a:gd name="connsiteY43" fmla="*/ 2449120 h 4107023"/>
                <a:gd name="connsiteX44" fmla="*/ 896839 w 2083862"/>
                <a:gd name="connsiteY44" fmla="*/ 2466705 h 4107023"/>
                <a:gd name="connsiteX45" fmla="*/ 873393 w 2083862"/>
                <a:gd name="connsiteY45" fmla="*/ 2501874 h 4107023"/>
                <a:gd name="connsiteX46" fmla="*/ 849947 w 2083862"/>
                <a:gd name="connsiteY46" fmla="*/ 2548767 h 4107023"/>
                <a:gd name="connsiteX47" fmla="*/ 832362 w 2083862"/>
                <a:gd name="connsiteY47" fmla="*/ 2589797 h 4107023"/>
                <a:gd name="connsiteX48" fmla="*/ 826501 w 2083862"/>
                <a:gd name="connsiteY48" fmla="*/ 2607382 h 4107023"/>
                <a:gd name="connsiteX49" fmla="*/ 814777 w 2083862"/>
                <a:gd name="connsiteY49" fmla="*/ 2619105 h 4107023"/>
                <a:gd name="connsiteX50" fmla="*/ 803054 w 2083862"/>
                <a:gd name="connsiteY50" fmla="*/ 2636690 h 4107023"/>
                <a:gd name="connsiteX51" fmla="*/ 779608 w 2083862"/>
                <a:gd name="connsiteY51" fmla="*/ 2665997 h 4107023"/>
                <a:gd name="connsiteX52" fmla="*/ 762024 w 2083862"/>
                <a:gd name="connsiteY52" fmla="*/ 2707028 h 4107023"/>
                <a:gd name="connsiteX53" fmla="*/ 726854 w 2083862"/>
                <a:gd name="connsiteY53" fmla="*/ 2730474 h 4107023"/>
                <a:gd name="connsiteX54" fmla="*/ 709270 w 2083862"/>
                <a:gd name="connsiteY54" fmla="*/ 2742197 h 4107023"/>
                <a:gd name="connsiteX55" fmla="*/ 691685 w 2083862"/>
                <a:gd name="connsiteY55" fmla="*/ 2753920 h 4107023"/>
                <a:gd name="connsiteX56" fmla="*/ 674101 w 2083862"/>
                <a:gd name="connsiteY56" fmla="*/ 2759782 h 4107023"/>
                <a:gd name="connsiteX57" fmla="*/ 638931 w 2083862"/>
                <a:gd name="connsiteY57" fmla="*/ 2777367 h 4107023"/>
                <a:gd name="connsiteX58" fmla="*/ 586177 w 2083862"/>
                <a:gd name="connsiteY58" fmla="*/ 2783228 h 4107023"/>
                <a:gd name="connsiteX59" fmla="*/ 539285 w 2083862"/>
                <a:gd name="connsiteY59" fmla="*/ 2789090 h 4107023"/>
                <a:gd name="connsiteX60" fmla="*/ 498254 w 2083862"/>
                <a:gd name="connsiteY60" fmla="*/ 2800813 h 4107023"/>
                <a:gd name="connsiteX61" fmla="*/ 480670 w 2083862"/>
                <a:gd name="connsiteY61" fmla="*/ 2806674 h 4107023"/>
                <a:gd name="connsiteX62" fmla="*/ 422054 w 2083862"/>
                <a:gd name="connsiteY62" fmla="*/ 2812536 h 4107023"/>
                <a:gd name="connsiteX63" fmla="*/ 322408 w 2083862"/>
                <a:gd name="connsiteY63" fmla="*/ 2806674 h 4107023"/>
                <a:gd name="connsiteX64" fmla="*/ 287239 w 2083862"/>
                <a:gd name="connsiteY64" fmla="*/ 2794951 h 4107023"/>
                <a:gd name="connsiteX65" fmla="*/ 263793 w 2083862"/>
                <a:gd name="connsiteY65" fmla="*/ 2789090 h 4107023"/>
                <a:gd name="connsiteX66" fmla="*/ 246208 w 2083862"/>
                <a:gd name="connsiteY66" fmla="*/ 2777367 h 4107023"/>
                <a:gd name="connsiteX67" fmla="*/ 222762 w 2083862"/>
                <a:gd name="connsiteY67" fmla="*/ 2771505 h 4107023"/>
                <a:gd name="connsiteX68" fmla="*/ 205177 w 2083862"/>
                <a:gd name="connsiteY68" fmla="*/ 2765643 h 4107023"/>
                <a:gd name="connsiteX69" fmla="*/ 211039 w 2083862"/>
                <a:gd name="connsiteY69" fmla="*/ 2789090 h 4107023"/>
                <a:gd name="connsiteX70" fmla="*/ 216901 w 2083862"/>
                <a:gd name="connsiteY70" fmla="*/ 2806674 h 4107023"/>
                <a:gd name="connsiteX71" fmla="*/ 211039 w 2083862"/>
                <a:gd name="connsiteY71" fmla="*/ 2871151 h 4107023"/>
                <a:gd name="connsiteX72" fmla="*/ 181731 w 2083862"/>
                <a:gd name="connsiteY72" fmla="*/ 2900459 h 4107023"/>
                <a:gd name="connsiteX73" fmla="*/ 146562 w 2083862"/>
                <a:gd name="connsiteY73" fmla="*/ 2912182 h 4107023"/>
                <a:gd name="connsiteX74" fmla="*/ 111393 w 2083862"/>
                <a:gd name="connsiteY74" fmla="*/ 2923905 h 4107023"/>
                <a:gd name="connsiteX75" fmla="*/ 93808 w 2083862"/>
                <a:gd name="connsiteY75" fmla="*/ 2929767 h 4107023"/>
                <a:gd name="connsiteX76" fmla="*/ 76224 w 2083862"/>
                <a:gd name="connsiteY76" fmla="*/ 2941490 h 4107023"/>
                <a:gd name="connsiteX77" fmla="*/ 117254 w 2083862"/>
                <a:gd name="connsiteY77" fmla="*/ 2953213 h 4107023"/>
                <a:gd name="connsiteX78" fmla="*/ 211039 w 2083862"/>
                <a:gd name="connsiteY78" fmla="*/ 2964936 h 4107023"/>
                <a:gd name="connsiteX79" fmla="*/ 240347 w 2083862"/>
                <a:gd name="connsiteY79" fmla="*/ 2970797 h 4107023"/>
                <a:gd name="connsiteX80" fmla="*/ 468947 w 2083862"/>
                <a:gd name="connsiteY80" fmla="*/ 2982520 h 4107023"/>
                <a:gd name="connsiteX81" fmla="*/ 504116 w 2083862"/>
                <a:gd name="connsiteY81" fmla="*/ 2988382 h 4107023"/>
                <a:gd name="connsiteX82" fmla="*/ 615485 w 2083862"/>
                <a:gd name="connsiteY82" fmla="*/ 2976659 h 4107023"/>
                <a:gd name="connsiteX83" fmla="*/ 603762 w 2083862"/>
                <a:gd name="connsiteY83" fmla="*/ 3000105 h 4107023"/>
                <a:gd name="connsiteX84" fmla="*/ 592039 w 2083862"/>
                <a:gd name="connsiteY84" fmla="*/ 3017690 h 4107023"/>
                <a:gd name="connsiteX85" fmla="*/ 574454 w 2083862"/>
                <a:gd name="connsiteY85" fmla="*/ 3052859 h 4107023"/>
                <a:gd name="connsiteX86" fmla="*/ 562731 w 2083862"/>
                <a:gd name="connsiteY86" fmla="*/ 3088028 h 4107023"/>
                <a:gd name="connsiteX87" fmla="*/ 556870 w 2083862"/>
                <a:gd name="connsiteY87" fmla="*/ 3105613 h 4107023"/>
                <a:gd name="connsiteX88" fmla="*/ 545147 w 2083862"/>
                <a:gd name="connsiteY88" fmla="*/ 3123197 h 4107023"/>
                <a:gd name="connsiteX89" fmla="*/ 521701 w 2083862"/>
                <a:gd name="connsiteY89" fmla="*/ 3158367 h 4107023"/>
                <a:gd name="connsiteX90" fmla="*/ 515839 w 2083862"/>
                <a:gd name="connsiteY90" fmla="*/ 3181813 h 4107023"/>
                <a:gd name="connsiteX91" fmla="*/ 486531 w 2083862"/>
                <a:gd name="connsiteY91" fmla="*/ 3216982 h 4107023"/>
                <a:gd name="connsiteX92" fmla="*/ 463085 w 2083862"/>
                <a:gd name="connsiteY92" fmla="*/ 3252151 h 4107023"/>
                <a:gd name="connsiteX93" fmla="*/ 451362 w 2083862"/>
                <a:gd name="connsiteY93" fmla="*/ 3269736 h 4107023"/>
                <a:gd name="connsiteX94" fmla="*/ 398608 w 2083862"/>
                <a:gd name="connsiteY94" fmla="*/ 3316628 h 4107023"/>
                <a:gd name="connsiteX95" fmla="*/ 381024 w 2083862"/>
                <a:gd name="connsiteY95" fmla="*/ 3322490 h 4107023"/>
                <a:gd name="connsiteX96" fmla="*/ 357577 w 2083862"/>
                <a:gd name="connsiteY96" fmla="*/ 3340074 h 4107023"/>
                <a:gd name="connsiteX97" fmla="*/ 339993 w 2083862"/>
                <a:gd name="connsiteY97" fmla="*/ 3351797 h 4107023"/>
                <a:gd name="connsiteX98" fmla="*/ 310685 w 2083862"/>
                <a:gd name="connsiteY98" fmla="*/ 3381105 h 4107023"/>
                <a:gd name="connsiteX99" fmla="*/ 304824 w 2083862"/>
                <a:gd name="connsiteY99" fmla="*/ 3398690 h 4107023"/>
                <a:gd name="connsiteX100" fmla="*/ 316547 w 2083862"/>
                <a:gd name="connsiteY100" fmla="*/ 3416274 h 4107023"/>
                <a:gd name="connsiteX101" fmla="*/ 345854 w 2083862"/>
                <a:gd name="connsiteY101" fmla="*/ 3457305 h 4107023"/>
                <a:gd name="connsiteX102" fmla="*/ 322408 w 2083862"/>
                <a:gd name="connsiteY102" fmla="*/ 3492474 h 4107023"/>
                <a:gd name="connsiteX103" fmla="*/ 298962 w 2083862"/>
                <a:gd name="connsiteY103" fmla="*/ 3527643 h 4107023"/>
                <a:gd name="connsiteX104" fmla="*/ 281377 w 2083862"/>
                <a:gd name="connsiteY104" fmla="*/ 3556951 h 4107023"/>
                <a:gd name="connsiteX105" fmla="*/ 275516 w 2083862"/>
                <a:gd name="connsiteY105" fmla="*/ 3574536 h 4107023"/>
                <a:gd name="connsiteX106" fmla="*/ 252070 w 2083862"/>
                <a:gd name="connsiteY106" fmla="*/ 3609705 h 4107023"/>
                <a:gd name="connsiteX107" fmla="*/ 246208 w 2083862"/>
                <a:gd name="connsiteY107" fmla="*/ 3627290 h 4107023"/>
                <a:gd name="connsiteX108" fmla="*/ 228624 w 2083862"/>
                <a:gd name="connsiteY108" fmla="*/ 3644874 h 4107023"/>
                <a:gd name="connsiteX109" fmla="*/ 222762 w 2083862"/>
                <a:gd name="connsiteY109" fmla="*/ 3662459 h 4107023"/>
                <a:gd name="connsiteX110" fmla="*/ 211039 w 2083862"/>
                <a:gd name="connsiteY110" fmla="*/ 3680043 h 4107023"/>
                <a:gd name="connsiteX111" fmla="*/ 205177 w 2083862"/>
                <a:gd name="connsiteY111" fmla="*/ 3703490 h 4107023"/>
                <a:gd name="connsiteX112" fmla="*/ 170008 w 2083862"/>
                <a:gd name="connsiteY112" fmla="*/ 3738659 h 4107023"/>
                <a:gd name="connsiteX113" fmla="*/ 146562 w 2083862"/>
                <a:gd name="connsiteY113" fmla="*/ 3767967 h 4107023"/>
                <a:gd name="connsiteX114" fmla="*/ 87947 w 2083862"/>
                <a:gd name="connsiteY114" fmla="*/ 3785551 h 4107023"/>
                <a:gd name="connsiteX115" fmla="*/ 11474 w 2083862"/>
                <a:gd name="connsiteY115" fmla="*/ 3796230 h 4107023"/>
                <a:gd name="connsiteX116" fmla="*/ 29331 w 2083862"/>
                <a:gd name="connsiteY116" fmla="*/ 3808997 h 4107023"/>
                <a:gd name="connsiteX117" fmla="*/ 11747 w 2083862"/>
                <a:gd name="connsiteY117" fmla="*/ 3820720 h 4107023"/>
                <a:gd name="connsiteX118" fmla="*/ 128977 w 2083862"/>
                <a:gd name="connsiteY118" fmla="*/ 3820720 h 4107023"/>
                <a:gd name="connsiteX119" fmla="*/ 152424 w 2083862"/>
                <a:gd name="connsiteY119" fmla="*/ 3814859 h 4107023"/>
                <a:gd name="connsiteX120" fmla="*/ 187593 w 2083862"/>
                <a:gd name="connsiteY120" fmla="*/ 3803136 h 4107023"/>
                <a:gd name="connsiteX121" fmla="*/ 170008 w 2083862"/>
                <a:gd name="connsiteY121" fmla="*/ 3814859 h 4107023"/>
                <a:gd name="connsiteX122" fmla="*/ 146562 w 2083862"/>
                <a:gd name="connsiteY122" fmla="*/ 3850028 h 4107023"/>
                <a:gd name="connsiteX123" fmla="*/ 134839 w 2083862"/>
                <a:gd name="connsiteY123" fmla="*/ 3867613 h 4107023"/>
                <a:gd name="connsiteX124" fmla="*/ 123116 w 2083862"/>
                <a:gd name="connsiteY124" fmla="*/ 3891059 h 4107023"/>
                <a:gd name="connsiteX125" fmla="*/ 111393 w 2083862"/>
                <a:gd name="connsiteY125" fmla="*/ 3908643 h 4107023"/>
                <a:gd name="connsiteX126" fmla="*/ 82085 w 2083862"/>
                <a:gd name="connsiteY126" fmla="*/ 3961397 h 4107023"/>
                <a:gd name="connsiteX127" fmla="*/ 58639 w 2083862"/>
                <a:gd name="connsiteY127" fmla="*/ 3996567 h 4107023"/>
                <a:gd name="connsiteX128" fmla="*/ 35193 w 2083862"/>
                <a:gd name="connsiteY128" fmla="*/ 4031736 h 4107023"/>
                <a:gd name="connsiteX129" fmla="*/ 23470 w 2083862"/>
                <a:gd name="connsiteY129" fmla="*/ 4049320 h 4107023"/>
                <a:gd name="connsiteX130" fmla="*/ 76224 w 2083862"/>
                <a:gd name="connsiteY130" fmla="*/ 4008290 h 4107023"/>
                <a:gd name="connsiteX131" fmla="*/ 93808 w 2083862"/>
                <a:gd name="connsiteY131" fmla="*/ 3996567 h 4107023"/>
                <a:gd name="connsiteX132" fmla="*/ 87947 w 2083862"/>
                <a:gd name="connsiteY132" fmla="*/ 4020013 h 4107023"/>
                <a:gd name="connsiteX133" fmla="*/ 82085 w 2083862"/>
                <a:gd name="connsiteY133" fmla="*/ 4037597 h 4107023"/>
                <a:gd name="connsiteX134" fmla="*/ 76224 w 2083862"/>
                <a:gd name="connsiteY134" fmla="*/ 4066905 h 4107023"/>
                <a:gd name="connsiteX135" fmla="*/ 82085 w 2083862"/>
                <a:gd name="connsiteY135" fmla="*/ 4096213 h 4107023"/>
                <a:gd name="connsiteX136" fmla="*/ 117254 w 2083862"/>
                <a:gd name="connsiteY136" fmla="*/ 4072767 h 4107023"/>
                <a:gd name="connsiteX137" fmla="*/ 128977 w 2083862"/>
                <a:gd name="connsiteY137" fmla="*/ 4061043 h 4107023"/>
                <a:gd name="connsiteX138" fmla="*/ 182487 w 2083862"/>
                <a:gd name="connsiteY138" fmla="*/ 4091908 h 4107023"/>
                <a:gd name="connsiteX139" fmla="*/ 207635 w 2083862"/>
                <a:gd name="connsiteY139" fmla="*/ 4048420 h 4107023"/>
                <a:gd name="connsiteX140" fmla="*/ 216852 w 2083862"/>
                <a:gd name="connsiteY140" fmla="*/ 4010796 h 4107023"/>
                <a:gd name="connsiteX141" fmla="*/ 229427 w 2083862"/>
                <a:gd name="connsiteY141" fmla="*/ 3993210 h 4107023"/>
                <a:gd name="connsiteX142" fmla="*/ 258734 w 2083862"/>
                <a:gd name="connsiteY142" fmla="*/ 3950477 h 4107023"/>
                <a:gd name="connsiteX143" fmla="*/ 271309 w 2083862"/>
                <a:gd name="connsiteY143" fmla="*/ 3920367 h 4107023"/>
                <a:gd name="connsiteX144" fmla="*/ 297259 w 2083862"/>
                <a:gd name="connsiteY144" fmla="*/ 3887702 h 4107023"/>
                <a:gd name="connsiteX145" fmla="*/ 310685 w 2083862"/>
                <a:gd name="connsiteY145" fmla="*/ 3850028 h 4107023"/>
                <a:gd name="connsiteX146" fmla="*/ 334131 w 2083862"/>
                <a:gd name="connsiteY146" fmla="*/ 3814859 h 4107023"/>
                <a:gd name="connsiteX147" fmla="*/ 351716 w 2083862"/>
                <a:gd name="connsiteY147" fmla="*/ 3797274 h 4107023"/>
                <a:gd name="connsiteX148" fmla="*/ 363439 w 2083862"/>
                <a:gd name="connsiteY148" fmla="*/ 3762105 h 4107023"/>
                <a:gd name="connsiteX149" fmla="*/ 381024 w 2083862"/>
                <a:gd name="connsiteY149" fmla="*/ 3744520 h 4107023"/>
                <a:gd name="connsiteX150" fmla="*/ 404470 w 2083862"/>
                <a:gd name="connsiteY150" fmla="*/ 3709351 h 4107023"/>
                <a:gd name="connsiteX151" fmla="*/ 422054 w 2083862"/>
                <a:gd name="connsiteY151" fmla="*/ 3691767 h 4107023"/>
                <a:gd name="connsiteX152" fmla="*/ 445501 w 2083862"/>
                <a:gd name="connsiteY152" fmla="*/ 3656597 h 4107023"/>
                <a:gd name="connsiteX153" fmla="*/ 457224 w 2083862"/>
                <a:gd name="connsiteY153" fmla="*/ 3639013 h 4107023"/>
                <a:gd name="connsiteX154" fmla="*/ 468947 w 2083862"/>
                <a:gd name="connsiteY154" fmla="*/ 3621428 h 4107023"/>
                <a:gd name="connsiteX155" fmla="*/ 486531 w 2083862"/>
                <a:gd name="connsiteY155" fmla="*/ 3609705 h 4107023"/>
                <a:gd name="connsiteX156" fmla="*/ 515839 w 2083862"/>
                <a:gd name="connsiteY156" fmla="*/ 3556951 h 4107023"/>
                <a:gd name="connsiteX157" fmla="*/ 527562 w 2083862"/>
                <a:gd name="connsiteY157" fmla="*/ 3539367 h 4107023"/>
                <a:gd name="connsiteX158" fmla="*/ 551008 w 2083862"/>
                <a:gd name="connsiteY158" fmla="*/ 3510059 h 4107023"/>
                <a:gd name="connsiteX159" fmla="*/ 556870 w 2083862"/>
                <a:gd name="connsiteY159" fmla="*/ 3492474 h 4107023"/>
                <a:gd name="connsiteX160" fmla="*/ 568593 w 2083862"/>
                <a:gd name="connsiteY160" fmla="*/ 3474890 h 4107023"/>
                <a:gd name="connsiteX161" fmla="*/ 580316 w 2083862"/>
                <a:gd name="connsiteY161" fmla="*/ 3451443 h 4107023"/>
                <a:gd name="connsiteX162" fmla="*/ 603762 w 2083862"/>
                <a:gd name="connsiteY162" fmla="*/ 3416274 h 4107023"/>
                <a:gd name="connsiteX163" fmla="*/ 609624 w 2083862"/>
                <a:gd name="connsiteY163" fmla="*/ 3398690 h 4107023"/>
                <a:gd name="connsiteX164" fmla="*/ 633070 w 2083862"/>
                <a:gd name="connsiteY164" fmla="*/ 3363520 h 4107023"/>
                <a:gd name="connsiteX165" fmla="*/ 644793 w 2083862"/>
                <a:gd name="connsiteY165" fmla="*/ 3345936 h 4107023"/>
                <a:gd name="connsiteX166" fmla="*/ 674101 w 2083862"/>
                <a:gd name="connsiteY166" fmla="*/ 3310767 h 4107023"/>
                <a:gd name="connsiteX167" fmla="*/ 679962 w 2083862"/>
                <a:gd name="connsiteY167" fmla="*/ 3293182 h 4107023"/>
                <a:gd name="connsiteX168" fmla="*/ 703408 w 2083862"/>
                <a:gd name="connsiteY168" fmla="*/ 3258013 h 4107023"/>
                <a:gd name="connsiteX169" fmla="*/ 720993 w 2083862"/>
                <a:gd name="connsiteY169" fmla="*/ 3222843 h 4107023"/>
                <a:gd name="connsiteX170" fmla="*/ 744439 w 2083862"/>
                <a:gd name="connsiteY170" fmla="*/ 3187674 h 4107023"/>
                <a:gd name="connsiteX171" fmla="*/ 750301 w 2083862"/>
                <a:gd name="connsiteY171" fmla="*/ 3170090 h 4107023"/>
                <a:gd name="connsiteX172" fmla="*/ 762024 w 2083862"/>
                <a:gd name="connsiteY172" fmla="*/ 3146643 h 4107023"/>
                <a:gd name="connsiteX173" fmla="*/ 785470 w 2083862"/>
                <a:gd name="connsiteY173" fmla="*/ 3111474 h 4107023"/>
                <a:gd name="connsiteX174" fmla="*/ 808916 w 2083862"/>
                <a:gd name="connsiteY174" fmla="*/ 3070443 h 4107023"/>
                <a:gd name="connsiteX175" fmla="*/ 820639 w 2083862"/>
                <a:gd name="connsiteY175" fmla="*/ 3035274 h 4107023"/>
                <a:gd name="connsiteX176" fmla="*/ 826501 w 2083862"/>
                <a:gd name="connsiteY176" fmla="*/ 3011828 h 4107023"/>
                <a:gd name="connsiteX177" fmla="*/ 844085 w 2083862"/>
                <a:gd name="connsiteY177" fmla="*/ 2994243 h 4107023"/>
                <a:gd name="connsiteX178" fmla="*/ 849947 w 2083862"/>
                <a:gd name="connsiteY178" fmla="*/ 2976659 h 4107023"/>
                <a:gd name="connsiteX179" fmla="*/ 879254 w 2083862"/>
                <a:gd name="connsiteY179" fmla="*/ 2941490 h 4107023"/>
                <a:gd name="connsiteX180" fmla="*/ 896839 w 2083862"/>
                <a:gd name="connsiteY180" fmla="*/ 2929767 h 4107023"/>
                <a:gd name="connsiteX181" fmla="*/ 920285 w 2083862"/>
                <a:gd name="connsiteY181" fmla="*/ 2923905 h 4107023"/>
                <a:gd name="connsiteX182" fmla="*/ 955454 w 2083862"/>
                <a:gd name="connsiteY182" fmla="*/ 2941490 h 4107023"/>
                <a:gd name="connsiteX183" fmla="*/ 990624 w 2083862"/>
                <a:gd name="connsiteY183" fmla="*/ 2994243 h 4107023"/>
                <a:gd name="connsiteX184" fmla="*/ 1002347 w 2083862"/>
                <a:gd name="connsiteY184" fmla="*/ 3011828 h 4107023"/>
                <a:gd name="connsiteX185" fmla="*/ 1019931 w 2083862"/>
                <a:gd name="connsiteY185" fmla="*/ 3017690 h 4107023"/>
                <a:gd name="connsiteX186" fmla="*/ 1049239 w 2083862"/>
                <a:gd name="connsiteY186" fmla="*/ 3046997 h 4107023"/>
                <a:gd name="connsiteX187" fmla="*/ 1084408 w 2083862"/>
                <a:gd name="connsiteY187" fmla="*/ 3082167 h 4107023"/>
                <a:gd name="connsiteX188" fmla="*/ 1101993 w 2083862"/>
                <a:gd name="connsiteY188" fmla="*/ 3105613 h 4107023"/>
                <a:gd name="connsiteX189" fmla="*/ 1131301 w 2083862"/>
                <a:gd name="connsiteY189" fmla="*/ 3134920 h 4107023"/>
                <a:gd name="connsiteX190" fmla="*/ 1178193 w 2083862"/>
                <a:gd name="connsiteY190" fmla="*/ 3187674 h 4107023"/>
                <a:gd name="connsiteX191" fmla="*/ 1201639 w 2083862"/>
                <a:gd name="connsiteY191" fmla="*/ 3211120 h 4107023"/>
                <a:gd name="connsiteX192" fmla="*/ 1318870 w 2083862"/>
                <a:gd name="connsiteY192" fmla="*/ 3304905 h 4107023"/>
                <a:gd name="connsiteX193" fmla="*/ 1354039 w 2083862"/>
                <a:gd name="connsiteY193" fmla="*/ 3334213 h 4107023"/>
                <a:gd name="connsiteX194" fmla="*/ 1371624 w 2083862"/>
                <a:gd name="connsiteY194" fmla="*/ 3340074 h 4107023"/>
                <a:gd name="connsiteX195" fmla="*/ 1383347 w 2083862"/>
                <a:gd name="connsiteY195" fmla="*/ 3357659 h 4107023"/>
                <a:gd name="connsiteX196" fmla="*/ 1418516 w 2083862"/>
                <a:gd name="connsiteY196" fmla="*/ 3381105 h 4107023"/>
                <a:gd name="connsiteX197" fmla="*/ 1436101 w 2083862"/>
                <a:gd name="connsiteY197" fmla="*/ 3392828 h 4107023"/>
                <a:gd name="connsiteX198" fmla="*/ 1471270 w 2083862"/>
                <a:gd name="connsiteY198" fmla="*/ 3422136 h 4107023"/>
                <a:gd name="connsiteX199" fmla="*/ 1488854 w 2083862"/>
                <a:gd name="connsiteY199" fmla="*/ 3445582 h 4107023"/>
                <a:gd name="connsiteX200" fmla="*/ 1506439 w 2083862"/>
                <a:gd name="connsiteY200" fmla="*/ 3451443 h 4107023"/>
                <a:gd name="connsiteX201" fmla="*/ 1524024 w 2083862"/>
                <a:gd name="connsiteY201" fmla="*/ 3463167 h 4107023"/>
                <a:gd name="connsiteX202" fmla="*/ 1553331 w 2083862"/>
                <a:gd name="connsiteY202" fmla="*/ 3498336 h 4107023"/>
                <a:gd name="connsiteX203" fmla="*/ 1570916 w 2083862"/>
                <a:gd name="connsiteY203" fmla="*/ 3510059 h 4107023"/>
                <a:gd name="connsiteX204" fmla="*/ 1600224 w 2083862"/>
                <a:gd name="connsiteY204" fmla="*/ 3539367 h 4107023"/>
                <a:gd name="connsiteX205" fmla="*/ 1617808 w 2083862"/>
                <a:gd name="connsiteY205" fmla="*/ 3551090 h 4107023"/>
                <a:gd name="connsiteX206" fmla="*/ 1635393 w 2083862"/>
                <a:gd name="connsiteY206" fmla="*/ 3568674 h 4107023"/>
                <a:gd name="connsiteX207" fmla="*/ 1670562 w 2083862"/>
                <a:gd name="connsiteY207" fmla="*/ 3592120 h 4107023"/>
                <a:gd name="connsiteX208" fmla="*/ 1688147 w 2083862"/>
                <a:gd name="connsiteY208" fmla="*/ 3603843 h 4107023"/>
                <a:gd name="connsiteX209" fmla="*/ 1717454 w 2083862"/>
                <a:gd name="connsiteY209" fmla="*/ 3621428 h 4107023"/>
                <a:gd name="connsiteX210" fmla="*/ 1752624 w 2083862"/>
                <a:gd name="connsiteY210" fmla="*/ 3644874 h 4107023"/>
                <a:gd name="connsiteX211" fmla="*/ 1770208 w 2083862"/>
                <a:gd name="connsiteY211" fmla="*/ 3656597 h 4107023"/>
                <a:gd name="connsiteX212" fmla="*/ 1787793 w 2083862"/>
                <a:gd name="connsiteY212" fmla="*/ 3662459 h 4107023"/>
                <a:gd name="connsiteX213" fmla="*/ 1828824 w 2083862"/>
                <a:gd name="connsiteY213" fmla="*/ 3680043 h 4107023"/>
                <a:gd name="connsiteX214" fmla="*/ 1858131 w 2083862"/>
                <a:gd name="connsiteY214" fmla="*/ 3697628 h 4107023"/>
                <a:gd name="connsiteX215" fmla="*/ 1899162 w 2083862"/>
                <a:gd name="connsiteY215" fmla="*/ 3721074 h 4107023"/>
                <a:gd name="connsiteX216" fmla="*/ 1916747 w 2083862"/>
                <a:gd name="connsiteY216" fmla="*/ 3726936 h 4107023"/>
                <a:gd name="connsiteX217" fmla="*/ 1951916 w 2083862"/>
                <a:gd name="connsiteY217" fmla="*/ 3750382 h 4107023"/>
                <a:gd name="connsiteX218" fmla="*/ 1992947 w 2083862"/>
                <a:gd name="connsiteY218" fmla="*/ 3762105 h 4107023"/>
                <a:gd name="connsiteX219" fmla="*/ 2028116 w 2083862"/>
                <a:gd name="connsiteY219" fmla="*/ 3791413 h 4107023"/>
                <a:gd name="connsiteX220" fmla="*/ 2022254 w 2083862"/>
                <a:gd name="connsiteY220" fmla="*/ 3773828 h 4107023"/>
                <a:gd name="connsiteX221" fmla="*/ 2016393 w 2083862"/>
                <a:gd name="connsiteY221" fmla="*/ 3750382 h 4107023"/>
                <a:gd name="connsiteX222" fmla="*/ 1998808 w 2083862"/>
                <a:gd name="connsiteY222" fmla="*/ 3732797 h 4107023"/>
                <a:gd name="connsiteX223" fmla="*/ 2016393 w 2083862"/>
                <a:gd name="connsiteY223" fmla="*/ 3738659 h 4107023"/>
                <a:gd name="connsiteX224" fmla="*/ 2039839 w 2083862"/>
                <a:gd name="connsiteY224" fmla="*/ 3744520 h 4107023"/>
                <a:gd name="connsiteX225" fmla="*/ 2057424 w 2083862"/>
                <a:gd name="connsiteY225" fmla="*/ 3750382 h 4107023"/>
                <a:gd name="connsiteX226" fmla="*/ 2039839 w 2083862"/>
                <a:gd name="connsiteY226" fmla="*/ 3738659 h 4107023"/>
                <a:gd name="connsiteX227" fmla="*/ 2022254 w 2083862"/>
                <a:gd name="connsiteY227" fmla="*/ 3721074 h 4107023"/>
                <a:gd name="connsiteX228" fmla="*/ 2063285 w 2083862"/>
                <a:gd name="connsiteY228" fmla="*/ 3715213 h 4107023"/>
                <a:gd name="connsiteX229" fmla="*/ 2080870 w 2083862"/>
                <a:gd name="connsiteY229" fmla="*/ 3709351 h 4107023"/>
                <a:gd name="connsiteX230" fmla="*/ 2075008 w 2083862"/>
                <a:gd name="connsiteY230" fmla="*/ 3685905 h 4107023"/>
                <a:gd name="connsiteX231" fmla="*/ 2051562 w 2083862"/>
                <a:gd name="connsiteY231" fmla="*/ 3650736 h 4107023"/>
                <a:gd name="connsiteX232" fmla="*/ 2039839 w 2083862"/>
                <a:gd name="connsiteY232" fmla="*/ 3633151 h 4107023"/>
                <a:gd name="connsiteX233" fmla="*/ 2022254 w 2083862"/>
                <a:gd name="connsiteY233" fmla="*/ 3627290 h 4107023"/>
                <a:gd name="connsiteX234" fmla="*/ 2004670 w 2083862"/>
                <a:gd name="connsiteY234" fmla="*/ 3615567 h 4107023"/>
                <a:gd name="connsiteX235" fmla="*/ 1987085 w 2083862"/>
                <a:gd name="connsiteY235" fmla="*/ 3609705 h 4107023"/>
                <a:gd name="connsiteX236" fmla="*/ 1957777 w 2083862"/>
                <a:gd name="connsiteY236" fmla="*/ 3580397 h 4107023"/>
                <a:gd name="connsiteX237" fmla="*/ 1940193 w 2083862"/>
                <a:gd name="connsiteY237" fmla="*/ 3568674 h 4107023"/>
                <a:gd name="connsiteX238" fmla="*/ 1922608 w 2083862"/>
                <a:gd name="connsiteY238" fmla="*/ 3551090 h 4107023"/>
                <a:gd name="connsiteX239" fmla="*/ 1905024 w 2083862"/>
                <a:gd name="connsiteY239" fmla="*/ 3545228 h 4107023"/>
                <a:gd name="connsiteX240" fmla="*/ 1869854 w 2083862"/>
                <a:gd name="connsiteY240" fmla="*/ 3521782 h 4107023"/>
                <a:gd name="connsiteX241" fmla="*/ 1869854 w 2083862"/>
                <a:gd name="connsiteY241" fmla="*/ 3521782 h 4107023"/>
                <a:gd name="connsiteX242" fmla="*/ 1852270 w 2083862"/>
                <a:gd name="connsiteY242" fmla="*/ 3504197 h 4107023"/>
                <a:gd name="connsiteX243" fmla="*/ 1817101 w 2083862"/>
                <a:gd name="connsiteY243" fmla="*/ 3480751 h 4107023"/>
                <a:gd name="connsiteX244" fmla="*/ 1787793 w 2083862"/>
                <a:gd name="connsiteY244" fmla="*/ 3457305 h 4107023"/>
                <a:gd name="connsiteX245" fmla="*/ 1758485 w 2083862"/>
                <a:gd name="connsiteY245" fmla="*/ 3433859 h 4107023"/>
                <a:gd name="connsiteX246" fmla="*/ 1682285 w 2083862"/>
                <a:gd name="connsiteY246" fmla="*/ 3381105 h 4107023"/>
                <a:gd name="connsiteX247" fmla="*/ 1652977 w 2083862"/>
                <a:gd name="connsiteY247" fmla="*/ 3357659 h 4107023"/>
                <a:gd name="connsiteX248" fmla="*/ 1635393 w 2083862"/>
                <a:gd name="connsiteY248" fmla="*/ 3345936 h 4107023"/>
                <a:gd name="connsiteX249" fmla="*/ 1606085 w 2083862"/>
                <a:gd name="connsiteY249" fmla="*/ 3316628 h 4107023"/>
                <a:gd name="connsiteX250" fmla="*/ 1570916 w 2083862"/>
                <a:gd name="connsiteY250" fmla="*/ 3287320 h 4107023"/>
                <a:gd name="connsiteX251" fmla="*/ 1535747 w 2083862"/>
                <a:gd name="connsiteY251" fmla="*/ 3252151 h 4107023"/>
                <a:gd name="connsiteX252" fmla="*/ 1524024 w 2083862"/>
                <a:gd name="connsiteY252" fmla="*/ 3234567 h 4107023"/>
                <a:gd name="connsiteX253" fmla="*/ 1506439 w 2083862"/>
                <a:gd name="connsiteY253" fmla="*/ 3228705 h 4107023"/>
                <a:gd name="connsiteX254" fmla="*/ 1488854 w 2083862"/>
                <a:gd name="connsiteY254" fmla="*/ 3211120 h 4107023"/>
                <a:gd name="connsiteX255" fmla="*/ 1465408 w 2083862"/>
                <a:gd name="connsiteY255" fmla="*/ 3193536 h 4107023"/>
                <a:gd name="connsiteX256" fmla="*/ 1436101 w 2083862"/>
                <a:gd name="connsiteY256" fmla="*/ 3170090 h 4107023"/>
                <a:gd name="connsiteX257" fmla="*/ 1412654 w 2083862"/>
                <a:gd name="connsiteY257" fmla="*/ 3146643 h 4107023"/>
                <a:gd name="connsiteX258" fmla="*/ 1383347 w 2083862"/>
                <a:gd name="connsiteY258" fmla="*/ 3111474 h 4107023"/>
                <a:gd name="connsiteX259" fmla="*/ 1342316 w 2083862"/>
                <a:gd name="connsiteY259" fmla="*/ 3058720 h 4107023"/>
                <a:gd name="connsiteX260" fmla="*/ 1330593 w 2083862"/>
                <a:gd name="connsiteY260" fmla="*/ 3041136 h 4107023"/>
                <a:gd name="connsiteX261" fmla="*/ 1324731 w 2083862"/>
                <a:gd name="connsiteY261" fmla="*/ 3017690 h 4107023"/>
                <a:gd name="connsiteX262" fmla="*/ 1289562 w 2083862"/>
                <a:gd name="connsiteY262" fmla="*/ 2959074 h 4107023"/>
                <a:gd name="connsiteX263" fmla="*/ 1266116 w 2083862"/>
                <a:gd name="connsiteY263" fmla="*/ 2923905 h 4107023"/>
                <a:gd name="connsiteX264" fmla="*/ 1254393 w 2083862"/>
                <a:gd name="connsiteY264" fmla="*/ 2906320 h 4107023"/>
                <a:gd name="connsiteX265" fmla="*/ 1236808 w 2083862"/>
                <a:gd name="connsiteY265" fmla="*/ 2888736 h 4107023"/>
                <a:gd name="connsiteX266" fmla="*/ 1225085 w 2083862"/>
                <a:gd name="connsiteY266" fmla="*/ 2865290 h 4107023"/>
                <a:gd name="connsiteX267" fmla="*/ 1219224 w 2083862"/>
                <a:gd name="connsiteY267" fmla="*/ 2841843 h 4107023"/>
                <a:gd name="connsiteX268" fmla="*/ 1207501 w 2083862"/>
                <a:gd name="connsiteY268" fmla="*/ 2824259 h 4107023"/>
                <a:gd name="connsiteX269" fmla="*/ 1201639 w 2083862"/>
                <a:gd name="connsiteY269" fmla="*/ 2806674 h 4107023"/>
                <a:gd name="connsiteX270" fmla="*/ 1178193 w 2083862"/>
                <a:gd name="connsiteY270" fmla="*/ 2771505 h 4107023"/>
                <a:gd name="connsiteX271" fmla="*/ 1172331 w 2083862"/>
                <a:gd name="connsiteY271" fmla="*/ 2748059 h 4107023"/>
                <a:gd name="connsiteX272" fmla="*/ 1160608 w 2083862"/>
                <a:gd name="connsiteY272" fmla="*/ 2707028 h 4107023"/>
                <a:gd name="connsiteX273" fmla="*/ 1154747 w 2083862"/>
                <a:gd name="connsiteY273" fmla="*/ 2671859 h 4107023"/>
                <a:gd name="connsiteX274" fmla="*/ 1160608 w 2083862"/>
                <a:gd name="connsiteY274" fmla="*/ 2572213 h 4107023"/>
                <a:gd name="connsiteX275" fmla="*/ 1172331 w 2083862"/>
                <a:gd name="connsiteY275" fmla="*/ 2548767 h 4107023"/>
                <a:gd name="connsiteX276" fmla="*/ 1178193 w 2083862"/>
                <a:gd name="connsiteY276" fmla="*/ 2513597 h 4107023"/>
                <a:gd name="connsiteX277" fmla="*/ 1189916 w 2083862"/>
                <a:gd name="connsiteY277" fmla="*/ 2478428 h 4107023"/>
                <a:gd name="connsiteX278" fmla="*/ 1201639 w 2083862"/>
                <a:gd name="connsiteY278" fmla="*/ 2443259 h 4107023"/>
                <a:gd name="connsiteX279" fmla="*/ 1228442 w 2083862"/>
                <a:gd name="connsiteY279" fmla="*/ 2372969 h 4107023"/>
                <a:gd name="connsiteX280" fmla="*/ 1264461 w 2083862"/>
                <a:gd name="connsiteY280" fmla="*/ 2250679 h 4107023"/>
                <a:gd name="connsiteX281" fmla="*/ 1277839 w 2083862"/>
                <a:gd name="connsiteY281" fmla="*/ 2197074 h 4107023"/>
                <a:gd name="connsiteX282" fmla="*/ 1290414 w 2083862"/>
                <a:gd name="connsiteY282" fmla="*/ 2111704 h 4107023"/>
                <a:gd name="connsiteX283" fmla="*/ 1313008 w 2083862"/>
                <a:gd name="connsiteY283" fmla="*/ 1933305 h 4107023"/>
                <a:gd name="connsiteX284" fmla="*/ 1318870 w 2083862"/>
                <a:gd name="connsiteY284" fmla="*/ 1909859 h 4107023"/>
                <a:gd name="connsiteX285" fmla="*/ 1324731 w 2083862"/>
                <a:gd name="connsiteY285" fmla="*/ 1880551 h 4107023"/>
                <a:gd name="connsiteX286" fmla="*/ 1330593 w 2083862"/>
                <a:gd name="connsiteY286" fmla="*/ 1862967 h 4107023"/>
                <a:gd name="connsiteX287" fmla="*/ 1336454 w 2083862"/>
                <a:gd name="connsiteY287" fmla="*/ 1839520 h 4107023"/>
                <a:gd name="connsiteX288" fmla="*/ 1354039 w 2083862"/>
                <a:gd name="connsiteY288" fmla="*/ 1780905 h 4107023"/>
                <a:gd name="connsiteX289" fmla="*/ 1359901 w 2083862"/>
                <a:gd name="connsiteY289" fmla="*/ 1745736 h 4107023"/>
                <a:gd name="connsiteX290" fmla="*/ 1371624 w 2083862"/>
                <a:gd name="connsiteY290" fmla="*/ 1698843 h 4107023"/>
                <a:gd name="connsiteX291" fmla="*/ 1377485 w 2083862"/>
                <a:gd name="connsiteY291" fmla="*/ 1663674 h 4107023"/>
                <a:gd name="connsiteX292" fmla="*/ 1389208 w 2083862"/>
                <a:gd name="connsiteY292" fmla="*/ 1605059 h 4107023"/>
                <a:gd name="connsiteX293" fmla="*/ 1395070 w 2083862"/>
                <a:gd name="connsiteY293" fmla="*/ 1564028 h 4107023"/>
                <a:gd name="connsiteX294" fmla="*/ 1400931 w 2083862"/>
                <a:gd name="connsiteY294" fmla="*/ 1546443 h 4107023"/>
                <a:gd name="connsiteX295" fmla="*/ 1406793 w 2083862"/>
                <a:gd name="connsiteY295" fmla="*/ 1522997 h 4107023"/>
                <a:gd name="connsiteX296" fmla="*/ 1418516 w 2083862"/>
                <a:gd name="connsiteY296" fmla="*/ 1476105 h 4107023"/>
                <a:gd name="connsiteX297" fmla="*/ 1424377 w 2083862"/>
                <a:gd name="connsiteY297" fmla="*/ 1417490 h 4107023"/>
                <a:gd name="connsiteX298" fmla="*/ 1441962 w 2083862"/>
                <a:gd name="connsiteY298" fmla="*/ 1323705 h 4107023"/>
                <a:gd name="connsiteX299" fmla="*/ 1453685 w 2083862"/>
                <a:gd name="connsiteY299" fmla="*/ 1259228 h 4107023"/>
                <a:gd name="connsiteX300" fmla="*/ 1465408 w 2083862"/>
                <a:gd name="connsiteY300" fmla="*/ 1224059 h 4107023"/>
                <a:gd name="connsiteX301" fmla="*/ 1477131 w 2083862"/>
                <a:gd name="connsiteY301" fmla="*/ 1124413 h 4107023"/>
                <a:gd name="connsiteX302" fmla="*/ 1488854 w 2083862"/>
                <a:gd name="connsiteY302" fmla="*/ 1089243 h 4107023"/>
                <a:gd name="connsiteX303" fmla="*/ 1494716 w 2083862"/>
                <a:gd name="connsiteY303" fmla="*/ 1036490 h 4107023"/>
                <a:gd name="connsiteX304" fmla="*/ 1506439 w 2083862"/>
                <a:gd name="connsiteY304" fmla="*/ 1001320 h 4107023"/>
                <a:gd name="connsiteX305" fmla="*/ 1518162 w 2083862"/>
                <a:gd name="connsiteY305" fmla="*/ 942705 h 4107023"/>
                <a:gd name="connsiteX306" fmla="*/ 1524024 w 2083862"/>
                <a:gd name="connsiteY306" fmla="*/ 913397 h 4107023"/>
                <a:gd name="connsiteX307" fmla="*/ 1529885 w 2083862"/>
                <a:gd name="connsiteY307" fmla="*/ 848920 h 4107023"/>
                <a:gd name="connsiteX308" fmla="*/ 1535747 w 2083862"/>
                <a:gd name="connsiteY308" fmla="*/ 813751 h 4107023"/>
                <a:gd name="connsiteX309" fmla="*/ 1547470 w 2083862"/>
                <a:gd name="connsiteY309" fmla="*/ 731690 h 4107023"/>
                <a:gd name="connsiteX310" fmla="*/ 1553331 w 2083862"/>
                <a:gd name="connsiteY310" fmla="*/ 690659 h 4107023"/>
                <a:gd name="connsiteX311" fmla="*/ 1559193 w 2083862"/>
                <a:gd name="connsiteY311" fmla="*/ 673074 h 4107023"/>
                <a:gd name="connsiteX312" fmla="*/ 1565054 w 2083862"/>
                <a:gd name="connsiteY312" fmla="*/ 649628 h 4107023"/>
                <a:gd name="connsiteX313" fmla="*/ 1570916 w 2083862"/>
                <a:gd name="connsiteY313" fmla="*/ 567567 h 4107023"/>
                <a:gd name="connsiteX314" fmla="*/ 1576777 w 2083862"/>
                <a:gd name="connsiteY314" fmla="*/ 549982 h 4107023"/>
                <a:gd name="connsiteX315" fmla="*/ 1588501 w 2083862"/>
                <a:gd name="connsiteY315" fmla="*/ 456197 h 4107023"/>
                <a:gd name="connsiteX316" fmla="*/ 1582639 w 2083862"/>
                <a:gd name="connsiteY316" fmla="*/ 374136 h 4107023"/>
                <a:gd name="connsiteX317" fmla="*/ 1570916 w 2083862"/>
                <a:gd name="connsiteY317" fmla="*/ 327243 h 4107023"/>
                <a:gd name="connsiteX318" fmla="*/ 1565054 w 2083862"/>
                <a:gd name="connsiteY318" fmla="*/ 116228 h 4107023"/>
                <a:gd name="connsiteX319" fmla="*/ 1540972 w 2083862"/>
                <a:gd name="connsiteY319" fmla="*/ 104333 h 4107023"/>
                <a:gd name="connsiteX320" fmla="*/ 1518668 w 2083862"/>
                <a:gd name="connsiteY320" fmla="*/ 96434 h 4107023"/>
                <a:gd name="connsiteX321" fmla="*/ 1506552 w 2083862"/>
                <a:gd name="connsiteY321" fmla="*/ 65187 h 4107023"/>
                <a:gd name="connsiteX322" fmla="*/ 1475081 w 2083862"/>
                <a:gd name="connsiteY322" fmla="*/ 1652 h 4107023"/>
                <a:gd name="connsiteX0" fmla="*/ 1475081 w 2083862"/>
                <a:gd name="connsiteY0" fmla="*/ 1652 h 4107023"/>
                <a:gd name="connsiteX1" fmla="*/ 1447027 w 2083862"/>
                <a:gd name="connsiteY1" fmla="*/ 55273 h 4107023"/>
                <a:gd name="connsiteX2" fmla="*/ 1419474 w 2083862"/>
                <a:gd name="connsiteY2" fmla="*/ 85609 h 4107023"/>
                <a:gd name="connsiteX3" fmla="*/ 1392981 w 2083862"/>
                <a:gd name="connsiteY3" fmla="*/ 102589 h 4107023"/>
                <a:gd name="connsiteX4" fmla="*/ 1366158 w 2083862"/>
                <a:gd name="connsiteY4" fmla="*/ 108589 h 4107023"/>
                <a:gd name="connsiteX5" fmla="*/ 1348226 w 2083862"/>
                <a:gd name="connsiteY5" fmla="*/ 209210 h 4107023"/>
                <a:gd name="connsiteX6" fmla="*/ 1347375 w 2083862"/>
                <a:gd name="connsiteY6" fmla="*/ 232656 h 4107023"/>
                <a:gd name="connsiteX7" fmla="*/ 1348177 w 2083862"/>
                <a:gd name="connsiteY7" fmla="*/ 262767 h 4107023"/>
                <a:gd name="connsiteX8" fmla="*/ 1330593 w 2083862"/>
                <a:gd name="connsiteY8" fmla="*/ 321382 h 4107023"/>
                <a:gd name="connsiteX9" fmla="*/ 1324731 w 2083862"/>
                <a:gd name="connsiteY9" fmla="*/ 338967 h 4107023"/>
                <a:gd name="connsiteX10" fmla="*/ 1313008 w 2083862"/>
                <a:gd name="connsiteY10" fmla="*/ 356551 h 4107023"/>
                <a:gd name="connsiteX11" fmla="*/ 1295424 w 2083862"/>
                <a:gd name="connsiteY11" fmla="*/ 409305 h 4107023"/>
                <a:gd name="connsiteX12" fmla="*/ 1289562 w 2083862"/>
                <a:gd name="connsiteY12" fmla="*/ 426890 h 4107023"/>
                <a:gd name="connsiteX13" fmla="*/ 1283701 w 2083862"/>
                <a:gd name="connsiteY13" fmla="*/ 450336 h 4107023"/>
                <a:gd name="connsiteX14" fmla="*/ 1277839 w 2083862"/>
                <a:gd name="connsiteY14" fmla="*/ 602736 h 4107023"/>
                <a:gd name="connsiteX15" fmla="*/ 1254393 w 2083862"/>
                <a:gd name="connsiteY15" fmla="*/ 901674 h 4107023"/>
                <a:gd name="connsiteX16" fmla="*/ 1248531 w 2083862"/>
                <a:gd name="connsiteY16" fmla="*/ 919259 h 4107023"/>
                <a:gd name="connsiteX17" fmla="*/ 1242670 w 2083862"/>
                <a:gd name="connsiteY17" fmla="*/ 995459 h 4107023"/>
                <a:gd name="connsiteX18" fmla="*/ 1236808 w 2083862"/>
                <a:gd name="connsiteY18" fmla="*/ 1024767 h 4107023"/>
                <a:gd name="connsiteX19" fmla="*/ 1230947 w 2083862"/>
                <a:gd name="connsiteY19" fmla="*/ 1065797 h 4107023"/>
                <a:gd name="connsiteX20" fmla="*/ 1219224 w 2083862"/>
                <a:gd name="connsiteY20" fmla="*/ 1136136 h 4107023"/>
                <a:gd name="connsiteX21" fmla="*/ 1213362 w 2083862"/>
                <a:gd name="connsiteY21" fmla="*/ 1159582 h 4107023"/>
                <a:gd name="connsiteX22" fmla="*/ 1201639 w 2083862"/>
                <a:gd name="connsiteY22" fmla="*/ 1194751 h 4107023"/>
                <a:gd name="connsiteX23" fmla="*/ 1166470 w 2083862"/>
                <a:gd name="connsiteY23" fmla="*/ 1364736 h 4107023"/>
                <a:gd name="connsiteX24" fmla="*/ 1154747 w 2083862"/>
                <a:gd name="connsiteY24" fmla="*/ 1481967 h 4107023"/>
                <a:gd name="connsiteX25" fmla="*/ 1148885 w 2083862"/>
                <a:gd name="connsiteY25" fmla="*/ 1511274 h 4107023"/>
                <a:gd name="connsiteX26" fmla="*/ 1143024 w 2083862"/>
                <a:gd name="connsiteY26" fmla="*/ 1552305 h 4107023"/>
                <a:gd name="connsiteX27" fmla="*/ 1131301 w 2083862"/>
                <a:gd name="connsiteY27" fmla="*/ 1587474 h 4107023"/>
                <a:gd name="connsiteX28" fmla="*/ 1125439 w 2083862"/>
                <a:gd name="connsiteY28" fmla="*/ 1616782 h 4107023"/>
                <a:gd name="connsiteX29" fmla="*/ 1113716 w 2083862"/>
                <a:gd name="connsiteY29" fmla="*/ 1651951 h 4107023"/>
                <a:gd name="connsiteX30" fmla="*/ 1101993 w 2083862"/>
                <a:gd name="connsiteY30" fmla="*/ 1704705 h 4107023"/>
                <a:gd name="connsiteX31" fmla="*/ 1080249 w 2083862"/>
                <a:gd name="connsiteY31" fmla="*/ 1802457 h 4107023"/>
                <a:gd name="connsiteX32" fmla="*/ 1056000 w 2083862"/>
                <a:gd name="connsiteY32" fmla="*/ 1897798 h 4107023"/>
                <a:gd name="connsiteX33" fmla="*/ 1025793 w 2083862"/>
                <a:gd name="connsiteY33" fmla="*/ 2079843 h 4107023"/>
                <a:gd name="connsiteX34" fmla="*/ 1019931 w 2083862"/>
                <a:gd name="connsiteY34" fmla="*/ 2103290 h 4107023"/>
                <a:gd name="connsiteX35" fmla="*/ 1014070 w 2083862"/>
                <a:gd name="connsiteY35" fmla="*/ 2132597 h 4107023"/>
                <a:gd name="connsiteX36" fmla="*/ 997337 w 2083862"/>
                <a:gd name="connsiteY36" fmla="*/ 2198777 h 4107023"/>
                <a:gd name="connsiteX37" fmla="*/ 983108 w 2083862"/>
                <a:gd name="connsiteY37" fmla="*/ 2261503 h 4107023"/>
                <a:gd name="connsiteX38" fmla="*/ 961316 w 2083862"/>
                <a:gd name="connsiteY38" fmla="*/ 2320167 h 4107023"/>
                <a:gd name="connsiteX39" fmla="*/ 949593 w 2083862"/>
                <a:gd name="connsiteY39" fmla="*/ 2355336 h 4107023"/>
                <a:gd name="connsiteX40" fmla="*/ 943731 w 2083862"/>
                <a:gd name="connsiteY40" fmla="*/ 2372920 h 4107023"/>
                <a:gd name="connsiteX41" fmla="*/ 937870 w 2083862"/>
                <a:gd name="connsiteY41" fmla="*/ 2390505 h 4107023"/>
                <a:gd name="connsiteX42" fmla="*/ 914424 w 2083862"/>
                <a:gd name="connsiteY42" fmla="*/ 2431536 h 4107023"/>
                <a:gd name="connsiteX43" fmla="*/ 902701 w 2083862"/>
                <a:gd name="connsiteY43" fmla="*/ 2449120 h 4107023"/>
                <a:gd name="connsiteX44" fmla="*/ 896839 w 2083862"/>
                <a:gd name="connsiteY44" fmla="*/ 2466705 h 4107023"/>
                <a:gd name="connsiteX45" fmla="*/ 873393 w 2083862"/>
                <a:gd name="connsiteY45" fmla="*/ 2501874 h 4107023"/>
                <a:gd name="connsiteX46" fmla="*/ 849947 w 2083862"/>
                <a:gd name="connsiteY46" fmla="*/ 2548767 h 4107023"/>
                <a:gd name="connsiteX47" fmla="*/ 832362 w 2083862"/>
                <a:gd name="connsiteY47" fmla="*/ 2589797 h 4107023"/>
                <a:gd name="connsiteX48" fmla="*/ 826501 w 2083862"/>
                <a:gd name="connsiteY48" fmla="*/ 2607382 h 4107023"/>
                <a:gd name="connsiteX49" fmla="*/ 814777 w 2083862"/>
                <a:gd name="connsiteY49" fmla="*/ 2619105 h 4107023"/>
                <a:gd name="connsiteX50" fmla="*/ 803054 w 2083862"/>
                <a:gd name="connsiteY50" fmla="*/ 2636690 h 4107023"/>
                <a:gd name="connsiteX51" fmla="*/ 779608 w 2083862"/>
                <a:gd name="connsiteY51" fmla="*/ 2665997 h 4107023"/>
                <a:gd name="connsiteX52" fmla="*/ 762024 w 2083862"/>
                <a:gd name="connsiteY52" fmla="*/ 2707028 h 4107023"/>
                <a:gd name="connsiteX53" fmla="*/ 726854 w 2083862"/>
                <a:gd name="connsiteY53" fmla="*/ 2730474 h 4107023"/>
                <a:gd name="connsiteX54" fmla="*/ 709270 w 2083862"/>
                <a:gd name="connsiteY54" fmla="*/ 2742197 h 4107023"/>
                <a:gd name="connsiteX55" fmla="*/ 691685 w 2083862"/>
                <a:gd name="connsiteY55" fmla="*/ 2753920 h 4107023"/>
                <a:gd name="connsiteX56" fmla="*/ 674101 w 2083862"/>
                <a:gd name="connsiteY56" fmla="*/ 2759782 h 4107023"/>
                <a:gd name="connsiteX57" fmla="*/ 638931 w 2083862"/>
                <a:gd name="connsiteY57" fmla="*/ 2777367 h 4107023"/>
                <a:gd name="connsiteX58" fmla="*/ 586177 w 2083862"/>
                <a:gd name="connsiteY58" fmla="*/ 2783228 h 4107023"/>
                <a:gd name="connsiteX59" fmla="*/ 539285 w 2083862"/>
                <a:gd name="connsiteY59" fmla="*/ 2789090 h 4107023"/>
                <a:gd name="connsiteX60" fmla="*/ 498254 w 2083862"/>
                <a:gd name="connsiteY60" fmla="*/ 2800813 h 4107023"/>
                <a:gd name="connsiteX61" fmla="*/ 480670 w 2083862"/>
                <a:gd name="connsiteY61" fmla="*/ 2806674 h 4107023"/>
                <a:gd name="connsiteX62" fmla="*/ 422054 w 2083862"/>
                <a:gd name="connsiteY62" fmla="*/ 2812536 h 4107023"/>
                <a:gd name="connsiteX63" fmla="*/ 322408 w 2083862"/>
                <a:gd name="connsiteY63" fmla="*/ 2806674 h 4107023"/>
                <a:gd name="connsiteX64" fmla="*/ 287239 w 2083862"/>
                <a:gd name="connsiteY64" fmla="*/ 2794951 h 4107023"/>
                <a:gd name="connsiteX65" fmla="*/ 263793 w 2083862"/>
                <a:gd name="connsiteY65" fmla="*/ 2789090 h 4107023"/>
                <a:gd name="connsiteX66" fmla="*/ 246208 w 2083862"/>
                <a:gd name="connsiteY66" fmla="*/ 2777367 h 4107023"/>
                <a:gd name="connsiteX67" fmla="*/ 222762 w 2083862"/>
                <a:gd name="connsiteY67" fmla="*/ 2771505 h 4107023"/>
                <a:gd name="connsiteX68" fmla="*/ 205177 w 2083862"/>
                <a:gd name="connsiteY68" fmla="*/ 2765643 h 4107023"/>
                <a:gd name="connsiteX69" fmla="*/ 211039 w 2083862"/>
                <a:gd name="connsiteY69" fmla="*/ 2789090 h 4107023"/>
                <a:gd name="connsiteX70" fmla="*/ 216901 w 2083862"/>
                <a:gd name="connsiteY70" fmla="*/ 2806674 h 4107023"/>
                <a:gd name="connsiteX71" fmla="*/ 211039 w 2083862"/>
                <a:gd name="connsiteY71" fmla="*/ 2871151 h 4107023"/>
                <a:gd name="connsiteX72" fmla="*/ 181731 w 2083862"/>
                <a:gd name="connsiteY72" fmla="*/ 2900459 h 4107023"/>
                <a:gd name="connsiteX73" fmla="*/ 146562 w 2083862"/>
                <a:gd name="connsiteY73" fmla="*/ 2912182 h 4107023"/>
                <a:gd name="connsiteX74" fmla="*/ 111393 w 2083862"/>
                <a:gd name="connsiteY74" fmla="*/ 2923905 h 4107023"/>
                <a:gd name="connsiteX75" fmla="*/ 93808 w 2083862"/>
                <a:gd name="connsiteY75" fmla="*/ 2929767 h 4107023"/>
                <a:gd name="connsiteX76" fmla="*/ 76224 w 2083862"/>
                <a:gd name="connsiteY76" fmla="*/ 2941490 h 4107023"/>
                <a:gd name="connsiteX77" fmla="*/ 117254 w 2083862"/>
                <a:gd name="connsiteY77" fmla="*/ 2953213 h 4107023"/>
                <a:gd name="connsiteX78" fmla="*/ 211039 w 2083862"/>
                <a:gd name="connsiteY78" fmla="*/ 2964936 h 4107023"/>
                <a:gd name="connsiteX79" fmla="*/ 240347 w 2083862"/>
                <a:gd name="connsiteY79" fmla="*/ 2970797 h 4107023"/>
                <a:gd name="connsiteX80" fmla="*/ 468947 w 2083862"/>
                <a:gd name="connsiteY80" fmla="*/ 2982520 h 4107023"/>
                <a:gd name="connsiteX81" fmla="*/ 504116 w 2083862"/>
                <a:gd name="connsiteY81" fmla="*/ 2988382 h 4107023"/>
                <a:gd name="connsiteX82" fmla="*/ 615485 w 2083862"/>
                <a:gd name="connsiteY82" fmla="*/ 2976659 h 4107023"/>
                <a:gd name="connsiteX83" fmla="*/ 603762 w 2083862"/>
                <a:gd name="connsiteY83" fmla="*/ 3000105 h 4107023"/>
                <a:gd name="connsiteX84" fmla="*/ 592039 w 2083862"/>
                <a:gd name="connsiteY84" fmla="*/ 3017690 h 4107023"/>
                <a:gd name="connsiteX85" fmla="*/ 574454 w 2083862"/>
                <a:gd name="connsiteY85" fmla="*/ 3052859 h 4107023"/>
                <a:gd name="connsiteX86" fmla="*/ 562731 w 2083862"/>
                <a:gd name="connsiteY86" fmla="*/ 3088028 h 4107023"/>
                <a:gd name="connsiteX87" fmla="*/ 556870 w 2083862"/>
                <a:gd name="connsiteY87" fmla="*/ 3105613 h 4107023"/>
                <a:gd name="connsiteX88" fmla="*/ 545147 w 2083862"/>
                <a:gd name="connsiteY88" fmla="*/ 3123197 h 4107023"/>
                <a:gd name="connsiteX89" fmla="*/ 521701 w 2083862"/>
                <a:gd name="connsiteY89" fmla="*/ 3158367 h 4107023"/>
                <a:gd name="connsiteX90" fmla="*/ 515839 w 2083862"/>
                <a:gd name="connsiteY90" fmla="*/ 3181813 h 4107023"/>
                <a:gd name="connsiteX91" fmla="*/ 486531 w 2083862"/>
                <a:gd name="connsiteY91" fmla="*/ 3216982 h 4107023"/>
                <a:gd name="connsiteX92" fmla="*/ 463085 w 2083862"/>
                <a:gd name="connsiteY92" fmla="*/ 3252151 h 4107023"/>
                <a:gd name="connsiteX93" fmla="*/ 451362 w 2083862"/>
                <a:gd name="connsiteY93" fmla="*/ 3269736 h 4107023"/>
                <a:gd name="connsiteX94" fmla="*/ 398608 w 2083862"/>
                <a:gd name="connsiteY94" fmla="*/ 3316628 h 4107023"/>
                <a:gd name="connsiteX95" fmla="*/ 381024 w 2083862"/>
                <a:gd name="connsiteY95" fmla="*/ 3322490 h 4107023"/>
                <a:gd name="connsiteX96" fmla="*/ 357577 w 2083862"/>
                <a:gd name="connsiteY96" fmla="*/ 3340074 h 4107023"/>
                <a:gd name="connsiteX97" fmla="*/ 339993 w 2083862"/>
                <a:gd name="connsiteY97" fmla="*/ 3351797 h 4107023"/>
                <a:gd name="connsiteX98" fmla="*/ 310685 w 2083862"/>
                <a:gd name="connsiteY98" fmla="*/ 3381105 h 4107023"/>
                <a:gd name="connsiteX99" fmla="*/ 304824 w 2083862"/>
                <a:gd name="connsiteY99" fmla="*/ 3398690 h 4107023"/>
                <a:gd name="connsiteX100" fmla="*/ 316547 w 2083862"/>
                <a:gd name="connsiteY100" fmla="*/ 3416274 h 4107023"/>
                <a:gd name="connsiteX101" fmla="*/ 345854 w 2083862"/>
                <a:gd name="connsiteY101" fmla="*/ 3457305 h 4107023"/>
                <a:gd name="connsiteX102" fmla="*/ 322408 w 2083862"/>
                <a:gd name="connsiteY102" fmla="*/ 3492474 h 4107023"/>
                <a:gd name="connsiteX103" fmla="*/ 298962 w 2083862"/>
                <a:gd name="connsiteY103" fmla="*/ 3527643 h 4107023"/>
                <a:gd name="connsiteX104" fmla="*/ 281377 w 2083862"/>
                <a:gd name="connsiteY104" fmla="*/ 3556951 h 4107023"/>
                <a:gd name="connsiteX105" fmla="*/ 275516 w 2083862"/>
                <a:gd name="connsiteY105" fmla="*/ 3574536 h 4107023"/>
                <a:gd name="connsiteX106" fmla="*/ 252070 w 2083862"/>
                <a:gd name="connsiteY106" fmla="*/ 3609705 h 4107023"/>
                <a:gd name="connsiteX107" fmla="*/ 246208 w 2083862"/>
                <a:gd name="connsiteY107" fmla="*/ 3627290 h 4107023"/>
                <a:gd name="connsiteX108" fmla="*/ 228624 w 2083862"/>
                <a:gd name="connsiteY108" fmla="*/ 3644874 h 4107023"/>
                <a:gd name="connsiteX109" fmla="*/ 222762 w 2083862"/>
                <a:gd name="connsiteY109" fmla="*/ 3662459 h 4107023"/>
                <a:gd name="connsiteX110" fmla="*/ 211039 w 2083862"/>
                <a:gd name="connsiteY110" fmla="*/ 3680043 h 4107023"/>
                <a:gd name="connsiteX111" fmla="*/ 205177 w 2083862"/>
                <a:gd name="connsiteY111" fmla="*/ 3703490 h 4107023"/>
                <a:gd name="connsiteX112" fmla="*/ 170008 w 2083862"/>
                <a:gd name="connsiteY112" fmla="*/ 3738659 h 4107023"/>
                <a:gd name="connsiteX113" fmla="*/ 146562 w 2083862"/>
                <a:gd name="connsiteY113" fmla="*/ 3767967 h 4107023"/>
                <a:gd name="connsiteX114" fmla="*/ 87947 w 2083862"/>
                <a:gd name="connsiteY114" fmla="*/ 3785551 h 4107023"/>
                <a:gd name="connsiteX115" fmla="*/ 11474 w 2083862"/>
                <a:gd name="connsiteY115" fmla="*/ 3796230 h 4107023"/>
                <a:gd name="connsiteX116" fmla="*/ 29331 w 2083862"/>
                <a:gd name="connsiteY116" fmla="*/ 3808997 h 4107023"/>
                <a:gd name="connsiteX117" fmla="*/ 11747 w 2083862"/>
                <a:gd name="connsiteY117" fmla="*/ 3820720 h 4107023"/>
                <a:gd name="connsiteX118" fmla="*/ 128977 w 2083862"/>
                <a:gd name="connsiteY118" fmla="*/ 3820720 h 4107023"/>
                <a:gd name="connsiteX119" fmla="*/ 152424 w 2083862"/>
                <a:gd name="connsiteY119" fmla="*/ 3814859 h 4107023"/>
                <a:gd name="connsiteX120" fmla="*/ 187593 w 2083862"/>
                <a:gd name="connsiteY120" fmla="*/ 3803136 h 4107023"/>
                <a:gd name="connsiteX121" fmla="*/ 170008 w 2083862"/>
                <a:gd name="connsiteY121" fmla="*/ 3814859 h 4107023"/>
                <a:gd name="connsiteX122" fmla="*/ 146562 w 2083862"/>
                <a:gd name="connsiteY122" fmla="*/ 3850028 h 4107023"/>
                <a:gd name="connsiteX123" fmla="*/ 134839 w 2083862"/>
                <a:gd name="connsiteY123" fmla="*/ 3867613 h 4107023"/>
                <a:gd name="connsiteX124" fmla="*/ 123116 w 2083862"/>
                <a:gd name="connsiteY124" fmla="*/ 3891059 h 4107023"/>
                <a:gd name="connsiteX125" fmla="*/ 111393 w 2083862"/>
                <a:gd name="connsiteY125" fmla="*/ 3908643 h 4107023"/>
                <a:gd name="connsiteX126" fmla="*/ 82085 w 2083862"/>
                <a:gd name="connsiteY126" fmla="*/ 3961397 h 4107023"/>
                <a:gd name="connsiteX127" fmla="*/ 58639 w 2083862"/>
                <a:gd name="connsiteY127" fmla="*/ 3996567 h 4107023"/>
                <a:gd name="connsiteX128" fmla="*/ 35193 w 2083862"/>
                <a:gd name="connsiteY128" fmla="*/ 4031736 h 4107023"/>
                <a:gd name="connsiteX129" fmla="*/ 23470 w 2083862"/>
                <a:gd name="connsiteY129" fmla="*/ 4049320 h 4107023"/>
                <a:gd name="connsiteX130" fmla="*/ 76224 w 2083862"/>
                <a:gd name="connsiteY130" fmla="*/ 4008290 h 4107023"/>
                <a:gd name="connsiteX131" fmla="*/ 93808 w 2083862"/>
                <a:gd name="connsiteY131" fmla="*/ 3996567 h 4107023"/>
                <a:gd name="connsiteX132" fmla="*/ 87947 w 2083862"/>
                <a:gd name="connsiteY132" fmla="*/ 4020013 h 4107023"/>
                <a:gd name="connsiteX133" fmla="*/ 82085 w 2083862"/>
                <a:gd name="connsiteY133" fmla="*/ 4037597 h 4107023"/>
                <a:gd name="connsiteX134" fmla="*/ 76224 w 2083862"/>
                <a:gd name="connsiteY134" fmla="*/ 4066905 h 4107023"/>
                <a:gd name="connsiteX135" fmla="*/ 82085 w 2083862"/>
                <a:gd name="connsiteY135" fmla="*/ 4096213 h 4107023"/>
                <a:gd name="connsiteX136" fmla="*/ 117254 w 2083862"/>
                <a:gd name="connsiteY136" fmla="*/ 4072767 h 4107023"/>
                <a:gd name="connsiteX137" fmla="*/ 128977 w 2083862"/>
                <a:gd name="connsiteY137" fmla="*/ 4061043 h 4107023"/>
                <a:gd name="connsiteX138" fmla="*/ 182487 w 2083862"/>
                <a:gd name="connsiteY138" fmla="*/ 4091908 h 4107023"/>
                <a:gd name="connsiteX139" fmla="*/ 207635 w 2083862"/>
                <a:gd name="connsiteY139" fmla="*/ 4048420 h 4107023"/>
                <a:gd name="connsiteX140" fmla="*/ 216852 w 2083862"/>
                <a:gd name="connsiteY140" fmla="*/ 4010796 h 4107023"/>
                <a:gd name="connsiteX141" fmla="*/ 229427 w 2083862"/>
                <a:gd name="connsiteY141" fmla="*/ 3993210 h 4107023"/>
                <a:gd name="connsiteX142" fmla="*/ 258734 w 2083862"/>
                <a:gd name="connsiteY142" fmla="*/ 3950477 h 4107023"/>
                <a:gd name="connsiteX143" fmla="*/ 271309 w 2083862"/>
                <a:gd name="connsiteY143" fmla="*/ 3920367 h 4107023"/>
                <a:gd name="connsiteX144" fmla="*/ 297259 w 2083862"/>
                <a:gd name="connsiteY144" fmla="*/ 3887702 h 4107023"/>
                <a:gd name="connsiteX145" fmla="*/ 310685 w 2083862"/>
                <a:gd name="connsiteY145" fmla="*/ 3850028 h 4107023"/>
                <a:gd name="connsiteX146" fmla="*/ 334131 w 2083862"/>
                <a:gd name="connsiteY146" fmla="*/ 3814859 h 4107023"/>
                <a:gd name="connsiteX147" fmla="*/ 351716 w 2083862"/>
                <a:gd name="connsiteY147" fmla="*/ 3797274 h 4107023"/>
                <a:gd name="connsiteX148" fmla="*/ 363439 w 2083862"/>
                <a:gd name="connsiteY148" fmla="*/ 3762105 h 4107023"/>
                <a:gd name="connsiteX149" fmla="*/ 381024 w 2083862"/>
                <a:gd name="connsiteY149" fmla="*/ 3744520 h 4107023"/>
                <a:gd name="connsiteX150" fmla="*/ 404470 w 2083862"/>
                <a:gd name="connsiteY150" fmla="*/ 3709351 h 4107023"/>
                <a:gd name="connsiteX151" fmla="*/ 422054 w 2083862"/>
                <a:gd name="connsiteY151" fmla="*/ 3691767 h 4107023"/>
                <a:gd name="connsiteX152" fmla="*/ 445501 w 2083862"/>
                <a:gd name="connsiteY152" fmla="*/ 3656597 h 4107023"/>
                <a:gd name="connsiteX153" fmla="*/ 457224 w 2083862"/>
                <a:gd name="connsiteY153" fmla="*/ 3639013 h 4107023"/>
                <a:gd name="connsiteX154" fmla="*/ 468947 w 2083862"/>
                <a:gd name="connsiteY154" fmla="*/ 3621428 h 4107023"/>
                <a:gd name="connsiteX155" fmla="*/ 486531 w 2083862"/>
                <a:gd name="connsiteY155" fmla="*/ 3609705 h 4107023"/>
                <a:gd name="connsiteX156" fmla="*/ 515839 w 2083862"/>
                <a:gd name="connsiteY156" fmla="*/ 3556951 h 4107023"/>
                <a:gd name="connsiteX157" fmla="*/ 527562 w 2083862"/>
                <a:gd name="connsiteY157" fmla="*/ 3539367 h 4107023"/>
                <a:gd name="connsiteX158" fmla="*/ 551008 w 2083862"/>
                <a:gd name="connsiteY158" fmla="*/ 3510059 h 4107023"/>
                <a:gd name="connsiteX159" fmla="*/ 556870 w 2083862"/>
                <a:gd name="connsiteY159" fmla="*/ 3492474 h 4107023"/>
                <a:gd name="connsiteX160" fmla="*/ 568593 w 2083862"/>
                <a:gd name="connsiteY160" fmla="*/ 3474890 h 4107023"/>
                <a:gd name="connsiteX161" fmla="*/ 580316 w 2083862"/>
                <a:gd name="connsiteY161" fmla="*/ 3451443 h 4107023"/>
                <a:gd name="connsiteX162" fmla="*/ 603762 w 2083862"/>
                <a:gd name="connsiteY162" fmla="*/ 3416274 h 4107023"/>
                <a:gd name="connsiteX163" fmla="*/ 609624 w 2083862"/>
                <a:gd name="connsiteY163" fmla="*/ 3398690 h 4107023"/>
                <a:gd name="connsiteX164" fmla="*/ 633070 w 2083862"/>
                <a:gd name="connsiteY164" fmla="*/ 3363520 h 4107023"/>
                <a:gd name="connsiteX165" fmla="*/ 644793 w 2083862"/>
                <a:gd name="connsiteY165" fmla="*/ 3345936 h 4107023"/>
                <a:gd name="connsiteX166" fmla="*/ 674101 w 2083862"/>
                <a:gd name="connsiteY166" fmla="*/ 3310767 h 4107023"/>
                <a:gd name="connsiteX167" fmla="*/ 679962 w 2083862"/>
                <a:gd name="connsiteY167" fmla="*/ 3293182 h 4107023"/>
                <a:gd name="connsiteX168" fmla="*/ 703408 w 2083862"/>
                <a:gd name="connsiteY168" fmla="*/ 3258013 h 4107023"/>
                <a:gd name="connsiteX169" fmla="*/ 720993 w 2083862"/>
                <a:gd name="connsiteY169" fmla="*/ 3222843 h 4107023"/>
                <a:gd name="connsiteX170" fmla="*/ 744439 w 2083862"/>
                <a:gd name="connsiteY170" fmla="*/ 3187674 h 4107023"/>
                <a:gd name="connsiteX171" fmla="*/ 750301 w 2083862"/>
                <a:gd name="connsiteY171" fmla="*/ 3170090 h 4107023"/>
                <a:gd name="connsiteX172" fmla="*/ 762024 w 2083862"/>
                <a:gd name="connsiteY172" fmla="*/ 3146643 h 4107023"/>
                <a:gd name="connsiteX173" fmla="*/ 785470 w 2083862"/>
                <a:gd name="connsiteY173" fmla="*/ 3111474 h 4107023"/>
                <a:gd name="connsiteX174" fmla="*/ 808916 w 2083862"/>
                <a:gd name="connsiteY174" fmla="*/ 3070443 h 4107023"/>
                <a:gd name="connsiteX175" fmla="*/ 820639 w 2083862"/>
                <a:gd name="connsiteY175" fmla="*/ 3035274 h 4107023"/>
                <a:gd name="connsiteX176" fmla="*/ 826501 w 2083862"/>
                <a:gd name="connsiteY176" fmla="*/ 3011828 h 4107023"/>
                <a:gd name="connsiteX177" fmla="*/ 844085 w 2083862"/>
                <a:gd name="connsiteY177" fmla="*/ 2994243 h 4107023"/>
                <a:gd name="connsiteX178" fmla="*/ 849947 w 2083862"/>
                <a:gd name="connsiteY178" fmla="*/ 2976659 h 4107023"/>
                <a:gd name="connsiteX179" fmla="*/ 879254 w 2083862"/>
                <a:gd name="connsiteY179" fmla="*/ 2941490 h 4107023"/>
                <a:gd name="connsiteX180" fmla="*/ 896839 w 2083862"/>
                <a:gd name="connsiteY180" fmla="*/ 2929767 h 4107023"/>
                <a:gd name="connsiteX181" fmla="*/ 920285 w 2083862"/>
                <a:gd name="connsiteY181" fmla="*/ 2923905 h 4107023"/>
                <a:gd name="connsiteX182" fmla="*/ 955454 w 2083862"/>
                <a:gd name="connsiteY182" fmla="*/ 2941490 h 4107023"/>
                <a:gd name="connsiteX183" fmla="*/ 990624 w 2083862"/>
                <a:gd name="connsiteY183" fmla="*/ 2994243 h 4107023"/>
                <a:gd name="connsiteX184" fmla="*/ 1002347 w 2083862"/>
                <a:gd name="connsiteY184" fmla="*/ 3011828 h 4107023"/>
                <a:gd name="connsiteX185" fmla="*/ 1019931 w 2083862"/>
                <a:gd name="connsiteY185" fmla="*/ 3017690 h 4107023"/>
                <a:gd name="connsiteX186" fmla="*/ 1049239 w 2083862"/>
                <a:gd name="connsiteY186" fmla="*/ 3046997 h 4107023"/>
                <a:gd name="connsiteX187" fmla="*/ 1084408 w 2083862"/>
                <a:gd name="connsiteY187" fmla="*/ 3082167 h 4107023"/>
                <a:gd name="connsiteX188" fmla="*/ 1101993 w 2083862"/>
                <a:gd name="connsiteY188" fmla="*/ 3105613 h 4107023"/>
                <a:gd name="connsiteX189" fmla="*/ 1131301 w 2083862"/>
                <a:gd name="connsiteY189" fmla="*/ 3134920 h 4107023"/>
                <a:gd name="connsiteX190" fmla="*/ 1178193 w 2083862"/>
                <a:gd name="connsiteY190" fmla="*/ 3187674 h 4107023"/>
                <a:gd name="connsiteX191" fmla="*/ 1201639 w 2083862"/>
                <a:gd name="connsiteY191" fmla="*/ 3211120 h 4107023"/>
                <a:gd name="connsiteX192" fmla="*/ 1318870 w 2083862"/>
                <a:gd name="connsiteY192" fmla="*/ 3304905 h 4107023"/>
                <a:gd name="connsiteX193" fmla="*/ 1354039 w 2083862"/>
                <a:gd name="connsiteY193" fmla="*/ 3334213 h 4107023"/>
                <a:gd name="connsiteX194" fmla="*/ 1371624 w 2083862"/>
                <a:gd name="connsiteY194" fmla="*/ 3340074 h 4107023"/>
                <a:gd name="connsiteX195" fmla="*/ 1383347 w 2083862"/>
                <a:gd name="connsiteY195" fmla="*/ 3357659 h 4107023"/>
                <a:gd name="connsiteX196" fmla="*/ 1418516 w 2083862"/>
                <a:gd name="connsiteY196" fmla="*/ 3381105 h 4107023"/>
                <a:gd name="connsiteX197" fmla="*/ 1436101 w 2083862"/>
                <a:gd name="connsiteY197" fmla="*/ 3392828 h 4107023"/>
                <a:gd name="connsiteX198" fmla="*/ 1471270 w 2083862"/>
                <a:gd name="connsiteY198" fmla="*/ 3422136 h 4107023"/>
                <a:gd name="connsiteX199" fmla="*/ 1488854 w 2083862"/>
                <a:gd name="connsiteY199" fmla="*/ 3445582 h 4107023"/>
                <a:gd name="connsiteX200" fmla="*/ 1506439 w 2083862"/>
                <a:gd name="connsiteY200" fmla="*/ 3451443 h 4107023"/>
                <a:gd name="connsiteX201" fmla="*/ 1524024 w 2083862"/>
                <a:gd name="connsiteY201" fmla="*/ 3463167 h 4107023"/>
                <a:gd name="connsiteX202" fmla="*/ 1553331 w 2083862"/>
                <a:gd name="connsiteY202" fmla="*/ 3498336 h 4107023"/>
                <a:gd name="connsiteX203" fmla="*/ 1570916 w 2083862"/>
                <a:gd name="connsiteY203" fmla="*/ 3510059 h 4107023"/>
                <a:gd name="connsiteX204" fmla="*/ 1600224 w 2083862"/>
                <a:gd name="connsiteY204" fmla="*/ 3539367 h 4107023"/>
                <a:gd name="connsiteX205" fmla="*/ 1617808 w 2083862"/>
                <a:gd name="connsiteY205" fmla="*/ 3551090 h 4107023"/>
                <a:gd name="connsiteX206" fmla="*/ 1635393 w 2083862"/>
                <a:gd name="connsiteY206" fmla="*/ 3568674 h 4107023"/>
                <a:gd name="connsiteX207" fmla="*/ 1670562 w 2083862"/>
                <a:gd name="connsiteY207" fmla="*/ 3592120 h 4107023"/>
                <a:gd name="connsiteX208" fmla="*/ 1688147 w 2083862"/>
                <a:gd name="connsiteY208" fmla="*/ 3603843 h 4107023"/>
                <a:gd name="connsiteX209" fmla="*/ 1717454 w 2083862"/>
                <a:gd name="connsiteY209" fmla="*/ 3621428 h 4107023"/>
                <a:gd name="connsiteX210" fmla="*/ 1752624 w 2083862"/>
                <a:gd name="connsiteY210" fmla="*/ 3644874 h 4107023"/>
                <a:gd name="connsiteX211" fmla="*/ 1770208 w 2083862"/>
                <a:gd name="connsiteY211" fmla="*/ 3656597 h 4107023"/>
                <a:gd name="connsiteX212" fmla="*/ 1787793 w 2083862"/>
                <a:gd name="connsiteY212" fmla="*/ 3662459 h 4107023"/>
                <a:gd name="connsiteX213" fmla="*/ 1828824 w 2083862"/>
                <a:gd name="connsiteY213" fmla="*/ 3680043 h 4107023"/>
                <a:gd name="connsiteX214" fmla="*/ 1858131 w 2083862"/>
                <a:gd name="connsiteY214" fmla="*/ 3697628 h 4107023"/>
                <a:gd name="connsiteX215" fmla="*/ 1899162 w 2083862"/>
                <a:gd name="connsiteY215" fmla="*/ 3721074 h 4107023"/>
                <a:gd name="connsiteX216" fmla="*/ 1916747 w 2083862"/>
                <a:gd name="connsiteY216" fmla="*/ 3726936 h 4107023"/>
                <a:gd name="connsiteX217" fmla="*/ 1951916 w 2083862"/>
                <a:gd name="connsiteY217" fmla="*/ 3750382 h 4107023"/>
                <a:gd name="connsiteX218" fmla="*/ 1992947 w 2083862"/>
                <a:gd name="connsiteY218" fmla="*/ 3762105 h 4107023"/>
                <a:gd name="connsiteX219" fmla="*/ 2028116 w 2083862"/>
                <a:gd name="connsiteY219" fmla="*/ 3791413 h 4107023"/>
                <a:gd name="connsiteX220" fmla="*/ 2022254 w 2083862"/>
                <a:gd name="connsiteY220" fmla="*/ 3773828 h 4107023"/>
                <a:gd name="connsiteX221" fmla="*/ 2016393 w 2083862"/>
                <a:gd name="connsiteY221" fmla="*/ 3750382 h 4107023"/>
                <a:gd name="connsiteX222" fmla="*/ 1998808 w 2083862"/>
                <a:gd name="connsiteY222" fmla="*/ 3732797 h 4107023"/>
                <a:gd name="connsiteX223" fmla="*/ 2016393 w 2083862"/>
                <a:gd name="connsiteY223" fmla="*/ 3738659 h 4107023"/>
                <a:gd name="connsiteX224" fmla="*/ 2039839 w 2083862"/>
                <a:gd name="connsiteY224" fmla="*/ 3744520 h 4107023"/>
                <a:gd name="connsiteX225" fmla="*/ 2057424 w 2083862"/>
                <a:gd name="connsiteY225" fmla="*/ 3750382 h 4107023"/>
                <a:gd name="connsiteX226" fmla="*/ 2039839 w 2083862"/>
                <a:gd name="connsiteY226" fmla="*/ 3738659 h 4107023"/>
                <a:gd name="connsiteX227" fmla="*/ 2022254 w 2083862"/>
                <a:gd name="connsiteY227" fmla="*/ 3721074 h 4107023"/>
                <a:gd name="connsiteX228" fmla="*/ 2063285 w 2083862"/>
                <a:gd name="connsiteY228" fmla="*/ 3715213 h 4107023"/>
                <a:gd name="connsiteX229" fmla="*/ 2080870 w 2083862"/>
                <a:gd name="connsiteY229" fmla="*/ 3709351 h 4107023"/>
                <a:gd name="connsiteX230" fmla="*/ 2075008 w 2083862"/>
                <a:gd name="connsiteY230" fmla="*/ 3685905 h 4107023"/>
                <a:gd name="connsiteX231" fmla="*/ 2051562 w 2083862"/>
                <a:gd name="connsiteY231" fmla="*/ 3650736 h 4107023"/>
                <a:gd name="connsiteX232" fmla="*/ 2039839 w 2083862"/>
                <a:gd name="connsiteY232" fmla="*/ 3633151 h 4107023"/>
                <a:gd name="connsiteX233" fmla="*/ 2022254 w 2083862"/>
                <a:gd name="connsiteY233" fmla="*/ 3627290 h 4107023"/>
                <a:gd name="connsiteX234" fmla="*/ 2004670 w 2083862"/>
                <a:gd name="connsiteY234" fmla="*/ 3615567 h 4107023"/>
                <a:gd name="connsiteX235" fmla="*/ 1987085 w 2083862"/>
                <a:gd name="connsiteY235" fmla="*/ 3609705 h 4107023"/>
                <a:gd name="connsiteX236" fmla="*/ 1957777 w 2083862"/>
                <a:gd name="connsiteY236" fmla="*/ 3580397 h 4107023"/>
                <a:gd name="connsiteX237" fmla="*/ 1940193 w 2083862"/>
                <a:gd name="connsiteY237" fmla="*/ 3568674 h 4107023"/>
                <a:gd name="connsiteX238" fmla="*/ 1922608 w 2083862"/>
                <a:gd name="connsiteY238" fmla="*/ 3551090 h 4107023"/>
                <a:gd name="connsiteX239" fmla="*/ 1905024 w 2083862"/>
                <a:gd name="connsiteY239" fmla="*/ 3545228 h 4107023"/>
                <a:gd name="connsiteX240" fmla="*/ 1869854 w 2083862"/>
                <a:gd name="connsiteY240" fmla="*/ 3521782 h 4107023"/>
                <a:gd name="connsiteX241" fmla="*/ 1869854 w 2083862"/>
                <a:gd name="connsiteY241" fmla="*/ 3521782 h 4107023"/>
                <a:gd name="connsiteX242" fmla="*/ 1852270 w 2083862"/>
                <a:gd name="connsiteY242" fmla="*/ 3504197 h 4107023"/>
                <a:gd name="connsiteX243" fmla="*/ 1817101 w 2083862"/>
                <a:gd name="connsiteY243" fmla="*/ 3480751 h 4107023"/>
                <a:gd name="connsiteX244" fmla="*/ 1787793 w 2083862"/>
                <a:gd name="connsiteY244" fmla="*/ 3457305 h 4107023"/>
                <a:gd name="connsiteX245" fmla="*/ 1758485 w 2083862"/>
                <a:gd name="connsiteY245" fmla="*/ 3433859 h 4107023"/>
                <a:gd name="connsiteX246" fmla="*/ 1682285 w 2083862"/>
                <a:gd name="connsiteY246" fmla="*/ 3381105 h 4107023"/>
                <a:gd name="connsiteX247" fmla="*/ 1652977 w 2083862"/>
                <a:gd name="connsiteY247" fmla="*/ 3357659 h 4107023"/>
                <a:gd name="connsiteX248" fmla="*/ 1635393 w 2083862"/>
                <a:gd name="connsiteY248" fmla="*/ 3345936 h 4107023"/>
                <a:gd name="connsiteX249" fmla="*/ 1606085 w 2083862"/>
                <a:gd name="connsiteY249" fmla="*/ 3316628 h 4107023"/>
                <a:gd name="connsiteX250" fmla="*/ 1570916 w 2083862"/>
                <a:gd name="connsiteY250" fmla="*/ 3287320 h 4107023"/>
                <a:gd name="connsiteX251" fmla="*/ 1535747 w 2083862"/>
                <a:gd name="connsiteY251" fmla="*/ 3252151 h 4107023"/>
                <a:gd name="connsiteX252" fmla="*/ 1524024 w 2083862"/>
                <a:gd name="connsiteY252" fmla="*/ 3234567 h 4107023"/>
                <a:gd name="connsiteX253" fmla="*/ 1506439 w 2083862"/>
                <a:gd name="connsiteY253" fmla="*/ 3228705 h 4107023"/>
                <a:gd name="connsiteX254" fmla="*/ 1488854 w 2083862"/>
                <a:gd name="connsiteY254" fmla="*/ 3211120 h 4107023"/>
                <a:gd name="connsiteX255" fmla="*/ 1465408 w 2083862"/>
                <a:gd name="connsiteY255" fmla="*/ 3193536 h 4107023"/>
                <a:gd name="connsiteX256" fmla="*/ 1436101 w 2083862"/>
                <a:gd name="connsiteY256" fmla="*/ 3170090 h 4107023"/>
                <a:gd name="connsiteX257" fmla="*/ 1412654 w 2083862"/>
                <a:gd name="connsiteY257" fmla="*/ 3146643 h 4107023"/>
                <a:gd name="connsiteX258" fmla="*/ 1383347 w 2083862"/>
                <a:gd name="connsiteY258" fmla="*/ 3111474 h 4107023"/>
                <a:gd name="connsiteX259" fmla="*/ 1342316 w 2083862"/>
                <a:gd name="connsiteY259" fmla="*/ 3058720 h 4107023"/>
                <a:gd name="connsiteX260" fmla="*/ 1330593 w 2083862"/>
                <a:gd name="connsiteY260" fmla="*/ 3041136 h 4107023"/>
                <a:gd name="connsiteX261" fmla="*/ 1324731 w 2083862"/>
                <a:gd name="connsiteY261" fmla="*/ 3017690 h 4107023"/>
                <a:gd name="connsiteX262" fmla="*/ 1289562 w 2083862"/>
                <a:gd name="connsiteY262" fmla="*/ 2959074 h 4107023"/>
                <a:gd name="connsiteX263" fmla="*/ 1266116 w 2083862"/>
                <a:gd name="connsiteY263" fmla="*/ 2923905 h 4107023"/>
                <a:gd name="connsiteX264" fmla="*/ 1254393 w 2083862"/>
                <a:gd name="connsiteY264" fmla="*/ 2906320 h 4107023"/>
                <a:gd name="connsiteX265" fmla="*/ 1236808 w 2083862"/>
                <a:gd name="connsiteY265" fmla="*/ 2888736 h 4107023"/>
                <a:gd name="connsiteX266" fmla="*/ 1225085 w 2083862"/>
                <a:gd name="connsiteY266" fmla="*/ 2865290 h 4107023"/>
                <a:gd name="connsiteX267" fmla="*/ 1219224 w 2083862"/>
                <a:gd name="connsiteY267" fmla="*/ 2841843 h 4107023"/>
                <a:gd name="connsiteX268" fmla="*/ 1207501 w 2083862"/>
                <a:gd name="connsiteY268" fmla="*/ 2824259 h 4107023"/>
                <a:gd name="connsiteX269" fmla="*/ 1201639 w 2083862"/>
                <a:gd name="connsiteY269" fmla="*/ 2806674 h 4107023"/>
                <a:gd name="connsiteX270" fmla="*/ 1178193 w 2083862"/>
                <a:gd name="connsiteY270" fmla="*/ 2771505 h 4107023"/>
                <a:gd name="connsiteX271" fmla="*/ 1172331 w 2083862"/>
                <a:gd name="connsiteY271" fmla="*/ 2748059 h 4107023"/>
                <a:gd name="connsiteX272" fmla="*/ 1160608 w 2083862"/>
                <a:gd name="connsiteY272" fmla="*/ 2707028 h 4107023"/>
                <a:gd name="connsiteX273" fmla="*/ 1154747 w 2083862"/>
                <a:gd name="connsiteY273" fmla="*/ 2671859 h 4107023"/>
                <a:gd name="connsiteX274" fmla="*/ 1160608 w 2083862"/>
                <a:gd name="connsiteY274" fmla="*/ 2572213 h 4107023"/>
                <a:gd name="connsiteX275" fmla="*/ 1172331 w 2083862"/>
                <a:gd name="connsiteY275" fmla="*/ 2548767 h 4107023"/>
                <a:gd name="connsiteX276" fmla="*/ 1178193 w 2083862"/>
                <a:gd name="connsiteY276" fmla="*/ 2513597 h 4107023"/>
                <a:gd name="connsiteX277" fmla="*/ 1189916 w 2083862"/>
                <a:gd name="connsiteY277" fmla="*/ 2478428 h 4107023"/>
                <a:gd name="connsiteX278" fmla="*/ 1201639 w 2083862"/>
                <a:gd name="connsiteY278" fmla="*/ 2443259 h 4107023"/>
                <a:gd name="connsiteX279" fmla="*/ 1228442 w 2083862"/>
                <a:gd name="connsiteY279" fmla="*/ 2372969 h 4107023"/>
                <a:gd name="connsiteX280" fmla="*/ 1264461 w 2083862"/>
                <a:gd name="connsiteY280" fmla="*/ 2250679 h 4107023"/>
                <a:gd name="connsiteX281" fmla="*/ 1277839 w 2083862"/>
                <a:gd name="connsiteY281" fmla="*/ 2197074 h 4107023"/>
                <a:gd name="connsiteX282" fmla="*/ 1290414 w 2083862"/>
                <a:gd name="connsiteY282" fmla="*/ 2111704 h 4107023"/>
                <a:gd name="connsiteX283" fmla="*/ 1313008 w 2083862"/>
                <a:gd name="connsiteY283" fmla="*/ 1933305 h 4107023"/>
                <a:gd name="connsiteX284" fmla="*/ 1318870 w 2083862"/>
                <a:gd name="connsiteY284" fmla="*/ 1909859 h 4107023"/>
                <a:gd name="connsiteX285" fmla="*/ 1324731 w 2083862"/>
                <a:gd name="connsiteY285" fmla="*/ 1880551 h 4107023"/>
                <a:gd name="connsiteX286" fmla="*/ 1330593 w 2083862"/>
                <a:gd name="connsiteY286" fmla="*/ 1862967 h 4107023"/>
                <a:gd name="connsiteX287" fmla="*/ 1336454 w 2083862"/>
                <a:gd name="connsiteY287" fmla="*/ 1839520 h 4107023"/>
                <a:gd name="connsiteX288" fmla="*/ 1354039 w 2083862"/>
                <a:gd name="connsiteY288" fmla="*/ 1780905 h 4107023"/>
                <a:gd name="connsiteX289" fmla="*/ 1359901 w 2083862"/>
                <a:gd name="connsiteY289" fmla="*/ 1745736 h 4107023"/>
                <a:gd name="connsiteX290" fmla="*/ 1371624 w 2083862"/>
                <a:gd name="connsiteY290" fmla="*/ 1698843 h 4107023"/>
                <a:gd name="connsiteX291" fmla="*/ 1377485 w 2083862"/>
                <a:gd name="connsiteY291" fmla="*/ 1663674 h 4107023"/>
                <a:gd name="connsiteX292" fmla="*/ 1389208 w 2083862"/>
                <a:gd name="connsiteY292" fmla="*/ 1605059 h 4107023"/>
                <a:gd name="connsiteX293" fmla="*/ 1395070 w 2083862"/>
                <a:gd name="connsiteY293" fmla="*/ 1564028 h 4107023"/>
                <a:gd name="connsiteX294" fmla="*/ 1400931 w 2083862"/>
                <a:gd name="connsiteY294" fmla="*/ 1546443 h 4107023"/>
                <a:gd name="connsiteX295" fmla="*/ 1406793 w 2083862"/>
                <a:gd name="connsiteY295" fmla="*/ 1522997 h 4107023"/>
                <a:gd name="connsiteX296" fmla="*/ 1418516 w 2083862"/>
                <a:gd name="connsiteY296" fmla="*/ 1476105 h 4107023"/>
                <a:gd name="connsiteX297" fmla="*/ 1424377 w 2083862"/>
                <a:gd name="connsiteY297" fmla="*/ 1417490 h 4107023"/>
                <a:gd name="connsiteX298" fmla="*/ 1441962 w 2083862"/>
                <a:gd name="connsiteY298" fmla="*/ 1323705 h 4107023"/>
                <a:gd name="connsiteX299" fmla="*/ 1453685 w 2083862"/>
                <a:gd name="connsiteY299" fmla="*/ 1259228 h 4107023"/>
                <a:gd name="connsiteX300" fmla="*/ 1465408 w 2083862"/>
                <a:gd name="connsiteY300" fmla="*/ 1224059 h 4107023"/>
                <a:gd name="connsiteX301" fmla="*/ 1477131 w 2083862"/>
                <a:gd name="connsiteY301" fmla="*/ 1124413 h 4107023"/>
                <a:gd name="connsiteX302" fmla="*/ 1488854 w 2083862"/>
                <a:gd name="connsiteY302" fmla="*/ 1089243 h 4107023"/>
                <a:gd name="connsiteX303" fmla="*/ 1494716 w 2083862"/>
                <a:gd name="connsiteY303" fmla="*/ 1036490 h 4107023"/>
                <a:gd name="connsiteX304" fmla="*/ 1506439 w 2083862"/>
                <a:gd name="connsiteY304" fmla="*/ 1001320 h 4107023"/>
                <a:gd name="connsiteX305" fmla="*/ 1518162 w 2083862"/>
                <a:gd name="connsiteY305" fmla="*/ 942705 h 4107023"/>
                <a:gd name="connsiteX306" fmla="*/ 1524024 w 2083862"/>
                <a:gd name="connsiteY306" fmla="*/ 913397 h 4107023"/>
                <a:gd name="connsiteX307" fmla="*/ 1529885 w 2083862"/>
                <a:gd name="connsiteY307" fmla="*/ 848920 h 4107023"/>
                <a:gd name="connsiteX308" fmla="*/ 1535747 w 2083862"/>
                <a:gd name="connsiteY308" fmla="*/ 813751 h 4107023"/>
                <a:gd name="connsiteX309" fmla="*/ 1547470 w 2083862"/>
                <a:gd name="connsiteY309" fmla="*/ 731690 h 4107023"/>
                <a:gd name="connsiteX310" fmla="*/ 1553331 w 2083862"/>
                <a:gd name="connsiteY310" fmla="*/ 690659 h 4107023"/>
                <a:gd name="connsiteX311" fmla="*/ 1559193 w 2083862"/>
                <a:gd name="connsiteY311" fmla="*/ 673074 h 4107023"/>
                <a:gd name="connsiteX312" fmla="*/ 1565054 w 2083862"/>
                <a:gd name="connsiteY312" fmla="*/ 649628 h 4107023"/>
                <a:gd name="connsiteX313" fmla="*/ 1570916 w 2083862"/>
                <a:gd name="connsiteY313" fmla="*/ 567567 h 4107023"/>
                <a:gd name="connsiteX314" fmla="*/ 1576777 w 2083862"/>
                <a:gd name="connsiteY314" fmla="*/ 549982 h 4107023"/>
                <a:gd name="connsiteX315" fmla="*/ 1588501 w 2083862"/>
                <a:gd name="connsiteY315" fmla="*/ 456197 h 4107023"/>
                <a:gd name="connsiteX316" fmla="*/ 1582639 w 2083862"/>
                <a:gd name="connsiteY316" fmla="*/ 374136 h 4107023"/>
                <a:gd name="connsiteX317" fmla="*/ 1570916 w 2083862"/>
                <a:gd name="connsiteY317" fmla="*/ 327243 h 4107023"/>
                <a:gd name="connsiteX318" fmla="*/ 1565054 w 2083862"/>
                <a:gd name="connsiteY318" fmla="*/ 116228 h 4107023"/>
                <a:gd name="connsiteX319" fmla="*/ 1540972 w 2083862"/>
                <a:gd name="connsiteY319" fmla="*/ 104333 h 4107023"/>
                <a:gd name="connsiteX320" fmla="*/ 1522768 w 2083862"/>
                <a:gd name="connsiteY320" fmla="*/ 88233 h 4107023"/>
                <a:gd name="connsiteX321" fmla="*/ 1506552 w 2083862"/>
                <a:gd name="connsiteY321" fmla="*/ 65187 h 4107023"/>
                <a:gd name="connsiteX322" fmla="*/ 1475081 w 2083862"/>
                <a:gd name="connsiteY322" fmla="*/ 1652 h 41070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</a:cxnLst>
              <a:rect l="l" t="t" r="r" b="b"/>
              <a:pathLst>
                <a:path w="2083862" h="4107023">
                  <a:moveTo>
                    <a:pt x="1475081" y="1652"/>
                  </a:moveTo>
                  <a:cubicBezTo>
                    <a:pt x="1465160" y="0"/>
                    <a:pt x="1450785" y="43998"/>
                    <a:pt x="1447027" y="55273"/>
                  </a:cubicBezTo>
                  <a:cubicBezTo>
                    <a:pt x="1440049" y="76208"/>
                    <a:pt x="1435385" y="75002"/>
                    <a:pt x="1419474" y="85609"/>
                  </a:cubicBezTo>
                  <a:cubicBezTo>
                    <a:pt x="1413613" y="89517"/>
                    <a:pt x="1399664" y="100361"/>
                    <a:pt x="1392981" y="102589"/>
                  </a:cubicBezTo>
                  <a:lnTo>
                    <a:pt x="1366158" y="108589"/>
                  </a:lnTo>
                  <a:cubicBezTo>
                    <a:pt x="1364204" y="139851"/>
                    <a:pt x="1351343" y="178043"/>
                    <a:pt x="1348226" y="209210"/>
                  </a:cubicBezTo>
                  <a:cubicBezTo>
                    <a:pt x="1347424" y="217226"/>
                    <a:pt x="1350548" y="225252"/>
                    <a:pt x="1347375" y="232656"/>
                  </a:cubicBezTo>
                  <a:cubicBezTo>
                    <a:pt x="1344600" y="239131"/>
                    <a:pt x="1352085" y="256905"/>
                    <a:pt x="1348177" y="262767"/>
                  </a:cubicBezTo>
                  <a:cubicBezTo>
                    <a:pt x="1339320" y="298199"/>
                    <a:pt x="1344863" y="278574"/>
                    <a:pt x="1330593" y="321382"/>
                  </a:cubicBezTo>
                  <a:cubicBezTo>
                    <a:pt x="1328639" y="327244"/>
                    <a:pt x="1328158" y="333826"/>
                    <a:pt x="1324731" y="338967"/>
                  </a:cubicBezTo>
                  <a:lnTo>
                    <a:pt x="1313008" y="356551"/>
                  </a:lnTo>
                  <a:lnTo>
                    <a:pt x="1295424" y="409305"/>
                  </a:lnTo>
                  <a:cubicBezTo>
                    <a:pt x="1293470" y="415167"/>
                    <a:pt x="1291060" y="420896"/>
                    <a:pt x="1289562" y="426890"/>
                  </a:cubicBezTo>
                  <a:lnTo>
                    <a:pt x="1283701" y="450336"/>
                  </a:lnTo>
                  <a:cubicBezTo>
                    <a:pt x="1281747" y="501136"/>
                    <a:pt x="1282061" y="552074"/>
                    <a:pt x="1277839" y="602736"/>
                  </a:cubicBezTo>
                  <a:cubicBezTo>
                    <a:pt x="1272954" y="677959"/>
                    <a:pt x="1259278" y="848920"/>
                    <a:pt x="1254393" y="901674"/>
                  </a:cubicBezTo>
                  <a:cubicBezTo>
                    <a:pt x="1253181" y="907733"/>
                    <a:pt x="1250485" y="913397"/>
                    <a:pt x="1248531" y="919259"/>
                  </a:cubicBezTo>
                  <a:cubicBezTo>
                    <a:pt x="1246577" y="944659"/>
                    <a:pt x="1245483" y="970140"/>
                    <a:pt x="1242670" y="995459"/>
                  </a:cubicBezTo>
                  <a:cubicBezTo>
                    <a:pt x="1241570" y="1005361"/>
                    <a:pt x="1238446" y="1014940"/>
                    <a:pt x="1236808" y="1024767"/>
                  </a:cubicBezTo>
                  <a:cubicBezTo>
                    <a:pt x="1234537" y="1038395"/>
                    <a:pt x="1233102" y="1052151"/>
                    <a:pt x="1230947" y="1065797"/>
                  </a:cubicBezTo>
                  <a:cubicBezTo>
                    <a:pt x="1227240" y="1089276"/>
                    <a:pt x="1224989" y="1113076"/>
                    <a:pt x="1219224" y="1136136"/>
                  </a:cubicBezTo>
                  <a:cubicBezTo>
                    <a:pt x="1217270" y="1143951"/>
                    <a:pt x="1215677" y="1151866"/>
                    <a:pt x="1213362" y="1159582"/>
                  </a:cubicBezTo>
                  <a:cubicBezTo>
                    <a:pt x="1209811" y="1171418"/>
                    <a:pt x="1205547" y="1183028"/>
                    <a:pt x="1201639" y="1194751"/>
                  </a:cubicBezTo>
                  <a:cubicBezTo>
                    <a:pt x="1193824" y="1228943"/>
                    <a:pt x="1174285" y="1316867"/>
                    <a:pt x="1166470" y="1364736"/>
                  </a:cubicBezTo>
                  <a:cubicBezTo>
                    <a:pt x="1164037" y="1391496"/>
                    <a:pt x="1158866" y="1453131"/>
                    <a:pt x="1154747" y="1481967"/>
                  </a:cubicBezTo>
                  <a:cubicBezTo>
                    <a:pt x="1153338" y="1491829"/>
                    <a:pt x="1150523" y="1501447"/>
                    <a:pt x="1148885" y="1511274"/>
                  </a:cubicBezTo>
                  <a:cubicBezTo>
                    <a:pt x="1146614" y="1524902"/>
                    <a:pt x="1146131" y="1538843"/>
                    <a:pt x="1143024" y="1552305"/>
                  </a:cubicBezTo>
                  <a:cubicBezTo>
                    <a:pt x="1140245" y="1564346"/>
                    <a:pt x="1133725" y="1575357"/>
                    <a:pt x="1131301" y="1587474"/>
                  </a:cubicBezTo>
                  <a:cubicBezTo>
                    <a:pt x="1129347" y="1597243"/>
                    <a:pt x="1128060" y="1607170"/>
                    <a:pt x="1125439" y="1616782"/>
                  </a:cubicBezTo>
                  <a:cubicBezTo>
                    <a:pt x="1122188" y="1628704"/>
                    <a:pt x="1115748" y="1639762"/>
                    <a:pt x="1113716" y="1651951"/>
                  </a:cubicBezTo>
                  <a:cubicBezTo>
                    <a:pt x="1111465" y="1665453"/>
                    <a:pt x="1109206" y="1690278"/>
                    <a:pt x="1101993" y="1704705"/>
                  </a:cubicBezTo>
                  <a:cubicBezTo>
                    <a:pt x="1098843" y="1711006"/>
                    <a:pt x="1084157" y="1796595"/>
                    <a:pt x="1080249" y="1802457"/>
                  </a:cubicBezTo>
                  <a:cubicBezTo>
                    <a:pt x="1076904" y="1819179"/>
                    <a:pt x="1060964" y="1881251"/>
                    <a:pt x="1056000" y="1897798"/>
                  </a:cubicBezTo>
                  <a:cubicBezTo>
                    <a:pt x="1045254" y="1957390"/>
                    <a:pt x="1035562" y="2025135"/>
                    <a:pt x="1025793" y="2079843"/>
                  </a:cubicBezTo>
                  <a:cubicBezTo>
                    <a:pt x="1025219" y="2087879"/>
                    <a:pt x="1021679" y="2095426"/>
                    <a:pt x="1019931" y="2103290"/>
                  </a:cubicBezTo>
                  <a:cubicBezTo>
                    <a:pt x="1017770" y="2113015"/>
                    <a:pt x="1015479" y="2122735"/>
                    <a:pt x="1014070" y="2132597"/>
                  </a:cubicBezTo>
                  <a:cubicBezTo>
                    <a:pt x="1007692" y="2177244"/>
                    <a:pt x="1007319" y="2165503"/>
                    <a:pt x="997337" y="2198777"/>
                  </a:cubicBezTo>
                  <a:cubicBezTo>
                    <a:pt x="993786" y="2210613"/>
                    <a:pt x="985140" y="2249314"/>
                    <a:pt x="983108" y="2261503"/>
                  </a:cubicBezTo>
                  <a:cubicBezTo>
                    <a:pt x="976270" y="2280065"/>
                    <a:pt x="968155" y="2301606"/>
                    <a:pt x="961316" y="2320167"/>
                  </a:cubicBezTo>
                  <a:cubicBezTo>
                    <a:pt x="956297" y="2331459"/>
                    <a:pt x="953501" y="2343613"/>
                    <a:pt x="949593" y="2355336"/>
                  </a:cubicBezTo>
                  <a:lnTo>
                    <a:pt x="943731" y="2372920"/>
                  </a:lnTo>
                  <a:cubicBezTo>
                    <a:pt x="941777" y="2378782"/>
                    <a:pt x="941297" y="2385364"/>
                    <a:pt x="937870" y="2390505"/>
                  </a:cubicBezTo>
                  <a:cubicBezTo>
                    <a:pt x="909304" y="2433354"/>
                    <a:pt x="944176" y="2379470"/>
                    <a:pt x="914424" y="2431536"/>
                  </a:cubicBezTo>
                  <a:cubicBezTo>
                    <a:pt x="910929" y="2437652"/>
                    <a:pt x="905851" y="2442819"/>
                    <a:pt x="902701" y="2449120"/>
                  </a:cubicBezTo>
                  <a:cubicBezTo>
                    <a:pt x="899938" y="2454646"/>
                    <a:pt x="899840" y="2461304"/>
                    <a:pt x="896839" y="2466705"/>
                  </a:cubicBezTo>
                  <a:cubicBezTo>
                    <a:pt x="889997" y="2479021"/>
                    <a:pt x="877848" y="2488508"/>
                    <a:pt x="873393" y="2501874"/>
                  </a:cubicBezTo>
                  <a:cubicBezTo>
                    <a:pt x="859922" y="2542286"/>
                    <a:pt x="870407" y="2528305"/>
                    <a:pt x="849947" y="2548767"/>
                  </a:cubicBezTo>
                  <a:cubicBezTo>
                    <a:pt x="836195" y="2590018"/>
                    <a:pt x="854098" y="2539078"/>
                    <a:pt x="832362" y="2589797"/>
                  </a:cubicBezTo>
                  <a:cubicBezTo>
                    <a:pt x="829928" y="2595476"/>
                    <a:pt x="829680" y="2602084"/>
                    <a:pt x="826501" y="2607382"/>
                  </a:cubicBezTo>
                  <a:cubicBezTo>
                    <a:pt x="823658" y="2612121"/>
                    <a:pt x="818229" y="2614790"/>
                    <a:pt x="814777" y="2619105"/>
                  </a:cubicBezTo>
                  <a:cubicBezTo>
                    <a:pt x="810376" y="2624606"/>
                    <a:pt x="806962" y="2630828"/>
                    <a:pt x="803054" y="2636690"/>
                  </a:cubicBezTo>
                  <a:cubicBezTo>
                    <a:pt x="788322" y="2680889"/>
                    <a:pt x="809909" y="2628120"/>
                    <a:pt x="779608" y="2665997"/>
                  </a:cubicBezTo>
                  <a:cubicBezTo>
                    <a:pt x="751584" y="2701027"/>
                    <a:pt x="803945" y="2665107"/>
                    <a:pt x="762024" y="2707028"/>
                  </a:cubicBezTo>
                  <a:cubicBezTo>
                    <a:pt x="752061" y="2716991"/>
                    <a:pt x="738577" y="2722659"/>
                    <a:pt x="726854" y="2730474"/>
                  </a:cubicBezTo>
                  <a:lnTo>
                    <a:pt x="709270" y="2742197"/>
                  </a:lnTo>
                  <a:cubicBezTo>
                    <a:pt x="703408" y="2746105"/>
                    <a:pt x="698368" y="2751692"/>
                    <a:pt x="691685" y="2753920"/>
                  </a:cubicBezTo>
                  <a:cubicBezTo>
                    <a:pt x="685824" y="2755874"/>
                    <a:pt x="679627" y="2757019"/>
                    <a:pt x="674101" y="2759782"/>
                  </a:cubicBezTo>
                  <a:cubicBezTo>
                    <a:pt x="653851" y="2769907"/>
                    <a:pt x="661028" y="2773684"/>
                    <a:pt x="638931" y="2777367"/>
                  </a:cubicBezTo>
                  <a:cubicBezTo>
                    <a:pt x="621479" y="2780276"/>
                    <a:pt x="603749" y="2781161"/>
                    <a:pt x="586177" y="2783228"/>
                  </a:cubicBezTo>
                  <a:lnTo>
                    <a:pt x="539285" y="2789090"/>
                  </a:lnTo>
                  <a:cubicBezTo>
                    <a:pt x="497126" y="2803142"/>
                    <a:pt x="549774" y="2786093"/>
                    <a:pt x="498254" y="2800813"/>
                  </a:cubicBezTo>
                  <a:cubicBezTo>
                    <a:pt x="492313" y="2802510"/>
                    <a:pt x="486777" y="2805735"/>
                    <a:pt x="480670" y="2806674"/>
                  </a:cubicBezTo>
                  <a:cubicBezTo>
                    <a:pt x="461262" y="2809660"/>
                    <a:pt x="441593" y="2810582"/>
                    <a:pt x="422054" y="2812536"/>
                  </a:cubicBezTo>
                  <a:cubicBezTo>
                    <a:pt x="388839" y="2810582"/>
                    <a:pt x="355401" y="2810978"/>
                    <a:pt x="322408" y="2806674"/>
                  </a:cubicBezTo>
                  <a:cubicBezTo>
                    <a:pt x="310155" y="2805076"/>
                    <a:pt x="299227" y="2797948"/>
                    <a:pt x="287239" y="2794951"/>
                  </a:cubicBezTo>
                  <a:lnTo>
                    <a:pt x="263793" y="2789090"/>
                  </a:lnTo>
                  <a:cubicBezTo>
                    <a:pt x="257931" y="2785182"/>
                    <a:pt x="252683" y="2780142"/>
                    <a:pt x="246208" y="2777367"/>
                  </a:cubicBezTo>
                  <a:cubicBezTo>
                    <a:pt x="238803" y="2774194"/>
                    <a:pt x="230508" y="2773718"/>
                    <a:pt x="222762" y="2771505"/>
                  </a:cubicBezTo>
                  <a:cubicBezTo>
                    <a:pt x="216821" y="2769807"/>
                    <a:pt x="211039" y="2767597"/>
                    <a:pt x="205177" y="2765643"/>
                  </a:cubicBezTo>
                  <a:cubicBezTo>
                    <a:pt x="207131" y="2773459"/>
                    <a:pt x="208826" y="2781344"/>
                    <a:pt x="211039" y="2789090"/>
                  </a:cubicBezTo>
                  <a:cubicBezTo>
                    <a:pt x="212736" y="2795031"/>
                    <a:pt x="216901" y="2800496"/>
                    <a:pt x="216901" y="2806674"/>
                  </a:cubicBezTo>
                  <a:cubicBezTo>
                    <a:pt x="216901" y="2828255"/>
                    <a:pt x="215561" y="2850049"/>
                    <a:pt x="211039" y="2871151"/>
                  </a:cubicBezTo>
                  <a:cubicBezTo>
                    <a:pt x="208365" y="2883629"/>
                    <a:pt x="192221" y="2895797"/>
                    <a:pt x="181731" y="2900459"/>
                  </a:cubicBezTo>
                  <a:cubicBezTo>
                    <a:pt x="170439" y="2905478"/>
                    <a:pt x="158285" y="2908274"/>
                    <a:pt x="146562" y="2912182"/>
                  </a:cubicBezTo>
                  <a:lnTo>
                    <a:pt x="111393" y="2923905"/>
                  </a:lnTo>
                  <a:cubicBezTo>
                    <a:pt x="105531" y="2925859"/>
                    <a:pt x="98949" y="2926340"/>
                    <a:pt x="93808" y="2929767"/>
                  </a:cubicBezTo>
                  <a:lnTo>
                    <a:pt x="76224" y="2941490"/>
                  </a:lnTo>
                  <a:cubicBezTo>
                    <a:pt x="91286" y="2946510"/>
                    <a:pt x="101068" y="2950270"/>
                    <a:pt x="117254" y="2953213"/>
                  </a:cubicBezTo>
                  <a:cubicBezTo>
                    <a:pt x="159524" y="2960898"/>
                    <a:pt x="165397" y="2958416"/>
                    <a:pt x="211039" y="2964936"/>
                  </a:cubicBezTo>
                  <a:cubicBezTo>
                    <a:pt x="220902" y="2966345"/>
                    <a:pt x="230407" y="2970119"/>
                    <a:pt x="240347" y="2970797"/>
                  </a:cubicBezTo>
                  <a:cubicBezTo>
                    <a:pt x="316470" y="2975987"/>
                    <a:pt x="468947" y="2982520"/>
                    <a:pt x="468947" y="2982520"/>
                  </a:cubicBezTo>
                  <a:cubicBezTo>
                    <a:pt x="480670" y="2984474"/>
                    <a:pt x="492231" y="2988382"/>
                    <a:pt x="504116" y="2988382"/>
                  </a:cubicBezTo>
                  <a:cubicBezTo>
                    <a:pt x="585324" y="2988382"/>
                    <a:pt x="571883" y="2991192"/>
                    <a:pt x="615485" y="2976659"/>
                  </a:cubicBezTo>
                  <a:cubicBezTo>
                    <a:pt x="611577" y="2984474"/>
                    <a:pt x="608097" y="2992518"/>
                    <a:pt x="603762" y="3000105"/>
                  </a:cubicBezTo>
                  <a:cubicBezTo>
                    <a:pt x="600267" y="3006222"/>
                    <a:pt x="595190" y="3011389"/>
                    <a:pt x="592039" y="3017690"/>
                  </a:cubicBezTo>
                  <a:cubicBezTo>
                    <a:pt x="567770" y="3066226"/>
                    <a:pt x="608051" y="3002462"/>
                    <a:pt x="574454" y="3052859"/>
                  </a:cubicBezTo>
                  <a:lnTo>
                    <a:pt x="562731" y="3088028"/>
                  </a:lnTo>
                  <a:cubicBezTo>
                    <a:pt x="560777" y="3093890"/>
                    <a:pt x="560297" y="3100472"/>
                    <a:pt x="556870" y="3105613"/>
                  </a:cubicBezTo>
                  <a:cubicBezTo>
                    <a:pt x="552962" y="3111474"/>
                    <a:pt x="548642" y="3117081"/>
                    <a:pt x="545147" y="3123197"/>
                  </a:cubicBezTo>
                  <a:cubicBezTo>
                    <a:pt x="526220" y="3156319"/>
                    <a:pt x="542596" y="3137471"/>
                    <a:pt x="521701" y="3158367"/>
                  </a:cubicBezTo>
                  <a:cubicBezTo>
                    <a:pt x="519747" y="3166182"/>
                    <a:pt x="519012" y="3174409"/>
                    <a:pt x="515839" y="3181813"/>
                  </a:cubicBezTo>
                  <a:cubicBezTo>
                    <a:pt x="507270" y="3201805"/>
                    <a:pt x="499974" y="3199698"/>
                    <a:pt x="486531" y="3216982"/>
                  </a:cubicBezTo>
                  <a:cubicBezTo>
                    <a:pt x="477881" y="3228103"/>
                    <a:pt x="470900" y="3240428"/>
                    <a:pt x="463085" y="3252151"/>
                  </a:cubicBezTo>
                  <a:cubicBezTo>
                    <a:pt x="459177" y="3258013"/>
                    <a:pt x="456343" y="3264755"/>
                    <a:pt x="451362" y="3269736"/>
                  </a:cubicBezTo>
                  <a:cubicBezTo>
                    <a:pt x="435823" y="3285275"/>
                    <a:pt x="419529" y="3306167"/>
                    <a:pt x="398608" y="3316628"/>
                  </a:cubicBezTo>
                  <a:cubicBezTo>
                    <a:pt x="393082" y="3319391"/>
                    <a:pt x="386885" y="3320536"/>
                    <a:pt x="381024" y="3322490"/>
                  </a:cubicBezTo>
                  <a:cubicBezTo>
                    <a:pt x="373208" y="3328351"/>
                    <a:pt x="365527" y="3334396"/>
                    <a:pt x="357577" y="3340074"/>
                  </a:cubicBezTo>
                  <a:cubicBezTo>
                    <a:pt x="351845" y="3344168"/>
                    <a:pt x="344974" y="3346816"/>
                    <a:pt x="339993" y="3351797"/>
                  </a:cubicBezTo>
                  <a:cubicBezTo>
                    <a:pt x="300920" y="3390872"/>
                    <a:pt x="357574" y="3349846"/>
                    <a:pt x="310685" y="3381105"/>
                  </a:cubicBezTo>
                  <a:cubicBezTo>
                    <a:pt x="308731" y="3386967"/>
                    <a:pt x="303808" y="3392595"/>
                    <a:pt x="304824" y="3398690"/>
                  </a:cubicBezTo>
                  <a:cubicBezTo>
                    <a:pt x="305982" y="3405639"/>
                    <a:pt x="313052" y="3410158"/>
                    <a:pt x="316547" y="3416274"/>
                  </a:cubicBezTo>
                  <a:cubicBezTo>
                    <a:pt x="337121" y="3452279"/>
                    <a:pt x="317211" y="3428661"/>
                    <a:pt x="345854" y="3457305"/>
                  </a:cubicBezTo>
                  <a:cubicBezTo>
                    <a:pt x="334645" y="3490936"/>
                    <a:pt x="348021" y="3459544"/>
                    <a:pt x="322408" y="3492474"/>
                  </a:cubicBezTo>
                  <a:cubicBezTo>
                    <a:pt x="313758" y="3503595"/>
                    <a:pt x="298962" y="3527643"/>
                    <a:pt x="298962" y="3527643"/>
                  </a:cubicBezTo>
                  <a:cubicBezTo>
                    <a:pt x="282359" y="3577458"/>
                    <a:pt x="305515" y="3516721"/>
                    <a:pt x="281377" y="3556951"/>
                  </a:cubicBezTo>
                  <a:cubicBezTo>
                    <a:pt x="278198" y="3562249"/>
                    <a:pt x="278517" y="3569135"/>
                    <a:pt x="275516" y="3574536"/>
                  </a:cubicBezTo>
                  <a:cubicBezTo>
                    <a:pt x="268674" y="3586852"/>
                    <a:pt x="256526" y="3596339"/>
                    <a:pt x="252070" y="3609705"/>
                  </a:cubicBezTo>
                  <a:cubicBezTo>
                    <a:pt x="250116" y="3615567"/>
                    <a:pt x="249635" y="3622149"/>
                    <a:pt x="246208" y="3627290"/>
                  </a:cubicBezTo>
                  <a:cubicBezTo>
                    <a:pt x="241610" y="3634187"/>
                    <a:pt x="234485" y="3639013"/>
                    <a:pt x="228624" y="3644874"/>
                  </a:cubicBezTo>
                  <a:cubicBezTo>
                    <a:pt x="226670" y="3650736"/>
                    <a:pt x="225525" y="3656933"/>
                    <a:pt x="222762" y="3662459"/>
                  </a:cubicBezTo>
                  <a:cubicBezTo>
                    <a:pt x="219612" y="3668760"/>
                    <a:pt x="213814" y="3673568"/>
                    <a:pt x="211039" y="3680043"/>
                  </a:cubicBezTo>
                  <a:cubicBezTo>
                    <a:pt x="207865" y="3687448"/>
                    <a:pt x="209797" y="3696890"/>
                    <a:pt x="205177" y="3703490"/>
                  </a:cubicBezTo>
                  <a:cubicBezTo>
                    <a:pt x="195670" y="3717072"/>
                    <a:pt x="179204" y="3724865"/>
                    <a:pt x="170008" y="3738659"/>
                  </a:cubicBezTo>
                  <a:cubicBezTo>
                    <a:pt x="165868" y="3744870"/>
                    <a:pt x="154912" y="3763792"/>
                    <a:pt x="146562" y="3767967"/>
                  </a:cubicBezTo>
                  <a:cubicBezTo>
                    <a:pt x="132290" y="3775103"/>
                    <a:pt x="104776" y="3781344"/>
                    <a:pt x="87947" y="3785551"/>
                  </a:cubicBezTo>
                  <a:cubicBezTo>
                    <a:pt x="80132" y="3789459"/>
                    <a:pt x="19587" y="3792985"/>
                    <a:pt x="11474" y="3796230"/>
                  </a:cubicBezTo>
                  <a:cubicBezTo>
                    <a:pt x="0" y="3800819"/>
                    <a:pt x="29331" y="3808997"/>
                    <a:pt x="29331" y="3808997"/>
                  </a:cubicBezTo>
                  <a:cubicBezTo>
                    <a:pt x="23470" y="3812905"/>
                    <a:pt x="5151" y="3818246"/>
                    <a:pt x="11747" y="3820720"/>
                  </a:cubicBezTo>
                  <a:cubicBezTo>
                    <a:pt x="45867" y="3833515"/>
                    <a:pt x="94107" y="3824595"/>
                    <a:pt x="128977" y="3820720"/>
                  </a:cubicBezTo>
                  <a:cubicBezTo>
                    <a:pt x="136793" y="3818766"/>
                    <a:pt x="144708" y="3817174"/>
                    <a:pt x="152424" y="3814859"/>
                  </a:cubicBezTo>
                  <a:cubicBezTo>
                    <a:pt x="164260" y="3811308"/>
                    <a:pt x="187593" y="3803136"/>
                    <a:pt x="187593" y="3803136"/>
                  </a:cubicBezTo>
                  <a:cubicBezTo>
                    <a:pt x="181731" y="3807044"/>
                    <a:pt x="174647" y="3809557"/>
                    <a:pt x="170008" y="3814859"/>
                  </a:cubicBezTo>
                  <a:cubicBezTo>
                    <a:pt x="160730" y="3825462"/>
                    <a:pt x="154377" y="3838305"/>
                    <a:pt x="146562" y="3850028"/>
                  </a:cubicBezTo>
                  <a:cubicBezTo>
                    <a:pt x="142654" y="3855890"/>
                    <a:pt x="137990" y="3861312"/>
                    <a:pt x="134839" y="3867613"/>
                  </a:cubicBezTo>
                  <a:cubicBezTo>
                    <a:pt x="130931" y="3875428"/>
                    <a:pt x="127451" y="3883472"/>
                    <a:pt x="123116" y="3891059"/>
                  </a:cubicBezTo>
                  <a:cubicBezTo>
                    <a:pt x="119621" y="3897175"/>
                    <a:pt x="114254" y="3902206"/>
                    <a:pt x="111393" y="3908643"/>
                  </a:cubicBezTo>
                  <a:cubicBezTo>
                    <a:pt x="88442" y="3960283"/>
                    <a:pt x="114182" y="3929302"/>
                    <a:pt x="82085" y="3961397"/>
                  </a:cubicBezTo>
                  <a:cubicBezTo>
                    <a:pt x="70876" y="3995027"/>
                    <a:pt x="84251" y="3963637"/>
                    <a:pt x="58639" y="3996567"/>
                  </a:cubicBezTo>
                  <a:cubicBezTo>
                    <a:pt x="49989" y="4007688"/>
                    <a:pt x="43008" y="4020013"/>
                    <a:pt x="35193" y="4031736"/>
                  </a:cubicBezTo>
                  <a:cubicBezTo>
                    <a:pt x="31285" y="4037597"/>
                    <a:pt x="18489" y="4054301"/>
                    <a:pt x="23470" y="4049320"/>
                  </a:cubicBezTo>
                  <a:cubicBezTo>
                    <a:pt x="51018" y="4021772"/>
                    <a:pt x="34155" y="4036336"/>
                    <a:pt x="76224" y="4008290"/>
                  </a:cubicBezTo>
                  <a:lnTo>
                    <a:pt x="93808" y="3996567"/>
                  </a:lnTo>
                  <a:cubicBezTo>
                    <a:pt x="91854" y="4004382"/>
                    <a:pt x="90160" y="4012267"/>
                    <a:pt x="87947" y="4020013"/>
                  </a:cubicBezTo>
                  <a:cubicBezTo>
                    <a:pt x="86250" y="4025954"/>
                    <a:pt x="83583" y="4031603"/>
                    <a:pt x="82085" y="4037597"/>
                  </a:cubicBezTo>
                  <a:cubicBezTo>
                    <a:pt x="79669" y="4047262"/>
                    <a:pt x="78845" y="4057293"/>
                    <a:pt x="76224" y="4066905"/>
                  </a:cubicBezTo>
                  <a:cubicBezTo>
                    <a:pt x="65283" y="4107023"/>
                    <a:pt x="51410" y="4106437"/>
                    <a:pt x="82085" y="4096213"/>
                  </a:cubicBezTo>
                  <a:cubicBezTo>
                    <a:pt x="93808" y="4088398"/>
                    <a:pt x="107292" y="4082730"/>
                    <a:pt x="117254" y="4072767"/>
                  </a:cubicBezTo>
                  <a:cubicBezTo>
                    <a:pt x="121162" y="4068859"/>
                    <a:pt x="124379" y="4064109"/>
                    <a:pt x="128977" y="4061043"/>
                  </a:cubicBezTo>
                  <a:cubicBezTo>
                    <a:pt x="136248" y="4056196"/>
                    <a:pt x="174671" y="4095816"/>
                    <a:pt x="182487" y="4091908"/>
                  </a:cubicBezTo>
                  <a:cubicBezTo>
                    <a:pt x="211918" y="4047763"/>
                    <a:pt x="162215" y="4078700"/>
                    <a:pt x="207635" y="4048420"/>
                  </a:cubicBezTo>
                  <a:cubicBezTo>
                    <a:pt x="213496" y="4044512"/>
                    <a:pt x="212342" y="4016208"/>
                    <a:pt x="216852" y="4010796"/>
                  </a:cubicBezTo>
                  <a:cubicBezTo>
                    <a:pt x="222159" y="4004428"/>
                    <a:pt x="223565" y="3999072"/>
                    <a:pt x="229427" y="3993210"/>
                  </a:cubicBezTo>
                  <a:cubicBezTo>
                    <a:pt x="236797" y="3971098"/>
                    <a:pt x="238578" y="3970631"/>
                    <a:pt x="258734" y="3950477"/>
                  </a:cubicBezTo>
                  <a:cubicBezTo>
                    <a:pt x="264596" y="3944616"/>
                    <a:pt x="266220" y="3926910"/>
                    <a:pt x="271309" y="3920367"/>
                  </a:cubicBezTo>
                  <a:cubicBezTo>
                    <a:pt x="279959" y="3909245"/>
                    <a:pt x="290696" y="3899425"/>
                    <a:pt x="297259" y="3887702"/>
                  </a:cubicBezTo>
                  <a:cubicBezTo>
                    <a:pt x="303822" y="3875979"/>
                    <a:pt x="304540" y="3862169"/>
                    <a:pt x="310685" y="3850028"/>
                  </a:cubicBezTo>
                  <a:cubicBezTo>
                    <a:pt x="316830" y="3837888"/>
                    <a:pt x="326316" y="3826582"/>
                    <a:pt x="334131" y="3814859"/>
                  </a:cubicBezTo>
                  <a:lnTo>
                    <a:pt x="351716" y="3797274"/>
                  </a:lnTo>
                  <a:cubicBezTo>
                    <a:pt x="355624" y="3785551"/>
                    <a:pt x="354701" y="3770843"/>
                    <a:pt x="363439" y="3762105"/>
                  </a:cubicBezTo>
                  <a:cubicBezTo>
                    <a:pt x="369301" y="3756243"/>
                    <a:pt x="375935" y="3751063"/>
                    <a:pt x="381024" y="3744520"/>
                  </a:cubicBezTo>
                  <a:cubicBezTo>
                    <a:pt x="389674" y="3733399"/>
                    <a:pt x="394507" y="3719314"/>
                    <a:pt x="404470" y="3709351"/>
                  </a:cubicBezTo>
                  <a:cubicBezTo>
                    <a:pt x="410331" y="3703490"/>
                    <a:pt x="416965" y="3698310"/>
                    <a:pt x="422054" y="3691767"/>
                  </a:cubicBezTo>
                  <a:cubicBezTo>
                    <a:pt x="430704" y="3680645"/>
                    <a:pt x="437685" y="3668320"/>
                    <a:pt x="445501" y="3656597"/>
                  </a:cubicBezTo>
                  <a:lnTo>
                    <a:pt x="457224" y="3639013"/>
                  </a:lnTo>
                  <a:cubicBezTo>
                    <a:pt x="461132" y="3633151"/>
                    <a:pt x="463085" y="3625336"/>
                    <a:pt x="468947" y="3621428"/>
                  </a:cubicBezTo>
                  <a:lnTo>
                    <a:pt x="486531" y="3609705"/>
                  </a:lnTo>
                  <a:cubicBezTo>
                    <a:pt x="496849" y="3578754"/>
                    <a:pt x="488966" y="3597260"/>
                    <a:pt x="515839" y="3556951"/>
                  </a:cubicBezTo>
                  <a:lnTo>
                    <a:pt x="527562" y="3539367"/>
                  </a:lnTo>
                  <a:cubicBezTo>
                    <a:pt x="542233" y="3480685"/>
                    <a:pt x="520175" y="3540892"/>
                    <a:pt x="551008" y="3510059"/>
                  </a:cubicBezTo>
                  <a:cubicBezTo>
                    <a:pt x="555377" y="3505690"/>
                    <a:pt x="554107" y="3498000"/>
                    <a:pt x="556870" y="3492474"/>
                  </a:cubicBezTo>
                  <a:cubicBezTo>
                    <a:pt x="560020" y="3486173"/>
                    <a:pt x="565098" y="3481006"/>
                    <a:pt x="568593" y="3474890"/>
                  </a:cubicBezTo>
                  <a:cubicBezTo>
                    <a:pt x="572928" y="3467303"/>
                    <a:pt x="575820" y="3458936"/>
                    <a:pt x="580316" y="3451443"/>
                  </a:cubicBezTo>
                  <a:cubicBezTo>
                    <a:pt x="587565" y="3439361"/>
                    <a:pt x="599306" y="3429640"/>
                    <a:pt x="603762" y="3416274"/>
                  </a:cubicBezTo>
                  <a:cubicBezTo>
                    <a:pt x="605716" y="3410413"/>
                    <a:pt x="606623" y="3404091"/>
                    <a:pt x="609624" y="3398690"/>
                  </a:cubicBezTo>
                  <a:cubicBezTo>
                    <a:pt x="616467" y="3386374"/>
                    <a:pt x="625255" y="3375243"/>
                    <a:pt x="633070" y="3363520"/>
                  </a:cubicBezTo>
                  <a:cubicBezTo>
                    <a:pt x="636978" y="3357659"/>
                    <a:pt x="639812" y="3350917"/>
                    <a:pt x="644793" y="3345936"/>
                  </a:cubicBezTo>
                  <a:cubicBezTo>
                    <a:pt x="667358" y="3323370"/>
                    <a:pt x="657778" y="3335248"/>
                    <a:pt x="674101" y="3310767"/>
                  </a:cubicBezTo>
                  <a:cubicBezTo>
                    <a:pt x="676055" y="3304905"/>
                    <a:pt x="676961" y="3298583"/>
                    <a:pt x="679962" y="3293182"/>
                  </a:cubicBezTo>
                  <a:cubicBezTo>
                    <a:pt x="686804" y="3280866"/>
                    <a:pt x="698952" y="3271379"/>
                    <a:pt x="703408" y="3258013"/>
                  </a:cubicBezTo>
                  <a:cubicBezTo>
                    <a:pt x="711498" y="3233745"/>
                    <a:pt x="705843" y="3245569"/>
                    <a:pt x="720993" y="3222843"/>
                  </a:cubicBezTo>
                  <a:cubicBezTo>
                    <a:pt x="734928" y="3181036"/>
                    <a:pt x="715169" y="3231577"/>
                    <a:pt x="744439" y="3187674"/>
                  </a:cubicBezTo>
                  <a:cubicBezTo>
                    <a:pt x="747866" y="3182533"/>
                    <a:pt x="747867" y="3175769"/>
                    <a:pt x="750301" y="3170090"/>
                  </a:cubicBezTo>
                  <a:cubicBezTo>
                    <a:pt x="753743" y="3162058"/>
                    <a:pt x="757528" y="3154136"/>
                    <a:pt x="762024" y="3146643"/>
                  </a:cubicBezTo>
                  <a:cubicBezTo>
                    <a:pt x="769273" y="3134561"/>
                    <a:pt x="779169" y="3124076"/>
                    <a:pt x="785470" y="3111474"/>
                  </a:cubicBezTo>
                  <a:cubicBezTo>
                    <a:pt x="800344" y="3081727"/>
                    <a:pt x="792346" y="3095298"/>
                    <a:pt x="808916" y="3070443"/>
                  </a:cubicBezTo>
                  <a:cubicBezTo>
                    <a:pt x="812824" y="3058720"/>
                    <a:pt x="817642" y="3047262"/>
                    <a:pt x="820639" y="3035274"/>
                  </a:cubicBezTo>
                  <a:cubicBezTo>
                    <a:pt x="822593" y="3027459"/>
                    <a:pt x="822504" y="3018823"/>
                    <a:pt x="826501" y="3011828"/>
                  </a:cubicBezTo>
                  <a:cubicBezTo>
                    <a:pt x="830614" y="3004631"/>
                    <a:pt x="838224" y="3000105"/>
                    <a:pt x="844085" y="2994243"/>
                  </a:cubicBezTo>
                  <a:cubicBezTo>
                    <a:pt x="846039" y="2988382"/>
                    <a:pt x="847184" y="2982185"/>
                    <a:pt x="849947" y="2976659"/>
                  </a:cubicBezTo>
                  <a:cubicBezTo>
                    <a:pt x="856534" y="2963485"/>
                    <a:pt x="868141" y="2950750"/>
                    <a:pt x="879254" y="2941490"/>
                  </a:cubicBezTo>
                  <a:cubicBezTo>
                    <a:pt x="884666" y="2936980"/>
                    <a:pt x="890364" y="2932542"/>
                    <a:pt x="896839" y="2929767"/>
                  </a:cubicBezTo>
                  <a:cubicBezTo>
                    <a:pt x="904244" y="2926594"/>
                    <a:pt x="912470" y="2925859"/>
                    <a:pt x="920285" y="2923905"/>
                  </a:cubicBezTo>
                  <a:cubicBezTo>
                    <a:pt x="932828" y="2928086"/>
                    <a:pt x="946096" y="2930796"/>
                    <a:pt x="955454" y="2941490"/>
                  </a:cubicBezTo>
                  <a:lnTo>
                    <a:pt x="990624" y="2994243"/>
                  </a:lnTo>
                  <a:cubicBezTo>
                    <a:pt x="994532" y="3000105"/>
                    <a:pt x="995664" y="3009600"/>
                    <a:pt x="1002347" y="3011828"/>
                  </a:cubicBezTo>
                  <a:lnTo>
                    <a:pt x="1019931" y="3017690"/>
                  </a:lnTo>
                  <a:cubicBezTo>
                    <a:pt x="1031351" y="3051945"/>
                    <a:pt x="1016315" y="3020657"/>
                    <a:pt x="1049239" y="3046997"/>
                  </a:cubicBezTo>
                  <a:cubicBezTo>
                    <a:pt x="1062185" y="3057354"/>
                    <a:pt x="1074460" y="3068904"/>
                    <a:pt x="1084408" y="3082167"/>
                  </a:cubicBezTo>
                  <a:cubicBezTo>
                    <a:pt x="1090270" y="3089982"/>
                    <a:pt x="1095503" y="3098311"/>
                    <a:pt x="1101993" y="3105613"/>
                  </a:cubicBezTo>
                  <a:cubicBezTo>
                    <a:pt x="1111172" y="3115939"/>
                    <a:pt x="1123638" y="3123425"/>
                    <a:pt x="1131301" y="3134920"/>
                  </a:cubicBezTo>
                  <a:cubicBezTo>
                    <a:pt x="1152220" y="3166300"/>
                    <a:pt x="1138043" y="3147524"/>
                    <a:pt x="1178193" y="3187674"/>
                  </a:cubicBezTo>
                  <a:cubicBezTo>
                    <a:pt x="1186008" y="3195489"/>
                    <a:pt x="1192443" y="3204989"/>
                    <a:pt x="1201639" y="3211120"/>
                  </a:cubicBezTo>
                  <a:lnTo>
                    <a:pt x="1318870" y="3304905"/>
                  </a:lnTo>
                  <a:cubicBezTo>
                    <a:pt x="1331835" y="3317870"/>
                    <a:pt x="1337716" y="3326052"/>
                    <a:pt x="1354039" y="3334213"/>
                  </a:cubicBezTo>
                  <a:cubicBezTo>
                    <a:pt x="1359565" y="3336976"/>
                    <a:pt x="1365762" y="3338120"/>
                    <a:pt x="1371624" y="3340074"/>
                  </a:cubicBezTo>
                  <a:cubicBezTo>
                    <a:pt x="1375532" y="3345936"/>
                    <a:pt x="1378045" y="3353020"/>
                    <a:pt x="1383347" y="3357659"/>
                  </a:cubicBezTo>
                  <a:cubicBezTo>
                    <a:pt x="1393950" y="3366937"/>
                    <a:pt x="1406793" y="3373290"/>
                    <a:pt x="1418516" y="3381105"/>
                  </a:cubicBezTo>
                  <a:cubicBezTo>
                    <a:pt x="1424378" y="3385013"/>
                    <a:pt x="1431120" y="3387846"/>
                    <a:pt x="1436101" y="3392828"/>
                  </a:cubicBezTo>
                  <a:cubicBezTo>
                    <a:pt x="1458666" y="3415395"/>
                    <a:pt x="1446788" y="3405815"/>
                    <a:pt x="1471270" y="3422136"/>
                  </a:cubicBezTo>
                  <a:cubicBezTo>
                    <a:pt x="1477131" y="3429951"/>
                    <a:pt x="1481349" y="3439328"/>
                    <a:pt x="1488854" y="3445582"/>
                  </a:cubicBezTo>
                  <a:cubicBezTo>
                    <a:pt x="1493601" y="3449537"/>
                    <a:pt x="1500913" y="3448680"/>
                    <a:pt x="1506439" y="3451443"/>
                  </a:cubicBezTo>
                  <a:cubicBezTo>
                    <a:pt x="1512740" y="3454594"/>
                    <a:pt x="1518612" y="3458657"/>
                    <a:pt x="1524024" y="3463167"/>
                  </a:cubicBezTo>
                  <a:cubicBezTo>
                    <a:pt x="1581645" y="3511186"/>
                    <a:pt x="1507217" y="3452222"/>
                    <a:pt x="1553331" y="3498336"/>
                  </a:cubicBezTo>
                  <a:cubicBezTo>
                    <a:pt x="1558312" y="3503317"/>
                    <a:pt x="1565614" y="3505420"/>
                    <a:pt x="1570916" y="3510059"/>
                  </a:cubicBezTo>
                  <a:cubicBezTo>
                    <a:pt x="1581314" y="3519157"/>
                    <a:pt x="1588729" y="3531703"/>
                    <a:pt x="1600224" y="3539367"/>
                  </a:cubicBezTo>
                  <a:cubicBezTo>
                    <a:pt x="1606085" y="3543275"/>
                    <a:pt x="1612396" y="3546580"/>
                    <a:pt x="1617808" y="3551090"/>
                  </a:cubicBezTo>
                  <a:cubicBezTo>
                    <a:pt x="1624176" y="3556397"/>
                    <a:pt x="1628850" y="3563585"/>
                    <a:pt x="1635393" y="3568674"/>
                  </a:cubicBezTo>
                  <a:cubicBezTo>
                    <a:pt x="1646515" y="3577324"/>
                    <a:pt x="1658839" y="3584305"/>
                    <a:pt x="1670562" y="3592120"/>
                  </a:cubicBezTo>
                  <a:cubicBezTo>
                    <a:pt x="1676424" y="3596028"/>
                    <a:pt x="1683166" y="3598861"/>
                    <a:pt x="1688147" y="3603843"/>
                  </a:cubicBezTo>
                  <a:cubicBezTo>
                    <a:pt x="1704239" y="3619936"/>
                    <a:pt x="1694627" y="3613819"/>
                    <a:pt x="1717454" y="3621428"/>
                  </a:cubicBezTo>
                  <a:cubicBezTo>
                    <a:pt x="1750791" y="3654765"/>
                    <a:pt x="1718691" y="3627908"/>
                    <a:pt x="1752624" y="3644874"/>
                  </a:cubicBezTo>
                  <a:cubicBezTo>
                    <a:pt x="1758925" y="3648024"/>
                    <a:pt x="1763907" y="3653447"/>
                    <a:pt x="1770208" y="3656597"/>
                  </a:cubicBezTo>
                  <a:cubicBezTo>
                    <a:pt x="1775734" y="3659360"/>
                    <a:pt x="1782114" y="3660025"/>
                    <a:pt x="1787793" y="3662459"/>
                  </a:cubicBezTo>
                  <a:cubicBezTo>
                    <a:pt x="1838482" y="3684183"/>
                    <a:pt x="1787593" y="3666301"/>
                    <a:pt x="1828824" y="3680043"/>
                  </a:cubicBezTo>
                  <a:cubicBezTo>
                    <a:pt x="1851721" y="3702942"/>
                    <a:pt x="1827696" y="3682411"/>
                    <a:pt x="1858131" y="3697628"/>
                  </a:cubicBezTo>
                  <a:cubicBezTo>
                    <a:pt x="1917010" y="3727066"/>
                    <a:pt x="1827215" y="3690239"/>
                    <a:pt x="1899162" y="3721074"/>
                  </a:cubicBezTo>
                  <a:cubicBezTo>
                    <a:pt x="1904841" y="3723508"/>
                    <a:pt x="1911346" y="3723935"/>
                    <a:pt x="1916747" y="3726936"/>
                  </a:cubicBezTo>
                  <a:cubicBezTo>
                    <a:pt x="1929063" y="3733778"/>
                    <a:pt x="1938247" y="3746965"/>
                    <a:pt x="1951916" y="3750382"/>
                  </a:cubicBezTo>
                  <a:cubicBezTo>
                    <a:pt x="1959433" y="3752261"/>
                    <a:pt x="1984535" y="3757899"/>
                    <a:pt x="1992947" y="3762105"/>
                  </a:cubicBezTo>
                  <a:cubicBezTo>
                    <a:pt x="2009267" y="3770265"/>
                    <a:pt x="2015153" y="3778450"/>
                    <a:pt x="2028116" y="3791413"/>
                  </a:cubicBezTo>
                  <a:cubicBezTo>
                    <a:pt x="2026162" y="3785551"/>
                    <a:pt x="2023951" y="3779769"/>
                    <a:pt x="2022254" y="3773828"/>
                  </a:cubicBezTo>
                  <a:cubicBezTo>
                    <a:pt x="2020041" y="3766082"/>
                    <a:pt x="2020390" y="3757376"/>
                    <a:pt x="2016393" y="3750382"/>
                  </a:cubicBezTo>
                  <a:cubicBezTo>
                    <a:pt x="2012280" y="3743185"/>
                    <a:pt x="1998808" y="3741087"/>
                    <a:pt x="1998808" y="3732797"/>
                  </a:cubicBezTo>
                  <a:cubicBezTo>
                    <a:pt x="1998808" y="3726618"/>
                    <a:pt x="2010452" y="3736962"/>
                    <a:pt x="2016393" y="3738659"/>
                  </a:cubicBezTo>
                  <a:cubicBezTo>
                    <a:pt x="2024139" y="3740872"/>
                    <a:pt x="2032093" y="3742307"/>
                    <a:pt x="2039839" y="3744520"/>
                  </a:cubicBezTo>
                  <a:cubicBezTo>
                    <a:pt x="2045780" y="3746217"/>
                    <a:pt x="2057424" y="3756561"/>
                    <a:pt x="2057424" y="3750382"/>
                  </a:cubicBezTo>
                  <a:cubicBezTo>
                    <a:pt x="2057424" y="3743337"/>
                    <a:pt x="2045251" y="3743169"/>
                    <a:pt x="2039839" y="3738659"/>
                  </a:cubicBezTo>
                  <a:cubicBezTo>
                    <a:pt x="2033471" y="3733352"/>
                    <a:pt x="2028622" y="3726381"/>
                    <a:pt x="2022254" y="3721074"/>
                  </a:cubicBezTo>
                  <a:cubicBezTo>
                    <a:pt x="1996041" y="3699230"/>
                    <a:pt x="1976172" y="3706501"/>
                    <a:pt x="2063285" y="3715213"/>
                  </a:cubicBezTo>
                  <a:cubicBezTo>
                    <a:pt x="2069147" y="3713259"/>
                    <a:pt x="2078575" y="3715088"/>
                    <a:pt x="2080870" y="3709351"/>
                  </a:cubicBezTo>
                  <a:cubicBezTo>
                    <a:pt x="2083862" y="3701871"/>
                    <a:pt x="2078611" y="3693110"/>
                    <a:pt x="2075008" y="3685905"/>
                  </a:cubicBezTo>
                  <a:cubicBezTo>
                    <a:pt x="2068707" y="3673303"/>
                    <a:pt x="2059377" y="3662459"/>
                    <a:pt x="2051562" y="3650736"/>
                  </a:cubicBezTo>
                  <a:cubicBezTo>
                    <a:pt x="2047654" y="3644874"/>
                    <a:pt x="2046522" y="3635379"/>
                    <a:pt x="2039839" y="3633151"/>
                  </a:cubicBezTo>
                  <a:lnTo>
                    <a:pt x="2022254" y="3627290"/>
                  </a:lnTo>
                  <a:cubicBezTo>
                    <a:pt x="2016393" y="3623382"/>
                    <a:pt x="2010971" y="3618717"/>
                    <a:pt x="2004670" y="3615567"/>
                  </a:cubicBezTo>
                  <a:cubicBezTo>
                    <a:pt x="1999144" y="3612804"/>
                    <a:pt x="1992028" y="3613412"/>
                    <a:pt x="1987085" y="3609705"/>
                  </a:cubicBezTo>
                  <a:cubicBezTo>
                    <a:pt x="1976032" y="3601415"/>
                    <a:pt x="1969272" y="3588061"/>
                    <a:pt x="1957777" y="3580397"/>
                  </a:cubicBezTo>
                  <a:cubicBezTo>
                    <a:pt x="1951916" y="3576489"/>
                    <a:pt x="1945605" y="3573184"/>
                    <a:pt x="1940193" y="3568674"/>
                  </a:cubicBezTo>
                  <a:cubicBezTo>
                    <a:pt x="1933825" y="3563367"/>
                    <a:pt x="1929505" y="3555688"/>
                    <a:pt x="1922608" y="3551090"/>
                  </a:cubicBezTo>
                  <a:cubicBezTo>
                    <a:pt x="1917467" y="3547663"/>
                    <a:pt x="1910425" y="3548229"/>
                    <a:pt x="1905024" y="3545228"/>
                  </a:cubicBezTo>
                  <a:cubicBezTo>
                    <a:pt x="1892708" y="3538385"/>
                    <a:pt x="1881577" y="3529597"/>
                    <a:pt x="1869854" y="3521782"/>
                  </a:cubicBezTo>
                  <a:lnTo>
                    <a:pt x="1869854" y="3521782"/>
                  </a:lnTo>
                  <a:cubicBezTo>
                    <a:pt x="1863993" y="3515920"/>
                    <a:pt x="1858813" y="3509286"/>
                    <a:pt x="1852270" y="3504197"/>
                  </a:cubicBezTo>
                  <a:cubicBezTo>
                    <a:pt x="1841149" y="3495547"/>
                    <a:pt x="1827064" y="3490713"/>
                    <a:pt x="1817101" y="3480751"/>
                  </a:cubicBezTo>
                  <a:cubicBezTo>
                    <a:pt x="1800396" y="3464047"/>
                    <a:pt x="1809975" y="3472094"/>
                    <a:pt x="1787793" y="3457305"/>
                  </a:cubicBezTo>
                  <a:cubicBezTo>
                    <a:pt x="1754196" y="3406909"/>
                    <a:pt x="1798932" y="3466216"/>
                    <a:pt x="1758485" y="3433859"/>
                  </a:cubicBezTo>
                  <a:cubicBezTo>
                    <a:pt x="1740900" y="3421159"/>
                    <a:pt x="1699870" y="3393805"/>
                    <a:pt x="1682285" y="3381105"/>
                  </a:cubicBezTo>
                  <a:cubicBezTo>
                    <a:pt x="1628165" y="3345024"/>
                    <a:pt x="1694738" y="3391067"/>
                    <a:pt x="1652977" y="3357659"/>
                  </a:cubicBezTo>
                  <a:cubicBezTo>
                    <a:pt x="1647476" y="3353258"/>
                    <a:pt x="1641254" y="3349844"/>
                    <a:pt x="1635393" y="3345936"/>
                  </a:cubicBezTo>
                  <a:cubicBezTo>
                    <a:pt x="1604132" y="3299043"/>
                    <a:pt x="1645162" y="3355705"/>
                    <a:pt x="1606085" y="3316628"/>
                  </a:cubicBezTo>
                  <a:cubicBezTo>
                    <a:pt x="1574147" y="3284690"/>
                    <a:pt x="1604503" y="3298516"/>
                    <a:pt x="1570916" y="3287320"/>
                  </a:cubicBezTo>
                  <a:cubicBezTo>
                    <a:pt x="1559193" y="3275597"/>
                    <a:pt x="1544943" y="3265945"/>
                    <a:pt x="1535747" y="3252151"/>
                  </a:cubicBezTo>
                  <a:cubicBezTo>
                    <a:pt x="1531839" y="3246290"/>
                    <a:pt x="1529525" y="3238968"/>
                    <a:pt x="1524024" y="3234567"/>
                  </a:cubicBezTo>
                  <a:cubicBezTo>
                    <a:pt x="1519199" y="3230707"/>
                    <a:pt x="1512301" y="3230659"/>
                    <a:pt x="1506439" y="3228705"/>
                  </a:cubicBezTo>
                  <a:cubicBezTo>
                    <a:pt x="1500577" y="3222843"/>
                    <a:pt x="1495148" y="3216515"/>
                    <a:pt x="1488854" y="3211120"/>
                  </a:cubicBezTo>
                  <a:cubicBezTo>
                    <a:pt x="1481437" y="3204762"/>
                    <a:pt x="1472316" y="3200444"/>
                    <a:pt x="1465408" y="3193536"/>
                  </a:cubicBezTo>
                  <a:cubicBezTo>
                    <a:pt x="1438895" y="3167023"/>
                    <a:pt x="1470334" y="3181500"/>
                    <a:pt x="1436101" y="3170090"/>
                  </a:cubicBezTo>
                  <a:cubicBezTo>
                    <a:pt x="1428285" y="3162274"/>
                    <a:pt x="1418785" y="3155840"/>
                    <a:pt x="1412654" y="3146643"/>
                  </a:cubicBezTo>
                  <a:cubicBezTo>
                    <a:pt x="1404005" y="3133670"/>
                    <a:pt x="1396884" y="3120499"/>
                    <a:pt x="1383347" y="3111474"/>
                  </a:cubicBezTo>
                  <a:cubicBezTo>
                    <a:pt x="1371624" y="3096820"/>
                    <a:pt x="1351108" y="3070443"/>
                    <a:pt x="1342316" y="3058720"/>
                  </a:cubicBezTo>
                  <a:cubicBezTo>
                    <a:pt x="1339166" y="3052419"/>
                    <a:pt x="1334501" y="3046997"/>
                    <a:pt x="1330593" y="3041136"/>
                  </a:cubicBezTo>
                  <a:cubicBezTo>
                    <a:pt x="1328639" y="3033321"/>
                    <a:pt x="1327560" y="3025233"/>
                    <a:pt x="1324731" y="3017690"/>
                  </a:cubicBezTo>
                  <a:cubicBezTo>
                    <a:pt x="1317005" y="2997088"/>
                    <a:pt x="1301251" y="2976607"/>
                    <a:pt x="1289562" y="2959074"/>
                  </a:cubicBezTo>
                  <a:lnTo>
                    <a:pt x="1266116" y="2923905"/>
                  </a:lnTo>
                  <a:cubicBezTo>
                    <a:pt x="1262208" y="2918043"/>
                    <a:pt x="1259375" y="2911301"/>
                    <a:pt x="1254393" y="2906320"/>
                  </a:cubicBezTo>
                  <a:lnTo>
                    <a:pt x="1236808" y="2888736"/>
                  </a:lnTo>
                  <a:cubicBezTo>
                    <a:pt x="1232900" y="2880921"/>
                    <a:pt x="1228153" y="2873472"/>
                    <a:pt x="1225085" y="2865290"/>
                  </a:cubicBezTo>
                  <a:cubicBezTo>
                    <a:pt x="1222256" y="2857747"/>
                    <a:pt x="1222397" y="2849248"/>
                    <a:pt x="1219224" y="2841843"/>
                  </a:cubicBezTo>
                  <a:cubicBezTo>
                    <a:pt x="1216449" y="2835368"/>
                    <a:pt x="1210651" y="2830560"/>
                    <a:pt x="1207501" y="2824259"/>
                  </a:cubicBezTo>
                  <a:cubicBezTo>
                    <a:pt x="1204738" y="2818733"/>
                    <a:pt x="1204640" y="2812075"/>
                    <a:pt x="1201639" y="2806674"/>
                  </a:cubicBezTo>
                  <a:cubicBezTo>
                    <a:pt x="1194797" y="2794358"/>
                    <a:pt x="1178193" y="2771505"/>
                    <a:pt x="1178193" y="2771505"/>
                  </a:cubicBezTo>
                  <a:cubicBezTo>
                    <a:pt x="1176239" y="2763690"/>
                    <a:pt x="1174544" y="2755805"/>
                    <a:pt x="1172331" y="2748059"/>
                  </a:cubicBezTo>
                  <a:cubicBezTo>
                    <a:pt x="1164887" y="2722003"/>
                    <a:pt x="1166712" y="2737548"/>
                    <a:pt x="1160608" y="2707028"/>
                  </a:cubicBezTo>
                  <a:cubicBezTo>
                    <a:pt x="1158277" y="2695374"/>
                    <a:pt x="1156701" y="2683582"/>
                    <a:pt x="1154747" y="2671859"/>
                  </a:cubicBezTo>
                  <a:cubicBezTo>
                    <a:pt x="1156701" y="2638644"/>
                    <a:pt x="1155903" y="2605151"/>
                    <a:pt x="1160608" y="2572213"/>
                  </a:cubicBezTo>
                  <a:cubicBezTo>
                    <a:pt x="1161844" y="2563563"/>
                    <a:pt x="1169820" y="2557136"/>
                    <a:pt x="1172331" y="2548767"/>
                  </a:cubicBezTo>
                  <a:cubicBezTo>
                    <a:pt x="1175746" y="2537383"/>
                    <a:pt x="1175310" y="2525127"/>
                    <a:pt x="1178193" y="2513597"/>
                  </a:cubicBezTo>
                  <a:cubicBezTo>
                    <a:pt x="1181190" y="2501609"/>
                    <a:pt x="1186008" y="2490151"/>
                    <a:pt x="1189916" y="2478428"/>
                  </a:cubicBezTo>
                  <a:cubicBezTo>
                    <a:pt x="1193824" y="2466705"/>
                    <a:pt x="1194785" y="2453541"/>
                    <a:pt x="1201639" y="2443259"/>
                  </a:cubicBezTo>
                  <a:cubicBezTo>
                    <a:pt x="1208060" y="2425683"/>
                    <a:pt x="1217972" y="2405066"/>
                    <a:pt x="1228442" y="2372969"/>
                  </a:cubicBezTo>
                  <a:lnTo>
                    <a:pt x="1264461" y="2250679"/>
                  </a:lnTo>
                  <a:cubicBezTo>
                    <a:pt x="1266415" y="2231140"/>
                    <a:pt x="1275062" y="2216513"/>
                    <a:pt x="1277839" y="2197074"/>
                  </a:cubicBezTo>
                  <a:cubicBezTo>
                    <a:pt x="1282999" y="2176417"/>
                    <a:pt x="1284553" y="2155666"/>
                    <a:pt x="1290414" y="2111704"/>
                  </a:cubicBezTo>
                  <a:cubicBezTo>
                    <a:pt x="1293121" y="2076504"/>
                    <a:pt x="1308254" y="1952318"/>
                    <a:pt x="1313008" y="1933305"/>
                  </a:cubicBezTo>
                  <a:cubicBezTo>
                    <a:pt x="1314962" y="1925490"/>
                    <a:pt x="1317122" y="1917723"/>
                    <a:pt x="1318870" y="1909859"/>
                  </a:cubicBezTo>
                  <a:cubicBezTo>
                    <a:pt x="1321031" y="1900133"/>
                    <a:pt x="1322315" y="1890216"/>
                    <a:pt x="1324731" y="1880551"/>
                  </a:cubicBezTo>
                  <a:cubicBezTo>
                    <a:pt x="1326229" y="1874557"/>
                    <a:pt x="1328896" y="1868908"/>
                    <a:pt x="1330593" y="1862967"/>
                  </a:cubicBezTo>
                  <a:cubicBezTo>
                    <a:pt x="1332806" y="1855221"/>
                    <a:pt x="1334139" y="1847236"/>
                    <a:pt x="1336454" y="1839520"/>
                  </a:cubicBezTo>
                  <a:cubicBezTo>
                    <a:pt x="1345425" y="1809615"/>
                    <a:pt x="1348635" y="1807925"/>
                    <a:pt x="1354039" y="1780905"/>
                  </a:cubicBezTo>
                  <a:cubicBezTo>
                    <a:pt x="1356370" y="1769251"/>
                    <a:pt x="1357411" y="1757357"/>
                    <a:pt x="1359901" y="1745736"/>
                  </a:cubicBezTo>
                  <a:cubicBezTo>
                    <a:pt x="1363277" y="1729982"/>
                    <a:pt x="1368975" y="1714736"/>
                    <a:pt x="1371624" y="1698843"/>
                  </a:cubicBezTo>
                  <a:cubicBezTo>
                    <a:pt x="1373578" y="1687120"/>
                    <a:pt x="1375295" y="1675355"/>
                    <a:pt x="1377485" y="1663674"/>
                  </a:cubicBezTo>
                  <a:cubicBezTo>
                    <a:pt x="1381157" y="1644090"/>
                    <a:pt x="1386390" y="1624784"/>
                    <a:pt x="1389208" y="1605059"/>
                  </a:cubicBezTo>
                  <a:cubicBezTo>
                    <a:pt x="1391162" y="1591382"/>
                    <a:pt x="1392361" y="1577576"/>
                    <a:pt x="1395070" y="1564028"/>
                  </a:cubicBezTo>
                  <a:cubicBezTo>
                    <a:pt x="1396282" y="1557969"/>
                    <a:pt x="1399234" y="1552384"/>
                    <a:pt x="1400931" y="1546443"/>
                  </a:cubicBezTo>
                  <a:cubicBezTo>
                    <a:pt x="1403144" y="1538697"/>
                    <a:pt x="1405045" y="1530861"/>
                    <a:pt x="1406793" y="1522997"/>
                  </a:cubicBezTo>
                  <a:cubicBezTo>
                    <a:pt x="1416225" y="1480554"/>
                    <a:pt x="1408040" y="1507530"/>
                    <a:pt x="1418516" y="1476105"/>
                  </a:cubicBezTo>
                  <a:cubicBezTo>
                    <a:pt x="1420470" y="1456567"/>
                    <a:pt x="1421942" y="1436974"/>
                    <a:pt x="1424377" y="1417490"/>
                  </a:cubicBezTo>
                  <a:cubicBezTo>
                    <a:pt x="1428566" y="1383979"/>
                    <a:pt x="1436205" y="1358243"/>
                    <a:pt x="1441962" y="1323705"/>
                  </a:cubicBezTo>
                  <a:cubicBezTo>
                    <a:pt x="1443875" y="1312228"/>
                    <a:pt x="1450177" y="1272091"/>
                    <a:pt x="1453685" y="1259228"/>
                  </a:cubicBezTo>
                  <a:cubicBezTo>
                    <a:pt x="1456936" y="1247306"/>
                    <a:pt x="1461500" y="1235782"/>
                    <a:pt x="1465408" y="1224059"/>
                  </a:cubicBezTo>
                  <a:cubicBezTo>
                    <a:pt x="1466047" y="1218304"/>
                    <a:pt x="1475274" y="1133078"/>
                    <a:pt x="1477131" y="1124413"/>
                  </a:cubicBezTo>
                  <a:cubicBezTo>
                    <a:pt x="1479720" y="1112330"/>
                    <a:pt x="1488854" y="1089243"/>
                    <a:pt x="1488854" y="1089243"/>
                  </a:cubicBezTo>
                  <a:cubicBezTo>
                    <a:pt x="1490808" y="1071659"/>
                    <a:pt x="1491246" y="1053839"/>
                    <a:pt x="1494716" y="1036490"/>
                  </a:cubicBezTo>
                  <a:cubicBezTo>
                    <a:pt x="1497140" y="1024373"/>
                    <a:pt x="1504016" y="1013437"/>
                    <a:pt x="1506439" y="1001320"/>
                  </a:cubicBezTo>
                  <a:lnTo>
                    <a:pt x="1518162" y="942705"/>
                  </a:lnTo>
                  <a:lnTo>
                    <a:pt x="1524024" y="913397"/>
                  </a:lnTo>
                  <a:cubicBezTo>
                    <a:pt x="1525978" y="891905"/>
                    <a:pt x="1527363" y="870353"/>
                    <a:pt x="1529885" y="848920"/>
                  </a:cubicBezTo>
                  <a:cubicBezTo>
                    <a:pt x="1531274" y="837117"/>
                    <a:pt x="1534358" y="825554"/>
                    <a:pt x="1535747" y="813751"/>
                  </a:cubicBezTo>
                  <a:cubicBezTo>
                    <a:pt x="1545087" y="734364"/>
                    <a:pt x="1533947" y="772254"/>
                    <a:pt x="1547470" y="731690"/>
                  </a:cubicBezTo>
                  <a:cubicBezTo>
                    <a:pt x="1549424" y="718013"/>
                    <a:pt x="1550622" y="704207"/>
                    <a:pt x="1553331" y="690659"/>
                  </a:cubicBezTo>
                  <a:cubicBezTo>
                    <a:pt x="1554543" y="684600"/>
                    <a:pt x="1557496" y="679015"/>
                    <a:pt x="1559193" y="673074"/>
                  </a:cubicBezTo>
                  <a:cubicBezTo>
                    <a:pt x="1561406" y="665328"/>
                    <a:pt x="1563100" y="657443"/>
                    <a:pt x="1565054" y="649628"/>
                  </a:cubicBezTo>
                  <a:cubicBezTo>
                    <a:pt x="1567008" y="622274"/>
                    <a:pt x="1567712" y="594803"/>
                    <a:pt x="1570916" y="567567"/>
                  </a:cubicBezTo>
                  <a:cubicBezTo>
                    <a:pt x="1571638" y="561431"/>
                    <a:pt x="1575565" y="556041"/>
                    <a:pt x="1576777" y="549982"/>
                  </a:cubicBezTo>
                  <a:cubicBezTo>
                    <a:pt x="1580960" y="529069"/>
                    <a:pt x="1586468" y="474489"/>
                    <a:pt x="1588501" y="456197"/>
                  </a:cubicBezTo>
                  <a:cubicBezTo>
                    <a:pt x="1586547" y="428843"/>
                    <a:pt x="1586344" y="401308"/>
                    <a:pt x="1582639" y="374136"/>
                  </a:cubicBezTo>
                  <a:cubicBezTo>
                    <a:pt x="1580462" y="358172"/>
                    <a:pt x="1570916" y="327243"/>
                    <a:pt x="1570916" y="327243"/>
                  </a:cubicBezTo>
                  <a:cubicBezTo>
                    <a:pt x="1568962" y="256905"/>
                    <a:pt x="1568658" y="186501"/>
                    <a:pt x="1565054" y="116228"/>
                  </a:cubicBezTo>
                  <a:cubicBezTo>
                    <a:pt x="1564738" y="110057"/>
                    <a:pt x="1545341" y="108702"/>
                    <a:pt x="1540972" y="104333"/>
                  </a:cubicBezTo>
                  <a:cubicBezTo>
                    <a:pt x="1538171" y="101532"/>
                    <a:pt x="1522968" y="88283"/>
                    <a:pt x="1522768" y="88233"/>
                  </a:cubicBezTo>
                  <a:cubicBezTo>
                    <a:pt x="1518860" y="82372"/>
                    <a:pt x="1511062" y="70599"/>
                    <a:pt x="1506552" y="65187"/>
                  </a:cubicBezTo>
                  <a:cubicBezTo>
                    <a:pt x="1487586" y="42428"/>
                    <a:pt x="1485002" y="3304"/>
                    <a:pt x="1475081" y="1652"/>
                  </a:cubicBezTo>
                  <a:close/>
                </a:path>
              </a:pathLst>
            </a:custGeom>
            <a:solidFill>
              <a:srgbClr val="FFFF00">
                <a:alpha val="16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958099811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 descr="C:\Users\jeff\Desktop\Peds Chest X-ray lecture\Lat peds.jpg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0" y="0"/>
            <a:ext cx="6751723" cy="6858000"/>
          </a:xfrm>
          <a:prstGeom prst="rect">
            <a:avLst/>
          </a:prstGeom>
          <a:noFill/>
        </p:spPr>
      </p:pic>
      <p:sp>
        <p:nvSpPr>
          <p:cNvPr id="5" name="TextBox 4"/>
          <p:cNvSpPr txBox="1"/>
          <p:nvPr/>
        </p:nvSpPr>
        <p:spPr>
          <a:xfrm>
            <a:off x="5461000" y="0"/>
            <a:ext cx="38354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600" dirty="0" smtClean="0">
                <a:solidFill>
                  <a:srgbClr val="C00000"/>
                </a:solidFill>
              </a:rPr>
              <a:t>Identify the Airway</a:t>
            </a:r>
            <a:endParaRPr lang="en-US" sz="3600" dirty="0">
              <a:solidFill>
                <a:srgbClr val="C00000"/>
              </a:solidFill>
            </a:endParaRPr>
          </a:p>
        </p:txBody>
      </p:sp>
      <p:sp>
        <p:nvSpPr>
          <p:cNvPr id="8" name="Freeform 7"/>
          <p:cNvSpPr/>
          <p:nvPr/>
        </p:nvSpPr>
        <p:spPr>
          <a:xfrm>
            <a:off x="2785533" y="296200"/>
            <a:ext cx="1037901" cy="3196300"/>
          </a:xfrm>
          <a:custGeom>
            <a:avLst/>
            <a:gdLst>
              <a:gd name="connsiteX0" fmla="*/ 880534 w 1037901"/>
              <a:gd name="connsiteY0" fmla="*/ 3170900 h 3196300"/>
              <a:gd name="connsiteX1" fmla="*/ 867834 w 1037901"/>
              <a:gd name="connsiteY1" fmla="*/ 3128567 h 3196300"/>
              <a:gd name="connsiteX2" fmla="*/ 863600 w 1037901"/>
              <a:gd name="connsiteY2" fmla="*/ 3115867 h 3196300"/>
              <a:gd name="connsiteX3" fmla="*/ 855134 w 1037901"/>
              <a:gd name="connsiteY3" fmla="*/ 3103167 h 3196300"/>
              <a:gd name="connsiteX4" fmla="*/ 850900 w 1037901"/>
              <a:gd name="connsiteY4" fmla="*/ 3090467 h 3196300"/>
              <a:gd name="connsiteX5" fmla="*/ 833967 w 1037901"/>
              <a:gd name="connsiteY5" fmla="*/ 3060833 h 3196300"/>
              <a:gd name="connsiteX6" fmla="*/ 817034 w 1037901"/>
              <a:gd name="connsiteY6" fmla="*/ 3039667 h 3196300"/>
              <a:gd name="connsiteX7" fmla="*/ 800100 w 1037901"/>
              <a:gd name="connsiteY7" fmla="*/ 3018500 h 3196300"/>
              <a:gd name="connsiteX8" fmla="*/ 783167 w 1037901"/>
              <a:gd name="connsiteY8" fmla="*/ 2988867 h 3196300"/>
              <a:gd name="connsiteX9" fmla="*/ 774700 w 1037901"/>
              <a:gd name="connsiteY9" fmla="*/ 2971933 h 3196300"/>
              <a:gd name="connsiteX10" fmla="*/ 770467 w 1037901"/>
              <a:gd name="connsiteY10" fmla="*/ 2955000 h 3196300"/>
              <a:gd name="connsiteX11" fmla="*/ 753534 w 1037901"/>
              <a:gd name="connsiteY11" fmla="*/ 2929600 h 3196300"/>
              <a:gd name="connsiteX12" fmla="*/ 740834 w 1037901"/>
              <a:gd name="connsiteY12" fmla="*/ 2904200 h 3196300"/>
              <a:gd name="connsiteX13" fmla="*/ 732367 w 1037901"/>
              <a:gd name="connsiteY13" fmla="*/ 2874567 h 3196300"/>
              <a:gd name="connsiteX14" fmla="*/ 728134 w 1037901"/>
              <a:gd name="connsiteY14" fmla="*/ 2861867 h 3196300"/>
              <a:gd name="connsiteX15" fmla="*/ 719667 w 1037901"/>
              <a:gd name="connsiteY15" fmla="*/ 2849167 h 3196300"/>
              <a:gd name="connsiteX16" fmla="*/ 706967 w 1037901"/>
              <a:gd name="connsiteY16" fmla="*/ 2823767 h 3196300"/>
              <a:gd name="connsiteX17" fmla="*/ 698500 w 1037901"/>
              <a:gd name="connsiteY17" fmla="*/ 2798367 h 3196300"/>
              <a:gd name="connsiteX18" fmla="*/ 690034 w 1037901"/>
              <a:gd name="connsiteY18" fmla="*/ 2785667 h 3196300"/>
              <a:gd name="connsiteX19" fmla="*/ 685800 w 1037901"/>
              <a:gd name="connsiteY19" fmla="*/ 2772967 h 3196300"/>
              <a:gd name="connsiteX20" fmla="*/ 656167 w 1037901"/>
              <a:gd name="connsiteY20" fmla="*/ 2730633 h 3196300"/>
              <a:gd name="connsiteX21" fmla="*/ 639234 w 1037901"/>
              <a:gd name="connsiteY21" fmla="*/ 2705233 h 3196300"/>
              <a:gd name="connsiteX22" fmla="*/ 635000 w 1037901"/>
              <a:gd name="connsiteY22" fmla="*/ 2692533 h 3196300"/>
              <a:gd name="connsiteX23" fmla="*/ 626534 w 1037901"/>
              <a:gd name="connsiteY23" fmla="*/ 2679833 h 3196300"/>
              <a:gd name="connsiteX24" fmla="*/ 609600 w 1037901"/>
              <a:gd name="connsiteY24" fmla="*/ 2650200 h 3196300"/>
              <a:gd name="connsiteX25" fmla="*/ 605367 w 1037901"/>
              <a:gd name="connsiteY25" fmla="*/ 2633267 h 3196300"/>
              <a:gd name="connsiteX26" fmla="*/ 596900 w 1037901"/>
              <a:gd name="connsiteY26" fmla="*/ 2620567 h 3196300"/>
              <a:gd name="connsiteX27" fmla="*/ 592667 w 1037901"/>
              <a:gd name="connsiteY27" fmla="*/ 2603633 h 3196300"/>
              <a:gd name="connsiteX28" fmla="*/ 584200 w 1037901"/>
              <a:gd name="connsiteY28" fmla="*/ 2574000 h 3196300"/>
              <a:gd name="connsiteX29" fmla="*/ 579967 w 1037901"/>
              <a:gd name="connsiteY29" fmla="*/ 2552833 h 3196300"/>
              <a:gd name="connsiteX30" fmla="*/ 571500 w 1037901"/>
              <a:gd name="connsiteY30" fmla="*/ 2527433 h 3196300"/>
              <a:gd name="connsiteX31" fmla="*/ 567267 w 1037901"/>
              <a:gd name="connsiteY31" fmla="*/ 2514733 h 3196300"/>
              <a:gd name="connsiteX32" fmla="*/ 554567 w 1037901"/>
              <a:gd name="connsiteY32" fmla="*/ 2472400 h 3196300"/>
              <a:gd name="connsiteX33" fmla="*/ 546100 w 1037901"/>
              <a:gd name="connsiteY33" fmla="*/ 2455467 h 3196300"/>
              <a:gd name="connsiteX34" fmla="*/ 541867 w 1037901"/>
              <a:gd name="connsiteY34" fmla="*/ 2438533 h 3196300"/>
              <a:gd name="connsiteX35" fmla="*/ 533400 w 1037901"/>
              <a:gd name="connsiteY35" fmla="*/ 2413133 h 3196300"/>
              <a:gd name="connsiteX36" fmla="*/ 529167 w 1037901"/>
              <a:gd name="connsiteY36" fmla="*/ 2396200 h 3196300"/>
              <a:gd name="connsiteX37" fmla="*/ 512234 w 1037901"/>
              <a:gd name="connsiteY37" fmla="*/ 2366567 h 3196300"/>
              <a:gd name="connsiteX38" fmla="*/ 499534 w 1037901"/>
              <a:gd name="connsiteY38" fmla="*/ 2328467 h 3196300"/>
              <a:gd name="connsiteX39" fmla="*/ 495300 w 1037901"/>
              <a:gd name="connsiteY39" fmla="*/ 2311533 h 3196300"/>
              <a:gd name="connsiteX40" fmla="*/ 482600 w 1037901"/>
              <a:gd name="connsiteY40" fmla="*/ 2281900 h 3196300"/>
              <a:gd name="connsiteX41" fmla="*/ 478367 w 1037901"/>
              <a:gd name="connsiteY41" fmla="*/ 2256500 h 3196300"/>
              <a:gd name="connsiteX42" fmla="*/ 474134 w 1037901"/>
              <a:gd name="connsiteY42" fmla="*/ 2243800 h 3196300"/>
              <a:gd name="connsiteX43" fmla="*/ 465667 w 1037901"/>
              <a:gd name="connsiteY43" fmla="*/ 2205700 h 3196300"/>
              <a:gd name="connsiteX44" fmla="*/ 461434 w 1037901"/>
              <a:gd name="connsiteY44" fmla="*/ 2142200 h 3196300"/>
              <a:gd name="connsiteX45" fmla="*/ 452967 w 1037901"/>
              <a:gd name="connsiteY45" fmla="*/ 2091400 h 3196300"/>
              <a:gd name="connsiteX46" fmla="*/ 436034 w 1037901"/>
              <a:gd name="connsiteY46" fmla="*/ 2032133 h 3196300"/>
              <a:gd name="connsiteX47" fmla="*/ 427567 w 1037901"/>
              <a:gd name="connsiteY47" fmla="*/ 2015200 h 3196300"/>
              <a:gd name="connsiteX48" fmla="*/ 423334 w 1037901"/>
              <a:gd name="connsiteY48" fmla="*/ 1998267 h 3196300"/>
              <a:gd name="connsiteX49" fmla="*/ 414867 w 1037901"/>
              <a:gd name="connsiteY49" fmla="*/ 1972867 h 3196300"/>
              <a:gd name="connsiteX50" fmla="*/ 410634 w 1037901"/>
              <a:gd name="connsiteY50" fmla="*/ 1951700 h 3196300"/>
              <a:gd name="connsiteX51" fmla="*/ 402167 w 1037901"/>
              <a:gd name="connsiteY51" fmla="*/ 1926300 h 3196300"/>
              <a:gd name="connsiteX52" fmla="*/ 397934 w 1037901"/>
              <a:gd name="connsiteY52" fmla="*/ 1854333 h 3196300"/>
              <a:gd name="connsiteX53" fmla="*/ 389467 w 1037901"/>
              <a:gd name="connsiteY53" fmla="*/ 1799300 h 3196300"/>
              <a:gd name="connsiteX54" fmla="*/ 381000 w 1037901"/>
              <a:gd name="connsiteY54" fmla="*/ 1744267 h 3196300"/>
              <a:gd name="connsiteX55" fmla="*/ 376767 w 1037901"/>
              <a:gd name="connsiteY55" fmla="*/ 1710400 h 3196300"/>
              <a:gd name="connsiteX56" fmla="*/ 372534 w 1037901"/>
              <a:gd name="connsiteY56" fmla="*/ 1685000 h 3196300"/>
              <a:gd name="connsiteX57" fmla="*/ 368300 w 1037901"/>
              <a:gd name="connsiteY57" fmla="*/ 1646900 h 3196300"/>
              <a:gd name="connsiteX58" fmla="*/ 359834 w 1037901"/>
              <a:gd name="connsiteY58" fmla="*/ 1608800 h 3196300"/>
              <a:gd name="connsiteX59" fmla="*/ 355600 w 1037901"/>
              <a:gd name="connsiteY59" fmla="*/ 1574933 h 3196300"/>
              <a:gd name="connsiteX60" fmla="*/ 351367 w 1037901"/>
              <a:gd name="connsiteY60" fmla="*/ 1562233 h 3196300"/>
              <a:gd name="connsiteX61" fmla="*/ 342900 w 1037901"/>
              <a:gd name="connsiteY61" fmla="*/ 1515667 h 3196300"/>
              <a:gd name="connsiteX62" fmla="*/ 334434 w 1037901"/>
              <a:gd name="connsiteY62" fmla="*/ 1490267 h 3196300"/>
              <a:gd name="connsiteX63" fmla="*/ 325967 w 1037901"/>
              <a:gd name="connsiteY63" fmla="*/ 1456400 h 3196300"/>
              <a:gd name="connsiteX64" fmla="*/ 313267 w 1037901"/>
              <a:gd name="connsiteY64" fmla="*/ 1418300 h 3196300"/>
              <a:gd name="connsiteX65" fmla="*/ 309034 w 1037901"/>
              <a:gd name="connsiteY65" fmla="*/ 1405600 h 3196300"/>
              <a:gd name="connsiteX66" fmla="*/ 300567 w 1037901"/>
              <a:gd name="connsiteY66" fmla="*/ 1375967 h 3196300"/>
              <a:gd name="connsiteX67" fmla="*/ 292100 w 1037901"/>
              <a:gd name="connsiteY67" fmla="*/ 1363267 h 3196300"/>
              <a:gd name="connsiteX68" fmla="*/ 283634 w 1037901"/>
              <a:gd name="connsiteY68" fmla="*/ 1337867 h 3196300"/>
              <a:gd name="connsiteX69" fmla="*/ 279400 w 1037901"/>
              <a:gd name="connsiteY69" fmla="*/ 1325167 h 3196300"/>
              <a:gd name="connsiteX70" fmla="*/ 270934 w 1037901"/>
              <a:gd name="connsiteY70" fmla="*/ 1312467 h 3196300"/>
              <a:gd name="connsiteX71" fmla="*/ 266700 w 1037901"/>
              <a:gd name="connsiteY71" fmla="*/ 1295533 h 3196300"/>
              <a:gd name="connsiteX72" fmla="*/ 258234 w 1037901"/>
              <a:gd name="connsiteY72" fmla="*/ 1282833 h 3196300"/>
              <a:gd name="connsiteX73" fmla="*/ 241300 w 1037901"/>
              <a:gd name="connsiteY73" fmla="*/ 1236267 h 3196300"/>
              <a:gd name="connsiteX74" fmla="*/ 232834 w 1037901"/>
              <a:gd name="connsiteY74" fmla="*/ 1198167 h 3196300"/>
              <a:gd name="connsiteX75" fmla="*/ 224367 w 1037901"/>
              <a:gd name="connsiteY75" fmla="*/ 1172767 h 3196300"/>
              <a:gd name="connsiteX76" fmla="*/ 220134 w 1037901"/>
              <a:gd name="connsiteY76" fmla="*/ 1155833 h 3196300"/>
              <a:gd name="connsiteX77" fmla="*/ 215900 w 1037901"/>
              <a:gd name="connsiteY77" fmla="*/ 1134667 h 3196300"/>
              <a:gd name="connsiteX78" fmla="*/ 207434 w 1037901"/>
              <a:gd name="connsiteY78" fmla="*/ 1117733 h 3196300"/>
              <a:gd name="connsiteX79" fmla="*/ 203200 w 1037901"/>
              <a:gd name="connsiteY79" fmla="*/ 1105033 h 3196300"/>
              <a:gd name="connsiteX80" fmla="*/ 198967 w 1037901"/>
              <a:gd name="connsiteY80" fmla="*/ 1075400 h 3196300"/>
              <a:gd name="connsiteX81" fmla="*/ 190500 w 1037901"/>
              <a:gd name="connsiteY81" fmla="*/ 1050000 h 3196300"/>
              <a:gd name="connsiteX82" fmla="*/ 186267 w 1037901"/>
              <a:gd name="connsiteY82" fmla="*/ 1033067 h 3196300"/>
              <a:gd name="connsiteX83" fmla="*/ 177800 w 1037901"/>
              <a:gd name="connsiteY83" fmla="*/ 990733 h 3196300"/>
              <a:gd name="connsiteX84" fmla="*/ 169334 w 1037901"/>
              <a:gd name="connsiteY84" fmla="*/ 923000 h 3196300"/>
              <a:gd name="connsiteX85" fmla="*/ 160867 w 1037901"/>
              <a:gd name="connsiteY85" fmla="*/ 889133 h 3196300"/>
              <a:gd name="connsiteX86" fmla="*/ 156634 w 1037901"/>
              <a:gd name="connsiteY86" fmla="*/ 851033 h 3196300"/>
              <a:gd name="connsiteX87" fmla="*/ 152400 w 1037901"/>
              <a:gd name="connsiteY87" fmla="*/ 838333 h 3196300"/>
              <a:gd name="connsiteX88" fmla="*/ 143934 w 1037901"/>
              <a:gd name="connsiteY88" fmla="*/ 796000 h 3196300"/>
              <a:gd name="connsiteX89" fmla="*/ 139700 w 1037901"/>
              <a:gd name="connsiteY89" fmla="*/ 779067 h 3196300"/>
              <a:gd name="connsiteX90" fmla="*/ 135467 w 1037901"/>
              <a:gd name="connsiteY90" fmla="*/ 736733 h 3196300"/>
              <a:gd name="connsiteX91" fmla="*/ 127000 w 1037901"/>
              <a:gd name="connsiteY91" fmla="*/ 702867 h 3196300"/>
              <a:gd name="connsiteX92" fmla="*/ 118534 w 1037901"/>
              <a:gd name="connsiteY92" fmla="*/ 664767 h 3196300"/>
              <a:gd name="connsiteX93" fmla="*/ 114300 w 1037901"/>
              <a:gd name="connsiteY93" fmla="*/ 643600 h 3196300"/>
              <a:gd name="connsiteX94" fmla="*/ 110067 w 1037901"/>
              <a:gd name="connsiteY94" fmla="*/ 630900 h 3196300"/>
              <a:gd name="connsiteX95" fmla="*/ 105834 w 1037901"/>
              <a:gd name="connsiteY95" fmla="*/ 605500 h 3196300"/>
              <a:gd name="connsiteX96" fmla="*/ 101600 w 1037901"/>
              <a:gd name="connsiteY96" fmla="*/ 584333 h 3196300"/>
              <a:gd name="connsiteX97" fmla="*/ 93134 w 1037901"/>
              <a:gd name="connsiteY97" fmla="*/ 533533 h 3196300"/>
              <a:gd name="connsiteX98" fmla="*/ 84667 w 1037901"/>
              <a:gd name="connsiteY98" fmla="*/ 508133 h 3196300"/>
              <a:gd name="connsiteX99" fmla="*/ 80434 w 1037901"/>
              <a:gd name="connsiteY99" fmla="*/ 495433 h 3196300"/>
              <a:gd name="connsiteX100" fmla="*/ 71967 w 1037901"/>
              <a:gd name="connsiteY100" fmla="*/ 465800 h 3196300"/>
              <a:gd name="connsiteX101" fmla="*/ 63500 w 1037901"/>
              <a:gd name="connsiteY101" fmla="*/ 419233 h 3196300"/>
              <a:gd name="connsiteX102" fmla="*/ 59267 w 1037901"/>
              <a:gd name="connsiteY102" fmla="*/ 398067 h 3196300"/>
              <a:gd name="connsiteX103" fmla="*/ 50800 w 1037901"/>
              <a:gd name="connsiteY103" fmla="*/ 372667 h 3196300"/>
              <a:gd name="connsiteX104" fmla="*/ 46567 w 1037901"/>
              <a:gd name="connsiteY104" fmla="*/ 338800 h 3196300"/>
              <a:gd name="connsiteX105" fmla="*/ 38100 w 1037901"/>
              <a:gd name="connsiteY105" fmla="*/ 309167 h 3196300"/>
              <a:gd name="connsiteX106" fmla="*/ 29634 w 1037901"/>
              <a:gd name="connsiteY106" fmla="*/ 279533 h 3196300"/>
              <a:gd name="connsiteX107" fmla="*/ 25400 w 1037901"/>
              <a:gd name="connsiteY107" fmla="*/ 245667 h 3196300"/>
              <a:gd name="connsiteX108" fmla="*/ 16934 w 1037901"/>
              <a:gd name="connsiteY108" fmla="*/ 199100 h 3196300"/>
              <a:gd name="connsiteX109" fmla="*/ 12700 w 1037901"/>
              <a:gd name="connsiteY109" fmla="*/ 152533 h 3196300"/>
              <a:gd name="connsiteX110" fmla="*/ 8467 w 1037901"/>
              <a:gd name="connsiteY110" fmla="*/ 118667 h 3196300"/>
              <a:gd name="connsiteX111" fmla="*/ 0 w 1037901"/>
              <a:gd name="connsiteY111" fmla="*/ 29767 h 3196300"/>
              <a:gd name="connsiteX112" fmla="*/ 12700 w 1037901"/>
              <a:gd name="connsiteY112" fmla="*/ 21300 h 3196300"/>
              <a:gd name="connsiteX113" fmla="*/ 38100 w 1037901"/>
              <a:gd name="connsiteY113" fmla="*/ 46700 h 3196300"/>
              <a:gd name="connsiteX114" fmla="*/ 50800 w 1037901"/>
              <a:gd name="connsiteY114" fmla="*/ 50933 h 3196300"/>
              <a:gd name="connsiteX115" fmla="*/ 84667 w 1037901"/>
              <a:gd name="connsiteY115" fmla="*/ 29767 h 3196300"/>
              <a:gd name="connsiteX116" fmla="*/ 97367 w 1037901"/>
              <a:gd name="connsiteY116" fmla="*/ 21300 h 3196300"/>
              <a:gd name="connsiteX117" fmla="*/ 110067 w 1037901"/>
              <a:gd name="connsiteY117" fmla="*/ 17067 h 3196300"/>
              <a:gd name="connsiteX118" fmla="*/ 135467 w 1037901"/>
              <a:gd name="connsiteY118" fmla="*/ 29767 h 3196300"/>
              <a:gd name="connsiteX119" fmla="*/ 143934 w 1037901"/>
              <a:gd name="connsiteY119" fmla="*/ 17067 h 3196300"/>
              <a:gd name="connsiteX120" fmla="*/ 156634 w 1037901"/>
              <a:gd name="connsiteY120" fmla="*/ 12833 h 3196300"/>
              <a:gd name="connsiteX121" fmla="*/ 169334 w 1037901"/>
              <a:gd name="connsiteY121" fmla="*/ 21300 h 3196300"/>
              <a:gd name="connsiteX122" fmla="*/ 186267 w 1037901"/>
              <a:gd name="connsiteY122" fmla="*/ 25533 h 3196300"/>
              <a:gd name="connsiteX123" fmla="*/ 215900 w 1037901"/>
              <a:gd name="connsiteY123" fmla="*/ 8600 h 3196300"/>
              <a:gd name="connsiteX124" fmla="*/ 241300 w 1037901"/>
              <a:gd name="connsiteY124" fmla="*/ 133 h 3196300"/>
              <a:gd name="connsiteX125" fmla="*/ 279400 w 1037901"/>
              <a:gd name="connsiteY125" fmla="*/ 4367 h 3196300"/>
              <a:gd name="connsiteX126" fmla="*/ 296334 w 1037901"/>
              <a:gd name="connsiteY126" fmla="*/ 34000 h 3196300"/>
              <a:gd name="connsiteX127" fmla="*/ 304800 w 1037901"/>
              <a:gd name="connsiteY127" fmla="*/ 72100 h 3196300"/>
              <a:gd name="connsiteX128" fmla="*/ 309034 w 1037901"/>
              <a:gd name="connsiteY128" fmla="*/ 152533 h 3196300"/>
              <a:gd name="connsiteX129" fmla="*/ 313267 w 1037901"/>
              <a:gd name="connsiteY129" fmla="*/ 165233 h 3196300"/>
              <a:gd name="connsiteX130" fmla="*/ 317500 w 1037901"/>
              <a:gd name="connsiteY130" fmla="*/ 182167 h 3196300"/>
              <a:gd name="connsiteX131" fmla="*/ 321734 w 1037901"/>
              <a:gd name="connsiteY131" fmla="*/ 203333 h 3196300"/>
              <a:gd name="connsiteX132" fmla="*/ 325967 w 1037901"/>
              <a:gd name="connsiteY132" fmla="*/ 232967 h 3196300"/>
              <a:gd name="connsiteX133" fmla="*/ 334434 w 1037901"/>
              <a:gd name="connsiteY133" fmla="*/ 258367 h 3196300"/>
              <a:gd name="connsiteX134" fmla="*/ 338667 w 1037901"/>
              <a:gd name="connsiteY134" fmla="*/ 279533 h 3196300"/>
              <a:gd name="connsiteX135" fmla="*/ 342900 w 1037901"/>
              <a:gd name="connsiteY135" fmla="*/ 296467 h 3196300"/>
              <a:gd name="connsiteX136" fmla="*/ 347134 w 1037901"/>
              <a:gd name="connsiteY136" fmla="*/ 321867 h 3196300"/>
              <a:gd name="connsiteX137" fmla="*/ 351367 w 1037901"/>
              <a:gd name="connsiteY137" fmla="*/ 334567 h 3196300"/>
              <a:gd name="connsiteX138" fmla="*/ 355600 w 1037901"/>
              <a:gd name="connsiteY138" fmla="*/ 355733 h 3196300"/>
              <a:gd name="connsiteX139" fmla="*/ 368300 w 1037901"/>
              <a:gd name="connsiteY139" fmla="*/ 372667 h 3196300"/>
              <a:gd name="connsiteX140" fmla="*/ 372534 w 1037901"/>
              <a:gd name="connsiteY140" fmla="*/ 393833 h 3196300"/>
              <a:gd name="connsiteX141" fmla="*/ 381000 w 1037901"/>
              <a:gd name="connsiteY141" fmla="*/ 427700 h 3196300"/>
              <a:gd name="connsiteX142" fmla="*/ 389467 w 1037901"/>
              <a:gd name="connsiteY142" fmla="*/ 474267 h 3196300"/>
              <a:gd name="connsiteX143" fmla="*/ 393700 w 1037901"/>
              <a:gd name="connsiteY143" fmla="*/ 495433 h 3196300"/>
              <a:gd name="connsiteX144" fmla="*/ 397934 w 1037901"/>
              <a:gd name="connsiteY144" fmla="*/ 533533 h 3196300"/>
              <a:gd name="connsiteX145" fmla="*/ 414867 w 1037901"/>
              <a:gd name="connsiteY145" fmla="*/ 588567 h 3196300"/>
              <a:gd name="connsiteX146" fmla="*/ 423334 w 1037901"/>
              <a:gd name="connsiteY146" fmla="*/ 643600 h 3196300"/>
              <a:gd name="connsiteX147" fmla="*/ 427567 w 1037901"/>
              <a:gd name="connsiteY147" fmla="*/ 656300 h 3196300"/>
              <a:gd name="connsiteX148" fmla="*/ 440267 w 1037901"/>
              <a:gd name="connsiteY148" fmla="*/ 740967 h 3196300"/>
              <a:gd name="connsiteX149" fmla="*/ 448734 w 1037901"/>
              <a:gd name="connsiteY149" fmla="*/ 774833 h 3196300"/>
              <a:gd name="connsiteX150" fmla="*/ 452967 w 1037901"/>
              <a:gd name="connsiteY150" fmla="*/ 808700 h 3196300"/>
              <a:gd name="connsiteX151" fmla="*/ 469900 w 1037901"/>
              <a:gd name="connsiteY151" fmla="*/ 842567 h 3196300"/>
              <a:gd name="connsiteX152" fmla="*/ 474134 w 1037901"/>
              <a:gd name="connsiteY152" fmla="*/ 859500 h 3196300"/>
              <a:gd name="connsiteX153" fmla="*/ 482600 w 1037901"/>
              <a:gd name="connsiteY153" fmla="*/ 901833 h 3196300"/>
              <a:gd name="connsiteX154" fmla="*/ 491067 w 1037901"/>
              <a:gd name="connsiteY154" fmla="*/ 914533 h 3196300"/>
              <a:gd name="connsiteX155" fmla="*/ 503767 w 1037901"/>
              <a:gd name="connsiteY155" fmla="*/ 952633 h 3196300"/>
              <a:gd name="connsiteX156" fmla="*/ 508000 w 1037901"/>
              <a:gd name="connsiteY156" fmla="*/ 965333 h 3196300"/>
              <a:gd name="connsiteX157" fmla="*/ 516467 w 1037901"/>
              <a:gd name="connsiteY157" fmla="*/ 994967 h 3196300"/>
              <a:gd name="connsiteX158" fmla="*/ 520700 w 1037901"/>
              <a:gd name="connsiteY158" fmla="*/ 1011900 h 3196300"/>
              <a:gd name="connsiteX159" fmla="*/ 529167 w 1037901"/>
              <a:gd name="connsiteY159" fmla="*/ 1041533 h 3196300"/>
              <a:gd name="connsiteX160" fmla="*/ 533400 w 1037901"/>
              <a:gd name="connsiteY160" fmla="*/ 1066933 h 3196300"/>
              <a:gd name="connsiteX161" fmla="*/ 537634 w 1037901"/>
              <a:gd name="connsiteY161" fmla="*/ 1083867 h 3196300"/>
              <a:gd name="connsiteX162" fmla="*/ 541867 w 1037901"/>
              <a:gd name="connsiteY162" fmla="*/ 1105033 h 3196300"/>
              <a:gd name="connsiteX163" fmla="*/ 546100 w 1037901"/>
              <a:gd name="connsiteY163" fmla="*/ 1155833 h 3196300"/>
              <a:gd name="connsiteX164" fmla="*/ 554567 w 1037901"/>
              <a:gd name="connsiteY164" fmla="*/ 1193933 h 3196300"/>
              <a:gd name="connsiteX165" fmla="*/ 558800 w 1037901"/>
              <a:gd name="connsiteY165" fmla="*/ 1206633 h 3196300"/>
              <a:gd name="connsiteX166" fmla="*/ 563034 w 1037901"/>
              <a:gd name="connsiteY166" fmla="*/ 1232033 h 3196300"/>
              <a:gd name="connsiteX167" fmla="*/ 567267 w 1037901"/>
              <a:gd name="connsiteY167" fmla="*/ 1278600 h 3196300"/>
              <a:gd name="connsiteX168" fmla="*/ 575734 w 1037901"/>
              <a:gd name="connsiteY168" fmla="*/ 1308233 h 3196300"/>
              <a:gd name="connsiteX169" fmla="*/ 588434 w 1037901"/>
              <a:gd name="connsiteY169" fmla="*/ 1367500 h 3196300"/>
              <a:gd name="connsiteX170" fmla="*/ 596900 w 1037901"/>
              <a:gd name="connsiteY170" fmla="*/ 1388667 h 3196300"/>
              <a:gd name="connsiteX171" fmla="*/ 605367 w 1037901"/>
              <a:gd name="connsiteY171" fmla="*/ 1422533 h 3196300"/>
              <a:gd name="connsiteX172" fmla="*/ 609600 w 1037901"/>
              <a:gd name="connsiteY172" fmla="*/ 1456400 h 3196300"/>
              <a:gd name="connsiteX173" fmla="*/ 618067 w 1037901"/>
              <a:gd name="connsiteY173" fmla="*/ 1486033 h 3196300"/>
              <a:gd name="connsiteX174" fmla="*/ 626534 w 1037901"/>
              <a:gd name="connsiteY174" fmla="*/ 1541067 h 3196300"/>
              <a:gd name="connsiteX175" fmla="*/ 630767 w 1037901"/>
              <a:gd name="connsiteY175" fmla="*/ 1558000 h 3196300"/>
              <a:gd name="connsiteX176" fmla="*/ 635000 w 1037901"/>
              <a:gd name="connsiteY176" fmla="*/ 1596100 h 3196300"/>
              <a:gd name="connsiteX177" fmla="*/ 643467 w 1037901"/>
              <a:gd name="connsiteY177" fmla="*/ 1629967 h 3196300"/>
              <a:gd name="connsiteX178" fmla="*/ 647700 w 1037901"/>
              <a:gd name="connsiteY178" fmla="*/ 1680767 h 3196300"/>
              <a:gd name="connsiteX179" fmla="*/ 651934 w 1037901"/>
              <a:gd name="connsiteY179" fmla="*/ 1697700 h 3196300"/>
              <a:gd name="connsiteX180" fmla="*/ 656167 w 1037901"/>
              <a:gd name="connsiteY180" fmla="*/ 1748500 h 3196300"/>
              <a:gd name="connsiteX181" fmla="*/ 660400 w 1037901"/>
              <a:gd name="connsiteY181" fmla="*/ 1773900 h 3196300"/>
              <a:gd name="connsiteX182" fmla="*/ 668867 w 1037901"/>
              <a:gd name="connsiteY182" fmla="*/ 1824700 h 3196300"/>
              <a:gd name="connsiteX183" fmla="*/ 673100 w 1037901"/>
              <a:gd name="connsiteY183" fmla="*/ 1875500 h 3196300"/>
              <a:gd name="connsiteX184" fmla="*/ 677334 w 1037901"/>
              <a:gd name="connsiteY184" fmla="*/ 1900900 h 3196300"/>
              <a:gd name="connsiteX185" fmla="*/ 681567 w 1037901"/>
              <a:gd name="connsiteY185" fmla="*/ 1947467 h 3196300"/>
              <a:gd name="connsiteX186" fmla="*/ 685800 w 1037901"/>
              <a:gd name="connsiteY186" fmla="*/ 1972867 h 3196300"/>
              <a:gd name="connsiteX187" fmla="*/ 690034 w 1037901"/>
              <a:gd name="connsiteY187" fmla="*/ 2023667 h 3196300"/>
              <a:gd name="connsiteX188" fmla="*/ 698500 w 1037901"/>
              <a:gd name="connsiteY188" fmla="*/ 2049067 h 3196300"/>
              <a:gd name="connsiteX189" fmla="*/ 702734 w 1037901"/>
              <a:gd name="connsiteY189" fmla="*/ 2061767 h 3196300"/>
              <a:gd name="connsiteX190" fmla="*/ 706967 w 1037901"/>
              <a:gd name="connsiteY190" fmla="*/ 2099867 h 3196300"/>
              <a:gd name="connsiteX191" fmla="*/ 711200 w 1037901"/>
              <a:gd name="connsiteY191" fmla="*/ 2112567 h 3196300"/>
              <a:gd name="connsiteX192" fmla="*/ 715434 w 1037901"/>
              <a:gd name="connsiteY192" fmla="*/ 2129500 h 3196300"/>
              <a:gd name="connsiteX193" fmla="*/ 719667 w 1037901"/>
              <a:gd name="connsiteY193" fmla="*/ 2150667 h 3196300"/>
              <a:gd name="connsiteX194" fmla="*/ 728134 w 1037901"/>
              <a:gd name="connsiteY194" fmla="*/ 2176067 h 3196300"/>
              <a:gd name="connsiteX195" fmla="*/ 732367 w 1037901"/>
              <a:gd name="connsiteY195" fmla="*/ 2205700 h 3196300"/>
              <a:gd name="connsiteX196" fmla="*/ 740834 w 1037901"/>
              <a:gd name="connsiteY196" fmla="*/ 2235333 h 3196300"/>
              <a:gd name="connsiteX197" fmla="*/ 749300 w 1037901"/>
              <a:gd name="connsiteY197" fmla="*/ 2264967 h 3196300"/>
              <a:gd name="connsiteX198" fmla="*/ 757767 w 1037901"/>
              <a:gd name="connsiteY198" fmla="*/ 2277667 h 3196300"/>
              <a:gd name="connsiteX199" fmla="*/ 766234 w 1037901"/>
              <a:gd name="connsiteY199" fmla="*/ 2341167 h 3196300"/>
              <a:gd name="connsiteX200" fmla="*/ 770467 w 1037901"/>
              <a:gd name="connsiteY200" fmla="*/ 2353867 h 3196300"/>
              <a:gd name="connsiteX201" fmla="*/ 778934 w 1037901"/>
              <a:gd name="connsiteY201" fmla="*/ 2413133 h 3196300"/>
              <a:gd name="connsiteX202" fmla="*/ 783167 w 1037901"/>
              <a:gd name="connsiteY202" fmla="*/ 2434300 h 3196300"/>
              <a:gd name="connsiteX203" fmla="*/ 787400 w 1037901"/>
              <a:gd name="connsiteY203" fmla="*/ 2459700 h 3196300"/>
              <a:gd name="connsiteX204" fmla="*/ 795867 w 1037901"/>
              <a:gd name="connsiteY204" fmla="*/ 2502033 h 3196300"/>
              <a:gd name="connsiteX205" fmla="*/ 800100 w 1037901"/>
              <a:gd name="connsiteY205" fmla="*/ 2569767 h 3196300"/>
              <a:gd name="connsiteX206" fmla="*/ 804334 w 1037901"/>
              <a:gd name="connsiteY206" fmla="*/ 2586700 h 3196300"/>
              <a:gd name="connsiteX207" fmla="*/ 812800 w 1037901"/>
              <a:gd name="connsiteY207" fmla="*/ 2633267 h 3196300"/>
              <a:gd name="connsiteX208" fmla="*/ 817034 w 1037901"/>
              <a:gd name="connsiteY208" fmla="*/ 2671367 h 3196300"/>
              <a:gd name="connsiteX209" fmla="*/ 825500 w 1037901"/>
              <a:gd name="connsiteY209" fmla="*/ 2688300 h 3196300"/>
              <a:gd name="connsiteX210" fmla="*/ 829734 w 1037901"/>
              <a:gd name="connsiteY210" fmla="*/ 2701000 h 3196300"/>
              <a:gd name="connsiteX211" fmla="*/ 838200 w 1037901"/>
              <a:gd name="connsiteY211" fmla="*/ 2743333 h 3196300"/>
              <a:gd name="connsiteX212" fmla="*/ 855134 w 1037901"/>
              <a:gd name="connsiteY212" fmla="*/ 2768733 h 3196300"/>
              <a:gd name="connsiteX213" fmla="*/ 863600 w 1037901"/>
              <a:gd name="connsiteY213" fmla="*/ 2794133 h 3196300"/>
              <a:gd name="connsiteX214" fmla="*/ 867834 w 1037901"/>
              <a:gd name="connsiteY214" fmla="*/ 2815300 h 3196300"/>
              <a:gd name="connsiteX215" fmla="*/ 876300 w 1037901"/>
              <a:gd name="connsiteY215" fmla="*/ 2828000 h 3196300"/>
              <a:gd name="connsiteX216" fmla="*/ 889000 w 1037901"/>
              <a:gd name="connsiteY216" fmla="*/ 2857633 h 3196300"/>
              <a:gd name="connsiteX217" fmla="*/ 901700 w 1037901"/>
              <a:gd name="connsiteY217" fmla="*/ 2866100 h 3196300"/>
              <a:gd name="connsiteX218" fmla="*/ 914400 w 1037901"/>
              <a:gd name="connsiteY218" fmla="*/ 2895733 h 3196300"/>
              <a:gd name="connsiteX219" fmla="*/ 927100 w 1037901"/>
              <a:gd name="connsiteY219" fmla="*/ 2908433 h 3196300"/>
              <a:gd name="connsiteX220" fmla="*/ 931334 w 1037901"/>
              <a:gd name="connsiteY220" fmla="*/ 2921133 h 3196300"/>
              <a:gd name="connsiteX221" fmla="*/ 939800 w 1037901"/>
              <a:gd name="connsiteY221" fmla="*/ 2933833 h 3196300"/>
              <a:gd name="connsiteX222" fmla="*/ 956734 w 1037901"/>
              <a:gd name="connsiteY222" fmla="*/ 2971933 h 3196300"/>
              <a:gd name="connsiteX223" fmla="*/ 965200 w 1037901"/>
              <a:gd name="connsiteY223" fmla="*/ 2997333 h 3196300"/>
              <a:gd name="connsiteX224" fmla="*/ 969434 w 1037901"/>
              <a:gd name="connsiteY224" fmla="*/ 3014267 h 3196300"/>
              <a:gd name="connsiteX225" fmla="*/ 977900 w 1037901"/>
              <a:gd name="connsiteY225" fmla="*/ 3031200 h 3196300"/>
              <a:gd name="connsiteX226" fmla="*/ 990600 w 1037901"/>
              <a:gd name="connsiteY226" fmla="*/ 3035433 h 3196300"/>
              <a:gd name="connsiteX227" fmla="*/ 994834 w 1037901"/>
              <a:gd name="connsiteY227" fmla="*/ 3048133 h 3196300"/>
              <a:gd name="connsiteX228" fmla="*/ 1003300 w 1037901"/>
              <a:gd name="connsiteY228" fmla="*/ 3060833 h 3196300"/>
              <a:gd name="connsiteX229" fmla="*/ 1007534 w 1037901"/>
              <a:gd name="connsiteY229" fmla="*/ 3077767 h 3196300"/>
              <a:gd name="connsiteX230" fmla="*/ 1024467 w 1037901"/>
              <a:gd name="connsiteY230" fmla="*/ 3115867 h 3196300"/>
              <a:gd name="connsiteX231" fmla="*/ 1028700 w 1037901"/>
              <a:gd name="connsiteY231" fmla="*/ 3128567 h 3196300"/>
              <a:gd name="connsiteX232" fmla="*/ 1037167 w 1037901"/>
              <a:gd name="connsiteY232" fmla="*/ 3141267 h 3196300"/>
              <a:gd name="connsiteX233" fmla="*/ 1032934 w 1037901"/>
              <a:gd name="connsiteY233" fmla="*/ 3153967 h 3196300"/>
              <a:gd name="connsiteX234" fmla="*/ 1020234 w 1037901"/>
              <a:gd name="connsiteY234" fmla="*/ 3149733 h 3196300"/>
              <a:gd name="connsiteX235" fmla="*/ 1007534 w 1037901"/>
              <a:gd name="connsiteY235" fmla="*/ 3183600 h 3196300"/>
              <a:gd name="connsiteX236" fmla="*/ 1003300 w 1037901"/>
              <a:gd name="connsiteY236" fmla="*/ 3166667 h 3196300"/>
              <a:gd name="connsiteX237" fmla="*/ 994834 w 1037901"/>
              <a:gd name="connsiteY237" fmla="*/ 3179367 h 3196300"/>
              <a:gd name="connsiteX238" fmla="*/ 986367 w 1037901"/>
              <a:gd name="connsiteY238" fmla="*/ 3196300 h 3196300"/>
              <a:gd name="connsiteX239" fmla="*/ 982134 w 1037901"/>
              <a:gd name="connsiteY239" fmla="*/ 3183600 h 3196300"/>
              <a:gd name="connsiteX240" fmla="*/ 948267 w 1037901"/>
              <a:gd name="connsiteY240" fmla="*/ 3179367 h 3196300"/>
              <a:gd name="connsiteX241" fmla="*/ 935567 w 1037901"/>
              <a:gd name="connsiteY241" fmla="*/ 3192067 h 3196300"/>
              <a:gd name="connsiteX242" fmla="*/ 910167 w 1037901"/>
              <a:gd name="connsiteY242" fmla="*/ 3170900 h 3196300"/>
              <a:gd name="connsiteX243" fmla="*/ 884767 w 1037901"/>
              <a:gd name="connsiteY243" fmla="*/ 3170900 h 3196300"/>
              <a:gd name="connsiteX244" fmla="*/ 880534 w 1037901"/>
              <a:gd name="connsiteY244" fmla="*/ 3170900 h 3196300"/>
              <a:gd name="connsiteX0" fmla="*/ 880534 w 1037901"/>
              <a:gd name="connsiteY0" fmla="*/ 3170900 h 3196300"/>
              <a:gd name="connsiteX1" fmla="*/ 867834 w 1037901"/>
              <a:gd name="connsiteY1" fmla="*/ 3128567 h 3196300"/>
              <a:gd name="connsiteX2" fmla="*/ 863600 w 1037901"/>
              <a:gd name="connsiteY2" fmla="*/ 3115867 h 3196300"/>
              <a:gd name="connsiteX3" fmla="*/ 855134 w 1037901"/>
              <a:gd name="connsiteY3" fmla="*/ 3103167 h 3196300"/>
              <a:gd name="connsiteX4" fmla="*/ 850900 w 1037901"/>
              <a:gd name="connsiteY4" fmla="*/ 3090467 h 3196300"/>
              <a:gd name="connsiteX5" fmla="*/ 833967 w 1037901"/>
              <a:gd name="connsiteY5" fmla="*/ 3060833 h 3196300"/>
              <a:gd name="connsiteX6" fmla="*/ 817034 w 1037901"/>
              <a:gd name="connsiteY6" fmla="*/ 3039667 h 3196300"/>
              <a:gd name="connsiteX7" fmla="*/ 800100 w 1037901"/>
              <a:gd name="connsiteY7" fmla="*/ 3018500 h 3196300"/>
              <a:gd name="connsiteX8" fmla="*/ 783167 w 1037901"/>
              <a:gd name="connsiteY8" fmla="*/ 2988867 h 3196300"/>
              <a:gd name="connsiteX9" fmla="*/ 774700 w 1037901"/>
              <a:gd name="connsiteY9" fmla="*/ 2971933 h 3196300"/>
              <a:gd name="connsiteX10" fmla="*/ 770467 w 1037901"/>
              <a:gd name="connsiteY10" fmla="*/ 2955000 h 3196300"/>
              <a:gd name="connsiteX11" fmla="*/ 753534 w 1037901"/>
              <a:gd name="connsiteY11" fmla="*/ 2929600 h 3196300"/>
              <a:gd name="connsiteX12" fmla="*/ 740834 w 1037901"/>
              <a:gd name="connsiteY12" fmla="*/ 2904200 h 3196300"/>
              <a:gd name="connsiteX13" fmla="*/ 732367 w 1037901"/>
              <a:gd name="connsiteY13" fmla="*/ 2874567 h 3196300"/>
              <a:gd name="connsiteX14" fmla="*/ 728134 w 1037901"/>
              <a:gd name="connsiteY14" fmla="*/ 2861867 h 3196300"/>
              <a:gd name="connsiteX15" fmla="*/ 719667 w 1037901"/>
              <a:gd name="connsiteY15" fmla="*/ 2849167 h 3196300"/>
              <a:gd name="connsiteX16" fmla="*/ 706967 w 1037901"/>
              <a:gd name="connsiteY16" fmla="*/ 2823767 h 3196300"/>
              <a:gd name="connsiteX17" fmla="*/ 698500 w 1037901"/>
              <a:gd name="connsiteY17" fmla="*/ 2798367 h 3196300"/>
              <a:gd name="connsiteX18" fmla="*/ 690034 w 1037901"/>
              <a:gd name="connsiteY18" fmla="*/ 2785667 h 3196300"/>
              <a:gd name="connsiteX19" fmla="*/ 685800 w 1037901"/>
              <a:gd name="connsiteY19" fmla="*/ 2772967 h 3196300"/>
              <a:gd name="connsiteX20" fmla="*/ 656167 w 1037901"/>
              <a:gd name="connsiteY20" fmla="*/ 2730633 h 3196300"/>
              <a:gd name="connsiteX21" fmla="*/ 639234 w 1037901"/>
              <a:gd name="connsiteY21" fmla="*/ 2705233 h 3196300"/>
              <a:gd name="connsiteX22" fmla="*/ 635000 w 1037901"/>
              <a:gd name="connsiteY22" fmla="*/ 2692533 h 3196300"/>
              <a:gd name="connsiteX23" fmla="*/ 626534 w 1037901"/>
              <a:gd name="connsiteY23" fmla="*/ 2679833 h 3196300"/>
              <a:gd name="connsiteX24" fmla="*/ 609600 w 1037901"/>
              <a:gd name="connsiteY24" fmla="*/ 2650200 h 3196300"/>
              <a:gd name="connsiteX25" fmla="*/ 605367 w 1037901"/>
              <a:gd name="connsiteY25" fmla="*/ 2633267 h 3196300"/>
              <a:gd name="connsiteX26" fmla="*/ 596900 w 1037901"/>
              <a:gd name="connsiteY26" fmla="*/ 2620567 h 3196300"/>
              <a:gd name="connsiteX27" fmla="*/ 592667 w 1037901"/>
              <a:gd name="connsiteY27" fmla="*/ 2603633 h 3196300"/>
              <a:gd name="connsiteX28" fmla="*/ 584200 w 1037901"/>
              <a:gd name="connsiteY28" fmla="*/ 2574000 h 3196300"/>
              <a:gd name="connsiteX29" fmla="*/ 579967 w 1037901"/>
              <a:gd name="connsiteY29" fmla="*/ 2552833 h 3196300"/>
              <a:gd name="connsiteX30" fmla="*/ 571500 w 1037901"/>
              <a:gd name="connsiteY30" fmla="*/ 2527433 h 3196300"/>
              <a:gd name="connsiteX31" fmla="*/ 567267 w 1037901"/>
              <a:gd name="connsiteY31" fmla="*/ 2514733 h 3196300"/>
              <a:gd name="connsiteX32" fmla="*/ 554567 w 1037901"/>
              <a:gd name="connsiteY32" fmla="*/ 2472400 h 3196300"/>
              <a:gd name="connsiteX33" fmla="*/ 546100 w 1037901"/>
              <a:gd name="connsiteY33" fmla="*/ 2455467 h 3196300"/>
              <a:gd name="connsiteX34" fmla="*/ 503767 w 1037901"/>
              <a:gd name="connsiteY34" fmla="*/ 2493778 h 3196300"/>
              <a:gd name="connsiteX35" fmla="*/ 533400 w 1037901"/>
              <a:gd name="connsiteY35" fmla="*/ 2413133 h 3196300"/>
              <a:gd name="connsiteX36" fmla="*/ 529167 w 1037901"/>
              <a:gd name="connsiteY36" fmla="*/ 2396200 h 3196300"/>
              <a:gd name="connsiteX37" fmla="*/ 512234 w 1037901"/>
              <a:gd name="connsiteY37" fmla="*/ 2366567 h 3196300"/>
              <a:gd name="connsiteX38" fmla="*/ 499534 w 1037901"/>
              <a:gd name="connsiteY38" fmla="*/ 2328467 h 3196300"/>
              <a:gd name="connsiteX39" fmla="*/ 495300 w 1037901"/>
              <a:gd name="connsiteY39" fmla="*/ 2311533 h 3196300"/>
              <a:gd name="connsiteX40" fmla="*/ 482600 w 1037901"/>
              <a:gd name="connsiteY40" fmla="*/ 2281900 h 3196300"/>
              <a:gd name="connsiteX41" fmla="*/ 478367 w 1037901"/>
              <a:gd name="connsiteY41" fmla="*/ 2256500 h 3196300"/>
              <a:gd name="connsiteX42" fmla="*/ 474134 w 1037901"/>
              <a:gd name="connsiteY42" fmla="*/ 2243800 h 3196300"/>
              <a:gd name="connsiteX43" fmla="*/ 465667 w 1037901"/>
              <a:gd name="connsiteY43" fmla="*/ 2205700 h 3196300"/>
              <a:gd name="connsiteX44" fmla="*/ 461434 w 1037901"/>
              <a:gd name="connsiteY44" fmla="*/ 2142200 h 3196300"/>
              <a:gd name="connsiteX45" fmla="*/ 452967 w 1037901"/>
              <a:gd name="connsiteY45" fmla="*/ 2091400 h 3196300"/>
              <a:gd name="connsiteX46" fmla="*/ 436034 w 1037901"/>
              <a:gd name="connsiteY46" fmla="*/ 2032133 h 3196300"/>
              <a:gd name="connsiteX47" fmla="*/ 427567 w 1037901"/>
              <a:gd name="connsiteY47" fmla="*/ 2015200 h 3196300"/>
              <a:gd name="connsiteX48" fmla="*/ 423334 w 1037901"/>
              <a:gd name="connsiteY48" fmla="*/ 1998267 h 3196300"/>
              <a:gd name="connsiteX49" fmla="*/ 414867 w 1037901"/>
              <a:gd name="connsiteY49" fmla="*/ 1972867 h 3196300"/>
              <a:gd name="connsiteX50" fmla="*/ 410634 w 1037901"/>
              <a:gd name="connsiteY50" fmla="*/ 1951700 h 3196300"/>
              <a:gd name="connsiteX51" fmla="*/ 402167 w 1037901"/>
              <a:gd name="connsiteY51" fmla="*/ 1926300 h 3196300"/>
              <a:gd name="connsiteX52" fmla="*/ 397934 w 1037901"/>
              <a:gd name="connsiteY52" fmla="*/ 1854333 h 3196300"/>
              <a:gd name="connsiteX53" fmla="*/ 389467 w 1037901"/>
              <a:gd name="connsiteY53" fmla="*/ 1799300 h 3196300"/>
              <a:gd name="connsiteX54" fmla="*/ 381000 w 1037901"/>
              <a:gd name="connsiteY54" fmla="*/ 1744267 h 3196300"/>
              <a:gd name="connsiteX55" fmla="*/ 376767 w 1037901"/>
              <a:gd name="connsiteY55" fmla="*/ 1710400 h 3196300"/>
              <a:gd name="connsiteX56" fmla="*/ 372534 w 1037901"/>
              <a:gd name="connsiteY56" fmla="*/ 1685000 h 3196300"/>
              <a:gd name="connsiteX57" fmla="*/ 368300 w 1037901"/>
              <a:gd name="connsiteY57" fmla="*/ 1646900 h 3196300"/>
              <a:gd name="connsiteX58" fmla="*/ 359834 w 1037901"/>
              <a:gd name="connsiteY58" fmla="*/ 1608800 h 3196300"/>
              <a:gd name="connsiteX59" fmla="*/ 355600 w 1037901"/>
              <a:gd name="connsiteY59" fmla="*/ 1574933 h 3196300"/>
              <a:gd name="connsiteX60" fmla="*/ 351367 w 1037901"/>
              <a:gd name="connsiteY60" fmla="*/ 1562233 h 3196300"/>
              <a:gd name="connsiteX61" fmla="*/ 342900 w 1037901"/>
              <a:gd name="connsiteY61" fmla="*/ 1515667 h 3196300"/>
              <a:gd name="connsiteX62" fmla="*/ 334434 w 1037901"/>
              <a:gd name="connsiteY62" fmla="*/ 1490267 h 3196300"/>
              <a:gd name="connsiteX63" fmla="*/ 325967 w 1037901"/>
              <a:gd name="connsiteY63" fmla="*/ 1456400 h 3196300"/>
              <a:gd name="connsiteX64" fmla="*/ 313267 w 1037901"/>
              <a:gd name="connsiteY64" fmla="*/ 1418300 h 3196300"/>
              <a:gd name="connsiteX65" fmla="*/ 309034 w 1037901"/>
              <a:gd name="connsiteY65" fmla="*/ 1405600 h 3196300"/>
              <a:gd name="connsiteX66" fmla="*/ 300567 w 1037901"/>
              <a:gd name="connsiteY66" fmla="*/ 1375967 h 3196300"/>
              <a:gd name="connsiteX67" fmla="*/ 292100 w 1037901"/>
              <a:gd name="connsiteY67" fmla="*/ 1363267 h 3196300"/>
              <a:gd name="connsiteX68" fmla="*/ 283634 w 1037901"/>
              <a:gd name="connsiteY68" fmla="*/ 1337867 h 3196300"/>
              <a:gd name="connsiteX69" fmla="*/ 279400 w 1037901"/>
              <a:gd name="connsiteY69" fmla="*/ 1325167 h 3196300"/>
              <a:gd name="connsiteX70" fmla="*/ 270934 w 1037901"/>
              <a:gd name="connsiteY70" fmla="*/ 1312467 h 3196300"/>
              <a:gd name="connsiteX71" fmla="*/ 266700 w 1037901"/>
              <a:gd name="connsiteY71" fmla="*/ 1295533 h 3196300"/>
              <a:gd name="connsiteX72" fmla="*/ 258234 w 1037901"/>
              <a:gd name="connsiteY72" fmla="*/ 1282833 h 3196300"/>
              <a:gd name="connsiteX73" fmla="*/ 241300 w 1037901"/>
              <a:gd name="connsiteY73" fmla="*/ 1236267 h 3196300"/>
              <a:gd name="connsiteX74" fmla="*/ 232834 w 1037901"/>
              <a:gd name="connsiteY74" fmla="*/ 1198167 h 3196300"/>
              <a:gd name="connsiteX75" fmla="*/ 224367 w 1037901"/>
              <a:gd name="connsiteY75" fmla="*/ 1172767 h 3196300"/>
              <a:gd name="connsiteX76" fmla="*/ 220134 w 1037901"/>
              <a:gd name="connsiteY76" fmla="*/ 1155833 h 3196300"/>
              <a:gd name="connsiteX77" fmla="*/ 215900 w 1037901"/>
              <a:gd name="connsiteY77" fmla="*/ 1134667 h 3196300"/>
              <a:gd name="connsiteX78" fmla="*/ 207434 w 1037901"/>
              <a:gd name="connsiteY78" fmla="*/ 1117733 h 3196300"/>
              <a:gd name="connsiteX79" fmla="*/ 203200 w 1037901"/>
              <a:gd name="connsiteY79" fmla="*/ 1105033 h 3196300"/>
              <a:gd name="connsiteX80" fmla="*/ 198967 w 1037901"/>
              <a:gd name="connsiteY80" fmla="*/ 1075400 h 3196300"/>
              <a:gd name="connsiteX81" fmla="*/ 190500 w 1037901"/>
              <a:gd name="connsiteY81" fmla="*/ 1050000 h 3196300"/>
              <a:gd name="connsiteX82" fmla="*/ 186267 w 1037901"/>
              <a:gd name="connsiteY82" fmla="*/ 1033067 h 3196300"/>
              <a:gd name="connsiteX83" fmla="*/ 177800 w 1037901"/>
              <a:gd name="connsiteY83" fmla="*/ 990733 h 3196300"/>
              <a:gd name="connsiteX84" fmla="*/ 169334 w 1037901"/>
              <a:gd name="connsiteY84" fmla="*/ 923000 h 3196300"/>
              <a:gd name="connsiteX85" fmla="*/ 160867 w 1037901"/>
              <a:gd name="connsiteY85" fmla="*/ 889133 h 3196300"/>
              <a:gd name="connsiteX86" fmla="*/ 156634 w 1037901"/>
              <a:gd name="connsiteY86" fmla="*/ 851033 h 3196300"/>
              <a:gd name="connsiteX87" fmla="*/ 152400 w 1037901"/>
              <a:gd name="connsiteY87" fmla="*/ 838333 h 3196300"/>
              <a:gd name="connsiteX88" fmla="*/ 143934 w 1037901"/>
              <a:gd name="connsiteY88" fmla="*/ 796000 h 3196300"/>
              <a:gd name="connsiteX89" fmla="*/ 139700 w 1037901"/>
              <a:gd name="connsiteY89" fmla="*/ 779067 h 3196300"/>
              <a:gd name="connsiteX90" fmla="*/ 135467 w 1037901"/>
              <a:gd name="connsiteY90" fmla="*/ 736733 h 3196300"/>
              <a:gd name="connsiteX91" fmla="*/ 127000 w 1037901"/>
              <a:gd name="connsiteY91" fmla="*/ 702867 h 3196300"/>
              <a:gd name="connsiteX92" fmla="*/ 118534 w 1037901"/>
              <a:gd name="connsiteY92" fmla="*/ 664767 h 3196300"/>
              <a:gd name="connsiteX93" fmla="*/ 114300 w 1037901"/>
              <a:gd name="connsiteY93" fmla="*/ 643600 h 3196300"/>
              <a:gd name="connsiteX94" fmla="*/ 110067 w 1037901"/>
              <a:gd name="connsiteY94" fmla="*/ 630900 h 3196300"/>
              <a:gd name="connsiteX95" fmla="*/ 105834 w 1037901"/>
              <a:gd name="connsiteY95" fmla="*/ 605500 h 3196300"/>
              <a:gd name="connsiteX96" fmla="*/ 101600 w 1037901"/>
              <a:gd name="connsiteY96" fmla="*/ 584333 h 3196300"/>
              <a:gd name="connsiteX97" fmla="*/ 93134 w 1037901"/>
              <a:gd name="connsiteY97" fmla="*/ 533533 h 3196300"/>
              <a:gd name="connsiteX98" fmla="*/ 84667 w 1037901"/>
              <a:gd name="connsiteY98" fmla="*/ 508133 h 3196300"/>
              <a:gd name="connsiteX99" fmla="*/ 80434 w 1037901"/>
              <a:gd name="connsiteY99" fmla="*/ 495433 h 3196300"/>
              <a:gd name="connsiteX100" fmla="*/ 71967 w 1037901"/>
              <a:gd name="connsiteY100" fmla="*/ 465800 h 3196300"/>
              <a:gd name="connsiteX101" fmla="*/ 63500 w 1037901"/>
              <a:gd name="connsiteY101" fmla="*/ 419233 h 3196300"/>
              <a:gd name="connsiteX102" fmla="*/ 59267 w 1037901"/>
              <a:gd name="connsiteY102" fmla="*/ 398067 h 3196300"/>
              <a:gd name="connsiteX103" fmla="*/ 50800 w 1037901"/>
              <a:gd name="connsiteY103" fmla="*/ 372667 h 3196300"/>
              <a:gd name="connsiteX104" fmla="*/ 46567 w 1037901"/>
              <a:gd name="connsiteY104" fmla="*/ 338800 h 3196300"/>
              <a:gd name="connsiteX105" fmla="*/ 38100 w 1037901"/>
              <a:gd name="connsiteY105" fmla="*/ 309167 h 3196300"/>
              <a:gd name="connsiteX106" fmla="*/ 29634 w 1037901"/>
              <a:gd name="connsiteY106" fmla="*/ 279533 h 3196300"/>
              <a:gd name="connsiteX107" fmla="*/ 25400 w 1037901"/>
              <a:gd name="connsiteY107" fmla="*/ 245667 h 3196300"/>
              <a:gd name="connsiteX108" fmla="*/ 16934 w 1037901"/>
              <a:gd name="connsiteY108" fmla="*/ 199100 h 3196300"/>
              <a:gd name="connsiteX109" fmla="*/ 12700 w 1037901"/>
              <a:gd name="connsiteY109" fmla="*/ 152533 h 3196300"/>
              <a:gd name="connsiteX110" fmla="*/ 8467 w 1037901"/>
              <a:gd name="connsiteY110" fmla="*/ 118667 h 3196300"/>
              <a:gd name="connsiteX111" fmla="*/ 0 w 1037901"/>
              <a:gd name="connsiteY111" fmla="*/ 29767 h 3196300"/>
              <a:gd name="connsiteX112" fmla="*/ 12700 w 1037901"/>
              <a:gd name="connsiteY112" fmla="*/ 21300 h 3196300"/>
              <a:gd name="connsiteX113" fmla="*/ 38100 w 1037901"/>
              <a:gd name="connsiteY113" fmla="*/ 46700 h 3196300"/>
              <a:gd name="connsiteX114" fmla="*/ 50800 w 1037901"/>
              <a:gd name="connsiteY114" fmla="*/ 50933 h 3196300"/>
              <a:gd name="connsiteX115" fmla="*/ 84667 w 1037901"/>
              <a:gd name="connsiteY115" fmla="*/ 29767 h 3196300"/>
              <a:gd name="connsiteX116" fmla="*/ 97367 w 1037901"/>
              <a:gd name="connsiteY116" fmla="*/ 21300 h 3196300"/>
              <a:gd name="connsiteX117" fmla="*/ 110067 w 1037901"/>
              <a:gd name="connsiteY117" fmla="*/ 17067 h 3196300"/>
              <a:gd name="connsiteX118" fmla="*/ 135467 w 1037901"/>
              <a:gd name="connsiteY118" fmla="*/ 29767 h 3196300"/>
              <a:gd name="connsiteX119" fmla="*/ 143934 w 1037901"/>
              <a:gd name="connsiteY119" fmla="*/ 17067 h 3196300"/>
              <a:gd name="connsiteX120" fmla="*/ 156634 w 1037901"/>
              <a:gd name="connsiteY120" fmla="*/ 12833 h 3196300"/>
              <a:gd name="connsiteX121" fmla="*/ 169334 w 1037901"/>
              <a:gd name="connsiteY121" fmla="*/ 21300 h 3196300"/>
              <a:gd name="connsiteX122" fmla="*/ 186267 w 1037901"/>
              <a:gd name="connsiteY122" fmla="*/ 25533 h 3196300"/>
              <a:gd name="connsiteX123" fmla="*/ 215900 w 1037901"/>
              <a:gd name="connsiteY123" fmla="*/ 8600 h 3196300"/>
              <a:gd name="connsiteX124" fmla="*/ 241300 w 1037901"/>
              <a:gd name="connsiteY124" fmla="*/ 133 h 3196300"/>
              <a:gd name="connsiteX125" fmla="*/ 279400 w 1037901"/>
              <a:gd name="connsiteY125" fmla="*/ 4367 h 3196300"/>
              <a:gd name="connsiteX126" fmla="*/ 296334 w 1037901"/>
              <a:gd name="connsiteY126" fmla="*/ 34000 h 3196300"/>
              <a:gd name="connsiteX127" fmla="*/ 304800 w 1037901"/>
              <a:gd name="connsiteY127" fmla="*/ 72100 h 3196300"/>
              <a:gd name="connsiteX128" fmla="*/ 309034 w 1037901"/>
              <a:gd name="connsiteY128" fmla="*/ 152533 h 3196300"/>
              <a:gd name="connsiteX129" fmla="*/ 313267 w 1037901"/>
              <a:gd name="connsiteY129" fmla="*/ 165233 h 3196300"/>
              <a:gd name="connsiteX130" fmla="*/ 317500 w 1037901"/>
              <a:gd name="connsiteY130" fmla="*/ 182167 h 3196300"/>
              <a:gd name="connsiteX131" fmla="*/ 321734 w 1037901"/>
              <a:gd name="connsiteY131" fmla="*/ 203333 h 3196300"/>
              <a:gd name="connsiteX132" fmla="*/ 325967 w 1037901"/>
              <a:gd name="connsiteY132" fmla="*/ 232967 h 3196300"/>
              <a:gd name="connsiteX133" fmla="*/ 334434 w 1037901"/>
              <a:gd name="connsiteY133" fmla="*/ 258367 h 3196300"/>
              <a:gd name="connsiteX134" fmla="*/ 338667 w 1037901"/>
              <a:gd name="connsiteY134" fmla="*/ 279533 h 3196300"/>
              <a:gd name="connsiteX135" fmla="*/ 342900 w 1037901"/>
              <a:gd name="connsiteY135" fmla="*/ 296467 h 3196300"/>
              <a:gd name="connsiteX136" fmla="*/ 347134 w 1037901"/>
              <a:gd name="connsiteY136" fmla="*/ 321867 h 3196300"/>
              <a:gd name="connsiteX137" fmla="*/ 351367 w 1037901"/>
              <a:gd name="connsiteY137" fmla="*/ 334567 h 3196300"/>
              <a:gd name="connsiteX138" fmla="*/ 355600 w 1037901"/>
              <a:gd name="connsiteY138" fmla="*/ 355733 h 3196300"/>
              <a:gd name="connsiteX139" fmla="*/ 368300 w 1037901"/>
              <a:gd name="connsiteY139" fmla="*/ 372667 h 3196300"/>
              <a:gd name="connsiteX140" fmla="*/ 372534 w 1037901"/>
              <a:gd name="connsiteY140" fmla="*/ 393833 h 3196300"/>
              <a:gd name="connsiteX141" fmla="*/ 381000 w 1037901"/>
              <a:gd name="connsiteY141" fmla="*/ 427700 h 3196300"/>
              <a:gd name="connsiteX142" fmla="*/ 389467 w 1037901"/>
              <a:gd name="connsiteY142" fmla="*/ 474267 h 3196300"/>
              <a:gd name="connsiteX143" fmla="*/ 393700 w 1037901"/>
              <a:gd name="connsiteY143" fmla="*/ 495433 h 3196300"/>
              <a:gd name="connsiteX144" fmla="*/ 397934 w 1037901"/>
              <a:gd name="connsiteY144" fmla="*/ 533533 h 3196300"/>
              <a:gd name="connsiteX145" fmla="*/ 414867 w 1037901"/>
              <a:gd name="connsiteY145" fmla="*/ 588567 h 3196300"/>
              <a:gd name="connsiteX146" fmla="*/ 423334 w 1037901"/>
              <a:gd name="connsiteY146" fmla="*/ 643600 h 3196300"/>
              <a:gd name="connsiteX147" fmla="*/ 427567 w 1037901"/>
              <a:gd name="connsiteY147" fmla="*/ 656300 h 3196300"/>
              <a:gd name="connsiteX148" fmla="*/ 440267 w 1037901"/>
              <a:gd name="connsiteY148" fmla="*/ 740967 h 3196300"/>
              <a:gd name="connsiteX149" fmla="*/ 448734 w 1037901"/>
              <a:gd name="connsiteY149" fmla="*/ 774833 h 3196300"/>
              <a:gd name="connsiteX150" fmla="*/ 452967 w 1037901"/>
              <a:gd name="connsiteY150" fmla="*/ 808700 h 3196300"/>
              <a:gd name="connsiteX151" fmla="*/ 469900 w 1037901"/>
              <a:gd name="connsiteY151" fmla="*/ 842567 h 3196300"/>
              <a:gd name="connsiteX152" fmla="*/ 474134 w 1037901"/>
              <a:gd name="connsiteY152" fmla="*/ 859500 h 3196300"/>
              <a:gd name="connsiteX153" fmla="*/ 482600 w 1037901"/>
              <a:gd name="connsiteY153" fmla="*/ 901833 h 3196300"/>
              <a:gd name="connsiteX154" fmla="*/ 491067 w 1037901"/>
              <a:gd name="connsiteY154" fmla="*/ 914533 h 3196300"/>
              <a:gd name="connsiteX155" fmla="*/ 503767 w 1037901"/>
              <a:gd name="connsiteY155" fmla="*/ 952633 h 3196300"/>
              <a:gd name="connsiteX156" fmla="*/ 508000 w 1037901"/>
              <a:gd name="connsiteY156" fmla="*/ 965333 h 3196300"/>
              <a:gd name="connsiteX157" fmla="*/ 516467 w 1037901"/>
              <a:gd name="connsiteY157" fmla="*/ 994967 h 3196300"/>
              <a:gd name="connsiteX158" fmla="*/ 520700 w 1037901"/>
              <a:gd name="connsiteY158" fmla="*/ 1011900 h 3196300"/>
              <a:gd name="connsiteX159" fmla="*/ 529167 w 1037901"/>
              <a:gd name="connsiteY159" fmla="*/ 1041533 h 3196300"/>
              <a:gd name="connsiteX160" fmla="*/ 533400 w 1037901"/>
              <a:gd name="connsiteY160" fmla="*/ 1066933 h 3196300"/>
              <a:gd name="connsiteX161" fmla="*/ 537634 w 1037901"/>
              <a:gd name="connsiteY161" fmla="*/ 1083867 h 3196300"/>
              <a:gd name="connsiteX162" fmla="*/ 541867 w 1037901"/>
              <a:gd name="connsiteY162" fmla="*/ 1105033 h 3196300"/>
              <a:gd name="connsiteX163" fmla="*/ 546100 w 1037901"/>
              <a:gd name="connsiteY163" fmla="*/ 1155833 h 3196300"/>
              <a:gd name="connsiteX164" fmla="*/ 554567 w 1037901"/>
              <a:gd name="connsiteY164" fmla="*/ 1193933 h 3196300"/>
              <a:gd name="connsiteX165" fmla="*/ 558800 w 1037901"/>
              <a:gd name="connsiteY165" fmla="*/ 1206633 h 3196300"/>
              <a:gd name="connsiteX166" fmla="*/ 563034 w 1037901"/>
              <a:gd name="connsiteY166" fmla="*/ 1232033 h 3196300"/>
              <a:gd name="connsiteX167" fmla="*/ 567267 w 1037901"/>
              <a:gd name="connsiteY167" fmla="*/ 1278600 h 3196300"/>
              <a:gd name="connsiteX168" fmla="*/ 575734 w 1037901"/>
              <a:gd name="connsiteY168" fmla="*/ 1308233 h 3196300"/>
              <a:gd name="connsiteX169" fmla="*/ 588434 w 1037901"/>
              <a:gd name="connsiteY169" fmla="*/ 1367500 h 3196300"/>
              <a:gd name="connsiteX170" fmla="*/ 596900 w 1037901"/>
              <a:gd name="connsiteY170" fmla="*/ 1388667 h 3196300"/>
              <a:gd name="connsiteX171" fmla="*/ 605367 w 1037901"/>
              <a:gd name="connsiteY171" fmla="*/ 1422533 h 3196300"/>
              <a:gd name="connsiteX172" fmla="*/ 609600 w 1037901"/>
              <a:gd name="connsiteY172" fmla="*/ 1456400 h 3196300"/>
              <a:gd name="connsiteX173" fmla="*/ 618067 w 1037901"/>
              <a:gd name="connsiteY173" fmla="*/ 1486033 h 3196300"/>
              <a:gd name="connsiteX174" fmla="*/ 626534 w 1037901"/>
              <a:gd name="connsiteY174" fmla="*/ 1541067 h 3196300"/>
              <a:gd name="connsiteX175" fmla="*/ 630767 w 1037901"/>
              <a:gd name="connsiteY175" fmla="*/ 1558000 h 3196300"/>
              <a:gd name="connsiteX176" fmla="*/ 635000 w 1037901"/>
              <a:gd name="connsiteY176" fmla="*/ 1596100 h 3196300"/>
              <a:gd name="connsiteX177" fmla="*/ 643467 w 1037901"/>
              <a:gd name="connsiteY177" fmla="*/ 1629967 h 3196300"/>
              <a:gd name="connsiteX178" fmla="*/ 647700 w 1037901"/>
              <a:gd name="connsiteY178" fmla="*/ 1680767 h 3196300"/>
              <a:gd name="connsiteX179" fmla="*/ 651934 w 1037901"/>
              <a:gd name="connsiteY179" fmla="*/ 1697700 h 3196300"/>
              <a:gd name="connsiteX180" fmla="*/ 656167 w 1037901"/>
              <a:gd name="connsiteY180" fmla="*/ 1748500 h 3196300"/>
              <a:gd name="connsiteX181" fmla="*/ 660400 w 1037901"/>
              <a:gd name="connsiteY181" fmla="*/ 1773900 h 3196300"/>
              <a:gd name="connsiteX182" fmla="*/ 668867 w 1037901"/>
              <a:gd name="connsiteY182" fmla="*/ 1824700 h 3196300"/>
              <a:gd name="connsiteX183" fmla="*/ 673100 w 1037901"/>
              <a:gd name="connsiteY183" fmla="*/ 1875500 h 3196300"/>
              <a:gd name="connsiteX184" fmla="*/ 677334 w 1037901"/>
              <a:gd name="connsiteY184" fmla="*/ 1900900 h 3196300"/>
              <a:gd name="connsiteX185" fmla="*/ 681567 w 1037901"/>
              <a:gd name="connsiteY185" fmla="*/ 1947467 h 3196300"/>
              <a:gd name="connsiteX186" fmla="*/ 685800 w 1037901"/>
              <a:gd name="connsiteY186" fmla="*/ 1972867 h 3196300"/>
              <a:gd name="connsiteX187" fmla="*/ 690034 w 1037901"/>
              <a:gd name="connsiteY187" fmla="*/ 2023667 h 3196300"/>
              <a:gd name="connsiteX188" fmla="*/ 698500 w 1037901"/>
              <a:gd name="connsiteY188" fmla="*/ 2049067 h 3196300"/>
              <a:gd name="connsiteX189" fmla="*/ 702734 w 1037901"/>
              <a:gd name="connsiteY189" fmla="*/ 2061767 h 3196300"/>
              <a:gd name="connsiteX190" fmla="*/ 706967 w 1037901"/>
              <a:gd name="connsiteY190" fmla="*/ 2099867 h 3196300"/>
              <a:gd name="connsiteX191" fmla="*/ 711200 w 1037901"/>
              <a:gd name="connsiteY191" fmla="*/ 2112567 h 3196300"/>
              <a:gd name="connsiteX192" fmla="*/ 715434 w 1037901"/>
              <a:gd name="connsiteY192" fmla="*/ 2129500 h 3196300"/>
              <a:gd name="connsiteX193" fmla="*/ 719667 w 1037901"/>
              <a:gd name="connsiteY193" fmla="*/ 2150667 h 3196300"/>
              <a:gd name="connsiteX194" fmla="*/ 728134 w 1037901"/>
              <a:gd name="connsiteY194" fmla="*/ 2176067 h 3196300"/>
              <a:gd name="connsiteX195" fmla="*/ 732367 w 1037901"/>
              <a:gd name="connsiteY195" fmla="*/ 2205700 h 3196300"/>
              <a:gd name="connsiteX196" fmla="*/ 740834 w 1037901"/>
              <a:gd name="connsiteY196" fmla="*/ 2235333 h 3196300"/>
              <a:gd name="connsiteX197" fmla="*/ 749300 w 1037901"/>
              <a:gd name="connsiteY197" fmla="*/ 2264967 h 3196300"/>
              <a:gd name="connsiteX198" fmla="*/ 757767 w 1037901"/>
              <a:gd name="connsiteY198" fmla="*/ 2277667 h 3196300"/>
              <a:gd name="connsiteX199" fmla="*/ 766234 w 1037901"/>
              <a:gd name="connsiteY199" fmla="*/ 2341167 h 3196300"/>
              <a:gd name="connsiteX200" fmla="*/ 770467 w 1037901"/>
              <a:gd name="connsiteY200" fmla="*/ 2353867 h 3196300"/>
              <a:gd name="connsiteX201" fmla="*/ 778934 w 1037901"/>
              <a:gd name="connsiteY201" fmla="*/ 2413133 h 3196300"/>
              <a:gd name="connsiteX202" fmla="*/ 783167 w 1037901"/>
              <a:gd name="connsiteY202" fmla="*/ 2434300 h 3196300"/>
              <a:gd name="connsiteX203" fmla="*/ 787400 w 1037901"/>
              <a:gd name="connsiteY203" fmla="*/ 2459700 h 3196300"/>
              <a:gd name="connsiteX204" fmla="*/ 795867 w 1037901"/>
              <a:gd name="connsiteY204" fmla="*/ 2502033 h 3196300"/>
              <a:gd name="connsiteX205" fmla="*/ 800100 w 1037901"/>
              <a:gd name="connsiteY205" fmla="*/ 2569767 h 3196300"/>
              <a:gd name="connsiteX206" fmla="*/ 804334 w 1037901"/>
              <a:gd name="connsiteY206" fmla="*/ 2586700 h 3196300"/>
              <a:gd name="connsiteX207" fmla="*/ 812800 w 1037901"/>
              <a:gd name="connsiteY207" fmla="*/ 2633267 h 3196300"/>
              <a:gd name="connsiteX208" fmla="*/ 817034 w 1037901"/>
              <a:gd name="connsiteY208" fmla="*/ 2671367 h 3196300"/>
              <a:gd name="connsiteX209" fmla="*/ 825500 w 1037901"/>
              <a:gd name="connsiteY209" fmla="*/ 2688300 h 3196300"/>
              <a:gd name="connsiteX210" fmla="*/ 829734 w 1037901"/>
              <a:gd name="connsiteY210" fmla="*/ 2701000 h 3196300"/>
              <a:gd name="connsiteX211" fmla="*/ 838200 w 1037901"/>
              <a:gd name="connsiteY211" fmla="*/ 2743333 h 3196300"/>
              <a:gd name="connsiteX212" fmla="*/ 855134 w 1037901"/>
              <a:gd name="connsiteY212" fmla="*/ 2768733 h 3196300"/>
              <a:gd name="connsiteX213" fmla="*/ 863600 w 1037901"/>
              <a:gd name="connsiteY213" fmla="*/ 2794133 h 3196300"/>
              <a:gd name="connsiteX214" fmla="*/ 867834 w 1037901"/>
              <a:gd name="connsiteY214" fmla="*/ 2815300 h 3196300"/>
              <a:gd name="connsiteX215" fmla="*/ 876300 w 1037901"/>
              <a:gd name="connsiteY215" fmla="*/ 2828000 h 3196300"/>
              <a:gd name="connsiteX216" fmla="*/ 889000 w 1037901"/>
              <a:gd name="connsiteY216" fmla="*/ 2857633 h 3196300"/>
              <a:gd name="connsiteX217" fmla="*/ 901700 w 1037901"/>
              <a:gd name="connsiteY217" fmla="*/ 2866100 h 3196300"/>
              <a:gd name="connsiteX218" fmla="*/ 914400 w 1037901"/>
              <a:gd name="connsiteY218" fmla="*/ 2895733 h 3196300"/>
              <a:gd name="connsiteX219" fmla="*/ 927100 w 1037901"/>
              <a:gd name="connsiteY219" fmla="*/ 2908433 h 3196300"/>
              <a:gd name="connsiteX220" fmla="*/ 931334 w 1037901"/>
              <a:gd name="connsiteY220" fmla="*/ 2921133 h 3196300"/>
              <a:gd name="connsiteX221" fmla="*/ 939800 w 1037901"/>
              <a:gd name="connsiteY221" fmla="*/ 2933833 h 3196300"/>
              <a:gd name="connsiteX222" fmla="*/ 956734 w 1037901"/>
              <a:gd name="connsiteY222" fmla="*/ 2971933 h 3196300"/>
              <a:gd name="connsiteX223" fmla="*/ 965200 w 1037901"/>
              <a:gd name="connsiteY223" fmla="*/ 2997333 h 3196300"/>
              <a:gd name="connsiteX224" fmla="*/ 969434 w 1037901"/>
              <a:gd name="connsiteY224" fmla="*/ 3014267 h 3196300"/>
              <a:gd name="connsiteX225" fmla="*/ 977900 w 1037901"/>
              <a:gd name="connsiteY225" fmla="*/ 3031200 h 3196300"/>
              <a:gd name="connsiteX226" fmla="*/ 990600 w 1037901"/>
              <a:gd name="connsiteY226" fmla="*/ 3035433 h 3196300"/>
              <a:gd name="connsiteX227" fmla="*/ 994834 w 1037901"/>
              <a:gd name="connsiteY227" fmla="*/ 3048133 h 3196300"/>
              <a:gd name="connsiteX228" fmla="*/ 1003300 w 1037901"/>
              <a:gd name="connsiteY228" fmla="*/ 3060833 h 3196300"/>
              <a:gd name="connsiteX229" fmla="*/ 1007534 w 1037901"/>
              <a:gd name="connsiteY229" fmla="*/ 3077767 h 3196300"/>
              <a:gd name="connsiteX230" fmla="*/ 1024467 w 1037901"/>
              <a:gd name="connsiteY230" fmla="*/ 3115867 h 3196300"/>
              <a:gd name="connsiteX231" fmla="*/ 1028700 w 1037901"/>
              <a:gd name="connsiteY231" fmla="*/ 3128567 h 3196300"/>
              <a:gd name="connsiteX232" fmla="*/ 1037167 w 1037901"/>
              <a:gd name="connsiteY232" fmla="*/ 3141267 h 3196300"/>
              <a:gd name="connsiteX233" fmla="*/ 1032934 w 1037901"/>
              <a:gd name="connsiteY233" fmla="*/ 3153967 h 3196300"/>
              <a:gd name="connsiteX234" fmla="*/ 1020234 w 1037901"/>
              <a:gd name="connsiteY234" fmla="*/ 3149733 h 3196300"/>
              <a:gd name="connsiteX235" fmla="*/ 1007534 w 1037901"/>
              <a:gd name="connsiteY235" fmla="*/ 3183600 h 3196300"/>
              <a:gd name="connsiteX236" fmla="*/ 1003300 w 1037901"/>
              <a:gd name="connsiteY236" fmla="*/ 3166667 h 3196300"/>
              <a:gd name="connsiteX237" fmla="*/ 994834 w 1037901"/>
              <a:gd name="connsiteY237" fmla="*/ 3179367 h 3196300"/>
              <a:gd name="connsiteX238" fmla="*/ 986367 w 1037901"/>
              <a:gd name="connsiteY238" fmla="*/ 3196300 h 3196300"/>
              <a:gd name="connsiteX239" fmla="*/ 982134 w 1037901"/>
              <a:gd name="connsiteY239" fmla="*/ 3183600 h 3196300"/>
              <a:gd name="connsiteX240" fmla="*/ 948267 w 1037901"/>
              <a:gd name="connsiteY240" fmla="*/ 3179367 h 3196300"/>
              <a:gd name="connsiteX241" fmla="*/ 935567 w 1037901"/>
              <a:gd name="connsiteY241" fmla="*/ 3192067 h 3196300"/>
              <a:gd name="connsiteX242" fmla="*/ 910167 w 1037901"/>
              <a:gd name="connsiteY242" fmla="*/ 3170900 h 3196300"/>
              <a:gd name="connsiteX243" fmla="*/ 884767 w 1037901"/>
              <a:gd name="connsiteY243" fmla="*/ 3170900 h 3196300"/>
              <a:gd name="connsiteX244" fmla="*/ 880534 w 1037901"/>
              <a:gd name="connsiteY244" fmla="*/ 3170900 h 3196300"/>
              <a:gd name="connsiteX0" fmla="*/ 880534 w 1037901"/>
              <a:gd name="connsiteY0" fmla="*/ 3170900 h 3196300"/>
              <a:gd name="connsiteX1" fmla="*/ 867834 w 1037901"/>
              <a:gd name="connsiteY1" fmla="*/ 3128567 h 3196300"/>
              <a:gd name="connsiteX2" fmla="*/ 863600 w 1037901"/>
              <a:gd name="connsiteY2" fmla="*/ 3115867 h 3196300"/>
              <a:gd name="connsiteX3" fmla="*/ 855134 w 1037901"/>
              <a:gd name="connsiteY3" fmla="*/ 3103167 h 3196300"/>
              <a:gd name="connsiteX4" fmla="*/ 850900 w 1037901"/>
              <a:gd name="connsiteY4" fmla="*/ 3090467 h 3196300"/>
              <a:gd name="connsiteX5" fmla="*/ 833967 w 1037901"/>
              <a:gd name="connsiteY5" fmla="*/ 3060833 h 3196300"/>
              <a:gd name="connsiteX6" fmla="*/ 817034 w 1037901"/>
              <a:gd name="connsiteY6" fmla="*/ 3039667 h 3196300"/>
              <a:gd name="connsiteX7" fmla="*/ 800100 w 1037901"/>
              <a:gd name="connsiteY7" fmla="*/ 3018500 h 3196300"/>
              <a:gd name="connsiteX8" fmla="*/ 783167 w 1037901"/>
              <a:gd name="connsiteY8" fmla="*/ 2988867 h 3196300"/>
              <a:gd name="connsiteX9" fmla="*/ 774700 w 1037901"/>
              <a:gd name="connsiteY9" fmla="*/ 2971933 h 3196300"/>
              <a:gd name="connsiteX10" fmla="*/ 770467 w 1037901"/>
              <a:gd name="connsiteY10" fmla="*/ 2955000 h 3196300"/>
              <a:gd name="connsiteX11" fmla="*/ 753534 w 1037901"/>
              <a:gd name="connsiteY11" fmla="*/ 2929600 h 3196300"/>
              <a:gd name="connsiteX12" fmla="*/ 740834 w 1037901"/>
              <a:gd name="connsiteY12" fmla="*/ 2904200 h 3196300"/>
              <a:gd name="connsiteX13" fmla="*/ 732367 w 1037901"/>
              <a:gd name="connsiteY13" fmla="*/ 2874567 h 3196300"/>
              <a:gd name="connsiteX14" fmla="*/ 728134 w 1037901"/>
              <a:gd name="connsiteY14" fmla="*/ 2861867 h 3196300"/>
              <a:gd name="connsiteX15" fmla="*/ 719667 w 1037901"/>
              <a:gd name="connsiteY15" fmla="*/ 2849167 h 3196300"/>
              <a:gd name="connsiteX16" fmla="*/ 706967 w 1037901"/>
              <a:gd name="connsiteY16" fmla="*/ 2823767 h 3196300"/>
              <a:gd name="connsiteX17" fmla="*/ 698500 w 1037901"/>
              <a:gd name="connsiteY17" fmla="*/ 2798367 h 3196300"/>
              <a:gd name="connsiteX18" fmla="*/ 690034 w 1037901"/>
              <a:gd name="connsiteY18" fmla="*/ 2785667 h 3196300"/>
              <a:gd name="connsiteX19" fmla="*/ 685800 w 1037901"/>
              <a:gd name="connsiteY19" fmla="*/ 2772967 h 3196300"/>
              <a:gd name="connsiteX20" fmla="*/ 656167 w 1037901"/>
              <a:gd name="connsiteY20" fmla="*/ 2730633 h 3196300"/>
              <a:gd name="connsiteX21" fmla="*/ 639234 w 1037901"/>
              <a:gd name="connsiteY21" fmla="*/ 2705233 h 3196300"/>
              <a:gd name="connsiteX22" fmla="*/ 635000 w 1037901"/>
              <a:gd name="connsiteY22" fmla="*/ 2692533 h 3196300"/>
              <a:gd name="connsiteX23" fmla="*/ 626534 w 1037901"/>
              <a:gd name="connsiteY23" fmla="*/ 2679833 h 3196300"/>
              <a:gd name="connsiteX24" fmla="*/ 609600 w 1037901"/>
              <a:gd name="connsiteY24" fmla="*/ 2650200 h 3196300"/>
              <a:gd name="connsiteX25" fmla="*/ 605367 w 1037901"/>
              <a:gd name="connsiteY25" fmla="*/ 2633267 h 3196300"/>
              <a:gd name="connsiteX26" fmla="*/ 596900 w 1037901"/>
              <a:gd name="connsiteY26" fmla="*/ 2620567 h 3196300"/>
              <a:gd name="connsiteX27" fmla="*/ 592667 w 1037901"/>
              <a:gd name="connsiteY27" fmla="*/ 2603633 h 3196300"/>
              <a:gd name="connsiteX28" fmla="*/ 584200 w 1037901"/>
              <a:gd name="connsiteY28" fmla="*/ 2574000 h 3196300"/>
              <a:gd name="connsiteX29" fmla="*/ 579967 w 1037901"/>
              <a:gd name="connsiteY29" fmla="*/ 2552833 h 3196300"/>
              <a:gd name="connsiteX30" fmla="*/ 571500 w 1037901"/>
              <a:gd name="connsiteY30" fmla="*/ 2527433 h 3196300"/>
              <a:gd name="connsiteX31" fmla="*/ 567267 w 1037901"/>
              <a:gd name="connsiteY31" fmla="*/ 2514733 h 3196300"/>
              <a:gd name="connsiteX32" fmla="*/ 554567 w 1037901"/>
              <a:gd name="connsiteY32" fmla="*/ 2472400 h 3196300"/>
              <a:gd name="connsiteX33" fmla="*/ 528955 w 1037901"/>
              <a:gd name="connsiteY33" fmla="*/ 2501187 h 3196300"/>
              <a:gd name="connsiteX34" fmla="*/ 503767 w 1037901"/>
              <a:gd name="connsiteY34" fmla="*/ 2493778 h 3196300"/>
              <a:gd name="connsiteX35" fmla="*/ 533400 w 1037901"/>
              <a:gd name="connsiteY35" fmla="*/ 2413133 h 3196300"/>
              <a:gd name="connsiteX36" fmla="*/ 529167 w 1037901"/>
              <a:gd name="connsiteY36" fmla="*/ 2396200 h 3196300"/>
              <a:gd name="connsiteX37" fmla="*/ 512234 w 1037901"/>
              <a:gd name="connsiteY37" fmla="*/ 2366567 h 3196300"/>
              <a:gd name="connsiteX38" fmla="*/ 499534 w 1037901"/>
              <a:gd name="connsiteY38" fmla="*/ 2328467 h 3196300"/>
              <a:gd name="connsiteX39" fmla="*/ 495300 w 1037901"/>
              <a:gd name="connsiteY39" fmla="*/ 2311533 h 3196300"/>
              <a:gd name="connsiteX40" fmla="*/ 482600 w 1037901"/>
              <a:gd name="connsiteY40" fmla="*/ 2281900 h 3196300"/>
              <a:gd name="connsiteX41" fmla="*/ 478367 w 1037901"/>
              <a:gd name="connsiteY41" fmla="*/ 2256500 h 3196300"/>
              <a:gd name="connsiteX42" fmla="*/ 474134 w 1037901"/>
              <a:gd name="connsiteY42" fmla="*/ 2243800 h 3196300"/>
              <a:gd name="connsiteX43" fmla="*/ 465667 w 1037901"/>
              <a:gd name="connsiteY43" fmla="*/ 2205700 h 3196300"/>
              <a:gd name="connsiteX44" fmla="*/ 461434 w 1037901"/>
              <a:gd name="connsiteY44" fmla="*/ 2142200 h 3196300"/>
              <a:gd name="connsiteX45" fmla="*/ 452967 w 1037901"/>
              <a:gd name="connsiteY45" fmla="*/ 2091400 h 3196300"/>
              <a:gd name="connsiteX46" fmla="*/ 436034 w 1037901"/>
              <a:gd name="connsiteY46" fmla="*/ 2032133 h 3196300"/>
              <a:gd name="connsiteX47" fmla="*/ 427567 w 1037901"/>
              <a:gd name="connsiteY47" fmla="*/ 2015200 h 3196300"/>
              <a:gd name="connsiteX48" fmla="*/ 423334 w 1037901"/>
              <a:gd name="connsiteY48" fmla="*/ 1998267 h 3196300"/>
              <a:gd name="connsiteX49" fmla="*/ 414867 w 1037901"/>
              <a:gd name="connsiteY49" fmla="*/ 1972867 h 3196300"/>
              <a:gd name="connsiteX50" fmla="*/ 410634 w 1037901"/>
              <a:gd name="connsiteY50" fmla="*/ 1951700 h 3196300"/>
              <a:gd name="connsiteX51" fmla="*/ 402167 w 1037901"/>
              <a:gd name="connsiteY51" fmla="*/ 1926300 h 3196300"/>
              <a:gd name="connsiteX52" fmla="*/ 397934 w 1037901"/>
              <a:gd name="connsiteY52" fmla="*/ 1854333 h 3196300"/>
              <a:gd name="connsiteX53" fmla="*/ 389467 w 1037901"/>
              <a:gd name="connsiteY53" fmla="*/ 1799300 h 3196300"/>
              <a:gd name="connsiteX54" fmla="*/ 381000 w 1037901"/>
              <a:gd name="connsiteY54" fmla="*/ 1744267 h 3196300"/>
              <a:gd name="connsiteX55" fmla="*/ 376767 w 1037901"/>
              <a:gd name="connsiteY55" fmla="*/ 1710400 h 3196300"/>
              <a:gd name="connsiteX56" fmla="*/ 372534 w 1037901"/>
              <a:gd name="connsiteY56" fmla="*/ 1685000 h 3196300"/>
              <a:gd name="connsiteX57" fmla="*/ 368300 w 1037901"/>
              <a:gd name="connsiteY57" fmla="*/ 1646900 h 3196300"/>
              <a:gd name="connsiteX58" fmla="*/ 359834 w 1037901"/>
              <a:gd name="connsiteY58" fmla="*/ 1608800 h 3196300"/>
              <a:gd name="connsiteX59" fmla="*/ 355600 w 1037901"/>
              <a:gd name="connsiteY59" fmla="*/ 1574933 h 3196300"/>
              <a:gd name="connsiteX60" fmla="*/ 351367 w 1037901"/>
              <a:gd name="connsiteY60" fmla="*/ 1562233 h 3196300"/>
              <a:gd name="connsiteX61" fmla="*/ 342900 w 1037901"/>
              <a:gd name="connsiteY61" fmla="*/ 1515667 h 3196300"/>
              <a:gd name="connsiteX62" fmla="*/ 334434 w 1037901"/>
              <a:gd name="connsiteY62" fmla="*/ 1490267 h 3196300"/>
              <a:gd name="connsiteX63" fmla="*/ 325967 w 1037901"/>
              <a:gd name="connsiteY63" fmla="*/ 1456400 h 3196300"/>
              <a:gd name="connsiteX64" fmla="*/ 313267 w 1037901"/>
              <a:gd name="connsiteY64" fmla="*/ 1418300 h 3196300"/>
              <a:gd name="connsiteX65" fmla="*/ 309034 w 1037901"/>
              <a:gd name="connsiteY65" fmla="*/ 1405600 h 3196300"/>
              <a:gd name="connsiteX66" fmla="*/ 300567 w 1037901"/>
              <a:gd name="connsiteY66" fmla="*/ 1375967 h 3196300"/>
              <a:gd name="connsiteX67" fmla="*/ 292100 w 1037901"/>
              <a:gd name="connsiteY67" fmla="*/ 1363267 h 3196300"/>
              <a:gd name="connsiteX68" fmla="*/ 283634 w 1037901"/>
              <a:gd name="connsiteY68" fmla="*/ 1337867 h 3196300"/>
              <a:gd name="connsiteX69" fmla="*/ 279400 w 1037901"/>
              <a:gd name="connsiteY69" fmla="*/ 1325167 h 3196300"/>
              <a:gd name="connsiteX70" fmla="*/ 270934 w 1037901"/>
              <a:gd name="connsiteY70" fmla="*/ 1312467 h 3196300"/>
              <a:gd name="connsiteX71" fmla="*/ 266700 w 1037901"/>
              <a:gd name="connsiteY71" fmla="*/ 1295533 h 3196300"/>
              <a:gd name="connsiteX72" fmla="*/ 258234 w 1037901"/>
              <a:gd name="connsiteY72" fmla="*/ 1282833 h 3196300"/>
              <a:gd name="connsiteX73" fmla="*/ 241300 w 1037901"/>
              <a:gd name="connsiteY73" fmla="*/ 1236267 h 3196300"/>
              <a:gd name="connsiteX74" fmla="*/ 232834 w 1037901"/>
              <a:gd name="connsiteY74" fmla="*/ 1198167 h 3196300"/>
              <a:gd name="connsiteX75" fmla="*/ 224367 w 1037901"/>
              <a:gd name="connsiteY75" fmla="*/ 1172767 h 3196300"/>
              <a:gd name="connsiteX76" fmla="*/ 220134 w 1037901"/>
              <a:gd name="connsiteY76" fmla="*/ 1155833 h 3196300"/>
              <a:gd name="connsiteX77" fmla="*/ 215900 w 1037901"/>
              <a:gd name="connsiteY77" fmla="*/ 1134667 h 3196300"/>
              <a:gd name="connsiteX78" fmla="*/ 207434 w 1037901"/>
              <a:gd name="connsiteY78" fmla="*/ 1117733 h 3196300"/>
              <a:gd name="connsiteX79" fmla="*/ 203200 w 1037901"/>
              <a:gd name="connsiteY79" fmla="*/ 1105033 h 3196300"/>
              <a:gd name="connsiteX80" fmla="*/ 198967 w 1037901"/>
              <a:gd name="connsiteY80" fmla="*/ 1075400 h 3196300"/>
              <a:gd name="connsiteX81" fmla="*/ 190500 w 1037901"/>
              <a:gd name="connsiteY81" fmla="*/ 1050000 h 3196300"/>
              <a:gd name="connsiteX82" fmla="*/ 186267 w 1037901"/>
              <a:gd name="connsiteY82" fmla="*/ 1033067 h 3196300"/>
              <a:gd name="connsiteX83" fmla="*/ 177800 w 1037901"/>
              <a:gd name="connsiteY83" fmla="*/ 990733 h 3196300"/>
              <a:gd name="connsiteX84" fmla="*/ 169334 w 1037901"/>
              <a:gd name="connsiteY84" fmla="*/ 923000 h 3196300"/>
              <a:gd name="connsiteX85" fmla="*/ 160867 w 1037901"/>
              <a:gd name="connsiteY85" fmla="*/ 889133 h 3196300"/>
              <a:gd name="connsiteX86" fmla="*/ 156634 w 1037901"/>
              <a:gd name="connsiteY86" fmla="*/ 851033 h 3196300"/>
              <a:gd name="connsiteX87" fmla="*/ 152400 w 1037901"/>
              <a:gd name="connsiteY87" fmla="*/ 838333 h 3196300"/>
              <a:gd name="connsiteX88" fmla="*/ 143934 w 1037901"/>
              <a:gd name="connsiteY88" fmla="*/ 796000 h 3196300"/>
              <a:gd name="connsiteX89" fmla="*/ 139700 w 1037901"/>
              <a:gd name="connsiteY89" fmla="*/ 779067 h 3196300"/>
              <a:gd name="connsiteX90" fmla="*/ 135467 w 1037901"/>
              <a:gd name="connsiteY90" fmla="*/ 736733 h 3196300"/>
              <a:gd name="connsiteX91" fmla="*/ 127000 w 1037901"/>
              <a:gd name="connsiteY91" fmla="*/ 702867 h 3196300"/>
              <a:gd name="connsiteX92" fmla="*/ 118534 w 1037901"/>
              <a:gd name="connsiteY92" fmla="*/ 664767 h 3196300"/>
              <a:gd name="connsiteX93" fmla="*/ 114300 w 1037901"/>
              <a:gd name="connsiteY93" fmla="*/ 643600 h 3196300"/>
              <a:gd name="connsiteX94" fmla="*/ 110067 w 1037901"/>
              <a:gd name="connsiteY94" fmla="*/ 630900 h 3196300"/>
              <a:gd name="connsiteX95" fmla="*/ 105834 w 1037901"/>
              <a:gd name="connsiteY95" fmla="*/ 605500 h 3196300"/>
              <a:gd name="connsiteX96" fmla="*/ 101600 w 1037901"/>
              <a:gd name="connsiteY96" fmla="*/ 584333 h 3196300"/>
              <a:gd name="connsiteX97" fmla="*/ 93134 w 1037901"/>
              <a:gd name="connsiteY97" fmla="*/ 533533 h 3196300"/>
              <a:gd name="connsiteX98" fmla="*/ 84667 w 1037901"/>
              <a:gd name="connsiteY98" fmla="*/ 508133 h 3196300"/>
              <a:gd name="connsiteX99" fmla="*/ 80434 w 1037901"/>
              <a:gd name="connsiteY99" fmla="*/ 495433 h 3196300"/>
              <a:gd name="connsiteX100" fmla="*/ 71967 w 1037901"/>
              <a:gd name="connsiteY100" fmla="*/ 465800 h 3196300"/>
              <a:gd name="connsiteX101" fmla="*/ 63500 w 1037901"/>
              <a:gd name="connsiteY101" fmla="*/ 419233 h 3196300"/>
              <a:gd name="connsiteX102" fmla="*/ 59267 w 1037901"/>
              <a:gd name="connsiteY102" fmla="*/ 398067 h 3196300"/>
              <a:gd name="connsiteX103" fmla="*/ 50800 w 1037901"/>
              <a:gd name="connsiteY103" fmla="*/ 372667 h 3196300"/>
              <a:gd name="connsiteX104" fmla="*/ 46567 w 1037901"/>
              <a:gd name="connsiteY104" fmla="*/ 338800 h 3196300"/>
              <a:gd name="connsiteX105" fmla="*/ 38100 w 1037901"/>
              <a:gd name="connsiteY105" fmla="*/ 309167 h 3196300"/>
              <a:gd name="connsiteX106" fmla="*/ 29634 w 1037901"/>
              <a:gd name="connsiteY106" fmla="*/ 279533 h 3196300"/>
              <a:gd name="connsiteX107" fmla="*/ 25400 w 1037901"/>
              <a:gd name="connsiteY107" fmla="*/ 245667 h 3196300"/>
              <a:gd name="connsiteX108" fmla="*/ 16934 w 1037901"/>
              <a:gd name="connsiteY108" fmla="*/ 199100 h 3196300"/>
              <a:gd name="connsiteX109" fmla="*/ 12700 w 1037901"/>
              <a:gd name="connsiteY109" fmla="*/ 152533 h 3196300"/>
              <a:gd name="connsiteX110" fmla="*/ 8467 w 1037901"/>
              <a:gd name="connsiteY110" fmla="*/ 118667 h 3196300"/>
              <a:gd name="connsiteX111" fmla="*/ 0 w 1037901"/>
              <a:gd name="connsiteY111" fmla="*/ 29767 h 3196300"/>
              <a:gd name="connsiteX112" fmla="*/ 12700 w 1037901"/>
              <a:gd name="connsiteY112" fmla="*/ 21300 h 3196300"/>
              <a:gd name="connsiteX113" fmla="*/ 38100 w 1037901"/>
              <a:gd name="connsiteY113" fmla="*/ 46700 h 3196300"/>
              <a:gd name="connsiteX114" fmla="*/ 50800 w 1037901"/>
              <a:gd name="connsiteY114" fmla="*/ 50933 h 3196300"/>
              <a:gd name="connsiteX115" fmla="*/ 84667 w 1037901"/>
              <a:gd name="connsiteY115" fmla="*/ 29767 h 3196300"/>
              <a:gd name="connsiteX116" fmla="*/ 97367 w 1037901"/>
              <a:gd name="connsiteY116" fmla="*/ 21300 h 3196300"/>
              <a:gd name="connsiteX117" fmla="*/ 110067 w 1037901"/>
              <a:gd name="connsiteY117" fmla="*/ 17067 h 3196300"/>
              <a:gd name="connsiteX118" fmla="*/ 135467 w 1037901"/>
              <a:gd name="connsiteY118" fmla="*/ 29767 h 3196300"/>
              <a:gd name="connsiteX119" fmla="*/ 143934 w 1037901"/>
              <a:gd name="connsiteY119" fmla="*/ 17067 h 3196300"/>
              <a:gd name="connsiteX120" fmla="*/ 156634 w 1037901"/>
              <a:gd name="connsiteY120" fmla="*/ 12833 h 3196300"/>
              <a:gd name="connsiteX121" fmla="*/ 169334 w 1037901"/>
              <a:gd name="connsiteY121" fmla="*/ 21300 h 3196300"/>
              <a:gd name="connsiteX122" fmla="*/ 186267 w 1037901"/>
              <a:gd name="connsiteY122" fmla="*/ 25533 h 3196300"/>
              <a:gd name="connsiteX123" fmla="*/ 215900 w 1037901"/>
              <a:gd name="connsiteY123" fmla="*/ 8600 h 3196300"/>
              <a:gd name="connsiteX124" fmla="*/ 241300 w 1037901"/>
              <a:gd name="connsiteY124" fmla="*/ 133 h 3196300"/>
              <a:gd name="connsiteX125" fmla="*/ 279400 w 1037901"/>
              <a:gd name="connsiteY125" fmla="*/ 4367 h 3196300"/>
              <a:gd name="connsiteX126" fmla="*/ 296334 w 1037901"/>
              <a:gd name="connsiteY126" fmla="*/ 34000 h 3196300"/>
              <a:gd name="connsiteX127" fmla="*/ 304800 w 1037901"/>
              <a:gd name="connsiteY127" fmla="*/ 72100 h 3196300"/>
              <a:gd name="connsiteX128" fmla="*/ 309034 w 1037901"/>
              <a:gd name="connsiteY128" fmla="*/ 152533 h 3196300"/>
              <a:gd name="connsiteX129" fmla="*/ 313267 w 1037901"/>
              <a:gd name="connsiteY129" fmla="*/ 165233 h 3196300"/>
              <a:gd name="connsiteX130" fmla="*/ 317500 w 1037901"/>
              <a:gd name="connsiteY130" fmla="*/ 182167 h 3196300"/>
              <a:gd name="connsiteX131" fmla="*/ 321734 w 1037901"/>
              <a:gd name="connsiteY131" fmla="*/ 203333 h 3196300"/>
              <a:gd name="connsiteX132" fmla="*/ 325967 w 1037901"/>
              <a:gd name="connsiteY132" fmla="*/ 232967 h 3196300"/>
              <a:gd name="connsiteX133" fmla="*/ 334434 w 1037901"/>
              <a:gd name="connsiteY133" fmla="*/ 258367 h 3196300"/>
              <a:gd name="connsiteX134" fmla="*/ 338667 w 1037901"/>
              <a:gd name="connsiteY134" fmla="*/ 279533 h 3196300"/>
              <a:gd name="connsiteX135" fmla="*/ 342900 w 1037901"/>
              <a:gd name="connsiteY135" fmla="*/ 296467 h 3196300"/>
              <a:gd name="connsiteX136" fmla="*/ 347134 w 1037901"/>
              <a:gd name="connsiteY136" fmla="*/ 321867 h 3196300"/>
              <a:gd name="connsiteX137" fmla="*/ 351367 w 1037901"/>
              <a:gd name="connsiteY137" fmla="*/ 334567 h 3196300"/>
              <a:gd name="connsiteX138" fmla="*/ 355600 w 1037901"/>
              <a:gd name="connsiteY138" fmla="*/ 355733 h 3196300"/>
              <a:gd name="connsiteX139" fmla="*/ 368300 w 1037901"/>
              <a:gd name="connsiteY139" fmla="*/ 372667 h 3196300"/>
              <a:gd name="connsiteX140" fmla="*/ 372534 w 1037901"/>
              <a:gd name="connsiteY140" fmla="*/ 393833 h 3196300"/>
              <a:gd name="connsiteX141" fmla="*/ 381000 w 1037901"/>
              <a:gd name="connsiteY141" fmla="*/ 427700 h 3196300"/>
              <a:gd name="connsiteX142" fmla="*/ 389467 w 1037901"/>
              <a:gd name="connsiteY142" fmla="*/ 474267 h 3196300"/>
              <a:gd name="connsiteX143" fmla="*/ 393700 w 1037901"/>
              <a:gd name="connsiteY143" fmla="*/ 495433 h 3196300"/>
              <a:gd name="connsiteX144" fmla="*/ 397934 w 1037901"/>
              <a:gd name="connsiteY144" fmla="*/ 533533 h 3196300"/>
              <a:gd name="connsiteX145" fmla="*/ 414867 w 1037901"/>
              <a:gd name="connsiteY145" fmla="*/ 588567 h 3196300"/>
              <a:gd name="connsiteX146" fmla="*/ 423334 w 1037901"/>
              <a:gd name="connsiteY146" fmla="*/ 643600 h 3196300"/>
              <a:gd name="connsiteX147" fmla="*/ 427567 w 1037901"/>
              <a:gd name="connsiteY147" fmla="*/ 656300 h 3196300"/>
              <a:gd name="connsiteX148" fmla="*/ 440267 w 1037901"/>
              <a:gd name="connsiteY148" fmla="*/ 740967 h 3196300"/>
              <a:gd name="connsiteX149" fmla="*/ 448734 w 1037901"/>
              <a:gd name="connsiteY149" fmla="*/ 774833 h 3196300"/>
              <a:gd name="connsiteX150" fmla="*/ 452967 w 1037901"/>
              <a:gd name="connsiteY150" fmla="*/ 808700 h 3196300"/>
              <a:gd name="connsiteX151" fmla="*/ 469900 w 1037901"/>
              <a:gd name="connsiteY151" fmla="*/ 842567 h 3196300"/>
              <a:gd name="connsiteX152" fmla="*/ 474134 w 1037901"/>
              <a:gd name="connsiteY152" fmla="*/ 859500 h 3196300"/>
              <a:gd name="connsiteX153" fmla="*/ 482600 w 1037901"/>
              <a:gd name="connsiteY153" fmla="*/ 901833 h 3196300"/>
              <a:gd name="connsiteX154" fmla="*/ 491067 w 1037901"/>
              <a:gd name="connsiteY154" fmla="*/ 914533 h 3196300"/>
              <a:gd name="connsiteX155" fmla="*/ 503767 w 1037901"/>
              <a:gd name="connsiteY155" fmla="*/ 952633 h 3196300"/>
              <a:gd name="connsiteX156" fmla="*/ 508000 w 1037901"/>
              <a:gd name="connsiteY156" fmla="*/ 965333 h 3196300"/>
              <a:gd name="connsiteX157" fmla="*/ 516467 w 1037901"/>
              <a:gd name="connsiteY157" fmla="*/ 994967 h 3196300"/>
              <a:gd name="connsiteX158" fmla="*/ 520700 w 1037901"/>
              <a:gd name="connsiteY158" fmla="*/ 1011900 h 3196300"/>
              <a:gd name="connsiteX159" fmla="*/ 529167 w 1037901"/>
              <a:gd name="connsiteY159" fmla="*/ 1041533 h 3196300"/>
              <a:gd name="connsiteX160" fmla="*/ 533400 w 1037901"/>
              <a:gd name="connsiteY160" fmla="*/ 1066933 h 3196300"/>
              <a:gd name="connsiteX161" fmla="*/ 537634 w 1037901"/>
              <a:gd name="connsiteY161" fmla="*/ 1083867 h 3196300"/>
              <a:gd name="connsiteX162" fmla="*/ 541867 w 1037901"/>
              <a:gd name="connsiteY162" fmla="*/ 1105033 h 3196300"/>
              <a:gd name="connsiteX163" fmla="*/ 546100 w 1037901"/>
              <a:gd name="connsiteY163" fmla="*/ 1155833 h 3196300"/>
              <a:gd name="connsiteX164" fmla="*/ 554567 w 1037901"/>
              <a:gd name="connsiteY164" fmla="*/ 1193933 h 3196300"/>
              <a:gd name="connsiteX165" fmla="*/ 558800 w 1037901"/>
              <a:gd name="connsiteY165" fmla="*/ 1206633 h 3196300"/>
              <a:gd name="connsiteX166" fmla="*/ 563034 w 1037901"/>
              <a:gd name="connsiteY166" fmla="*/ 1232033 h 3196300"/>
              <a:gd name="connsiteX167" fmla="*/ 567267 w 1037901"/>
              <a:gd name="connsiteY167" fmla="*/ 1278600 h 3196300"/>
              <a:gd name="connsiteX168" fmla="*/ 575734 w 1037901"/>
              <a:gd name="connsiteY168" fmla="*/ 1308233 h 3196300"/>
              <a:gd name="connsiteX169" fmla="*/ 588434 w 1037901"/>
              <a:gd name="connsiteY169" fmla="*/ 1367500 h 3196300"/>
              <a:gd name="connsiteX170" fmla="*/ 596900 w 1037901"/>
              <a:gd name="connsiteY170" fmla="*/ 1388667 h 3196300"/>
              <a:gd name="connsiteX171" fmla="*/ 605367 w 1037901"/>
              <a:gd name="connsiteY171" fmla="*/ 1422533 h 3196300"/>
              <a:gd name="connsiteX172" fmla="*/ 609600 w 1037901"/>
              <a:gd name="connsiteY172" fmla="*/ 1456400 h 3196300"/>
              <a:gd name="connsiteX173" fmla="*/ 618067 w 1037901"/>
              <a:gd name="connsiteY173" fmla="*/ 1486033 h 3196300"/>
              <a:gd name="connsiteX174" fmla="*/ 626534 w 1037901"/>
              <a:gd name="connsiteY174" fmla="*/ 1541067 h 3196300"/>
              <a:gd name="connsiteX175" fmla="*/ 630767 w 1037901"/>
              <a:gd name="connsiteY175" fmla="*/ 1558000 h 3196300"/>
              <a:gd name="connsiteX176" fmla="*/ 635000 w 1037901"/>
              <a:gd name="connsiteY176" fmla="*/ 1596100 h 3196300"/>
              <a:gd name="connsiteX177" fmla="*/ 643467 w 1037901"/>
              <a:gd name="connsiteY177" fmla="*/ 1629967 h 3196300"/>
              <a:gd name="connsiteX178" fmla="*/ 647700 w 1037901"/>
              <a:gd name="connsiteY178" fmla="*/ 1680767 h 3196300"/>
              <a:gd name="connsiteX179" fmla="*/ 651934 w 1037901"/>
              <a:gd name="connsiteY179" fmla="*/ 1697700 h 3196300"/>
              <a:gd name="connsiteX180" fmla="*/ 656167 w 1037901"/>
              <a:gd name="connsiteY180" fmla="*/ 1748500 h 3196300"/>
              <a:gd name="connsiteX181" fmla="*/ 660400 w 1037901"/>
              <a:gd name="connsiteY181" fmla="*/ 1773900 h 3196300"/>
              <a:gd name="connsiteX182" fmla="*/ 668867 w 1037901"/>
              <a:gd name="connsiteY182" fmla="*/ 1824700 h 3196300"/>
              <a:gd name="connsiteX183" fmla="*/ 673100 w 1037901"/>
              <a:gd name="connsiteY183" fmla="*/ 1875500 h 3196300"/>
              <a:gd name="connsiteX184" fmla="*/ 677334 w 1037901"/>
              <a:gd name="connsiteY184" fmla="*/ 1900900 h 3196300"/>
              <a:gd name="connsiteX185" fmla="*/ 681567 w 1037901"/>
              <a:gd name="connsiteY185" fmla="*/ 1947467 h 3196300"/>
              <a:gd name="connsiteX186" fmla="*/ 685800 w 1037901"/>
              <a:gd name="connsiteY186" fmla="*/ 1972867 h 3196300"/>
              <a:gd name="connsiteX187" fmla="*/ 690034 w 1037901"/>
              <a:gd name="connsiteY187" fmla="*/ 2023667 h 3196300"/>
              <a:gd name="connsiteX188" fmla="*/ 698500 w 1037901"/>
              <a:gd name="connsiteY188" fmla="*/ 2049067 h 3196300"/>
              <a:gd name="connsiteX189" fmla="*/ 702734 w 1037901"/>
              <a:gd name="connsiteY189" fmla="*/ 2061767 h 3196300"/>
              <a:gd name="connsiteX190" fmla="*/ 706967 w 1037901"/>
              <a:gd name="connsiteY190" fmla="*/ 2099867 h 3196300"/>
              <a:gd name="connsiteX191" fmla="*/ 711200 w 1037901"/>
              <a:gd name="connsiteY191" fmla="*/ 2112567 h 3196300"/>
              <a:gd name="connsiteX192" fmla="*/ 715434 w 1037901"/>
              <a:gd name="connsiteY192" fmla="*/ 2129500 h 3196300"/>
              <a:gd name="connsiteX193" fmla="*/ 719667 w 1037901"/>
              <a:gd name="connsiteY193" fmla="*/ 2150667 h 3196300"/>
              <a:gd name="connsiteX194" fmla="*/ 728134 w 1037901"/>
              <a:gd name="connsiteY194" fmla="*/ 2176067 h 3196300"/>
              <a:gd name="connsiteX195" fmla="*/ 732367 w 1037901"/>
              <a:gd name="connsiteY195" fmla="*/ 2205700 h 3196300"/>
              <a:gd name="connsiteX196" fmla="*/ 740834 w 1037901"/>
              <a:gd name="connsiteY196" fmla="*/ 2235333 h 3196300"/>
              <a:gd name="connsiteX197" fmla="*/ 749300 w 1037901"/>
              <a:gd name="connsiteY197" fmla="*/ 2264967 h 3196300"/>
              <a:gd name="connsiteX198" fmla="*/ 757767 w 1037901"/>
              <a:gd name="connsiteY198" fmla="*/ 2277667 h 3196300"/>
              <a:gd name="connsiteX199" fmla="*/ 766234 w 1037901"/>
              <a:gd name="connsiteY199" fmla="*/ 2341167 h 3196300"/>
              <a:gd name="connsiteX200" fmla="*/ 770467 w 1037901"/>
              <a:gd name="connsiteY200" fmla="*/ 2353867 h 3196300"/>
              <a:gd name="connsiteX201" fmla="*/ 778934 w 1037901"/>
              <a:gd name="connsiteY201" fmla="*/ 2413133 h 3196300"/>
              <a:gd name="connsiteX202" fmla="*/ 783167 w 1037901"/>
              <a:gd name="connsiteY202" fmla="*/ 2434300 h 3196300"/>
              <a:gd name="connsiteX203" fmla="*/ 787400 w 1037901"/>
              <a:gd name="connsiteY203" fmla="*/ 2459700 h 3196300"/>
              <a:gd name="connsiteX204" fmla="*/ 795867 w 1037901"/>
              <a:gd name="connsiteY204" fmla="*/ 2502033 h 3196300"/>
              <a:gd name="connsiteX205" fmla="*/ 800100 w 1037901"/>
              <a:gd name="connsiteY205" fmla="*/ 2569767 h 3196300"/>
              <a:gd name="connsiteX206" fmla="*/ 804334 w 1037901"/>
              <a:gd name="connsiteY206" fmla="*/ 2586700 h 3196300"/>
              <a:gd name="connsiteX207" fmla="*/ 812800 w 1037901"/>
              <a:gd name="connsiteY207" fmla="*/ 2633267 h 3196300"/>
              <a:gd name="connsiteX208" fmla="*/ 817034 w 1037901"/>
              <a:gd name="connsiteY208" fmla="*/ 2671367 h 3196300"/>
              <a:gd name="connsiteX209" fmla="*/ 825500 w 1037901"/>
              <a:gd name="connsiteY209" fmla="*/ 2688300 h 3196300"/>
              <a:gd name="connsiteX210" fmla="*/ 829734 w 1037901"/>
              <a:gd name="connsiteY210" fmla="*/ 2701000 h 3196300"/>
              <a:gd name="connsiteX211" fmla="*/ 838200 w 1037901"/>
              <a:gd name="connsiteY211" fmla="*/ 2743333 h 3196300"/>
              <a:gd name="connsiteX212" fmla="*/ 855134 w 1037901"/>
              <a:gd name="connsiteY212" fmla="*/ 2768733 h 3196300"/>
              <a:gd name="connsiteX213" fmla="*/ 863600 w 1037901"/>
              <a:gd name="connsiteY213" fmla="*/ 2794133 h 3196300"/>
              <a:gd name="connsiteX214" fmla="*/ 867834 w 1037901"/>
              <a:gd name="connsiteY214" fmla="*/ 2815300 h 3196300"/>
              <a:gd name="connsiteX215" fmla="*/ 876300 w 1037901"/>
              <a:gd name="connsiteY215" fmla="*/ 2828000 h 3196300"/>
              <a:gd name="connsiteX216" fmla="*/ 889000 w 1037901"/>
              <a:gd name="connsiteY216" fmla="*/ 2857633 h 3196300"/>
              <a:gd name="connsiteX217" fmla="*/ 901700 w 1037901"/>
              <a:gd name="connsiteY217" fmla="*/ 2866100 h 3196300"/>
              <a:gd name="connsiteX218" fmla="*/ 914400 w 1037901"/>
              <a:gd name="connsiteY218" fmla="*/ 2895733 h 3196300"/>
              <a:gd name="connsiteX219" fmla="*/ 927100 w 1037901"/>
              <a:gd name="connsiteY219" fmla="*/ 2908433 h 3196300"/>
              <a:gd name="connsiteX220" fmla="*/ 931334 w 1037901"/>
              <a:gd name="connsiteY220" fmla="*/ 2921133 h 3196300"/>
              <a:gd name="connsiteX221" fmla="*/ 939800 w 1037901"/>
              <a:gd name="connsiteY221" fmla="*/ 2933833 h 3196300"/>
              <a:gd name="connsiteX222" fmla="*/ 956734 w 1037901"/>
              <a:gd name="connsiteY222" fmla="*/ 2971933 h 3196300"/>
              <a:gd name="connsiteX223" fmla="*/ 965200 w 1037901"/>
              <a:gd name="connsiteY223" fmla="*/ 2997333 h 3196300"/>
              <a:gd name="connsiteX224" fmla="*/ 969434 w 1037901"/>
              <a:gd name="connsiteY224" fmla="*/ 3014267 h 3196300"/>
              <a:gd name="connsiteX225" fmla="*/ 977900 w 1037901"/>
              <a:gd name="connsiteY225" fmla="*/ 3031200 h 3196300"/>
              <a:gd name="connsiteX226" fmla="*/ 990600 w 1037901"/>
              <a:gd name="connsiteY226" fmla="*/ 3035433 h 3196300"/>
              <a:gd name="connsiteX227" fmla="*/ 994834 w 1037901"/>
              <a:gd name="connsiteY227" fmla="*/ 3048133 h 3196300"/>
              <a:gd name="connsiteX228" fmla="*/ 1003300 w 1037901"/>
              <a:gd name="connsiteY228" fmla="*/ 3060833 h 3196300"/>
              <a:gd name="connsiteX229" fmla="*/ 1007534 w 1037901"/>
              <a:gd name="connsiteY229" fmla="*/ 3077767 h 3196300"/>
              <a:gd name="connsiteX230" fmla="*/ 1024467 w 1037901"/>
              <a:gd name="connsiteY230" fmla="*/ 3115867 h 3196300"/>
              <a:gd name="connsiteX231" fmla="*/ 1028700 w 1037901"/>
              <a:gd name="connsiteY231" fmla="*/ 3128567 h 3196300"/>
              <a:gd name="connsiteX232" fmla="*/ 1037167 w 1037901"/>
              <a:gd name="connsiteY232" fmla="*/ 3141267 h 3196300"/>
              <a:gd name="connsiteX233" fmla="*/ 1032934 w 1037901"/>
              <a:gd name="connsiteY233" fmla="*/ 3153967 h 3196300"/>
              <a:gd name="connsiteX234" fmla="*/ 1020234 w 1037901"/>
              <a:gd name="connsiteY234" fmla="*/ 3149733 h 3196300"/>
              <a:gd name="connsiteX235" fmla="*/ 1007534 w 1037901"/>
              <a:gd name="connsiteY235" fmla="*/ 3183600 h 3196300"/>
              <a:gd name="connsiteX236" fmla="*/ 1003300 w 1037901"/>
              <a:gd name="connsiteY236" fmla="*/ 3166667 h 3196300"/>
              <a:gd name="connsiteX237" fmla="*/ 994834 w 1037901"/>
              <a:gd name="connsiteY237" fmla="*/ 3179367 h 3196300"/>
              <a:gd name="connsiteX238" fmla="*/ 986367 w 1037901"/>
              <a:gd name="connsiteY238" fmla="*/ 3196300 h 3196300"/>
              <a:gd name="connsiteX239" fmla="*/ 982134 w 1037901"/>
              <a:gd name="connsiteY239" fmla="*/ 3183600 h 3196300"/>
              <a:gd name="connsiteX240" fmla="*/ 948267 w 1037901"/>
              <a:gd name="connsiteY240" fmla="*/ 3179367 h 3196300"/>
              <a:gd name="connsiteX241" fmla="*/ 935567 w 1037901"/>
              <a:gd name="connsiteY241" fmla="*/ 3192067 h 3196300"/>
              <a:gd name="connsiteX242" fmla="*/ 910167 w 1037901"/>
              <a:gd name="connsiteY242" fmla="*/ 3170900 h 3196300"/>
              <a:gd name="connsiteX243" fmla="*/ 884767 w 1037901"/>
              <a:gd name="connsiteY243" fmla="*/ 3170900 h 3196300"/>
              <a:gd name="connsiteX244" fmla="*/ 880534 w 1037901"/>
              <a:gd name="connsiteY244" fmla="*/ 3170900 h 3196300"/>
              <a:gd name="connsiteX0" fmla="*/ 880534 w 1037901"/>
              <a:gd name="connsiteY0" fmla="*/ 3170900 h 3196300"/>
              <a:gd name="connsiteX1" fmla="*/ 867834 w 1037901"/>
              <a:gd name="connsiteY1" fmla="*/ 3128567 h 3196300"/>
              <a:gd name="connsiteX2" fmla="*/ 863600 w 1037901"/>
              <a:gd name="connsiteY2" fmla="*/ 3115867 h 3196300"/>
              <a:gd name="connsiteX3" fmla="*/ 855134 w 1037901"/>
              <a:gd name="connsiteY3" fmla="*/ 3103167 h 3196300"/>
              <a:gd name="connsiteX4" fmla="*/ 850900 w 1037901"/>
              <a:gd name="connsiteY4" fmla="*/ 3090467 h 3196300"/>
              <a:gd name="connsiteX5" fmla="*/ 833967 w 1037901"/>
              <a:gd name="connsiteY5" fmla="*/ 3060833 h 3196300"/>
              <a:gd name="connsiteX6" fmla="*/ 817034 w 1037901"/>
              <a:gd name="connsiteY6" fmla="*/ 3039667 h 3196300"/>
              <a:gd name="connsiteX7" fmla="*/ 800100 w 1037901"/>
              <a:gd name="connsiteY7" fmla="*/ 3018500 h 3196300"/>
              <a:gd name="connsiteX8" fmla="*/ 783167 w 1037901"/>
              <a:gd name="connsiteY8" fmla="*/ 2988867 h 3196300"/>
              <a:gd name="connsiteX9" fmla="*/ 774700 w 1037901"/>
              <a:gd name="connsiteY9" fmla="*/ 2971933 h 3196300"/>
              <a:gd name="connsiteX10" fmla="*/ 770467 w 1037901"/>
              <a:gd name="connsiteY10" fmla="*/ 2955000 h 3196300"/>
              <a:gd name="connsiteX11" fmla="*/ 753534 w 1037901"/>
              <a:gd name="connsiteY11" fmla="*/ 2929600 h 3196300"/>
              <a:gd name="connsiteX12" fmla="*/ 740834 w 1037901"/>
              <a:gd name="connsiteY12" fmla="*/ 2904200 h 3196300"/>
              <a:gd name="connsiteX13" fmla="*/ 732367 w 1037901"/>
              <a:gd name="connsiteY13" fmla="*/ 2874567 h 3196300"/>
              <a:gd name="connsiteX14" fmla="*/ 728134 w 1037901"/>
              <a:gd name="connsiteY14" fmla="*/ 2861867 h 3196300"/>
              <a:gd name="connsiteX15" fmla="*/ 719667 w 1037901"/>
              <a:gd name="connsiteY15" fmla="*/ 2849167 h 3196300"/>
              <a:gd name="connsiteX16" fmla="*/ 706967 w 1037901"/>
              <a:gd name="connsiteY16" fmla="*/ 2823767 h 3196300"/>
              <a:gd name="connsiteX17" fmla="*/ 698500 w 1037901"/>
              <a:gd name="connsiteY17" fmla="*/ 2798367 h 3196300"/>
              <a:gd name="connsiteX18" fmla="*/ 690034 w 1037901"/>
              <a:gd name="connsiteY18" fmla="*/ 2785667 h 3196300"/>
              <a:gd name="connsiteX19" fmla="*/ 685800 w 1037901"/>
              <a:gd name="connsiteY19" fmla="*/ 2772967 h 3196300"/>
              <a:gd name="connsiteX20" fmla="*/ 656167 w 1037901"/>
              <a:gd name="connsiteY20" fmla="*/ 2730633 h 3196300"/>
              <a:gd name="connsiteX21" fmla="*/ 639234 w 1037901"/>
              <a:gd name="connsiteY21" fmla="*/ 2705233 h 3196300"/>
              <a:gd name="connsiteX22" fmla="*/ 635000 w 1037901"/>
              <a:gd name="connsiteY22" fmla="*/ 2692533 h 3196300"/>
              <a:gd name="connsiteX23" fmla="*/ 626534 w 1037901"/>
              <a:gd name="connsiteY23" fmla="*/ 2679833 h 3196300"/>
              <a:gd name="connsiteX24" fmla="*/ 609600 w 1037901"/>
              <a:gd name="connsiteY24" fmla="*/ 2650200 h 3196300"/>
              <a:gd name="connsiteX25" fmla="*/ 605367 w 1037901"/>
              <a:gd name="connsiteY25" fmla="*/ 2633267 h 3196300"/>
              <a:gd name="connsiteX26" fmla="*/ 596900 w 1037901"/>
              <a:gd name="connsiteY26" fmla="*/ 2620567 h 3196300"/>
              <a:gd name="connsiteX27" fmla="*/ 592667 w 1037901"/>
              <a:gd name="connsiteY27" fmla="*/ 2603633 h 3196300"/>
              <a:gd name="connsiteX28" fmla="*/ 584200 w 1037901"/>
              <a:gd name="connsiteY28" fmla="*/ 2574000 h 3196300"/>
              <a:gd name="connsiteX29" fmla="*/ 579967 w 1037901"/>
              <a:gd name="connsiteY29" fmla="*/ 2552833 h 3196300"/>
              <a:gd name="connsiteX30" fmla="*/ 571500 w 1037901"/>
              <a:gd name="connsiteY30" fmla="*/ 2527433 h 3196300"/>
              <a:gd name="connsiteX31" fmla="*/ 567267 w 1037901"/>
              <a:gd name="connsiteY31" fmla="*/ 2514733 h 3196300"/>
              <a:gd name="connsiteX32" fmla="*/ 554567 w 1037901"/>
              <a:gd name="connsiteY32" fmla="*/ 2472400 h 3196300"/>
              <a:gd name="connsiteX33" fmla="*/ 528955 w 1037901"/>
              <a:gd name="connsiteY33" fmla="*/ 2501187 h 3196300"/>
              <a:gd name="connsiteX34" fmla="*/ 503767 w 1037901"/>
              <a:gd name="connsiteY34" fmla="*/ 2493778 h 3196300"/>
              <a:gd name="connsiteX35" fmla="*/ 489585 w 1037901"/>
              <a:gd name="connsiteY35" fmla="*/ 2466473 h 3196300"/>
              <a:gd name="connsiteX36" fmla="*/ 529167 w 1037901"/>
              <a:gd name="connsiteY36" fmla="*/ 2396200 h 3196300"/>
              <a:gd name="connsiteX37" fmla="*/ 512234 w 1037901"/>
              <a:gd name="connsiteY37" fmla="*/ 2366567 h 3196300"/>
              <a:gd name="connsiteX38" fmla="*/ 499534 w 1037901"/>
              <a:gd name="connsiteY38" fmla="*/ 2328467 h 3196300"/>
              <a:gd name="connsiteX39" fmla="*/ 495300 w 1037901"/>
              <a:gd name="connsiteY39" fmla="*/ 2311533 h 3196300"/>
              <a:gd name="connsiteX40" fmla="*/ 482600 w 1037901"/>
              <a:gd name="connsiteY40" fmla="*/ 2281900 h 3196300"/>
              <a:gd name="connsiteX41" fmla="*/ 478367 w 1037901"/>
              <a:gd name="connsiteY41" fmla="*/ 2256500 h 3196300"/>
              <a:gd name="connsiteX42" fmla="*/ 474134 w 1037901"/>
              <a:gd name="connsiteY42" fmla="*/ 2243800 h 3196300"/>
              <a:gd name="connsiteX43" fmla="*/ 465667 w 1037901"/>
              <a:gd name="connsiteY43" fmla="*/ 2205700 h 3196300"/>
              <a:gd name="connsiteX44" fmla="*/ 461434 w 1037901"/>
              <a:gd name="connsiteY44" fmla="*/ 2142200 h 3196300"/>
              <a:gd name="connsiteX45" fmla="*/ 452967 w 1037901"/>
              <a:gd name="connsiteY45" fmla="*/ 2091400 h 3196300"/>
              <a:gd name="connsiteX46" fmla="*/ 436034 w 1037901"/>
              <a:gd name="connsiteY46" fmla="*/ 2032133 h 3196300"/>
              <a:gd name="connsiteX47" fmla="*/ 427567 w 1037901"/>
              <a:gd name="connsiteY47" fmla="*/ 2015200 h 3196300"/>
              <a:gd name="connsiteX48" fmla="*/ 423334 w 1037901"/>
              <a:gd name="connsiteY48" fmla="*/ 1998267 h 3196300"/>
              <a:gd name="connsiteX49" fmla="*/ 414867 w 1037901"/>
              <a:gd name="connsiteY49" fmla="*/ 1972867 h 3196300"/>
              <a:gd name="connsiteX50" fmla="*/ 410634 w 1037901"/>
              <a:gd name="connsiteY50" fmla="*/ 1951700 h 3196300"/>
              <a:gd name="connsiteX51" fmla="*/ 402167 w 1037901"/>
              <a:gd name="connsiteY51" fmla="*/ 1926300 h 3196300"/>
              <a:gd name="connsiteX52" fmla="*/ 397934 w 1037901"/>
              <a:gd name="connsiteY52" fmla="*/ 1854333 h 3196300"/>
              <a:gd name="connsiteX53" fmla="*/ 389467 w 1037901"/>
              <a:gd name="connsiteY53" fmla="*/ 1799300 h 3196300"/>
              <a:gd name="connsiteX54" fmla="*/ 381000 w 1037901"/>
              <a:gd name="connsiteY54" fmla="*/ 1744267 h 3196300"/>
              <a:gd name="connsiteX55" fmla="*/ 376767 w 1037901"/>
              <a:gd name="connsiteY55" fmla="*/ 1710400 h 3196300"/>
              <a:gd name="connsiteX56" fmla="*/ 372534 w 1037901"/>
              <a:gd name="connsiteY56" fmla="*/ 1685000 h 3196300"/>
              <a:gd name="connsiteX57" fmla="*/ 368300 w 1037901"/>
              <a:gd name="connsiteY57" fmla="*/ 1646900 h 3196300"/>
              <a:gd name="connsiteX58" fmla="*/ 359834 w 1037901"/>
              <a:gd name="connsiteY58" fmla="*/ 1608800 h 3196300"/>
              <a:gd name="connsiteX59" fmla="*/ 355600 w 1037901"/>
              <a:gd name="connsiteY59" fmla="*/ 1574933 h 3196300"/>
              <a:gd name="connsiteX60" fmla="*/ 351367 w 1037901"/>
              <a:gd name="connsiteY60" fmla="*/ 1562233 h 3196300"/>
              <a:gd name="connsiteX61" fmla="*/ 342900 w 1037901"/>
              <a:gd name="connsiteY61" fmla="*/ 1515667 h 3196300"/>
              <a:gd name="connsiteX62" fmla="*/ 334434 w 1037901"/>
              <a:gd name="connsiteY62" fmla="*/ 1490267 h 3196300"/>
              <a:gd name="connsiteX63" fmla="*/ 325967 w 1037901"/>
              <a:gd name="connsiteY63" fmla="*/ 1456400 h 3196300"/>
              <a:gd name="connsiteX64" fmla="*/ 313267 w 1037901"/>
              <a:gd name="connsiteY64" fmla="*/ 1418300 h 3196300"/>
              <a:gd name="connsiteX65" fmla="*/ 309034 w 1037901"/>
              <a:gd name="connsiteY65" fmla="*/ 1405600 h 3196300"/>
              <a:gd name="connsiteX66" fmla="*/ 300567 w 1037901"/>
              <a:gd name="connsiteY66" fmla="*/ 1375967 h 3196300"/>
              <a:gd name="connsiteX67" fmla="*/ 292100 w 1037901"/>
              <a:gd name="connsiteY67" fmla="*/ 1363267 h 3196300"/>
              <a:gd name="connsiteX68" fmla="*/ 283634 w 1037901"/>
              <a:gd name="connsiteY68" fmla="*/ 1337867 h 3196300"/>
              <a:gd name="connsiteX69" fmla="*/ 279400 w 1037901"/>
              <a:gd name="connsiteY69" fmla="*/ 1325167 h 3196300"/>
              <a:gd name="connsiteX70" fmla="*/ 270934 w 1037901"/>
              <a:gd name="connsiteY70" fmla="*/ 1312467 h 3196300"/>
              <a:gd name="connsiteX71" fmla="*/ 266700 w 1037901"/>
              <a:gd name="connsiteY71" fmla="*/ 1295533 h 3196300"/>
              <a:gd name="connsiteX72" fmla="*/ 258234 w 1037901"/>
              <a:gd name="connsiteY72" fmla="*/ 1282833 h 3196300"/>
              <a:gd name="connsiteX73" fmla="*/ 241300 w 1037901"/>
              <a:gd name="connsiteY73" fmla="*/ 1236267 h 3196300"/>
              <a:gd name="connsiteX74" fmla="*/ 232834 w 1037901"/>
              <a:gd name="connsiteY74" fmla="*/ 1198167 h 3196300"/>
              <a:gd name="connsiteX75" fmla="*/ 224367 w 1037901"/>
              <a:gd name="connsiteY75" fmla="*/ 1172767 h 3196300"/>
              <a:gd name="connsiteX76" fmla="*/ 220134 w 1037901"/>
              <a:gd name="connsiteY76" fmla="*/ 1155833 h 3196300"/>
              <a:gd name="connsiteX77" fmla="*/ 215900 w 1037901"/>
              <a:gd name="connsiteY77" fmla="*/ 1134667 h 3196300"/>
              <a:gd name="connsiteX78" fmla="*/ 207434 w 1037901"/>
              <a:gd name="connsiteY78" fmla="*/ 1117733 h 3196300"/>
              <a:gd name="connsiteX79" fmla="*/ 203200 w 1037901"/>
              <a:gd name="connsiteY79" fmla="*/ 1105033 h 3196300"/>
              <a:gd name="connsiteX80" fmla="*/ 198967 w 1037901"/>
              <a:gd name="connsiteY80" fmla="*/ 1075400 h 3196300"/>
              <a:gd name="connsiteX81" fmla="*/ 190500 w 1037901"/>
              <a:gd name="connsiteY81" fmla="*/ 1050000 h 3196300"/>
              <a:gd name="connsiteX82" fmla="*/ 186267 w 1037901"/>
              <a:gd name="connsiteY82" fmla="*/ 1033067 h 3196300"/>
              <a:gd name="connsiteX83" fmla="*/ 177800 w 1037901"/>
              <a:gd name="connsiteY83" fmla="*/ 990733 h 3196300"/>
              <a:gd name="connsiteX84" fmla="*/ 169334 w 1037901"/>
              <a:gd name="connsiteY84" fmla="*/ 923000 h 3196300"/>
              <a:gd name="connsiteX85" fmla="*/ 160867 w 1037901"/>
              <a:gd name="connsiteY85" fmla="*/ 889133 h 3196300"/>
              <a:gd name="connsiteX86" fmla="*/ 156634 w 1037901"/>
              <a:gd name="connsiteY86" fmla="*/ 851033 h 3196300"/>
              <a:gd name="connsiteX87" fmla="*/ 152400 w 1037901"/>
              <a:gd name="connsiteY87" fmla="*/ 838333 h 3196300"/>
              <a:gd name="connsiteX88" fmla="*/ 143934 w 1037901"/>
              <a:gd name="connsiteY88" fmla="*/ 796000 h 3196300"/>
              <a:gd name="connsiteX89" fmla="*/ 139700 w 1037901"/>
              <a:gd name="connsiteY89" fmla="*/ 779067 h 3196300"/>
              <a:gd name="connsiteX90" fmla="*/ 135467 w 1037901"/>
              <a:gd name="connsiteY90" fmla="*/ 736733 h 3196300"/>
              <a:gd name="connsiteX91" fmla="*/ 127000 w 1037901"/>
              <a:gd name="connsiteY91" fmla="*/ 702867 h 3196300"/>
              <a:gd name="connsiteX92" fmla="*/ 118534 w 1037901"/>
              <a:gd name="connsiteY92" fmla="*/ 664767 h 3196300"/>
              <a:gd name="connsiteX93" fmla="*/ 114300 w 1037901"/>
              <a:gd name="connsiteY93" fmla="*/ 643600 h 3196300"/>
              <a:gd name="connsiteX94" fmla="*/ 110067 w 1037901"/>
              <a:gd name="connsiteY94" fmla="*/ 630900 h 3196300"/>
              <a:gd name="connsiteX95" fmla="*/ 105834 w 1037901"/>
              <a:gd name="connsiteY95" fmla="*/ 605500 h 3196300"/>
              <a:gd name="connsiteX96" fmla="*/ 101600 w 1037901"/>
              <a:gd name="connsiteY96" fmla="*/ 584333 h 3196300"/>
              <a:gd name="connsiteX97" fmla="*/ 93134 w 1037901"/>
              <a:gd name="connsiteY97" fmla="*/ 533533 h 3196300"/>
              <a:gd name="connsiteX98" fmla="*/ 84667 w 1037901"/>
              <a:gd name="connsiteY98" fmla="*/ 508133 h 3196300"/>
              <a:gd name="connsiteX99" fmla="*/ 80434 w 1037901"/>
              <a:gd name="connsiteY99" fmla="*/ 495433 h 3196300"/>
              <a:gd name="connsiteX100" fmla="*/ 71967 w 1037901"/>
              <a:gd name="connsiteY100" fmla="*/ 465800 h 3196300"/>
              <a:gd name="connsiteX101" fmla="*/ 63500 w 1037901"/>
              <a:gd name="connsiteY101" fmla="*/ 419233 h 3196300"/>
              <a:gd name="connsiteX102" fmla="*/ 59267 w 1037901"/>
              <a:gd name="connsiteY102" fmla="*/ 398067 h 3196300"/>
              <a:gd name="connsiteX103" fmla="*/ 50800 w 1037901"/>
              <a:gd name="connsiteY103" fmla="*/ 372667 h 3196300"/>
              <a:gd name="connsiteX104" fmla="*/ 46567 w 1037901"/>
              <a:gd name="connsiteY104" fmla="*/ 338800 h 3196300"/>
              <a:gd name="connsiteX105" fmla="*/ 38100 w 1037901"/>
              <a:gd name="connsiteY105" fmla="*/ 309167 h 3196300"/>
              <a:gd name="connsiteX106" fmla="*/ 29634 w 1037901"/>
              <a:gd name="connsiteY106" fmla="*/ 279533 h 3196300"/>
              <a:gd name="connsiteX107" fmla="*/ 25400 w 1037901"/>
              <a:gd name="connsiteY107" fmla="*/ 245667 h 3196300"/>
              <a:gd name="connsiteX108" fmla="*/ 16934 w 1037901"/>
              <a:gd name="connsiteY108" fmla="*/ 199100 h 3196300"/>
              <a:gd name="connsiteX109" fmla="*/ 12700 w 1037901"/>
              <a:gd name="connsiteY109" fmla="*/ 152533 h 3196300"/>
              <a:gd name="connsiteX110" fmla="*/ 8467 w 1037901"/>
              <a:gd name="connsiteY110" fmla="*/ 118667 h 3196300"/>
              <a:gd name="connsiteX111" fmla="*/ 0 w 1037901"/>
              <a:gd name="connsiteY111" fmla="*/ 29767 h 3196300"/>
              <a:gd name="connsiteX112" fmla="*/ 12700 w 1037901"/>
              <a:gd name="connsiteY112" fmla="*/ 21300 h 3196300"/>
              <a:gd name="connsiteX113" fmla="*/ 38100 w 1037901"/>
              <a:gd name="connsiteY113" fmla="*/ 46700 h 3196300"/>
              <a:gd name="connsiteX114" fmla="*/ 50800 w 1037901"/>
              <a:gd name="connsiteY114" fmla="*/ 50933 h 3196300"/>
              <a:gd name="connsiteX115" fmla="*/ 84667 w 1037901"/>
              <a:gd name="connsiteY115" fmla="*/ 29767 h 3196300"/>
              <a:gd name="connsiteX116" fmla="*/ 97367 w 1037901"/>
              <a:gd name="connsiteY116" fmla="*/ 21300 h 3196300"/>
              <a:gd name="connsiteX117" fmla="*/ 110067 w 1037901"/>
              <a:gd name="connsiteY117" fmla="*/ 17067 h 3196300"/>
              <a:gd name="connsiteX118" fmla="*/ 135467 w 1037901"/>
              <a:gd name="connsiteY118" fmla="*/ 29767 h 3196300"/>
              <a:gd name="connsiteX119" fmla="*/ 143934 w 1037901"/>
              <a:gd name="connsiteY119" fmla="*/ 17067 h 3196300"/>
              <a:gd name="connsiteX120" fmla="*/ 156634 w 1037901"/>
              <a:gd name="connsiteY120" fmla="*/ 12833 h 3196300"/>
              <a:gd name="connsiteX121" fmla="*/ 169334 w 1037901"/>
              <a:gd name="connsiteY121" fmla="*/ 21300 h 3196300"/>
              <a:gd name="connsiteX122" fmla="*/ 186267 w 1037901"/>
              <a:gd name="connsiteY122" fmla="*/ 25533 h 3196300"/>
              <a:gd name="connsiteX123" fmla="*/ 215900 w 1037901"/>
              <a:gd name="connsiteY123" fmla="*/ 8600 h 3196300"/>
              <a:gd name="connsiteX124" fmla="*/ 241300 w 1037901"/>
              <a:gd name="connsiteY124" fmla="*/ 133 h 3196300"/>
              <a:gd name="connsiteX125" fmla="*/ 279400 w 1037901"/>
              <a:gd name="connsiteY125" fmla="*/ 4367 h 3196300"/>
              <a:gd name="connsiteX126" fmla="*/ 296334 w 1037901"/>
              <a:gd name="connsiteY126" fmla="*/ 34000 h 3196300"/>
              <a:gd name="connsiteX127" fmla="*/ 304800 w 1037901"/>
              <a:gd name="connsiteY127" fmla="*/ 72100 h 3196300"/>
              <a:gd name="connsiteX128" fmla="*/ 309034 w 1037901"/>
              <a:gd name="connsiteY128" fmla="*/ 152533 h 3196300"/>
              <a:gd name="connsiteX129" fmla="*/ 313267 w 1037901"/>
              <a:gd name="connsiteY129" fmla="*/ 165233 h 3196300"/>
              <a:gd name="connsiteX130" fmla="*/ 317500 w 1037901"/>
              <a:gd name="connsiteY130" fmla="*/ 182167 h 3196300"/>
              <a:gd name="connsiteX131" fmla="*/ 321734 w 1037901"/>
              <a:gd name="connsiteY131" fmla="*/ 203333 h 3196300"/>
              <a:gd name="connsiteX132" fmla="*/ 325967 w 1037901"/>
              <a:gd name="connsiteY132" fmla="*/ 232967 h 3196300"/>
              <a:gd name="connsiteX133" fmla="*/ 334434 w 1037901"/>
              <a:gd name="connsiteY133" fmla="*/ 258367 h 3196300"/>
              <a:gd name="connsiteX134" fmla="*/ 338667 w 1037901"/>
              <a:gd name="connsiteY134" fmla="*/ 279533 h 3196300"/>
              <a:gd name="connsiteX135" fmla="*/ 342900 w 1037901"/>
              <a:gd name="connsiteY135" fmla="*/ 296467 h 3196300"/>
              <a:gd name="connsiteX136" fmla="*/ 347134 w 1037901"/>
              <a:gd name="connsiteY136" fmla="*/ 321867 h 3196300"/>
              <a:gd name="connsiteX137" fmla="*/ 351367 w 1037901"/>
              <a:gd name="connsiteY137" fmla="*/ 334567 h 3196300"/>
              <a:gd name="connsiteX138" fmla="*/ 355600 w 1037901"/>
              <a:gd name="connsiteY138" fmla="*/ 355733 h 3196300"/>
              <a:gd name="connsiteX139" fmla="*/ 368300 w 1037901"/>
              <a:gd name="connsiteY139" fmla="*/ 372667 h 3196300"/>
              <a:gd name="connsiteX140" fmla="*/ 372534 w 1037901"/>
              <a:gd name="connsiteY140" fmla="*/ 393833 h 3196300"/>
              <a:gd name="connsiteX141" fmla="*/ 381000 w 1037901"/>
              <a:gd name="connsiteY141" fmla="*/ 427700 h 3196300"/>
              <a:gd name="connsiteX142" fmla="*/ 389467 w 1037901"/>
              <a:gd name="connsiteY142" fmla="*/ 474267 h 3196300"/>
              <a:gd name="connsiteX143" fmla="*/ 393700 w 1037901"/>
              <a:gd name="connsiteY143" fmla="*/ 495433 h 3196300"/>
              <a:gd name="connsiteX144" fmla="*/ 397934 w 1037901"/>
              <a:gd name="connsiteY144" fmla="*/ 533533 h 3196300"/>
              <a:gd name="connsiteX145" fmla="*/ 414867 w 1037901"/>
              <a:gd name="connsiteY145" fmla="*/ 588567 h 3196300"/>
              <a:gd name="connsiteX146" fmla="*/ 423334 w 1037901"/>
              <a:gd name="connsiteY146" fmla="*/ 643600 h 3196300"/>
              <a:gd name="connsiteX147" fmla="*/ 427567 w 1037901"/>
              <a:gd name="connsiteY147" fmla="*/ 656300 h 3196300"/>
              <a:gd name="connsiteX148" fmla="*/ 440267 w 1037901"/>
              <a:gd name="connsiteY148" fmla="*/ 740967 h 3196300"/>
              <a:gd name="connsiteX149" fmla="*/ 448734 w 1037901"/>
              <a:gd name="connsiteY149" fmla="*/ 774833 h 3196300"/>
              <a:gd name="connsiteX150" fmla="*/ 452967 w 1037901"/>
              <a:gd name="connsiteY150" fmla="*/ 808700 h 3196300"/>
              <a:gd name="connsiteX151" fmla="*/ 469900 w 1037901"/>
              <a:gd name="connsiteY151" fmla="*/ 842567 h 3196300"/>
              <a:gd name="connsiteX152" fmla="*/ 474134 w 1037901"/>
              <a:gd name="connsiteY152" fmla="*/ 859500 h 3196300"/>
              <a:gd name="connsiteX153" fmla="*/ 482600 w 1037901"/>
              <a:gd name="connsiteY153" fmla="*/ 901833 h 3196300"/>
              <a:gd name="connsiteX154" fmla="*/ 491067 w 1037901"/>
              <a:gd name="connsiteY154" fmla="*/ 914533 h 3196300"/>
              <a:gd name="connsiteX155" fmla="*/ 503767 w 1037901"/>
              <a:gd name="connsiteY155" fmla="*/ 952633 h 3196300"/>
              <a:gd name="connsiteX156" fmla="*/ 508000 w 1037901"/>
              <a:gd name="connsiteY156" fmla="*/ 965333 h 3196300"/>
              <a:gd name="connsiteX157" fmla="*/ 516467 w 1037901"/>
              <a:gd name="connsiteY157" fmla="*/ 994967 h 3196300"/>
              <a:gd name="connsiteX158" fmla="*/ 520700 w 1037901"/>
              <a:gd name="connsiteY158" fmla="*/ 1011900 h 3196300"/>
              <a:gd name="connsiteX159" fmla="*/ 529167 w 1037901"/>
              <a:gd name="connsiteY159" fmla="*/ 1041533 h 3196300"/>
              <a:gd name="connsiteX160" fmla="*/ 533400 w 1037901"/>
              <a:gd name="connsiteY160" fmla="*/ 1066933 h 3196300"/>
              <a:gd name="connsiteX161" fmla="*/ 537634 w 1037901"/>
              <a:gd name="connsiteY161" fmla="*/ 1083867 h 3196300"/>
              <a:gd name="connsiteX162" fmla="*/ 541867 w 1037901"/>
              <a:gd name="connsiteY162" fmla="*/ 1105033 h 3196300"/>
              <a:gd name="connsiteX163" fmla="*/ 546100 w 1037901"/>
              <a:gd name="connsiteY163" fmla="*/ 1155833 h 3196300"/>
              <a:gd name="connsiteX164" fmla="*/ 554567 w 1037901"/>
              <a:gd name="connsiteY164" fmla="*/ 1193933 h 3196300"/>
              <a:gd name="connsiteX165" fmla="*/ 558800 w 1037901"/>
              <a:gd name="connsiteY165" fmla="*/ 1206633 h 3196300"/>
              <a:gd name="connsiteX166" fmla="*/ 563034 w 1037901"/>
              <a:gd name="connsiteY166" fmla="*/ 1232033 h 3196300"/>
              <a:gd name="connsiteX167" fmla="*/ 567267 w 1037901"/>
              <a:gd name="connsiteY167" fmla="*/ 1278600 h 3196300"/>
              <a:gd name="connsiteX168" fmla="*/ 575734 w 1037901"/>
              <a:gd name="connsiteY168" fmla="*/ 1308233 h 3196300"/>
              <a:gd name="connsiteX169" fmla="*/ 588434 w 1037901"/>
              <a:gd name="connsiteY169" fmla="*/ 1367500 h 3196300"/>
              <a:gd name="connsiteX170" fmla="*/ 596900 w 1037901"/>
              <a:gd name="connsiteY170" fmla="*/ 1388667 h 3196300"/>
              <a:gd name="connsiteX171" fmla="*/ 605367 w 1037901"/>
              <a:gd name="connsiteY171" fmla="*/ 1422533 h 3196300"/>
              <a:gd name="connsiteX172" fmla="*/ 609600 w 1037901"/>
              <a:gd name="connsiteY172" fmla="*/ 1456400 h 3196300"/>
              <a:gd name="connsiteX173" fmla="*/ 618067 w 1037901"/>
              <a:gd name="connsiteY173" fmla="*/ 1486033 h 3196300"/>
              <a:gd name="connsiteX174" fmla="*/ 626534 w 1037901"/>
              <a:gd name="connsiteY174" fmla="*/ 1541067 h 3196300"/>
              <a:gd name="connsiteX175" fmla="*/ 630767 w 1037901"/>
              <a:gd name="connsiteY175" fmla="*/ 1558000 h 3196300"/>
              <a:gd name="connsiteX176" fmla="*/ 635000 w 1037901"/>
              <a:gd name="connsiteY176" fmla="*/ 1596100 h 3196300"/>
              <a:gd name="connsiteX177" fmla="*/ 643467 w 1037901"/>
              <a:gd name="connsiteY177" fmla="*/ 1629967 h 3196300"/>
              <a:gd name="connsiteX178" fmla="*/ 647700 w 1037901"/>
              <a:gd name="connsiteY178" fmla="*/ 1680767 h 3196300"/>
              <a:gd name="connsiteX179" fmla="*/ 651934 w 1037901"/>
              <a:gd name="connsiteY179" fmla="*/ 1697700 h 3196300"/>
              <a:gd name="connsiteX180" fmla="*/ 656167 w 1037901"/>
              <a:gd name="connsiteY180" fmla="*/ 1748500 h 3196300"/>
              <a:gd name="connsiteX181" fmla="*/ 660400 w 1037901"/>
              <a:gd name="connsiteY181" fmla="*/ 1773900 h 3196300"/>
              <a:gd name="connsiteX182" fmla="*/ 668867 w 1037901"/>
              <a:gd name="connsiteY182" fmla="*/ 1824700 h 3196300"/>
              <a:gd name="connsiteX183" fmla="*/ 673100 w 1037901"/>
              <a:gd name="connsiteY183" fmla="*/ 1875500 h 3196300"/>
              <a:gd name="connsiteX184" fmla="*/ 677334 w 1037901"/>
              <a:gd name="connsiteY184" fmla="*/ 1900900 h 3196300"/>
              <a:gd name="connsiteX185" fmla="*/ 681567 w 1037901"/>
              <a:gd name="connsiteY185" fmla="*/ 1947467 h 3196300"/>
              <a:gd name="connsiteX186" fmla="*/ 685800 w 1037901"/>
              <a:gd name="connsiteY186" fmla="*/ 1972867 h 3196300"/>
              <a:gd name="connsiteX187" fmla="*/ 690034 w 1037901"/>
              <a:gd name="connsiteY187" fmla="*/ 2023667 h 3196300"/>
              <a:gd name="connsiteX188" fmla="*/ 698500 w 1037901"/>
              <a:gd name="connsiteY188" fmla="*/ 2049067 h 3196300"/>
              <a:gd name="connsiteX189" fmla="*/ 702734 w 1037901"/>
              <a:gd name="connsiteY189" fmla="*/ 2061767 h 3196300"/>
              <a:gd name="connsiteX190" fmla="*/ 706967 w 1037901"/>
              <a:gd name="connsiteY190" fmla="*/ 2099867 h 3196300"/>
              <a:gd name="connsiteX191" fmla="*/ 711200 w 1037901"/>
              <a:gd name="connsiteY191" fmla="*/ 2112567 h 3196300"/>
              <a:gd name="connsiteX192" fmla="*/ 715434 w 1037901"/>
              <a:gd name="connsiteY192" fmla="*/ 2129500 h 3196300"/>
              <a:gd name="connsiteX193" fmla="*/ 719667 w 1037901"/>
              <a:gd name="connsiteY193" fmla="*/ 2150667 h 3196300"/>
              <a:gd name="connsiteX194" fmla="*/ 728134 w 1037901"/>
              <a:gd name="connsiteY194" fmla="*/ 2176067 h 3196300"/>
              <a:gd name="connsiteX195" fmla="*/ 732367 w 1037901"/>
              <a:gd name="connsiteY195" fmla="*/ 2205700 h 3196300"/>
              <a:gd name="connsiteX196" fmla="*/ 740834 w 1037901"/>
              <a:gd name="connsiteY196" fmla="*/ 2235333 h 3196300"/>
              <a:gd name="connsiteX197" fmla="*/ 749300 w 1037901"/>
              <a:gd name="connsiteY197" fmla="*/ 2264967 h 3196300"/>
              <a:gd name="connsiteX198" fmla="*/ 757767 w 1037901"/>
              <a:gd name="connsiteY198" fmla="*/ 2277667 h 3196300"/>
              <a:gd name="connsiteX199" fmla="*/ 766234 w 1037901"/>
              <a:gd name="connsiteY199" fmla="*/ 2341167 h 3196300"/>
              <a:gd name="connsiteX200" fmla="*/ 770467 w 1037901"/>
              <a:gd name="connsiteY200" fmla="*/ 2353867 h 3196300"/>
              <a:gd name="connsiteX201" fmla="*/ 778934 w 1037901"/>
              <a:gd name="connsiteY201" fmla="*/ 2413133 h 3196300"/>
              <a:gd name="connsiteX202" fmla="*/ 783167 w 1037901"/>
              <a:gd name="connsiteY202" fmla="*/ 2434300 h 3196300"/>
              <a:gd name="connsiteX203" fmla="*/ 787400 w 1037901"/>
              <a:gd name="connsiteY203" fmla="*/ 2459700 h 3196300"/>
              <a:gd name="connsiteX204" fmla="*/ 795867 w 1037901"/>
              <a:gd name="connsiteY204" fmla="*/ 2502033 h 3196300"/>
              <a:gd name="connsiteX205" fmla="*/ 800100 w 1037901"/>
              <a:gd name="connsiteY205" fmla="*/ 2569767 h 3196300"/>
              <a:gd name="connsiteX206" fmla="*/ 804334 w 1037901"/>
              <a:gd name="connsiteY206" fmla="*/ 2586700 h 3196300"/>
              <a:gd name="connsiteX207" fmla="*/ 812800 w 1037901"/>
              <a:gd name="connsiteY207" fmla="*/ 2633267 h 3196300"/>
              <a:gd name="connsiteX208" fmla="*/ 817034 w 1037901"/>
              <a:gd name="connsiteY208" fmla="*/ 2671367 h 3196300"/>
              <a:gd name="connsiteX209" fmla="*/ 825500 w 1037901"/>
              <a:gd name="connsiteY209" fmla="*/ 2688300 h 3196300"/>
              <a:gd name="connsiteX210" fmla="*/ 829734 w 1037901"/>
              <a:gd name="connsiteY210" fmla="*/ 2701000 h 3196300"/>
              <a:gd name="connsiteX211" fmla="*/ 838200 w 1037901"/>
              <a:gd name="connsiteY211" fmla="*/ 2743333 h 3196300"/>
              <a:gd name="connsiteX212" fmla="*/ 855134 w 1037901"/>
              <a:gd name="connsiteY212" fmla="*/ 2768733 h 3196300"/>
              <a:gd name="connsiteX213" fmla="*/ 863600 w 1037901"/>
              <a:gd name="connsiteY213" fmla="*/ 2794133 h 3196300"/>
              <a:gd name="connsiteX214" fmla="*/ 867834 w 1037901"/>
              <a:gd name="connsiteY214" fmla="*/ 2815300 h 3196300"/>
              <a:gd name="connsiteX215" fmla="*/ 876300 w 1037901"/>
              <a:gd name="connsiteY215" fmla="*/ 2828000 h 3196300"/>
              <a:gd name="connsiteX216" fmla="*/ 889000 w 1037901"/>
              <a:gd name="connsiteY216" fmla="*/ 2857633 h 3196300"/>
              <a:gd name="connsiteX217" fmla="*/ 901700 w 1037901"/>
              <a:gd name="connsiteY217" fmla="*/ 2866100 h 3196300"/>
              <a:gd name="connsiteX218" fmla="*/ 914400 w 1037901"/>
              <a:gd name="connsiteY218" fmla="*/ 2895733 h 3196300"/>
              <a:gd name="connsiteX219" fmla="*/ 927100 w 1037901"/>
              <a:gd name="connsiteY219" fmla="*/ 2908433 h 3196300"/>
              <a:gd name="connsiteX220" fmla="*/ 931334 w 1037901"/>
              <a:gd name="connsiteY220" fmla="*/ 2921133 h 3196300"/>
              <a:gd name="connsiteX221" fmla="*/ 939800 w 1037901"/>
              <a:gd name="connsiteY221" fmla="*/ 2933833 h 3196300"/>
              <a:gd name="connsiteX222" fmla="*/ 956734 w 1037901"/>
              <a:gd name="connsiteY222" fmla="*/ 2971933 h 3196300"/>
              <a:gd name="connsiteX223" fmla="*/ 965200 w 1037901"/>
              <a:gd name="connsiteY223" fmla="*/ 2997333 h 3196300"/>
              <a:gd name="connsiteX224" fmla="*/ 969434 w 1037901"/>
              <a:gd name="connsiteY224" fmla="*/ 3014267 h 3196300"/>
              <a:gd name="connsiteX225" fmla="*/ 977900 w 1037901"/>
              <a:gd name="connsiteY225" fmla="*/ 3031200 h 3196300"/>
              <a:gd name="connsiteX226" fmla="*/ 990600 w 1037901"/>
              <a:gd name="connsiteY226" fmla="*/ 3035433 h 3196300"/>
              <a:gd name="connsiteX227" fmla="*/ 994834 w 1037901"/>
              <a:gd name="connsiteY227" fmla="*/ 3048133 h 3196300"/>
              <a:gd name="connsiteX228" fmla="*/ 1003300 w 1037901"/>
              <a:gd name="connsiteY228" fmla="*/ 3060833 h 3196300"/>
              <a:gd name="connsiteX229" fmla="*/ 1007534 w 1037901"/>
              <a:gd name="connsiteY229" fmla="*/ 3077767 h 3196300"/>
              <a:gd name="connsiteX230" fmla="*/ 1024467 w 1037901"/>
              <a:gd name="connsiteY230" fmla="*/ 3115867 h 3196300"/>
              <a:gd name="connsiteX231" fmla="*/ 1028700 w 1037901"/>
              <a:gd name="connsiteY231" fmla="*/ 3128567 h 3196300"/>
              <a:gd name="connsiteX232" fmla="*/ 1037167 w 1037901"/>
              <a:gd name="connsiteY232" fmla="*/ 3141267 h 3196300"/>
              <a:gd name="connsiteX233" fmla="*/ 1032934 w 1037901"/>
              <a:gd name="connsiteY233" fmla="*/ 3153967 h 3196300"/>
              <a:gd name="connsiteX234" fmla="*/ 1020234 w 1037901"/>
              <a:gd name="connsiteY234" fmla="*/ 3149733 h 3196300"/>
              <a:gd name="connsiteX235" fmla="*/ 1007534 w 1037901"/>
              <a:gd name="connsiteY235" fmla="*/ 3183600 h 3196300"/>
              <a:gd name="connsiteX236" fmla="*/ 1003300 w 1037901"/>
              <a:gd name="connsiteY236" fmla="*/ 3166667 h 3196300"/>
              <a:gd name="connsiteX237" fmla="*/ 994834 w 1037901"/>
              <a:gd name="connsiteY237" fmla="*/ 3179367 h 3196300"/>
              <a:gd name="connsiteX238" fmla="*/ 986367 w 1037901"/>
              <a:gd name="connsiteY238" fmla="*/ 3196300 h 3196300"/>
              <a:gd name="connsiteX239" fmla="*/ 982134 w 1037901"/>
              <a:gd name="connsiteY239" fmla="*/ 3183600 h 3196300"/>
              <a:gd name="connsiteX240" fmla="*/ 948267 w 1037901"/>
              <a:gd name="connsiteY240" fmla="*/ 3179367 h 3196300"/>
              <a:gd name="connsiteX241" fmla="*/ 935567 w 1037901"/>
              <a:gd name="connsiteY241" fmla="*/ 3192067 h 3196300"/>
              <a:gd name="connsiteX242" fmla="*/ 910167 w 1037901"/>
              <a:gd name="connsiteY242" fmla="*/ 3170900 h 3196300"/>
              <a:gd name="connsiteX243" fmla="*/ 884767 w 1037901"/>
              <a:gd name="connsiteY243" fmla="*/ 3170900 h 3196300"/>
              <a:gd name="connsiteX244" fmla="*/ 880534 w 1037901"/>
              <a:gd name="connsiteY244" fmla="*/ 3170900 h 3196300"/>
              <a:gd name="connsiteX0" fmla="*/ 880534 w 1037901"/>
              <a:gd name="connsiteY0" fmla="*/ 3170900 h 3196300"/>
              <a:gd name="connsiteX1" fmla="*/ 867834 w 1037901"/>
              <a:gd name="connsiteY1" fmla="*/ 3128567 h 3196300"/>
              <a:gd name="connsiteX2" fmla="*/ 863600 w 1037901"/>
              <a:gd name="connsiteY2" fmla="*/ 3115867 h 3196300"/>
              <a:gd name="connsiteX3" fmla="*/ 855134 w 1037901"/>
              <a:gd name="connsiteY3" fmla="*/ 3103167 h 3196300"/>
              <a:gd name="connsiteX4" fmla="*/ 850900 w 1037901"/>
              <a:gd name="connsiteY4" fmla="*/ 3090467 h 3196300"/>
              <a:gd name="connsiteX5" fmla="*/ 833967 w 1037901"/>
              <a:gd name="connsiteY5" fmla="*/ 3060833 h 3196300"/>
              <a:gd name="connsiteX6" fmla="*/ 817034 w 1037901"/>
              <a:gd name="connsiteY6" fmla="*/ 3039667 h 3196300"/>
              <a:gd name="connsiteX7" fmla="*/ 800100 w 1037901"/>
              <a:gd name="connsiteY7" fmla="*/ 3018500 h 3196300"/>
              <a:gd name="connsiteX8" fmla="*/ 783167 w 1037901"/>
              <a:gd name="connsiteY8" fmla="*/ 2988867 h 3196300"/>
              <a:gd name="connsiteX9" fmla="*/ 774700 w 1037901"/>
              <a:gd name="connsiteY9" fmla="*/ 2971933 h 3196300"/>
              <a:gd name="connsiteX10" fmla="*/ 770467 w 1037901"/>
              <a:gd name="connsiteY10" fmla="*/ 2955000 h 3196300"/>
              <a:gd name="connsiteX11" fmla="*/ 753534 w 1037901"/>
              <a:gd name="connsiteY11" fmla="*/ 2929600 h 3196300"/>
              <a:gd name="connsiteX12" fmla="*/ 740834 w 1037901"/>
              <a:gd name="connsiteY12" fmla="*/ 2904200 h 3196300"/>
              <a:gd name="connsiteX13" fmla="*/ 732367 w 1037901"/>
              <a:gd name="connsiteY13" fmla="*/ 2874567 h 3196300"/>
              <a:gd name="connsiteX14" fmla="*/ 728134 w 1037901"/>
              <a:gd name="connsiteY14" fmla="*/ 2861867 h 3196300"/>
              <a:gd name="connsiteX15" fmla="*/ 719667 w 1037901"/>
              <a:gd name="connsiteY15" fmla="*/ 2849167 h 3196300"/>
              <a:gd name="connsiteX16" fmla="*/ 706967 w 1037901"/>
              <a:gd name="connsiteY16" fmla="*/ 2823767 h 3196300"/>
              <a:gd name="connsiteX17" fmla="*/ 698500 w 1037901"/>
              <a:gd name="connsiteY17" fmla="*/ 2798367 h 3196300"/>
              <a:gd name="connsiteX18" fmla="*/ 690034 w 1037901"/>
              <a:gd name="connsiteY18" fmla="*/ 2785667 h 3196300"/>
              <a:gd name="connsiteX19" fmla="*/ 685800 w 1037901"/>
              <a:gd name="connsiteY19" fmla="*/ 2772967 h 3196300"/>
              <a:gd name="connsiteX20" fmla="*/ 656167 w 1037901"/>
              <a:gd name="connsiteY20" fmla="*/ 2730633 h 3196300"/>
              <a:gd name="connsiteX21" fmla="*/ 639234 w 1037901"/>
              <a:gd name="connsiteY21" fmla="*/ 2705233 h 3196300"/>
              <a:gd name="connsiteX22" fmla="*/ 635000 w 1037901"/>
              <a:gd name="connsiteY22" fmla="*/ 2692533 h 3196300"/>
              <a:gd name="connsiteX23" fmla="*/ 626534 w 1037901"/>
              <a:gd name="connsiteY23" fmla="*/ 2679833 h 3196300"/>
              <a:gd name="connsiteX24" fmla="*/ 609600 w 1037901"/>
              <a:gd name="connsiteY24" fmla="*/ 2650200 h 3196300"/>
              <a:gd name="connsiteX25" fmla="*/ 605367 w 1037901"/>
              <a:gd name="connsiteY25" fmla="*/ 2633267 h 3196300"/>
              <a:gd name="connsiteX26" fmla="*/ 596900 w 1037901"/>
              <a:gd name="connsiteY26" fmla="*/ 2620567 h 3196300"/>
              <a:gd name="connsiteX27" fmla="*/ 592667 w 1037901"/>
              <a:gd name="connsiteY27" fmla="*/ 2603633 h 3196300"/>
              <a:gd name="connsiteX28" fmla="*/ 584200 w 1037901"/>
              <a:gd name="connsiteY28" fmla="*/ 2574000 h 3196300"/>
              <a:gd name="connsiteX29" fmla="*/ 579967 w 1037901"/>
              <a:gd name="connsiteY29" fmla="*/ 2552833 h 3196300"/>
              <a:gd name="connsiteX30" fmla="*/ 571500 w 1037901"/>
              <a:gd name="connsiteY30" fmla="*/ 2527433 h 3196300"/>
              <a:gd name="connsiteX31" fmla="*/ 567267 w 1037901"/>
              <a:gd name="connsiteY31" fmla="*/ 2514733 h 3196300"/>
              <a:gd name="connsiteX32" fmla="*/ 554567 w 1037901"/>
              <a:gd name="connsiteY32" fmla="*/ 2472400 h 3196300"/>
              <a:gd name="connsiteX33" fmla="*/ 528955 w 1037901"/>
              <a:gd name="connsiteY33" fmla="*/ 2501187 h 3196300"/>
              <a:gd name="connsiteX34" fmla="*/ 503767 w 1037901"/>
              <a:gd name="connsiteY34" fmla="*/ 2493778 h 3196300"/>
              <a:gd name="connsiteX35" fmla="*/ 489585 w 1037901"/>
              <a:gd name="connsiteY35" fmla="*/ 2466473 h 3196300"/>
              <a:gd name="connsiteX36" fmla="*/ 491067 w 1037901"/>
              <a:gd name="connsiteY36" fmla="*/ 2422870 h 3196300"/>
              <a:gd name="connsiteX37" fmla="*/ 512234 w 1037901"/>
              <a:gd name="connsiteY37" fmla="*/ 2366567 h 3196300"/>
              <a:gd name="connsiteX38" fmla="*/ 499534 w 1037901"/>
              <a:gd name="connsiteY38" fmla="*/ 2328467 h 3196300"/>
              <a:gd name="connsiteX39" fmla="*/ 495300 w 1037901"/>
              <a:gd name="connsiteY39" fmla="*/ 2311533 h 3196300"/>
              <a:gd name="connsiteX40" fmla="*/ 482600 w 1037901"/>
              <a:gd name="connsiteY40" fmla="*/ 2281900 h 3196300"/>
              <a:gd name="connsiteX41" fmla="*/ 478367 w 1037901"/>
              <a:gd name="connsiteY41" fmla="*/ 2256500 h 3196300"/>
              <a:gd name="connsiteX42" fmla="*/ 474134 w 1037901"/>
              <a:gd name="connsiteY42" fmla="*/ 2243800 h 3196300"/>
              <a:gd name="connsiteX43" fmla="*/ 465667 w 1037901"/>
              <a:gd name="connsiteY43" fmla="*/ 2205700 h 3196300"/>
              <a:gd name="connsiteX44" fmla="*/ 461434 w 1037901"/>
              <a:gd name="connsiteY44" fmla="*/ 2142200 h 3196300"/>
              <a:gd name="connsiteX45" fmla="*/ 452967 w 1037901"/>
              <a:gd name="connsiteY45" fmla="*/ 2091400 h 3196300"/>
              <a:gd name="connsiteX46" fmla="*/ 436034 w 1037901"/>
              <a:gd name="connsiteY46" fmla="*/ 2032133 h 3196300"/>
              <a:gd name="connsiteX47" fmla="*/ 427567 w 1037901"/>
              <a:gd name="connsiteY47" fmla="*/ 2015200 h 3196300"/>
              <a:gd name="connsiteX48" fmla="*/ 423334 w 1037901"/>
              <a:gd name="connsiteY48" fmla="*/ 1998267 h 3196300"/>
              <a:gd name="connsiteX49" fmla="*/ 414867 w 1037901"/>
              <a:gd name="connsiteY49" fmla="*/ 1972867 h 3196300"/>
              <a:gd name="connsiteX50" fmla="*/ 410634 w 1037901"/>
              <a:gd name="connsiteY50" fmla="*/ 1951700 h 3196300"/>
              <a:gd name="connsiteX51" fmla="*/ 402167 w 1037901"/>
              <a:gd name="connsiteY51" fmla="*/ 1926300 h 3196300"/>
              <a:gd name="connsiteX52" fmla="*/ 397934 w 1037901"/>
              <a:gd name="connsiteY52" fmla="*/ 1854333 h 3196300"/>
              <a:gd name="connsiteX53" fmla="*/ 389467 w 1037901"/>
              <a:gd name="connsiteY53" fmla="*/ 1799300 h 3196300"/>
              <a:gd name="connsiteX54" fmla="*/ 381000 w 1037901"/>
              <a:gd name="connsiteY54" fmla="*/ 1744267 h 3196300"/>
              <a:gd name="connsiteX55" fmla="*/ 376767 w 1037901"/>
              <a:gd name="connsiteY55" fmla="*/ 1710400 h 3196300"/>
              <a:gd name="connsiteX56" fmla="*/ 372534 w 1037901"/>
              <a:gd name="connsiteY56" fmla="*/ 1685000 h 3196300"/>
              <a:gd name="connsiteX57" fmla="*/ 368300 w 1037901"/>
              <a:gd name="connsiteY57" fmla="*/ 1646900 h 3196300"/>
              <a:gd name="connsiteX58" fmla="*/ 359834 w 1037901"/>
              <a:gd name="connsiteY58" fmla="*/ 1608800 h 3196300"/>
              <a:gd name="connsiteX59" fmla="*/ 355600 w 1037901"/>
              <a:gd name="connsiteY59" fmla="*/ 1574933 h 3196300"/>
              <a:gd name="connsiteX60" fmla="*/ 351367 w 1037901"/>
              <a:gd name="connsiteY60" fmla="*/ 1562233 h 3196300"/>
              <a:gd name="connsiteX61" fmla="*/ 342900 w 1037901"/>
              <a:gd name="connsiteY61" fmla="*/ 1515667 h 3196300"/>
              <a:gd name="connsiteX62" fmla="*/ 334434 w 1037901"/>
              <a:gd name="connsiteY62" fmla="*/ 1490267 h 3196300"/>
              <a:gd name="connsiteX63" fmla="*/ 325967 w 1037901"/>
              <a:gd name="connsiteY63" fmla="*/ 1456400 h 3196300"/>
              <a:gd name="connsiteX64" fmla="*/ 313267 w 1037901"/>
              <a:gd name="connsiteY64" fmla="*/ 1418300 h 3196300"/>
              <a:gd name="connsiteX65" fmla="*/ 309034 w 1037901"/>
              <a:gd name="connsiteY65" fmla="*/ 1405600 h 3196300"/>
              <a:gd name="connsiteX66" fmla="*/ 300567 w 1037901"/>
              <a:gd name="connsiteY66" fmla="*/ 1375967 h 3196300"/>
              <a:gd name="connsiteX67" fmla="*/ 292100 w 1037901"/>
              <a:gd name="connsiteY67" fmla="*/ 1363267 h 3196300"/>
              <a:gd name="connsiteX68" fmla="*/ 283634 w 1037901"/>
              <a:gd name="connsiteY68" fmla="*/ 1337867 h 3196300"/>
              <a:gd name="connsiteX69" fmla="*/ 279400 w 1037901"/>
              <a:gd name="connsiteY69" fmla="*/ 1325167 h 3196300"/>
              <a:gd name="connsiteX70" fmla="*/ 270934 w 1037901"/>
              <a:gd name="connsiteY70" fmla="*/ 1312467 h 3196300"/>
              <a:gd name="connsiteX71" fmla="*/ 266700 w 1037901"/>
              <a:gd name="connsiteY71" fmla="*/ 1295533 h 3196300"/>
              <a:gd name="connsiteX72" fmla="*/ 258234 w 1037901"/>
              <a:gd name="connsiteY72" fmla="*/ 1282833 h 3196300"/>
              <a:gd name="connsiteX73" fmla="*/ 241300 w 1037901"/>
              <a:gd name="connsiteY73" fmla="*/ 1236267 h 3196300"/>
              <a:gd name="connsiteX74" fmla="*/ 232834 w 1037901"/>
              <a:gd name="connsiteY74" fmla="*/ 1198167 h 3196300"/>
              <a:gd name="connsiteX75" fmla="*/ 224367 w 1037901"/>
              <a:gd name="connsiteY75" fmla="*/ 1172767 h 3196300"/>
              <a:gd name="connsiteX76" fmla="*/ 220134 w 1037901"/>
              <a:gd name="connsiteY76" fmla="*/ 1155833 h 3196300"/>
              <a:gd name="connsiteX77" fmla="*/ 215900 w 1037901"/>
              <a:gd name="connsiteY77" fmla="*/ 1134667 h 3196300"/>
              <a:gd name="connsiteX78" fmla="*/ 207434 w 1037901"/>
              <a:gd name="connsiteY78" fmla="*/ 1117733 h 3196300"/>
              <a:gd name="connsiteX79" fmla="*/ 203200 w 1037901"/>
              <a:gd name="connsiteY79" fmla="*/ 1105033 h 3196300"/>
              <a:gd name="connsiteX80" fmla="*/ 198967 w 1037901"/>
              <a:gd name="connsiteY80" fmla="*/ 1075400 h 3196300"/>
              <a:gd name="connsiteX81" fmla="*/ 190500 w 1037901"/>
              <a:gd name="connsiteY81" fmla="*/ 1050000 h 3196300"/>
              <a:gd name="connsiteX82" fmla="*/ 186267 w 1037901"/>
              <a:gd name="connsiteY82" fmla="*/ 1033067 h 3196300"/>
              <a:gd name="connsiteX83" fmla="*/ 177800 w 1037901"/>
              <a:gd name="connsiteY83" fmla="*/ 990733 h 3196300"/>
              <a:gd name="connsiteX84" fmla="*/ 169334 w 1037901"/>
              <a:gd name="connsiteY84" fmla="*/ 923000 h 3196300"/>
              <a:gd name="connsiteX85" fmla="*/ 160867 w 1037901"/>
              <a:gd name="connsiteY85" fmla="*/ 889133 h 3196300"/>
              <a:gd name="connsiteX86" fmla="*/ 156634 w 1037901"/>
              <a:gd name="connsiteY86" fmla="*/ 851033 h 3196300"/>
              <a:gd name="connsiteX87" fmla="*/ 152400 w 1037901"/>
              <a:gd name="connsiteY87" fmla="*/ 838333 h 3196300"/>
              <a:gd name="connsiteX88" fmla="*/ 143934 w 1037901"/>
              <a:gd name="connsiteY88" fmla="*/ 796000 h 3196300"/>
              <a:gd name="connsiteX89" fmla="*/ 139700 w 1037901"/>
              <a:gd name="connsiteY89" fmla="*/ 779067 h 3196300"/>
              <a:gd name="connsiteX90" fmla="*/ 135467 w 1037901"/>
              <a:gd name="connsiteY90" fmla="*/ 736733 h 3196300"/>
              <a:gd name="connsiteX91" fmla="*/ 127000 w 1037901"/>
              <a:gd name="connsiteY91" fmla="*/ 702867 h 3196300"/>
              <a:gd name="connsiteX92" fmla="*/ 118534 w 1037901"/>
              <a:gd name="connsiteY92" fmla="*/ 664767 h 3196300"/>
              <a:gd name="connsiteX93" fmla="*/ 114300 w 1037901"/>
              <a:gd name="connsiteY93" fmla="*/ 643600 h 3196300"/>
              <a:gd name="connsiteX94" fmla="*/ 110067 w 1037901"/>
              <a:gd name="connsiteY94" fmla="*/ 630900 h 3196300"/>
              <a:gd name="connsiteX95" fmla="*/ 105834 w 1037901"/>
              <a:gd name="connsiteY95" fmla="*/ 605500 h 3196300"/>
              <a:gd name="connsiteX96" fmla="*/ 101600 w 1037901"/>
              <a:gd name="connsiteY96" fmla="*/ 584333 h 3196300"/>
              <a:gd name="connsiteX97" fmla="*/ 93134 w 1037901"/>
              <a:gd name="connsiteY97" fmla="*/ 533533 h 3196300"/>
              <a:gd name="connsiteX98" fmla="*/ 84667 w 1037901"/>
              <a:gd name="connsiteY98" fmla="*/ 508133 h 3196300"/>
              <a:gd name="connsiteX99" fmla="*/ 80434 w 1037901"/>
              <a:gd name="connsiteY99" fmla="*/ 495433 h 3196300"/>
              <a:gd name="connsiteX100" fmla="*/ 71967 w 1037901"/>
              <a:gd name="connsiteY100" fmla="*/ 465800 h 3196300"/>
              <a:gd name="connsiteX101" fmla="*/ 63500 w 1037901"/>
              <a:gd name="connsiteY101" fmla="*/ 419233 h 3196300"/>
              <a:gd name="connsiteX102" fmla="*/ 59267 w 1037901"/>
              <a:gd name="connsiteY102" fmla="*/ 398067 h 3196300"/>
              <a:gd name="connsiteX103" fmla="*/ 50800 w 1037901"/>
              <a:gd name="connsiteY103" fmla="*/ 372667 h 3196300"/>
              <a:gd name="connsiteX104" fmla="*/ 46567 w 1037901"/>
              <a:gd name="connsiteY104" fmla="*/ 338800 h 3196300"/>
              <a:gd name="connsiteX105" fmla="*/ 38100 w 1037901"/>
              <a:gd name="connsiteY105" fmla="*/ 309167 h 3196300"/>
              <a:gd name="connsiteX106" fmla="*/ 29634 w 1037901"/>
              <a:gd name="connsiteY106" fmla="*/ 279533 h 3196300"/>
              <a:gd name="connsiteX107" fmla="*/ 25400 w 1037901"/>
              <a:gd name="connsiteY107" fmla="*/ 245667 h 3196300"/>
              <a:gd name="connsiteX108" fmla="*/ 16934 w 1037901"/>
              <a:gd name="connsiteY108" fmla="*/ 199100 h 3196300"/>
              <a:gd name="connsiteX109" fmla="*/ 12700 w 1037901"/>
              <a:gd name="connsiteY109" fmla="*/ 152533 h 3196300"/>
              <a:gd name="connsiteX110" fmla="*/ 8467 w 1037901"/>
              <a:gd name="connsiteY110" fmla="*/ 118667 h 3196300"/>
              <a:gd name="connsiteX111" fmla="*/ 0 w 1037901"/>
              <a:gd name="connsiteY111" fmla="*/ 29767 h 3196300"/>
              <a:gd name="connsiteX112" fmla="*/ 12700 w 1037901"/>
              <a:gd name="connsiteY112" fmla="*/ 21300 h 3196300"/>
              <a:gd name="connsiteX113" fmla="*/ 38100 w 1037901"/>
              <a:gd name="connsiteY113" fmla="*/ 46700 h 3196300"/>
              <a:gd name="connsiteX114" fmla="*/ 50800 w 1037901"/>
              <a:gd name="connsiteY114" fmla="*/ 50933 h 3196300"/>
              <a:gd name="connsiteX115" fmla="*/ 84667 w 1037901"/>
              <a:gd name="connsiteY115" fmla="*/ 29767 h 3196300"/>
              <a:gd name="connsiteX116" fmla="*/ 97367 w 1037901"/>
              <a:gd name="connsiteY116" fmla="*/ 21300 h 3196300"/>
              <a:gd name="connsiteX117" fmla="*/ 110067 w 1037901"/>
              <a:gd name="connsiteY117" fmla="*/ 17067 h 3196300"/>
              <a:gd name="connsiteX118" fmla="*/ 135467 w 1037901"/>
              <a:gd name="connsiteY118" fmla="*/ 29767 h 3196300"/>
              <a:gd name="connsiteX119" fmla="*/ 143934 w 1037901"/>
              <a:gd name="connsiteY119" fmla="*/ 17067 h 3196300"/>
              <a:gd name="connsiteX120" fmla="*/ 156634 w 1037901"/>
              <a:gd name="connsiteY120" fmla="*/ 12833 h 3196300"/>
              <a:gd name="connsiteX121" fmla="*/ 169334 w 1037901"/>
              <a:gd name="connsiteY121" fmla="*/ 21300 h 3196300"/>
              <a:gd name="connsiteX122" fmla="*/ 186267 w 1037901"/>
              <a:gd name="connsiteY122" fmla="*/ 25533 h 3196300"/>
              <a:gd name="connsiteX123" fmla="*/ 215900 w 1037901"/>
              <a:gd name="connsiteY123" fmla="*/ 8600 h 3196300"/>
              <a:gd name="connsiteX124" fmla="*/ 241300 w 1037901"/>
              <a:gd name="connsiteY124" fmla="*/ 133 h 3196300"/>
              <a:gd name="connsiteX125" fmla="*/ 279400 w 1037901"/>
              <a:gd name="connsiteY125" fmla="*/ 4367 h 3196300"/>
              <a:gd name="connsiteX126" fmla="*/ 296334 w 1037901"/>
              <a:gd name="connsiteY126" fmla="*/ 34000 h 3196300"/>
              <a:gd name="connsiteX127" fmla="*/ 304800 w 1037901"/>
              <a:gd name="connsiteY127" fmla="*/ 72100 h 3196300"/>
              <a:gd name="connsiteX128" fmla="*/ 309034 w 1037901"/>
              <a:gd name="connsiteY128" fmla="*/ 152533 h 3196300"/>
              <a:gd name="connsiteX129" fmla="*/ 313267 w 1037901"/>
              <a:gd name="connsiteY129" fmla="*/ 165233 h 3196300"/>
              <a:gd name="connsiteX130" fmla="*/ 317500 w 1037901"/>
              <a:gd name="connsiteY130" fmla="*/ 182167 h 3196300"/>
              <a:gd name="connsiteX131" fmla="*/ 321734 w 1037901"/>
              <a:gd name="connsiteY131" fmla="*/ 203333 h 3196300"/>
              <a:gd name="connsiteX132" fmla="*/ 325967 w 1037901"/>
              <a:gd name="connsiteY132" fmla="*/ 232967 h 3196300"/>
              <a:gd name="connsiteX133" fmla="*/ 334434 w 1037901"/>
              <a:gd name="connsiteY133" fmla="*/ 258367 h 3196300"/>
              <a:gd name="connsiteX134" fmla="*/ 338667 w 1037901"/>
              <a:gd name="connsiteY134" fmla="*/ 279533 h 3196300"/>
              <a:gd name="connsiteX135" fmla="*/ 342900 w 1037901"/>
              <a:gd name="connsiteY135" fmla="*/ 296467 h 3196300"/>
              <a:gd name="connsiteX136" fmla="*/ 347134 w 1037901"/>
              <a:gd name="connsiteY136" fmla="*/ 321867 h 3196300"/>
              <a:gd name="connsiteX137" fmla="*/ 351367 w 1037901"/>
              <a:gd name="connsiteY137" fmla="*/ 334567 h 3196300"/>
              <a:gd name="connsiteX138" fmla="*/ 355600 w 1037901"/>
              <a:gd name="connsiteY138" fmla="*/ 355733 h 3196300"/>
              <a:gd name="connsiteX139" fmla="*/ 368300 w 1037901"/>
              <a:gd name="connsiteY139" fmla="*/ 372667 h 3196300"/>
              <a:gd name="connsiteX140" fmla="*/ 372534 w 1037901"/>
              <a:gd name="connsiteY140" fmla="*/ 393833 h 3196300"/>
              <a:gd name="connsiteX141" fmla="*/ 381000 w 1037901"/>
              <a:gd name="connsiteY141" fmla="*/ 427700 h 3196300"/>
              <a:gd name="connsiteX142" fmla="*/ 389467 w 1037901"/>
              <a:gd name="connsiteY142" fmla="*/ 474267 h 3196300"/>
              <a:gd name="connsiteX143" fmla="*/ 393700 w 1037901"/>
              <a:gd name="connsiteY143" fmla="*/ 495433 h 3196300"/>
              <a:gd name="connsiteX144" fmla="*/ 397934 w 1037901"/>
              <a:gd name="connsiteY144" fmla="*/ 533533 h 3196300"/>
              <a:gd name="connsiteX145" fmla="*/ 414867 w 1037901"/>
              <a:gd name="connsiteY145" fmla="*/ 588567 h 3196300"/>
              <a:gd name="connsiteX146" fmla="*/ 423334 w 1037901"/>
              <a:gd name="connsiteY146" fmla="*/ 643600 h 3196300"/>
              <a:gd name="connsiteX147" fmla="*/ 427567 w 1037901"/>
              <a:gd name="connsiteY147" fmla="*/ 656300 h 3196300"/>
              <a:gd name="connsiteX148" fmla="*/ 440267 w 1037901"/>
              <a:gd name="connsiteY148" fmla="*/ 740967 h 3196300"/>
              <a:gd name="connsiteX149" fmla="*/ 448734 w 1037901"/>
              <a:gd name="connsiteY149" fmla="*/ 774833 h 3196300"/>
              <a:gd name="connsiteX150" fmla="*/ 452967 w 1037901"/>
              <a:gd name="connsiteY150" fmla="*/ 808700 h 3196300"/>
              <a:gd name="connsiteX151" fmla="*/ 469900 w 1037901"/>
              <a:gd name="connsiteY151" fmla="*/ 842567 h 3196300"/>
              <a:gd name="connsiteX152" fmla="*/ 474134 w 1037901"/>
              <a:gd name="connsiteY152" fmla="*/ 859500 h 3196300"/>
              <a:gd name="connsiteX153" fmla="*/ 482600 w 1037901"/>
              <a:gd name="connsiteY153" fmla="*/ 901833 h 3196300"/>
              <a:gd name="connsiteX154" fmla="*/ 491067 w 1037901"/>
              <a:gd name="connsiteY154" fmla="*/ 914533 h 3196300"/>
              <a:gd name="connsiteX155" fmla="*/ 503767 w 1037901"/>
              <a:gd name="connsiteY155" fmla="*/ 952633 h 3196300"/>
              <a:gd name="connsiteX156" fmla="*/ 508000 w 1037901"/>
              <a:gd name="connsiteY156" fmla="*/ 965333 h 3196300"/>
              <a:gd name="connsiteX157" fmla="*/ 516467 w 1037901"/>
              <a:gd name="connsiteY157" fmla="*/ 994967 h 3196300"/>
              <a:gd name="connsiteX158" fmla="*/ 520700 w 1037901"/>
              <a:gd name="connsiteY158" fmla="*/ 1011900 h 3196300"/>
              <a:gd name="connsiteX159" fmla="*/ 529167 w 1037901"/>
              <a:gd name="connsiteY159" fmla="*/ 1041533 h 3196300"/>
              <a:gd name="connsiteX160" fmla="*/ 533400 w 1037901"/>
              <a:gd name="connsiteY160" fmla="*/ 1066933 h 3196300"/>
              <a:gd name="connsiteX161" fmla="*/ 537634 w 1037901"/>
              <a:gd name="connsiteY161" fmla="*/ 1083867 h 3196300"/>
              <a:gd name="connsiteX162" fmla="*/ 541867 w 1037901"/>
              <a:gd name="connsiteY162" fmla="*/ 1105033 h 3196300"/>
              <a:gd name="connsiteX163" fmla="*/ 546100 w 1037901"/>
              <a:gd name="connsiteY163" fmla="*/ 1155833 h 3196300"/>
              <a:gd name="connsiteX164" fmla="*/ 554567 w 1037901"/>
              <a:gd name="connsiteY164" fmla="*/ 1193933 h 3196300"/>
              <a:gd name="connsiteX165" fmla="*/ 558800 w 1037901"/>
              <a:gd name="connsiteY165" fmla="*/ 1206633 h 3196300"/>
              <a:gd name="connsiteX166" fmla="*/ 563034 w 1037901"/>
              <a:gd name="connsiteY166" fmla="*/ 1232033 h 3196300"/>
              <a:gd name="connsiteX167" fmla="*/ 567267 w 1037901"/>
              <a:gd name="connsiteY167" fmla="*/ 1278600 h 3196300"/>
              <a:gd name="connsiteX168" fmla="*/ 575734 w 1037901"/>
              <a:gd name="connsiteY168" fmla="*/ 1308233 h 3196300"/>
              <a:gd name="connsiteX169" fmla="*/ 588434 w 1037901"/>
              <a:gd name="connsiteY169" fmla="*/ 1367500 h 3196300"/>
              <a:gd name="connsiteX170" fmla="*/ 596900 w 1037901"/>
              <a:gd name="connsiteY170" fmla="*/ 1388667 h 3196300"/>
              <a:gd name="connsiteX171" fmla="*/ 605367 w 1037901"/>
              <a:gd name="connsiteY171" fmla="*/ 1422533 h 3196300"/>
              <a:gd name="connsiteX172" fmla="*/ 609600 w 1037901"/>
              <a:gd name="connsiteY172" fmla="*/ 1456400 h 3196300"/>
              <a:gd name="connsiteX173" fmla="*/ 618067 w 1037901"/>
              <a:gd name="connsiteY173" fmla="*/ 1486033 h 3196300"/>
              <a:gd name="connsiteX174" fmla="*/ 626534 w 1037901"/>
              <a:gd name="connsiteY174" fmla="*/ 1541067 h 3196300"/>
              <a:gd name="connsiteX175" fmla="*/ 630767 w 1037901"/>
              <a:gd name="connsiteY175" fmla="*/ 1558000 h 3196300"/>
              <a:gd name="connsiteX176" fmla="*/ 635000 w 1037901"/>
              <a:gd name="connsiteY176" fmla="*/ 1596100 h 3196300"/>
              <a:gd name="connsiteX177" fmla="*/ 643467 w 1037901"/>
              <a:gd name="connsiteY177" fmla="*/ 1629967 h 3196300"/>
              <a:gd name="connsiteX178" fmla="*/ 647700 w 1037901"/>
              <a:gd name="connsiteY178" fmla="*/ 1680767 h 3196300"/>
              <a:gd name="connsiteX179" fmla="*/ 651934 w 1037901"/>
              <a:gd name="connsiteY179" fmla="*/ 1697700 h 3196300"/>
              <a:gd name="connsiteX180" fmla="*/ 656167 w 1037901"/>
              <a:gd name="connsiteY180" fmla="*/ 1748500 h 3196300"/>
              <a:gd name="connsiteX181" fmla="*/ 660400 w 1037901"/>
              <a:gd name="connsiteY181" fmla="*/ 1773900 h 3196300"/>
              <a:gd name="connsiteX182" fmla="*/ 668867 w 1037901"/>
              <a:gd name="connsiteY182" fmla="*/ 1824700 h 3196300"/>
              <a:gd name="connsiteX183" fmla="*/ 673100 w 1037901"/>
              <a:gd name="connsiteY183" fmla="*/ 1875500 h 3196300"/>
              <a:gd name="connsiteX184" fmla="*/ 677334 w 1037901"/>
              <a:gd name="connsiteY184" fmla="*/ 1900900 h 3196300"/>
              <a:gd name="connsiteX185" fmla="*/ 681567 w 1037901"/>
              <a:gd name="connsiteY185" fmla="*/ 1947467 h 3196300"/>
              <a:gd name="connsiteX186" fmla="*/ 685800 w 1037901"/>
              <a:gd name="connsiteY186" fmla="*/ 1972867 h 3196300"/>
              <a:gd name="connsiteX187" fmla="*/ 690034 w 1037901"/>
              <a:gd name="connsiteY187" fmla="*/ 2023667 h 3196300"/>
              <a:gd name="connsiteX188" fmla="*/ 698500 w 1037901"/>
              <a:gd name="connsiteY188" fmla="*/ 2049067 h 3196300"/>
              <a:gd name="connsiteX189" fmla="*/ 702734 w 1037901"/>
              <a:gd name="connsiteY189" fmla="*/ 2061767 h 3196300"/>
              <a:gd name="connsiteX190" fmla="*/ 706967 w 1037901"/>
              <a:gd name="connsiteY190" fmla="*/ 2099867 h 3196300"/>
              <a:gd name="connsiteX191" fmla="*/ 711200 w 1037901"/>
              <a:gd name="connsiteY191" fmla="*/ 2112567 h 3196300"/>
              <a:gd name="connsiteX192" fmla="*/ 715434 w 1037901"/>
              <a:gd name="connsiteY192" fmla="*/ 2129500 h 3196300"/>
              <a:gd name="connsiteX193" fmla="*/ 719667 w 1037901"/>
              <a:gd name="connsiteY193" fmla="*/ 2150667 h 3196300"/>
              <a:gd name="connsiteX194" fmla="*/ 728134 w 1037901"/>
              <a:gd name="connsiteY194" fmla="*/ 2176067 h 3196300"/>
              <a:gd name="connsiteX195" fmla="*/ 732367 w 1037901"/>
              <a:gd name="connsiteY195" fmla="*/ 2205700 h 3196300"/>
              <a:gd name="connsiteX196" fmla="*/ 740834 w 1037901"/>
              <a:gd name="connsiteY196" fmla="*/ 2235333 h 3196300"/>
              <a:gd name="connsiteX197" fmla="*/ 749300 w 1037901"/>
              <a:gd name="connsiteY197" fmla="*/ 2264967 h 3196300"/>
              <a:gd name="connsiteX198" fmla="*/ 757767 w 1037901"/>
              <a:gd name="connsiteY198" fmla="*/ 2277667 h 3196300"/>
              <a:gd name="connsiteX199" fmla="*/ 766234 w 1037901"/>
              <a:gd name="connsiteY199" fmla="*/ 2341167 h 3196300"/>
              <a:gd name="connsiteX200" fmla="*/ 770467 w 1037901"/>
              <a:gd name="connsiteY200" fmla="*/ 2353867 h 3196300"/>
              <a:gd name="connsiteX201" fmla="*/ 778934 w 1037901"/>
              <a:gd name="connsiteY201" fmla="*/ 2413133 h 3196300"/>
              <a:gd name="connsiteX202" fmla="*/ 783167 w 1037901"/>
              <a:gd name="connsiteY202" fmla="*/ 2434300 h 3196300"/>
              <a:gd name="connsiteX203" fmla="*/ 787400 w 1037901"/>
              <a:gd name="connsiteY203" fmla="*/ 2459700 h 3196300"/>
              <a:gd name="connsiteX204" fmla="*/ 795867 w 1037901"/>
              <a:gd name="connsiteY204" fmla="*/ 2502033 h 3196300"/>
              <a:gd name="connsiteX205" fmla="*/ 800100 w 1037901"/>
              <a:gd name="connsiteY205" fmla="*/ 2569767 h 3196300"/>
              <a:gd name="connsiteX206" fmla="*/ 804334 w 1037901"/>
              <a:gd name="connsiteY206" fmla="*/ 2586700 h 3196300"/>
              <a:gd name="connsiteX207" fmla="*/ 812800 w 1037901"/>
              <a:gd name="connsiteY207" fmla="*/ 2633267 h 3196300"/>
              <a:gd name="connsiteX208" fmla="*/ 817034 w 1037901"/>
              <a:gd name="connsiteY208" fmla="*/ 2671367 h 3196300"/>
              <a:gd name="connsiteX209" fmla="*/ 825500 w 1037901"/>
              <a:gd name="connsiteY209" fmla="*/ 2688300 h 3196300"/>
              <a:gd name="connsiteX210" fmla="*/ 829734 w 1037901"/>
              <a:gd name="connsiteY210" fmla="*/ 2701000 h 3196300"/>
              <a:gd name="connsiteX211" fmla="*/ 838200 w 1037901"/>
              <a:gd name="connsiteY211" fmla="*/ 2743333 h 3196300"/>
              <a:gd name="connsiteX212" fmla="*/ 855134 w 1037901"/>
              <a:gd name="connsiteY212" fmla="*/ 2768733 h 3196300"/>
              <a:gd name="connsiteX213" fmla="*/ 863600 w 1037901"/>
              <a:gd name="connsiteY213" fmla="*/ 2794133 h 3196300"/>
              <a:gd name="connsiteX214" fmla="*/ 867834 w 1037901"/>
              <a:gd name="connsiteY214" fmla="*/ 2815300 h 3196300"/>
              <a:gd name="connsiteX215" fmla="*/ 876300 w 1037901"/>
              <a:gd name="connsiteY215" fmla="*/ 2828000 h 3196300"/>
              <a:gd name="connsiteX216" fmla="*/ 889000 w 1037901"/>
              <a:gd name="connsiteY216" fmla="*/ 2857633 h 3196300"/>
              <a:gd name="connsiteX217" fmla="*/ 901700 w 1037901"/>
              <a:gd name="connsiteY217" fmla="*/ 2866100 h 3196300"/>
              <a:gd name="connsiteX218" fmla="*/ 914400 w 1037901"/>
              <a:gd name="connsiteY218" fmla="*/ 2895733 h 3196300"/>
              <a:gd name="connsiteX219" fmla="*/ 927100 w 1037901"/>
              <a:gd name="connsiteY219" fmla="*/ 2908433 h 3196300"/>
              <a:gd name="connsiteX220" fmla="*/ 931334 w 1037901"/>
              <a:gd name="connsiteY220" fmla="*/ 2921133 h 3196300"/>
              <a:gd name="connsiteX221" fmla="*/ 939800 w 1037901"/>
              <a:gd name="connsiteY221" fmla="*/ 2933833 h 3196300"/>
              <a:gd name="connsiteX222" fmla="*/ 956734 w 1037901"/>
              <a:gd name="connsiteY222" fmla="*/ 2971933 h 3196300"/>
              <a:gd name="connsiteX223" fmla="*/ 965200 w 1037901"/>
              <a:gd name="connsiteY223" fmla="*/ 2997333 h 3196300"/>
              <a:gd name="connsiteX224" fmla="*/ 969434 w 1037901"/>
              <a:gd name="connsiteY224" fmla="*/ 3014267 h 3196300"/>
              <a:gd name="connsiteX225" fmla="*/ 977900 w 1037901"/>
              <a:gd name="connsiteY225" fmla="*/ 3031200 h 3196300"/>
              <a:gd name="connsiteX226" fmla="*/ 990600 w 1037901"/>
              <a:gd name="connsiteY226" fmla="*/ 3035433 h 3196300"/>
              <a:gd name="connsiteX227" fmla="*/ 994834 w 1037901"/>
              <a:gd name="connsiteY227" fmla="*/ 3048133 h 3196300"/>
              <a:gd name="connsiteX228" fmla="*/ 1003300 w 1037901"/>
              <a:gd name="connsiteY228" fmla="*/ 3060833 h 3196300"/>
              <a:gd name="connsiteX229" fmla="*/ 1007534 w 1037901"/>
              <a:gd name="connsiteY229" fmla="*/ 3077767 h 3196300"/>
              <a:gd name="connsiteX230" fmla="*/ 1024467 w 1037901"/>
              <a:gd name="connsiteY230" fmla="*/ 3115867 h 3196300"/>
              <a:gd name="connsiteX231" fmla="*/ 1028700 w 1037901"/>
              <a:gd name="connsiteY231" fmla="*/ 3128567 h 3196300"/>
              <a:gd name="connsiteX232" fmla="*/ 1037167 w 1037901"/>
              <a:gd name="connsiteY232" fmla="*/ 3141267 h 3196300"/>
              <a:gd name="connsiteX233" fmla="*/ 1032934 w 1037901"/>
              <a:gd name="connsiteY233" fmla="*/ 3153967 h 3196300"/>
              <a:gd name="connsiteX234" fmla="*/ 1020234 w 1037901"/>
              <a:gd name="connsiteY234" fmla="*/ 3149733 h 3196300"/>
              <a:gd name="connsiteX235" fmla="*/ 1007534 w 1037901"/>
              <a:gd name="connsiteY235" fmla="*/ 3183600 h 3196300"/>
              <a:gd name="connsiteX236" fmla="*/ 1003300 w 1037901"/>
              <a:gd name="connsiteY236" fmla="*/ 3166667 h 3196300"/>
              <a:gd name="connsiteX237" fmla="*/ 994834 w 1037901"/>
              <a:gd name="connsiteY237" fmla="*/ 3179367 h 3196300"/>
              <a:gd name="connsiteX238" fmla="*/ 986367 w 1037901"/>
              <a:gd name="connsiteY238" fmla="*/ 3196300 h 3196300"/>
              <a:gd name="connsiteX239" fmla="*/ 982134 w 1037901"/>
              <a:gd name="connsiteY239" fmla="*/ 3183600 h 3196300"/>
              <a:gd name="connsiteX240" fmla="*/ 948267 w 1037901"/>
              <a:gd name="connsiteY240" fmla="*/ 3179367 h 3196300"/>
              <a:gd name="connsiteX241" fmla="*/ 935567 w 1037901"/>
              <a:gd name="connsiteY241" fmla="*/ 3192067 h 3196300"/>
              <a:gd name="connsiteX242" fmla="*/ 910167 w 1037901"/>
              <a:gd name="connsiteY242" fmla="*/ 3170900 h 3196300"/>
              <a:gd name="connsiteX243" fmla="*/ 884767 w 1037901"/>
              <a:gd name="connsiteY243" fmla="*/ 3170900 h 3196300"/>
              <a:gd name="connsiteX244" fmla="*/ 880534 w 1037901"/>
              <a:gd name="connsiteY244" fmla="*/ 3170900 h 3196300"/>
              <a:gd name="connsiteX0" fmla="*/ 880534 w 1037901"/>
              <a:gd name="connsiteY0" fmla="*/ 3170900 h 3196300"/>
              <a:gd name="connsiteX1" fmla="*/ 867834 w 1037901"/>
              <a:gd name="connsiteY1" fmla="*/ 3128567 h 3196300"/>
              <a:gd name="connsiteX2" fmla="*/ 863600 w 1037901"/>
              <a:gd name="connsiteY2" fmla="*/ 3115867 h 3196300"/>
              <a:gd name="connsiteX3" fmla="*/ 855134 w 1037901"/>
              <a:gd name="connsiteY3" fmla="*/ 3103167 h 3196300"/>
              <a:gd name="connsiteX4" fmla="*/ 850900 w 1037901"/>
              <a:gd name="connsiteY4" fmla="*/ 3090467 h 3196300"/>
              <a:gd name="connsiteX5" fmla="*/ 833967 w 1037901"/>
              <a:gd name="connsiteY5" fmla="*/ 3060833 h 3196300"/>
              <a:gd name="connsiteX6" fmla="*/ 817034 w 1037901"/>
              <a:gd name="connsiteY6" fmla="*/ 3039667 h 3196300"/>
              <a:gd name="connsiteX7" fmla="*/ 800100 w 1037901"/>
              <a:gd name="connsiteY7" fmla="*/ 3018500 h 3196300"/>
              <a:gd name="connsiteX8" fmla="*/ 783167 w 1037901"/>
              <a:gd name="connsiteY8" fmla="*/ 2988867 h 3196300"/>
              <a:gd name="connsiteX9" fmla="*/ 774700 w 1037901"/>
              <a:gd name="connsiteY9" fmla="*/ 2971933 h 3196300"/>
              <a:gd name="connsiteX10" fmla="*/ 770467 w 1037901"/>
              <a:gd name="connsiteY10" fmla="*/ 2955000 h 3196300"/>
              <a:gd name="connsiteX11" fmla="*/ 753534 w 1037901"/>
              <a:gd name="connsiteY11" fmla="*/ 2929600 h 3196300"/>
              <a:gd name="connsiteX12" fmla="*/ 740834 w 1037901"/>
              <a:gd name="connsiteY12" fmla="*/ 2904200 h 3196300"/>
              <a:gd name="connsiteX13" fmla="*/ 732367 w 1037901"/>
              <a:gd name="connsiteY13" fmla="*/ 2874567 h 3196300"/>
              <a:gd name="connsiteX14" fmla="*/ 728134 w 1037901"/>
              <a:gd name="connsiteY14" fmla="*/ 2861867 h 3196300"/>
              <a:gd name="connsiteX15" fmla="*/ 719667 w 1037901"/>
              <a:gd name="connsiteY15" fmla="*/ 2849167 h 3196300"/>
              <a:gd name="connsiteX16" fmla="*/ 706967 w 1037901"/>
              <a:gd name="connsiteY16" fmla="*/ 2823767 h 3196300"/>
              <a:gd name="connsiteX17" fmla="*/ 698500 w 1037901"/>
              <a:gd name="connsiteY17" fmla="*/ 2798367 h 3196300"/>
              <a:gd name="connsiteX18" fmla="*/ 690034 w 1037901"/>
              <a:gd name="connsiteY18" fmla="*/ 2785667 h 3196300"/>
              <a:gd name="connsiteX19" fmla="*/ 685800 w 1037901"/>
              <a:gd name="connsiteY19" fmla="*/ 2772967 h 3196300"/>
              <a:gd name="connsiteX20" fmla="*/ 656167 w 1037901"/>
              <a:gd name="connsiteY20" fmla="*/ 2730633 h 3196300"/>
              <a:gd name="connsiteX21" fmla="*/ 639234 w 1037901"/>
              <a:gd name="connsiteY21" fmla="*/ 2705233 h 3196300"/>
              <a:gd name="connsiteX22" fmla="*/ 635000 w 1037901"/>
              <a:gd name="connsiteY22" fmla="*/ 2692533 h 3196300"/>
              <a:gd name="connsiteX23" fmla="*/ 626534 w 1037901"/>
              <a:gd name="connsiteY23" fmla="*/ 2679833 h 3196300"/>
              <a:gd name="connsiteX24" fmla="*/ 609600 w 1037901"/>
              <a:gd name="connsiteY24" fmla="*/ 2650200 h 3196300"/>
              <a:gd name="connsiteX25" fmla="*/ 605367 w 1037901"/>
              <a:gd name="connsiteY25" fmla="*/ 2633267 h 3196300"/>
              <a:gd name="connsiteX26" fmla="*/ 596900 w 1037901"/>
              <a:gd name="connsiteY26" fmla="*/ 2620567 h 3196300"/>
              <a:gd name="connsiteX27" fmla="*/ 592667 w 1037901"/>
              <a:gd name="connsiteY27" fmla="*/ 2603633 h 3196300"/>
              <a:gd name="connsiteX28" fmla="*/ 584200 w 1037901"/>
              <a:gd name="connsiteY28" fmla="*/ 2574000 h 3196300"/>
              <a:gd name="connsiteX29" fmla="*/ 579967 w 1037901"/>
              <a:gd name="connsiteY29" fmla="*/ 2552833 h 3196300"/>
              <a:gd name="connsiteX30" fmla="*/ 571500 w 1037901"/>
              <a:gd name="connsiteY30" fmla="*/ 2527433 h 3196300"/>
              <a:gd name="connsiteX31" fmla="*/ 567267 w 1037901"/>
              <a:gd name="connsiteY31" fmla="*/ 2514733 h 3196300"/>
              <a:gd name="connsiteX32" fmla="*/ 554567 w 1037901"/>
              <a:gd name="connsiteY32" fmla="*/ 2472400 h 3196300"/>
              <a:gd name="connsiteX33" fmla="*/ 528955 w 1037901"/>
              <a:gd name="connsiteY33" fmla="*/ 2501187 h 3196300"/>
              <a:gd name="connsiteX34" fmla="*/ 503767 w 1037901"/>
              <a:gd name="connsiteY34" fmla="*/ 2493778 h 3196300"/>
              <a:gd name="connsiteX35" fmla="*/ 489585 w 1037901"/>
              <a:gd name="connsiteY35" fmla="*/ 2466473 h 3196300"/>
              <a:gd name="connsiteX36" fmla="*/ 491067 w 1037901"/>
              <a:gd name="connsiteY36" fmla="*/ 2422870 h 3196300"/>
              <a:gd name="connsiteX37" fmla="*/ 531284 w 1037901"/>
              <a:gd name="connsiteY37" fmla="*/ 2372282 h 3196300"/>
              <a:gd name="connsiteX38" fmla="*/ 499534 w 1037901"/>
              <a:gd name="connsiteY38" fmla="*/ 2328467 h 3196300"/>
              <a:gd name="connsiteX39" fmla="*/ 495300 w 1037901"/>
              <a:gd name="connsiteY39" fmla="*/ 2311533 h 3196300"/>
              <a:gd name="connsiteX40" fmla="*/ 482600 w 1037901"/>
              <a:gd name="connsiteY40" fmla="*/ 2281900 h 3196300"/>
              <a:gd name="connsiteX41" fmla="*/ 478367 w 1037901"/>
              <a:gd name="connsiteY41" fmla="*/ 2256500 h 3196300"/>
              <a:gd name="connsiteX42" fmla="*/ 474134 w 1037901"/>
              <a:gd name="connsiteY42" fmla="*/ 2243800 h 3196300"/>
              <a:gd name="connsiteX43" fmla="*/ 465667 w 1037901"/>
              <a:gd name="connsiteY43" fmla="*/ 2205700 h 3196300"/>
              <a:gd name="connsiteX44" fmla="*/ 461434 w 1037901"/>
              <a:gd name="connsiteY44" fmla="*/ 2142200 h 3196300"/>
              <a:gd name="connsiteX45" fmla="*/ 452967 w 1037901"/>
              <a:gd name="connsiteY45" fmla="*/ 2091400 h 3196300"/>
              <a:gd name="connsiteX46" fmla="*/ 436034 w 1037901"/>
              <a:gd name="connsiteY46" fmla="*/ 2032133 h 3196300"/>
              <a:gd name="connsiteX47" fmla="*/ 427567 w 1037901"/>
              <a:gd name="connsiteY47" fmla="*/ 2015200 h 3196300"/>
              <a:gd name="connsiteX48" fmla="*/ 423334 w 1037901"/>
              <a:gd name="connsiteY48" fmla="*/ 1998267 h 3196300"/>
              <a:gd name="connsiteX49" fmla="*/ 414867 w 1037901"/>
              <a:gd name="connsiteY49" fmla="*/ 1972867 h 3196300"/>
              <a:gd name="connsiteX50" fmla="*/ 410634 w 1037901"/>
              <a:gd name="connsiteY50" fmla="*/ 1951700 h 3196300"/>
              <a:gd name="connsiteX51" fmla="*/ 402167 w 1037901"/>
              <a:gd name="connsiteY51" fmla="*/ 1926300 h 3196300"/>
              <a:gd name="connsiteX52" fmla="*/ 397934 w 1037901"/>
              <a:gd name="connsiteY52" fmla="*/ 1854333 h 3196300"/>
              <a:gd name="connsiteX53" fmla="*/ 389467 w 1037901"/>
              <a:gd name="connsiteY53" fmla="*/ 1799300 h 3196300"/>
              <a:gd name="connsiteX54" fmla="*/ 381000 w 1037901"/>
              <a:gd name="connsiteY54" fmla="*/ 1744267 h 3196300"/>
              <a:gd name="connsiteX55" fmla="*/ 376767 w 1037901"/>
              <a:gd name="connsiteY55" fmla="*/ 1710400 h 3196300"/>
              <a:gd name="connsiteX56" fmla="*/ 372534 w 1037901"/>
              <a:gd name="connsiteY56" fmla="*/ 1685000 h 3196300"/>
              <a:gd name="connsiteX57" fmla="*/ 368300 w 1037901"/>
              <a:gd name="connsiteY57" fmla="*/ 1646900 h 3196300"/>
              <a:gd name="connsiteX58" fmla="*/ 359834 w 1037901"/>
              <a:gd name="connsiteY58" fmla="*/ 1608800 h 3196300"/>
              <a:gd name="connsiteX59" fmla="*/ 355600 w 1037901"/>
              <a:gd name="connsiteY59" fmla="*/ 1574933 h 3196300"/>
              <a:gd name="connsiteX60" fmla="*/ 351367 w 1037901"/>
              <a:gd name="connsiteY60" fmla="*/ 1562233 h 3196300"/>
              <a:gd name="connsiteX61" fmla="*/ 342900 w 1037901"/>
              <a:gd name="connsiteY61" fmla="*/ 1515667 h 3196300"/>
              <a:gd name="connsiteX62" fmla="*/ 334434 w 1037901"/>
              <a:gd name="connsiteY62" fmla="*/ 1490267 h 3196300"/>
              <a:gd name="connsiteX63" fmla="*/ 325967 w 1037901"/>
              <a:gd name="connsiteY63" fmla="*/ 1456400 h 3196300"/>
              <a:gd name="connsiteX64" fmla="*/ 313267 w 1037901"/>
              <a:gd name="connsiteY64" fmla="*/ 1418300 h 3196300"/>
              <a:gd name="connsiteX65" fmla="*/ 309034 w 1037901"/>
              <a:gd name="connsiteY65" fmla="*/ 1405600 h 3196300"/>
              <a:gd name="connsiteX66" fmla="*/ 300567 w 1037901"/>
              <a:gd name="connsiteY66" fmla="*/ 1375967 h 3196300"/>
              <a:gd name="connsiteX67" fmla="*/ 292100 w 1037901"/>
              <a:gd name="connsiteY67" fmla="*/ 1363267 h 3196300"/>
              <a:gd name="connsiteX68" fmla="*/ 283634 w 1037901"/>
              <a:gd name="connsiteY68" fmla="*/ 1337867 h 3196300"/>
              <a:gd name="connsiteX69" fmla="*/ 279400 w 1037901"/>
              <a:gd name="connsiteY69" fmla="*/ 1325167 h 3196300"/>
              <a:gd name="connsiteX70" fmla="*/ 270934 w 1037901"/>
              <a:gd name="connsiteY70" fmla="*/ 1312467 h 3196300"/>
              <a:gd name="connsiteX71" fmla="*/ 266700 w 1037901"/>
              <a:gd name="connsiteY71" fmla="*/ 1295533 h 3196300"/>
              <a:gd name="connsiteX72" fmla="*/ 258234 w 1037901"/>
              <a:gd name="connsiteY72" fmla="*/ 1282833 h 3196300"/>
              <a:gd name="connsiteX73" fmla="*/ 241300 w 1037901"/>
              <a:gd name="connsiteY73" fmla="*/ 1236267 h 3196300"/>
              <a:gd name="connsiteX74" fmla="*/ 232834 w 1037901"/>
              <a:gd name="connsiteY74" fmla="*/ 1198167 h 3196300"/>
              <a:gd name="connsiteX75" fmla="*/ 224367 w 1037901"/>
              <a:gd name="connsiteY75" fmla="*/ 1172767 h 3196300"/>
              <a:gd name="connsiteX76" fmla="*/ 220134 w 1037901"/>
              <a:gd name="connsiteY76" fmla="*/ 1155833 h 3196300"/>
              <a:gd name="connsiteX77" fmla="*/ 215900 w 1037901"/>
              <a:gd name="connsiteY77" fmla="*/ 1134667 h 3196300"/>
              <a:gd name="connsiteX78" fmla="*/ 207434 w 1037901"/>
              <a:gd name="connsiteY78" fmla="*/ 1117733 h 3196300"/>
              <a:gd name="connsiteX79" fmla="*/ 203200 w 1037901"/>
              <a:gd name="connsiteY79" fmla="*/ 1105033 h 3196300"/>
              <a:gd name="connsiteX80" fmla="*/ 198967 w 1037901"/>
              <a:gd name="connsiteY80" fmla="*/ 1075400 h 3196300"/>
              <a:gd name="connsiteX81" fmla="*/ 190500 w 1037901"/>
              <a:gd name="connsiteY81" fmla="*/ 1050000 h 3196300"/>
              <a:gd name="connsiteX82" fmla="*/ 186267 w 1037901"/>
              <a:gd name="connsiteY82" fmla="*/ 1033067 h 3196300"/>
              <a:gd name="connsiteX83" fmla="*/ 177800 w 1037901"/>
              <a:gd name="connsiteY83" fmla="*/ 990733 h 3196300"/>
              <a:gd name="connsiteX84" fmla="*/ 169334 w 1037901"/>
              <a:gd name="connsiteY84" fmla="*/ 923000 h 3196300"/>
              <a:gd name="connsiteX85" fmla="*/ 160867 w 1037901"/>
              <a:gd name="connsiteY85" fmla="*/ 889133 h 3196300"/>
              <a:gd name="connsiteX86" fmla="*/ 156634 w 1037901"/>
              <a:gd name="connsiteY86" fmla="*/ 851033 h 3196300"/>
              <a:gd name="connsiteX87" fmla="*/ 152400 w 1037901"/>
              <a:gd name="connsiteY87" fmla="*/ 838333 h 3196300"/>
              <a:gd name="connsiteX88" fmla="*/ 143934 w 1037901"/>
              <a:gd name="connsiteY88" fmla="*/ 796000 h 3196300"/>
              <a:gd name="connsiteX89" fmla="*/ 139700 w 1037901"/>
              <a:gd name="connsiteY89" fmla="*/ 779067 h 3196300"/>
              <a:gd name="connsiteX90" fmla="*/ 135467 w 1037901"/>
              <a:gd name="connsiteY90" fmla="*/ 736733 h 3196300"/>
              <a:gd name="connsiteX91" fmla="*/ 127000 w 1037901"/>
              <a:gd name="connsiteY91" fmla="*/ 702867 h 3196300"/>
              <a:gd name="connsiteX92" fmla="*/ 118534 w 1037901"/>
              <a:gd name="connsiteY92" fmla="*/ 664767 h 3196300"/>
              <a:gd name="connsiteX93" fmla="*/ 114300 w 1037901"/>
              <a:gd name="connsiteY93" fmla="*/ 643600 h 3196300"/>
              <a:gd name="connsiteX94" fmla="*/ 110067 w 1037901"/>
              <a:gd name="connsiteY94" fmla="*/ 630900 h 3196300"/>
              <a:gd name="connsiteX95" fmla="*/ 105834 w 1037901"/>
              <a:gd name="connsiteY95" fmla="*/ 605500 h 3196300"/>
              <a:gd name="connsiteX96" fmla="*/ 101600 w 1037901"/>
              <a:gd name="connsiteY96" fmla="*/ 584333 h 3196300"/>
              <a:gd name="connsiteX97" fmla="*/ 93134 w 1037901"/>
              <a:gd name="connsiteY97" fmla="*/ 533533 h 3196300"/>
              <a:gd name="connsiteX98" fmla="*/ 84667 w 1037901"/>
              <a:gd name="connsiteY98" fmla="*/ 508133 h 3196300"/>
              <a:gd name="connsiteX99" fmla="*/ 80434 w 1037901"/>
              <a:gd name="connsiteY99" fmla="*/ 495433 h 3196300"/>
              <a:gd name="connsiteX100" fmla="*/ 71967 w 1037901"/>
              <a:gd name="connsiteY100" fmla="*/ 465800 h 3196300"/>
              <a:gd name="connsiteX101" fmla="*/ 63500 w 1037901"/>
              <a:gd name="connsiteY101" fmla="*/ 419233 h 3196300"/>
              <a:gd name="connsiteX102" fmla="*/ 59267 w 1037901"/>
              <a:gd name="connsiteY102" fmla="*/ 398067 h 3196300"/>
              <a:gd name="connsiteX103" fmla="*/ 50800 w 1037901"/>
              <a:gd name="connsiteY103" fmla="*/ 372667 h 3196300"/>
              <a:gd name="connsiteX104" fmla="*/ 46567 w 1037901"/>
              <a:gd name="connsiteY104" fmla="*/ 338800 h 3196300"/>
              <a:gd name="connsiteX105" fmla="*/ 38100 w 1037901"/>
              <a:gd name="connsiteY105" fmla="*/ 309167 h 3196300"/>
              <a:gd name="connsiteX106" fmla="*/ 29634 w 1037901"/>
              <a:gd name="connsiteY106" fmla="*/ 279533 h 3196300"/>
              <a:gd name="connsiteX107" fmla="*/ 25400 w 1037901"/>
              <a:gd name="connsiteY107" fmla="*/ 245667 h 3196300"/>
              <a:gd name="connsiteX108" fmla="*/ 16934 w 1037901"/>
              <a:gd name="connsiteY108" fmla="*/ 199100 h 3196300"/>
              <a:gd name="connsiteX109" fmla="*/ 12700 w 1037901"/>
              <a:gd name="connsiteY109" fmla="*/ 152533 h 3196300"/>
              <a:gd name="connsiteX110" fmla="*/ 8467 w 1037901"/>
              <a:gd name="connsiteY110" fmla="*/ 118667 h 3196300"/>
              <a:gd name="connsiteX111" fmla="*/ 0 w 1037901"/>
              <a:gd name="connsiteY111" fmla="*/ 29767 h 3196300"/>
              <a:gd name="connsiteX112" fmla="*/ 12700 w 1037901"/>
              <a:gd name="connsiteY112" fmla="*/ 21300 h 3196300"/>
              <a:gd name="connsiteX113" fmla="*/ 38100 w 1037901"/>
              <a:gd name="connsiteY113" fmla="*/ 46700 h 3196300"/>
              <a:gd name="connsiteX114" fmla="*/ 50800 w 1037901"/>
              <a:gd name="connsiteY114" fmla="*/ 50933 h 3196300"/>
              <a:gd name="connsiteX115" fmla="*/ 84667 w 1037901"/>
              <a:gd name="connsiteY115" fmla="*/ 29767 h 3196300"/>
              <a:gd name="connsiteX116" fmla="*/ 97367 w 1037901"/>
              <a:gd name="connsiteY116" fmla="*/ 21300 h 3196300"/>
              <a:gd name="connsiteX117" fmla="*/ 110067 w 1037901"/>
              <a:gd name="connsiteY117" fmla="*/ 17067 h 3196300"/>
              <a:gd name="connsiteX118" fmla="*/ 135467 w 1037901"/>
              <a:gd name="connsiteY118" fmla="*/ 29767 h 3196300"/>
              <a:gd name="connsiteX119" fmla="*/ 143934 w 1037901"/>
              <a:gd name="connsiteY119" fmla="*/ 17067 h 3196300"/>
              <a:gd name="connsiteX120" fmla="*/ 156634 w 1037901"/>
              <a:gd name="connsiteY120" fmla="*/ 12833 h 3196300"/>
              <a:gd name="connsiteX121" fmla="*/ 169334 w 1037901"/>
              <a:gd name="connsiteY121" fmla="*/ 21300 h 3196300"/>
              <a:gd name="connsiteX122" fmla="*/ 186267 w 1037901"/>
              <a:gd name="connsiteY122" fmla="*/ 25533 h 3196300"/>
              <a:gd name="connsiteX123" fmla="*/ 215900 w 1037901"/>
              <a:gd name="connsiteY123" fmla="*/ 8600 h 3196300"/>
              <a:gd name="connsiteX124" fmla="*/ 241300 w 1037901"/>
              <a:gd name="connsiteY124" fmla="*/ 133 h 3196300"/>
              <a:gd name="connsiteX125" fmla="*/ 279400 w 1037901"/>
              <a:gd name="connsiteY125" fmla="*/ 4367 h 3196300"/>
              <a:gd name="connsiteX126" fmla="*/ 296334 w 1037901"/>
              <a:gd name="connsiteY126" fmla="*/ 34000 h 3196300"/>
              <a:gd name="connsiteX127" fmla="*/ 304800 w 1037901"/>
              <a:gd name="connsiteY127" fmla="*/ 72100 h 3196300"/>
              <a:gd name="connsiteX128" fmla="*/ 309034 w 1037901"/>
              <a:gd name="connsiteY128" fmla="*/ 152533 h 3196300"/>
              <a:gd name="connsiteX129" fmla="*/ 313267 w 1037901"/>
              <a:gd name="connsiteY129" fmla="*/ 165233 h 3196300"/>
              <a:gd name="connsiteX130" fmla="*/ 317500 w 1037901"/>
              <a:gd name="connsiteY130" fmla="*/ 182167 h 3196300"/>
              <a:gd name="connsiteX131" fmla="*/ 321734 w 1037901"/>
              <a:gd name="connsiteY131" fmla="*/ 203333 h 3196300"/>
              <a:gd name="connsiteX132" fmla="*/ 325967 w 1037901"/>
              <a:gd name="connsiteY132" fmla="*/ 232967 h 3196300"/>
              <a:gd name="connsiteX133" fmla="*/ 334434 w 1037901"/>
              <a:gd name="connsiteY133" fmla="*/ 258367 h 3196300"/>
              <a:gd name="connsiteX134" fmla="*/ 338667 w 1037901"/>
              <a:gd name="connsiteY134" fmla="*/ 279533 h 3196300"/>
              <a:gd name="connsiteX135" fmla="*/ 342900 w 1037901"/>
              <a:gd name="connsiteY135" fmla="*/ 296467 h 3196300"/>
              <a:gd name="connsiteX136" fmla="*/ 347134 w 1037901"/>
              <a:gd name="connsiteY136" fmla="*/ 321867 h 3196300"/>
              <a:gd name="connsiteX137" fmla="*/ 351367 w 1037901"/>
              <a:gd name="connsiteY137" fmla="*/ 334567 h 3196300"/>
              <a:gd name="connsiteX138" fmla="*/ 355600 w 1037901"/>
              <a:gd name="connsiteY138" fmla="*/ 355733 h 3196300"/>
              <a:gd name="connsiteX139" fmla="*/ 368300 w 1037901"/>
              <a:gd name="connsiteY139" fmla="*/ 372667 h 3196300"/>
              <a:gd name="connsiteX140" fmla="*/ 372534 w 1037901"/>
              <a:gd name="connsiteY140" fmla="*/ 393833 h 3196300"/>
              <a:gd name="connsiteX141" fmla="*/ 381000 w 1037901"/>
              <a:gd name="connsiteY141" fmla="*/ 427700 h 3196300"/>
              <a:gd name="connsiteX142" fmla="*/ 389467 w 1037901"/>
              <a:gd name="connsiteY142" fmla="*/ 474267 h 3196300"/>
              <a:gd name="connsiteX143" fmla="*/ 393700 w 1037901"/>
              <a:gd name="connsiteY143" fmla="*/ 495433 h 3196300"/>
              <a:gd name="connsiteX144" fmla="*/ 397934 w 1037901"/>
              <a:gd name="connsiteY144" fmla="*/ 533533 h 3196300"/>
              <a:gd name="connsiteX145" fmla="*/ 414867 w 1037901"/>
              <a:gd name="connsiteY145" fmla="*/ 588567 h 3196300"/>
              <a:gd name="connsiteX146" fmla="*/ 423334 w 1037901"/>
              <a:gd name="connsiteY146" fmla="*/ 643600 h 3196300"/>
              <a:gd name="connsiteX147" fmla="*/ 427567 w 1037901"/>
              <a:gd name="connsiteY147" fmla="*/ 656300 h 3196300"/>
              <a:gd name="connsiteX148" fmla="*/ 440267 w 1037901"/>
              <a:gd name="connsiteY148" fmla="*/ 740967 h 3196300"/>
              <a:gd name="connsiteX149" fmla="*/ 448734 w 1037901"/>
              <a:gd name="connsiteY149" fmla="*/ 774833 h 3196300"/>
              <a:gd name="connsiteX150" fmla="*/ 452967 w 1037901"/>
              <a:gd name="connsiteY150" fmla="*/ 808700 h 3196300"/>
              <a:gd name="connsiteX151" fmla="*/ 469900 w 1037901"/>
              <a:gd name="connsiteY151" fmla="*/ 842567 h 3196300"/>
              <a:gd name="connsiteX152" fmla="*/ 474134 w 1037901"/>
              <a:gd name="connsiteY152" fmla="*/ 859500 h 3196300"/>
              <a:gd name="connsiteX153" fmla="*/ 482600 w 1037901"/>
              <a:gd name="connsiteY153" fmla="*/ 901833 h 3196300"/>
              <a:gd name="connsiteX154" fmla="*/ 491067 w 1037901"/>
              <a:gd name="connsiteY154" fmla="*/ 914533 h 3196300"/>
              <a:gd name="connsiteX155" fmla="*/ 503767 w 1037901"/>
              <a:gd name="connsiteY155" fmla="*/ 952633 h 3196300"/>
              <a:gd name="connsiteX156" fmla="*/ 508000 w 1037901"/>
              <a:gd name="connsiteY156" fmla="*/ 965333 h 3196300"/>
              <a:gd name="connsiteX157" fmla="*/ 516467 w 1037901"/>
              <a:gd name="connsiteY157" fmla="*/ 994967 h 3196300"/>
              <a:gd name="connsiteX158" fmla="*/ 520700 w 1037901"/>
              <a:gd name="connsiteY158" fmla="*/ 1011900 h 3196300"/>
              <a:gd name="connsiteX159" fmla="*/ 529167 w 1037901"/>
              <a:gd name="connsiteY159" fmla="*/ 1041533 h 3196300"/>
              <a:gd name="connsiteX160" fmla="*/ 533400 w 1037901"/>
              <a:gd name="connsiteY160" fmla="*/ 1066933 h 3196300"/>
              <a:gd name="connsiteX161" fmla="*/ 537634 w 1037901"/>
              <a:gd name="connsiteY161" fmla="*/ 1083867 h 3196300"/>
              <a:gd name="connsiteX162" fmla="*/ 541867 w 1037901"/>
              <a:gd name="connsiteY162" fmla="*/ 1105033 h 3196300"/>
              <a:gd name="connsiteX163" fmla="*/ 546100 w 1037901"/>
              <a:gd name="connsiteY163" fmla="*/ 1155833 h 3196300"/>
              <a:gd name="connsiteX164" fmla="*/ 554567 w 1037901"/>
              <a:gd name="connsiteY164" fmla="*/ 1193933 h 3196300"/>
              <a:gd name="connsiteX165" fmla="*/ 558800 w 1037901"/>
              <a:gd name="connsiteY165" fmla="*/ 1206633 h 3196300"/>
              <a:gd name="connsiteX166" fmla="*/ 563034 w 1037901"/>
              <a:gd name="connsiteY166" fmla="*/ 1232033 h 3196300"/>
              <a:gd name="connsiteX167" fmla="*/ 567267 w 1037901"/>
              <a:gd name="connsiteY167" fmla="*/ 1278600 h 3196300"/>
              <a:gd name="connsiteX168" fmla="*/ 575734 w 1037901"/>
              <a:gd name="connsiteY168" fmla="*/ 1308233 h 3196300"/>
              <a:gd name="connsiteX169" fmla="*/ 588434 w 1037901"/>
              <a:gd name="connsiteY169" fmla="*/ 1367500 h 3196300"/>
              <a:gd name="connsiteX170" fmla="*/ 596900 w 1037901"/>
              <a:gd name="connsiteY170" fmla="*/ 1388667 h 3196300"/>
              <a:gd name="connsiteX171" fmla="*/ 605367 w 1037901"/>
              <a:gd name="connsiteY171" fmla="*/ 1422533 h 3196300"/>
              <a:gd name="connsiteX172" fmla="*/ 609600 w 1037901"/>
              <a:gd name="connsiteY172" fmla="*/ 1456400 h 3196300"/>
              <a:gd name="connsiteX173" fmla="*/ 618067 w 1037901"/>
              <a:gd name="connsiteY173" fmla="*/ 1486033 h 3196300"/>
              <a:gd name="connsiteX174" fmla="*/ 626534 w 1037901"/>
              <a:gd name="connsiteY174" fmla="*/ 1541067 h 3196300"/>
              <a:gd name="connsiteX175" fmla="*/ 630767 w 1037901"/>
              <a:gd name="connsiteY175" fmla="*/ 1558000 h 3196300"/>
              <a:gd name="connsiteX176" fmla="*/ 635000 w 1037901"/>
              <a:gd name="connsiteY176" fmla="*/ 1596100 h 3196300"/>
              <a:gd name="connsiteX177" fmla="*/ 643467 w 1037901"/>
              <a:gd name="connsiteY177" fmla="*/ 1629967 h 3196300"/>
              <a:gd name="connsiteX178" fmla="*/ 647700 w 1037901"/>
              <a:gd name="connsiteY178" fmla="*/ 1680767 h 3196300"/>
              <a:gd name="connsiteX179" fmla="*/ 651934 w 1037901"/>
              <a:gd name="connsiteY179" fmla="*/ 1697700 h 3196300"/>
              <a:gd name="connsiteX180" fmla="*/ 656167 w 1037901"/>
              <a:gd name="connsiteY180" fmla="*/ 1748500 h 3196300"/>
              <a:gd name="connsiteX181" fmla="*/ 660400 w 1037901"/>
              <a:gd name="connsiteY181" fmla="*/ 1773900 h 3196300"/>
              <a:gd name="connsiteX182" fmla="*/ 668867 w 1037901"/>
              <a:gd name="connsiteY182" fmla="*/ 1824700 h 3196300"/>
              <a:gd name="connsiteX183" fmla="*/ 673100 w 1037901"/>
              <a:gd name="connsiteY183" fmla="*/ 1875500 h 3196300"/>
              <a:gd name="connsiteX184" fmla="*/ 677334 w 1037901"/>
              <a:gd name="connsiteY184" fmla="*/ 1900900 h 3196300"/>
              <a:gd name="connsiteX185" fmla="*/ 681567 w 1037901"/>
              <a:gd name="connsiteY185" fmla="*/ 1947467 h 3196300"/>
              <a:gd name="connsiteX186" fmla="*/ 685800 w 1037901"/>
              <a:gd name="connsiteY186" fmla="*/ 1972867 h 3196300"/>
              <a:gd name="connsiteX187" fmla="*/ 690034 w 1037901"/>
              <a:gd name="connsiteY187" fmla="*/ 2023667 h 3196300"/>
              <a:gd name="connsiteX188" fmla="*/ 698500 w 1037901"/>
              <a:gd name="connsiteY188" fmla="*/ 2049067 h 3196300"/>
              <a:gd name="connsiteX189" fmla="*/ 702734 w 1037901"/>
              <a:gd name="connsiteY189" fmla="*/ 2061767 h 3196300"/>
              <a:gd name="connsiteX190" fmla="*/ 706967 w 1037901"/>
              <a:gd name="connsiteY190" fmla="*/ 2099867 h 3196300"/>
              <a:gd name="connsiteX191" fmla="*/ 711200 w 1037901"/>
              <a:gd name="connsiteY191" fmla="*/ 2112567 h 3196300"/>
              <a:gd name="connsiteX192" fmla="*/ 715434 w 1037901"/>
              <a:gd name="connsiteY192" fmla="*/ 2129500 h 3196300"/>
              <a:gd name="connsiteX193" fmla="*/ 719667 w 1037901"/>
              <a:gd name="connsiteY193" fmla="*/ 2150667 h 3196300"/>
              <a:gd name="connsiteX194" fmla="*/ 728134 w 1037901"/>
              <a:gd name="connsiteY194" fmla="*/ 2176067 h 3196300"/>
              <a:gd name="connsiteX195" fmla="*/ 732367 w 1037901"/>
              <a:gd name="connsiteY195" fmla="*/ 2205700 h 3196300"/>
              <a:gd name="connsiteX196" fmla="*/ 740834 w 1037901"/>
              <a:gd name="connsiteY196" fmla="*/ 2235333 h 3196300"/>
              <a:gd name="connsiteX197" fmla="*/ 749300 w 1037901"/>
              <a:gd name="connsiteY197" fmla="*/ 2264967 h 3196300"/>
              <a:gd name="connsiteX198" fmla="*/ 757767 w 1037901"/>
              <a:gd name="connsiteY198" fmla="*/ 2277667 h 3196300"/>
              <a:gd name="connsiteX199" fmla="*/ 766234 w 1037901"/>
              <a:gd name="connsiteY199" fmla="*/ 2341167 h 3196300"/>
              <a:gd name="connsiteX200" fmla="*/ 770467 w 1037901"/>
              <a:gd name="connsiteY200" fmla="*/ 2353867 h 3196300"/>
              <a:gd name="connsiteX201" fmla="*/ 778934 w 1037901"/>
              <a:gd name="connsiteY201" fmla="*/ 2413133 h 3196300"/>
              <a:gd name="connsiteX202" fmla="*/ 783167 w 1037901"/>
              <a:gd name="connsiteY202" fmla="*/ 2434300 h 3196300"/>
              <a:gd name="connsiteX203" fmla="*/ 787400 w 1037901"/>
              <a:gd name="connsiteY203" fmla="*/ 2459700 h 3196300"/>
              <a:gd name="connsiteX204" fmla="*/ 795867 w 1037901"/>
              <a:gd name="connsiteY204" fmla="*/ 2502033 h 3196300"/>
              <a:gd name="connsiteX205" fmla="*/ 800100 w 1037901"/>
              <a:gd name="connsiteY205" fmla="*/ 2569767 h 3196300"/>
              <a:gd name="connsiteX206" fmla="*/ 804334 w 1037901"/>
              <a:gd name="connsiteY206" fmla="*/ 2586700 h 3196300"/>
              <a:gd name="connsiteX207" fmla="*/ 812800 w 1037901"/>
              <a:gd name="connsiteY207" fmla="*/ 2633267 h 3196300"/>
              <a:gd name="connsiteX208" fmla="*/ 817034 w 1037901"/>
              <a:gd name="connsiteY208" fmla="*/ 2671367 h 3196300"/>
              <a:gd name="connsiteX209" fmla="*/ 825500 w 1037901"/>
              <a:gd name="connsiteY209" fmla="*/ 2688300 h 3196300"/>
              <a:gd name="connsiteX210" fmla="*/ 829734 w 1037901"/>
              <a:gd name="connsiteY210" fmla="*/ 2701000 h 3196300"/>
              <a:gd name="connsiteX211" fmla="*/ 838200 w 1037901"/>
              <a:gd name="connsiteY211" fmla="*/ 2743333 h 3196300"/>
              <a:gd name="connsiteX212" fmla="*/ 855134 w 1037901"/>
              <a:gd name="connsiteY212" fmla="*/ 2768733 h 3196300"/>
              <a:gd name="connsiteX213" fmla="*/ 863600 w 1037901"/>
              <a:gd name="connsiteY213" fmla="*/ 2794133 h 3196300"/>
              <a:gd name="connsiteX214" fmla="*/ 867834 w 1037901"/>
              <a:gd name="connsiteY214" fmla="*/ 2815300 h 3196300"/>
              <a:gd name="connsiteX215" fmla="*/ 876300 w 1037901"/>
              <a:gd name="connsiteY215" fmla="*/ 2828000 h 3196300"/>
              <a:gd name="connsiteX216" fmla="*/ 889000 w 1037901"/>
              <a:gd name="connsiteY216" fmla="*/ 2857633 h 3196300"/>
              <a:gd name="connsiteX217" fmla="*/ 901700 w 1037901"/>
              <a:gd name="connsiteY217" fmla="*/ 2866100 h 3196300"/>
              <a:gd name="connsiteX218" fmla="*/ 914400 w 1037901"/>
              <a:gd name="connsiteY218" fmla="*/ 2895733 h 3196300"/>
              <a:gd name="connsiteX219" fmla="*/ 927100 w 1037901"/>
              <a:gd name="connsiteY219" fmla="*/ 2908433 h 3196300"/>
              <a:gd name="connsiteX220" fmla="*/ 931334 w 1037901"/>
              <a:gd name="connsiteY220" fmla="*/ 2921133 h 3196300"/>
              <a:gd name="connsiteX221" fmla="*/ 939800 w 1037901"/>
              <a:gd name="connsiteY221" fmla="*/ 2933833 h 3196300"/>
              <a:gd name="connsiteX222" fmla="*/ 956734 w 1037901"/>
              <a:gd name="connsiteY222" fmla="*/ 2971933 h 3196300"/>
              <a:gd name="connsiteX223" fmla="*/ 965200 w 1037901"/>
              <a:gd name="connsiteY223" fmla="*/ 2997333 h 3196300"/>
              <a:gd name="connsiteX224" fmla="*/ 969434 w 1037901"/>
              <a:gd name="connsiteY224" fmla="*/ 3014267 h 3196300"/>
              <a:gd name="connsiteX225" fmla="*/ 977900 w 1037901"/>
              <a:gd name="connsiteY225" fmla="*/ 3031200 h 3196300"/>
              <a:gd name="connsiteX226" fmla="*/ 990600 w 1037901"/>
              <a:gd name="connsiteY226" fmla="*/ 3035433 h 3196300"/>
              <a:gd name="connsiteX227" fmla="*/ 994834 w 1037901"/>
              <a:gd name="connsiteY227" fmla="*/ 3048133 h 3196300"/>
              <a:gd name="connsiteX228" fmla="*/ 1003300 w 1037901"/>
              <a:gd name="connsiteY228" fmla="*/ 3060833 h 3196300"/>
              <a:gd name="connsiteX229" fmla="*/ 1007534 w 1037901"/>
              <a:gd name="connsiteY229" fmla="*/ 3077767 h 3196300"/>
              <a:gd name="connsiteX230" fmla="*/ 1024467 w 1037901"/>
              <a:gd name="connsiteY230" fmla="*/ 3115867 h 3196300"/>
              <a:gd name="connsiteX231" fmla="*/ 1028700 w 1037901"/>
              <a:gd name="connsiteY231" fmla="*/ 3128567 h 3196300"/>
              <a:gd name="connsiteX232" fmla="*/ 1037167 w 1037901"/>
              <a:gd name="connsiteY232" fmla="*/ 3141267 h 3196300"/>
              <a:gd name="connsiteX233" fmla="*/ 1032934 w 1037901"/>
              <a:gd name="connsiteY233" fmla="*/ 3153967 h 3196300"/>
              <a:gd name="connsiteX234" fmla="*/ 1020234 w 1037901"/>
              <a:gd name="connsiteY234" fmla="*/ 3149733 h 3196300"/>
              <a:gd name="connsiteX235" fmla="*/ 1007534 w 1037901"/>
              <a:gd name="connsiteY235" fmla="*/ 3183600 h 3196300"/>
              <a:gd name="connsiteX236" fmla="*/ 1003300 w 1037901"/>
              <a:gd name="connsiteY236" fmla="*/ 3166667 h 3196300"/>
              <a:gd name="connsiteX237" fmla="*/ 994834 w 1037901"/>
              <a:gd name="connsiteY237" fmla="*/ 3179367 h 3196300"/>
              <a:gd name="connsiteX238" fmla="*/ 986367 w 1037901"/>
              <a:gd name="connsiteY238" fmla="*/ 3196300 h 3196300"/>
              <a:gd name="connsiteX239" fmla="*/ 982134 w 1037901"/>
              <a:gd name="connsiteY239" fmla="*/ 3183600 h 3196300"/>
              <a:gd name="connsiteX240" fmla="*/ 948267 w 1037901"/>
              <a:gd name="connsiteY240" fmla="*/ 3179367 h 3196300"/>
              <a:gd name="connsiteX241" fmla="*/ 935567 w 1037901"/>
              <a:gd name="connsiteY241" fmla="*/ 3192067 h 3196300"/>
              <a:gd name="connsiteX242" fmla="*/ 910167 w 1037901"/>
              <a:gd name="connsiteY242" fmla="*/ 3170900 h 3196300"/>
              <a:gd name="connsiteX243" fmla="*/ 884767 w 1037901"/>
              <a:gd name="connsiteY243" fmla="*/ 3170900 h 3196300"/>
              <a:gd name="connsiteX244" fmla="*/ 880534 w 1037901"/>
              <a:gd name="connsiteY244" fmla="*/ 3170900 h 3196300"/>
              <a:gd name="connsiteX0" fmla="*/ 880534 w 1037901"/>
              <a:gd name="connsiteY0" fmla="*/ 3170900 h 3196300"/>
              <a:gd name="connsiteX1" fmla="*/ 867834 w 1037901"/>
              <a:gd name="connsiteY1" fmla="*/ 3128567 h 3196300"/>
              <a:gd name="connsiteX2" fmla="*/ 863600 w 1037901"/>
              <a:gd name="connsiteY2" fmla="*/ 3115867 h 3196300"/>
              <a:gd name="connsiteX3" fmla="*/ 855134 w 1037901"/>
              <a:gd name="connsiteY3" fmla="*/ 3103167 h 3196300"/>
              <a:gd name="connsiteX4" fmla="*/ 850900 w 1037901"/>
              <a:gd name="connsiteY4" fmla="*/ 3090467 h 3196300"/>
              <a:gd name="connsiteX5" fmla="*/ 833967 w 1037901"/>
              <a:gd name="connsiteY5" fmla="*/ 3060833 h 3196300"/>
              <a:gd name="connsiteX6" fmla="*/ 817034 w 1037901"/>
              <a:gd name="connsiteY6" fmla="*/ 3039667 h 3196300"/>
              <a:gd name="connsiteX7" fmla="*/ 800100 w 1037901"/>
              <a:gd name="connsiteY7" fmla="*/ 3018500 h 3196300"/>
              <a:gd name="connsiteX8" fmla="*/ 783167 w 1037901"/>
              <a:gd name="connsiteY8" fmla="*/ 2988867 h 3196300"/>
              <a:gd name="connsiteX9" fmla="*/ 774700 w 1037901"/>
              <a:gd name="connsiteY9" fmla="*/ 2971933 h 3196300"/>
              <a:gd name="connsiteX10" fmla="*/ 770467 w 1037901"/>
              <a:gd name="connsiteY10" fmla="*/ 2955000 h 3196300"/>
              <a:gd name="connsiteX11" fmla="*/ 753534 w 1037901"/>
              <a:gd name="connsiteY11" fmla="*/ 2929600 h 3196300"/>
              <a:gd name="connsiteX12" fmla="*/ 740834 w 1037901"/>
              <a:gd name="connsiteY12" fmla="*/ 2904200 h 3196300"/>
              <a:gd name="connsiteX13" fmla="*/ 732367 w 1037901"/>
              <a:gd name="connsiteY13" fmla="*/ 2874567 h 3196300"/>
              <a:gd name="connsiteX14" fmla="*/ 728134 w 1037901"/>
              <a:gd name="connsiteY14" fmla="*/ 2861867 h 3196300"/>
              <a:gd name="connsiteX15" fmla="*/ 719667 w 1037901"/>
              <a:gd name="connsiteY15" fmla="*/ 2849167 h 3196300"/>
              <a:gd name="connsiteX16" fmla="*/ 706967 w 1037901"/>
              <a:gd name="connsiteY16" fmla="*/ 2823767 h 3196300"/>
              <a:gd name="connsiteX17" fmla="*/ 698500 w 1037901"/>
              <a:gd name="connsiteY17" fmla="*/ 2798367 h 3196300"/>
              <a:gd name="connsiteX18" fmla="*/ 690034 w 1037901"/>
              <a:gd name="connsiteY18" fmla="*/ 2785667 h 3196300"/>
              <a:gd name="connsiteX19" fmla="*/ 685800 w 1037901"/>
              <a:gd name="connsiteY19" fmla="*/ 2772967 h 3196300"/>
              <a:gd name="connsiteX20" fmla="*/ 656167 w 1037901"/>
              <a:gd name="connsiteY20" fmla="*/ 2730633 h 3196300"/>
              <a:gd name="connsiteX21" fmla="*/ 639234 w 1037901"/>
              <a:gd name="connsiteY21" fmla="*/ 2705233 h 3196300"/>
              <a:gd name="connsiteX22" fmla="*/ 635000 w 1037901"/>
              <a:gd name="connsiteY22" fmla="*/ 2692533 h 3196300"/>
              <a:gd name="connsiteX23" fmla="*/ 626534 w 1037901"/>
              <a:gd name="connsiteY23" fmla="*/ 2679833 h 3196300"/>
              <a:gd name="connsiteX24" fmla="*/ 609600 w 1037901"/>
              <a:gd name="connsiteY24" fmla="*/ 2650200 h 3196300"/>
              <a:gd name="connsiteX25" fmla="*/ 605367 w 1037901"/>
              <a:gd name="connsiteY25" fmla="*/ 2633267 h 3196300"/>
              <a:gd name="connsiteX26" fmla="*/ 596900 w 1037901"/>
              <a:gd name="connsiteY26" fmla="*/ 2620567 h 3196300"/>
              <a:gd name="connsiteX27" fmla="*/ 592667 w 1037901"/>
              <a:gd name="connsiteY27" fmla="*/ 2603633 h 3196300"/>
              <a:gd name="connsiteX28" fmla="*/ 584200 w 1037901"/>
              <a:gd name="connsiteY28" fmla="*/ 2574000 h 3196300"/>
              <a:gd name="connsiteX29" fmla="*/ 579967 w 1037901"/>
              <a:gd name="connsiteY29" fmla="*/ 2552833 h 3196300"/>
              <a:gd name="connsiteX30" fmla="*/ 571500 w 1037901"/>
              <a:gd name="connsiteY30" fmla="*/ 2527433 h 3196300"/>
              <a:gd name="connsiteX31" fmla="*/ 567267 w 1037901"/>
              <a:gd name="connsiteY31" fmla="*/ 2514733 h 3196300"/>
              <a:gd name="connsiteX32" fmla="*/ 554567 w 1037901"/>
              <a:gd name="connsiteY32" fmla="*/ 2472400 h 3196300"/>
              <a:gd name="connsiteX33" fmla="*/ 528955 w 1037901"/>
              <a:gd name="connsiteY33" fmla="*/ 2501187 h 3196300"/>
              <a:gd name="connsiteX34" fmla="*/ 503767 w 1037901"/>
              <a:gd name="connsiteY34" fmla="*/ 2493778 h 3196300"/>
              <a:gd name="connsiteX35" fmla="*/ 489585 w 1037901"/>
              <a:gd name="connsiteY35" fmla="*/ 2466473 h 3196300"/>
              <a:gd name="connsiteX36" fmla="*/ 491067 w 1037901"/>
              <a:gd name="connsiteY36" fmla="*/ 2422870 h 3196300"/>
              <a:gd name="connsiteX37" fmla="*/ 531284 w 1037901"/>
              <a:gd name="connsiteY37" fmla="*/ 2372282 h 3196300"/>
              <a:gd name="connsiteX38" fmla="*/ 510964 w 1037901"/>
              <a:gd name="connsiteY38" fmla="*/ 2341802 h 3196300"/>
              <a:gd name="connsiteX39" fmla="*/ 495300 w 1037901"/>
              <a:gd name="connsiteY39" fmla="*/ 2311533 h 3196300"/>
              <a:gd name="connsiteX40" fmla="*/ 482600 w 1037901"/>
              <a:gd name="connsiteY40" fmla="*/ 2281900 h 3196300"/>
              <a:gd name="connsiteX41" fmla="*/ 478367 w 1037901"/>
              <a:gd name="connsiteY41" fmla="*/ 2256500 h 3196300"/>
              <a:gd name="connsiteX42" fmla="*/ 474134 w 1037901"/>
              <a:gd name="connsiteY42" fmla="*/ 2243800 h 3196300"/>
              <a:gd name="connsiteX43" fmla="*/ 465667 w 1037901"/>
              <a:gd name="connsiteY43" fmla="*/ 2205700 h 3196300"/>
              <a:gd name="connsiteX44" fmla="*/ 461434 w 1037901"/>
              <a:gd name="connsiteY44" fmla="*/ 2142200 h 3196300"/>
              <a:gd name="connsiteX45" fmla="*/ 452967 w 1037901"/>
              <a:gd name="connsiteY45" fmla="*/ 2091400 h 3196300"/>
              <a:gd name="connsiteX46" fmla="*/ 436034 w 1037901"/>
              <a:gd name="connsiteY46" fmla="*/ 2032133 h 3196300"/>
              <a:gd name="connsiteX47" fmla="*/ 427567 w 1037901"/>
              <a:gd name="connsiteY47" fmla="*/ 2015200 h 3196300"/>
              <a:gd name="connsiteX48" fmla="*/ 423334 w 1037901"/>
              <a:gd name="connsiteY48" fmla="*/ 1998267 h 3196300"/>
              <a:gd name="connsiteX49" fmla="*/ 414867 w 1037901"/>
              <a:gd name="connsiteY49" fmla="*/ 1972867 h 3196300"/>
              <a:gd name="connsiteX50" fmla="*/ 410634 w 1037901"/>
              <a:gd name="connsiteY50" fmla="*/ 1951700 h 3196300"/>
              <a:gd name="connsiteX51" fmla="*/ 402167 w 1037901"/>
              <a:gd name="connsiteY51" fmla="*/ 1926300 h 3196300"/>
              <a:gd name="connsiteX52" fmla="*/ 397934 w 1037901"/>
              <a:gd name="connsiteY52" fmla="*/ 1854333 h 3196300"/>
              <a:gd name="connsiteX53" fmla="*/ 389467 w 1037901"/>
              <a:gd name="connsiteY53" fmla="*/ 1799300 h 3196300"/>
              <a:gd name="connsiteX54" fmla="*/ 381000 w 1037901"/>
              <a:gd name="connsiteY54" fmla="*/ 1744267 h 3196300"/>
              <a:gd name="connsiteX55" fmla="*/ 376767 w 1037901"/>
              <a:gd name="connsiteY55" fmla="*/ 1710400 h 3196300"/>
              <a:gd name="connsiteX56" fmla="*/ 372534 w 1037901"/>
              <a:gd name="connsiteY56" fmla="*/ 1685000 h 3196300"/>
              <a:gd name="connsiteX57" fmla="*/ 368300 w 1037901"/>
              <a:gd name="connsiteY57" fmla="*/ 1646900 h 3196300"/>
              <a:gd name="connsiteX58" fmla="*/ 359834 w 1037901"/>
              <a:gd name="connsiteY58" fmla="*/ 1608800 h 3196300"/>
              <a:gd name="connsiteX59" fmla="*/ 355600 w 1037901"/>
              <a:gd name="connsiteY59" fmla="*/ 1574933 h 3196300"/>
              <a:gd name="connsiteX60" fmla="*/ 351367 w 1037901"/>
              <a:gd name="connsiteY60" fmla="*/ 1562233 h 3196300"/>
              <a:gd name="connsiteX61" fmla="*/ 342900 w 1037901"/>
              <a:gd name="connsiteY61" fmla="*/ 1515667 h 3196300"/>
              <a:gd name="connsiteX62" fmla="*/ 334434 w 1037901"/>
              <a:gd name="connsiteY62" fmla="*/ 1490267 h 3196300"/>
              <a:gd name="connsiteX63" fmla="*/ 325967 w 1037901"/>
              <a:gd name="connsiteY63" fmla="*/ 1456400 h 3196300"/>
              <a:gd name="connsiteX64" fmla="*/ 313267 w 1037901"/>
              <a:gd name="connsiteY64" fmla="*/ 1418300 h 3196300"/>
              <a:gd name="connsiteX65" fmla="*/ 309034 w 1037901"/>
              <a:gd name="connsiteY65" fmla="*/ 1405600 h 3196300"/>
              <a:gd name="connsiteX66" fmla="*/ 300567 w 1037901"/>
              <a:gd name="connsiteY66" fmla="*/ 1375967 h 3196300"/>
              <a:gd name="connsiteX67" fmla="*/ 292100 w 1037901"/>
              <a:gd name="connsiteY67" fmla="*/ 1363267 h 3196300"/>
              <a:gd name="connsiteX68" fmla="*/ 283634 w 1037901"/>
              <a:gd name="connsiteY68" fmla="*/ 1337867 h 3196300"/>
              <a:gd name="connsiteX69" fmla="*/ 279400 w 1037901"/>
              <a:gd name="connsiteY69" fmla="*/ 1325167 h 3196300"/>
              <a:gd name="connsiteX70" fmla="*/ 270934 w 1037901"/>
              <a:gd name="connsiteY70" fmla="*/ 1312467 h 3196300"/>
              <a:gd name="connsiteX71" fmla="*/ 266700 w 1037901"/>
              <a:gd name="connsiteY71" fmla="*/ 1295533 h 3196300"/>
              <a:gd name="connsiteX72" fmla="*/ 258234 w 1037901"/>
              <a:gd name="connsiteY72" fmla="*/ 1282833 h 3196300"/>
              <a:gd name="connsiteX73" fmla="*/ 241300 w 1037901"/>
              <a:gd name="connsiteY73" fmla="*/ 1236267 h 3196300"/>
              <a:gd name="connsiteX74" fmla="*/ 232834 w 1037901"/>
              <a:gd name="connsiteY74" fmla="*/ 1198167 h 3196300"/>
              <a:gd name="connsiteX75" fmla="*/ 224367 w 1037901"/>
              <a:gd name="connsiteY75" fmla="*/ 1172767 h 3196300"/>
              <a:gd name="connsiteX76" fmla="*/ 220134 w 1037901"/>
              <a:gd name="connsiteY76" fmla="*/ 1155833 h 3196300"/>
              <a:gd name="connsiteX77" fmla="*/ 215900 w 1037901"/>
              <a:gd name="connsiteY77" fmla="*/ 1134667 h 3196300"/>
              <a:gd name="connsiteX78" fmla="*/ 207434 w 1037901"/>
              <a:gd name="connsiteY78" fmla="*/ 1117733 h 3196300"/>
              <a:gd name="connsiteX79" fmla="*/ 203200 w 1037901"/>
              <a:gd name="connsiteY79" fmla="*/ 1105033 h 3196300"/>
              <a:gd name="connsiteX80" fmla="*/ 198967 w 1037901"/>
              <a:gd name="connsiteY80" fmla="*/ 1075400 h 3196300"/>
              <a:gd name="connsiteX81" fmla="*/ 190500 w 1037901"/>
              <a:gd name="connsiteY81" fmla="*/ 1050000 h 3196300"/>
              <a:gd name="connsiteX82" fmla="*/ 186267 w 1037901"/>
              <a:gd name="connsiteY82" fmla="*/ 1033067 h 3196300"/>
              <a:gd name="connsiteX83" fmla="*/ 177800 w 1037901"/>
              <a:gd name="connsiteY83" fmla="*/ 990733 h 3196300"/>
              <a:gd name="connsiteX84" fmla="*/ 169334 w 1037901"/>
              <a:gd name="connsiteY84" fmla="*/ 923000 h 3196300"/>
              <a:gd name="connsiteX85" fmla="*/ 160867 w 1037901"/>
              <a:gd name="connsiteY85" fmla="*/ 889133 h 3196300"/>
              <a:gd name="connsiteX86" fmla="*/ 156634 w 1037901"/>
              <a:gd name="connsiteY86" fmla="*/ 851033 h 3196300"/>
              <a:gd name="connsiteX87" fmla="*/ 152400 w 1037901"/>
              <a:gd name="connsiteY87" fmla="*/ 838333 h 3196300"/>
              <a:gd name="connsiteX88" fmla="*/ 143934 w 1037901"/>
              <a:gd name="connsiteY88" fmla="*/ 796000 h 3196300"/>
              <a:gd name="connsiteX89" fmla="*/ 139700 w 1037901"/>
              <a:gd name="connsiteY89" fmla="*/ 779067 h 3196300"/>
              <a:gd name="connsiteX90" fmla="*/ 135467 w 1037901"/>
              <a:gd name="connsiteY90" fmla="*/ 736733 h 3196300"/>
              <a:gd name="connsiteX91" fmla="*/ 127000 w 1037901"/>
              <a:gd name="connsiteY91" fmla="*/ 702867 h 3196300"/>
              <a:gd name="connsiteX92" fmla="*/ 118534 w 1037901"/>
              <a:gd name="connsiteY92" fmla="*/ 664767 h 3196300"/>
              <a:gd name="connsiteX93" fmla="*/ 114300 w 1037901"/>
              <a:gd name="connsiteY93" fmla="*/ 643600 h 3196300"/>
              <a:gd name="connsiteX94" fmla="*/ 110067 w 1037901"/>
              <a:gd name="connsiteY94" fmla="*/ 630900 h 3196300"/>
              <a:gd name="connsiteX95" fmla="*/ 105834 w 1037901"/>
              <a:gd name="connsiteY95" fmla="*/ 605500 h 3196300"/>
              <a:gd name="connsiteX96" fmla="*/ 101600 w 1037901"/>
              <a:gd name="connsiteY96" fmla="*/ 584333 h 3196300"/>
              <a:gd name="connsiteX97" fmla="*/ 93134 w 1037901"/>
              <a:gd name="connsiteY97" fmla="*/ 533533 h 3196300"/>
              <a:gd name="connsiteX98" fmla="*/ 84667 w 1037901"/>
              <a:gd name="connsiteY98" fmla="*/ 508133 h 3196300"/>
              <a:gd name="connsiteX99" fmla="*/ 80434 w 1037901"/>
              <a:gd name="connsiteY99" fmla="*/ 495433 h 3196300"/>
              <a:gd name="connsiteX100" fmla="*/ 71967 w 1037901"/>
              <a:gd name="connsiteY100" fmla="*/ 465800 h 3196300"/>
              <a:gd name="connsiteX101" fmla="*/ 63500 w 1037901"/>
              <a:gd name="connsiteY101" fmla="*/ 419233 h 3196300"/>
              <a:gd name="connsiteX102" fmla="*/ 59267 w 1037901"/>
              <a:gd name="connsiteY102" fmla="*/ 398067 h 3196300"/>
              <a:gd name="connsiteX103" fmla="*/ 50800 w 1037901"/>
              <a:gd name="connsiteY103" fmla="*/ 372667 h 3196300"/>
              <a:gd name="connsiteX104" fmla="*/ 46567 w 1037901"/>
              <a:gd name="connsiteY104" fmla="*/ 338800 h 3196300"/>
              <a:gd name="connsiteX105" fmla="*/ 38100 w 1037901"/>
              <a:gd name="connsiteY105" fmla="*/ 309167 h 3196300"/>
              <a:gd name="connsiteX106" fmla="*/ 29634 w 1037901"/>
              <a:gd name="connsiteY106" fmla="*/ 279533 h 3196300"/>
              <a:gd name="connsiteX107" fmla="*/ 25400 w 1037901"/>
              <a:gd name="connsiteY107" fmla="*/ 245667 h 3196300"/>
              <a:gd name="connsiteX108" fmla="*/ 16934 w 1037901"/>
              <a:gd name="connsiteY108" fmla="*/ 199100 h 3196300"/>
              <a:gd name="connsiteX109" fmla="*/ 12700 w 1037901"/>
              <a:gd name="connsiteY109" fmla="*/ 152533 h 3196300"/>
              <a:gd name="connsiteX110" fmla="*/ 8467 w 1037901"/>
              <a:gd name="connsiteY110" fmla="*/ 118667 h 3196300"/>
              <a:gd name="connsiteX111" fmla="*/ 0 w 1037901"/>
              <a:gd name="connsiteY111" fmla="*/ 29767 h 3196300"/>
              <a:gd name="connsiteX112" fmla="*/ 12700 w 1037901"/>
              <a:gd name="connsiteY112" fmla="*/ 21300 h 3196300"/>
              <a:gd name="connsiteX113" fmla="*/ 38100 w 1037901"/>
              <a:gd name="connsiteY113" fmla="*/ 46700 h 3196300"/>
              <a:gd name="connsiteX114" fmla="*/ 50800 w 1037901"/>
              <a:gd name="connsiteY114" fmla="*/ 50933 h 3196300"/>
              <a:gd name="connsiteX115" fmla="*/ 84667 w 1037901"/>
              <a:gd name="connsiteY115" fmla="*/ 29767 h 3196300"/>
              <a:gd name="connsiteX116" fmla="*/ 97367 w 1037901"/>
              <a:gd name="connsiteY116" fmla="*/ 21300 h 3196300"/>
              <a:gd name="connsiteX117" fmla="*/ 110067 w 1037901"/>
              <a:gd name="connsiteY117" fmla="*/ 17067 h 3196300"/>
              <a:gd name="connsiteX118" fmla="*/ 135467 w 1037901"/>
              <a:gd name="connsiteY118" fmla="*/ 29767 h 3196300"/>
              <a:gd name="connsiteX119" fmla="*/ 143934 w 1037901"/>
              <a:gd name="connsiteY119" fmla="*/ 17067 h 3196300"/>
              <a:gd name="connsiteX120" fmla="*/ 156634 w 1037901"/>
              <a:gd name="connsiteY120" fmla="*/ 12833 h 3196300"/>
              <a:gd name="connsiteX121" fmla="*/ 169334 w 1037901"/>
              <a:gd name="connsiteY121" fmla="*/ 21300 h 3196300"/>
              <a:gd name="connsiteX122" fmla="*/ 186267 w 1037901"/>
              <a:gd name="connsiteY122" fmla="*/ 25533 h 3196300"/>
              <a:gd name="connsiteX123" fmla="*/ 215900 w 1037901"/>
              <a:gd name="connsiteY123" fmla="*/ 8600 h 3196300"/>
              <a:gd name="connsiteX124" fmla="*/ 241300 w 1037901"/>
              <a:gd name="connsiteY124" fmla="*/ 133 h 3196300"/>
              <a:gd name="connsiteX125" fmla="*/ 279400 w 1037901"/>
              <a:gd name="connsiteY125" fmla="*/ 4367 h 3196300"/>
              <a:gd name="connsiteX126" fmla="*/ 296334 w 1037901"/>
              <a:gd name="connsiteY126" fmla="*/ 34000 h 3196300"/>
              <a:gd name="connsiteX127" fmla="*/ 304800 w 1037901"/>
              <a:gd name="connsiteY127" fmla="*/ 72100 h 3196300"/>
              <a:gd name="connsiteX128" fmla="*/ 309034 w 1037901"/>
              <a:gd name="connsiteY128" fmla="*/ 152533 h 3196300"/>
              <a:gd name="connsiteX129" fmla="*/ 313267 w 1037901"/>
              <a:gd name="connsiteY129" fmla="*/ 165233 h 3196300"/>
              <a:gd name="connsiteX130" fmla="*/ 317500 w 1037901"/>
              <a:gd name="connsiteY130" fmla="*/ 182167 h 3196300"/>
              <a:gd name="connsiteX131" fmla="*/ 321734 w 1037901"/>
              <a:gd name="connsiteY131" fmla="*/ 203333 h 3196300"/>
              <a:gd name="connsiteX132" fmla="*/ 325967 w 1037901"/>
              <a:gd name="connsiteY132" fmla="*/ 232967 h 3196300"/>
              <a:gd name="connsiteX133" fmla="*/ 334434 w 1037901"/>
              <a:gd name="connsiteY133" fmla="*/ 258367 h 3196300"/>
              <a:gd name="connsiteX134" fmla="*/ 338667 w 1037901"/>
              <a:gd name="connsiteY134" fmla="*/ 279533 h 3196300"/>
              <a:gd name="connsiteX135" fmla="*/ 342900 w 1037901"/>
              <a:gd name="connsiteY135" fmla="*/ 296467 h 3196300"/>
              <a:gd name="connsiteX136" fmla="*/ 347134 w 1037901"/>
              <a:gd name="connsiteY136" fmla="*/ 321867 h 3196300"/>
              <a:gd name="connsiteX137" fmla="*/ 351367 w 1037901"/>
              <a:gd name="connsiteY137" fmla="*/ 334567 h 3196300"/>
              <a:gd name="connsiteX138" fmla="*/ 355600 w 1037901"/>
              <a:gd name="connsiteY138" fmla="*/ 355733 h 3196300"/>
              <a:gd name="connsiteX139" fmla="*/ 368300 w 1037901"/>
              <a:gd name="connsiteY139" fmla="*/ 372667 h 3196300"/>
              <a:gd name="connsiteX140" fmla="*/ 372534 w 1037901"/>
              <a:gd name="connsiteY140" fmla="*/ 393833 h 3196300"/>
              <a:gd name="connsiteX141" fmla="*/ 381000 w 1037901"/>
              <a:gd name="connsiteY141" fmla="*/ 427700 h 3196300"/>
              <a:gd name="connsiteX142" fmla="*/ 389467 w 1037901"/>
              <a:gd name="connsiteY142" fmla="*/ 474267 h 3196300"/>
              <a:gd name="connsiteX143" fmla="*/ 393700 w 1037901"/>
              <a:gd name="connsiteY143" fmla="*/ 495433 h 3196300"/>
              <a:gd name="connsiteX144" fmla="*/ 397934 w 1037901"/>
              <a:gd name="connsiteY144" fmla="*/ 533533 h 3196300"/>
              <a:gd name="connsiteX145" fmla="*/ 414867 w 1037901"/>
              <a:gd name="connsiteY145" fmla="*/ 588567 h 3196300"/>
              <a:gd name="connsiteX146" fmla="*/ 423334 w 1037901"/>
              <a:gd name="connsiteY146" fmla="*/ 643600 h 3196300"/>
              <a:gd name="connsiteX147" fmla="*/ 427567 w 1037901"/>
              <a:gd name="connsiteY147" fmla="*/ 656300 h 3196300"/>
              <a:gd name="connsiteX148" fmla="*/ 440267 w 1037901"/>
              <a:gd name="connsiteY148" fmla="*/ 740967 h 3196300"/>
              <a:gd name="connsiteX149" fmla="*/ 448734 w 1037901"/>
              <a:gd name="connsiteY149" fmla="*/ 774833 h 3196300"/>
              <a:gd name="connsiteX150" fmla="*/ 452967 w 1037901"/>
              <a:gd name="connsiteY150" fmla="*/ 808700 h 3196300"/>
              <a:gd name="connsiteX151" fmla="*/ 469900 w 1037901"/>
              <a:gd name="connsiteY151" fmla="*/ 842567 h 3196300"/>
              <a:gd name="connsiteX152" fmla="*/ 474134 w 1037901"/>
              <a:gd name="connsiteY152" fmla="*/ 859500 h 3196300"/>
              <a:gd name="connsiteX153" fmla="*/ 482600 w 1037901"/>
              <a:gd name="connsiteY153" fmla="*/ 901833 h 3196300"/>
              <a:gd name="connsiteX154" fmla="*/ 491067 w 1037901"/>
              <a:gd name="connsiteY154" fmla="*/ 914533 h 3196300"/>
              <a:gd name="connsiteX155" fmla="*/ 503767 w 1037901"/>
              <a:gd name="connsiteY155" fmla="*/ 952633 h 3196300"/>
              <a:gd name="connsiteX156" fmla="*/ 508000 w 1037901"/>
              <a:gd name="connsiteY156" fmla="*/ 965333 h 3196300"/>
              <a:gd name="connsiteX157" fmla="*/ 516467 w 1037901"/>
              <a:gd name="connsiteY157" fmla="*/ 994967 h 3196300"/>
              <a:gd name="connsiteX158" fmla="*/ 520700 w 1037901"/>
              <a:gd name="connsiteY158" fmla="*/ 1011900 h 3196300"/>
              <a:gd name="connsiteX159" fmla="*/ 529167 w 1037901"/>
              <a:gd name="connsiteY159" fmla="*/ 1041533 h 3196300"/>
              <a:gd name="connsiteX160" fmla="*/ 533400 w 1037901"/>
              <a:gd name="connsiteY160" fmla="*/ 1066933 h 3196300"/>
              <a:gd name="connsiteX161" fmla="*/ 537634 w 1037901"/>
              <a:gd name="connsiteY161" fmla="*/ 1083867 h 3196300"/>
              <a:gd name="connsiteX162" fmla="*/ 541867 w 1037901"/>
              <a:gd name="connsiteY162" fmla="*/ 1105033 h 3196300"/>
              <a:gd name="connsiteX163" fmla="*/ 546100 w 1037901"/>
              <a:gd name="connsiteY163" fmla="*/ 1155833 h 3196300"/>
              <a:gd name="connsiteX164" fmla="*/ 554567 w 1037901"/>
              <a:gd name="connsiteY164" fmla="*/ 1193933 h 3196300"/>
              <a:gd name="connsiteX165" fmla="*/ 558800 w 1037901"/>
              <a:gd name="connsiteY165" fmla="*/ 1206633 h 3196300"/>
              <a:gd name="connsiteX166" fmla="*/ 563034 w 1037901"/>
              <a:gd name="connsiteY166" fmla="*/ 1232033 h 3196300"/>
              <a:gd name="connsiteX167" fmla="*/ 567267 w 1037901"/>
              <a:gd name="connsiteY167" fmla="*/ 1278600 h 3196300"/>
              <a:gd name="connsiteX168" fmla="*/ 575734 w 1037901"/>
              <a:gd name="connsiteY168" fmla="*/ 1308233 h 3196300"/>
              <a:gd name="connsiteX169" fmla="*/ 588434 w 1037901"/>
              <a:gd name="connsiteY169" fmla="*/ 1367500 h 3196300"/>
              <a:gd name="connsiteX170" fmla="*/ 596900 w 1037901"/>
              <a:gd name="connsiteY170" fmla="*/ 1388667 h 3196300"/>
              <a:gd name="connsiteX171" fmla="*/ 605367 w 1037901"/>
              <a:gd name="connsiteY171" fmla="*/ 1422533 h 3196300"/>
              <a:gd name="connsiteX172" fmla="*/ 609600 w 1037901"/>
              <a:gd name="connsiteY172" fmla="*/ 1456400 h 3196300"/>
              <a:gd name="connsiteX173" fmla="*/ 618067 w 1037901"/>
              <a:gd name="connsiteY173" fmla="*/ 1486033 h 3196300"/>
              <a:gd name="connsiteX174" fmla="*/ 626534 w 1037901"/>
              <a:gd name="connsiteY174" fmla="*/ 1541067 h 3196300"/>
              <a:gd name="connsiteX175" fmla="*/ 630767 w 1037901"/>
              <a:gd name="connsiteY175" fmla="*/ 1558000 h 3196300"/>
              <a:gd name="connsiteX176" fmla="*/ 635000 w 1037901"/>
              <a:gd name="connsiteY176" fmla="*/ 1596100 h 3196300"/>
              <a:gd name="connsiteX177" fmla="*/ 643467 w 1037901"/>
              <a:gd name="connsiteY177" fmla="*/ 1629967 h 3196300"/>
              <a:gd name="connsiteX178" fmla="*/ 647700 w 1037901"/>
              <a:gd name="connsiteY178" fmla="*/ 1680767 h 3196300"/>
              <a:gd name="connsiteX179" fmla="*/ 651934 w 1037901"/>
              <a:gd name="connsiteY179" fmla="*/ 1697700 h 3196300"/>
              <a:gd name="connsiteX180" fmla="*/ 656167 w 1037901"/>
              <a:gd name="connsiteY180" fmla="*/ 1748500 h 3196300"/>
              <a:gd name="connsiteX181" fmla="*/ 660400 w 1037901"/>
              <a:gd name="connsiteY181" fmla="*/ 1773900 h 3196300"/>
              <a:gd name="connsiteX182" fmla="*/ 668867 w 1037901"/>
              <a:gd name="connsiteY182" fmla="*/ 1824700 h 3196300"/>
              <a:gd name="connsiteX183" fmla="*/ 673100 w 1037901"/>
              <a:gd name="connsiteY183" fmla="*/ 1875500 h 3196300"/>
              <a:gd name="connsiteX184" fmla="*/ 677334 w 1037901"/>
              <a:gd name="connsiteY184" fmla="*/ 1900900 h 3196300"/>
              <a:gd name="connsiteX185" fmla="*/ 681567 w 1037901"/>
              <a:gd name="connsiteY185" fmla="*/ 1947467 h 3196300"/>
              <a:gd name="connsiteX186" fmla="*/ 685800 w 1037901"/>
              <a:gd name="connsiteY186" fmla="*/ 1972867 h 3196300"/>
              <a:gd name="connsiteX187" fmla="*/ 690034 w 1037901"/>
              <a:gd name="connsiteY187" fmla="*/ 2023667 h 3196300"/>
              <a:gd name="connsiteX188" fmla="*/ 698500 w 1037901"/>
              <a:gd name="connsiteY188" fmla="*/ 2049067 h 3196300"/>
              <a:gd name="connsiteX189" fmla="*/ 702734 w 1037901"/>
              <a:gd name="connsiteY189" fmla="*/ 2061767 h 3196300"/>
              <a:gd name="connsiteX190" fmla="*/ 706967 w 1037901"/>
              <a:gd name="connsiteY190" fmla="*/ 2099867 h 3196300"/>
              <a:gd name="connsiteX191" fmla="*/ 711200 w 1037901"/>
              <a:gd name="connsiteY191" fmla="*/ 2112567 h 3196300"/>
              <a:gd name="connsiteX192" fmla="*/ 715434 w 1037901"/>
              <a:gd name="connsiteY192" fmla="*/ 2129500 h 3196300"/>
              <a:gd name="connsiteX193" fmla="*/ 719667 w 1037901"/>
              <a:gd name="connsiteY193" fmla="*/ 2150667 h 3196300"/>
              <a:gd name="connsiteX194" fmla="*/ 728134 w 1037901"/>
              <a:gd name="connsiteY194" fmla="*/ 2176067 h 3196300"/>
              <a:gd name="connsiteX195" fmla="*/ 732367 w 1037901"/>
              <a:gd name="connsiteY195" fmla="*/ 2205700 h 3196300"/>
              <a:gd name="connsiteX196" fmla="*/ 740834 w 1037901"/>
              <a:gd name="connsiteY196" fmla="*/ 2235333 h 3196300"/>
              <a:gd name="connsiteX197" fmla="*/ 749300 w 1037901"/>
              <a:gd name="connsiteY197" fmla="*/ 2264967 h 3196300"/>
              <a:gd name="connsiteX198" fmla="*/ 757767 w 1037901"/>
              <a:gd name="connsiteY198" fmla="*/ 2277667 h 3196300"/>
              <a:gd name="connsiteX199" fmla="*/ 766234 w 1037901"/>
              <a:gd name="connsiteY199" fmla="*/ 2341167 h 3196300"/>
              <a:gd name="connsiteX200" fmla="*/ 770467 w 1037901"/>
              <a:gd name="connsiteY200" fmla="*/ 2353867 h 3196300"/>
              <a:gd name="connsiteX201" fmla="*/ 778934 w 1037901"/>
              <a:gd name="connsiteY201" fmla="*/ 2413133 h 3196300"/>
              <a:gd name="connsiteX202" fmla="*/ 783167 w 1037901"/>
              <a:gd name="connsiteY202" fmla="*/ 2434300 h 3196300"/>
              <a:gd name="connsiteX203" fmla="*/ 787400 w 1037901"/>
              <a:gd name="connsiteY203" fmla="*/ 2459700 h 3196300"/>
              <a:gd name="connsiteX204" fmla="*/ 795867 w 1037901"/>
              <a:gd name="connsiteY204" fmla="*/ 2502033 h 3196300"/>
              <a:gd name="connsiteX205" fmla="*/ 800100 w 1037901"/>
              <a:gd name="connsiteY205" fmla="*/ 2569767 h 3196300"/>
              <a:gd name="connsiteX206" fmla="*/ 804334 w 1037901"/>
              <a:gd name="connsiteY206" fmla="*/ 2586700 h 3196300"/>
              <a:gd name="connsiteX207" fmla="*/ 812800 w 1037901"/>
              <a:gd name="connsiteY207" fmla="*/ 2633267 h 3196300"/>
              <a:gd name="connsiteX208" fmla="*/ 817034 w 1037901"/>
              <a:gd name="connsiteY208" fmla="*/ 2671367 h 3196300"/>
              <a:gd name="connsiteX209" fmla="*/ 825500 w 1037901"/>
              <a:gd name="connsiteY209" fmla="*/ 2688300 h 3196300"/>
              <a:gd name="connsiteX210" fmla="*/ 829734 w 1037901"/>
              <a:gd name="connsiteY210" fmla="*/ 2701000 h 3196300"/>
              <a:gd name="connsiteX211" fmla="*/ 838200 w 1037901"/>
              <a:gd name="connsiteY211" fmla="*/ 2743333 h 3196300"/>
              <a:gd name="connsiteX212" fmla="*/ 855134 w 1037901"/>
              <a:gd name="connsiteY212" fmla="*/ 2768733 h 3196300"/>
              <a:gd name="connsiteX213" fmla="*/ 863600 w 1037901"/>
              <a:gd name="connsiteY213" fmla="*/ 2794133 h 3196300"/>
              <a:gd name="connsiteX214" fmla="*/ 867834 w 1037901"/>
              <a:gd name="connsiteY214" fmla="*/ 2815300 h 3196300"/>
              <a:gd name="connsiteX215" fmla="*/ 876300 w 1037901"/>
              <a:gd name="connsiteY215" fmla="*/ 2828000 h 3196300"/>
              <a:gd name="connsiteX216" fmla="*/ 889000 w 1037901"/>
              <a:gd name="connsiteY216" fmla="*/ 2857633 h 3196300"/>
              <a:gd name="connsiteX217" fmla="*/ 901700 w 1037901"/>
              <a:gd name="connsiteY217" fmla="*/ 2866100 h 3196300"/>
              <a:gd name="connsiteX218" fmla="*/ 914400 w 1037901"/>
              <a:gd name="connsiteY218" fmla="*/ 2895733 h 3196300"/>
              <a:gd name="connsiteX219" fmla="*/ 927100 w 1037901"/>
              <a:gd name="connsiteY219" fmla="*/ 2908433 h 3196300"/>
              <a:gd name="connsiteX220" fmla="*/ 931334 w 1037901"/>
              <a:gd name="connsiteY220" fmla="*/ 2921133 h 3196300"/>
              <a:gd name="connsiteX221" fmla="*/ 939800 w 1037901"/>
              <a:gd name="connsiteY221" fmla="*/ 2933833 h 3196300"/>
              <a:gd name="connsiteX222" fmla="*/ 956734 w 1037901"/>
              <a:gd name="connsiteY222" fmla="*/ 2971933 h 3196300"/>
              <a:gd name="connsiteX223" fmla="*/ 965200 w 1037901"/>
              <a:gd name="connsiteY223" fmla="*/ 2997333 h 3196300"/>
              <a:gd name="connsiteX224" fmla="*/ 969434 w 1037901"/>
              <a:gd name="connsiteY224" fmla="*/ 3014267 h 3196300"/>
              <a:gd name="connsiteX225" fmla="*/ 977900 w 1037901"/>
              <a:gd name="connsiteY225" fmla="*/ 3031200 h 3196300"/>
              <a:gd name="connsiteX226" fmla="*/ 990600 w 1037901"/>
              <a:gd name="connsiteY226" fmla="*/ 3035433 h 3196300"/>
              <a:gd name="connsiteX227" fmla="*/ 994834 w 1037901"/>
              <a:gd name="connsiteY227" fmla="*/ 3048133 h 3196300"/>
              <a:gd name="connsiteX228" fmla="*/ 1003300 w 1037901"/>
              <a:gd name="connsiteY228" fmla="*/ 3060833 h 3196300"/>
              <a:gd name="connsiteX229" fmla="*/ 1007534 w 1037901"/>
              <a:gd name="connsiteY229" fmla="*/ 3077767 h 3196300"/>
              <a:gd name="connsiteX230" fmla="*/ 1024467 w 1037901"/>
              <a:gd name="connsiteY230" fmla="*/ 3115867 h 3196300"/>
              <a:gd name="connsiteX231" fmla="*/ 1028700 w 1037901"/>
              <a:gd name="connsiteY231" fmla="*/ 3128567 h 3196300"/>
              <a:gd name="connsiteX232" fmla="*/ 1037167 w 1037901"/>
              <a:gd name="connsiteY232" fmla="*/ 3141267 h 3196300"/>
              <a:gd name="connsiteX233" fmla="*/ 1032934 w 1037901"/>
              <a:gd name="connsiteY233" fmla="*/ 3153967 h 3196300"/>
              <a:gd name="connsiteX234" fmla="*/ 1020234 w 1037901"/>
              <a:gd name="connsiteY234" fmla="*/ 3149733 h 3196300"/>
              <a:gd name="connsiteX235" fmla="*/ 1007534 w 1037901"/>
              <a:gd name="connsiteY235" fmla="*/ 3183600 h 3196300"/>
              <a:gd name="connsiteX236" fmla="*/ 1003300 w 1037901"/>
              <a:gd name="connsiteY236" fmla="*/ 3166667 h 3196300"/>
              <a:gd name="connsiteX237" fmla="*/ 994834 w 1037901"/>
              <a:gd name="connsiteY237" fmla="*/ 3179367 h 3196300"/>
              <a:gd name="connsiteX238" fmla="*/ 986367 w 1037901"/>
              <a:gd name="connsiteY238" fmla="*/ 3196300 h 3196300"/>
              <a:gd name="connsiteX239" fmla="*/ 982134 w 1037901"/>
              <a:gd name="connsiteY239" fmla="*/ 3183600 h 3196300"/>
              <a:gd name="connsiteX240" fmla="*/ 948267 w 1037901"/>
              <a:gd name="connsiteY240" fmla="*/ 3179367 h 3196300"/>
              <a:gd name="connsiteX241" fmla="*/ 935567 w 1037901"/>
              <a:gd name="connsiteY241" fmla="*/ 3192067 h 3196300"/>
              <a:gd name="connsiteX242" fmla="*/ 910167 w 1037901"/>
              <a:gd name="connsiteY242" fmla="*/ 3170900 h 3196300"/>
              <a:gd name="connsiteX243" fmla="*/ 884767 w 1037901"/>
              <a:gd name="connsiteY243" fmla="*/ 3170900 h 3196300"/>
              <a:gd name="connsiteX244" fmla="*/ 880534 w 1037901"/>
              <a:gd name="connsiteY244" fmla="*/ 3170900 h 3196300"/>
              <a:gd name="connsiteX0" fmla="*/ 880534 w 1037901"/>
              <a:gd name="connsiteY0" fmla="*/ 3170900 h 3196300"/>
              <a:gd name="connsiteX1" fmla="*/ 867834 w 1037901"/>
              <a:gd name="connsiteY1" fmla="*/ 3128567 h 3196300"/>
              <a:gd name="connsiteX2" fmla="*/ 863600 w 1037901"/>
              <a:gd name="connsiteY2" fmla="*/ 3115867 h 3196300"/>
              <a:gd name="connsiteX3" fmla="*/ 855134 w 1037901"/>
              <a:gd name="connsiteY3" fmla="*/ 3103167 h 3196300"/>
              <a:gd name="connsiteX4" fmla="*/ 850900 w 1037901"/>
              <a:gd name="connsiteY4" fmla="*/ 3090467 h 3196300"/>
              <a:gd name="connsiteX5" fmla="*/ 833967 w 1037901"/>
              <a:gd name="connsiteY5" fmla="*/ 3060833 h 3196300"/>
              <a:gd name="connsiteX6" fmla="*/ 817034 w 1037901"/>
              <a:gd name="connsiteY6" fmla="*/ 3039667 h 3196300"/>
              <a:gd name="connsiteX7" fmla="*/ 800100 w 1037901"/>
              <a:gd name="connsiteY7" fmla="*/ 3018500 h 3196300"/>
              <a:gd name="connsiteX8" fmla="*/ 783167 w 1037901"/>
              <a:gd name="connsiteY8" fmla="*/ 2988867 h 3196300"/>
              <a:gd name="connsiteX9" fmla="*/ 774700 w 1037901"/>
              <a:gd name="connsiteY9" fmla="*/ 2971933 h 3196300"/>
              <a:gd name="connsiteX10" fmla="*/ 770467 w 1037901"/>
              <a:gd name="connsiteY10" fmla="*/ 2955000 h 3196300"/>
              <a:gd name="connsiteX11" fmla="*/ 753534 w 1037901"/>
              <a:gd name="connsiteY11" fmla="*/ 2929600 h 3196300"/>
              <a:gd name="connsiteX12" fmla="*/ 740834 w 1037901"/>
              <a:gd name="connsiteY12" fmla="*/ 2904200 h 3196300"/>
              <a:gd name="connsiteX13" fmla="*/ 732367 w 1037901"/>
              <a:gd name="connsiteY13" fmla="*/ 2874567 h 3196300"/>
              <a:gd name="connsiteX14" fmla="*/ 728134 w 1037901"/>
              <a:gd name="connsiteY14" fmla="*/ 2861867 h 3196300"/>
              <a:gd name="connsiteX15" fmla="*/ 719667 w 1037901"/>
              <a:gd name="connsiteY15" fmla="*/ 2849167 h 3196300"/>
              <a:gd name="connsiteX16" fmla="*/ 706967 w 1037901"/>
              <a:gd name="connsiteY16" fmla="*/ 2823767 h 3196300"/>
              <a:gd name="connsiteX17" fmla="*/ 698500 w 1037901"/>
              <a:gd name="connsiteY17" fmla="*/ 2798367 h 3196300"/>
              <a:gd name="connsiteX18" fmla="*/ 690034 w 1037901"/>
              <a:gd name="connsiteY18" fmla="*/ 2785667 h 3196300"/>
              <a:gd name="connsiteX19" fmla="*/ 685800 w 1037901"/>
              <a:gd name="connsiteY19" fmla="*/ 2772967 h 3196300"/>
              <a:gd name="connsiteX20" fmla="*/ 656167 w 1037901"/>
              <a:gd name="connsiteY20" fmla="*/ 2730633 h 3196300"/>
              <a:gd name="connsiteX21" fmla="*/ 639234 w 1037901"/>
              <a:gd name="connsiteY21" fmla="*/ 2705233 h 3196300"/>
              <a:gd name="connsiteX22" fmla="*/ 635000 w 1037901"/>
              <a:gd name="connsiteY22" fmla="*/ 2692533 h 3196300"/>
              <a:gd name="connsiteX23" fmla="*/ 626534 w 1037901"/>
              <a:gd name="connsiteY23" fmla="*/ 2679833 h 3196300"/>
              <a:gd name="connsiteX24" fmla="*/ 609600 w 1037901"/>
              <a:gd name="connsiteY24" fmla="*/ 2650200 h 3196300"/>
              <a:gd name="connsiteX25" fmla="*/ 605367 w 1037901"/>
              <a:gd name="connsiteY25" fmla="*/ 2633267 h 3196300"/>
              <a:gd name="connsiteX26" fmla="*/ 596900 w 1037901"/>
              <a:gd name="connsiteY26" fmla="*/ 2620567 h 3196300"/>
              <a:gd name="connsiteX27" fmla="*/ 592667 w 1037901"/>
              <a:gd name="connsiteY27" fmla="*/ 2603633 h 3196300"/>
              <a:gd name="connsiteX28" fmla="*/ 584200 w 1037901"/>
              <a:gd name="connsiteY28" fmla="*/ 2574000 h 3196300"/>
              <a:gd name="connsiteX29" fmla="*/ 579967 w 1037901"/>
              <a:gd name="connsiteY29" fmla="*/ 2552833 h 3196300"/>
              <a:gd name="connsiteX30" fmla="*/ 571500 w 1037901"/>
              <a:gd name="connsiteY30" fmla="*/ 2527433 h 3196300"/>
              <a:gd name="connsiteX31" fmla="*/ 567267 w 1037901"/>
              <a:gd name="connsiteY31" fmla="*/ 2514733 h 3196300"/>
              <a:gd name="connsiteX32" fmla="*/ 554567 w 1037901"/>
              <a:gd name="connsiteY32" fmla="*/ 2472400 h 3196300"/>
              <a:gd name="connsiteX33" fmla="*/ 528955 w 1037901"/>
              <a:gd name="connsiteY33" fmla="*/ 2501187 h 3196300"/>
              <a:gd name="connsiteX34" fmla="*/ 503767 w 1037901"/>
              <a:gd name="connsiteY34" fmla="*/ 2493778 h 3196300"/>
              <a:gd name="connsiteX35" fmla="*/ 489585 w 1037901"/>
              <a:gd name="connsiteY35" fmla="*/ 2466473 h 3196300"/>
              <a:gd name="connsiteX36" fmla="*/ 491067 w 1037901"/>
              <a:gd name="connsiteY36" fmla="*/ 2422870 h 3196300"/>
              <a:gd name="connsiteX37" fmla="*/ 519854 w 1037901"/>
              <a:gd name="connsiteY37" fmla="*/ 2374187 h 3196300"/>
              <a:gd name="connsiteX38" fmla="*/ 510964 w 1037901"/>
              <a:gd name="connsiteY38" fmla="*/ 2341802 h 3196300"/>
              <a:gd name="connsiteX39" fmla="*/ 495300 w 1037901"/>
              <a:gd name="connsiteY39" fmla="*/ 2311533 h 3196300"/>
              <a:gd name="connsiteX40" fmla="*/ 482600 w 1037901"/>
              <a:gd name="connsiteY40" fmla="*/ 2281900 h 3196300"/>
              <a:gd name="connsiteX41" fmla="*/ 478367 w 1037901"/>
              <a:gd name="connsiteY41" fmla="*/ 2256500 h 3196300"/>
              <a:gd name="connsiteX42" fmla="*/ 474134 w 1037901"/>
              <a:gd name="connsiteY42" fmla="*/ 2243800 h 3196300"/>
              <a:gd name="connsiteX43" fmla="*/ 465667 w 1037901"/>
              <a:gd name="connsiteY43" fmla="*/ 2205700 h 3196300"/>
              <a:gd name="connsiteX44" fmla="*/ 461434 w 1037901"/>
              <a:gd name="connsiteY44" fmla="*/ 2142200 h 3196300"/>
              <a:gd name="connsiteX45" fmla="*/ 452967 w 1037901"/>
              <a:gd name="connsiteY45" fmla="*/ 2091400 h 3196300"/>
              <a:gd name="connsiteX46" fmla="*/ 436034 w 1037901"/>
              <a:gd name="connsiteY46" fmla="*/ 2032133 h 3196300"/>
              <a:gd name="connsiteX47" fmla="*/ 427567 w 1037901"/>
              <a:gd name="connsiteY47" fmla="*/ 2015200 h 3196300"/>
              <a:gd name="connsiteX48" fmla="*/ 423334 w 1037901"/>
              <a:gd name="connsiteY48" fmla="*/ 1998267 h 3196300"/>
              <a:gd name="connsiteX49" fmla="*/ 414867 w 1037901"/>
              <a:gd name="connsiteY49" fmla="*/ 1972867 h 3196300"/>
              <a:gd name="connsiteX50" fmla="*/ 410634 w 1037901"/>
              <a:gd name="connsiteY50" fmla="*/ 1951700 h 3196300"/>
              <a:gd name="connsiteX51" fmla="*/ 402167 w 1037901"/>
              <a:gd name="connsiteY51" fmla="*/ 1926300 h 3196300"/>
              <a:gd name="connsiteX52" fmla="*/ 397934 w 1037901"/>
              <a:gd name="connsiteY52" fmla="*/ 1854333 h 3196300"/>
              <a:gd name="connsiteX53" fmla="*/ 389467 w 1037901"/>
              <a:gd name="connsiteY53" fmla="*/ 1799300 h 3196300"/>
              <a:gd name="connsiteX54" fmla="*/ 381000 w 1037901"/>
              <a:gd name="connsiteY54" fmla="*/ 1744267 h 3196300"/>
              <a:gd name="connsiteX55" fmla="*/ 376767 w 1037901"/>
              <a:gd name="connsiteY55" fmla="*/ 1710400 h 3196300"/>
              <a:gd name="connsiteX56" fmla="*/ 372534 w 1037901"/>
              <a:gd name="connsiteY56" fmla="*/ 1685000 h 3196300"/>
              <a:gd name="connsiteX57" fmla="*/ 368300 w 1037901"/>
              <a:gd name="connsiteY57" fmla="*/ 1646900 h 3196300"/>
              <a:gd name="connsiteX58" fmla="*/ 359834 w 1037901"/>
              <a:gd name="connsiteY58" fmla="*/ 1608800 h 3196300"/>
              <a:gd name="connsiteX59" fmla="*/ 355600 w 1037901"/>
              <a:gd name="connsiteY59" fmla="*/ 1574933 h 3196300"/>
              <a:gd name="connsiteX60" fmla="*/ 351367 w 1037901"/>
              <a:gd name="connsiteY60" fmla="*/ 1562233 h 3196300"/>
              <a:gd name="connsiteX61" fmla="*/ 342900 w 1037901"/>
              <a:gd name="connsiteY61" fmla="*/ 1515667 h 3196300"/>
              <a:gd name="connsiteX62" fmla="*/ 334434 w 1037901"/>
              <a:gd name="connsiteY62" fmla="*/ 1490267 h 3196300"/>
              <a:gd name="connsiteX63" fmla="*/ 325967 w 1037901"/>
              <a:gd name="connsiteY63" fmla="*/ 1456400 h 3196300"/>
              <a:gd name="connsiteX64" fmla="*/ 313267 w 1037901"/>
              <a:gd name="connsiteY64" fmla="*/ 1418300 h 3196300"/>
              <a:gd name="connsiteX65" fmla="*/ 309034 w 1037901"/>
              <a:gd name="connsiteY65" fmla="*/ 1405600 h 3196300"/>
              <a:gd name="connsiteX66" fmla="*/ 300567 w 1037901"/>
              <a:gd name="connsiteY66" fmla="*/ 1375967 h 3196300"/>
              <a:gd name="connsiteX67" fmla="*/ 292100 w 1037901"/>
              <a:gd name="connsiteY67" fmla="*/ 1363267 h 3196300"/>
              <a:gd name="connsiteX68" fmla="*/ 283634 w 1037901"/>
              <a:gd name="connsiteY68" fmla="*/ 1337867 h 3196300"/>
              <a:gd name="connsiteX69" fmla="*/ 279400 w 1037901"/>
              <a:gd name="connsiteY69" fmla="*/ 1325167 h 3196300"/>
              <a:gd name="connsiteX70" fmla="*/ 270934 w 1037901"/>
              <a:gd name="connsiteY70" fmla="*/ 1312467 h 3196300"/>
              <a:gd name="connsiteX71" fmla="*/ 266700 w 1037901"/>
              <a:gd name="connsiteY71" fmla="*/ 1295533 h 3196300"/>
              <a:gd name="connsiteX72" fmla="*/ 258234 w 1037901"/>
              <a:gd name="connsiteY72" fmla="*/ 1282833 h 3196300"/>
              <a:gd name="connsiteX73" fmla="*/ 241300 w 1037901"/>
              <a:gd name="connsiteY73" fmla="*/ 1236267 h 3196300"/>
              <a:gd name="connsiteX74" fmla="*/ 232834 w 1037901"/>
              <a:gd name="connsiteY74" fmla="*/ 1198167 h 3196300"/>
              <a:gd name="connsiteX75" fmla="*/ 224367 w 1037901"/>
              <a:gd name="connsiteY75" fmla="*/ 1172767 h 3196300"/>
              <a:gd name="connsiteX76" fmla="*/ 220134 w 1037901"/>
              <a:gd name="connsiteY76" fmla="*/ 1155833 h 3196300"/>
              <a:gd name="connsiteX77" fmla="*/ 215900 w 1037901"/>
              <a:gd name="connsiteY77" fmla="*/ 1134667 h 3196300"/>
              <a:gd name="connsiteX78" fmla="*/ 207434 w 1037901"/>
              <a:gd name="connsiteY78" fmla="*/ 1117733 h 3196300"/>
              <a:gd name="connsiteX79" fmla="*/ 203200 w 1037901"/>
              <a:gd name="connsiteY79" fmla="*/ 1105033 h 3196300"/>
              <a:gd name="connsiteX80" fmla="*/ 198967 w 1037901"/>
              <a:gd name="connsiteY80" fmla="*/ 1075400 h 3196300"/>
              <a:gd name="connsiteX81" fmla="*/ 190500 w 1037901"/>
              <a:gd name="connsiteY81" fmla="*/ 1050000 h 3196300"/>
              <a:gd name="connsiteX82" fmla="*/ 186267 w 1037901"/>
              <a:gd name="connsiteY82" fmla="*/ 1033067 h 3196300"/>
              <a:gd name="connsiteX83" fmla="*/ 177800 w 1037901"/>
              <a:gd name="connsiteY83" fmla="*/ 990733 h 3196300"/>
              <a:gd name="connsiteX84" fmla="*/ 169334 w 1037901"/>
              <a:gd name="connsiteY84" fmla="*/ 923000 h 3196300"/>
              <a:gd name="connsiteX85" fmla="*/ 160867 w 1037901"/>
              <a:gd name="connsiteY85" fmla="*/ 889133 h 3196300"/>
              <a:gd name="connsiteX86" fmla="*/ 156634 w 1037901"/>
              <a:gd name="connsiteY86" fmla="*/ 851033 h 3196300"/>
              <a:gd name="connsiteX87" fmla="*/ 152400 w 1037901"/>
              <a:gd name="connsiteY87" fmla="*/ 838333 h 3196300"/>
              <a:gd name="connsiteX88" fmla="*/ 143934 w 1037901"/>
              <a:gd name="connsiteY88" fmla="*/ 796000 h 3196300"/>
              <a:gd name="connsiteX89" fmla="*/ 139700 w 1037901"/>
              <a:gd name="connsiteY89" fmla="*/ 779067 h 3196300"/>
              <a:gd name="connsiteX90" fmla="*/ 135467 w 1037901"/>
              <a:gd name="connsiteY90" fmla="*/ 736733 h 3196300"/>
              <a:gd name="connsiteX91" fmla="*/ 127000 w 1037901"/>
              <a:gd name="connsiteY91" fmla="*/ 702867 h 3196300"/>
              <a:gd name="connsiteX92" fmla="*/ 118534 w 1037901"/>
              <a:gd name="connsiteY92" fmla="*/ 664767 h 3196300"/>
              <a:gd name="connsiteX93" fmla="*/ 114300 w 1037901"/>
              <a:gd name="connsiteY93" fmla="*/ 643600 h 3196300"/>
              <a:gd name="connsiteX94" fmla="*/ 110067 w 1037901"/>
              <a:gd name="connsiteY94" fmla="*/ 630900 h 3196300"/>
              <a:gd name="connsiteX95" fmla="*/ 105834 w 1037901"/>
              <a:gd name="connsiteY95" fmla="*/ 605500 h 3196300"/>
              <a:gd name="connsiteX96" fmla="*/ 101600 w 1037901"/>
              <a:gd name="connsiteY96" fmla="*/ 584333 h 3196300"/>
              <a:gd name="connsiteX97" fmla="*/ 93134 w 1037901"/>
              <a:gd name="connsiteY97" fmla="*/ 533533 h 3196300"/>
              <a:gd name="connsiteX98" fmla="*/ 84667 w 1037901"/>
              <a:gd name="connsiteY98" fmla="*/ 508133 h 3196300"/>
              <a:gd name="connsiteX99" fmla="*/ 80434 w 1037901"/>
              <a:gd name="connsiteY99" fmla="*/ 495433 h 3196300"/>
              <a:gd name="connsiteX100" fmla="*/ 71967 w 1037901"/>
              <a:gd name="connsiteY100" fmla="*/ 465800 h 3196300"/>
              <a:gd name="connsiteX101" fmla="*/ 63500 w 1037901"/>
              <a:gd name="connsiteY101" fmla="*/ 419233 h 3196300"/>
              <a:gd name="connsiteX102" fmla="*/ 59267 w 1037901"/>
              <a:gd name="connsiteY102" fmla="*/ 398067 h 3196300"/>
              <a:gd name="connsiteX103" fmla="*/ 50800 w 1037901"/>
              <a:gd name="connsiteY103" fmla="*/ 372667 h 3196300"/>
              <a:gd name="connsiteX104" fmla="*/ 46567 w 1037901"/>
              <a:gd name="connsiteY104" fmla="*/ 338800 h 3196300"/>
              <a:gd name="connsiteX105" fmla="*/ 38100 w 1037901"/>
              <a:gd name="connsiteY105" fmla="*/ 309167 h 3196300"/>
              <a:gd name="connsiteX106" fmla="*/ 29634 w 1037901"/>
              <a:gd name="connsiteY106" fmla="*/ 279533 h 3196300"/>
              <a:gd name="connsiteX107" fmla="*/ 25400 w 1037901"/>
              <a:gd name="connsiteY107" fmla="*/ 245667 h 3196300"/>
              <a:gd name="connsiteX108" fmla="*/ 16934 w 1037901"/>
              <a:gd name="connsiteY108" fmla="*/ 199100 h 3196300"/>
              <a:gd name="connsiteX109" fmla="*/ 12700 w 1037901"/>
              <a:gd name="connsiteY109" fmla="*/ 152533 h 3196300"/>
              <a:gd name="connsiteX110" fmla="*/ 8467 w 1037901"/>
              <a:gd name="connsiteY110" fmla="*/ 118667 h 3196300"/>
              <a:gd name="connsiteX111" fmla="*/ 0 w 1037901"/>
              <a:gd name="connsiteY111" fmla="*/ 29767 h 3196300"/>
              <a:gd name="connsiteX112" fmla="*/ 12700 w 1037901"/>
              <a:gd name="connsiteY112" fmla="*/ 21300 h 3196300"/>
              <a:gd name="connsiteX113" fmla="*/ 38100 w 1037901"/>
              <a:gd name="connsiteY113" fmla="*/ 46700 h 3196300"/>
              <a:gd name="connsiteX114" fmla="*/ 50800 w 1037901"/>
              <a:gd name="connsiteY114" fmla="*/ 50933 h 3196300"/>
              <a:gd name="connsiteX115" fmla="*/ 84667 w 1037901"/>
              <a:gd name="connsiteY115" fmla="*/ 29767 h 3196300"/>
              <a:gd name="connsiteX116" fmla="*/ 97367 w 1037901"/>
              <a:gd name="connsiteY116" fmla="*/ 21300 h 3196300"/>
              <a:gd name="connsiteX117" fmla="*/ 110067 w 1037901"/>
              <a:gd name="connsiteY117" fmla="*/ 17067 h 3196300"/>
              <a:gd name="connsiteX118" fmla="*/ 135467 w 1037901"/>
              <a:gd name="connsiteY118" fmla="*/ 29767 h 3196300"/>
              <a:gd name="connsiteX119" fmla="*/ 143934 w 1037901"/>
              <a:gd name="connsiteY119" fmla="*/ 17067 h 3196300"/>
              <a:gd name="connsiteX120" fmla="*/ 156634 w 1037901"/>
              <a:gd name="connsiteY120" fmla="*/ 12833 h 3196300"/>
              <a:gd name="connsiteX121" fmla="*/ 169334 w 1037901"/>
              <a:gd name="connsiteY121" fmla="*/ 21300 h 3196300"/>
              <a:gd name="connsiteX122" fmla="*/ 186267 w 1037901"/>
              <a:gd name="connsiteY122" fmla="*/ 25533 h 3196300"/>
              <a:gd name="connsiteX123" fmla="*/ 215900 w 1037901"/>
              <a:gd name="connsiteY123" fmla="*/ 8600 h 3196300"/>
              <a:gd name="connsiteX124" fmla="*/ 241300 w 1037901"/>
              <a:gd name="connsiteY124" fmla="*/ 133 h 3196300"/>
              <a:gd name="connsiteX125" fmla="*/ 279400 w 1037901"/>
              <a:gd name="connsiteY125" fmla="*/ 4367 h 3196300"/>
              <a:gd name="connsiteX126" fmla="*/ 296334 w 1037901"/>
              <a:gd name="connsiteY126" fmla="*/ 34000 h 3196300"/>
              <a:gd name="connsiteX127" fmla="*/ 304800 w 1037901"/>
              <a:gd name="connsiteY127" fmla="*/ 72100 h 3196300"/>
              <a:gd name="connsiteX128" fmla="*/ 309034 w 1037901"/>
              <a:gd name="connsiteY128" fmla="*/ 152533 h 3196300"/>
              <a:gd name="connsiteX129" fmla="*/ 313267 w 1037901"/>
              <a:gd name="connsiteY129" fmla="*/ 165233 h 3196300"/>
              <a:gd name="connsiteX130" fmla="*/ 317500 w 1037901"/>
              <a:gd name="connsiteY130" fmla="*/ 182167 h 3196300"/>
              <a:gd name="connsiteX131" fmla="*/ 321734 w 1037901"/>
              <a:gd name="connsiteY131" fmla="*/ 203333 h 3196300"/>
              <a:gd name="connsiteX132" fmla="*/ 325967 w 1037901"/>
              <a:gd name="connsiteY132" fmla="*/ 232967 h 3196300"/>
              <a:gd name="connsiteX133" fmla="*/ 334434 w 1037901"/>
              <a:gd name="connsiteY133" fmla="*/ 258367 h 3196300"/>
              <a:gd name="connsiteX134" fmla="*/ 338667 w 1037901"/>
              <a:gd name="connsiteY134" fmla="*/ 279533 h 3196300"/>
              <a:gd name="connsiteX135" fmla="*/ 342900 w 1037901"/>
              <a:gd name="connsiteY135" fmla="*/ 296467 h 3196300"/>
              <a:gd name="connsiteX136" fmla="*/ 347134 w 1037901"/>
              <a:gd name="connsiteY136" fmla="*/ 321867 h 3196300"/>
              <a:gd name="connsiteX137" fmla="*/ 351367 w 1037901"/>
              <a:gd name="connsiteY137" fmla="*/ 334567 h 3196300"/>
              <a:gd name="connsiteX138" fmla="*/ 355600 w 1037901"/>
              <a:gd name="connsiteY138" fmla="*/ 355733 h 3196300"/>
              <a:gd name="connsiteX139" fmla="*/ 368300 w 1037901"/>
              <a:gd name="connsiteY139" fmla="*/ 372667 h 3196300"/>
              <a:gd name="connsiteX140" fmla="*/ 372534 w 1037901"/>
              <a:gd name="connsiteY140" fmla="*/ 393833 h 3196300"/>
              <a:gd name="connsiteX141" fmla="*/ 381000 w 1037901"/>
              <a:gd name="connsiteY141" fmla="*/ 427700 h 3196300"/>
              <a:gd name="connsiteX142" fmla="*/ 389467 w 1037901"/>
              <a:gd name="connsiteY142" fmla="*/ 474267 h 3196300"/>
              <a:gd name="connsiteX143" fmla="*/ 393700 w 1037901"/>
              <a:gd name="connsiteY143" fmla="*/ 495433 h 3196300"/>
              <a:gd name="connsiteX144" fmla="*/ 397934 w 1037901"/>
              <a:gd name="connsiteY144" fmla="*/ 533533 h 3196300"/>
              <a:gd name="connsiteX145" fmla="*/ 414867 w 1037901"/>
              <a:gd name="connsiteY145" fmla="*/ 588567 h 3196300"/>
              <a:gd name="connsiteX146" fmla="*/ 423334 w 1037901"/>
              <a:gd name="connsiteY146" fmla="*/ 643600 h 3196300"/>
              <a:gd name="connsiteX147" fmla="*/ 427567 w 1037901"/>
              <a:gd name="connsiteY147" fmla="*/ 656300 h 3196300"/>
              <a:gd name="connsiteX148" fmla="*/ 440267 w 1037901"/>
              <a:gd name="connsiteY148" fmla="*/ 740967 h 3196300"/>
              <a:gd name="connsiteX149" fmla="*/ 448734 w 1037901"/>
              <a:gd name="connsiteY149" fmla="*/ 774833 h 3196300"/>
              <a:gd name="connsiteX150" fmla="*/ 452967 w 1037901"/>
              <a:gd name="connsiteY150" fmla="*/ 808700 h 3196300"/>
              <a:gd name="connsiteX151" fmla="*/ 469900 w 1037901"/>
              <a:gd name="connsiteY151" fmla="*/ 842567 h 3196300"/>
              <a:gd name="connsiteX152" fmla="*/ 474134 w 1037901"/>
              <a:gd name="connsiteY152" fmla="*/ 859500 h 3196300"/>
              <a:gd name="connsiteX153" fmla="*/ 482600 w 1037901"/>
              <a:gd name="connsiteY153" fmla="*/ 901833 h 3196300"/>
              <a:gd name="connsiteX154" fmla="*/ 491067 w 1037901"/>
              <a:gd name="connsiteY154" fmla="*/ 914533 h 3196300"/>
              <a:gd name="connsiteX155" fmla="*/ 503767 w 1037901"/>
              <a:gd name="connsiteY155" fmla="*/ 952633 h 3196300"/>
              <a:gd name="connsiteX156" fmla="*/ 508000 w 1037901"/>
              <a:gd name="connsiteY156" fmla="*/ 965333 h 3196300"/>
              <a:gd name="connsiteX157" fmla="*/ 516467 w 1037901"/>
              <a:gd name="connsiteY157" fmla="*/ 994967 h 3196300"/>
              <a:gd name="connsiteX158" fmla="*/ 520700 w 1037901"/>
              <a:gd name="connsiteY158" fmla="*/ 1011900 h 3196300"/>
              <a:gd name="connsiteX159" fmla="*/ 529167 w 1037901"/>
              <a:gd name="connsiteY159" fmla="*/ 1041533 h 3196300"/>
              <a:gd name="connsiteX160" fmla="*/ 533400 w 1037901"/>
              <a:gd name="connsiteY160" fmla="*/ 1066933 h 3196300"/>
              <a:gd name="connsiteX161" fmla="*/ 537634 w 1037901"/>
              <a:gd name="connsiteY161" fmla="*/ 1083867 h 3196300"/>
              <a:gd name="connsiteX162" fmla="*/ 541867 w 1037901"/>
              <a:gd name="connsiteY162" fmla="*/ 1105033 h 3196300"/>
              <a:gd name="connsiteX163" fmla="*/ 546100 w 1037901"/>
              <a:gd name="connsiteY163" fmla="*/ 1155833 h 3196300"/>
              <a:gd name="connsiteX164" fmla="*/ 554567 w 1037901"/>
              <a:gd name="connsiteY164" fmla="*/ 1193933 h 3196300"/>
              <a:gd name="connsiteX165" fmla="*/ 558800 w 1037901"/>
              <a:gd name="connsiteY165" fmla="*/ 1206633 h 3196300"/>
              <a:gd name="connsiteX166" fmla="*/ 563034 w 1037901"/>
              <a:gd name="connsiteY166" fmla="*/ 1232033 h 3196300"/>
              <a:gd name="connsiteX167" fmla="*/ 567267 w 1037901"/>
              <a:gd name="connsiteY167" fmla="*/ 1278600 h 3196300"/>
              <a:gd name="connsiteX168" fmla="*/ 575734 w 1037901"/>
              <a:gd name="connsiteY168" fmla="*/ 1308233 h 3196300"/>
              <a:gd name="connsiteX169" fmla="*/ 588434 w 1037901"/>
              <a:gd name="connsiteY169" fmla="*/ 1367500 h 3196300"/>
              <a:gd name="connsiteX170" fmla="*/ 596900 w 1037901"/>
              <a:gd name="connsiteY170" fmla="*/ 1388667 h 3196300"/>
              <a:gd name="connsiteX171" fmla="*/ 605367 w 1037901"/>
              <a:gd name="connsiteY171" fmla="*/ 1422533 h 3196300"/>
              <a:gd name="connsiteX172" fmla="*/ 609600 w 1037901"/>
              <a:gd name="connsiteY172" fmla="*/ 1456400 h 3196300"/>
              <a:gd name="connsiteX173" fmla="*/ 618067 w 1037901"/>
              <a:gd name="connsiteY173" fmla="*/ 1486033 h 3196300"/>
              <a:gd name="connsiteX174" fmla="*/ 626534 w 1037901"/>
              <a:gd name="connsiteY174" fmla="*/ 1541067 h 3196300"/>
              <a:gd name="connsiteX175" fmla="*/ 630767 w 1037901"/>
              <a:gd name="connsiteY175" fmla="*/ 1558000 h 3196300"/>
              <a:gd name="connsiteX176" fmla="*/ 635000 w 1037901"/>
              <a:gd name="connsiteY176" fmla="*/ 1596100 h 3196300"/>
              <a:gd name="connsiteX177" fmla="*/ 643467 w 1037901"/>
              <a:gd name="connsiteY177" fmla="*/ 1629967 h 3196300"/>
              <a:gd name="connsiteX178" fmla="*/ 647700 w 1037901"/>
              <a:gd name="connsiteY178" fmla="*/ 1680767 h 3196300"/>
              <a:gd name="connsiteX179" fmla="*/ 651934 w 1037901"/>
              <a:gd name="connsiteY179" fmla="*/ 1697700 h 3196300"/>
              <a:gd name="connsiteX180" fmla="*/ 656167 w 1037901"/>
              <a:gd name="connsiteY180" fmla="*/ 1748500 h 3196300"/>
              <a:gd name="connsiteX181" fmla="*/ 660400 w 1037901"/>
              <a:gd name="connsiteY181" fmla="*/ 1773900 h 3196300"/>
              <a:gd name="connsiteX182" fmla="*/ 668867 w 1037901"/>
              <a:gd name="connsiteY182" fmla="*/ 1824700 h 3196300"/>
              <a:gd name="connsiteX183" fmla="*/ 673100 w 1037901"/>
              <a:gd name="connsiteY183" fmla="*/ 1875500 h 3196300"/>
              <a:gd name="connsiteX184" fmla="*/ 677334 w 1037901"/>
              <a:gd name="connsiteY184" fmla="*/ 1900900 h 3196300"/>
              <a:gd name="connsiteX185" fmla="*/ 681567 w 1037901"/>
              <a:gd name="connsiteY185" fmla="*/ 1947467 h 3196300"/>
              <a:gd name="connsiteX186" fmla="*/ 685800 w 1037901"/>
              <a:gd name="connsiteY186" fmla="*/ 1972867 h 3196300"/>
              <a:gd name="connsiteX187" fmla="*/ 690034 w 1037901"/>
              <a:gd name="connsiteY187" fmla="*/ 2023667 h 3196300"/>
              <a:gd name="connsiteX188" fmla="*/ 698500 w 1037901"/>
              <a:gd name="connsiteY188" fmla="*/ 2049067 h 3196300"/>
              <a:gd name="connsiteX189" fmla="*/ 702734 w 1037901"/>
              <a:gd name="connsiteY189" fmla="*/ 2061767 h 3196300"/>
              <a:gd name="connsiteX190" fmla="*/ 706967 w 1037901"/>
              <a:gd name="connsiteY190" fmla="*/ 2099867 h 3196300"/>
              <a:gd name="connsiteX191" fmla="*/ 711200 w 1037901"/>
              <a:gd name="connsiteY191" fmla="*/ 2112567 h 3196300"/>
              <a:gd name="connsiteX192" fmla="*/ 715434 w 1037901"/>
              <a:gd name="connsiteY192" fmla="*/ 2129500 h 3196300"/>
              <a:gd name="connsiteX193" fmla="*/ 719667 w 1037901"/>
              <a:gd name="connsiteY193" fmla="*/ 2150667 h 3196300"/>
              <a:gd name="connsiteX194" fmla="*/ 728134 w 1037901"/>
              <a:gd name="connsiteY194" fmla="*/ 2176067 h 3196300"/>
              <a:gd name="connsiteX195" fmla="*/ 732367 w 1037901"/>
              <a:gd name="connsiteY195" fmla="*/ 2205700 h 3196300"/>
              <a:gd name="connsiteX196" fmla="*/ 740834 w 1037901"/>
              <a:gd name="connsiteY196" fmla="*/ 2235333 h 3196300"/>
              <a:gd name="connsiteX197" fmla="*/ 749300 w 1037901"/>
              <a:gd name="connsiteY197" fmla="*/ 2264967 h 3196300"/>
              <a:gd name="connsiteX198" fmla="*/ 757767 w 1037901"/>
              <a:gd name="connsiteY198" fmla="*/ 2277667 h 3196300"/>
              <a:gd name="connsiteX199" fmla="*/ 766234 w 1037901"/>
              <a:gd name="connsiteY199" fmla="*/ 2341167 h 3196300"/>
              <a:gd name="connsiteX200" fmla="*/ 770467 w 1037901"/>
              <a:gd name="connsiteY200" fmla="*/ 2353867 h 3196300"/>
              <a:gd name="connsiteX201" fmla="*/ 778934 w 1037901"/>
              <a:gd name="connsiteY201" fmla="*/ 2413133 h 3196300"/>
              <a:gd name="connsiteX202" fmla="*/ 783167 w 1037901"/>
              <a:gd name="connsiteY202" fmla="*/ 2434300 h 3196300"/>
              <a:gd name="connsiteX203" fmla="*/ 787400 w 1037901"/>
              <a:gd name="connsiteY203" fmla="*/ 2459700 h 3196300"/>
              <a:gd name="connsiteX204" fmla="*/ 795867 w 1037901"/>
              <a:gd name="connsiteY204" fmla="*/ 2502033 h 3196300"/>
              <a:gd name="connsiteX205" fmla="*/ 800100 w 1037901"/>
              <a:gd name="connsiteY205" fmla="*/ 2569767 h 3196300"/>
              <a:gd name="connsiteX206" fmla="*/ 804334 w 1037901"/>
              <a:gd name="connsiteY206" fmla="*/ 2586700 h 3196300"/>
              <a:gd name="connsiteX207" fmla="*/ 812800 w 1037901"/>
              <a:gd name="connsiteY207" fmla="*/ 2633267 h 3196300"/>
              <a:gd name="connsiteX208" fmla="*/ 817034 w 1037901"/>
              <a:gd name="connsiteY208" fmla="*/ 2671367 h 3196300"/>
              <a:gd name="connsiteX209" fmla="*/ 825500 w 1037901"/>
              <a:gd name="connsiteY209" fmla="*/ 2688300 h 3196300"/>
              <a:gd name="connsiteX210" fmla="*/ 829734 w 1037901"/>
              <a:gd name="connsiteY210" fmla="*/ 2701000 h 3196300"/>
              <a:gd name="connsiteX211" fmla="*/ 838200 w 1037901"/>
              <a:gd name="connsiteY211" fmla="*/ 2743333 h 3196300"/>
              <a:gd name="connsiteX212" fmla="*/ 855134 w 1037901"/>
              <a:gd name="connsiteY212" fmla="*/ 2768733 h 3196300"/>
              <a:gd name="connsiteX213" fmla="*/ 863600 w 1037901"/>
              <a:gd name="connsiteY213" fmla="*/ 2794133 h 3196300"/>
              <a:gd name="connsiteX214" fmla="*/ 867834 w 1037901"/>
              <a:gd name="connsiteY214" fmla="*/ 2815300 h 3196300"/>
              <a:gd name="connsiteX215" fmla="*/ 876300 w 1037901"/>
              <a:gd name="connsiteY215" fmla="*/ 2828000 h 3196300"/>
              <a:gd name="connsiteX216" fmla="*/ 889000 w 1037901"/>
              <a:gd name="connsiteY216" fmla="*/ 2857633 h 3196300"/>
              <a:gd name="connsiteX217" fmla="*/ 901700 w 1037901"/>
              <a:gd name="connsiteY217" fmla="*/ 2866100 h 3196300"/>
              <a:gd name="connsiteX218" fmla="*/ 914400 w 1037901"/>
              <a:gd name="connsiteY218" fmla="*/ 2895733 h 3196300"/>
              <a:gd name="connsiteX219" fmla="*/ 927100 w 1037901"/>
              <a:gd name="connsiteY219" fmla="*/ 2908433 h 3196300"/>
              <a:gd name="connsiteX220" fmla="*/ 931334 w 1037901"/>
              <a:gd name="connsiteY220" fmla="*/ 2921133 h 3196300"/>
              <a:gd name="connsiteX221" fmla="*/ 939800 w 1037901"/>
              <a:gd name="connsiteY221" fmla="*/ 2933833 h 3196300"/>
              <a:gd name="connsiteX222" fmla="*/ 956734 w 1037901"/>
              <a:gd name="connsiteY222" fmla="*/ 2971933 h 3196300"/>
              <a:gd name="connsiteX223" fmla="*/ 965200 w 1037901"/>
              <a:gd name="connsiteY223" fmla="*/ 2997333 h 3196300"/>
              <a:gd name="connsiteX224" fmla="*/ 969434 w 1037901"/>
              <a:gd name="connsiteY224" fmla="*/ 3014267 h 3196300"/>
              <a:gd name="connsiteX225" fmla="*/ 977900 w 1037901"/>
              <a:gd name="connsiteY225" fmla="*/ 3031200 h 3196300"/>
              <a:gd name="connsiteX226" fmla="*/ 990600 w 1037901"/>
              <a:gd name="connsiteY226" fmla="*/ 3035433 h 3196300"/>
              <a:gd name="connsiteX227" fmla="*/ 994834 w 1037901"/>
              <a:gd name="connsiteY227" fmla="*/ 3048133 h 3196300"/>
              <a:gd name="connsiteX228" fmla="*/ 1003300 w 1037901"/>
              <a:gd name="connsiteY228" fmla="*/ 3060833 h 3196300"/>
              <a:gd name="connsiteX229" fmla="*/ 1007534 w 1037901"/>
              <a:gd name="connsiteY229" fmla="*/ 3077767 h 3196300"/>
              <a:gd name="connsiteX230" fmla="*/ 1024467 w 1037901"/>
              <a:gd name="connsiteY230" fmla="*/ 3115867 h 3196300"/>
              <a:gd name="connsiteX231" fmla="*/ 1028700 w 1037901"/>
              <a:gd name="connsiteY231" fmla="*/ 3128567 h 3196300"/>
              <a:gd name="connsiteX232" fmla="*/ 1037167 w 1037901"/>
              <a:gd name="connsiteY232" fmla="*/ 3141267 h 3196300"/>
              <a:gd name="connsiteX233" fmla="*/ 1032934 w 1037901"/>
              <a:gd name="connsiteY233" fmla="*/ 3153967 h 3196300"/>
              <a:gd name="connsiteX234" fmla="*/ 1020234 w 1037901"/>
              <a:gd name="connsiteY234" fmla="*/ 3149733 h 3196300"/>
              <a:gd name="connsiteX235" fmla="*/ 1007534 w 1037901"/>
              <a:gd name="connsiteY235" fmla="*/ 3183600 h 3196300"/>
              <a:gd name="connsiteX236" fmla="*/ 1003300 w 1037901"/>
              <a:gd name="connsiteY236" fmla="*/ 3166667 h 3196300"/>
              <a:gd name="connsiteX237" fmla="*/ 994834 w 1037901"/>
              <a:gd name="connsiteY237" fmla="*/ 3179367 h 3196300"/>
              <a:gd name="connsiteX238" fmla="*/ 986367 w 1037901"/>
              <a:gd name="connsiteY238" fmla="*/ 3196300 h 3196300"/>
              <a:gd name="connsiteX239" fmla="*/ 982134 w 1037901"/>
              <a:gd name="connsiteY239" fmla="*/ 3183600 h 3196300"/>
              <a:gd name="connsiteX240" fmla="*/ 948267 w 1037901"/>
              <a:gd name="connsiteY240" fmla="*/ 3179367 h 3196300"/>
              <a:gd name="connsiteX241" fmla="*/ 935567 w 1037901"/>
              <a:gd name="connsiteY241" fmla="*/ 3192067 h 3196300"/>
              <a:gd name="connsiteX242" fmla="*/ 910167 w 1037901"/>
              <a:gd name="connsiteY242" fmla="*/ 3170900 h 3196300"/>
              <a:gd name="connsiteX243" fmla="*/ 884767 w 1037901"/>
              <a:gd name="connsiteY243" fmla="*/ 3170900 h 3196300"/>
              <a:gd name="connsiteX244" fmla="*/ 880534 w 1037901"/>
              <a:gd name="connsiteY244" fmla="*/ 3170900 h 3196300"/>
              <a:gd name="connsiteX0" fmla="*/ 880534 w 1037901"/>
              <a:gd name="connsiteY0" fmla="*/ 3170900 h 3196300"/>
              <a:gd name="connsiteX1" fmla="*/ 867834 w 1037901"/>
              <a:gd name="connsiteY1" fmla="*/ 3128567 h 3196300"/>
              <a:gd name="connsiteX2" fmla="*/ 863600 w 1037901"/>
              <a:gd name="connsiteY2" fmla="*/ 3115867 h 3196300"/>
              <a:gd name="connsiteX3" fmla="*/ 855134 w 1037901"/>
              <a:gd name="connsiteY3" fmla="*/ 3103167 h 3196300"/>
              <a:gd name="connsiteX4" fmla="*/ 850900 w 1037901"/>
              <a:gd name="connsiteY4" fmla="*/ 3090467 h 3196300"/>
              <a:gd name="connsiteX5" fmla="*/ 833967 w 1037901"/>
              <a:gd name="connsiteY5" fmla="*/ 3060833 h 3196300"/>
              <a:gd name="connsiteX6" fmla="*/ 817034 w 1037901"/>
              <a:gd name="connsiteY6" fmla="*/ 3039667 h 3196300"/>
              <a:gd name="connsiteX7" fmla="*/ 800100 w 1037901"/>
              <a:gd name="connsiteY7" fmla="*/ 3018500 h 3196300"/>
              <a:gd name="connsiteX8" fmla="*/ 783167 w 1037901"/>
              <a:gd name="connsiteY8" fmla="*/ 2988867 h 3196300"/>
              <a:gd name="connsiteX9" fmla="*/ 774700 w 1037901"/>
              <a:gd name="connsiteY9" fmla="*/ 2971933 h 3196300"/>
              <a:gd name="connsiteX10" fmla="*/ 770467 w 1037901"/>
              <a:gd name="connsiteY10" fmla="*/ 2955000 h 3196300"/>
              <a:gd name="connsiteX11" fmla="*/ 753534 w 1037901"/>
              <a:gd name="connsiteY11" fmla="*/ 2929600 h 3196300"/>
              <a:gd name="connsiteX12" fmla="*/ 740834 w 1037901"/>
              <a:gd name="connsiteY12" fmla="*/ 2904200 h 3196300"/>
              <a:gd name="connsiteX13" fmla="*/ 732367 w 1037901"/>
              <a:gd name="connsiteY13" fmla="*/ 2874567 h 3196300"/>
              <a:gd name="connsiteX14" fmla="*/ 728134 w 1037901"/>
              <a:gd name="connsiteY14" fmla="*/ 2861867 h 3196300"/>
              <a:gd name="connsiteX15" fmla="*/ 719667 w 1037901"/>
              <a:gd name="connsiteY15" fmla="*/ 2849167 h 3196300"/>
              <a:gd name="connsiteX16" fmla="*/ 706967 w 1037901"/>
              <a:gd name="connsiteY16" fmla="*/ 2823767 h 3196300"/>
              <a:gd name="connsiteX17" fmla="*/ 698500 w 1037901"/>
              <a:gd name="connsiteY17" fmla="*/ 2798367 h 3196300"/>
              <a:gd name="connsiteX18" fmla="*/ 690034 w 1037901"/>
              <a:gd name="connsiteY18" fmla="*/ 2785667 h 3196300"/>
              <a:gd name="connsiteX19" fmla="*/ 685800 w 1037901"/>
              <a:gd name="connsiteY19" fmla="*/ 2772967 h 3196300"/>
              <a:gd name="connsiteX20" fmla="*/ 656167 w 1037901"/>
              <a:gd name="connsiteY20" fmla="*/ 2730633 h 3196300"/>
              <a:gd name="connsiteX21" fmla="*/ 639234 w 1037901"/>
              <a:gd name="connsiteY21" fmla="*/ 2705233 h 3196300"/>
              <a:gd name="connsiteX22" fmla="*/ 635000 w 1037901"/>
              <a:gd name="connsiteY22" fmla="*/ 2692533 h 3196300"/>
              <a:gd name="connsiteX23" fmla="*/ 626534 w 1037901"/>
              <a:gd name="connsiteY23" fmla="*/ 2679833 h 3196300"/>
              <a:gd name="connsiteX24" fmla="*/ 609600 w 1037901"/>
              <a:gd name="connsiteY24" fmla="*/ 2650200 h 3196300"/>
              <a:gd name="connsiteX25" fmla="*/ 605367 w 1037901"/>
              <a:gd name="connsiteY25" fmla="*/ 2633267 h 3196300"/>
              <a:gd name="connsiteX26" fmla="*/ 596900 w 1037901"/>
              <a:gd name="connsiteY26" fmla="*/ 2620567 h 3196300"/>
              <a:gd name="connsiteX27" fmla="*/ 592667 w 1037901"/>
              <a:gd name="connsiteY27" fmla="*/ 2603633 h 3196300"/>
              <a:gd name="connsiteX28" fmla="*/ 584200 w 1037901"/>
              <a:gd name="connsiteY28" fmla="*/ 2574000 h 3196300"/>
              <a:gd name="connsiteX29" fmla="*/ 579967 w 1037901"/>
              <a:gd name="connsiteY29" fmla="*/ 2552833 h 3196300"/>
              <a:gd name="connsiteX30" fmla="*/ 571500 w 1037901"/>
              <a:gd name="connsiteY30" fmla="*/ 2527433 h 3196300"/>
              <a:gd name="connsiteX31" fmla="*/ 567267 w 1037901"/>
              <a:gd name="connsiteY31" fmla="*/ 2514733 h 3196300"/>
              <a:gd name="connsiteX32" fmla="*/ 554567 w 1037901"/>
              <a:gd name="connsiteY32" fmla="*/ 2472400 h 3196300"/>
              <a:gd name="connsiteX33" fmla="*/ 528955 w 1037901"/>
              <a:gd name="connsiteY33" fmla="*/ 2501187 h 3196300"/>
              <a:gd name="connsiteX34" fmla="*/ 503767 w 1037901"/>
              <a:gd name="connsiteY34" fmla="*/ 2493778 h 3196300"/>
              <a:gd name="connsiteX35" fmla="*/ 489585 w 1037901"/>
              <a:gd name="connsiteY35" fmla="*/ 2466473 h 3196300"/>
              <a:gd name="connsiteX36" fmla="*/ 491067 w 1037901"/>
              <a:gd name="connsiteY36" fmla="*/ 2422870 h 3196300"/>
              <a:gd name="connsiteX37" fmla="*/ 519854 w 1037901"/>
              <a:gd name="connsiteY37" fmla="*/ 2374187 h 3196300"/>
              <a:gd name="connsiteX38" fmla="*/ 537634 w 1037901"/>
              <a:gd name="connsiteY38" fmla="*/ 2370377 h 3196300"/>
              <a:gd name="connsiteX39" fmla="*/ 495300 w 1037901"/>
              <a:gd name="connsiteY39" fmla="*/ 2311533 h 3196300"/>
              <a:gd name="connsiteX40" fmla="*/ 482600 w 1037901"/>
              <a:gd name="connsiteY40" fmla="*/ 2281900 h 3196300"/>
              <a:gd name="connsiteX41" fmla="*/ 478367 w 1037901"/>
              <a:gd name="connsiteY41" fmla="*/ 2256500 h 3196300"/>
              <a:gd name="connsiteX42" fmla="*/ 474134 w 1037901"/>
              <a:gd name="connsiteY42" fmla="*/ 2243800 h 3196300"/>
              <a:gd name="connsiteX43" fmla="*/ 465667 w 1037901"/>
              <a:gd name="connsiteY43" fmla="*/ 2205700 h 3196300"/>
              <a:gd name="connsiteX44" fmla="*/ 461434 w 1037901"/>
              <a:gd name="connsiteY44" fmla="*/ 2142200 h 3196300"/>
              <a:gd name="connsiteX45" fmla="*/ 452967 w 1037901"/>
              <a:gd name="connsiteY45" fmla="*/ 2091400 h 3196300"/>
              <a:gd name="connsiteX46" fmla="*/ 436034 w 1037901"/>
              <a:gd name="connsiteY46" fmla="*/ 2032133 h 3196300"/>
              <a:gd name="connsiteX47" fmla="*/ 427567 w 1037901"/>
              <a:gd name="connsiteY47" fmla="*/ 2015200 h 3196300"/>
              <a:gd name="connsiteX48" fmla="*/ 423334 w 1037901"/>
              <a:gd name="connsiteY48" fmla="*/ 1998267 h 3196300"/>
              <a:gd name="connsiteX49" fmla="*/ 414867 w 1037901"/>
              <a:gd name="connsiteY49" fmla="*/ 1972867 h 3196300"/>
              <a:gd name="connsiteX50" fmla="*/ 410634 w 1037901"/>
              <a:gd name="connsiteY50" fmla="*/ 1951700 h 3196300"/>
              <a:gd name="connsiteX51" fmla="*/ 402167 w 1037901"/>
              <a:gd name="connsiteY51" fmla="*/ 1926300 h 3196300"/>
              <a:gd name="connsiteX52" fmla="*/ 397934 w 1037901"/>
              <a:gd name="connsiteY52" fmla="*/ 1854333 h 3196300"/>
              <a:gd name="connsiteX53" fmla="*/ 389467 w 1037901"/>
              <a:gd name="connsiteY53" fmla="*/ 1799300 h 3196300"/>
              <a:gd name="connsiteX54" fmla="*/ 381000 w 1037901"/>
              <a:gd name="connsiteY54" fmla="*/ 1744267 h 3196300"/>
              <a:gd name="connsiteX55" fmla="*/ 376767 w 1037901"/>
              <a:gd name="connsiteY55" fmla="*/ 1710400 h 3196300"/>
              <a:gd name="connsiteX56" fmla="*/ 372534 w 1037901"/>
              <a:gd name="connsiteY56" fmla="*/ 1685000 h 3196300"/>
              <a:gd name="connsiteX57" fmla="*/ 368300 w 1037901"/>
              <a:gd name="connsiteY57" fmla="*/ 1646900 h 3196300"/>
              <a:gd name="connsiteX58" fmla="*/ 359834 w 1037901"/>
              <a:gd name="connsiteY58" fmla="*/ 1608800 h 3196300"/>
              <a:gd name="connsiteX59" fmla="*/ 355600 w 1037901"/>
              <a:gd name="connsiteY59" fmla="*/ 1574933 h 3196300"/>
              <a:gd name="connsiteX60" fmla="*/ 351367 w 1037901"/>
              <a:gd name="connsiteY60" fmla="*/ 1562233 h 3196300"/>
              <a:gd name="connsiteX61" fmla="*/ 342900 w 1037901"/>
              <a:gd name="connsiteY61" fmla="*/ 1515667 h 3196300"/>
              <a:gd name="connsiteX62" fmla="*/ 334434 w 1037901"/>
              <a:gd name="connsiteY62" fmla="*/ 1490267 h 3196300"/>
              <a:gd name="connsiteX63" fmla="*/ 325967 w 1037901"/>
              <a:gd name="connsiteY63" fmla="*/ 1456400 h 3196300"/>
              <a:gd name="connsiteX64" fmla="*/ 313267 w 1037901"/>
              <a:gd name="connsiteY64" fmla="*/ 1418300 h 3196300"/>
              <a:gd name="connsiteX65" fmla="*/ 309034 w 1037901"/>
              <a:gd name="connsiteY65" fmla="*/ 1405600 h 3196300"/>
              <a:gd name="connsiteX66" fmla="*/ 300567 w 1037901"/>
              <a:gd name="connsiteY66" fmla="*/ 1375967 h 3196300"/>
              <a:gd name="connsiteX67" fmla="*/ 292100 w 1037901"/>
              <a:gd name="connsiteY67" fmla="*/ 1363267 h 3196300"/>
              <a:gd name="connsiteX68" fmla="*/ 283634 w 1037901"/>
              <a:gd name="connsiteY68" fmla="*/ 1337867 h 3196300"/>
              <a:gd name="connsiteX69" fmla="*/ 279400 w 1037901"/>
              <a:gd name="connsiteY69" fmla="*/ 1325167 h 3196300"/>
              <a:gd name="connsiteX70" fmla="*/ 270934 w 1037901"/>
              <a:gd name="connsiteY70" fmla="*/ 1312467 h 3196300"/>
              <a:gd name="connsiteX71" fmla="*/ 266700 w 1037901"/>
              <a:gd name="connsiteY71" fmla="*/ 1295533 h 3196300"/>
              <a:gd name="connsiteX72" fmla="*/ 258234 w 1037901"/>
              <a:gd name="connsiteY72" fmla="*/ 1282833 h 3196300"/>
              <a:gd name="connsiteX73" fmla="*/ 241300 w 1037901"/>
              <a:gd name="connsiteY73" fmla="*/ 1236267 h 3196300"/>
              <a:gd name="connsiteX74" fmla="*/ 232834 w 1037901"/>
              <a:gd name="connsiteY74" fmla="*/ 1198167 h 3196300"/>
              <a:gd name="connsiteX75" fmla="*/ 224367 w 1037901"/>
              <a:gd name="connsiteY75" fmla="*/ 1172767 h 3196300"/>
              <a:gd name="connsiteX76" fmla="*/ 220134 w 1037901"/>
              <a:gd name="connsiteY76" fmla="*/ 1155833 h 3196300"/>
              <a:gd name="connsiteX77" fmla="*/ 215900 w 1037901"/>
              <a:gd name="connsiteY77" fmla="*/ 1134667 h 3196300"/>
              <a:gd name="connsiteX78" fmla="*/ 207434 w 1037901"/>
              <a:gd name="connsiteY78" fmla="*/ 1117733 h 3196300"/>
              <a:gd name="connsiteX79" fmla="*/ 203200 w 1037901"/>
              <a:gd name="connsiteY79" fmla="*/ 1105033 h 3196300"/>
              <a:gd name="connsiteX80" fmla="*/ 198967 w 1037901"/>
              <a:gd name="connsiteY80" fmla="*/ 1075400 h 3196300"/>
              <a:gd name="connsiteX81" fmla="*/ 190500 w 1037901"/>
              <a:gd name="connsiteY81" fmla="*/ 1050000 h 3196300"/>
              <a:gd name="connsiteX82" fmla="*/ 186267 w 1037901"/>
              <a:gd name="connsiteY82" fmla="*/ 1033067 h 3196300"/>
              <a:gd name="connsiteX83" fmla="*/ 177800 w 1037901"/>
              <a:gd name="connsiteY83" fmla="*/ 990733 h 3196300"/>
              <a:gd name="connsiteX84" fmla="*/ 169334 w 1037901"/>
              <a:gd name="connsiteY84" fmla="*/ 923000 h 3196300"/>
              <a:gd name="connsiteX85" fmla="*/ 160867 w 1037901"/>
              <a:gd name="connsiteY85" fmla="*/ 889133 h 3196300"/>
              <a:gd name="connsiteX86" fmla="*/ 156634 w 1037901"/>
              <a:gd name="connsiteY86" fmla="*/ 851033 h 3196300"/>
              <a:gd name="connsiteX87" fmla="*/ 152400 w 1037901"/>
              <a:gd name="connsiteY87" fmla="*/ 838333 h 3196300"/>
              <a:gd name="connsiteX88" fmla="*/ 143934 w 1037901"/>
              <a:gd name="connsiteY88" fmla="*/ 796000 h 3196300"/>
              <a:gd name="connsiteX89" fmla="*/ 139700 w 1037901"/>
              <a:gd name="connsiteY89" fmla="*/ 779067 h 3196300"/>
              <a:gd name="connsiteX90" fmla="*/ 135467 w 1037901"/>
              <a:gd name="connsiteY90" fmla="*/ 736733 h 3196300"/>
              <a:gd name="connsiteX91" fmla="*/ 127000 w 1037901"/>
              <a:gd name="connsiteY91" fmla="*/ 702867 h 3196300"/>
              <a:gd name="connsiteX92" fmla="*/ 118534 w 1037901"/>
              <a:gd name="connsiteY92" fmla="*/ 664767 h 3196300"/>
              <a:gd name="connsiteX93" fmla="*/ 114300 w 1037901"/>
              <a:gd name="connsiteY93" fmla="*/ 643600 h 3196300"/>
              <a:gd name="connsiteX94" fmla="*/ 110067 w 1037901"/>
              <a:gd name="connsiteY94" fmla="*/ 630900 h 3196300"/>
              <a:gd name="connsiteX95" fmla="*/ 105834 w 1037901"/>
              <a:gd name="connsiteY95" fmla="*/ 605500 h 3196300"/>
              <a:gd name="connsiteX96" fmla="*/ 101600 w 1037901"/>
              <a:gd name="connsiteY96" fmla="*/ 584333 h 3196300"/>
              <a:gd name="connsiteX97" fmla="*/ 93134 w 1037901"/>
              <a:gd name="connsiteY97" fmla="*/ 533533 h 3196300"/>
              <a:gd name="connsiteX98" fmla="*/ 84667 w 1037901"/>
              <a:gd name="connsiteY98" fmla="*/ 508133 h 3196300"/>
              <a:gd name="connsiteX99" fmla="*/ 80434 w 1037901"/>
              <a:gd name="connsiteY99" fmla="*/ 495433 h 3196300"/>
              <a:gd name="connsiteX100" fmla="*/ 71967 w 1037901"/>
              <a:gd name="connsiteY100" fmla="*/ 465800 h 3196300"/>
              <a:gd name="connsiteX101" fmla="*/ 63500 w 1037901"/>
              <a:gd name="connsiteY101" fmla="*/ 419233 h 3196300"/>
              <a:gd name="connsiteX102" fmla="*/ 59267 w 1037901"/>
              <a:gd name="connsiteY102" fmla="*/ 398067 h 3196300"/>
              <a:gd name="connsiteX103" fmla="*/ 50800 w 1037901"/>
              <a:gd name="connsiteY103" fmla="*/ 372667 h 3196300"/>
              <a:gd name="connsiteX104" fmla="*/ 46567 w 1037901"/>
              <a:gd name="connsiteY104" fmla="*/ 338800 h 3196300"/>
              <a:gd name="connsiteX105" fmla="*/ 38100 w 1037901"/>
              <a:gd name="connsiteY105" fmla="*/ 309167 h 3196300"/>
              <a:gd name="connsiteX106" fmla="*/ 29634 w 1037901"/>
              <a:gd name="connsiteY106" fmla="*/ 279533 h 3196300"/>
              <a:gd name="connsiteX107" fmla="*/ 25400 w 1037901"/>
              <a:gd name="connsiteY107" fmla="*/ 245667 h 3196300"/>
              <a:gd name="connsiteX108" fmla="*/ 16934 w 1037901"/>
              <a:gd name="connsiteY108" fmla="*/ 199100 h 3196300"/>
              <a:gd name="connsiteX109" fmla="*/ 12700 w 1037901"/>
              <a:gd name="connsiteY109" fmla="*/ 152533 h 3196300"/>
              <a:gd name="connsiteX110" fmla="*/ 8467 w 1037901"/>
              <a:gd name="connsiteY110" fmla="*/ 118667 h 3196300"/>
              <a:gd name="connsiteX111" fmla="*/ 0 w 1037901"/>
              <a:gd name="connsiteY111" fmla="*/ 29767 h 3196300"/>
              <a:gd name="connsiteX112" fmla="*/ 12700 w 1037901"/>
              <a:gd name="connsiteY112" fmla="*/ 21300 h 3196300"/>
              <a:gd name="connsiteX113" fmla="*/ 38100 w 1037901"/>
              <a:gd name="connsiteY113" fmla="*/ 46700 h 3196300"/>
              <a:gd name="connsiteX114" fmla="*/ 50800 w 1037901"/>
              <a:gd name="connsiteY114" fmla="*/ 50933 h 3196300"/>
              <a:gd name="connsiteX115" fmla="*/ 84667 w 1037901"/>
              <a:gd name="connsiteY115" fmla="*/ 29767 h 3196300"/>
              <a:gd name="connsiteX116" fmla="*/ 97367 w 1037901"/>
              <a:gd name="connsiteY116" fmla="*/ 21300 h 3196300"/>
              <a:gd name="connsiteX117" fmla="*/ 110067 w 1037901"/>
              <a:gd name="connsiteY117" fmla="*/ 17067 h 3196300"/>
              <a:gd name="connsiteX118" fmla="*/ 135467 w 1037901"/>
              <a:gd name="connsiteY118" fmla="*/ 29767 h 3196300"/>
              <a:gd name="connsiteX119" fmla="*/ 143934 w 1037901"/>
              <a:gd name="connsiteY119" fmla="*/ 17067 h 3196300"/>
              <a:gd name="connsiteX120" fmla="*/ 156634 w 1037901"/>
              <a:gd name="connsiteY120" fmla="*/ 12833 h 3196300"/>
              <a:gd name="connsiteX121" fmla="*/ 169334 w 1037901"/>
              <a:gd name="connsiteY121" fmla="*/ 21300 h 3196300"/>
              <a:gd name="connsiteX122" fmla="*/ 186267 w 1037901"/>
              <a:gd name="connsiteY122" fmla="*/ 25533 h 3196300"/>
              <a:gd name="connsiteX123" fmla="*/ 215900 w 1037901"/>
              <a:gd name="connsiteY123" fmla="*/ 8600 h 3196300"/>
              <a:gd name="connsiteX124" fmla="*/ 241300 w 1037901"/>
              <a:gd name="connsiteY124" fmla="*/ 133 h 3196300"/>
              <a:gd name="connsiteX125" fmla="*/ 279400 w 1037901"/>
              <a:gd name="connsiteY125" fmla="*/ 4367 h 3196300"/>
              <a:gd name="connsiteX126" fmla="*/ 296334 w 1037901"/>
              <a:gd name="connsiteY126" fmla="*/ 34000 h 3196300"/>
              <a:gd name="connsiteX127" fmla="*/ 304800 w 1037901"/>
              <a:gd name="connsiteY127" fmla="*/ 72100 h 3196300"/>
              <a:gd name="connsiteX128" fmla="*/ 309034 w 1037901"/>
              <a:gd name="connsiteY128" fmla="*/ 152533 h 3196300"/>
              <a:gd name="connsiteX129" fmla="*/ 313267 w 1037901"/>
              <a:gd name="connsiteY129" fmla="*/ 165233 h 3196300"/>
              <a:gd name="connsiteX130" fmla="*/ 317500 w 1037901"/>
              <a:gd name="connsiteY130" fmla="*/ 182167 h 3196300"/>
              <a:gd name="connsiteX131" fmla="*/ 321734 w 1037901"/>
              <a:gd name="connsiteY131" fmla="*/ 203333 h 3196300"/>
              <a:gd name="connsiteX132" fmla="*/ 325967 w 1037901"/>
              <a:gd name="connsiteY132" fmla="*/ 232967 h 3196300"/>
              <a:gd name="connsiteX133" fmla="*/ 334434 w 1037901"/>
              <a:gd name="connsiteY133" fmla="*/ 258367 h 3196300"/>
              <a:gd name="connsiteX134" fmla="*/ 338667 w 1037901"/>
              <a:gd name="connsiteY134" fmla="*/ 279533 h 3196300"/>
              <a:gd name="connsiteX135" fmla="*/ 342900 w 1037901"/>
              <a:gd name="connsiteY135" fmla="*/ 296467 h 3196300"/>
              <a:gd name="connsiteX136" fmla="*/ 347134 w 1037901"/>
              <a:gd name="connsiteY136" fmla="*/ 321867 h 3196300"/>
              <a:gd name="connsiteX137" fmla="*/ 351367 w 1037901"/>
              <a:gd name="connsiteY137" fmla="*/ 334567 h 3196300"/>
              <a:gd name="connsiteX138" fmla="*/ 355600 w 1037901"/>
              <a:gd name="connsiteY138" fmla="*/ 355733 h 3196300"/>
              <a:gd name="connsiteX139" fmla="*/ 368300 w 1037901"/>
              <a:gd name="connsiteY139" fmla="*/ 372667 h 3196300"/>
              <a:gd name="connsiteX140" fmla="*/ 372534 w 1037901"/>
              <a:gd name="connsiteY140" fmla="*/ 393833 h 3196300"/>
              <a:gd name="connsiteX141" fmla="*/ 381000 w 1037901"/>
              <a:gd name="connsiteY141" fmla="*/ 427700 h 3196300"/>
              <a:gd name="connsiteX142" fmla="*/ 389467 w 1037901"/>
              <a:gd name="connsiteY142" fmla="*/ 474267 h 3196300"/>
              <a:gd name="connsiteX143" fmla="*/ 393700 w 1037901"/>
              <a:gd name="connsiteY143" fmla="*/ 495433 h 3196300"/>
              <a:gd name="connsiteX144" fmla="*/ 397934 w 1037901"/>
              <a:gd name="connsiteY144" fmla="*/ 533533 h 3196300"/>
              <a:gd name="connsiteX145" fmla="*/ 414867 w 1037901"/>
              <a:gd name="connsiteY145" fmla="*/ 588567 h 3196300"/>
              <a:gd name="connsiteX146" fmla="*/ 423334 w 1037901"/>
              <a:gd name="connsiteY146" fmla="*/ 643600 h 3196300"/>
              <a:gd name="connsiteX147" fmla="*/ 427567 w 1037901"/>
              <a:gd name="connsiteY147" fmla="*/ 656300 h 3196300"/>
              <a:gd name="connsiteX148" fmla="*/ 440267 w 1037901"/>
              <a:gd name="connsiteY148" fmla="*/ 740967 h 3196300"/>
              <a:gd name="connsiteX149" fmla="*/ 448734 w 1037901"/>
              <a:gd name="connsiteY149" fmla="*/ 774833 h 3196300"/>
              <a:gd name="connsiteX150" fmla="*/ 452967 w 1037901"/>
              <a:gd name="connsiteY150" fmla="*/ 808700 h 3196300"/>
              <a:gd name="connsiteX151" fmla="*/ 469900 w 1037901"/>
              <a:gd name="connsiteY151" fmla="*/ 842567 h 3196300"/>
              <a:gd name="connsiteX152" fmla="*/ 474134 w 1037901"/>
              <a:gd name="connsiteY152" fmla="*/ 859500 h 3196300"/>
              <a:gd name="connsiteX153" fmla="*/ 482600 w 1037901"/>
              <a:gd name="connsiteY153" fmla="*/ 901833 h 3196300"/>
              <a:gd name="connsiteX154" fmla="*/ 491067 w 1037901"/>
              <a:gd name="connsiteY154" fmla="*/ 914533 h 3196300"/>
              <a:gd name="connsiteX155" fmla="*/ 503767 w 1037901"/>
              <a:gd name="connsiteY155" fmla="*/ 952633 h 3196300"/>
              <a:gd name="connsiteX156" fmla="*/ 508000 w 1037901"/>
              <a:gd name="connsiteY156" fmla="*/ 965333 h 3196300"/>
              <a:gd name="connsiteX157" fmla="*/ 516467 w 1037901"/>
              <a:gd name="connsiteY157" fmla="*/ 994967 h 3196300"/>
              <a:gd name="connsiteX158" fmla="*/ 520700 w 1037901"/>
              <a:gd name="connsiteY158" fmla="*/ 1011900 h 3196300"/>
              <a:gd name="connsiteX159" fmla="*/ 529167 w 1037901"/>
              <a:gd name="connsiteY159" fmla="*/ 1041533 h 3196300"/>
              <a:gd name="connsiteX160" fmla="*/ 533400 w 1037901"/>
              <a:gd name="connsiteY160" fmla="*/ 1066933 h 3196300"/>
              <a:gd name="connsiteX161" fmla="*/ 537634 w 1037901"/>
              <a:gd name="connsiteY161" fmla="*/ 1083867 h 3196300"/>
              <a:gd name="connsiteX162" fmla="*/ 541867 w 1037901"/>
              <a:gd name="connsiteY162" fmla="*/ 1105033 h 3196300"/>
              <a:gd name="connsiteX163" fmla="*/ 546100 w 1037901"/>
              <a:gd name="connsiteY163" fmla="*/ 1155833 h 3196300"/>
              <a:gd name="connsiteX164" fmla="*/ 554567 w 1037901"/>
              <a:gd name="connsiteY164" fmla="*/ 1193933 h 3196300"/>
              <a:gd name="connsiteX165" fmla="*/ 558800 w 1037901"/>
              <a:gd name="connsiteY165" fmla="*/ 1206633 h 3196300"/>
              <a:gd name="connsiteX166" fmla="*/ 563034 w 1037901"/>
              <a:gd name="connsiteY166" fmla="*/ 1232033 h 3196300"/>
              <a:gd name="connsiteX167" fmla="*/ 567267 w 1037901"/>
              <a:gd name="connsiteY167" fmla="*/ 1278600 h 3196300"/>
              <a:gd name="connsiteX168" fmla="*/ 575734 w 1037901"/>
              <a:gd name="connsiteY168" fmla="*/ 1308233 h 3196300"/>
              <a:gd name="connsiteX169" fmla="*/ 588434 w 1037901"/>
              <a:gd name="connsiteY169" fmla="*/ 1367500 h 3196300"/>
              <a:gd name="connsiteX170" fmla="*/ 596900 w 1037901"/>
              <a:gd name="connsiteY170" fmla="*/ 1388667 h 3196300"/>
              <a:gd name="connsiteX171" fmla="*/ 605367 w 1037901"/>
              <a:gd name="connsiteY171" fmla="*/ 1422533 h 3196300"/>
              <a:gd name="connsiteX172" fmla="*/ 609600 w 1037901"/>
              <a:gd name="connsiteY172" fmla="*/ 1456400 h 3196300"/>
              <a:gd name="connsiteX173" fmla="*/ 618067 w 1037901"/>
              <a:gd name="connsiteY173" fmla="*/ 1486033 h 3196300"/>
              <a:gd name="connsiteX174" fmla="*/ 626534 w 1037901"/>
              <a:gd name="connsiteY174" fmla="*/ 1541067 h 3196300"/>
              <a:gd name="connsiteX175" fmla="*/ 630767 w 1037901"/>
              <a:gd name="connsiteY175" fmla="*/ 1558000 h 3196300"/>
              <a:gd name="connsiteX176" fmla="*/ 635000 w 1037901"/>
              <a:gd name="connsiteY176" fmla="*/ 1596100 h 3196300"/>
              <a:gd name="connsiteX177" fmla="*/ 643467 w 1037901"/>
              <a:gd name="connsiteY177" fmla="*/ 1629967 h 3196300"/>
              <a:gd name="connsiteX178" fmla="*/ 647700 w 1037901"/>
              <a:gd name="connsiteY178" fmla="*/ 1680767 h 3196300"/>
              <a:gd name="connsiteX179" fmla="*/ 651934 w 1037901"/>
              <a:gd name="connsiteY179" fmla="*/ 1697700 h 3196300"/>
              <a:gd name="connsiteX180" fmla="*/ 656167 w 1037901"/>
              <a:gd name="connsiteY180" fmla="*/ 1748500 h 3196300"/>
              <a:gd name="connsiteX181" fmla="*/ 660400 w 1037901"/>
              <a:gd name="connsiteY181" fmla="*/ 1773900 h 3196300"/>
              <a:gd name="connsiteX182" fmla="*/ 668867 w 1037901"/>
              <a:gd name="connsiteY182" fmla="*/ 1824700 h 3196300"/>
              <a:gd name="connsiteX183" fmla="*/ 673100 w 1037901"/>
              <a:gd name="connsiteY183" fmla="*/ 1875500 h 3196300"/>
              <a:gd name="connsiteX184" fmla="*/ 677334 w 1037901"/>
              <a:gd name="connsiteY184" fmla="*/ 1900900 h 3196300"/>
              <a:gd name="connsiteX185" fmla="*/ 681567 w 1037901"/>
              <a:gd name="connsiteY185" fmla="*/ 1947467 h 3196300"/>
              <a:gd name="connsiteX186" fmla="*/ 685800 w 1037901"/>
              <a:gd name="connsiteY186" fmla="*/ 1972867 h 3196300"/>
              <a:gd name="connsiteX187" fmla="*/ 690034 w 1037901"/>
              <a:gd name="connsiteY187" fmla="*/ 2023667 h 3196300"/>
              <a:gd name="connsiteX188" fmla="*/ 698500 w 1037901"/>
              <a:gd name="connsiteY188" fmla="*/ 2049067 h 3196300"/>
              <a:gd name="connsiteX189" fmla="*/ 702734 w 1037901"/>
              <a:gd name="connsiteY189" fmla="*/ 2061767 h 3196300"/>
              <a:gd name="connsiteX190" fmla="*/ 706967 w 1037901"/>
              <a:gd name="connsiteY190" fmla="*/ 2099867 h 3196300"/>
              <a:gd name="connsiteX191" fmla="*/ 711200 w 1037901"/>
              <a:gd name="connsiteY191" fmla="*/ 2112567 h 3196300"/>
              <a:gd name="connsiteX192" fmla="*/ 715434 w 1037901"/>
              <a:gd name="connsiteY192" fmla="*/ 2129500 h 3196300"/>
              <a:gd name="connsiteX193" fmla="*/ 719667 w 1037901"/>
              <a:gd name="connsiteY193" fmla="*/ 2150667 h 3196300"/>
              <a:gd name="connsiteX194" fmla="*/ 728134 w 1037901"/>
              <a:gd name="connsiteY194" fmla="*/ 2176067 h 3196300"/>
              <a:gd name="connsiteX195" fmla="*/ 732367 w 1037901"/>
              <a:gd name="connsiteY195" fmla="*/ 2205700 h 3196300"/>
              <a:gd name="connsiteX196" fmla="*/ 740834 w 1037901"/>
              <a:gd name="connsiteY196" fmla="*/ 2235333 h 3196300"/>
              <a:gd name="connsiteX197" fmla="*/ 749300 w 1037901"/>
              <a:gd name="connsiteY197" fmla="*/ 2264967 h 3196300"/>
              <a:gd name="connsiteX198" fmla="*/ 757767 w 1037901"/>
              <a:gd name="connsiteY198" fmla="*/ 2277667 h 3196300"/>
              <a:gd name="connsiteX199" fmla="*/ 766234 w 1037901"/>
              <a:gd name="connsiteY199" fmla="*/ 2341167 h 3196300"/>
              <a:gd name="connsiteX200" fmla="*/ 770467 w 1037901"/>
              <a:gd name="connsiteY200" fmla="*/ 2353867 h 3196300"/>
              <a:gd name="connsiteX201" fmla="*/ 778934 w 1037901"/>
              <a:gd name="connsiteY201" fmla="*/ 2413133 h 3196300"/>
              <a:gd name="connsiteX202" fmla="*/ 783167 w 1037901"/>
              <a:gd name="connsiteY202" fmla="*/ 2434300 h 3196300"/>
              <a:gd name="connsiteX203" fmla="*/ 787400 w 1037901"/>
              <a:gd name="connsiteY203" fmla="*/ 2459700 h 3196300"/>
              <a:gd name="connsiteX204" fmla="*/ 795867 w 1037901"/>
              <a:gd name="connsiteY204" fmla="*/ 2502033 h 3196300"/>
              <a:gd name="connsiteX205" fmla="*/ 800100 w 1037901"/>
              <a:gd name="connsiteY205" fmla="*/ 2569767 h 3196300"/>
              <a:gd name="connsiteX206" fmla="*/ 804334 w 1037901"/>
              <a:gd name="connsiteY206" fmla="*/ 2586700 h 3196300"/>
              <a:gd name="connsiteX207" fmla="*/ 812800 w 1037901"/>
              <a:gd name="connsiteY207" fmla="*/ 2633267 h 3196300"/>
              <a:gd name="connsiteX208" fmla="*/ 817034 w 1037901"/>
              <a:gd name="connsiteY208" fmla="*/ 2671367 h 3196300"/>
              <a:gd name="connsiteX209" fmla="*/ 825500 w 1037901"/>
              <a:gd name="connsiteY209" fmla="*/ 2688300 h 3196300"/>
              <a:gd name="connsiteX210" fmla="*/ 829734 w 1037901"/>
              <a:gd name="connsiteY210" fmla="*/ 2701000 h 3196300"/>
              <a:gd name="connsiteX211" fmla="*/ 838200 w 1037901"/>
              <a:gd name="connsiteY211" fmla="*/ 2743333 h 3196300"/>
              <a:gd name="connsiteX212" fmla="*/ 855134 w 1037901"/>
              <a:gd name="connsiteY212" fmla="*/ 2768733 h 3196300"/>
              <a:gd name="connsiteX213" fmla="*/ 863600 w 1037901"/>
              <a:gd name="connsiteY213" fmla="*/ 2794133 h 3196300"/>
              <a:gd name="connsiteX214" fmla="*/ 867834 w 1037901"/>
              <a:gd name="connsiteY214" fmla="*/ 2815300 h 3196300"/>
              <a:gd name="connsiteX215" fmla="*/ 876300 w 1037901"/>
              <a:gd name="connsiteY215" fmla="*/ 2828000 h 3196300"/>
              <a:gd name="connsiteX216" fmla="*/ 889000 w 1037901"/>
              <a:gd name="connsiteY216" fmla="*/ 2857633 h 3196300"/>
              <a:gd name="connsiteX217" fmla="*/ 901700 w 1037901"/>
              <a:gd name="connsiteY217" fmla="*/ 2866100 h 3196300"/>
              <a:gd name="connsiteX218" fmla="*/ 914400 w 1037901"/>
              <a:gd name="connsiteY218" fmla="*/ 2895733 h 3196300"/>
              <a:gd name="connsiteX219" fmla="*/ 927100 w 1037901"/>
              <a:gd name="connsiteY219" fmla="*/ 2908433 h 3196300"/>
              <a:gd name="connsiteX220" fmla="*/ 931334 w 1037901"/>
              <a:gd name="connsiteY220" fmla="*/ 2921133 h 3196300"/>
              <a:gd name="connsiteX221" fmla="*/ 939800 w 1037901"/>
              <a:gd name="connsiteY221" fmla="*/ 2933833 h 3196300"/>
              <a:gd name="connsiteX222" fmla="*/ 956734 w 1037901"/>
              <a:gd name="connsiteY222" fmla="*/ 2971933 h 3196300"/>
              <a:gd name="connsiteX223" fmla="*/ 965200 w 1037901"/>
              <a:gd name="connsiteY223" fmla="*/ 2997333 h 3196300"/>
              <a:gd name="connsiteX224" fmla="*/ 969434 w 1037901"/>
              <a:gd name="connsiteY224" fmla="*/ 3014267 h 3196300"/>
              <a:gd name="connsiteX225" fmla="*/ 977900 w 1037901"/>
              <a:gd name="connsiteY225" fmla="*/ 3031200 h 3196300"/>
              <a:gd name="connsiteX226" fmla="*/ 990600 w 1037901"/>
              <a:gd name="connsiteY226" fmla="*/ 3035433 h 3196300"/>
              <a:gd name="connsiteX227" fmla="*/ 994834 w 1037901"/>
              <a:gd name="connsiteY227" fmla="*/ 3048133 h 3196300"/>
              <a:gd name="connsiteX228" fmla="*/ 1003300 w 1037901"/>
              <a:gd name="connsiteY228" fmla="*/ 3060833 h 3196300"/>
              <a:gd name="connsiteX229" fmla="*/ 1007534 w 1037901"/>
              <a:gd name="connsiteY229" fmla="*/ 3077767 h 3196300"/>
              <a:gd name="connsiteX230" fmla="*/ 1024467 w 1037901"/>
              <a:gd name="connsiteY230" fmla="*/ 3115867 h 3196300"/>
              <a:gd name="connsiteX231" fmla="*/ 1028700 w 1037901"/>
              <a:gd name="connsiteY231" fmla="*/ 3128567 h 3196300"/>
              <a:gd name="connsiteX232" fmla="*/ 1037167 w 1037901"/>
              <a:gd name="connsiteY232" fmla="*/ 3141267 h 3196300"/>
              <a:gd name="connsiteX233" fmla="*/ 1032934 w 1037901"/>
              <a:gd name="connsiteY233" fmla="*/ 3153967 h 3196300"/>
              <a:gd name="connsiteX234" fmla="*/ 1020234 w 1037901"/>
              <a:gd name="connsiteY234" fmla="*/ 3149733 h 3196300"/>
              <a:gd name="connsiteX235" fmla="*/ 1007534 w 1037901"/>
              <a:gd name="connsiteY235" fmla="*/ 3183600 h 3196300"/>
              <a:gd name="connsiteX236" fmla="*/ 1003300 w 1037901"/>
              <a:gd name="connsiteY236" fmla="*/ 3166667 h 3196300"/>
              <a:gd name="connsiteX237" fmla="*/ 994834 w 1037901"/>
              <a:gd name="connsiteY237" fmla="*/ 3179367 h 3196300"/>
              <a:gd name="connsiteX238" fmla="*/ 986367 w 1037901"/>
              <a:gd name="connsiteY238" fmla="*/ 3196300 h 3196300"/>
              <a:gd name="connsiteX239" fmla="*/ 982134 w 1037901"/>
              <a:gd name="connsiteY239" fmla="*/ 3183600 h 3196300"/>
              <a:gd name="connsiteX240" fmla="*/ 948267 w 1037901"/>
              <a:gd name="connsiteY240" fmla="*/ 3179367 h 3196300"/>
              <a:gd name="connsiteX241" fmla="*/ 935567 w 1037901"/>
              <a:gd name="connsiteY241" fmla="*/ 3192067 h 3196300"/>
              <a:gd name="connsiteX242" fmla="*/ 910167 w 1037901"/>
              <a:gd name="connsiteY242" fmla="*/ 3170900 h 3196300"/>
              <a:gd name="connsiteX243" fmla="*/ 884767 w 1037901"/>
              <a:gd name="connsiteY243" fmla="*/ 3170900 h 3196300"/>
              <a:gd name="connsiteX244" fmla="*/ 880534 w 1037901"/>
              <a:gd name="connsiteY244" fmla="*/ 3170900 h 3196300"/>
              <a:gd name="connsiteX0" fmla="*/ 880534 w 1037901"/>
              <a:gd name="connsiteY0" fmla="*/ 3170900 h 3196300"/>
              <a:gd name="connsiteX1" fmla="*/ 867834 w 1037901"/>
              <a:gd name="connsiteY1" fmla="*/ 3128567 h 3196300"/>
              <a:gd name="connsiteX2" fmla="*/ 863600 w 1037901"/>
              <a:gd name="connsiteY2" fmla="*/ 3115867 h 3196300"/>
              <a:gd name="connsiteX3" fmla="*/ 855134 w 1037901"/>
              <a:gd name="connsiteY3" fmla="*/ 3103167 h 3196300"/>
              <a:gd name="connsiteX4" fmla="*/ 850900 w 1037901"/>
              <a:gd name="connsiteY4" fmla="*/ 3090467 h 3196300"/>
              <a:gd name="connsiteX5" fmla="*/ 833967 w 1037901"/>
              <a:gd name="connsiteY5" fmla="*/ 3060833 h 3196300"/>
              <a:gd name="connsiteX6" fmla="*/ 817034 w 1037901"/>
              <a:gd name="connsiteY6" fmla="*/ 3039667 h 3196300"/>
              <a:gd name="connsiteX7" fmla="*/ 800100 w 1037901"/>
              <a:gd name="connsiteY7" fmla="*/ 3018500 h 3196300"/>
              <a:gd name="connsiteX8" fmla="*/ 783167 w 1037901"/>
              <a:gd name="connsiteY8" fmla="*/ 2988867 h 3196300"/>
              <a:gd name="connsiteX9" fmla="*/ 774700 w 1037901"/>
              <a:gd name="connsiteY9" fmla="*/ 2971933 h 3196300"/>
              <a:gd name="connsiteX10" fmla="*/ 770467 w 1037901"/>
              <a:gd name="connsiteY10" fmla="*/ 2955000 h 3196300"/>
              <a:gd name="connsiteX11" fmla="*/ 753534 w 1037901"/>
              <a:gd name="connsiteY11" fmla="*/ 2929600 h 3196300"/>
              <a:gd name="connsiteX12" fmla="*/ 740834 w 1037901"/>
              <a:gd name="connsiteY12" fmla="*/ 2904200 h 3196300"/>
              <a:gd name="connsiteX13" fmla="*/ 732367 w 1037901"/>
              <a:gd name="connsiteY13" fmla="*/ 2874567 h 3196300"/>
              <a:gd name="connsiteX14" fmla="*/ 728134 w 1037901"/>
              <a:gd name="connsiteY14" fmla="*/ 2861867 h 3196300"/>
              <a:gd name="connsiteX15" fmla="*/ 719667 w 1037901"/>
              <a:gd name="connsiteY15" fmla="*/ 2849167 h 3196300"/>
              <a:gd name="connsiteX16" fmla="*/ 706967 w 1037901"/>
              <a:gd name="connsiteY16" fmla="*/ 2823767 h 3196300"/>
              <a:gd name="connsiteX17" fmla="*/ 698500 w 1037901"/>
              <a:gd name="connsiteY17" fmla="*/ 2798367 h 3196300"/>
              <a:gd name="connsiteX18" fmla="*/ 690034 w 1037901"/>
              <a:gd name="connsiteY18" fmla="*/ 2785667 h 3196300"/>
              <a:gd name="connsiteX19" fmla="*/ 685800 w 1037901"/>
              <a:gd name="connsiteY19" fmla="*/ 2772967 h 3196300"/>
              <a:gd name="connsiteX20" fmla="*/ 656167 w 1037901"/>
              <a:gd name="connsiteY20" fmla="*/ 2730633 h 3196300"/>
              <a:gd name="connsiteX21" fmla="*/ 639234 w 1037901"/>
              <a:gd name="connsiteY21" fmla="*/ 2705233 h 3196300"/>
              <a:gd name="connsiteX22" fmla="*/ 635000 w 1037901"/>
              <a:gd name="connsiteY22" fmla="*/ 2692533 h 3196300"/>
              <a:gd name="connsiteX23" fmla="*/ 626534 w 1037901"/>
              <a:gd name="connsiteY23" fmla="*/ 2679833 h 3196300"/>
              <a:gd name="connsiteX24" fmla="*/ 609600 w 1037901"/>
              <a:gd name="connsiteY24" fmla="*/ 2650200 h 3196300"/>
              <a:gd name="connsiteX25" fmla="*/ 605367 w 1037901"/>
              <a:gd name="connsiteY25" fmla="*/ 2633267 h 3196300"/>
              <a:gd name="connsiteX26" fmla="*/ 596900 w 1037901"/>
              <a:gd name="connsiteY26" fmla="*/ 2620567 h 3196300"/>
              <a:gd name="connsiteX27" fmla="*/ 592667 w 1037901"/>
              <a:gd name="connsiteY27" fmla="*/ 2603633 h 3196300"/>
              <a:gd name="connsiteX28" fmla="*/ 584200 w 1037901"/>
              <a:gd name="connsiteY28" fmla="*/ 2574000 h 3196300"/>
              <a:gd name="connsiteX29" fmla="*/ 579967 w 1037901"/>
              <a:gd name="connsiteY29" fmla="*/ 2552833 h 3196300"/>
              <a:gd name="connsiteX30" fmla="*/ 571500 w 1037901"/>
              <a:gd name="connsiteY30" fmla="*/ 2527433 h 3196300"/>
              <a:gd name="connsiteX31" fmla="*/ 567267 w 1037901"/>
              <a:gd name="connsiteY31" fmla="*/ 2514733 h 3196300"/>
              <a:gd name="connsiteX32" fmla="*/ 554567 w 1037901"/>
              <a:gd name="connsiteY32" fmla="*/ 2472400 h 3196300"/>
              <a:gd name="connsiteX33" fmla="*/ 528955 w 1037901"/>
              <a:gd name="connsiteY33" fmla="*/ 2501187 h 3196300"/>
              <a:gd name="connsiteX34" fmla="*/ 503767 w 1037901"/>
              <a:gd name="connsiteY34" fmla="*/ 2493778 h 3196300"/>
              <a:gd name="connsiteX35" fmla="*/ 489585 w 1037901"/>
              <a:gd name="connsiteY35" fmla="*/ 2466473 h 3196300"/>
              <a:gd name="connsiteX36" fmla="*/ 491067 w 1037901"/>
              <a:gd name="connsiteY36" fmla="*/ 2422870 h 3196300"/>
              <a:gd name="connsiteX37" fmla="*/ 496994 w 1037901"/>
              <a:gd name="connsiteY37" fmla="*/ 2393237 h 3196300"/>
              <a:gd name="connsiteX38" fmla="*/ 537634 w 1037901"/>
              <a:gd name="connsiteY38" fmla="*/ 2370377 h 3196300"/>
              <a:gd name="connsiteX39" fmla="*/ 495300 w 1037901"/>
              <a:gd name="connsiteY39" fmla="*/ 2311533 h 3196300"/>
              <a:gd name="connsiteX40" fmla="*/ 482600 w 1037901"/>
              <a:gd name="connsiteY40" fmla="*/ 2281900 h 3196300"/>
              <a:gd name="connsiteX41" fmla="*/ 478367 w 1037901"/>
              <a:gd name="connsiteY41" fmla="*/ 2256500 h 3196300"/>
              <a:gd name="connsiteX42" fmla="*/ 474134 w 1037901"/>
              <a:gd name="connsiteY42" fmla="*/ 2243800 h 3196300"/>
              <a:gd name="connsiteX43" fmla="*/ 465667 w 1037901"/>
              <a:gd name="connsiteY43" fmla="*/ 2205700 h 3196300"/>
              <a:gd name="connsiteX44" fmla="*/ 461434 w 1037901"/>
              <a:gd name="connsiteY44" fmla="*/ 2142200 h 3196300"/>
              <a:gd name="connsiteX45" fmla="*/ 452967 w 1037901"/>
              <a:gd name="connsiteY45" fmla="*/ 2091400 h 3196300"/>
              <a:gd name="connsiteX46" fmla="*/ 436034 w 1037901"/>
              <a:gd name="connsiteY46" fmla="*/ 2032133 h 3196300"/>
              <a:gd name="connsiteX47" fmla="*/ 427567 w 1037901"/>
              <a:gd name="connsiteY47" fmla="*/ 2015200 h 3196300"/>
              <a:gd name="connsiteX48" fmla="*/ 423334 w 1037901"/>
              <a:gd name="connsiteY48" fmla="*/ 1998267 h 3196300"/>
              <a:gd name="connsiteX49" fmla="*/ 414867 w 1037901"/>
              <a:gd name="connsiteY49" fmla="*/ 1972867 h 3196300"/>
              <a:gd name="connsiteX50" fmla="*/ 410634 w 1037901"/>
              <a:gd name="connsiteY50" fmla="*/ 1951700 h 3196300"/>
              <a:gd name="connsiteX51" fmla="*/ 402167 w 1037901"/>
              <a:gd name="connsiteY51" fmla="*/ 1926300 h 3196300"/>
              <a:gd name="connsiteX52" fmla="*/ 397934 w 1037901"/>
              <a:gd name="connsiteY52" fmla="*/ 1854333 h 3196300"/>
              <a:gd name="connsiteX53" fmla="*/ 389467 w 1037901"/>
              <a:gd name="connsiteY53" fmla="*/ 1799300 h 3196300"/>
              <a:gd name="connsiteX54" fmla="*/ 381000 w 1037901"/>
              <a:gd name="connsiteY54" fmla="*/ 1744267 h 3196300"/>
              <a:gd name="connsiteX55" fmla="*/ 376767 w 1037901"/>
              <a:gd name="connsiteY55" fmla="*/ 1710400 h 3196300"/>
              <a:gd name="connsiteX56" fmla="*/ 372534 w 1037901"/>
              <a:gd name="connsiteY56" fmla="*/ 1685000 h 3196300"/>
              <a:gd name="connsiteX57" fmla="*/ 368300 w 1037901"/>
              <a:gd name="connsiteY57" fmla="*/ 1646900 h 3196300"/>
              <a:gd name="connsiteX58" fmla="*/ 359834 w 1037901"/>
              <a:gd name="connsiteY58" fmla="*/ 1608800 h 3196300"/>
              <a:gd name="connsiteX59" fmla="*/ 355600 w 1037901"/>
              <a:gd name="connsiteY59" fmla="*/ 1574933 h 3196300"/>
              <a:gd name="connsiteX60" fmla="*/ 351367 w 1037901"/>
              <a:gd name="connsiteY60" fmla="*/ 1562233 h 3196300"/>
              <a:gd name="connsiteX61" fmla="*/ 342900 w 1037901"/>
              <a:gd name="connsiteY61" fmla="*/ 1515667 h 3196300"/>
              <a:gd name="connsiteX62" fmla="*/ 334434 w 1037901"/>
              <a:gd name="connsiteY62" fmla="*/ 1490267 h 3196300"/>
              <a:gd name="connsiteX63" fmla="*/ 325967 w 1037901"/>
              <a:gd name="connsiteY63" fmla="*/ 1456400 h 3196300"/>
              <a:gd name="connsiteX64" fmla="*/ 313267 w 1037901"/>
              <a:gd name="connsiteY64" fmla="*/ 1418300 h 3196300"/>
              <a:gd name="connsiteX65" fmla="*/ 309034 w 1037901"/>
              <a:gd name="connsiteY65" fmla="*/ 1405600 h 3196300"/>
              <a:gd name="connsiteX66" fmla="*/ 300567 w 1037901"/>
              <a:gd name="connsiteY66" fmla="*/ 1375967 h 3196300"/>
              <a:gd name="connsiteX67" fmla="*/ 292100 w 1037901"/>
              <a:gd name="connsiteY67" fmla="*/ 1363267 h 3196300"/>
              <a:gd name="connsiteX68" fmla="*/ 283634 w 1037901"/>
              <a:gd name="connsiteY68" fmla="*/ 1337867 h 3196300"/>
              <a:gd name="connsiteX69" fmla="*/ 279400 w 1037901"/>
              <a:gd name="connsiteY69" fmla="*/ 1325167 h 3196300"/>
              <a:gd name="connsiteX70" fmla="*/ 270934 w 1037901"/>
              <a:gd name="connsiteY70" fmla="*/ 1312467 h 3196300"/>
              <a:gd name="connsiteX71" fmla="*/ 266700 w 1037901"/>
              <a:gd name="connsiteY71" fmla="*/ 1295533 h 3196300"/>
              <a:gd name="connsiteX72" fmla="*/ 258234 w 1037901"/>
              <a:gd name="connsiteY72" fmla="*/ 1282833 h 3196300"/>
              <a:gd name="connsiteX73" fmla="*/ 241300 w 1037901"/>
              <a:gd name="connsiteY73" fmla="*/ 1236267 h 3196300"/>
              <a:gd name="connsiteX74" fmla="*/ 232834 w 1037901"/>
              <a:gd name="connsiteY74" fmla="*/ 1198167 h 3196300"/>
              <a:gd name="connsiteX75" fmla="*/ 224367 w 1037901"/>
              <a:gd name="connsiteY75" fmla="*/ 1172767 h 3196300"/>
              <a:gd name="connsiteX76" fmla="*/ 220134 w 1037901"/>
              <a:gd name="connsiteY76" fmla="*/ 1155833 h 3196300"/>
              <a:gd name="connsiteX77" fmla="*/ 215900 w 1037901"/>
              <a:gd name="connsiteY77" fmla="*/ 1134667 h 3196300"/>
              <a:gd name="connsiteX78" fmla="*/ 207434 w 1037901"/>
              <a:gd name="connsiteY78" fmla="*/ 1117733 h 3196300"/>
              <a:gd name="connsiteX79" fmla="*/ 203200 w 1037901"/>
              <a:gd name="connsiteY79" fmla="*/ 1105033 h 3196300"/>
              <a:gd name="connsiteX80" fmla="*/ 198967 w 1037901"/>
              <a:gd name="connsiteY80" fmla="*/ 1075400 h 3196300"/>
              <a:gd name="connsiteX81" fmla="*/ 190500 w 1037901"/>
              <a:gd name="connsiteY81" fmla="*/ 1050000 h 3196300"/>
              <a:gd name="connsiteX82" fmla="*/ 186267 w 1037901"/>
              <a:gd name="connsiteY82" fmla="*/ 1033067 h 3196300"/>
              <a:gd name="connsiteX83" fmla="*/ 177800 w 1037901"/>
              <a:gd name="connsiteY83" fmla="*/ 990733 h 3196300"/>
              <a:gd name="connsiteX84" fmla="*/ 169334 w 1037901"/>
              <a:gd name="connsiteY84" fmla="*/ 923000 h 3196300"/>
              <a:gd name="connsiteX85" fmla="*/ 160867 w 1037901"/>
              <a:gd name="connsiteY85" fmla="*/ 889133 h 3196300"/>
              <a:gd name="connsiteX86" fmla="*/ 156634 w 1037901"/>
              <a:gd name="connsiteY86" fmla="*/ 851033 h 3196300"/>
              <a:gd name="connsiteX87" fmla="*/ 152400 w 1037901"/>
              <a:gd name="connsiteY87" fmla="*/ 838333 h 3196300"/>
              <a:gd name="connsiteX88" fmla="*/ 143934 w 1037901"/>
              <a:gd name="connsiteY88" fmla="*/ 796000 h 3196300"/>
              <a:gd name="connsiteX89" fmla="*/ 139700 w 1037901"/>
              <a:gd name="connsiteY89" fmla="*/ 779067 h 3196300"/>
              <a:gd name="connsiteX90" fmla="*/ 135467 w 1037901"/>
              <a:gd name="connsiteY90" fmla="*/ 736733 h 3196300"/>
              <a:gd name="connsiteX91" fmla="*/ 127000 w 1037901"/>
              <a:gd name="connsiteY91" fmla="*/ 702867 h 3196300"/>
              <a:gd name="connsiteX92" fmla="*/ 118534 w 1037901"/>
              <a:gd name="connsiteY92" fmla="*/ 664767 h 3196300"/>
              <a:gd name="connsiteX93" fmla="*/ 114300 w 1037901"/>
              <a:gd name="connsiteY93" fmla="*/ 643600 h 3196300"/>
              <a:gd name="connsiteX94" fmla="*/ 110067 w 1037901"/>
              <a:gd name="connsiteY94" fmla="*/ 630900 h 3196300"/>
              <a:gd name="connsiteX95" fmla="*/ 105834 w 1037901"/>
              <a:gd name="connsiteY95" fmla="*/ 605500 h 3196300"/>
              <a:gd name="connsiteX96" fmla="*/ 101600 w 1037901"/>
              <a:gd name="connsiteY96" fmla="*/ 584333 h 3196300"/>
              <a:gd name="connsiteX97" fmla="*/ 93134 w 1037901"/>
              <a:gd name="connsiteY97" fmla="*/ 533533 h 3196300"/>
              <a:gd name="connsiteX98" fmla="*/ 84667 w 1037901"/>
              <a:gd name="connsiteY98" fmla="*/ 508133 h 3196300"/>
              <a:gd name="connsiteX99" fmla="*/ 80434 w 1037901"/>
              <a:gd name="connsiteY99" fmla="*/ 495433 h 3196300"/>
              <a:gd name="connsiteX100" fmla="*/ 71967 w 1037901"/>
              <a:gd name="connsiteY100" fmla="*/ 465800 h 3196300"/>
              <a:gd name="connsiteX101" fmla="*/ 63500 w 1037901"/>
              <a:gd name="connsiteY101" fmla="*/ 419233 h 3196300"/>
              <a:gd name="connsiteX102" fmla="*/ 59267 w 1037901"/>
              <a:gd name="connsiteY102" fmla="*/ 398067 h 3196300"/>
              <a:gd name="connsiteX103" fmla="*/ 50800 w 1037901"/>
              <a:gd name="connsiteY103" fmla="*/ 372667 h 3196300"/>
              <a:gd name="connsiteX104" fmla="*/ 46567 w 1037901"/>
              <a:gd name="connsiteY104" fmla="*/ 338800 h 3196300"/>
              <a:gd name="connsiteX105" fmla="*/ 38100 w 1037901"/>
              <a:gd name="connsiteY105" fmla="*/ 309167 h 3196300"/>
              <a:gd name="connsiteX106" fmla="*/ 29634 w 1037901"/>
              <a:gd name="connsiteY106" fmla="*/ 279533 h 3196300"/>
              <a:gd name="connsiteX107" fmla="*/ 25400 w 1037901"/>
              <a:gd name="connsiteY107" fmla="*/ 245667 h 3196300"/>
              <a:gd name="connsiteX108" fmla="*/ 16934 w 1037901"/>
              <a:gd name="connsiteY108" fmla="*/ 199100 h 3196300"/>
              <a:gd name="connsiteX109" fmla="*/ 12700 w 1037901"/>
              <a:gd name="connsiteY109" fmla="*/ 152533 h 3196300"/>
              <a:gd name="connsiteX110" fmla="*/ 8467 w 1037901"/>
              <a:gd name="connsiteY110" fmla="*/ 118667 h 3196300"/>
              <a:gd name="connsiteX111" fmla="*/ 0 w 1037901"/>
              <a:gd name="connsiteY111" fmla="*/ 29767 h 3196300"/>
              <a:gd name="connsiteX112" fmla="*/ 12700 w 1037901"/>
              <a:gd name="connsiteY112" fmla="*/ 21300 h 3196300"/>
              <a:gd name="connsiteX113" fmla="*/ 38100 w 1037901"/>
              <a:gd name="connsiteY113" fmla="*/ 46700 h 3196300"/>
              <a:gd name="connsiteX114" fmla="*/ 50800 w 1037901"/>
              <a:gd name="connsiteY114" fmla="*/ 50933 h 3196300"/>
              <a:gd name="connsiteX115" fmla="*/ 84667 w 1037901"/>
              <a:gd name="connsiteY115" fmla="*/ 29767 h 3196300"/>
              <a:gd name="connsiteX116" fmla="*/ 97367 w 1037901"/>
              <a:gd name="connsiteY116" fmla="*/ 21300 h 3196300"/>
              <a:gd name="connsiteX117" fmla="*/ 110067 w 1037901"/>
              <a:gd name="connsiteY117" fmla="*/ 17067 h 3196300"/>
              <a:gd name="connsiteX118" fmla="*/ 135467 w 1037901"/>
              <a:gd name="connsiteY118" fmla="*/ 29767 h 3196300"/>
              <a:gd name="connsiteX119" fmla="*/ 143934 w 1037901"/>
              <a:gd name="connsiteY119" fmla="*/ 17067 h 3196300"/>
              <a:gd name="connsiteX120" fmla="*/ 156634 w 1037901"/>
              <a:gd name="connsiteY120" fmla="*/ 12833 h 3196300"/>
              <a:gd name="connsiteX121" fmla="*/ 169334 w 1037901"/>
              <a:gd name="connsiteY121" fmla="*/ 21300 h 3196300"/>
              <a:gd name="connsiteX122" fmla="*/ 186267 w 1037901"/>
              <a:gd name="connsiteY122" fmla="*/ 25533 h 3196300"/>
              <a:gd name="connsiteX123" fmla="*/ 215900 w 1037901"/>
              <a:gd name="connsiteY123" fmla="*/ 8600 h 3196300"/>
              <a:gd name="connsiteX124" fmla="*/ 241300 w 1037901"/>
              <a:gd name="connsiteY124" fmla="*/ 133 h 3196300"/>
              <a:gd name="connsiteX125" fmla="*/ 279400 w 1037901"/>
              <a:gd name="connsiteY125" fmla="*/ 4367 h 3196300"/>
              <a:gd name="connsiteX126" fmla="*/ 296334 w 1037901"/>
              <a:gd name="connsiteY126" fmla="*/ 34000 h 3196300"/>
              <a:gd name="connsiteX127" fmla="*/ 304800 w 1037901"/>
              <a:gd name="connsiteY127" fmla="*/ 72100 h 3196300"/>
              <a:gd name="connsiteX128" fmla="*/ 309034 w 1037901"/>
              <a:gd name="connsiteY128" fmla="*/ 152533 h 3196300"/>
              <a:gd name="connsiteX129" fmla="*/ 313267 w 1037901"/>
              <a:gd name="connsiteY129" fmla="*/ 165233 h 3196300"/>
              <a:gd name="connsiteX130" fmla="*/ 317500 w 1037901"/>
              <a:gd name="connsiteY130" fmla="*/ 182167 h 3196300"/>
              <a:gd name="connsiteX131" fmla="*/ 321734 w 1037901"/>
              <a:gd name="connsiteY131" fmla="*/ 203333 h 3196300"/>
              <a:gd name="connsiteX132" fmla="*/ 325967 w 1037901"/>
              <a:gd name="connsiteY132" fmla="*/ 232967 h 3196300"/>
              <a:gd name="connsiteX133" fmla="*/ 334434 w 1037901"/>
              <a:gd name="connsiteY133" fmla="*/ 258367 h 3196300"/>
              <a:gd name="connsiteX134" fmla="*/ 338667 w 1037901"/>
              <a:gd name="connsiteY134" fmla="*/ 279533 h 3196300"/>
              <a:gd name="connsiteX135" fmla="*/ 342900 w 1037901"/>
              <a:gd name="connsiteY135" fmla="*/ 296467 h 3196300"/>
              <a:gd name="connsiteX136" fmla="*/ 347134 w 1037901"/>
              <a:gd name="connsiteY136" fmla="*/ 321867 h 3196300"/>
              <a:gd name="connsiteX137" fmla="*/ 351367 w 1037901"/>
              <a:gd name="connsiteY137" fmla="*/ 334567 h 3196300"/>
              <a:gd name="connsiteX138" fmla="*/ 355600 w 1037901"/>
              <a:gd name="connsiteY138" fmla="*/ 355733 h 3196300"/>
              <a:gd name="connsiteX139" fmla="*/ 368300 w 1037901"/>
              <a:gd name="connsiteY139" fmla="*/ 372667 h 3196300"/>
              <a:gd name="connsiteX140" fmla="*/ 372534 w 1037901"/>
              <a:gd name="connsiteY140" fmla="*/ 393833 h 3196300"/>
              <a:gd name="connsiteX141" fmla="*/ 381000 w 1037901"/>
              <a:gd name="connsiteY141" fmla="*/ 427700 h 3196300"/>
              <a:gd name="connsiteX142" fmla="*/ 389467 w 1037901"/>
              <a:gd name="connsiteY142" fmla="*/ 474267 h 3196300"/>
              <a:gd name="connsiteX143" fmla="*/ 393700 w 1037901"/>
              <a:gd name="connsiteY143" fmla="*/ 495433 h 3196300"/>
              <a:gd name="connsiteX144" fmla="*/ 397934 w 1037901"/>
              <a:gd name="connsiteY144" fmla="*/ 533533 h 3196300"/>
              <a:gd name="connsiteX145" fmla="*/ 414867 w 1037901"/>
              <a:gd name="connsiteY145" fmla="*/ 588567 h 3196300"/>
              <a:gd name="connsiteX146" fmla="*/ 423334 w 1037901"/>
              <a:gd name="connsiteY146" fmla="*/ 643600 h 3196300"/>
              <a:gd name="connsiteX147" fmla="*/ 427567 w 1037901"/>
              <a:gd name="connsiteY147" fmla="*/ 656300 h 3196300"/>
              <a:gd name="connsiteX148" fmla="*/ 440267 w 1037901"/>
              <a:gd name="connsiteY148" fmla="*/ 740967 h 3196300"/>
              <a:gd name="connsiteX149" fmla="*/ 448734 w 1037901"/>
              <a:gd name="connsiteY149" fmla="*/ 774833 h 3196300"/>
              <a:gd name="connsiteX150" fmla="*/ 452967 w 1037901"/>
              <a:gd name="connsiteY150" fmla="*/ 808700 h 3196300"/>
              <a:gd name="connsiteX151" fmla="*/ 469900 w 1037901"/>
              <a:gd name="connsiteY151" fmla="*/ 842567 h 3196300"/>
              <a:gd name="connsiteX152" fmla="*/ 474134 w 1037901"/>
              <a:gd name="connsiteY152" fmla="*/ 859500 h 3196300"/>
              <a:gd name="connsiteX153" fmla="*/ 482600 w 1037901"/>
              <a:gd name="connsiteY153" fmla="*/ 901833 h 3196300"/>
              <a:gd name="connsiteX154" fmla="*/ 491067 w 1037901"/>
              <a:gd name="connsiteY154" fmla="*/ 914533 h 3196300"/>
              <a:gd name="connsiteX155" fmla="*/ 503767 w 1037901"/>
              <a:gd name="connsiteY155" fmla="*/ 952633 h 3196300"/>
              <a:gd name="connsiteX156" fmla="*/ 508000 w 1037901"/>
              <a:gd name="connsiteY156" fmla="*/ 965333 h 3196300"/>
              <a:gd name="connsiteX157" fmla="*/ 516467 w 1037901"/>
              <a:gd name="connsiteY157" fmla="*/ 994967 h 3196300"/>
              <a:gd name="connsiteX158" fmla="*/ 520700 w 1037901"/>
              <a:gd name="connsiteY158" fmla="*/ 1011900 h 3196300"/>
              <a:gd name="connsiteX159" fmla="*/ 529167 w 1037901"/>
              <a:gd name="connsiteY159" fmla="*/ 1041533 h 3196300"/>
              <a:gd name="connsiteX160" fmla="*/ 533400 w 1037901"/>
              <a:gd name="connsiteY160" fmla="*/ 1066933 h 3196300"/>
              <a:gd name="connsiteX161" fmla="*/ 537634 w 1037901"/>
              <a:gd name="connsiteY161" fmla="*/ 1083867 h 3196300"/>
              <a:gd name="connsiteX162" fmla="*/ 541867 w 1037901"/>
              <a:gd name="connsiteY162" fmla="*/ 1105033 h 3196300"/>
              <a:gd name="connsiteX163" fmla="*/ 546100 w 1037901"/>
              <a:gd name="connsiteY163" fmla="*/ 1155833 h 3196300"/>
              <a:gd name="connsiteX164" fmla="*/ 554567 w 1037901"/>
              <a:gd name="connsiteY164" fmla="*/ 1193933 h 3196300"/>
              <a:gd name="connsiteX165" fmla="*/ 558800 w 1037901"/>
              <a:gd name="connsiteY165" fmla="*/ 1206633 h 3196300"/>
              <a:gd name="connsiteX166" fmla="*/ 563034 w 1037901"/>
              <a:gd name="connsiteY166" fmla="*/ 1232033 h 3196300"/>
              <a:gd name="connsiteX167" fmla="*/ 567267 w 1037901"/>
              <a:gd name="connsiteY167" fmla="*/ 1278600 h 3196300"/>
              <a:gd name="connsiteX168" fmla="*/ 575734 w 1037901"/>
              <a:gd name="connsiteY168" fmla="*/ 1308233 h 3196300"/>
              <a:gd name="connsiteX169" fmla="*/ 588434 w 1037901"/>
              <a:gd name="connsiteY169" fmla="*/ 1367500 h 3196300"/>
              <a:gd name="connsiteX170" fmla="*/ 596900 w 1037901"/>
              <a:gd name="connsiteY170" fmla="*/ 1388667 h 3196300"/>
              <a:gd name="connsiteX171" fmla="*/ 605367 w 1037901"/>
              <a:gd name="connsiteY171" fmla="*/ 1422533 h 3196300"/>
              <a:gd name="connsiteX172" fmla="*/ 609600 w 1037901"/>
              <a:gd name="connsiteY172" fmla="*/ 1456400 h 3196300"/>
              <a:gd name="connsiteX173" fmla="*/ 618067 w 1037901"/>
              <a:gd name="connsiteY173" fmla="*/ 1486033 h 3196300"/>
              <a:gd name="connsiteX174" fmla="*/ 626534 w 1037901"/>
              <a:gd name="connsiteY174" fmla="*/ 1541067 h 3196300"/>
              <a:gd name="connsiteX175" fmla="*/ 630767 w 1037901"/>
              <a:gd name="connsiteY175" fmla="*/ 1558000 h 3196300"/>
              <a:gd name="connsiteX176" fmla="*/ 635000 w 1037901"/>
              <a:gd name="connsiteY176" fmla="*/ 1596100 h 3196300"/>
              <a:gd name="connsiteX177" fmla="*/ 643467 w 1037901"/>
              <a:gd name="connsiteY177" fmla="*/ 1629967 h 3196300"/>
              <a:gd name="connsiteX178" fmla="*/ 647700 w 1037901"/>
              <a:gd name="connsiteY178" fmla="*/ 1680767 h 3196300"/>
              <a:gd name="connsiteX179" fmla="*/ 651934 w 1037901"/>
              <a:gd name="connsiteY179" fmla="*/ 1697700 h 3196300"/>
              <a:gd name="connsiteX180" fmla="*/ 656167 w 1037901"/>
              <a:gd name="connsiteY180" fmla="*/ 1748500 h 3196300"/>
              <a:gd name="connsiteX181" fmla="*/ 660400 w 1037901"/>
              <a:gd name="connsiteY181" fmla="*/ 1773900 h 3196300"/>
              <a:gd name="connsiteX182" fmla="*/ 668867 w 1037901"/>
              <a:gd name="connsiteY182" fmla="*/ 1824700 h 3196300"/>
              <a:gd name="connsiteX183" fmla="*/ 673100 w 1037901"/>
              <a:gd name="connsiteY183" fmla="*/ 1875500 h 3196300"/>
              <a:gd name="connsiteX184" fmla="*/ 677334 w 1037901"/>
              <a:gd name="connsiteY184" fmla="*/ 1900900 h 3196300"/>
              <a:gd name="connsiteX185" fmla="*/ 681567 w 1037901"/>
              <a:gd name="connsiteY185" fmla="*/ 1947467 h 3196300"/>
              <a:gd name="connsiteX186" fmla="*/ 685800 w 1037901"/>
              <a:gd name="connsiteY186" fmla="*/ 1972867 h 3196300"/>
              <a:gd name="connsiteX187" fmla="*/ 690034 w 1037901"/>
              <a:gd name="connsiteY187" fmla="*/ 2023667 h 3196300"/>
              <a:gd name="connsiteX188" fmla="*/ 698500 w 1037901"/>
              <a:gd name="connsiteY188" fmla="*/ 2049067 h 3196300"/>
              <a:gd name="connsiteX189" fmla="*/ 702734 w 1037901"/>
              <a:gd name="connsiteY189" fmla="*/ 2061767 h 3196300"/>
              <a:gd name="connsiteX190" fmla="*/ 706967 w 1037901"/>
              <a:gd name="connsiteY190" fmla="*/ 2099867 h 3196300"/>
              <a:gd name="connsiteX191" fmla="*/ 711200 w 1037901"/>
              <a:gd name="connsiteY191" fmla="*/ 2112567 h 3196300"/>
              <a:gd name="connsiteX192" fmla="*/ 715434 w 1037901"/>
              <a:gd name="connsiteY192" fmla="*/ 2129500 h 3196300"/>
              <a:gd name="connsiteX193" fmla="*/ 719667 w 1037901"/>
              <a:gd name="connsiteY193" fmla="*/ 2150667 h 3196300"/>
              <a:gd name="connsiteX194" fmla="*/ 728134 w 1037901"/>
              <a:gd name="connsiteY194" fmla="*/ 2176067 h 3196300"/>
              <a:gd name="connsiteX195" fmla="*/ 732367 w 1037901"/>
              <a:gd name="connsiteY195" fmla="*/ 2205700 h 3196300"/>
              <a:gd name="connsiteX196" fmla="*/ 740834 w 1037901"/>
              <a:gd name="connsiteY196" fmla="*/ 2235333 h 3196300"/>
              <a:gd name="connsiteX197" fmla="*/ 749300 w 1037901"/>
              <a:gd name="connsiteY197" fmla="*/ 2264967 h 3196300"/>
              <a:gd name="connsiteX198" fmla="*/ 757767 w 1037901"/>
              <a:gd name="connsiteY198" fmla="*/ 2277667 h 3196300"/>
              <a:gd name="connsiteX199" fmla="*/ 766234 w 1037901"/>
              <a:gd name="connsiteY199" fmla="*/ 2341167 h 3196300"/>
              <a:gd name="connsiteX200" fmla="*/ 770467 w 1037901"/>
              <a:gd name="connsiteY200" fmla="*/ 2353867 h 3196300"/>
              <a:gd name="connsiteX201" fmla="*/ 778934 w 1037901"/>
              <a:gd name="connsiteY201" fmla="*/ 2413133 h 3196300"/>
              <a:gd name="connsiteX202" fmla="*/ 783167 w 1037901"/>
              <a:gd name="connsiteY202" fmla="*/ 2434300 h 3196300"/>
              <a:gd name="connsiteX203" fmla="*/ 787400 w 1037901"/>
              <a:gd name="connsiteY203" fmla="*/ 2459700 h 3196300"/>
              <a:gd name="connsiteX204" fmla="*/ 795867 w 1037901"/>
              <a:gd name="connsiteY204" fmla="*/ 2502033 h 3196300"/>
              <a:gd name="connsiteX205" fmla="*/ 800100 w 1037901"/>
              <a:gd name="connsiteY205" fmla="*/ 2569767 h 3196300"/>
              <a:gd name="connsiteX206" fmla="*/ 804334 w 1037901"/>
              <a:gd name="connsiteY206" fmla="*/ 2586700 h 3196300"/>
              <a:gd name="connsiteX207" fmla="*/ 812800 w 1037901"/>
              <a:gd name="connsiteY207" fmla="*/ 2633267 h 3196300"/>
              <a:gd name="connsiteX208" fmla="*/ 817034 w 1037901"/>
              <a:gd name="connsiteY208" fmla="*/ 2671367 h 3196300"/>
              <a:gd name="connsiteX209" fmla="*/ 825500 w 1037901"/>
              <a:gd name="connsiteY209" fmla="*/ 2688300 h 3196300"/>
              <a:gd name="connsiteX210" fmla="*/ 829734 w 1037901"/>
              <a:gd name="connsiteY210" fmla="*/ 2701000 h 3196300"/>
              <a:gd name="connsiteX211" fmla="*/ 838200 w 1037901"/>
              <a:gd name="connsiteY211" fmla="*/ 2743333 h 3196300"/>
              <a:gd name="connsiteX212" fmla="*/ 855134 w 1037901"/>
              <a:gd name="connsiteY212" fmla="*/ 2768733 h 3196300"/>
              <a:gd name="connsiteX213" fmla="*/ 863600 w 1037901"/>
              <a:gd name="connsiteY213" fmla="*/ 2794133 h 3196300"/>
              <a:gd name="connsiteX214" fmla="*/ 867834 w 1037901"/>
              <a:gd name="connsiteY214" fmla="*/ 2815300 h 3196300"/>
              <a:gd name="connsiteX215" fmla="*/ 876300 w 1037901"/>
              <a:gd name="connsiteY215" fmla="*/ 2828000 h 3196300"/>
              <a:gd name="connsiteX216" fmla="*/ 889000 w 1037901"/>
              <a:gd name="connsiteY216" fmla="*/ 2857633 h 3196300"/>
              <a:gd name="connsiteX217" fmla="*/ 901700 w 1037901"/>
              <a:gd name="connsiteY217" fmla="*/ 2866100 h 3196300"/>
              <a:gd name="connsiteX218" fmla="*/ 914400 w 1037901"/>
              <a:gd name="connsiteY218" fmla="*/ 2895733 h 3196300"/>
              <a:gd name="connsiteX219" fmla="*/ 927100 w 1037901"/>
              <a:gd name="connsiteY219" fmla="*/ 2908433 h 3196300"/>
              <a:gd name="connsiteX220" fmla="*/ 931334 w 1037901"/>
              <a:gd name="connsiteY220" fmla="*/ 2921133 h 3196300"/>
              <a:gd name="connsiteX221" fmla="*/ 939800 w 1037901"/>
              <a:gd name="connsiteY221" fmla="*/ 2933833 h 3196300"/>
              <a:gd name="connsiteX222" fmla="*/ 956734 w 1037901"/>
              <a:gd name="connsiteY222" fmla="*/ 2971933 h 3196300"/>
              <a:gd name="connsiteX223" fmla="*/ 965200 w 1037901"/>
              <a:gd name="connsiteY223" fmla="*/ 2997333 h 3196300"/>
              <a:gd name="connsiteX224" fmla="*/ 969434 w 1037901"/>
              <a:gd name="connsiteY224" fmla="*/ 3014267 h 3196300"/>
              <a:gd name="connsiteX225" fmla="*/ 977900 w 1037901"/>
              <a:gd name="connsiteY225" fmla="*/ 3031200 h 3196300"/>
              <a:gd name="connsiteX226" fmla="*/ 990600 w 1037901"/>
              <a:gd name="connsiteY226" fmla="*/ 3035433 h 3196300"/>
              <a:gd name="connsiteX227" fmla="*/ 994834 w 1037901"/>
              <a:gd name="connsiteY227" fmla="*/ 3048133 h 3196300"/>
              <a:gd name="connsiteX228" fmla="*/ 1003300 w 1037901"/>
              <a:gd name="connsiteY228" fmla="*/ 3060833 h 3196300"/>
              <a:gd name="connsiteX229" fmla="*/ 1007534 w 1037901"/>
              <a:gd name="connsiteY229" fmla="*/ 3077767 h 3196300"/>
              <a:gd name="connsiteX230" fmla="*/ 1024467 w 1037901"/>
              <a:gd name="connsiteY230" fmla="*/ 3115867 h 3196300"/>
              <a:gd name="connsiteX231" fmla="*/ 1028700 w 1037901"/>
              <a:gd name="connsiteY231" fmla="*/ 3128567 h 3196300"/>
              <a:gd name="connsiteX232" fmla="*/ 1037167 w 1037901"/>
              <a:gd name="connsiteY232" fmla="*/ 3141267 h 3196300"/>
              <a:gd name="connsiteX233" fmla="*/ 1032934 w 1037901"/>
              <a:gd name="connsiteY233" fmla="*/ 3153967 h 3196300"/>
              <a:gd name="connsiteX234" fmla="*/ 1020234 w 1037901"/>
              <a:gd name="connsiteY234" fmla="*/ 3149733 h 3196300"/>
              <a:gd name="connsiteX235" fmla="*/ 1007534 w 1037901"/>
              <a:gd name="connsiteY235" fmla="*/ 3183600 h 3196300"/>
              <a:gd name="connsiteX236" fmla="*/ 1003300 w 1037901"/>
              <a:gd name="connsiteY236" fmla="*/ 3166667 h 3196300"/>
              <a:gd name="connsiteX237" fmla="*/ 994834 w 1037901"/>
              <a:gd name="connsiteY237" fmla="*/ 3179367 h 3196300"/>
              <a:gd name="connsiteX238" fmla="*/ 986367 w 1037901"/>
              <a:gd name="connsiteY238" fmla="*/ 3196300 h 3196300"/>
              <a:gd name="connsiteX239" fmla="*/ 982134 w 1037901"/>
              <a:gd name="connsiteY239" fmla="*/ 3183600 h 3196300"/>
              <a:gd name="connsiteX240" fmla="*/ 948267 w 1037901"/>
              <a:gd name="connsiteY240" fmla="*/ 3179367 h 3196300"/>
              <a:gd name="connsiteX241" fmla="*/ 935567 w 1037901"/>
              <a:gd name="connsiteY241" fmla="*/ 3192067 h 3196300"/>
              <a:gd name="connsiteX242" fmla="*/ 910167 w 1037901"/>
              <a:gd name="connsiteY242" fmla="*/ 3170900 h 3196300"/>
              <a:gd name="connsiteX243" fmla="*/ 884767 w 1037901"/>
              <a:gd name="connsiteY243" fmla="*/ 3170900 h 3196300"/>
              <a:gd name="connsiteX244" fmla="*/ 880534 w 1037901"/>
              <a:gd name="connsiteY244" fmla="*/ 3170900 h 3196300"/>
              <a:gd name="connsiteX0" fmla="*/ 880534 w 1037901"/>
              <a:gd name="connsiteY0" fmla="*/ 3170900 h 3196300"/>
              <a:gd name="connsiteX1" fmla="*/ 867834 w 1037901"/>
              <a:gd name="connsiteY1" fmla="*/ 3128567 h 3196300"/>
              <a:gd name="connsiteX2" fmla="*/ 863600 w 1037901"/>
              <a:gd name="connsiteY2" fmla="*/ 3115867 h 3196300"/>
              <a:gd name="connsiteX3" fmla="*/ 855134 w 1037901"/>
              <a:gd name="connsiteY3" fmla="*/ 3103167 h 3196300"/>
              <a:gd name="connsiteX4" fmla="*/ 850900 w 1037901"/>
              <a:gd name="connsiteY4" fmla="*/ 3090467 h 3196300"/>
              <a:gd name="connsiteX5" fmla="*/ 833967 w 1037901"/>
              <a:gd name="connsiteY5" fmla="*/ 3060833 h 3196300"/>
              <a:gd name="connsiteX6" fmla="*/ 817034 w 1037901"/>
              <a:gd name="connsiteY6" fmla="*/ 3039667 h 3196300"/>
              <a:gd name="connsiteX7" fmla="*/ 800100 w 1037901"/>
              <a:gd name="connsiteY7" fmla="*/ 3018500 h 3196300"/>
              <a:gd name="connsiteX8" fmla="*/ 783167 w 1037901"/>
              <a:gd name="connsiteY8" fmla="*/ 2988867 h 3196300"/>
              <a:gd name="connsiteX9" fmla="*/ 774700 w 1037901"/>
              <a:gd name="connsiteY9" fmla="*/ 2971933 h 3196300"/>
              <a:gd name="connsiteX10" fmla="*/ 770467 w 1037901"/>
              <a:gd name="connsiteY10" fmla="*/ 2955000 h 3196300"/>
              <a:gd name="connsiteX11" fmla="*/ 753534 w 1037901"/>
              <a:gd name="connsiteY11" fmla="*/ 2929600 h 3196300"/>
              <a:gd name="connsiteX12" fmla="*/ 740834 w 1037901"/>
              <a:gd name="connsiteY12" fmla="*/ 2904200 h 3196300"/>
              <a:gd name="connsiteX13" fmla="*/ 732367 w 1037901"/>
              <a:gd name="connsiteY13" fmla="*/ 2874567 h 3196300"/>
              <a:gd name="connsiteX14" fmla="*/ 728134 w 1037901"/>
              <a:gd name="connsiteY14" fmla="*/ 2861867 h 3196300"/>
              <a:gd name="connsiteX15" fmla="*/ 719667 w 1037901"/>
              <a:gd name="connsiteY15" fmla="*/ 2849167 h 3196300"/>
              <a:gd name="connsiteX16" fmla="*/ 706967 w 1037901"/>
              <a:gd name="connsiteY16" fmla="*/ 2823767 h 3196300"/>
              <a:gd name="connsiteX17" fmla="*/ 698500 w 1037901"/>
              <a:gd name="connsiteY17" fmla="*/ 2798367 h 3196300"/>
              <a:gd name="connsiteX18" fmla="*/ 690034 w 1037901"/>
              <a:gd name="connsiteY18" fmla="*/ 2785667 h 3196300"/>
              <a:gd name="connsiteX19" fmla="*/ 685800 w 1037901"/>
              <a:gd name="connsiteY19" fmla="*/ 2772967 h 3196300"/>
              <a:gd name="connsiteX20" fmla="*/ 656167 w 1037901"/>
              <a:gd name="connsiteY20" fmla="*/ 2730633 h 3196300"/>
              <a:gd name="connsiteX21" fmla="*/ 639234 w 1037901"/>
              <a:gd name="connsiteY21" fmla="*/ 2705233 h 3196300"/>
              <a:gd name="connsiteX22" fmla="*/ 635000 w 1037901"/>
              <a:gd name="connsiteY22" fmla="*/ 2692533 h 3196300"/>
              <a:gd name="connsiteX23" fmla="*/ 626534 w 1037901"/>
              <a:gd name="connsiteY23" fmla="*/ 2679833 h 3196300"/>
              <a:gd name="connsiteX24" fmla="*/ 609600 w 1037901"/>
              <a:gd name="connsiteY24" fmla="*/ 2650200 h 3196300"/>
              <a:gd name="connsiteX25" fmla="*/ 605367 w 1037901"/>
              <a:gd name="connsiteY25" fmla="*/ 2633267 h 3196300"/>
              <a:gd name="connsiteX26" fmla="*/ 596900 w 1037901"/>
              <a:gd name="connsiteY26" fmla="*/ 2620567 h 3196300"/>
              <a:gd name="connsiteX27" fmla="*/ 592667 w 1037901"/>
              <a:gd name="connsiteY27" fmla="*/ 2603633 h 3196300"/>
              <a:gd name="connsiteX28" fmla="*/ 584200 w 1037901"/>
              <a:gd name="connsiteY28" fmla="*/ 2574000 h 3196300"/>
              <a:gd name="connsiteX29" fmla="*/ 579967 w 1037901"/>
              <a:gd name="connsiteY29" fmla="*/ 2552833 h 3196300"/>
              <a:gd name="connsiteX30" fmla="*/ 571500 w 1037901"/>
              <a:gd name="connsiteY30" fmla="*/ 2527433 h 3196300"/>
              <a:gd name="connsiteX31" fmla="*/ 567267 w 1037901"/>
              <a:gd name="connsiteY31" fmla="*/ 2514733 h 3196300"/>
              <a:gd name="connsiteX32" fmla="*/ 554567 w 1037901"/>
              <a:gd name="connsiteY32" fmla="*/ 2472400 h 3196300"/>
              <a:gd name="connsiteX33" fmla="*/ 528955 w 1037901"/>
              <a:gd name="connsiteY33" fmla="*/ 2501187 h 3196300"/>
              <a:gd name="connsiteX34" fmla="*/ 503767 w 1037901"/>
              <a:gd name="connsiteY34" fmla="*/ 2493778 h 3196300"/>
              <a:gd name="connsiteX35" fmla="*/ 489585 w 1037901"/>
              <a:gd name="connsiteY35" fmla="*/ 2466473 h 3196300"/>
              <a:gd name="connsiteX36" fmla="*/ 477732 w 1037901"/>
              <a:gd name="connsiteY36" fmla="*/ 2424775 h 3196300"/>
              <a:gd name="connsiteX37" fmla="*/ 496994 w 1037901"/>
              <a:gd name="connsiteY37" fmla="*/ 2393237 h 3196300"/>
              <a:gd name="connsiteX38" fmla="*/ 537634 w 1037901"/>
              <a:gd name="connsiteY38" fmla="*/ 2370377 h 3196300"/>
              <a:gd name="connsiteX39" fmla="*/ 495300 w 1037901"/>
              <a:gd name="connsiteY39" fmla="*/ 2311533 h 3196300"/>
              <a:gd name="connsiteX40" fmla="*/ 482600 w 1037901"/>
              <a:gd name="connsiteY40" fmla="*/ 2281900 h 3196300"/>
              <a:gd name="connsiteX41" fmla="*/ 478367 w 1037901"/>
              <a:gd name="connsiteY41" fmla="*/ 2256500 h 3196300"/>
              <a:gd name="connsiteX42" fmla="*/ 474134 w 1037901"/>
              <a:gd name="connsiteY42" fmla="*/ 2243800 h 3196300"/>
              <a:gd name="connsiteX43" fmla="*/ 465667 w 1037901"/>
              <a:gd name="connsiteY43" fmla="*/ 2205700 h 3196300"/>
              <a:gd name="connsiteX44" fmla="*/ 461434 w 1037901"/>
              <a:gd name="connsiteY44" fmla="*/ 2142200 h 3196300"/>
              <a:gd name="connsiteX45" fmla="*/ 452967 w 1037901"/>
              <a:gd name="connsiteY45" fmla="*/ 2091400 h 3196300"/>
              <a:gd name="connsiteX46" fmla="*/ 436034 w 1037901"/>
              <a:gd name="connsiteY46" fmla="*/ 2032133 h 3196300"/>
              <a:gd name="connsiteX47" fmla="*/ 427567 w 1037901"/>
              <a:gd name="connsiteY47" fmla="*/ 2015200 h 3196300"/>
              <a:gd name="connsiteX48" fmla="*/ 423334 w 1037901"/>
              <a:gd name="connsiteY48" fmla="*/ 1998267 h 3196300"/>
              <a:gd name="connsiteX49" fmla="*/ 414867 w 1037901"/>
              <a:gd name="connsiteY49" fmla="*/ 1972867 h 3196300"/>
              <a:gd name="connsiteX50" fmla="*/ 410634 w 1037901"/>
              <a:gd name="connsiteY50" fmla="*/ 1951700 h 3196300"/>
              <a:gd name="connsiteX51" fmla="*/ 402167 w 1037901"/>
              <a:gd name="connsiteY51" fmla="*/ 1926300 h 3196300"/>
              <a:gd name="connsiteX52" fmla="*/ 397934 w 1037901"/>
              <a:gd name="connsiteY52" fmla="*/ 1854333 h 3196300"/>
              <a:gd name="connsiteX53" fmla="*/ 389467 w 1037901"/>
              <a:gd name="connsiteY53" fmla="*/ 1799300 h 3196300"/>
              <a:gd name="connsiteX54" fmla="*/ 381000 w 1037901"/>
              <a:gd name="connsiteY54" fmla="*/ 1744267 h 3196300"/>
              <a:gd name="connsiteX55" fmla="*/ 376767 w 1037901"/>
              <a:gd name="connsiteY55" fmla="*/ 1710400 h 3196300"/>
              <a:gd name="connsiteX56" fmla="*/ 372534 w 1037901"/>
              <a:gd name="connsiteY56" fmla="*/ 1685000 h 3196300"/>
              <a:gd name="connsiteX57" fmla="*/ 368300 w 1037901"/>
              <a:gd name="connsiteY57" fmla="*/ 1646900 h 3196300"/>
              <a:gd name="connsiteX58" fmla="*/ 359834 w 1037901"/>
              <a:gd name="connsiteY58" fmla="*/ 1608800 h 3196300"/>
              <a:gd name="connsiteX59" fmla="*/ 355600 w 1037901"/>
              <a:gd name="connsiteY59" fmla="*/ 1574933 h 3196300"/>
              <a:gd name="connsiteX60" fmla="*/ 351367 w 1037901"/>
              <a:gd name="connsiteY60" fmla="*/ 1562233 h 3196300"/>
              <a:gd name="connsiteX61" fmla="*/ 342900 w 1037901"/>
              <a:gd name="connsiteY61" fmla="*/ 1515667 h 3196300"/>
              <a:gd name="connsiteX62" fmla="*/ 334434 w 1037901"/>
              <a:gd name="connsiteY62" fmla="*/ 1490267 h 3196300"/>
              <a:gd name="connsiteX63" fmla="*/ 325967 w 1037901"/>
              <a:gd name="connsiteY63" fmla="*/ 1456400 h 3196300"/>
              <a:gd name="connsiteX64" fmla="*/ 313267 w 1037901"/>
              <a:gd name="connsiteY64" fmla="*/ 1418300 h 3196300"/>
              <a:gd name="connsiteX65" fmla="*/ 309034 w 1037901"/>
              <a:gd name="connsiteY65" fmla="*/ 1405600 h 3196300"/>
              <a:gd name="connsiteX66" fmla="*/ 300567 w 1037901"/>
              <a:gd name="connsiteY66" fmla="*/ 1375967 h 3196300"/>
              <a:gd name="connsiteX67" fmla="*/ 292100 w 1037901"/>
              <a:gd name="connsiteY67" fmla="*/ 1363267 h 3196300"/>
              <a:gd name="connsiteX68" fmla="*/ 283634 w 1037901"/>
              <a:gd name="connsiteY68" fmla="*/ 1337867 h 3196300"/>
              <a:gd name="connsiteX69" fmla="*/ 279400 w 1037901"/>
              <a:gd name="connsiteY69" fmla="*/ 1325167 h 3196300"/>
              <a:gd name="connsiteX70" fmla="*/ 270934 w 1037901"/>
              <a:gd name="connsiteY70" fmla="*/ 1312467 h 3196300"/>
              <a:gd name="connsiteX71" fmla="*/ 266700 w 1037901"/>
              <a:gd name="connsiteY71" fmla="*/ 1295533 h 3196300"/>
              <a:gd name="connsiteX72" fmla="*/ 258234 w 1037901"/>
              <a:gd name="connsiteY72" fmla="*/ 1282833 h 3196300"/>
              <a:gd name="connsiteX73" fmla="*/ 241300 w 1037901"/>
              <a:gd name="connsiteY73" fmla="*/ 1236267 h 3196300"/>
              <a:gd name="connsiteX74" fmla="*/ 232834 w 1037901"/>
              <a:gd name="connsiteY74" fmla="*/ 1198167 h 3196300"/>
              <a:gd name="connsiteX75" fmla="*/ 224367 w 1037901"/>
              <a:gd name="connsiteY75" fmla="*/ 1172767 h 3196300"/>
              <a:gd name="connsiteX76" fmla="*/ 220134 w 1037901"/>
              <a:gd name="connsiteY76" fmla="*/ 1155833 h 3196300"/>
              <a:gd name="connsiteX77" fmla="*/ 215900 w 1037901"/>
              <a:gd name="connsiteY77" fmla="*/ 1134667 h 3196300"/>
              <a:gd name="connsiteX78" fmla="*/ 207434 w 1037901"/>
              <a:gd name="connsiteY78" fmla="*/ 1117733 h 3196300"/>
              <a:gd name="connsiteX79" fmla="*/ 203200 w 1037901"/>
              <a:gd name="connsiteY79" fmla="*/ 1105033 h 3196300"/>
              <a:gd name="connsiteX80" fmla="*/ 198967 w 1037901"/>
              <a:gd name="connsiteY80" fmla="*/ 1075400 h 3196300"/>
              <a:gd name="connsiteX81" fmla="*/ 190500 w 1037901"/>
              <a:gd name="connsiteY81" fmla="*/ 1050000 h 3196300"/>
              <a:gd name="connsiteX82" fmla="*/ 186267 w 1037901"/>
              <a:gd name="connsiteY82" fmla="*/ 1033067 h 3196300"/>
              <a:gd name="connsiteX83" fmla="*/ 177800 w 1037901"/>
              <a:gd name="connsiteY83" fmla="*/ 990733 h 3196300"/>
              <a:gd name="connsiteX84" fmla="*/ 169334 w 1037901"/>
              <a:gd name="connsiteY84" fmla="*/ 923000 h 3196300"/>
              <a:gd name="connsiteX85" fmla="*/ 160867 w 1037901"/>
              <a:gd name="connsiteY85" fmla="*/ 889133 h 3196300"/>
              <a:gd name="connsiteX86" fmla="*/ 156634 w 1037901"/>
              <a:gd name="connsiteY86" fmla="*/ 851033 h 3196300"/>
              <a:gd name="connsiteX87" fmla="*/ 152400 w 1037901"/>
              <a:gd name="connsiteY87" fmla="*/ 838333 h 3196300"/>
              <a:gd name="connsiteX88" fmla="*/ 143934 w 1037901"/>
              <a:gd name="connsiteY88" fmla="*/ 796000 h 3196300"/>
              <a:gd name="connsiteX89" fmla="*/ 139700 w 1037901"/>
              <a:gd name="connsiteY89" fmla="*/ 779067 h 3196300"/>
              <a:gd name="connsiteX90" fmla="*/ 135467 w 1037901"/>
              <a:gd name="connsiteY90" fmla="*/ 736733 h 3196300"/>
              <a:gd name="connsiteX91" fmla="*/ 127000 w 1037901"/>
              <a:gd name="connsiteY91" fmla="*/ 702867 h 3196300"/>
              <a:gd name="connsiteX92" fmla="*/ 118534 w 1037901"/>
              <a:gd name="connsiteY92" fmla="*/ 664767 h 3196300"/>
              <a:gd name="connsiteX93" fmla="*/ 114300 w 1037901"/>
              <a:gd name="connsiteY93" fmla="*/ 643600 h 3196300"/>
              <a:gd name="connsiteX94" fmla="*/ 110067 w 1037901"/>
              <a:gd name="connsiteY94" fmla="*/ 630900 h 3196300"/>
              <a:gd name="connsiteX95" fmla="*/ 105834 w 1037901"/>
              <a:gd name="connsiteY95" fmla="*/ 605500 h 3196300"/>
              <a:gd name="connsiteX96" fmla="*/ 101600 w 1037901"/>
              <a:gd name="connsiteY96" fmla="*/ 584333 h 3196300"/>
              <a:gd name="connsiteX97" fmla="*/ 93134 w 1037901"/>
              <a:gd name="connsiteY97" fmla="*/ 533533 h 3196300"/>
              <a:gd name="connsiteX98" fmla="*/ 84667 w 1037901"/>
              <a:gd name="connsiteY98" fmla="*/ 508133 h 3196300"/>
              <a:gd name="connsiteX99" fmla="*/ 80434 w 1037901"/>
              <a:gd name="connsiteY99" fmla="*/ 495433 h 3196300"/>
              <a:gd name="connsiteX100" fmla="*/ 71967 w 1037901"/>
              <a:gd name="connsiteY100" fmla="*/ 465800 h 3196300"/>
              <a:gd name="connsiteX101" fmla="*/ 63500 w 1037901"/>
              <a:gd name="connsiteY101" fmla="*/ 419233 h 3196300"/>
              <a:gd name="connsiteX102" fmla="*/ 59267 w 1037901"/>
              <a:gd name="connsiteY102" fmla="*/ 398067 h 3196300"/>
              <a:gd name="connsiteX103" fmla="*/ 50800 w 1037901"/>
              <a:gd name="connsiteY103" fmla="*/ 372667 h 3196300"/>
              <a:gd name="connsiteX104" fmla="*/ 46567 w 1037901"/>
              <a:gd name="connsiteY104" fmla="*/ 338800 h 3196300"/>
              <a:gd name="connsiteX105" fmla="*/ 38100 w 1037901"/>
              <a:gd name="connsiteY105" fmla="*/ 309167 h 3196300"/>
              <a:gd name="connsiteX106" fmla="*/ 29634 w 1037901"/>
              <a:gd name="connsiteY106" fmla="*/ 279533 h 3196300"/>
              <a:gd name="connsiteX107" fmla="*/ 25400 w 1037901"/>
              <a:gd name="connsiteY107" fmla="*/ 245667 h 3196300"/>
              <a:gd name="connsiteX108" fmla="*/ 16934 w 1037901"/>
              <a:gd name="connsiteY108" fmla="*/ 199100 h 3196300"/>
              <a:gd name="connsiteX109" fmla="*/ 12700 w 1037901"/>
              <a:gd name="connsiteY109" fmla="*/ 152533 h 3196300"/>
              <a:gd name="connsiteX110" fmla="*/ 8467 w 1037901"/>
              <a:gd name="connsiteY110" fmla="*/ 118667 h 3196300"/>
              <a:gd name="connsiteX111" fmla="*/ 0 w 1037901"/>
              <a:gd name="connsiteY111" fmla="*/ 29767 h 3196300"/>
              <a:gd name="connsiteX112" fmla="*/ 12700 w 1037901"/>
              <a:gd name="connsiteY112" fmla="*/ 21300 h 3196300"/>
              <a:gd name="connsiteX113" fmla="*/ 38100 w 1037901"/>
              <a:gd name="connsiteY113" fmla="*/ 46700 h 3196300"/>
              <a:gd name="connsiteX114" fmla="*/ 50800 w 1037901"/>
              <a:gd name="connsiteY114" fmla="*/ 50933 h 3196300"/>
              <a:gd name="connsiteX115" fmla="*/ 84667 w 1037901"/>
              <a:gd name="connsiteY115" fmla="*/ 29767 h 3196300"/>
              <a:gd name="connsiteX116" fmla="*/ 97367 w 1037901"/>
              <a:gd name="connsiteY116" fmla="*/ 21300 h 3196300"/>
              <a:gd name="connsiteX117" fmla="*/ 110067 w 1037901"/>
              <a:gd name="connsiteY117" fmla="*/ 17067 h 3196300"/>
              <a:gd name="connsiteX118" fmla="*/ 135467 w 1037901"/>
              <a:gd name="connsiteY118" fmla="*/ 29767 h 3196300"/>
              <a:gd name="connsiteX119" fmla="*/ 143934 w 1037901"/>
              <a:gd name="connsiteY119" fmla="*/ 17067 h 3196300"/>
              <a:gd name="connsiteX120" fmla="*/ 156634 w 1037901"/>
              <a:gd name="connsiteY120" fmla="*/ 12833 h 3196300"/>
              <a:gd name="connsiteX121" fmla="*/ 169334 w 1037901"/>
              <a:gd name="connsiteY121" fmla="*/ 21300 h 3196300"/>
              <a:gd name="connsiteX122" fmla="*/ 186267 w 1037901"/>
              <a:gd name="connsiteY122" fmla="*/ 25533 h 3196300"/>
              <a:gd name="connsiteX123" fmla="*/ 215900 w 1037901"/>
              <a:gd name="connsiteY123" fmla="*/ 8600 h 3196300"/>
              <a:gd name="connsiteX124" fmla="*/ 241300 w 1037901"/>
              <a:gd name="connsiteY124" fmla="*/ 133 h 3196300"/>
              <a:gd name="connsiteX125" fmla="*/ 279400 w 1037901"/>
              <a:gd name="connsiteY125" fmla="*/ 4367 h 3196300"/>
              <a:gd name="connsiteX126" fmla="*/ 296334 w 1037901"/>
              <a:gd name="connsiteY126" fmla="*/ 34000 h 3196300"/>
              <a:gd name="connsiteX127" fmla="*/ 304800 w 1037901"/>
              <a:gd name="connsiteY127" fmla="*/ 72100 h 3196300"/>
              <a:gd name="connsiteX128" fmla="*/ 309034 w 1037901"/>
              <a:gd name="connsiteY128" fmla="*/ 152533 h 3196300"/>
              <a:gd name="connsiteX129" fmla="*/ 313267 w 1037901"/>
              <a:gd name="connsiteY129" fmla="*/ 165233 h 3196300"/>
              <a:gd name="connsiteX130" fmla="*/ 317500 w 1037901"/>
              <a:gd name="connsiteY130" fmla="*/ 182167 h 3196300"/>
              <a:gd name="connsiteX131" fmla="*/ 321734 w 1037901"/>
              <a:gd name="connsiteY131" fmla="*/ 203333 h 3196300"/>
              <a:gd name="connsiteX132" fmla="*/ 325967 w 1037901"/>
              <a:gd name="connsiteY132" fmla="*/ 232967 h 3196300"/>
              <a:gd name="connsiteX133" fmla="*/ 334434 w 1037901"/>
              <a:gd name="connsiteY133" fmla="*/ 258367 h 3196300"/>
              <a:gd name="connsiteX134" fmla="*/ 338667 w 1037901"/>
              <a:gd name="connsiteY134" fmla="*/ 279533 h 3196300"/>
              <a:gd name="connsiteX135" fmla="*/ 342900 w 1037901"/>
              <a:gd name="connsiteY135" fmla="*/ 296467 h 3196300"/>
              <a:gd name="connsiteX136" fmla="*/ 347134 w 1037901"/>
              <a:gd name="connsiteY136" fmla="*/ 321867 h 3196300"/>
              <a:gd name="connsiteX137" fmla="*/ 351367 w 1037901"/>
              <a:gd name="connsiteY137" fmla="*/ 334567 h 3196300"/>
              <a:gd name="connsiteX138" fmla="*/ 355600 w 1037901"/>
              <a:gd name="connsiteY138" fmla="*/ 355733 h 3196300"/>
              <a:gd name="connsiteX139" fmla="*/ 368300 w 1037901"/>
              <a:gd name="connsiteY139" fmla="*/ 372667 h 3196300"/>
              <a:gd name="connsiteX140" fmla="*/ 372534 w 1037901"/>
              <a:gd name="connsiteY140" fmla="*/ 393833 h 3196300"/>
              <a:gd name="connsiteX141" fmla="*/ 381000 w 1037901"/>
              <a:gd name="connsiteY141" fmla="*/ 427700 h 3196300"/>
              <a:gd name="connsiteX142" fmla="*/ 389467 w 1037901"/>
              <a:gd name="connsiteY142" fmla="*/ 474267 h 3196300"/>
              <a:gd name="connsiteX143" fmla="*/ 393700 w 1037901"/>
              <a:gd name="connsiteY143" fmla="*/ 495433 h 3196300"/>
              <a:gd name="connsiteX144" fmla="*/ 397934 w 1037901"/>
              <a:gd name="connsiteY144" fmla="*/ 533533 h 3196300"/>
              <a:gd name="connsiteX145" fmla="*/ 414867 w 1037901"/>
              <a:gd name="connsiteY145" fmla="*/ 588567 h 3196300"/>
              <a:gd name="connsiteX146" fmla="*/ 423334 w 1037901"/>
              <a:gd name="connsiteY146" fmla="*/ 643600 h 3196300"/>
              <a:gd name="connsiteX147" fmla="*/ 427567 w 1037901"/>
              <a:gd name="connsiteY147" fmla="*/ 656300 h 3196300"/>
              <a:gd name="connsiteX148" fmla="*/ 440267 w 1037901"/>
              <a:gd name="connsiteY148" fmla="*/ 740967 h 3196300"/>
              <a:gd name="connsiteX149" fmla="*/ 448734 w 1037901"/>
              <a:gd name="connsiteY149" fmla="*/ 774833 h 3196300"/>
              <a:gd name="connsiteX150" fmla="*/ 452967 w 1037901"/>
              <a:gd name="connsiteY150" fmla="*/ 808700 h 3196300"/>
              <a:gd name="connsiteX151" fmla="*/ 469900 w 1037901"/>
              <a:gd name="connsiteY151" fmla="*/ 842567 h 3196300"/>
              <a:gd name="connsiteX152" fmla="*/ 474134 w 1037901"/>
              <a:gd name="connsiteY152" fmla="*/ 859500 h 3196300"/>
              <a:gd name="connsiteX153" fmla="*/ 482600 w 1037901"/>
              <a:gd name="connsiteY153" fmla="*/ 901833 h 3196300"/>
              <a:gd name="connsiteX154" fmla="*/ 491067 w 1037901"/>
              <a:gd name="connsiteY154" fmla="*/ 914533 h 3196300"/>
              <a:gd name="connsiteX155" fmla="*/ 503767 w 1037901"/>
              <a:gd name="connsiteY155" fmla="*/ 952633 h 3196300"/>
              <a:gd name="connsiteX156" fmla="*/ 508000 w 1037901"/>
              <a:gd name="connsiteY156" fmla="*/ 965333 h 3196300"/>
              <a:gd name="connsiteX157" fmla="*/ 516467 w 1037901"/>
              <a:gd name="connsiteY157" fmla="*/ 994967 h 3196300"/>
              <a:gd name="connsiteX158" fmla="*/ 520700 w 1037901"/>
              <a:gd name="connsiteY158" fmla="*/ 1011900 h 3196300"/>
              <a:gd name="connsiteX159" fmla="*/ 529167 w 1037901"/>
              <a:gd name="connsiteY159" fmla="*/ 1041533 h 3196300"/>
              <a:gd name="connsiteX160" fmla="*/ 533400 w 1037901"/>
              <a:gd name="connsiteY160" fmla="*/ 1066933 h 3196300"/>
              <a:gd name="connsiteX161" fmla="*/ 537634 w 1037901"/>
              <a:gd name="connsiteY161" fmla="*/ 1083867 h 3196300"/>
              <a:gd name="connsiteX162" fmla="*/ 541867 w 1037901"/>
              <a:gd name="connsiteY162" fmla="*/ 1105033 h 3196300"/>
              <a:gd name="connsiteX163" fmla="*/ 546100 w 1037901"/>
              <a:gd name="connsiteY163" fmla="*/ 1155833 h 3196300"/>
              <a:gd name="connsiteX164" fmla="*/ 554567 w 1037901"/>
              <a:gd name="connsiteY164" fmla="*/ 1193933 h 3196300"/>
              <a:gd name="connsiteX165" fmla="*/ 558800 w 1037901"/>
              <a:gd name="connsiteY165" fmla="*/ 1206633 h 3196300"/>
              <a:gd name="connsiteX166" fmla="*/ 563034 w 1037901"/>
              <a:gd name="connsiteY166" fmla="*/ 1232033 h 3196300"/>
              <a:gd name="connsiteX167" fmla="*/ 567267 w 1037901"/>
              <a:gd name="connsiteY167" fmla="*/ 1278600 h 3196300"/>
              <a:gd name="connsiteX168" fmla="*/ 575734 w 1037901"/>
              <a:gd name="connsiteY168" fmla="*/ 1308233 h 3196300"/>
              <a:gd name="connsiteX169" fmla="*/ 588434 w 1037901"/>
              <a:gd name="connsiteY169" fmla="*/ 1367500 h 3196300"/>
              <a:gd name="connsiteX170" fmla="*/ 596900 w 1037901"/>
              <a:gd name="connsiteY170" fmla="*/ 1388667 h 3196300"/>
              <a:gd name="connsiteX171" fmla="*/ 605367 w 1037901"/>
              <a:gd name="connsiteY171" fmla="*/ 1422533 h 3196300"/>
              <a:gd name="connsiteX172" fmla="*/ 609600 w 1037901"/>
              <a:gd name="connsiteY172" fmla="*/ 1456400 h 3196300"/>
              <a:gd name="connsiteX173" fmla="*/ 618067 w 1037901"/>
              <a:gd name="connsiteY173" fmla="*/ 1486033 h 3196300"/>
              <a:gd name="connsiteX174" fmla="*/ 626534 w 1037901"/>
              <a:gd name="connsiteY174" fmla="*/ 1541067 h 3196300"/>
              <a:gd name="connsiteX175" fmla="*/ 630767 w 1037901"/>
              <a:gd name="connsiteY175" fmla="*/ 1558000 h 3196300"/>
              <a:gd name="connsiteX176" fmla="*/ 635000 w 1037901"/>
              <a:gd name="connsiteY176" fmla="*/ 1596100 h 3196300"/>
              <a:gd name="connsiteX177" fmla="*/ 643467 w 1037901"/>
              <a:gd name="connsiteY177" fmla="*/ 1629967 h 3196300"/>
              <a:gd name="connsiteX178" fmla="*/ 647700 w 1037901"/>
              <a:gd name="connsiteY178" fmla="*/ 1680767 h 3196300"/>
              <a:gd name="connsiteX179" fmla="*/ 651934 w 1037901"/>
              <a:gd name="connsiteY179" fmla="*/ 1697700 h 3196300"/>
              <a:gd name="connsiteX180" fmla="*/ 656167 w 1037901"/>
              <a:gd name="connsiteY180" fmla="*/ 1748500 h 3196300"/>
              <a:gd name="connsiteX181" fmla="*/ 660400 w 1037901"/>
              <a:gd name="connsiteY181" fmla="*/ 1773900 h 3196300"/>
              <a:gd name="connsiteX182" fmla="*/ 668867 w 1037901"/>
              <a:gd name="connsiteY182" fmla="*/ 1824700 h 3196300"/>
              <a:gd name="connsiteX183" fmla="*/ 673100 w 1037901"/>
              <a:gd name="connsiteY183" fmla="*/ 1875500 h 3196300"/>
              <a:gd name="connsiteX184" fmla="*/ 677334 w 1037901"/>
              <a:gd name="connsiteY184" fmla="*/ 1900900 h 3196300"/>
              <a:gd name="connsiteX185" fmla="*/ 681567 w 1037901"/>
              <a:gd name="connsiteY185" fmla="*/ 1947467 h 3196300"/>
              <a:gd name="connsiteX186" fmla="*/ 685800 w 1037901"/>
              <a:gd name="connsiteY186" fmla="*/ 1972867 h 3196300"/>
              <a:gd name="connsiteX187" fmla="*/ 690034 w 1037901"/>
              <a:gd name="connsiteY187" fmla="*/ 2023667 h 3196300"/>
              <a:gd name="connsiteX188" fmla="*/ 698500 w 1037901"/>
              <a:gd name="connsiteY188" fmla="*/ 2049067 h 3196300"/>
              <a:gd name="connsiteX189" fmla="*/ 702734 w 1037901"/>
              <a:gd name="connsiteY189" fmla="*/ 2061767 h 3196300"/>
              <a:gd name="connsiteX190" fmla="*/ 706967 w 1037901"/>
              <a:gd name="connsiteY190" fmla="*/ 2099867 h 3196300"/>
              <a:gd name="connsiteX191" fmla="*/ 711200 w 1037901"/>
              <a:gd name="connsiteY191" fmla="*/ 2112567 h 3196300"/>
              <a:gd name="connsiteX192" fmla="*/ 715434 w 1037901"/>
              <a:gd name="connsiteY192" fmla="*/ 2129500 h 3196300"/>
              <a:gd name="connsiteX193" fmla="*/ 719667 w 1037901"/>
              <a:gd name="connsiteY193" fmla="*/ 2150667 h 3196300"/>
              <a:gd name="connsiteX194" fmla="*/ 728134 w 1037901"/>
              <a:gd name="connsiteY194" fmla="*/ 2176067 h 3196300"/>
              <a:gd name="connsiteX195" fmla="*/ 732367 w 1037901"/>
              <a:gd name="connsiteY195" fmla="*/ 2205700 h 3196300"/>
              <a:gd name="connsiteX196" fmla="*/ 740834 w 1037901"/>
              <a:gd name="connsiteY196" fmla="*/ 2235333 h 3196300"/>
              <a:gd name="connsiteX197" fmla="*/ 749300 w 1037901"/>
              <a:gd name="connsiteY197" fmla="*/ 2264967 h 3196300"/>
              <a:gd name="connsiteX198" fmla="*/ 757767 w 1037901"/>
              <a:gd name="connsiteY198" fmla="*/ 2277667 h 3196300"/>
              <a:gd name="connsiteX199" fmla="*/ 766234 w 1037901"/>
              <a:gd name="connsiteY199" fmla="*/ 2341167 h 3196300"/>
              <a:gd name="connsiteX200" fmla="*/ 770467 w 1037901"/>
              <a:gd name="connsiteY200" fmla="*/ 2353867 h 3196300"/>
              <a:gd name="connsiteX201" fmla="*/ 778934 w 1037901"/>
              <a:gd name="connsiteY201" fmla="*/ 2413133 h 3196300"/>
              <a:gd name="connsiteX202" fmla="*/ 783167 w 1037901"/>
              <a:gd name="connsiteY202" fmla="*/ 2434300 h 3196300"/>
              <a:gd name="connsiteX203" fmla="*/ 787400 w 1037901"/>
              <a:gd name="connsiteY203" fmla="*/ 2459700 h 3196300"/>
              <a:gd name="connsiteX204" fmla="*/ 795867 w 1037901"/>
              <a:gd name="connsiteY204" fmla="*/ 2502033 h 3196300"/>
              <a:gd name="connsiteX205" fmla="*/ 800100 w 1037901"/>
              <a:gd name="connsiteY205" fmla="*/ 2569767 h 3196300"/>
              <a:gd name="connsiteX206" fmla="*/ 804334 w 1037901"/>
              <a:gd name="connsiteY206" fmla="*/ 2586700 h 3196300"/>
              <a:gd name="connsiteX207" fmla="*/ 812800 w 1037901"/>
              <a:gd name="connsiteY207" fmla="*/ 2633267 h 3196300"/>
              <a:gd name="connsiteX208" fmla="*/ 817034 w 1037901"/>
              <a:gd name="connsiteY208" fmla="*/ 2671367 h 3196300"/>
              <a:gd name="connsiteX209" fmla="*/ 825500 w 1037901"/>
              <a:gd name="connsiteY209" fmla="*/ 2688300 h 3196300"/>
              <a:gd name="connsiteX210" fmla="*/ 829734 w 1037901"/>
              <a:gd name="connsiteY210" fmla="*/ 2701000 h 3196300"/>
              <a:gd name="connsiteX211" fmla="*/ 838200 w 1037901"/>
              <a:gd name="connsiteY211" fmla="*/ 2743333 h 3196300"/>
              <a:gd name="connsiteX212" fmla="*/ 855134 w 1037901"/>
              <a:gd name="connsiteY212" fmla="*/ 2768733 h 3196300"/>
              <a:gd name="connsiteX213" fmla="*/ 863600 w 1037901"/>
              <a:gd name="connsiteY213" fmla="*/ 2794133 h 3196300"/>
              <a:gd name="connsiteX214" fmla="*/ 867834 w 1037901"/>
              <a:gd name="connsiteY214" fmla="*/ 2815300 h 3196300"/>
              <a:gd name="connsiteX215" fmla="*/ 876300 w 1037901"/>
              <a:gd name="connsiteY215" fmla="*/ 2828000 h 3196300"/>
              <a:gd name="connsiteX216" fmla="*/ 889000 w 1037901"/>
              <a:gd name="connsiteY216" fmla="*/ 2857633 h 3196300"/>
              <a:gd name="connsiteX217" fmla="*/ 901700 w 1037901"/>
              <a:gd name="connsiteY217" fmla="*/ 2866100 h 3196300"/>
              <a:gd name="connsiteX218" fmla="*/ 914400 w 1037901"/>
              <a:gd name="connsiteY218" fmla="*/ 2895733 h 3196300"/>
              <a:gd name="connsiteX219" fmla="*/ 927100 w 1037901"/>
              <a:gd name="connsiteY219" fmla="*/ 2908433 h 3196300"/>
              <a:gd name="connsiteX220" fmla="*/ 931334 w 1037901"/>
              <a:gd name="connsiteY220" fmla="*/ 2921133 h 3196300"/>
              <a:gd name="connsiteX221" fmla="*/ 939800 w 1037901"/>
              <a:gd name="connsiteY221" fmla="*/ 2933833 h 3196300"/>
              <a:gd name="connsiteX222" fmla="*/ 956734 w 1037901"/>
              <a:gd name="connsiteY222" fmla="*/ 2971933 h 3196300"/>
              <a:gd name="connsiteX223" fmla="*/ 965200 w 1037901"/>
              <a:gd name="connsiteY223" fmla="*/ 2997333 h 3196300"/>
              <a:gd name="connsiteX224" fmla="*/ 969434 w 1037901"/>
              <a:gd name="connsiteY224" fmla="*/ 3014267 h 3196300"/>
              <a:gd name="connsiteX225" fmla="*/ 977900 w 1037901"/>
              <a:gd name="connsiteY225" fmla="*/ 3031200 h 3196300"/>
              <a:gd name="connsiteX226" fmla="*/ 990600 w 1037901"/>
              <a:gd name="connsiteY226" fmla="*/ 3035433 h 3196300"/>
              <a:gd name="connsiteX227" fmla="*/ 994834 w 1037901"/>
              <a:gd name="connsiteY227" fmla="*/ 3048133 h 3196300"/>
              <a:gd name="connsiteX228" fmla="*/ 1003300 w 1037901"/>
              <a:gd name="connsiteY228" fmla="*/ 3060833 h 3196300"/>
              <a:gd name="connsiteX229" fmla="*/ 1007534 w 1037901"/>
              <a:gd name="connsiteY229" fmla="*/ 3077767 h 3196300"/>
              <a:gd name="connsiteX230" fmla="*/ 1024467 w 1037901"/>
              <a:gd name="connsiteY230" fmla="*/ 3115867 h 3196300"/>
              <a:gd name="connsiteX231" fmla="*/ 1028700 w 1037901"/>
              <a:gd name="connsiteY231" fmla="*/ 3128567 h 3196300"/>
              <a:gd name="connsiteX232" fmla="*/ 1037167 w 1037901"/>
              <a:gd name="connsiteY232" fmla="*/ 3141267 h 3196300"/>
              <a:gd name="connsiteX233" fmla="*/ 1032934 w 1037901"/>
              <a:gd name="connsiteY233" fmla="*/ 3153967 h 3196300"/>
              <a:gd name="connsiteX234" fmla="*/ 1020234 w 1037901"/>
              <a:gd name="connsiteY234" fmla="*/ 3149733 h 3196300"/>
              <a:gd name="connsiteX235" fmla="*/ 1007534 w 1037901"/>
              <a:gd name="connsiteY235" fmla="*/ 3183600 h 3196300"/>
              <a:gd name="connsiteX236" fmla="*/ 1003300 w 1037901"/>
              <a:gd name="connsiteY236" fmla="*/ 3166667 h 3196300"/>
              <a:gd name="connsiteX237" fmla="*/ 994834 w 1037901"/>
              <a:gd name="connsiteY237" fmla="*/ 3179367 h 3196300"/>
              <a:gd name="connsiteX238" fmla="*/ 986367 w 1037901"/>
              <a:gd name="connsiteY238" fmla="*/ 3196300 h 3196300"/>
              <a:gd name="connsiteX239" fmla="*/ 982134 w 1037901"/>
              <a:gd name="connsiteY239" fmla="*/ 3183600 h 3196300"/>
              <a:gd name="connsiteX240" fmla="*/ 948267 w 1037901"/>
              <a:gd name="connsiteY240" fmla="*/ 3179367 h 3196300"/>
              <a:gd name="connsiteX241" fmla="*/ 935567 w 1037901"/>
              <a:gd name="connsiteY241" fmla="*/ 3192067 h 3196300"/>
              <a:gd name="connsiteX242" fmla="*/ 910167 w 1037901"/>
              <a:gd name="connsiteY242" fmla="*/ 3170900 h 3196300"/>
              <a:gd name="connsiteX243" fmla="*/ 884767 w 1037901"/>
              <a:gd name="connsiteY243" fmla="*/ 3170900 h 3196300"/>
              <a:gd name="connsiteX244" fmla="*/ 880534 w 1037901"/>
              <a:gd name="connsiteY244" fmla="*/ 3170900 h 3196300"/>
              <a:gd name="connsiteX0" fmla="*/ 880534 w 1037901"/>
              <a:gd name="connsiteY0" fmla="*/ 3170900 h 3196300"/>
              <a:gd name="connsiteX1" fmla="*/ 867834 w 1037901"/>
              <a:gd name="connsiteY1" fmla="*/ 3128567 h 3196300"/>
              <a:gd name="connsiteX2" fmla="*/ 863600 w 1037901"/>
              <a:gd name="connsiteY2" fmla="*/ 3115867 h 3196300"/>
              <a:gd name="connsiteX3" fmla="*/ 855134 w 1037901"/>
              <a:gd name="connsiteY3" fmla="*/ 3103167 h 3196300"/>
              <a:gd name="connsiteX4" fmla="*/ 850900 w 1037901"/>
              <a:gd name="connsiteY4" fmla="*/ 3090467 h 3196300"/>
              <a:gd name="connsiteX5" fmla="*/ 833967 w 1037901"/>
              <a:gd name="connsiteY5" fmla="*/ 3060833 h 3196300"/>
              <a:gd name="connsiteX6" fmla="*/ 817034 w 1037901"/>
              <a:gd name="connsiteY6" fmla="*/ 3039667 h 3196300"/>
              <a:gd name="connsiteX7" fmla="*/ 800100 w 1037901"/>
              <a:gd name="connsiteY7" fmla="*/ 3018500 h 3196300"/>
              <a:gd name="connsiteX8" fmla="*/ 783167 w 1037901"/>
              <a:gd name="connsiteY8" fmla="*/ 2988867 h 3196300"/>
              <a:gd name="connsiteX9" fmla="*/ 774700 w 1037901"/>
              <a:gd name="connsiteY9" fmla="*/ 2971933 h 3196300"/>
              <a:gd name="connsiteX10" fmla="*/ 770467 w 1037901"/>
              <a:gd name="connsiteY10" fmla="*/ 2955000 h 3196300"/>
              <a:gd name="connsiteX11" fmla="*/ 753534 w 1037901"/>
              <a:gd name="connsiteY11" fmla="*/ 2929600 h 3196300"/>
              <a:gd name="connsiteX12" fmla="*/ 740834 w 1037901"/>
              <a:gd name="connsiteY12" fmla="*/ 2904200 h 3196300"/>
              <a:gd name="connsiteX13" fmla="*/ 732367 w 1037901"/>
              <a:gd name="connsiteY13" fmla="*/ 2874567 h 3196300"/>
              <a:gd name="connsiteX14" fmla="*/ 728134 w 1037901"/>
              <a:gd name="connsiteY14" fmla="*/ 2861867 h 3196300"/>
              <a:gd name="connsiteX15" fmla="*/ 719667 w 1037901"/>
              <a:gd name="connsiteY15" fmla="*/ 2849167 h 3196300"/>
              <a:gd name="connsiteX16" fmla="*/ 706967 w 1037901"/>
              <a:gd name="connsiteY16" fmla="*/ 2823767 h 3196300"/>
              <a:gd name="connsiteX17" fmla="*/ 698500 w 1037901"/>
              <a:gd name="connsiteY17" fmla="*/ 2798367 h 3196300"/>
              <a:gd name="connsiteX18" fmla="*/ 690034 w 1037901"/>
              <a:gd name="connsiteY18" fmla="*/ 2785667 h 3196300"/>
              <a:gd name="connsiteX19" fmla="*/ 685800 w 1037901"/>
              <a:gd name="connsiteY19" fmla="*/ 2772967 h 3196300"/>
              <a:gd name="connsiteX20" fmla="*/ 656167 w 1037901"/>
              <a:gd name="connsiteY20" fmla="*/ 2730633 h 3196300"/>
              <a:gd name="connsiteX21" fmla="*/ 639234 w 1037901"/>
              <a:gd name="connsiteY21" fmla="*/ 2705233 h 3196300"/>
              <a:gd name="connsiteX22" fmla="*/ 635000 w 1037901"/>
              <a:gd name="connsiteY22" fmla="*/ 2692533 h 3196300"/>
              <a:gd name="connsiteX23" fmla="*/ 626534 w 1037901"/>
              <a:gd name="connsiteY23" fmla="*/ 2679833 h 3196300"/>
              <a:gd name="connsiteX24" fmla="*/ 609600 w 1037901"/>
              <a:gd name="connsiteY24" fmla="*/ 2650200 h 3196300"/>
              <a:gd name="connsiteX25" fmla="*/ 605367 w 1037901"/>
              <a:gd name="connsiteY25" fmla="*/ 2633267 h 3196300"/>
              <a:gd name="connsiteX26" fmla="*/ 596900 w 1037901"/>
              <a:gd name="connsiteY26" fmla="*/ 2620567 h 3196300"/>
              <a:gd name="connsiteX27" fmla="*/ 592667 w 1037901"/>
              <a:gd name="connsiteY27" fmla="*/ 2603633 h 3196300"/>
              <a:gd name="connsiteX28" fmla="*/ 584200 w 1037901"/>
              <a:gd name="connsiteY28" fmla="*/ 2574000 h 3196300"/>
              <a:gd name="connsiteX29" fmla="*/ 579967 w 1037901"/>
              <a:gd name="connsiteY29" fmla="*/ 2552833 h 3196300"/>
              <a:gd name="connsiteX30" fmla="*/ 571500 w 1037901"/>
              <a:gd name="connsiteY30" fmla="*/ 2527433 h 3196300"/>
              <a:gd name="connsiteX31" fmla="*/ 567267 w 1037901"/>
              <a:gd name="connsiteY31" fmla="*/ 2514733 h 3196300"/>
              <a:gd name="connsiteX32" fmla="*/ 554567 w 1037901"/>
              <a:gd name="connsiteY32" fmla="*/ 2472400 h 3196300"/>
              <a:gd name="connsiteX33" fmla="*/ 528955 w 1037901"/>
              <a:gd name="connsiteY33" fmla="*/ 2501187 h 3196300"/>
              <a:gd name="connsiteX34" fmla="*/ 503767 w 1037901"/>
              <a:gd name="connsiteY34" fmla="*/ 2493778 h 3196300"/>
              <a:gd name="connsiteX35" fmla="*/ 489585 w 1037901"/>
              <a:gd name="connsiteY35" fmla="*/ 2466473 h 3196300"/>
              <a:gd name="connsiteX36" fmla="*/ 477732 w 1037901"/>
              <a:gd name="connsiteY36" fmla="*/ 2424775 h 3196300"/>
              <a:gd name="connsiteX37" fmla="*/ 487469 w 1037901"/>
              <a:gd name="connsiteY37" fmla="*/ 2393237 h 3196300"/>
              <a:gd name="connsiteX38" fmla="*/ 537634 w 1037901"/>
              <a:gd name="connsiteY38" fmla="*/ 2370377 h 3196300"/>
              <a:gd name="connsiteX39" fmla="*/ 495300 w 1037901"/>
              <a:gd name="connsiteY39" fmla="*/ 2311533 h 3196300"/>
              <a:gd name="connsiteX40" fmla="*/ 482600 w 1037901"/>
              <a:gd name="connsiteY40" fmla="*/ 2281900 h 3196300"/>
              <a:gd name="connsiteX41" fmla="*/ 478367 w 1037901"/>
              <a:gd name="connsiteY41" fmla="*/ 2256500 h 3196300"/>
              <a:gd name="connsiteX42" fmla="*/ 474134 w 1037901"/>
              <a:gd name="connsiteY42" fmla="*/ 2243800 h 3196300"/>
              <a:gd name="connsiteX43" fmla="*/ 465667 w 1037901"/>
              <a:gd name="connsiteY43" fmla="*/ 2205700 h 3196300"/>
              <a:gd name="connsiteX44" fmla="*/ 461434 w 1037901"/>
              <a:gd name="connsiteY44" fmla="*/ 2142200 h 3196300"/>
              <a:gd name="connsiteX45" fmla="*/ 452967 w 1037901"/>
              <a:gd name="connsiteY45" fmla="*/ 2091400 h 3196300"/>
              <a:gd name="connsiteX46" fmla="*/ 436034 w 1037901"/>
              <a:gd name="connsiteY46" fmla="*/ 2032133 h 3196300"/>
              <a:gd name="connsiteX47" fmla="*/ 427567 w 1037901"/>
              <a:gd name="connsiteY47" fmla="*/ 2015200 h 3196300"/>
              <a:gd name="connsiteX48" fmla="*/ 423334 w 1037901"/>
              <a:gd name="connsiteY48" fmla="*/ 1998267 h 3196300"/>
              <a:gd name="connsiteX49" fmla="*/ 414867 w 1037901"/>
              <a:gd name="connsiteY49" fmla="*/ 1972867 h 3196300"/>
              <a:gd name="connsiteX50" fmla="*/ 410634 w 1037901"/>
              <a:gd name="connsiteY50" fmla="*/ 1951700 h 3196300"/>
              <a:gd name="connsiteX51" fmla="*/ 402167 w 1037901"/>
              <a:gd name="connsiteY51" fmla="*/ 1926300 h 3196300"/>
              <a:gd name="connsiteX52" fmla="*/ 397934 w 1037901"/>
              <a:gd name="connsiteY52" fmla="*/ 1854333 h 3196300"/>
              <a:gd name="connsiteX53" fmla="*/ 389467 w 1037901"/>
              <a:gd name="connsiteY53" fmla="*/ 1799300 h 3196300"/>
              <a:gd name="connsiteX54" fmla="*/ 381000 w 1037901"/>
              <a:gd name="connsiteY54" fmla="*/ 1744267 h 3196300"/>
              <a:gd name="connsiteX55" fmla="*/ 376767 w 1037901"/>
              <a:gd name="connsiteY55" fmla="*/ 1710400 h 3196300"/>
              <a:gd name="connsiteX56" fmla="*/ 372534 w 1037901"/>
              <a:gd name="connsiteY56" fmla="*/ 1685000 h 3196300"/>
              <a:gd name="connsiteX57" fmla="*/ 368300 w 1037901"/>
              <a:gd name="connsiteY57" fmla="*/ 1646900 h 3196300"/>
              <a:gd name="connsiteX58" fmla="*/ 359834 w 1037901"/>
              <a:gd name="connsiteY58" fmla="*/ 1608800 h 3196300"/>
              <a:gd name="connsiteX59" fmla="*/ 355600 w 1037901"/>
              <a:gd name="connsiteY59" fmla="*/ 1574933 h 3196300"/>
              <a:gd name="connsiteX60" fmla="*/ 351367 w 1037901"/>
              <a:gd name="connsiteY60" fmla="*/ 1562233 h 3196300"/>
              <a:gd name="connsiteX61" fmla="*/ 342900 w 1037901"/>
              <a:gd name="connsiteY61" fmla="*/ 1515667 h 3196300"/>
              <a:gd name="connsiteX62" fmla="*/ 334434 w 1037901"/>
              <a:gd name="connsiteY62" fmla="*/ 1490267 h 3196300"/>
              <a:gd name="connsiteX63" fmla="*/ 325967 w 1037901"/>
              <a:gd name="connsiteY63" fmla="*/ 1456400 h 3196300"/>
              <a:gd name="connsiteX64" fmla="*/ 313267 w 1037901"/>
              <a:gd name="connsiteY64" fmla="*/ 1418300 h 3196300"/>
              <a:gd name="connsiteX65" fmla="*/ 309034 w 1037901"/>
              <a:gd name="connsiteY65" fmla="*/ 1405600 h 3196300"/>
              <a:gd name="connsiteX66" fmla="*/ 300567 w 1037901"/>
              <a:gd name="connsiteY66" fmla="*/ 1375967 h 3196300"/>
              <a:gd name="connsiteX67" fmla="*/ 292100 w 1037901"/>
              <a:gd name="connsiteY67" fmla="*/ 1363267 h 3196300"/>
              <a:gd name="connsiteX68" fmla="*/ 283634 w 1037901"/>
              <a:gd name="connsiteY68" fmla="*/ 1337867 h 3196300"/>
              <a:gd name="connsiteX69" fmla="*/ 279400 w 1037901"/>
              <a:gd name="connsiteY69" fmla="*/ 1325167 h 3196300"/>
              <a:gd name="connsiteX70" fmla="*/ 270934 w 1037901"/>
              <a:gd name="connsiteY70" fmla="*/ 1312467 h 3196300"/>
              <a:gd name="connsiteX71" fmla="*/ 266700 w 1037901"/>
              <a:gd name="connsiteY71" fmla="*/ 1295533 h 3196300"/>
              <a:gd name="connsiteX72" fmla="*/ 258234 w 1037901"/>
              <a:gd name="connsiteY72" fmla="*/ 1282833 h 3196300"/>
              <a:gd name="connsiteX73" fmla="*/ 241300 w 1037901"/>
              <a:gd name="connsiteY73" fmla="*/ 1236267 h 3196300"/>
              <a:gd name="connsiteX74" fmla="*/ 232834 w 1037901"/>
              <a:gd name="connsiteY74" fmla="*/ 1198167 h 3196300"/>
              <a:gd name="connsiteX75" fmla="*/ 224367 w 1037901"/>
              <a:gd name="connsiteY75" fmla="*/ 1172767 h 3196300"/>
              <a:gd name="connsiteX76" fmla="*/ 220134 w 1037901"/>
              <a:gd name="connsiteY76" fmla="*/ 1155833 h 3196300"/>
              <a:gd name="connsiteX77" fmla="*/ 215900 w 1037901"/>
              <a:gd name="connsiteY77" fmla="*/ 1134667 h 3196300"/>
              <a:gd name="connsiteX78" fmla="*/ 207434 w 1037901"/>
              <a:gd name="connsiteY78" fmla="*/ 1117733 h 3196300"/>
              <a:gd name="connsiteX79" fmla="*/ 203200 w 1037901"/>
              <a:gd name="connsiteY79" fmla="*/ 1105033 h 3196300"/>
              <a:gd name="connsiteX80" fmla="*/ 198967 w 1037901"/>
              <a:gd name="connsiteY80" fmla="*/ 1075400 h 3196300"/>
              <a:gd name="connsiteX81" fmla="*/ 190500 w 1037901"/>
              <a:gd name="connsiteY81" fmla="*/ 1050000 h 3196300"/>
              <a:gd name="connsiteX82" fmla="*/ 186267 w 1037901"/>
              <a:gd name="connsiteY82" fmla="*/ 1033067 h 3196300"/>
              <a:gd name="connsiteX83" fmla="*/ 177800 w 1037901"/>
              <a:gd name="connsiteY83" fmla="*/ 990733 h 3196300"/>
              <a:gd name="connsiteX84" fmla="*/ 169334 w 1037901"/>
              <a:gd name="connsiteY84" fmla="*/ 923000 h 3196300"/>
              <a:gd name="connsiteX85" fmla="*/ 160867 w 1037901"/>
              <a:gd name="connsiteY85" fmla="*/ 889133 h 3196300"/>
              <a:gd name="connsiteX86" fmla="*/ 156634 w 1037901"/>
              <a:gd name="connsiteY86" fmla="*/ 851033 h 3196300"/>
              <a:gd name="connsiteX87" fmla="*/ 152400 w 1037901"/>
              <a:gd name="connsiteY87" fmla="*/ 838333 h 3196300"/>
              <a:gd name="connsiteX88" fmla="*/ 143934 w 1037901"/>
              <a:gd name="connsiteY88" fmla="*/ 796000 h 3196300"/>
              <a:gd name="connsiteX89" fmla="*/ 139700 w 1037901"/>
              <a:gd name="connsiteY89" fmla="*/ 779067 h 3196300"/>
              <a:gd name="connsiteX90" fmla="*/ 135467 w 1037901"/>
              <a:gd name="connsiteY90" fmla="*/ 736733 h 3196300"/>
              <a:gd name="connsiteX91" fmla="*/ 127000 w 1037901"/>
              <a:gd name="connsiteY91" fmla="*/ 702867 h 3196300"/>
              <a:gd name="connsiteX92" fmla="*/ 118534 w 1037901"/>
              <a:gd name="connsiteY92" fmla="*/ 664767 h 3196300"/>
              <a:gd name="connsiteX93" fmla="*/ 114300 w 1037901"/>
              <a:gd name="connsiteY93" fmla="*/ 643600 h 3196300"/>
              <a:gd name="connsiteX94" fmla="*/ 110067 w 1037901"/>
              <a:gd name="connsiteY94" fmla="*/ 630900 h 3196300"/>
              <a:gd name="connsiteX95" fmla="*/ 105834 w 1037901"/>
              <a:gd name="connsiteY95" fmla="*/ 605500 h 3196300"/>
              <a:gd name="connsiteX96" fmla="*/ 101600 w 1037901"/>
              <a:gd name="connsiteY96" fmla="*/ 584333 h 3196300"/>
              <a:gd name="connsiteX97" fmla="*/ 93134 w 1037901"/>
              <a:gd name="connsiteY97" fmla="*/ 533533 h 3196300"/>
              <a:gd name="connsiteX98" fmla="*/ 84667 w 1037901"/>
              <a:gd name="connsiteY98" fmla="*/ 508133 h 3196300"/>
              <a:gd name="connsiteX99" fmla="*/ 80434 w 1037901"/>
              <a:gd name="connsiteY99" fmla="*/ 495433 h 3196300"/>
              <a:gd name="connsiteX100" fmla="*/ 71967 w 1037901"/>
              <a:gd name="connsiteY100" fmla="*/ 465800 h 3196300"/>
              <a:gd name="connsiteX101" fmla="*/ 63500 w 1037901"/>
              <a:gd name="connsiteY101" fmla="*/ 419233 h 3196300"/>
              <a:gd name="connsiteX102" fmla="*/ 59267 w 1037901"/>
              <a:gd name="connsiteY102" fmla="*/ 398067 h 3196300"/>
              <a:gd name="connsiteX103" fmla="*/ 50800 w 1037901"/>
              <a:gd name="connsiteY103" fmla="*/ 372667 h 3196300"/>
              <a:gd name="connsiteX104" fmla="*/ 46567 w 1037901"/>
              <a:gd name="connsiteY104" fmla="*/ 338800 h 3196300"/>
              <a:gd name="connsiteX105" fmla="*/ 38100 w 1037901"/>
              <a:gd name="connsiteY105" fmla="*/ 309167 h 3196300"/>
              <a:gd name="connsiteX106" fmla="*/ 29634 w 1037901"/>
              <a:gd name="connsiteY106" fmla="*/ 279533 h 3196300"/>
              <a:gd name="connsiteX107" fmla="*/ 25400 w 1037901"/>
              <a:gd name="connsiteY107" fmla="*/ 245667 h 3196300"/>
              <a:gd name="connsiteX108" fmla="*/ 16934 w 1037901"/>
              <a:gd name="connsiteY108" fmla="*/ 199100 h 3196300"/>
              <a:gd name="connsiteX109" fmla="*/ 12700 w 1037901"/>
              <a:gd name="connsiteY109" fmla="*/ 152533 h 3196300"/>
              <a:gd name="connsiteX110" fmla="*/ 8467 w 1037901"/>
              <a:gd name="connsiteY110" fmla="*/ 118667 h 3196300"/>
              <a:gd name="connsiteX111" fmla="*/ 0 w 1037901"/>
              <a:gd name="connsiteY111" fmla="*/ 29767 h 3196300"/>
              <a:gd name="connsiteX112" fmla="*/ 12700 w 1037901"/>
              <a:gd name="connsiteY112" fmla="*/ 21300 h 3196300"/>
              <a:gd name="connsiteX113" fmla="*/ 38100 w 1037901"/>
              <a:gd name="connsiteY113" fmla="*/ 46700 h 3196300"/>
              <a:gd name="connsiteX114" fmla="*/ 50800 w 1037901"/>
              <a:gd name="connsiteY114" fmla="*/ 50933 h 3196300"/>
              <a:gd name="connsiteX115" fmla="*/ 84667 w 1037901"/>
              <a:gd name="connsiteY115" fmla="*/ 29767 h 3196300"/>
              <a:gd name="connsiteX116" fmla="*/ 97367 w 1037901"/>
              <a:gd name="connsiteY116" fmla="*/ 21300 h 3196300"/>
              <a:gd name="connsiteX117" fmla="*/ 110067 w 1037901"/>
              <a:gd name="connsiteY117" fmla="*/ 17067 h 3196300"/>
              <a:gd name="connsiteX118" fmla="*/ 135467 w 1037901"/>
              <a:gd name="connsiteY118" fmla="*/ 29767 h 3196300"/>
              <a:gd name="connsiteX119" fmla="*/ 143934 w 1037901"/>
              <a:gd name="connsiteY119" fmla="*/ 17067 h 3196300"/>
              <a:gd name="connsiteX120" fmla="*/ 156634 w 1037901"/>
              <a:gd name="connsiteY120" fmla="*/ 12833 h 3196300"/>
              <a:gd name="connsiteX121" fmla="*/ 169334 w 1037901"/>
              <a:gd name="connsiteY121" fmla="*/ 21300 h 3196300"/>
              <a:gd name="connsiteX122" fmla="*/ 186267 w 1037901"/>
              <a:gd name="connsiteY122" fmla="*/ 25533 h 3196300"/>
              <a:gd name="connsiteX123" fmla="*/ 215900 w 1037901"/>
              <a:gd name="connsiteY123" fmla="*/ 8600 h 3196300"/>
              <a:gd name="connsiteX124" fmla="*/ 241300 w 1037901"/>
              <a:gd name="connsiteY124" fmla="*/ 133 h 3196300"/>
              <a:gd name="connsiteX125" fmla="*/ 279400 w 1037901"/>
              <a:gd name="connsiteY125" fmla="*/ 4367 h 3196300"/>
              <a:gd name="connsiteX126" fmla="*/ 296334 w 1037901"/>
              <a:gd name="connsiteY126" fmla="*/ 34000 h 3196300"/>
              <a:gd name="connsiteX127" fmla="*/ 304800 w 1037901"/>
              <a:gd name="connsiteY127" fmla="*/ 72100 h 3196300"/>
              <a:gd name="connsiteX128" fmla="*/ 309034 w 1037901"/>
              <a:gd name="connsiteY128" fmla="*/ 152533 h 3196300"/>
              <a:gd name="connsiteX129" fmla="*/ 313267 w 1037901"/>
              <a:gd name="connsiteY129" fmla="*/ 165233 h 3196300"/>
              <a:gd name="connsiteX130" fmla="*/ 317500 w 1037901"/>
              <a:gd name="connsiteY130" fmla="*/ 182167 h 3196300"/>
              <a:gd name="connsiteX131" fmla="*/ 321734 w 1037901"/>
              <a:gd name="connsiteY131" fmla="*/ 203333 h 3196300"/>
              <a:gd name="connsiteX132" fmla="*/ 325967 w 1037901"/>
              <a:gd name="connsiteY132" fmla="*/ 232967 h 3196300"/>
              <a:gd name="connsiteX133" fmla="*/ 334434 w 1037901"/>
              <a:gd name="connsiteY133" fmla="*/ 258367 h 3196300"/>
              <a:gd name="connsiteX134" fmla="*/ 338667 w 1037901"/>
              <a:gd name="connsiteY134" fmla="*/ 279533 h 3196300"/>
              <a:gd name="connsiteX135" fmla="*/ 342900 w 1037901"/>
              <a:gd name="connsiteY135" fmla="*/ 296467 h 3196300"/>
              <a:gd name="connsiteX136" fmla="*/ 347134 w 1037901"/>
              <a:gd name="connsiteY136" fmla="*/ 321867 h 3196300"/>
              <a:gd name="connsiteX137" fmla="*/ 351367 w 1037901"/>
              <a:gd name="connsiteY137" fmla="*/ 334567 h 3196300"/>
              <a:gd name="connsiteX138" fmla="*/ 355600 w 1037901"/>
              <a:gd name="connsiteY138" fmla="*/ 355733 h 3196300"/>
              <a:gd name="connsiteX139" fmla="*/ 368300 w 1037901"/>
              <a:gd name="connsiteY139" fmla="*/ 372667 h 3196300"/>
              <a:gd name="connsiteX140" fmla="*/ 372534 w 1037901"/>
              <a:gd name="connsiteY140" fmla="*/ 393833 h 3196300"/>
              <a:gd name="connsiteX141" fmla="*/ 381000 w 1037901"/>
              <a:gd name="connsiteY141" fmla="*/ 427700 h 3196300"/>
              <a:gd name="connsiteX142" fmla="*/ 389467 w 1037901"/>
              <a:gd name="connsiteY142" fmla="*/ 474267 h 3196300"/>
              <a:gd name="connsiteX143" fmla="*/ 393700 w 1037901"/>
              <a:gd name="connsiteY143" fmla="*/ 495433 h 3196300"/>
              <a:gd name="connsiteX144" fmla="*/ 397934 w 1037901"/>
              <a:gd name="connsiteY144" fmla="*/ 533533 h 3196300"/>
              <a:gd name="connsiteX145" fmla="*/ 414867 w 1037901"/>
              <a:gd name="connsiteY145" fmla="*/ 588567 h 3196300"/>
              <a:gd name="connsiteX146" fmla="*/ 423334 w 1037901"/>
              <a:gd name="connsiteY146" fmla="*/ 643600 h 3196300"/>
              <a:gd name="connsiteX147" fmla="*/ 427567 w 1037901"/>
              <a:gd name="connsiteY147" fmla="*/ 656300 h 3196300"/>
              <a:gd name="connsiteX148" fmla="*/ 440267 w 1037901"/>
              <a:gd name="connsiteY148" fmla="*/ 740967 h 3196300"/>
              <a:gd name="connsiteX149" fmla="*/ 448734 w 1037901"/>
              <a:gd name="connsiteY149" fmla="*/ 774833 h 3196300"/>
              <a:gd name="connsiteX150" fmla="*/ 452967 w 1037901"/>
              <a:gd name="connsiteY150" fmla="*/ 808700 h 3196300"/>
              <a:gd name="connsiteX151" fmla="*/ 469900 w 1037901"/>
              <a:gd name="connsiteY151" fmla="*/ 842567 h 3196300"/>
              <a:gd name="connsiteX152" fmla="*/ 474134 w 1037901"/>
              <a:gd name="connsiteY152" fmla="*/ 859500 h 3196300"/>
              <a:gd name="connsiteX153" fmla="*/ 482600 w 1037901"/>
              <a:gd name="connsiteY153" fmla="*/ 901833 h 3196300"/>
              <a:gd name="connsiteX154" fmla="*/ 491067 w 1037901"/>
              <a:gd name="connsiteY154" fmla="*/ 914533 h 3196300"/>
              <a:gd name="connsiteX155" fmla="*/ 503767 w 1037901"/>
              <a:gd name="connsiteY155" fmla="*/ 952633 h 3196300"/>
              <a:gd name="connsiteX156" fmla="*/ 508000 w 1037901"/>
              <a:gd name="connsiteY156" fmla="*/ 965333 h 3196300"/>
              <a:gd name="connsiteX157" fmla="*/ 516467 w 1037901"/>
              <a:gd name="connsiteY157" fmla="*/ 994967 h 3196300"/>
              <a:gd name="connsiteX158" fmla="*/ 520700 w 1037901"/>
              <a:gd name="connsiteY158" fmla="*/ 1011900 h 3196300"/>
              <a:gd name="connsiteX159" fmla="*/ 529167 w 1037901"/>
              <a:gd name="connsiteY159" fmla="*/ 1041533 h 3196300"/>
              <a:gd name="connsiteX160" fmla="*/ 533400 w 1037901"/>
              <a:gd name="connsiteY160" fmla="*/ 1066933 h 3196300"/>
              <a:gd name="connsiteX161" fmla="*/ 537634 w 1037901"/>
              <a:gd name="connsiteY161" fmla="*/ 1083867 h 3196300"/>
              <a:gd name="connsiteX162" fmla="*/ 541867 w 1037901"/>
              <a:gd name="connsiteY162" fmla="*/ 1105033 h 3196300"/>
              <a:gd name="connsiteX163" fmla="*/ 546100 w 1037901"/>
              <a:gd name="connsiteY163" fmla="*/ 1155833 h 3196300"/>
              <a:gd name="connsiteX164" fmla="*/ 554567 w 1037901"/>
              <a:gd name="connsiteY164" fmla="*/ 1193933 h 3196300"/>
              <a:gd name="connsiteX165" fmla="*/ 558800 w 1037901"/>
              <a:gd name="connsiteY165" fmla="*/ 1206633 h 3196300"/>
              <a:gd name="connsiteX166" fmla="*/ 563034 w 1037901"/>
              <a:gd name="connsiteY166" fmla="*/ 1232033 h 3196300"/>
              <a:gd name="connsiteX167" fmla="*/ 567267 w 1037901"/>
              <a:gd name="connsiteY167" fmla="*/ 1278600 h 3196300"/>
              <a:gd name="connsiteX168" fmla="*/ 575734 w 1037901"/>
              <a:gd name="connsiteY168" fmla="*/ 1308233 h 3196300"/>
              <a:gd name="connsiteX169" fmla="*/ 588434 w 1037901"/>
              <a:gd name="connsiteY169" fmla="*/ 1367500 h 3196300"/>
              <a:gd name="connsiteX170" fmla="*/ 596900 w 1037901"/>
              <a:gd name="connsiteY170" fmla="*/ 1388667 h 3196300"/>
              <a:gd name="connsiteX171" fmla="*/ 605367 w 1037901"/>
              <a:gd name="connsiteY171" fmla="*/ 1422533 h 3196300"/>
              <a:gd name="connsiteX172" fmla="*/ 609600 w 1037901"/>
              <a:gd name="connsiteY172" fmla="*/ 1456400 h 3196300"/>
              <a:gd name="connsiteX173" fmla="*/ 618067 w 1037901"/>
              <a:gd name="connsiteY173" fmla="*/ 1486033 h 3196300"/>
              <a:gd name="connsiteX174" fmla="*/ 626534 w 1037901"/>
              <a:gd name="connsiteY174" fmla="*/ 1541067 h 3196300"/>
              <a:gd name="connsiteX175" fmla="*/ 630767 w 1037901"/>
              <a:gd name="connsiteY175" fmla="*/ 1558000 h 3196300"/>
              <a:gd name="connsiteX176" fmla="*/ 635000 w 1037901"/>
              <a:gd name="connsiteY176" fmla="*/ 1596100 h 3196300"/>
              <a:gd name="connsiteX177" fmla="*/ 643467 w 1037901"/>
              <a:gd name="connsiteY177" fmla="*/ 1629967 h 3196300"/>
              <a:gd name="connsiteX178" fmla="*/ 647700 w 1037901"/>
              <a:gd name="connsiteY178" fmla="*/ 1680767 h 3196300"/>
              <a:gd name="connsiteX179" fmla="*/ 651934 w 1037901"/>
              <a:gd name="connsiteY179" fmla="*/ 1697700 h 3196300"/>
              <a:gd name="connsiteX180" fmla="*/ 656167 w 1037901"/>
              <a:gd name="connsiteY180" fmla="*/ 1748500 h 3196300"/>
              <a:gd name="connsiteX181" fmla="*/ 660400 w 1037901"/>
              <a:gd name="connsiteY181" fmla="*/ 1773900 h 3196300"/>
              <a:gd name="connsiteX182" fmla="*/ 668867 w 1037901"/>
              <a:gd name="connsiteY182" fmla="*/ 1824700 h 3196300"/>
              <a:gd name="connsiteX183" fmla="*/ 673100 w 1037901"/>
              <a:gd name="connsiteY183" fmla="*/ 1875500 h 3196300"/>
              <a:gd name="connsiteX184" fmla="*/ 677334 w 1037901"/>
              <a:gd name="connsiteY184" fmla="*/ 1900900 h 3196300"/>
              <a:gd name="connsiteX185" fmla="*/ 681567 w 1037901"/>
              <a:gd name="connsiteY185" fmla="*/ 1947467 h 3196300"/>
              <a:gd name="connsiteX186" fmla="*/ 685800 w 1037901"/>
              <a:gd name="connsiteY186" fmla="*/ 1972867 h 3196300"/>
              <a:gd name="connsiteX187" fmla="*/ 690034 w 1037901"/>
              <a:gd name="connsiteY187" fmla="*/ 2023667 h 3196300"/>
              <a:gd name="connsiteX188" fmla="*/ 698500 w 1037901"/>
              <a:gd name="connsiteY188" fmla="*/ 2049067 h 3196300"/>
              <a:gd name="connsiteX189" fmla="*/ 702734 w 1037901"/>
              <a:gd name="connsiteY189" fmla="*/ 2061767 h 3196300"/>
              <a:gd name="connsiteX190" fmla="*/ 706967 w 1037901"/>
              <a:gd name="connsiteY190" fmla="*/ 2099867 h 3196300"/>
              <a:gd name="connsiteX191" fmla="*/ 711200 w 1037901"/>
              <a:gd name="connsiteY191" fmla="*/ 2112567 h 3196300"/>
              <a:gd name="connsiteX192" fmla="*/ 715434 w 1037901"/>
              <a:gd name="connsiteY192" fmla="*/ 2129500 h 3196300"/>
              <a:gd name="connsiteX193" fmla="*/ 719667 w 1037901"/>
              <a:gd name="connsiteY193" fmla="*/ 2150667 h 3196300"/>
              <a:gd name="connsiteX194" fmla="*/ 728134 w 1037901"/>
              <a:gd name="connsiteY194" fmla="*/ 2176067 h 3196300"/>
              <a:gd name="connsiteX195" fmla="*/ 732367 w 1037901"/>
              <a:gd name="connsiteY195" fmla="*/ 2205700 h 3196300"/>
              <a:gd name="connsiteX196" fmla="*/ 740834 w 1037901"/>
              <a:gd name="connsiteY196" fmla="*/ 2235333 h 3196300"/>
              <a:gd name="connsiteX197" fmla="*/ 749300 w 1037901"/>
              <a:gd name="connsiteY197" fmla="*/ 2264967 h 3196300"/>
              <a:gd name="connsiteX198" fmla="*/ 757767 w 1037901"/>
              <a:gd name="connsiteY198" fmla="*/ 2277667 h 3196300"/>
              <a:gd name="connsiteX199" fmla="*/ 766234 w 1037901"/>
              <a:gd name="connsiteY199" fmla="*/ 2341167 h 3196300"/>
              <a:gd name="connsiteX200" fmla="*/ 770467 w 1037901"/>
              <a:gd name="connsiteY200" fmla="*/ 2353867 h 3196300"/>
              <a:gd name="connsiteX201" fmla="*/ 778934 w 1037901"/>
              <a:gd name="connsiteY201" fmla="*/ 2413133 h 3196300"/>
              <a:gd name="connsiteX202" fmla="*/ 783167 w 1037901"/>
              <a:gd name="connsiteY202" fmla="*/ 2434300 h 3196300"/>
              <a:gd name="connsiteX203" fmla="*/ 787400 w 1037901"/>
              <a:gd name="connsiteY203" fmla="*/ 2459700 h 3196300"/>
              <a:gd name="connsiteX204" fmla="*/ 795867 w 1037901"/>
              <a:gd name="connsiteY204" fmla="*/ 2502033 h 3196300"/>
              <a:gd name="connsiteX205" fmla="*/ 800100 w 1037901"/>
              <a:gd name="connsiteY205" fmla="*/ 2569767 h 3196300"/>
              <a:gd name="connsiteX206" fmla="*/ 804334 w 1037901"/>
              <a:gd name="connsiteY206" fmla="*/ 2586700 h 3196300"/>
              <a:gd name="connsiteX207" fmla="*/ 812800 w 1037901"/>
              <a:gd name="connsiteY207" fmla="*/ 2633267 h 3196300"/>
              <a:gd name="connsiteX208" fmla="*/ 817034 w 1037901"/>
              <a:gd name="connsiteY208" fmla="*/ 2671367 h 3196300"/>
              <a:gd name="connsiteX209" fmla="*/ 825500 w 1037901"/>
              <a:gd name="connsiteY209" fmla="*/ 2688300 h 3196300"/>
              <a:gd name="connsiteX210" fmla="*/ 829734 w 1037901"/>
              <a:gd name="connsiteY210" fmla="*/ 2701000 h 3196300"/>
              <a:gd name="connsiteX211" fmla="*/ 838200 w 1037901"/>
              <a:gd name="connsiteY211" fmla="*/ 2743333 h 3196300"/>
              <a:gd name="connsiteX212" fmla="*/ 855134 w 1037901"/>
              <a:gd name="connsiteY212" fmla="*/ 2768733 h 3196300"/>
              <a:gd name="connsiteX213" fmla="*/ 863600 w 1037901"/>
              <a:gd name="connsiteY213" fmla="*/ 2794133 h 3196300"/>
              <a:gd name="connsiteX214" fmla="*/ 867834 w 1037901"/>
              <a:gd name="connsiteY214" fmla="*/ 2815300 h 3196300"/>
              <a:gd name="connsiteX215" fmla="*/ 876300 w 1037901"/>
              <a:gd name="connsiteY215" fmla="*/ 2828000 h 3196300"/>
              <a:gd name="connsiteX216" fmla="*/ 889000 w 1037901"/>
              <a:gd name="connsiteY216" fmla="*/ 2857633 h 3196300"/>
              <a:gd name="connsiteX217" fmla="*/ 901700 w 1037901"/>
              <a:gd name="connsiteY217" fmla="*/ 2866100 h 3196300"/>
              <a:gd name="connsiteX218" fmla="*/ 914400 w 1037901"/>
              <a:gd name="connsiteY218" fmla="*/ 2895733 h 3196300"/>
              <a:gd name="connsiteX219" fmla="*/ 927100 w 1037901"/>
              <a:gd name="connsiteY219" fmla="*/ 2908433 h 3196300"/>
              <a:gd name="connsiteX220" fmla="*/ 931334 w 1037901"/>
              <a:gd name="connsiteY220" fmla="*/ 2921133 h 3196300"/>
              <a:gd name="connsiteX221" fmla="*/ 939800 w 1037901"/>
              <a:gd name="connsiteY221" fmla="*/ 2933833 h 3196300"/>
              <a:gd name="connsiteX222" fmla="*/ 956734 w 1037901"/>
              <a:gd name="connsiteY222" fmla="*/ 2971933 h 3196300"/>
              <a:gd name="connsiteX223" fmla="*/ 965200 w 1037901"/>
              <a:gd name="connsiteY223" fmla="*/ 2997333 h 3196300"/>
              <a:gd name="connsiteX224" fmla="*/ 969434 w 1037901"/>
              <a:gd name="connsiteY224" fmla="*/ 3014267 h 3196300"/>
              <a:gd name="connsiteX225" fmla="*/ 977900 w 1037901"/>
              <a:gd name="connsiteY225" fmla="*/ 3031200 h 3196300"/>
              <a:gd name="connsiteX226" fmla="*/ 990600 w 1037901"/>
              <a:gd name="connsiteY226" fmla="*/ 3035433 h 3196300"/>
              <a:gd name="connsiteX227" fmla="*/ 994834 w 1037901"/>
              <a:gd name="connsiteY227" fmla="*/ 3048133 h 3196300"/>
              <a:gd name="connsiteX228" fmla="*/ 1003300 w 1037901"/>
              <a:gd name="connsiteY228" fmla="*/ 3060833 h 3196300"/>
              <a:gd name="connsiteX229" fmla="*/ 1007534 w 1037901"/>
              <a:gd name="connsiteY229" fmla="*/ 3077767 h 3196300"/>
              <a:gd name="connsiteX230" fmla="*/ 1024467 w 1037901"/>
              <a:gd name="connsiteY230" fmla="*/ 3115867 h 3196300"/>
              <a:gd name="connsiteX231" fmla="*/ 1028700 w 1037901"/>
              <a:gd name="connsiteY231" fmla="*/ 3128567 h 3196300"/>
              <a:gd name="connsiteX232" fmla="*/ 1037167 w 1037901"/>
              <a:gd name="connsiteY232" fmla="*/ 3141267 h 3196300"/>
              <a:gd name="connsiteX233" fmla="*/ 1032934 w 1037901"/>
              <a:gd name="connsiteY233" fmla="*/ 3153967 h 3196300"/>
              <a:gd name="connsiteX234" fmla="*/ 1020234 w 1037901"/>
              <a:gd name="connsiteY234" fmla="*/ 3149733 h 3196300"/>
              <a:gd name="connsiteX235" fmla="*/ 1007534 w 1037901"/>
              <a:gd name="connsiteY235" fmla="*/ 3183600 h 3196300"/>
              <a:gd name="connsiteX236" fmla="*/ 1003300 w 1037901"/>
              <a:gd name="connsiteY236" fmla="*/ 3166667 h 3196300"/>
              <a:gd name="connsiteX237" fmla="*/ 994834 w 1037901"/>
              <a:gd name="connsiteY237" fmla="*/ 3179367 h 3196300"/>
              <a:gd name="connsiteX238" fmla="*/ 986367 w 1037901"/>
              <a:gd name="connsiteY238" fmla="*/ 3196300 h 3196300"/>
              <a:gd name="connsiteX239" fmla="*/ 982134 w 1037901"/>
              <a:gd name="connsiteY239" fmla="*/ 3183600 h 3196300"/>
              <a:gd name="connsiteX240" fmla="*/ 948267 w 1037901"/>
              <a:gd name="connsiteY240" fmla="*/ 3179367 h 3196300"/>
              <a:gd name="connsiteX241" fmla="*/ 935567 w 1037901"/>
              <a:gd name="connsiteY241" fmla="*/ 3192067 h 3196300"/>
              <a:gd name="connsiteX242" fmla="*/ 910167 w 1037901"/>
              <a:gd name="connsiteY242" fmla="*/ 3170900 h 3196300"/>
              <a:gd name="connsiteX243" fmla="*/ 884767 w 1037901"/>
              <a:gd name="connsiteY243" fmla="*/ 3170900 h 3196300"/>
              <a:gd name="connsiteX244" fmla="*/ 880534 w 1037901"/>
              <a:gd name="connsiteY244" fmla="*/ 3170900 h 3196300"/>
              <a:gd name="connsiteX0" fmla="*/ 880534 w 1037901"/>
              <a:gd name="connsiteY0" fmla="*/ 3170900 h 3196300"/>
              <a:gd name="connsiteX1" fmla="*/ 867834 w 1037901"/>
              <a:gd name="connsiteY1" fmla="*/ 3128567 h 3196300"/>
              <a:gd name="connsiteX2" fmla="*/ 863600 w 1037901"/>
              <a:gd name="connsiteY2" fmla="*/ 3115867 h 3196300"/>
              <a:gd name="connsiteX3" fmla="*/ 855134 w 1037901"/>
              <a:gd name="connsiteY3" fmla="*/ 3103167 h 3196300"/>
              <a:gd name="connsiteX4" fmla="*/ 850900 w 1037901"/>
              <a:gd name="connsiteY4" fmla="*/ 3090467 h 3196300"/>
              <a:gd name="connsiteX5" fmla="*/ 833967 w 1037901"/>
              <a:gd name="connsiteY5" fmla="*/ 3060833 h 3196300"/>
              <a:gd name="connsiteX6" fmla="*/ 817034 w 1037901"/>
              <a:gd name="connsiteY6" fmla="*/ 3039667 h 3196300"/>
              <a:gd name="connsiteX7" fmla="*/ 800100 w 1037901"/>
              <a:gd name="connsiteY7" fmla="*/ 3018500 h 3196300"/>
              <a:gd name="connsiteX8" fmla="*/ 783167 w 1037901"/>
              <a:gd name="connsiteY8" fmla="*/ 2988867 h 3196300"/>
              <a:gd name="connsiteX9" fmla="*/ 774700 w 1037901"/>
              <a:gd name="connsiteY9" fmla="*/ 2971933 h 3196300"/>
              <a:gd name="connsiteX10" fmla="*/ 770467 w 1037901"/>
              <a:gd name="connsiteY10" fmla="*/ 2955000 h 3196300"/>
              <a:gd name="connsiteX11" fmla="*/ 753534 w 1037901"/>
              <a:gd name="connsiteY11" fmla="*/ 2929600 h 3196300"/>
              <a:gd name="connsiteX12" fmla="*/ 740834 w 1037901"/>
              <a:gd name="connsiteY12" fmla="*/ 2904200 h 3196300"/>
              <a:gd name="connsiteX13" fmla="*/ 732367 w 1037901"/>
              <a:gd name="connsiteY13" fmla="*/ 2874567 h 3196300"/>
              <a:gd name="connsiteX14" fmla="*/ 728134 w 1037901"/>
              <a:gd name="connsiteY14" fmla="*/ 2861867 h 3196300"/>
              <a:gd name="connsiteX15" fmla="*/ 719667 w 1037901"/>
              <a:gd name="connsiteY15" fmla="*/ 2849167 h 3196300"/>
              <a:gd name="connsiteX16" fmla="*/ 706967 w 1037901"/>
              <a:gd name="connsiteY16" fmla="*/ 2823767 h 3196300"/>
              <a:gd name="connsiteX17" fmla="*/ 698500 w 1037901"/>
              <a:gd name="connsiteY17" fmla="*/ 2798367 h 3196300"/>
              <a:gd name="connsiteX18" fmla="*/ 690034 w 1037901"/>
              <a:gd name="connsiteY18" fmla="*/ 2785667 h 3196300"/>
              <a:gd name="connsiteX19" fmla="*/ 685800 w 1037901"/>
              <a:gd name="connsiteY19" fmla="*/ 2772967 h 3196300"/>
              <a:gd name="connsiteX20" fmla="*/ 656167 w 1037901"/>
              <a:gd name="connsiteY20" fmla="*/ 2730633 h 3196300"/>
              <a:gd name="connsiteX21" fmla="*/ 639234 w 1037901"/>
              <a:gd name="connsiteY21" fmla="*/ 2705233 h 3196300"/>
              <a:gd name="connsiteX22" fmla="*/ 635000 w 1037901"/>
              <a:gd name="connsiteY22" fmla="*/ 2692533 h 3196300"/>
              <a:gd name="connsiteX23" fmla="*/ 626534 w 1037901"/>
              <a:gd name="connsiteY23" fmla="*/ 2679833 h 3196300"/>
              <a:gd name="connsiteX24" fmla="*/ 609600 w 1037901"/>
              <a:gd name="connsiteY24" fmla="*/ 2650200 h 3196300"/>
              <a:gd name="connsiteX25" fmla="*/ 605367 w 1037901"/>
              <a:gd name="connsiteY25" fmla="*/ 2633267 h 3196300"/>
              <a:gd name="connsiteX26" fmla="*/ 596900 w 1037901"/>
              <a:gd name="connsiteY26" fmla="*/ 2620567 h 3196300"/>
              <a:gd name="connsiteX27" fmla="*/ 592667 w 1037901"/>
              <a:gd name="connsiteY27" fmla="*/ 2603633 h 3196300"/>
              <a:gd name="connsiteX28" fmla="*/ 584200 w 1037901"/>
              <a:gd name="connsiteY28" fmla="*/ 2574000 h 3196300"/>
              <a:gd name="connsiteX29" fmla="*/ 579967 w 1037901"/>
              <a:gd name="connsiteY29" fmla="*/ 2552833 h 3196300"/>
              <a:gd name="connsiteX30" fmla="*/ 571500 w 1037901"/>
              <a:gd name="connsiteY30" fmla="*/ 2527433 h 3196300"/>
              <a:gd name="connsiteX31" fmla="*/ 567267 w 1037901"/>
              <a:gd name="connsiteY31" fmla="*/ 2514733 h 3196300"/>
              <a:gd name="connsiteX32" fmla="*/ 554567 w 1037901"/>
              <a:gd name="connsiteY32" fmla="*/ 2472400 h 3196300"/>
              <a:gd name="connsiteX33" fmla="*/ 528955 w 1037901"/>
              <a:gd name="connsiteY33" fmla="*/ 2501187 h 3196300"/>
              <a:gd name="connsiteX34" fmla="*/ 503767 w 1037901"/>
              <a:gd name="connsiteY34" fmla="*/ 2493778 h 3196300"/>
              <a:gd name="connsiteX35" fmla="*/ 489585 w 1037901"/>
              <a:gd name="connsiteY35" fmla="*/ 2466473 h 3196300"/>
              <a:gd name="connsiteX36" fmla="*/ 477732 w 1037901"/>
              <a:gd name="connsiteY36" fmla="*/ 2424775 h 3196300"/>
              <a:gd name="connsiteX37" fmla="*/ 487469 w 1037901"/>
              <a:gd name="connsiteY37" fmla="*/ 2393237 h 3196300"/>
              <a:gd name="connsiteX38" fmla="*/ 516679 w 1037901"/>
              <a:gd name="connsiteY38" fmla="*/ 2360852 h 3196300"/>
              <a:gd name="connsiteX39" fmla="*/ 495300 w 1037901"/>
              <a:gd name="connsiteY39" fmla="*/ 2311533 h 3196300"/>
              <a:gd name="connsiteX40" fmla="*/ 482600 w 1037901"/>
              <a:gd name="connsiteY40" fmla="*/ 2281900 h 3196300"/>
              <a:gd name="connsiteX41" fmla="*/ 478367 w 1037901"/>
              <a:gd name="connsiteY41" fmla="*/ 2256500 h 3196300"/>
              <a:gd name="connsiteX42" fmla="*/ 474134 w 1037901"/>
              <a:gd name="connsiteY42" fmla="*/ 2243800 h 3196300"/>
              <a:gd name="connsiteX43" fmla="*/ 465667 w 1037901"/>
              <a:gd name="connsiteY43" fmla="*/ 2205700 h 3196300"/>
              <a:gd name="connsiteX44" fmla="*/ 461434 w 1037901"/>
              <a:gd name="connsiteY44" fmla="*/ 2142200 h 3196300"/>
              <a:gd name="connsiteX45" fmla="*/ 452967 w 1037901"/>
              <a:gd name="connsiteY45" fmla="*/ 2091400 h 3196300"/>
              <a:gd name="connsiteX46" fmla="*/ 436034 w 1037901"/>
              <a:gd name="connsiteY46" fmla="*/ 2032133 h 3196300"/>
              <a:gd name="connsiteX47" fmla="*/ 427567 w 1037901"/>
              <a:gd name="connsiteY47" fmla="*/ 2015200 h 3196300"/>
              <a:gd name="connsiteX48" fmla="*/ 423334 w 1037901"/>
              <a:gd name="connsiteY48" fmla="*/ 1998267 h 3196300"/>
              <a:gd name="connsiteX49" fmla="*/ 414867 w 1037901"/>
              <a:gd name="connsiteY49" fmla="*/ 1972867 h 3196300"/>
              <a:gd name="connsiteX50" fmla="*/ 410634 w 1037901"/>
              <a:gd name="connsiteY50" fmla="*/ 1951700 h 3196300"/>
              <a:gd name="connsiteX51" fmla="*/ 402167 w 1037901"/>
              <a:gd name="connsiteY51" fmla="*/ 1926300 h 3196300"/>
              <a:gd name="connsiteX52" fmla="*/ 397934 w 1037901"/>
              <a:gd name="connsiteY52" fmla="*/ 1854333 h 3196300"/>
              <a:gd name="connsiteX53" fmla="*/ 389467 w 1037901"/>
              <a:gd name="connsiteY53" fmla="*/ 1799300 h 3196300"/>
              <a:gd name="connsiteX54" fmla="*/ 381000 w 1037901"/>
              <a:gd name="connsiteY54" fmla="*/ 1744267 h 3196300"/>
              <a:gd name="connsiteX55" fmla="*/ 376767 w 1037901"/>
              <a:gd name="connsiteY55" fmla="*/ 1710400 h 3196300"/>
              <a:gd name="connsiteX56" fmla="*/ 372534 w 1037901"/>
              <a:gd name="connsiteY56" fmla="*/ 1685000 h 3196300"/>
              <a:gd name="connsiteX57" fmla="*/ 368300 w 1037901"/>
              <a:gd name="connsiteY57" fmla="*/ 1646900 h 3196300"/>
              <a:gd name="connsiteX58" fmla="*/ 359834 w 1037901"/>
              <a:gd name="connsiteY58" fmla="*/ 1608800 h 3196300"/>
              <a:gd name="connsiteX59" fmla="*/ 355600 w 1037901"/>
              <a:gd name="connsiteY59" fmla="*/ 1574933 h 3196300"/>
              <a:gd name="connsiteX60" fmla="*/ 351367 w 1037901"/>
              <a:gd name="connsiteY60" fmla="*/ 1562233 h 3196300"/>
              <a:gd name="connsiteX61" fmla="*/ 342900 w 1037901"/>
              <a:gd name="connsiteY61" fmla="*/ 1515667 h 3196300"/>
              <a:gd name="connsiteX62" fmla="*/ 334434 w 1037901"/>
              <a:gd name="connsiteY62" fmla="*/ 1490267 h 3196300"/>
              <a:gd name="connsiteX63" fmla="*/ 325967 w 1037901"/>
              <a:gd name="connsiteY63" fmla="*/ 1456400 h 3196300"/>
              <a:gd name="connsiteX64" fmla="*/ 313267 w 1037901"/>
              <a:gd name="connsiteY64" fmla="*/ 1418300 h 3196300"/>
              <a:gd name="connsiteX65" fmla="*/ 309034 w 1037901"/>
              <a:gd name="connsiteY65" fmla="*/ 1405600 h 3196300"/>
              <a:gd name="connsiteX66" fmla="*/ 300567 w 1037901"/>
              <a:gd name="connsiteY66" fmla="*/ 1375967 h 3196300"/>
              <a:gd name="connsiteX67" fmla="*/ 292100 w 1037901"/>
              <a:gd name="connsiteY67" fmla="*/ 1363267 h 3196300"/>
              <a:gd name="connsiteX68" fmla="*/ 283634 w 1037901"/>
              <a:gd name="connsiteY68" fmla="*/ 1337867 h 3196300"/>
              <a:gd name="connsiteX69" fmla="*/ 279400 w 1037901"/>
              <a:gd name="connsiteY69" fmla="*/ 1325167 h 3196300"/>
              <a:gd name="connsiteX70" fmla="*/ 270934 w 1037901"/>
              <a:gd name="connsiteY70" fmla="*/ 1312467 h 3196300"/>
              <a:gd name="connsiteX71" fmla="*/ 266700 w 1037901"/>
              <a:gd name="connsiteY71" fmla="*/ 1295533 h 3196300"/>
              <a:gd name="connsiteX72" fmla="*/ 258234 w 1037901"/>
              <a:gd name="connsiteY72" fmla="*/ 1282833 h 3196300"/>
              <a:gd name="connsiteX73" fmla="*/ 241300 w 1037901"/>
              <a:gd name="connsiteY73" fmla="*/ 1236267 h 3196300"/>
              <a:gd name="connsiteX74" fmla="*/ 232834 w 1037901"/>
              <a:gd name="connsiteY74" fmla="*/ 1198167 h 3196300"/>
              <a:gd name="connsiteX75" fmla="*/ 224367 w 1037901"/>
              <a:gd name="connsiteY75" fmla="*/ 1172767 h 3196300"/>
              <a:gd name="connsiteX76" fmla="*/ 220134 w 1037901"/>
              <a:gd name="connsiteY76" fmla="*/ 1155833 h 3196300"/>
              <a:gd name="connsiteX77" fmla="*/ 215900 w 1037901"/>
              <a:gd name="connsiteY77" fmla="*/ 1134667 h 3196300"/>
              <a:gd name="connsiteX78" fmla="*/ 207434 w 1037901"/>
              <a:gd name="connsiteY78" fmla="*/ 1117733 h 3196300"/>
              <a:gd name="connsiteX79" fmla="*/ 203200 w 1037901"/>
              <a:gd name="connsiteY79" fmla="*/ 1105033 h 3196300"/>
              <a:gd name="connsiteX80" fmla="*/ 198967 w 1037901"/>
              <a:gd name="connsiteY80" fmla="*/ 1075400 h 3196300"/>
              <a:gd name="connsiteX81" fmla="*/ 190500 w 1037901"/>
              <a:gd name="connsiteY81" fmla="*/ 1050000 h 3196300"/>
              <a:gd name="connsiteX82" fmla="*/ 186267 w 1037901"/>
              <a:gd name="connsiteY82" fmla="*/ 1033067 h 3196300"/>
              <a:gd name="connsiteX83" fmla="*/ 177800 w 1037901"/>
              <a:gd name="connsiteY83" fmla="*/ 990733 h 3196300"/>
              <a:gd name="connsiteX84" fmla="*/ 169334 w 1037901"/>
              <a:gd name="connsiteY84" fmla="*/ 923000 h 3196300"/>
              <a:gd name="connsiteX85" fmla="*/ 160867 w 1037901"/>
              <a:gd name="connsiteY85" fmla="*/ 889133 h 3196300"/>
              <a:gd name="connsiteX86" fmla="*/ 156634 w 1037901"/>
              <a:gd name="connsiteY86" fmla="*/ 851033 h 3196300"/>
              <a:gd name="connsiteX87" fmla="*/ 152400 w 1037901"/>
              <a:gd name="connsiteY87" fmla="*/ 838333 h 3196300"/>
              <a:gd name="connsiteX88" fmla="*/ 143934 w 1037901"/>
              <a:gd name="connsiteY88" fmla="*/ 796000 h 3196300"/>
              <a:gd name="connsiteX89" fmla="*/ 139700 w 1037901"/>
              <a:gd name="connsiteY89" fmla="*/ 779067 h 3196300"/>
              <a:gd name="connsiteX90" fmla="*/ 135467 w 1037901"/>
              <a:gd name="connsiteY90" fmla="*/ 736733 h 3196300"/>
              <a:gd name="connsiteX91" fmla="*/ 127000 w 1037901"/>
              <a:gd name="connsiteY91" fmla="*/ 702867 h 3196300"/>
              <a:gd name="connsiteX92" fmla="*/ 118534 w 1037901"/>
              <a:gd name="connsiteY92" fmla="*/ 664767 h 3196300"/>
              <a:gd name="connsiteX93" fmla="*/ 114300 w 1037901"/>
              <a:gd name="connsiteY93" fmla="*/ 643600 h 3196300"/>
              <a:gd name="connsiteX94" fmla="*/ 110067 w 1037901"/>
              <a:gd name="connsiteY94" fmla="*/ 630900 h 3196300"/>
              <a:gd name="connsiteX95" fmla="*/ 105834 w 1037901"/>
              <a:gd name="connsiteY95" fmla="*/ 605500 h 3196300"/>
              <a:gd name="connsiteX96" fmla="*/ 101600 w 1037901"/>
              <a:gd name="connsiteY96" fmla="*/ 584333 h 3196300"/>
              <a:gd name="connsiteX97" fmla="*/ 93134 w 1037901"/>
              <a:gd name="connsiteY97" fmla="*/ 533533 h 3196300"/>
              <a:gd name="connsiteX98" fmla="*/ 84667 w 1037901"/>
              <a:gd name="connsiteY98" fmla="*/ 508133 h 3196300"/>
              <a:gd name="connsiteX99" fmla="*/ 80434 w 1037901"/>
              <a:gd name="connsiteY99" fmla="*/ 495433 h 3196300"/>
              <a:gd name="connsiteX100" fmla="*/ 71967 w 1037901"/>
              <a:gd name="connsiteY100" fmla="*/ 465800 h 3196300"/>
              <a:gd name="connsiteX101" fmla="*/ 63500 w 1037901"/>
              <a:gd name="connsiteY101" fmla="*/ 419233 h 3196300"/>
              <a:gd name="connsiteX102" fmla="*/ 59267 w 1037901"/>
              <a:gd name="connsiteY102" fmla="*/ 398067 h 3196300"/>
              <a:gd name="connsiteX103" fmla="*/ 50800 w 1037901"/>
              <a:gd name="connsiteY103" fmla="*/ 372667 h 3196300"/>
              <a:gd name="connsiteX104" fmla="*/ 46567 w 1037901"/>
              <a:gd name="connsiteY104" fmla="*/ 338800 h 3196300"/>
              <a:gd name="connsiteX105" fmla="*/ 38100 w 1037901"/>
              <a:gd name="connsiteY105" fmla="*/ 309167 h 3196300"/>
              <a:gd name="connsiteX106" fmla="*/ 29634 w 1037901"/>
              <a:gd name="connsiteY106" fmla="*/ 279533 h 3196300"/>
              <a:gd name="connsiteX107" fmla="*/ 25400 w 1037901"/>
              <a:gd name="connsiteY107" fmla="*/ 245667 h 3196300"/>
              <a:gd name="connsiteX108" fmla="*/ 16934 w 1037901"/>
              <a:gd name="connsiteY108" fmla="*/ 199100 h 3196300"/>
              <a:gd name="connsiteX109" fmla="*/ 12700 w 1037901"/>
              <a:gd name="connsiteY109" fmla="*/ 152533 h 3196300"/>
              <a:gd name="connsiteX110" fmla="*/ 8467 w 1037901"/>
              <a:gd name="connsiteY110" fmla="*/ 118667 h 3196300"/>
              <a:gd name="connsiteX111" fmla="*/ 0 w 1037901"/>
              <a:gd name="connsiteY111" fmla="*/ 29767 h 3196300"/>
              <a:gd name="connsiteX112" fmla="*/ 12700 w 1037901"/>
              <a:gd name="connsiteY112" fmla="*/ 21300 h 3196300"/>
              <a:gd name="connsiteX113" fmla="*/ 38100 w 1037901"/>
              <a:gd name="connsiteY113" fmla="*/ 46700 h 3196300"/>
              <a:gd name="connsiteX114" fmla="*/ 50800 w 1037901"/>
              <a:gd name="connsiteY114" fmla="*/ 50933 h 3196300"/>
              <a:gd name="connsiteX115" fmla="*/ 84667 w 1037901"/>
              <a:gd name="connsiteY115" fmla="*/ 29767 h 3196300"/>
              <a:gd name="connsiteX116" fmla="*/ 97367 w 1037901"/>
              <a:gd name="connsiteY116" fmla="*/ 21300 h 3196300"/>
              <a:gd name="connsiteX117" fmla="*/ 110067 w 1037901"/>
              <a:gd name="connsiteY117" fmla="*/ 17067 h 3196300"/>
              <a:gd name="connsiteX118" fmla="*/ 135467 w 1037901"/>
              <a:gd name="connsiteY118" fmla="*/ 29767 h 3196300"/>
              <a:gd name="connsiteX119" fmla="*/ 143934 w 1037901"/>
              <a:gd name="connsiteY119" fmla="*/ 17067 h 3196300"/>
              <a:gd name="connsiteX120" fmla="*/ 156634 w 1037901"/>
              <a:gd name="connsiteY120" fmla="*/ 12833 h 3196300"/>
              <a:gd name="connsiteX121" fmla="*/ 169334 w 1037901"/>
              <a:gd name="connsiteY121" fmla="*/ 21300 h 3196300"/>
              <a:gd name="connsiteX122" fmla="*/ 186267 w 1037901"/>
              <a:gd name="connsiteY122" fmla="*/ 25533 h 3196300"/>
              <a:gd name="connsiteX123" fmla="*/ 215900 w 1037901"/>
              <a:gd name="connsiteY123" fmla="*/ 8600 h 3196300"/>
              <a:gd name="connsiteX124" fmla="*/ 241300 w 1037901"/>
              <a:gd name="connsiteY124" fmla="*/ 133 h 3196300"/>
              <a:gd name="connsiteX125" fmla="*/ 279400 w 1037901"/>
              <a:gd name="connsiteY125" fmla="*/ 4367 h 3196300"/>
              <a:gd name="connsiteX126" fmla="*/ 296334 w 1037901"/>
              <a:gd name="connsiteY126" fmla="*/ 34000 h 3196300"/>
              <a:gd name="connsiteX127" fmla="*/ 304800 w 1037901"/>
              <a:gd name="connsiteY127" fmla="*/ 72100 h 3196300"/>
              <a:gd name="connsiteX128" fmla="*/ 309034 w 1037901"/>
              <a:gd name="connsiteY128" fmla="*/ 152533 h 3196300"/>
              <a:gd name="connsiteX129" fmla="*/ 313267 w 1037901"/>
              <a:gd name="connsiteY129" fmla="*/ 165233 h 3196300"/>
              <a:gd name="connsiteX130" fmla="*/ 317500 w 1037901"/>
              <a:gd name="connsiteY130" fmla="*/ 182167 h 3196300"/>
              <a:gd name="connsiteX131" fmla="*/ 321734 w 1037901"/>
              <a:gd name="connsiteY131" fmla="*/ 203333 h 3196300"/>
              <a:gd name="connsiteX132" fmla="*/ 325967 w 1037901"/>
              <a:gd name="connsiteY132" fmla="*/ 232967 h 3196300"/>
              <a:gd name="connsiteX133" fmla="*/ 334434 w 1037901"/>
              <a:gd name="connsiteY133" fmla="*/ 258367 h 3196300"/>
              <a:gd name="connsiteX134" fmla="*/ 338667 w 1037901"/>
              <a:gd name="connsiteY134" fmla="*/ 279533 h 3196300"/>
              <a:gd name="connsiteX135" fmla="*/ 342900 w 1037901"/>
              <a:gd name="connsiteY135" fmla="*/ 296467 h 3196300"/>
              <a:gd name="connsiteX136" fmla="*/ 347134 w 1037901"/>
              <a:gd name="connsiteY136" fmla="*/ 321867 h 3196300"/>
              <a:gd name="connsiteX137" fmla="*/ 351367 w 1037901"/>
              <a:gd name="connsiteY137" fmla="*/ 334567 h 3196300"/>
              <a:gd name="connsiteX138" fmla="*/ 355600 w 1037901"/>
              <a:gd name="connsiteY138" fmla="*/ 355733 h 3196300"/>
              <a:gd name="connsiteX139" fmla="*/ 368300 w 1037901"/>
              <a:gd name="connsiteY139" fmla="*/ 372667 h 3196300"/>
              <a:gd name="connsiteX140" fmla="*/ 372534 w 1037901"/>
              <a:gd name="connsiteY140" fmla="*/ 393833 h 3196300"/>
              <a:gd name="connsiteX141" fmla="*/ 381000 w 1037901"/>
              <a:gd name="connsiteY141" fmla="*/ 427700 h 3196300"/>
              <a:gd name="connsiteX142" fmla="*/ 389467 w 1037901"/>
              <a:gd name="connsiteY142" fmla="*/ 474267 h 3196300"/>
              <a:gd name="connsiteX143" fmla="*/ 393700 w 1037901"/>
              <a:gd name="connsiteY143" fmla="*/ 495433 h 3196300"/>
              <a:gd name="connsiteX144" fmla="*/ 397934 w 1037901"/>
              <a:gd name="connsiteY144" fmla="*/ 533533 h 3196300"/>
              <a:gd name="connsiteX145" fmla="*/ 414867 w 1037901"/>
              <a:gd name="connsiteY145" fmla="*/ 588567 h 3196300"/>
              <a:gd name="connsiteX146" fmla="*/ 423334 w 1037901"/>
              <a:gd name="connsiteY146" fmla="*/ 643600 h 3196300"/>
              <a:gd name="connsiteX147" fmla="*/ 427567 w 1037901"/>
              <a:gd name="connsiteY147" fmla="*/ 656300 h 3196300"/>
              <a:gd name="connsiteX148" fmla="*/ 440267 w 1037901"/>
              <a:gd name="connsiteY148" fmla="*/ 740967 h 3196300"/>
              <a:gd name="connsiteX149" fmla="*/ 448734 w 1037901"/>
              <a:gd name="connsiteY149" fmla="*/ 774833 h 3196300"/>
              <a:gd name="connsiteX150" fmla="*/ 452967 w 1037901"/>
              <a:gd name="connsiteY150" fmla="*/ 808700 h 3196300"/>
              <a:gd name="connsiteX151" fmla="*/ 469900 w 1037901"/>
              <a:gd name="connsiteY151" fmla="*/ 842567 h 3196300"/>
              <a:gd name="connsiteX152" fmla="*/ 474134 w 1037901"/>
              <a:gd name="connsiteY152" fmla="*/ 859500 h 3196300"/>
              <a:gd name="connsiteX153" fmla="*/ 482600 w 1037901"/>
              <a:gd name="connsiteY153" fmla="*/ 901833 h 3196300"/>
              <a:gd name="connsiteX154" fmla="*/ 491067 w 1037901"/>
              <a:gd name="connsiteY154" fmla="*/ 914533 h 3196300"/>
              <a:gd name="connsiteX155" fmla="*/ 503767 w 1037901"/>
              <a:gd name="connsiteY155" fmla="*/ 952633 h 3196300"/>
              <a:gd name="connsiteX156" fmla="*/ 508000 w 1037901"/>
              <a:gd name="connsiteY156" fmla="*/ 965333 h 3196300"/>
              <a:gd name="connsiteX157" fmla="*/ 516467 w 1037901"/>
              <a:gd name="connsiteY157" fmla="*/ 994967 h 3196300"/>
              <a:gd name="connsiteX158" fmla="*/ 520700 w 1037901"/>
              <a:gd name="connsiteY158" fmla="*/ 1011900 h 3196300"/>
              <a:gd name="connsiteX159" fmla="*/ 529167 w 1037901"/>
              <a:gd name="connsiteY159" fmla="*/ 1041533 h 3196300"/>
              <a:gd name="connsiteX160" fmla="*/ 533400 w 1037901"/>
              <a:gd name="connsiteY160" fmla="*/ 1066933 h 3196300"/>
              <a:gd name="connsiteX161" fmla="*/ 537634 w 1037901"/>
              <a:gd name="connsiteY161" fmla="*/ 1083867 h 3196300"/>
              <a:gd name="connsiteX162" fmla="*/ 541867 w 1037901"/>
              <a:gd name="connsiteY162" fmla="*/ 1105033 h 3196300"/>
              <a:gd name="connsiteX163" fmla="*/ 546100 w 1037901"/>
              <a:gd name="connsiteY163" fmla="*/ 1155833 h 3196300"/>
              <a:gd name="connsiteX164" fmla="*/ 554567 w 1037901"/>
              <a:gd name="connsiteY164" fmla="*/ 1193933 h 3196300"/>
              <a:gd name="connsiteX165" fmla="*/ 558800 w 1037901"/>
              <a:gd name="connsiteY165" fmla="*/ 1206633 h 3196300"/>
              <a:gd name="connsiteX166" fmla="*/ 563034 w 1037901"/>
              <a:gd name="connsiteY166" fmla="*/ 1232033 h 3196300"/>
              <a:gd name="connsiteX167" fmla="*/ 567267 w 1037901"/>
              <a:gd name="connsiteY167" fmla="*/ 1278600 h 3196300"/>
              <a:gd name="connsiteX168" fmla="*/ 575734 w 1037901"/>
              <a:gd name="connsiteY168" fmla="*/ 1308233 h 3196300"/>
              <a:gd name="connsiteX169" fmla="*/ 588434 w 1037901"/>
              <a:gd name="connsiteY169" fmla="*/ 1367500 h 3196300"/>
              <a:gd name="connsiteX170" fmla="*/ 596900 w 1037901"/>
              <a:gd name="connsiteY170" fmla="*/ 1388667 h 3196300"/>
              <a:gd name="connsiteX171" fmla="*/ 605367 w 1037901"/>
              <a:gd name="connsiteY171" fmla="*/ 1422533 h 3196300"/>
              <a:gd name="connsiteX172" fmla="*/ 609600 w 1037901"/>
              <a:gd name="connsiteY172" fmla="*/ 1456400 h 3196300"/>
              <a:gd name="connsiteX173" fmla="*/ 618067 w 1037901"/>
              <a:gd name="connsiteY173" fmla="*/ 1486033 h 3196300"/>
              <a:gd name="connsiteX174" fmla="*/ 626534 w 1037901"/>
              <a:gd name="connsiteY174" fmla="*/ 1541067 h 3196300"/>
              <a:gd name="connsiteX175" fmla="*/ 630767 w 1037901"/>
              <a:gd name="connsiteY175" fmla="*/ 1558000 h 3196300"/>
              <a:gd name="connsiteX176" fmla="*/ 635000 w 1037901"/>
              <a:gd name="connsiteY176" fmla="*/ 1596100 h 3196300"/>
              <a:gd name="connsiteX177" fmla="*/ 643467 w 1037901"/>
              <a:gd name="connsiteY177" fmla="*/ 1629967 h 3196300"/>
              <a:gd name="connsiteX178" fmla="*/ 647700 w 1037901"/>
              <a:gd name="connsiteY178" fmla="*/ 1680767 h 3196300"/>
              <a:gd name="connsiteX179" fmla="*/ 651934 w 1037901"/>
              <a:gd name="connsiteY179" fmla="*/ 1697700 h 3196300"/>
              <a:gd name="connsiteX180" fmla="*/ 656167 w 1037901"/>
              <a:gd name="connsiteY180" fmla="*/ 1748500 h 3196300"/>
              <a:gd name="connsiteX181" fmla="*/ 660400 w 1037901"/>
              <a:gd name="connsiteY181" fmla="*/ 1773900 h 3196300"/>
              <a:gd name="connsiteX182" fmla="*/ 668867 w 1037901"/>
              <a:gd name="connsiteY182" fmla="*/ 1824700 h 3196300"/>
              <a:gd name="connsiteX183" fmla="*/ 673100 w 1037901"/>
              <a:gd name="connsiteY183" fmla="*/ 1875500 h 3196300"/>
              <a:gd name="connsiteX184" fmla="*/ 677334 w 1037901"/>
              <a:gd name="connsiteY184" fmla="*/ 1900900 h 3196300"/>
              <a:gd name="connsiteX185" fmla="*/ 681567 w 1037901"/>
              <a:gd name="connsiteY185" fmla="*/ 1947467 h 3196300"/>
              <a:gd name="connsiteX186" fmla="*/ 685800 w 1037901"/>
              <a:gd name="connsiteY186" fmla="*/ 1972867 h 3196300"/>
              <a:gd name="connsiteX187" fmla="*/ 690034 w 1037901"/>
              <a:gd name="connsiteY187" fmla="*/ 2023667 h 3196300"/>
              <a:gd name="connsiteX188" fmla="*/ 698500 w 1037901"/>
              <a:gd name="connsiteY188" fmla="*/ 2049067 h 3196300"/>
              <a:gd name="connsiteX189" fmla="*/ 702734 w 1037901"/>
              <a:gd name="connsiteY189" fmla="*/ 2061767 h 3196300"/>
              <a:gd name="connsiteX190" fmla="*/ 706967 w 1037901"/>
              <a:gd name="connsiteY190" fmla="*/ 2099867 h 3196300"/>
              <a:gd name="connsiteX191" fmla="*/ 711200 w 1037901"/>
              <a:gd name="connsiteY191" fmla="*/ 2112567 h 3196300"/>
              <a:gd name="connsiteX192" fmla="*/ 715434 w 1037901"/>
              <a:gd name="connsiteY192" fmla="*/ 2129500 h 3196300"/>
              <a:gd name="connsiteX193" fmla="*/ 719667 w 1037901"/>
              <a:gd name="connsiteY193" fmla="*/ 2150667 h 3196300"/>
              <a:gd name="connsiteX194" fmla="*/ 728134 w 1037901"/>
              <a:gd name="connsiteY194" fmla="*/ 2176067 h 3196300"/>
              <a:gd name="connsiteX195" fmla="*/ 732367 w 1037901"/>
              <a:gd name="connsiteY195" fmla="*/ 2205700 h 3196300"/>
              <a:gd name="connsiteX196" fmla="*/ 740834 w 1037901"/>
              <a:gd name="connsiteY196" fmla="*/ 2235333 h 3196300"/>
              <a:gd name="connsiteX197" fmla="*/ 749300 w 1037901"/>
              <a:gd name="connsiteY197" fmla="*/ 2264967 h 3196300"/>
              <a:gd name="connsiteX198" fmla="*/ 757767 w 1037901"/>
              <a:gd name="connsiteY198" fmla="*/ 2277667 h 3196300"/>
              <a:gd name="connsiteX199" fmla="*/ 766234 w 1037901"/>
              <a:gd name="connsiteY199" fmla="*/ 2341167 h 3196300"/>
              <a:gd name="connsiteX200" fmla="*/ 770467 w 1037901"/>
              <a:gd name="connsiteY200" fmla="*/ 2353867 h 3196300"/>
              <a:gd name="connsiteX201" fmla="*/ 778934 w 1037901"/>
              <a:gd name="connsiteY201" fmla="*/ 2413133 h 3196300"/>
              <a:gd name="connsiteX202" fmla="*/ 783167 w 1037901"/>
              <a:gd name="connsiteY202" fmla="*/ 2434300 h 3196300"/>
              <a:gd name="connsiteX203" fmla="*/ 787400 w 1037901"/>
              <a:gd name="connsiteY203" fmla="*/ 2459700 h 3196300"/>
              <a:gd name="connsiteX204" fmla="*/ 795867 w 1037901"/>
              <a:gd name="connsiteY204" fmla="*/ 2502033 h 3196300"/>
              <a:gd name="connsiteX205" fmla="*/ 800100 w 1037901"/>
              <a:gd name="connsiteY205" fmla="*/ 2569767 h 3196300"/>
              <a:gd name="connsiteX206" fmla="*/ 804334 w 1037901"/>
              <a:gd name="connsiteY206" fmla="*/ 2586700 h 3196300"/>
              <a:gd name="connsiteX207" fmla="*/ 812800 w 1037901"/>
              <a:gd name="connsiteY207" fmla="*/ 2633267 h 3196300"/>
              <a:gd name="connsiteX208" fmla="*/ 817034 w 1037901"/>
              <a:gd name="connsiteY208" fmla="*/ 2671367 h 3196300"/>
              <a:gd name="connsiteX209" fmla="*/ 825500 w 1037901"/>
              <a:gd name="connsiteY209" fmla="*/ 2688300 h 3196300"/>
              <a:gd name="connsiteX210" fmla="*/ 829734 w 1037901"/>
              <a:gd name="connsiteY210" fmla="*/ 2701000 h 3196300"/>
              <a:gd name="connsiteX211" fmla="*/ 838200 w 1037901"/>
              <a:gd name="connsiteY211" fmla="*/ 2743333 h 3196300"/>
              <a:gd name="connsiteX212" fmla="*/ 855134 w 1037901"/>
              <a:gd name="connsiteY212" fmla="*/ 2768733 h 3196300"/>
              <a:gd name="connsiteX213" fmla="*/ 863600 w 1037901"/>
              <a:gd name="connsiteY213" fmla="*/ 2794133 h 3196300"/>
              <a:gd name="connsiteX214" fmla="*/ 867834 w 1037901"/>
              <a:gd name="connsiteY214" fmla="*/ 2815300 h 3196300"/>
              <a:gd name="connsiteX215" fmla="*/ 876300 w 1037901"/>
              <a:gd name="connsiteY215" fmla="*/ 2828000 h 3196300"/>
              <a:gd name="connsiteX216" fmla="*/ 889000 w 1037901"/>
              <a:gd name="connsiteY216" fmla="*/ 2857633 h 3196300"/>
              <a:gd name="connsiteX217" fmla="*/ 901700 w 1037901"/>
              <a:gd name="connsiteY217" fmla="*/ 2866100 h 3196300"/>
              <a:gd name="connsiteX218" fmla="*/ 914400 w 1037901"/>
              <a:gd name="connsiteY218" fmla="*/ 2895733 h 3196300"/>
              <a:gd name="connsiteX219" fmla="*/ 927100 w 1037901"/>
              <a:gd name="connsiteY219" fmla="*/ 2908433 h 3196300"/>
              <a:gd name="connsiteX220" fmla="*/ 931334 w 1037901"/>
              <a:gd name="connsiteY220" fmla="*/ 2921133 h 3196300"/>
              <a:gd name="connsiteX221" fmla="*/ 939800 w 1037901"/>
              <a:gd name="connsiteY221" fmla="*/ 2933833 h 3196300"/>
              <a:gd name="connsiteX222" fmla="*/ 956734 w 1037901"/>
              <a:gd name="connsiteY222" fmla="*/ 2971933 h 3196300"/>
              <a:gd name="connsiteX223" fmla="*/ 965200 w 1037901"/>
              <a:gd name="connsiteY223" fmla="*/ 2997333 h 3196300"/>
              <a:gd name="connsiteX224" fmla="*/ 969434 w 1037901"/>
              <a:gd name="connsiteY224" fmla="*/ 3014267 h 3196300"/>
              <a:gd name="connsiteX225" fmla="*/ 977900 w 1037901"/>
              <a:gd name="connsiteY225" fmla="*/ 3031200 h 3196300"/>
              <a:gd name="connsiteX226" fmla="*/ 990600 w 1037901"/>
              <a:gd name="connsiteY226" fmla="*/ 3035433 h 3196300"/>
              <a:gd name="connsiteX227" fmla="*/ 994834 w 1037901"/>
              <a:gd name="connsiteY227" fmla="*/ 3048133 h 3196300"/>
              <a:gd name="connsiteX228" fmla="*/ 1003300 w 1037901"/>
              <a:gd name="connsiteY228" fmla="*/ 3060833 h 3196300"/>
              <a:gd name="connsiteX229" fmla="*/ 1007534 w 1037901"/>
              <a:gd name="connsiteY229" fmla="*/ 3077767 h 3196300"/>
              <a:gd name="connsiteX230" fmla="*/ 1024467 w 1037901"/>
              <a:gd name="connsiteY230" fmla="*/ 3115867 h 3196300"/>
              <a:gd name="connsiteX231" fmla="*/ 1028700 w 1037901"/>
              <a:gd name="connsiteY231" fmla="*/ 3128567 h 3196300"/>
              <a:gd name="connsiteX232" fmla="*/ 1037167 w 1037901"/>
              <a:gd name="connsiteY232" fmla="*/ 3141267 h 3196300"/>
              <a:gd name="connsiteX233" fmla="*/ 1032934 w 1037901"/>
              <a:gd name="connsiteY233" fmla="*/ 3153967 h 3196300"/>
              <a:gd name="connsiteX234" fmla="*/ 1020234 w 1037901"/>
              <a:gd name="connsiteY234" fmla="*/ 3149733 h 3196300"/>
              <a:gd name="connsiteX235" fmla="*/ 1007534 w 1037901"/>
              <a:gd name="connsiteY235" fmla="*/ 3183600 h 3196300"/>
              <a:gd name="connsiteX236" fmla="*/ 1003300 w 1037901"/>
              <a:gd name="connsiteY236" fmla="*/ 3166667 h 3196300"/>
              <a:gd name="connsiteX237" fmla="*/ 994834 w 1037901"/>
              <a:gd name="connsiteY237" fmla="*/ 3179367 h 3196300"/>
              <a:gd name="connsiteX238" fmla="*/ 986367 w 1037901"/>
              <a:gd name="connsiteY238" fmla="*/ 3196300 h 3196300"/>
              <a:gd name="connsiteX239" fmla="*/ 982134 w 1037901"/>
              <a:gd name="connsiteY239" fmla="*/ 3183600 h 3196300"/>
              <a:gd name="connsiteX240" fmla="*/ 948267 w 1037901"/>
              <a:gd name="connsiteY240" fmla="*/ 3179367 h 3196300"/>
              <a:gd name="connsiteX241" fmla="*/ 935567 w 1037901"/>
              <a:gd name="connsiteY241" fmla="*/ 3192067 h 3196300"/>
              <a:gd name="connsiteX242" fmla="*/ 910167 w 1037901"/>
              <a:gd name="connsiteY242" fmla="*/ 3170900 h 3196300"/>
              <a:gd name="connsiteX243" fmla="*/ 884767 w 1037901"/>
              <a:gd name="connsiteY243" fmla="*/ 3170900 h 3196300"/>
              <a:gd name="connsiteX244" fmla="*/ 880534 w 1037901"/>
              <a:gd name="connsiteY244" fmla="*/ 3170900 h 3196300"/>
              <a:gd name="connsiteX0" fmla="*/ 880534 w 1037901"/>
              <a:gd name="connsiteY0" fmla="*/ 3170900 h 3196300"/>
              <a:gd name="connsiteX1" fmla="*/ 867834 w 1037901"/>
              <a:gd name="connsiteY1" fmla="*/ 3128567 h 3196300"/>
              <a:gd name="connsiteX2" fmla="*/ 863600 w 1037901"/>
              <a:gd name="connsiteY2" fmla="*/ 3115867 h 3196300"/>
              <a:gd name="connsiteX3" fmla="*/ 855134 w 1037901"/>
              <a:gd name="connsiteY3" fmla="*/ 3103167 h 3196300"/>
              <a:gd name="connsiteX4" fmla="*/ 850900 w 1037901"/>
              <a:gd name="connsiteY4" fmla="*/ 3090467 h 3196300"/>
              <a:gd name="connsiteX5" fmla="*/ 833967 w 1037901"/>
              <a:gd name="connsiteY5" fmla="*/ 3060833 h 3196300"/>
              <a:gd name="connsiteX6" fmla="*/ 817034 w 1037901"/>
              <a:gd name="connsiteY6" fmla="*/ 3039667 h 3196300"/>
              <a:gd name="connsiteX7" fmla="*/ 800100 w 1037901"/>
              <a:gd name="connsiteY7" fmla="*/ 3018500 h 3196300"/>
              <a:gd name="connsiteX8" fmla="*/ 783167 w 1037901"/>
              <a:gd name="connsiteY8" fmla="*/ 2988867 h 3196300"/>
              <a:gd name="connsiteX9" fmla="*/ 774700 w 1037901"/>
              <a:gd name="connsiteY9" fmla="*/ 2971933 h 3196300"/>
              <a:gd name="connsiteX10" fmla="*/ 770467 w 1037901"/>
              <a:gd name="connsiteY10" fmla="*/ 2955000 h 3196300"/>
              <a:gd name="connsiteX11" fmla="*/ 753534 w 1037901"/>
              <a:gd name="connsiteY11" fmla="*/ 2929600 h 3196300"/>
              <a:gd name="connsiteX12" fmla="*/ 740834 w 1037901"/>
              <a:gd name="connsiteY12" fmla="*/ 2904200 h 3196300"/>
              <a:gd name="connsiteX13" fmla="*/ 732367 w 1037901"/>
              <a:gd name="connsiteY13" fmla="*/ 2874567 h 3196300"/>
              <a:gd name="connsiteX14" fmla="*/ 728134 w 1037901"/>
              <a:gd name="connsiteY14" fmla="*/ 2861867 h 3196300"/>
              <a:gd name="connsiteX15" fmla="*/ 719667 w 1037901"/>
              <a:gd name="connsiteY15" fmla="*/ 2849167 h 3196300"/>
              <a:gd name="connsiteX16" fmla="*/ 706967 w 1037901"/>
              <a:gd name="connsiteY16" fmla="*/ 2823767 h 3196300"/>
              <a:gd name="connsiteX17" fmla="*/ 698500 w 1037901"/>
              <a:gd name="connsiteY17" fmla="*/ 2798367 h 3196300"/>
              <a:gd name="connsiteX18" fmla="*/ 690034 w 1037901"/>
              <a:gd name="connsiteY18" fmla="*/ 2785667 h 3196300"/>
              <a:gd name="connsiteX19" fmla="*/ 685800 w 1037901"/>
              <a:gd name="connsiteY19" fmla="*/ 2772967 h 3196300"/>
              <a:gd name="connsiteX20" fmla="*/ 656167 w 1037901"/>
              <a:gd name="connsiteY20" fmla="*/ 2730633 h 3196300"/>
              <a:gd name="connsiteX21" fmla="*/ 639234 w 1037901"/>
              <a:gd name="connsiteY21" fmla="*/ 2705233 h 3196300"/>
              <a:gd name="connsiteX22" fmla="*/ 635000 w 1037901"/>
              <a:gd name="connsiteY22" fmla="*/ 2692533 h 3196300"/>
              <a:gd name="connsiteX23" fmla="*/ 626534 w 1037901"/>
              <a:gd name="connsiteY23" fmla="*/ 2679833 h 3196300"/>
              <a:gd name="connsiteX24" fmla="*/ 609600 w 1037901"/>
              <a:gd name="connsiteY24" fmla="*/ 2650200 h 3196300"/>
              <a:gd name="connsiteX25" fmla="*/ 605367 w 1037901"/>
              <a:gd name="connsiteY25" fmla="*/ 2633267 h 3196300"/>
              <a:gd name="connsiteX26" fmla="*/ 596900 w 1037901"/>
              <a:gd name="connsiteY26" fmla="*/ 2620567 h 3196300"/>
              <a:gd name="connsiteX27" fmla="*/ 592667 w 1037901"/>
              <a:gd name="connsiteY27" fmla="*/ 2603633 h 3196300"/>
              <a:gd name="connsiteX28" fmla="*/ 584200 w 1037901"/>
              <a:gd name="connsiteY28" fmla="*/ 2574000 h 3196300"/>
              <a:gd name="connsiteX29" fmla="*/ 579967 w 1037901"/>
              <a:gd name="connsiteY29" fmla="*/ 2552833 h 3196300"/>
              <a:gd name="connsiteX30" fmla="*/ 571500 w 1037901"/>
              <a:gd name="connsiteY30" fmla="*/ 2527433 h 3196300"/>
              <a:gd name="connsiteX31" fmla="*/ 567267 w 1037901"/>
              <a:gd name="connsiteY31" fmla="*/ 2514733 h 3196300"/>
              <a:gd name="connsiteX32" fmla="*/ 554567 w 1037901"/>
              <a:gd name="connsiteY32" fmla="*/ 2472400 h 3196300"/>
              <a:gd name="connsiteX33" fmla="*/ 528955 w 1037901"/>
              <a:gd name="connsiteY33" fmla="*/ 2501187 h 3196300"/>
              <a:gd name="connsiteX34" fmla="*/ 503767 w 1037901"/>
              <a:gd name="connsiteY34" fmla="*/ 2493778 h 3196300"/>
              <a:gd name="connsiteX35" fmla="*/ 489585 w 1037901"/>
              <a:gd name="connsiteY35" fmla="*/ 2466473 h 3196300"/>
              <a:gd name="connsiteX36" fmla="*/ 477732 w 1037901"/>
              <a:gd name="connsiteY36" fmla="*/ 2424775 h 3196300"/>
              <a:gd name="connsiteX37" fmla="*/ 487469 w 1037901"/>
              <a:gd name="connsiteY37" fmla="*/ 2393237 h 3196300"/>
              <a:gd name="connsiteX38" fmla="*/ 516679 w 1037901"/>
              <a:gd name="connsiteY38" fmla="*/ 2360852 h 3196300"/>
              <a:gd name="connsiteX39" fmla="*/ 495300 w 1037901"/>
              <a:gd name="connsiteY39" fmla="*/ 2311533 h 3196300"/>
              <a:gd name="connsiteX40" fmla="*/ 482600 w 1037901"/>
              <a:gd name="connsiteY40" fmla="*/ 2281900 h 3196300"/>
              <a:gd name="connsiteX41" fmla="*/ 478367 w 1037901"/>
              <a:gd name="connsiteY41" fmla="*/ 2256500 h 3196300"/>
              <a:gd name="connsiteX42" fmla="*/ 474134 w 1037901"/>
              <a:gd name="connsiteY42" fmla="*/ 2243800 h 3196300"/>
              <a:gd name="connsiteX43" fmla="*/ 465667 w 1037901"/>
              <a:gd name="connsiteY43" fmla="*/ 2205700 h 3196300"/>
              <a:gd name="connsiteX44" fmla="*/ 461434 w 1037901"/>
              <a:gd name="connsiteY44" fmla="*/ 2142200 h 3196300"/>
              <a:gd name="connsiteX45" fmla="*/ 452967 w 1037901"/>
              <a:gd name="connsiteY45" fmla="*/ 2091400 h 3196300"/>
              <a:gd name="connsiteX46" fmla="*/ 436034 w 1037901"/>
              <a:gd name="connsiteY46" fmla="*/ 2032133 h 3196300"/>
              <a:gd name="connsiteX47" fmla="*/ 427567 w 1037901"/>
              <a:gd name="connsiteY47" fmla="*/ 2015200 h 3196300"/>
              <a:gd name="connsiteX48" fmla="*/ 423334 w 1037901"/>
              <a:gd name="connsiteY48" fmla="*/ 1998267 h 3196300"/>
              <a:gd name="connsiteX49" fmla="*/ 414867 w 1037901"/>
              <a:gd name="connsiteY49" fmla="*/ 1972867 h 3196300"/>
              <a:gd name="connsiteX50" fmla="*/ 410634 w 1037901"/>
              <a:gd name="connsiteY50" fmla="*/ 1951700 h 3196300"/>
              <a:gd name="connsiteX51" fmla="*/ 402167 w 1037901"/>
              <a:gd name="connsiteY51" fmla="*/ 1926300 h 3196300"/>
              <a:gd name="connsiteX52" fmla="*/ 397934 w 1037901"/>
              <a:gd name="connsiteY52" fmla="*/ 1854333 h 3196300"/>
              <a:gd name="connsiteX53" fmla="*/ 389467 w 1037901"/>
              <a:gd name="connsiteY53" fmla="*/ 1799300 h 3196300"/>
              <a:gd name="connsiteX54" fmla="*/ 381000 w 1037901"/>
              <a:gd name="connsiteY54" fmla="*/ 1744267 h 3196300"/>
              <a:gd name="connsiteX55" fmla="*/ 376767 w 1037901"/>
              <a:gd name="connsiteY55" fmla="*/ 1710400 h 3196300"/>
              <a:gd name="connsiteX56" fmla="*/ 372534 w 1037901"/>
              <a:gd name="connsiteY56" fmla="*/ 1685000 h 3196300"/>
              <a:gd name="connsiteX57" fmla="*/ 368300 w 1037901"/>
              <a:gd name="connsiteY57" fmla="*/ 1646900 h 3196300"/>
              <a:gd name="connsiteX58" fmla="*/ 359834 w 1037901"/>
              <a:gd name="connsiteY58" fmla="*/ 1608800 h 3196300"/>
              <a:gd name="connsiteX59" fmla="*/ 355600 w 1037901"/>
              <a:gd name="connsiteY59" fmla="*/ 1574933 h 3196300"/>
              <a:gd name="connsiteX60" fmla="*/ 351367 w 1037901"/>
              <a:gd name="connsiteY60" fmla="*/ 1562233 h 3196300"/>
              <a:gd name="connsiteX61" fmla="*/ 342900 w 1037901"/>
              <a:gd name="connsiteY61" fmla="*/ 1515667 h 3196300"/>
              <a:gd name="connsiteX62" fmla="*/ 334434 w 1037901"/>
              <a:gd name="connsiteY62" fmla="*/ 1490267 h 3196300"/>
              <a:gd name="connsiteX63" fmla="*/ 325967 w 1037901"/>
              <a:gd name="connsiteY63" fmla="*/ 1456400 h 3196300"/>
              <a:gd name="connsiteX64" fmla="*/ 313267 w 1037901"/>
              <a:gd name="connsiteY64" fmla="*/ 1418300 h 3196300"/>
              <a:gd name="connsiteX65" fmla="*/ 309034 w 1037901"/>
              <a:gd name="connsiteY65" fmla="*/ 1405600 h 3196300"/>
              <a:gd name="connsiteX66" fmla="*/ 300567 w 1037901"/>
              <a:gd name="connsiteY66" fmla="*/ 1375967 h 3196300"/>
              <a:gd name="connsiteX67" fmla="*/ 292100 w 1037901"/>
              <a:gd name="connsiteY67" fmla="*/ 1363267 h 3196300"/>
              <a:gd name="connsiteX68" fmla="*/ 283634 w 1037901"/>
              <a:gd name="connsiteY68" fmla="*/ 1337867 h 3196300"/>
              <a:gd name="connsiteX69" fmla="*/ 279400 w 1037901"/>
              <a:gd name="connsiteY69" fmla="*/ 1325167 h 3196300"/>
              <a:gd name="connsiteX70" fmla="*/ 270934 w 1037901"/>
              <a:gd name="connsiteY70" fmla="*/ 1312467 h 3196300"/>
              <a:gd name="connsiteX71" fmla="*/ 266700 w 1037901"/>
              <a:gd name="connsiteY71" fmla="*/ 1295533 h 3196300"/>
              <a:gd name="connsiteX72" fmla="*/ 258234 w 1037901"/>
              <a:gd name="connsiteY72" fmla="*/ 1282833 h 3196300"/>
              <a:gd name="connsiteX73" fmla="*/ 241300 w 1037901"/>
              <a:gd name="connsiteY73" fmla="*/ 1236267 h 3196300"/>
              <a:gd name="connsiteX74" fmla="*/ 232834 w 1037901"/>
              <a:gd name="connsiteY74" fmla="*/ 1198167 h 3196300"/>
              <a:gd name="connsiteX75" fmla="*/ 224367 w 1037901"/>
              <a:gd name="connsiteY75" fmla="*/ 1172767 h 3196300"/>
              <a:gd name="connsiteX76" fmla="*/ 220134 w 1037901"/>
              <a:gd name="connsiteY76" fmla="*/ 1155833 h 3196300"/>
              <a:gd name="connsiteX77" fmla="*/ 215900 w 1037901"/>
              <a:gd name="connsiteY77" fmla="*/ 1134667 h 3196300"/>
              <a:gd name="connsiteX78" fmla="*/ 207434 w 1037901"/>
              <a:gd name="connsiteY78" fmla="*/ 1117733 h 3196300"/>
              <a:gd name="connsiteX79" fmla="*/ 203200 w 1037901"/>
              <a:gd name="connsiteY79" fmla="*/ 1105033 h 3196300"/>
              <a:gd name="connsiteX80" fmla="*/ 198967 w 1037901"/>
              <a:gd name="connsiteY80" fmla="*/ 1075400 h 3196300"/>
              <a:gd name="connsiteX81" fmla="*/ 190500 w 1037901"/>
              <a:gd name="connsiteY81" fmla="*/ 1050000 h 3196300"/>
              <a:gd name="connsiteX82" fmla="*/ 186267 w 1037901"/>
              <a:gd name="connsiteY82" fmla="*/ 1033067 h 3196300"/>
              <a:gd name="connsiteX83" fmla="*/ 177800 w 1037901"/>
              <a:gd name="connsiteY83" fmla="*/ 990733 h 3196300"/>
              <a:gd name="connsiteX84" fmla="*/ 169334 w 1037901"/>
              <a:gd name="connsiteY84" fmla="*/ 923000 h 3196300"/>
              <a:gd name="connsiteX85" fmla="*/ 160867 w 1037901"/>
              <a:gd name="connsiteY85" fmla="*/ 889133 h 3196300"/>
              <a:gd name="connsiteX86" fmla="*/ 156634 w 1037901"/>
              <a:gd name="connsiteY86" fmla="*/ 851033 h 3196300"/>
              <a:gd name="connsiteX87" fmla="*/ 152400 w 1037901"/>
              <a:gd name="connsiteY87" fmla="*/ 838333 h 3196300"/>
              <a:gd name="connsiteX88" fmla="*/ 143934 w 1037901"/>
              <a:gd name="connsiteY88" fmla="*/ 796000 h 3196300"/>
              <a:gd name="connsiteX89" fmla="*/ 139700 w 1037901"/>
              <a:gd name="connsiteY89" fmla="*/ 779067 h 3196300"/>
              <a:gd name="connsiteX90" fmla="*/ 135467 w 1037901"/>
              <a:gd name="connsiteY90" fmla="*/ 736733 h 3196300"/>
              <a:gd name="connsiteX91" fmla="*/ 127000 w 1037901"/>
              <a:gd name="connsiteY91" fmla="*/ 702867 h 3196300"/>
              <a:gd name="connsiteX92" fmla="*/ 118534 w 1037901"/>
              <a:gd name="connsiteY92" fmla="*/ 664767 h 3196300"/>
              <a:gd name="connsiteX93" fmla="*/ 114300 w 1037901"/>
              <a:gd name="connsiteY93" fmla="*/ 643600 h 3196300"/>
              <a:gd name="connsiteX94" fmla="*/ 110067 w 1037901"/>
              <a:gd name="connsiteY94" fmla="*/ 630900 h 3196300"/>
              <a:gd name="connsiteX95" fmla="*/ 105834 w 1037901"/>
              <a:gd name="connsiteY95" fmla="*/ 605500 h 3196300"/>
              <a:gd name="connsiteX96" fmla="*/ 101600 w 1037901"/>
              <a:gd name="connsiteY96" fmla="*/ 584333 h 3196300"/>
              <a:gd name="connsiteX97" fmla="*/ 93134 w 1037901"/>
              <a:gd name="connsiteY97" fmla="*/ 533533 h 3196300"/>
              <a:gd name="connsiteX98" fmla="*/ 84667 w 1037901"/>
              <a:gd name="connsiteY98" fmla="*/ 508133 h 3196300"/>
              <a:gd name="connsiteX99" fmla="*/ 80434 w 1037901"/>
              <a:gd name="connsiteY99" fmla="*/ 495433 h 3196300"/>
              <a:gd name="connsiteX100" fmla="*/ 71967 w 1037901"/>
              <a:gd name="connsiteY100" fmla="*/ 465800 h 3196300"/>
              <a:gd name="connsiteX101" fmla="*/ 63500 w 1037901"/>
              <a:gd name="connsiteY101" fmla="*/ 419233 h 3196300"/>
              <a:gd name="connsiteX102" fmla="*/ 59267 w 1037901"/>
              <a:gd name="connsiteY102" fmla="*/ 398067 h 3196300"/>
              <a:gd name="connsiteX103" fmla="*/ 50800 w 1037901"/>
              <a:gd name="connsiteY103" fmla="*/ 372667 h 3196300"/>
              <a:gd name="connsiteX104" fmla="*/ 46567 w 1037901"/>
              <a:gd name="connsiteY104" fmla="*/ 338800 h 3196300"/>
              <a:gd name="connsiteX105" fmla="*/ 38100 w 1037901"/>
              <a:gd name="connsiteY105" fmla="*/ 309167 h 3196300"/>
              <a:gd name="connsiteX106" fmla="*/ 29634 w 1037901"/>
              <a:gd name="connsiteY106" fmla="*/ 279533 h 3196300"/>
              <a:gd name="connsiteX107" fmla="*/ 25400 w 1037901"/>
              <a:gd name="connsiteY107" fmla="*/ 245667 h 3196300"/>
              <a:gd name="connsiteX108" fmla="*/ 16934 w 1037901"/>
              <a:gd name="connsiteY108" fmla="*/ 199100 h 3196300"/>
              <a:gd name="connsiteX109" fmla="*/ 12700 w 1037901"/>
              <a:gd name="connsiteY109" fmla="*/ 152533 h 3196300"/>
              <a:gd name="connsiteX110" fmla="*/ 8467 w 1037901"/>
              <a:gd name="connsiteY110" fmla="*/ 118667 h 3196300"/>
              <a:gd name="connsiteX111" fmla="*/ 0 w 1037901"/>
              <a:gd name="connsiteY111" fmla="*/ 29767 h 3196300"/>
              <a:gd name="connsiteX112" fmla="*/ 12700 w 1037901"/>
              <a:gd name="connsiteY112" fmla="*/ 21300 h 3196300"/>
              <a:gd name="connsiteX113" fmla="*/ 38100 w 1037901"/>
              <a:gd name="connsiteY113" fmla="*/ 46700 h 3196300"/>
              <a:gd name="connsiteX114" fmla="*/ 50800 w 1037901"/>
              <a:gd name="connsiteY114" fmla="*/ 50933 h 3196300"/>
              <a:gd name="connsiteX115" fmla="*/ 84667 w 1037901"/>
              <a:gd name="connsiteY115" fmla="*/ 29767 h 3196300"/>
              <a:gd name="connsiteX116" fmla="*/ 97367 w 1037901"/>
              <a:gd name="connsiteY116" fmla="*/ 21300 h 3196300"/>
              <a:gd name="connsiteX117" fmla="*/ 110067 w 1037901"/>
              <a:gd name="connsiteY117" fmla="*/ 17067 h 3196300"/>
              <a:gd name="connsiteX118" fmla="*/ 135467 w 1037901"/>
              <a:gd name="connsiteY118" fmla="*/ 29767 h 3196300"/>
              <a:gd name="connsiteX119" fmla="*/ 143934 w 1037901"/>
              <a:gd name="connsiteY119" fmla="*/ 17067 h 3196300"/>
              <a:gd name="connsiteX120" fmla="*/ 156634 w 1037901"/>
              <a:gd name="connsiteY120" fmla="*/ 12833 h 3196300"/>
              <a:gd name="connsiteX121" fmla="*/ 169334 w 1037901"/>
              <a:gd name="connsiteY121" fmla="*/ 21300 h 3196300"/>
              <a:gd name="connsiteX122" fmla="*/ 186267 w 1037901"/>
              <a:gd name="connsiteY122" fmla="*/ 25533 h 3196300"/>
              <a:gd name="connsiteX123" fmla="*/ 215900 w 1037901"/>
              <a:gd name="connsiteY123" fmla="*/ 8600 h 3196300"/>
              <a:gd name="connsiteX124" fmla="*/ 241300 w 1037901"/>
              <a:gd name="connsiteY124" fmla="*/ 133 h 3196300"/>
              <a:gd name="connsiteX125" fmla="*/ 279400 w 1037901"/>
              <a:gd name="connsiteY125" fmla="*/ 4367 h 3196300"/>
              <a:gd name="connsiteX126" fmla="*/ 296334 w 1037901"/>
              <a:gd name="connsiteY126" fmla="*/ 34000 h 3196300"/>
              <a:gd name="connsiteX127" fmla="*/ 304800 w 1037901"/>
              <a:gd name="connsiteY127" fmla="*/ 72100 h 3196300"/>
              <a:gd name="connsiteX128" fmla="*/ 309034 w 1037901"/>
              <a:gd name="connsiteY128" fmla="*/ 152533 h 3196300"/>
              <a:gd name="connsiteX129" fmla="*/ 313267 w 1037901"/>
              <a:gd name="connsiteY129" fmla="*/ 165233 h 3196300"/>
              <a:gd name="connsiteX130" fmla="*/ 317500 w 1037901"/>
              <a:gd name="connsiteY130" fmla="*/ 182167 h 3196300"/>
              <a:gd name="connsiteX131" fmla="*/ 321734 w 1037901"/>
              <a:gd name="connsiteY131" fmla="*/ 203333 h 3196300"/>
              <a:gd name="connsiteX132" fmla="*/ 325967 w 1037901"/>
              <a:gd name="connsiteY132" fmla="*/ 232967 h 3196300"/>
              <a:gd name="connsiteX133" fmla="*/ 334434 w 1037901"/>
              <a:gd name="connsiteY133" fmla="*/ 258367 h 3196300"/>
              <a:gd name="connsiteX134" fmla="*/ 338667 w 1037901"/>
              <a:gd name="connsiteY134" fmla="*/ 279533 h 3196300"/>
              <a:gd name="connsiteX135" fmla="*/ 342900 w 1037901"/>
              <a:gd name="connsiteY135" fmla="*/ 296467 h 3196300"/>
              <a:gd name="connsiteX136" fmla="*/ 347134 w 1037901"/>
              <a:gd name="connsiteY136" fmla="*/ 321867 h 3196300"/>
              <a:gd name="connsiteX137" fmla="*/ 351367 w 1037901"/>
              <a:gd name="connsiteY137" fmla="*/ 334567 h 3196300"/>
              <a:gd name="connsiteX138" fmla="*/ 355600 w 1037901"/>
              <a:gd name="connsiteY138" fmla="*/ 355733 h 3196300"/>
              <a:gd name="connsiteX139" fmla="*/ 368300 w 1037901"/>
              <a:gd name="connsiteY139" fmla="*/ 372667 h 3196300"/>
              <a:gd name="connsiteX140" fmla="*/ 372534 w 1037901"/>
              <a:gd name="connsiteY140" fmla="*/ 393833 h 3196300"/>
              <a:gd name="connsiteX141" fmla="*/ 381000 w 1037901"/>
              <a:gd name="connsiteY141" fmla="*/ 427700 h 3196300"/>
              <a:gd name="connsiteX142" fmla="*/ 389467 w 1037901"/>
              <a:gd name="connsiteY142" fmla="*/ 474267 h 3196300"/>
              <a:gd name="connsiteX143" fmla="*/ 393700 w 1037901"/>
              <a:gd name="connsiteY143" fmla="*/ 495433 h 3196300"/>
              <a:gd name="connsiteX144" fmla="*/ 397934 w 1037901"/>
              <a:gd name="connsiteY144" fmla="*/ 533533 h 3196300"/>
              <a:gd name="connsiteX145" fmla="*/ 414867 w 1037901"/>
              <a:gd name="connsiteY145" fmla="*/ 588567 h 3196300"/>
              <a:gd name="connsiteX146" fmla="*/ 423334 w 1037901"/>
              <a:gd name="connsiteY146" fmla="*/ 643600 h 3196300"/>
              <a:gd name="connsiteX147" fmla="*/ 427567 w 1037901"/>
              <a:gd name="connsiteY147" fmla="*/ 656300 h 3196300"/>
              <a:gd name="connsiteX148" fmla="*/ 440267 w 1037901"/>
              <a:gd name="connsiteY148" fmla="*/ 740967 h 3196300"/>
              <a:gd name="connsiteX149" fmla="*/ 448734 w 1037901"/>
              <a:gd name="connsiteY149" fmla="*/ 774833 h 3196300"/>
              <a:gd name="connsiteX150" fmla="*/ 452967 w 1037901"/>
              <a:gd name="connsiteY150" fmla="*/ 808700 h 3196300"/>
              <a:gd name="connsiteX151" fmla="*/ 469900 w 1037901"/>
              <a:gd name="connsiteY151" fmla="*/ 842567 h 3196300"/>
              <a:gd name="connsiteX152" fmla="*/ 474134 w 1037901"/>
              <a:gd name="connsiteY152" fmla="*/ 859500 h 3196300"/>
              <a:gd name="connsiteX153" fmla="*/ 482600 w 1037901"/>
              <a:gd name="connsiteY153" fmla="*/ 901833 h 3196300"/>
              <a:gd name="connsiteX154" fmla="*/ 491067 w 1037901"/>
              <a:gd name="connsiteY154" fmla="*/ 914533 h 3196300"/>
              <a:gd name="connsiteX155" fmla="*/ 503767 w 1037901"/>
              <a:gd name="connsiteY155" fmla="*/ 952633 h 3196300"/>
              <a:gd name="connsiteX156" fmla="*/ 508000 w 1037901"/>
              <a:gd name="connsiteY156" fmla="*/ 965333 h 3196300"/>
              <a:gd name="connsiteX157" fmla="*/ 516467 w 1037901"/>
              <a:gd name="connsiteY157" fmla="*/ 994967 h 3196300"/>
              <a:gd name="connsiteX158" fmla="*/ 520700 w 1037901"/>
              <a:gd name="connsiteY158" fmla="*/ 1011900 h 3196300"/>
              <a:gd name="connsiteX159" fmla="*/ 529167 w 1037901"/>
              <a:gd name="connsiteY159" fmla="*/ 1041533 h 3196300"/>
              <a:gd name="connsiteX160" fmla="*/ 533400 w 1037901"/>
              <a:gd name="connsiteY160" fmla="*/ 1066933 h 3196300"/>
              <a:gd name="connsiteX161" fmla="*/ 537634 w 1037901"/>
              <a:gd name="connsiteY161" fmla="*/ 1083867 h 3196300"/>
              <a:gd name="connsiteX162" fmla="*/ 541867 w 1037901"/>
              <a:gd name="connsiteY162" fmla="*/ 1105033 h 3196300"/>
              <a:gd name="connsiteX163" fmla="*/ 546100 w 1037901"/>
              <a:gd name="connsiteY163" fmla="*/ 1155833 h 3196300"/>
              <a:gd name="connsiteX164" fmla="*/ 554567 w 1037901"/>
              <a:gd name="connsiteY164" fmla="*/ 1193933 h 3196300"/>
              <a:gd name="connsiteX165" fmla="*/ 558800 w 1037901"/>
              <a:gd name="connsiteY165" fmla="*/ 1206633 h 3196300"/>
              <a:gd name="connsiteX166" fmla="*/ 563034 w 1037901"/>
              <a:gd name="connsiteY166" fmla="*/ 1232033 h 3196300"/>
              <a:gd name="connsiteX167" fmla="*/ 567267 w 1037901"/>
              <a:gd name="connsiteY167" fmla="*/ 1278600 h 3196300"/>
              <a:gd name="connsiteX168" fmla="*/ 575734 w 1037901"/>
              <a:gd name="connsiteY168" fmla="*/ 1308233 h 3196300"/>
              <a:gd name="connsiteX169" fmla="*/ 588434 w 1037901"/>
              <a:gd name="connsiteY169" fmla="*/ 1367500 h 3196300"/>
              <a:gd name="connsiteX170" fmla="*/ 596900 w 1037901"/>
              <a:gd name="connsiteY170" fmla="*/ 1388667 h 3196300"/>
              <a:gd name="connsiteX171" fmla="*/ 605367 w 1037901"/>
              <a:gd name="connsiteY171" fmla="*/ 1422533 h 3196300"/>
              <a:gd name="connsiteX172" fmla="*/ 609600 w 1037901"/>
              <a:gd name="connsiteY172" fmla="*/ 1456400 h 3196300"/>
              <a:gd name="connsiteX173" fmla="*/ 618067 w 1037901"/>
              <a:gd name="connsiteY173" fmla="*/ 1486033 h 3196300"/>
              <a:gd name="connsiteX174" fmla="*/ 626534 w 1037901"/>
              <a:gd name="connsiteY174" fmla="*/ 1541067 h 3196300"/>
              <a:gd name="connsiteX175" fmla="*/ 630767 w 1037901"/>
              <a:gd name="connsiteY175" fmla="*/ 1558000 h 3196300"/>
              <a:gd name="connsiteX176" fmla="*/ 635000 w 1037901"/>
              <a:gd name="connsiteY176" fmla="*/ 1596100 h 3196300"/>
              <a:gd name="connsiteX177" fmla="*/ 643467 w 1037901"/>
              <a:gd name="connsiteY177" fmla="*/ 1629967 h 3196300"/>
              <a:gd name="connsiteX178" fmla="*/ 647700 w 1037901"/>
              <a:gd name="connsiteY178" fmla="*/ 1680767 h 3196300"/>
              <a:gd name="connsiteX179" fmla="*/ 651934 w 1037901"/>
              <a:gd name="connsiteY179" fmla="*/ 1697700 h 3196300"/>
              <a:gd name="connsiteX180" fmla="*/ 656167 w 1037901"/>
              <a:gd name="connsiteY180" fmla="*/ 1748500 h 3196300"/>
              <a:gd name="connsiteX181" fmla="*/ 660400 w 1037901"/>
              <a:gd name="connsiteY181" fmla="*/ 1773900 h 3196300"/>
              <a:gd name="connsiteX182" fmla="*/ 668867 w 1037901"/>
              <a:gd name="connsiteY182" fmla="*/ 1824700 h 3196300"/>
              <a:gd name="connsiteX183" fmla="*/ 673100 w 1037901"/>
              <a:gd name="connsiteY183" fmla="*/ 1875500 h 3196300"/>
              <a:gd name="connsiteX184" fmla="*/ 677334 w 1037901"/>
              <a:gd name="connsiteY184" fmla="*/ 1900900 h 3196300"/>
              <a:gd name="connsiteX185" fmla="*/ 681567 w 1037901"/>
              <a:gd name="connsiteY185" fmla="*/ 1947467 h 3196300"/>
              <a:gd name="connsiteX186" fmla="*/ 685800 w 1037901"/>
              <a:gd name="connsiteY186" fmla="*/ 1972867 h 3196300"/>
              <a:gd name="connsiteX187" fmla="*/ 690034 w 1037901"/>
              <a:gd name="connsiteY187" fmla="*/ 2023667 h 3196300"/>
              <a:gd name="connsiteX188" fmla="*/ 698500 w 1037901"/>
              <a:gd name="connsiteY188" fmla="*/ 2049067 h 3196300"/>
              <a:gd name="connsiteX189" fmla="*/ 702734 w 1037901"/>
              <a:gd name="connsiteY189" fmla="*/ 2061767 h 3196300"/>
              <a:gd name="connsiteX190" fmla="*/ 706967 w 1037901"/>
              <a:gd name="connsiteY190" fmla="*/ 2099867 h 3196300"/>
              <a:gd name="connsiteX191" fmla="*/ 711200 w 1037901"/>
              <a:gd name="connsiteY191" fmla="*/ 2112567 h 3196300"/>
              <a:gd name="connsiteX192" fmla="*/ 715434 w 1037901"/>
              <a:gd name="connsiteY192" fmla="*/ 2129500 h 3196300"/>
              <a:gd name="connsiteX193" fmla="*/ 719667 w 1037901"/>
              <a:gd name="connsiteY193" fmla="*/ 2150667 h 3196300"/>
              <a:gd name="connsiteX194" fmla="*/ 728134 w 1037901"/>
              <a:gd name="connsiteY194" fmla="*/ 2176067 h 3196300"/>
              <a:gd name="connsiteX195" fmla="*/ 732367 w 1037901"/>
              <a:gd name="connsiteY195" fmla="*/ 2205700 h 3196300"/>
              <a:gd name="connsiteX196" fmla="*/ 740834 w 1037901"/>
              <a:gd name="connsiteY196" fmla="*/ 2235333 h 3196300"/>
              <a:gd name="connsiteX197" fmla="*/ 749300 w 1037901"/>
              <a:gd name="connsiteY197" fmla="*/ 2264967 h 3196300"/>
              <a:gd name="connsiteX198" fmla="*/ 757767 w 1037901"/>
              <a:gd name="connsiteY198" fmla="*/ 2277667 h 3196300"/>
              <a:gd name="connsiteX199" fmla="*/ 766234 w 1037901"/>
              <a:gd name="connsiteY199" fmla="*/ 2341167 h 3196300"/>
              <a:gd name="connsiteX200" fmla="*/ 770467 w 1037901"/>
              <a:gd name="connsiteY200" fmla="*/ 2353867 h 3196300"/>
              <a:gd name="connsiteX201" fmla="*/ 778934 w 1037901"/>
              <a:gd name="connsiteY201" fmla="*/ 2413133 h 3196300"/>
              <a:gd name="connsiteX202" fmla="*/ 783167 w 1037901"/>
              <a:gd name="connsiteY202" fmla="*/ 2434300 h 3196300"/>
              <a:gd name="connsiteX203" fmla="*/ 787400 w 1037901"/>
              <a:gd name="connsiteY203" fmla="*/ 2459700 h 3196300"/>
              <a:gd name="connsiteX204" fmla="*/ 795867 w 1037901"/>
              <a:gd name="connsiteY204" fmla="*/ 2502033 h 3196300"/>
              <a:gd name="connsiteX205" fmla="*/ 800100 w 1037901"/>
              <a:gd name="connsiteY205" fmla="*/ 2569767 h 3196300"/>
              <a:gd name="connsiteX206" fmla="*/ 804334 w 1037901"/>
              <a:gd name="connsiteY206" fmla="*/ 2586700 h 3196300"/>
              <a:gd name="connsiteX207" fmla="*/ 812800 w 1037901"/>
              <a:gd name="connsiteY207" fmla="*/ 2633267 h 3196300"/>
              <a:gd name="connsiteX208" fmla="*/ 817034 w 1037901"/>
              <a:gd name="connsiteY208" fmla="*/ 2671367 h 3196300"/>
              <a:gd name="connsiteX209" fmla="*/ 825500 w 1037901"/>
              <a:gd name="connsiteY209" fmla="*/ 2688300 h 3196300"/>
              <a:gd name="connsiteX210" fmla="*/ 829734 w 1037901"/>
              <a:gd name="connsiteY210" fmla="*/ 2701000 h 3196300"/>
              <a:gd name="connsiteX211" fmla="*/ 838200 w 1037901"/>
              <a:gd name="connsiteY211" fmla="*/ 2743333 h 3196300"/>
              <a:gd name="connsiteX212" fmla="*/ 855134 w 1037901"/>
              <a:gd name="connsiteY212" fmla="*/ 2768733 h 3196300"/>
              <a:gd name="connsiteX213" fmla="*/ 863600 w 1037901"/>
              <a:gd name="connsiteY213" fmla="*/ 2794133 h 3196300"/>
              <a:gd name="connsiteX214" fmla="*/ 867834 w 1037901"/>
              <a:gd name="connsiteY214" fmla="*/ 2815300 h 3196300"/>
              <a:gd name="connsiteX215" fmla="*/ 876300 w 1037901"/>
              <a:gd name="connsiteY215" fmla="*/ 2828000 h 3196300"/>
              <a:gd name="connsiteX216" fmla="*/ 889000 w 1037901"/>
              <a:gd name="connsiteY216" fmla="*/ 2857633 h 3196300"/>
              <a:gd name="connsiteX217" fmla="*/ 901700 w 1037901"/>
              <a:gd name="connsiteY217" fmla="*/ 2866100 h 3196300"/>
              <a:gd name="connsiteX218" fmla="*/ 914400 w 1037901"/>
              <a:gd name="connsiteY218" fmla="*/ 2895733 h 3196300"/>
              <a:gd name="connsiteX219" fmla="*/ 927100 w 1037901"/>
              <a:gd name="connsiteY219" fmla="*/ 2908433 h 3196300"/>
              <a:gd name="connsiteX220" fmla="*/ 931334 w 1037901"/>
              <a:gd name="connsiteY220" fmla="*/ 2921133 h 3196300"/>
              <a:gd name="connsiteX221" fmla="*/ 939800 w 1037901"/>
              <a:gd name="connsiteY221" fmla="*/ 2933833 h 3196300"/>
              <a:gd name="connsiteX222" fmla="*/ 956734 w 1037901"/>
              <a:gd name="connsiteY222" fmla="*/ 2971933 h 3196300"/>
              <a:gd name="connsiteX223" fmla="*/ 965200 w 1037901"/>
              <a:gd name="connsiteY223" fmla="*/ 2997333 h 3196300"/>
              <a:gd name="connsiteX224" fmla="*/ 969434 w 1037901"/>
              <a:gd name="connsiteY224" fmla="*/ 3014267 h 3196300"/>
              <a:gd name="connsiteX225" fmla="*/ 977900 w 1037901"/>
              <a:gd name="connsiteY225" fmla="*/ 3031200 h 3196300"/>
              <a:gd name="connsiteX226" fmla="*/ 990600 w 1037901"/>
              <a:gd name="connsiteY226" fmla="*/ 3035433 h 3196300"/>
              <a:gd name="connsiteX227" fmla="*/ 994834 w 1037901"/>
              <a:gd name="connsiteY227" fmla="*/ 3048133 h 3196300"/>
              <a:gd name="connsiteX228" fmla="*/ 1003300 w 1037901"/>
              <a:gd name="connsiteY228" fmla="*/ 3060833 h 3196300"/>
              <a:gd name="connsiteX229" fmla="*/ 1007534 w 1037901"/>
              <a:gd name="connsiteY229" fmla="*/ 3077767 h 3196300"/>
              <a:gd name="connsiteX230" fmla="*/ 1024467 w 1037901"/>
              <a:gd name="connsiteY230" fmla="*/ 3115867 h 3196300"/>
              <a:gd name="connsiteX231" fmla="*/ 1028700 w 1037901"/>
              <a:gd name="connsiteY231" fmla="*/ 3128567 h 3196300"/>
              <a:gd name="connsiteX232" fmla="*/ 1037167 w 1037901"/>
              <a:gd name="connsiteY232" fmla="*/ 3141267 h 3196300"/>
              <a:gd name="connsiteX233" fmla="*/ 1032934 w 1037901"/>
              <a:gd name="connsiteY233" fmla="*/ 3153967 h 3196300"/>
              <a:gd name="connsiteX234" fmla="*/ 1020234 w 1037901"/>
              <a:gd name="connsiteY234" fmla="*/ 3149733 h 3196300"/>
              <a:gd name="connsiteX235" fmla="*/ 1007534 w 1037901"/>
              <a:gd name="connsiteY235" fmla="*/ 3183600 h 3196300"/>
              <a:gd name="connsiteX236" fmla="*/ 1003300 w 1037901"/>
              <a:gd name="connsiteY236" fmla="*/ 3166667 h 3196300"/>
              <a:gd name="connsiteX237" fmla="*/ 994834 w 1037901"/>
              <a:gd name="connsiteY237" fmla="*/ 3179367 h 3196300"/>
              <a:gd name="connsiteX238" fmla="*/ 986367 w 1037901"/>
              <a:gd name="connsiteY238" fmla="*/ 3196300 h 3196300"/>
              <a:gd name="connsiteX239" fmla="*/ 982134 w 1037901"/>
              <a:gd name="connsiteY239" fmla="*/ 3183600 h 3196300"/>
              <a:gd name="connsiteX240" fmla="*/ 948267 w 1037901"/>
              <a:gd name="connsiteY240" fmla="*/ 3179367 h 3196300"/>
              <a:gd name="connsiteX241" fmla="*/ 935567 w 1037901"/>
              <a:gd name="connsiteY241" fmla="*/ 3192067 h 3196300"/>
              <a:gd name="connsiteX242" fmla="*/ 910167 w 1037901"/>
              <a:gd name="connsiteY242" fmla="*/ 3170900 h 3196300"/>
              <a:gd name="connsiteX243" fmla="*/ 884767 w 1037901"/>
              <a:gd name="connsiteY243" fmla="*/ 3170900 h 3196300"/>
              <a:gd name="connsiteX244" fmla="*/ 880534 w 1037901"/>
              <a:gd name="connsiteY244" fmla="*/ 3170900 h 3196300"/>
              <a:gd name="connsiteX0" fmla="*/ 880534 w 1037901"/>
              <a:gd name="connsiteY0" fmla="*/ 3170900 h 3196300"/>
              <a:gd name="connsiteX1" fmla="*/ 867834 w 1037901"/>
              <a:gd name="connsiteY1" fmla="*/ 3128567 h 3196300"/>
              <a:gd name="connsiteX2" fmla="*/ 863600 w 1037901"/>
              <a:gd name="connsiteY2" fmla="*/ 3115867 h 3196300"/>
              <a:gd name="connsiteX3" fmla="*/ 855134 w 1037901"/>
              <a:gd name="connsiteY3" fmla="*/ 3103167 h 3196300"/>
              <a:gd name="connsiteX4" fmla="*/ 850900 w 1037901"/>
              <a:gd name="connsiteY4" fmla="*/ 3090467 h 3196300"/>
              <a:gd name="connsiteX5" fmla="*/ 833967 w 1037901"/>
              <a:gd name="connsiteY5" fmla="*/ 3060833 h 3196300"/>
              <a:gd name="connsiteX6" fmla="*/ 817034 w 1037901"/>
              <a:gd name="connsiteY6" fmla="*/ 3039667 h 3196300"/>
              <a:gd name="connsiteX7" fmla="*/ 800100 w 1037901"/>
              <a:gd name="connsiteY7" fmla="*/ 3018500 h 3196300"/>
              <a:gd name="connsiteX8" fmla="*/ 783167 w 1037901"/>
              <a:gd name="connsiteY8" fmla="*/ 2988867 h 3196300"/>
              <a:gd name="connsiteX9" fmla="*/ 774700 w 1037901"/>
              <a:gd name="connsiteY9" fmla="*/ 2971933 h 3196300"/>
              <a:gd name="connsiteX10" fmla="*/ 770467 w 1037901"/>
              <a:gd name="connsiteY10" fmla="*/ 2955000 h 3196300"/>
              <a:gd name="connsiteX11" fmla="*/ 753534 w 1037901"/>
              <a:gd name="connsiteY11" fmla="*/ 2929600 h 3196300"/>
              <a:gd name="connsiteX12" fmla="*/ 740834 w 1037901"/>
              <a:gd name="connsiteY12" fmla="*/ 2904200 h 3196300"/>
              <a:gd name="connsiteX13" fmla="*/ 732367 w 1037901"/>
              <a:gd name="connsiteY13" fmla="*/ 2874567 h 3196300"/>
              <a:gd name="connsiteX14" fmla="*/ 728134 w 1037901"/>
              <a:gd name="connsiteY14" fmla="*/ 2861867 h 3196300"/>
              <a:gd name="connsiteX15" fmla="*/ 719667 w 1037901"/>
              <a:gd name="connsiteY15" fmla="*/ 2849167 h 3196300"/>
              <a:gd name="connsiteX16" fmla="*/ 706967 w 1037901"/>
              <a:gd name="connsiteY16" fmla="*/ 2823767 h 3196300"/>
              <a:gd name="connsiteX17" fmla="*/ 698500 w 1037901"/>
              <a:gd name="connsiteY17" fmla="*/ 2798367 h 3196300"/>
              <a:gd name="connsiteX18" fmla="*/ 690034 w 1037901"/>
              <a:gd name="connsiteY18" fmla="*/ 2785667 h 3196300"/>
              <a:gd name="connsiteX19" fmla="*/ 685800 w 1037901"/>
              <a:gd name="connsiteY19" fmla="*/ 2772967 h 3196300"/>
              <a:gd name="connsiteX20" fmla="*/ 656167 w 1037901"/>
              <a:gd name="connsiteY20" fmla="*/ 2730633 h 3196300"/>
              <a:gd name="connsiteX21" fmla="*/ 639234 w 1037901"/>
              <a:gd name="connsiteY21" fmla="*/ 2705233 h 3196300"/>
              <a:gd name="connsiteX22" fmla="*/ 635000 w 1037901"/>
              <a:gd name="connsiteY22" fmla="*/ 2692533 h 3196300"/>
              <a:gd name="connsiteX23" fmla="*/ 626534 w 1037901"/>
              <a:gd name="connsiteY23" fmla="*/ 2679833 h 3196300"/>
              <a:gd name="connsiteX24" fmla="*/ 609600 w 1037901"/>
              <a:gd name="connsiteY24" fmla="*/ 2650200 h 3196300"/>
              <a:gd name="connsiteX25" fmla="*/ 605367 w 1037901"/>
              <a:gd name="connsiteY25" fmla="*/ 2633267 h 3196300"/>
              <a:gd name="connsiteX26" fmla="*/ 596900 w 1037901"/>
              <a:gd name="connsiteY26" fmla="*/ 2620567 h 3196300"/>
              <a:gd name="connsiteX27" fmla="*/ 592667 w 1037901"/>
              <a:gd name="connsiteY27" fmla="*/ 2603633 h 3196300"/>
              <a:gd name="connsiteX28" fmla="*/ 584200 w 1037901"/>
              <a:gd name="connsiteY28" fmla="*/ 2574000 h 3196300"/>
              <a:gd name="connsiteX29" fmla="*/ 579967 w 1037901"/>
              <a:gd name="connsiteY29" fmla="*/ 2552833 h 3196300"/>
              <a:gd name="connsiteX30" fmla="*/ 571500 w 1037901"/>
              <a:gd name="connsiteY30" fmla="*/ 2527433 h 3196300"/>
              <a:gd name="connsiteX31" fmla="*/ 567267 w 1037901"/>
              <a:gd name="connsiteY31" fmla="*/ 2514733 h 3196300"/>
              <a:gd name="connsiteX32" fmla="*/ 554567 w 1037901"/>
              <a:gd name="connsiteY32" fmla="*/ 2472400 h 3196300"/>
              <a:gd name="connsiteX33" fmla="*/ 528955 w 1037901"/>
              <a:gd name="connsiteY33" fmla="*/ 2501187 h 3196300"/>
              <a:gd name="connsiteX34" fmla="*/ 503767 w 1037901"/>
              <a:gd name="connsiteY34" fmla="*/ 2493778 h 3196300"/>
              <a:gd name="connsiteX35" fmla="*/ 489585 w 1037901"/>
              <a:gd name="connsiteY35" fmla="*/ 2466473 h 3196300"/>
              <a:gd name="connsiteX36" fmla="*/ 477732 w 1037901"/>
              <a:gd name="connsiteY36" fmla="*/ 2424775 h 3196300"/>
              <a:gd name="connsiteX37" fmla="*/ 487469 w 1037901"/>
              <a:gd name="connsiteY37" fmla="*/ 2393237 h 3196300"/>
              <a:gd name="connsiteX38" fmla="*/ 516679 w 1037901"/>
              <a:gd name="connsiteY38" fmla="*/ 2360852 h 3196300"/>
              <a:gd name="connsiteX39" fmla="*/ 495300 w 1037901"/>
              <a:gd name="connsiteY39" fmla="*/ 2311533 h 3196300"/>
              <a:gd name="connsiteX40" fmla="*/ 482600 w 1037901"/>
              <a:gd name="connsiteY40" fmla="*/ 2281900 h 3196300"/>
              <a:gd name="connsiteX41" fmla="*/ 478367 w 1037901"/>
              <a:gd name="connsiteY41" fmla="*/ 2256500 h 3196300"/>
              <a:gd name="connsiteX42" fmla="*/ 474134 w 1037901"/>
              <a:gd name="connsiteY42" fmla="*/ 2243800 h 3196300"/>
              <a:gd name="connsiteX43" fmla="*/ 465667 w 1037901"/>
              <a:gd name="connsiteY43" fmla="*/ 2205700 h 3196300"/>
              <a:gd name="connsiteX44" fmla="*/ 461434 w 1037901"/>
              <a:gd name="connsiteY44" fmla="*/ 2142200 h 3196300"/>
              <a:gd name="connsiteX45" fmla="*/ 452967 w 1037901"/>
              <a:gd name="connsiteY45" fmla="*/ 2091400 h 3196300"/>
              <a:gd name="connsiteX46" fmla="*/ 436034 w 1037901"/>
              <a:gd name="connsiteY46" fmla="*/ 2032133 h 3196300"/>
              <a:gd name="connsiteX47" fmla="*/ 427567 w 1037901"/>
              <a:gd name="connsiteY47" fmla="*/ 2015200 h 3196300"/>
              <a:gd name="connsiteX48" fmla="*/ 423334 w 1037901"/>
              <a:gd name="connsiteY48" fmla="*/ 1998267 h 3196300"/>
              <a:gd name="connsiteX49" fmla="*/ 414867 w 1037901"/>
              <a:gd name="connsiteY49" fmla="*/ 1972867 h 3196300"/>
              <a:gd name="connsiteX50" fmla="*/ 410634 w 1037901"/>
              <a:gd name="connsiteY50" fmla="*/ 1951700 h 3196300"/>
              <a:gd name="connsiteX51" fmla="*/ 402167 w 1037901"/>
              <a:gd name="connsiteY51" fmla="*/ 1926300 h 3196300"/>
              <a:gd name="connsiteX52" fmla="*/ 397934 w 1037901"/>
              <a:gd name="connsiteY52" fmla="*/ 1854333 h 3196300"/>
              <a:gd name="connsiteX53" fmla="*/ 389467 w 1037901"/>
              <a:gd name="connsiteY53" fmla="*/ 1799300 h 3196300"/>
              <a:gd name="connsiteX54" fmla="*/ 381000 w 1037901"/>
              <a:gd name="connsiteY54" fmla="*/ 1744267 h 3196300"/>
              <a:gd name="connsiteX55" fmla="*/ 376767 w 1037901"/>
              <a:gd name="connsiteY55" fmla="*/ 1710400 h 3196300"/>
              <a:gd name="connsiteX56" fmla="*/ 372534 w 1037901"/>
              <a:gd name="connsiteY56" fmla="*/ 1685000 h 3196300"/>
              <a:gd name="connsiteX57" fmla="*/ 368300 w 1037901"/>
              <a:gd name="connsiteY57" fmla="*/ 1646900 h 3196300"/>
              <a:gd name="connsiteX58" fmla="*/ 359834 w 1037901"/>
              <a:gd name="connsiteY58" fmla="*/ 1608800 h 3196300"/>
              <a:gd name="connsiteX59" fmla="*/ 355600 w 1037901"/>
              <a:gd name="connsiteY59" fmla="*/ 1574933 h 3196300"/>
              <a:gd name="connsiteX60" fmla="*/ 351367 w 1037901"/>
              <a:gd name="connsiteY60" fmla="*/ 1562233 h 3196300"/>
              <a:gd name="connsiteX61" fmla="*/ 342900 w 1037901"/>
              <a:gd name="connsiteY61" fmla="*/ 1515667 h 3196300"/>
              <a:gd name="connsiteX62" fmla="*/ 334434 w 1037901"/>
              <a:gd name="connsiteY62" fmla="*/ 1490267 h 3196300"/>
              <a:gd name="connsiteX63" fmla="*/ 325967 w 1037901"/>
              <a:gd name="connsiteY63" fmla="*/ 1456400 h 3196300"/>
              <a:gd name="connsiteX64" fmla="*/ 313267 w 1037901"/>
              <a:gd name="connsiteY64" fmla="*/ 1418300 h 3196300"/>
              <a:gd name="connsiteX65" fmla="*/ 309034 w 1037901"/>
              <a:gd name="connsiteY65" fmla="*/ 1405600 h 3196300"/>
              <a:gd name="connsiteX66" fmla="*/ 300567 w 1037901"/>
              <a:gd name="connsiteY66" fmla="*/ 1375967 h 3196300"/>
              <a:gd name="connsiteX67" fmla="*/ 292100 w 1037901"/>
              <a:gd name="connsiteY67" fmla="*/ 1363267 h 3196300"/>
              <a:gd name="connsiteX68" fmla="*/ 283634 w 1037901"/>
              <a:gd name="connsiteY68" fmla="*/ 1337867 h 3196300"/>
              <a:gd name="connsiteX69" fmla="*/ 279400 w 1037901"/>
              <a:gd name="connsiteY69" fmla="*/ 1325167 h 3196300"/>
              <a:gd name="connsiteX70" fmla="*/ 270934 w 1037901"/>
              <a:gd name="connsiteY70" fmla="*/ 1312467 h 3196300"/>
              <a:gd name="connsiteX71" fmla="*/ 266700 w 1037901"/>
              <a:gd name="connsiteY71" fmla="*/ 1295533 h 3196300"/>
              <a:gd name="connsiteX72" fmla="*/ 258234 w 1037901"/>
              <a:gd name="connsiteY72" fmla="*/ 1282833 h 3196300"/>
              <a:gd name="connsiteX73" fmla="*/ 241300 w 1037901"/>
              <a:gd name="connsiteY73" fmla="*/ 1236267 h 3196300"/>
              <a:gd name="connsiteX74" fmla="*/ 232834 w 1037901"/>
              <a:gd name="connsiteY74" fmla="*/ 1198167 h 3196300"/>
              <a:gd name="connsiteX75" fmla="*/ 224367 w 1037901"/>
              <a:gd name="connsiteY75" fmla="*/ 1172767 h 3196300"/>
              <a:gd name="connsiteX76" fmla="*/ 220134 w 1037901"/>
              <a:gd name="connsiteY76" fmla="*/ 1155833 h 3196300"/>
              <a:gd name="connsiteX77" fmla="*/ 215900 w 1037901"/>
              <a:gd name="connsiteY77" fmla="*/ 1134667 h 3196300"/>
              <a:gd name="connsiteX78" fmla="*/ 207434 w 1037901"/>
              <a:gd name="connsiteY78" fmla="*/ 1117733 h 3196300"/>
              <a:gd name="connsiteX79" fmla="*/ 203200 w 1037901"/>
              <a:gd name="connsiteY79" fmla="*/ 1105033 h 3196300"/>
              <a:gd name="connsiteX80" fmla="*/ 198967 w 1037901"/>
              <a:gd name="connsiteY80" fmla="*/ 1075400 h 3196300"/>
              <a:gd name="connsiteX81" fmla="*/ 190500 w 1037901"/>
              <a:gd name="connsiteY81" fmla="*/ 1050000 h 3196300"/>
              <a:gd name="connsiteX82" fmla="*/ 186267 w 1037901"/>
              <a:gd name="connsiteY82" fmla="*/ 1033067 h 3196300"/>
              <a:gd name="connsiteX83" fmla="*/ 177800 w 1037901"/>
              <a:gd name="connsiteY83" fmla="*/ 990733 h 3196300"/>
              <a:gd name="connsiteX84" fmla="*/ 169334 w 1037901"/>
              <a:gd name="connsiteY84" fmla="*/ 923000 h 3196300"/>
              <a:gd name="connsiteX85" fmla="*/ 160867 w 1037901"/>
              <a:gd name="connsiteY85" fmla="*/ 889133 h 3196300"/>
              <a:gd name="connsiteX86" fmla="*/ 156634 w 1037901"/>
              <a:gd name="connsiteY86" fmla="*/ 851033 h 3196300"/>
              <a:gd name="connsiteX87" fmla="*/ 152400 w 1037901"/>
              <a:gd name="connsiteY87" fmla="*/ 838333 h 3196300"/>
              <a:gd name="connsiteX88" fmla="*/ 143934 w 1037901"/>
              <a:gd name="connsiteY88" fmla="*/ 796000 h 3196300"/>
              <a:gd name="connsiteX89" fmla="*/ 139700 w 1037901"/>
              <a:gd name="connsiteY89" fmla="*/ 779067 h 3196300"/>
              <a:gd name="connsiteX90" fmla="*/ 135467 w 1037901"/>
              <a:gd name="connsiteY90" fmla="*/ 736733 h 3196300"/>
              <a:gd name="connsiteX91" fmla="*/ 127000 w 1037901"/>
              <a:gd name="connsiteY91" fmla="*/ 702867 h 3196300"/>
              <a:gd name="connsiteX92" fmla="*/ 118534 w 1037901"/>
              <a:gd name="connsiteY92" fmla="*/ 664767 h 3196300"/>
              <a:gd name="connsiteX93" fmla="*/ 114300 w 1037901"/>
              <a:gd name="connsiteY93" fmla="*/ 643600 h 3196300"/>
              <a:gd name="connsiteX94" fmla="*/ 110067 w 1037901"/>
              <a:gd name="connsiteY94" fmla="*/ 630900 h 3196300"/>
              <a:gd name="connsiteX95" fmla="*/ 105834 w 1037901"/>
              <a:gd name="connsiteY95" fmla="*/ 605500 h 3196300"/>
              <a:gd name="connsiteX96" fmla="*/ 101600 w 1037901"/>
              <a:gd name="connsiteY96" fmla="*/ 584333 h 3196300"/>
              <a:gd name="connsiteX97" fmla="*/ 93134 w 1037901"/>
              <a:gd name="connsiteY97" fmla="*/ 533533 h 3196300"/>
              <a:gd name="connsiteX98" fmla="*/ 84667 w 1037901"/>
              <a:gd name="connsiteY98" fmla="*/ 508133 h 3196300"/>
              <a:gd name="connsiteX99" fmla="*/ 80434 w 1037901"/>
              <a:gd name="connsiteY99" fmla="*/ 495433 h 3196300"/>
              <a:gd name="connsiteX100" fmla="*/ 71967 w 1037901"/>
              <a:gd name="connsiteY100" fmla="*/ 465800 h 3196300"/>
              <a:gd name="connsiteX101" fmla="*/ 63500 w 1037901"/>
              <a:gd name="connsiteY101" fmla="*/ 419233 h 3196300"/>
              <a:gd name="connsiteX102" fmla="*/ 59267 w 1037901"/>
              <a:gd name="connsiteY102" fmla="*/ 398067 h 3196300"/>
              <a:gd name="connsiteX103" fmla="*/ 50800 w 1037901"/>
              <a:gd name="connsiteY103" fmla="*/ 372667 h 3196300"/>
              <a:gd name="connsiteX104" fmla="*/ 46567 w 1037901"/>
              <a:gd name="connsiteY104" fmla="*/ 338800 h 3196300"/>
              <a:gd name="connsiteX105" fmla="*/ 38100 w 1037901"/>
              <a:gd name="connsiteY105" fmla="*/ 309167 h 3196300"/>
              <a:gd name="connsiteX106" fmla="*/ 29634 w 1037901"/>
              <a:gd name="connsiteY106" fmla="*/ 279533 h 3196300"/>
              <a:gd name="connsiteX107" fmla="*/ 25400 w 1037901"/>
              <a:gd name="connsiteY107" fmla="*/ 245667 h 3196300"/>
              <a:gd name="connsiteX108" fmla="*/ 16934 w 1037901"/>
              <a:gd name="connsiteY108" fmla="*/ 199100 h 3196300"/>
              <a:gd name="connsiteX109" fmla="*/ 12700 w 1037901"/>
              <a:gd name="connsiteY109" fmla="*/ 152533 h 3196300"/>
              <a:gd name="connsiteX110" fmla="*/ 8467 w 1037901"/>
              <a:gd name="connsiteY110" fmla="*/ 118667 h 3196300"/>
              <a:gd name="connsiteX111" fmla="*/ 0 w 1037901"/>
              <a:gd name="connsiteY111" fmla="*/ 29767 h 3196300"/>
              <a:gd name="connsiteX112" fmla="*/ 12700 w 1037901"/>
              <a:gd name="connsiteY112" fmla="*/ 21300 h 3196300"/>
              <a:gd name="connsiteX113" fmla="*/ 38100 w 1037901"/>
              <a:gd name="connsiteY113" fmla="*/ 46700 h 3196300"/>
              <a:gd name="connsiteX114" fmla="*/ 50800 w 1037901"/>
              <a:gd name="connsiteY114" fmla="*/ 50933 h 3196300"/>
              <a:gd name="connsiteX115" fmla="*/ 84667 w 1037901"/>
              <a:gd name="connsiteY115" fmla="*/ 29767 h 3196300"/>
              <a:gd name="connsiteX116" fmla="*/ 97367 w 1037901"/>
              <a:gd name="connsiteY116" fmla="*/ 21300 h 3196300"/>
              <a:gd name="connsiteX117" fmla="*/ 110067 w 1037901"/>
              <a:gd name="connsiteY117" fmla="*/ 17067 h 3196300"/>
              <a:gd name="connsiteX118" fmla="*/ 135467 w 1037901"/>
              <a:gd name="connsiteY118" fmla="*/ 29767 h 3196300"/>
              <a:gd name="connsiteX119" fmla="*/ 143934 w 1037901"/>
              <a:gd name="connsiteY119" fmla="*/ 17067 h 3196300"/>
              <a:gd name="connsiteX120" fmla="*/ 156634 w 1037901"/>
              <a:gd name="connsiteY120" fmla="*/ 12833 h 3196300"/>
              <a:gd name="connsiteX121" fmla="*/ 169334 w 1037901"/>
              <a:gd name="connsiteY121" fmla="*/ 21300 h 3196300"/>
              <a:gd name="connsiteX122" fmla="*/ 186267 w 1037901"/>
              <a:gd name="connsiteY122" fmla="*/ 25533 h 3196300"/>
              <a:gd name="connsiteX123" fmla="*/ 215900 w 1037901"/>
              <a:gd name="connsiteY123" fmla="*/ 8600 h 3196300"/>
              <a:gd name="connsiteX124" fmla="*/ 241300 w 1037901"/>
              <a:gd name="connsiteY124" fmla="*/ 133 h 3196300"/>
              <a:gd name="connsiteX125" fmla="*/ 279400 w 1037901"/>
              <a:gd name="connsiteY125" fmla="*/ 4367 h 3196300"/>
              <a:gd name="connsiteX126" fmla="*/ 296334 w 1037901"/>
              <a:gd name="connsiteY126" fmla="*/ 34000 h 3196300"/>
              <a:gd name="connsiteX127" fmla="*/ 304800 w 1037901"/>
              <a:gd name="connsiteY127" fmla="*/ 72100 h 3196300"/>
              <a:gd name="connsiteX128" fmla="*/ 309034 w 1037901"/>
              <a:gd name="connsiteY128" fmla="*/ 152533 h 3196300"/>
              <a:gd name="connsiteX129" fmla="*/ 313267 w 1037901"/>
              <a:gd name="connsiteY129" fmla="*/ 165233 h 3196300"/>
              <a:gd name="connsiteX130" fmla="*/ 317500 w 1037901"/>
              <a:gd name="connsiteY130" fmla="*/ 182167 h 3196300"/>
              <a:gd name="connsiteX131" fmla="*/ 321734 w 1037901"/>
              <a:gd name="connsiteY131" fmla="*/ 203333 h 3196300"/>
              <a:gd name="connsiteX132" fmla="*/ 325967 w 1037901"/>
              <a:gd name="connsiteY132" fmla="*/ 232967 h 3196300"/>
              <a:gd name="connsiteX133" fmla="*/ 334434 w 1037901"/>
              <a:gd name="connsiteY133" fmla="*/ 258367 h 3196300"/>
              <a:gd name="connsiteX134" fmla="*/ 338667 w 1037901"/>
              <a:gd name="connsiteY134" fmla="*/ 279533 h 3196300"/>
              <a:gd name="connsiteX135" fmla="*/ 342900 w 1037901"/>
              <a:gd name="connsiteY135" fmla="*/ 296467 h 3196300"/>
              <a:gd name="connsiteX136" fmla="*/ 347134 w 1037901"/>
              <a:gd name="connsiteY136" fmla="*/ 321867 h 3196300"/>
              <a:gd name="connsiteX137" fmla="*/ 351367 w 1037901"/>
              <a:gd name="connsiteY137" fmla="*/ 334567 h 3196300"/>
              <a:gd name="connsiteX138" fmla="*/ 355600 w 1037901"/>
              <a:gd name="connsiteY138" fmla="*/ 355733 h 3196300"/>
              <a:gd name="connsiteX139" fmla="*/ 368300 w 1037901"/>
              <a:gd name="connsiteY139" fmla="*/ 372667 h 3196300"/>
              <a:gd name="connsiteX140" fmla="*/ 372534 w 1037901"/>
              <a:gd name="connsiteY140" fmla="*/ 393833 h 3196300"/>
              <a:gd name="connsiteX141" fmla="*/ 381000 w 1037901"/>
              <a:gd name="connsiteY141" fmla="*/ 427700 h 3196300"/>
              <a:gd name="connsiteX142" fmla="*/ 389467 w 1037901"/>
              <a:gd name="connsiteY142" fmla="*/ 474267 h 3196300"/>
              <a:gd name="connsiteX143" fmla="*/ 393700 w 1037901"/>
              <a:gd name="connsiteY143" fmla="*/ 495433 h 3196300"/>
              <a:gd name="connsiteX144" fmla="*/ 397934 w 1037901"/>
              <a:gd name="connsiteY144" fmla="*/ 533533 h 3196300"/>
              <a:gd name="connsiteX145" fmla="*/ 414867 w 1037901"/>
              <a:gd name="connsiteY145" fmla="*/ 588567 h 3196300"/>
              <a:gd name="connsiteX146" fmla="*/ 423334 w 1037901"/>
              <a:gd name="connsiteY146" fmla="*/ 643600 h 3196300"/>
              <a:gd name="connsiteX147" fmla="*/ 427567 w 1037901"/>
              <a:gd name="connsiteY147" fmla="*/ 656300 h 3196300"/>
              <a:gd name="connsiteX148" fmla="*/ 440267 w 1037901"/>
              <a:gd name="connsiteY148" fmla="*/ 740967 h 3196300"/>
              <a:gd name="connsiteX149" fmla="*/ 448734 w 1037901"/>
              <a:gd name="connsiteY149" fmla="*/ 774833 h 3196300"/>
              <a:gd name="connsiteX150" fmla="*/ 452967 w 1037901"/>
              <a:gd name="connsiteY150" fmla="*/ 808700 h 3196300"/>
              <a:gd name="connsiteX151" fmla="*/ 469900 w 1037901"/>
              <a:gd name="connsiteY151" fmla="*/ 842567 h 3196300"/>
              <a:gd name="connsiteX152" fmla="*/ 474134 w 1037901"/>
              <a:gd name="connsiteY152" fmla="*/ 859500 h 3196300"/>
              <a:gd name="connsiteX153" fmla="*/ 482600 w 1037901"/>
              <a:gd name="connsiteY153" fmla="*/ 901833 h 3196300"/>
              <a:gd name="connsiteX154" fmla="*/ 491067 w 1037901"/>
              <a:gd name="connsiteY154" fmla="*/ 914533 h 3196300"/>
              <a:gd name="connsiteX155" fmla="*/ 503767 w 1037901"/>
              <a:gd name="connsiteY155" fmla="*/ 952633 h 3196300"/>
              <a:gd name="connsiteX156" fmla="*/ 508000 w 1037901"/>
              <a:gd name="connsiteY156" fmla="*/ 965333 h 3196300"/>
              <a:gd name="connsiteX157" fmla="*/ 516467 w 1037901"/>
              <a:gd name="connsiteY157" fmla="*/ 994967 h 3196300"/>
              <a:gd name="connsiteX158" fmla="*/ 520700 w 1037901"/>
              <a:gd name="connsiteY158" fmla="*/ 1011900 h 3196300"/>
              <a:gd name="connsiteX159" fmla="*/ 529167 w 1037901"/>
              <a:gd name="connsiteY159" fmla="*/ 1041533 h 3196300"/>
              <a:gd name="connsiteX160" fmla="*/ 533400 w 1037901"/>
              <a:gd name="connsiteY160" fmla="*/ 1066933 h 3196300"/>
              <a:gd name="connsiteX161" fmla="*/ 537634 w 1037901"/>
              <a:gd name="connsiteY161" fmla="*/ 1083867 h 3196300"/>
              <a:gd name="connsiteX162" fmla="*/ 541867 w 1037901"/>
              <a:gd name="connsiteY162" fmla="*/ 1105033 h 3196300"/>
              <a:gd name="connsiteX163" fmla="*/ 546100 w 1037901"/>
              <a:gd name="connsiteY163" fmla="*/ 1155833 h 3196300"/>
              <a:gd name="connsiteX164" fmla="*/ 554567 w 1037901"/>
              <a:gd name="connsiteY164" fmla="*/ 1193933 h 3196300"/>
              <a:gd name="connsiteX165" fmla="*/ 558800 w 1037901"/>
              <a:gd name="connsiteY165" fmla="*/ 1206633 h 3196300"/>
              <a:gd name="connsiteX166" fmla="*/ 563034 w 1037901"/>
              <a:gd name="connsiteY166" fmla="*/ 1232033 h 3196300"/>
              <a:gd name="connsiteX167" fmla="*/ 567267 w 1037901"/>
              <a:gd name="connsiteY167" fmla="*/ 1278600 h 3196300"/>
              <a:gd name="connsiteX168" fmla="*/ 575734 w 1037901"/>
              <a:gd name="connsiteY168" fmla="*/ 1308233 h 3196300"/>
              <a:gd name="connsiteX169" fmla="*/ 588434 w 1037901"/>
              <a:gd name="connsiteY169" fmla="*/ 1367500 h 3196300"/>
              <a:gd name="connsiteX170" fmla="*/ 596900 w 1037901"/>
              <a:gd name="connsiteY170" fmla="*/ 1388667 h 3196300"/>
              <a:gd name="connsiteX171" fmla="*/ 605367 w 1037901"/>
              <a:gd name="connsiteY171" fmla="*/ 1422533 h 3196300"/>
              <a:gd name="connsiteX172" fmla="*/ 609600 w 1037901"/>
              <a:gd name="connsiteY172" fmla="*/ 1456400 h 3196300"/>
              <a:gd name="connsiteX173" fmla="*/ 618067 w 1037901"/>
              <a:gd name="connsiteY173" fmla="*/ 1486033 h 3196300"/>
              <a:gd name="connsiteX174" fmla="*/ 626534 w 1037901"/>
              <a:gd name="connsiteY174" fmla="*/ 1541067 h 3196300"/>
              <a:gd name="connsiteX175" fmla="*/ 630767 w 1037901"/>
              <a:gd name="connsiteY175" fmla="*/ 1558000 h 3196300"/>
              <a:gd name="connsiteX176" fmla="*/ 635000 w 1037901"/>
              <a:gd name="connsiteY176" fmla="*/ 1596100 h 3196300"/>
              <a:gd name="connsiteX177" fmla="*/ 643467 w 1037901"/>
              <a:gd name="connsiteY177" fmla="*/ 1629967 h 3196300"/>
              <a:gd name="connsiteX178" fmla="*/ 647700 w 1037901"/>
              <a:gd name="connsiteY178" fmla="*/ 1680767 h 3196300"/>
              <a:gd name="connsiteX179" fmla="*/ 651934 w 1037901"/>
              <a:gd name="connsiteY179" fmla="*/ 1697700 h 3196300"/>
              <a:gd name="connsiteX180" fmla="*/ 656167 w 1037901"/>
              <a:gd name="connsiteY180" fmla="*/ 1748500 h 3196300"/>
              <a:gd name="connsiteX181" fmla="*/ 660400 w 1037901"/>
              <a:gd name="connsiteY181" fmla="*/ 1773900 h 3196300"/>
              <a:gd name="connsiteX182" fmla="*/ 668867 w 1037901"/>
              <a:gd name="connsiteY182" fmla="*/ 1824700 h 3196300"/>
              <a:gd name="connsiteX183" fmla="*/ 673100 w 1037901"/>
              <a:gd name="connsiteY183" fmla="*/ 1875500 h 3196300"/>
              <a:gd name="connsiteX184" fmla="*/ 677334 w 1037901"/>
              <a:gd name="connsiteY184" fmla="*/ 1900900 h 3196300"/>
              <a:gd name="connsiteX185" fmla="*/ 681567 w 1037901"/>
              <a:gd name="connsiteY185" fmla="*/ 1947467 h 3196300"/>
              <a:gd name="connsiteX186" fmla="*/ 685800 w 1037901"/>
              <a:gd name="connsiteY186" fmla="*/ 1972867 h 3196300"/>
              <a:gd name="connsiteX187" fmla="*/ 690034 w 1037901"/>
              <a:gd name="connsiteY187" fmla="*/ 2023667 h 3196300"/>
              <a:gd name="connsiteX188" fmla="*/ 698500 w 1037901"/>
              <a:gd name="connsiteY188" fmla="*/ 2049067 h 3196300"/>
              <a:gd name="connsiteX189" fmla="*/ 702734 w 1037901"/>
              <a:gd name="connsiteY189" fmla="*/ 2061767 h 3196300"/>
              <a:gd name="connsiteX190" fmla="*/ 706967 w 1037901"/>
              <a:gd name="connsiteY190" fmla="*/ 2099867 h 3196300"/>
              <a:gd name="connsiteX191" fmla="*/ 711200 w 1037901"/>
              <a:gd name="connsiteY191" fmla="*/ 2112567 h 3196300"/>
              <a:gd name="connsiteX192" fmla="*/ 715434 w 1037901"/>
              <a:gd name="connsiteY192" fmla="*/ 2129500 h 3196300"/>
              <a:gd name="connsiteX193" fmla="*/ 719667 w 1037901"/>
              <a:gd name="connsiteY193" fmla="*/ 2150667 h 3196300"/>
              <a:gd name="connsiteX194" fmla="*/ 728134 w 1037901"/>
              <a:gd name="connsiteY194" fmla="*/ 2176067 h 3196300"/>
              <a:gd name="connsiteX195" fmla="*/ 732367 w 1037901"/>
              <a:gd name="connsiteY195" fmla="*/ 2205700 h 3196300"/>
              <a:gd name="connsiteX196" fmla="*/ 740834 w 1037901"/>
              <a:gd name="connsiteY196" fmla="*/ 2235333 h 3196300"/>
              <a:gd name="connsiteX197" fmla="*/ 749300 w 1037901"/>
              <a:gd name="connsiteY197" fmla="*/ 2264967 h 3196300"/>
              <a:gd name="connsiteX198" fmla="*/ 757767 w 1037901"/>
              <a:gd name="connsiteY198" fmla="*/ 2277667 h 3196300"/>
              <a:gd name="connsiteX199" fmla="*/ 766234 w 1037901"/>
              <a:gd name="connsiteY199" fmla="*/ 2341167 h 3196300"/>
              <a:gd name="connsiteX200" fmla="*/ 770467 w 1037901"/>
              <a:gd name="connsiteY200" fmla="*/ 2353867 h 3196300"/>
              <a:gd name="connsiteX201" fmla="*/ 778934 w 1037901"/>
              <a:gd name="connsiteY201" fmla="*/ 2413133 h 3196300"/>
              <a:gd name="connsiteX202" fmla="*/ 783167 w 1037901"/>
              <a:gd name="connsiteY202" fmla="*/ 2434300 h 3196300"/>
              <a:gd name="connsiteX203" fmla="*/ 787400 w 1037901"/>
              <a:gd name="connsiteY203" fmla="*/ 2459700 h 3196300"/>
              <a:gd name="connsiteX204" fmla="*/ 795867 w 1037901"/>
              <a:gd name="connsiteY204" fmla="*/ 2502033 h 3196300"/>
              <a:gd name="connsiteX205" fmla="*/ 800100 w 1037901"/>
              <a:gd name="connsiteY205" fmla="*/ 2569767 h 3196300"/>
              <a:gd name="connsiteX206" fmla="*/ 804334 w 1037901"/>
              <a:gd name="connsiteY206" fmla="*/ 2586700 h 3196300"/>
              <a:gd name="connsiteX207" fmla="*/ 812800 w 1037901"/>
              <a:gd name="connsiteY207" fmla="*/ 2633267 h 3196300"/>
              <a:gd name="connsiteX208" fmla="*/ 817034 w 1037901"/>
              <a:gd name="connsiteY208" fmla="*/ 2671367 h 3196300"/>
              <a:gd name="connsiteX209" fmla="*/ 825500 w 1037901"/>
              <a:gd name="connsiteY209" fmla="*/ 2688300 h 3196300"/>
              <a:gd name="connsiteX210" fmla="*/ 829734 w 1037901"/>
              <a:gd name="connsiteY210" fmla="*/ 2701000 h 3196300"/>
              <a:gd name="connsiteX211" fmla="*/ 838200 w 1037901"/>
              <a:gd name="connsiteY211" fmla="*/ 2743333 h 3196300"/>
              <a:gd name="connsiteX212" fmla="*/ 855134 w 1037901"/>
              <a:gd name="connsiteY212" fmla="*/ 2768733 h 3196300"/>
              <a:gd name="connsiteX213" fmla="*/ 863600 w 1037901"/>
              <a:gd name="connsiteY213" fmla="*/ 2794133 h 3196300"/>
              <a:gd name="connsiteX214" fmla="*/ 867834 w 1037901"/>
              <a:gd name="connsiteY214" fmla="*/ 2815300 h 3196300"/>
              <a:gd name="connsiteX215" fmla="*/ 876300 w 1037901"/>
              <a:gd name="connsiteY215" fmla="*/ 2828000 h 3196300"/>
              <a:gd name="connsiteX216" fmla="*/ 889000 w 1037901"/>
              <a:gd name="connsiteY216" fmla="*/ 2857633 h 3196300"/>
              <a:gd name="connsiteX217" fmla="*/ 901700 w 1037901"/>
              <a:gd name="connsiteY217" fmla="*/ 2866100 h 3196300"/>
              <a:gd name="connsiteX218" fmla="*/ 914400 w 1037901"/>
              <a:gd name="connsiteY218" fmla="*/ 2895733 h 3196300"/>
              <a:gd name="connsiteX219" fmla="*/ 927100 w 1037901"/>
              <a:gd name="connsiteY219" fmla="*/ 2908433 h 3196300"/>
              <a:gd name="connsiteX220" fmla="*/ 931334 w 1037901"/>
              <a:gd name="connsiteY220" fmla="*/ 2921133 h 3196300"/>
              <a:gd name="connsiteX221" fmla="*/ 939800 w 1037901"/>
              <a:gd name="connsiteY221" fmla="*/ 2933833 h 3196300"/>
              <a:gd name="connsiteX222" fmla="*/ 956734 w 1037901"/>
              <a:gd name="connsiteY222" fmla="*/ 2971933 h 3196300"/>
              <a:gd name="connsiteX223" fmla="*/ 965200 w 1037901"/>
              <a:gd name="connsiteY223" fmla="*/ 2997333 h 3196300"/>
              <a:gd name="connsiteX224" fmla="*/ 969434 w 1037901"/>
              <a:gd name="connsiteY224" fmla="*/ 3014267 h 3196300"/>
              <a:gd name="connsiteX225" fmla="*/ 977900 w 1037901"/>
              <a:gd name="connsiteY225" fmla="*/ 3031200 h 3196300"/>
              <a:gd name="connsiteX226" fmla="*/ 990600 w 1037901"/>
              <a:gd name="connsiteY226" fmla="*/ 3035433 h 3196300"/>
              <a:gd name="connsiteX227" fmla="*/ 994834 w 1037901"/>
              <a:gd name="connsiteY227" fmla="*/ 3048133 h 3196300"/>
              <a:gd name="connsiteX228" fmla="*/ 1003300 w 1037901"/>
              <a:gd name="connsiteY228" fmla="*/ 3060833 h 3196300"/>
              <a:gd name="connsiteX229" fmla="*/ 1007534 w 1037901"/>
              <a:gd name="connsiteY229" fmla="*/ 3077767 h 3196300"/>
              <a:gd name="connsiteX230" fmla="*/ 1024467 w 1037901"/>
              <a:gd name="connsiteY230" fmla="*/ 3115867 h 3196300"/>
              <a:gd name="connsiteX231" fmla="*/ 1028700 w 1037901"/>
              <a:gd name="connsiteY231" fmla="*/ 3128567 h 3196300"/>
              <a:gd name="connsiteX232" fmla="*/ 1037167 w 1037901"/>
              <a:gd name="connsiteY232" fmla="*/ 3141267 h 3196300"/>
              <a:gd name="connsiteX233" fmla="*/ 1032934 w 1037901"/>
              <a:gd name="connsiteY233" fmla="*/ 3153967 h 3196300"/>
              <a:gd name="connsiteX234" fmla="*/ 1020234 w 1037901"/>
              <a:gd name="connsiteY234" fmla="*/ 3149733 h 3196300"/>
              <a:gd name="connsiteX235" fmla="*/ 1007534 w 1037901"/>
              <a:gd name="connsiteY235" fmla="*/ 3183600 h 3196300"/>
              <a:gd name="connsiteX236" fmla="*/ 1003300 w 1037901"/>
              <a:gd name="connsiteY236" fmla="*/ 3166667 h 3196300"/>
              <a:gd name="connsiteX237" fmla="*/ 994834 w 1037901"/>
              <a:gd name="connsiteY237" fmla="*/ 3179367 h 3196300"/>
              <a:gd name="connsiteX238" fmla="*/ 986367 w 1037901"/>
              <a:gd name="connsiteY238" fmla="*/ 3196300 h 3196300"/>
              <a:gd name="connsiteX239" fmla="*/ 982134 w 1037901"/>
              <a:gd name="connsiteY239" fmla="*/ 3183600 h 3196300"/>
              <a:gd name="connsiteX240" fmla="*/ 948267 w 1037901"/>
              <a:gd name="connsiteY240" fmla="*/ 3179367 h 3196300"/>
              <a:gd name="connsiteX241" fmla="*/ 935567 w 1037901"/>
              <a:gd name="connsiteY241" fmla="*/ 3192067 h 3196300"/>
              <a:gd name="connsiteX242" fmla="*/ 910167 w 1037901"/>
              <a:gd name="connsiteY242" fmla="*/ 3170900 h 3196300"/>
              <a:gd name="connsiteX243" fmla="*/ 884767 w 1037901"/>
              <a:gd name="connsiteY243" fmla="*/ 3170900 h 3196300"/>
              <a:gd name="connsiteX244" fmla="*/ 880534 w 1037901"/>
              <a:gd name="connsiteY244" fmla="*/ 3170900 h 3196300"/>
              <a:gd name="connsiteX0" fmla="*/ 880534 w 1037901"/>
              <a:gd name="connsiteY0" fmla="*/ 3170900 h 3196300"/>
              <a:gd name="connsiteX1" fmla="*/ 867834 w 1037901"/>
              <a:gd name="connsiteY1" fmla="*/ 3128567 h 3196300"/>
              <a:gd name="connsiteX2" fmla="*/ 863600 w 1037901"/>
              <a:gd name="connsiteY2" fmla="*/ 3115867 h 3196300"/>
              <a:gd name="connsiteX3" fmla="*/ 855134 w 1037901"/>
              <a:gd name="connsiteY3" fmla="*/ 3103167 h 3196300"/>
              <a:gd name="connsiteX4" fmla="*/ 850900 w 1037901"/>
              <a:gd name="connsiteY4" fmla="*/ 3090467 h 3196300"/>
              <a:gd name="connsiteX5" fmla="*/ 833967 w 1037901"/>
              <a:gd name="connsiteY5" fmla="*/ 3060833 h 3196300"/>
              <a:gd name="connsiteX6" fmla="*/ 817034 w 1037901"/>
              <a:gd name="connsiteY6" fmla="*/ 3039667 h 3196300"/>
              <a:gd name="connsiteX7" fmla="*/ 800100 w 1037901"/>
              <a:gd name="connsiteY7" fmla="*/ 3018500 h 3196300"/>
              <a:gd name="connsiteX8" fmla="*/ 783167 w 1037901"/>
              <a:gd name="connsiteY8" fmla="*/ 2988867 h 3196300"/>
              <a:gd name="connsiteX9" fmla="*/ 774700 w 1037901"/>
              <a:gd name="connsiteY9" fmla="*/ 2971933 h 3196300"/>
              <a:gd name="connsiteX10" fmla="*/ 770467 w 1037901"/>
              <a:gd name="connsiteY10" fmla="*/ 2955000 h 3196300"/>
              <a:gd name="connsiteX11" fmla="*/ 753534 w 1037901"/>
              <a:gd name="connsiteY11" fmla="*/ 2929600 h 3196300"/>
              <a:gd name="connsiteX12" fmla="*/ 740834 w 1037901"/>
              <a:gd name="connsiteY12" fmla="*/ 2904200 h 3196300"/>
              <a:gd name="connsiteX13" fmla="*/ 732367 w 1037901"/>
              <a:gd name="connsiteY13" fmla="*/ 2874567 h 3196300"/>
              <a:gd name="connsiteX14" fmla="*/ 728134 w 1037901"/>
              <a:gd name="connsiteY14" fmla="*/ 2861867 h 3196300"/>
              <a:gd name="connsiteX15" fmla="*/ 719667 w 1037901"/>
              <a:gd name="connsiteY15" fmla="*/ 2849167 h 3196300"/>
              <a:gd name="connsiteX16" fmla="*/ 706967 w 1037901"/>
              <a:gd name="connsiteY16" fmla="*/ 2823767 h 3196300"/>
              <a:gd name="connsiteX17" fmla="*/ 698500 w 1037901"/>
              <a:gd name="connsiteY17" fmla="*/ 2798367 h 3196300"/>
              <a:gd name="connsiteX18" fmla="*/ 690034 w 1037901"/>
              <a:gd name="connsiteY18" fmla="*/ 2785667 h 3196300"/>
              <a:gd name="connsiteX19" fmla="*/ 685800 w 1037901"/>
              <a:gd name="connsiteY19" fmla="*/ 2772967 h 3196300"/>
              <a:gd name="connsiteX20" fmla="*/ 656167 w 1037901"/>
              <a:gd name="connsiteY20" fmla="*/ 2730633 h 3196300"/>
              <a:gd name="connsiteX21" fmla="*/ 639234 w 1037901"/>
              <a:gd name="connsiteY21" fmla="*/ 2705233 h 3196300"/>
              <a:gd name="connsiteX22" fmla="*/ 635000 w 1037901"/>
              <a:gd name="connsiteY22" fmla="*/ 2692533 h 3196300"/>
              <a:gd name="connsiteX23" fmla="*/ 626534 w 1037901"/>
              <a:gd name="connsiteY23" fmla="*/ 2679833 h 3196300"/>
              <a:gd name="connsiteX24" fmla="*/ 609600 w 1037901"/>
              <a:gd name="connsiteY24" fmla="*/ 2650200 h 3196300"/>
              <a:gd name="connsiteX25" fmla="*/ 605367 w 1037901"/>
              <a:gd name="connsiteY25" fmla="*/ 2633267 h 3196300"/>
              <a:gd name="connsiteX26" fmla="*/ 596900 w 1037901"/>
              <a:gd name="connsiteY26" fmla="*/ 2620567 h 3196300"/>
              <a:gd name="connsiteX27" fmla="*/ 592667 w 1037901"/>
              <a:gd name="connsiteY27" fmla="*/ 2603633 h 3196300"/>
              <a:gd name="connsiteX28" fmla="*/ 584200 w 1037901"/>
              <a:gd name="connsiteY28" fmla="*/ 2574000 h 3196300"/>
              <a:gd name="connsiteX29" fmla="*/ 579967 w 1037901"/>
              <a:gd name="connsiteY29" fmla="*/ 2552833 h 3196300"/>
              <a:gd name="connsiteX30" fmla="*/ 571500 w 1037901"/>
              <a:gd name="connsiteY30" fmla="*/ 2527433 h 3196300"/>
              <a:gd name="connsiteX31" fmla="*/ 567267 w 1037901"/>
              <a:gd name="connsiteY31" fmla="*/ 2514733 h 3196300"/>
              <a:gd name="connsiteX32" fmla="*/ 554567 w 1037901"/>
              <a:gd name="connsiteY32" fmla="*/ 2472400 h 3196300"/>
              <a:gd name="connsiteX33" fmla="*/ 580390 w 1037901"/>
              <a:gd name="connsiteY33" fmla="*/ 2426892 h 3196300"/>
              <a:gd name="connsiteX34" fmla="*/ 503767 w 1037901"/>
              <a:gd name="connsiteY34" fmla="*/ 2493778 h 3196300"/>
              <a:gd name="connsiteX35" fmla="*/ 489585 w 1037901"/>
              <a:gd name="connsiteY35" fmla="*/ 2466473 h 3196300"/>
              <a:gd name="connsiteX36" fmla="*/ 477732 w 1037901"/>
              <a:gd name="connsiteY36" fmla="*/ 2424775 h 3196300"/>
              <a:gd name="connsiteX37" fmla="*/ 487469 w 1037901"/>
              <a:gd name="connsiteY37" fmla="*/ 2393237 h 3196300"/>
              <a:gd name="connsiteX38" fmla="*/ 516679 w 1037901"/>
              <a:gd name="connsiteY38" fmla="*/ 2360852 h 3196300"/>
              <a:gd name="connsiteX39" fmla="*/ 495300 w 1037901"/>
              <a:gd name="connsiteY39" fmla="*/ 2311533 h 3196300"/>
              <a:gd name="connsiteX40" fmla="*/ 482600 w 1037901"/>
              <a:gd name="connsiteY40" fmla="*/ 2281900 h 3196300"/>
              <a:gd name="connsiteX41" fmla="*/ 478367 w 1037901"/>
              <a:gd name="connsiteY41" fmla="*/ 2256500 h 3196300"/>
              <a:gd name="connsiteX42" fmla="*/ 474134 w 1037901"/>
              <a:gd name="connsiteY42" fmla="*/ 2243800 h 3196300"/>
              <a:gd name="connsiteX43" fmla="*/ 465667 w 1037901"/>
              <a:gd name="connsiteY43" fmla="*/ 2205700 h 3196300"/>
              <a:gd name="connsiteX44" fmla="*/ 461434 w 1037901"/>
              <a:gd name="connsiteY44" fmla="*/ 2142200 h 3196300"/>
              <a:gd name="connsiteX45" fmla="*/ 452967 w 1037901"/>
              <a:gd name="connsiteY45" fmla="*/ 2091400 h 3196300"/>
              <a:gd name="connsiteX46" fmla="*/ 436034 w 1037901"/>
              <a:gd name="connsiteY46" fmla="*/ 2032133 h 3196300"/>
              <a:gd name="connsiteX47" fmla="*/ 427567 w 1037901"/>
              <a:gd name="connsiteY47" fmla="*/ 2015200 h 3196300"/>
              <a:gd name="connsiteX48" fmla="*/ 423334 w 1037901"/>
              <a:gd name="connsiteY48" fmla="*/ 1998267 h 3196300"/>
              <a:gd name="connsiteX49" fmla="*/ 414867 w 1037901"/>
              <a:gd name="connsiteY49" fmla="*/ 1972867 h 3196300"/>
              <a:gd name="connsiteX50" fmla="*/ 410634 w 1037901"/>
              <a:gd name="connsiteY50" fmla="*/ 1951700 h 3196300"/>
              <a:gd name="connsiteX51" fmla="*/ 402167 w 1037901"/>
              <a:gd name="connsiteY51" fmla="*/ 1926300 h 3196300"/>
              <a:gd name="connsiteX52" fmla="*/ 397934 w 1037901"/>
              <a:gd name="connsiteY52" fmla="*/ 1854333 h 3196300"/>
              <a:gd name="connsiteX53" fmla="*/ 389467 w 1037901"/>
              <a:gd name="connsiteY53" fmla="*/ 1799300 h 3196300"/>
              <a:gd name="connsiteX54" fmla="*/ 381000 w 1037901"/>
              <a:gd name="connsiteY54" fmla="*/ 1744267 h 3196300"/>
              <a:gd name="connsiteX55" fmla="*/ 376767 w 1037901"/>
              <a:gd name="connsiteY55" fmla="*/ 1710400 h 3196300"/>
              <a:gd name="connsiteX56" fmla="*/ 372534 w 1037901"/>
              <a:gd name="connsiteY56" fmla="*/ 1685000 h 3196300"/>
              <a:gd name="connsiteX57" fmla="*/ 368300 w 1037901"/>
              <a:gd name="connsiteY57" fmla="*/ 1646900 h 3196300"/>
              <a:gd name="connsiteX58" fmla="*/ 359834 w 1037901"/>
              <a:gd name="connsiteY58" fmla="*/ 1608800 h 3196300"/>
              <a:gd name="connsiteX59" fmla="*/ 355600 w 1037901"/>
              <a:gd name="connsiteY59" fmla="*/ 1574933 h 3196300"/>
              <a:gd name="connsiteX60" fmla="*/ 351367 w 1037901"/>
              <a:gd name="connsiteY60" fmla="*/ 1562233 h 3196300"/>
              <a:gd name="connsiteX61" fmla="*/ 342900 w 1037901"/>
              <a:gd name="connsiteY61" fmla="*/ 1515667 h 3196300"/>
              <a:gd name="connsiteX62" fmla="*/ 334434 w 1037901"/>
              <a:gd name="connsiteY62" fmla="*/ 1490267 h 3196300"/>
              <a:gd name="connsiteX63" fmla="*/ 325967 w 1037901"/>
              <a:gd name="connsiteY63" fmla="*/ 1456400 h 3196300"/>
              <a:gd name="connsiteX64" fmla="*/ 313267 w 1037901"/>
              <a:gd name="connsiteY64" fmla="*/ 1418300 h 3196300"/>
              <a:gd name="connsiteX65" fmla="*/ 309034 w 1037901"/>
              <a:gd name="connsiteY65" fmla="*/ 1405600 h 3196300"/>
              <a:gd name="connsiteX66" fmla="*/ 300567 w 1037901"/>
              <a:gd name="connsiteY66" fmla="*/ 1375967 h 3196300"/>
              <a:gd name="connsiteX67" fmla="*/ 292100 w 1037901"/>
              <a:gd name="connsiteY67" fmla="*/ 1363267 h 3196300"/>
              <a:gd name="connsiteX68" fmla="*/ 283634 w 1037901"/>
              <a:gd name="connsiteY68" fmla="*/ 1337867 h 3196300"/>
              <a:gd name="connsiteX69" fmla="*/ 279400 w 1037901"/>
              <a:gd name="connsiteY69" fmla="*/ 1325167 h 3196300"/>
              <a:gd name="connsiteX70" fmla="*/ 270934 w 1037901"/>
              <a:gd name="connsiteY70" fmla="*/ 1312467 h 3196300"/>
              <a:gd name="connsiteX71" fmla="*/ 266700 w 1037901"/>
              <a:gd name="connsiteY71" fmla="*/ 1295533 h 3196300"/>
              <a:gd name="connsiteX72" fmla="*/ 258234 w 1037901"/>
              <a:gd name="connsiteY72" fmla="*/ 1282833 h 3196300"/>
              <a:gd name="connsiteX73" fmla="*/ 241300 w 1037901"/>
              <a:gd name="connsiteY73" fmla="*/ 1236267 h 3196300"/>
              <a:gd name="connsiteX74" fmla="*/ 232834 w 1037901"/>
              <a:gd name="connsiteY74" fmla="*/ 1198167 h 3196300"/>
              <a:gd name="connsiteX75" fmla="*/ 224367 w 1037901"/>
              <a:gd name="connsiteY75" fmla="*/ 1172767 h 3196300"/>
              <a:gd name="connsiteX76" fmla="*/ 220134 w 1037901"/>
              <a:gd name="connsiteY76" fmla="*/ 1155833 h 3196300"/>
              <a:gd name="connsiteX77" fmla="*/ 215900 w 1037901"/>
              <a:gd name="connsiteY77" fmla="*/ 1134667 h 3196300"/>
              <a:gd name="connsiteX78" fmla="*/ 207434 w 1037901"/>
              <a:gd name="connsiteY78" fmla="*/ 1117733 h 3196300"/>
              <a:gd name="connsiteX79" fmla="*/ 203200 w 1037901"/>
              <a:gd name="connsiteY79" fmla="*/ 1105033 h 3196300"/>
              <a:gd name="connsiteX80" fmla="*/ 198967 w 1037901"/>
              <a:gd name="connsiteY80" fmla="*/ 1075400 h 3196300"/>
              <a:gd name="connsiteX81" fmla="*/ 190500 w 1037901"/>
              <a:gd name="connsiteY81" fmla="*/ 1050000 h 3196300"/>
              <a:gd name="connsiteX82" fmla="*/ 186267 w 1037901"/>
              <a:gd name="connsiteY82" fmla="*/ 1033067 h 3196300"/>
              <a:gd name="connsiteX83" fmla="*/ 177800 w 1037901"/>
              <a:gd name="connsiteY83" fmla="*/ 990733 h 3196300"/>
              <a:gd name="connsiteX84" fmla="*/ 169334 w 1037901"/>
              <a:gd name="connsiteY84" fmla="*/ 923000 h 3196300"/>
              <a:gd name="connsiteX85" fmla="*/ 160867 w 1037901"/>
              <a:gd name="connsiteY85" fmla="*/ 889133 h 3196300"/>
              <a:gd name="connsiteX86" fmla="*/ 156634 w 1037901"/>
              <a:gd name="connsiteY86" fmla="*/ 851033 h 3196300"/>
              <a:gd name="connsiteX87" fmla="*/ 152400 w 1037901"/>
              <a:gd name="connsiteY87" fmla="*/ 838333 h 3196300"/>
              <a:gd name="connsiteX88" fmla="*/ 143934 w 1037901"/>
              <a:gd name="connsiteY88" fmla="*/ 796000 h 3196300"/>
              <a:gd name="connsiteX89" fmla="*/ 139700 w 1037901"/>
              <a:gd name="connsiteY89" fmla="*/ 779067 h 3196300"/>
              <a:gd name="connsiteX90" fmla="*/ 135467 w 1037901"/>
              <a:gd name="connsiteY90" fmla="*/ 736733 h 3196300"/>
              <a:gd name="connsiteX91" fmla="*/ 127000 w 1037901"/>
              <a:gd name="connsiteY91" fmla="*/ 702867 h 3196300"/>
              <a:gd name="connsiteX92" fmla="*/ 118534 w 1037901"/>
              <a:gd name="connsiteY92" fmla="*/ 664767 h 3196300"/>
              <a:gd name="connsiteX93" fmla="*/ 114300 w 1037901"/>
              <a:gd name="connsiteY93" fmla="*/ 643600 h 3196300"/>
              <a:gd name="connsiteX94" fmla="*/ 110067 w 1037901"/>
              <a:gd name="connsiteY94" fmla="*/ 630900 h 3196300"/>
              <a:gd name="connsiteX95" fmla="*/ 105834 w 1037901"/>
              <a:gd name="connsiteY95" fmla="*/ 605500 h 3196300"/>
              <a:gd name="connsiteX96" fmla="*/ 101600 w 1037901"/>
              <a:gd name="connsiteY96" fmla="*/ 584333 h 3196300"/>
              <a:gd name="connsiteX97" fmla="*/ 93134 w 1037901"/>
              <a:gd name="connsiteY97" fmla="*/ 533533 h 3196300"/>
              <a:gd name="connsiteX98" fmla="*/ 84667 w 1037901"/>
              <a:gd name="connsiteY98" fmla="*/ 508133 h 3196300"/>
              <a:gd name="connsiteX99" fmla="*/ 80434 w 1037901"/>
              <a:gd name="connsiteY99" fmla="*/ 495433 h 3196300"/>
              <a:gd name="connsiteX100" fmla="*/ 71967 w 1037901"/>
              <a:gd name="connsiteY100" fmla="*/ 465800 h 3196300"/>
              <a:gd name="connsiteX101" fmla="*/ 63500 w 1037901"/>
              <a:gd name="connsiteY101" fmla="*/ 419233 h 3196300"/>
              <a:gd name="connsiteX102" fmla="*/ 59267 w 1037901"/>
              <a:gd name="connsiteY102" fmla="*/ 398067 h 3196300"/>
              <a:gd name="connsiteX103" fmla="*/ 50800 w 1037901"/>
              <a:gd name="connsiteY103" fmla="*/ 372667 h 3196300"/>
              <a:gd name="connsiteX104" fmla="*/ 46567 w 1037901"/>
              <a:gd name="connsiteY104" fmla="*/ 338800 h 3196300"/>
              <a:gd name="connsiteX105" fmla="*/ 38100 w 1037901"/>
              <a:gd name="connsiteY105" fmla="*/ 309167 h 3196300"/>
              <a:gd name="connsiteX106" fmla="*/ 29634 w 1037901"/>
              <a:gd name="connsiteY106" fmla="*/ 279533 h 3196300"/>
              <a:gd name="connsiteX107" fmla="*/ 25400 w 1037901"/>
              <a:gd name="connsiteY107" fmla="*/ 245667 h 3196300"/>
              <a:gd name="connsiteX108" fmla="*/ 16934 w 1037901"/>
              <a:gd name="connsiteY108" fmla="*/ 199100 h 3196300"/>
              <a:gd name="connsiteX109" fmla="*/ 12700 w 1037901"/>
              <a:gd name="connsiteY109" fmla="*/ 152533 h 3196300"/>
              <a:gd name="connsiteX110" fmla="*/ 8467 w 1037901"/>
              <a:gd name="connsiteY110" fmla="*/ 118667 h 3196300"/>
              <a:gd name="connsiteX111" fmla="*/ 0 w 1037901"/>
              <a:gd name="connsiteY111" fmla="*/ 29767 h 3196300"/>
              <a:gd name="connsiteX112" fmla="*/ 12700 w 1037901"/>
              <a:gd name="connsiteY112" fmla="*/ 21300 h 3196300"/>
              <a:gd name="connsiteX113" fmla="*/ 38100 w 1037901"/>
              <a:gd name="connsiteY113" fmla="*/ 46700 h 3196300"/>
              <a:gd name="connsiteX114" fmla="*/ 50800 w 1037901"/>
              <a:gd name="connsiteY114" fmla="*/ 50933 h 3196300"/>
              <a:gd name="connsiteX115" fmla="*/ 84667 w 1037901"/>
              <a:gd name="connsiteY115" fmla="*/ 29767 h 3196300"/>
              <a:gd name="connsiteX116" fmla="*/ 97367 w 1037901"/>
              <a:gd name="connsiteY116" fmla="*/ 21300 h 3196300"/>
              <a:gd name="connsiteX117" fmla="*/ 110067 w 1037901"/>
              <a:gd name="connsiteY117" fmla="*/ 17067 h 3196300"/>
              <a:gd name="connsiteX118" fmla="*/ 135467 w 1037901"/>
              <a:gd name="connsiteY118" fmla="*/ 29767 h 3196300"/>
              <a:gd name="connsiteX119" fmla="*/ 143934 w 1037901"/>
              <a:gd name="connsiteY119" fmla="*/ 17067 h 3196300"/>
              <a:gd name="connsiteX120" fmla="*/ 156634 w 1037901"/>
              <a:gd name="connsiteY120" fmla="*/ 12833 h 3196300"/>
              <a:gd name="connsiteX121" fmla="*/ 169334 w 1037901"/>
              <a:gd name="connsiteY121" fmla="*/ 21300 h 3196300"/>
              <a:gd name="connsiteX122" fmla="*/ 186267 w 1037901"/>
              <a:gd name="connsiteY122" fmla="*/ 25533 h 3196300"/>
              <a:gd name="connsiteX123" fmla="*/ 215900 w 1037901"/>
              <a:gd name="connsiteY123" fmla="*/ 8600 h 3196300"/>
              <a:gd name="connsiteX124" fmla="*/ 241300 w 1037901"/>
              <a:gd name="connsiteY124" fmla="*/ 133 h 3196300"/>
              <a:gd name="connsiteX125" fmla="*/ 279400 w 1037901"/>
              <a:gd name="connsiteY125" fmla="*/ 4367 h 3196300"/>
              <a:gd name="connsiteX126" fmla="*/ 296334 w 1037901"/>
              <a:gd name="connsiteY126" fmla="*/ 34000 h 3196300"/>
              <a:gd name="connsiteX127" fmla="*/ 304800 w 1037901"/>
              <a:gd name="connsiteY127" fmla="*/ 72100 h 3196300"/>
              <a:gd name="connsiteX128" fmla="*/ 309034 w 1037901"/>
              <a:gd name="connsiteY128" fmla="*/ 152533 h 3196300"/>
              <a:gd name="connsiteX129" fmla="*/ 313267 w 1037901"/>
              <a:gd name="connsiteY129" fmla="*/ 165233 h 3196300"/>
              <a:gd name="connsiteX130" fmla="*/ 317500 w 1037901"/>
              <a:gd name="connsiteY130" fmla="*/ 182167 h 3196300"/>
              <a:gd name="connsiteX131" fmla="*/ 321734 w 1037901"/>
              <a:gd name="connsiteY131" fmla="*/ 203333 h 3196300"/>
              <a:gd name="connsiteX132" fmla="*/ 325967 w 1037901"/>
              <a:gd name="connsiteY132" fmla="*/ 232967 h 3196300"/>
              <a:gd name="connsiteX133" fmla="*/ 334434 w 1037901"/>
              <a:gd name="connsiteY133" fmla="*/ 258367 h 3196300"/>
              <a:gd name="connsiteX134" fmla="*/ 338667 w 1037901"/>
              <a:gd name="connsiteY134" fmla="*/ 279533 h 3196300"/>
              <a:gd name="connsiteX135" fmla="*/ 342900 w 1037901"/>
              <a:gd name="connsiteY135" fmla="*/ 296467 h 3196300"/>
              <a:gd name="connsiteX136" fmla="*/ 347134 w 1037901"/>
              <a:gd name="connsiteY136" fmla="*/ 321867 h 3196300"/>
              <a:gd name="connsiteX137" fmla="*/ 351367 w 1037901"/>
              <a:gd name="connsiteY137" fmla="*/ 334567 h 3196300"/>
              <a:gd name="connsiteX138" fmla="*/ 355600 w 1037901"/>
              <a:gd name="connsiteY138" fmla="*/ 355733 h 3196300"/>
              <a:gd name="connsiteX139" fmla="*/ 368300 w 1037901"/>
              <a:gd name="connsiteY139" fmla="*/ 372667 h 3196300"/>
              <a:gd name="connsiteX140" fmla="*/ 372534 w 1037901"/>
              <a:gd name="connsiteY140" fmla="*/ 393833 h 3196300"/>
              <a:gd name="connsiteX141" fmla="*/ 381000 w 1037901"/>
              <a:gd name="connsiteY141" fmla="*/ 427700 h 3196300"/>
              <a:gd name="connsiteX142" fmla="*/ 389467 w 1037901"/>
              <a:gd name="connsiteY142" fmla="*/ 474267 h 3196300"/>
              <a:gd name="connsiteX143" fmla="*/ 393700 w 1037901"/>
              <a:gd name="connsiteY143" fmla="*/ 495433 h 3196300"/>
              <a:gd name="connsiteX144" fmla="*/ 397934 w 1037901"/>
              <a:gd name="connsiteY144" fmla="*/ 533533 h 3196300"/>
              <a:gd name="connsiteX145" fmla="*/ 414867 w 1037901"/>
              <a:gd name="connsiteY145" fmla="*/ 588567 h 3196300"/>
              <a:gd name="connsiteX146" fmla="*/ 423334 w 1037901"/>
              <a:gd name="connsiteY146" fmla="*/ 643600 h 3196300"/>
              <a:gd name="connsiteX147" fmla="*/ 427567 w 1037901"/>
              <a:gd name="connsiteY147" fmla="*/ 656300 h 3196300"/>
              <a:gd name="connsiteX148" fmla="*/ 440267 w 1037901"/>
              <a:gd name="connsiteY148" fmla="*/ 740967 h 3196300"/>
              <a:gd name="connsiteX149" fmla="*/ 448734 w 1037901"/>
              <a:gd name="connsiteY149" fmla="*/ 774833 h 3196300"/>
              <a:gd name="connsiteX150" fmla="*/ 452967 w 1037901"/>
              <a:gd name="connsiteY150" fmla="*/ 808700 h 3196300"/>
              <a:gd name="connsiteX151" fmla="*/ 469900 w 1037901"/>
              <a:gd name="connsiteY151" fmla="*/ 842567 h 3196300"/>
              <a:gd name="connsiteX152" fmla="*/ 474134 w 1037901"/>
              <a:gd name="connsiteY152" fmla="*/ 859500 h 3196300"/>
              <a:gd name="connsiteX153" fmla="*/ 482600 w 1037901"/>
              <a:gd name="connsiteY153" fmla="*/ 901833 h 3196300"/>
              <a:gd name="connsiteX154" fmla="*/ 491067 w 1037901"/>
              <a:gd name="connsiteY154" fmla="*/ 914533 h 3196300"/>
              <a:gd name="connsiteX155" fmla="*/ 503767 w 1037901"/>
              <a:gd name="connsiteY155" fmla="*/ 952633 h 3196300"/>
              <a:gd name="connsiteX156" fmla="*/ 508000 w 1037901"/>
              <a:gd name="connsiteY156" fmla="*/ 965333 h 3196300"/>
              <a:gd name="connsiteX157" fmla="*/ 516467 w 1037901"/>
              <a:gd name="connsiteY157" fmla="*/ 994967 h 3196300"/>
              <a:gd name="connsiteX158" fmla="*/ 520700 w 1037901"/>
              <a:gd name="connsiteY158" fmla="*/ 1011900 h 3196300"/>
              <a:gd name="connsiteX159" fmla="*/ 529167 w 1037901"/>
              <a:gd name="connsiteY159" fmla="*/ 1041533 h 3196300"/>
              <a:gd name="connsiteX160" fmla="*/ 533400 w 1037901"/>
              <a:gd name="connsiteY160" fmla="*/ 1066933 h 3196300"/>
              <a:gd name="connsiteX161" fmla="*/ 537634 w 1037901"/>
              <a:gd name="connsiteY161" fmla="*/ 1083867 h 3196300"/>
              <a:gd name="connsiteX162" fmla="*/ 541867 w 1037901"/>
              <a:gd name="connsiteY162" fmla="*/ 1105033 h 3196300"/>
              <a:gd name="connsiteX163" fmla="*/ 546100 w 1037901"/>
              <a:gd name="connsiteY163" fmla="*/ 1155833 h 3196300"/>
              <a:gd name="connsiteX164" fmla="*/ 554567 w 1037901"/>
              <a:gd name="connsiteY164" fmla="*/ 1193933 h 3196300"/>
              <a:gd name="connsiteX165" fmla="*/ 558800 w 1037901"/>
              <a:gd name="connsiteY165" fmla="*/ 1206633 h 3196300"/>
              <a:gd name="connsiteX166" fmla="*/ 563034 w 1037901"/>
              <a:gd name="connsiteY166" fmla="*/ 1232033 h 3196300"/>
              <a:gd name="connsiteX167" fmla="*/ 567267 w 1037901"/>
              <a:gd name="connsiteY167" fmla="*/ 1278600 h 3196300"/>
              <a:gd name="connsiteX168" fmla="*/ 575734 w 1037901"/>
              <a:gd name="connsiteY168" fmla="*/ 1308233 h 3196300"/>
              <a:gd name="connsiteX169" fmla="*/ 588434 w 1037901"/>
              <a:gd name="connsiteY169" fmla="*/ 1367500 h 3196300"/>
              <a:gd name="connsiteX170" fmla="*/ 596900 w 1037901"/>
              <a:gd name="connsiteY170" fmla="*/ 1388667 h 3196300"/>
              <a:gd name="connsiteX171" fmla="*/ 605367 w 1037901"/>
              <a:gd name="connsiteY171" fmla="*/ 1422533 h 3196300"/>
              <a:gd name="connsiteX172" fmla="*/ 609600 w 1037901"/>
              <a:gd name="connsiteY172" fmla="*/ 1456400 h 3196300"/>
              <a:gd name="connsiteX173" fmla="*/ 618067 w 1037901"/>
              <a:gd name="connsiteY173" fmla="*/ 1486033 h 3196300"/>
              <a:gd name="connsiteX174" fmla="*/ 626534 w 1037901"/>
              <a:gd name="connsiteY174" fmla="*/ 1541067 h 3196300"/>
              <a:gd name="connsiteX175" fmla="*/ 630767 w 1037901"/>
              <a:gd name="connsiteY175" fmla="*/ 1558000 h 3196300"/>
              <a:gd name="connsiteX176" fmla="*/ 635000 w 1037901"/>
              <a:gd name="connsiteY176" fmla="*/ 1596100 h 3196300"/>
              <a:gd name="connsiteX177" fmla="*/ 643467 w 1037901"/>
              <a:gd name="connsiteY177" fmla="*/ 1629967 h 3196300"/>
              <a:gd name="connsiteX178" fmla="*/ 647700 w 1037901"/>
              <a:gd name="connsiteY178" fmla="*/ 1680767 h 3196300"/>
              <a:gd name="connsiteX179" fmla="*/ 651934 w 1037901"/>
              <a:gd name="connsiteY179" fmla="*/ 1697700 h 3196300"/>
              <a:gd name="connsiteX180" fmla="*/ 656167 w 1037901"/>
              <a:gd name="connsiteY180" fmla="*/ 1748500 h 3196300"/>
              <a:gd name="connsiteX181" fmla="*/ 660400 w 1037901"/>
              <a:gd name="connsiteY181" fmla="*/ 1773900 h 3196300"/>
              <a:gd name="connsiteX182" fmla="*/ 668867 w 1037901"/>
              <a:gd name="connsiteY182" fmla="*/ 1824700 h 3196300"/>
              <a:gd name="connsiteX183" fmla="*/ 673100 w 1037901"/>
              <a:gd name="connsiteY183" fmla="*/ 1875500 h 3196300"/>
              <a:gd name="connsiteX184" fmla="*/ 677334 w 1037901"/>
              <a:gd name="connsiteY184" fmla="*/ 1900900 h 3196300"/>
              <a:gd name="connsiteX185" fmla="*/ 681567 w 1037901"/>
              <a:gd name="connsiteY185" fmla="*/ 1947467 h 3196300"/>
              <a:gd name="connsiteX186" fmla="*/ 685800 w 1037901"/>
              <a:gd name="connsiteY186" fmla="*/ 1972867 h 3196300"/>
              <a:gd name="connsiteX187" fmla="*/ 690034 w 1037901"/>
              <a:gd name="connsiteY187" fmla="*/ 2023667 h 3196300"/>
              <a:gd name="connsiteX188" fmla="*/ 698500 w 1037901"/>
              <a:gd name="connsiteY188" fmla="*/ 2049067 h 3196300"/>
              <a:gd name="connsiteX189" fmla="*/ 702734 w 1037901"/>
              <a:gd name="connsiteY189" fmla="*/ 2061767 h 3196300"/>
              <a:gd name="connsiteX190" fmla="*/ 706967 w 1037901"/>
              <a:gd name="connsiteY190" fmla="*/ 2099867 h 3196300"/>
              <a:gd name="connsiteX191" fmla="*/ 711200 w 1037901"/>
              <a:gd name="connsiteY191" fmla="*/ 2112567 h 3196300"/>
              <a:gd name="connsiteX192" fmla="*/ 715434 w 1037901"/>
              <a:gd name="connsiteY192" fmla="*/ 2129500 h 3196300"/>
              <a:gd name="connsiteX193" fmla="*/ 719667 w 1037901"/>
              <a:gd name="connsiteY193" fmla="*/ 2150667 h 3196300"/>
              <a:gd name="connsiteX194" fmla="*/ 728134 w 1037901"/>
              <a:gd name="connsiteY194" fmla="*/ 2176067 h 3196300"/>
              <a:gd name="connsiteX195" fmla="*/ 732367 w 1037901"/>
              <a:gd name="connsiteY195" fmla="*/ 2205700 h 3196300"/>
              <a:gd name="connsiteX196" fmla="*/ 740834 w 1037901"/>
              <a:gd name="connsiteY196" fmla="*/ 2235333 h 3196300"/>
              <a:gd name="connsiteX197" fmla="*/ 749300 w 1037901"/>
              <a:gd name="connsiteY197" fmla="*/ 2264967 h 3196300"/>
              <a:gd name="connsiteX198" fmla="*/ 757767 w 1037901"/>
              <a:gd name="connsiteY198" fmla="*/ 2277667 h 3196300"/>
              <a:gd name="connsiteX199" fmla="*/ 766234 w 1037901"/>
              <a:gd name="connsiteY199" fmla="*/ 2341167 h 3196300"/>
              <a:gd name="connsiteX200" fmla="*/ 770467 w 1037901"/>
              <a:gd name="connsiteY200" fmla="*/ 2353867 h 3196300"/>
              <a:gd name="connsiteX201" fmla="*/ 778934 w 1037901"/>
              <a:gd name="connsiteY201" fmla="*/ 2413133 h 3196300"/>
              <a:gd name="connsiteX202" fmla="*/ 783167 w 1037901"/>
              <a:gd name="connsiteY202" fmla="*/ 2434300 h 3196300"/>
              <a:gd name="connsiteX203" fmla="*/ 787400 w 1037901"/>
              <a:gd name="connsiteY203" fmla="*/ 2459700 h 3196300"/>
              <a:gd name="connsiteX204" fmla="*/ 795867 w 1037901"/>
              <a:gd name="connsiteY204" fmla="*/ 2502033 h 3196300"/>
              <a:gd name="connsiteX205" fmla="*/ 800100 w 1037901"/>
              <a:gd name="connsiteY205" fmla="*/ 2569767 h 3196300"/>
              <a:gd name="connsiteX206" fmla="*/ 804334 w 1037901"/>
              <a:gd name="connsiteY206" fmla="*/ 2586700 h 3196300"/>
              <a:gd name="connsiteX207" fmla="*/ 812800 w 1037901"/>
              <a:gd name="connsiteY207" fmla="*/ 2633267 h 3196300"/>
              <a:gd name="connsiteX208" fmla="*/ 817034 w 1037901"/>
              <a:gd name="connsiteY208" fmla="*/ 2671367 h 3196300"/>
              <a:gd name="connsiteX209" fmla="*/ 825500 w 1037901"/>
              <a:gd name="connsiteY209" fmla="*/ 2688300 h 3196300"/>
              <a:gd name="connsiteX210" fmla="*/ 829734 w 1037901"/>
              <a:gd name="connsiteY210" fmla="*/ 2701000 h 3196300"/>
              <a:gd name="connsiteX211" fmla="*/ 838200 w 1037901"/>
              <a:gd name="connsiteY211" fmla="*/ 2743333 h 3196300"/>
              <a:gd name="connsiteX212" fmla="*/ 855134 w 1037901"/>
              <a:gd name="connsiteY212" fmla="*/ 2768733 h 3196300"/>
              <a:gd name="connsiteX213" fmla="*/ 863600 w 1037901"/>
              <a:gd name="connsiteY213" fmla="*/ 2794133 h 3196300"/>
              <a:gd name="connsiteX214" fmla="*/ 867834 w 1037901"/>
              <a:gd name="connsiteY214" fmla="*/ 2815300 h 3196300"/>
              <a:gd name="connsiteX215" fmla="*/ 876300 w 1037901"/>
              <a:gd name="connsiteY215" fmla="*/ 2828000 h 3196300"/>
              <a:gd name="connsiteX216" fmla="*/ 889000 w 1037901"/>
              <a:gd name="connsiteY216" fmla="*/ 2857633 h 3196300"/>
              <a:gd name="connsiteX217" fmla="*/ 901700 w 1037901"/>
              <a:gd name="connsiteY217" fmla="*/ 2866100 h 3196300"/>
              <a:gd name="connsiteX218" fmla="*/ 914400 w 1037901"/>
              <a:gd name="connsiteY218" fmla="*/ 2895733 h 3196300"/>
              <a:gd name="connsiteX219" fmla="*/ 927100 w 1037901"/>
              <a:gd name="connsiteY219" fmla="*/ 2908433 h 3196300"/>
              <a:gd name="connsiteX220" fmla="*/ 931334 w 1037901"/>
              <a:gd name="connsiteY220" fmla="*/ 2921133 h 3196300"/>
              <a:gd name="connsiteX221" fmla="*/ 939800 w 1037901"/>
              <a:gd name="connsiteY221" fmla="*/ 2933833 h 3196300"/>
              <a:gd name="connsiteX222" fmla="*/ 956734 w 1037901"/>
              <a:gd name="connsiteY222" fmla="*/ 2971933 h 3196300"/>
              <a:gd name="connsiteX223" fmla="*/ 965200 w 1037901"/>
              <a:gd name="connsiteY223" fmla="*/ 2997333 h 3196300"/>
              <a:gd name="connsiteX224" fmla="*/ 969434 w 1037901"/>
              <a:gd name="connsiteY224" fmla="*/ 3014267 h 3196300"/>
              <a:gd name="connsiteX225" fmla="*/ 977900 w 1037901"/>
              <a:gd name="connsiteY225" fmla="*/ 3031200 h 3196300"/>
              <a:gd name="connsiteX226" fmla="*/ 990600 w 1037901"/>
              <a:gd name="connsiteY226" fmla="*/ 3035433 h 3196300"/>
              <a:gd name="connsiteX227" fmla="*/ 994834 w 1037901"/>
              <a:gd name="connsiteY227" fmla="*/ 3048133 h 3196300"/>
              <a:gd name="connsiteX228" fmla="*/ 1003300 w 1037901"/>
              <a:gd name="connsiteY228" fmla="*/ 3060833 h 3196300"/>
              <a:gd name="connsiteX229" fmla="*/ 1007534 w 1037901"/>
              <a:gd name="connsiteY229" fmla="*/ 3077767 h 3196300"/>
              <a:gd name="connsiteX230" fmla="*/ 1024467 w 1037901"/>
              <a:gd name="connsiteY230" fmla="*/ 3115867 h 3196300"/>
              <a:gd name="connsiteX231" fmla="*/ 1028700 w 1037901"/>
              <a:gd name="connsiteY231" fmla="*/ 3128567 h 3196300"/>
              <a:gd name="connsiteX232" fmla="*/ 1037167 w 1037901"/>
              <a:gd name="connsiteY232" fmla="*/ 3141267 h 3196300"/>
              <a:gd name="connsiteX233" fmla="*/ 1032934 w 1037901"/>
              <a:gd name="connsiteY233" fmla="*/ 3153967 h 3196300"/>
              <a:gd name="connsiteX234" fmla="*/ 1020234 w 1037901"/>
              <a:gd name="connsiteY234" fmla="*/ 3149733 h 3196300"/>
              <a:gd name="connsiteX235" fmla="*/ 1007534 w 1037901"/>
              <a:gd name="connsiteY235" fmla="*/ 3183600 h 3196300"/>
              <a:gd name="connsiteX236" fmla="*/ 1003300 w 1037901"/>
              <a:gd name="connsiteY236" fmla="*/ 3166667 h 3196300"/>
              <a:gd name="connsiteX237" fmla="*/ 994834 w 1037901"/>
              <a:gd name="connsiteY237" fmla="*/ 3179367 h 3196300"/>
              <a:gd name="connsiteX238" fmla="*/ 986367 w 1037901"/>
              <a:gd name="connsiteY238" fmla="*/ 3196300 h 3196300"/>
              <a:gd name="connsiteX239" fmla="*/ 982134 w 1037901"/>
              <a:gd name="connsiteY239" fmla="*/ 3183600 h 3196300"/>
              <a:gd name="connsiteX240" fmla="*/ 948267 w 1037901"/>
              <a:gd name="connsiteY240" fmla="*/ 3179367 h 3196300"/>
              <a:gd name="connsiteX241" fmla="*/ 935567 w 1037901"/>
              <a:gd name="connsiteY241" fmla="*/ 3192067 h 3196300"/>
              <a:gd name="connsiteX242" fmla="*/ 910167 w 1037901"/>
              <a:gd name="connsiteY242" fmla="*/ 3170900 h 3196300"/>
              <a:gd name="connsiteX243" fmla="*/ 884767 w 1037901"/>
              <a:gd name="connsiteY243" fmla="*/ 3170900 h 3196300"/>
              <a:gd name="connsiteX244" fmla="*/ 880534 w 1037901"/>
              <a:gd name="connsiteY244" fmla="*/ 3170900 h 3196300"/>
              <a:gd name="connsiteX0" fmla="*/ 880534 w 1037901"/>
              <a:gd name="connsiteY0" fmla="*/ 3170900 h 3196300"/>
              <a:gd name="connsiteX1" fmla="*/ 867834 w 1037901"/>
              <a:gd name="connsiteY1" fmla="*/ 3128567 h 3196300"/>
              <a:gd name="connsiteX2" fmla="*/ 863600 w 1037901"/>
              <a:gd name="connsiteY2" fmla="*/ 3115867 h 3196300"/>
              <a:gd name="connsiteX3" fmla="*/ 855134 w 1037901"/>
              <a:gd name="connsiteY3" fmla="*/ 3103167 h 3196300"/>
              <a:gd name="connsiteX4" fmla="*/ 850900 w 1037901"/>
              <a:gd name="connsiteY4" fmla="*/ 3090467 h 3196300"/>
              <a:gd name="connsiteX5" fmla="*/ 833967 w 1037901"/>
              <a:gd name="connsiteY5" fmla="*/ 3060833 h 3196300"/>
              <a:gd name="connsiteX6" fmla="*/ 817034 w 1037901"/>
              <a:gd name="connsiteY6" fmla="*/ 3039667 h 3196300"/>
              <a:gd name="connsiteX7" fmla="*/ 800100 w 1037901"/>
              <a:gd name="connsiteY7" fmla="*/ 3018500 h 3196300"/>
              <a:gd name="connsiteX8" fmla="*/ 783167 w 1037901"/>
              <a:gd name="connsiteY8" fmla="*/ 2988867 h 3196300"/>
              <a:gd name="connsiteX9" fmla="*/ 774700 w 1037901"/>
              <a:gd name="connsiteY9" fmla="*/ 2971933 h 3196300"/>
              <a:gd name="connsiteX10" fmla="*/ 770467 w 1037901"/>
              <a:gd name="connsiteY10" fmla="*/ 2955000 h 3196300"/>
              <a:gd name="connsiteX11" fmla="*/ 753534 w 1037901"/>
              <a:gd name="connsiteY11" fmla="*/ 2929600 h 3196300"/>
              <a:gd name="connsiteX12" fmla="*/ 740834 w 1037901"/>
              <a:gd name="connsiteY12" fmla="*/ 2904200 h 3196300"/>
              <a:gd name="connsiteX13" fmla="*/ 732367 w 1037901"/>
              <a:gd name="connsiteY13" fmla="*/ 2874567 h 3196300"/>
              <a:gd name="connsiteX14" fmla="*/ 728134 w 1037901"/>
              <a:gd name="connsiteY14" fmla="*/ 2861867 h 3196300"/>
              <a:gd name="connsiteX15" fmla="*/ 719667 w 1037901"/>
              <a:gd name="connsiteY15" fmla="*/ 2849167 h 3196300"/>
              <a:gd name="connsiteX16" fmla="*/ 706967 w 1037901"/>
              <a:gd name="connsiteY16" fmla="*/ 2823767 h 3196300"/>
              <a:gd name="connsiteX17" fmla="*/ 698500 w 1037901"/>
              <a:gd name="connsiteY17" fmla="*/ 2798367 h 3196300"/>
              <a:gd name="connsiteX18" fmla="*/ 690034 w 1037901"/>
              <a:gd name="connsiteY18" fmla="*/ 2785667 h 3196300"/>
              <a:gd name="connsiteX19" fmla="*/ 685800 w 1037901"/>
              <a:gd name="connsiteY19" fmla="*/ 2772967 h 3196300"/>
              <a:gd name="connsiteX20" fmla="*/ 656167 w 1037901"/>
              <a:gd name="connsiteY20" fmla="*/ 2730633 h 3196300"/>
              <a:gd name="connsiteX21" fmla="*/ 639234 w 1037901"/>
              <a:gd name="connsiteY21" fmla="*/ 2705233 h 3196300"/>
              <a:gd name="connsiteX22" fmla="*/ 635000 w 1037901"/>
              <a:gd name="connsiteY22" fmla="*/ 2692533 h 3196300"/>
              <a:gd name="connsiteX23" fmla="*/ 626534 w 1037901"/>
              <a:gd name="connsiteY23" fmla="*/ 2679833 h 3196300"/>
              <a:gd name="connsiteX24" fmla="*/ 609600 w 1037901"/>
              <a:gd name="connsiteY24" fmla="*/ 2650200 h 3196300"/>
              <a:gd name="connsiteX25" fmla="*/ 605367 w 1037901"/>
              <a:gd name="connsiteY25" fmla="*/ 2633267 h 3196300"/>
              <a:gd name="connsiteX26" fmla="*/ 596900 w 1037901"/>
              <a:gd name="connsiteY26" fmla="*/ 2620567 h 3196300"/>
              <a:gd name="connsiteX27" fmla="*/ 592667 w 1037901"/>
              <a:gd name="connsiteY27" fmla="*/ 2603633 h 3196300"/>
              <a:gd name="connsiteX28" fmla="*/ 584200 w 1037901"/>
              <a:gd name="connsiteY28" fmla="*/ 2574000 h 3196300"/>
              <a:gd name="connsiteX29" fmla="*/ 579967 w 1037901"/>
              <a:gd name="connsiteY29" fmla="*/ 2552833 h 3196300"/>
              <a:gd name="connsiteX30" fmla="*/ 571500 w 1037901"/>
              <a:gd name="connsiteY30" fmla="*/ 2527433 h 3196300"/>
              <a:gd name="connsiteX31" fmla="*/ 567267 w 1037901"/>
              <a:gd name="connsiteY31" fmla="*/ 2514733 h 3196300"/>
              <a:gd name="connsiteX32" fmla="*/ 554567 w 1037901"/>
              <a:gd name="connsiteY32" fmla="*/ 2472400 h 3196300"/>
              <a:gd name="connsiteX33" fmla="*/ 580390 w 1037901"/>
              <a:gd name="connsiteY33" fmla="*/ 2426892 h 3196300"/>
              <a:gd name="connsiteX34" fmla="*/ 538057 w 1037901"/>
              <a:gd name="connsiteY34" fmla="*/ 2434723 h 3196300"/>
              <a:gd name="connsiteX35" fmla="*/ 489585 w 1037901"/>
              <a:gd name="connsiteY35" fmla="*/ 2466473 h 3196300"/>
              <a:gd name="connsiteX36" fmla="*/ 477732 w 1037901"/>
              <a:gd name="connsiteY36" fmla="*/ 2424775 h 3196300"/>
              <a:gd name="connsiteX37" fmla="*/ 487469 w 1037901"/>
              <a:gd name="connsiteY37" fmla="*/ 2393237 h 3196300"/>
              <a:gd name="connsiteX38" fmla="*/ 516679 w 1037901"/>
              <a:gd name="connsiteY38" fmla="*/ 2360852 h 3196300"/>
              <a:gd name="connsiteX39" fmla="*/ 495300 w 1037901"/>
              <a:gd name="connsiteY39" fmla="*/ 2311533 h 3196300"/>
              <a:gd name="connsiteX40" fmla="*/ 482600 w 1037901"/>
              <a:gd name="connsiteY40" fmla="*/ 2281900 h 3196300"/>
              <a:gd name="connsiteX41" fmla="*/ 478367 w 1037901"/>
              <a:gd name="connsiteY41" fmla="*/ 2256500 h 3196300"/>
              <a:gd name="connsiteX42" fmla="*/ 474134 w 1037901"/>
              <a:gd name="connsiteY42" fmla="*/ 2243800 h 3196300"/>
              <a:gd name="connsiteX43" fmla="*/ 465667 w 1037901"/>
              <a:gd name="connsiteY43" fmla="*/ 2205700 h 3196300"/>
              <a:gd name="connsiteX44" fmla="*/ 461434 w 1037901"/>
              <a:gd name="connsiteY44" fmla="*/ 2142200 h 3196300"/>
              <a:gd name="connsiteX45" fmla="*/ 452967 w 1037901"/>
              <a:gd name="connsiteY45" fmla="*/ 2091400 h 3196300"/>
              <a:gd name="connsiteX46" fmla="*/ 436034 w 1037901"/>
              <a:gd name="connsiteY46" fmla="*/ 2032133 h 3196300"/>
              <a:gd name="connsiteX47" fmla="*/ 427567 w 1037901"/>
              <a:gd name="connsiteY47" fmla="*/ 2015200 h 3196300"/>
              <a:gd name="connsiteX48" fmla="*/ 423334 w 1037901"/>
              <a:gd name="connsiteY48" fmla="*/ 1998267 h 3196300"/>
              <a:gd name="connsiteX49" fmla="*/ 414867 w 1037901"/>
              <a:gd name="connsiteY49" fmla="*/ 1972867 h 3196300"/>
              <a:gd name="connsiteX50" fmla="*/ 410634 w 1037901"/>
              <a:gd name="connsiteY50" fmla="*/ 1951700 h 3196300"/>
              <a:gd name="connsiteX51" fmla="*/ 402167 w 1037901"/>
              <a:gd name="connsiteY51" fmla="*/ 1926300 h 3196300"/>
              <a:gd name="connsiteX52" fmla="*/ 397934 w 1037901"/>
              <a:gd name="connsiteY52" fmla="*/ 1854333 h 3196300"/>
              <a:gd name="connsiteX53" fmla="*/ 389467 w 1037901"/>
              <a:gd name="connsiteY53" fmla="*/ 1799300 h 3196300"/>
              <a:gd name="connsiteX54" fmla="*/ 381000 w 1037901"/>
              <a:gd name="connsiteY54" fmla="*/ 1744267 h 3196300"/>
              <a:gd name="connsiteX55" fmla="*/ 376767 w 1037901"/>
              <a:gd name="connsiteY55" fmla="*/ 1710400 h 3196300"/>
              <a:gd name="connsiteX56" fmla="*/ 372534 w 1037901"/>
              <a:gd name="connsiteY56" fmla="*/ 1685000 h 3196300"/>
              <a:gd name="connsiteX57" fmla="*/ 368300 w 1037901"/>
              <a:gd name="connsiteY57" fmla="*/ 1646900 h 3196300"/>
              <a:gd name="connsiteX58" fmla="*/ 359834 w 1037901"/>
              <a:gd name="connsiteY58" fmla="*/ 1608800 h 3196300"/>
              <a:gd name="connsiteX59" fmla="*/ 355600 w 1037901"/>
              <a:gd name="connsiteY59" fmla="*/ 1574933 h 3196300"/>
              <a:gd name="connsiteX60" fmla="*/ 351367 w 1037901"/>
              <a:gd name="connsiteY60" fmla="*/ 1562233 h 3196300"/>
              <a:gd name="connsiteX61" fmla="*/ 342900 w 1037901"/>
              <a:gd name="connsiteY61" fmla="*/ 1515667 h 3196300"/>
              <a:gd name="connsiteX62" fmla="*/ 334434 w 1037901"/>
              <a:gd name="connsiteY62" fmla="*/ 1490267 h 3196300"/>
              <a:gd name="connsiteX63" fmla="*/ 325967 w 1037901"/>
              <a:gd name="connsiteY63" fmla="*/ 1456400 h 3196300"/>
              <a:gd name="connsiteX64" fmla="*/ 313267 w 1037901"/>
              <a:gd name="connsiteY64" fmla="*/ 1418300 h 3196300"/>
              <a:gd name="connsiteX65" fmla="*/ 309034 w 1037901"/>
              <a:gd name="connsiteY65" fmla="*/ 1405600 h 3196300"/>
              <a:gd name="connsiteX66" fmla="*/ 300567 w 1037901"/>
              <a:gd name="connsiteY66" fmla="*/ 1375967 h 3196300"/>
              <a:gd name="connsiteX67" fmla="*/ 292100 w 1037901"/>
              <a:gd name="connsiteY67" fmla="*/ 1363267 h 3196300"/>
              <a:gd name="connsiteX68" fmla="*/ 283634 w 1037901"/>
              <a:gd name="connsiteY68" fmla="*/ 1337867 h 3196300"/>
              <a:gd name="connsiteX69" fmla="*/ 279400 w 1037901"/>
              <a:gd name="connsiteY69" fmla="*/ 1325167 h 3196300"/>
              <a:gd name="connsiteX70" fmla="*/ 270934 w 1037901"/>
              <a:gd name="connsiteY70" fmla="*/ 1312467 h 3196300"/>
              <a:gd name="connsiteX71" fmla="*/ 266700 w 1037901"/>
              <a:gd name="connsiteY71" fmla="*/ 1295533 h 3196300"/>
              <a:gd name="connsiteX72" fmla="*/ 258234 w 1037901"/>
              <a:gd name="connsiteY72" fmla="*/ 1282833 h 3196300"/>
              <a:gd name="connsiteX73" fmla="*/ 241300 w 1037901"/>
              <a:gd name="connsiteY73" fmla="*/ 1236267 h 3196300"/>
              <a:gd name="connsiteX74" fmla="*/ 232834 w 1037901"/>
              <a:gd name="connsiteY74" fmla="*/ 1198167 h 3196300"/>
              <a:gd name="connsiteX75" fmla="*/ 224367 w 1037901"/>
              <a:gd name="connsiteY75" fmla="*/ 1172767 h 3196300"/>
              <a:gd name="connsiteX76" fmla="*/ 220134 w 1037901"/>
              <a:gd name="connsiteY76" fmla="*/ 1155833 h 3196300"/>
              <a:gd name="connsiteX77" fmla="*/ 215900 w 1037901"/>
              <a:gd name="connsiteY77" fmla="*/ 1134667 h 3196300"/>
              <a:gd name="connsiteX78" fmla="*/ 207434 w 1037901"/>
              <a:gd name="connsiteY78" fmla="*/ 1117733 h 3196300"/>
              <a:gd name="connsiteX79" fmla="*/ 203200 w 1037901"/>
              <a:gd name="connsiteY79" fmla="*/ 1105033 h 3196300"/>
              <a:gd name="connsiteX80" fmla="*/ 198967 w 1037901"/>
              <a:gd name="connsiteY80" fmla="*/ 1075400 h 3196300"/>
              <a:gd name="connsiteX81" fmla="*/ 190500 w 1037901"/>
              <a:gd name="connsiteY81" fmla="*/ 1050000 h 3196300"/>
              <a:gd name="connsiteX82" fmla="*/ 186267 w 1037901"/>
              <a:gd name="connsiteY82" fmla="*/ 1033067 h 3196300"/>
              <a:gd name="connsiteX83" fmla="*/ 177800 w 1037901"/>
              <a:gd name="connsiteY83" fmla="*/ 990733 h 3196300"/>
              <a:gd name="connsiteX84" fmla="*/ 169334 w 1037901"/>
              <a:gd name="connsiteY84" fmla="*/ 923000 h 3196300"/>
              <a:gd name="connsiteX85" fmla="*/ 160867 w 1037901"/>
              <a:gd name="connsiteY85" fmla="*/ 889133 h 3196300"/>
              <a:gd name="connsiteX86" fmla="*/ 156634 w 1037901"/>
              <a:gd name="connsiteY86" fmla="*/ 851033 h 3196300"/>
              <a:gd name="connsiteX87" fmla="*/ 152400 w 1037901"/>
              <a:gd name="connsiteY87" fmla="*/ 838333 h 3196300"/>
              <a:gd name="connsiteX88" fmla="*/ 143934 w 1037901"/>
              <a:gd name="connsiteY88" fmla="*/ 796000 h 3196300"/>
              <a:gd name="connsiteX89" fmla="*/ 139700 w 1037901"/>
              <a:gd name="connsiteY89" fmla="*/ 779067 h 3196300"/>
              <a:gd name="connsiteX90" fmla="*/ 135467 w 1037901"/>
              <a:gd name="connsiteY90" fmla="*/ 736733 h 3196300"/>
              <a:gd name="connsiteX91" fmla="*/ 127000 w 1037901"/>
              <a:gd name="connsiteY91" fmla="*/ 702867 h 3196300"/>
              <a:gd name="connsiteX92" fmla="*/ 118534 w 1037901"/>
              <a:gd name="connsiteY92" fmla="*/ 664767 h 3196300"/>
              <a:gd name="connsiteX93" fmla="*/ 114300 w 1037901"/>
              <a:gd name="connsiteY93" fmla="*/ 643600 h 3196300"/>
              <a:gd name="connsiteX94" fmla="*/ 110067 w 1037901"/>
              <a:gd name="connsiteY94" fmla="*/ 630900 h 3196300"/>
              <a:gd name="connsiteX95" fmla="*/ 105834 w 1037901"/>
              <a:gd name="connsiteY95" fmla="*/ 605500 h 3196300"/>
              <a:gd name="connsiteX96" fmla="*/ 101600 w 1037901"/>
              <a:gd name="connsiteY96" fmla="*/ 584333 h 3196300"/>
              <a:gd name="connsiteX97" fmla="*/ 93134 w 1037901"/>
              <a:gd name="connsiteY97" fmla="*/ 533533 h 3196300"/>
              <a:gd name="connsiteX98" fmla="*/ 84667 w 1037901"/>
              <a:gd name="connsiteY98" fmla="*/ 508133 h 3196300"/>
              <a:gd name="connsiteX99" fmla="*/ 80434 w 1037901"/>
              <a:gd name="connsiteY99" fmla="*/ 495433 h 3196300"/>
              <a:gd name="connsiteX100" fmla="*/ 71967 w 1037901"/>
              <a:gd name="connsiteY100" fmla="*/ 465800 h 3196300"/>
              <a:gd name="connsiteX101" fmla="*/ 63500 w 1037901"/>
              <a:gd name="connsiteY101" fmla="*/ 419233 h 3196300"/>
              <a:gd name="connsiteX102" fmla="*/ 59267 w 1037901"/>
              <a:gd name="connsiteY102" fmla="*/ 398067 h 3196300"/>
              <a:gd name="connsiteX103" fmla="*/ 50800 w 1037901"/>
              <a:gd name="connsiteY103" fmla="*/ 372667 h 3196300"/>
              <a:gd name="connsiteX104" fmla="*/ 46567 w 1037901"/>
              <a:gd name="connsiteY104" fmla="*/ 338800 h 3196300"/>
              <a:gd name="connsiteX105" fmla="*/ 38100 w 1037901"/>
              <a:gd name="connsiteY105" fmla="*/ 309167 h 3196300"/>
              <a:gd name="connsiteX106" fmla="*/ 29634 w 1037901"/>
              <a:gd name="connsiteY106" fmla="*/ 279533 h 3196300"/>
              <a:gd name="connsiteX107" fmla="*/ 25400 w 1037901"/>
              <a:gd name="connsiteY107" fmla="*/ 245667 h 3196300"/>
              <a:gd name="connsiteX108" fmla="*/ 16934 w 1037901"/>
              <a:gd name="connsiteY108" fmla="*/ 199100 h 3196300"/>
              <a:gd name="connsiteX109" fmla="*/ 12700 w 1037901"/>
              <a:gd name="connsiteY109" fmla="*/ 152533 h 3196300"/>
              <a:gd name="connsiteX110" fmla="*/ 8467 w 1037901"/>
              <a:gd name="connsiteY110" fmla="*/ 118667 h 3196300"/>
              <a:gd name="connsiteX111" fmla="*/ 0 w 1037901"/>
              <a:gd name="connsiteY111" fmla="*/ 29767 h 3196300"/>
              <a:gd name="connsiteX112" fmla="*/ 12700 w 1037901"/>
              <a:gd name="connsiteY112" fmla="*/ 21300 h 3196300"/>
              <a:gd name="connsiteX113" fmla="*/ 38100 w 1037901"/>
              <a:gd name="connsiteY113" fmla="*/ 46700 h 3196300"/>
              <a:gd name="connsiteX114" fmla="*/ 50800 w 1037901"/>
              <a:gd name="connsiteY114" fmla="*/ 50933 h 3196300"/>
              <a:gd name="connsiteX115" fmla="*/ 84667 w 1037901"/>
              <a:gd name="connsiteY115" fmla="*/ 29767 h 3196300"/>
              <a:gd name="connsiteX116" fmla="*/ 97367 w 1037901"/>
              <a:gd name="connsiteY116" fmla="*/ 21300 h 3196300"/>
              <a:gd name="connsiteX117" fmla="*/ 110067 w 1037901"/>
              <a:gd name="connsiteY117" fmla="*/ 17067 h 3196300"/>
              <a:gd name="connsiteX118" fmla="*/ 135467 w 1037901"/>
              <a:gd name="connsiteY118" fmla="*/ 29767 h 3196300"/>
              <a:gd name="connsiteX119" fmla="*/ 143934 w 1037901"/>
              <a:gd name="connsiteY119" fmla="*/ 17067 h 3196300"/>
              <a:gd name="connsiteX120" fmla="*/ 156634 w 1037901"/>
              <a:gd name="connsiteY120" fmla="*/ 12833 h 3196300"/>
              <a:gd name="connsiteX121" fmla="*/ 169334 w 1037901"/>
              <a:gd name="connsiteY121" fmla="*/ 21300 h 3196300"/>
              <a:gd name="connsiteX122" fmla="*/ 186267 w 1037901"/>
              <a:gd name="connsiteY122" fmla="*/ 25533 h 3196300"/>
              <a:gd name="connsiteX123" fmla="*/ 215900 w 1037901"/>
              <a:gd name="connsiteY123" fmla="*/ 8600 h 3196300"/>
              <a:gd name="connsiteX124" fmla="*/ 241300 w 1037901"/>
              <a:gd name="connsiteY124" fmla="*/ 133 h 3196300"/>
              <a:gd name="connsiteX125" fmla="*/ 279400 w 1037901"/>
              <a:gd name="connsiteY125" fmla="*/ 4367 h 3196300"/>
              <a:gd name="connsiteX126" fmla="*/ 296334 w 1037901"/>
              <a:gd name="connsiteY126" fmla="*/ 34000 h 3196300"/>
              <a:gd name="connsiteX127" fmla="*/ 304800 w 1037901"/>
              <a:gd name="connsiteY127" fmla="*/ 72100 h 3196300"/>
              <a:gd name="connsiteX128" fmla="*/ 309034 w 1037901"/>
              <a:gd name="connsiteY128" fmla="*/ 152533 h 3196300"/>
              <a:gd name="connsiteX129" fmla="*/ 313267 w 1037901"/>
              <a:gd name="connsiteY129" fmla="*/ 165233 h 3196300"/>
              <a:gd name="connsiteX130" fmla="*/ 317500 w 1037901"/>
              <a:gd name="connsiteY130" fmla="*/ 182167 h 3196300"/>
              <a:gd name="connsiteX131" fmla="*/ 321734 w 1037901"/>
              <a:gd name="connsiteY131" fmla="*/ 203333 h 3196300"/>
              <a:gd name="connsiteX132" fmla="*/ 325967 w 1037901"/>
              <a:gd name="connsiteY132" fmla="*/ 232967 h 3196300"/>
              <a:gd name="connsiteX133" fmla="*/ 334434 w 1037901"/>
              <a:gd name="connsiteY133" fmla="*/ 258367 h 3196300"/>
              <a:gd name="connsiteX134" fmla="*/ 338667 w 1037901"/>
              <a:gd name="connsiteY134" fmla="*/ 279533 h 3196300"/>
              <a:gd name="connsiteX135" fmla="*/ 342900 w 1037901"/>
              <a:gd name="connsiteY135" fmla="*/ 296467 h 3196300"/>
              <a:gd name="connsiteX136" fmla="*/ 347134 w 1037901"/>
              <a:gd name="connsiteY136" fmla="*/ 321867 h 3196300"/>
              <a:gd name="connsiteX137" fmla="*/ 351367 w 1037901"/>
              <a:gd name="connsiteY137" fmla="*/ 334567 h 3196300"/>
              <a:gd name="connsiteX138" fmla="*/ 355600 w 1037901"/>
              <a:gd name="connsiteY138" fmla="*/ 355733 h 3196300"/>
              <a:gd name="connsiteX139" fmla="*/ 368300 w 1037901"/>
              <a:gd name="connsiteY139" fmla="*/ 372667 h 3196300"/>
              <a:gd name="connsiteX140" fmla="*/ 372534 w 1037901"/>
              <a:gd name="connsiteY140" fmla="*/ 393833 h 3196300"/>
              <a:gd name="connsiteX141" fmla="*/ 381000 w 1037901"/>
              <a:gd name="connsiteY141" fmla="*/ 427700 h 3196300"/>
              <a:gd name="connsiteX142" fmla="*/ 389467 w 1037901"/>
              <a:gd name="connsiteY142" fmla="*/ 474267 h 3196300"/>
              <a:gd name="connsiteX143" fmla="*/ 393700 w 1037901"/>
              <a:gd name="connsiteY143" fmla="*/ 495433 h 3196300"/>
              <a:gd name="connsiteX144" fmla="*/ 397934 w 1037901"/>
              <a:gd name="connsiteY144" fmla="*/ 533533 h 3196300"/>
              <a:gd name="connsiteX145" fmla="*/ 414867 w 1037901"/>
              <a:gd name="connsiteY145" fmla="*/ 588567 h 3196300"/>
              <a:gd name="connsiteX146" fmla="*/ 423334 w 1037901"/>
              <a:gd name="connsiteY146" fmla="*/ 643600 h 3196300"/>
              <a:gd name="connsiteX147" fmla="*/ 427567 w 1037901"/>
              <a:gd name="connsiteY147" fmla="*/ 656300 h 3196300"/>
              <a:gd name="connsiteX148" fmla="*/ 440267 w 1037901"/>
              <a:gd name="connsiteY148" fmla="*/ 740967 h 3196300"/>
              <a:gd name="connsiteX149" fmla="*/ 448734 w 1037901"/>
              <a:gd name="connsiteY149" fmla="*/ 774833 h 3196300"/>
              <a:gd name="connsiteX150" fmla="*/ 452967 w 1037901"/>
              <a:gd name="connsiteY150" fmla="*/ 808700 h 3196300"/>
              <a:gd name="connsiteX151" fmla="*/ 469900 w 1037901"/>
              <a:gd name="connsiteY151" fmla="*/ 842567 h 3196300"/>
              <a:gd name="connsiteX152" fmla="*/ 474134 w 1037901"/>
              <a:gd name="connsiteY152" fmla="*/ 859500 h 3196300"/>
              <a:gd name="connsiteX153" fmla="*/ 482600 w 1037901"/>
              <a:gd name="connsiteY153" fmla="*/ 901833 h 3196300"/>
              <a:gd name="connsiteX154" fmla="*/ 491067 w 1037901"/>
              <a:gd name="connsiteY154" fmla="*/ 914533 h 3196300"/>
              <a:gd name="connsiteX155" fmla="*/ 503767 w 1037901"/>
              <a:gd name="connsiteY155" fmla="*/ 952633 h 3196300"/>
              <a:gd name="connsiteX156" fmla="*/ 508000 w 1037901"/>
              <a:gd name="connsiteY156" fmla="*/ 965333 h 3196300"/>
              <a:gd name="connsiteX157" fmla="*/ 516467 w 1037901"/>
              <a:gd name="connsiteY157" fmla="*/ 994967 h 3196300"/>
              <a:gd name="connsiteX158" fmla="*/ 520700 w 1037901"/>
              <a:gd name="connsiteY158" fmla="*/ 1011900 h 3196300"/>
              <a:gd name="connsiteX159" fmla="*/ 529167 w 1037901"/>
              <a:gd name="connsiteY159" fmla="*/ 1041533 h 3196300"/>
              <a:gd name="connsiteX160" fmla="*/ 533400 w 1037901"/>
              <a:gd name="connsiteY160" fmla="*/ 1066933 h 3196300"/>
              <a:gd name="connsiteX161" fmla="*/ 537634 w 1037901"/>
              <a:gd name="connsiteY161" fmla="*/ 1083867 h 3196300"/>
              <a:gd name="connsiteX162" fmla="*/ 541867 w 1037901"/>
              <a:gd name="connsiteY162" fmla="*/ 1105033 h 3196300"/>
              <a:gd name="connsiteX163" fmla="*/ 546100 w 1037901"/>
              <a:gd name="connsiteY163" fmla="*/ 1155833 h 3196300"/>
              <a:gd name="connsiteX164" fmla="*/ 554567 w 1037901"/>
              <a:gd name="connsiteY164" fmla="*/ 1193933 h 3196300"/>
              <a:gd name="connsiteX165" fmla="*/ 558800 w 1037901"/>
              <a:gd name="connsiteY165" fmla="*/ 1206633 h 3196300"/>
              <a:gd name="connsiteX166" fmla="*/ 563034 w 1037901"/>
              <a:gd name="connsiteY166" fmla="*/ 1232033 h 3196300"/>
              <a:gd name="connsiteX167" fmla="*/ 567267 w 1037901"/>
              <a:gd name="connsiteY167" fmla="*/ 1278600 h 3196300"/>
              <a:gd name="connsiteX168" fmla="*/ 575734 w 1037901"/>
              <a:gd name="connsiteY168" fmla="*/ 1308233 h 3196300"/>
              <a:gd name="connsiteX169" fmla="*/ 588434 w 1037901"/>
              <a:gd name="connsiteY169" fmla="*/ 1367500 h 3196300"/>
              <a:gd name="connsiteX170" fmla="*/ 596900 w 1037901"/>
              <a:gd name="connsiteY170" fmla="*/ 1388667 h 3196300"/>
              <a:gd name="connsiteX171" fmla="*/ 605367 w 1037901"/>
              <a:gd name="connsiteY171" fmla="*/ 1422533 h 3196300"/>
              <a:gd name="connsiteX172" fmla="*/ 609600 w 1037901"/>
              <a:gd name="connsiteY172" fmla="*/ 1456400 h 3196300"/>
              <a:gd name="connsiteX173" fmla="*/ 618067 w 1037901"/>
              <a:gd name="connsiteY173" fmla="*/ 1486033 h 3196300"/>
              <a:gd name="connsiteX174" fmla="*/ 626534 w 1037901"/>
              <a:gd name="connsiteY174" fmla="*/ 1541067 h 3196300"/>
              <a:gd name="connsiteX175" fmla="*/ 630767 w 1037901"/>
              <a:gd name="connsiteY175" fmla="*/ 1558000 h 3196300"/>
              <a:gd name="connsiteX176" fmla="*/ 635000 w 1037901"/>
              <a:gd name="connsiteY176" fmla="*/ 1596100 h 3196300"/>
              <a:gd name="connsiteX177" fmla="*/ 643467 w 1037901"/>
              <a:gd name="connsiteY177" fmla="*/ 1629967 h 3196300"/>
              <a:gd name="connsiteX178" fmla="*/ 647700 w 1037901"/>
              <a:gd name="connsiteY178" fmla="*/ 1680767 h 3196300"/>
              <a:gd name="connsiteX179" fmla="*/ 651934 w 1037901"/>
              <a:gd name="connsiteY179" fmla="*/ 1697700 h 3196300"/>
              <a:gd name="connsiteX180" fmla="*/ 656167 w 1037901"/>
              <a:gd name="connsiteY180" fmla="*/ 1748500 h 3196300"/>
              <a:gd name="connsiteX181" fmla="*/ 660400 w 1037901"/>
              <a:gd name="connsiteY181" fmla="*/ 1773900 h 3196300"/>
              <a:gd name="connsiteX182" fmla="*/ 668867 w 1037901"/>
              <a:gd name="connsiteY182" fmla="*/ 1824700 h 3196300"/>
              <a:gd name="connsiteX183" fmla="*/ 673100 w 1037901"/>
              <a:gd name="connsiteY183" fmla="*/ 1875500 h 3196300"/>
              <a:gd name="connsiteX184" fmla="*/ 677334 w 1037901"/>
              <a:gd name="connsiteY184" fmla="*/ 1900900 h 3196300"/>
              <a:gd name="connsiteX185" fmla="*/ 681567 w 1037901"/>
              <a:gd name="connsiteY185" fmla="*/ 1947467 h 3196300"/>
              <a:gd name="connsiteX186" fmla="*/ 685800 w 1037901"/>
              <a:gd name="connsiteY186" fmla="*/ 1972867 h 3196300"/>
              <a:gd name="connsiteX187" fmla="*/ 690034 w 1037901"/>
              <a:gd name="connsiteY187" fmla="*/ 2023667 h 3196300"/>
              <a:gd name="connsiteX188" fmla="*/ 698500 w 1037901"/>
              <a:gd name="connsiteY188" fmla="*/ 2049067 h 3196300"/>
              <a:gd name="connsiteX189" fmla="*/ 702734 w 1037901"/>
              <a:gd name="connsiteY189" fmla="*/ 2061767 h 3196300"/>
              <a:gd name="connsiteX190" fmla="*/ 706967 w 1037901"/>
              <a:gd name="connsiteY190" fmla="*/ 2099867 h 3196300"/>
              <a:gd name="connsiteX191" fmla="*/ 711200 w 1037901"/>
              <a:gd name="connsiteY191" fmla="*/ 2112567 h 3196300"/>
              <a:gd name="connsiteX192" fmla="*/ 715434 w 1037901"/>
              <a:gd name="connsiteY192" fmla="*/ 2129500 h 3196300"/>
              <a:gd name="connsiteX193" fmla="*/ 719667 w 1037901"/>
              <a:gd name="connsiteY193" fmla="*/ 2150667 h 3196300"/>
              <a:gd name="connsiteX194" fmla="*/ 728134 w 1037901"/>
              <a:gd name="connsiteY194" fmla="*/ 2176067 h 3196300"/>
              <a:gd name="connsiteX195" fmla="*/ 732367 w 1037901"/>
              <a:gd name="connsiteY195" fmla="*/ 2205700 h 3196300"/>
              <a:gd name="connsiteX196" fmla="*/ 740834 w 1037901"/>
              <a:gd name="connsiteY196" fmla="*/ 2235333 h 3196300"/>
              <a:gd name="connsiteX197" fmla="*/ 749300 w 1037901"/>
              <a:gd name="connsiteY197" fmla="*/ 2264967 h 3196300"/>
              <a:gd name="connsiteX198" fmla="*/ 757767 w 1037901"/>
              <a:gd name="connsiteY198" fmla="*/ 2277667 h 3196300"/>
              <a:gd name="connsiteX199" fmla="*/ 766234 w 1037901"/>
              <a:gd name="connsiteY199" fmla="*/ 2341167 h 3196300"/>
              <a:gd name="connsiteX200" fmla="*/ 770467 w 1037901"/>
              <a:gd name="connsiteY200" fmla="*/ 2353867 h 3196300"/>
              <a:gd name="connsiteX201" fmla="*/ 778934 w 1037901"/>
              <a:gd name="connsiteY201" fmla="*/ 2413133 h 3196300"/>
              <a:gd name="connsiteX202" fmla="*/ 783167 w 1037901"/>
              <a:gd name="connsiteY202" fmla="*/ 2434300 h 3196300"/>
              <a:gd name="connsiteX203" fmla="*/ 787400 w 1037901"/>
              <a:gd name="connsiteY203" fmla="*/ 2459700 h 3196300"/>
              <a:gd name="connsiteX204" fmla="*/ 795867 w 1037901"/>
              <a:gd name="connsiteY204" fmla="*/ 2502033 h 3196300"/>
              <a:gd name="connsiteX205" fmla="*/ 800100 w 1037901"/>
              <a:gd name="connsiteY205" fmla="*/ 2569767 h 3196300"/>
              <a:gd name="connsiteX206" fmla="*/ 804334 w 1037901"/>
              <a:gd name="connsiteY206" fmla="*/ 2586700 h 3196300"/>
              <a:gd name="connsiteX207" fmla="*/ 812800 w 1037901"/>
              <a:gd name="connsiteY207" fmla="*/ 2633267 h 3196300"/>
              <a:gd name="connsiteX208" fmla="*/ 817034 w 1037901"/>
              <a:gd name="connsiteY208" fmla="*/ 2671367 h 3196300"/>
              <a:gd name="connsiteX209" fmla="*/ 825500 w 1037901"/>
              <a:gd name="connsiteY209" fmla="*/ 2688300 h 3196300"/>
              <a:gd name="connsiteX210" fmla="*/ 829734 w 1037901"/>
              <a:gd name="connsiteY210" fmla="*/ 2701000 h 3196300"/>
              <a:gd name="connsiteX211" fmla="*/ 838200 w 1037901"/>
              <a:gd name="connsiteY211" fmla="*/ 2743333 h 3196300"/>
              <a:gd name="connsiteX212" fmla="*/ 855134 w 1037901"/>
              <a:gd name="connsiteY212" fmla="*/ 2768733 h 3196300"/>
              <a:gd name="connsiteX213" fmla="*/ 863600 w 1037901"/>
              <a:gd name="connsiteY213" fmla="*/ 2794133 h 3196300"/>
              <a:gd name="connsiteX214" fmla="*/ 867834 w 1037901"/>
              <a:gd name="connsiteY214" fmla="*/ 2815300 h 3196300"/>
              <a:gd name="connsiteX215" fmla="*/ 876300 w 1037901"/>
              <a:gd name="connsiteY215" fmla="*/ 2828000 h 3196300"/>
              <a:gd name="connsiteX216" fmla="*/ 889000 w 1037901"/>
              <a:gd name="connsiteY216" fmla="*/ 2857633 h 3196300"/>
              <a:gd name="connsiteX217" fmla="*/ 901700 w 1037901"/>
              <a:gd name="connsiteY217" fmla="*/ 2866100 h 3196300"/>
              <a:gd name="connsiteX218" fmla="*/ 914400 w 1037901"/>
              <a:gd name="connsiteY218" fmla="*/ 2895733 h 3196300"/>
              <a:gd name="connsiteX219" fmla="*/ 927100 w 1037901"/>
              <a:gd name="connsiteY219" fmla="*/ 2908433 h 3196300"/>
              <a:gd name="connsiteX220" fmla="*/ 931334 w 1037901"/>
              <a:gd name="connsiteY220" fmla="*/ 2921133 h 3196300"/>
              <a:gd name="connsiteX221" fmla="*/ 939800 w 1037901"/>
              <a:gd name="connsiteY221" fmla="*/ 2933833 h 3196300"/>
              <a:gd name="connsiteX222" fmla="*/ 956734 w 1037901"/>
              <a:gd name="connsiteY222" fmla="*/ 2971933 h 3196300"/>
              <a:gd name="connsiteX223" fmla="*/ 965200 w 1037901"/>
              <a:gd name="connsiteY223" fmla="*/ 2997333 h 3196300"/>
              <a:gd name="connsiteX224" fmla="*/ 969434 w 1037901"/>
              <a:gd name="connsiteY224" fmla="*/ 3014267 h 3196300"/>
              <a:gd name="connsiteX225" fmla="*/ 977900 w 1037901"/>
              <a:gd name="connsiteY225" fmla="*/ 3031200 h 3196300"/>
              <a:gd name="connsiteX226" fmla="*/ 990600 w 1037901"/>
              <a:gd name="connsiteY226" fmla="*/ 3035433 h 3196300"/>
              <a:gd name="connsiteX227" fmla="*/ 994834 w 1037901"/>
              <a:gd name="connsiteY227" fmla="*/ 3048133 h 3196300"/>
              <a:gd name="connsiteX228" fmla="*/ 1003300 w 1037901"/>
              <a:gd name="connsiteY228" fmla="*/ 3060833 h 3196300"/>
              <a:gd name="connsiteX229" fmla="*/ 1007534 w 1037901"/>
              <a:gd name="connsiteY229" fmla="*/ 3077767 h 3196300"/>
              <a:gd name="connsiteX230" fmla="*/ 1024467 w 1037901"/>
              <a:gd name="connsiteY230" fmla="*/ 3115867 h 3196300"/>
              <a:gd name="connsiteX231" fmla="*/ 1028700 w 1037901"/>
              <a:gd name="connsiteY231" fmla="*/ 3128567 h 3196300"/>
              <a:gd name="connsiteX232" fmla="*/ 1037167 w 1037901"/>
              <a:gd name="connsiteY232" fmla="*/ 3141267 h 3196300"/>
              <a:gd name="connsiteX233" fmla="*/ 1032934 w 1037901"/>
              <a:gd name="connsiteY233" fmla="*/ 3153967 h 3196300"/>
              <a:gd name="connsiteX234" fmla="*/ 1020234 w 1037901"/>
              <a:gd name="connsiteY234" fmla="*/ 3149733 h 3196300"/>
              <a:gd name="connsiteX235" fmla="*/ 1007534 w 1037901"/>
              <a:gd name="connsiteY235" fmla="*/ 3183600 h 3196300"/>
              <a:gd name="connsiteX236" fmla="*/ 1003300 w 1037901"/>
              <a:gd name="connsiteY236" fmla="*/ 3166667 h 3196300"/>
              <a:gd name="connsiteX237" fmla="*/ 994834 w 1037901"/>
              <a:gd name="connsiteY237" fmla="*/ 3179367 h 3196300"/>
              <a:gd name="connsiteX238" fmla="*/ 986367 w 1037901"/>
              <a:gd name="connsiteY238" fmla="*/ 3196300 h 3196300"/>
              <a:gd name="connsiteX239" fmla="*/ 982134 w 1037901"/>
              <a:gd name="connsiteY239" fmla="*/ 3183600 h 3196300"/>
              <a:gd name="connsiteX240" fmla="*/ 948267 w 1037901"/>
              <a:gd name="connsiteY240" fmla="*/ 3179367 h 3196300"/>
              <a:gd name="connsiteX241" fmla="*/ 935567 w 1037901"/>
              <a:gd name="connsiteY241" fmla="*/ 3192067 h 3196300"/>
              <a:gd name="connsiteX242" fmla="*/ 910167 w 1037901"/>
              <a:gd name="connsiteY242" fmla="*/ 3170900 h 3196300"/>
              <a:gd name="connsiteX243" fmla="*/ 884767 w 1037901"/>
              <a:gd name="connsiteY243" fmla="*/ 3170900 h 3196300"/>
              <a:gd name="connsiteX244" fmla="*/ 880534 w 1037901"/>
              <a:gd name="connsiteY244" fmla="*/ 3170900 h 3196300"/>
              <a:gd name="connsiteX0" fmla="*/ 880534 w 1037901"/>
              <a:gd name="connsiteY0" fmla="*/ 3170900 h 3196300"/>
              <a:gd name="connsiteX1" fmla="*/ 867834 w 1037901"/>
              <a:gd name="connsiteY1" fmla="*/ 3128567 h 3196300"/>
              <a:gd name="connsiteX2" fmla="*/ 863600 w 1037901"/>
              <a:gd name="connsiteY2" fmla="*/ 3115867 h 3196300"/>
              <a:gd name="connsiteX3" fmla="*/ 855134 w 1037901"/>
              <a:gd name="connsiteY3" fmla="*/ 3103167 h 3196300"/>
              <a:gd name="connsiteX4" fmla="*/ 850900 w 1037901"/>
              <a:gd name="connsiteY4" fmla="*/ 3090467 h 3196300"/>
              <a:gd name="connsiteX5" fmla="*/ 833967 w 1037901"/>
              <a:gd name="connsiteY5" fmla="*/ 3060833 h 3196300"/>
              <a:gd name="connsiteX6" fmla="*/ 817034 w 1037901"/>
              <a:gd name="connsiteY6" fmla="*/ 3039667 h 3196300"/>
              <a:gd name="connsiteX7" fmla="*/ 800100 w 1037901"/>
              <a:gd name="connsiteY7" fmla="*/ 3018500 h 3196300"/>
              <a:gd name="connsiteX8" fmla="*/ 783167 w 1037901"/>
              <a:gd name="connsiteY8" fmla="*/ 2988867 h 3196300"/>
              <a:gd name="connsiteX9" fmla="*/ 774700 w 1037901"/>
              <a:gd name="connsiteY9" fmla="*/ 2971933 h 3196300"/>
              <a:gd name="connsiteX10" fmla="*/ 770467 w 1037901"/>
              <a:gd name="connsiteY10" fmla="*/ 2955000 h 3196300"/>
              <a:gd name="connsiteX11" fmla="*/ 753534 w 1037901"/>
              <a:gd name="connsiteY11" fmla="*/ 2929600 h 3196300"/>
              <a:gd name="connsiteX12" fmla="*/ 740834 w 1037901"/>
              <a:gd name="connsiteY12" fmla="*/ 2904200 h 3196300"/>
              <a:gd name="connsiteX13" fmla="*/ 732367 w 1037901"/>
              <a:gd name="connsiteY13" fmla="*/ 2874567 h 3196300"/>
              <a:gd name="connsiteX14" fmla="*/ 728134 w 1037901"/>
              <a:gd name="connsiteY14" fmla="*/ 2861867 h 3196300"/>
              <a:gd name="connsiteX15" fmla="*/ 719667 w 1037901"/>
              <a:gd name="connsiteY15" fmla="*/ 2849167 h 3196300"/>
              <a:gd name="connsiteX16" fmla="*/ 706967 w 1037901"/>
              <a:gd name="connsiteY16" fmla="*/ 2823767 h 3196300"/>
              <a:gd name="connsiteX17" fmla="*/ 698500 w 1037901"/>
              <a:gd name="connsiteY17" fmla="*/ 2798367 h 3196300"/>
              <a:gd name="connsiteX18" fmla="*/ 690034 w 1037901"/>
              <a:gd name="connsiteY18" fmla="*/ 2785667 h 3196300"/>
              <a:gd name="connsiteX19" fmla="*/ 685800 w 1037901"/>
              <a:gd name="connsiteY19" fmla="*/ 2772967 h 3196300"/>
              <a:gd name="connsiteX20" fmla="*/ 656167 w 1037901"/>
              <a:gd name="connsiteY20" fmla="*/ 2730633 h 3196300"/>
              <a:gd name="connsiteX21" fmla="*/ 639234 w 1037901"/>
              <a:gd name="connsiteY21" fmla="*/ 2705233 h 3196300"/>
              <a:gd name="connsiteX22" fmla="*/ 635000 w 1037901"/>
              <a:gd name="connsiteY22" fmla="*/ 2692533 h 3196300"/>
              <a:gd name="connsiteX23" fmla="*/ 626534 w 1037901"/>
              <a:gd name="connsiteY23" fmla="*/ 2679833 h 3196300"/>
              <a:gd name="connsiteX24" fmla="*/ 609600 w 1037901"/>
              <a:gd name="connsiteY24" fmla="*/ 2650200 h 3196300"/>
              <a:gd name="connsiteX25" fmla="*/ 605367 w 1037901"/>
              <a:gd name="connsiteY25" fmla="*/ 2633267 h 3196300"/>
              <a:gd name="connsiteX26" fmla="*/ 596900 w 1037901"/>
              <a:gd name="connsiteY26" fmla="*/ 2620567 h 3196300"/>
              <a:gd name="connsiteX27" fmla="*/ 592667 w 1037901"/>
              <a:gd name="connsiteY27" fmla="*/ 2603633 h 3196300"/>
              <a:gd name="connsiteX28" fmla="*/ 584200 w 1037901"/>
              <a:gd name="connsiteY28" fmla="*/ 2574000 h 3196300"/>
              <a:gd name="connsiteX29" fmla="*/ 579967 w 1037901"/>
              <a:gd name="connsiteY29" fmla="*/ 2552833 h 3196300"/>
              <a:gd name="connsiteX30" fmla="*/ 571500 w 1037901"/>
              <a:gd name="connsiteY30" fmla="*/ 2527433 h 3196300"/>
              <a:gd name="connsiteX31" fmla="*/ 567267 w 1037901"/>
              <a:gd name="connsiteY31" fmla="*/ 2514733 h 3196300"/>
              <a:gd name="connsiteX32" fmla="*/ 554567 w 1037901"/>
              <a:gd name="connsiteY32" fmla="*/ 2472400 h 3196300"/>
              <a:gd name="connsiteX33" fmla="*/ 580390 w 1037901"/>
              <a:gd name="connsiteY33" fmla="*/ 2426892 h 3196300"/>
              <a:gd name="connsiteX34" fmla="*/ 538057 w 1037901"/>
              <a:gd name="connsiteY34" fmla="*/ 2434723 h 3196300"/>
              <a:gd name="connsiteX35" fmla="*/ 527685 w 1037901"/>
              <a:gd name="connsiteY35" fmla="*/ 2422658 h 3196300"/>
              <a:gd name="connsiteX36" fmla="*/ 477732 w 1037901"/>
              <a:gd name="connsiteY36" fmla="*/ 2424775 h 3196300"/>
              <a:gd name="connsiteX37" fmla="*/ 487469 w 1037901"/>
              <a:gd name="connsiteY37" fmla="*/ 2393237 h 3196300"/>
              <a:gd name="connsiteX38" fmla="*/ 516679 w 1037901"/>
              <a:gd name="connsiteY38" fmla="*/ 2360852 h 3196300"/>
              <a:gd name="connsiteX39" fmla="*/ 495300 w 1037901"/>
              <a:gd name="connsiteY39" fmla="*/ 2311533 h 3196300"/>
              <a:gd name="connsiteX40" fmla="*/ 482600 w 1037901"/>
              <a:gd name="connsiteY40" fmla="*/ 2281900 h 3196300"/>
              <a:gd name="connsiteX41" fmla="*/ 478367 w 1037901"/>
              <a:gd name="connsiteY41" fmla="*/ 2256500 h 3196300"/>
              <a:gd name="connsiteX42" fmla="*/ 474134 w 1037901"/>
              <a:gd name="connsiteY42" fmla="*/ 2243800 h 3196300"/>
              <a:gd name="connsiteX43" fmla="*/ 465667 w 1037901"/>
              <a:gd name="connsiteY43" fmla="*/ 2205700 h 3196300"/>
              <a:gd name="connsiteX44" fmla="*/ 461434 w 1037901"/>
              <a:gd name="connsiteY44" fmla="*/ 2142200 h 3196300"/>
              <a:gd name="connsiteX45" fmla="*/ 452967 w 1037901"/>
              <a:gd name="connsiteY45" fmla="*/ 2091400 h 3196300"/>
              <a:gd name="connsiteX46" fmla="*/ 436034 w 1037901"/>
              <a:gd name="connsiteY46" fmla="*/ 2032133 h 3196300"/>
              <a:gd name="connsiteX47" fmla="*/ 427567 w 1037901"/>
              <a:gd name="connsiteY47" fmla="*/ 2015200 h 3196300"/>
              <a:gd name="connsiteX48" fmla="*/ 423334 w 1037901"/>
              <a:gd name="connsiteY48" fmla="*/ 1998267 h 3196300"/>
              <a:gd name="connsiteX49" fmla="*/ 414867 w 1037901"/>
              <a:gd name="connsiteY49" fmla="*/ 1972867 h 3196300"/>
              <a:gd name="connsiteX50" fmla="*/ 410634 w 1037901"/>
              <a:gd name="connsiteY50" fmla="*/ 1951700 h 3196300"/>
              <a:gd name="connsiteX51" fmla="*/ 402167 w 1037901"/>
              <a:gd name="connsiteY51" fmla="*/ 1926300 h 3196300"/>
              <a:gd name="connsiteX52" fmla="*/ 397934 w 1037901"/>
              <a:gd name="connsiteY52" fmla="*/ 1854333 h 3196300"/>
              <a:gd name="connsiteX53" fmla="*/ 389467 w 1037901"/>
              <a:gd name="connsiteY53" fmla="*/ 1799300 h 3196300"/>
              <a:gd name="connsiteX54" fmla="*/ 381000 w 1037901"/>
              <a:gd name="connsiteY54" fmla="*/ 1744267 h 3196300"/>
              <a:gd name="connsiteX55" fmla="*/ 376767 w 1037901"/>
              <a:gd name="connsiteY55" fmla="*/ 1710400 h 3196300"/>
              <a:gd name="connsiteX56" fmla="*/ 372534 w 1037901"/>
              <a:gd name="connsiteY56" fmla="*/ 1685000 h 3196300"/>
              <a:gd name="connsiteX57" fmla="*/ 368300 w 1037901"/>
              <a:gd name="connsiteY57" fmla="*/ 1646900 h 3196300"/>
              <a:gd name="connsiteX58" fmla="*/ 359834 w 1037901"/>
              <a:gd name="connsiteY58" fmla="*/ 1608800 h 3196300"/>
              <a:gd name="connsiteX59" fmla="*/ 355600 w 1037901"/>
              <a:gd name="connsiteY59" fmla="*/ 1574933 h 3196300"/>
              <a:gd name="connsiteX60" fmla="*/ 351367 w 1037901"/>
              <a:gd name="connsiteY60" fmla="*/ 1562233 h 3196300"/>
              <a:gd name="connsiteX61" fmla="*/ 342900 w 1037901"/>
              <a:gd name="connsiteY61" fmla="*/ 1515667 h 3196300"/>
              <a:gd name="connsiteX62" fmla="*/ 334434 w 1037901"/>
              <a:gd name="connsiteY62" fmla="*/ 1490267 h 3196300"/>
              <a:gd name="connsiteX63" fmla="*/ 325967 w 1037901"/>
              <a:gd name="connsiteY63" fmla="*/ 1456400 h 3196300"/>
              <a:gd name="connsiteX64" fmla="*/ 313267 w 1037901"/>
              <a:gd name="connsiteY64" fmla="*/ 1418300 h 3196300"/>
              <a:gd name="connsiteX65" fmla="*/ 309034 w 1037901"/>
              <a:gd name="connsiteY65" fmla="*/ 1405600 h 3196300"/>
              <a:gd name="connsiteX66" fmla="*/ 300567 w 1037901"/>
              <a:gd name="connsiteY66" fmla="*/ 1375967 h 3196300"/>
              <a:gd name="connsiteX67" fmla="*/ 292100 w 1037901"/>
              <a:gd name="connsiteY67" fmla="*/ 1363267 h 3196300"/>
              <a:gd name="connsiteX68" fmla="*/ 283634 w 1037901"/>
              <a:gd name="connsiteY68" fmla="*/ 1337867 h 3196300"/>
              <a:gd name="connsiteX69" fmla="*/ 279400 w 1037901"/>
              <a:gd name="connsiteY69" fmla="*/ 1325167 h 3196300"/>
              <a:gd name="connsiteX70" fmla="*/ 270934 w 1037901"/>
              <a:gd name="connsiteY70" fmla="*/ 1312467 h 3196300"/>
              <a:gd name="connsiteX71" fmla="*/ 266700 w 1037901"/>
              <a:gd name="connsiteY71" fmla="*/ 1295533 h 3196300"/>
              <a:gd name="connsiteX72" fmla="*/ 258234 w 1037901"/>
              <a:gd name="connsiteY72" fmla="*/ 1282833 h 3196300"/>
              <a:gd name="connsiteX73" fmla="*/ 241300 w 1037901"/>
              <a:gd name="connsiteY73" fmla="*/ 1236267 h 3196300"/>
              <a:gd name="connsiteX74" fmla="*/ 232834 w 1037901"/>
              <a:gd name="connsiteY74" fmla="*/ 1198167 h 3196300"/>
              <a:gd name="connsiteX75" fmla="*/ 224367 w 1037901"/>
              <a:gd name="connsiteY75" fmla="*/ 1172767 h 3196300"/>
              <a:gd name="connsiteX76" fmla="*/ 220134 w 1037901"/>
              <a:gd name="connsiteY76" fmla="*/ 1155833 h 3196300"/>
              <a:gd name="connsiteX77" fmla="*/ 215900 w 1037901"/>
              <a:gd name="connsiteY77" fmla="*/ 1134667 h 3196300"/>
              <a:gd name="connsiteX78" fmla="*/ 207434 w 1037901"/>
              <a:gd name="connsiteY78" fmla="*/ 1117733 h 3196300"/>
              <a:gd name="connsiteX79" fmla="*/ 203200 w 1037901"/>
              <a:gd name="connsiteY79" fmla="*/ 1105033 h 3196300"/>
              <a:gd name="connsiteX80" fmla="*/ 198967 w 1037901"/>
              <a:gd name="connsiteY80" fmla="*/ 1075400 h 3196300"/>
              <a:gd name="connsiteX81" fmla="*/ 190500 w 1037901"/>
              <a:gd name="connsiteY81" fmla="*/ 1050000 h 3196300"/>
              <a:gd name="connsiteX82" fmla="*/ 186267 w 1037901"/>
              <a:gd name="connsiteY82" fmla="*/ 1033067 h 3196300"/>
              <a:gd name="connsiteX83" fmla="*/ 177800 w 1037901"/>
              <a:gd name="connsiteY83" fmla="*/ 990733 h 3196300"/>
              <a:gd name="connsiteX84" fmla="*/ 169334 w 1037901"/>
              <a:gd name="connsiteY84" fmla="*/ 923000 h 3196300"/>
              <a:gd name="connsiteX85" fmla="*/ 160867 w 1037901"/>
              <a:gd name="connsiteY85" fmla="*/ 889133 h 3196300"/>
              <a:gd name="connsiteX86" fmla="*/ 156634 w 1037901"/>
              <a:gd name="connsiteY86" fmla="*/ 851033 h 3196300"/>
              <a:gd name="connsiteX87" fmla="*/ 152400 w 1037901"/>
              <a:gd name="connsiteY87" fmla="*/ 838333 h 3196300"/>
              <a:gd name="connsiteX88" fmla="*/ 143934 w 1037901"/>
              <a:gd name="connsiteY88" fmla="*/ 796000 h 3196300"/>
              <a:gd name="connsiteX89" fmla="*/ 139700 w 1037901"/>
              <a:gd name="connsiteY89" fmla="*/ 779067 h 3196300"/>
              <a:gd name="connsiteX90" fmla="*/ 135467 w 1037901"/>
              <a:gd name="connsiteY90" fmla="*/ 736733 h 3196300"/>
              <a:gd name="connsiteX91" fmla="*/ 127000 w 1037901"/>
              <a:gd name="connsiteY91" fmla="*/ 702867 h 3196300"/>
              <a:gd name="connsiteX92" fmla="*/ 118534 w 1037901"/>
              <a:gd name="connsiteY92" fmla="*/ 664767 h 3196300"/>
              <a:gd name="connsiteX93" fmla="*/ 114300 w 1037901"/>
              <a:gd name="connsiteY93" fmla="*/ 643600 h 3196300"/>
              <a:gd name="connsiteX94" fmla="*/ 110067 w 1037901"/>
              <a:gd name="connsiteY94" fmla="*/ 630900 h 3196300"/>
              <a:gd name="connsiteX95" fmla="*/ 105834 w 1037901"/>
              <a:gd name="connsiteY95" fmla="*/ 605500 h 3196300"/>
              <a:gd name="connsiteX96" fmla="*/ 101600 w 1037901"/>
              <a:gd name="connsiteY96" fmla="*/ 584333 h 3196300"/>
              <a:gd name="connsiteX97" fmla="*/ 93134 w 1037901"/>
              <a:gd name="connsiteY97" fmla="*/ 533533 h 3196300"/>
              <a:gd name="connsiteX98" fmla="*/ 84667 w 1037901"/>
              <a:gd name="connsiteY98" fmla="*/ 508133 h 3196300"/>
              <a:gd name="connsiteX99" fmla="*/ 80434 w 1037901"/>
              <a:gd name="connsiteY99" fmla="*/ 495433 h 3196300"/>
              <a:gd name="connsiteX100" fmla="*/ 71967 w 1037901"/>
              <a:gd name="connsiteY100" fmla="*/ 465800 h 3196300"/>
              <a:gd name="connsiteX101" fmla="*/ 63500 w 1037901"/>
              <a:gd name="connsiteY101" fmla="*/ 419233 h 3196300"/>
              <a:gd name="connsiteX102" fmla="*/ 59267 w 1037901"/>
              <a:gd name="connsiteY102" fmla="*/ 398067 h 3196300"/>
              <a:gd name="connsiteX103" fmla="*/ 50800 w 1037901"/>
              <a:gd name="connsiteY103" fmla="*/ 372667 h 3196300"/>
              <a:gd name="connsiteX104" fmla="*/ 46567 w 1037901"/>
              <a:gd name="connsiteY104" fmla="*/ 338800 h 3196300"/>
              <a:gd name="connsiteX105" fmla="*/ 38100 w 1037901"/>
              <a:gd name="connsiteY105" fmla="*/ 309167 h 3196300"/>
              <a:gd name="connsiteX106" fmla="*/ 29634 w 1037901"/>
              <a:gd name="connsiteY106" fmla="*/ 279533 h 3196300"/>
              <a:gd name="connsiteX107" fmla="*/ 25400 w 1037901"/>
              <a:gd name="connsiteY107" fmla="*/ 245667 h 3196300"/>
              <a:gd name="connsiteX108" fmla="*/ 16934 w 1037901"/>
              <a:gd name="connsiteY108" fmla="*/ 199100 h 3196300"/>
              <a:gd name="connsiteX109" fmla="*/ 12700 w 1037901"/>
              <a:gd name="connsiteY109" fmla="*/ 152533 h 3196300"/>
              <a:gd name="connsiteX110" fmla="*/ 8467 w 1037901"/>
              <a:gd name="connsiteY110" fmla="*/ 118667 h 3196300"/>
              <a:gd name="connsiteX111" fmla="*/ 0 w 1037901"/>
              <a:gd name="connsiteY111" fmla="*/ 29767 h 3196300"/>
              <a:gd name="connsiteX112" fmla="*/ 12700 w 1037901"/>
              <a:gd name="connsiteY112" fmla="*/ 21300 h 3196300"/>
              <a:gd name="connsiteX113" fmla="*/ 38100 w 1037901"/>
              <a:gd name="connsiteY113" fmla="*/ 46700 h 3196300"/>
              <a:gd name="connsiteX114" fmla="*/ 50800 w 1037901"/>
              <a:gd name="connsiteY114" fmla="*/ 50933 h 3196300"/>
              <a:gd name="connsiteX115" fmla="*/ 84667 w 1037901"/>
              <a:gd name="connsiteY115" fmla="*/ 29767 h 3196300"/>
              <a:gd name="connsiteX116" fmla="*/ 97367 w 1037901"/>
              <a:gd name="connsiteY116" fmla="*/ 21300 h 3196300"/>
              <a:gd name="connsiteX117" fmla="*/ 110067 w 1037901"/>
              <a:gd name="connsiteY117" fmla="*/ 17067 h 3196300"/>
              <a:gd name="connsiteX118" fmla="*/ 135467 w 1037901"/>
              <a:gd name="connsiteY118" fmla="*/ 29767 h 3196300"/>
              <a:gd name="connsiteX119" fmla="*/ 143934 w 1037901"/>
              <a:gd name="connsiteY119" fmla="*/ 17067 h 3196300"/>
              <a:gd name="connsiteX120" fmla="*/ 156634 w 1037901"/>
              <a:gd name="connsiteY120" fmla="*/ 12833 h 3196300"/>
              <a:gd name="connsiteX121" fmla="*/ 169334 w 1037901"/>
              <a:gd name="connsiteY121" fmla="*/ 21300 h 3196300"/>
              <a:gd name="connsiteX122" fmla="*/ 186267 w 1037901"/>
              <a:gd name="connsiteY122" fmla="*/ 25533 h 3196300"/>
              <a:gd name="connsiteX123" fmla="*/ 215900 w 1037901"/>
              <a:gd name="connsiteY123" fmla="*/ 8600 h 3196300"/>
              <a:gd name="connsiteX124" fmla="*/ 241300 w 1037901"/>
              <a:gd name="connsiteY124" fmla="*/ 133 h 3196300"/>
              <a:gd name="connsiteX125" fmla="*/ 279400 w 1037901"/>
              <a:gd name="connsiteY125" fmla="*/ 4367 h 3196300"/>
              <a:gd name="connsiteX126" fmla="*/ 296334 w 1037901"/>
              <a:gd name="connsiteY126" fmla="*/ 34000 h 3196300"/>
              <a:gd name="connsiteX127" fmla="*/ 304800 w 1037901"/>
              <a:gd name="connsiteY127" fmla="*/ 72100 h 3196300"/>
              <a:gd name="connsiteX128" fmla="*/ 309034 w 1037901"/>
              <a:gd name="connsiteY128" fmla="*/ 152533 h 3196300"/>
              <a:gd name="connsiteX129" fmla="*/ 313267 w 1037901"/>
              <a:gd name="connsiteY129" fmla="*/ 165233 h 3196300"/>
              <a:gd name="connsiteX130" fmla="*/ 317500 w 1037901"/>
              <a:gd name="connsiteY130" fmla="*/ 182167 h 3196300"/>
              <a:gd name="connsiteX131" fmla="*/ 321734 w 1037901"/>
              <a:gd name="connsiteY131" fmla="*/ 203333 h 3196300"/>
              <a:gd name="connsiteX132" fmla="*/ 325967 w 1037901"/>
              <a:gd name="connsiteY132" fmla="*/ 232967 h 3196300"/>
              <a:gd name="connsiteX133" fmla="*/ 334434 w 1037901"/>
              <a:gd name="connsiteY133" fmla="*/ 258367 h 3196300"/>
              <a:gd name="connsiteX134" fmla="*/ 338667 w 1037901"/>
              <a:gd name="connsiteY134" fmla="*/ 279533 h 3196300"/>
              <a:gd name="connsiteX135" fmla="*/ 342900 w 1037901"/>
              <a:gd name="connsiteY135" fmla="*/ 296467 h 3196300"/>
              <a:gd name="connsiteX136" fmla="*/ 347134 w 1037901"/>
              <a:gd name="connsiteY136" fmla="*/ 321867 h 3196300"/>
              <a:gd name="connsiteX137" fmla="*/ 351367 w 1037901"/>
              <a:gd name="connsiteY137" fmla="*/ 334567 h 3196300"/>
              <a:gd name="connsiteX138" fmla="*/ 355600 w 1037901"/>
              <a:gd name="connsiteY138" fmla="*/ 355733 h 3196300"/>
              <a:gd name="connsiteX139" fmla="*/ 368300 w 1037901"/>
              <a:gd name="connsiteY139" fmla="*/ 372667 h 3196300"/>
              <a:gd name="connsiteX140" fmla="*/ 372534 w 1037901"/>
              <a:gd name="connsiteY140" fmla="*/ 393833 h 3196300"/>
              <a:gd name="connsiteX141" fmla="*/ 381000 w 1037901"/>
              <a:gd name="connsiteY141" fmla="*/ 427700 h 3196300"/>
              <a:gd name="connsiteX142" fmla="*/ 389467 w 1037901"/>
              <a:gd name="connsiteY142" fmla="*/ 474267 h 3196300"/>
              <a:gd name="connsiteX143" fmla="*/ 393700 w 1037901"/>
              <a:gd name="connsiteY143" fmla="*/ 495433 h 3196300"/>
              <a:gd name="connsiteX144" fmla="*/ 397934 w 1037901"/>
              <a:gd name="connsiteY144" fmla="*/ 533533 h 3196300"/>
              <a:gd name="connsiteX145" fmla="*/ 414867 w 1037901"/>
              <a:gd name="connsiteY145" fmla="*/ 588567 h 3196300"/>
              <a:gd name="connsiteX146" fmla="*/ 423334 w 1037901"/>
              <a:gd name="connsiteY146" fmla="*/ 643600 h 3196300"/>
              <a:gd name="connsiteX147" fmla="*/ 427567 w 1037901"/>
              <a:gd name="connsiteY147" fmla="*/ 656300 h 3196300"/>
              <a:gd name="connsiteX148" fmla="*/ 440267 w 1037901"/>
              <a:gd name="connsiteY148" fmla="*/ 740967 h 3196300"/>
              <a:gd name="connsiteX149" fmla="*/ 448734 w 1037901"/>
              <a:gd name="connsiteY149" fmla="*/ 774833 h 3196300"/>
              <a:gd name="connsiteX150" fmla="*/ 452967 w 1037901"/>
              <a:gd name="connsiteY150" fmla="*/ 808700 h 3196300"/>
              <a:gd name="connsiteX151" fmla="*/ 469900 w 1037901"/>
              <a:gd name="connsiteY151" fmla="*/ 842567 h 3196300"/>
              <a:gd name="connsiteX152" fmla="*/ 474134 w 1037901"/>
              <a:gd name="connsiteY152" fmla="*/ 859500 h 3196300"/>
              <a:gd name="connsiteX153" fmla="*/ 482600 w 1037901"/>
              <a:gd name="connsiteY153" fmla="*/ 901833 h 3196300"/>
              <a:gd name="connsiteX154" fmla="*/ 491067 w 1037901"/>
              <a:gd name="connsiteY154" fmla="*/ 914533 h 3196300"/>
              <a:gd name="connsiteX155" fmla="*/ 503767 w 1037901"/>
              <a:gd name="connsiteY155" fmla="*/ 952633 h 3196300"/>
              <a:gd name="connsiteX156" fmla="*/ 508000 w 1037901"/>
              <a:gd name="connsiteY156" fmla="*/ 965333 h 3196300"/>
              <a:gd name="connsiteX157" fmla="*/ 516467 w 1037901"/>
              <a:gd name="connsiteY157" fmla="*/ 994967 h 3196300"/>
              <a:gd name="connsiteX158" fmla="*/ 520700 w 1037901"/>
              <a:gd name="connsiteY158" fmla="*/ 1011900 h 3196300"/>
              <a:gd name="connsiteX159" fmla="*/ 529167 w 1037901"/>
              <a:gd name="connsiteY159" fmla="*/ 1041533 h 3196300"/>
              <a:gd name="connsiteX160" fmla="*/ 533400 w 1037901"/>
              <a:gd name="connsiteY160" fmla="*/ 1066933 h 3196300"/>
              <a:gd name="connsiteX161" fmla="*/ 537634 w 1037901"/>
              <a:gd name="connsiteY161" fmla="*/ 1083867 h 3196300"/>
              <a:gd name="connsiteX162" fmla="*/ 541867 w 1037901"/>
              <a:gd name="connsiteY162" fmla="*/ 1105033 h 3196300"/>
              <a:gd name="connsiteX163" fmla="*/ 546100 w 1037901"/>
              <a:gd name="connsiteY163" fmla="*/ 1155833 h 3196300"/>
              <a:gd name="connsiteX164" fmla="*/ 554567 w 1037901"/>
              <a:gd name="connsiteY164" fmla="*/ 1193933 h 3196300"/>
              <a:gd name="connsiteX165" fmla="*/ 558800 w 1037901"/>
              <a:gd name="connsiteY165" fmla="*/ 1206633 h 3196300"/>
              <a:gd name="connsiteX166" fmla="*/ 563034 w 1037901"/>
              <a:gd name="connsiteY166" fmla="*/ 1232033 h 3196300"/>
              <a:gd name="connsiteX167" fmla="*/ 567267 w 1037901"/>
              <a:gd name="connsiteY167" fmla="*/ 1278600 h 3196300"/>
              <a:gd name="connsiteX168" fmla="*/ 575734 w 1037901"/>
              <a:gd name="connsiteY168" fmla="*/ 1308233 h 3196300"/>
              <a:gd name="connsiteX169" fmla="*/ 588434 w 1037901"/>
              <a:gd name="connsiteY169" fmla="*/ 1367500 h 3196300"/>
              <a:gd name="connsiteX170" fmla="*/ 596900 w 1037901"/>
              <a:gd name="connsiteY170" fmla="*/ 1388667 h 3196300"/>
              <a:gd name="connsiteX171" fmla="*/ 605367 w 1037901"/>
              <a:gd name="connsiteY171" fmla="*/ 1422533 h 3196300"/>
              <a:gd name="connsiteX172" fmla="*/ 609600 w 1037901"/>
              <a:gd name="connsiteY172" fmla="*/ 1456400 h 3196300"/>
              <a:gd name="connsiteX173" fmla="*/ 618067 w 1037901"/>
              <a:gd name="connsiteY173" fmla="*/ 1486033 h 3196300"/>
              <a:gd name="connsiteX174" fmla="*/ 626534 w 1037901"/>
              <a:gd name="connsiteY174" fmla="*/ 1541067 h 3196300"/>
              <a:gd name="connsiteX175" fmla="*/ 630767 w 1037901"/>
              <a:gd name="connsiteY175" fmla="*/ 1558000 h 3196300"/>
              <a:gd name="connsiteX176" fmla="*/ 635000 w 1037901"/>
              <a:gd name="connsiteY176" fmla="*/ 1596100 h 3196300"/>
              <a:gd name="connsiteX177" fmla="*/ 643467 w 1037901"/>
              <a:gd name="connsiteY177" fmla="*/ 1629967 h 3196300"/>
              <a:gd name="connsiteX178" fmla="*/ 647700 w 1037901"/>
              <a:gd name="connsiteY178" fmla="*/ 1680767 h 3196300"/>
              <a:gd name="connsiteX179" fmla="*/ 651934 w 1037901"/>
              <a:gd name="connsiteY179" fmla="*/ 1697700 h 3196300"/>
              <a:gd name="connsiteX180" fmla="*/ 656167 w 1037901"/>
              <a:gd name="connsiteY180" fmla="*/ 1748500 h 3196300"/>
              <a:gd name="connsiteX181" fmla="*/ 660400 w 1037901"/>
              <a:gd name="connsiteY181" fmla="*/ 1773900 h 3196300"/>
              <a:gd name="connsiteX182" fmla="*/ 668867 w 1037901"/>
              <a:gd name="connsiteY182" fmla="*/ 1824700 h 3196300"/>
              <a:gd name="connsiteX183" fmla="*/ 673100 w 1037901"/>
              <a:gd name="connsiteY183" fmla="*/ 1875500 h 3196300"/>
              <a:gd name="connsiteX184" fmla="*/ 677334 w 1037901"/>
              <a:gd name="connsiteY184" fmla="*/ 1900900 h 3196300"/>
              <a:gd name="connsiteX185" fmla="*/ 681567 w 1037901"/>
              <a:gd name="connsiteY185" fmla="*/ 1947467 h 3196300"/>
              <a:gd name="connsiteX186" fmla="*/ 685800 w 1037901"/>
              <a:gd name="connsiteY186" fmla="*/ 1972867 h 3196300"/>
              <a:gd name="connsiteX187" fmla="*/ 690034 w 1037901"/>
              <a:gd name="connsiteY187" fmla="*/ 2023667 h 3196300"/>
              <a:gd name="connsiteX188" fmla="*/ 698500 w 1037901"/>
              <a:gd name="connsiteY188" fmla="*/ 2049067 h 3196300"/>
              <a:gd name="connsiteX189" fmla="*/ 702734 w 1037901"/>
              <a:gd name="connsiteY189" fmla="*/ 2061767 h 3196300"/>
              <a:gd name="connsiteX190" fmla="*/ 706967 w 1037901"/>
              <a:gd name="connsiteY190" fmla="*/ 2099867 h 3196300"/>
              <a:gd name="connsiteX191" fmla="*/ 711200 w 1037901"/>
              <a:gd name="connsiteY191" fmla="*/ 2112567 h 3196300"/>
              <a:gd name="connsiteX192" fmla="*/ 715434 w 1037901"/>
              <a:gd name="connsiteY192" fmla="*/ 2129500 h 3196300"/>
              <a:gd name="connsiteX193" fmla="*/ 719667 w 1037901"/>
              <a:gd name="connsiteY193" fmla="*/ 2150667 h 3196300"/>
              <a:gd name="connsiteX194" fmla="*/ 728134 w 1037901"/>
              <a:gd name="connsiteY194" fmla="*/ 2176067 h 3196300"/>
              <a:gd name="connsiteX195" fmla="*/ 732367 w 1037901"/>
              <a:gd name="connsiteY195" fmla="*/ 2205700 h 3196300"/>
              <a:gd name="connsiteX196" fmla="*/ 740834 w 1037901"/>
              <a:gd name="connsiteY196" fmla="*/ 2235333 h 3196300"/>
              <a:gd name="connsiteX197" fmla="*/ 749300 w 1037901"/>
              <a:gd name="connsiteY197" fmla="*/ 2264967 h 3196300"/>
              <a:gd name="connsiteX198" fmla="*/ 757767 w 1037901"/>
              <a:gd name="connsiteY198" fmla="*/ 2277667 h 3196300"/>
              <a:gd name="connsiteX199" fmla="*/ 766234 w 1037901"/>
              <a:gd name="connsiteY199" fmla="*/ 2341167 h 3196300"/>
              <a:gd name="connsiteX200" fmla="*/ 770467 w 1037901"/>
              <a:gd name="connsiteY200" fmla="*/ 2353867 h 3196300"/>
              <a:gd name="connsiteX201" fmla="*/ 778934 w 1037901"/>
              <a:gd name="connsiteY201" fmla="*/ 2413133 h 3196300"/>
              <a:gd name="connsiteX202" fmla="*/ 783167 w 1037901"/>
              <a:gd name="connsiteY202" fmla="*/ 2434300 h 3196300"/>
              <a:gd name="connsiteX203" fmla="*/ 787400 w 1037901"/>
              <a:gd name="connsiteY203" fmla="*/ 2459700 h 3196300"/>
              <a:gd name="connsiteX204" fmla="*/ 795867 w 1037901"/>
              <a:gd name="connsiteY204" fmla="*/ 2502033 h 3196300"/>
              <a:gd name="connsiteX205" fmla="*/ 800100 w 1037901"/>
              <a:gd name="connsiteY205" fmla="*/ 2569767 h 3196300"/>
              <a:gd name="connsiteX206" fmla="*/ 804334 w 1037901"/>
              <a:gd name="connsiteY206" fmla="*/ 2586700 h 3196300"/>
              <a:gd name="connsiteX207" fmla="*/ 812800 w 1037901"/>
              <a:gd name="connsiteY207" fmla="*/ 2633267 h 3196300"/>
              <a:gd name="connsiteX208" fmla="*/ 817034 w 1037901"/>
              <a:gd name="connsiteY208" fmla="*/ 2671367 h 3196300"/>
              <a:gd name="connsiteX209" fmla="*/ 825500 w 1037901"/>
              <a:gd name="connsiteY209" fmla="*/ 2688300 h 3196300"/>
              <a:gd name="connsiteX210" fmla="*/ 829734 w 1037901"/>
              <a:gd name="connsiteY210" fmla="*/ 2701000 h 3196300"/>
              <a:gd name="connsiteX211" fmla="*/ 838200 w 1037901"/>
              <a:gd name="connsiteY211" fmla="*/ 2743333 h 3196300"/>
              <a:gd name="connsiteX212" fmla="*/ 855134 w 1037901"/>
              <a:gd name="connsiteY212" fmla="*/ 2768733 h 3196300"/>
              <a:gd name="connsiteX213" fmla="*/ 863600 w 1037901"/>
              <a:gd name="connsiteY213" fmla="*/ 2794133 h 3196300"/>
              <a:gd name="connsiteX214" fmla="*/ 867834 w 1037901"/>
              <a:gd name="connsiteY214" fmla="*/ 2815300 h 3196300"/>
              <a:gd name="connsiteX215" fmla="*/ 876300 w 1037901"/>
              <a:gd name="connsiteY215" fmla="*/ 2828000 h 3196300"/>
              <a:gd name="connsiteX216" fmla="*/ 889000 w 1037901"/>
              <a:gd name="connsiteY216" fmla="*/ 2857633 h 3196300"/>
              <a:gd name="connsiteX217" fmla="*/ 901700 w 1037901"/>
              <a:gd name="connsiteY217" fmla="*/ 2866100 h 3196300"/>
              <a:gd name="connsiteX218" fmla="*/ 914400 w 1037901"/>
              <a:gd name="connsiteY218" fmla="*/ 2895733 h 3196300"/>
              <a:gd name="connsiteX219" fmla="*/ 927100 w 1037901"/>
              <a:gd name="connsiteY219" fmla="*/ 2908433 h 3196300"/>
              <a:gd name="connsiteX220" fmla="*/ 931334 w 1037901"/>
              <a:gd name="connsiteY220" fmla="*/ 2921133 h 3196300"/>
              <a:gd name="connsiteX221" fmla="*/ 939800 w 1037901"/>
              <a:gd name="connsiteY221" fmla="*/ 2933833 h 3196300"/>
              <a:gd name="connsiteX222" fmla="*/ 956734 w 1037901"/>
              <a:gd name="connsiteY222" fmla="*/ 2971933 h 3196300"/>
              <a:gd name="connsiteX223" fmla="*/ 965200 w 1037901"/>
              <a:gd name="connsiteY223" fmla="*/ 2997333 h 3196300"/>
              <a:gd name="connsiteX224" fmla="*/ 969434 w 1037901"/>
              <a:gd name="connsiteY224" fmla="*/ 3014267 h 3196300"/>
              <a:gd name="connsiteX225" fmla="*/ 977900 w 1037901"/>
              <a:gd name="connsiteY225" fmla="*/ 3031200 h 3196300"/>
              <a:gd name="connsiteX226" fmla="*/ 990600 w 1037901"/>
              <a:gd name="connsiteY226" fmla="*/ 3035433 h 3196300"/>
              <a:gd name="connsiteX227" fmla="*/ 994834 w 1037901"/>
              <a:gd name="connsiteY227" fmla="*/ 3048133 h 3196300"/>
              <a:gd name="connsiteX228" fmla="*/ 1003300 w 1037901"/>
              <a:gd name="connsiteY228" fmla="*/ 3060833 h 3196300"/>
              <a:gd name="connsiteX229" fmla="*/ 1007534 w 1037901"/>
              <a:gd name="connsiteY229" fmla="*/ 3077767 h 3196300"/>
              <a:gd name="connsiteX230" fmla="*/ 1024467 w 1037901"/>
              <a:gd name="connsiteY230" fmla="*/ 3115867 h 3196300"/>
              <a:gd name="connsiteX231" fmla="*/ 1028700 w 1037901"/>
              <a:gd name="connsiteY231" fmla="*/ 3128567 h 3196300"/>
              <a:gd name="connsiteX232" fmla="*/ 1037167 w 1037901"/>
              <a:gd name="connsiteY232" fmla="*/ 3141267 h 3196300"/>
              <a:gd name="connsiteX233" fmla="*/ 1032934 w 1037901"/>
              <a:gd name="connsiteY233" fmla="*/ 3153967 h 3196300"/>
              <a:gd name="connsiteX234" fmla="*/ 1020234 w 1037901"/>
              <a:gd name="connsiteY234" fmla="*/ 3149733 h 3196300"/>
              <a:gd name="connsiteX235" fmla="*/ 1007534 w 1037901"/>
              <a:gd name="connsiteY235" fmla="*/ 3183600 h 3196300"/>
              <a:gd name="connsiteX236" fmla="*/ 1003300 w 1037901"/>
              <a:gd name="connsiteY236" fmla="*/ 3166667 h 3196300"/>
              <a:gd name="connsiteX237" fmla="*/ 994834 w 1037901"/>
              <a:gd name="connsiteY237" fmla="*/ 3179367 h 3196300"/>
              <a:gd name="connsiteX238" fmla="*/ 986367 w 1037901"/>
              <a:gd name="connsiteY238" fmla="*/ 3196300 h 3196300"/>
              <a:gd name="connsiteX239" fmla="*/ 982134 w 1037901"/>
              <a:gd name="connsiteY239" fmla="*/ 3183600 h 3196300"/>
              <a:gd name="connsiteX240" fmla="*/ 948267 w 1037901"/>
              <a:gd name="connsiteY240" fmla="*/ 3179367 h 3196300"/>
              <a:gd name="connsiteX241" fmla="*/ 935567 w 1037901"/>
              <a:gd name="connsiteY241" fmla="*/ 3192067 h 3196300"/>
              <a:gd name="connsiteX242" fmla="*/ 910167 w 1037901"/>
              <a:gd name="connsiteY242" fmla="*/ 3170900 h 3196300"/>
              <a:gd name="connsiteX243" fmla="*/ 884767 w 1037901"/>
              <a:gd name="connsiteY243" fmla="*/ 3170900 h 3196300"/>
              <a:gd name="connsiteX244" fmla="*/ 880534 w 1037901"/>
              <a:gd name="connsiteY244" fmla="*/ 3170900 h 3196300"/>
              <a:gd name="connsiteX0" fmla="*/ 880534 w 1037901"/>
              <a:gd name="connsiteY0" fmla="*/ 3170900 h 3196300"/>
              <a:gd name="connsiteX1" fmla="*/ 867834 w 1037901"/>
              <a:gd name="connsiteY1" fmla="*/ 3128567 h 3196300"/>
              <a:gd name="connsiteX2" fmla="*/ 863600 w 1037901"/>
              <a:gd name="connsiteY2" fmla="*/ 3115867 h 3196300"/>
              <a:gd name="connsiteX3" fmla="*/ 855134 w 1037901"/>
              <a:gd name="connsiteY3" fmla="*/ 3103167 h 3196300"/>
              <a:gd name="connsiteX4" fmla="*/ 850900 w 1037901"/>
              <a:gd name="connsiteY4" fmla="*/ 3090467 h 3196300"/>
              <a:gd name="connsiteX5" fmla="*/ 833967 w 1037901"/>
              <a:gd name="connsiteY5" fmla="*/ 3060833 h 3196300"/>
              <a:gd name="connsiteX6" fmla="*/ 817034 w 1037901"/>
              <a:gd name="connsiteY6" fmla="*/ 3039667 h 3196300"/>
              <a:gd name="connsiteX7" fmla="*/ 800100 w 1037901"/>
              <a:gd name="connsiteY7" fmla="*/ 3018500 h 3196300"/>
              <a:gd name="connsiteX8" fmla="*/ 783167 w 1037901"/>
              <a:gd name="connsiteY8" fmla="*/ 2988867 h 3196300"/>
              <a:gd name="connsiteX9" fmla="*/ 774700 w 1037901"/>
              <a:gd name="connsiteY9" fmla="*/ 2971933 h 3196300"/>
              <a:gd name="connsiteX10" fmla="*/ 770467 w 1037901"/>
              <a:gd name="connsiteY10" fmla="*/ 2955000 h 3196300"/>
              <a:gd name="connsiteX11" fmla="*/ 753534 w 1037901"/>
              <a:gd name="connsiteY11" fmla="*/ 2929600 h 3196300"/>
              <a:gd name="connsiteX12" fmla="*/ 740834 w 1037901"/>
              <a:gd name="connsiteY12" fmla="*/ 2904200 h 3196300"/>
              <a:gd name="connsiteX13" fmla="*/ 732367 w 1037901"/>
              <a:gd name="connsiteY13" fmla="*/ 2874567 h 3196300"/>
              <a:gd name="connsiteX14" fmla="*/ 728134 w 1037901"/>
              <a:gd name="connsiteY14" fmla="*/ 2861867 h 3196300"/>
              <a:gd name="connsiteX15" fmla="*/ 719667 w 1037901"/>
              <a:gd name="connsiteY15" fmla="*/ 2849167 h 3196300"/>
              <a:gd name="connsiteX16" fmla="*/ 706967 w 1037901"/>
              <a:gd name="connsiteY16" fmla="*/ 2823767 h 3196300"/>
              <a:gd name="connsiteX17" fmla="*/ 698500 w 1037901"/>
              <a:gd name="connsiteY17" fmla="*/ 2798367 h 3196300"/>
              <a:gd name="connsiteX18" fmla="*/ 690034 w 1037901"/>
              <a:gd name="connsiteY18" fmla="*/ 2785667 h 3196300"/>
              <a:gd name="connsiteX19" fmla="*/ 685800 w 1037901"/>
              <a:gd name="connsiteY19" fmla="*/ 2772967 h 3196300"/>
              <a:gd name="connsiteX20" fmla="*/ 656167 w 1037901"/>
              <a:gd name="connsiteY20" fmla="*/ 2730633 h 3196300"/>
              <a:gd name="connsiteX21" fmla="*/ 639234 w 1037901"/>
              <a:gd name="connsiteY21" fmla="*/ 2705233 h 3196300"/>
              <a:gd name="connsiteX22" fmla="*/ 635000 w 1037901"/>
              <a:gd name="connsiteY22" fmla="*/ 2692533 h 3196300"/>
              <a:gd name="connsiteX23" fmla="*/ 626534 w 1037901"/>
              <a:gd name="connsiteY23" fmla="*/ 2679833 h 3196300"/>
              <a:gd name="connsiteX24" fmla="*/ 609600 w 1037901"/>
              <a:gd name="connsiteY24" fmla="*/ 2650200 h 3196300"/>
              <a:gd name="connsiteX25" fmla="*/ 605367 w 1037901"/>
              <a:gd name="connsiteY25" fmla="*/ 2633267 h 3196300"/>
              <a:gd name="connsiteX26" fmla="*/ 596900 w 1037901"/>
              <a:gd name="connsiteY26" fmla="*/ 2620567 h 3196300"/>
              <a:gd name="connsiteX27" fmla="*/ 592667 w 1037901"/>
              <a:gd name="connsiteY27" fmla="*/ 2603633 h 3196300"/>
              <a:gd name="connsiteX28" fmla="*/ 584200 w 1037901"/>
              <a:gd name="connsiteY28" fmla="*/ 2574000 h 3196300"/>
              <a:gd name="connsiteX29" fmla="*/ 579967 w 1037901"/>
              <a:gd name="connsiteY29" fmla="*/ 2552833 h 3196300"/>
              <a:gd name="connsiteX30" fmla="*/ 571500 w 1037901"/>
              <a:gd name="connsiteY30" fmla="*/ 2527433 h 3196300"/>
              <a:gd name="connsiteX31" fmla="*/ 567267 w 1037901"/>
              <a:gd name="connsiteY31" fmla="*/ 2514733 h 3196300"/>
              <a:gd name="connsiteX32" fmla="*/ 554567 w 1037901"/>
              <a:gd name="connsiteY32" fmla="*/ 2472400 h 3196300"/>
              <a:gd name="connsiteX33" fmla="*/ 549910 w 1037901"/>
              <a:gd name="connsiteY33" fmla="*/ 2444037 h 3196300"/>
              <a:gd name="connsiteX34" fmla="*/ 538057 w 1037901"/>
              <a:gd name="connsiteY34" fmla="*/ 2434723 h 3196300"/>
              <a:gd name="connsiteX35" fmla="*/ 527685 w 1037901"/>
              <a:gd name="connsiteY35" fmla="*/ 2422658 h 3196300"/>
              <a:gd name="connsiteX36" fmla="*/ 477732 w 1037901"/>
              <a:gd name="connsiteY36" fmla="*/ 2424775 h 3196300"/>
              <a:gd name="connsiteX37" fmla="*/ 487469 w 1037901"/>
              <a:gd name="connsiteY37" fmla="*/ 2393237 h 3196300"/>
              <a:gd name="connsiteX38" fmla="*/ 516679 w 1037901"/>
              <a:gd name="connsiteY38" fmla="*/ 2360852 h 3196300"/>
              <a:gd name="connsiteX39" fmla="*/ 495300 w 1037901"/>
              <a:gd name="connsiteY39" fmla="*/ 2311533 h 3196300"/>
              <a:gd name="connsiteX40" fmla="*/ 482600 w 1037901"/>
              <a:gd name="connsiteY40" fmla="*/ 2281900 h 3196300"/>
              <a:gd name="connsiteX41" fmla="*/ 478367 w 1037901"/>
              <a:gd name="connsiteY41" fmla="*/ 2256500 h 3196300"/>
              <a:gd name="connsiteX42" fmla="*/ 474134 w 1037901"/>
              <a:gd name="connsiteY42" fmla="*/ 2243800 h 3196300"/>
              <a:gd name="connsiteX43" fmla="*/ 465667 w 1037901"/>
              <a:gd name="connsiteY43" fmla="*/ 2205700 h 3196300"/>
              <a:gd name="connsiteX44" fmla="*/ 461434 w 1037901"/>
              <a:gd name="connsiteY44" fmla="*/ 2142200 h 3196300"/>
              <a:gd name="connsiteX45" fmla="*/ 452967 w 1037901"/>
              <a:gd name="connsiteY45" fmla="*/ 2091400 h 3196300"/>
              <a:gd name="connsiteX46" fmla="*/ 436034 w 1037901"/>
              <a:gd name="connsiteY46" fmla="*/ 2032133 h 3196300"/>
              <a:gd name="connsiteX47" fmla="*/ 427567 w 1037901"/>
              <a:gd name="connsiteY47" fmla="*/ 2015200 h 3196300"/>
              <a:gd name="connsiteX48" fmla="*/ 423334 w 1037901"/>
              <a:gd name="connsiteY48" fmla="*/ 1998267 h 3196300"/>
              <a:gd name="connsiteX49" fmla="*/ 414867 w 1037901"/>
              <a:gd name="connsiteY49" fmla="*/ 1972867 h 3196300"/>
              <a:gd name="connsiteX50" fmla="*/ 410634 w 1037901"/>
              <a:gd name="connsiteY50" fmla="*/ 1951700 h 3196300"/>
              <a:gd name="connsiteX51" fmla="*/ 402167 w 1037901"/>
              <a:gd name="connsiteY51" fmla="*/ 1926300 h 3196300"/>
              <a:gd name="connsiteX52" fmla="*/ 397934 w 1037901"/>
              <a:gd name="connsiteY52" fmla="*/ 1854333 h 3196300"/>
              <a:gd name="connsiteX53" fmla="*/ 389467 w 1037901"/>
              <a:gd name="connsiteY53" fmla="*/ 1799300 h 3196300"/>
              <a:gd name="connsiteX54" fmla="*/ 381000 w 1037901"/>
              <a:gd name="connsiteY54" fmla="*/ 1744267 h 3196300"/>
              <a:gd name="connsiteX55" fmla="*/ 376767 w 1037901"/>
              <a:gd name="connsiteY55" fmla="*/ 1710400 h 3196300"/>
              <a:gd name="connsiteX56" fmla="*/ 372534 w 1037901"/>
              <a:gd name="connsiteY56" fmla="*/ 1685000 h 3196300"/>
              <a:gd name="connsiteX57" fmla="*/ 368300 w 1037901"/>
              <a:gd name="connsiteY57" fmla="*/ 1646900 h 3196300"/>
              <a:gd name="connsiteX58" fmla="*/ 359834 w 1037901"/>
              <a:gd name="connsiteY58" fmla="*/ 1608800 h 3196300"/>
              <a:gd name="connsiteX59" fmla="*/ 355600 w 1037901"/>
              <a:gd name="connsiteY59" fmla="*/ 1574933 h 3196300"/>
              <a:gd name="connsiteX60" fmla="*/ 351367 w 1037901"/>
              <a:gd name="connsiteY60" fmla="*/ 1562233 h 3196300"/>
              <a:gd name="connsiteX61" fmla="*/ 342900 w 1037901"/>
              <a:gd name="connsiteY61" fmla="*/ 1515667 h 3196300"/>
              <a:gd name="connsiteX62" fmla="*/ 334434 w 1037901"/>
              <a:gd name="connsiteY62" fmla="*/ 1490267 h 3196300"/>
              <a:gd name="connsiteX63" fmla="*/ 325967 w 1037901"/>
              <a:gd name="connsiteY63" fmla="*/ 1456400 h 3196300"/>
              <a:gd name="connsiteX64" fmla="*/ 313267 w 1037901"/>
              <a:gd name="connsiteY64" fmla="*/ 1418300 h 3196300"/>
              <a:gd name="connsiteX65" fmla="*/ 309034 w 1037901"/>
              <a:gd name="connsiteY65" fmla="*/ 1405600 h 3196300"/>
              <a:gd name="connsiteX66" fmla="*/ 300567 w 1037901"/>
              <a:gd name="connsiteY66" fmla="*/ 1375967 h 3196300"/>
              <a:gd name="connsiteX67" fmla="*/ 292100 w 1037901"/>
              <a:gd name="connsiteY67" fmla="*/ 1363267 h 3196300"/>
              <a:gd name="connsiteX68" fmla="*/ 283634 w 1037901"/>
              <a:gd name="connsiteY68" fmla="*/ 1337867 h 3196300"/>
              <a:gd name="connsiteX69" fmla="*/ 279400 w 1037901"/>
              <a:gd name="connsiteY69" fmla="*/ 1325167 h 3196300"/>
              <a:gd name="connsiteX70" fmla="*/ 270934 w 1037901"/>
              <a:gd name="connsiteY70" fmla="*/ 1312467 h 3196300"/>
              <a:gd name="connsiteX71" fmla="*/ 266700 w 1037901"/>
              <a:gd name="connsiteY71" fmla="*/ 1295533 h 3196300"/>
              <a:gd name="connsiteX72" fmla="*/ 258234 w 1037901"/>
              <a:gd name="connsiteY72" fmla="*/ 1282833 h 3196300"/>
              <a:gd name="connsiteX73" fmla="*/ 241300 w 1037901"/>
              <a:gd name="connsiteY73" fmla="*/ 1236267 h 3196300"/>
              <a:gd name="connsiteX74" fmla="*/ 232834 w 1037901"/>
              <a:gd name="connsiteY74" fmla="*/ 1198167 h 3196300"/>
              <a:gd name="connsiteX75" fmla="*/ 224367 w 1037901"/>
              <a:gd name="connsiteY75" fmla="*/ 1172767 h 3196300"/>
              <a:gd name="connsiteX76" fmla="*/ 220134 w 1037901"/>
              <a:gd name="connsiteY76" fmla="*/ 1155833 h 3196300"/>
              <a:gd name="connsiteX77" fmla="*/ 215900 w 1037901"/>
              <a:gd name="connsiteY77" fmla="*/ 1134667 h 3196300"/>
              <a:gd name="connsiteX78" fmla="*/ 207434 w 1037901"/>
              <a:gd name="connsiteY78" fmla="*/ 1117733 h 3196300"/>
              <a:gd name="connsiteX79" fmla="*/ 203200 w 1037901"/>
              <a:gd name="connsiteY79" fmla="*/ 1105033 h 3196300"/>
              <a:gd name="connsiteX80" fmla="*/ 198967 w 1037901"/>
              <a:gd name="connsiteY80" fmla="*/ 1075400 h 3196300"/>
              <a:gd name="connsiteX81" fmla="*/ 190500 w 1037901"/>
              <a:gd name="connsiteY81" fmla="*/ 1050000 h 3196300"/>
              <a:gd name="connsiteX82" fmla="*/ 186267 w 1037901"/>
              <a:gd name="connsiteY82" fmla="*/ 1033067 h 3196300"/>
              <a:gd name="connsiteX83" fmla="*/ 177800 w 1037901"/>
              <a:gd name="connsiteY83" fmla="*/ 990733 h 3196300"/>
              <a:gd name="connsiteX84" fmla="*/ 169334 w 1037901"/>
              <a:gd name="connsiteY84" fmla="*/ 923000 h 3196300"/>
              <a:gd name="connsiteX85" fmla="*/ 160867 w 1037901"/>
              <a:gd name="connsiteY85" fmla="*/ 889133 h 3196300"/>
              <a:gd name="connsiteX86" fmla="*/ 156634 w 1037901"/>
              <a:gd name="connsiteY86" fmla="*/ 851033 h 3196300"/>
              <a:gd name="connsiteX87" fmla="*/ 152400 w 1037901"/>
              <a:gd name="connsiteY87" fmla="*/ 838333 h 3196300"/>
              <a:gd name="connsiteX88" fmla="*/ 143934 w 1037901"/>
              <a:gd name="connsiteY88" fmla="*/ 796000 h 3196300"/>
              <a:gd name="connsiteX89" fmla="*/ 139700 w 1037901"/>
              <a:gd name="connsiteY89" fmla="*/ 779067 h 3196300"/>
              <a:gd name="connsiteX90" fmla="*/ 135467 w 1037901"/>
              <a:gd name="connsiteY90" fmla="*/ 736733 h 3196300"/>
              <a:gd name="connsiteX91" fmla="*/ 127000 w 1037901"/>
              <a:gd name="connsiteY91" fmla="*/ 702867 h 3196300"/>
              <a:gd name="connsiteX92" fmla="*/ 118534 w 1037901"/>
              <a:gd name="connsiteY92" fmla="*/ 664767 h 3196300"/>
              <a:gd name="connsiteX93" fmla="*/ 114300 w 1037901"/>
              <a:gd name="connsiteY93" fmla="*/ 643600 h 3196300"/>
              <a:gd name="connsiteX94" fmla="*/ 110067 w 1037901"/>
              <a:gd name="connsiteY94" fmla="*/ 630900 h 3196300"/>
              <a:gd name="connsiteX95" fmla="*/ 105834 w 1037901"/>
              <a:gd name="connsiteY95" fmla="*/ 605500 h 3196300"/>
              <a:gd name="connsiteX96" fmla="*/ 101600 w 1037901"/>
              <a:gd name="connsiteY96" fmla="*/ 584333 h 3196300"/>
              <a:gd name="connsiteX97" fmla="*/ 93134 w 1037901"/>
              <a:gd name="connsiteY97" fmla="*/ 533533 h 3196300"/>
              <a:gd name="connsiteX98" fmla="*/ 84667 w 1037901"/>
              <a:gd name="connsiteY98" fmla="*/ 508133 h 3196300"/>
              <a:gd name="connsiteX99" fmla="*/ 80434 w 1037901"/>
              <a:gd name="connsiteY99" fmla="*/ 495433 h 3196300"/>
              <a:gd name="connsiteX100" fmla="*/ 71967 w 1037901"/>
              <a:gd name="connsiteY100" fmla="*/ 465800 h 3196300"/>
              <a:gd name="connsiteX101" fmla="*/ 63500 w 1037901"/>
              <a:gd name="connsiteY101" fmla="*/ 419233 h 3196300"/>
              <a:gd name="connsiteX102" fmla="*/ 59267 w 1037901"/>
              <a:gd name="connsiteY102" fmla="*/ 398067 h 3196300"/>
              <a:gd name="connsiteX103" fmla="*/ 50800 w 1037901"/>
              <a:gd name="connsiteY103" fmla="*/ 372667 h 3196300"/>
              <a:gd name="connsiteX104" fmla="*/ 46567 w 1037901"/>
              <a:gd name="connsiteY104" fmla="*/ 338800 h 3196300"/>
              <a:gd name="connsiteX105" fmla="*/ 38100 w 1037901"/>
              <a:gd name="connsiteY105" fmla="*/ 309167 h 3196300"/>
              <a:gd name="connsiteX106" fmla="*/ 29634 w 1037901"/>
              <a:gd name="connsiteY106" fmla="*/ 279533 h 3196300"/>
              <a:gd name="connsiteX107" fmla="*/ 25400 w 1037901"/>
              <a:gd name="connsiteY107" fmla="*/ 245667 h 3196300"/>
              <a:gd name="connsiteX108" fmla="*/ 16934 w 1037901"/>
              <a:gd name="connsiteY108" fmla="*/ 199100 h 3196300"/>
              <a:gd name="connsiteX109" fmla="*/ 12700 w 1037901"/>
              <a:gd name="connsiteY109" fmla="*/ 152533 h 3196300"/>
              <a:gd name="connsiteX110" fmla="*/ 8467 w 1037901"/>
              <a:gd name="connsiteY110" fmla="*/ 118667 h 3196300"/>
              <a:gd name="connsiteX111" fmla="*/ 0 w 1037901"/>
              <a:gd name="connsiteY111" fmla="*/ 29767 h 3196300"/>
              <a:gd name="connsiteX112" fmla="*/ 12700 w 1037901"/>
              <a:gd name="connsiteY112" fmla="*/ 21300 h 3196300"/>
              <a:gd name="connsiteX113" fmla="*/ 38100 w 1037901"/>
              <a:gd name="connsiteY113" fmla="*/ 46700 h 3196300"/>
              <a:gd name="connsiteX114" fmla="*/ 50800 w 1037901"/>
              <a:gd name="connsiteY114" fmla="*/ 50933 h 3196300"/>
              <a:gd name="connsiteX115" fmla="*/ 84667 w 1037901"/>
              <a:gd name="connsiteY115" fmla="*/ 29767 h 3196300"/>
              <a:gd name="connsiteX116" fmla="*/ 97367 w 1037901"/>
              <a:gd name="connsiteY116" fmla="*/ 21300 h 3196300"/>
              <a:gd name="connsiteX117" fmla="*/ 110067 w 1037901"/>
              <a:gd name="connsiteY117" fmla="*/ 17067 h 3196300"/>
              <a:gd name="connsiteX118" fmla="*/ 135467 w 1037901"/>
              <a:gd name="connsiteY118" fmla="*/ 29767 h 3196300"/>
              <a:gd name="connsiteX119" fmla="*/ 143934 w 1037901"/>
              <a:gd name="connsiteY119" fmla="*/ 17067 h 3196300"/>
              <a:gd name="connsiteX120" fmla="*/ 156634 w 1037901"/>
              <a:gd name="connsiteY120" fmla="*/ 12833 h 3196300"/>
              <a:gd name="connsiteX121" fmla="*/ 169334 w 1037901"/>
              <a:gd name="connsiteY121" fmla="*/ 21300 h 3196300"/>
              <a:gd name="connsiteX122" fmla="*/ 186267 w 1037901"/>
              <a:gd name="connsiteY122" fmla="*/ 25533 h 3196300"/>
              <a:gd name="connsiteX123" fmla="*/ 215900 w 1037901"/>
              <a:gd name="connsiteY123" fmla="*/ 8600 h 3196300"/>
              <a:gd name="connsiteX124" fmla="*/ 241300 w 1037901"/>
              <a:gd name="connsiteY124" fmla="*/ 133 h 3196300"/>
              <a:gd name="connsiteX125" fmla="*/ 279400 w 1037901"/>
              <a:gd name="connsiteY125" fmla="*/ 4367 h 3196300"/>
              <a:gd name="connsiteX126" fmla="*/ 296334 w 1037901"/>
              <a:gd name="connsiteY126" fmla="*/ 34000 h 3196300"/>
              <a:gd name="connsiteX127" fmla="*/ 304800 w 1037901"/>
              <a:gd name="connsiteY127" fmla="*/ 72100 h 3196300"/>
              <a:gd name="connsiteX128" fmla="*/ 309034 w 1037901"/>
              <a:gd name="connsiteY128" fmla="*/ 152533 h 3196300"/>
              <a:gd name="connsiteX129" fmla="*/ 313267 w 1037901"/>
              <a:gd name="connsiteY129" fmla="*/ 165233 h 3196300"/>
              <a:gd name="connsiteX130" fmla="*/ 317500 w 1037901"/>
              <a:gd name="connsiteY130" fmla="*/ 182167 h 3196300"/>
              <a:gd name="connsiteX131" fmla="*/ 321734 w 1037901"/>
              <a:gd name="connsiteY131" fmla="*/ 203333 h 3196300"/>
              <a:gd name="connsiteX132" fmla="*/ 325967 w 1037901"/>
              <a:gd name="connsiteY132" fmla="*/ 232967 h 3196300"/>
              <a:gd name="connsiteX133" fmla="*/ 334434 w 1037901"/>
              <a:gd name="connsiteY133" fmla="*/ 258367 h 3196300"/>
              <a:gd name="connsiteX134" fmla="*/ 338667 w 1037901"/>
              <a:gd name="connsiteY134" fmla="*/ 279533 h 3196300"/>
              <a:gd name="connsiteX135" fmla="*/ 342900 w 1037901"/>
              <a:gd name="connsiteY135" fmla="*/ 296467 h 3196300"/>
              <a:gd name="connsiteX136" fmla="*/ 347134 w 1037901"/>
              <a:gd name="connsiteY136" fmla="*/ 321867 h 3196300"/>
              <a:gd name="connsiteX137" fmla="*/ 351367 w 1037901"/>
              <a:gd name="connsiteY137" fmla="*/ 334567 h 3196300"/>
              <a:gd name="connsiteX138" fmla="*/ 355600 w 1037901"/>
              <a:gd name="connsiteY138" fmla="*/ 355733 h 3196300"/>
              <a:gd name="connsiteX139" fmla="*/ 368300 w 1037901"/>
              <a:gd name="connsiteY139" fmla="*/ 372667 h 3196300"/>
              <a:gd name="connsiteX140" fmla="*/ 372534 w 1037901"/>
              <a:gd name="connsiteY140" fmla="*/ 393833 h 3196300"/>
              <a:gd name="connsiteX141" fmla="*/ 381000 w 1037901"/>
              <a:gd name="connsiteY141" fmla="*/ 427700 h 3196300"/>
              <a:gd name="connsiteX142" fmla="*/ 389467 w 1037901"/>
              <a:gd name="connsiteY142" fmla="*/ 474267 h 3196300"/>
              <a:gd name="connsiteX143" fmla="*/ 393700 w 1037901"/>
              <a:gd name="connsiteY143" fmla="*/ 495433 h 3196300"/>
              <a:gd name="connsiteX144" fmla="*/ 397934 w 1037901"/>
              <a:gd name="connsiteY144" fmla="*/ 533533 h 3196300"/>
              <a:gd name="connsiteX145" fmla="*/ 414867 w 1037901"/>
              <a:gd name="connsiteY145" fmla="*/ 588567 h 3196300"/>
              <a:gd name="connsiteX146" fmla="*/ 423334 w 1037901"/>
              <a:gd name="connsiteY146" fmla="*/ 643600 h 3196300"/>
              <a:gd name="connsiteX147" fmla="*/ 427567 w 1037901"/>
              <a:gd name="connsiteY147" fmla="*/ 656300 h 3196300"/>
              <a:gd name="connsiteX148" fmla="*/ 440267 w 1037901"/>
              <a:gd name="connsiteY148" fmla="*/ 740967 h 3196300"/>
              <a:gd name="connsiteX149" fmla="*/ 448734 w 1037901"/>
              <a:gd name="connsiteY149" fmla="*/ 774833 h 3196300"/>
              <a:gd name="connsiteX150" fmla="*/ 452967 w 1037901"/>
              <a:gd name="connsiteY150" fmla="*/ 808700 h 3196300"/>
              <a:gd name="connsiteX151" fmla="*/ 469900 w 1037901"/>
              <a:gd name="connsiteY151" fmla="*/ 842567 h 3196300"/>
              <a:gd name="connsiteX152" fmla="*/ 474134 w 1037901"/>
              <a:gd name="connsiteY152" fmla="*/ 859500 h 3196300"/>
              <a:gd name="connsiteX153" fmla="*/ 482600 w 1037901"/>
              <a:gd name="connsiteY153" fmla="*/ 901833 h 3196300"/>
              <a:gd name="connsiteX154" fmla="*/ 491067 w 1037901"/>
              <a:gd name="connsiteY154" fmla="*/ 914533 h 3196300"/>
              <a:gd name="connsiteX155" fmla="*/ 503767 w 1037901"/>
              <a:gd name="connsiteY155" fmla="*/ 952633 h 3196300"/>
              <a:gd name="connsiteX156" fmla="*/ 508000 w 1037901"/>
              <a:gd name="connsiteY156" fmla="*/ 965333 h 3196300"/>
              <a:gd name="connsiteX157" fmla="*/ 516467 w 1037901"/>
              <a:gd name="connsiteY157" fmla="*/ 994967 h 3196300"/>
              <a:gd name="connsiteX158" fmla="*/ 520700 w 1037901"/>
              <a:gd name="connsiteY158" fmla="*/ 1011900 h 3196300"/>
              <a:gd name="connsiteX159" fmla="*/ 529167 w 1037901"/>
              <a:gd name="connsiteY159" fmla="*/ 1041533 h 3196300"/>
              <a:gd name="connsiteX160" fmla="*/ 533400 w 1037901"/>
              <a:gd name="connsiteY160" fmla="*/ 1066933 h 3196300"/>
              <a:gd name="connsiteX161" fmla="*/ 537634 w 1037901"/>
              <a:gd name="connsiteY161" fmla="*/ 1083867 h 3196300"/>
              <a:gd name="connsiteX162" fmla="*/ 541867 w 1037901"/>
              <a:gd name="connsiteY162" fmla="*/ 1105033 h 3196300"/>
              <a:gd name="connsiteX163" fmla="*/ 546100 w 1037901"/>
              <a:gd name="connsiteY163" fmla="*/ 1155833 h 3196300"/>
              <a:gd name="connsiteX164" fmla="*/ 554567 w 1037901"/>
              <a:gd name="connsiteY164" fmla="*/ 1193933 h 3196300"/>
              <a:gd name="connsiteX165" fmla="*/ 558800 w 1037901"/>
              <a:gd name="connsiteY165" fmla="*/ 1206633 h 3196300"/>
              <a:gd name="connsiteX166" fmla="*/ 563034 w 1037901"/>
              <a:gd name="connsiteY166" fmla="*/ 1232033 h 3196300"/>
              <a:gd name="connsiteX167" fmla="*/ 567267 w 1037901"/>
              <a:gd name="connsiteY167" fmla="*/ 1278600 h 3196300"/>
              <a:gd name="connsiteX168" fmla="*/ 575734 w 1037901"/>
              <a:gd name="connsiteY168" fmla="*/ 1308233 h 3196300"/>
              <a:gd name="connsiteX169" fmla="*/ 588434 w 1037901"/>
              <a:gd name="connsiteY169" fmla="*/ 1367500 h 3196300"/>
              <a:gd name="connsiteX170" fmla="*/ 596900 w 1037901"/>
              <a:gd name="connsiteY170" fmla="*/ 1388667 h 3196300"/>
              <a:gd name="connsiteX171" fmla="*/ 605367 w 1037901"/>
              <a:gd name="connsiteY171" fmla="*/ 1422533 h 3196300"/>
              <a:gd name="connsiteX172" fmla="*/ 609600 w 1037901"/>
              <a:gd name="connsiteY172" fmla="*/ 1456400 h 3196300"/>
              <a:gd name="connsiteX173" fmla="*/ 618067 w 1037901"/>
              <a:gd name="connsiteY173" fmla="*/ 1486033 h 3196300"/>
              <a:gd name="connsiteX174" fmla="*/ 626534 w 1037901"/>
              <a:gd name="connsiteY174" fmla="*/ 1541067 h 3196300"/>
              <a:gd name="connsiteX175" fmla="*/ 630767 w 1037901"/>
              <a:gd name="connsiteY175" fmla="*/ 1558000 h 3196300"/>
              <a:gd name="connsiteX176" fmla="*/ 635000 w 1037901"/>
              <a:gd name="connsiteY176" fmla="*/ 1596100 h 3196300"/>
              <a:gd name="connsiteX177" fmla="*/ 643467 w 1037901"/>
              <a:gd name="connsiteY177" fmla="*/ 1629967 h 3196300"/>
              <a:gd name="connsiteX178" fmla="*/ 647700 w 1037901"/>
              <a:gd name="connsiteY178" fmla="*/ 1680767 h 3196300"/>
              <a:gd name="connsiteX179" fmla="*/ 651934 w 1037901"/>
              <a:gd name="connsiteY179" fmla="*/ 1697700 h 3196300"/>
              <a:gd name="connsiteX180" fmla="*/ 656167 w 1037901"/>
              <a:gd name="connsiteY180" fmla="*/ 1748500 h 3196300"/>
              <a:gd name="connsiteX181" fmla="*/ 660400 w 1037901"/>
              <a:gd name="connsiteY181" fmla="*/ 1773900 h 3196300"/>
              <a:gd name="connsiteX182" fmla="*/ 668867 w 1037901"/>
              <a:gd name="connsiteY182" fmla="*/ 1824700 h 3196300"/>
              <a:gd name="connsiteX183" fmla="*/ 673100 w 1037901"/>
              <a:gd name="connsiteY183" fmla="*/ 1875500 h 3196300"/>
              <a:gd name="connsiteX184" fmla="*/ 677334 w 1037901"/>
              <a:gd name="connsiteY184" fmla="*/ 1900900 h 3196300"/>
              <a:gd name="connsiteX185" fmla="*/ 681567 w 1037901"/>
              <a:gd name="connsiteY185" fmla="*/ 1947467 h 3196300"/>
              <a:gd name="connsiteX186" fmla="*/ 685800 w 1037901"/>
              <a:gd name="connsiteY186" fmla="*/ 1972867 h 3196300"/>
              <a:gd name="connsiteX187" fmla="*/ 690034 w 1037901"/>
              <a:gd name="connsiteY187" fmla="*/ 2023667 h 3196300"/>
              <a:gd name="connsiteX188" fmla="*/ 698500 w 1037901"/>
              <a:gd name="connsiteY188" fmla="*/ 2049067 h 3196300"/>
              <a:gd name="connsiteX189" fmla="*/ 702734 w 1037901"/>
              <a:gd name="connsiteY189" fmla="*/ 2061767 h 3196300"/>
              <a:gd name="connsiteX190" fmla="*/ 706967 w 1037901"/>
              <a:gd name="connsiteY190" fmla="*/ 2099867 h 3196300"/>
              <a:gd name="connsiteX191" fmla="*/ 711200 w 1037901"/>
              <a:gd name="connsiteY191" fmla="*/ 2112567 h 3196300"/>
              <a:gd name="connsiteX192" fmla="*/ 715434 w 1037901"/>
              <a:gd name="connsiteY192" fmla="*/ 2129500 h 3196300"/>
              <a:gd name="connsiteX193" fmla="*/ 719667 w 1037901"/>
              <a:gd name="connsiteY193" fmla="*/ 2150667 h 3196300"/>
              <a:gd name="connsiteX194" fmla="*/ 728134 w 1037901"/>
              <a:gd name="connsiteY194" fmla="*/ 2176067 h 3196300"/>
              <a:gd name="connsiteX195" fmla="*/ 732367 w 1037901"/>
              <a:gd name="connsiteY195" fmla="*/ 2205700 h 3196300"/>
              <a:gd name="connsiteX196" fmla="*/ 740834 w 1037901"/>
              <a:gd name="connsiteY196" fmla="*/ 2235333 h 3196300"/>
              <a:gd name="connsiteX197" fmla="*/ 749300 w 1037901"/>
              <a:gd name="connsiteY197" fmla="*/ 2264967 h 3196300"/>
              <a:gd name="connsiteX198" fmla="*/ 757767 w 1037901"/>
              <a:gd name="connsiteY198" fmla="*/ 2277667 h 3196300"/>
              <a:gd name="connsiteX199" fmla="*/ 766234 w 1037901"/>
              <a:gd name="connsiteY199" fmla="*/ 2341167 h 3196300"/>
              <a:gd name="connsiteX200" fmla="*/ 770467 w 1037901"/>
              <a:gd name="connsiteY200" fmla="*/ 2353867 h 3196300"/>
              <a:gd name="connsiteX201" fmla="*/ 778934 w 1037901"/>
              <a:gd name="connsiteY201" fmla="*/ 2413133 h 3196300"/>
              <a:gd name="connsiteX202" fmla="*/ 783167 w 1037901"/>
              <a:gd name="connsiteY202" fmla="*/ 2434300 h 3196300"/>
              <a:gd name="connsiteX203" fmla="*/ 787400 w 1037901"/>
              <a:gd name="connsiteY203" fmla="*/ 2459700 h 3196300"/>
              <a:gd name="connsiteX204" fmla="*/ 795867 w 1037901"/>
              <a:gd name="connsiteY204" fmla="*/ 2502033 h 3196300"/>
              <a:gd name="connsiteX205" fmla="*/ 800100 w 1037901"/>
              <a:gd name="connsiteY205" fmla="*/ 2569767 h 3196300"/>
              <a:gd name="connsiteX206" fmla="*/ 804334 w 1037901"/>
              <a:gd name="connsiteY206" fmla="*/ 2586700 h 3196300"/>
              <a:gd name="connsiteX207" fmla="*/ 812800 w 1037901"/>
              <a:gd name="connsiteY207" fmla="*/ 2633267 h 3196300"/>
              <a:gd name="connsiteX208" fmla="*/ 817034 w 1037901"/>
              <a:gd name="connsiteY208" fmla="*/ 2671367 h 3196300"/>
              <a:gd name="connsiteX209" fmla="*/ 825500 w 1037901"/>
              <a:gd name="connsiteY209" fmla="*/ 2688300 h 3196300"/>
              <a:gd name="connsiteX210" fmla="*/ 829734 w 1037901"/>
              <a:gd name="connsiteY210" fmla="*/ 2701000 h 3196300"/>
              <a:gd name="connsiteX211" fmla="*/ 838200 w 1037901"/>
              <a:gd name="connsiteY211" fmla="*/ 2743333 h 3196300"/>
              <a:gd name="connsiteX212" fmla="*/ 855134 w 1037901"/>
              <a:gd name="connsiteY212" fmla="*/ 2768733 h 3196300"/>
              <a:gd name="connsiteX213" fmla="*/ 863600 w 1037901"/>
              <a:gd name="connsiteY213" fmla="*/ 2794133 h 3196300"/>
              <a:gd name="connsiteX214" fmla="*/ 867834 w 1037901"/>
              <a:gd name="connsiteY214" fmla="*/ 2815300 h 3196300"/>
              <a:gd name="connsiteX215" fmla="*/ 876300 w 1037901"/>
              <a:gd name="connsiteY215" fmla="*/ 2828000 h 3196300"/>
              <a:gd name="connsiteX216" fmla="*/ 889000 w 1037901"/>
              <a:gd name="connsiteY216" fmla="*/ 2857633 h 3196300"/>
              <a:gd name="connsiteX217" fmla="*/ 901700 w 1037901"/>
              <a:gd name="connsiteY217" fmla="*/ 2866100 h 3196300"/>
              <a:gd name="connsiteX218" fmla="*/ 914400 w 1037901"/>
              <a:gd name="connsiteY218" fmla="*/ 2895733 h 3196300"/>
              <a:gd name="connsiteX219" fmla="*/ 927100 w 1037901"/>
              <a:gd name="connsiteY219" fmla="*/ 2908433 h 3196300"/>
              <a:gd name="connsiteX220" fmla="*/ 931334 w 1037901"/>
              <a:gd name="connsiteY220" fmla="*/ 2921133 h 3196300"/>
              <a:gd name="connsiteX221" fmla="*/ 939800 w 1037901"/>
              <a:gd name="connsiteY221" fmla="*/ 2933833 h 3196300"/>
              <a:gd name="connsiteX222" fmla="*/ 956734 w 1037901"/>
              <a:gd name="connsiteY222" fmla="*/ 2971933 h 3196300"/>
              <a:gd name="connsiteX223" fmla="*/ 965200 w 1037901"/>
              <a:gd name="connsiteY223" fmla="*/ 2997333 h 3196300"/>
              <a:gd name="connsiteX224" fmla="*/ 969434 w 1037901"/>
              <a:gd name="connsiteY224" fmla="*/ 3014267 h 3196300"/>
              <a:gd name="connsiteX225" fmla="*/ 977900 w 1037901"/>
              <a:gd name="connsiteY225" fmla="*/ 3031200 h 3196300"/>
              <a:gd name="connsiteX226" fmla="*/ 990600 w 1037901"/>
              <a:gd name="connsiteY226" fmla="*/ 3035433 h 3196300"/>
              <a:gd name="connsiteX227" fmla="*/ 994834 w 1037901"/>
              <a:gd name="connsiteY227" fmla="*/ 3048133 h 3196300"/>
              <a:gd name="connsiteX228" fmla="*/ 1003300 w 1037901"/>
              <a:gd name="connsiteY228" fmla="*/ 3060833 h 3196300"/>
              <a:gd name="connsiteX229" fmla="*/ 1007534 w 1037901"/>
              <a:gd name="connsiteY229" fmla="*/ 3077767 h 3196300"/>
              <a:gd name="connsiteX230" fmla="*/ 1024467 w 1037901"/>
              <a:gd name="connsiteY230" fmla="*/ 3115867 h 3196300"/>
              <a:gd name="connsiteX231" fmla="*/ 1028700 w 1037901"/>
              <a:gd name="connsiteY231" fmla="*/ 3128567 h 3196300"/>
              <a:gd name="connsiteX232" fmla="*/ 1037167 w 1037901"/>
              <a:gd name="connsiteY232" fmla="*/ 3141267 h 3196300"/>
              <a:gd name="connsiteX233" fmla="*/ 1032934 w 1037901"/>
              <a:gd name="connsiteY233" fmla="*/ 3153967 h 3196300"/>
              <a:gd name="connsiteX234" fmla="*/ 1020234 w 1037901"/>
              <a:gd name="connsiteY234" fmla="*/ 3149733 h 3196300"/>
              <a:gd name="connsiteX235" fmla="*/ 1007534 w 1037901"/>
              <a:gd name="connsiteY235" fmla="*/ 3183600 h 3196300"/>
              <a:gd name="connsiteX236" fmla="*/ 1003300 w 1037901"/>
              <a:gd name="connsiteY236" fmla="*/ 3166667 h 3196300"/>
              <a:gd name="connsiteX237" fmla="*/ 994834 w 1037901"/>
              <a:gd name="connsiteY237" fmla="*/ 3179367 h 3196300"/>
              <a:gd name="connsiteX238" fmla="*/ 986367 w 1037901"/>
              <a:gd name="connsiteY238" fmla="*/ 3196300 h 3196300"/>
              <a:gd name="connsiteX239" fmla="*/ 982134 w 1037901"/>
              <a:gd name="connsiteY239" fmla="*/ 3183600 h 3196300"/>
              <a:gd name="connsiteX240" fmla="*/ 948267 w 1037901"/>
              <a:gd name="connsiteY240" fmla="*/ 3179367 h 3196300"/>
              <a:gd name="connsiteX241" fmla="*/ 935567 w 1037901"/>
              <a:gd name="connsiteY241" fmla="*/ 3192067 h 3196300"/>
              <a:gd name="connsiteX242" fmla="*/ 910167 w 1037901"/>
              <a:gd name="connsiteY242" fmla="*/ 3170900 h 3196300"/>
              <a:gd name="connsiteX243" fmla="*/ 884767 w 1037901"/>
              <a:gd name="connsiteY243" fmla="*/ 3170900 h 3196300"/>
              <a:gd name="connsiteX244" fmla="*/ 880534 w 1037901"/>
              <a:gd name="connsiteY244" fmla="*/ 3170900 h 3196300"/>
              <a:gd name="connsiteX0" fmla="*/ 880534 w 1037901"/>
              <a:gd name="connsiteY0" fmla="*/ 3170900 h 3196300"/>
              <a:gd name="connsiteX1" fmla="*/ 867834 w 1037901"/>
              <a:gd name="connsiteY1" fmla="*/ 3128567 h 3196300"/>
              <a:gd name="connsiteX2" fmla="*/ 863600 w 1037901"/>
              <a:gd name="connsiteY2" fmla="*/ 3115867 h 3196300"/>
              <a:gd name="connsiteX3" fmla="*/ 855134 w 1037901"/>
              <a:gd name="connsiteY3" fmla="*/ 3103167 h 3196300"/>
              <a:gd name="connsiteX4" fmla="*/ 850900 w 1037901"/>
              <a:gd name="connsiteY4" fmla="*/ 3090467 h 3196300"/>
              <a:gd name="connsiteX5" fmla="*/ 833967 w 1037901"/>
              <a:gd name="connsiteY5" fmla="*/ 3060833 h 3196300"/>
              <a:gd name="connsiteX6" fmla="*/ 817034 w 1037901"/>
              <a:gd name="connsiteY6" fmla="*/ 3039667 h 3196300"/>
              <a:gd name="connsiteX7" fmla="*/ 800100 w 1037901"/>
              <a:gd name="connsiteY7" fmla="*/ 3018500 h 3196300"/>
              <a:gd name="connsiteX8" fmla="*/ 783167 w 1037901"/>
              <a:gd name="connsiteY8" fmla="*/ 2988867 h 3196300"/>
              <a:gd name="connsiteX9" fmla="*/ 774700 w 1037901"/>
              <a:gd name="connsiteY9" fmla="*/ 2971933 h 3196300"/>
              <a:gd name="connsiteX10" fmla="*/ 770467 w 1037901"/>
              <a:gd name="connsiteY10" fmla="*/ 2955000 h 3196300"/>
              <a:gd name="connsiteX11" fmla="*/ 753534 w 1037901"/>
              <a:gd name="connsiteY11" fmla="*/ 2929600 h 3196300"/>
              <a:gd name="connsiteX12" fmla="*/ 740834 w 1037901"/>
              <a:gd name="connsiteY12" fmla="*/ 2904200 h 3196300"/>
              <a:gd name="connsiteX13" fmla="*/ 732367 w 1037901"/>
              <a:gd name="connsiteY13" fmla="*/ 2874567 h 3196300"/>
              <a:gd name="connsiteX14" fmla="*/ 728134 w 1037901"/>
              <a:gd name="connsiteY14" fmla="*/ 2861867 h 3196300"/>
              <a:gd name="connsiteX15" fmla="*/ 719667 w 1037901"/>
              <a:gd name="connsiteY15" fmla="*/ 2849167 h 3196300"/>
              <a:gd name="connsiteX16" fmla="*/ 706967 w 1037901"/>
              <a:gd name="connsiteY16" fmla="*/ 2823767 h 3196300"/>
              <a:gd name="connsiteX17" fmla="*/ 698500 w 1037901"/>
              <a:gd name="connsiteY17" fmla="*/ 2798367 h 3196300"/>
              <a:gd name="connsiteX18" fmla="*/ 690034 w 1037901"/>
              <a:gd name="connsiteY18" fmla="*/ 2785667 h 3196300"/>
              <a:gd name="connsiteX19" fmla="*/ 685800 w 1037901"/>
              <a:gd name="connsiteY19" fmla="*/ 2772967 h 3196300"/>
              <a:gd name="connsiteX20" fmla="*/ 656167 w 1037901"/>
              <a:gd name="connsiteY20" fmla="*/ 2730633 h 3196300"/>
              <a:gd name="connsiteX21" fmla="*/ 639234 w 1037901"/>
              <a:gd name="connsiteY21" fmla="*/ 2705233 h 3196300"/>
              <a:gd name="connsiteX22" fmla="*/ 635000 w 1037901"/>
              <a:gd name="connsiteY22" fmla="*/ 2692533 h 3196300"/>
              <a:gd name="connsiteX23" fmla="*/ 626534 w 1037901"/>
              <a:gd name="connsiteY23" fmla="*/ 2679833 h 3196300"/>
              <a:gd name="connsiteX24" fmla="*/ 609600 w 1037901"/>
              <a:gd name="connsiteY24" fmla="*/ 2650200 h 3196300"/>
              <a:gd name="connsiteX25" fmla="*/ 605367 w 1037901"/>
              <a:gd name="connsiteY25" fmla="*/ 2633267 h 3196300"/>
              <a:gd name="connsiteX26" fmla="*/ 596900 w 1037901"/>
              <a:gd name="connsiteY26" fmla="*/ 2620567 h 3196300"/>
              <a:gd name="connsiteX27" fmla="*/ 592667 w 1037901"/>
              <a:gd name="connsiteY27" fmla="*/ 2603633 h 3196300"/>
              <a:gd name="connsiteX28" fmla="*/ 584200 w 1037901"/>
              <a:gd name="connsiteY28" fmla="*/ 2574000 h 3196300"/>
              <a:gd name="connsiteX29" fmla="*/ 579967 w 1037901"/>
              <a:gd name="connsiteY29" fmla="*/ 2552833 h 3196300"/>
              <a:gd name="connsiteX30" fmla="*/ 571500 w 1037901"/>
              <a:gd name="connsiteY30" fmla="*/ 2527433 h 3196300"/>
              <a:gd name="connsiteX31" fmla="*/ 567267 w 1037901"/>
              <a:gd name="connsiteY31" fmla="*/ 2514733 h 3196300"/>
              <a:gd name="connsiteX32" fmla="*/ 554567 w 1037901"/>
              <a:gd name="connsiteY32" fmla="*/ 2472400 h 3196300"/>
              <a:gd name="connsiteX33" fmla="*/ 549910 w 1037901"/>
              <a:gd name="connsiteY33" fmla="*/ 2444037 h 3196300"/>
              <a:gd name="connsiteX34" fmla="*/ 538057 w 1037901"/>
              <a:gd name="connsiteY34" fmla="*/ 2434723 h 3196300"/>
              <a:gd name="connsiteX35" fmla="*/ 527685 w 1037901"/>
              <a:gd name="connsiteY35" fmla="*/ 2422658 h 3196300"/>
              <a:gd name="connsiteX36" fmla="*/ 519642 w 1037901"/>
              <a:gd name="connsiteY36" fmla="*/ 2401915 h 3196300"/>
              <a:gd name="connsiteX37" fmla="*/ 487469 w 1037901"/>
              <a:gd name="connsiteY37" fmla="*/ 2393237 h 3196300"/>
              <a:gd name="connsiteX38" fmla="*/ 516679 w 1037901"/>
              <a:gd name="connsiteY38" fmla="*/ 2360852 h 3196300"/>
              <a:gd name="connsiteX39" fmla="*/ 495300 w 1037901"/>
              <a:gd name="connsiteY39" fmla="*/ 2311533 h 3196300"/>
              <a:gd name="connsiteX40" fmla="*/ 482600 w 1037901"/>
              <a:gd name="connsiteY40" fmla="*/ 2281900 h 3196300"/>
              <a:gd name="connsiteX41" fmla="*/ 478367 w 1037901"/>
              <a:gd name="connsiteY41" fmla="*/ 2256500 h 3196300"/>
              <a:gd name="connsiteX42" fmla="*/ 474134 w 1037901"/>
              <a:gd name="connsiteY42" fmla="*/ 2243800 h 3196300"/>
              <a:gd name="connsiteX43" fmla="*/ 465667 w 1037901"/>
              <a:gd name="connsiteY43" fmla="*/ 2205700 h 3196300"/>
              <a:gd name="connsiteX44" fmla="*/ 461434 w 1037901"/>
              <a:gd name="connsiteY44" fmla="*/ 2142200 h 3196300"/>
              <a:gd name="connsiteX45" fmla="*/ 452967 w 1037901"/>
              <a:gd name="connsiteY45" fmla="*/ 2091400 h 3196300"/>
              <a:gd name="connsiteX46" fmla="*/ 436034 w 1037901"/>
              <a:gd name="connsiteY46" fmla="*/ 2032133 h 3196300"/>
              <a:gd name="connsiteX47" fmla="*/ 427567 w 1037901"/>
              <a:gd name="connsiteY47" fmla="*/ 2015200 h 3196300"/>
              <a:gd name="connsiteX48" fmla="*/ 423334 w 1037901"/>
              <a:gd name="connsiteY48" fmla="*/ 1998267 h 3196300"/>
              <a:gd name="connsiteX49" fmla="*/ 414867 w 1037901"/>
              <a:gd name="connsiteY49" fmla="*/ 1972867 h 3196300"/>
              <a:gd name="connsiteX50" fmla="*/ 410634 w 1037901"/>
              <a:gd name="connsiteY50" fmla="*/ 1951700 h 3196300"/>
              <a:gd name="connsiteX51" fmla="*/ 402167 w 1037901"/>
              <a:gd name="connsiteY51" fmla="*/ 1926300 h 3196300"/>
              <a:gd name="connsiteX52" fmla="*/ 397934 w 1037901"/>
              <a:gd name="connsiteY52" fmla="*/ 1854333 h 3196300"/>
              <a:gd name="connsiteX53" fmla="*/ 389467 w 1037901"/>
              <a:gd name="connsiteY53" fmla="*/ 1799300 h 3196300"/>
              <a:gd name="connsiteX54" fmla="*/ 381000 w 1037901"/>
              <a:gd name="connsiteY54" fmla="*/ 1744267 h 3196300"/>
              <a:gd name="connsiteX55" fmla="*/ 376767 w 1037901"/>
              <a:gd name="connsiteY55" fmla="*/ 1710400 h 3196300"/>
              <a:gd name="connsiteX56" fmla="*/ 372534 w 1037901"/>
              <a:gd name="connsiteY56" fmla="*/ 1685000 h 3196300"/>
              <a:gd name="connsiteX57" fmla="*/ 368300 w 1037901"/>
              <a:gd name="connsiteY57" fmla="*/ 1646900 h 3196300"/>
              <a:gd name="connsiteX58" fmla="*/ 359834 w 1037901"/>
              <a:gd name="connsiteY58" fmla="*/ 1608800 h 3196300"/>
              <a:gd name="connsiteX59" fmla="*/ 355600 w 1037901"/>
              <a:gd name="connsiteY59" fmla="*/ 1574933 h 3196300"/>
              <a:gd name="connsiteX60" fmla="*/ 351367 w 1037901"/>
              <a:gd name="connsiteY60" fmla="*/ 1562233 h 3196300"/>
              <a:gd name="connsiteX61" fmla="*/ 342900 w 1037901"/>
              <a:gd name="connsiteY61" fmla="*/ 1515667 h 3196300"/>
              <a:gd name="connsiteX62" fmla="*/ 334434 w 1037901"/>
              <a:gd name="connsiteY62" fmla="*/ 1490267 h 3196300"/>
              <a:gd name="connsiteX63" fmla="*/ 325967 w 1037901"/>
              <a:gd name="connsiteY63" fmla="*/ 1456400 h 3196300"/>
              <a:gd name="connsiteX64" fmla="*/ 313267 w 1037901"/>
              <a:gd name="connsiteY64" fmla="*/ 1418300 h 3196300"/>
              <a:gd name="connsiteX65" fmla="*/ 309034 w 1037901"/>
              <a:gd name="connsiteY65" fmla="*/ 1405600 h 3196300"/>
              <a:gd name="connsiteX66" fmla="*/ 300567 w 1037901"/>
              <a:gd name="connsiteY66" fmla="*/ 1375967 h 3196300"/>
              <a:gd name="connsiteX67" fmla="*/ 292100 w 1037901"/>
              <a:gd name="connsiteY67" fmla="*/ 1363267 h 3196300"/>
              <a:gd name="connsiteX68" fmla="*/ 283634 w 1037901"/>
              <a:gd name="connsiteY68" fmla="*/ 1337867 h 3196300"/>
              <a:gd name="connsiteX69" fmla="*/ 279400 w 1037901"/>
              <a:gd name="connsiteY69" fmla="*/ 1325167 h 3196300"/>
              <a:gd name="connsiteX70" fmla="*/ 270934 w 1037901"/>
              <a:gd name="connsiteY70" fmla="*/ 1312467 h 3196300"/>
              <a:gd name="connsiteX71" fmla="*/ 266700 w 1037901"/>
              <a:gd name="connsiteY71" fmla="*/ 1295533 h 3196300"/>
              <a:gd name="connsiteX72" fmla="*/ 258234 w 1037901"/>
              <a:gd name="connsiteY72" fmla="*/ 1282833 h 3196300"/>
              <a:gd name="connsiteX73" fmla="*/ 241300 w 1037901"/>
              <a:gd name="connsiteY73" fmla="*/ 1236267 h 3196300"/>
              <a:gd name="connsiteX74" fmla="*/ 232834 w 1037901"/>
              <a:gd name="connsiteY74" fmla="*/ 1198167 h 3196300"/>
              <a:gd name="connsiteX75" fmla="*/ 224367 w 1037901"/>
              <a:gd name="connsiteY75" fmla="*/ 1172767 h 3196300"/>
              <a:gd name="connsiteX76" fmla="*/ 220134 w 1037901"/>
              <a:gd name="connsiteY76" fmla="*/ 1155833 h 3196300"/>
              <a:gd name="connsiteX77" fmla="*/ 215900 w 1037901"/>
              <a:gd name="connsiteY77" fmla="*/ 1134667 h 3196300"/>
              <a:gd name="connsiteX78" fmla="*/ 207434 w 1037901"/>
              <a:gd name="connsiteY78" fmla="*/ 1117733 h 3196300"/>
              <a:gd name="connsiteX79" fmla="*/ 203200 w 1037901"/>
              <a:gd name="connsiteY79" fmla="*/ 1105033 h 3196300"/>
              <a:gd name="connsiteX80" fmla="*/ 198967 w 1037901"/>
              <a:gd name="connsiteY80" fmla="*/ 1075400 h 3196300"/>
              <a:gd name="connsiteX81" fmla="*/ 190500 w 1037901"/>
              <a:gd name="connsiteY81" fmla="*/ 1050000 h 3196300"/>
              <a:gd name="connsiteX82" fmla="*/ 186267 w 1037901"/>
              <a:gd name="connsiteY82" fmla="*/ 1033067 h 3196300"/>
              <a:gd name="connsiteX83" fmla="*/ 177800 w 1037901"/>
              <a:gd name="connsiteY83" fmla="*/ 990733 h 3196300"/>
              <a:gd name="connsiteX84" fmla="*/ 169334 w 1037901"/>
              <a:gd name="connsiteY84" fmla="*/ 923000 h 3196300"/>
              <a:gd name="connsiteX85" fmla="*/ 160867 w 1037901"/>
              <a:gd name="connsiteY85" fmla="*/ 889133 h 3196300"/>
              <a:gd name="connsiteX86" fmla="*/ 156634 w 1037901"/>
              <a:gd name="connsiteY86" fmla="*/ 851033 h 3196300"/>
              <a:gd name="connsiteX87" fmla="*/ 152400 w 1037901"/>
              <a:gd name="connsiteY87" fmla="*/ 838333 h 3196300"/>
              <a:gd name="connsiteX88" fmla="*/ 143934 w 1037901"/>
              <a:gd name="connsiteY88" fmla="*/ 796000 h 3196300"/>
              <a:gd name="connsiteX89" fmla="*/ 139700 w 1037901"/>
              <a:gd name="connsiteY89" fmla="*/ 779067 h 3196300"/>
              <a:gd name="connsiteX90" fmla="*/ 135467 w 1037901"/>
              <a:gd name="connsiteY90" fmla="*/ 736733 h 3196300"/>
              <a:gd name="connsiteX91" fmla="*/ 127000 w 1037901"/>
              <a:gd name="connsiteY91" fmla="*/ 702867 h 3196300"/>
              <a:gd name="connsiteX92" fmla="*/ 118534 w 1037901"/>
              <a:gd name="connsiteY92" fmla="*/ 664767 h 3196300"/>
              <a:gd name="connsiteX93" fmla="*/ 114300 w 1037901"/>
              <a:gd name="connsiteY93" fmla="*/ 643600 h 3196300"/>
              <a:gd name="connsiteX94" fmla="*/ 110067 w 1037901"/>
              <a:gd name="connsiteY94" fmla="*/ 630900 h 3196300"/>
              <a:gd name="connsiteX95" fmla="*/ 105834 w 1037901"/>
              <a:gd name="connsiteY95" fmla="*/ 605500 h 3196300"/>
              <a:gd name="connsiteX96" fmla="*/ 101600 w 1037901"/>
              <a:gd name="connsiteY96" fmla="*/ 584333 h 3196300"/>
              <a:gd name="connsiteX97" fmla="*/ 93134 w 1037901"/>
              <a:gd name="connsiteY97" fmla="*/ 533533 h 3196300"/>
              <a:gd name="connsiteX98" fmla="*/ 84667 w 1037901"/>
              <a:gd name="connsiteY98" fmla="*/ 508133 h 3196300"/>
              <a:gd name="connsiteX99" fmla="*/ 80434 w 1037901"/>
              <a:gd name="connsiteY99" fmla="*/ 495433 h 3196300"/>
              <a:gd name="connsiteX100" fmla="*/ 71967 w 1037901"/>
              <a:gd name="connsiteY100" fmla="*/ 465800 h 3196300"/>
              <a:gd name="connsiteX101" fmla="*/ 63500 w 1037901"/>
              <a:gd name="connsiteY101" fmla="*/ 419233 h 3196300"/>
              <a:gd name="connsiteX102" fmla="*/ 59267 w 1037901"/>
              <a:gd name="connsiteY102" fmla="*/ 398067 h 3196300"/>
              <a:gd name="connsiteX103" fmla="*/ 50800 w 1037901"/>
              <a:gd name="connsiteY103" fmla="*/ 372667 h 3196300"/>
              <a:gd name="connsiteX104" fmla="*/ 46567 w 1037901"/>
              <a:gd name="connsiteY104" fmla="*/ 338800 h 3196300"/>
              <a:gd name="connsiteX105" fmla="*/ 38100 w 1037901"/>
              <a:gd name="connsiteY105" fmla="*/ 309167 h 3196300"/>
              <a:gd name="connsiteX106" fmla="*/ 29634 w 1037901"/>
              <a:gd name="connsiteY106" fmla="*/ 279533 h 3196300"/>
              <a:gd name="connsiteX107" fmla="*/ 25400 w 1037901"/>
              <a:gd name="connsiteY107" fmla="*/ 245667 h 3196300"/>
              <a:gd name="connsiteX108" fmla="*/ 16934 w 1037901"/>
              <a:gd name="connsiteY108" fmla="*/ 199100 h 3196300"/>
              <a:gd name="connsiteX109" fmla="*/ 12700 w 1037901"/>
              <a:gd name="connsiteY109" fmla="*/ 152533 h 3196300"/>
              <a:gd name="connsiteX110" fmla="*/ 8467 w 1037901"/>
              <a:gd name="connsiteY110" fmla="*/ 118667 h 3196300"/>
              <a:gd name="connsiteX111" fmla="*/ 0 w 1037901"/>
              <a:gd name="connsiteY111" fmla="*/ 29767 h 3196300"/>
              <a:gd name="connsiteX112" fmla="*/ 12700 w 1037901"/>
              <a:gd name="connsiteY112" fmla="*/ 21300 h 3196300"/>
              <a:gd name="connsiteX113" fmla="*/ 38100 w 1037901"/>
              <a:gd name="connsiteY113" fmla="*/ 46700 h 3196300"/>
              <a:gd name="connsiteX114" fmla="*/ 50800 w 1037901"/>
              <a:gd name="connsiteY114" fmla="*/ 50933 h 3196300"/>
              <a:gd name="connsiteX115" fmla="*/ 84667 w 1037901"/>
              <a:gd name="connsiteY115" fmla="*/ 29767 h 3196300"/>
              <a:gd name="connsiteX116" fmla="*/ 97367 w 1037901"/>
              <a:gd name="connsiteY116" fmla="*/ 21300 h 3196300"/>
              <a:gd name="connsiteX117" fmla="*/ 110067 w 1037901"/>
              <a:gd name="connsiteY117" fmla="*/ 17067 h 3196300"/>
              <a:gd name="connsiteX118" fmla="*/ 135467 w 1037901"/>
              <a:gd name="connsiteY118" fmla="*/ 29767 h 3196300"/>
              <a:gd name="connsiteX119" fmla="*/ 143934 w 1037901"/>
              <a:gd name="connsiteY119" fmla="*/ 17067 h 3196300"/>
              <a:gd name="connsiteX120" fmla="*/ 156634 w 1037901"/>
              <a:gd name="connsiteY120" fmla="*/ 12833 h 3196300"/>
              <a:gd name="connsiteX121" fmla="*/ 169334 w 1037901"/>
              <a:gd name="connsiteY121" fmla="*/ 21300 h 3196300"/>
              <a:gd name="connsiteX122" fmla="*/ 186267 w 1037901"/>
              <a:gd name="connsiteY122" fmla="*/ 25533 h 3196300"/>
              <a:gd name="connsiteX123" fmla="*/ 215900 w 1037901"/>
              <a:gd name="connsiteY123" fmla="*/ 8600 h 3196300"/>
              <a:gd name="connsiteX124" fmla="*/ 241300 w 1037901"/>
              <a:gd name="connsiteY124" fmla="*/ 133 h 3196300"/>
              <a:gd name="connsiteX125" fmla="*/ 279400 w 1037901"/>
              <a:gd name="connsiteY125" fmla="*/ 4367 h 3196300"/>
              <a:gd name="connsiteX126" fmla="*/ 296334 w 1037901"/>
              <a:gd name="connsiteY126" fmla="*/ 34000 h 3196300"/>
              <a:gd name="connsiteX127" fmla="*/ 304800 w 1037901"/>
              <a:gd name="connsiteY127" fmla="*/ 72100 h 3196300"/>
              <a:gd name="connsiteX128" fmla="*/ 309034 w 1037901"/>
              <a:gd name="connsiteY128" fmla="*/ 152533 h 3196300"/>
              <a:gd name="connsiteX129" fmla="*/ 313267 w 1037901"/>
              <a:gd name="connsiteY129" fmla="*/ 165233 h 3196300"/>
              <a:gd name="connsiteX130" fmla="*/ 317500 w 1037901"/>
              <a:gd name="connsiteY130" fmla="*/ 182167 h 3196300"/>
              <a:gd name="connsiteX131" fmla="*/ 321734 w 1037901"/>
              <a:gd name="connsiteY131" fmla="*/ 203333 h 3196300"/>
              <a:gd name="connsiteX132" fmla="*/ 325967 w 1037901"/>
              <a:gd name="connsiteY132" fmla="*/ 232967 h 3196300"/>
              <a:gd name="connsiteX133" fmla="*/ 334434 w 1037901"/>
              <a:gd name="connsiteY133" fmla="*/ 258367 h 3196300"/>
              <a:gd name="connsiteX134" fmla="*/ 338667 w 1037901"/>
              <a:gd name="connsiteY134" fmla="*/ 279533 h 3196300"/>
              <a:gd name="connsiteX135" fmla="*/ 342900 w 1037901"/>
              <a:gd name="connsiteY135" fmla="*/ 296467 h 3196300"/>
              <a:gd name="connsiteX136" fmla="*/ 347134 w 1037901"/>
              <a:gd name="connsiteY136" fmla="*/ 321867 h 3196300"/>
              <a:gd name="connsiteX137" fmla="*/ 351367 w 1037901"/>
              <a:gd name="connsiteY137" fmla="*/ 334567 h 3196300"/>
              <a:gd name="connsiteX138" fmla="*/ 355600 w 1037901"/>
              <a:gd name="connsiteY138" fmla="*/ 355733 h 3196300"/>
              <a:gd name="connsiteX139" fmla="*/ 368300 w 1037901"/>
              <a:gd name="connsiteY139" fmla="*/ 372667 h 3196300"/>
              <a:gd name="connsiteX140" fmla="*/ 372534 w 1037901"/>
              <a:gd name="connsiteY140" fmla="*/ 393833 h 3196300"/>
              <a:gd name="connsiteX141" fmla="*/ 381000 w 1037901"/>
              <a:gd name="connsiteY141" fmla="*/ 427700 h 3196300"/>
              <a:gd name="connsiteX142" fmla="*/ 389467 w 1037901"/>
              <a:gd name="connsiteY142" fmla="*/ 474267 h 3196300"/>
              <a:gd name="connsiteX143" fmla="*/ 393700 w 1037901"/>
              <a:gd name="connsiteY143" fmla="*/ 495433 h 3196300"/>
              <a:gd name="connsiteX144" fmla="*/ 397934 w 1037901"/>
              <a:gd name="connsiteY144" fmla="*/ 533533 h 3196300"/>
              <a:gd name="connsiteX145" fmla="*/ 414867 w 1037901"/>
              <a:gd name="connsiteY145" fmla="*/ 588567 h 3196300"/>
              <a:gd name="connsiteX146" fmla="*/ 423334 w 1037901"/>
              <a:gd name="connsiteY146" fmla="*/ 643600 h 3196300"/>
              <a:gd name="connsiteX147" fmla="*/ 427567 w 1037901"/>
              <a:gd name="connsiteY147" fmla="*/ 656300 h 3196300"/>
              <a:gd name="connsiteX148" fmla="*/ 440267 w 1037901"/>
              <a:gd name="connsiteY148" fmla="*/ 740967 h 3196300"/>
              <a:gd name="connsiteX149" fmla="*/ 448734 w 1037901"/>
              <a:gd name="connsiteY149" fmla="*/ 774833 h 3196300"/>
              <a:gd name="connsiteX150" fmla="*/ 452967 w 1037901"/>
              <a:gd name="connsiteY150" fmla="*/ 808700 h 3196300"/>
              <a:gd name="connsiteX151" fmla="*/ 469900 w 1037901"/>
              <a:gd name="connsiteY151" fmla="*/ 842567 h 3196300"/>
              <a:gd name="connsiteX152" fmla="*/ 474134 w 1037901"/>
              <a:gd name="connsiteY152" fmla="*/ 859500 h 3196300"/>
              <a:gd name="connsiteX153" fmla="*/ 482600 w 1037901"/>
              <a:gd name="connsiteY153" fmla="*/ 901833 h 3196300"/>
              <a:gd name="connsiteX154" fmla="*/ 491067 w 1037901"/>
              <a:gd name="connsiteY154" fmla="*/ 914533 h 3196300"/>
              <a:gd name="connsiteX155" fmla="*/ 503767 w 1037901"/>
              <a:gd name="connsiteY155" fmla="*/ 952633 h 3196300"/>
              <a:gd name="connsiteX156" fmla="*/ 508000 w 1037901"/>
              <a:gd name="connsiteY156" fmla="*/ 965333 h 3196300"/>
              <a:gd name="connsiteX157" fmla="*/ 516467 w 1037901"/>
              <a:gd name="connsiteY157" fmla="*/ 994967 h 3196300"/>
              <a:gd name="connsiteX158" fmla="*/ 520700 w 1037901"/>
              <a:gd name="connsiteY158" fmla="*/ 1011900 h 3196300"/>
              <a:gd name="connsiteX159" fmla="*/ 529167 w 1037901"/>
              <a:gd name="connsiteY159" fmla="*/ 1041533 h 3196300"/>
              <a:gd name="connsiteX160" fmla="*/ 533400 w 1037901"/>
              <a:gd name="connsiteY160" fmla="*/ 1066933 h 3196300"/>
              <a:gd name="connsiteX161" fmla="*/ 537634 w 1037901"/>
              <a:gd name="connsiteY161" fmla="*/ 1083867 h 3196300"/>
              <a:gd name="connsiteX162" fmla="*/ 541867 w 1037901"/>
              <a:gd name="connsiteY162" fmla="*/ 1105033 h 3196300"/>
              <a:gd name="connsiteX163" fmla="*/ 546100 w 1037901"/>
              <a:gd name="connsiteY163" fmla="*/ 1155833 h 3196300"/>
              <a:gd name="connsiteX164" fmla="*/ 554567 w 1037901"/>
              <a:gd name="connsiteY164" fmla="*/ 1193933 h 3196300"/>
              <a:gd name="connsiteX165" fmla="*/ 558800 w 1037901"/>
              <a:gd name="connsiteY165" fmla="*/ 1206633 h 3196300"/>
              <a:gd name="connsiteX166" fmla="*/ 563034 w 1037901"/>
              <a:gd name="connsiteY166" fmla="*/ 1232033 h 3196300"/>
              <a:gd name="connsiteX167" fmla="*/ 567267 w 1037901"/>
              <a:gd name="connsiteY167" fmla="*/ 1278600 h 3196300"/>
              <a:gd name="connsiteX168" fmla="*/ 575734 w 1037901"/>
              <a:gd name="connsiteY168" fmla="*/ 1308233 h 3196300"/>
              <a:gd name="connsiteX169" fmla="*/ 588434 w 1037901"/>
              <a:gd name="connsiteY169" fmla="*/ 1367500 h 3196300"/>
              <a:gd name="connsiteX170" fmla="*/ 596900 w 1037901"/>
              <a:gd name="connsiteY170" fmla="*/ 1388667 h 3196300"/>
              <a:gd name="connsiteX171" fmla="*/ 605367 w 1037901"/>
              <a:gd name="connsiteY171" fmla="*/ 1422533 h 3196300"/>
              <a:gd name="connsiteX172" fmla="*/ 609600 w 1037901"/>
              <a:gd name="connsiteY172" fmla="*/ 1456400 h 3196300"/>
              <a:gd name="connsiteX173" fmla="*/ 618067 w 1037901"/>
              <a:gd name="connsiteY173" fmla="*/ 1486033 h 3196300"/>
              <a:gd name="connsiteX174" fmla="*/ 626534 w 1037901"/>
              <a:gd name="connsiteY174" fmla="*/ 1541067 h 3196300"/>
              <a:gd name="connsiteX175" fmla="*/ 630767 w 1037901"/>
              <a:gd name="connsiteY175" fmla="*/ 1558000 h 3196300"/>
              <a:gd name="connsiteX176" fmla="*/ 635000 w 1037901"/>
              <a:gd name="connsiteY176" fmla="*/ 1596100 h 3196300"/>
              <a:gd name="connsiteX177" fmla="*/ 643467 w 1037901"/>
              <a:gd name="connsiteY177" fmla="*/ 1629967 h 3196300"/>
              <a:gd name="connsiteX178" fmla="*/ 647700 w 1037901"/>
              <a:gd name="connsiteY178" fmla="*/ 1680767 h 3196300"/>
              <a:gd name="connsiteX179" fmla="*/ 651934 w 1037901"/>
              <a:gd name="connsiteY179" fmla="*/ 1697700 h 3196300"/>
              <a:gd name="connsiteX180" fmla="*/ 656167 w 1037901"/>
              <a:gd name="connsiteY180" fmla="*/ 1748500 h 3196300"/>
              <a:gd name="connsiteX181" fmla="*/ 660400 w 1037901"/>
              <a:gd name="connsiteY181" fmla="*/ 1773900 h 3196300"/>
              <a:gd name="connsiteX182" fmla="*/ 668867 w 1037901"/>
              <a:gd name="connsiteY182" fmla="*/ 1824700 h 3196300"/>
              <a:gd name="connsiteX183" fmla="*/ 673100 w 1037901"/>
              <a:gd name="connsiteY183" fmla="*/ 1875500 h 3196300"/>
              <a:gd name="connsiteX184" fmla="*/ 677334 w 1037901"/>
              <a:gd name="connsiteY184" fmla="*/ 1900900 h 3196300"/>
              <a:gd name="connsiteX185" fmla="*/ 681567 w 1037901"/>
              <a:gd name="connsiteY185" fmla="*/ 1947467 h 3196300"/>
              <a:gd name="connsiteX186" fmla="*/ 685800 w 1037901"/>
              <a:gd name="connsiteY186" fmla="*/ 1972867 h 3196300"/>
              <a:gd name="connsiteX187" fmla="*/ 690034 w 1037901"/>
              <a:gd name="connsiteY187" fmla="*/ 2023667 h 3196300"/>
              <a:gd name="connsiteX188" fmla="*/ 698500 w 1037901"/>
              <a:gd name="connsiteY188" fmla="*/ 2049067 h 3196300"/>
              <a:gd name="connsiteX189" fmla="*/ 702734 w 1037901"/>
              <a:gd name="connsiteY189" fmla="*/ 2061767 h 3196300"/>
              <a:gd name="connsiteX190" fmla="*/ 706967 w 1037901"/>
              <a:gd name="connsiteY190" fmla="*/ 2099867 h 3196300"/>
              <a:gd name="connsiteX191" fmla="*/ 711200 w 1037901"/>
              <a:gd name="connsiteY191" fmla="*/ 2112567 h 3196300"/>
              <a:gd name="connsiteX192" fmla="*/ 715434 w 1037901"/>
              <a:gd name="connsiteY192" fmla="*/ 2129500 h 3196300"/>
              <a:gd name="connsiteX193" fmla="*/ 719667 w 1037901"/>
              <a:gd name="connsiteY193" fmla="*/ 2150667 h 3196300"/>
              <a:gd name="connsiteX194" fmla="*/ 728134 w 1037901"/>
              <a:gd name="connsiteY194" fmla="*/ 2176067 h 3196300"/>
              <a:gd name="connsiteX195" fmla="*/ 732367 w 1037901"/>
              <a:gd name="connsiteY195" fmla="*/ 2205700 h 3196300"/>
              <a:gd name="connsiteX196" fmla="*/ 740834 w 1037901"/>
              <a:gd name="connsiteY196" fmla="*/ 2235333 h 3196300"/>
              <a:gd name="connsiteX197" fmla="*/ 749300 w 1037901"/>
              <a:gd name="connsiteY197" fmla="*/ 2264967 h 3196300"/>
              <a:gd name="connsiteX198" fmla="*/ 757767 w 1037901"/>
              <a:gd name="connsiteY198" fmla="*/ 2277667 h 3196300"/>
              <a:gd name="connsiteX199" fmla="*/ 766234 w 1037901"/>
              <a:gd name="connsiteY199" fmla="*/ 2341167 h 3196300"/>
              <a:gd name="connsiteX200" fmla="*/ 770467 w 1037901"/>
              <a:gd name="connsiteY200" fmla="*/ 2353867 h 3196300"/>
              <a:gd name="connsiteX201" fmla="*/ 778934 w 1037901"/>
              <a:gd name="connsiteY201" fmla="*/ 2413133 h 3196300"/>
              <a:gd name="connsiteX202" fmla="*/ 783167 w 1037901"/>
              <a:gd name="connsiteY202" fmla="*/ 2434300 h 3196300"/>
              <a:gd name="connsiteX203" fmla="*/ 787400 w 1037901"/>
              <a:gd name="connsiteY203" fmla="*/ 2459700 h 3196300"/>
              <a:gd name="connsiteX204" fmla="*/ 795867 w 1037901"/>
              <a:gd name="connsiteY204" fmla="*/ 2502033 h 3196300"/>
              <a:gd name="connsiteX205" fmla="*/ 800100 w 1037901"/>
              <a:gd name="connsiteY205" fmla="*/ 2569767 h 3196300"/>
              <a:gd name="connsiteX206" fmla="*/ 804334 w 1037901"/>
              <a:gd name="connsiteY206" fmla="*/ 2586700 h 3196300"/>
              <a:gd name="connsiteX207" fmla="*/ 812800 w 1037901"/>
              <a:gd name="connsiteY207" fmla="*/ 2633267 h 3196300"/>
              <a:gd name="connsiteX208" fmla="*/ 817034 w 1037901"/>
              <a:gd name="connsiteY208" fmla="*/ 2671367 h 3196300"/>
              <a:gd name="connsiteX209" fmla="*/ 825500 w 1037901"/>
              <a:gd name="connsiteY209" fmla="*/ 2688300 h 3196300"/>
              <a:gd name="connsiteX210" fmla="*/ 829734 w 1037901"/>
              <a:gd name="connsiteY210" fmla="*/ 2701000 h 3196300"/>
              <a:gd name="connsiteX211" fmla="*/ 838200 w 1037901"/>
              <a:gd name="connsiteY211" fmla="*/ 2743333 h 3196300"/>
              <a:gd name="connsiteX212" fmla="*/ 855134 w 1037901"/>
              <a:gd name="connsiteY212" fmla="*/ 2768733 h 3196300"/>
              <a:gd name="connsiteX213" fmla="*/ 863600 w 1037901"/>
              <a:gd name="connsiteY213" fmla="*/ 2794133 h 3196300"/>
              <a:gd name="connsiteX214" fmla="*/ 867834 w 1037901"/>
              <a:gd name="connsiteY214" fmla="*/ 2815300 h 3196300"/>
              <a:gd name="connsiteX215" fmla="*/ 876300 w 1037901"/>
              <a:gd name="connsiteY215" fmla="*/ 2828000 h 3196300"/>
              <a:gd name="connsiteX216" fmla="*/ 889000 w 1037901"/>
              <a:gd name="connsiteY216" fmla="*/ 2857633 h 3196300"/>
              <a:gd name="connsiteX217" fmla="*/ 901700 w 1037901"/>
              <a:gd name="connsiteY217" fmla="*/ 2866100 h 3196300"/>
              <a:gd name="connsiteX218" fmla="*/ 914400 w 1037901"/>
              <a:gd name="connsiteY218" fmla="*/ 2895733 h 3196300"/>
              <a:gd name="connsiteX219" fmla="*/ 927100 w 1037901"/>
              <a:gd name="connsiteY219" fmla="*/ 2908433 h 3196300"/>
              <a:gd name="connsiteX220" fmla="*/ 931334 w 1037901"/>
              <a:gd name="connsiteY220" fmla="*/ 2921133 h 3196300"/>
              <a:gd name="connsiteX221" fmla="*/ 939800 w 1037901"/>
              <a:gd name="connsiteY221" fmla="*/ 2933833 h 3196300"/>
              <a:gd name="connsiteX222" fmla="*/ 956734 w 1037901"/>
              <a:gd name="connsiteY222" fmla="*/ 2971933 h 3196300"/>
              <a:gd name="connsiteX223" fmla="*/ 965200 w 1037901"/>
              <a:gd name="connsiteY223" fmla="*/ 2997333 h 3196300"/>
              <a:gd name="connsiteX224" fmla="*/ 969434 w 1037901"/>
              <a:gd name="connsiteY224" fmla="*/ 3014267 h 3196300"/>
              <a:gd name="connsiteX225" fmla="*/ 977900 w 1037901"/>
              <a:gd name="connsiteY225" fmla="*/ 3031200 h 3196300"/>
              <a:gd name="connsiteX226" fmla="*/ 990600 w 1037901"/>
              <a:gd name="connsiteY226" fmla="*/ 3035433 h 3196300"/>
              <a:gd name="connsiteX227" fmla="*/ 994834 w 1037901"/>
              <a:gd name="connsiteY227" fmla="*/ 3048133 h 3196300"/>
              <a:gd name="connsiteX228" fmla="*/ 1003300 w 1037901"/>
              <a:gd name="connsiteY228" fmla="*/ 3060833 h 3196300"/>
              <a:gd name="connsiteX229" fmla="*/ 1007534 w 1037901"/>
              <a:gd name="connsiteY229" fmla="*/ 3077767 h 3196300"/>
              <a:gd name="connsiteX230" fmla="*/ 1024467 w 1037901"/>
              <a:gd name="connsiteY230" fmla="*/ 3115867 h 3196300"/>
              <a:gd name="connsiteX231" fmla="*/ 1028700 w 1037901"/>
              <a:gd name="connsiteY231" fmla="*/ 3128567 h 3196300"/>
              <a:gd name="connsiteX232" fmla="*/ 1037167 w 1037901"/>
              <a:gd name="connsiteY232" fmla="*/ 3141267 h 3196300"/>
              <a:gd name="connsiteX233" fmla="*/ 1032934 w 1037901"/>
              <a:gd name="connsiteY233" fmla="*/ 3153967 h 3196300"/>
              <a:gd name="connsiteX234" fmla="*/ 1020234 w 1037901"/>
              <a:gd name="connsiteY234" fmla="*/ 3149733 h 3196300"/>
              <a:gd name="connsiteX235" fmla="*/ 1007534 w 1037901"/>
              <a:gd name="connsiteY235" fmla="*/ 3183600 h 3196300"/>
              <a:gd name="connsiteX236" fmla="*/ 1003300 w 1037901"/>
              <a:gd name="connsiteY236" fmla="*/ 3166667 h 3196300"/>
              <a:gd name="connsiteX237" fmla="*/ 994834 w 1037901"/>
              <a:gd name="connsiteY237" fmla="*/ 3179367 h 3196300"/>
              <a:gd name="connsiteX238" fmla="*/ 986367 w 1037901"/>
              <a:gd name="connsiteY238" fmla="*/ 3196300 h 3196300"/>
              <a:gd name="connsiteX239" fmla="*/ 982134 w 1037901"/>
              <a:gd name="connsiteY239" fmla="*/ 3183600 h 3196300"/>
              <a:gd name="connsiteX240" fmla="*/ 948267 w 1037901"/>
              <a:gd name="connsiteY240" fmla="*/ 3179367 h 3196300"/>
              <a:gd name="connsiteX241" fmla="*/ 935567 w 1037901"/>
              <a:gd name="connsiteY241" fmla="*/ 3192067 h 3196300"/>
              <a:gd name="connsiteX242" fmla="*/ 910167 w 1037901"/>
              <a:gd name="connsiteY242" fmla="*/ 3170900 h 3196300"/>
              <a:gd name="connsiteX243" fmla="*/ 884767 w 1037901"/>
              <a:gd name="connsiteY243" fmla="*/ 3170900 h 3196300"/>
              <a:gd name="connsiteX244" fmla="*/ 880534 w 1037901"/>
              <a:gd name="connsiteY244" fmla="*/ 3170900 h 3196300"/>
              <a:gd name="connsiteX0" fmla="*/ 880534 w 1037901"/>
              <a:gd name="connsiteY0" fmla="*/ 3170900 h 3196300"/>
              <a:gd name="connsiteX1" fmla="*/ 867834 w 1037901"/>
              <a:gd name="connsiteY1" fmla="*/ 3128567 h 3196300"/>
              <a:gd name="connsiteX2" fmla="*/ 863600 w 1037901"/>
              <a:gd name="connsiteY2" fmla="*/ 3115867 h 3196300"/>
              <a:gd name="connsiteX3" fmla="*/ 855134 w 1037901"/>
              <a:gd name="connsiteY3" fmla="*/ 3103167 h 3196300"/>
              <a:gd name="connsiteX4" fmla="*/ 850900 w 1037901"/>
              <a:gd name="connsiteY4" fmla="*/ 3090467 h 3196300"/>
              <a:gd name="connsiteX5" fmla="*/ 833967 w 1037901"/>
              <a:gd name="connsiteY5" fmla="*/ 3060833 h 3196300"/>
              <a:gd name="connsiteX6" fmla="*/ 817034 w 1037901"/>
              <a:gd name="connsiteY6" fmla="*/ 3039667 h 3196300"/>
              <a:gd name="connsiteX7" fmla="*/ 800100 w 1037901"/>
              <a:gd name="connsiteY7" fmla="*/ 3018500 h 3196300"/>
              <a:gd name="connsiteX8" fmla="*/ 783167 w 1037901"/>
              <a:gd name="connsiteY8" fmla="*/ 2988867 h 3196300"/>
              <a:gd name="connsiteX9" fmla="*/ 774700 w 1037901"/>
              <a:gd name="connsiteY9" fmla="*/ 2971933 h 3196300"/>
              <a:gd name="connsiteX10" fmla="*/ 770467 w 1037901"/>
              <a:gd name="connsiteY10" fmla="*/ 2955000 h 3196300"/>
              <a:gd name="connsiteX11" fmla="*/ 753534 w 1037901"/>
              <a:gd name="connsiteY11" fmla="*/ 2929600 h 3196300"/>
              <a:gd name="connsiteX12" fmla="*/ 740834 w 1037901"/>
              <a:gd name="connsiteY12" fmla="*/ 2904200 h 3196300"/>
              <a:gd name="connsiteX13" fmla="*/ 732367 w 1037901"/>
              <a:gd name="connsiteY13" fmla="*/ 2874567 h 3196300"/>
              <a:gd name="connsiteX14" fmla="*/ 728134 w 1037901"/>
              <a:gd name="connsiteY14" fmla="*/ 2861867 h 3196300"/>
              <a:gd name="connsiteX15" fmla="*/ 719667 w 1037901"/>
              <a:gd name="connsiteY15" fmla="*/ 2849167 h 3196300"/>
              <a:gd name="connsiteX16" fmla="*/ 706967 w 1037901"/>
              <a:gd name="connsiteY16" fmla="*/ 2823767 h 3196300"/>
              <a:gd name="connsiteX17" fmla="*/ 698500 w 1037901"/>
              <a:gd name="connsiteY17" fmla="*/ 2798367 h 3196300"/>
              <a:gd name="connsiteX18" fmla="*/ 690034 w 1037901"/>
              <a:gd name="connsiteY18" fmla="*/ 2785667 h 3196300"/>
              <a:gd name="connsiteX19" fmla="*/ 685800 w 1037901"/>
              <a:gd name="connsiteY19" fmla="*/ 2772967 h 3196300"/>
              <a:gd name="connsiteX20" fmla="*/ 656167 w 1037901"/>
              <a:gd name="connsiteY20" fmla="*/ 2730633 h 3196300"/>
              <a:gd name="connsiteX21" fmla="*/ 639234 w 1037901"/>
              <a:gd name="connsiteY21" fmla="*/ 2705233 h 3196300"/>
              <a:gd name="connsiteX22" fmla="*/ 635000 w 1037901"/>
              <a:gd name="connsiteY22" fmla="*/ 2692533 h 3196300"/>
              <a:gd name="connsiteX23" fmla="*/ 626534 w 1037901"/>
              <a:gd name="connsiteY23" fmla="*/ 2679833 h 3196300"/>
              <a:gd name="connsiteX24" fmla="*/ 609600 w 1037901"/>
              <a:gd name="connsiteY24" fmla="*/ 2650200 h 3196300"/>
              <a:gd name="connsiteX25" fmla="*/ 605367 w 1037901"/>
              <a:gd name="connsiteY25" fmla="*/ 2633267 h 3196300"/>
              <a:gd name="connsiteX26" fmla="*/ 596900 w 1037901"/>
              <a:gd name="connsiteY26" fmla="*/ 2620567 h 3196300"/>
              <a:gd name="connsiteX27" fmla="*/ 592667 w 1037901"/>
              <a:gd name="connsiteY27" fmla="*/ 2603633 h 3196300"/>
              <a:gd name="connsiteX28" fmla="*/ 584200 w 1037901"/>
              <a:gd name="connsiteY28" fmla="*/ 2574000 h 3196300"/>
              <a:gd name="connsiteX29" fmla="*/ 579967 w 1037901"/>
              <a:gd name="connsiteY29" fmla="*/ 2552833 h 3196300"/>
              <a:gd name="connsiteX30" fmla="*/ 571500 w 1037901"/>
              <a:gd name="connsiteY30" fmla="*/ 2527433 h 3196300"/>
              <a:gd name="connsiteX31" fmla="*/ 567267 w 1037901"/>
              <a:gd name="connsiteY31" fmla="*/ 2514733 h 3196300"/>
              <a:gd name="connsiteX32" fmla="*/ 554567 w 1037901"/>
              <a:gd name="connsiteY32" fmla="*/ 2472400 h 3196300"/>
              <a:gd name="connsiteX33" fmla="*/ 549910 w 1037901"/>
              <a:gd name="connsiteY33" fmla="*/ 2444037 h 3196300"/>
              <a:gd name="connsiteX34" fmla="*/ 538057 w 1037901"/>
              <a:gd name="connsiteY34" fmla="*/ 2434723 h 3196300"/>
              <a:gd name="connsiteX35" fmla="*/ 527685 w 1037901"/>
              <a:gd name="connsiteY35" fmla="*/ 2422658 h 3196300"/>
              <a:gd name="connsiteX36" fmla="*/ 519642 w 1037901"/>
              <a:gd name="connsiteY36" fmla="*/ 2401915 h 3196300"/>
              <a:gd name="connsiteX37" fmla="*/ 516679 w 1037901"/>
              <a:gd name="connsiteY37" fmla="*/ 2360852 h 3196300"/>
              <a:gd name="connsiteX38" fmla="*/ 495300 w 1037901"/>
              <a:gd name="connsiteY38" fmla="*/ 2311533 h 3196300"/>
              <a:gd name="connsiteX39" fmla="*/ 482600 w 1037901"/>
              <a:gd name="connsiteY39" fmla="*/ 2281900 h 3196300"/>
              <a:gd name="connsiteX40" fmla="*/ 478367 w 1037901"/>
              <a:gd name="connsiteY40" fmla="*/ 2256500 h 3196300"/>
              <a:gd name="connsiteX41" fmla="*/ 474134 w 1037901"/>
              <a:gd name="connsiteY41" fmla="*/ 2243800 h 3196300"/>
              <a:gd name="connsiteX42" fmla="*/ 465667 w 1037901"/>
              <a:gd name="connsiteY42" fmla="*/ 2205700 h 3196300"/>
              <a:gd name="connsiteX43" fmla="*/ 461434 w 1037901"/>
              <a:gd name="connsiteY43" fmla="*/ 2142200 h 3196300"/>
              <a:gd name="connsiteX44" fmla="*/ 452967 w 1037901"/>
              <a:gd name="connsiteY44" fmla="*/ 2091400 h 3196300"/>
              <a:gd name="connsiteX45" fmla="*/ 436034 w 1037901"/>
              <a:gd name="connsiteY45" fmla="*/ 2032133 h 3196300"/>
              <a:gd name="connsiteX46" fmla="*/ 427567 w 1037901"/>
              <a:gd name="connsiteY46" fmla="*/ 2015200 h 3196300"/>
              <a:gd name="connsiteX47" fmla="*/ 423334 w 1037901"/>
              <a:gd name="connsiteY47" fmla="*/ 1998267 h 3196300"/>
              <a:gd name="connsiteX48" fmla="*/ 414867 w 1037901"/>
              <a:gd name="connsiteY48" fmla="*/ 1972867 h 3196300"/>
              <a:gd name="connsiteX49" fmla="*/ 410634 w 1037901"/>
              <a:gd name="connsiteY49" fmla="*/ 1951700 h 3196300"/>
              <a:gd name="connsiteX50" fmla="*/ 402167 w 1037901"/>
              <a:gd name="connsiteY50" fmla="*/ 1926300 h 3196300"/>
              <a:gd name="connsiteX51" fmla="*/ 397934 w 1037901"/>
              <a:gd name="connsiteY51" fmla="*/ 1854333 h 3196300"/>
              <a:gd name="connsiteX52" fmla="*/ 389467 w 1037901"/>
              <a:gd name="connsiteY52" fmla="*/ 1799300 h 3196300"/>
              <a:gd name="connsiteX53" fmla="*/ 381000 w 1037901"/>
              <a:gd name="connsiteY53" fmla="*/ 1744267 h 3196300"/>
              <a:gd name="connsiteX54" fmla="*/ 376767 w 1037901"/>
              <a:gd name="connsiteY54" fmla="*/ 1710400 h 3196300"/>
              <a:gd name="connsiteX55" fmla="*/ 372534 w 1037901"/>
              <a:gd name="connsiteY55" fmla="*/ 1685000 h 3196300"/>
              <a:gd name="connsiteX56" fmla="*/ 368300 w 1037901"/>
              <a:gd name="connsiteY56" fmla="*/ 1646900 h 3196300"/>
              <a:gd name="connsiteX57" fmla="*/ 359834 w 1037901"/>
              <a:gd name="connsiteY57" fmla="*/ 1608800 h 3196300"/>
              <a:gd name="connsiteX58" fmla="*/ 355600 w 1037901"/>
              <a:gd name="connsiteY58" fmla="*/ 1574933 h 3196300"/>
              <a:gd name="connsiteX59" fmla="*/ 351367 w 1037901"/>
              <a:gd name="connsiteY59" fmla="*/ 1562233 h 3196300"/>
              <a:gd name="connsiteX60" fmla="*/ 342900 w 1037901"/>
              <a:gd name="connsiteY60" fmla="*/ 1515667 h 3196300"/>
              <a:gd name="connsiteX61" fmla="*/ 334434 w 1037901"/>
              <a:gd name="connsiteY61" fmla="*/ 1490267 h 3196300"/>
              <a:gd name="connsiteX62" fmla="*/ 325967 w 1037901"/>
              <a:gd name="connsiteY62" fmla="*/ 1456400 h 3196300"/>
              <a:gd name="connsiteX63" fmla="*/ 313267 w 1037901"/>
              <a:gd name="connsiteY63" fmla="*/ 1418300 h 3196300"/>
              <a:gd name="connsiteX64" fmla="*/ 309034 w 1037901"/>
              <a:gd name="connsiteY64" fmla="*/ 1405600 h 3196300"/>
              <a:gd name="connsiteX65" fmla="*/ 300567 w 1037901"/>
              <a:gd name="connsiteY65" fmla="*/ 1375967 h 3196300"/>
              <a:gd name="connsiteX66" fmla="*/ 292100 w 1037901"/>
              <a:gd name="connsiteY66" fmla="*/ 1363267 h 3196300"/>
              <a:gd name="connsiteX67" fmla="*/ 283634 w 1037901"/>
              <a:gd name="connsiteY67" fmla="*/ 1337867 h 3196300"/>
              <a:gd name="connsiteX68" fmla="*/ 279400 w 1037901"/>
              <a:gd name="connsiteY68" fmla="*/ 1325167 h 3196300"/>
              <a:gd name="connsiteX69" fmla="*/ 270934 w 1037901"/>
              <a:gd name="connsiteY69" fmla="*/ 1312467 h 3196300"/>
              <a:gd name="connsiteX70" fmla="*/ 266700 w 1037901"/>
              <a:gd name="connsiteY70" fmla="*/ 1295533 h 3196300"/>
              <a:gd name="connsiteX71" fmla="*/ 258234 w 1037901"/>
              <a:gd name="connsiteY71" fmla="*/ 1282833 h 3196300"/>
              <a:gd name="connsiteX72" fmla="*/ 241300 w 1037901"/>
              <a:gd name="connsiteY72" fmla="*/ 1236267 h 3196300"/>
              <a:gd name="connsiteX73" fmla="*/ 232834 w 1037901"/>
              <a:gd name="connsiteY73" fmla="*/ 1198167 h 3196300"/>
              <a:gd name="connsiteX74" fmla="*/ 224367 w 1037901"/>
              <a:gd name="connsiteY74" fmla="*/ 1172767 h 3196300"/>
              <a:gd name="connsiteX75" fmla="*/ 220134 w 1037901"/>
              <a:gd name="connsiteY75" fmla="*/ 1155833 h 3196300"/>
              <a:gd name="connsiteX76" fmla="*/ 215900 w 1037901"/>
              <a:gd name="connsiteY76" fmla="*/ 1134667 h 3196300"/>
              <a:gd name="connsiteX77" fmla="*/ 207434 w 1037901"/>
              <a:gd name="connsiteY77" fmla="*/ 1117733 h 3196300"/>
              <a:gd name="connsiteX78" fmla="*/ 203200 w 1037901"/>
              <a:gd name="connsiteY78" fmla="*/ 1105033 h 3196300"/>
              <a:gd name="connsiteX79" fmla="*/ 198967 w 1037901"/>
              <a:gd name="connsiteY79" fmla="*/ 1075400 h 3196300"/>
              <a:gd name="connsiteX80" fmla="*/ 190500 w 1037901"/>
              <a:gd name="connsiteY80" fmla="*/ 1050000 h 3196300"/>
              <a:gd name="connsiteX81" fmla="*/ 186267 w 1037901"/>
              <a:gd name="connsiteY81" fmla="*/ 1033067 h 3196300"/>
              <a:gd name="connsiteX82" fmla="*/ 177800 w 1037901"/>
              <a:gd name="connsiteY82" fmla="*/ 990733 h 3196300"/>
              <a:gd name="connsiteX83" fmla="*/ 169334 w 1037901"/>
              <a:gd name="connsiteY83" fmla="*/ 923000 h 3196300"/>
              <a:gd name="connsiteX84" fmla="*/ 160867 w 1037901"/>
              <a:gd name="connsiteY84" fmla="*/ 889133 h 3196300"/>
              <a:gd name="connsiteX85" fmla="*/ 156634 w 1037901"/>
              <a:gd name="connsiteY85" fmla="*/ 851033 h 3196300"/>
              <a:gd name="connsiteX86" fmla="*/ 152400 w 1037901"/>
              <a:gd name="connsiteY86" fmla="*/ 838333 h 3196300"/>
              <a:gd name="connsiteX87" fmla="*/ 143934 w 1037901"/>
              <a:gd name="connsiteY87" fmla="*/ 796000 h 3196300"/>
              <a:gd name="connsiteX88" fmla="*/ 139700 w 1037901"/>
              <a:gd name="connsiteY88" fmla="*/ 779067 h 3196300"/>
              <a:gd name="connsiteX89" fmla="*/ 135467 w 1037901"/>
              <a:gd name="connsiteY89" fmla="*/ 736733 h 3196300"/>
              <a:gd name="connsiteX90" fmla="*/ 127000 w 1037901"/>
              <a:gd name="connsiteY90" fmla="*/ 702867 h 3196300"/>
              <a:gd name="connsiteX91" fmla="*/ 118534 w 1037901"/>
              <a:gd name="connsiteY91" fmla="*/ 664767 h 3196300"/>
              <a:gd name="connsiteX92" fmla="*/ 114300 w 1037901"/>
              <a:gd name="connsiteY92" fmla="*/ 643600 h 3196300"/>
              <a:gd name="connsiteX93" fmla="*/ 110067 w 1037901"/>
              <a:gd name="connsiteY93" fmla="*/ 630900 h 3196300"/>
              <a:gd name="connsiteX94" fmla="*/ 105834 w 1037901"/>
              <a:gd name="connsiteY94" fmla="*/ 605500 h 3196300"/>
              <a:gd name="connsiteX95" fmla="*/ 101600 w 1037901"/>
              <a:gd name="connsiteY95" fmla="*/ 584333 h 3196300"/>
              <a:gd name="connsiteX96" fmla="*/ 93134 w 1037901"/>
              <a:gd name="connsiteY96" fmla="*/ 533533 h 3196300"/>
              <a:gd name="connsiteX97" fmla="*/ 84667 w 1037901"/>
              <a:gd name="connsiteY97" fmla="*/ 508133 h 3196300"/>
              <a:gd name="connsiteX98" fmla="*/ 80434 w 1037901"/>
              <a:gd name="connsiteY98" fmla="*/ 495433 h 3196300"/>
              <a:gd name="connsiteX99" fmla="*/ 71967 w 1037901"/>
              <a:gd name="connsiteY99" fmla="*/ 465800 h 3196300"/>
              <a:gd name="connsiteX100" fmla="*/ 63500 w 1037901"/>
              <a:gd name="connsiteY100" fmla="*/ 419233 h 3196300"/>
              <a:gd name="connsiteX101" fmla="*/ 59267 w 1037901"/>
              <a:gd name="connsiteY101" fmla="*/ 398067 h 3196300"/>
              <a:gd name="connsiteX102" fmla="*/ 50800 w 1037901"/>
              <a:gd name="connsiteY102" fmla="*/ 372667 h 3196300"/>
              <a:gd name="connsiteX103" fmla="*/ 46567 w 1037901"/>
              <a:gd name="connsiteY103" fmla="*/ 338800 h 3196300"/>
              <a:gd name="connsiteX104" fmla="*/ 38100 w 1037901"/>
              <a:gd name="connsiteY104" fmla="*/ 309167 h 3196300"/>
              <a:gd name="connsiteX105" fmla="*/ 29634 w 1037901"/>
              <a:gd name="connsiteY105" fmla="*/ 279533 h 3196300"/>
              <a:gd name="connsiteX106" fmla="*/ 25400 w 1037901"/>
              <a:gd name="connsiteY106" fmla="*/ 245667 h 3196300"/>
              <a:gd name="connsiteX107" fmla="*/ 16934 w 1037901"/>
              <a:gd name="connsiteY107" fmla="*/ 199100 h 3196300"/>
              <a:gd name="connsiteX108" fmla="*/ 12700 w 1037901"/>
              <a:gd name="connsiteY108" fmla="*/ 152533 h 3196300"/>
              <a:gd name="connsiteX109" fmla="*/ 8467 w 1037901"/>
              <a:gd name="connsiteY109" fmla="*/ 118667 h 3196300"/>
              <a:gd name="connsiteX110" fmla="*/ 0 w 1037901"/>
              <a:gd name="connsiteY110" fmla="*/ 29767 h 3196300"/>
              <a:gd name="connsiteX111" fmla="*/ 12700 w 1037901"/>
              <a:gd name="connsiteY111" fmla="*/ 21300 h 3196300"/>
              <a:gd name="connsiteX112" fmla="*/ 38100 w 1037901"/>
              <a:gd name="connsiteY112" fmla="*/ 46700 h 3196300"/>
              <a:gd name="connsiteX113" fmla="*/ 50800 w 1037901"/>
              <a:gd name="connsiteY113" fmla="*/ 50933 h 3196300"/>
              <a:gd name="connsiteX114" fmla="*/ 84667 w 1037901"/>
              <a:gd name="connsiteY114" fmla="*/ 29767 h 3196300"/>
              <a:gd name="connsiteX115" fmla="*/ 97367 w 1037901"/>
              <a:gd name="connsiteY115" fmla="*/ 21300 h 3196300"/>
              <a:gd name="connsiteX116" fmla="*/ 110067 w 1037901"/>
              <a:gd name="connsiteY116" fmla="*/ 17067 h 3196300"/>
              <a:gd name="connsiteX117" fmla="*/ 135467 w 1037901"/>
              <a:gd name="connsiteY117" fmla="*/ 29767 h 3196300"/>
              <a:gd name="connsiteX118" fmla="*/ 143934 w 1037901"/>
              <a:gd name="connsiteY118" fmla="*/ 17067 h 3196300"/>
              <a:gd name="connsiteX119" fmla="*/ 156634 w 1037901"/>
              <a:gd name="connsiteY119" fmla="*/ 12833 h 3196300"/>
              <a:gd name="connsiteX120" fmla="*/ 169334 w 1037901"/>
              <a:gd name="connsiteY120" fmla="*/ 21300 h 3196300"/>
              <a:gd name="connsiteX121" fmla="*/ 186267 w 1037901"/>
              <a:gd name="connsiteY121" fmla="*/ 25533 h 3196300"/>
              <a:gd name="connsiteX122" fmla="*/ 215900 w 1037901"/>
              <a:gd name="connsiteY122" fmla="*/ 8600 h 3196300"/>
              <a:gd name="connsiteX123" fmla="*/ 241300 w 1037901"/>
              <a:gd name="connsiteY123" fmla="*/ 133 h 3196300"/>
              <a:gd name="connsiteX124" fmla="*/ 279400 w 1037901"/>
              <a:gd name="connsiteY124" fmla="*/ 4367 h 3196300"/>
              <a:gd name="connsiteX125" fmla="*/ 296334 w 1037901"/>
              <a:gd name="connsiteY125" fmla="*/ 34000 h 3196300"/>
              <a:gd name="connsiteX126" fmla="*/ 304800 w 1037901"/>
              <a:gd name="connsiteY126" fmla="*/ 72100 h 3196300"/>
              <a:gd name="connsiteX127" fmla="*/ 309034 w 1037901"/>
              <a:gd name="connsiteY127" fmla="*/ 152533 h 3196300"/>
              <a:gd name="connsiteX128" fmla="*/ 313267 w 1037901"/>
              <a:gd name="connsiteY128" fmla="*/ 165233 h 3196300"/>
              <a:gd name="connsiteX129" fmla="*/ 317500 w 1037901"/>
              <a:gd name="connsiteY129" fmla="*/ 182167 h 3196300"/>
              <a:gd name="connsiteX130" fmla="*/ 321734 w 1037901"/>
              <a:gd name="connsiteY130" fmla="*/ 203333 h 3196300"/>
              <a:gd name="connsiteX131" fmla="*/ 325967 w 1037901"/>
              <a:gd name="connsiteY131" fmla="*/ 232967 h 3196300"/>
              <a:gd name="connsiteX132" fmla="*/ 334434 w 1037901"/>
              <a:gd name="connsiteY132" fmla="*/ 258367 h 3196300"/>
              <a:gd name="connsiteX133" fmla="*/ 338667 w 1037901"/>
              <a:gd name="connsiteY133" fmla="*/ 279533 h 3196300"/>
              <a:gd name="connsiteX134" fmla="*/ 342900 w 1037901"/>
              <a:gd name="connsiteY134" fmla="*/ 296467 h 3196300"/>
              <a:gd name="connsiteX135" fmla="*/ 347134 w 1037901"/>
              <a:gd name="connsiteY135" fmla="*/ 321867 h 3196300"/>
              <a:gd name="connsiteX136" fmla="*/ 351367 w 1037901"/>
              <a:gd name="connsiteY136" fmla="*/ 334567 h 3196300"/>
              <a:gd name="connsiteX137" fmla="*/ 355600 w 1037901"/>
              <a:gd name="connsiteY137" fmla="*/ 355733 h 3196300"/>
              <a:gd name="connsiteX138" fmla="*/ 368300 w 1037901"/>
              <a:gd name="connsiteY138" fmla="*/ 372667 h 3196300"/>
              <a:gd name="connsiteX139" fmla="*/ 372534 w 1037901"/>
              <a:gd name="connsiteY139" fmla="*/ 393833 h 3196300"/>
              <a:gd name="connsiteX140" fmla="*/ 381000 w 1037901"/>
              <a:gd name="connsiteY140" fmla="*/ 427700 h 3196300"/>
              <a:gd name="connsiteX141" fmla="*/ 389467 w 1037901"/>
              <a:gd name="connsiteY141" fmla="*/ 474267 h 3196300"/>
              <a:gd name="connsiteX142" fmla="*/ 393700 w 1037901"/>
              <a:gd name="connsiteY142" fmla="*/ 495433 h 3196300"/>
              <a:gd name="connsiteX143" fmla="*/ 397934 w 1037901"/>
              <a:gd name="connsiteY143" fmla="*/ 533533 h 3196300"/>
              <a:gd name="connsiteX144" fmla="*/ 414867 w 1037901"/>
              <a:gd name="connsiteY144" fmla="*/ 588567 h 3196300"/>
              <a:gd name="connsiteX145" fmla="*/ 423334 w 1037901"/>
              <a:gd name="connsiteY145" fmla="*/ 643600 h 3196300"/>
              <a:gd name="connsiteX146" fmla="*/ 427567 w 1037901"/>
              <a:gd name="connsiteY146" fmla="*/ 656300 h 3196300"/>
              <a:gd name="connsiteX147" fmla="*/ 440267 w 1037901"/>
              <a:gd name="connsiteY147" fmla="*/ 740967 h 3196300"/>
              <a:gd name="connsiteX148" fmla="*/ 448734 w 1037901"/>
              <a:gd name="connsiteY148" fmla="*/ 774833 h 3196300"/>
              <a:gd name="connsiteX149" fmla="*/ 452967 w 1037901"/>
              <a:gd name="connsiteY149" fmla="*/ 808700 h 3196300"/>
              <a:gd name="connsiteX150" fmla="*/ 469900 w 1037901"/>
              <a:gd name="connsiteY150" fmla="*/ 842567 h 3196300"/>
              <a:gd name="connsiteX151" fmla="*/ 474134 w 1037901"/>
              <a:gd name="connsiteY151" fmla="*/ 859500 h 3196300"/>
              <a:gd name="connsiteX152" fmla="*/ 482600 w 1037901"/>
              <a:gd name="connsiteY152" fmla="*/ 901833 h 3196300"/>
              <a:gd name="connsiteX153" fmla="*/ 491067 w 1037901"/>
              <a:gd name="connsiteY153" fmla="*/ 914533 h 3196300"/>
              <a:gd name="connsiteX154" fmla="*/ 503767 w 1037901"/>
              <a:gd name="connsiteY154" fmla="*/ 952633 h 3196300"/>
              <a:gd name="connsiteX155" fmla="*/ 508000 w 1037901"/>
              <a:gd name="connsiteY155" fmla="*/ 965333 h 3196300"/>
              <a:gd name="connsiteX156" fmla="*/ 516467 w 1037901"/>
              <a:gd name="connsiteY156" fmla="*/ 994967 h 3196300"/>
              <a:gd name="connsiteX157" fmla="*/ 520700 w 1037901"/>
              <a:gd name="connsiteY157" fmla="*/ 1011900 h 3196300"/>
              <a:gd name="connsiteX158" fmla="*/ 529167 w 1037901"/>
              <a:gd name="connsiteY158" fmla="*/ 1041533 h 3196300"/>
              <a:gd name="connsiteX159" fmla="*/ 533400 w 1037901"/>
              <a:gd name="connsiteY159" fmla="*/ 1066933 h 3196300"/>
              <a:gd name="connsiteX160" fmla="*/ 537634 w 1037901"/>
              <a:gd name="connsiteY160" fmla="*/ 1083867 h 3196300"/>
              <a:gd name="connsiteX161" fmla="*/ 541867 w 1037901"/>
              <a:gd name="connsiteY161" fmla="*/ 1105033 h 3196300"/>
              <a:gd name="connsiteX162" fmla="*/ 546100 w 1037901"/>
              <a:gd name="connsiteY162" fmla="*/ 1155833 h 3196300"/>
              <a:gd name="connsiteX163" fmla="*/ 554567 w 1037901"/>
              <a:gd name="connsiteY163" fmla="*/ 1193933 h 3196300"/>
              <a:gd name="connsiteX164" fmla="*/ 558800 w 1037901"/>
              <a:gd name="connsiteY164" fmla="*/ 1206633 h 3196300"/>
              <a:gd name="connsiteX165" fmla="*/ 563034 w 1037901"/>
              <a:gd name="connsiteY165" fmla="*/ 1232033 h 3196300"/>
              <a:gd name="connsiteX166" fmla="*/ 567267 w 1037901"/>
              <a:gd name="connsiteY166" fmla="*/ 1278600 h 3196300"/>
              <a:gd name="connsiteX167" fmla="*/ 575734 w 1037901"/>
              <a:gd name="connsiteY167" fmla="*/ 1308233 h 3196300"/>
              <a:gd name="connsiteX168" fmla="*/ 588434 w 1037901"/>
              <a:gd name="connsiteY168" fmla="*/ 1367500 h 3196300"/>
              <a:gd name="connsiteX169" fmla="*/ 596900 w 1037901"/>
              <a:gd name="connsiteY169" fmla="*/ 1388667 h 3196300"/>
              <a:gd name="connsiteX170" fmla="*/ 605367 w 1037901"/>
              <a:gd name="connsiteY170" fmla="*/ 1422533 h 3196300"/>
              <a:gd name="connsiteX171" fmla="*/ 609600 w 1037901"/>
              <a:gd name="connsiteY171" fmla="*/ 1456400 h 3196300"/>
              <a:gd name="connsiteX172" fmla="*/ 618067 w 1037901"/>
              <a:gd name="connsiteY172" fmla="*/ 1486033 h 3196300"/>
              <a:gd name="connsiteX173" fmla="*/ 626534 w 1037901"/>
              <a:gd name="connsiteY173" fmla="*/ 1541067 h 3196300"/>
              <a:gd name="connsiteX174" fmla="*/ 630767 w 1037901"/>
              <a:gd name="connsiteY174" fmla="*/ 1558000 h 3196300"/>
              <a:gd name="connsiteX175" fmla="*/ 635000 w 1037901"/>
              <a:gd name="connsiteY175" fmla="*/ 1596100 h 3196300"/>
              <a:gd name="connsiteX176" fmla="*/ 643467 w 1037901"/>
              <a:gd name="connsiteY176" fmla="*/ 1629967 h 3196300"/>
              <a:gd name="connsiteX177" fmla="*/ 647700 w 1037901"/>
              <a:gd name="connsiteY177" fmla="*/ 1680767 h 3196300"/>
              <a:gd name="connsiteX178" fmla="*/ 651934 w 1037901"/>
              <a:gd name="connsiteY178" fmla="*/ 1697700 h 3196300"/>
              <a:gd name="connsiteX179" fmla="*/ 656167 w 1037901"/>
              <a:gd name="connsiteY179" fmla="*/ 1748500 h 3196300"/>
              <a:gd name="connsiteX180" fmla="*/ 660400 w 1037901"/>
              <a:gd name="connsiteY180" fmla="*/ 1773900 h 3196300"/>
              <a:gd name="connsiteX181" fmla="*/ 668867 w 1037901"/>
              <a:gd name="connsiteY181" fmla="*/ 1824700 h 3196300"/>
              <a:gd name="connsiteX182" fmla="*/ 673100 w 1037901"/>
              <a:gd name="connsiteY182" fmla="*/ 1875500 h 3196300"/>
              <a:gd name="connsiteX183" fmla="*/ 677334 w 1037901"/>
              <a:gd name="connsiteY183" fmla="*/ 1900900 h 3196300"/>
              <a:gd name="connsiteX184" fmla="*/ 681567 w 1037901"/>
              <a:gd name="connsiteY184" fmla="*/ 1947467 h 3196300"/>
              <a:gd name="connsiteX185" fmla="*/ 685800 w 1037901"/>
              <a:gd name="connsiteY185" fmla="*/ 1972867 h 3196300"/>
              <a:gd name="connsiteX186" fmla="*/ 690034 w 1037901"/>
              <a:gd name="connsiteY186" fmla="*/ 2023667 h 3196300"/>
              <a:gd name="connsiteX187" fmla="*/ 698500 w 1037901"/>
              <a:gd name="connsiteY187" fmla="*/ 2049067 h 3196300"/>
              <a:gd name="connsiteX188" fmla="*/ 702734 w 1037901"/>
              <a:gd name="connsiteY188" fmla="*/ 2061767 h 3196300"/>
              <a:gd name="connsiteX189" fmla="*/ 706967 w 1037901"/>
              <a:gd name="connsiteY189" fmla="*/ 2099867 h 3196300"/>
              <a:gd name="connsiteX190" fmla="*/ 711200 w 1037901"/>
              <a:gd name="connsiteY190" fmla="*/ 2112567 h 3196300"/>
              <a:gd name="connsiteX191" fmla="*/ 715434 w 1037901"/>
              <a:gd name="connsiteY191" fmla="*/ 2129500 h 3196300"/>
              <a:gd name="connsiteX192" fmla="*/ 719667 w 1037901"/>
              <a:gd name="connsiteY192" fmla="*/ 2150667 h 3196300"/>
              <a:gd name="connsiteX193" fmla="*/ 728134 w 1037901"/>
              <a:gd name="connsiteY193" fmla="*/ 2176067 h 3196300"/>
              <a:gd name="connsiteX194" fmla="*/ 732367 w 1037901"/>
              <a:gd name="connsiteY194" fmla="*/ 2205700 h 3196300"/>
              <a:gd name="connsiteX195" fmla="*/ 740834 w 1037901"/>
              <a:gd name="connsiteY195" fmla="*/ 2235333 h 3196300"/>
              <a:gd name="connsiteX196" fmla="*/ 749300 w 1037901"/>
              <a:gd name="connsiteY196" fmla="*/ 2264967 h 3196300"/>
              <a:gd name="connsiteX197" fmla="*/ 757767 w 1037901"/>
              <a:gd name="connsiteY197" fmla="*/ 2277667 h 3196300"/>
              <a:gd name="connsiteX198" fmla="*/ 766234 w 1037901"/>
              <a:gd name="connsiteY198" fmla="*/ 2341167 h 3196300"/>
              <a:gd name="connsiteX199" fmla="*/ 770467 w 1037901"/>
              <a:gd name="connsiteY199" fmla="*/ 2353867 h 3196300"/>
              <a:gd name="connsiteX200" fmla="*/ 778934 w 1037901"/>
              <a:gd name="connsiteY200" fmla="*/ 2413133 h 3196300"/>
              <a:gd name="connsiteX201" fmla="*/ 783167 w 1037901"/>
              <a:gd name="connsiteY201" fmla="*/ 2434300 h 3196300"/>
              <a:gd name="connsiteX202" fmla="*/ 787400 w 1037901"/>
              <a:gd name="connsiteY202" fmla="*/ 2459700 h 3196300"/>
              <a:gd name="connsiteX203" fmla="*/ 795867 w 1037901"/>
              <a:gd name="connsiteY203" fmla="*/ 2502033 h 3196300"/>
              <a:gd name="connsiteX204" fmla="*/ 800100 w 1037901"/>
              <a:gd name="connsiteY204" fmla="*/ 2569767 h 3196300"/>
              <a:gd name="connsiteX205" fmla="*/ 804334 w 1037901"/>
              <a:gd name="connsiteY205" fmla="*/ 2586700 h 3196300"/>
              <a:gd name="connsiteX206" fmla="*/ 812800 w 1037901"/>
              <a:gd name="connsiteY206" fmla="*/ 2633267 h 3196300"/>
              <a:gd name="connsiteX207" fmla="*/ 817034 w 1037901"/>
              <a:gd name="connsiteY207" fmla="*/ 2671367 h 3196300"/>
              <a:gd name="connsiteX208" fmla="*/ 825500 w 1037901"/>
              <a:gd name="connsiteY208" fmla="*/ 2688300 h 3196300"/>
              <a:gd name="connsiteX209" fmla="*/ 829734 w 1037901"/>
              <a:gd name="connsiteY209" fmla="*/ 2701000 h 3196300"/>
              <a:gd name="connsiteX210" fmla="*/ 838200 w 1037901"/>
              <a:gd name="connsiteY210" fmla="*/ 2743333 h 3196300"/>
              <a:gd name="connsiteX211" fmla="*/ 855134 w 1037901"/>
              <a:gd name="connsiteY211" fmla="*/ 2768733 h 3196300"/>
              <a:gd name="connsiteX212" fmla="*/ 863600 w 1037901"/>
              <a:gd name="connsiteY212" fmla="*/ 2794133 h 3196300"/>
              <a:gd name="connsiteX213" fmla="*/ 867834 w 1037901"/>
              <a:gd name="connsiteY213" fmla="*/ 2815300 h 3196300"/>
              <a:gd name="connsiteX214" fmla="*/ 876300 w 1037901"/>
              <a:gd name="connsiteY214" fmla="*/ 2828000 h 3196300"/>
              <a:gd name="connsiteX215" fmla="*/ 889000 w 1037901"/>
              <a:gd name="connsiteY215" fmla="*/ 2857633 h 3196300"/>
              <a:gd name="connsiteX216" fmla="*/ 901700 w 1037901"/>
              <a:gd name="connsiteY216" fmla="*/ 2866100 h 3196300"/>
              <a:gd name="connsiteX217" fmla="*/ 914400 w 1037901"/>
              <a:gd name="connsiteY217" fmla="*/ 2895733 h 3196300"/>
              <a:gd name="connsiteX218" fmla="*/ 927100 w 1037901"/>
              <a:gd name="connsiteY218" fmla="*/ 2908433 h 3196300"/>
              <a:gd name="connsiteX219" fmla="*/ 931334 w 1037901"/>
              <a:gd name="connsiteY219" fmla="*/ 2921133 h 3196300"/>
              <a:gd name="connsiteX220" fmla="*/ 939800 w 1037901"/>
              <a:gd name="connsiteY220" fmla="*/ 2933833 h 3196300"/>
              <a:gd name="connsiteX221" fmla="*/ 956734 w 1037901"/>
              <a:gd name="connsiteY221" fmla="*/ 2971933 h 3196300"/>
              <a:gd name="connsiteX222" fmla="*/ 965200 w 1037901"/>
              <a:gd name="connsiteY222" fmla="*/ 2997333 h 3196300"/>
              <a:gd name="connsiteX223" fmla="*/ 969434 w 1037901"/>
              <a:gd name="connsiteY223" fmla="*/ 3014267 h 3196300"/>
              <a:gd name="connsiteX224" fmla="*/ 977900 w 1037901"/>
              <a:gd name="connsiteY224" fmla="*/ 3031200 h 3196300"/>
              <a:gd name="connsiteX225" fmla="*/ 990600 w 1037901"/>
              <a:gd name="connsiteY225" fmla="*/ 3035433 h 3196300"/>
              <a:gd name="connsiteX226" fmla="*/ 994834 w 1037901"/>
              <a:gd name="connsiteY226" fmla="*/ 3048133 h 3196300"/>
              <a:gd name="connsiteX227" fmla="*/ 1003300 w 1037901"/>
              <a:gd name="connsiteY227" fmla="*/ 3060833 h 3196300"/>
              <a:gd name="connsiteX228" fmla="*/ 1007534 w 1037901"/>
              <a:gd name="connsiteY228" fmla="*/ 3077767 h 3196300"/>
              <a:gd name="connsiteX229" fmla="*/ 1024467 w 1037901"/>
              <a:gd name="connsiteY229" fmla="*/ 3115867 h 3196300"/>
              <a:gd name="connsiteX230" fmla="*/ 1028700 w 1037901"/>
              <a:gd name="connsiteY230" fmla="*/ 3128567 h 3196300"/>
              <a:gd name="connsiteX231" fmla="*/ 1037167 w 1037901"/>
              <a:gd name="connsiteY231" fmla="*/ 3141267 h 3196300"/>
              <a:gd name="connsiteX232" fmla="*/ 1032934 w 1037901"/>
              <a:gd name="connsiteY232" fmla="*/ 3153967 h 3196300"/>
              <a:gd name="connsiteX233" fmla="*/ 1020234 w 1037901"/>
              <a:gd name="connsiteY233" fmla="*/ 3149733 h 3196300"/>
              <a:gd name="connsiteX234" fmla="*/ 1007534 w 1037901"/>
              <a:gd name="connsiteY234" fmla="*/ 3183600 h 3196300"/>
              <a:gd name="connsiteX235" fmla="*/ 1003300 w 1037901"/>
              <a:gd name="connsiteY235" fmla="*/ 3166667 h 3196300"/>
              <a:gd name="connsiteX236" fmla="*/ 994834 w 1037901"/>
              <a:gd name="connsiteY236" fmla="*/ 3179367 h 3196300"/>
              <a:gd name="connsiteX237" fmla="*/ 986367 w 1037901"/>
              <a:gd name="connsiteY237" fmla="*/ 3196300 h 3196300"/>
              <a:gd name="connsiteX238" fmla="*/ 982134 w 1037901"/>
              <a:gd name="connsiteY238" fmla="*/ 3183600 h 3196300"/>
              <a:gd name="connsiteX239" fmla="*/ 948267 w 1037901"/>
              <a:gd name="connsiteY239" fmla="*/ 3179367 h 3196300"/>
              <a:gd name="connsiteX240" fmla="*/ 935567 w 1037901"/>
              <a:gd name="connsiteY240" fmla="*/ 3192067 h 3196300"/>
              <a:gd name="connsiteX241" fmla="*/ 910167 w 1037901"/>
              <a:gd name="connsiteY241" fmla="*/ 3170900 h 3196300"/>
              <a:gd name="connsiteX242" fmla="*/ 884767 w 1037901"/>
              <a:gd name="connsiteY242" fmla="*/ 3170900 h 3196300"/>
              <a:gd name="connsiteX243" fmla="*/ 880534 w 1037901"/>
              <a:gd name="connsiteY243" fmla="*/ 3170900 h 3196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</a:cxnLst>
            <a:rect l="l" t="t" r="r" b="b"/>
            <a:pathLst>
              <a:path w="1037901" h="3196300">
                <a:moveTo>
                  <a:pt x="880534" y="3170900"/>
                </a:moveTo>
                <a:cubicBezTo>
                  <a:pt x="874137" y="3145315"/>
                  <a:pt x="878137" y="3159477"/>
                  <a:pt x="867834" y="3128567"/>
                </a:cubicBezTo>
                <a:cubicBezTo>
                  <a:pt x="866423" y="3124334"/>
                  <a:pt x="866075" y="3119580"/>
                  <a:pt x="863600" y="3115867"/>
                </a:cubicBezTo>
                <a:cubicBezTo>
                  <a:pt x="860778" y="3111634"/>
                  <a:pt x="857409" y="3107718"/>
                  <a:pt x="855134" y="3103167"/>
                </a:cubicBezTo>
                <a:cubicBezTo>
                  <a:pt x="853138" y="3099176"/>
                  <a:pt x="852658" y="3094569"/>
                  <a:pt x="850900" y="3090467"/>
                </a:cubicBezTo>
                <a:cubicBezTo>
                  <a:pt x="844452" y="3075422"/>
                  <a:pt x="842473" y="3073592"/>
                  <a:pt x="833967" y="3060833"/>
                </a:cubicBezTo>
                <a:cubicBezTo>
                  <a:pt x="823328" y="3028913"/>
                  <a:pt x="838917" y="3067018"/>
                  <a:pt x="817034" y="3039667"/>
                </a:cubicBezTo>
                <a:cubicBezTo>
                  <a:pt x="793662" y="3010454"/>
                  <a:pt x="836499" y="3042767"/>
                  <a:pt x="800100" y="3018500"/>
                </a:cubicBezTo>
                <a:cubicBezTo>
                  <a:pt x="791784" y="2993549"/>
                  <a:pt x="801473" y="3018157"/>
                  <a:pt x="783167" y="2988867"/>
                </a:cubicBezTo>
                <a:cubicBezTo>
                  <a:pt x="779822" y="2983515"/>
                  <a:pt x="777522" y="2977578"/>
                  <a:pt x="774700" y="2971933"/>
                </a:cubicBezTo>
                <a:cubicBezTo>
                  <a:pt x="773289" y="2966289"/>
                  <a:pt x="773069" y="2960204"/>
                  <a:pt x="770467" y="2955000"/>
                </a:cubicBezTo>
                <a:cubicBezTo>
                  <a:pt x="765916" y="2945899"/>
                  <a:pt x="756752" y="2939253"/>
                  <a:pt x="753534" y="2929600"/>
                </a:cubicBezTo>
                <a:cubicBezTo>
                  <a:pt x="742892" y="2897678"/>
                  <a:pt x="757247" y="2937026"/>
                  <a:pt x="740834" y="2904200"/>
                </a:cubicBezTo>
                <a:cubicBezTo>
                  <a:pt x="737448" y="2897428"/>
                  <a:pt x="734177" y="2880904"/>
                  <a:pt x="732367" y="2874567"/>
                </a:cubicBezTo>
                <a:cubicBezTo>
                  <a:pt x="731141" y="2870276"/>
                  <a:pt x="730130" y="2865858"/>
                  <a:pt x="728134" y="2861867"/>
                </a:cubicBezTo>
                <a:cubicBezTo>
                  <a:pt x="725859" y="2857316"/>
                  <a:pt x="722489" y="2853400"/>
                  <a:pt x="719667" y="2849167"/>
                </a:cubicBezTo>
                <a:cubicBezTo>
                  <a:pt x="704233" y="2802861"/>
                  <a:pt x="728846" y="2872994"/>
                  <a:pt x="706967" y="2823767"/>
                </a:cubicBezTo>
                <a:cubicBezTo>
                  <a:pt x="703342" y="2815612"/>
                  <a:pt x="703450" y="2805793"/>
                  <a:pt x="698500" y="2798367"/>
                </a:cubicBezTo>
                <a:cubicBezTo>
                  <a:pt x="695678" y="2794134"/>
                  <a:pt x="692309" y="2790218"/>
                  <a:pt x="690034" y="2785667"/>
                </a:cubicBezTo>
                <a:cubicBezTo>
                  <a:pt x="688038" y="2781676"/>
                  <a:pt x="687967" y="2776868"/>
                  <a:pt x="685800" y="2772967"/>
                </a:cubicBezTo>
                <a:cubicBezTo>
                  <a:pt x="678354" y="2759565"/>
                  <a:pt x="665680" y="2743317"/>
                  <a:pt x="656167" y="2730633"/>
                </a:cubicBezTo>
                <a:cubicBezTo>
                  <a:pt x="646103" y="2700438"/>
                  <a:pt x="660373" y="2736940"/>
                  <a:pt x="639234" y="2705233"/>
                </a:cubicBezTo>
                <a:cubicBezTo>
                  <a:pt x="636759" y="2701520"/>
                  <a:pt x="636996" y="2696524"/>
                  <a:pt x="635000" y="2692533"/>
                </a:cubicBezTo>
                <a:cubicBezTo>
                  <a:pt x="632725" y="2687982"/>
                  <a:pt x="629356" y="2684066"/>
                  <a:pt x="626534" y="2679833"/>
                </a:cubicBezTo>
                <a:cubicBezTo>
                  <a:pt x="615399" y="2635302"/>
                  <a:pt x="632021" y="2689436"/>
                  <a:pt x="609600" y="2650200"/>
                </a:cubicBezTo>
                <a:cubicBezTo>
                  <a:pt x="606713" y="2645149"/>
                  <a:pt x="607659" y="2638615"/>
                  <a:pt x="605367" y="2633267"/>
                </a:cubicBezTo>
                <a:cubicBezTo>
                  <a:pt x="603363" y="2628590"/>
                  <a:pt x="599722" y="2624800"/>
                  <a:pt x="596900" y="2620567"/>
                </a:cubicBezTo>
                <a:cubicBezTo>
                  <a:pt x="595489" y="2614922"/>
                  <a:pt x="594265" y="2609228"/>
                  <a:pt x="592667" y="2603633"/>
                </a:cubicBezTo>
                <a:cubicBezTo>
                  <a:pt x="585598" y="2578888"/>
                  <a:pt x="590816" y="2603771"/>
                  <a:pt x="584200" y="2574000"/>
                </a:cubicBezTo>
                <a:cubicBezTo>
                  <a:pt x="582639" y="2566976"/>
                  <a:pt x="581860" y="2559775"/>
                  <a:pt x="579967" y="2552833"/>
                </a:cubicBezTo>
                <a:cubicBezTo>
                  <a:pt x="577619" y="2544223"/>
                  <a:pt x="574322" y="2535900"/>
                  <a:pt x="571500" y="2527433"/>
                </a:cubicBezTo>
                <a:cubicBezTo>
                  <a:pt x="570089" y="2523200"/>
                  <a:pt x="568349" y="2519062"/>
                  <a:pt x="567267" y="2514733"/>
                </a:cubicBezTo>
                <a:cubicBezTo>
                  <a:pt x="564229" y="2502578"/>
                  <a:pt x="559721" y="2482708"/>
                  <a:pt x="554567" y="2472400"/>
                </a:cubicBezTo>
                <a:lnTo>
                  <a:pt x="549910" y="2444037"/>
                </a:lnTo>
                <a:cubicBezTo>
                  <a:pt x="548499" y="2438392"/>
                  <a:pt x="539729" y="2440296"/>
                  <a:pt x="538057" y="2434723"/>
                </a:cubicBezTo>
                <a:cubicBezTo>
                  <a:pt x="535493" y="2426175"/>
                  <a:pt x="529849" y="2431316"/>
                  <a:pt x="527685" y="2422658"/>
                </a:cubicBezTo>
                <a:cubicBezTo>
                  <a:pt x="526274" y="2417014"/>
                  <a:pt x="521685" y="2407363"/>
                  <a:pt x="519642" y="2401915"/>
                </a:cubicBezTo>
                <a:cubicBezTo>
                  <a:pt x="517808" y="2391614"/>
                  <a:pt x="520736" y="2375916"/>
                  <a:pt x="516679" y="2360852"/>
                </a:cubicBezTo>
                <a:cubicBezTo>
                  <a:pt x="514636" y="2355404"/>
                  <a:pt x="496898" y="2317128"/>
                  <a:pt x="495300" y="2311533"/>
                </a:cubicBezTo>
                <a:cubicBezTo>
                  <a:pt x="491146" y="2296996"/>
                  <a:pt x="490128" y="2296956"/>
                  <a:pt x="482600" y="2281900"/>
                </a:cubicBezTo>
                <a:cubicBezTo>
                  <a:pt x="481189" y="2273433"/>
                  <a:pt x="480229" y="2264879"/>
                  <a:pt x="478367" y="2256500"/>
                </a:cubicBezTo>
                <a:cubicBezTo>
                  <a:pt x="477399" y="2252144"/>
                  <a:pt x="475360" y="2248091"/>
                  <a:pt x="474134" y="2243800"/>
                </a:cubicBezTo>
                <a:cubicBezTo>
                  <a:pt x="470145" y="2229838"/>
                  <a:pt x="468580" y="2220265"/>
                  <a:pt x="465667" y="2205700"/>
                </a:cubicBezTo>
                <a:cubicBezTo>
                  <a:pt x="464256" y="2184533"/>
                  <a:pt x="463355" y="2163327"/>
                  <a:pt x="461434" y="2142200"/>
                </a:cubicBezTo>
                <a:cubicBezTo>
                  <a:pt x="460193" y="2128550"/>
                  <a:pt x="456264" y="2105689"/>
                  <a:pt x="452967" y="2091400"/>
                </a:cubicBezTo>
                <a:cubicBezTo>
                  <a:pt x="450644" y="2081332"/>
                  <a:pt x="441807" y="2043679"/>
                  <a:pt x="436034" y="2032133"/>
                </a:cubicBezTo>
                <a:lnTo>
                  <a:pt x="427567" y="2015200"/>
                </a:lnTo>
                <a:cubicBezTo>
                  <a:pt x="426156" y="2009556"/>
                  <a:pt x="425006" y="2003840"/>
                  <a:pt x="423334" y="1998267"/>
                </a:cubicBezTo>
                <a:cubicBezTo>
                  <a:pt x="420769" y="1989719"/>
                  <a:pt x="416617" y="1981618"/>
                  <a:pt x="414867" y="1972867"/>
                </a:cubicBezTo>
                <a:cubicBezTo>
                  <a:pt x="413456" y="1965811"/>
                  <a:pt x="412527" y="1958642"/>
                  <a:pt x="410634" y="1951700"/>
                </a:cubicBezTo>
                <a:cubicBezTo>
                  <a:pt x="408286" y="1943090"/>
                  <a:pt x="402167" y="1926300"/>
                  <a:pt x="402167" y="1926300"/>
                </a:cubicBezTo>
                <a:cubicBezTo>
                  <a:pt x="400756" y="1902311"/>
                  <a:pt x="399930" y="1878280"/>
                  <a:pt x="397934" y="1854333"/>
                </a:cubicBezTo>
                <a:cubicBezTo>
                  <a:pt x="396265" y="1834307"/>
                  <a:pt x="392089" y="1818968"/>
                  <a:pt x="389467" y="1799300"/>
                </a:cubicBezTo>
                <a:cubicBezTo>
                  <a:pt x="382503" y="1747063"/>
                  <a:pt x="389285" y="1777400"/>
                  <a:pt x="381000" y="1744267"/>
                </a:cubicBezTo>
                <a:cubicBezTo>
                  <a:pt x="379589" y="1732978"/>
                  <a:pt x="378376" y="1721663"/>
                  <a:pt x="376767" y="1710400"/>
                </a:cubicBezTo>
                <a:cubicBezTo>
                  <a:pt x="375553" y="1701903"/>
                  <a:pt x="373668" y="1693508"/>
                  <a:pt x="372534" y="1685000"/>
                </a:cubicBezTo>
                <a:cubicBezTo>
                  <a:pt x="370845" y="1672334"/>
                  <a:pt x="370107" y="1659550"/>
                  <a:pt x="368300" y="1646900"/>
                </a:cubicBezTo>
                <a:cubicBezTo>
                  <a:pt x="358887" y="1581012"/>
                  <a:pt x="369078" y="1664261"/>
                  <a:pt x="359834" y="1608800"/>
                </a:cubicBezTo>
                <a:cubicBezTo>
                  <a:pt x="357964" y="1597578"/>
                  <a:pt x="357635" y="1586126"/>
                  <a:pt x="355600" y="1574933"/>
                </a:cubicBezTo>
                <a:cubicBezTo>
                  <a:pt x="354802" y="1570543"/>
                  <a:pt x="352335" y="1566589"/>
                  <a:pt x="351367" y="1562233"/>
                </a:cubicBezTo>
                <a:cubicBezTo>
                  <a:pt x="347489" y="1544780"/>
                  <a:pt x="347529" y="1532639"/>
                  <a:pt x="342900" y="1515667"/>
                </a:cubicBezTo>
                <a:cubicBezTo>
                  <a:pt x="340552" y="1507057"/>
                  <a:pt x="336599" y="1498925"/>
                  <a:pt x="334434" y="1490267"/>
                </a:cubicBezTo>
                <a:cubicBezTo>
                  <a:pt x="331612" y="1478978"/>
                  <a:pt x="329647" y="1467439"/>
                  <a:pt x="325967" y="1456400"/>
                </a:cubicBezTo>
                <a:lnTo>
                  <a:pt x="313267" y="1418300"/>
                </a:lnTo>
                <a:cubicBezTo>
                  <a:pt x="311856" y="1414067"/>
                  <a:pt x="310116" y="1409929"/>
                  <a:pt x="309034" y="1405600"/>
                </a:cubicBezTo>
                <a:cubicBezTo>
                  <a:pt x="307679" y="1400180"/>
                  <a:pt x="303602" y="1382036"/>
                  <a:pt x="300567" y="1375967"/>
                </a:cubicBezTo>
                <a:cubicBezTo>
                  <a:pt x="298292" y="1371416"/>
                  <a:pt x="294922" y="1367500"/>
                  <a:pt x="292100" y="1363267"/>
                </a:cubicBezTo>
                <a:lnTo>
                  <a:pt x="283634" y="1337867"/>
                </a:lnTo>
                <a:cubicBezTo>
                  <a:pt x="282223" y="1333634"/>
                  <a:pt x="281875" y="1328880"/>
                  <a:pt x="279400" y="1325167"/>
                </a:cubicBezTo>
                <a:lnTo>
                  <a:pt x="270934" y="1312467"/>
                </a:lnTo>
                <a:cubicBezTo>
                  <a:pt x="269523" y="1306822"/>
                  <a:pt x="268992" y="1300881"/>
                  <a:pt x="266700" y="1295533"/>
                </a:cubicBezTo>
                <a:cubicBezTo>
                  <a:pt x="264696" y="1290857"/>
                  <a:pt x="259973" y="1287614"/>
                  <a:pt x="258234" y="1282833"/>
                </a:cubicBezTo>
                <a:cubicBezTo>
                  <a:pt x="238834" y="1229484"/>
                  <a:pt x="260462" y="1265010"/>
                  <a:pt x="241300" y="1236267"/>
                </a:cubicBezTo>
                <a:cubicBezTo>
                  <a:pt x="229186" y="1199924"/>
                  <a:pt x="247738" y="1257784"/>
                  <a:pt x="232834" y="1198167"/>
                </a:cubicBezTo>
                <a:cubicBezTo>
                  <a:pt x="230669" y="1189509"/>
                  <a:pt x="226531" y="1181425"/>
                  <a:pt x="224367" y="1172767"/>
                </a:cubicBezTo>
                <a:cubicBezTo>
                  <a:pt x="222956" y="1167122"/>
                  <a:pt x="221396" y="1161513"/>
                  <a:pt x="220134" y="1155833"/>
                </a:cubicBezTo>
                <a:cubicBezTo>
                  <a:pt x="218573" y="1148809"/>
                  <a:pt x="218175" y="1141493"/>
                  <a:pt x="215900" y="1134667"/>
                </a:cubicBezTo>
                <a:cubicBezTo>
                  <a:pt x="213904" y="1128680"/>
                  <a:pt x="209920" y="1123534"/>
                  <a:pt x="207434" y="1117733"/>
                </a:cubicBezTo>
                <a:cubicBezTo>
                  <a:pt x="205676" y="1113631"/>
                  <a:pt x="204611" y="1109266"/>
                  <a:pt x="203200" y="1105033"/>
                </a:cubicBezTo>
                <a:cubicBezTo>
                  <a:pt x="201789" y="1095155"/>
                  <a:pt x="201211" y="1085122"/>
                  <a:pt x="198967" y="1075400"/>
                </a:cubicBezTo>
                <a:cubicBezTo>
                  <a:pt x="196960" y="1066704"/>
                  <a:pt x="192664" y="1058658"/>
                  <a:pt x="190500" y="1050000"/>
                </a:cubicBezTo>
                <a:cubicBezTo>
                  <a:pt x="189089" y="1044356"/>
                  <a:pt x="187486" y="1038756"/>
                  <a:pt x="186267" y="1033067"/>
                </a:cubicBezTo>
                <a:cubicBezTo>
                  <a:pt x="183252" y="1018996"/>
                  <a:pt x="177800" y="990733"/>
                  <a:pt x="177800" y="990733"/>
                </a:cubicBezTo>
                <a:cubicBezTo>
                  <a:pt x="170266" y="892784"/>
                  <a:pt x="180102" y="962484"/>
                  <a:pt x="169334" y="923000"/>
                </a:cubicBezTo>
                <a:cubicBezTo>
                  <a:pt x="166272" y="911774"/>
                  <a:pt x="160867" y="889133"/>
                  <a:pt x="160867" y="889133"/>
                </a:cubicBezTo>
                <a:cubicBezTo>
                  <a:pt x="159456" y="876433"/>
                  <a:pt x="158735" y="863637"/>
                  <a:pt x="156634" y="851033"/>
                </a:cubicBezTo>
                <a:cubicBezTo>
                  <a:pt x="155900" y="846631"/>
                  <a:pt x="153403" y="842681"/>
                  <a:pt x="152400" y="838333"/>
                </a:cubicBezTo>
                <a:cubicBezTo>
                  <a:pt x="149164" y="824311"/>
                  <a:pt x="147425" y="809961"/>
                  <a:pt x="143934" y="796000"/>
                </a:cubicBezTo>
                <a:lnTo>
                  <a:pt x="139700" y="779067"/>
                </a:lnTo>
                <a:cubicBezTo>
                  <a:pt x="138289" y="764956"/>
                  <a:pt x="137798" y="750722"/>
                  <a:pt x="135467" y="736733"/>
                </a:cubicBezTo>
                <a:cubicBezTo>
                  <a:pt x="133554" y="725255"/>
                  <a:pt x="128913" y="714345"/>
                  <a:pt x="127000" y="702867"/>
                </a:cubicBezTo>
                <a:cubicBezTo>
                  <a:pt x="115356" y="632999"/>
                  <a:pt x="128952" y="706440"/>
                  <a:pt x="118534" y="664767"/>
                </a:cubicBezTo>
                <a:cubicBezTo>
                  <a:pt x="116789" y="657786"/>
                  <a:pt x="116045" y="650581"/>
                  <a:pt x="114300" y="643600"/>
                </a:cubicBezTo>
                <a:cubicBezTo>
                  <a:pt x="113218" y="639271"/>
                  <a:pt x="111035" y="635256"/>
                  <a:pt x="110067" y="630900"/>
                </a:cubicBezTo>
                <a:cubicBezTo>
                  <a:pt x="108205" y="622521"/>
                  <a:pt x="107369" y="613945"/>
                  <a:pt x="105834" y="605500"/>
                </a:cubicBezTo>
                <a:cubicBezTo>
                  <a:pt x="104547" y="598421"/>
                  <a:pt x="102850" y="591419"/>
                  <a:pt x="101600" y="584333"/>
                </a:cubicBezTo>
                <a:cubicBezTo>
                  <a:pt x="98617" y="567427"/>
                  <a:pt x="98563" y="549819"/>
                  <a:pt x="93134" y="533533"/>
                </a:cubicBezTo>
                <a:lnTo>
                  <a:pt x="84667" y="508133"/>
                </a:lnTo>
                <a:cubicBezTo>
                  <a:pt x="83256" y="503900"/>
                  <a:pt x="81516" y="499762"/>
                  <a:pt x="80434" y="495433"/>
                </a:cubicBezTo>
                <a:cubicBezTo>
                  <a:pt x="75118" y="474171"/>
                  <a:pt x="78040" y="484020"/>
                  <a:pt x="71967" y="465800"/>
                </a:cubicBezTo>
                <a:cubicBezTo>
                  <a:pt x="62189" y="387565"/>
                  <a:pt x="73290" y="458392"/>
                  <a:pt x="63500" y="419233"/>
                </a:cubicBezTo>
                <a:cubicBezTo>
                  <a:pt x="61755" y="412253"/>
                  <a:pt x="61160" y="405009"/>
                  <a:pt x="59267" y="398067"/>
                </a:cubicBezTo>
                <a:cubicBezTo>
                  <a:pt x="56919" y="389457"/>
                  <a:pt x="50800" y="372667"/>
                  <a:pt x="50800" y="372667"/>
                </a:cubicBezTo>
                <a:cubicBezTo>
                  <a:pt x="49389" y="361378"/>
                  <a:pt x="48437" y="350022"/>
                  <a:pt x="46567" y="338800"/>
                </a:cubicBezTo>
                <a:cubicBezTo>
                  <a:pt x="43919" y="322909"/>
                  <a:pt x="42129" y="323267"/>
                  <a:pt x="38100" y="309167"/>
                </a:cubicBezTo>
                <a:cubicBezTo>
                  <a:pt x="27461" y="271931"/>
                  <a:pt x="39790" y="310003"/>
                  <a:pt x="29634" y="279533"/>
                </a:cubicBezTo>
                <a:cubicBezTo>
                  <a:pt x="28223" y="268244"/>
                  <a:pt x="27130" y="256911"/>
                  <a:pt x="25400" y="245667"/>
                </a:cubicBezTo>
                <a:cubicBezTo>
                  <a:pt x="20722" y="215263"/>
                  <a:pt x="20873" y="232576"/>
                  <a:pt x="16934" y="199100"/>
                </a:cubicBezTo>
                <a:cubicBezTo>
                  <a:pt x="15113" y="183620"/>
                  <a:pt x="14332" y="168034"/>
                  <a:pt x="12700" y="152533"/>
                </a:cubicBezTo>
                <a:cubicBezTo>
                  <a:pt x="11509" y="141219"/>
                  <a:pt x="9452" y="130001"/>
                  <a:pt x="8467" y="118667"/>
                </a:cubicBezTo>
                <a:cubicBezTo>
                  <a:pt x="607" y="28267"/>
                  <a:pt x="8959" y="83511"/>
                  <a:pt x="0" y="29767"/>
                </a:cubicBezTo>
                <a:cubicBezTo>
                  <a:pt x="4233" y="26945"/>
                  <a:pt x="8051" y="19234"/>
                  <a:pt x="12700" y="21300"/>
                </a:cubicBezTo>
                <a:cubicBezTo>
                  <a:pt x="23642" y="26163"/>
                  <a:pt x="26741" y="42914"/>
                  <a:pt x="38100" y="46700"/>
                </a:cubicBezTo>
                <a:lnTo>
                  <a:pt x="50800" y="50933"/>
                </a:lnTo>
                <a:cubicBezTo>
                  <a:pt x="58931" y="26544"/>
                  <a:pt x="49252" y="43933"/>
                  <a:pt x="84667" y="29767"/>
                </a:cubicBezTo>
                <a:cubicBezTo>
                  <a:pt x="89391" y="27877"/>
                  <a:pt x="92816" y="23575"/>
                  <a:pt x="97367" y="21300"/>
                </a:cubicBezTo>
                <a:cubicBezTo>
                  <a:pt x="101358" y="19304"/>
                  <a:pt x="105834" y="18478"/>
                  <a:pt x="110067" y="17067"/>
                </a:cubicBezTo>
                <a:cubicBezTo>
                  <a:pt x="112741" y="18849"/>
                  <a:pt x="129991" y="31957"/>
                  <a:pt x="135467" y="29767"/>
                </a:cubicBezTo>
                <a:cubicBezTo>
                  <a:pt x="140191" y="27878"/>
                  <a:pt x="139961" y="20245"/>
                  <a:pt x="143934" y="17067"/>
                </a:cubicBezTo>
                <a:cubicBezTo>
                  <a:pt x="147419" y="14279"/>
                  <a:pt x="152401" y="14244"/>
                  <a:pt x="156634" y="12833"/>
                </a:cubicBezTo>
                <a:cubicBezTo>
                  <a:pt x="160867" y="15655"/>
                  <a:pt x="166156" y="17327"/>
                  <a:pt x="169334" y="21300"/>
                </a:cubicBezTo>
                <a:cubicBezTo>
                  <a:pt x="180510" y="35271"/>
                  <a:pt x="163772" y="40530"/>
                  <a:pt x="186267" y="25533"/>
                </a:cubicBezTo>
                <a:cubicBezTo>
                  <a:pt x="193684" y="3281"/>
                  <a:pt x="185195" y="16276"/>
                  <a:pt x="215900" y="8600"/>
                </a:cubicBezTo>
                <a:cubicBezTo>
                  <a:pt x="224558" y="6435"/>
                  <a:pt x="241300" y="133"/>
                  <a:pt x="241300" y="133"/>
                </a:cubicBezTo>
                <a:cubicBezTo>
                  <a:pt x="254000" y="1544"/>
                  <a:pt x="267391" y="0"/>
                  <a:pt x="279400" y="4367"/>
                </a:cubicBezTo>
                <a:cubicBezTo>
                  <a:pt x="283057" y="5697"/>
                  <a:pt x="295900" y="33132"/>
                  <a:pt x="296334" y="34000"/>
                </a:cubicBezTo>
                <a:cubicBezTo>
                  <a:pt x="298510" y="42705"/>
                  <a:pt x="304128" y="64037"/>
                  <a:pt x="304800" y="72100"/>
                </a:cubicBezTo>
                <a:cubicBezTo>
                  <a:pt x="307030" y="98855"/>
                  <a:pt x="306603" y="125795"/>
                  <a:pt x="309034" y="152533"/>
                </a:cubicBezTo>
                <a:cubicBezTo>
                  <a:pt x="309438" y="156977"/>
                  <a:pt x="312041" y="160942"/>
                  <a:pt x="313267" y="165233"/>
                </a:cubicBezTo>
                <a:cubicBezTo>
                  <a:pt x="314865" y="170828"/>
                  <a:pt x="316238" y="176487"/>
                  <a:pt x="317500" y="182167"/>
                </a:cubicBezTo>
                <a:cubicBezTo>
                  <a:pt x="319061" y="189191"/>
                  <a:pt x="320551" y="196236"/>
                  <a:pt x="321734" y="203333"/>
                </a:cubicBezTo>
                <a:cubicBezTo>
                  <a:pt x="323374" y="213175"/>
                  <a:pt x="323723" y="223244"/>
                  <a:pt x="325967" y="232967"/>
                </a:cubicBezTo>
                <a:cubicBezTo>
                  <a:pt x="327974" y="241663"/>
                  <a:pt x="332684" y="249616"/>
                  <a:pt x="334434" y="258367"/>
                </a:cubicBezTo>
                <a:cubicBezTo>
                  <a:pt x="335845" y="265422"/>
                  <a:pt x="337106" y="272509"/>
                  <a:pt x="338667" y="279533"/>
                </a:cubicBezTo>
                <a:cubicBezTo>
                  <a:pt x="339929" y="285213"/>
                  <a:pt x="341759" y="290762"/>
                  <a:pt x="342900" y="296467"/>
                </a:cubicBezTo>
                <a:cubicBezTo>
                  <a:pt x="344583" y="304884"/>
                  <a:pt x="345272" y="313488"/>
                  <a:pt x="347134" y="321867"/>
                </a:cubicBezTo>
                <a:cubicBezTo>
                  <a:pt x="348102" y="326223"/>
                  <a:pt x="350285" y="330238"/>
                  <a:pt x="351367" y="334567"/>
                </a:cubicBezTo>
                <a:cubicBezTo>
                  <a:pt x="353112" y="341547"/>
                  <a:pt x="352678" y="349158"/>
                  <a:pt x="355600" y="355733"/>
                </a:cubicBezTo>
                <a:cubicBezTo>
                  <a:pt x="358466" y="362181"/>
                  <a:pt x="364067" y="367022"/>
                  <a:pt x="368300" y="372667"/>
                </a:cubicBezTo>
                <a:cubicBezTo>
                  <a:pt x="369711" y="379722"/>
                  <a:pt x="370916" y="386822"/>
                  <a:pt x="372534" y="393833"/>
                </a:cubicBezTo>
                <a:cubicBezTo>
                  <a:pt x="375151" y="405171"/>
                  <a:pt x="378718" y="416290"/>
                  <a:pt x="381000" y="427700"/>
                </a:cubicBezTo>
                <a:cubicBezTo>
                  <a:pt x="391449" y="479938"/>
                  <a:pt x="378646" y="414745"/>
                  <a:pt x="389467" y="474267"/>
                </a:cubicBezTo>
                <a:cubicBezTo>
                  <a:pt x="390754" y="481346"/>
                  <a:pt x="392682" y="488310"/>
                  <a:pt x="393700" y="495433"/>
                </a:cubicBezTo>
                <a:cubicBezTo>
                  <a:pt x="395507" y="508083"/>
                  <a:pt x="395713" y="520949"/>
                  <a:pt x="397934" y="533533"/>
                </a:cubicBezTo>
                <a:cubicBezTo>
                  <a:pt x="402818" y="561211"/>
                  <a:pt x="405621" y="565452"/>
                  <a:pt x="414867" y="588567"/>
                </a:cubicBezTo>
                <a:cubicBezTo>
                  <a:pt x="417439" y="609142"/>
                  <a:pt x="418484" y="624200"/>
                  <a:pt x="423334" y="643600"/>
                </a:cubicBezTo>
                <a:cubicBezTo>
                  <a:pt x="424416" y="647929"/>
                  <a:pt x="426156" y="652067"/>
                  <a:pt x="427567" y="656300"/>
                </a:cubicBezTo>
                <a:cubicBezTo>
                  <a:pt x="430505" y="679802"/>
                  <a:pt x="435097" y="720289"/>
                  <a:pt x="440267" y="740967"/>
                </a:cubicBezTo>
                <a:lnTo>
                  <a:pt x="448734" y="774833"/>
                </a:lnTo>
                <a:cubicBezTo>
                  <a:pt x="450145" y="786122"/>
                  <a:pt x="450409" y="797615"/>
                  <a:pt x="452967" y="808700"/>
                </a:cubicBezTo>
                <a:cubicBezTo>
                  <a:pt x="456622" y="824537"/>
                  <a:pt x="461706" y="830275"/>
                  <a:pt x="469900" y="842567"/>
                </a:cubicBezTo>
                <a:cubicBezTo>
                  <a:pt x="471311" y="848211"/>
                  <a:pt x="473093" y="853776"/>
                  <a:pt x="474134" y="859500"/>
                </a:cubicBezTo>
                <a:cubicBezTo>
                  <a:pt x="476362" y="871755"/>
                  <a:pt x="476391" y="889414"/>
                  <a:pt x="482600" y="901833"/>
                </a:cubicBezTo>
                <a:cubicBezTo>
                  <a:pt x="484875" y="906384"/>
                  <a:pt x="488245" y="910300"/>
                  <a:pt x="491067" y="914533"/>
                </a:cubicBezTo>
                <a:lnTo>
                  <a:pt x="503767" y="952633"/>
                </a:lnTo>
                <a:cubicBezTo>
                  <a:pt x="505178" y="956866"/>
                  <a:pt x="506918" y="961004"/>
                  <a:pt x="508000" y="965333"/>
                </a:cubicBezTo>
                <a:cubicBezTo>
                  <a:pt x="521246" y="1018311"/>
                  <a:pt x="504313" y="952424"/>
                  <a:pt x="516467" y="994967"/>
                </a:cubicBezTo>
                <a:cubicBezTo>
                  <a:pt x="518065" y="1000561"/>
                  <a:pt x="519102" y="1006306"/>
                  <a:pt x="520700" y="1011900"/>
                </a:cubicBezTo>
                <a:cubicBezTo>
                  <a:pt x="526082" y="1030736"/>
                  <a:pt x="524754" y="1019467"/>
                  <a:pt x="529167" y="1041533"/>
                </a:cubicBezTo>
                <a:cubicBezTo>
                  <a:pt x="530850" y="1049950"/>
                  <a:pt x="531717" y="1058516"/>
                  <a:pt x="533400" y="1066933"/>
                </a:cubicBezTo>
                <a:cubicBezTo>
                  <a:pt x="534541" y="1072638"/>
                  <a:pt x="536372" y="1078187"/>
                  <a:pt x="537634" y="1083867"/>
                </a:cubicBezTo>
                <a:cubicBezTo>
                  <a:pt x="539195" y="1090891"/>
                  <a:pt x="540456" y="1097978"/>
                  <a:pt x="541867" y="1105033"/>
                </a:cubicBezTo>
                <a:cubicBezTo>
                  <a:pt x="543278" y="1121966"/>
                  <a:pt x="544115" y="1138957"/>
                  <a:pt x="546100" y="1155833"/>
                </a:cubicBezTo>
                <a:cubicBezTo>
                  <a:pt x="546972" y="1163247"/>
                  <a:pt x="552230" y="1185752"/>
                  <a:pt x="554567" y="1193933"/>
                </a:cubicBezTo>
                <a:cubicBezTo>
                  <a:pt x="555793" y="1198224"/>
                  <a:pt x="557832" y="1202277"/>
                  <a:pt x="558800" y="1206633"/>
                </a:cubicBezTo>
                <a:cubicBezTo>
                  <a:pt x="560662" y="1215012"/>
                  <a:pt x="562031" y="1223508"/>
                  <a:pt x="563034" y="1232033"/>
                </a:cubicBezTo>
                <a:cubicBezTo>
                  <a:pt x="564855" y="1247513"/>
                  <a:pt x="565207" y="1263150"/>
                  <a:pt x="567267" y="1278600"/>
                </a:cubicBezTo>
                <a:cubicBezTo>
                  <a:pt x="568449" y="1287464"/>
                  <a:pt x="572830" y="1299523"/>
                  <a:pt x="575734" y="1308233"/>
                </a:cubicBezTo>
                <a:cubicBezTo>
                  <a:pt x="578546" y="1325107"/>
                  <a:pt x="582405" y="1352425"/>
                  <a:pt x="588434" y="1367500"/>
                </a:cubicBezTo>
                <a:cubicBezTo>
                  <a:pt x="591256" y="1374556"/>
                  <a:pt x="594665" y="1381404"/>
                  <a:pt x="596900" y="1388667"/>
                </a:cubicBezTo>
                <a:cubicBezTo>
                  <a:pt x="600322" y="1399789"/>
                  <a:pt x="605367" y="1422533"/>
                  <a:pt x="605367" y="1422533"/>
                </a:cubicBezTo>
                <a:cubicBezTo>
                  <a:pt x="606778" y="1433822"/>
                  <a:pt x="607730" y="1445178"/>
                  <a:pt x="609600" y="1456400"/>
                </a:cubicBezTo>
                <a:cubicBezTo>
                  <a:pt x="611371" y="1467024"/>
                  <a:pt x="614714" y="1475972"/>
                  <a:pt x="618067" y="1486033"/>
                </a:cubicBezTo>
                <a:cubicBezTo>
                  <a:pt x="620103" y="1500288"/>
                  <a:pt x="623593" y="1526364"/>
                  <a:pt x="626534" y="1541067"/>
                </a:cubicBezTo>
                <a:cubicBezTo>
                  <a:pt x="627675" y="1546772"/>
                  <a:pt x="629356" y="1552356"/>
                  <a:pt x="630767" y="1558000"/>
                </a:cubicBezTo>
                <a:cubicBezTo>
                  <a:pt x="632178" y="1570700"/>
                  <a:pt x="632779" y="1583516"/>
                  <a:pt x="635000" y="1596100"/>
                </a:cubicBezTo>
                <a:cubicBezTo>
                  <a:pt x="637022" y="1607559"/>
                  <a:pt x="643467" y="1629967"/>
                  <a:pt x="643467" y="1629967"/>
                </a:cubicBezTo>
                <a:cubicBezTo>
                  <a:pt x="644878" y="1646900"/>
                  <a:pt x="645592" y="1663906"/>
                  <a:pt x="647700" y="1680767"/>
                </a:cubicBezTo>
                <a:cubicBezTo>
                  <a:pt x="648422" y="1686540"/>
                  <a:pt x="651212" y="1691927"/>
                  <a:pt x="651934" y="1697700"/>
                </a:cubicBezTo>
                <a:cubicBezTo>
                  <a:pt x="654042" y="1714561"/>
                  <a:pt x="654291" y="1731612"/>
                  <a:pt x="656167" y="1748500"/>
                </a:cubicBezTo>
                <a:cubicBezTo>
                  <a:pt x="657115" y="1757031"/>
                  <a:pt x="659095" y="1765416"/>
                  <a:pt x="660400" y="1773900"/>
                </a:cubicBezTo>
                <a:cubicBezTo>
                  <a:pt x="667400" y="1819399"/>
                  <a:pt x="661417" y="1787444"/>
                  <a:pt x="668867" y="1824700"/>
                </a:cubicBezTo>
                <a:cubicBezTo>
                  <a:pt x="670278" y="1841633"/>
                  <a:pt x="671223" y="1858612"/>
                  <a:pt x="673100" y="1875500"/>
                </a:cubicBezTo>
                <a:cubicBezTo>
                  <a:pt x="674048" y="1884031"/>
                  <a:pt x="676331" y="1892375"/>
                  <a:pt x="677334" y="1900900"/>
                </a:cubicBezTo>
                <a:cubicBezTo>
                  <a:pt x="679155" y="1916380"/>
                  <a:pt x="679746" y="1931987"/>
                  <a:pt x="681567" y="1947467"/>
                </a:cubicBezTo>
                <a:cubicBezTo>
                  <a:pt x="682570" y="1955992"/>
                  <a:pt x="684852" y="1964336"/>
                  <a:pt x="685800" y="1972867"/>
                </a:cubicBezTo>
                <a:cubicBezTo>
                  <a:pt x="687677" y="1989755"/>
                  <a:pt x="687241" y="2006906"/>
                  <a:pt x="690034" y="2023667"/>
                </a:cubicBezTo>
                <a:cubicBezTo>
                  <a:pt x="691501" y="2032470"/>
                  <a:pt x="695678" y="2040600"/>
                  <a:pt x="698500" y="2049067"/>
                </a:cubicBezTo>
                <a:lnTo>
                  <a:pt x="702734" y="2061767"/>
                </a:lnTo>
                <a:cubicBezTo>
                  <a:pt x="704145" y="2074467"/>
                  <a:pt x="704866" y="2087263"/>
                  <a:pt x="706967" y="2099867"/>
                </a:cubicBezTo>
                <a:cubicBezTo>
                  <a:pt x="707701" y="2104269"/>
                  <a:pt x="709974" y="2108276"/>
                  <a:pt x="711200" y="2112567"/>
                </a:cubicBezTo>
                <a:cubicBezTo>
                  <a:pt x="712798" y="2118161"/>
                  <a:pt x="714172" y="2123820"/>
                  <a:pt x="715434" y="2129500"/>
                </a:cubicBezTo>
                <a:cubicBezTo>
                  <a:pt x="716995" y="2136524"/>
                  <a:pt x="717774" y="2143725"/>
                  <a:pt x="719667" y="2150667"/>
                </a:cubicBezTo>
                <a:cubicBezTo>
                  <a:pt x="722015" y="2159277"/>
                  <a:pt x="728134" y="2176067"/>
                  <a:pt x="728134" y="2176067"/>
                </a:cubicBezTo>
                <a:cubicBezTo>
                  <a:pt x="729545" y="2185945"/>
                  <a:pt x="730582" y="2195883"/>
                  <a:pt x="732367" y="2205700"/>
                </a:cubicBezTo>
                <a:cubicBezTo>
                  <a:pt x="735677" y="2223908"/>
                  <a:pt x="736298" y="2219456"/>
                  <a:pt x="740834" y="2235333"/>
                </a:cubicBezTo>
                <a:cubicBezTo>
                  <a:pt x="742643" y="2241663"/>
                  <a:pt x="745917" y="2258200"/>
                  <a:pt x="749300" y="2264967"/>
                </a:cubicBezTo>
                <a:cubicBezTo>
                  <a:pt x="751575" y="2269518"/>
                  <a:pt x="754945" y="2273434"/>
                  <a:pt x="757767" y="2277667"/>
                </a:cubicBezTo>
                <a:cubicBezTo>
                  <a:pt x="770641" y="2342038"/>
                  <a:pt x="749735" y="2233925"/>
                  <a:pt x="766234" y="2341167"/>
                </a:cubicBezTo>
                <a:cubicBezTo>
                  <a:pt x="766913" y="2345577"/>
                  <a:pt x="769499" y="2349511"/>
                  <a:pt x="770467" y="2353867"/>
                </a:cubicBezTo>
                <a:cubicBezTo>
                  <a:pt x="774988" y="2374213"/>
                  <a:pt x="775732" y="2392321"/>
                  <a:pt x="778934" y="2413133"/>
                </a:cubicBezTo>
                <a:cubicBezTo>
                  <a:pt x="780028" y="2420245"/>
                  <a:pt x="781880" y="2427221"/>
                  <a:pt x="783167" y="2434300"/>
                </a:cubicBezTo>
                <a:cubicBezTo>
                  <a:pt x="784702" y="2442745"/>
                  <a:pt x="785818" y="2451264"/>
                  <a:pt x="787400" y="2459700"/>
                </a:cubicBezTo>
                <a:cubicBezTo>
                  <a:pt x="790052" y="2473844"/>
                  <a:pt x="795867" y="2502033"/>
                  <a:pt x="795867" y="2502033"/>
                </a:cubicBezTo>
                <a:cubicBezTo>
                  <a:pt x="797278" y="2524611"/>
                  <a:pt x="797849" y="2547257"/>
                  <a:pt x="800100" y="2569767"/>
                </a:cubicBezTo>
                <a:cubicBezTo>
                  <a:pt x="800679" y="2575556"/>
                  <a:pt x="803377" y="2580961"/>
                  <a:pt x="804334" y="2586700"/>
                </a:cubicBezTo>
                <a:cubicBezTo>
                  <a:pt x="812313" y="2634574"/>
                  <a:pt x="803717" y="2606017"/>
                  <a:pt x="812800" y="2633267"/>
                </a:cubicBezTo>
                <a:cubicBezTo>
                  <a:pt x="814211" y="2645967"/>
                  <a:pt x="814161" y="2658916"/>
                  <a:pt x="817034" y="2671367"/>
                </a:cubicBezTo>
                <a:cubicBezTo>
                  <a:pt x="818453" y="2677516"/>
                  <a:pt x="823014" y="2682500"/>
                  <a:pt x="825500" y="2688300"/>
                </a:cubicBezTo>
                <a:cubicBezTo>
                  <a:pt x="827258" y="2692402"/>
                  <a:pt x="828323" y="2696767"/>
                  <a:pt x="829734" y="2701000"/>
                </a:cubicBezTo>
                <a:cubicBezTo>
                  <a:pt x="830265" y="2704188"/>
                  <a:pt x="835043" y="2737019"/>
                  <a:pt x="838200" y="2743333"/>
                </a:cubicBezTo>
                <a:cubicBezTo>
                  <a:pt x="842751" y="2752434"/>
                  <a:pt x="855134" y="2768733"/>
                  <a:pt x="855134" y="2768733"/>
                </a:cubicBezTo>
                <a:cubicBezTo>
                  <a:pt x="857956" y="2777200"/>
                  <a:pt x="861850" y="2785382"/>
                  <a:pt x="863600" y="2794133"/>
                </a:cubicBezTo>
                <a:cubicBezTo>
                  <a:pt x="865011" y="2801189"/>
                  <a:pt x="865308" y="2808563"/>
                  <a:pt x="867834" y="2815300"/>
                </a:cubicBezTo>
                <a:cubicBezTo>
                  <a:pt x="869620" y="2820064"/>
                  <a:pt x="874025" y="2823449"/>
                  <a:pt x="876300" y="2828000"/>
                </a:cubicBezTo>
                <a:cubicBezTo>
                  <a:pt x="882915" y="2841230"/>
                  <a:pt x="877994" y="2844425"/>
                  <a:pt x="889000" y="2857633"/>
                </a:cubicBezTo>
                <a:cubicBezTo>
                  <a:pt x="892257" y="2861542"/>
                  <a:pt x="897467" y="2863278"/>
                  <a:pt x="901700" y="2866100"/>
                </a:cubicBezTo>
                <a:cubicBezTo>
                  <a:pt x="905154" y="2876462"/>
                  <a:pt x="907863" y="2886582"/>
                  <a:pt x="914400" y="2895733"/>
                </a:cubicBezTo>
                <a:cubicBezTo>
                  <a:pt x="917880" y="2900605"/>
                  <a:pt x="922867" y="2904200"/>
                  <a:pt x="927100" y="2908433"/>
                </a:cubicBezTo>
                <a:cubicBezTo>
                  <a:pt x="928511" y="2912666"/>
                  <a:pt x="929338" y="2917142"/>
                  <a:pt x="931334" y="2921133"/>
                </a:cubicBezTo>
                <a:cubicBezTo>
                  <a:pt x="933609" y="2925684"/>
                  <a:pt x="937734" y="2929184"/>
                  <a:pt x="939800" y="2933833"/>
                </a:cubicBezTo>
                <a:cubicBezTo>
                  <a:pt x="959948" y="2979168"/>
                  <a:pt x="937574" y="2943194"/>
                  <a:pt x="956734" y="2971933"/>
                </a:cubicBezTo>
                <a:cubicBezTo>
                  <a:pt x="959556" y="2980400"/>
                  <a:pt x="963035" y="2988675"/>
                  <a:pt x="965200" y="2997333"/>
                </a:cubicBezTo>
                <a:cubicBezTo>
                  <a:pt x="966611" y="3002978"/>
                  <a:pt x="967391" y="3008819"/>
                  <a:pt x="969434" y="3014267"/>
                </a:cubicBezTo>
                <a:cubicBezTo>
                  <a:pt x="971650" y="3020176"/>
                  <a:pt x="973438" y="3026738"/>
                  <a:pt x="977900" y="3031200"/>
                </a:cubicBezTo>
                <a:cubicBezTo>
                  <a:pt x="981055" y="3034355"/>
                  <a:pt x="986367" y="3034022"/>
                  <a:pt x="990600" y="3035433"/>
                </a:cubicBezTo>
                <a:cubicBezTo>
                  <a:pt x="992011" y="3039666"/>
                  <a:pt x="992838" y="3044142"/>
                  <a:pt x="994834" y="3048133"/>
                </a:cubicBezTo>
                <a:cubicBezTo>
                  <a:pt x="997109" y="3052684"/>
                  <a:pt x="1001296" y="3056157"/>
                  <a:pt x="1003300" y="3060833"/>
                </a:cubicBezTo>
                <a:cubicBezTo>
                  <a:pt x="1005592" y="3066181"/>
                  <a:pt x="1005862" y="3072194"/>
                  <a:pt x="1007534" y="3077767"/>
                </a:cubicBezTo>
                <a:cubicBezTo>
                  <a:pt x="1015778" y="3105248"/>
                  <a:pt x="1012093" y="3097307"/>
                  <a:pt x="1024467" y="3115867"/>
                </a:cubicBezTo>
                <a:cubicBezTo>
                  <a:pt x="1025878" y="3120100"/>
                  <a:pt x="1026704" y="3124576"/>
                  <a:pt x="1028700" y="3128567"/>
                </a:cubicBezTo>
                <a:cubicBezTo>
                  <a:pt x="1030975" y="3133118"/>
                  <a:pt x="1036330" y="3136248"/>
                  <a:pt x="1037167" y="3141267"/>
                </a:cubicBezTo>
                <a:cubicBezTo>
                  <a:pt x="1037901" y="3145669"/>
                  <a:pt x="1034345" y="3149734"/>
                  <a:pt x="1032934" y="3153967"/>
                </a:cubicBezTo>
                <a:cubicBezTo>
                  <a:pt x="1028701" y="3152556"/>
                  <a:pt x="1023719" y="3146945"/>
                  <a:pt x="1020234" y="3149733"/>
                </a:cubicBezTo>
                <a:cubicBezTo>
                  <a:pt x="1017932" y="3151575"/>
                  <a:pt x="1009577" y="3177472"/>
                  <a:pt x="1007534" y="3183600"/>
                </a:cubicBezTo>
                <a:cubicBezTo>
                  <a:pt x="1006123" y="3177956"/>
                  <a:pt x="1008820" y="3168507"/>
                  <a:pt x="1003300" y="3166667"/>
                </a:cubicBezTo>
                <a:cubicBezTo>
                  <a:pt x="998473" y="3165058"/>
                  <a:pt x="997358" y="3174950"/>
                  <a:pt x="994834" y="3179367"/>
                </a:cubicBezTo>
                <a:cubicBezTo>
                  <a:pt x="991703" y="3184846"/>
                  <a:pt x="989189" y="3190656"/>
                  <a:pt x="986367" y="3196300"/>
                </a:cubicBezTo>
                <a:cubicBezTo>
                  <a:pt x="984956" y="3192067"/>
                  <a:pt x="984922" y="3187085"/>
                  <a:pt x="982134" y="3183600"/>
                </a:cubicBezTo>
                <a:cubicBezTo>
                  <a:pt x="970965" y="3169638"/>
                  <a:pt x="963792" y="3176262"/>
                  <a:pt x="948267" y="3179367"/>
                </a:cubicBezTo>
                <a:cubicBezTo>
                  <a:pt x="944034" y="3183600"/>
                  <a:pt x="941472" y="3191083"/>
                  <a:pt x="935567" y="3192067"/>
                </a:cubicBezTo>
                <a:cubicBezTo>
                  <a:pt x="930516" y="3192909"/>
                  <a:pt x="911603" y="3172336"/>
                  <a:pt x="910167" y="3170900"/>
                </a:cubicBezTo>
                <a:cubicBezTo>
                  <a:pt x="896620" y="3179932"/>
                  <a:pt x="898314" y="3184447"/>
                  <a:pt x="884767" y="3170900"/>
                </a:cubicBezTo>
                <a:lnTo>
                  <a:pt x="880534" y="3170900"/>
                </a:lnTo>
                <a:close/>
              </a:path>
            </a:pathLst>
          </a:custGeom>
          <a:solidFill>
            <a:srgbClr val="FFFF00">
              <a:alpha val="17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Freeform 10"/>
          <p:cNvSpPr/>
          <p:nvPr/>
        </p:nvSpPr>
        <p:spPr>
          <a:xfrm>
            <a:off x="3255645" y="2625090"/>
            <a:ext cx="154305" cy="173971"/>
          </a:xfrm>
          <a:custGeom>
            <a:avLst/>
            <a:gdLst>
              <a:gd name="connsiteX0" fmla="*/ 41910 w 154305"/>
              <a:gd name="connsiteY0" fmla="*/ 34290 h 173971"/>
              <a:gd name="connsiteX1" fmla="*/ 43815 w 154305"/>
              <a:gd name="connsiteY1" fmla="*/ 24765 h 173971"/>
              <a:gd name="connsiteX2" fmla="*/ 45720 w 154305"/>
              <a:gd name="connsiteY2" fmla="*/ 19050 h 173971"/>
              <a:gd name="connsiteX3" fmla="*/ 68580 w 154305"/>
              <a:gd name="connsiteY3" fmla="*/ 7620 h 173971"/>
              <a:gd name="connsiteX4" fmla="*/ 83820 w 154305"/>
              <a:gd name="connsiteY4" fmla="*/ 3810 h 173971"/>
              <a:gd name="connsiteX5" fmla="*/ 97155 w 154305"/>
              <a:gd name="connsiteY5" fmla="*/ 0 h 173971"/>
              <a:gd name="connsiteX6" fmla="*/ 125730 w 154305"/>
              <a:gd name="connsiteY6" fmla="*/ 1905 h 173971"/>
              <a:gd name="connsiteX7" fmla="*/ 131445 w 154305"/>
              <a:gd name="connsiteY7" fmla="*/ 3810 h 173971"/>
              <a:gd name="connsiteX8" fmla="*/ 135255 w 154305"/>
              <a:gd name="connsiteY8" fmla="*/ 9525 h 173971"/>
              <a:gd name="connsiteX9" fmla="*/ 140970 w 154305"/>
              <a:gd name="connsiteY9" fmla="*/ 13335 h 173971"/>
              <a:gd name="connsiteX10" fmla="*/ 150495 w 154305"/>
              <a:gd name="connsiteY10" fmla="*/ 24765 h 173971"/>
              <a:gd name="connsiteX11" fmla="*/ 154305 w 154305"/>
              <a:gd name="connsiteY11" fmla="*/ 36195 h 173971"/>
              <a:gd name="connsiteX12" fmla="*/ 148590 w 154305"/>
              <a:gd name="connsiteY12" fmla="*/ 66675 h 173971"/>
              <a:gd name="connsiteX13" fmla="*/ 144780 w 154305"/>
              <a:gd name="connsiteY13" fmla="*/ 74295 h 173971"/>
              <a:gd name="connsiteX14" fmla="*/ 133350 w 154305"/>
              <a:gd name="connsiteY14" fmla="*/ 91440 h 173971"/>
              <a:gd name="connsiteX15" fmla="*/ 129540 w 154305"/>
              <a:gd name="connsiteY15" fmla="*/ 97155 h 173971"/>
              <a:gd name="connsiteX16" fmla="*/ 125730 w 154305"/>
              <a:gd name="connsiteY16" fmla="*/ 102870 h 173971"/>
              <a:gd name="connsiteX17" fmla="*/ 114300 w 154305"/>
              <a:gd name="connsiteY17" fmla="*/ 112395 h 173971"/>
              <a:gd name="connsiteX18" fmla="*/ 108585 w 154305"/>
              <a:gd name="connsiteY18" fmla="*/ 116205 h 173971"/>
              <a:gd name="connsiteX19" fmla="*/ 102870 w 154305"/>
              <a:gd name="connsiteY19" fmla="*/ 121920 h 173971"/>
              <a:gd name="connsiteX20" fmla="*/ 85725 w 154305"/>
              <a:gd name="connsiteY20" fmla="*/ 133350 h 173971"/>
              <a:gd name="connsiteX21" fmla="*/ 80010 w 154305"/>
              <a:gd name="connsiteY21" fmla="*/ 137160 h 173971"/>
              <a:gd name="connsiteX22" fmla="*/ 70485 w 154305"/>
              <a:gd name="connsiteY22" fmla="*/ 148590 h 173971"/>
              <a:gd name="connsiteX23" fmla="*/ 68580 w 154305"/>
              <a:gd name="connsiteY23" fmla="*/ 154305 h 173971"/>
              <a:gd name="connsiteX24" fmla="*/ 62865 w 154305"/>
              <a:gd name="connsiteY24" fmla="*/ 158115 h 173971"/>
              <a:gd name="connsiteX25" fmla="*/ 49530 w 154305"/>
              <a:gd name="connsiteY25" fmla="*/ 163830 h 173971"/>
              <a:gd name="connsiteX26" fmla="*/ 43815 w 154305"/>
              <a:gd name="connsiteY26" fmla="*/ 167640 h 173971"/>
              <a:gd name="connsiteX27" fmla="*/ 36195 w 154305"/>
              <a:gd name="connsiteY27" fmla="*/ 165735 h 173971"/>
              <a:gd name="connsiteX28" fmla="*/ 13335 w 154305"/>
              <a:gd name="connsiteY28" fmla="*/ 146685 h 173971"/>
              <a:gd name="connsiteX29" fmla="*/ 5715 w 154305"/>
              <a:gd name="connsiteY29" fmla="*/ 135255 h 173971"/>
              <a:gd name="connsiteX30" fmla="*/ 0 w 154305"/>
              <a:gd name="connsiteY30" fmla="*/ 123825 h 173971"/>
              <a:gd name="connsiteX31" fmla="*/ 1905 w 154305"/>
              <a:gd name="connsiteY31" fmla="*/ 97155 h 173971"/>
              <a:gd name="connsiteX32" fmla="*/ 5715 w 154305"/>
              <a:gd name="connsiteY32" fmla="*/ 85725 h 173971"/>
              <a:gd name="connsiteX33" fmla="*/ 7620 w 154305"/>
              <a:gd name="connsiteY33" fmla="*/ 80010 h 173971"/>
              <a:gd name="connsiteX34" fmla="*/ 9525 w 154305"/>
              <a:gd name="connsiteY34" fmla="*/ 74295 h 173971"/>
              <a:gd name="connsiteX35" fmla="*/ 19050 w 154305"/>
              <a:gd name="connsiteY35" fmla="*/ 62865 h 173971"/>
              <a:gd name="connsiteX36" fmla="*/ 22860 w 154305"/>
              <a:gd name="connsiteY36" fmla="*/ 57150 h 173971"/>
              <a:gd name="connsiteX37" fmla="*/ 28575 w 154305"/>
              <a:gd name="connsiteY37" fmla="*/ 51435 h 173971"/>
              <a:gd name="connsiteX38" fmla="*/ 38100 w 154305"/>
              <a:gd name="connsiteY38" fmla="*/ 41910 h 173971"/>
              <a:gd name="connsiteX39" fmla="*/ 41910 w 154305"/>
              <a:gd name="connsiteY39" fmla="*/ 34290 h 1739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154305" h="173971">
                <a:moveTo>
                  <a:pt x="41910" y="34290"/>
                </a:moveTo>
                <a:cubicBezTo>
                  <a:pt x="42863" y="31432"/>
                  <a:pt x="43030" y="27906"/>
                  <a:pt x="43815" y="24765"/>
                </a:cubicBezTo>
                <a:cubicBezTo>
                  <a:pt x="44302" y="22817"/>
                  <a:pt x="44300" y="20470"/>
                  <a:pt x="45720" y="19050"/>
                </a:cubicBezTo>
                <a:cubicBezTo>
                  <a:pt x="53106" y="11664"/>
                  <a:pt x="59284" y="10719"/>
                  <a:pt x="68580" y="7620"/>
                </a:cubicBezTo>
                <a:cubicBezTo>
                  <a:pt x="78792" y="4216"/>
                  <a:pt x="70027" y="6875"/>
                  <a:pt x="83820" y="3810"/>
                </a:cubicBezTo>
                <a:cubicBezTo>
                  <a:pt x="90996" y="2215"/>
                  <a:pt x="90791" y="2121"/>
                  <a:pt x="97155" y="0"/>
                </a:cubicBezTo>
                <a:cubicBezTo>
                  <a:pt x="106680" y="635"/>
                  <a:pt x="116242" y="851"/>
                  <a:pt x="125730" y="1905"/>
                </a:cubicBezTo>
                <a:cubicBezTo>
                  <a:pt x="127726" y="2127"/>
                  <a:pt x="129877" y="2556"/>
                  <a:pt x="131445" y="3810"/>
                </a:cubicBezTo>
                <a:cubicBezTo>
                  <a:pt x="133233" y="5240"/>
                  <a:pt x="133636" y="7906"/>
                  <a:pt x="135255" y="9525"/>
                </a:cubicBezTo>
                <a:cubicBezTo>
                  <a:pt x="136874" y="11144"/>
                  <a:pt x="139211" y="11869"/>
                  <a:pt x="140970" y="13335"/>
                </a:cubicBezTo>
                <a:cubicBezTo>
                  <a:pt x="144137" y="15974"/>
                  <a:pt x="148732" y="20798"/>
                  <a:pt x="150495" y="24765"/>
                </a:cubicBezTo>
                <a:cubicBezTo>
                  <a:pt x="152126" y="28435"/>
                  <a:pt x="154305" y="36195"/>
                  <a:pt x="154305" y="36195"/>
                </a:cubicBezTo>
                <a:cubicBezTo>
                  <a:pt x="153397" y="43460"/>
                  <a:pt x="151958" y="59939"/>
                  <a:pt x="148590" y="66675"/>
                </a:cubicBezTo>
                <a:cubicBezTo>
                  <a:pt x="147320" y="69215"/>
                  <a:pt x="146241" y="71860"/>
                  <a:pt x="144780" y="74295"/>
                </a:cubicBezTo>
                <a:lnTo>
                  <a:pt x="133350" y="91440"/>
                </a:lnTo>
                <a:lnTo>
                  <a:pt x="129540" y="97155"/>
                </a:lnTo>
                <a:cubicBezTo>
                  <a:pt x="128270" y="99060"/>
                  <a:pt x="127635" y="101600"/>
                  <a:pt x="125730" y="102870"/>
                </a:cubicBezTo>
                <a:cubicBezTo>
                  <a:pt x="111541" y="112330"/>
                  <a:pt x="128968" y="100172"/>
                  <a:pt x="114300" y="112395"/>
                </a:cubicBezTo>
                <a:cubicBezTo>
                  <a:pt x="112541" y="113861"/>
                  <a:pt x="110344" y="114739"/>
                  <a:pt x="108585" y="116205"/>
                </a:cubicBezTo>
                <a:cubicBezTo>
                  <a:pt x="106515" y="117930"/>
                  <a:pt x="104997" y="120266"/>
                  <a:pt x="102870" y="121920"/>
                </a:cubicBezTo>
                <a:lnTo>
                  <a:pt x="85725" y="133350"/>
                </a:lnTo>
                <a:cubicBezTo>
                  <a:pt x="83820" y="134620"/>
                  <a:pt x="81629" y="135541"/>
                  <a:pt x="80010" y="137160"/>
                </a:cubicBezTo>
                <a:cubicBezTo>
                  <a:pt x="75797" y="141373"/>
                  <a:pt x="73137" y="143286"/>
                  <a:pt x="70485" y="148590"/>
                </a:cubicBezTo>
                <a:cubicBezTo>
                  <a:pt x="69587" y="150386"/>
                  <a:pt x="69834" y="152737"/>
                  <a:pt x="68580" y="154305"/>
                </a:cubicBezTo>
                <a:cubicBezTo>
                  <a:pt x="67150" y="156093"/>
                  <a:pt x="64853" y="156979"/>
                  <a:pt x="62865" y="158115"/>
                </a:cubicBezTo>
                <a:cubicBezTo>
                  <a:pt x="35116" y="173971"/>
                  <a:pt x="70902" y="153144"/>
                  <a:pt x="49530" y="163830"/>
                </a:cubicBezTo>
                <a:cubicBezTo>
                  <a:pt x="47482" y="164854"/>
                  <a:pt x="45720" y="166370"/>
                  <a:pt x="43815" y="167640"/>
                </a:cubicBezTo>
                <a:cubicBezTo>
                  <a:pt x="41275" y="167005"/>
                  <a:pt x="38537" y="166906"/>
                  <a:pt x="36195" y="165735"/>
                </a:cubicBezTo>
                <a:cubicBezTo>
                  <a:pt x="29167" y="162221"/>
                  <a:pt x="17548" y="153005"/>
                  <a:pt x="13335" y="146685"/>
                </a:cubicBezTo>
                <a:cubicBezTo>
                  <a:pt x="10795" y="142875"/>
                  <a:pt x="7163" y="139599"/>
                  <a:pt x="5715" y="135255"/>
                </a:cubicBezTo>
                <a:cubicBezTo>
                  <a:pt x="3086" y="127368"/>
                  <a:pt x="4924" y="131211"/>
                  <a:pt x="0" y="123825"/>
                </a:cubicBezTo>
                <a:cubicBezTo>
                  <a:pt x="635" y="114935"/>
                  <a:pt x="583" y="105969"/>
                  <a:pt x="1905" y="97155"/>
                </a:cubicBezTo>
                <a:cubicBezTo>
                  <a:pt x="2501" y="93183"/>
                  <a:pt x="4445" y="89535"/>
                  <a:pt x="5715" y="85725"/>
                </a:cubicBezTo>
                <a:lnTo>
                  <a:pt x="7620" y="80010"/>
                </a:lnTo>
                <a:cubicBezTo>
                  <a:pt x="8255" y="78105"/>
                  <a:pt x="8411" y="75966"/>
                  <a:pt x="9525" y="74295"/>
                </a:cubicBezTo>
                <a:cubicBezTo>
                  <a:pt x="18985" y="60106"/>
                  <a:pt x="6827" y="77533"/>
                  <a:pt x="19050" y="62865"/>
                </a:cubicBezTo>
                <a:cubicBezTo>
                  <a:pt x="20516" y="61106"/>
                  <a:pt x="21394" y="58909"/>
                  <a:pt x="22860" y="57150"/>
                </a:cubicBezTo>
                <a:cubicBezTo>
                  <a:pt x="24585" y="55080"/>
                  <a:pt x="26850" y="53505"/>
                  <a:pt x="28575" y="51435"/>
                </a:cubicBezTo>
                <a:cubicBezTo>
                  <a:pt x="36513" y="41910"/>
                  <a:pt x="27623" y="48895"/>
                  <a:pt x="38100" y="41910"/>
                </a:cubicBezTo>
                <a:cubicBezTo>
                  <a:pt x="42906" y="34701"/>
                  <a:pt x="40957" y="37148"/>
                  <a:pt x="41910" y="34290"/>
                </a:cubicBezTo>
                <a:close/>
              </a:path>
            </a:pathLst>
          </a:custGeom>
          <a:solidFill>
            <a:srgbClr val="FFFF00">
              <a:alpha val="16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Freeform 12"/>
          <p:cNvSpPr/>
          <p:nvPr/>
        </p:nvSpPr>
        <p:spPr>
          <a:xfrm>
            <a:off x="3398563" y="2712433"/>
            <a:ext cx="235724" cy="240587"/>
          </a:xfrm>
          <a:custGeom>
            <a:avLst/>
            <a:gdLst>
              <a:gd name="connsiteX0" fmla="*/ 160603 w 235724"/>
              <a:gd name="connsiteY0" fmla="*/ 20406 h 240587"/>
              <a:gd name="connsiteX1" fmla="*/ 142470 w 235724"/>
              <a:gd name="connsiteY1" fmla="*/ 10044 h 240587"/>
              <a:gd name="connsiteX2" fmla="*/ 126928 w 235724"/>
              <a:gd name="connsiteY2" fmla="*/ 2273 h 240587"/>
              <a:gd name="connsiteX3" fmla="*/ 72530 w 235724"/>
              <a:gd name="connsiteY3" fmla="*/ 7454 h 240587"/>
              <a:gd name="connsiteX4" fmla="*/ 64759 w 235724"/>
              <a:gd name="connsiteY4" fmla="*/ 10044 h 240587"/>
              <a:gd name="connsiteX5" fmla="*/ 51808 w 235724"/>
              <a:gd name="connsiteY5" fmla="*/ 22996 h 240587"/>
              <a:gd name="connsiteX6" fmla="*/ 44036 w 235724"/>
              <a:gd name="connsiteY6" fmla="*/ 30767 h 240587"/>
              <a:gd name="connsiteX7" fmla="*/ 28494 w 235724"/>
              <a:gd name="connsiteY7" fmla="*/ 41128 h 240587"/>
              <a:gd name="connsiteX8" fmla="*/ 20723 w 235724"/>
              <a:gd name="connsiteY8" fmla="*/ 46309 h 240587"/>
              <a:gd name="connsiteX9" fmla="*/ 12952 w 235724"/>
              <a:gd name="connsiteY9" fmla="*/ 61851 h 240587"/>
              <a:gd name="connsiteX10" fmla="*/ 7771 w 235724"/>
              <a:gd name="connsiteY10" fmla="*/ 77394 h 240587"/>
              <a:gd name="connsiteX11" fmla="*/ 5181 w 235724"/>
              <a:gd name="connsiteY11" fmla="*/ 87755 h 240587"/>
              <a:gd name="connsiteX12" fmla="*/ 0 w 235724"/>
              <a:gd name="connsiteY12" fmla="*/ 95526 h 240587"/>
              <a:gd name="connsiteX13" fmla="*/ 2591 w 235724"/>
              <a:gd name="connsiteY13" fmla="*/ 160285 h 240587"/>
              <a:gd name="connsiteX14" fmla="*/ 7771 w 235724"/>
              <a:gd name="connsiteY14" fmla="*/ 175828 h 240587"/>
              <a:gd name="connsiteX15" fmla="*/ 12952 w 235724"/>
              <a:gd name="connsiteY15" fmla="*/ 183599 h 240587"/>
              <a:gd name="connsiteX16" fmla="*/ 15542 w 235724"/>
              <a:gd name="connsiteY16" fmla="*/ 191370 h 240587"/>
              <a:gd name="connsiteX17" fmla="*/ 28494 w 235724"/>
              <a:gd name="connsiteY17" fmla="*/ 206912 h 240587"/>
              <a:gd name="connsiteX18" fmla="*/ 44036 w 235724"/>
              <a:gd name="connsiteY18" fmla="*/ 217274 h 240587"/>
              <a:gd name="connsiteX19" fmla="*/ 51808 w 235724"/>
              <a:gd name="connsiteY19" fmla="*/ 219864 h 240587"/>
              <a:gd name="connsiteX20" fmla="*/ 62169 w 235724"/>
              <a:gd name="connsiteY20" fmla="*/ 225045 h 240587"/>
              <a:gd name="connsiteX21" fmla="*/ 77711 w 235724"/>
              <a:gd name="connsiteY21" fmla="*/ 227635 h 240587"/>
              <a:gd name="connsiteX22" fmla="*/ 98434 w 235724"/>
              <a:gd name="connsiteY22" fmla="*/ 232816 h 240587"/>
              <a:gd name="connsiteX23" fmla="*/ 129519 w 235724"/>
              <a:gd name="connsiteY23" fmla="*/ 235406 h 240587"/>
              <a:gd name="connsiteX24" fmla="*/ 165784 w 235724"/>
              <a:gd name="connsiteY24" fmla="*/ 240587 h 240587"/>
              <a:gd name="connsiteX25" fmla="*/ 186507 w 235724"/>
              <a:gd name="connsiteY25" fmla="*/ 237996 h 240587"/>
              <a:gd name="connsiteX26" fmla="*/ 202049 w 235724"/>
              <a:gd name="connsiteY26" fmla="*/ 225045 h 240587"/>
              <a:gd name="connsiteX27" fmla="*/ 215001 w 235724"/>
              <a:gd name="connsiteY27" fmla="*/ 212093 h 240587"/>
              <a:gd name="connsiteX28" fmla="*/ 220181 w 235724"/>
              <a:gd name="connsiteY28" fmla="*/ 204322 h 240587"/>
              <a:gd name="connsiteX29" fmla="*/ 222772 w 235724"/>
              <a:gd name="connsiteY29" fmla="*/ 196551 h 240587"/>
              <a:gd name="connsiteX30" fmla="*/ 227953 w 235724"/>
              <a:gd name="connsiteY30" fmla="*/ 186189 h 240587"/>
              <a:gd name="connsiteX31" fmla="*/ 233133 w 235724"/>
              <a:gd name="connsiteY31" fmla="*/ 165466 h 240587"/>
              <a:gd name="connsiteX32" fmla="*/ 235724 w 235724"/>
              <a:gd name="connsiteY32" fmla="*/ 155105 h 240587"/>
              <a:gd name="connsiteX33" fmla="*/ 233133 w 235724"/>
              <a:gd name="connsiteY33" fmla="*/ 144743 h 240587"/>
              <a:gd name="connsiteX34" fmla="*/ 225362 w 235724"/>
              <a:gd name="connsiteY34" fmla="*/ 134382 h 240587"/>
              <a:gd name="connsiteX35" fmla="*/ 220181 w 235724"/>
              <a:gd name="connsiteY35" fmla="*/ 124020 h 240587"/>
              <a:gd name="connsiteX36" fmla="*/ 215001 w 235724"/>
              <a:gd name="connsiteY36" fmla="*/ 116249 h 240587"/>
              <a:gd name="connsiteX37" fmla="*/ 209820 w 235724"/>
              <a:gd name="connsiteY37" fmla="*/ 100707 h 240587"/>
              <a:gd name="connsiteX38" fmla="*/ 199459 w 235724"/>
              <a:gd name="connsiteY38" fmla="*/ 79984 h 240587"/>
              <a:gd name="connsiteX39" fmla="*/ 194278 w 235724"/>
              <a:gd name="connsiteY39" fmla="*/ 64442 h 240587"/>
              <a:gd name="connsiteX40" fmla="*/ 186507 w 235724"/>
              <a:gd name="connsiteY40" fmla="*/ 56671 h 240587"/>
              <a:gd name="connsiteX41" fmla="*/ 176145 w 235724"/>
              <a:gd name="connsiteY41" fmla="*/ 41128 h 240587"/>
              <a:gd name="connsiteX42" fmla="*/ 168374 w 235724"/>
              <a:gd name="connsiteY42" fmla="*/ 33357 h 240587"/>
              <a:gd name="connsiteX43" fmla="*/ 163193 w 235724"/>
              <a:gd name="connsiteY43" fmla="*/ 25586 h 240587"/>
              <a:gd name="connsiteX44" fmla="*/ 155422 w 235724"/>
              <a:gd name="connsiteY44" fmla="*/ 22996 h 240587"/>
              <a:gd name="connsiteX45" fmla="*/ 160603 w 235724"/>
              <a:gd name="connsiteY45" fmla="*/ 20406 h 2405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235724" h="240587">
                <a:moveTo>
                  <a:pt x="160603" y="20406"/>
                </a:moveTo>
                <a:cubicBezTo>
                  <a:pt x="158444" y="18247"/>
                  <a:pt x="162248" y="19932"/>
                  <a:pt x="142470" y="10044"/>
                </a:cubicBezTo>
                <a:cubicBezTo>
                  <a:pt x="122381" y="0"/>
                  <a:pt x="146464" y="8784"/>
                  <a:pt x="126928" y="2273"/>
                </a:cubicBezTo>
                <a:cubicBezTo>
                  <a:pt x="103308" y="3749"/>
                  <a:pt x="91988" y="2589"/>
                  <a:pt x="72530" y="7454"/>
                </a:cubicBezTo>
                <a:cubicBezTo>
                  <a:pt x="69881" y="8116"/>
                  <a:pt x="67349" y="9181"/>
                  <a:pt x="64759" y="10044"/>
                </a:cubicBezTo>
                <a:cubicBezTo>
                  <a:pt x="55264" y="24288"/>
                  <a:pt x="64757" y="12205"/>
                  <a:pt x="51808" y="22996"/>
                </a:cubicBezTo>
                <a:cubicBezTo>
                  <a:pt x="48994" y="25341"/>
                  <a:pt x="46928" y="28518"/>
                  <a:pt x="44036" y="30767"/>
                </a:cubicBezTo>
                <a:cubicBezTo>
                  <a:pt x="39121" y="34589"/>
                  <a:pt x="33675" y="37674"/>
                  <a:pt x="28494" y="41128"/>
                </a:cubicBezTo>
                <a:lnTo>
                  <a:pt x="20723" y="46309"/>
                </a:lnTo>
                <a:cubicBezTo>
                  <a:pt x="11279" y="74644"/>
                  <a:pt x="26340" y="31729"/>
                  <a:pt x="12952" y="61851"/>
                </a:cubicBezTo>
                <a:cubicBezTo>
                  <a:pt x="10734" y="66842"/>
                  <a:pt x="9095" y="72096"/>
                  <a:pt x="7771" y="77394"/>
                </a:cubicBezTo>
                <a:cubicBezTo>
                  <a:pt x="6908" y="80848"/>
                  <a:pt x="6583" y="84483"/>
                  <a:pt x="5181" y="87755"/>
                </a:cubicBezTo>
                <a:cubicBezTo>
                  <a:pt x="3955" y="90617"/>
                  <a:pt x="1727" y="92936"/>
                  <a:pt x="0" y="95526"/>
                </a:cubicBezTo>
                <a:cubicBezTo>
                  <a:pt x="864" y="117112"/>
                  <a:pt x="510" y="138782"/>
                  <a:pt x="2591" y="160285"/>
                </a:cubicBezTo>
                <a:cubicBezTo>
                  <a:pt x="3117" y="165721"/>
                  <a:pt x="4742" y="171284"/>
                  <a:pt x="7771" y="175828"/>
                </a:cubicBezTo>
                <a:lnTo>
                  <a:pt x="12952" y="183599"/>
                </a:lnTo>
                <a:cubicBezTo>
                  <a:pt x="13815" y="186189"/>
                  <a:pt x="14321" y="188928"/>
                  <a:pt x="15542" y="191370"/>
                </a:cubicBezTo>
                <a:cubicBezTo>
                  <a:pt x="18263" y="196812"/>
                  <a:pt x="23807" y="203267"/>
                  <a:pt x="28494" y="206912"/>
                </a:cubicBezTo>
                <a:cubicBezTo>
                  <a:pt x="33409" y="210735"/>
                  <a:pt x="38129" y="215305"/>
                  <a:pt x="44036" y="217274"/>
                </a:cubicBezTo>
                <a:cubicBezTo>
                  <a:pt x="46627" y="218137"/>
                  <a:pt x="49298" y="218788"/>
                  <a:pt x="51808" y="219864"/>
                </a:cubicBezTo>
                <a:cubicBezTo>
                  <a:pt x="55357" y="221385"/>
                  <a:pt x="58470" y="223935"/>
                  <a:pt x="62169" y="225045"/>
                </a:cubicBezTo>
                <a:cubicBezTo>
                  <a:pt x="67200" y="226554"/>
                  <a:pt x="72584" y="226496"/>
                  <a:pt x="77711" y="227635"/>
                </a:cubicBezTo>
                <a:cubicBezTo>
                  <a:pt x="94717" y="231414"/>
                  <a:pt x="74649" y="230018"/>
                  <a:pt x="98434" y="232816"/>
                </a:cubicBezTo>
                <a:cubicBezTo>
                  <a:pt x="108760" y="234031"/>
                  <a:pt x="119157" y="234543"/>
                  <a:pt x="129519" y="235406"/>
                </a:cubicBezTo>
                <a:cubicBezTo>
                  <a:pt x="143465" y="238892"/>
                  <a:pt x="148120" y="240587"/>
                  <a:pt x="165784" y="240587"/>
                </a:cubicBezTo>
                <a:cubicBezTo>
                  <a:pt x="172745" y="240587"/>
                  <a:pt x="179599" y="238860"/>
                  <a:pt x="186507" y="237996"/>
                </a:cubicBezTo>
                <a:cubicBezTo>
                  <a:pt x="194149" y="232902"/>
                  <a:pt x="195815" y="232525"/>
                  <a:pt x="202049" y="225045"/>
                </a:cubicBezTo>
                <a:cubicBezTo>
                  <a:pt x="212842" y="212093"/>
                  <a:pt x="200754" y="221591"/>
                  <a:pt x="215001" y="212093"/>
                </a:cubicBezTo>
                <a:cubicBezTo>
                  <a:pt x="216728" y="209503"/>
                  <a:pt x="218789" y="207106"/>
                  <a:pt x="220181" y="204322"/>
                </a:cubicBezTo>
                <a:cubicBezTo>
                  <a:pt x="221402" y="201880"/>
                  <a:pt x="221696" y="199061"/>
                  <a:pt x="222772" y="196551"/>
                </a:cubicBezTo>
                <a:cubicBezTo>
                  <a:pt x="224293" y="193002"/>
                  <a:pt x="226226" y="189643"/>
                  <a:pt x="227953" y="186189"/>
                </a:cubicBezTo>
                <a:lnTo>
                  <a:pt x="233133" y="165466"/>
                </a:lnTo>
                <a:lnTo>
                  <a:pt x="235724" y="155105"/>
                </a:lnTo>
                <a:cubicBezTo>
                  <a:pt x="234860" y="151651"/>
                  <a:pt x="234725" y="147927"/>
                  <a:pt x="233133" y="144743"/>
                </a:cubicBezTo>
                <a:cubicBezTo>
                  <a:pt x="231202" y="140882"/>
                  <a:pt x="227650" y="138043"/>
                  <a:pt x="225362" y="134382"/>
                </a:cubicBezTo>
                <a:cubicBezTo>
                  <a:pt x="223315" y="131107"/>
                  <a:pt x="222097" y="127373"/>
                  <a:pt x="220181" y="124020"/>
                </a:cubicBezTo>
                <a:cubicBezTo>
                  <a:pt x="218637" y="121317"/>
                  <a:pt x="216265" y="119094"/>
                  <a:pt x="215001" y="116249"/>
                </a:cubicBezTo>
                <a:cubicBezTo>
                  <a:pt x="212783" y="111259"/>
                  <a:pt x="212262" y="105591"/>
                  <a:pt x="209820" y="100707"/>
                </a:cubicBezTo>
                <a:cubicBezTo>
                  <a:pt x="206366" y="93799"/>
                  <a:pt x="201901" y="87311"/>
                  <a:pt x="199459" y="79984"/>
                </a:cubicBezTo>
                <a:cubicBezTo>
                  <a:pt x="197732" y="74803"/>
                  <a:pt x="198139" y="68303"/>
                  <a:pt x="194278" y="64442"/>
                </a:cubicBezTo>
                <a:cubicBezTo>
                  <a:pt x="191688" y="61852"/>
                  <a:pt x="188756" y="59563"/>
                  <a:pt x="186507" y="56671"/>
                </a:cubicBezTo>
                <a:cubicBezTo>
                  <a:pt x="182684" y="51756"/>
                  <a:pt x="180548" y="45531"/>
                  <a:pt x="176145" y="41128"/>
                </a:cubicBezTo>
                <a:cubicBezTo>
                  <a:pt x="173555" y="38538"/>
                  <a:pt x="170719" y="36171"/>
                  <a:pt x="168374" y="33357"/>
                </a:cubicBezTo>
                <a:cubicBezTo>
                  <a:pt x="166381" y="30965"/>
                  <a:pt x="165624" y="27531"/>
                  <a:pt x="163193" y="25586"/>
                </a:cubicBezTo>
                <a:cubicBezTo>
                  <a:pt x="161061" y="23880"/>
                  <a:pt x="157763" y="24401"/>
                  <a:pt x="155422" y="22996"/>
                </a:cubicBezTo>
                <a:cubicBezTo>
                  <a:pt x="153328" y="21739"/>
                  <a:pt x="162762" y="22565"/>
                  <a:pt x="160603" y="20406"/>
                </a:cubicBezTo>
                <a:close/>
              </a:path>
            </a:pathLst>
          </a:custGeom>
          <a:solidFill>
            <a:srgbClr val="FFFF00">
              <a:alpha val="16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TextBox 14"/>
          <p:cNvSpPr txBox="1"/>
          <p:nvPr/>
        </p:nvSpPr>
        <p:spPr>
          <a:xfrm>
            <a:off x="7162800" y="1981200"/>
            <a:ext cx="16002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>
                <a:solidFill>
                  <a:srgbClr val="C00000"/>
                </a:solidFill>
              </a:rPr>
              <a:t>Trachea</a:t>
            </a:r>
            <a:endParaRPr lang="en-US" dirty="0">
              <a:solidFill>
                <a:srgbClr val="C00000"/>
              </a:solidFill>
            </a:endParaRPr>
          </a:p>
        </p:txBody>
      </p:sp>
      <p:cxnSp>
        <p:nvCxnSpPr>
          <p:cNvPr id="16" name="Straight Arrow Connector 15"/>
          <p:cNvCxnSpPr/>
          <p:nvPr/>
        </p:nvCxnSpPr>
        <p:spPr>
          <a:xfrm rot="10800000">
            <a:off x="3429000" y="1752600"/>
            <a:ext cx="3657600" cy="381000"/>
          </a:xfrm>
          <a:prstGeom prst="straightConnector1">
            <a:avLst/>
          </a:prstGeom>
          <a:ln w="25400">
            <a:solidFill>
              <a:srgbClr val="FF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TextBox 17"/>
          <p:cNvSpPr txBox="1"/>
          <p:nvPr/>
        </p:nvSpPr>
        <p:spPr>
          <a:xfrm>
            <a:off x="7162800" y="2895600"/>
            <a:ext cx="16002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>
                <a:solidFill>
                  <a:srgbClr val="C00000"/>
                </a:solidFill>
              </a:rPr>
              <a:t>RUL bronchus</a:t>
            </a:r>
            <a:endParaRPr lang="en-US" dirty="0">
              <a:solidFill>
                <a:srgbClr val="C00000"/>
              </a:solidFill>
            </a:endParaRPr>
          </a:p>
        </p:txBody>
      </p:sp>
      <p:cxnSp>
        <p:nvCxnSpPr>
          <p:cNvPr id="19" name="Straight Arrow Connector 18"/>
          <p:cNvCxnSpPr/>
          <p:nvPr/>
        </p:nvCxnSpPr>
        <p:spPr>
          <a:xfrm rot="10800000">
            <a:off x="3429000" y="2667000"/>
            <a:ext cx="3657600" cy="381000"/>
          </a:xfrm>
          <a:prstGeom prst="straightConnector1">
            <a:avLst/>
          </a:prstGeom>
          <a:ln w="25400">
            <a:solidFill>
              <a:srgbClr val="FF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" name="TextBox 19"/>
          <p:cNvSpPr txBox="1"/>
          <p:nvPr/>
        </p:nvSpPr>
        <p:spPr>
          <a:xfrm>
            <a:off x="7162800" y="3581400"/>
            <a:ext cx="16002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>
                <a:solidFill>
                  <a:srgbClr val="C00000"/>
                </a:solidFill>
              </a:rPr>
              <a:t>Left main bronchus</a:t>
            </a:r>
            <a:endParaRPr lang="en-US" dirty="0">
              <a:solidFill>
                <a:srgbClr val="C00000"/>
              </a:solidFill>
            </a:endParaRPr>
          </a:p>
        </p:txBody>
      </p:sp>
      <p:cxnSp>
        <p:nvCxnSpPr>
          <p:cNvPr id="21" name="Straight Arrow Connector 20"/>
          <p:cNvCxnSpPr>
            <a:endCxn id="13" idx="30"/>
          </p:cNvCxnSpPr>
          <p:nvPr/>
        </p:nvCxnSpPr>
        <p:spPr>
          <a:xfrm rot="10800000">
            <a:off x="3626516" y="2898622"/>
            <a:ext cx="3460084" cy="835178"/>
          </a:xfrm>
          <a:prstGeom prst="straightConnector1">
            <a:avLst/>
          </a:prstGeom>
          <a:ln w="25400">
            <a:solidFill>
              <a:srgbClr val="FF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TextBox 23"/>
          <p:cNvSpPr txBox="1"/>
          <p:nvPr/>
        </p:nvSpPr>
        <p:spPr>
          <a:xfrm>
            <a:off x="7162800" y="4724400"/>
            <a:ext cx="16002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>
                <a:solidFill>
                  <a:srgbClr val="C00000"/>
                </a:solidFill>
              </a:rPr>
              <a:t>Bronchus </a:t>
            </a:r>
            <a:r>
              <a:rPr lang="en-US" dirty="0" err="1" smtClean="0">
                <a:solidFill>
                  <a:srgbClr val="C00000"/>
                </a:solidFill>
              </a:rPr>
              <a:t>Intermedius</a:t>
            </a:r>
            <a:endParaRPr lang="en-US" dirty="0">
              <a:solidFill>
                <a:srgbClr val="C00000"/>
              </a:solidFill>
            </a:endParaRPr>
          </a:p>
        </p:txBody>
      </p:sp>
      <p:cxnSp>
        <p:nvCxnSpPr>
          <p:cNvPr id="25" name="Straight Arrow Connector 24"/>
          <p:cNvCxnSpPr/>
          <p:nvPr/>
        </p:nvCxnSpPr>
        <p:spPr>
          <a:xfrm rot="10800000">
            <a:off x="3733800" y="3276600"/>
            <a:ext cx="3352800" cy="1600200"/>
          </a:xfrm>
          <a:prstGeom prst="straightConnector1">
            <a:avLst/>
          </a:prstGeom>
          <a:ln w="25400">
            <a:solidFill>
              <a:srgbClr val="FF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22411302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  <p:bldP spid="11" grpId="0" animBg="1"/>
      <p:bldP spid="13" grpId="0" animBg="1"/>
      <p:bldP spid="15" grpId="0"/>
      <p:bldP spid="18" grpId="0"/>
      <p:bldP spid="20" grpId="0"/>
      <p:bldP spid="24" grpId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74" name="Picture 2" descr="C:\Users\jeff\Desktop\AP peds.jpg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-1" y="0"/>
            <a:ext cx="7322693" cy="6858001"/>
          </a:xfrm>
          <a:prstGeom prst="rect">
            <a:avLst/>
          </a:prstGeom>
          <a:noFill/>
          <a:ln>
            <a:noFill/>
          </a:ln>
        </p:spPr>
      </p:pic>
      <p:sp>
        <p:nvSpPr>
          <p:cNvPr id="8" name="TextBox 7"/>
          <p:cNvSpPr txBox="1"/>
          <p:nvPr/>
        </p:nvSpPr>
        <p:spPr>
          <a:xfrm>
            <a:off x="5715000" y="0"/>
            <a:ext cx="35814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600" dirty="0" smtClean="0">
                <a:solidFill>
                  <a:schemeClr val="bg1"/>
                </a:solidFill>
              </a:rPr>
              <a:t>Bones</a:t>
            </a:r>
            <a:endParaRPr lang="en-US" sz="3600" dirty="0">
              <a:solidFill>
                <a:schemeClr val="bg1"/>
              </a:solidFill>
            </a:endParaRPr>
          </a:p>
        </p:txBody>
      </p:sp>
      <p:sp>
        <p:nvSpPr>
          <p:cNvPr id="16" name="Freeform 15"/>
          <p:cNvSpPr/>
          <p:nvPr/>
        </p:nvSpPr>
        <p:spPr>
          <a:xfrm>
            <a:off x="3046781" y="5109667"/>
            <a:ext cx="0" cy="0"/>
          </a:xfrm>
          <a:custGeom>
            <a:avLst/>
            <a:gdLst>
              <a:gd name="connsiteX0" fmla="*/ 0 w 0"/>
              <a:gd name="connsiteY0" fmla="*/ 0 h 0"/>
              <a:gd name="connsiteX1" fmla="*/ 0 w 0"/>
              <a:gd name="connsiteY1" fmla="*/ 0 h 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Freeform 11"/>
          <p:cNvSpPr/>
          <p:nvPr/>
        </p:nvSpPr>
        <p:spPr>
          <a:xfrm>
            <a:off x="4066032" y="2051304"/>
            <a:ext cx="2612136" cy="1676710"/>
          </a:xfrm>
          <a:custGeom>
            <a:avLst/>
            <a:gdLst>
              <a:gd name="connsiteX0" fmla="*/ 195072 w 2612136"/>
              <a:gd name="connsiteY0" fmla="*/ 295656 h 1676710"/>
              <a:gd name="connsiteX1" fmla="*/ 176784 w 2612136"/>
              <a:gd name="connsiteY1" fmla="*/ 304800 h 1676710"/>
              <a:gd name="connsiteX2" fmla="*/ 155448 w 2612136"/>
              <a:gd name="connsiteY2" fmla="*/ 310896 h 1676710"/>
              <a:gd name="connsiteX3" fmla="*/ 137160 w 2612136"/>
              <a:gd name="connsiteY3" fmla="*/ 323088 h 1676710"/>
              <a:gd name="connsiteX4" fmla="*/ 128016 w 2612136"/>
              <a:gd name="connsiteY4" fmla="*/ 329184 h 1676710"/>
              <a:gd name="connsiteX5" fmla="*/ 115824 w 2612136"/>
              <a:gd name="connsiteY5" fmla="*/ 332232 h 1676710"/>
              <a:gd name="connsiteX6" fmla="*/ 106680 w 2612136"/>
              <a:gd name="connsiteY6" fmla="*/ 338328 h 1676710"/>
              <a:gd name="connsiteX7" fmla="*/ 70104 w 2612136"/>
              <a:gd name="connsiteY7" fmla="*/ 338328 h 1676710"/>
              <a:gd name="connsiteX8" fmla="*/ 48768 w 2612136"/>
              <a:gd name="connsiteY8" fmla="*/ 332232 h 1676710"/>
              <a:gd name="connsiteX9" fmla="*/ 36576 w 2612136"/>
              <a:gd name="connsiteY9" fmla="*/ 326136 h 1676710"/>
              <a:gd name="connsiteX10" fmla="*/ 27432 w 2612136"/>
              <a:gd name="connsiteY10" fmla="*/ 316992 h 1676710"/>
              <a:gd name="connsiteX11" fmla="*/ 9144 w 2612136"/>
              <a:gd name="connsiteY11" fmla="*/ 301752 h 1676710"/>
              <a:gd name="connsiteX12" fmla="*/ 0 w 2612136"/>
              <a:gd name="connsiteY12" fmla="*/ 268224 h 1676710"/>
              <a:gd name="connsiteX13" fmla="*/ 3048 w 2612136"/>
              <a:gd name="connsiteY13" fmla="*/ 207264 h 1676710"/>
              <a:gd name="connsiteX14" fmla="*/ 21336 w 2612136"/>
              <a:gd name="connsiteY14" fmla="*/ 170688 h 1676710"/>
              <a:gd name="connsiteX15" fmla="*/ 30480 w 2612136"/>
              <a:gd name="connsiteY15" fmla="*/ 161544 h 1676710"/>
              <a:gd name="connsiteX16" fmla="*/ 42672 w 2612136"/>
              <a:gd name="connsiteY16" fmla="*/ 146304 h 1676710"/>
              <a:gd name="connsiteX17" fmla="*/ 60960 w 2612136"/>
              <a:gd name="connsiteY17" fmla="*/ 131064 h 1676710"/>
              <a:gd name="connsiteX18" fmla="*/ 67056 w 2612136"/>
              <a:gd name="connsiteY18" fmla="*/ 121920 h 1676710"/>
              <a:gd name="connsiteX19" fmla="*/ 79248 w 2612136"/>
              <a:gd name="connsiteY19" fmla="*/ 115824 h 1676710"/>
              <a:gd name="connsiteX20" fmla="*/ 100584 w 2612136"/>
              <a:gd name="connsiteY20" fmla="*/ 106680 h 1676710"/>
              <a:gd name="connsiteX21" fmla="*/ 109728 w 2612136"/>
              <a:gd name="connsiteY21" fmla="*/ 97536 h 1676710"/>
              <a:gd name="connsiteX22" fmla="*/ 121920 w 2612136"/>
              <a:gd name="connsiteY22" fmla="*/ 94488 h 1676710"/>
              <a:gd name="connsiteX23" fmla="*/ 131064 w 2612136"/>
              <a:gd name="connsiteY23" fmla="*/ 91440 h 1676710"/>
              <a:gd name="connsiteX24" fmla="*/ 140208 w 2612136"/>
              <a:gd name="connsiteY24" fmla="*/ 85344 h 1676710"/>
              <a:gd name="connsiteX25" fmla="*/ 149352 w 2612136"/>
              <a:gd name="connsiteY25" fmla="*/ 82296 h 1676710"/>
              <a:gd name="connsiteX26" fmla="*/ 161544 w 2612136"/>
              <a:gd name="connsiteY26" fmla="*/ 76200 h 1676710"/>
              <a:gd name="connsiteX27" fmla="*/ 179832 w 2612136"/>
              <a:gd name="connsiteY27" fmla="*/ 70104 h 1676710"/>
              <a:gd name="connsiteX28" fmla="*/ 198120 w 2612136"/>
              <a:gd name="connsiteY28" fmla="*/ 64008 h 1676710"/>
              <a:gd name="connsiteX29" fmla="*/ 207264 w 2612136"/>
              <a:gd name="connsiteY29" fmla="*/ 60960 h 1676710"/>
              <a:gd name="connsiteX30" fmla="*/ 234696 w 2612136"/>
              <a:gd name="connsiteY30" fmla="*/ 54864 h 1676710"/>
              <a:gd name="connsiteX31" fmla="*/ 262128 w 2612136"/>
              <a:gd name="connsiteY31" fmla="*/ 48768 h 1676710"/>
              <a:gd name="connsiteX32" fmla="*/ 283464 w 2612136"/>
              <a:gd name="connsiteY32" fmla="*/ 45720 h 1676710"/>
              <a:gd name="connsiteX33" fmla="*/ 292608 w 2612136"/>
              <a:gd name="connsiteY33" fmla="*/ 42672 h 1676710"/>
              <a:gd name="connsiteX34" fmla="*/ 338328 w 2612136"/>
              <a:gd name="connsiteY34" fmla="*/ 36576 h 1676710"/>
              <a:gd name="connsiteX35" fmla="*/ 365760 w 2612136"/>
              <a:gd name="connsiteY35" fmla="*/ 30480 h 1676710"/>
              <a:gd name="connsiteX36" fmla="*/ 384048 w 2612136"/>
              <a:gd name="connsiteY36" fmla="*/ 27432 h 1676710"/>
              <a:gd name="connsiteX37" fmla="*/ 417576 w 2612136"/>
              <a:gd name="connsiteY37" fmla="*/ 24384 h 1676710"/>
              <a:gd name="connsiteX38" fmla="*/ 460248 w 2612136"/>
              <a:gd name="connsiteY38" fmla="*/ 18288 h 1676710"/>
              <a:gd name="connsiteX39" fmla="*/ 505968 w 2612136"/>
              <a:gd name="connsiteY39" fmla="*/ 15240 h 1676710"/>
              <a:gd name="connsiteX40" fmla="*/ 527304 w 2612136"/>
              <a:gd name="connsiteY40" fmla="*/ 9144 h 1676710"/>
              <a:gd name="connsiteX41" fmla="*/ 545592 w 2612136"/>
              <a:gd name="connsiteY41" fmla="*/ 6096 h 1676710"/>
              <a:gd name="connsiteX42" fmla="*/ 554736 w 2612136"/>
              <a:gd name="connsiteY42" fmla="*/ 3048 h 1676710"/>
              <a:gd name="connsiteX43" fmla="*/ 585216 w 2612136"/>
              <a:gd name="connsiteY43" fmla="*/ 0 h 1676710"/>
              <a:gd name="connsiteX44" fmla="*/ 679704 w 2612136"/>
              <a:gd name="connsiteY44" fmla="*/ 3048 h 1676710"/>
              <a:gd name="connsiteX45" fmla="*/ 701040 w 2612136"/>
              <a:gd name="connsiteY45" fmla="*/ 6096 h 1676710"/>
              <a:gd name="connsiteX46" fmla="*/ 749808 w 2612136"/>
              <a:gd name="connsiteY46" fmla="*/ 12192 h 1676710"/>
              <a:gd name="connsiteX47" fmla="*/ 765048 w 2612136"/>
              <a:gd name="connsiteY47" fmla="*/ 15240 h 1676710"/>
              <a:gd name="connsiteX48" fmla="*/ 810768 w 2612136"/>
              <a:gd name="connsiteY48" fmla="*/ 18288 h 1676710"/>
              <a:gd name="connsiteX49" fmla="*/ 829056 w 2612136"/>
              <a:gd name="connsiteY49" fmla="*/ 21336 h 1676710"/>
              <a:gd name="connsiteX50" fmla="*/ 847344 w 2612136"/>
              <a:gd name="connsiteY50" fmla="*/ 27432 h 1676710"/>
              <a:gd name="connsiteX51" fmla="*/ 886968 w 2612136"/>
              <a:gd name="connsiteY51" fmla="*/ 33528 h 1676710"/>
              <a:gd name="connsiteX52" fmla="*/ 899160 w 2612136"/>
              <a:gd name="connsiteY52" fmla="*/ 36576 h 1676710"/>
              <a:gd name="connsiteX53" fmla="*/ 908304 w 2612136"/>
              <a:gd name="connsiteY53" fmla="*/ 39624 h 1676710"/>
              <a:gd name="connsiteX54" fmla="*/ 950976 w 2612136"/>
              <a:gd name="connsiteY54" fmla="*/ 45720 h 1676710"/>
              <a:gd name="connsiteX55" fmla="*/ 972312 w 2612136"/>
              <a:gd name="connsiteY55" fmla="*/ 48768 h 1676710"/>
              <a:gd name="connsiteX56" fmla="*/ 1005840 w 2612136"/>
              <a:gd name="connsiteY56" fmla="*/ 57912 h 1676710"/>
              <a:gd name="connsiteX57" fmla="*/ 1027176 w 2612136"/>
              <a:gd name="connsiteY57" fmla="*/ 60960 h 1676710"/>
              <a:gd name="connsiteX58" fmla="*/ 1048512 w 2612136"/>
              <a:gd name="connsiteY58" fmla="*/ 67056 h 1676710"/>
              <a:gd name="connsiteX59" fmla="*/ 1078992 w 2612136"/>
              <a:gd name="connsiteY59" fmla="*/ 73152 h 1676710"/>
              <a:gd name="connsiteX60" fmla="*/ 1088136 w 2612136"/>
              <a:gd name="connsiteY60" fmla="*/ 76200 h 1676710"/>
              <a:gd name="connsiteX61" fmla="*/ 1109472 w 2612136"/>
              <a:gd name="connsiteY61" fmla="*/ 79248 h 1676710"/>
              <a:gd name="connsiteX62" fmla="*/ 1127760 w 2612136"/>
              <a:gd name="connsiteY62" fmla="*/ 82296 h 1676710"/>
              <a:gd name="connsiteX63" fmla="*/ 1139952 w 2612136"/>
              <a:gd name="connsiteY63" fmla="*/ 85344 h 1676710"/>
              <a:gd name="connsiteX64" fmla="*/ 1176528 w 2612136"/>
              <a:gd name="connsiteY64" fmla="*/ 91440 h 1676710"/>
              <a:gd name="connsiteX65" fmla="*/ 1207008 w 2612136"/>
              <a:gd name="connsiteY65" fmla="*/ 100584 h 1676710"/>
              <a:gd name="connsiteX66" fmla="*/ 1216152 w 2612136"/>
              <a:gd name="connsiteY66" fmla="*/ 103632 h 1676710"/>
              <a:gd name="connsiteX67" fmla="*/ 1228344 w 2612136"/>
              <a:gd name="connsiteY67" fmla="*/ 106680 h 1676710"/>
              <a:gd name="connsiteX68" fmla="*/ 1246632 w 2612136"/>
              <a:gd name="connsiteY68" fmla="*/ 112776 h 1676710"/>
              <a:gd name="connsiteX69" fmla="*/ 1255776 w 2612136"/>
              <a:gd name="connsiteY69" fmla="*/ 115824 h 1676710"/>
              <a:gd name="connsiteX70" fmla="*/ 1267968 w 2612136"/>
              <a:gd name="connsiteY70" fmla="*/ 121920 h 1676710"/>
              <a:gd name="connsiteX71" fmla="*/ 1277112 w 2612136"/>
              <a:gd name="connsiteY71" fmla="*/ 128016 h 1676710"/>
              <a:gd name="connsiteX72" fmla="*/ 1298448 w 2612136"/>
              <a:gd name="connsiteY72" fmla="*/ 134112 h 1676710"/>
              <a:gd name="connsiteX73" fmla="*/ 1322832 w 2612136"/>
              <a:gd name="connsiteY73" fmla="*/ 146304 h 1676710"/>
              <a:gd name="connsiteX74" fmla="*/ 1347216 w 2612136"/>
              <a:gd name="connsiteY74" fmla="*/ 158496 h 1676710"/>
              <a:gd name="connsiteX75" fmla="*/ 1359408 w 2612136"/>
              <a:gd name="connsiteY75" fmla="*/ 164592 h 1676710"/>
              <a:gd name="connsiteX76" fmla="*/ 1368552 w 2612136"/>
              <a:gd name="connsiteY76" fmla="*/ 167640 h 1676710"/>
              <a:gd name="connsiteX77" fmla="*/ 1380744 w 2612136"/>
              <a:gd name="connsiteY77" fmla="*/ 173736 h 1676710"/>
              <a:gd name="connsiteX78" fmla="*/ 1395984 w 2612136"/>
              <a:gd name="connsiteY78" fmla="*/ 176784 h 1676710"/>
              <a:gd name="connsiteX79" fmla="*/ 1405128 w 2612136"/>
              <a:gd name="connsiteY79" fmla="*/ 182880 h 1676710"/>
              <a:gd name="connsiteX80" fmla="*/ 1417320 w 2612136"/>
              <a:gd name="connsiteY80" fmla="*/ 185928 h 1676710"/>
              <a:gd name="connsiteX81" fmla="*/ 1426464 w 2612136"/>
              <a:gd name="connsiteY81" fmla="*/ 195072 h 1676710"/>
              <a:gd name="connsiteX82" fmla="*/ 1450848 w 2612136"/>
              <a:gd name="connsiteY82" fmla="*/ 201168 h 1676710"/>
              <a:gd name="connsiteX83" fmla="*/ 1459992 w 2612136"/>
              <a:gd name="connsiteY83" fmla="*/ 204216 h 1676710"/>
              <a:gd name="connsiteX84" fmla="*/ 1469136 w 2612136"/>
              <a:gd name="connsiteY84" fmla="*/ 198120 h 1676710"/>
              <a:gd name="connsiteX85" fmla="*/ 1478280 w 2612136"/>
              <a:gd name="connsiteY85" fmla="*/ 204216 h 1676710"/>
              <a:gd name="connsiteX86" fmla="*/ 1487424 w 2612136"/>
              <a:gd name="connsiteY86" fmla="*/ 207264 h 1676710"/>
              <a:gd name="connsiteX87" fmla="*/ 1496568 w 2612136"/>
              <a:gd name="connsiteY87" fmla="*/ 213360 h 1676710"/>
              <a:gd name="connsiteX88" fmla="*/ 1511808 w 2612136"/>
              <a:gd name="connsiteY88" fmla="*/ 216408 h 1676710"/>
              <a:gd name="connsiteX89" fmla="*/ 1554480 w 2612136"/>
              <a:gd name="connsiteY89" fmla="*/ 225552 h 1676710"/>
              <a:gd name="connsiteX90" fmla="*/ 1578864 w 2612136"/>
              <a:gd name="connsiteY90" fmla="*/ 231648 h 1676710"/>
              <a:gd name="connsiteX91" fmla="*/ 1588008 w 2612136"/>
              <a:gd name="connsiteY91" fmla="*/ 234696 h 1676710"/>
              <a:gd name="connsiteX92" fmla="*/ 1612392 w 2612136"/>
              <a:gd name="connsiteY92" fmla="*/ 240792 h 1676710"/>
              <a:gd name="connsiteX93" fmla="*/ 1630680 w 2612136"/>
              <a:gd name="connsiteY93" fmla="*/ 246888 h 1676710"/>
              <a:gd name="connsiteX94" fmla="*/ 1639824 w 2612136"/>
              <a:gd name="connsiteY94" fmla="*/ 249936 h 1676710"/>
              <a:gd name="connsiteX95" fmla="*/ 1652016 w 2612136"/>
              <a:gd name="connsiteY95" fmla="*/ 252984 h 1676710"/>
              <a:gd name="connsiteX96" fmla="*/ 1664208 w 2612136"/>
              <a:gd name="connsiteY96" fmla="*/ 259080 h 1676710"/>
              <a:gd name="connsiteX97" fmla="*/ 1673352 w 2612136"/>
              <a:gd name="connsiteY97" fmla="*/ 262128 h 1676710"/>
              <a:gd name="connsiteX98" fmla="*/ 1685544 w 2612136"/>
              <a:gd name="connsiteY98" fmla="*/ 268224 h 1676710"/>
              <a:gd name="connsiteX99" fmla="*/ 1703832 w 2612136"/>
              <a:gd name="connsiteY99" fmla="*/ 274320 h 1676710"/>
              <a:gd name="connsiteX100" fmla="*/ 1716024 w 2612136"/>
              <a:gd name="connsiteY100" fmla="*/ 280416 h 1676710"/>
              <a:gd name="connsiteX101" fmla="*/ 1734312 w 2612136"/>
              <a:gd name="connsiteY101" fmla="*/ 286512 h 1676710"/>
              <a:gd name="connsiteX102" fmla="*/ 1743456 w 2612136"/>
              <a:gd name="connsiteY102" fmla="*/ 289560 h 1676710"/>
              <a:gd name="connsiteX103" fmla="*/ 1752600 w 2612136"/>
              <a:gd name="connsiteY103" fmla="*/ 295656 h 1676710"/>
              <a:gd name="connsiteX104" fmla="*/ 1770888 w 2612136"/>
              <a:gd name="connsiteY104" fmla="*/ 301752 h 1676710"/>
              <a:gd name="connsiteX105" fmla="*/ 1780032 w 2612136"/>
              <a:gd name="connsiteY105" fmla="*/ 307848 h 1676710"/>
              <a:gd name="connsiteX106" fmla="*/ 1789176 w 2612136"/>
              <a:gd name="connsiteY106" fmla="*/ 310896 h 1676710"/>
              <a:gd name="connsiteX107" fmla="*/ 1804416 w 2612136"/>
              <a:gd name="connsiteY107" fmla="*/ 316992 h 1676710"/>
              <a:gd name="connsiteX108" fmla="*/ 1813560 w 2612136"/>
              <a:gd name="connsiteY108" fmla="*/ 323088 h 1676710"/>
              <a:gd name="connsiteX109" fmla="*/ 1844040 w 2612136"/>
              <a:gd name="connsiteY109" fmla="*/ 332232 h 1676710"/>
              <a:gd name="connsiteX110" fmla="*/ 1853184 w 2612136"/>
              <a:gd name="connsiteY110" fmla="*/ 338328 h 1676710"/>
              <a:gd name="connsiteX111" fmla="*/ 1886712 w 2612136"/>
              <a:gd name="connsiteY111" fmla="*/ 350520 h 1676710"/>
              <a:gd name="connsiteX112" fmla="*/ 1895856 w 2612136"/>
              <a:gd name="connsiteY112" fmla="*/ 356616 h 1676710"/>
              <a:gd name="connsiteX113" fmla="*/ 1926336 w 2612136"/>
              <a:gd name="connsiteY113" fmla="*/ 365760 h 1676710"/>
              <a:gd name="connsiteX114" fmla="*/ 1953768 w 2612136"/>
              <a:gd name="connsiteY114" fmla="*/ 377952 h 1676710"/>
              <a:gd name="connsiteX115" fmla="*/ 1965960 w 2612136"/>
              <a:gd name="connsiteY115" fmla="*/ 384048 h 1676710"/>
              <a:gd name="connsiteX116" fmla="*/ 1975104 w 2612136"/>
              <a:gd name="connsiteY116" fmla="*/ 387096 h 1676710"/>
              <a:gd name="connsiteX117" fmla="*/ 1996440 w 2612136"/>
              <a:gd name="connsiteY117" fmla="*/ 399288 h 1676710"/>
              <a:gd name="connsiteX118" fmla="*/ 2014728 w 2612136"/>
              <a:gd name="connsiteY118" fmla="*/ 405384 h 1676710"/>
              <a:gd name="connsiteX119" fmla="*/ 2033016 w 2612136"/>
              <a:gd name="connsiteY119" fmla="*/ 414528 h 1676710"/>
              <a:gd name="connsiteX120" fmla="*/ 2042160 w 2612136"/>
              <a:gd name="connsiteY120" fmla="*/ 420624 h 1676710"/>
              <a:gd name="connsiteX121" fmla="*/ 2054352 w 2612136"/>
              <a:gd name="connsiteY121" fmla="*/ 423672 h 1676710"/>
              <a:gd name="connsiteX122" fmla="*/ 2090928 w 2612136"/>
              <a:gd name="connsiteY122" fmla="*/ 438912 h 1676710"/>
              <a:gd name="connsiteX123" fmla="*/ 2109216 w 2612136"/>
              <a:gd name="connsiteY123" fmla="*/ 451104 h 1676710"/>
              <a:gd name="connsiteX124" fmla="*/ 2130552 w 2612136"/>
              <a:gd name="connsiteY124" fmla="*/ 460248 h 1676710"/>
              <a:gd name="connsiteX125" fmla="*/ 2139696 w 2612136"/>
              <a:gd name="connsiteY125" fmla="*/ 463296 h 1676710"/>
              <a:gd name="connsiteX126" fmla="*/ 2151888 w 2612136"/>
              <a:gd name="connsiteY126" fmla="*/ 469392 h 1676710"/>
              <a:gd name="connsiteX127" fmla="*/ 2161032 w 2612136"/>
              <a:gd name="connsiteY127" fmla="*/ 472440 h 1676710"/>
              <a:gd name="connsiteX128" fmla="*/ 2170176 w 2612136"/>
              <a:gd name="connsiteY128" fmla="*/ 478536 h 1676710"/>
              <a:gd name="connsiteX129" fmla="*/ 2179320 w 2612136"/>
              <a:gd name="connsiteY129" fmla="*/ 487680 h 1676710"/>
              <a:gd name="connsiteX130" fmla="*/ 2191512 w 2612136"/>
              <a:gd name="connsiteY130" fmla="*/ 490728 h 1676710"/>
              <a:gd name="connsiteX131" fmla="*/ 2200656 w 2612136"/>
              <a:gd name="connsiteY131" fmla="*/ 499872 h 1676710"/>
              <a:gd name="connsiteX132" fmla="*/ 2209800 w 2612136"/>
              <a:gd name="connsiteY132" fmla="*/ 502920 h 1676710"/>
              <a:gd name="connsiteX133" fmla="*/ 2218944 w 2612136"/>
              <a:gd name="connsiteY133" fmla="*/ 509016 h 1676710"/>
              <a:gd name="connsiteX134" fmla="*/ 2228088 w 2612136"/>
              <a:gd name="connsiteY134" fmla="*/ 512064 h 1676710"/>
              <a:gd name="connsiteX135" fmla="*/ 2246376 w 2612136"/>
              <a:gd name="connsiteY135" fmla="*/ 524256 h 1676710"/>
              <a:gd name="connsiteX136" fmla="*/ 2255520 w 2612136"/>
              <a:gd name="connsiteY136" fmla="*/ 527304 h 1676710"/>
              <a:gd name="connsiteX137" fmla="*/ 2273808 w 2612136"/>
              <a:gd name="connsiteY137" fmla="*/ 539496 h 1676710"/>
              <a:gd name="connsiteX138" fmla="*/ 2282952 w 2612136"/>
              <a:gd name="connsiteY138" fmla="*/ 545592 h 1676710"/>
              <a:gd name="connsiteX139" fmla="*/ 2292096 w 2612136"/>
              <a:gd name="connsiteY139" fmla="*/ 548640 h 1676710"/>
              <a:gd name="connsiteX140" fmla="*/ 2304288 w 2612136"/>
              <a:gd name="connsiteY140" fmla="*/ 557784 h 1676710"/>
              <a:gd name="connsiteX141" fmla="*/ 2322576 w 2612136"/>
              <a:gd name="connsiteY141" fmla="*/ 569976 h 1676710"/>
              <a:gd name="connsiteX142" fmla="*/ 2331720 w 2612136"/>
              <a:gd name="connsiteY142" fmla="*/ 579120 h 1676710"/>
              <a:gd name="connsiteX143" fmla="*/ 2350008 w 2612136"/>
              <a:gd name="connsiteY143" fmla="*/ 591312 h 1676710"/>
              <a:gd name="connsiteX144" fmla="*/ 2362200 w 2612136"/>
              <a:gd name="connsiteY144" fmla="*/ 597408 h 1676710"/>
              <a:gd name="connsiteX145" fmla="*/ 2389632 w 2612136"/>
              <a:gd name="connsiteY145" fmla="*/ 621792 h 1676710"/>
              <a:gd name="connsiteX146" fmla="*/ 2398776 w 2612136"/>
              <a:gd name="connsiteY146" fmla="*/ 624840 h 1676710"/>
              <a:gd name="connsiteX147" fmla="*/ 2420112 w 2612136"/>
              <a:gd name="connsiteY147" fmla="*/ 646176 h 1676710"/>
              <a:gd name="connsiteX148" fmla="*/ 2438400 w 2612136"/>
              <a:gd name="connsiteY148" fmla="*/ 661416 h 1676710"/>
              <a:gd name="connsiteX149" fmla="*/ 2447544 w 2612136"/>
              <a:gd name="connsiteY149" fmla="*/ 667512 h 1676710"/>
              <a:gd name="connsiteX150" fmla="*/ 2456688 w 2612136"/>
              <a:gd name="connsiteY150" fmla="*/ 679704 h 1676710"/>
              <a:gd name="connsiteX151" fmla="*/ 2474976 w 2612136"/>
              <a:gd name="connsiteY151" fmla="*/ 694944 h 1676710"/>
              <a:gd name="connsiteX152" fmla="*/ 2481072 w 2612136"/>
              <a:gd name="connsiteY152" fmla="*/ 704088 h 1676710"/>
              <a:gd name="connsiteX153" fmla="*/ 2493264 w 2612136"/>
              <a:gd name="connsiteY153" fmla="*/ 713232 h 1676710"/>
              <a:gd name="connsiteX154" fmla="*/ 2511552 w 2612136"/>
              <a:gd name="connsiteY154" fmla="*/ 743712 h 1676710"/>
              <a:gd name="connsiteX155" fmla="*/ 2526792 w 2612136"/>
              <a:gd name="connsiteY155" fmla="*/ 762000 h 1676710"/>
              <a:gd name="connsiteX156" fmla="*/ 2529840 w 2612136"/>
              <a:gd name="connsiteY156" fmla="*/ 771144 h 1676710"/>
              <a:gd name="connsiteX157" fmla="*/ 2535936 w 2612136"/>
              <a:gd name="connsiteY157" fmla="*/ 783336 h 1676710"/>
              <a:gd name="connsiteX158" fmla="*/ 2538984 w 2612136"/>
              <a:gd name="connsiteY158" fmla="*/ 792480 h 1676710"/>
              <a:gd name="connsiteX159" fmla="*/ 2545080 w 2612136"/>
              <a:gd name="connsiteY159" fmla="*/ 801624 h 1676710"/>
              <a:gd name="connsiteX160" fmla="*/ 2551176 w 2612136"/>
              <a:gd name="connsiteY160" fmla="*/ 822960 h 1676710"/>
              <a:gd name="connsiteX161" fmla="*/ 2557272 w 2612136"/>
              <a:gd name="connsiteY161" fmla="*/ 841248 h 1676710"/>
              <a:gd name="connsiteX162" fmla="*/ 2563368 w 2612136"/>
              <a:gd name="connsiteY162" fmla="*/ 865632 h 1676710"/>
              <a:gd name="connsiteX163" fmla="*/ 2569464 w 2612136"/>
              <a:gd name="connsiteY163" fmla="*/ 877824 h 1676710"/>
              <a:gd name="connsiteX164" fmla="*/ 2572512 w 2612136"/>
              <a:gd name="connsiteY164" fmla="*/ 886968 h 1676710"/>
              <a:gd name="connsiteX165" fmla="*/ 2575560 w 2612136"/>
              <a:gd name="connsiteY165" fmla="*/ 899160 h 1676710"/>
              <a:gd name="connsiteX166" fmla="*/ 2587752 w 2612136"/>
              <a:gd name="connsiteY166" fmla="*/ 917448 h 1676710"/>
              <a:gd name="connsiteX167" fmla="*/ 2593848 w 2612136"/>
              <a:gd name="connsiteY167" fmla="*/ 938784 h 1676710"/>
              <a:gd name="connsiteX168" fmla="*/ 2596896 w 2612136"/>
              <a:gd name="connsiteY168" fmla="*/ 950976 h 1676710"/>
              <a:gd name="connsiteX169" fmla="*/ 2602992 w 2612136"/>
              <a:gd name="connsiteY169" fmla="*/ 963168 h 1676710"/>
              <a:gd name="connsiteX170" fmla="*/ 2606040 w 2612136"/>
              <a:gd name="connsiteY170" fmla="*/ 975360 h 1676710"/>
              <a:gd name="connsiteX171" fmla="*/ 2612136 w 2612136"/>
              <a:gd name="connsiteY171" fmla="*/ 993648 h 1676710"/>
              <a:gd name="connsiteX172" fmla="*/ 2609088 w 2612136"/>
              <a:gd name="connsiteY172" fmla="*/ 1030224 h 1676710"/>
              <a:gd name="connsiteX173" fmla="*/ 2602992 w 2612136"/>
              <a:gd name="connsiteY173" fmla="*/ 1066800 h 1676710"/>
              <a:gd name="connsiteX174" fmla="*/ 2599944 w 2612136"/>
              <a:gd name="connsiteY174" fmla="*/ 1103376 h 1676710"/>
              <a:gd name="connsiteX175" fmla="*/ 2593848 w 2612136"/>
              <a:gd name="connsiteY175" fmla="*/ 1130808 h 1676710"/>
              <a:gd name="connsiteX176" fmla="*/ 2590800 w 2612136"/>
              <a:gd name="connsiteY176" fmla="*/ 1139952 h 1676710"/>
              <a:gd name="connsiteX177" fmla="*/ 2581656 w 2612136"/>
              <a:gd name="connsiteY177" fmla="*/ 1173480 h 1676710"/>
              <a:gd name="connsiteX178" fmla="*/ 2578608 w 2612136"/>
              <a:gd name="connsiteY178" fmla="*/ 1182624 h 1676710"/>
              <a:gd name="connsiteX179" fmla="*/ 2566416 w 2612136"/>
              <a:gd name="connsiteY179" fmla="*/ 1200912 h 1676710"/>
              <a:gd name="connsiteX180" fmla="*/ 2560320 w 2612136"/>
              <a:gd name="connsiteY180" fmla="*/ 1210056 h 1676710"/>
              <a:gd name="connsiteX181" fmla="*/ 2557272 w 2612136"/>
              <a:gd name="connsiteY181" fmla="*/ 1219200 h 1676710"/>
              <a:gd name="connsiteX182" fmla="*/ 2545080 w 2612136"/>
              <a:gd name="connsiteY182" fmla="*/ 1237488 h 1676710"/>
              <a:gd name="connsiteX183" fmla="*/ 2538984 w 2612136"/>
              <a:gd name="connsiteY183" fmla="*/ 1246632 h 1676710"/>
              <a:gd name="connsiteX184" fmla="*/ 2535936 w 2612136"/>
              <a:gd name="connsiteY184" fmla="*/ 1255776 h 1676710"/>
              <a:gd name="connsiteX185" fmla="*/ 2526792 w 2612136"/>
              <a:gd name="connsiteY185" fmla="*/ 1264920 h 1676710"/>
              <a:gd name="connsiteX186" fmla="*/ 2511552 w 2612136"/>
              <a:gd name="connsiteY186" fmla="*/ 1283208 h 1676710"/>
              <a:gd name="connsiteX187" fmla="*/ 2502408 w 2612136"/>
              <a:gd name="connsiteY187" fmla="*/ 1289304 h 1676710"/>
              <a:gd name="connsiteX188" fmla="*/ 2493264 w 2612136"/>
              <a:gd name="connsiteY188" fmla="*/ 1301496 h 1676710"/>
              <a:gd name="connsiteX189" fmla="*/ 2474976 w 2612136"/>
              <a:gd name="connsiteY189" fmla="*/ 1313688 h 1676710"/>
              <a:gd name="connsiteX190" fmla="*/ 2444496 w 2612136"/>
              <a:gd name="connsiteY190" fmla="*/ 1335024 h 1676710"/>
              <a:gd name="connsiteX191" fmla="*/ 2435352 w 2612136"/>
              <a:gd name="connsiteY191" fmla="*/ 1341120 h 1676710"/>
              <a:gd name="connsiteX192" fmla="*/ 2423160 w 2612136"/>
              <a:gd name="connsiteY192" fmla="*/ 1350264 h 1676710"/>
              <a:gd name="connsiteX193" fmla="*/ 2410968 w 2612136"/>
              <a:gd name="connsiteY193" fmla="*/ 1353312 h 1676710"/>
              <a:gd name="connsiteX194" fmla="*/ 2401824 w 2612136"/>
              <a:gd name="connsiteY194" fmla="*/ 1362456 h 1676710"/>
              <a:gd name="connsiteX195" fmla="*/ 2383536 w 2612136"/>
              <a:gd name="connsiteY195" fmla="*/ 1374648 h 1676710"/>
              <a:gd name="connsiteX196" fmla="*/ 2365248 w 2612136"/>
              <a:gd name="connsiteY196" fmla="*/ 1386840 h 1676710"/>
              <a:gd name="connsiteX197" fmla="*/ 2356104 w 2612136"/>
              <a:gd name="connsiteY197" fmla="*/ 1395984 h 1676710"/>
              <a:gd name="connsiteX198" fmla="*/ 2346960 w 2612136"/>
              <a:gd name="connsiteY198" fmla="*/ 1399032 h 1676710"/>
              <a:gd name="connsiteX199" fmla="*/ 2331720 w 2612136"/>
              <a:gd name="connsiteY199" fmla="*/ 1411224 h 1676710"/>
              <a:gd name="connsiteX200" fmla="*/ 2322576 w 2612136"/>
              <a:gd name="connsiteY200" fmla="*/ 1420368 h 1676710"/>
              <a:gd name="connsiteX201" fmla="*/ 2301240 w 2612136"/>
              <a:gd name="connsiteY201" fmla="*/ 1432560 h 1676710"/>
              <a:gd name="connsiteX202" fmla="*/ 2286000 w 2612136"/>
              <a:gd name="connsiteY202" fmla="*/ 1441704 h 1676710"/>
              <a:gd name="connsiteX203" fmla="*/ 2267712 w 2612136"/>
              <a:gd name="connsiteY203" fmla="*/ 1453896 h 1676710"/>
              <a:gd name="connsiteX204" fmla="*/ 2255520 w 2612136"/>
              <a:gd name="connsiteY204" fmla="*/ 1459992 h 1676710"/>
              <a:gd name="connsiteX205" fmla="*/ 2234184 w 2612136"/>
              <a:gd name="connsiteY205" fmla="*/ 1475232 h 1676710"/>
              <a:gd name="connsiteX206" fmla="*/ 2225040 w 2612136"/>
              <a:gd name="connsiteY206" fmla="*/ 1481328 h 1676710"/>
              <a:gd name="connsiteX207" fmla="*/ 2212848 w 2612136"/>
              <a:gd name="connsiteY207" fmla="*/ 1490472 h 1676710"/>
              <a:gd name="connsiteX208" fmla="*/ 2194560 w 2612136"/>
              <a:gd name="connsiteY208" fmla="*/ 1496568 h 1676710"/>
              <a:gd name="connsiteX209" fmla="*/ 2185416 w 2612136"/>
              <a:gd name="connsiteY209" fmla="*/ 1499616 h 1676710"/>
              <a:gd name="connsiteX210" fmla="*/ 2164080 w 2612136"/>
              <a:gd name="connsiteY210" fmla="*/ 1511808 h 1676710"/>
              <a:gd name="connsiteX211" fmla="*/ 2154936 w 2612136"/>
              <a:gd name="connsiteY211" fmla="*/ 1514856 h 1676710"/>
              <a:gd name="connsiteX212" fmla="*/ 2133600 w 2612136"/>
              <a:gd name="connsiteY212" fmla="*/ 1527048 h 1676710"/>
              <a:gd name="connsiteX213" fmla="*/ 2115312 w 2612136"/>
              <a:gd name="connsiteY213" fmla="*/ 1539240 h 1676710"/>
              <a:gd name="connsiteX214" fmla="*/ 2097024 w 2612136"/>
              <a:gd name="connsiteY214" fmla="*/ 1548384 h 1676710"/>
              <a:gd name="connsiteX215" fmla="*/ 2087880 w 2612136"/>
              <a:gd name="connsiteY215" fmla="*/ 1551432 h 1676710"/>
              <a:gd name="connsiteX216" fmla="*/ 2063496 w 2612136"/>
              <a:gd name="connsiteY216" fmla="*/ 1563624 h 1676710"/>
              <a:gd name="connsiteX217" fmla="*/ 2045208 w 2612136"/>
              <a:gd name="connsiteY217" fmla="*/ 1575816 h 1676710"/>
              <a:gd name="connsiteX218" fmla="*/ 2036064 w 2612136"/>
              <a:gd name="connsiteY218" fmla="*/ 1578864 h 1676710"/>
              <a:gd name="connsiteX219" fmla="*/ 2026920 w 2612136"/>
              <a:gd name="connsiteY219" fmla="*/ 1584960 h 1676710"/>
              <a:gd name="connsiteX220" fmla="*/ 2002536 w 2612136"/>
              <a:gd name="connsiteY220" fmla="*/ 1600200 h 1676710"/>
              <a:gd name="connsiteX221" fmla="*/ 1984248 w 2612136"/>
              <a:gd name="connsiteY221" fmla="*/ 1612392 h 1676710"/>
              <a:gd name="connsiteX222" fmla="*/ 1959864 w 2612136"/>
              <a:gd name="connsiteY222" fmla="*/ 1621536 h 1676710"/>
              <a:gd name="connsiteX223" fmla="*/ 1950720 w 2612136"/>
              <a:gd name="connsiteY223" fmla="*/ 1624584 h 1676710"/>
              <a:gd name="connsiteX224" fmla="*/ 1941576 w 2612136"/>
              <a:gd name="connsiteY224" fmla="*/ 1630680 h 1676710"/>
              <a:gd name="connsiteX225" fmla="*/ 1911096 w 2612136"/>
              <a:gd name="connsiteY225" fmla="*/ 1636776 h 1676710"/>
              <a:gd name="connsiteX226" fmla="*/ 1898904 w 2612136"/>
              <a:gd name="connsiteY226" fmla="*/ 1642872 h 1676710"/>
              <a:gd name="connsiteX227" fmla="*/ 1889760 w 2612136"/>
              <a:gd name="connsiteY227" fmla="*/ 1648968 h 1676710"/>
              <a:gd name="connsiteX228" fmla="*/ 1880616 w 2612136"/>
              <a:gd name="connsiteY228" fmla="*/ 1652016 h 1676710"/>
              <a:gd name="connsiteX229" fmla="*/ 1862328 w 2612136"/>
              <a:gd name="connsiteY229" fmla="*/ 1664208 h 1676710"/>
              <a:gd name="connsiteX230" fmla="*/ 1853184 w 2612136"/>
              <a:gd name="connsiteY230" fmla="*/ 1670304 h 1676710"/>
              <a:gd name="connsiteX231" fmla="*/ 1831848 w 2612136"/>
              <a:gd name="connsiteY231" fmla="*/ 1676400 h 1676710"/>
              <a:gd name="connsiteX232" fmla="*/ 1813560 w 2612136"/>
              <a:gd name="connsiteY232" fmla="*/ 1667256 h 1676710"/>
              <a:gd name="connsiteX233" fmla="*/ 1792224 w 2612136"/>
              <a:gd name="connsiteY233" fmla="*/ 1658112 h 1676710"/>
              <a:gd name="connsiteX234" fmla="*/ 1783080 w 2612136"/>
              <a:gd name="connsiteY234" fmla="*/ 1648968 h 1676710"/>
              <a:gd name="connsiteX235" fmla="*/ 1776984 w 2612136"/>
              <a:gd name="connsiteY235" fmla="*/ 1639824 h 1676710"/>
              <a:gd name="connsiteX236" fmla="*/ 1767840 w 2612136"/>
              <a:gd name="connsiteY236" fmla="*/ 1636776 h 1676710"/>
              <a:gd name="connsiteX237" fmla="*/ 1761744 w 2612136"/>
              <a:gd name="connsiteY237" fmla="*/ 1627632 h 1676710"/>
              <a:gd name="connsiteX238" fmla="*/ 1734312 w 2612136"/>
              <a:gd name="connsiteY238" fmla="*/ 1600200 h 1676710"/>
              <a:gd name="connsiteX239" fmla="*/ 1725168 w 2612136"/>
              <a:gd name="connsiteY239" fmla="*/ 1591056 h 1676710"/>
              <a:gd name="connsiteX240" fmla="*/ 1706880 w 2612136"/>
              <a:gd name="connsiteY240" fmla="*/ 1563624 h 1676710"/>
              <a:gd name="connsiteX241" fmla="*/ 1700784 w 2612136"/>
              <a:gd name="connsiteY241" fmla="*/ 1554480 h 1676710"/>
              <a:gd name="connsiteX242" fmla="*/ 1694688 w 2612136"/>
              <a:gd name="connsiteY242" fmla="*/ 1545336 h 1676710"/>
              <a:gd name="connsiteX243" fmla="*/ 1691640 w 2612136"/>
              <a:gd name="connsiteY243" fmla="*/ 1536192 h 1676710"/>
              <a:gd name="connsiteX244" fmla="*/ 1679448 w 2612136"/>
              <a:gd name="connsiteY244" fmla="*/ 1514856 h 1676710"/>
              <a:gd name="connsiteX245" fmla="*/ 1673352 w 2612136"/>
              <a:gd name="connsiteY245" fmla="*/ 1496568 h 1676710"/>
              <a:gd name="connsiteX246" fmla="*/ 1670304 w 2612136"/>
              <a:gd name="connsiteY246" fmla="*/ 1487424 h 1676710"/>
              <a:gd name="connsiteX247" fmla="*/ 1670304 w 2612136"/>
              <a:gd name="connsiteY247" fmla="*/ 1423416 h 1676710"/>
              <a:gd name="connsiteX248" fmla="*/ 1679448 w 2612136"/>
              <a:gd name="connsiteY248" fmla="*/ 1405128 h 1676710"/>
              <a:gd name="connsiteX249" fmla="*/ 1688592 w 2612136"/>
              <a:gd name="connsiteY249" fmla="*/ 1399032 h 1676710"/>
              <a:gd name="connsiteX250" fmla="*/ 1700784 w 2612136"/>
              <a:gd name="connsiteY250" fmla="*/ 1386840 h 1676710"/>
              <a:gd name="connsiteX251" fmla="*/ 1709928 w 2612136"/>
              <a:gd name="connsiteY251" fmla="*/ 1377696 h 1676710"/>
              <a:gd name="connsiteX252" fmla="*/ 1728216 w 2612136"/>
              <a:gd name="connsiteY252" fmla="*/ 1365504 h 1676710"/>
              <a:gd name="connsiteX253" fmla="*/ 1737360 w 2612136"/>
              <a:gd name="connsiteY253" fmla="*/ 1359408 h 1676710"/>
              <a:gd name="connsiteX254" fmla="*/ 1749552 w 2612136"/>
              <a:gd name="connsiteY254" fmla="*/ 1356360 h 1676710"/>
              <a:gd name="connsiteX255" fmla="*/ 1770888 w 2612136"/>
              <a:gd name="connsiteY255" fmla="*/ 1344168 h 1676710"/>
              <a:gd name="connsiteX256" fmla="*/ 1780032 w 2612136"/>
              <a:gd name="connsiteY256" fmla="*/ 1338072 h 1676710"/>
              <a:gd name="connsiteX257" fmla="*/ 1801368 w 2612136"/>
              <a:gd name="connsiteY257" fmla="*/ 1331976 h 1676710"/>
              <a:gd name="connsiteX258" fmla="*/ 1810512 w 2612136"/>
              <a:gd name="connsiteY258" fmla="*/ 1328928 h 1676710"/>
              <a:gd name="connsiteX259" fmla="*/ 1822704 w 2612136"/>
              <a:gd name="connsiteY259" fmla="*/ 1325880 h 1676710"/>
              <a:gd name="connsiteX260" fmla="*/ 1840992 w 2612136"/>
              <a:gd name="connsiteY260" fmla="*/ 1319784 h 1676710"/>
              <a:gd name="connsiteX261" fmla="*/ 1850136 w 2612136"/>
              <a:gd name="connsiteY261" fmla="*/ 1316736 h 1676710"/>
              <a:gd name="connsiteX262" fmla="*/ 1871472 w 2612136"/>
              <a:gd name="connsiteY262" fmla="*/ 1313688 h 1676710"/>
              <a:gd name="connsiteX263" fmla="*/ 1883664 w 2612136"/>
              <a:gd name="connsiteY263" fmla="*/ 1307592 h 1676710"/>
              <a:gd name="connsiteX264" fmla="*/ 1901952 w 2612136"/>
              <a:gd name="connsiteY264" fmla="*/ 1301496 h 1676710"/>
              <a:gd name="connsiteX265" fmla="*/ 1914144 w 2612136"/>
              <a:gd name="connsiteY265" fmla="*/ 1295400 h 1676710"/>
              <a:gd name="connsiteX266" fmla="*/ 1923288 w 2612136"/>
              <a:gd name="connsiteY266" fmla="*/ 1292352 h 1676710"/>
              <a:gd name="connsiteX267" fmla="*/ 1932432 w 2612136"/>
              <a:gd name="connsiteY267" fmla="*/ 1286256 h 1676710"/>
              <a:gd name="connsiteX268" fmla="*/ 1941576 w 2612136"/>
              <a:gd name="connsiteY268" fmla="*/ 1283208 h 1676710"/>
              <a:gd name="connsiteX269" fmla="*/ 1959864 w 2612136"/>
              <a:gd name="connsiteY269" fmla="*/ 1271016 h 1676710"/>
              <a:gd name="connsiteX270" fmla="*/ 1969008 w 2612136"/>
              <a:gd name="connsiteY270" fmla="*/ 1264920 h 1676710"/>
              <a:gd name="connsiteX271" fmla="*/ 1978152 w 2612136"/>
              <a:gd name="connsiteY271" fmla="*/ 1258824 h 1676710"/>
              <a:gd name="connsiteX272" fmla="*/ 1987296 w 2612136"/>
              <a:gd name="connsiteY272" fmla="*/ 1255776 h 1676710"/>
              <a:gd name="connsiteX273" fmla="*/ 1996440 w 2612136"/>
              <a:gd name="connsiteY273" fmla="*/ 1249680 h 1676710"/>
              <a:gd name="connsiteX274" fmla="*/ 2008632 w 2612136"/>
              <a:gd name="connsiteY274" fmla="*/ 1246632 h 1676710"/>
              <a:gd name="connsiteX275" fmla="*/ 2017776 w 2612136"/>
              <a:gd name="connsiteY275" fmla="*/ 1240536 h 1676710"/>
              <a:gd name="connsiteX276" fmla="*/ 2045208 w 2612136"/>
              <a:gd name="connsiteY276" fmla="*/ 1228344 h 1676710"/>
              <a:gd name="connsiteX277" fmla="*/ 2051304 w 2612136"/>
              <a:gd name="connsiteY277" fmla="*/ 1216152 h 1676710"/>
              <a:gd name="connsiteX278" fmla="*/ 2069592 w 2612136"/>
              <a:gd name="connsiteY278" fmla="*/ 1200912 h 1676710"/>
              <a:gd name="connsiteX279" fmla="*/ 2078736 w 2612136"/>
              <a:gd name="connsiteY279" fmla="*/ 1191768 h 1676710"/>
              <a:gd name="connsiteX280" fmla="*/ 2097024 w 2612136"/>
              <a:gd name="connsiteY280" fmla="*/ 1179576 h 1676710"/>
              <a:gd name="connsiteX281" fmla="*/ 2106168 w 2612136"/>
              <a:gd name="connsiteY281" fmla="*/ 1173480 h 1676710"/>
              <a:gd name="connsiteX282" fmla="*/ 2115312 w 2612136"/>
              <a:gd name="connsiteY282" fmla="*/ 1167384 h 1676710"/>
              <a:gd name="connsiteX283" fmla="*/ 2124456 w 2612136"/>
              <a:gd name="connsiteY283" fmla="*/ 1164336 h 1676710"/>
              <a:gd name="connsiteX284" fmla="*/ 2136648 w 2612136"/>
              <a:gd name="connsiteY284" fmla="*/ 1155192 h 1676710"/>
              <a:gd name="connsiteX285" fmla="*/ 2145792 w 2612136"/>
              <a:gd name="connsiteY285" fmla="*/ 1152144 h 1676710"/>
              <a:gd name="connsiteX286" fmla="*/ 2154936 w 2612136"/>
              <a:gd name="connsiteY286" fmla="*/ 1143000 h 1676710"/>
              <a:gd name="connsiteX287" fmla="*/ 2164080 w 2612136"/>
              <a:gd name="connsiteY287" fmla="*/ 1139952 h 1676710"/>
              <a:gd name="connsiteX288" fmla="*/ 2173224 w 2612136"/>
              <a:gd name="connsiteY288" fmla="*/ 1133856 h 1676710"/>
              <a:gd name="connsiteX289" fmla="*/ 2191512 w 2612136"/>
              <a:gd name="connsiteY289" fmla="*/ 1115568 h 1676710"/>
              <a:gd name="connsiteX290" fmla="*/ 2209800 w 2612136"/>
              <a:gd name="connsiteY290" fmla="*/ 1106424 h 1676710"/>
              <a:gd name="connsiteX291" fmla="*/ 2215896 w 2612136"/>
              <a:gd name="connsiteY291" fmla="*/ 1097280 h 1676710"/>
              <a:gd name="connsiteX292" fmla="*/ 2234184 w 2612136"/>
              <a:gd name="connsiteY292" fmla="*/ 1085088 h 1676710"/>
              <a:gd name="connsiteX293" fmla="*/ 2261616 w 2612136"/>
              <a:gd name="connsiteY293" fmla="*/ 1066800 h 1676710"/>
              <a:gd name="connsiteX294" fmla="*/ 2270760 w 2612136"/>
              <a:gd name="connsiteY294" fmla="*/ 1060704 h 1676710"/>
              <a:gd name="connsiteX295" fmla="*/ 2279904 w 2612136"/>
              <a:gd name="connsiteY295" fmla="*/ 1051560 h 1676710"/>
              <a:gd name="connsiteX296" fmla="*/ 2289048 w 2612136"/>
              <a:gd name="connsiteY296" fmla="*/ 1048512 h 1676710"/>
              <a:gd name="connsiteX297" fmla="*/ 2316480 w 2612136"/>
              <a:gd name="connsiteY297" fmla="*/ 1030224 h 1676710"/>
              <a:gd name="connsiteX298" fmla="*/ 2325624 w 2612136"/>
              <a:gd name="connsiteY298" fmla="*/ 1024128 h 1676710"/>
              <a:gd name="connsiteX299" fmla="*/ 2346960 w 2612136"/>
              <a:gd name="connsiteY299" fmla="*/ 1008888 h 1676710"/>
              <a:gd name="connsiteX300" fmla="*/ 2353056 w 2612136"/>
              <a:gd name="connsiteY300" fmla="*/ 999744 h 1676710"/>
              <a:gd name="connsiteX301" fmla="*/ 2359152 w 2612136"/>
              <a:gd name="connsiteY301" fmla="*/ 987552 h 1676710"/>
              <a:gd name="connsiteX302" fmla="*/ 2368296 w 2612136"/>
              <a:gd name="connsiteY302" fmla="*/ 978408 h 1676710"/>
              <a:gd name="connsiteX303" fmla="*/ 2377440 w 2612136"/>
              <a:gd name="connsiteY303" fmla="*/ 960120 h 1676710"/>
              <a:gd name="connsiteX304" fmla="*/ 2383536 w 2612136"/>
              <a:gd name="connsiteY304" fmla="*/ 935736 h 1676710"/>
              <a:gd name="connsiteX305" fmla="*/ 2377440 w 2612136"/>
              <a:gd name="connsiteY305" fmla="*/ 896112 h 1676710"/>
              <a:gd name="connsiteX306" fmla="*/ 2374392 w 2612136"/>
              <a:gd name="connsiteY306" fmla="*/ 886968 h 1676710"/>
              <a:gd name="connsiteX307" fmla="*/ 2362200 w 2612136"/>
              <a:gd name="connsiteY307" fmla="*/ 868680 h 1676710"/>
              <a:gd name="connsiteX308" fmla="*/ 2353056 w 2612136"/>
              <a:gd name="connsiteY308" fmla="*/ 862584 h 1676710"/>
              <a:gd name="connsiteX309" fmla="*/ 2340864 w 2612136"/>
              <a:gd name="connsiteY309" fmla="*/ 853440 h 1676710"/>
              <a:gd name="connsiteX310" fmla="*/ 2331720 w 2612136"/>
              <a:gd name="connsiteY310" fmla="*/ 850392 h 1676710"/>
              <a:gd name="connsiteX311" fmla="*/ 2319528 w 2612136"/>
              <a:gd name="connsiteY311" fmla="*/ 844296 h 1676710"/>
              <a:gd name="connsiteX312" fmla="*/ 2301240 w 2612136"/>
              <a:gd name="connsiteY312" fmla="*/ 838200 h 1676710"/>
              <a:gd name="connsiteX313" fmla="*/ 2282952 w 2612136"/>
              <a:gd name="connsiteY313" fmla="*/ 829056 h 1676710"/>
              <a:gd name="connsiteX314" fmla="*/ 2264664 w 2612136"/>
              <a:gd name="connsiteY314" fmla="*/ 813816 h 1676710"/>
              <a:gd name="connsiteX315" fmla="*/ 2255520 w 2612136"/>
              <a:gd name="connsiteY315" fmla="*/ 810768 h 1676710"/>
              <a:gd name="connsiteX316" fmla="*/ 2240280 w 2612136"/>
              <a:gd name="connsiteY316" fmla="*/ 798576 h 1676710"/>
              <a:gd name="connsiteX317" fmla="*/ 2231136 w 2612136"/>
              <a:gd name="connsiteY317" fmla="*/ 789432 h 1676710"/>
              <a:gd name="connsiteX318" fmla="*/ 2221992 w 2612136"/>
              <a:gd name="connsiteY318" fmla="*/ 786384 h 1676710"/>
              <a:gd name="connsiteX319" fmla="*/ 2203704 w 2612136"/>
              <a:gd name="connsiteY319" fmla="*/ 774192 h 1676710"/>
              <a:gd name="connsiteX320" fmla="*/ 2188464 w 2612136"/>
              <a:gd name="connsiteY320" fmla="*/ 758952 h 1676710"/>
              <a:gd name="connsiteX321" fmla="*/ 2157984 w 2612136"/>
              <a:gd name="connsiteY321" fmla="*/ 749808 h 1676710"/>
              <a:gd name="connsiteX322" fmla="*/ 2148840 w 2612136"/>
              <a:gd name="connsiteY322" fmla="*/ 743712 h 1676710"/>
              <a:gd name="connsiteX323" fmla="*/ 2130552 w 2612136"/>
              <a:gd name="connsiteY323" fmla="*/ 737616 h 1676710"/>
              <a:gd name="connsiteX324" fmla="*/ 2121408 w 2612136"/>
              <a:gd name="connsiteY324" fmla="*/ 734568 h 1676710"/>
              <a:gd name="connsiteX325" fmla="*/ 2100072 w 2612136"/>
              <a:gd name="connsiteY325" fmla="*/ 728472 h 1676710"/>
              <a:gd name="connsiteX326" fmla="*/ 2090928 w 2612136"/>
              <a:gd name="connsiteY326" fmla="*/ 722376 h 1676710"/>
              <a:gd name="connsiteX327" fmla="*/ 2078736 w 2612136"/>
              <a:gd name="connsiteY327" fmla="*/ 719328 h 1676710"/>
              <a:gd name="connsiteX328" fmla="*/ 2060448 w 2612136"/>
              <a:gd name="connsiteY328" fmla="*/ 713232 h 1676710"/>
              <a:gd name="connsiteX329" fmla="*/ 2051304 w 2612136"/>
              <a:gd name="connsiteY329" fmla="*/ 710184 h 1676710"/>
              <a:gd name="connsiteX330" fmla="*/ 2033016 w 2612136"/>
              <a:gd name="connsiteY330" fmla="*/ 697992 h 1676710"/>
              <a:gd name="connsiteX331" fmla="*/ 1996440 w 2612136"/>
              <a:gd name="connsiteY331" fmla="*/ 688848 h 1676710"/>
              <a:gd name="connsiteX332" fmla="*/ 1987296 w 2612136"/>
              <a:gd name="connsiteY332" fmla="*/ 682752 h 1676710"/>
              <a:gd name="connsiteX333" fmla="*/ 1965960 w 2612136"/>
              <a:gd name="connsiteY333" fmla="*/ 676656 h 1676710"/>
              <a:gd name="connsiteX334" fmla="*/ 1956816 w 2612136"/>
              <a:gd name="connsiteY334" fmla="*/ 670560 h 1676710"/>
              <a:gd name="connsiteX335" fmla="*/ 1941576 w 2612136"/>
              <a:gd name="connsiteY335" fmla="*/ 667512 h 1676710"/>
              <a:gd name="connsiteX336" fmla="*/ 1929384 w 2612136"/>
              <a:gd name="connsiteY336" fmla="*/ 664464 h 1676710"/>
              <a:gd name="connsiteX337" fmla="*/ 1911096 w 2612136"/>
              <a:gd name="connsiteY337" fmla="*/ 655320 h 1676710"/>
              <a:gd name="connsiteX338" fmla="*/ 1892808 w 2612136"/>
              <a:gd name="connsiteY338" fmla="*/ 640080 h 1676710"/>
              <a:gd name="connsiteX339" fmla="*/ 1883664 w 2612136"/>
              <a:gd name="connsiteY339" fmla="*/ 637032 h 1676710"/>
              <a:gd name="connsiteX340" fmla="*/ 1874520 w 2612136"/>
              <a:gd name="connsiteY340" fmla="*/ 630936 h 1676710"/>
              <a:gd name="connsiteX341" fmla="*/ 1865376 w 2612136"/>
              <a:gd name="connsiteY341" fmla="*/ 627888 h 1676710"/>
              <a:gd name="connsiteX342" fmla="*/ 1856232 w 2612136"/>
              <a:gd name="connsiteY342" fmla="*/ 621792 h 1676710"/>
              <a:gd name="connsiteX343" fmla="*/ 1844040 w 2612136"/>
              <a:gd name="connsiteY343" fmla="*/ 618744 h 1676710"/>
              <a:gd name="connsiteX344" fmla="*/ 1831848 w 2612136"/>
              <a:gd name="connsiteY344" fmla="*/ 612648 h 1676710"/>
              <a:gd name="connsiteX345" fmla="*/ 1822704 w 2612136"/>
              <a:gd name="connsiteY345" fmla="*/ 609600 h 1676710"/>
              <a:gd name="connsiteX346" fmla="*/ 1798320 w 2612136"/>
              <a:gd name="connsiteY346" fmla="*/ 594360 h 1676710"/>
              <a:gd name="connsiteX347" fmla="*/ 1789176 w 2612136"/>
              <a:gd name="connsiteY347" fmla="*/ 588264 h 1676710"/>
              <a:gd name="connsiteX348" fmla="*/ 1780032 w 2612136"/>
              <a:gd name="connsiteY348" fmla="*/ 585216 h 1676710"/>
              <a:gd name="connsiteX349" fmla="*/ 1770888 w 2612136"/>
              <a:gd name="connsiteY349" fmla="*/ 579120 h 1676710"/>
              <a:gd name="connsiteX350" fmla="*/ 1761744 w 2612136"/>
              <a:gd name="connsiteY350" fmla="*/ 576072 h 1676710"/>
              <a:gd name="connsiteX351" fmla="*/ 1740408 w 2612136"/>
              <a:gd name="connsiteY351" fmla="*/ 566928 h 1676710"/>
              <a:gd name="connsiteX352" fmla="*/ 1722120 w 2612136"/>
              <a:gd name="connsiteY352" fmla="*/ 554736 h 1676710"/>
              <a:gd name="connsiteX353" fmla="*/ 1703832 w 2612136"/>
              <a:gd name="connsiteY353" fmla="*/ 542544 h 1676710"/>
              <a:gd name="connsiteX354" fmla="*/ 1685544 w 2612136"/>
              <a:gd name="connsiteY354" fmla="*/ 533400 h 1676710"/>
              <a:gd name="connsiteX355" fmla="*/ 1676400 w 2612136"/>
              <a:gd name="connsiteY355" fmla="*/ 530352 h 1676710"/>
              <a:gd name="connsiteX356" fmla="*/ 1664208 w 2612136"/>
              <a:gd name="connsiteY356" fmla="*/ 524256 h 1676710"/>
              <a:gd name="connsiteX357" fmla="*/ 1645920 w 2612136"/>
              <a:gd name="connsiteY357" fmla="*/ 512064 h 1676710"/>
              <a:gd name="connsiteX358" fmla="*/ 1636776 w 2612136"/>
              <a:gd name="connsiteY358" fmla="*/ 505968 h 1676710"/>
              <a:gd name="connsiteX359" fmla="*/ 1615440 w 2612136"/>
              <a:gd name="connsiteY359" fmla="*/ 499872 h 1676710"/>
              <a:gd name="connsiteX360" fmla="*/ 1606296 w 2612136"/>
              <a:gd name="connsiteY360" fmla="*/ 493776 h 1676710"/>
              <a:gd name="connsiteX361" fmla="*/ 1584960 w 2612136"/>
              <a:gd name="connsiteY361" fmla="*/ 487680 h 1676710"/>
              <a:gd name="connsiteX362" fmla="*/ 1575816 w 2612136"/>
              <a:gd name="connsiteY362" fmla="*/ 481584 h 1676710"/>
              <a:gd name="connsiteX363" fmla="*/ 1551432 w 2612136"/>
              <a:gd name="connsiteY363" fmla="*/ 475488 h 1676710"/>
              <a:gd name="connsiteX364" fmla="*/ 1536192 w 2612136"/>
              <a:gd name="connsiteY364" fmla="*/ 469392 h 1676710"/>
              <a:gd name="connsiteX365" fmla="*/ 1514856 w 2612136"/>
              <a:gd name="connsiteY365" fmla="*/ 463296 h 1676710"/>
              <a:gd name="connsiteX366" fmla="*/ 1493520 w 2612136"/>
              <a:gd name="connsiteY366" fmla="*/ 454152 h 1676710"/>
              <a:gd name="connsiteX367" fmla="*/ 1463040 w 2612136"/>
              <a:gd name="connsiteY367" fmla="*/ 438912 h 1676710"/>
              <a:gd name="connsiteX368" fmla="*/ 1453896 w 2612136"/>
              <a:gd name="connsiteY368" fmla="*/ 432816 h 1676710"/>
              <a:gd name="connsiteX369" fmla="*/ 1444752 w 2612136"/>
              <a:gd name="connsiteY369" fmla="*/ 429768 h 1676710"/>
              <a:gd name="connsiteX370" fmla="*/ 1408176 w 2612136"/>
              <a:gd name="connsiteY370" fmla="*/ 414528 h 1676710"/>
              <a:gd name="connsiteX371" fmla="*/ 1389888 w 2612136"/>
              <a:gd name="connsiteY371" fmla="*/ 402336 h 1676710"/>
              <a:gd name="connsiteX372" fmla="*/ 1380744 w 2612136"/>
              <a:gd name="connsiteY372" fmla="*/ 396240 h 1676710"/>
              <a:gd name="connsiteX373" fmla="*/ 1371600 w 2612136"/>
              <a:gd name="connsiteY373" fmla="*/ 393192 h 1676710"/>
              <a:gd name="connsiteX374" fmla="*/ 1350264 w 2612136"/>
              <a:gd name="connsiteY374" fmla="*/ 381000 h 1676710"/>
              <a:gd name="connsiteX375" fmla="*/ 1341120 w 2612136"/>
              <a:gd name="connsiteY375" fmla="*/ 377952 h 1676710"/>
              <a:gd name="connsiteX376" fmla="*/ 1331976 w 2612136"/>
              <a:gd name="connsiteY376" fmla="*/ 371856 h 1676710"/>
              <a:gd name="connsiteX377" fmla="*/ 1319784 w 2612136"/>
              <a:gd name="connsiteY377" fmla="*/ 365760 h 1676710"/>
              <a:gd name="connsiteX378" fmla="*/ 1301496 w 2612136"/>
              <a:gd name="connsiteY378" fmla="*/ 353568 h 1676710"/>
              <a:gd name="connsiteX379" fmla="*/ 1292352 w 2612136"/>
              <a:gd name="connsiteY379" fmla="*/ 350520 h 1676710"/>
              <a:gd name="connsiteX380" fmla="*/ 1280160 w 2612136"/>
              <a:gd name="connsiteY380" fmla="*/ 347472 h 1676710"/>
              <a:gd name="connsiteX381" fmla="*/ 1258824 w 2612136"/>
              <a:gd name="connsiteY381" fmla="*/ 335280 h 1676710"/>
              <a:gd name="connsiteX382" fmla="*/ 1228344 w 2612136"/>
              <a:gd name="connsiteY382" fmla="*/ 326136 h 1676710"/>
              <a:gd name="connsiteX383" fmla="*/ 1210056 w 2612136"/>
              <a:gd name="connsiteY383" fmla="*/ 320040 h 1676710"/>
              <a:gd name="connsiteX384" fmla="*/ 1200912 w 2612136"/>
              <a:gd name="connsiteY384" fmla="*/ 316992 h 1676710"/>
              <a:gd name="connsiteX385" fmla="*/ 1188720 w 2612136"/>
              <a:gd name="connsiteY385" fmla="*/ 310896 h 1676710"/>
              <a:gd name="connsiteX386" fmla="*/ 1164336 w 2612136"/>
              <a:gd name="connsiteY386" fmla="*/ 307848 h 1676710"/>
              <a:gd name="connsiteX387" fmla="*/ 1121664 w 2612136"/>
              <a:gd name="connsiteY387" fmla="*/ 298704 h 1676710"/>
              <a:gd name="connsiteX388" fmla="*/ 1094232 w 2612136"/>
              <a:gd name="connsiteY388" fmla="*/ 295656 h 1676710"/>
              <a:gd name="connsiteX389" fmla="*/ 1069848 w 2612136"/>
              <a:gd name="connsiteY389" fmla="*/ 289560 h 1676710"/>
              <a:gd name="connsiteX390" fmla="*/ 1057656 w 2612136"/>
              <a:gd name="connsiteY390" fmla="*/ 286512 h 1676710"/>
              <a:gd name="connsiteX391" fmla="*/ 1030224 w 2612136"/>
              <a:gd name="connsiteY391" fmla="*/ 283464 h 1676710"/>
              <a:gd name="connsiteX392" fmla="*/ 990600 w 2612136"/>
              <a:gd name="connsiteY392" fmla="*/ 274320 h 1676710"/>
              <a:gd name="connsiteX393" fmla="*/ 972312 w 2612136"/>
              <a:gd name="connsiteY393" fmla="*/ 268224 h 1676710"/>
              <a:gd name="connsiteX394" fmla="*/ 963168 w 2612136"/>
              <a:gd name="connsiteY394" fmla="*/ 265176 h 1676710"/>
              <a:gd name="connsiteX395" fmla="*/ 950976 w 2612136"/>
              <a:gd name="connsiteY395" fmla="*/ 262128 h 1676710"/>
              <a:gd name="connsiteX396" fmla="*/ 932688 w 2612136"/>
              <a:gd name="connsiteY396" fmla="*/ 256032 h 1676710"/>
              <a:gd name="connsiteX397" fmla="*/ 923544 w 2612136"/>
              <a:gd name="connsiteY397" fmla="*/ 252984 h 1676710"/>
              <a:gd name="connsiteX398" fmla="*/ 905256 w 2612136"/>
              <a:gd name="connsiteY398" fmla="*/ 249936 h 1676710"/>
              <a:gd name="connsiteX399" fmla="*/ 880872 w 2612136"/>
              <a:gd name="connsiteY399" fmla="*/ 240792 h 1676710"/>
              <a:gd name="connsiteX400" fmla="*/ 853440 w 2612136"/>
              <a:gd name="connsiteY400" fmla="*/ 237744 h 1676710"/>
              <a:gd name="connsiteX401" fmla="*/ 841248 w 2612136"/>
              <a:gd name="connsiteY401" fmla="*/ 234696 h 1676710"/>
              <a:gd name="connsiteX402" fmla="*/ 819912 w 2612136"/>
              <a:gd name="connsiteY402" fmla="*/ 228600 h 1676710"/>
              <a:gd name="connsiteX403" fmla="*/ 804672 w 2612136"/>
              <a:gd name="connsiteY403" fmla="*/ 225552 h 1676710"/>
              <a:gd name="connsiteX404" fmla="*/ 786384 w 2612136"/>
              <a:gd name="connsiteY404" fmla="*/ 222504 h 1676710"/>
              <a:gd name="connsiteX405" fmla="*/ 768096 w 2612136"/>
              <a:gd name="connsiteY405" fmla="*/ 216408 h 1676710"/>
              <a:gd name="connsiteX406" fmla="*/ 743712 w 2612136"/>
              <a:gd name="connsiteY406" fmla="*/ 213360 h 1676710"/>
              <a:gd name="connsiteX407" fmla="*/ 722376 w 2612136"/>
              <a:gd name="connsiteY407" fmla="*/ 210312 h 1676710"/>
              <a:gd name="connsiteX408" fmla="*/ 676656 w 2612136"/>
              <a:gd name="connsiteY408" fmla="*/ 207264 h 1676710"/>
              <a:gd name="connsiteX409" fmla="*/ 664464 w 2612136"/>
              <a:gd name="connsiteY409" fmla="*/ 204216 h 1676710"/>
              <a:gd name="connsiteX410" fmla="*/ 591312 w 2612136"/>
              <a:gd name="connsiteY410" fmla="*/ 207264 h 1676710"/>
              <a:gd name="connsiteX411" fmla="*/ 576072 w 2612136"/>
              <a:gd name="connsiteY411" fmla="*/ 210312 h 1676710"/>
              <a:gd name="connsiteX412" fmla="*/ 536448 w 2612136"/>
              <a:gd name="connsiteY412" fmla="*/ 216408 h 1676710"/>
              <a:gd name="connsiteX413" fmla="*/ 493776 w 2612136"/>
              <a:gd name="connsiteY413" fmla="*/ 219456 h 1676710"/>
              <a:gd name="connsiteX414" fmla="*/ 466344 w 2612136"/>
              <a:gd name="connsiteY414" fmla="*/ 222504 h 1676710"/>
              <a:gd name="connsiteX415" fmla="*/ 371856 w 2612136"/>
              <a:gd name="connsiteY415" fmla="*/ 231648 h 1676710"/>
              <a:gd name="connsiteX416" fmla="*/ 326136 w 2612136"/>
              <a:gd name="connsiteY416" fmla="*/ 246888 h 1676710"/>
              <a:gd name="connsiteX417" fmla="*/ 316992 w 2612136"/>
              <a:gd name="connsiteY417" fmla="*/ 249936 h 1676710"/>
              <a:gd name="connsiteX418" fmla="*/ 307848 w 2612136"/>
              <a:gd name="connsiteY418" fmla="*/ 252984 h 1676710"/>
              <a:gd name="connsiteX419" fmla="*/ 283464 w 2612136"/>
              <a:gd name="connsiteY419" fmla="*/ 262128 h 1676710"/>
              <a:gd name="connsiteX420" fmla="*/ 265176 w 2612136"/>
              <a:gd name="connsiteY420" fmla="*/ 268224 h 1676710"/>
              <a:gd name="connsiteX421" fmla="*/ 240792 w 2612136"/>
              <a:gd name="connsiteY421" fmla="*/ 274320 h 1676710"/>
              <a:gd name="connsiteX422" fmla="*/ 231648 w 2612136"/>
              <a:gd name="connsiteY422" fmla="*/ 280416 h 1676710"/>
              <a:gd name="connsiteX423" fmla="*/ 219456 w 2612136"/>
              <a:gd name="connsiteY423" fmla="*/ 283464 h 1676710"/>
              <a:gd name="connsiteX424" fmla="*/ 201168 w 2612136"/>
              <a:gd name="connsiteY424" fmla="*/ 289560 h 1676710"/>
              <a:gd name="connsiteX425" fmla="*/ 195072 w 2612136"/>
              <a:gd name="connsiteY425" fmla="*/ 295656 h 1676710"/>
              <a:gd name="connsiteX0" fmla="*/ 195072 w 2612136"/>
              <a:gd name="connsiteY0" fmla="*/ 295656 h 1676710"/>
              <a:gd name="connsiteX1" fmla="*/ 176784 w 2612136"/>
              <a:gd name="connsiteY1" fmla="*/ 304800 h 1676710"/>
              <a:gd name="connsiteX2" fmla="*/ 155448 w 2612136"/>
              <a:gd name="connsiteY2" fmla="*/ 310896 h 1676710"/>
              <a:gd name="connsiteX3" fmla="*/ 137160 w 2612136"/>
              <a:gd name="connsiteY3" fmla="*/ 323088 h 1676710"/>
              <a:gd name="connsiteX4" fmla="*/ 128016 w 2612136"/>
              <a:gd name="connsiteY4" fmla="*/ 329184 h 1676710"/>
              <a:gd name="connsiteX5" fmla="*/ 115824 w 2612136"/>
              <a:gd name="connsiteY5" fmla="*/ 332232 h 1676710"/>
              <a:gd name="connsiteX6" fmla="*/ 106680 w 2612136"/>
              <a:gd name="connsiteY6" fmla="*/ 338328 h 1676710"/>
              <a:gd name="connsiteX7" fmla="*/ 70104 w 2612136"/>
              <a:gd name="connsiteY7" fmla="*/ 338328 h 1676710"/>
              <a:gd name="connsiteX8" fmla="*/ 48768 w 2612136"/>
              <a:gd name="connsiteY8" fmla="*/ 332232 h 1676710"/>
              <a:gd name="connsiteX9" fmla="*/ 36576 w 2612136"/>
              <a:gd name="connsiteY9" fmla="*/ 326136 h 1676710"/>
              <a:gd name="connsiteX10" fmla="*/ 27432 w 2612136"/>
              <a:gd name="connsiteY10" fmla="*/ 316992 h 1676710"/>
              <a:gd name="connsiteX11" fmla="*/ 9144 w 2612136"/>
              <a:gd name="connsiteY11" fmla="*/ 301752 h 1676710"/>
              <a:gd name="connsiteX12" fmla="*/ 0 w 2612136"/>
              <a:gd name="connsiteY12" fmla="*/ 268224 h 1676710"/>
              <a:gd name="connsiteX13" fmla="*/ 3048 w 2612136"/>
              <a:gd name="connsiteY13" fmla="*/ 207264 h 1676710"/>
              <a:gd name="connsiteX14" fmla="*/ 21336 w 2612136"/>
              <a:gd name="connsiteY14" fmla="*/ 170688 h 1676710"/>
              <a:gd name="connsiteX15" fmla="*/ 30480 w 2612136"/>
              <a:gd name="connsiteY15" fmla="*/ 161544 h 1676710"/>
              <a:gd name="connsiteX16" fmla="*/ 42672 w 2612136"/>
              <a:gd name="connsiteY16" fmla="*/ 146304 h 1676710"/>
              <a:gd name="connsiteX17" fmla="*/ 60960 w 2612136"/>
              <a:gd name="connsiteY17" fmla="*/ 131064 h 1676710"/>
              <a:gd name="connsiteX18" fmla="*/ 67056 w 2612136"/>
              <a:gd name="connsiteY18" fmla="*/ 121920 h 1676710"/>
              <a:gd name="connsiteX19" fmla="*/ 79248 w 2612136"/>
              <a:gd name="connsiteY19" fmla="*/ 115824 h 1676710"/>
              <a:gd name="connsiteX20" fmla="*/ 100584 w 2612136"/>
              <a:gd name="connsiteY20" fmla="*/ 106680 h 1676710"/>
              <a:gd name="connsiteX21" fmla="*/ 109728 w 2612136"/>
              <a:gd name="connsiteY21" fmla="*/ 97536 h 1676710"/>
              <a:gd name="connsiteX22" fmla="*/ 121920 w 2612136"/>
              <a:gd name="connsiteY22" fmla="*/ 94488 h 1676710"/>
              <a:gd name="connsiteX23" fmla="*/ 131064 w 2612136"/>
              <a:gd name="connsiteY23" fmla="*/ 91440 h 1676710"/>
              <a:gd name="connsiteX24" fmla="*/ 140208 w 2612136"/>
              <a:gd name="connsiteY24" fmla="*/ 85344 h 1676710"/>
              <a:gd name="connsiteX25" fmla="*/ 149352 w 2612136"/>
              <a:gd name="connsiteY25" fmla="*/ 82296 h 1676710"/>
              <a:gd name="connsiteX26" fmla="*/ 161544 w 2612136"/>
              <a:gd name="connsiteY26" fmla="*/ 76200 h 1676710"/>
              <a:gd name="connsiteX27" fmla="*/ 179832 w 2612136"/>
              <a:gd name="connsiteY27" fmla="*/ 70104 h 1676710"/>
              <a:gd name="connsiteX28" fmla="*/ 198120 w 2612136"/>
              <a:gd name="connsiteY28" fmla="*/ 64008 h 1676710"/>
              <a:gd name="connsiteX29" fmla="*/ 207264 w 2612136"/>
              <a:gd name="connsiteY29" fmla="*/ 60960 h 1676710"/>
              <a:gd name="connsiteX30" fmla="*/ 234696 w 2612136"/>
              <a:gd name="connsiteY30" fmla="*/ 54864 h 1676710"/>
              <a:gd name="connsiteX31" fmla="*/ 262128 w 2612136"/>
              <a:gd name="connsiteY31" fmla="*/ 48768 h 1676710"/>
              <a:gd name="connsiteX32" fmla="*/ 283464 w 2612136"/>
              <a:gd name="connsiteY32" fmla="*/ 45720 h 1676710"/>
              <a:gd name="connsiteX33" fmla="*/ 292608 w 2612136"/>
              <a:gd name="connsiteY33" fmla="*/ 42672 h 1676710"/>
              <a:gd name="connsiteX34" fmla="*/ 338328 w 2612136"/>
              <a:gd name="connsiteY34" fmla="*/ 36576 h 1676710"/>
              <a:gd name="connsiteX35" fmla="*/ 365760 w 2612136"/>
              <a:gd name="connsiteY35" fmla="*/ 30480 h 1676710"/>
              <a:gd name="connsiteX36" fmla="*/ 384048 w 2612136"/>
              <a:gd name="connsiteY36" fmla="*/ 27432 h 1676710"/>
              <a:gd name="connsiteX37" fmla="*/ 417576 w 2612136"/>
              <a:gd name="connsiteY37" fmla="*/ 24384 h 1676710"/>
              <a:gd name="connsiteX38" fmla="*/ 460248 w 2612136"/>
              <a:gd name="connsiteY38" fmla="*/ 18288 h 1676710"/>
              <a:gd name="connsiteX39" fmla="*/ 505968 w 2612136"/>
              <a:gd name="connsiteY39" fmla="*/ 15240 h 1676710"/>
              <a:gd name="connsiteX40" fmla="*/ 527304 w 2612136"/>
              <a:gd name="connsiteY40" fmla="*/ 9144 h 1676710"/>
              <a:gd name="connsiteX41" fmla="*/ 545592 w 2612136"/>
              <a:gd name="connsiteY41" fmla="*/ 6096 h 1676710"/>
              <a:gd name="connsiteX42" fmla="*/ 554736 w 2612136"/>
              <a:gd name="connsiteY42" fmla="*/ 3048 h 1676710"/>
              <a:gd name="connsiteX43" fmla="*/ 585216 w 2612136"/>
              <a:gd name="connsiteY43" fmla="*/ 0 h 1676710"/>
              <a:gd name="connsiteX44" fmla="*/ 679704 w 2612136"/>
              <a:gd name="connsiteY44" fmla="*/ 3048 h 1676710"/>
              <a:gd name="connsiteX45" fmla="*/ 701040 w 2612136"/>
              <a:gd name="connsiteY45" fmla="*/ 6096 h 1676710"/>
              <a:gd name="connsiteX46" fmla="*/ 749808 w 2612136"/>
              <a:gd name="connsiteY46" fmla="*/ 12192 h 1676710"/>
              <a:gd name="connsiteX47" fmla="*/ 765048 w 2612136"/>
              <a:gd name="connsiteY47" fmla="*/ 15240 h 1676710"/>
              <a:gd name="connsiteX48" fmla="*/ 810768 w 2612136"/>
              <a:gd name="connsiteY48" fmla="*/ 18288 h 1676710"/>
              <a:gd name="connsiteX49" fmla="*/ 829056 w 2612136"/>
              <a:gd name="connsiteY49" fmla="*/ 21336 h 1676710"/>
              <a:gd name="connsiteX50" fmla="*/ 847344 w 2612136"/>
              <a:gd name="connsiteY50" fmla="*/ 27432 h 1676710"/>
              <a:gd name="connsiteX51" fmla="*/ 886968 w 2612136"/>
              <a:gd name="connsiteY51" fmla="*/ 33528 h 1676710"/>
              <a:gd name="connsiteX52" fmla="*/ 899160 w 2612136"/>
              <a:gd name="connsiteY52" fmla="*/ 36576 h 1676710"/>
              <a:gd name="connsiteX53" fmla="*/ 908304 w 2612136"/>
              <a:gd name="connsiteY53" fmla="*/ 39624 h 1676710"/>
              <a:gd name="connsiteX54" fmla="*/ 950976 w 2612136"/>
              <a:gd name="connsiteY54" fmla="*/ 45720 h 1676710"/>
              <a:gd name="connsiteX55" fmla="*/ 972312 w 2612136"/>
              <a:gd name="connsiteY55" fmla="*/ 48768 h 1676710"/>
              <a:gd name="connsiteX56" fmla="*/ 1005840 w 2612136"/>
              <a:gd name="connsiteY56" fmla="*/ 57912 h 1676710"/>
              <a:gd name="connsiteX57" fmla="*/ 1027176 w 2612136"/>
              <a:gd name="connsiteY57" fmla="*/ 60960 h 1676710"/>
              <a:gd name="connsiteX58" fmla="*/ 1048512 w 2612136"/>
              <a:gd name="connsiteY58" fmla="*/ 67056 h 1676710"/>
              <a:gd name="connsiteX59" fmla="*/ 1078992 w 2612136"/>
              <a:gd name="connsiteY59" fmla="*/ 73152 h 1676710"/>
              <a:gd name="connsiteX60" fmla="*/ 1088136 w 2612136"/>
              <a:gd name="connsiteY60" fmla="*/ 76200 h 1676710"/>
              <a:gd name="connsiteX61" fmla="*/ 1109472 w 2612136"/>
              <a:gd name="connsiteY61" fmla="*/ 79248 h 1676710"/>
              <a:gd name="connsiteX62" fmla="*/ 1127760 w 2612136"/>
              <a:gd name="connsiteY62" fmla="*/ 82296 h 1676710"/>
              <a:gd name="connsiteX63" fmla="*/ 1139952 w 2612136"/>
              <a:gd name="connsiteY63" fmla="*/ 85344 h 1676710"/>
              <a:gd name="connsiteX64" fmla="*/ 1176528 w 2612136"/>
              <a:gd name="connsiteY64" fmla="*/ 91440 h 1676710"/>
              <a:gd name="connsiteX65" fmla="*/ 1207008 w 2612136"/>
              <a:gd name="connsiteY65" fmla="*/ 100584 h 1676710"/>
              <a:gd name="connsiteX66" fmla="*/ 1216152 w 2612136"/>
              <a:gd name="connsiteY66" fmla="*/ 103632 h 1676710"/>
              <a:gd name="connsiteX67" fmla="*/ 1228344 w 2612136"/>
              <a:gd name="connsiteY67" fmla="*/ 106680 h 1676710"/>
              <a:gd name="connsiteX68" fmla="*/ 1246632 w 2612136"/>
              <a:gd name="connsiteY68" fmla="*/ 112776 h 1676710"/>
              <a:gd name="connsiteX69" fmla="*/ 1255776 w 2612136"/>
              <a:gd name="connsiteY69" fmla="*/ 115824 h 1676710"/>
              <a:gd name="connsiteX70" fmla="*/ 1267968 w 2612136"/>
              <a:gd name="connsiteY70" fmla="*/ 121920 h 1676710"/>
              <a:gd name="connsiteX71" fmla="*/ 1277112 w 2612136"/>
              <a:gd name="connsiteY71" fmla="*/ 128016 h 1676710"/>
              <a:gd name="connsiteX72" fmla="*/ 1298448 w 2612136"/>
              <a:gd name="connsiteY72" fmla="*/ 134112 h 1676710"/>
              <a:gd name="connsiteX73" fmla="*/ 1322832 w 2612136"/>
              <a:gd name="connsiteY73" fmla="*/ 146304 h 1676710"/>
              <a:gd name="connsiteX74" fmla="*/ 1347216 w 2612136"/>
              <a:gd name="connsiteY74" fmla="*/ 158496 h 1676710"/>
              <a:gd name="connsiteX75" fmla="*/ 1368552 w 2612136"/>
              <a:gd name="connsiteY75" fmla="*/ 167640 h 1676710"/>
              <a:gd name="connsiteX76" fmla="*/ 1380744 w 2612136"/>
              <a:gd name="connsiteY76" fmla="*/ 173736 h 1676710"/>
              <a:gd name="connsiteX77" fmla="*/ 1395984 w 2612136"/>
              <a:gd name="connsiteY77" fmla="*/ 176784 h 1676710"/>
              <a:gd name="connsiteX78" fmla="*/ 1405128 w 2612136"/>
              <a:gd name="connsiteY78" fmla="*/ 182880 h 1676710"/>
              <a:gd name="connsiteX79" fmla="*/ 1417320 w 2612136"/>
              <a:gd name="connsiteY79" fmla="*/ 185928 h 1676710"/>
              <a:gd name="connsiteX80" fmla="*/ 1426464 w 2612136"/>
              <a:gd name="connsiteY80" fmla="*/ 195072 h 1676710"/>
              <a:gd name="connsiteX81" fmla="*/ 1450848 w 2612136"/>
              <a:gd name="connsiteY81" fmla="*/ 201168 h 1676710"/>
              <a:gd name="connsiteX82" fmla="*/ 1459992 w 2612136"/>
              <a:gd name="connsiteY82" fmla="*/ 204216 h 1676710"/>
              <a:gd name="connsiteX83" fmla="*/ 1469136 w 2612136"/>
              <a:gd name="connsiteY83" fmla="*/ 198120 h 1676710"/>
              <a:gd name="connsiteX84" fmla="*/ 1478280 w 2612136"/>
              <a:gd name="connsiteY84" fmla="*/ 204216 h 1676710"/>
              <a:gd name="connsiteX85" fmla="*/ 1487424 w 2612136"/>
              <a:gd name="connsiteY85" fmla="*/ 207264 h 1676710"/>
              <a:gd name="connsiteX86" fmla="*/ 1496568 w 2612136"/>
              <a:gd name="connsiteY86" fmla="*/ 213360 h 1676710"/>
              <a:gd name="connsiteX87" fmla="*/ 1511808 w 2612136"/>
              <a:gd name="connsiteY87" fmla="*/ 216408 h 1676710"/>
              <a:gd name="connsiteX88" fmla="*/ 1554480 w 2612136"/>
              <a:gd name="connsiteY88" fmla="*/ 225552 h 1676710"/>
              <a:gd name="connsiteX89" fmla="*/ 1578864 w 2612136"/>
              <a:gd name="connsiteY89" fmla="*/ 231648 h 1676710"/>
              <a:gd name="connsiteX90" fmla="*/ 1588008 w 2612136"/>
              <a:gd name="connsiteY90" fmla="*/ 234696 h 1676710"/>
              <a:gd name="connsiteX91" fmla="*/ 1612392 w 2612136"/>
              <a:gd name="connsiteY91" fmla="*/ 240792 h 1676710"/>
              <a:gd name="connsiteX92" fmla="*/ 1630680 w 2612136"/>
              <a:gd name="connsiteY92" fmla="*/ 246888 h 1676710"/>
              <a:gd name="connsiteX93" fmla="*/ 1639824 w 2612136"/>
              <a:gd name="connsiteY93" fmla="*/ 249936 h 1676710"/>
              <a:gd name="connsiteX94" fmla="*/ 1652016 w 2612136"/>
              <a:gd name="connsiteY94" fmla="*/ 252984 h 1676710"/>
              <a:gd name="connsiteX95" fmla="*/ 1664208 w 2612136"/>
              <a:gd name="connsiteY95" fmla="*/ 259080 h 1676710"/>
              <a:gd name="connsiteX96" fmla="*/ 1673352 w 2612136"/>
              <a:gd name="connsiteY96" fmla="*/ 262128 h 1676710"/>
              <a:gd name="connsiteX97" fmla="*/ 1685544 w 2612136"/>
              <a:gd name="connsiteY97" fmla="*/ 268224 h 1676710"/>
              <a:gd name="connsiteX98" fmla="*/ 1703832 w 2612136"/>
              <a:gd name="connsiteY98" fmla="*/ 274320 h 1676710"/>
              <a:gd name="connsiteX99" fmla="*/ 1716024 w 2612136"/>
              <a:gd name="connsiteY99" fmla="*/ 280416 h 1676710"/>
              <a:gd name="connsiteX100" fmla="*/ 1734312 w 2612136"/>
              <a:gd name="connsiteY100" fmla="*/ 286512 h 1676710"/>
              <a:gd name="connsiteX101" fmla="*/ 1743456 w 2612136"/>
              <a:gd name="connsiteY101" fmla="*/ 289560 h 1676710"/>
              <a:gd name="connsiteX102" fmla="*/ 1752600 w 2612136"/>
              <a:gd name="connsiteY102" fmla="*/ 295656 h 1676710"/>
              <a:gd name="connsiteX103" fmla="*/ 1770888 w 2612136"/>
              <a:gd name="connsiteY103" fmla="*/ 301752 h 1676710"/>
              <a:gd name="connsiteX104" fmla="*/ 1780032 w 2612136"/>
              <a:gd name="connsiteY104" fmla="*/ 307848 h 1676710"/>
              <a:gd name="connsiteX105" fmla="*/ 1789176 w 2612136"/>
              <a:gd name="connsiteY105" fmla="*/ 310896 h 1676710"/>
              <a:gd name="connsiteX106" fmla="*/ 1804416 w 2612136"/>
              <a:gd name="connsiteY106" fmla="*/ 316992 h 1676710"/>
              <a:gd name="connsiteX107" fmla="*/ 1813560 w 2612136"/>
              <a:gd name="connsiteY107" fmla="*/ 323088 h 1676710"/>
              <a:gd name="connsiteX108" fmla="*/ 1844040 w 2612136"/>
              <a:gd name="connsiteY108" fmla="*/ 332232 h 1676710"/>
              <a:gd name="connsiteX109" fmla="*/ 1853184 w 2612136"/>
              <a:gd name="connsiteY109" fmla="*/ 338328 h 1676710"/>
              <a:gd name="connsiteX110" fmla="*/ 1886712 w 2612136"/>
              <a:gd name="connsiteY110" fmla="*/ 350520 h 1676710"/>
              <a:gd name="connsiteX111" fmla="*/ 1895856 w 2612136"/>
              <a:gd name="connsiteY111" fmla="*/ 356616 h 1676710"/>
              <a:gd name="connsiteX112" fmla="*/ 1926336 w 2612136"/>
              <a:gd name="connsiteY112" fmla="*/ 365760 h 1676710"/>
              <a:gd name="connsiteX113" fmla="*/ 1953768 w 2612136"/>
              <a:gd name="connsiteY113" fmla="*/ 377952 h 1676710"/>
              <a:gd name="connsiteX114" fmla="*/ 1965960 w 2612136"/>
              <a:gd name="connsiteY114" fmla="*/ 384048 h 1676710"/>
              <a:gd name="connsiteX115" fmla="*/ 1975104 w 2612136"/>
              <a:gd name="connsiteY115" fmla="*/ 387096 h 1676710"/>
              <a:gd name="connsiteX116" fmla="*/ 1996440 w 2612136"/>
              <a:gd name="connsiteY116" fmla="*/ 399288 h 1676710"/>
              <a:gd name="connsiteX117" fmla="*/ 2014728 w 2612136"/>
              <a:gd name="connsiteY117" fmla="*/ 405384 h 1676710"/>
              <a:gd name="connsiteX118" fmla="*/ 2033016 w 2612136"/>
              <a:gd name="connsiteY118" fmla="*/ 414528 h 1676710"/>
              <a:gd name="connsiteX119" fmla="*/ 2042160 w 2612136"/>
              <a:gd name="connsiteY119" fmla="*/ 420624 h 1676710"/>
              <a:gd name="connsiteX120" fmla="*/ 2054352 w 2612136"/>
              <a:gd name="connsiteY120" fmla="*/ 423672 h 1676710"/>
              <a:gd name="connsiteX121" fmla="*/ 2090928 w 2612136"/>
              <a:gd name="connsiteY121" fmla="*/ 438912 h 1676710"/>
              <a:gd name="connsiteX122" fmla="*/ 2109216 w 2612136"/>
              <a:gd name="connsiteY122" fmla="*/ 451104 h 1676710"/>
              <a:gd name="connsiteX123" fmla="*/ 2130552 w 2612136"/>
              <a:gd name="connsiteY123" fmla="*/ 460248 h 1676710"/>
              <a:gd name="connsiteX124" fmla="*/ 2139696 w 2612136"/>
              <a:gd name="connsiteY124" fmla="*/ 463296 h 1676710"/>
              <a:gd name="connsiteX125" fmla="*/ 2151888 w 2612136"/>
              <a:gd name="connsiteY125" fmla="*/ 469392 h 1676710"/>
              <a:gd name="connsiteX126" fmla="*/ 2161032 w 2612136"/>
              <a:gd name="connsiteY126" fmla="*/ 472440 h 1676710"/>
              <a:gd name="connsiteX127" fmla="*/ 2170176 w 2612136"/>
              <a:gd name="connsiteY127" fmla="*/ 478536 h 1676710"/>
              <a:gd name="connsiteX128" fmla="*/ 2179320 w 2612136"/>
              <a:gd name="connsiteY128" fmla="*/ 487680 h 1676710"/>
              <a:gd name="connsiteX129" fmla="*/ 2191512 w 2612136"/>
              <a:gd name="connsiteY129" fmla="*/ 490728 h 1676710"/>
              <a:gd name="connsiteX130" fmla="*/ 2200656 w 2612136"/>
              <a:gd name="connsiteY130" fmla="*/ 499872 h 1676710"/>
              <a:gd name="connsiteX131" fmla="*/ 2209800 w 2612136"/>
              <a:gd name="connsiteY131" fmla="*/ 502920 h 1676710"/>
              <a:gd name="connsiteX132" fmla="*/ 2218944 w 2612136"/>
              <a:gd name="connsiteY132" fmla="*/ 509016 h 1676710"/>
              <a:gd name="connsiteX133" fmla="*/ 2228088 w 2612136"/>
              <a:gd name="connsiteY133" fmla="*/ 512064 h 1676710"/>
              <a:gd name="connsiteX134" fmla="*/ 2246376 w 2612136"/>
              <a:gd name="connsiteY134" fmla="*/ 524256 h 1676710"/>
              <a:gd name="connsiteX135" fmla="*/ 2255520 w 2612136"/>
              <a:gd name="connsiteY135" fmla="*/ 527304 h 1676710"/>
              <a:gd name="connsiteX136" fmla="*/ 2273808 w 2612136"/>
              <a:gd name="connsiteY136" fmla="*/ 539496 h 1676710"/>
              <a:gd name="connsiteX137" fmla="*/ 2282952 w 2612136"/>
              <a:gd name="connsiteY137" fmla="*/ 545592 h 1676710"/>
              <a:gd name="connsiteX138" fmla="*/ 2292096 w 2612136"/>
              <a:gd name="connsiteY138" fmla="*/ 548640 h 1676710"/>
              <a:gd name="connsiteX139" fmla="*/ 2304288 w 2612136"/>
              <a:gd name="connsiteY139" fmla="*/ 557784 h 1676710"/>
              <a:gd name="connsiteX140" fmla="*/ 2322576 w 2612136"/>
              <a:gd name="connsiteY140" fmla="*/ 569976 h 1676710"/>
              <a:gd name="connsiteX141" fmla="*/ 2331720 w 2612136"/>
              <a:gd name="connsiteY141" fmla="*/ 579120 h 1676710"/>
              <a:gd name="connsiteX142" fmla="*/ 2350008 w 2612136"/>
              <a:gd name="connsiteY142" fmla="*/ 591312 h 1676710"/>
              <a:gd name="connsiteX143" fmla="*/ 2362200 w 2612136"/>
              <a:gd name="connsiteY143" fmla="*/ 597408 h 1676710"/>
              <a:gd name="connsiteX144" fmla="*/ 2389632 w 2612136"/>
              <a:gd name="connsiteY144" fmla="*/ 621792 h 1676710"/>
              <a:gd name="connsiteX145" fmla="*/ 2398776 w 2612136"/>
              <a:gd name="connsiteY145" fmla="*/ 624840 h 1676710"/>
              <a:gd name="connsiteX146" fmla="*/ 2420112 w 2612136"/>
              <a:gd name="connsiteY146" fmla="*/ 646176 h 1676710"/>
              <a:gd name="connsiteX147" fmla="*/ 2438400 w 2612136"/>
              <a:gd name="connsiteY147" fmla="*/ 661416 h 1676710"/>
              <a:gd name="connsiteX148" fmla="*/ 2447544 w 2612136"/>
              <a:gd name="connsiteY148" fmla="*/ 667512 h 1676710"/>
              <a:gd name="connsiteX149" fmla="*/ 2456688 w 2612136"/>
              <a:gd name="connsiteY149" fmla="*/ 679704 h 1676710"/>
              <a:gd name="connsiteX150" fmla="*/ 2474976 w 2612136"/>
              <a:gd name="connsiteY150" fmla="*/ 694944 h 1676710"/>
              <a:gd name="connsiteX151" fmla="*/ 2481072 w 2612136"/>
              <a:gd name="connsiteY151" fmla="*/ 704088 h 1676710"/>
              <a:gd name="connsiteX152" fmla="*/ 2493264 w 2612136"/>
              <a:gd name="connsiteY152" fmla="*/ 713232 h 1676710"/>
              <a:gd name="connsiteX153" fmla="*/ 2511552 w 2612136"/>
              <a:gd name="connsiteY153" fmla="*/ 743712 h 1676710"/>
              <a:gd name="connsiteX154" fmla="*/ 2526792 w 2612136"/>
              <a:gd name="connsiteY154" fmla="*/ 762000 h 1676710"/>
              <a:gd name="connsiteX155" fmla="*/ 2529840 w 2612136"/>
              <a:gd name="connsiteY155" fmla="*/ 771144 h 1676710"/>
              <a:gd name="connsiteX156" fmla="*/ 2535936 w 2612136"/>
              <a:gd name="connsiteY156" fmla="*/ 783336 h 1676710"/>
              <a:gd name="connsiteX157" fmla="*/ 2538984 w 2612136"/>
              <a:gd name="connsiteY157" fmla="*/ 792480 h 1676710"/>
              <a:gd name="connsiteX158" fmla="*/ 2545080 w 2612136"/>
              <a:gd name="connsiteY158" fmla="*/ 801624 h 1676710"/>
              <a:gd name="connsiteX159" fmla="*/ 2551176 w 2612136"/>
              <a:gd name="connsiteY159" fmla="*/ 822960 h 1676710"/>
              <a:gd name="connsiteX160" fmla="*/ 2557272 w 2612136"/>
              <a:gd name="connsiteY160" fmla="*/ 841248 h 1676710"/>
              <a:gd name="connsiteX161" fmla="*/ 2563368 w 2612136"/>
              <a:gd name="connsiteY161" fmla="*/ 865632 h 1676710"/>
              <a:gd name="connsiteX162" fmla="*/ 2569464 w 2612136"/>
              <a:gd name="connsiteY162" fmla="*/ 877824 h 1676710"/>
              <a:gd name="connsiteX163" fmla="*/ 2572512 w 2612136"/>
              <a:gd name="connsiteY163" fmla="*/ 886968 h 1676710"/>
              <a:gd name="connsiteX164" fmla="*/ 2575560 w 2612136"/>
              <a:gd name="connsiteY164" fmla="*/ 899160 h 1676710"/>
              <a:gd name="connsiteX165" fmla="*/ 2587752 w 2612136"/>
              <a:gd name="connsiteY165" fmla="*/ 917448 h 1676710"/>
              <a:gd name="connsiteX166" fmla="*/ 2593848 w 2612136"/>
              <a:gd name="connsiteY166" fmla="*/ 938784 h 1676710"/>
              <a:gd name="connsiteX167" fmla="*/ 2596896 w 2612136"/>
              <a:gd name="connsiteY167" fmla="*/ 950976 h 1676710"/>
              <a:gd name="connsiteX168" fmla="*/ 2602992 w 2612136"/>
              <a:gd name="connsiteY168" fmla="*/ 963168 h 1676710"/>
              <a:gd name="connsiteX169" fmla="*/ 2606040 w 2612136"/>
              <a:gd name="connsiteY169" fmla="*/ 975360 h 1676710"/>
              <a:gd name="connsiteX170" fmla="*/ 2612136 w 2612136"/>
              <a:gd name="connsiteY170" fmla="*/ 993648 h 1676710"/>
              <a:gd name="connsiteX171" fmla="*/ 2609088 w 2612136"/>
              <a:gd name="connsiteY171" fmla="*/ 1030224 h 1676710"/>
              <a:gd name="connsiteX172" fmla="*/ 2602992 w 2612136"/>
              <a:gd name="connsiteY172" fmla="*/ 1066800 h 1676710"/>
              <a:gd name="connsiteX173" fmla="*/ 2599944 w 2612136"/>
              <a:gd name="connsiteY173" fmla="*/ 1103376 h 1676710"/>
              <a:gd name="connsiteX174" fmla="*/ 2593848 w 2612136"/>
              <a:gd name="connsiteY174" fmla="*/ 1130808 h 1676710"/>
              <a:gd name="connsiteX175" fmla="*/ 2590800 w 2612136"/>
              <a:gd name="connsiteY175" fmla="*/ 1139952 h 1676710"/>
              <a:gd name="connsiteX176" fmla="*/ 2581656 w 2612136"/>
              <a:gd name="connsiteY176" fmla="*/ 1173480 h 1676710"/>
              <a:gd name="connsiteX177" fmla="*/ 2578608 w 2612136"/>
              <a:gd name="connsiteY177" fmla="*/ 1182624 h 1676710"/>
              <a:gd name="connsiteX178" fmla="*/ 2566416 w 2612136"/>
              <a:gd name="connsiteY178" fmla="*/ 1200912 h 1676710"/>
              <a:gd name="connsiteX179" fmla="*/ 2560320 w 2612136"/>
              <a:gd name="connsiteY179" fmla="*/ 1210056 h 1676710"/>
              <a:gd name="connsiteX180" fmla="*/ 2557272 w 2612136"/>
              <a:gd name="connsiteY180" fmla="*/ 1219200 h 1676710"/>
              <a:gd name="connsiteX181" fmla="*/ 2545080 w 2612136"/>
              <a:gd name="connsiteY181" fmla="*/ 1237488 h 1676710"/>
              <a:gd name="connsiteX182" fmla="*/ 2538984 w 2612136"/>
              <a:gd name="connsiteY182" fmla="*/ 1246632 h 1676710"/>
              <a:gd name="connsiteX183" fmla="*/ 2535936 w 2612136"/>
              <a:gd name="connsiteY183" fmla="*/ 1255776 h 1676710"/>
              <a:gd name="connsiteX184" fmla="*/ 2526792 w 2612136"/>
              <a:gd name="connsiteY184" fmla="*/ 1264920 h 1676710"/>
              <a:gd name="connsiteX185" fmla="*/ 2511552 w 2612136"/>
              <a:gd name="connsiteY185" fmla="*/ 1283208 h 1676710"/>
              <a:gd name="connsiteX186" fmla="*/ 2502408 w 2612136"/>
              <a:gd name="connsiteY186" fmla="*/ 1289304 h 1676710"/>
              <a:gd name="connsiteX187" fmla="*/ 2493264 w 2612136"/>
              <a:gd name="connsiteY187" fmla="*/ 1301496 h 1676710"/>
              <a:gd name="connsiteX188" fmla="*/ 2474976 w 2612136"/>
              <a:gd name="connsiteY188" fmla="*/ 1313688 h 1676710"/>
              <a:gd name="connsiteX189" fmla="*/ 2444496 w 2612136"/>
              <a:gd name="connsiteY189" fmla="*/ 1335024 h 1676710"/>
              <a:gd name="connsiteX190" fmla="*/ 2435352 w 2612136"/>
              <a:gd name="connsiteY190" fmla="*/ 1341120 h 1676710"/>
              <a:gd name="connsiteX191" fmla="*/ 2423160 w 2612136"/>
              <a:gd name="connsiteY191" fmla="*/ 1350264 h 1676710"/>
              <a:gd name="connsiteX192" fmla="*/ 2410968 w 2612136"/>
              <a:gd name="connsiteY192" fmla="*/ 1353312 h 1676710"/>
              <a:gd name="connsiteX193" fmla="*/ 2401824 w 2612136"/>
              <a:gd name="connsiteY193" fmla="*/ 1362456 h 1676710"/>
              <a:gd name="connsiteX194" fmla="*/ 2383536 w 2612136"/>
              <a:gd name="connsiteY194" fmla="*/ 1374648 h 1676710"/>
              <a:gd name="connsiteX195" fmla="*/ 2365248 w 2612136"/>
              <a:gd name="connsiteY195" fmla="*/ 1386840 h 1676710"/>
              <a:gd name="connsiteX196" fmla="*/ 2356104 w 2612136"/>
              <a:gd name="connsiteY196" fmla="*/ 1395984 h 1676710"/>
              <a:gd name="connsiteX197" fmla="*/ 2346960 w 2612136"/>
              <a:gd name="connsiteY197" fmla="*/ 1399032 h 1676710"/>
              <a:gd name="connsiteX198" fmla="*/ 2331720 w 2612136"/>
              <a:gd name="connsiteY198" fmla="*/ 1411224 h 1676710"/>
              <a:gd name="connsiteX199" fmla="*/ 2322576 w 2612136"/>
              <a:gd name="connsiteY199" fmla="*/ 1420368 h 1676710"/>
              <a:gd name="connsiteX200" fmla="*/ 2301240 w 2612136"/>
              <a:gd name="connsiteY200" fmla="*/ 1432560 h 1676710"/>
              <a:gd name="connsiteX201" fmla="*/ 2286000 w 2612136"/>
              <a:gd name="connsiteY201" fmla="*/ 1441704 h 1676710"/>
              <a:gd name="connsiteX202" fmla="*/ 2267712 w 2612136"/>
              <a:gd name="connsiteY202" fmla="*/ 1453896 h 1676710"/>
              <a:gd name="connsiteX203" fmla="*/ 2255520 w 2612136"/>
              <a:gd name="connsiteY203" fmla="*/ 1459992 h 1676710"/>
              <a:gd name="connsiteX204" fmla="*/ 2234184 w 2612136"/>
              <a:gd name="connsiteY204" fmla="*/ 1475232 h 1676710"/>
              <a:gd name="connsiteX205" fmla="*/ 2225040 w 2612136"/>
              <a:gd name="connsiteY205" fmla="*/ 1481328 h 1676710"/>
              <a:gd name="connsiteX206" fmla="*/ 2212848 w 2612136"/>
              <a:gd name="connsiteY206" fmla="*/ 1490472 h 1676710"/>
              <a:gd name="connsiteX207" fmla="*/ 2194560 w 2612136"/>
              <a:gd name="connsiteY207" fmla="*/ 1496568 h 1676710"/>
              <a:gd name="connsiteX208" fmla="*/ 2185416 w 2612136"/>
              <a:gd name="connsiteY208" fmla="*/ 1499616 h 1676710"/>
              <a:gd name="connsiteX209" fmla="*/ 2164080 w 2612136"/>
              <a:gd name="connsiteY209" fmla="*/ 1511808 h 1676710"/>
              <a:gd name="connsiteX210" fmla="*/ 2154936 w 2612136"/>
              <a:gd name="connsiteY210" fmla="*/ 1514856 h 1676710"/>
              <a:gd name="connsiteX211" fmla="*/ 2133600 w 2612136"/>
              <a:gd name="connsiteY211" fmla="*/ 1527048 h 1676710"/>
              <a:gd name="connsiteX212" fmla="*/ 2115312 w 2612136"/>
              <a:gd name="connsiteY212" fmla="*/ 1539240 h 1676710"/>
              <a:gd name="connsiteX213" fmla="*/ 2097024 w 2612136"/>
              <a:gd name="connsiteY213" fmla="*/ 1548384 h 1676710"/>
              <a:gd name="connsiteX214" fmla="*/ 2087880 w 2612136"/>
              <a:gd name="connsiteY214" fmla="*/ 1551432 h 1676710"/>
              <a:gd name="connsiteX215" fmla="*/ 2063496 w 2612136"/>
              <a:gd name="connsiteY215" fmla="*/ 1563624 h 1676710"/>
              <a:gd name="connsiteX216" fmla="*/ 2045208 w 2612136"/>
              <a:gd name="connsiteY216" fmla="*/ 1575816 h 1676710"/>
              <a:gd name="connsiteX217" fmla="*/ 2036064 w 2612136"/>
              <a:gd name="connsiteY217" fmla="*/ 1578864 h 1676710"/>
              <a:gd name="connsiteX218" fmla="*/ 2026920 w 2612136"/>
              <a:gd name="connsiteY218" fmla="*/ 1584960 h 1676710"/>
              <a:gd name="connsiteX219" fmla="*/ 2002536 w 2612136"/>
              <a:gd name="connsiteY219" fmla="*/ 1600200 h 1676710"/>
              <a:gd name="connsiteX220" fmla="*/ 1984248 w 2612136"/>
              <a:gd name="connsiteY220" fmla="*/ 1612392 h 1676710"/>
              <a:gd name="connsiteX221" fmla="*/ 1959864 w 2612136"/>
              <a:gd name="connsiteY221" fmla="*/ 1621536 h 1676710"/>
              <a:gd name="connsiteX222" fmla="*/ 1950720 w 2612136"/>
              <a:gd name="connsiteY222" fmla="*/ 1624584 h 1676710"/>
              <a:gd name="connsiteX223" fmla="*/ 1941576 w 2612136"/>
              <a:gd name="connsiteY223" fmla="*/ 1630680 h 1676710"/>
              <a:gd name="connsiteX224" fmla="*/ 1911096 w 2612136"/>
              <a:gd name="connsiteY224" fmla="*/ 1636776 h 1676710"/>
              <a:gd name="connsiteX225" fmla="*/ 1898904 w 2612136"/>
              <a:gd name="connsiteY225" fmla="*/ 1642872 h 1676710"/>
              <a:gd name="connsiteX226" fmla="*/ 1889760 w 2612136"/>
              <a:gd name="connsiteY226" fmla="*/ 1648968 h 1676710"/>
              <a:gd name="connsiteX227" fmla="*/ 1880616 w 2612136"/>
              <a:gd name="connsiteY227" fmla="*/ 1652016 h 1676710"/>
              <a:gd name="connsiteX228" fmla="*/ 1862328 w 2612136"/>
              <a:gd name="connsiteY228" fmla="*/ 1664208 h 1676710"/>
              <a:gd name="connsiteX229" fmla="*/ 1853184 w 2612136"/>
              <a:gd name="connsiteY229" fmla="*/ 1670304 h 1676710"/>
              <a:gd name="connsiteX230" fmla="*/ 1831848 w 2612136"/>
              <a:gd name="connsiteY230" fmla="*/ 1676400 h 1676710"/>
              <a:gd name="connsiteX231" fmla="*/ 1813560 w 2612136"/>
              <a:gd name="connsiteY231" fmla="*/ 1667256 h 1676710"/>
              <a:gd name="connsiteX232" fmla="*/ 1792224 w 2612136"/>
              <a:gd name="connsiteY232" fmla="*/ 1658112 h 1676710"/>
              <a:gd name="connsiteX233" fmla="*/ 1783080 w 2612136"/>
              <a:gd name="connsiteY233" fmla="*/ 1648968 h 1676710"/>
              <a:gd name="connsiteX234" fmla="*/ 1776984 w 2612136"/>
              <a:gd name="connsiteY234" fmla="*/ 1639824 h 1676710"/>
              <a:gd name="connsiteX235" fmla="*/ 1767840 w 2612136"/>
              <a:gd name="connsiteY235" fmla="*/ 1636776 h 1676710"/>
              <a:gd name="connsiteX236" fmla="*/ 1761744 w 2612136"/>
              <a:gd name="connsiteY236" fmla="*/ 1627632 h 1676710"/>
              <a:gd name="connsiteX237" fmla="*/ 1734312 w 2612136"/>
              <a:gd name="connsiteY237" fmla="*/ 1600200 h 1676710"/>
              <a:gd name="connsiteX238" fmla="*/ 1725168 w 2612136"/>
              <a:gd name="connsiteY238" fmla="*/ 1591056 h 1676710"/>
              <a:gd name="connsiteX239" fmla="*/ 1706880 w 2612136"/>
              <a:gd name="connsiteY239" fmla="*/ 1563624 h 1676710"/>
              <a:gd name="connsiteX240" fmla="*/ 1700784 w 2612136"/>
              <a:gd name="connsiteY240" fmla="*/ 1554480 h 1676710"/>
              <a:gd name="connsiteX241" fmla="*/ 1694688 w 2612136"/>
              <a:gd name="connsiteY241" fmla="*/ 1545336 h 1676710"/>
              <a:gd name="connsiteX242" fmla="*/ 1691640 w 2612136"/>
              <a:gd name="connsiteY242" fmla="*/ 1536192 h 1676710"/>
              <a:gd name="connsiteX243" fmla="*/ 1679448 w 2612136"/>
              <a:gd name="connsiteY243" fmla="*/ 1514856 h 1676710"/>
              <a:gd name="connsiteX244" fmla="*/ 1673352 w 2612136"/>
              <a:gd name="connsiteY244" fmla="*/ 1496568 h 1676710"/>
              <a:gd name="connsiteX245" fmla="*/ 1670304 w 2612136"/>
              <a:gd name="connsiteY245" fmla="*/ 1487424 h 1676710"/>
              <a:gd name="connsiteX246" fmla="*/ 1670304 w 2612136"/>
              <a:gd name="connsiteY246" fmla="*/ 1423416 h 1676710"/>
              <a:gd name="connsiteX247" fmla="*/ 1679448 w 2612136"/>
              <a:gd name="connsiteY247" fmla="*/ 1405128 h 1676710"/>
              <a:gd name="connsiteX248" fmla="*/ 1688592 w 2612136"/>
              <a:gd name="connsiteY248" fmla="*/ 1399032 h 1676710"/>
              <a:gd name="connsiteX249" fmla="*/ 1700784 w 2612136"/>
              <a:gd name="connsiteY249" fmla="*/ 1386840 h 1676710"/>
              <a:gd name="connsiteX250" fmla="*/ 1709928 w 2612136"/>
              <a:gd name="connsiteY250" fmla="*/ 1377696 h 1676710"/>
              <a:gd name="connsiteX251" fmla="*/ 1728216 w 2612136"/>
              <a:gd name="connsiteY251" fmla="*/ 1365504 h 1676710"/>
              <a:gd name="connsiteX252" fmla="*/ 1737360 w 2612136"/>
              <a:gd name="connsiteY252" fmla="*/ 1359408 h 1676710"/>
              <a:gd name="connsiteX253" fmla="*/ 1749552 w 2612136"/>
              <a:gd name="connsiteY253" fmla="*/ 1356360 h 1676710"/>
              <a:gd name="connsiteX254" fmla="*/ 1770888 w 2612136"/>
              <a:gd name="connsiteY254" fmla="*/ 1344168 h 1676710"/>
              <a:gd name="connsiteX255" fmla="*/ 1780032 w 2612136"/>
              <a:gd name="connsiteY255" fmla="*/ 1338072 h 1676710"/>
              <a:gd name="connsiteX256" fmla="*/ 1801368 w 2612136"/>
              <a:gd name="connsiteY256" fmla="*/ 1331976 h 1676710"/>
              <a:gd name="connsiteX257" fmla="*/ 1810512 w 2612136"/>
              <a:gd name="connsiteY257" fmla="*/ 1328928 h 1676710"/>
              <a:gd name="connsiteX258" fmla="*/ 1822704 w 2612136"/>
              <a:gd name="connsiteY258" fmla="*/ 1325880 h 1676710"/>
              <a:gd name="connsiteX259" fmla="*/ 1840992 w 2612136"/>
              <a:gd name="connsiteY259" fmla="*/ 1319784 h 1676710"/>
              <a:gd name="connsiteX260" fmla="*/ 1850136 w 2612136"/>
              <a:gd name="connsiteY260" fmla="*/ 1316736 h 1676710"/>
              <a:gd name="connsiteX261" fmla="*/ 1871472 w 2612136"/>
              <a:gd name="connsiteY261" fmla="*/ 1313688 h 1676710"/>
              <a:gd name="connsiteX262" fmla="*/ 1883664 w 2612136"/>
              <a:gd name="connsiteY262" fmla="*/ 1307592 h 1676710"/>
              <a:gd name="connsiteX263" fmla="*/ 1901952 w 2612136"/>
              <a:gd name="connsiteY263" fmla="*/ 1301496 h 1676710"/>
              <a:gd name="connsiteX264" fmla="*/ 1914144 w 2612136"/>
              <a:gd name="connsiteY264" fmla="*/ 1295400 h 1676710"/>
              <a:gd name="connsiteX265" fmla="*/ 1923288 w 2612136"/>
              <a:gd name="connsiteY265" fmla="*/ 1292352 h 1676710"/>
              <a:gd name="connsiteX266" fmla="*/ 1932432 w 2612136"/>
              <a:gd name="connsiteY266" fmla="*/ 1286256 h 1676710"/>
              <a:gd name="connsiteX267" fmla="*/ 1941576 w 2612136"/>
              <a:gd name="connsiteY267" fmla="*/ 1283208 h 1676710"/>
              <a:gd name="connsiteX268" fmla="*/ 1959864 w 2612136"/>
              <a:gd name="connsiteY268" fmla="*/ 1271016 h 1676710"/>
              <a:gd name="connsiteX269" fmla="*/ 1969008 w 2612136"/>
              <a:gd name="connsiteY269" fmla="*/ 1264920 h 1676710"/>
              <a:gd name="connsiteX270" fmla="*/ 1978152 w 2612136"/>
              <a:gd name="connsiteY270" fmla="*/ 1258824 h 1676710"/>
              <a:gd name="connsiteX271" fmla="*/ 1987296 w 2612136"/>
              <a:gd name="connsiteY271" fmla="*/ 1255776 h 1676710"/>
              <a:gd name="connsiteX272" fmla="*/ 1996440 w 2612136"/>
              <a:gd name="connsiteY272" fmla="*/ 1249680 h 1676710"/>
              <a:gd name="connsiteX273" fmla="*/ 2008632 w 2612136"/>
              <a:gd name="connsiteY273" fmla="*/ 1246632 h 1676710"/>
              <a:gd name="connsiteX274" fmla="*/ 2017776 w 2612136"/>
              <a:gd name="connsiteY274" fmla="*/ 1240536 h 1676710"/>
              <a:gd name="connsiteX275" fmla="*/ 2045208 w 2612136"/>
              <a:gd name="connsiteY275" fmla="*/ 1228344 h 1676710"/>
              <a:gd name="connsiteX276" fmla="*/ 2051304 w 2612136"/>
              <a:gd name="connsiteY276" fmla="*/ 1216152 h 1676710"/>
              <a:gd name="connsiteX277" fmla="*/ 2069592 w 2612136"/>
              <a:gd name="connsiteY277" fmla="*/ 1200912 h 1676710"/>
              <a:gd name="connsiteX278" fmla="*/ 2078736 w 2612136"/>
              <a:gd name="connsiteY278" fmla="*/ 1191768 h 1676710"/>
              <a:gd name="connsiteX279" fmla="*/ 2097024 w 2612136"/>
              <a:gd name="connsiteY279" fmla="*/ 1179576 h 1676710"/>
              <a:gd name="connsiteX280" fmla="*/ 2106168 w 2612136"/>
              <a:gd name="connsiteY280" fmla="*/ 1173480 h 1676710"/>
              <a:gd name="connsiteX281" fmla="*/ 2115312 w 2612136"/>
              <a:gd name="connsiteY281" fmla="*/ 1167384 h 1676710"/>
              <a:gd name="connsiteX282" fmla="*/ 2124456 w 2612136"/>
              <a:gd name="connsiteY282" fmla="*/ 1164336 h 1676710"/>
              <a:gd name="connsiteX283" fmla="*/ 2136648 w 2612136"/>
              <a:gd name="connsiteY283" fmla="*/ 1155192 h 1676710"/>
              <a:gd name="connsiteX284" fmla="*/ 2145792 w 2612136"/>
              <a:gd name="connsiteY284" fmla="*/ 1152144 h 1676710"/>
              <a:gd name="connsiteX285" fmla="*/ 2154936 w 2612136"/>
              <a:gd name="connsiteY285" fmla="*/ 1143000 h 1676710"/>
              <a:gd name="connsiteX286" fmla="*/ 2164080 w 2612136"/>
              <a:gd name="connsiteY286" fmla="*/ 1139952 h 1676710"/>
              <a:gd name="connsiteX287" fmla="*/ 2173224 w 2612136"/>
              <a:gd name="connsiteY287" fmla="*/ 1133856 h 1676710"/>
              <a:gd name="connsiteX288" fmla="*/ 2191512 w 2612136"/>
              <a:gd name="connsiteY288" fmla="*/ 1115568 h 1676710"/>
              <a:gd name="connsiteX289" fmla="*/ 2209800 w 2612136"/>
              <a:gd name="connsiteY289" fmla="*/ 1106424 h 1676710"/>
              <a:gd name="connsiteX290" fmla="*/ 2215896 w 2612136"/>
              <a:gd name="connsiteY290" fmla="*/ 1097280 h 1676710"/>
              <a:gd name="connsiteX291" fmla="*/ 2234184 w 2612136"/>
              <a:gd name="connsiteY291" fmla="*/ 1085088 h 1676710"/>
              <a:gd name="connsiteX292" fmla="*/ 2261616 w 2612136"/>
              <a:gd name="connsiteY292" fmla="*/ 1066800 h 1676710"/>
              <a:gd name="connsiteX293" fmla="*/ 2270760 w 2612136"/>
              <a:gd name="connsiteY293" fmla="*/ 1060704 h 1676710"/>
              <a:gd name="connsiteX294" fmla="*/ 2279904 w 2612136"/>
              <a:gd name="connsiteY294" fmla="*/ 1051560 h 1676710"/>
              <a:gd name="connsiteX295" fmla="*/ 2289048 w 2612136"/>
              <a:gd name="connsiteY295" fmla="*/ 1048512 h 1676710"/>
              <a:gd name="connsiteX296" fmla="*/ 2316480 w 2612136"/>
              <a:gd name="connsiteY296" fmla="*/ 1030224 h 1676710"/>
              <a:gd name="connsiteX297" fmla="*/ 2325624 w 2612136"/>
              <a:gd name="connsiteY297" fmla="*/ 1024128 h 1676710"/>
              <a:gd name="connsiteX298" fmla="*/ 2346960 w 2612136"/>
              <a:gd name="connsiteY298" fmla="*/ 1008888 h 1676710"/>
              <a:gd name="connsiteX299" fmla="*/ 2353056 w 2612136"/>
              <a:gd name="connsiteY299" fmla="*/ 999744 h 1676710"/>
              <a:gd name="connsiteX300" fmla="*/ 2359152 w 2612136"/>
              <a:gd name="connsiteY300" fmla="*/ 987552 h 1676710"/>
              <a:gd name="connsiteX301" fmla="*/ 2368296 w 2612136"/>
              <a:gd name="connsiteY301" fmla="*/ 978408 h 1676710"/>
              <a:gd name="connsiteX302" fmla="*/ 2377440 w 2612136"/>
              <a:gd name="connsiteY302" fmla="*/ 960120 h 1676710"/>
              <a:gd name="connsiteX303" fmla="*/ 2383536 w 2612136"/>
              <a:gd name="connsiteY303" fmla="*/ 935736 h 1676710"/>
              <a:gd name="connsiteX304" fmla="*/ 2377440 w 2612136"/>
              <a:gd name="connsiteY304" fmla="*/ 896112 h 1676710"/>
              <a:gd name="connsiteX305" fmla="*/ 2374392 w 2612136"/>
              <a:gd name="connsiteY305" fmla="*/ 886968 h 1676710"/>
              <a:gd name="connsiteX306" fmla="*/ 2362200 w 2612136"/>
              <a:gd name="connsiteY306" fmla="*/ 868680 h 1676710"/>
              <a:gd name="connsiteX307" fmla="*/ 2353056 w 2612136"/>
              <a:gd name="connsiteY307" fmla="*/ 862584 h 1676710"/>
              <a:gd name="connsiteX308" fmla="*/ 2340864 w 2612136"/>
              <a:gd name="connsiteY308" fmla="*/ 853440 h 1676710"/>
              <a:gd name="connsiteX309" fmla="*/ 2331720 w 2612136"/>
              <a:gd name="connsiteY309" fmla="*/ 850392 h 1676710"/>
              <a:gd name="connsiteX310" fmla="*/ 2319528 w 2612136"/>
              <a:gd name="connsiteY310" fmla="*/ 844296 h 1676710"/>
              <a:gd name="connsiteX311" fmla="*/ 2301240 w 2612136"/>
              <a:gd name="connsiteY311" fmla="*/ 838200 h 1676710"/>
              <a:gd name="connsiteX312" fmla="*/ 2282952 w 2612136"/>
              <a:gd name="connsiteY312" fmla="*/ 829056 h 1676710"/>
              <a:gd name="connsiteX313" fmla="*/ 2264664 w 2612136"/>
              <a:gd name="connsiteY313" fmla="*/ 813816 h 1676710"/>
              <a:gd name="connsiteX314" fmla="*/ 2255520 w 2612136"/>
              <a:gd name="connsiteY314" fmla="*/ 810768 h 1676710"/>
              <a:gd name="connsiteX315" fmla="*/ 2240280 w 2612136"/>
              <a:gd name="connsiteY315" fmla="*/ 798576 h 1676710"/>
              <a:gd name="connsiteX316" fmla="*/ 2231136 w 2612136"/>
              <a:gd name="connsiteY316" fmla="*/ 789432 h 1676710"/>
              <a:gd name="connsiteX317" fmla="*/ 2221992 w 2612136"/>
              <a:gd name="connsiteY317" fmla="*/ 786384 h 1676710"/>
              <a:gd name="connsiteX318" fmla="*/ 2203704 w 2612136"/>
              <a:gd name="connsiteY318" fmla="*/ 774192 h 1676710"/>
              <a:gd name="connsiteX319" fmla="*/ 2188464 w 2612136"/>
              <a:gd name="connsiteY319" fmla="*/ 758952 h 1676710"/>
              <a:gd name="connsiteX320" fmla="*/ 2157984 w 2612136"/>
              <a:gd name="connsiteY320" fmla="*/ 749808 h 1676710"/>
              <a:gd name="connsiteX321" fmla="*/ 2148840 w 2612136"/>
              <a:gd name="connsiteY321" fmla="*/ 743712 h 1676710"/>
              <a:gd name="connsiteX322" fmla="*/ 2130552 w 2612136"/>
              <a:gd name="connsiteY322" fmla="*/ 737616 h 1676710"/>
              <a:gd name="connsiteX323" fmla="*/ 2121408 w 2612136"/>
              <a:gd name="connsiteY323" fmla="*/ 734568 h 1676710"/>
              <a:gd name="connsiteX324" fmla="*/ 2100072 w 2612136"/>
              <a:gd name="connsiteY324" fmla="*/ 728472 h 1676710"/>
              <a:gd name="connsiteX325" fmla="*/ 2090928 w 2612136"/>
              <a:gd name="connsiteY325" fmla="*/ 722376 h 1676710"/>
              <a:gd name="connsiteX326" fmla="*/ 2078736 w 2612136"/>
              <a:gd name="connsiteY326" fmla="*/ 719328 h 1676710"/>
              <a:gd name="connsiteX327" fmla="*/ 2060448 w 2612136"/>
              <a:gd name="connsiteY327" fmla="*/ 713232 h 1676710"/>
              <a:gd name="connsiteX328" fmla="*/ 2051304 w 2612136"/>
              <a:gd name="connsiteY328" fmla="*/ 710184 h 1676710"/>
              <a:gd name="connsiteX329" fmla="*/ 2033016 w 2612136"/>
              <a:gd name="connsiteY329" fmla="*/ 697992 h 1676710"/>
              <a:gd name="connsiteX330" fmla="*/ 1996440 w 2612136"/>
              <a:gd name="connsiteY330" fmla="*/ 688848 h 1676710"/>
              <a:gd name="connsiteX331" fmla="*/ 1987296 w 2612136"/>
              <a:gd name="connsiteY331" fmla="*/ 682752 h 1676710"/>
              <a:gd name="connsiteX332" fmla="*/ 1965960 w 2612136"/>
              <a:gd name="connsiteY332" fmla="*/ 676656 h 1676710"/>
              <a:gd name="connsiteX333" fmla="*/ 1956816 w 2612136"/>
              <a:gd name="connsiteY333" fmla="*/ 670560 h 1676710"/>
              <a:gd name="connsiteX334" fmla="*/ 1941576 w 2612136"/>
              <a:gd name="connsiteY334" fmla="*/ 667512 h 1676710"/>
              <a:gd name="connsiteX335" fmla="*/ 1929384 w 2612136"/>
              <a:gd name="connsiteY335" fmla="*/ 664464 h 1676710"/>
              <a:gd name="connsiteX336" fmla="*/ 1911096 w 2612136"/>
              <a:gd name="connsiteY336" fmla="*/ 655320 h 1676710"/>
              <a:gd name="connsiteX337" fmla="*/ 1892808 w 2612136"/>
              <a:gd name="connsiteY337" fmla="*/ 640080 h 1676710"/>
              <a:gd name="connsiteX338" fmla="*/ 1883664 w 2612136"/>
              <a:gd name="connsiteY338" fmla="*/ 637032 h 1676710"/>
              <a:gd name="connsiteX339" fmla="*/ 1874520 w 2612136"/>
              <a:gd name="connsiteY339" fmla="*/ 630936 h 1676710"/>
              <a:gd name="connsiteX340" fmla="*/ 1865376 w 2612136"/>
              <a:gd name="connsiteY340" fmla="*/ 627888 h 1676710"/>
              <a:gd name="connsiteX341" fmla="*/ 1856232 w 2612136"/>
              <a:gd name="connsiteY341" fmla="*/ 621792 h 1676710"/>
              <a:gd name="connsiteX342" fmla="*/ 1844040 w 2612136"/>
              <a:gd name="connsiteY342" fmla="*/ 618744 h 1676710"/>
              <a:gd name="connsiteX343" fmla="*/ 1831848 w 2612136"/>
              <a:gd name="connsiteY343" fmla="*/ 612648 h 1676710"/>
              <a:gd name="connsiteX344" fmla="*/ 1822704 w 2612136"/>
              <a:gd name="connsiteY344" fmla="*/ 609600 h 1676710"/>
              <a:gd name="connsiteX345" fmla="*/ 1798320 w 2612136"/>
              <a:gd name="connsiteY345" fmla="*/ 594360 h 1676710"/>
              <a:gd name="connsiteX346" fmla="*/ 1789176 w 2612136"/>
              <a:gd name="connsiteY346" fmla="*/ 588264 h 1676710"/>
              <a:gd name="connsiteX347" fmla="*/ 1780032 w 2612136"/>
              <a:gd name="connsiteY347" fmla="*/ 585216 h 1676710"/>
              <a:gd name="connsiteX348" fmla="*/ 1770888 w 2612136"/>
              <a:gd name="connsiteY348" fmla="*/ 579120 h 1676710"/>
              <a:gd name="connsiteX349" fmla="*/ 1761744 w 2612136"/>
              <a:gd name="connsiteY349" fmla="*/ 576072 h 1676710"/>
              <a:gd name="connsiteX350" fmla="*/ 1740408 w 2612136"/>
              <a:gd name="connsiteY350" fmla="*/ 566928 h 1676710"/>
              <a:gd name="connsiteX351" fmla="*/ 1722120 w 2612136"/>
              <a:gd name="connsiteY351" fmla="*/ 554736 h 1676710"/>
              <a:gd name="connsiteX352" fmla="*/ 1703832 w 2612136"/>
              <a:gd name="connsiteY352" fmla="*/ 542544 h 1676710"/>
              <a:gd name="connsiteX353" fmla="*/ 1685544 w 2612136"/>
              <a:gd name="connsiteY353" fmla="*/ 533400 h 1676710"/>
              <a:gd name="connsiteX354" fmla="*/ 1676400 w 2612136"/>
              <a:gd name="connsiteY354" fmla="*/ 530352 h 1676710"/>
              <a:gd name="connsiteX355" fmla="*/ 1664208 w 2612136"/>
              <a:gd name="connsiteY355" fmla="*/ 524256 h 1676710"/>
              <a:gd name="connsiteX356" fmla="*/ 1645920 w 2612136"/>
              <a:gd name="connsiteY356" fmla="*/ 512064 h 1676710"/>
              <a:gd name="connsiteX357" fmla="*/ 1636776 w 2612136"/>
              <a:gd name="connsiteY357" fmla="*/ 505968 h 1676710"/>
              <a:gd name="connsiteX358" fmla="*/ 1615440 w 2612136"/>
              <a:gd name="connsiteY358" fmla="*/ 499872 h 1676710"/>
              <a:gd name="connsiteX359" fmla="*/ 1606296 w 2612136"/>
              <a:gd name="connsiteY359" fmla="*/ 493776 h 1676710"/>
              <a:gd name="connsiteX360" fmla="*/ 1584960 w 2612136"/>
              <a:gd name="connsiteY360" fmla="*/ 487680 h 1676710"/>
              <a:gd name="connsiteX361" fmla="*/ 1575816 w 2612136"/>
              <a:gd name="connsiteY361" fmla="*/ 481584 h 1676710"/>
              <a:gd name="connsiteX362" fmla="*/ 1551432 w 2612136"/>
              <a:gd name="connsiteY362" fmla="*/ 475488 h 1676710"/>
              <a:gd name="connsiteX363" fmla="*/ 1536192 w 2612136"/>
              <a:gd name="connsiteY363" fmla="*/ 469392 h 1676710"/>
              <a:gd name="connsiteX364" fmla="*/ 1514856 w 2612136"/>
              <a:gd name="connsiteY364" fmla="*/ 463296 h 1676710"/>
              <a:gd name="connsiteX365" fmla="*/ 1493520 w 2612136"/>
              <a:gd name="connsiteY365" fmla="*/ 454152 h 1676710"/>
              <a:gd name="connsiteX366" fmla="*/ 1463040 w 2612136"/>
              <a:gd name="connsiteY366" fmla="*/ 438912 h 1676710"/>
              <a:gd name="connsiteX367" fmla="*/ 1453896 w 2612136"/>
              <a:gd name="connsiteY367" fmla="*/ 432816 h 1676710"/>
              <a:gd name="connsiteX368" fmla="*/ 1444752 w 2612136"/>
              <a:gd name="connsiteY368" fmla="*/ 429768 h 1676710"/>
              <a:gd name="connsiteX369" fmla="*/ 1408176 w 2612136"/>
              <a:gd name="connsiteY369" fmla="*/ 414528 h 1676710"/>
              <a:gd name="connsiteX370" fmla="*/ 1389888 w 2612136"/>
              <a:gd name="connsiteY370" fmla="*/ 402336 h 1676710"/>
              <a:gd name="connsiteX371" fmla="*/ 1380744 w 2612136"/>
              <a:gd name="connsiteY371" fmla="*/ 396240 h 1676710"/>
              <a:gd name="connsiteX372" fmla="*/ 1371600 w 2612136"/>
              <a:gd name="connsiteY372" fmla="*/ 393192 h 1676710"/>
              <a:gd name="connsiteX373" fmla="*/ 1350264 w 2612136"/>
              <a:gd name="connsiteY373" fmla="*/ 381000 h 1676710"/>
              <a:gd name="connsiteX374" fmla="*/ 1341120 w 2612136"/>
              <a:gd name="connsiteY374" fmla="*/ 377952 h 1676710"/>
              <a:gd name="connsiteX375" fmla="*/ 1331976 w 2612136"/>
              <a:gd name="connsiteY375" fmla="*/ 371856 h 1676710"/>
              <a:gd name="connsiteX376" fmla="*/ 1319784 w 2612136"/>
              <a:gd name="connsiteY376" fmla="*/ 365760 h 1676710"/>
              <a:gd name="connsiteX377" fmla="*/ 1301496 w 2612136"/>
              <a:gd name="connsiteY377" fmla="*/ 353568 h 1676710"/>
              <a:gd name="connsiteX378" fmla="*/ 1292352 w 2612136"/>
              <a:gd name="connsiteY378" fmla="*/ 350520 h 1676710"/>
              <a:gd name="connsiteX379" fmla="*/ 1280160 w 2612136"/>
              <a:gd name="connsiteY379" fmla="*/ 347472 h 1676710"/>
              <a:gd name="connsiteX380" fmla="*/ 1258824 w 2612136"/>
              <a:gd name="connsiteY380" fmla="*/ 335280 h 1676710"/>
              <a:gd name="connsiteX381" fmla="*/ 1228344 w 2612136"/>
              <a:gd name="connsiteY381" fmla="*/ 326136 h 1676710"/>
              <a:gd name="connsiteX382" fmla="*/ 1210056 w 2612136"/>
              <a:gd name="connsiteY382" fmla="*/ 320040 h 1676710"/>
              <a:gd name="connsiteX383" fmla="*/ 1200912 w 2612136"/>
              <a:gd name="connsiteY383" fmla="*/ 316992 h 1676710"/>
              <a:gd name="connsiteX384" fmla="*/ 1188720 w 2612136"/>
              <a:gd name="connsiteY384" fmla="*/ 310896 h 1676710"/>
              <a:gd name="connsiteX385" fmla="*/ 1164336 w 2612136"/>
              <a:gd name="connsiteY385" fmla="*/ 307848 h 1676710"/>
              <a:gd name="connsiteX386" fmla="*/ 1121664 w 2612136"/>
              <a:gd name="connsiteY386" fmla="*/ 298704 h 1676710"/>
              <a:gd name="connsiteX387" fmla="*/ 1094232 w 2612136"/>
              <a:gd name="connsiteY387" fmla="*/ 295656 h 1676710"/>
              <a:gd name="connsiteX388" fmla="*/ 1069848 w 2612136"/>
              <a:gd name="connsiteY388" fmla="*/ 289560 h 1676710"/>
              <a:gd name="connsiteX389" fmla="*/ 1057656 w 2612136"/>
              <a:gd name="connsiteY389" fmla="*/ 286512 h 1676710"/>
              <a:gd name="connsiteX390" fmla="*/ 1030224 w 2612136"/>
              <a:gd name="connsiteY390" fmla="*/ 283464 h 1676710"/>
              <a:gd name="connsiteX391" fmla="*/ 990600 w 2612136"/>
              <a:gd name="connsiteY391" fmla="*/ 274320 h 1676710"/>
              <a:gd name="connsiteX392" fmla="*/ 972312 w 2612136"/>
              <a:gd name="connsiteY392" fmla="*/ 268224 h 1676710"/>
              <a:gd name="connsiteX393" fmla="*/ 963168 w 2612136"/>
              <a:gd name="connsiteY393" fmla="*/ 265176 h 1676710"/>
              <a:gd name="connsiteX394" fmla="*/ 950976 w 2612136"/>
              <a:gd name="connsiteY394" fmla="*/ 262128 h 1676710"/>
              <a:gd name="connsiteX395" fmla="*/ 932688 w 2612136"/>
              <a:gd name="connsiteY395" fmla="*/ 256032 h 1676710"/>
              <a:gd name="connsiteX396" fmla="*/ 923544 w 2612136"/>
              <a:gd name="connsiteY396" fmla="*/ 252984 h 1676710"/>
              <a:gd name="connsiteX397" fmla="*/ 905256 w 2612136"/>
              <a:gd name="connsiteY397" fmla="*/ 249936 h 1676710"/>
              <a:gd name="connsiteX398" fmla="*/ 880872 w 2612136"/>
              <a:gd name="connsiteY398" fmla="*/ 240792 h 1676710"/>
              <a:gd name="connsiteX399" fmla="*/ 853440 w 2612136"/>
              <a:gd name="connsiteY399" fmla="*/ 237744 h 1676710"/>
              <a:gd name="connsiteX400" fmla="*/ 841248 w 2612136"/>
              <a:gd name="connsiteY400" fmla="*/ 234696 h 1676710"/>
              <a:gd name="connsiteX401" fmla="*/ 819912 w 2612136"/>
              <a:gd name="connsiteY401" fmla="*/ 228600 h 1676710"/>
              <a:gd name="connsiteX402" fmla="*/ 804672 w 2612136"/>
              <a:gd name="connsiteY402" fmla="*/ 225552 h 1676710"/>
              <a:gd name="connsiteX403" fmla="*/ 786384 w 2612136"/>
              <a:gd name="connsiteY403" fmla="*/ 222504 h 1676710"/>
              <a:gd name="connsiteX404" fmla="*/ 768096 w 2612136"/>
              <a:gd name="connsiteY404" fmla="*/ 216408 h 1676710"/>
              <a:gd name="connsiteX405" fmla="*/ 743712 w 2612136"/>
              <a:gd name="connsiteY405" fmla="*/ 213360 h 1676710"/>
              <a:gd name="connsiteX406" fmla="*/ 722376 w 2612136"/>
              <a:gd name="connsiteY406" fmla="*/ 210312 h 1676710"/>
              <a:gd name="connsiteX407" fmla="*/ 676656 w 2612136"/>
              <a:gd name="connsiteY407" fmla="*/ 207264 h 1676710"/>
              <a:gd name="connsiteX408" fmla="*/ 664464 w 2612136"/>
              <a:gd name="connsiteY408" fmla="*/ 204216 h 1676710"/>
              <a:gd name="connsiteX409" fmla="*/ 591312 w 2612136"/>
              <a:gd name="connsiteY409" fmla="*/ 207264 h 1676710"/>
              <a:gd name="connsiteX410" fmla="*/ 576072 w 2612136"/>
              <a:gd name="connsiteY410" fmla="*/ 210312 h 1676710"/>
              <a:gd name="connsiteX411" fmla="*/ 536448 w 2612136"/>
              <a:gd name="connsiteY411" fmla="*/ 216408 h 1676710"/>
              <a:gd name="connsiteX412" fmla="*/ 493776 w 2612136"/>
              <a:gd name="connsiteY412" fmla="*/ 219456 h 1676710"/>
              <a:gd name="connsiteX413" fmla="*/ 466344 w 2612136"/>
              <a:gd name="connsiteY413" fmla="*/ 222504 h 1676710"/>
              <a:gd name="connsiteX414" fmla="*/ 371856 w 2612136"/>
              <a:gd name="connsiteY414" fmla="*/ 231648 h 1676710"/>
              <a:gd name="connsiteX415" fmla="*/ 326136 w 2612136"/>
              <a:gd name="connsiteY415" fmla="*/ 246888 h 1676710"/>
              <a:gd name="connsiteX416" fmla="*/ 316992 w 2612136"/>
              <a:gd name="connsiteY416" fmla="*/ 249936 h 1676710"/>
              <a:gd name="connsiteX417" fmla="*/ 307848 w 2612136"/>
              <a:gd name="connsiteY417" fmla="*/ 252984 h 1676710"/>
              <a:gd name="connsiteX418" fmla="*/ 283464 w 2612136"/>
              <a:gd name="connsiteY418" fmla="*/ 262128 h 1676710"/>
              <a:gd name="connsiteX419" fmla="*/ 265176 w 2612136"/>
              <a:gd name="connsiteY419" fmla="*/ 268224 h 1676710"/>
              <a:gd name="connsiteX420" fmla="*/ 240792 w 2612136"/>
              <a:gd name="connsiteY420" fmla="*/ 274320 h 1676710"/>
              <a:gd name="connsiteX421" fmla="*/ 231648 w 2612136"/>
              <a:gd name="connsiteY421" fmla="*/ 280416 h 1676710"/>
              <a:gd name="connsiteX422" fmla="*/ 219456 w 2612136"/>
              <a:gd name="connsiteY422" fmla="*/ 283464 h 1676710"/>
              <a:gd name="connsiteX423" fmla="*/ 201168 w 2612136"/>
              <a:gd name="connsiteY423" fmla="*/ 289560 h 1676710"/>
              <a:gd name="connsiteX424" fmla="*/ 195072 w 2612136"/>
              <a:gd name="connsiteY424" fmla="*/ 295656 h 1676710"/>
              <a:gd name="connsiteX0" fmla="*/ 195072 w 2612136"/>
              <a:gd name="connsiteY0" fmla="*/ 295656 h 1676710"/>
              <a:gd name="connsiteX1" fmla="*/ 176784 w 2612136"/>
              <a:gd name="connsiteY1" fmla="*/ 304800 h 1676710"/>
              <a:gd name="connsiteX2" fmla="*/ 155448 w 2612136"/>
              <a:gd name="connsiteY2" fmla="*/ 310896 h 1676710"/>
              <a:gd name="connsiteX3" fmla="*/ 137160 w 2612136"/>
              <a:gd name="connsiteY3" fmla="*/ 323088 h 1676710"/>
              <a:gd name="connsiteX4" fmla="*/ 128016 w 2612136"/>
              <a:gd name="connsiteY4" fmla="*/ 329184 h 1676710"/>
              <a:gd name="connsiteX5" fmla="*/ 115824 w 2612136"/>
              <a:gd name="connsiteY5" fmla="*/ 332232 h 1676710"/>
              <a:gd name="connsiteX6" fmla="*/ 106680 w 2612136"/>
              <a:gd name="connsiteY6" fmla="*/ 338328 h 1676710"/>
              <a:gd name="connsiteX7" fmla="*/ 70104 w 2612136"/>
              <a:gd name="connsiteY7" fmla="*/ 338328 h 1676710"/>
              <a:gd name="connsiteX8" fmla="*/ 48768 w 2612136"/>
              <a:gd name="connsiteY8" fmla="*/ 332232 h 1676710"/>
              <a:gd name="connsiteX9" fmla="*/ 36576 w 2612136"/>
              <a:gd name="connsiteY9" fmla="*/ 326136 h 1676710"/>
              <a:gd name="connsiteX10" fmla="*/ 27432 w 2612136"/>
              <a:gd name="connsiteY10" fmla="*/ 316992 h 1676710"/>
              <a:gd name="connsiteX11" fmla="*/ 9144 w 2612136"/>
              <a:gd name="connsiteY11" fmla="*/ 301752 h 1676710"/>
              <a:gd name="connsiteX12" fmla="*/ 0 w 2612136"/>
              <a:gd name="connsiteY12" fmla="*/ 268224 h 1676710"/>
              <a:gd name="connsiteX13" fmla="*/ 3048 w 2612136"/>
              <a:gd name="connsiteY13" fmla="*/ 207264 h 1676710"/>
              <a:gd name="connsiteX14" fmla="*/ 21336 w 2612136"/>
              <a:gd name="connsiteY14" fmla="*/ 170688 h 1676710"/>
              <a:gd name="connsiteX15" fmla="*/ 30480 w 2612136"/>
              <a:gd name="connsiteY15" fmla="*/ 161544 h 1676710"/>
              <a:gd name="connsiteX16" fmla="*/ 42672 w 2612136"/>
              <a:gd name="connsiteY16" fmla="*/ 146304 h 1676710"/>
              <a:gd name="connsiteX17" fmla="*/ 60960 w 2612136"/>
              <a:gd name="connsiteY17" fmla="*/ 131064 h 1676710"/>
              <a:gd name="connsiteX18" fmla="*/ 67056 w 2612136"/>
              <a:gd name="connsiteY18" fmla="*/ 121920 h 1676710"/>
              <a:gd name="connsiteX19" fmla="*/ 79248 w 2612136"/>
              <a:gd name="connsiteY19" fmla="*/ 115824 h 1676710"/>
              <a:gd name="connsiteX20" fmla="*/ 100584 w 2612136"/>
              <a:gd name="connsiteY20" fmla="*/ 106680 h 1676710"/>
              <a:gd name="connsiteX21" fmla="*/ 109728 w 2612136"/>
              <a:gd name="connsiteY21" fmla="*/ 97536 h 1676710"/>
              <a:gd name="connsiteX22" fmla="*/ 121920 w 2612136"/>
              <a:gd name="connsiteY22" fmla="*/ 94488 h 1676710"/>
              <a:gd name="connsiteX23" fmla="*/ 131064 w 2612136"/>
              <a:gd name="connsiteY23" fmla="*/ 91440 h 1676710"/>
              <a:gd name="connsiteX24" fmla="*/ 140208 w 2612136"/>
              <a:gd name="connsiteY24" fmla="*/ 85344 h 1676710"/>
              <a:gd name="connsiteX25" fmla="*/ 149352 w 2612136"/>
              <a:gd name="connsiteY25" fmla="*/ 82296 h 1676710"/>
              <a:gd name="connsiteX26" fmla="*/ 161544 w 2612136"/>
              <a:gd name="connsiteY26" fmla="*/ 76200 h 1676710"/>
              <a:gd name="connsiteX27" fmla="*/ 179832 w 2612136"/>
              <a:gd name="connsiteY27" fmla="*/ 70104 h 1676710"/>
              <a:gd name="connsiteX28" fmla="*/ 198120 w 2612136"/>
              <a:gd name="connsiteY28" fmla="*/ 64008 h 1676710"/>
              <a:gd name="connsiteX29" fmla="*/ 207264 w 2612136"/>
              <a:gd name="connsiteY29" fmla="*/ 60960 h 1676710"/>
              <a:gd name="connsiteX30" fmla="*/ 234696 w 2612136"/>
              <a:gd name="connsiteY30" fmla="*/ 54864 h 1676710"/>
              <a:gd name="connsiteX31" fmla="*/ 262128 w 2612136"/>
              <a:gd name="connsiteY31" fmla="*/ 48768 h 1676710"/>
              <a:gd name="connsiteX32" fmla="*/ 283464 w 2612136"/>
              <a:gd name="connsiteY32" fmla="*/ 45720 h 1676710"/>
              <a:gd name="connsiteX33" fmla="*/ 292608 w 2612136"/>
              <a:gd name="connsiteY33" fmla="*/ 42672 h 1676710"/>
              <a:gd name="connsiteX34" fmla="*/ 338328 w 2612136"/>
              <a:gd name="connsiteY34" fmla="*/ 36576 h 1676710"/>
              <a:gd name="connsiteX35" fmla="*/ 365760 w 2612136"/>
              <a:gd name="connsiteY35" fmla="*/ 30480 h 1676710"/>
              <a:gd name="connsiteX36" fmla="*/ 384048 w 2612136"/>
              <a:gd name="connsiteY36" fmla="*/ 27432 h 1676710"/>
              <a:gd name="connsiteX37" fmla="*/ 417576 w 2612136"/>
              <a:gd name="connsiteY37" fmla="*/ 24384 h 1676710"/>
              <a:gd name="connsiteX38" fmla="*/ 460248 w 2612136"/>
              <a:gd name="connsiteY38" fmla="*/ 18288 h 1676710"/>
              <a:gd name="connsiteX39" fmla="*/ 505968 w 2612136"/>
              <a:gd name="connsiteY39" fmla="*/ 15240 h 1676710"/>
              <a:gd name="connsiteX40" fmla="*/ 527304 w 2612136"/>
              <a:gd name="connsiteY40" fmla="*/ 9144 h 1676710"/>
              <a:gd name="connsiteX41" fmla="*/ 545592 w 2612136"/>
              <a:gd name="connsiteY41" fmla="*/ 6096 h 1676710"/>
              <a:gd name="connsiteX42" fmla="*/ 554736 w 2612136"/>
              <a:gd name="connsiteY42" fmla="*/ 3048 h 1676710"/>
              <a:gd name="connsiteX43" fmla="*/ 585216 w 2612136"/>
              <a:gd name="connsiteY43" fmla="*/ 0 h 1676710"/>
              <a:gd name="connsiteX44" fmla="*/ 679704 w 2612136"/>
              <a:gd name="connsiteY44" fmla="*/ 3048 h 1676710"/>
              <a:gd name="connsiteX45" fmla="*/ 701040 w 2612136"/>
              <a:gd name="connsiteY45" fmla="*/ 6096 h 1676710"/>
              <a:gd name="connsiteX46" fmla="*/ 749808 w 2612136"/>
              <a:gd name="connsiteY46" fmla="*/ 12192 h 1676710"/>
              <a:gd name="connsiteX47" fmla="*/ 765048 w 2612136"/>
              <a:gd name="connsiteY47" fmla="*/ 15240 h 1676710"/>
              <a:gd name="connsiteX48" fmla="*/ 810768 w 2612136"/>
              <a:gd name="connsiteY48" fmla="*/ 18288 h 1676710"/>
              <a:gd name="connsiteX49" fmla="*/ 829056 w 2612136"/>
              <a:gd name="connsiteY49" fmla="*/ 21336 h 1676710"/>
              <a:gd name="connsiteX50" fmla="*/ 847344 w 2612136"/>
              <a:gd name="connsiteY50" fmla="*/ 27432 h 1676710"/>
              <a:gd name="connsiteX51" fmla="*/ 886968 w 2612136"/>
              <a:gd name="connsiteY51" fmla="*/ 33528 h 1676710"/>
              <a:gd name="connsiteX52" fmla="*/ 899160 w 2612136"/>
              <a:gd name="connsiteY52" fmla="*/ 36576 h 1676710"/>
              <a:gd name="connsiteX53" fmla="*/ 908304 w 2612136"/>
              <a:gd name="connsiteY53" fmla="*/ 39624 h 1676710"/>
              <a:gd name="connsiteX54" fmla="*/ 950976 w 2612136"/>
              <a:gd name="connsiteY54" fmla="*/ 45720 h 1676710"/>
              <a:gd name="connsiteX55" fmla="*/ 972312 w 2612136"/>
              <a:gd name="connsiteY55" fmla="*/ 48768 h 1676710"/>
              <a:gd name="connsiteX56" fmla="*/ 1005840 w 2612136"/>
              <a:gd name="connsiteY56" fmla="*/ 57912 h 1676710"/>
              <a:gd name="connsiteX57" fmla="*/ 1027176 w 2612136"/>
              <a:gd name="connsiteY57" fmla="*/ 60960 h 1676710"/>
              <a:gd name="connsiteX58" fmla="*/ 1048512 w 2612136"/>
              <a:gd name="connsiteY58" fmla="*/ 67056 h 1676710"/>
              <a:gd name="connsiteX59" fmla="*/ 1078992 w 2612136"/>
              <a:gd name="connsiteY59" fmla="*/ 73152 h 1676710"/>
              <a:gd name="connsiteX60" fmla="*/ 1088136 w 2612136"/>
              <a:gd name="connsiteY60" fmla="*/ 76200 h 1676710"/>
              <a:gd name="connsiteX61" fmla="*/ 1109472 w 2612136"/>
              <a:gd name="connsiteY61" fmla="*/ 79248 h 1676710"/>
              <a:gd name="connsiteX62" fmla="*/ 1127760 w 2612136"/>
              <a:gd name="connsiteY62" fmla="*/ 82296 h 1676710"/>
              <a:gd name="connsiteX63" fmla="*/ 1139952 w 2612136"/>
              <a:gd name="connsiteY63" fmla="*/ 85344 h 1676710"/>
              <a:gd name="connsiteX64" fmla="*/ 1176528 w 2612136"/>
              <a:gd name="connsiteY64" fmla="*/ 91440 h 1676710"/>
              <a:gd name="connsiteX65" fmla="*/ 1207008 w 2612136"/>
              <a:gd name="connsiteY65" fmla="*/ 100584 h 1676710"/>
              <a:gd name="connsiteX66" fmla="*/ 1216152 w 2612136"/>
              <a:gd name="connsiteY66" fmla="*/ 103632 h 1676710"/>
              <a:gd name="connsiteX67" fmla="*/ 1228344 w 2612136"/>
              <a:gd name="connsiteY67" fmla="*/ 106680 h 1676710"/>
              <a:gd name="connsiteX68" fmla="*/ 1246632 w 2612136"/>
              <a:gd name="connsiteY68" fmla="*/ 112776 h 1676710"/>
              <a:gd name="connsiteX69" fmla="*/ 1255776 w 2612136"/>
              <a:gd name="connsiteY69" fmla="*/ 115824 h 1676710"/>
              <a:gd name="connsiteX70" fmla="*/ 1267968 w 2612136"/>
              <a:gd name="connsiteY70" fmla="*/ 121920 h 1676710"/>
              <a:gd name="connsiteX71" fmla="*/ 1277112 w 2612136"/>
              <a:gd name="connsiteY71" fmla="*/ 128016 h 1676710"/>
              <a:gd name="connsiteX72" fmla="*/ 1298448 w 2612136"/>
              <a:gd name="connsiteY72" fmla="*/ 134112 h 1676710"/>
              <a:gd name="connsiteX73" fmla="*/ 1322832 w 2612136"/>
              <a:gd name="connsiteY73" fmla="*/ 146304 h 1676710"/>
              <a:gd name="connsiteX74" fmla="*/ 1347216 w 2612136"/>
              <a:gd name="connsiteY74" fmla="*/ 158496 h 1676710"/>
              <a:gd name="connsiteX75" fmla="*/ 1368552 w 2612136"/>
              <a:gd name="connsiteY75" fmla="*/ 167640 h 1676710"/>
              <a:gd name="connsiteX76" fmla="*/ 1395984 w 2612136"/>
              <a:gd name="connsiteY76" fmla="*/ 176784 h 1676710"/>
              <a:gd name="connsiteX77" fmla="*/ 1405128 w 2612136"/>
              <a:gd name="connsiteY77" fmla="*/ 182880 h 1676710"/>
              <a:gd name="connsiteX78" fmla="*/ 1417320 w 2612136"/>
              <a:gd name="connsiteY78" fmla="*/ 185928 h 1676710"/>
              <a:gd name="connsiteX79" fmla="*/ 1426464 w 2612136"/>
              <a:gd name="connsiteY79" fmla="*/ 195072 h 1676710"/>
              <a:gd name="connsiteX80" fmla="*/ 1450848 w 2612136"/>
              <a:gd name="connsiteY80" fmla="*/ 201168 h 1676710"/>
              <a:gd name="connsiteX81" fmla="*/ 1459992 w 2612136"/>
              <a:gd name="connsiteY81" fmla="*/ 204216 h 1676710"/>
              <a:gd name="connsiteX82" fmla="*/ 1469136 w 2612136"/>
              <a:gd name="connsiteY82" fmla="*/ 198120 h 1676710"/>
              <a:gd name="connsiteX83" fmla="*/ 1478280 w 2612136"/>
              <a:gd name="connsiteY83" fmla="*/ 204216 h 1676710"/>
              <a:gd name="connsiteX84" fmla="*/ 1487424 w 2612136"/>
              <a:gd name="connsiteY84" fmla="*/ 207264 h 1676710"/>
              <a:gd name="connsiteX85" fmla="*/ 1496568 w 2612136"/>
              <a:gd name="connsiteY85" fmla="*/ 213360 h 1676710"/>
              <a:gd name="connsiteX86" fmla="*/ 1511808 w 2612136"/>
              <a:gd name="connsiteY86" fmla="*/ 216408 h 1676710"/>
              <a:gd name="connsiteX87" fmla="*/ 1554480 w 2612136"/>
              <a:gd name="connsiteY87" fmla="*/ 225552 h 1676710"/>
              <a:gd name="connsiteX88" fmla="*/ 1578864 w 2612136"/>
              <a:gd name="connsiteY88" fmla="*/ 231648 h 1676710"/>
              <a:gd name="connsiteX89" fmla="*/ 1588008 w 2612136"/>
              <a:gd name="connsiteY89" fmla="*/ 234696 h 1676710"/>
              <a:gd name="connsiteX90" fmla="*/ 1612392 w 2612136"/>
              <a:gd name="connsiteY90" fmla="*/ 240792 h 1676710"/>
              <a:gd name="connsiteX91" fmla="*/ 1630680 w 2612136"/>
              <a:gd name="connsiteY91" fmla="*/ 246888 h 1676710"/>
              <a:gd name="connsiteX92" fmla="*/ 1639824 w 2612136"/>
              <a:gd name="connsiteY92" fmla="*/ 249936 h 1676710"/>
              <a:gd name="connsiteX93" fmla="*/ 1652016 w 2612136"/>
              <a:gd name="connsiteY93" fmla="*/ 252984 h 1676710"/>
              <a:gd name="connsiteX94" fmla="*/ 1664208 w 2612136"/>
              <a:gd name="connsiteY94" fmla="*/ 259080 h 1676710"/>
              <a:gd name="connsiteX95" fmla="*/ 1673352 w 2612136"/>
              <a:gd name="connsiteY95" fmla="*/ 262128 h 1676710"/>
              <a:gd name="connsiteX96" fmla="*/ 1685544 w 2612136"/>
              <a:gd name="connsiteY96" fmla="*/ 268224 h 1676710"/>
              <a:gd name="connsiteX97" fmla="*/ 1703832 w 2612136"/>
              <a:gd name="connsiteY97" fmla="*/ 274320 h 1676710"/>
              <a:gd name="connsiteX98" fmla="*/ 1716024 w 2612136"/>
              <a:gd name="connsiteY98" fmla="*/ 280416 h 1676710"/>
              <a:gd name="connsiteX99" fmla="*/ 1734312 w 2612136"/>
              <a:gd name="connsiteY99" fmla="*/ 286512 h 1676710"/>
              <a:gd name="connsiteX100" fmla="*/ 1743456 w 2612136"/>
              <a:gd name="connsiteY100" fmla="*/ 289560 h 1676710"/>
              <a:gd name="connsiteX101" fmla="*/ 1752600 w 2612136"/>
              <a:gd name="connsiteY101" fmla="*/ 295656 h 1676710"/>
              <a:gd name="connsiteX102" fmla="*/ 1770888 w 2612136"/>
              <a:gd name="connsiteY102" fmla="*/ 301752 h 1676710"/>
              <a:gd name="connsiteX103" fmla="*/ 1780032 w 2612136"/>
              <a:gd name="connsiteY103" fmla="*/ 307848 h 1676710"/>
              <a:gd name="connsiteX104" fmla="*/ 1789176 w 2612136"/>
              <a:gd name="connsiteY104" fmla="*/ 310896 h 1676710"/>
              <a:gd name="connsiteX105" fmla="*/ 1804416 w 2612136"/>
              <a:gd name="connsiteY105" fmla="*/ 316992 h 1676710"/>
              <a:gd name="connsiteX106" fmla="*/ 1813560 w 2612136"/>
              <a:gd name="connsiteY106" fmla="*/ 323088 h 1676710"/>
              <a:gd name="connsiteX107" fmla="*/ 1844040 w 2612136"/>
              <a:gd name="connsiteY107" fmla="*/ 332232 h 1676710"/>
              <a:gd name="connsiteX108" fmla="*/ 1853184 w 2612136"/>
              <a:gd name="connsiteY108" fmla="*/ 338328 h 1676710"/>
              <a:gd name="connsiteX109" fmla="*/ 1886712 w 2612136"/>
              <a:gd name="connsiteY109" fmla="*/ 350520 h 1676710"/>
              <a:gd name="connsiteX110" fmla="*/ 1895856 w 2612136"/>
              <a:gd name="connsiteY110" fmla="*/ 356616 h 1676710"/>
              <a:gd name="connsiteX111" fmla="*/ 1926336 w 2612136"/>
              <a:gd name="connsiteY111" fmla="*/ 365760 h 1676710"/>
              <a:gd name="connsiteX112" fmla="*/ 1953768 w 2612136"/>
              <a:gd name="connsiteY112" fmla="*/ 377952 h 1676710"/>
              <a:gd name="connsiteX113" fmla="*/ 1965960 w 2612136"/>
              <a:gd name="connsiteY113" fmla="*/ 384048 h 1676710"/>
              <a:gd name="connsiteX114" fmla="*/ 1975104 w 2612136"/>
              <a:gd name="connsiteY114" fmla="*/ 387096 h 1676710"/>
              <a:gd name="connsiteX115" fmla="*/ 1996440 w 2612136"/>
              <a:gd name="connsiteY115" fmla="*/ 399288 h 1676710"/>
              <a:gd name="connsiteX116" fmla="*/ 2014728 w 2612136"/>
              <a:gd name="connsiteY116" fmla="*/ 405384 h 1676710"/>
              <a:gd name="connsiteX117" fmla="*/ 2033016 w 2612136"/>
              <a:gd name="connsiteY117" fmla="*/ 414528 h 1676710"/>
              <a:gd name="connsiteX118" fmla="*/ 2042160 w 2612136"/>
              <a:gd name="connsiteY118" fmla="*/ 420624 h 1676710"/>
              <a:gd name="connsiteX119" fmla="*/ 2054352 w 2612136"/>
              <a:gd name="connsiteY119" fmla="*/ 423672 h 1676710"/>
              <a:gd name="connsiteX120" fmla="*/ 2090928 w 2612136"/>
              <a:gd name="connsiteY120" fmla="*/ 438912 h 1676710"/>
              <a:gd name="connsiteX121" fmla="*/ 2109216 w 2612136"/>
              <a:gd name="connsiteY121" fmla="*/ 451104 h 1676710"/>
              <a:gd name="connsiteX122" fmla="*/ 2130552 w 2612136"/>
              <a:gd name="connsiteY122" fmla="*/ 460248 h 1676710"/>
              <a:gd name="connsiteX123" fmla="*/ 2139696 w 2612136"/>
              <a:gd name="connsiteY123" fmla="*/ 463296 h 1676710"/>
              <a:gd name="connsiteX124" fmla="*/ 2151888 w 2612136"/>
              <a:gd name="connsiteY124" fmla="*/ 469392 h 1676710"/>
              <a:gd name="connsiteX125" fmla="*/ 2161032 w 2612136"/>
              <a:gd name="connsiteY125" fmla="*/ 472440 h 1676710"/>
              <a:gd name="connsiteX126" fmla="*/ 2170176 w 2612136"/>
              <a:gd name="connsiteY126" fmla="*/ 478536 h 1676710"/>
              <a:gd name="connsiteX127" fmla="*/ 2179320 w 2612136"/>
              <a:gd name="connsiteY127" fmla="*/ 487680 h 1676710"/>
              <a:gd name="connsiteX128" fmla="*/ 2191512 w 2612136"/>
              <a:gd name="connsiteY128" fmla="*/ 490728 h 1676710"/>
              <a:gd name="connsiteX129" fmla="*/ 2200656 w 2612136"/>
              <a:gd name="connsiteY129" fmla="*/ 499872 h 1676710"/>
              <a:gd name="connsiteX130" fmla="*/ 2209800 w 2612136"/>
              <a:gd name="connsiteY130" fmla="*/ 502920 h 1676710"/>
              <a:gd name="connsiteX131" fmla="*/ 2218944 w 2612136"/>
              <a:gd name="connsiteY131" fmla="*/ 509016 h 1676710"/>
              <a:gd name="connsiteX132" fmla="*/ 2228088 w 2612136"/>
              <a:gd name="connsiteY132" fmla="*/ 512064 h 1676710"/>
              <a:gd name="connsiteX133" fmla="*/ 2246376 w 2612136"/>
              <a:gd name="connsiteY133" fmla="*/ 524256 h 1676710"/>
              <a:gd name="connsiteX134" fmla="*/ 2255520 w 2612136"/>
              <a:gd name="connsiteY134" fmla="*/ 527304 h 1676710"/>
              <a:gd name="connsiteX135" fmla="*/ 2273808 w 2612136"/>
              <a:gd name="connsiteY135" fmla="*/ 539496 h 1676710"/>
              <a:gd name="connsiteX136" fmla="*/ 2282952 w 2612136"/>
              <a:gd name="connsiteY136" fmla="*/ 545592 h 1676710"/>
              <a:gd name="connsiteX137" fmla="*/ 2292096 w 2612136"/>
              <a:gd name="connsiteY137" fmla="*/ 548640 h 1676710"/>
              <a:gd name="connsiteX138" fmla="*/ 2304288 w 2612136"/>
              <a:gd name="connsiteY138" fmla="*/ 557784 h 1676710"/>
              <a:gd name="connsiteX139" fmla="*/ 2322576 w 2612136"/>
              <a:gd name="connsiteY139" fmla="*/ 569976 h 1676710"/>
              <a:gd name="connsiteX140" fmla="*/ 2331720 w 2612136"/>
              <a:gd name="connsiteY140" fmla="*/ 579120 h 1676710"/>
              <a:gd name="connsiteX141" fmla="*/ 2350008 w 2612136"/>
              <a:gd name="connsiteY141" fmla="*/ 591312 h 1676710"/>
              <a:gd name="connsiteX142" fmla="*/ 2362200 w 2612136"/>
              <a:gd name="connsiteY142" fmla="*/ 597408 h 1676710"/>
              <a:gd name="connsiteX143" fmla="*/ 2389632 w 2612136"/>
              <a:gd name="connsiteY143" fmla="*/ 621792 h 1676710"/>
              <a:gd name="connsiteX144" fmla="*/ 2398776 w 2612136"/>
              <a:gd name="connsiteY144" fmla="*/ 624840 h 1676710"/>
              <a:gd name="connsiteX145" fmla="*/ 2420112 w 2612136"/>
              <a:gd name="connsiteY145" fmla="*/ 646176 h 1676710"/>
              <a:gd name="connsiteX146" fmla="*/ 2438400 w 2612136"/>
              <a:gd name="connsiteY146" fmla="*/ 661416 h 1676710"/>
              <a:gd name="connsiteX147" fmla="*/ 2447544 w 2612136"/>
              <a:gd name="connsiteY147" fmla="*/ 667512 h 1676710"/>
              <a:gd name="connsiteX148" fmla="*/ 2456688 w 2612136"/>
              <a:gd name="connsiteY148" fmla="*/ 679704 h 1676710"/>
              <a:gd name="connsiteX149" fmla="*/ 2474976 w 2612136"/>
              <a:gd name="connsiteY149" fmla="*/ 694944 h 1676710"/>
              <a:gd name="connsiteX150" fmla="*/ 2481072 w 2612136"/>
              <a:gd name="connsiteY150" fmla="*/ 704088 h 1676710"/>
              <a:gd name="connsiteX151" fmla="*/ 2493264 w 2612136"/>
              <a:gd name="connsiteY151" fmla="*/ 713232 h 1676710"/>
              <a:gd name="connsiteX152" fmla="*/ 2511552 w 2612136"/>
              <a:gd name="connsiteY152" fmla="*/ 743712 h 1676710"/>
              <a:gd name="connsiteX153" fmla="*/ 2526792 w 2612136"/>
              <a:gd name="connsiteY153" fmla="*/ 762000 h 1676710"/>
              <a:gd name="connsiteX154" fmla="*/ 2529840 w 2612136"/>
              <a:gd name="connsiteY154" fmla="*/ 771144 h 1676710"/>
              <a:gd name="connsiteX155" fmla="*/ 2535936 w 2612136"/>
              <a:gd name="connsiteY155" fmla="*/ 783336 h 1676710"/>
              <a:gd name="connsiteX156" fmla="*/ 2538984 w 2612136"/>
              <a:gd name="connsiteY156" fmla="*/ 792480 h 1676710"/>
              <a:gd name="connsiteX157" fmla="*/ 2545080 w 2612136"/>
              <a:gd name="connsiteY157" fmla="*/ 801624 h 1676710"/>
              <a:gd name="connsiteX158" fmla="*/ 2551176 w 2612136"/>
              <a:gd name="connsiteY158" fmla="*/ 822960 h 1676710"/>
              <a:gd name="connsiteX159" fmla="*/ 2557272 w 2612136"/>
              <a:gd name="connsiteY159" fmla="*/ 841248 h 1676710"/>
              <a:gd name="connsiteX160" fmla="*/ 2563368 w 2612136"/>
              <a:gd name="connsiteY160" fmla="*/ 865632 h 1676710"/>
              <a:gd name="connsiteX161" fmla="*/ 2569464 w 2612136"/>
              <a:gd name="connsiteY161" fmla="*/ 877824 h 1676710"/>
              <a:gd name="connsiteX162" fmla="*/ 2572512 w 2612136"/>
              <a:gd name="connsiteY162" fmla="*/ 886968 h 1676710"/>
              <a:gd name="connsiteX163" fmla="*/ 2575560 w 2612136"/>
              <a:gd name="connsiteY163" fmla="*/ 899160 h 1676710"/>
              <a:gd name="connsiteX164" fmla="*/ 2587752 w 2612136"/>
              <a:gd name="connsiteY164" fmla="*/ 917448 h 1676710"/>
              <a:gd name="connsiteX165" fmla="*/ 2593848 w 2612136"/>
              <a:gd name="connsiteY165" fmla="*/ 938784 h 1676710"/>
              <a:gd name="connsiteX166" fmla="*/ 2596896 w 2612136"/>
              <a:gd name="connsiteY166" fmla="*/ 950976 h 1676710"/>
              <a:gd name="connsiteX167" fmla="*/ 2602992 w 2612136"/>
              <a:gd name="connsiteY167" fmla="*/ 963168 h 1676710"/>
              <a:gd name="connsiteX168" fmla="*/ 2606040 w 2612136"/>
              <a:gd name="connsiteY168" fmla="*/ 975360 h 1676710"/>
              <a:gd name="connsiteX169" fmla="*/ 2612136 w 2612136"/>
              <a:gd name="connsiteY169" fmla="*/ 993648 h 1676710"/>
              <a:gd name="connsiteX170" fmla="*/ 2609088 w 2612136"/>
              <a:gd name="connsiteY170" fmla="*/ 1030224 h 1676710"/>
              <a:gd name="connsiteX171" fmla="*/ 2602992 w 2612136"/>
              <a:gd name="connsiteY171" fmla="*/ 1066800 h 1676710"/>
              <a:gd name="connsiteX172" fmla="*/ 2599944 w 2612136"/>
              <a:gd name="connsiteY172" fmla="*/ 1103376 h 1676710"/>
              <a:gd name="connsiteX173" fmla="*/ 2593848 w 2612136"/>
              <a:gd name="connsiteY173" fmla="*/ 1130808 h 1676710"/>
              <a:gd name="connsiteX174" fmla="*/ 2590800 w 2612136"/>
              <a:gd name="connsiteY174" fmla="*/ 1139952 h 1676710"/>
              <a:gd name="connsiteX175" fmla="*/ 2581656 w 2612136"/>
              <a:gd name="connsiteY175" fmla="*/ 1173480 h 1676710"/>
              <a:gd name="connsiteX176" fmla="*/ 2578608 w 2612136"/>
              <a:gd name="connsiteY176" fmla="*/ 1182624 h 1676710"/>
              <a:gd name="connsiteX177" fmla="*/ 2566416 w 2612136"/>
              <a:gd name="connsiteY177" fmla="*/ 1200912 h 1676710"/>
              <a:gd name="connsiteX178" fmla="*/ 2560320 w 2612136"/>
              <a:gd name="connsiteY178" fmla="*/ 1210056 h 1676710"/>
              <a:gd name="connsiteX179" fmla="*/ 2557272 w 2612136"/>
              <a:gd name="connsiteY179" fmla="*/ 1219200 h 1676710"/>
              <a:gd name="connsiteX180" fmla="*/ 2545080 w 2612136"/>
              <a:gd name="connsiteY180" fmla="*/ 1237488 h 1676710"/>
              <a:gd name="connsiteX181" fmla="*/ 2538984 w 2612136"/>
              <a:gd name="connsiteY181" fmla="*/ 1246632 h 1676710"/>
              <a:gd name="connsiteX182" fmla="*/ 2535936 w 2612136"/>
              <a:gd name="connsiteY182" fmla="*/ 1255776 h 1676710"/>
              <a:gd name="connsiteX183" fmla="*/ 2526792 w 2612136"/>
              <a:gd name="connsiteY183" fmla="*/ 1264920 h 1676710"/>
              <a:gd name="connsiteX184" fmla="*/ 2511552 w 2612136"/>
              <a:gd name="connsiteY184" fmla="*/ 1283208 h 1676710"/>
              <a:gd name="connsiteX185" fmla="*/ 2502408 w 2612136"/>
              <a:gd name="connsiteY185" fmla="*/ 1289304 h 1676710"/>
              <a:gd name="connsiteX186" fmla="*/ 2493264 w 2612136"/>
              <a:gd name="connsiteY186" fmla="*/ 1301496 h 1676710"/>
              <a:gd name="connsiteX187" fmla="*/ 2474976 w 2612136"/>
              <a:gd name="connsiteY187" fmla="*/ 1313688 h 1676710"/>
              <a:gd name="connsiteX188" fmla="*/ 2444496 w 2612136"/>
              <a:gd name="connsiteY188" fmla="*/ 1335024 h 1676710"/>
              <a:gd name="connsiteX189" fmla="*/ 2435352 w 2612136"/>
              <a:gd name="connsiteY189" fmla="*/ 1341120 h 1676710"/>
              <a:gd name="connsiteX190" fmla="*/ 2423160 w 2612136"/>
              <a:gd name="connsiteY190" fmla="*/ 1350264 h 1676710"/>
              <a:gd name="connsiteX191" fmla="*/ 2410968 w 2612136"/>
              <a:gd name="connsiteY191" fmla="*/ 1353312 h 1676710"/>
              <a:gd name="connsiteX192" fmla="*/ 2401824 w 2612136"/>
              <a:gd name="connsiteY192" fmla="*/ 1362456 h 1676710"/>
              <a:gd name="connsiteX193" fmla="*/ 2383536 w 2612136"/>
              <a:gd name="connsiteY193" fmla="*/ 1374648 h 1676710"/>
              <a:gd name="connsiteX194" fmla="*/ 2365248 w 2612136"/>
              <a:gd name="connsiteY194" fmla="*/ 1386840 h 1676710"/>
              <a:gd name="connsiteX195" fmla="*/ 2356104 w 2612136"/>
              <a:gd name="connsiteY195" fmla="*/ 1395984 h 1676710"/>
              <a:gd name="connsiteX196" fmla="*/ 2346960 w 2612136"/>
              <a:gd name="connsiteY196" fmla="*/ 1399032 h 1676710"/>
              <a:gd name="connsiteX197" fmla="*/ 2331720 w 2612136"/>
              <a:gd name="connsiteY197" fmla="*/ 1411224 h 1676710"/>
              <a:gd name="connsiteX198" fmla="*/ 2322576 w 2612136"/>
              <a:gd name="connsiteY198" fmla="*/ 1420368 h 1676710"/>
              <a:gd name="connsiteX199" fmla="*/ 2301240 w 2612136"/>
              <a:gd name="connsiteY199" fmla="*/ 1432560 h 1676710"/>
              <a:gd name="connsiteX200" fmla="*/ 2286000 w 2612136"/>
              <a:gd name="connsiteY200" fmla="*/ 1441704 h 1676710"/>
              <a:gd name="connsiteX201" fmla="*/ 2267712 w 2612136"/>
              <a:gd name="connsiteY201" fmla="*/ 1453896 h 1676710"/>
              <a:gd name="connsiteX202" fmla="*/ 2255520 w 2612136"/>
              <a:gd name="connsiteY202" fmla="*/ 1459992 h 1676710"/>
              <a:gd name="connsiteX203" fmla="*/ 2234184 w 2612136"/>
              <a:gd name="connsiteY203" fmla="*/ 1475232 h 1676710"/>
              <a:gd name="connsiteX204" fmla="*/ 2225040 w 2612136"/>
              <a:gd name="connsiteY204" fmla="*/ 1481328 h 1676710"/>
              <a:gd name="connsiteX205" fmla="*/ 2212848 w 2612136"/>
              <a:gd name="connsiteY205" fmla="*/ 1490472 h 1676710"/>
              <a:gd name="connsiteX206" fmla="*/ 2194560 w 2612136"/>
              <a:gd name="connsiteY206" fmla="*/ 1496568 h 1676710"/>
              <a:gd name="connsiteX207" fmla="*/ 2185416 w 2612136"/>
              <a:gd name="connsiteY207" fmla="*/ 1499616 h 1676710"/>
              <a:gd name="connsiteX208" fmla="*/ 2164080 w 2612136"/>
              <a:gd name="connsiteY208" fmla="*/ 1511808 h 1676710"/>
              <a:gd name="connsiteX209" fmla="*/ 2154936 w 2612136"/>
              <a:gd name="connsiteY209" fmla="*/ 1514856 h 1676710"/>
              <a:gd name="connsiteX210" fmla="*/ 2133600 w 2612136"/>
              <a:gd name="connsiteY210" fmla="*/ 1527048 h 1676710"/>
              <a:gd name="connsiteX211" fmla="*/ 2115312 w 2612136"/>
              <a:gd name="connsiteY211" fmla="*/ 1539240 h 1676710"/>
              <a:gd name="connsiteX212" fmla="*/ 2097024 w 2612136"/>
              <a:gd name="connsiteY212" fmla="*/ 1548384 h 1676710"/>
              <a:gd name="connsiteX213" fmla="*/ 2087880 w 2612136"/>
              <a:gd name="connsiteY213" fmla="*/ 1551432 h 1676710"/>
              <a:gd name="connsiteX214" fmla="*/ 2063496 w 2612136"/>
              <a:gd name="connsiteY214" fmla="*/ 1563624 h 1676710"/>
              <a:gd name="connsiteX215" fmla="*/ 2045208 w 2612136"/>
              <a:gd name="connsiteY215" fmla="*/ 1575816 h 1676710"/>
              <a:gd name="connsiteX216" fmla="*/ 2036064 w 2612136"/>
              <a:gd name="connsiteY216" fmla="*/ 1578864 h 1676710"/>
              <a:gd name="connsiteX217" fmla="*/ 2026920 w 2612136"/>
              <a:gd name="connsiteY217" fmla="*/ 1584960 h 1676710"/>
              <a:gd name="connsiteX218" fmla="*/ 2002536 w 2612136"/>
              <a:gd name="connsiteY218" fmla="*/ 1600200 h 1676710"/>
              <a:gd name="connsiteX219" fmla="*/ 1984248 w 2612136"/>
              <a:gd name="connsiteY219" fmla="*/ 1612392 h 1676710"/>
              <a:gd name="connsiteX220" fmla="*/ 1959864 w 2612136"/>
              <a:gd name="connsiteY220" fmla="*/ 1621536 h 1676710"/>
              <a:gd name="connsiteX221" fmla="*/ 1950720 w 2612136"/>
              <a:gd name="connsiteY221" fmla="*/ 1624584 h 1676710"/>
              <a:gd name="connsiteX222" fmla="*/ 1941576 w 2612136"/>
              <a:gd name="connsiteY222" fmla="*/ 1630680 h 1676710"/>
              <a:gd name="connsiteX223" fmla="*/ 1911096 w 2612136"/>
              <a:gd name="connsiteY223" fmla="*/ 1636776 h 1676710"/>
              <a:gd name="connsiteX224" fmla="*/ 1898904 w 2612136"/>
              <a:gd name="connsiteY224" fmla="*/ 1642872 h 1676710"/>
              <a:gd name="connsiteX225" fmla="*/ 1889760 w 2612136"/>
              <a:gd name="connsiteY225" fmla="*/ 1648968 h 1676710"/>
              <a:gd name="connsiteX226" fmla="*/ 1880616 w 2612136"/>
              <a:gd name="connsiteY226" fmla="*/ 1652016 h 1676710"/>
              <a:gd name="connsiteX227" fmla="*/ 1862328 w 2612136"/>
              <a:gd name="connsiteY227" fmla="*/ 1664208 h 1676710"/>
              <a:gd name="connsiteX228" fmla="*/ 1853184 w 2612136"/>
              <a:gd name="connsiteY228" fmla="*/ 1670304 h 1676710"/>
              <a:gd name="connsiteX229" fmla="*/ 1831848 w 2612136"/>
              <a:gd name="connsiteY229" fmla="*/ 1676400 h 1676710"/>
              <a:gd name="connsiteX230" fmla="*/ 1813560 w 2612136"/>
              <a:gd name="connsiteY230" fmla="*/ 1667256 h 1676710"/>
              <a:gd name="connsiteX231" fmla="*/ 1792224 w 2612136"/>
              <a:gd name="connsiteY231" fmla="*/ 1658112 h 1676710"/>
              <a:gd name="connsiteX232" fmla="*/ 1783080 w 2612136"/>
              <a:gd name="connsiteY232" fmla="*/ 1648968 h 1676710"/>
              <a:gd name="connsiteX233" fmla="*/ 1776984 w 2612136"/>
              <a:gd name="connsiteY233" fmla="*/ 1639824 h 1676710"/>
              <a:gd name="connsiteX234" fmla="*/ 1767840 w 2612136"/>
              <a:gd name="connsiteY234" fmla="*/ 1636776 h 1676710"/>
              <a:gd name="connsiteX235" fmla="*/ 1761744 w 2612136"/>
              <a:gd name="connsiteY235" fmla="*/ 1627632 h 1676710"/>
              <a:gd name="connsiteX236" fmla="*/ 1734312 w 2612136"/>
              <a:gd name="connsiteY236" fmla="*/ 1600200 h 1676710"/>
              <a:gd name="connsiteX237" fmla="*/ 1725168 w 2612136"/>
              <a:gd name="connsiteY237" fmla="*/ 1591056 h 1676710"/>
              <a:gd name="connsiteX238" fmla="*/ 1706880 w 2612136"/>
              <a:gd name="connsiteY238" fmla="*/ 1563624 h 1676710"/>
              <a:gd name="connsiteX239" fmla="*/ 1700784 w 2612136"/>
              <a:gd name="connsiteY239" fmla="*/ 1554480 h 1676710"/>
              <a:gd name="connsiteX240" fmla="*/ 1694688 w 2612136"/>
              <a:gd name="connsiteY240" fmla="*/ 1545336 h 1676710"/>
              <a:gd name="connsiteX241" fmla="*/ 1691640 w 2612136"/>
              <a:gd name="connsiteY241" fmla="*/ 1536192 h 1676710"/>
              <a:gd name="connsiteX242" fmla="*/ 1679448 w 2612136"/>
              <a:gd name="connsiteY242" fmla="*/ 1514856 h 1676710"/>
              <a:gd name="connsiteX243" fmla="*/ 1673352 w 2612136"/>
              <a:gd name="connsiteY243" fmla="*/ 1496568 h 1676710"/>
              <a:gd name="connsiteX244" fmla="*/ 1670304 w 2612136"/>
              <a:gd name="connsiteY244" fmla="*/ 1487424 h 1676710"/>
              <a:gd name="connsiteX245" fmla="*/ 1670304 w 2612136"/>
              <a:gd name="connsiteY245" fmla="*/ 1423416 h 1676710"/>
              <a:gd name="connsiteX246" fmla="*/ 1679448 w 2612136"/>
              <a:gd name="connsiteY246" fmla="*/ 1405128 h 1676710"/>
              <a:gd name="connsiteX247" fmla="*/ 1688592 w 2612136"/>
              <a:gd name="connsiteY247" fmla="*/ 1399032 h 1676710"/>
              <a:gd name="connsiteX248" fmla="*/ 1700784 w 2612136"/>
              <a:gd name="connsiteY248" fmla="*/ 1386840 h 1676710"/>
              <a:gd name="connsiteX249" fmla="*/ 1709928 w 2612136"/>
              <a:gd name="connsiteY249" fmla="*/ 1377696 h 1676710"/>
              <a:gd name="connsiteX250" fmla="*/ 1728216 w 2612136"/>
              <a:gd name="connsiteY250" fmla="*/ 1365504 h 1676710"/>
              <a:gd name="connsiteX251" fmla="*/ 1737360 w 2612136"/>
              <a:gd name="connsiteY251" fmla="*/ 1359408 h 1676710"/>
              <a:gd name="connsiteX252" fmla="*/ 1749552 w 2612136"/>
              <a:gd name="connsiteY252" fmla="*/ 1356360 h 1676710"/>
              <a:gd name="connsiteX253" fmla="*/ 1770888 w 2612136"/>
              <a:gd name="connsiteY253" fmla="*/ 1344168 h 1676710"/>
              <a:gd name="connsiteX254" fmla="*/ 1780032 w 2612136"/>
              <a:gd name="connsiteY254" fmla="*/ 1338072 h 1676710"/>
              <a:gd name="connsiteX255" fmla="*/ 1801368 w 2612136"/>
              <a:gd name="connsiteY255" fmla="*/ 1331976 h 1676710"/>
              <a:gd name="connsiteX256" fmla="*/ 1810512 w 2612136"/>
              <a:gd name="connsiteY256" fmla="*/ 1328928 h 1676710"/>
              <a:gd name="connsiteX257" fmla="*/ 1822704 w 2612136"/>
              <a:gd name="connsiteY257" fmla="*/ 1325880 h 1676710"/>
              <a:gd name="connsiteX258" fmla="*/ 1840992 w 2612136"/>
              <a:gd name="connsiteY258" fmla="*/ 1319784 h 1676710"/>
              <a:gd name="connsiteX259" fmla="*/ 1850136 w 2612136"/>
              <a:gd name="connsiteY259" fmla="*/ 1316736 h 1676710"/>
              <a:gd name="connsiteX260" fmla="*/ 1871472 w 2612136"/>
              <a:gd name="connsiteY260" fmla="*/ 1313688 h 1676710"/>
              <a:gd name="connsiteX261" fmla="*/ 1883664 w 2612136"/>
              <a:gd name="connsiteY261" fmla="*/ 1307592 h 1676710"/>
              <a:gd name="connsiteX262" fmla="*/ 1901952 w 2612136"/>
              <a:gd name="connsiteY262" fmla="*/ 1301496 h 1676710"/>
              <a:gd name="connsiteX263" fmla="*/ 1914144 w 2612136"/>
              <a:gd name="connsiteY263" fmla="*/ 1295400 h 1676710"/>
              <a:gd name="connsiteX264" fmla="*/ 1923288 w 2612136"/>
              <a:gd name="connsiteY264" fmla="*/ 1292352 h 1676710"/>
              <a:gd name="connsiteX265" fmla="*/ 1932432 w 2612136"/>
              <a:gd name="connsiteY265" fmla="*/ 1286256 h 1676710"/>
              <a:gd name="connsiteX266" fmla="*/ 1941576 w 2612136"/>
              <a:gd name="connsiteY266" fmla="*/ 1283208 h 1676710"/>
              <a:gd name="connsiteX267" fmla="*/ 1959864 w 2612136"/>
              <a:gd name="connsiteY267" fmla="*/ 1271016 h 1676710"/>
              <a:gd name="connsiteX268" fmla="*/ 1969008 w 2612136"/>
              <a:gd name="connsiteY268" fmla="*/ 1264920 h 1676710"/>
              <a:gd name="connsiteX269" fmla="*/ 1978152 w 2612136"/>
              <a:gd name="connsiteY269" fmla="*/ 1258824 h 1676710"/>
              <a:gd name="connsiteX270" fmla="*/ 1987296 w 2612136"/>
              <a:gd name="connsiteY270" fmla="*/ 1255776 h 1676710"/>
              <a:gd name="connsiteX271" fmla="*/ 1996440 w 2612136"/>
              <a:gd name="connsiteY271" fmla="*/ 1249680 h 1676710"/>
              <a:gd name="connsiteX272" fmla="*/ 2008632 w 2612136"/>
              <a:gd name="connsiteY272" fmla="*/ 1246632 h 1676710"/>
              <a:gd name="connsiteX273" fmla="*/ 2017776 w 2612136"/>
              <a:gd name="connsiteY273" fmla="*/ 1240536 h 1676710"/>
              <a:gd name="connsiteX274" fmla="*/ 2045208 w 2612136"/>
              <a:gd name="connsiteY274" fmla="*/ 1228344 h 1676710"/>
              <a:gd name="connsiteX275" fmla="*/ 2051304 w 2612136"/>
              <a:gd name="connsiteY275" fmla="*/ 1216152 h 1676710"/>
              <a:gd name="connsiteX276" fmla="*/ 2069592 w 2612136"/>
              <a:gd name="connsiteY276" fmla="*/ 1200912 h 1676710"/>
              <a:gd name="connsiteX277" fmla="*/ 2078736 w 2612136"/>
              <a:gd name="connsiteY277" fmla="*/ 1191768 h 1676710"/>
              <a:gd name="connsiteX278" fmla="*/ 2097024 w 2612136"/>
              <a:gd name="connsiteY278" fmla="*/ 1179576 h 1676710"/>
              <a:gd name="connsiteX279" fmla="*/ 2106168 w 2612136"/>
              <a:gd name="connsiteY279" fmla="*/ 1173480 h 1676710"/>
              <a:gd name="connsiteX280" fmla="*/ 2115312 w 2612136"/>
              <a:gd name="connsiteY280" fmla="*/ 1167384 h 1676710"/>
              <a:gd name="connsiteX281" fmla="*/ 2124456 w 2612136"/>
              <a:gd name="connsiteY281" fmla="*/ 1164336 h 1676710"/>
              <a:gd name="connsiteX282" fmla="*/ 2136648 w 2612136"/>
              <a:gd name="connsiteY282" fmla="*/ 1155192 h 1676710"/>
              <a:gd name="connsiteX283" fmla="*/ 2145792 w 2612136"/>
              <a:gd name="connsiteY283" fmla="*/ 1152144 h 1676710"/>
              <a:gd name="connsiteX284" fmla="*/ 2154936 w 2612136"/>
              <a:gd name="connsiteY284" fmla="*/ 1143000 h 1676710"/>
              <a:gd name="connsiteX285" fmla="*/ 2164080 w 2612136"/>
              <a:gd name="connsiteY285" fmla="*/ 1139952 h 1676710"/>
              <a:gd name="connsiteX286" fmla="*/ 2173224 w 2612136"/>
              <a:gd name="connsiteY286" fmla="*/ 1133856 h 1676710"/>
              <a:gd name="connsiteX287" fmla="*/ 2191512 w 2612136"/>
              <a:gd name="connsiteY287" fmla="*/ 1115568 h 1676710"/>
              <a:gd name="connsiteX288" fmla="*/ 2209800 w 2612136"/>
              <a:gd name="connsiteY288" fmla="*/ 1106424 h 1676710"/>
              <a:gd name="connsiteX289" fmla="*/ 2215896 w 2612136"/>
              <a:gd name="connsiteY289" fmla="*/ 1097280 h 1676710"/>
              <a:gd name="connsiteX290" fmla="*/ 2234184 w 2612136"/>
              <a:gd name="connsiteY290" fmla="*/ 1085088 h 1676710"/>
              <a:gd name="connsiteX291" fmla="*/ 2261616 w 2612136"/>
              <a:gd name="connsiteY291" fmla="*/ 1066800 h 1676710"/>
              <a:gd name="connsiteX292" fmla="*/ 2270760 w 2612136"/>
              <a:gd name="connsiteY292" fmla="*/ 1060704 h 1676710"/>
              <a:gd name="connsiteX293" fmla="*/ 2279904 w 2612136"/>
              <a:gd name="connsiteY293" fmla="*/ 1051560 h 1676710"/>
              <a:gd name="connsiteX294" fmla="*/ 2289048 w 2612136"/>
              <a:gd name="connsiteY294" fmla="*/ 1048512 h 1676710"/>
              <a:gd name="connsiteX295" fmla="*/ 2316480 w 2612136"/>
              <a:gd name="connsiteY295" fmla="*/ 1030224 h 1676710"/>
              <a:gd name="connsiteX296" fmla="*/ 2325624 w 2612136"/>
              <a:gd name="connsiteY296" fmla="*/ 1024128 h 1676710"/>
              <a:gd name="connsiteX297" fmla="*/ 2346960 w 2612136"/>
              <a:gd name="connsiteY297" fmla="*/ 1008888 h 1676710"/>
              <a:gd name="connsiteX298" fmla="*/ 2353056 w 2612136"/>
              <a:gd name="connsiteY298" fmla="*/ 999744 h 1676710"/>
              <a:gd name="connsiteX299" fmla="*/ 2359152 w 2612136"/>
              <a:gd name="connsiteY299" fmla="*/ 987552 h 1676710"/>
              <a:gd name="connsiteX300" fmla="*/ 2368296 w 2612136"/>
              <a:gd name="connsiteY300" fmla="*/ 978408 h 1676710"/>
              <a:gd name="connsiteX301" fmla="*/ 2377440 w 2612136"/>
              <a:gd name="connsiteY301" fmla="*/ 960120 h 1676710"/>
              <a:gd name="connsiteX302" fmla="*/ 2383536 w 2612136"/>
              <a:gd name="connsiteY302" fmla="*/ 935736 h 1676710"/>
              <a:gd name="connsiteX303" fmla="*/ 2377440 w 2612136"/>
              <a:gd name="connsiteY303" fmla="*/ 896112 h 1676710"/>
              <a:gd name="connsiteX304" fmla="*/ 2374392 w 2612136"/>
              <a:gd name="connsiteY304" fmla="*/ 886968 h 1676710"/>
              <a:gd name="connsiteX305" fmla="*/ 2362200 w 2612136"/>
              <a:gd name="connsiteY305" fmla="*/ 868680 h 1676710"/>
              <a:gd name="connsiteX306" fmla="*/ 2353056 w 2612136"/>
              <a:gd name="connsiteY306" fmla="*/ 862584 h 1676710"/>
              <a:gd name="connsiteX307" fmla="*/ 2340864 w 2612136"/>
              <a:gd name="connsiteY307" fmla="*/ 853440 h 1676710"/>
              <a:gd name="connsiteX308" fmla="*/ 2331720 w 2612136"/>
              <a:gd name="connsiteY308" fmla="*/ 850392 h 1676710"/>
              <a:gd name="connsiteX309" fmla="*/ 2319528 w 2612136"/>
              <a:gd name="connsiteY309" fmla="*/ 844296 h 1676710"/>
              <a:gd name="connsiteX310" fmla="*/ 2301240 w 2612136"/>
              <a:gd name="connsiteY310" fmla="*/ 838200 h 1676710"/>
              <a:gd name="connsiteX311" fmla="*/ 2282952 w 2612136"/>
              <a:gd name="connsiteY311" fmla="*/ 829056 h 1676710"/>
              <a:gd name="connsiteX312" fmla="*/ 2264664 w 2612136"/>
              <a:gd name="connsiteY312" fmla="*/ 813816 h 1676710"/>
              <a:gd name="connsiteX313" fmla="*/ 2255520 w 2612136"/>
              <a:gd name="connsiteY313" fmla="*/ 810768 h 1676710"/>
              <a:gd name="connsiteX314" fmla="*/ 2240280 w 2612136"/>
              <a:gd name="connsiteY314" fmla="*/ 798576 h 1676710"/>
              <a:gd name="connsiteX315" fmla="*/ 2231136 w 2612136"/>
              <a:gd name="connsiteY315" fmla="*/ 789432 h 1676710"/>
              <a:gd name="connsiteX316" fmla="*/ 2221992 w 2612136"/>
              <a:gd name="connsiteY316" fmla="*/ 786384 h 1676710"/>
              <a:gd name="connsiteX317" fmla="*/ 2203704 w 2612136"/>
              <a:gd name="connsiteY317" fmla="*/ 774192 h 1676710"/>
              <a:gd name="connsiteX318" fmla="*/ 2188464 w 2612136"/>
              <a:gd name="connsiteY318" fmla="*/ 758952 h 1676710"/>
              <a:gd name="connsiteX319" fmla="*/ 2157984 w 2612136"/>
              <a:gd name="connsiteY319" fmla="*/ 749808 h 1676710"/>
              <a:gd name="connsiteX320" fmla="*/ 2148840 w 2612136"/>
              <a:gd name="connsiteY320" fmla="*/ 743712 h 1676710"/>
              <a:gd name="connsiteX321" fmla="*/ 2130552 w 2612136"/>
              <a:gd name="connsiteY321" fmla="*/ 737616 h 1676710"/>
              <a:gd name="connsiteX322" fmla="*/ 2121408 w 2612136"/>
              <a:gd name="connsiteY322" fmla="*/ 734568 h 1676710"/>
              <a:gd name="connsiteX323" fmla="*/ 2100072 w 2612136"/>
              <a:gd name="connsiteY323" fmla="*/ 728472 h 1676710"/>
              <a:gd name="connsiteX324" fmla="*/ 2090928 w 2612136"/>
              <a:gd name="connsiteY324" fmla="*/ 722376 h 1676710"/>
              <a:gd name="connsiteX325" fmla="*/ 2078736 w 2612136"/>
              <a:gd name="connsiteY325" fmla="*/ 719328 h 1676710"/>
              <a:gd name="connsiteX326" fmla="*/ 2060448 w 2612136"/>
              <a:gd name="connsiteY326" fmla="*/ 713232 h 1676710"/>
              <a:gd name="connsiteX327" fmla="*/ 2051304 w 2612136"/>
              <a:gd name="connsiteY327" fmla="*/ 710184 h 1676710"/>
              <a:gd name="connsiteX328" fmla="*/ 2033016 w 2612136"/>
              <a:gd name="connsiteY328" fmla="*/ 697992 h 1676710"/>
              <a:gd name="connsiteX329" fmla="*/ 1996440 w 2612136"/>
              <a:gd name="connsiteY329" fmla="*/ 688848 h 1676710"/>
              <a:gd name="connsiteX330" fmla="*/ 1987296 w 2612136"/>
              <a:gd name="connsiteY330" fmla="*/ 682752 h 1676710"/>
              <a:gd name="connsiteX331" fmla="*/ 1965960 w 2612136"/>
              <a:gd name="connsiteY331" fmla="*/ 676656 h 1676710"/>
              <a:gd name="connsiteX332" fmla="*/ 1956816 w 2612136"/>
              <a:gd name="connsiteY332" fmla="*/ 670560 h 1676710"/>
              <a:gd name="connsiteX333" fmla="*/ 1941576 w 2612136"/>
              <a:gd name="connsiteY333" fmla="*/ 667512 h 1676710"/>
              <a:gd name="connsiteX334" fmla="*/ 1929384 w 2612136"/>
              <a:gd name="connsiteY334" fmla="*/ 664464 h 1676710"/>
              <a:gd name="connsiteX335" fmla="*/ 1911096 w 2612136"/>
              <a:gd name="connsiteY335" fmla="*/ 655320 h 1676710"/>
              <a:gd name="connsiteX336" fmla="*/ 1892808 w 2612136"/>
              <a:gd name="connsiteY336" fmla="*/ 640080 h 1676710"/>
              <a:gd name="connsiteX337" fmla="*/ 1883664 w 2612136"/>
              <a:gd name="connsiteY337" fmla="*/ 637032 h 1676710"/>
              <a:gd name="connsiteX338" fmla="*/ 1874520 w 2612136"/>
              <a:gd name="connsiteY338" fmla="*/ 630936 h 1676710"/>
              <a:gd name="connsiteX339" fmla="*/ 1865376 w 2612136"/>
              <a:gd name="connsiteY339" fmla="*/ 627888 h 1676710"/>
              <a:gd name="connsiteX340" fmla="*/ 1856232 w 2612136"/>
              <a:gd name="connsiteY340" fmla="*/ 621792 h 1676710"/>
              <a:gd name="connsiteX341" fmla="*/ 1844040 w 2612136"/>
              <a:gd name="connsiteY341" fmla="*/ 618744 h 1676710"/>
              <a:gd name="connsiteX342" fmla="*/ 1831848 w 2612136"/>
              <a:gd name="connsiteY342" fmla="*/ 612648 h 1676710"/>
              <a:gd name="connsiteX343" fmla="*/ 1822704 w 2612136"/>
              <a:gd name="connsiteY343" fmla="*/ 609600 h 1676710"/>
              <a:gd name="connsiteX344" fmla="*/ 1798320 w 2612136"/>
              <a:gd name="connsiteY344" fmla="*/ 594360 h 1676710"/>
              <a:gd name="connsiteX345" fmla="*/ 1789176 w 2612136"/>
              <a:gd name="connsiteY345" fmla="*/ 588264 h 1676710"/>
              <a:gd name="connsiteX346" fmla="*/ 1780032 w 2612136"/>
              <a:gd name="connsiteY346" fmla="*/ 585216 h 1676710"/>
              <a:gd name="connsiteX347" fmla="*/ 1770888 w 2612136"/>
              <a:gd name="connsiteY347" fmla="*/ 579120 h 1676710"/>
              <a:gd name="connsiteX348" fmla="*/ 1761744 w 2612136"/>
              <a:gd name="connsiteY348" fmla="*/ 576072 h 1676710"/>
              <a:gd name="connsiteX349" fmla="*/ 1740408 w 2612136"/>
              <a:gd name="connsiteY349" fmla="*/ 566928 h 1676710"/>
              <a:gd name="connsiteX350" fmla="*/ 1722120 w 2612136"/>
              <a:gd name="connsiteY350" fmla="*/ 554736 h 1676710"/>
              <a:gd name="connsiteX351" fmla="*/ 1703832 w 2612136"/>
              <a:gd name="connsiteY351" fmla="*/ 542544 h 1676710"/>
              <a:gd name="connsiteX352" fmla="*/ 1685544 w 2612136"/>
              <a:gd name="connsiteY352" fmla="*/ 533400 h 1676710"/>
              <a:gd name="connsiteX353" fmla="*/ 1676400 w 2612136"/>
              <a:gd name="connsiteY353" fmla="*/ 530352 h 1676710"/>
              <a:gd name="connsiteX354" fmla="*/ 1664208 w 2612136"/>
              <a:gd name="connsiteY354" fmla="*/ 524256 h 1676710"/>
              <a:gd name="connsiteX355" fmla="*/ 1645920 w 2612136"/>
              <a:gd name="connsiteY355" fmla="*/ 512064 h 1676710"/>
              <a:gd name="connsiteX356" fmla="*/ 1636776 w 2612136"/>
              <a:gd name="connsiteY356" fmla="*/ 505968 h 1676710"/>
              <a:gd name="connsiteX357" fmla="*/ 1615440 w 2612136"/>
              <a:gd name="connsiteY357" fmla="*/ 499872 h 1676710"/>
              <a:gd name="connsiteX358" fmla="*/ 1606296 w 2612136"/>
              <a:gd name="connsiteY358" fmla="*/ 493776 h 1676710"/>
              <a:gd name="connsiteX359" fmla="*/ 1584960 w 2612136"/>
              <a:gd name="connsiteY359" fmla="*/ 487680 h 1676710"/>
              <a:gd name="connsiteX360" fmla="*/ 1575816 w 2612136"/>
              <a:gd name="connsiteY360" fmla="*/ 481584 h 1676710"/>
              <a:gd name="connsiteX361" fmla="*/ 1551432 w 2612136"/>
              <a:gd name="connsiteY361" fmla="*/ 475488 h 1676710"/>
              <a:gd name="connsiteX362" fmla="*/ 1536192 w 2612136"/>
              <a:gd name="connsiteY362" fmla="*/ 469392 h 1676710"/>
              <a:gd name="connsiteX363" fmla="*/ 1514856 w 2612136"/>
              <a:gd name="connsiteY363" fmla="*/ 463296 h 1676710"/>
              <a:gd name="connsiteX364" fmla="*/ 1493520 w 2612136"/>
              <a:gd name="connsiteY364" fmla="*/ 454152 h 1676710"/>
              <a:gd name="connsiteX365" fmla="*/ 1463040 w 2612136"/>
              <a:gd name="connsiteY365" fmla="*/ 438912 h 1676710"/>
              <a:gd name="connsiteX366" fmla="*/ 1453896 w 2612136"/>
              <a:gd name="connsiteY366" fmla="*/ 432816 h 1676710"/>
              <a:gd name="connsiteX367" fmla="*/ 1444752 w 2612136"/>
              <a:gd name="connsiteY367" fmla="*/ 429768 h 1676710"/>
              <a:gd name="connsiteX368" fmla="*/ 1408176 w 2612136"/>
              <a:gd name="connsiteY368" fmla="*/ 414528 h 1676710"/>
              <a:gd name="connsiteX369" fmla="*/ 1389888 w 2612136"/>
              <a:gd name="connsiteY369" fmla="*/ 402336 h 1676710"/>
              <a:gd name="connsiteX370" fmla="*/ 1380744 w 2612136"/>
              <a:gd name="connsiteY370" fmla="*/ 396240 h 1676710"/>
              <a:gd name="connsiteX371" fmla="*/ 1371600 w 2612136"/>
              <a:gd name="connsiteY371" fmla="*/ 393192 h 1676710"/>
              <a:gd name="connsiteX372" fmla="*/ 1350264 w 2612136"/>
              <a:gd name="connsiteY372" fmla="*/ 381000 h 1676710"/>
              <a:gd name="connsiteX373" fmla="*/ 1341120 w 2612136"/>
              <a:gd name="connsiteY373" fmla="*/ 377952 h 1676710"/>
              <a:gd name="connsiteX374" fmla="*/ 1331976 w 2612136"/>
              <a:gd name="connsiteY374" fmla="*/ 371856 h 1676710"/>
              <a:gd name="connsiteX375" fmla="*/ 1319784 w 2612136"/>
              <a:gd name="connsiteY375" fmla="*/ 365760 h 1676710"/>
              <a:gd name="connsiteX376" fmla="*/ 1301496 w 2612136"/>
              <a:gd name="connsiteY376" fmla="*/ 353568 h 1676710"/>
              <a:gd name="connsiteX377" fmla="*/ 1292352 w 2612136"/>
              <a:gd name="connsiteY377" fmla="*/ 350520 h 1676710"/>
              <a:gd name="connsiteX378" fmla="*/ 1280160 w 2612136"/>
              <a:gd name="connsiteY378" fmla="*/ 347472 h 1676710"/>
              <a:gd name="connsiteX379" fmla="*/ 1258824 w 2612136"/>
              <a:gd name="connsiteY379" fmla="*/ 335280 h 1676710"/>
              <a:gd name="connsiteX380" fmla="*/ 1228344 w 2612136"/>
              <a:gd name="connsiteY380" fmla="*/ 326136 h 1676710"/>
              <a:gd name="connsiteX381" fmla="*/ 1210056 w 2612136"/>
              <a:gd name="connsiteY381" fmla="*/ 320040 h 1676710"/>
              <a:gd name="connsiteX382" fmla="*/ 1200912 w 2612136"/>
              <a:gd name="connsiteY382" fmla="*/ 316992 h 1676710"/>
              <a:gd name="connsiteX383" fmla="*/ 1188720 w 2612136"/>
              <a:gd name="connsiteY383" fmla="*/ 310896 h 1676710"/>
              <a:gd name="connsiteX384" fmla="*/ 1164336 w 2612136"/>
              <a:gd name="connsiteY384" fmla="*/ 307848 h 1676710"/>
              <a:gd name="connsiteX385" fmla="*/ 1121664 w 2612136"/>
              <a:gd name="connsiteY385" fmla="*/ 298704 h 1676710"/>
              <a:gd name="connsiteX386" fmla="*/ 1094232 w 2612136"/>
              <a:gd name="connsiteY386" fmla="*/ 295656 h 1676710"/>
              <a:gd name="connsiteX387" fmla="*/ 1069848 w 2612136"/>
              <a:gd name="connsiteY387" fmla="*/ 289560 h 1676710"/>
              <a:gd name="connsiteX388" fmla="*/ 1057656 w 2612136"/>
              <a:gd name="connsiteY388" fmla="*/ 286512 h 1676710"/>
              <a:gd name="connsiteX389" fmla="*/ 1030224 w 2612136"/>
              <a:gd name="connsiteY389" fmla="*/ 283464 h 1676710"/>
              <a:gd name="connsiteX390" fmla="*/ 990600 w 2612136"/>
              <a:gd name="connsiteY390" fmla="*/ 274320 h 1676710"/>
              <a:gd name="connsiteX391" fmla="*/ 972312 w 2612136"/>
              <a:gd name="connsiteY391" fmla="*/ 268224 h 1676710"/>
              <a:gd name="connsiteX392" fmla="*/ 963168 w 2612136"/>
              <a:gd name="connsiteY392" fmla="*/ 265176 h 1676710"/>
              <a:gd name="connsiteX393" fmla="*/ 950976 w 2612136"/>
              <a:gd name="connsiteY393" fmla="*/ 262128 h 1676710"/>
              <a:gd name="connsiteX394" fmla="*/ 932688 w 2612136"/>
              <a:gd name="connsiteY394" fmla="*/ 256032 h 1676710"/>
              <a:gd name="connsiteX395" fmla="*/ 923544 w 2612136"/>
              <a:gd name="connsiteY395" fmla="*/ 252984 h 1676710"/>
              <a:gd name="connsiteX396" fmla="*/ 905256 w 2612136"/>
              <a:gd name="connsiteY396" fmla="*/ 249936 h 1676710"/>
              <a:gd name="connsiteX397" fmla="*/ 880872 w 2612136"/>
              <a:gd name="connsiteY397" fmla="*/ 240792 h 1676710"/>
              <a:gd name="connsiteX398" fmla="*/ 853440 w 2612136"/>
              <a:gd name="connsiteY398" fmla="*/ 237744 h 1676710"/>
              <a:gd name="connsiteX399" fmla="*/ 841248 w 2612136"/>
              <a:gd name="connsiteY399" fmla="*/ 234696 h 1676710"/>
              <a:gd name="connsiteX400" fmla="*/ 819912 w 2612136"/>
              <a:gd name="connsiteY400" fmla="*/ 228600 h 1676710"/>
              <a:gd name="connsiteX401" fmla="*/ 804672 w 2612136"/>
              <a:gd name="connsiteY401" fmla="*/ 225552 h 1676710"/>
              <a:gd name="connsiteX402" fmla="*/ 786384 w 2612136"/>
              <a:gd name="connsiteY402" fmla="*/ 222504 h 1676710"/>
              <a:gd name="connsiteX403" fmla="*/ 768096 w 2612136"/>
              <a:gd name="connsiteY403" fmla="*/ 216408 h 1676710"/>
              <a:gd name="connsiteX404" fmla="*/ 743712 w 2612136"/>
              <a:gd name="connsiteY404" fmla="*/ 213360 h 1676710"/>
              <a:gd name="connsiteX405" fmla="*/ 722376 w 2612136"/>
              <a:gd name="connsiteY405" fmla="*/ 210312 h 1676710"/>
              <a:gd name="connsiteX406" fmla="*/ 676656 w 2612136"/>
              <a:gd name="connsiteY406" fmla="*/ 207264 h 1676710"/>
              <a:gd name="connsiteX407" fmla="*/ 664464 w 2612136"/>
              <a:gd name="connsiteY407" fmla="*/ 204216 h 1676710"/>
              <a:gd name="connsiteX408" fmla="*/ 591312 w 2612136"/>
              <a:gd name="connsiteY408" fmla="*/ 207264 h 1676710"/>
              <a:gd name="connsiteX409" fmla="*/ 576072 w 2612136"/>
              <a:gd name="connsiteY409" fmla="*/ 210312 h 1676710"/>
              <a:gd name="connsiteX410" fmla="*/ 536448 w 2612136"/>
              <a:gd name="connsiteY410" fmla="*/ 216408 h 1676710"/>
              <a:gd name="connsiteX411" fmla="*/ 493776 w 2612136"/>
              <a:gd name="connsiteY411" fmla="*/ 219456 h 1676710"/>
              <a:gd name="connsiteX412" fmla="*/ 466344 w 2612136"/>
              <a:gd name="connsiteY412" fmla="*/ 222504 h 1676710"/>
              <a:gd name="connsiteX413" fmla="*/ 371856 w 2612136"/>
              <a:gd name="connsiteY413" fmla="*/ 231648 h 1676710"/>
              <a:gd name="connsiteX414" fmla="*/ 326136 w 2612136"/>
              <a:gd name="connsiteY414" fmla="*/ 246888 h 1676710"/>
              <a:gd name="connsiteX415" fmla="*/ 316992 w 2612136"/>
              <a:gd name="connsiteY415" fmla="*/ 249936 h 1676710"/>
              <a:gd name="connsiteX416" fmla="*/ 307848 w 2612136"/>
              <a:gd name="connsiteY416" fmla="*/ 252984 h 1676710"/>
              <a:gd name="connsiteX417" fmla="*/ 283464 w 2612136"/>
              <a:gd name="connsiteY417" fmla="*/ 262128 h 1676710"/>
              <a:gd name="connsiteX418" fmla="*/ 265176 w 2612136"/>
              <a:gd name="connsiteY418" fmla="*/ 268224 h 1676710"/>
              <a:gd name="connsiteX419" fmla="*/ 240792 w 2612136"/>
              <a:gd name="connsiteY419" fmla="*/ 274320 h 1676710"/>
              <a:gd name="connsiteX420" fmla="*/ 231648 w 2612136"/>
              <a:gd name="connsiteY420" fmla="*/ 280416 h 1676710"/>
              <a:gd name="connsiteX421" fmla="*/ 219456 w 2612136"/>
              <a:gd name="connsiteY421" fmla="*/ 283464 h 1676710"/>
              <a:gd name="connsiteX422" fmla="*/ 201168 w 2612136"/>
              <a:gd name="connsiteY422" fmla="*/ 289560 h 1676710"/>
              <a:gd name="connsiteX423" fmla="*/ 195072 w 2612136"/>
              <a:gd name="connsiteY423" fmla="*/ 295656 h 1676710"/>
              <a:gd name="connsiteX0" fmla="*/ 195072 w 2612136"/>
              <a:gd name="connsiteY0" fmla="*/ 295656 h 1676710"/>
              <a:gd name="connsiteX1" fmla="*/ 176784 w 2612136"/>
              <a:gd name="connsiteY1" fmla="*/ 304800 h 1676710"/>
              <a:gd name="connsiteX2" fmla="*/ 155448 w 2612136"/>
              <a:gd name="connsiteY2" fmla="*/ 310896 h 1676710"/>
              <a:gd name="connsiteX3" fmla="*/ 137160 w 2612136"/>
              <a:gd name="connsiteY3" fmla="*/ 323088 h 1676710"/>
              <a:gd name="connsiteX4" fmla="*/ 128016 w 2612136"/>
              <a:gd name="connsiteY4" fmla="*/ 329184 h 1676710"/>
              <a:gd name="connsiteX5" fmla="*/ 115824 w 2612136"/>
              <a:gd name="connsiteY5" fmla="*/ 332232 h 1676710"/>
              <a:gd name="connsiteX6" fmla="*/ 106680 w 2612136"/>
              <a:gd name="connsiteY6" fmla="*/ 338328 h 1676710"/>
              <a:gd name="connsiteX7" fmla="*/ 70104 w 2612136"/>
              <a:gd name="connsiteY7" fmla="*/ 338328 h 1676710"/>
              <a:gd name="connsiteX8" fmla="*/ 48768 w 2612136"/>
              <a:gd name="connsiteY8" fmla="*/ 332232 h 1676710"/>
              <a:gd name="connsiteX9" fmla="*/ 36576 w 2612136"/>
              <a:gd name="connsiteY9" fmla="*/ 326136 h 1676710"/>
              <a:gd name="connsiteX10" fmla="*/ 27432 w 2612136"/>
              <a:gd name="connsiteY10" fmla="*/ 316992 h 1676710"/>
              <a:gd name="connsiteX11" fmla="*/ 9144 w 2612136"/>
              <a:gd name="connsiteY11" fmla="*/ 301752 h 1676710"/>
              <a:gd name="connsiteX12" fmla="*/ 0 w 2612136"/>
              <a:gd name="connsiteY12" fmla="*/ 268224 h 1676710"/>
              <a:gd name="connsiteX13" fmla="*/ 3048 w 2612136"/>
              <a:gd name="connsiteY13" fmla="*/ 207264 h 1676710"/>
              <a:gd name="connsiteX14" fmla="*/ 21336 w 2612136"/>
              <a:gd name="connsiteY14" fmla="*/ 170688 h 1676710"/>
              <a:gd name="connsiteX15" fmla="*/ 30480 w 2612136"/>
              <a:gd name="connsiteY15" fmla="*/ 161544 h 1676710"/>
              <a:gd name="connsiteX16" fmla="*/ 42672 w 2612136"/>
              <a:gd name="connsiteY16" fmla="*/ 146304 h 1676710"/>
              <a:gd name="connsiteX17" fmla="*/ 60960 w 2612136"/>
              <a:gd name="connsiteY17" fmla="*/ 131064 h 1676710"/>
              <a:gd name="connsiteX18" fmla="*/ 67056 w 2612136"/>
              <a:gd name="connsiteY18" fmla="*/ 121920 h 1676710"/>
              <a:gd name="connsiteX19" fmla="*/ 79248 w 2612136"/>
              <a:gd name="connsiteY19" fmla="*/ 115824 h 1676710"/>
              <a:gd name="connsiteX20" fmla="*/ 100584 w 2612136"/>
              <a:gd name="connsiteY20" fmla="*/ 106680 h 1676710"/>
              <a:gd name="connsiteX21" fmla="*/ 109728 w 2612136"/>
              <a:gd name="connsiteY21" fmla="*/ 97536 h 1676710"/>
              <a:gd name="connsiteX22" fmla="*/ 121920 w 2612136"/>
              <a:gd name="connsiteY22" fmla="*/ 94488 h 1676710"/>
              <a:gd name="connsiteX23" fmla="*/ 131064 w 2612136"/>
              <a:gd name="connsiteY23" fmla="*/ 91440 h 1676710"/>
              <a:gd name="connsiteX24" fmla="*/ 140208 w 2612136"/>
              <a:gd name="connsiteY24" fmla="*/ 85344 h 1676710"/>
              <a:gd name="connsiteX25" fmla="*/ 149352 w 2612136"/>
              <a:gd name="connsiteY25" fmla="*/ 82296 h 1676710"/>
              <a:gd name="connsiteX26" fmla="*/ 161544 w 2612136"/>
              <a:gd name="connsiteY26" fmla="*/ 76200 h 1676710"/>
              <a:gd name="connsiteX27" fmla="*/ 179832 w 2612136"/>
              <a:gd name="connsiteY27" fmla="*/ 70104 h 1676710"/>
              <a:gd name="connsiteX28" fmla="*/ 198120 w 2612136"/>
              <a:gd name="connsiteY28" fmla="*/ 64008 h 1676710"/>
              <a:gd name="connsiteX29" fmla="*/ 207264 w 2612136"/>
              <a:gd name="connsiteY29" fmla="*/ 60960 h 1676710"/>
              <a:gd name="connsiteX30" fmla="*/ 234696 w 2612136"/>
              <a:gd name="connsiteY30" fmla="*/ 54864 h 1676710"/>
              <a:gd name="connsiteX31" fmla="*/ 262128 w 2612136"/>
              <a:gd name="connsiteY31" fmla="*/ 48768 h 1676710"/>
              <a:gd name="connsiteX32" fmla="*/ 283464 w 2612136"/>
              <a:gd name="connsiteY32" fmla="*/ 45720 h 1676710"/>
              <a:gd name="connsiteX33" fmla="*/ 292608 w 2612136"/>
              <a:gd name="connsiteY33" fmla="*/ 42672 h 1676710"/>
              <a:gd name="connsiteX34" fmla="*/ 338328 w 2612136"/>
              <a:gd name="connsiteY34" fmla="*/ 36576 h 1676710"/>
              <a:gd name="connsiteX35" fmla="*/ 365760 w 2612136"/>
              <a:gd name="connsiteY35" fmla="*/ 30480 h 1676710"/>
              <a:gd name="connsiteX36" fmla="*/ 384048 w 2612136"/>
              <a:gd name="connsiteY36" fmla="*/ 27432 h 1676710"/>
              <a:gd name="connsiteX37" fmla="*/ 417576 w 2612136"/>
              <a:gd name="connsiteY37" fmla="*/ 24384 h 1676710"/>
              <a:gd name="connsiteX38" fmla="*/ 460248 w 2612136"/>
              <a:gd name="connsiteY38" fmla="*/ 18288 h 1676710"/>
              <a:gd name="connsiteX39" fmla="*/ 505968 w 2612136"/>
              <a:gd name="connsiteY39" fmla="*/ 15240 h 1676710"/>
              <a:gd name="connsiteX40" fmla="*/ 527304 w 2612136"/>
              <a:gd name="connsiteY40" fmla="*/ 9144 h 1676710"/>
              <a:gd name="connsiteX41" fmla="*/ 545592 w 2612136"/>
              <a:gd name="connsiteY41" fmla="*/ 6096 h 1676710"/>
              <a:gd name="connsiteX42" fmla="*/ 554736 w 2612136"/>
              <a:gd name="connsiteY42" fmla="*/ 3048 h 1676710"/>
              <a:gd name="connsiteX43" fmla="*/ 585216 w 2612136"/>
              <a:gd name="connsiteY43" fmla="*/ 0 h 1676710"/>
              <a:gd name="connsiteX44" fmla="*/ 679704 w 2612136"/>
              <a:gd name="connsiteY44" fmla="*/ 3048 h 1676710"/>
              <a:gd name="connsiteX45" fmla="*/ 701040 w 2612136"/>
              <a:gd name="connsiteY45" fmla="*/ 6096 h 1676710"/>
              <a:gd name="connsiteX46" fmla="*/ 749808 w 2612136"/>
              <a:gd name="connsiteY46" fmla="*/ 12192 h 1676710"/>
              <a:gd name="connsiteX47" fmla="*/ 765048 w 2612136"/>
              <a:gd name="connsiteY47" fmla="*/ 15240 h 1676710"/>
              <a:gd name="connsiteX48" fmla="*/ 810768 w 2612136"/>
              <a:gd name="connsiteY48" fmla="*/ 18288 h 1676710"/>
              <a:gd name="connsiteX49" fmla="*/ 829056 w 2612136"/>
              <a:gd name="connsiteY49" fmla="*/ 21336 h 1676710"/>
              <a:gd name="connsiteX50" fmla="*/ 847344 w 2612136"/>
              <a:gd name="connsiteY50" fmla="*/ 27432 h 1676710"/>
              <a:gd name="connsiteX51" fmla="*/ 886968 w 2612136"/>
              <a:gd name="connsiteY51" fmla="*/ 33528 h 1676710"/>
              <a:gd name="connsiteX52" fmla="*/ 899160 w 2612136"/>
              <a:gd name="connsiteY52" fmla="*/ 36576 h 1676710"/>
              <a:gd name="connsiteX53" fmla="*/ 908304 w 2612136"/>
              <a:gd name="connsiteY53" fmla="*/ 39624 h 1676710"/>
              <a:gd name="connsiteX54" fmla="*/ 950976 w 2612136"/>
              <a:gd name="connsiteY54" fmla="*/ 45720 h 1676710"/>
              <a:gd name="connsiteX55" fmla="*/ 972312 w 2612136"/>
              <a:gd name="connsiteY55" fmla="*/ 48768 h 1676710"/>
              <a:gd name="connsiteX56" fmla="*/ 1005840 w 2612136"/>
              <a:gd name="connsiteY56" fmla="*/ 57912 h 1676710"/>
              <a:gd name="connsiteX57" fmla="*/ 1027176 w 2612136"/>
              <a:gd name="connsiteY57" fmla="*/ 60960 h 1676710"/>
              <a:gd name="connsiteX58" fmla="*/ 1048512 w 2612136"/>
              <a:gd name="connsiteY58" fmla="*/ 67056 h 1676710"/>
              <a:gd name="connsiteX59" fmla="*/ 1078992 w 2612136"/>
              <a:gd name="connsiteY59" fmla="*/ 73152 h 1676710"/>
              <a:gd name="connsiteX60" fmla="*/ 1088136 w 2612136"/>
              <a:gd name="connsiteY60" fmla="*/ 76200 h 1676710"/>
              <a:gd name="connsiteX61" fmla="*/ 1109472 w 2612136"/>
              <a:gd name="connsiteY61" fmla="*/ 79248 h 1676710"/>
              <a:gd name="connsiteX62" fmla="*/ 1127760 w 2612136"/>
              <a:gd name="connsiteY62" fmla="*/ 82296 h 1676710"/>
              <a:gd name="connsiteX63" fmla="*/ 1139952 w 2612136"/>
              <a:gd name="connsiteY63" fmla="*/ 85344 h 1676710"/>
              <a:gd name="connsiteX64" fmla="*/ 1176528 w 2612136"/>
              <a:gd name="connsiteY64" fmla="*/ 91440 h 1676710"/>
              <a:gd name="connsiteX65" fmla="*/ 1207008 w 2612136"/>
              <a:gd name="connsiteY65" fmla="*/ 100584 h 1676710"/>
              <a:gd name="connsiteX66" fmla="*/ 1216152 w 2612136"/>
              <a:gd name="connsiteY66" fmla="*/ 103632 h 1676710"/>
              <a:gd name="connsiteX67" fmla="*/ 1228344 w 2612136"/>
              <a:gd name="connsiteY67" fmla="*/ 106680 h 1676710"/>
              <a:gd name="connsiteX68" fmla="*/ 1246632 w 2612136"/>
              <a:gd name="connsiteY68" fmla="*/ 112776 h 1676710"/>
              <a:gd name="connsiteX69" fmla="*/ 1255776 w 2612136"/>
              <a:gd name="connsiteY69" fmla="*/ 115824 h 1676710"/>
              <a:gd name="connsiteX70" fmla="*/ 1267968 w 2612136"/>
              <a:gd name="connsiteY70" fmla="*/ 121920 h 1676710"/>
              <a:gd name="connsiteX71" fmla="*/ 1277112 w 2612136"/>
              <a:gd name="connsiteY71" fmla="*/ 128016 h 1676710"/>
              <a:gd name="connsiteX72" fmla="*/ 1298448 w 2612136"/>
              <a:gd name="connsiteY72" fmla="*/ 134112 h 1676710"/>
              <a:gd name="connsiteX73" fmla="*/ 1322832 w 2612136"/>
              <a:gd name="connsiteY73" fmla="*/ 146304 h 1676710"/>
              <a:gd name="connsiteX74" fmla="*/ 1347216 w 2612136"/>
              <a:gd name="connsiteY74" fmla="*/ 158496 h 1676710"/>
              <a:gd name="connsiteX75" fmla="*/ 1368552 w 2612136"/>
              <a:gd name="connsiteY75" fmla="*/ 167640 h 1676710"/>
              <a:gd name="connsiteX76" fmla="*/ 1405128 w 2612136"/>
              <a:gd name="connsiteY76" fmla="*/ 182880 h 1676710"/>
              <a:gd name="connsiteX77" fmla="*/ 1417320 w 2612136"/>
              <a:gd name="connsiteY77" fmla="*/ 185928 h 1676710"/>
              <a:gd name="connsiteX78" fmla="*/ 1426464 w 2612136"/>
              <a:gd name="connsiteY78" fmla="*/ 195072 h 1676710"/>
              <a:gd name="connsiteX79" fmla="*/ 1450848 w 2612136"/>
              <a:gd name="connsiteY79" fmla="*/ 201168 h 1676710"/>
              <a:gd name="connsiteX80" fmla="*/ 1459992 w 2612136"/>
              <a:gd name="connsiteY80" fmla="*/ 204216 h 1676710"/>
              <a:gd name="connsiteX81" fmla="*/ 1469136 w 2612136"/>
              <a:gd name="connsiteY81" fmla="*/ 198120 h 1676710"/>
              <a:gd name="connsiteX82" fmla="*/ 1478280 w 2612136"/>
              <a:gd name="connsiteY82" fmla="*/ 204216 h 1676710"/>
              <a:gd name="connsiteX83" fmla="*/ 1487424 w 2612136"/>
              <a:gd name="connsiteY83" fmla="*/ 207264 h 1676710"/>
              <a:gd name="connsiteX84" fmla="*/ 1496568 w 2612136"/>
              <a:gd name="connsiteY84" fmla="*/ 213360 h 1676710"/>
              <a:gd name="connsiteX85" fmla="*/ 1511808 w 2612136"/>
              <a:gd name="connsiteY85" fmla="*/ 216408 h 1676710"/>
              <a:gd name="connsiteX86" fmla="*/ 1554480 w 2612136"/>
              <a:gd name="connsiteY86" fmla="*/ 225552 h 1676710"/>
              <a:gd name="connsiteX87" fmla="*/ 1578864 w 2612136"/>
              <a:gd name="connsiteY87" fmla="*/ 231648 h 1676710"/>
              <a:gd name="connsiteX88" fmla="*/ 1588008 w 2612136"/>
              <a:gd name="connsiteY88" fmla="*/ 234696 h 1676710"/>
              <a:gd name="connsiteX89" fmla="*/ 1612392 w 2612136"/>
              <a:gd name="connsiteY89" fmla="*/ 240792 h 1676710"/>
              <a:gd name="connsiteX90" fmla="*/ 1630680 w 2612136"/>
              <a:gd name="connsiteY90" fmla="*/ 246888 h 1676710"/>
              <a:gd name="connsiteX91" fmla="*/ 1639824 w 2612136"/>
              <a:gd name="connsiteY91" fmla="*/ 249936 h 1676710"/>
              <a:gd name="connsiteX92" fmla="*/ 1652016 w 2612136"/>
              <a:gd name="connsiteY92" fmla="*/ 252984 h 1676710"/>
              <a:gd name="connsiteX93" fmla="*/ 1664208 w 2612136"/>
              <a:gd name="connsiteY93" fmla="*/ 259080 h 1676710"/>
              <a:gd name="connsiteX94" fmla="*/ 1673352 w 2612136"/>
              <a:gd name="connsiteY94" fmla="*/ 262128 h 1676710"/>
              <a:gd name="connsiteX95" fmla="*/ 1685544 w 2612136"/>
              <a:gd name="connsiteY95" fmla="*/ 268224 h 1676710"/>
              <a:gd name="connsiteX96" fmla="*/ 1703832 w 2612136"/>
              <a:gd name="connsiteY96" fmla="*/ 274320 h 1676710"/>
              <a:gd name="connsiteX97" fmla="*/ 1716024 w 2612136"/>
              <a:gd name="connsiteY97" fmla="*/ 280416 h 1676710"/>
              <a:gd name="connsiteX98" fmla="*/ 1734312 w 2612136"/>
              <a:gd name="connsiteY98" fmla="*/ 286512 h 1676710"/>
              <a:gd name="connsiteX99" fmla="*/ 1743456 w 2612136"/>
              <a:gd name="connsiteY99" fmla="*/ 289560 h 1676710"/>
              <a:gd name="connsiteX100" fmla="*/ 1752600 w 2612136"/>
              <a:gd name="connsiteY100" fmla="*/ 295656 h 1676710"/>
              <a:gd name="connsiteX101" fmla="*/ 1770888 w 2612136"/>
              <a:gd name="connsiteY101" fmla="*/ 301752 h 1676710"/>
              <a:gd name="connsiteX102" fmla="*/ 1780032 w 2612136"/>
              <a:gd name="connsiteY102" fmla="*/ 307848 h 1676710"/>
              <a:gd name="connsiteX103" fmla="*/ 1789176 w 2612136"/>
              <a:gd name="connsiteY103" fmla="*/ 310896 h 1676710"/>
              <a:gd name="connsiteX104" fmla="*/ 1804416 w 2612136"/>
              <a:gd name="connsiteY104" fmla="*/ 316992 h 1676710"/>
              <a:gd name="connsiteX105" fmla="*/ 1813560 w 2612136"/>
              <a:gd name="connsiteY105" fmla="*/ 323088 h 1676710"/>
              <a:gd name="connsiteX106" fmla="*/ 1844040 w 2612136"/>
              <a:gd name="connsiteY106" fmla="*/ 332232 h 1676710"/>
              <a:gd name="connsiteX107" fmla="*/ 1853184 w 2612136"/>
              <a:gd name="connsiteY107" fmla="*/ 338328 h 1676710"/>
              <a:gd name="connsiteX108" fmla="*/ 1886712 w 2612136"/>
              <a:gd name="connsiteY108" fmla="*/ 350520 h 1676710"/>
              <a:gd name="connsiteX109" fmla="*/ 1895856 w 2612136"/>
              <a:gd name="connsiteY109" fmla="*/ 356616 h 1676710"/>
              <a:gd name="connsiteX110" fmla="*/ 1926336 w 2612136"/>
              <a:gd name="connsiteY110" fmla="*/ 365760 h 1676710"/>
              <a:gd name="connsiteX111" fmla="*/ 1953768 w 2612136"/>
              <a:gd name="connsiteY111" fmla="*/ 377952 h 1676710"/>
              <a:gd name="connsiteX112" fmla="*/ 1965960 w 2612136"/>
              <a:gd name="connsiteY112" fmla="*/ 384048 h 1676710"/>
              <a:gd name="connsiteX113" fmla="*/ 1975104 w 2612136"/>
              <a:gd name="connsiteY113" fmla="*/ 387096 h 1676710"/>
              <a:gd name="connsiteX114" fmla="*/ 1996440 w 2612136"/>
              <a:gd name="connsiteY114" fmla="*/ 399288 h 1676710"/>
              <a:gd name="connsiteX115" fmla="*/ 2014728 w 2612136"/>
              <a:gd name="connsiteY115" fmla="*/ 405384 h 1676710"/>
              <a:gd name="connsiteX116" fmla="*/ 2033016 w 2612136"/>
              <a:gd name="connsiteY116" fmla="*/ 414528 h 1676710"/>
              <a:gd name="connsiteX117" fmla="*/ 2042160 w 2612136"/>
              <a:gd name="connsiteY117" fmla="*/ 420624 h 1676710"/>
              <a:gd name="connsiteX118" fmla="*/ 2054352 w 2612136"/>
              <a:gd name="connsiteY118" fmla="*/ 423672 h 1676710"/>
              <a:gd name="connsiteX119" fmla="*/ 2090928 w 2612136"/>
              <a:gd name="connsiteY119" fmla="*/ 438912 h 1676710"/>
              <a:gd name="connsiteX120" fmla="*/ 2109216 w 2612136"/>
              <a:gd name="connsiteY120" fmla="*/ 451104 h 1676710"/>
              <a:gd name="connsiteX121" fmla="*/ 2130552 w 2612136"/>
              <a:gd name="connsiteY121" fmla="*/ 460248 h 1676710"/>
              <a:gd name="connsiteX122" fmla="*/ 2139696 w 2612136"/>
              <a:gd name="connsiteY122" fmla="*/ 463296 h 1676710"/>
              <a:gd name="connsiteX123" fmla="*/ 2151888 w 2612136"/>
              <a:gd name="connsiteY123" fmla="*/ 469392 h 1676710"/>
              <a:gd name="connsiteX124" fmla="*/ 2161032 w 2612136"/>
              <a:gd name="connsiteY124" fmla="*/ 472440 h 1676710"/>
              <a:gd name="connsiteX125" fmla="*/ 2170176 w 2612136"/>
              <a:gd name="connsiteY125" fmla="*/ 478536 h 1676710"/>
              <a:gd name="connsiteX126" fmla="*/ 2179320 w 2612136"/>
              <a:gd name="connsiteY126" fmla="*/ 487680 h 1676710"/>
              <a:gd name="connsiteX127" fmla="*/ 2191512 w 2612136"/>
              <a:gd name="connsiteY127" fmla="*/ 490728 h 1676710"/>
              <a:gd name="connsiteX128" fmla="*/ 2200656 w 2612136"/>
              <a:gd name="connsiteY128" fmla="*/ 499872 h 1676710"/>
              <a:gd name="connsiteX129" fmla="*/ 2209800 w 2612136"/>
              <a:gd name="connsiteY129" fmla="*/ 502920 h 1676710"/>
              <a:gd name="connsiteX130" fmla="*/ 2218944 w 2612136"/>
              <a:gd name="connsiteY130" fmla="*/ 509016 h 1676710"/>
              <a:gd name="connsiteX131" fmla="*/ 2228088 w 2612136"/>
              <a:gd name="connsiteY131" fmla="*/ 512064 h 1676710"/>
              <a:gd name="connsiteX132" fmla="*/ 2246376 w 2612136"/>
              <a:gd name="connsiteY132" fmla="*/ 524256 h 1676710"/>
              <a:gd name="connsiteX133" fmla="*/ 2255520 w 2612136"/>
              <a:gd name="connsiteY133" fmla="*/ 527304 h 1676710"/>
              <a:gd name="connsiteX134" fmla="*/ 2273808 w 2612136"/>
              <a:gd name="connsiteY134" fmla="*/ 539496 h 1676710"/>
              <a:gd name="connsiteX135" fmla="*/ 2282952 w 2612136"/>
              <a:gd name="connsiteY135" fmla="*/ 545592 h 1676710"/>
              <a:gd name="connsiteX136" fmla="*/ 2292096 w 2612136"/>
              <a:gd name="connsiteY136" fmla="*/ 548640 h 1676710"/>
              <a:gd name="connsiteX137" fmla="*/ 2304288 w 2612136"/>
              <a:gd name="connsiteY137" fmla="*/ 557784 h 1676710"/>
              <a:gd name="connsiteX138" fmla="*/ 2322576 w 2612136"/>
              <a:gd name="connsiteY138" fmla="*/ 569976 h 1676710"/>
              <a:gd name="connsiteX139" fmla="*/ 2331720 w 2612136"/>
              <a:gd name="connsiteY139" fmla="*/ 579120 h 1676710"/>
              <a:gd name="connsiteX140" fmla="*/ 2350008 w 2612136"/>
              <a:gd name="connsiteY140" fmla="*/ 591312 h 1676710"/>
              <a:gd name="connsiteX141" fmla="*/ 2362200 w 2612136"/>
              <a:gd name="connsiteY141" fmla="*/ 597408 h 1676710"/>
              <a:gd name="connsiteX142" fmla="*/ 2389632 w 2612136"/>
              <a:gd name="connsiteY142" fmla="*/ 621792 h 1676710"/>
              <a:gd name="connsiteX143" fmla="*/ 2398776 w 2612136"/>
              <a:gd name="connsiteY143" fmla="*/ 624840 h 1676710"/>
              <a:gd name="connsiteX144" fmla="*/ 2420112 w 2612136"/>
              <a:gd name="connsiteY144" fmla="*/ 646176 h 1676710"/>
              <a:gd name="connsiteX145" fmla="*/ 2438400 w 2612136"/>
              <a:gd name="connsiteY145" fmla="*/ 661416 h 1676710"/>
              <a:gd name="connsiteX146" fmla="*/ 2447544 w 2612136"/>
              <a:gd name="connsiteY146" fmla="*/ 667512 h 1676710"/>
              <a:gd name="connsiteX147" fmla="*/ 2456688 w 2612136"/>
              <a:gd name="connsiteY147" fmla="*/ 679704 h 1676710"/>
              <a:gd name="connsiteX148" fmla="*/ 2474976 w 2612136"/>
              <a:gd name="connsiteY148" fmla="*/ 694944 h 1676710"/>
              <a:gd name="connsiteX149" fmla="*/ 2481072 w 2612136"/>
              <a:gd name="connsiteY149" fmla="*/ 704088 h 1676710"/>
              <a:gd name="connsiteX150" fmla="*/ 2493264 w 2612136"/>
              <a:gd name="connsiteY150" fmla="*/ 713232 h 1676710"/>
              <a:gd name="connsiteX151" fmla="*/ 2511552 w 2612136"/>
              <a:gd name="connsiteY151" fmla="*/ 743712 h 1676710"/>
              <a:gd name="connsiteX152" fmla="*/ 2526792 w 2612136"/>
              <a:gd name="connsiteY152" fmla="*/ 762000 h 1676710"/>
              <a:gd name="connsiteX153" fmla="*/ 2529840 w 2612136"/>
              <a:gd name="connsiteY153" fmla="*/ 771144 h 1676710"/>
              <a:gd name="connsiteX154" fmla="*/ 2535936 w 2612136"/>
              <a:gd name="connsiteY154" fmla="*/ 783336 h 1676710"/>
              <a:gd name="connsiteX155" fmla="*/ 2538984 w 2612136"/>
              <a:gd name="connsiteY155" fmla="*/ 792480 h 1676710"/>
              <a:gd name="connsiteX156" fmla="*/ 2545080 w 2612136"/>
              <a:gd name="connsiteY156" fmla="*/ 801624 h 1676710"/>
              <a:gd name="connsiteX157" fmla="*/ 2551176 w 2612136"/>
              <a:gd name="connsiteY157" fmla="*/ 822960 h 1676710"/>
              <a:gd name="connsiteX158" fmla="*/ 2557272 w 2612136"/>
              <a:gd name="connsiteY158" fmla="*/ 841248 h 1676710"/>
              <a:gd name="connsiteX159" fmla="*/ 2563368 w 2612136"/>
              <a:gd name="connsiteY159" fmla="*/ 865632 h 1676710"/>
              <a:gd name="connsiteX160" fmla="*/ 2569464 w 2612136"/>
              <a:gd name="connsiteY160" fmla="*/ 877824 h 1676710"/>
              <a:gd name="connsiteX161" fmla="*/ 2572512 w 2612136"/>
              <a:gd name="connsiteY161" fmla="*/ 886968 h 1676710"/>
              <a:gd name="connsiteX162" fmla="*/ 2575560 w 2612136"/>
              <a:gd name="connsiteY162" fmla="*/ 899160 h 1676710"/>
              <a:gd name="connsiteX163" fmla="*/ 2587752 w 2612136"/>
              <a:gd name="connsiteY163" fmla="*/ 917448 h 1676710"/>
              <a:gd name="connsiteX164" fmla="*/ 2593848 w 2612136"/>
              <a:gd name="connsiteY164" fmla="*/ 938784 h 1676710"/>
              <a:gd name="connsiteX165" fmla="*/ 2596896 w 2612136"/>
              <a:gd name="connsiteY165" fmla="*/ 950976 h 1676710"/>
              <a:gd name="connsiteX166" fmla="*/ 2602992 w 2612136"/>
              <a:gd name="connsiteY166" fmla="*/ 963168 h 1676710"/>
              <a:gd name="connsiteX167" fmla="*/ 2606040 w 2612136"/>
              <a:gd name="connsiteY167" fmla="*/ 975360 h 1676710"/>
              <a:gd name="connsiteX168" fmla="*/ 2612136 w 2612136"/>
              <a:gd name="connsiteY168" fmla="*/ 993648 h 1676710"/>
              <a:gd name="connsiteX169" fmla="*/ 2609088 w 2612136"/>
              <a:gd name="connsiteY169" fmla="*/ 1030224 h 1676710"/>
              <a:gd name="connsiteX170" fmla="*/ 2602992 w 2612136"/>
              <a:gd name="connsiteY170" fmla="*/ 1066800 h 1676710"/>
              <a:gd name="connsiteX171" fmla="*/ 2599944 w 2612136"/>
              <a:gd name="connsiteY171" fmla="*/ 1103376 h 1676710"/>
              <a:gd name="connsiteX172" fmla="*/ 2593848 w 2612136"/>
              <a:gd name="connsiteY172" fmla="*/ 1130808 h 1676710"/>
              <a:gd name="connsiteX173" fmla="*/ 2590800 w 2612136"/>
              <a:gd name="connsiteY173" fmla="*/ 1139952 h 1676710"/>
              <a:gd name="connsiteX174" fmla="*/ 2581656 w 2612136"/>
              <a:gd name="connsiteY174" fmla="*/ 1173480 h 1676710"/>
              <a:gd name="connsiteX175" fmla="*/ 2578608 w 2612136"/>
              <a:gd name="connsiteY175" fmla="*/ 1182624 h 1676710"/>
              <a:gd name="connsiteX176" fmla="*/ 2566416 w 2612136"/>
              <a:gd name="connsiteY176" fmla="*/ 1200912 h 1676710"/>
              <a:gd name="connsiteX177" fmla="*/ 2560320 w 2612136"/>
              <a:gd name="connsiteY177" fmla="*/ 1210056 h 1676710"/>
              <a:gd name="connsiteX178" fmla="*/ 2557272 w 2612136"/>
              <a:gd name="connsiteY178" fmla="*/ 1219200 h 1676710"/>
              <a:gd name="connsiteX179" fmla="*/ 2545080 w 2612136"/>
              <a:gd name="connsiteY179" fmla="*/ 1237488 h 1676710"/>
              <a:gd name="connsiteX180" fmla="*/ 2538984 w 2612136"/>
              <a:gd name="connsiteY180" fmla="*/ 1246632 h 1676710"/>
              <a:gd name="connsiteX181" fmla="*/ 2535936 w 2612136"/>
              <a:gd name="connsiteY181" fmla="*/ 1255776 h 1676710"/>
              <a:gd name="connsiteX182" fmla="*/ 2526792 w 2612136"/>
              <a:gd name="connsiteY182" fmla="*/ 1264920 h 1676710"/>
              <a:gd name="connsiteX183" fmla="*/ 2511552 w 2612136"/>
              <a:gd name="connsiteY183" fmla="*/ 1283208 h 1676710"/>
              <a:gd name="connsiteX184" fmla="*/ 2502408 w 2612136"/>
              <a:gd name="connsiteY184" fmla="*/ 1289304 h 1676710"/>
              <a:gd name="connsiteX185" fmla="*/ 2493264 w 2612136"/>
              <a:gd name="connsiteY185" fmla="*/ 1301496 h 1676710"/>
              <a:gd name="connsiteX186" fmla="*/ 2474976 w 2612136"/>
              <a:gd name="connsiteY186" fmla="*/ 1313688 h 1676710"/>
              <a:gd name="connsiteX187" fmla="*/ 2444496 w 2612136"/>
              <a:gd name="connsiteY187" fmla="*/ 1335024 h 1676710"/>
              <a:gd name="connsiteX188" fmla="*/ 2435352 w 2612136"/>
              <a:gd name="connsiteY188" fmla="*/ 1341120 h 1676710"/>
              <a:gd name="connsiteX189" fmla="*/ 2423160 w 2612136"/>
              <a:gd name="connsiteY189" fmla="*/ 1350264 h 1676710"/>
              <a:gd name="connsiteX190" fmla="*/ 2410968 w 2612136"/>
              <a:gd name="connsiteY190" fmla="*/ 1353312 h 1676710"/>
              <a:gd name="connsiteX191" fmla="*/ 2401824 w 2612136"/>
              <a:gd name="connsiteY191" fmla="*/ 1362456 h 1676710"/>
              <a:gd name="connsiteX192" fmla="*/ 2383536 w 2612136"/>
              <a:gd name="connsiteY192" fmla="*/ 1374648 h 1676710"/>
              <a:gd name="connsiteX193" fmla="*/ 2365248 w 2612136"/>
              <a:gd name="connsiteY193" fmla="*/ 1386840 h 1676710"/>
              <a:gd name="connsiteX194" fmla="*/ 2356104 w 2612136"/>
              <a:gd name="connsiteY194" fmla="*/ 1395984 h 1676710"/>
              <a:gd name="connsiteX195" fmla="*/ 2346960 w 2612136"/>
              <a:gd name="connsiteY195" fmla="*/ 1399032 h 1676710"/>
              <a:gd name="connsiteX196" fmla="*/ 2331720 w 2612136"/>
              <a:gd name="connsiteY196" fmla="*/ 1411224 h 1676710"/>
              <a:gd name="connsiteX197" fmla="*/ 2322576 w 2612136"/>
              <a:gd name="connsiteY197" fmla="*/ 1420368 h 1676710"/>
              <a:gd name="connsiteX198" fmla="*/ 2301240 w 2612136"/>
              <a:gd name="connsiteY198" fmla="*/ 1432560 h 1676710"/>
              <a:gd name="connsiteX199" fmla="*/ 2286000 w 2612136"/>
              <a:gd name="connsiteY199" fmla="*/ 1441704 h 1676710"/>
              <a:gd name="connsiteX200" fmla="*/ 2267712 w 2612136"/>
              <a:gd name="connsiteY200" fmla="*/ 1453896 h 1676710"/>
              <a:gd name="connsiteX201" fmla="*/ 2255520 w 2612136"/>
              <a:gd name="connsiteY201" fmla="*/ 1459992 h 1676710"/>
              <a:gd name="connsiteX202" fmla="*/ 2234184 w 2612136"/>
              <a:gd name="connsiteY202" fmla="*/ 1475232 h 1676710"/>
              <a:gd name="connsiteX203" fmla="*/ 2225040 w 2612136"/>
              <a:gd name="connsiteY203" fmla="*/ 1481328 h 1676710"/>
              <a:gd name="connsiteX204" fmla="*/ 2212848 w 2612136"/>
              <a:gd name="connsiteY204" fmla="*/ 1490472 h 1676710"/>
              <a:gd name="connsiteX205" fmla="*/ 2194560 w 2612136"/>
              <a:gd name="connsiteY205" fmla="*/ 1496568 h 1676710"/>
              <a:gd name="connsiteX206" fmla="*/ 2185416 w 2612136"/>
              <a:gd name="connsiteY206" fmla="*/ 1499616 h 1676710"/>
              <a:gd name="connsiteX207" fmla="*/ 2164080 w 2612136"/>
              <a:gd name="connsiteY207" fmla="*/ 1511808 h 1676710"/>
              <a:gd name="connsiteX208" fmla="*/ 2154936 w 2612136"/>
              <a:gd name="connsiteY208" fmla="*/ 1514856 h 1676710"/>
              <a:gd name="connsiteX209" fmla="*/ 2133600 w 2612136"/>
              <a:gd name="connsiteY209" fmla="*/ 1527048 h 1676710"/>
              <a:gd name="connsiteX210" fmla="*/ 2115312 w 2612136"/>
              <a:gd name="connsiteY210" fmla="*/ 1539240 h 1676710"/>
              <a:gd name="connsiteX211" fmla="*/ 2097024 w 2612136"/>
              <a:gd name="connsiteY211" fmla="*/ 1548384 h 1676710"/>
              <a:gd name="connsiteX212" fmla="*/ 2087880 w 2612136"/>
              <a:gd name="connsiteY212" fmla="*/ 1551432 h 1676710"/>
              <a:gd name="connsiteX213" fmla="*/ 2063496 w 2612136"/>
              <a:gd name="connsiteY213" fmla="*/ 1563624 h 1676710"/>
              <a:gd name="connsiteX214" fmla="*/ 2045208 w 2612136"/>
              <a:gd name="connsiteY214" fmla="*/ 1575816 h 1676710"/>
              <a:gd name="connsiteX215" fmla="*/ 2036064 w 2612136"/>
              <a:gd name="connsiteY215" fmla="*/ 1578864 h 1676710"/>
              <a:gd name="connsiteX216" fmla="*/ 2026920 w 2612136"/>
              <a:gd name="connsiteY216" fmla="*/ 1584960 h 1676710"/>
              <a:gd name="connsiteX217" fmla="*/ 2002536 w 2612136"/>
              <a:gd name="connsiteY217" fmla="*/ 1600200 h 1676710"/>
              <a:gd name="connsiteX218" fmla="*/ 1984248 w 2612136"/>
              <a:gd name="connsiteY218" fmla="*/ 1612392 h 1676710"/>
              <a:gd name="connsiteX219" fmla="*/ 1959864 w 2612136"/>
              <a:gd name="connsiteY219" fmla="*/ 1621536 h 1676710"/>
              <a:gd name="connsiteX220" fmla="*/ 1950720 w 2612136"/>
              <a:gd name="connsiteY220" fmla="*/ 1624584 h 1676710"/>
              <a:gd name="connsiteX221" fmla="*/ 1941576 w 2612136"/>
              <a:gd name="connsiteY221" fmla="*/ 1630680 h 1676710"/>
              <a:gd name="connsiteX222" fmla="*/ 1911096 w 2612136"/>
              <a:gd name="connsiteY222" fmla="*/ 1636776 h 1676710"/>
              <a:gd name="connsiteX223" fmla="*/ 1898904 w 2612136"/>
              <a:gd name="connsiteY223" fmla="*/ 1642872 h 1676710"/>
              <a:gd name="connsiteX224" fmla="*/ 1889760 w 2612136"/>
              <a:gd name="connsiteY224" fmla="*/ 1648968 h 1676710"/>
              <a:gd name="connsiteX225" fmla="*/ 1880616 w 2612136"/>
              <a:gd name="connsiteY225" fmla="*/ 1652016 h 1676710"/>
              <a:gd name="connsiteX226" fmla="*/ 1862328 w 2612136"/>
              <a:gd name="connsiteY226" fmla="*/ 1664208 h 1676710"/>
              <a:gd name="connsiteX227" fmla="*/ 1853184 w 2612136"/>
              <a:gd name="connsiteY227" fmla="*/ 1670304 h 1676710"/>
              <a:gd name="connsiteX228" fmla="*/ 1831848 w 2612136"/>
              <a:gd name="connsiteY228" fmla="*/ 1676400 h 1676710"/>
              <a:gd name="connsiteX229" fmla="*/ 1813560 w 2612136"/>
              <a:gd name="connsiteY229" fmla="*/ 1667256 h 1676710"/>
              <a:gd name="connsiteX230" fmla="*/ 1792224 w 2612136"/>
              <a:gd name="connsiteY230" fmla="*/ 1658112 h 1676710"/>
              <a:gd name="connsiteX231" fmla="*/ 1783080 w 2612136"/>
              <a:gd name="connsiteY231" fmla="*/ 1648968 h 1676710"/>
              <a:gd name="connsiteX232" fmla="*/ 1776984 w 2612136"/>
              <a:gd name="connsiteY232" fmla="*/ 1639824 h 1676710"/>
              <a:gd name="connsiteX233" fmla="*/ 1767840 w 2612136"/>
              <a:gd name="connsiteY233" fmla="*/ 1636776 h 1676710"/>
              <a:gd name="connsiteX234" fmla="*/ 1761744 w 2612136"/>
              <a:gd name="connsiteY234" fmla="*/ 1627632 h 1676710"/>
              <a:gd name="connsiteX235" fmla="*/ 1734312 w 2612136"/>
              <a:gd name="connsiteY235" fmla="*/ 1600200 h 1676710"/>
              <a:gd name="connsiteX236" fmla="*/ 1725168 w 2612136"/>
              <a:gd name="connsiteY236" fmla="*/ 1591056 h 1676710"/>
              <a:gd name="connsiteX237" fmla="*/ 1706880 w 2612136"/>
              <a:gd name="connsiteY237" fmla="*/ 1563624 h 1676710"/>
              <a:gd name="connsiteX238" fmla="*/ 1700784 w 2612136"/>
              <a:gd name="connsiteY238" fmla="*/ 1554480 h 1676710"/>
              <a:gd name="connsiteX239" fmla="*/ 1694688 w 2612136"/>
              <a:gd name="connsiteY239" fmla="*/ 1545336 h 1676710"/>
              <a:gd name="connsiteX240" fmla="*/ 1691640 w 2612136"/>
              <a:gd name="connsiteY240" fmla="*/ 1536192 h 1676710"/>
              <a:gd name="connsiteX241" fmla="*/ 1679448 w 2612136"/>
              <a:gd name="connsiteY241" fmla="*/ 1514856 h 1676710"/>
              <a:gd name="connsiteX242" fmla="*/ 1673352 w 2612136"/>
              <a:gd name="connsiteY242" fmla="*/ 1496568 h 1676710"/>
              <a:gd name="connsiteX243" fmla="*/ 1670304 w 2612136"/>
              <a:gd name="connsiteY243" fmla="*/ 1487424 h 1676710"/>
              <a:gd name="connsiteX244" fmla="*/ 1670304 w 2612136"/>
              <a:gd name="connsiteY244" fmla="*/ 1423416 h 1676710"/>
              <a:gd name="connsiteX245" fmla="*/ 1679448 w 2612136"/>
              <a:gd name="connsiteY245" fmla="*/ 1405128 h 1676710"/>
              <a:gd name="connsiteX246" fmla="*/ 1688592 w 2612136"/>
              <a:gd name="connsiteY246" fmla="*/ 1399032 h 1676710"/>
              <a:gd name="connsiteX247" fmla="*/ 1700784 w 2612136"/>
              <a:gd name="connsiteY247" fmla="*/ 1386840 h 1676710"/>
              <a:gd name="connsiteX248" fmla="*/ 1709928 w 2612136"/>
              <a:gd name="connsiteY248" fmla="*/ 1377696 h 1676710"/>
              <a:gd name="connsiteX249" fmla="*/ 1728216 w 2612136"/>
              <a:gd name="connsiteY249" fmla="*/ 1365504 h 1676710"/>
              <a:gd name="connsiteX250" fmla="*/ 1737360 w 2612136"/>
              <a:gd name="connsiteY250" fmla="*/ 1359408 h 1676710"/>
              <a:gd name="connsiteX251" fmla="*/ 1749552 w 2612136"/>
              <a:gd name="connsiteY251" fmla="*/ 1356360 h 1676710"/>
              <a:gd name="connsiteX252" fmla="*/ 1770888 w 2612136"/>
              <a:gd name="connsiteY252" fmla="*/ 1344168 h 1676710"/>
              <a:gd name="connsiteX253" fmla="*/ 1780032 w 2612136"/>
              <a:gd name="connsiteY253" fmla="*/ 1338072 h 1676710"/>
              <a:gd name="connsiteX254" fmla="*/ 1801368 w 2612136"/>
              <a:gd name="connsiteY254" fmla="*/ 1331976 h 1676710"/>
              <a:gd name="connsiteX255" fmla="*/ 1810512 w 2612136"/>
              <a:gd name="connsiteY255" fmla="*/ 1328928 h 1676710"/>
              <a:gd name="connsiteX256" fmla="*/ 1822704 w 2612136"/>
              <a:gd name="connsiteY256" fmla="*/ 1325880 h 1676710"/>
              <a:gd name="connsiteX257" fmla="*/ 1840992 w 2612136"/>
              <a:gd name="connsiteY257" fmla="*/ 1319784 h 1676710"/>
              <a:gd name="connsiteX258" fmla="*/ 1850136 w 2612136"/>
              <a:gd name="connsiteY258" fmla="*/ 1316736 h 1676710"/>
              <a:gd name="connsiteX259" fmla="*/ 1871472 w 2612136"/>
              <a:gd name="connsiteY259" fmla="*/ 1313688 h 1676710"/>
              <a:gd name="connsiteX260" fmla="*/ 1883664 w 2612136"/>
              <a:gd name="connsiteY260" fmla="*/ 1307592 h 1676710"/>
              <a:gd name="connsiteX261" fmla="*/ 1901952 w 2612136"/>
              <a:gd name="connsiteY261" fmla="*/ 1301496 h 1676710"/>
              <a:gd name="connsiteX262" fmla="*/ 1914144 w 2612136"/>
              <a:gd name="connsiteY262" fmla="*/ 1295400 h 1676710"/>
              <a:gd name="connsiteX263" fmla="*/ 1923288 w 2612136"/>
              <a:gd name="connsiteY263" fmla="*/ 1292352 h 1676710"/>
              <a:gd name="connsiteX264" fmla="*/ 1932432 w 2612136"/>
              <a:gd name="connsiteY264" fmla="*/ 1286256 h 1676710"/>
              <a:gd name="connsiteX265" fmla="*/ 1941576 w 2612136"/>
              <a:gd name="connsiteY265" fmla="*/ 1283208 h 1676710"/>
              <a:gd name="connsiteX266" fmla="*/ 1959864 w 2612136"/>
              <a:gd name="connsiteY266" fmla="*/ 1271016 h 1676710"/>
              <a:gd name="connsiteX267" fmla="*/ 1969008 w 2612136"/>
              <a:gd name="connsiteY267" fmla="*/ 1264920 h 1676710"/>
              <a:gd name="connsiteX268" fmla="*/ 1978152 w 2612136"/>
              <a:gd name="connsiteY268" fmla="*/ 1258824 h 1676710"/>
              <a:gd name="connsiteX269" fmla="*/ 1987296 w 2612136"/>
              <a:gd name="connsiteY269" fmla="*/ 1255776 h 1676710"/>
              <a:gd name="connsiteX270" fmla="*/ 1996440 w 2612136"/>
              <a:gd name="connsiteY270" fmla="*/ 1249680 h 1676710"/>
              <a:gd name="connsiteX271" fmla="*/ 2008632 w 2612136"/>
              <a:gd name="connsiteY271" fmla="*/ 1246632 h 1676710"/>
              <a:gd name="connsiteX272" fmla="*/ 2017776 w 2612136"/>
              <a:gd name="connsiteY272" fmla="*/ 1240536 h 1676710"/>
              <a:gd name="connsiteX273" fmla="*/ 2045208 w 2612136"/>
              <a:gd name="connsiteY273" fmla="*/ 1228344 h 1676710"/>
              <a:gd name="connsiteX274" fmla="*/ 2051304 w 2612136"/>
              <a:gd name="connsiteY274" fmla="*/ 1216152 h 1676710"/>
              <a:gd name="connsiteX275" fmla="*/ 2069592 w 2612136"/>
              <a:gd name="connsiteY275" fmla="*/ 1200912 h 1676710"/>
              <a:gd name="connsiteX276" fmla="*/ 2078736 w 2612136"/>
              <a:gd name="connsiteY276" fmla="*/ 1191768 h 1676710"/>
              <a:gd name="connsiteX277" fmla="*/ 2097024 w 2612136"/>
              <a:gd name="connsiteY277" fmla="*/ 1179576 h 1676710"/>
              <a:gd name="connsiteX278" fmla="*/ 2106168 w 2612136"/>
              <a:gd name="connsiteY278" fmla="*/ 1173480 h 1676710"/>
              <a:gd name="connsiteX279" fmla="*/ 2115312 w 2612136"/>
              <a:gd name="connsiteY279" fmla="*/ 1167384 h 1676710"/>
              <a:gd name="connsiteX280" fmla="*/ 2124456 w 2612136"/>
              <a:gd name="connsiteY280" fmla="*/ 1164336 h 1676710"/>
              <a:gd name="connsiteX281" fmla="*/ 2136648 w 2612136"/>
              <a:gd name="connsiteY281" fmla="*/ 1155192 h 1676710"/>
              <a:gd name="connsiteX282" fmla="*/ 2145792 w 2612136"/>
              <a:gd name="connsiteY282" fmla="*/ 1152144 h 1676710"/>
              <a:gd name="connsiteX283" fmla="*/ 2154936 w 2612136"/>
              <a:gd name="connsiteY283" fmla="*/ 1143000 h 1676710"/>
              <a:gd name="connsiteX284" fmla="*/ 2164080 w 2612136"/>
              <a:gd name="connsiteY284" fmla="*/ 1139952 h 1676710"/>
              <a:gd name="connsiteX285" fmla="*/ 2173224 w 2612136"/>
              <a:gd name="connsiteY285" fmla="*/ 1133856 h 1676710"/>
              <a:gd name="connsiteX286" fmla="*/ 2191512 w 2612136"/>
              <a:gd name="connsiteY286" fmla="*/ 1115568 h 1676710"/>
              <a:gd name="connsiteX287" fmla="*/ 2209800 w 2612136"/>
              <a:gd name="connsiteY287" fmla="*/ 1106424 h 1676710"/>
              <a:gd name="connsiteX288" fmla="*/ 2215896 w 2612136"/>
              <a:gd name="connsiteY288" fmla="*/ 1097280 h 1676710"/>
              <a:gd name="connsiteX289" fmla="*/ 2234184 w 2612136"/>
              <a:gd name="connsiteY289" fmla="*/ 1085088 h 1676710"/>
              <a:gd name="connsiteX290" fmla="*/ 2261616 w 2612136"/>
              <a:gd name="connsiteY290" fmla="*/ 1066800 h 1676710"/>
              <a:gd name="connsiteX291" fmla="*/ 2270760 w 2612136"/>
              <a:gd name="connsiteY291" fmla="*/ 1060704 h 1676710"/>
              <a:gd name="connsiteX292" fmla="*/ 2279904 w 2612136"/>
              <a:gd name="connsiteY292" fmla="*/ 1051560 h 1676710"/>
              <a:gd name="connsiteX293" fmla="*/ 2289048 w 2612136"/>
              <a:gd name="connsiteY293" fmla="*/ 1048512 h 1676710"/>
              <a:gd name="connsiteX294" fmla="*/ 2316480 w 2612136"/>
              <a:gd name="connsiteY294" fmla="*/ 1030224 h 1676710"/>
              <a:gd name="connsiteX295" fmla="*/ 2325624 w 2612136"/>
              <a:gd name="connsiteY295" fmla="*/ 1024128 h 1676710"/>
              <a:gd name="connsiteX296" fmla="*/ 2346960 w 2612136"/>
              <a:gd name="connsiteY296" fmla="*/ 1008888 h 1676710"/>
              <a:gd name="connsiteX297" fmla="*/ 2353056 w 2612136"/>
              <a:gd name="connsiteY297" fmla="*/ 999744 h 1676710"/>
              <a:gd name="connsiteX298" fmla="*/ 2359152 w 2612136"/>
              <a:gd name="connsiteY298" fmla="*/ 987552 h 1676710"/>
              <a:gd name="connsiteX299" fmla="*/ 2368296 w 2612136"/>
              <a:gd name="connsiteY299" fmla="*/ 978408 h 1676710"/>
              <a:gd name="connsiteX300" fmla="*/ 2377440 w 2612136"/>
              <a:gd name="connsiteY300" fmla="*/ 960120 h 1676710"/>
              <a:gd name="connsiteX301" fmla="*/ 2383536 w 2612136"/>
              <a:gd name="connsiteY301" fmla="*/ 935736 h 1676710"/>
              <a:gd name="connsiteX302" fmla="*/ 2377440 w 2612136"/>
              <a:gd name="connsiteY302" fmla="*/ 896112 h 1676710"/>
              <a:gd name="connsiteX303" fmla="*/ 2374392 w 2612136"/>
              <a:gd name="connsiteY303" fmla="*/ 886968 h 1676710"/>
              <a:gd name="connsiteX304" fmla="*/ 2362200 w 2612136"/>
              <a:gd name="connsiteY304" fmla="*/ 868680 h 1676710"/>
              <a:gd name="connsiteX305" fmla="*/ 2353056 w 2612136"/>
              <a:gd name="connsiteY305" fmla="*/ 862584 h 1676710"/>
              <a:gd name="connsiteX306" fmla="*/ 2340864 w 2612136"/>
              <a:gd name="connsiteY306" fmla="*/ 853440 h 1676710"/>
              <a:gd name="connsiteX307" fmla="*/ 2331720 w 2612136"/>
              <a:gd name="connsiteY307" fmla="*/ 850392 h 1676710"/>
              <a:gd name="connsiteX308" fmla="*/ 2319528 w 2612136"/>
              <a:gd name="connsiteY308" fmla="*/ 844296 h 1676710"/>
              <a:gd name="connsiteX309" fmla="*/ 2301240 w 2612136"/>
              <a:gd name="connsiteY309" fmla="*/ 838200 h 1676710"/>
              <a:gd name="connsiteX310" fmla="*/ 2282952 w 2612136"/>
              <a:gd name="connsiteY310" fmla="*/ 829056 h 1676710"/>
              <a:gd name="connsiteX311" fmla="*/ 2264664 w 2612136"/>
              <a:gd name="connsiteY311" fmla="*/ 813816 h 1676710"/>
              <a:gd name="connsiteX312" fmla="*/ 2255520 w 2612136"/>
              <a:gd name="connsiteY312" fmla="*/ 810768 h 1676710"/>
              <a:gd name="connsiteX313" fmla="*/ 2240280 w 2612136"/>
              <a:gd name="connsiteY313" fmla="*/ 798576 h 1676710"/>
              <a:gd name="connsiteX314" fmla="*/ 2231136 w 2612136"/>
              <a:gd name="connsiteY314" fmla="*/ 789432 h 1676710"/>
              <a:gd name="connsiteX315" fmla="*/ 2221992 w 2612136"/>
              <a:gd name="connsiteY315" fmla="*/ 786384 h 1676710"/>
              <a:gd name="connsiteX316" fmla="*/ 2203704 w 2612136"/>
              <a:gd name="connsiteY316" fmla="*/ 774192 h 1676710"/>
              <a:gd name="connsiteX317" fmla="*/ 2188464 w 2612136"/>
              <a:gd name="connsiteY317" fmla="*/ 758952 h 1676710"/>
              <a:gd name="connsiteX318" fmla="*/ 2157984 w 2612136"/>
              <a:gd name="connsiteY318" fmla="*/ 749808 h 1676710"/>
              <a:gd name="connsiteX319" fmla="*/ 2148840 w 2612136"/>
              <a:gd name="connsiteY319" fmla="*/ 743712 h 1676710"/>
              <a:gd name="connsiteX320" fmla="*/ 2130552 w 2612136"/>
              <a:gd name="connsiteY320" fmla="*/ 737616 h 1676710"/>
              <a:gd name="connsiteX321" fmla="*/ 2121408 w 2612136"/>
              <a:gd name="connsiteY321" fmla="*/ 734568 h 1676710"/>
              <a:gd name="connsiteX322" fmla="*/ 2100072 w 2612136"/>
              <a:gd name="connsiteY322" fmla="*/ 728472 h 1676710"/>
              <a:gd name="connsiteX323" fmla="*/ 2090928 w 2612136"/>
              <a:gd name="connsiteY323" fmla="*/ 722376 h 1676710"/>
              <a:gd name="connsiteX324" fmla="*/ 2078736 w 2612136"/>
              <a:gd name="connsiteY324" fmla="*/ 719328 h 1676710"/>
              <a:gd name="connsiteX325" fmla="*/ 2060448 w 2612136"/>
              <a:gd name="connsiteY325" fmla="*/ 713232 h 1676710"/>
              <a:gd name="connsiteX326" fmla="*/ 2051304 w 2612136"/>
              <a:gd name="connsiteY326" fmla="*/ 710184 h 1676710"/>
              <a:gd name="connsiteX327" fmla="*/ 2033016 w 2612136"/>
              <a:gd name="connsiteY327" fmla="*/ 697992 h 1676710"/>
              <a:gd name="connsiteX328" fmla="*/ 1996440 w 2612136"/>
              <a:gd name="connsiteY328" fmla="*/ 688848 h 1676710"/>
              <a:gd name="connsiteX329" fmla="*/ 1987296 w 2612136"/>
              <a:gd name="connsiteY329" fmla="*/ 682752 h 1676710"/>
              <a:gd name="connsiteX330" fmla="*/ 1965960 w 2612136"/>
              <a:gd name="connsiteY330" fmla="*/ 676656 h 1676710"/>
              <a:gd name="connsiteX331" fmla="*/ 1956816 w 2612136"/>
              <a:gd name="connsiteY331" fmla="*/ 670560 h 1676710"/>
              <a:gd name="connsiteX332" fmla="*/ 1941576 w 2612136"/>
              <a:gd name="connsiteY332" fmla="*/ 667512 h 1676710"/>
              <a:gd name="connsiteX333" fmla="*/ 1929384 w 2612136"/>
              <a:gd name="connsiteY333" fmla="*/ 664464 h 1676710"/>
              <a:gd name="connsiteX334" fmla="*/ 1911096 w 2612136"/>
              <a:gd name="connsiteY334" fmla="*/ 655320 h 1676710"/>
              <a:gd name="connsiteX335" fmla="*/ 1892808 w 2612136"/>
              <a:gd name="connsiteY335" fmla="*/ 640080 h 1676710"/>
              <a:gd name="connsiteX336" fmla="*/ 1883664 w 2612136"/>
              <a:gd name="connsiteY336" fmla="*/ 637032 h 1676710"/>
              <a:gd name="connsiteX337" fmla="*/ 1874520 w 2612136"/>
              <a:gd name="connsiteY337" fmla="*/ 630936 h 1676710"/>
              <a:gd name="connsiteX338" fmla="*/ 1865376 w 2612136"/>
              <a:gd name="connsiteY338" fmla="*/ 627888 h 1676710"/>
              <a:gd name="connsiteX339" fmla="*/ 1856232 w 2612136"/>
              <a:gd name="connsiteY339" fmla="*/ 621792 h 1676710"/>
              <a:gd name="connsiteX340" fmla="*/ 1844040 w 2612136"/>
              <a:gd name="connsiteY340" fmla="*/ 618744 h 1676710"/>
              <a:gd name="connsiteX341" fmla="*/ 1831848 w 2612136"/>
              <a:gd name="connsiteY341" fmla="*/ 612648 h 1676710"/>
              <a:gd name="connsiteX342" fmla="*/ 1822704 w 2612136"/>
              <a:gd name="connsiteY342" fmla="*/ 609600 h 1676710"/>
              <a:gd name="connsiteX343" fmla="*/ 1798320 w 2612136"/>
              <a:gd name="connsiteY343" fmla="*/ 594360 h 1676710"/>
              <a:gd name="connsiteX344" fmla="*/ 1789176 w 2612136"/>
              <a:gd name="connsiteY344" fmla="*/ 588264 h 1676710"/>
              <a:gd name="connsiteX345" fmla="*/ 1780032 w 2612136"/>
              <a:gd name="connsiteY345" fmla="*/ 585216 h 1676710"/>
              <a:gd name="connsiteX346" fmla="*/ 1770888 w 2612136"/>
              <a:gd name="connsiteY346" fmla="*/ 579120 h 1676710"/>
              <a:gd name="connsiteX347" fmla="*/ 1761744 w 2612136"/>
              <a:gd name="connsiteY347" fmla="*/ 576072 h 1676710"/>
              <a:gd name="connsiteX348" fmla="*/ 1740408 w 2612136"/>
              <a:gd name="connsiteY348" fmla="*/ 566928 h 1676710"/>
              <a:gd name="connsiteX349" fmla="*/ 1722120 w 2612136"/>
              <a:gd name="connsiteY349" fmla="*/ 554736 h 1676710"/>
              <a:gd name="connsiteX350" fmla="*/ 1703832 w 2612136"/>
              <a:gd name="connsiteY350" fmla="*/ 542544 h 1676710"/>
              <a:gd name="connsiteX351" fmla="*/ 1685544 w 2612136"/>
              <a:gd name="connsiteY351" fmla="*/ 533400 h 1676710"/>
              <a:gd name="connsiteX352" fmla="*/ 1676400 w 2612136"/>
              <a:gd name="connsiteY352" fmla="*/ 530352 h 1676710"/>
              <a:gd name="connsiteX353" fmla="*/ 1664208 w 2612136"/>
              <a:gd name="connsiteY353" fmla="*/ 524256 h 1676710"/>
              <a:gd name="connsiteX354" fmla="*/ 1645920 w 2612136"/>
              <a:gd name="connsiteY354" fmla="*/ 512064 h 1676710"/>
              <a:gd name="connsiteX355" fmla="*/ 1636776 w 2612136"/>
              <a:gd name="connsiteY355" fmla="*/ 505968 h 1676710"/>
              <a:gd name="connsiteX356" fmla="*/ 1615440 w 2612136"/>
              <a:gd name="connsiteY356" fmla="*/ 499872 h 1676710"/>
              <a:gd name="connsiteX357" fmla="*/ 1606296 w 2612136"/>
              <a:gd name="connsiteY357" fmla="*/ 493776 h 1676710"/>
              <a:gd name="connsiteX358" fmla="*/ 1584960 w 2612136"/>
              <a:gd name="connsiteY358" fmla="*/ 487680 h 1676710"/>
              <a:gd name="connsiteX359" fmla="*/ 1575816 w 2612136"/>
              <a:gd name="connsiteY359" fmla="*/ 481584 h 1676710"/>
              <a:gd name="connsiteX360" fmla="*/ 1551432 w 2612136"/>
              <a:gd name="connsiteY360" fmla="*/ 475488 h 1676710"/>
              <a:gd name="connsiteX361" fmla="*/ 1536192 w 2612136"/>
              <a:gd name="connsiteY361" fmla="*/ 469392 h 1676710"/>
              <a:gd name="connsiteX362" fmla="*/ 1514856 w 2612136"/>
              <a:gd name="connsiteY362" fmla="*/ 463296 h 1676710"/>
              <a:gd name="connsiteX363" fmla="*/ 1493520 w 2612136"/>
              <a:gd name="connsiteY363" fmla="*/ 454152 h 1676710"/>
              <a:gd name="connsiteX364" fmla="*/ 1463040 w 2612136"/>
              <a:gd name="connsiteY364" fmla="*/ 438912 h 1676710"/>
              <a:gd name="connsiteX365" fmla="*/ 1453896 w 2612136"/>
              <a:gd name="connsiteY365" fmla="*/ 432816 h 1676710"/>
              <a:gd name="connsiteX366" fmla="*/ 1444752 w 2612136"/>
              <a:gd name="connsiteY366" fmla="*/ 429768 h 1676710"/>
              <a:gd name="connsiteX367" fmla="*/ 1408176 w 2612136"/>
              <a:gd name="connsiteY367" fmla="*/ 414528 h 1676710"/>
              <a:gd name="connsiteX368" fmla="*/ 1389888 w 2612136"/>
              <a:gd name="connsiteY368" fmla="*/ 402336 h 1676710"/>
              <a:gd name="connsiteX369" fmla="*/ 1380744 w 2612136"/>
              <a:gd name="connsiteY369" fmla="*/ 396240 h 1676710"/>
              <a:gd name="connsiteX370" fmla="*/ 1371600 w 2612136"/>
              <a:gd name="connsiteY370" fmla="*/ 393192 h 1676710"/>
              <a:gd name="connsiteX371" fmla="*/ 1350264 w 2612136"/>
              <a:gd name="connsiteY371" fmla="*/ 381000 h 1676710"/>
              <a:gd name="connsiteX372" fmla="*/ 1341120 w 2612136"/>
              <a:gd name="connsiteY372" fmla="*/ 377952 h 1676710"/>
              <a:gd name="connsiteX373" fmla="*/ 1331976 w 2612136"/>
              <a:gd name="connsiteY373" fmla="*/ 371856 h 1676710"/>
              <a:gd name="connsiteX374" fmla="*/ 1319784 w 2612136"/>
              <a:gd name="connsiteY374" fmla="*/ 365760 h 1676710"/>
              <a:gd name="connsiteX375" fmla="*/ 1301496 w 2612136"/>
              <a:gd name="connsiteY375" fmla="*/ 353568 h 1676710"/>
              <a:gd name="connsiteX376" fmla="*/ 1292352 w 2612136"/>
              <a:gd name="connsiteY376" fmla="*/ 350520 h 1676710"/>
              <a:gd name="connsiteX377" fmla="*/ 1280160 w 2612136"/>
              <a:gd name="connsiteY377" fmla="*/ 347472 h 1676710"/>
              <a:gd name="connsiteX378" fmla="*/ 1258824 w 2612136"/>
              <a:gd name="connsiteY378" fmla="*/ 335280 h 1676710"/>
              <a:gd name="connsiteX379" fmla="*/ 1228344 w 2612136"/>
              <a:gd name="connsiteY379" fmla="*/ 326136 h 1676710"/>
              <a:gd name="connsiteX380" fmla="*/ 1210056 w 2612136"/>
              <a:gd name="connsiteY380" fmla="*/ 320040 h 1676710"/>
              <a:gd name="connsiteX381" fmla="*/ 1200912 w 2612136"/>
              <a:gd name="connsiteY381" fmla="*/ 316992 h 1676710"/>
              <a:gd name="connsiteX382" fmla="*/ 1188720 w 2612136"/>
              <a:gd name="connsiteY382" fmla="*/ 310896 h 1676710"/>
              <a:gd name="connsiteX383" fmla="*/ 1164336 w 2612136"/>
              <a:gd name="connsiteY383" fmla="*/ 307848 h 1676710"/>
              <a:gd name="connsiteX384" fmla="*/ 1121664 w 2612136"/>
              <a:gd name="connsiteY384" fmla="*/ 298704 h 1676710"/>
              <a:gd name="connsiteX385" fmla="*/ 1094232 w 2612136"/>
              <a:gd name="connsiteY385" fmla="*/ 295656 h 1676710"/>
              <a:gd name="connsiteX386" fmla="*/ 1069848 w 2612136"/>
              <a:gd name="connsiteY386" fmla="*/ 289560 h 1676710"/>
              <a:gd name="connsiteX387" fmla="*/ 1057656 w 2612136"/>
              <a:gd name="connsiteY387" fmla="*/ 286512 h 1676710"/>
              <a:gd name="connsiteX388" fmla="*/ 1030224 w 2612136"/>
              <a:gd name="connsiteY388" fmla="*/ 283464 h 1676710"/>
              <a:gd name="connsiteX389" fmla="*/ 990600 w 2612136"/>
              <a:gd name="connsiteY389" fmla="*/ 274320 h 1676710"/>
              <a:gd name="connsiteX390" fmla="*/ 972312 w 2612136"/>
              <a:gd name="connsiteY390" fmla="*/ 268224 h 1676710"/>
              <a:gd name="connsiteX391" fmla="*/ 963168 w 2612136"/>
              <a:gd name="connsiteY391" fmla="*/ 265176 h 1676710"/>
              <a:gd name="connsiteX392" fmla="*/ 950976 w 2612136"/>
              <a:gd name="connsiteY392" fmla="*/ 262128 h 1676710"/>
              <a:gd name="connsiteX393" fmla="*/ 932688 w 2612136"/>
              <a:gd name="connsiteY393" fmla="*/ 256032 h 1676710"/>
              <a:gd name="connsiteX394" fmla="*/ 923544 w 2612136"/>
              <a:gd name="connsiteY394" fmla="*/ 252984 h 1676710"/>
              <a:gd name="connsiteX395" fmla="*/ 905256 w 2612136"/>
              <a:gd name="connsiteY395" fmla="*/ 249936 h 1676710"/>
              <a:gd name="connsiteX396" fmla="*/ 880872 w 2612136"/>
              <a:gd name="connsiteY396" fmla="*/ 240792 h 1676710"/>
              <a:gd name="connsiteX397" fmla="*/ 853440 w 2612136"/>
              <a:gd name="connsiteY397" fmla="*/ 237744 h 1676710"/>
              <a:gd name="connsiteX398" fmla="*/ 841248 w 2612136"/>
              <a:gd name="connsiteY398" fmla="*/ 234696 h 1676710"/>
              <a:gd name="connsiteX399" fmla="*/ 819912 w 2612136"/>
              <a:gd name="connsiteY399" fmla="*/ 228600 h 1676710"/>
              <a:gd name="connsiteX400" fmla="*/ 804672 w 2612136"/>
              <a:gd name="connsiteY400" fmla="*/ 225552 h 1676710"/>
              <a:gd name="connsiteX401" fmla="*/ 786384 w 2612136"/>
              <a:gd name="connsiteY401" fmla="*/ 222504 h 1676710"/>
              <a:gd name="connsiteX402" fmla="*/ 768096 w 2612136"/>
              <a:gd name="connsiteY402" fmla="*/ 216408 h 1676710"/>
              <a:gd name="connsiteX403" fmla="*/ 743712 w 2612136"/>
              <a:gd name="connsiteY403" fmla="*/ 213360 h 1676710"/>
              <a:gd name="connsiteX404" fmla="*/ 722376 w 2612136"/>
              <a:gd name="connsiteY404" fmla="*/ 210312 h 1676710"/>
              <a:gd name="connsiteX405" fmla="*/ 676656 w 2612136"/>
              <a:gd name="connsiteY405" fmla="*/ 207264 h 1676710"/>
              <a:gd name="connsiteX406" fmla="*/ 664464 w 2612136"/>
              <a:gd name="connsiteY406" fmla="*/ 204216 h 1676710"/>
              <a:gd name="connsiteX407" fmla="*/ 591312 w 2612136"/>
              <a:gd name="connsiteY407" fmla="*/ 207264 h 1676710"/>
              <a:gd name="connsiteX408" fmla="*/ 576072 w 2612136"/>
              <a:gd name="connsiteY408" fmla="*/ 210312 h 1676710"/>
              <a:gd name="connsiteX409" fmla="*/ 536448 w 2612136"/>
              <a:gd name="connsiteY409" fmla="*/ 216408 h 1676710"/>
              <a:gd name="connsiteX410" fmla="*/ 493776 w 2612136"/>
              <a:gd name="connsiteY410" fmla="*/ 219456 h 1676710"/>
              <a:gd name="connsiteX411" fmla="*/ 466344 w 2612136"/>
              <a:gd name="connsiteY411" fmla="*/ 222504 h 1676710"/>
              <a:gd name="connsiteX412" fmla="*/ 371856 w 2612136"/>
              <a:gd name="connsiteY412" fmla="*/ 231648 h 1676710"/>
              <a:gd name="connsiteX413" fmla="*/ 326136 w 2612136"/>
              <a:gd name="connsiteY413" fmla="*/ 246888 h 1676710"/>
              <a:gd name="connsiteX414" fmla="*/ 316992 w 2612136"/>
              <a:gd name="connsiteY414" fmla="*/ 249936 h 1676710"/>
              <a:gd name="connsiteX415" fmla="*/ 307848 w 2612136"/>
              <a:gd name="connsiteY415" fmla="*/ 252984 h 1676710"/>
              <a:gd name="connsiteX416" fmla="*/ 283464 w 2612136"/>
              <a:gd name="connsiteY416" fmla="*/ 262128 h 1676710"/>
              <a:gd name="connsiteX417" fmla="*/ 265176 w 2612136"/>
              <a:gd name="connsiteY417" fmla="*/ 268224 h 1676710"/>
              <a:gd name="connsiteX418" fmla="*/ 240792 w 2612136"/>
              <a:gd name="connsiteY418" fmla="*/ 274320 h 1676710"/>
              <a:gd name="connsiteX419" fmla="*/ 231648 w 2612136"/>
              <a:gd name="connsiteY419" fmla="*/ 280416 h 1676710"/>
              <a:gd name="connsiteX420" fmla="*/ 219456 w 2612136"/>
              <a:gd name="connsiteY420" fmla="*/ 283464 h 1676710"/>
              <a:gd name="connsiteX421" fmla="*/ 201168 w 2612136"/>
              <a:gd name="connsiteY421" fmla="*/ 289560 h 1676710"/>
              <a:gd name="connsiteX422" fmla="*/ 195072 w 2612136"/>
              <a:gd name="connsiteY422" fmla="*/ 295656 h 1676710"/>
              <a:gd name="connsiteX0" fmla="*/ 195072 w 2612136"/>
              <a:gd name="connsiteY0" fmla="*/ 295656 h 1676710"/>
              <a:gd name="connsiteX1" fmla="*/ 176784 w 2612136"/>
              <a:gd name="connsiteY1" fmla="*/ 304800 h 1676710"/>
              <a:gd name="connsiteX2" fmla="*/ 155448 w 2612136"/>
              <a:gd name="connsiteY2" fmla="*/ 310896 h 1676710"/>
              <a:gd name="connsiteX3" fmla="*/ 137160 w 2612136"/>
              <a:gd name="connsiteY3" fmla="*/ 323088 h 1676710"/>
              <a:gd name="connsiteX4" fmla="*/ 128016 w 2612136"/>
              <a:gd name="connsiteY4" fmla="*/ 329184 h 1676710"/>
              <a:gd name="connsiteX5" fmla="*/ 115824 w 2612136"/>
              <a:gd name="connsiteY5" fmla="*/ 332232 h 1676710"/>
              <a:gd name="connsiteX6" fmla="*/ 106680 w 2612136"/>
              <a:gd name="connsiteY6" fmla="*/ 338328 h 1676710"/>
              <a:gd name="connsiteX7" fmla="*/ 70104 w 2612136"/>
              <a:gd name="connsiteY7" fmla="*/ 338328 h 1676710"/>
              <a:gd name="connsiteX8" fmla="*/ 48768 w 2612136"/>
              <a:gd name="connsiteY8" fmla="*/ 332232 h 1676710"/>
              <a:gd name="connsiteX9" fmla="*/ 36576 w 2612136"/>
              <a:gd name="connsiteY9" fmla="*/ 326136 h 1676710"/>
              <a:gd name="connsiteX10" fmla="*/ 27432 w 2612136"/>
              <a:gd name="connsiteY10" fmla="*/ 316992 h 1676710"/>
              <a:gd name="connsiteX11" fmla="*/ 9144 w 2612136"/>
              <a:gd name="connsiteY11" fmla="*/ 301752 h 1676710"/>
              <a:gd name="connsiteX12" fmla="*/ 0 w 2612136"/>
              <a:gd name="connsiteY12" fmla="*/ 268224 h 1676710"/>
              <a:gd name="connsiteX13" fmla="*/ 3048 w 2612136"/>
              <a:gd name="connsiteY13" fmla="*/ 207264 h 1676710"/>
              <a:gd name="connsiteX14" fmla="*/ 21336 w 2612136"/>
              <a:gd name="connsiteY14" fmla="*/ 170688 h 1676710"/>
              <a:gd name="connsiteX15" fmla="*/ 30480 w 2612136"/>
              <a:gd name="connsiteY15" fmla="*/ 161544 h 1676710"/>
              <a:gd name="connsiteX16" fmla="*/ 42672 w 2612136"/>
              <a:gd name="connsiteY16" fmla="*/ 146304 h 1676710"/>
              <a:gd name="connsiteX17" fmla="*/ 60960 w 2612136"/>
              <a:gd name="connsiteY17" fmla="*/ 131064 h 1676710"/>
              <a:gd name="connsiteX18" fmla="*/ 67056 w 2612136"/>
              <a:gd name="connsiteY18" fmla="*/ 121920 h 1676710"/>
              <a:gd name="connsiteX19" fmla="*/ 79248 w 2612136"/>
              <a:gd name="connsiteY19" fmla="*/ 115824 h 1676710"/>
              <a:gd name="connsiteX20" fmla="*/ 100584 w 2612136"/>
              <a:gd name="connsiteY20" fmla="*/ 106680 h 1676710"/>
              <a:gd name="connsiteX21" fmla="*/ 109728 w 2612136"/>
              <a:gd name="connsiteY21" fmla="*/ 97536 h 1676710"/>
              <a:gd name="connsiteX22" fmla="*/ 121920 w 2612136"/>
              <a:gd name="connsiteY22" fmla="*/ 94488 h 1676710"/>
              <a:gd name="connsiteX23" fmla="*/ 131064 w 2612136"/>
              <a:gd name="connsiteY23" fmla="*/ 91440 h 1676710"/>
              <a:gd name="connsiteX24" fmla="*/ 140208 w 2612136"/>
              <a:gd name="connsiteY24" fmla="*/ 85344 h 1676710"/>
              <a:gd name="connsiteX25" fmla="*/ 149352 w 2612136"/>
              <a:gd name="connsiteY25" fmla="*/ 82296 h 1676710"/>
              <a:gd name="connsiteX26" fmla="*/ 161544 w 2612136"/>
              <a:gd name="connsiteY26" fmla="*/ 76200 h 1676710"/>
              <a:gd name="connsiteX27" fmla="*/ 179832 w 2612136"/>
              <a:gd name="connsiteY27" fmla="*/ 70104 h 1676710"/>
              <a:gd name="connsiteX28" fmla="*/ 198120 w 2612136"/>
              <a:gd name="connsiteY28" fmla="*/ 64008 h 1676710"/>
              <a:gd name="connsiteX29" fmla="*/ 207264 w 2612136"/>
              <a:gd name="connsiteY29" fmla="*/ 60960 h 1676710"/>
              <a:gd name="connsiteX30" fmla="*/ 234696 w 2612136"/>
              <a:gd name="connsiteY30" fmla="*/ 54864 h 1676710"/>
              <a:gd name="connsiteX31" fmla="*/ 262128 w 2612136"/>
              <a:gd name="connsiteY31" fmla="*/ 48768 h 1676710"/>
              <a:gd name="connsiteX32" fmla="*/ 283464 w 2612136"/>
              <a:gd name="connsiteY32" fmla="*/ 45720 h 1676710"/>
              <a:gd name="connsiteX33" fmla="*/ 292608 w 2612136"/>
              <a:gd name="connsiteY33" fmla="*/ 42672 h 1676710"/>
              <a:gd name="connsiteX34" fmla="*/ 338328 w 2612136"/>
              <a:gd name="connsiteY34" fmla="*/ 36576 h 1676710"/>
              <a:gd name="connsiteX35" fmla="*/ 365760 w 2612136"/>
              <a:gd name="connsiteY35" fmla="*/ 30480 h 1676710"/>
              <a:gd name="connsiteX36" fmla="*/ 384048 w 2612136"/>
              <a:gd name="connsiteY36" fmla="*/ 27432 h 1676710"/>
              <a:gd name="connsiteX37" fmla="*/ 417576 w 2612136"/>
              <a:gd name="connsiteY37" fmla="*/ 24384 h 1676710"/>
              <a:gd name="connsiteX38" fmla="*/ 460248 w 2612136"/>
              <a:gd name="connsiteY38" fmla="*/ 18288 h 1676710"/>
              <a:gd name="connsiteX39" fmla="*/ 505968 w 2612136"/>
              <a:gd name="connsiteY39" fmla="*/ 15240 h 1676710"/>
              <a:gd name="connsiteX40" fmla="*/ 527304 w 2612136"/>
              <a:gd name="connsiteY40" fmla="*/ 9144 h 1676710"/>
              <a:gd name="connsiteX41" fmla="*/ 545592 w 2612136"/>
              <a:gd name="connsiteY41" fmla="*/ 6096 h 1676710"/>
              <a:gd name="connsiteX42" fmla="*/ 554736 w 2612136"/>
              <a:gd name="connsiteY42" fmla="*/ 3048 h 1676710"/>
              <a:gd name="connsiteX43" fmla="*/ 585216 w 2612136"/>
              <a:gd name="connsiteY43" fmla="*/ 0 h 1676710"/>
              <a:gd name="connsiteX44" fmla="*/ 679704 w 2612136"/>
              <a:gd name="connsiteY44" fmla="*/ 3048 h 1676710"/>
              <a:gd name="connsiteX45" fmla="*/ 701040 w 2612136"/>
              <a:gd name="connsiteY45" fmla="*/ 6096 h 1676710"/>
              <a:gd name="connsiteX46" fmla="*/ 749808 w 2612136"/>
              <a:gd name="connsiteY46" fmla="*/ 12192 h 1676710"/>
              <a:gd name="connsiteX47" fmla="*/ 765048 w 2612136"/>
              <a:gd name="connsiteY47" fmla="*/ 15240 h 1676710"/>
              <a:gd name="connsiteX48" fmla="*/ 810768 w 2612136"/>
              <a:gd name="connsiteY48" fmla="*/ 18288 h 1676710"/>
              <a:gd name="connsiteX49" fmla="*/ 829056 w 2612136"/>
              <a:gd name="connsiteY49" fmla="*/ 21336 h 1676710"/>
              <a:gd name="connsiteX50" fmla="*/ 847344 w 2612136"/>
              <a:gd name="connsiteY50" fmla="*/ 27432 h 1676710"/>
              <a:gd name="connsiteX51" fmla="*/ 886968 w 2612136"/>
              <a:gd name="connsiteY51" fmla="*/ 33528 h 1676710"/>
              <a:gd name="connsiteX52" fmla="*/ 899160 w 2612136"/>
              <a:gd name="connsiteY52" fmla="*/ 36576 h 1676710"/>
              <a:gd name="connsiteX53" fmla="*/ 908304 w 2612136"/>
              <a:gd name="connsiteY53" fmla="*/ 39624 h 1676710"/>
              <a:gd name="connsiteX54" fmla="*/ 950976 w 2612136"/>
              <a:gd name="connsiteY54" fmla="*/ 45720 h 1676710"/>
              <a:gd name="connsiteX55" fmla="*/ 972312 w 2612136"/>
              <a:gd name="connsiteY55" fmla="*/ 48768 h 1676710"/>
              <a:gd name="connsiteX56" fmla="*/ 1005840 w 2612136"/>
              <a:gd name="connsiteY56" fmla="*/ 57912 h 1676710"/>
              <a:gd name="connsiteX57" fmla="*/ 1027176 w 2612136"/>
              <a:gd name="connsiteY57" fmla="*/ 60960 h 1676710"/>
              <a:gd name="connsiteX58" fmla="*/ 1048512 w 2612136"/>
              <a:gd name="connsiteY58" fmla="*/ 67056 h 1676710"/>
              <a:gd name="connsiteX59" fmla="*/ 1078992 w 2612136"/>
              <a:gd name="connsiteY59" fmla="*/ 73152 h 1676710"/>
              <a:gd name="connsiteX60" fmla="*/ 1088136 w 2612136"/>
              <a:gd name="connsiteY60" fmla="*/ 76200 h 1676710"/>
              <a:gd name="connsiteX61" fmla="*/ 1109472 w 2612136"/>
              <a:gd name="connsiteY61" fmla="*/ 79248 h 1676710"/>
              <a:gd name="connsiteX62" fmla="*/ 1127760 w 2612136"/>
              <a:gd name="connsiteY62" fmla="*/ 82296 h 1676710"/>
              <a:gd name="connsiteX63" fmla="*/ 1139952 w 2612136"/>
              <a:gd name="connsiteY63" fmla="*/ 85344 h 1676710"/>
              <a:gd name="connsiteX64" fmla="*/ 1176528 w 2612136"/>
              <a:gd name="connsiteY64" fmla="*/ 91440 h 1676710"/>
              <a:gd name="connsiteX65" fmla="*/ 1207008 w 2612136"/>
              <a:gd name="connsiteY65" fmla="*/ 100584 h 1676710"/>
              <a:gd name="connsiteX66" fmla="*/ 1216152 w 2612136"/>
              <a:gd name="connsiteY66" fmla="*/ 103632 h 1676710"/>
              <a:gd name="connsiteX67" fmla="*/ 1228344 w 2612136"/>
              <a:gd name="connsiteY67" fmla="*/ 106680 h 1676710"/>
              <a:gd name="connsiteX68" fmla="*/ 1246632 w 2612136"/>
              <a:gd name="connsiteY68" fmla="*/ 112776 h 1676710"/>
              <a:gd name="connsiteX69" fmla="*/ 1255776 w 2612136"/>
              <a:gd name="connsiteY69" fmla="*/ 115824 h 1676710"/>
              <a:gd name="connsiteX70" fmla="*/ 1267968 w 2612136"/>
              <a:gd name="connsiteY70" fmla="*/ 121920 h 1676710"/>
              <a:gd name="connsiteX71" fmla="*/ 1277112 w 2612136"/>
              <a:gd name="connsiteY71" fmla="*/ 128016 h 1676710"/>
              <a:gd name="connsiteX72" fmla="*/ 1298448 w 2612136"/>
              <a:gd name="connsiteY72" fmla="*/ 134112 h 1676710"/>
              <a:gd name="connsiteX73" fmla="*/ 1322832 w 2612136"/>
              <a:gd name="connsiteY73" fmla="*/ 146304 h 1676710"/>
              <a:gd name="connsiteX74" fmla="*/ 1347216 w 2612136"/>
              <a:gd name="connsiteY74" fmla="*/ 158496 h 1676710"/>
              <a:gd name="connsiteX75" fmla="*/ 1368552 w 2612136"/>
              <a:gd name="connsiteY75" fmla="*/ 167640 h 1676710"/>
              <a:gd name="connsiteX76" fmla="*/ 1405128 w 2612136"/>
              <a:gd name="connsiteY76" fmla="*/ 182880 h 1676710"/>
              <a:gd name="connsiteX77" fmla="*/ 1426464 w 2612136"/>
              <a:gd name="connsiteY77" fmla="*/ 195072 h 1676710"/>
              <a:gd name="connsiteX78" fmla="*/ 1450848 w 2612136"/>
              <a:gd name="connsiteY78" fmla="*/ 201168 h 1676710"/>
              <a:gd name="connsiteX79" fmla="*/ 1459992 w 2612136"/>
              <a:gd name="connsiteY79" fmla="*/ 204216 h 1676710"/>
              <a:gd name="connsiteX80" fmla="*/ 1469136 w 2612136"/>
              <a:gd name="connsiteY80" fmla="*/ 198120 h 1676710"/>
              <a:gd name="connsiteX81" fmla="*/ 1478280 w 2612136"/>
              <a:gd name="connsiteY81" fmla="*/ 204216 h 1676710"/>
              <a:gd name="connsiteX82" fmla="*/ 1487424 w 2612136"/>
              <a:gd name="connsiteY82" fmla="*/ 207264 h 1676710"/>
              <a:gd name="connsiteX83" fmla="*/ 1496568 w 2612136"/>
              <a:gd name="connsiteY83" fmla="*/ 213360 h 1676710"/>
              <a:gd name="connsiteX84" fmla="*/ 1511808 w 2612136"/>
              <a:gd name="connsiteY84" fmla="*/ 216408 h 1676710"/>
              <a:gd name="connsiteX85" fmla="*/ 1554480 w 2612136"/>
              <a:gd name="connsiteY85" fmla="*/ 225552 h 1676710"/>
              <a:gd name="connsiteX86" fmla="*/ 1578864 w 2612136"/>
              <a:gd name="connsiteY86" fmla="*/ 231648 h 1676710"/>
              <a:gd name="connsiteX87" fmla="*/ 1588008 w 2612136"/>
              <a:gd name="connsiteY87" fmla="*/ 234696 h 1676710"/>
              <a:gd name="connsiteX88" fmla="*/ 1612392 w 2612136"/>
              <a:gd name="connsiteY88" fmla="*/ 240792 h 1676710"/>
              <a:gd name="connsiteX89" fmla="*/ 1630680 w 2612136"/>
              <a:gd name="connsiteY89" fmla="*/ 246888 h 1676710"/>
              <a:gd name="connsiteX90" fmla="*/ 1639824 w 2612136"/>
              <a:gd name="connsiteY90" fmla="*/ 249936 h 1676710"/>
              <a:gd name="connsiteX91" fmla="*/ 1652016 w 2612136"/>
              <a:gd name="connsiteY91" fmla="*/ 252984 h 1676710"/>
              <a:gd name="connsiteX92" fmla="*/ 1664208 w 2612136"/>
              <a:gd name="connsiteY92" fmla="*/ 259080 h 1676710"/>
              <a:gd name="connsiteX93" fmla="*/ 1673352 w 2612136"/>
              <a:gd name="connsiteY93" fmla="*/ 262128 h 1676710"/>
              <a:gd name="connsiteX94" fmla="*/ 1685544 w 2612136"/>
              <a:gd name="connsiteY94" fmla="*/ 268224 h 1676710"/>
              <a:gd name="connsiteX95" fmla="*/ 1703832 w 2612136"/>
              <a:gd name="connsiteY95" fmla="*/ 274320 h 1676710"/>
              <a:gd name="connsiteX96" fmla="*/ 1716024 w 2612136"/>
              <a:gd name="connsiteY96" fmla="*/ 280416 h 1676710"/>
              <a:gd name="connsiteX97" fmla="*/ 1734312 w 2612136"/>
              <a:gd name="connsiteY97" fmla="*/ 286512 h 1676710"/>
              <a:gd name="connsiteX98" fmla="*/ 1743456 w 2612136"/>
              <a:gd name="connsiteY98" fmla="*/ 289560 h 1676710"/>
              <a:gd name="connsiteX99" fmla="*/ 1752600 w 2612136"/>
              <a:gd name="connsiteY99" fmla="*/ 295656 h 1676710"/>
              <a:gd name="connsiteX100" fmla="*/ 1770888 w 2612136"/>
              <a:gd name="connsiteY100" fmla="*/ 301752 h 1676710"/>
              <a:gd name="connsiteX101" fmla="*/ 1780032 w 2612136"/>
              <a:gd name="connsiteY101" fmla="*/ 307848 h 1676710"/>
              <a:gd name="connsiteX102" fmla="*/ 1789176 w 2612136"/>
              <a:gd name="connsiteY102" fmla="*/ 310896 h 1676710"/>
              <a:gd name="connsiteX103" fmla="*/ 1804416 w 2612136"/>
              <a:gd name="connsiteY103" fmla="*/ 316992 h 1676710"/>
              <a:gd name="connsiteX104" fmla="*/ 1813560 w 2612136"/>
              <a:gd name="connsiteY104" fmla="*/ 323088 h 1676710"/>
              <a:gd name="connsiteX105" fmla="*/ 1844040 w 2612136"/>
              <a:gd name="connsiteY105" fmla="*/ 332232 h 1676710"/>
              <a:gd name="connsiteX106" fmla="*/ 1853184 w 2612136"/>
              <a:gd name="connsiteY106" fmla="*/ 338328 h 1676710"/>
              <a:gd name="connsiteX107" fmla="*/ 1886712 w 2612136"/>
              <a:gd name="connsiteY107" fmla="*/ 350520 h 1676710"/>
              <a:gd name="connsiteX108" fmla="*/ 1895856 w 2612136"/>
              <a:gd name="connsiteY108" fmla="*/ 356616 h 1676710"/>
              <a:gd name="connsiteX109" fmla="*/ 1926336 w 2612136"/>
              <a:gd name="connsiteY109" fmla="*/ 365760 h 1676710"/>
              <a:gd name="connsiteX110" fmla="*/ 1953768 w 2612136"/>
              <a:gd name="connsiteY110" fmla="*/ 377952 h 1676710"/>
              <a:gd name="connsiteX111" fmla="*/ 1965960 w 2612136"/>
              <a:gd name="connsiteY111" fmla="*/ 384048 h 1676710"/>
              <a:gd name="connsiteX112" fmla="*/ 1975104 w 2612136"/>
              <a:gd name="connsiteY112" fmla="*/ 387096 h 1676710"/>
              <a:gd name="connsiteX113" fmla="*/ 1996440 w 2612136"/>
              <a:gd name="connsiteY113" fmla="*/ 399288 h 1676710"/>
              <a:gd name="connsiteX114" fmla="*/ 2014728 w 2612136"/>
              <a:gd name="connsiteY114" fmla="*/ 405384 h 1676710"/>
              <a:gd name="connsiteX115" fmla="*/ 2033016 w 2612136"/>
              <a:gd name="connsiteY115" fmla="*/ 414528 h 1676710"/>
              <a:gd name="connsiteX116" fmla="*/ 2042160 w 2612136"/>
              <a:gd name="connsiteY116" fmla="*/ 420624 h 1676710"/>
              <a:gd name="connsiteX117" fmla="*/ 2054352 w 2612136"/>
              <a:gd name="connsiteY117" fmla="*/ 423672 h 1676710"/>
              <a:gd name="connsiteX118" fmla="*/ 2090928 w 2612136"/>
              <a:gd name="connsiteY118" fmla="*/ 438912 h 1676710"/>
              <a:gd name="connsiteX119" fmla="*/ 2109216 w 2612136"/>
              <a:gd name="connsiteY119" fmla="*/ 451104 h 1676710"/>
              <a:gd name="connsiteX120" fmla="*/ 2130552 w 2612136"/>
              <a:gd name="connsiteY120" fmla="*/ 460248 h 1676710"/>
              <a:gd name="connsiteX121" fmla="*/ 2139696 w 2612136"/>
              <a:gd name="connsiteY121" fmla="*/ 463296 h 1676710"/>
              <a:gd name="connsiteX122" fmla="*/ 2151888 w 2612136"/>
              <a:gd name="connsiteY122" fmla="*/ 469392 h 1676710"/>
              <a:gd name="connsiteX123" fmla="*/ 2161032 w 2612136"/>
              <a:gd name="connsiteY123" fmla="*/ 472440 h 1676710"/>
              <a:gd name="connsiteX124" fmla="*/ 2170176 w 2612136"/>
              <a:gd name="connsiteY124" fmla="*/ 478536 h 1676710"/>
              <a:gd name="connsiteX125" fmla="*/ 2179320 w 2612136"/>
              <a:gd name="connsiteY125" fmla="*/ 487680 h 1676710"/>
              <a:gd name="connsiteX126" fmla="*/ 2191512 w 2612136"/>
              <a:gd name="connsiteY126" fmla="*/ 490728 h 1676710"/>
              <a:gd name="connsiteX127" fmla="*/ 2200656 w 2612136"/>
              <a:gd name="connsiteY127" fmla="*/ 499872 h 1676710"/>
              <a:gd name="connsiteX128" fmla="*/ 2209800 w 2612136"/>
              <a:gd name="connsiteY128" fmla="*/ 502920 h 1676710"/>
              <a:gd name="connsiteX129" fmla="*/ 2218944 w 2612136"/>
              <a:gd name="connsiteY129" fmla="*/ 509016 h 1676710"/>
              <a:gd name="connsiteX130" fmla="*/ 2228088 w 2612136"/>
              <a:gd name="connsiteY130" fmla="*/ 512064 h 1676710"/>
              <a:gd name="connsiteX131" fmla="*/ 2246376 w 2612136"/>
              <a:gd name="connsiteY131" fmla="*/ 524256 h 1676710"/>
              <a:gd name="connsiteX132" fmla="*/ 2255520 w 2612136"/>
              <a:gd name="connsiteY132" fmla="*/ 527304 h 1676710"/>
              <a:gd name="connsiteX133" fmla="*/ 2273808 w 2612136"/>
              <a:gd name="connsiteY133" fmla="*/ 539496 h 1676710"/>
              <a:gd name="connsiteX134" fmla="*/ 2282952 w 2612136"/>
              <a:gd name="connsiteY134" fmla="*/ 545592 h 1676710"/>
              <a:gd name="connsiteX135" fmla="*/ 2292096 w 2612136"/>
              <a:gd name="connsiteY135" fmla="*/ 548640 h 1676710"/>
              <a:gd name="connsiteX136" fmla="*/ 2304288 w 2612136"/>
              <a:gd name="connsiteY136" fmla="*/ 557784 h 1676710"/>
              <a:gd name="connsiteX137" fmla="*/ 2322576 w 2612136"/>
              <a:gd name="connsiteY137" fmla="*/ 569976 h 1676710"/>
              <a:gd name="connsiteX138" fmla="*/ 2331720 w 2612136"/>
              <a:gd name="connsiteY138" fmla="*/ 579120 h 1676710"/>
              <a:gd name="connsiteX139" fmla="*/ 2350008 w 2612136"/>
              <a:gd name="connsiteY139" fmla="*/ 591312 h 1676710"/>
              <a:gd name="connsiteX140" fmla="*/ 2362200 w 2612136"/>
              <a:gd name="connsiteY140" fmla="*/ 597408 h 1676710"/>
              <a:gd name="connsiteX141" fmla="*/ 2389632 w 2612136"/>
              <a:gd name="connsiteY141" fmla="*/ 621792 h 1676710"/>
              <a:gd name="connsiteX142" fmla="*/ 2398776 w 2612136"/>
              <a:gd name="connsiteY142" fmla="*/ 624840 h 1676710"/>
              <a:gd name="connsiteX143" fmla="*/ 2420112 w 2612136"/>
              <a:gd name="connsiteY143" fmla="*/ 646176 h 1676710"/>
              <a:gd name="connsiteX144" fmla="*/ 2438400 w 2612136"/>
              <a:gd name="connsiteY144" fmla="*/ 661416 h 1676710"/>
              <a:gd name="connsiteX145" fmla="*/ 2447544 w 2612136"/>
              <a:gd name="connsiteY145" fmla="*/ 667512 h 1676710"/>
              <a:gd name="connsiteX146" fmla="*/ 2456688 w 2612136"/>
              <a:gd name="connsiteY146" fmla="*/ 679704 h 1676710"/>
              <a:gd name="connsiteX147" fmla="*/ 2474976 w 2612136"/>
              <a:gd name="connsiteY147" fmla="*/ 694944 h 1676710"/>
              <a:gd name="connsiteX148" fmla="*/ 2481072 w 2612136"/>
              <a:gd name="connsiteY148" fmla="*/ 704088 h 1676710"/>
              <a:gd name="connsiteX149" fmla="*/ 2493264 w 2612136"/>
              <a:gd name="connsiteY149" fmla="*/ 713232 h 1676710"/>
              <a:gd name="connsiteX150" fmla="*/ 2511552 w 2612136"/>
              <a:gd name="connsiteY150" fmla="*/ 743712 h 1676710"/>
              <a:gd name="connsiteX151" fmla="*/ 2526792 w 2612136"/>
              <a:gd name="connsiteY151" fmla="*/ 762000 h 1676710"/>
              <a:gd name="connsiteX152" fmla="*/ 2529840 w 2612136"/>
              <a:gd name="connsiteY152" fmla="*/ 771144 h 1676710"/>
              <a:gd name="connsiteX153" fmla="*/ 2535936 w 2612136"/>
              <a:gd name="connsiteY153" fmla="*/ 783336 h 1676710"/>
              <a:gd name="connsiteX154" fmla="*/ 2538984 w 2612136"/>
              <a:gd name="connsiteY154" fmla="*/ 792480 h 1676710"/>
              <a:gd name="connsiteX155" fmla="*/ 2545080 w 2612136"/>
              <a:gd name="connsiteY155" fmla="*/ 801624 h 1676710"/>
              <a:gd name="connsiteX156" fmla="*/ 2551176 w 2612136"/>
              <a:gd name="connsiteY156" fmla="*/ 822960 h 1676710"/>
              <a:gd name="connsiteX157" fmla="*/ 2557272 w 2612136"/>
              <a:gd name="connsiteY157" fmla="*/ 841248 h 1676710"/>
              <a:gd name="connsiteX158" fmla="*/ 2563368 w 2612136"/>
              <a:gd name="connsiteY158" fmla="*/ 865632 h 1676710"/>
              <a:gd name="connsiteX159" fmla="*/ 2569464 w 2612136"/>
              <a:gd name="connsiteY159" fmla="*/ 877824 h 1676710"/>
              <a:gd name="connsiteX160" fmla="*/ 2572512 w 2612136"/>
              <a:gd name="connsiteY160" fmla="*/ 886968 h 1676710"/>
              <a:gd name="connsiteX161" fmla="*/ 2575560 w 2612136"/>
              <a:gd name="connsiteY161" fmla="*/ 899160 h 1676710"/>
              <a:gd name="connsiteX162" fmla="*/ 2587752 w 2612136"/>
              <a:gd name="connsiteY162" fmla="*/ 917448 h 1676710"/>
              <a:gd name="connsiteX163" fmla="*/ 2593848 w 2612136"/>
              <a:gd name="connsiteY163" fmla="*/ 938784 h 1676710"/>
              <a:gd name="connsiteX164" fmla="*/ 2596896 w 2612136"/>
              <a:gd name="connsiteY164" fmla="*/ 950976 h 1676710"/>
              <a:gd name="connsiteX165" fmla="*/ 2602992 w 2612136"/>
              <a:gd name="connsiteY165" fmla="*/ 963168 h 1676710"/>
              <a:gd name="connsiteX166" fmla="*/ 2606040 w 2612136"/>
              <a:gd name="connsiteY166" fmla="*/ 975360 h 1676710"/>
              <a:gd name="connsiteX167" fmla="*/ 2612136 w 2612136"/>
              <a:gd name="connsiteY167" fmla="*/ 993648 h 1676710"/>
              <a:gd name="connsiteX168" fmla="*/ 2609088 w 2612136"/>
              <a:gd name="connsiteY168" fmla="*/ 1030224 h 1676710"/>
              <a:gd name="connsiteX169" fmla="*/ 2602992 w 2612136"/>
              <a:gd name="connsiteY169" fmla="*/ 1066800 h 1676710"/>
              <a:gd name="connsiteX170" fmla="*/ 2599944 w 2612136"/>
              <a:gd name="connsiteY170" fmla="*/ 1103376 h 1676710"/>
              <a:gd name="connsiteX171" fmla="*/ 2593848 w 2612136"/>
              <a:gd name="connsiteY171" fmla="*/ 1130808 h 1676710"/>
              <a:gd name="connsiteX172" fmla="*/ 2590800 w 2612136"/>
              <a:gd name="connsiteY172" fmla="*/ 1139952 h 1676710"/>
              <a:gd name="connsiteX173" fmla="*/ 2581656 w 2612136"/>
              <a:gd name="connsiteY173" fmla="*/ 1173480 h 1676710"/>
              <a:gd name="connsiteX174" fmla="*/ 2578608 w 2612136"/>
              <a:gd name="connsiteY174" fmla="*/ 1182624 h 1676710"/>
              <a:gd name="connsiteX175" fmla="*/ 2566416 w 2612136"/>
              <a:gd name="connsiteY175" fmla="*/ 1200912 h 1676710"/>
              <a:gd name="connsiteX176" fmla="*/ 2560320 w 2612136"/>
              <a:gd name="connsiteY176" fmla="*/ 1210056 h 1676710"/>
              <a:gd name="connsiteX177" fmla="*/ 2557272 w 2612136"/>
              <a:gd name="connsiteY177" fmla="*/ 1219200 h 1676710"/>
              <a:gd name="connsiteX178" fmla="*/ 2545080 w 2612136"/>
              <a:gd name="connsiteY178" fmla="*/ 1237488 h 1676710"/>
              <a:gd name="connsiteX179" fmla="*/ 2538984 w 2612136"/>
              <a:gd name="connsiteY179" fmla="*/ 1246632 h 1676710"/>
              <a:gd name="connsiteX180" fmla="*/ 2535936 w 2612136"/>
              <a:gd name="connsiteY180" fmla="*/ 1255776 h 1676710"/>
              <a:gd name="connsiteX181" fmla="*/ 2526792 w 2612136"/>
              <a:gd name="connsiteY181" fmla="*/ 1264920 h 1676710"/>
              <a:gd name="connsiteX182" fmla="*/ 2511552 w 2612136"/>
              <a:gd name="connsiteY182" fmla="*/ 1283208 h 1676710"/>
              <a:gd name="connsiteX183" fmla="*/ 2502408 w 2612136"/>
              <a:gd name="connsiteY183" fmla="*/ 1289304 h 1676710"/>
              <a:gd name="connsiteX184" fmla="*/ 2493264 w 2612136"/>
              <a:gd name="connsiteY184" fmla="*/ 1301496 h 1676710"/>
              <a:gd name="connsiteX185" fmla="*/ 2474976 w 2612136"/>
              <a:gd name="connsiteY185" fmla="*/ 1313688 h 1676710"/>
              <a:gd name="connsiteX186" fmla="*/ 2444496 w 2612136"/>
              <a:gd name="connsiteY186" fmla="*/ 1335024 h 1676710"/>
              <a:gd name="connsiteX187" fmla="*/ 2435352 w 2612136"/>
              <a:gd name="connsiteY187" fmla="*/ 1341120 h 1676710"/>
              <a:gd name="connsiteX188" fmla="*/ 2423160 w 2612136"/>
              <a:gd name="connsiteY188" fmla="*/ 1350264 h 1676710"/>
              <a:gd name="connsiteX189" fmla="*/ 2410968 w 2612136"/>
              <a:gd name="connsiteY189" fmla="*/ 1353312 h 1676710"/>
              <a:gd name="connsiteX190" fmla="*/ 2401824 w 2612136"/>
              <a:gd name="connsiteY190" fmla="*/ 1362456 h 1676710"/>
              <a:gd name="connsiteX191" fmla="*/ 2383536 w 2612136"/>
              <a:gd name="connsiteY191" fmla="*/ 1374648 h 1676710"/>
              <a:gd name="connsiteX192" fmla="*/ 2365248 w 2612136"/>
              <a:gd name="connsiteY192" fmla="*/ 1386840 h 1676710"/>
              <a:gd name="connsiteX193" fmla="*/ 2356104 w 2612136"/>
              <a:gd name="connsiteY193" fmla="*/ 1395984 h 1676710"/>
              <a:gd name="connsiteX194" fmla="*/ 2346960 w 2612136"/>
              <a:gd name="connsiteY194" fmla="*/ 1399032 h 1676710"/>
              <a:gd name="connsiteX195" fmla="*/ 2331720 w 2612136"/>
              <a:gd name="connsiteY195" fmla="*/ 1411224 h 1676710"/>
              <a:gd name="connsiteX196" fmla="*/ 2322576 w 2612136"/>
              <a:gd name="connsiteY196" fmla="*/ 1420368 h 1676710"/>
              <a:gd name="connsiteX197" fmla="*/ 2301240 w 2612136"/>
              <a:gd name="connsiteY197" fmla="*/ 1432560 h 1676710"/>
              <a:gd name="connsiteX198" fmla="*/ 2286000 w 2612136"/>
              <a:gd name="connsiteY198" fmla="*/ 1441704 h 1676710"/>
              <a:gd name="connsiteX199" fmla="*/ 2267712 w 2612136"/>
              <a:gd name="connsiteY199" fmla="*/ 1453896 h 1676710"/>
              <a:gd name="connsiteX200" fmla="*/ 2255520 w 2612136"/>
              <a:gd name="connsiteY200" fmla="*/ 1459992 h 1676710"/>
              <a:gd name="connsiteX201" fmla="*/ 2234184 w 2612136"/>
              <a:gd name="connsiteY201" fmla="*/ 1475232 h 1676710"/>
              <a:gd name="connsiteX202" fmla="*/ 2225040 w 2612136"/>
              <a:gd name="connsiteY202" fmla="*/ 1481328 h 1676710"/>
              <a:gd name="connsiteX203" fmla="*/ 2212848 w 2612136"/>
              <a:gd name="connsiteY203" fmla="*/ 1490472 h 1676710"/>
              <a:gd name="connsiteX204" fmla="*/ 2194560 w 2612136"/>
              <a:gd name="connsiteY204" fmla="*/ 1496568 h 1676710"/>
              <a:gd name="connsiteX205" fmla="*/ 2185416 w 2612136"/>
              <a:gd name="connsiteY205" fmla="*/ 1499616 h 1676710"/>
              <a:gd name="connsiteX206" fmla="*/ 2164080 w 2612136"/>
              <a:gd name="connsiteY206" fmla="*/ 1511808 h 1676710"/>
              <a:gd name="connsiteX207" fmla="*/ 2154936 w 2612136"/>
              <a:gd name="connsiteY207" fmla="*/ 1514856 h 1676710"/>
              <a:gd name="connsiteX208" fmla="*/ 2133600 w 2612136"/>
              <a:gd name="connsiteY208" fmla="*/ 1527048 h 1676710"/>
              <a:gd name="connsiteX209" fmla="*/ 2115312 w 2612136"/>
              <a:gd name="connsiteY209" fmla="*/ 1539240 h 1676710"/>
              <a:gd name="connsiteX210" fmla="*/ 2097024 w 2612136"/>
              <a:gd name="connsiteY210" fmla="*/ 1548384 h 1676710"/>
              <a:gd name="connsiteX211" fmla="*/ 2087880 w 2612136"/>
              <a:gd name="connsiteY211" fmla="*/ 1551432 h 1676710"/>
              <a:gd name="connsiteX212" fmla="*/ 2063496 w 2612136"/>
              <a:gd name="connsiteY212" fmla="*/ 1563624 h 1676710"/>
              <a:gd name="connsiteX213" fmla="*/ 2045208 w 2612136"/>
              <a:gd name="connsiteY213" fmla="*/ 1575816 h 1676710"/>
              <a:gd name="connsiteX214" fmla="*/ 2036064 w 2612136"/>
              <a:gd name="connsiteY214" fmla="*/ 1578864 h 1676710"/>
              <a:gd name="connsiteX215" fmla="*/ 2026920 w 2612136"/>
              <a:gd name="connsiteY215" fmla="*/ 1584960 h 1676710"/>
              <a:gd name="connsiteX216" fmla="*/ 2002536 w 2612136"/>
              <a:gd name="connsiteY216" fmla="*/ 1600200 h 1676710"/>
              <a:gd name="connsiteX217" fmla="*/ 1984248 w 2612136"/>
              <a:gd name="connsiteY217" fmla="*/ 1612392 h 1676710"/>
              <a:gd name="connsiteX218" fmla="*/ 1959864 w 2612136"/>
              <a:gd name="connsiteY218" fmla="*/ 1621536 h 1676710"/>
              <a:gd name="connsiteX219" fmla="*/ 1950720 w 2612136"/>
              <a:gd name="connsiteY219" fmla="*/ 1624584 h 1676710"/>
              <a:gd name="connsiteX220" fmla="*/ 1941576 w 2612136"/>
              <a:gd name="connsiteY220" fmla="*/ 1630680 h 1676710"/>
              <a:gd name="connsiteX221" fmla="*/ 1911096 w 2612136"/>
              <a:gd name="connsiteY221" fmla="*/ 1636776 h 1676710"/>
              <a:gd name="connsiteX222" fmla="*/ 1898904 w 2612136"/>
              <a:gd name="connsiteY222" fmla="*/ 1642872 h 1676710"/>
              <a:gd name="connsiteX223" fmla="*/ 1889760 w 2612136"/>
              <a:gd name="connsiteY223" fmla="*/ 1648968 h 1676710"/>
              <a:gd name="connsiteX224" fmla="*/ 1880616 w 2612136"/>
              <a:gd name="connsiteY224" fmla="*/ 1652016 h 1676710"/>
              <a:gd name="connsiteX225" fmla="*/ 1862328 w 2612136"/>
              <a:gd name="connsiteY225" fmla="*/ 1664208 h 1676710"/>
              <a:gd name="connsiteX226" fmla="*/ 1853184 w 2612136"/>
              <a:gd name="connsiteY226" fmla="*/ 1670304 h 1676710"/>
              <a:gd name="connsiteX227" fmla="*/ 1831848 w 2612136"/>
              <a:gd name="connsiteY227" fmla="*/ 1676400 h 1676710"/>
              <a:gd name="connsiteX228" fmla="*/ 1813560 w 2612136"/>
              <a:gd name="connsiteY228" fmla="*/ 1667256 h 1676710"/>
              <a:gd name="connsiteX229" fmla="*/ 1792224 w 2612136"/>
              <a:gd name="connsiteY229" fmla="*/ 1658112 h 1676710"/>
              <a:gd name="connsiteX230" fmla="*/ 1783080 w 2612136"/>
              <a:gd name="connsiteY230" fmla="*/ 1648968 h 1676710"/>
              <a:gd name="connsiteX231" fmla="*/ 1776984 w 2612136"/>
              <a:gd name="connsiteY231" fmla="*/ 1639824 h 1676710"/>
              <a:gd name="connsiteX232" fmla="*/ 1767840 w 2612136"/>
              <a:gd name="connsiteY232" fmla="*/ 1636776 h 1676710"/>
              <a:gd name="connsiteX233" fmla="*/ 1761744 w 2612136"/>
              <a:gd name="connsiteY233" fmla="*/ 1627632 h 1676710"/>
              <a:gd name="connsiteX234" fmla="*/ 1734312 w 2612136"/>
              <a:gd name="connsiteY234" fmla="*/ 1600200 h 1676710"/>
              <a:gd name="connsiteX235" fmla="*/ 1725168 w 2612136"/>
              <a:gd name="connsiteY235" fmla="*/ 1591056 h 1676710"/>
              <a:gd name="connsiteX236" fmla="*/ 1706880 w 2612136"/>
              <a:gd name="connsiteY236" fmla="*/ 1563624 h 1676710"/>
              <a:gd name="connsiteX237" fmla="*/ 1700784 w 2612136"/>
              <a:gd name="connsiteY237" fmla="*/ 1554480 h 1676710"/>
              <a:gd name="connsiteX238" fmla="*/ 1694688 w 2612136"/>
              <a:gd name="connsiteY238" fmla="*/ 1545336 h 1676710"/>
              <a:gd name="connsiteX239" fmla="*/ 1691640 w 2612136"/>
              <a:gd name="connsiteY239" fmla="*/ 1536192 h 1676710"/>
              <a:gd name="connsiteX240" fmla="*/ 1679448 w 2612136"/>
              <a:gd name="connsiteY240" fmla="*/ 1514856 h 1676710"/>
              <a:gd name="connsiteX241" fmla="*/ 1673352 w 2612136"/>
              <a:gd name="connsiteY241" fmla="*/ 1496568 h 1676710"/>
              <a:gd name="connsiteX242" fmla="*/ 1670304 w 2612136"/>
              <a:gd name="connsiteY242" fmla="*/ 1487424 h 1676710"/>
              <a:gd name="connsiteX243" fmla="*/ 1670304 w 2612136"/>
              <a:gd name="connsiteY243" fmla="*/ 1423416 h 1676710"/>
              <a:gd name="connsiteX244" fmla="*/ 1679448 w 2612136"/>
              <a:gd name="connsiteY244" fmla="*/ 1405128 h 1676710"/>
              <a:gd name="connsiteX245" fmla="*/ 1688592 w 2612136"/>
              <a:gd name="connsiteY245" fmla="*/ 1399032 h 1676710"/>
              <a:gd name="connsiteX246" fmla="*/ 1700784 w 2612136"/>
              <a:gd name="connsiteY246" fmla="*/ 1386840 h 1676710"/>
              <a:gd name="connsiteX247" fmla="*/ 1709928 w 2612136"/>
              <a:gd name="connsiteY247" fmla="*/ 1377696 h 1676710"/>
              <a:gd name="connsiteX248" fmla="*/ 1728216 w 2612136"/>
              <a:gd name="connsiteY248" fmla="*/ 1365504 h 1676710"/>
              <a:gd name="connsiteX249" fmla="*/ 1737360 w 2612136"/>
              <a:gd name="connsiteY249" fmla="*/ 1359408 h 1676710"/>
              <a:gd name="connsiteX250" fmla="*/ 1749552 w 2612136"/>
              <a:gd name="connsiteY250" fmla="*/ 1356360 h 1676710"/>
              <a:gd name="connsiteX251" fmla="*/ 1770888 w 2612136"/>
              <a:gd name="connsiteY251" fmla="*/ 1344168 h 1676710"/>
              <a:gd name="connsiteX252" fmla="*/ 1780032 w 2612136"/>
              <a:gd name="connsiteY252" fmla="*/ 1338072 h 1676710"/>
              <a:gd name="connsiteX253" fmla="*/ 1801368 w 2612136"/>
              <a:gd name="connsiteY253" fmla="*/ 1331976 h 1676710"/>
              <a:gd name="connsiteX254" fmla="*/ 1810512 w 2612136"/>
              <a:gd name="connsiteY254" fmla="*/ 1328928 h 1676710"/>
              <a:gd name="connsiteX255" fmla="*/ 1822704 w 2612136"/>
              <a:gd name="connsiteY255" fmla="*/ 1325880 h 1676710"/>
              <a:gd name="connsiteX256" fmla="*/ 1840992 w 2612136"/>
              <a:gd name="connsiteY256" fmla="*/ 1319784 h 1676710"/>
              <a:gd name="connsiteX257" fmla="*/ 1850136 w 2612136"/>
              <a:gd name="connsiteY257" fmla="*/ 1316736 h 1676710"/>
              <a:gd name="connsiteX258" fmla="*/ 1871472 w 2612136"/>
              <a:gd name="connsiteY258" fmla="*/ 1313688 h 1676710"/>
              <a:gd name="connsiteX259" fmla="*/ 1883664 w 2612136"/>
              <a:gd name="connsiteY259" fmla="*/ 1307592 h 1676710"/>
              <a:gd name="connsiteX260" fmla="*/ 1901952 w 2612136"/>
              <a:gd name="connsiteY260" fmla="*/ 1301496 h 1676710"/>
              <a:gd name="connsiteX261" fmla="*/ 1914144 w 2612136"/>
              <a:gd name="connsiteY261" fmla="*/ 1295400 h 1676710"/>
              <a:gd name="connsiteX262" fmla="*/ 1923288 w 2612136"/>
              <a:gd name="connsiteY262" fmla="*/ 1292352 h 1676710"/>
              <a:gd name="connsiteX263" fmla="*/ 1932432 w 2612136"/>
              <a:gd name="connsiteY263" fmla="*/ 1286256 h 1676710"/>
              <a:gd name="connsiteX264" fmla="*/ 1941576 w 2612136"/>
              <a:gd name="connsiteY264" fmla="*/ 1283208 h 1676710"/>
              <a:gd name="connsiteX265" fmla="*/ 1959864 w 2612136"/>
              <a:gd name="connsiteY265" fmla="*/ 1271016 h 1676710"/>
              <a:gd name="connsiteX266" fmla="*/ 1969008 w 2612136"/>
              <a:gd name="connsiteY266" fmla="*/ 1264920 h 1676710"/>
              <a:gd name="connsiteX267" fmla="*/ 1978152 w 2612136"/>
              <a:gd name="connsiteY267" fmla="*/ 1258824 h 1676710"/>
              <a:gd name="connsiteX268" fmla="*/ 1987296 w 2612136"/>
              <a:gd name="connsiteY268" fmla="*/ 1255776 h 1676710"/>
              <a:gd name="connsiteX269" fmla="*/ 1996440 w 2612136"/>
              <a:gd name="connsiteY269" fmla="*/ 1249680 h 1676710"/>
              <a:gd name="connsiteX270" fmla="*/ 2008632 w 2612136"/>
              <a:gd name="connsiteY270" fmla="*/ 1246632 h 1676710"/>
              <a:gd name="connsiteX271" fmla="*/ 2017776 w 2612136"/>
              <a:gd name="connsiteY271" fmla="*/ 1240536 h 1676710"/>
              <a:gd name="connsiteX272" fmla="*/ 2045208 w 2612136"/>
              <a:gd name="connsiteY272" fmla="*/ 1228344 h 1676710"/>
              <a:gd name="connsiteX273" fmla="*/ 2051304 w 2612136"/>
              <a:gd name="connsiteY273" fmla="*/ 1216152 h 1676710"/>
              <a:gd name="connsiteX274" fmla="*/ 2069592 w 2612136"/>
              <a:gd name="connsiteY274" fmla="*/ 1200912 h 1676710"/>
              <a:gd name="connsiteX275" fmla="*/ 2078736 w 2612136"/>
              <a:gd name="connsiteY275" fmla="*/ 1191768 h 1676710"/>
              <a:gd name="connsiteX276" fmla="*/ 2097024 w 2612136"/>
              <a:gd name="connsiteY276" fmla="*/ 1179576 h 1676710"/>
              <a:gd name="connsiteX277" fmla="*/ 2106168 w 2612136"/>
              <a:gd name="connsiteY277" fmla="*/ 1173480 h 1676710"/>
              <a:gd name="connsiteX278" fmla="*/ 2115312 w 2612136"/>
              <a:gd name="connsiteY278" fmla="*/ 1167384 h 1676710"/>
              <a:gd name="connsiteX279" fmla="*/ 2124456 w 2612136"/>
              <a:gd name="connsiteY279" fmla="*/ 1164336 h 1676710"/>
              <a:gd name="connsiteX280" fmla="*/ 2136648 w 2612136"/>
              <a:gd name="connsiteY280" fmla="*/ 1155192 h 1676710"/>
              <a:gd name="connsiteX281" fmla="*/ 2145792 w 2612136"/>
              <a:gd name="connsiteY281" fmla="*/ 1152144 h 1676710"/>
              <a:gd name="connsiteX282" fmla="*/ 2154936 w 2612136"/>
              <a:gd name="connsiteY282" fmla="*/ 1143000 h 1676710"/>
              <a:gd name="connsiteX283" fmla="*/ 2164080 w 2612136"/>
              <a:gd name="connsiteY283" fmla="*/ 1139952 h 1676710"/>
              <a:gd name="connsiteX284" fmla="*/ 2173224 w 2612136"/>
              <a:gd name="connsiteY284" fmla="*/ 1133856 h 1676710"/>
              <a:gd name="connsiteX285" fmla="*/ 2191512 w 2612136"/>
              <a:gd name="connsiteY285" fmla="*/ 1115568 h 1676710"/>
              <a:gd name="connsiteX286" fmla="*/ 2209800 w 2612136"/>
              <a:gd name="connsiteY286" fmla="*/ 1106424 h 1676710"/>
              <a:gd name="connsiteX287" fmla="*/ 2215896 w 2612136"/>
              <a:gd name="connsiteY287" fmla="*/ 1097280 h 1676710"/>
              <a:gd name="connsiteX288" fmla="*/ 2234184 w 2612136"/>
              <a:gd name="connsiteY288" fmla="*/ 1085088 h 1676710"/>
              <a:gd name="connsiteX289" fmla="*/ 2261616 w 2612136"/>
              <a:gd name="connsiteY289" fmla="*/ 1066800 h 1676710"/>
              <a:gd name="connsiteX290" fmla="*/ 2270760 w 2612136"/>
              <a:gd name="connsiteY290" fmla="*/ 1060704 h 1676710"/>
              <a:gd name="connsiteX291" fmla="*/ 2279904 w 2612136"/>
              <a:gd name="connsiteY291" fmla="*/ 1051560 h 1676710"/>
              <a:gd name="connsiteX292" fmla="*/ 2289048 w 2612136"/>
              <a:gd name="connsiteY292" fmla="*/ 1048512 h 1676710"/>
              <a:gd name="connsiteX293" fmla="*/ 2316480 w 2612136"/>
              <a:gd name="connsiteY293" fmla="*/ 1030224 h 1676710"/>
              <a:gd name="connsiteX294" fmla="*/ 2325624 w 2612136"/>
              <a:gd name="connsiteY294" fmla="*/ 1024128 h 1676710"/>
              <a:gd name="connsiteX295" fmla="*/ 2346960 w 2612136"/>
              <a:gd name="connsiteY295" fmla="*/ 1008888 h 1676710"/>
              <a:gd name="connsiteX296" fmla="*/ 2353056 w 2612136"/>
              <a:gd name="connsiteY296" fmla="*/ 999744 h 1676710"/>
              <a:gd name="connsiteX297" fmla="*/ 2359152 w 2612136"/>
              <a:gd name="connsiteY297" fmla="*/ 987552 h 1676710"/>
              <a:gd name="connsiteX298" fmla="*/ 2368296 w 2612136"/>
              <a:gd name="connsiteY298" fmla="*/ 978408 h 1676710"/>
              <a:gd name="connsiteX299" fmla="*/ 2377440 w 2612136"/>
              <a:gd name="connsiteY299" fmla="*/ 960120 h 1676710"/>
              <a:gd name="connsiteX300" fmla="*/ 2383536 w 2612136"/>
              <a:gd name="connsiteY300" fmla="*/ 935736 h 1676710"/>
              <a:gd name="connsiteX301" fmla="*/ 2377440 w 2612136"/>
              <a:gd name="connsiteY301" fmla="*/ 896112 h 1676710"/>
              <a:gd name="connsiteX302" fmla="*/ 2374392 w 2612136"/>
              <a:gd name="connsiteY302" fmla="*/ 886968 h 1676710"/>
              <a:gd name="connsiteX303" fmla="*/ 2362200 w 2612136"/>
              <a:gd name="connsiteY303" fmla="*/ 868680 h 1676710"/>
              <a:gd name="connsiteX304" fmla="*/ 2353056 w 2612136"/>
              <a:gd name="connsiteY304" fmla="*/ 862584 h 1676710"/>
              <a:gd name="connsiteX305" fmla="*/ 2340864 w 2612136"/>
              <a:gd name="connsiteY305" fmla="*/ 853440 h 1676710"/>
              <a:gd name="connsiteX306" fmla="*/ 2331720 w 2612136"/>
              <a:gd name="connsiteY306" fmla="*/ 850392 h 1676710"/>
              <a:gd name="connsiteX307" fmla="*/ 2319528 w 2612136"/>
              <a:gd name="connsiteY307" fmla="*/ 844296 h 1676710"/>
              <a:gd name="connsiteX308" fmla="*/ 2301240 w 2612136"/>
              <a:gd name="connsiteY308" fmla="*/ 838200 h 1676710"/>
              <a:gd name="connsiteX309" fmla="*/ 2282952 w 2612136"/>
              <a:gd name="connsiteY309" fmla="*/ 829056 h 1676710"/>
              <a:gd name="connsiteX310" fmla="*/ 2264664 w 2612136"/>
              <a:gd name="connsiteY310" fmla="*/ 813816 h 1676710"/>
              <a:gd name="connsiteX311" fmla="*/ 2255520 w 2612136"/>
              <a:gd name="connsiteY311" fmla="*/ 810768 h 1676710"/>
              <a:gd name="connsiteX312" fmla="*/ 2240280 w 2612136"/>
              <a:gd name="connsiteY312" fmla="*/ 798576 h 1676710"/>
              <a:gd name="connsiteX313" fmla="*/ 2231136 w 2612136"/>
              <a:gd name="connsiteY313" fmla="*/ 789432 h 1676710"/>
              <a:gd name="connsiteX314" fmla="*/ 2221992 w 2612136"/>
              <a:gd name="connsiteY314" fmla="*/ 786384 h 1676710"/>
              <a:gd name="connsiteX315" fmla="*/ 2203704 w 2612136"/>
              <a:gd name="connsiteY315" fmla="*/ 774192 h 1676710"/>
              <a:gd name="connsiteX316" fmla="*/ 2188464 w 2612136"/>
              <a:gd name="connsiteY316" fmla="*/ 758952 h 1676710"/>
              <a:gd name="connsiteX317" fmla="*/ 2157984 w 2612136"/>
              <a:gd name="connsiteY317" fmla="*/ 749808 h 1676710"/>
              <a:gd name="connsiteX318" fmla="*/ 2148840 w 2612136"/>
              <a:gd name="connsiteY318" fmla="*/ 743712 h 1676710"/>
              <a:gd name="connsiteX319" fmla="*/ 2130552 w 2612136"/>
              <a:gd name="connsiteY319" fmla="*/ 737616 h 1676710"/>
              <a:gd name="connsiteX320" fmla="*/ 2121408 w 2612136"/>
              <a:gd name="connsiteY320" fmla="*/ 734568 h 1676710"/>
              <a:gd name="connsiteX321" fmla="*/ 2100072 w 2612136"/>
              <a:gd name="connsiteY321" fmla="*/ 728472 h 1676710"/>
              <a:gd name="connsiteX322" fmla="*/ 2090928 w 2612136"/>
              <a:gd name="connsiteY322" fmla="*/ 722376 h 1676710"/>
              <a:gd name="connsiteX323" fmla="*/ 2078736 w 2612136"/>
              <a:gd name="connsiteY323" fmla="*/ 719328 h 1676710"/>
              <a:gd name="connsiteX324" fmla="*/ 2060448 w 2612136"/>
              <a:gd name="connsiteY324" fmla="*/ 713232 h 1676710"/>
              <a:gd name="connsiteX325" fmla="*/ 2051304 w 2612136"/>
              <a:gd name="connsiteY325" fmla="*/ 710184 h 1676710"/>
              <a:gd name="connsiteX326" fmla="*/ 2033016 w 2612136"/>
              <a:gd name="connsiteY326" fmla="*/ 697992 h 1676710"/>
              <a:gd name="connsiteX327" fmla="*/ 1996440 w 2612136"/>
              <a:gd name="connsiteY327" fmla="*/ 688848 h 1676710"/>
              <a:gd name="connsiteX328" fmla="*/ 1987296 w 2612136"/>
              <a:gd name="connsiteY328" fmla="*/ 682752 h 1676710"/>
              <a:gd name="connsiteX329" fmla="*/ 1965960 w 2612136"/>
              <a:gd name="connsiteY329" fmla="*/ 676656 h 1676710"/>
              <a:gd name="connsiteX330" fmla="*/ 1956816 w 2612136"/>
              <a:gd name="connsiteY330" fmla="*/ 670560 h 1676710"/>
              <a:gd name="connsiteX331" fmla="*/ 1941576 w 2612136"/>
              <a:gd name="connsiteY331" fmla="*/ 667512 h 1676710"/>
              <a:gd name="connsiteX332" fmla="*/ 1929384 w 2612136"/>
              <a:gd name="connsiteY332" fmla="*/ 664464 h 1676710"/>
              <a:gd name="connsiteX333" fmla="*/ 1911096 w 2612136"/>
              <a:gd name="connsiteY333" fmla="*/ 655320 h 1676710"/>
              <a:gd name="connsiteX334" fmla="*/ 1892808 w 2612136"/>
              <a:gd name="connsiteY334" fmla="*/ 640080 h 1676710"/>
              <a:gd name="connsiteX335" fmla="*/ 1883664 w 2612136"/>
              <a:gd name="connsiteY335" fmla="*/ 637032 h 1676710"/>
              <a:gd name="connsiteX336" fmla="*/ 1874520 w 2612136"/>
              <a:gd name="connsiteY336" fmla="*/ 630936 h 1676710"/>
              <a:gd name="connsiteX337" fmla="*/ 1865376 w 2612136"/>
              <a:gd name="connsiteY337" fmla="*/ 627888 h 1676710"/>
              <a:gd name="connsiteX338" fmla="*/ 1856232 w 2612136"/>
              <a:gd name="connsiteY338" fmla="*/ 621792 h 1676710"/>
              <a:gd name="connsiteX339" fmla="*/ 1844040 w 2612136"/>
              <a:gd name="connsiteY339" fmla="*/ 618744 h 1676710"/>
              <a:gd name="connsiteX340" fmla="*/ 1831848 w 2612136"/>
              <a:gd name="connsiteY340" fmla="*/ 612648 h 1676710"/>
              <a:gd name="connsiteX341" fmla="*/ 1822704 w 2612136"/>
              <a:gd name="connsiteY341" fmla="*/ 609600 h 1676710"/>
              <a:gd name="connsiteX342" fmla="*/ 1798320 w 2612136"/>
              <a:gd name="connsiteY342" fmla="*/ 594360 h 1676710"/>
              <a:gd name="connsiteX343" fmla="*/ 1789176 w 2612136"/>
              <a:gd name="connsiteY343" fmla="*/ 588264 h 1676710"/>
              <a:gd name="connsiteX344" fmla="*/ 1780032 w 2612136"/>
              <a:gd name="connsiteY344" fmla="*/ 585216 h 1676710"/>
              <a:gd name="connsiteX345" fmla="*/ 1770888 w 2612136"/>
              <a:gd name="connsiteY345" fmla="*/ 579120 h 1676710"/>
              <a:gd name="connsiteX346" fmla="*/ 1761744 w 2612136"/>
              <a:gd name="connsiteY346" fmla="*/ 576072 h 1676710"/>
              <a:gd name="connsiteX347" fmla="*/ 1740408 w 2612136"/>
              <a:gd name="connsiteY347" fmla="*/ 566928 h 1676710"/>
              <a:gd name="connsiteX348" fmla="*/ 1722120 w 2612136"/>
              <a:gd name="connsiteY348" fmla="*/ 554736 h 1676710"/>
              <a:gd name="connsiteX349" fmla="*/ 1703832 w 2612136"/>
              <a:gd name="connsiteY349" fmla="*/ 542544 h 1676710"/>
              <a:gd name="connsiteX350" fmla="*/ 1685544 w 2612136"/>
              <a:gd name="connsiteY350" fmla="*/ 533400 h 1676710"/>
              <a:gd name="connsiteX351" fmla="*/ 1676400 w 2612136"/>
              <a:gd name="connsiteY351" fmla="*/ 530352 h 1676710"/>
              <a:gd name="connsiteX352" fmla="*/ 1664208 w 2612136"/>
              <a:gd name="connsiteY352" fmla="*/ 524256 h 1676710"/>
              <a:gd name="connsiteX353" fmla="*/ 1645920 w 2612136"/>
              <a:gd name="connsiteY353" fmla="*/ 512064 h 1676710"/>
              <a:gd name="connsiteX354" fmla="*/ 1636776 w 2612136"/>
              <a:gd name="connsiteY354" fmla="*/ 505968 h 1676710"/>
              <a:gd name="connsiteX355" fmla="*/ 1615440 w 2612136"/>
              <a:gd name="connsiteY355" fmla="*/ 499872 h 1676710"/>
              <a:gd name="connsiteX356" fmla="*/ 1606296 w 2612136"/>
              <a:gd name="connsiteY356" fmla="*/ 493776 h 1676710"/>
              <a:gd name="connsiteX357" fmla="*/ 1584960 w 2612136"/>
              <a:gd name="connsiteY357" fmla="*/ 487680 h 1676710"/>
              <a:gd name="connsiteX358" fmla="*/ 1575816 w 2612136"/>
              <a:gd name="connsiteY358" fmla="*/ 481584 h 1676710"/>
              <a:gd name="connsiteX359" fmla="*/ 1551432 w 2612136"/>
              <a:gd name="connsiteY359" fmla="*/ 475488 h 1676710"/>
              <a:gd name="connsiteX360" fmla="*/ 1536192 w 2612136"/>
              <a:gd name="connsiteY360" fmla="*/ 469392 h 1676710"/>
              <a:gd name="connsiteX361" fmla="*/ 1514856 w 2612136"/>
              <a:gd name="connsiteY361" fmla="*/ 463296 h 1676710"/>
              <a:gd name="connsiteX362" fmla="*/ 1493520 w 2612136"/>
              <a:gd name="connsiteY362" fmla="*/ 454152 h 1676710"/>
              <a:gd name="connsiteX363" fmla="*/ 1463040 w 2612136"/>
              <a:gd name="connsiteY363" fmla="*/ 438912 h 1676710"/>
              <a:gd name="connsiteX364" fmla="*/ 1453896 w 2612136"/>
              <a:gd name="connsiteY364" fmla="*/ 432816 h 1676710"/>
              <a:gd name="connsiteX365" fmla="*/ 1444752 w 2612136"/>
              <a:gd name="connsiteY365" fmla="*/ 429768 h 1676710"/>
              <a:gd name="connsiteX366" fmla="*/ 1408176 w 2612136"/>
              <a:gd name="connsiteY366" fmla="*/ 414528 h 1676710"/>
              <a:gd name="connsiteX367" fmla="*/ 1389888 w 2612136"/>
              <a:gd name="connsiteY367" fmla="*/ 402336 h 1676710"/>
              <a:gd name="connsiteX368" fmla="*/ 1380744 w 2612136"/>
              <a:gd name="connsiteY368" fmla="*/ 396240 h 1676710"/>
              <a:gd name="connsiteX369" fmla="*/ 1371600 w 2612136"/>
              <a:gd name="connsiteY369" fmla="*/ 393192 h 1676710"/>
              <a:gd name="connsiteX370" fmla="*/ 1350264 w 2612136"/>
              <a:gd name="connsiteY370" fmla="*/ 381000 h 1676710"/>
              <a:gd name="connsiteX371" fmla="*/ 1341120 w 2612136"/>
              <a:gd name="connsiteY371" fmla="*/ 377952 h 1676710"/>
              <a:gd name="connsiteX372" fmla="*/ 1331976 w 2612136"/>
              <a:gd name="connsiteY372" fmla="*/ 371856 h 1676710"/>
              <a:gd name="connsiteX373" fmla="*/ 1319784 w 2612136"/>
              <a:gd name="connsiteY373" fmla="*/ 365760 h 1676710"/>
              <a:gd name="connsiteX374" fmla="*/ 1301496 w 2612136"/>
              <a:gd name="connsiteY374" fmla="*/ 353568 h 1676710"/>
              <a:gd name="connsiteX375" fmla="*/ 1292352 w 2612136"/>
              <a:gd name="connsiteY375" fmla="*/ 350520 h 1676710"/>
              <a:gd name="connsiteX376" fmla="*/ 1280160 w 2612136"/>
              <a:gd name="connsiteY376" fmla="*/ 347472 h 1676710"/>
              <a:gd name="connsiteX377" fmla="*/ 1258824 w 2612136"/>
              <a:gd name="connsiteY377" fmla="*/ 335280 h 1676710"/>
              <a:gd name="connsiteX378" fmla="*/ 1228344 w 2612136"/>
              <a:gd name="connsiteY378" fmla="*/ 326136 h 1676710"/>
              <a:gd name="connsiteX379" fmla="*/ 1210056 w 2612136"/>
              <a:gd name="connsiteY379" fmla="*/ 320040 h 1676710"/>
              <a:gd name="connsiteX380" fmla="*/ 1200912 w 2612136"/>
              <a:gd name="connsiteY380" fmla="*/ 316992 h 1676710"/>
              <a:gd name="connsiteX381" fmla="*/ 1188720 w 2612136"/>
              <a:gd name="connsiteY381" fmla="*/ 310896 h 1676710"/>
              <a:gd name="connsiteX382" fmla="*/ 1164336 w 2612136"/>
              <a:gd name="connsiteY382" fmla="*/ 307848 h 1676710"/>
              <a:gd name="connsiteX383" fmla="*/ 1121664 w 2612136"/>
              <a:gd name="connsiteY383" fmla="*/ 298704 h 1676710"/>
              <a:gd name="connsiteX384" fmla="*/ 1094232 w 2612136"/>
              <a:gd name="connsiteY384" fmla="*/ 295656 h 1676710"/>
              <a:gd name="connsiteX385" fmla="*/ 1069848 w 2612136"/>
              <a:gd name="connsiteY385" fmla="*/ 289560 h 1676710"/>
              <a:gd name="connsiteX386" fmla="*/ 1057656 w 2612136"/>
              <a:gd name="connsiteY386" fmla="*/ 286512 h 1676710"/>
              <a:gd name="connsiteX387" fmla="*/ 1030224 w 2612136"/>
              <a:gd name="connsiteY387" fmla="*/ 283464 h 1676710"/>
              <a:gd name="connsiteX388" fmla="*/ 990600 w 2612136"/>
              <a:gd name="connsiteY388" fmla="*/ 274320 h 1676710"/>
              <a:gd name="connsiteX389" fmla="*/ 972312 w 2612136"/>
              <a:gd name="connsiteY389" fmla="*/ 268224 h 1676710"/>
              <a:gd name="connsiteX390" fmla="*/ 963168 w 2612136"/>
              <a:gd name="connsiteY390" fmla="*/ 265176 h 1676710"/>
              <a:gd name="connsiteX391" fmla="*/ 950976 w 2612136"/>
              <a:gd name="connsiteY391" fmla="*/ 262128 h 1676710"/>
              <a:gd name="connsiteX392" fmla="*/ 932688 w 2612136"/>
              <a:gd name="connsiteY392" fmla="*/ 256032 h 1676710"/>
              <a:gd name="connsiteX393" fmla="*/ 923544 w 2612136"/>
              <a:gd name="connsiteY393" fmla="*/ 252984 h 1676710"/>
              <a:gd name="connsiteX394" fmla="*/ 905256 w 2612136"/>
              <a:gd name="connsiteY394" fmla="*/ 249936 h 1676710"/>
              <a:gd name="connsiteX395" fmla="*/ 880872 w 2612136"/>
              <a:gd name="connsiteY395" fmla="*/ 240792 h 1676710"/>
              <a:gd name="connsiteX396" fmla="*/ 853440 w 2612136"/>
              <a:gd name="connsiteY396" fmla="*/ 237744 h 1676710"/>
              <a:gd name="connsiteX397" fmla="*/ 841248 w 2612136"/>
              <a:gd name="connsiteY397" fmla="*/ 234696 h 1676710"/>
              <a:gd name="connsiteX398" fmla="*/ 819912 w 2612136"/>
              <a:gd name="connsiteY398" fmla="*/ 228600 h 1676710"/>
              <a:gd name="connsiteX399" fmla="*/ 804672 w 2612136"/>
              <a:gd name="connsiteY399" fmla="*/ 225552 h 1676710"/>
              <a:gd name="connsiteX400" fmla="*/ 786384 w 2612136"/>
              <a:gd name="connsiteY400" fmla="*/ 222504 h 1676710"/>
              <a:gd name="connsiteX401" fmla="*/ 768096 w 2612136"/>
              <a:gd name="connsiteY401" fmla="*/ 216408 h 1676710"/>
              <a:gd name="connsiteX402" fmla="*/ 743712 w 2612136"/>
              <a:gd name="connsiteY402" fmla="*/ 213360 h 1676710"/>
              <a:gd name="connsiteX403" fmla="*/ 722376 w 2612136"/>
              <a:gd name="connsiteY403" fmla="*/ 210312 h 1676710"/>
              <a:gd name="connsiteX404" fmla="*/ 676656 w 2612136"/>
              <a:gd name="connsiteY404" fmla="*/ 207264 h 1676710"/>
              <a:gd name="connsiteX405" fmla="*/ 664464 w 2612136"/>
              <a:gd name="connsiteY405" fmla="*/ 204216 h 1676710"/>
              <a:gd name="connsiteX406" fmla="*/ 591312 w 2612136"/>
              <a:gd name="connsiteY406" fmla="*/ 207264 h 1676710"/>
              <a:gd name="connsiteX407" fmla="*/ 576072 w 2612136"/>
              <a:gd name="connsiteY407" fmla="*/ 210312 h 1676710"/>
              <a:gd name="connsiteX408" fmla="*/ 536448 w 2612136"/>
              <a:gd name="connsiteY408" fmla="*/ 216408 h 1676710"/>
              <a:gd name="connsiteX409" fmla="*/ 493776 w 2612136"/>
              <a:gd name="connsiteY409" fmla="*/ 219456 h 1676710"/>
              <a:gd name="connsiteX410" fmla="*/ 466344 w 2612136"/>
              <a:gd name="connsiteY410" fmla="*/ 222504 h 1676710"/>
              <a:gd name="connsiteX411" fmla="*/ 371856 w 2612136"/>
              <a:gd name="connsiteY411" fmla="*/ 231648 h 1676710"/>
              <a:gd name="connsiteX412" fmla="*/ 326136 w 2612136"/>
              <a:gd name="connsiteY412" fmla="*/ 246888 h 1676710"/>
              <a:gd name="connsiteX413" fmla="*/ 316992 w 2612136"/>
              <a:gd name="connsiteY413" fmla="*/ 249936 h 1676710"/>
              <a:gd name="connsiteX414" fmla="*/ 307848 w 2612136"/>
              <a:gd name="connsiteY414" fmla="*/ 252984 h 1676710"/>
              <a:gd name="connsiteX415" fmla="*/ 283464 w 2612136"/>
              <a:gd name="connsiteY415" fmla="*/ 262128 h 1676710"/>
              <a:gd name="connsiteX416" fmla="*/ 265176 w 2612136"/>
              <a:gd name="connsiteY416" fmla="*/ 268224 h 1676710"/>
              <a:gd name="connsiteX417" fmla="*/ 240792 w 2612136"/>
              <a:gd name="connsiteY417" fmla="*/ 274320 h 1676710"/>
              <a:gd name="connsiteX418" fmla="*/ 231648 w 2612136"/>
              <a:gd name="connsiteY418" fmla="*/ 280416 h 1676710"/>
              <a:gd name="connsiteX419" fmla="*/ 219456 w 2612136"/>
              <a:gd name="connsiteY419" fmla="*/ 283464 h 1676710"/>
              <a:gd name="connsiteX420" fmla="*/ 201168 w 2612136"/>
              <a:gd name="connsiteY420" fmla="*/ 289560 h 1676710"/>
              <a:gd name="connsiteX421" fmla="*/ 195072 w 2612136"/>
              <a:gd name="connsiteY421" fmla="*/ 295656 h 1676710"/>
              <a:gd name="connsiteX0" fmla="*/ 195072 w 2612136"/>
              <a:gd name="connsiteY0" fmla="*/ 295656 h 1676710"/>
              <a:gd name="connsiteX1" fmla="*/ 176784 w 2612136"/>
              <a:gd name="connsiteY1" fmla="*/ 304800 h 1676710"/>
              <a:gd name="connsiteX2" fmla="*/ 155448 w 2612136"/>
              <a:gd name="connsiteY2" fmla="*/ 310896 h 1676710"/>
              <a:gd name="connsiteX3" fmla="*/ 137160 w 2612136"/>
              <a:gd name="connsiteY3" fmla="*/ 323088 h 1676710"/>
              <a:gd name="connsiteX4" fmla="*/ 128016 w 2612136"/>
              <a:gd name="connsiteY4" fmla="*/ 329184 h 1676710"/>
              <a:gd name="connsiteX5" fmla="*/ 115824 w 2612136"/>
              <a:gd name="connsiteY5" fmla="*/ 332232 h 1676710"/>
              <a:gd name="connsiteX6" fmla="*/ 106680 w 2612136"/>
              <a:gd name="connsiteY6" fmla="*/ 338328 h 1676710"/>
              <a:gd name="connsiteX7" fmla="*/ 70104 w 2612136"/>
              <a:gd name="connsiteY7" fmla="*/ 338328 h 1676710"/>
              <a:gd name="connsiteX8" fmla="*/ 48768 w 2612136"/>
              <a:gd name="connsiteY8" fmla="*/ 332232 h 1676710"/>
              <a:gd name="connsiteX9" fmla="*/ 36576 w 2612136"/>
              <a:gd name="connsiteY9" fmla="*/ 326136 h 1676710"/>
              <a:gd name="connsiteX10" fmla="*/ 27432 w 2612136"/>
              <a:gd name="connsiteY10" fmla="*/ 316992 h 1676710"/>
              <a:gd name="connsiteX11" fmla="*/ 9144 w 2612136"/>
              <a:gd name="connsiteY11" fmla="*/ 301752 h 1676710"/>
              <a:gd name="connsiteX12" fmla="*/ 0 w 2612136"/>
              <a:gd name="connsiteY12" fmla="*/ 268224 h 1676710"/>
              <a:gd name="connsiteX13" fmla="*/ 3048 w 2612136"/>
              <a:gd name="connsiteY13" fmla="*/ 207264 h 1676710"/>
              <a:gd name="connsiteX14" fmla="*/ 21336 w 2612136"/>
              <a:gd name="connsiteY14" fmla="*/ 170688 h 1676710"/>
              <a:gd name="connsiteX15" fmla="*/ 30480 w 2612136"/>
              <a:gd name="connsiteY15" fmla="*/ 161544 h 1676710"/>
              <a:gd name="connsiteX16" fmla="*/ 42672 w 2612136"/>
              <a:gd name="connsiteY16" fmla="*/ 146304 h 1676710"/>
              <a:gd name="connsiteX17" fmla="*/ 60960 w 2612136"/>
              <a:gd name="connsiteY17" fmla="*/ 131064 h 1676710"/>
              <a:gd name="connsiteX18" fmla="*/ 67056 w 2612136"/>
              <a:gd name="connsiteY18" fmla="*/ 121920 h 1676710"/>
              <a:gd name="connsiteX19" fmla="*/ 79248 w 2612136"/>
              <a:gd name="connsiteY19" fmla="*/ 115824 h 1676710"/>
              <a:gd name="connsiteX20" fmla="*/ 100584 w 2612136"/>
              <a:gd name="connsiteY20" fmla="*/ 106680 h 1676710"/>
              <a:gd name="connsiteX21" fmla="*/ 109728 w 2612136"/>
              <a:gd name="connsiteY21" fmla="*/ 97536 h 1676710"/>
              <a:gd name="connsiteX22" fmla="*/ 121920 w 2612136"/>
              <a:gd name="connsiteY22" fmla="*/ 94488 h 1676710"/>
              <a:gd name="connsiteX23" fmla="*/ 131064 w 2612136"/>
              <a:gd name="connsiteY23" fmla="*/ 91440 h 1676710"/>
              <a:gd name="connsiteX24" fmla="*/ 140208 w 2612136"/>
              <a:gd name="connsiteY24" fmla="*/ 85344 h 1676710"/>
              <a:gd name="connsiteX25" fmla="*/ 149352 w 2612136"/>
              <a:gd name="connsiteY25" fmla="*/ 82296 h 1676710"/>
              <a:gd name="connsiteX26" fmla="*/ 161544 w 2612136"/>
              <a:gd name="connsiteY26" fmla="*/ 76200 h 1676710"/>
              <a:gd name="connsiteX27" fmla="*/ 179832 w 2612136"/>
              <a:gd name="connsiteY27" fmla="*/ 70104 h 1676710"/>
              <a:gd name="connsiteX28" fmla="*/ 198120 w 2612136"/>
              <a:gd name="connsiteY28" fmla="*/ 64008 h 1676710"/>
              <a:gd name="connsiteX29" fmla="*/ 207264 w 2612136"/>
              <a:gd name="connsiteY29" fmla="*/ 60960 h 1676710"/>
              <a:gd name="connsiteX30" fmla="*/ 234696 w 2612136"/>
              <a:gd name="connsiteY30" fmla="*/ 54864 h 1676710"/>
              <a:gd name="connsiteX31" fmla="*/ 262128 w 2612136"/>
              <a:gd name="connsiteY31" fmla="*/ 48768 h 1676710"/>
              <a:gd name="connsiteX32" fmla="*/ 283464 w 2612136"/>
              <a:gd name="connsiteY32" fmla="*/ 45720 h 1676710"/>
              <a:gd name="connsiteX33" fmla="*/ 292608 w 2612136"/>
              <a:gd name="connsiteY33" fmla="*/ 42672 h 1676710"/>
              <a:gd name="connsiteX34" fmla="*/ 338328 w 2612136"/>
              <a:gd name="connsiteY34" fmla="*/ 36576 h 1676710"/>
              <a:gd name="connsiteX35" fmla="*/ 365760 w 2612136"/>
              <a:gd name="connsiteY35" fmla="*/ 30480 h 1676710"/>
              <a:gd name="connsiteX36" fmla="*/ 384048 w 2612136"/>
              <a:gd name="connsiteY36" fmla="*/ 27432 h 1676710"/>
              <a:gd name="connsiteX37" fmla="*/ 417576 w 2612136"/>
              <a:gd name="connsiteY37" fmla="*/ 24384 h 1676710"/>
              <a:gd name="connsiteX38" fmla="*/ 460248 w 2612136"/>
              <a:gd name="connsiteY38" fmla="*/ 18288 h 1676710"/>
              <a:gd name="connsiteX39" fmla="*/ 505968 w 2612136"/>
              <a:gd name="connsiteY39" fmla="*/ 15240 h 1676710"/>
              <a:gd name="connsiteX40" fmla="*/ 527304 w 2612136"/>
              <a:gd name="connsiteY40" fmla="*/ 9144 h 1676710"/>
              <a:gd name="connsiteX41" fmla="*/ 545592 w 2612136"/>
              <a:gd name="connsiteY41" fmla="*/ 6096 h 1676710"/>
              <a:gd name="connsiteX42" fmla="*/ 554736 w 2612136"/>
              <a:gd name="connsiteY42" fmla="*/ 3048 h 1676710"/>
              <a:gd name="connsiteX43" fmla="*/ 585216 w 2612136"/>
              <a:gd name="connsiteY43" fmla="*/ 0 h 1676710"/>
              <a:gd name="connsiteX44" fmla="*/ 679704 w 2612136"/>
              <a:gd name="connsiteY44" fmla="*/ 3048 h 1676710"/>
              <a:gd name="connsiteX45" fmla="*/ 701040 w 2612136"/>
              <a:gd name="connsiteY45" fmla="*/ 6096 h 1676710"/>
              <a:gd name="connsiteX46" fmla="*/ 749808 w 2612136"/>
              <a:gd name="connsiteY46" fmla="*/ 12192 h 1676710"/>
              <a:gd name="connsiteX47" fmla="*/ 765048 w 2612136"/>
              <a:gd name="connsiteY47" fmla="*/ 15240 h 1676710"/>
              <a:gd name="connsiteX48" fmla="*/ 810768 w 2612136"/>
              <a:gd name="connsiteY48" fmla="*/ 18288 h 1676710"/>
              <a:gd name="connsiteX49" fmla="*/ 829056 w 2612136"/>
              <a:gd name="connsiteY49" fmla="*/ 21336 h 1676710"/>
              <a:gd name="connsiteX50" fmla="*/ 847344 w 2612136"/>
              <a:gd name="connsiteY50" fmla="*/ 27432 h 1676710"/>
              <a:gd name="connsiteX51" fmla="*/ 886968 w 2612136"/>
              <a:gd name="connsiteY51" fmla="*/ 33528 h 1676710"/>
              <a:gd name="connsiteX52" fmla="*/ 899160 w 2612136"/>
              <a:gd name="connsiteY52" fmla="*/ 36576 h 1676710"/>
              <a:gd name="connsiteX53" fmla="*/ 908304 w 2612136"/>
              <a:gd name="connsiteY53" fmla="*/ 39624 h 1676710"/>
              <a:gd name="connsiteX54" fmla="*/ 950976 w 2612136"/>
              <a:gd name="connsiteY54" fmla="*/ 45720 h 1676710"/>
              <a:gd name="connsiteX55" fmla="*/ 972312 w 2612136"/>
              <a:gd name="connsiteY55" fmla="*/ 48768 h 1676710"/>
              <a:gd name="connsiteX56" fmla="*/ 1005840 w 2612136"/>
              <a:gd name="connsiteY56" fmla="*/ 57912 h 1676710"/>
              <a:gd name="connsiteX57" fmla="*/ 1027176 w 2612136"/>
              <a:gd name="connsiteY57" fmla="*/ 60960 h 1676710"/>
              <a:gd name="connsiteX58" fmla="*/ 1048512 w 2612136"/>
              <a:gd name="connsiteY58" fmla="*/ 67056 h 1676710"/>
              <a:gd name="connsiteX59" fmla="*/ 1078992 w 2612136"/>
              <a:gd name="connsiteY59" fmla="*/ 73152 h 1676710"/>
              <a:gd name="connsiteX60" fmla="*/ 1088136 w 2612136"/>
              <a:gd name="connsiteY60" fmla="*/ 76200 h 1676710"/>
              <a:gd name="connsiteX61" fmla="*/ 1109472 w 2612136"/>
              <a:gd name="connsiteY61" fmla="*/ 79248 h 1676710"/>
              <a:gd name="connsiteX62" fmla="*/ 1127760 w 2612136"/>
              <a:gd name="connsiteY62" fmla="*/ 82296 h 1676710"/>
              <a:gd name="connsiteX63" fmla="*/ 1139952 w 2612136"/>
              <a:gd name="connsiteY63" fmla="*/ 85344 h 1676710"/>
              <a:gd name="connsiteX64" fmla="*/ 1176528 w 2612136"/>
              <a:gd name="connsiteY64" fmla="*/ 91440 h 1676710"/>
              <a:gd name="connsiteX65" fmla="*/ 1207008 w 2612136"/>
              <a:gd name="connsiteY65" fmla="*/ 100584 h 1676710"/>
              <a:gd name="connsiteX66" fmla="*/ 1216152 w 2612136"/>
              <a:gd name="connsiteY66" fmla="*/ 103632 h 1676710"/>
              <a:gd name="connsiteX67" fmla="*/ 1228344 w 2612136"/>
              <a:gd name="connsiteY67" fmla="*/ 106680 h 1676710"/>
              <a:gd name="connsiteX68" fmla="*/ 1246632 w 2612136"/>
              <a:gd name="connsiteY68" fmla="*/ 112776 h 1676710"/>
              <a:gd name="connsiteX69" fmla="*/ 1255776 w 2612136"/>
              <a:gd name="connsiteY69" fmla="*/ 115824 h 1676710"/>
              <a:gd name="connsiteX70" fmla="*/ 1267968 w 2612136"/>
              <a:gd name="connsiteY70" fmla="*/ 121920 h 1676710"/>
              <a:gd name="connsiteX71" fmla="*/ 1277112 w 2612136"/>
              <a:gd name="connsiteY71" fmla="*/ 128016 h 1676710"/>
              <a:gd name="connsiteX72" fmla="*/ 1298448 w 2612136"/>
              <a:gd name="connsiteY72" fmla="*/ 134112 h 1676710"/>
              <a:gd name="connsiteX73" fmla="*/ 1322832 w 2612136"/>
              <a:gd name="connsiteY73" fmla="*/ 146304 h 1676710"/>
              <a:gd name="connsiteX74" fmla="*/ 1347216 w 2612136"/>
              <a:gd name="connsiteY74" fmla="*/ 158496 h 1676710"/>
              <a:gd name="connsiteX75" fmla="*/ 1368552 w 2612136"/>
              <a:gd name="connsiteY75" fmla="*/ 167640 h 1676710"/>
              <a:gd name="connsiteX76" fmla="*/ 1405128 w 2612136"/>
              <a:gd name="connsiteY76" fmla="*/ 182880 h 1676710"/>
              <a:gd name="connsiteX77" fmla="*/ 1450848 w 2612136"/>
              <a:gd name="connsiteY77" fmla="*/ 201168 h 1676710"/>
              <a:gd name="connsiteX78" fmla="*/ 1459992 w 2612136"/>
              <a:gd name="connsiteY78" fmla="*/ 204216 h 1676710"/>
              <a:gd name="connsiteX79" fmla="*/ 1469136 w 2612136"/>
              <a:gd name="connsiteY79" fmla="*/ 198120 h 1676710"/>
              <a:gd name="connsiteX80" fmla="*/ 1478280 w 2612136"/>
              <a:gd name="connsiteY80" fmla="*/ 204216 h 1676710"/>
              <a:gd name="connsiteX81" fmla="*/ 1487424 w 2612136"/>
              <a:gd name="connsiteY81" fmla="*/ 207264 h 1676710"/>
              <a:gd name="connsiteX82" fmla="*/ 1496568 w 2612136"/>
              <a:gd name="connsiteY82" fmla="*/ 213360 h 1676710"/>
              <a:gd name="connsiteX83" fmla="*/ 1511808 w 2612136"/>
              <a:gd name="connsiteY83" fmla="*/ 216408 h 1676710"/>
              <a:gd name="connsiteX84" fmla="*/ 1554480 w 2612136"/>
              <a:gd name="connsiteY84" fmla="*/ 225552 h 1676710"/>
              <a:gd name="connsiteX85" fmla="*/ 1578864 w 2612136"/>
              <a:gd name="connsiteY85" fmla="*/ 231648 h 1676710"/>
              <a:gd name="connsiteX86" fmla="*/ 1588008 w 2612136"/>
              <a:gd name="connsiteY86" fmla="*/ 234696 h 1676710"/>
              <a:gd name="connsiteX87" fmla="*/ 1612392 w 2612136"/>
              <a:gd name="connsiteY87" fmla="*/ 240792 h 1676710"/>
              <a:gd name="connsiteX88" fmla="*/ 1630680 w 2612136"/>
              <a:gd name="connsiteY88" fmla="*/ 246888 h 1676710"/>
              <a:gd name="connsiteX89" fmla="*/ 1639824 w 2612136"/>
              <a:gd name="connsiteY89" fmla="*/ 249936 h 1676710"/>
              <a:gd name="connsiteX90" fmla="*/ 1652016 w 2612136"/>
              <a:gd name="connsiteY90" fmla="*/ 252984 h 1676710"/>
              <a:gd name="connsiteX91" fmla="*/ 1664208 w 2612136"/>
              <a:gd name="connsiteY91" fmla="*/ 259080 h 1676710"/>
              <a:gd name="connsiteX92" fmla="*/ 1673352 w 2612136"/>
              <a:gd name="connsiteY92" fmla="*/ 262128 h 1676710"/>
              <a:gd name="connsiteX93" fmla="*/ 1685544 w 2612136"/>
              <a:gd name="connsiteY93" fmla="*/ 268224 h 1676710"/>
              <a:gd name="connsiteX94" fmla="*/ 1703832 w 2612136"/>
              <a:gd name="connsiteY94" fmla="*/ 274320 h 1676710"/>
              <a:gd name="connsiteX95" fmla="*/ 1716024 w 2612136"/>
              <a:gd name="connsiteY95" fmla="*/ 280416 h 1676710"/>
              <a:gd name="connsiteX96" fmla="*/ 1734312 w 2612136"/>
              <a:gd name="connsiteY96" fmla="*/ 286512 h 1676710"/>
              <a:gd name="connsiteX97" fmla="*/ 1743456 w 2612136"/>
              <a:gd name="connsiteY97" fmla="*/ 289560 h 1676710"/>
              <a:gd name="connsiteX98" fmla="*/ 1752600 w 2612136"/>
              <a:gd name="connsiteY98" fmla="*/ 295656 h 1676710"/>
              <a:gd name="connsiteX99" fmla="*/ 1770888 w 2612136"/>
              <a:gd name="connsiteY99" fmla="*/ 301752 h 1676710"/>
              <a:gd name="connsiteX100" fmla="*/ 1780032 w 2612136"/>
              <a:gd name="connsiteY100" fmla="*/ 307848 h 1676710"/>
              <a:gd name="connsiteX101" fmla="*/ 1789176 w 2612136"/>
              <a:gd name="connsiteY101" fmla="*/ 310896 h 1676710"/>
              <a:gd name="connsiteX102" fmla="*/ 1804416 w 2612136"/>
              <a:gd name="connsiteY102" fmla="*/ 316992 h 1676710"/>
              <a:gd name="connsiteX103" fmla="*/ 1813560 w 2612136"/>
              <a:gd name="connsiteY103" fmla="*/ 323088 h 1676710"/>
              <a:gd name="connsiteX104" fmla="*/ 1844040 w 2612136"/>
              <a:gd name="connsiteY104" fmla="*/ 332232 h 1676710"/>
              <a:gd name="connsiteX105" fmla="*/ 1853184 w 2612136"/>
              <a:gd name="connsiteY105" fmla="*/ 338328 h 1676710"/>
              <a:gd name="connsiteX106" fmla="*/ 1886712 w 2612136"/>
              <a:gd name="connsiteY106" fmla="*/ 350520 h 1676710"/>
              <a:gd name="connsiteX107" fmla="*/ 1895856 w 2612136"/>
              <a:gd name="connsiteY107" fmla="*/ 356616 h 1676710"/>
              <a:gd name="connsiteX108" fmla="*/ 1926336 w 2612136"/>
              <a:gd name="connsiteY108" fmla="*/ 365760 h 1676710"/>
              <a:gd name="connsiteX109" fmla="*/ 1953768 w 2612136"/>
              <a:gd name="connsiteY109" fmla="*/ 377952 h 1676710"/>
              <a:gd name="connsiteX110" fmla="*/ 1965960 w 2612136"/>
              <a:gd name="connsiteY110" fmla="*/ 384048 h 1676710"/>
              <a:gd name="connsiteX111" fmla="*/ 1975104 w 2612136"/>
              <a:gd name="connsiteY111" fmla="*/ 387096 h 1676710"/>
              <a:gd name="connsiteX112" fmla="*/ 1996440 w 2612136"/>
              <a:gd name="connsiteY112" fmla="*/ 399288 h 1676710"/>
              <a:gd name="connsiteX113" fmla="*/ 2014728 w 2612136"/>
              <a:gd name="connsiteY113" fmla="*/ 405384 h 1676710"/>
              <a:gd name="connsiteX114" fmla="*/ 2033016 w 2612136"/>
              <a:gd name="connsiteY114" fmla="*/ 414528 h 1676710"/>
              <a:gd name="connsiteX115" fmla="*/ 2042160 w 2612136"/>
              <a:gd name="connsiteY115" fmla="*/ 420624 h 1676710"/>
              <a:gd name="connsiteX116" fmla="*/ 2054352 w 2612136"/>
              <a:gd name="connsiteY116" fmla="*/ 423672 h 1676710"/>
              <a:gd name="connsiteX117" fmla="*/ 2090928 w 2612136"/>
              <a:gd name="connsiteY117" fmla="*/ 438912 h 1676710"/>
              <a:gd name="connsiteX118" fmla="*/ 2109216 w 2612136"/>
              <a:gd name="connsiteY118" fmla="*/ 451104 h 1676710"/>
              <a:gd name="connsiteX119" fmla="*/ 2130552 w 2612136"/>
              <a:gd name="connsiteY119" fmla="*/ 460248 h 1676710"/>
              <a:gd name="connsiteX120" fmla="*/ 2139696 w 2612136"/>
              <a:gd name="connsiteY120" fmla="*/ 463296 h 1676710"/>
              <a:gd name="connsiteX121" fmla="*/ 2151888 w 2612136"/>
              <a:gd name="connsiteY121" fmla="*/ 469392 h 1676710"/>
              <a:gd name="connsiteX122" fmla="*/ 2161032 w 2612136"/>
              <a:gd name="connsiteY122" fmla="*/ 472440 h 1676710"/>
              <a:gd name="connsiteX123" fmla="*/ 2170176 w 2612136"/>
              <a:gd name="connsiteY123" fmla="*/ 478536 h 1676710"/>
              <a:gd name="connsiteX124" fmla="*/ 2179320 w 2612136"/>
              <a:gd name="connsiteY124" fmla="*/ 487680 h 1676710"/>
              <a:gd name="connsiteX125" fmla="*/ 2191512 w 2612136"/>
              <a:gd name="connsiteY125" fmla="*/ 490728 h 1676710"/>
              <a:gd name="connsiteX126" fmla="*/ 2200656 w 2612136"/>
              <a:gd name="connsiteY126" fmla="*/ 499872 h 1676710"/>
              <a:gd name="connsiteX127" fmla="*/ 2209800 w 2612136"/>
              <a:gd name="connsiteY127" fmla="*/ 502920 h 1676710"/>
              <a:gd name="connsiteX128" fmla="*/ 2218944 w 2612136"/>
              <a:gd name="connsiteY128" fmla="*/ 509016 h 1676710"/>
              <a:gd name="connsiteX129" fmla="*/ 2228088 w 2612136"/>
              <a:gd name="connsiteY129" fmla="*/ 512064 h 1676710"/>
              <a:gd name="connsiteX130" fmla="*/ 2246376 w 2612136"/>
              <a:gd name="connsiteY130" fmla="*/ 524256 h 1676710"/>
              <a:gd name="connsiteX131" fmla="*/ 2255520 w 2612136"/>
              <a:gd name="connsiteY131" fmla="*/ 527304 h 1676710"/>
              <a:gd name="connsiteX132" fmla="*/ 2273808 w 2612136"/>
              <a:gd name="connsiteY132" fmla="*/ 539496 h 1676710"/>
              <a:gd name="connsiteX133" fmla="*/ 2282952 w 2612136"/>
              <a:gd name="connsiteY133" fmla="*/ 545592 h 1676710"/>
              <a:gd name="connsiteX134" fmla="*/ 2292096 w 2612136"/>
              <a:gd name="connsiteY134" fmla="*/ 548640 h 1676710"/>
              <a:gd name="connsiteX135" fmla="*/ 2304288 w 2612136"/>
              <a:gd name="connsiteY135" fmla="*/ 557784 h 1676710"/>
              <a:gd name="connsiteX136" fmla="*/ 2322576 w 2612136"/>
              <a:gd name="connsiteY136" fmla="*/ 569976 h 1676710"/>
              <a:gd name="connsiteX137" fmla="*/ 2331720 w 2612136"/>
              <a:gd name="connsiteY137" fmla="*/ 579120 h 1676710"/>
              <a:gd name="connsiteX138" fmla="*/ 2350008 w 2612136"/>
              <a:gd name="connsiteY138" fmla="*/ 591312 h 1676710"/>
              <a:gd name="connsiteX139" fmla="*/ 2362200 w 2612136"/>
              <a:gd name="connsiteY139" fmla="*/ 597408 h 1676710"/>
              <a:gd name="connsiteX140" fmla="*/ 2389632 w 2612136"/>
              <a:gd name="connsiteY140" fmla="*/ 621792 h 1676710"/>
              <a:gd name="connsiteX141" fmla="*/ 2398776 w 2612136"/>
              <a:gd name="connsiteY141" fmla="*/ 624840 h 1676710"/>
              <a:gd name="connsiteX142" fmla="*/ 2420112 w 2612136"/>
              <a:gd name="connsiteY142" fmla="*/ 646176 h 1676710"/>
              <a:gd name="connsiteX143" fmla="*/ 2438400 w 2612136"/>
              <a:gd name="connsiteY143" fmla="*/ 661416 h 1676710"/>
              <a:gd name="connsiteX144" fmla="*/ 2447544 w 2612136"/>
              <a:gd name="connsiteY144" fmla="*/ 667512 h 1676710"/>
              <a:gd name="connsiteX145" fmla="*/ 2456688 w 2612136"/>
              <a:gd name="connsiteY145" fmla="*/ 679704 h 1676710"/>
              <a:gd name="connsiteX146" fmla="*/ 2474976 w 2612136"/>
              <a:gd name="connsiteY146" fmla="*/ 694944 h 1676710"/>
              <a:gd name="connsiteX147" fmla="*/ 2481072 w 2612136"/>
              <a:gd name="connsiteY147" fmla="*/ 704088 h 1676710"/>
              <a:gd name="connsiteX148" fmla="*/ 2493264 w 2612136"/>
              <a:gd name="connsiteY148" fmla="*/ 713232 h 1676710"/>
              <a:gd name="connsiteX149" fmla="*/ 2511552 w 2612136"/>
              <a:gd name="connsiteY149" fmla="*/ 743712 h 1676710"/>
              <a:gd name="connsiteX150" fmla="*/ 2526792 w 2612136"/>
              <a:gd name="connsiteY150" fmla="*/ 762000 h 1676710"/>
              <a:gd name="connsiteX151" fmla="*/ 2529840 w 2612136"/>
              <a:gd name="connsiteY151" fmla="*/ 771144 h 1676710"/>
              <a:gd name="connsiteX152" fmla="*/ 2535936 w 2612136"/>
              <a:gd name="connsiteY152" fmla="*/ 783336 h 1676710"/>
              <a:gd name="connsiteX153" fmla="*/ 2538984 w 2612136"/>
              <a:gd name="connsiteY153" fmla="*/ 792480 h 1676710"/>
              <a:gd name="connsiteX154" fmla="*/ 2545080 w 2612136"/>
              <a:gd name="connsiteY154" fmla="*/ 801624 h 1676710"/>
              <a:gd name="connsiteX155" fmla="*/ 2551176 w 2612136"/>
              <a:gd name="connsiteY155" fmla="*/ 822960 h 1676710"/>
              <a:gd name="connsiteX156" fmla="*/ 2557272 w 2612136"/>
              <a:gd name="connsiteY156" fmla="*/ 841248 h 1676710"/>
              <a:gd name="connsiteX157" fmla="*/ 2563368 w 2612136"/>
              <a:gd name="connsiteY157" fmla="*/ 865632 h 1676710"/>
              <a:gd name="connsiteX158" fmla="*/ 2569464 w 2612136"/>
              <a:gd name="connsiteY158" fmla="*/ 877824 h 1676710"/>
              <a:gd name="connsiteX159" fmla="*/ 2572512 w 2612136"/>
              <a:gd name="connsiteY159" fmla="*/ 886968 h 1676710"/>
              <a:gd name="connsiteX160" fmla="*/ 2575560 w 2612136"/>
              <a:gd name="connsiteY160" fmla="*/ 899160 h 1676710"/>
              <a:gd name="connsiteX161" fmla="*/ 2587752 w 2612136"/>
              <a:gd name="connsiteY161" fmla="*/ 917448 h 1676710"/>
              <a:gd name="connsiteX162" fmla="*/ 2593848 w 2612136"/>
              <a:gd name="connsiteY162" fmla="*/ 938784 h 1676710"/>
              <a:gd name="connsiteX163" fmla="*/ 2596896 w 2612136"/>
              <a:gd name="connsiteY163" fmla="*/ 950976 h 1676710"/>
              <a:gd name="connsiteX164" fmla="*/ 2602992 w 2612136"/>
              <a:gd name="connsiteY164" fmla="*/ 963168 h 1676710"/>
              <a:gd name="connsiteX165" fmla="*/ 2606040 w 2612136"/>
              <a:gd name="connsiteY165" fmla="*/ 975360 h 1676710"/>
              <a:gd name="connsiteX166" fmla="*/ 2612136 w 2612136"/>
              <a:gd name="connsiteY166" fmla="*/ 993648 h 1676710"/>
              <a:gd name="connsiteX167" fmla="*/ 2609088 w 2612136"/>
              <a:gd name="connsiteY167" fmla="*/ 1030224 h 1676710"/>
              <a:gd name="connsiteX168" fmla="*/ 2602992 w 2612136"/>
              <a:gd name="connsiteY168" fmla="*/ 1066800 h 1676710"/>
              <a:gd name="connsiteX169" fmla="*/ 2599944 w 2612136"/>
              <a:gd name="connsiteY169" fmla="*/ 1103376 h 1676710"/>
              <a:gd name="connsiteX170" fmla="*/ 2593848 w 2612136"/>
              <a:gd name="connsiteY170" fmla="*/ 1130808 h 1676710"/>
              <a:gd name="connsiteX171" fmla="*/ 2590800 w 2612136"/>
              <a:gd name="connsiteY171" fmla="*/ 1139952 h 1676710"/>
              <a:gd name="connsiteX172" fmla="*/ 2581656 w 2612136"/>
              <a:gd name="connsiteY172" fmla="*/ 1173480 h 1676710"/>
              <a:gd name="connsiteX173" fmla="*/ 2578608 w 2612136"/>
              <a:gd name="connsiteY173" fmla="*/ 1182624 h 1676710"/>
              <a:gd name="connsiteX174" fmla="*/ 2566416 w 2612136"/>
              <a:gd name="connsiteY174" fmla="*/ 1200912 h 1676710"/>
              <a:gd name="connsiteX175" fmla="*/ 2560320 w 2612136"/>
              <a:gd name="connsiteY175" fmla="*/ 1210056 h 1676710"/>
              <a:gd name="connsiteX176" fmla="*/ 2557272 w 2612136"/>
              <a:gd name="connsiteY176" fmla="*/ 1219200 h 1676710"/>
              <a:gd name="connsiteX177" fmla="*/ 2545080 w 2612136"/>
              <a:gd name="connsiteY177" fmla="*/ 1237488 h 1676710"/>
              <a:gd name="connsiteX178" fmla="*/ 2538984 w 2612136"/>
              <a:gd name="connsiteY178" fmla="*/ 1246632 h 1676710"/>
              <a:gd name="connsiteX179" fmla="*/ 2535936 w 2612136"/>
              <a:gd name="connsiteY179" fmla="*/ 1255776 h 1676710"/>
              <a:gd name="connsiteX180" fmla="*/ 2526792 w 2612136"/>
              <a:gd name="connsiteY180" fmla="*/ 1264920 h 1676710"/>
              <a:gd name="connsiteX181" fmla="*/ 2511552 w 2612136"/>
              <a:gd name="connsiteY181" fmla="*/ 1283208 h 1676710"/>
              <a:gd name="connsiteX182" fmla="*/ 2502408 w 2612136"/>
              <a:gd name="connsiteY182" fmla="*/ 1289304 h 1676710"/>
              <a:gd name="connsiteX183" fmla="*/ 2493264 w 2612136"/>
              <a:gd name="connsiteY183" fmla="*/ 1301496 h 1676710"/>
              <a:gd name="connsiteX184" fmla="*/ 2474976 w 2612136"/>
              <a:gd name="connsiteY184" fmla="*/ 1313688 h 1676710"/>
              <a:gd name="connsiteX185" fmla="*/ 2444496 w 2612136"/>
              <a:gd name="connsiteY185" fmla="*/ 1335024 h 1676710"/>
              <a:gd name="connsiteX186" fmla="*/ 2435352 w 2612136"/>
              <a:gd name="connsiteY186" fmla="*/ 1341120 h 1676710"/>
              <a:gd name="connsiteX187" fmla="*/ 2423160 w 2612136"/>
              <a:gd name="connsiteY187" fmla="*/ 1350264 h 1676710"/>
              <a:gd name="connsiteX188" fmla="*/ 2410968 w 2612136"/>
              <a:gd name="connsiteY188" fmla="*/ 1353312 h 1676710"/>
              <a:gd name="connsiteX189" fmla="*/ 2401824 w 2612136"/>
              <a:gd name="connsiteY189" fmla="*/ 1362456 h 1676710"/>
              <a:gd name="connsiteX190" fmla="*/ 2383536 w 2612136"/>
              <a:gd name="connsiteY190" fmla="*/ 1374648 h 1676710"/>
              <a:gd name="connsiteX191" fmla="*/ 2365248 w 2612136"/>
              <a:gd name="connsiteY191" fmla="*/ 1386840 h 1676710"/>
              <a:gd name="connsiteX192" fmla="*/ 2356104 w 2612136"/>
              <a:gd name="connsiteY192" fmla="*/ 1395984 h 1676710"/>
              <a:gd name="connsiteX193" fmla="*/ 2346960 w 2612136"/>
              <a:gd name="connsiteY193" fmla="*/ 1399032 h 1676710"/>
              <a:gd name="connsiteX194" fmla="*/ 2331720 w 2612136"/>
              <a:gd name="connsiteY194" fmla="*/ 1411224 h 1676710"/>
              <a:gd name="connsiteX195" fmla="*/ 2322576 w 2612136"/>
              <a:gd name="connsiteY195" fmla="*/ 1420368 h 1676710"/>
              <a:gd name="connsiteX196" fmla="*/ 2301240 w 2612136"/>
              <a:gd name="connsiteY196" fmla="*/ 1432560 h 1676710"/>
              <a:gd name="connsiteX197" fmla="*/ 2286000 w 2612136"/>
              <a:gd name="connsiteY197" fmla="*/ 1441704 h 1676710"/>
              <a:gd name="connsiteX198" fmla="*/ 2267712 w 2612136"/>
              <a:gd name="connsiteY198" fmla="*/ 1453896 h 1676710"/>
              <a:gd name="connsiteX199" fmla="*/ 2255520 w 2612136"/>
              <a:gd name="connsiteY199" fmla="*/ 1459992 h 1676710"/>
              <a:gd name="connsiteX200" fmla="*/ 2234184 w 2612136"/>
              <a:gd name="connsiteY200" fmla="*/ 1475232 h 1676710"/>
              <a:gd name="connsiteX201" fmla="*/ 2225040 w 2612136"/>
              <a:gd name="connsiteY201" fmla="*/ 1481328 h 1676710"/>
              <a:gd name="connsiteX202" fmla="*/ 2212848 w 2612136"/>
              <a:gd name="connsiteY202" fmla="*/ 1490472 h 1676710"/>
              <a:gd name="connsiteX203" fmla="*/ 2194560 w 2612136"/>
              <a:gd name="connsiteY203" fmla="*/ 1496568 h 1676710"/>
              <a:gd name="connsiteX204" fmla="*/ 2185416 w 2612136"/>
              <a:gd name="connsiteY204" fmla="*/ 1499616 h 1676710"/>
              <a:gd name="connsiteX205" fmla="*/ 2164080 w 2612136"/>
              <a:gd name="connsiteY205" fmla="*/ 1511808 h 1676710"/>
              <a:gd name="connsiteX206" fmla="*/ 2154936 w 2612136"/>
              <a:gd name="connsiteY206" fmla="*/ 1514856 h 1676710"/>
              <a:gd name="connsiteX207" fmla="*/ 2133600 w 2612136"/>
              <a:gd name="connsiteY207" fmla="*/ 1527048 h 1676710"/>
              <a:gd name="connsiteX208" fmla="*/ 2115312 w 2612136"/>
              <a:gd name="connsiteY208" fmla="*/ 1539240 h 1676710"/>
              <a:gd name="connsiteX209" fmla="*/ 2097024 w 2612136"/>
              <a:gd name="connsiteY209" fmla="*/ 1548384 h 1676710"/>
              <a:gd name="connsiteX210" fmla="*/ 2087880 w 2612136"/>
              <a:gd name="connsiteY210" fmla="*/ 1551432 h 1676710"/>
              <a:gd name="connsiteX211" fmla="*/ 2063496 w 2612136"/>
              <a:gd name="connsiteY211" fmla="*/ 1563624 h 1676710"/>
              <a:gd name="connsiteX212" fmla="*/ 2045208 w 2612136"/>
              <a:gd name="connsiteY212" fmla="*/ 1575816 h 1676710"/>
              <a:gd name="connsiteX213" fmla="*/ 2036064 w 2612136"/>
              <a:gd name="connsiteY213" fmla="*/ 1578864 h 1676710"/>
              <a:gd name="connsiteX214" fmla="*/ 2026920 w 2612136"/>
              <a:gd name="connsiteY214" fmla="*/ 1584960 h 1676710"/>
              <a:gd name="connsiteX215" fmla="*/ 2002536 w 2612136"/>
              <a:gd name="connsiteY215" fmla="*/ 1600200 h 1676710"/>
              <a:gd name="connsiteX216" fmla="*/ 1984248 w 2612136"/>
              <a:gd name="connsiteY216" fmla="*/ 1612392 h 1676710"/>
              <a:gd name="connsiteX217" fmla="*/ 1959864 w 2612136"/>
              <a:gd name="connsiteY217" fmla="*/ 1621536 h 1676710"/>
              <a:gd name="connsiteX218" fmla="*/ 1950720 w 2612136"/>
              <a:gd name="connsiteY218" fmla="*/ 1624584 h 1676710"/>
              <a:gd name="connsiteX219" fmla="*/ 1941576 w 2612136"/>
              <a:gd name="connsiteY219" fmla="*/ 1630680 h 1676710"/>
              <a:gd name="connsiteX220" fmla="*/ 1911096 w 2612136"/>
              <a:gd name="connsiteY220" fmla="*/ 1636776 h 1676710"/>
              <a:gd name="connsiteX221" fmla="*/ 1898904 w 2612136"/>
              <a:gd name="connsiteY221" fmla="*/ 1642872 h 1676710"/>
              <a:gd name="connsiteX222" fmla="*/ 1889760 w 2612136"/>
              <a:gd name="connsiteY222" fmla="*/ 1648968 h 1676710"/>
              <a:gd name="connsiteX223" fmla="*/ 1880616 w 2612136"/>
              <a:gd name="connsiteY223" fmla="*/ 1652016 h 1676710"/>
              <a:gd name="connsiteX224" fmla="*/ 1862328 w 2612136"/>
              <a:gd name="connsiteY224" fmla="*/ 1664208 h 1676710"/>
              <a:gd name="connsiteX225" fmla="*/ 1853184 w 2612136"/>
              <a:gd name="connsiteY225" fmla="*/ 1670304 h 1676710"/>
              <a:gd name="connsiteX226" fmla="*/ 1831848 w 2612136"/>
              <a:gd name="connsiteY226" fmla="*/ 1676400 h 1676710"/>
              <a:gd name="connsiteX227" fmla="*/ 1813560 w 2612136"/>
              <a:gd name="connsiteY227" fmla="*/ 1667256 h 1676710"/>
              <a:gd name="connsiteX228" fmla="*/ 1792224 w 2612136"/>
              <a:gd name="connsiteY228" fmla="*/ 1658112 h 1676710"/>
              <a:gd name="connsiteX229" fmla="*/ 1783080 w 2612136"/>
              <a:gd name="connsiteY229" fmla="*/ 1648968 h 1676710"/>
              <a:gd name="connsiteX230" fmla="*/ 1776984 w 2612136"/>
              <a:gd name="connsiteY230" fmla="*/ 1639824 h 1676710"/>
              <a:gd name="connsiteX231" fmla="*/ 1767840 w 2612136"/>
              <a:gd name="connsiteY231" fmla="*/ 1636776 h 1676710"/>
              <a:gd name="connsiteX232" fmla="*/ 1761744 w 2612136"/>
              <a:gd name="connsiteY232" fmla="*/ 1627632 h 1676710"/>
              <a:gd name="connsiteX233" fmla="*/ 1734312 w 2612136"/>
              <a:gd name="connsiteY233" fmla="*/ 1600200 h 1676710"/>
              <a:gd name="connsiteX234" fmla="*/ 1725168 w 2612136"/>
              <a:gd name="connsiteY234" fmla="*/ 1591056 h 1676710"/>
              <a:gd name="connsiteX235" fmla="*/ 1706880 w 2612136"/>
              <a:gd name="connsiteY235" fmla="*/ 1563624 h 1676710"/>
              <a:gd name="connsiteX236" fmla="*/ 1700784 w 2612136"/>
              <a:gd name="connsiteY236" fmla="*/ 1554480 h 1676710"/>
              <a:gd name="connsiteX237" fmla="*/ 1694688 w 2612136"/>
              <a:gd name="connsiteY237" fmla="*/ 1545336 h 1676710"/>
              <a:gd name="connsiteX238" fmla="*/ 1691640 w 2612136"/>
              <a:gd name="connsiteY238" fmla="*/ 1536192 h 1676710"/>
              <a:gd name="connsiteX239" fmla="*/ 1679448 w 2612136"/>
              <a:gd name="connsiteY239" fmla="*/ 1514856 h 1676710"/>
              <a:gd name="connsiteX240" fmla="*/ 1673352 w 2612136"/>
              <a:gd name="connsiteY240" fmla="*/ 1496568 h 1676710"/>
              <a:gd name="connsiteX241" fmla="*/ 1670304 w 2612136"/>
              <a:gd name="connsiteY241" fmla="*/ 1487424 h 1676710"/>
              <a:gd name="connsiteX242" fmla="*/ 1670304 w 2612136"/>
              <a:gd name="connsiteY242" fmla="*/ 1423416 h 1676710"/>
              <a:gd name="connsiteX243" fmla="*/ 1679448 w 2612136"/>
              <a:gd name="connsiteY243" fmla="*/ 1405128 h 1676710"/>
              <a:gd name="connsiteX244" fmla="*/ 1688592 w 2612136"/>
              <a:gd name="connsiteY244" fmla="*/ 1399032 h 1676710"/>
              <a:gd name="connsiteX245" fmla="*/ 1700784 w 2612136"/>
              <a:gd name="connsiteY245" fmla="*/ 1386840 h 1676710"/>
              <a:gd name="connsiteX246" fmla="*/ 1709928 w 2612136"/>
              <a:gd name="connsiteY246" fmla="*/ 1377696 h 1676710"/>
              <a:gd name="connsiteX247" fmla="*/ 1728216 w 2612136"/>
              <a:gd name="connsiteY247" fmla="*/ 1365504 h 1676710"/>
              <a:gd name="connsiteX248" fmla="*/ 1737360 w 2612136"/>
              <a:gd name="connsiteY248" fmla="*/ 1359408 h 1676710"/>
              <a:gd name="connsiteX249" fmla="*/ 1749552 w 2612136"/>
              <a:gd name="connsiteY249" fmla="*/ 1356360 h 1676710"/>
              <a:gd name="connsiteX250" fmla="*/ 1770888 w 2612136"/>
              <a:gd name="connsiteY250" fmla="*/ 1344168 h 1676710"/>
              <a:gd name="connsiteX251" fmla="*/ 1780032 w 2612136"/>
              <a:gd name="connsiteY251" fmla="*/ 1338072 h 1676710"/>
              <a:gd name="connsiteX252" fmla="*/ 1801368 w 2612136"/>
              <a:gd name="connsiteY252" fmla="*/ 1331976 h 1676710"/>
              <a:gd name="connsiteX253" fmla="*/ 1810512 w 2612136"/>
              <a:gd name="connsiteY253" fmla="*/ 1328928 h 1676710"/>
              <a:gd name="connsiteX254" fmla="*/ 1822704 w 2612136"/>
              <a:gd name="connsiteY254" fmla="*/ 1325880 h 1676710"/>
              <a:gd name="connsiteX255" fmla="*/ 1840992 w 2612136"/>
              <a:gd name="connsiteY255" fmla="*/ 1319784 h 1676710"/>
              <a:gd name="connsiteX256" fmla="*/ 1850136 w 2612136"/>
              <a:gd name="connsiteY256" fmla="*/ 1316736 h 1676710"/>
              <a:gd name="connsiteX257" fmla="*/ 1871472 w 2612136"/>
              <a:gd name="connsiteY257" fmla="*/ 1313688 h 1676710"/>
              <a:gd name="connsiteX258" fmla="*/ 1883664 w 2612136"/>
              <a:gd name="connsiteY258" fmla="*/ 1307592 h 1676710"/>
              <a:gd name="connsiteX259" fmla="*/ 1901952 w 2612136"/>
              <a:gd name="connsiteY259" fmla="*/ 1301496 h 1676710"/>
              <a:gd name="connsiteX260" fmla="*/ 1914144 w 2612136"/>
              <a:gd name="connsiteY260" fmla="*/ 1295400 h 1676710"/>
              <a:gd name="connsiteX261" fmla="*/ 1923288 w 2612136"/>
              <a:gd name="connsiteY261" fmla="*/ 1292352 h 1676710"/>
              <a:gd name="connsiteX262" fmla="*/ 1932432 w 2612136"/>
              <a:gd name="connsiteY262" fmla="*/ 1286256 h 1676710"/>
              <a:gd name="connsiteX263" fmla="*/ 1941576 w 2612136"/>
              <a:gd name="connsiteY263" fmla="*/ 1283208 h 1676710"/>
              <a:gd name="connsiteX264" fmla="*/ 1959864 w 2612136"/>
              <a:gd name="connsiteY264" fmla="*/ 1271016 h 1676710"/>
              <a:gd name="connsiteX265" fmla="*/ 1969008 w 2612136"/>
              <a:gd name="connsiteY265" fmla="*/ 1264920 h 1676710"/>
              <a:gd name="connsiteX266" fmla="*/ 1978152 w 2612136"/>
              <a:gd name="connsiteY266" fmla="*/ 1258824 h 1676710"/>
              <a:gd name="connsiteX267" fmla="*/ 1987296 w 2612136"/>
              <a:gd name="connsiteY267" fmla="*/ 1255776 h 1676710"/>
              <a:gd name="connsiteX268" fmla="*/ 1996440 w 2612136"/>
              <a:gd name="connsiteY268" fmla="*/ 1249680 h 1676710"/>
              <a:gd name="connsiteX269" fmla="*/ 2008632 w 2612136"/>
              <a:gd name="connsiteY269" fmla="*/ 1246632 h 1676710"/>
              <a:gd name="connsiteX270" fmla="*/ 2017776 w 2612136"/>
              <a:gd name="connsiteY270" fmla="*/ 1240536 h 1676710"/>
              <a:gd name="connsiteX271" fmla="*/ 2045208 w 2612136"/>
              <a:gd name="connsiteY271" fmla="*/ 1228344 h 1676710"/>
              <a:gd name="connsiteX272" fmla="*/ 2051304 w 2612136"/>
              <a:gd name="connsiteY272" fmla="*/ 1216152 h 1676710"/>
              <a:gd name="connsiteX273" fmla="*/ 2069592 w 2612136"/>
              <a:gd name="connsiteY273" fmla="*/ 1200912 h 1676710"/>
              <a:gd name="connsiteX274" fmla="*/ 2078736 w 2612136"/>
              <a:gd name="connsiteY274" fmla="*/ 1191768 h 1676710"/>
              <a:gd name="connsiteX275" fmla="*/ 2097024 w 2612136"/>
              <a:gd name="connsiteY275" fmla="*/ 1179576 h 1676710"/>
              <a:gd name="connsiteX276" fmla="*/ 2106168 w 2612136"/>
              <a:gd name="connsiteY276" fmla="*/ 1173480 h 1676710"/>
              <a:gd name="connsiteX277" fmla="*/ 2115312 w 2612136"/>
              <a:gd name="connsiteY277" fmla="*/ 1167384 h 1676710"/>
              <a:gd name="connsiteX278" fmla="*/ 2124456 w 2612136"/>
              <a:gd name="connsiteY278" fmla="*/ 1164336 h 1676710"/>
              <a:gd name="connsiteX279" fmla="*/ 2136648 w 2612136"/>
              <a:gd name="connsiteY279" fmla="*/ 1155192 h 1676710"/>
              <a:gd name="connsiteX280" fmla="*/ 2145792 w 2612136"/>
              <a:gd name="connsiteY280" fmla="*/ 1152144 h 1676710"/>
              <a:gd name="connsiteX281" fmla="*/ 2154936 w 2612136"/>
              <a:gd name="connsiteY281" fmla="*/ 1143000 h 1676710"/>
              <a:gd name="connsiteX282" fmla="*/ 2164080 w 2612136"/>
              <a:gd name="connsiteY282" fmla="*/ 1139952 h 1676710"/>
              <a:gd name="connsiteX283" fmla="*/ 2173224 w 2612136"/>
              <a:gd name="connsiteY283" fmla="*/ 1133856 h 1676710"/>
              <a:gd name="connsiteX284" fmla="*/ 2191512 w 2612136"/>
              <a:gd name="connsiteY284" fmla="*/ 1115568 h 1676710"/>
              <a:gd name="connsiteX285" fmla="*/ 2209800 w 2612136"/>
              <a:gd name="connsiteY285" fmla="*/ 1106424 h 1676710"/>
              <a:gd name="connsiteX286" fmla="*/ 2215896 w 2612136"/>
              <a:gd name="connsiteY286" fmla="*/ 1097280 h 1676710"/>
              <a:gd name="connsiteX287" fmla="*/ 2234184 w 2612136"/>
              <a:gd name="connsiteY287" fmla="*/ 1085088 h 1676710"/>
              <a:gd name="connsiteX288" fmla="*/ 2261616 w 2612136"/>
              <a:gd name="connsiteY288" fmla="*/ 1066800 h 1676710"/>
              <a:gd name="connsiteX289" fmla="*/ 2270760 w 2612136"/>
              <a:gd name="connsiteY289" fmla="*/ 1060704 h 1676710"/>
              <a:gd name="connsiteX290" fmla="*/ 2279904 w 2612136"/>
              <a:gd name="connsiteY290" fmla="*/ 1051560 h 1676710"/>
              <a:gd name="connsiteX291" fmla="*/ 2289048 w 2612136"/>
              <a:gd name="connsiteY291" fmla="*/ 1048512 h 1676710"/>
              <a:gd name="connsiteX292" fmla="*/ 2316480 w 2612136"/>
              <a:gd name="connsiteY292" fmla="*/ 1030224 h 1676710"/>
              <a:gd name="connsiteX293" fmla="*/ 2325624 w 2612136"/>
              <a:gd name="connsiteY293" fmla="*/ 1024128 h 1676710"/>
              <a:gd name="connsiteX294" fmla="*/ 2346960 w 2612136"/>
              <a:gd name="connsiteY294" fmla="*/ 1008888 h 1676710"/>
              <a:gd name="connsiteX295" fmla="*/ 2353056 w 2612136"/>
              <a:gd name="connsiteY295" fmla="*/ 999744 h 1676710"/>
              <a:gd name="connsiteX296" fmla="*/ 2359152 w 2612136"/>
              <a:gd name="connsiteY296" fmla="*/ 987552 h 1676710"/>
              <a:gd name="connsiteX297" fmla="*/ 2368296 w 2612136"/>
              <a:gd name="connsiteY297" fmla="*/ 978408 h 1676710"/>
              <a:gd name="connsiteX298" fmla="*/ 2377440 w 2612136"/>
              <a:gd name="connsiteY298" fmla="*/ 960120 h 1676710"/>
              <a:gd name="connsiteX299" fmla="*/ 2383536 w 2612136"/>
              <a:gd name="connsiteY299" fmla="*/ 935736 h 1676710"/>
              <a:gd name="connsiteX300" fmla="*/ 2377440 w 2612136"/>
              <a:gd name="connsiteY300" fmla="*/ 896112 h 1676710"/>
              <a:gd name="connsiteX301" fmla="*/ 2374392 w 2612136"/>
              <a:gd name="connsiteY301" fmla="*/ 886968 h 1676710"/>
              <a:gd name="connsiteX302" fmla="*/ 2362200 w 2612136"/>
              <a:gd name="connsiteY302" fmla="*/ 868680 h 1676710"/>
              <a:gd name="connsiteX303" fmla="*/ 2353056 w 2612136"/>
              <a:gd name="connsiteY303" fmla="*/ 862584 h 1676710"/>
              <a:gd name="connsiteX304" fmla="*/ 2340864 w 2612136"/>
              <a:gd name="connsiteY304" fmla="*/ 853440 h 1676710"/>
              <a:gd name="connsiteX305" fmla="*/ 2331720 w 2612136"/>
              <a:gd name="connsiteY305" fmla="*/ 850392 h 1676710"/>
              <a:gd name="connsiteX306" fmla="*/ 2319528 w 2612136"/>
              <a:gd name="connsiteY306" fmla="*/ 844296 h 1676710"/>
              <a:gd name="connsiteX307" fmla="*/ 2301240 w 2612136"/>
              <a:gd name="connsiteY307" fmla="*/ 838200 h 1676710"/>
              <a:gd name="connsiteX308" fmla="*/ 2282952 w 2612136"/>
              <a:gd name="connsiteY308" fmla="*/ 829056 h 1676710"/>
              <a:gd name="connsiteX309" fmla="*/ 2264664 w 2612136"/>
              <a:gd name="connsiteY309" fmla="*/ 813816 h 1676710"/>
              <a:gd name="connsiteX310" fmla="*/ 2255520 w 2612136"/>
              <a:gd name="connsiteY310" fmla="*/ 810768 h 1676710"/>
              <a:gd name="connsiteX311" fmla="*/ 2240280 w 2612136"/>
              <a:gd name="connsiteY311" fmla="*/ 798576 h 1676710"/>
              <a:gd name="connsiteX312" fmla="*/ 2231136 w 2612136"/>
              <a:gd name="connsiteY312" fmla="*/ 789432 h 1676710"/>
              <a:gd name="connsiteX313" fmla="*/ 2221992 w 2612136"/>
              <a:gd name="connsiteY313" fmla="*/ 786384 h 1676710"/>
              <a:gd name="connsiteX314" fmla="*/ 2203704 w 2612136"/>
              <a:gd name="connsiteY314" fmla="*/ 774192 h 1676710"/>
              <a:gd name="connsiteX315" fmla="*/ 2188464 w 2612136"/>
              <a:gd name="connsiteY315" fmla="*/ 758952 h 1676710"/>
              <a:gd name="connsiteX316" fmla="*/ 2157984 w 2612136"/>
              <a:gd name="connsiteY316" fmla="*/ 749808 h 1676710"/>
              <a:gd name="connsiteX317" fmla="*/ 2148840 w 2612136"/>
              <a:gd name="connsiteY317" fmla="*/ 743712 h 1676710"/>
              <a:gd name="connsiteX318" fmla="*/ 2130552 w 2612136"/>
              <a:gd name="connsiteY318" fmla="*/ 737616 h 1676710"/>
              <a:gd name="connsiteX319" fmla="*/ 2121408 w 2612136"/>
              <a:gd name="connsiteY319" fmla="*/ 734568 h 1676710"/>
              <a:gd name="connsiteX320" fmla="*/ 2100072 w 2612136"/>
              <a:gd name="connsiteY320" fmla="*/ 728472 h 1676710"/>
              <a:gd name="connsiteX321" fmla="*/ 2090928 w 2612136"/>
              <a:gd name="connsiteY321" fmla="*/ 722376 h 1676710"/>
              <a:gd name="connsiteX322" fmla="*/ 2078736 w 2612136"/>
              <a:gd name="connsiteY322" fmla="*/ 719328 h 1676710"/>
              <a:gd name="connsiteX323" fmla="*/ 2060448 w 2612136"/>
              <a:gd name="connsiteY323" fmla="*/ 713232 h 1676710"/>
              <a:gd name="connsiteX324" fmla="*/ 2051304 w 2612136"/>
              <a:gd name="connsiteY324" fmla="*/ 710184 h 1676710"/>
              <a:gd name="connsiteX325" fmla="*/ 2033016 w 2612136"/>
              <a:gd name="connsiteY325" fmla="*/ 697992 h 1676710"/>
              <a:gd name="connsiteX326" fmla="*/ 1996440 w 2612136"/>
              <a:gd name="connsiteY326" fmla="*/ 688848 h 1676710"/>
              <a:gd name="connsiteX327" fmla="*/ 1987296 w 2612136"/>
              <a:gd name="connsiteY327" fmla="*/ 682752 h 1676710"/>
              <a:gd name="connsiteX328" fmla="*/ 1965960 w 2612136"/>
              <a:gd name="connsiteY328" fmla="*/ 676656 h 1676710"/>
              <a:gd name="connsiteX329" fmla="*/ 1956816 w 2612136"/>
              <a:gd name="connsiteY329" fmla="*/ 670560 h 1676710"/>
              <a:gd name="connsiteX330" fmla="*/ 1941576 w 2612136"/>
              <a:gd name="connsiteY330" fmla="*/ 667512 h 1676710"/>
              <a:gd name="connsiteX331" fmla="*/ 1929384 w 2612136"/>
              <a:gd name="connsiteY331" fmla="*/ 664464 h 1676710"/>
              <a:gd name="connsiteX332" fmla="*/ 1911096 w 2612136"/>
              <a:gd name="connsiteY332" fmla="*/ 655320 h 1676710"/>
              <a:gd name="connsiteX333" fmla="*/ 1892808 w 2612136"/>
              <a:gd name="connsiteY333" fmla="*/ 640080 h 1676710"/>
              <a:gd name="connsiteX334" fmla="*/ 1883664 w 2612136"/>
              <a:gd name="connsiteY334" fmla="*/ 637032 h 1676710"/>
              <a:gd name="connsiteX335" fmla="*/ 1874520 w 2612136"/>
              <a:gd name="connsiteY335" fmla="*/ 630936 h 1676710"/>
              <a:gd name="connsiteX336" fmla="*/ 1865376 w 2612136"/>
              <a:gd name="connsiteY336" fmla="*/ 627888 h 1676710"/>
              <a:gd name="connsiteX337" fmla="*/ 1856232 w 2612136"/>
              <a:gd name="connsiteY337" fmla="*/ 621792 h 1676710"/>
              <a:gd name="connsiteX338" fmla="*/ 1844040 w 2612136"/>
              <a:gd name="connsiteY338" fmla="*/ 618744 h 1676710"/>
              <a:gd name="connsiteX339" fmla="*/ 1831848 w 2612136"/>
              <a:gd name="connsiteY339" fmla="*/ 612648 h 1676710"/>
              <a:gd name="connsiteX340" fmla="*/ 1822704 w 2612136"/>
              <a:gd name="connsiteY340" fmla="*/ 609600 h 1676710"/>
              <a:gd name="connsiteX341" fmla="*/ 1798320 w 2612136"/>
              <a:gd name="connsiteY341" fmla="*/ 594360 h 1676710"/>
              <a:gd name="connsiteX342" fmla="*/ 1789176 w 2612136"/>
              <a:gd name="connsiteY342" fmla="*/ 588264 h 1676710"/>
              <a:gd name="connsiteX343" fmla="*/ 1780032 w 2612136"/>
              <a:gd name="connsiteY343" fmla="*/ 585216 h 1676710"/>
              <a:gd name="connsiteX344" fmla="*/ 1770888 w 2612136"/>
              <a:gd name="connsiteY344" fmla="*/ 579120 h 1676710"/>
              <a:gd name="connsiteX345" fmla="*/ 1761744 w 2612136"/>
              <a:gd name="connsiteY345" fmla="*/ 576072 h 1676710"/>
              <a:gd name="connsiteX346" fmla="*/ 1740408 w 2612136"/>
              <a:gd name="connsiteY346" fmla="*/ 566928 h 1676710"/>
              <a:gd name="connsiteX347" fmla="*/ 1722120 w 2612136"/>
              <a:gd name="connsiteY347" fmla="*/ 554736 h 1676710"/>
              <a:gd name="connsiteX348" fmla="*/ 1703832 w 2612136"/>
              <a:gd name="connsiteY348" fmla="*/ 542544 h 1676710"/>
              <a:gd name="connsiteX349" fmla="*/ 1685544 w 2612136"/>
              <a:gd name="connsiteY349" fmla="*/ 533400 h 1676710"/>
              <a:gd name="connsiteX350" fmla="*/ 1676400 w 2612136"/>
              <a:gd name="connsiteY350" fmla="*/ 530352 h 1676710"/>
              <a:gd name="connsiteX351" fmla="*/ 1664208 w 2612136"/>
              <a:gd name="connsiteY351" fmla="*/ 524256 h 1676710"/>
              <a:gd name="connsiteX352" fmla="*/ 1645920 w 2612136"/>
              <a:gd name="connsiteY352" fmla="*/ 512064 h 1676710"/>
              <a:gd name="connsiteX353" fmla="*/ 1636776 w 2612136"/>
              <a:gd name="connsiteY353" fmla="*/ 505968 h 1676710"/>
              <a:gd name="connsiteX354" fmla="*/ 1615440 w 2612136"/>
              <a:gd name="connsiteY354" fmla="*/ 499872 h 1676710"/>
              <a:gd name="connsiteX355" fmla="*/ 1606296 w 2612136"/>
              <a:gd name="connsiteY355" fmla="*/ 493776 h 1676710"/>
              <a:gd name="connsiteX356" fmla="*/ 1584960 w 2612136"/>
              <a:gd name="connsiteY356" fmla="*/ 487680 h 1676710"/>
              <a:gd name="connsiteX357" fmla="*/ 1575816 w 2612136"/>
              <a:gd name="connsiteY357" fmla="*/ 481584 h 1676710"/>
              <a:gd name="connsiteX358" fmla="*/ 1551432 w 2612136"/>
              <a:gd name="connsiteY358" fmla="*/ 475488 h 1676710"/>
              <a:gd name="connsiteX359" fmla="*/ 1536192 w 2612136"/>
              <a:gd name="connsiteY359" fmla="*/ 469392 h 1676710"/>
              <a:gd name="connsiteX360" fmla="*/ 1514856 w 2612136"/>
              <a:gd name="connsiteY360" fmla="*/ 463296 h 1676710"/>
              <a:gd name="connsiteX361" fmla="*/ 1493520 w 2612136"/>
              <a:gd name="connsiteY361" fmla="*/ 454152 h 1676710"/>
              <a:gd name="connsiteX362" fmla="*/ 1463040 w 2612136"/>
              <a:gd name="connsiteY362" fmla="*/ 438912 h 1676710"/>
              <a:gd name="connsiteX363" fmla="*/ 1453896 w 2612136"/>
              <a:gd name="connsiteY363" fmla="*/ 432816 h 1676710"/>
              <a:gd name="connsiteX364" fmla="*/ 1444752 w 2612136"/>
              <a:gd name="connsiteY364" fmla="*/ 429768 h 1676710"/>
              <a:gd name="connsiteX365" fmla="*/ 1408176 w 2612136"/>
              <a:gd name="connsiteY365" fmla="*/ 414528 h 1676710"/>
              <a:gd name="connsiteX366" fmla="*/ 1389888 w 2612136"/>
              <a:gd name="connsiteY366" fmla="*/ 402336 h 1676710"/>
              <a:gd name="connsiteX367" fmla="*/ 1380744 w 2612136"/>
              <a:gd name="connsiteY367" fmla="*/ 396240 h 1676710"/>
              <a:gd name="connsiteX368" fmla="*/ 1371600 w 2612136"/>
              <a:gd name="connsiteY368" fmla="*/ 393192 h 1676710"/>
              <a:gd name="connsiteX369" fmla="*/ 1350264 w 2612136"/>
              <a:gd name="connsiteY369" fmla="*/ 381000 h 1676710"/>
              <a:gd name="connsiteX370" fmla="*/ 1341120 w 2612136"/>
              <a:gd name="connsiteY370" fmla="*/ 377952 h 1676710"/>
              <a:gd name="connsiteX371" fmla="*/ 1331976 w 2612136"/>
              <a:gd name="connsiteY371" fmla="*/ 371856 h 1676710"/>
              <a:gd name="connsiteX372" fmla="*/ 1319784 w 2612136"/>
              <a:gd name="connsiteY372" fmla="*/ 365760 h 1676710"/>
              <a:gd name="connsiteX373" fmla="*/ 1301496 w 2612136"/>
              <a:gd name="connsiteY373" fmla="*/ 353568 h 1676710"/>
              <a:gd name="connsiteX374" fmla="*/ 1292352 w 2612136"/>
              <a:gd name="connsiteY374" fmla="*/ 350520 h 1676710"/>
              <a:gd name="connsiteX375" fmla="*/ 1280160 w 2612136"/>
              <a:gd name="connsiteY375" fmla="*/ 347472 h 1676710"/>
              <a:gd name="connsiteX376" fmla="*/ 1258824 w 2612136"/>
              <a:gd name="connsiteY376" fmla="*/ 335280 h 1676710"/>
              <a:gd name="connsiteX377" fmla="*/ 1228344 w 2612136"/>
              <a:gd name="connsiteY377" fmla="*/ 326136 h 1676710"/>
              <a:gd name="connsiteX378" fmla="*/ 1210056 w 2612136"/>
              <a:gd name="connsiteY378" fmla="*/ 320040 h 1676710"/>
              <a:gd name="connsiteX379" fmla="*/ 1200912 w 2612136"/>
              <a:gd name="connsiteY379" fmla="*/ 316992 h 1676710"/>
              <a:gd name="connsiteX380" fmla="*/ 1188720 w 2612136"/>
              <a:gd name="connsiteY380" fmla="*/ 310896 h 1676710"/>
              <a:gd name="connsiteX381" fmla="*/ 1164336 w 2612136"/>
              <a:gd name="connsiteY381" fmla="*/ 307848 h 1676710"/>
              <a:gd name="connsiteX382" fmla="*/ 1121664 w 2612136"/>
              <a:gd name="connsiteY382" fmla="*/ 298704 h 1676710"/>
              <a:gd name="connsiteX383" fmla="*/ 1094232 w 2612136"/>
              <a:gd name="connsiteY383" fmla="*/ 295656 h 1676710"/>
              <a:gd name="connsiteX384" fmla="*/ 1069848 w 2612136"/>
              <a:gd name="connsiteY384" fmla="*/ 289560 h 1676710"/>
              <a:gd name="connsiteX385" fmla="*/ 1057656 w 2612136"/>
              <a:gd name="connsiteY385" fmla="*/ 286512 h 1676710"/>
              <a:gd name="connsiteX386" fmla="*/ 1030224 w 2612136"/>
              <a:gd name="connsiteY386" fmla="*/ 283464 h 1676710"/>
              <a:gd name="connsiteX387" fmla="*/ 990600 w 2612136"/>
              <a:gd name="connsiteY387" fmla="*/ 274320 h 1676710"/>
              <a:gd name="connsiteX388" fmla="*/ 972312 w 2612136"/>
              <a:gd name="connsiteY388" fmla="*/ 268224 h 1676710"/>
              <a:gd name="connsiteX389" fmla="*/ 963168 w 2612136"/>
              <a:gd name="connsiteY389" fmla="*/ 265176 h 1676710"/>
              <a:gd name="connsiteX390" fmla="*/ 950976 w 2612136"/>
              <a:gd name="connsiteY390" fmla="*/ 262128 h 1676710"/>
              <a:gd name="connsiteX391" fmla="*/ 932688 w 2612136"/>
              <a:gd name="connsiteY391" fmla="*/ 256032 h 1676710"/>
              <a:gd name="connsiteX392" fmla="*/ 923544 w 2612136"/>
              <a:gd name="connsiteY392" fmla="*/ 252984 h 1676710"/>
              <a:gd name="connsiteX393" fmla="*/ 905256 w 2612136"/>
              <a:gd name="connsiteY393" fmla="*/ 249936 h 1676710"/>
              <a:gd name="connsiteX394" fmla="*/ 880872 w 2612136"/>
              <a:gd name="connsiteY394" fmla="*/ 240792 h 1676710"/>
              <a:gd name="connsiteX395" fmla="*/ 853440 w 2612136"/>
              <a:gd name="connsiteY395" fmla="*/ 237744 h 1676710"/>
              <a:gd name="connsiteX396" fmla="*/ 841248 w 2612136"/>
              <a:gd name="connsiteY396" fmla="*/ 234696 h 1676710"/>
              <a:gd name="connsiteX397" fmla="*/ 819912 w 2612136"/>
              <a:gd name="connsiteY397" fmla="*/ 228600 h 1676710"/>
              <a:gd name="connsiteX398" fmla="*/ 804672 w 2612136"/>
              <a:gd name="connsiteY398" fmla="*/ 225552 h 1676710"/>
              <a:gd name="connsiteX399" fmla="*/ 786384 w 2612136"/>
              <a:gd name="connsiteY399" fmla="*/ 222504 h 1676710"/>
              <a:gd name="connsiteX400" fmla="*/ 768096 w 2612136"/>
              <a:gd name="connsiteY400" fmla="*/ 216408 h 1676710"/>
              <a:gd name="connsiteX401" fmla="*/ 743712 w 2612136"/>
              <a:gd name="connsiteY401" fmla="*/ 213360 h 1676710"/>
              <a:gd name="connsiteX402" fmla="*/ 722376 w 2612136"/>
              <a:gd name="connsiteY402" fmla="*/ 210312 h 1676710"/>
              <a:gd name="connsiteX403" fmla="*/ 676656 w 2612136"/>
              <a:gd name="connsiteY403" fmla="*/ 207264 h 1676710"/>
              <a:gd name="connsiteX404" fmla="*/ 664464 w 2612136"/>
              <a:gd name="connsiteY404" fmla="*/ 204216 h 1676710"/>
              <a:gd name="connsiteX405" fmla="*/ 591312 w 2612136"/>
              <a:gd name="connsiteY405" fmla="*/ 207264 h 1676710"/>
              <a:gd name="connsiteX406" fmla="*/ 576072 w 2612136"/>
              <a:gd name="connsiteY406" fmla="*/ 210312 h 1676710"/>
              <a:gd name="connsiteX407" fmla="*/ 536448 w 2612136"/>
              <a:gd name="connsiteY407" fmla="*/ 216408 h 1676710"/>
              <a:gd name="connsiteX408" fmla="*/ 493776 w 2612136"/>
              <a:gd name="connsiteY408" fmla="*/ 219456 h 1676710"/>
              <a:gd name="connsiteX409" fmla="*/ 466344 w 2612136"/>
              <a:gd name="connsiteY409" fmla="*/ 222504 h 1676710"/>
              <a:gd name="connsiteX410" fmla="*/ 371856 w 2612136"/>
              <a:gd name="connsiteY410" fmla="*/ 231648 h 1676710"/>
              <a:gd name="connsiteX411" fmla="*/ 326136 w 2612136"/>
              <a:gd name="connsiteY411" fmla="*/ 246888 h 1676710"/>
              <a:gd name="connsiteX412" fmla="*/ 316992 w 2612136"/>
              <a:gd name="connsiteY412" fmla="*/ 249936 h 1676710"/>
              <a:gd name="connsiteX413" fmla="*/ 307848 w 2612136"/>
              <a:gd name="connsiteY413" fmla="*/ 252984 h 1676710"/>
              <a:gd name="connsiteX414" fmla="*/ 283464 w 2612136"/>
              <a:gd name="connsiteY414" fmla="*/ 262128 h 1676710"/>
              <a:gd name="connsiteX415" fmla="*/ 265176 w 2612136"/>
              <a:gd name="connsiteY415" fmla="*/ 268224 h 1676710"/>
              <a:gd name="connsiteX416" fmla="*/ 240792 w 2612136"/>
              <a:gd name="connsiteY416" fmla="*/ 274320 h 1676710"/>
              <a:gd name="connsiteX417" fmla="*/ 231648 w 2612136"/>
              <a:gd name="connsiteY417" fmla="*/ 280416 h 1676710"/>
              <a:gd name="connsiteX418" fmla="*/ 219456 w 2612136"/>
              <a:gd name="connsiteY418" fmla="*/ 283464 h 1676710"/>
              <a:gd name="connsiteX419" fmla="*/ 201168 w 2612136"/>
              <a:gd name="connsiteY419" fmla="*/ 289560 h 1676710"/>
              <a:gd name="connsiteX420" fmla="*/ 195072 w 2612136"/>
              <a:gd name="connsiteY420" fmla="*/ 295656 h 1676710"/>
              <a:gd name="connsiteX0" fmla="*/ 195072 w 2612136"/>
              <a:gd name="connsiteY0" fmla="*/ 295656 h 1676710"/>
              <a:gd name="connsiteX1" fmla="*/ 176784 w 2612136"/>
              <a:gd name="connsiteY1" fmla="*/ 304800 h 1676710"/>
              <a:gd name="connsiteX2" fmla="*/ 155448 w 2612136"/>
              <a:gd name="connsiteY2" fmla="*/ 310896 h 1676710"/>
              <a:gd name="connsiteX3" fmla="*/ 137160 w 2612136"/>
              <a:gd name="connsiteY3" fmla="*/ 323088 h 1676710"/>
              <a:gd name="connsiteX4" fmla="*/ 128016 w 2612136"/>
              <a:gd name="connsiteY4" fmla="*/ 329184 h 1676710"/>
              <a:gd name="connsiteX5" fmla="*/ 115824 w 2612136"/>
              <a:gd name="connsiteY5" fmla="*/ 332232 h 1676710"/>
              <a:gd name="connsiteX6" fmla="*/ 106680 w 2612136"/>
              <a:gd name="connsiteY6" fmla="*/ 338328 h 1676710"/>
              <a:gd name="connsiteX7" fmla="*/ 70104 w 2612136"/>
              <a:gd name="connsiteY7" fmla="*/ 338328 h 1676710"/>
              <a:gd name="connsiteX8" fmla="*/ 48768 w 2612136"/>
              <a:gd name="connsiteY8" fmla="*/ 332232 h 1676710"/>
              <a:gd name="connsiteX9" fmla="*/ 36576 w 2612136"/>
              <a:gd name="connsiteY9" fmla="*/ 326136 h 1676710"/>
              <a:gd name="connsiteX10" fmla="*/ 27432 w 2612136"/>
              <a:gd name="connsiteY10" fmla="*/ 316992 h 1676710"/>
              <a:gd name="connsiteX11" fmla="*/ 9144 w 2612136"/>
              <a:gd name="connsiteY11" fmla="*/ 301752 h 1676710"/>
              <a:gd name="connsiteX12" fmla="*/ 0 w 2612136"/>
              <a:gd name="connsiteY12" fmla="*/ 268224 h 1676710"/>
              <a:gd name="connsiteX13" fmla="*/ 3048 w 2612136"/>
              <a:gd name="connsiteY13" fmla="*/ 207264 h 1676710"/>
              <a:gd name="connsiteX14" fmla="*/ 21336 w 2612136"/>
              <a:gd name="connsiteY14" fmla="*/ 170688 h 1676710"/>
              <a:gd name="connsiteX15" fmla="*/ 30480 w 2612136"/>
              <a:gd name="connsiteY15" fmla="*/ 161544 h 1676710"/>
              <a:gd name="connsiteX16" fmla="*/ 42672 w 2612136"/>
              <a:gd name="connsiteY16" fmla="*/ 146304 h 1676710"/>
              <a:gd name="connsiteX17" fmla="*/ 60960 w 2612136"/>
              <a:gd name="connsiteY17" fmla="*/ 131064 h 1676710"/>
              <a:gd name="connsiteX18" fmla="*/ 67056 w 2612136"/>
              <a:gd name="connsiteY18" fmla="*/ 121920 h 1676710"/>
              <a:gd name="connsiteX19" fmla="*/ 79248 w 2612136"/>
              <a:gd name="connsiteY19" fmla="*/ 115824 h 1676710"/>
              <a:gd name="connsiteX20" fmla="*/ 100584 w 2612136"/>
              <a:gd name="connsiteY20" fmla="*/ 106680 h 1676710"/>
              <a:gd name="connsiteX21" fmla="*/ 109728 w 2612136"/>
              <a:gd name="connsiteY21" fmla="*/ 97536 h 1676710"/>
              <a:gd name="connsiteX22" fmla="*/ 121920 w 2612136"/>
              <a:gd name="connsiteY22" fmla="*/ 94488 h 1676710"/>
              <a:gd name="connsiteX23" fmla="*/ 131064 w 2612136"/>
              <a:gd name="connsiteY23" fmla="*/ 91440 h 1676710"/>
              <a:gd name="connsiteX24" fmla="*/ 140208 w 2612136"/>
              <a:gd name="connsiteY24" fmla="*/ 85344 h 1676710"/>
              <a:gd name="connsiteX25" fmla="*/ 149352 w 2612136"/>
              <a:gd name="connsiteY25" fmla="*/ 82296 h 1676710"/>
              <a:gd name="connsiteX26" fmla="*/ 161544 w 2612136"/>
              <a:gd name="connsiteY26" fmla="*/ 76200 h 1676710"/>
              <a:gd name="connsiteX27" fmla="*/ 179832 w 2612136"/>
              <a:gd name="connsiteY27" fmla="*/ 70104 h 1676710"/>
              <a:gd name="connsiteX28" fmla="*/ 198120 w 2612136"/>
              <a:gd name="connsiteY28" fmla="*/ 64008 h 1676710"/>
              <a:gd name="connsiteX29" fmla="*/ 207264 w 2612136"/>
              <a:gd name="connsiteY29" fmla="*/ 60960 h 1676710"/>
              <a:gd name="connsiteX30" fmla="*/ 234696 w 2612136"/>
              <a:gd name="connsiteY30" fmla="*/ 54864 h 1676710"/>
              <a:gd name="connsiteX31" fmla="*/ 262128 w 2612136"/>
              <a:gd name="connsiteY31" fmla="*/ 48768 h 1676710"/>
              <a:gd name="connsiteX32" fmla="*/ 283464 w 2612136"/>
              <a:gd name="connsiteY32" fmla="*/ 45720 h 1676710"/>
              <a:gd name="connsiteX33" fmla="*/ 292608 w 2612136"/>
              <a:gd name="connsiteY33" fmla="*/ 42672 h 1676710"/>
              <a:gd name="connsiteX34" fmla="*/ 338328 w 2612136"/>
              <a:gd name="connsiteY34" fmla="*/ 36576 h 1676710"/>
              <a:gd name="connsiteX35" fmla="*/ 365760 w 2612136"/>
              <a:gd name="connsiteY35" fmla="*/ 30480 h 1676710"/>
              <a:gd name="connsiteX36" fmla="*/ 384048 w 2612136"/>
              <a:gd name="connsiteY36" fmla="*/ 27432 h 1676710"/>
              <a:gd name="connsiteX37" fmla="*/ 417576 w 2612136"/>
              <a:gd name="connsiteY37" fmla="*/ 24384 h 1676710"/>
              <a:gd name="connsiteX38" fmla="*/ 460248 w 2612136"/>
              <a:gd name="connsiteY38" fmla="*/ 18288 h 1676710"/>
              <a:gd name="connsiteX39" fmla="*/ 505968 w 2612136"/>
              <a:gd name="connsiteY39" fmla="*/ 15240 h 1676710"/>
              <a:gd name="connsiteX40" fmla="*/ 527304 w 2612136"/>
              <a:gd name="connsiteY40" fmla="*/ 9144 h 1676710"/>
              <a:gd name="connsiteX41" fmla="*/ 545592 w 2612136"/>
              <a:gd name="connsiteY41" fmla="*/ 6096 h 1676710"/>
              <a:gd name="connsiteX42" fmla="*/ 554736 w 2612136"/>
              <a:gd name="connsiteY42" fmla="*/ 3048 h 1676710"/>
              <a:gd name="connsiteX43" fmla="*/ 585216 w 2612136"/>
              <a:gd name="connsiteY43" fmla="*/ 0 h 1676710"/>
              <a:gd name="connsiteX44" fmla="*/ 679704 w 2612136"/>
              <a:gd name="connsiteY44" fmla="*/ 3048 h 1676710"/>
              <a:gd name="connsiteX45" fmla="*/ 701040 w 2612136"/>
              <a:gd name="connsiteY45" fmla="*/ 6096 h 1676710"/>
              <a:gd name="connsiteX46" fmla="*/ 749808 w 2612136"/>
              <a:gd name="connsiteY46" fmla="*/ 12192 h 1676710"/>
              <a:gd name="connsiteX47" fmla="*/ 765048 w 2612136"/>
              <a:gd name="connsiteY47" fmla="*/ 15240 h 1676710"/>
              <a:gd name="connsiteX48" fmla="*/ 810768 w 2612136"/>
              <a:gd name="connsiteY48" fmla="*/ 18288 h 1676710"/>
              <a:gd name="connsiteX49" fmla="*/ 829056 w 2612136"/>
              <a:gd name="connsiteY49" fmla="*/ 21336 h 1676710"/>
              <a:gd name="connsiteX50" fmla="*/ 847344 w 2612136"/>
              <a:gd name="connsiteY50" fmla="*/ 27432 h 1676710"/>
              <a:gd name="connsiteX51" fmla="*/ 886968 w 2612136"/>
              <a:gd name="connsiteY51" fmla="*/ 33528 h 1676710"/>
              <a:gd name="connsiteX52" fmla="*/ 899160 w 2612136"/>
              <a:gd name="connsiteY52" fmla="*/ 36576 h 1676710"/>
              <a:gd name="connsiteX53" fmla="*/ 908304 w 2612136"/>
              <a:gd name="connsiteY53" fmla="*/ 39624 h 1676710"/>
              <a:gd name="connsiteX54" fmla="*/ 950976 w 2612136"/>
              <a:gd name="connsiteY54" fmla="*/ 45720 h 1676710"/>
              <a:gd name="connsiteX55" fmla="*/ 972312 w 2612136"/>
              <a:gd name="connsiteY55" fmla="*/ 48768 h 1676710"/>
              <a:gd name="connsiteX56" fmla="*/ 1005840 w 2612136"/>
              <a:gd name="connsiteY56" fmla="*/ 57912 h 1676710"/>
              <a:gd name="connsiteX57" fmla="*/ 1027176 w 2612136"/>
              <a:gd name="connsiteY57" fmla="*/ 60960 h 1676710"/>
              <a:gd name="connsiteX58" fmla="*/ 1048512 w 2612136"/>
              <a:gd name="connsiteY58" fmla="*/ 67056 h 1676710"/>
              <a:gd name="connsiteX59" fmla="*/ 1078992 w 2612136"/>
              <a:gd name="connsiteY59" fmla="*/ 73152 h 1676710"/>
              <a:gd name="connsiteX60" fmla="*/ 1088136 w 2612136"/>
              <a:gd name="connsiteY60" fmla="*/ 76200 h 1676710"/>
              <a:gd name="connsiteX61" fmla="*/ 1109472 w 2612136"/>
              <a:gd name="connsiteY61" fmla="*/ 79248 h 1676710"/>
              <a:gd name="connsiteX62" fmla="*/ 1127760 w 2612136"/>
              <a:gd name="connsiteY62" fmla="*/ 82296 h 1676710"/>
              <a:gd name="connsiteX63" fmla="*/ 1139952 w 2612136"/>
              <a:gd name="connsiteY63" fmla="*/ 85344 h 1676710"/>
              <a:gd name="connsiteX64" fmla="*/ 1176528 w 2612136"/>
              <a:gd name="connsiteY64" fmla="*/ 91440 h 1676710"/>
              <a:gd name="connsiteX65" fmla="*/ 1207008 w 2612136"/>
              <a:gd name="connsiteY65" fmla="*/ 100584 h 1676710"/>
              <a:gd name="connsiteX66" fmla="*/ 1216152 w 2612136"/>
              <a:gd name="connsiteY66" fmla="*/ 103632 h 1676710"/>
              <a:gd name="connsiteX67" fmla="*/ 1228344 w 2612136"/>
              <a:gd name="connsiteY67" fmla="*/ 106680 h 1676710"/>
              <a:gd name="connsiteX68" fmla="*/ 1246632 w 2612136"/>
              <a:gd name="connsiteY68" fmla="*/ 112776 h 1676710"/>
              <a:gd name="connsiteX69" fmla="*/ 1255776 w 2612136"/>
              <a:gd name="connsiteY69" fmla="*/ 115824 h 1676710"/>
              <a:gd name="connsiteX70" fmla="*/ 1267968 w 2612136"/>
              <a:gd name="connsiteY70" fmla="*/ 121920 h 1676710"/>
              <a:gd name="connsiteX71" fmla="*/ 1277112 w 2612136"/>
              <a:gd name="connsiteY71" fmla="*/ 128016 h 1676710"/>
              <a:gd name="connsiteX72" fmla="*/ 1298448 w 2612136"/>
              <a:gd name="connsiteY72" fmla="*/ 134112 h 1676710"/>
              <a:gd name="connsiteX73" fmla="*/ 1322832 w 2612136"/>
              <a:gd name="connsiteY73" fmla="*/ 146304 h 1676710"/>
              <a:gd name="connsiteX74" fmla="*/ 1347216 w 2612136"/>
              <a:gd name="connsiteY74" fmla="*/ 158496 h 1676710"/>
              <a:gd name="connsiteX75" fmla="*/ 1368552 w 2612136"/>
              <a:gd name="connsiteY75" fmla="*/ 167640 h 1676710"/>
              <a:gd name="connsiteX76" fmla="*/ 1405128 w 2612136"/>
              <a:gd name="connsiteY76" fmla="*/ 182880 h 1676710"/>
              <a:gd name="connsiteX77" fmla="*/ 1450848 w 2612136"/>
              <a:gd name="connsiteY77" fmla="*/ 201168 h 1676710"/>
              <a:gd name="connsiteX78" fmla="*/ 1459992 w 2612136"/>
              <a:gd name="connsiteY78" fmla="*/ 204216 h 1676710"/>
              <a:gd name="connsiteX79" fmla="*/ 1478280 w 2612136"/>
              <a:gd name="connsiteY79" fmla="*/ 204216 h 1676710"/>
              <a:gd name="connsiteX80" fmla="*/ 1487424 w 2612136"/>
              <a:gd name="connsiteY80" fmla="*/ 207264 h 1676710"/>
              <a:gd name="connsiteX81" fmla="*/ 1496568 w 2612136"/>
              <a:gd name="connsiteY81" fmla="*/ 213360 h 1676710"/>
              <a:gd name="connsiteX82" fmla="*/ 1511808 w 2612136"/>
              <a:gd name="connsiteY82" fmla="*/ 216408 h 1676710"/>
              <a:gd name="connsiteX83" fmla="*/ 1554480 w 2612136"/>
              <a:gd name="connsiteY83" fmla="*/ 225552 h 1676710"/>
              <a:gd name="connsiteX84" fmla="*/ 1578864 w 2612136"/>
              <a:gd name="connsiteY84" fmla="*/ 231648 h 1676710"/>
              <a:gd name="connsiteX85" fmla="*/ 1588008 w 2612136"/>
              <a:gd name="connsiteY85" fmla="*/ 234696 h 1676710"/>
              <a:gd name="connsiteX86" fmla="*/ 1612392 w 2612136"/>
              <a:gd name="connsiteY86" fmla="*/ 240792 h 1676710"/>
              <a:gd name="connsiteX87" fmla="*/ 1630680 w 2612136"/>
              <a:gd name="connsiteY87" fmla="*/ 246888 h 1676710"/>
              <a:gd name="connsiteX88" fmla="*/ 1639824 w 2612136"/>
              <a:gd name="connsiteY88" fmla="*/ 249936 h 1676710"/>
              <a:gd name="connsiteX89" fmla="*/ 1652016 w 2612136"/>
              <a:gd name="connsiteY89" fmla="*/ 252984 h 1676710"/>
              <a:gd name="connsiteX90" fmla="*/ 1664208 w 2612136"/>
              <a:gd name="connsiteY90" fmla="*/ 259080 h 1676710"/>
              <a:gd name="connsiteX91" fmla="*/ 1673352 w 2612136"/>
              <a:gd name="connsiteY91" fmla="*/ 262128 h 1676710"/>
              <a:gd name="connsiteX92" fmla="*/ 1685544 w 2612136"/>
              <a:gd name="connsiteY92" fmla="*/ 268224 h 1676710"/>
              <a:gd name="connsiteX93" fmla="*/ 1703832 w 2612136"/>
              <a:gd name="connsiteY93" fmla="*/ 274320 h 1676710"/>
              <a:gd name="connsiteX94" fmla="*/ 1716024 w 2612136"/>
              <a:gd name="connsiteY94" fmla="*/ 280416 h 1676710"/>
              <a:gd name="connsiteX95" fmla="*/ 1734312 w 2612136"/>
              <a:gd name="connsiteY95" fmla="*/ 286512 h 1676710"/>
              <a:gd name="connsiteX96" fmla="*/ 1743456 w 2612136"/>
              <a:gd name="connsiteY96" fmla="*/ 289560 h 1676710"/>
              <a:gd name="connsiteX97" fmla="*/ 1752600 w 2612136"/>
              <a:gd name="connsiteY97" fmla="*/ 295656 h 1676710"/>
              <a:gd name="connsiteX98" fmla="*/ 1770888 w 2612136"/>
              <a:gd name="connsiteY98" fmla="*/ 301752 h 1676710"/>
              <a:gd name="connsiteX99" fmla="*/ 1780032 w 2612136"/>
              <a:gd name="connsiteY99" fmla="*/ 307848 h 1676710"/>
              <a:gd name="connsiteX100" fmla="*/ 1789176 w 2612136"/>
              <a:gd name="connsiteY100" fmla="*/ 310896 h 1676710"/>
              <a:gd name="connsiteX101" fmla="*/ 1804416 w 2612136"/>
              <a:gd name="connsiteY101" fmla="*/ 316992 h 1676710"/>
              <a:gd name="connsiteX102" fmla="*/ 1813560 w 2612136"/>
              <a:gd name="connsiteY102" fmla="*/ 323088 h 1676710"/>
              <a:gd name="connsiteX103" fmla="*/ 1844040 w 2612136"/>
              <a:gd name="connsiteY103" fmla="*/ 332232 h 1676710"/>
              <a:gd name="connsiteX104" fmla="*/ 1853184 w 2612136"/>
              <a:gd name="connsiteY104" fmla="*/ 338328 h 1676710"/>
              <a:gd name="connsiteX105" fmla="*/ 1886712 w 2612136"/>
              <a:gd name="connsiteY105" fmla="*/ 350520 h 1676710"/>
              <a:gd name="connsiteX106" fmla="*/ 1895856 w 2612136"/>
              <a:gd name="connsiteY106" fmla="*/ 356616 h 1676710"/>
              <a:gd name="connsiteX107" fmla="*/ 1926336 w 2612136"/>
              <a:gd name="connsiteY107" fmla="*/ 365760 h 1676710"/>
              <a:gd name="connsiteX108" fmla="*/ 1953768 w 2612136"/>
              <a:gd name="connsiteY108" fmla="*/ 377952 h 1676710"/>
              <a:gd name="connsiteX109" fmla="*/ 1965960 w 2612136"/>
              <a:gd name="connsiteY109" fmla="*/ 384048 h 1676710"/>
              <a:gd name="connsiteX110" fmla="*/ 1975104 w 2612136"/>
              <a:gd name="connsiteY110" fmla="*/ 387096 h 1676710"/>
              <a:gd name="connsiteX111" fmla="*/ 1996440 w 2612136"/>
              <a:gd name="connsiteY111" fmla="*/ 399288 h 1676710"/>
              <a:gd name="connsiteX112" fmla="*/ 2014728 w 2612136"/>
              <a:gd name="connsiteY112" fmla="*/ 405384 h 1676710"/>
              <a:gd name="connsiteX113" fmla="*/ 2033016 w 2612136"/>
              <a:gd name="connsiteY113" fmla="*/ 414528 h 1676710"/>
              <a:gd name="connsiteX114" fmla="*/ 2042160 w 2612136"/>
              <a:gd name="connsiteY114" fmla="*/ 420624 h 1676710"/>
              <a:gd name="connsiteX115" fmla="*/ 2054352 w 2612136"/>
              <a:gd name="connsiteY115" fmla="*/ 423672 h 1676710"/>
              <a:gd name="connsiteX116" fmla="*/ 2090928 w 2612136"/>
              <a:gd name="connsiteY116" fmla="*/ 438912 h 1676710"/>
              <a:gd name="connsiteX117" fmla="*/ 2109216 w 2612136"/>
              <a:gd name="connsiteY117" fmla="*/ 451104 h 1676710"/>
              <a:gd name="connsiteX118" fmla="*/ 2130552 w 2612136"/>
              <a:gd name="connsiteY118" fmla="*/ 460248 h 1676710"/>
              <a:gd name="connsiteX119" fmla="*/ 2139696 w 2612136"/>
              <a:gd name="connsiteY119" fmla="*/ 463296 h 1676710"/>
              <a:gd name="connsiteX120" fmla="*/ 2151888 w 2612136"/>
              <a:gd name="connsiteY120" fmla="*/ 469392 h 1676710"/>
              <a:gd name="connsiteX121" fmla="*/ 2161032 w 2612136"/>
              <a:gd name="connsiteY121" fmla="*/ 472440 h 1676710"/>
              <a:gd name="connsiteX122" fmla="*/ 2170176 w 2612136"/>
              <a:gd name="connsiteY122" fmla="*/ 478536 h 1676710"/>
              <a:gd name="connsiteX123" fmla="*/ 2179320 w 2612136"/>
              <a:gd name="connsiteY123" fmla="*/ 487680 h 1676710"/>
              <a:gd name="connsiteX124" fmla="*/ 2191512 w 2612136"/>
              <a:gd name="connsiteY124" fmla="*/ 490728 h 1676710"/>
              <a:gd name="connsiteX125" fmla="*/ 2200656 w 2612136"/>
              <a:gd name="connsiteY125" fmla="*/ 499872 h 1676710"/>
              <a:gd name="connsiteX126" fmla="*/ 2209800 w 2612136"/>
              <a:gd name="connsiteY126" fmla="*/ 502920 h 1676710"/>
              <a:gd name="connsiteX127" fmla="*/ 2218944 w 2612136"/>
              <a:gd name="connsiteY127" fmla="*/ 509016 h 1676710"/>
              <a:gd name="connsiteX128" fmla="*/ 2228088 w 2612136"/>
              <a:gd name="connsiteY128" fmla="*/ 512064 h 1676710"/>
              <a:gd name="connsiteX129" fmla="*/ 2246376 w 2612136"/>
              <a:gd name="connsiteY129" fmla="*/ 524256 h 1676710"/>
              <a:gd name="connsiteX130" fmla="*/ 2255520 w 2612136"/>
              <a:gd name="connsiteY130" fmla="*/ 527304 h 1676710"/>
              <a:gd name="connsiteX131" fmla="*/ 2273808 w 2612136"/>
              <a:gd name="connsiteY131" fmla="*/ 539496 h 1676710"/>
              <a:gd name="connsiteX132" fmla="*/ 2282952 w 2612136"/>
              <a:gd name="connsiteY132" fmla="*/ 545592 h 1676710"/>
              <a:gd name="connsiteX133" fmla="*/ 2292096 w 2612136"/>
              <a:gd name="connsiteY133" fmla="*/ 548640 h 1676710"/>
              <a:gd name="connsiteX134" fmla="*/ 2304288 w 2612136"/>
              <a:gd name="connsiteY134" fmla="*/ 557784 h 1676710"/>
              <a:gd name="connsiteX135" fmla="*/ 2322576 w 2612136"/>
              <a:gd name="connsiteY135" fmla="*/ 569976 h 1676710"/>
              <a:gd name="connsiteX136" fmla="*/ 2331720 w 2612136"/>
              <a:gd name="connsiteY136" fmla="*/ 579120 h 1676710"/>
              <a:gd name="connsiteX137" fmla="*/ 2350008 w 2612136"/>
              <a:gd name="connsiteY137" fmla="*/ 591312 h 1676710"/>
              <a:gd name="connsiteX138" fmla="*/ 2362200 w 2612136"/>
              <a:gd name="connsiteY138" fmla="*/ 597408 h 1676710"/>
              <a:gd name="connsiteX139" fmla="*/ 2389632 w 2612136"/>
              <a:gd name="connsiteY139" fmla="*/ 621792 h 1676710"/>
              <a:gd name="connsiteX140" fmla="*/ 2398776 w 2612136"/>
              <a:gd name="connsiteY140" fmla="*/ 624840 h 1676710"/>
              <a:gd name="connsiteX141" fmla="*/ 2420112 w 2612136"/>
              <a:gd name="connsiteY141" fmla="*/ 646176 h 1676710"/>
              <a:gd name="connsiteX142" fmla="*/ 2438400 w 2612136"/>
              <a:gd name="connsiteY142" fmla="*/ 661416 h 1676710"/>
              <a:gd name="connsiteX143" fmla="*/ 2447544 w 2612136"/>
              <a:gd name="connsiteY143" fmla="*/ 667512 h 1676710"/>
              <a:gd name="connsiteX144" fmla="*/ 2456688 w 2612136"/>
              <a:gd name="connsiteY144" fmla="*/ 679704 h 1676710"/>
              <a:gd name="connsiteX145" fmla="*/ 2474976 w 2612136"/>
              <a:gd name="connsiteY145" fmla="*/ 694944 h 1676710"/>
              <a:gd name="connsiteX146" fmla="*/ 2481072 w 2612136"/>
              <a:gd name="connsiteY146" fmla="*/ 704088 h 1676710"/>
              <a:gd name="connsiteX147" fmla="*/ 2493264 w 2612136"/>
              <a:gd name="connsiteY147" fmla="*/ 713232 h 1676710"/>
              <a:gd name="connsiteX148" fmla="*/ 2511552 w 2612136"/>
              <a:gd name="connsiteY148" fmla="*/ 743712 h 1676710"/>
              <a:gd name="connsiteX149" fmla="*/ 2526792 w 2612136"/>
              <a:gd name="connsiteY149" fmla="*/ 762000 h 1676710"/>
              <a:gd name="connsiteX150" fmla="*/ 2529840 w 2612136"/>
              <a:gd name="connsiteY150" fmla="*/ 771144 h 1676710"/>
              <a:gd name="connsiteX151" fmla="*/ 2535936 w 2612136"/>
              <a:gd name="connsiteY151" fmla="*/ 783336 h 1676710"/>
              <a:gd name="connsiteX152" fmla="*/ 2538984 w 2612136"/>
              <a:gd name="connsiteY152" fmla="*/ 792480 h 1676710"/>
              <a:gd name="connsiteX153" fmla="*/ 2545080 w 2612136"/>
              <a:gd name="connsiteY153" fmla="*/ 801624 h 1676710"/>
              <a:gd name="connsiteX154" fmla="*/ 2551176 w 2612136"/>
              <a:gd name="connsiteY154" fmla="*/ 822960 h 1676710"/>
              <a:gd name="connsiteX155" fmla="*/ 2557272 w 2612136"/>
              <a:gd name="connsiteY155" fmla="*/ 841248 h 1676710"/>
              <a:gd name="connsiteX156" fmla="*/ 2563368 w 2612136"/>
              <a:gd name="connsiteY156" fmla="*/ 865632 h 1676710"/>
              <a:gd name="connsiteX157" fmla="*/ 2569464 w 2612136"/>
              <a:gd name="connsiteY157" fmla="*/ 877824 h 1676710"/>
              <a:gd name="connsiteX158" fmla="*/ 2572512 w 2612136"/>
              <a:gd name="connsiteY158" fmla="*/ 886968 h 1676710"/>
              <a:gd name="connsiteX159" fmla="*/ 2575560 w 2612136"/>
              <a:gd name="connsiteY159" fmla="*/ 899160 h 1676710"/>
              <a:gd name="connsiteX160" fmla="*/ 2587752 w 2612136"/>
              <a:gd name="connsiteY160" fmla="*/ 917448 h 1676710"/>
              <a:gd name="connsiteX161" fmla="*/ 2593848 w 2612136"/>
              <a:gd name="connsiteY161" fmla="*/ 938784 h 1676710"/>
              <a:gd name="connsiteX162" fmla="*/ 2596896 w 2612136"/>
              <a:gd name="connsiteY162" fmla="*/ 950976 h 1676710"/>
              <a:gd name="connsiteX163" fmla="*/ 2602992 w 2612136"/>
              <a:gd name="connsiteY163" fmla="*/ 963168 h 1676710"/>
              <a:gd name="connsiteX164" fmla="*/ 2606040 w 2612136"/>
              <a:gd name="connsiteY164" fmla="*/ 975360 h 1676710"/>
              <a:gd name="connsiteX165" fmla="*/ 2612136 w 2612136"/>
              <a:gd name="connsiteY165" fmla="*/ 993648 h 1676710"/>
              <a:gd name="connsiteX166" fmla="*/ 2609088 w 2612136"/>
              <a:gd name="connsiteY166" fmla="*/ 1030224 h 1676710"/>
              <a:gd name="connsiteX167" fmla="*/ 2602992 w 2612136"/>
              <a:gd name="connsiteY167" fmla="*/ 1066800 h 1676710"/>
              <a:gd name="connsiteX168" fmla="*/ 2599944 w 2612136"/>
              <a:gd name="connsiteY168" fmla="*/ 1103376 h 1676710"/>
              <a:gd name="connsiteX169" fmla="*/ 2593848 w 2612136"/>
              <a:gd name="connsiteY169" fmla="*/ 1130808 h 1676710"/>
              <a:gd name="connsiteX170" fmla="*/ 2590800 w 2612136"/>
              <a:gd name="connsiteY170" fmla="*/ 1139952 h 1676710"/>
              <a:gd name="connsiteX171" fmla="*/ 2581656 w 2612136"/>
              <a:gd name="connsiteY171" fmla="*/ 1173480 h 1676710"/>
              <a:gd name="connsiteX172" fmla="*/ 2578608 w 2612136"/>
              <a:gd name="connsiteY172" fmla="*/ 1182624 h 1676710"/>
              <a:gd name="connsiteX173" fmla="*/ 2566416 w 2612136"/>
              <a:gd name="connsiteY173" fmla="*/ 1200912 h 1676710"/>
              <a:gd name="connsiteX174" fmla="*/ 2560320 w 2612136"/>
              <a:gd name="connsiteY174" fmla="*/ 1210056 h 1676710"/>
              <a:gd name="connsiteX175" fmla="*/ 2557272 w 2612136"/>
              <a:gd name="connsiteY175" fmla="*/ 1219200 h 1676710"/>
              <a:gd name="connsiteX176" fmla="*/ 2545080 w 2612136"/>
              <a:gd name="connsiteY176" fmla="*/ 1237488 h 1676710"/>
              <a:gd name="connsiteX177" fmla="*/ 2538984 w 2612136"/>
              <a:gd name="connsiteY177" fmla="*/ 1246632 h 1676710"/>
              <a:gd name="connsiteX178" fmla="*/ 2535936 w 2612136"/>
              <a:gd name="connsiteY178" fmla="*/ 1255776 h 1676710"/>
              <a:gd name="connsiteX179" fmla="*/ 2526792 w 2612136"/>
              <a:gd name="connsiteY179" fmla="*/ 1264920 h 1676710"/>
              <a:gd name="connsiteX180" fmla="*/ 2511552 w 2612136"/>
              <a:gd name="connsiteY180" fmla="*/ 1283208 h 1676710"/>
              <a:gd name="connsiteX181" fmla="*/ 2502408 w 2612136"/>
              <a:gd name="connsiteY181" fmla="*/ 1289304 h 1676710"/>
              <a:gd name="connsiteX182" fmla="*/ 2493264 w 2612136"/>
              <a:gd name="connsiteY182" fmla="*/ 1301496 h 1676710"/>
              <a:gd name="connsiteX183" fmla="*/ 2474976 w 2612136"/>
              <a:gd name="connsiteY183" fmla="*/ 1313688 h 1676710"/>
              <a:gd name="connsiteX184" fmla="*/ 2444496 w 2612136"/>
              <a:gd name="connsiteY184" fmla="*/ 1335024 h 1676710"/>
              <a:gd name="connsiteX185" fmla="*/ 2435352 w 2612136"/>
              <a:gd name="connsiteY185" fmla="*/ 1341120 h 1676710"/>
              <a:gd name="connsiteX186" fmla="*/ 2423160 w 2612136"/>
              <a:gd name="connsiteY186" fmla="*/ 1350264 h 1676710"/>
              <a:gd name="connsiteX187" fmla="*/ 2410968 w 2612136"/>
              <a:gd name="connsiteY187" fmla="*/ 1353312 h 1676710"/>
              <a:gd name="connsiteX188" fmla="*/ 2401824 w 2612136"/>
              <a:gd name="connsiteY188" fmla="*/ 1362456 h 1676710"/>
              <a:gd name="connsiteX189" fmla="*/ 2383536 w 2612136"/>
              <a:gd name="connsiteY189" fmla="*/ 1374648 h 1676710"/>
              <a:gd name="connsiteX190" fmla="*/ 2365248 w 2612136"/>
              <a:gd name="connsiteY190" fmla="*/ 1386840 h 1676710"/>
              <a:gd name="connsiteX191" fmla="*/ 2356104 w 2612136"/>
              <a:gd name="connsiteY191" fmla="*/ 1395984 h 1676710"/>
              <a:gd name="connsiteX192" fmla="*/ 2346960 w 2612136"/>
              <a:gd name="connsiteY192" fmla="*/ 1399032 h 1676710"/>
              <a:gd name="connsiteX193" fmla="*/ 2331720 w 2612136"/>
              <a:gd name="connsiteY193" fmla="*/ 1411224 h 1676710"/>
              <a:gd name="connsiteX194" fmla="*/ 2322576 w 2612136"/>
              <a:gd name="connsiteY194" fmla="*/ 1420368 h 1676710"/>
              <a:gd name="connsiteX195" fmla="*/ 2301240 w 2612136"/>
              <a:gd name="connsiteY195" fmla="*/ 1432560 h 1676710"/>
              <a:gd name="connsiteX196" fmla="*/ 2286000 w 2612136"/>
              <a:gd name="connsiteY196" fmla="*/ 1441704 h 1676710"/>
              <a:gd name="connsiteX197" fmla="*/ 2267712 w 2612136"/>
              <a:gd name="connsiteY197" fmla="*/ 1453896 h 1676710"/>
              <a:gd name="connsiteX198" fmla="*/ 2255520 w 2612136"/>
              <a:gd name="connsiteY198" fmla="*/ 1459992 h 1676710"/>
              <a:gd name="connsiteX199" fmla="*/ 2234184 w 2612136"/>
              <a:gd name="connsiteY199" fmla="*/ 1475232 h 1676710"/>
              <a:gd name="connsiteX200" fmla="*/ 2225040 w 2612136"/>
              <a:gd name="connsiteY200" fmla="*/ 1481328 h 1676710"/>
              <a:gd name="connsiteX201" fmla="*/ 2212848 w 2612136"/>
              <a:gd name="connsiteY201" fmla="*/ 1490472 h 1676710"/>
              <a:gd name="connsiteX202" fmla="*/ 2194560 w 2612136"/>
              <a:gd name="connsiteY202" fmla="*/ 1496568 h 1676710"/>
              <a:gd name="connsiteX203" fmla="*/ 2185416 w 2612136"/>
              <a:gd name="connsiteY203" fmla="*/ 1499616 h 1676710"/>
              <a:gd name="connsiteX204" fmla="*/ 2164080 w 2612136"/>
              <a:gd name="connsiteY204" fmla="*/ 1511808 h 1676710"/>
              <a:gd name="connsiteX205" fmla="*/ 2154936 w 2612136"/>
              <a:gd name="connsiteY205" fmla="*/ 1514856 h 1676710"/>
              <a:gd name="connsiteX206" fmla="*/ 2133600 w 2612136"/>
              <a:gd name="connsiteY206" fmla="*/ 1527048 h 1676710"/>
              <a:gd name="connsiteX207" fmla="*/ 2115312 w 2612136"/>
              <a:gd name="connsiteY207" fmla="*/ 1539240 h 1676710"/>
              <a:gd name="connsiteX208" fmla="*/ 2097024 w 2612136"/>
              <a:gd name="connsiteY208" fmla="*/ 1548384 h 1676710"/>
              <a:gd name="connsiteX209" fmla="*/ 2087880 w 2612136"/>
              <a:gd name="connsiteY209" fmla="*/ 1551432 h 1676710"/>
              <a:gd name="connsiteX210" fmla="*/ 2063496 w 2612136"/>
              <a:gd name="connsiteY210" fmla="*/ 1563624 h 1676710"/>
              <a:gd name="connsiteX211" fmla="*/ 2045208 w 2612136"/>
              <a:gd name="connsiteY211" fmla="*/ 1575816 h 1676710"/>
              <a:gd name="connsiteX212" fmla="*/ 2036064 w 2612136"/>
              <a:gd name="connsiteY212" fmla="*/ 1578864 h 1676710"/>
              <a:gd name="connsiteX213" fmla="*/ 2026920 w 2612136"/>
              <a:gd name="connsiteY213" fmla="*/ 1584960 h 1676710"/>
              <a:gd name="connsiteX214" fmla="*/ 2002536 w 2612136"/>
              <a:gd name="connsiteY214" fmla="*/ 1600200 h 1676710"/>
              <a:gd name="connsiteX215" fmla="*/ 1984248 w 2612136"/>
              <a:gd name="connsiteY215" fmla="*/ 1612392 h 1676710"/>
              <a:gd name="connsiteX216" fmla="*/ 1959864 w 2612136"/>
              <a:gd name="connsiteY216" fmla="*/ 1621536 h 1676710"/>
              <a:gd name="connsiteX217" fmla="*/ 1950720 w 2612136"/>
              <a:gd name="connsiteY217" fmla="*/ 1624584 h 1676710"/>
              <a:gd name="connsiteX218" fmla="*/ 1941576 w 2612136"/>
              <a:gd name="connsiteY218" fmla="*/ 1630680 h 1676710"/>
              <a:gd name="connsiteX219" fmla="*/ 1911096 w 2612136"/>
              <a:gd name="connsiteY219" fmla="*/ 1636776 h 1676710"/>
              <a:gd name="connsiteX220" fmla="*/ 1898904 w 2612136"/>
              <a:gd name="connsiteY220" fmla="*/ 1642872 h 1676710"/>
              <a:gd name="connsiteX221" fmla="*/ 1889760 w 2612136"/>
              <a:gd name="connsiteY221" fmla="*/ 1648968 h 1676710"/>
              <a:gd name="connsiteX222" fmla="*/ 1880616 w 2612136"/>
              <a:gd name="connsiteY222" fmla="*/ 1652016 h 1676710"/>
              <a:gd name="connsiteX223" fmla="*/ 1862328 w 2612136"/>
              <a:gd name="connsiteY223" fmla="*/ 1664208 h 1676710"/>
              <a:gd name="connsiteX224" fmla="*/ 1853184 w 2612136"/>
              <a:gd name="connsiteY224" fmla="*/ 1670304 h 1676710"/>
              <a:gd name="connsiteX225" fmla="*/ 1831848 w 2612136"/>
              <a:gd name="connsiteY225" fmla="*/ 1676400 h 1676710"/>
              <a:gd name="connsiteX226" fmla="*/ 1813560 w 2612136"/>
              <a:gd name="connsiteY226" fmla="*/ 1667256 h 1676710"/>
              <a:gd name="connsiteX227" fmla="*/ 1792224 w 2612136"/>
              <a:gd name="connsiteY227" fmla="*/ 1658112 h 1676710"/>
              <a:gd name="connsiteX228" fmla="*/ 1783080 w 2612136"/>
              <a:gd name="connsiteY228" fmla="*/ 1648968 h 1676710"/>
              <a:gd name="connsiteX229" fmla="*/ 1776984 w 2612136"/>
              <a:gd name="connsiteY229" fmla="*/ 1639824 h 1676710"/>
              <a:gd name="connsiteX230" fmla="*/ 1767840 w 2612136"/>
              <a:gd name="connsiteY230" fmla="*/ 1636776 h 1676710"/>
              <a:gd name="connsiteX231" fmla="*/ 1761744 w 2612136"/>
              <a:gd name="connsiteY231" fmla="*/ 1627632 h 1676710"/>
              <a:gd name="connsiteX232" fmla="*/ 1734312 w 2612136"/>
              <a:gd name="connsiteY232" fmla="*/ 1600200 h 1676710"/>
              <a:gd name="connsiteX233" fmla="*/ 1725168 w 2612136"/>
              <a:gd name="connsiteY233" fmla="*/ 1591056 h 1676710"/>
              <a:gd name="connsiteX234" fmla="*/ 1706880 w 2612136"/>
              <a:gd name="connsiteY234" fmla="*/ 1563624 h 1676710"/>
              <a:gd name="connsiteX235" fmla="*/ 1700784 w 2612136"/>
              <a:gd name="connsiteY235" fmla="*/ 1554480 h 1676710"/>
              <a:gd name="connsiteX236" fmla="*/ 1694688 w 2612136"/>
              <a:gd name="connsiteY236" fmla="*/ 1545336 h 1676710"/>
              <a:gd name="connsiteX237" fmla="*/ 1691640 w 2612136"/>
              <a:gd name="connsiteY237" fmla="*/ 1536192 h 1676710"/>
              <a:gd name="connsiteX238" fmla="*/ 1679448 w 2612136"/>
              <a:gd name="connsiteY238" fmla="*/ 1514856 h 1676710"/>
              <a:gd name="connsiteX239" fmla="*/ 1673352 w 2612136"/>
              <a:gd name="connsiteY239" fmla="*/ 1496568 h 1676710"/>
              <a:gd name="connsiteX240" fmla="*/ 1670304 w 2612136"/>
              <a:gd name="connsiteY240" fmla="*/ 1487424 h 1676710"/>
              <a:gd name="connsiteX241" fmla="*/ 1670304 w 2612136"/>
              <a:gd name="connsiteY241" fmla="*/ 1423416 h 1676710"/>
              <a:gd name="connsiteX242" fmla="*/ 1679448 w 2612136"/>
              <a:gd name="connsiteY242" fmla="*/ 1405128 h 1676710"/>
              <a:gd name="connsiteX243" fmla="*/ 1688592 w 2612136"/>
              <a:gd name="connsiteY243" fmla="*/ 1399032 h 1676710"/>
              <a:gd name="connsiteX244" fmla="*/ 1700784 w 2612136"/>
              <a:gd name="connsiteY244" fmla="*/ 1386840 h 1676710"/>
              <a:gd name="connsiteX245" fmla="*/ 1709928 w 2612136"/>
              <a:gd name="connsiteY245" fmla="*/ 1377696 h 1676710"/>
              <a:gd name="connsiteX246" fmla="*/ 1728216 w 2612136"/>
              <a:gd name="connsiteY246" fmla="*/ 1365504 h 1676710"/>
              <a:gd name="connsiteX247" fmla="*/ 1737360 w 2612136"/>
              <a:gd name="connsiteY247" fmla="*/ 1359408 h 1676710"/>
              <a:gd name="connsiteX248" fmla="*/ 1749552 w 2612136"/>
              <a:gd name="connsiteY248" fmla="*/ 1356360 h 1676710"/>
              <a:gd name="connsiteX249" fmla="*/ 1770888 w 2612136"/>
              <a:gd name="connsiteY249" fmla="*/ 1344168 h 1676710"/>
              <a:gd name="connsiteX250" fmla="*/ 1780032 w 2612136"/>
              <a:gd name="connsiteY250" fmla="*/ 1338072 h 1676710"/>
              <a:gd name="connsiteX251" fmla="*/ 1801368 w 2612136"/>
              <a:gd name="connsiteY251" fmla="*/ 1331976 h 1676710"/>
              <a:gd name="connsiteX252" fmla="*/ 1810512 w 2612136"/>
              <a:gd name="connsiteY252" fmla="*/ 1328928 h 1676710"/>
              <a:gd name="connsiteX253" fmla="*/ 1822704 w 2612136"/>
              <a:gd name="connsiteY253" fmla="*/ 1325880 h 1676710"/>
              <a:gd name="connsiteX254" fmla="*/ 1840992 w 2612136"/>
              <a:gd name="connsiteY254" fmla="*/ 1319784 h 1676710"/>
              <a:gd name="connsiteX255" fmla="*/ 1850136 w 2612136"/>
              <a:gd name="connsiteY255" fmla="*/ 1316736 h 1676710"/>
              <a:gd name="connsiteX256" fmla="*/ 1871472 w 2612136"/>
              <a:gd name="connsiteY256" fmla="*/ 1313688 h 1676710"/>
              <a:gd name="connsiteX257" fmla="*/ 1883664 w 2612136"/>
              <a:gd name="connsiteY257" fmla="*/ 1307592 h 1676710"/>
              <a:gd name="connsiteX258" fmla="*/ 1901952 w 2612136"/>
              <a:gd name="connsiteY258" fmla="*/ 1301496 h 1676710"/>
              <a:gd name="connsiteX259" fmla="*/ 1914144 w 2612136"/>
              <a:gd name="connsiteY259" fmla="*/ 1295400 h 1676710"/>
              <a:gd name="connsiteX260" fmla="*/ 1923288 w 2612136"/>
              <a:gd name="connsiteY260" fmla="*/ 1292352 h 1676710"/>
              <a:gd name="connsiteX261" fmla="*/ 1932432 w 2612136"/>
              <a:gd name="connsiteY261" fmla="*/ 1286256 h 1676710"/>
              <a:gd name="connsiteX262" fmla="*/ 1941576 w 2612136"/>
              <a:gd name="connsiteY262" fmla="*/ 1283208 h 1676710"/>
              <a:gd name="connsiteX263" fmla="*/ 1959864 w 2612136"/>
              <a:gd name="connsiteY263" fmla="*/ 1271016 h 1676710"/>
              <a:gd name="connsiteX264" fmla="*/ 1969008 w 2612136"/>
              <a:gd name="connsiteY264" fmla="*/ 1264920 h 1676710"/>
              <a:gd name="connsiteX265" fmla="*/ 1978152 w 2612136"/>
              <a:gd name="connsiteY265" fmla="*/ 1258824 h 1676710"/>
              <a:gd name="connsiteX266" fmla="*/ 1987296 w 2612136"/>
              <a:gd name="connsiteY266" fmla="*/ 1255776 h 1676710"/>
              <a:gd name="connsiteX267" fmla="*/ 1996440 w 2612136"/>
              <a:gd name="connsiteY267" fmla="*/ 1249680 h 1676710"/>
              <a:gd name="connsiteX268" fmla="*/ 2008632 w 2612136"/>
              <a:gd name="connsiteY268" fmla="*/ 1246632 h 1676710"/>
              <a:gd name="connsiteX269" fmla="*/ 2017776 w 2612136"/>
              <a:gd name="connsiteY269" fmla="*/ 1240536 h 1676710"/>
              <a:gd name="connsiteX270" fmla="*/ 2045208 w 2612136"/>
              <a:gd name="connsiteY270" fmla="*/ 1228344 h 1676710"/>
              <a:gd name="connsiteX271" fmla="*/ 2051304 w 2612136"/>
              <a:gd name="connsiteY271" fmla="*/ 1216152 h 1676710"/>
              <a:gd name="connsiteX272" fmla="*/ 2069592 w 2612136"/>
              <a:gd name="connsiteY272" fmla="*/ 1200912 h 1676710"/>
              <a:gd name="connsiteX273" fmla="*/ 2078736 w 2612136"/>
              <a:gd name="connsiteY273" fmla="*/ 1191768 h 1676710"/>
              <a:gd name="connsiteX274" fmla="*/ 2097024 w 2612136"/>
              <a:gd name="connsiteY274" fmla="*/ 1179576 h 1676710"/>
              <a:gd name="connsiteX275" fmla="*/ 2106168 w 2612136"/>
              <a:gd name="connsiteY275" fmla="*/ 1173480 h 1676710"/>
              <a:gd name="connsiteX276" fmla="*/ 2115312 w 2612136"/>
              <a:gd name="connsiteY276" fmla="*/ 1167384 h 1676710"/>
              <a:gd name="connsiteX277" fmla="*/ 2124456 w 2612136"/>
              <a:gd name="connsiteY277" fmla="*/ 1164336 h 1676710"/>
              <a:gd name="connsiteX278" fmla="*/ 2136648 w 2612136"/>
              <a:gd name="connsiteY278" fmla="*/ 1155192 h 1676710"/>
              <a:gd name="connsiteX279" fmla="*/ 2145792 w 2612136"/>
              <a:gd name="connsiteY279" fmla="*/ 1152144 h 1676710"/>
              <a:gd name="connsiteX280" fmla="*/ 2154936 w 2612136"/>
              <a:gd name="connsiteY280" fmla="*/ 1143000 h 1676710"/>
              <a:gd name="connsiteX281" fmla="*/ 2164080 w 2612136"/>
              <a:gd name="connsiteY281" fmla="*/ 1139952 h 1676710"/>
              <a:gd name="connsiteX282" fmla="*/ 2173224 w 2612136"/>
              <a:gd name="connsiteY282" fmla="*/ 1133856 h 1676710"/>
              <a:gd name="connsiteX283" fmla="*/ 2191512 w 2612136"/>
              <a:gd name="connsiteY283" fmla="*/ 1115568 h 1676710"/>
              <a:gd name="connsiteX284" fmla="*/ 2209800 w 2612136"/>
              <a:gd name="connsiteY284" fmla="*/ 1106424 h 1676710"/>
              <a:gd name="connsiteX285" fmla="*/ 2215896 w 2612136"/>
              <a:gd name="connsiteY285" fmla="*/ 1097280 h 1676710"/>
              <a:gd name="connsiteX286" fmla="*/ 2234184 w 2612136"/>
              <a:gd name="connsiteY286" fmla="*/ 1085088 h 1676710"/>
              <a:gd name="connsiteX287" fmla="*/ 2261616 w 2612136"/>
              <a:gd name="connsiteY287" fmla="*/ 1066800 h 1676710"/>
              <a:gd name="connsiteX288" fmla="*/ 2270760 w 2612136"/>
              <a:gd name="connsiteY288" fmla="*/ 1060704 h 1676710"/>
              <a:gd name="connsiteX289" fmla="*/ 2279904 w 2612136"/>
              <a:gd name="connsiteY289" fmla="*/ 1051560 h 1676710"/>
              <a:gd name="connsiteX290" fmla="*/ 2289048 w 2612136"/>
              <a:gd name="connsiteY290" fmla="*/ 1048512 h 1676710"/>
              <a:gd name="connsiteX291" fmla="*/ 2316480 w 2612136"/>
              <a:gd name="connsiteY291" fmla="*/ 1030224 h 1676710"/>
              <a:gd name="connsiteX292" fmla="*/ 2325624 w 2612136"/>
              <a:gd name="connsiteY292" fmla="*/ 1024128 h 1676710"/>
              <a:gd name="connsiteX293" fmla="*/ 2346960 w 2612136"/>
              <a:gd name="connsiteY293" fmla="*/ 1008888 h 1676710"/>
              <a:gd name="connsiteX294" fmla="*/ 2353056 w 2612136"/>
              <a:gd name="connsiteY294" fmla="*/ 999744 h 1676710"/>
              <a:gd name="connsiteX295" fmla="*/ 2359152 w 2612136"/>
              <a:gd name="connsiteY295" fmla="*/ 987552 h 1676710"/>
              <a:gd name="connsiteX296" fmla="*/ 2368296 w 2612136"/>
              <a:gd name="connsiteY296" fmla="*/ 978408 h 1676710"/>
              <a:gd name="connsiteX297" fmla="*/ 2377440 w 2612136"/>
              <a:gd name="connsiteY297" fmla="*/ 960120 h 1676710"/>
              <a:gd name="connsiteX298" fmla="*/ 2383536 w 2612136"/>
              <a:gd name="connsiteY298" fmla="*/ 935736 h 1676710"/>
              <a:gd name="connsiteX299" fmla="*/ 2377440 w 2612136"/>
              <a:gd name="connsiteY299" fmla="*/ 896112 h 1676710"/>
              <a:gd name="connsiteX300" fmla="*/ 2374392 w 2612136"/>
              <a:gd name="connsiteY300" fmla="*/ 886968 h 1676710"/>
              <a:gd name="connsiteX301" fmla="*/ 2362200 w 2612136"/>
              <a:gd name="connsiteY301" fmla="*/ 868680 h 1676710"/>
              <a:gd name="connsiteX302" fmla="*/ 2353056 w 2612136"/>
              <a:gd name="connsiteY302" fmla="*/ 862584 h 1676710"/>
              <a:gd name="connsiteX303" fmla="*/ 2340864 w 2612136"/>
              <a:gd name="connsiteY303" fmla="*/ 853440 h 1676710"/>
              <a:gd name="connsiteX304" fmla="*/ 2331720 w 2612136"/>
              <a:gd name="connsiteY304" fmla="*/ 850392 h 1676710"/>
              <a:gd name="connsiteX305" fmla="*/ 2319528 w 2612136"/>
              <a:gd name="connsiteY305" fmla="*/ 844296 h 1676710"/>
              <a:gd name="connsiteX306" fmla="*/ 2301240 w 2612136"/>
              <a:gd name="connsiteY306" fmla="*/ 838200 h 1676710"/>
              <a:gd name="connsiteX307" fmla="*/ 2282952 w 2612136"/>
              <a:gd name="connsiteY307" fmla="*/ 829056 h 1676710"/>
              <a:gd name="connsiteX308" fmla="*/ 2264664 w 2612136"/>
              <a:gd name="connsiteY308" fmla="*/ 813816 h 1676710"/>
              <a:gd name="connsiteX309" fmla="*/ 2255520 w 2612136"/>
              <a:gd name="connsiteY309" fmla="*/ 810768 h 1676710"/>
              <a:gd name="connsiteX310" fmla="*/ 2240280 w 2612136"/>
              <a:gd name="connsiteY310" fmla="*/ 798576 h 1676710"/>
              <a:gd name="connsiteX311" fmla="*/ 2231136 w 2612136"/>
              <a:gd name="connsiteY311" fmla="*/ 789432 h 1676710"/>
              <a:gd name="connsiteX312" fmla="*/ 2221992 w 2612136"/>
              <a:gd name="connsiteY312" fmla="*/ 786384 h 1676710"/>
              <a:gd name="connsiteX313" fmla="*/ 2203704 w 2612136"/>
              <a:gd name="connsiteY313" fmla="*/ 774192 h 1676710"/>
              <a:gd name="connsiteX314" fmla="*/ 2188464 w 2612136"/>
              <a:gd name="connsiteY314" fmla="*/ 758952 h 1676710"/>
              <a:gd name="connsiteX315" fmla="*/ 2157984 w 2612136"/>
              <a:gd name="connsiteY315" fmla="*/ 749808 h 1676710"/>
              <a:gd name="connsiteX316" fmla="*/ 2148840 w 2612136"/>
              <a:gd name="connsiteY316" fmla="*/ 743712 h 1676710"/>
              <a:gd name="connsiteX317" fmla="*/ 2130552 w 2612136"/>
              <a:gd name="connsiteY317" fmla="*/ 737616 h 1676710"/>
              <a:gd name="connsiteX318" fmla="*/ 2121408 w 2612136"/>
              <a:gd name="connsiteY318" fmla="*/ 734568 h 1676710"/>
              <a:gd name="connsiteX319" fmla="*/ 2100072 w 2612136"/>
              <a:gd name="connsiteY319" fmla="*/ 728472 h 1676710"/>
              <a:gd name="connsiteX320" fmla="*/ 2090928 w 2612136"/>
              <a:gd name="connsiteY320" fmla="*/ 722376 h 1676710"/>
              <a:gd name="connsiteX321" fmla="*/ 2078736 w 2612136"/>
              <a:gd name="connsiteY321" fmla="*/ 719328 h 1676710"/>
              <a:gd name="connsiteX322" fmla="*/ 2060448 w 2612136"/>
              <a:gd name="connsiteY322" fmla="*/ 713232 h 1676710"/>
              <a:gd name="connsiteX323" fmla="*/ 2051304 w 2612136"/>
              <a:gd name="connsiteY323" fmla="*/ 710184 h 1676710"/>
              <a:gd name="connsiteX324" fmla="*/ 2033016 w 2612136"/>
              <a:gd name="connsiteY324" fmla="*/ 697992 h 1676710"/>
              <a:gd name="connsiteX325" fmla="*/ 1996440 w 2612136"/>
              <a:gd name="connsiteY325" fmla="*/ 688848 h 1676710"/>
              <a:gd name="connsiteX326" fmla="*/ 1987296 w 2612136"/>
              <a:gd name="connsiteY326" fmla="*/ 682752 h 1676710"/>
              <a:gd name="connsiteX327" fmla="*/ 1965960 w 2612136"/>
              <a:gd name="connsiteY327" fmla="*/ 676656 h 1676710"/>
              <a:gd name="connsiteX328" fmla="*/ 1956816 w 2612136"/>
              <a:gd name="connsiteY328" fmla="*/ 670560 h 1676710"/>
              <a:gd name="connsiteX329" fmla="*/ 1941576 w 2612136"/>
              <a:gd name="connsiteY329" fmla="*/ 667512 h 1676710"/>
              <a:gd name="connsiteX330" fmla="*/ 1929384 w 2612136"/>
              <a:gd name="connsiteY330" fmla="*/ 664464 h 1676710"/>
              <a:gd name="connsiteX331" fmla="*/ 1911096 w 2612136"/>
              <a:gd name="connsiteY331" fmla="*/ 655320 h 1676710"/>
              <a:gd name="connsiteX332" fmla="*/ 1892808 w 2612136"/>
              <a:gd name="connsiteY332" fmla="*/ 640080 h 1676710"/>
              <a:gd name="connsiteX333" fmla="*/ 1883664 w 2612136"/>
              <a:gd name="connsiteY333" fmla="*/ 637032 h 1676710"/>
              <a:gd name="connsiteX334" fmla="*/ 1874520 w 2612136"/>
              <a:gd name="connsiteY334" fmla="*/ 630936 h 1676710"/>
              <a:gd name="connsiteX335" fmla="*/ 1865376 w 2612136"/>
              <a:gd name="connsiteY335" fmla="*/ 627888 h 1676710"/>
              <a:gd name="connsiteX336" fmla="*/ 1856232 w 2612136"/>
              <a:gd name="connsiteY336" fmla="*/ 621792 h 1676710"/>
              <a:gd name="connsiteX337" fmla="*/ 1844040 w 2612136"/>
              <a:gd name="connsiteY337" fmla="*/ 618744 h 1676710"/>
              <a:gd name="connsiteX338" fmla="*/ 1831848 w 2612136"/>
              <a:gd name="connsiteY338" fmla="*/ 612648 h 1676710"/>
              <a:gd name="connsiteX339" fmla="*/ 1822704 w 2612136"/>
              <a:gd name="connsiteY339" fmla="*/ 609600 h 1676710"/>
              <a:gd name="connsiteX340" fmla="*/ 1798320 w 2612136"/>
              <a:gd name="connsiteY340" fmla="*/ 594360 h 1676710"/>
              <a:gd name="connsiteX341" fmla="*/ 1789176 w 2612136"/>
              <a:gd name="connsiteY341" fmla="*/ 588264 h 1676710"/>
              <a:gd name="connsiteX342" fmla="*/ 1780032 w 2612136"/>
              <a:gd name="connsiteY342" fmla="*/ 585216 h 1676710"/>
              <a:gd name="connsiteX343" fmla="*/ 1770888 w 2612136"/>
              <a:gd name="connsiteY343" fmla="*/ 579120 h 1676710"/>
              <a:gd name="connsiteX344" fmla="*/ 1761744 w 2612136"/>
              <a:gd name="connsiteY344" fmla="*/ 576072 h 1676710"/>
              <a:gd name="connsiteX345" fmla="*/ 1740408 w 2612136"/>
              <a:gd name="connsiteY345" fmla="*/ 566928 h 1676710"/>
              <a:gd name="connsiteX346" fmla="*/ 1722120 w 2612136"/>
              <a:gd name="connsiteY346" fmla="*/ 554736 h 1676710"/>
              <a:gd name="connsiteX347" fmla="*/ 1703832 w 2612136"/>
              <a:gd name="connsiteY347" fmla="*/ 542544 h 1676710"/>
              <a:gd name="connsiteX348" fmla="*/ 1685544 w 2612136"/>
              <a:gd name="connsiteY348" fmla="*/ 533400 h 1676710"/>
              <a:gd name="connsiteX349" fmla="*/ 1676400 w 2612136"/>
              <a:gd name="connsiteY349" fmla="*/ 530352 h 1676710"/>
              <a:gd name="connsiteX350" fmla="*/ 1664208 w 2612136"/>
              <a:gd name="connsiteY350" fmla="*/ 524256 h 1676710"/>
              <a:gd name="connsiteX351" fmla="*/ 1645920 w 2612136"/>
              <a:gd name="connsiteY351" fmla="*/ 512064 h 1676710"/>
              <a:gd name="connsiteX352" fmla="*/ 1636776 w 2612136"/>
              <a:gd name="connsiteY352" fmla="*/ 505968 h 1676710"/>
              <a:gd name="connsiteX353" fmla="*/ 1615440 w 2612136"/>
              <a:gd name="connsiteY353" fmla="*/ 499872 h 1676710"/>
              <a:gd name="connsiteX354" fmla="*/ 1606296 w 2612136"/>
              <a:gd name="connsiteY354" fmla="*/ 493776 h 1676710"/>
              <a:gd name="connsiteX355" fmla="*/ 1584960 w 2612136"/>
              <a:gd name="connsiteY355" fmla="*/ 487680 h 1676710"/>
              <a:gd name="connsiteX356" fmla="*/ 1575816 w 2612136"/>
              <a:gd name="connsiteY356" fmla="*/ 481584 h 1676710"/>
              <a:gd name="connsiteX357" fmla="*/ 1551432 w 2612136"/>
              <a:gd name="connsiteY357" fmla="*/ 475488 h 1676710"/>
              <a:gd name="connsiteX358" fmla="*/ 1536192 w 2612136"/>
              <a:gd name="connsiteY358" fmla="*/ 469392 h 1676710"/>
              <a:gd name="connsiteX359" fmla="*/ 1514856 w 2612136"/>
              <a:gd name="connsiteY359" fmla="*/ 463296 h 1676710"/>
              <a:gd name="connsiteX360" fmla="*/ 1493520 w 2612136"/>
              <a:gd name="connsiteY360" fmla="*/ 454152 h 1676710"/>
              <a:gd name="connsiteX361" fmla="*/ 1463040 w 2612136"/>
              <a:gd name="connsiteY361" fmla="*/ 438912 h 1676710"/>
              <a:gd name="connsiteX362" fmla="*/ 1453896 w 2612136"/>
              <a:gd name="connsiteY362" fmla="*/ 432816 h 1676710"/>
              <a:gd name="connsiteX363" fmla="*/ 1444752 w 2612136"/>
              <a:gd name="connsiteY363" fmla="*/ 429768 h 1676710"/>
              <a:gd name="connsiteX364" fmla="*/ 1408176 w 2612136"/>
              <a:gd name="connsiteY364" fmla="*/ 414528 h 1676710"/>
              <a:gd name="connsiteX365" fmla="*/ 1389888 w 2612136"/>
              <a:gd name="connsiteY365" fmla="*/ 402336 h 1676710"/>
              <a:gd name="connsiteX366" fmla="*/ 1380744 w 2612136"/>
              <a:gd name="connsiteY366" fmla="*/ 396240 h 1676710"/>
              <a:gd name="connsiteX367" fmla="*/ 1371600 w 2612136"/>
              <a:gd name="connsiteY367" fmla="*/ 393192 h 1676710"/>
              <a:gd name="connsiteX368" fmla="*/ 1350264 w 2612136"/>
              <a:gd name="connsiteY368" fmla="*/ 381000 h 1676710"/>
              <a:gd name="connsiteX369" fmla="*/ 1341120 w 2612136"/>
              <a:gd name="connsiteY369" fmla="*/ 377952 h 1676710"/>
              <a:gd name="connsiteX370" fmla="*/ 1331976 w 2612136"/>
              <a:gd name="connsiteY370" fmla="*/ 371856 h 1676710"/>
              <a:gd name="connsiteX371" fmla="*/ 1319784 w 2612136"/>
              <a:gd name="connsiteY371" fmla="*/ 365760 h 1676710"/>
              <a:gd name="connsiteX372" fmla="*/ 1301496 w 2612136"/>
              <a:gd name="connsiteY372" fmla="*/ 353568 h 1676710"/>
              <a:gd name="connsiteX373" fmla="*/ 1292352 w 2612136"/>
              <a:gd name="connsiteY373" fmla="*/ 350520 h 1676710"/>
              <a:gd name="connsiteX374" fmla="*/ 1280160 w 2612136"/>
              <a:gd name="connsiteY374" fmla="*/ 347472 h 1676710"/>
              <a:gd name="connsiteX375" fmla="*/ 1258824 w 2612136"/>
              <a:gd name="connsiteY375" fmla="*/ 335280 h 1676710"/>
              <a:gd name="connsiteX376" fmla="*/ 1228344 w 2612136"/>
              <a:gd name="connsiteY376" fmla="*/ 326136 h 1676710"/>
              <a:gd name="connsiteX377" fmla="*/ 1210056 w 2612136"/>
              <a:gd name="connsiteY377" fmla="*/ 320040 h 1676710"/>
              <a:gd name="connsiteX378" fmla="*/ 1200912 w 2612136"/>
              <a:gd name="connsiteY378" fmla="*/ 316992 h 1676710"/>
              <a:gd name="connsiteX379" fmla="*/ 1188720 w 2612136"/>
              <a:gd name="connsiteY379" fmla="*/ 310896 h 1676710"/>
              <a:gd name="connsiteX380" fmla="*/ 1164336 w 2612136"/>
              <a:gd name="connsiteY380" fmla="*/ 307848 h 1676710"/>
              <a:gd name="connsiteX381" fmla="*/ 1121664 w 2612136"/>
              <a:gd name="connsiteY381" fmla="*/ 298704 h 1676710"/>
              <a:gd name="connsiteX382" fmla="*/ 1094232 w 2612136"/>
              <a:gd name="connsiteY382" fmla="*/ 295656 h 1676710"/>
              <a:gd name="connsiteX383" fmla="*/ 1069848 w 2612136"/>
              <a:gd name="connsiteY383" fmla="*/ 289560 h 1676710"/>
              <a:gd name="connsiteX384" fmla="*/ 1057656 w 2612136"/>
              <a:gd name="connsiteY384" fmla="*/ 286512 h 1676710"/>
              <a:gd name="connsiteX385" fmla="*/ 1030224 w 2612136"/>
              <a:gd name="connsiteY385" fmla="*/ 283464 h 1676710"/>
              <a:gd name="connsiteX386" fmla="*/ 990600 w 2612136"/>
              <a:gd name="connsiteY386" fmla="*/ 274320 h 1676710"/>
              <a:gd name="connsiteX387" fmla="*/ 972312 w 2612136"/>
              <a:gd name="connsiteY387" fmla="*/ 268224 h 1676710"/>
              <a:gd name="connsiteX388" fmla="*/ 963168 w 2612136"/>
              <a:gd name="connsiteY388" fmla="*/ 265176 h 1676710"/>
              <a:gd name="connsiteX389" fmla="*/ 950976 w 2612136"/>
              <a:gd name="connsiteY389" fmla="*/ 262128 h 1676710"/>
              <a:gd name="connsiteX390" fmla="*/ 932688 w 2612136"/>
              <a:gd name="connsiteY390" fmla="*/ 256032 h 1676710"/>
              <a:gd name="connsiteX391" fmla="*/ 923544 w 2612136"/>
              <a:gd name="connsiteY391" fmla="*/ 252984 h 1676710"/>
              <a:gd name="connsiteX392" fmla="*/ 905256 w 2612136"/>
              <a:gd name="connsiteY392" fmla="*/ 249936 h 1676710"/>
              <a:gd name="connsiteX393" fmla="*/ 880872 w 2612136"/>
              <a:gd name="connsiteY393" fmla="*/ 240792 h 1676710"/>
              <a:gd name="connsiteX394" fmla="*/ 853440 w 2612136"/>
              <a:gd name="connsiteY394" fmla="*/ 237744 h 1676710"/>
              <a:gd name="connsiteX395" fmla="*/ 841248 w 2612136"/>
              <a:gd name="connsiteY395" fmla="*/ 234696 h 1676710"/>
              <a:gd name="connsiteX396" fmla="*/ 819912 w 2612136"/>
              <a:gd name="connsiteY396" fmla="*/ 228600 h 1676710"/>
              <a:gd name="connsiteX397" fmla="*/ 804672 w 2612136"/>
              <a:gd name="connsiteY397" fmla="*/ 225552 h 1676710"/>
              <a:gd name="connsiteX398" fmla="*/ 786384 w 2612136"/>
              <a:gd name="connsiteY398" fmla="*/ 222504 h 1676710"/>
              <a:gd name="connsiteX399" fmla="*/ 768096 w 2612136"/>
              <a:gd name="connsiteY399" fmla="*/ 216408 h 1676710"/>
              <a:gd name="connsiteX400" fmla="*/ 743712 w 2612136"/>
              <a:gd name="connsiteY400" fmla="*/ 213360 h 1676710"/>
              <a:gd name="connsiteX401" fmla="*/ 722376 w 2612136"/>
              <a:gd name="connsiteY401" fmla="*/ 210312 h 1676710"/>
              <a:gd name="connsiteX402" fmla="*/ 676656 w 2612136"/>
              <a:gd name="connsiteY402" fmla="*/ 207264 h 1676710"/>
              <a:gd name="connsiteX403" fmla="*/ 664464 w 2612136"/>
              <a:gd name="connsiteY403" fmla="*/ 204216 h 1676710"/>
              <a:gd name="connsiteX404" fmla="*/ 591312 w 2612136"/>
              <a:gd name="connsiteY404" fmla="*/ 207264 h 1676710"/>
              <a:gd name="connsiteX405" fmla="*/ 576072 w 2612136"/>
              <a:gd name="connsiteY405" fmla="*/ 210312 h 1676710"/>
              <a:gd name="connsiteX406" fmla="*/ 536448 w 2612136"/>
              <a:gd name="connsiteY406" fmla="*/ 216408 h 1676710"/>
              <a:gd name="connsiteX407" fmla="*/ 493776 w 2612136"/>
              <a:gd name="connsiteY407" fmla="*/ 219456 h 1676710"/>
              <a:gd name="connsiteX408" fmla="*/ 466344 w 2612136"/>
              <a:gd name="connsiteY408" fmla="*/ 222504 h 1676710"/>
              <a:gd name="connsiteX409" fmla="*/ 371856 w 2612136"/>
              <a:gd name="connsiteY409" fmla="*/ 231648 h 1676710"/>
              <a:gd name="connsiteX410" fmla="*/ 326136 w 2612136"/>
              <a:gd name="connsiteY410" fmla="*/ 246888 h 1676710"/>
              <a:gd name="connsiteX411" fmla="*/ 316992 w 2612136"/>
              <a:gd name="connsiteY411" fmla="*/ 249936 h 1676710"/>
              <a:gd name="connsiteX412" fmla="*/ 307848 w 2612136"/>
              <a:gd name="connsiteY412" fmla="*/ 252984 h 1676710"/>
              <a:gd name="connsiteX413" fmla="*/ 283464 w 2612136"/>
              <a:gd name="connsiteY413" fmla="*/ 262128 h 1676710"/>
              <a:gd name="connsiteX414" fmla="*/ 265176 w 2612136"/>
              <a:gd name="connsiteY414" fmla="*/ 268224 h 1676710"/>
              <a:gd name="connsiteX415" fmla="*/ 240792 w 2612136"/>
              <a:gd name="connsiteY415" fmla="*/ 274320 h 1676710"/>
              <a:gd name="connsiteX416" fmla="*/ 231648 w 2612136"/>
              <a:gd name="connsiteY416" fmla="*/ 280416 h 1676710"/>
              <a:gd name="connsiteX417" fmla="*/ 219456 w 2612136"/>
              <a:gd name="connsiteY417" fmla="*/ 283464 h 1676710"/>
              <a:gd name="connsiteX418" fmla="*/ 201168 w 2612136"/>
              <a:gd name="connsiteY418" fmla="*/ 289560 h 1676710"/>
              <a:gd name="connsiteX419" fmla="*/ 195072 w 2612136"/>
              <a:gd name="connsiteY419" fmla="*/ 295656 h 1676710"/>
              <a:gd name="connsiteX0" fmla="*/ 195072 w 2612136"/>
              <a:gd name="connsiteY0" fmla="*/ 295656 h 1676710"/>
              <a:gd name="connsiteX1" fmla="*/ 176784 w 2612136"/>
              <a:gd name="connsiteY1" fmla="*/ 304800 h 1676710"/>
              <a:gd name="connsiteX2" fmla="*/ 155448 w 2612136"/>
              <a:gd name="connsiteY2" fmla="*/ 310896 h 1676710"/>
              <a:gd name="connsiteX3" fmla="*/ 137160 w 2612136"/>
              <a:gd name="connsiteY3" fmla="*/ 323088 h 1676710"/>
              <a:gd name="connsiteX4" fmla="*/ 128016 w 2612136"/>
              <a:gd name="connsiteY4" fmla="*/ 329184 h 1676710"/>
              <a:gd name="connsiteX5" fmla="*/ 115824 w 2612136"/>
              <a:gd name="connsiteY5" fmla="*/ 332232 h 1676710"/>
              <a:gd name="connsiteX6" fmla="*/ 106680 w 2612136"/>
              <a:gd name="connsiteY6" fmla="*/ 338328 h 1676710"/>
              <a:gd name="connsiteX7" fmla="*/ 70104 w 2612136"/>
              <a:gd name="connsiteY7" fmla="*/ 338328 h 1676710"/>
              <a:gd name="connsiteX8" fmla="*/ 48768 w 2612136"/>
              <a:gd name="connsiteY8" fmla="*/ 332232 h 1676710"/>
              <a:gd name="connsiteX9" fmla="*/ 36576 w 2612136"/>
              <a:gd name="connsiteY9" fmla="*/ 326136 h 1676710"/>
              <a:gd name="connsiteX10" fmla="*/ 27432 w 2612136"/>
              <a:gd name="connsiteY10" fmla="*/ 316992 h 1676710"/>
              <a:gd name="connsiteX11" fmla="*/ 9144 w 2612136"/>
              <a:gd name="connsiteY11" fmla="*/ 301752 h 1676710"/>
              <a:gd name="connsiteX12" fmla="*/ 0 w 2612136"/>
              <a:gd name="connsiteY12" fmla="*/ 268224 h 1676710"/>
              <a:gd name="connsiteX13" fmla="*/ 3048 w 2612136"/>
              <a:gd name="connsiteY13" fmla="*/ 207264 h 1676710"/>
              <a:gd name="connsiteX14" fmla="*/ 21336 w 2612136"/>
              <a:gd name="connsiteY14" fmla="*/ 170688 h 1676710"/>
              <a:gd name="connsiteX15" fmla="*/ 30480 w 2612136"/>
              <a:gd name="connsiteY15" fmla="*/ 161544 h 1676710"/>
              <a:gd name="connsiteX16" fmla="*/ 42672 w 2612136"/>
              <a:gd name="connsiteY16" fmla="*/ 146304 h 1676710"/>
              <a:gd name="connsiteX17" fmla="*/ 60960 w 2612136"/>
              <a:gd name="connsiteY17" fmla="*/ 131064 h 1676710"/>
              <a:gd name="connsiteX18" fmla="*/ 67056 w 2612136"/>
              <a:gd name="connsiteY18" fmla="*/ 121920 h 1676710"/>
              <a:gd name="connsiteX19" fmla="*/ 79248 w 2612136"/>
              <a:gd name="connsiteY19" fmla="*/ 115824 h 1676710"/>
              <a:gd name="connsiteX20" fmla="*/ 100584 w 2612136"/>
              <a:gd name="connsiteY20" fmla="*/ 106680 h 1676710"/>
              <a:gd name="connsiteX21" fmla="*/ 109728 w 2612136"/>
              <a:gd name="connsiteY21" fmla="*/ 97536 h 1676710"/>
              <a:gd name="connsiteX22" fmla="*/ 121920 w 2612136"/>
              <a:gd name="connsiteY22" fmla="*/ 94488 h 1676710"/>
              <a:gd name="connsiteX23" fmla="*/ 131064 w 2612136"/>
              <a:gd name="connsiteY23" fmla="*/ 91440 h 1676710"/>
              <a:gd name="connsiteX24" fmla="*/ 140208 w 2612136"/>
              <a:gd name="connsiteY24" fmla="*/ 85344 h 1676710"/>
              <a:gd name="connsiteX25" fmla="*/ 149352 w 2612136"/>
              <a:gd name="connsiteY25" fmla="*/ 82296 h 1676710"/>
              <a:gd name="connsiteX26" fmla="*/ 161544 w 2612136"/>
              <a:gd name="connsiteY26" fmla="*/ 76200 h 1676710"/>
              <a:gd name="connsiteX27" fmla="*/ 179832 w 2612136"/>
              <a:gd name="connsiteY27" fmla="*/ 70104 h 1676710"/>
              <a:gd name="connsiteX28" fmla="*/ 198120 w 2612136"/>
              <a:gd name="connsiteY28" fmla="*/ 64008 h 1676710"/>
              <a:gd name="connsiteX29" fmla="*/ 207264 w 2612136"/>
              <a:gd name="connsiteY29" fmla="*/ 60960 h 1676710"/>
              <a:gd name="connsiteX30" fmla="*/ 234696 w 2612136"/>
              <a:gd name="connsiteY30" fmla="*/ 54864 h 1676710"/>
              <a:gd name="connsiteX31" fmla="*/ 262128 w 2612136"/>
              <a:gd name="connsiteY31" fmla="*/ 48768 h 1676710"/>
              <a:gd name="connsiteX32" fmla="*/ 283464 w 2612136"/>
              <a:gd name="connsiteY32" fmla="*/ 45720 h 1676710"/>
              <a:gd name="connsiteX33" fmla="*/ 292608 w 2612136"/>
              <a:gd name="connsiteY33" fmla="*/ 42672 h 1676710"/>
              <a:gd name="connsiteX34" fmla="*/ 338328 w 2612136"/>
              <a:gd name="connsiteY34" fmla="*/ 36576 h 1676710"/>
              <a:gd name="connsiteX35" fmla="*/ 365760 w 2612136"/>
              <a:gd name="connsiteY35" fmla="*/ 30480 h 1676710"/>
              <a:gd name="connsiteX36" fmla="*/ 384048 w 2612136"/>
              <a:gd name="connsiteY36" fmla="*/ 27432 h 1676710"/>
              <a:gd name="connsiteX37" fmla="*/ 417576 w 2612136"/>
              <a:gd name="connsiteY37" fmla="*/ 24384 h 1676710"/>
              <a:gd name="connsiteX38" fmla="*/ 460248 w 2612136"/>
              <a:gd name="connsiteY38" fmla="*/ 18288 h 1676710"/>
              <a:gd name="connsiteX39" fmla="*/ 505968 w 2612136"/>
              <a:gd name="connsiteY39" fmla="*/ 15240 h 1676710"/>
              <a:gd name="connsiteX40" fmla="*/ 527304 w 2612136"/>
              <a:gd name="connsiteY40" fmla="*/ 9144 h 1676710"/>
              <a:gd name="connsiteX41" fmla="*/ 545592 w 2612136"/>
              <a:gd name="connsiteY41" fmla="*/ 6096 h 1676710"/>
              <a:gd name="connsiteX42" fmla="*/ 554736 w 2612136"/>
              <a:gd name="connsiteY42" fmla="*/ 3048 h 1676710"/>
              <a:gd name="connsiteX43" fmla="*/ 585216 w 2612136"/>
              <a:gd name="connsiteY43" fmla="*/ 0 h 1676710"/>
              <a:gd name="connsiteX44" fmla="*/ 679704 w 2612136"/>
              <a:gd name="connsiteY44" fmla="*/ 3048 h 1676710"/>
              <a:gd name="connsiteX45" fmla="*/ 701040 w 2612136"/>
              <a:gd name="connsiteY45" fmla="*/ 6096 h 1676710"/>
              <a:gd name="connsiteX46" fmla="*/ 749808 w 2612136"/>
              <a:gd name="connsiteY46" fmla="*/ 12192 h 1676710"/>
              <a:gd name="connsiteX47" fmla="*/ 765048 w 2612136"/>
              <a:gd name="connsiteY47" fmla="*/ 15240 h 1676710"/>
              <a:gd name="connsiteX48" fmla="*/ 810768 w 2612136"/>
              <a:gd name="connsiteY48" fmla="*/ 18288 h 1676710"/>
              <a:gd name="connsiteX49" fmla="*/ 829056 w 2612136"/>
              <a:gd name="connsiteY49" fmla="*/ 21336 h 1676710"/>
              <a:gd name="connsiteX50" fmla="*/ 847344 w 2612136"/>
              <a:gd name="connsiteY50" fmla="*/ 27432 h 1676710"/>
              <a:gd name="connsiteX51" fmla="*/ 886968 w 2612136"/>
              <a:gd name="connsiteY51" fmla="*/ 33528 h 1676710"/>
              <a:gd name="connsiteX52" fmla="*/ 899160 w 2612136"/>
              <a:gd name="connsiteY52" fmla="*/ 36576 h 1676710"/>
              <a:gd name="connsiteX53" fmla="*/ 908304 w 2612136"/>
              <a:gd name="connsiteY53" fmla="*/ 39624 h 1676710"/>
              <a:gd name="connsiteX54" fmla="*/ 950976 w 2612136"/>
              <a:gd name="connsiteY54" fmla="*/ 45720 h 1676710"/>
              <a:gd name="connsiteX55" fmla="*/ 972312 w 2612136"/>
              <a:gd name="connsiteY55" fmla="*/ 48768 h 1676710"/>
              <a:gd name="connsiteX56" fmla="*/ 1005840 w 2612136"/>
              <a:gd name="connsiteY56" fmla="*/ 57912 h 1676710"/>
              <a:gd name="connsiteX57" fmla="*/ 1027176 w 2612136"/>
              <a:gd name="connsiteY57" fmla="*/ 60960 h 1676710"/>
              <a:gd name="connsiteX58" fmla="*/ 1048512 w 2612136"/>
              <a:gd name="connsiteY58" fmla="*/ 67056 h 1676710"/>
              <a:gd name="connsiteX59" fmla="*/ 1078992 w 2612136"/>
              <a:gd name="connsiteY59" fmla="*/ 73152 h 1676710"/>
              <a:gd name="connsiteX60" fmla="*/ 1088136 w 2612136"/>
              <a:gd name="connsiteY60" fmla="*/ 76200 h 1676710"/>
              <a:gd name="connsiteX61" fmla="*/ 1109472 w 2612136"/>
              <a:gd name="connsiteY61" fmla="*/ 79248 h 1676710"/>
              <a:gd name="connsiteX62" fmla="*/ 1127760 w 2612136"/>
              <a:gd name="connsiteY62" fmla="*/ 82296 h 1676710"/>
              <a:gd name="connsiteX63" fmla="*/ 1139952 w 2612136"/>
              <a:gd name="connsiteY63" fmla="*/ 85344 h 1676710"/>
              <a:gd name="connsiteX64" fmla="*/ 1176528 w 2612136"/>
              <a:gd name="connsiteY64" fmla="*/ 91440 h 1676710"/>
              <a:gd name="connsiteX65" fmla="*/ 1207008 w 2612136"/>
              <a:gd name="connsiteY65" fmla="*/ 100584 h 1676710"/>
              <a:gd name="connsiteX66" fmla="*/ 1216152 w 2612136"/>
              <a:gd name="connsiteY66" fmla="*/ 103632 h 1676710"/>
              <a:gd name="connsiteX67" fmla="*/ 1228344 w 2612136"/>
              <a:gd name="connsiteY67" fmla="*/ 106680 h 1676710"/>
              <a:gd name="connsiteX68" fmla="*/ 1246632 w 2612136"/>
              <a:gd name="connsiteY68" fmla="*/ 112776 h 1676710"/>
              <a:gd name="connsiteX69" fmla="*/ 1255776 w 2612136"/>
              <a:gd name="connsiteY69" fmla="*/ 115824 h 1676710"/>
              <a:gd name="connsiteX70" fmla="*/ 1267968 w 2612136"/>
              <a:gd name="connsiteY70" fmla="*/ 121920 h 1676710"/>
              <a:gd name="connsiteX71" fmla="*/ 1277112 w 2612136"/>
              <a:gd name="connsiteY71" fmla="*/ 128016 h 1676710"/>
              <a:gd name="connsiteX72" fmla="*/ 1298448 w 2612136"/>
              <a:gd name="connsiteY72" fmla="*/ 134112 h 1676710"/>
              <a:gd name="connsiteX73" fmla="*/ 1322832 w 2612136"/>
              <a:gd name="connsiteY73" fmla="*/ 146304 h 1676710"/>
              <a:gd name="connsiteX74" fmla="*/ 1347216 w 2612136"/>
              <a:gd name="connsiteY74" fmla="*/ 158496 h 1676710"/>
              <a:gd name="connsiteX75" fmla="*/ 1368552 w 2612136"/>
              <a:gd name="connsiteY75" fmla="*/ 167640 h 1676710"/>
              <a:gd name="connsiteX76" fmla="*/ 1405128 w 2612136"/>
              <a:gd name="connsiteY76" fmla="*/ 182880 h 1676710"/>
              <a:gd name="connsiteX77" fmla="*/ 1450848 w 2612136"/>
              <a:gd name="connsiteY77" fmla="*/ 201168 h 1676710"/>
              <a:gd name="connsiteX78" fmla="*/ 1459992 w 2612136"/>
              <a:gd name="connsiteY78" fmla="*/ 204216 h 1676710"/>
              <a:gd name="connsiteX79" fmla="*/ 1478280 w 2612136"/>
              <a:gd name="connsiteY79" fmla="*/ 204216 h 1676710"/>
              <a:gd name="connsiteX80" fmla="*/ 1487424 w 2612136"/>
              <a:gd name="connsiteY80" fmla="*/ 207264 h 1676710"/>
              <a:gd name="connsiteX81" fmla="*/ 1511808 w 2612136"/>
              <a:gd name="connsiteY81" fmla="*/ 216408 h 1676710"/>
              <a:gd name="connsiteX82" fmla="*/ 1554480 w 2612136"/>
              <a:gd name="connsiteY82" fmla="*/ 225552 h 1676710"/>
              <a:gd name="connsiteX83" fmla="*/ 1578864 w 2612136"/>
              <a:gd name="connsiteY83" fmla="*/ 231648 h 1676710"/>
              <a:gd name="connsiteX84" fmla="*/ 1588008 w 2612136"/>
              <a:gd name="connsiteY84" fmla="*/ 234696 h 1676710"/>
              <a:gd name="connsiteX85" fmla="*/ 1612392 w 2612136"/>
              <a:gd name="connsiteY85" fmla="*/ 240792 h 1676710"/>
              <a:gd name="connsiteX86" fmla="*/ 1630680 w 2612136"/>
              <a:gd name="connsiteY86" fmla="*/ 246888 h 1676710"/>
              <a:gd name="connsiteX87" fmla="*/ 1639824 w 2612136"/>
              <a:gd name="connsiteY87" fmla="*/ 249936 h 1676710"/>
              <a:gd name="connsiteX88" fmla="*/ 1652016 w 2612136"/>
              <a:gd name="connsiteY88" fmla="*/ 252984 h 1676710"/>
              <a:gd name="connsiteX89" fmla="*/ 1664208 w 2612136"/>
              <a:gd name="connsiteY89" fmla="*/ 259080 h 1676710"/>
              <a:gd name="connsiteX90" fmla="*/ 1673352 w 2612136"/>
              <a:gd name="connsiteY90" fmla="*/ 262128 h 1676710"/>
              <a:gd name="connsiteX91" fmla="*/ 1685544 w 2612136"/>
              <a:gd name="connsiteY91" fmla="*/ 268224 h 1676710"/>
              <a:gd name="connsiteX92" fmla="*/ 1703832 w 2612136"/>
              <a:gd name="connsiteY92" fmla="*/ 274320 h 1676710"/>
              <a:gd name="connsiteX93" fmla="*/ 1716024 w 2612136"/>
              <a:gd name="connsiteY93" fmla="*/ 280416 h 1676710"/>
              <a:gd name="connsiteX94" fmla="*/ 1734312 w 2612136"/>
              <a:gd name="connsiteY94" fmla="*/ 286512 h 1676710"/>
              <a:gd name="connsiteX95" fmla="*/ 1743456 w 2612136"/>
              <a:gd name="connsiteY95" fmla="*/ 289560 h 1676710"/>
              <a:gd name="connsiteX96" fmla="*/ 1752600 w 2612136"/>
              <a:gd name="connsiteY96" fmla="*/ 295656 h 1676710"/>
              <a:gd name="connsiteX97" fmla="*/ 1770888 w 2612136"/>
              <a:gd name="connsiteY97" fmla="*/ 301752 h 1676710"/>
              <a:gd name="connsiteX98" fmla="*/ 1780032 w 2612136"/>
              <a:gd name="connsiteY98" fmla="*/ 307848 h 1676710"/>
              <a:gd name="connsiteX99" fmla="*/ 1789176 w 2612136"/>
              <a:gd name="connsiteY99" fmla="*/ 310896 h 1676710"/>
              <a:gd name="connsiteX100" fmla="*/ 1804416 w 2612136"/>
              <a:gd name="connsiteY100" fmla="*/ 316992 h 1676710"/>
              <a:gd name="connsiteX101" fmla="*/ 1813560 w 2612136"/>
              <a:gd name="connsiteY101" fmla="*/ 323088 h 1676710"/>
              <a:gd name="connsiteX102" fmla="*/ 1844040 w 2612136"/>
              <a:gd name="connsiteY102" fmla="*/ 332232 h 1676710"/>
              <a:gd name="connsiteX103" fmla="*/ 1853184 w 2612136"/>
              <a:gd name="connsiteY103" fmla="*/ 338328 h 1676710"/>
              <a:gd name="connsiteX104" fmla="*/ 1886712 w 2612136"/>
              <a:gd name="connsiteY104" fmla="*/ 350520 h 1676710"/>
              <a:gd name="connsiteX105" fmla="*/ 1895856 w 2612136"/>
              <a:gd name="connsiteY105" fmla="*/ 356616 h 1676710"/>
              <a:gd name="connsiteX106" fmla="*/ 1926336 w 2612136"/>
              <a:gd name="connsiteY106" fmla="*/ 365760 h 1676710"/>
              <a:gd name="connsiteX107" fmla="*/ 1953768 w 2612136"/>
              <a:gd name="connsiteY107" fmla="*/ 377952 h 1676710"/>
              <a:gd name="connsiteX108" fmla="*/ 1965960 w 2612136"/>
              <a:gd name="connsiteY108" fmla="*/ 384048 h 1676710"/>
              <a:gd name="connsiteX109" fmla="*/ 1975104 w 2612136"/>
              <a:gd name="connsiteY109" fmla="*/ 387096 h 1676710"/>
              <a:gd name="connsiteX110" fmla="*/ 1996440 w 2612136"/>
              <a:gd name="connsiteY110" fmla="*/ 399288 h 1676710"/>
              <a:gd name="connsiteX111" fmla="*/ 2014728 w 2612136"/>
              <a:gd name="connsiteY111" fmla="*/ 405384 h 1676710"/>
              <a:gd name="connsiteX112" fmla="*/ 2033016 w 2612136"/>
              <a:gd name="connsiteY112" fmla="*/ 414528 h 1676710"/>
              <a:gd name="connsiteX113" fmla="*/ 2042160 w 2612136"/>
              <a:gd name="connsiteY113" fmla="*/ 420624 h 1676710"/>
              <a:gd name="connsiteX114" fmla="*/ 2054352 w 2612136"/>
              <a:gd name="connsiteY114" fmla="*/ 423672 h 1676710"/>
              <a:gd name="connsiteX115" fmla="*/ 2090928 w 2612136"/>
              <a:gd name="connsiteY115" fmla="*/ 438912 h 1676710"/>
              <a:gd name="connsiteX116" fmla="*/ 2109216 w 2612136"/>
              <a:gd name="connsiteY116" fmla="*/ 451104 h 1676710"/>
              <a:gd name="connsiteX117" fmla="*/ 2130552 w 2612136"/>
              <a:gd name="connsiteY117" fmla="*/ 460248 h 1676710"/>
              <a:gd name="connsiteX118" fmla="*/ 2139696 w 2612136"/>
              <a:gd name="connsiteY118" fmla="*/ 463296 h 1676710"/>
              <a:gd name="connsiteX119" fmla="*/ 2151888 w 2612136"/>
              <a:gd name="connsiteY119" fmla="*/ 469392 h 1676710"/>
              <a:gd name="connsiteX120" fmla="*/ 2161032 w 2612136"/>
              <a:gd name="connsiteY120" fmla="*/ 472440 h 1676710"/>
              <a:gd name="connsiteX121" fmla="*/ 2170176 w 2612136"/>
              <a:gd name="connsiteY121" fmla="*/ 478536 h 1676710"/>
              <a:gd name="connsiteX122" fmla="*/ 2179320 w 2612136"/>
              <a:gd name="connsiteY122" fmla="*/ 487680 h 1676710"/>
              <a:gd name="connsiteX123" fmla="*/ 2191512 w 2612136"/>
              <a:gd name="connsiteY123" fmla="*/ 490728 h 1676710"/>
              <a:gd name="connsiteX124" fmla="*/ 2200656 w 2612136"/>
              <a:gd name="connsiteY124" fmla="*/ 499872 h 1676710"/>
              <a:gd name="connsiteX125" fmla="*/ 2209800 w 2612136"/>
              <a:gd name="connsiteY125" fmla="*/ 502920 h 1676710"/>
              <a:gd name="connsiteX126" fmla="*/ 2218944 w 2612136"/>
              <a:gd name="connsiteY126" fmla="*/ 509016 h 1676710"/>
              <a:gd name="connsiteX127" fmla="*/ 2228088 w 2612136"/>
              <a:gd name="connsiteY127" fmla="*/ 512064 h 1676710"/>
              <a:gd name="connsiteX128" fmla="*/ 2246376 w 2612136"/>
              <a:gd name="connsiteY128" fmla="*/ 524256 h 1676710"/>
              <a:gd name="connsiteX129" fmla="*/ 2255520 w 2612136"/>
              <a:gd name="connsiteY129" fmla="*/ 527304 h 1676710"/>
              <a:gd name="connsiteX130" fmla="*/ 2273808 w 2612136"/>
              <a:gd name="connsiteY130" fmla="*/ 539496 h 1676710"/>
              <a:gd name="connsiteX131" fmla="*/ 2282952 w 2612136"/>
              <a:gd name="connsiteY131" fmla="*/ 545592 h 1676710"/>
              <a:gd name="connsiteX132" fmla="*/ 2292096 w 2612136"/>
              <a:gd name="connsiteY132" fmla="*/ 548640 h 1676710"/>
              <a:gd name="connsiteX133" fmla="*/ 2304288 w 2612136"/>
              <a:gd name="connsiteY133" fmla="*/ 557784 h 1676710"/>
              <a:gd name="connsiteX134" fmla="*/ 2322576 w 2612136"/>
              <a:gd name="connsiteY134" fmla="*/ 569976 h 1676710"/>
              <a:gd name="connsiteX135" fmla="*/ 2331720 w 2612136"/>
              <a:gd name="connsiteY135" fmla="*/ 579120 h 1676710"/>
              <a:gd name="connsiteX136" fmla="*/ 2350008 w 2612136"/>
              <a:gd name="connsiteY136" fmla="*/ 591312 h 1676710"/>
              <a:gd name="connsiteX137" fmla="*/ 2362200 w 2612136"/>
              <a:gd name="connsiteY137" fmla="*/ 597408 h 1676710"/>
              <a:gd name="connsiteX138" fmla="*/ 2389632 w 2612136"/>
              <a:gd name="connsiteY138" fmla="*/ 621792 h 1676710"/>
              <a:gd name="connsiteX139" fmla="*/ 2398776 w 2612136"/>
              <a:gd name="connsiteY139" fmla="*/ 624840 h 1676710"/>
              <a:gd name="connsiteX140" fmla="*/ 2420112 w 2612136"/>
              <a:gd name="connsiteY140" fmla="*/ 646176 h 1676710"/>
              <a:gd name="connsiteX141" fmla="*/ 2438400 w 2612136"/>
              <a:gd name="connsiteY141" fmla="*/ 661416 h 1676710"/>
              <a:gd name="connsiteX142" fmla="*/ 2447544 w 2612136"/>
              <a:gd name="connsiteY142" fmla="*/ 667512 h 1676710"/>
              <a:gd name="connsiteX143" fmla="*/ 2456688 w 2612136"/>
              <a:gd name="connsiteY143" fmla="*/ 679704 h 1676710"/>
              <a:gd name="connsiteX144" fmla="*/ 2474976 w 2612136"/>
              <a:gd name="connsiteY144" fmla="*/ 694944 h 1676710"/>
              <a:gd name="connsiteX145" fmla="*/ 2481072 w 2612136"/>
              <a:gd name="connsiteY145" fmla="*/ 704088 h 1676710"/>
              <a:gd name="connsiteX146" fmla="*/ 2493264 w 2612136"/>
              <a:gd name="connsiteY146" fmla="*/ 713232 h 1676710"/>
              <a:gd name="connsiteX147" fmla="*/ 2511552 w 2612136"/>
              <a:gd name="connsiteY147" fmla="*/ 743712 h 1676710"/>
              <a:gd name="connsiteX148" fmla="*/ 2526792 w 2612136"/>
              <a:gd name="connsiteY148" fmla="*/ 762000 h 1676710"/>
              <a:gd name="connsiteX149" fmla="*/ 2529840 w 2612136"/>
              <a:gd name="connsiteY149" fmla="*/ 771144 h 1676710"/>
              <a:gd name="connsiteX150" fmla="*/ 2535936 w 2612136"/>
              <a:gd name="connsiteY150" fmla="*/ 783336 h 1676710"/>
              <a:gd name="connsiteX151" fmla="*/ 2538984 w 2612136"/>
              <a:gd name="connsiteY151" fmla="*/ 792480 h 1676710"/>
              <a:gd name="connsiteX152" fmla="*/ 2545080 w 2612136"/>
              <a:gd name="connsiteY152" fmla="*/ 801624 h 1676710"/>
              <a:gd name="connsiteX153" fmla="*/ 2551176 w 2612136"/>
              <a:gd name="connsiteY153" fmla="*/ 822960 h 1676710"/>
              <a:gd name="connsiteX154" fmla="*/ 2557272 w 2612136"/>
              <a:gd name="connsiteY154" fmla="*/ 841248 h 1676710"/>
              <a:gd name="connsiteX155" fmla="*/ 2563368 w 2612136"/>
              <a:gd name="connsiteY155" fmla="*/ 865632 h 1676710"/>
              <a:gd name="connsiteX156" fmla="*/ 2569464 w 2612136"/>
              <a:gd name="connsiteY156" fmla="*/ 877824 h 1676710"/>
              <a:gd name="connsiteX157" fmla="*/ 2572512 w 2612136"/>
              <a:gd name="connsiteY157" fmla="*/ 886968 h 1676710"/>
              <a:gd name="connsiteX158" fmla="*/ 2575560 w 2612136"/>
              <a:gd name="connsiteY158" fmla="*/ 899160 h 1676710"/>
              <a:gd name="connsiteX159" fmla="*/ 2587752 w 2612136"/>
              <a:gd name="connsiteY159" fmla="*/ 917448 h 1676710"/>
              <a:gd name="connsiteX160" fmla="*/ 2593848 w 2612136"/>
              <a:gd name="connsiteY160" fmla="*/ 938784 h 1676710"/>
              <a:gd name="connsiteX161" fmla="*/ 2596896 w 2612136"/>
              <a:gd name="connsiteY161" fmla="*/ 950976 h 1676710"/>
              <a:gd name="connsiteX162" fmla="*/ 2602992 w 2612136"/>
              <a:gd name="connsiteY162" fmla="*/ 963168 h 1676710"/>
              <a:gd name="connsiteX163" fmla="*/ 2606040 w 2612136"/>
              <a:gd name="connsiteY163" fmla="*/ 975360 h 1676710"/>
              <a:gd name="connsiteX164" fmla="*/ 2612136 w 2612136"/>
              <a:gd name="connsiteY164" fmla="*/ 993648 h 1676710"/>
              <a:gd name="connsiteX165" fmla="*/ 2609088 w 2612136"/>
              <a:gd name="connsiteY165" fmla="*/ 1030224 h 1676710"/>
              <a:gd name="connsiteX166" fmla="*/ 2602992 w 2612136"/>
              <a:gd name="connsiteY166" fmla="*/ 1066800 h 1676710"/>
              <a:gd name="connsiteX167" fmla="*/ 2599944 w 2612136"/>
              <a:gd name="connsiteY167" fmla="*/ 1103376 h 1676710"/>
              <a:gd name="connsiteX168" fmla="*/ 2593848 w 2612136"/>
              <a:gd name="connsiteY168" fmla="*/ 1130808 h 1676710"/>
              <a:gd name="connsiteX169" fmla="*/ 2590800 w 2612136"/>
              <a:gd name="connsiteY169" fmla="*/ 1139952 h 1676710"/>
              <a:gd name="connsiteX170" fmla="*/ 2581656 w 2612136"/>
              <a:gd name="connsiteY170" fmla="*/ 1173480 h 1676710"/>
              <a:gd name="connsiteX171" fmla="*/ 2578608 w 2612136"/>
              <a:gd name="connsiteY171" fmla="*/ 1182624 h 1676710"/>
              <a:gd name="connsiteX172" fmla="*/ 2566416 w 2612136"/>
              <a:gd name="connsiteY172" fmla="*/ 1200912 h 1676710"/>
              <a:gd name="connsiteX173" fmla="*/ 2560320 w 2612136"/>
              <a:gd name="connsiteY173" fmla="*/ 1210056 h 1676710"/>
              <a:gd name="connsiteX174" fmla="*/ 2557272 w 2612136"/>
              <a:gd name="connsiteY174" fmla="*/ 1219200 h 1676710"/>
              <a:gd name="connsiteX175" fmla="*/ 2545080 w 2612136"/>
              <a:gd name="connsiteY175" fmla="*/ 1237488 h 1676710"/>
              <a:gd name="connsiteX176" fmla="*/ 2538984 w 2612136"/>
              <a:gd name="connsiteY176" fmla="*/ 1246632 h 1676710"/>
              <a:gd name="connsiteX177" fmla="*/ 2535936 w 2612136"/>
              <a:gd name="connsiteY177" fmla="*/ 1255776 h 1676710"/>
              <a:gd name="connsiteX178" fmla="*/ 2526792 w 2612136"/>
              <a:gd name="connsiteY178" fmla="*/ 1264920 h 1676710"/>
              <a:gd name="connsiteX179" fmla="*/ 2511552 w 2612136"/>
              <a:gd name="connsiteY179" fmla="*/ 1283208 h 1676710"/>
              <a:gd name="connsiteX180" fmla="*/ 2502408 w 2612136"/>
              <a:gd name="connsiteY180" fmla="*/ 1289304 h 1676710"/>
              <a:gd name="connsiteX181" fmla="*/ 2493264 w 2612136"/>
              <a:gd name="connsiteY181" fmla="*/ 1301496 h 1676710"/>
              <a:gd name="connsiteX182" fmla="*/ 2474976 w 2612136"/>
              <a:gd name="connsiteY182" fmla="*/ 1313688 h 1676710"/>
              <a:gd name="connsiteX183" fmla="*/ 2444496 w 2612136"/>
              <a:gd name="connsiteY183" fmla="*/ 1335024 h 1676710"/>
              <a:gd name="connsiteX184" fmla="*/ 2435352 w 2612136"/>
              <a:gd name="connsiteY184" fmla="*/ 1341120 h 1676710"/>
              <a:gd name="connsiteX185" fmla="*/ 2423160 w 2612136"/>
              <a:gd name="connsiteY185" fmla="*/ 1350264 h 1676710"/>
              <a:gd name="connsiteX186" fmla="*/ 2410968 w 2612136"/>
              <a:gd name="connsiteY186" fmla="*/ 1353312 h 1676710"/>
              <a:gd name="connsiteX187" fmla="*/ 2401824 w 2612136"/>
              <a:gd name="connsiteY187" fmla="*/ 1362456 h 1676710"/>
              <a:gd name="connsiteX188" fmla="*/ 2383536 w 2612136"/>
              <a:gd name="connsiteY188" fmla="*/ 1374648 h 1676710"/>
              <a:gd name="connsiteX189" fmla="*/ 2365248 w 2612136"/>
              <a:gd name="connsiteY189" fmla="*/ 1386840 h 1676710"/>
              <a:gd name="connsiteX190" fmla="*/ 2356104 w 2612136"/>
              <a:gd name="connsiteY190" fmla="*/ 1395984 h 1676710"/>
              <a:gd name="connsiteX191" fmla="*/ 2346960 w 2612136"/>
              <a:gd name="connsiteY191" fmla="*/ 1399032 h 1676710"/>
              <a:gd name="connsiteX192" fmla="*/ 2331720 w 2612136"/>
              <a:gd name="connsiteY192" fmla="*/ 1411224 h 1676710"/>
              <a:gd name="connsiteX193" fmla="*/ 2322576 w 2612136"/>
              <a:gd name="connsiteY193" fmla="*/ 1420368 h 1676710"/>
              <a:gd name="connsiteX194" fmla="*/ 2301240 w 2612136"/>
              <a:gd name="connsiteY194" fmla="*/ 1432560 h 1676710"/>
              <a:gd name="connsiteX195" fmla="*/ 2286000 w 2612136"/>
              <a:gd name="connsiteY195" fmla="*/ 1441704 h 1676710"/>
              <a:gd name="connsiteX196" fmla="*/ 2267712 w 2612136"/>
              <a:gd name="connsiteY196" fmla="*/ 1453896 h 1676710"/>
              <a:gd name="connsiteX197" fmla="*/ 2255520 w 2612136"/>
              <a:gd name="connsiteY197" fmla="*/ 1459992 h 1676710"/>
              <a:gd name="connsiteX198" fmla="*/ 2234184 w 2612136"/>
              <a:gd name="connsiteY198" fmla="*/ 1475232 h 1676710"/>
              <a:gd name="connsiteX199" fmla="*/ 2225040 w 2612136"/>
              <a:gd name="connsiteY199" fmla="*/ 1481328 h 1676710"/>
              <a:gd name="connsiteX200" fmla="*/ 2212848 w 2612136"/>
              <a:gd name="connsiteY200" fmla="*/ 1490472 h 1676710"/>
              <a:gd name="connsiteX201" fmla="*/ 2194560 w 2612136"/>
              <a:gd name="connsiteY201" fmla="*/ 1496568 h 1676710"/>
              <a:gd name="connsiteX202" fmla="*/ 2185416 w 2612136"/>
              <a:gd name="connsiteY202" fmla="*/ 1499616 h 1676710"/>
              <a:gd name="connsiteX203" fmla="*/ 2164080 w 2612136"/>
              <a:gd name="connsiteY203" fmla="*/ 1511808 h 1676710"/>
              <a:gd name="connsiteX204" fmla="*/ 2154936 w 2612136"/>
              <a:gd name="connsiteY204" fmla="*/ 1514856 h 1676710"/>
              <a:gd name="connsiteX205" fmla="*/ 2133600 w 2612136"/>
              <a:gd name="connsiteY205" fmla="*/ 1527048 h 1676710"/>
              <a:gd name="connsiteX206" fmla="*/ 2115312 w 2612136"/>
              <a:gd name="connsiteY206" fmla="*/ 1539240 h 1676710"/>
              <a:gd name="connsiteX207" fmla="*/ 2097024 w 2612136"/>
              <a:gd name="connsiteY207" fmla="*/ 1548384 h 1676710"/>
              <a:gd name="connsiteX208" fmla="*/ 2087880 w 2612136"/>
              <a:gd name="connsiteY208" fmla="*/ 1551432 h 1676710"/>
              <a:gd name="connsiteX209" fmla="*/ 2063496 w 2612136"/>
              <a:gd name="connsiteY209" fmla="*/ 1563624 h 1676710"/>
              <a:gd name="connsiteX210" fmla="*/ 2045208 w 2612136"/>
              <a:gd name="connsiteY210" fmla="*/ 1575816 h 1676710"/>
              <a:gd name="connsiteX211" fmla="*/ 2036064 w 2612136"/>
              <a:gd name="connsiteY211" fmla="*/ 1578864 h 1676710"/>
              <a:gd name="connsiteX212" fmla="*/ 2026920 w 2612136"/>
              <a:gd name="connsiteY212" fmla="*/ 1584960 h 1676710"/>
              <a:gd name="connsiteX213" fmla="*/ 2002536 w 2612136"/>
              <a:gd name="connsiteY213" fmla="*/ 1600200 h 1676710"/>
              <a:gd name="connsiteX214" fmla="*/ 1984248 w 2612136"/>
              <a:gd name="connsiteY214" fmla="*/ 1612392 h 1676710"/>
              <a:gd name="connsiteX215" fmla="*/ 1959864 w 2612136"/>
              <a:gd name="connsiteY215" fmla="*/ 1621536 h 1676710"/>
              <a:gd name="connsiteX216" fmla="*/ 1950720 w 2612136"/>
              <a:gd name="connsiteY216" fmla="*/ 1624584 h 1676710"/>
              <a:gd name="connsiteX217" fmla="*/ 1941576 w 2612136"/>
              <a:gd name="connsiteY217" fmla="*/ 1630680 h 1676710"/>
              <a:gd name="connsiteX218" fmla="*/ 1911096 w 2612136"/>
              <a:gd name="connsiteY218" fmla="*/ 1636776 h 1676710"/>
              <a:gd name="connsiteX219" fmla="*/ 1898904 w 2612136"/>
              <a:gd name="connsiteY219" fmla="*/ 1642872 h 1676710"/>
              <a:gd name="connsiteX220" fmla="*/ 1889760 w 2612136"/>
              <a:gd name="connsiteY220" fmla="*/ 1648968 h 1676710"/>
              <a:gd name="connsiteX221" fmla="*/ 1880616 w 2612136"/>
              <a:gd name="connsiteY221" fmla="*/ 1652016 h 1676710"/>
              <a:gd name="connsiteX222" fmla="*/ 1862328 w 2612136"/>
              <a:gd name="connsiteY222" fmla="*/ 1664208 h 1676710"/>
              <a:gd name="connsiteX223" fmla="*/ 1853184 w 2612136"/>
              <a:gd name="connsiteY223" fmla="*/ 1670304 h 1676710"/>
              <a:gd name="connsiteX224" fmla="*/ 1831848 w 2612136"/>
              <a:gd name="connsiteY224" fmla="*/ 1676400 h 1676710"/>
              <a:gd name="connsiteX225" fmla="*/ 1813560 w 2612136"/>
              <a:gd name="connsiteY225" fmla="*/ 1667256 h 1676710"/>
              <a:gd name="connsiteX226" fmla="*/ 1792224 w 2612136"/>
              <a:gd name="connsiteY226" fmla="*/ 1658112 h 1676710"/>
              <a:gd name="connsiteX227" fmla="*/ 1783080 w 2612136"/>
              <a:gd name="connsiteY227" fmla="*/ 1648968 h 1676710"/>
              <a:gd name="connsiteX228" fmla="*/ 1776984 w 2612136"/>
              <a:gd name="connsiteY228" fmla="*/ 1639824 h 1676710"/>
              <a:gd name="connsiteX229" fmla="*/ 1767840 w 2612136"/>
              <a:gd name="connsiteY229" fmla="*/ 1636776 h 1676710"/>
              <a:gd name="connsiteX230" fmla="*/ 1761744 w 2612136"/>
              <a:gd name="connsiteY230" fmla="*/ 1627632 h 1676710"/>
              <a:gd name="connsiteX231" fmla="*/ 1734312 w 2612136"/>
              <a:gd name="connsiteY231" fmla="*/ 1600200 h 1676710"/>
              <a:gd name="connsiteX232" fmla="*/ 1725168 w 2612136"/>
              <a:gd name="connsiteY232" fmla="*/ 1591056 h 1676710"/>
              <a:gd name="connsiteX233" fmla="*/ 1706880 w 2612136"/>
              <a:gd name="connsiteY233" fmla="*/ 1563624 h 1676710"/>
              <a:gd name="connsiteX234" fmla="*/ 1700784 w 2612136"/>
              <a:gd name="connsiteY234" fmla="*/ 1554480 h 1676710"/>
              <a:gd name="connsiteX235" fmla="*/ 1694688 w 2612136"/>
              <a:gd name="connsiteY235" fmla="*/ 1545336 h 1676710"/>
              <a:gd name="connsiteX236" fmla="*/ 1691640 w 2612136"/>
              <a:gd name="connsiteY236" fmla="*/ 1536192 h 1676710"/>
              <a:gd name="connsiteX237" fmla="*/ 1679448 w 2612136"/>
              <a:gd name="connsiteY237" fmla="*/ 1514856 h 1676710"/>
              <a:gd name="connsiteX238" fmla="*/ 1673352 w 2612136"/>
              <a:gd name="connsiteY238" fmla="*/ 1496568 h 1676710"/>
              <a:gd name="connsiteX239" fmla="*/ 1670304 w 2612136"/>
              <a:gd name="connsiteY239" fmla="*/ 1487424 h 1676710"/>
              <a:gd name="connsiteX240" fmla="*/ 1670304 w 2612136"/>
              <a:gd name="connsiteY240" fmla="*/ 1423416 h 1676710"/>
              <a:gd name="connsiteX241" fmla="*/ 1679448 w 2612136"/>
              <a:gd name="connsiteY241" fmla="*/ 1405128 h 1676710"/>
              <a:gd name="connsiteX242" fmla="*/ 1688592 w 2612136"/>
              <a:gd name="connsiteY242" fmla="*/ 1399032 h 1676710"/>
              <a:gd name="connsiteX243" fmla="*/ 1700784 w 2612136"/>
              <a:gd name="connsiteY243" fmla="*/ 1386840 h 1676710"/>
              <a:gd name="connsiteX244" fmla="*/ 1709928 w 2612136"/>
              <a:gd name="connsiteY244" fmla="*/ 1377696 h 1676710"/>
              <a:gd name="connsiteX245" fmla="*/ 1728216 w 2612136"/>
              <a:gd name="connsiteY245" fmla="*/ 1365504 h 1676710"/>
              <a:gd name="connsiteX246" fmla="*/ 1737360 w 2612136"/>
              <a:gd name="connsiteY246" fmla="*/ 1359408 h 1676710"/>
              <a:gd name="connsiteX247" fmla="*/ 1749552 w 2612136"/>
              <a:gd name="connsiteY247" fmla="*/ 1356360 h 1676710"/>
              <a:gd name="connsiteX248" fmla="*/ 1770888 w 2612136"/>
              <a:gd name="connsiteY248" fmla="*/ 1344168 h 1676710"/>
              <a:gd name="connsiteX249" fmla="*/ 1780032 w 2612136"/>
              <a:gd name="connsiteY249" fmla="*/ 1338072 h 1676710"/>
              <a:gd name="connsiteX250" fmla="*/ 1801368 w 2612136"/>
              <a:gd name="connsiteY250" fmla="*/ 1331976 h 1676710"/>
              <a:gd name="connsiteX251" fmla="*/ 1810512 w 2612136"/>
              <a:gd name="connsiteY251" fmla="*/ 1328928 h 1676710"/>
              <a:gd name="connsiteX252" fmla="*/ 1822704 w 2612136"/>
              <a:gd name="connsiteY252" fmla="*/ 1325880 h 1676710"/>
              <a:gd name="connsiteX253" fmla="*/ 1840992 w 2612136"/>
              <a:gd name="connsiteY253" fmla="*/ 1319784 h 1676710"/>
              <a:gd name="connsiteX254" fmla="*/ 1850136 w 2612136"/>
              <a:gd name="connsiteY254" fmla="*/ 1316736 h 1676710"/>
              <a:gd name="connsiteX255" fmla="*/ 1871472 w 2612136"/>
              <a:gd name="connsiteY255" fmla="*/ 1313688 h 1676710"/>
              <a:gd name="connsiteX256" fmla="*/ 1883664 w 2612136"/>
              <a:gd name="connsiteY256" fmla="*/ 1307592 h 1676710"/>
              <a:gd name="connsiteX257" fmla="*/ 1901952 w 2612136"/>
              <a:gd name="connsiteY257" fmla="*/ 1301496 h 1676710"/>
              <a:gd name="connsiteX258" fmla="*/ 1914144 w 2612136"/>
              <a:gd name="connsiteY258" fmla="*/ 1295400 h 1676710"/>
              <a:gd name="connsiteX259" fmla="*/ 1923288 w 2612136"/>
              <a:gd name="connsiteY259" fmla="*/ 1292352 h 1676710"/>
              <a:gd name="connsiteX260" fmla="*/ 1932432 w 2612136"/>
              <a:gd name="connsiteY260" fmla="*/ 1286256 h 1676710"/>
              <a:gd name="connsiteX261" fmla="*/ 1941576 w 2612136"/>
              <a:gd name="connsiteY261" fmla="*/ 1283208 h 1676710"/>
              <a:gd name="connsiteX262" fmla="*/ 1959864 w 2612136"/>
              <a:gd name="connsiteY262" fmla="*/ 1271016 h 1676710"/>
              <a:gd name="connsiteX263" fmla="*/ 1969008 w 2612136"/>
              <a:gd name="connsiteY263" fmla="*/ 1264920 h 1676710"/>
              <a:gd name="connsiteX264" fmla="*/ 1978152 w 2612136"/>
              <a:gd name="connsiteY264" fmla="*/ 1258824 h 1676710"/>
              <a:gd name="connsiteX265" fmla="*/ 1987296 w 2612136"/>
              <a:gd name="connsiteY265" fmla="*/ 1255776 h 1676710"/>
              <a:gd name="connsiteX266" fmla="*/ 1996440 w 2612136"/>
              <a:gd name="connsiteY266" fmla="*/ 1249680 h 1676710"/>
              <a:gd name="connsiteX267" fmla="*/ 2008632 w 2612136"/>
              <a:gd name="connsiteY267" fmla="*/ 1246632 h 1676710"/>
              <a:gd name="connsiteX268" fmla="*/ 2017776 w 2612136"/>
              <a:gd name="connsiteY268" fmla="*/ 1240536 h 1676710"/>
              <a:gd name="connsiteX269" fmla="*/ 2045208 w 2612136"/>
              <a:gd name="connsiteY269" fmla="*/ 1228344 h 1676710"/>
              <a:gd name="connsiteX270" fmla="*/ 2051304 w 2612136"/>
              <a:gd name="connsiteY270" fmla="*/ 1216152 h 1676710"/>
              <a:gd name="connsiteX271" fmla="*/ 2069592 w 2612136"/>
              <a:gd name="connsiteY271" fmla="*/ 1200912 h 1676710"/>
              <a:gd name="connsiteX272" fmla="*/ 2078736 w 2612136"/>
              <a:gd name="connsiteY272" fmla="*/ 1191768 h 1676710"/>
              <a:gd name="connsiteX273" fmla="*/ 2097024 w 2612136"/>
              <a:gd name="connsiteY273" fmla="*/ 1179576 h 1676710"/>
              <a:gd name="connsiteX274" fmla="*/ 2106168 w 2612136"/>
              <a:gd name="connsiteY274" fmla="*/ 1173480 h 1676710"/>
              <a:gd name="connsiteX275" fmla="*/ 2115312 w 2612136"/>
              <a:gd name="connsiteY275" fmla="*/ 1167384 h 1676710"/>
              <a:gd name="connsiteX276" fmla="*/ 2124456 w 2612136"/>
              <a:gd name="connsiteY276" fmla="*/ 1164336 h 1676710"/>
              <a:gd name="connsiteX277" fmla="*/ 2136648 w 2612136"/>
              <a:gd name="connsiteY277" fmla="*/ 1155192 h 1676710"/>
              <a:gd name="connsiteX278" fmla="*/ 2145792 w 2612136"/>
              <a:gd name="connsiteY278" fmla="*/ 1152144 h 1676710"/>
              <a:gd name="connsiteX279" fmla="*/ 2154936 w 2612136"/>
              <a:gd name="connsiteY279" fmla="*/ 1143000 h 1676710"/>
              <a:gd name="connsiteX280" fmla="*/ 2164080 w 2612136"/>
              <a:gd name="connsiteY280" fmla="*/ 1139952 h 1676710"/>
              <a:gd name="connsiteX281" fmla="*/ 2173224 w 2612136"/>
              <a:gd name="connsiteY281" fmla="*/ 1133856 h 1676710"/>
              <a:gd name="connsiteX282" fmla="*/ 2191512 w 2612136"/>
              <a:gd name="connsiteY282" fmla="*/ 1115568 h 1676710"/>
              <a:gd name="connsiteX283" fmla="*/ 2209800 w 2612136"/>
              <a:gd name="connsiteY283" fmla="*/ 1106424 h 1676710"/>
              <a:gd name="connsiteX284" fmla="*/ 2215896 w 2612136"/>
              <a:gd name="connsiteY284" fmla="*/ 1097280 h 1676710"/>
              <a:gd name="connsiteX285" fmla="*/ 2234184 w 2612136"/>
              <a:gd name="connsiteY285" fmla="*/ 1085088 h 1676710"/>
              <a:gd name="connsiteX286" fmla="*/ 2261616 w 2612136"/>
              <a:gd name="connsiteY286" fmla="*/ 1066800 h 1676710"/>
              <a:gd name="connsiteX287" fmla="*/ 2270760 w 2612136"/>
              <a:gd name="connsiteY287" fmla="*/ 1060704 h 1676710"/>
              <a:gd name="connsiteX288" fmla="*/ 2279904 w 2612136"/>
              <a:gd name="connsiteY288" fmla="*/ 1051560 h 1676710"/>
              <a:gd name="connsiteX289" fmla="*/ 2289048 w 2612136"/>
              <a:gd name="connsiteY289" fmla="*/ 1048512 h 1676710"/>
              <a:gd name="connsiteX290" fmla="*/ 2316480 w 2612136"/>
              <a:gd name="connsiteY290" fmla="*/ 1030224 h 1676710"/>
              <a:gd name="connsiteX291" fmla="*/ 2325624 w 2612136"/>
              <a:gd name="connsiteY291" fmla="*/ 1024128 h 1676710"/>
              <a:gd name="connsiteX292" fmla="*/ 2346960 w 2612136"/>
              <a:gd name="connsiteY292" fmla="*/ 1008888 h 1676710"/>
              <a:gd name="connsiteX293" fmla="*/ 2353056 w 2612136"/>
              <a:gd name="connsiteY293" fmla="*/ 999744 h 1676710"/>
              <a:gd name="connsiteX294" fmla="*/ 2359152 w 2612136"/>
              <a:gd name="connsiteY294" fmla="*/ 987552 h 1676710"/>
              <a:gd name="connsiteX295" fmla="*/ 2368296 w 2612136"/>
              <a:gd name="connsiteY295" fmla="*/ 978408 h 1676710"/>
              <a:gd name="connsiteX296" fmla="*/ 2377440 w 2612136"/>
              <a:gd name="connsiteY296" fmla="*/ 960120 h 1676710"/>
              <a:gd name="connsiteX297" fmla="*/ 2383536 w 2612136"/>
              <a:gd name="connsiteY297" fmla="*/ 935736 h 1676710"/>
              <a:gd name="connsiteX298" fmla="*/ 2377440 w 2612136"/>
              <a:gd name="connsiteY298" fmla="*/ 896112 h 1676710"/>
              <a:gd name="connsiteX299" fmla="*/ 2374392 w 2612136"/>
              <a:gd name="connsiteY299" fmla="*/ 886968 h 1676710"/>
              <a:gd name="connsiteX300" fmla="*/ 2362200 w 2612136"/>
              <a:gd name="connsiteY300" fmla="*/ 868680 h 1676710"/>
              <a:gd name="connsiteX301" fmla="*/ 2353056 w 2612136"/>
              <a:gd name="connsiteY301" fmla="*/ 862584 h 1676710"/>
              <a:gd name="connsiteX302" fmla="*/ 2340864 w 2612136"/>
              <a:gd name="connsiteY302" fmla="*/ 853440 h 1676710"/>
              <a:gd name="connsiteX303" fmla="*/ 2331720 w 2612136"/>
              <a:gd name="connsiteY303" fmla="*/ 850392 h 1676710"/>
              <a:gd name="connsiteX304" fmla="*/ 2319528 w 2612136"/>
              <a:gd name="connsiteY304" fmla="*/ 844296 h 1676710"/>
              <a:gd name="connsiteX305" fmla="*/ 2301240 w 2612136"/>
              <a:gd name="connsiteY305" fmla="*/ 838200 h 1676710"/>
              <a:gd name="connsiteX306" fmla="*/ 2282952 w 2612136"/>
              <a:gd name="connsiteY306" fmla="*/ 829056 h 1676710"/>
              <a:gd name="connsiteX307" fmla="*/ 2264664 w 2612136"/>
              <a:gd name="connsiteY307" fmla="*/ 813816 h 1676710"/>
              <a:gd name="connsiteX308" fmla="*/ 2255520 w 2612136"/>
              <a:gd name="connsiteY308" fmla="*/ 810768 h 1676710"/>
              <a:gd name="connsiteX309" fmla="*/ 2240280 w 2612136"/>
              <a:gd name="connsiteY309" fmla="*/ 798576 h 1676710"/>
              <a:gd name="connsiteX310" fmla="*/ 2231136 w 2612136"/>
              <a:gd name="connsiteY310" fmla="*/ 789432 h 1676710"/>
              <a:gd name="connsiteX311" fmla="*/ 2221992 w 2612136"/>
              <a:gd name="connsiteY311" fmla="*/ 786384 h 1676710"/>
              <a:gd name="connsiteX312" fmla="*/ 2203704 w 2612136"/>
              <a:gd name="connsiteY312" fmla="*/ 774192 h 1676710"/>
              <a:gd name="connsiteX313" fmla="*/ 2188464 w 2612136"/>
              <a:gd name="connsiteY313" fmla="*/ 758952 h 1676710"/>
              <a:gd name="connsiteX314" fmla="*/ 2157984 w 2612136"/>
              <a:gd name="connsiteY314" fmla="*/ 749808 h 1676710"/>
              <a:gd name="connsiteX315" fmla="*/ 2148840 w 2612136"/>
              <a:gd name="connsiteY315" fmla="*/ 743712 h 1676710"/>
              <a:gd name="connsiteX316" fmla="*/ 2130552 w 2612136"/>
              <a:gd name="connsiteY316" fmla="*/ 737616 h 1676710"/>
              <a:gd name="connsiteX317" fmla="*/ 2121408 w 2612136"/>
              <a:gd name="connsiteY317" fmla="*/ 734568 h 1676710"/>
              <a:gd name="connsiteX318" fmla="*/ 2100072 w 2612136"/>
              <a:gd name="connsiteY318" fmla="*/ 728472 h 1676710"/>
              <a:gd name="connsiteX319" fmla="*/ 2090928 w 2612136"/>
              <a:gd name="connsiteY319" fmla="*/ 722376 h 1676710"/>
              <a:gd name="connsiteX320" fmla="*/ 2078736 w 2612136"/>
              <a:gd name="connsiteY320" fmla="*/ 719328 h 1676710"/>
              <a:gd name="connsiteX321" fmla="*/ 2060448 w 2612136"/>
              <a:gd name="connsiteY321" fmla="*/ 713232 h 1676710"/>
              <a:gd name="connsiteX322" fmla="*/ 2051304 w 2612136"/>
              <a:gd name="connsiteY322" fmla="*/ 710184 h 1676710"/>
              <a:gd name="connsiteX323" fmla="*/ 2033016 w 2612136"/>
              <a:gd name="connsiteY323" fmla="*/ 697992 h 1676710"/>
              <a:gd name="connsiteX324" fmla="*/ 1996440 w 2612136"/>
              <a:gd name="connsiteY324" fmla="*/ 688848 h 1676710"/>
              <a:gd name="connsiteX325" fmla="*/ 1987296 w 2612136"/>
              <a:gd name="connsiteY325" fmla="*/ 682752 h 1676710"/>
              <a:gd name="connsiteX326" fmla="*/ 1965960 w 2612136"/>
              <a:gd name="connsiteY326" fmla="*/ 676656 h 1676710"/>
              <a:gd name="connsiteX327" fmla="*/ 1956816 w 2612136"/>
              <a:gd name="connsiteY327" fmla="*/ 670560 h 1676710"/>
              <a:gd name="connsiteX328" fmla="*/ 1941576 w 2612136"/>
              <a:gd name="connsiteY328" fmla="*/ 667512 h 1676710"/>
              <a:gd name="connsiteX329" fmla="*/ 1929384 w 2612136"/>
              <a:gd name="connsiteY329" fmla="*/ 664464 h 1676710"/>
              <a:gd name="connsiteX330" fmla="*/ 1911096 w 2612136"/>
              <a:gd name="connsiteY330" fmla="*/ 655320 h 1676710"/>
              <a:gd name="connsiteX331" fmla="*/ 1892808 w 2612136"/>
              <a:gd name="connsiteY331" fmla="*/ 640080 h 1676710"/>
              <a:gd name="connsiteX332" fmla="*/ 1883664 w 2612136"/>
              <a:gd name="connsiteY332" fmla="*/ 637032 h 1676710"/>
              <a:gd name="connsiteX333" fmla="*/ 1874520 w 2612136"/>
              <a:gd name="connsiteY333" fmla="*/ 630936 h 1676710"/>
              <a:gd name="connsiteX334" fmla="*/ 1865376 w 2612136"/>
              <a:gd name="connsiteY334" fmla="*/ 627888 h 1676710"/>
              <a:gd name="connsiteX335" fmla="*/ 1856232 w 2612136"/>
              <a:gd name="connsiteY335" fmla="*/ 621792 h 1676710"/>
              <a:gd name="connsiteX336" fmla="*/ 1844040 w 2612136"/>
              <a:gd name="connsiteY336" fmla="*/ 618744 h 1676710"/>
              <a:gd name="connsiteX337" fmla="*/ 1831848 w 2612136"/>
              <a:gd name="connsiteY337" fmla="*/ 612648 h 1676710"/>
              <a:gd name="connsiteX338" fmla="*/ 1822704 w 2612136"/>
              <a:gd name="connsiteY338" fmla="*/ 609600 h 1676710"/>
              <a:gd name="connsiteX339" fmla="*/ 1798320 w 2612136"/>
              <a:gd name="connsiteY339" fmla="*/ 594360 h 1676710"/>
              <a:gd name="connsiteX340" fmla="*/ 1789176 w 2612136"/>
              <a:gd name="connsiteY340" fmla="*/ 588264 h 1676710"/>
              <a:gd name="connsiteX341" fmla="*/ 1780032 w 2612136"/>
              <a:gd name="connsiteY341" fmla="*/ 585216 h 1676710"/>
              <a:gd name="connsiteX342" fmla="*/ 1770888 w 2612136"/>
              <a:gd name="connsiteY342" fmla="*/ 579120 h 1676710"/>
              <a:gd name="connsiteX343" fmla="*/ 1761744 w 2612136"/>
              <a:gd name="connsiteY343" fmla="*/ 576072 h 1676710"/>
              <a:gd name="connsiteX344" fmla="*/ 1740408 w 2612136"/>
              <a:gd name="connsiteY344" fmla="*/ 566928 h 1676710"/>
              <a:gd name="connsiteX345" fmla="*/ 1722120 w 2612136"/>
              <a:gd name="connsiteY345" fmla="*/ 554736 h 1676710"/>
              <a:gd name="connsiteX346" fmla="*/ 1703832 w 2612136"/>
              <a:gd name="connsiteY346" fmla="*/ 542544 h 1676710"/>
              <a:gd name="connsiteX347" fmla="*/ 1685544 w 2612136"/>
              <a:gd name="connsiteY347" fmla="*/ 533400 h 1676710"/>
              <a:gd name="connsiteX348" fmla="*/ 1676400 w 2612136"/>
              <a:gd name="connsiteY348" fmla="*/ 530352 h 1676710"/>
              <a:gd name="connsiteX349" fmla="*/ 1664208 w 2612136"/>
              <a:gd name="connsiteY349" fmla="*/ 524256 h 1676710"/>
              <a:gd name="connsiteX350" fmla="*/ 1645920 w 2612136"/>
              <a:gd name="connsiteY350" fmla="*/ 512064 h 1676710"/>
              <a:gd name="connsiteX351" fmla="*/ 1636776 w 2612136"/>
              <a:gd name="connsiteY351" fmla="*/ 505968 h 1676710"/>
              <a:gd name="connsiteX352" fmla="*/ 1615440 w 2612136"/>
              <a:gd name="connsiteY352" fmla="*/ 499872 h 1676710"/>
              <a:gd name="connsiteX353" fmla="*/ 1606296 w 2612136"/>
              <a:gd name="connsiteY353" fmla="*/ 493776 h 1676710"/>
              <a:gd name="connsiteX354" fmla="*/ 1584960 w 2612136"/>
              <a:gd name="connsiteY354" fmla="*/ 487680 h 1676710"/>
              <a:gd name="connsiteX355" fmla="*/ 1575816 w 2612136"/>
              <a:gd name="connsiteY355" fmla="*/ 481584 h 1676710"/>
              <a:gd name="connsiteX356" fmla="*/ 1551432 w 2612136"/>
              <a:gd name="connsiteY356" fmla="*/ 475488 h 1676710"/>
              <a:gd name="connsiteX357" fmla="*/ 1536192 w 2612136"/>
              <a:gd name="connsiteY357" fmla="*/ 469392 h 1676710"/>
              <a:gd name="connsiteX358" fmla="*/ 1514856 w 2612136"/>
              <a:gd name="connsiteY358" fmla="*/ 463296 h 1676710"/>
              <a:gd name="connsiteX359" fmla="*/ 1493520 w 2612136"/>
              <a:gd name="connsiteY359" fmla="*/ 454152 h 1676710"/>
              <a:gd name="connsiteX360" fmla="*/ 1463040 w 2612136"/>
              <a:gd name="connsiteY360" fmla="*/ 438912 h 1676710"/>
              <a:gd name="connsiteX361" fmla="*/ 1453896 w 2612136"/>
              <a:gd name="connsiteY361" fmla="*/ 432816 h 1676710"/>
              <a:gd name="connsiteX362" fmla="*/ 1444752 w 2612136"/>
              <a:gd name="connsiteY362" fmla="*/ 429768 h 1676710"/>
              <a:gd name="connsiteX363" fmla="*/ 1408176 w 2612136"/>
              <a:gd name="connsiteY363" fmla="*/ 414528 h 1676710"/>
              <a:gd name="connsiteX364" fmla="*/ 1389888 w 2612136"/>
              <a:gd name="connsiteY364" fmla="*/ 402336 h 1676710"/>
              <a:gd name="connsiteX365" fmla="*/ 1380744 w 2612136"/>
              <a:gd name="connsiteY365" fmla="*/ 396240 h 1676710"/>
              <a:gd name="connsiteX366" fmla="*/ 1371600 w 2612136"/>
              <a:gd name="connsiteY366" fmla="*/ 393192 h 1676710"/>
              <a:gd name="connsiteX367" fmla="*/ 1350264 w 2612136"/>
              <a:gd name="connsiteY367" fmla="*/ 381000 h 1676710"/>
              <a:gd name="connsiteX368" fmla="*/ 1341120 w 2612136"/>
              <a:gd name="connsiteY368" fmla="*/ 377952 h 1676710"/>
              <a:gd name="connsiteX369" fmla="*/ 1331976 w 2612136"/>
              <a:gd name="connsiteY369" fmla="*/ 371856 h 1676710"/>
              <a:gd name="connsiteX370" fmla="*/ 1319784 w 2612136"/>
              <a:gd name="connsiteY370" fmla="*/ 365760 h 1676710"/>
              <a:gd name="connsiteX371" fmla="*/ 1301496 w 2612136"/>
              <a:gd name="connsiteY371" fmla="*/ 353568 h 1676710"/>
              <a:gd name="connsiteX372" fmla="*/ 1292352 w 2612136"/>
              <a:gd name="connsiteY372" fmla="*/ 350520 h 1676710"/>
              <a:gd name="connsiteX373" fmla="*/ 1280160 w 2612136"/>
              <a:gd name="connsiteY373" fmla="*/ 347472 h 1676710"/>
              <a:gd name="connsiteX374" fmla="*/ 1258824 w 2612136"/>
              <a:gd name="connsiteY374" fmla="*/ 335280 h 1676710"/>
              <a:gd name="connsiteX375" fmla="*/ 1228344 w 2612136"/>
              <a:gd name="connsiteY375" fmla="*/ 326136 h 1676710"/>
              <a:gd name="connsiteX376" fmla="*/ 1210056 w 2612136"/>
              <a:gd name="connsiteY376" fmla="*/ 320040 h 1676710"/>
              <a:gd name="connsiteX377" fmla="*/ 1200912 w 2612136"/>
              <a:gd name="connsiteY377" fmla="*/ 316992 h 1676710"/>
              <a:gd name="connsiteX378" fmla="*/ 1188720 w 2612136"/>
              <a:gd name="connsiteY378" fmla="*/ 310896 h 1676710"/>
              <a:gd name="connsiteX379" fmla="*/ 1164336 w 2612136"/>
              <a:gd name="connsiteY379" fmla="*/ 307848 h 1676710"/>
              <a:gd name="connsiteX380" fmla="*/ 1121664 w 2612136"/>
              <a:gd name="connsiteY380" fmla="*/ 298704 h 1676710"/>
              <a:gd name="connsiteX381" fmla="*/ 1094232 w 2612136"/>
              <a:gd name="connsiteY381" fmla="*/ 295656 h 1676710"/>
              <a:gd name="connsiteX382" fmla="*/ 1069848 w 2612136"/>
              <a:gd name="connsiteY382" fmla="*/ 289560 h 1676710"/>
              <a:gd name="connsiteX383" fmla="*/ 1057656 w 2612136"/>
              <a:gd name="connsiteY383" fmla="*/ 286512 h 1676710"/>
              <a:gd name="connsiteX384" fmla="*/ 1030224 w 2612136"/>
              <a:gd name="connsiteY384" fmla="*/ 283464 h 1676710"/>
              <a:gd name="connsiteX385" fmla="*/ 990600 w 2612136"/>
              <a:gd name="connsiteY385" fmla="*/ 274320 h 1676710"/>
              <a:gd name="connsiteX386" fmla="*/ 972312 w 2612136"/>
              <a:gd name="connsiteY386" fmla="*/ 268224 h 1676710"/>
              <a:gd name="connsiteX387" fmla="*/ 963168 w 2612136"/>
              <a:gd name="connsiteY387" fmla="*/ 265176 h 1676710"/>
              <a:gd name="connsiteX388" fmla="*/ 950976 w 2612136"/>
              <a:gd name="connsiteY388" fmla="*/ 262128 h 1676710"/>
              <a:gd name="connsiteX389" fmla="*/ 932688 w 2612136"/>
              <a:gd name="connsiteY389" fmla="*/ 256032 h 1676710"/>
              <a:gd name="connsiteX390" fmla="*/ 923544 w 2612136"/>
              <a:gd name="connsiteY390" fmla="*/ 252984 h 1676710"/>
              <a:gd name="connsiteX391" fmla="*/ 905256 w 2612136"/>
              <a:gd name="connsiteY391" fmla="*/ 249936 h 1676710"/>
              <a:gd name="connsiteX392" fmla="*/ 880872 w 2612136"/>
              <a:gd name="connsiteY392" fmla="*/ 240792 h 1676710"/>
              <a:gd name="connsiteX393" fmla="*/ 853440 w 2612136"/>
              <a:gd name="connsiteY393" fmla="*/ 237744 h 1676710"/>
              <a:gd name="connsiteX394" fmla="*/ 841248 w 2612136"/>
              <a:gd name="connsiteY394" fmla="*/ 234696 h 1676710"/>
              <a:gd name="connsiteX395" fmla="*/ 819912 w 2612136"/>
              <a:gd name="connsiteY395" fmla="*/ 228600 h 1676710"/>
              <a:gd name="connsiteX396" fmla="*/ 804672 w 2612136"/>
              <a:gd name="connsiteY396" fmla="*/ 225552 h 1676710"/>
              <a:gd name="connsiteX397" fmla="*/ 786384 w 2612136"/>
              <a:gd name="connsiteY397" fmla="*/ 222504 h 1676710"/>
              <a:gd name="connsiteX398" fmla="*/ 768096 w 2612136"/>
              <a:gd name="connsiteY398" fmla="*/ 216408 h 1676710"/>
              <a:gd name="connsiteX399" fmla="*/ 743712 w 2612136"/>
              <a:gd name="connsiteY399" fmla="*/ 213360 h 1676710"/>
              <a:gd name="connsiteX400" fmla="*/ 722376 w 2612136"/>
              <a:gd name="connsiteY400" fmla="*/ 210312 h 1676710"/>
              <a:gd name="connsiteX401" fmla="*/ 676656 w 2612136"/>
              <a:gd name="connsiteY401" fmla="*/ 207264 h 1676710"/>
              <a:gd name="connsiteX402" fmla="*/ 664464 w 2612136"/>
              <a:gd name="connsiteY402" fmla="*/ 204216 h 1676710"/>
              <a:gd name="connsiteX403" fmla="*/ 591312 w 2612136"/>
              <a:gd name="connsiteY403" fmla="*/ 207264 h 1676710"/>
              <a:gd name="connsiteX404" fmla="*/ 576072 w 2612136"/>
              <a:gd name="connsiteY404" fmla="*/ 210312 h 1676710"/>
              <a:gd name="connsiteX405" fmla="*/ 536448 w 2612136"/>
              <a:gd name="connsiteY405" fmla="*/ 216408 h 1676710"/>
              <a:gd name="connsiteX406" fmla="*/ 493776 w 2612136"/>
              <a:gd name="connsiteY406" fmla="*/ 219456 h 1676710"/>
              <a:gd name="connsiteX407" fmla="*/ 466344 w 2612136"/>
              <a:gd name="connsiteY407" fmla="*/ 222504 h 1676710"/>
              <a:gd name="connsiteX408" fmla="*/ 371856 w 2612136"/>
              <a:gd name="connsiteY408" fmla="*/ 231648 h 1676710"/>
              <a:gd name="connsiteX409" fmla="*/ 326136 w 2612136"/>
              <a:gd name="connsiteY409" fmla="*/ 246888 h 1676710"/>
              <a:gd name="connsiteX410" fmla="*/ 316992 w 2612136"/>
              <a:gd name="connsiteY410" fmla="*/ 249936 h 1676710"/>
              <a:gd name="connsiteX411" fmla="*/ 307848 w 2612136"/>
              <a:gd name="connsiteY411" fmla="*/ 252984 h 1676710"/>
              <a:gd name="connsiteX412" fmla="*/ 283464 w 2612136"/>
              <a:gd name="connsiteY412" fmla="*/ 262128 h 1676710"/>
              <a:gd name="connsiteX413" fmla="*/ 265176 w 2612136"/>
              <a:gd name="connsiteY413" fmla="*/ 268224 h 1676710"/>
              <a:gd name="connsiteX414" fmla="*/ 240792 w 2612136"/>
              <a:gd name="connsiteY414" fmla="*/ 274320 h 1676710"/>
              <a:gd name="connsiteX415" fmla="*/ 231648 w 2612136"/>
              <a:gd name="connsiteY415" fmla="*/ 280416 h 1676710"/>
              <a:gd name="connsiteX416" fmla="*/ 219456 w 2612136"/>
              <a:gd name="connsiteY416" fmla="*/ 283464 h 1676710"/>
              <a:gd name="connsiteX417" fmla="*/ 201168 w 2612136"/>
              <a:gd name="connsiteY417" fmla="*/ 289560 h 1676710"/>
              <a:gd name="connsiteX418" fmla="*/ 195072 w 2612136"/>
              <a:gd name="connsiteY418" fmla="*/ 295656 h 1676710"/>
              <a:gd name="connsiteX0" fmla="*/ 195072 w 2612136"/>
              <a:gd name="connsiteY0" fmla="*/ 295656 h 1676710"/>
              <a:gd name="connsiteX1" fmla="*/ 176784 w 2612136"/>
              <a:gd name="connsiteY1" fmla="*/ 304800 h 1676710"/>
              <a:gd name="connsiteX2" fmla="*/ 155448 w 2612136"/>
              <a:gd name="connsiteY2" fmla="*/ 310896 h 1676710"/>
              <a:gd name="connsiteX3" fmla="*/ 137160 w 2612136"/>
              <a:gd name="connsiteY3" fmla="*/ 323088 h 1676710"/>
              <a:gd name="connsiteX4" fmla="*/ 128016 w 2612136"/>
              <a:gd name="connsiteY4" fmla="*/ 329184 h 1676710"/>
              <a:gd name="connsiteX5" fmla="*/ 115824 w 2612136"/>
              <a:gd name="connsiteY5" fmla="*/ 332232 h 1676710"/>
              <a:gd name="connsiteX6" fmla="*/ 106680 w 2612136"/>
              <a:gd name="connsiteY6" fmla="*/ 338328 h 1676710"/>
              <a:gd name="connsiteX7" fmla="*/ 70104 w 2612136"/>
              <a:gd name="connsiteY7" fmla="*/ 338328 h 1676710"/>
              <a:gd name="connsiteX8" fmla="*/ 48768 w 2612136"/>
              <a:gd name="connsiteY8" fmla="*/ 332232 h 1676710"/>
              <a:gd name="connsiteX9" fmla="*/ 36576 w 2612136"/>
              <a:gd name="connsiteY9" fmla="*/ 326136 h 1676710"/>
              <a:gd name="connsiteX10" fmla="*/ 27432 w 2612136"/>
              <a:gd name="connsiteY10" fmla="*/ 316992 h 1676710"/>
              <a:gd name="connsiteX11" fmla="*/ 9144 w 2612136"/>
              <a:gd name="connsiteY11" fmla="*/ 301752 h 1676710"/>
              <a:gd name="connsiteX12" fmla="*/ 0 w 2612136"/>
              <a:gd name="connsiteY12" fmla="*/ 268224 h 1676710"/>
              <a:gd name="connsiteX13" fmla="*/ 3048 w 2612136"/>
              <a:gd name="connsiteY13" fmla="*/ 207264 h 1676710"/>
              <a:gd name="connsiteX14" fmla="*/ 21336 w 2612136"/>
              <a:gd name="connsiteY14" fmla="*/ 170688 h 1676710"/>
              <a:gd name="connsiteX15" fmla="*/ 30480 w 2612136"/>
              <a:gd name="connsiteY15" fmla="*/ 161544 h 1676710"/>
              <a:gd name="connsiteX16" fmla="*/ 42672 w 2612136"/>
              <a:gd name="connsiteY16" fmla="*/ 146304 h 1676710"/>
              <a:gd name="connsiteX17" fmla="*/ 60960 w 2612136"/>
              <a:gd name="connsiteY17" fmla="*/ 131064 h 1676710"/>
              <a:gd name="connsiteX18" fmla="*/ 67056 w 2612136"/>
              <a:gd name="connsiteY18" fmla="*/ 121920 h 1676710"/>
              <a:gd name="connsiteX19" fmla="*/ 79248 w 2612136"/>
              <a:gd name="connsiteY19" fmla="*/ 115824 h 1676710"/>
              <a:gd name="connsiteX20" fmla="*/ 100584 w 2612136"/>
              <a:gd name="connsiteY20" fmla="*/ 106680 h 1676710"/>
              <a:gd name="connsiteX21" fmla="*/ 109728 w 2612136"/>
              <a:gd name="connsiteY21" fmla="*/ 97536 h 1676710"/>
              <a:gd name="connsiteX22" fmla="*/ 121920 w 2612136"/>
              <a:gd name="connsiteY22" fmla="*/ 94488 h 1676710"/>
              <a:gd name="connsiteX23" fmla="*/ 131064 w 2612136"/>
              <a:gd name="connsiteY23" fmla="*/ 91440 h 1676710"/>
              <a:gd name="connsiteX24" fmla="*/ 140208 w 2612136"/>
              <a:gd name="connsiteY24" fmla="*/ 85344 h 1676710"/>
              <a:gd name="connsiteX25" fmla="*/ 149352 w 2612136"/>
              <a:gd name="connsiteY25" fmla="*/ 82296 h 1676710"/>
              <a:gd name="connsiteX26" fmla="*/ 161544 w 2612136"/>
              <a:gd name="connsiteY26" fmla="*/ 76200 h 1676710"/>
              <a:gd name="connsiteX27" fmla="*/ 179832 w 2612136"/>
              <a:gd name="connsiteY27" fmla="*/ 70104 h 1676710"/>
              <a:gd name="connsiteX28" fmla="*/ 198120 w 2612136"/>
              <a:gd name="connsiteY28" fmla="*/ 64008 h 1676710"/>
              <a:gd name="connsiteX29" fmla="*/ 207264 w 2612136"/>
              <a:gd name="connsiteY29" fmla="*/ 60960 h 1676710"/>
              <a:gd name="connsiteX30" fmla="*/ 234696 w 2612136"/>
              <a:gd name="connsiteY30" fmla="*/ 54864 h 1676710"/>
              <a:gd name="connsiteX31" fmla="*/ 262128 w 2612136"/>
              <a:gd name="connsiteY31" fmla="*/ 48768 h 1676710"/>
              <a:gd name="connsiteX32" fmla="*/ 283464 w 2612136"/>
              <a:gd name="connsiteY32" fmla="*/ 45720 h 1676710"/>
              <a:gd name="connsiteX33" fmla="*/ 292608 w 2612136"/>
              <a:gd name="connsiteY33" fmla="*/ 42672 h 1676710"/>
              <a:gd name="connsiteX34" fmla="*/ 338328 w 2612136"/>
              <a:gd name="connsiteY34" fmla="*/ 36576 h 1676710"/>
              <a:gd name="connsiteX35" fmla="*/ 365760 w 2612136"/>
              <a:gd name="connsiteY35" fmla="*/ 30480 h 1676710"/>
              <a:gd name="connsiteX36" fmla="*/ 384048 w 2612136"/>
              <a:gd name="connsiteY36" fmla="*/ 27432 h 1676710"/>
              <a:gd name="connsiteX37" fmla="*/ 417576 w 2612136"/>
              <a:gd name="connsiteY37" fmla="*/ 24384 h 1676710"/>
              <a:gd name="connsiteX38" fmla="*/ 460248 w 2612136"/>
              <a:gd name="connsiteY38" fmla="*/ 18288 h 1676710"/>
              <a:gd name="connsiteX39" fmla="*/ 505968 w 2612136"/>
              <a:gd name="connsiteY39" fmla="*/ 15240 h 1676710"/>
              <a:gd name="connsiteX40" fmla="*/ 527304 w 2612136"/>
              <a:gd name="connsiteY40" fmla="*/ 9144 h 1676710"/>
              <a:gd name="connsiteX41" fmla="*/ 545592 w 2612136"/>
              <a:gd name="connsiteY41" fmla="*/ 6096 h 1676710"/>
              <a:gd name="connsiteX42" fmla="*/ 554736 w 2612136"/>
              <a:gd name="connsiteY42" fmla="*/ 3048 h 1676710"/>
              <a:gd name="connsiteX43" fmla="*/ 585216 w 2612136"/>
              <a:gd name="connsiteY43" fmla="*/ 0 h 1676710"/>
              <a:gd name="connsiteX44" fmla="*/ 679704 w 2612136"/>
              <a:gd name="connsiteY44" fmla="*/ 3048 h 1676710"/>
              <a:gd name="connsiteX45" fmla="*/ 701040 w 2612136"/>
              <a:gd name="connsiteY45" fmla="*/ 6096 h 1676710"/>
              <a:gd name="connsiteX46" fmla="*/ 749808 w 2612136"/>
              <a:gd name="connsiteY46" fmla="*/ 12192 h 1676710"/>
              <a:gd name="connsiteX47" fmla="*/ 765048 w 2612136"/>
              <a:gd name="connsiteY47" fmla="*/ 15240 h 1676710"/>
              <a:gd name="connsiteX48" fmla="*/ 810768 w 2612136"/>
              <a:gd name="connsiteY48" fmla="*/ 18288 h 1676710"/>
              <a:gd name="connsiteX49" fmla="*/ 829056 w 2612136"/>
              <a:gd name="connsiteY49" fmla="*/ 21336 h 1676710"/>
              <a:gd name="connsiteX50" fmla="*/ 847344 w 2612136"/>
              <a:gd name="connsiteY50" fmla="*/ 27432 h 1676710"/>
              <a:gd name="connsiteX51" fmla="*/ 886968 w 2612136"/>
              <a:gd name="connsiteY51" fmla="*/ 33528 h 1676710"/>
              <a:gd name="connsiteX52" fmla="*/ 899160 w 2612136"/>
              <a:gd name="connsiteY52" fmla="*/ 36576 h 1676710"/>
              <a:gd name="connsiteX53" fmla="*/ 908304 w 2612136"/>
              <a:gd name="connsiteY53" fmla="*/ 39624 h 1676710"/>
              <a:gd name="connsiteX54" fmla="*/ 950976 w 2612136"/>
              <a:gd name="connsiteY54" fmla="*/ 45720 h 1676710"/>
              <a:gd name="connsiteX55" fmla="*/ 972312 w 2612136"/>
              <a:gd name="connsiteY55" fmla="*/ 48768 h 1676710"/>
              <a:gd name="connsiteX56" fmla="*/ 1005840 w 2612136"/>
              <a:gd name="connsiteY56" fmla="*/ 57912 h 1676710"/>
              <a:gd name="connsiteX57" fmla="*/ 1027176 w 2612136"/>
              <a:gd name="connsiteY57" fmla="*/ 60960 h 1676710"/>
              <a:gd name="connsiteX58" fmla="*/ 1048512 w 2612136"/>
              <a:gd name="connsiteY58" fmla="*/ 67056 h 1676710"/>
              <a:gd name="connsiteX59" fmla="*/ 1078992 w 2612136"/>
              <a:gd name="connsiteY59" fmla="*/ 73152 h 1676710"/>
              <a:gd name="connsiteX60" fmla="*/ 1088136 w 2612136"/>
              <a:gd name="connsiteY60" fmla="*/ 76200 h 1676710"/>
              <a:gd name="connsiteX61" fmla="*/ 1109472 w 2612136"/>
              <a:gd name="connsiteY61" fmla="*/ 79248 h 1676710"/>
              <a:gd name="connsiteX62" fmla="*/ 1127760 w 2612136"/>
              <a:gd name="connsiteY62" fmla="*/ 82296 h 1676710"/>
              <a:gd name="connsiteX63" fmla="*/ 1139952 w 2612136"/>
              <a:gd name="connsiteY63" fmla="*/ 85344 h 1676710"/>
              <a:gd name="connsiteX64" fmla="*/ 1176528 w 2612136"/>
              <a:gd name="connsiteY64" fmla="*/ 91440 h 1676710"/>
              <a:gd name="connsiteX65" fmla="*/ 1207008 w 2612136"/>
              <a:gd name="connsiteY65" fmla="*/ 100584 h 1676710"/>
              <a:gd name="connsiteX66" fmla="*/ 1216152 w 2612136"/>
              <a:gd name="connsiteY66" fmla="*/ 103632 h 1676710"/>
              <a:gd name="connsiteX67" fmla="*/ 1228344 w 2612136"/>
              <a:gd name="connsiteY67" fmla="*/ 106680 h 1676710"/>
              <a:gd name="connsiteX68" fmla="*/ 1246632 w 2612136"/>
              <a:gd name="connsiteY68" fmla="*/ 112776 h 1676710"/>
              <a:gd name="connsiteX69" fmla="*/ 1255776 w 2612136"/>
              <a:gd name="connsiteY69" fmla="*/ 115824 h 1676710"/>
              <a:gd name="connsiteX70" fmla="*/ 1267968 w 2612136"/>
              <a:gd name="connsiteY70" fmla="*/ 121920 h 1676710"/>
              <a:gd name="connsiteX71" fmla="*/ 1277112 w 2612136"/>
              <a:gd name="connsiteY71" fmla="*/ 128016 h 1676710"/>
              <a:gd name="connsiteX72" fmla="*/ 1298448 w 2612136"/>
              <a:gd name="connsiteY72" fmla="*/ 134112 h 1676710"/>
              <a:gd name="connsiteX73" fmla="*/ 1322832 w 2612136"/>
              <a:gd name="connsiteY73" fmla="*/ 146304 h 1676710"/>
              <a:gd name="connsiteX74" fmla="*/ 1347216 w 2612136"/>
              <a:gd name="connsiteY74" fmla="*/ 158496 h 1676710"/>
              <a:gd name="connsiteX75" fmla="*/ 1368552 w 2612136"/>
              <a:gd name="connsiteY75" fmla="*/ 167640 h 1676710"/>
              <a:gd name="connsiteX76" fmla="*/ 1405128 w 2612136"/>
              <a:gd name="connsiteY76" fmla="*/ 182880 h 1676710"/>
              <a:gd name="connsiteX77" fmla="*/ 1450848 w 2612136"/>
              <a:gd name="connsiteY77" fmla="*/ 201168 h 1676710"/>
              <a:gd name="connsiteX78" fmla="*/ 1459992 w 2612136"/>
              <a:gd name="connsiteY78" fmla="*/ 204216 h 1676710"/>
              <a:gd name="connsiteX79" fmla="*/ 1487424 w 2612136"/>
              <a:gd name="connsiteY79" fmla="*/ 207264 h 1676710"/>
              <a:gd name="connsiteX80" fmla="*/ 1511808 w 2612136"/>
              <a:gd name="connsiteY80" fmla="*/ 216408 h 1676710"/>
              <a:gd name="connsiteX81" fmla="*/ 1554480 w 2612136"/>
              <a:gd name="connsiteY81" fmla="*/ 225552 h 1676710"/>
              <a:gd name="connsiteX82" fmla="*/ 1578864 w 2612136"/>
              <a:gd name="connsiteY82" fmla="*/ 231648 h 1676710"/>
              <a:gd name="connsiteX83" fmla="*/ 1588008 w 2612136"/>
              <a:gd name="connsiteY83" fmla="*/ 234696 h 1676710"/>
              <a:gd name="connsiteX84" fmla="*/ 1612392 w 2612136"/>
              <a:gd name="connsiteY84" fmla="*/ 240792 h 1676710"/>
              <a:gd name="connsiteX85" fmla="*/ 1630680 w 2612136"/>
              <a:gd name="connsiteY85" fmla="*/ 246888 h 1676710"/>
              <a:gd name="connsiteX86" fmla="*/ 1639824 w 2612136"/>
              <a:gd name="connsiteY86" fmla="*/ 249936 h 1676710"/>
              <a:gd name="connsiteX87" fmla="*/ 1652016 w 2612136"/>
              <a:gd name="connsiteY87" fmla="*/ 252984 h 1676710"/>
              <a:gd name="connsiteX88" fmla="*/ 1664208 w 2612136"/>
              <a:gd name="connsiteY88" fmla="*/ 259080 h 1676710"/>
              <a:gd name="connsiteX89" fmla="*/ 1673352 w 2612136"/>
              <a:gd name="connsiteY89" fmla="*/ 262128 h 1676710"/>
              <a:gd name="connsiteX90" fmla="*/ 1685544 w 2612136"/>
              <a:gd name="connsiteY90" fmla="*/ 268224 h 1676710"/>
              <a:gd name="connsiteX91" fmla="*/ 1703832 w 2612136"/>
              <a:gd name="connsiteY91" fmla="*/ 274320 h 1676710"/>
              <a:gd name="connsiteX92" fmla="*/ 1716024 w 2612136"/>
              <a:gd name="connsiteY92" fmla="*/ 280416 h 1676710"/>
              <a:gd name="connsiteX93" fmla="*/ 1734312 w 2612136"/>
              <a:gd name="connsiteY93" fmla="*/ 286512 h 1676710"/>
              <a:gd name="connsiteX94" fmla="*/ 1743456 w 2612136"/>
              <a:gd name="connsiteY94" fmla="*/ 289560 h 1676710"/>
              <a:gd name="connsiteX95" fmla="*/ 1752600 w 2612136"/>
              <a:gd name="connsiteY95" fmla="*/ 295656 h 1676710"/>
              <a:gd name="connsiteX96" fmla="*/ 1770888 w 2612136"/>
              <a:gd name="connsiteY96" fmla="*/ 301752 h 1676710"/>
              <a:gd name="connsiteX97" fmla="*/ 1780032 w 2612136"/>
              <a:gd name="connsiteY97" fmla="*/ 307848 h 1676710"/>
              <a:gd name="connsiteX98" fmla="*/ 1789176 w 2612136"/>
              <a:gd name="connsiteY98" fmla="*/ 310896 h 1676710"/>
              <a:gd name="connsiteX99" fmla="*/ 1804416 w 2612136"/>
              <a:gd name="connsiteY99" fmla="*/ 316992 h 1676710"/>
              <a:gd name="connsiteX100" fmla="*/ 1813560 w 2612136"/>
              <a:gd name="connsiteY100" fmla="*/ 323088 h 1676710"/>
              <a:gd name="connsiteX101" fmla="*/ 1844040 w 2612136"/>
              <a:gd name="connsiteY101" fmla="*/ 332232 h 1676710"/>
              <a:gd name="connsiteX102" fmla="*/ 1853184 w 2612136"/>
              <a:gd name="connsiteY102" fmla="*/ 338328 h 1676710"/>
              <a:gd name="connsiteX103" fmla="*/ 1886712 w 2612136"/>
              <a:gd name="connsiteY103" fmla="*/ 350520 h 1676710"/>
              <a:gd name="connsiteX104" fmla="*/ 1895856 w 2612136"/>
              <a:gd name="connsiteY104" fmla="*/ 356616 h 1676710"/>
              <a:gd name="connsiteX105" fmla="*/ 1926336 w 2612136"/>
              <a:gd name="connsiteY105" fmla="*/ 365760 h 1676710"/>
              <a:gd name="connsiteX106" fmla="*/ 1953768 w 2612136"/>
              <a:gd name="connsiteY106" fmla="*/ 377952 h 1676710"/>
              <a:gd name="connsiteX107" fmla="*/ 1965960 w 2612136"/>
              <a:gd name="connsiteY107" fmla="*/ 384048 h 1676710"/>
              <a:gd name="connsiteX108" fmla="*/ 1975104 w 2612136"/>
              <a:gd name="connsiteY108" fmla="*/ 387096 h 1676710"/>
              <a:gd name="connsiteX109" fmla="*/ 1996440 w 2612136"/>
              <a:gd name="connsiteY109" fmla="*/ 399288 h 1676710"/>
              <a:gd name="connsiteX110" fmla="*/ 2014728 w 2612136"/>
              <a:gd name="connsiteY110" fmla="*/ 405384 h 1676710"/>
              <a:gd name="connsiteX111" fmla="*/ 2033016 w 2612136"/>
              <a:gd name="connsiteY111" fmla="*/ 414528 h 1676710"/>
              <a:gd name="connsiteX112" fmla="*/ 2042160 w 2612136"/>
              <a:gd name="connsiteY112" fmla="*/ 420624 h 1676710"/>
              <a:gd name="connsiteX113" fmla="*/ 2054352 w 2612136"/>
              <a:gd name="connsiteY113" fmla="*/ 423672 h 1676710"/>
              <a:gd name="connsiteX114" fmla="*/ 2090928 w 2612136"/>
              <a:gd name="connsiteY114" fmla="*/ 438912 h 1676710"/>
              <a:gd name="connsiteX115" fmla="*/ 2109216 w 2612136"/>
              <a:gd name="connsiteY115" fmla="*/ 451104 h 1676710"/>
              <a:gd name="connsiteX116" fmla="*/ 2130552 w 2612136"/>
              <a:gd name="connsiteY116" fmla="*/ 460248 h 1676710"/>
              <a:gd name="connsiteX117" fmla="*/ 2139696 w 2612136"/>
              <a:gd name="connsiteY117" fmla="*/ 463296 h 1676710"/>
              <a:gd name="connsiteX118" fmla="*/ 2151888 w 2612136"/>
              <a:gd name="connsiteY118" fmla="*/ 469392 h 1676710"/>
              <a:gd name="connsiteX119" fmla="*/ 2161032 w 2612136"/>
              <a:gd name="connsiteY119" fmla="*/ 472440 h 1676710"/>
              <a:gd name="connsiteX120" fmla="*/ 2170176 w 2612136"/>
              <a:gd name="connsiteY120" fmla="*/ 478536 h 1676710"/>
              <a:gd name="connsiteX121" fmla="*/ 2179320 w 2612136"/>
              <a:gd name="connsiteY121" fmla="*/ 487680 h 1676710"/>
              <a:gd name="connsiteX122" fmla="*/ 2191512 w 2612136"/>
              <a:gd name="connsiteY122" fmla="*/ 490728 h 1676710"/>
              <a:gd name="connsiteX123" fmla="*/ 2200656 w 2612136"/>
              <a:gd name="connsiteY123" fmla="*/ 499872 h 1676710"/>
              <a:gd name="connsiteX124" fmla="*/ 2209800 w 2612136"/>
              <a:gd name="connsiteY124" fmla="*/ 502920 h 1676710"/>
              <a:gd name="connsiteX125" fmla="*/ 2218944 w 2612136"/>
              <a:gd name="connsiteY125" fmla="*/ 509016 h 1676710"/>
              <a:gd name="connsiteX126" fmla="*/ 2228088 w 2612136"/>
              <a:gd name="connsiteY126" fmla="*/ 512064 h 1676710"/>
              <a:gd name="connsiteX127" fmla="*/ 2246376 w 2612136"/>
              <a:gd name="connsiteY127" fmla="*/ 524256 h 1676710"/>
              <a:gd name="connsiteX128" fmla="*/ 2255520 w 2612136"/>
              <a:gd name="connsiteY128" fmla="*/ 527304 h 1676710"/>
              <a:gd name="connsiteX129" fmla="*/ 2273808 w 2612136"/>
              <a:gd name="connsiteY129" fmla="*/ 539496 h 1676710"/>
              <a:gd name="connsiteX130" fmla="*/ 2282952 w 2612136"/>
              <a:gd name="connsiteY130" fmla="*/ 545592 h 1676710"/>
              <a:gd name="connsiteX131" fmla="*/ 2292096 w 2612136"/>
              <a:gd name="connsiteY131" fmla="*/ 548640 h 1676710"/>
              <a:gd name="connsiteX132" fmla="*/ 2304288 w 2612136"/>
              <a:gd name="connsiteY132" fmla="*/ 557784 h 1676710"/>
              <a:gd name="connsiteX133" fmla="*/ 2322576 w 2612136"/>
              <a:gd name="connsiteY133" fmla="*/ 569976 h 1676710"/>
              <a:gd name="connsiteX134" fmla="*/ 2331720 w 2612136"/>
              <a:gd name="connsiteY134" fmla="*/ 579120 h 1676710"/>
              <a:gd name="connsiteX135" fmla="*/ 2350008 w 2612136"/>
              <a:gd name="connsiteY135" fmla="*/ 591312 h 1676710"/>
              <a:gd name="connsiteX136" fmla="*/ 2362200 w 2612136"/>
              <a:gd name="connsiteY136" fmla="*/ 597408 h 1676710"/>
              <a:gd name="connsiteX137" fmla="*/ 2389632 w 2612136"/>
              <a:gd name="connsiteY137" fmla="*/ 621792 h 1676710"/>
              <a:gd name="connsiteX138" fmla="*/ 2398776 w 2612136"/>
              <a:gd name="connsiteY138" fmla="*/ 624840 h 1676710"/>
              <a:gd name="connsiteX139" fmla="*/ 2420112 w 2612136"/>
              <a:gd name="connsiteY139" fmla="*/ 646176 h 1676710"/>
              <a:gd name="connsiteX140" fmla="*/ 2438400 w 2612136"/>
              <a:gd name="connsiteY140" fmla="*/ 661416 h 1676710"/>
              <a:gd name="connsiteX141" fmla="*/ 2447544 w 2612136"/>
              <a:gd name="connsiteY141" fmla="*/ 667512 h 1676710"/>
              <a:gd name="connsiteX142" fmla="*/ 2456688 w 2612136"/>
              <a:gd name="connsiteY142" fmla="*/ 679704 h 1676710"/>
              <a:gd name="connsiteX143" fmla="*/ 2474976 w 2612136"/>
              <a:gd name="connsiteY143" fmla="*/ 694944 h 1676710"/>
              <a:gd name="connsiteX144" fmla="*/ 2481072 w 2612136"/>
              <a:gd name="connsiteY144" fmla="*/ 704088 h 1676710"/>
              <a:gd name="connsiteX145" fmla="*/ 2493264 w 2612136"/>
              <a:gd name="connsiteY145" fmla="*/ 713232 h 1676710"/>
              <a:gd name="connsiteX146" fmla="*/ 2511552 w 2612136"/>
              <a:gd name="connsiteY146" fmla="*/ 743712 h 1676710"/>
              <a:gd name="connsiteX147" fmla="*/ 2526792 w 2612136"/>
              <a:gd name="connsiteY147" fmla="*/ 762000 h 1676710"/>
              <a:gd name="connsiteX148" fmla="*/ 2529840 w 2612136"/>
              <a:gd name="connsiteY148" fmla="*/ 771144 h 1676710"/>
              <a:gd name="connsiteX149" fmla="*/ 2535936 w 2612136"/>
              <a:gd name="connsiteY149" fmla="*/ 783336 h 1676710"/>
              <a:gd name="connsiteX150" fmla="*/ 2538984 w 2612136"/>
              <a:gd name="connsiteY150" fmla="*/ 792480 h 1676710"/>
              <a:gd name="connsiteX151" fmla="*/ 2545080 w 2612136"/>
              <a:gd name="connsiteY151" fmla="*/ 801624 h 1676710"/>
              <a:gd name="connsiteX152" fmla="*/ 2551176 w 2612136"/>
              <a:gd name="connsiteY152" fmla="*/ 822960 h 1676710"/>
              <a:gd name="connsiteX153" fmla="*/ 2557272 w 2612136"/>
              <a:gd name="connsiteY153" fmla="*/ 841248 h 1676710"/>
              <a:gd name="connsiteX154" fmla="*/ 2563368 w 2612136"/>
              <a:gd name="connsiteY154" fmla="*/ 865632 h 1676710"/>
              <a:gd name="connsiteX155" fmla="*/ 2569464 w 2612136"/>
              <a:gd name="connsiteY155" fmla="*/ 877824 h 1676710"/>
              <a:gd name="connsiteX156" fmla="*/ 2572512 w 2612136"/>
              <a:gd name="connsiteY156" fmla="*/ 886968 h 1676710"/>
              <a:gd name="connsiteX157" fmla="*/ 2575560 w 2612136"/>
              <a:gd name="connsiteY157" fmla="*/ 899160 h 1676710"/>
              <a:gd name="connsiteX158" fmla="*/ 2587752 w 2612136"/>
              <a:gd name="connsiteY158" fmla="*/ 917448 h 1676710"/>
              <a:gd name="connsiteX159" fmla="*/ 2593848 w 2612136"/>
              <a:gd name="connsiteY159" fmla="*/ 938784 h 1676710"/>
              <a:gd name="connsiteX160" fmla="*/ 2596896 w 2612136"/>
              <a:gd name="connsiteY160" fmla="*/ 950976 h 1676710"/>
              <a:gd name="connsiteX161" fmla="*/ 2602992 w 2612136"/>
              <a:gd name="connsiteY161" fmla="*/ 963168 h 1676710"/>
              <a:gd name="connsiteX162" fmla="*/ 2606040 w 2612136"/>
              <a:gd name="connsiteY162" fmla="*/ 975360 h 1676710"/>
              <a:gd name="connsiteX163" fmla="*/ 2612136 w 2612136"/>
              <a:gd name="connsiteY163" fmla="*/ 993648 h 1676710"/>
              <a:gd name="connsiteX164" fmla="*/ 2609088 w 2612136"/>
              <a:gd name="connsiteY164" fmla="*/ 1030224 h 1676710"/>
              <a:gd name="connsiteX165" fmla="*/ 2602992 w 2612136"/>
              <a:gd name="connsiteY165" fmla="*/ 1066800 h 1676710"/>
              <a:gd name="connsiteX166" fmla="*/ 2599944 w 2612136"/>
              <a:gd name="connsiteY166" fmla="*/ 1103376 h 1676710"/>
              <a:gd name="connsiteX167" fmla="*/ 2593848 w 2612136"/>
              <a:gd name="connsiteY167" fmla="*/ 1130808 h 1676710"/>
              <a:gd name="connsiteX168" fmla="*/ 2590800 w 2612136"/>
              <a:gd name="connsiteY168" fmla="*/ 1139952 h 1676710"/>
              <a:gd name="connsiteX169" fmla="*/ 2581656 w 2612136"/>
              <a:gd name="connsiteY169" fmla="*/ 1173480 h 1676710"/>
              <a:gd name="connsiteX170" fmla="*/ 2578608 w 2612136"/>
              <a:gd name="connsiteY170" fmla="*/ 1182624 h 1676710"/>
              <a:gd name="connsiteX171" fmla="*/ 2566416 w 2612136"/>
              <a:gd name="connsiteY171" fmla="*/ 1200912 h 1676710"/>
              <a:gd name="connsiteX172" fmla="*/ 2560320 w 2612136"/>
              <a:gd name="connsiteY172" fmla="*/ 1210056 h 1676710"/>
              <a:gd name="connsiteX173" fmla="*/ 2557272 w 2612136"/>
              <a:gd name="connsiteY173" fmla="*/ 1219200 h 1676710"/>
              <a:gd name="connsiteX174" fmla="*/ 2545080 w 2612136"/>
              <a:gd name="connsiteY174" fmla="*/ 1237488 h 1676710"/>
              <a:gd name="connsiteX175" fmla="*/ 2538984 w 2612136"/>
              <a:gd name="connsiteY175" fmla="*/ 1246632 h 1676710"/>
              <a:gd name="connsiteX176" fmla="*/ 2535936 w 2612136"/>
              <a:gd name="connsiteY176" fmla="*/ 1255776 h 1676710"/>
              <a:gd name="connsiteX177" fmla="*/ 2526792 w 2612136"/>
              <a:gd name="connsiteY177" fmla="*/ 1264920 h 1676710"/>
              <a:gd name="connsiteX178" fmla="*/ 2511552 w 2612136"/>
              <a:gd name="connsiteY178" fmla="*/ 1283208 h 1676710"/>
              <a:gd name="connsiteX179" fmla="*/ 2502408 w 2612136"/>
              <a:gd name="connsiteY179" fmla="*/ 1289304 h 1676710"/>
              <a:gd name="connsiteX180" fmla="*/ 2493264 w 2612136"/>
              <a:gd name="connsiteY180" fmla="*/ 1301496 h 1676710"/>
              <a:gd name="connsiteX181" fmla="*/ 2474976 w 2612136"/>
              <a:gd name="connsiteY181" fmla="*/ 1313688 h 1676710"/>
              <a:gd name="connsiteX182" fmla="*/ 2444496 w 2612136"/>
              <a:gd name="connsiteY182" fmla="*/ 1335024 h 1676710"/>
              <a:gd name="connsiteX183" fmla="*/ 2435352 w 2612136"/>
              <a:gd name="connsiteY183" fmla="*/ 1341120 h 1676710"/>
              <a:gd name="connsiteX184" fmla="*/ 2423160 w 2612136"/>
              <a:gd name="connsiteY184" fmla="*/ 1350264 h 1676710"/>
              <a:gd name="connsiteX185" fmla="*/ 2410968 w 2612136"/>
              <a:gd name="connsiteY185" fmla="*/ 1353312 h 1676710"/>
              <a:gd name="connsiteX186" fmla="*/ 2401824 w 2612136"/>
              <a:gd name="connsiteY186" fmla="*/ 1362456 h 1676710"/>
              <a:gd name="connsiteX187" fmla="*/ 2383536 w 2612136"/>
              <a:gd name="connsiteY187" fmla="*/ 1374648 h 1676710"/>
              <a:gd name="connsiteX188" fmla="*/ 2365248 w 2612136"/>
              <a:gd name="connsiteY188" fmla="*/ 1386840 h 1676710"/>
              <a:gd name="connsiteX189" fmla="*/ 2356104 w 2612136"/>
              <a:gd name="connsiteY189" fmla="*/ 1395984 h 1676710"/>
              <a:gd name="connsiteX190" fmla="*/ 2346960 w 2612136"/>
              <a:gd name="connsiteY190" fmla="*/ 1399032 h 1676710"/>
              <a:gd name="connsiteX191" fmla="*/ 2331720 w 2612136"/>
              <a:gd name="connsiteY191" fmla="*/ 1411224 h 1676710"/>
              <a:gd name="connsiteX192" fmla="*/ 2322576 w 2612136"/>
              <a:gd name="connsiteY192" fmla="*/ 1420368 h 1676710"/>
              <a:gd name="connsiteX193" fmla="*/ 2301240 w 2612136"/>
              <a:gd name="connsiteY193" fmla="*/ 1432560 h 1676710"/>
              <a:gd name="connsiteX194" fmla="*/ 2286000 w 2612136"/>
              <a:gd name="connsiteY194" fmla="*/ 1441704 h 1676710"/>
              <a:gd name="connsiteX195" fmla="*/ 2267712 w 2612136"/>
              <a:gd name="connsiteY195" fmla="*/ 1453896 h 1676710"/>
              <a:gd name="connsiteX196" fmla="*/ 2255520 w 2612136"/>
              <a:gd name="connsiteY196" fmla="*/ 1459992 h 1676710"/>
              <a:gd name="connsiteX197" fmla="*/ 2234184 w 2612136"/>
              <a:gd name="connsiteY197" fmla="*/ 1475232 h 1676710"/>
              <a:gd name="connsiteX198" fmla="*/ 2225040 w 2612136"/>
              <a:gd name="connsiteY198" fmla="*/ 1481328 h 1676710"/>
              <a:gd name="connsiteX199" fmla="*/ 2212848 w 2612136"/>
              <a:gd name="connsiteY199" fmla="*/ 1490472 h 1676710"/>
              <a:gd name="connsiteX200" fmla="*/ 2194560 w 2612136"/>
              <a:gd name="connsiteY200" fmla="*/ 1496568 h 1676710"/>
              <a:gd name="connsiteX201" fmla="*/ 2185416 w 2612136"/>
              <a:gd name="connsiteY201" fmla="*/ 1499616 h 1676710"/>
              <a:gd name="connsiteX202" fmla="*/ 2164080 w 2612136"/>
              <a:gd name="connsiteY202" fmla="*/ 1511808 h 1676710"/>
              <a:gd name="connsiteX203" fmla="*/ 2154936 w 2612136"/>
              <a:gd name="connsiteY203" fmla="*/ 1514856 h 1676710"/>
              <a:gd name="connsiteX204" fmla="*/ 2133600 w 2612136"/>
              <a:gd name="connsiteY204" fmla="*/ 1527048 h 1676710"/>
              <a:gd name="connsiteX205" fmla="*/ 2115312 w 2612136"/>
              <a:gd name="connsiteY205" fmla="*/ 1539240 h 1676710"/>
              <a:gd name="connsiteX206" fmla="*/ 2097024 w 2612136"/>
              <a:gd name="connsiteY206" fmla="*/ 1548384 h 1676710"/>
              <a:gd name="connsiteX207" fmla="*/ 2087880 w 2612136"/>
              <a:gd name="connsiteY207" fmla="*/ 1551432 h 1676710"/>
              <a:gd name="connsiteX208" fmla="*/ 2063496 w 2612136"/>
              <a:gd name="connsiteY208" fmla="*/ 1563624 h 1676710"/>
              <a:gd name="connsiteX209" fmla="*/ 2045208 w 2612136"/>
              <a:gd name="connsiteY209" fmla="*/ 1575816 h 1676710"/>
              <a:gd name="connsiteX210" fmla="*/ 2036064 w 2612136"/>
              <a:gd name="connsiteY210" fmla="*/ 1578864 h 1676710"/>
              <a:gd name="connsiteX211" fmla="*/ 2026920 w 2612136"/>
              <a:gd name="connsiteY211" fmla="*/ 1584960 h 1676710"/>
              <a:gd name="connsiteX212" fmla="*/ 2002536 w 2612136"/>
              <a:gd name="connsiteY212" fmla="*/ 1600200 h 1676710"/>
              <a:gd name="connsiteX213" fmla="*/ 1984248 w 2612136"/>
              <a:gd name="connsiteY213" fmla="*/ 1612392 h 1676710"/>
              <a:gd name="connsiteX214" fmla="*/ 1959864 w 2612136"/>
              <a:gd name="connsiteY214" fmla="*/ 1621536 h 1676710"/>
              <a:gd name="connsiteX215" fmla="*/ 1950720 w 2612136"/>
              <a:gd name="connsiteY215" fmla="*/ 1624584 h 1676710"/>
              <a:gd name="connsiteX216" fmla="*/ 1941576 w 2612136"/>
              <a:gd name="connsiteY216" fmla="*/ 1630680 h 1676710"/>
              <a:gd name="connsiteX217" fmla="*/ 1911096 w 2612136"/>
              <a:gd name="connsiteY217" fmla="*/ 1636776 h 1676710"/>
              <a:gd name="connsiteX218" fmla="*/ 1898904 w 2612136"/>
              <a:gd name="connsiteY218" fmla="*/ 1642872 h 1676710"/>
              <a:gd name="connsiteX219" fmla="*/ 1889760 w 2612136"/>
              <a:gd name="connsiteY219" fmla="*/ 1648968 h 1676710"/>
              <a:gd name="connsiteX220" fmla="*/ 1880616 w 2612136"/>
              <a:gd name="connsiteY220" fmla="*/ 1652016 h 1676710"/>
              <a:gd name="connsiteX221" fmla="*/ 1862328 w 2612136"/>
              <a:gd name="connsiteY221" fmla="*/ 1664208 h 1676710"/>
              <a:gd name="connsiteX222" fmla="*/ 1853184 w 2612136"/>
              <a:gd name="connsiteY222" fmla="*/ 1670304 h 1676710"/>
              <a:gd name="connsiteX223" fmla="*/ 1831848 w 2612136"/>
              <a:gd name="connsiteY223" fmla="*/ 1676400 h 1676710"/>
              <a:gd name="connsiteX224" fmla="*/ 1813560 w 2612136"/>
              <a:gd name="connsiteY224" fmla="*/ 1667256 h 1676710"/>
              <a:gd name="connsiteX225" fmla="*/ 1792224 w 2612136"/>
              <a:gd name="connsiteY225" fmla="*/ 1658112 h 1676710"/>
              <a:gd name="connsiteX226" fmla="*/ 1783080 w 2612136"/>
              <a:gd name="connsiteY226" fmla="*/ 1648968 h 1676710"/>
              <a:gd name="connsiteX227" fmla="*/ 1776984 w 2612136"/>
              <a:gd name="connsiteY227" fmla="*/ 1639824 h 1676710"/>
              <a:gd name="connsiteX228" fmla="*/ 1767840 w 2612136"/>
              <a:gd name="connsiteY228" fmla="*/ 1636776 h 1676710"/>
              <a:gd name="connsiteX229" fmla="*/ 1761744 w 2612136"/>
              <a:gd name="connsiteY229" fmla="*/ 1627632 h 1676710"/>
              <a:gd name="connsiteX230" fmla="*/ 1734312 w 2612136"/>
              <a:gd name="connsiteY230" fmla="*/ 1600200 h 1676710"/>
              <a:gd name="connsiteX231" fmla="*/ 1725168 w 2612136"/>
              <a:gd name="connsiteY231" fmla="*/ 1591056 h 1676710"/>
              <a:gd name="connsiteX232" fmla="*/ 1706880 w 2612136"/>
              <a:gd name="connsiteY232" fmla="*/ 1563624 h 1676710"/>
              <a:gd name="connsiteX233" fmla="*/ 1700784 w 2612136"/>
              <a:gd name="connsiteY233" fmla="*/ 1554480 h 1676710"/>
              <a:gd name="connsiteX234" fmla="*/ 1694688 w 2612136"/>
              <a:gd name="connsiteY234" fmla="*/ 1545336 h 1676710"/>
              <a:gd name="connsiteX235" fmla="*/ 1691640 w 2612136"/>
              <a:gd name="connsiteY235" fmla="*/ 1536192 h 1676710"/>
              <a:gd name="connsiteX236" fmla="*/ 1679448 w 2612136"/>
              <a:gd name="connsiteY236" fmla="*/ 1514856 h 1676710"/>
              <a:gd name="connsiteX237" fmla="*/ 1673352 w 2612136"/>
              <a:gd name="connsiteY237" fmla="*/ 1496568 h 1676710"/>
              <a:gd name="connsiteX238" fmla="*/ 1670304 w 2612136"/>
              <a:gd name="connsiteY238" fmla="*/ 1487424 h 1676710"/>
              <a:gd name="connsiteX239" fmla="*/ 1670304 w 2612136"/>
              <a:gd name="connsiteY239" fmla="*/ 1423416 h 1676710"/>
              <a:gd name="connsiteX240" fmla="*/ 1679448 w 2612136"/>
              <a:gd name="connsiteY240" fmla="*/ 1405128 h 1676710"/>
              <a:gd name="connsiteX241" fmla="*/ 1688592 w 2612136"/>
              <a:gd name="connsiteY241" fmla="*/ 1399032 h 1676710"/>
              <a:gd name="connsiteX242" fmla="*/ 1700784 w 2612136"/>
              <a:gd name="connsiteY242" fmla="*/ 1386840 h 1676710"/>
              <a:gd name="connsiteX243" fmla="*/ 1709928 w 2612136"/>
              <a:gd name="connsiteY243" fmla="*/ 1377696 h 1676710"/>
              <a:gd name="connsiteX244" fmla="*/ 1728216 w 2612136"/>
              <a:gd name="connsiteY244" fmla="*/ 1365504 h 1676710"/>
              <a:gd name="connsiteX245" fmla="*/ 1737360 w 2612136"/>
              <a:gd name="connsiteY245" fmla="*/ 1359408 h 1676710"/>
              <a:gd name="connsiteX246" fmla="*/ 1749552 w 2612136"/>
              <a:gd name="connsiteY246" fmla="*/ 1356360 h 1676710"/>
              <a:gd name="connsiteX247" fmla="*/ 1770888 w 2612136"/>
              <a:gd name="connsiteY247" fmla="*/ 1344168 h 1676710"/>
              <a:gd name="connsiteX248" fmla="*/ 1780032 w 2612136"/>
              <a:gd name="connsiteY248" fmla="*/ 1338072 h 1676710"/>
              <a:gd name="connsiteX249" fmla="*/ 1801368 w 2612136"/>
              <a:gd name="connsiteY249" fmla="*/ 1331976 h 1676710"/>
              <a:gd name="connsiteX250" fmla="*/ 1810512 w 2612136"/>
              <a:gd name="connsiteY250" fmla="*/ 1328928 h 1676710"/>
              <a:gd name="connsiteX251" fmla="*/ 1822704 w 2612136"/>
              <a:gd name="connsiteY251" fmla="*/ 1325880 h 1676710"/>
              <a:gd name="connsiteX252" fmla="*/ 1840992 w 2612136"/>
              <a:gd name="connsiteY252" fmla="*/ 1319784 h 1676710"/>
              <a:gd name="connsiteX253" fmla="*/ 1850136 w 2612136"/>
              <a:gd name="connsiteY253" fmla="*/ 1316736 h 1676710"/>
              <a:gd name="connsiteX254" fmla="*/ 1871472 w 2612136"/>
              <a:gd name="connsiteY254" fmla="*/ 1313688 h 1676710"/>
              <a:gd name="connsiteX255" fmla="*/ 1883664 w 2612136"/>
              <a:gd name="connsiteY255" fmla="*/ 1307592 h 1676710"/>
              <a:gd name="connsiteX256" fmla="*/ 1901952 w 2612136"/>
              <a:gd name="connsiteY256" fmla="*/ 1301496 h 1676710"/>
              <a:gd name="connsiteX257" fmla="*/ 1914144 w 2612136"/>
              <a:gd name="connsiteY257" fmla="*/ 1295400 h 1676710"/>
              <a:gd name="connsiteX258" fmla="*/ 1923288 w 2612136"/>
              <a:gd name="connsiteY258" fmla="*/ 1292352 h 1676710"/>
              <a:gd name="connsiteX259" fmla="*/ 1932432 w 2612136"/>
              <a:gd name="connsiteY259" fmla="*/ 1286256 h 1676710"/>
              <a:gd name="connsiteX260" fmla="*/ 1941576 w 2612136"/>
              <a:gd name="connsiteY260" fmla="*/ 1283208 h 1676710"/>
              <a:gd name="connsiteX261" fmla="*/ 1959864 w 2612136"/>
              <a:gd name="connsiteY261" fmla="*/ 1271016 h 1676710"/>
              <a:gd name="connsiteX262" fmla="*/ 1969008 w 2612136"/>
              <a:gd name="connsiteY262" fmla="*/ 1264920 h 1676710"/>
              <a:gd name="connsiteX263" fmla="*/ 1978152 w 2612136"/>
              <a:gd name="connsiteY263" fmla="*/ 1258824 h 1676710"/>
              <a:gd name="connsiteX264" fmla="*/ 1987296 w 2612136"/>
              <a:gd name="connsiteY264" fmla="*/ 1255776 h 1676710"/>
              <a:gd name="connsiteX265" fmla="*/ 1996440 w 2612136"/>
              <a:gd name="connsiteY265" fmla="*/ 1249680 h 1676710"/>
              <a:gd name="connsiteX266" fmla="*/ 2008632 w 2612136"/>
              <a:gd name="connsiteY266" fmla="*/ 1246632 h 1676710"/>
              <a:gd name="connsiteX267" fmla="*/ 2017776 w 2612136"/>
              <a:gd name="connsiteY267" fmla="*/ 1240536 h 1676710"/>
              <a:gd name="connsiteX268" fmla="*/ 2045208 w 2612136"/>
              <a:gd name="connsiteY268" fmla="*/ 1228344 h 1676710"/>
              <a:gd name="connsiteX269" fmla="*/ 2051304 w 2612136"/>
              <a:gd name="connsiteY269" fmla="*/ 1216152 h 1676710"/>
              <a:gd name="connsiteX270" fmla="*/ 2069592 w 2612136"/>
              <a:gd name="connsiteY270" fmla="*/ 1200912 h 1676710"/>
              <a:gd name="connsiteX271" fmla="*/ 2078736 w 2612136"/>
              <a:gd name="connsiteY271" fmla="*/ 1191768 h 1676710"/>
              <a:gd name="connsiteX272" fmla="*/ 2097024 w 2612136"/>
              <a:gd name="connsiteY272" fmla="*/ 1179576 h 1676710"/>
              <a:gd name="connsiteX273" fmla="*/ 2106168 w 2612136"/>
              <a:gd name="connsiteY273" fmla="*/ 1173480 h 1676710"/>
              <a:gd name="connsiteX274" fmla="*/ 2115312 w 2612136"/>
              <a:gd name="connsiteY274" fmla="*/ 1167384 h 1676710"/>
              <a:gd name="connsiteX275" fmla="*/ 2124456 w 2612136"/>
              <a:gd name="connsiteY275" fmla="*/ 1164336 h 1676710"/>
              <a:gd name="connsiteX276" fmla="*/ 2136648 w 2612136"/>
              <a:gd name="connsiteY276" fmla="*/ 1155192 h 1676710"/>
              <a:gd name="connsiteX277" fmla="*/ 2145792 w 2612136"/>
              <a:gd name="connsiteY277" fmla="*/ 1152144 h 1676710"/>
              <a:gd name="connsiteX278" fmla="*/ 2154936 w 2612136"/>
              <a:gd name="connsiteY278" fmla="*/ 1143000 h 1676710"/>
              <a:gd name="connsiteX279" fmla="*/ 2164080 w 2612136"/>
              <a:gd name="connsiteY279" fmla="*/ 1139952 h 1676710"/>
              <a:gd name="connsiteX280" fmla="*/ 2173224 w 2612136"/>
              <a:gd name="connsiteY280" fmla="*/ 1133856 h 1676710"/>
              <a:gd name="connsiteX281" fmla="*/ 2191512 w 2612136"/>
              <a:gd name="connsiteY281" fmla="*/ 1115568 h 1676710"/>
              <a:gd name="connsiteX282" fmla="*/ 2209800 w 2612136"/>
              <a:gd name="connsiteY282" fmla="*/ 1106424 h 1676710"/>
              <a:gd name="connsiteX283" fmla="*/ 2215896 w 2612136"/>
              <a:gd name="connsiteY283" fmla="*/ 1097280 h 1676710"/>
              <a:gd name="connsiteX284" fmla="*/ 2234184 w 2612136"/>
              <a:gd name="connsiteY284" fmla="*/ 1085088 h 1676710"/>
              <a:gd name="connsiteX285" fmla="*/ 2261616 w 2612136"/>
              <a:gd name="connsiteY285" fmla="*/ 1066800 h 1676710"/>
              <a:gd name="connsiteX286" fmla="*/ 2270760 w 2612136"/>
              <a:gd name="connsiteY286" fmla="*/ 1060704 h 1676710"/>
              <a:gd name="connsiteX287" fmla="*/ 2279904 w 2612136"/>
              <a:gd name="connsiteY287" fmla="*/ 1051560 h 1676710"/>
              <a:gd name="connsiteX288" fmla="*/ 2289048 w 2612136"/>
              <a:gd name="connsiteY288" fmla="*/ 1048512 h 1676710"/>
              <a:gd name="connsiteX289" fmla="*/ 2316480 w 2612136"/>
              <a:gd name="connsiteY289" fmla="*/ 1030224 h 1676710"/>
              <a:gd name="connsiteX290" fmla="*/ 2325624 w 2612136"/>
              <a:gd name="connsiteY290" fmla="*/ 1024128 h 1676710"/>
              <a:gd name="connsiteX291" fmla="*/ 2346960 w 2612136"/>
              <a:gd name="connsiteY291" fmla="*/ 1008888 h 1676710"/>
              <a:gd name="connsiteX292" fmla="*/ 2353056 w 2612136"/>
              <a:gd name="connsiteY292" fmla="*/ 999744 h 1676710"/>
              <a:gd name="connsiteX293" fmla="*/ 2359152 w 2612136"/>
              <a:gd name="connsiteY293" fmla="*/ 987552 h 1676710"/>
              <a:gd name="connsiteX294" fmla="*/ 2368296 w 2612136"/>
              <a:gd name="connsiteY294" fmla="*/ 978408 h 1676710"/>
              <a:gd name="connsiteX295" fmla="*/ 2377440 w 2612136"/>
              <a:gd name="connsiteY295" fmla="*/ 960120 h 1676710"/>
              <a:gd name="connsiteX296" fmla="*/ 2383536 w 2612136"/>
              <a:gd name="connsiteY296" fmla="*/ 935736 h 1676710"/>
              <a:gd name="connsiteX297" fmla="*/ 2377440 w 2612136"/>
              <a:gd name="connsiteY297" fmla="*/ 896112 h 1676710"/>
              <a:gd name="connsiteX298" fmla="*/ 2374392 w 2612136"/>
              <a:gd name="connsiteY298" fmla="*/ 886968 h 1676710"/>
              <a:gd name="connsiteX299" fmla="*/ 2362200 w 2612136"/>
              <a:gd name="connsiteY299" fmla="*/ 868680 h 1676710"/>
              <a:gd name="connsiteX300" fmla="*/ 2353056 w 2612136"/>
              <a:gd name="connsiteY300" fmla="*/ 862584 h 1676710"/>
              <a:gd name="connsiteX301" fmla="*/ 2340864 w 2612136"/>
              <a:gd name="connsiteY301" fmla="*/ 853440 h 1676710"/>
              <a:gd name="connsiteX302" fmla="*/ 2331720 w 2612136"/>
              <a:gd name="connsiteY302" fmla="*/ 850392 h 1676710"/>
              <a:gd name="connsiteX303" fmla="*/ 2319528 w 2612136"/>
              <a:gd name="connsiteY303" fmla="*/ 844296 h 1676710"/>
              <a:gd name="connsiteX304" fmla="*/ 2301240 w 2612136"/>
              <a:gd name="connsiteY304" fmla="*/ 838200 h 1676710"/>
              <a:gd name="connsiteX305" fmla="*/ 2282952 w 2612136"/>
              <a:gd name="connsiteY305" fmla="*/ 829056 h 1676710"/>
              <a:gd name="connsiteX306" fmla="*/ 2264664 w 2612136"/>
              <a:gd name="connsiteY306" fmla="*/ 813816 h 1676710"/>
              <a:gd name="connsiteX307" fmla="*/ 2255520 w 2612136"/>
              <a:gd name="connsiteY307" fmla="*/ 810768 h 1676710"/>
              <a:gd name="connsiteX308" fmla="*/ 2240280 w 2612136"/>
              <a:gd name="connsiteY308" fmla="*/ 798576 h 1676710"/>
              <a:gd name="connsiteX309" fmla="*/ 2231136 w 2612136"/>
              <a:gd name="connsiteY309" fmla="*/ 789432 h 1676710"/>
              <a:gd name="connsiteX310" fmla="*/ 2221992 w 2612136"/>
              <a:gd name="connsiteY310" fmla="*/ 786384 h 1676710"/>
              <a:gd name="connsiteX311" fmla="*/ 2203704 w 2612136"/>
              <a:gd name="connsiteY311" fmla="*/ 774192 h 1676710"/>
              <a:gd name="connsiteX312" fmla="*/ 2188464 w 2612136"/>
              <a:gd name="connsiteY312" fmla="*/ 758952 h 1676710"/>
              <a:gd name="connsiteX313" fmla="*/ 2157984 w 2612136"/>
              <a:gd name="connsiteY313" fmla="*/ 749808 h 1676710"/>
              <a:gd name="connsiteX314" fmla="*/ 2148840 w 2612136"/>
              <a:gd name="connsiteY314" fmla="*/ 743712 h 1676710"/>
              <a:gd name="connsiteX315" fmla="*/ 2130552 w 2612136"/>
              <a:gd name="connsiteY315" fmla="*/ 737616 h 1676710"/>
              <a:gd name="connsiteX316" fmla="*/ 2121408 w 2612136"/>
              <a:gd name="connsiteY316" fmla="*/ 734568 h 1676710"/>
              <a:gd name="connsiteX317" fmla="*/ 2100072 w 2612136"/>
              <a:gd name="connsiteY317" fmla="*/ 728472 h 1676710"/>
              <a:gd name="connsiteX318" fmla="*/ 2090928 w 2612136"/>
              <a:gd name="connsiteY318" fmla="*/ 722376 h 1676710"/>
              <a:gd name="connsiteX319" fmla="*/ 2078736 w 2612136"/>
              <a:gd name="connsiteY319" fmla="*/ 719328 h 1676710"/>
              <a:gd name="connsiteX320" fmla="*/ 2060448 w 2612136"/>
              <a:gd name="connsiteY320" fmla="*/ 713232 h 1676710"/>
              <a:gd name="connsiteX321" fmla="*/ 2051304 w 2612136"/>
              <a:gd name="connsiteY321" fmla="*/ 710184 h 1676710"/>
              <a:gd name="connsiteX322" fmla="*/ 2033016 w 2612136"/>
              <a:gd name="connsiteY322" fmla="*/ 697992 h 1676710"/>
              <a:gd name="connsiteX323" fmla="*/ 1996440 w 2612136"/>
              <a:gd name="connsiteY323" fmla="*/ 688848 h 1676710"/>
              <a:gd name="connsiteX324" fmla="*/ 1987296 w 2612136"/>
              <a:gd name="connsiteY324" fmla="*/ 682752 h 1676710"/>
              <a:gd name="connsiteX325" fmla="*/ 1965960 w 2612136"/>
              <a:gd name="connsiteY325" fmla="*/ 676656 h 1676710"/>
              <a:gd name="connsiteX326" fmla="*/ 1956816 w 2612136"/>
              <a:gd name="connsiteY326" fmla="*/ 670560 h 1676710"/>
              <a:gd name="connsiteX327" fmla="*/ 1941576 w 2612136"/>
              <a:gd name="connsiteY327" fmla="*/ 667512 h 1676710"/>
              <a:gd name="connsiteX328" fmla="*/ 1929384 w 2612136"/>
              <a:gd name="connsiteY328" fmla="*/ 664464 h 1676710"/>
              <a:gd name="connsiteX329" fmla="*/ 1911096 w 2612136"/>
              <a:gd name="connsiteY329" fmla="*/ 655320 h 1676710"/>
              <a:gd name="connsiteX330" fmla="*/ 1892808 w 2612136"/>
              <a:gd name="connsiteY330" fmla="*/ 640080 h 1676710"/>
              <a:gd name="connsiteX331" fmla="*/ 1883664 w 2612136"/>
              <a:gd name="connsiteY331" fmla="*/ 637032 h 1676710"/>
              <a:gd name="connsiteX332" fmla="*/ 1874520 w 2612136"/>
              <a:gd name="connsiteY332" fmla="*/ 630936 h 1676710"/>
              <a:gd name="connsiteX333" fmla="*/ 1865376 w 2612136"/>
              <a:gd name="connsiteY333" fmla="*/ 627888 h 1676710"/>
              <a:gd name="connsiteX334" fmla="*/ 1856232 w 2612136"/>
              <a:gd name="connsiteY334" fmla="*/ 621792 h 1676710"/>
              <a:gd name="connsiteX335" fmla="*/ 1844040 w 2612136"/>
              <a:gd name="connsiteY335" fmla="*/ 618744 h 1676710"/>
              <a:gd name="connsiteX336" fmla="*/ 1831848 w 2612136"/>
              <a:gd name="connsiteY336" fmla="*/ 612648 h 1676710"/>
              <a:gd name="connsiteX337" fmla="*/ 1822704 w 2612136"/>
              <a:gd name="connsiteY337" fmla="*/ 609600 h 1676710"/>
              <a:gd name="connsiteX338" fmla="*/ 1798320 w 2612136"/>
              <a:gd name="connsiteY338" fmla="*/ 594360 h 1676710"/>
              <a:gd name="connsiteX339" fmla="*/ 1789176 w 2612136"/>
              <a:gd name="connsiteY339" fmla="*/ 588264 h 1676710"/>
              <a:gd name="connsiteX340" fmla="*/ 1780032 w 2612136"/>
              <a:gd name="connsiteY340" fmla="*/ 585216 h 1676710"/>
              <a:gd name="connsiteX341" fmla="*/ 1770888 w 2612136"/>
              <a:gd name="connsiteY341" fmla="*/ 579120 h 1676710"/>
              <a:gd name="connsiteX342" fmla="*/ 1761744 w 2612136"/>
              <a:gd name="connsiteY342" fmla="*/ 576072 h 1676710"/>
              <a:gd name="connsiteX343" fmla="*/ 1740408 w 2612136"/>
              <a:gd name="connsiteY343" fmla="*/ 566928 h 1676710"/>
              <a:gd name="connsiteX344" fmla="*/ 1722120 w 2612136"/>
              <a:gd name="connsiteY344" fmla="*/ 554736 h 1676710"/>
              <a:gd name="connsiteX345" fmla="*/ 1703832 w 2612136"/>
              <a:gd name="connsiteY345" fmla="*/ 542544 h 1676710"/>
              <a:gd name="connsiteX346" fmla="*/ 1685544 w 2612136"/>
              <a:gd name="connsiteY346" fmla="*/ 533400 h 1676710"/>
              <a:gd name="connsiteX347" fmla="*/ 1676400 w 2612136"/>
              <a:gd name="connsiteY347" fmla="*/ 530352 h 1676710"/>
              <a:gd name="connsiteX348" fmla="*/ 1664208 w 2612136"/>
              <a:gd name="connsiteY348" fmla="*/ 524256 h 1676710"/>
              <a:gd name="connsiteX349" fmla="*/ 1645920 w 2612136"/>
              <a:gd name="connsiteY349" fmla="*/ 512064 h 1676710"/>
              <a:gd name="connsiteX350" fmla="*/ 1636776 w 2612136"/>
              <a:gd name="connsiteY350" fmla="*/ 505968 h 1676710"/>
              <a:gd name="connsiteX351" fmla="*/ 1615440 w 2612136"/>
              <a:gd name="connsiteY351" fmla="*/ 499872 h 1676710"/>
              <a:gd name="connsiteX352" fmla="*/ 1606296 w 2612136"/>
              <a:gd name="connsiteY352" fmla="*/ 493776 h 1676710"/>
              <a:gd name="connsiteX353" fmla="*/ 1584960 w 2612136"/>
              <a:gd name="connsiteY353" fmla="*/ 487680 h 1676710"/>
              <a:gd name="connsiteX354" fmla="*/ 1575816 w 2612136"/>
              <a:gd name="connsiteY354" fmla="*/ 481584 h 1676710"/>
              <a:gd name="connsiteX355" fmla="*/ 1551432 w 2612136"/>
              <a:gd name="connsiteY355" fmla="*/ 475488 h 1676710"/>
              <a:gd name="connsiteX356" fmla="*/ 1536192 w 2612136"/>
              <a:gd name="connsiteY356" fmla="*/ 469392 h 1676710"/>
              <a:gd name="connsiteX357" fmla="*/ 1514856 w 2612136"/>
              <a:gd name="connsiteY357" fmla="*/ 463296 h 1676710"/>
              <a:gd name="connsiteX358" fmla="*/ 1493520 w 2612136"/>
              <a:gd name="connsiteY358" fmla="*/ 454152 h 1676710"/>
              <a:gd name="connsiteX359" fmla="*/ 1463040 w 2612136"/>
              <a:gd name="connsiteY359" fmla="*/ 438912 h 1676710"/>
              <a:gd name="connsiteX360" fmla="*/ 1453896 w 2612136"/>
              <a:gd name="connsiteY360" fmla="*/ 432816 h 1676710"/>
              <a:gd name="connsiteX361" fmla="*/ 1444752 w 2612136"/>
              <a:gd name="connsiteY361" fmla="*/ 429768 h 1676710"/>
              <a:gd name="connsiteX362" fmla="*/ 1408176 w 2612136"/>
              <a:gd name="connsiteY362" fmla="*/ 414528 h 1676710"/>
              <a:gd name="connsiteX363" fmla="*/ 1389888 w 2612136"/>
              <a:gd name="connsiteY363" fmla="*/ 402336 h 1676710"/>
              <a:gd name="connsiteX364" fmla="*/ 1380744 w 2612136"/>
              <a:gd name="connsiteY364" fmla="*/ 396240 h 1676710"/>
              <a:gd name="connsiteX365" fmla="*/ 1371600 w 2612136"/>
              <a:gd name="connsiteY365" fmla="*/ 393192 h 1676710"/>
              <a:gd name="connsiteX366" fmla="*/ 1350264 w 2612136"/>
              <a:gd name="connsiteY366" fmla="*/ 381000 h 1676710"/>
              <a:gd name="connsiteX367" fmla="*/ 1341120 w 2612136"/>
              <a:gd name="connsiteY367" fmla="*/ 377952 h 1676710"/>
              <a:gd name="connsiteX368" fmla="*/ 1331976 w 2612136"/>
              <a:gd name="connsiteY368" fmla="*/ 371856 h 1676710"/>
              <a:gd name="connsiteX369" fmla="*/ 1319784 w 2612136"/>
              <a:gd name="connsiteY369" fmla="*/ 365760 h 1676710"/>
              <a:gd name="connsiteX370" fmla="*/ 1301496 w 2612136"/>
              <a:gd name="connsiteY370" fmla="*/ 353568 h 1676710"/>
              <a:gd name="connsiteX371" fmla="*/ 1292352 w 2612136"/>
              <a:gd name="connsiteY371" fmla="*/ 350520 h 1676710"/>
              <a:gd name="connsiteX372" fmla="*/ 1280160 w 2612136"/>
              <a:gd name="connsiteY372" fmla="*/ 347472 h 1676710"/>
              <a:gd name="connsiteX373" fmla="*/ 1258824 w 2612136"/>
              <a:gd name="connsiteY373" fmla="*/ 335280 h 1676710"/>
              <a:gd name="connsiteX374" fmla="*/ 1228344 w 2612136"/>
              <a:gd name="connsiteY374" fmla="*/ 326136 h 1676710"/>
              <a:gd name="connsiteX375" fmla="*/ 1210056 w 2612136"/>
              <a:gd name="connsiteY375" fmla="*/ 320040 h 1676710"/>
              <a:gd name="connsiteX376" fmla="*/ 1200912 w 2612136"/>
              <a:gd name="connsiteY376" fmla="*/ 316992 h 1676710"/>
              <a:gd name="connsiteX377" fmla="*/ 1188720 w 2612136"/>
              <a:gd name="connsiteY377" fmla="*/ 310896 h 1676710"/>
              <a:gd name="connsiteX378" fmla="*/ 1164336 w 2612136"/>
              <a:gd name="connsiteY378" fmla="*/ 307848 h 1676710"/>
              <a:gd name="connsiteX379" fmla="*/ 1121664 w 2612136"/>
              <a:gd name="connsiteY379" fmla="*/ 298704 h 1676710"/>
              <a:gd name="connsiteX380" fmla="*/ 1094232 w 2612136"/>
              <a:gd name="connsiteY380" fmla="*/ 295656 h 1676710"/>
              <a:gd name="connsiteX381" fmla="*/ 1069848 w 2612136"/>
              <a:gd name="connsiteY381" fmla="*/ 289560 h 1676710"/>
              <a:gd name="connsiteX382" fmla="*/ 1057656 w 2612136"/>
              <a:gd name="connsiteY382" fmla="*/ 286512 h 1676710"/>
              <a:gd name="connsiteX383" fmla="*/ 1030224 w 2612136"/>
              <a:gd name="connsiteY383" fmla="*/ 283464 h 1676710"/>
              <a:gd name="connsiteX384" fmla="*/ 990600 w 2612136"/>
              <a:gd name="connsiteY384" fmla="*/ 274320 h 1676710"/>
              <a:gd name="connsiteX385" fmla="*/ 972312 w 2612136"/>
              <a:gd name="connsiteY385" fmla="*/ 268224 h 1676710"/>
              <a:gd name="connsiteX386" fmla="*/ 963168 w 2612136"/>
              <a:gd name="connsiteY386" fmla="*/ 265176 h 1676710"/>
              <a:gd name="connsiteX387" fmla="*/ 950976 w 2612136"/>
              <a:gd name="connsiteY387" fmla="*/ 262128 h 1676710"/>
              <a:gd name="connsiteX388" fmla="*/ 932688 w 2612136"/>
              <a:gd name="connsiteY388" fmla="*/ 256032 h 1676710"/>
              <a:gd name="connsiteX389" fmla="*/ 923544 w 2612136"/>
              <a:gd name="connsiteY389" fmla="*/ 252984 h 1676710"/>
              <a:gd name="connsiteX390" fmla="*/ 905256 w 2612136"/>
              <a:gd name="connsiteY390" fmla="*/ 249936 h 1676710"/>
              <a:gd name="connsiteX391" fmla="*/ 880872 w 2612136"/>
              <a:gd name="connsiteY391" fmla="*/ 240792 h 1676710"/>
              <a:gd name="connsiteX392" fmla="*/ 853440 w 2612136"/>
              <a:gd name="connsiteY392" fmla="*/ 237744 h 1676710"/>
              <a:gd name="connsiteX393" fmla="*/ 841248 w 2612136"/>
              <a:gd name="connsiteY393" fmla="*/ 234696 h 1676710"/>
              <a:gd name="connsiteX394" fmla="*/ 819912 w 2612136"/>
              <a:gd name="connsiteY394" fmla="*/ 228600 h 1676710"/>
              <a:gd name="connsiteX395" fmla="*/ 804672 w 2612136"/>
              <a:gd name="connsiteY395" fmla="*/ 225552 h 1676710"/>
              <a:gd name="connsiteX396" fmla="*/ 786384 w 2612136"/>
              <a:gd name="connsiteY396" fmla="*/ 222504 h 1676710"/>
              <a:gd name="connsiteX397" fmla="*/ 768096 w 2612136"/>
              <a:gd name="connsiteY397" fmla="*/ 216408 h 1676710"/>
              <a:gd name="connsiteX398" fmla="*/ 743712 w 2612136"/>
              <a:gd name="connsiteY398" fmla="*/ 213360 h 1676710"/>
              <a:gd name="connsiteX399" fmla="*/ 722376 w 2612136"/>
              <a:gd name="connsiteY399" fmla="*/ 210312 h 1676710"/>
              <a:gd name="connsiteX400" fmla="*/ 676656 w 2612136"/>
              <a:gd name="connsiteY400" fmla="*/ 207264 h 1676710"/>
              <a:gd name="connsiteX401" fmla="*/ 664464 w 2612136"/>
              <a:gd name="connsiteY401" fmla="*/ 204216 h 1676710"/>
              <a:gd name="connsiteX402" fmla="*/ 591312 w 2612136"/>
              <a:gd name="connsiteY402" fmla="*/ 207264 h 1676710"/>
              <a:gd name="connsiteX403" fmla="*/ 576072 w 2612136"/>
              <a:gd name="connsiteY403" fmla="*/ 210312 h 1676710"/>
              <a:gd name="connsiteX404" fmla="*/ 536448 w 2612136"/>
              <a:gd name="connsiteY404" fmla="*/ 216408 h 1676710"/>
              <a:gd name="connsiteX405" fmla="*/ 493776 w 2612136"/>
              <a:gd name="connsiteY405" fmla="*/ 219456 h 1676710"/>
              <a:gd name="connsiteX406" fmla="*/ 466344 w 2612136"/>
              <a:gd name="connsiteY406" fmla="*/ 222504 h 1676710"/>
              <a:gd name="connsiteX407" fmla="*/ 371856 w 2612136"/>
              <a:gd name="connsiteY407" fmla="*/ 231648 h 1676710"/>
              <a:gd name="connsiteX408" fmla="*/ 326136 w 2612136"/>
              <a:gd name="connsiteY408" fmla="*/ 246888 h 1676710"/>
              <a:gd name="connsiteX409" fmla="*/ 316992 w 2612136"/>
              <a:gd name="connsiteY409" fmla="*/ 249936 h 1676710"/>
              <a:gd name="connsiteX410" fmla="*/ 307848 w 2612136"/>
              <a:gd name="connsiteY410" fmla="*/ 252984 h 1676710"/>
              <a:gd name="connsiteX411" fmla="*/ 283464 w 2612136"/>
              <a:gd name="connsiteY411" fmla="*/ 262128 h 1676710"/>
              <a:gd name="connsiteX412" fmla="*/ 265176 w 2612136"/>
              <a:gd name="connsiteY412" fmla="*/ 268224 h 1676710"/>
              <a:gd name="connsiteX413" fmla="*/ 240792 w 2612136"/>
              <a:gd name="connsiteY413" fmla="*/ 274320 h 1676710"/>
              <a:gd name="connsiteX414" fmla="*/ 231648 w 2612136"/>
              <a:gd name="connsiteY414" fmla="*/ 280416 h 1676710"/>
              <a:gd name="connsiteX415" fmla="*/ 219456 w 2612136"/>
              <a:gd name="connsiteY415" fmla="*/ 283464 h 1676710"/>
              <a:gd name="connsiteX416" fmla="*/ 201168 w 2612136"/>
              <a:gd name="connsiteY416" fmla="*/ 289560 h 1676710"/>
              <a:gd name="connsiteX417" fmla="*/ 195072 w 2612136"/>
              <a:gd name="connsiteY417" fmla="*/ 295656 h 1676710"/>
              <a:gd name="connsiteX0" fmla="*/ 195072 w 2612136"/>
              <a:gd name="connsiteY0" fmla="*/ 295656 h 1676710"/>
              <a:gd name="connsiteX1" fmla="*/ 176784 w 2612136"/>
              <a:gd name="connsiteY1" fmla="*/ 304800 h 1676710"/>
              <a:gd name="connsiteX2" fmla="*/ 155448 w 2612136"/>
              <a:gd name="connsiteY2" fmla="*/ 310896 h 1676710"/>
              <a:gd name="connsiteX3" fmla="*/ 137160 w 2612136"/>
              <a:gd name="connsiteY3" fmla="*/ 323088 h 1676710"/>
              <a:gd name="connsiteX4" fmla="*/ 128016 w 2612136"/>
              <a:gd name="connsiteY4" fmla="*/ 329184 h 1676710"/>
              <a:gd name="connsiteX5" fmla="*/ 115824 w 2612136"/>
              <a:gd name="connsiteY5" fmla="*/ 332232 h 1676710"/>
              <a:gd name="connsiteX6" fmla="*/ 106680 w 2612136"/>
              <a:gd name="connsiteY6" fmla="*/ 338328 h 1676710"/>
              <a:gd name="connsiteX7" fmla="*/ 70104 w 2612136"/>
              <a:gd name="connsiteY7" fmla="*/ 338328 h 1676710"/>
              <a:gd name="connsiteX8" fmla="*/ 48768 w 2612136"/>
              <a:gd name="connsiteY8" fmla="*/ 332232 h 1676710"/>
              <a:gd name="connsiteX9" fmla="*/ 36576 w 2612136"/>
              <a:gd name="connsiteY9" fmla="*/ 326136 h 1676710"/>
              <a:gd name="connsiteX10" fmla="*/ 27432 w 2612136"/>
              <a:gd name="connsiteY10" fmla="*/ 316992 h 1676710"/>
              <a:gd name="connsiteX11" fmla="*/ 9144 w 2612136"/>
              <a:gd name="connsiteY11" fmla="*/ 301752 h 1676710"/>
              <a:gd name="connsiteX12" fmla="*/ 0 w 2612136"/>
              <a:gd name="connsiteY12" fmla="*/ 268224 h 1676710"/>
              <a:gd name="connsiteX13" fmla="*/ 3048 w 2612136"/>
              <a:gd name="connsiteY13" fmla="*/ 207264 h 1676710"/>
              <a:gd name="connsiteX14" fmla="*/ 21336 w 2612136"/>
              <a:gd name="connsiteY14" fmla="*/ 170688 h 1676710"/>
              <a:gd name="connsiteX15" fmla="*/ 30480 w 2612136"/>
              <a:gd name="connsiteY15" fmla="*/ 161544 h 1676710"/>
              <a:gd name="connsiteX16" fmla="*/ 42672 w 2612136"/>
              <a:gd name="connsiteY16" fmla="*/ 146304 h 1676710"/>
              <a:gd name="connsiteX17" fmla="*/ 60960 w 2612136"/>
              <a:gd name="connsiteY17" fmla="*/ 131064 h 1676710"/>
              <a:gd name="connsiteX18" fmla="*/ 67056 w 2612136"/>
              <a:gd name="connsiteY18" fmla="*/ 121920 h 1676710"/>
              <a:gd name="connsiteX19" fmla="*/ 79248 w 2612136"/>
              <a:gd name="connsiteY19" fmla="*/ 115824 h 1676710"/>
              <a:gd name="connsiteX20" fmla="*/ 100584 w 2612136"/>
              <a:gd name="connsiteY20" fmla="*/ 106680 h 1676710"/>
              <a:gd name="connsiteX21" fmla="*/ 109728 w 2612136"/>
              <a:gd name="connsiteY21" fmla="*/ 97536 h 1676710"/>
              <a:gd name="connsiteX22" fmla="*/ 121920 w 2612136"/>
              <a:gd name="connsiteY22" fmla="*/ 94488 h 1676710"/>
              <a:gd name="connsiteX23" fmla="*/ 131064 w 2612136"/>
              <a:gd name="connsiteY23" fmla="*/ 91440 h 1676710"/>
              <a:gd name="connsiteX24" fmla="*/ 140208 w 2612136"/>
              <a:gd name="connsiteY24" fmla="*/ 85344 h 1676710"/>
              <a:gd name="connsiteX25" fmla="*/ 149352 w 2612136"/>
              <a:gd name="connsiteY25" fmla="*/ 82296 h 1676710"/>
              <a:gd name="connsiteX26" fmla="*/ 161544 w 2612136"/>
              <a:gd name="connsiteY26" fmla="*/ 76200 h 1676710"/>
              <a:gd name="connsiteX27" fmla="*/ 179832 w 2612136"/>
              <a:gd name="connsiteY27" fmla="*/ 70104 h 1676710"/>
              <a:gd name="connsiteX28" fmla="*/ 198120 w 2612136"/>
              <a:gd name="connsiteY28" fmla="*/ 64008 h 1676710"/>
              <a:gd name="connsiteX29" fmla="*/ 207264 w 2612136"/>
              <a:gd name="connsiteY29" fmla="*/ 60960 h 1676710"/>
              <a:gd name="connsiteX30" fmla="*/ 234696 w 2612136"/>
              <a:gd name="connsiteY30" fmla="*/ 54864 h 1676710"/>
              <a:gd name="connsiteX31" fmla="*/ 262128 w 2612136"/>
              <a:gd name="connsiteY31" fmla="*/ 48768 h 1676710"/>
              <a:gd name="connsiteX32" fmla="*/ 283464 w 2612136"/>
              <a:gd name="connsiteY32" fmla="*/ 45720 h 1676710"/>
              <a:gd name="connsiteX33" fmla="*/ 292608 w 2612136"/>
              <a:gd name="connsiteY33" fmla="*/ 42672 h 1676710"/>
              <a:gd name="connsiteX34" fmla="*/ 338328 w 2612136"/>
              <a:gd name="connsiteY34" fmla="*/ 36576 h 1676710"/>
              <a:gd name="connsiteX35" fmla="*/ 365760 w 2612136"/>
              <a:gd name="connsiteY35" fmla="*/ 30480 h 1676710"/>
              <a:gd name="connsiteX36" fmla="*/ 384048 w 2612136"/>
              <a:gd name="connsiteY36" fmla="*/ 27432 h 1676710"/>
              <a:gd name="connsiteX37" fmla="*/ 417576 w 2612136"/>
              <a:gd name="connsiteY37" fmla="*/ 24384 h 1676710"/>
              <a:gd name="connsiteX38" fmla="*/ 460248 w 2612136"/>
              <a:gd name="connsiteY38" fmla="*/ 18288 h 1676710"/>
              <a:gd name="connsiteX39" fmla="*/ 505968 w 2612136"/>
              <a:gd name="connsiteY39" fmla="*/ 15240 h 1676710"/>
              <a:gd name="connsiteX40" fmla="*/ 527304 w 2612136"/>
              <a:gd name="connsiteY40" fmla="*/ 9144 h 1676710"/>
              <a:gd name="connsiteX41" fmla="*/ 545592 w 2612136"/>
              <a:gd name="connsiteY41" fmla="*/ 6096 h 1676710"/>
              <a:gd name="connsiteX42" fmla="*/ 554736 w 2612136"/>
              <a:gd name="connsiteY42" fmla="*/ 3048 h 1676710"/>
              <a:gd name="connsiteX43" fmla="*/ 585216 w 2612136"/>
              <a:gd name="connsiteY43" fmla="*/ 0 h 1676710"/>
              <a:gd name="connsiteX44" fmla="*/ 679704 w 2612136"/>
              <a:gd name="connsiteY44" fmla="*/ 3048 h 1676710"/>
              <a:gd name="connsiteX45" fmla="*/ 701040 w 2612136"/>
              <a:gd name="connsiteY45" fmla="*/ 6096 h 1676710"/>
              <a:gd name="connsiteX46" fmla="*/ 749808 w 2612136"/>
              <a:gd name="connsiteY46" fmla="*/ 12192 h 1676710"/>
              <a:gd name="connsiteX47" fmla="*/ 765048 w 2612136"/>
              <a:gd name="connsiteY47" fmla="*/ 15240 h 1676710"/>
              <a:gd name="connsiteX48" fmla="*/ 810768 w 2612136"/>
              <a:gd name="connsiteY48" fmla="*/ 18288 h 1676710"/>
              <a:gd name="connsiteX49" fmla="*/ 829056 w 2612136"/>
              <a:gd name="connsiteY49" fmla="*/ 21336 h 1676710"/>
              <a:gd name="connsiteX50" fmla="*/ 847344 w 2612136"/>
              <a:gd name="connsiteY50" fmla="*/ 27432 h 1676710"/>
              <a:gd name="connsiteX51" fmla="*/ 886968 w 2612136"/>
              <a:gd name="connsiteY51" fmla="*/ 33528 h 1676710"/>
              <a:gd name="connsiteX52" fmla="*/ 899160 w 2612136"/>
              <a:gd name="connsiteY52" fmla="*/ 36576 h 1676710"/>
              <a:gd name="connsiteX53" fmla="*/ 908304 w 2612136"/>
              <a:gd name="connsiteY53" fmla="*/ 39624 h 1676710"/>
              <a:gd name="connsiteX54" fmla="*/ 950976 w 2612136"/>
              <a:gd name="connsiteY54" fmla="*/ 45720 h 1676710"/>
              <a:gd name="connsiteX55" fmla="*/ 972312 w 2612136"/>
              <a:gd name="connsiteY55" fmla="*/ 48768 h 1676710"/>
              <a:gd name="connsiteX56" fmla="*/ 1005840 w 2612136"/>
              <a:gd name="connsiteY56" fmla="*/ 57912 h 1676710"/>
              <a:gd name="connsiteX57" fmla="*/ 1027176 w 2612136"/>
              <a:gd name="connsiteY57" fmla="*/ 60960 h 1676710"/>
              <a:gd name="connsiteX58" fmla="*/ 1048512 w 2612136"/>
              <a:gd name="connsiteY58" fmla="*/ 67056 h 1676710"/>
              <a:gd name="connsiteX59" fmla="*/ 1078992 w 2612136"/>
              <a:gd name="connsiteY59" fmla="*/ 73152 h 1676710"/>
              <a:gd name="connsiteX60" fmla="*/ 1088136 w 2612136"/>
              <a:gd name="connsiteY60" fmla="*/ 76200 h 1676710"/>
              <a:gd name="connsiteX61" fmla="*/ 1109472 w 2612136"/>
              <a:gd name="connsiteY61" fmla="*/ 79248 h 1676710"/>
              <a:gd name="connsiteX62" fmla="*/ 1127760 w 2612136"/>
              <a:gd name="connsiteY62" fmla="*/ 82296 h 1676710"/>
              <a:gd name="connsiteX63" fmla="*/ 1139952 w 2612136"/>
              <a:gd name="connsiteY63" fmla="*/ 85344 h 1676710"/>
              <a:gd name="connsiteX64" fmla="*/ 1176528 w 2612136"/>
              <a:gd name="connsiteY64" fmla="*/ 91440 h 1676710"/>
              <a:gd name="connsiteX65" fmla="*/ 1207008 w 2612136"/>
              <a:gd name="connsiteY65" fmla="*/ 100584 h 1676710"/>
              <a:gd name="connsiteX66" fmla="*/ 1216152 w 2612136"/>
              <a:gd name="connsiteY66" fmla="*/ 103632 h 1676710"/>
              <a:gd name="connsiteX67" fmla="*/ 1228344 w 2612136"/>
              <a:gd name="connsiteY67" fmla="*/ 106680 h 1676710"/>
              <a:gd name="connsiteX68" fmla="*/ 1246632 w 2612136"/>
              <a:gd name="connsiteY68" fmla="*/ 112776 h 1676710"/>
              <a:gd name="connsiteX69" fmla="*/ 1255776 w 2612136"/>
              <a:gd name="connsiteY69" fmla="*/ 115824 h 1676710"/>
              <a:gd name="connsiteX70" fmla="*/ 1267968 w 2612136"/>
              <a:gd name="connsiteY70" fmla="*/ 121920 h 1676710"/>
              <a:gd name="connsiteX71" fmla="*/ 1277112 w 2612136"/>
              <a:gd name="connsiteY71" fmla="*/ 128016 h 1676710"/>
              <a:gd name="connsiteX72" fmla="*/ 1298448 w 2612136"/>
              <a:gd name="connsiteY72" fmla="*/ 134112 h 1676710"/>
              <a:gd name="connsiteX73" fmla="*/ 1322832 w 2612136"/>
              <a:gd name="connsiteY73" fmla="*/ 146304 h 1676710"/>
              <a:gd name="connsiteX74" fmla="*/ 1347216 w 2612136"/>
              <a:gd name="connsiteY74" fmla="*/ 158496 h 1676710"/>
              <a:gd name="connsiteX75" fmla="*/ 1368552 w 2612136"/>
              <a:gd name="connsiteY75" fmla="*/ 167640 h 1676710"/>
              <a:gd name="connsiteX76" fmla="*/ 1405128 w 2612136"/>
              <a:gd name="connsiteY76" fmla="*/ 182880 h 1676710"/>
              <a:gd name="connsiteX77" fmla="*/ 1450848 w 2612136"/>
              <a:gd name="connsiteY77" fmla="*/ 201168 h 1676710"/>
              <a:gd name="connsiteX78" fmla="*/ 1487424 w 2612136"/>
              <a:gd name="connsiteY78" fmla="*/ 207264 h 1676710"/>
              <a:gd name="connsiteX79" fmla="*/ 1511808 w 2612136"/>
              <a:gd name="connsiteY79" fmla="*/ 216408 h 1676710"/>
              <a:gd name="connsiteX80" fmla="*/ 1554480 w 2612136"/>
              <a:gd name="connsiteY80" fmla="*/ 225552 h 1676710"/>
              <a:gd name="connsiteX81" fmla="*/ 1578864 w 2612136"/>
              <a:gd name="connsiteY81" fmla="*/ 231648 h 1676710"/>
              <a:gd name="connsiteX82" fmla="*/ 1588008 w 2612136"/>
              <a:gd name="connsiteY82" fmla="*/ 234696 h 1676710"/>
              <a:gd name="connsiteX83" fmla="*/ 1612392 w 2612136"/>
              <a:gd name="connsiteY83" fmla="*/ 240792 h 1676710"/>
              <a:gd name="connsiteX84" fmla="*/ 1630680 w 2612136"/>
              <a:gd name="connsiteY84" fmla="*/ 246888 h 1676710"/>
              <a:gd name="connsiteX85" fmla="*/ 1639824 w 2612136"/>
              <a:gd name="connsiteY85" fmla="*/ 249936 h 1676710"/>
              <a:gd name="connsiteX86" fmla="*/ 1652016 w 2612136"/>
              <a:gd name="connsiteY86" fmla="*/ 252984 h 1676710"/>
              <a:gd name="connsiteX87" fmla="*/ 1664208 w 2612136"/>
              <a:gd name="connsiteY87" fmla="*/ 259080 h 1676710"/>
              <a:gd name="connsiteX88" fmla="*/ 1673352 w 2612136"/>
              <a:gd name="connsiteY88" fmla="*/ 262128 h 1676710"/>
              <a:gd name="connsiteX89" fmla="*/ 1685544 w 2612136"/>
              <a:gd name="connsiteY89" fmla="*/ 268224 h 1676710"/>
              <a:gd name="connsiteX90" fmla="*/ 1703832 w 2612136"/>
              <a:gd name="connsiteY90" fmla="*/ 274320 h 1676710"/>
              <a:gd name="connsiteX91" fmla="*/ 1716024 w 2612136"/>
              <a:gd name="connsiteY91" fmla="*/ 280416 h 1676710"/>
              <a:gd name="connsiteX92" fmla="*/ 1734312 w 2612136"/>
              <a:gd name="connsiteY92" fmla="*/ 286512 h 1676710"/>
              <a:gd name="connsiteX93" fmla="*/ 1743456 w 2612136"/>
              <a:gd name="connsiteY93" fmla="*/ 289560 h 1676710"/>
              <a:gd name="connsiteX94" fmla="*/ 1752600 w 2612136"/>
              <a:gd name="connsiteY94" fmla="*/ 295656 h 1676710"/>
              <a:gd name="connsiteX95" fmla="*/ 1770888 w 2612136"/>
              <a:gd name="connsiteY95" fmla="*/ 301752 h 1676710"/>
              <a:gd name="connsiteX96" fmla="*/ 1780032 w 2612136"/>
              <a:gd name="connsiteY96" fmla="*/ 307848 h 1676710"/>
              <a:gd name="connsiteX97" fmla="*/ 1789176 w 2612136"/>
              <a:gd name="connsiteY97" fmla="*/ 310896 h 1676710"/>
              <a:gd name="connsiteX98" fmla="*/ 1804416 w 2612136"/>
              <a:gd name="connsiteY98" fmla="*/ 316992 h 1676710"/>
              <a:gd name="connsiteX99" fmla="*/ 1813560 w 2612136"/>
              <a:gd name="connsiteY99" fmla="*/ 323088 h 1676710"/>
              <a:gd name="connsiteX100" fmla="*/ 1844040 w 2612136"/>
              <a:gd name="connsiteY100" fmla="*/ 332232 h 1676710"/>
              <a:gd name="connsiteX101" fmla="*/ 1853184 w 2612136"/>
              <a:gd name="connsiteY101" fmla="*/ 338328 h 1676710"/>
              <a:gd name="connsiteX102" fmla="*/ 1886712 w 2612136"/>
              <a:gd name="connsiteY102" fmla="*/ 350520 h 1676710"/>
              <a:gd name="connsiteX103" fmla="*/ 1895856 w 2612136"/>
              <a:gd name="connsiteY103" fmla="*/ 356616 h 1676710"/>
              <a:gd name="connsiteX104" fmla="*/ 1926336 w 2612136"/>
              <a:gd name="connsiteY104" fmla="*/ 365760 h 1676710"/>
              <a:gd name="connsiteX105" fmla="*/ 1953768 w 2612136"/>
              <a:gd name="connsiteY105" fmla="*/ 377952 h 1676710"/>
              <a:gd name="connsiteX106" fmla="*/ 1965960 w 2612136"/>
              <a:gd name="connsiteY106" fmla="*/ 384048 h 1676710"/>
              <a:gd name="connsiteX107" fmla="*/ 1975104 w 2612136"/>
              <a:gd name="connsiteY107" fmla="*/ 387096 h 1676710"/>
              <a:gd name="connsiteX108" fmla="*/ 1996440 w 2612136"/>
              <a:gd name="connsiteY108" fmla="*/ 399288 h 1676710"/>
              <a:gd name="connsiteX109" fmla="*/ 2014728 w 2612136"/>
              <a:gd name="connsiteY109" fmla="*/ 405384 h 1676710"/>
              <a:gd name="connsiteX110" fmla="*/ 2033016 w 2612136"/>
              <a:gd name="connsiteY110" fmla="*/ 414528 h 1676710"/>
              <a:gd name="connsiteX111" fmla="*/ 2042160 w 2612136"/>
              <a:gd name="connsiteY111" fmla="*/ 420624 h 1676710"/>
              <a:gd name="connsiteX112" fmla="*/ 2054352 w 2612136"/>
              <a:gd name="connsiteY112" fmla="*/ 423672 h 1676710"/>
              <a:gd name="connsiteX113" fmla="*/ 2090928 w 2612136"/>
              <a:gd name="connsiteY113" fmla="*/ 438912 h 1676710"/>
              <a:gd name="connsiteX114" fmla="*/ 2109216 w 2612136"/>
              <a:gd name="connsiteY114" fmla="*/ 451104 h 1676710"/>
              <a:gd name="connsiteX115" fmla="*/ 2130552 w 2612136"/>
              <a:gd name="connsiteY115" fmla="*/ 460248 h 1676710"/>
              <a:gd name="connsiteX116" fmla="*/ 2139696 w 2612136"/>
              <a:gd name="connsiteY116" fmla="*/ 463296 h 1676710"/>
              <a:gd name="connsiteX117" fmla="*/ 2151888 w 2612136"/>
              <a:gd name="connsiteY117" fmla="*/ 469392 h 1676710"/>
              <a:gd name="connsiteX118" fmla="*/ 2161032 w 2612136"/>
              <a:gd name="connsiteY118" fmla="*/ 472440 h 1676710"/>
              <a:gd name="connsiteX119" fmla="*/ 2170176 w 2612136"/>
              <a:gd name="connsiteY119" fmla="*/ 478536 h 1676710"/>
              <a:gd name="connsiteX120" fmla="*/ 2179320 w 2612136"/>
              <a:gd name="connsiteY120" fmla="*/ 487680 h 1676710"/>
              <a:gd name="connsiteX121" fmla="*/ 2191512 w 2612136"/>
              <a:gd name="connsiteY121" fmla="*/ 490728 h 1676710"/>
              <a:gd name="connsiteX122" fmla="*/ 2200656 w 2612136"/>
              <a:gd name="connsiteY122" fmla="*/ 499872 h 1676710"/>
              <a:gd name="connsiteX123" fmla="*/ 2209800 w 2612136"/>
              <a:gd name="connsiteY123" fmla="*/ 502920 h 1676710"/>
              <a:gd name="connsiteX124" fmla="*/ 2218944 w 2612136"/>
              <a:gd name="connsiteY124" fmla="*/ 509016 h 1676710"/>
              <a:gd name="connsiteX125" fmla="*/ 2228088 w 2612136"/>
              <a:gd name="connsiteY125" fmla="*/ 512064 h 1676710"/>
              <a:gd name="connsiteX126" fmla="*/ 2246376 w 2612136"/>
              <a:gd name="connsiteY126" fmla="*/ 524256 h 1676710"/>
              <a:gd name="connsiteX127" fmla="*/ 2255520 w 2612136"/>
              <a:gd name="connsiteY127" fmla="*/ 527304 h 1676710"/>
              <a:gd name="connsiteX128" fmla="*/ 2273808 w 2612136"/>
              <a:gd name="connsiteY128" fmla="*/ 539496 h 1676710"/>
              <a:gd name="connsiteX129" fmla="*/ 2282952 w 2612136"/>
              <a:gd name="connsiteY129" fmla="*/ 545592 h 1676710"/>
              <a:gd name="connsiteX130" fmla="*/ 2292096 w 2612136"/>
              <a:gd name="connsiteY130" fmla="*/ 548640 h 1676710"/>
              <a:gd name="connsiteX131" fmla="*/ 2304288 w 2612136"/>
              <a:gd name="connsiteY131" fmla="*/ 557784 h 1676710"/>
              <a:gd name="connsiteX132" fmla="*/ 2322576 w 2612136"/>
              <a:gd name="connsiteY132" fmla="*/ 569976 h 1676710"/>
              <a:gd name="connsiteX133" fmla="*/ 2331720 w 2612136"/>
              <a:gd name="connsiteY133" fmla="*/ 579120 h 1676710"/>
              <a:gd name="connsiteX134" fmla="*/ 2350008 w 2612136"/>
              <a:gd name="connsiteY134" fmla="*/ 591312 h 1676710"/>
              <a:gd name="connsiteX135" fmla="*/ 2362200 w 2612136"/>
              <a:gd name="connsiteY135" fmla="*/ 597408 h 1676710"/>
              <a:gd name="connsiteX136" fmla="*/ 2389632 w 2612136"/>
              <a:gd name="connsiteY136" fmla="*/ 621792 h 1676710"/>
              <a:gd name="connsiteX137" fmla="*/ 2398776 w 2612136"/>
              <a:gd name="connsiteY137" fmla="*/ 624840 h 1676710"/>
              <a:gd name="connsiteX138" fmla="*/ 2420112 w 2612136"/>
              <a:gd name="connsiteY138" fmla="*/ 646176 h 1676710"/>
              <a:gd name="connsiteX139" fmla="*/ 2438400 w 2612136"/>
              <a:gd name="connsiteY139" fmla="*/ 661416 h 1676710"/>
              <a:gd name="connsiteX140" fmla="*/ 2447544 w 2612136"/>
              <a:gd name="connsiteY140" fmla="*/ 667512 h 1676710"/>
              <a:gd name="connsiteX141" fmla="*/ 2456688 w 2612136"/>
              <a:gd name="connsiteY141" fmla="*/ 679704 h 1676710"/>
              <a:gd name="connsiteX142" fmla="*/ 2474976 w 2612136"/>
              <a:gd name="connsiteY142" fmla="*/ 694944 h 1676710"/>
              <a:gd name="connsiteX143" fmla="*/ 2481072 w 2612136"/>
              <a:gd name="connsiteY143" fmla="*/ 704088 h 1676710"/>
              <a:gd name="connsiteX144" fmla="*/ 2493264 w 2612136"/>
              <a:gd name="connsiteY144" fmla="*/ 713232 h 1676710"/>
              <a:gd name="connsiteX145" fmla="*/ 2511552 w 2612136"/>
              <a:gd name="connsiteY145" fmla="*/ 743712 h 1676710"/>
              <a:gd name="connsiteX146" fmla="*/ 2526792 w 2612136"/>
              <a:gd name="connsiteY146" fmla="*/ 762000 h 1676710"/>
              <a:gd name="connsiteX147" fmla="*/ 2529840 w 2612136"/>
              <a:gd name="connsiteY147" fmla="*/ 771144 h 1676710"/>
              <a:gd name="connsiteX148" fmla="*/ 2535936 w 2612136"/>
              <a:gd name="connsiteY148" fmla="*/ 783336 h 1676710"/>
              <a:gd name="connsiteX149" fmla="*/ 2538984 w 2612136"/>
              <a:gd name="connsiteY149" fmla="*/ 792480 h 1676710"/>
              <a:gd name="connsiteX150" fmla="*/ 2545080 w 2612136"/>
              <a:gd name="connsiteY150" fmla="*/ 801624 h 1676710"/>
              <a:gd name="connsiteX151" fmla="*/ 2551176 w 2612136"/>
              <a:gd name="connsiteY151" fmla="*/ 822960 h 1676710"/>
              <a:gd name="connsiteX152" fmla="*/ 2557272 w 2612136"/>
              <a:gd name="connsiteY152" fmla="*/ 841248 h 1676710"/>
              <a:gd name="connsiteX153" fmla="*/ 2563368 w 2612136"/>
              <a:gd name="connsiteY153" fmla="*/ 865632 h 1676710"/>
              <a:gd name="connsiteX154" fmla="*/ 2569464 w 2612136"/>
              <a:gd name="connsiteY154" fmla="*/ 877824 h 1676710"/>
              <a:gd name="connsiteX155" fmla="*/ 2572512 w 2612136"/>
              <a:gd name="connsiteY155" fmla="*/ 886968 h 1676710"/>
              <a:gd name="connsiteX156" fmla="*/ 2575560 w 2612136"/>
              <a:gd name="connsiteY156" fmla="*/ 899160 h 1676710"/>
              <a:gd name="connsiteX157" fmla="*/ 2587752 w 2612136"/>
              <a:gd name="connsiteY157" fmla="*/ 917448 h 1676710"/>
              <a:gd name="connsiteX158" fmla="*/ 2593848 w 2612136"/>
              <a:gd name="connsiteY158" fmla="*/ 938784 h 1676710"/>
              <a:gd name="connsiteX159" fmla="*/ 2596896 w 2612136"/>
              <a:gd name="connsiteY159" fmla="*/ 950976 h 1676710"/>
              <a:gd name="connsiteX160" fmla="*/ 2602992 w 2612136"/>
              <a:gd name="connsiteY160" fmla="*/ 963168 h 1676710"/>
              <a:gd name="connsiteX161" fmla="*/ 2606040 w 2612136"/>
              <a:gd name="connsiteY161" fmla="*/ 975360 h 1676710"/>
              <a:gd name="connsiteX162" fmla="*/ 2612136 w 2612136"/>
              <a:gd name="connsiteY162" fmla="*/ 993648 h 1676710"/>
              <a:gd name="connsiteX163" fmla="*/ 2609088 w 2612136"/>
              <a:gd name="connsiteY163" fmla="*/ 1030224 h 1676710"/>
              <a:gd name="connsiteX164" fmla="*/ 2602992 w 2612136"/>
              <a:gd name="connsiteY164" fmla="*/ 1066800 h 1676710"/>
              <a:gd name="connsiteX165" fmla="*/ 2599944 w 2612136"/>
              <a:gd name="connsiteY165" fmla="*/ 1103376 h 1676710"/>
              <a:gd name="connsiteX166" fmla="*/ 2593848 w 2612136"/>
              <a:gd name="connsiteY166" fmla="*/ 1130808 h 1676710"/>
              <a:gd name="connsiteX167" fmla="*/ 2590800 w 2612136"/>
              <a:gd name="connsiteY167" fmla="*/ 1139952 h 1676710"/>
              <a:gd name="connsiteX168" fmla="*/ 2581656 w 2612136"/>
              <a:gd name="connsiteY168" fmla="*/ 1173480 h 1676710"/>
              <a:gd name="connsiteX169" fmla="*/ 2578608 w 2612136"/>
              <a:gd name="connsiteY169" fmla="*/ 1182624 h 1676710"/>
              <a:gd name="connsiteX170" fmla="*/ 2566416 w 2612136"/>
              <a:gd name="connsiteY170" fmla="*/ 1200912 h 1676710"/>
              <a:gd name="connsiteX171" fmla="*/ 2560320 w 2612136"/>
              <a:gd name="connsiteY171" fmla="*/ 1210056 h 1676710"/>
              <a:gd name="connsiteX172" fmla="*/ 2557272 w 2612136"/>
              <a:gd name="connsiteY172" fmla="*/ 1219200 h 1676710"/>
              <a:gd name="connsiteX173" fmla="*/ 2545080 w 2612136"/>
              <a:gd name="connsiteY173" fmla="*/ 1237488 h 1676710"/>
              <a:gd name="connsiteX174" fmla="*/ 2538984 w 2612136"/>
              <a:gd name="connsiteY174" fmla="*/ 1246632 h 1676710"/>
              <a:gd name="connsiteX175" fmla="*/ 2535936 w 2612136"/>
              <a:gd name="connsiteY175" fmla="*/ 1255776 h 1676710"/>
              <a:gd name="connsiteX176" fmla="*/ 2526792 w 2612136"/>
              <a:gd name="connsiteY176" fmla="*/ 1264920 h 1676710"/>
              <a:gd name="connsiteX177" fmla="*/ 2511552 w 2612136"/>
              <a:gd name="connsiteY177" fmla="*/ 1283208 h 1676710"/>
              <a:gd name="connsiteX178" fmla="*/ 2502408 w 2612136"/>
              <a:gd name="connsiteY178" fmla="*/ 1289304 h 1676710"/>
              <a:gd name="connsiteX179" fmla="*/ 2493264 w 2612136"/>
              <a:gd name="connsiteY179" fmla="*/ 1301496 h 1676710"/>
              <a:gd name="connsiteX180" fmla="*/ 2474976 w 2612136"/>
              <a:gd name="connsiteY180" fmla="*/ 1313688 h 1676710"/>
              <a:gd name="connsiteX181" fmla="*/ 2444496 w 2612136"/>
              <a:gd name="connsiteY181" fmla="*/ 1335024 h 1676710"/>
              <a:gd name="connsiteX182" fmla="*/ 2435352 w 2612136"/>
              <a:gd name="connsiteY182" fmla="*/ 1341120 h 1676710"/>
              <a:gd name="connsiteX183" fmla="*/ 2423160 w 2612136"/>
              <a:gd name="connsiteY183" fmla="*/ 1350264 h 1676710"/>
              <a:gd name="connsiteX184" fmla="*/ 2410968 w 2612136"/>
              <a:gd name="connsiteY184" fmla="*/ 1353312 h 1676710"/>
              <a:gd name="connsiteX185" fmla="*/ 2401824 w 2612136"/>
              <a:gd name="connsiteY185" fmla="*/ 1362456 h 1676710"/>
              <a:gd name="connsiteX186" fmla="*/ 2383536 w 2612136"/>
              <a:gd name="connsiteY186" fmla="*/ 1374648 h 1676710"/>
              <a:gd name="connsiteX187" fmla="*/ 2365248 w 2612136"/>
              <a:gd name="connsiteY187" fmla="*/ 1386840 h 1676710"/>
              <a:gd name="connsiteX188" fmla="*/ 2356104 w 2612136"/>
              <a:gd name="connsiteY188" fmla="*/ 1395984 h 1676710"/>
              <a:gd name="connsiteX189" fmla="*/ 2346960 w 2612136"/>
              <a:gd name="connsiteY189" fmla="*/ 1399032 h 1676710"/>
              <a:gd name="connsiteX190" fmla="*/ 2331720 w 2612136"/>
              <a:gd name="connsiteY190" fmla="*/ 1411224 h 1676710"/>
              <a:gd name="connsiteX191" fmla="*/ 2322576 w 2612136"/>
              <a:gd name="connsiteY191" fmla="*/ 1420368 h 1676710"/>
              <a:gd name="connsiteX192" fmla="*/ 2301240 w 2612136"/>
              <a:gd name="connsiteY192" fmla="*/ 1432560 h 1676710"/>
              <a:gd name="connsiteX193" fmla="*/ 2286000 w 2612136"/>
              <a:gd name="connsiteY193" fmla="*/ 1441704 h 1676710"/>
              <a:gd name="connsiteX194" fmla="*/ 2267712 w 2612136"/>
              <a:gd name="connsiteY194" fmla="*/ 1453896 h 1676710"/>
              <a:gd name="connsiteX195" fmla="*/ 2255520 w 2612136"/>
              <a:gd name="connsiteY195" fmla="*/ 1459992 h 1676710"/>
              <a:gd name="connsiteX196" fmla="*/ 2234184 w 2612136"/>
              <a:gd name="connsiteY196" fmla="*/ 1475232 h 1676710"/>
              <a:gd name="connsiteX197" fmla="*/ 2225040 w 2612136"/>
              <a:gd name="connsiteY197" fmla="*/ 1481328 h 1676710"/>
              <a:gd name="connsiteX198" fmla="*/ 2212848 w 2612136"/>
              <a:gd name="connsiteY198" fmla="*/ 1490472 h 1676710"/>
              <a:gd name="connsiteX199" fmla="*/ 2194560 w 2612136"/>
              <a:gd name="connsiteY199" fmla="*/ 1496568 h 1676710"/>
              <a:gd name="connsiteX200" fmla="*/ 2185416 w 2612136"/>
              <a:gd name="connsiteY200" fmla="*/ 1499616 h 1676710"/>
              <a:gd name="connsiteX201" fmla="*/ 2164080 w 2612136"/>
              <a:gd name="connsiteY201" fmla="*/ 1511808 h 1676710"/>
              <a:gd name="connsiteX202" fmla="*/ 2154936 w 2612136"/>
              <a:gd name="connsiteY202" fmla="*/ 1514856 h 1676710"/>
              <a:gd name="connsiteX203" fmla="*/ 2133600 w 2612136"/>
              <a:gd name="connsiteY203" fmla="*/ 1527048 h 1676710"/>
              <a:gd name="connsiteX204" fmla="*/ 2115312 w 2612136"/>
              <a:gd name="connsiteY204" fmla="*/ 1539240 h 1676710"/>
              <a:gd name="connsiteX205" fmla="*/ 2097024 w 2612136"/>
              <a:gd name="connsiteY205" fmla="*/ 1548384 h 1676710"/>
              <a:gd name="connsiteX206" fmla="*/ 2087880 w 2612136"/>
              <a:gd name="connsiteY206" fmla="*/ 1551432 h 1676710"/>
              <a:gd name="connsiteX207" fmla="*/ 2063496 w 2612136"/>
              <a:gd name="connsiteY207" fmla="*/ 1563624 h 1676710"/>
              <a:gd name="connsiteX208" fmla="*/ 2045208 w 2612136"/>
              <a:gd name="connsiteY208" fmla="*/ 1575816 h 1676710"/>
              <a:gd name="connsiteX209" fmla="*/ 2036064 w 2612136"/>
              <a:gd name="connsiteY209" fmla="*/ 1578864 h 1676710"/>
              <a:gd name="connsiteX210" fmla="*/ 2026920 w 2612136"/>
              <a:gd name="connsiteY210" fmla="*/ 1584960 h 1676710"/>
              <a:gd name="connsiteX211" fmla="*/ 2002536 w 2612136"/>
              <a:gd name="connsiteY211" fmla="*/ 1600200 h 1676710"/>
              <a:gd name="connsiteX212" fmla="*/ 1984248 w 2612136"/>
              <a:gd name="connsiteY212" fmla="*/ 1612392 h 1676710"/>
              <a:gd name="connsiteX213" fmla="*/ 1959864 w 2612136"/>
              <a:gd name="connsiteY213" fmla="*/ 1621536 h 1676710"/>
              <a:gd name="connsiteX214" fmla="*/ 1950720 w 2612136"/>
              <a:gd name="connsiteY214" fmla="*/ 1624584 h 1676710"/>
              <a:gd name="connsiteX215" fmla="*/ 1941576 w 2612136"/>
              <a:gd name="connsiteY215" fmla="*/ 1630680 h 1676710"/>
              <a:gd name="connsiteX216" fmla="*/ 1911096 w 2612136"/>
              <a:gd name="connsiteY216" fmla="*/ 1636776 h 1676710"/>
              <a:gd name="connsiteX217" fmla="*/ 1898904 w 2612136"/>
              <a:gd name="connsiteY217" fmla="*/ 1642872 h 1676710"/>
              <a:gd name="connsiteX218" fmla="*/ 1889760 w 2612136"/>
              <a:gd name="connsiteY218" fmla="*/ 1648968 h 1676710"/>
              <a:gd name="connsiteX219" fmla="*/ 1880616 w 2612136"/>
              <a:gd name="connsiteY219" fmla="*/ 1652016 h 1676710"/>
              <a:gd name="connsiteX220" fmla="*/ 1862328 w 2612136"/>
              <a:gd name="connsiteY220" fmla="*/ 1664208 h 1676710"/>
              <a:gd name="connsiteX221" fmla="*/ 1853184 w 2612136"/>
              <a:gd name="connsiteY221" fmla="*/ 1670304 h 1676710"/>
              <a:gd name="connsiteX222" fmla="*/ 1831848 w 2612136"/>
              <a:gd name="connsiteY222" fmla="*/ 1676400 h 1676710"/>
              <a:gd name="connsiteX223" fmla="*/ 1813560 w 2612136"/>
              <a:gd name="connsiteY223" fmla="*/ 1667256 h 1676710"/>
              <a:gd name="connsiteX224" fmla="*/ 1792224 w 2612136"/>
              <a:gd name="connsiteY224" fmla="*/ 1658112 h 1676710"/>
              <a:gd name="connsiteX225" fmla="*/ 1783080 w 2612136"/>
              <a:gd name="connsiteY225" fmla="*/ 1648968 h 1676710"/>
              <a:gd name="connsiteX226" fmla="*/ 1776984 w 2612136"/>
              <a:gd name="connsiteY226" fmla="*/ 1639824 h 1676710"/>
              <a:gd name="connsiteX227" fmla="*/ 1767840 w 2612136"/>
              <a:gd name="connsiteY227" fmla="*/ 1636776 h 1676710"/>
              <a:gd name="connsiteX228" fmla="*/ 1761744 w 2612136"/>
              <a:gd name="connsiteY228" fmla="*/ 1627632 h 1676710"/>
              <a:gd name="connsiteX229" fmla="*/ 1734312 w 2612136"/>
              <a:gd name="connsiteY229" fmla="*/ 1600200 h 1676710"/>
              <a:gd name="connsiteX230" fmla="*/ 1725168 w 2612136"/>
              <a:gd name="connsiteY230" fmla="*/ 1591056 h 1676710"/>
              <a:gd name="connsiteX231" fmla="*/ 1706880 w 2612136"/>
              <a:gd name="connsiteY231" fmla="*/ 1563624 h 1676710"/>
              <a:gd name="connsiteX232" fmla="*/ 1700784 w 2612136"/>
              <a:gd name="connsiteY232" fmla="*/ 1554480 h 1676710"/>
              <a:gd name="connsiteX233" fmla="*/ 1694688 w 2612136"/>
              <a:gd name="connsiteY233" fmla="*/ 1545336 h 1676710"/>
              <a:gd name="connsiteX234" fmla="*/ 1691640 w 2612136"/>
              <a:gd name="connsiteY234" fmla="*/ 1536192 h 1676710"/>
              <a:gd name="connsiteX235" fmla="*/ 1679448 w 2612136"/>
              <a:gd name="connsiteY235" fmla="*/ 1514856 h 1676710"/>
              <a:gd name="connsiteX236" fmla="*/ 1673352 w 2612136"/>
              <a:gd name="connsiteY236" fmla="*/ 1496568 h 1676710"/>
              <a:gd name="connsiteX237" fmla="*/ 1670304 w 2612136"/>
              <a:gd name="connsiteY237" fmla="*/ 1487424 h 1676710"/>
              <a:gd name="connsiteX238" fmla="*/ 1670304 w 2612136"/>
              <a:gd name="connsiteY238" fmla="*/ 1423416 h 1676710"/>
              <a:gd name="connsiteX239" fmla="*/ 1679448 w 2612136"/>
              <a:gd name="connsiteY239" fmla="*/ 1405128 h 1676710"/>
              <a:gd name="connsiteX240" fmla="*/ 1688592 w 2612136"/>
              <a:gd name="connsiteY240" fmla="*/ 1399032 h 1676710"/>
              <a:gd name="connsiteX241" fmla="*/ 1700784 w 2612136"/>
              <a:gd name="connsiteY241" fmla="*/ 1386840 h 1676710"/>
              <a:gd name="connsiteX242" fmla="*/ 1709928 w 2612136"/>
              <a:gd name="connsiteY242" fmla="*/ 1377696 h 1676710"/>
              <a:gd name="connsiteX243" fmla="*/ 1728216 w 2612136"/>
              <a:gd name="connsiteY243" fmla="*/ 1365504 h 1676710"/>
              <a:gd name="connsiteX244" fmla="*/ 1737360 w 2612136"/>
              <a:gd name="connsiteY244" fmla="*/ 1359408 h 1676710"/>
              <a:gd name="connsiteX245" fmla="*/ 1749552 w 2612136"/>
              <a:gd name="connsiteY245" fmla="*/ 1356360 h 1676710"/>
              <a:gd name="connsiteX246" fmla="*/ 1770888 w 2612136"/>
              <a:gd name="connsiteY246" fmla="*/ 1344168 h 1676710"/>
              <a:gd name="connsiteX247" fmla="*/ 1780032 w 2612136"/>
              <a:gd name="connsiteY247" fmla="*/ 1338072 h 1676710"/>
              <a:gd name="connsiteX248" fmla="*/ 1801368 w 2612136"/>
              <a:gd name="connsiteY248" fmla="*/ 1331976 h 1676710"/>
              <a:gd name="connsiteX249" fmla="*/ 1810512 w 2612136"/>
              <a:gd name="connsiteY249" fmla="*/ 1328928 h 1676710"/>
              <a:gd name="connsiteX250" fmla="*/ 1822704 w 2612136"/>
              <a:gd name="connsiteY250" fmla="*/ 1325880 h 1676710"/>
              <a:gd name="connsiteX251" fmla="*/ 1840992 w 2612136"/>
              <a:gd name="connsiteY251" fmla="*/ 1319784 h 1676710"/>
              <a:gd name="connsiteX252" fmla="*/ 1850136 w 2612136"/>
              <a:gd name="connsiteY252" fmla="*/ 1316736 h 1676710"/>
              <a:gd name="connsiteX253" fmla="*/ 1871472 w 2612136"/>
              <a:gd name="connsiteY253" fmla="*/ 1313688 h 1676710"/>
              <a:gd name="connsiteX254" fmla="*/ 1883664 w 2612136"/>
              <a:gd name="connsiteY254" fmla="*/ 1307592 h 1676710"/>
              <a:gd name="connsiteX255" fmla="*/ 1901952 w 2612136"/>
              <a:gd name="connsiteY255" fmla="*/ 1301496 h 1676710"/>
              <a:gd name="connsiteX256" fmla="*/ 1914144 w 2612136"/>
              <a:gd name="connsiteY256" fmla="*/ 1295400 h 1676710"/>
              <a:gd name="connsiteX257" fmla="*/ 1923288 w 2612136"/>
              <a:gd name="connsiteY257" fmla="*/ 1292352 h 1676710"/>
              <a:gd name="connsiteX258" fmla="*/ 1932432 w 2612136"/>
              <a:gd name="connsiteY258" fmla="*/ 1286256 h 1676710"/>
              <a:gd name="connsiteX259" fmla="*/ 1941576 w 2612136"/>
              <a:gd name="connsiteY259" fmla="*/ 1283208 h 1676710"/>
              <a:gd name="connsiteX260" fmla="*/ 1959864 w 2612136"/>
              <a:gd name="connsiteY260" fmla="*/ 1271016 h 1676710"/>
              <a:gd name="connsiteX261" fmla="*/ 1969008 w 2612136"/>
              <a:gd name="connsiteY261" fmla="*/ 1264920 h 1676710"/>
              <a:gd name="connsiteX262" fmla="*/ 1978152 w 2612136"/>
              <a:gd name="connsiteY262" fmla="*/ 1258824 h 1676710"/>
              <a:gd name="connsiteX263" fmla="*/ 1987296 w 2612136"/>
              <a:gd name="connsiteY263" fmla="*/ 1255776 h 1676710"/>
              <a:gd name="connsiteX264" fmla="*/ 1996440 w 2612136"/>
              <a:gd name="connsiteY264" fmla="*/ 1249680 h 1676710"/>
              <a:gd name="connsiteX265" fmla="*/ 2008632 w 2612136"/>
              <a:gd name="connsiteY265" fmla="*/ 1246632 h 1676710"/>
              <a:gd name="connsiteX266" fmla="*/ 2017776 w 2612136"/>
              <a:gd name="connsiteY266" fmla="*/ 1240536 h 1676710"/>
              <a:gd name="connsiteX267" fmla="*/ 2045208 w 2612136"/>
              <a:gd name="connsiteY267" fmla="*/ 1228344 h 1676710"/>
              <a:gd name="connsiteX268" fmla="*/ 2051304 w 2612136"/>
              <a:gd name="connsiteY268" fmla="*/ 1216152 h 1676710"/>
              <a:gd name="connsiteX269" fmla="*/ 2069592 w 2612136"/>
              <a:gd name="connsiteY269" fmla="*/ 1200912 h 1676710"/>
              <a:gd name="connsiteX270" fmla="*/ 2078736 w 2612136"/>
              <a:gd name="connsiteY270" fmla="*/ 1191768 h 1676710"/>
              <a:gd name="connsiteX271" fmla="*/ 2097024 w 2612136"/>
              <a:gd name="connsiteY271" fmla="*/ 1179576 h 1676710"/>
              <a:gd name="connsiteX272" fmla="*/ 2106168 w 2612136"/>
              <a:gd name="connsiteY272" fmla="*/ 1173480 h 1676710"/>
              <a:gd name="connsiteX273" fmla="*/ 2115312 w 2612136"/>
              <a:gd name="connsiteY273" fmla="*/ 1167384 h 1676710"/>
              <a:gd name="connsiteX274" fmla="*/ 2124456 w 2612136"/>
              <a:gd name="connsiteY274" fmla="*/ 1164336 h 1676710"/>
              <a:gd name="connsiteX275" fmla="*/ 2136648 w 2612136"/>
              <a:gd name="connsiteY275" fmla="*/ 1155192 h 1676710"/>
              <a:gd name="connsiteX276" fmla="*/ 2145792 w 2612136"/>
              <a:gd name="connsiteY276" fmla="*/ 1152144 h 1676710"/>
              <a:gd name="connsiteX277" fmla="*/ 2154936 w 2612136"/>
              <a:gd name="connsiteY277" fmla="*/ 1143000 h 1676710"/>
              <a:gd name="connsiteX278" fmla="*/ 2164080 w 2612136"/>
              <a:gd name="connsiteY278" fmla="*/ 1139952 h 1676710"/>
              <a:gd name="connsiteX279" fmla="*/ 2173224 w 2612136"/>
              <a:gd name="connsiteY279" fmla="*/ 1133856 h 1676710"/>
              <a:gd name="connsiteX280" fmla="*/ 2191512 w 2612136"/>
              <a:gd name="connsiteY280" fmla="*/ 1115568 h 1676710"/>
              <a:gd name="connsiteX281" fmla="*/ 2209800 w 2612136"/>
              <a:gd name="connsiteY281" fmla="*/ 1106424 h 1676710"/>
              <a:gd name="connsiteX282" fmla="*/ 2215896 w 2612136"/>
              <a:gd name="connsiteY282" fmla="*/ 1097280 h 1676710"/>
              <a:gd name="connsiteX283" fmla="*/ 2234184 w 2612136"/>
              <a:gd name="connsiteY283" fmla="*/ 1085088 h 1676710"/>
              <a:gd name="connsiteX284" fmla="*/ 2261616 w 2612136"/>
              <a:gd name="connsiteY284" fmla="*/ 1066800 h 1676710"/>
              <a:gd name="connsiteX285" fmla="*/ 2270760 w 2612136"/>
              <a:gd name="connsiteY285" fmla="*/ 1060704 h 1676710"/>
              <a:gd name="connsiteX286" fmla="*/ 2279904 w 2612136"/>
              <a:gd name="connsiteY286" fmla="*/ 1051560 h 1676710"/>
              <a:gd name="connsiteX287" fmla="*/ 2289048 w 2612136"/>
              <a:gd name="connsiteY287" fmla="*/ 1048512 h 1676710"/>
              <a:gd name="connsiteX288" fmla="*/ 2316480 w 2612136"/>
              <a:gd name="connsiteY288" fmla="*/ 1030224 h 1676710"/>
              <a:gd name="connsiteX289" fmla="*/ 2325624 w 2612136"/>
              <a:gd name="connsiteY289" fmla="*/ 1024128 h 1676710"/>
              <a:gd name="connsiteX290" fmla="*/ 2346960 w 2612136"/>
              <a:gd name="connsiteY290" fmla="*/ 1008888 h 1676710"/>
              <a:gd name="connsiteX291" fmla="*/ 2353056 w 2612136"/>
              <a:gd name="connsiteY291" fmla="*/ 999744 h 1676710"/>
              <a:gd name="connsiteX292" fmla="*/ 2359152 w 2612136"/>
              <a:gd name="connsiteY292" fmla="*/ 987552 h 1676710"/>
              <a:gd name="connsiteX293" fmla="*/ 2368296 w 2612136"/>
              <a:gd name="connsiteY293" fmla="*/ 978408 h 1676710"/>
              <a:gd name="connsiteX294" fmla="*/ 2377440 w 2612136"/>
              <a:gd name="connsiteY294" fmla="*/ 960120 h 1676710"/>
              <a:gd name="connsiteX295" fmla="*/ 2383536 w 2612136"/>
              <a:gd name="connsiteY295" fmla="*/ 935736 h 1676710"/>
              <a:gd name="connsiteX296" fmla="*/ 2377440 w 2612136"/>
              <a:gd name="connsiteY296" fmla="*/ 896112 h 1676710"/>
              <a:gd name="connsiteX297" fmla="*/ 2374392 w 2612136"/>
              <a:gd name="connsiteY297" fmla="*/ 886968 h 1676710"/>
              <a:gd name="connsiteX298" fmla="*/ 2362200 w 2612136"/>
              <a:gd name="connsiteY298" fmla="*/ 868680 h 1676710"/>
              <a:gd name="connsiteX299" fmla="*/ 2353056 w 2612136"/>
              <a:gd name="connsiteY299" fmla="*/ 862584 h 1676710"/>
              <a:gd name="connsiteX300" fmla="*/ 2340864 w 2612136"/>
              <a:gd name="connsiteY300" fmla="*/ 853440 h 1676710"/>
              <a:gd name="connsiteX301" fmla="*/ 2331720 w 2612136"/>
              <a:gd name="connsiteY301" fmla="*/ 850392 h 1676710"/>
              <a:gd name="connsiteX302" fmla="*/ 2319528 w 2612136"/>
              <a:gd name="connsiteY302" fmla="*/ 844296 h 1676710"/>
              <a:gd name="connsiteX303" fmla="*/ 2301240 w 2612136"/>
              <a:gd name="connsiteY303" fmla="*/ 838200 h 1676710"/>
              <a:gd name="connsiteX304" fmla="*/ 2282952 w 2612136"/>
              <a:gd name="connsiteY304" fmla="*/ 829056 h 1676710"/>
              <a:gd name="connsiteX305" fmla="*/ 2264664 w 2612136"/>
              <a:gd name="connsiteY305" fmla="*/ 813816 h 1676710"/>
              <a:gd name="connsiteX306" fmla="*/ 2255520 w 2612136"/>
              <a:gd name="connsiteY306" fmla="*/ 810768 h 1676710"/>
              <a:gd name="connsiteX307" fmla="*/ 2240280 w 2612136"/>
              <a:gd name="connsiteY307" fmla="*/ 798576 h 1676710"/>
              <a:gd name="connsiteX308" fmla="*/ 2231136 w 2612136"/>
              <a:gd name="connsiteY308" fmla="*/ 789432 h 1676710"/>
              <a:gd name="connsiteX309" fmla="*/ 2221992 w 2612136"/>
              <a:gd name="connsiteY309" fmla="*/ 786384 h 1676710"/>
              <a:gd name="connsiteX310" fmla="*/ 2203704 w 2612136"/>
              <a:gd name="connsiteY310" fmla="*/ 774192 h 1676710"/>
              <a:gd name="connsiteX311" fmla="*/ 2188464 w 2612136"/>
              <a:gd name="connsiteY311" fmla="*/ 758952 h 1676710"/>
              <a:gd name="connsiteX312" fmla="*/ 2157984 w 2612136"/>
              <a:gd name="connsiteY312" fmla="*/ 749808 h 1676710"/>
              <a:gd name="connsiteX313" fmla="*/ 2148840 w 2612136"/>
              <a:gd name="connsiteY313" fmla="*/ 743712 h 1676710"/>
              <a:gd name="connsiteX314" fmla="*/ 2130552 w 2612136"/>
              <a:gd name="connsiteY314" fmla="*/ 737616 h 1676710"/>
              <a:gd name="connsiteX315" fmla="*/ 2121408 w 2612136"/>
              <a:gd name="connsiteY315" fmla="*/ 734568 h 1676710"/>
              <a:gd name="connsiteX316" fmla="*/ 2100072 w 2612136"/>
              <a:gd name="connsiteY316" fmla="*/ 728472 h 1676710"/>
              <a:gd name="connsiteX317" fmla="*/ 2090928 w 2612136"/>
              <a:gd name="connsiteY317" fmla="*/ 722376 h 1676710"/>
              <a:gd name="connsiteX318" fmla="*/ 2078736 w 2612136"/>
              <a:gd name="connsiteY318" fmla="*/ 719328 h 1676710"/>
              <a:gd name="connsiteX319" fmla="*/ 2060448 w 2612136"/>
              <a:gd name="connsiteY319" fmla="*/ 713232 h 1676710"/>
              <a:gd name="connsiteX320" fmla="*/ 2051304 w 2612136"/>
              <a:gd name="connsiteY320" fmla="*/ 710184 h 1676710"/>
              <a:gd name="connsiteX321" fmla="*/ 2033016 w 2612136"/>
              <a:gd name="connsiteY321" fmla="*/ 697992 h 1676710"/>
              <a:gd name="connsiteX322" fmla="*/ 1996440 w 2612136"/>
              <a:gd name="connsiteY322" fmla="*/ 688848 h 1676710"/>
              <a:gd name="connsiteX323" fmla="*/ 1987296 w 2612136"/>
              <a:gd name="connsiteY323" fmla="*/ 682752 h 1676710"/>
              <a:gd name="connsiteX324" fmla="*/ 1965960 w 2612136"/>
              <a:gd name="connsiteY324" fmla="*/ 676656 h 1676710"/>
              <a:gd name="connsiteX325" fmla="*/ 1956816 w 2612136"/>
              <a:gd name="connsiteY325" fmla="*/ 670560 h 1676710"/>
              <a:gd name="connsiteX326" fmla="*/ 1941576 w 2612136"/>
              <a:gd name="connsiteY326" fmla="*/ 667512 h 1676710"/>
              <a:gd name="connsiteX327" fmla="*/ 1929384 w 2612136"/>
              <a:gd name="connsiteY327" fmla="*/ 664464 h 1676710"/>
              <a:gd name="connsiteX328" fmla="*/ 1911096 w 2612136"/>
              <a:gd name="connsiteY328" fmla="*/ 655320 h 1676710"/>
              <a:gd name="connsiteX329" fmla="*/ 1892808 w 2612136"/>
              <a:gd name="connsiteY329" fmla="*/ 640080 h 1676710"/>
              <a:gd name="connsiteX330" fmla="*/ 1883664 w 2612136"/>
              <a:gd name="connsiteY330" fmla="*/ 637032 h 1676710"/>
              <a:gd name="connsiteX331" fmla="*/ 1874520 w 2612136"/>
              <a:gd name="connsiteY331" fmla="*/ 630936 h 1676710"/>
              <a:gd name="connsiteX332" fmla="*/ 1865376 w 2612136"/>
              <a:gd name="connsiteY332" fmla="*/ 627888 h 1676710"/>
              <a:gd name="connsiteX333" fmla="*/ 1856232 w 2612136"/>
              <a:gd name="connsiteY333" fmla="*/ 621792 h 1676710"/>
              <a:gd name="connsiteX334" fmla="*/ 1844040 w 2612136"/>
              <a:gd name="connsiteY334" fmla="*/ 618744 h 1676710"/>
              <a:gd name="connsiteX335" fmla="*/ 1831848 w 2612136"/>
              <a:gd name="connsiteY335" fmla="*/ 612648 h 1676710"/>
              <a:gd name="connsiteX336" fmla="*/ 1822704 w 2612136"/>
              <a:gd name="connsiteY336" fmla="*/ 609600 h 1676710"/>
              <a:gd name="connsiteX337" fmla="*/ 1798320 w 2612136"/>
              <a:gd name="connsiteY337" fmla="*/ 594360 h 1676710"/>
              <a:gd name="connsiteX338" fmla="*/ 1789176 w 2612136"/>
              <a:gd name="connsiteY338" fmla="*/ 588264 h 1676710"/>
              <a:gd name="connsiteX339" fmla="*/ 1780032 w 2612136"/>
              <a:gd name="connsiteY339" fmla="*/ 585216 h 1676710"/>
              <a:gd name="connsiteX340" fmla="*/ 1770888 w 2612136"/>
              <a:gd name="connsiteY340" fmla="*/ 579120 h 1676710"/>
              <a:gd name="connsiteX341" fmla="*/ 1761744 w 2612136"/>
              <a:gd name="connsiteY341" fmla="*/ 576072 h 1676710"/>
              <a:gd name="connsiteX342" fmla="*/ 1740408 w 2612136"/>
              <a:gd name="connsiteY342" fmla="*/ 566928 h 1676710"/>
              <a:gd name="connsiteX343" fmla="*/ 1722120 w 2612136"/>
              <a:gd name="connsiteY343" fmla="*/ 554736 h 1676710"/>
              <a:gd name="connsiteX344" fmla="*/ 1703832 w 2612136"/>
              <a:gd name="connsiteY344" fmla="*/ 542544 h 1676710"/>
              <a:gd name="connsiteX345" fmla="*/ 1685544 w 2612136"/>
              <a:gd name="connsiteY345" fmla="*/ 533400 h 1676710"/>
              <a:gd name="connsiteX346" fmla="*/ 1676400 w 2612136"/>
              <a:gd name="connsiteY346" fmla="*/ 530352 h 1676710"/>
              <a:gd name="connsiteX347" fmla="*/ 1664208 w 2612136"/>
              <a:gd name="connsiteY347" fmla="*/ 524256 h 1676710"/>
              <a:gd name="connsiteX348" fmla="*/ 1645920 w 2612136"/>
              <a:gd name="connsiteY348" fmla="*/ 512064 h 1676710"/>
              <a:gd name="connsiteX349" fmla="*/ 1636776 w 2612136"/>
              <a:gd name="connsiteY349" fmla="*/ 505968 h 1676710"/>
              <a:gd name="connsiteX350" fmla="*/ 1615440 w 2612136"/>
              <a:gd name="connsiteY350" fmla="*/ 499872 h 1676710"/>
              <a:gd name="connsiteX351" fmla="*/ 1606296 w 2612136"/>
              <a:gd name="connsiteY351" fmla="*/ 493776 h 1676710"/>
              <a:gd name="connsiteX352" fmla="*/ 1584960 w 2612136"/>
              <a:gd name="connsiteY352" fmla="*/ 487680 h 1676710"/>
              <a:gd name="connsiteX353" fmla="*/ 1575816 w 2612136"/>
              <a:gd name="connsiteY353" fmla="*/ 481584 h 1676710"/>
              <a:gd name="connsiteX354" fmla="*/ 1551432 w 2612136"/>
              <a:gd name="connsiteY354" fmla="*/ 475488 h 1676710"/>
              <a:gd name="connsiteX355" fmla="*/ 1536192 w 2612136"/>
              <a:gd name="connsiteY355" fmla="*/ 469392 h 1676710"/>
              <a:gd name="connsiteX356" fmla="*/ 1514856 w 2612136"/>
              <a:gd name="connsiteY356" fmla="*/ 463296 h 1676710"/>
              <a:gd name="connsiteX357" fmla="*/ 1493520 w 2612136"/>
              <a:gd name="connsiteY357" fmla="*/ 454152 h 1676710"/>
              <a:gd name="connsiteX358" fmla="*/ 1463040 w 2612136"/>
              <a:gd name="connsiteY358" fmla="*/ 438912 h 1676710"/>
              <a:gd name="connsiteX359" fmla="*/ 1453896 w 2612136"/>
              <a:gd name="connsiteY359" fmla="*/ 432816 h 1676710"/>
              <a:gd name="connsiteX360" fmla="*/ 1444752 w 2612136"/>
              <a:gd name="connsiteY360" fmla="*/ 429768 h 1676710"/>
              <a:gd name="connsiteX361" fmla="*/ 1408176 w 2612136"/>
              <a:gd name="connsiteY361" fmla="*/ 414528 h 1676710"/>
              <a:gd name="connsiteX362" fmla="*/ 1389888 w 2612136"/>
              <a:gd name="connsiteY362" fmla="*/ 402336 h 1676710"/>
              <a:gd name="connsiteX363" fmla="*/ 1380744 w 2612136"/>
              <a:gd name="connsiteY363" fmla="*/ 396240 h 1676710"/>
              <a:gd name="connsiteX364" fmla="*/ 1371600 w 2612136"/>
              <a:gd name="connsiteY364" fmla="*/ 393192 h 1676710"/>
              <a:gd name="connsiteX365" fmla="*/ 1350264 w 2612136"/>
              <a:gd name="connsiteY365" fmla="*/ 381000 h 1676710"/>
              <a:gd name="connsiteX366" fmla="*/ 1341120 w 2612136"/>
              <a:gd name="connsiteY366" fmla="*/ 377952 h 1676710"/>
              <a:gd name="connsiteX367" fmla="*/ 1331976 w 2612136"/>
              <a:gd name="connsiteY367" fmla="*/ 371856 h 1676710"/>
              <a:gd name="connsiteX368" fmla="*/ 1319784 w 2612136"/>
              <a:gd name="connsiteY368" fmla="*/ 365760 h 1676710"/>
              <a:gd name="connsiteX369" fmla="*/ 1301496 w 2612136"/>
              <a:gd name="connsiteY369" fmla="*/ 353568 h 1676710"/>
              <a:gd name="connsiteX370" fmla="*/ 1292352 w 2612136"/>
              <a:gd name="connsiteY370" fmla="*/ 350520 h 1676710"/>
              <a:gd name="connsiteX371" fmla="*/ 1280160 w 2612136"/>
              <a:gd name="connsiteY371" fmla="*/ 347472 h 1676710"/>
              <a:gd name="connsiteX372" fmla="*/ 1258824 w 2612136"/>
              <a:gd name="connsiteY372" fmla="*/ 335280 h 1676710"/>
              <a:gd name="connsiteX373" fmla="*/ 1228344 w 2612136"/>
              <a:gd name="connsiteY373" fmla="*/ 326136 h 1676710"/>
              <a:gd name="connsiteX374" fmla="*/ 1210056 w 2612136"/>
              <a:gd name="connsiteY374" fmla="*/ 320040 h 1676710"/>
              <a:gd name="connsiteX375" fmla="*/ 1200912 w 2612136"/>
              <a:gd name="connsiteY375" fmla="*/ 316992 h 1676710"/>
              <a:gd name="connsiteX376" fmla="*/ 1188720 w 2612136"/>
              <a:gd name="connsiteY376" fmla="*/ 310896 h 1676710"/>
              <a:gd name="connsiteX377" fmla="*/ 1164336 w 2612136"/>
              <a:gd name="connsiteY377" fmla="*/ 307848 h 1676710"/>
              <a:gd name="connsiteX378" fmla="*/ 1121664 w 2612136"/>
              <a:gd name="connsiteY378" fmla="*/ 298704 h 1676710"/>
              <a:gd name="connsiteX379" fmla="*/ 1094232 w 2612136"/>
              <a:gd name="connsiteY379" fmla="*/ 295656 h 1676710"/>
              <a:gd name="connsiteX380" fmla="*/ 1069848 w 2612136"/>
              <a:gd name="connsiteY380" fmla="*/ 289560 h 1676710"/>
              <a:gd name="connsiteX381" fmla="*/ 1057656 w 2612136"/>
              <a:gd name="connsiteY381" fmla="*/ 286512 h 1676710"/>
              <a:gd name="connsiteX382" fmla="*/ 1030224 w 2612136"/>
              <a:gd name="connsiteY382" fmla="*/ 283464 h 1676710"/>
              <a:gd name="connsiteX383" fmla="*/ 990600 w 2612136"/>
              <a:gd name="connsiteY383" fmla="*/ 274320 h 1676710"/>
              <a:gd name="connsiteX384" fmla="*/ 972312 w 2612136"/>
              <a:gd name="connsiteY384" fmla="*/ 268224 h 1676710"/>
              <a:gd name="connsiteX385" fmla="*/ 963168 w 2612136"/>
              <a:gd name="connsiteY385" fmla="*/ 265176 h 1676710"/>
              <a:gd name="connsiteX386" fmla="*/ 950976 w 2612136"/>
              <a:gd name="connsiteY386" fmla="*/ 262128 h 1676710"/>
              <a:gd name="connsiteX387" fmla="*/ 932688 w 2612136"/>
              <a:gd name="connsiteY387" fmla="*/ 256032 h 1676710"/>
              <a:gd name="connsiteX388" fmla="*/ 923544 w 2612136"/>
              <a:gd name="connsiteY388" fmla="*/ 252984 h 1676710"/>
              <a:gd name="connsiteX389" fmla="*/ 905256 w 2612136"/>
              <a:gd name="connsiteY389" fmla="*/ 249936 h 1676710"/>
              <a:gd name="connsiteX390" fmla="*/ 880872 w 2612136"/>
              <a:gd name="connsiteY390" fmla="*/ 240792 h 1676710"/>
              <a:gd name="connsiteX391" fmla="*/ 853440 w 2612136"/>
              <a:gd name="connsiteY391" fmla="*/ 237744 h 1676710"/>
              <a:gd name="connsiteX392" fmla="*/ 841248 w 2612136"/>
              <a:gd name="connsiteY392" fmla="*/ 234696 h 1676710"/>
              <a:gd name="connsiteX393" fmla="*/ 819912 w 2612136"/>
              <a:gd name="connsiteY393" fmla="*/ 228600 h 1676710"/>
              <a:gd name="connsiteX394" fmla="*/ 804672 w 2612136"/>
              <a:gd name="connsiteY394" fmla="*/ 225552 h 1676710"/>
              <a:gd name="connsiteX395" fmla="*/ 786384 w 2612136"/>
              <a:gd name="connsiteY395" fmla="*/ 222504 h 1676710"/>
              <a:gd name="connsiteX396" fmla="*/ 768096 w 2612136"/>
              <a:gd name="connsiteY396" fmla="*/ 216408 h 1676710"/>
              <a:gd name="connsiteX397" fmla="*/ 743712 w 2612136"/>
              <a:gd name="connsiteY397" fmla="*/ 213360 h 1676710"/>
              <a:gd name="connsiteX398" fmla="*/ 722376 w 2612136"/>
              <a:gd name="connsiteY398" fmla="*/ 210312 h 1676710"/>
              <a:gd name="connsiteX399" fmla="*/ 676656 w 2612136"/>
              <a:gd name="connsiteY399" fmla="*/ 207264 h 1676710"/>
              <a:gd name="connsiteX400" fmla="*/ 664464 w 2612136"/>
              <a:gd name="connsiteY400" fmla="*/ 204216 h 1676710"/>
              <a:gd name="connsiteX401" fmla="*/ 591312 w 2612136"/>
              <a:gd name="connsiteY401" fmla="*/ 207264 h 1676710"/>
              <a:gd name="connsiteX402" fmla="*/ 576072 w 2612136"/>
              <a:gd name="connsiteY402" fmla="*/ 210312 h 1676710"/>
              <a:gd name="connsiteX403" fmla="*/ 536448 w 2612136"/>
              <a:gd name="connsiteY403" fmla="*/ 216408 h 1676710"/>
              <a:gd name="connsiteX404" fmla="*/ 493776 w 2612136"/>
              <a:gd name="connsiteY404" fmla="*/ 219456 h 1676710"/>
              <a:gd name="connsiteX405" fmla="*/ 466344 w 2612136"/>
              <a:gd name="connsiteY405" fmla="*/ 222504 h 1676710"/>
              <a:gd name="connsiteX406" fmla="*/ 371856 w 2612136"/>
              <a:gd name="connsiteY406" fmla="*/ 231648 h 1676710"/>
              <a:gd name="connsiteX407" fmla="*/ 326136 w 2612136"/>
              <a:gd name="connsiteY407" fmla="*/ 246888 h 1676710"/>
              <a:gd name="connsiteX408" fmla="*/ 316992 w 2612136"/>
              <a:gd name="connsiteY408" fmla="*/ 249936 h 1676710"/>
              <a:gd name="connsiteX409" fmla="*/ 307848 w 2612136"/>
              <a:gd name="connsiteY409" fmla="*/ 252984 h 1676710"/>
              <a:gd name="connsiteX410" fmla="*/ 283464 w 2612136"/>
              <a:gd name="connsiteY410" fmla="*/ 262128 h 1676710"/>
              <a:gd name="connsiteX411" fmla="*/ 265176 w 2612136"/>
              <a:gd name="connsiteY411" fmla="*/ 268224 h 1676710"/>
              <a:gd name="connsiteX412" fmla="*/ 240792 w 2612136"/>
              <a:gd name="connsiteY412" fmla="*/ 274320 h 1676710"/>
              <a:gd name="connsiteX413" fmla="*/ 231648 w 2612136"/>
              <a:gd name="connsiteY413" fmla="*/ 280416 h 1676710"/>
              <a:gd name="connsiteX414" fmla="*/ 219456 w 2612136"/>
              <a:gd name="connsiteY414" fmla="*/ 283464 h 1676710"/>
              <a:gd name="connsiteX415" fmla="*/ 201168 w 2612136"/>
              <a:gd name="connsiteY415" fmla="*/ 289560 h 1676710"/>
              <a:gd name="connsiteX416" fmla="*/ 195072 w 2612136"/>
              <a:gd name="connsiteY416" fmla="*/ 295656 h 1676710"/>
              <a:gd name="connsiteX0" fmla="*/ 195072 w 2612136"/>
              <a:gd name="connsiteY0" fmla="*/ 295656 h 1676710"/>
              <a:gd name="connsiteX1" fmla="*/ 176784 w 2612136"/>
              <a:gd name="connsiteY1" fmla="*/ 304800 h 1676710"/>
              <a:gd name="connsiteX2" fmla="*/ 155448 w 2612136"/>
              <a:gd name="connsiteY2" fmla="*/ 310896 h 1676710"/>
              <a:gd name="connsiteX3" fmla="*/ 137160 w 2612136"/>
              <a:gd name="connsiteY3" fmla="*/ 323088 h 1676710"/>
              <a:gd name="connsiteX4" fmla="*/ 128016 w 2612136"/>
              <a:gd name="connsiteY4" fmla="*/ 329184 h 1676710"/>
              <a:gd name="connsiteX5" fmla="*/ 115824 w 2612136"/>
              <a:gd name="connsiteY5" fmla="*/ 332232 h 1676710"/>
              <a:gd name="connsiteX6" fmla="*/ 106680 w 2612136"/>
              <a:gd name="connsiteY6" fmla="*/ 338328 h 1676710"/>
              <a:gd name="connsiteX7" fmla="*/ 70104 w 2612136"/>
              <a:gd name="connsiteY7" fmla="*/ 338328 h 1676710"/>
              <a:gd name="connsiteX8" fmla="*/ 48768 w 2612136"/>
              <a:gd name="connsiteY8" fmla="*/ 332232 h 1676710"/>
              <a:gd name="connsiteX9" fmla="*/ 36576 w 2612136"/>
              <a:gd name="connsiteY9" fmla="*/ 326136 h 1676710"/>
              <a:gd name="connsiteX10" fmla="*/ 27432 w 2612136"/>
              <a:gd name="connsiteY10" fmla="*/ 316992 h 1676710"/>
              <a:gd name="connsiteX11" fmla="*/ 9144 w 2612136"/>
              <a:gd name="connsiteY11" fmla="*/ 301752 h 1676710"/>
              <a:gd name="connsiteX12" fmla="*/ 0 w 2612136"/>
              <a:gd name="connsiteY12" fmla="*/ 268224 h 1676710"/>
              <a:gd name="connsiteX13" fmla="*/ 3048 w 2612136"/>
              <a:gd name="connsiteY13" fmla="*/ 207264 h 1676710"/>
              <a:gd name="connsiteX14" fmla="*/ 21336 w 2612136"/>
              <a:gd name="connsiteY14" fmla="*/ 170688 h 1676710"/>
              <a:gd name="connsiteX15" fmla="*/ 30480 w 2612136"/>
              <a:gd name="connsiteY15" fmla="*/ 161544 h 1676710"/>
              <a:gd name="connsiteX16" fmla="*/ 42672 w 2612136"/>
              <a:gd name="connsiteY16" fmla="*/ 146304 h 1676710"/>
              <a:gd name="connsiteX17" fmla="*/ 60960 w 2612136"/>
              <a:gd name="connsiteY17" fmla="*/ 131064 h 1676710"/>
              <a:gd name="connsiteX18" fmla="*/ 67056 w 2612136"/>
              <a:gd name="connsiteY18" fmla="*/ 121920 h 1676710"/>
              <a:gd name="connsiteX19" fmla="*/ 79248 w 2612136"/>
              <a:gd name="connsiteY19" fmla="*/ 115824 h 1676710"/>
              <a:gd name="connsiteX20" fmla="*/ 100584 w 2612136"/>
              <a:gd name="connsiteY20" fmla="*/ 106680 h 1676710"/>
              <a:gd name="connsiteX21" fmla="*/ 109728 w 2612136"/>
              <a:gd name="connsiteY21" fmla="*/ 97536 h 1676710"/>
              <a:gd name="connsiteX22" fmla="*/ 121920 w 2612136"/>
              <a:gd name="connsiteY22" fmla="*/ 94488 h 1676710"/>
              <a:gd name="connsiteX23" fmla="*/ 131064 w 2612136"/>
              <a:gd name="connsiteY23" fmla="*/ 91440 h 1676710"/>
              <a:gd name="connsiteX24" fmla="*/ 140208 w 2612136"/>
              <a:gd name="connsiteY24" fmla="*/ 85344 h 1676710"/>
              <a:gd name="connsiteX25" fmla="*/ 149352 w 2612136"/>
              <a:gd name="connsiteY25" fmla="*/ 82296 h 1676710"/>
              <a:gd name="connsiteX26" fmla="*/ 161544 w 2612136"/>
              <a:gd name="connsiteY26" fmla="*/ 76200 h 1676710"/>
              <a:gd name="connsiteX27" fmla="*/ 179832 w 2612136"/>
              <a:gd name="connsiteY27" fmla="*/ 70104 h 1676710"/>
              <a:gd name="connsiteX28" fmla="*/ 198120 w 2612136"/>
              <a:gd name="connsiteY28" fmla="*/ 64008 h 1676710"/>
              <a:gd name="connsiteX29" fmla="*/ 207264 w 2612136"/>
              <a:gd name="connsiteY29" fmla="*/ 60960 h 1676710"/>
              <a:gd name="connsiteX30" fmla="*/ 234696 w 2612136"/>
              <a:gd name="connsiteY30" fmla="*/ 54864 h 1676710"/>
              <a:gd name="connsiteX31" fmla="*/ 262128 w 2612136"/>
              <a:gd name="connsiteY31" fmla="*/ 48768 h 1676710"/>
              <a:gd name="connsiteX32" fmla="*/ 283464 w 2612136"/>
              <a:gd name="connsiteY32" fmla="*/ 45720 h 1676710"/>
              <a:gd name="connsiteX33" fmla="*/ 292608 w 2612136"/>
              <a:gd name="connsiteY33" fmla="*/ 42672 h 1676710"/>
              <a:gd name="connsiteX34" fmla="*/ 338328 w 2612136"/>
              <a:gd name="connsiteY34" fmla="*/ 36576 h 1676710"/>
              <a:gd name="connsiteX35" fmla="*/ 365760 w 2612136"/>
              <a:gd name="connsiteY35" fmla="*/ 30480 h 1676710"/>
              <a:gd name="connsiteX36" fmla="*/ 384048 w 2612136"/>
              <a:gd name="connsiteY36" fmla="*/ 27432 h 1676710"/>
              <a:gd name="connsiteX37" fmla="*/ 417576 w 2612136"/>
              <a:gd name="connsiteY37" fmla="*/ 24384 h 1676710"/>
              <a:gd name="connsiteX38" fmla="*/ 460248 w 2612136"/>
              <a:gd name="connsiteY38" fmla="*/ 18288 h 1676710"/>
              <a:gd name="connsiteX39" fmla="*/ 505968 w 2612136"/>
              <a:gd name="connsiteY39" fmla="*/ 15240 h 1676710"/>
              <a:gd name="connsiteX40" fmla="*/ 527304 w 2612136"/>
              <a:gd name="connsiteY40" fmla="*/ 9144 h 1676710"/>
              <a:gd name="connsiteX41" fmla="*/ 545592 w 2612136"/>
              <a:gd name="connsiteY41" fmla="*/ 6096 h 1676710"/>
              <a:gd name="connsiteX42" fmla="*/ 554736 w 2612136"/>
              <a:gd name="connsiteY42" fmla="*/ 3048 h 1676710"/>
              <a:gd name="connsiteX43" fmla="*/ 585216 w 2612136"/>
              <a:gd name="connsiteY43" fmla="*/ 0 h 1676710"/>
              <a:gd name="connsiteX44" fmla="*/ 679704 w 2612136"/>
              <a:gd name="connsiteY44" fmla="*/ 3048 h 1676710"/>
              <a:gd name="connsiteX45" fmla="*/ 701040 w 2612136"/>
              <a:gd name="connsiteY45" fmla="*/ 6096 h 1676710"/>
              <a:gd name="connsiteX46" fmla="*/ 749808 w 2612136"/>
              <a:gd name="connsiteY46" fmla="*/ 12192 h 1676710"/>
              <a:gd name="connsiteX47" fmla="*/ 765048 w 2612136"/>
              <a:gd name="connsiteY47" fmla="*/ 15240 h 1676710"/>
              <a:gd name="connsiteX48" fmla="*/ 810768 w 2612136"/>
              <a:gd name="connsiteY48" fmla="*/ 18288 h 1676710"/>
              <a:gd name="connsiteX49" fmla="*/ 829056 w 2612136"/>
              <a:gd name="connsiteY49" fmla="*/ 21336 h 1676710"/>
              <a:gd name="connsiteX50" fmla="*/ 847344 w 2612136"/>
              <a:gd name="connsiteY50" fmla="*/ 27432 h 1676710"/>
              <a:gd name="connsiteX51" fmla="*/ 886968 w 2612136"/>
              <a:gd name="connsiteY51" fmla="*/ 33528 h 1676710"/>
              <a:gd name="connsiteX52" fmla="*/ 899160 w 2612136"/>
              <a:gd name="connsiteY52" fmla="*/ 36576 h 1676710"/>
              <a:gd name="connsiteX53" fmla="*/ 908304 w 2612136"/>
              <a:gd name="connsiteY53" fmla="*/ 39624 h 1676710"/>
              <a:gd name="connsiteX54" fmla="*/ 950976 w 2612136"/>
              <a:gd name="connsiteY54" fmla="*/ 45720 h 1676710"/>
              <a:gd name="connsiteX55" fmla="*/ 972312 w 2612136"/>
              <a:gd name="connsiteY55" fmla="*/ 48768 h 1676710"/>
              <a:gd name="connsiteX56" fmla="*/ 1005840 w 2612136"/>
              <a:gd name="connsiteY56" fmla="*/ 57912 h 1676710"/>
              <a:gd name="connsiteX57" fmla="*/ 1027176 w 2612136"/>
              <a:gd name="connsiteY57" fmla="*/ 60960 h 1676710"/>
              <a:gd name="connsiteX58" fmla="*/ 1048512 w 2612136"/>
              <a:gd name="connsiteY58" fmla="*/ 67056 h 1676710"/>
              <a:gd name="connsiteX59" fmla="*/ 1078992 w 2612136"/>
              <a:gd name="connsiteY59" fmla="*/ 73152 h 1676710"/>
              <a:gd name="connsiteX60" fmla="*/ 1088136 w 2612136"/>
              <a:gd name="connsiteY60" fmla="*/ 76200 h 1676710"/>
              <a:gd name="connsiteX61" fmla="*/ 1109472 w 2612136"/>
              <a:gd name="connsiteY61" fmla="*/ 79248 h 1676710"/>
              <a:gd name="connsiteX62" fmla="*/ 1127760 w 2612136"/>
              <a:gd name="connsiteY62" fmla="*/ 82296 h 1676710"/>
              <a:gd name="connsiteX63" fmla="*/ 1139952 w 2612136"/>
              <a:gd name="connsiteY63" fmla="*/ 85344 h 1676710"/>
              <a:gd name="connsiteX64" fmla="*/ 1176528 w 2612136"/>
              <a:gd name="connsiteY64" fmla="*/ 91440 h 1676710"/>
              <a:gd name="connsiteX65" fmla="*/ 1207008 w 2612136"/>
              <a:gd name="connsiteY65" fmla="*/ 100584 h 1676710"/>
              <a:gd name="connsiteX66" fmla="*/ 1216152 w 2612136"/>
              <a:gd name="connsiteY66" fmla="*/ 103632 h 1676710"/>
              <a:gd name="connsiteX67" fmla="*/ 1228344 w 2612136"/>
              <a:gd name="connsiteY67" fmla="*/ 106680 h 1676710"/>
              <a:gd name="connsiteX68" fmla="*/ 1246632 w 2612136"/>
              <a:gd name="connsiteY68" fmla="*/ 112776 h 1676710"/>
              <a:gd name="connsiteX69" fmla="*/ 1255776 w 2612136"/>
              <a:gd name="connsiteY69" fmla="*/ 115824 h 1676710"/>
              <a:gd name="connsiteX70" fmla="*/ 1267968 w 2612136"/>
              <a:gd name="connsiteY70" fmla="*/ 121920 h 1676710"/>
              <a:gd name="connsiteX71" fmla="*/ 1277112 w 2612136"/>
              <a:gd name="connsiteY71" fmla="*/ 128016 h 1676710"/>
              <a:gd name="connsiteX72" fmla="*/ 1298448 w 2612136"/>
              <a:gd name="connsiteY72" fmla="*/ 134112 h 1676710"/>
              <a:gd name="connsiteX73" fmla="*/ 1322832 w 2612136"/>
              <a:gd name="connsiteY73" fmla="*/ 146304 h 1676710"/>
              <a:gd name="connsiteX74" fmla="*/ 1347216 w 2612136"/>
              <a:gd name="connsiteY74" fmla="*/ 158496 h 1676710"/>
              <a:gd name="connsiteX75" fmla="*/ 1368552 w 2612136"/>
              <a:gd name="connsiteY75" fmla="*/ 167640 h 1676710"/>
              <a:gd name="connsiteX76" fmla="*/ 1405128 w 2612136"/>
              <a:gd name="connsiteY76" fmla="*/ 182880 h 1676710"/>
              <a:gd name="connsiteX77" fmla="*/ 1441704 w 2612136"/>
              <a:gd name="connsiteY77" fmla="*/ 185928 h 1676710"/>
              <a:gd name="connsiteX78" fmla="*/ 1487424 w 2612136"/>
              <a:gd name="connsiteY78" fmla="*/ 207264 h 1676710"/>
              <a:gd name="connsiteX79" fmla="*/ 1511808 w 2612136"/>
              <a:gd name="connsiteY79" fmla="*/ 216408 h 1676710"/>
              <a:gd name="connsiteX80" fmla="*/ 1554480 w 2612136"/>
              <a:gd name="connsiteY80" fmla="*/ 225552 h 1676710"/>
              <a:gd name="connsiteX81" fmla="*/ 1578864 w 2612136"/>
              <a:gd name="connsiteY81" fmla="*/ 231648 h 1676710"/>
              <a:gd name="connsiteX82" fmla="*/ 1588008 w 2612136"/>
              <a:gd name="connsiteY82" fmla="*/ 234696 h 1676710"/>
              <a:gd name="connsiteX83" fmla="*/ 1612392 w 2612136"/>
              <a:gd name="connsiteY83" fmla="*/ 240792 h 1676710"/>
              <a:gd name="connsiteX84" fmla="*/ 1630680 w 2612136"/>
              <a:gd name="connsiteY84" fmla="*/ 246888 h 1676710"/>
              <a:gd name="connsiteX85" fmla="*/ 1639824 w 2612136"/>
              <a:gd name="connsiteY85" fmla="*/ 249936 h 1676710"/>
              <a:gd name="connsiteX86" fmla="*/ 1652016 w 2612136"/>
              <a:gd name="connsiteY86" fmla="*/ 252984 h 1676710"/>
              <a:gd name="connsiteX87" fmla="*/ 1664208 w 2612136"/>
              <a:gd name="connsiteY87" fmla="*/ 259080 h 1676710"/>
              <a:gd name="connsiteX88" fmla="*/ 1673352 w 2612136"/>
              <a:gd name="connsiteY88" fmla="*/ 262128 h 1676710"/>
              <a:gd name="connsiteX89" fmla="*/ 1685544 w 2612136"/>
              <a:gd name="connsiteY89" fmla="*/ 268224 h 1676710"/>
              <a:gd name="connsiteX90" fmla="*/ 1703832 w 2612136"/>
              <a:gd name="connsiteY90" fmla="*/ 274320 h 1676710"/>
              <a:gd name="connsiteX91" fmla="*/ 1716024 w 2612136"/>
              <a:gd name="connsiteY91" fmla="*/ 280416 h 1676710"/>
              <a:gd name="connsiteX92" fmla="*/ 1734312 w 2612136"/>
              <a:gd name="connsiteY92" fmla="*/ 286512 h 1676710"/>
              <a:gd name="connsiteX93" fmla="*/ 1743456 w 2612136"/>
              <a:gd name="connsiteY93" fmla="*/ 289560 h 1676710"/>
              <a:gd name="connsiteX94" fmla="*/ 1752600 w 2612136"/>
              <a:gd name="connsiteY94" fmla="*/ 295656 h 1676710"/>
              <a:gd name="connsiteX95" fmla="*/ 1770888 w 2612136"/>
              <a:gd name="connsiteY95" fmla="*/ 301752 h 1676710"/>
              <a:gd name="connsiteX96" fmla="*/ 1780032 w 2612136"/>
              <a:gd name="connsiteY96" fmla="*/ 307848 h 1676710"/>
              <a:gd name="connsiteX97" fmla="*/ 1789176 w 2612136"/>
              <a:gd name="connsiteY97" fmla="*/ 310896 h 1676710"/>
              <a:gd name="connsiteX98" fmla="*/ 1804416 w 2612136"/>
              <a:gd name="connsiteY98" fmla="*/ 316992 h 1676710"/>
              <a:gd name="connsiteX99" fmla="*/ 1813560 w 2612136"/>
              <a:gd name="connsiteY99" fmla="*/ 323088 h 1676710"/>
              <a:gd name="connsiteX100" fmla="*/ 1844040 w 2612136"/>
              <a:gd name="connsiteY100" fmla="*/ 332232 h 1676710"/>
              <a:gd name="connsiteX101" fmla="*/ 1853184 w 2612136"/>
              <a:gd name="connsiteY101" fmla="*/ 338328 h 1676710"/>
              <a:gd name="connsiteX102" fmla="*/ 1886712 w 2612136"/>
              <a:gd name="connsiteY102" fmla="*/ 350520 h 1676710"/>
              <a:gd name="connsiteX103" fmla="*/ 1895856 w 2612136"/>
              <a:gd name="connsiteY103" fmla="*/ 356616 h 1676710"/>
              <a:gd name="connsiteX104" fmla="*/ 1926336 w 2612136"/>
              <a:gd name="connsiteY104" fmla="*/ 365760 h 1676710"/>
              <a:gd name="connsiteX105" fmla="*/ 1953768 w 2612136"/>
              <a:gd name="connsiteY105" fmla="*/ 377952 h 1676710"/>
              <a:gd name="connsiteX106" fmla="*/ 1965960 w 2612136"/>
              <a:gd name="connsiteY106" fmla="*/ 384048 h 1676710"/>
              <a:gd name="connsiteX107" fmla="*/ 1975104 w 2612136"/>
              <a:gd name="connsiteY107" fmla="*/ 387096 h 1676710"/>
              <a:gd name="connsiteX108" fmla="*/ 1996440 w 2612136"/>
              <a:gd name="connsiteY108" fmla="*/ 399288 h 1676710"/>
              <a:gd name="connsiteX109" fmla="*/ 2014728 w 2612136"/>
              <a:gd name="connsiteY109" fmla="*/ 405384 h 1676710"/>
              <a:gd name="connsiteX110" fmla="*/ 2033016 w 2612136"/>
              <a:gd name="connsiteY110" fmla="*/ 414528 h 1676710"/>
              <a:gd name="connsiteX111" fmla="*/ 2042160 w 2612136"/>
              <a:gd name="connsiteY111" fmla="*/ 420624 h 1676710"/>
              <a:gd name="connsiteX112" fmla="*/ 2054352 w 2612136"/>
              <a:gd name="connsiteY112" fmla="*/ 423672 h 1676710"/>
              <a:gd name="connsiteX113" fmla="*/ 2090928 w 2612136"/>
              <a:gd name="connsiteY113" fmla="*/ 438912 h 1676710"/>
              <a:gd name="connsiteX114" fmla="*/ 2109216 w 2612136"/>
              <a:gd name="connsiteY114" fmla="*/ 451104 h 1676710"/>
              <a:gd name="connsiteX115" fmla="*/ 2130552 w 2612136"/>
              <a:gd name="connsiteY115" fmla="*/ 460248 h 1676710"/>
              <a:gd name="connsiteX116" fmla="*/ 2139696 w 2612136"/>
              <a:gd name="connsiteY116" fmla="*/ 463296 h 1676710"/>
              <a:gd name="connsiteX117" fmla="*/ 2151888 w 2612136"/>
              <a:gd name="connsiteY117" fmla="*/ 469392 h 1676710"/>
              <a:gd name="connsiteX118" fmla="*/ 2161032 w 2612136"/>
              <a:gd name="connsiteY118" fmla="*/ 472440 h 1676710"/>
              <a:gd name="connsiteX119" fmla="*/ 2170176 w 2612136"/>
              <a:gd name="connsiteY119" fmla="*/ 478536 h 1676710"/>
              <a:gd name="connsiteX120" fmla="*/ 2179320 w 2612136"/>
              <a:gd name="connsiteY120" fmla="*/ 487680 h 1676710"/>
              <a:gd name="connsiteX121" fmla="*/ 2191512 w 2612136"/>
              <a:gd name="connsiteY121" fmla="*/ 490728 h 1676710"/>
              <a:gd name="connsiteX122" fmla="*/ 2200656 w 2612136"/>
              <a:gd name="connsiteY122" fmla="*/ 499872 h 1676710"/>
              <a:gd name="connsiteX123" fmla="*/ 2209800 w 2612136"/>
              <a:gd name="connsiteY123" fmla="*/ 502920 h 1676710"/>
              <a:gd name="connsiteX124" fmla="*/ 2218944 w 2612136"/>
              <a:gd name="connsiteY124" fmla="*/ 509016 h 1676710"/>
              <a:gd name="connsiteX125" fmla="*/ 2228088 w 2612136"/>
              <a:gd name="connsiteY125" fmla="*/ 512064 h 1676710"/>
              <a:gd name="connsiteX126" fmla="*/ 2246376 w 2612136"/>
              <a:gd name="connsiteY126" fmla="*/ 524256 h 1676710"/>
              <a:gd name="connsiteX127" fmla="*/ 2255520 w 2612136"/>
              <a:gd name="connsiteY127" fmla="*/ 527304 h 1676710"/>
              <a:gd name="connsiteX128" fmla="*/ 2273808 w 2612136"/>
              <a:gd name="connsiteY128" fmla="*/ 539496 h 1676710"/>
              <a:gd name="connsiteX129" fmla="*/ 2282952 w 2612136"/>
              <a:gd name="connsiteY129" fmla="*/ 545592 h 1676710"/>
              <a:gd name="connsiteX130" fmla="*/ 2292096 w 2612136"/>
              <a:gd name="connsiteY130" fmla="*/ 548640 h 1676710"/>
              <a:gd name="connsiteX131" fmla="*/ 2304288 w 2612136"/>
              <a:gd name="connsiteY131" fmla="*/ 557784 h 1676710"/>
              <a:gd name="connsiteX132" fmla="*/ 2322576 w 2612136"/>
              <a:gd name="connsiteY132" fmla="*/ 569976 h 1676710"/>
              <a:gd name="connsiteX133" fmla="*/ 2331720 w 2612136"/>
              <a:gd name="connsiteY133" fmla="*/ 579120 h 1676710"/>
              <a:gd name="connsiteX134" fmla="*/ 2350008 w 2612136"/>
              <a:gd name="connsiteY134" fmla="*/ 591312 h 1676710"/>
              <a:gd name="connsiteX135" fmla="*/ 2362200 w 2612136"/>
              <a:gd name="connsiteY135" fmla="*/ 597408 h 1676710"/>
              <a:gd name="connsiteX136" fmla="*/ 2389632 w 2612136"/>
              <a:gd name="connsiteY136" fmla="*/ 621792 h 1676710"/>
              <a:gd name="connsiteX137" fmla="*/ 2398776 w 2612136"/>
              <a:gd name="connsiteY137" fmla="*/ 624840 h 1676710"/>
              <a:gd name="connsiteX138" fmla="*/ 2420112 w 2612136"/>
              <a:gd name="connsiteY138" fmla="*/ 646176 h 1676710"/>
              <a:gd name="connsiteX139" fmla="*/ 2438400 w 2612136"/>
              <a:gd name="connsiteY139" fmla="*/ 661416 h 1676710"/>
              <a:gd name="connsiteX140" fmla="*/ 2447544 w 2612136"/>
              <a:gd name="connsiteY140" fmla="*/ 667512 h 1676710"/>
              <a:gd name="connsiteX141" fmla="*/ 2456688 w 2612136"/>
              <a:gd name="connsiteY141" fmla="*/ 679704 h 1676710"/>
              <a:gd name="connsiteX142" fmla="*/ 2474976 w 2612136"/>
              <a:gd name="connsiteY142" fmla="*/ 694944 h 1676710"/>
              <a:gd name="connsiteX143" fmla="*/ 2481072 w 2612136"/>
              <a:gd name="connsiteY143" fmla="*/ 704088 h 1676710"/>
              <a:gd name="connsiteX144" fmla="*/ 2493264 w 2612136"/>
              <a:gd name="connsiteY144" fmla="*/ 713232 h 1676710"/>
              <a:gd name="connsiteX145" fmla="*/ 2511552 w 2612136"/>
              <a:gd name="connsiteY145" fmla="*/ 743712 h 1676710"/>
              <a:gd name="connsiteX146" fmla="*/ 2526792 w 2612136"/>
              <a:gd name="connsiteY146" fmla="*/ 762000 h 1676710"/>
              <a:gd name="connsiteX147" fmla="*/ 2529840 w 2612136"/>
              <a:gd name="connsiteY147" fmla="*/ 771144 h 1676710"/>
              <a:gd name="connsiteX148" fmla="*/ 2535936 w 2612136"/>
              <a:gd name="connsiteY148" fmla="*/ 783336 h 1676710"/>
              <a:gd name="connsiteX149" fmla="*/ 2538984 w 2612136"/>
              <a:gd name="connsiteY149" fmla="*/ 792480 h 1676710"/>
              <a:gd name="connsiteX150" fmla="*/ 2545080 w 2612136"/>
              <a:gd name="connsiteY150" fmla="*/ 801624 h 1676710"/>
              <a:gd name="connsiteX151" fmla="*/ 2551176 w 2612136"/>
              <a:gd name="connsiteY151" fmla="*/ 822960 h 1676710"/>
              <a:gd name="connsiteX152" fmla="*/ 2557272 w 2612136"/>
              <a:gd name="connsiteY152" fmla="*/ 841248 h 1676710"/>
              <a:gd name="connsiteX153" fmla="*/ 2563368 w 2612136"/>
              <a:gd name="connsiteY153" fmla="*/ 865632 h 1676710"/>
              <a:gd name="connsiteX154" fmla="*/ 2569464 w 2612136"/>
              <a:gd name="connsiteY154" fmla="*/ 877824 h 1676710"/>
              <a:gd name="connsiteX155" fmla="*/ 2572512 w 2612136"/>
              <a:gd name="connsiteY155" fmla="*/ 886968 h 1676710"/>
              <a:gd name="connsiteX156" fmla="*/ 2575560 w 2612136"/>
              <a:gd name="connsiteY156" fmla="*/ 899160 h 1676710"/>
              <a:gd name="connsiteX157" fmla="*/ 2587752 w 2612136"/>
              <a:gd name="connsiteY157" fmla="*/ 917448 h 1676710"/>
              <a:gd name="connsiteX158" fmla="*/ 2593848 w 2612136"/>
              <a:gd name="connsiteY158" fmla="*/ 938784 h 1676710"/>
              <a:gd name="connsiteX159" fmla="*/ 2596896 w 2612136"/>
              <a:gd name="connsiteY159" fmla="*/ 950976 h 1676710"/>
              <a:gd name="connsiteX160" fmla="*/ 2602992 w 2612136"/>
              <a:gd name="connsiteY160" fmla="*/ 963168 h 1676710"/>
              <a:gd name="connsiteX161" fmla="*/ 2606040 w 2612136"/>
              <a:gd name="connsiteY161" fmla="*/ 975360 h 1676710"/>
              <a:gd name="connsiteX162" fmla="*/ 2612136 w 2612136"/>
              <a:gd name="connsiteY162" fmla="*/ 993648 h 1676710"/>
              <a:gd name="connsiteX163" fmla="*/ 2609088 w 2612136"/>
              <a:gd name="connsiteY163" fmla="*/ 1030224 h 1676710"/>
              <a:gd name="connsiteX164" fmla="*/ 2602992 w 2612136"/>
              <a:gd name="connsiteY164" fmla="*/ 1066800 h 1676710"/>
              <a:gd name="connsiteX165" fmla="*/ 2599944 w 2612136"/>
              <a:gd name="connsiteY165" fmla="*/ 1103376 h 1676710"/>
              <a:gd name="connsiteX166" fmla="*/ 2593848 w 2612136"/>
              <a:gd name="connsiteY166" fmla="*/ 1130808 h 1676710"/>
              <a:gd name="connsiteX167" fmla="*/ 2590800 w 2612136"/>
              <a:gd name="connsiteY167" fmla="*/ 1139952 h 1676710"/>
              <a:gd name="connsiteX168" fmla="*/ 2581656 w 2612136"/>
              <a:gd name="connsiteY168" fmla="*/ 1173480 h 1676710"/>
              <a:gd name="connsiteX169" fmla="*/ 2578608 w 2612136"/>
              <a:gd name="connsiteY169" fmla="*/ 1182624 h 1676710"/>
              <a:gd name="connsiteX170" fmla="*/ 2566416 w 2612136"/>
              <a:gd name="connsiteY170" fmla="*/ 1200912 h 1676710"/>
              <a:gd name="connsiteX171" fmla="*/ 2560320 w 2612136"/>
              <a:gd name="connsiteY171" fmla="*/ 1210056 h 1676710"/>
              <a:gd name="connsiteX172" fmla="*/ 2557272 w 2612136"/>
              <a:gd name="connsiteY172" fmla="*/ 1219200 h 1676710"/>
              <a:gd name="connsiteX173" fmla="*/ 2545080 w 2612136"/>
              <a:gd name="connsiteY173" fmla="*/ 1237488 h 1676710"/>
              <a:gd name="connsiteX174" fmla="*/ 2538984 w 2612136"/>
              <a:gd name="connsiteY174" fmla="*/ 1246632 h 1676710"/>
              <a:gd name="connsiteX175" fmla="*/ 2535936 w 2612136"/>
              <a:gd name="connsiteY175" fmla="*/ 1255776 h 1676710"/>
              <a:gd name="connsiteX176" fmla="*/ 2526792 w 2612136"/>
              <a:gd name="connsiteY176" fmla="*/ 1264920 h 1676710"/>
              <a:gd name="connsiteX177" fmla="*/ 2511552 w 2612136"/>
              <a:gd name="connsiteY177" fmla="*/ 1283208 h 1676710"/>
              <a:gd name="connsiteX178" fmla="*/ 2502408 w 2612136"/>
              <a:gd name="connsiteY178" fmla="*/ 1289304 h 1676710"/>
              <a:gd name="connsiteX179" fmla="*/ 2493264 w 2612136"/>
              <a:gd name="connsiteY179" fmla="*/ 1301496 h 1676710"/>
              <a:gd name="connsiteX180" fmla="*/ 2474976 w 2612136"/>
              <a:gd name="connsiteY180" fmla="*/ 1313688 h 1676710"/>
              <a:gd name="connsiteX181" fmla="*/ 2444496 w 2612136"/>
              <a:gd name="connsiteY181" fmla="*/ 1335024 h 1676710"/>
              <a:gd name="connsiteX182" fmla="*/ 2435352 w 2612136"/>
              <a:gd name="connsiteY182" fmla="*/ 1341120 h 1676710"/>
              <a:gd name="connsiteX183" fmla="*/ 2423160 w 2612136"/>
              <a:gd name="connsiteY183" fmla="*/ 1350264 h 1676710"/>
              <a:gd name="connsiteX184" fmla="*/ 2410968 w 2612136"/>
              <a:gd name="connsiteY184" fmla="*/ 1353312 h 1676710"/>
              <a:gd name="connsiteX185" fmla="*/ 2401824 w 2612136"/>
              <a:gd name="connsiteY185" fmla="*/ 1362456 h 1676710"/>
              <a:gd name="connsiteX186" fmla="*/ 2383536 w 2612136"/>
              <a:gd name="connsiteY186" fmla="*/ 1374648 h 1676710"/>
              <a:gd name="connsiteX187" fmla="*/ 2365248 w 2612136"/>
              <a:gd name="connsiteY187" fmla="*/ 1386840 h 1676710"/>
              <a:gd name="connsiteX188" fmla="*/ 2356104 w 2612136"/>
              <a:gd name="connsiteY188" fmla="*/ 1395984 h 1676710"/>
              <a:gd name="connsiteX189" fmla="*/ 2346960 w 2612136"/>
              <a:gd name="connsiteY189" fmla="*/ 1399032 h 1676710"/>
              <a:gd name="connsiteX190" fmla="*/ 2331720 w 2612136"/>
              <a:gd name="connsiteY190" fmla="*/ 1411224 h 1676710"/>
              <a:gd name="connsiteX191" fmla="*/ 2322576 w 2612136"/>
              <a:gd name="connsiteY191" fmla="*/ 1420368 h 1676710"/>
              <a:gd name="connsiteX192" fmla="*/ 2301240 w 2612136"/>
              <a:gd name="connsiteY192" fmla="*/ 1432560 h 1676710"/>
              <a:gd name="connsiteX193" fmla="*/ 2286000 w 2612136"/>
              <a:gd name="connsiteY193" fmla="*/ 1441704 h 1676710"/>
              <a:gd name="connsiteX194" fmla="*/ 2267712 w 2612136"/>
              <a:gd name="connsiteY194" fmla="*/ 1453896 h 1676710"/>
              <a:gd name="connsiteX195" fmla="*/ 2255520 w 2612136"/>
              <a:gd name="connsiteY195" fmla="*/ 1459992 h 1676710"/>
              <a:gd name="connsiteX196" fmla="*/ 2234184 w 2612136"/>
              <a:gd name="connsiteY196" fmla="*/ 1475232 h 1676710"/>
              <a:gd name="connsiteX197" fmla="*/ 2225040 w 2612136"/>
              <a:gd name="connsiteY197" fmla="*/ 1481328 h 1676710"/>
              <a:gd name="connsiteX198" fmla="*/ 2212848 w 2612136"/>
              <a:gd name="connsiteY198" fmla="*/ 1490472 h 1676710"/>
              <a:gd name="connsiteX199" fmla="*/ 2194560 w 2612136"/>
              <a:gd name="connsiteY199" fmla="*/ 1496568 h 1676710"/>
              <a:gd name="connsiteX200" fmla="*/ 2185416 w 2612136"/>
              <a:gd name="connsiteY200" fmla="*/ 1499616 h 1676710"/>
              <a:gd name="connsiteX201" fmla="*/ 2164080 w 2612136"/>
              <a:gd name="connsiteY201" fmla="*/ 1511808 h 1676710"/>
              <a:gd name="connsiteX202" fmla="*/ 2154936 w 2612136"/>
              <a:gd name="connsiteY202" fmla="*/ 1514856 h 1676710"/>
              <a:gd name="connsiteX203" fmla="*/ 2133600 w 2612136"/>
              <a:gd name="connsiteY203" fmla="*/ 1527048 h 1676710"/>
              <a:gd name="connsiteX204" fmla="*/ 2115312 w 2612136"/>
              <a:gd name="connsiteY204" fmla="*/ 1539240 h 1676710"/>
              <a:gd name="connsiteX205" fmla="*/ 2097024 w 2612136"/>
              <a:gd name="connsiteY205" fmla="*/ 1548384 h 1676710"/>
              <a:gd name="connsiteX206" fmla="*/ 2087880 w 2612136"/>
              <a:gd name="connsiteY206" fmla="*/ 1551432 h 1676710"/>
              <a:gd name="connsiteX207" fmla="*/ 2063496 w 2612136"/>
              <a:gd name="connsiteY207" fmla="*/ 1563624 h 1676710"/>
              <a:gd name="connsiteX208" fmla="*/ 2045208 w 2612136"/>
              <a:gd name="connsiteY208" fmla="*/ 1575816 h 1676710"/>
              <a:gd name="connsiteX209" fmla="*/ 2036064 w 2612136"/>
              <a:gd name="connsiteY209" fmla="*/ 1578864 h 1676710"/>
              <a:gd name="connsiteX210" fmla="*/ 2026920 w 2612136"/>
              <a:gd name="connsiteY210" fmla="*/ 1584960 h 1676710"/>
              <a:gd name="connsiteX211" fmla="*/ 2002536 w 2612136"/>
              <a:gd name="connsiteY211" fmla="*/ 1600200 h 1676710"/>
              <a:gd name="connsiteX212" fmla="*/ 1984248 w 2612136"/>
              <a:gd name="connsiteY212" fmla="*/ 1612392 h 1676710"/>
              <a:gd name="connsiteX213" fmla="*/ 1959864 w 2612136"/>
              <a:gd name="connsiteY213" fmla="*/ 1621536 h 1676710"/>
              <a:gd name="connsiteX214" fmla="*/ 1950720 w 2612136"/>
              <a:gd name="connsiteY214" fmla="*/ 1624584 h 1676710"/>
              <a:gd name="connsiteX215" fmla="*/ 1941576 w 2612136"/>
              <a:gd name="connsiteY215" fmla="*/ 1630680 h 1676710"/>
              <a:gd name="connsiteX216" fmla="*/ 1911096 w 2612136"/>
              <a:gd name="connsiteY216" fmla="*/ 1636776 h 1676710"/>
              <a:gd name="connsiteX217" fmla="*/ 1898904 w 2612136"/>
              <a:gd name="connsiteY217" fmla="*/ 1642872 h 1676710"/>
              <a:gd name="connsiteX218" fmla="*/ 1889760 w 2612136"/>
              <a:gd name="connsiteY218" fmla="*/ 1648968 h 1676710"/>
              <a:gd name="connsiteX219" fmla="*/ 1880616 w 2612136"/>
              <a:gd name="connsiteY219" fmla="*/ 1652016 h 1676710"/>
              <a:gd name="connsiteX220" fmla="*/ 1862328 w 2612136"/>
              <a:gd name="connsiteY220" fmla="*/ 1664208 h 1676710"/>
              <a:gd name="connsiteX221" fmla="*/ 1853184 w 2612136"/>
              <a:gd name="connsiteY221" fmla="*/ 1670304 h 1676710"/>
              <a:gd name="connsiteX222" fmla="*/ 1831848 w 2612136"/>
              <a:gd name="connsiteY222" fmla="*/ 1676400 h 1676710"/>
              <a:gd name="connsiteX223" fmla="*/ 1813560 w 2612136"/>
              <a:gd name="connsiteY223" fmla="*/ 1667256 h 1676710"/>
              <a:gd name="connsiteX224" fmla="*/ 1792224 w 2612136"/>
              <a:gd name="connsiteY224" fmla="*/ 1658112 h 1676710"/>
              <a:gd name="connsiteX225" fmla="*/ 1783080 w 2612136"/>
              <a:gd name="connsiteY225" fmla="*/ 1648968 h 1676710"/>
              <a:gd name="connsiteX226" fmla="*/ 1776984 w 2612136"/>
              <a:gd name="connsiteY226" fmla="*/ 1639824 h 1676710"/>
              <a:gd name="connsiteX227" fmla="*/ 1767840 w 2612136"/>
              <a:gd name="connsiteY227" fmla="*/ 1636776 h 1676710"/>
              <a:gd name="connsiteX228" fmla="*/ 1761744 w 2612136"/>
              <a:gd name="connsiteY228" fmla="*/ 1627632 h 1676710"/>
              <a:gd name="connsiteX229" fmla="*/ 1734312 w 2612136"/>
              <a:gd name="connsiteY229" fmla="*/ 1600200 h 1676710"/>
              <a:gd name="connsiteX230" fmla="*/ 1725168 w 2612136"/>
              <a:gd name="connsiteY230" fmla="*/ 1591056 h 1676710"/>
              <a:gd name="connsiteX231" fmla="*/ 1706880 w 2612136"/>
              <a:gd name="connsiteY231" fmla="*/ 1563624 h 1676710"/>
              <a:gd name="connsiteX232" fmla="*/ 1700784 w 2612136"/>
              <a:gd name="connsiteY232" fmla="*/ 1554480 h 1676710"/>
              <a:gd name="connsiteX233" fmla="*/ 1694688 w 2612136"/>
              <a:gd name="connsiteY233" fmla="*/ 1545336 h 1676710"/>
              <a:gd name="connsiteX234" fmla="*/ 1691640 w 2612136"/>
              <a:gd name="connsiteY234" fmla="*/ 1536192 h 1676710"/>
              <a:gd name="connsiteX235" fmla="*/ 1679448 w 2612136"/>
              <a:gd name="connsiteY235" fmla="*/ 1514856 h 1676710"/>
              <a:gd name="connsiteX236" fmla="*/ 1673352 w 2612136"/>
              <a:gd name="connsiteY236" fmla="*/ 1496568 h 1676710"/>
              <a:gd name="connsiteX237" fmla="*/ 1670304 w 2612136"/>
              <a:gd name="connsiteY237" fmla="*/ 1487424 h 1676710"/>
              <a:gd name="connsiteX238" fmla="*/ 1670304 w 2612136"/>
              <a:gd name="connsiteY238" fmla="*/ 1423416 h 1676710"/>
              <a:gd name="connsiteX239" fmla="*/ 1679448 w 2612136"/>
              <a:gd name="connsiteY239" fmla="*/ 1405128 h 1676710"/>
              <a:gd name="connsiteX240" fmla="*/ 1688592 w 2612136"/>
              <a:gd name="connsiteY240" fmla="*/ 1399032 h 1676710"/>
              <a:gd name="connsiteX241" fmla="*/ 1700784 w 2612136"/>
              <a:gd name="connsiteY241" fmla="*/ 1386840 h 1676710"/>
              <a:gd name="connsiteX242" fmla="*/ 1709928 w 2612136"/>
              <a:gd name="connsiteY242" fmla="*/ 1377696 h 1676710"/>
              <a:gd name="connsiteX243" fmla="*/ 1728216 w 2612136"/>
              <a:gd name="connsiteY243" fmla="*/ 1365504 h 1676710"/>
              <a:gd name="connsiteX244" fmla="*/ 1737360 w 2612136"/>
              <a:gd name="connsiteY244" fmla="*/ 1359408 h 1676710"/>
              <a:gd name="connsiteX245" fmla="*/ 1749552 w 2612136"/>
              <a:gd name="connsiteY245" fmla="*/ 1356360 h 1676710"/>
              <a:gd name="connsiteX246" fmla="*/ 1770888 w 2612136"/>
              <a:gd name="connsiteY246" fmla="*/ 1344168 h 1676710"/>
              <a:gd name="connsiteX247" fmla="*/ 1780032 w 2612136"/>
              <a:gd name="connsiteY247" fmla="*/ 1338072 h 1676710"/>
              <a:gd name="connsiteX248" fmla="*/ 1801368 w 2612136"/>
              <a:gd name="connsiteY248" fmla="*/ 1331976 h 1676710"/>
              <a:gd name="connsiteX249" fmla="*/ 1810512 w 2612136"/>
              <a:gd name="connsiteY249" fmla="*/ 1328928 h 1676710"/>
              <a:gd name="connsiteX250" fmla="*/ 1822704 w 2612136"/>
              <a:gd name="connsiteY250" fmla="*/ 1325880 h 1676710"/>
              <a:gd name="connsiteX251" fmla="*/ 1840992 w 2612136"/>
              <a:gd name="connsiteY251" fmla="*/ 1319784 h 1676710"/>
              <a:gd name="connsiteX252" fmla="*/ 1850136 w 2612136"/>
              <a:gd name="connsiteY252" fmla="*/ 1316736 h 1676710"/>
              <a:gd name="connsiteX253" fmla="*/ 1871472 w 2612136"/>
              <a:gd name="connsiteY253" fmla="*/ 1313688 h 1676710"/>
              <a:gd name="connsiteX254" fmla="*/ 1883664 w 2612136"/>
              <a:gd name="connsiteY254" fmla="*/ 1307592 h 1676710"/>
              <a:gd name="connsiteX255" fmla="*/ 1901952 w 2612136"/>
              <a:gd name="connsiteY255" fmla="*/ 1301496 h 1676710"/>
              <a:gd name="connsiteX256" fmla="*/ 1914144 w 2612136"/>
              <a:gd name="connsiteY256" fmla="*/ 1295400 h 1676710"/>
              <a:gd name="connsiteX257" fmla="*/ 1923288 w 2612136"/>
              <a:gd name="connsiteY257" fmla="*/ 1292352 h 1676710"/>
              <a:gd name="connsiteX258" fmla="*/ 1932432 w 2612136"/>
              <a:gd name="connsiteY258" fmla="*/ 1286256 h 1676710"/>
              <a:gd name="connsiteX259" fmla="*/ 1941576 w 2612136"/>
              <a:gd name="connsiteY259" fmla="*/ 1283208 h 1676710"/>
              <a:gd name="connsiteX260" fmla="*/ 1959864 w 2612136"/>
              <a:gd name="connsiteY260" fmla="*/ 1271016 h 1676710"/>
              <a:gd name="connsiteX261" fmla="*/ 1969008 w 2612136"/>
              <a:gd name="connsiteY261" fmla="*/ 1264920 h 1676710"/>
              <a:gd name="connsiteX262" fmla="*/ 1978152 w 2612136"/>
              <a:gd name="connsiteY262" fmla="*/ 1258824 h 1676710"/>
              <a:gd name="connsiteX263" fmla="*/ 1987296 w 2612136"/>
              <a:gd name="connsiteY263" fmla="*/ 1255776 h 1676710"/>
              <a:gd name="connsiteX264" fmla="*/ 1996440 w 2612136"/>
              <a:gd name="connsiteY264" fmla="*/ 1249680 h 1676710"/>
              <a:gd name="connsiteX265" fmla="*/ 2008632 w 2612136"/>
              <a:gd name="connsiteY265" fmla="*/ 1246632 h 1676710"/>
              <a:gd name="connsiteX266" fmla="*/ 2017776 w 2612136"/>
              <a:gd name="connsiteY266" fmla="*/ 1240536 h 1676710"/>
              <a:gd name="connsiteX267" fmla="*/ 2045208 w 2612136"/>
              <a:gd name="connsiteY267" fmla="*/ 1228344 h 1676710"/>
              <a:gd name="connsiteX268" fmla="*/ 2051304 w 2612136"/>
              <a:gd name="connsiteY268" fmla="*/ 1216152 h 1676710"/>
              <a:gd name="connsiteX269" fmla="*/ 2069592 w 2612136"/>
              <a:gd name="connsiteY269" fmla="*/ 1200912 h 1676710"/>
              <a:gd name="connsiteX270" fmla="*/ 2078736 w 2612136"/>
              <a:gd name="connsiteY270" fmla="*/ 1191768 h 1676710"/>
              <a:gd name="connsiteX271" fmla="*/ 2097024 w 2612136"/>
              <a:gd name="connsiteY271" fmla="*/ 1179576 h 1676710"/>
              <a:gd name="connsiteX272" fmla="*/ 2106168 w 2612136"/>
              <a:gd name="connsiteY272" fmla="*/ 1173480 h 1676710"/>
              <a:gd name="connsiteX273" fmla="*/ 2115312 w 2612136"/>
              <a:gd name="connsiteY273" fmla="*/ 1167384 h 1676710"/>
              <a:gd name="connsiteX274" fmla="*/ 2124456 w 2612136"/>
              <a:gd name="connsiteY274" fmla="*/ 1164336 h 1676710"/>
              <a:gd name="connsiteX275" fmla="*/ 2136648 w 2612136"/>
              <a:gd name="connsiteY275" fmla="*/ 1155192 h 1676710"/>
              <a:gd name="connsiteX276" fmla="*/ 2145792 w 2612136"/>
              <a:gd name="connsiteY276" fmla="*/ 1152144 h 1676710"/>
              <a:gd name="connsiteX277" fmla="*/ 2154936 w 2612136"/>
              <a:gd name="connsiteY277" fmla="*/ 1143000 h 1676710"/>
              <a:gd name="connsiteX278" fmla="*/ 2164080 w 2612136"/>
              <a:gd name="connsiteY278" fmla="*/ 1139952 h 1676710"/>
              <a:gd name="connsiteX279" fmla="*/ 2173224 w 2612136"/>
              <a:gd name="connsiteY279" fmla="*/ 1133856 h 1676710"/>
              <a:gd name="connsiteX280" fmla="*/ 2191512 w 2612136"/>
              <a:gd name="connsiteY280" fmla="*/ 1115568 h 1676710"/>
              <a:gd name="connsiteX281" fmla="*/ 2209800 w 2612136"/>
              <a:gd name="connsiteY281" fmla="*/ 1106424 h 1676710"/>
              <a:gd name="connsiteX282" fmla="*/ 2215896 w 2612136"/>
              <a:gd name="connsiteY282" fmla="*/ 1097280 h 1676710"/>
              <a:gd name="connsiteX283" fmla="*/ 2234184 w 2612136"/>
              <a:gd name="connsiteY283" fmla="*/ 1085088 h 1676710"/>
              <a:gd name="connsiteX284" fmla="*/ 2261616 w 2612136"/>
              <a:gd name="connsiteY284" fmla="*/ 1066800 h 1676710"/>
              <a:gd name="connsiteX285" fmla="*/ 2270760 w 2612136"/>
              <a:gd name="connsiteY285" fmla="*/ 1060704 h 1676710"/>
              <a:gd name="connsiteX286" fmla="*/ 2279904 w 2612136"/>
              <a:gd name="connsiteY286" fmla="*/ 1051560 h 1676710"/>
              <a:gd name="connsiteX287" fmla="*/ 2289048 w 2612136"/>
              <a:gd name="connsiteY287" fmla="*/ 1048512 h 1676710"/>
              <a:gd name="connsiteX288" fmla="*/ 2316480 w 2612136"/>
              <a:gd name="connsiteY288" fmla="*/ 1030224 h 1676710"/>
              <a:gd name="connsiteX289" fmla="*/ 2325624 w 2612136"/>
              <a:gd name="connsiteY289" fmla="*/ 1024128 h 1676710"/>
              <a:gd name="connsiteX290" fmla="*/ 2346960 w 2612136"/>
              <a:gd name="connsiteY290" fmla="*/ 1008888 h 1676710"/>
              <a:gd name="connsiteX291" fmla="*/ 2353056 w 2612136"/>
              <a:gd name="connsiteY291" fmla="*/ 999744 h 1676710"/>
              <a:gd name="connsiteX292" fmla="*/ 2359152 w 2612136"/>
              <a:gd name="connsiteY292" fmla="*/ 987552 h 1676710"/>
              <a:gd name="connsiteX293" fmla="*/ 2368296 w 2612136"/>
              <a:gd name="connsiteY293" fmla="*/ 978408 h 1676710"/>
              <a:gd name="connsiteX294" fmla="*/ 2377440 w 2612136"/>
              <a:gd name="connsiteY294" fmla="*/ 960120 h 1676710"/>
              <a:gd name="connsiteX295" fmla="*/ 2383536 w 2612136"/>
              <a:gd name="connsiteY295" fmla="*/ 935736 h 1676710"/>
              <a:gd name="connsiteX296" fmla="*/ 2377440 w 2612136"/>
              <a:gd name="connsiteY296" fmla="*/ 896112 h 1676710"/>
              <a:gd name="connsiteX297" fmla="*/ 2374392 w 2612136"/>
              <a:gd name="connsiteY297" fmla="*/ 886968 h 1676710"/>
              <a:gd name="connsiteX298" fmla="*/ 2362200 w 2612136"/>
              <a:gd name="connsiteY298" fmla="*/ 868680 h 1676710"/>
              <a:gd name="connsiteX299" fmla="*/ 2353056 w 2612136"/>
              <a:gd name="connsiteY299" fmla="*/ 862584 h 1676710"/>
              <a:gd name="connsiteX300" fmla="*/ 2340864 w 2612136"/>
              <a:gd name="connsiteY300" fmla="*/ 853440 h 1676710"/>
              <a:gd name="connsiteX301" fmla="*/ 2331720 w 2612136"/>
              <a:gd name="connsiteY301" fmla="*/ 850392 h 1676710"/>
              <a:gd name="connsiteX302" fmla="*/ 2319528 w 2612136"/>
              <a:gd name="connsiteY302" fmla="*/ 844296 h 1676710"/>
              <a:gd name="connsiteX303" fmla="*/ 2301240 w 2612136"/>
              <a:gd name="connsiteY303" fmla="*/ 838200 h 1676710"/>
              <a:gd name="connsiteX304" fmla="*/ 2282952 w 2612136"/>
              <a:gd name="connsiteY304" fmla="*/ 829056 h 1676710"/>
              <a:gd name="connsiteX305" fmla="*/ 2264664 w 2612136"/>
              <a:gd name="connsiteY305" fmla="*/ 813816 h 1676710"/>
              <a:gd name="connsiteX306" fmla="*/ 2255520 w 2612136"/>
              <a:gd name="connsiteY306" fmla="*/ 810768 h 1676710"/>
              <a:gd name="connsiteX307" fmla="*/ 2240280 w 2612136"/>
              <a:gd name="connsiteY307" fmla="*/ 798576 h 1676710"/>
              <a:gd name="connsiteX308" fmla="*/ 2231136 w 2612136"/>
              <a:gd name="connsiteY308" fmla="*/ 789432 h 1676710"/>
              <a:gd name="connsiteX309" fmla="*/ 2221992 w 2612136"/>
              <a:gd name="connsiteY309" fmla="*/ 786384 h 1676710"/>
              <a:gd name="connsiteX310" fmla="*/ 2203704 w 2612136"/>
              <a:gd name="connsiteY310" fmla="*/ 774192 h 1676710"/>
              <a:gd name="connsiteX311" fmla="*/ 2188464 w 2612136"/>
              <a:gd name="connsiteY311" fmla="*/ 758952 h 1676710"/>
              <a:gd name="connsiteX312" fmla="*/ 2157984 w 2612136"/>
              <a:gd name="connsiteY312" fmla="*/ 749808 h 1676710"/>
              <a:gd name="connsiteX313" fmla="*/ 2148840 w 2612136"/>
              <a:gd name="connsiteY313" fmla="*/ 743712 h 1676710"/>
              <a:gd name="connsiteX314" fmla="*/ 2130552 w 2612136"/>
              <a:gd name="connsiteY314" fmla="*/ 737616 h 1676710"/>
              <a:gd name="connsiteX315" fmla="*/ 2121408 w 2612136"/>
              <a:gd name="connsiteY315" fmla="*/ 734568 h 1676710"/>
              <a:gd name="connsiteX316" fmla="*/ 2100072 w 2612136"/>
              <a:gd name="connsiteY316" fmla="*/ 728472 h 1676710"/>
              <a:gd name="connsiteX317" fmla="*/ 2090928 w 2612136"/>
              <a:gd name="connsiteY317" fmla="*/ 722376 h 1676710"/>
              <a:gd name="connsiteX318" fmla="*/ 2078736 w 2612136"/>
              <a:gd name="connsiteY318" fmla="*/ 719328 h 1676710"/>
              <a:gd name="connsiteX319" fmla="*/ 2060448 w 2612136"/>
              <a:gd name="connsiteY319" fmla="*/ 713232 h 1676710"/>
              <a:gd name="connsiteX320" fmla="*/ 2051304 w 2612136"/>
              <a:gd name="connsiteY320" fmla="*/ 710184 h 1676710"/>
              <a:gd name="connsiteX321" fmla="*/ 2033016 w 2612136"/>
              <a:gd name="connsiteY321" fmla="*/ 697992 h 1676710"/>
              <a:gd name="connsiteX322" fmla="*/ 1996440 w 2612136"/>
              <a:gd name="connsiteY322" fmla="*/ 688848 h 1676710"/>
              <a:gd name="connsiteX323" fmla="*/ 1987296 w 2612136"/>
              <a:gd name="connsiteY323" fmla="*/ 682752 h 1676710"/>
              <a:gd name="connsiteX324" fmla="*/ 1965960 w 2612136"/>
              <a:gd name="connsiteY324" fmla="*/ 676656 h 1676710"/>
              <a:gd name="connsiteX325" fmla="*/ 1956816 w 2612136"/>
              <a:gd name="connsiteY325" fmla="*/ 670560 h 1676710"/>
              <a:gd name="connsiteX326" fmla="*/ 1941576 w 2612136"/>
              <a:gd name="connsiteY326" fmla="*/ 667512 h 1676710"/>
              <a:gd name="connsiteX327" fmla="*/ 1929384 w 2612136"/>
              <a:gd name="connsiteY327" fmla="*/ 664464 h 1676710"/>
              <a:gd name="connsiteX328" fmla="*/ 1911096 w 2612136"/>
              <a:gd name="connsiteY328" fmla="*/ 655320 h 1676710"/>
              <a:gd name="connsiteX329" fmla="*/ 1892808 w 2612136"/>
              <a:gd name="connsiteY329" fmla="*/ 640080 h 1676710"/>
              <a:gd name="connsiteX330" fmla="*/ 1883664 w 2612136"/>
              <a:gd name="connsiteY330" fmla="*/ 637032 h 1676710"/>
              <a:gd name="connsiteX331" fmla="*/ 1874520 w 2612136"/>
              <a:gd name="connsiteY331" fmla="*/ 630936 h 1676710"/>
              <a:gd name="connsiteX332" fmla="*/ 1865376 w 2612136"/>
              <a:gd name="connsiteY332" fmla="*/ 627888 h 1676710"/>
              <a:gd name="connsiteX333" fmla="*/ 1856232 w 2612136"/>
              <a:gd name="connsiteY333" fmla="*/ 621792 h 1676710"/>
              <a:gd name="connsiteX334" fmla="*/ 1844040 w 2612136"/>
              <a:gd name="connsiteY334" fmla="*/ 618744 h 1676710"/>
              <a:gd name="connsiteX335" fmla="*/ 1831848 w 2612136"/>
              <a:gd name="connsiteY335" fmla="*/ 612648 h 1676710"/>
              <a:gd name="connsiteX336" fmla="*/ 1822704 w 2612136"/>
              <a:gd name="connsiteY336" fmla="*/ 609600 h 1676710"/>
              <a:gd name="connsiteX337" fmla="*/ 1798320 w 2612136"/>
              <a:gd name="connsiteY337" fmla="*/ 594360 h 1676710"/>
              <a:gd name="connsiteX338" fmla="*/ 1789176 w 2612136"/>
              <a:gd name="connsiteY338" fmla="*/ 588264 h 1676710"/>
              <a:gd name="connsiteX339" fmla="*/ 1780032 w 2612136"/>
              <a:gd name="connsiteY339" fmla="*/ 585216 h 1676710"/>
              <a:gd name="connsiteX340" fmla="*/ 1770888 w 2612136"/>
              <a:gd name="connsiteY340" fmla="*/ 579120 h 1676710"/>
              <a:gd name="connsiteX341" fmla="*/ 1761744 w 2612136"/>
              <a:gd name="connsiteY341" fmla="*/ 576072 h 1676710"/>
              <a:gd name="connsiteX342" fmla="*/ 1740408 w 2612136"/>
              <a:gd name="connsiteY342" fmla="*/ 566928 h 1676710"/>
              <a:gd name="connsiteX343" fmla="*/ 1722120 w 2612136"/>
              <a:gd name="connsiteY343" fmla="*/ 554736 h 1676710"/>
              <a:gd name="connsiteX344" fmla="*/ 1703832 w 2612136"/>
              <a:gd name="connsiteY344" fmla="*/ 542544 h 1676710"/>
              <a:gd name="connsiteX345" fmla="*/ 1685544 w 2612136"/>
              <a:gd name="connsiteY345" fmla="*/ 533400 h 1676710"/>
              <a:gd name="connsiteX346" fmla="*/ 1676400 w 2612136"/>
              <a:gd name="connsiteY346" fmla="*/ 530352 h 1676710"/>
              <a:gd name="connsiteX347" fmla="*/ 1664208 w 2612136"/>
              <a:gd name="connsiteY347" fmla="*/ 524256 h 1676710"/>
              <a:gd name="connsiteX348" fmla="*/ 1645920 w 2612136"/>
              <a:gd name="connsiteY348" fmla="*/ 512064 h 1676710"/>
              <a:gd name="connsiteX349" fmla="*/ 1636776 w 2612136"/>
              <a:gd name="connsiteY349" fmla="*/ 505968 h 1676710"/>
              <a:gd name="connsiteX350" fmla="*/ 1615440 w 2612136"/>
              <a:gd name="connsiteY350" fmla="*/ 499872 h 1676710"/>
              <a:gd name="connsiteX351" fmla="*/ 1606296 w 2612136"/>
              <a:gd name="connsiteY351" fmla="*/ 493776 h 1676710"/>
              <a:gd name="connsiteX352" fmla="*/ 1584960 w 2612136"/>
              <a:gd name="connsiteY352" fmla="*/ 487680 h 1676710"/>
              <a:gd name="connsiteX353" fmla="*/ 1575816 w 2612136"/>
              <a:gd name="connsiteY353" fmla="*/ 481584 h 1676710"/>
              <a:gd name="connsiteX354" fmla="*/ 1551432 w 2612136"/>
              <a:gd name="connsiteY354" fmla="*/ 475488 h 1676710"/>
              <a:gd name="connsiteX355" fmla="*/ 1536192 w 2612136"/>
              <a:gd name="connsiteY355" fmla="*/ 469392 h 1676710"/>
              <a:gd name="connsiteX356" fmla="*/ 1514856 w 2612136"/>
              <a:gd name="connsiteY356" fmla="*/ 463296 h 1676710"/>
              <a:gd name="connsiteX357" fmla="*/ 1493520 w 2612136"/>
              <a:gd name="connsiteY357" fmla="*/ 454152 h 1676710"/>
              <a:gd name="connsiteX358" fmla="*/ 1463040 w 2612136"/>
              <a:gd name="connsiteY358" fmla="*/ 438912 h 1676710"/>
              <a:gd name="connsiteX359" fmla="*/ 1453896 w 2612136"/>
              <a:gd name="connsiteY359" fmla="*/ 432816 h 1676710"/>
              <a:gd name="connsiteX360" fmla="*/ 1444752 w 2612136"/>
              <a:gd name="connsiteY360" fmla="*/ 429768 h 1676710"/>
              <a:gd name="connsiteX361" fmla="*/ 1408176 w 2612136"/>
              <a:gd name="connsiteY361" fmla="*/ 414528 h 1676710"/>
              <a:gd name="connsiteX362" fmla="*/ 1389888 w 2612136"/>
              <a:gd name="connsiteY362" fmla="*/ 402336 h 1676710"/>
              <a:gd name="connsiteX363" fmla="*/ 1380744 w 2612136"/>
              <a:gd name="connsiteY363" fmla="*/ 396240 h 1676710"/>
              <a:gd name="connsiteX364" fmla="*/ 1371600 w 2612136"/>
              <a:gd name="connsiteY364" fmla="*/ 393192 h 1676710"/>
              <a:gd name="connsiteX365" fmla="*/ 1350264 w 2612136"/>
              <a:gd name="connsiteY365" fmla="*/ 381000 h 1676710"/>
              <a:gd name="connsiteX366" fmla="*/ 1341120 w 2612136"/>
              <a:gd name="connsiteY366" fmla="*/ 377952 h 1676710"/>
              <a:gd name="connsiteX367" fmla="*/ 1331976 w 2612136"/>
              <a:gd name="connsiteY367" fmla="*/ 371856 h 1676710"/>
              <a:gd name="connsiteX368" fmla="*/ 1319784 w 2612136"/>
              <a:gd name="connsiteY368" fmla="*/ 365760 h 1676710"/>
              <a:gd name="connsiteX369" fmla="*/ 1301496 w 2612136"/>
              <a:gd name="connsiteY369" fmla="*/ 353568 h 1676710"/>
              <a:gd name="connsiteX370" fmla="*/ 1292352 w 2612136"/>
              <a:gd name="connsiteY370" fmla="*/ 350520 h 1676710"/>
              <a:gd name="connsiteX371" fmla="*/ 1280160 w 2612136"/>
              <a:gd name="connsiteY371" fmla="*/ 347472 h 1676710"/>
              <a:gd name="connsiteX372" fmla="*/ 1258824 w 2612136"/>
              <a:gd name="connsiteY372" fmla="*/ 335280 h 1676710"/>
              <a:gd name="connsiteX373" fmla="*/ 1228344 w 2612136"/>
              <a:gd name="connsiteY373" fmla="*/ 326136 h 1676710"/>
              <a:gd name="connsiteX374" fmla="*/ 1210056 w 2612136"/>
              <a:gd name="connsiteY374" fmla="*/ 320040 h 1676710"/>
              <a:gd name="connsiteX375" fmla="*/ 1200912 w 2612136"/>
              <a:gd name="connsiteY375" fmla="*/ 316992 h 1676710"/>
              <a:gd name="connsiteX376" fmla="*/ 1188720 w 2612136"/>
              <a:gd name="connsiteY376" fmla="*/ 310896 h 1676710"/>
              <a:gd name="connsiteX377" fmla="*/ 1164336 w 2612136"/>
              <a:gd name="connsiteY377" fmla="*/ 307848 h 1676710"/>
              <a:gd name="connsiteX378" fmla="*/ 1121664 w 2612136"/>
              <a:gd name="connsiteY378" fmla="*/ 298704 h 1676710"/>
              <a:gd name="connsiteX379" fmla="*/ 1094232 w 2612136"/>
              <a:gd name="connsiteY379" fmla="*/ 295656 h 1676710"/>
              <a:gd name="connsiteX380" fmla="*/ 1069848 w 2612136"/>
              <a:gd name="connsiteY380" fmla="*/ 289560 h 1676710"/>
              <a:gd name="connsiteX381" fmla="*/ 1057656 w 2612136"/>
              <a:gd name="connsiteY381" fmla="*/ 286512 h 1676710"/>
              <a:gd name="connsiteX382" fmla="*/ 1030224 w 2612136"/>
              <a:gd name="connsiteY382" fmla="*/ 283464 h 1676710"/>
              <a:gd name="connsiteX383" fmla="*/ 990600 w 2612136"/>
              <a:gd name="connsiteY383" fmla="*/ 274320 h 1676710"/>
              <a:gd name="connsiteX384" fmla="*/ 972312 w 2612136"/>
              <a:gd name="connsiteY384" fmla="*/ 268224 h 1676710"/>
              <a:gd name="connsiteX385" fmla="*/ 963168 w 2612136"/>
              <a:gd name="connsiteY385" fmla="*/ 265176 h 1676710"/>
              <a:gd name="connsiteX386" fmla="*/ 950976 w 2612136"/>
              <a:gd name="connsiteY386" fmla="*/ 262128 h 1676710"/>
              <a:gd name="connsiteX387" fmla="*/ 932688 w 2612136"/>
              <a:gd name="connsiteY387" fmla="*/ 256032 h 1676710"/>
              <a:gd name="connsiteX388" fmla="*/ 923544 w 2612136"/>
              <a:gd name="connsiteY388" fmla="*/ 252984 h 1676710"/>
              <a:gd name="connsiteX389" fmla="*/ 905256 w 2612136"/>
              <a:gd name="connsiteY389" fmla="*/ 249936 h 1676710"/>
              <a:gd name="connsiteX390" fmla="*/ 880872 w 2612136"/>
              <a:gd name="connsiteY390" fmla="*/ 240792 h 1676710"/>
              <a:gd name="connsiteX391" fmla="*/ 853440 w 2612136"/>
              <a:gd name="connsiteY391" fmla="*/ 237744 h 1676710"/>
              <a:gd name="connsiteX392" fmla="*/ 841248 w 2612136"/>
              <a:gd name="connsiteY392" fmla="*/ 234696 h 1676710"/>
              <a:gd name="connsiteX393" fmla="*/ 819912 w 2612136"/>
              <a:gd name="connsiteY393" fmla="*/ 228600 h 1676710"/>
              <a:gd name="connsiteX394" fmla="*/ 804672 w 2612136"/>
              <a:gd name="connsiteY394" fmla="*/ 225552 h 1676710"/>
              <a:gd name="connsiteX395" fmla="*/ 786384 w 2612136"/>
              <a:gd name="connsiteY395" fmla="*/ 222504 h 1676710"/>
              <a:gd name="connsiteX396" fmla="*/ 768096 w 2612136"/>
              <a:gd name="connsiteY396" fmla="*/ 216408 h 1676710"/>
              <a:gd name="connsiteX397" fmla="*/ 743712 w 2612136"/>
              <a:gd name="connsiteY397" fmla="*/ 213360 h 1676710"/>
              <a:gd name="connsiteX398" fmla="*/ 722376 w 2612136"/>
              <a:gd name="connsiteY398" fmla="*/ 210312 h 1676710"/>
              <a:gd name="connsiteX399" fmla="*/ 676656 w 2612136"/>
              <a:gd name="connsiteY399" fmla="*/ 207264 h 1676710"/>
              <a:gd name="connsiteX400" fmla="*/ 664464 w 2612136"/>
              <a:gd name="connsiteY400" fmla="*/ 204216 h 1676710"/>
              <a:gd name="connsiteX401" fmla="*/ 591312 w 2612136"/>
              <a:gd name="connsiteY401" fmla="*/ 207264 h 1676710"/>
              <a:gd name="connsiteX402" fmla="*/ 576072 w 2612136"/>
              <a:gd name="connsiteY402" fmla="*/ 210312 h 1676710"/>
              <a:gd name="connsiteX403" fmla="*/ 536448 w 2612136"/>
              <a:gd name="connsiteY403" fmla="*/ 216408 h 1676710"/>
              <a:gd name="connsiteX404" fmla="*/ 493776 w 2612136"/>
              <a:gd name="connsiteY404" fmla="*/ 219456 h 1676710"/>
              <a:gd name="connsiteX405" fmla="*/ 466344 w 2612136"/>
              <a:gd name="connsiteY405" fmla="*/ 222504 h 1676710"/>
              <a:gd name="connsiteX406" fmla="*/ 371856 w 2612136"/>
              <a:gd name="connsiteY406" fmla="*/ 231648 h 1676710"/>
              <a:gd name="connsiteX407" fmla="*/ 326136 w 2612136"/>
              <a:gd name="connsiteY407" fmla="*/ 246888 h 1676710"/>
              <a:gd name="connsiteX408" fmla="*/ 316992 w 2612136"/>
              <a:gd name="connsiteY408" fmla="*/ 249936 h 1676710"/>
              <a:gd name="connsiteX409" fmla="*/ 307848 w 2612136"/>
              <a:gd name="connsiteY409" fmla="*/ 252984 h 1676710"/>
              <a:gd name="connsiteX410" fmla="*/ 283464 w 2612136"/>
              <a:gd name="connsiteY410" fmla="*/ 262128 h 1676710"/>
              <a:gd name="connsiteX411" fmla="*/ 265176 w 2612136"/>
              <a:gd name="connsiteY411" fmla="*/ 268224 h 1676710"/>
              <a:gd name="connsiteX412" fmla="*/ 240792 w 2612136"/>
              <a:gd name="connsiteY412" fmla="*/ 274320 h 1676710"/>
              <a:gd name="connsiteX413" fmla="*/ 231648 w 2612136"/>
              <a:gd name="connsiteY413" fmla="*/ 280416 h 1676710"/>
              <a:gd name="connsiteX414" fmla="*/ 219456 w 2612136"/>
              <a:gd name="connsiteY414" fmla="*/ 283464 h 1676710"/>
              <a:gd name="connsiteX415" fmla="*/ 201168 w 2612136"/>
              <a:gd name="connsiteY415" fmla="*/ 289560 h 1676710"/>
              <a:gd name="connsiteX416" fmla="*/ 195072 w 2612136"/>
              <a:gd name="connsiteY416" fmla="*/ 295656 h 1676710"/>
              <a:gd name="connsiteX0" fmla="*/ 195072 w 2612136"/>
              <a:gd name="connsiteY0" fmla="*/ 295656 h 1676710"/>
              <a:gd name="connsiteX1" fmla="*/ 176784 w 2612136"/>
              <a:gd name="connsiteY1" fmla="*/ 304800 h 1676710"/>
              <a:gd name="connsiteX2" fmla="*/ 155448 w 2612136"/>
              <a:gd name="connsiteY2" fmla="*/ 310896 h 1676710"/>
              <a:gd name="connsiteX3" fmla="*/ 137160 w 2612136"/>
              <a:gd name="connsiteY3" fmla="*/ 323088 h 1676710"/>
              <a:gd name="connsiteX4" fmla="*/ 128016 w 2612136"/>
              <a:gd name="connsiteY4" fmla="*/ 329184 h 1676710"/>
              <a:gd name="connsiteX5" fmla="*/ 115824 w 2612136"/>
              <a:gd name="connsiteY5" fmla="*/ 332232 h 1676710"/>
              <a:gd name="connsiteX6" fmla="*/ 106680 w 2612136"/>
              <a:gd name="connsiteY6" fmla="*/ 338328 h 1676710"/>
              <a:gd name="connsiteX7" fmla="*/ 70104 w 2612136"/>
              <a:gd name="connsiteY7" fmla="*/ 338328 h 1676710"/>
              <a:gd name="connsiteX8" fmla="*/ 48768 w 2612136"/>
              <a:gd name="connsiteY8" fmla="*/ 332232 h 1676710"/>
              <a:gd name="connsiteX9" fmla="*/ 36576 w 2612136"/>
              <a:gd name="connsiteY9" fmla="*/ 326136 h 1676710"/>
              <a:gd name="connsiteX10" fmla="*/ 27432 w 2612136"/>
              <a:gd name="connsiteY10" fmla="*/ 316992 h 1676710"/>
              <a:gd name="connsiteX11" fmla="*/ 9144 w 2612136"/>
              <a:gd name="connsiteY11" fmla="*/ 301752 h 1676710"/>
              <a:gd name="connsiteX12" fmla="*/ 0 w 2612136"/>
              <a:gd name="connsiteY12" fmla="*/ 268224 h 1676710"/>
              <a:gd name="connsiteX13" fmla="*/ 3048 w 2612136"/>
              <a:gd name="connsiteY13" fmla="*/ 207264 h 1676710"/>
              <a:gd name="connsiteX14" fmla="*/ 21336 w 2612136"/>
              <a:gd name="connsiteY14" fmla="*/ 170688 h 1676710"/>
              <a:gd name="connsiteX15" fmla="*/ 30480 w 2612136"/>
              <a:gd name="connsiteY15" fmla="*/ 161544 h 1676710"/>
              <a:gd name="connsiteX16" fmla="*/ 42672 w 2612136"/>
              <a:gd name="connsiteY16" fmla="*/ 146304 h 1676710"/>
              <a:gd name="connsiteX17" fmla="*/ 60960 w 2612136"/>
              <a:gd name="connsiteY17" fmla="*/ 131064 h 1676710"/>
              <a:gd name="connsiteX18" fmla="*/ 67056 w 2612136"/>
              <a:gd name="connsiteY18" fmla="*/ 121920 h 1676710"/>
              <a:gd name="connsiteX19" fmla="*/ 79248 w 2612136"/>
              <a:gd name="connsiteY19" fmla="*/ 115824 h 1676710"/>
              <a:gd name="connsiteX20" fmla="*/ 100584 w 2612136"/>
              <a:gd name="connsiteY20" fmla="*/ 106680 h 1676710"/>
              <a:gd name="connsiteX21" fmla="*/ 109728 w 2612136"/>
              <a:gd name="connsiteY21" fmla="*/ 97536 h 1676710"/>
              <a:gd name="connsiteX22" fmla="*/ 121920 w 2612136"/>
              <a:gd name="connsiteY22" fmla="*/ 94488 h 1676710"/>
              <a:gd name="connsiteX23" fmla="*/ 131064 w 2612136"/>
              <a:gd name="connsiteY23" fmla="*/ 91440 h 1676710"/>
              <a:gd name="connsiteX24" fmla="*/ 140208 w 2612136"/>
              <a:gd name="connsiteY24" fmla="*/ 85344 h 1676710"/>
              <a:gd name="connsiteX25" fmla="*/ 149352 w 2612136"/>
              <a:gd name="connsiteY25" fmla="*/ 82296 h 1676710"/>
              <a:gd name="connsiteX26" fmla="*/ 161544 w 2612136"/>
              <a:gd name="connsiteY26" fmla="*/ 76200 h 1676710"/>
              <a:gd name="connsiteX27" fmla="*/ 179832 w 2612136"/>
              <a:gd name="connsiteY27" fmla="*/ 70104 h 1676710"/>
              <a:gd name="connsiteX28" fmla="*/ 198120 w 2612136"/>
              <a:gd name="connsiteY28" fmla="*/ 64008 h 1676710"/>
              <a:gd name="connsiteX29" fmla="*/ 207264 w 2612136"/>
              <a:gd name="connsiteY29" fmla="*/ 60960 h 1676710"/>
              <a:gd name="connsiteX30" fmla="*/ 234696 w 2612136"/>
              <a:gd name="connsiteY30" fmla="*/ 54864 h 1676710"/>
              <a:gd name="connsiteX31" fmla="*/ 262128 w 2612136"/>
              <a:gd name="connsiteY31" fmla="*/ 48768 h 1676710"/>
              <a:gd name="connsiteX32" fmla="*/ 283464 w 2612136"/>
              <a:gd name="connsiteY32" fmla="*/ 45720 h 1676710"/>
              <a:gd name="connsiteX33" fmla="*/ 292608 w 2612136"/>
              <a:gd name="connsiteY33" fmla="*/ 42672 h 1676710"/>
              <a:gd name="connsiteX34" fmla="*/ 338328 w 2612136"/>
              <a:gd name="connsiteY34" fmla="*/ 36576 h 1676710"/>
              <a:gd name="connsiteX35" fmla="*/ 365760 w 2612136"/>
              <a:gd name="connsiteY35" fmla="*/ 30480 h 1676710"/>
              <a:gd name="connsiteX36" fmla="*/ 384048 w 2612136"/>
              <a:gd name="connsiteY36" fmla="*/ 27432 h 1676710"/>
              <a:gd name="connsiteX37" fmla="*/ 417576 w 2612136"/>
              <a:gd name="connsiteY37" fmla="*/ 24384 h 1676710"/>
              <a:gd name="connsiteX38" fmla="*/ 460248 w 2612136"/>
              <a:gd name="connsiteY38" fmla="*/ 18288 h 1676710"/>
              <a:gd name="connsiteX39" fmla="*/ 505968 w 2612136"/>
              <a:gd name="connsiteY39" fmla="*/ 15240 h 1676710"/>
              <a:gd name="connsiteX40" fmla="*/ 527304 w 2612136"/>
              <a:gd name="connsiteY40" fmla="*/ 9144 h 1676710"/>
              <a:gd name="connsiteX41" fmla="*/ 545592 w 2612136"/>
              <a:gd name="connsiteY41" fmla="*/ 6096 h 1676710"/>
              <a:gd name="connsiteX42" fmla="*/ 554736 w 2612136"/>
              <a:gd name="connsiteY42" fmla="*/ 3048 h 1676710"/>
              <a:gd name="connsiteX43" fmla="*/ 585216 w 2612136"/>
              <a:gd name="connsiteY43" fmla="*/ 0 h 1676710"/>
              <a:gd name="connsiteX44" fmla="*/ 679704 w 2612136"/>
              <a:gd name="connsiteY44" fmla="*/ 3048 h 1676710"/>
              <a:gd name="connsiteX45" fmla="*/ 701040 w 2612136"/>
              <a:gd name="connsiteY45" fmla="*/ 6096 h 1676710"/>
              <a:gd name="connsiteX46" fmla="*/ 749808 w 2612136"/>
              <a:gd name="connsiteY46" fmla="*/ 12192 h 1676710"/>
              <a:gd name="connsiteX47" fmla="*/ 765048 w 2612136"/>
              <a:gd name="connsiteY47" fmla="*/ 15240 h 1676710"/>
              <a:gd name="connsiteX48" fmla="*/ 810768 w 2612136"/>
              <a:gd name="connsiteY48" fmla="*/ 18288 h 1676710"/>
              <a:gd name="connsiteX49" fmla="*/ 829056 w 2612136"/>
              <a:gd name="connsiteY49" fmla="*/ 21336 h 1676710"/>
              <a:gd name="connsiteX50" fmla="*/ 847344 w 2612136"/>
              <a:gd name="connsiteY50" fmla="*/ 27432 h 1676710"/>
              <a:gd name="connsiteX51" fmla="*/ 886968 w 2612136"/>
              <a:gd name="connsiteY51" fmla="*/ 33528 h 1676710"/>
              <a:gd name="connsiteX52" fmla="*/ 899160 w 2612136"/>
              <a:gd name="connsiteY52" fmla="*/ 36576 h 1676710"/>
              <a:gd name="connsiteX53" fmla="*/ 908304 w 2612136"/>
              <a:gd name="connsiteY53" fmla="*/ 39624 h 1676710"/>
              <a:gd name="connsiteX54" fmla="*/ 950976 w 2612136"/>
              <a:gd name="connsiteY54" fmla="*/ 45720 h 1676710"/>
              <a:gd name="connsiteX55" fmla="*/ 972312 w 2612136"/>
              <a:gd name="connsiteY55" fmla="*/ 48768 h 1676710"/>
              <a:gd name="connsiteX56" fmla="*/ 1005840 w 2612136"/>
              <a:gd name="connsiteY56" fmla="*/ 57912 h 1676710"/>
              <a:gd name="connsiteX57" fmla="*/ 1027176 w 2612136"/>
              <a:gd name="connsiteY57" fmla="*/ 60960 h 1676710"/>
              <a:gd name="connsiteX58" fmla="*/ 1048512 w 2612136"/>
              <a:gd name="connsiteY58" fmla="*/ 67056 h 1676710"/>
              <a:gd name="connsiteX59" fmla="*/ 1078992 w 2612136"/>
              <a:gd name="connsiteY59" fmla="*/ 73152 h 1676710"/>
              <a:gd name="connsiteX60" fmla="*/ 1088136 w 2612136"/>
              <a:gd name="connsiteY60" fmla="*/ 76200 h 1676710"/>
              <a:gd name="connsiteX61" fmla="*/ 1109472 w 2612136"/>
              <a:gd name="connsiteY61" fmla="*/ 79248 h 1676710"/>
              <a:gd name="connsiteX62" fmla="*/ 1127760 w 2612136"/>
              <a:gd name="connsiteY62" fmla="*/ 82296 h 1676710"/>
              <a:gd name="connsiteX63" fmla="*/ 1139952 w 2612136"/>
              <a:gd name="connsiteY63" fmla="*/ 85344 h 1676710"/>
              <a:gd name="connsiteX64" fmla="*/ 1176528 w 2612136"/>
              <a:gd name="connsiteY64" fmla="*/ 91440 h 1676710"/>
              <a:gd name="connsiteX65" fmla="*/ 1207008 w 2612136"/>
              <a:gd name="connsiteY65" fmla="*/ 100584 h 1676710"/>
              <a:gd name="connsiteX66" fmla="*/ 1216152 w 2612136"/>
              <a:gd name="connsiteY66" fmla="*/ 103632 h 1676710"/>
              <a:gd name="connsiteX67" fmla="*/ 1228344 w 2612136"/>
              <a:gd name="connsiteY67" fmla="*/ 106680 h 1676710"/>
              <a:gd name="connsiteX68" fmla="*/ 1246632 w 2612136"/>
              <a:gd name="connsiteY68" fmla="*/ 112776 h 1676710"/>
              <a:gd name="connsiteX69" fmla="*/ 1255776 w 2612136"/>
              <a:gd name="connsiteY69" fmla="*/ 115824 h 1676710"/>
              <a:gd name="connsiteX70" fmla="*/ 1267968 w 2612136"/>
              <a:gd name="connsiteY70" fmla="*/ 121920 h 1676710"/>
              <a:gd name="connsiteX71" fmla="*/ 1277112 w 2612136"/>
              <a:gd name="connsiteY71" fmla="*/ 128016 h 1676710"/>
              <a:gd name="connsiteX72" fmla="*/ 1298448 w 2612136"/>
              <a:gd name="connsiteY72" fmla="*/ 134112 h 1676710"/>
              <a:gd name="connsiteX73" fmla="*/ 1322832 w 2612136"/>
              <a:gd name="connsiteY73" fmla="*/ 146304 h 1676710"/>
              <a:gd name="connsiteX74" fmla="*/ 1347216 w 2612136"/>
              <a:gd name="connsiteY74" fmla="*/ 158496 h 1676710"/>
              <a:gd name="connsiteX75" fmla="*/ 1368552 w 2612136"/>
              <a:gd name="connsiteY75" fmla="*/ 167640 h 1676710"/>
              <a:gd name="connsiteX76" fmla="*/ 1441704 w 2612136"/>
              <a:gd name="connsiteY76" fmla="*/ 185928 h 1676710"/>
              <a:gd name="connsiteX77" fmla="*/ 1487424 w 2612136"/>
              <a:gd name="connsiteY77" fmla="*/ 207264 h 1676710"/>
              <a:gd name="connsiteX78" fmla="*/ 1511808 w 2612136"/>
              <a:gd name="connsiteY78" fmla="*/ 216408 h 1676710"/>
              <a:gd name="connsiteX79" fmla="*/ 1554480 w 2612136"/>
              <a:gd name="connsiteY79" fmla="*/ 225552 h 1676710"/>
              <a:gd name="connsiteX80" fmla="*/ 1578864 w 2612136"/>
              <a:gd name="connsiteY80" fmla="*/ 231648 h 1676710"/>
              <a:gd name="connsiteX81" fmla="*/ 1588008 w 2612136"/>
              <a:gd name="connsiteY81" fmla="*/ 234696 h 1676710"/>
              <a:gd name="connsiteX82" fmla="*/ 1612392 w 2612136"/>
              <a:gd name="connsiteY82" fmla="*/ 240792 h 1676710"/>
              <a:gd name="connsiteX83" fmla="*/ 1630680 w 2612136"/>
              <a:gd name="connsiteY83" fmla="*/ 246888 h 1676710"/>
              <a:gd name="connsiteX84" fmla="*/ 1639824 w 2612136"/>
              <a:gd name="connsiteY84" fmla="*/ 249936 h 1676710"/>
              <a:gd name="connsiteX85" fmla="*/ 1652016 w 2612136"/>
              <a:gd name="connsiteY85" fmla="*/ 252984 h 1676710"/>
              <a:gd name="connsiteX86" fmla="*/ 1664208 w 2612136"/>
              <a:gd name="connsiteY86" fmla="*/ 259080 h 1676710"/>
              <a:gd name="connsiteX87" fmla="*/ 1673352 w 2612136"/>
              <a:gd name="connsiteY87" fmla="*/ 262128 h 1676710"/>
              <a:gd name="connsiteX88" fmla="*/ 1685544 w 2612136"/>
              <a:gd name="connsiteY88" fmla="*/ 268224 h 1676710"/>
              <a:gd name="connsiteX89" fmla="*/ 1703832 w 2612136"/>
              <a:gd name="connsiteY89" fmla="*/ 274320 h 1676710"/>
              <a:gd name="connsiteX90" fmla="*/ 1716024 w 2612136"/>
              <a:gd name="connsiteY90" fmla="*/ 280416 h 1676710"/>
              <a:gd name="connsiteX91" fmla="*/ 1734312 w 2612136"/>
              <a:gd name="connsiteY91" fmla="*/ 286512 h 1676710"/>
              <a:gd name="connsiteX92" fmla="*/ 1743456 w 2612136"/>
              <a:gd name="connsiteY92" fmla="*/ 289560 h 1676710"/>
              <a:gd name="connsiteX93" fmla="*/ 1752600 w 2612136"/>
              <a:gd name="connsiteY93" fmla="*/ 295656 h 1676710"/>
              <a:gd name="connsiteX94" fmla="*/ 1770888 w 2612136"/>
              <a:gd name="connsiteY94" fmla="*/ 301752 h 1676710"/>
              <a:gd name="connsiteX95" fmla="*/ 1780032 w 2612136"/>
              <a:gd name="connsiteY95" fmla="*/ 307848 h 1676710"/>
              <a:gd name="connsiteX96" fmla="*/ 1789176 w 2612136"/>
              <a:gd name="connsiteY96" fmla="*/ 310896 h 1676710"/>
              <a:gd name="connsiteX97" fmla="*/ 1804416 w 2612136"/>
              <a:gd name="connsiteY97" fmla="*/ 316992 h 1676710"/>
              <a:gd name="connsiteX98" fmla="*/ 1813560 w 2612136"/>
              <a:gd name="connsiteY98" fmla="*/ 323088 h 1676710"/>
              <a:gd name="connsiteX99" fmla="*/ 1844040 w 2612136"/>
              <a:gd name="connsiteY99" fmla="*/ 332232 h 1676710"/>
              <a:gd name="connsiteX100" fmla="*/ 1853184 w 2612136"/>
              <a:gd name="connsiteY100" fmla="*/ 338328 h 1676710"/>
              <a:gd name="connsiteX101" fmla="*/ 1886712 w 2612136"/>
              <a:gd name="connsiteY101" fmla="*/ 350520 h 1676710"/>
              <a:gd name="connsiteX102" fmla="*/ 1895856 w 2612136"/>
              <a:gd name="connsiteY102" fmla="*/ 356616 h 1676710"/>
              <a:gd name="connsiteX103" fmla="*/ 1926336 w 2612136"/>
              <a:gd name="connsiteY103" fmla="*/ 365760 h 1676710"/>
              <a:gd name="connsiteX104" fmla="*/ 1953768 w 2612136"/>
              <a:gd name="connsiteY104" fmla="*/ 377952 h 1676710"/>
              <a:gd name="connsiteX105" fmla="*/ 1965960 w 2612136"/>
              <a:gd name="connsiteY105" fmla="*/ 384048 h 1676710"/>
              <a:gd name="connsiteX106" fmla="*/ 1975104 w 2612136"/>
              <a:gd name="connsiteY106" fmla="*/ 387096 h 1676710"/>
              <a:gd name="connsiteX107" fmla="*/ 1996440 w 2612136"/>
              <a:gd name="connsiteY107" fmla="*/ 399288 h 1676710"/>
              <a:gd name="connsiteX108" fmla="*/ 2014728 w 2612136"/>
              <a:gd name="connsiteY108" fmla="*/ 405384 h 1676710"/>
              <a:gd name="connsiteX109" fmla="*/ 2033016 w 2612136"/>
              <a:gd name="connsiteY109" fmla="*/ 414528 h 1676710"/>
              <a:gd name="connsiteX110" fmla="*/ 2042160 w 2612136"/>
              <a:gd name="connsiteY110" fmla="*/ 420624 h 1676710"/>
              <a:gd name="connsiteX111" fmla="*/ 2054352 w 2612136"/>
              <a:gd name="connsiteY111" fmla="*/ 423672 h 1676710"/>
              <a:gd name="connsiteX112" fmla="*/ 2090928 w 2612136"/>
              <a:gd name="connsiteY112" fmla="*/ 438912 h 1676710"/>
              <a:gd name="connsiteX113" fmla="*/ 2109216 w 2612136"/>
              <a:gd name="connsiteY113" fmla="*/ 451104 h 1676710"/>
              <a:gd name="connsiteX114" fmla="*/ 2130552 w 2612136"/>
              <a:gd name="connsiteY114" fmla="*/ 460248 h 1676710"/>
              <a:gd name="connsiteX115" fmla="*/ 2139696 w 2612136"/>
              <a:gd name="connsiteY115" fmla="*/ 463296 h 1676710"/>
              <a:gd name="connsiteX116" fmla="*/ 2151888 w 2612136"/>
              <a:gd name="connsiteY116" fmla="*/ 469392 h 1676710"/>
              <a:gd name="connsiteX117" fmla="*/ 2161032 w 2612136"/>
              <a:gd name="connsiteY117" fmla="*/ 472440 h 1676710"/>
              <a:gd name="connsiteX118" fmla="*/ 2170176 w 2612136"/>
              <a:gd name="connsiteY118" fmla="*/ 478536 h 1676710"/>
              <a:gd name="connsiteX119" fmla="*/ 2179320 w 2612136"/>
              <a:gd name="connsiteY119" fmla="*/ 487680 h 1676710"/>
              <a:gd name="connsiteX120" fmla="*/ 2191512 w 2612136"/>
              <a:gd name="connsiteY120" fmla="*/ 490728 h 1676710"/>
              <a:gd name="connsiteX121" fmla="*/ 2200656 w 2612136"/>
              <a:gd name="connsiteY121" fmla="*/ 499872 h 1676710"/>
              <a:gd name="connsiteX122" fmla="*/ 2209800 w 2612136"/>
              <a:gd name="connsiteY122" fmla="*/ 502920 h 1676710"/>
              <a:gd name="connsiteX123" fmla="*/ 2218944 w 2612136"/>
              <a:gd name="connsiteY123" fmla="*/ 509016 h 1676710"/>
              <a:gd name="connsiteX124" fmla="*/ 2228088 w 2612136"/>
              <a:gd name="connsiteY124" fmla="*/ 512064 h 1676710"/>
              <a:gd name="connsiteX125" fmla="*/ 2246376 w 2612136"/>
              <a:gd name="connsiteY125" fmla="*/ 524256 h 1676710"/>
              <a:gd name="connsiteX126" fmla="*/ 2255520 w 2612136"/>
              <a:gd name="connsiteY126" fmla="*/ 527304 h 1676710"/>
              <a:gd name="connsiteX127" fmla="*/ 2273808 w 2612136"/>
              <a:gd name="connsiteY127" fmla="*/ 539496 h 1676710"/>
              <a:gd name="connsiteX128" fmla="*/ 2282952 w 2612136"/>
              <a:gd name="connsiteY128" fmla="*/ 545592 h 1676710"/>
              <a:gd name="connsiteX129" fmla="*/ 2292096 w 2612136"/>
              <a:gd name="connsiteY129" fmla="*/ 548640 h 1676710"/>
              <a:gd name="connsiteX130" fmla="*/ 2304288 w 2612136"/>
              <a:gd name="connsiteY130" fmla="*/ 557784 h 1676710"/>
              <a:gd name="connsiteX131" fmla="*/ 2322576 w 2612136"/>
              <a:gd name="connsiteY131" fmla="*/ 569976 h 1676710"/>
              <a:gd name="connsiteX132" fmla="*/ 2331720 w 2612136"/>
              <a:gd name="connsiteY132" fmla="*/ 579120 h 1676710"/>
              <a:gd name="connsiteX133" fmla="*/ 2350008 w 2612136"/>
              <a:gd name="connsiteY133" fmla="*/ 591312 h 1676710"/>
              <a:gd name="connsiteX134" fmla="*/ 2362200 w 2612136"/>
              <a:gd name="connsiteY134" fmla="*/ 597408 h 1676710"/>
              <a:gd name="connsiteX135" fmla="*/ 2389632 w 2612136"/>
              <a:gd name="connsiteY135" fmla="*/ 621792 h 1676710"/>
              <a:gd name="connsiteX136" fmla="*/ 2398776 w 2612136"/>
              <a:gd name="connsiteY136" fmla="*/ 624840 h 1676710"/>
              <a:gd name="connsiteX137" fmla="*/ 2420112 w 2612136"/>
              <a:gd name="connsiteY137" fmla="*/ 646176 h 1676710"/>
              <a:gd name="connsiteX138" fmla="*/ 2438400 w 2612136"/>
              <a:gd name="connsiteY138" fmla="*/ 661416 h 1676710"/>
              <a:gd name="connsiteX139" fmla="*/ 2447544 w 2612136"/>
              <a:gd name="connsiteY139" fmla="*/ 667512 h 1676710"/>
              <a:gd name="connsiteX140" fmla="*/ 2456688 w 2612136"/>
              <a:gd name="connsiteY140" fmla="*/ 679704 h 1676710"/>
              <a:gd name="connsiteX141" fmla="*/ 2474976 w 2612136"/>
              <a:gd name="connsiteY141" fmla="*/ 694944 h 1676710"/>
              <a:gd name="connsiteX142" fmla="*/ 2481072 w 2612136"/>
              <a:gd name="connsiteY142" fmla="*/ 704088 h 1676710"/>
              <a:gd name="connsiteX143" fmla="*/ 2493264 w 2612136"/>
              <a:gd name="connsiteY143" fmla="*/ 713232 h 1676710"/>
              <a:gd name="connsiteX144" fmla="*/ 2511552 w 2612136"/>
              <a:gd name="connsiteY144" fmla="*/ 743712 h 1676710"/>
              <a:gd name="connsiteX145" fmla="*/ 2526792 w 2612136"/>
              <a:gd name="connsiteY145" fmla="*/ 762000 h 1676710"/>
              <a:gd name="connsiteX146" fmla="*/ 2529840 w 2612136"/>
              <a:gd name="connsiteY146" fmla="*/ 771144 h 1676710"/>
              <a:gd name="connsiteX147" fmla="*/ 2535936 w 2612136"/>
              <a:gd name="connsiteY147" fmla="*/ 783336 h 1676710"/>
              <a:gd name="connsiteX148" fmla="*/ 2538984 w 2612136"/>
              <a:gd name="connsiteY148" fmla="*/ 792480 h 1676710"/>
              <a:gd name="connsiteX149" fmla="*/ 2545080 w 2612136"/>
              <a:gd name="connsiteY149" fmla="*/ 801624 h 1676710"/>
              <a:gd name="connsiteX150" fmla="*/ 2551176 w 2612136"/>
              <a:gd name="connsiteY150" fmla="*/ 822960 h 1676710"/>
              <a:gd name="connsiteX151" fmla="*/ 2557272 w 2612136"/>
              <a:gd name="connsiteY151" fmla="*/ 841248 h 1676710"/>
              <a:gd name="connsiteX152" fmla="*/ 2563368 w 2612136"/>
              <a:gd name="connsiteY152" fmla="*/ 865632 h 1676710"/>
              <a:gd name="connsiteX153" fmla="*/ 2569464 w 2612136"/>
              <a:gd name="connsiteY153" fmla="*/ 877824 h 1676710"/>
              <a:gd name="connsiteX154" fmla="*/ 2572512 w 2612136"/>
              <a:gd name="connsiteY154" fmla="*/ 886968 h 1676710"/>
              <a:gd name="connsiteX155" fmla="*/ 2575560 w 2612136"/>
              <a:gd name="connsiteY155" fmla="*/ 899160 h 1676710"/>
              <a:gd name="connsiteX156" fmla="*/ 2587752 w 2612136"/>
              <a:gd name="connsiteY156" fmla="*/ 917448 h 1676710"/>
              <a:gd name="connsiteX157" fmla="*/ 2593848 w 2612136"/>
              <a:gd name="connsiteY157" fmla="*/ 938784 h 1676710"/>
              <a:gd name="connsiteX158" fmla="*/ 2596896 w 2612136"/>
              <a:gd name="connsiteY158" fmla="*/ 950976 h 1676710"/>
              <a:gd name="connsiteX159" fmla="*/ 2602992 w 2612136"/>
              <a:gd name="connsiteY159" fmla="*/ 963168 h 1676710"/>
              <a:gd name="connsiteX160" fmla="*/ 2606040 w 2612136"/>
              <a:gd name="connsiteY160" fmla="*/ 975360 h 1676710"/>
              <a:gd name="connsiteX161" fmla="*/ 2612136 w 2612136"/>
              <a:gd name="connsiteY161" fmla="*/ 993648 h 1676710"/>
              <a:gd name="connsiteX162" fmla="*/ 2609088 w 2612136"/>
              <a:gd name="connsiteY162" fmla="*/ 1030224 h 1676710"/>
              <a:gd name="connsiteX163" fmla="*/ 2602992 w 2612136"/>
              <a:gd name="connsiteY163" fmla="*/ 1066800 h 1676710"/>
              <a:gd name="connsiteX164" fmla="*/ 2599944 w 2612136"/>
              <a:gd name="connsiteY164" fmla="*/ 1103376 h 1676710"/>
              <a:gd name="connsiteX165" fmla="*/ 2593848 w 2612136"/>
              <a:gd name="connsiteY165" fmla="*/ 1130808 h 1676710"/>
              <a:gd name="connsiteX166" fmla="*/ 2590800 w 2612136"/>
              <a:gd name="connsiteY166" fmla="*/ 1139952 h 1676710"/>
              <a:gd name="connsiteX167" fmla="*/ 2581656 w 2612136"/>
              <a:gd name="connsiteY167" fmla="*/ 1173480 h 1676710"/>
              <a:gd name="connsiteX168" fmla="*/ 2578608 w 2612136"/>
              <a:gd name="connsiteY168" fmla="*/ 1182624 h 1676710"/>
              <a:gd name="connsiteX169" fmla="*/ 2566416 w 2612136"/>
              <a:gd name="connsiteY169" fmla="*/ 1200912 h 1676710"/>
              <a:gd name="connsiteX170" fmla="*/ 2560320 w 2612136"/>
              <a:gd name="connsiteY170" fmla="*/ 1210056 h 1676710"/>
              <a:gd name="connsiteX171" fmla="*/ 2557272 w 2612136"/>
              <a:gd name="connsiteY171" fmla="*/ 1219200 h 1676710"/>
              <a:gd name="connsiteX172" fmla="*/ 2545080 w 2612136"/>
              <a:gd name="connsiteY172" fmla="*/ 1237488 h 1676710"/>
              <a:gd name="connsiteX173" fmla="*/ 2538984 w 2612136"/>
              <a:gd name="connsiteY173" fmla="*/ 1246632 h 1676710"/>
              <a:gd name="connsiteX174" fmla="*/ 2535936 w 2612136"/>
              <a:gd name="connsiteY174" fmla="*/ 1255776 h 1676710"/>
              <a:gd name="connsiteX175" fmla="*/ 2526792 w 2612136"/>
              <a:gd name="connsiteY175" fmla="*/ 1264920 h 1676710"/>
              <a:gd name="connsiteX176" fmla="*/ 2511552 w 2612136"/>
              <a:gd name="connsiteY176" fmla="*/ 1283208 h 1676710"/>
              <a:gd name="connsiteX177" fmla="*/ 2502408 w 2612136"/>
              <a:gd name="connsiteY177" fmla="*/ 1289304 h 1676710"/>
              <a:gd name="connsiteX178" fmla="*/ 2493264 w 2612136"/>
              <a:gd name="connsiteY178" fmla="*/ 1301496 h 1676710"/>
              <a:gd name="connsiteX179" fmla="*/ 2474976 w 2612136"/>
              <a:gd name="connsiteY179" fmla="*/ 1313688 h 1676710"/>
              <a:gd name="connsiteX180" fmla="*/ 2444496 w 2612136"/>
              <a:gd name="connsiteY180" fmla="*/ 1335024 h 1676710"/>
              <a:gd name="connsiteX181" fmla="*/ 2435352 w 2612136"/>
              <a:gd name="connsiteY181" fmla="*/ 1341120 h 1676710"/>
              <a:gd name="connsiteX182" fmla="*/ 2423160 w 2612136"/>
              <a:gd name="connsiteY182" fmla="*/ 1350264 h 1676710"/>
              <a:gd name="connsiteX183" fmla="*/ 2410968 w 2612136"/>
              <a:gd name="connsiteY183" fmla="*/ 1353312 h 1676710"/>
              <a:gd name="connsiteX184" fmla="*/ 2401824 w 2612136"/>
              <a:gd name="connsiteY184" fmla="*/ 1362456 h 1676710"/>
              <a:gd name="connsiteX185" fmla="*/ 2383536 w 2612136"/>
              <a:gd name="connsiteY185" fmla="*/ 1374648 h 1676710"/>
              <a:gd name="connsiteX186" fmla="*/ 2365248 w 2612136"/>
              <a:gd name="connsiteY186" fmla="*/ 1386840 h 1676710"/>
              <a:gd name="connsiteX187" fmla="*/ 2356104 w 2612136"/>
              <a:gd name="connsiteY187" fmla="*/ 1395984 h 1676710"/>
              <a:gd name="connsiteX188" fmla="*/ 2346960 w 2612136"/>
              <a:gd name="connsiteY188" fmla="*/ 1399032 h 1676710"/>
              <a:gd name="connsiteX189" fmla="*/ 2331720 w 2612136"/>
              <a:gd name="connsiteY189" fmla="*/ 1411224 h 1676710"/>
              <a:gd name="connsiteX190" fmla="*/ 2322576 w 2612136"/>
              <a:gd name="connsiteY190" fmla="*/ 1420368 h 1676710"/>
              <a:gd name="connsiteX191" fmla="*/ 2301240 w 2612136"/>
              <a:gd name="connsiteY191" fmla="*/ 1432560 h 1676710"/>
              <a:gd name="connsiteX192" fmla="*/ 2286000 w 2612136"/>
              <a:gd name="connsiteY192" fmla="*/ 1441704 h 1676710"/>
              <a:gd name="connsiteX193" fmla="*/ 2267712 w 2612136"/>
              <a:gd name="connsiteY193" fmla="*/ 1453896 h 1676710"/>
              <a:gd name="connsiteX194" fmla="*/ 2255520 w 2612136"/>
              <a:gd name="connsiteY194" fmla="*/ 1459992 h 1676710"/>
              <a:gd name="connsiteX195" fmla="*/ 2234184 w 2612136"/>
              <a:gd name="connsiteY195" fmla="*/ 1475232 h 1676710"/>
              <a:gd name="connsiteX196" fmla="*/ 2225040 w 2612136"/>
              <a:gd name="connsiteY196" fmla="*/ 1481328 h 1676710"/>
              <a:gd name="connsiteX197" fmla="*/ 2212848 w 2612136"/>
              <a:gd name="connsiteY197" fmla="*/ 1490472 h 1676710"/>
              <a:gd name="connsiteX198" fmla="*/ 2194560 w 2612136"/>
              <a:gd name="connsiteY198" fmla="*/ 1496568 h 1676710"/>
              <a:gd name="connsiteX199" fmla="*/ 2185416 w 2612136"/>
              <a:gd name="connsiteY199" fmla="*/ 1499616 h 1676710"/>
              <a:gd name="connsiteX200" fmla="*/ 2164080 w 2612136"/>
              <a:gd name="connsiteY200" fmla="*/ 1511808 h 1676710"/>
              <a:gd name="connsiteX201" fmla="*/ 2154936 w 2612136"/>
              <a:gd name="connsiteY201" fmla="*/ 1514856 h 1676710"/>
              <a:gd name="connsiteX202" fmla="*/ 2133600 w 2612136"/>
              <a:gd name="connsiteY202" fmla="*/ 1527048 h 1676710"/>
              <a:gd name="connsiteX203" fmla="*/ 2115312 w 2612136"/>
              <a:gd name="connsiteY203" fmla="*/ 1539240 h 1676710"/>
              <a:gd name="connsiteX204" fmla="*/ 2097024 w 2612136"/>
              <a:gd name="connsiteY204" fmla="*/ 1548384 h 1676710"/>
              <a:gd name="connsiteX205" fmla="*/ 2087880 w 2612136"/>
              <a:gd name="connsiteY205" fmla="*/ 1551432 h 1676710"/>
              <a:gd name="connsiteX206" fmla="*/ 2063496 w 2612136"/>
              <a:gd name="connsiteY206" fmla="*/ 1563624 h 1676710"/>
              <a:gd name="connsiteX207" fmla="*/ 2045208 w 2612136"/>
              <a:gd name="connsiteY207" fmla="*/ 1575816 h 1676710"/>
              <a:gd name="connsiteX208" fmla="*/ 2036064 w 2612136"/>
              <a:gd name="connsiteY208" fmla="*/ 1578864 h 1676710"/>
              <a:gd name="connsiteX209" fmla="*/ 2026920 w 2612136"/>
              <a:gd name="connsiteY209" fmla="*/ 1584960 h 1676710"/>
              <a:gd name="connsiteX210" fmla="*/ 2002536 w 2612136"/>
              <a:gd name="connsiteY210" fmla="*/ 1600200 h 1676710"/>
              <a:gd name="connsiteX211" fmla="*/ 1984248 w 2612136"/>
              <a:gd name="connsiteY211" fmla="*/ 1612392 h 1676710"/>
              <a:gd name="connsiteX212" fmla="*/ 1959864 w 2612136"/>
              <a:gd name="connsiteY212" fmla="*/ 1621536 h 1676710"/>
              <a:gd name="connsiteX213" fmla="*/ 1950720 w 2612136"/>
              <a:gd name="connsiteY213" fmla="*/ 1624584 h 1676710"/>
              <a:gd name="connsiteX214" fmla="*/ 1941576 w 2612136"/>
              <a:gd name="connsiteY214" fmla="*/ 1630680 h 1676710"/>
              <a:gd name="connsiteX215" fmla="*/ 1911096 w 2612136"/>
              <a:gd name="connsiteY215" fmla="*/ 1636776 h 1676710"/>
              <a:gd name="connsiteX216" fmla="*/ 1898904 w 2612136"/>
              <a:gd name="connsiteY216" fmla="*/ 1642872 h 1676710"/>
              <a:gd name="connsiteX217" fmla="*/ 1889760 w 2612136"/>
              <a:gd name="connsiteY217" fmla="*/ 1648968 h 1676710"/>
              <a:gd name="connsiteX218" fmla="*/ 1880616 w 2612136"/>
              <a:gd name="connsiteY218" fmla="*/ 1652016 h 1676710"/>
              <a:gd name="connsiteX219" fmla="*/ 1862328 w 2612136"/>
              <a:gd name="connsiteY219" fmla="*/ 1664208 h 1676710"/>
              <a:gd name="connsiteX220" fmla="*/ 1853184 w 2612136"/>
              <a:gd name="connsiteY220" fmla="*/ 1670304 h 1676710"/>
              <a:gd name="connsiteX221" fmla="*/ 1831848 w 2612136"/>
              <a:gd name="connsiteY221" fmla="*/ 1676400 h 1676710"/>
              <a:gd name="connsiteX222" fmla="*/ 1813560 w 2612136"/>
              <a:gd name="connsiteY222" fmla="*/ 1667256 h 1676710"/>
              <a:gd name="connsiteX223" fmla="*/ 1792224 w 2612136"/>
              <a:gd name="connsiteY223" fmla="*/ 1658112 h 1676710"/>
              <a:gd name="connsiteX224" fmla="*/ 1783080 w 2612136"/>
              <a:gd name="connsiteY224" fmla="*/ 1648968 h 1676710"/>
              <a:gd name="connsiteX225" fmla="*/ 1776984 w 2612136"/>
              <a:gd name="connsiteY225" fmla="*/ 1639824 h 1676710"/>
              <a:gd name="connsiteX226" fmla="*/ 1767840 w 2612136"/>
              <a:gd name="connsiteY226" fmla="*/ 1636776 h 1676710"/>
              <a:gd name="connsiteX227" fmla="*/ 1761744 w 2612136"/>
              <a:gd name="connsiteY227" fmla="*/ 1627632 h 1676710"/>
              <a:gd name="connsiteX228" fmla="*/ 1734312 w 2612136"/>
              <a:gd name="connsiteY228" fmla="*/ 1600200 h 1676710"/>
              <a:gd name="connsiteX229" fmla="*/ 1725168 w 2612136"/>
              <a:gd name="connsiteY229" fmla="*/ 1591056 h 1676710"/>
              <a:gd name="connsiteX230" fmla="*/ 1706880 w 2612136"/>
              <a:gd name="connsiteY230" fmla="*/ 1563624 h 1676710"/>
              <a:gd name="connsiteX231" fmla="*/ 1700784 w 2612136"/>
              <a:gd name="connsiteY231" fmla="*/ 1554480 h 1676710"/>
              <a:gd name="connsiteX232" fmla="*/ 1694688 w 2612136"/>
              <a:gd name="connsiteY232" fmla="*/ 1545336 h 1676710"/>
              <a:gd name="connsiteX233" fmla="*/ 1691640 w 2612136"/>
              <a:gd name="connsiteY233" fmla="*/ 1536192 h 1676710"/>
              <a:gd name="connsiteX234" fmla="*/ 1679448 w 2612136"/>
              <a:gd name="connsiteY234" fmla="*/ 1514856 h 1676710"/>
              <a:gd name="connsiteX235" fmla="*/ 1673352 w 2612136"/>
              <a:gd name="connsiteY235" fmla="*/ 1496568 h 1676710"/>
              <a:gd name="connsiteX236" fmla="*/ 1670304 w 2612136"/>
              <a:gd name="connsiteY236" fmla="*/ 1487424 h 1676710"/>
              <a:gd name="connsiteX237" fmla="*/ 1670304 w 2612136"/>
              <a:gd name="connsiteY237" fmla="*/ 1423416 h 1676710"/>
              <a:gd name="connsiteX238" fmla="*/ 1679448 w 2612136"/>
              <a:gd name="connsiteY238" fmla="*/ 1405128 h 1676710"/>
              <a:gd name="connsiteX239" fmla="*/ 1688592 w 2612136"/>
              <a:gd name="connsiteY239" fmla="*/ 1399032 h 1676710"/>
              <a:gd name="connsiteX240" fmla="*/ 1700784 w 2612136"/>
              <a:gd name="connsiteY240" fmla="*/ 1386840 h 1676710"/>
              <a:gd name="connsiteX241" fmla="*/ 1709928 w 2612136"/>
              <a:gd name="connsiteY241" fmla="*/ 1377696 h 1676710"/>
              <a:gd name="connsiteX242" fmla="*/ 1728216 w 2612136"/>
              <a:gd name="connsiteY242" fmla="*/ 1365504 h 1676710"/>
              <a:gd name="connsiteX243" fmla="*/ 1737360 w 2612136"/>
              <a:gd name="connsiteY243" fmla="*/ 1359408 h 1676710"/>
              <a:gd name="connsiteX244" fmla="*/ 1749552 w 2612136"/>
              <a:gd name="connsiteY244" fmla="*/ 1356360 h 1676710"/>
              <a:gd name="connsiteX245" fmla="*/ 1770888 w 2612136"/>
              <a:gd name="connsiteY245" fmla="*/ 1344168 h 1676710"/>
              <a:gd name="connsiteX246" fmla="*/ 1780032 w 2612136"/>
              <a:gd name="connsiteY246" fmla="*/ 1338072 h 1676710"/>
              <a:gd name="connsiteX247" fmla="*/ 1801368 w 2612136"/>
              <a:gd name="connsiteY247" fmla="*/ 1331976 h 1676710"/>
              <a:gd name="connsiteX248" fmla="*/ 1810512 w 2612136"/>
              <a:gd name="connsiteY248" fmla="*/ 1328928 h 1676710"/>
              <a:gd name="connsiteX249" fmla="*/ 1822704 w 2612136"/>
              <a:gd name="connsiteY249" fmla="*/ 1325880 h 1676710"/>
              <a:gd name="connsiteX250" fmla="*/ 1840992 w 2612136"/>
              <a:gd name="connsiteY250" fmla="*/ 1319784 h 1676710"/>
              <a:gd name="connsiteX251" fmla="*/ 1850136 w 2612136"/>
              <a:gd name="connsiteY251" fmla="*/ 1316736 h 1676710"/>
              <a:gd name="connsiteX252" fmla="*/ 1871472 w 2612136"/>
              <a:gd name="connsiteY252" fmla="*/ 1313688 h 1676710"/>
              <a:gd name="connsiteX253" fmla="*/ 1883664 w 2612136"/>
              <a:gd name="connsiteY253" fmla="*/ 1307592 h 1676710"/>
              <a:gd name="connsiteX254" fmla="*/ 1901952 w 2612136"/>
              <a:gd name="connsiteY254" fmla="*/ 1301496 h 1676710"/>
              <a:gd name="connsiteX255" fmla="*/ 1914144 w 2612136"/>
              <a:gd name="connsiteY255" fmla="*/ 1295400 h 1676710"/>
              <a:gd name="connsiteX256" fmla="*/ 1923288 w 2612136"/>
              <a:gd name="connsiteY256" fmla="*/ 1292352 h 1676710"/>
              <a:gd name="connsiteX257" fmla="*/ 1932432 w 2612136"/>
              <a:gd name="connsiteY257" fmla="*/ 1286256 h 1676710"/>
              <a:gd name="connsiteX258" fmla="*/ 1941576 w 2612136"/>
              <a:gd name="connsiteY258" fmla="*/ 1283208 h 1676710"/>
              <a:gd name="connsiteX259" fmla="*/ 1959864 w 2612136"/>
              <a:gd name="connsiteY259" fmla="*/ 1271016 h 1676710"/>
              <a:gd name="connsiteX260" fmla="*/ 1969008 w 2612136"/>
              <a:gd name="connsiteY260" fmla="*/ 1264920 h 1676710"/>
              <a:gd name="connsiteX261" fmla="*/ 1978152 w 2612136"/>
              <a:gd name="connsiteY261" fmla="*/ 1258824 h 1676710"/>
              <a:gd name="connsiteX262" fmla="*/ 1987296 w 2612136"/>
              <a:gd name="connsiteY262" fmla="*/ 1255776 h 1676710"/>
              <a:gd name="connsiteX263" fmla="*/ 1996440 w 2612136"/>
              <a:gd name="connsiteY263" fmla="*/ 1249680 h 1676710"/>
              <a:gd name="connsiteX264" fmla="*/ 2008632 w 2612136"/>
              <a:gd name="connsiteY264" fmla="*/ 1246632 h 1676710"/>
              <a:gd name="connsiteX265" fmla="*/ 2017776 w 2612136"/>
              <a:gd name="connsiteY265" fmla="*/ 1240536 h 1676710"/>
              <a:gd name="connsiteX266" fmla="*/ 2045208 w 2612136"/>
              <a:gd name="connsiteY266" fmla="*/ 1228344 h 1676710"/>
              <a:gd name="connsiteX267" fmla="*/ 2051304 w 2612136"/>
              <a:gd name="connsiteY267" fmla="*/ 1216152 h 1676710"/>
              <a:gd name="connsiteX268" fmla="*/ 2069592 w 2612136"/>
              <a:gd name="connsiteY268" fmla="*/ 1200912 h 1676710"/>
              <a:gd name="connsiteX269" fmla="*/ 2078736 w 2612136"/>
              <a:gd name="connsiteY269" fmla="*/ 1191768 h 1676710"/>
              <a:gd name="connsiteX270" fmla="*/ 2097024 w 2612136"/>
              <a:gd name="connsiteY270" fmla="*/ 1179576 h 1676710"/>
              <a:gd name="connsiteX271" fmla="*/ 2106168 w 2612136"/>
              <a:gd name="connsiteY271" fmla="*/ 1173480 h 1676710"/>
              <a:gd name="connsiteX272" fmla="*/ 2115312 w 2612136"/>
              <a:gd name="connsiteY272" fmla="*/ 1167384 h 1676710"/>
              <a:gd name="connsiteX273" fmla="*/ 2124456 w 2612136"/>
              <a:gd name="connsiteY273" fmla="*/ 1164336 h 1676710"/>
              <a:gd name="connsiteX274" fmla="*/ 2136648 w 2612136"/>
              <a:gd name="connsiteY274" fmla="*/ 1155192 h 1676710"/>
              <a:gd name="connsiteX275" fmla="*/ 2145792 w 2612136"/>
              <a:gd name="connsiteY275" fmla="*/ 1152144 h 1676710"/>
              <a:gd name="connsiteX276" fmla="*/ 2154936 w 2612136"/>
              <a:gd name="connsiteY276" fmla="*/ 1143000 h 1676710"/>
              <a:gd name="connsiteX277" fmla="*/ 2164080 w 2612136"/>
              <a:gd name="connsiteY277" fmla="*/ 1139952 h 1676710"/>
              <a:gd name="connsiteX278" fmla="*/ 2173224 w 2612136"/>
              <a:gd name="connsiteY278" fmla="*/ 1133856 h 1676710"/>
              <a:gd name="connsiteX279" fmla="*/ 2191512 w 2612136"/>
              <a:gd name="connsiteY279" fmla="*/ 1115568 h 1676710"/>
              <a:gd name="connsiteX280" fmla="*/ 2209800 w 2612136"/>
              <a:gd name="connsiteY280" fmla="*/ 1106424 h 1676710"/>
              <a:gd name="connsiteX281" fmla="*/ 2215896 w 2612136"/>
              <a:gd name="connsiteY281" fmla="*/ 1097280 h 1676710"/>
              <a:gd name="connsiteX282" fmla="*/ 2234184 w 2612136"/>
              <a:gd name="connsiteY282" fmla="*/ 1085088 h 1676710"/>
              <a:gd name="connsiteX283" fmla="*/ 2261616 w 2612136"/>
              <a:gd name="connsiteY283" fmla="*/ 1066800 h 1676710"/>
              <a:gd name="connsiteX284" fmla="*/ 2270760 w 2612136"/>
              <a:gd name="connsiteY284" fmla="*/ 1060704 h 1676710"/>
              <a:gd name="connsiteX285" fmla="*/ 2279904 w 2612136"/>
              <a:gd name="connsiteY285" fmla="*/ 1051560 h 1676710"/>
              <a:gd name="connsiteX286" fmla="*/ 2289048 w 2612136"/>
              <a:gd name="connsiteY286" fmla="*/ 1048512 h 1676710"/>
              <a:gd name="connsiteX287" fmla="*/ 2316480 w 2612136"/>
              <a:gd name="connsiteY287" fmla="*/ 1030224 h 1676710"/>
              <a:gd name="connsiteX288" fmla="*/ 2325624 w 2612136"/>
              <a:gd name="connsiteY288" fmla="*/ 1024128 h 1676710"/>
              <a:gd name="connsiteX289" fmla="*/ 2346960 w 2612136"/>
              <a:gd name="connsiteY289" fmla="*/ 1008888 h 1676710"/>
              <a:gd name="connsiteX290" fmla="*/ 2353056 w 2612136"/>
              <a:gd name="connsiteY290" fmla="*/ 999744 h 1676710"/>
              <a:gd name="connsiteX291" fmla="*/ 2359152 w 2612136"/>
              <a:gd name="connsiteY291" fmla="*/ 987552 h 1676710"/>
              <a:gd name="connsiteX292" fmla="*/ 2368296 w 2612136"/>
              <a:gd name="connsiteY292" fmla="*/ 978408 h 1676710"/>
              <a:gd name="connsiteX293" fmla="*/ 2377440 w 2612136"/>
              <a:gd name="connsiteY293" fmla="*/ 960120 h 1676710"/>
              <a:gd name="connsiteX294" fmla="*/ 2383536 w 2612136"/>
              <a:gd name="connsiteY294" fmla="*/ 935736 h 1676710"/>
              <a:gd name="connsiteX295" fmla="*/ 2377440 w 2612136"/>
              <a:gd name="connsiteY295" fmla="*/ 896112 h 1676710"/>
              <a:gd name="connsiteX296" fmla="*/ 2374392 w 2612136"/>
              <a:gd name="connsiteY296" fmla="*/ 886968 h 1676710"/>
              <a:gd name="connsiteX297" fmla="*/ 2362200 w 2612136"/>
              <a:gd name="connsiteY297" fmla="*/ 868680 h 1676710"/>
              <a:gd name="connsiteX298" fmla="*/ 2353056 w 2612136"/>
              <a:gd name="connsiteY298" fmla="*/ 862584 h 1676710"/>
              <a:gd name="connsiteX299" fmla="*/ 2340864 w 2612136"/>
              <a:gd name="connsiteY299" fmla="*/ 853440 h 1676710"/>
              <a:gd name="connsiteX300" fmla="*/ 2331720 w 2612136"/>
              <a:gd name="connsiteY300" fmla="*/ 850392 h 1676710"/>
              <a:gd name="connsiteX301" fmla="*/ 2319528 w 2612136"/>
              <a:gd name="connsiteY301" fmla="*/ 844296 h 1676710"/>
              <a:gd name="connsiteX302" fmla="*/ 2301240 w 2612136"/>
              <a:gd name="connsiteY302" fmla="*/ 838200 h 1676710"/>
              <a:gd name="connsiteX303" fmla="*/ 2282952 w 2612136"/>
              <a:gd name="connsiteY303" fmla="*/ 829056 h 1676710"/>
              <a:gd name="connsiteX304" fmla="*/ 2264664 w 2612136"/>
              <a:gd name="connsiteY304" fmla="*/ 813816 h 1676710"/>
              <a:gd name="connsiteX305" fmla="*/ 2255520 w 2612136"/>
              <a:gd name="connsiteY305" fmla="*/ 810768 h 1676710"/>
              <a:gd name="connsiteX306" fmla="*/ 2240280 w 2612136"/>
              <a:gd name="connsiteY306" fmla="*/ 798576 h 1676710"/>
              <a:gd name="connsiteX307" fmla="*/ 2231136 w 2612136"/>
              <a:gd name="connsiteY307" fmla="*/ 789432 h 1676710"/>
              <a:gd name="connsiteX308" fmla="*/ 2221992 w 2612136"/>
              <a:gd name="connsiteY308" fmla="*/ 786384 h 1676710"/>
              <a:gd name="connsiteX309" fmla="*/ 2203704 w 2612136"/>
              <a:gd name="connsiteY309" fmla="*/ 774192 h 1676710"/>
              <a:gd name="connsiteX310" fmla="*/ 2188464 w 2612136"/>
              <a:gd name="connsiteY310" fmla="*/ 758952 h 1676710"/>
              <a:gd name="connsiteX311" fmla="*/ 2157984 w 2612136"/>
              <a:gd name="connsiteY311" fmla="*/ 749808 h 1676710"/>
              <a:gd name="connsiteX312" fmla="*/ 2148840 w 2612136"/>
              <a:gd name="connsiteY312" fmla="*/ 743712 h 1676710"/>
              <a:gd name="connsiteX313" fmla="*/ 2130552 w 2612136"/>
              <a:gd name="connsiteY313" fmla="*/ 737616 h 1676710"/>
              <a:gd name="connsiteX314" fmla="*/ 2121408 w 2612136"/>
              <a:gd name="connsiteY314" fmla="*/ 734568 h 1676710"/>
              <a:gd name="connsiteX315" fmla="*/ 2100072 w 2612136"/>
              <a:gd name="connsiteY315" fmla="*/ 728472 h 1676710"/>
              <a:gd name="connsiteX316" fmla="*/ 2090928 w 2612136"/>
              <a:gd name="connsiteY316" fmla="*/ 722376 h 1676710"/>
              <a:gd name="connsiteX317" fmla="*/ 2078736 w 2612136"/>
              <a:gd name="connsiteY317" fmla="*/ 719328 h 1676710"/>
              <a:gd name="connsiteX318" fmla="*/ 2060448 w 2612136"/>
              <a:gd name="connsiteY318" fmla="*/ 713232 h 1676710"/>
              <a:gd name="connsiteX319" fmla="*/ 2051304 w 2612136"/>
              <a:gd name="connsiteY319" fmla="*/ 710184 h 1676710"/>
              <a:gd name="connsiteX320" fmla="*/ 2033016 w 2612136"/>
              <a:gd name="connsiteY320" fmla="*/ 697992 h 1676710"/>
              <a:gd name="connsiteX321" fmla="*/ 1996440 w 2612136"/>
              <a:gd name="connsiteY321" fmla="*/ 688848 h 1676710"/>
              <a:gd name="connsiteX322" fmla="*/ 1987296 w 2612136"/>
              <a:gd name="connsiteY322" fmla="*/ 682752 h 1676710"/>
              <a:gd name="connsiteX323" fmla="*/ 1965960 w 2612136"/>
              <a:gd name="connsiteY323" fmla="*/ 676656 h 1676710"/>
              <a:gd name="connsiteX324" fmla="*/ 1956816 w 2612136"/>
              <a:gd name="connsiteY324" fmla="*/ 670560 h 1676710"/>
              <a:gd name="connsiteX325" fmla="*/ 1941576 w 2612136"/>
              <a:gd name="connsiteY325" fmla="*/ 667512 h 1676710"/>
              <a:gd name="connsiteX326" fmla="*/ 1929384 w 2612136"/>
              <a:gd name="connsiteY326" fmla="*/ 664464 h 1676710"/>
              <a:gd name="connsiteX327" fmla="*/ 1911096 w 2612136"/>
              <a:gd name="connsiteY327" fmla="*/ 655320 h 1676710"/>
              <a:gd name="connsiteX328" fmla="*/ 1892808 w 2612136"/>
              <a:gd name="connsiteY328" fmla="*/ 640080 h 1676710"/>
              <a:gd name="connsiteX329" fmla="*/ 1883664 w 2612136"/>
              <a:gd name="connsiteY329" fmla="*/ 637032 h 1676710"/>
              <a:gd name="connsiteX330" fmla="*/ 1874520 w 2612136"/>
              <a:gd name="connsiteY330" fmla="*/ 630936 h 1676710"/>
              <a:gd name="connsiteX331" fmla="*/ 1865376 w 2612136"/>
              <a:gd name="connsiteY331" fmla="*/ 627888 h 1676710"/>
              <a:gd name="connsiteX332" fmla="*/ 1856232 w 2612136"/>
              <a:gd name="connsiteY332" fmla="*/ 621792 h 1676710"/>
              <a:gd name="connsiteX333" fmla="*/ 1844040 w 2612136"/>
              <a:gd name="connsiteY333" fmla="*/ 618744 h 1676710"/>
              <a:gd name="connsiteX334" fmla="*/ 1831848 w 2612136"/>
              <a:gd name="connsiteY334" fmla="*/ 612648 h 1676710"/>
              <a:gd name="connsiteX335" fmla="*/ 1822704 w 2612136"/>
              <a:gd name="connsiteY335" fmla="*/ 609600 h 1676710"/>
              <a:gd name="connsiteX336" fmla="*/ 1798320 w 2612136"/>
              <a:gd name="connsiteY336" fmla="*/ 594360 h 1676710"/>
              <a:gd name="connsiteX337" fmla="*/ 1789176 w 2612136"/>
              <a:gd name="connsiteY337" fmla="*/ 588264 h 1676710"/>
              <a:gd name="connsiteX338" fmla="*/ 1780032 w 2612136"/>
              <a:gd name="connsiteY338" fmla="*/ 585216 h 1676710"/>
              <a:gd name="connsiteX339" fmla="*/ 1770888 w 2612136"/>
              <a:gd name="connsiteY339" fmla="*/ 579120 h 1676710"/>
              <a:gd name="connsiteX340" fmla="*/ 1761744 w 2612136"/>
              <a:gd name="connsiteY340" fmla="*/ 576072 h 1676710"/>
              <a:gd name="connsiteX341" fmla="*/ 1740408 w 2612136"/>
              <a:gd name="connsiteY341" fmla="*/ 566928 h 1676710"/>
              <a:gd name="connsiteX342" fmla="*/ 1722120 w 2612136"/>
              <a:gd name="connsiteY342" fmla="*/ 554736 h 1676710"/>
              <a:gd name="connsiteX343" fmla="*/ 1703832 w 2612136"/>
              <a:gd name="connsiteY343" fmla="*/ 542544 h 1676710"/>
              <a:gd name="connsiteX344" fmla="*/ 1685544 w 2612136"/>
              <a:gd name="connsiteY344" fmla="*/ 533400 h 1676710"/>
              <a:gd name="connsiteX345" fmla="*/ 1676400 w 2612136"/>
              <a:gd name="connsiteY345" fmla="*/ 530352 h 1676710"/>
              <a:gd name="connsiteX346" fmla="*/ 1664208 w 2612136"/>
              <a:gd name="connsiteY346" fmla="*/ 524256 h 1676710"/>
              <a:gd name="connsiteX347" fmla="*/ 1645920 w 2612136"/>
              <a:gd name="connsiteY347" fmla="*/ 512064 h 1676710"/>
              <a:gd name="connsiteX348" fmla="*/ 1636776 w 2612136"/>
              <a:gd name="connsiteY348" fmla="*/ 505968 h 1676710"/>
              <a:gd name="connsiteX349" fmla="*/ 1615440 w 2612136"/>
              <a:gd name="connsiteY349" fmla="*/ 499872 h 1676710"/>
              <a:gd name="connsiteX350" fmla="*/ 1606296 w 2612136"/>
              <a:gd name="connsiteY350" fmla="*/ 493776 h 1676710"/>
              <a:gd name="connsiteX351" fmla="*/ 1584960 w 2612136"/>
              <a:gd name="connsiteY351" fmla="*/ 487680 h 1676710"/>
              <a:gd name="connsiteX352" fmla="*/ 1575816 w 2612136"/>
              <a:gd name="connsiteY352" fmla="*/ 481584 h 1676710"/>
              <a:gd name="connsiteX353" fmla="*/ 1551432 w 2612136"/>
              <a:gd name="connsiteY353" fmla="*/ 475488 h 1676710"/>
              <a:gd name="connsiteX354" fmla="*/ 1536192 w 2612136"/>
              <a:gd name="connsiteY354" fmla="*/ 469392 h 1676710"/>
              <a:gd name="connsiteX355" fmla="*/ 1514856 w 2612136"/>
              <a:gd name="connsiteY355" fmla="*/ 463296 h 1676710"/>
              <a:gd name="connsiteX356" fmla="*/ 1493520 w 2612136"/>
              <a:gd name="connsiteY356" fmla="*/ 454152 h 1676710"/>
              <a:gd name="connsiteX357" fmla="*/ 1463040 w 2612136"/>
              <a:gd name="connsiteY357" fmla="*/ 438912 h 1676710"/>
              <a:gd name="connsiteX358" fmla="*/ 1453896 w 2612136"/>
              <a:gd name="connsiteY358" fmla="*/ 432816 h 1676710"/>
              <a:gd name="connsiteX359" fmla="*/ 1444752 w 2612136"/>
              <a:gd name="connsiteY359" fmla="*/ 429768 h 1676710"/>
              <a:gd name="connsiteX360" fmla="*/ 1408176 w 2612136"/>
              <a:gd name="connsiteY360" fmla="*/ 414528 h 1676710"/>
              <a:gd name="connsiteX361" fmla="*/ 1389888 w 2612136"/>
              <a:gd name="connsiteY361" fmla="*/ 402336 h 1676710"/>
              <a:gd name="connsiteX362" fmla="*/ 1380744 w 2612136"/>
              <a:gd name="connsiteY362" fmla="*/ 396240 h 1676710"/>
              <a:gd name="connsiteX363" fmla="*/ 1371600 w 2612136"/>
              <a:gd name="connsiteY363" fmla="*/ 393192 h 1676710"/>
              <a:gd name="connsiteX364" fmla="*/ 1350264 w 2612136"/>
              <a:gd name="connsiteY364" fmla="*/ 381000 h 1676710"/>
              <a:gd name="connsiteX365" fmla="*/ 1341120 w 2612136"/>
              <a:gd name="connsiteY365" fmla="*/ 377952 h 1676710"/>
              <a:gd name="connsiteX366" fmla="*/ 1331976 w 2612136"/>
              <a:gd name="connsiteY366" fmla="*/ 371856 h 1676710"/>
              <a:gd name="connsiteX367" fmla="*/ 1319784 w 2612136"/>
              <a:gd name="connsiteY367" fmla="*/ 365760 h 1676710"/>
              <a:gd name="connsiteX368" fmla="*/ 1301496 w 2612136"/>
              <a:gd name="connsiteY368" fmla="*/ 353568 h 1676710"/>
              <a:gd name="connsiteX369" fmla="*/ 1292352 w 2612136"/>
              <a:gd name="connsiteY369" fmla="*/ 350520 h 1676710"/>
              <a:gd name="connsiteX370" fmla="*/ 1280160 w 2612136"/>
              <a:gd name="connsiteY370" fmla="*/ 347472 h 1676710"/>
              <a:gd name="connsiteX371" fmla="*/ 1258824 w 2612136"/>
              <a:gd name="connsiteY371" fmla="*/ 335280 h 1676710"/>
              <a:gd name="connsiteX372" fmla="*/ 1228344 w 2612136"/>
              <a:gd name="connsiteY372" fmla="*/ 326136 h 1676710"/>
              <a:gd name="connsiteX373" fmla="*/ 1210056 w 2612136"/>
              <a:gd name="connsiteY373" fmla="*/ 320040 h 1676710"/>
              <a:gd name="connsiteX374" fmla="*/ 1200912 w 2612136"/>
              <a:gd name="connsiteY374" fmla="*/ 316992 h 1676710"/>
              <a:gd name="connsiteX375" fmla="*/ 1188720 w 2612136"/>
              <a:gd name="connsiteY375" fmla="*/ 310896 h 1676710"/>
              <a:gd name="connsiteX376" fmla="*/ 1164336 w 2612136"/>
              <a:gd name="connsiteY376" fmla="*/ 307848 h 1676710"/>
              <a:gd name="connsiteX377" fmla="*/ 1121664 w 2612136"/>
              <a:gd name="connsiteY377" fmla="*/ 298704 h 1676710"/>
              <a:gd name="connsiteX378" fmla="*/ 1094232 w 2612136"/>
              <a:gd name="connsiteY378" fmla="*/ 295656 h 1676710"/>
              <a:gd name="connsiteX379" fmla="*/ 1069848 w 2612136"/>
              <a:gd name="connsiteY379" fmla="*/ 289560 h 1676710"/>
              <a:gd name="connsiteX380" fmla="*/ 1057656 w 2612136"/>
              <a:gd name="connsiteY380" fmla="*/ 286512 h 1676710"/>
              <a:gd name="connsiteX381" fmla="*/ 1030224 w 2612136"/>
              <a:gd name="connsiteY381" fmla="*/ 283464 h 1676710"/>
              <a:gd name="connsiteX382" fmla="*/ 990600 w 2612136"/>
              <a:gd name="connsiteY382" fmla="*/ 274320 h 1676710"/>
              <a:gd name="connsiteX383" fmla="*/ 972312 w 2612136"/>
              <a:gd name="connsiteY383" fmla="*/ 268224 h 1676710"/>
              <a:gd name="connsiteX384" fmla="*/ 963168 w 2612136"/>
              <a:gd name="connsiteY384" fmla="*/ 265176 h 1676710"/>
              <a:gd name="connsiteX385" fmla="*/ 950976 w 2612136"/>
              <a:gd name="connsiteY385" fmla="*/ 262128 h 1676710"/>
              <a:gd name="connsiteX386" fmla="*/ 932688 w 2612136"/>
              <a:gd name="connsiteY386" fmla="*/ 256032 h 1676710"/>
              <a:gd name="connsiteX387" fmla="*/ 923544 w 2612136"/>
              <a:gd name="connsiteY387" fmla="*/ 252984 h 1676710"/>
              <a:gd name="connsiteX388" fmla="*/ 905256 w 2612136"/>
              <a:gd name="connsiteY388" fmla="*/ 249936 h 1676710"/>
              <a:gd name="connsiteX389" fmla="*/ 880872 w 2612136"/>
              <a:gd name="connsiteY389" fmla="*/ 240792 h 1676710"/>
              <a:gd name="connsiteX390" fmla="*/ 853440 w 2612136"/>
              <a:gd name="connsiteY390" fmla="*/ 237744 h 1676710"/>
              <a:gd name="connsiteX391" fmla="*/ 841248 w 2612136"/>
              <a:gd name="connsiteY391" fmla="*/ 234696 h 1676710"/>
              <a:gd name="connsiteX392" fmla="*/ 819912 w 2612136"/>
              <a:gd name="connsiteY392" fmla="*/ 228600 h 1676710"/>
              <a:gd name="connsiteX393" fmla="*/ 804672 w 2612136"/>
              <a:gd name="connsiteY393" fmla="*/ 225552 h 1676710"/>
              <a:gd name="connsiteX394" fmla="*/ 786384 w 2612136"/>
              <a:gd name="connsiteY394" fmla="*/ 222504 h 1676710"/>
              <a:gd name="connsiteX395" fmla="*/ 768096 w 2612136"/>
              <a:gd name="connsiteY395" fmla="*/ 216408 h 1676710"/>
              <a:gd name="connsiteX396" fmla="*/ 743712 w 2612136"/>
              <a:gd name="connsiteY396" fmla="*/ 213360 h 1676710"/>
              <a:gd name="connsiteX397" fmla="*/ 722376 w 2612136"/>
              <a:gd name="connsiteY397" fmla="*/ 210312 h 1676710"/>
              <a:gd name="connsiteX398" fmla="*/ 676656 w 2612136"/>
              <a:gd name="connsiteY398" fmla="*/ 207264 h 1676710"/>
              <a:gd name="connsiteX399" fmla="*/ 664464 w 2612136"/>
              <a:gd name="connsiteY399" fmla="*/ 204216 h 1676710"/>
              <a:gd name="connsiteX400" fmla="*/ 591312 w 2612136"/>
              <a:gd name="connsiteY400" fmla="*/ 207264 h 1676710"/>
              <a:gd name="connsiteX401" fmla="*/ 576072 w 2612136"/>
              <a:gd name="connsiteY401" fmla="*/ 210312 h 1676710"/>
              <a:gd name="connsiteX402" fmla="*/ 536448 w 2612136"/>
              <a:gd name="connsiteY402" fmla="*/ 216408 h 1676710"/>
              <a:gd name="connsiteX403" fmla="*/ 493776 w 2612136"/>
              <a:gd name="connsiteY403" fmla="*/ 219456 h 1676710"/>
              <a:gd name="connsiteX404" fmla="*/ 466344 w 2612136"/>
              <a:gd name="connsiteY404" fmla="*/ 222504 h 1676710"/>
              <a:gd name="connsiteX405" fmla="*/ 371856 w 2612136"/>
              <a:gd name="connsiteY405" fmla="*/ 231648 h 1676710"/>
              <a:gd name="connsiteX406" fmla="*/ 326136 w 2612136"/>
              <a:gd name="connsiteY406" fmla="*/ 246888 h 1676710"/>
              <a:gd name="connsiteX407" fmla="*/ 316992 w 2612136"/>
              <a:gd name="connsiteY407" fmla="*/ 249936 h 1676710"/>
              <a:gd name="connsiteX408" fmla="*/ 307848 w 2612136"/>
              <a:gd name="connsiteY408" fmla="*/ 252984 h 1676710"/>
              <a:gd name="connsiteX409" fmla="*/ 283464 w 2612136"/>
              <a:gd name="connsiteY409" fmla="*/ 262128 h 1676710"/>
              <a:gd name="connsiteX410" fmla="*/ 265176 w 2612136"/>
              <a:gd name="connsiteY410" fmla="*/ 268224 h 1676710"/>
              <a:gd name="connsiteX411" fmla="*/ 240792 w 2612136"/>
              <a:gd name="connsiteY411" fmla="*/ 274320 h 1676710"/>
              <a:gd name="connsiteX412" fmla="*/ 231648 w 2612136"/>
              <a:gd name="connsiteY412" fmla="*/ 280416 h 1676710"/>
              <a:gd name="connsiteX413" fmla="*/ 219456 w 2612136"/>
              <a:gd name="connsiteY413" fmla="*/ 283464 h 1676710"/>
              <a:gd name="connsiteX414" fmla="*/ 201168 w 2612136"/>
              <a:gd name="connsiteY414" fmla="*/ 289560 h 1676710"/>
              <a:gd name="connsiteX415" fmla="*/ 195072 w 2612136"/>
              <a:gd name="connsiteY415" fmla="*/ 295656 h 1676710"/>
              <a:gd name="connsiteX0" fmla="*/ 195072 w 2612136"/>
              <a:gd name="connsiteY0" fmla="*/ 295656 h 1676710"/>
              <a:gd name="connsiteX1" fmla="*/ 176784 w 2612136"/>
              <a:gd name="connsiteY1" fmla="*/ 304800 h 1676710"/>
              <a:gd name="connsiteX2" fmla="*/ 155448 w 2612136"/>
              <a:gd name="connsiteY2" fmla="*/ 310896 h 1676710"/>
              <a:gd name="connsiteX3" fmla="*/ 137160 w 2612136"/>
              <a:gd name="connsiteY3" fmla="*/ 323088 h 1676710"/>
              <a:gd name="connsiteX4" fmla="*/ 128016 w 2612136"/>
              <a:gd name="connsiteY4" fmla="*/ 329184 h 1676710"/>
              <a:gd name="connsiteX5" fmla="*/ 115824 w 2612136"/>
              <a:gd name="connsiteY5" fmla="*/ 332232 h 1676710"/>
              <a:gd name="connsiteX6" fmla="*/ 106680 w 2612136"/>
              <a:gd name="connsiteY6" fmla="*/ 338328 h 1676710"/>
              <a:gd name="connsiteX7" fmla="*/ 70104 w 2612136"/>
              <a:gd name="connsiteY7" fmla="*/ 338328 h 1676710"/>
              <a:gd name="connsiteX8" fmla="*/ 48768 w 2612136"/>
              <a:gd name="connsiteY8" fmla="*/ 332232 h 1676710"/>
              <a:gd name="connsiteX9" fmla="*/ 36576 w 2612136"/>
              <a:gd name="connsiteY9" fmla="*/ 326136 h 1676710"/>
              <a:gd name="connsiteX10" fmla="*/ 27432 w 2612136"/>
              <a:gd name="connsiteY10" fmla="*/ 316992 h 1676710"/>
              <a:gd name="connsiteX11" fmla="*/ 9144 w 2612136"/>
              <a:gd name="connsiteY11" fmla="*/ 301752 h 1676710"/>
              <a:gd name="connsiteX12" fmla="*/ 0 w 2612136"/>
              <a:gd name="connsiteY12" fmla="*/ 268224 h 1676710"/>
              <a:gd name="connsiteX13" fmla="*/ 3048 w 2612136"/>
              <a:gd name="connsiteY13" fmla="*/ 207264 h 1676710"/>
              <a:gd name="connsiteX14" fmla="*/ 21336 w 2612136"/>
              <a:gd name="connsiteY14" fmla="*/ 170688 h 1676710"/>
              <a:gd name="connsiteX15" fmla="*/ 30480 w 2612136"/>
              <a:gd name="connsiteY15" fmla="*/ 161544 h 1676710"/>
              <a:gd name="connsiteX16" fmla="*/ 42672 w 2612136"/>
              <a:gd name="connsiteY16" fmla="*/ 146304 h 1676710"/>
              <a:gd name="connsiteX17" fmla="*/ 60960 w 2612136"/>
              <a:gd name="connsiteY17" fmla="*/ 131064 h 1676710"/>
              <a:gd name="connsiteX18" fmla="*/ 67056 w 2612136"/>
              <a:gd name="connsiteY18" fmla="*/ 121920 h 1676710"/>
              <a:gd name="connsiteX19" fmla="*/ 79248 w 2612136"/>
              <a:gd name="connsiteY19" fmla="*/ 115824 h 1676710"/>
              <a:gd name="connsiteX20" fmla="*/ 100584 w 2612136"/>
              <a:gd name="connsiteY20" fmla="*/ 106680 h 1676710"/>
              <a:gd name="connsiteX21" fmla="*/ 109728 w 2612136"/>
              <a:gd name="connsiteY21" fmla="*/ 97536 h 1676710"/>
              <a:gd name="connsiteX22" fmla="*/ 121920 w 2612136"/>
              <a:gd name="connsiteY22" fmla="*/ 94488 h 1676710"/>
              <a:gd name="connsiteX23" fmla="*/ 131064 w 2612136"/>
              <a:gd name="connsiteY23" fmla="*/ 91440 h 1676710"/>
              <a:gd name="connsiteX24" fmla="*/ 140208 w 2612136"/>
              <a:gd name="connsiteY24" fmla="*/ 85344 h 1676710"/>
              <a:gd name="connsiteX25" fmla="*/ 149352 w 2612136"/>
              <a:gd name="connsiteY25" fmla="*/ 82296 h 1676710"/>
              <a:gd name="connsiteX26" fmla="*/ 161544 w 2612136"/>
              <a:gd name="connsiteY26" fmla="*/ 76200 h 1676710"/>
              <a:gd name="connsiteX27" fmla="*/ 179832 w 2612136"/>
              <a:gd name="connsiteY27" fmla="*/ 70104 h 1676710"/>
              <a:gd name="connsiteX28" fmla="*/ 198120 w 2612136"/>
              <a:gd name="connsiteY28" fmla="*/ 64008 h 1676710"/>
              <a:gd name="connsiteX29" fmla="*/ 207264 w 2612136"/>
              <a:gd name="connsiteY29" fmla="*/ 60960 h 1676710"/>
              <a:gd name="connsiteX30" fmla="*/ 234696 w 2612136"/>
              <a:gd name="connsiteY30" fmla="*/ 54864 h 1676710"/>
              <a:gd name="connsiteX31" fmla="*/ 262128 w 2612136"/>
              <a:gd name="connsiteY31" fmla="*/ 48768 h 1676710"/>
              <a:gd name="connsiteX32" fmla="*/ 283464 w 2612136"/>
              <a:gd name="connsiteY32" fmla="*/ 45720 h 1676710"/>
              <a:gd name="connsiteX33" fmla="*/ 292608 w 2612136"/>
              <a:gd name="connsiteY33" fmla="*/ 42672 h 1676710"/>
              <a:gd name="connsiteX34" fmla="*/ 338328 w 2612136"/>
              <a:gd name="connsiteY34" fmla="*/ 36576 h 1676710"/>
              <a:gd name="connsiteX35" fmla="*/ 365760 w 2612136"/>
              <a:gd name="connsiteY35" fmla="*/ 30480 h 1676710"/>
              <a:gd name="connsiteX36" fmla="*/ 384048 w 2612136"/>
              <a:gd name="connsiteY36" fmla="*/ 27432 h 1676710"/>
              <a:gd name="connsiteX37" fmla="*/ 417576 w 2612136"/>
              <a:gd name="connsiteY37" fmla="*/ 24384 h 1676710"/>
              <a:gd name="connsiteX38" fmla="*/ 460248 w 2612136"/>
              <a:gd name="connsiteY38" fmla="*/ 18288 h 1676710"/>
              <a:gd name="connsiteX39" fmla="*/ 505968 w 2612136"/>
              <a:gd name="connsiteY39" fmla="*/ 15240 h 1676710"/>
              <a:gd name="connsiteX40" fmla="*/ 527304 w 2612136"/>
              <a:gd name="connsiteY40" fmla="*/ 9144 h 1676710"/>
              <a:gd name="connsiteX41" fmla="*/ 545592 w 2612136"/>
              <a:gd name="connsiteY41" fmla="*/ 6096 h 1676710"/>
              <a:gd name="connsiteX42" fmla="*/ 554736 w 2612136"/>
              <a:gd name="connsiteY42" fmla="*/ 3048 h 1676710"/>
              <a:gd name="connsiteX43" fmla="*/ 585216 w 2612136"/>
              <a:gd name="connsiteY43" fmla="*/ 0 h 1676710"/>
              <a:gd name="connsiteX44" fmla="*/ 679704 w 2612136"/>
              <a:gd name="connsiteY44" fmla="*/ 3048 h 1676710"/>
              <a:gd name="connsiteX45" fmla="*/ 701040 w 2612136"/>
              <a:gd name="connsiteY45" fmla="*/ 6096 h 1676710"/>
              <a:gd name="connsiteX46" fmla="*/ 749808 w 2612136"/>
              <a:gd name="connsiteY46" fmla="*/ 12192 h 1676710"/>
              <a:gd name="connsiteX47" fmla="*/ 765048 w 2612136"/>
              <a:gd name="connsiteY47" fmla="*/ 15240 h 1676710"/>
              <a:gd name="connsiteX48" fmla="*/ 810768 w 2612136"/>
              <a:gd name="connsiteY48" fmla="*/ 18288 h 1676710"/>
              <a:gd name="connsiteX49" fmla="*/ 829056 w 2612136"/>
              <a:gd name="connsiteY49" fmla="*/ 21336 h 1676710"/>
              <a:gd name="connsiteX50" fmla="*/ 847344 w 2612136"/>
              <a:gd name="connsiteY50" fmla="*/ 27432 h 1676710"/>
              <a:gd name="connsiteX51" fmla="*/ 886968 w 2612136"/>
              <a:gd name="connsiteY51" fmla="*/ 33528 h 1676710"/>
              <a:gd name="connsiteX52" fmla="*/ 899160 w 2612136"/>
              <a:gd name="connsiteY52" fmla="*/ 36576 h 1676710"/>
              <a:gd name="connsiteX53" fmla="*/ 908304 w 2612136"/>
              <a:gd name="connsiteY53" fmla="*/ 39624 h 1676710"/>
              <a:gd name="connsiteX54" fmla="*/ 950976 w 2612136"/>
              <a:gd name="connsiteY54" fmla="*/ 45720 h 1676710"/>
              <a:gd name="connsiteX55" fmla="*/ 972312 w 2612136"/>
              <a:gd name="connsiteY55" fmla="*/ 48768 h 1676710"/>
              <a:gd name="connsiteX56" fmla="*/ 1005840 w 2612136"/>
              <a:gd name="connsiteY56" fmla="*/ 57912 h 1676710"/>
              <a:gd name="connsiteX57" fmla="*/ 1027176 w 2612136"/>
              <a:gd name="connsiteY57" fmla="*/ 60960 h 1676710"/>
              <a:gd name="connsiteX58" fmla="*/ 1048512 w 2612136"/>
              <a:gd name="connsiteY58" fmla="*/ 67056 h 1676710"/>
              <a:gd name="connsiteX59" fmla="*/ 1078992 w 2612136"/>
              <a:gd name="connsiteY59" fmla="*/ 73152 h 1676710"/>
              <a:gd name="connsiteX60" fmla="*/ 1088136 w 2612136"/>
              <a:gd name="connsiteY60" fmla="*/ 76200 h 1676710"/>
              <a:gd name="connsiteX61" fmla="*/ 1109472 w 2612136"/>
              <a:gd name="connsiteY61" fmla="*/ 79248 h 1676710"/>
              <a:gd name="connsiteX62" fmla="*/ 1127760 w 2612136"/>
              <a:gd name="connsiteY62" fmla="*/ 82296 h 1676710"/>
              <a:gd name="connsiteX63" fmla="*/ 1139952 w 2612136"/>
              <a:gd name="connsiteY63" fmla="*/ 85344 h 1676710"/>
              <a:gd name="connsiteX64" fmla="*/ 1176528 w 2612136"/>
              <a:gd name="connsiteY64" fmla="*/ 91440 h 1676710"/>
              <a:gd name="connsiteX65" fmla="*/ 1207008 w 2612136"/>
              <a:gd name="connsiteY65" fmla="*/ 100584 h 1676710"/>
              <a:gd name="connsiteX66" fmla="*/ 1216152 w 2612136"/>
              <a:gd name="connsiteY66" fmla="*/ 103632 h 1676710"/>
              <a:gd name="connsiteX67" fmla="*/ 1228344 w 2612136"/>
              <a:gd name="connsiteY67" fmla="*/ 106680 h 1676710"/>
              <a:gd name="connsiteX68" fmla="*/ 1246632 w 2612136"/>
              <a:gd name="connsiteY68" fmla="*/ 112776 h 1676710"/>
              <a:gd name="connsiteX69" fmla="*/ 1255776 w 2612136"/>
              <a:gd name="connsiteY69" fmla="*/ 115824 h 1676710"/>
              <a:gd name="connsiteX70" fmla="*/ 1267968 w 2612136"/>
              <a:gd name="connsiteY70" fmla="*/ 121920 h 1676710"/>
              <a:gd name="connsiteX71" fmla="*/ 1277112 w 2612136"/>
              <a:gd name="connsiteY71" fmla="*/ 128016 h 1676710"/>
              <a:gd name="connsiteX72" fmla="*/ 1298448 w 2612136"/>
              <a:gd name="connsiteY72" fmla="*/ 134112 h 1676710"/>
              <a:gd name="connsiteX73" fmla="*/ 1322832 w 2612136"/>
              <a:gd name="connsiteY73" fmla="*/ 146304 h 1676710"/>
              <a:gd name="connsiteX74" fmla="*/ 1347216 w 2612136"/>
              <a:gd name="connsiteY74" fmla="*/ 158496 h 1676710"/>
              <a:gd name="connsiteX75" fmla="*/ 1441704 w 2612136"/>
              <a:gd name="connsiteY75" fmla="*/ 185928 h 1676710"/>
              <a:gd name="connsiteX76" fmla="*/ 1487424 w 2612136"/>
              <a:gd name="connsiteY76" fmla="*/ 207264 h 1676710"/>
              <a:gd name="connsiteX77" fmla="*/ 1511808 w 2612136"/>
              <a:gd name="connsiteY77" fmla="*/ 216408 h 1676710"/>
              <a:gd name="connsiteX78" fmla="*/ 1554480 w 2612136"/>
              <a:gd name="connsiteY78" fmla="*/ 225552 h 1676710"/>
              <a:gd name="connsiteX79" fmla="*/ 1578864 w 2612136"/>
              <a:gd name="connsiteY79" fmla="*/ 231648 h 1676710"/>
              <a:gd name="connsiteX80" fmla="*/ 1588008 w 2612136"/>
              <a:gd name="connsiteY80" fmla="*/ 234696 h 1676710"/>
              <a:gd name="connsiteX81" fmla="*/ 1612392 w 2612136"/>
              <a:gd name="connsiteY81" fmla="*/ 240792 h 1676710"/>
              <a:gd name="connsiteX82" fmla="*/ 1630680 w 2612136"/>
              <a:gd name="connsiteY82" fmla="*/ 246888 h 1676710"/>
              <a:gd name="connsiteX83" fmla="*/ 1639824 w 2612136"/>
              <a:gd name="connsiteY83" fmla="*/ 249936 h 1676710"/>
              <a:gd name="connsiteX84" fmla="*/ 1652016 w 2612136"/>
              <a:gd name="connsiteY84" fmla="*/ 252984 h 1676710"/>
              <a:gd name="connsiteX85" fmla="*/ 1664208 w 2612136"/>
              <a:gd name="connsiteY85" fmla="*/ 259080 h 1676710"/>
              <a:gd name="connsiteX86" fmla="*/ 1673352 w 2612136"/>
              <a:gd name="connsiteY86" fmla="*/ 262128 h 1676710"/>
              <a:gd name="connsiteX87" fmla="*/ 1685544 w 2612136"/>
              <a:gd name="connsiteY87" fmla="*/ 268224 h 1676710"/>
              <a:gd name="connsiteX88" fmla="*/ 1703832 w 2612136"/>
              <a:gd name="connsiteY88" fmla="*/ 274320 h 1676710"/>
              <a:gd name="connsiteX89" fmla="*/ 1716024 w 2612136"/>
              <a:gd name="connsiteY89" fmla="*/ 280416 h 1676710"/>
              <a:gd name="connsiteX90" fmla="*/ 1734312 w 2612136"/>
              <a:gd name="connsiteY90" fmla="*/ 286512 h 1676710"/>
              <a:gd name="connsiteX91" fmla="*/ 1743456 w 2612136"/>
              <a:gd name="connsiteY91" fmla="*/ 289560 h 1676710"/>
              <a:gd name="connsiteX92" fmla="*/ 1752600 w 2612136"/>
              <a:gd name="connsiteY92" fmla="*/ 295656 h 1676710"/>
              <a:gd name="connsiteX93" fmla="*/ 1770888 w 2612136"/>
              <a:gd name="connsiteY93" fmla="*/ 301752 h 1676710"/>
              <a:gd name="connsiteX94" fmla="*/ 1780032 w 2612136"/>
              <a:gd name="connsiteY94" fmla="*/ 307848 h 1676710"/>
              <a:gd name="connsiteX95" fmla="*/ 1789176 w 2612136"/>
              <a:gd name="connsiteY95" fmla="*/ 310896 h 1676710"/>
              <a:gd name="connsiteX96" fmla="*/ 1804416 w 2612136"/>
              <a:gd name="connsiteY96" fmla="*/ 316992 h 1676710"/>
              <a:gd name="connsiteX97" fmla="*/ 1813560 w 2612136"/>
              <a:gd name="connsiteY97" fmla="*/ 323088 h 1676710"/>
              <a:gd name="connsiteX98" fmla="*/ 1844040 w 2612136"/>
              <a:gd name="connsiteY98" fmla="*/ 332232 h 1676710"/>
              <a:gd name="connsiteX99" fmla="*/ 1853184 w 2612136"/>
              <a:gd name="connsiteY99" fmla="*/ 338328 h 1676710"/>
              <a:gd name="connsiteX100" fmla="*/ 1886712 w 2612136"/>
              <a:gd name="connsiteY100" fmla="*/ 350520 h 1676710"/>
              <a:gd name="connsiteX101" fmla="*/ 1895856 w 2612136"/>
              <a:gd name="connsiteY101" fmla="*/ 356616 h 1676710"/>
              <a:gd name="connsiteX102" fmla="*/ 1926336 w 2612136"/>
              <a:gd name="connsiteY102" fmla="*/ 365760 h 1676710"/>
              <a:gd name="connsiteX103" fmla="*/ 1953768 w 2612136"/>
              <a:gd name="connsiteY103" fmla="*/ 377952 h 1676710"/>
              <a:gd name="connsiteX104" fmla="*/ 1965960 w 2612136"/>
              <a:gd name="connsiteY104" fmla="*/ 384048 h 1676710"/>
              <a:gd name="connsiteX105" fmla="*/ 1975104 w 2612136"/>
              <a:gd name="connsiteY105" fmla="*/ 387096 h 1676710"/>
              <a:gd name="connsiteX106" fmla="*/ 1996440 w 2612136"/>
              <a:gd name="connsiteY106" fmla="*/ 399288 h 1676710"/>
              <a:gd name="connsiteX107" fmla="*/ 2014728 w 2612136"/>
              <a:gd name="connsiteY107" fmla="*/ 405384 h 1676710"/>
              <a:gd name="connsiteX108" fmla="*/ 2033016 w 2612136"/>
              <a:gd name="connsiteY108" fmla="*/ 414528 h 1676710"/>
              <a:gd name="connsiteX109" fmla="*/ 2042160 w 2612136"/>
              <a:gd name="connsiteY109" fmla="*/ 420624 h 1676710"/>
              <a:gd name="connsiteX110" fmla="*/ 2054352 w 2612136"/>
              <a:gd name="connsiteY110" fmla="*/ 423672 h 1676710"/>
              <a:gd name="connsiteX111" fmla="*/ 2090928 w 2612136"/>
              <a:gd name="connsiteY111" fmla="*/ 438912 h 1676710"/>
              <a:gd name="connsiteX112" fmla="*/ 2109216 w 2612136"/>
              <a:gd name="connsiteY112" fmla="*/ 451104 h 1676710"/>
              <a:gd name="connsiteX113" fmla="*/ 2130552 w 2612136"/>
              <a:gd name="connsiteY113" fmla="*/ 460248 h 1676710"/>
              <a:gd name="connsiteX114" fmla="*/ 2139696 w 2612136"/>
              <a:gd name="connsiteY114" fmla="*/ 463296 h 1676710"/>
              <a:gd name="connsiteX115" fmla="*/ 2151888 w 2612136"/>
              <a:gd name="connsiteY115" fmla="*/ 469392 h 1676710"/>
              <a:gd name="connsiteX116" fmla="*/ 2161032 w 2612136"/>
              <a:gd name="connsiteY116" fmla="*/ 472440 h 1676710"/>
              <a:gd name="connsiteX117" fmla="*/ 2170176 w 2612136"/>
              <a:gd name="connsiteY117" fmla="*/ 478536 h 1676710"/>
              <a:gd name="connsiteX118" fmla="*/ 2179320 w 2612136"/>
              <a:gd name="connsiteY118" fmla="*/ 487680 h 1676710"/>
              <a:gd name="connsiteX119" fmla="*/ 2191512 w 2612136"/>
              <a:gd name="connsiteY119" fmla="*/ 490728 h 1676710"/>
              <a:gd name="connsiteX120" fmla="*/ 2200656 w 2612136"/>
              <a:gd name="connsiteY120" fmla="*/ 499872 h 1676710"/>
              <a:gd name="connsiteX121" fmla="*/ 2209800 w 2612136"/>
              <a:gd name="connsiteY121" fmla="*/ 502920 h 1676710"/>
              <a:gd name="connsiteX122" fmla="*/ 2218944 w 2612136"/>
              <a:gd name="connsiteY122" fmla="*/ 509016 h 1676710"/>
              <a:gd name="connsiteX123" fmla="*/ 2228088 w 2612136"/>
              <a:gd name="connsiteY123" fmla="*/ 512064 h 1676710"/>
              <a:gd name="connsiteX124" fmla="*/ 2246376 w 2612136"/>
              <a:gd name="connsiteY124" fmla="*/ 524256 h 1676710"/>
              <a:gd name="connsiteX125" fmla="*/ 2255520 w 2612136"/>
              <a:gd name="connsiteY125" fmla="*/ 527304 h 1676710"/>
              <a:gd name="connsiteX126" fmla="*/ 2273808 w 2612136"/>
              <a:gd name="connsiteY126" fmla="*/ 539496 h 1676710"/>
              <a:gd name="connsiteX127" fmla="*/ 2282952 w 2612136"/>
              <a:gd name="connsiteY127" fmla="*/ 545592 h 1676710"/>
              <a:gd name="connsiteX128" fmla="*/ 2292096 w 2612136"/>
              <a:gd name="connsiteY128" fmla="*/ 548640 h 1676710"/>
              <a:gd name="connsiteX129" fmla="*/ 2304288 w 2612136"/>
              <a:gd name="connsiteY129" fmla="*/ 557784 h 1676710"/>
              <a:gd name="connsiteX130" fmla="*/ 2322576 w 2612136"/>
              <a:gd name="connsiteY130" fmla="*/ 569976 h 1676710"/>
              <a:gd name="connsiteX131" fmla="*/ 2331720 w 2612136"/>
              <a:gd name="connsiteY131" fmla="*/ 579120 h 1676710"/>
              <a:gd name="connsiteX132" fmla="*/ 2350008 w 2612136"/>
              <a:gd name="connsiteY132" fmla="*/ 591312 h 1676710"/>
              <a:gd name="connsiteX133" fmla="*/ 2362200 w 2612136"/>
              <a:gd name="connsiteY133" fmla="*/ 597408 h 1676710"/>
              <a:gd name="connsiteX134" fmla="*/ 2389632 w 2612136"/>
              <a:gd name="connsiteY134" fmla="*/ 621792 h 1676710"/>
              <a:gd name="connsiteX135" fmla="*/ 2398776 w 2612136"/>
              <a:gd name="connsiteY135" fmla="*/ 624840 h 1676710"/>
              <a:gd name="connsiteX136" fmla="*/ 2420112 w 2612136"/>
              <a:gd name="connsiteY136" fmla="*/ 646176 h 1676710"/>
              <a:gd name="connsiteX137" fmla="*/ 2438400 w 2612136"/>
              <a:gd name="connsiteY137" fmla="*/ 661416 h 1676710"/>
              <a:gd name="connsiteX138" fmla="*/ 2447544 w 2612136"/>
              <a:gd name="connsiteY138" fmla="*/ 667512 h 1676710"/>
              <a:gd name="connsiteX139" fmla="*/ 2456688 w 2612136"/>
              <a:gd name="connsiteY139" fmla="*/ 679704 h 1676710"/>
              <a:gd name="connsiteX140" fmla="*/ 2474976 w 2612136"/>
              <a:gd name="connsiteY140" fmla="*/ 694944 h 1676710"/>
              <a:gd name="connsiteX141" fmla="*/ 2481072 w 2612136"/>
              <a:gd name="connsiteY141" fmla="*/ 704088 h 1676710"/>
              <a:gd name="connsiteX142" fmla="*/ 2493264 w 2612136"/>
              <a:gd name="connsiteY142" fmla="*/ 713232 h 1676710"/>
              <a:gd name="connsiteX143" fmla="*/ 2511552 w 2612136"/>
              <a:gd name="connsiteY143" fmla="*/ 743712 h 1676710"/>
              <a:gd name="connsiteX144" fmla="*/ 2526792 w 2612136"/>
              <a:gd name="connsiteY144" fmla="*/ 762000 h 1676710"/>
              <a:gd name="connsiteX145" fmla="*/ 2529840 w 2612136"/>
              <a:gd name="connsiteY145" fmla="*/ 771144 h 1676710"/>
              <a:gd name="connsiteX146" fmla="*/ 2535936 w 2612136"/>
              <a:gd name="connsiteY146" fmla="*/ 783336 h 1676710"/>
              <a:gd name="connsiteX147" fmla="*/ 2538984 w 2612136"/>
              <a:gd name="connsiteY147" fmla="*/ 792480 h 1676710"/>
              <a:gd name="connsiteX148" fmla="*/ 2545080 w 2612136"/>
              <a:gd name="connsiteY148" fmla="*/ 801624 h 1676710"/>
              <a:gd name="connsiteX149" fmla="*/ 2551176 w 2612136"/>
              <a:gd name="connsiteY149" fmla="*/ 822960 h 1676710"/>
              <a:gd name="connsiteX150" fmla="*/ 2557272 w 2612136"/>
              <a:gd name="connsiteY150" fmla="*/ 841248 h 1676710"/>
              <a:gd name="connsiteX151" fmla="*/ 2563368 w 2612136"/>
              <a:gd name="connsiteY151" fmla="*/ 865632 h 1676710"/>
              <a:gd name="connsiteX152" fmla="*/ 2569464 w 2612136"/>
              <a:gd name="connsiteY152" fmla="*/ 877824 h 1676710"/>
              <a:gd name="connsiteX153" fmla="*/ 2572512 w 2612136"/>
              <a:gd name="connsiteY153" fmla="*/ 886968 h 1676710"/>
              <a:gd name="connsiteX154" fmla="*/ 2575560 w 2612136"/>
              <a:gd name="connsiteY154" fmla="*/ 899160 h 1676710"/>
              <a:gd name="connsiteX155" fmla="*/ 2587752 w 2612136"/>
              <a:gd name="connsiteY155" fmla="*/ 917448 h 1676710"/>
              <a:gd name="connsiteX156" fmla="*/ 2593848 w 2612136"/>
              <a:gd name="connsiteY156" fmla="*/ 938784 h 1676710"/>
              <a:gd name="connsiteX157" fmla="*/ 2596896 w 2612136"/>
              <a:gd name="connsiteY157" fmla="*/ 950976 h 1676710"/>
              <a:gd name="connsiteX158" fmla="*/ 2602992 w 2612136"/>
              <a:gd name="connsiteY158" fmla="*/ 963168 h 1676710"/>
              <a:gd name="connsiteX159" fmla="*/ 2606040 w 2612136"/>
              <a:gd name="connsiteY159" fmla="*/ 975360 h 1676710"/>
              <a:gd name="connsiteX160" fmla="*/ 2612136 w 2612136"/>
              <a:gd name="connsiteY160" fmla="*/ 993648 h 1676710"/>
              <a:gd name="connsiteX161" fmla="*/ 2609088 w 2612136"/>
              <a:gd name="connsiteY161" fmla="*/ 1030224 h 1676710"/>
              <a:gd name="connsiteX162" fmla="*/ 2602992 w 2612136"/>
              <a:gd name="connsiteY162" fmla="*/ 1066800 h 1676710"/>
              <a:gd name="connsiteX163" fmla="*/ 2599944 w 2612136"/>
              <a:gd name="connsiteY163" fmla="*/ 1103376 h 1676710"/>
              <a:gd name="connsiteX164" fmla="*/ 2593848 w 2612136"/>
              <a:gd name="connsiteY164" fmla="*/ 1130808 h 1676710"/>
              <a:gd name="connsiteX165" fmla="*/ 2590800 w 2612136"/>
              <a:gd name="connsiteY165" fmla="*/ 1139952 h 1676710"/>
              <a:gd name="connsiteX166" fmla="*/ 2581656 w 2612136"/>
              <a:gd name="connsiteY166" fmla="*/ 1173480 h 1676710"/>
              <a:gd name="connsiteX167" fmla="*/ 2578608 w 2612136"/>
              <a:gd name="connsiteY167" fmla="*/ 1182624 h 1676710"/>
              <a:gd name="connsiteX168" fmla="*/ 2566416 w 2612136"/>
              <a:gd name="connsiteY168" fmla="*/ 1200912 h 1676710"/>
              <a:gd name="connsiteX169" fmla="*/ 2560320 w 2612136"/>
              <a:gd name="connsiteY169" fmla="*/ 1210056 h 1676710"/>
              <a:gd name="connsiteX170" fmla="*/ 2557272 w 2612136"/>
              <a:gd name="connsiteY170" fmla="*/ 1219200 h 1676710"/>
              <a:gd name="connsiteX171" fmla="*/ 2545080 w 2612136"/>
              <a:gd name="connsiteY171" fmla="*/ 1237488 h 1676710"/>
              <a:gd name="connsiteX172" fmla="*/ 2538984 w 2612136"/>
              <a:gd name="connsiteY172" fmla="*/ 1246632 h 1676710"/>
              <a:gd name="connsiteX173" fmla="*/ 2535936 w 2612136"/>
              <a:gd name="connsiteY173" fmla="*/ 1255776 h 1676710"/>
              <a:gd name="connsiteX174" fmla="*/ 2526792 w 2612136"/>
              <a:gd name="connsiteY174" fmla="*/ 1264920 h 1676710"/>
              <a:gd name="connsiteX175" fmla="*/ 2511552 w 2612136"/>
              <a:gd name="connsiteY175" fmla="*/ 1283208 h 1676710"/>
              <a:gd name="connsiteX176" fmla="*/ 2502408 w 2612136"/>
              <a:gd name="connsiteY176" fmla="*/ 1289304 h 1676710"/>
              <a:gd name="connsiteX177" fmla="*/ 2493264 w 2612136"/>
              <a:gd name="connsiteY177" fmla="*/ 1301496 h 1676710"/>
              <a:gd name="connsiteX178" fmla="*/ 2474976 w 2612136"/>
              <a:gd name="connsiteY178" fmla="*/ 1313688 h 1676710"/>
              <a:gd name="connsiteX179" fmla="*/ 2444496 w 2612136"/>
              <a:gd name="connsiteY179" fmla="*/ 1335024 h 1676710"/>
              <a:gd name="connsiteX180" fmla="*/ 2435352 w 2612136"/>
              <a:gd name="connsiteY180" fmla="*/ 1341120 h 1676710"/>
              <a:gd name="connsiteX181" fmla="*/ 2423160 w 2612136"/>
              <a:gd name="connsiteY181" fmla="*/ 1350264 h 1676710"/>
              <a:gd name="connsiteX182" fmla="*/ 2410968 w 2612136"/>
              <a:gd name="connsiteY182" fmla="*/ 1353312 h 1676710"/>
              <a:gd name="connsiteX183" fmla="*/ 2401824 w 2612136"/>
              <a:gd name="connsiteY183" fmla="*/ 1362456 h 1676710"/>
              <a:gd name="connsiteX184" fmla="*/ 2383536 w 2612136"/>
              <a:gd name="connsiteY184" fmla="*/ 1374648 h 1676710"/>
              <a:gd name="connsiteX185" fmla="*/ 2365248 w 2612136"/>
              <a:gd name="connsiteY185" fmla="*/ 1386840 h 1676710"/>
              <a:gd name="connsiteX186" fmla="*/ 2356104 w 2612136"/>
              <a:gd name="connsiteY186" fmla="*/ 1395984 h 1676710"/>
              <a:gd name="connsiteX187" fmla="*/ 2346960 w 2612136"/>
              <a:gd name="connsiteY187" fmla="*/ 1399032 h 1676710"/>
              <a:gd name="connsiteX188" fmla="*/ 2331720 w 2612136"/>
              <a:gd name="connsiteY188" fmla="*/ 1411224 h 1676710"/>
              <a:gd name="connsiteX189" fmla="*/ 2322576 w 2612136"/>
              <a:gd name="connsiteY189" fmla="*/ 1420368 h 1676710"/>
              <a:gd name="connsiteX190" fmla="*/ 2301240 w 2612136"/>
              <a:gd name="connsiteY190" fmla="*/ 1432560 h 1676710"/>
              <a:gd name="connsiteX191" fmla="*/ 2286000 w 2612136"/>
              <a:gd name="connsiteY191" fmla="*/ 1441704 h 1676710"/>
              <a:gd name="connsiteX192" fmla="*/ 2267712 w 2612136"/>
              <a:gd name="connsiteY192" fmla="*/ 1453896 h 1676710"/>
              <a:gd name="connsiteX193" fmla="*/ 2255520 w 2612136"/>
              <a:gd name="connsiteY193" fmla="*/ 1459992 h 1676710"/>
              <a:gd name="connsiteX194" fmla="*/ 2234184 w 2612136"/>
              <a:gd name="connsiteY194" fmla="*/ 1475232 h 1676710"/>
              <a:gd name="connsiteX195" fmla="*/ 2225040 w 2612136"/>
              <a:gd name="connsiteY195" fmla="*/ 1481328 h 1676710"/>
              <a:gd name="connsiteX196" fmla="*/ 2212848 w 2612136"/>
              <a:gd name="connsiteY196" fmla="*/ 1490472 h 1676710"/>
              <a:gd name="connsiteX197" fmla="*/ 2194560 w 2612136"/>
              <a:gd name="connsiteY197" fmla="*/ 1496568 h 1676710"/>
              <a:gd name="connsiteX198" fmla="*/ 2185416 w 2612136"/>
              <a:gd name="connsiteY198" fmla="*/ 1499616 h 1676710"/>
              <a:gd name="connsiteX199" fmla="*/ 2164080 w 2612136"/>
              <a:gd name="connsiteY199" fmla="*/ 1511808 h 1676710"/>
              <a:gd name="connsiteX200" fmla="*/ 2154936 w 2612136"/>
              <a:gd name="connsiteY200" fmla="*/ 1514856 h 1676710"/>
              <a:gd name="connsiteX201" fmla="*/ 2133600 w 2612136"/>
              <a:gd name="connsiteY201" fmla="*/ 1527048 h 1676710"/>
              <a:gd name="connsiteX202" fmla="*/ 2115312 w 2612136"/>
              <a:gd name="connsiteY202" fmla="*/ 1539240 h 1676710"/>
              <a:gd name="connsiteX203" fmla="*/ 2097024 w 2612136"/>
              <a:gd name="connsiteY203" fmla="*/ 1548384 h 1676710"/>
              <a:gd name="connsiteX204" fmla="*/ 2087880 w 2612136"/>
              <a:gd name="connsiteY204" fmla="*/ 1551432 h 1676710"/>
              <a:gd name="connsiteX205" fmla="*/ 2063496 w 2612136"/>
              <a:gd name="connsiteY205" fmla="*/ 1563624 h 1676710"/>
              <a:gd name="connsiteX206" fmla="*/ 2045208 w 2612136"/>
              <a:gd name="connsiteY206" fmla="*/ 1575816 h 1676710"/>
              <a:gd name="connsiteX207" fmla="*/ 2036064 w 2612136"/>
              <a:gd name="connsiteY207" fmla="*/ 1578864 h 1676710"/>
              <a:gd name="connsiteX208" fmla="*/ 2026920 w 2612136"/>
              <a:gd name="connsiteY208" fmla="*/ 1584960 h 1676710"/>
              <a:gd name="connsiteX209" fmla="*/ 2002536 w 2612136"/>
              <a:gd name="connsiteY209" fmla="*/ 1600200 h 1676710"/>
              <a:gd name="connsiteX210" fmla="*/ 1984248 w 2612136"/>
              <a:gd name="connsiteY210" fmla="*/ 1612392 h 1676710"/>
              <a:gd name="connsiteX211" fmla="*/ 1959864 w 2612136"/>
              <a:gd name="connsiteY211" fmla="*/ 1621536 h 1676710"/>
              <a:gd name="connsiteX212" fmla="*/ 1950720 w 2612136"/>
              <a:gd name="connsiteY212" fmla="*/ 1624584 h 1676710"/>
              <a:gd name="connsiteX213" fmla="*/ 1941576 w 2612136"/>
              <a:gd name="connsiteY213" fmla="*/ 1630680 h 1676710"/>
              <a:gd name="connsiteX214" fmla="*/ 1911096 w 2612136"/>
              <a:gd name="connsiteY214" fmla="*/ 1636776 h 1676710"/>
              <a:gd name="connsiteX215" fmla="*/ 1898904 w 2612136"/>
              <a:gd name="connsiteY215" fmla="*/ 1642872 h 1676710"/>
              <a:gd name="connsiteX216" fmla="*/ 1889760 w 2612136"/>
              <a:gd name="connsiteY216" fmla="*/ 1648968 h 1676710"/>
              <a:gd name="connsiteX217" fmla="*/ 1880616 w 2612136"/>
              <a:gd name="connsiteY217" fmla="*/ 1652016 h 1676710"/>
              <a:gd name="connsiteX218" fmla="*/ 1862328 w 2612136"/>
              <a:gd name="connsiteY218" fmla="*/ 1664208 h 1676710"/>
              <a:gd name="connsiteX219" fmla="*/ 1853184 w 2612136"/>
              <a:gd name="connsiteY219" fmla="*/ 1670304 h 1676710"/>
              <a:gd name="connsiteX220" fmla="*/ 1831848 w 2612136"/>
              <a:gd name="connsiteY220" fmla="*/ 1676400 h 1676710"/>
              <a:gd name="connsiteX221" fmla="*/ 1813560 w 2612136"/>
              <a:gd name="connsiteY221" fmla="*/ 1667256 h 1676710"/>
              <a:gd name="connsiteX222" fmla="*/ 1792224 w 2612136"/>
              <a:gd name="connsiteY222" fmla="*/ 1658112 h 1676710"/>
              <a:gd name="connsiteX223" fmla="*/ 1783080 w 2612136"/>
              <a:gd name="connsiteY223" fmla="*/ 1648968 h 1676710"/>
              <a:gd name="connsiteX224" fmla="*/ 1776984 w 2612136"/>
              <a:gd name="connsiteY224" fmla="*/ 1639824 h 1676710"/>
              <a:gd name="connsiteX225" fmla="*/ 1767840 w 2612136"/>
              <a:gd name="connsiteY225" fmla="*/ 1636776 h 1676710"/>
              <a:gd name="connsiteX226" fmla="*/ 1761744 w 2612136"/>
              <a:gd name="connsiteY226" fmla="*/ 1627632 h 1676710"/>
              <a:gd name="connsiteX227" fmla="*/ 1734312 w 2612136"/>
              <a:gd name="connsiteY227" fmla="*/ 1600200 h 1676710"/>
              <a:gd name="connsiteX228" fmla="*/ 1725168 w 2612136"/>
              <a:gd name="connsiteY228" fmla="*/ 1591056 h 1676710"/>
              <a:gd name="connsiteX229" fmla="*/ 1706880 w 2612136"/>
              <a:gd name="connsiteY229" fmla="*/ 1563624 h 1676710"/>
              <a:gd name="connsiteX230" fmla="*/ 1700784 w 2612136"/>
              <a:gd name="connsiteY230" fmla="*/ 1554480 h 1676710"/>
              <a:gd name="connsiteX231" fmla="*/ 1694688 w 2612136"/>
              <a:gd name="connsiteY231" fmla="*/ 1545336 h 1676710"/>
              <a:gd name="connsiteX232" fmla="*/ 1691640 w 2612136"/>
              <a:gd name="connsiteY232" fmla="*/ 1536192 h 1676710"/>
              <a:gd name="connsiteX233" fmla="*/ 1679448 w 2612136"/>
              <a:gd name="connsiteY233" fmla="*/ 1514856 h 1676710"/>
              <a:gd name="connsiteX234" fmla="*/ 1673352 w 2612136"/>
              <a:gd name="connsiteY234" fmla="*/ 1496568 h 1676710"/>
              <a:gd name="connsiteX235" fmla="*/ 1670304 w 2612136"/>
              <a:gd name="connsiteY235" fmla="*/ 1487424 h 1676710"/>
              <a:gd name="connsiteX236" fmla="*/ 1670304 w 2612136"/>
              <a:gd name="connsiteY236" fmla="*/ 1423416 h 1676710"/>
              <a:gd name="connsiteX237" fmla="*/ 1679448 w 2612136"/>
              <a:gd name="connsiteY237" fmla="*/ 1405128 h 1676710"/>
              <a:gd name="connsiteX238" fmla="*/ 1688592 w 2612136"/>
              <a:gd name="connsiteY238" fmla="*/ 1399032 h 1676710"/>
              <a:gd name="connsiteX239" fmla="*/ 1700784 w 2612136"/>
              <a:gd name="connsiteY239" fmla="*/ 1386840 h 1676710"/>
              <a:gd name="connsiteX240" fmla="*/ 1709928 w 2612136"/>
              <a:gd name="connsiteY240" fmla="*/ 1377696 h 1676710"/>
              <a:gd name="connsiteX241" fmla="*/ 1728216 w 2612136"/>
              <a:gd name="connsiteY241" fmla="*/ 1365504 h 1676710"/>
              <a:gd name="connsiteX242" fmla="*/ 1737360 w 2612136"/>
              <a:gd name="connsiteY242" fmla="*/ 1359408 h 1676710"/>
              <a:gd name="connsiteX243" fmla="*/ 1749552 w 2612136"/>
              <a:gd name="connsiteY243" fmla="*/ 1356360 h 1676710"/>
              <a:gd name="connsiteX244" fmla="*/ 1770888 w 2612136"/>
              <a:gd name="connsiteY244" fmla="*/ 1344168 h 1676710"/>
              <a:gd name="connsiteX245" fmla="*/ 1780032 w 2612136"/>
              <a:gd name="connsiteY245" fmla="*/ 1338072 h 1676710"/>
              <a:gd name="connsiteX246" fmla="*/ 1801368 w 2612136"/>
              <a:gd name="connsiteY246" fmla="*/ 1331976 h 1676710"/>
              <a:gd name="connsiteX247" fmla="*/ 1810512 w 2612136"/>
              <a:gd name="connsiteY247" fmla="*/ 1328928 h 1676710"/>
              <a:gd name="connsiteX248" fmla="*/ 1822704 w 2612136"/>
              <a:gd name="connsiteY248" fmla="*/ 1325880 h 1676710"/>
              <a:gd name="connsiteX249" fmla="*/ 1840992 w 2612136"/>
              <a:gd name="connsiteY249" fmla="*/ 1319784 h 1676710"/>
              <a:gd name="connsiteX250" fmla="*/ 1850136 w 2612136"/>
              <a:gd name="connsiteY250" fmla="*/ 1316736 h 1676710"/>
              <a:gd name="connsiteX251" fmla="*/ 1871472 w 2612136"/>
              <a:gd name="connsiteY251" fmla="*/ 1313688 h 1676710"/>
              <a:gd name="connsiteX252" fmla="*/ 1883664 w 2612136"/>
              <a:gd name="connsiteY252" fmla="*/ 1307592 h 1676710"/>
              <a:gd name="connsiteX253" fmla="*/ 1901952 w 2612136"/>
              <a:gd name="connsiteY253" fmla="*/ 1301496 h 1676710"/>
              <a:gd name="connsiteX254" fmla="*/ 1914144 w 2612136"/>
              <a:gd name="connsiteY254" fmla="*/ 1295400 h 1676710"/>
              <a:gd name="connsiteX255" fmla="*/ 1923288 w 2612136"/>
              <a:gd name="connsiteY255" fmla="*/ 1292352 h 1676710"/>
              <a:gd name="connsiteX256" fmla="*/ 1932432 w 2612136"/>
              <a:gd name="connsiteY256" fmla="*/ 1286256 h 1676710"/>
              <a:gd name="connsiteX257" fmla="*/ 1941576 w 2612136"/>
              <a:gd name="connsiteY257" fmla="*/ 1283208 h 1676710"/>
              <a:gd name="connsiteX258" fmla="*/ 1959864 w 2612136"/>
              <a:gd name="connsiteY258" fmla="*/ 1271016 h 1676710"/>
              <a:gd name="connsiteX259" fmla="*/ 1969008 w 2612136"/>
              <a:gd name="connsiteY259" fmla="*/ 1264920 h 1676710"/>
              <a:gd name="connsiteX260" fmla="*/ 1978152 w 2612136"/>
              <a:gd name="connsiteY260" fmla="*/ 1258824 h 1676710"/>
              <a:gd name="connsiteX261" fmla="*/ 1987296 w 2612136"/>
              <a:gd name="connsiteY261" fmla="*/ 1255776 h 1676710"/>
              <a:gd name="connsiteX262" fmla="*/ 1996440 w 2612136"/>
              <a:gd name="connsiteY262" fmla="*/ 1249680 h 1676710"/>
              <a:gd name="connsiteX263" fmla="*/ 2008632 w 2612136"/>
              <a:gd name="connsiteY263" fmla="*/ 1246632 h 1676710"/>
              <a:gd name="connsiteX264" fmla="*/ 2017776 w 2612136"/>
              <a:gd name="connsiteY264" fmla="*/ 1240536 h 1676710"/>
              <a:gd name="connsiteX265" fmla="*/ 2045208 w 2612136"/>
              <a:gd name="connsiteY265" fmla="*/ 1228344 h 1676710"/>
              <a:gd name="connsiteX266" fmla="*/ 2051304 w 2612136"/>
              <a:gd name="connsiteY266" fmla="*/ 1216152 h 1676710"/>
              <a:gd name="connsiteX267" fmla="*/ 2069592 w 2612136"/>
              <a:gd name="connsiteY267" fmla="*/ 1200912 h 1676710"/>
              <a:gd name="connsiteX268" fmla="*/ 2078736 w 2612136"/>
              <a:gd name="connsiteY268" fmla="*/ 1191768 h 1676710"/>
              <a:gd name="connsiteX269" fmla="*/ 2097024 w 2612136"/>
              <a:gd name="connsiteY269" fmla="*/ 1179576 h 1676710"/>
              <a:gd name="connsiteX270" fmla="*/ 2106168 w 2612136"/>
              <a:gd name="connsiteY270" fmla="*/ 1173480 h 1676710"/>
              <a:gd name="connsiteX271" fmla="*/ 2115312 w 2612136"/>
              <a:gd name="connsiteY271" fmla="*/ 1167384 h 1676710"/>
              <a:gd name="connsiteX272" fmla="*/ 2124456 w 2612136"/>
              <a:gd name="connsiteY272" fmla="*/ 1164336 h 1676710"/>
              <a:gd name="connsiteX273" fmla="*/ 2136648 w 2612136"/>
              <a:gd name="connsiteY273" fmla="*/ 1155192 h 1676710"/>
              <a:gd name="connsiteX274" fmla="*/ 2145792 w 2612136"/>
              <a:gd name="connsiteY274" fmla="*/ 1152144 h 1676710"/>
              <a:gd name="connsiteX275" fmla="*/ 2154936 w 2612136"/>
              <a:gd name="connsiteY275" fmla="*/ 1143000 h 1676710"/>
              <a:gd name="connsiteX276" fmla="*/ 2164080 w 2612136"/>
              <a:gd name="connsiteY276" fmla="*/ 1139952 h 1676710"/>
              <a:gd name="connsiteX277" fmla="*/ 2173224 w 2612136"/>
              <a:gd name="connsiteY277" fmla="*/ 1133856 h 1676710"/>
              <a:gd name="connsiteX278" fmla="*/ 2191512 w 2612136"/>
              <a:gd name="connsiteY278" fmla="*/ 1115568 h 1676710"/>
              <a:gd name="connsiteX279" fmla="*/ 2209800 w 2612136"/>
              <a:gd name="connsiteY279" fmla="*/ 1106424 h 1676710"/>
              <a:gd name="connsiteX280" fmla="*/ 2215896 w 2612136"/>
              <a:gd name="connsiteY280" fmla="*/ 1097280 h 1676710"/>
              <a:gd name="connsiteX281" fmla="*/ 2234184 w 2612136"/>
              <a:gd name="connsiteY281" fmla="*/ 1085088 h 1676710"/>
              <a:gd name="connsiteX282" fmla="*/ 2261616 w 2612136"/>
              <a:gd name="connsiteY282" fmla="*/ 1066800 h 1676710"/>
              <a:gd name="connsiteX283" fmla="*/ 2270760 w 2612136"/>
              <a:gd name="connsiteY283" fmla="*/ 1060704 h 1676710"/>
              <a:gd name="connsiteX284" fmla="*/ 2279904 w 2612136"/>
              <a:gd name="connsiteY284" fmla="*/ 1051560 h 1676710"/>
              <a:gd name="connsiteX285" fmla="*/ 2289048 w 2612136"/>
              <a:gd name="connsiteY285" fmla="*/ 1048512 h 1676710"/>
              <a:gd name="connsiteX286" fmla="*/ 2316480 w 2612136"/>
              <a:gd name="connsiteY286" fmla="*/ 1030224 h 1676710"/>
              <a:gd name="connsiteX287" fmla="*/ 2325624 w 2612136"/>
              <a:gd name="connsiteY287" fmla="*/ 1024128 h 1676710"/>
              <a:gd name="connsiteX288" fmla="*/ 2346960 w 2612136"/>
              <a:gd name="connsiteY288" fmla="*/ 1008888 h 1676710"/>
              <a:gd name="connsiteX289" fmla="*/ 2353056 w 2612136"/>
              <a:gd name="connsiteY289" fmla="*/ 999744 h 1676710"/>
              <a:gd name="connsiteX290" fmla="*/ 2359152 w 2612136"/>
              <a:gd name="connsiteY290" fmla="*/ 987552 h 1676710"/>
              <a:gd name="connsiteX291" fmla="*/ 2368296 w 2612136"/>
              <a:gd name="connsiteY291" fmla="*/ 978408 h 1676710"/>
              <a:gd name="connsiteX292" fmla="*/ 2377440 w 2612136"/>
              <a:gd name="connsiteY292" fmla="*/ 960120 h 1676710"/>
              <a:gd name="connsiteX293" fmla="*/ 2383536 w 2612136"/>
              <a:gd name="connsiteY293" fmla="*/ 935736 h 1676710"/>
              <a:gd name="connsiteX294" fmla="*/ 2377440 w 2612136"/>
              <a:gd name="connsiteY294" fmla="*/ 896112 h 1676710"/>
              <a:gd name="connsiteX295" fmla="*/ 2374392 w 2612136"/>
              <a:gd name="connsiteY295" fmla="*/ 886968 h 1676710"/>
              <a:gd name="connsiteX296" fmla="*/ 2362200 w 2612136"/>
              <a:gd name="connsiteY296" fmla="*/ 868680 h 1676710"/>
              <a:gd name="connsiteX297" fmla="*/ 2353056 w 2612136"/>
              <a:gd name="connsiteY297" fmla="*/ 862584 h 1676710"/>
              <a:gd name="connsiteX298" fmla="*/ 2340864 w 2612136"/>
              <a:gd name="connsiteY298" fmla="*/ 853440 h 1676710"/>
              <a:gd name="connsiteX299" fmla="*/ 2331720 w 2612136"/>
              <a:gd name="connsiteY299" fmla="*/ 850392 h 1676710"/>
              <a:gd name="connsiteX300" fmla="*/ 2319528 w 2612136"/>
              <a:gd name="connsiteY300" fmla="*/ 844296 h 1676710"/>
              <a:gd name="connsiteX301" fmla="*/ 2301240 w 2612136"/>
              <a:gd name="connsiteY301" fmla="*/ 838200 h 1676710"/>
              <a:gd name="connsiteX302" fmla="*/ 2282952 w 2612136"/>
              <a:gd name="connsiteY302" fmla="*/ 829056 h 1676710"/>
              <a:gd name="connsiteX303" fmla="*/ 2264664 w 2612136"/>
              <a:gd name="connsiteY303" fmla="*/ 813816 h 1676710"/>
              <a:gd name="connsiteX304" fmla="*/ 2255520 w 2612136"/>
              <a:gd name="connsiteY304" fmla="*/ 810768 h 1676710"/>
              <a:gd name="connsiteX305" fmla="*/ 2240280 w 2612136"/>
              <a:gd name="connsiteY305" fmla="*/ 798576 h 1676710"/>
              <a:gd name="connsiteX306" fmla="*/ 2231136 w 2612136"/>
              <a:gd name="connsiteY306" fmla="*/ 789432 h 1676710"/>
              <a:gd name="connsiteX307" fmla="*/ 2221992 w 2612136"/>
              <a:gd name="connsiteY307" fmla="*/ 786384 h 1676710"/>
              <a:gd name="connsiteX308" fmla="*/ 2203704 w 2612136"/>
              <a:gd name="connsiteY308" fmla="*/ 774192 h 1676710"/>
              <a:gd name="connsiteX309" fmla="*/ 2188464 w 2612136"/>
              <a:gd name="connsiteY309" fmla="*/ 758952 h 1676710"/>
              <a:gd name="connsiteX310" fmla="*/ 2157984 w 2612136"/>
              <a:gd name="connsiteY310" fmla="*/ 749808 h 1676710"/>
              <a:gd name="connsiteX311" fmla="*/ 2148840 w 2612136"/>
              <a:gd name="connsiteY311" fmla="*/ 743712 h 1676710"/>
              <a:gd name="connsiteX312" fmla="*/ 2130552 w 2612136"/>
              <a:gd name="connsiteY312" fmla="*/ 737616 h 1676710"/>
              <a:gd name="connsiteX313" fmla="*/ 2121408 w 2612136"/>
              <a:gd name="connsiteY313" fmla="*/ 734568 h 1676710"/>
              <a:gd name="connsiteX314" fmla="*/ 2100072 w 2612136"/>
              <a:gd name="connsiteY314" fmla="*/ 728472 h 1676710"/>
              <a:gd name="connsiteX315" fmla="*/ 2090928 w 2612136"/>
              <a:gd name="connsiteY315" fmla="*/ 722376 h 1676710"/>
              <a:gd name="connsiteX316" fmla="*/ 2078736 w 2612136"/>
              <a:gd name="connsiteY316" fmla="*/ 719328 h 1676710"/>
              <a:gd name="connsiteX317" fmla="*/ 2060448 w 2612136"/>
              <a:gd name="connsiteY317" fmla="*/ 713232 h 1676710"/>
              <a:gd name="connsiteX318" fmla="*/ 2051304 w 2612136"/>
              <a:gd name="connsiteY318" fmla="*/ 710184 h 1676710"/>
              <a:gd name="connsiteX319" fmla="*/ 2033016 w 2612136"/>
              <a:gd name="connsiteY319" fmla="*/ 697992 h 1676710"/>
              <a:gd name="connsiteX320" fmla="*/ 1996440 w 2612136"/>
              <a:gd name="connsiteY320" fmla="*/ 688848 h 1676710"/>
              <a:gd name="connsiteX321" fmla="*/ 1987296 w 2612136"/>
              <a:gd name="connsiteY321" fmla="*/ 682752 h 1676710"/>
              <a:gd name="connsiteX322" fmla="*/ 1965960 w 2612136"/>
              <a:gd name="connsiteY322" fmla="*/ 676656 h 1676710"/>
              <a:gd name="connsiteX323" fmla="*/ 1956816 w 2612136"/>
              <a:gd name="connsiteY323" fmla="*/ 670560 h 1676710"/>
              <a:gd name="connsiteX324" fmla="*/ 1941576 w 2612136"/>
              <a:gd name="connsiteY324" fmla="*/ 667512 h 1676710"/>
              <a:gd name="connsiteX325" fmla="*/ 1929384 w 2612136"/>
              <a:gd name="connsiteY325" fmla="*/ 664464 h 1676710"/>
              <a:gd name="connsiteX326" fmla="*/ 1911096 w 2612136"/>
              <a:gd name="connsiteY326" fmla="*/ 655320 h 1676710"/>
              <a:gd name="connsiteX327" fmla="*/ 1892808 w 2612136"/>
              <a:gd name="connsiteY327" fmla="*/ 640080 h 1676710"/>
              <a:gd name="connsiteX328" fmla="*/ 1883664 w 2612136"/>
              <a:gd name="connsiteY328" fmla="*/ 637032 h 1676710"/>
              <a:gd name="connsiteX329" fmla="*/ 1874520 w 2612136"/>
              <a:gd name="connsiteY329" fmla="*/ 630936 h 1676710"/>
              <a:gd name="connsiteX330" fmla="*/ 1865376 w 2612136"/>
              <a:gd name="connsiteY330" fmla="*/ 627888 h 1676710"/>
              <a:gd name="connsiteX331" fmla="*/ 1856232 w 2612136"/>
              <a:gd name="connsiteY331" fmla="*/ 621792 h 1676710"/>
              <a:gd name="connsiteX332" fmla="*/ 1844040 w 2612136"/>
              <a:gd name="connsiteY332" fmla="*/ 618744 h 1676710"/>
              <a:gd name="connsiteX333" fmla="*/ 1831848 w 2612136"/>
              <a:gd name="connsiteY333" fmla="*/ 612648 h 1676710"/>
              <a:gd name="connsiteX334" fmla="*/ 1822704 w 2612136"/>
              <a:gd name="connsiteY334" fmla="*/ 609600 h 1676710"/>
              <a:gd name="connsiteX335" fmla="*/ 1798320 w 2612136"/>
              <a:gd name="connsiteY335" fmla="*/ 594360 h 1676710"/>
              <a:gd name="connsiteX336" fmla="*/ 1789176 w 2612136"/>
              <a:gd name="connsiteY336" fmla="*/ 588264 h 1676710"/>
              <a:gd name="connsiteX337" fmla="*/ 1780032 w 2612136"/>
              <a:gd name="connsiteY337" fmla="*/ 585216 h 1676710"/>
              <a:gd name="connsiteX338" fmla="*/ 1770888 w 2612136"/>
              <a:gd name="connsiteY338" fmla="*/ 579120 h 1676710"/>
              <a:gd name="connsiteX339" fmla="*/ 1761744 w 2612136"/>
              <a:gd name="connsiteY339" fmla="*/ 576072 h 1676710"/>
              <a:gd name="connsiteX340" fmla="*/ 1740408 w 2612136"/>
              <a:gd name="connsiteY340" fmla="*/ 566928 h 1676710"/>
              <a:gd name="connsiteX341" fmla="*/ 1722120 w 2612136"/>
              <a:gd name="connsiteY341" fmla="*/ 554736 h 1676710"/>
              <a:gd name="connsiteX342" fmla="*/ 1703832 w 2612136"/>
              <a:gd name="connsiteY342" fmla="*/ 542544 h 1676710"/>
              <a:gd name="connsiteX343" fmla="*/ 1685544 w 2612136"/>
              <a:gd name="connsiteY343" fmla="*/ 533400 h 1676710"/>
              <a:gd name="connsiteX344" fmla="*/ 1676400 w 2612136"/>
              <a:gd name="connsiteY344" fmla="*/ 530352 h 1676710"/>
              <a:gd name="connsiteX345" fmla="*/ 1664208 w 2612136"/>
              <a:gd name="connsiteY345" fmla="*/ 524256 h 1676710"/>
              <a:gd name="connsiteX346" fmla="*/ 1645920 w 2612136"/>
              <a:gd name="connsiteY346" fmla="*/ 512064 h 1676710"/>
              <a:gd name="connsiteX347" fmla="*/ 1636776 w 2612136"/>
              <a:gd name="connsiteY347" fmla="*/ 505968 h 1676710"/>
              <a:gd name="connsiteX348" fmla="*/ 1615440 w 2612136"/>
              <a:gd name="connsiteY348" fmla="*/ 499872 h 1676710"/>
              <a:gd name="connsiteX349" fmla="*/ 1606296 w 2612136"/>
              <a:gd name="connsiteY349" fmla="*/ 493776 h 1676710"/>
              <a:gd name="connsiteX350" fmla="*/ 1584960 w 2612136"/>
              <a:gd name="connsiteY350" fmla="*/ 487680 h 1676710"/>
              <a:gd name="connsiteX351" fmla="*/ 1575816 w 2612136"/>
              <a:gd name="connsiteY351" fmla="*/ 481584 h 1676710"/>
              <a:gd name="connsiteX352" fmla="*/ 1551432 w 2612136"/>
              <a:gd name="connsiteY352" fmla="*/ 475488 h 1676710"/>
              <a:gd name="connsiteX353" fmla="*/ 1536192 w 2612136"/>
              <a:gd name="connsiteY353" fmla="*/ 469392 h 1676710"/>
              <a:gd name="connsiteX354" fmla="*/ 1514856 w 2612136"/>
              <a:gd name="connsiteY354" fmla="*/ 463296 h 1676710"/>
              <a:gd name="connsiteX355" fmla="*/ 1493520 w 2612136"/>
              <a:gd name="connsiteY355" fmla="*/ 454152 h 1676710"/>
              <a:gd name="connsiteX356" fmla="*/ 1463040 w 2612136"/>
              <a:gd name="connsiteY356" fmla="*/ 438912 h 1676710"/>
              <a:gd name="connsiteX357" fmla="*/ 1453896 w 2612136"/>
              <a:gd name="connsiteY357" fmla="*/ 432816 h 1676710"/>
              <a:gd name="connsiteX358" fmla="*/ 1444752 w 2612136"/>
              <a:gd name="connsiteY358" fmla="*/ 429768 h 1676710"/>
              <a:gd name="connsiteX359" fmla="*/ 1408176 w 2612136"/>
              <a:gd name="connsiteY359" fmla="*/ 414528 h 1676710"/>
              <a:gd name="connsiteX360" fmla="*/ 1389888 w 2612136"/>
              <a:gd name="connsiteY360" fmla="*/ 402336 h 1676710"/>
              <a:gd name="connsiteX361" fmla="*/ 1380744 w 2612136"/>
              <a:gd name="connsiteY361" fmla="*/ 396240 h 1676710"/>
              <a:gd name="connsiteX362" fmla="*/ 1371600 w 2612136"/>
              <a:gd name="connsiteY362" fmla="*/ 393192 h 1676710"/>
              <a:gd name="connsiteX363" fmla="*/ 1350264 w 2612136"/>
              <a:gd name="connsiteY363" fmla="*/ 381000 h 1676710"/>
              <a:gd name="connsiteX364" fmla="*/ 1341120 w 2612136"/>
              <a:gd name="connsiteY364" fmla="*/ 377952 h 1676710"/>
              <a:gd name="connsiteX365" fmla="*/ 1331976 w 2612136"/>
              <a:gd name="connsiteY365" fmla="*/ 371856 h 1676710"/>
              <a:gd name="connsiteX366" fmla="*/ 1319784 w 2612136"/>
              <a:gd name="connsiteY366" fmla="*/ 365760 h 1676710"/>
              <a:gd name="connsiteX367" fmla="*/ 1301496 w 2612136"/>
              <a:gd name="connsiteY367" fmla="*/ 353568 h 1676710"/>
              <a:gd name="connsiteX368" fmla="*/ 1292352 w 2612136"/>
              <a:gd name="connsiteY368" fmla="*/ 350520 h 1676710"/>
              <a:gd name="connsiteX369" fmla="*/ 1280160 w 2612136"/>
              <a:gd name="connsiteY369" fmla="*/ 347472 h 1676710"/>
              <a:gd name="connsiteX370" fmla="*/ 1258824 w 2612136"/>
              <a:gd name="connsiteY370" fmla="*/ 335280 h 1676710"/>
              <a:gd name="connsiteX371" fmla="*/ 1228344 w 2612136"/>
              <a:gd name="connsiteY371" fmla="*/ 326136 h 1676710"/>
              <a:gd name="connsiteX372" fmla="*/ 1210056 w 2612136"/>
              <a:gd name="connsiteY372" fmla="*/ 320040 h 1676710"/>
              <a:gd name="connsiteX373" fmla="*/ 1200912 w 2612136"/>
              <a:gd name="connsiteY373" fmla="*/ 316992 h 1676710"/>
              <a:gd name="connsiteX374" fmla="*/ 1188720 w 2612136"/>
              <a:gd name="connsiteY374" fmla="*/ 310896 h 1676710"/>
              <a:gd name="connsiteX375" fmla="*/ 1164336 w 2612136"/>
              <a:gd name="connsiteY375" fmla="*/ 307848 h 1676710"/>
              <a:gd name="connsiteX376" fmla="*/ 1121664 w 2612136"/>
              <a:gd name="connsiteY376" fmla="*/ 298704 h 1676710"/>
              <a:gd name="connsiteX377" fmla="*/ 1094232 w 2612136"/>
              <a:gd name="connsiteY377" fmla="*/ 295656 h 1676710"/>
              <a:gd name="connsiteX378" fmla="*/ 1069848 w 2612136"/>
              <a:gd name="connsiteY378" fmla="*/ 289560 h 1676710"/>
              <a:gd name="connsiteX379" fmla="*/ 1057656 w 2612136"/>
              <a:gd name="connsiteY379" fmla="*/ 286512 h 1676710"/>
              <a:gd name="connsiteX380" fmla="*/ 1030224 w 2612136"/>
              <a:gd name="connsiteY380" fmla="*/ 283464 h 1676710"/>
              <a:gd name="connsiteX381" fmla="*/ 990600 w 2612136"/>
              <a:gd name="connsiteY381" fmla="*/ 274320 h 1676710"/>
              <a:gd name="connsiteX382" fmla="*/ 972312 w 2612136"/>
              <a:gd name="connsiteY382" fmla="*/ 268224 h 1676710"/>
              <a:gd name="connsiteX383" fmla="*/ 963168 w 2612136"/>
              <a:gd name="connsiteY383" fmla="*/ 265176 h 1676710"/>
              <a:gd name="connsiteX384" fmla="*/ 950976 w 2612136"/>
              <a:gd name="connsiteY384" fmla="*/ 262128 h 1676710"/>
              <a:gd name="connsiteX385" fmla="*/ 932688 w 2612136"/>
              <a:gd name="connsiteY385" fmla="*/ 256032 h 1676710"/>
              <a:gd name="connsiteX386" fmla="*/ 923544 w 2612136"/>
              <a:gd name="connsiteY386" fmla="*/ 252984 h 1676710"/>
              <a:gd name="connsiteX387" fmla="*/ 905256 w 2612136"/>
              <a:gd name="connsiteY387" fmla="*/ 249936 h 1676710"/>
              <a:gd name="connsiteX388" fmla="*/ 880872 w 2612136"/>
              <a:gd name="connsiteY388" fmla="*/ 240792 h 1676710"/>
              <a:gd name="connsiteX389" fmla="*/ 853440 w 2612136"/>
              <a:gd name="connsiteY389" fmla="*/ 237744 h 1676710"/>
              <a:gd name="connsiteX390" fmla="*/ 841248 w 2612136"/>
              <a:gd name="connsiteY390" fmla="*/ 234696 h 1676710"/>
              <a:gd name="connsiteX391" fmla="*/ 819912 w 2612136"/>
              <a:gd name="connsiteY391" fmla="*/ 228600 h 1676710"/>
              <a:gd name="connsiteX392" fmla="*/ 804672 w 2612136"/>
              <a:gd name="connsiteY392" fmla="*/ 225552 h 1676710"/>
              <a:gd name="connsiteX393" fmla="*/ 786384 w 2612136"/>
              <a:gd name="connsiteY393" fmla="*/ 222504 h 1676710"/>
              <a:gd name="connsiteX394" fmla="*/ 768096 w 2612136"/>
              <a:gd name="connsiteY394" fmla="*/ 216408 h 1676710"/>
              <a:gd name="connsiteX395" fmla="*/ 743712 w 2612136"/>
              <a:gd name="connsiteY395" fmla="*/ 213360 h 1676710"/>
              <a:gd name="connsiteX396" fmla="*/ 722376 w 2612136"/>
              <a:gd name="connsiteY396" fmla="*/ 210312 h 1676710"/>
              <a:gd name="connsiteX397" fmla="*/ 676656 w 2612136"/>
              <a:gd name="connsiteY397" fmla="*/ 207264 h 1676710"/>
              <a:gd name="connsiteX398" fmla="*/ 664464 w 2612136"/>
              <a:gd name="connsiteY398" fmla="*/ 204216 h 1676710"/>
              <a:gd name="connsiteX399" fmla="*/ 591312 w 2612136"/>
              <a:gd name="connsiteY399" fmla="*/ 207264 h 1676710"/>
              <a:gd name="connsiteX400" fmla="*/ 576072 w 2612136"/>
              <a:gd name="connsiteY400" fmla="*/ 210312 h 1676710"/>
              <a:gd name="connsiteX401" fmla="*/ 536448 w 2612136"/>
              <a:gd name="connsiteY401" fmla="*/ 216408 h 1676710"/>
              <a:gd name="connsiteX402" fmla="*/ 493776 w 2612136"/>
              <a:gd name="connsiteY402" fmla="*/ 219456 h 1676710"/>
              <a:gd name="connsiteX403" fmla="*/ 466344 w 2612136"/>
              <a:gd name="connsiteY403" fmla="*/ 222504 h 1676710"/>
              <a:gd name="connsiteX404" fmla="*/ 371856 w 2612136"/>
              <a:gd name="connsiteY404" fmla="*/ 231648 h 1676710"/>
              <a:gd name="connsiteX405" fmla="*/ 326136 w 2612136"/>
              <a:gd name="connsiteY405" fmla="*/ 246888 h 1676710"/>
              <a:gd name="connsiteX406" fmla="*/ 316992 w 2612136"/>
              <a:gd name="connsiteY406" fmla="*/ 249936 h 1676710"/>
              <a:gd name="connsiteX407" fmla="*/ 307848 w 2612136"/>
              <a:gd name="connsiteY407" fmla="*/ 252984 h 1676710"/>
              <a:gd name="connsiteX408" fmla="*/ 283464 w 2612136"/>
              <a:gd name="connsiteY408" fmla="*/ 262128 h 1676710"/>
              <a:gd name="connsiteX409" fmla="*/ 265176 w 2612136"/>
              <a:gd name="connsiteY409" fmla="*/ 268224 h 1676710"/>
              <a:gd name="connsiteX410" fmla="*/ 240792 w 2612136"/>
              <a:gd name="connsiteY410" fmla="*/ 274320 h 1676710"/>
              <a:gd name="connsiteX411" fmla="*/ 231648 w 2612136"/>
              <a:gd name="connsiteY411" fmla="*/ 280416 h 1676710"/>
              <a:gd name="connsiteX412" fmla="*/ 219456 w 2612136"/>
              <a:gd name="connsiteY412" fmla="*/ 283464 h 1676710"/>
              <a:gd name="connsiteX413" fmla="*/ 201168 w 2612136"/>
              <a:gd name="connsiteY413" fmla="*/ 289560 h 1676710"/>
              <a:gd name="connsiteX414" fmla="*/ 195072 w 2612136"/>
              <a:gd name="connsiteY414" fmla="*/ 295656 h 1676710"/>
              <a:gd name="connsiteX0" fmla="*/ 195072 w 2612136"/>
              <a:gd name="connsiteY0" fmla="*/ 295656 h 1676710"/>
              <a:gd name="connsiteX1" fmla="*/ 176784 w 2612136"/>
              <a:gd name="connsiteY1" fmla="*/ 304800 h 1676710"/>
              <a:gd name="connsiteX2" fmla="*/ 155448 w 2612136"/>
              <a:gd name="connsiteY2" fmla="*/ 310896 h 1676710"/>
              <a:gd name="connsiteX3" fmla="*/ 137160 w 2612136"/>
              <a:gd name="connsiteY3" fmla="*/ 323088 h 1676710"/>
              <a:gd name="connsiteX4" fmla="*/ 128016 w 2612136"/>
              <a:gd name="connsiteY4" fmla="*/ 329184 h 1676710"/>
              <a:gd name="connsiteX5" fmla="*/ 115824 w 2612136"/>
              <a:gd name="connsiteY5" fmla="*/ 332232 h 1676710"/>
              <a:gd name="connsiteX6" fmla="*/ 106680 w 2612136"/>
              <a:gd name="connsiteY6" fmla="*/ 338328 h 1676710"/>
              <a:gd name="connsiteX7" fmla="*/ 70104 w 2612136"/>
              <a:gd name="connsiteY7" fmla="*/ 338328 h 1676710"/>
              <a:gd name="connsiteX8" fmla="*/ 48768 w 2612136"/>
              <a:gd name="connsiteY8" fmla="*/ 332232 h 1676710"/>
              <a:gd name="connsiteX9" fmla="*/ 36576 w 2612136"/>
              <a:gd name="connsiteY9" fmla="*/ 326136 h 1676710"/>
              <a:gd name="connsiteX10" fmla="*/ 27432 w 2612136"/>
              <a:gd name="connsiteY10" fmla="*/ 316992 h 1676710"/>
              <a:gd name="connsiteX11" fmla="*/ 9144 w 2612136"/>
              <a:gd name="connsiteY11" fmla="*/ 301752 h 1676710"/>
              <a:gd name="connsiteX12" fmla="*/ 0 w 2612136"/>
              <a:gd name="connsiteY12" fmla="*/ 268224 h 1676710"/>
              <a:gd name="connsiteX13" fmla="*/ 3048 w 2612136"/>
              <a:gd name="connsiteY13" fmla="*/ 207264 h 1676710"/>
              <a:gd name="connsiteX14" fmla="*/ 21336 w 2612136"/>
              <a:gd name="connsiteY14" fmla="*/ 170688 h 1676710"/>
              <a:gd name="connsiteX15" fmla="*/ 30480 w 2612136"/>
              <a:gd name="connsiteY15" fmla="*/ 161544 h 1676710"/>
              <a:gd name="connsiteX16" fmla="*/ 42672 w 2612136"/>
              <a:gd name="connsiteY16" fmla="*/ 146304 h 1676710"/>
              <a:gd name="connsiteX17" fmla="*/ 60960 w 2612136"/>
              <a:gd name="connsiteY17" fmla="*/ 131064 h 1676710"/>
              <a:gd name="connsiteX18" fmla="*/ 67056 w 2612136"/>
              <a:gd name="connsiteY18" fmla="*/ 121920 h 1676710"/>
              <a:gd name="connsiteX19" fmla="*/ 79248 w 2612136"/>
              <a:gd name="connsiteY19" fmla="*/ 115824 h 1676710"/>
              <a:gd name="connsiteX20" fmla="*/ 100584 w 2612136"/>
              <a:gd name="connsiteY20" fmla="*/ 106680 h 1676710"/>
              <a:gd name="connsiteX21" fmla="*/ 109728 w 2612136"/>
              <a:gd name="connsiteY21" fmla="*/ 97536 h 1676710"/>
              <a:gd name="connsiteX22" fmla="*/ 121920 w 2612136"/>
              <a:gd name="connsiteY22" fmla="*/ 94488 h 1676710"/>
              <a:gd name="connsiteX23" fmla="*/ 131064 w 2612136"/>
              <a:gd name="connsiteY23" fmla="*/ 91440 h 1676710"/>
              <a:gd name="connsiteX24" fmla="*/ 140208 w 2612136"/>
              <a:gd name="connsiteY24" fmla="*/ 85344 h 1676710"/>
              <a:gd name="connsiteX25" fmla="*/ 149352 w 2612136"/>
              <a:gd name="connsiteY25" fmla="*/ 82296 h 1676710"/>
              <a:gd name="connsiteX26" fmla="*/ 161544 w 2612136"/>
              <a:gd name="connsiteY26" fmla="*/ 76200 h 1676710"/>
              <a:gd name="connsiteX27" fmla="*/ 179832 w 2612136"/>
              <a:gd name="connsiteY27" fmla="*/ 70104 h 1676710"/>
              <a:gd name="connsiteX28" fmla="*/ 198120 w 2612136"/>
              <a:gd name="connsiteY28" fmla="*/ 64008 h 1676710"/>
              <a:gd name="connsiteX29" fmla="*/ 207264 w 2612136"/>
              <a:gd name="connsiteY29" fmla="*/ 60960 h 1676710"/>
              <a:gd name="connsiteX30" fmla="*/ 234696 w 2612136"/>
              <a:gd name="connsiteY30" fmla="*/ 54864 h 1676710"/>
              <a:gd name="connsiteX31" fmla="*/ 262128 w 2612136"/>
              <a:gd name="connsiteY31" fmla="*/ 48768 h 1676710"/>
              <a:gd name="connsiteX32" fmla="*/ 283464 w 2612136"/>
              <a:gd name="connsiteY32" fmla="*/ 45720 h 1676710"/>
              <a:gd name="connsiteX33" fmla="*/ 292608 w 2612136"/>
              <a:gd name="connsiteY33" fmla="*/ 42672 h 1676710"/>
              <a:gd name="connsiteX34" fmla="*/ 338328 w 2612136"/>
              <a:gd name="connsiteY34" fmla="*/ 36576 h 1676710"/>
              <a:gd name="connsiteX35" fmla="*/ 365760 w 2612136"/>
              <a:gd name="connsiteY35" fmla="*/ 30480 h 1676710"/>
              <a:gd name="connsiteX36" fmla="*/ 384048 w 2612136"/>
              <a:gd name="connsiteY36" fmla="*/ 27432 h 1676710"/>
              <a:gd name="connsiteX37" fmla="*/ 417576 w 2612136"/>
              <a:gd name="connsiteY37" fmla="*/ 24384 h 1676710"/>
              <a:gd name="connsiteX38" fmla="*/ 460248 w 2612136"/>
              <a:gd name="connsiteY38" fmla="*/ 18288 h 1676710"/>
              <a:gd name="connsiteX39" fmla="*/ 505968 w 2612136"/>
              <a:gd name="connsiteY39" fmla="*/ 15240 h 1676710"/>
              <a:gd name="connsiteX40" fmla="*/ 527304 w 2612136"/>
              <a:gd name="connsiteY40" fmla="*/ 9144 h 1676710"/>
              <a:gd name="connsiteX41" fmla="*/ 545592 w 2612136"/>
              <a:gd name="connsiteY41" fmla="*/ 6096 h 1676710"/>
              <a:gd name="connsiteX42" fmla="*/ 554736 w 2612136"/>
              <a:gd name="connsiteY42" fmla="*/ 3048 h 1676710"/>
              <a:gd name="connsiteX43" fmla="*/ 585216 w 2612136"/>
              <a:gd name="connsiteY43" fmla="*/ 0 h 1676710"/>
              <a:gd name="connsiteX44" fmla="*/ 679704 w 2612136"/>
              <a:gd name="connsiteY44" fmla="*/ 3048 h 1676710"/>
              <a:gd name="connsiteX45" fmla="*/ 701040 w 2612136"/>
              <a:gd name="connsiteY45" fmla="*/ 6096 h 1676710"/>
              <a:gd name="connsiteX46" fmla="*/ 749808 w 2612136"/>
              <a:gd name="connsiteY46" fmla="*/ 12192 h 1676710"/>
              <a:gd name="connsiteX47" fmla="*/ 765048 w 2612136"/>
              <a:gd name="connsiteY47" fmla="*/ 15240 h 1676710"/>
              <a:gd name="connsiteX48" fmla="*/ 810768 w 2612136"/>
              <a:gd name="connsiteY48" fmla="*/ 18288 h 1676710"/>
              <a:gd name="connsiteX49" fmla="*/ 829056 w 2612136"/>
              <a:gd name="connsiteY49" fmla="*/ 21336 h 1676710"/>
              <a:gd name="connsiteX50" fmla="*/ 847344 w 2612136"/>
              <a:gd name="connsiteY50" fmla="*/ 27432 h 1676710"/>
              <a:gd name="connsiteX51" fmla="*/ 886968 w 2612136"/>
              <a:gd name="connsiteY51" fmla="*/ 33528 h 1676710"/>
              <a:gd name="connsiteX52" fmla="*/ 899160 w 2612136"/>
              <a:gd name="connsiteY52" fmla="*/ 36576 h 1676710"/>
              <a:gd name="connsiteX53" fmla="*/ 908304 w 2612136"/>
              <a:gd name="connsiteY53" fmla="*/ 39624 h 1676710"/>
              <a:gd name="connsiteX54" fmla="*/ 950976 w 2612136"/>
              <a:gd name="connsiteY54" fmla="*/ 45720 h 1676710"/>
              <a:gd name="connsiteX55" fmla="*/ 972312 w 2612136"/>
              <a:gd name="connsiteY55" fmla="*/ 48768 h 1676710"/>
              <a:gd name="connsiteX56" fmla="*/ 1005840 w 2612136"/>
              <a:gd name="connsiteY56" fmla="*/ 57912 h 1676710"/>
              <a:gd name="connsiteX57" fmla="*/ 1027176 w 2612136"/>
              <a:gd name="connsiteY57" fmla="*/ 60960 h 1676710"/>
              <a:gd name="connsiteX58" fmla="*/ 1048512 w 2612136"/>
              <a:gd name="connsiteY58" fmla="*/ 67056 h 1676710"/>
              <a:gd name="connsiteX59" fmla="*/ 1078992 w 2612136"/>
              <a:gd name="connsiteY59" fmla="*/ 73152 h 1676710"/>
              <a:gd name="connsiteX60" fmla="*/ 1088136 w 2612136"/>
              <a:gd name="connsiteY60" fmla="*/ 76200 h 1676710"/>
              <a:gd name="connsiteX61" fmla="*/ 1109472 w 2612136"/>
              <a:gd name="connsiteY61" fmla="*/ 79248 h 1676710"/>
              <a:gd name="connsiteX62" fmla="*/ 1127760 w 2612136"/>
              <a:gd name="connsiteY62" fmla="*/ 82296 h 1676710"/>
              <a:gd name="connsiteX63" fmla="*/ 1139952 w 2612136"/>
              <a:gd name="connsiteY63" fmla="*/ 85344 h 1676710"/>
              <a:gd name="connsiteX64" fmla="*/ 1176528 w 2612136"/>
              <a:gd name="connsiteY64" fmla="*/ 91440 h 1676710"/>
              <a:gd name="connsiteX65" fmla="*/ 1207008 w 2612136"/>
              <a:gd name="connsiteY65" fmla="*/ 100584 h 1676710"/>
              <a:gd name="connsiteX66" fmla="*/ 1216152 w 2612136"/>
              <a:gd name="connsiteY66" fmla="*/ 103632 h 1676710"/>
              <a:gd name="connsiteX67" fmla="*/ 1228344 w 2612136"/>
              <a:gd name="connsiteY67" fmla="*/ 106680 h 1676710"/>
              <a:gd name="connsiteX68" fmla="*/ 1246632 w 2612136"/>
              <a:gd name="connsiteY68" fmla="*/ 112776 h 1676710"/>
              <a:gd name="connsiteX69" fmla="*/ 1255776 w 2612136"/>
              <a:gd name="connsiteY69" fmla="*/ 115824 h 1676710"/>
              <a:gd name="connsiteX70" fmla="*/ 1267968 w 2612136"/>
              <a:gd name="connsiteY70" fmla="*/ 121920 h 1676710"/>
              <a:gd name="connsiteX71" fmla="*/ 1277112 w 2612136"/>
              <a:gd name="connsiteY71" fmla="*/ 128016 h 1676710"/>
              <a:gd name="connsiteX72" fmla="*/ 1298448 w 2612136"/>
              <a:gd name="connsiteY72" fmla="*/ 134112 h 1676710"/>
              <a:gd name="connsiteX73" fmla="*/ 1322832 w 2612136"/>
              <a:gd name="connsiteY73" fmla="*/ 146304 h 1676710"/>
              <a:gd name="connsiteX74" fmla="*/ 1441704 w 2612136"/>
              <a:gd name="connsiteY74" fmla="*/ 185928 h 1676710"/>
              <a:gd name="connsiteX75" fmla="*/ 1487424 w 2612136"/>
              <a:gd name="connsiteY75" fmla="*/ 207264 h 1676710"/>
              <a:gd name="connsiteX76" fmla="*/ 1511808 w 2612136"/>
              <a:gd name="connsiteY76" fmla="*/ 216408 h 1676710"/>
              <a:gd name="connsiteX77" fmla="*/ 1554480 w 2612136"/>
              <a:gd name="connsiteY77" fmla="*/ 225552 h 1676710"/>
              <a:gd name="connsiteX78" fmla="*/ 1578864 w 2612136"/>
              <a:gd name="connsiteY78" fmla="*/ 231648 h 1676710"/>
              <a:gd name="connsiteX79" fmla="*/ 1588008 w 2612136"/>
              <a:gd name="connsiteY79" fmla="*/ 234696 h 1676710"/>
              <a:gd name="connsiteX80" fmla="*/ 1612392 w 2612136"/>
              <a:gd name="connsiteY80" fmla="*/ 240792 h 1676710"/>
              <a:gd name="connsiteX81" fmla="*/ 1630680 w 2612136"/>
              <a:gd name="connsiteY81" fmla="*/ 246888 h 1676710"/>
              <a:gd name="connsiteX82" fmla="*/ 1639824 w 2612136"/>
              <a:gd name="connsiteY82" fmla="*/ 249936 h 1676710"/>
              <a:gd name="connsiteX83" fmla="*/ 1652016 w 2612136"/>
              <a:gd name="connsiteY83" fmla="*/ 252984 h 1676710"/>
              <a:gd name="connsiteX84" fmla="*/ 1664208 w 2612136"/>
              <a:gd name="connsiteY84" fmla="*/ 259080 h 1676710"/>
              <a:gd name="connsiteX85" fmla="*/ 1673352 w 2612136"/>
              <a:gd name="connsiteY85" fmla="*/ 262128 h 1676710"/>
              <a:gd name="connsiteX86" fmla="*/ 1685544 w 2612136"/>
              <a:gd name="connsiteY86" fmla="*/ 268224 h 1676710"/>
              <a:gd name="connsiteX87" fmla="*/ 1703832 w 2612136"/>
              <a:gd name="connsiteY87" fmla="*/ 274320 h 1676710"/>
              <a:gd name="connsiteX88" fmla="*/ 1716024 w 2612136"/>
              <a:gd name="connsiteY88" fmla="*/ 280416 h 1676710"/>
              <a:gd name="connsiteX89" fmla="*/ 1734312 w 2612136"/>
              <a:gd name="connsiteY89" fmla="*/ 286512 h 1676710"/>
              <a:gd name="connsiteX90" fmla="*/ 1743456 w 2612136"/>
              <a:gd name="connsiteY90" fmla="*/ 289560 h 1676710"/>
              <a:gd name="connsiteX91" fmla="*/ 1752600 w 2612136"/>
              <a:gd name="connsiteY91" fmla="*/ 295656 h 1676710"/>
              <a:gd name="connsiteX92" fmla="*/ 1770888 w 2612136"/>
              <a:gd name="connsiteY92" fmla="*/ 301752 h 1676710"/>
              <a:gd name="connsiteX93" fmla="*/ 1780032 w 2612136"/>
              <a:gd name="connsiteY93" fmla="*/ 307848 h 1676710"/>
              <a:gd name="connsiteX94" fmla="*/ 1789176 w 2612136"/>
              <a:gd name="connsiteY94" fmla="*/ 310896 h 1676710"/>
              <a:gd name="connsiteX95" fmla="*/ 1804416 w 2612136"/>
              <a:gd name="connsiteY95" fmla="*/ 316992 h 1676710"/>
              <a:gd name="connsiteX96" fmla="*/ 1813560 w 2612136"/>
              <a:gd name="connsiteY96" fmla="*/ 323088 h 1676710"/>
              <a:gd name="connsiteX97" fmla="*/ 1844040 w 2612136"/>
              <a:gd name="connsiteY97" fmla="*/ 332232 h 1676710"/>
              <a:gd name="connsiteX98" fmla="*/ 1853184 w 2612136"/>
              <a:gd name="connsiteY98" fmla="*/ 338328 h 1676710"/>
              <a:gd name="connsiteX99" fmla="*/ 1886712 w 2612136"/>
              <a:gd name="connsiteY99" fmla="*/ 350520 h 1676710"/>
              <a:gd name="connsiteX100" fmla="*/ 1895856 w 2612136"/>
              <a:gd name="connsiteY100" fmla="*/ 356616 h 1676710"/>
              <a:gd name="connsiteX101" fmla="*/ 1926336 w 2612136"/>
              <a:gd name="connsiteY101" fmla="*/ 365760 h 1676710"/>
              <a:gd name="connsiteX102" fmla="*/ 1953768 w 2612136"/>
              <a:gd name="connsiteY102" fmla="*/ 377952 h 1676710"/>
              <a:gd name="connsiteX103" fmla="*/ 1965960 w 2612136"/>
              <a:gd name="connsiteY103" fmla="*/ 384048 h 1676710"/>
              <a:gd name="connsiteX104" fmla="*/ 1975104 w 2612136"/>
              <a:gd name="connsiteY104" fmla="*/ 387096 h 1676710"/>
              <a:gd name="connsiteX105" fmla="*/ 1996440 w 2612136"/>
              <a:gd name="connsiteY105" fmla="*/ 399288 h 1676710"/>
              <a:gd name="connsiteX106" fmla="*/ 2014728 w 2612136"/>
              <a:gd name="connsiteY106" fmla="*/ 405384 h 1676710"/>
              <a:gd name="connsiteX107" fmla="*/ 2033016 w 2612136"/>
              <a:gd name="connsiteY107" fmla="*/ 414528 h 1676710"/>
              <a:gd name="connsiteX108" fmla="*/ 2042160 w 2612136"/>
              <a:gd name="connsiteY108" fmla="*/ 420624 h 1676710"/>
              <a:gd name="connsiteX109" fmla="*/ 2054352 w 2612136"/>
              <a:gd name="connsiteY109" fmla="*/ 423672 h 1676710"/>
              <a:gd name="connsiteX110" fmla="*/ 2090928 w 2612136"/>
              <a:gd name="connsiteY110" fmla="*/ 438912 h 1676710"/>
              <a:gd name="connsiteX111" fmla="*/ 2109216 w 2612136"/>
              <a:gd name="connsiteY111" fmla="*/ 451104 h 1676710"/>
              <a:gd name="connsiteX112" fmla="*/ 2130552 w 2612136"/>
              <a:gd name="connsiteY112" fmla="*/ 460248 h 1676710"/>
              <a:gd name="connsiteX113" fmla="*/ 2139696 w 2612136"/>
              <a:gd name="connsiteY113" fmla="*/ 463296 h 1676710"/>
              <a:gd name="connsiteX114" fmla="*/ 2151888 w 2612136"/>
              <a:gd name="connsiteY114" fmla="*/ 469392 h 1676710"/>
              <a:gd name="connsiteX115" fmla="*/ 2161032 w 2612136"/>
              <a:gd name="connsiteY115" fmla="*/ 472440 h 1676710"/>
              <a:gd name="connsiteX116" fmla="*/ 2170176 w 2612136"/>
              <a:gd name="connsiteY116" fmla="*/ 478536 h 1676710"/>
              <a:gd name="connsiteX117" fmla="*/ 2179320 w 2612136"/>
              <a:gd name="connsiteY117" fmla="*/ 487680 h 1676710"/>
              <a:gd name="connsiteX118" fmla="*/ 2191512 w 2612136"/>
              <a:gd name="connsiteY118" fmla="*/ 490728 h 1676710"/>
              <a:gd name="connsiteX119" fmla="*/ 2200656 w 2612136"/>
              <a:gd name="connsiteY119" fmla="*/ 499872 h 1676710"/>
              <a:gd name="connsiteX120" fmla="*/ 2209800 w 2612136"/>
              <a:gd name="connsiteY120" fmla="*/ 502920 h 1676710"/>
              <a:gd name="connsiteX121" fmla="*/ 2218944 w 2612136"/>
              <a:gd name="connsiteY121" fmla="*/ 509016 h 1676710"/>
              <a:gd name="connsiteX122" fmla="*/ 2228088 w 2612136"/>
              <a:gd name="connsiteY122" fmla="*/ 512064 h 1676710"/>
              <a:gd name="connsiteX123" fmla="*/ 2246376 w 2612136"/>
              <a:gd name="connsiteY123" fmla="*/ 524256 h 1676710"/>
              <a:gd name="connsiteX124" fmla="*/ 2255520 w 2612136"/>
              <a:gd name="connsiteY124" fmla="*/ 527304 h 1676710"/>
              <a:gd name="connsiteX125" fmla="*/ 2273808 w 2612136"/>
              <a:gd name="connsiteY125" fmla="*/ 539496 h 1676710"/>
              <a:gd name="connsiteX126" fmla="*/ 2282952 w 2612136"/>
              <a:gd name="connsiteY126" fmla="*/ 545592 h 1676710"/>
              <a:gd name="connsiteX127" fmla="*/ 2292096 w 2612136"/>
              <a:gd name="connsiteY127" fmla="*/ 548640 h 1676710"/>
              <a:gd name="connsiteX128" fmla="*/ 2304288 w 2612136"/>
              <a:gd name="connsiteY128" fmla="*/ 557784 h 1676710"/>
              <a:gd name="connsiteX129" fmla="*/ 2322576 w 2612136"/>
              <a:gd name="connsiteY129" fmla="*/ 569976 h 1676710"/>
              <a:gd name="connsiteX130" fmla="*/ 2331720 w 2612136"/>
              <a:gd name="connsiteY130" fmla="*/ 579120 h 1676710"/>
              <a:gd name="connsiteX131" fmla="*/ 2350008 w 2612136"/>
              <a:gd name="connsiteY131" fmla="*/ 591312 h 1676710"/>
              <a:gd name="connsiteX132" fmla="*/ 2362200 w 2612136"/>
              <a:gd name="connsiteY132" fmla="*/ 597408 h 1676710"/>
              <a:gd name="connsiteX133" fmla="*/ 2389632 w 2612136"/>
              <a:gd name="connsiteY133" fmla="*/ 621792 h 1676710"/>
              <a:gd name="connsiteX134" fmla="*/ 2398776 w 2612136"/>
              <a:gd name="connsiteY134" fmla="*/ 624840 h 1676710"/>
              <a:gd name="connsiteX135" fmla="*/ 2420112 w 2612136"/>
              <a:gd name="connsiteY135" fmla="*/ 646176 h 1676710"/>
              <a:gd name="connsiteX136" fmla="*/ 2438400 w 2612136"/>
              <a:gd name="connsiteY136" fmla="*/ 661416 h 1676710"/>
              <a:gd name="connsiteX137" fmla="*/ 2447544 w 2612136"/>
              <a:gd name="connsiteY137" fmla="*/ 667512 h 1676710"/>
              <a:gd name="connsiteX138" fmla="*/ 2456688 w 2612136"/>
              <a:gd name="connsiteY138" fmla="*/ 679704 h 1676710"/>
              <a:gd name="connsiteX139" fmla="*/ 2474976 w 2612136"/>
              <a:gd name="connsiteY139" fmla="*/ 694944 h 1676710"/>
              <a:gd name="connsiteX140" fmla="*/ 2481072 w 2612136"/>
              <a:gd name="connsiteY140" fmla="*/ 704088 h 1676710"/>
              <a:gd name="connsiteX141" fmla="*/ 2493264 w 2612136"/>
              <a:gd name="connsiteY141" fmla="*/ 713232 h 1676710"/>
              <a:gd name="connsiteX142" fmla="*/ 2511552 w 2612136"/>
              <a:gd name="connsiteY142" fmla="*/ 743712 h 1676710"/>
              <a:gd name="connsiteX143" fmla="*/ 2526792 w 2612136"/>
              <a:gd name="connsiteY143" fmla="*/ 762000 h 1676710"/>
              <a:gd name="connsiteX144" fmla="*/ 2529840 w 2612136"/>
              <a:gd name="connsiteY144" fmla="*/ 771144 h 1676710"/>
              <a:gd name="connsiteX145" fmla="*/ 2535936 w 2612136"/>
              <a:gd name="connsiteY145" fmla="*/ 783336 h 1676710"/>
              <a:gd name="connsiteX146" fmla="*/ 2538984 w 2612136"/>
              <a:gd name="connsiteY146" fmla="*/ 792480 h 1676710"/>
              <a:gd name="connsiteX147" fmla="*/ 2545080 w 2612136"/>
              <a:gd name="connsiteY147" fmla="*/ 801624 h 1676710"/>
              <a:gd name="connsiteX148" fmla="*/ 2551176 w 2612136"/>
              <a:gd name="connsiteY148" fmla="*/ 822960 h 1676710"/>
              <a:gd name="connsiteX149" fmla="*/ 2557272 w 2612136"/>
              <a:gd name="connsiteY149" fmla="*/ 841248 h 1676710"/>
              <a:gd name="connsiteX150" fmla="*/ 2563368 w 2612136"/>
              <a:gd name="connsiteY150" fmla="*/ 865632 h 1676710"/>
              <a:gd name="connsiteX151" fmla="*/ 2569464 w 2612136"/>
              <a:gd name="connsiteY151" fmla="*/ 877824 h 1676710"/>
              <a:gd name="connsiteX152" fmla="*/ 2572512 w 2612136"/>
              <a:gd name="connsiteY152" fmla="*/ 886968 h 1676710"/>
              <a:gd name="connsiteX153" fmla="*/ 2575560 w 2612136"/>
              <a:gd name="connsiteY153" fmla="*/ 899160 h 1676710"/>
              <a:gd name="connsiteX154" fmla="*/ 2587752 w 2612136"/>
              <a:gd name="connsiteY154" fmla="*/ 917448 h 1676710"/>
              <a:gd name="connsiteX155" fmla="*/ 2593848 w 2612136"/>
              <a:gd name="connsiteY155" fmla="*/ 938784 h 1676710"/>
              <a:gd name="connsiteX156" fmla="*/ 2596896 w 2612136"/>
              <a:gd name="connsiteY156" fmla="*/ 950976 h 1676710"/>
              <a:gd name="connsiteX157" fmla="*/ 2602992 w 2612136"/>
              <a:gd name="connsiteY157" fmla="*/ 963168 h 1676710"/>
              <a:gd name="connsiteX158" fmla="*/ 2606040 w 2612136"/>
              <a:gd name="connsiteY158" fmla="*/ 975360 h 1676710"/>
              <a:gd name="connsiteX159" fmla="*/ 2612136 w 2612136"/>
              <a:gd name="connsiteY159" fmla="*/ 993648 h 1676710"/>
              <a:gd name="connsiteX160" fmla="*/ 2609088 w 2612136"/>
              <a:gd name="connsiteY160" fmla="*/ 1030224 h 1676710"/>
              <a:gd name="connsiteX161" fmla="*/ 2602992 w 2612136"/>
              <a:gd name="connsiteY161" fmla="*/ 1066800 h 1676710"/>
              <a:gd name="connsiteX162" fmla="*/ 2599944 w 2612136"/>
              <a:gd name="connsiteY162" fmla="*/ 1103376 h 1676710"/>
              <a:gd name="connsiteX163" fmla="*/ 2593848 w 2612136"/>
              <a:gd name="connsiteY163" fmla="*/ 1130808 h 1676710"/>
              <a:gd name="connsiteX164" fmla="*/ 2590800 w 2612136"/>
              <a:gd name="connsiteY164" fmla="*/ 1139952 h 1676710"/>
              <a:gd name="connsiteX165" fmla="*/ 2581656 w 2612136"/>
              <a:gd name="connsiteY165" fmla="*/ 1173480 h 1676710"/>
              <a:gd name="connsiteX166" fmla="*/ 2578608 w 2612136"/>
              <a:gd name="connsiteY166" fmla="*/ 1182624 h 1676710"/>
              <a:gd name="connsiteX167" fmla="*/ 2566416 w 2612136"/>
              <a:gd name="connsiteY167" fmla="*/ 1200912 h 1676710"/>
              <a:gd name="connsiteX168" fmla="*/ 2560320 w 2612136"/>
              <a:gd name="connsiteY168" fmla="*/ 1210056 h 1676710"/>
              <a:gd name="connsiteX169" fmla="*/ 2557272 w 2612136"/>
              <a:gd name="connsiteY169" fmla="*/ 1219200 h 1676710"/>
              <a:gd name="connsiteX170" fmla="*/ 2545080 w 2612136"/>
              <a:gd name="connsiteY170" fmla="*/ 1237488 h 1676710"/>
              <a:gd name="connsiteX171" fmla="*/ 2538984 w 2612136"/>
              <a:gd name="connsiteY171" fmla="*/ 1246632 h 1676710"/>
              <a:gd name="connsiteX172" fmla="*/ 2535936 w 2612136"/>
              <a:gd name="connsiteY172" fmla="*/ 1255776 h 1676710"/>
              <a:gd name="connsiteX173" fmla="*/ 2526792 w 2612136"/>
              <a:gd name="connsiteY173" fmla="*/ 1264920 h 1676710"/>
              <a:gd name="connsiteX174" fmla="*/ 2511552 w 2612136"/>
              <a:gd name="connsiteY174" fmla="*/ 1283208 h 1676710"/>
              <a:gd name="connsiteX175" fmla="*/ 2502408 w 2612136"/>
              <a:gd name="connsiteY175" fmla="*/ 1289304 h 1676710"/>
              <a:gd name="connsiteX176" fmla="*/ 2493264 w 2612136"/>
              <a:gd name="connsiteY176" fmla="*/ 1301496 h 1676710"/>
              <a:gd name="connsiteX177" fmla="*/ 2474976 w 2612136"/>
              <a:gd name="connsiteY177" fmla="*/ 1313688 h 1676710"/>
              <a:gd name="connsiteX178" fmla="*/ 2444496 w 2612136"/>
              <a:gd name="connsiteY178" fmla="*/ 1335024 h 1676710"/>
              <a:gd name="connsiteX179" fmla="*/ 2435352 w 2612136"/>
              <a:gd name="connsiteY179" fmla="*/ 1341120 h 1676710"/>
              <a:gd name="connsiteX180" fmla="*/ 2423160 w 2612136"/>
              <a:gd name="connsiteY180" fmla="*/ 1350264 h 1676710"/>
              <a:gd name="connsiteX181" fmla="*/ 2410968 w 2612136"/>
              <a:gd name="connsiteY181" fmla="*/ 1353312 h 1676710"/>
              <a:gd name="connsiteX182" fmla="*/ 2401824 w 2612136"/>
              <a:gd name="connsiteY182" fmla="*/ 1362456 h 1676710"/>
              <a:gd name="connsiteX183" fmla="*/ 2383536 w 2612136"/>
              <a:gd name="connsiteY183" fmla="*/ 1374648 h 1676710"/>
              <a:gd name="connsiteX184" fmla="*/ 2365248 w 2612136"/>
              <a:gd name="connsiteY184" fmla="*/ 1386840 h 1676710"/>
              <a:gd name="connsiteX185" fmla="*/ 2356104 w 2612136"/>
              <a:gd name="connsiteY185" fmla="*/ 1395984 h 1676710"/>
              <a:gd name="connsiteX186" fmla="*/ 2346960 w 2612136"/>
              <a:gd name="connsiteY186" fmla="*/ 1399032 h 1676710"/>
              <a:gd name="connsiteX187" fmla="*/ 2331720 w 2612136"/>
              <a:gd name="connsiteY187" fmla="*/ 1411224 h 1676710"/>
              <a:gd name="connsiteX188" fmla="*/ 2322576 w 2612136"/>
              <a:gd name="connsiteY188" fmla="*/ 1420368 h 1676710"/>
              <a:gd name="connsiteX189" fmla="*/ 2301240 w 2612136"/>
              <a:gd name="connsiteY189" fmla="*/ 1432560 h 1676710"/>
              <a:gd name="connsiteX190" fmla="*/ 2286000 w 2612136"/>
              <a:gd name="connsiteY190" fmla="*/ 1441704 h 1676710"/>
              <a:gd name="connsiteX191" fmla="*/ 2267712 w 2612136"/>
              <a:gd name="connsiteY191" fmla="*/ 1453896 h 1676710"/>
              <a:gd name="connsiteX192" fmla="*/ 2255520 w 2612136"/>
              <a:gd name="connsiteY192" fmla="*/ 1459992 h 1676710"/>
              <a:gd name="connsiteX193" fmla="*/ 2234184 w 2612136"/>
              <a:gd name="connsiteY193" fmla="*/ 1475232 h 1676710"/>
              <a:gd name="connsiteX194" fmla="*/ 2225040 w 2612136"/>
              <a:gd name="connsiteY194" fmla="*/ 1481328 h 1676710"/>
              <a:gd name="connsiteX195" fmla="*/ 2212848 w 2612136"/>
              <a:gd name="connsiteY195" fmla="*/ 1490472 h 1676710"/>
              <a:gd name="connsiteX196" fmla="*/ 2194560 w 2612136"/>
              <a:gd name="connsiteY196" fmla="*/ 1496568 h 1676710"/>
              <a:gd name="connsiteX197" fmla="*/ 2185416 w 2612136"/>
              <a:gd name="connsiteY197" fmla="*/ 1499616 h 1676710"/>
              <a:gd name="connsiteX198" fmla="*/ 2164080 w 2612136"/>
              <a:gd name="connsiteY198" fmla="*/ 1511808 h 1676710"/>
              <a:gd name="connsiteX199" fmla="*/ 2154936 w 2612136"/>
              <a:gd name="connsiteY199" fmla="*/ 1514856 h 1676710"/>
              <a:gd name="connsiteX200" fmla="*/ 2133600 w 2612136"/>
              <a:gd name="connsiteY200" fmla="*/ 1527048 h 1676710"/>
              <a:gd name="connsiteX201" fmla="*/ 2115312 w 2612136"/>
              <a:gd name="connsiteY201" fmla="*/ 1539240 h 1676710"/>
              <a:gd name="connsiteX202" fmla="*/ 2097024 w 2612136"/>
              <a:gd name="connsiteY202" fmla="*/ 1548384 h 1676710"/>
              <a:gd name="connsiteX203" fmla="*/ 2087880 w 2612136"/>
              <a:gd name="connsiteY203" fmla="*/ 1551432 h 1676710"/>
              <a:gd name="connsiteX204" fmla="*/ 2063496 w 2612136"/>
              <a:gd name="connsiteY204" fmla="*/ 1563624 h 1676710"/>
              <a:gd name="connsiteX205" fmla="*/ 2045208 w 2612136"/>
              <a:gd name="connsiteY205" fmla="*/ 1575816 h 1676710"/>
              <a:gd name="connsiteX206" fmla="*/ 2036064 w 2612136"/>
              <a:gd name="connsiteY206" fmla="*/ 1578864 h 1676710"/>
              <a:gd name="connsiteX207" fmla="*/ 2026920 w 2612136"/>
              <a:gd name="connsiteY207" fmla="*/ 1584960 h 1676710"/>
              <a:gd name="connsiteX208" fmla="*/ 2002536 w 2612136"/>
              <a:gd name="connsiteY208" fmla="*/ 1600200 h 1676710"/>
              <a:gd name="connsiteX209" fmla="*/ 1984248 w 2612136"/>
              <a:gd name="connsiteY209" fmla="*/ 1612392 h 1676710"/>
              <a:gd name="connsiteX210" fmla="*/ 1959864 w 2612136"/>
              <a:gd name="connsiteY210" fmla="*/ 1621536 h 1676710"/>
              <a:gd name="connsiteX211" fmla="*/ 1950720 w 2612136"/>
              <a:gd name="connsiteY211" fmla="*/ 1624584 h 1676710"/>
              <a:gd name="connsiteX212" fmla="*/ 1941576 w 2612136"/>
              <a:gd name="connsiteY212" fmla="*/ 1630680 h 1676710"/>
              <a:gd name="connsiteX213" fmla="*/ 1911096 w 2612136"/>
              <a:gd name="connsiteY213" fmla="*/ 1636776 h 1676710"/>
              <a:gd name="connsiteX214" fmla="*/ 1898904 w 2612136"/>
              <a:gd name="connsiteY214" fmla="*/ 1642872 h 1676710"/>
              <a:gd name="connsiteX215" fmla="*/ 1889760 w 2612136"/>
              <a:gd name="connsiteY215" fmla="*/ 1648968 h 1676710"/>
              <a:gd name="connsiteX216" fmla="*/ 1880616 w 2612136"/>
              <a:gd name="connsiteY216" fmla="*/ 1652016 h 1676710"/>
              <a:gd name="connsiteX217" fmla="*/ 1862328 w 2612136"/>
              <a:gd name="connsiteY217" fmla="*/ 1664208 h 1676710"/>
              <a:gd name="connsiteX218" fmla="*/ 1853184 w 2612136"/>
              <a:gd name="connsiteY218" fmla="*/ 1670304 h 1676710"/>
              <a:gd name="connsiteX219" fmla="*/ 1831848 w 2612136"/>
              <a:gd name="connsiteY219" fmla="*/ 1676400 h 1676710"/>
              <a:gd name="connsiteX220" fmla="*/ 1813560 w 2612136"/>
              <a:gd name="connsiteY220" fmla="*/ 1667256 h 1676710"/>
              <a:gd name="connsiteX221" fmla="*/ 1792224 w 2612136"/>
              <a:gd name="connsiteY221" fmla="*/ 1658112 h 1676710"/>
              <a:gd name="connsiteX222" fmla="*/ 1783080 w 2612136"/>
              <a:gd name="connsiteY222" fmla="*/ 1648968 h 1676710"/>
              <a:gd name="connsiteX223" fmla="*/ 1776984 w 2612136"/>
              <a:gd name="connsiteY223" fmla="*/ 1639824 h 1676710"/>
              <a:gd name="connsiteX224" fmla="*/ 1767840 w 2612136"/>
              <a:gd name="connsiteY224" fmla="*/ 1636776 h 1676710"/>
              <a:gd name="connsiteX225" fmla="*/ 1761744 w 2612136"/>
              <a:gd name="connsiteY225" fmla="*/ 1627632 h 1676710"/>
              <a:gd name="connsiteX226" fmla="*/ 1734312 w 2612136"/>
              <a:gd name="connsiteY226" fmla="*/ 1600200 h 1676710"/>
              <a:gd name="connsiteX227" fmla="*/ 1725168 w 2612136"/>
              <a:gd name="connsiteY227" fmla="*/ 1591056 h 1676710"/>
              <a:gd name="connsiteX228" fmla="*/ 1706880 w 2612136"/>
              <a:gd name="connsiteY228" fmla="*/ 1563624 h 1676710"/>
              <a:gd name="connsiteX229" fmla="*/ 1700784 w 2612136"/>
              <a:gd name="connsiteY229" fmla="*/ 1554480 h 1676710"/>
              <a:gd name="connsiteX230" fmla="*/ 1694688 w 2612136"/>
              <a:gd name="connsiteY230" fmla="*/ 1545336 h 1676710"/>
              <a:gd name="connsiteX231" fmla="*/ 1691640 w 2612136"/>
              <a:gd name="connsiteY231" fmla="*/ 1536192 h 1676710"/>
              <a:gd name="connsiteX232" fmla="*/ 1679448 w 2612136"/>
              <a:gd name="connsiteY232" fmla="*/ 1514856 h 1676710"/>
              <a:gd name="connsiteX233" fmla="*/ 1673352 w 2612136"/>
              <a:gd name="connsiteY233" fmla="*/ 1496568 h 1676710"/>
              <a:gd name="connsiteX234" fmla="*/ 1670304 w 2612136"/>
              <a:gd name="connsiteY234" fmla="*/ 1487424 h 1676710"/>
              <a:gd name="connsiteX235" fmla="*/ 1670304 w 2612136"/>
              <a:gd name="connsiteY235" fmla="*/ 1423416 h 1676710"/>
              <a:gd name="connsiteX236" fmla="*/ 1679448 w 2612136"/>
              <a:gd name="connsiteY236" fmla="*/ 1405128 h 1676710"/>
              <a:gd name="connsiteX237" fmla="*/ 1688592 w 2612136"/>
              <a:gd name="connsiteY237" fmla="*/ 1399032 h 1676710"/>
              <a:gd name="connsiteX238" fmla="*/ 1700784 w 2612136"/>
              <a:gd name="connsiteY238" fmla="*/ 1386840 h 1676710"/>
              <a:gd name="connsiteX239" fmla="*/ 1709928 w 2612136"/>
              <a:gd name="connsiteY239" fmla="*/ 1377696 h 1676710"/>
              <a:gd name="connsiteX240" fmla="*/ 1728216 w 2612136"/>
              <a:gd name="connsiteY240" fmla="*/ 1365504 h 1676710"/>
              <a:gd name="connsiteX241" fmla="*/ 1737360 w 2612136"/>
              <a:gd name="connsiteY241" fmla="*/ 1359408 h 1676710"/>
              <a:gd name="connsiteX242" fmla="*/ 1749552 w 2612136"/>
              <a:gd name="connsiteY242" fmla="*/ 1356360 h 1676710"/>
              <a:gd name="connsiteX243" fmla="*/ 1770888 w 2612136"/>
              <a:gd name="connsiteY243" fmla="*/ 1344168 h 1676710"/>
              <a:gd name="connsiteX244" fmla="*/ 1780032 w 2612136"/>
              <a:gd name="connsiteY244" fmla="*/ 1338072 h 1676710"/>
              <a:gd name="connsiteX245" fmla="*/ 1801368 w 2612136"/>
              <a:gd name="connsiteY245" fmla="*/ 1331976 h 1676710"/>
              <a:gd name="connsiteX246" fmla="*/ 1810512 w 2612136"/>
              <a:gd name="connsiteY246" fmla="*/ 1328928 h 1676710"/>
              <a:gd name="connsiteX247" fmla="*/ 1822704 w 2612136"/>
              <a:gd name="connsiteY247" fmla="*/ 1325880 h 1676710"/>
              <a:gd name="connsiteX248" fmla="*/ 1840992 w 2612136"/>
              <a:gd name="connsiteY248" fmla="*/ 1319784 h 1676710"/>
              <a:gd name="connsiteX249" fmla="*/ 1850136 w 2612136"/>
              <a:gd name="connsiteY249" fmla="*/ 1316736 h 1676710"/>
              <a:gd name="connsiteX250" fmla="*/ 1871472 w 2612136"/>
              <a:gd name="connsiteY250" fmla="*/ 1313688 h 1676710"/>
              <a:gd name="connsiteX251" fmla="*/ 1883664 w 2612136"/>
              <a:gd name="connsiteY251" fmla="*/ 1307592 h 1676710"/>
              <a:gd name="connsiteX252" fmla="*/ 1901952 w 2612136"/>
              <a:gd name="connsiteY252" fmla="*/ 1301496 h 1676710"/>
              <a:gd name="connsiteX253" fmla="*/ 1914144 w 2612136"/>
              <a:gd name="connsiteY253" fmla="*/ 1295400 h 1676710"/>
              <a:gd name="connsiteX254" fmla="*/ 1923288 w 2612136"/>
              <a:gd name="connsiteY254" fmla="*/ 1292352 h 1676710"/>
              <a:gd name="connsiteX255" fmla="*/ 1932432 w 2612136"/>
              <a:gd name="connsiteY255" fmla="*/ 1286256 h 1676710"/>
              <a:gd name="connsiteX256" fmla="*/ 1941576 w 2612136"/>
              <a:gd name="connsiteY256" fmla="*/ 1283208 h 1676710"/>
              <a:gd name="connsiteX257" fmla="*/ 1959864 w 2612136"/>
              <a:gd name="connsiteY257" fmla="*/ 1271016 h 1676710"/>
              <a:gd name="connsiteX258" fmla="*/ 1969008 w 2612136"/>
              <a:gd name="connsiteY258" fmla="*/ 1264920 h 1676710"/>
              <a:gd name="connsiteX259" fmla="*/ 1978152 w 2612136"/>
              <a:gd name="connsiteY259" fmla="*/ 1258824 h 1676710"/>
              <a:gd name="connsiteX260" fmla="*/ 1987296 w 2612136"/>
              <a:gd name="connsiteY260" fmla="*/ 1255776 h 1676710"/>
              <a:gd name="connsiteX261" fmla="*/ 1996440 w 2612136"/>
              <a:gd name="connsiteY261" fmla="*/ 1249680 h 1676710"/>
              <a:gd name="connsiteX262" fmla="*/ 2008632 w 2612136"/>
              <a:gd name="connsiteY262" fmla="*/ 1246632 h 1676710"/>
              <a:gd name="connsiteX263" fmla="*/ 2017776 w 2612136"/>
              <a:gd name="connsiteY263" fmla="*/ 1240536 h 1676710"/>
              <a:gd name="connsiteX264" fmla="*/ 2045208 w 2612136"/>
              <a:gd name="connsiteY264" fmla="*/ 1228344 h 1676710"/>
              <a:gd name="connsiteX265" fmla="*/ 2051304 w 2612136"/>
              <a:gd name="connsiteY265" fmla="*/ 1216152 h 1676710"/>
              <a:gd name="connsiteX266" fmla="*/ 2069592 w 2612136"/>
              <a:gd name="connsiteY266" fmla="*/ 1200912 h 1676710"/>
              <a:gd name="connsiteX267" fmla="*/ 2078736 w 2612136"/>
              <a:gd name="connsiteY267" fmla="*/ 1191768 h 1676710"/>
              <a:gd name="connsiteX268" fmla="*/ 2097024 w 2612136"/>
              <a:gd name="connsiteY268" fmla="*/ 1179576 h 1676710"/>
              <a:gd name="connsiteX269" fmla="*/ 2106168 w 2612136"/>
              <a:gd name="connsiteY269" fmla="*/ 1173480 h 1676710"/>
              <a:gd name="connsiteX270" fmla="*/ 2115312 w 2612136"/>
              <a:gd name="connsiteY270" fmla="*/ 1167384 h 1676710"/>
              <a:gd name="connsiteX271" fmla="*/ 2124456 w 2612136"/>
              <a:gd name="connsiteY271" fmla="*/ 1164336 h 1676710"/>
              <a:gd name="connsiteX272" fmla="*/ 2136648 w 2612136"/>
              <a:gd name="connsiteY272" fmla="*/ 1155192 h 1676710"/>
              <a:gd name="connsiteX273" fmla="*/ 2145792 w 2612136"/>
              <a:gd name="connsiteY273" fmla="*/ 1152144 h 1676710"/>
              <a:gd name="connsiteX274" fmla="*/ 2154936 w 2612136"/>
              <a:gd name="connsiteY274" fmla="*/ 1143000 h 1676710"/>
              <a:gd name="connsiteX275" fmla="*/ 2164080 w 2612136"/>
              <a:gd name="connsiteY275" fmla="*/ 1139952 h 1676710"/>
              <a:gd name="connsiteX276" fmla="*/ 2173224 w 2612136"/>
              <a:gd name="connsiteY276" fmla="*/ 1133856 h 1676710"/>
              <a:gd name="connsiteX277" fmla="*/ 2191512 w 2612136"/>
              <a:gd name="connsiteY277" fmla="*/ 1115568 h 1676710"/>
              <a:gd name="connsiteX278" fmla="*/ 2209800 w 2612136"/>
              <a:gd name="connsiteY278" fmla="*/ 1106424 h 1676710"/>
              <a:gd name="connsiteX279" fmla="*/ 2215896 w 2612136"/>
              <a:gd name="connsiteY279" fmla="*/ 1097280 h 1676710"/>
              <a:gd name="connsiteX280" fmla="*/ 2234184 w 2612136"/>
              <a:gd name="connsiteY280" fmla="*/ 1085088 h 1676710"/>
              <a:gd name="connsiteX281" fmla="*/ 2261616 w 2612136"/>
              <a:gd name="connsiteY281" fmla="*/ 1066800 h 1676710"/>
              <a:gd name="connsiteX282" fmla="*/ 2270760 w 2612136"/>
              <a:gd name="connsiteY282" fmla="*/ 1060704 h 1676710"/>
              <a:gd name="connsiteX283" fmla="*/ 2279904 w 2612136"/>
              <a:gd name="connsiteY283" fmla="*/ 1051560 h 1676710"/>
              <a:gd name="connsiteX284" fmla="*/ 2289048 w 2612136"/>
              <a:gd name="connsiteY284" fmla="*/ 1048512 h 1676710"/>
              <a:gd name="connsiteX285" fmla="*/ 2316480 w 2612136"/>
              <a:gd name="connsiteY285" fmla="*/ 1030224 h 1676710"/>
              <a:gd name="connsiteX286" fmla="*/ 2325624 w 2612136"/>
              <a:gd name="connsiteY286" fmla="*/ 1024128 h 1676710"/>
              <a:gd name="connsiteX287" fmla="*/ 2346960 w 2612136"/>
              <a:gd name="connsiteY287" fmla="*/ 1008888 h 1676710"/>
              <a:gd name="connsiteX288" fmla="*/ 2353056 w 2612136"/>
              <a:gd name="connsiteY288" fmla="*/ 999744 h 1676710"/>
              <a:gd name="connsiteX289" fmla="*/ 2359152 w 2612136"/>
              <a:gd name="connsiteY289" fmla="*/ 987552 h 1676710"/>
              <a:gd name="connsiteX290" fmla="*/ 2368296 w 2612136"/>
              <a:gd name="connsiteY290" fmla="*/ 978408 h 1676710"/>
              <a:gd name="connsiteX291" fmla="*/ 2377440 w 2612136"/>
              <a:gd name="connsiteY291" fmla="*/ 960120 h 1676710"/>
              <a:gd name="connsiteX292" fmla="*/ 2383536 w 2612136"/>
              <a:gd name="connsiteY292" fmla="*/ 935736 h 1676710"/>
              <a:gd name="connsiteX293" fmla="*/ 2377440 w 2612136"/>
              <a:gd name="connsiteY293" fmla="*/ 896112 h 1676710"/>
              <a:gd name="connsiteX294" fmla="*/ 2374392 w 2612136"/>
              <a:gd name="connsiteY294" fmla="*/ 886968 h 1676710"/>
              <a:gd name="connsiteX295" fmla="*/ 2362200 w 2612136"/>
              <a:gd name="connsiteY295" fmla="*/ 868680 h 1676710"/>
              <a:gd name="connsiteX296" fmla="*/ 2353056 w 2612136"/>
              <a:gd name="connsiteY296" fmla="*/ 862584 h 1676710"/>
              <a:gd name="connsiteX297" fmla="*/ 2340864 w 2612136"/>
              <a:gd name="connsiteY297" fmla="*/ 853440 h 1676710"/>
              <a:gd name="connsiteX298" fmla="*/ 2331720 w 2612136"/>
              <a:gd name="connsiteY298" fmla="*/ 850392 h 1676710"/>
              <a:gd name="connsiteX299" fmla="*/ 2319528 w 2612136"/>
              <a:gd name="connsiteY299" fmla="*/ 844296 h 1676710"/>
              <a:gd name="connsiteX300" fmla="*/ 2301240 w 2612136"/>
              <a:gd name="connsiteY300" fmla="*/ 838200 h 1676710"/>
              <a:gd name="connsiteX301" fmla="*/ 2282952 w 2612136"/>
              <a:gd name="connsiteY301" fmla="*/ 829056 h 1676710"/>
              <a:gd name="connsiteX302" fmla="*/ 2264664 w 2612136"/>
              <a:gd name="connsiteY302" fmla="*/ 813816 h 1676710"/>
              <a:gd name="connsiteX303" fmla="*/ 2255520 w 2612136"/>
              <a:gd name="connsiteY303" fmla="*/ 810768 h 1676710"/>
              <a:gd name="connsiteX304" fmla="*/ 2240280 w 2612136"/>
              <a:gd name="connsiteY304" fmla="*/ 798576 h 1676710"/>
              <a:gd name="connsiteX305" fmla="*/ 2231136 w 2612136"/>
              <a:gd name="connsiteY305" fmla="*/ 789432 h 1676710"/>
              <a:gd name="connsiteX306" fmla="*/ 2221992 w 2612136"/>
              <a:gd name="connsiteY306" fmla="*/ 786384 h 1676710"/>
              <a:gd name="connsiteX307" fmla="*/ 2203704 w 2612136"/>
              <a:gd name="connsiteY307" fmla="*/ 774192 h 1676710"/>
              <a:gd name="connsiteX308" fmla="*/ 2188464 w 2612136"/>
              <a:gd name="connsiteY308" fmla="*/ 758952 h 1676710"/>
              <a:gd name="connsiteX309" fmla="*/ 2157984 w 2612136"/>
              <a:gd name="connsiteY309" fmla="*/ 749808 h 1676710"/>
              <a:gd name="connsiteX310" fmla="*/ 2148840 w 2612136"/>
              <a:gd name="connsiteY310" fmla="*/ 743712 h 1676710"/>
              <a:gd name="connsiteX311" fmla="*/ 2130552 w 2612136"/>
              <a:gd name="connsiteY311" fmla="*/ 737616 h 1676710"/>
              <a:gd name="connsiteX312" fmla="*/ 2121408 w 2612136"/>
              <a:gd name="connsiteY312" fmla="*/ 734568 h 1676710"/>
              <a:gd name="connsiteX313" fmla="*/ 2100072 w 2612136"/>
              <a:gd name="connsiteY313" fmla="*/ 728472 h 1676710"/>
              <a:gd name="connsiteX314" fmla="*/ 2090928 w 2612136"/>
              <a:gd name="connsiteY314" fmla="*/ 722376 h 1676710"/>
              <a:gd name="connsiteX315" fmla="*/ 2078736 w 2612136"/>
              <a:gd name="connsiteY315" fmla="*/ 719328 h 1676710"/>
              <a:gd name="connsiteX316" fmla="*/ 2060448 w 2612136"/>
              <a:gd name="connsiteY316" fmla="*/ 713232 h 1676710"/>
              <a:gd name="connsiteX317" fmla="*/ 2051304 w 2612136"/>
              <a:gd name="connsiteY317" fmla="*/ 710184 h 1676710"/>
              <a:gd name="connsiteX318" fmla="*/ 2033016 w 2612136"/>
              <a:gd name="connsiteY318" fmla="*/ 697992 h 1676710"/>
              <a:gd name="connsiteX319" fmla="*/ 1996440 w 2612136"/>
              <a:gd name="connsiteY319" fmla="*/ 688848 h 1676710"/>
              <a:gd name="connsiteX320" fmla="*/ 1987296 w 2612136"/>
              <a:gd name="connsiteY320" fmla="*/ 682752 h 1676710"/>
              <a:gd name="connsiteX321" fmla="*/ 1965960 w 2612136"/>
              <a:gd name="connsiteY321" fmla="*/ 676656 h 1676710"/>
              <a:gd name="connsiteX322" fmla="*/ 1956816 w 2612136"/>
              <a:gd name="connsiteY322" fmla="*/ 670560 h 1676710"/>
              <a:gd name="connsiteX323" fmla="*/ 1941576 w 2612136"/>
              <a:gd name="connsiteY323" fmla="*/ 667512 h 1676710"/>
              <a:gd name="connsiteX324" fmla="*/ 1929384 w 2612136"/>
              <a:gd name="connsiteY324" fmla="*/ 664464 h 1676710"/>
              <a:gd name="connsiteX325" fmla="*/ 1911096 w 2612136"/>
              <a:gd name="connsiteY325" fmla="*/ 655320 h 1676710"/>
              <a:gd name="connsiteX326" fmla="*/ 1892808 w 2612136"/>
              <a:gd name="connsiteY326" fmla="*/ 640080 h 1676710"/>
              <a:gd name="connsiteX327" fmla="*/ 1883664 w 2612136"/>
              <a:gd name="connsiteY327" fmla="*/ 637032 h 1676710"/>
              <a:gd name="connsiteX328" fmla="*/ 1874520 w 2612136"/>
              <a:gd name="connsiteY328" fmla="*/ 630936 h 1676710"/>
              <a:gd name="connsiteX329" fmla="*/ 1865376 w 2612136"/>
              <a:gd name="connsiteY329" fmla="*/ 627888 h 1676710"/>
              <a:gd name="connsiteX330" fmla="*/ 1856232 w 2612136"/>
              <a:gd name="connsiteY330" fmla="*/ 621792 h 1676710"/>
              <a:gd name="connsiteX331" fmla="*/ 1844040 w 2612136"/>
              <a:gd name="connsiteY331" fmla="*/ 618744 h 1676710"/>
              <a:gd name="connsiteX332" fmla="*/ 1831848 w 2612136"/>
              <a:gd name="connsiteY332" fmla="*/ 612648 h 1676710"/>
              <a:gd name="connsiteX333" fmla="*/ 1822704 w 2612136"/>
              <a:gd name="connsiteY333" fmla="*/ 609600 h 1676710"/>
              <a:gd name="connsiteX334" fmla="*/ 1798320 w 2612136"/>
              <a:gd name="connsiteY334" fmla="*/ 594360 h 1676710"/>
              <a:gd name="connsiteX335" fmla="*/ 1789176 w 2612136"/>
              <a:gd name="connsiteY335" fmla="*/ 588264 h 1676710"/>
              <a:gd name="connsiteX336" fmla="*/ 1780032 w 2612136"/>
              <a:gd name="connsiteY336" fmla="*/ 585216 h 1676710"/>
              <a:gd name="connsiteX337" fmla="*/ 1770888 w 2612136"/>
              <a:gd name="connsiteY337" fmla="*/ 579120 h 1676710"/>
              <a:gd name="connsiteX338" fmla="*/ 1761744 w 2612136"/>
              <a:gd name="connsiteY338" fmla="*/ 576072 h 1676710"/>
              <a:gd name="connsiteX339" fmla="*/ 1740408 w 2612136"/>
              <a:gd name="connsiteY339" fmla="*/ 566928 h 1676710"/>
              <a:gd name="connsiteX340" fmla="*/ 1722120 w 2612136"/>
              <a:gd name="connsiteY340" fmla="*/ 554736 h 1676710"/>
              <a:gd name="connsiteX341" fmla="*/ 1703832 w 2612136"/>
              <a:gd name="connsiteY341" fmla="*/ 542544 h 1676710"/>
              <a:gd name="connsiteX342" fmla="*/ 1685544 w 2612136"/>
              <a:gd name="connsiteY342" fmla="*/ 533400 h 1676710"/>
              <a:gd name="connsiteX343" fmla="*/ 1676400 w 2612136"/>
              <a:gd name="connsiteY343" fmla="*/ 530352 h 1676710"/>
              <a:gd name="connsiteX344" fmla="*/ 1664208 w 2612136"/>
              <a:gd name="connsiteY344" fmla="*/ 524256 h 1676710"/>
              <a:gd name="connsiteX345" fmla="*/ 1645920 w 2612136"/>
              <a:gd name="connsiteY345" fmla="*/ 512064 h 1676710"/>
              <a:gd name="connsiteX346" fmla="*/ 1636776 w 2612136"/>
              <a:gd name="connsiteY346" fmla="*/ 505968 h 1676710"/>
              <a:gd name="connsiteX347" fmla="*/ 1615440 w 2612136"/>
              <a:gd name="connsiteY347" fmla="*/ 499872 h 1676710"/>
              <a:gd name="connsiteX348" fmla="*/ 1606296 w 2612136"/>
              <a:gd name="connsiteY348" fmla="*/ 493776 h 1676710"/>
              <a:gd name="connsiteX349" fmla="*/ 1584960 w 2612136"/>
              <a:gd name="connsiteY349" fmla="*/ 487680 h 1676710"/>
              <a:gd name="connsiteX350" fmla="*/ 1575816 w 2612136"/>
              <a:gd name="connsiteY350" fmla="*/ 481584 h 1676710"/>
              <a:gd name="connsiteX351" fmla="*/ 1551432 w 2612136"/>
              <a:gd name="connsiteY351" fmla="*/ 475488 h 1676710"/>
              <a:gd name="connsiteX352" fmla="*/ 1536192 w 2612136"/>
              <a:gd name="connsiteY352" fmla="*/ 469392 h 1676710"/>
              <a:gd name="connsiteX353" fmla="*/ 1514856 w 2612136"/>
              <a:gd name="connsiteY353" fmla="*/ 463296 h 1676710"/>
              <a:gd name="connsiteX354" fmla="*/ 1493520 w 2612136"/>
              <a:gd name="connsiteY354" fmla="*/ 454152 h 1676710"/>
              <a:gd name="connsiteX355" fmla="*/ 1463040 w 2612136"/>
              <a:gd name="connsiteY355" fmla="*/ 438912 h 1676710"/>
              <a:gd name="connsiteX356" fmla="*/ 1453896 w 2612136"/>
              <a:gd name="connsiteY356" fmla="*/ 432816 h 1676710"/>
              <a:gd name="connsiteX357" fmla="*/ 1444752 w 2612136"/>
              <a:gd name="connsiteY357" fmla="*/ 429768 h 1676710"/>
              <a:gd name="connsiteX358" fmla="*/ 1408176 w 2612136"/>
              <a:gd name="connsiteY358" fmla="*/ 414528 h 1676710"/>
              <a:gd name="connsiteX359" fmla="*/ 1389888 w 2612136"/>
              <a:gd name="connsiteY359" fmla="*/ 402336 h 1676710"/>
              <a:gd name="connsiteX360" fmla="*/ 1380744 w 2612136"/>
              <a:gd name="connsiteY360" fmla="*/ 396240 h 1676710"/>
              <a:gd name="connsiteX361" fmla="*/ 1371600 w 2612136"/>
              <a:gd name="connsiteY361" fmla="*/ 393192 h 1676710"/>
              <a:gd name="connsiteX362" fmla="*/ 1350264 w 2612136"/>
              <a:gd name="connsiteY362" fmla="*/ 381000 h 1676710"/>
              <a:gd name="connsiteX363" fmla="*/ 1341120 w 2612136"/>
              <a:gd name="connsiteY363" fmla="*/ 377952 h 1676710"/>
              <a:gd name="connsiteX364" fmla="*/ 1331976 w 2612136"/>
              <a:gd name="connsiteY364" fmla="*/ 371856 h 1676710"/>
              <a:gd name="connsiteX365" fmla="*/ 1319784 w 2612136"/>
              <a:gd name="connsiteY365" fmla="*/ 365760 h 1676710"/>
              <a:gd name="connsiteX366" fmla="*/ 1301496 w 2612136"/>
              <a:gd name="connsiteY366" fmla="*/ 353568 h 1676710"/>
              <a:gd name="connsiteX367" fmla="*/ 1292352 w 2612136"/>
              <a:gd name="connsiteY367" fmla="*/ 350520 h 1676710"/>
              <a:gd name="connsiteX368" fmla="*/ 1280160 w 2612136"/>
              <a:gd name="connsiteY368" fmla="*/ 347472 h 1676710"/>
              <a:gd name="connsiteX369" fmla="*/ 1258824 w 2612136"/>
              <a:gd name="connsiteY369" fmla="*/ 335280 h 1676710"/>
              <a:gd name="connsiteX370" fmla="*/ 1228344 w 2612136"/>
              <a:gd name="connsiteY370" fmla="*/ 326136 h 1676710"/>
              <a:gd name="connsiteX371" fmla="*/ 1210056 w 2612136"/>
              <a:gd name="connsiteY371" fmla="*/ 320040 h 1676710"/>
              <a:gd name="connsiteX372" fmla="*/ 1200912 w 2612136"/>
              <a:gd name="connsiteY372" fmla="*/ 316992 h 1676710"/>
              <a:gd name="connsiteX373" fmla="*/ 1188720 w 2612136"/>
              <a:gd name="connsiteY373" fmla="*/ 310896 h 1676710"/>
              <a:gd name="connsiteX374" fmla="*/ 1164336 w 2612136"/>
              <a:gd name="connsiteY374" fmla="*/ 307848 h 1676710"/>
              <a:gd name="connsiteX375" fmla="*/ 1121664 w 2612136"/>
              <a:gd name="connsiteY375" fmla="*/ 298704 h 1676710"/>
              <a:gd name="connsiteX376" fmla="*/ 1094232 w 2612136"/>
              <a:gd name="connsiteY376" fmla="*/ 295656 h 1676710"/>
              <a:gd name="connsiteX377" fmla="*/ 1069848 w 2612136"/>
              <a:gd name="connsiteY377" fmla="*/ 289560 h 1676710"/>
              <a:gd name="connsiteX378" fmla="*/ 1057656 w 2612136"/>
              <a:gd name="connsiteY378" fmla="*/ 286512 h 1676710"/>
              <a:gd name="connsiteX379" fmla="*/ 1030224 w 2612136"/>
              <a:gd name="connsiteY379" fmla="*/ 283464 h 1676710"/>
              <a:gd name="connsiteX380" fmla="*/ 990600 w 2612136"/>
              <a:gd name="connsiteY380" fmla="*/ 274320 h 1676710"/>
              <a:gd name="connsiteX381" fmla="*/ 972312 w 2612136"/>
              <a:gd name="connsiteY381" fmla="*/ 268224 h 1676710"/>
              <a:gd name="connsiteX382" fmla="*/ 963168 w 2612136"/>
              <a:gd name="connsiteY382" fmla="*/ 265176 h 1676710"/>
              <a:gd name="connsiteX383" fmla="*/ 950976 w 2612136"/>
              <a:gd name="connsiteY383" fmla="*/ 262128 h 1676710"/>
              <a:gd name="connsiteX384" fmla="*/ 932688 w 2612136"/>
              <a:gd name="connsiteY384" fmla="*/ 256032 h 1676710"/>
              <a:gd name="connsiteX385" fmla="*/ 923544 w 2612136"/>
              <a:gd name="connsiteY385" fmla="*/ 252984 h 1676710"/>
              <a:gd name="connsiteX386" fmla="*/ 905256 w 2612136"/>
              <a:gd name="connsiteY386" fmla="*/ 249936 h 1676710"/>
              <a:gd name="connsiteX387" fmla="*/ 880872 w 2612136"/>
              <a:gd name="connsiteY387" fmla="*/ 240792 h 1676710"/>
              <a:gd name="connsiteX388" fmla="*/ 853440 w 2612136"/>
              <a:gd name="connsiteY388" fmla="*/ 237744 h 1676710"/>
              <a:gd name="connsiteX389" fmla="*/ 841248 w 2612136"/>
              <a:gd name="connsiteY389" fmla="*/ 234696 h 1676710"/>
              <a:gd name="connsiteX390" fmla="*/ 819912 w 2612136"/>
              <a:gd name="connsiteY390" fmla="*/ 228600 h 1676710"/>
              <a:gd name="connsiteX391" fmla="*/ 804672 w 2612136"/>
              <a:gd name="connsiteY391" fmla="*/ 225552 h 1676710"/>
              <a:gd name="connsiteX392" fmla="*/ 786384 w 2612136"/>
              <a:gd name="connsiteY392" fmla="*/ 222504 h 1676710"/>
              <a:gd name="connsiteX393" fmla="*/ 768096 w 2612136"/>
              <a:gd name="connsiteY393" fmla="*/ 216408 h 1676710"/>
              <a:gd name="connsiteX394" fmla="*/ 743712 w 2612136"/>
              <a:gd name="connsiteY394" fmla="*/ 213360 h 1676710"/>
              <a:gd name="connsiteX395" fmla="*/ 722376 w 2612136"/>
              <a:gd name="connsiteY395" fmla="*/ 210312 h 1676710"/>
              <a:gd name="connsiteX396" fmla="*/ 676656 w 2612136"/>
              <a:gd name="connsiteY396" fmla="*/ 207264 h 1676710"/>
              <a:gd name="connsiteX397" fmla="*/ 664464 w 2612136"/>
              <a:gd name="connsiteY397" fmla="*/ 204216 h 1676710"/>
              <a:gd name="connsiteX398" fmla="*/ 591312 w 2612136"/>
              <a:gd name="connsiteY398" fmla="*/ 207264 h 1676710"/>
              <a:gd name="connsiteX399" fmla="*/ 576072 w 2612136"/>
              <a:gd name="connsiteY399" fmla="*/ 210312 h 1676710"/>
              <a:gd name="connsiteX400" fmla="*/ 536448 w 2612136"/>
              <a:gd name="connsiteY400" fmla="*/ 216408 h 1676710"/>
              <a:gd name="connsiteX401" fmla="*/ 493776 w 2612136"/>
              <a:gd name="connsiteY401" fmla="*/ 219456 h 1676710"/>
              <a:gd name="connsiteX402" fmla="*/ 466344 w 2612136"/>
              <a:gd name="connsiteY402" fmla="*/ 222504 h 1676710"/>
              <a:gd name="connsiteX403" fmla="*/ 371856 w 2612136"/>
              <a:gd name="connsiteY403" fmla="*/ 231648 h 1676710"/>
              <a:gd name="connsiteX404" fmla="*/ 326136 w 2612136"/>
              <a:gd name="connsiteY404" fmla="*/ 246888 h 1676710"/>
              <a:gd name="connsiteX405" fmla="*/ 316992 w 2612136"/>
              <a:gd name="connsiteY405" fmla="*/ 249936 h 1676710"/>
              <a:gd name="connsiteX406" fmla="*/ 307848 w 2612136"/>
              <a:gd name="connsiteY406" fmla="*/ 252984 h 1676710"/>
              <a:gd name="connsiteX407" fmla="*/ 283464 w 2612136"/>
              <a:gd name="connsiteY407" fmla="*/ 262128 h 1676710"/>
              <a:gd name="connsiteX408" fmla="*/ 265176 w 2612136"/>
              <a:gd name="connsiteY408" fmla="*/ 268224 h 1676710"/>
              <a:gd name="connsiteX409" fmla="*/ 240792 w 2612136"/>
              <a:gd name="connsiteY409" fmla="*/ 274320 h 1676710"/>
              <a:gd name="connsiteX410" fmla="*/ 231648 w 2612136"/>
              <a:gd name="connsiteY410" fmla="*/ 280416 h 1676710"/>
              <a:gd name="connsiteX411" fmla="*/ 219456 w 2612136"/>
              <a:gd name="connsiteY411" fmla="*/ 283464 h 1676710"/>
              <a:gd name="connsiteX412" fmla="*/ 201168 w 2612136"/>
              <a:gd name="connsiteY412" fmla="*/ 289560 h 1676710"/>
              <a:gd name="connsiteX413" fmla="*/ 195072 w 2612136"/>
              <a:gd name="connsiteY413" fmla="*/ 295656 h 1676710"/>
              <a:gd name="connsiteX0" fmla="*/ 195072 w 2612136"/>
              <a:gd name="connsiteY0" fmla="*/ 295656 h 1676710"/>
              <a:gd name="connsiteX1" fmla="*/ 176784 w 2612136"/>
              <a:gd name="connsiteY1" fmla="*/ 304800 h 1676710"/>
              <a:gd name="connsiteX2" fmla="*/ 155448 w 2612136"/>
              <a:gd name="connsiteY2" fmla="*/ 310896 h 1676710"/>
              <a:gd name="connsiteX3" fmla="*/ 137160 w 2612136"/>
              <a:gd name="connsiteY3" fmla="*/ 323088 h 1676710"/>
              <a:gd name="connsiteX4" fmla="*/ 128016 w 2612136"/>
              <a:gd name="connsiteY4" fmla="*/ 329184 h 1676710"/>
              <a:gd name="connsiteX5" fmla="*/ 115824 w 2612136"/>
              <a:gd name="connsiteY5" fmla="*/ 332232 h 1676710"/>
              <a:gd name="connsiteX6" fmla="*/ 106680 w 2612136"/>
              <a:gd name="connsiteY6" fmla="*/ 338328 h 1676710"/>
              <a:gd name="connsiteX7" fmla="*/ 70104 w 2612136"/>
              <a:gd name="connsiteY7" fmla="*/ 338328 h 1676710"/>
              <a:gd name="connsiteX8" fmla="*/ 48768 w 2612136"/>
              <a:gd name="connsiteY8" fmla="*/ 332232 h 1676710"/>
              <a:gd name="connsiteX9" fmla="*/ 36576 w 2612136"/>
              <a:gd name="connsiteY9" fmla="*/ 326136 h 1676710"/>
              <a:gd name="connsiteX10" fmla="*/ 27432 w 2612136"/>
              <a:gd name="connsiteY10" fmla="*/ 316992 h 1676710"/>
              <a:gd name="connsiteX11" fmla="*/ 9144 w 2612136"/>
              <a:gd name="connsiteY11" fmla="*/ 301752 h 1676710"/>
              <a:gd name="connsiteX12" fmla="*/ 0 w 2612136"/>
              <a:gd name="connsiteY12" fmla="*/ 268224 h 1676710"/>
              <a:gd name="connsiteX13" fmla="*/ 3048 w 2612136"/>
              <a:gd name="connsiteY13" fmla="*/ 207264 h 1676710"/>
              <a:gd name="connsiteX14" fmla="*/ 21336 w 2612136"/>
              <a:gd name="connsiteY14" fmla="*/ 170688 h 1676710"/>
              <a:gd name="connsiteX15" fmla="*/ 30480 w 2612136"/>
              <a:gd name="connsiteY15" fmla="*/ 161544 h 1676710"/>
              <a:gd name="connsiteX16" fmla="*/ 42672 w 2612136"/>
              <a:gd name="connsiteY16" fmla="*/ 146304 h 1676710"/>
              <a:gd name="connsiteX17" fmla="*/ 60960 w 2612136"/>
              <a:gd name="connsiteY17" fmla="*/ 131064 h 1676710"/>
              <a:gd name="connsiteX18" fmla="*/ 67056 w 2612136"/>
              <a:gd name="connsiteY18" fmla="*/ 121920 h 1676710"/>
              <a:gd name="connsiteX19" fmla="*/ 79248 w 2612136"/>
              <a:gd name="connsiteY19" fmla="*/ 115824 h 1676710"/>
              <a:gd name="connsiteX20" fmla="*/ 100584 w 2612136"/>
              <a:gd name="connsiteY20" fmla="*/ 106680 h 1676710"/>
              <a:gd name="connsiteX21" fmla="*/ 109728 w 2612136"/>
              <a:gd name="connsiteY21" fmla="*/ 97536 h 1676710"/>
              <a:gd name="connsiteX22" fmla="*/ 121920 w 2612136"/>
              <a:gd name="connsiteY22" fmla="*/ 94488 h 1676710"/>
              <a:gd name="connsiteX23" fmla="*/ 131064 w 2612136"/>
              <a:gd name="connsiteY23" fmla="*/ 91440 h 1676710"/>
              <a:gd name="connsiteX24" fmla="*/ 140208 w 2612136"/>
              <a:gd name="connsiteY24" fmla="*/ 85344 h 1676710"/>
              <a:gd name="connsiteX25" fmla="*/ 149352 w 2612136"/>
              <a:gd name="connsiteY25" fmla="*/ 82296 h 1676710"/>
              <a:gd name="connsiteX26" fmla="*/ 161544 w 2612136"/>
              <a:gd name="connsiteY26" fmla="*/ 76200 h 1676710"/>
              <a:gd name="connsiteX27" fmla="*/ 179832 w 2612136"/>
              <a:gd name="connsiteY27" fmla="*/ 70104 h 1676710"/>
              <a:gd name="connsiteX28" fmla="*/ 198120 w 2612136"/>
              <a:gd name="connsiteY28" fmla="*/ 64008 h 1676710"/>
              <a:gd name="connsiteX29" fmla="*/ 207264 w 2612136"/>
              <a:gd name="connsiteY29" fmla="*/ 60960 h 1676710"/>
              <a:gd name="connsiteX30" fmla="*/ 234696 w 2612136"/>
              <a:gd name="connsiteY30" fmla="*/ 54864 h 1676710"/>
              <a:gd name="connsiteX31" fmla="*/ 262128 w 2612136"/>
              <a:gd name="connsiteY31" fmla="*/ 48768 h 1676710"/>
              <a:gd name="connsiteX32" fmla="*/ 283464 w 2612136"/>
              <a:gd name="connsiteY32" fmla="*/ 45720 h 1676710"/>
              <a:gd name="connsiteX33" fmla="*/ 292608 w 2612136"/>
              <a:gd name="connsiteY33" fmla="*/ 42672 h 1676710"/>
              <a:gd name="connsiteX34" fmla="*/ 338328 w 2612136"/>
              <a:gd name="connsiteY34" fmla="*/ 36576 h 1676710"/>
              <a:gd name="connsiteX35" fmla="*/ 365760 w 2612136"/>
              <a:gd name="connsiteY35" fmla="*/ 30480 h 1676710"/>
              <a:gd name="connsiteX36" fmla="*/ 384048 w 2612136"/>
              <a:gd name="connsiteY36" fmla="*/ 27432 h 1676710"/>
              <a:gd name="connsiteX37" fmla="*/ 417576 w 2612136"/>
              <a:gd name="connsiteY37" fmla="*/ 24384 h 1676710"/>
              <a:gd name="connsiteX38" fmla="*/ 460248 w 2612136"/>
              <a:gd name="connsiteY38" fmla="*/ 18288 h 1676710"/>
              <a:gd name="connsiteX39" fmla="*/ 505968 w 2612136"/>
              <a:gd name="connsiteY39" fmla="*/ 15240 h 1676710"/>
              <a:gd name="connsiteX40" fmla="*/ 527304 w 2612136"/>
              <a:gd name="connsiteY40" fmla="*/ 9144 h 1676710"/>
              <a:gd name="connsiteX41" fmla="*/ 545592 w 2612136"/>
              <a:gd name="connsiteY41" fmla="*/ 6096 h 1676710"/>
              <a:gd name="connsiteX42" fmla="*/ 554736 w 2612136"/>
              <a:gd name="connsiteY42" fmla="*/ 3048 h 1676710"/>
              <a:gd name="connsiteX43" fmla="*/ 585216 w 2612136"/>
              <a:gd name="connsiteY43" fmla="*/ 0 h 1676710"/>
              <a:gd name="connsiteX44" fmla="*/ 679704 w 2612136"/>
              <a:gd name="connsiteY44" fmla="*/ 3048 h 1676710"/>
              <a:gd name="connsiteX45" fmla="*/ 701040 w 2612136"/>
              <a:gd name="connsiteY45" fmla="*/ 6096 h 1676710"/>
              <a:gd name="connsiteX46" fmla="*/ 749808 w 2612136"/>
              <a:gd name="connsiteY46" fmla="*/ 12192 h 1676710"/>
              <a:gd name="connsiteX47" fmla="*/ 765048 w 2612136"/>
              <a:gd name="connsiteY47" fmla="*/ 15240 h 1676710"/>
              <a:gd name="connsiteX48" fmla="*/ 810768 w 2612136"/>
              <a:gd name="connsiteY48" fmla="*/ 18288 h 1676710"/>
              <a:gd name="connsiteX49" fmla="*/ 829056 w 2612136"/>
              <a:gd name="connsiteY49" fmla="*/ 21336 h 1676710"/>
              <a:gd name="connsiteX50" fmla="*/ 847344 w 2612136"/>
              <a:gd name="connsiteY50" fmla="*/ 27432 h 1676710"/>
              <a:gd name="connsiteX51" fmla="*/ 886968 w 2612136"/>
              <a:gd name="connsiteY51" fmla="*/ 33528 h 1676710"/>
              <a:gd name="connsiteX52" fmla="*/ 899160 w 2612136"/>
              <a:gd name="connsiteY52" fmla="*/ 36576 h 1676710"/>
              <a:gd name="connsiteX53" fmla="*/ 908304 w 2612136"/>
              <a:gd name="connsiteY53" fmla="*/ 39624 h 1676710"/>
              <a:gd name="connsiteX54" fmla="*/ 950976 w 2612136"/>
              <a:gd name="connsiteY54" fmla="*/ 45720 h 1676710"/>
              <a:gd name="connsiteX55" fmla="*/ 972312 w 2612136"/>
              <a:gd name="connsiteY55" fmla="*/ 48768 h 1676710"/>
              <a:gd name="connsiteX56" fmla="*/ 1005840 w 2612136"/>
              <a:gd name="connsiteY56" fmla="*/ 57912 h 1676710"/>
              <a:gd name="connsiteX57" fmla="*/ 1027176 w 2612136"/>
              <a:gd name="connsiteY57" fmla="*/ 60960 h 1676710"/>
              <a:gd name="connsiteX58" fmla="*/ 1048512 w 2612136"/>
              <a:gd name="connsiteY58" fmla="*/ 67056 h 1676710"/>
              <a:gd name="connsiteX59" fmla="*/ 1078992 w 2612136"/>
              <a:gd name="connsiteY59" fmla="*/ 73152 h 1676710"/>
              <a:gd name="connsiteX60" fmla="*/ 1088136 w 2612136"/>
              <a:gd name="connsiteY60" fmla="*/ 76200 h 1676710"/>
              <a:gd name="connsiteX61" fmla="*/ 1109472 w 2612136"/>
              <a:gd name="connsiteY61" fmla="*/ 79248 h 1676710"/>
              <a:gd name="connsiteX62" fmla="*/ 1127760 w 2612136"/>
              <a:gd name="connsiteY62" fmla="*/ 82296 h 1676710"/>
              <a:gd name="connsiteX63" fmla="*/ 1139952 w 2612136"/>
              <a:gd name="connsiteY63" fmla="*/ 85344 h 1676710"/>
              <a:gd name="connsiteX64" fmla="*/ 1176528 w 2612136"/>
              <a:gd name="connsiteY64" fmla="*/ 91440 h 1676710"/>
              <a:gd name="connsiteX65" fmla="*/ 1207008 w 2612136"/>
              <a:gd name="connsiteY65" fmla="*/ 100584 h 1676710"/>
              <a:gd name="connsiteX66" fmla="*/ 1216152 w 2612136"/>
              <a:gd name="connsiteY66" fmla="*/ 103632 h 1676710"/>
              <a:gd name="connsiteX67" fmla="*/ 1228344 w 2612136"/>
              <a:gd name="connsiteY67" fmla="*/ 106680 h 1676710"/>
              <a:gd name="connsiteX68" fmla="*/ 1246632 w 2612136"/>
              <a:gd name="connsiteY68" fmla="*/ 112776 h 1676710"/>
              <a:gd name="connsiteX69" fmla="*/ 1255776 w 2612136"/>
              <a:gd name="connsiteY69" fmla="*/ 115824 h 1676710"/>
              <a:gd name="connsiteX70" fmla="*/ 1267968 w 2612136"/>
              <a:gd name="connsiteY70" fmla="*/ 121920 h 1676710"/>
              <a:gd name="connsiteX71" fmla="*/ 1277112 w 2612136"/>
              <a:gd name="connsiteY71" fmla="*/ 128016 h 1676710"/>
              <a:gd name="connsiteX72" fmla="*/ 1298448 w 2612136"/>
              <a:gd name="connsiteY72" fmla="*/ 134112 h 1676710"/>
              <a:gd name="connsiteX73" fmla="*/ 1322832 w 2612136"/>
              <a:gd name="connsiteY73" fmla="*/ 146304 h 1676710"/>
              <a:gd name="connsiteX74" fmla="*/ 1441704 w 2612136"/>
              <a:gd name="connsiteY74" fmla="*/ 185928 h 1676710"/>
              <a:gd name="connsiteX75" fmla="*/ 1487424 w 2612136"/>
              <a:gd name="connsiteY75" fmla="*/ 207264 h 1676710"/>
              <a:gd name="connsiteX76" fmla="*/ 1511808 w 2612136"/>
              <a:gd name="connsiteY76" fmla="*/ 216408 h 1676710"/>
              <a:gd name="connsiteX77" fmla="*/ 1554480 w 2612136"/>
              <a:gd name="connsiteY77" fmla="*/ 225552 h 1676710"/>
              <a:gd name="connsiteX78" fmla="*/ 1578864 w 2612136"/>
              <a:gd name="connsiteY78" fmla="*/ 231648 h 1676710"/>
              <a:gd name="connsiteX79" fmla="*/ 1588008 w 2612136"/>
              <a:gd name="connsiteY79" fmla="*/ 234696 h 1676710"/>
              <a:gd name="connsiteX80" fmla="*/ 1612392 w 2612136"/>
              <a:gd name="connsiteY80" fmla="*/ 240792 h 1676710"/>
              <a:gd name="connsiteX81" fmla="*/ 1630680 w 2612136"/>
              <a:gd name="connsiteY81" fmla="*/ 246888 h 1676710"/>
              <a:gd name="connsiteX82" fmla="*/ 1639824 w 2612136"/>
              <a:gd name="connsiteY82" fmla="*/ 249936 h 1676710"/>
              <a:gd name="connsiteX83" fmla="*/ 1652016 w 2612136"/>
              <a:gd name="connsiteY83" fmla="*/ 252984 h 1676710"/>
              <a:gd name="connsiteX84" fmla="*/ 1664208 w 2612136"/>
              <a:gd name="connsiteY84" fmla="*/ 259080 h 1676710"/>
              <a:gd name="connsiteX85" fmla="*/ 1673352 w 2612136"/>
              <a:gd name="connsiteY85" fmla="*/ 262128 h 1676710"/>
              <a:gd name="connsiteX86" fmla="*/ 1685544 w 2612136"/>
              <a:gd name="connsiteY86" fmla="*/ 268224 h 1676710"/>
              <a:gd name="connsiteX87" fmla="*/ 1703832 w 2612136"/>
              <a:gd name="connsiteY87" fmla="*/ 274320 h 1676710"/>
              <a:gd name="connsiteX88" fmla="*/ 1716024 w 2612136"/>
              <a:gd name="connsiteY88" fmla="*/ 280416 h 1676710"/>
              <a:gd name="connsiteX89" fmla="*/ 1734312 w 2612136"/>
              <a:gd name="connsiteY89" fmla="*/ 286512 h 1676710"/>
              <a:gd name="connsiteX90" fmla="*/ 1743456 w 2612136"/>
              <a:gd name="connsiteY90" fmla="*/ 289560 h 1676710"/>
              <a:gd name="connsiteX91" fmla="*/ 1752600 w 2612136"/>
              <a:gd name="connsiteY91" fmla="*/ 295656 h 1676710"/>
              <a:gd name="connsiteX92" fmla="*/ 1770888 w 2612136"/>
              <a:gd name="connsiteY92" fmla="*/ 301752 h 1676710"/>
              <a:gd name="connsiteX93" fmla="*/ 1780032 w 2612136"/>
              <a:gd name="connsiteY93" fmla="*/ 307848 h 1676710"/>
              <a:gd name="connsiteX94" fmla="*/ 1789176 w 2612136"/>
              <a:gd name="connsiteY94" fmla="*/ 310896 h 1676710"/>
              <a:gd name="connsiteX95" fmla="*/ 1804416 w 2612136"/>
              <a:gd name="connsiteY95" fmla="*/ 316992 h 1676710"/>
              <a:gd name="connsiteX96" fmla="*/ 1813560 w 2612136"/>
              <a:gd name="connsiteY96" fmla="*/ 323088 h 1676710"/>
              <a:gd name="connsiteX97" fmla="*/ 1844040 w 2612136"/>
              <a:gd name="connsiteY97" fmla="*/ 332232 h 1676710"/>
              <a:gd name="connsiteX98" fmla="*/ 1853184 w 2612136"/>
              <a:gd name="connsiteY98" fmla="*/ 338328 h 1676710"/>
              <a:gd name="connsiteX99" fmla="*/ 1886712 w 2612136"/>
              <a:gd name="connsiteY99" fmla="*/ 350520 h 1676710"/>
              <a:gd name="connsiteX100" fmla="*/ 1895856 w 2612136"/>
              <a:gd name="connsiteY100" fmla="*/ 356616 h 1676710"/>
              <a:gd name="connsiteX101" fmla="*/ 1926336 w 2612136"/>
              <a:gd name="connsiteY101" fmla="*/ 365760 h 1676710"/>
              <a:gd name="connsiteX102" fmla="*/ 1953768 w 2612136"/>
              <a:gd name="connsiteY102" fmla="*/ 377952 h 1676710"/>
              <a:gd name="connsiteX103" fmla="*/ 1965960 w 2612136"/>
              <a:gd name="connsiteY103" fmla="*/ 384048 h 1676710"/>
              <a:gd name="connsiteX104" fmla="*/ 1975104 w 2612136"/>
              <a:gd name="connsiteY104" fmla="*/ 387096 h 1676710"/>
              <a:gd name="connsiteX105" fmla="*/ 1996440 w 2612136"/>
              <a:gd name="connsiteY105" fmla="*/ 399288 h 1676710"/>
              <a:gd name="connsiteX106" fmla="*/ 2014728 w 2612136"/>
              <a:gd name="connsiteY106" fmla="*/ 405384 h 1676710"/>
              <a:gd name="connsiteX107" fmla="*/ 2033016 w 2612136"/>
              <a:gd name="connsiteY107" fmla="*/ 414528 h 1676710"/>
              <a:gd name="connsiteX108" fmla="*/ 2042160 w 2612136"/>
              <a:gd name="connsiteY108" fmla="*/ 420624 h 1676710"/>
              <a:gd name="connsiteX109" fmla="*/ 2054352 w 2612136"/>
              <a:gd name="connsiteY109" fmla="*/ 423672 h 1676710"/>
              <a:gd name="connsiteX110" fmla="*/ 2090928 w 2612136"/>
              <a:gd name="connsiteY110" fmla="*/ 438912 h 1676710"/>
              <a:gd name="connsiteX111" fmla="*/ 2109216 w 2612136"/>
              <a:gd name="connsiteY111" fmla="*/ 451104 h 1676710"/>
              <a:gd name="connsiteX112" fmla="*/ 2130552 w 2612136"/>
              <a:gd name="connsiteY112" fmla="*/ 460248 h 1676710"/>
              <a:gd name="connsiteX113" fmla="*/ 2139696 w 2612136"/>
              <a:gd name="connsiteY113" fmla="*/ 463296 h 1676710"/>
              <a:gd name="connsiteX114" fmla="*/ 2151888 w 2612136"/>
              <a:gd name="connsiteY114" fmla="*/ 469392 h 1676710"/>
              <a:gd name="connsiteX115" fmla="*/ 2161032 w 2612136"/>
              <a:gd name="connsiteY115" fmla="*/ 472440 h 1676710"/>
              <a:gd name="connsiteX116" fmla="*/ 2170176 w 2612136"/>
              <a:gd name="connsiteY116" fmla="*/ 478536 h 1676710"/>
              <a:gd name="connsiteX117" fmla="*/ 2179320 w 2612136"/>
              <a:gd name="connsiteY117" fmla="*/ 487680 h 1676710"/>
              <a:gd name="connsiteX118" fmla="*/ 2191512 w 2612136"/>
              <a:gd name="connsiteY118" fmla="*/ 490728 h 1676710"/>
              <a:gd name="connsiteX119" fmla="*/ 2200656 w 2612136"/>
              <a:gd name="connsiteY119" fmla="*/ 499872 h 1676710"/>
              <a:gd name="connsiteX120" fmla="*/ 2209800 w 2612136"/>
              <a:gd name="connsiteY120" fmla="*/ 502920 h 1676710"/>
              <a:gd name="connsiteX121" fmla="*/ 2218944 w 2612136"/>
              <a:gd name="connsiteY121" fmla="*/ 509016 h 1676710"/>
              <a:gd name="connsiteX122" fmla="*/ 2228088 w 2612136"/>
              <a:gd name="connsiteY122" fmla="*/ 512064 h 1676710"/>
              <a:gd name="connsiteX123" fmla="*/ 2246376 w 2612136"/>
              <a:gd name="connsiteY123" fmla="*/ 524256 h 1676710"/>
              <a:gd name="connsiteX124" fmla="*/ 2255520 w 2612136"/>
              <a:gd name="connsiteY124" fmla="*/ 527304 h 1676710"/>
              <a:gd name="connsiteX125" fmla="*/ 2273808 w 2612136"/>
              <a:gd name="connsiteY125" fmla="*/ 539496 h 1676710"/>
              <a:gd name="connsiteX126" fmla="*/ 2282952 w 2612136"/>
              <a:gd name="connsiteY126" fmla="*/ 545592 h 1676710"/>
              <a:gd name="connsiteX127" fmla="*/ 2292096 w 2612136"/>
              <a:gd name="connsiteY127" fmla="*/ 548640 h 1676710"/>
              <a:gd name="connsiteX128" fmla="*/ 2304288 w 2612136"/>
              <a:gd name="connsiteY128" fmla="*/ 557784 h 1676710"/>
              <a:gd name="connsiteX129" fmla="*/ 2322576 w 2612136"/>
              <a:gd name="connsiteY129" fmla="*/ 569976 h 1676710"/>
              <a:gd name="connsiteX130" fmla="*/ 2331720 w 2612136"/>
              <a:gd name="connsiteY130" fmla="*/ 579120 h 1676710"/>
              <a:gd name="connsiteX131" fmla="*/ 2350008 w 2612136"/>
              <a:gd name="connsiteY131" fmla="*/ 591312 h 1676710"/>
              <a:gd name="connsiteX132" fmla="*/ 2362200 w 2612136"/>
              <a:gd name="connsiteY132" fmla="*/ 597408 h 1676710"/>
              <a:gd name="connsiteX133" fmla="*/ 2389632 w 2612136"/>
              <a:gd name="connsiteY133" fmla="*/ 621792 h 1676710"/>
              <a:gd name="connsiteX134" fmla="*/ 2398776 w 2612136"/>
              <a:gd name="connsiteY134" fmla="*/ 624840 h 1676710"/>
              <a:gd name="connsiteX135" fmla="*/ 2420112 w 2612136"/>
              <a:gd name="connsiteY135" fmla="*/ 646176 h 1676710"/>
              <a:gd name="connsiteX136" fmla="*/ 2438400 w 2612136"/>
              <a:gd name="connsiteY136" fmla="*/ 661416 h 1676710"/>
              <a:gd name="connsiteX137" fmla="*/ 2447544 w 2612136"/>
              <a:gd name="connsiteY137" fmla="*/ 667512 h 1676710"/>
              <a:gd name="connsiteX138" fmla="*/ 2456688 w 2612136"/>
              <a:gd name="connsiteY138" fmla="*/ 679704 h 1676710"/>
              <a:gd name="connsiteX139" fmla="*/ 2474976 w 2612136"/>
              <a:gd name="connsiteY139" fmla="*/ 694944 h 1676710"/>
              <a:gd name="connsiteX140" fmla="*/ 2481072 w 2612136"/>
              <a:gd name="connsiteY140" fmla="*/ 704088 h 1676710"/>
              <a:gd name="connsiteX141" fmla="*/ 2493264 w 2612136"/>
              <a:gd name="connsiteY141" fmla="*/ 713232 h 1676710"/>
              <a:gd name="connsiteX142" fmla="*/ 2511552 w 2612136"/>
              <a:gd name="connsiteY142" fmla="*/ 743712 h 1676710"/>
              <a:gd name="connsiteX143" fmla="*/ 2526792 w 2612136"/>
              <a:gd name="connsiteY143" fmla="*/ 762000 h 1676710"/>
              <a:gd name="connsiteX144" fmla="*/ 2529840 w 2612136"/>
              <a:gd name="connsiteY144" fmla="*/ 771144 h 1676710"/>
              <a:gd name="connsiteX145" fmla="*/ 2535936 w 2612136"/>
              <a:gd name="connsiteY145" fmla="*/ 783336 h 1676710"/>
              <a:gd name="connsiteX146" fmla="*/ 2538984 w 2612136"/>
              <a:gd name="connsiteY146" fmla="*/ 792480 h 1676710"/>
              <a:gd name="connsiteX147" fmla="*/ 2545080 w 2612136"/>
              <a:gd name="connsiteY147" fmla="*/ 801624 h 1676710"/>
              <a:gd name="connsiteX148" fmla="*/ 2551176 w 2612136"/>
              <a:gd name="connsiteY148" fmla="*/ 822960 h 1676710"/>
              <a:gd name="connsiteX149" fmla="*/ 2557272 w 2612136"/>
              <a:gd name="connsiteY149" fmla="*/ 841248 h 1676710"/>
              <a:gd name="connsiteX150" fmla="*/ 2563368 w 2612136"/>
              <a:gd name="connsiteY150" fmla="*/ 865632 h 1676710"/>
              <a:gd name="connsiteX151" fmla="*/ 2569464 w 2612136"/>
              <a:gd name="connsiteY151" fmla="*/ 877824 h 1676710"/>
              <a:gd name="connsiteX152" fmla="*/ 2572512 w 2612136"/>
              <a:gd name="connsiteY152" fmla="*/ 886968 h 1676710"/>
              <a:gd name="connsiteX153" fmla="*/ 2575560 w 2612136"/>
              <a:gd name="connsiteY153" fmla="*/ 899160 h 1676710"/>
              <a:gd name="connsiteX154" fmla="*/ 2587752 w 2612136"/>
              <a:gd name="connsiteY154" fmla="*/ 917448 h 1676710"/>
              <a:gd name="connsiteX155" fmla="*/ 2593848 w 2612136"/>
              <a:gd name="connsiteY155" fmla="*/ 938784 h 1676710"/>
              <a:gd name="connsiteX156" fmla="*/ 2596896 w 2612136"/>
              <a:gd name="connsiteY156" fmla="*/ 950976 h 1676710"/>
              <a:gd name="connsiteX157" fmla="*/ 2602992 w 2612136"/>
              <a:gd name="connsiteY157" fmla="*/ 963168 h 1676710"/>
              <a:gd name="connsiteX158" fmla="*/ 2606040 w 2612136"/>
              <a:gd name="connsiteY158" fmla="*/ 975360 h 1676710"/>
              <a:gd name="connsiteX159" fmla="*/ 2612136 w 2612136"/>
              <a:gd name="connsiteY159" fmla="*/ 993648 h 1676710"/>
              <a:gd name="connsiteX160" fmla="*/ 2609088 w 2612136"/>
              <a:gd name="connsiteY160" fmla="*/ 1030224 h 1676710"/>
              <a:gd name="connsiteX161" fmla="*/ 2602992 w 2612136"/>
              <a:gd name="connsiteY161" fmla="*/ 1066800 h 1676710"/>
              <a:gd name="connsiteX162" fmla="*/ 2599944 w 2612136"/>
              <a:gd name="connsiteY162" fmla="*/ 1103376 h 1676710"/>
              <a:gd name="connsiteX163" fmla="*/ 2593848 w 2612136"/>
              <a:gd name="connsiteY163" fmla="*/ 1130808 h 1676710"/>
              <a:gd name="connsiteX164" fmla="*/ 2590800 w 2612136"/>
              <a:gd name="connsiteY164" fmla="*/ 1139952 h 1676710"/>
              <a:gd name="connsiteX165" fmla="*/ 2581656 w 2612136"/>
              <a:gd name="connsiteY165" fmla="*/ 1173480 h 1676710"/>
              <a:gd name="connsiteX166" fmla="*/ 2578608 w 2612136"/>
              <a:gd name="connsiteY166" fmla="*/ 1182624 h 1676710"/>
              <a:gd name="connsiteX167" fmla="*/ 2566416 w 2612136"/>
              <a:gd name="connsiteY167" fmla="*/ 1200912 h 1676710"/>
              <a:gd name="connsiteX168" fmla="*/ 2560320 w 2612136"/>
              <a:gd name="connsiteY168" fmla="*/ 1210056 h 1676710"/>
              <a:gd name="connsiteX169" fmla="*/ 2557272 w 2612136"/>
              <a:gd name="connsiteY169" fmla="*/ 1219200 h 1676710"/>
              <a:gd name="connsiteX170" fmla="*/ 2545080 w 2612136"/>
              <a:gd name="connsiteY170" fmla="*/ 1237488 h 1676710"/>
              <a:gd name="connsiteX171" fmla="*/ 2538984 w 2612136"/>
              <a:gd name="connsiteY171" fmla="*/ 1246632 h 1676710"/>
              <a:gd name="connsiteX172" fmla="*/ 2535936 w 2612136"/>
              <a:gd name="connsiteY172" fmla="*/ 1255776 h 1676710"/>
              <a:gd name="connsiteX173" fmla="*/ 2526792 w 2612136"/>
              <a:gd name="connsiteY173" fmla="*/ 1264920 h 1676710"/>
              <a:gd name="connsiteX174" fmla="*/ 2511552 w 2612136"/>
              <a:gd name="connsiteY174" fmla="*/ 1283208 h 1676710"/>
              <a:gd name="connsiteX175" fmla="*/ 2502408 w 2612136"/>
              <a:gd name="connsiteY175" fmla="*/ 1289304 h 1676710"/>
              <a:gd name="connsiteX176" fmla="*/ 2493264 w 2612136"/>
              <a:gd name="connsiteY176" fmla="*/ 1301496 h 1676710"/>
              <a:gd name="connsiteX177" fmla="*/ 2474976 w 2612136"/>
              <a:gd name="connsiteY177" fmla="*/ 1313688 h 1676710"/>
              <a:gd name="connsiteX178" fmla="*/ 2444496 w 2612136"/>
              <a:gd name="connsiteY178" fmla="*/ 1335024 h 1676710"/>
              <a:gd name="connsiteX179" fmla="*/ 2435352 w 2612136"/>
              <a:gd name="connsiteY179" fmla="*/ 1341120 h 1676710"/>
              <a:gd name="connsiteX180" fmla="*/ 2423160 w 2612136"/>
              <a:gd name="connsiteY180" fmla="*/ 1350264 h 1676710"/>
              <a:gd name="connsiteX181" fmla="*/ 2410968 w 2612136"/>
              <a:gd name="connsiteY181" fmla="*/ 1353312 h 1676710"/>
              <a:gd name="connsiteX182" fmla="*/ 2401824 w 2612136"/>
              <a:gd name="connsiteY182" fmla="*/ 1362456 h 1676710"/>
              <a:gd name="connsiteX183" fmla="*/ 2383536 w 2612136"/>
              <a:gd name="connsiteY183" fmla="*/ 1374648 h 1676710"/>
              <a:gd name="connsiteX184" fmla="*/ 2365248 w 2612136"/>
              <a:gd name="connsiteY184" fmla="*/ 1386840 h 1676710"/>
              <a:gd name="connsiteX185" fmla="*/ 2356104 w 2612136"/>
              <a:gd name="connsiteY185" fmla="*/ 1395984 h 1676710"/>
              <a:gd name="connsiteX186" fmla="*/ 2346960 w 2612136"/>
              <a:gd name="connsiteY186" fmla="*/ 1399032 h 1676710"/>
              <a:gd name="connsiteX187" fmla="*/ 2331720 w 2612136"/>
              <a:gd name="connsiteY187" fmla="*/ 1411224 h 1676710"/>
              <a:gd name="connsiteX188" fmla="*/ 2322576 w 2612136"/>
              <a:gd name="connsiteY188" fmla="*/ 1420368 h 1676710"/>
              <a:gd name="connsiteX189" fmla="*/ 2301240 w 2612136"/>
              <a:gd name="connsiteY189" fmla="*/ 1432560 h 1676710"/>
              <a:gd name="connsiteX190" fmla="*/ 2286000 w 2612136"/>
              <a:gd name="connsiteY190" fmla="*/ 1441704 h 1676710"/>
              <a:gd name="connsiteX191" fmla="*/ 2267712 w 2612136"/>
              <a:gd name="connsiteY191" fmla="*/ 1453896 h 1676710"/>
              <a:gd name="connsiteX192" fmla="*/ 2255520 w 2612136"/>
              <a:gd name="connsiteY192" fmla="*/ 1459992 h 1676710"/>
              <a:gd name="connsiteX193" fmla="*/ 2234184 w 2612136"/>
              <a:gd name="connsiteY193" fmla="*/ 1475232 h 1676710"/>
              <a:gd name="connsiteX194" fmla="*/ 2225040 w 2612136"/>
              <a:gd name="connsiteY194" fmla="*/ 1481328 h 1676710"/>
              <a:gd name="connsiteX195" fmla="*/ 2212848 w 2612136"/>
              <a:gd name="connsiteY195" fmla="*/ 1490472 h 1676710"/>
              <a:gd name="connsiteX196" fmla="*/ 2194560 w 2612136"/>
              <a:gd name="connsiteY196" fmla="*/ 1496568 h 1676710"/>
              <a:gd name="connsiteX197" fmla="*/ 2185416 w 2612136"/>
              <a:gd name="connsiteY197" fmla="*/ 1499616 h 1676710"/>
              <a:gd name="connsiteX198" fmla="*/ 2164080 w 2612136"/>
              <a:gd name="connsiteY198" fmla="*/ 1511808 h 1676710"/>
              <a:gd name="connsiteX199" fmla="*/ 2154936 w 2612136"/>
              <a:gd name="connsiteY199" fmla="*/ 1514856 h 1676710"/>
              <a:gd name="connsiteX200" fmla="*/ 2133600 w 2612136"/>
              <a:gd name="connsiteY200" fmla="*/ 1527048 h 1676710"/>
              <a:gd name="connsiteX201" fmla="*/ 2115312 w 2612136"/>
              <a:gd name="connsiteY201" fmla="*/ 1539240 h 1676710"/>
              <a:gd name="connsiteX202" fmla="*/ 2097024 w 2612136"/>
              <a:gd name="connsiteY202" fmla="*/ 1548384 h 1676710"/>
              <a:gd name="connsiteX203" fmla="*/ 2087880 w 2612136"/>
              <a:gd name="connsiteY203" fmla="*/ 1551432 h 1676710"/>
              <a:gd name="connsiteX204" fmla="*/ 2063496 w 2612136"/>
              <a:gd name="connsiteY204" fmla="*/ 1563624 h 1676710"/>
              <a:gd name="connsiteX205" fmla="*/ 2045208 w 2612136"/>
              <a:gd name="connsiteY205" fmla="*/ 1575816 h 1676710"/>
              <a:gd name="connsiteX206" fmla="*/ 2036064 w 2612136"/>
              <a:gd name="connsiteY206" fmla="*/ 1578864 h 1676710"/>
              <a:gd name="connsiteX207" fmla="*/ 2026920 w 2612136"/>
              <a:gd name="connsiteY207" fmla="*/ 1584960 h 1676710"/>
              <a:gd name="connsiteX208" fmla="*/ 2002536 w 2612136"/>
              <a:gd name="connsiteY208" fmla="*/ 1600200 h 1676710"/>
              <a:gd name="connsiteX209" fmla="*/ 1984248 w 2612136"/>
              <a:gd name="connsiteY209" fmla="*/ 1612392 h 1676710"/>
              <a:gd name="connsiteX210" fmla="*/ 1959864 w 2612136"/>
              <a:gd name="connsiteY210" fmla="*/ 1621536 h 1676710"/>
              <a:gd name="connsiteX211" fmla="*/ 1950720 w 2612136"/>
              <a:gd name="connsiteY211" fmla="*/ 1624584 h 1676710"/>
              <a:gd name="connsiteX212" fmla="*/ 1941576 w 2612136"/>
              <a:gd name="connsiteY212" fmla="*/ 1630680 h 1676710"/>
              <a:gd name="connsiteX213" fmla="*/ 1911096 w 2612136"/>
              <a:gd name="connsiteY213" fmla="*/ 1636776 h 1676710"/>
              <a:gd name="connsiteX214" fmla="*/ 1898904 w 2612136"/>
              <a:gd name="connsiteY214" fmla="*/ 1642872 h 1676710"/>
              <a:gd name="connsiteX215" fmla="*/ 1889760 w 2612136"/>
              <a:gd name="connsiteY215" fmla="*/ 1648968 h 1676710"/>
              <a:gd name="connsiteX216" fmla="*/ 1880616 w 2612136"/>
              <a:gd name="connsiteY216" fmla="*/ 1652016 h 1676710"/>
              <a:gd name="connsiteX217" fmla="*/ 1862328 w 2612136"/>
              <a:gd name="connsiteY217" fmla="*/ 1664208 h 1676710"/>
              <a:gd name="connsiteX218" fmla="*/ 1853184 w 2612136"/>
              <a:gd name="connsiteY218" fmla="*/ 1670304 h 1676710"/>
              <a:gd name="connsiteX219" fmla="*/ 1831848 w 2612136"/>
              <a:gd name="connsiteY219" fmla="*/ 1676400 h 1676710"/>
              <a:gd name="connsiteX220" fmla="*/ 1813560 w 2612136"/>
              <a:gd name="connsiteY220" fmla="*/ 1667256 h 1676710"/>
              <a:gd name="connsiteX221" fmla="*/ 1792224 w 2612136"/>
              <a:gd name="connsiteY221" fmla="*/ 1658112 h 1676710"/>
              <a:gd name="connsiteX222" fmla="*/ 1783080 w 2612136"/>
              <a:gd name="connsiteY222" fmla="*/ 1648968 h 1676710"/>
              <a:gd name="connsiteX223" fmla="*/ 1776984 w 2612136"/>
              <a:gd name="connsiteY223" fmla="*/ 1639824 h 1676710"/>
              <a:gd name="connsiteX224" fmla="*/ 1767840 w 2612136"/>
              <a:gd name="connsiteY224" fmla="*/ 1636776 h 1676710"/>
              <a:gd name="connsiteX225" fmla="*/ 1761744 w 2612136"/>
              <a:gd name="connsiteY225" fmla="*/ 1627632 h 1676710"/>
              <a:gd name="connsiteX226" fmla="*/ 1734312 w 2612136"/>
              <a:gd name="connsiteY226" fmla="*/ 1600200 h 1676710"/>
              <a:gd name="connsiteX227" fmla="*/ 1725168 w 2612136"/>
              <a:gd name="connsiteY227" fmla="*/ 1591056 h 1676710"/>
              <a:gd name="connsiteX228" fmla="*/ 1706880 w 2612136"/>
              <a:gd name="connsiteY228" fmla="*/ 1563624 h 1676710"/>
              <a:gd name="connsiteX229" fmla="*/ 1700784 w 2612136"/>
              <a:gd name="connsiteY229" fmla="*/ 1554480 h 1676710"/>
              <a:gd name="connsiteX230" fmla="*/ 1694688 w 2612136"/>
              <a:gd name="connsiteY230" fmla="*/ 1545336 h 1676710"/>
              <a:gd name="connsiteX231" fmla="*/ 1691640 w 2612136"/>
              <a:gd name="connsiteY231" fmla="*/ 1536192 h 1676710"/>
              <a:gd name="connsiteX232" fmla="*/ 1679448 w 2612136"/>
              <a:gd name="connsiteY232" fmla="*/ 1514856 h 1676710"/>
              <a:gd name="connsiteX233" fmla="*/ 1673352 w 2612136"/>
              <a:gd name="connsiteY233" fmla="*/ 1496568 h 1676710"/>
              <a:gd name="connsiteX234" fmla="*/ 1670304 w 2612136"/>
              <a:gd name="connsiteY234" fmla="*/ 1487424 h 1676710"/>
              <a:gd name="connsiteX235" fmla="*/ 1670304 w 2612136"/>
              <a:gd name="connsiteY235" fmla="*/ 1423416 h 1676710"/>
              <a:gd name="connsiteX236" fmla="*/ 1679448 w 2612136"/>
              <a:gd name="connsiteY236" fmla="*/ 1405128 h 1676710"/>
              <a:gd name="connsiteX237" fmla="*/ 1688592 w 2612136"/>
              <a:gd name="connsiteY237" fmla="*/ 1399032 h 1676710"/>
              <a:gd name="connsiteX238" fmla="*/ 1700784 w 2612136"/>
              <a:gd name="connsiteY238" fmla="*/ 1386840 h 1676710"/>
              <a:gd name="connsiteX239" fmla="*/ 1709928 w 2612136"/>
              <a:gd name="connsiteY239" fmla="*/ 1377696 h 1676710"/>
              <a:gd name="connsiteX240" fmla="*/ 1728216 w 2612136"/>
              <a:gd name="connsiteY240" fmla="*/ 1365504 h 1676710"/>
              <a:gd name="connsiteX241" fmla="*/ 1737360 w 2612136"/>
              <a:gd name="connsiteY241" fmla="*/ 1359408 h 1676710"/>
              <a:gd name="connsiteX242" fmla="*/ 1749552 w 2612136"/>
              <a:gd name="connsiteY242" fmla="*/ 1356360 h 1676710"/>
              <a:gd name="connsiteX243" fmla="*/ 1770888 w 2612136"/>
              <a:gd name="connsiteY243" fmla="*/ 1344168 h 1676710"/>
              <a:gd name="connsiteX244" fmla="*/ 1780032 w 2612136"/>
              <a:gd name="connsiteY244" fmla="*/ 1338072 h 1676710"/>
              <a:gd name="connsiteX245" fmla="*/ 1801368 w 2612136"/>
              <a:gd name="connsiteY245" fmla="*/ 1331976 h 1676710"/>
              <a:gd name="connsiteX246" fmla="*/ 1810512 w 2612136"/>
              <a:gd name="connsiteY246" fmla="*/ 1328928 h 1676710"/>
              <a:gd name="connsiteX247" fmla="*/ 1822704 w 2612136"/>
              <a:gd name="connsiteY247" fmla="*/ 1325880 h 1676710"/>
              <a:gd name="connsiteX248" fmla="*/ 1840992 w 2612136"/>
              <a:gd name="connsiteY248" fmla="*/ 1319784 h 1676710"/>
              <a:gd name="connsiteX249" fmla="*/ 1850136 w 2612136"/>
              <a:gd name="connsiteY249" fmla="*/ 1316736 h 1676710"/>
              <a:gd name="connsiteX250" fmla="*/ 1871472 w 2612136"/>
              <a:gd name="connsiteY250" fmla="*/ 1313688 h 1676710"/>
              <a:gd name="connsiteX251" fmla="*/ 1883664 w 2612136"/>
              <a:gd name="connsiteY251" fmla="*/ 1307592 h 1676710"/>
              <a:gd name="connsiteX252" fmla="*/ 1901952 w 2612136"/>
              <a:gd name="connsiteY252" fmla="*/ 1301496 h 1676710"/>
              <a:gd name="connsiteX253" fmla="*/ 1914144 w 2612136"/>
              <a:gd name="connsiteY253" fmla="*/ 1295400 h 1676710"/>
              <a:gd name="connsiteX254" fmla="*/ 1923288 w 2612136"/>
              <a:gd name="connsiteY254" fmla="*/ 1292352 h 1676710"/>
              <a:gd name="connsiteX255" fmla="*/ 1932432 w 2612136"/>
              <a:gd name="connsiteY255" fmla="*/ 1286256 h 1676710"/>
              <a:gd name="connsiteX256" fmla="*/ 1941576 w 2612136"/>
              <a:gd name="connsiteY256" fmla="*/ 1283208 h 1676710"/>
              <a:gd name="connsiteX257" fmla="*/ 1959864 w 2612136"/>
              <a:gd name="connsiteY257" fmla="*/ 1271016 h 1676710"/>
              <a:gd name="connsiteX258" fmla="*/ 1969008 w 2612136"/>
              <a:gd name="connsiteY258" fmla="*/ 1264920 h 1676710"/>
              <a:gd name="connsiteX259" fmla="*/ 1978152 w 2612136"/>
              <a:gd name="connsiteY259" fmla="*/ 1258824 h 1676710"/>
              <a:gd name="connsiteX260" fmla="*/ 1987296 w 2612136"/>
              <a:gd name="connsiteY260" fmla="*/ 1255776 h 1676710"/>
              <a:gd name="connsiteX261" fmla="*/ 1996440 w 2612136"/>
              <a:gd name="connsiteY261" fmla="*/ 1249680 h 1676710"/>
              <a:gd name="connsiteX262" fmla="*/ 2008632 w 2612136"/>
              <a:gd name="connsiteY262" fmla="*/ 1246632 h 1676710"/>
              <a:gd name="connsiteX263" fmla="*/ 2017776 w 2612136"/>
              <a:gd name="connsiteY263" fmla="*/ 1240536 h 1676710"/>
              <a:gd name="connsiteX264" fmla="*/ 2045208 w 2612136"/>
              <a:gd name="connsiteY264" fmla="*/ 1228344 h 1676710"/>
              <a:gd name="connsiteX265" fmla="*/ 2051304 w 2612136"/>
              <a:gd name="connsiteY265" fmla="*/ 1216152 h 1676710"/>
              <a:gd name="connsiteX266" fmla="*/ 2069592 w 2612136"/>
              <a:gd name="connsiteY266" fmla="*/ 1200912 h 1676710"/>
              <a:gd name="connsiteX267" fmla="*/ 2078736 w 2612136"/>
              <a:gd name="connsiteY267" fmla="*/ 1191768 h 1676710"/>
              <a:gd name="connsiteX268" fmla="*/ 2097024 w 2612136"/>
              <a:gd name="connsiteY268" fmla="*/ 1179576 h 1676710"/>
              <a:gd name="connsiteX269" fmla="*/ 2106168 w 2612136"/>
              <a:gd name="connsiteY269" fmla="*/ 1173480 h 1676710"/>
              <a:gd name="connsiteX270" fmla="*/ 2115312 w 2612136"/>
              <a:gd name="connsiteY270" fmla="*/ 1167384 h 1676710"/>
              <a:gd name="connsiteX271" fmla="*/ 2124456 w 2612136"/>
              <a:gd name="connsiteY271" fmla="*/ 1164336 h 1676710"/>
              <a:gd name="connsiteX272" fmla="*/ 2136648 w 2612136"/>
              <a:gd name="connsiteY272" fmla="*/ 1155192 h 1676710"/>
              <a:gd name="connsiteX273" fmla="*/ 2145792 w 2612136"/>
              <a:gd name="connsiteY273" fmla="*/ 1152144 h 1676710"/>
              <a:gd name="connsiteX274" fmla="*/ 2154936 w 2612136"/>
              <a:gd name="connsiteY274" fmla="*/ 1143000 h 1676710"/>
              <a:gd name="connsiteX275" fmla="*/ 2164080 w 2612136"/>
              <a:gd name="connsiteY275" fmla="*/ 1139952 h 1676710"/>
              <a:gd name="connsiteX276" fmla="*/ 2173224 w 2612136"/>
              <a:gd name="connsiteY276" fmla="*/ 1133856 h 1676710"/>
              <a:gd name="connsiteX277" fmla="*/ 2191512 w 2612136"/>
              <a:gd name="connsiteY277" fmla="*/ 1115568 h 1676710"/>
              <a:gd name="connsiteX278" fmla="*/ 2209800 w 2612136"/>
              <a:gd name="connsiteY278" fmla="*/ 1106424 h 1676710"/>
              <a:gd name="connsiteX279" fmla="*/ 2215896 w 2612136"/>
              <a:gd name="connsiteY279" fmla="*/ 1097280 h 1676710"/>
              <a:gd name="connsiteX280" fmla="*/ 2234184 w 2612136"/>
              <a:gd name="connsiteY280" fmla="*/ 1085088 h 1676710"/>
              <a:gd name="connsiteX281" fmla="*/ 2261616 w 2612136"/>
              <a:gd name="connsiteY281" fmla="*/ 1066800 h 1676710"/>
              <a:gd name="connsiteX282" fmla="*/ 2270760 w 2612136"/>
              <a:gd name="connsiteY282" fmla="*/ 1060704 h 1676710"/>
              <a:gd name="connsiteX283" fmla="*/ 2279904 w 2612136"/>
              <a:gd name="connsiteY283" fmla="*/ 1051560 h 1676710"/>
              <a:gd name="connsiteX284" fmla="*/ 2289048 w 2612136"/>
              <a:gd name="connsiteY284" fmla="*/ 1048512 h 1676710"/>
              <a:gd name="connsiteX285" fmla="*/ 2316480 w 2612136"/>
              <a:gd name="connsiteY285" fmla="*/ 1030224 h 1676710"/>
              <a:gd name="connsiteX286" fmla="*/ 2325624 w 2612136"/>
              <a:gd name="connsiteY286" fmla="*/ 1024128 h 1676710"/>
              <a:gd name="connsiteX287" fmla="*/ 2346960 w 2612136"/>
              <a:gd name="connsiteY287" fmla="*/ 1008888 h 1676710"/>
              <a:gd name="connsiteX288" fmla="*/ 2353056 w 2612136"/>
              <a:gd name="connsiteY288" fmla="*/ 999744 h 1676710"/>
              <a:gd name="connsiteX289" fmla="*/ 2359152 w 2612136"/>
              <a:gd name="connsiteY289" fmla="*/ 987552 h 1676710"/>
              <a:gd name="connsiteX290" fmla="*/ 2368296 w 2612136"/>
              <a:gd name="connsiteY290" fmla="*/ 978408 h 1676710"/>
              <a:gd name="connsiteX291" fmla="*/ 2377440 w 2612136"/>
              <a:gd name="connsiteY291" fmla="*/ 960120 h 1676710"/>
              <a:gd name="connsiteX292" fmla="*/ 2383536 w 2612136"/>
              <a:gd name="connsiteY292" fmla="*/ 935736 h 1676710"/>
              <a:gd name="connsiteX293" fmla="*/ 2377440 w 2612136"/>
              <a:gd name="connsiteY293" fmla="*/ 896112 h 1676710"/>
              <a:gd name="connsiteX294" fmla="*/ 2374392 w 2612136"/>
              <a:gd name="connsiteY294" fmla="*/ 886968 h 1676710"/>
              <a:gd name="connsiteX295" fmla="*/ 2362200 w 2612136"/>
              <a:gd name="connsiteY295" fmla="*/ 868680 h 1676710"/>
              <a:gd name="connsiteX296" fmla="*/ 2353056 w 2612136"/>
              <a:gd name="connsiteY296" fmla="*/ 862584 h 1676710"/>
              <a:gd name="connsiteX297" fmla="*/ 2340864 w 2612136"/>
              <a:gd name="connsiteY297" fmla="*/ 853440 h 1676710"/>
              <a:gd name="connsiteX298" fmla="*/ 2331720 w 2612136"/>
              <a:gd name="connsiteY298" fmla="*/ 850392 h 1676710"/>
              <a:gd name="connsiteX299" fmla="*/ 2319528 w 2612136"/>
              <a:gd name="connsiteY299" fmla="*/ 844296 h 1676710"/>
              <a:gd name="connsiteX300" fmla="*/ 2301240 w 2612136"/>
              <a:gd name="connsiteY300" fmla="*/ 838200 h 1676710"/>
              <a:gd name="connsiteX301" fmla="*/ 2282952 w 2612136"/>
              <a:gd name="connsiteY301" fmla="*/ 829056 h 1676710"/>
              <a:gd name="connsiteX302" fmla="*/ 2264664 w 2612136"/>
              <a:gd name="connsiteY302" fmla="*/ 813816 h 1676710"/>
              <a:gd name="connsiteX303" fmla="*/ 2255520 w 2612136"/>
              <a:gd name="connsiteY303" fmla="*/ 810768 h 1676710"/>
              <a:gd name="connsiteX304" fmla="*/ 2240280 w 2612136"/>
              <a:gd name="connsiteY304" fmla="*/ 798576 h 1676710"/>
              <a:gd name="connsiteX305" fmla="*/ 2231136 w 2612136"/>
              <a:gd name="connsiteY305" fmla="*/ 789432 h 1676710"/>
              <a:gd name="connsiteX306" fmla="*/ 2221992 w 2612136"/>
              <a:gd name="connsiteY306" fmla="*/ 786384 h 1676710"/>
              <a:gd name="connsiteX307" fmla="*/ 2203704 w 2612136"/>
              <a:gd name="connsiteY307" fmla="*/ 774192 h 1676710"/>
              <a:gd name="connsiteX308" fmla="*/ 2188464 w 2612136"/>
              <a:gd name="connsiteY308" fmla="*/ 758952 h 1676710"/>
              <a:gd name="connsiteX309" fmla="*/ 2157984 w 2612136"/>
              <a:gd name="connsiteY309" fmla="*/ 749808 h 1676710"/>
              <a:gd name="connsiteX310" fmla="*/ 2148840 w 2612136"/>
              <a:gd name="connsiteY310" fmla="*/ 743712 h 1676710"/>
              <a:gd name="connsiteX311" fmla="*/ 2130552 w 2612136"/>
              <a:gd name="connsiteY311" fmla="*/ 737616 h 1676710"/>
              <a:gd name="connsiteX312" fmla="*/ 2121408 w 2612136"/>
              <a:gd name="connsiteY312" fmla="*/ 734568 h 1676710"/>
              <a:gd name="connsiteX313" fmla="*/ 2100072 w 2612136"/>
              <a:gd name="connsiteY313" fmla="*/ 728472 h 1676710"/>
              <a:gd name="connsiteX314" fmla="*/ 2090928 w 2612136"/>
              <a:gd name="connsiteY314" fmla="*/ 722376 h 1676710"/>
              <a:gd name="connsiteX315" fmla="*/ 2078736 w 2612136"/>
              <a:gd name="connsiteY315" fmla="*/ 719328 h 1676710"/>
              <a:gd name="connsiteX316" fmla="*/ 2060448 w 2612136"/>
              <a:gd name="connsiteY316" fmla="*/ 713232 h 1676710"/>
              <a:gd name="connsiteX317" fmla="*/ 2051304 w 2612136"/>
              <a:gd name="connsiteY317" fmla="*/ 710184 h 1676710"/>
              <a:gd name="connsiteX318" fmla="*/ 2033016 w 2612136"/>
              <a:gd name="connsiteY318" fmla="*/ 697992 h 1676710"/>
              <a:gd name="connsiteX319" fmla="*/ 1996440 w 2612136"/>
              <a:gd name="connsiteY319" fmla="*/ 688848 h 1676710"/>
              <a:gd name="connsiteX320" fmla="*/ 1987296 w 2612136"/>
              <a:gd name="connsiteY320" fmla="*/ 682752 h 1676710"/>
              <a:gd name="connsiteX321" fmla="*/ 1965960 w 2612136"/>
              <a:gd name="connsiteY321" fmla="*/ 676656 h 1676710"/>
              <a:gd name="connsiteX322" fmla="*/ 1956816 w 2612136"/>
              <a:gd name="connsiteY322" fmla="*/ 670560 h 1676710"/>
              <a:gd name="connsiteX323" fmla="*/ 1941576 w 2612136"/>
              <a:gd name="connsiteY323" fmla="*/ 667512 h 1676710"/>
              <a:gd name="connsiteX324" fmla="*/ 1929384 w 2612136"/>
              <a:gd name="connsiteY324" fmla="*/ 664464 h 1676710"/>
              <a:gd name="connsiteX325" fmla="*/ 1911096 w 2612136"/>
              <a:gd name="connsiteY325" fmla="*/ 655320 h 1676710"/>
              <a:gd name="connsiteX326" fmla="*/ 1892808 w 2612136"/>
              <a:gd name="connsiteY326" fmla="*/ 640080 h 1676710"/>
              <a:gd name="connsiteX327" fmla="*/ 1883664 w 2612136"/>
              <a:gd name="connsiteY327" fmla="*/ 637032 h 1676710"/>
              <a:gd name="connsiteX328" fmla="*/ 1874520 w 2612136"/>
              <a:gd name="connsiteY328" fmla="*/ 630936 h 1676710"/>
              <a:gd name="connsiteX329" fmla="*/ 1865376 w 2612136"/>
              <a:gd name="connsiteY329" fmla="*/ 627888 h 1676710"/>
              <a:gd name="connsiteX330" fmla="*/ 1856232 w 2612136"/>
              <a:gd name="connsiteY330" fmla="*/ 621792 h 1676710"/>
              <a:gd name="connsiteX331" fmla="*/ 1844040 w 2612136"/>
              <a:gd name="connsiteY331" fmla="*/ 618744 h 1676710"/>
              <a:gd name="connsiteX332" fmla="*/ 1831848 w 2612136"/>
              <a:gd name="connsiteY332" fmla="*/ 612648 h 1676710"/>
              <a:gd name="connsiteX333" fmla="*/ 1822704 w 2612136"/>
              <a:gd name="connsiteY333" fmla="*/ 609600 h 1676710"/>
              <a:gd name="connsiteX334" fmla="*/ 1798320 w 2612136"/>
              <a:gd name="connsiteY334" fmla="*/ 594360 h 1676710"/>
              <a:gd name="connsiteX335" fmla="*/ 1789176 w 2612136"/>
              <a:gd name="connsiteY335" fmla="*/ 588264 h 1676710"/>
              <a:gd name="connsiteX336" fmla="*/ 1780032 w 2612136"/>
              <a:gd name="connsiteY336" fmla="*/ 585216 h 1676710"/>
              <a:gd name="connsiteX337" fmla="*/ 1770888 w 2612136"/>
              <a:gd name="connsiteY337" fmla="*/ 579120 h 1676710"/>
              <a:gd name="connsiteX338" fmla="*/ 1761744 w 2612136"/>
              <a:gd name="connsiteY338" fmla="*/ 576072 h 1676710"/>
              <a:gd name="connsiteX339" fmla="*/ 1740408 w 2612136"/>
              <a:gd name="connsiteY339" fmla="*/ 566928 h 1676710"/>
              <a:gd name="connsiteX340" fmla="*/ 1722120 w 2612136"/>
              <a:gd name="connsiteY340" fmla="*/ 554736 h 1676710"/>
              <a:gd name="connsiteX341" fmla="*/ 1703832 w 2612136"/>
              <a:gd name="connsiteY341" fmla="*/ 542544 h 1676710"/>
              <a:gd name="connsiteX342" fmla="*/ 1685544 w 2612136"/>
              <a:gd name="connsiteY342" fmla="*/ 533400 h 1676710"/>
              <a:gd name="connsiteX343" fmla="*/ 1676400 w 2612136"/>
              <a:gd name="connsiteY343" fmla="*/ 530352 h 1676710"/>
              <a:gd name="connsiteX344" fmla="*/ 1664208 w 2612136"/>
              <a:gd name="connsiteY344" fmla="*/ 524256 h 1676710"/>
              <a:gd name="connsiteX345" fmla="*/ 1645920 w 2612136"/>
              <a:gd name="connsiteY345" fmla="*/ 512064 h 1676710"/>
              <a:gd name="connsiteX346" fmla="*/ 1636776 w 2612136"/>
              <a:gd name="connsiteY346" fmla="*/ 505968 h 1676710"/>
              <a:gd name="connsiteX347" fmla="*/ 1615440 w 2612136"/>
              <a:gd name="connsiteY347" fmla="*/ 499872 h 1676710"/>
              <a:gd name="connsiteX348" fmla="*/ 1606296 w 2612136"/>
              <a:gd name="connsiteY348" fmla="*/ 493776 h 1676710"/>
              <a:gd name="connsiteX349" fmla="*/ 1584960 w 2612136"/>
              <a:gd name="connsiteY349" fmla="*/ 487680 h 1676710"/>
              <a:gd name="connsiteX350" fmla="*/ 1575816 w 2612136"/>
              <a:gd name="connsiteY350" fmla="*/ 481584 h 1676710"/>
              <a:gd name="connsiteX351" fmla="*/ 1551432 w 2612136"/>
              <a:gd name="connsiteY351" fmla="*/ 475488 h 1676710"/>
              <a:gd name="connsiteX352" fmla="*/ 1536192 w 2612136"/>
              <a:gd name="connsiteY352" fmla="*/ 469392 h 1676710"/>
              <a:gd name="connsiteX353" fmla="*/ 1514856 w 2612136"/>
              <a:gd name="connsiteY353" fmla="*/ 463296 h 1676710"/>
              <a:gd name="connsiteX354" fmla="*/ 1493520 w 2612136"/>
              <a:gd name="connsiteY354" fmla="*/ 454152 h 1676710"/>
              <a:gd name="connsiteX355" fmla="*/ 1463040 w 2612136"/>
              <a:gd name="connsiteY355" fmla="*/ 438912 h 1676710"/>
              <a:gd name="connsiteX356" fmla="*/ 1453896 w 2612136"/>
              <a:gd name="connsiteY356" fmla="*/ 432816 h 1676710"/>
              <a:gd name="connsiteX357" fmla="*/ 1444752 w 2612136"/>
              <a:gd name="connsiteY357" fmla="*/ 429768 h 1676710"/>
              <a:gd name="connsiteX358" fmla="*/ 1408176 w 2612136"/>
              <a:gd name="connsiteY358" fmla="*/ 414528 h 1676710"/>
              <a:gd name="connsiteX359" fmla="*/ 1389888 w 2612136"/>
              <a:gd name="connsiteY359" fmla="*/ 402336 h 1676710"/>
              <a:gd name="connsiteX360" fmla="*/ 1380744 w 2612136"/>
              <a:gd name="connsiteY360" fmla="*/ 396240 h 1676710"/>
              <a:gd name="connsiteX361" fmla="*/ 1371600 w 2612136"/>
              <a:gd name="connsiteY361" fmla="*/ 393192 h 1676710"/>
              <a:gd name="connsiteX362" fmla="*/ 1350264 w 2612136"/>
              <a:gd name="connsiteY362" fmla="*/ 381000 h 1676710"/>
              <a:gd name="connsiteX363" fmla="*/ 1341120 w 2612136"/>
              <a:gd name="connsiteY363" fmla="*/ 377952 h 1676710"/>
              <a:gd name="connsiteX364" fmla="*/ 1331976 w 2612136"/>
              <a:gd name="connsiteY364" fmla="*/ 371856 h 1676710"/>
              <a:gd name="connsiteX365" fmla="*/ 1319784 w 2612136"/>
              <a:gd name="connsiteY365" fmla="*/ 365760 h 1676710"/>
              <a:gd name="connsiteX366" fmla="*/ 1301496 w 2612136"/>
              <a:gd name="connsiteY366" fmla="*/ 353568 h 1676710"/>
              <a:gd name="connsiteX367" fmla="*/ 1292352 w 2612136"/>
              <a:gd name="connsiteY367" fmla="*/ 350520 h 1676710"/>
              <a:gd name="connsiteX368" fmla="*/ 1280160 w 2612136"/>
              <a:gd name="connsiteY368" fmla="*/ 347472 h 1676710"/>
              <a:gd name="connsiteX369" fmla="*/ 1258824 w 2612136"/>
              <a:gd name="connsiteY369" fmla="*/ 335280 h 1676710"/>
              <a:gd name="connsiteX370" fmla="*/ 1228344 w 2612136"/>
              <a:gd name="connsiteY370" fmla="*/ 326136 h 1676710"/>
              <a:gd name="connsiteX371" fmla="*/ 1210056 w 2612136"/>
              <a:gd name="connsiteY371" fmla="*/ 320040 h 1676710"/>
              <a:gd name="connsiteX372" fmla="*/ 1200912 w 2612136"/>
              <a:gd name="connsiteY372" fmla="*/ 316992 h 1676710"/>
              <a:gd name="connsiteX373" fmla="*/ 1188720 w 2612136"/>
              <a:gd name="connsiteY373" fmla="*/ 310896 h 1676710"/>
              <a:gd name="connsiteX374" fmla="*/ 1121664 w 2612136"/>
              <a:gd name="connsiteY374" fmla="*/ 298704 h 1676710"/>
              <a:gd name="connsiteX375" fmla="*/ 1094232 w 2612136"/>
              <a:gd name="connsiteY375" fmla="*/ 295656 h 1676710"/>
              <a:gd name="connsiteX376" fmla="*/ 1069848 w 2612136"/>
              <a:gd name="connsiteY376" fmla="*/ 289560 h 1676710"/>
              <a:gd name="connsiteX377" fmla="*/ 1057656 w 2612136"/>
              <a:gd name="connsiteY377" fmla="*/ 286512 h 1676710"/>
              <a:gd name="connsiteX378" fmla="*/ 1030224 w 2612136"/>
              <a:gd name="connsiteY378" fmla="*/ 283464 h 1676710"/>
              <a:gd name="connsiteX379" fmla="*/ 990600 w 2612136"/>
              <a:gd name="connsiteY379" fmla="*/ 274320 h 1676710"/>
              <a:gd name="connsiteX380" fmla="*/ 972312 w 2612136"/>
              <a:gd name="connsiteY380" fmla="*/ 268224 h 1676710"/>
              <a:gd name="connsiteX381" fmla="*/ 963168 w 2612136"/>
              <a:gd name="connsiteY381" fmla="*/ 265176 h 1676710"/>
              <a:gd name="connsiteX382" fmla="*/ 950976 w 2612136"/>
              <a:gd name="connsiteY382" fmla="*/ 262128 h 1676710"/>
              <a:gd name="connsiteX383" fmla="*/ 932688 w 2612136"/>
              <a:gd name="connsiteY383" fmla="*/ 256032 h 1676710"/>
              <a:gd name="connsiteX384" fmla="*/ 923544 w 2612136"/>
              <a:gd name="connsiteY384" fmla="*/ 252984 h 1676710"/>
              <a:gd name="connsiteX385" fmla="*/ 905256 w 2612136"/>
              <a:gd name="connsiteY385" fmla="*/ 249936 h 1676710"/>
              <a:gd name="connsiteX386" fmla="*/ 880872 w 2612136"/>
              <a:gd name="connsiteY386" fmla="*/ 240792 h 1676710"/>
              <a:gd name="connsiteX387" fmla="*/ 853440 w 2612136"/>
              <a:gd name="connsiteY387" fmla="*/ 237744 h 1676710"/>
              <a:gd name="connsiteX388" fmla="*/ 841248 w 2612136"/>
              <a:gd name="connsiteY388" fmla="*/ 234696 h 1676710"/>
              <a:gd name="connsiteX389" fmla="*/ 819912 w 2612136"/>
              <a:gd name="connsiteY389" fmla="*/ 228600 h 1676710"/>
              <a:gd name="connsiteX390" fmla="*/ 804672 w 2612136"/>
              <a:gd name="connsiteY390" fmla="*/ 225552 h 1676710"/>
              <a:gd name="connsiteX391" fmla="*/ 786384 w 2612136"/>
              <a:gd name="connsiteY391" fmla="*/ 222504 h 1676710"/>
              <a:gd name="connsiteX392" fmla="*/ 768096 w 2612136"/>
              <a:gd name="connsiteY392" fmla="*/ 216408 h 1676710"/>
              <a:gd name="connsiteX393" fmla="*/ 743712 w 2612136"/>
              <a:gd name="connsiteY393" fmla="*/ 213360 h 1676710"/>
              <a:gd name="connsiteX394" fmla="*/ 722376 w 2612136"/>
              <a:gd name="connsiteY394" fmla="*/ 210312 h 1676710"/>
              <a:gd name="connsiteX395" fmla="*/ 676656 w 2612136"/>
              <a:gd name="connsiteY395" fmla="*/ 207264 h 1676710"/>
              <a:gd name="connsiteX396" fmla="*/ 664464 w 2612136"/>
              <a:gd name="connsiteY396" fmla="*/ 204216 h 1676710"/>
              <a:gd name="connsiteX397" fmla="*/ 591312 w 2612136"/>
              <a:gd name="connsiteY397" fmla="*/ 207264 h 1676710"/>
              <a:gd name="connsiteX398" fmla="*/ 576072 w 2612136"/>
              <a:gd name="connsiteY398" fmla="*/ 210312 h 1676710"/>
              <a:gd name="connsiteX399" fmla="*/ 536448 w 2612136"/>
              <a:gd name="connsiteY399" fmla="*/ 216408 h 1676710"/>
              <a:gd name="connsiteX400" fmla="*/ 493776 w 2612136"/>
              <a:gd name="connsiteY400" fmla="*/ 219456 h 1676710"/>
              <a:gd name="connsiteX401" fmla="*/ 466344 w 2612136"/>
              <a:gd name="connsiteY401" fmla="*/ 222504 h 1676710"/>
              <a:gd name="connsiteX402" fmla="*/ 371856 w 2612136"/>
              <a:gd name="connsiteY402" fmla="*/ 231648 h 1676710"/>
              <a:gd name="connsiteX403" fmla="*/ 326136 w 2612136"/>
              <a:gd name="connsiteY403" fmla="*/ 246888 h 1676710"/>
              <a:gd name="connsiteX404" fmla="*/ 316992 w 2612136"/>
              <a:gd name="connsiteY404" fmla="*/ 249936 h 1676710"/>
              <a:gd name="connsiteX405" fmla="*/ 307848 w 2612136"/>
              <a:gd name="connsiteY405" fmla="*/ 252984 h 1676710"/>
              <a:gd name="connsiteX406" fmla="*/ 283464 w 2612136"/>
              <a:gd name="connsiteY406" fmla="*/ 262128 h 1676710"/>
              <a:gd name="connsiteX407" fmla="*/ 265176 w 2612136"/>
              <a:gd name="connsiteY407" fmla="*/ 268224 h 1676710"/>
              <a:gd name="connsiteX408" fmla="*/ 240792 w 2612136"/>
              <a:gd name="connsiteY408" fmla="*/ 274320 h 1676710"/>
              <a:gd name="connsiteX409" fmla="*/ 231648 w 2612136"/>
              <a:gd name="connsiteY409" fmla="*/ 280416 h 1676710"/>
              <a:gd name="connsiteX410" fmla="*/ 219456 w 2612136"/>
              <a:gd name="connsiteY410" fmla="*/ 283464 h 1676710"/>
              <a:gd name="connsiteX411" fmla="*/ 201168 w 2612136"/>
              <a:gd name="connsiteY411" fmla="*/ 289560 h 1676710"/>
              <a:gd name="connsiteX412" fmla="*/ 195072 w 2612136"/>
              <a:gd name="connsiteY412" fmla="*/ 295656 h 1676710"/>
              <a:gd name="connsiteX0" fmla="*/ 195072 w 2612136"/>
              <a:gd name="connsiteY0" fmla="*/ 295656 h 1676710"/>
              <a:gd name="connsiteX1" fmla="*/ 176784 w 2612136"/>
              <a:gd name="connsiteY1" fmla="*/ 304800 h 1676710"/>
              <a:gd name="connsiteX2" fmla="*/ 155448 w 2612136"/>
              <a:gd name="connsiteY2" fmla="*/ 310896 h 1676710"/>
              <a:gd name="connsiteX3" fmla="*/ 137160 w 2612136"/>
              <a:gd name="connsiteY3" fmla="*/ 323088 h 1676710"/>
              <a:gd name="connsiteX4" fmla="*/ 128016 w 2612136"/>
              <a:gd name="connsiteY4" fmla="*/ 329184 h 1676710"/>
              <a:gd name="connsiteX5" fmla="*/ 115824 w 2612136"/>
              <a:gd name="connsiteY5" fmla="*/ 332232 h 1676710"/>
              <a:gd name="connsiteX6" fmla="*/ 106680 w 2612136"/>
              <a:gd name="connsiteY6" fmla="*/ 338328 h 1676710"/>
              <a:gd name="connsiteX7" fmla="*/ 70104 w 2612136"/>
              <a:gd name="connsiteY7" fmla="*/ 338328 h 1676710"/>
              <a:gd name="connsiteX8" fmla="*/ 48768 w 2612136"/>
              <a:gd name="connsiteY8" fmla="*/ 332232 h 1676710"/>
              <a:gd name="connsiteX9" fmla="*/ 36576 w 2612136"/>
              <a:gd name="connsiteY9" fmla="*/ 326136 h 1676710"/>
              <a:gd name="connsiteX10" fmla="*/ 27432 w 2612136"/>
              <a:gd name="connsiteY10" fmla="*/ 316992 h 1676710"/>
              <a:gd name="connsiteX11" fmla="*/ 9144 w 2612136"/>
              <a:gd name="connsiteY11" fmla="*/ 301752 h 1676710"/>
              <a:gd name="connsiteX12" fmla="*/ 0 w 2612136"/>
              <a:gd name="connsiteY12" fmla="*/ 268224 h 1676710"/>
              <a:gd name="connsiteX13" fmla="*/ 3048 w 2612136"/>
              <a:gd name="connsiteY13" fmla="*/ 207264 h 1676710"/>
              <a:gd name="connsiteX14" fmla="*/ 21336 w 2612136"/>
              <a:gd name="connsiteY14" fmla="*/ 170688 h 1676710"/>
              <a:gd name="connsiteX15" fmla="*/ 30480 w 2612136"/>
              <a:gd name="connsiteY15" fmla="*/ 161544 h 1676710"/>
              <a:gd name="connsiteX16" fmla="*/ 42672 w 2612136"/>
              <a:gd name="connsiteY16" fmla="*/ 146304 h 1676710"/>
              <a:gd name="connsiteX17" fmla="*/ 60960 w 2612136"/>
              <a:gd name="connsiteY17" fmla="*/ 131064 h 1676710"/>
              <a:gd name="connsiteX18" fmla="*/ 67056 w 2612136"/>
              <a:gd name="connsiteY18" fmla="*/ 121920 h 1676710"/>
              <a:gd name="connsiteX19" fmla="*/ 79248 w 2612136"/>
              <a:gd name="connsiteY19" fmla="*/ 115824 h 1676710"/>
              <a:gd name="connsiteX20" fmla="*/ 100584 w 2612136"/>
              <a:gd name="connsiteY20" fmla="*/ 106680 h 1676710"/>
              <a:gd name="connsiteX21" fmla="*/ 109728 w 2612136"/>
              <a:gd name="connsiteY21" fmla="*/ 97536 h 1676710"/>
              <a:gd name="connsiteX22" fmla="*/ 121920 w 2612136"/>
              <a:gd name="connsiteY22" fmla="*/ 94488 h 1676710"/>
              <a:gd name="connsiteX23" fmla="*/ 131064 w 2612136"/>
              <a:gd name="connsiteY23" fmla="*/ 91440 h 1676710"/>
              <a:gd name="connsiteX24" fmla="*/ 140208 w 2612136"/>
              <a:gd name="connsiteY24" fmla="*/ 85344 h 1676710"/>
              <a:gd name="connsiteX25" fmla="*/ 149352 w 2612136"/>
              <a:gd name="connsiteY25" fmla="*/ 82296 h 1676710"/>
              <a:gd name="connsiteX26" fmla="*/ 161544 w 2612136"/>
              <a:gd name="connsiteY26" fmla="*/ 76200 h 1676710"/>
              <a:gd name="connsiteX27" fmla="*/ 179832 w 2612136"/>
              <a:gd name="connsiteY27" fmla="*/ 70104 h 1676710"/>
              <a:gd name="connsiteX28" fmla="*/ 198120 w 2612136"/>
              <a:gd name="connsiteY28" fmla="*/ 64008 h 1676710"/>
              <a:gd name="connsiteX29" fmla="*/ 207264 w 2612136"/>
              <a:gd name="connsiteY29" fmla="*/ 60960 h 1676710"/>
              <a:gd name="connsiteX30" fmla="*/ 234696 w 2612136"/>
              <a:gd name="connsiteY30" fmla="*/ 54864 h 1676710"/>
              <a:gd name="connsiteX31" fmla="*/ 262128 w 2612136"/>
              <a:gd name="connsiteY31" fmla="*/ 48768 h 1676710"/>
              <a:gd name="connsiteX32" fmla="*/ 283464 w 2612136"/>
              <a:gd name="connsiteY32" fmla="*/ 45720 h 1676710"/>
              <a:gd name="connsiteX33" fmla="*/ 292608 w 2612136"/>
              <a:gd name="connsiteY33" fmla="*/ 42672 h 1676710"/>
              <a:gd name="connsiteX34" fmla="*/ 338328 w 2612136"/>
              <a:gd name="connsiteY34" fmla="*/ 36576 h 1676710"/>
              <a:gd name="connsiteX35" fmla="*/ 365760 w 2612136"/>
              <a:gd name="connsiteY35" fmla="*/ 30480 h 1676710"/>
              <a:gd name="connsiteX36" fmla="*/ 384048 w 2612136"/>
              <a:gd name="connsiteY36" fmla="*/ 27432 h 1676710"/>
              <a:gd name="connsiteX37" fmla="*/ 417576 w 2612136"/>
              <a:gd name="connsiteY37" fmla="*/ 24384 h 1676710"/>
              <a:gd name="connsiteX38" fmla="*/ 460248 w 2612136"/>
              <a:gd name="connsiteY38" fmla="*/ 18288 h 1676710"/>
              <a:gd name="connsiteX39" fmla="*/ 505968 w 2612136"/>
              <a:gd name="connsiteY39" fmla="*/ 15240 h 1676710"/>
              <a:gd name="connsiteX40" fmla="*/ 527304 w 2612136"/>
              <a:gd name="connsiteY40" fmla="*/ 9144 h 1676710"/>
              <a:gd name="connsiteX41" fmla="*/ 545592 w 2612136"/>
              <a:gd name="connsiteY41" fmla="*/ 6096 h 1676710"/>
              <a:gd name="connsiteX42" fmla="*/ 554736 w 2612136"/>
              <a:gd name="connsiteY42" fmla="*/ 3048 h 1676710"/>
              <a:gd name="connsiteX43" fmla="*/ 585216 w 2612136"/>
              <a:gd name="connsiteY43" fmla="*/ 0 h 1676710"/>
              <a:gd name="connsiteX44" fmla="*/ 679704 w 2612136"/>
              <a:gd name="connsiteY44" fmla="*/ 3048 h 1676710"/>
              <a:gd name="connsiteX45" fmla="*/ 701040 w 2612136"/>
              <a:gd name="connsiteY45" fmla="*/ 6096 h 1676710"/>
              <a:gd name="connsiteX46" fmla="*/ 749808 w 2612136"/>
              <a:gd name="connsiteY46" fmla="*/ 12192 h 1676710"/>
              <a:gd name="connsiteX47" fmla="*/ 765048 w 2612136"/>
              <a:gd name="connsiteY47" fmla="*/ 15240 h 1676710"/>
              <a:gd name="connsiteX48" fmla="*/ 810768 w 2612136"/>
              <a:gd name="connsiteY48" fmla="*/ 18288 h 1676710"/>
              <a:gd name="connsiteX49" fmla="*/ 829056 w 2612136"/>
              <a:gd name="connsiteY49" fmla="*/ 21336 h 1676710"/>
              <a:gd name="connsiteX50" fmla="*/ 847344 w 2612136"/>
              <a:gd name="connsiteY50" fmla="*/ 27432 h 1676710"/>
              <a:gd name="connsiteX51" fmla="*/ 886968 w 2612136"/>
              <a:gd name="connsiteY51" fmla="*/ 33528 h 1676710"/>
              <a:gd name="connsiteX52" fmla="*/ 899160 w 2612136"/>
              <a:gd name="connsiteY52" fmla="*/ 36576 h 1676710"/>
              <a:gd name="connsiteX53" fmla="*/ 908304 w 2612136"/>
              <a:gd name="connsiteY53" fmla="*/ 39624 h 1676710"/>
              <a:gd name="connsiteX54" fmla="*/ 950976 w 2612136"/>
              <a:gd name="connsiteY54" fmla="*/ 45720 h 1676710"/>
              <a:gd name="connsiteX55" fmla="*/ 972312 w 2612136"/>
              <a:gd name="connsiteY55" fmla="*/ 48768 h 1676710"/>
              <a:gd name="connsiteX56" fmla="*/ 1005840 w 2612136"/>
              <a:gd name="connsiteY56" fmla="*/ 57912 h 1676710"/>
              <a:gd name="connsiteX57" fmla="*/ 1027176 w 2612136"/>
              <a:gd name="connsiteY57" fmla="*/ 60960 h 1676710"/>
              <a:gd name="connsiteX58" fmla="*/ 1048512 w 2612136"/>
              <a:gd name="connsiteY58" fmla="*/ 67056 h 1676710"/>
              <a:gd name="connsiteX59" fmla="*/ 1078992 w 2612136"/>
              <a:gd name="connsiteY59" fmla="*/ 73152 h 1676710"/>
              <a:gd name="connsiteX60" fmla="*/ 1088136 w 2612136"/>
              <a:gd name="connsiteY60" fmla="*/ 76200 h 1676710"/>
              <a:gd name="connsiteX61" fmla="*/ 1109472 w 2612136"/>
              <a:gd name="connsiteY61" fmla="*/ 79248 h 1676710"/>
              <a:gd name="connsiteX62" fmla="*/ 1127760 w 2612136"/>
              <a:gd name="connsiteY62" fmla="*/ 82296 h 1676710"/>
              <a:gd name="connsiteX63" fmla="*/ 1139952 w 2612136"/>
              <a:gd name="connsiteY63" fmla="*/ 85344 h 1676710"/>
              <a:gd name="connsiteX64" fmla="*/ 1176528 w 2612136"/>
              <a:gd name="connsiteY64" fmla="*/ 91440 h 1676710"/>
              <a:gd name="connsiteX65" fmla="*/ 1207008 w 2612136"/>
              <a:gd name="connsiteY65" fmla="*/ 100584 h 1676710"/>
              <a:gd name="connsiteX66" fmla="*/ 1216152 w 2612136"/>
              <a:gd name="connsiteY66" fmla="*/ 103632 h 1676710"/>
              <a:gd name="connsiteX67" fmla="*/ 1228344 w 2612136"/>
              <a:gd name="connsiteY67" fmla="*/ 106680 h 1676710"/>
              <a:gd name="connsiteX68" fmla="*/ 1246632 w 2612136"/>
              <a:gd name="connsiteY68" fmla="*/ 112776 h 1676710"/>
              <a:gd name="connsiteX69" fmla="*/ 1255776 w 2612136"/>
              <a:gd name="connsiteY69" fmla="*/ 115824 h 1676710"/>
              <a:gd name="connsiteX70" fmla="*/ 1267968 w 2612136"/>
              <a:gd name="connsiteY70" fmla="*/ 121920 h 1676710"/>
              <a:gd name="connsiteX71" fmla="*/ 1277112 w 2612136"/>
              <a:gd name="connsiteY71" fmla="*/ 128016 h 1676710"/>
              <a:gd name="connsiteX72" fmla="*/ 1298448 w 2612136"/>
              <a:gd name="connsiteY72" fmla="*/ 134112 h 1676710"/>
              <a:gd name="connsiteX73" fmla="*/ 1322832 w 2612136"/>
              <a:gd name="connsiteY73" fmla="*/ 146304 h 1676710"/>
              <a:gd name="connsiteX74" fmla="*/ 1441704 w 2612136"/>
              <a:gd name="connsiteY74" fmla="*/ 185928 h 1676710"/>
              <a:gd name="connsiteX75" fmla="*/ 1487424 w 2612136"/>
              <a:gd name="connsiteY75" fmla="*/ 207264 h 1676710"/>
              <a:gd name="connsiteX76" fmla="*/ 1511808 w 2612136"/>
              <a:gd name="connsiteY76" fmla="*/ 216408 h 1676710"/>
              <a:gd name="connsiteX77" fmla="*/ 1554480 w 2612136"/>
              <a:gd name="connsiteY77" fmla="*/ 225552 h 1676710"/>
              <a:gd name="connsiteX78" fmla="*/ 1578864 w 2612136"/>
              <a:gd name="connsiteY78" fmla="*/ 231648 h 1676710"/>
              <a:gd name="connsiteX79" fmla="*/ 1588008 w 2612136"/>
              <a:gd name="connsiteY79" fmla="*/ 234696 h 1676710"/>
              <a:gd name="connsiteX80" fmla="*/ 1612392 w 2612136"/>
              <a:gd name="connsiteY80" fmla="*/ 240792 h 1676710"/>
              <a:gd name="connsiteX81" fmla="*/ 1630680 w 2612136"/>
              <a:gd name="connsiteY81" fmla="*/ 246888 h 1676710"/>
              <a:gd name="connsiteX82" fmla="*/ 1639824 w 2612136"/>
              <a:gd name="connsiteY82" fmla="*/ 249936 h 1676710"/>
              <a:gd name="connsiteX83" fmla="*/ 1652016 w 2612136"/>
              <a:gd name="connsiteY83" fmla="*/ 252984 h 1676710"/>
              <a:gd name="connsiteX84" fmla="*/ 1664208 w 2612136"/>
              <a:gd name="connsiteY84" fmla="*/ 259080 h 1676710"/>
              <a:gd name="connsiteX85" fmla="*/ 1673352 w 2612136"/>
              <a:gd name="connsiteY85" fmla="*/ 262128 h 1676710"/>
              <a:gd name="connsiteX86" fmla="*/ 1685544 w 2612136"/>
              <a:gd name="connsiteY86" fmla="*/ 268224 h 1676710"/>
              <a:gd name="connsiteX87" fmla="*/ 1703832 w 2612136"/>
              <a:gd name="connsiteY87" fmla="*/ 274320 h 1676710"/>
              <a:gd name="connsiteX88" fmla="*/ 1716024 w 2612136"/>
              <a:gd name="connsiteY88" fmla="*/ 280416 h 1676710"/>
              <a:gd name="connsiteX89" fmla="*/ 1734312 w 2612136"/>
              <a:gd name="connsiteY89" fmla="*/ 286512 h 1676710"/>
              <a:gd name="connsiteX90" fmla="*/ 1743456 w 2612136"/>
              <a:gd name="connsiteY90" fmla="*/ 289560 h 1676710"/>
              <a:gd name="connsiteX91" fmla="*/ 1752600 w 2612136"/>
              <a:gd name="connsiteY91" fmla="*/ 295656 h 1676710"/>
              <a:gd name="connsiteX92" fmla="*/ 1770888 w 2612136"/>
              <a:gd name="connsiteY92" fmla="*/ 301752 h 1676710"/>
              <a:gd name="connsiteX93" fmla="*/ 1780032 w 2612136"/>
              <a:gd name="connsiteY93" fmla="*/ 307848 h 1676710"/>
              <a:gd name="connsiteX94" fmla="*/ 1789176 w 2612136"/>
              <a:gd name="connsiteY94" fmla="*/ 310896 h 1676710"/>
              <a:gd name="connsiteX95" fmla="*/ 1804416 w 2612136"/>
              <a:gd name="connsiteY95" fmla="*/ 316992 h 1676710"/>
              <a:gd name="connsiteX96" fmla="*/ 1813560 w 2612136"/>
              <a:gd name="connsiteY96" fmla="*/ 323088 h 1676710"/>
              <a:gd name="connsiteX97" fmla="*/ 1844040 w 2612136"/>
              <a:gd name="connsiteY97" fmla="*/ 332232 h 1676710"/>
              <a:gd name="connsiteX98" fmla="*/ 1853184 w 2612136"/>
              <a:gd name="connsiteY98" fmla="*/ 338328 h 1676710"/>
              <a:gd name="connsiteX99" fmla="*/ 1886712 w 2612136"/>
              <a:gd name="connsiteY99" fmla="*/ 350520 h 1676710"/>
              <a:gd name="connsiteX100" fmla="*/ 1895856 w 2612136"/>
              <a:gd name="connsiteY100" fmla="*/ 356616 h 1676710"/>
              <a:gd name="connsiteX101" fmla="*/ 1926336 w 2612136"/>
              <a:gd name="connsiteY101" fmla="*/ 365760 h 1676710"/>
              <a:gd name="connsiteX102" fmla="*/ 1953768 w 2612136"/>
              <a:gd name="connsiteY102" fmla="*/ 377952 h 1676710"/>
              <a:gd name="connsiteX103" fmla="*/ 1965960 w 2612136"/>
              <a:gd name="connsiteY103" fmla="*/ 384048 h 1676710"/>
              <a:gd name="connsiteX104" fmla="*/ 1975104 w 2612136"/>
              <a:gd name="connsiteY104" fmla="*/ 387096 h 1676710"/>
              <a:gd name="connsiteX105" fmla="*/ 1996440 w 2612136"/>
              <a:gd name="connsiteY105" fmla="*/ 399288 h 1676710"/>
              <a:gd name="connsiteX106" fmla="*/ 2014728 w 2612136"/>
              <a:gd name="connsiteY106" fmla="*/ 405384 h 1676710"/>
              <a:gd name="connsiteX107" fmla="*/ 2033016 w 2612136"/>
              <a:gd name="connsiteY107" fmla="*/ 414528 h 1676710"/>
              <a:gd name="connsiteX108" fmla="*/ 2042160 w 2612136"/>
              <a:gd name="connsiteY108" fmla="*/ 420624 h 1676710"/>
              <a:gd name="connsiteX109" fmla="*/ 2054352 w 2612136"/>
              <a:gd name="connsiteY109" fmla="*/ 423672 h 1676710"/>
              <a:gd name="connsiteX110" fmla="*/ 2090928 w 2612136"/>
              <a:gd name="connsiteY110" fmla="*/ 438912 h 1676710"/>
              <a:gd name="connsiteX111" fmla="*/ 2109216 w 2612136"/>
              <a:gd name="connsiteY111" fmla="*/ 451104 h 1676710"/>
              <a:gd name="connsiteX112" fmla="*/ 2130552 w 2612136"/>
              <a:gd name="connsiteY112" fmla="*/ 460248 h 1676710"/>
              <a:gd name="connsiteX113" fmla="*/ 2139696 w 2612136"/>
              <a:gd name="connsiteY113" fmla="*/ 463296 h 1676710"/>
              <a:gd name="connsiteX114" fmla="*/ 2151888 w 2612136"/>
              <a:gd name="connsiteY114" fmla="*/ 469392 h 1676710"/>
              <a:gd name="connsiteX115" fmla="*/ 2161032 w 2612136"/>
              <a:gd name="connsiteY115" fmla="*/ 472440 h 1676710"/>
              <a:gd name="connsiteX116" fmla="*/ 2170176 w 2612136"/>
              <a:gd name="connsiteY116" fmla="*/ 478536 h 1676710"/>
              <a:gd name="connsiteX117" fmla="*/ 2179320 w 2612136"/>
              <a:gd name="connsiteY117" fmla="*/ 487680 h 1676710"/>
              <a:gd name="connsiteX118" fmla="*/ 2191512 w 2612136"/>
              <a:gd name="connsiteY118" fmla="*/ 490728 h 1676710"/>
              <a:gd name="connsiteX119" fmla="*/ 2200656 w 2612136"/>
              <a:gd name="connsiteY119" fmla="*/ 499872 h 1676710"/>
              <a:gd name="connsiteX120" fmla="*/ 2209800 w 2612136"/>
              <a:gd name="connsiteY120" fmla="*/ 502920 h 1676710"/>
              <a:gd name="connsiteX121" fmla="*/ 2218944 w 2612136"/>
              <a:gd name="connsiteY121" fmla="*/ 509016 h 1676710"/>
              <a:gd name="connsiteX122" fmla="*/ 2228088 w 2612136"/>
              <a:gd name="connsiteY122" fmla="*/ 512064 h 1676710"/>
              <a:gd name="connsiteX123" fmla="*/ 2246376 w 2612136"/>
              <a:gd name="connsiteY123" fmla="*/ 524256 h 1676710"/>
              <a:gd name="connsiteX124" fmla="*/ 2255520 w 2612136"/>
              <a:gd name="connsiteY124" fmla="*/ 527304 h 1676710"/>
              <a:gd name="connsiteX125" fmla="*/ 2273808 w 2612136"/>
              <a:gd name="connsiteY125" fmla="*/ 539496 h 1676710"/>
              <a:gd name="connsiteX126" fmla="*/ 2282952 w 2612136"/>
              <a:gd name="connsiteY126" fmla="*/ 545592 h 1676710"/>
              <a:gd name="connsiteX127" fmla="*/ 2292096 w 2612136"/>
              <a:gd name="connsiteY127" fmla="*/ 548640 h 1676710"/>
              <a:gd name="connsiteX128" fmla="*/ 2304288 w 2612136"/>
              <a:gd name="connsiteY128" fmla="*/ 557784 h 1676710"/>
              <a:gd name="connsiteX129" fmla="*/ 2322576 w 2612136"/>
              <a:gd name="connsiteY129" fmla="*/ 569976 h 1676710"/>
              <a:gd name="connsiteX130" fmla="*/ 2331720 w 2612136"/>
              <a:gd name="connsiteY130" fmla="*/ 579120 h 1676710"/>
              <a:gd name="connsiteX131" fmla="*/ 2350008 w 2612136"/>
              <a:gd name="connsiteY131" fmla="*/ 591312 h 1676710"/>
              <a:gd name="connsiteX132" fmla="*/ 2362200 w 2612136"/>
              <a:gd name="connsiteY132" fmla="*/ 597408 h 1676710"/>
              <a:gd name="connsiteX133" fmla="*/ 2389632 w 2612136"/>
              <a:gd name="connsiteY133" fmla="*/ 621792 h 1676710"/>
              <a:gd name="connsiteX134" fmla="*/ 2398776 w 2612136"/>
              <a:gd name="connsiteY134" fmla="*/ 624840 h 1676710"/>
              <a:gd name="connsiteX135" fmla="*/ 2420112 w 2612136"/>
              <a:gd name="connsiteY135" fmla="*/ 646176 h 1676710"/>
              <a:gd name="connsiteX136" fmla="*/ 2438400 w 2612136"/>
              <a:gd name="connsiteY136" fmla="*/ 661416 h 1676710"/>
              <a:gd name="connsiteX137" fmla="*/ 2447544 w 2612136"/>
              <a:gd name="connsiteY137" fmla="*/ 667512 h 1676710"/>
              <a:gd name="connsiteX138" fmla="*/ 2456688 w 2612136"/>
              <a:gd name="connsiteY138" fmla="*/ 679704 h 1676710"/>
              <a:gd name="connsiteX139" fmla="*/ 2474976 w 2612136"/>
              <a:gd name="connsiteY139" fmla="*/ 694944 h 1676710"/>
              <a:gd name="connsiteX140" fmla="*/ 2481072 w 2612136"/>
              <a:gd name="connsiteY140" fmla="*/ 704088 h 1676710"/>
              <a:gd name="connsiteX141" fmla="*/ 2493264 w 2612136"/>
              <a:gd name="connsiteY141" fmla="*/ 713232 h 1676710"/>
              <a:gd name="connsiteX142" fmla="*/ 2511552 w 2612136"/>
              <a:gd name="connsiteY142" fmla="*/ 743712 h 1676710"/>
              <a:gd name="connsiteX143" fmla="*/ 2526792 w 2612136"/>
              <a:gd name="connsiteY143" fmla="*/ 762000 h 1676710"/>
              <a:gd name="connsiteX144" fmla="*/ 2529840 w 2612136"/>
              <a:gd name="connsiteY144" fmla="*/ 771144 h 1676710"/>
              <a:gd name="connsiteX145" fmla="*/ 2535936 w 2612136"/>
              <a:gd name="connsiteY145" fmla="*/ 783336 h 1676710"/>
              <a:gd name="connsiteX146" fmla="*/ 2538984 w 2612136"/>
              <a:gd name="connsiteY146" fmla="*/ 792480 h 1676710"/>
              <a:gd name="connsiteX147" fmla="*/ 2545080 w 2612136"/>
              <a:gd name="connsiteY147" fmla="*/ 801624 h 1676710"/>
              <a:gd name="connsiteX148" fmla="*/ 2551176 w 2612136"/>
              <a:gd name="connsiteY148" fmla="*/ 822960 h 1676710"/>
              <a:gd name="connsiteX149" fmla="*/ 2557272 w 2612136"/>
              <a:gd name="connsiteY149" fmla="*/ 841248 h 1676710"/>
              <a:gd name="connsiteX150" fmla="*/ 2563368 w 2612136"/>
              <a:gd name="connsiteY150" fmla="*/ 865632 h 1676710"/>
              <a:gd name="connsiteX151" fmla="*/ 2569464 w 2612136"/>
              <a:gd name="connsiteY151" fmla="*/ 877824 h 1676710"/>
              <a:gd name="connsiteX152" fmla="*/ 2572512 w 2612136"/>
              <a:gd name="connsiteY152" fmla="*/ 886968 h 1676710"/>
              <a:gd name="connsiteX153" fmla="*/ 2575560 w 2612136"/>
              <a:gd name="connsiteY153" fmla="*/ 899160 h 1676710"/>
              <a:gd name="connsiteX154" fmla="*/ 2587752 w 2612136"/>
              <a:gd name="connsiteY154" fmla="*/ 917448 h 1676710"/>
              <a:gd name="connsiteX155" fmla="*/ 2593848 w 2612136"/>
              <a:gd name="connsiteY155" fmla="*/ 938784 h 1676710"/>
              <a:gd name="connsiteX156" fmla="*/ 2596896 w 2612136"/>
              <a:gd name="connsiteY156" fmla="*/ 950976 h 1676710"/>
              <a:gd name="connsiteX157" fmla="*/ 2602992 w 2612136"/>
              <a:gd name="connsiteY157" fmla="*/ 963168 h 1676710"/>
              <a:gd name="connsiteX158" fmla="*/ 2606040 w 2612136"/>
              <a:gd name="connsiteY158" fmla="*/ 975360 h 1676710"/>
              <a:gd name="connsiteX159" fmla="*/ 2612136 w 2612136"/>
              <a:gd name="connsiteY159" fmla="*/ 993648 h 1676710"/>
              <a:gd name="connsiteX160" fmla="*/ 2609088 w 2612136"/>
              <a:gd name="connsiteY160" fmla="*/ 1030224 h 1676710"/>
              <a:gd name="connsiteX161" fmla="*/ 2602992 w 2612136"/>
              <a:gd name="connsiteY161" fmla="*/ 1066800 h 1676710"/>
              <a:gd name="connsiteX162" fmla="*/ 2599944 w 2612136"/>
              <a:gd name="connsiteY162" fmla="*/ 1103376 h 1676710"/>
              <a:gd name="connsiteX163" fmla="*/ 2593848 w 2612136"/>
              <a:gd name="connsiteY163" fmla="*/ 1130808 h 1676710"/>
              <a:gd name="connsiteX164" fmla="*/ 2590800 w 2612136"/>
              <a:gd name="connsiteY164" fmla="*/ 1139952 h 1676710"/>
              <a:gd name="connsiteX165" fmla="*/ 2581656 w 2612136"/>
              <a:gd name="connsiteY165" fmla="*/ 1173480 h 1676710"/>
              <a:gd name="connsiteX166" fmla="*/ 2578608 w 2612136"/>
              <a:gd name="connsiteY166" fmla="*/ 1182624 h 1676710"/>
              <a:gd name="connsiteX167" fmla="*/ 2566416 w 2612136"/>
              <a:gd name="connsiteY167" fmla="*/ 1200912 h 1676710"/>
              <a:gd name="connsiteX168" fmla="*/ 2560320 w 2612136"/>
              <a:gd name="connsiteY168" fmla="*/ 1210056 h 1676710"/>
              <a:gd name="connsiteX169" fmla="*/ 2557272 w 2612136"/>
              <a:gd name="connsiteY169" fmla="*/ 1219200 h 1676710"/>
              <a:gd name="connsiteX170" fmla="*/ 2545080 w 2612136"/>
              <a:gd name="connsiteY170" fmla="*/ 1237488 h 1676710"/>
              <a:gd name="connsiteX171" fmla="*/ 2538984 w 2612136"/>
              <a:gd name="connsiteY171" fmla="*/ 1246632 h 1676710"/>
              <a:gd name="connsiteX172" fmla="*/ 2535936 w 2612136"/>
              <a:gd name="connsiteY172" fmla="*/ 1255776 h 1676710"/>
              <a:gd name="connsiteX173" fmla="*/ 2526792 w 2612136"/>
              <a:gd name="connsiteY173" fmla="*/ 1264920 h 1676710"/>
              <a:gd name="connsiteX174" fmla="*/ 2511552 w 2612136"/>
              <a:gd name="connsiteY174" fmla="*/ 1283208 h 1676710"/>
              <a:gd name="connsiteX175" fmla="*/ 2502408 w 2612136"/>
              <a:gd name="connsiteY175" fmla="*/ 1289304 h 1676710"/>
              <a:gd name="connsiteX176" fmla="*/ 2493264 w 2612136"/>
              <a:gd name="connsiteY176" fmla="*/ 1301496 h 1676710"/>
              <a:gd name="connsiteX177" fmla="*/ 2474976 w 2612136"/>
              <a:gd name="connsiteY177" fmla="*/ 1313688 h 1676710"/>
              <a:gd name="connsiteX178" fmla="*/ 2444496 w 2612136"/>
              <a:gd name="connsiteY178" fmla="*/ 1335024 h 1676710"/>
              <a:gd name="connsiteX179" fmla="*/ 2435352 w 2612136"/>
              <a:gd name="connsiteY179" fmla="*/ 1341120 h 1676710"/>
              <a:gd name="connsiteX180" fmla="*/ 2423160 w 2612136"/>
              <a:gd name="connsiteY180" fmla="*/ 1350264 h 1676710"/>
              <a:gd name="connsiteX181" fmla="*/ 2410968 w 2612136"/>
              <a:gd name="connsiteY181" fmla="*/ 1353312 h 1676710"/>
              <a:gd name="connsiteX182" fmla="*/ 2401824 w 2612136"/>
              <a:gd name="connsiteY182" fmla="*/ 1362456 h 1676710"/>
              <a:gd name="connsiteX183" fmla="*/ 2383536 w 2612136"/>
              <a:gd name="connsiteY183" fmla="*/ 1374648 h 1676710"/>
              <a:gd name="connsiteX184" fmla="*/ 2365248 w 2612136"/>
              <a:gd name="connsiteY184" fmla="*/ 1386840 h 1676710"/>
              <a:gd name="connsiteX185" fmla="*/ 2356104 w 2612136"/>
              <a:gd name="connsiteY185" fmla="*/ 1395984 h 1676710"/>
              <a:gd name="connsiteX186" fmla="*/ 2346960 w 2612136"/>
              <a:gd name="connsiteY186" fmla="*/ 1399032 h 1676710"/>
              <a:gd name="connsiteX187" fmla="*/ 2331720 w 2612136"/>
              <a:gd name="connsiteY187" fmla="*/ 1411224 h 1676710"/>
              <a:gd name="connsiteX188" fmla="*/ 2322576 w 2612136"/>
              <a:gd name="connsiteY188" fmla="*/ 1420368 h 1676710"/>
              <a:gd name="connsiteX189" fmla="*/ 2301240 w 2612136"/>
              <a:gd name="connsiteY189" fmla="*/ 1432560 h 1676710"/>
              <a:gd name="connsiteX190" fmla="*/ 2286000 w 2612136"/>
              <a:gd name="connsiteY190" fmla="*/ 1441704 h 1676710"/>
              <a:gd name="connsiteX191" fmla="*/ 2267712 w 2612136"/>
              <a:gd name="connsiteY191" fmla="*/ 1453896 h 1676710"/>
              <a:gd name="connsiteX192" fmla="*/ 2255520 w 2612136"/>
              <a:gd name="connsiteY192" fmla="*/ 1459992 h 1676710"/>
              <a:gd name="connsiteX193" fmla="*/ 2234184 w 2612136"/>
              <a:gd name="connsiteY193" fmla="*/ 1475232 h 1676710"/>
              <a:gd name="connsiteX194" fmla="*/ 2225040 w 2612136"/>
              <a:gd name="connsiteY194" fmla="*/ 1481328 h 1676710"/>
              <a:gd name="connsiteX195" fmla="*/ 2212848 w 2612136"/>
              <a:gd name="connsiteY195" fmla="*/ 1490472 h 1676710"/>
              <a:gd name="connsiteX196" fmla="*/ 2194560 w 2612136"/>
              <a:gd name="connsiteY196" fmla="*/ 1496568 h 1676710"/>
              <a:gd name="connsiteX197" fmla="*/ 2185416 w 2612136"/>
              <a:gd name="connsiteY197" fmla="*/ 1499616 h 1676710"/>
              <a:gd name="connsiteX198" fmla="*/ 2164080 w 2612136"/>
              <a:gd name="connsiteY198" fmla="*/ 1511808 h 1676710"/>
              <a:gd name="connsiteX199" fmla="*/ 2154936 w 2612136"/>
              <a:gd name="connsiteY199" fmla="*/ 1514856 h 1676710"/>
              <a:gd name="connsiteX200" fmla="*/ 2133600 w 2612136"/>
              <a:gd name="connsiteY200" fmla="*/ 1527048 h 1676710"/>
              <a:gd name="connsiteX201" fmla="*/ 2115312 w 2612136"/>
              <a:gd name="connsiteY201" fmla="*/ 1539240 h 1676710"/>
              <a:gd name="connsiteX202" fmla="*/ 2097024 w 2612136"/>
              <a:gd name="connsiteY202" fmla="*/ 1548384 h 1676710"/>
              <a:gd name="connsiteX203" fmla="*/ 2087880 w 2612136"/>
              <a:gd name="connsiteY203" fmla="*/ 1551432 h 1676710"/>
              <a:gd name="connsiteX204" fmla="*/ 2063496 w 2612136"/>
              <a:gd name="connsiteY204" fmla="*/ 1563624 h 1676710"/>
              <a:gd name="connsiteX205" fmla="*/ 2045208 w 2612136"/>
              <a:gd name="connsiteY205" fmla="*/ 1575816 h 1676710"/>
              <a:gd name="connsiteX206" fmla="*/ 2036064 w 2612136"/>
              <a:gd name="connsiteY206" fmla="*/ 1578864 h 1676710"/>
              <a:gd name="connsiteX207" fmla="*/ 2026920 w 2612136"/>
              <a:gd name="connsiteY207" fmla="*/ 1584960 h 1676710"/>
              <a:gd name="connsiteX208" fmla="*/ 2002536 w 2612136"/>
              <a:gd name="connsiteY208" fmla="*/ 1600200 h 1676710"/>
              <a:gd name="connsiteX209" fmla="*/ 1984248 w 2612136"/>
              <a:gd name="connsiteY209" fmla="*/ 1612392 h 1676710"/>
              <a:gd name="connsiteX210" fmla="*/ 1959864 w 2612136"/>
              <a:gd name="connsiteY210" fmla="*/ 1621536 h 1676710"/>
              <a:gd name="connsiteX211" fmla="*/ 1950720 w 2612136"/>
              <a:gd name="connsiteY211" fmla="*/ 1624584 h 1676710"/>
              <a:gd name="connsiteX212" fmla="*/ 1941576 w 2612136"/>
              <a:gd name="connsiteY212" fmla="*/ 1630680 h 1676710"/>
              <a:gd name="connsiteX213" fmla="*/ 1911096 w 2612136"/>
              <a:gd name="connsiteY213" fmla="*/ 1636776 h 1676710"/>
              <a:gd name="connsiteX214" fmla="*/ 1898904 w 2612136"/>
              <a:gd name="connsiteY214" fmla="*/ 1642872 h 1676710"/>
              <a:gd name="connsiteX215" fmla="*/ 1889760 w 2612136"/>
              <a:gd name="connsiteY215" fmla="*/ 1648968 h 1676710"/>
              <a:gd name="connsiteX216" fmla="*/ 1880616 w 2612136"/>
              <a:gd name="connsiteY216" fmla="*/ 1652016 h 1676710"/>
              <a:gd name="connsiteX217" fmla="*/ 1862328 w 2612136"/>
              <a:gd name="connsiteY217" fmla="*/ 1664208 h 1676710"/>
              <a:gd name="connsiteX218" fmla="*/ 1853184 w 2612136"/>
              <a:gd name="connsiteY218" fmla="*/ 1670304 h 1676710"/>
              <a:gd name="connsiteX219" fmla="*/ 1831848 w 2612136"/>
              <a:gd name="connsiteY219" fmla="*/ 1676400 h 1676710"/>
              <a:gd name="connsiteX220" fmla="*/ 1813560 w 2612136"/>
              <a:gd name="connsiteY220" fmla="*/ 1667256 h 1676710"/>
              <a:gd name="connsiteX221" fmla="*/ 1792224 w 2612136"/>
              <a:gd name="connsiteY221" fmla="*/ 1658112 h 1676710"/>
              <a:gd name="connsiteX222" fmla="*/ 1783080 w 2612136"/>
              <a:gd name="connsiteY222" fmla="*/ 1648968 h 1676710"/>
              <a:gd name="connsiteX223" fmla="*/ 1776984 w 2612136"/>
              <a:gd name="connsiteY223" fmla="*/ 1639824 h 1676710"/>
              <a:gd name="connsiteX224" fmla="*/ 1767840 w 2612136"/>
              <a:gd name="connsiteY224" fmla="*/ 1636776 h 1676710"/>
              <a:gd name="connsiteX225" fmla="*/ 1761744 w 2612136"/>
              <a:gd name="connsiteY225" fmla="*/ 1627632 h 1676710"/>
              <a:gd name="connsiteX226" fmla="*/ 1734312 w 2612136"/>
              <a:gd name="connsiteY226" fmla="*/ 1600200 h 1676710"/>
              <a:gd name="connsiteX227" fmla="*/ 1725168 w 2612136"/>
              <a:gd name="connsiteY227" fmla="*/ 1591056 h 1676710"/>
              <a:gd name="connsiteX228" fmla="*/ 1706880 w 2612136"/>
              <a:gd name="connsiteY228" fmla="*/ 1563624 h 1676710"/>
              <a:gd name="connsiteX229" fmla="*/ 1700784 w 2612136"/>
              <a:gd name="connsiteY229" fmla="*/ 1554480 h 1676710"/>
              <a:gd name="connsiteX230" fmla="*/ 1694688 w 2612136"/>
              <a:gd name="connsiteY230" fmla="*/ 1545336 h 1676710"/>
              <a:gd name="connsiteX231" fmla="*/ 1691640 w 2612136"/>
              <a:gd name="connsiteY231" fmla="*/ 1536192 h 1676710"/>
              <a:gd name="connsiteX232" fmla="*/ 1679448 w 2612136"/>
              <a:gd name="connsiteY232" fmla="*/ 1514856 h 1676710"/>
              <a:gd name="connsiteX233" fmla="*/ 1673352 w 2612136"/>
              <a:gd name="connsiteY233" fmla="*/ 1496568 h 1676710"/>
              <a:gd name="connsiteX234" fmla="*/ 1670304 w 2612136"/>
              <a:gd name="connsiteY234" fmla="*/ 1487424 h 1676710"/>
              <a:gd name="connsiteX235" fmla="*/ 1670304 w 2612136"/>
              <a:gd name="connsiteY235" fmla="*/ 1423416 h 1676710"/>
              <a:gd name="connsiteX236" fmla="*/ 1679448 w 2612136"/>
              <a:gd name="connsiteY236" fmla="*/ 1405128 h 1676710"/>
              <a:gd name="connsiteX237" fmla="*/ 1688592 w 2612136"/>
              <a:gd name="connsiteY237" fmla="*/ 1399032 h 1676710"/>
              <a:gd name="connsiteX238" fmla="*/ 1700784 w 2612136"/>
              <a:gd name="connsiteY238" fmla="*/ 1386840 h 1676710"/>
              <a:gd name="connsiteX239" fmla="*/ 1709928 w 2612136"/>
              <a:gd name="connsiteY239" fmla="*/ 1377696 h 1676710"/>
              <a:gd name="connsiteX240" fmla="*/ 1728216 w 2612136"/>
              <a:gd name="connsiteY240" fmla="*/ 1365504 h 1676710"/>
              <a:gd name="connsiteX241" fmla="*/ 1737360 w 2612136"/>
              <a:gd name="connsiteY241" fmla="*/ 1359408 h 1676710"/>
              <a:gd name="connsiteX242" fmla="*/ 1749552 w 2612136"/>
              <a:gd name="connsiteY242" fmla="*/ 1356360 h 1676710"/>
              <a:gd name="connsiteX243" fmla="*/ 1770888 w 2612136"/>
              <a:gd name="connsiteY243" fmla="*/ 1344168 h 1676710"/>
              <a:gd name="connsiteX244" fmla="*/ 1780032 w 2612136"/>
              <a:gd name="connsiteY244" fmla="*/ 1338072 h 1676710"/>
              <a:gd name="connsiteX245" fmla="*/ 1801368 w 2612136"/>
              <a:gd name="connsiteY245" fmla="*/ 1331976 h 1676710"/>
              <a:gd name="connsiteX246" fmla="*/ 1810512 w 2612136"/>
              <a:gd name="connsiteY246" fmla="*/ 1328928 h 1676710"/>
              <a:gd name="connsiteX247" fmla="*/ 1822704 w 2612136"/>
              <a:gd name="connsiteY247" fmla="*/ 1325880 h 1676710"/>
              <a:gd name="connsiteX248" fmla="*/ 1840992 w 2612136"/>
              <a:gd name="connsiteY248" fmla="*/ 1319784 h 1676710"/>
              <a:gd name="connsiteX249" fmla="*/ 1850136 w 2612136"/>
              <a:gd name="connsiteY249" fmla="*/ 1316736 h 1676710"/>
              <a:gd name="connsiteX250" fmla="*/ 1871472 w 2612136"/>
              <a:gd name="connsiteY250" fmla="*/ 1313688 h 1676710"/>
              <a:gd name="connsiteX251" fmla="*/ 1883664 w 2612136"/>
              <a:gd name="connsiteY251" fmla="*/ 1307592 h 1676710"/>
              <a:gd name="connsiteX252" fmla="*/ 1901952 w 2612136"/>
              <a:gd name="connsiteY252" fmla="*/ 1301496 h 1676710"/>
              <a:gd name="connsiteX253" fmla="*/ 1914144 w 2612136"/>
              <a:gd name="connsiteY253" fmla="*/ 1295400 h 1676710"/>
              <a:gd name="connsiteX254" fmla="*/ 1923288 w 2612136"/>
              <a:gd name="connsiteY254" fmla="*/ 1292352 h 1676710"/>
              <a:gd name="connsiteX255" fmla="*/ 1932432 w 2612136"/>
              <a:gd name="connsiteY255" fmla="*/ 1286256 h 1676710"/>
              <a:gd name="connsiteX256" fmla="*/ 1941576 w 2612136"/>
              <a:gd name="connsiteY256" fmla="*/ 1283208 h 1676710"/>
              <a:gd name="connsiteX257" fmla="*/ 1959864 w 2612136"/>
              <a:gd name="connsiteY257" fmla="*/ 1271016 h 1676710"/>
              <a:gd name="connsiteX258" fmla="*/ 1969008 w 2612136"/>
              <a:gd name="connsiteY258" fmla="*/ 1264920 h 1676710"/>
              <a:gd name="connsiteX259" fmla="*/ 1978152 w 2612136"/>
              <a:gd name="connsiteY259" fmla="*/ 1258824 h 1676710"/>
              <a:gd name="connsiteX260" fmla="*/ 1987296 w 2612136"/>
              <a:gd name="connsiteY260" fmla="*/ 1255776 h 1676710"/>
              <a:gd name="connsiteX261" fmla="*/ 1996440 w 2612136"/>
              <a:gd name="connsiteY261" fmla="*/ 1249680 h 1676710"/>
              <a:gd name="connsiteX262" fmla="*/ 2008632 w 2612136"/>
              <a:gd name="connsiteY262" fmla="*/ 1246632 h 1676710"/>
              <a:gd name="connsiteX263" fmla="*/ 2017776 w 2612136"/>
              <a:gd name="connsiteY263" fmla="*/ 1240536 h 1676710"/>
              <a:gd name="connsiteX264" fmla="*/ 2045208 w 2612136"/>
              <a:gd name="connsiteY264" fmla="*/ 1228344 h 1676710"/>
              <a:gd name="connsiteX265" fmla="*/ 2051304 w 2612136"/>
              <a:gd name="connsiteY265" fmla="*/ 1216152 h 1676710"/>
              <a:gd name="connsiteX266" fmla="*/ 2069592 w 2612136"/>
              <a:gd name="connsiteY266" fmla="*/ 1200912 h 1676710"/>
              <a:gd name="connsiteX267" fmla="*/ 2078736 w 2612136"/>
              <a:gd name="connsiteY267" fmla="*/ 1191768 h 1676710"/>
              <a:gd name="connsiteX268" fmla="*/ 2097024 w 2612136"/>
              <a:gd name="connsiteY268" fmla="*/ 1179576 h 1676710"/>
              <a:gd name="connsiteX269" fmla="*/ 2106168 w 2612136"/>
              <a:gd name="connsiteY269" fmla="*/ 1173480 h 1676710"/>
              <a:gd name="connsiteX270" fmla="*/ 2115312 w 2612136"/>
              <a:gd name="connsiteY270" fmla="*/ 1167384 h 1676710"/>
              <a:gd name="connsiteX271" fmla="*/ 2124456 w 2612136"/>
              <a:gd name="connsiteY271" fmla="*/ 1164336 h 1676710"/>
              <a:gd name="connsiteX272" fmla="*/ 2136648 w 2612136"/>
              <a:gd name="connsiteY272" fmla="*/ 1155192 h 1676710"/>
              <a:gd name="connsiteX273" fmla="*/ 2145792 w 2612136"/>
              <a:gd name="connsiteY273" fmla="*/ 1152144 h 1676710"/>
              <a:gd name="connsiteX274" fmla="*/ 2154936 w 2612136"/>
              <a:gd name="connsiteY274" fmla="*/ 1143000 h 1676710"/>
              <a:gd name="connsiteX275" fmla="*/ 2164080 w 2612136"/>
              <a:gd name="connsiteY275" fmla="*/ 1139952 h 1676710"/>
              <a:gd name="connsiteX276" fmla="*/ 2173224 w 2612136"/>
              <a:gd name="connsiteY276" fmla="*/ 1133856 h 1676710"/>
              <a:gd name="connsiteX277" fmla="*/ 2191512 w 2612136"/>
              <a:gd name="connsiteY277" fmla="*/ 1115568 h 1676710"/>
              <a:gd name="connsiteX278" fmla="*/ 2209800 w 2612136"/>
              <a:gd name="connsiteY278" fmla="*/ 1106424 h 1676710"/>
              <a:gd name="connsiteX279" fmla="*/ 2215896 w 2612136"/>
              <a:gd name="connsiteY279" fmla="*/ 1097280 h 1676710"/>
              <a:gd name="connsiteX280" fmla="*/ 2234184 w 2612136"/>
              <a:gd name="connsiteY280" fmla="*/ 1085088 h 1676710"/>
              <a:gd name="connsiteX281" fmla="*/ 2261616 w 2612136"/>
              <a:gd name="connsiteY281" fmla="*/ 1066800 h 1676710"/>
              <a:gd name="connsiteX282" fmla="*/ 2270760 w 2612136"/>
              <a:gd name="connsiteY282" fmla="*/ 1060704 h 1676710"/>
              <a:gd name="connsiteX283" fmla="*/ 2279904 w 2612136"/>
              <a:gd name="connsiteY283" fmla="*/ 1051560 h 1676710"/>
              <a:gd name="connsiteX284" fmla="*/ 2289048 w 2612136"/>
              <a:gd name="connsiteY284" fmla="*/ 1048512 h 1676710"/>
              <a:gd name="connsiteX285" fmla="*/ 2316480 w 2612136"/>
              <a:gd name="connsiteY285" fmla="*/ 1030224 h 1676710"/>
              <a:gd name="connsiteX286" fmla="*/ 2325624 w 2612136"/>
              <a:gd name="connsiteY286" fmla="*/ 1024128 h 1676710"/>
              <a:gd name="connsiteX287" fmla="*/ 2346960 w 2612136"/>
              <a:gd name="connsiteY287" fmla="*/ 1008888 h 1676710"/>
              <a:gd name="connsiteX288" fmla="*/ 2353056 w 2612136"/>
              <a:gd name="connsiteY288" fmla="*/ 999744 h 1676710"/>
              <a:gd name="connsiteX289" fmla="*/ 2359152 w 2612136"/>
              <a:gd name="connsiteY289" fmla="*/ 987552 h 1676710"/>
              <a:gd name="connsiteX290" fmla="*/ 2368296 w 2612136"/>
              <a:gd name="connsiteY290" fmla="*/ 978408 h 1676710"/>
              <a:gd name="connsiteX291" fmla="*/ 2377440 w 2612136"/>
              <a:gd name="connsiteY291" fmla="*/ 960120 h 1676710"/>
              <a:gd name="connsiteX292" fmla="*/ 2383536 w 2612136"/>
              <a:gd name="connsiteY292" fmla="*/ 935736 h 1676710"/>
              <a:gd name="connsiteX293" fmla="*/ 2377440 w 2612136"/>
              <a:gd name="connsiteY293" fmla="*/ 896112 h 1676710"/>
              <a:gd name="connsiteX294" fmla="*/ 2374392 w 2612136"/>
              <a:gd name="connsiteY294" fmla="*/ 886968 h 1676710"/>
              <a:gd name="connsiteX295" fmla="*/ 2362200 w 2612136"/>
              <a:gd name="connsiteY295" fmla="*/ 868680 h 1676710"/>
              <a:gd name="connsiteX296" fmla="*/ 2353056 w 2612136"/>
              <a:gd name="connsiteY296" fmla="*/ 862584 h 1676710"/>
              <a:gd name="connsiteX297" fmla="*/ 2340864 w 2612136"/>
              <a:gd name="connsiteY297" fmla="*/ 853440 h 1676710"/>
              <a:gd name="connsiteX298" fmla="*/ 2331720 w 2612136"/>
              <a:gd name="connsiteY298" fmla="*/ 850392 h 1676710"/>
              <a:gd name="connsiteX299" fmla="*/ 2319528 w 2612136"/>
              <a:gd name="connsiteY299" fmla="*/ 844296 h 1676710"/>
              <a:gd name="connsiteX300" fmla="*/ 2301240 w 2612136"/>
              <a:gd name="connsiteY300" fmla="*/ 838200 h 1676710"/>
              <a:gd name="connsiteX301" fmla="*/ 2282952 w 2612136"/>
              <a:gd name="connsiteY301" fmla="*/ 829056 h 1676710"/>
              <a:gd name="connsiteX302" fmla="*/ 2264664 w 2612136"/>
              <a:gd name="connsiteY302" fmla="*/ 813816 h 1676710"/>
              <a:gd name="connsiteX303" fmla="*/ 2255520 w 2612136"/>
              <a:gd name="connsiteY303" fmla="*/ 810768 h 1676710"/>
              <a:gd name="connsiteX304" fmla="*/ 2240280 w 2612136"/>
              <a:gd name="connsiteY304" fmla="*/ 798576 h 1676710"/>
              <a:gd name="connsiteX305" fmla="*/ 2231136 w 2612136"/>
              <a:gd name="connsiteY305" fmla="*/ 789432 h 1676710"/>
              <a:gd name="connsiteX306" fmla="*/ 2221992 w 2612136"/>
              <a:gd name="connsiteY306" fmla="*/ 786384 h 1676710"/>
              <a:gd name="connsiteX307" fmla="*/ 2203704 w 2612136"/>
              <a:gd name="connsiteY307" fmla="*/ 774192 h 1676710"/>
              <a:gd name="connsiteX308" fmla="*/ 2188464 w 2612136"/>
              <a:gd name="connsiteY308" fmla="*/ 758952 h 1676710"/>
              <a:gd name="connsiteX309" fmla="*/ 2157984 w 2612136"/>
              <a:gd name="connsiteY309" fmla="*/ 749808 h 1676710"/>
              <a:gd name="connsiteX310" fmla="*/ 2148840 w 2612136"/>
              <a:gd name="connsiteY310" fmla="*/ 743712 h 1676710"/>
              <a:gd name="connsiteX311" fmla="*/ 2130552 w 2612136"/>
              <a:gd name="connsiteY311" fmla="*/ 737616 h 1676710"/>
              <a:gd name="connsiteX312" fmla="*/ 2121408 w 2612136"/>
              <a:gd name="connsiteY312" fmla="*/ 734568 h 1676710"/>
              <a:gd name="connsiteX313" fmla="*/ 2100072 w 2612136"/>
              <a:gd name="connsiteY313" fmla="*/ 728472 h 1676710"/>
              <a:gd name="connsiteX314" fmla="*/ 2090928 w 2612136"/>
              <a:gd name="connsiteY314" fmla="*/ 722376 h 1676710"/>
              <a:gd name="connsiteX315" fmla="*/ 2078736 w 2612136"/>
              <a:gd name="connsiteY315" fmla="*/ 719328 h 1676710"/>
              <a:gd name="connsiteX316" fmla="*/ 2060448 w 2612136"/>
              <a:gd name="connsiteY316" fmla="*/ 713232 h 1676710"/>
              <a:gd name="connsiteX317" fmla="*/ 2051304 w 2612136"/>
              <a:gd name="connsiteY317" fmla="*/ 710184 h 1676710"/>
              <a:gd name="connsiteX318" fmla="*/ 2033016 w 2612136"/>
              <a:gd name="connsiteY318" fmla="*/ 697992 h 1676710"/>
              <a:gd name="connsiteX319" fmla="*/ 1996440 w 2612136"/>
              <a:gd name="connsiteY319" fmla="*/ 688848 h 1676710"/>
              <a:gd name="connsiteX320" fmla="*/ 1987296 w 2612136"/>
              <a:gd name="connsiteY320" fmla="*/ 682752 h 1676710"/>
              <a:gd name="connsiteX321" fmla="*/ 1965960 w 2612136"/>
              <a:gd name="connsiteY321" fmla="*/ 676656 h 1676710"/>
              <a:gd name="connsiteX322" fmla="*/ 1956816 w 2612136"/>
              <a:gd name="connsiteY322" fmla="*/ 670560 h 1676710"/>
              <a:gd name="connsiteX323" fmla="*/ 1941576 w 2612136"/>
              <a:gd name="connsiteY323" fmla="*/ 667512 h 1676710"/>
              <a:gd name="connsiteX324" fmla="*/ 1929384 w 2612136"/>
              <a:gd name="connsiteY324" fmla="*/ 664464 h 1676710"/>
              <a:gd name="connsiteX325" fmla="*/ 1911096 w 2612136"/>
              <a:gd name="connsiteY325" fmla="*/ 655320 h 1676710"/>
              <a:gd name="connsiteX326" fmla="*/ 1892808 w 2612136"/>
              <a:gd name="connsiteY326" fmla="*/ 640080 h 1676710"/>
              <a:gd name="connsiteX327" fmla="*/ 1883664 w 2612136"/>
              <a:gd name="connsiteY327" fmla="*/ 637032 h 1676710"/>
              <a:gd name="connsiteX328" fmla="*/ 1874520 w 2612136"/>
              <a:gd name="connsiteY328" fmla="*/ 630936 h 1676710"/>
              <a:gd name="connsiteX329" fmla="*/ 1865376 w 2612136"/>
              <a:gd name="connsiteY329" fmla="*/ 627888 h 1676710"/>
              <a:gd name="connsiteX330" fmla="*/ 1856232 w 2612136"/>
              <a:gd name="connsiteY330" fmla="*/ 621792 h 1676710"/>
              <a:gd name="connsiteX331" fmla="*/ 1844040 w 2612136"/>
              <a:gd name="connsiteY331" fmla="*/ 618744 h 1676710"/>
              <a:gd name="connsiteX332" fmla="*/ 1831848 w 2612136"/>
              <a:gd name="connsiteY332" fmla="*/ 612648 h 1676710"/>
              <a:gd name="connsiteX333" fmla="*/ 1822704 w 2612136"/>
              <a:gd name="connsiteY333" fmla="*/ 609600 h 1676710"/>
              <a:gd name="connsiteX334" fmla="*/ 1798320 w 2612136"/>
              <a:gd name="connsiteY334" fmla="*/ 594360 h 1676710"/>
              <a:gd name="connsiteX335" fmla="*/ 1789176 w 2612136"/>
              <a:gd name="connsiteY335" fmla="*/ 588264 h 1676710"/>
              <a:gd name="connsiteX336" fmla="*/ 1780032 w 2612136"/>
              <a:gd name="connsiteY336" fmla="*/ 585216 h 1676710"/>
              <a:gd name="connsiteX337" fmla="*/ 1770888 w 2612136"/>
              <a:gd name="connsiteY337" fmla="*/ 579120 h 1676710"/>
              <a:gd name="connsiteX338" fmla="*/ 1761744 w 2612136"/>
              <a:gd name="connsiteY338" fmla="*/ 576072 h 1676710"/>
              <a:gd name="connsiteX339" fmla="*/ 1740408 w 2612136"/>
              <a:gd name="connsiteY339" fmla="*/ 566928 h 1676710"/>
              <a:gd name="connsiteX340" fmla="*/ 1722120 w 2612136"/>
              <a:gd name="connsiteY340" fmla="*/ 554736 h 1676710"/>
              <a:gd name="connsiteX341" fmla="*/ 1703832 w 2612136"/>
              <a:gd name="connsiteY341" fmla="*/ 542544 h 1676710"/>
              <a:gd name="connsiteX342" fmla="*/ 1685544 w 2612136"/>
              <a:gd name="connsiteY342" fmla="*/ 533400 h 1676710"/>
              <a:gd name="connsiteX343" fmla="*/ 1676400 w 2612136"/>
              <a:gd name="connsiteY343" fmla="*/ 530352 h 1676710"/>
              <a:gd name="connsiteX344" fmla="*/ 1664208 w 2612136"/>
              <a:gd name="connsiteY344" fmla="*/ 524256 h 1676710"/>
              <a:gd name="connsiteX345" fmla="*/ 1645920 w 2612136"/>
              <a:gd name="connsiteY345" fmla="*/ 512064 h 1676710"/>
              <a:gd name="connsiteX346" fmla="*/ 1636776 w 2612136"/>
              <a:gd name="connsiteY346" fmla="*/ 505968 h 1676710"/>
              <a:gd name="connsiteX347" fmla="*/ 1615440 w 2612136"/>
              <a:gd name="connsiteY347" fmla="*/ 499872 h 1676710"/>
              <a:gd name="connsiteX348" fmla="*/ 1606296 w 2612136"/>
              <a:gd name="connsiteY348" fmla="*/ 493776 h 1676710"/>
              <a:gd name="connsiteX349" fmla="*/ 1584960 w 2612136"/>
              <a:gd name="connsiteY349" fmla="*/ 487680 h 1676710"/>
              <a:gd name="connsiteX350" fmla="*/ 1575816 w 2612136"/>
              <a:gd name="connsiteY350" fmla="*/ 481584 h 1676710"/>
              <a:gd name="connsiteX351" fmla="*/ 1551432 w 2612136"/>
              <a:gd name="connsiteY351" fmla="*/ 475488 h 1676710"/>
              <a:gd name="connsiteX352" fmla="*/ 1536192 w 2612136"/>
              <a:gd name="connsiteY352" fmla="*/ 469392 h 1676710"/>
              <a:gd name="connsiteX353" fmla="*/ 1514856 w 2612136"/>
              <a:gd name="connsiteY353" fmla="*/ 463296 h 1676710"/>
              <a:gd name="connsiteX354" fmla="*/ 1493520 w 2612136"/>
              <a:gd name="connsiteY354" fmla="*/ 454152 h 1676710"/>
              <a:gd name="connsiteX355" fmla="*/ 1463040 w 2612136"/>
              <a:gd name="connsiteY355" fmla="*/ 438912 h 1676710"/>
              <a:gd name="connsiteX356" fmla="*/ 1453896 w 2612136"/>
              <a:gd name="connsiteY356" fmla="*/ 432816 h 1676710"/>
              <a:gd name="connsiteX357" fmla="*/ 1444752 w 2612136"/>
              <a:gd name="connsiteY357" fmla="*/ 429768 h 1676710"/>
              <a:gd name="connsiteX358" fmla="*/ 1408176 w 2612136"/>
              <a:gd name="connsiteY358" fmla="*/ 414528 h 1676710"/>
              <a:gd name="connsiteX359" fmla="*/ 1389888 w 2612136"/>
              <a:gd name="connsiteY359" fmla="*/ 402336 h 1676710"/>
              <a:gd name="connsiteX360" fmla="*/ 1380744 w 2612136"/>
              <a:gd name="connsiteY360" fmla="*/ 396240 h 1676710"/>
              <a:gd name="connsiteX361" fmla="*/ 1371600 w 2612136"/>
              <a:gd name="connsiteY361" fmla="*/ 393192 h 1676710"/>
              <a:gd name="connsiteX362" fmla="*/ 1350264 w 2612136"/>
              <a:gd name="connsiteY362" fmla="*/ 381000 h 1676710"/>
              <a:gd name="connsiteX363" fmla="*/ 1341120 w 2612136"/>
              <a:gd name="connsiteY363" fmla="*/ 377952 h 1676710"/>
              <a:gd name="connsiteX364" fmla="*/ 1331976 w 2612136"/>
              <a:gd name="connsiteY364" fmla="*/ 371856 h 1676710"/>
              <a:gd name="connsiteX365" fmla="*/ 1319784 w 2612136"/>
              <a:gd name="connsiteY365" fmla="*/ 365760 h 1676710"/>
              <a:gd name="connsiteX366" fmla="*/ 1301496 w 2612136"/>
              <a:gd name="connsiteY366" fmla="*/ 353568 h 1676710"/>
              <a:gd name="connsiteX367" fmla="*/ 1292352 w 2612136"/>
              <a:gd name="connsiteY367" fmla="*/ 350520 h 1676710"/>
              <a:gd name="connsiteX368" fmla="*/ 1280160 w 2612136"/>
              <a:gd name="connsiteY368" fmla="*/ 347472 h 1676710"/>
              <a:gd name="connsiteX369" fmla="*/ 1258824 w 2612136"/>
              <a:gd name="connsiteY369" fmla="*/ 335280 h 1676710"/>
              <a:gd name="connsiteX370" fmla="*/ 1228344 w 2612136"/>
              <a:gd name="connsiteY370" fmla="*/ 326136 h 1676710"/>
              <a:gd name="connsiteX371" fmla="*/ 1210056 w 2612136"/>
              <a:gd name="connsiteY371" fmla="*/ 320040 h 1676710"/>
              <a:gd name="connsiteX372" fmla="*/ 1200912 w 2612136"/>
              <a:gd name="connsiteY372" fmla="*/ 316992 h 1676710"/>
              <a:gd name="connsiteX373" fmla="*/ 1121664 w 2612136"/>
              <a:gd name="connsiteY373" fmla="*/ 298704 h 1676710"/>
              <a:gd name="connsiteX374" fmla="*/ 1094232 w 2612136"/>
              <a:gd name="connsiteY374" fmla="*/ 295656 h 1676710"/>
              <a:gd name="connsiteX375" fmla="*/ 1069848 w 2612136"/>
              <a:gd name="connsiteY375" fmla="*/ 289560 h 1676710"/>
              <a:gd name="connsiteX376" fmla="*/ 1057656 w 2612136"/>
              <a:gd name="connsiteY376" fmla="*/ 286512 h 1676710"/>
              <a:gd name="connsiteX377" fmla="*/ 1030224 w 2612136"/>
              <a:gd name="connsiteY377" fmla="*/ 283464 h 1676710"/>
              <a:gd name="connsiteX378" fmla="*/ 990600 w 2612136"/>
              <a:gd name="connsiteY378" fmla="*/ 274320 h 1676710"/>
              <a:gd name="connsiteX379" fmla="*/ 972312 w 2612136"/>
              <a:gd name="connsiteY379" fmla="*/ 268224 h 1676710"/>
              <a:gd name="connsiteX380" fmla="*/ 963168 w 2612136"/>
              <a:gd name="connsiteY380" fmla="*/ 265176 h 1676710"/>
              <a:gd name="connsiteX381" fmla="*/ 950976 w 2612136"/>
              <a:gd name="connsiteY381" fmla="*/ 262128 h 1676710"/>
              <a:gd name="connsiteX382" fmla="*/ 932688 w 2612136"/>
              <a:gd name="connsiteY382" fmla="*/ 256032 h 1676710"/>
              <a:gd name="connsiteX383" fmla="*/ 923544 w 2612136"/>
              <a:gd name="connsiteY383" fmla="*/ 252984 h 1676710"/>
              <a:gd name="connsiteX384" fmla="*/ 905256 w 2612136"/>
              <a:gd name="connsiteY384" fmla="*/ 249936 h 1676710"/>
              <a:gd name="connsiteX385" fmla="*/ 880872 w 2612136"/>
              <a:gd name="connsiteY385" fmla="*/ 240792 h 1676710"/>
              <a:gd name="connsiteX386" fmla="*/ 853440 w 2612136"/>
              <a:gd name="connsiteY386" fmla="*/ 237744 h 1676710"/>
              <a:gd name="connsiteX387" fmla="*/ 841248 w 2612136"/>
              <a:gd name="connsiteY387" fmla="*/ 234696 h 1676710"/>
              <a:gd name="connsiteX388" fmla="*/ 819912 w 2612136"/>
              <a:gd name="connsiteY388" fmla="*/ 228600 h 1676710"/>
              <a:gd name="connsiteX389" fmla="*/ 804672 w 2612136"/>
              <a:gd name="connsiteY389" fmla="*/ 225552 h 1676710"/>
              <a:gd name="connsiteX390" fmla="*/ 786384 w 2612136"/>
              <a:gd name="connsiteY390" fmla="*/ 222504 h 1676710"/>
              <a:gd name="connsiteX391" fmla="*/ 768096 w 2612136"/>
              <a:gd name="connsiteY391" fmla="*/ 216408 h 1676710"/>
              <a:gd name="connsiteX392" fmla="*/ 743712 w 2612136"/>
              <a:gd name="connsiteY392" fmla="*/ 213360 h 1676710"/>
              <a:gd name="connsiteX393" fmla="*/ 722376 w 2612136"/>
              <a:gd name="connsiteY393" fmla="*/ 210312 h 1676710"/>
              <a:gd name="connsiteX394" fmla="*/ 676656 w 2612136"/>
              <a:gd name="connsiteY394" fmla="*/ 207264 h 1676710"/>
              <a:gd name="connsiteX395" fmla="*/ 664464 w 2612136"/>
              <a:gd name="connsiteY395" fmla="*/ 204216 h 1676710"/>
              <a:gd name="connsiteX396" fmla="*/ 591312 w 2612136"/>
              <a:gd name="connsiteY396" fmla="*/ 207264 h 1676710"/>
              <a:gd name="connsiteX397" fmla="*/ 576072 w 2612136"/>
              <a:gd name="connsiteY397" fmla="*/ 210312 h 1676710"/>
              <a:gd name="connsiteX398" fmla="*/ 536448 w 2612136"/>
              <a:gd name="connsiteY398" fmla="*/ 216408 h 1676710"/>
              <a:gd name="connsiteX399" fmla="*/ 493776 w 2612136"/>
              <a:gd name="connsiteY399" fmla="*/ 219456 h 1676710"/>
              <a:gd name="connsiteX400" fmla="*/ 466344 w 2612136"/>
              <a:gd name="connsiteY400" fmla="*/ 222504 h 1676710"/>
              <a:gd name="connsiteX401" fmla="*/ 371856 w 2612136"/>
              <a:gd name="connsiteY401" fmla="*/ 231648 h 1676710"/>
              <a:gd name="connsiteX402" fmla="*/ 326136 w 2612136"/>
              <a:gd name="connsiteY402" fmla="*/ 246888 h 1676710"/>
              <a:gd name="connsiteX403" fmla="*/ 316992 w 2612136"/>
              <a:gd name="connsiteY403" fmla="*/ 249936 h 1676710"/>
              <a:gd name="connsiteX404" fmla="*/ 307848 w 2612136"/>
              <a:gd name="connsiteY404" fmla="*/ 252984 h 1676710"/>
              <a:gd name="connsiteX405" fmla="*/ 283464 w 2612136"/>
              <a:gd name="connsiteY405" fmla="*/ 262128 h 1676710"/>
              <a:gd name="connsiteX406" fmla="*/ 265176 w 2612136"/>
              <a:gd name="connsiteY406" fmla="*/ 268224 h 1676710"/>
              <a:gd name="connsiteX407" fmla="*/ 240792 w 2612136"/>
              <a:gd name="connsiteY407" fmla="*/ 274320 h 1676710"/>
              <a:gd name="connsiteX408" fmla="*/ 231648 w 2612136"/>
              <a:gd name="connsiteY408" fmla="*/ 280416 h 1676710"/>
              <a:gd name="connsiteX409" fmla="*/ 219456 w 2612136"/>
              <a:gd name="connsiteY409" fmla="*/ 283464 h 1676710"/>
              <a:gd name="connsiteX410" fmla="*/ 201168 w 2612136"/>
              <a:gd name="connsiteY410" fmla="*/ 289560 h 1676710"/>
              <a:gd name="connsiteX411" fmla="*/ 195072 w 2612136"/>
              <a:gd name="connsiteY411" fmla="*/ 295656 h 1676710"/>
              <a:gd name="connsiteX0" fmla="*/ 195072 w 2612136"/>
              <a:gd name="connsiteY0" fmla="*/ 295656 h 1676710"/>
              <a:gd name="connsiteX1" fmla="*/ 176784 w 2612136"/>
              <a:gd name="connsiteY1" fmla="*/ 304800 h 1676710"/>
              <a:gd name="connsiteX2" fmla="*/ 155448 w 2612136"/>
              <a:gd name="connsiteY2" fmla="*/ 310896 h 1676710"/>
              <a:gd name="connsiteX3" fmla="*/ 137160 w 2612136"/>
              <a:gd name="connsiteY3" fmla="*/ 323088 h 1676710"/>
              <a:gd name="connsiteX4" fmla="*/ 128016 w 2612136"/>
              <a:gd name="connsiteY4" fmla="*/ 329184 h 1676710"/>
              <a:gd name="connsiteX5" fmla="*/ 115824 w 2612136"/>
              <a:gd name="connsiteY5" fmla="*/ 332232 h 1676710"/>
              <a:gd name="connsiteX6" fmla="*/ 106680 w 2612136"/>
              <a:gd name="connsiteY6" fmla="*/ 338328 h 1676710"/>
              <a:gd name="connsiteX7" fmla="*/ 70104 w 2612136"/>
              <a:gd name="connsiteY7" fmla="*/ 338328 h 1676710"/>
              <a:gd name="connsiteX8" fmla="*/ 48768 w 2612136"/>
              <a:gd name="connsiteY8" fmla="*/ 332232 h 1676710"/>
              <a:gd name="connsiteX9" fmla="*/ 36576 w 2612136"/>
              <a:gd name="connsiteY9" fmla="*/ 326136 h 1676710"/>
              <a:gd name="connsiteX10" fmla="*/ 27432 w 2612136"/>
              <a:gd name="connsiteY10" fmla="*/ 316992 h 1676710"/>
              <a:gd name="connsiteX11" fmla="*/ 9144 w 2612136"/>
              <a:gd name="connsiteY11" fmla="*/ 301752 h 1676710"/>
              <a:gd name="connsiteX12" fmla="*/ 0 w 2612136"/>
              <a:gd name="connsiteY12" fmla="*/ 268224 h 1676710"/>
              <a:gd name="connsiteX13" fmla="*/ 3048 w 2612136"/>
              <a:gd name="connsiteY13" fmla="*/ 207264 h 1676710"/>
              <a:gd name="connsiteX14" fmla="*/ 21336 w 2612136"/>
              <a:gd name="connsiteY14" fmla="*/ 170688 h 1676710"/>
              <a:gd name="connsiteX15" fmla="*/ 30480 w 2612136"/>
              <a:gd name="connsiteY15" fmla="*/ 161544 h 1676710"/>
              <a:gd name="connsiteX16" fmla="*/ 42672 w 2612136"/>
              <a:gd name="connsiteY16" fmla="*/ 146304 h 1676710"/>
              <a:gd name="connsiteX17" fmla="*/ 60960 w 2612136"/>
              <a:gd name="connsiteY17" fmla="*/ 131064 h 1676710"/>
              <a:gd name="connsiteX18" fmla="*/ 67056 w 2612136"/>
              <a:gd name="connsiteY18" fmla="*/ 121920 h 1676710"/>
              <a:gd name="connsiteX19" fmla="*/ 79248 w 2612136"/>
              <a:gd name="connsiteY19" fmla="*/ 115824 h 1676710"/>
              <a:gd name="connsiteX20" fmla="*/ 100584 w 2612136"/>
              <a:gd name="connsiteY20" fmla="*/ 106680 h 1676710"/>
              <a:gd name="connsiteX21" fmla="*/ 109728 w 2612136"/>
              <a:gd name="connsiteY21" fmla="*/ 97536 h 1676710"/>
              <a:gd name="connsiteX22" fmla="*/ 121920 w 2612136"/>
              <a:gd name="connsiteY22" fmla="*/ 94488 h 1676710"/>
              <a:gd name="connsiteX23" fmla="*/ 131064 w 2612136"/>
              <a:gd name="connsiteY23" fmla="*/ 91440 h 1676710"/>
              <a:gd name="connsiteX24" fmla="*/ 140208 w 2612136"/>
              <a:gd name="connsiteY24" fmla="*/ 85344 h 1676710"/>
              <a:gd name="connsiteX25" fmla="*/ 149352 w 2612136"/>
              <a:gd name="connsiteY25" fmla="*/ 82296 h 1676710"/>
              <a:gd name="connsiteX26" fmla="*/ 161544 w 2612136"/>
              <a:gd name="connsiteY26" fmla="*/ 76200 h 1676710"/>
              <a:gd name="connsiteX27" fmla="*/ 179832 w 2612136"/>
              <a:gd name="connsiteY27" fmla="*/ 70104 h 1676710"/>
              <a:gd name="connsiteX28" fmla="*/ 198120 w 2612136"/>
              <a:gd name="connsiteY28" fmla="*/ 64008 h 1676710"/>
              <a:gd name="connsiteX29" fmla="*/ 207264 w 2612136"/>
              <a:gd name="connsiteY29" fmla="*/ 60960 h 1676710"/>
              <a:gd name="connsiteX30" fmla="*/ 234696 w 2612136"/>
              <a:gd name="connsiteY30" fmla="*/ 54864 h 1676710"/>
              <a:gd name="connsiteX31" fmla="*/ 262128 w 2612136"/>
              <a:gd name="connsiteY31" fmla="*/ 48768 h 1676710"/>
              <a:gd name="connsiteX32" fmla="*/ 283464 w 2612136"/>
              <a:gd name="connsiteY32" fmla="*/ 45720 h 1676710"/>
              <a:gd name="connsiteX33" fmla="*/ 292608 w 2612136"/>
              <a:gd name="connsiteY33" fmla="*/ 42672 h 1676710"/>
              <a:gd name="connsiteX34" fmla="*/ 338328 w 2612136"/>
              <a:gd name="connsiteY34" fmla="*/ 36576 h 1676710"/>
              <a:gd name="connsiteX35" fmla="*/ 365760 w 2612136"/>
              <a:gd name="connsiteY35" fmla="*/ 30480 h 1676710"/>
              <a:gd name="connsiteX36" fmla="*/ 384048 w 2612136"/>
              <a:gd name="connsiteY36" fmla="*/ 27432 h 1676710"/>
              <a:gd name="connsiteX37" fmla="*/ 417576 w 2612136"/>
              <a:gd name="connsiteY37" fmla="*/ 24384 h 1676710"/>
              <a:gd name="connsiteX38" fmla="*/ 460248 w 2612136"/>
              <a:gd name="connsiteY38" fmla="*/ 18288 h 1676710"/>
              <a:gd name="connsiteX39" fmla="*/ 505968 w 2612136"/>
              <a:gd name="connsiteY39" fmla="*/ 15240 h 1676710"/>
              <a:gd name="connsiteX40" fmla="*/ 527304 w 2612136"/>
              <a:gd name="connsiteY40" fmla="*/ 9144 h 1676710"/>
              <a:gd name="connsiteX41" fmla="*/ 545592 w 2612136"/>
              <a:gd name="connsiteY41" fmla="*/ 6096 h 1676710"/>
              <a:gd name="connsiteX42" fmla="*/ 554736 w 2612136"/>
              <a:gd name="connsiteY42" fmla="*/ 3048 h 1676710"/>
              <a:gd name="connsiteX43" fmla="*/ 585216 w 2612136"/>
              <a:gd name="connsiteY43" fmla="*/ 0 h 1676710"/>
              <a:gd name="connsiteX44" fmla="*/ 679704 w 2612136"/>
              <a:gd name="connsiteY44" fmla="*/ 3048 h 1676710"/>
              <a:gd name="connsiteX45" fmla="*/ 701040 w 2612136"/>
              <a:gd name="connsiteY45" fmla="*/ 6096 h 1676710"/>
              <a:gd name="connsiteX46" fmla="*/ 749808 w 2612136"/>
              <a:gd name="connsiteY46" fmla="*/ 12192 h 1676710"/>
              <a:gd name="connsiteX47" fmla="*/ 765048 w 2612136"/>
              <a:gd name="connsiteY47" fmla="*/ 15240 h 1676710"/>
              <a:gd name="connsiteX48" fmla="*/ 810768 w 2612136"/>
              <a:gd name="connsiteY48" fmla="*/ 18288 h 1676710"/>
              <a:gd name="connsiteX49" fmla="*/ 829056 w 2612136"/>
              <a:gd name="connsiteY49" fmla="*/ 21336 h 1676710"/>
              <a:gd name="connsiteX50" fmla="*/ 847344 w 2612136"/>
              <a:gd name="connsiteY50" fmla="*/ 27432 h 1676710"/>
              <a:gd name="connsiteX51" fmla="*/ 886968 w 2612136"/>
              <a:gd name="connsiteY51" fmla="*/ 33528 h 1676710"/>
              <a:gd name="connsiteX52" fmla="*/ 899160 w 2612136"/>
              <a:gd name="connsiteY52" fmla="*/ 36576 h 1676710"/>
              <a:gd name="connsiteX53" fmla="*/ 908304 w 2612136"/>
              <a:gd name="connsiteY53" fmla="*/ 39624 h 1676710"/>
              <a:gd name="connsiteX54" fmla="*/ 950976 w 2612136"/>
              <a:gd name="connsiteY54" fmla="*/ 45720 h 1676710"/>
              <a:gd name="connsiteX55" fmla="*/ 972312 w 2612136"/>
              <a:gd name="connsiteY55" fmla="*/ 48768 h 1676710"/>
              <a:gd name="connsiteX56" fmla="*/ 1005840 w 2612136"/>
              <a:gd name="connsiteY56" fmla="*/ 57912 h 1676710"/>
              <a:gd name="connsiteX57" fmla="*/ 1027176 w 2612136"/>
              <a:gd name="connsiteY57" fmla="*/ 60960 h 1676710"/>
              <a:gd name="connsiteX58" fmla="*/ 1048512 w 2612136"/>
              <a:gd name="connsiteY58" fmla="*/ 67056 h 1676710"/>
              <a:gd name="connsiteX59" fmla="*/ 1078992 w 2612136"/>
              <a:gd name="connsiteY59" fmla="*/ 73152 h 1676710"/>
              <a:gd name="connsiteX60" fmla="*/ 1088136 w 2612136"/>
              <a:gd name="connsiteY60" fmla="*/ 76200 h 1676710"/>
              <a:gd name="connsiteX61" fmla="*/ 1109472 w 2612136"/>
              <a:gd name="connsiteY61" fmla="*/ 79248 h 1676710"/>
              <a:gd name="connsiteX62" fmla="*/ 1127760 w 2612136"/>
              <a:gd name="connsiteY62" fmla="*/ 82296 h 1676710"/>
              <a:gd name="connsiteX63" fmla="*/ 1139952 w 2612136"/>
              <a:gd name="connsiteY63" fmla="*/ 85344 h 1676710"/>
              <a:gd name="connsiteX64" fmla="*/ 1176528 w 2612136"/>
              <a:gd name="connsiteY64" fmla="*/ 91440 h 1676710"/>
              <a:gd name="connsiteX65" fmla="*/ 1207008 w 2612136"/>
              <a:gd name="connsiteY65" fmla="*/ 100584 h 1676710"/>
              <a:gd name="connsiteX66" fmla="*/ 1216152 w 2612136"/>
              <a:gd name="connsiteY66" fmla="*/ 103632 h 1676710"/>
              <a:gd name="connsiteX67" fmla="*/ 1228344 w 2612136"/>
              <a:gd name="connsiteY67" fmla="*/ 106680 h 1676710"/>
              <a:gd name="connsiteX68" fmla="*/ 1246632 w 2612136"/>
              <a:gd name="connsiteY68" fmla="*/ 112776 h 1676710"/>
              <a:gd name="connsiteX69" fmla="*/ 1255776 w 2612136"/>
              <a:gd name="connsiteY69" fmla="*/ 115824 h 1676710"/>
              <a:gd name="connsiteX70" fmla="*/ 1267968 w 2612136"/>
              <a:gd name="connsiteY70" fmla="*/ 121920 h 1676710"/>
              <a:gd name="connsiteX71" fmla="*/ 1277112 w 2612136"/>
              <a:gd name="connsiteY71" fmla="*/ 128016 h 1676710"/>
              <a:gd name="connsiteX72" fmla="*/ 1298448 w 2612136"/>
              <a:gd name="connsiteY72" fmla="*/ 134112 h 1676710"/>
              <a:gd name="connsiteX73" fmla="*/ 1322832 w 2612136"/>
              <a:gd name="connsiteY73" fmla="*/ 146304 h 1676710"/>
              <a:gd name="connsiteX74" fmla="*/ 1441704 w 2612136"/>
              <a:gd name="connsiteY74" fmla="*/ 185928 h 1676710"/>
              <a:gd name="connsiteX75" fmla="*/ 1487424 w 2612136"/>
              <a:gd name="connsiteY75" fmla="*/ 207264 h 1676710"/>
              <a:gd name="connsiteX76" fmla="*/ 1511808 w 2612136"/>
              <a:gd name="connsiteY76" fmla="*/ 216408 h 1676710"/>
              <a:gd name="connsiteX77" fmla="*/ 1554480 w 2612136"/>
              <a:gd name="connsiteY77" fmla="*/ 225552 h 1676710"/>
              <a:gd name="connsiteX78" fmla="*/ 1578864 w 2612136"/>
              <a:gd name="connsiteY78" fmla="*/ 231648 h 1676710"/>
              <a:gd name="connsiteX79" fmla="*/ 1588008 w 2612136"/>
              <a:gd name="connsiteY79" fmla="*/ 234696 h 1676710"/>
              <a:gd name="connsiteX80" fmla="*/ 1612392 w 2612136"/>
              <a:gd name="connsiteY80" fmla="*/ 240792 h 1676710"/>
              <a:gd name="connsiteX81" fmla="*/ 1630680 w 2612136"/>
              <a:gd name="connsiteY81" fmla="*/ 246888 h 1676710"/>
              <a:gd name="connsiteX82" fmla="*/ 1639824 w 2612136"/>
              <a:gd name="connsiteY82" fmla="*/ 249936 h 1676710"/>
              <a:gd name="connsiteX83" fmla="*/ 1652016 w 2612136"/>
              <a:gd name="connsiteY83" fmla="*/ 252984 h 1676710"/>
              <a:gd name="connsiteX84" fmla="*/ 1664208 w 2612136"/>
              <a:gd name="connsiteY84" fmla="*/ 259080 h 1676710"/>
              <a:gd name="connsiteX85" fmla="*/ 1673352 w 2612136"/>
              <a:gd name="connsiteY85" fmla="*/ 262128 h 1676710"/>
              <a:gd name="connsiteX86" fmla="*/ 1685544 w 2612136"/>
              <a:gd name="connsiteY86" fmla="*/ 268224 h 1676710"/>
              <a:gd name="connsiteX87" fmla="*/ 1703832 w 2612136"/>
              <a:gd name="connsiteY87" fmla="*/ 274320 h 1676710"/>
              <a:gd name="connsiteX88" fmla="*/ 1716024 w 2612136"/>
              <a:gd name="connsiteY88" fmla="*/ 280416 h 1676710"/>
              <a:gd name="connsiteX89" fmla="*/ 1734312 w 2612136"/>
              <a:gd name="connsiteY89" fmla="*/ 286512 h 1676710"/>
              <a:gd name="connsiteX90" fmla="*/ 1743456 w 2612136"/>
              <a:gd name="connsiteY90" fmla="*/ 289560 h 1676710"/>
              <a:gd name="connsiteX91" fmla="*/ 1752600 w 2612136"/>
              <a:gd name="connsiteY91" fmla="*/ 295656 h 1676710"/>
              <a:gd name="connsiteX92" fmla="*/ 1770888 w 2612136"/>
              <a:gd name="connsiteY92" fmla="*/ 301752 h 1676710"/>
              <a:gd name="connsiteX93" fmla="*/ 1780032 w 2612136"/>
              <a:gd name="connsiteY93" fmla="*/ 307848 h 1676710"/>
              <a:gd name="connsiteX94" fmla="*/ 1789176 w 2612136"/>
              <a:gd name="connsiteY94" fmla="*/ 310896 h 1676710"/>
              <a:gd name="connsiteX95" fmla="*/ 1804416 w 2612136"/>
              <a:gd name="connsiteY95" fmla="*/ 316992 h 1676710"/>
              <a:gd name="connsiteX96" fmla="*/ 1813560 w 2612136"/>
              <a:gd name="connsiteY96" fmla="*/ 323088 h 1676710"/>
              <a:gd name="connsiteX97" fmla="*/ 1844040 w 2612136"/>
              <a:gd name="connsiteY97" fmla="*/ 332232 h 1676710"/>
              <a:gd name="connsiteX98" fmla="*/ 1853184 w 2612136"/>
              <a:gd name="connsiteY98" fmla="*/ 338328 h 1676710"/>
              <a:gd name="connsiteX99" fmla="*/ 1886712 w 2612136"/>
              <a:gd name="connsiteY99" fmla="*/ 350520 h 1676710"/>
              <a:gd name="connsiteX100" fmla="*/ 1895856 w 2612136"/>
              <a:gd name="connsiteY100" fmla="*/ 356616 h 1676710"/>
              <a:gd name="connsiteX101" fmla="*/ 1926336 w 2612136"/>
              <a:gd name="connsiteY101" fmla="*/ 365760 h 1676710"/>
              <a:gd name="connsiteX102" fmla="*/ 1953768 w 2612136"/>
              <a:gd name="connsiteY102" fmla="*/ 377952 h 1676710"/>
              <a:gd name="connsiteX103" fmla="*/ 1965960 w 2612136"/>
              <a:gd name="connsiteY103" fmla="*/ 384048 h 1676710"/>
              <a:gd name="connsiteX104" fmla="*/ 1975104 w 2612136"/>
              <a:gd name="connsiteY104" fmla="*/ 387096 h 1676710"/>
              <a:gd name="connsiteX105" fmla="*/ 1996440 w 2612136"/>
              <a:gd name="connsiteY105" fmla="*/ 399288 h 1676710"/>
              <a:gd name="connsiteX106" fmla="*/ 2014728 w 2612136"/>
              <a:gd name="connsiteY106" fmla="*/ 405384 h 1676710"/>
              <a:gd name="connsiteX107" fmla="*/ 2033016 w 2612136"/>
              <a:gd name="connsiteY107" fmla="*/ 414528 h 1676710"/>
              <a:gd name="connsiteX108" fmla="*/ 2042160 w 2612136"/>
              <a:gd name="connsiteY108" fmla="*/ 420624 h 1676710"/>
              <a:gd name="connsiteX109" fmla="*/ 2054352 w 2612136"/>
              <a:gd name="connsiteY109" fmla="*/ 423672 h 1676710"/>
              <a:gd name="connsiteX110" fmla="*/ 2090928 w 2612136"/>
              <a:gd name="connsiteY110" fmla="*/ 438912 h 1676710"/>
              <a:gd name="connsiteX111" fmla="*/ 2109216 w 2612136"/>
              <a:gd name="connsiteY111" fmla="*/ 451104 h 1676710"/>
              <a:gd name="connsiteX112" fmla="*/ 2130552 w 2612136"/>
              <a:gd name="connsiteY112" fmla="*/ 460248 h 1676710"/>
              <a:gd name="connsiteX113" fmla="*/ 2139696 w 2612136"/>
              <a:gd name="connsiteY113" fmla="*/ 463296 h 1676710"/>
              <a:gd name="connsiteX114" fmla="*/ 2151888 w 2612136"/>
              <a:gd name="connsiteY114" fmla="*/ 469392 h 1676710"/>
              <a:gd name="connsiteX115" fmla="*/ 2161032 w 2612136"/>
              <a:gd name="connsiteY115" fmla="*/ 472440 h 1676710"/>
              <a:gd name="connsiteX116" fmla="*/ 2170176 w 2612136"/>
              <a:gd name="connsiteY116" fmla="*/ 478536 h 1676710"/>
              <a:gd name="connsiteX117" fmla="*/ 2179320 w 2612136"/>
              <a:gd name="connsiteY117" fmla="*/ 487680 h 1676710"/>
              <a:gd name="connsiteX118" fmla="*/ 2191512 w 2612136"/>
              <a:gd name="connsiteY118" fmla="*/ 490728 h 1676710"/>
              <a:gd name="connsiteX119" fmla="*/ 2200656 w 2612136"/>
              <a:gd name="connsiteY119" fmla="*/ 499872 h 1676710"/>
              <a:gd name="connsiteX120" fmla="*/ 2209800 w 2612136"/>
              <a:gd name="connsiteY120" fmla="*/ 502920 h 1676710"/>
              <a:gd name="connsiteX121" fmla="*/ 2218944 w 2612136"/>
              <a:gd name="connsiteY121" fmla="*/ 509016 h 1676710"/>
              <a:gd name="connsiteX122" fmla="*/ 2228088 w 2612136"/>
              <a:gd name="connsiteY122" fmla="*/ 512064 h 1676710"/>
              <a:gd name="connsiteX123" fmla="*/ 2246376 w 2612136"/>
              <a:gd name="connsiteY123" fmla="*/ 524256 h 1676710"/>
              <a:gd name="connsiteX124" fmla="*/ 2255520 w 2612136"/>
              <a:gd name="connsiteY124" fmla="*/ 527304 h 1676710"/>
              <a:gd name="connsiteX125" fmla="*/ 2273808 w 2612136"/>
              <a:gd name="connsiteY125" fmla="*/ 539496 h 1676710"/>
              <a:gd name="connsiteX126" fmla="*/ 2282952 w 2612136"/>
              <a:gd name="connsiteY126" fmla="*/ 545592 h 1676710"/>
              <a:gd name="connsiteX127" fmla="*/ 2292096 w 2612136"/>
              <a:gd name="connsiteY127" fmla="*/ 548640 h 1676710"/>
              <a:gd name="connsiteX128" fmla="*/ 2304288 w 2612136"/>
              <a:gd name="connsiteY128" fmla="*/ 557784 h 1676710"/>
              <a:gd name="connsiteX129" fmla="*/ 2322576 w 2612136"/>
              <a:gd name="connsiteY129" fmla="*/ 569976 h 1676710"/>
              <a:gd name="connsiteX130" fmla="*/ 2331720 w 2612136"/>
              <a:gd name="connsiteY130" fmla="*/ 579120 h 1676710"/>
              <a:gd name="connsiteX131" fmla="*/ 2350008 w 2612136"/>
              <a:gd name="connsiteY131" fmla="*/ 591312 h 1676710"/>
              <a:gd name="connsiteX132" fmla="*/ 2362200 w 2612136"/>
              <a:gd name="connsiteY132" fmla="*/ 597408 h 1676710"/>
              <a:gd name="connsiteX133" fmla="*/ 2389632 w 2612136"/>
              <a:gd name="connsiteY133" fmla="*/ 621792 h 1676710"/>
              <a:gd name="connsiteX134" fmla="*/ 2398776 w 2612136"/>
              <a:gd name="connsiteY134" fmla="*/ 624840 h 1676710"/>
              <a:gd name="connsiteX135" fmla="*/ 2420112 w 2612136"/>
              <a:gd name="connsiteY135" fmla="*/ 646176 h 1676710"/>
              <a:gd name="connsiteX136" fmla="*/ 2438400 w 2612136"/>
              <a:gd name="connsiteY136" fmla="*/ 661416 h 1676710"/>
              <a:gd name="connsiteX137" fmla="*/ 2447544 w 2612136"/>
              <a:gd name="connsiteY137" fmla="*/ 667512 h 1676710"/>
              <a:gd name="connsiteX138" fmla="*/ 2456688 w 2612136"/>
              <a:gd name="connsiteY138" fmla="*/ 679704 h 1676710"/>
              <a:gd name="connsiteX139" fmla="*/ 2474976 w 2612136"/>
              <a:gd name="connsiteY139" fmla="*/ 694944 h 1676710"/>
              <a:gd name="connsiteX140" fmla="*/ 2481072 w 2612136"/>
              <a:gd name="connsiteY140" fmla="*/ 704088 h 1676710"/>
              <a:gd name="connsiteX141" fmla="*/ 2493264 w 2612136"/>
              <a:gd name="connsiteY141" fmla="*/ 713232 h 1676710"/>
              <a:gd name="connsiteX142" fmla="*/ 2511552 w 2612136"/>
              <a:gd name="connsiteY142" fmla="*/ 743712 h 1676710"/>
              <a:gd name="connsiteX143" fmla="*/ 2526792 w 2612136"/>
              <a:gd name="connsiteY143" fmla="*/ 762000 h 1676710"/>
              <a:gd name="connsiteX144" fmla="*/ 2529840 w 2612136"/>
              <a:gd name="connsiteY144" fmla="*/ 771144 h 1676710"/>
              <a:gd name="connsiteX145" fmla="*/ 2535936 w 2612136"/>
              <a:gd name="connsiteY145" fmla="*/ 783336 h 1676710"/>
              <a:gd name="connsiteX146" fmla="*/ 2538984 w 2612136"/>
              <a:gd name="connsiteY146" fmla="*/ 792480 h 1676710"/>
              <a:gd name="connsiteX147" fmla="*/ 2545080 w 2612136"/>
              <a:gd name="connsiteY147" fmla="*/ 801624 h 1676710"/>
              <a:gd name="connsiteX148" fmla="*/ 2551176 w 2612136"/>
              <a:gd name="connsiteY148" fmla="*/ 822960 h 1676710"/>
              <a:gd name="connsiteX149" fmla="*/ 2557272 w 2612136"/>
              <a:gd name="connsiteY149" fmla="*/ 841248 h 1676710"/>
              <a:gd name="connsiteX150" fmla="*/ 2563368 w 2612136"/>
              <a:gd name="connsiteY150" fmla="*/ 865632 h 1676710"/>
              <a:gd name="connsiteX151" fmla="*/ 2569464 w 2612136"/>
              <a:gd name="connsiteY151" fmla="*/ 877824 h 1676710"/>
              <a:gd name="connsiteX152" fmla="*/ 2572512 w 2612136"/>
              <a:gd name="connsiteY152" fmla="*/ 886968 h 1676710"/>
              <a:gd name="connsiteX153" fmla="*/ 2575560 w 2612136"/>
              <a:gd name="connsiteY153" fmla="*/ 899160 h 1676710"/>
              <a:gd name="connsiteX154" fmla="*/ 2587752 w 2612136"/>
              <a:gd name="connsiteY154" fmla="*/ 917448 h 1676710"/>
              <a:gd name="connsiteX155" fmla="*/ 2593848 w 2612136"/>
              <a:gd name="connsiteY155" fmla="*/ 938784 h 1676710"/>
              <a:gd name="connsiteX156" fmla="*/ 2596896 w 2612136"/>
              <a:gd name="connsiteY156" fmla="*/ 950976 h 1676710"/>
              <a:gd name="connsiteX157" fmla="*/ 2602992 w 2612136"/>
              <a:gd name="connsiteY157" fmla="*/ 963168 h 1676710"/>
              <a:gd name="connsiteX158" fmla="*/ 2606040 w 2612136"/>
              <a:gd name="connsiteY158" fmla="*/ 975360 h 1676710"/>
              <a:gd name="connsiteX159" fmla="*/ 2612136 w 2612136"/>
              <a:gd name="connsiteY159" fmla="*/ 993648 h 1676710"/>
              <a:gd name="connsiteX160" fmla="*/ 2609088 w 2612136"/>
              <a:gd name="connsiteY160" fmla="*/ 1030224 h 1676710"/>
              <a:gd name="connsiteX161" fmla="*/ 2602992 w 2612136"/>
              <a:gd name="connsiteY161" fmla="*/ 1066800 h 1676710"/>
              <a:gd name="connsiteX162" fmla="*/ 2599944 w 2612136"/>
              <a:gd name="connsiteY162" fmla="*/ 1103376 h 1676710"/>
              <a:gd name="connsiteX163" fmla="*/ 2593848 w 2612136"/>
              <a:gd name="connsiteY163" fmla="*/ 1130808 h 1676710"/>
              <a:gd name="connsiteX164" fmla="*/ 2590800 w 2612136"/>
              <a:gd name="connsiteY164" fmla="*/ 1139952 h 1676710"/>
              <a:gd name="connsiteX165" fmla="*/ 2581656 w 2612136"/>
              <a:gd name="connsiteY165" fmla="*/ 1173480 h 1676710"/>
              <a:gd name="connsiteX166" fmla="*/ 2578608 w 2612136"/>
              <a:gd name="connsiteY166" fmla="*/ 1182624 h 1676710"/>
              <a:gd name="connsiteX167" fmla="*/ 2566416 w 2612136"/>
              <a:gd name="connsiteY167" fmla="*/ 1200912 h 1676710"/>
              <a:gd name="connsiteX168" fmla="*/ 2560320 w 2612136"/>
              <a:gd name="connsiteY168" fmla="*/ 1210056 h 1676710"/>
              <a:gd name="connsiteX169" fmla="*/ 2557272 w 2612136"/>
              <a:gd name="connsiteY169" fmla="*/ 1219200 h 1676710"/>
              <a:gd name="connsiteX170" fmla="*/ 2545080 w 2612136"/>
              <a:gd name="connsiteY170" fmla="*/ 1237488 h 1676710"/>
              <a:gd name="connsiteX171" fmla="*/ 2538984 w 2612136"/>
              <a:gd name="connsiteY171" fmla="*/ 1246632 h 1676710"/>
              <a:gd name="connsiteX172" fmla="*/ 2535936 w 2612136"/>
              <a:gd name="connsiteY172" fmla="*/ 1255776 h 1676710"/>
              <a:gd name="connsiteX173" fmla="*/ 2526792 w 2612136"/>
              <a:gd name="connsiteY173" fmla="*/ 1264920 h 1676710"/>
              <a:gd name="connsiteX174" fmla="*/ 2511552 w 2612136"/>
              <a:gd name="connsiteY174" fmla="*/ 1283208 h 1676710"/>
              <a:gd name="connsiteX175" fmla="*/ 2502408 w 2612136"/>
              <a:gd name="connsiteY175" fmla="*/ 1289304 h 1676710"/>
              <a:gd name="connsiteX176" fmla="*/ 2493264 w 2612136"/>
              <a:gd name="connsiteY176" fmla="*/ 1301496 h 1676710"/>
              <a:gd name="connsiteX177" fmla="*/ 2474976 w 2612136"/>
              <a:gd name="connsiteY177" fmla="*/ 1313688 h 1676710"/>
              <a:gd name="connsiteX178" fmla="*/ 2444496 w 2612136"/>
              <a:gd name="connsiteY178" fmla="*/ 1335024 h 1676710"/>
              <a:gd name="connsiteX179" fmla="*/ 2435352 w 2612136"/>
              <a:gd name="connsiteY179" fmla="*/ 1341120 h 1676710"/>
              <a:gd name="connsiteX180" fmla="*/ 2423160 w 2612136"/>
              <a:gd name="connsiteY180" fmla="*/ 1350264 h 1676710"/>
              <a:gd name="connsiteX181" fmla="*/ 2410968 w 2612136"/>
              <a:gd name="connsiteY181" fmla="*/ 1353312 h 1676710"/>
              <a:gd name="connsiteX182" fmla="*/ 2401824 w 2612136"/>
              <a:gd name="connsiteY182" fmla="*/ 1362456 h 1676710"/>
              <a:gd name="connsiteX183" fmla="*/ 2383536 w 2612136"/>
              <a:gd name="connsiteY183" fmla="*/ 1374648 h 1676710"/>
              <a:gd name="connsiteX184" fmla="*/ 2365248 w 2612136"/>
              <a:gd name="connsiteY184" fmla="*/ 1386840 h 1676710"/>
              <a:gd name="connsiteX185" fmla="*/ 2356104 w 2612136"/>
              <a:gd name="connsiteY185" fmla="*/ 1395984 h 1676710"/>
              <a:gd name="connsiteX186" fmla="*/ 2346960 w 2612136"/>
              <a:gd name="connsiteY186" fmla="*/ 1399032 h 1676710"/>
              <a:gd name="connsiteX187" fmla="*/ 2331720 w 2612136"/>
              <a:gd name="connsiteY187" fmla="*/ 1411224 h 1676710"/>
              <a:gd name="connsiteX188" fmla="*/ 2322576 w 2612136"/>
              <a:gd name="connsiteY188" fmla="*/ 1420368 h 1676710"/>
              <a:gd name="connsiteX189" fmla="*/ 2301240 w 2612136"/>
              <a:gd name="connsiteY189" fmla="*/ 1432560 h 1676710"/>
              <a:gd name="connsiteX190" fmla="*/ 2286000 w 2612136"/>
              <a:gd name="connsiteY190" fmla="*/ 1441704 h 1676710"/>
              <a:gd name="connsiteX191" fmla="*/ 2267712 w 2612136"/>
              <a:gd name="connsiteY191" fmla="*/ 1453896 h 1676710"/>
              <a:gd name="connsiteX192" fmla="*/ 2255520 w 2612136"/>
              <a:gd name="connsiteY192" fmla="*/ 1459992 h 1676710"/>
              <a:gd name="connsiteX193" fmla="*/ 2234184 w 2612136"/>
              <a:gd name="connsiteY193" fmla="*/ 1475232 h 1676710"/>
              <a:gd name="connsiteX194" fmla="*/ 2225040 w 2612136"/>
              <a:gd name="connsiteY194" fmla="*/ 1481328 h 1676710"/>
              <a:gd name="connsiteX195" fmla="*/ 2212848 w 2612136"/>
              <a:gd name="connsiteY195" fmla="*/ 1490472 h 1676710"/>
              <a:gd name="connsiteX196" fmla="*/ 2194560 w 2612136"/>
              <a:gd name="connsiteY196" fmla="*/ 1496568 h 1676710"/>
              <a:gd name="connsiteX197" fmla="*/ 2185416 w 2612136"/>
              <a:gd name="connsiteY197" fmla="*/ 1499616 h 1676710"/>
              <a:gd name="connsiteX198" fmla="*/ 2164080 w 2612136"/>
              <a:gd name="connsiteY198" fmla="*/ 1511808 h 1676710"/>
              <a:gd name="connsiteX199" fmla="*/ 2154936 w 2612136"/>
              <a:gd name="connsiteY199" fmla="*/ 1514856 h 1676710"/>
              <a:gd name="connsiteX200" fmla="*/ 2133600 w 2612136"/>
              <a:gd name="connsiteY200" fmla="*/ 1527048 h 1676710"/>
              <a:gd name="connsiteX201" fmla="*/ 2115312 w 2612136"/>
              <a:gd name="connsiteY201" fmla="*/ 1539240 h 1676710"/>
              <a:gd name="connsiteX202" fmla="*/ 2097024 w 2612136"/>
              <a:gd name="connsiteY202" fmla="*/ 1548384 h 1676710"/>
              <a:gd name="connsiteX203" fmla="*/ 2087880 w 2612136"/>
              <a:gd name="connsiteY203" fmla="*/ 1551432 h 1676710"/>
              <a:gd name="connsiteX204" fmla="*/ 2063496 w 2612136"/>
              <a:gd name="connsiteY204" fmla="*/ 1563624 h 1676710"/>
              <a:gd name="connsiteX205" fmla="*/ 2045208 w 2612136"/>
              <a:gd name="connsiteY205" fmla="*/ 1575816 h 1676710"/>
              <a:gd name="connsiteX206" fmla="*/ 2036064 w 2612136"/>
              <a:gd name="connsiteY206" fmla="*/ 1578864 h 1676710"/>
              <a:gd name="connsiteX207" fmla="*/ 2026920 w 2612136"/>
              <a:gd name="connsiteY207" fmla="*/ 1584960 h 1676710"/>
              <a:gd name="connsiteX208" fmla="*/ 2002536 w 2612136"/>
              <a:gd name="connsiteY208" fmla="*/ 1600200 h 1676710"/>
              <a:gd name="connsiteX209" fmla="*/ 1984248 w 2612136"/>
              <a:gd name="connsiteY209" fmla="*/ 1612392 h 1676710"/>
              <a:gd name="connsiteX210" fmla="*/ 1959864 w 2612136"/>
              <a:gd name="connsiteY210" fmla="*/ 1621536 h 1676710"/>
              <a:gd name="connsiteX211" fmla="*/ 1950720 w 2612136"/>
              <a:gd name="connsiteY211" fmla="*/ 1624584 h 1676710"/>
              <a:gd name="connsiteX212" fmla="*/ 1941576 w 2612136"/>
              <a:gd name="connsiteY212" fmla="*/ 1630680 h 1676710"/>
              <a:gd name="connsiteX213" fmla="*/ 1911096 w 2612136"/>
              <a:gd name="connsiteY213" fmla="*/ 1636776 h 1676710"/>
              <a:gd name="connsiteX214" fmla="*/ 1898904 w 2612136"/>
              <a:gd name="connsiteY214" fmla="*/ 1642872 h 1676710"/>
              <a:gd name="connsiteX215" fmla="*/ 1889760 w 2612136"/>
              <a:gd name="connsiteY215" fmla="*/ 1648968 h 1676710"/>
              <a:gd name="connsiteX216" fmla="*/ 1880616 w 2612136"/>
              <a:gd name="connsiteY216" fmla="*/ 1652016 h 1676710"/>
              <a:gd name="connsiteX217" fmla="*/ 1862328 w 2612136"/>
              <a:gd name="connsiteY217" fmla="*/ 1664208 h 1676710"/>
              <a:gd name="connsiteX218" fmla="*/ 1853184 w 2612136"/>
              <a:gd name="connsiteY218" fmla="*/ 1670304 h 1676710"/>
              <a:gd name="connsiteX219" fmla="*/ 1831848 w 2612136"/>
              <a:gd name="connsiteY219" fmla="*/ 1676400 h 1676710"/>
              <a:gd name="connsiteX220" fmla="*/ 1813560 w 2612136"/>
              <a:gd name="connsiteY220" fmla="*/ 1667256 h 1676710"/>
              <a:gd name="connsiteX221" fmla="*/ 1792224 w 2612136"/>
              <a:gd name="connsiteY221" fmla="*/ 1658112 h 1676710"/>
              <a:gd name="connsiteX222" fmla="*/ 1783080 w 2612136"/>
              <a:gd name="connsiteY222" fmla="*/ 1648968 h 1676710"/>
              <a:gd name="connsiteX223" fmla="*/ 1776984 w 2612136"/>
              <a:gd name="connsiteY223" fmla="*/ 1639824 h 1676710"/>
              <a:gd name="connsiteX224" fmla="*/ 1767840 w 2612136"/>
              <a:gd name="connsiteY224" fmla="*/ 1636776 h 1676710"/>
              <a:gd name="connsiteX225" fmla="*/ 1761744 w 2612136"/>
              <a:gd name="connsiteY225" fmla="*/ 1627632 h 1676710"/>
              <a:gd name="connsiteX226" fmla="*/ 1734312 w 2612136"/>
              <a:gd name="connsiteY226" fmla="*/ 1600200 h 1676710"/>
              <a:gd name="connsiteX227" fmla="*/ 1725168 w 2612136"/>
              <a:gd name="connsiteY227" fmla="*/ 1591056 h 1676710"/>
              <a:gd name="connsiteX228" fmla="*/ 1706880 w 2612136"/>
              <a:gd name="connsiteY228" fmla="*/ 1563624 h 1676710"/>
              <a:gd name="connsiteX229" fmla="*/ 1700784 w 2612136"/>
              <a:gd name="connsiteY229" fmla="*/ 1554480 h 1676710"/>
              <a:gd name="connsiteX230" fmla="*/ 1694688 w 2612136"/>
              <a:gd name="connsiteY230" fmla="*/ 1545336 h 1676710"/>
              <a:gd name="connsiteX231" fmla="*/ 1691640 w 2612136"/>
              <a:gd name="connsiteY231" fmla="*/ 1536192 h 1676710"/>
              <a:gd name="connsiteX232" fmla="*/ 1679448 w 2612136"/>
              <a:gd name="connsiteY232" fmla="*/ 1514856 h 1676710"/>
              <a:gd name="connsiteX233" fmla="*/ 1673352 w 2612136"/>
              <a:gd name="connsiteY233" fmla="*/ 1496568 h 1676710"/>
              <a:gd name="connsiteX234" fmla="*/ 1670304 w 2612136"/>
              <a:gd name="connsiteY234" fmla="*/ 1487424 h 1676710"/>
              <a:gd name="connsiteX235" fmla="*/ 1670304 w 2612136"/>
              <a:gd name="connsiteY235" fmla="*/ 1423416 h 1676710"/>
              <a:gd name="connsiteX236" fmla="*/ 1679448 w 2612136"/>
              <a:gd name="connsiteY236" fmla="*/ 1405128 h 1676710"/>
              <a:gd name="connsiteX237" fmla="*/ 1688592 w 2612136"/>
              <a:gd name="connsiteY237" fmla="*/ 1399032 h 1676710"/>
              <a:gd name="connsiteX238" fmla="*/ 1700784 w 2612136"/>
              <a:gd name="connsiteY238" fmla="*/ 1386840 h 1676710"/>
              <a:gd name="connsiteX239" fmla="*/ 1709928 w 2612136"/>
              <a:gd name="connsiteY239" fmla="*/ 1377696 h 1676710"/>
              <a:gd name="connsiteX240" fmla="*/ 1728216 w 2612136"/>
              <a:gd name="connsiteY240" fmla="*/ 1365504 h 1676710"/>
              <a:gd name="connsiteX241" fmla="*/ 1737360 w 2612136"/>
              <a:gd name="connsiteY241" fmla="*/ 1359408 h 1676710"/>
              <a:gd name="connsiteX242" fmla="*/ 1749552 w 2612136"/>
              <a:gd name="connsiteY242" fmla="*/ 1356360 h 1676710"/>
              <a:gd name="connsiteX243" fmla="*/ 1770888 w 2612136"/>
              <a:gd name="connsiteY243" fmla="*/ 1344168 h 1676710"/>
              <a:gd name="connsiteX244" fmla="*/ 1780032 w 2612136"/>
              <a:gd name="connsiteY244" fmla="*/ 1338072 h 1676710"/>
              <a:gd name="connsiteX245" fmla="*/ 1801368 w 2612136"/>
              <a:gd name="connsiteY245" fmla="*/ 1331976 h 1676710"/>
              <a:gd name="connsiteX246" fmla="*/ 1810512 w 2612136"/>
              <a:gd name="connsiteY246" fmla="*/ 1328928 h 1676710"/>
              <a:gd name="connsiteX247" fmla="*/ 1822704 w 2612136"/>
              <a:gd name="connsiteY247" fmla="*/ 1325880 h 1676710"/>
              <a:gd name="connsiteX248" fmla="*/ 1840992 w 2612136"/>
              <a:gd name="connsiteY248" fmla="*/ 1319784 h 1676710"/>
              <a:gd name="connsiteX249" fmla="*/ 1850136 w 2612136"/>
              <a:gd name="connsiteY249" fmla="*/ 1316736 h 1676710"/>
              <a:gd name="connsiteX250" fmla="*/ 1871472 w 2612136"/>
              <a:gd name="connsiteY250" fmla="*/ 1313688 h 1676710"/>
              <a:gd name="connsiteX251" fmla="*/ 1883664 w 2612136"/>
              <a:gd name="connsiteY251" fmla="*/ 1307592 h 1676710"/>
              <a:gd name="connsiteX252" fmla="*/ 1901952 w 2612136"/>
              <a:gd name="connsiteY252" fmla="*/ 1301496 h 1676710"/>
              <a:gd name="connsiteX253" fmla="*/ 1914144 w 2612136"/>
              <a:gd name="connsiteY253" fmla="*/ 1295400 h 1676710"/>
              <a:gd name="connsiteX254" fmla="*/ 1923288 w 2612136"/>
              <a:gd name="connsiteY254" fmla="*/ 1292352 h 1676710"/>
              <a:gd name="connsiteX255" fmla="*/ 1932432 w 2612136"/>
              <a:gd name="connsiteY255" fmla="*/ 1286256 h 1676710"/>
              <a:gd name="connsiteX256" fmla="*/ 1941576 w 2612136"/>
              <a:gd name="connsiteY256" fmla="*/ 1283208 h 1676710"/>
              <a:gd name="connsiteX257" fmla="*/ 1959864 w 2612136"/>
              <a:gd name="connsiteY257" fmla="*/ 1271016 h 1676710"/>
              <a:gd name="connsiteX258" fmla="*/ 1969008 w 2612136"/>
              <a:gd name="connsiteY258" fmla="*/ 1264920 h 1676710"/>
              <a:gd name="connsiteX259" fmla="*/ 1978152 w 2612136"/>
              <a:gd name="connsiteY259" fmla="*/ 1258824 h 1676710"/>
              <a:gd name="connsiteX260" fmla="*/ 1987296 w 2612136"/>
              <a:gd name="connsiteY260" fmla="*/ 1255776 h 1676710"/>
              <a:gd name="connsiteX261" fmla="*/ 1996440 w 2612136"/>
              <a:gd name="connsiteY261" fmla="*/ 1249680 h 1676710"/>
              <a:gd name="connsiteX262" fmla="*/ 2008632 w 2612136"/>
              <a:gd name="connsiteY262" fmla="*/ 1246632 h 1676710"/>
              <a:gd name="connsiteX263" fmla="*/ 2017776 w 2612136"/>
              <a:gd name="connsiteY263" fmla="*/ 1240536 h 1676710"/>
              <a:gd name="connsiteX264" fmla="*/ 2045208 w 2612136"/>
              <a:gd name="connsiteY264" fmla="*/ 1228344 h 1676710"/>
              <a:gd name="connsiteX265" fmla="*/ 2051304 w 2612136"/>
              <a:gd name="connsiteY265" fmla="*/ 1216152 h 1676710"/>
              <a:gd name="connsiteX266" fmla="*/ 2069592 w 2612136"/>
              <a:gd name="connsiteY266" fmla="*/ 1200912 h 1676710"/>
              <a:gd name="connsiteX267" fmla="*/ 2078736 w 2612136"/>
              <a:gd name="connsiteY267" fmla="*/ 1191768 h 1676710"/>
              <a:gd name="connsiteX268" fmla="*/ 2097024 w 2612136"/>
              <a:gd name="connsiteY268" fmla="*/ 1179576 h 1676710"/>
              <a:gd name="connsiteX269" fmla="*/ 2106168 w 2612136"/>
              <a:gd name="connsiteY269" fmla="*/ 1173480 h 1676710"/>
              <a:gd name="connsiteX270" fmla="*/ 2115312 w 2612136"/>
              <a:gd name="connsiteY270" fmla="*/ 1167384 h 1676710"/>
              <a:gd name="connsiteX271" fmla="*/ 2124456 w 2612136"/>
              <a:gd name="connsiteY271" fmla="*/ 1164336 h 1676710"/>
              <a:gd name="connsiteX272" fmla="*/ 2136648 w 2612136"/>
              <a:gd name="connsiteY272" fmla="*/ 1155192 h 1676710"/>
              <a:gd name="connsiteX273" fmla="*/ 2145792 w 2612136"/>
              <a:gd name="connsiteY273" fmla="*/ 1152144 h 1676710"/>
              <a:gd name="connsiteX274" fmla="*/ 2154936 w 2612136"/>
              <a:gd name="connsiteY274" fmla="*/ 1143000 h 1676710"/>
              <a:gd name="connsiteX275" fmla="*/ 2164080 w 2612136"/>
              <a:gd name="connsiteY275" fmla="*/ 1139952 h 1676710"/>
              <a:gd name="connsiteX276" fmla="*/ 2173224 w 2612136"/>
              <a:gd name="connsiteY276" fmla="*/ 1133856 h 1676710"/>
              <a:gd name="connsiteX277" fmla="*/ 2191512 w 2612136"/>
              <a:gd name="connsiteY277" fmla="*/ 1115568 h 1676710"/>
              <a:gd name="connsiteX278" fmla="*/ 2209800 w 2612136"/>
              <a:gd name="connsiteY278" fmla="*/ 1106424 h 1676710"/>
              <a:gd name="connsiteX279" fmla="*/ 2215896 w 2612136"/>
              <a:gd name="connsiteY279" fmla="*/ 1097280 h 1676710"/>
              <a:gd name="connsiteX280" fmla="*/ 2234184 w 2612136"/>
              <a:gd name="connsiteY280" fmla="*/ 1085088 h 1676710"/>
              <a:gd name="connsiteX281" fmla="*/ 2261616 w 2612136"/>
              <a:gd name="connsiteY281" fmla="*/ 1066800 h 1676710"/>
              <a:gd name="connsiteX282" fmla="*/ 2270760 w 2612136"/>
              <a:gd name="connsiteY282" fmla="*/ 1060704 h 1676710"/>
              <a:gd name="connsiteX283" fmla="*/ 2279904 w 2612136"/>
              <a:gd name="connsiteY283" fmla="*/ 1051560 h 1676710"/>
              <a:gd name="connsiteX284" fmla="*/ 2289048 w 2612136"/>
              <a:gd name="connsiteY284" fmla="*/ 1048512 h 1676710"/>
              <a:gd name="connsiteX285" fmla="*/ 2316480 w 2612136"/>
              <a:gd name="connsiteY285" fmla="*/ 1030224 h 1676710"/>
              <a:gd name="connsiteX286" fmla="*/ 2325624 w 2612136"/>
              <a:gd name="connsiteY286" fmla="*/ 1024128 h 1676710"/>
              <a:gd name="connsiteX287" fmla="*/ 2346960 w 2612136"/>
              <a:gd name="connsiteY287" fmla="*/ 1008888 h 1676710"/>
              <a:gd name="connsiteX288" fmla="*/ 2353056 w 2612136"/>
              <a:gd name="connsiteY288" fmla="*/ 999744 h 1676710"/>
              <a:gd name="connsiteX289" fmla="*/ 2359152 w 2612136"/>
              <a:gd name="connsiteY289" fmla="*/ 987552 h 1676710"/>
              <a:gd name="connsiteX290" fmla="*/ 2368296 w 2612136"/>
              <a:gd name="connsiteY290" fmla="*/ 978408 h 1676710"/>
              <a:gd name="connsiteX291" fmla="*/ 2377440 w 2612136"/>
              <a:gd name="connsiteY291" fmla="*/ 960120 h 1676710"/>
              <a:gd name="connsiteX292" fmla="*/ 2383536 w 2612136"/>
              <a:gd name="connsiteY292" fmla="*/ 935736 h 1676710"/>
              <a:gd name="connsiteX293" fmla="*/ 2377440 w 2612136"/>
              <a:gd name="connsiteY293" fmla="*/ 896112 h 1676710"/>
              <a:gd name="connsiteX294" fmla="*/ 2374392 w 2612136"/>
              <a:gd name="connsiteY294" fmla="*/ 886968 h 1676710"/>
              <a:gd name="connsiteX295" fmla="*/ 2362200 w 2612136"/>
              <a:gd name="connsiteY295" fmla="*/ 868680 h 1676710"/>
              <a:gd name="connsiteX296" fmla="*/ 2353056 w 2612136"/>
              <a:gd name="connsiteY296" fmla="*/ 862584 h 1676710"/>
              <a:gd name="connsiteX297" fmla="*/ 2340864 w 2612136"/>
              <a:gd name="connsiteY297" fmla="*/ 853440 h 1676710"/>
              <a:gd name="connsiteX298" fmla="*/ 2331720 w 2612136"/>
              <a:gd name="connsiteY298" fmla="*/ 850392 h 1676710"/>
              <a:gd name="connsiteX299" fmla="*/ 2319528 w 2612136"/>
              <a:gd name="connsiteY299" fmla="*/ 844296 h 1676710"/>
              <a:gd name="connsiteX300" fmla="*/ 2301240 w 2612136"/>
              <a:gd name="connsiteY300" fmla="*/ 838200 h 1676710"/>
              <a:gd name="connsiteX301" fmla="*/ 2282952 w 2612136"/>
              <a:gd name="connsiteY301" fmla="*/ 829056 h 1676710"/>
              <a:gd name="connsiteX302" fmla="*/ 2264664 w 2612136"/>
              <a:gd name="connsiteY302" fmla="*/ 813816 h 1676710"/>
              <a:gd name="connsiteX303" fmla="*/ 2255520 w 2612136"/>
              <a:gd name="connsiteY303" fmla="*/ 810768 h 1676710"/>
              <a:gd name="connsiteX304" fmla="*/ 2240280 w 2612136"/>
              <a:gd name="connsiteY304" fmla="*/ 798576 h 1676710"/>
              <a:gd name="connsiteX305" fmla="*/ 2231136 w 2612136"/>
              <a:gd name="connsiteY305" fmla="*/ 789432 h 1676710"/>
              <a:gd name="connsiteX306" fmla="*/ 2221992 w 2612136"/>
              <a:gd name="connsiteY306" fmla="*/ 786384 h 1676710"/>
              <a:gd name="connsiteX307" fmla="*/ 2203704 w 2612136"/>
              <a:gd name="connsiteY307" fmla="*/ 774192 h 1676710"/>
              <a:gd name="connsiteX308" fmla="*/ 2188464 w 2612136"/>
              <a:gd name="connsiteY308" fmla="*/ 758952 h 1676710"/>
              <a:gd name="connsiteX309" fmla="*/ 2157984 w 2612136"/>
              <a:gd name="connsiteY309" fmla="*/ 749808 h 1676710"/>
              <a:gd name="connsiteX310" fmla="*/ 2148840 w 2612136"/>
              <a:gd name="connsiteY310" fmla="*/ 743712 h 1676710"/>
              <a:gd name="connsiteX311" fmla="*/ 2130552 w 2612136"/>
              <a:gd name="connsiteY311" fmla="*/ 737616 h 1676710"/>
              <a:gd name="connsiteX312" fmla="*/ 2121408 w 2612136"/>
              <a:gd name="connsiteY312" fmla="*/ 734568 h 1676710"/>
              <a:gd name="connsiteX313" fmla="*/ 2100072 w 2612136"/>
              <a:gd name="connsiteY313" fmla="*/ 728472 h 1676710"/>
              <a:gd name="connsiteX314" fmla="*/ 2090928 w 2612136"/>
              <a:gd name="connsiteY314" fmla="*/ 722376 h 1676710"/>
              <a:gd name="connsiteX315" fmla="*/ 2078736 w 2612136"/>
              <a:gd name="connsiteY315" fmla="*/ 719328 h 1676710"/>
              <a:gd name="connsiteX316" fmla="*/ 2060448 w 2612136"/>
              <a:gd name="connsiteY316" fmla="*/ 713232 h 1676710"/>
              <a:gd name="connsiteX317" fmla="*/ 2051304 w 2612136"/>
              <a:gd name="connsiteY317" fmla="*/ 710184 h 1676710"/>
              <a:gd name="connsiteX318" fmla="*/ 2033016 w 2612136"/>
              <a:gd name="connsiteY318" fmla="*/ 697992 h 1676710"/>
              <a:gd name="connsiteX319" fmla="*/ 1996440 w 2612136"/>
              <a:gd name="connsiteY319" fmla="*/ 688848 h 1676710"/>
              <a:gd name="connsiteX320" fmla="*/ 1987296 w 2612136"/>
              <a:gd name="connsiteY320" fmla="*/ 682752 h 1676710"/>
              <a:gd name="connsiteX321" fmla="*/ 1965960 w 2612136"/>
              <a:gd name="connsiteY321" fmla="*/ 676656 h 1676710"/>
              <a:gd name="connsiteX322" fmla="*/ 1956816 w 2612136"/>
              <a:gd name="connsiteY322" fmla="*/ 670560 h 1676710"/>
              <a:gd name="connsiteX323" fmla="*/ 1941576 w 2612136"/>
              <a:gd name="connsiteY323" fmla="*/ 667512 h 1676710"/>
              <a:gd name="connsiteX324" fmla="*/ 1929384 w 2612136"/>
              <a:gd name="connsiteY324" fmla="*/ 664464 h 1676710"/>
              <a:gd name="connsiteX325" fmla="*/ 1911096 w 2612136"/>
              <a:gd name="connsiteY325" fmla="*/ 655320 h 1676710"/>
              <a:gd name="connsiteX326" fmla="*/ 1892808 w 2612136"/>
              <a:gd name="connsiteY326" fmla="*/ 640080 h 1676710"/>
              <a:gd name="connsiteX327" fmla="*/ 1883664 w 2612136"/>
              <a:gd name="connsiteY327" fmla="*/ 637032 h 1676710"/>
              <a:gd name="connsiteX328" fmla="*/ 1874520 w 2612136"/>
              <a:gd name="connsiteY328" fmla="*/ 630936 h 1676710"/>
              <a:gd name="connsiteX329" fmla="*/ 1865376 w 2612136"/>
              <a:gd name="connsiteY329" fmla="*/ 627888 h 1676710"/>
              <a:gd name="connsiteX330" fmla="*/ 1856232 w 2612136"/>
              <a:gd name="connsiteY330" fmla="*/ 621792 h 1676710"/>
              <a:gd name="connsiteX331" fmla="*/ 1844040 w 2612136"/>
              <a:gd name="connsiteY331" fmla="*/ 618744 h 1676710"/>
              <a:gd name="connsiteX332" fmla="*/ 1831848 w 2612136"/>
              <a:gd name="connsiteY332" fmla="*/ 612648 h 1676710"/>
              <a:gd name="connsiteX333" fmla="*/ 1822704 w 2612136"/>
              <a:gd name="connsiteY333" fmla="*/ 609600 h 1676710"/>
              <a:gd name="connsiteX334" fmla="*/ 1798320 w 2612136"/>
              <a:gd name="connsiteY334" fmla="*/ 594360 h 1676710"/>
              <a:gd name="connsiteX335" fmla="*/ 1789176 w 2612136"/>
              <a:gd name="connsiteY335" fmla="*/ 588264 h 1676710"/>
              <a:gd name="connsiteX336" fmla="*/ 1780032 w 2612136"/>
              <a:gd name="connsiteY336" fmla="*/ 585216 h 1676710"/>
              <a:gd name="connsiteX337" fmla="*/ 1770888 w 2612136"/>
              <a:gd name="connsiteY337" fmla="*/ 579120 h 1676710"/>
              <a:gd name="connsiteX338" fmla="*/ 1761744 w 2612136"/>
              <a:gd name="connsiteY338" fmla="*/ 576072 h 1676710"/>
              <a:gd name="connsiteX339" fmla="*/ 1740408 w 2612136"/>
              <a:gd name="connsiteY339" fmla="*/ 566928 h 1676710"/>
              <a:gd name="connsiteX340" fmla="*/ 1722120 w 2612136"/>
              <a:gd name="connsiteY340" fmla="*/ 554736 h 1676710"/>
              <a:gd name="connsiteX341" fmla="*/ 1703832 w 2612136"/>
              <a:gd name="connsiteY341" fmla="*/ 542544 h 1676710"/>
              <a:gd name="connsiteX342" fmla="*/ 1685544 w 2612136"/>
              <a:gd name="connsiteY342" fmla="*/ 533400 h 1676710"/>
              <a:gd name="connsiteX343" fmla="*/ 1676400 w 2612136"/>
              <a:gd name="connsiteY343" fmla="*/ 530352 h 1676710"/>
              <a:gd name="connsiteX344" fmla="*/ 1664208 w 2612136"/>
              <a:gd name="connsiteY344" fmla="*/ 524256 h 1676710"/>
              <a:gd name="connsiteX345" fmla="*/ 1645920 w 2612136"/>
              <a:gd name="connsiteY345" fmla="*/ 512064 h 1676710"/>
              <a:gd name="connsiteX346" fmla="*/ 1636776 w 2612136"/>
              <a:gd name="connsiteY346" fmla="*/ 505968 h 1676710"/>
              <a:gd name="connsiteX347" fmla="*/ 1615440 w 2612136"/>
              <a:gd name="connsiteY347" fmla="*/ 499872 h 1676710"/>
              <a:gd name="connsiteX348" fmla="*/ 1606296 w 2612136"/>
              <a:gd name="connsiteY348" fmla="*/ 493776 h 1676710"/>
              <a:gd name="connsiteX349" fmla="*/ 1584960 w 2612136"/>
              <a:gd name="connsiteY349" fmla="*/ 487680 h 1676710"/>
              <a:gd name="connsiteX350" fmla="*/ 1575816 w 2612136"/>
              <a:gd name="connsiteY350" fmla="*/ 481584 h 1676710"/>
              <a:gd name="connsiteX351" fmla="*/ 1551432 w 2612136"/>
              <a:gd name="connsiteY351" fmla="*/ 475488 h 1676710"/>
              <a:gd name="connsiteX352" fmla="*/ 1536192 w 2612136"/>
              <a:gd name="connsiteY352" fmla="*/ 469392 h 1676710"/>
              <a:gd name="connsiteX353" fmla="*/ 1514856 w 2612136"/>
              <a:gd name="connsiteY353" fmla="*/ 463296 h 1676710"/>
              <a:gd name="connsiteX354" fmla="*/ 1493520 w 2612136"/>
              <a:gd name="connsiteY354" fmla="*/ 454152 h 1676710"/>
              <a:gd name="connsiteX355" fmla="*/ 1463040 w 2612136"/>
              <a:gd name="connsiteY355" fmla="*/ 438912 h 1676710"/>
              <a:gd name="connsiteX356" fmla="*/ 1453896 w 2612136"/>
              <a:gd name="connsiteY356" fmla="*/ 432816 h 1676710"/>
              <a:gd name="connsiteX357" fmla="*/ 1444752 w 2612136"/>
              <a:gd name="connsiteY357" fmla="*/ 429768 h 1676710"/>
              <a:gd name="connsiteX358" fmla="*/ 1408176 w 2612136"/>
              <a:gd name="connsiteY358" fmla="*/ 414528 h 1676710"/>
              <a:gd name="connsiteX359" fmla="*/ 1389888 w 2612136"/>
              <a:gd name="connsiteY359" fmla="*/ 402336 h 1676710"/>
              <a:gd name="connsiteX360" fmla="*/ 1380744 w 2612136"/>
              <a:gd name="connsiteY360" fmla="*/ 396240 h 1676710"/>
              <a:gd name="connsiteX361" fmla="*/ 1371600 w 2612136"/>
              <a:gd name="connsiteY361" fmla="*/ 393192 h 1676710"/>
              <a:gd name="connsiteX362" fmla="*/ 1350264 w 2612136"/>
              <a:gd name="connsiteY362" fmla="*/ 381000 h 1676710"/>
              <a:gd name="connsiteX363" fmla="*/ 1341120 w 2612136"/>
              <a:gd name="connsiteY363" fmla="*/ 377952 h 1676710"/>
              <a:gd name="connsiteX364" fmla="*/ 1331976 w 2612136"/>
              <a:gd name="connsiteY364" fmla="*/ 371856 h 1676710"/>
              <a:gd name="connsiteX365" fmla="*/ 1319784 w 2612136"/>
              <a:gd name="connsiteY365" fmla="*/ 365760 h 1676710"/>
              <a:gd name="connsiteX366" fmla="*/ 1301496 w 2612136"/>
              <a:gd name="connsiteY366" fmla="*/ 353568 h 1676710"/>
              <a:gd name="connsiteX367" fmla="*/ 1292352 w 2612136"/>
              <a:gd name="connsiteY367" fmla="*/ 350520 h 1676710"/>
              <a:gd name="connsiteX368" fmla="*/ 1280160 w 2612136"/>
              <a:gd name="connsiteY368" fmla="*/ 347472 h 1676710"/>
              <a:gd name="connsiteX369" fmla="*/ 1258824 w 2612136"/>
              <a:gd name="connsiteY369" fmla="*/ 335280 h 1676710"/>
              <a:gd name="connsiteX370" fmla="*/ 1228344 w 2612136"/>
              <a:gd name="connsiteY370" fmla="*/ 326136 h 1676710"/>
              <a:gd name="connsiteX371" fmla="*/ 1200912 w 2612136"/>
              <a:gd name="connsiteY371" fmla="*/ 316992 h 1676710"/>
              <a:gd name="connsiteX372" fmla="*/ 1121664 w 2612136"/>
              <a:gd name="connsiteY372" fmla="*/ 298704 h 1676710"/>
              <a:gd name="connsiteX373" fmla="*/ 1094232 w 2612136"/>
              <a:gd name="connsiteY373" fmla="*/ 295656 h 1676710"/>
              <a:gd name="connsiteX374" fmla="*/ 1069848 w 2612136"/>
              <a:gd name="connsiteY374" fmla="*/ 289560 h 1676710"/>
              <a:gd name="connsiteX375" fmla="*/ 1057656 w 2612136"/>
              <a:gd name="connsiteY375" fmla="*/ 286512 h 1676710"/>
              <a:gd name="connsiteX376" fmla="*/ 1030224 w 2612136"/>
              <a:gd name="connsiteY376" fmla="*/ 283464 h 1676710"/>
              <a:gd name="connsiteX377" fmla="*/ 990600 w 2612136"/>
              <a:gd name="connsiteY377" fmla="*/ 274320 h 1676710"/>
              <a:gd name="connsiteX378" fmla="*/ 972312 w 2612136"/>
              <a:gd name="connsiteY378" fmla="*/ 268224 h 1676710"/>
              <a:gd name="connsiteX379" fmla="*/ 963168 w 2612136"/>
              <a:gd name="connsiteY379" fmla="*/ 265176 h 1676710"/>
              <a:gd name="connsiteX380" fmla="*/ 950976 w 2612136"/>
              <a:gd name="connsiteY380" fmla="*/ 262128 h 1676710"/>
              <a:gd name="connsiteX381" fmla="*/ 932688 w 2612136"/>
              <a:gd name="connsiteY381" fmla="*/ 256032 h 1676710"/>
              <a:gd name="connsiteX382" fmla="*/ 923544 w 2612136"/>
              <a:gd name="connsiteY382" fmla="*/ 252984 h 1676710"/>
              <a:gd name="connsiteX383" fmla="*/ 905256 w 2612136"/>
              <a:gd name="connsiteY383" fmla="*/ 249936 h 1676710"/>
              <a:gd name="connsiteX384" fmla="*/ 880872 w 2612136"/>
              <a:gd name="connsiteY384" fmla="*/ 240792 h 1676710"/>
              <a:gd name="connsiteX385" fmla="*/ 853440 w 2612136"/>
              <a:gd name="connsiteY385" fmla="*/ 237744 h 1676710"/>
              <a:gd name="connsiteX386" fmla="*/ 841248 w 2612136"/>
              <a:gd name="connsiteY386" fmla="*/ 234696 h 1676710"/>
              <a:gd name="connsiteX387" fmla="*/ 819912 w 2612136"/>
              <a:gd name="connsiteY387" fmla="*/ 228600 h 1676710"/>
              <a:gd name="connsiteX388" fmla="*/ 804672 w 2612136"/>
              <a:gd name="connsiteY388" fmla="*/ 225552 h 1676710"/>
              <a:gd name="connsiteX389" fmla="*/ 786384 w 2612136"/>
              <a:gd name="connsiteY389" fmla="*/ 222504 h 1676710"/>
              <a:gd name="connsiteX390" fmla="*/ 768096 w 2612136"/>
              <a:gd name="connsiteY390" fmla="*/ 216408 h 1676710"/>
              <a:gd name="connsiteX391" fmla="*/ 743712 w 2612136"/>
              <a:gd name="connsiteY391" fmla="*/ 213360 h 1676710"/>
              <a:gd name="connsiteX392" fmla="*/ 722376 w 2612136"/>
              <a:gd name="connsiteY392" fmla="*/ 210312 h 1676710"/>
              <a:gd name="connsiteX393" fmla="*/ 676656 w 2612136"/>
              <a:gd name="connsiteY393" fmla="*/ 207264 h 1676710"/>
              <a:gd name="connsiteX394" fmla="*/ 664464 w 2612136"/>
              <a:gd name="connsiteY394" fmla="*/ 204216 h 1676710"/>
              <a:gd name="connsiteX395" fmla="*/ 591312 w 2612136"/>
              <a:gd name="connsiteY395" fmla="*/ 207264 h 1676710"/>
              <a:gd name="connsiteX396" fmla="*/ 576072 w 2612136"/>
              <a:gd name="connsiteY396" fmla="*/ 210312 h 1676710"/>
              <a:gd name="connsiteX397" fmla="*/ 536448 w 2612136"/>
              <a:gd name="connsiteY397" fmla="*/ 216408 h 1676710"/>
              <a:gd name="connsiteX398" fmla="*/ 493776 w 2612136"/>
              <a:gd name="connsiteY398" fmla="*/ 219456 h 1676710"/>
              <a:gd name="connsiteX399" fmla="*/ 466344 w 2612136"/>
              <a:gd name="connsiteY399" fmla="*/ 222504 h 1676710"/>
              <a:gd name="connsiteX400" fmla="*/ 371856 w 2612136"/>
              <a:gd name="connsiteY400" fmla="*/ 231648 h 1676710"/>
              <a:gd name="connsiteX401" fmla="*/ 326136 w 2612136"/>
              <a:gd name="connsiteY401" fmla="*/ 246888 h 1676710"/>
              <a:gd name="connsiteX402" fmla="*/ 316992 w 2612136"/>
              <a:gd name="connsiteY402" fmla="*/ 249936 h 1676710"/>
              <a:gd name="connsiteX403" fmla="*/ 307848 w 2612136"/>
              <a:gd name="connsiteY403" fmla="*/ 252984 h 1676710"/>
              <a:gd name="connsiteX404" fmla="*/ 283464 w 2612136"/>
              <a:gd name="connsiteY404" fmla="*/ 262128 h 1676710"/>
              <a:gd name="connsiteX405" fmla="*/ 265176 w 2612136"/>
              <a:gd name="connsiteY405" fmla="*/ 268224 h 1676710"/>
              <a:gd name="connsiteX406" fmla="*/ 240792 w 2612136"/>
              <a:gd name="connsiteY406" fmla="*/ 274320 h 1676710"/>
              <a:gd name="connsiteX407" fmla="*/ 231648 w 2612136"/>
              <a:gd name="connsiteY407" fmla="*/ 280416 h 1676710"/>
              <a:gd name="connsiteX408" fmla="*/ 219456 w 2612136"/>
              <a:gd name="connsiteY408" fmla="*/ 283464 h 1676710"/>
              <a:gd name="connsiteX409" fmla="*/ 201168 w 2612136"/>
              <a:gd name="connsiteY409" fmla="*/ 289560 h 1676710"/>
              <a:gd name="connsiteX410" fmla="*/ 195072 w 2612136"/>
              <a:gd name="connsiteY410" fmla="*/ 295656 h 1676710"/>
              <a:gd name="connsiteX0" fmla="*/ 195072 w 2612136"/>
              <a:gd name="connsiteY0" fmla="*/ 295656 h 1676710"/>
              <a:gd name="connsiteX1" fmla="*/ 176784 w 2612136"/>
              <a:gd name="connsiteY1" fmla="*/ 304800 h 1676710"/>
              <a:gd name="connsiteX2" fmla="*/ 155448 w 2612136"/>
              <a:gd name="connsiteY2" fmla="*/ 310896 h 1676710"/>
              <a:gd name="connsiteX3" fmla="*/ 137160 w 2612136"/>
              <a:gd name="connsiteY3" fmla="*/ 323088 h 1676710"/>
              <a:gd name="connsiteX4" fmla="*/ 128016 w 2612136"/>
              <a:gd name="connsiteY4" fmla="*/ 329184 h 1676710"/>
              <a:gd name="connsiteX5" fmla="*/ 115824 w 2612136"/>
              <a:gd name="connsiteY5" fmla="*/ 332232 h 1676710"/>
              <a:gd name="connsiteX6" fmla="*/ 106680 w 2612136"/>
              <a:gd name="connsiteY6" fmla="*/ 338328 h 1676710"/>
              <a:gd name="connsiteX7" fmla="*/ 70104 w 2612136"/>
              <a:gd name="connsiteY7" fmla="*/ 338328 h 1676710"/>
              <a:gd name="connsiteX8" fmla="*/ 48768 w 2612136"/>
              <a:gd name="connsiteY8" fmla="*/ 332232 h 1676710"/>
              <a:gd name="connsiteX9" fmla="*/ 36576 w 2612136"/>
              <a:gd name="connsiteY9" fmla="*/ 326136 h 1676710"/>
              <a:gd name="connsiteX10" fmla="*/ 27432 w 2612136"/>
              <a:gd name="connsiteY10" fmla="*/ 316992 h 1676710"/>
              <a:gd name="connsiteX11" fmla="*/ 9144 w 2612136"/>
              <a:gd name="connsiteY11" fmla="*/ 301752 h 1676710"/>
              <a:gd name="connsiteX12" fmla="*/ 0 w 2612136"/>
              <a:gd name="connsiteY12" fmla="*/ 268224 h 1676710"/>
              <a:gd name="connsiteX13" fmla="*/ 3048 w 2612136"/>
              <a:gd name="connsiteY13" fmla="*/ 207264 h 1676710"/>
              <a:gd name="connsiteX14" fmla="*/ 21336 w 2612136"/>
              <a:gd name="connsiteY14" fmla="*/ 170688 h 1676710"/>
              <a:gd name="connsiteX15" fmla="*/ 30480 w 2612136"/>
              <a:gd name="connsiteY15" fmla="*/ 161544 h 1676710"/>
              <a:gd name="connsiteX16" fmla="*/ 42672 w 2612136"/>
              <a:gd name="connsiteY16" fmla="*/ 146304 h 1676710"/>
              <a:gd name="connsiteX17" fmla="*/ 60960 w 2612136"/>
              <a:gd name="connsiteY17" fmla="*/ 131064 h 1676710"/>
              <a:gd name="connsiteX18" fmla="*/ 67056 w 2612136"/>
              <a:gd name="connsiteY18" fmla="*/ 121920 h 1676710"/>
              <a:gd name="connsiteX19" fmla="*/ 79248 w 2612136"/>
              <a:gd name="connsiteY19" fmla="*/ 115824 h 1676710"/>
              <a:gd name="connsiteX20" fmla="*/ 100584 w 2612136"/>
              <a:gd name="connsiteY20" fmla="*/ 106680 h 1676710"/>
              <a:gd name="connsiteX21" fmla="*/ 109728 w 2612136"/>
              <a:gd name="connsiteY21" fmla="*/ 97536 h 1676710"/>
              <a:gd name="connsiteX22" fmla="*/ 121920 w 2612136"/>
              <a:gd name="connsiteY22" fmla="*/ 94488 h 1676710"/>
              <a:gd name="connsiteX23" fmla="*/ 131064 w 2612136"/>
              <a:gd name="connsiteY23" fmla="*/ 91440 h 1676710"/>
              <a:gd name="connsiteX24" fmla="*/ 140208 w 2612136"/>
              <a:gd name="connsiteY24" fmla="*/ 85344 h 1676710"/>
              <a:gd name="connsiteX25" fmla="*/ 149352 w 2612136"/>
              <a:gd name="connsiteY25" fmla="*/ 82296 h 1676710"/>
              <a:gd name="connsiteX26" fmla="*/ 161544 w 2612136"/>
              <a:gd name="connsiteY26" fmla="*/ 76200 h 1676710"/>
              <a:gd name="connsiteX27" fmla="*/ 179832 w 2612136"/>
              <a:gd name="connsiteY27" fmla="*/ 70104 h 1676710"/>
              <a:gd name="connsiteX28" fmla="*/ 198120 w 2612136"/>
              <a:gd name="connsiteY28" fmla="*/ 64008 h 1676710"/>
              <a:gd name="connsiteX29" fmla="*/ 207264 w 2612136"/>
              <a:gd name="connsiteY29" fmla="*/ 60960 h 1676710"/>
              <a:gd name="connsiteX30" fmla="*/ 234696 w 2612136"/>
              <a:gd name="connsiteY30" fmla="*/ 54864 h 1676710"/>
              <a:gd name="connsiteX31" fmla="*/ 262128 w 2612136"/>
              <a:gd name="connsiteY31" fmla="*/ 48768 h 1676710"/>
              <a:gd name="connsiteX32" fmla="*/ 283464 w 2612136"/>
              <a:gd name="connsiteY32" fmla="*/ 45720 h 1676710"/>
              <a:gd name="connsiteX33" fmla="*/ 292608 w 2612136"/>
              <a:gd name="connsiteY33" fmla="*/ 42672 h 1676710"/>
              <a:gd name="connsiteX34" fmla="*/ 338328 w 2612136"/>
              <a:gd name="connsiteY34" fmla="*/ 36576 h 1676710"/>
              <a:gd name="connsiteX35" fmla="*/ 365760 w 2612136"/>
              <a:gd name="connsiteY35" fmla="*/ 30480 h 1676710"/>
              <a:gd name="connsiteX36" fmla="*/ 384048 w 2612136"/>
              <a:gd name="connsiteY36" fmla="*/ 27432 h 1676710"/>
              <a:gd name="connsiteX37" fmla="*/ 417576 w 2612136"/>
              <a:gd name="connsiteY37" fmla="*/ 24384 h 1676710"/>
              <a:gd name="connsiteX38" fmla="*/ 460248 w 2612136"/>
              <a:gd name="connsiteY38" fmla="*/ 18288 h 1676710"/>
              <a:gd name="connsiteX39" fmla="*/ 505968 w 2612136"/>
              <a:gd name="connsiteY39" fmla="*/ 15240 h 1676710"/>
              <a:gd name="connsiteX40" fmla="*/ 527304 w 2612136"/>
              <a:gd name="connsiteY40" fmla="*/ 9144 h 1676710"/>
              <a:gd name="connsiteX41" fmla="*/ 545592 w 2612136"/>
              <a:gd name="connsiteY41" fmla="*/ 6096 h 1676710"/>
              <a:gd name="connsiteX42" fmla="*/ 554736 w 2612136"/>
              <a:gd name="connsiteY42" fmla="*/ 3048 h 1676710"/>
              <a:gd name="connsiteX43" fmla="*/ 585216 w 2612136"/>
              <a:gd name="connsiteY43" fmla="*/ 0 h 1676710"/>
              <a:gd name="connsiteX44" fmla="*/ 679704 w 2612136"/>
              <a:gd name="connsiteY44" fmla="*/ 3048 h 1676710"/>
              <a:gd name="connsiteX45" fmla="*/ 701040 w 2612136"/>
              <a:gd name="connsiteY45" fmla="*/ 6096 h 1676710"/>
              <a:gd name="connsiteX46" fmla="*/ 749808 w 2612136"/>
              <a:gd name="connsiteY46" fmla="*/ 12192 h 1676710"/>
              <a:gd name="connsiteX47" fmla="*/ 765048 w 2612136"/>
              <a:gd name="connsiteY47" fmla="*/ 15240 h 1676710"/>
              <a:gd name="connsiteX48" fmla="*/ 810768 w 2612136"/>
              <a:gd name="connsiteY48" fmla="*/ 18288 h 1676710"/>
              <a:gd name="connsiteX49" fmla="*/ 829056 w 2612136"/>
              <a:gd name="connsiteY49" fmla="*/ 21336 h 1676710"/>
              <a:gd name="connsiteX50" fmla="*/ 847344 w 2612136"/>
              <a:gd name="connsiteY50" fmla="*/ 27432 h 1676710"/>
              <a:gd name="connsiteX51" fmla="*/ 886968 w 2612136"/>
              <a:gd name="connsiteY51" fmla="*/ 33528 h 1676710"/>
              <a:gd name="connsiteX52" fmla="*/ 899160 w 2612136"/>
              <a:gd name="connsiteY52" fmla="*/ 36576 h 1676710"/>
              <a:gd name="connsiteX53" fmla="*/ 908304 w 2612136"/>
              <a:gd name="connsiteY53" fmla="*/ 39624 h 1676710"/>
              <a:gd name="connsiteX54" fmla="*/ 950976 w 2612136"/>
              <a:gd name="connsiteY54" fmla="*/ 45720 h 1676710"/>
              <a:gd name="connsiteX55" fmla="*/ 972312 w 2612136"/>
              <a:gd name="connsiteY55" fmla="*/ 48768 h 1676710"/>
              <a:gd name="connsiteX56" fmla="*/ 1005840 w 2612136"/>
              <a:gd name="connsiteY56" fmla="*/ 57912 h 1676710"/>
              <a:gd name="connsiteX57" fmla="*/ 1027176 w 2612136"/>
              <a:gd name="connsiteY57" fmla="*/ 60960 h 1676710"/>
              <a:gd name="connsiteX58" fmla="*/ 1048512 w 2612136"/>
              <a:gd name="connsiteY58" fmla="*/ 67056 h 1676710"/>
              <a:gd name="connsiteX59" fmla="*/ 1078992 w 2612136"/>
              <a:gd name="connsiteY59" fmla="*/ 73152 h 1676710"/>
              <a:gd name="connsiteX60" fmla="*/ 1088136 w 2612136"/>
              <a:gd name="connsiteY60" fmla="*/ 76200 h 1676710"/>
              <a:gd name="connsiteX61" fmla="*/ 1109472 w 2612136"/>
              <a:gd name="connsiteY61" fmla="*/ 79248 h 1676710"/>
              <a:gd name="connsiteX62" fmla="*/ 1127760 w 2612136"/>
              <a:gd name="connsiteY62" fmla="*/ 82296 h 1676710"/>
              <a:gd name="connsiteX63" fmla="*/ 1139952 w 2612136"/>
              <a:gd name="connsiteY63" fmla="*/ 85344 h 1676710"/>
              <a:gd name="connsiteX64" fmla="*/ 1176528 w 2612136"/>
              <a:gd name="connsiteY64" fmla="*/ 91440 h 1676710"/>
              <a:gd name="connsiteX65" fmla="*/ 1207008 w 2612136"/>
              <a:gd name="connsiteY65" fmla="*/ 100584 h 1676710"/>
              <a:gd name="connsiteX66" fmla="*/ 1216152 w 2612136"/>
              <a:gd name="connsiteY66" fmla="*/ 103632 h 1676710"/>
              <a:gd name="connsiteX67" fmla="*/ 1228344 w 2612136"/>
              <a:gd name="connsiteY67" fmla="*/ 106680 h 1676710"/>
              <a:gd name="connsiteX68" fmla="*/ 1246632 w 2612136"/>
              <a:gd name="connsiteY68" fmla="*/ 112776 h 1676710"/>
              <a:gd name="connsiteX69" fmla="*/ 1255776 w 2612136"/>
              <a:gd name="connsiteY69" fmla="*/ 115824 h 1676710"/>
              <a:gd name="connsiteX70" fmla="*/ 1267968 w 2612136"/>
              <a:gd name="connsiteY70" fmla="*/ 121920 h 1676710"/>
              <a:gd name="connsiteX71" fmla="*/ 1277112 w 2612136"/>
              <a:gd name="connsiteY71" fmla="*/ 128016 h 1676710"/>
              <a:gd name="connsiteX72" fmla="*/ 1298448 w 2612136"/>
              <a:gd name="connsiteY72" fmla="*/ 134112 h 1676710"/>
              <a:gd name="connsiteX73" fmla="*/ 1322832 w 2612136"/>
              <a:gd name="connsiteY73" fmla="*/ 146304 h 1676710"/>
              <a:gd name="connsiteX74" fmla="*/ 1441704 w 2612136"/>
              <a:gd name="connsiteY74" fmla="*/ 185928 h 1676710"/>
              <a:gd name="connsiteX75" fmla="*/ 1487424 w 2612136"/>
              <a:gd name="connsiteY75" fmla="*/ 207264 h 1676710"/>
              <a:gd name="connsiteX76" fmla="*/ 1511808 w 2612136"/>
              <a:gd name="connsiteY76" fmla="*/ 216408 h 1676710"/>
              <a:gd name="connsiteX77" fmla="*/ 1554480 w 2612136"/>
              <a:gd name="connsiteY77" fmla="*/ 225552 h 1676710"/>
              <a:gd name="connsiteX78" fmla="*/ 1578864 w 2612136"/>
              <a:gd name="connsiteY78" fmla="*/ 231648 h 1676710"/>
              <a:gd name="connsiteX79" fmla="*/ 1588008 w 2612136"/>
              <a:gd name="connsiteY79" fmla="*/ 234696 h 1676710"/>
              <a:gd name="connsiteX80" fmla="*/ 1612392 w 2612136"/>
              <a:gd name="connsiteY80" fmla="*/ 240792 h 1676710"/>
              <a:gd name="connsiteX81" fmla="*/ 1630680 w 2612136"/>
              <a:gd name="connsiteY81" fmla="*/ 246888 h 1676710"/>
              <a:gd name="connsiteX82" fmla="*/ 1639824 w 2612136"/>
              <a:gd name="connsiteY82" fmla="*/ 249936 h 1676710"/>
              <a:gd name="connsiteX83" fmla="*/ 1652016 w 2612136"/>
              <a:gd name="connsiteY83" fmla="*/ 252984 h 1676710"/>
              <a:gd name="connsiteX84" fmla="*/ 1664208 w 2612136"/>
              <a:gd name="connsiteY84" fmla="*/ 259080 h 1676710"/>
              <a:gd name="connsiteX85" fmla="*/ 1673352 w 2612136"/>
              <a:gd name="connsiteY85" fmla="*/ 262128 h 1676710"/>
              <a:gd name="connsiteX86" fmla="*/ 1685544 w 2612136"/>
              <a:gd name="connsiteY86" fmla="*/ 268224 h 1676710"/>
              <a:gd name="connsiteX87" fmla="*/ 1703832 w 2612136"/>
              <a:gd name="connsiteY87" fmla="*/ 274320 h 1676710"/>
              <a:gd name="connsiteX88" fmla="*/ 1716024 w 2612136"/>
              <a:gd name="connsiteY88" fmla="*/ 280416 h 1676710"/>
              <a:gd name="connsiteX89" fmla="*/ 1734312 w 2612136"/>
              <a:gd name="connsiteY89" fmla="*/ 286512 h 1676710"/>
              <a:gd name="connsiteX90" fmla="*/ 1743456 w 2612136"/>
              <a:gd name="connsiteY90" fmla="*/ 289560 h 1676710"/>
              <a:gd name="connsiteX91" fmla="*/ 1752600 w 2612136"/>
              <a:gd name="connsiteY91" fmla="*/ 295656 h 1676710"/>
              <a:gd name="connsiteX92" fmla="*/ 1770888 w 2612136"/>
              <a:gd name="connsiteY92" fmla="*/ 301752 h 1676710"/>
              <a:gd name="connsiteX93" fmla="*/ 1780032 w 2612136"/>
              <a:gd name="connsiteY93" fmla="*/ 307848 h 1676710"/>
              <a:gd name="connsiteX94" fmla="*/ 1789176 w 2612136"/>
              <a:gd name="connsiteY94" fmla="*/ 310896 h 1676710"/>
              <a:gd name="connsiteX95" fmla="*/ 1804416 w 2612136"/>
              <a:gd name="connsiteY95" fmla="*/ 316992 h 1676710"/>
              <a:gd name="connsiteX96" fmla="*/ 1813560 w 2612136"/>
              <a:gd name="connsiteY96" fmla="*/ 323088 h 1676710"/>
              <a:gd name="connsiteX97" fmla="*/ 1844040 w 2612136"/>
              <a:gd name="connsiteY97" fmla="*/ 332232 h 1676710"/>
              <a:gd name="connsiteX98" fmla="*/ 1853184 w 2612136"/>
              <a:gd name="connsiteY98" fmla="*/ 338328 h 1676710"/>
              <a:gd name="connsiteX99" fmla="*/ 1886712 w 2612136"/>
              <a:gd name="connsiteY99" fmla="*/ 350520 h 1676710"/>
              <a:gd name="connsiteX100" fmla="*/ 1895856 w 2612136"/>
              <a:gd name="connsiteY100" fmla="*/ 356616 h 1676710"/>
              <a:gd name="connsiteX101" fmla="*/ 1926336 w 2612136"/>
              <a:gd name="connsiteY101" fmla="*/ 365760 h 1676710"/>
              <a:gd name="connsiteX102" fmla="*/ 1953768 w 2612136"/>
              <a:gd name="connsiteY102" fmla="*/ 377952 h 1676710"/>
              <a:gd name="connsiteX103" fmla="*/ 1965960 w 2612136"/>
              <a:gd name="connsiteY103" fmla="*/ 384048 h 1676710"/>
              <a:gd name="connsiteX104" fmla="*/ 1975104 w 2612136"/>
              <a:gd name="connsiteY104" fmla="*/ 387096 h 1676710"/>
              <a:gd name="connsiteX105" fmla="*/ 1996440 w 2612136"/>
              <a:gd name="connsiteY105" fmla="*/ 399288 h 1676710"/>
              <a:gd name="connsiteX106" fmla="*/ 2014728 w 2612136"/>
              <a:gd name="connsiteY106" fmla="*/ 405384 h 1676710"/>
              <a:gd name="connsiteX107" fmla="*/ 2033016 w 2612136"/>
              <a:gd name="connsiteY107" fmla="*/ 414528 h 1676710"/>
              <a:gd name="connsiteX108" fmla="*/ 2042160 w 2612136"/>
              <a:gd name="connsiteY108" fmla="*/ 420624 h 1676710"/>
              <a:gd name="connsiteX109" fmla="*/ 2054352 w 2612136"/>
              <a:gd name="connsiteY109" fmla="*/ 423672 h 1676710"/>
              <a:gd name="connsiteX110" fmla="*/ 2090928 w 2612136"/>
              <a:gd name="connsiteY110" fmla="*/ 438912 h 1676710"/>
              <a:gd name="connsiteX111" fmla="*/ 2109216 w 2612136"/>
              <a:gd name="connsiteY111" fmla="*/ 451104 h 1676710"/>
              <a:gd name="connsiteX112" fmla="*/ 2130552 w 2612136"/>
              <a:gd name="connsiteY112" fmla="*/ 460248 h 1676710"/>
              <a:gd name="connsiteX113" fmla="*/ 2139696 w 2612136"/>
              <a:gd name="connsiteY113" fmla="*/ 463296 h 1676710"/>
              <a:gd name="connsiteX114" fmla="*/ 2151888 w 2612136"/>
              <a:gd name="connsiteY114" fmla="*/ 469392 h 1676710"/>
              <a:gd name="connsiteX115" fmla="*/ 2161032 w 2612136"/>
              <a:gd name="connsiteY115" fmla="*/ 472440 h 1676710"/>
              <a:gd name="connsiteX116" fmla="*/ 2170176 w 2612136"/>
              <a:gd name="connsiteY116" fmla="*/ 478536 h 1676710"/>
              <a:gd name="connsiteX117" fmla="*/ 2179320 w 2612136"/>
              <a:gd name="connsiteY117" fmla="*/ 487680 h 1676710"/>
              <a:gd name="connsiteX118" fmla="*/ 2191512 w 2612136"/>
              <a:gd name="connsiteY118" fmla="*/ 490728 h 1676710"/>
              <a:gd name="connsiteX119" fmla="*/ 2200656 w 2612136"/>
              <a:gd name="connsiteY119" fmla="*/ 499872 h 1676710"/>
              <a:gd name="connsiteX120" fmla="*/ 2209800 w 2612136"/>
              <a:gd name="connsiteY120" fmla="*/ 502920 h 1676710"/>
              <a:gd name="connsiteX121" fmla="*/ 2218944 w 2612136"/>
              <a:gd name="connsiteY121" fmla="*/ 509016 h 1676710"/>
              <a:gd name="connsiteX122" fmla="*/ 2228088 w 2612136"/>
              <a:gd name="connsiteY122" fmla="*/ 512064 h 1676710"/>
              <a:gd name="connsiteX123" fmla="*/ 2246376 w 2612136"/>
              <a:gd name="connsiteY123" fmla="*/ 524256 h 1676710"/>
              <a:gd name="connsiteX124" fmla="*/ 2255520 w 2612136"/>
              <a:gd name="connsiteY124" fmla="*/ 527304 h 1676710"/>
              <a:gd name="connsiteX125" fmla="*/ 2273808 w 2612136"/>
              <a:gd name="connsiteY125" fmla="*/ 539496 h 1676710"/>
              <a:gd name="connsiteX126" fmla="*/ 2282952 w 2612136"/>
              <a:gd name="connsiteY126" fmla="*/ 545592 h 1676710"/>
              <a:gd name="connsiteX127" fmla="*/ 2292096 w 2612136"/>
              <a:gd name="connsiteY127" fmla="*/ 548640 h 1676710"/>
              <a:gd name="connsiteX128" fmla="*/ 2304288 w 2612136"/>
              <a:gd name="connsiteY128" fmla="*/ 557784 h 1676710"/>
              <a:gd name="connsiteX129" fmla="*/ 2322576 w 2612136"/>
              <a:gd name="connsiteY129" fmla="*/ 569976 h 1676710"/>
              <a:gd name="connsiteX130" fmla="*/ 2331720 w 2612136"/>
              <a:gd name="connsiteY130" fmla="*/ 579120 h 1676710"/>
              <a:gd name="connsiteX131" fmla="*/ 2350008 w 2612136"/>
              <a:gd name="connsiteY131" fmla="*/ 591312 h 1676710"/>
              <a:gd name="connsiteX132" fmla="*/ 2362200 w 2612136"/>
              <a:gd name="connsiteY132" fmla="*/ 597408 h 1676710"/>
              <a:gd name="connsiteX133" fmla="*/ 2389632 w 2612136"/>
              <a:gd name="connsiteY133" fmla="*/ 621792 h 1676710"/>
              <a:gd name="connsiteX134" fmla="*/ 2398776 w 2612136"/>
              <a:gd name="connsiteY134" fmla="*/ 624840 h 1676710"/>
              <a:gd name="connsiteX135" fmla="*/ 2420112 w 2612136"/>
              <a:gd name="connsiteY135" fmla="*/ 646176 h 1676710"/>
              <a:gd name="connsiteX136" fmla="*/ 2438400 w 2612136"/>
              <a:gd name="connsiteY136" fmla="*/ 661416 h 1676710"/>
              <a:gd name="connsiteX137" fmla="*/ 2447544 w 2612136"/>
              <a:gd name="connsiteY137" fmla="*/ 667512 h 1676710"/>
              <a:gd name="connsiteX138" fmla="*/ 2456688 w 2612136"/>
              <a:gd name="connsiteY138" fmla="*/ 679704 h 1676710"/>
              <a:gd name="connsiteX139" fmla="*/ 2474976 w 2612136"/>
              <a:gd name="connsiteY139" fmla="*/ 694944 h 1676710"/>
              <a:gd name="connsiteX140" fmla="*/ 2481072 w 2612136"/>
              <a:gd name="connsiteY140" fmla="*/ 704088 h 1676710"/>
              <a:gd name="connsiteX141" fmla="*/ 2493264 w 2612136"/>
              <a:gd name="connsiteY141" fmla="*/ 713232 h 1676710"/>
              <a:gd name="connsiteX142" fmla="*/ 2511552 w 2612136"/>
              <a:gd name="connsiteY142" fmla="*/ 743712 h 1676710"/>
              <a:gd name="connsiteX143" fmla="*/ 2526792 w 2612136"/>
              <a:gd name="connsiteY143" fmla="*/ 762000 h 1676710"/>
              <a:gd name="connsiteX144" fmla="*/ 2529840 w 2612136"/>
              <a:gd name="connsiteY144" fmla="*/ 771144 h 1676710"/>
              <a:gd name="connsiteX145" fmla="*/ 2535936 w 2612136"/>
              <a:gd name="connsiteY145" fmla="*/ 783336 h 1676710"/>
              <a:gd name="connsiteX146" fmla="*/ 2538984 w 2612136"/>
              <a:gd name="connsiteY146" fmla="*/ 792480 h 1676710"/>
              <a:gd name="connsiteX147" fmla="*/ 2545080 w 2612136"/>
              <a:gd name="connsiteY147" fmla="*/ 801624 h 1676710"/>
              <a:gd name="connsiteX148" fmla="*/ 2551176 w 2612136"/>
              <a:gd name="connsiteY148" fmla="*/ 822960 h 1676710"/>
              <a:gd name="connsiteX149" fmla="*/ 2557272 w 2612136"/>
              <a:gd name="connsiteY149" fmla="*/ 841248 h 1676710"/>
              <a:gd name="connsiteX150" fmla="*/ 2563368 w 2612136"/>
              <a:gd name="connsiteY150" fmla="*/ 865632 h 1676710"/>
              <a:gd name="connsiteX151" fmla="*/ 2569464 w 2612136"/>
              <a:gd name="connsiteY151" fmla="*/ 877824 h 1676710"/>
              <a:gd name="connsiteX152" fmla="*/ 2572512 w 2612136"/>
              <a:gd name="connsiteY152" fmla="*/ 886968 h 1676710"/>
              <a:gd name="connsiteX153" fmla="*/ 2575560 w 2612136"/>
              <a:gd name="connsiteY153" fmla="*/ 899160 h 1676710"/>
              <a:gd name="connsiteX154" fmla="*/ 2587752 w 2612136"/>
              <a:gd name="connsiteY154" fmla="*/ 917448 h 1676710"/>
              <a:gd name="connsiteX155" fmla="*/ 2593848 w 2612136"/>
              <a:gd name="connsiteY155" fmla="*/ 938784 h 1676710"/>
              <a:gd name="connsiteX156" fmla="*/ 2596896 w 2612136"/>
              <a:gd name="connsiteY156" fmla="*/ 950976 h 1676710"/>
              <a:gd name="connsiteX157" fmla="*/ 2602992 w 2612136"/>
              <a:gd name="connsiteY157" fmla="*/ 963168 h 1676710"/>
              <a:gd name="connsiteX158" fmla="*/ 2606040 w 2612136"/>
              <a:gd name="connsiteY158" fmla="*/ 975360 h 1676710"/>
              <a:gd name="connsiteX159" fmla="*/ 2612136 w 2612136"/>
              <a:gd name="connsiteY159" fmla="*/ 993648 h 1676710"/>
              <a:gd name="connsiteX160" fmla="*/ 2609088 w 2612136"/>
              <a:gd name="connsiteY160" fmla="*/ 1030224 h 1676710"/>
              <a:gd name="connsiteX161" fmla="*/ 2602992 w 2612136"/>
              <a:gd name="connsiteY161" fmla="*/ 1066800 h 1676710"/>
              <a:gd name="connsiteX162" fmla="*/ 2599944 w 2612136"/>
              <a:gd name="connsiteY162" fmla="*/ 1103376 h 1676710"/>
              <a:gd name="connsiteX163" fmla="*/ 2593848 w 2612136"/>
              <a:gd name="connsiteY163" fmla="*/ 1130808 h 1676710"/>
              <a:gd name="connsiteX164" fmla="*/ 2590800 w 2612136"/>
              <a:gd name="connsiteY164" fmla="*/ 1139952 h 1676710"/>
              <a:gd name="connsiteX165" fmla="*/ 2581656 w 2612136"/>
              <a:gd name="connsiteY165" fmla="*/ 1173480 h 1676710"/>
              <a:gd name="connsiteX166" fmla="*/ 2578608 w 2612136"/>
              <a:gd name="connsiteY166" fmla="*/ 1182624 h 1676710"/>
              <a:gd name="connsiteX167" fmla="*/ 2566416 w 2612136"/>
              <a:gd name="connsiteY167" fmla="*/ 1200912 h 1676710"/>
              <a:gd name="connsiteX168" fmla="*/ 2560320 w 2612136"/>
              <a:gd name="connsiteY168" fmla="*/ 1210056 h 1676710"/>
              <a:gd name="connsiteX169" fmla="*/ 2557272 w 2612136"/>
              <a:gd name="connsiteY169" fmla="*/ 1219200 h 1676710"/>
              <a:gd name="connsiteX170" fmla="*/ 2545080 w 2612136"/>
              <a:gd name="connsiteY170" fmla="*/ 1237488 h 1676710"/>
              <a:gd name="connsiteX171" fmla="*/ 2538984 w 2612136"/>
              <a:gd name="connsiteY171" fmla="*/ 1246632 h 1676710"/>
              <a:gd name="connsiteX172" fmla="*/ 2535936 w 2612136"/>
              <a:gd name="connsiteY172" fmla="*/ 1255776 h 1676710"/>
              <a:gd name="connsiteX173" fmla="*/ 2526792 w 2612136"/>
              <a:gd name="connsiteY173" fmla="*/ 1264920 h 1676710"/>
              <a:gd name="connsiteX174" fmla="*/ 2511552 w 2612136"/>
              <a:gd name="connsiteY174" fmla="*/ 1283208 h 1676710"/>
              <a:gd name="connsiteX175" fmla="*/ 2502408 w 2612136"/>
              <a:gd name="connsiteY175" fmla="*/ 1289304 h 1676710"/>
              <a:gd name="connsiteX176" fmla="*/ 2493264 w 2612136"/>
              <a:gd name="connsiteY176" fmla="*/ 1301496 h 1676710"/>
              <a:gd name="connsiteX177" fmla="*/ 2474976 w 2612136"/>
              <a:gd name="connsiteY177" fmla="*/ 1313688 h 1676710"/>
              <a:gd name="connsiteX178" fmla="*/ 2444496 w 2612136"/>
              <a:gd name="connsiteY178" fmla="*/ 1335024 h 1676710"/>
              <a:gd name="connsiteX179" fmla="*/ 2435352 w 2612136"/>
              <a:gd name="connsiteY179" fmla="*/ 1341120 h 1676710"/>
              <a:gd name="connsiteX180" fmla="*/ 2423160 w 2612136"/>
              <a:gd name="connsiteY180" fmla="*/ 1350264 h 1676710"/>
              <a:gd name="connsiteX181" fmla="*/ 2410968 w 2612136"/>
              <a:gd name="connsiteY181" fmla="*/ 1353312 h 1676710"/>
              <a:gd name="connsiteX182" fmla="*/ 2401824 w 2612136"/>
              <a:gd name="connsiteY182" fmla="*/ 1362456 h 1676710"/>
              <a:gd name="connsiteX183" fmla="*/ 2383536 w 2612136"/>
              <a:gd name="connsiteY183" fmla="*/ 1374648 h 1676710"/>
              <a:gd name="connsiteX184" fmla="*/ 2365248 w 2612136"/>
              <a:gd name="connsiteY184" fmla="*/ 1386840 h 1676710"/>
              <a:gd name="connsiteX185" fmla="*/ 2356104 w 2612136"/>
              <a:gd name="connsiteY185" fmla="*/ 1395984 h 1676710"/>
              <a:gd name="connsiteX186" fmla="*/ 2346960 w 2612136"/>
              <a:gd name="connsiteY186" fmla="*/ 1399032 h 1676710"/>
              <a:gd name="connsiteX187" fmla="*/ 2331720 w 2612136"/>
              <a:gd name="connsiteY187" fmla="*/ 1411224 h 1676710"/>
              <a:gd name="connsiteX188" fmla="*/ 2322576 w 2612136"/>
              <a:gd name="connsiteY188" fmla="*/ 1420368 h 1676710"/>
              <a:gd name="connsiteX189" fmla="*/ 2301240 w 2612136"/>
              <a:gd name="connsiteY189" fmla="*/ 1432560 h 1676710"/>
              <a:gd name="connsiteX190" fmla="*/ 2286000 w 2612136"/>
              <a:gd name="connsiteY190" fmla="*/ 1441704 h 1676710"/>
              <a:gd name="connsiteX191" fmla="*/ 2267712 w 2612136"/>
              <a:gd name="connsiteY191" fmla="*/ 1453896 h 1676710"/>
              <a:gd name="connsiteX192" fmla="*/ 2255520 w 2612136"/>
              <a:gd name="connsiteY192" fmla="*/ 1459992 h 1676710"/>
              <a:gd name="connsiteX193" fmla="*/ 2234184 w 2612136"/>
              <a:gd name="connsiteY193" fmla="*/ 1475232 h 1676710"/>
              <a:gd name="connsiteX194" fmla="*/ 2225040 w 2612136"/>
              <a:gd name="connsiteY194" fmla="*/ 1481328 h 1676710"/>
              <a:gd name="connsiteX195" fmla="*/ 2212848 w 2612136"/>
              <a:gd name="connsiteY195" fmla="*/ 1490472 h 1676710"/>
              <a:gd name="connsiteX196" fmla="*/ 2194560 w 2612136"/>
              <a:gd name="connsiteY196" fmla="*/ 1496568 h 1676710"/>
              <a:gd name="connsiteX197" fmla="*/ 2185416 w 2612136"/>
              <a:gd name="connsiteY197" fmla="*/ 1499616 h 1676710"/>
              <a:gd name="connsiteX198" fmla="*/ 2164080 w 2612136"/>
              <a:gd name="connsiteY198" fmla="*/ 1511808 h 1676710"/>
              <a:gd name="connsiteX199" fmla="*/ 2154936 w 2612136"/>
              <a:gd name="connsiteY199" fmla="*/ 1514856 h 1676710"/>
              <a:gd name="connsiteX200" fmla="*/ 2133600 w 2612136"/>
              <a:gd name="connsiteY200" fmla="*/ 1527048 h 1676710"/>
              <a:gd name="connsiteX201" fmla="*/ 2115312 w 2612136"/>
              <a:gd name="connsiteY201" fmla="*/ 1539240 h 1676710"/>
              <a:gd name="connsiteX202" fmla="*/ 2097024 w 2612136"/>
              <a:gd name="connsiteY202" fmla="*/ 1548384 h 1676710"/>
              <a:gd name="connsiteX203" fmla="*/ 2087880 w 2612136"/>
              <a:gd name="connsiteY203" fmla="*/ 1551432 h 1676710"/>
              <a:gd name="connsiteX204" fmla="*/ 2063496 w 2612136"/>
              <a:gd name="connsiteY204" fmla="*/ 1563624 h 1676710"/>
              <a:gd name="connsiteX205" fmla="*/ 2045208 w 2612136"/>
              <a:gd name="connsiteY205" fmla="*/ 1575816 h 1676710"/>
              <a:gd name="connsiteX206" fmla="*/ 2036064 w 2612136"/>
              <a:gd name="connsiteY206" fmla="*/ 1578864 h 1676710"/>
              <a:gd name="connsiteX207" fmla="*/ 2026920 w 2612136"/>
              <a:gd name="connsiteY207" fmla="*/ 1584960 h 1676710"/>
              <a:gd name="connsiteX208" fmla="*/ 2002536 w 2612136"/>
              <a:gd name="connsiteY208" fmla="*/ 1600200 h 1676710"/>
              <a:gd name="connsiteX209" fmla="*/ 1984248 w 2612136"/>
              <a:gd name="connsiteY209" fmla="*/ 1612392 h 1676710"/>
              <a:gd name="connsiteX210" fmla="*/ 1959864 w 2612136"/>
              <a:gd name="connsiteY210" fmla="*/ 1621536 h 1676710"/>
              <a:gd name="connsiteX211" fmla="*/ 1950720 w 2612136"/>
              <a:gd name="connsiteY211" fmla="*/ 1624584 h 1676710"/>
              <a:gd name="connsiteX212" fmla="*/ 1941576 w 2612136"/>
              <a:gd name="connsiteY212" fmla="*/ 1630680 h 1676710"/>
              <a:gd name="connsiteX213" fmla="*/ 1911096 w 2612136"/>
              <a:gd name="connsiteY213" fmla="*/ 1636776 h 1676710"/>
              <a:gd name="connsiteX214" fmla="*/ 1898904 w 2612136"/>
              <a:gd name="connsiteY214" fmla="*/ 1642872 h 1676710"/>
              <a:gd name="connsiteX215" fmla="*/ 1889760 w 2612136"/>
              <a:gd name="connsiteY215" fmla="*/ 1648968 h 1676710"/>
              <a:gd name="connsiteX216" fmla="*/ 1880616 w 2612136"/>
              <a:gd name="connsiteY216" fmla="*/ 1652016 h 1676710"/>
              <a:gd name="connsiteX217" fmla="*/ 1862328 w 2612136"/>
              <a:gd name="connsiteY217" fmla="*/ 1664208 h 1676710"/>
              <a:gd name="connsiteX218" fmla="*/ 1853184 w 2612136"/>
              <a:gd name="connsiteY218" fmla="*/ 1670304 h 1676710"/>
              <a:gd name="connsiteX219" fmla="*/ 1831848 w 2612136"/>
              <a:gd name="connsiteY219" fmla="*/ 1676400 h 1676710"/>
              <a:gd name="connsiteX220" fmla="*/ 1813560 w 2612136"/>
              <a:gd name="connsiteY220" fmla="*/ 1667256 h 1676710"/>
              <a:gd name="connsiteX221" fmla="*/ 1792224 w 2612136"/>
              <a:gd name="connsiteY221" fmla="*/ 1658112 h 1676710"/>
              <a:gd name="connsiteX222" fmla="*/ 1783080 w 2612136"/>
              <a:gd name="connsiteY222" fmla="*/ 1648968 h 1676710"/>
              <a:gd name="connsiteX223" fmla="*/ 1776984 w 2612136"/>
              <a:gd name="connsiteY223" fmla="*/ 1639824 h 1676710"/>
              <a:gd name="connsiteX224" fmla="*/ 1767840 w 2612136"/>
              <a:gd name="connsiteY224" fmla="*/ 1636776 h 1676710"/>
              <a:gd name="connsiteX225" fmla="*/ 1761744 w 2612136"/>
              <a:gd name="connsiteY225" fmla="*/ 1627632 h 1676710"/>
              <a:gd name="connsiteX226" fmla="*/ 1734312 w 2612136"/>
              <a:gd name="connsiteY226" fmla="*/ 1600200 h 1676710"/>
              <a:gd name="connsiteX227" fmla="*/ 1725168 w 2612136"/>
              <a:gd name="connsiteY227" fmla="*/ 1591056 h 1676710"/>
              <a:gd name="connsiteX228" fmla="*/ 1706880 w 2612136"/>
              <a:gd name="connsiteY228" fmla="*/ 1563624 h 1676710"/>
              <a:gd name="connsiteX229" fmla="*/ 1700784 w 2612136"/>
              <a:gd name="connsiteY229" fmla="*/ 1554480 h 1676710"/>
              <a:gd name="connsiteX230" fmla="*/ 1694688 w 2612136"/>
              <a:gd name="connsiteY230" fmla="*/ 1545336 h 1676710"/>
              <a:gd name="connsiteX231" fmla="*/ 1691640 w 2612136"/>
              <a:gd name="connsiteY231" fmla="*/ 1536192 h 1676710"/>
              <a:gd name="connsiteX232" fmla="*/ 1679448 w 2612136"/>
              <a:gd name="connsiteY232" fmla="*/ 1514856 h 1676710"/>
              <a:gd name="connsiteX233" fmla="*/ 1673352 w 2612136"/>
              <a:gd name="connsiteY233" fmla="*/ 1496568 h 1676710"/>
              <a:gd name="connsiteX234" fmla="*/ 1670304 w 2612136"/>
              <a:gd name="connsiteY234" fmla="*/ 1487424 h 1676710"/>
              <a:gd name="connsiteX235" fmla="*/ 1670304 w 2612136"/>
              <a:gd name="connsiteY235" fmla="*/ 1423416 h 1676710"/>
              <a:gd name="connsiteX236" fmla="*/ 1679448 w 2612136"/>
              <a:gd name="connsiteY236" fmla="*/ 1405128 h 1676710"/>
              <a:gd name="connsiteX237" fmla="*/ 1688592 w 2612136"/>
              <a:gd name="connsiteY237" fmla="*/ 1399032 h 1676710"/>
              <a:gd name="connsiteX238" fmla="*/ 1700784 w 2612136"/>
              <a:gd name="connsiteY238" fmla="*/ 1386840 h 1676710"/>
              <a:gd name="connsiteX239" fmla="*/ 1709928 w 2612136"/>
              <a:gd name="connsiteY239" fmla="*/ 1377696 h 1676710"/>
              <a:gd name="connsiteX240" fmla="*/ 1728216 w 2612136"/>
              <a:gd name="connsiteY240" fmla="*/ 1365504 h 1676710"/>
              <a:gd name="connsiteX241" fmla="*/ 1737360 w 2612136"/>
              <a:gd name="connsiteY241" fmla="*/ 1359408 h 1676710"/>
              <a:gd name="connsiteX242" fmla="*/ 1749552 w 2612136"/>
              <a:gd name="connsiteY242" fmla="*/ 1356360 h 1676710"/>
              <a:gd name="connsiteX243" fmla="*/ 1770888 w 2612136"/>
              <a:gd name="connsiteY243" fmla="*/ 1344168 h 1676710"/>
              <a:gd name="connsiteX244" fmla="*/ 1780032 w 2612136"/>
              <a:gd name="connsiteY244" fmla="*/ 1338072 h 1676710"/>
              <a:gd name="connsiteX245" fmla="*/ 1801368 w 2612136"/>
              <a:gd name="connsiteY245" fmla="*/ 1331976 h 1676710"/>
              <a:gd name="connsiteX246" fmla="*/ 1810512 w 2612136"/>
              <a:gd name="connsiteY246" fmla="*/ 1328928 h 1676710"/>
              <a:gd name="connsiteX247" fmla="*/ 1822704 w 2612136"/>
              <a:gd name="connsiteY247" fmla="*/ 1325880 h 1676710"/>
              <a:gd name="connsiteX248" fmla="*/ 1840992 w 2612136"/>
              <a:gd name="connsiteY248" fmla="*/ 1319784 h 1676710"/>
              <a:gd name="connsiteX249" fmla="*/ 1850136 w 2612136"/>
              <a:gd name="connsiteY249" fmla="*/ 1316736 h 1676710"/>
              <a:gd name="connsiteX250" fmla="*/ 1871472 w 2612136"/>
              <a:gd name="connsiteY250" fmla="*/ 1313688 h 1676710"/>
              <a:gd name="connsiteX251" fmla="*/ 1883664 w 2612136"/>
              <a:gd name="connsiteY251" fmla="*/ 1307592 h 1676710"/>
              <a:gd name="connsiteX252" fmla="*/ 1901952 w 2612136"/>
              <a:gd name="connsiteY252" fmla="*/ 1301496 h 1676710"/>
              <a:gd name="connsiteX253" fmla="*/ 1914144 w 2612136"/>
              <a:gd name="connsiteY253" fmla="*/ 1295400 h 1676710"/>
              <a:gd name="connsiteX254" fmla="*/ 1923288 w 2612136"/>
              <a:gd name="connsiteY254" fmla="*/ 1292352 h 1676710"/>
              <a:gd name="connsiteX255" fmla="*/ 1932432 w 2612136"/>
              <a:gd name="connsiteY255" fmla="*/ 1286256 h 1676710"/>
              <a:gd name="connsiteX256" fmla="*/ 1941576 w 2612136"/>
              <a:gd name="connsiteY256" fmla="*/ 1283208 h 1676710"/>
              <a:gd name="connsiteX257" fmla="*/ 1959864 w 2612136"/>
              <a:gd name="connsiteY257" fmla="*/ 1271016 h 1676710"/>
              <a:gd name="connsiteX258" fmla="*/ 1969008 w 2612136"/>
              <a:gd name="connsiteY258" fmla="*/ 1264920 h 1676710"/>
              <a:gd name="connsiteX259" fmla="*/ 1978152 w 2612136"/>
              <a:gd name="connsiteY259" fmla="*/ 1258824 h 1676710"/>
              <a:gd name="connsiteX260" fmla="*/ 1987296 w 2612136"/>
              <a:gd name="connsiteY260" fmla="*/ 1255776 h 1676710"/>
              <a:gd name="connsiteX261" fmla="*/ 1996440 w 2612136"/>
              <a:gd name="connsiteY261" fmla="*/ 1249680 h 1676710"/>
              <a:gd name="connsiteX262" fmla="*/ 2008632 w 2612136"/>
              <a:gd name="connsiteY262" fmla="*/ 1246632 h 1676710"/>
              <a:gd name="connsiteX263" fmla="*/ 2017776 w 2612136"/>
              <a:gd name="connsiteY263" fmla="*/ 1240536 h 1676710"/>
              <a:gd name="connsiteX264" fmla="*/ 2045208 w 2612136"/>
              <a:gd name="connsiteY264" fmla="*/ 1228344 h 1676710"/>
              <a:gd name="connsiteX265" fmla="*/ 2051304 w 2612136"/>
              <a:gd name="connsiteY265" fmla="*/ 1216152 h 1676710"/>
              <a:gd name="connsiteX266" fmla="*/ 2069592 w 2612136"/>
              <a:gd name="connsiteY266" fmla="*/ 1200912 h 1676710"/>
              <a:gd name="connsiteX267" fmla="*/ 2078736 w 2612136"/>
              <a:gd name="connsiteY267" fmla="*/ 1191768 h 1676710"/>
              <a:gd name="connsiteX268" fmla="*/ 2097024 w 2612136"/>
              <a:gd name="connsiteY268" fmla="*/ 1179576 h 1676710"/>
              <a:gd name="connsiteX269" fmla="*/ 2106168 w 2612136"/>
              <a:gd name="connsiteY269" fmla="*/ 1173480 h 1676710"/>
              <a:gd name="connsiteX270" fmla="*/ 2115312 w 2612136"/>
              <a:gd name="connsiteY270" fmla="*/ 1167384 h 1676710"/>
              <a:gd name="connsiteX271" fmla="*/ 2124456 w 2612136"/>
              <a:gd name="connsiteY271" fmla="*/ 1164336 h 1676710"/>
              <a:gd name="connsiteX272" fmla="*/ 2136648 w 2612136"/>
              <a:gd name="connsiteY272" fmla="*/ 1155192 h 1676710"/>
              <a:gd name="connsiteX273" fmla="*/ 2145792 w 2612136"/>
              <a:gd name="connsiteY273" fmla="*/ 1152144 h 1676710"/>
              <a:gd name="connsiteX274" fmla="*/ 2154936 w 2612136"/>
              <a:gd name="connsiteY274" fmla="*/ 1143000 h 1676710"/>
              <a:gd name="connsiteX275" fmla="*/ 2164080 w 2612136"/>
              <a:gd name="connsiteY275" fmla="*/ 1139952 h 1676710"/>
              <a:gd name="connsiteX276" fmla="*/ 2173224 w 2612136"/>
              <a:gd name="connsiteY276" fmla="*/ 1133856 h 1676710"/>
              <a:gd name="connsiteX277" fmla="*/ 2191512 w 2612136"/>
              <a:gd name="connsiteY277" fmla="*/ 1115568 h 1676710"/>
              <a:gd name="connsiteX278" fmla="*/ 2209800 w 2612136"/>
              <a:gd name="connsiteY278" fmla="*/ 1106424 h 1676710"/>
              <a:gd name="connsiteX279" fmla="*/ 2215896 w 2612136"/>
              <a:gd name="connsiteY279" fmla="*/ 1097280 h 1676710"/>
              <a:gd name="connsiteX280" fmla="*/ 2234184 w 2612136"/>
              <a:gd name="connsiteY280" fmla="*/ 1085088 h 1676710"/>
              <a:gd name="connsiteX281" fmla="*/ 2261616 w 2612136"/>
              <a:gd name="connsiteY281" fmla="*/ 1066800 h 1676710"/>
              <a:gd name="connsiteX282" fmla="*/ 2270760 w 2612136"/>
              <a:gd name="connsiteY282" fmla="*/ 1060704 h 1676710"/>
              <a:gd name="connsiteX283" fmla="*/ 2279904 w 2612136"/>
              <a:gd name="connsiteY283" fmla="*/ 1051560 h 1676710"/>
              <a:gd name="connsiteX284" fmla="*/ 2289048 w 2612136"/>
              <a:gd name="connsiteY284" fmla="*/ 1048512 h 1676710"/>
              <a:gd name="connsiteX285" fmla="*/ 2316480 w 2612136"/>
              <a:gd name="connsiteY285" fmla="*/ 1030224 h 1676710"/>
              <a:gd name="connsiteX286" fmla="*/ 2325624 w 2612136"/>
              <a:gd name="connsiteY286" fmla="*/ 1024128 h 1676710"/>
              <a:gd name="connsiteX287" fmla="*/ 2346960 w 2612136"/>
              <a:gd name="connsiteY287" fmla="*/ 1008888 h 1676710"/>
              <a:gd name="connsiteX288" fmla="*/ 2353056 w 2612136"/>
              <a:gd name="connsiteY288" fmla="*/ 999744 h 1676710"/>
              <a:gd name="connsiteX289" fmla="*/ 2359152 w 2612136"/>
              <a:gd name="connsiteY289" fmla="*/ 987552 h 1676710"/>
              <a:gd name="connsiteX290" fmla="*/ 2368296 w 2612136"/>
              <a:gd name="connsiteY290" fmla="*/ 978408 h 1676710"/>
              <a:gd name="connsiteX291" fmla="*/ 2377440 w 2612136"/>
              <a:gd name="connsiteY291" fmla="*/ 960120 h 1676710"/>
              <a:gd name="connsiteX292" fmla="*/ 2383536 w 2612136"/>
              <a:gd name="connsiteY292" fmla="*/ 935736 h 1676710"/>
              <a:gd name="connsiteX293" fmla="*/ 2377440 w 2612136"/>
              <a:gd name="connsiteY293" fmla="*/ 896112 h 1676710"/>
              <a:gd name="connsiteX294" fmla="*/ 2374392 w 2612136"/>
              <a:gd name="connsiteY294" fmla="*/ 886968 h 1676710"/>
              <a:gd name="connsiteX295" fmla="*/ 2362200 w 2612136"/>
              <a:gd name="connsiteY295" fmla="*/ 868680 h 1676710"/>
              <a:gd name="connsiteX296" fmla="*/ 2353056 w 2612136"/>
              <a:gd name="connsiteY296" fmla="*/ 862584 h 1676710"/>
              <a:gd name="connsiteX297" fmla="*/ 2340864 w 2612136"/>
              <a:gd name="connsiteY297" fmla="*/ 853440 h 1676710"/>
              <a:gd name="connsiteX298" fmla="*/ 2331720 w 2612136"/>
              <a:gd name="connsiteY298" fmla="*/ 850392 h 1676710"/>
              <a:gd name="connsiteX299" fmla="*/ 2319528 w 2612136"/>
              <a:gd name="connsiteY299" fmla="*/ 844296 h 1676710"/>
              <a:gd name="connsiteX300" fmla="*/ 2301240 w 2612136"/>
              <a:gd name="connsiteY300" fmla="*/ 838200 h 1676710"/>
              <a:gd name="connsiteX301" fmla="*/ 2282952 w 2612136"/>
              <a:gd name="connsiteY301" fmla="*/ 829056 h 1676710"/>
              <a:gd name="connsiteX302" fmla="*/ 2264664 w 2612136"/>
              <a:gd name="connsiteY302" fmla="*/ 813816 h 1676710"/>
              <a:gd name="connsiteX303" fmla="*/ 2255520 w 2612136"/>
              <a:gd name="connsiteY303" fmla="*/ 810768 h 1676710"/>
              <a:gd name="connsiteX304" fmla="*/ 2240280 w 2612136"/>
              <a:gd name="connsiteY304" fmla="*/ 798576 h 1676710"/>
              <a:gd name="connsiteX305" fmla="*/ 2231136 w 2612136"/>
              <a:gd name="connsiteY305" fmla="*/ 789432 h 1676710"/>
              <a:gd name="connsiteX306" fmla="*/ 2221992 w 2612136"/>
              <a:gd name="connsiteY306" fmla="*/ 786384 h 1676710"/>
              <a:gd name="connsiteX307" fmla="*/ 2203704 w 2612136"/>
              <a:gd name="connsiteY307" fmla="*/ 774192 h 1676710"/>
              <a:gd name="connsiteX308" fmla="*/ 2188464 w 2612136"/>
              <a:gd name="connsiteY308" fmla="*/ 758952 h 1676710"/>
              <a:gd name="connsiteX309" fmla="*/ 2157984 w 2612136"/>
              <a:gd name="connsiteY309" fmla="*/ 749808 h 1676710"/>
              <a:gd name="connsiteX310" fmla="*/ 2148840 w 2612136"/>
              <a:gd name="connsiteY310" fmla="*/ 743712 h 1676710"/>
              <a:gd name="connsiteX311" fmla="*/ 2130552 w 2612136"/>
              <a:gd name="connsiteY311" fmla="*/ 737616 h 1676710"/>
              <a:gd name="connsiteX312" fmla="*/ 2121408 w 2612136"/>
              <a:gd name="connsiteY312" fmla="*/ 734568 h 1676710"/>
              <a:gd name="connsiteX313" fmla="*/ 2100072 w 2612136"/>
              <a:gd name="connsiteY313" fmla="*/ 728472 h 1676710"/>
              <a:gd name="connsiteX314" fmla="*/ 2090928 w 2612136"/>
              <a:gd name="connsiteY314" fmla="*/ 722376 h 1676710"/>
              <a:gd name="connsiteX315" fmla="*/ 2078736 w 2612136"/>
              <a:gd name="connsiteY315" fmla="*/ 719328 h 1676710"/>
              <a:gd name="connsiteX316" fmla="*/ 2060448 w 2612136"/>
              <a:gd name="connsiteY316" fmla="*/ 713232 h 1676710"/>
              <a:gd name="connsiteX317" fmla="*/ 2051304 w 2612136"/>
              <a:gd name="connsiteY317" fmla="*/ 710184 h 1676710"/>
              <a:gd name="connsiteX318" fmla="*/ 2033016 w 2612136"/>
              <a:gd name="connsiteY318" fmla="*/ 697992 h 1676710"/>
              <a:gd name="connsiteX319" fmla="*/ 1996440 w 2612136"/>
              <a:gd name="connsiteY319" fmla="*/ 688848 h 1676710"/>
              <a:gd name="connsiteX320" fmla="*/ 1987296 w 2612136"/>
              <a:gd name="connsiteY320" fmla="*/ 682752 h 1676710"/>
              <a:gd name="connsiteX321" fmla="*/ 1965960 w 2612136"/>
              <a:gd name="connsiteY321" fmla="*/ 676656 h 1676710"/>
              <a:gd name="connsiteX322" fmla="*/ 1956816 w 2612136"/>
              <a:gd name="connsiteY322" fmla="*/ 670560 h 1676710"/>
              <a:gd name="connsiteX323" fmla="*/ 1941576 w 2612136"/>
              <a:gd name="connsiteY323" fmla="*/ 667512 h 1676710"/>
              <a:gd name="connsiteX324" fmla="*/ 1929384 w 2612136"/>
              <a:gd name="connsiteY324" fmla="*/ 664464 h 1676710"/>
              <a:gd name="connsiteX325" fmla="*/ 1911096 w 2612136"/>
              <a:gd name="connsiteY325" fmla="*/ 655320 h 1676710"/>
              <a:gd name="connsiteX326" fmla="*/ 1892808 w 2612136"/>
              <a:gd name="connsiteY326" fmla="*/ 640080 h 1676710"/>
              <a:gd name="connsiteX327" fmla="*/ 1883664 w 2612136"/>
              <a:gd name="connsiteY327" fmla="*/ 637032 h 1676710"/>
              <a:gd name="connsiteX328" fmla="*/ 1874520 w 2612136"/>
              <a:gd name="connsiteY328" fmla="*/ 630936 h 1676710"/>
              <a:gd name="connsiteX329" fmla="*/ 1865376 w 2612136"/>
              <a:gd name="connsiteY329" fmla="*/ 627888 h 1676710"/>
              <a:gd name="connsiteX330" fmla="*/ 1856232 w 2612136"/>
              <a:gd name="connsiteY330" fmla="*/ 621792 h 1676710"/>
              <a:gd name="connsiteX331" fmla="*/ 1844040 w 2612136"/>
              <a:gd name="connsiteY331" fmla="*/ 618744 h 1676710"/>
              <a:gd name="connsiteX332" fmla="*/ 1831848 w 2612136"/>
              <a:gd name="connsiteY332" fmla="*/ 612648 h 1676710"/>
              <a:gd name="connsiteX333" fmla="*/ 1822704 w 2612136"/>
              <a:gd name="connsiteY333" fmla="*/ 609600 h 1676710"/>
              <a:gd name="connsiteX334" fmla="*/ 1798320 w 2612136"/>
              <a:gd name="connsiteY334" fmla="*/ 594360 h 1676710"/>
              <a:gd name="connsiteX335" fmla="*/ 1789176 w 2612136"/>
              <a:gd name="connsiteY335" fmla="*/ 588264 h 1676710"/>
              <a:gd name="connsiteX336" fmla="*/ 1780032 w 2612136"/>
              <a:gd name="connsiteY336" fmla="*/ 585216 h 1676710"/>
              <a:gd name="connsiteX337" fmla="*/ 1770888 w 2612136"/>
              <a:gd name="connsiteY337" fmla="*/ 579120 h 1676710"/>
              <a:gd name="connsiteX338" fmla="*/ 1761744 w 2612136"/>
              <a:gd name="connsiteY338" fmla="*/ 576072 h 1676710"/>
              <a:gd name="connsiteX339" fmla="*/ 1740408 w 2612136"/>
              <a:gd name="connsiteY339" fmla="*/ 566928 h 1676710"/>
              <a:gd name="connsiteX340" fmla="*/ 1722120 w 2612136"/>
              <a:gd name="connsiteY340" fmla="*/ 554736 h 1676710"/>
              <a:gd name="connsiteX341" fmla="*/ 1703832 w 2612136"/>
              <a:gd name="connsiteY341" fmla="*/ 542544 h 1676710"/>
              <a:gd name="connsiteX342" fmla="*/ 1685544 w 2612136"/>
              <a:gd name="connsiteY342" fmla="*/ 533400 h 1676710"/>
              <a:gd name="connsiteX343" fmla="*/ 1676400 w 2612136"/>
              <a:gd name="connsiteY343" fmla="*/ 530352 h 1676710"/>
              <a:gd name="connsiteX344" fmla="*/ 1664208 w 2612136"/>
              <a:gd name="connsiteY344" fmla="*/ 524256 h 1676710"/>
              <a:gd name="connsiteX345" fmla="*/ 1645920 w 2612136"/>
              <a:gd name="connsiteY345" fmla="*/ 512064 h 1676710"/>
              <a:gd name="connsiteX346" fmla="*/ 1636776 w 2612136"/>
              <a:gd name="connsiteY346" fmla="*/ 505968 h 1676710"/>
              <a:gd name="connsiteX347" fmla="*/ 1615440 w 2612136"/>
              <a:gd name="connsiteY347" fmla="*/ 499872 h 1676710"/>
              <a:gd name="connsiteX348" fmla="*/ 1606296 w 2612136"/>
              <a:gd name="connsiteY348" fmla="*/ 493776 h 1676710"/>
              <a:gd name="connsiteX349" fmla="*/ 1584960 w 2612136"/>
              <a:gd name="connsiteY349" fmla="*/ 487680 h 1676710"/>
              <a:gd name="connsiteX350" fmla="*/ 1575816 w 2612136"/>
              <a:gd name="connsiteY350" fmla="*/ 481584 h 1676710"/>
              <a:gd name="connsiteX351" fmla="*/ 1551432 w 2612136"/>
              <a:gd name="connsiteY351" fmla="*/ 475488 h 1676710"/>
              <a:gd name="connsiteX352" fmla="*/ 1536192 w 2612136"/>
              <a:gd name="connsiteY352" fmla="*/ 469392 h 1676710"/>
              <a:gd name="connsiteX353" fmla="*/ 1514856 w 2612136"/>
              <a:gd name="connsiteY353" fmla="*/ 463296 h 1676710"/>
              <a:gd name="connsiteX354" fmla="*/ 1493520 w 2612136"/>
              <a:gd name="connsiteY354" fmla="*/ 454152 h 1676710"/>
              <a:gd name="connsiteX355" fmla="*/ 1463040 w 2612136"/>
              <a:gd name="connsiteY355" fmla="*/ 438912 h 1676710"/>
              <a:gd name="connsiteX356" fmla="*/ 1453896 w 2612136"/>
              <a:gd name="connsiteY356" fmla="*/ 432816 h 1676710"/>
              <a:gd name="connsiteX357" fmla="*/ 1444752 w 2612136"/>
              <a:gd name="connsiteY357" fmla="*/ 429768 h 1676710"/>
              <a:gd name="connsiteX358" fmla="*/ 1408176 w 2612136"/>
              <a:gd name="connsiteY358" fmla="*/ 414528 h 1676710"/>
              <a:gd name="connsiteX359" fmla="*/ 1389888 w 2612136"/>
              <a:gd name="connsiteY359" fmla="*/ 402336 h 1676710"/>
              <a:gd name="connsiteX360" fmla="*/ 1380744 w 2612136"/>
              <a:gd name="connsiteY360" fmla="*/ 396240 h 1676710"/>
              <a:gd name="connsiteX361" fmla="*/ 1371600 w 2612136"/>
              <a:gd name="connsiteY361" fmla="*/ 393192 h 1676710"/>
              <a:gd name="connsiteX362" fmla="*/ 1350264 w 2612136"/>
              <a:gd name="connsiteY362" fmla="*/ 381000 h 1676710"/>
              <a:gd name="connsiteX363" fmla="*/ 1341120 w 2612136"/>
              <a:gd name="connsiteY363" fmla="*/ 377952 h 1676710"/>
              <a:gd name="connsiteX364" fmla="*/ 1331976 w 2612136"/>
              <a:gd name="connsiteY364" fmla="*/ 371856 h 1676710"/>
              <a:gd name="connsiteX365" fmla="*/ 1319784 w 2612136"/>
              <a:gd name="connsiteY365" fmla="*/ 365760 h 1676710"/>
              <a:gd name="connsiteX366" fmla="*/ 1301496 w 2612136"/>
              <a:gd name="connsiteY366" fmla="*/ 353568 h 1676710"/>
              <a:gd name="connsiteX367" fmla="*/ 1292352 w 2612136"/>
              <a:gd name="connsiteY367" fmla="*/ 350520 h 1676710"/>
              <a:gd name="connsiteX368" fmla="*/ 1280160 w 2612136"/>
              <a:gd name="connsiteY368" fmla="*/ 347472 h 1676710"/>
              <a:gd name="connsiteX369" fmla="*/ 1258824 w 2612136"/>
              <a:gd name="connsiteY369" fmla="*/ 335280 h 1676710"/>
              <a:gd name="connsiteX370" fmla="*/ 1200912 w 2612136"/>
              <a:gd name="connsiteY370" fmla="*/ 316992 h 1676710"/>
              <a:gd name="connsiteX371" fmla="*/ 1121664 w 2612136"/>
              <a:gd name="connsiteY371" fmla="*/ 298704 h 1676710"/>
              <a:gd name="connsiteX372" fmla="*/ 1094232 w 2612136"/>
              <a:gd name="connsiteY372" fmla="*/ 295656 h 1676710"/>
              <a:gd name="connsiteX373" fmla="*/ 1069848 w 2612136"/>
              <a:gd name="connsiteY373" fmla="*/ 289560 h 1676710"/>
              <a:gd name="connsiteX374" fmla="*/ 1057656 w 2612136"/>
              <a:gd name="connsiteY374" fmla="*/ 286512 h 1676710"/>
              <a:gd name="connsiteX375" fmla="*/ 1030224 w 2612136"/>
              <a:gd name="connsiteY375" fmla="*/ 283464 h 1676710"/>
              <a:gd name="connsiteX376" fmla="*/ 990600 w 2612136"/>
              <a:gd name="connsiteY376" fmla="*/ 274320 h 1676710"/>
              <a:gd name="connsiteX377" fmla="*/ 972312 w 2612136"/>
              <a:gd name="connsiteY377" fmla="*/ 268224 h 1676710"/>
              <a:gd name="connsiteX378" fmla="*/ 963168 w 2612136"/>
              <a:gd name="connsiteY378" fmla="*/ 265176 h 1676710"/>
              <a:gd name="connsiteX379" fmla="*/ 950976 w 2612136"/>
              <a:gd name="connsiteY379" fmla="*/ 262128 h 1676710"/>
              <a:gd name="connsiteX380" fmla="*/ 932688 w 2612136"/>
              <a:gd name="connsiteY380" fmla="*/ 256032 h 1676710"/>
              <a:gd name="connsiteX381" fmla="*/ 923544 w 2612136"/>
              <a:gd name="connsiteY381" fmla="*/ 252984 h 1676710"/>
              <a:gd name="connsiteX382" fmla="*/ 905256 w 2612136"/>
              <a:gd name="connsiteY382" fmla="*/ 249936 h 1676710"/>
              <a:gd name="connsiteX383" fmla="*/ 880872 w 2612136"/>
              <a:gd name="connsiteY383" fmla="*/ 240792 h 1676710"/>
              <a:gd name="connsiteX384" fmla="*/ 853440 w 2612136"/>
              <a:gd name="connsiteY384" fmla="*/ 237744 h 1676710"/>
              <a:gd name="connsiteX385" fmla="*/ 841248 w 2612136"/>
              <a:gd name="connsiteY385" fmla="*/ 234696 h 1676710"/>
              <a:gd name="connsiteX386" fmla="*/ 819912 w 2612136"/>
              <a:gd name="connsiteY386" fmla="*/ 228600 h 1676710"/>
              <a:gd name="connsiteX387" fmla="*/ 804672 w 2612136"/>
              <a:gd name="connsiteY387" fmla="*/ 225552 h 1676710"/>
              <a:gd name="connsiteX388" fmla="*/ 786384 w 2612136"/>
              <a:gd name="connsiteY388" fmla="*/ 222504 h 1676710"/>
              <a:gd name="connsiteX389" fmla="*/ 768096 w 2612136"/>
              <a:gd name="connsiteY389" fmla="*/ 216408 h 1676710"/>
              <a:gd name="connsiteX390" fmla="*/ 743712 w 2612136"/>
              <a:gd name="connsiteY390" fmla="*/ 213360 h 1676710"/>
              <a:gd name="connsiteX391" fmla="*/ 722376 w 2612136"/>
              <a:gd name="connsiteY391" fmla="*/ 210312 h 1676710"/>
              <a:gd name="connsiteX392" fmla="*/ 676656 w 2612136"/>
              <a:gd name="connsiteY392" fmla="*/ 207264 h 1676710"/>
              <a:gd name="connsiteX393" fmla="*/ 664464 w 2612136"/>
              <a:gd name="connsiteY393" fmla="*/ 204216 h 1676710"/>
              <a:gd name="connsiteX394" fmla="*/ 591312 w 2612136"/>
              <a:gd name="connsiteY394" fmla="*/ 207264 h 1676710"/>
              <a:gd name="connsiteX395" fmla="*/ 576072 w 2612136"/>
              <a:gd name="connsiteY395" fmla="*/ 210312 h 1676710"/>
              <a:gd name="connsiteX396" fmla="*/ 536448 w 2612136"/>
              <a:gd name="connsiteY396" fmla="*/ 216408 h 1676710"/>
              <a:gd name="connsiteX397" fmla="*/ 493776 w 2612136"/>
              <a:gd name="connsiteY397" fmla="*/ 219456 h 1676710"/>
              <a:gd name="connsiteX398" fmla="*/ 466344 w 2612136"/>
              <a:gd name="connsiteY398" fmla="*/ 222504 h 1676710"/>
              <a:gd name="connsiteX399" fmla="*/ 371856 w 2612136"/>
              <a:gd name="connsiteY399" fmla="*/ 231648 h 1676710"/>
              <a:gd name="connsiteX400" fmla="*/ 326136 w 2612136"/>
              <a:gd name="connsiteY400" fmla="*/ 246888 h 1676710"/>
              <a:gd name="connsiteX401" fmla="*/ 316992 w 2612136"/>
              <a:gd name="connsiteY401" fmla="*/ 249936 h 1676710"/>
              <a:gd name="connsiteX402" fmla="*/ 307848 w 2612136"/>
              <a:gd name="connsiteY402" fmla="*/ 252984 h 1676710"/>
              <a:gd name="connsiteX403" fmla="*/ 283464 w 2612136"/>
              <a:gd name="connsiteY403" fmla="*/ 262128 h 1676710"/>
              <a:gd name="connsiteX404" fmla="*/ 265176 w 2612136"/>
              <a:gd name="connsiteY404" fmla="*/ 268224 h 1676710"/>
              <a:gd name="connsiteX405" fmla="*/ 240792 w 2612136"/>
              <a:gd name="connsiteY405" fmla="*/ 274320 h 1676710"/>
              <a:gd name="connsiteX406" fmla="*/ 231648 w 2612136"/>
              <a:gd name="connsiteY406" fmla="*/ 280416 h 1676710"/>
              <a:gd name="connsiteX407" fmla="*/ 219456 w 2612136"/>
              <a:gd name="connsiteY407" fmla="*/ 283464 h 1676710"/>
              <a:gd name="connsiteX408" fmla="*/ 201168 w 2612136"/>
              <a:gd name="connsiteY408" fmla="*/ 289560 h 1676710"/>
              <a:gd name="connsiteX409" fmla="*/ 195072 w 2612136"/>
              <a:gd name="connsiteY409" fmla="*/ 295656 h 1676710"/>
              <a:gd name="connsiteX0" fmla="*/ 195072 w 2612136"/>
              <a:gd name="connsiteY0" fmla="*/ 295656 h 1676710"/>
              <a:gd name="connsiteX1" fmla="*/ 176784 w 2612136"/>
              <a:gd name="connsiteY1" fmla="*/ 304800 h 1676710"/>
              <a:gd name="connsiteX2" fmla="*/ 155448 w 2612136"/>
              <a:gd name="connsiteY2" fmla="*/ 310896 h 1676710"/>
              <a:gd name="connsiteX3" fmla="*/ 137160 w 2612136"/>
              <a:gd name="connsiteY3" fmla="*/ 323088 h 1676710"/>
              <a:gd name="connsiteX4" fmla="*/ 128016 w 2612136"/>
              <a:gd name="connsiteY4" fmla="*/ 329184 h 1676710"/>
              <a:gd name="connsiteX5" fmla="*/ 115824 w 2612136"/>
              <a:gd name="connsiteY5" fmla="*/ 332232 h 1676710"/>
              <a:gd name="connsiteX6" fmla="*/ 106680 w 2612136"/>
              <a:gd name="connsiteY6" fmla="*/ 338328 h 1676710"/>
              <a:gd name="connsiteX7" fmla="*/ 70104 w 2612136"/>
              <a:gd name="connsiteY7" fmla="*/ 338328 h 1676710"/>
              <a:gd name="connsiteX8" fmla="*/ 48768 w 2612136"/>
              <a:gd name="connsiteY8" fmla="*/ 332232 h 1676710"/>
              <a:gd name="connsiteX9" fmla="*/ 36576 w 2612136"/>
              <a:gd name="connsiteY9" fmla="*/ 326136 h 1676710"/>
              <a:gd name="connsiteX10" fmla="*/ 27432 w 2612136"/>
              <a:gd name="connsiteY10" fmla="*/ 316992 h 1676710"/>
              <a:gd name="connsiteX11" fmla="*/ 9144 w 2612136"/>
              <a:gd name="connsiteY11" fmla="*/ 301752 h 1676710"/>
              <a:gd name="connsiteX12" fmla="*/ 0 w 2612136"/>
              <a:gd name="connsiteY12" fmla="*/ 268224 h 1676710"/>
              <a:gd name="connsiteX13" fmla="*/ 3048 w 2612136"/>
              <a:gd name="connsiteY13" fmla="*/ 207264 h 1676710"/>
              <a:gd name="connsiteX14" fmla="*/ 21336 w 2612136"/>
              <a:gd name="connsiteY14" fmla="*/ 170688 h 1676710"/>
              <a:gd name="connsiteX15" fmla="*/ 30480 w 2612136"/>
              <a:gd name="connsiteY15" fmla="*/ 161544 h 1676710"/>
              <a:gd name="connsiteX16" fmla="*/ 42672 w 2612136"/>
              <a:gd name="connsiteY16" fmla="*/ 146304 h 1676710"/>
              <a:gd name="connsiteX17" fmla="*/ 60960 w 2612136"/>
              <a:gd name="connsiteY17" fmla="*/ 131064 h 1676710"/>
              <a:gd name="connsiteX18" fmla="*/ 67056 w 2612136"/>
              <a:gd name="connsiteY18" fmla="*/ 121920 h 1676710"/>
              <a:gd name="connsiteX19" fmla="*/ 79248 w 2612136"/>
              <a:gd name="connsiteY19" fmla="*/ 115824 h 1676710"/>
              <a:gd name="connsiteX20" fmla="*/ 100584 w 2612136"/>
              <a:gd name="connsiteY20" fmla="*/ 106680 h 1676710"/>
              <a:gd name="connsiteX21" fmla="*/ 109728 w 2612136"/>
              <a:gd name="connsiteY21" fmla="*/ 97536 h 1676710"/>
              <a:gd name="connsiteX22" fmla="*/ 121920 w 2612136"/>
              <a:gd name="connsiteY22" fmla="*/ 94488 h 1676710"/>
              <a:gd name="connsiteX23" fmla="*/ 131064 w 2612136"/>
              <a:gd name="connsiteY23" fmla="*/ 91440 h 1676710"/>
              <a:gd name="connsiteX24" fmla="*/ 140208 w 2612136"/>
              <a:gd name="connsiteY24" fmla="*/ 85344 h 1676710"/>
              <a:gd name="connsiteX25" fmla="*/ 149352 w 2612136"/>
              <a:gd name="connsiteY25" fmla="*/ 82296 h 1676710"/>
              <a:gd name="connsiteX26" fmla="*/ 161544 w 2612136"/>
              <a:gd name="connsiteY26" fmla="*/ 76200 h 1676710"/>
              <a:gd name="connsiteX27" fmla="*/ 179832 w 2612136"/>
              <a:gd name="connsiteY27" fmla="*/ 70104 h 1676710"/>
              <a:gd name="connsiteX28" fmla="*/ 198120 w 2612136"/>
              <a:gd name="connsiteY28" fmla="*/ 64008 h 1676710"/>
              <a:gd name="connsiteX29" fmla="*/ 207264 w 2612136"/>
              <a:gd name="connsiteY29" fmla="*/ 60960 h 1676710"/>
              <a:gd name="connsiteX30" fmla="*/ 234696 w 2612136"/>
              <a:gd name="connsiteY30" fmla="*/ 54864 h 1676710"/>
              <a:gd name="connsiteX31" fmla="*/ 262128 w 2612136"/>
              <a:gd name="connsiteY31" fmla="*/ 48768 h 1676710"/>
              <a:gd name="connsiteX32" fmla="*/ 283464 w 2612136"/>
              <a:gd name="connsiteY32" fmla="*/ 45720 h 1676710"/>
              <a:gd name="connsiteX33" fmla="*/ 292608 w 2612136"/>
              <a:gd name="connsiteY33" fmla="*/ 42672 h 1676710"/>
              <a:gd name="connsiteX34" fmla="*/ 338328 w 2612136"/>
              <a:gd name="connsiteY34" fmla="*/ 36576 h 1676710"/>
              <a:gd name="connsiteX35" fmla="*/ 365760 w 2612136"/>
              <a:gd name="connsiteY35" fmla="*/ 30480 h 1676710"/>
              <a:gd name="connsiteX36" fmla="*/ 384048 w 2612136"/>
              <a:gd name="connsiteY36" fmla="*/ 27432 h 1676710"/>
              <a:gd name="connsiteX37" fmla="*/ 417576 w 2612136"/>
              <a:gd name="connsiteY37" fmla="*/ 24384 h 1676710"/>
              <a:gd name="connsiteX38" fmla="*/ 460248 w 2612136"/>
              <a:gd name="connsiteY38" fmla="*/ 18288 h 1676710"/>
              <a:gd name="connsiteX39" fmla="*/ 505968 w 2612136"/>
              <a:gd name="connsiteY39" fmla="*/ 15240 h 1676710"/>
              <a:gd name="connsiteX40" fmla="*/ 527304 w 2612136"/>
              <a:gd name="connsiteY40" fmla="*/ 9144 h 1676710"/>
              <a:gd name="connsiteX41" fmla="*/ 545592 w 2612136"/>
              <a:gd name="connsiteY41" fmla="*/ 6096 h 1676710"/>
              <a:gd name="connsiteX42" fmla="*/ 554736 w 2612136"/>
              <a:gd name="connsiteY42" fmla="*/ 3048 h 1676710"/>
              <a:gd name="connsiteX43" fmla="*/ 585216 w 2612136"/>
              <a:gd name="connsiteY43" fmla="*/ 0 h 1676710"/>
              <a:gd name="connsiteX44" fmla="*/ 679704 w 2612136"/>
              <a:gd name="connsiteY44" fmla="*/ 3048 h 1676710"/>
              <a:gd name="connsiteX45" fmla="*/ 701040 w 2612136"/>
              <a:gd name="connsiteY45" fmla="*/ 6096 h 1676710"/>
              <a:gd name="connsiteX46" fmla="*/ 749808 w 2612136"/>
              <a:gd name="connsiteY46" fmla="*/ 12192 h 1676710"/>
              <a:gd name="connsiteX47" fmla="*/ 765048 w 2612136"/>
              <a:gd name="connsiteY47" fmla="*/ 15240 h 1676710"/>
              <a:gd name="connsiteX48" fmla="*/ 810768 w 2612136"/>
              <a:gd name="connsiteY48" fmla="*/ 18288 h 1676710"/>
              <a:gd name="connsiteX49" fmla="*/ 829056 w 2612136"/>
              <a:gd name="connsiteY49" fmla="*/ 21336 h 1676710"/>
              <a:gd name="connsiteX50" fmla="*/ 847344 w 2612136"/>
              <a:gd name="connsiteY50" fmla="*/ 27432 h 1676710"/>
              <a:gd name="connsiteX51" fmla="*/ 886968 w 2612136"/>
              <a:gd name="connsiteY51" fmla="*/ 33528 h 1676710"/>
              <a:gd name="connsiteX52" fmla="*/ 899160 w 2612136"/>
              <a:gd name="connsiteY52" fmla="*/ 36576 h 1676710"/>
              <a:gd name="connsiteX53" fmla="*/ 908304 w 2612136"/>
              <a:gd name="connsiteY53" fmla="*/ 39624 h 1676710"/>
              <a:gd name="connsiteX54" fmla="*/ 950976 w 2612136"/>
              <a:gd name="connsiteY54" fmla="*/ 45720 h 1676710"/>
              <a:gd name="connsiteX55" fmla="*/ 972312 w 2612136"/>
              <a:gd name="connsiteY55" fmla="*/ 48768 h 1676710"/>
              <a:gd name="connsiteX56" fmla="*/ 1005840 w 2612136"/>
              <a:gd name="connsiteY56" fmla="*/ 57912 h 1676710"/>
              <a:gd name="connsiteX57" fmla="*/ 1027176 w 2612136"/>
              <a:gd name="connsiteY57" fmla="*/ 60960 h 1676710"/>
              <a:gd name="connsiteX58" fmla="*/ 1048512 w 2612136"/>
              <a:gd name="connsiteY58" fmla="*/ 67056 h 1676710"/>
              <a:gd name="connsiteX59" fmla="*/ 1078992 w 2612136"/>
              <a:gd name="connsiteY59" fmla="*/ 73152 h 1676710"/>
              <a:gd name="connsiteX60" fmla="*/ 1088136 w 2612136"/>
              <a:gd name="connsiteY60" fmla="*/ 76200 h 1676710"/>
              <a:gd name="connsiteX61" fmla="*/ 1109472 w 2612136"/>
              <a:gd name="connsiteY61" fmla="*/ 79248 h 1676710"/>
              <a:gd name="connsiteX62" fmla="*/ 1127760 w 2612136"/>
              <a:gd name="connsiteY62" fmla="*/ 82296 h 1676710"/>
              <a:gd name="connsiteX63" fmla="*/ 1139952 w 2612136"/>
              <a:gd name="connsiteY63" fmla="*/ 85344 h 1676710"/>
              <a:gd name="connsiteX64" fmla="*/ 1176528 w 2612136"/>
              <a:gd name="connsiteY64" fmla="*/ 91440 h 1676710"/>
              <a:gd name="connsiteX65" fmla="*/ 1207008 w 2612136"/>
              <a:gd name="connsiteY65" fmla="*/ 100584 h 1676710"/>
              <a:gd name="connsiteX66" fmla="*/ 1216152 w 2612136"/>
              <a:gd name="connsiteY66" fmla="*/ 103632 h 1676710"/>
              <a:gd name="connsiteX67" fmla="*/ 1228344 w 2612136"/>
              <a:gd name="connsiteY67" fmla="*/ 106680 h 1676710"/>
              <a:gd name="connsiteX68" fmla="*/ 1246632 w 2612136"/>
              <a:gd name="connsiteY68" fmla="*/ 112776 h 1676710"/>
              <a:gd name="connsiteX69" fmla="*/ 1255776 w 2612136"/>
              <a:gd name="connsiteY69" fmla="*/ 115824 h 1676710"/>
              <a:gd name="connsiteX70" fmla="*/ 1267968 w 2612136"/>
              <a:gd name="connsiteY70" fmla="*/ 121920 h 1676710"/>
              <a:gd name="connsiteX71" fmla="*/ 1277112 w 2612136"/>
              <a:gd name="connsiteY71" fmla="*/ 128016 h 1676710"/>
              <a:gd name="connsiteX72" fmla="*/ 1298448 w 2612136"/>
              <a:gd name="connsiteY72" fmla="*/ 134112 h 1676710"/>
              <a:gd name="connsiteX73" fmla="*/ 1322832 w 2612136"/>
              <a:gd name="connsiteY73" fmla="*/ 146304 h 1676710"/>
              <a:gd name="connsiteX74" fmla="*/ 1441704 w 2612136"/>
              <a:gd name="connsiteY74" fmla="*/ 185928 h 1676710"/>
              <a:gd name="connsiteX75" fmla="*/ 1487424 w 2612136"/>
              <a:gd name="connsiteY75" fmla="*/ 207264 h 1676710"/>
              <a:gd name="connsiteX76" fmla="*/ 1511808 w 2612136"/>
              <a:gd name="connsiteY76" fmla="*/ 216408 h 1676710"/>
              <a:gd name="connsiteX77" fmla="*/ 1554480 w 2612136"/>
              <a:gd name="connsiteY77" fmla="*/ 225552 h 1676710"/>
              <a:gd name="connsiteX78" fmla="*/ 1578864 w 2612136"/>
              <a:gd name="connsiteY78" fmla="*/ 231648 h 1676710"/>
              <a:gd name="connsiteX79" fmla="*/ 1588008 w 2612136"/>
              <a:gd name="connsiteY79" fmla="*/ 234696 h 1676710"/>
              <a:gd name="connsiteX80" fmla="*/ 1612392 w 2612136"/>
              <a:gd name="connsiteY80" fmla="*/ 240792 h 1676710"/>
              <a:gd name="connsiteX81" fmla="*/ 1630680 w 2612136"/>
              <a:gd name="connsiteY81" fmla="*/ 246888 h 1676710"/>
              <a:gd name="connsiteX82" fmla="*/ 1639824 w 2612136"/>
              <a:gd name="connsiteY82" fmla="*/ 249936 h 1676710"/>
              <a:gd name="connsiteX83" fmla="*/ 1652016 w 2612136"/>
              <a:gd name="connsiteY83" fmla="*/ 252984 h 1676710"/>
              <a:gd name="connsiteX84" fmla="*/ 1664208 w 2612136"/>
              <a:gd name="connsiteY84" fmla="*/ 259080 h 1676710"/>
              <a:gd name="connsiteX85" fmla="*/ 1673352 w 2612136"/>
              <a:gd name="connsiteY85" fmla="*/ 262128 h 1676710"/>
              <a:gd name="connsiteX86" fmla="*/ 1685544 w 2612136"/>
              <a:gd name="connsiteY86" fmla="*/ 268224 h 1676710"/>
              <a:gd name="connsiteX87" fmla="*/ 1703832 w 2612136"/>
              <a:gd name="connsiteY87" fmla="*/ 274320 h 1676710"/>
              <a:gd name="connsiteX88" fmla="*/ 1716024 w 2612136"/>
              <a:gd name="connsiteY88" fmla="*/ 280416 h 1676710"/>
              <a:gd name="connsiteX89" fmla="*/ 1734312 w 2612136"/>
              <a:gd name="connsiteY89" fmla="*/ 286512 h 1676710"/>
              <a:gd name="connsiteX90" fmla="*/ 1743456 w 2612136"/>
              <a:gd name="connsiteY90" fmla="*/ 289560 h 1676710"/>
              <a:gd name="connsiteX91" fmla="*/ 1752600 w 2612136"/>
              <a:gd name="connsiteY91" fmla="*/ 295656 h 1676710"/>
              <a:gd name="connsiteX92" fmla="*/ 1770888 w 2612136"/>
              <a:gd name="connsiteY92" fmla="*/ 301752 h 1676710"/>
              <a:gd name="connsiteX93" fmla="*/ 1780032 w 2612136"/>
              <a:gd name="connsiteY93" fmla="*/ 307848 h 1676710"/>
              <a:gd name="connsiteX94" fmla="*/ 1789176 w 2612136"/>
              <a:gd name="connsiteY94" fmla="*/ 310896 h 1676710"/>
              <a:gd name="connsiteX95" fmla="*/ 1804416 w 2612136"/>
              <a:gd name="connsiteY95" fmla="*/ 316992 h 1676710"/>
              <a:gd name="connsiteX96" fmla="*/ 1813560 w 2612136"/>
              <a:gd name="connsiteY96" fmla="*/ 323088 h 1676710"/>
              <a:gd name="connsiteX97" fmla="*/ 1844040 w 2612136"/>
              <a:gd name="connsiteY97" fmla="*/ 332232 h 1676710"/>
              <a:gd name="connsiteX98" fmla="*/ 1853184 w 2612136"/>
              <a:gd name="connsiteY98" fmla="*/ 338328 h 1676710"/>
              <a:gd name="connsiteX99" fmla="*/ 1886712 w 2612136"/>
              <a:gd name="connsiteY99" fmla="*/ 350520 h 1676710"/>
              <a:gd name="connsiteX100" fmla="*/ 1895856 w 2612136"/>
              <a:gd name="connsiteY100" fmla="*/ 356616 h 1676710"/>
              <a:gd name="connsiteX101" fmla="*/ 1926336 w 2612136"/>
              <a:gd name="connsiteY101" fmla="*/ 365760 h 1676710"/>
              <a:gd name="connsiteX102" fmla="*/ 1953768 w 2612136"/>
              <a:gd name="connsiteY102" fmla="*/ 377952 h 1676710"/>
              <a:gd name="connsiteX103" fmla="*/ 1965960 w 2612136"/>
              <a:gd name="connsiteY103" fmla="*/ 384048 h 1676710"/>
              <a:gd name="connsiteX104" fmla="*/ 1975104 w 2612136"/>
              <a:gd name="connsiteY104" fmla="*/ 387096 h 1676710"/>
              <a:gd name="connsiteX105" fmla="*/ 1996440 w 2612136"/>
              <a:gd name="connsiteY105" fmla="*/ 399288 h 1676710"/>
              <a:gd name="connsiteX106" fmla="*/ 2014728 w 2612136"/>
              <a:gd name="connsiteY106" fmla="*/ 405384 h 1676710"/>
              <a:gd name="connsiteX107" fmla="*/ 2033016 w 2612136"/>
              <a:gd name="connsiteY107" fmla="*/ 414528 h 1676710"/>
              <a:gd name="connsiteX108" fmla="*/ 2042160 w 2612136"/>
              <a:gd name="connsiteY108" fmla="*/ 420624 h 1676710"/>
              <a:gd name="connsiteX109" fmla="*/ 2054352 w 2612136"/>
              <a:gd name="connsiteY109" fmla="*/ 423672 h 1676710"/>
              <a:gd name="connsiteX110" fmla="*/ 2090928 w 2612136"/>
              <a:gd name="connsiteY110" fmla="*/ 438912 h 1676710"/>
              <a:gd name="connsiteX111" fmla="*/ 2109216 w 2612136"/>
              <a:gd name="connsiteY111" fmla="*/ 451104 h 1676710"/>
              <a:gd name="connsiteX112" fmla="*/ 2130552 w 2612136"/>
              <a:gd name="connsiteY112" fmla="*/ 460248 h 1676710"/>
              <a:gd name="connsiteX113" fmla="*/ 2139696 w 2612136"/>
              <a:gd name="connsiteY113" fmla="*/ 463296 h 1676710"/>
              <a:gd name="connsiteX114" fmla="*/ 2151888 w 2612136"/>
              <a:gd name="connsiteY114" fmla="*/ 469392 h 1676710"/>
              <a:gd name="connsiteX115" fmla="*/ 2161032 w 2612136"/>
              <a:gd name="connsiteY115" fmla="*/ 472440 h 1676710"/>
              <a:gd name="connsiteX116" fmla="*/ 2170176 w 2612136"/>
              <a:gd name="connsiteY116" fmla="*/ 478536 h 1676710"/>
              <a:gd name="connsiteX117" fmla="*/ 2179320 w 2612136"/>
              <a:gd name="connsiteY117" fmla="*/ 487680 h 1676710"/>
              <a:gd name="connsiteX118" fmla="*/ 2191512 w 2612136"/>
              <a:gd name="connsiteY118" fmla="*/ 490728 h 1676710"/>
              <a:gd name="connsiteX119" fmla="*/ 2200656 w 2612136"/>
              <a:gd name="connsiteY119" fmla="*/ 499872 h 1676710"/>
              <a:gd name="connsiteX120" fmla="*/ 2209800 w 2612136"/>
              <a:gd name="connsiteY120" fmla="*/ 502920 h 1676710"/>
              <a:gd name="connsiteX121" fmla="*/ 2218944 w 2612136"/>
              <a:gd name="connsiteY121" fmla="*/ 509016 h 1676710"/>
              <a:gd name="connsiteX122" fmla="*/ 2228088 w 2612136"/>
              <a:gd name="connsiteY122" fmla="*/ 512064 h 1676710"/>
              <a:gd name="connsiteX123" fmla="*/ 2246376 w 2612136"/>
              <a:gd name="connsiteY123" fmla="*/ 524256 h 1676710"/>
              <a:gd name="connsiteX124" fmla="*/ 2255520 w 2612136"/>
              <a:gd name="connsiteY124" fmla="*/ 527304 h 1676710"/>
              <a:gd name="connsiteX125" fmla="*/ 2273808 w 2612136"/>
              <a:gd name="connsiteY125" fmla="*/ 539496 h 1676710"/>
              <a:gd name="connsiteX126" fmla="*/ 2282952 w 2612136"/>
              <a:gd name="connsiteY126" fmla="*/ 545592 h 1676710"/>
              <a:gd name="connsiteX127" fmla="*/ 2292096 w 2612136"/>
              <a:gd name="connsiteY127" fmla="*/ 548640 h 1676710"/>
              <a:gd name="connsiteX128" fmla="*/ 2304288 w 2612136"/>
              <a:gd name="connsiteY128" fmla="*/ 557784 h 1676710"/>
              <a:gd name="connsiteX129" fmla="*/ 2322576 w 2612136"/>
              <a:gd name="connsiteY129" fmla="*/ 569976 h 1676710"/>
              <a:gd name="connsiteX130" fmla="*/ 2331720 w 2612136"/>
              <a:gd name="connsiteY130" fmla="*/ 579120 h 1676710"/>
              <a:gd name="connsiteX131" fmla="*/ 2350008 w 2612136"/>
              <a:gd name="connsiteY131" fmla="*/ 591312 h 1676710"/>
              <a:gd name="connsiteX132" fmla="*/ 2362200 w 2612136"/>
              <a:gd name="connsiteY132" fmla="*/ 597408 h 1676710"/>
              <a:gd name="connsiteX133" fmla="*/ 2389632 w 2612136"/>
              <a:gd name="connsiteY133" fmla="*/ 621792 h 1676710"/>
              <a:gd name="connsiteX134" fmla="*/ 2398776 w 2612136"/>
              <a:gd name="connsiteY134" fmla="*/ 624840 h 1676710"/>
              <a:gd name="connsiteX135" fmla="*/ 2420112 w 2612136"/>
              <a:gd name="connsiteY135" fmla="*/ 646176 h 1676710"/>
              <a:gd name="connsiteX136" fmla="*/ 2438400 w 2612136"/>
              <a:gd name="connsiteY136" fmla="*/ 661416 h 1676710"/>
              <a:gd name="connsiteX137" fmla="*/ 2447544 w 2612136"/>
              <a:gd name="connsiteY137" fmla="*/ 667512 h 1676710"/>
              <a:gd name="connsiteX138" fmla="*/ 2456688 w 2612136"/>
              <a:gd name="connsiteY138" fmla="*/ 679704 h 1676710"/>
              <a:gd name="connsiteX139" fmla="*/ 2474976 w 2612136"/>
              <a:gd name="connsiteY139" fmla="*/ 694944 h 1676710"/>
              <a:gd name="connsiteX140" fmla="*/ 2481072 w 2612136"/>
              <a:gd name="connsiteY140" fmla="*/ 704088 h 1676710"/>
              <a:gd name="connsiteX141" fmla="*/ 2493264 w 2612136"/>
              <a:gd name="connsiteY141" fmla="*/ 713232 h 1676710"/>
              <a:gd name="connsiteX142" fmla="*/ 2511552 w 2612136"/>
              <a:gd name="connsiteY142" fmla="*/ 743712 h 1676710"/>
              <a:gd name="connsiteX143" fmla="*/ 2526792 w 2612136"/>
              <a:gd name="connsiteY143" fmla="*/ 762000 h 1676710"/>
              <a:gd name="connsiteX144" fmla="*/ 2529840 w 2612136"/>
              <a:gd name="connsiteY144" fmla="*/ 771144 h 1676710"/>
              <a:gd name="connsiteX145" fmla="*/ 2535936 w 2612136"/>
              <a:gd name="connsiteY145" fmla="*/ 783336 h 1676710"/>
              <a:gd name="connsiteX146" fmla="*/ 2538984 w 2612136"/>
              <a:gd name="connsiteY146" fmla="*/ 792480 h 1676710"/>
              <a:gd name="connsiteX147" fmla="*/ 2545080 w 2612136"/>
              <a:gd name="connsiteY147" fmla="*/ 801624 h 1676710"/>
              <a:gd name="connsiteX148" fmla="*/ 2551176 w 2612136"/>
              <a:gd name="connsiteY148" fmla="*/ 822960 h 1676710"/>
              <a:gd name="connsiteX149" fmla="*/ 2557272 w 2612136"/>
              <a:gd name="connsiteY149" fmla="*/ 841248 h 1676710"/>
              <a:gd name="connsiteX150" fmla="*/ 2563368 w 2612136"/>
              <a:gd name="connsiteY150" fmla="*/ 865632 h 1676710"/>
              <a:gd name="connsiteX151" fmla="*/ 2569464 w 2612136"/>
              <a:gd name="connsiteY151" fmla="*/ 877824 h 1676710"/>
              <a:gd name="connsiteX152" fmla="*/ 2572512 w 2612136"/>
              <a:gd name="connsiteY152" fmla="*/ 886968 h 1676710"/>
              <a:gd name="connsiteX153" fmla="*/ 2575560 w 2612136"/>
              <a:gd name="connsiteY153" fmla="*/ 899160 h 1676710"/>
              <a:gd name="connsiteX154" fmla="*/ 2587752 w 2612136"/>
              <a:gd name="connsiteY154" fmla="*/ 917448 h 1676710"/>
              <a:gd name="connsiteX155" fmla="*/ 2593848 w 2612136"/>
              <a:gd name="connsiteY155" fmla="*/ 938784 h 1676710"/>
              <a:gd name="connsiteX156" fmla="*/ 2596896 w 2612136"/>
              <a:gd name="connsiteY156" fmla="*/ 950976 h 1676710"/>
              <a:gd name="connsiteX157" fmla="*/ 2602992 w 2612136"/>
              <a:gd name="connsiteY157" fmla="*/ 963168 h 1676710"/>
              <a:gd name="connsiteX158" fmla="*/ 2606040 w 2612136"/>
              <a:gd name="connsiteY158" fmla="*/ 975360 h 1676710"/>
              <a:gd name="connsiteX159" fmla="*/ 2612136 w 2612136"/>
              <a:gd name="connsiteY159" fmla="*/ 993648 h 1676710"/>
              <a:gd name="connsiteX160" fmla="*/ 2609088 w 2612136"/>
              <a:gd name="connsiteY160" fmla="*/ 1030224 h 1676710"/>
              <a:gd name="connsiteX161" fmla="*/ 2602992 w 2612136"/>
              <a:gd name="connsiteY161" fmla="*/ 1066800 h 1676710"/>
              <a:gd name="connsiteX162" fmla="*/ 2599944 w 2612136"/>
              <a:gd name="connsiteY162" fmla="*/ 1103376 h 1676710"/>
              <a:gd name="connsiteX163" fmla="*/ 2593848 w 2612136"/>
              <a:gd name="connsiteY163" fmla="*/ 1130808 h 1676710"/>
              <a:gd name="connsiteX164" fmla="*/ 2590800 w 2612136"/>
              <a:gd name="connsiteY164" fmla="*/ 1139952 h 1676710"/>
              <a:gd name="connsiteX165" fmla="*/ 2581656 w 2612136"/>
              <a:gd name="connsiteY165" fmla="*/ 1173480 h 1676710"/>
              <a:gd name="connsiteX166" fmla="*/ 2578608 w 2612136"/>
              <a:gd name="connsiteY166" fmla="*/ 1182624 h 1676710"/>
              <a:gd name="connsiteX167" fmla="*/ 2566416 w 2612136"/>
              <a:gd name="connsiteY167" fmla="*/ 1200912 h 1676710"/>
              <a:gd name="connsiteX168" fmla="*/ 2560320 w 2612136"/>
              <a:gd name="connsiteY168" fmla="*/ 1210056 h 1676710"/>
              <a:gd name="connsiteX169" fmla="*/ 2557272 w 2612136"/>
              <a:gd name="connsiteY169" fmla="*/ 1219200 h 1676710"/>
              <a:gd name="connsiteX170" fmla="*/ 2545080 w 2612136"/>
              <a:gd name="connsiteY170" fmla="*/ 1237488 h 1676710"/>
              <a:gd name="connsiteX171" fmla="*/ 2538984 w 2612136"/>
              <a:gd name="connsiteY171" fmla="*/ 1246632 h 1676710"/>
              <a:gd name="connsiteX172" fmla="*/ 2535936 w 2612136"/>
              <a:gd name="connsiteY172" fmla="*/ 1255776 h 1676710"/>
              <a:gd name="connsiteX173" fmla="*/ 2526792 w 2612136"/>
              <a:gd name="connsiteY173" fmla="*/ 1264920 h 1676710"/>
              <a:gd name="connsiteX174" fmla="*/ 2511552 w 2612136"/>
              <a:gd name="connsiteY174" fmla="*/ 1283208 h 1676710"/>
              <a:gd name="connsiteX175" fmla="*/ 2502408 w 2612136"/>
              <a:gd name="connsiteY175" fmla="*/ 1289304 h 1676710"/>
              <a:gd name="connsiteX176" fmla="*/ 2493264 w 2612136"/>
              <a:gd name="connsiteY176" fmla="*/ 1301496 h 1676710"/>
              <a:gd name="connsiteX177" fmla="*/ 2474976 w 2612136"/>
              <a:gd name="connsiteY177" fmla="*/ 1313688 h 1676710"/>
              <a:gd name="connsiteX178" fmla="*/ 2444496 w 2612136"/>
              <a:gd name="connsiteY178" fmla="*/ 1335024 h 1676710"/>
              <a:gd name="connsiteX179" fmla="*/ 2435352 w 2612136"/>
              <a:gd name="connsiteY179" fmla="*/ 1341120 h 1676710"/>
              <a:gd name="connsiteX180" fmla="*/ 2423160 w 2612136"/>
              <a:gd name="connsiteY180" fmla="*/ 1350264 h 1676710"/>
              <a:gd name="connsiteX181" fmla="*/ 2410968 w 2612136"/>
              <a:gd name="connsiteY181" fmla="*/ 1353312 h 1676710"/>
              <a:gd name="connsiteX182" fmla="*/ 2401824 w 2612136"/>
              <a:gd name="connsiteY182" fmla="*/ 1362456 h 1676710"/>
              <a:gd name="connsiteX183" fmla="*/ 2383536 w 2612136"/>
              <a:gd name="connsiteY183" fmla="*/ 1374648 h 1676710"/>
              <a:gd name="connsiteX184" fmla="*/ 2365248 w 2612136"/>
              <a:gd name="connsiteY184" fmla="*/ 1386840 h 1676710"/>
              <a:gd name="connsiteX185" fmla="*/ 2356104 w 2612136"/>
              <a:gd name="connsiteY185" fmla="*/ 1395984 h 1676710"/>
              <a:gd name="connsiteX186" fmla="*/ 2346960 w 2612136"/>
              <a:gd name="connsiteY186" fmla="*/ 1399032 h 1676710"/>
              <a:gd name="connsiteX187" fmla="*/ 2331720 w 2612136"/>
              <a:gd name="connsiteY187" fmla="*/ 1411224 h 1676710"/>
              <a:gd name="connsiteX188" fmla="*/ 2322576 w 2612136"/>
              <a:gd name="connsiteY188" fmla="*/ 1420368 h 1676710"/>
              <a:gd name="connsiteX189" fmla="*/ 2301240 w 2612136"/>
              <a:gd name="connsiteY189" fmla="*/ 1432560 h 1676710"/>
              <a:gd name="connsiteX190" fmla="*/ 2286000 w 2612136"/>
              <a:gd name="connsiteY190" fmla="*/ 1441704 h 1676710"/>
              <a:gd name="connsiteX191" fmla="*/ 2267712 w 2612136"/>
              <a:gd name="connsiteY191" fmla="*/ 1453896 h 1676710"/>
              <a:gd name="connsiteX192" fmla="*/ 2255520 w 2612136"/>
              <a:gd name="connsiteY192" fmla="*/ 1459992 h 1676710"/>
              <a:gd name="connsiteX193" fmla="*/ 2234184 w 2612136"/>
              <a:gd name="connsiteY193" fmla="*/ 1475232 h 1676710"/>
              <a:gd name="connsiteX194" fmla="*/ 2225040 w 2612136"/>
              <a:gd name="connsiteY194" fmla="*/ 1481328 h 1676710"/>
              <a:gd name="connsiteX195" fmla="*/ 2212848 w 2612136"/>
              <a:gd name="connsiteY195" fmla="*/ 1490472 h 1676710"/>
              <a:gd name="connsiteX196" fmla="*/ 2194560 w 2612136"/>
              <a:gd name="connsiteY196" fmla="*/ 1496568 h 1676710"/>
              <a:gd name="connsiteX197" fmla="*/ 2185416 w 2612136"/>
              <a:gd name="connsiteY197" fmla="*/ 1499616 h 1676710"/>
              <a:gd name="connsiteX198" fmla="*/ 2164080 w 2612136"/>
              <a:gd name="connsiteY198" fmla="*/ 1511808 h 1676710"/>
              <a:gd name="connsiteX199" fmla="*/ 2154936 w 2612136"/>
              <a:gd name="connsiteY199" fmla="*/ 1514856 h 1676710"/>
              <a:gd name="connsiteX200" fmla="*/ 2133600 w 2612136"/>
              <a:gd name="connsiteY200" fmla="*/ 1527048 h 1676710"/>
              <a:gd name="connsiteX201" fmla="*/ 2115312 w 2612136"/>
              <a:gd name="connsiteY201" fmla="*/ 1539240 h 1676710"/>
              <a:gd name="connsiteX202" fmla="*/ 2097024 w 2612136"/>
              <a:gd name="connsiteY202" fmla="*/ 1548384 h 1676710"/>
              <a:gd name="connsiteX203" fmla="*/ 2087880 w 2612136"/>
              <a:gd name="connsiteY203" fmla="*/ 1551432 h 1676710"/>
              <a:gd name="connsiteX204" fmla="*/ 2063496 w 2612136"/>
              <a:gd name="connsiteY204" fmla="*/ 1563624 h 1676710"/>
              <a:gd name="connsiteX205" fmla="*/ 2045208 w 2612136"/>
              <a:gd name="connsiteY205" fmla="*/ 1575816 h 1676710"/>
              <a:gd name="connsiteX206" fmla="*/ 2036064 w 2612136"/>
              <a:gd name="connsiteY206" fmla="*/ 1578864 h 1676710"/>
              <a:gd name="connsiteX207" fmla="*/ 2026920 w 2612136"/>
              <a:gd name="connsiteY207" fmla="*/ 1584960 h 1676710"/>
              <a:gd name="connsiteX208" fmla="*/ 2002536 w 2612136"/>
              <a:gd name="connsiteY208" fmla="*/ 1600200 h 1676710"/>
              <a:gd name="connsiteX209" fmla="*/ 1984248 w 2612136"/>
              <a:gd name="connsiteY209" fmla="*/ 1612392 h 1676710"/>
              <a:gd name="connsiteX210" fmla="*/ 1959864 w 2612136"/>
              <a:gd name="connsiteY210" fmla="*/ 1621536 h 1676710"/>
              <a:gd name="connsiteX211" fmla="*/ 1950720 w 2612136"/>
              <a:gd name="connsiteY211" fmla="*/ 1624584 h 1676710"/>
              <a:gd name="connsiteX212" fmla="*/ 1941576 w 2612136"/>
              <a:gd name="connsiteY212" fmla="*/ 1630680 h 1676710"/>
              <a:gd name="connsiteX213" fmla="*/ 1911096 w 2612136"/>
              <a:gd name="connsiteY213" fmla="*/ 1636776 h 1676710"/>
              <a:gd name="connsiteX214" fmla="*/ 1898904 w 2612136"/>
              <a:gd name="connsiteY214" fmla="*/ 1642872 h 1676710"/>
              <a:gd name="connsiteX215" fmla="*/ 1889760 w 2612136"/>
              <a:gd name="connsiteY215" fmla="*/ 1648968 h 1676710"/>
              <a:gd name="connsiteX216" fmla="*/ 1880616 w 2612136"/>
              <a:gd name="connsiteY216" fmla="*/ 1652016 h 1676710"/>
              <a:gd name="connsiteX217" fmla="*/ 1862328 w 2612136"/>
              <a:gd name="connsiteY217" fmla="*/ 1664208 h 1676710"/>
              <a:gd name="connsiteX218" fmla="*/ 1853184 w 2612136"/>
              <a:gd name="connsiteY218" fmla="*/ 1670304 h 1676710"/>
              <a:gd name="connsiteX219" fmla="*/ 1831848 w 2612136"/>
              <a:gd name="connsiteY219" fmla="*/ 1676400 h 1676710"/>
              <a:gd name="connsiteX220" fmla="*/ 1813560 w 2612136"/>
              <a:gd name="connsiteY220" fmla="*/ 1667256 h 1676710"/>
              <a:gd name="connsiteX221" fmla="*/ 1792224 w 2612136"/>
              <a:gd name="connsiteY221" fmla="*/ 1658112 h 1676710"/>
              <a:gd name="connsiteX222" fmla="*/ 1783080 w 2612136"/>
              <a:gd name="connsiteY222" fmla="*/ 1648968 h 1676710"/>
              <a:gd name="connsiteX223" fmla="*/ 1776984 w 2612136"/>
              <a:gd name="connsiteY223" fmla="*/ 1639824 h 1676710"/>
              <a:gd name="connsiteX224" fmla="*/ 1767840 w 2612136"/>
              <a:gd name="connsiteY224" fmla="*/ 1636776 h 1676710"/>
              <a:gd name="connsiteX225" fmla="*/ 1761744 w 2612136"/>
              <a:gd name="connsiteY225" fmla="*/ 1627632 h 1676710"/>
              <a:gd name="connsiteX226" fmla="*/ 1734312 w 2612136"/>
              <a:gd name="connsiteY226" fmla="*/ 1600200 h 1676710"/>
              <a:gd name="connsiteX227" fmla="*/ 1725168 w 2612136"/>
              <a:gd name="connsiteY227" fmla="*/ 1591056 h 1676710"/>
              <a:gd name="connsiteX228" fmla="*/ 1706880 w 2612136"/>
              <a:gd name="connsiteY228" fmla="*/ 1563624 h 1676710"/>
              <a:gd name="connsiteX229" fmla="*/ 1700784 w 2612136"/>
              <a:gd name="connsiteY229" fmla="*/ 1554480 h 1676710"/>
              <a:gd name="connsiteX230" fmla="*/ 1694688 w 2612136"/>
              <a:gd name="connsiteY230" fmla="*/ 1545336 h 1676710"/>
              <a:gd name="connsiteX231" fmla="*/ 1691640 w 2612136"/>
              <a:gd name="connsiteY231" fmla="*/ 1536192 h 1676710"/>
              <a:gd name="connsiteX232" fmla="*/ 1679448 w 2612136"/>
              <a:gd name="connsiteY232" fmla="*/ 1514856 h 1676710"/>
              <a:gd name="connsiteX233" fmla="*/ 1673352 w 2612136"/>
              <a:gd name="connsiteY233" fmla="*/ 1496568 h 1676710"/>
              <a:gd name="connsiteX234" fmla="*/ 1670304 w 2612136"/>
              <a:gd name="connsiteY234" fmla="*/ 1487424 h 1676710"/>
              <a:gd name="connsiteX235" fmla="*/ 1670304 w 2612136"/>
              <a:gd name="connsiteY235" fmla="*/ 1423416 h 1676710"/>
              <a:gd name="connsiteX236" fmla="*/ 1679448 w 2612136"/>
              <a:gd name="connsiteY236" fmla="*/ 1405128 h 1676710"/>
              <a:gd name="connsiteX237" fmla="*/ 1688592 w 2612136"/>
              <a:gd name="connsiteY237" fmla="*/ 1399032 h 1676710"/>
              <a:gd name="connsiteX238" fmla="*/ 1700784 w 2612136"/>
              <a:gd name="connsiteY238" fmla="*/ 1386840 h 1676710"/>
              <a:gd name="connsiteX239" fmla="*/ 1709928 w 2612136"/>
              <a:gd name="connsiteY239" fmla="*/ 1377696 h 1676710"/>
              <a:gd name="connsiteX240" fmla="*/ 1728216 w 2612136"/>
              <a:gd name="connsiteY240" fmla="*/ 1365504 h 1676710"/>
              <a:gd name="connsiteX241" fmla="*/ 1737360 w 2612136"/>
              <a:gd name="connsiteY241" fmla="*/ 1359408 h 1676710"/>
              <a:gd name="connsiteX242" fmla="*/ 1749552 w 2612136"/>
              <a:gd name="connsiteY242" fmla="*/ 1356360 h 1676710"/>
              <a:gd name="connsiteX243" fmla="*/ 1770888 w 2612136"/>
              <a:gd name="connsiteY243" fmla="*/ 1344168 h 1676710"/>
              <a:gd name="connsiteX244" fmla="*/ 1780032 w 2612136"/>
              <a:gd name="connsiteY244" fmla="*/ 1338072 h 1676710"/>
              <a:gd name="connsiteX245" fmla="*/ 1801368 w 2612136"/>
              <a:gd name="connsiteY245" fmla="*/ 1331976 h 1676710"/>
              <a:gd name="connsiteX246" fmla="*/ 1810512 w 2612136"/>
              <a:gd name="connsiteY246" fmla="*/ 1328928 h 1676710"/>
              <a:gd name="connsiteX247" fmla="*/ 1822704 w 2612136"/>
              <a:gd name="connsiteY247" fmla="*/ 1325880 h 1676710"/>
              <a:gd name="connsiteX248" fmla="*/ 1840992 w 2612136"/>
              <a:gd name="connsiteY248" fmla="*/ 1319784 h 1676710"/>
              <a:gd name="connsiteX249" fmla="*/ 1850136 w 2612136"/>
              <a:gd name="connsiteY249" fmla="*/ 1316736 h 1676710"/>
              <a:gd name="connsiteX250" fmla="*/ 1871472 w 2612136"/>
              <a:gd name="connsiteY250" fmla="*/ 1313688 h 1676710"/>
              <a:gd name="connsiteX251" fmla="*/ 1883664 w 2612136"/>
              <a:gd name="connsiteY251" fmla="*/ 1307592 h 1676710"/>
              <a:gd name="connsiteX252" fmla="*/ 1901952 w 2612136"/>
              <a:gd name="connsiteY252" fmla="*/ 1301496 h 1676710"/>
              <a:gd name="connsiteX253" fmla="*/ 1914144 w 2612136"/>
              <a:gd name="connsiteY253" fmla="*/ 1295400 h 1676710"/>
              <a:gd name="connsiteX254" fmla="*/ 1923288 w 2612136"/>
              <a:gd name="connsiteY254" fmla="*/ 1292352 h 1676710"/>
              <a:gd name="connsiteX255" fmla="*/ 1932432 w 2612136"/>
              <a:gd name="connsiteY255" fmla="*/ 1286256 h 1676710"/>
              <a:gd name="connsiteX256" fmla="*/ 1941576 w 2612136"/>
              <a:gd name="connsiteY256" fmla="*/ 1283208 h 1676710"/>
              <a:gd name="connsiteX257" fmla="*/ 1959864 w 2612136"/>
              <a:gd name="connsiteY257" fmla="*/ 1271016 h 1676710"/>
              <a:gd name="connsiteX258" fmla="*/ 1969008 w 2612136"/>
              <a:gd name="connsiteY258" fmla="*/ 1264920 h 1676710"/>
              <a:gd name="connsiteX259" fmla="*/ 1978152 w 2612136"/>
              <a:gd name="connsiteY259" fmla="*/ 1258824 h 1676710"/>
              <a:gd name="connsiteX260" fmla="*/ 1987296 w 2612136"/>
              <a:gd name="connsiteY260" fmla="*/ 1255776 h 1676710"/>
              <a:gd name="connsiteX261" fmla="*/ 1996440 w 2612136"/>
              <a:gd name="connsiteY261" fmla="*/ 1249680 h 1676710"/>
              <a:gd name="connsiteX262" fmla="*/ 2008632 w 2612136"/>
              <a:gd name="connsiteY262" fmla="*/ 1246632 h 1676710"/>
              <a:gd name="connsiteX263" fmla="*/ 2017776 w 2612136"/>
              <a:gd name="connsiteY263" fmla="*/ 1240536 h 1676710"/>
              <a:gd name="connsiteX264" fmla="*/ 2045208 w 2612136"/>
              <a:gd name="connsiteY264" fmla="*/ 1228344 h 1676710"/>
              <a:gd name="connsiteX265" fmla="*/ 2051304 w 2612136"/>
              <a:gd name="connsiteY265" fmla="*/ 1216152 h 1676710"/>
              <a:gd name="connsiteX266" fmla="*/ 2069592 w 2612136"/>
              <a:gd name="connsiteY266" fmla="*/ 1200912 h 1676710"/>
              <a:gd name="connsiteX267" fmla="*/ 2078736 w 2612136"/>
              <a:gd name="connsiteY267" fmla="*/ 1191768 h 1676710"/>
              <a:gd name="connsiteX268" fmla="*/ 2097024 w 2612136"/>
              <a:gd name="connsiteY268" fmla="*/ 1179576 h 1676710"/>
              <a:gd name="connsiteX269" fmla="*/ 2106168 w 2612136"/>
              <a:gd name="connsiteY269" fmla="*/ 1173480 h 1676710"/>
              <a:gd name="connsiteX270" fmla="*/ 2115312 w 2612136"/>
              <a:gd name="connsiteY270" fmla="*/ 1167384 h 1676710"/>
              <a:gd name="connsiteX271" fmla="*/ 2124456 w 2612136"/>
              <a:gd name="connsiteY271" fmla="*/ 1164336 h 1676710"/>
              <a:gd name="connsiteX272" fmla="*/ 2136648 w 2612136"/>
              <a:gd name="connsiteY272" fmla="*/ 1155192 h 1676710"/>
              <a:gd name="connsiteX273" fmla="*/ 2145792 w 2612136"/>
              <a:gd name="connsiteY273" fmla="*/ 1152144 h 1676710"/>
              <a:gd name="connsiteX274" fmla="*/ 2154936 w 2612136"/>
              <a:gd name="connsiteY274" fmla="*/ 1143000 h 1676710"/>
              <a:gd name="connsiteX275" fmla="*/ 2164080 w 2612136"/>
              <a:gd name="connsiteY275" fmla="*/ 1139952 h 1676710"/>
              <a:gd name="connsiteX276" fmla="*/ 2173224 w 2612136"/>
              <a:gd name="connsiteY276" fmla="*/ 1133856 h 1676710"/>
              <a:gd name="connsiteX277" fmla="*/ 2191512 w 2612136"/>
              <a:gd name="connsiteY277" fmla="*/ 1115568 h 1676710"/>
              <a:gd name="connsiteX278" fmla="*/ 2209800 w 2612136"/>
              <a:gd name="connsiteY278" fmla="*/ 1106424 h 1676710"/>
              <a:gd name="connsiteX279" fmla="*/ 2215896 w 2612136"/>
              <a:gd name="connsiteY279" fmla="*/ 1097280 h 1676710"/>
              <a:gd name="connsiteX280" fmla="*/ 2234184 w 2612136"/>
              <a:gd name="connsiteY280" fmla="*/ 1085088 h 1676710"/>
              <a:gd name="connsiteX281" fmla="*/ 2261616 w 2612136"/>
              <a:gd name="connsiteY281" fmla="*/ 1066800 h 1676710"/>
              <a:gd name="connsiteX282" fmla="*/ 2270760 w 2612136"/>
              <a:gd name="connsiteY282" fmla="*/ 1060704 h 1676710"/>
              <a:gd name="connsiteX283" fmla="*/ 2279904 w 2612136"/>
              <a:gd name="connsiteY283" fmla="*/ 1051560 h 1676710"/>
              <a:gd name="connsiteX284" fmla="*/ 2289048 w 2612136"/>
              <a:gd name="connsiteY284" fmla="*/ 1048512 h 1676710"/>
              <a:gd name="connsiteX285" fmla="*/ 2316480 w 2612136"/>
              <a:gd name="connsiteY285" fmla="*/ 1030224 h 1676710"/>
              <a:gd name="connsiteX286" fmla="*/ 2325624 w 2612136"/>
              <a:gd name="connsiteY286" fmla="*/ 1024128 h 1676710"/>
              <a:gd name="connsiteX287" fmla="*/ 2346960 w 2612136"/>
              <a:gd name="connsiteY287" fmla="*/ 1008888 h 1676710"/>
              <a:gd name="connsiteX288" fmla="*/ 2353056 w 2612136"/>
              <a:gd name="connsiteY288" fmla="*/ 999744 h 1676710"/>
              <a:gd name="connsiteX289" fmla="*/ 2359152 w 2612136"/>
              <a:gd name="connsiteY289" fmla="*/ 987552 h 1676710"/>
              <a:gd name="connsiteX290" fmla="*/ 2368296 w 2612136"/>
              <a:gd name="connsiteY290" fmla="*/ 978408 h 1676710"/>
              <a:gd name="connsiteX291" fmla="*/ 2377440 w 2612136"/>
              <a:gd name="connsiteY291" fmla="*/ 960120 h 1676710"/>
              <a:gd name="connsiteX292" fmla="*/ 2383536 w 2612136"/>
              <a:gd name="connsiteY292" fmla="*/ 935736 h 1676710"/>
              <a:gd name="connsiteX293" fmla="*/ 2377440 w 2612136"/>
              <a:gd name="connsiteY293" fmla="*/ 896112 h 1676710"/>
              <a:gd name="connsiteX294" fmla="*/ 2374392 w 2612136"/>
              <a:gd name="connsiteY294" fmla="*/ 886968 h 1676710"/>
              <a:gd name="connsiteX295" fmla="*/ 2362200 w 2612136"/>
              <a:gd name="connsiteY295" fmla="*/ 868680 h 1676710"/>
              <a:gd name="connsiteX296" fmla="*/ 2353056 w 2612136"/>
              <a:gd name="connsiteY296" fmla="*/ 862584 h 1676710"/>
              <a:gd name="connsiteX297" fmla="*/ 2340864 w 2612136"/>
              <a:gd name="connsiteY297" fmla="*/ 853440 h 1676710"/>
              <a:gd name="connsiteX298" fmla="*/ 2331720 w 2612136"/>
              <a:gd name="connsiteY298" fmla="*/ 850392 h 1676710"/>
              <a:gd name="connsiteX299" fmla="*/ 2319528 w 2612136"/>
              <a:gd name="connsiteY299" fmla="*/ 844296 h 1676710"/>
              <a:gd name="connsiteX300" fmla="*/ 2301240 w 2612136"/>
              <a:gd name="connsiteY300" fmla="*/ 838200 h 1676710"/>
              <a:gd name="connsiteX301" fmla="*/ 2282952 w 2612136"/>
              <a:gd name="connsiteY301" fmla="*/ 829056 h 1676710"/>
              <a:gd name="connsiteX302" fmla="*/ 2264664 w 2612136"/>
              <a:gd name="connsiteY302" fmla="*/ 813816 h 1676710"/>
              <a:gd name="connsiteX303" fmla="*/ 2255520 w 2612136"/>
              <a:gd name="connsiteY303" fmla="*/ 810768 h 1676710"/>
              <a:gd name="connsiteX304" fmla="*/ 2240280 w 2612136"/>
              <a:gd name="connsiteY304" fmla="*/ 798576 h 1676710"/>
              <a:gd name="connsiteX305" fmla="*/ 2231136 w 2612136"/>
              <a:gd name="connsiteY305" fmla="*/ 789432 h 1676710"/>
              <a:gd name="connsiteX306" fmla="*/ 2221992 w 2612136"/>
              <a:gd name="connsiteY306" fmla="*/ 786384 h 1676710"/>
              <a:gd name="connsiteX307" fmla="*/ 2203704 w 2612136"/>
              <a:gd name="connsiteY307" fmla="*/ 774192 h 1676710"/>
              <a:gd name="connsiteX308" fmla="*/ 2188464 w 2612136"/>
              <a:gd name="connsiteY308" fmla="*/ 758952 h 1676710"/>
              <a:gd name="connsiteX309" fmla="*/ 2157984 w 2612136"/>
              <a:gd name="connsiteY309" fmla="*/ 749808 h 1676710"/>
              <a:gd name="connsiteX310" fmla="*/ 2148840 w 2612136"/>
              <a:gd name="connsiteY310" fmla="*/ 743712 h 1676710"/>
              <a:gd name="connsiteX311" fmla="*/ 2130552 w 2612136"/>
              <a:gd name="connsiteY311" fmla="*/ 737616 h 1676710"/>
              <a:gd name="connsiteX312" fmla="*/ 2121408 w 2612136"/>
              <a:gd name="connsiteY312" fmla="*/ 734568 h 1676710"/>
              <a:gd name="connsiteX313" fmla="*/ 2100072 w 2612136"/>
              <a:gd name="connsiteY313" fmla="*/ 728472 h 1676710"/>
              <a:gd name="connsiteX314" fmla="*/ 2090928 w 2612136"/>
              <a:gd name="connsiteY314" fmla="*/ 722376 h 1676710"/>
              <a:gd name="connsiteX315" fmla="*/ 2078736 w 2612136"/>
              <a:gd name="connsiteY315" fmla="*/ 719328 h 1676710"/>
              <a:gd name="connsiteX316" fmla="*/ 2060448 w 2612136"/>
              <a:gd name="connsiteY316" fmla="*/ 713232 h 1676710"/>
              <a:gd name="connsiteX317" fmla="*/ 2051304 w 2612136"/>
              <a:gd name="connsiteY317" fmla="*/ 710184 h 1676710"/>
              <a:gd name="connsiteX318" fmla="*/ 2033016 w 2612136"/>
              <a:gd name="connsiteY318" fmla="*/ 697992 h 1676710"/>
              <a:gd name="connsiteX319" fmla="*/ 1996440 w 2612136"/>
              <a:gd name="connsiteY319" fmla="*/ 688848 h 1676710"/>
              <a:gd name="connsiteX320" fmla="*/ 1987296 w 2612136"/>
              <a:gd name="connsiteY320" fmla="*/ 682752 h 1676710"/>
              <a:gd name="connsiteX321" fmla="*/ 1965960 w 2612136"/>
              <a:gd name="connsiteY321" fmla="*/ 676656 h 1676710"/>
              <a:gd name="connsiteX322" fmla="*/ 1956816 w 2612136"/>
              <a:gd name="connsiteY322" fmla="*/ 670560 h 1676710"/>
              <a:gd name="connsiteX323" fmla="*/ 1941576 w 2612136"/>
              <a:gd name="connsiteY323" fmla="*/ 667512 h 1676710"/>
              <a:gd name="connsiteX324" fmla="*/ 1929384 w 2612136"/>
              <a:gd name="connsiteY324" fmla="*/ 664464 h 1676710"/>
              <a:gd name="connsiteX325" fmla="*/ 1911096 w 2612136"/>
              <a:gd name="connsiteY325" fmla="*/ 655320 h 1676710"/>
              <a:gd name="connsiteX326" fmla="*/ 1892808 w 2612136"/>
              <a:gd name="connsiteY326" fmla="*/ 640080 h 1676710"/>
              <a:gd name="connsiteX327" fmla="*/ 1883664 w 2612136"/>
              <a:gd name="connsiteY327" fmla="*/ 637032 h 1676710"/>
              <a:gd name="connsiteX328" fmla="*/ 1874520 w 2612136"/>
              <a:gd name="connsiteY328" fmla="*/ 630936 h 1676710"/>
              <a:gd name="connsiteX329" fmla="*/ 1865376 w 2612136"/>
              <a:gd name="connsiteY329" fmla="*/ 627888 h 1676710"/>
              <a:gd name="connsiteX330" fmla="*/ 1856232 w 2612136"/>
              <a:gd name="connsiteY330" fmla="*/ 621792 h 1676710"/>
              <a:gd name="connsiteX331" fmla="*/ 1844040 w 2612136"/>
              <a:gd name="connsiteY331" fmla="*/ 618744 h 1676710"/>
              <a:gd name="connsiteX332" fmla="*/ 1831848 w 2612136"/>
              <a:gd name="connsiteY332" fmla="*/ 612648 h 1676710"/>
              <a:gd name="connsiteX333" fmla="*/ 1822704 w 2612136"/>
              <a:gd name="connsiteY333" fmla="*/ 609600 h 1676710"/>
              <a:gd name="connsiteX334" fmla="*/ 1798320 w 2612136"/>
              <a:gd name="connsiteY334" fmla="*/ 594360 h 1676710"/>
              <a:gd name="connsiteX335" fmla="*/ 1789176 w 2612136"/>
              <a:gd name="connsiteY335" fmla="*/ 588264 h 1676710"/>
              <a:gd name="connsiteX336" fmla="*/ 1780032 w 2612136"/>
              <a:gd name="connsiteY336" fmla="*/ 585216 h 1676710"/>
              <a:gd name="connsiteX337" fmla="*/ 1770888 w 2612136"/>
              <a:gd name="connsiteY337" fmla="*/ 579120 h 1676710"/>
              <a:gd name="connsiteX338" fmla="*/ 1761744 w 2612136"/>
              <a:gd name="connsiteY338" fmla="*/ 576072 h 1676710"/>
              <a:gd name="connsiteX339" fmla="*/ 1740408 w 2612136"/>
              <a:gd name="connsiteY339" fmla="*/ 566928 h 1676710"/>
              <a:gd name="connsiteX340" fmla="*/ 1722120 w 2612136"/>
              <a:gd name="connsiteY340" fmla="*/ 554736 h 1676710"/>
              <a:gd name="connsiteX341" fmla="*/ 1703832 w 2612136"/>
              <a:gd name="connsiteY341" fmla="*/ 542544 h 1676710"/>
              <a:gd name="connsiteX342" fmla="*/ 1685544 w 2612136"/>
              <a:gd name="connsiteY342" fmla="*/ 533400 h 1676710"/>
              <a:gd name="connsiteX343" fmla="*/ 1676400 w 2612136"/>
              <a:gd name="connsiteY343" fmla="*/ 530352 h 1676710"/>
              <a:gd name="connsiteX344" fmla="*/ 1664208 w 2612136"/>
              <a:gd name="connsiteY344" fmla="*/ 524256 h 1676710"/>
              <a:gd name="connsiteX345" fmla="*/ 1645920 w 2612136"/>
              <a:gd name="connsiteY345" fmla="*/ 512064 h 1676710"/>
              <a:gd name="connsiteX346" fmla="*/ 1636776 w 2612136"/>
              <a:gd name="connsiteY346" fmla="*/ 505968 h 1676710"/>
              <a:gd name="connsiteX347" fmla="*/ 1615440 w 2612136"/>
              <a:gd name="connsiteY347" fmla="*/ 499872 h 1676710"/>
              <a:gd name="connsiteX348" fmla="*/ 1606296 w 2612136"/>
              <a:gd name="connsiteY348" fmla="*/ 493776 h 1676710"/>
              <a:gd name="connsiteX349" fmla="*/ 1584960 w 2612136"/>
              <a:gd name="connsiteY349" fmla="*/ 487680 h 1676710"/>
              <a:gd name="connsiteX350" fmla="*/ 1575816 w 2612136"/>
              <a:gd name="connsiteY350" fmla="*/ 481584 h 1676710"/>
              <a:gd name="connsiteX351" fmla="*/ 1551432 w 2612136"/>
              <a:gd name="connsiteY351" fmla="*/ 475488 h 1676710"/>
              <a:gd name="connsiteX352" fmla="*/ 1536192 w 2612136"/>
              <a:gd name="connsiteY352" fmla="*/ 469392 h 1676710"/>
              <a:gd name="connsiteX353" fmla="*/ 1514856 w 2612136"/>
              <a:gd name="connsiteY353" fmla="*/ 463296 h 1676710"/>
              <a:gd name="connsiteX354" fmla="*/ 1493520 w 2612136"/>
              <a:gd name="connsiteY354" fmla="*/ 454152 h 1676710"/>
              <a:gd name="connsiteX355" fmla="*/ 1463040 w 2612136"/>
              <a:gd name="connsiteY355" fmla="*/ 438912 h 1676710"/>
              <a:gd name="connsiteX356" fmla="*/ 1453896 w 2612136"/>
              <a:gd name="connsiteY356" fmla="*/ 432816 h 1676710"/>
              <a:gd name="connsiteX357" fmla="*/ 1444752 w 2612136"/>
              <a:gd name="connsiteY357" fmla="*/ 429768 h 1676710"/>
              <a:gd name="connsiteX358" fmla="*/ 1408176 w 2612136"/>
              <a:gd name="connsiteY358" fmla="*/ 414528 h 1676710"/>
              <a:gd name="connsiteX359" fmla="*/ 1389888 w 2612136"/>
              <a:gd name="connsiteY359" fmla="*/ 402336 h 1676710"/>
              <a:gd name="connsiteX360" fmla="*/ 1380744 w 2612136"/>
              <a:gd name="connsiteY360" fmla="*/ 396240 h 1676710"/>
              <a:gd name="connsiteX361" fmla="*/ 1371600 w 2612136"/>
              <a:gd name="connsiteY361" fmla="*/ 393192 h 1676710"/>
              <a:gd name="connsiteX362" fmla="*/ 1350264 w 2612136"/>
              <a:gd name="connsiteY362" fmla="*/ 381000 h 1676710"/>
              <a:gd name="connsiteX363" fmla="*/ 1341120 w 2612136"/>
              <a:gd name="connsiteY363" fmla="*/ 377952 h 1676710"/>
              <a:gd name="connsiteX364" fmla="*/ 1331976 w 2612136"/>
              <a:gd name="connsiteY364" fmla="*/ 371856 h 1676710"/>
              <a:gd name="connsiteX365" fmla="*/ 1319784 w 2612136"/>
              <a:gd name="connsiteY365" fmla="*/ 365760 h 1676710"/>
              <a:gd name="connsiteX366" fmla="*/ 1301496 w 2612136"/>
              <a:gd name="connsiteY366" fmla="*/ 353568 h 1676710"/>
              <a:gd name="connsiteX367" fmla="*/ 1292352 w 2612136"/>
              <a:gd name="connsiteY367" fmla="*/ 350520 h 1676710"/>
              <a:gd name="connsiteX368" fmla="*/ 1280160 w 2612136"/>
              <a:gd name="connsiteY368" fmla="*/ 347472 h 1676710"/>
              <a:gd name="connsiteX369" fmla="*/ 1200912 w 2612136"/>
              <a:gd name="connsiteY369" fmla="*/ 316992 h 1676710"/>
              <a:gd name="connsiteX370" fmla="*/ 1121664 w 2612136"/>
              <a:gd name="connsiteY370" fmla="*/ 298704 h 1676710"/>
              <a:gd name="connsiteX371" fmla="*/ 1094232 w 2612136"/>
              <a:gd name="connsiteY371" fmla="*/ 295656 h 1676710"/>
              <a:gd name="connsiteX372" fmla="*/ 1069848 w 2612136"/>
              <a:gd name="connsiteY372" fmla="*/ 289560 h 1676710"/>
              <a:gd name="connsiteX373" fmla="*/ 1057656 w 2612136"/>
              <a:gd name="connsiteY373" fmla="*/ 286512 h 1676710"/>
              <a:gd name="connsiteX374" fmla="*/ 1030224 w 2612136"/>
              <a:gd name="connsiteY374" fmla="*/ 283464 h 1676710"/>
              <a:gd name="connsiteX375" fmla="*/ 990600 w 2612136"/>
              <a:gd name="connsiteY375" fmla="*/ 274320 h 1676710"/>
              <a:gd name="connsiteX376" fmla="*/ 972312 w 2612136"/>
              <a:gd name="connsiteY376" fmla="*/ 268224 h 1676710"/>
              <a:gd name="connsiteX377" fmla="*/ 963168 w 2612136"/>
              <a:gd name="connsiteY377" fmla="*/ 265176 h 1676710"/>
              <a:gd name="connsiteX378" fmla="*/ 950976 w 2612136"/>
              <a:gd name="connsiteY378" fmla="*/ 262128 h 1676710"/>
              <a:gd name="connsiteX379" fmla="*/ 932688 w 2612136"/>
              <a:gd name="connsiteY379" fmla="*/ 256032 h 1676710"/>
              <a:gd name="connsiteX380" fmla="*/ 923544 w 2612136"/>
              <a:gd name="connsiteY380" fmla="*/ 252984 h 1676710"/>
              <a:gd name="connsiteX381" fmla="*/ 905256 w 2612136"/>
              <a:gd name="connsiteY381" fmla="*/ 249936 h 1676710"/>
              <a:gd name="connsiteX382" fmla="*/ 880872 w 2612136"/>
              <a:gd name="connsiteY382" fmla="*/ 240792 h 1676710"/>
              <a:gd name="connsiteX383" fmla="*/ 853440 w 2612136"/>
              <a:gd name="connsiteY383" fmla="*/ 237744 h 1676710"/>
              <a:gd name="connsiteX384" fmla="*/ 841248 w 2612136"/>
              <a:gd name="connsiteY384" fmla="*/ 234696 h 1676710"/>
              <a:gd name="connsiteX385" fmla="*/ 819912 w 2612136"/>
              <a:gd name="connsiteY385" fmla="*/ 228600 h 1676710"/>
              <a:gd name="connsiteX386" fmla="*/ 804672 w 2612136"/>
              <a:gd name="connsiteY386" fmla="*/ 225552 h 1676710"/>
              <a:gd name="connsiteX387" fmla="*/ 786384 w 2612136"/>
              <a:gd name="connsiteY387" fmla="*/ 222504 h 1676710"/>
              <a:gd name="connsiteX388" fmla="*/ 768096 w 2612136"/>
              <a:gd name="connsiteY388" fmla="*/ 216408 h 1676710"/>
              <a:gd name="connsiteX389" fmla="*/ 743712 w 2612136"/>
              <a:gd name="connsiteY389" fmla="*/ 213360 h 1676710"/>
              <a:gd name="connsiteX390" fmla="*/ 722376 w 2612136"/>
              <a:gd name="connsiteY390" fmla="*/ 210312 h 1676710"/>
              <a:gd name="connsiteX391" fmla="*/ 676656 w 2612136"/>
              <a:gd name="connsiteY391" fmla="*/ 207264 h 1676710"/>
              <a:gd name="connsiteX392" fmla="*/ 664464 w 2612136"/>
              <a:gd name="connsiteY392" fmla="*/ 204216 h 1676710"/>
              <a:gd name="connsiteX393" fmla="*/ 591312 w 2612136"/>
              <a:gd name="connsiteY393" fmla="*/ 207264 h 1676710"/>
              <a:gd name="connsiteX394" fmla="*/ 576072 w 2612136"/>
              <a:gd name="connsiteY394" fmla="*/ 210312 h 1676710"/>
              <a:gd name="connsiteX395" fmla="*/ 536448 w 2612136"/>
              <a:gd name="connsiteY395" fmla="*/ 216408 h 1676710"/>
              <a:gd name="connsiteX396" fmla="*/ 493776 w 2612136"/>
              <a:gd name="connsiteY396" fmla="*/ 219456 h 1676710"/>
              <a:gd name="connsiteX397" fmla="*/ 466344 w 2612136"/>
              <a:gd name="connsiteY397" fmla="*/ 222504 h 1676710"/>
              <a:gd name="connsiteX398" fmla="*/ 371856 w 2612136"/>
              <a:gd name="connsiteY398" fmla="*/ 231648 h 1676710"/>
              <a:gd name="connsiteX399" fmla="*/ 326136 w 2612136"/>
              <a:gd name="connsiteY399" fmla="*/ 246888 h 1676710"/>
              <a:gd name="connsiteX400" fmla="*/ 316992 w 2612136"/>
              <a:gd name="connsiteY400" fmla="*/ 249936 h 1676710"/>
              <a:gd name="connsiteX401" fmla="*/ 307848 w 2612136"/>
              <a:gd name="connsiteY401" fmla="*/ 252984 h 1676710"/>
              <a:gd name="connsiteX402" fmla="*/ 283464 w 2612136"/>
              <a:gd name="connsiteY402" fmla="*/ 262128 h 1676710"/>
              <a:gd name="connsiteX403" fmla="*/ 265176 w 2612136"/>
              <a:gd name="connsiteY403" fmla="*/ 268224 h 1676710"/>
              <a:gd name="connsiteX404" fmla="*/ 240792 w 2612136"/>
              <a:gd name="connsiteY404" fmla="*/ 274320 h 1676710"/>
              <a:gd name="connsiteX405" fmla="*/ 231648 w 2612136"/>
              <a:gd name="connsiteY405" fmla="*/ 280416 h 1676710"/>
              <a:gd name="connsiteX406" fmla="*/ 219456 w 2612136"/>
              <a:gd name="connsiteY406" fmla="*/ 283464 h 1676710"/>
              <a:gd name="connsiteX407" fmla="*/ 201168 w 2612136"/>
              <a:gd name="connsiteY407" fmla="*/ 289560 h 1676710"/>
              <a:gd name="connsiteX408" fmla="*/ 195072 w 2612136"/>
              <a:gd name="connsiteY408" fmla="*/ 295656 h 1676710"/>
              <a:gd name="connsiteX0" fmla="*/ 195072 w 2612136"/>
              <a:gd name="connsiteY0" fmla="*/ 295656 h 1676710"/>
              <a:gd name="connsiteX1" fmla="*/ 176784 w 2612136"/>
              <a:gd name="connsiteY1" fmla="*/ 304800 h 1676710"/>
              <a:gd name="connsiteX2" fmla="*/ 155448 w 2612136"/>
              <a:gd name="connsiteY2" fmla="*/ 310896 h 1676710"/>
              <a:gd name="connsiteX3" fmla="*/ 137160 w 2612136"/>
              <a:gd name="connsiteY3" fmla="*/ 323088 h 1676710"/>
              <a:gd name="connsiteX4" fmla="*/ 128016 w 2612136"/>
              <a:gd name="connsiteY4" fmla="*/ 329184 h 1676710"/>
              <a:gd name="connsiteX5" fmla="*/ 115824 w 2612136"/>
              <a:gd name="connsiteY5" fmla="*/ 332232 h 1676710"/>
              <a:gd name="connsiteX6" fmla="*/ 106680 w 2612136"/>
              <a:gd name="connsiteY6" fmla="*/ 338328 h 1676710"/>
              <a:gd name="connsiteX7" fmla="*/ 70104 w 2612136"/>
              <a:gd name="connsiteY7" fmla="*/ 338328 h 1676710"/>
              <a:gd name="connsiteX8" fmla="*/ 48768 w 2612136"/>
              <a:gd name="connsiteY8" fmla="*/ 332232 h 1676710"/>
              <a:gd name="connsiteX9" fmla="*/ 36576 w 2612136"/>
              <a:gd name="connsiteY9" fmla="*/ 326136 h 1676710"/>
              <a:gd name="connsiteX10" fmla="*/ 27432 w 2612136"/>
              <a:gd name="connsiteY10" fmla="*/ 316992 h 1676710"/>
              <a:gd name="connsiteX11" fmla="*/ 9144 w 2612136"/>
              <a:gd name="connsiteY11" fmla="*/ 301752 h 1676710"/>
              <a:gd name="connsiteX12" fmla="*/ 0 w 2612136"/>
              <a:gd name="connsiteY12" fmla="*/ 268224 h 1676710"/>
              <a:gd name="connsiteX13" fmla="*/ 3048 w 2612136"/>
              <a:gd name="connsiteY13" fmla="*/ 207264 h 1676710"/>
              <a:gd name="connsiteX14" fmla="*/ 21336 w 2612136"/>
              <a:gd name="connsiteY14" fmla="*/ 170688 h 1676710"/>
              <a:gd name="connsiteX15" fmla="*/ 30480 w 2612136"/>
              <a:gd name="connsiteY15" fmla="*/ 161544 h 1676710"/>
              <a:gd name="connsiteX16" fmla="*/ 42672 w 2612136"/>
              <a:gd name="connsiteY16" fmla="*/ 146304 h 1676710"/>
              <a:gd name="connsiteX17" fmla="*/ 60960 w 2612136"/>
              <a:gd name="connsiteY17" fmla="*/ 131064 h 1676710"/>
              <a:gd name="connsiteX18" fmla="*/ 67056 w 2612136"/>
              <a:gd name="connsiteY18" fmla="*/ 121920 h 1676710"/>
              <a:gd name="connsiteX19" fmla="*/ 79248 w 2612136"/>
              <a:gd name="connsiteY19" fmla="*/ 115824 h 1676710"/>
              <a:gd name="connsiteX20" fmla="*/ 100584 w 2612136"/>
              <a:gd name="connsiteY20" fmla="*/ 106680 h 1676710"/>
              <a:gd name="connsiteX21" fmla="*/ 109728 w 2612136"/>
              <a:gd name="connsiteY21" fmla="*/ 97536 h 1676710"/>
              <a:gd name="connsiteX22" fmla="*/ 121920 w 2612136"/>
              <a:gd name="connsiteY22" fmla="*/ 94488 h 1676710"/>
              <a:gd name="connsiteX23" fmla="*/ 131064 w 2612136"/>
              <a:gd name="connsiteY23" fmla="*/ 91440 h 1676710"/>
              <a:gd name="connsiteX24" fmla="*/ 140208 w 2612136"/>
              <a:gd name="connsiteY24" fmla="*/ 85344 h 1676710"/>
              <a:gd name="connsiteX25" fmla="*/ 149352 w 2612136"/>
              <a:gd name="connsiteY25" fmla="*/ 82296 h 1676710"/>
              <a:gd name="connsiteX26" fmla="*/ 161544 w 2612136"/>
              <a:gd name="connsiteY26" fmla="*/ 76200 h 1676710"/>
              <a:gd name="connsiteX27" fmla="*/ 179832 w 2612136"/>
              <a:gd name="connsiteY27" fmla="*/ 70104 h 1676710"/>
              <a:gd name="connsiteX28" fmla="*/ 198120 w 2612136"/>
              <a:gd name="connsiteY28" fmla="*/ 64008 h 1676710"/>
              <a:gd name="connsiteX29" fmla="*/ 207264 w 2612136"/>
              <a:gd name="connsiteY29" fmla="*/ 60960 h 1676710"/>
              <a:gd name="connsiteX30" fmla="*/ 234696 w 2612136"/>
              <a:gd name="connsiteY30" fmla="*/ 54864 h 1676710"/>
              <a:gd name="connsiteX31" fmla="*/ 262128 w 2612136"/>
              <a:gd name="connsiteY31" fmla="*/ 48768 h 1676710"/>
              <a:gd name="connsiteX32" fmla="*/ 283464 w 2612136"/>
              <a:gd name="connsiteY32" fmla="*/ 45720 h 1676710"/>
              <a:gd name="connsiteX33" fmla="*/ 292608 w 2612136"/>
              <a:gd name="connsiteY33" fmla="*/ 42672 h 1676710"/>
              <a:gd name="connsiteX34" fmla="*/ 338328 w 2612136"/>
              <a:gd name="connsiteY34" fmla="*/ 36576 h 1676710"/>
              <a:gd name="connsiteX35" fmla="*/ 365760 w 2612136"/>
              <a:gd name="connsiteY35" fmla="*/ 30480 h 1676710"/>
              <a:gd name="connsiteX36" fmla="*/ 384048 w 2612136"/>
              <a:gd name="connsiteY36" fmla="*/ 27432 h 1676710"/>
              <a:gd name="connsiteX37" fmla="*/ 417576 w 2612136"/>
              <a:gd name="connsiteY37" fmla="*/ 24384 h 1676710"/>
              <a:gd name="connsiteX38" fmla="*/ 460248 w 2612136"/>
              <a:gd name="connsiteY38" fmla="*/ 18288 h 1676710"/>
              <a:gd name="connsiteX39" fmla="*/ 505968 w 2612136"/>
              <a:gd name="connsiteY39" fmla="*/ 15240 h 1676710"/>
              <a:gd name="connsiteX40" fmla="*/ 527304 w 2612136"/>
              <a:gd name="connsiteY40" fmla="*/ 9144 h 1676710"/>
              <a:gd name="connsiteX41" fmla="*/ 545592 w 2612136"/>
              <a:gd name="connsiteY41" fmla="*/ 6096 h 1676710"/>
              <a:gd name="connsiteX42" fmla="*/ 554736 w 2612136"/>
              <a:gd name="connsiteY42" fmla="*/ 3048 h 1676710"/>
              <a:gd name="connsiteX43" fmla="*/ 585216 w 2612136"/>
              <a:gd name="connsiteY43" fmla="*/ 0 h 1676710"/>
              <a:gd name="connsiteX44" fmla="*/ 679704 w 2612136"/>
              <a:gd name="connsiteY44" fmla="*/ 3048 h 1676710"/>
              <a:gd name="connsiteX45" fmla="*/ 701040 w 2612136"/>
              <a:gd name="connsiteY45" fmla="*/ 6096 h 1676710"/>
              <a:gd name="connsiteX46" fmla="*/ 749808 w 2612136"/>
              <a:gd name="connsiteY46" fmla="*/ 12192 h 1676710"/>
              <a:gd name="connsiteX47" fmla="*/ 765048 w 2612136"/>
              <a:gd name="connsiteY47" fmla="*/ 15240 h 1676710"/>
              <a:gd name="connsiteX48" fmla="*/ 810768 w 2612136"/>
              <a:gd name="connsiteY48" fmla="*/ 18288 h 1676710"/>
              <a:gd name="connsiteX49" fmla="*/ 829056 w 2612136"/>
              <a:gd name="connsiteY49" fmla="*/ 21336 h 1676710"/>
              <a:gd name="connsiteX50" fmla="*/ 847344 w 2612136"/>
              <a:gd name="connsiteY50" fmla="*/ 27432 h 1676710"/>
              <a:gd name="connsiteX51" fmla="*/ 886968 w 2612136"/>
              <a:gd name="connsiteY51" fmla="*/ 33528 h 1676710"/>
              <a:gd name="connsiteX52" fmla="*/ 899160 w 2612136"/>
              <a:gd name="connsiteY52" fmla="*/ 36576 h 1676710"/>
              <a:gd name="connsiteX53" fmla="*/ 908304 w 2612136"/>
              <a:gd name="connsiteY53" fmla="*/ 39624 h 1676710"/>
              <a:gd name="connsiteX54" fmla="*/ 950976 w 2612136"/>
              <a:gd name="connsiteY54" fmla="*/ 45720 h 1676710"/>
              <a:gd name="connsiteX55" fmla="*/ 972312 w 2612136"/>
              <a:gd name="connsiteY55" fmla="*/ 48768 h 1676710"/>
              <a:gd name="connsiteX56" fmla="*/ 1005840 w 2612136"/>
              <a:gd name="connsiteY56" fmla="*/ 57912 h 1676710"/>
              <a:gd name="connsiteX57" fmla="*/ 1027176 w 2612136"/>
              <a:gd name="connsiteY57" fmla="*/ 60960 h 1676710"/>
              <a:gd name="connsiteX58" fmla="*/ 1048512 w 2612136"/>
              <a:gd name="connsiteY58" fmla="*/ 67056 h 1676710"/>
              <a:gd name="connsiteX59" fmla="*/ 1078992 w 2612136"/>
              <a:gd name="connsiteY59" fmla="*/ 73152 h 1676710"/>
              <a:gd name="connsiteX60" fmla="*/ 1088136 w 2612136"/>
              <a:gd name="connsiteY60" fmla="*/ 76200 h 1676710"/>
              <a:gd name="connsiteX61" fmla="*/ 1109472 w 2612136"/>
              <a:gd name="connsiteY61" fmla="*/ 79248 h 1676710"/>
              <a:gd name="connsiteX62" fmla="*/ 1127760 w 2612136"/>
              <a:gd name="connsiteY62" fmla="*/ 82296 h 1676710"/>
              <a:gd name="connsiteX63" fmla="*/ 1139952 w 2612136"/>
              <a:gd name="connsiteY63" fmla="*/ 85344 h 1676710"/>
              <a:gd name="connsiteX64" fmla="*/ 1176528 w 2612136"/>
              <a:gd name="connsiteY64" fmla="*/ 91440 h 1676710"/>
              <a:gd name="connsiteX65" fmla="*/ 1207008 w 2612136"/>
              <a:gd name="connsiteY65" fmla="*/ 100584 h 1676710"/>
              <a:gd name="connsiteX66" fmla="*/ 1216152 w 2612136"/>
              <a:gd name="connsiteY66" fmla="*/ 103632 h 1676710"/>
              <a:gd name="connsiteX67" fmla="*/ 1228344 w 2612136"/>
              <a:gd name="connsiteY67" fmla="*/ 106680 h 1676710"/>
              <a:gd name="connsiteX68" fmla="*/ 1246632 w 2612136"/>
              <a:gd name="connsiteY68" fmla="*/ 112776 h 1676710"/>
              <a:gd name="connsiteX69" fmla="*/ 1255776 w 2612136"/>
              <a:gd name="connsiteY69" fmla="*/ 115824 h 1676710"/>
              <a:gd name="connsiteX70" fmla="*/ 1267968 w 2612136"/>
              <a:gd name="connsiteY70" fmla="*/ 121920 h 1676710"/>
              <a:gd name="connsiteX71" fmla="*/ 1277112 w 2612136"/>
              <a:gd name="connsiteY71" fmla="*/ 128016 h 1676710"/>
              <a:gd name="connsiteX72" fmla="*/ 1298448 w 2612136"/>
              <a:gd name="connsiteY72" fmla="*/ 134112 h 1676710"/>
              <a:gd name="connsiteX73" fmla="*/ 1322832 w 2612136"/>
              <a:gd name="connsiteY73" fmla="*/ 146304 h 1676710"/>
              <a:gd name="connsiteX74" fmla="*/ 1441704 w 2612136"/>
              <a:gd name="connsiteY74" fmla="*/ 185928 h 1676710"/>
              <a:gd name="connsiteX75" fmla="*/ 1487424 w 2612136"/>
              <a:gd name="connsiteY75" fmla="*/ 207264 h 1676710"/>
              <a:gd name="connsiteX76" fmla="*/ 1511808 w 2612136"/>
              <a:gd name="connsiteY76" fmla="*/ 216408 h 1676710"/>
              <a:gd name="connsiteX77" fmla="*/ 1554480 w 2612136"/>
              <a:gd name="connsiteY77" fmla="*/ 225552 h 1676710"/>
              <a:gd name="connsiteX78" fmla="*/ 1578864 w 2612136"/>
              <a:gd name="connsiteY78" fmla="*/ 231648 h 1676710"/>
              <a:gd name="connsiteX79" fmla="*/ 1588008 w 2612136"/>
              <a:gd name="connsiteY79" fmla="*/ 234696 h 1676710"/>
              <a:gd name="connsiteX80" fmla="*/ 1612392 w 2612136"/>
              <a:gd name="connsiteY80" fmla="*/ 240792 h 1676710"/>
              <a:gd name="connsiteX81" fmla="*/ 1630680 w 2612136"/>
              <a:gd name="connsiteY81" fmla="*/ 246888 h 1676710"/>
              <a:gd name="connsiteX82" fmla="*/ 1639824 w 2612136"/>
              <a:gd name="connsiteY82" fmla="*/ 249936 h 1676710"/>
              <a:gd name="connsiteX83" fmla="*/ 1652016 w 2612136"/>
              <a:gd name="connsiteY83" fmla="*/ 252984 h 1676710"/>
              <a:gd name="connsiteX84" fmla="*/ 1664208 w 2612136"/>
              <a:gd name="connsiteY84" fmla="*/ 259080 h 1676710"/>
              <a:gd name="connsiteX85" fmla="*/ 1673352 w 2612136"/>
              <a:gd name="connsiteY85" fmla="*/ 262128 h 1676710"/>
              <a:gd name="connsiteX86" fmla="*/ 1685544 w 2612136"/>
              <a:gd name="connsiteY86" fmla="*/ 268224 h 1676710"/>
              <a:gd name="connsiteX87" fmla="*/ 1703832 w 2612136"/>
              <a:gd name="connsiteY87" fmla="*/ 274320 h 1676710"/>
              <a:gd name="connsiteX88" fmla="*/ 1716024 w 2612136"/>
              <a:gd name="connsiteY88" fmla="*/ 280416 h 1676710"/>
              <a:gd name="connsiteX89" fmla="*/ 1734312 w 2612136"/>
              <a:gd name="connsiteY89" fmla="*/ 286512 h 1676710"/>
              <a:gd name="connsiteX90" fmla="*/ 1743456 w 2612136"/>
              <a:gd name="connsiteY90" fmla="*/ 289560 h 1676710"/>
              <a:gd name="connsiteX91" fmla="*/ 1752600 w 2612136"/>
              <a:gd name="connsiteY91" fmla="*/ 295656 h 1676710"/>
              <a:gd name="connsiteX92" fmla="*/ 1770888 w 2612136"/>
              <a:gd name="connsiteY92" fmla="*/ 301752 h 1676710"/>
              <a:gd name="connsiteX93" fmla="*/ 1780032 w 2612136"/>
              <a:gd name="connsiteY93" fmla="*/ 307848 h 1676710"/>
              <a:gd name="connsiteX94" fmla="*/ 1789176 w 2612136"/>
              <a:gd name="connsiteY94" fmla="*/ 310896 h 1676710"/>
              <a:gd name="connsiteX95" fmla="*/ 1804416 w 2612136"/>
              <a:gd name="connsiteY95" fmla="*/ 316992 h 1676710"/>
              <a:gd name="connsiteX96" fmla="*/ 1813560 w 2612136"/>
              <a:gd name="connsiteY96" fmla="*/ 323088 h 1676710"/>
              <a:gd name="connsiteX97" fmla="*/ 1844040 w 2612136"/>
              <a:gd name="connsiteY97" fmla="*/ 332232 h 1676710"/>
              <a:gd name="connsiteX98" fmla="*/ 1853184 w 2612136"/>
              <a:gd name="connsiteY98" fmla="*/ 338328 h 1676710"/>
              <a:gd name="connsiteX99" fmla="*/ 1886712 w 2612136"/>
              <a:gd name="connsiteY99" fmla="*/ 350520 h 1676710"/>
              <a:gd name="connsiteX100" fmla="*/ 1895856 w 2612136"/>
              <a:gd name="connsiteY100" fmla="*/ 356616 h 1676710"/>
              <a:gd name="connsiteX101" fmla="*/ 1926336 w 2612136"/>
              <a:gd name="connsiteY101" fmla="*/ 365760 h 1676710"/>
              <a:gd name="connsiteX102" fmla="*/ 1953768 w 2612136"/>
              <a:gd name="connsiteY102" fmla="*/ 377952 h 1676710"/>
              <a:gd name="connsiteX103" fmla="*/ 1965960 w 2612136"/>
              <a:gd name="connsiteY103" fmla="*/ 384048 h 1676710"/>
              <a:gd name="connsiteX104" fmla="*/ 1975104 w 2612136"/>
              <a:gd name="connsiteY104" fmla="*/ 387096 h 1676710"/>
              <a:gd name="connsiteX105" fmla="*/ 1996440 w 2612136"/>
              <a:gd name="connsiteY105" fmla="*/ 399288 h 1676710"/>
              <a:gd name="connsiteX106" fmla="*/ 2014728 w 2612136"/>
              <a:gd name="connsiteY106" fmla="*/ 405384 h 1676710"/>
              <a:gd name="connsiteX107" fmla="*/ 2033016 w 2612136"/>
              <a:gd name="connsiteY107" fmla="*/ 414528 h 1676710"/>
              <a:gd name="connsiteX108" fmla="*/ 2042160 w 2612136"/>
              <a:gd name="connsiteY108" fmla="*/ 420624 h 1676710"/>
              <a:gd name="connsiteX109" fmla="*/ 2054352 w 2612136"/>
              <a:gd name="connsiteY109" fmla="*/ 423672 h 1676710"/>
              <a:gd name="connsiteX110" fmla="*/ 2090928 w 2612136"/>
              <a:gd name="connsiteY110" fmla="*/ 438912 h 1676710"/>
              <a:gd name="connsiteX111" fmla="*/ 2109216 w 2612136"/>
              <a:gd name="connsiteY111" fmla="*/ 451104 h 1676710"/>
              <a:gd name="connsiteX112" fmla="*/ 2130552 w 2612136"/>
              <a:gd name="connsiteY112" fmla="*/ 460248 h 1676710"/>
              <a:gd name="connsiteX113" fmla="*/ 2139696 w 2612136"/>
              <a:gd name="connsiteY113" fmla="*/ 463296 h 1676710"/>
              <a:gd name="connsiteX114" fmla="*/ 2151888 w 2612136"/>
              <a:gd name="connsiteY114" fmla="*/ 469392 h 1676710"/>
              <a:gd name="connsiteX115" fmla="*/ 2161032 w 2612136"/>
              <a:gd name="connsiteY115" fmla="*/ 472440 h 1676710"/>
              <a:gd name="connsiteX116" fmla="*/ 2170176 w 2612136"/>
              <a:gd name="connsiteY116" fmla="*/ 478536 h 1676710"/>
              <a:gd name="connsiteX117" fmla="*/ 2179320 w 2612136"/>
              <a:gd name="connsiteY117" fmla="*/ 487680 h 1676710"/>
              <a:gd name="connsiteX118" fmla="*/ 2191512 w 2612136"/>
              <a:gd name="connsiteY118" fmla="*/ 490728 h 1676710"/>
              <a:gd name="connsiteX119" fmla="*/ 2200656 w 2612136"/>
              <a:gd name="connsiteY119" fmla="*/ 499872 h 1676710"/>
              <a:gd name="connsiteX120" fmla="*/ 2209800 w 2612136"/>
              <a:gd name="connsiteY120" fmla="*/ 502920 h 1676710"/>
              <a:gd name="connsiteX121" fmla="*/ 2218944 w 2612136"/>
              <a:gd name="connsiteY121" fmla="*/ 509016 h 1676710"/>
              <a:gd name="connsiteX122" fmla="*/ 2228088 w 2612136"/>
              <a:gd name="connsiteY122" fmla="*/ 512064 h 1676710"/>
              <a:gd name="connsiteX123" fmla="*/ 2246376 w 2612136"/>
              <a:gd name="connsiteY123" fmla="*/ 524256 h 1676710"/>
              <a:gd name="connsiteX124" fmla="*/ 2255520 w 2612136"/>
              <a:gd name="connsiteY124" fmla="*/ 527304 h 1676710"/>
              <a:gd name="connsiteX125" fmla="*/ 2273808 w 2612136"/>
              <a:gd name="connsiteY125" fmla="*/ 539496 h 1676710"/>
              <a:gd name="connsiteX126" fmla="*/ 2282952 w 2612136"/>
              <a:gd name="connsiteY126" fmla="*/ 545592 h 1676710"/>
              <a:gd name="connsiteX127" fmla="*/ 2292096 w 2612136"/>
              <a:gd name="connsiteY127" fmla="*/ 548640 h 1676710"/>
              <a:gd name="connsiteX128" fmla="*/ 2304288 w 2612136"/>
              <a:gd name="connsiteY128" fmla="*/ 557784 h 1676710"/>
              <a:gd name="connsiteX129" fmla="*/ 2322576 w 2612136"/>
              <a:gd name="connsiteY129" fmla="*/ 569976 h 1676710"/>
              <a:gd name="connsiteX130" fmla="*/ 2331720 w 2612136"/>
              <a:gd name="connsiteY130" fmla="*/ 579120 h 1676710"/>
              <a:gd name="connsiteX131" fmla="*/ 2350008 w 2612136"/>
              <a:gd name="connsiteY131" fmla="*/ 591312 h 1676710"/>
              <a:gd name="connsiteX132" fmla="*/ 2362200 w 2612136"/>
              <a:gd name="connsiteY132" fmla="*/ 597408 h 1676710"/>
              <a:gd name="connsiteX133" fmla="*/ 2389632 w 2612136"/>
              <a:gd name="connsiteY133" fmla="*/ 621792 h 1676710"/>
              <a:gd name="connsiteX134" fmla="*/ 2398776 w 2612136"/>
              <a:gd name="connsiteY134" fmla="*/ 624840 h 1676710"/>
              <a:gd name="connsiteX135" fmla="*/ 2420112 w 2612136"/>
              <a:gd name="connsiteY135" fmla="*/ 646176 h 1676710"/>
              <a:gd name="connsiteX136" fmla="*/ 2438400 w 2612136"/>
              <a:gd name="connsiteY136" fmla="*/ 661416 h 1676710"/>
              <a:gd name="connsiteX137" fmla="*/ 2447544 w 2612136"/>
              <a:gd name="connsiteY137" fmla="*/ 667512 h 1676710"/>
              <a:gd name="connsiteX138" fmla="*/ 2456688 w 2612136"/>
              <a:gd name="connsiteY138" fmla="*/ 679704 h 1676710"/>
              <a:gd name="connsiteX139" fmla="*/ 2474976 w 2612136"/>
              <a:gd name="connsiteY139" fmla="*/ 694944 h 1676710"/>
              <a:gd name="connsiteX140" fmla="*/ 2481072 w 2612136"/>
              <a:gd name="connsiteY140" fmla="*/ 704088 h 1676710"/>
              <a:gd name="connsiteX141" fmla="*/ 2493264 w 2612136"/>
              <a:gd name="connsiteY141" fmla="*/ 713232 h 1676710"/>
              <a:gd name="connsiteX142" fmla="*/ 2511552 w 2612136"/>
              <a:gd name="connsiteY142" fmla="*/ 743712 h 1676710"/>
              <a:gd name="connsiteX143" fmla="*/ 2526792 w 2612136"/>
              <a:gd name="connsiteY143" fmla="*/ 762000 h 1676710"/>
              <a:gd name="connsiteX144" fmla="*/ 2529840 w 2612136"/>
              <a:gd name="connsiteY144" fmla="*/ 771144 h 1676710"/>
              <a:gd name="connsiteX145" fmla="*/ 2535936 w 2612136"/>
              <a:gd name="connsiteY145" fmla="*/ 783336 h 1676710"/>
              <a:gd name="connsiteX146" fmla="*/ 2538984 w 2612136"/>
              <a:gd name="connsiteY146" fmla="*/ 792480 h 1676710"/>
              <a:gd name="connsiteX147" fmla="*/ 2545080 w 2612136"/>
              <a:gd name="connsiteY147" fmla="*/ 801624 h 1676710"/>
              <a:gd name="connsiteX148" fmla="*/ 2551176 w 2612136"/>
              <a:gd name="connsiteY148" fmla="*/ 822960 h 1676710"/>
              <a:gd name="connsiteX149" fmla="*/ 2557272 w 2612136"/>
              <a:gd name="connsiteY149" fmla="*/ 841248 h 1676710"/>
              <a:gd name="connsiteX150" fmla="*/ 2563368 w 2612136"/>
              <a:gd name="connsiteY150" fmla="*/ 865632 h 1676710"/>
              <a:gd name="connsiteX151" fmla="*/ 2569464 w 2612136"/>
              <a:gd name="connsiteY151" fmla="*/ 877824 h 1676710"/>
              <a:gd name="connsiteX152" fmla="*/ 2572512 w 2612136"/>
              <a:gd name="connsiteY152" fmla="*/ 886968 h 1676710"/>
              <a:gd name="connsiteX153" fmla="*/ 2575560 w 2612136"/>
              <a:gd name="connsiteY153" fmla="*/ 899160 h 1676710"/>
              <a:gd name="connsiteX154" fmla="*/ 2587752 w 2612136"/>
              <a:gd name="connsiteY154" fmla="*/ 917448 h 1676710"/>
              <a:gd name="connsiteX155" fmla="*/ 2593848 w 2612136"/>
              <a:gd name="connsiteY155" fmla="*/ 938784 h 1676710"/>
              <a:gd name="connsiteX156" fmla="*/ 2596896 w 2612136"/>
              <a:gd name="connsiteY156" fmla="*/ 950976 h 1676710"/>
              <a:gd name="connsiteX157" fmla="*/ 2602992 w 2612136"/>
              <a:gd name="connsiteY157" fmla="*/ 963168 h 1676710"/>
              <a:gd name="connsiteX158" fmla="*/ 2606040 w 2612136"/>
              <a:gd name="connsiteY158" fmla="*/ 975360 h 1676710"/>
              <a:gd name="connsiteX159" fmla="*/ 2612136 w 2612136"/>
              <a:gd name="connsiteY159" fmla="*/ 993648 h 1676710"/>
              <a:gd name="connsiteX160" fmla="*/ 2609088 w 2612136"/>
              <a:gd name="connsiteY160" fmla="*/ 1030224 h 1676710"/>
              <a:gd name="connsiteX161" fmla="*/ 2602992 w 2612136"/>
              <a:gd name="connsiteY161" fmla="*/ 1066800 h 1676710"/>
              <a:gd name="connsiteX162" fmla="*/ 2599944 w 2612136"/>
              <a:gd name="connsiteY162" fmla="*/ 1103376 h 1676710"/>
              <a:gd name="connsiteX163" fmla="*/ 2593848 w 2612136"/>
              <a:gd name="connsiteY163" fmla="*/ 1130808 h 1676710"/>
              <a:gd name="connsiteX164" fmla="*/ 2590800 w 2612136"/>
              <a:gd name="connsiteY164" fmla="*/ 1139952 h 1676710"/>
              <a:gd name="connsiteX165" fmla="*/ 2581656 w 2612136"/>
              <a:gd name="connsiteY165" fmla="*/ 1173480 h 1676710"/>
              <a:gd name="connsiteX166" fmla="*/ 2578608 w 2612136"/>
              <a:gd name="connsiteY166" fmla="*/ 1182624 h 1676710"/>
              <a:gd name="connsiteX167" fmla="*/ 2566416 w 2612136"/>
              <a:gd name="connsiteY167" fmla="*/ 1200912 h 1676710"/>
              <a:gd name="connsiteX168" fmla="*/ 2560320 w 2612136"/>
              <a:gd name="connsiteY168" fmla="*/ 1210056 h 1676710"/>
              <a:gd name="connsiteX169" fmla="*/ 2557272 w 2612136"/>
              <a:gd name="connsiteY169" fmla="*/ 1219200 h 1676710"/>
              <a:gd name="connsiteX170" fmla="*/ 2545080 w 2612136"/>
              <a:gd name="connsiteY170" fmla="*/ 1237488 h 1676710"/>
              <a:gd name="connsiteX171" fmla="*/ 2538984 w 2612136"/>
              <a:gd name="connsiteY171" fmla="*/ 1246632 h 1676710"/>
              <a:gd name="connsiteX172" fmla="*/ 2535936 w 2612136"/>
              <a:gd name="connsiteY172" fmla="*/ 1255776 h 1676710"/>
              <a:gd name="connsiteX173" fmla="*/ 2526792 w 2612136"/>
              <a:gd name="connsiteY173" fmla="*/ 1264920 h 1676710"/>
              <a:gd name="connsiteX174" fmla="*/ 2511552 w 2612136"/>
              <a:gd name="connsiteY174" fmla="*/ 1283208 h 1676710"/>
              <a:gd name="connsiteX175" fmla="*/ 2502408 w 2612136"/>
              <a:gd name="connsiteY175" fmla="*/ 1289304 h 1676710"/>
              <a:gd name="connsiteX176" fmla="*/ 2493264 w 2612136"/>
              <a:gd name="connsiteY176" fmla="*/ 1301496 h 1676710"/>
              <a:gd name="connsiteX177" fmla="*/ 2474976 w 2612136"/>
              <a:gd name="connsiteY177" fmla="*/ 1313688 h 1676710"/>
              <a:gd name="connsiteX178" fmla="*/ 2444496 w 2612136"/>
              <a:gd name="connsiteY178" fmla="*/ 1335024 h 1676710"/>
              <a:gd name="connsiteX179" fmla="*/ 2435352 w 2612136"/>
              <a:gd name="connsiteY179" fmla="*/ 1341120 h 1676710"/>
              <a:gd name="connsiteX180" fmla="*/ 2423160 w 2612136"/>
              <a:gd name="connsiteY180" fmla="*/ 1350264 h 1676710"/>
              <a:gd name="connsiteX181" fmla="*/ 2410968 w 2612136"/>
              <a:gd name="connsiteY181" fmla="*/ 1353312 h 1676710"/>
              <a:gd name="connsiteX182" fmla="*/ 2401824 w 2612136"/>
              <a:gd name="connsiteY182" fmla="*/ 1362456 h 1676710"/>
              <a:gd name="connsiteX183" fmla="*/ 2383536 w 2612136"/>
              <a:gd name="connsiteY183" fmla="*/ 1374648 h 1676710"/>
              <a:gd name="connsiteX184" fmla="*/ 2365248 w 2612136"/>
              <a:gd name="connsiteY184" fmla="*/ 1386840 h 1676710"/>
              <a:gd name="connsiteX185" fmla="*/ 2356104 w 2612136"/>
              <a:gd name="connsiteY185" fmla="*/ 1395984 h 1676710"/>
              <a:gd name="connsiteX186" fmla="*/ 2346960 w 2612136"/>
              <a:gd name="connsiteY186" fmla="*/ 1399032 h 1676710"/>
              <a:gd name="connsiteX187" fmla="*/ 2331720 w 2612136"/>
              <a:gd name="connsiteY187" fmla="*/ 1411224 h 1676710"/>
              <a:gd name="connsiteX188" fmla="*/ 2322576 w 2612136"/>
              <a:gd name="connsiteY188" fmla="*/ 1420368 h 1676710"/>
              <a:gd name="connsiteX189" fmla="*/ 2301240 w 2612136"/>
              <a:gd name="connsiteY189" fmla="*/ 1432560 h 1676710"/>
              <a:gd name="connsiteX190" fmla="*/ 2286000 w 2612136"/>
              <a:gd name="connsiteY190" fmla="*/ 1441704 h 1676710"/>
              <a:gd name="connsiteX191" fmla="*/ 2267712 w 2612136"/>
              <a:gd name="connsiteY191" fmla="*/ 1453896 h 1676710"/>
              <a:gd name="connsiteX192" fmla="*/ 2255520 w 2612136"/>
              <a:gd name="connsiteY192" fmla="*/ 1459992 h 1676710"/>
              <a:gd name="connsiteX193" fmla="*/ 2234184 w 2612136"/>
              <a:gd name="connsiteY193" fmla="*/ 1475232 h 1676710"/>
              <a:gd name="connsiteX194" fmla="*/ 2225040 w 2612136"/>
              <a:gd name="connsiteY194" fmla="*/ 1481328 h 1676710"/>
              <a:gd name="connsiteX195" fmla="*/ 2212848 w 2612136"/>
              <a:gd name="connsiteY195" fmla="*/ 1490472 h 1676710"/>
              <a:gd name="connsiteX196" fmla="*/ 2194560 w 2612136"/>
              <a:gd name="connsiteY196" fmla="*/ 1496568 h 1676710"/>
              <a:gd name="connsiteX197" fmla="*/ 2185416 w 2612136"/>
              <a:gd name="connsiteY197" fmla="*/ 1499616 h 1676710"/>
              <a:gd name="connsiteX198" fmla="*/ 2164080 w 2612136"/>
              <a:gd name="connsiteY198" fmla="*/ 1511808 h 1676710"/>
              <a:gd name="connsiteX199" fmla="*/ 2154936 w 2612136"/>
              <a:gd name="connsiteY199" fmla="*/ 1514856 h 1676710"/>
              <a:gd name="connsiteX200" fmla="*/ 2133600 w 2612136"/>
              <a:gd name="connsiteY200" fmla="*/ 1527048 h 1676710"/>
              <a:gd name="connsiteX201" fmla="*/ 2115312 w 2612136"/>
              <a:gd name="connsiteY201" fmla="*/ 1539240 h 1676710"/>
              <a:gd name="connsiteX202" fmla="*/ 2097024 w 2612136"/>
              <a:gd name="connsiteY202" fmla="*/ 1548384 h 1676710"/>
              <a:gd name="connsiteX203" fmla="*/ 2087880 w 2612136"/>
              <a:gd name="connsiteY203" fmla="*/ 1551432 h 1676710"/>
              <a:gd name="connsiteX204" fmla="*/ 2063496 w 2612136"/>
              <a:gd name="connsiteY204" fmla="*/ 1563624 h 1676710"/>
              <a:gd name="connsiteX205" fmla="*/ 2045208 w 2612136"/>
              <a:gd name="connsiteY205" fmla="*/ 1575816 h 1676710"/>
              <a:gd name="connsiteX206" fmla="*/ 2036064 w 2612136"/>
              <a:gd name="connsiteY206" fmla="*/ 1578864 h 1676710"/>
              <a:gd name="connsiteX207" fmla="*/ 2026920 w 2612136"/>
              <a:gd name="connsiteY207" fmla="*/ 1584960 h 1676710"/>
              <a:gd name="connsiteX208" fmla="*/ 2002536 w 2612136"/>
              <a:gd name="connsiteY208" fmla="*/ 1600200 h 1676710"/>
              <a:gd name="connsiteX209" fmla="*/ 1984248 w 2612136"/>
              <a:gd name="connsiteY209" fmla="*/ 1612392 h 1676710"/>
              <a:gd name="connsiteX210" fmla="*/ 1959864 w 2612136"/>
              <a:gd name="connsiteY210" fmla="*/ 1621536 h 1676710"/>
              <a:gd name="connsiteX211" fmla="*/ 1950720 w 2612136"/>
              <a:gd name="connsiteY211" fmla="*/ 1624584 h 1676710"/>
              <a:gd name="connsiteX212" fmla="*/ 1941576 w 2612136"/>
              <a:gd name="connsiteY212" fmla="*/ 1630680 h 1676710"/>
              <a:gd name="connsiteX213" fmla="*/ 1911096 w 2612136"/>
              <a:gd name="connsiteY213" fmla="*/ 1636776 h 1676710"/>
              <a:gd name="connsiteX214" fmla="*/ 1898904 w 2612136"/>
              <a:gd name="connsiteY214" fmla="*/ 1642872 h 1676710"/>
              <a:gd name="connsiteX215" fmla="*/ 1889760 w 2612136"/>
              <a:gd name="connsiteY215" fmla="*/ 1648968 h 1676710"/>
              <a:gd name="connsiteX216" fmla="*/ 1880616 w 2612136"/>
              <a:gd name="connsiteY216" fmla="*/ 1652016 h 1676710"/>
              <a:gd name="connsiteX217" fmla="*/ 1862328 w 2612136"/>
              <a:gd name="connsiteY217" fmla="*/ 1664208 h 1676710"/>
              <a:gd name="connsiteX218" fmla="*/ 1853184 w 2612136"/>
              <a:gd name="connsiteY218" fmla="*/ 1670304 h 1676710"/>
              <a:gd name="connsiteX219" fmla="*/ 1831848 w 2612136"/>
              <a:gd name="connsiteY219" fmla="*/ 1676400 h 1676710"/>
              <a:gd name="connsiteX220" fmla="*/ 1813560 w 2612136"/>
              <a:gd name="connsiteY220" fmla="*/ 1667256 h 1676710"/>
              <a:gd name="connsiteX221" fmla="*/ 1792224 w 2612136"/>
              <a:gd name="connsiteY221" fmla="*/ 1658112 h 1676710"/>
              <a:gd name="connsiteX222" fmla="*/ 1783080 w 2612136"/>
              <a:gd name="connsiteY222" fmla="*/ 1648968 h 1676710"/>
              <a:gd name="connsiteX223" fmla="*/ 1776984 w 2612136"/>
              <a:gd name="connsiteY223" fmla="*/ 1639824 h 1676710"/>
              <a:gd name="connsiteX224" fmla="*/ 1767840 w 2612136"/>
              <a:gd name="connsiteY224" fmla="*/ 1636776 h 1676710"/>
              <a:gd name="connsiteX225" fmla="*/ 1761744 w 2612136"/>
              <a:gd name="connsiteY225" fmla="*/ 1627632 h 1676710"/>
              <a:gd name="connsiteX226" fmla="*/ 1734312 w 2612136"/>
              <a:gd name="connsiteY226" fmla="*/ 1600200 h 1676710"/>
              <a:gd name="connsiteX227" fmla="*/ 1725168 w 2612136"/>
              <a:gd name="connsiteY227" fmla="*/ 1591056 h 1676710"/>
              <a:gd name="connsiteX228" fmla="*/ 1706880 w 2612136"/>
              <a:gd name="connsiteY228" fmla="*/ 1563624 h 1676710"/>
              <a:gd name="connsiteX229" fmla="*/ 1700784 w 2612136"/>
              <a:gd name="connsiteY229" fmla="*/ 1554480 h 1676710"/>
              <a:gd name="connsiteX230" fmla="*/ 1694688 w 2612136"/>
              <a:gd name="connsiteY230" fmla="*/ 1545336 h 1676710"/>
              <a:gd name="connsiteX231" fmla="*/ 1691640 w 2612136"/>
              <a:gd name="connsiteY231" fmla="*/ 1536192 h 1676710"/>
              <a:gd name="connsiteX232" fmla="*/ 1679448 w 2612136"/>
              <a:gd name="connsiteY232" fmla="*/ 1514856 h 1676710"/>
              <a:gd name="connsiteX233" fmla="*/ 1673352 w 2612136"/>
              <a:gd name="connsiteY233" fmla="*/ 1496568 h 1676710"/>
              <a:gd name="connsiteX234" fmla="*/ 1670304 w 2612136"/>
              <a:gd name="connsiteY234" fmla="*/ 1487424 h 1676710"/>
              <a:gd name="connsiteX235" fmla="*/ 1670304 w 2612136"/>
              <a:gd name="connsiteY235" fmla="*/ 1423416 h 1676710"/>
              <a:gd name="connsiteX236" fmla="*/ 1679448 w 2612136"/>
              <a:gd name="connsiteY236" fmla="*/ 1405128 h 1676710"/>
              <a:gd name="connsiteX237" fmla="*/ 1688592 w 2612136"/>
              <a:gd name="connsiteY237" fmla="*/ 1399032 h 1676710"/>
              <a:gd name="connsiteX238" fmla="*/ 1700784 w 2612136"/>
              <a:gd name="connsiteY238" fmla="*/ 1386840 h 1676710"/>
              <a:gd name="connsiteX239" fmla="*/ 1709928 w 2612136"/>
              <a:gd name="connsiteY239" fmla="*/ 1377696 h 1676710"/>
              <a:gd name="connsiteX240" fmla="*/ 1728216 w 2612136"/>
              <a:gd name="connsiteY240" fmla="*/ 1365504 h 1676710"/>
              <a:gd name="connsiteX241" fmla="*/ 1737360 w 2612136"/>
              <a:gd name="connsiteY241" fmla="*/ 1359408 h 1676710"/>
              <a:gd name="connsiteX242" fmla="*/ 1749552 w 2612136"/>
              <a:gd name="connsiteY242" fmla="*/ 1356360 h 1676710"/>
              <a:gd name="connsiteX243" fmla="*/ 1770888 w 2612136"/>
              <a:gd name="connsiteY243" fmla="*/ 1344168 h 1676710"/>
              <a:gd name="connsiteX244" fmla="*/ 1780032 w 2612136"/>
              <a:gd name="connsiteY244" fmla="*/ 1338072 h 1676710"/>
              <a:gd name="connsiteX245" fmla="*/ 1801368 w 2612136"/>
              <a:gd name="connsiteY245" fmla="*/ 1331976 h 1676710"/>
              <a:gd name="connsiteX246" fmla="*/ 1810512 w 2612136"/>
              <a:gd name="connsiteY246" fmla="*/ 1328928 h 1676710"/>
              <a:gd name="connsiteX247" fmla="*/ 1822704 w 2612136"/>
              <a:gd name="connsiteY247" fmla="*/ 1325880 h 1676710"/>
              <a:gd name="connsiteX248" fmla="*/ 1840992 w 2612136"/>
              <a:gd name="connsiteY248" fmla="*/ 1319784 h 1676710"/>
              <a:gd name="connsiteX249" fmla="*/ 1850136 w 2612136"/>
              <a:gd name="connsiteY249" fmla="*/ 1316736 h 1676710"/>
              <a:gd name="connsiteX250" fmla="*/ 1871472 w 2612136"/>
              <a:gd name="connsiteY250" fmla="*/ 1313688 h 1676710"/>
              <a:gd name="connsiteX251" fmla="*/ 1883664 w 2612136"/>
              <a:gd name="connsiteY251" fmla="*/ 1307592 h 1676710"/>
              <a:gd name="connsiteX252" fmla="*/ 1901952 w 2612136"/>
              <a:gd name="connsiteY252" fmla="*/ 1301496 h 1676710"/>
              <a:gd name="connsiteX253" fmla="*/ 1914144 w 2612136"/>
              <a:gd name="connsiteY253" fmla="*/ 1295400 h 1676710"/>
              <a:gd name="connsiteX254" fmla="*/ 1923288 w 2612136"/>
              <a:gd name="connsiteY254" fmla="*/ 1292352 h 1676710"/>
              <a:gd name="connsiteX255" fmla="*/ 1932432 w 2612136"/>
              <a:gd name="connsiteY255" fmla="*/ 1286256 h 1676710"/>
              <a:gd name="connsiteX256" fmla="*/ 1941576 w 2612136"/>
              <a:gd name="connsiteY256" fmla="*/ 1283208 h 1676710"/>
              <a:gd name="connsiteX257" fmla="*/ 1959864 w 2612136"/>
              <a:gd name="connsiteY257" fmla="*/ 1271016 h 1676710"/>
              <a:gd name="connsiteX258" fmla="*/ 1969008 w 2612136"/>
              <a:gd name="connsiteY258" fmla="*/ 1264920 h 1676710"/>
              <a:gd name="connsiteX259" fmla="*/ 1978152 w 2612136"/>
              <a:gd name="connsiteY259" fmla="*/ 1258824 h 1676710"/>
              <a:gd name="connsiteX260" fmla="*/ 1987296 w 2612136"/>
              <a:gd name="connsiteY260" fmla="*/ 1255776 h 1676710"/>
              <a:gd name="connsiteX261" fmla="*/ 1996440 w 2612136"/>
              <a:gd name="connsiteY261" fmla="*/ 1249680 h 1676710"/>
              <a:gd name="connsiteX262" fmla="*/ 2008632 w 2612136"/>
              <a:gd name="connsiteY262" fmla="*/ 1246632 h 1676710"/>
              <a:gd name="connsiteX263" fmla="*/ 2017776 w 2612136"/>
              <a:gd name="connsiteY263" fmla="*/ 1240536 h 1676710"/>
              <a:gd name="connsiteX264" fmla="*/ 2045208 w 2612136"/>
              <a:gd name="connsiteY264" fmla="*/ 1228344 h 1676710"/>
              <a:gd name="connsiteX265" fmla="*/ 2051304 w 2612136"/>
              <a:gd name="connsiteY265" fmla="*/ 1216152 h 1676710"/>
              <a:gd name="connsiteX266" fmla="*/ 2069592 w 2612136"/>
              <a:gd name="connsiteY266" fmla="*/ 1200912 h 1676710"/>
              <a:gd name="connsiteX267" fmla="*/ 2078736 w 2612136"/>
              <a:gd name="connsiteY267" fmla="*/ 1191768 h 1676710"/>
              <a:gd name="connsiteX268" fmla="*/ 2097024 w 2612136"/>
              <a:gd name="connsiteY268" fmla="*/ 1179576 h 1676710"/>
              <a:gd name="connsiteX269" fmla="*/ 2106168 w 2612136"/>
              <a:gd name="connsiteY269" fmla="*/ 1173480 h 1676710"/>
              <a:gd name="connsiteX270" fmla="*/ 2115312 w 2612136"/>
              <a:gd name="connsiteY270" fmla="*/ 1167384 h 1676710"/>
              <a:gd name="connsiteX271" fmla="*/ 2124456 w 2612136"/>
              <a:gd name="connsiteY271" fmla="*/ 1164336 h 1676710"/>
              <a:gd name="connsiteX272" fmla="*/ 2136648 w 2612136"/>
              <a:gd name="connsiteY272" fmla="*/ 1155192 h 1676710"/>
              <a:gd name="connsiteX273" fmla="*/ 2145792 w 2612136"/>
              <a:gd name="connsiteY273" fmla="*/ 1152144 h 1676710"/>
              <a:gd name="connsiteX274" fmla="*/ 2154936 w 2612136"/>
              <a:gd name="connsiteY274" fmla="*/ 1143000 h 1676710"/>
              <a:gd name="connsiteX275" fmla="*/ 2164080 w 2612136"/>
              <a:gd name="connsiteY275" fmla="*/ 1139952 h 1676710"/>
              <a:gd name="connsiteX276" fmla="*/ 2173224 w 2612136"/>
              <a:gd name="connsiteY276" fmla="*/ 1133856 h 1676710"/>
              <a:gd name="connsiteX277" fmla="*/ 2191512 w 2612136"/>
              <a:gd name="connsiteY277" fmla="*/ 1115568 h 1676710"/>
              <a:gd name="connsiteX278" fmla="*/ 2209800 w 2612136"/>
              <a:gd name="connsiteY278" fmla="*/ 1106424 h 1676710"/>
              <a:gd name="connsiteX279" fmla="*/ 2215896 w 2612136"/>
              <a:gd name="connsiteY279" fmla="*/ 1097280 h 1676710"/>
              <a:gd name="connsiteX280" fmla="*/ 2234184 w 2612136"/>
              <a:gd name="connsiteY280" fmla="*/ 1085088 h 1676710"/>
              <a:gd name="connsiteX281" fmla="*/ 2261616 w 2612136"/>
              <a:gd name="connsiteY281" fmla="*/ 1066800 h 1676710"/>
              <a:gd name="connsiteX282" fmla="*/ 2270760 w 2612136"/>
              <a:gd name="connsiteY282" fmla="*/ 1060704 h 1676710"/>
              <a:gd name="connsiteX283" fmla="*/ 2279904 w 2612136"/>
              <a:gd name="connsiteY283" fmla="*/ 1051560 h 1676710"/>
              <a:gd name="connsiteX284" fmla="*/ 2289048 w 2612136"/>
              <a:gd name="connsiteY284" fmla="*/ 1048512 h 1676710"/>
              <a:gd name="connsiteX285" fmla="*/ 2316480 w 2612136"/>
              <a:gd name="connsiteY285" fmla="*/ 1030224 h 1676710"/>
              <a:gd name="connsiteX286" fmla="*/ 2325624 w 2612136"/>
              <a:gd name="connsiteY286" fmla="*/ 1024128 h 1676710"/>
              <a:gd name="connsiteX287" fmla="*/ 2346960 w 2612136"/>
              <a:gd name="connsiteY287" fmla="*/ 1008888 h 1676710"/>
              <a:gd name="connsiteX288" fmla="*/ 2353056 w 2612136"/>
              <a:gd name="connsiteY288" fmla="*/ 999744 h 1676710"/>
              <a:gd name="connsiteX289" fmla="*/ 2359152 w 2612136"/>
              <a:gd name="connsiteY289" fmla="*/ 987552 h 1676710"/>
              <a:gd name="connsiteX290" fmla="*/ 2368296 w 2612136"/>
              <a:gd name="connsiteY290" fmla="*/ 978408 h 1676710"/>
              <a:gd name="connsiteX291" fmla="*/ 2377440 w 2612136"/>
              <a:gd name="connsiteY291" fmla="*/ 960120 h 1676710"/>
              <a:gd name="connsiteX292" fmla="*/ 2383536 w 2612136"/>
              <a:gd name="connsiteY292" fmla="*/ 935736 h 1676710"/>
              <a:gd name="connsiteX293" fmla="*/ 2377440 w 2612136"/>
              <a:gd name="connsiteY293" fmla="*/ 896112 h 1676710"/>
              <a:gd name="connsiteX294" fmla="*/ 2374392 w 2612136"/>
              <a:gd name="connsiteY294" fmla="*/ 886968 h 1676710"/>
              <a:gd name="connsiteX295" fmla="*/ 2362200 w 2612136"/>
              <a:gd name="connsiteY295" fmla="*/ 868680 h 1676710"/>
              <a:gd name="connsiteX296" fmla="*/ 2353056 w 2612136"/>
              <a:gd name="connsiteY296" fmla="*/ 862584 h 1676710"/>
              <a:gd name="connsiteX297" fmla="*/ 2340864 w 2612136"/>
              <a:gd name="connsiteY297" fmla="*/ 853440 h 1676710"/>
              <a:gd name="connsiteX298" fmla="*/ 2331720 w 2612136"/>
              <a:gd name="connsiteY298" fmla="*/ 850392 h 1676710"/>
              <a:gd name="connsiteX299" fmla="*/ 2319528 w 2612136"/>
              <a:gd name="connsiteY299" fmla="*/ 844296 h 1676710"/>
              <a:gd name="connsiteX300" fmla="*/ 2301240 w 2612136"/>
              <a:gd name="connsiteY300" fmla="*/ 838200 h 1676710"/>
              <a:gd name="connsiteX301" fmla="*/ 2282952 w 2612136"/>
              <a:gd name="connsiteY301" fmla="*/ 829056 h 1676710"/>
              <a:gd name="connsiteX302" fmla="*/ 2264664 w 2612136"/>
              <a:gd name="connsiteY302" fmla="*/ 813816 h 1676710"/>
              <a:gd name="connsiteX303" fmla="*/ 2255520 w 2612136"/>
              <a:gd name="connsiteY303" fmla="*/ 810768 h 1676710"/>
              <a:gd name="connsiteX304" fmla="*/ 2240280 w 2612136"/>
              <a:gd name="connsiteY304" fmla="*/ 798576 h 1676710"/>
              <a:gd name="connsiteX305" fmla="*/ 2231136 w 2612136"/>
              <a:gd name="connsiteY305" fmla="*/ 789432 h 1676710"/>
              <a:gd name="connsiteX306" fmla="*/ 2221992 w 2612136"/>
              <a:gd name="connsiteY306" fmla="*/ 786384 h 1676710"/>
              <a:gd name="connsiteX307" fmla="*/ 2203704 w 2612136"/>
              <a:gd name="connsiteY307" fmla="*/ 774192 h 1676710"/>
              <a:gd name="connsiteX308" fmla="*/ 2188464 w 2612136"/>
              <a:gd name="connsiteY308" fmla="*/ 758952 h 1676710"/>
              <a:gd name="connsiteX309" fmla="*/ 2157984 w 2612136"/>
              <a:gd name="connsiteY309" fmla="*/ 749808 h 1676710"/>
              <a:gd name="connsiteX310" fmla="*/ 2148840 w 2612136"/>
              <a:gd name="connsiteY310" fmla="*/ 743712 h 1676710"/>
              <a:gd name="connsiteX311" fmla="*/ 2130552 w 2612136"/>
              <a:gd name="connsiteY311" fmla="*/ 737616 h 1676710"/>
              <a:gd name="connsiteX312" fmla="*/ 2121408 w 2612136"/>
              <a:gd name="connsiteY312" fmla="*/ 734568 h 1676710"/>
              <a:gd name="connsiteX313" fmla="*/ 2100072 w 2612136"/>
              <a:gd name="connsiteY313" fmla="*/ 728472 h 1676710"/>
              <a:gd name="connsiteX314" fmla="*/ 2090928 w 2612136"/>
              <a:gd name="connsiteY314" fmla="*/ 722376 h 1676710"/>
              <a:gd name="connsiteX315" fmla="*/ 2078736 w 2612136"/>
              <a:gd name="connsiteY315" fmla="*/ 719328 h 1676710"/>
              <a:gd name="connsiteX316" fmla="*/ 2060448 w 2612136"/>
              <a:gd name="connsiteY316" fmla="*/ 713232 h 1676710"/>
              <a:gd name="connsiteX317" fmla="*/ 2051304 w 2612136"/>
              <a:gd name="connsiteY317" fmla="*/ 710184 h 1676710"/>
              <a:gd name="connsiteX318" fmla="*/ 2033016 w 2612136"/>
              <a:gd name="connsiteY318" fmla="*/ 697992 h 1676710"/>
              <a:gd name="connsiteX319" fmla="*/ 1996440 w 2612136"/>
              <a:gd name="connsiteY319" fmla="*/ 688848 h 1676710"/>
              <a:gd name="connsiteX320" fmla="*/ 1987296 w 2612136"/>
              <a:gd name="connsiteY320" fmla="*/ 682752 h 1676710"/>
              <a:gd name="connsiteX321" fmla="*/ 1965960 w 2612136"/>
              <a:gd name="connsiteY321" fmla="*/ 676656 h 1676710"/>
              <a:gd name="connsiteX322" fmla="*/ 1956816 w 2612136"/>
              <a:gd name="connsiteY322" fmla="*/ 670560 h 1676710"/>
              <a:gd name="connsiteX323" fmla="*/ 1941576 w 2612136"/>
              <a:gd name="connsiteY323" fmla="*/ 667512 h 1676710"/>
              <a:gd name="connsiteX324" fmla="*/ 1929384 w 2612136"/>
              <a:gd name="connsiteY324" fmla="*/ 664464 h 1676710"/>
              <a:gd name="connsiteX325" fmla="*/ 1911096 w 2612136"/>
              <a:gd name="connsiteY325" fmla="*/ 655320 h 1676710"/>
              <a:gd name="connsiteX326" fmla="*/ 1892808 w 2612136"/>
              <a:gd name="connsiteY326" fmla="*/ 640080 h 1676710"/>
              <a:gd name="connsiteX327" fmla="*/ 1883664 w 2612136"/>
              <a:gd name="connsiteY327" fmla="*/ 637032 h 1676710"/>
              <a:gd name="connsiteX328" fmla="*/ 1874520 w 2612136"/>
              <a:gd name="connsiteY328" fmla="*/ 630936 h 1676710"/>
              <a:gd name="connsiteX329" fmla="*/ 1865376 w 2612136"/>
              <a:gd name="connsiteY329" fmla="*/ 627888 h 1676710"/>
              <a:gd name="connsiteX330" fmla="*/ 1856232 w 2612136"/>
              <a:gd name="connsiteY330" fmla="*/ 621792 h 1676710"/>
              <a:gd name="connsiteX331" fmla="*/ 1844040 w 2612136"/>
              <a:gd name="connsiteY331" fmla="*/ 618744 h 1676710"/>
              <a:gd name="connsiteX332" fmla="*/ 1831848 w 2612136"/>
              <a:gd name="connsiteY332" fmla="*/ 612648 h 1676710"/>
              <a:gd name="connsiteX333" fmla="*/ 1822704 w 2612136"/>
              <a:gd name="connsiteY333" fmla="*/ 609600 h 1676710"/>
              <a:gd name="connsiteX334" fmla="*/ 1798320 w 2612136"/>
              <a:gd name="connsiteY334" fmla="*/ 594360 h 1676710"/>
              <a:gd name="connsiteX335" fmla="*/ 1789176 w 2612136"/>
              <a:gd name="connsiteY335" fmla="*/ 588264 h 1676710"/>
              <a:gd name="connsiteX336" fmla="*/ 1780032 w 2612136"/>
              <a:gd name="connsiteY336" fmla="*/ 585216 h 1676710"/>
              <a:gd name="connsiteX337" fmla="*/ 1770888 w 2612136"/>
              <a:gd name="connsiteY337" fmla="*/ 579120 h 1676710"/>
              <a:gd name="connsiteX338" fmla="*/ 1761744 w 2612136"/>
              <a:gd name="connsiteY338" fmla="*/ 576072 h 1676710"/>
              <a:gd name="connsiteX339" fmla="*/ 1740408 w 2612136"/>
              <a:gd name="connsiteY339" fmla="*/ 566928 h 1676710"/>
              <a:gd name="connsiteX340" fmla="*/ 1722120 w 2612136"/>
              <a:gd name="connsiteY340" fmla="*/ 554736 h 1676710"/>
              <a:gd name="connsiteX341" fmla="*/ 1703832 w 2612136"/>
              <a:gd name="connsiteY341" fmla="*/ 542544 h 1676710"/>
              <a:gd name="connsiteX342" fmla="*/ 1685544 w 2612136"/>
              <a:gd name="connsiteY342" fmla="*/ 533400 h 1676710"/>
              <a:gd name="connsiteX343" fmla="*/ 1676400 w 2612136"/>
              <a:gd name="connsiteY343" fmla="*/ 530352 h 1676710"/>
              <a:gd name="connsiteX344" fmla="*/ 1664208 w 2612136"/>
              <a:gd name="connsiteY344" fmla="*/ 524256 h 1676710"/>
              <a:gd name="connsiteX345" fmla="*/ 1645920 w 2612136"/>
              <a:gd name="connsiteY345" fmla="*/ 512064 h 1676710"/>
              <a:gd name="connsiteX346" fmla="*/ 1636776 w 2612136"/>
              <a:gd name="connsiteY346" fmla="*/ 505968 h 1676710"/>
              <a:gd name="connsiteX347" fmla="*/ 1615440 w 2612136"/>
              <a:gd name="connsiteY347" fmla="*/ 499872 h 1676710"/>
              <a:gd name="connsiteX348" fmla="*/ 1606296 w 2612136"/>
              <a:gd name="connsiteY348" fmla="*/ 493776 h 1676710"/>
              <a:gd name="connsiteX349" fmla="*/ 1584960 w 2612136"/>
              <a:gd name="connsiteY349" fmla="*/ 487680 h 1676710"/>
              <a:gd name="connsiteX350" fmla="*/ 1575816 w 2612136"/>
              <a:gd name="connsiteY350" fmla="*/ 481584 h 1676710"/>
              <a:gd name="connsiteX351" fmla="*/ 1551432 w 2612136"/>
              <a:gd name="connsiteY351" fmla="*/ 475488 h 1676710"/>
              <a:gd name="connsiteX352" fmla="*/ 1536192 w 2612136"/>
              <a:gd name="connsiteY352" fmla="*/ 469392 h 1676710"/>
              <a:gd name="connsiteX353" fmla="*/ 1514856 w 2612136"/>
              <a:gd name="connsiteY353" fmla="*/ 463296 h 1676710"/>
              <a:gd name="connsiteX354" fmla="*/ 1493520 w 2612136"/>
              <a:gd name="connsiteY354" fmla="*/ 454152 h 1676710"/>
              <a:gd name="connsiteX355" fmla="*/ 1463040 w 2612136"/>
              <a:gd name="connsiteY355" fmla="*/ 438912 h 1676710"/>
              <a:gd name="connsiteX356" fmla="*/ 1453896 w 2612136"/>
              <a:gd name="connsiteY356" fmla="*/ 432816 h 1676710"/>
              <a:gd name="connsiteX357" fmla="*/ 1444752 w 2612136"/>
              <a:gd name="connsiteY357" fmla="*/ 429768 h 1676710"/>
              <a:gd name="connsiteX358" fmla="*/ 1408176 w 2612136"/>
              <a:gd name="connsiteY358" fmla="*/ 414528 h 1676710"/>
              <a:gd name="connsiteX359" fmla="*/ 1389888 w 2612136"/>
              <a:gd name="connsiteY359" fmla="*/ 402336 h 1676710"/>
              <a:gd name="connsiteX360" fmla="*/ 1380744 w 2612136"/>
              <a:gd name="connsiteY360" fmla="*/ 396240 h 1676710"/>
              <a:gd name="connsiteX361" fmla="*/ 1371600 w 2612136"/>
              <a:gd name="connsiteY361" fmla="*/ 393192 h 1676710"/>
              <a:gd name="connsiteX362" fmla="*/ 1350264 w 2612136"/>
              <a:gd name="connsiteY362" fmla="*/ 381000 h 1676710"/>
              <a:gd name="connsiteX363" fmla="*/ 1341120 w 2612136"/>
              <a:gd name="connsiteY363" fmla="*/ 377952 h 1676710"/>
              <a:gd name="connsiteX364" fmla="*/ 1331976 w 2612136"/>
              <a:gd name="connsiteY364" fmla="*/ 371856 h 1676710"/>
              <a:gd name="connsiteX365" fmla="*/ 1319784 w 2612136"/>
              <a:gd name="connsiteY365" fmla="*/ 365760 h 1676710"/>
              <a:gd name="connsiteX366" fmla="*/ 1301496 w 2612136"/>
              <a:gd name="connsiteY366" fmla="*/ 353568 h 1676710"/>
              <a:gd name="connsiteX367" fmla="*/ 1280160 w 2612136"/>
              <a:gd name="connsiteY367" fmla="*/ 347472 h 1676710"/>
              <a:gd name="connsiteX368" fmla="*/ 1200912 w 2612136"/>
              <a:gd name="connsiteY368" fmla="*/ 316992 h 1676710"/>
              <a:gd name="connsiteX369" fmla="*/ 1121664 w 2612136"/>
              <a:gd name="connsiteY369" fmla="*/ 298704 h 1676710"/>
              <a:gd name="connsiteX370" fmla="*/ 1094232 w 2612136"/>
              <a:gd name="connsiteY370" fmla="*/ 295656 h 1676710"/>
              <a:gd name="connsiteX371" fmla="*/ 1069848 w 2612136"/>
              <a:gd name="connsiteY371" fmla="*/ 289560 h 1676710"/>
              <a:gd name="connsiteX372" fmla="*/ 1057656 w 2612136"/>
              <a:gd name="connsiteY372" fmla="*/ 286512 h 1676710"/>
              <a:gd name="connsiteX373" fmla="*/ 1030224 w 2612136"/>
              <a:gd name="connsiteY373" fmla="*/ 283464 h 1676710"/>
              <a:gd name="connsiteX374" fmla="*/ 990600 w 2612136"/>
              <a:gd name="connsiteY374" fmla="*/ 274320 h 1676710"/>
              <a:gd name="connsiteX375" fmla="*/ 972312 w 2612136"/>
              <a:gd name="connsiteY375" fmla="*/ 268224 h 1676710"/>
              <a:gd name="connsiteX376" fmla="*/ 963168 w 2612136"/>
              <a:gd name="connsiteY376" fmla="*/ 265176 h 1676710"/>
              <a:gd name="connsiteX377" fmla="*/ 950976 w 2612136"/>
              <a:gd name="connsiteY377" fmla="*/ 262128 h 1676710"/>
              <a:gd name="connsiteX378" fmla="*/ 932688 w 2612136"/>
              <a:gd name="connsiteY378" fmla="*/ 256032 h 1676710"/>
              <a:gd name="connsiteX379" fmla="*/ 923544 w 2612136"/>
              <a:gd name="connsiteY379" fmla="*/ 252984 h 1676710"/>
              <a:gd name="connsiteX380" fmla="*/ 905256 w 2612136"/>
              <a:gd name="connsiteY380" fmla="*/ 249936 h 1676710"/>
              <a:gd name="connsiteX381" fmla="*/ 880872 w 2612136"/>
              <a:gd name="connsiteY381" fmla="*/ 240792 h 1676710"/>
              <a:gd name="connsiteX382" fmla="*/ 853440 w 2612136"/>
              <a:gd name="connsiteY382" fmla="*/ 237744 h 1676710"/>
              <a:gd name="connsiteX383" fmla="*/ 841248 w 2612136"/>
              <a:gd name="connsiteY383" fmla="*/ 234696 h 1676710"/>
              <a:gd name="connsiteX384" fmla="*/ 819912 w 2612136"/>
              <a:gd name="connsiteY384" fmla="*/ 228600 h 1676710"/>
              <a:gd name="connsiteX385" fmla="*/ 804672 w 2612136"/>
              <a:gd name="connsiteY385" fmla="*/ 225552 h 1676710"/>
              <a:gd name="connsiteX386" fmla="*/ 786384 w 2612136"/>
              <a:gd name="connsiteY386" fmla="*/ 222504 h 1676710"/>
              <a:gd name="connsiteX387" fmla="*/ 768096 w 2612136"/>
              <a:gd name="connsiteY387" fmla="*/ 216408 h 1676710"/>
              <a:gd name="connsiteX388" fmla="*/ 743712 w 2612136"/>
              <a:gd name="connsiteY388" fmla="*/ 213360 h 1676710"/>
              <a:gd name="connsiteX389" fmla="*/ 722376 w 2612136"/>
              <a:gd name="connsiteY389" fmla="*/ 210312 h 1676710"/>
              <a:gd name="connsiteX390" fmla="*/ 676656 w 2612136"/>
              <a:gd name="connsiteY390" fmla="*/ 207264 h 1676710"/>
              <a:gd name="connsiteX391" fmla="*/ 664464 w 2612136"/>
              <a:gd name="connsiteY391" fmla="*/ 204216 h 1676710"/>
              <a:gd name="connsiteX392" fmla="*/ 591312 w 2612136"/>
              <a:gd name="connsiteY392" fmla="*/ 207264 h 1676710"/>
              <a:gd name="connsiteX393" fmla="*/ 576072 w 2612136"/>
              <a:gd name="connsiteY393" fmla="*/ 210312 h 1676710"/>
              <a:gd name="connsiteX394" fmla="*/ 536448 w 2612136"/>
              <a:gd name="connsiteY394" fmla="*/ 216408 h 1676710"/>
              <a:gd name="connsiteX395" fmla="*/ 493776 w 2612136"/>
              <a:gd name="connsiteY395" fmla="*/ 219456 h 1676710"/>
              <a:gd name="connsiteX396" fmla="*/ 466344 w 2612136"/>
              <a:gd name="connsiteY396" fmla="*/ 222504 h 1676710"/>
              <a:gd name="connsiteX397" fmla="*/ 371856 w 2612136"/>
              <a:gd name="connsiteY397" fmla="*/ 231648 h 1676710"/>
              <a:gd name="connsiteX398" fmla="*/ 326136 w 2612136"/>
              <a:gd name="connsiteY398" fmla="*/ 246888 h 1676710"/>
              <a:gd name="connsiteX399" fmla="*/ 316992 w 2612136"/>
              <a:gd name="connsiteY399" fmla="*/ 249936 h 1676710"/>
              <a:gd name="connsiteX400" fmla="*/ 307848 w 2612136"/>
              <a:gd name="connsiteY400" fmla="*/ 252984 h 1676710"/>
              <a:gd name="connsiteX401" fmla="*/ 283464 w 2612136"/>
              <a:gd name="connsiteY401" fmla="*/ 262128 h 1676710"/>
              <a:gd name="connsiteX402" fmla="*/ 265176 w 2612136"/>
              <a:gd name="connsiteY402" fmla="*/ 268224 h 1676710"/>
              <a:gd name="connsiteX403" fmla="*/ 240792 w 2612136"/>
              <a:gd name="connsiteY403" fmla="*/ 274320 h 1676710"/>
              <a:gd name="connsiteX404" fmla="*/ 231648 w 2612136"/>
              <a:gd name="connsiteY404" fmla="*/ 280416 h 1676710"/>
              <a:gd name="connsiteX405" fmla="*/ 219456 w 2612136"/>
              <a:gd name="connsiteY405" fmla="*/ 283464 h 1676710"/>
              <a:gd name="connsiteX406" fmla="*/ 201168 w 2612136"/>
              <a:gd name="connsiteY406" fmla="*/ 289560 h 1676710"/>
              <a:gd name="connsiteX407" fmla="*/ 195072 w 2612136"/>
              <a:gd name="connsiteY407" fmla="*/ 295656 h 1676710"/>
              <a:gd name="connsiteX0" fmla="*/ 195072 w 2612136"/>
              <a:gd name="connsiteY0" fmla="*/ 295656 h 1676710"/>
              <a:gd name="connsiteX1" fmla="*/ 176784 w 2612136"/>
              <a:gd name="connsiteY1" fmla="*/ 304800 h 1676710"/>
              <a:gd name="connsiteX2" fmla="*/ 155448 w 2612136"/>
              <a:gd name="connsiteY2" fmla="*/ 310896 h 1676710"/>
              <a:gd name="connsiteX3" fmla="*/ 137160 w 2612136"/>
              <a:gd name="connsiteY3" fmla="*/ 323088 h 1676710"/>
              <a:gd name="connsiteX4" fmla="*/ 128016 w 2612136"/>
              <a:gd name="connsiteY4" fmla="*/ 329184 h 1676710"/>
              <a:gd name="connsiteX5" fmla="*/ 115824 w 2612136"/>
              <a:gd name="connsiteY5" fmla="*/ 332232 h 1676710"/>
              <a:gd name="connsiteX6" fmla="*/ 106680 w 2612136"/>
              <a:gd name="connsiteY6" fmla="*/ 338328 h 1676710"/>
              <a:gd name="connsiteX7" fmla="*/ 70104 w 2612136"/>
              <a:gd name="connsiteY7" fmla="*/ 338328 h 1676710"/>
              <a:gd name="connsiteX8" fmla="*/ 48768 w 2612136"/>
              <a:gd name="connsiteY8" fmla="*/ 332232 h 1676710"/>
              <a:gd name="connsiteX9" fmla="*/ 36576 w 2612136"/>
              <a:gd name="connsiteY9" fmla="*/ 326136 h 1676710"/>
              <a:gd name="connsiteX10" fmla="*/ 27432 w 2612136"/>
              <a:gd name="connsiteY10" fmla="*/ 316992 h 1676710"/>
              <a:gd name="connsiteX11" fmla="*/ 9144 w 2612136"/>
              <a:gd name="connsiteY11" fmla="*/ 301752 h 1676710"/>
              <a:gd name="connsiteX12" fmla="*/ 0 w 2612136"/>
              <a:gd name="connsiteY12" fmla="*/ 268224 h 1676710"/>
              <a:gd name="connsiteX13" fmla="*/ 3048 w 2612136"/>
              <a:gd name="connsiteY13" fmla="*/ 207264 h 1676710"/>
              <a:gd name="connsiteX14" fmla="*/ 21336 w 2612136"/>
              <a:gd name="connsiteY14" fmla="*/ 170688 h 1676710"/>
              <a:gd name="connsiteX15" fmla="*/ 30480 w 2612136"/>
              <a:gd name="connsiteY15" fmla="*/ 161544 h 1676710"/>
              <a:gd name="connsiteX16" fmla="*/ 42672 w 2612136"/>
              <a:gd name="connsiteY16" fmla="*/ 146304 h 1676710"/>
              <a:gd name="connsiteX17" fmla="*/ 60960 w 2612136"/>
              <a:gd name="connsiteY17" fmla="*/ 131064 h 1676710"/>
              <a:gd name="connsiteX18" fmla="*/ 67056 w 2612136"/>
              <a:gd name="connsiteY18" fmla="*/ 121920 h 1676710"/>
              <a:gd name="connsiteX19" fmla="*/ 79248 w 2612136"/>
              <a:gd name="connsiteY19" fmla="*/ 115824 h 1676710"/>
              <a:gd name="connsiteX20" fmla="*/ 100584 w 2612136"/>
              <a:gd name="connsiteY20" fmla="*/ 106680 h 1676710"/>
              <a:gd name="connsiteX21" fmla="*/ 109728 w 2612136"/>
              <a:gd name="connsiteY21" fmla="*/ 97536 h 1676710"/>
              <a:gd name="connsiteX22" fmla="*/ 121920 w 2612136"/>
              <a:gd name="connsiteY22" fmla="*/ 94488 h 1676710"/>
              <a:gd name="connsiteX23" fmla="*/ 131064 w 2612136"/>
              <a:gd name="connsiteY23" fmla="*/ 91440 h 1676710"/>
              <a:gd name="connsiteX24" fmla="*/ 140208 w 2612136"/>
              <a:gd name="connsiteY24" fmla="*/ 85344 h 1676710"/>
              <a:gd name="connsiteX25" fmla="*/ 149352 w 2612136"/>
              <a:gd name="connsiteY25" fmla="*/ 82296 h 1676710"/>
              <a:gd name="connsiteX26" fmla="*/ 161544 w 2612136"/>
              <a:gd name="connsiteY26" fmla="*/ 76200 h 1676710"/>
              <a:gd name="connsiteX27" fmla="*/ 179832 w 2612136"/>
              <a:gd name="connsiteY27" fmla="*/ 70104 h 1676710"/>
              <a:gd name="connsiteX28" fmla="*/ 198120 w 2612136"/>
              <a:gd name="connsiteY28" fmla="*/ 64008 h 1676710"/>
              <a:gd name="connsiteX29" fmla="*/ 207264 w 2612136"/>
              <a:gd name="connsiteY29" fmla="*/ 60960 h 1676710"/>
              <a:gd name="connsiteX30" fmla="*/ 234696 w 2612136"/>
              <a:gd name="connsiteY30" fmla="*/ 54864 h 1676710"/>
              <a:gd name="connsiteX31" fmla="*/ 262128 w 2612136"/>
              <a:gd name="connsiteY31" fmla="*/ 48768 h 1676710"/>
              <a:gd name="connsiteX32" fmla="*/ 283464 w 2612136"/>
              <a:gd name="connsiteY32" fmla="*/ 45720 h 1676710"/>
              <a:gd name="connsiteX33" fmla="*/ 292608 w 2612136"/>
              <a:gd name="connsiteY33" fmla="*/ 42672 h 1676710"/>
              <a:gd name="connsiteX34" fmla="*/ 338328 w 2612136"/>
              <a:gd name="connsiteY34" fmla="*/ 36576 h 1676710"/>
              <a:gd name="connsiteX35" fmla="*/ 365760 w 2612136"/>
              <a:gd name="connsiteY35" fmla="*/ 30480 h 1676710"/>
              <a:gd name="connsiteX36" fmla="*/ 384048 w 2612136"/>
              <a:gd name="connsiteY36" fmla="*/ 27432 h 1676710"/>
              <a:gd name="connsiteX37" fmla="*/ 417576 w 2612136"/>
              <a:gd name="connsiteY37" fmla="*/ 24384 h 1676710"/>
              <a:gd name="connsiteX38" fmla="*/ 460248 w 2612136"/>
              <a:gd name="connsiteY38" fmla="*/ 18288 h 1676710"/>
              <a:gd name="connsiteX39" fmla="*/ 505968 w 2612136"/>
              <a:gd name="connsiteY39" fmla="*/ 15240 h 1676710"/>
              <a:gd name="connsiteX40" fmla="*/ 527304 w 2612136"/>
              <a:gd name="connsiteY40" fmla="*/ 9144 h 1676710"/>
              <a:gd name="connsiteX41" fmla="*/ 545592 w 2612136"/>
              <a:gd name="connsiteY41" fmla="*/ 6096 h 1676710"/>
              <a:gd name="connsiteX42" fmla="*/ 554736 w 2612136"/>
              <a:gd name="connsiteY42" fmla="*/ 3048 h 1676710"/>
              <a:gd name="connsiteX43" fmla="*/ 585216 w 2612136"/>
              <a:gd name="connsiteY43" fmla="*/ 0 h 1676710"/>
              <a:gd name="connsiteX44" fmla="*/ 679704 w 2612136"/>
              <a:gd name="connsiteY44" fmla="*/ 3048 h 1676710"/>
              <a:gd name="connsiteX45" fmla="*/ 701040 w 2612136"/>
              <a:gd name="connsiteY45" fmla="*/ 6096 h 1676710"/>
              <a:gd name="connsiteX46" fmla="*/ 749808 w 2612136"/>
              <a:gd name="connsiteY46" fmla="*/ 12192 h 1676710"/>
              <a:gd name="connsiteX47" fmla="*/ 765048 w 2612136"/>
              <a:gd name="connsiteY47" fmla="*/ 15240 h 1676710"/>
              <a:gd name="connsiteX48" fmla="*/ 810768 w 2612136"/>
              <a:gd name="connsiteY48" fmla="*/ 18288 h 1676710"/>
              <a:gd name="connsiteX49" fmla="*/ 829056 w 2612136"/>
              <a:gd name="connsiteY49" fmla="*/ 21336 h 1676710"/>
              <a:gd name="connsiteX50" fmla="*/ 847344 w 2612136"/>
              <a:gd name="connsiteY50" fmla="*/ 27432 h 1676710"/>
              <a:gd name="connsiteX51" fmla="*/ 886968 w 2612136"/>
              <a:gd name="connsiteY51" fmla="*/ 33528 h 1676710"/>
              <a:gd name="connsiteX52" fmla="*/ 899160 w 2612136"/>
              <a:gd name="connsiteY52" fmla="*/ 36576 h 1676710"/>
              <a:gd name="connsiteX53" fmla="*/ 908304 w 2612136"/>
              <a:gd name="connsiteY53" fmla="*/ 39624 h 1676710"/>
              <a:gd name="connsiteX54" fmla="*/ 950976 w 2612136"/>
              <a:gd name="connsiteY54" fmla="*/ 45720 h 1676710"/>
              <a:gd name="connsiteX55" fmla="*/ 972312 w 2612136"/>
              <a:gd name="connsiteY55" fmla="*/ 48768 h 1676710"/>
              <a:gd name="connsiteX56" fmla="*/ 1005840 w 2612136"/>
              <a:gd name="connsiteY56" fmla="*/ 57912 h 1676710"/>
              <a:gd name="connsiteX57" fmla="*/ 1027176 w 2612136"/>
              <a:gd name="connsiteY57" fmla="*/ 60960 h 1676710"/>
              <a:gd name="connsiteX58" fmla="*/ 1048512 w 2612136"/>
              <a:gd name="connsiteY58" fmla="*/ 67056 h 1676710"/>
              <a:gd name="connsiteX59" fmla="*/ 1078992 w 2612136"/>
              <a:gd name="connsiteY59" fmla="*/ 73152 h 1676710"/>
              <a:gd name="connsiteX60" fmla="*/ 1088136 w 2612136"/>
              <a:gd name="connsiteY60" fmla="*/ 76200 h 1676710"/>
              <a:gd name="connsiteX61" fmla="*/ 1109472 w 2612136"/>
              <a:gd name="connsiteY61" fmla="*/ 79248 h 1676710"/>
              <a:gd name="connsiteX62" fmla="*/ 1127760 w 2612136"/>
              <a:gd name="connsiteY62" fmla="*/ 82296 h 1676710"/>
              <a:gd name="connsiteX63" fmla="*/ 1139952 w 2612136"/>
              <a:gd name="connsiteY63" fmla="*/ 85344 h 1676710"/>
              <a:gd name="connsiteX64" fmla="*/ 1176528 w 2612136"/>
              <a:gd name="connsiteY64" fmla="*/ 91440 h 1676710"/>
              <a:gd name="connsiteX65" fmla="*/ 1207008 w 2612136"/>
              <a:gd name="connsiteY65" fmla="*/ 100584 h 1676710"/>
              <a:gd name="connsiteX66" fmla="*/ 1216152 w 2612136"/>
              <a:gd name="connsiteY66" fmla="*/ 103632 h 1676710"/>
              <a:gd name="connsiteX67" fmla="*/ 1228344 w 2612136"/>
              <a:gd name="connsiteY67" fmla="*/ 106680 h 1676710"/>
              <a:gd name="connsiteX68" fmla="*/ 1246632 w 2612136"/>
              <a:gd name="connsiteY68" fmla="*/ 112776 h 1676710"/>
              <a:gd name="connsiteX69" fmla="*/ 1255776 w 2612136"/>
              <a:gd name="connsiteY69" fmla="*/ 115824 h 1676710"/>
              <a:gd name="connsiteX70" fmla="*/ 1267968 w 2612136"/>
              <a:gd name="connsiteY70" fmla="*/ 121920 h 1676710"/>
              <a:gd name="connsiteX71" fmla="*/ 1277112 w 2612136"/>
              <a:gd name="connsiteY71" fmla="*/ 128016 h 1676710"/>
              <a:gd name="connsiteX72" fmla="*/ 1298448 w 2612136"/>
              <a:gd name="connsiteY72" fmla="*/ 134112 h 1676710"/>
              <a:gd name="connsiteX73" fmla="*/ 1322832 w 2612136"/>
              <a:gd name="connsiteY73" fmla="*/ 146304 h 1676710"/>
              <a:gd name="connsiteX74" fmla="*/ 1441704 w 2612136"/>
              <a:gd name="connsiteY74" fmla="*/ 185928 h 1676710"/>
              <a:gd name="connsiteX75" fmla="*/ 1487424 w 2612136"/>
              <a:gd name="connsiteY75" fmla="*/ 207264 h 1676710"/>
              <a:gd name="connsiteX76" fmla="*/ 1511808 w 2612136"/>
              <a:gd name="connsiteY76" fmla="*/ 216408 h 1676710"/>
              <a:gd name="connsiteX77" fmla="*/ 1554480 w 2612136"/>
              <a:gd name="connsiteY77" fmla="*/ 225552 h 1676710"/>
              <a:gd name="connsiteX78" fmla="*/ 1578864 w 2612136"/>
              <a:gd name="connsiteY78" fmla="*/ 231648 h 1676710"/>
              <a:gd name="connsiteX79" fmla="*/ 1588008 w 2612136"/>
              <a:gd name="connsiteY79" fmla="*/ 234696 h 1676710"/>
              <a:gd name="connsiteX80" fmla="*/ 1612392 w 2612136"/>
              <a:gd name="connsiteY80" fmla="*/ 240792 h 1676710"/>
              <a:gd name="connsiteX81" fmla="*/ 1630680 w 2612136"/>
              <a:gd name="connsiteY81" fmla="*/ 246888 h 1676710"/>
              <a:gd name="connsiteX82" fmla="*/ 1639824 w 2612136"/>
              <a:gd name="connsiteY82" fmla="*/ 249936 h 1676710"/>
              <a:gd name="connsiteX83" fmla="*/ 1652016 w 2612136"/>
              <a:gd name="connsiteY83" fmla="*/ 252984 h 1676710"/>
              <a:gd name="connsiteX84" fmla="*/ 1664208 w 2612136"/>
              <a:gd name="connsiteY84" fmla="*/ 259080 h 1676710"/>
              <a:gd name="connsiteX85" fmla="*/ 1673352 w 2612136"/>
              <a:gd name="connsiteY85" fmla="*/ 262128 h 1676710"/>
              <a:gd name="connsiteX86" fmla="*/ 1685544 w 2612136"/>
              <a:gd name="connsiteY86" fmla="*/ 268224 h 1676710"/>
              <a:gd name="connsiteX87" fmla="*/ 1703832 w 2612136"/>
              <a:gd name="connsiteY87" fmla="*/ 274320 h 1676710"/>
              <a:gd name="connsiteX88" fmla="*/ 1716024 w 2612136"/>
              <a:gd name="connsiteY88" fmla="*/ 280416 h 1676710"/>
              <a:gd name="connsiteX89" fmla="*/ 1734312 w 2612136"/>
              <a:gd name="connsiteY89" fmla="*/ 286512 h 1676710"/>
              <a:gd name="connsiteX90" fmla="*/ 1743456 w 2612136"/>
              <a:gd name="connsiteY90" fmla="*/ 289560 h 1676710"/>
              <a:gd name="connsiteX91" fmla="*/ 1752600 w 2612136"/>
              <a:gd name="connsiteY91" fmla="*/ 295656 h 1676710"/>
              <a:gd name="connsiteX92" fmla="*/ 1770888 w 2612136"/>
              <a:gd name="connsiteY92" fmla="*/ 301752 h 1676710"/>
              <a:gd name="connsiteX93" fmla="*/ 1780032 w 2612136"/>
              <a:gd name="connsiteY93" fmla="*/ 307848 h 1676710"/>
              <a:gd name="connsiteX94" fmla="*/ 1789176 w 2612136"/>
              <a:gd name="connsiteY94" fmla="*/ 310896 h 1676710"/>
              <a:gd name="connsiteX95" fmla="*/ 1804416 w 2612136"/>
              <a:gd name="connsiteY95" fmla="*/ 316992 h 1676710"/>
              <a:gd name="connsiteX96" fmla="*/ 1813560 w 2612136"/>
              <a:gd name="connsiteY96" fmla="*/ 323088 h 1676710"/>
              <a:gd name="connsiteX97" fmla="*/ 1844040 w 2612136"/>
              <a:gd name="connsiteY97" fmla="*/ 332232 h 1676710"/>
              <a:gd name="connsiteX98" fmla="*/ 1853184 w 2612136"/>
              <a:gd name="connsiteY98" fmla="*/ 338328 h 1676710"/>
              <a:gd name="connsiteX99" fmla="*/ 1886712 w 2612136"/>
              <a:gd name="connsiteY99" fmla="*/ 350520 h 1676710"/>
              <a:gd name="connsiteX100" fmla="*/ 1895856 w 2612136"/>
              <a:gd name="connsiteY100" fmla="*/ 356616 h 1676710"/>
              <a:gd name="connsiteX101" fmla="*/ 1926336 w 2612136"/>
              <a:gd name="connsiteY101" fmla="*/ 365760 h 1676710"/>
              <a:gd name="connsiteX102" fmla="*/ 1953768 w 2612136"/>
              <a:gd name="connsiteY102" fmla="*/ 377952 h 1676710"/>
              <a:gd name="connsiteX103" fmla="*/ 1965960 w 2612136"/>
              <a:gd name="connsiteY103" fmla="*/ 384048 h 1676710"/>
              <a:gd name="connsiteX104" fmla="*/ 1975104 w 2612136"/>
              <a:gd name="connsiteY104" fmla="*/ 387096 h 1676710"/>
              <a:gd name="connsiteX105" fmla="*/ 1996440 w 2612136"/>
              <a:gd name="connsiteY105" fmla="*/ 399288 h 1676710"/>
              <a:gd name="connsiteX106" fmla="*/ 2014728 w 2612136"/>
              <a:gd name="connsiteY106" fmla="*/ 405384 h 1676710"/>
              <a:gd name="connsiteX107" fmla="*/ 2033016 w 2612136"/>
              <a:gd name="connsiteY107" fmla="*/ 414528 h 1676710"/>
              <a:gd name="connsiteX108" fmla="*/ 2042160 w 2612136"/>
              <a:gd name="connsiteY108" fmla="*/ 420624 h 1676710"/>
              <a:gd name="connsiteX109" fmla="*/ 2054352 w 2612136"/>
              <a:gd name="connsiteY109" fmla="*/ 423672 h 1676710"/>
              <a:gd name="connsiteX110" fmla="*/ 2090928 w 2612136"/>
              <a:gd name="connsiteY110" fmla="*/ 438912 h 1676710"/>
              <a:gd name="connsiteX111" fmla="*/ 2109216 w 2612136"/>
              <a:gd name="connsiteY111" fmla="*/ 451104 h 1676710"/>
              <a:gd name="connsiteX112" fmla="*/ 2130552 w 2612136"/>
              <a:gd name="connsiteY112" fmla="*/ 460248 h 1676710"/>
              <a:gd name="connsiteX113" fmla="*/ 2139696 w 2612136"/>
              <a:gd name="connsiteY113" fmla="*/ 463296 h 1676710"/>
              <a:gd name="connsiteX114" fmla="*/ 2151888 w 2612136"/>
              <a:gd name="connsiteY114" fmla="*/ 469392 h 1676710"/>
              <a:gd name="connsiteX115" fmla="*/ 2161032 w 2612136"/>
              <a:gd name="connsiteY115" fmla="*/ 472440 h 1676710"/>
              <a:gd name="connsiteX116" fmla="*/ 2170176 w 2612136"/>
              <a:gd name="connsiteY116" fmla="*/ 478536 h 1676710"/>
              <a:gd name="connsiteX117" fmla="*/ 2179320 w 2612136"/>
              <a:gd name="connsiteY117" fmla="*/ 487680 h 1676710"/>
              <a:gd name="connsiteX118" fmla="*/ 2191512 w 2612136"/>
              <a:gd name="connsiteY118" fmla="*/ 490728 h 1676710"/>
              <a:gd name="connsiteX119" fmla="*/ 2200656 w 2612136"/>
              <a:gd name="connsiteY119" fmla="*/ 499872 h 1676710"/>
              <a:gd name="connsiteX120" fmla="*/ 2209800 w 2612136"/>
              <a:gd name="connsiteY120" fmla="*/ 502920 h 1676710"/>
              <a:gd name="connsiteX121" fmla="*/ 2218944 w 2612136"/>
              <a:gd name="connsiteY121" fmla="*/ 509016 h 1676710"/>
              <a:gd name="connsiteX122" fmla="*/ 2228088 w 2612136"/>
              <a:gd name="connsiteY122" fmla="*/ 512064 h 1676710"/>
              <a:gd name="connsiteX123" fmla="*/ 2246376 w 2612136"/>
              <a:gd name="connsiteY123" fmla="*/ 524256 h 1676710"/>
              <a:gd name="connsiteX124" fmla="*/ 2255520 w 2612136"/>
              <a:gd name="connsiteY124" fmla="*/ 527304 h 1676710"/>
              <a:gd name="connsiteX125" fmla="*/ 2273808 w 2612136"/>
              <a:gd name="connsiteY125" fmla="*/ 539496 h 1676710"/>
              <a:gd name="connsiteX126" fmla="*/ 2282952 w 2612136"/>
              <a:gd name="connsiteY126" fmla="*/ 545592 h 1676710"/>
              <a:gd name="connsiteX127" fmla="*/ 2292096 w 2612136"/>
              <a:gd name="connsiteY127" fmla="*/ 548640 h 1676710"/>
              <a:gd name="connsiteX128" fmla="*/ 2304288 w 2612136"/>
              <a:gd name="connsiteY128" fmla="*/ 557784 h 1676710"/>
              <a:gd name="connsiteX129" fmla="*/ 2322576 w 2612136"/>
              <a:gd name="connsiteY129" fmla="*/ 569976 h 1676710"/>
              <a:gd name="connsiteX130" fmla="*/ 2331720 w 2612136"/>
              <a:gd name="connsiteY130" fmla="*/ 579120 h 1676710"/>
              <a:gd name="connsiteX131" fmla="*/ 2350008 w 2612136"/>
              <a:gd name="connsiteY131" fmla="*/ 591312 h 1676710"/>
              <a:gd name="connsiteX132" fmla="*/ 2362200 w 2612136"/>
              <a:gd name="connsiteY132" fmla="*/ 597408 h 1676710"/>
              <a:gd name="connsiteX133" fmla="*/ 2389632 w 2612136"/>
              <a:gd name="connsiteY133" fmla="*/ 621792 h 1676710"/>
              <a:gd name="connsiteX134" fmla="*/ 2398776 w 2612136"/>
              <a:gd name="connsiteY134" fmla="*/ 624840 h 1676710"/>
              <a:gd name="connsiteX135" fmla="*/ 2420112 w 2612136"/>
              <a:gd name="connsiteY135" fmla="*/ 646176 h 1676710"/>
              <a:gd name="connsiteX136" fmla="*/ 2438400 w 2612136"/>
              <a:gd name="connsiteY136" fmla="*/ 661416 h 1676710"/>
              <a:gd name="connsiteX137" fmla="*/ 2447544 w 2612136"/>
              <a:gd name="connsiteY137" fmla="*/ 667512 h 1676710"/>
              <a:gd name="connsiteX138" fmla="*/ 2456688 w 2612136"/>
              <a:gd name="connsiteY138" fmla="*/ 679704 h 1676710"/>
              <a:gd name="connsiteX139" fmla="*/ 2474976 w 2612136"/>
              <a:gd name="connsiteY139" fmla="*/ 694944 h 1676710"/>
              <a:gd name="connsiteX140" fmla="*/ 2481072 w 2612136"/>
              <a:gd name="connsiteY140" fmla="*/ 704088 h 1676710"/>
              <a:gd name="connsiteX141" fmla="*/ 2493264 w 2612136"/>
              <a:gd name="connsiteY141" fmla="*/ 713232 h 1676710"/>
              <a:gd name="connsiteX142" fmla="*/ 2511552 w 2612136"/>
              <a:gd name="connsiteY142" fmla="*/ 743712 h 1676710"/>
              <a:gd name="connsiteX143" fmla="*/ 2526792 w 2612136"/>
              <a:gd name="connsiteY143" fmla="*/ 762000 h 1676710"/>
              <a:gd name="connsiteX144" fmla="*/ 2529840 w 2612136"/>
              <a:gd name="connsiteY144" fmla="*/ 771144 h 1676710"/>
              <a:gd name="connsiteX145" fmla="*/ 2535936 w 2612136"/>
              <a:gd name="connsiteY145" fmla="*/ 783336 h 1676710"/>
              <a:gd name="connsiteX146" fmla="*/ 2538984 w 2612136"/>
              <a:gd name="connsiteY146" fmla="*/ 792480 h 1676710"/>
              <a:gd name="connsiteX147" fmla="*/ 2545080 w 2612136"/>
              <a:gd name="connsiteY147" fmla="*/ 801624 h 1676710"/>
              <a:gd name="connsiteX148" fmla="*/ 2551176 w 2612136"/>
              <a:gd name="connsiteY148" fmla="*/ 822960 h 1676710"/>
              <a:gd name="connsiteX149" fmla="*/ 2557272 w 2612136"/>
              <a:gd name="connsiteY149" fmla="*/ 841248 h 1676710"/>
              <a:gd name="connsiteX150" fmla="*/ 2563368 w 2612136"/>
              <a:gd name="connsiteY150" fmla="*/ 865632 h 1676710"/>
              <a:gd name="connsiteX151" fmla="*/ 2569464 w 2612136"/>
              <a:gd name="connsiteY151" fmla="*/ 877824 h 1676710"/>
              <a:gd name="connsiteX152" fmla="*/ 2572512 w 2612136"/>
              <a:gd name="connsiteY152" fmla="*/ 886968 h 1676710"/>
              <a:gd name="connsiteX153" fmla="*/ 2575560 w 2612136"/>
              <a:gd name="connsiteY153" fmla="*/ 899160 h 1676710"/>
              <a:gd name="connsiteX154" fmla="*/ 2587752 w 2612136"/>
              <a:gd name="connsiteY154" fmla="*/ 917448 h 1676710"/>
              <a:gd name="connsiteX155" fmla="*/ 2593848 w 2612136"/>
              <a:gd name="connsiteY155" fmla="*/ 938784 h 1676710"/>
              <a:gd name="connsiteX156" fmla="*/ 2596896 w 2612136"/>
              <a:gd name="connsiteY156" fmla="*/ 950976 h 1676710"/>
              <a:gd name="connsiteX157" fmla="*/ 2602992 w 2612136"/>
              <a:gd name="connsiteY157" fmla="*/ 963168 h 1676710"/>
              <a:gd name="connsiteX158" fmla="*/ 2606040 w 2612136"/>
              <a:gd name="connsiteY158" fmla="*/ 975360 h 1676710"/>
              <a:gd name="connsiteX159" fmla="*/ 2612136 w 2612136"/>
              <a:gd name="connsiteY159" fmla="*/ 993648 h 1676710"/>
              <a:gd name="connsiteX160" fmla="*/ 2609088 w 2612136"/>
              <a:gd name="connsiteY160" fmla="*/ 1030224 h 1676710"/>
              <a:gd name="connsiteX161" fmla="*/ 2602992 w 2612136"/>
              <a:gd name="connsiteY161" fmla="*/ 1066800 h 1676710"/>
              <a:gd name="connsiteX162" fmla="*/ 2599944 w 2612136"/>
              <a:gd name="connsiteY162" fmla="*/ 1103376 h 1676710"/>
              <a:gd name="connsiteX163" fmla="*/ 2593848 w 2612136"/>
              <a:gd name="connsiteY163" fmla="*/ 1130808 h 1676710"/>
              <a:gd name="connsiteX164" fmla="*/ 2590800 w 2612136"/>
              <a:gd name="connsiteY164" fmla="*/ 1139952 h 1676710"/>
              <a:gd name="connsiteX165" fmla="*/ 2581656 w 2612136"/>
              <a:gd name="connsiteY165" fmla="*/ 1173480 h 1676710"/>
              <a:gd name="connsiteX166" fmla="*/ 2578608 w 2612136"/>
              <a:gd name="connsiteY166" fmla="*/ 1182624 h 1676710"/>
              <a:gd name="connsiteX167" fmla="*/ 2566416 w 2612136"/>
              <a:gd name="connsiteY167" fmla="*/ 1200912 h 1676710"/>
              <a:gd name="connsiteX168" fmla="*/ 2560320 w 2612136"/>
              <a:gd name="connsiteY168" fmla="*/ 1210056 h 1676710"/>
              <a:gd name="connsiteX169" fmla="*/ 2557272 w 2612136"/>
              <a:gd name="connsiteY169" fmla="*/ 1219200 h 1676710"/>
              <a:gd name="connsiteX170" fmla="*/ 2545080 w 2612136"/>
              <a:gd name="connsiteY170" fmla="*/ 1237488 h 1676710"/>
              <a:gd name="connsiteX171" fmla="*/ 2538984 w 2612136"/>
              <a:gd name="connsiteY171" fmla="*/ 1246632 h 1676710"/>
              <a:gd name="connsiteX172" fmla="*/ 2535936 w 2612136"/>
              <a:gd name="connsiteY172" fmla="*/ 1255776 h 1676710"/>
              <a:gd name="connsiteX173" fmla="*/ 2526792 w 2612136"/>
              <a:gd name="connsiteY173" fmla="*/ 1264920 h 1676710"/>
              <a:gd name="connsiteX174" fmla="*/ 2511552 w 2612136"/>
              <a:gd name="connsiteY174" fmla="*/ 1283208 h 1676710"/>
              <a:gd name="connsiteX175" fmla="*/ 2502408 w 2612136"/>
              <a:gd name="connsiteY175" fmla="*/ 1289304 h 1676710"/>
              <a:gd name="connsiteX176" fmla="*/ 2493264 w 2612136"/>
              <a:gd name="connsiteY176" fmla="*/ 1301496 h 1676710"/>
              <a:gd name="connsiteX177" fmla="*/ 2474976 w 2612136"/>
              <a:gd name="connsiteY177" fmla="*/ 1313688 h 1676710"/>
              <a:gd name="connsiteX178" fmla="*/ 2444496 w 2612136"/>
              <a:gd name="connsiteY178" fmla="*/ 1335024 h 1676710"/>
              <a:gd name="connsiteX179" fmla="*/ 2435352 w 2612136"/>
              <a:gd name="connsiteY179" fmla="*/ 1341120 h 1676710"/>
              <a:gd name="connsiteX180" fmla="*/ 2423160 w 2612136"/>
              <a:gd name="connsiteY180" fmla="*/ 1350264 h 1676710"/>
              <a:gd name="connsiteX181" fmla="*/ 2410968 w 2612136"/>
              <a:gd name="connsiteY181" fmla="*/ 1353312 h 1676710"/>
              <a:gd name="connsiteX182" fmla="*/ 2401824 w 2612136"/>
              <a:gd name="connsiteY182" fmla="*/ 1362456 h 1676710"/>
              <a:gd name="connsiteX183" fmla="*/ 2383536 w 2612136"/>
              <a:gd name="connsiteY183" fmla="*/ 1374648 h 1676710"/>
              <a:gd name="connsiteX184" fmla="*/ 2365248 w 2612136"/>
              <a:gd name="connsiteY184" fmla="*/ 1386840 h 1676710"/>
              <a:gd name="connsiteX185" fmla="*/ 2356104 w 2612136"/>
              <a:gd name="connsiteY185" fmla="*/ 1395984 h 1676710"/>
              <a:gd name="connsiteX186" fmla="*/ 2346960 w 2612136"/>
              <a:gd name="connsiteY186" fmla="*/ 1399032 h 1676710"/>
              <a:gd name="connsiteX187" fmla="*/ 2331720 w 2612136"/>
              <a:gd name="connsiteY187" fmla="*/ 1411224 h 1676710"/>
              <a:gd name="connsiteX188" fmla="*/ 2322576 w 2612136"/>
              <a:gd name="connsiteY188" fmla="*/ 1420368 h 1676710"/>
              <a:gd name="connsiteX189" fmla="*/ 2301240 w 2612136"/>
              <a:gd name="connsiteY189" fmla="*/ 1432560 h 1676710"/>
              <a:gd name="connsiteX190" fmla="*/ 2286000 w 2612136"/>
              <a:gd name="connsiteY190" fmla="*/ 1441704 h 1676710"/>
              <a:gd name="connsiteX191" fmla="*/ 2267712 w 2612136"/>
              <a:gd name="connsiteY191" fmla="*/ 1453896 h 1676710"/>
              <a:gd name="connsiteX192" fmla="*/ 2255520 w 2612136"/>
              <a:gd name="connsiteY192" fmla="*/ 1459992 h 1676710"/>
              <a:gd name="connsiteX193" fmla="*/ 2234184 w 2612136"/>
              <a:gd name="connsiteY193" fmla="*/ 1475232 h 1676710"/>
              <a:gd name="connsiteX194" fmla="*/ 2225040 w 2612136"/>
              <a:gd name="connsiteY194" fmla="*/ 1481328 h 1676710"/>
              <a:gd name="connsiteX195" fmla="*/ 2212848 w 2612136"/>
              <a:gd name="connsiteY195" fmla="*/ 1490472 h 1676710"/>
              <a:gd name="connsiteX196" fmla="*/ 2194560 w 2612136"/>
              <a:gd name="connsiteY196" fmla="*/ 1496568 h 1676710"/>
              <a:gd name="connsiteX197" fmla="*/ 2185416 w 2612136"/>
              <a:gd name="connsiteY197" fmla="*/ 1499616 h 1676710"/>
              <a:gd name="connsiteX198" fmla="*/ 2164080 w 2612136"/>
              <a:gd name="connsiteY198" fmla="*/ 1511808 h 1676710"/>
              <a:gd name="connsiteX199" fmla="*/ 2154936 w 2612136"/>
              <a:gd name="connsiteY199" fmla="*/ 1514856 h 1676710"/>
              <a:gd name="connsiteX200" fmla="*/ 2133600 w 2612136"/>
              <a:gd name="connsiteY200" fmla="*/ 1527048 h 1676710"/>
              <a:gd name="connsiteX201" fmla="*/ 2115312 w 2612136"/>
              <a:gd name="connsiteY201" fmla="*/ 1539240 h 1676710"/>
              <a:gd name="connsiteX202" fmla="*/ 2097024 w 2612136"/>
              <a:gd name="connsiteY202" fmla="*/ 1548384 h 1676710"/>
              <a:gd name="connsiteX203" fmla="*/ 2087880 w 2612136"/>
              <a:gd name="connsiteY203" fmla="*/ 1551432 h 1676710"/>
              <a:gd name="connsiteX204" fmla="*/ 2063496 w 2612136"/>
              <a:gd name="connsiteY204" fmla="*/ 1563624 h 1676710"/>
              <a:gd name="connsiteX205" fmla="*/ 2045208 w 2612136"/>
              <a:gd name="connsiteY205" fmla="*/ 1575816 h 1676710"/>
              <a:gd name="connsiteX206" fmla="*/ 2036064 w 2612136"/>
              <a:gd name="connsiteY206" fmla="*/ 1578864 h 1676710"/>
              <a:gd name="connsiteX207" fmla="*/ 2026920 w 2612136"/>
              <a:gd name="connsiteY207" fmla="*/ 1584960 h 1676710"/>
              <a:gd name="connsiteX208" fmla="*/ 2002536 w 2612136"/>
              <a:gd name="connsiteY208" fmla="*/ 1600200 h 1676710"/>
              <a:gd name="connsiteX209" fmla="*/ 1984248 w 2612136"/>
              <a:gd name="connsiteY209" fmla="*/ 1612392 h 1676710"/>
              <a:gd name="connsiteX210" fmla="*/ 1959864 w 2612136"/>
              <a:gd name="connsiteY210" fmla="*/ 1621536 h 1676710"/>
              <a:gd name="connsiteX211" fmla="*/ 1950720 w 2612136"/>
              <a:gd name="connsiteY211" fmla="*/ 1624584 h 1676710"/>
              <a:gd name="connsiteX212" fmla="*/ 1941576 w 2612136"/>
              <a:gd name="connsiteY212" fmla="*/ 1630680 h 1676710"/>
              <a:gd name="connsiteX213" fmla="*/ 1911096 w 2612136"/>
              <a:gd name="connsiteY213" fmla="*/ 1636776 h 1676710"/>
              <a:gd name="connsiteX214" fmla="*/ 1898904 w 2612136"/>
              <a:gd name="connsiteY214" fmla="*/ 1642872 h 1676710"/>
              <a:gd name="connsiteX215" fmla="*/ 1889760 w 2612136"/>
              <a:gd name="connsiteY215" fmla="*/ 1648968 h 1676710"/>
              <a:gd name="connsiteX216" fmla="*/ 1880616 w 2612136"/>
              <a:gd name="connsiteY216" fmla="*/ 1652016 h 1676710"/>
              <a:gd name="connsiteX217" fmla="*/ 1862328 w 2612136"/>
              <a:gd name="connsiteY217" fmla="*/ 1664208 h 1676710"/>
              <a:gd name="connsiteX218" fmla="*/ 1853184 w 2612136"/>
              <a:gd name="connsiteY218" fmla="*/ 1670304 h 1676710"/>
              <a:gd name="connsiteX219" fmla="*/ 1831848 w 2612136"/>
              <a:gd name="connsiteY219" fmla="*/ 1676400 h 1676710"/>
              <a:gd name="connsiteX220" fmla="*/ 1813560 w 2612136"/>
              <a:gd name="connsiteY220" fmla="*/ 1667256 h 1676710"/>
              <a:gd name="connsiteX221" fmla="*/ 1792224 w 2612136"/>
              <a:gd name="connsiteY221" fmla="*/ 1658112 h 1676710"/>
              <a:gd name="connsiteX222" fmla="*/ 1783080 w 2612136"/>
              <a:gd name="connsiteY222" fmla="*/ 1648968 h 1676710"/>
              <a:gd name="connsiteX223" fmla="*/ 1776984 w 2612136"/>
              <a:gd name="connsiteY223" fmla="*/ 1639824 h 1676710"/>
              <a:gd name="connsiteX224" fmla="*/ 1767840 w 2612136"/>
              <a:gd name="connsiteY224" fmla="*/ 1636776 h 1676710"/>
              <a:gd name="connsiteX225" fmla="*/ 1761744 w 2612136"/>
              <a:gd name="connsiteY225" fmla="*/ 1627632 h 1676710"/>
              <a:gd name="connsiteX226" fmla="*/ 1734312 w 2612136"/>
              <a:gd name="connsiteY226" fmla="*/ 1600200 h 1676710"/>
              <a:gd name="connsiteX227" fmla="*/ 1725168 w 2612136"/>
              <a:gd name="connsiteY227" fmla="*/ 1591056 h 1676710"/>
              <a:gd name="connsiteX228" fmla="*/ 1706880 w 2612136"/>
              <a:gd name="connsiteY228" fmla="*/ 1563624 h 1676710"/>
              <a:gd name="connsiteX229" fmla="*/ 1700784 w 2612136"/>
              <a:gd name="connsiteY229" fmla="*/ 1554480 h 1676710"/>
              <a:gd name="connsiteX230" fmla="*/ 1694688 w 2612136"/>
              <a:gd name="connsiteY230" fmla="*/ 1545336 h 1676710"/>
              <a:gd name="connsiteX231" fmla="*/ 1691640 w 2612136"/>
              <a:gd name="connsiteY231" fmla="*/ 1536192 h 1676710"/>
              <a:gd name="connsiteX232" fmla="*/ 1679448 w 2612136"/>
              <a:gd name="connsiteY232" fmla="*/ 1514856 h 1676710"/>
              <a:gd name="connsiteX233" fmla="*/ 1673352 w 2612136"/>
              <a:gd name="connsiteY233" fmla="*/ 1496568 h 1676710"/>
              <a:gd name="connsiteX234" fmla="*/ 1670304 w 2612136"/>
              <a:gd name="connsiteY234" fmla="*/ 1487424 h 1676710"/>
              <a:gd name="connsiteX235" fmla="*/ 1670304 w 2612136"/>
              <a:gd name="connsiteY235" fmla="*/ 1423416 h 1676710"/>
              <a:gd name="connsiteX236" fmla="*/ 1679448 w 2612136"/>
              <a:gd name="connsiteY236" fmla="*/ 1405128 h 1676710"/>
              <a:gd name="connsiteX237" fmla="*/ 1688592 w 2612136"/>
              <a:gd name="connsiteY237" fmla="*/ 1399032 h 1676710"/>
              <a:gd name="connsiteX238" fmla="*/ 1700784 w 2612136"/>
              <a:gd name="connsiteY238" fmla="*/ 1386840 h 1676710"/>
              <a:gd name="connsiteX239" fmla="*/ 1709928 w 2612136"/>
              <a:gd name="connsiteY239" fmla="*/ 1377696 h 1676710"/>
              <a:gd name="connsiteX240" fmla="*/ 1728216 w 2612136"/>
              <a:gd name="connsiteY240" fmla="*/ 1365504 h 1676710"/>
              <a:gd name="connsiteX241" fmla="*/ 1737360 w 2612136"/>
              <a:gd name="connsiteY241" fmla="*/ 1359408 h 1676710"/>
              <a:gd name="connsiteX242" fmla="*/ 1749552 w 2612136"/>
              <a:gd name="connsiteY242" fmla="*/ 1356360 h 1676710"/>
              <a:gd name="connsiteX243" fmla="*/ 1770888 w 2612136"/>
              <a:gd name="connsiteY243" fmla="*/ 1344168 h 1676710"/>
              <a:gd name="connsiteX244" fmla="*/ 1780032 w 2612136"/>
              <a:gd name="connsiteY244" fmla="*/ 1338072 h 1676710"/>
              <a:gd name="connsiteX245" fmla="*/ 1801368 w 2612136"/>
              <a:gd name="connsiteY245" fmla="*/ 1331976 h 1676710"/>
              <a:gd name="connsiteX246" fmla="*/ 1810512 w 2612136"/>
              <a:gd name="connsiteY246" fmla="*/ 1328928 h 1676710"/>
              <a:gd name="connsiteX247" fmla="*/ 1822704 w 2612136"/>
              <a:gd name="connsiteY247" fmla="*/ 1325880 h 1676710"/>
              <a:gd name="connsiteX248" fmla="*/ 1840992 w 2612136"/>
              <a:gd name="connsiteY248" fmla="*/ 1319784 h 1676710"/>
              <a:gd name="connsiteX249" fmla="*/ 1850136 w 2612136"/>
              <a:gd name="connsiteY249" fmla="*/ 1316736 h 1676710"/>
              <a:gd name="connsiteX250" fmla="*/ 1871472 w 2612136"/>
              <a:gd name="connsiteY250" fmla="*/ 1313688 h 1676710"/>
              <a:gd name="connsiteX251" fmla="*/ 1883664 w 2612136"/>
              <a:gd name="connsiteY251" fmla="*/ 1307592 h 1676710"/>
              <a:gd name="connsiteX252" fmla="*/ 1901952 w 2612136"/>
              <a:gd name="connsiteY252" fmla="*/ 1301496 h 1676710"/>
              <a:gd name="connsiteX253" fmla="*/ 1914144 w 2612136"/>
              <a:gd name="connsiteY253" fmla="*/ 1295400 h 1676710"/>
              <a:gd name="connsiteX254" fmla="*/ 1923288 w 2612136"/>
              <a:gd name="connsiteY254" fmla="*/ 1292352 h 1676710"/>
              <a:gd name="connsiteX255" fmla="*/ 1932432 w 2612136"/>
              <a:gd name="connsiteY255" fmla="*/ 1286256 h 1676710"/>
              <a:gd name="connsiteX256" fmla="*/ 1941576 w 2612136"/>
              <a:gd name="connsiteY256" fmla="*/ 1283208 h 1676710"/>
              <a:gd name="connsiteX257" fmla="*/ 1959864 w 2612136"/>
              <a:gd name="connsiteY257" fmla="*/ 1271016 h 1676710"/>
              <a:gd name="connsiteX258" fmla="*/ 1969008 w 2612136"/>
              <a:gd name="connsiteY258" fmla="*/ 1264920 h 1676710"/>
              <a:gd name="connsiteX259" fmla="*/ 1978152 w 2612136"/>
              <a:gd name="connsiteY259" fmla="*/ 1258824 h 1676710"/>
              <a:gd name="connsiteX260" fmla="*/ 1987296 w 2612136"/>
              <a:gd name="connsiteY260" fmla="*/ 1255776 h 1676710"/>
              <a:gd name="connsiteX261" fmla="*/ 1996440 w 2612136"/>
              <a:gd name="connsiteY261" fmla="*/ 1249680 h 1676710"/>
              <a:gd name="connsiteX262" fmla="*/ 2008632 w 2612136"/>
              <a:gd name="connsiteY262" fmla="*/ 1246632 h 1676710"/>
              <a:gd name="connsiteX263" fmla="*/ 2017776 w 2612136"/>
              <a:gd name="connsiteY263" fmla="*/ 1240536 h 1676710"/>
              <a:gd name="connsiteX264" fmla="*/ 2045208 w 2612136"/>
              <a:gd name="connsiteY264" fmla="*/ 1228344 h 1676710"/>
              <a:gd name="connsiteX265" fmla="*/ 2051304 w 2612136"/>
              <a:gd name="connsiteY265" fmla="*/ 1216152 h 1676710"/>
              <a:gd name="connsiteX266" fmla="*/ 2069592 w 2612136"/>
              <a:gd name="connsiteY266" fmla="*/ 1200912 h 1676710"/>
              <a:gd name="connsiteX267" fmla="*/ 2078736 w 2612136"/>
              <a:gd name="connsiteY267" fmla="*/ 1191768 h 1676710"/>
              <a:gd name="connsiteX268" fmla="*/ 2097024 w 2612136"/>
              <a:gd name="connsiteY268" fmla="*/ 1179576 h 1676710"/>
              <a:gd name="connsiteX269" fmla="*/ 2106168 w 2612136"/>
              <a:gd name="connsiteY269" fmla="*/ 1173480 h 1676710"/>
              <a:gd name="connsiteX270" fmla="*/ 2115312 w 2612136"/>
              <a:gd name="connsiteY270" fmla="*/ 1167384 h 1676710"/>
              <a:gd name="connsiteX271" fmla="*/ 2124456 w 2612136"/>
              <a:gd name="connsiteY271" fmla="*/ 1164336 h 1676710"/>
              <a:gd name="connsiteX272" fmla="*/ 2136648 w 2612136"/>
              <a:gd name="connsiteY272" fmla="*/ 1155192 h 1676710"/>
              <a:gd name="connsiteX273" fmla="*/ 2145792 w 2612136"/>
              <a:gd name="connsiteY273" fmla="*/ 1152144 h 1676710"/>
              <a:gd name="connsiteX274" fmla="*/ 2154936 w 2612136"/>
              <a:gd name="connsiteY274" fmla="*/ 1143000 h 1676710"/>
              <a:gd name="connsiteX275" fmla="*/ 2164080 w 2612136"/>
              <a:gd name="connsiteY275" fmla="*/ 1139952 h 1676710"/>
              <a:gd name="connsiteX276" fmla="*/ 2173224 w 2612136"/>
              <a:gd name="connsiteY276" fmla="*/ 1133856 h 1676710"/>
              <a:gd name="connsiteX277" fmla="*/ 2191512 w 2612136"/>
              <a:gd name="connsiteY277" fmla="*/ 1115568 h 1676710"/>
              <a:gd name="connsiteX278" fmla="*/ 2209800 w 2612136"/>
              <a:gd name="connsiteY278" fmla="*/ 1106424 h 1676710"/>
              <a:gd name="connsiteX279" fmla="*/ 2215896 w 2612136"/>
              <a:gd name="connsiteY279" fmla="*/ 1097280 h 1676710"/>
              <a:gd name="connsiteX280" fmla="*/ 2234184 w 2612136"/>
              <a:gd name="connsiteY280" fmla="*/ 1085088 h 1676710"/>
              <a:gd name="connsiteX281" fmla="*/ 2261616 w 2612136"/>
              <a:gd name="connsiteY281" fmla="*/ 1066800 h 1676710"/>
              <a:gd name="connsiteX282" fmla="*/ 2270760 w 2612136"/>
              <a:gd name="connsiteY282" fmla="*/ 1060704 h 1676710"/>
              <a:gd name="connsiteX283" fmla="*/ 2279904 w 2612136"/>
              <a:gd name="connsiteY283" fmla="*/ 1051560 h 1676710"/>
              <a:gd name="connsiteX284" fmla="*/ 2289048 w 2612136"/>
              <a:gd name="connsiteY284" fmla="*/ 1048512 h 1676710"/>
              <a:gd name="connsiteX285" fmla="*/ 2316480 w 2612136"/>
              <a:gd name="connsiteY285" fmla="*/ 1030224 h 1676710"/>
              <a:gd name="connsiteX286" fmla="*/ 2325624 w 2612136"/>
              <a:gd name="connsiteY286" fmla="*/ 1024128 h 1676710"/>
              <a:gd name="connsiteX287" fmla="*/ 2346960 w 2612136"/>
              <a:gd name="connsiteY287" fmla="*/ 1008888 h 1676710"/>
              <a:gd name="connsiteX288" fmla="*/ 2353056 w 2612136"/>
              <a:gd name="connsiteY288" fmla="*/ 999744 h 1676710"/>
              <a:gd name="connsiteX289" fmla="*/ 2359152 w 2612136"/>
              <a:gd name="connsiteY289" fmla="*/ 987552 h 1676710"/>
              <a:gd name="connsiteX290" fmla="*/ 2368296 w 2612136"/>
              <a:gd name="connsiteY290" fmla="*/ 978408 h 1676710"/>
              <a:gd name="connsiteX291" fmla="*/ 2377440 w 2612136"/>
              <a:gd name="connsiteY291" fmla="*/ 960120 h 1676710"/>
              <a:gd name="connsiteX292" fmla="*/ 2383536 w 2612136"/>
              <a:gd name="connsiteY292" fmla="*/ 935736 h 1676710"/>
              <a:gd name="connsiteX293" fmla="*/ 2377440 w 2612136"/>
              <a:gd name="connsiteY293" fmla="*/ 896112 h 1676710"/>
              <a:gd name="connsiteX294" fmla="*/ 2374392 w 2612136"/>
              <a:gd name="connsiteY294" fmla="*/ 886968 h 1676710"/>
              <a:gd name="connsiteX295" fmla="*/ 2362200 w 2612136"/>
              <a:gd name="connsiteY295" fmla="*/ 868680 h 1676710"/>
              <a:gd name="connsiteX296" fmla="*/ 2353056 w 2612136"/>
              <a:gd name="connsiteY296" fmla="*/ 862584 h 1676710"/>
              <a:gd name="connsiteX297" fmla="*/ 2340864 w 2612136"/>
              <a:gd name="connsiteY297" fmla="*/ 853440 h 1676710"/>
              <a:gd name="connsiteX298" fmla="*/ 2331720 w 2612136"/>
              <a:gd name="connsiteY298" fmla="*/ 850392 h 1676710"/>
              <a:gd name="connsiteX299" fmla="*/ 2319528 w 2612136"/>
              <a:gd name="connsiteY299" fmla="*/ 844296 h 1676710"/>
              <a:gd name="connsiteX300" fmla="*/ 2301240 w 2612136"/>
              <a:gd name="connsiteY300" fmla="*/ 838200 h 1676710"/>
              <a:gd name="connsiteX301" fmla="*/ 2282952 w 2612136"/>
              <a:gd name="connsiteY301" fmla="*/ 829056 h 1676710"/>
              <a:gd name="connsiteX302" fmla="*/ 2264664 w 2612136"/>
              <a:gd name="connsiteY302" fmla="*/ 813816 h 1676710"/>
              <a:gd name="connsiteX303" fmla="*/ 2255520 w 2612136"/>
              <a:gd name="connsiteY303" fmla="*/ 810768 h 1676710"/>
              <a:gd name="connsiteX304" fmla="*/ 2240280 w 2612136"/>
              <a:gd name="connsiteY304" fmla="*/ 798576 h 1676710"/>
              <a:gd name="connsiteX305" fmla="*/ 2231136 w 2612136"/>
              <a:gd name="connsiteY305" fmla="*/ 789432 h 1676710"/>
              <a:gd name="connsiteX306" fmla="*/ 2221992 w 2612136"/>
              <a:gd name="connsiteY306" fmla="*/ 786384 h 1676710"/>
              <a:gd name="connsiteX307" fmla="*/ 2203704 w 2612136"/>
              <a:gd name="connsiteY307" fmla="*/ 774192 h 1676710"/>
              <a:gd name="connsiteX308" fmla="*/ 2188464 w 2612136"/>
              <a:gd name="connsiteY308" fmla="*/ 758952 h 1676710"/>
              <a:gd name="connsiteX309" fmla="*/ 2157984 w 2612136"/>
              <a:gd name="connsiteY309" fmla="*/ 749808 h 1676710"/>
              <a:gd name="connsiteX310" fmla="*/ 2148840 w 2612136"/>
              <a:gd name="connsiteY310" fmla="*/ 743712 h 1676710"/>
              <a:gd name="connsiteX311" fmla="*/ 2130552 w 2612136"/>
              <a:gd name="connsiteY311" fmla="*/ 737616 h 1676710"/>
              <a:gd name="connsiteX312" fmla="*/ 2121408 w 2612136"/>
              <a:gd name="connsiteY312" fmla="*/ 734568 h 1676710"/>
              <a:gd name="connsiteX313" fmla="*/ 2100072 w 2612136"/>
              <a:gd name="connsiteY313" fmla="*/ 728472 h 1676710"/>
              <a:gd name="connsiteX314" fmla="*/ 2090928 w 2612136"/>
              <a:gd name="connsiteY314" fmla="*/ 722376 h 1676710"/>
              <a:gd name="connsiteX315" fmla="*/ 2078736 w 2612136"/>
              <a:gd name="connsiteY315" fmla="*/ 719328 h 1676710"/>
              <a:gd name="connsiteX316" fmla="*/ 2060448 w 2612136"/>
              <a:gd name="connsiteY316" fmla="*/ 713232 h 1676710"/>
              <a:gd name="connsiteX317" fmla="*/ 2051304 w 2612136"/>
              <a:gd name="connsiteY317" fmla="*/ 710184 h 1676710"/>
              <a:gd name="connsiteX318" fmla="*/ 2033016 w 2612136"/>
              <a:gd name="connsiteY318" fmla="*/ 697992 h 1676710"/>
              <a:gd name="connsiteX319" fmla="*/ 1996440 w 2612136"/>
              <a:gd name="connsiteY319" fmla="*/ 688848 h 1676710"/>
              <a:gd name="connsiteX320" fmla="*/ 1987296 w 2612136"/>
              <a:gd name="connsiteY320" fmla="*/ 682752 h 1676710"/>
              <a:gd name="connsiteX321" fmla="*/ 1965960 w 2612136"/>
              <a:gd name="connsiteY321" fmla="*/ 676656 h 1676710"/>
              <a:gd name="connsiteX322" fmla="*/ 1956816 w 2612136"/>
              <a:gd name="connsiteY322" fmla="*/ 670560 h 1676710"/>
              <a:gd name="connsiteX323" fmla="*/ 1941576 w 2612136"/>
              <a:gd name="connsiteY323" fmla="*/ 667512 h 1676710"/>
              <a:gd name="connsiteX324" fmla="*/ 1929384 w 2612136"/>
              <a:gd name="connsiteY324" fmla="*/ 664464 h 1676710"/>
              <a:gd name="connsiteX325" fmla="*/ 1911096 w 2612136"/>
              <a:gd name="connsiteY325" fmla="*/ 655320 h 1676710"/>
              <a:gd name="connsiteX326" fmla="*/ 1892808 w 2612136"/>
              <a:gd name="connsiteY326" fmla="*/ 640080 h 1676710"/>
              <a:gd name="connsiteX327" fmla="*/ 1883664 w 2612136"/>
              <a:gd name="connsiteY327" fmla="*/ 637032 h 1676710"/>
              <a:gd name="connsiteX328" fmla="*/ 1874520 w 2612136"/>
              <a:gd name="connsiteY328" fmla="*/ 630936 h 1676710"/>
              <a:gd name="connsiteX329" fmla="*/ 1865376 w 2612136"/>
              <a:gd name="connsiteY329" fmla="*/ 627888 h 1676710"/>
              <a:gd name="connsiteX330" fmla="*/ 1856232 w 2612136"/>
              <a:gd name="connsiteY330" fmla="*/ 621792 h 1676710"/>
              <a:gd name="connsiteX331" fmla="*/ 1844040 w 2612136"/>
              <a:gd name="connsiteY331" fmla="*/ 618744 h 1676710"/>
              <a:gd name="connsiteX332" fmla="*/ 1831848 w 2612136"/>
              <a:gd name="connsiteY332" fmla="*/ 612648 h 1676710"/>
              <a:gd name="connsiteX333" fmla="*/ 1822704 w 2612136"/>
              <a:gd name="connsiteY333" fmla="*/ 609600 h 1676710"/>
              <a:gd name="connsiteX334" fmla="*/ 1798320 w 2612136"/>
              <a:gd name="connsiteY334" fmla="*/ 594360 h 1676710"/>
              <a:gd name="connsiteX335" fmla="*/ 1789176 w 2612136"/>
              <a:gd name="connsiteY335" fmla="*/ 588264 h 1676710"/>
              <a:gd name="connsiteX336" fmla="*/ 1780032 w 2612136"/>
              <a:gd name="connsiteY336" fmla="*/ 585216 h 1676710"/>
              <a:gd name="connsiteX337" fmla="*/ 1770888 w 2612136"/>
              <a:gd name="connsiteY337" fmla="*/ 579120 h 1676710"/>
              <a:gd name="connsiteX338" fmla="*/ 1761744 w 2612136"/>
              <a:gd name="connsiteY338" fmla="*/ 576072 h 1676710"/>
              <a:gd name="connsiteX339" fmla="*/ 1740408 w 2612136"/>
              <a:gd name="connsiteY339" fmla="*/ 566928 h 1676710"/>
              <a:gd name="connsiteX340" fmla="*/ 1722120 w 2612136"/>
              <a:gd name="connsiteY340" fmla="*/ 554736 h 1676710"/>
              <a:gd name="connsiteX341" fmla="*/ 1703832 w 2612136"/>
              <a:gd name="connsiteY341" fmla="*/ 542544 h 1676710"/>
              <a:gd name="connsiteX342" fmla="*/ 1685544 w 2612136"/>
              <a:gd name="connsiteY342" fmla="*/ 533400 h 1676710"/>
              <a:gd name="connsiteX343" fmla="*/ 1676400 w 2612136"/>
              <a:gd name="connsiteY343" fmla="*/ 530352 h 1676710"/>
              <a:gd name="connsiteX344" fmla="*/ 1664208 w 2612136"/>
              <a:gd name="connsiteY344" fmla="*/ 524256 h 1676710"/>
              <a:gd name="connsiteX345" fmla="*/ 1645920 w 2612136"/>
              <a:gd name="connsiteY345" fmla="*/ 512064 h 1676710"/>
              <a:gd name="connsiteX346" fmla="*/ 1636776 w 2612136"/>
              <a:gd name="connsiteY346" fmla="*/ 505968 h 1676710"/>
              <a:gd name="connsiteX347" fmla="*/ 1615440 w 2612136"/>
              <a:gd name="connsiteY347" fmla="*/ 499872 h 1676710"/>
              <a:gd name="connsiteX348" fmla="*/ 1606296 w 2612136"/>
              <a:gd name="connsiteY348" fmla="*/ 493776 h 1676710"/>
              <a:gd name="connsiteX349" fmla="*/ 1584960 w 2612136"/>
              <a:gd name="connsiteY349" fmla="*/ 487680 h 1676710"/>
              <a:gd name="connsiteX350" fmla="*/ 1575816 w 2612136"/>
              <a:gd name="connsiteY350" fmla="*/ 481584 h 1676710"/>
              <a:gd name="connsiteX351" fmla="*/ 1551432 w 2612136"/>
              <a:gd name="connsiteY351" fmla="*/ 475488 h 1676710"/>
              <a:gd name="connsiteX352" fmla="*/ 1536192 w 2612136"/>
              <a:gd name="connsiteY352" fmla="*/ 469392 h 1676710"/>
              <a:gd name="connsiteX353" fmla="*/ 1514856 w 2612136"/>
              <a:gd name="connsiteY353" fmla="*/ 463296 h 1676710"/>
              <a:gd name="connsiteX354" fmla="*/ 1493520 w 2612136"/>
              <a:gd name="connsiteY354" fmla="*/ 454152 h 1676710"/>
              <a:gd name="connsiteX355" fmla="*/ 1463040 w 2612136"/>
              <a:gd name="connsiteY355" fmla="*/ 438912 h 1676710"/>
              <a:gd name="connsiteX356" fmla="*/ 1453896 w 2612136"/>
              <a:gd name="connsiteY356" fmla="*/ 432816 h 1676710"/>
              <a:gd name="connsiteX357" fmla="*/ 1444752 w 2612136"/>
              <a:gd name="connsiteY357" fmla="*/ 429768 h 1676710"/>
              <a:gd name="connsiteX358" fmla="*/ 1408176 w 2612136"/>
              <a:gd name="connsiteY358" fmla="*/ 414528 h 1676710"/>
              <a:gd name="connsiteX359" fmla="*/ 1389888 w 2612136"/>
              <a:gd name="connsiteY359" fmla="*/ 402336 h 1676710"/>
              <a:gd name="connsiteX360" fmla="*/ 1380744 w 2612136"/>
              <a:gd name="connsiteY360" fmla="*/ 396240 h 1676710"/>
              <a:gd name="connsiteX361" fmla="*/ 1371600 w 2612136"/>
              <a:gd name="connsiteY361" fmla="*/ 393192 h 1676710"/>
              <a:gd name="connsiteX362" fmla="*/ 1350264 w 2612136"/>
              <a:gd name="connsiteY362" fmla="*/ 381000 h 1676710"/>
              <a:gd name="connsiteX363" fmla="*/ 1341120 w 2612136"/>
              <a:gd name="connsiteY363" fmla="*/ 377952 h 1676710"/>
              <a:gd name="connsiteX364" fmla="*/ 1331976 w 2612136"/>
              <a:gd name="connsiteY364" fmla="*/ 371856 h 1676710"/>
              <a:gd name="connsiteX365" fmla="*/ 1301496 w 2612136"/>
              <a:gd name="connsiteY365" fmla="*/ 353568 h 1676710"/>
              <a:gd name="connsiteX366" fmla="*/ 1280160 w 2612136"/>
              <a:gd name="connsiteY366" fmla="*/ 347472 h 1676710"/>
              <a:gd name="connsiteX367" fmla="*/ 1200912 w 2612136"/>
              <a:gd name="connsiteY367" fmla="*/ 316992 h 1676710"/>
              <a:gd name="connsiteX368" fmla="*/ 1121664 w 2612136"/>
              <a:gd name="connsiteY368" fmla="*/ 298704 h 1676710"/>
              <a:gd name="connsiteX369" fmla="*/ 1094232 w 2612136"/>
              <a:gd name="connsiteY369" fmla="*/ 295656 h 1676710"/>
              <a:gd name="connsiteX370" fmla="*/ 1069848 w 2612136"/>
              <a:gd name="connsiteY370" fmla="*/ 289560 h 1676710"/>
              <a:gd name="connsiteX371" fmla="*/ 1057656 w 2612136"/>
              <a:gd name="connsiteY371" fmla="*/ 286512 h 1676710"/>
              <a:gd name="connsiteX372" fmla="*/ 1030224 w 2612136"/>
              <a:gd name="connsiteY372" fmla="*/ 283464 h 1676710"/>
              <a:gd name="connsiteX373" fmla="*/ 990600 w 2612136"/>
              <a:gd name="connsiteY373" fmla="*/ 274320 h 1676710"/>
              <a:gd name="connsiteX374" fmla="*/ 972312 w 2612136"/>
              <a:gd name="connsiteY374" fmla="*/ 268224 h 1676710"/>
              <a:gd name="connsiteX375" fmla="*/ 963168 w 2612136"/>
              <a:gd name="connsiteY375" fmla="*/ 265176 h 1676710"/>
              <a:gd name="connsiteX376" fmla="*/ 950976 w 2612136"/>
              <a:gd name="connsiteY376" fmla="*/ 262128 h 1676710"/>
              <a:gd name="connsiteX377" fmla="*/ 932688 w 2612136"/>
              <a:gd name="connsiteY377" fmla="*/ 256032 h 1676710"/>
              <a:gd name="connsiteX378" fmla="*/ 923544 w 2612136"/>
              <a:gd name="connsiteY378" fmla="*/ 252984 h 1676710"/>
              <a:gd name="connsiteX379" fmla="*/ 905256 w 2612136"/>
              <a:gd name="connsiteY379" fmla="*/ 249936 h 1676710"/>
              <a:gd name="connsiteX380" fmla="*/ 880872 w 2612136"/>
              <a:gd name="connsiteY380" fmla="*/ 240792 h 1676710"/>
              <a:gd name="connsiteX381" fmla="*/ 853440 w 2612136"/>
              <a:gd name="connsiteY381" fmla="*/ 237744 h 1676710"/>
              <a:gd name="connsiteX382" fmla="*/ 841248 w 2612136"/>
              <a:gd name="connsiteY382" fmla="*/ 234696 h 1676710"/>
              <a:gd name="connsiteX383" fmla="*/ 819912 w 2612136"/>
              <a:gd name="connsiteY383" fmla="*/ 228600 h 1676710"/>
              <a:gd name="connsiteX384" fmla="*/ 804672 w 2612136"/>
              <a:gd name="connsiteY384" fmla="*/ 225552 h 1676710"/>
              <a:gd name="connsiteX385" fmla="*/ 786384 w 2612136"/>
              <a:gd name="connsiteY385" fmla="*/ 222504 h 1676710"/>
              <a:gd name="connsiteX386" fmla="*/ 768096 w 2612136"/>
              <a:gd name="connsiteY386" fmla="*/ 216408 h 1676710"/>
              <a:gd name="connsiteX387" fmla="*/ 743712 w 2612136"/>
              <a:gd name="connsiteY387" fmla="*/ 213360 h 1676710"/>
              <a:gd name="connsiteX388" fmla="*/ 722376 w 2612136"/>
              <a:gd name="connsiteY388" fmla="*/ 210312 h 1676710"/>
              <a:gd name="connsiteX389" fmla="*/ 676656 w 2612136"/>
              <a:gd name="connsiteY389" fmla="*/ 207264 h 1676710"/>
              <a:gd name="connsiteX390" fmla="*/ 664464 w 2612136"/>
              <a:gd name="connsiteY390" fmla="*/ 204216 h 1676710"/>
              <a:gd name="connsiteX391" fmla="*/ 591312 w 2612136"/>
              <a:gd name="connsiteY391" fmla="*/ 207264 h 1676710"/>
              <a:gd name="connsiteX392" fmla="*/ 576072 w 2612136"/>
              <a:gd name="connsiteY392" fmla="*/ 210312 h 1676710"/>
              <a:gd name="connsiteX393" fmla="*/ 536448 w 2612136"/>
              <a:gd name="connsiteY393" fmla="*/ 216408 h 1676710"/>
              <a:gd name="connsiteX394" fmla="*/ 493776 w 2612136"/>
              <a:gd name="connsiteY394" fmla="*/ 219456 h 1676710"/>
              <a:gd name="connsiteX395" fmla="*/ 466344 w 2612136"/>
              <a:gd name="connsiteY395" fmla="*/ 222504 h 1676710"/>
              <a:gd name="connsiteX396" fmla="*/ 371856 w 2612136"/>
              <a:gd name="connsiteY396" fmla="*/ 231648 h 1676710"/>
              <a:gd name="connsiteX397" fmla="*/ 326136 w 2612136"/>
              <a:gd name="connsiteY397" fmla="*/ 246888 h 1676710"/>
              <a:gd name="connsiteX398" fmla="*/ 316992 w 2612136"/>
              <a:gd name="connsiteY398" fmla="*/ 249936 h 1676710"/>
              <a:gd name="connsiteX399" fmla="*/ 307848 w 2612136"/>
              <a:gd name="connsiteY399" fmla="*/ 252984 h 1676710"/>
              <a:gd name="connsiteX400" fmla="*/ 283464 w 2612136"/>
              <a:gd name="connsiteY400" fmla="*/ 262128 h 1676710"/>
              <a:gd name="connsiteX401" fmla="*/ 265176 w 2612136"/>
              <a:gd name="connsiteY401" fmla="*/ 268224 h 1676710"/>
              <a:gd name="connsiteX402" fmla="*/ 240792 w 2612136"/>
              <a:gd name="connsiteY402" fmla="*/ 274320 h 1676710"/>
              <a:gd name="connsiteX403" fmla="*/ 231648 w 2612136"/>
              <a:gd name="connsiteY403" fmla="*/ 280416 h 1676710"/>
              <a:gd name="connsiteX404" fmla="*/ 219456 w 2612136"/>
              <a:gd name="connsiteY404" fmla="*/ 283464 h 1676710"/>
              <a:gd name="connsiteX405" fmla="*/ 201168 w 2612136"/>
              <a:gd name="connsiteY405" fmla="*/ 289560 h 1676710"/>
              <a:gd name="connsiteX406" fmla="*/ 195072 w 2612136"/>
              <a:gd name="connsiteY406" fmla="*/ 295656 h 1676710"/>
              <a:gd name="connsiteX0" fmla="*/ 195072 w 2612136"/>
              <a:gd name="connsiteY0" fmla="*/ 295656 h 1676710"/>
              <a:gd name="connsiteX1" fmla="*/ 176784 w 2612136"/>
              <a:gd name="connsiteY1" fmla="*/ 304800 h 1676710"/>
              <a:gd name="connsiteX2" fmla="*/ 155448 w 2612136"/>
              <a:gd name="connsiteY2" fmla="*/ 310896 h 1676710"/>
              <a:gd name="connsiteX3" fmla="*/ 137160 w 2612136"/>
              <a:gd name="connsiteY3" fmla="*/ 323088 h 1676710"/>
              <a:gd name="connsiteX4" fmla="*/ 128016 w 2612136"/>
              <a:gd name="connsiteY4" fmla="*/ 329184 h 1676710"/>
              <a:gd name="connsiteX5" fmla="*/ 115824 w 2612136"/>
              <a:gd name="connsiteY5" fmla="*/ 332232 h 1676710"/>
              <a:gd name="connsiteX6" fmla="*/ 106680 w 2612136"/>
              <a:gd name="connsiteY6" fmla="*/ 338328 h 1676710"/>
              <a:gd name="connsiteX7" fmla="*/ 70104 w 2612136"/>
              <a:gd name="connsiteY7" fmla="*/ 338328 h 1676710"/>
              <a:gd name="connsiteX8" fmla="*/ 48768 w 2612136"/>
              <a:gd name="connsiteY8" fmla="*/ 332232 h 1676710"/>
              <a:gd name="connsiteX9" fmla="*/ 36576 w 2612136"/>
              <a:gd name="connsiteY9" fmla="*/ 326136 h 1676710"/>
              <a:gd name="connsiteX10" fmla="*/ 27432 w 2612136"/>
              <a:gd name="connsiteY10" fmla="*/ 316992 h 1676710"/>
              <a:gd name="connsiteX11" fmla="*/ 9144 w 2612136"/>
              <a:gd name="connsiteY11" fmla="*/ 301752 h 1676710"/>
              <a:gd name="connsiteX12" fmla="*/ 0 w 2612136"/>
              <a:gd name="connsiteY12" fmla="*/ 268224 h 1676710"/>
              <a:gd name="connsiteX13" fmla="*/ 3048 w 2612136"/>
              <a:gd name="connsiteY13" fmla="*/ 207264 h 1676710"/>
              <a:gd name="connsiteX14" fmla="*/ 21336 w 2612136"/>
              <a:gd name="connsiteY14" fmla="*/ 170688 h 1676710"/>
              <a:gd name="connsiteX15" fmla="*/ 30480 w 2612136"/>
              <a:gd name="connsiteY15" fmla="*/ 161544 h 1676710"/>
              <a:gd name="connsiteX16" fmla="*/ 42672 w 2612136"/>
              <a:gd name="connsiteY16" fmla="*/ 146304 h 1676710"/>
              <a:gd name="connsiteX17" fmla="*/ 60960 w 2612136"/>
              <a:gd name="connsiteY17" fmla="*/ 131064 h 1676710"/>
              <a:gd name="connsiteX18" fmla="*/ 67056 w 2612136"/>
              <a:gd name="connsiteY18" fmla="*/ 121920 h 1676710"/>
              <a:gd name="connsiteX19" fmla="*/ 79248 w 2612136"/>
              <a:gd name="connsiteY19" fmla="*/ 115824 h 1676710"/>
              <a:gd name="connsiteX20" fmla="*/ 100584 w 2612136"/>
              <a:gd name="connsiteY20" fmla="*/ 106680 h 1676710"/>
              <a:gd name="connsiteX21" fmla="*/ 109728 w 2612136"/>
              <a:gd name="connsiteY21" fmla="*/ 97536 h 1676710"/>
              <a:gd name="connsiteX22" fmla="*/ 121920 w 2612136"/>
              <a:gd name="connsiteY22" fmla="*/ 94488 h 1676710"/>
              <a:gd name="connsiteX23" fmla="*/ 131064 w 2612136"/>
              <a:gd name="connsiteY23" fmla="*/ 91440 h 1676710"/>
              <a:gd name="connsiteX24" fmla="*/ 140208 w 2612136"/>
              <a:gd name="connsiteY24" fmla="*/ 85344 h 1676710"/>
              <a:gd name="connsiteX25" fmla="*/ 149352 w 2612136"/>
              <a:gd name="connsiteY25" fmla="*/ 82296 h 1676710"/>
              <a:gd name="connsiteX26" fmla="*/ 161544 w 2612136"/>
              <a:gd name="connsiteY26" fmla="*/ 76200 h 1676710"/>
              <a:gd name="connsiteX27" fmla="*/ 179832 w 2612136"/>
              <a:gd name="connsiteY27" fmla="*/ 70104 h 1676710"/>
              <a:gd name="connsiteX28" fmla="*/ 198120 w 2612136"/>
              <a:gd name="connsiteY28" fmla="*/ 64008 h 1676710"/>
              <a:gd name="connsiteX29" fmla="*/ 207264 w 2612136"/>
              <a:gd name="connsiteY29" fmla="*/ 60960 h 1676710"/>
              <a:gd name="connsiteX30" fmla="*/ 234696 w 2612136"/>
              <a:gd name="connsiteY30" fmla="*/ 54864 h 1676710"/>
              <a:gd name="connsiteX31" fmla="*/ 262128 w 2612136"/>
              <a:gd name="connsiteY31" fmla="*/ 48768 h 1676710"/>
              <a:gd name="connsiteX32" fmla="*/ 283464 w 2612136"/>
              <a:gd name="connsiteY32" fmla="*/ 45720 h 1676710"/>
              <a:gd name="connsiteX33" fmla="*/ 292608 w 2612136"/>
              <a:gd name="connsiteY33" fmla="*/ 42672 h 1676710"/>
              <a:gd name="connsiteX34" fmla="*/ 338328 w 2612136"/>
              <a:gd name="connsiteY34" fmla="*/ 36576 h 1676710"/>
              <a:gd name="connsiteX35" fmla="*/ 365760 w 2612136"/>
              <a:gd name="connsiteY35" fmla="*/ 30480 h 1676710"/>
              <a:gd name="connsiteX36" fmla="*/ 384048 w 2612136"/>
              <a:gd name="connsiteY36" fmla="*/ 27432 h 1676710"/>
              <a:gd name="connsiteX37" fmla="*/ 417576 w 2612136"/>
              <a:gd name="connsiteY37" fmla="*/ 24384 h 1676710"/>
              <a:gd name="connsiteX38" fmla="*/ 460248 w 2612136"/>
              <a:gd name="connsiteY38" fmla="*/ 18288 h 1676710"/>
              <a:gd name="connsiteX39" fmla="*/ 505968 w 2612136"/>
              <a:gd name="connsiteY39" fmla="*/ 15240 h 1676710"/>
              <a:gd name="connsiteX40" fmla="*/ 527304 w 2612136"/>
              <a:gd name="connsiteY40" fmla="*/ 9144 h 1676710"/>
              <a:gd name="connsiteX41" fmla="*/ 545592 w 2612136"/>
              <a:gd name="connsiteY41" fmla="*/ 6096 h 1676710"/>
              <a:gd name="connsiteX42" fmla="*/ 554736 w 2612136"/>
              <a:gd name="connsiteY42" fmla="*/ 3048 h 1676710"/>
              <a:gd name="connsiteX43" fmla="*/ 585216 w 2612136"/>
              <a:gd name="connsiteY43" fmla="*/ 0 h 1676710"/>
              <a:gd name="connsiteX44" fmla="*/ 679704 w 2612136"/>
              <a:gd name="connsiteY44" fmla="*/ 3048 h 1676710"/>
              <a:gd name="connsiteX45" fmla="*/ 701040 w 2612136"/>
              <a:gd name="connsiteY45" fmla="*/ 6096 h 1676710"/>
              <a:gd name="connsiteX46" fmla="*/ 749808 w 2612136"/>
              <a:gd name="connsiteY46" fmla="*/ 12192 h 1676710"/>
              <a:gd name="connsiteX47" fmla="*/ 765048 w 2612136"/>
              <a:gd name="connsiteY47" fmla="*/ 15240 h 1676710"/>
              <a:gd name="connsiteX48" fmla="*/ 810768 w 2612136"/>
              <a:gd name="connsiteY48" fmla="*/ 18288 h 1676710"/>
              <a:gd name="connsiteX49" fmla="*/ 829056 w 2612136"/>
              <a:gd name="connsiteY49" fmla="*/ 21336 h 1676710"/>
              <a:gd name="connsiteX50" fmla="*/ 847344 w 2612136"/>
              <a:gd name="connsiteY50" fmla="*/ 27432 h 1676710"/>
              <a:gd name="connsiteX51" fmla="*/ 886968 w 2612136"/>
              <a:gd name="connsiteY51" fmla="*/ 33528 h 1676710"/>
              <a:gd name="connsiteX52" fmla="*/ 899160 w 2612136"/>
              <a:gd name="connsiteY52" fmla="*/ 36576 h 1676710"/>
              <a:gd name="connsiteX53" fmla="*/ 908304 w 2612136"/>
              <a:gd name="connsiteY53" fmla="*/ 39624 h 1676710"/>
              <a:gd name="connsiteX54" fmla="*/ 950976 w 2612136"/>
              <a:gd name="connsiteY54" fmla="*/ 45720 h 1676710"/>
              <a:gd name="connsiteX55" fmla="*/ 972312 w 2612136"/>
              <a:gd name="connsiteY55" fmla="*/ 48768 h 1676710"/>
              <a:gd name="connsiteX56" fmla="*/ 1005840 w 2612136"/>
              <a:gd name="connsiteY56" fmla="*/ 57912 h 1676710"/>
              <a:gd name="connsiteX57" fmla="*/ 1027176 w 2612136"/>
              <a:gd name="connsiteY57" fmla="*/ 60960 h 1676710"/>
              <a:gd name="connsiteX58" fmla="*/ 1048512 w 2612136"/>
              <a:gd name="connsiteY58" fmla="*/ 67056 h 1676710"/>
              <a:gd name="connsiteX59" fmla="*/ 1078992 w 2612136"/>
              <a:gd name="connsiteY59" fmla="*/ 73152 h 1676710"/>
              <a:gd name="connsiteX60" fmla="*/ 1088136 w 2612136"/>
              <a:gd name="connsiteY60" fmla="*/ 76200 h 1676710"/>
              <a:gd name="connsiteX61" fmla="*/ 1109472 w 2612136"/>
              <a:gd name="connsiteY61" fmla="*/ 79248 h 1676710"/>
              <a:gd name="connsiteX62" fmla="*/ 1127760 w 2612136"/>
              <a:gd name="connsiteY62" fmla="*/ 82296 h 1676710"/>
              <a:gd name="connsiteX63" fmla="*/ 1139952 w 2612136"/>
              <a:gd name="connsiteY63" fmla="*/ 85344 h 1676710"/>
              <a:gd name="connsiteX64" fmla="*/ 1176528 w 2612136"/>
              <a:gd name="connsiteY64" fmla="*/ 91440 h 1676710"/>
              <a:gd name="connsiteX65" fmla="*/ 1207008 w 2612136"/>
              <a:gd name="connsiteY65" fmla="*/ 100584 h 1676710"/>
              <a:gd name="connsiteX66" fmla="*/ 1216152 w 2612136"/>
              <a:gd name="connsiteY66" fmla="*/ 103632 h 1676710"/>
              <a:gd name="connsiteX67" fmla="*/ 1228344 w 2612136"/>
              <a:gd name="connsiteY67" fmla="*/ 106680 h 1676710"/>
              <a:gd name="connsiteX68" fmla="*/ 1246632 w 2612136"/>
              <a:gd name="connsiteY68" fmla="*/ 112776 h 1676710"/>
              <a:gd name="connsiteX69" fmla="*/ 1255776 w 2612136"/>
              <a:gd name="connsiteY69" fmla="*/ 115824 h 1676710"/>
              <a:gd name="connsiteX70" fmla="*/ 1267968 w 2612136"/>
              <a:gd name="connsiteY70" fmla="*/ 121920 h 1676710"/>
              <a:gd name="connsiteX71" fmla="*/ 1277112 w 2612136"/>
              <a:gd name="connsiteY71" fmla="*/ 128016 h 1676710"/>
              <a:gd name="connsiteX72" fmla="*/ 1298448 w 2612136"/>
              <a:gd name="connsiteY72" fmla="*/ 134112 h 1676710"/>
              <a:gd name="connsiteX73" fmla="*/ 1322832 w 2612136"/>
              <a:gd name="connsiteY73" fmla="*/ 146304 h 1676710"/>
              <a:gd name="connsiteX74" fmla="*/ 1441704 w 2612136"/>
              <a:gd name="connsiteY74" fmla="*/ 185928 h 1676710"/>
              <a:gd name="connsiteX75" fmla="*/ 1487424 w 2612136"/>
              <a:gd name="connsiteY75" fmla="*/ 207264 h 1676710"/>
              <a:gd name="connsiteX76" fmla="*/ 1511808 w 2612136"/>
              <a:gd name="connsiteY76" fmla="*/ 216408 h 1676710"/>
              <a:gd name="connsiteX77" fmla="*/ 1554480 w 2612136"/>
              <a:gd name="connsiteY77" fmla="*/ 225552 h 1676710"/>
              <a:gd name="connsiteX78" fmla="*/ 1578864 w 2612136"/>
              <a:gd name="connsiteY78" fmla="*/ 231648 h 1676710"/>
              <a:gd name="connsiteX79" fmla="*/ 1588008 w 2612136"/>
              <a:gd name="connsiteY79" fmla="*/ 234696 h 1676710"/>
              <a:gd name="connsiteX80" fmla="*/ 1612392 w 2612136"/>
              <a:gd name="connsiteY80" fmla="*/ 240792 h 1676710"/>
              <a:gd name="connsiteX81" fmla="*/ 1630680 w 2612136"/>
              <a:gd name="connsiteY81" fmla="*/ 246888 h 1676710"/>
              <a:gd name="connsiteX82" fmla="*/ 1639824 w 2612136"/>
              <a:gd name="connsiteY82" fmla="*/ 249936 h 1676710"/>
              <a:gd name="connsiteX83" fmla="*/ 1652016 w 2612136"/>
              <a:gd name="connsiteY83" fmla="*/ 252984 h 1676710"/>
              <a:gd name="connsiteX84" fmla="*/ 1664208 w 2612136"/>
              <a:gd name="connsiteY84" fmla="*/ 259080 h 1676710"/>
              <a:gd name="connsiteX85" fmla="*/ 1673352 w 2612136"/>
              <a:gd name="connsiteY85" fmla="*/ 262128 h 1676710"/>
              <a:gd name="connsiteX86" fmla="*/ 1685544 w 2612136"/>
              <a:gd name="connsiteY86" fmla="*/ 268224 h 1676710"/>
              <a:gd name="connsiteX87" fmla="*/ 1703832 w 2612136"/>
              <a:gd name="connsiteY87" fmla="*/ 274320 h 1676710"/>
              <a:gd name="connsiteX88" fmla="*/ 1716024 w 2612136"/>
              <a:gd name="connsiteY88" fmla="*/ 280416 h 1676710"/>
              <a:gd name="connsiteX89" fmla="*/ 1734312 w 2612136"/>
              <a:gd name="connsiteY89" fmla="*/ 286512 h 1676710"/>
              <a:gd name="connsiteX90" fmla="*/ 1743456 w 2612136"/>
              <a:gd name="connsiteY90" fmla="*/ 289560 h 1676710"/>
              <a:gd name="connsiteX91" fmla="*/ 1752600 w 2612136"/>
              <a:gd name="connsiteY91" fmla="*/ 295656 h 1676710"/>
              <a:gd name="connsiteX92" fmla="*/ 1770888 w 2612136"/>
              <a:gd name="connsiteY92" fmla="*/ 301752 h 1676710"/>
              <a:gd name="connsiteX93" fmla="*/ 1780032 w 2612136"/>
              <a:gd name="connsiteY93" fmla="*/ 307848 h 1676710"/>
              <a:gd name="connsiteX94" fmla="*/ 1789176 w 2612136"/>
              <a:gd name="connsiteY94" fmla="*/ 310896 h 1676710"/>
              <a:gd name="connsiteX95" fmla="*/ 1804416 w 2612136"/>
              <a:gd name="connsiteY95" fmla="*/ 316992 h 1676710"/>
              <a:gd name="connsiteX96" fmla="*/ 1813560 w 2612136"/>
              <a:gd name="connsiteY96" fmla="*/ 323088 h 1676710"/>
              <a:gd name="connsiteX97" fmla="*/ 1844040 w 2612136"/>
              <a:gd name="connsiteY97" fmla="*/ 332232 h 1676710"/>
              <a:gd name="connsiteX98" fmla="*/ 1853184 w 2612136"/>
              <a:gd name="connsiteY98" fmla="*/ 338328 h 1676710"/>
              <a:gd name="connsiteX99" fmla="*/ 1886712 w 2612136"/>
              <a:gd name="connsiteY99" fmla="*/ 350520 h 1676710"/>
              <a:gd name="connsiteX100" fmla="*/ 1895856 w 2612136"/>
              <a:gd name="connsiteY100" fmla="*/ 356616 h 1676710"/>
              <a:gd name="connsiteX101" fmla="*/ 1926336 w 2612136"/>
              <a:gd name="connsiteY101" fmla="*/ 365760 h 1676710"/>
              <a:gd name="connsiteX102" fmla="*/ 1953768 w 2612136"/>
              <a:gd name="connsiteY102" fmla="*/ 377952 h 1676710"/>
              <a:gd name="connsiteX103" fmla="*/ 1965960 w 2612136"/>
              <a:gd name="connsiteY103" fmla="*/ 384048 h 1676710"/>
              <a:gd name="connsiteX104" fmla="*/ 1975104 w 2612136"/>
              <a:gd name="connsiteY104" fmla="*/ 387096 h 1676710"/>
              <a:gd name="connsiteX105" fmla="*/ 1996440 w 2612136"/>
              <a:gd name="connsiteY105" fmla="*/ 399288 h 1676710"/>
              <a:gd name="connsiteX106" fmla="*/ 2014728 w 2612136"/>
              <a:gd name="connsiteY106" fmla="*/ 405384 h 1676710"/>
              <a:gd name="connsiteX107" fmla="*/ 2033016 w 2612136"/>
              <a:gd name="connsiteY107" fmla="*/ 414528 h 1676710"/>
              <a:gd name="connsiteX108" fmla="*/ 2042160 w 2612136"/>
              <a:gd name="connsiteY108" fmla="*/ 420624 h 1676710"/>
              <a:gd name="connsiteX109" fmla="*/ 2054352 w 2612136"/>
              <a:gd name="connsiteY109" fmla="*/ 423672 h 1676710"/>
              <a:gd name="connsiteX110" fmla="*/ 2090928 w 2612136"/>
              <a:gd name="connsiteY110" fmla="*/ 438912 h 1676710"/>
              <a:gd name="connsiteX111" fmla="*/ 2109216 w 2612136"/>
              <a:gd name="connsiteY111" fmla="*/ 451104 h 1676710"/>
              <a:gd name="connsiteX112" fmla="*/ 2130552 w 2612136"/>
              <a:gd name="connsiteY112" fmla="*/ 460248 h 1676710"/>
              <a:gd name="connsiteX113" fmla="*/ 2139696 w 2612136"/>
              <a:gd name="connsiteY113" fmla="*/ 463296 h 1676710"/>
              <a:gd name="connsiteX114" fmla="*/ 2151888 w 2612136"/>
              <a:gd name="connsiteY114" fmla="*/ 469392 h 1676710"/>
              <a:gd name="connsiteX115" fmla="*/ 2161032 w 2612136"/>
              <a:gd name="connsiteY115" fmla="*/ 472440 h 1676710"/>
              <a:gd name="connsiteX116" fmla="*/ 2170176 w 2612136"/>
              <a:gd name="connsiteY116" fmla="*/ 478536 h 1676710"/>
              <a:gd name="connsiteX117" fmla="*/ 2179320 w 2612136"/>
              <a:gd name="connsiteY117" fmla="*/ 487680 h 1676710"/>
              <a:gd name="connsiteX118" fmla="*/ 2191512 w 2612136"/>
              <a:gd name="connsiteY118" fmla="*/ 490728 h 1676710"/>
              <a:gd name="connsiteX119" fmla="*/ 2200656 w 2612136"/>
              <a:gd name="connsiteY119" fmla="*/ 499872 h 1676710"/>
              <a:gd name="connsiteX120" fmla="*/ 2209800 w 2612136"/>
              <a:gd name="connsiteY120" fmla="*/ 502920 h 1676710"/>
              <a:gd name="connsiteX121" fmla="*/ 2218944 w 2612136"/>
              <a:gd name="connsiteY121" fmla="*/ 509016 h 1676710"/>
              <a:gd name="connsiteX122" fmla="*/ 2228088 w 2612136"/>
              <a:gd name="connsiteY122" fmla="*/ 512064 h 1676710"/>
              <a:gd name="connsiteX123" fmla="*/ 2246376 w 2612136"/>
              <a:gd name="connsiteY123" fmla="*/ 524256 h 1676710"/>
              <a:gd name="connsiteX124" fmla="*/ 2255520 w 2612136"/>
              <a:gd name="connsiteY124" fmla="*/ 527304 h 1676710"/>
              <a:gd name="connsiteX125" fmla="*/ 2273808 w 2612136"/>
              <a:gd name="connsiteY125" fmla="*/ 539496 h 1676710"/>
              <a:gd name="connsiteX126" fmla="*/ 2282952 w 2612136"/>
              <a:gd name="connsiteY126" fmla="*/ 545592 h 1676710"/>
              <a:gd name="connsiteX127" fmla="*/ 2292096 w 2612136"/>
              <a:gd name="connsiteY127" fmla="*/ 548640 h 1676710"/>
              <a:gd name="connsiteX128" fmla="*/ 2304288 w 2612136"/>
              <a:gd name="connsiteY128" fmla="*/ 557784 h 1676710"/>
              <a:gd name="connsiteX129" fmla="*/ 2322576 w 2612136"/>
              <a:gd name="connsiteY129" fmla="*/ 569976 h 1676710"/>
              <a:gd name="connsiteX130" fmla="*/ 2331720 w 2612136"/>
              <a:gd name="connsiteY130" fmla="*/ 579120 h 1676710"/>
              <a:gd name="connsiteX131" fmla="*/ 2350008 w 2612136"/>
              <a:gd name="connsiteY131" fmla="*/ 591312 h 1676710"/>
              <a:gd name="connsiteX132" fmla="*/ 2362200 w 2612136"/>
              <a:gd name="connsiteY132" fmla="*/ 597408 h 1676710"/>
              <a:gd name="connsiteX133" fmla="*/ 2389632 w 2612136"/>
              <a:gd name="connsiteY133" fmla="*/ 621792 h 1676710"/>
              <a:gd name="connsiteX134" fmla="*/ 2398776 w 2612136"/>
              <a:gd name="connsiteY134" fmla="*/ 624840 h 1676710"/>
              <a:gd name="connsiteX135" fmla="*/ 2420112 w 2612136"/>
              <a:gd name="connsiteY135" fmla="*/ 646176 h 1676710"/>
              <a:gd name="connsiteX136" fmla="*/ 2438400 w 2612136"/>
              <a:gd name="connsiteY136" fmla="*/ 661416 h 1676710"/>
              <a:gd name="connsiteX137" fmla="*/ 2447544 w 2612136"/>
              <a:gd name="connsiteY137" fmla="*/ 667512 h 1676710"/>
              <a:gd name="connsiteX138" fmla="*/ 2456688 w 2612136"/>
              <a:gd name="connsiteY138" fmla="*/ 679704 h 1676710"/>
              <a:gd name="connsiteX139" fmla="*/ 2474976 w 2612136"/>
              <a:gd name="connsiteY139" fmla="*/ 694944 h 1676710"/>
              <a:gd name="connsiteX140" fmla="*/ 2481072 w 2612136"/>
              <a:gd name="connsiteY140" fmla="*/ 704088 h 1676710"/>
              <a:gd name="connsiteX141" fmla="*/ 2493264 w 2612136"/>
              <a:gd name="connsiteY141" fmla="*/ 713232 h 1676710"/>
              <a:gd name="connsiteX142" fmla="*/ 2511552 w 2612136"/>
              <a:gd name="connsiteY142" fmla="*/ 743712 h 1676710"/>
              <a:gd name="connsiteX143" fmla="*/ 2526792 w 2612136"/>
              <a:gd name="connsiteY143" fmla="*/ 762000 h 1676710"/>
              <a:gd name="connsiteX144" fmla="*/ 2529840 w 2612136"/>
              <a:gd name="connsiteY144" fmla="*/ 771144 h 1676710"/>
              <a:gd name="connsiteX145" fmla="*/ 2535936 w 2612136"/>
              <a:gd name="connsiteY145" fmla="*/ 783336 h 1676710"/>
              <a:gd name="connsiteX146" fmla="*/ 2538984 w 2612136"/>
              <a:gd name="connsiteY146" fmla="*/ 792480 h 1676710"/>
              <a:gd name="connsiteX147" fmla="*/ 2545080 w 2612136"/>
              <a:gd name="connsiteY147" fmla="*/ 801624 h 1676710"/>
              <a:gd name="connsiteX148" fmla="*/ 2551176 w 2612136"/>
              <a:gd name="connsiteY148" fmla="*/ 822960 h 1676710"/>
              <a:gd name="connsiteX149" fmla="*/ 2557272 w 2612136"/>
              <a:gd name="connsiteY149" fmla="*/ 841248 h 1676710"/>
              <a:gd name="connsiteX150" fmla="*/ 2563368 w 2612136"/>
              <a:gd name="connsiteY150" fmla="*/ 865632 h 1676710"/>
              <a:gd name="connsiteX151" fmla="*/ 2569464 w 2612136"/>
              <a:gd name="connsiteY151" fmla="*/ 877824 h 1676710"/>
              <a:gd name="connsiteX152" fmla="*/ 2572512 w 2612136"/>
              <a:gd name="connsiteY152" fmla="*/ 886968 h 1676710"/>
              <a:gd name="connsiteX153" fmla="*/ 2575560 w 2612136"/>
              <a:gd name="connsiteY153" fmla="*/ 899160 h 1676710"/>
              <a:gd name="connsiteX154" fmla="*/ 2587752 w 2612136"/>
              <a:gd name="connsiteY154" fmla="*/ 917448 h 1676710"/>
              <a:gd name="connsiteX155" fmla="*/ 2593848 w 2612136"/>
              <a:gd name="connsiteY155" fmla="*/ 938784 h 1676710"/>
              <a:gd name="connsiteX156" fmla="*/ 2596896 w 2612136"/>
              <a:gd name="connsiteY156" fmla="*/ 950976 h 1676710"/>
              <a:gd name="connsiteX157" fmla="*/ 2602992 w 2612136"/>
              <a:gd name="connsiteY157" fmla="*/ 963168 h 1676710"/>
              <a:gd name="connsiteX158" fmla="*/ 2606040 w 2612136"/>
              <a:gd name="connsiteY158" fmla="*/ 975360 h 1676710"/>
              <a:gd name="connsiteX159" fmla="*/ 2612136 w 2612136"/>
              <a:gd name="connsiteY159" fmla="*/ 993648 h 1676710"/>
              <a:gd name="connsiteX160" fmla="*/ 2609088 w 2612136"/>
              <a:gd name="connsiteY160" fmla="*/ 1030224 h 1676710"/>
              <a:gd name="connsiteX161" fmla="*/ 2602992 w 2612136"/>
              <a:gd name="connsiteY161" fmla="*/ 1066800 h 1676710"/>
              <a:gd name="connsiteX162" fmla="*/ 2599944 w 2612136"/>
              <a:gd name="connsiteY162" fmla="*/ 1103376 h 1676710"/>
              <a:gd name="connsiteX163" fmla="*/ 2593848 w 2612136"/>
              <a:gd name="connsiteY163" fmla="*/ 1130808 h 1676710"/>
              <a:gd name="connsiteX164" fmla="*/ 2590800 w 2612136"/>
              <a:gd name="connsiteY164" fmla="*/ 1139952 h 1676710"/>
              <a:gd name="connsiteX165" fmla="*/ 2581656 w 2612136"/>
              <a:gd name="connsiteY165" fmla="*/ 1173480 h 1676710"/>
              <a:gd name="connsiteX166" fmla="*/ 2578608 w 2612136"/>
              <a:gd name="connsiteY166" fmla="*/ 1182624 h 1676710"/>
              <a:gd name="connsiteX167" fmla="*/ 2566416 w 2612136"/>
              <a:gd name="connsiteY167" fmla="*/ 1200912 h 1676710"/>
              <a:gd name="connsiteX168" fmla="*/ 2560320 w 2612136"/>
              <a:gd name="connsiteY168" fmla="*/ 1210056 h 1676710"/>
              <a:gd name="connsiteX169" fmla="*/ 2557272 w 2612136"/>
              <a:gd name="connsiteY169" fmla="*/ 1219200 h 1676710"/>
              <a:gd name="connsiteX170" fmla="*/ 2545080 w 2612136"/>
              <a:gd name="connsiteY170" fmla="*/ 1237488 h 1676710"/>
              <a:gd name="connsiteX171" fmla="*/ 2538984 w 2612136"/>
              <a:gd name="connsiteY171" fmla="*/ 1246632 h 1676710"/>
              <a:gd name="connsiteX172" fmla="*/ 2535936 w 2612136"/>
              <a:gd name="connsiteY172" fmla="*/ 1255776 h 1676710"/>
              <a:gd name="connsiteX173" fmla="*/ 2526792 w 2612136"/>
              <a:gd name="connsiteY173" fmla="*/ 1264920 h 1676710"/>
              <a:gd name="connsiteX174" fmla="*/ 2511552 w 2612136"/>
              <a:gd name="connsiteY174" fmla="*/ 1283208 h 1676710"/>
              <a:gd name="connsiteX175" fmla="*/ 2502408 w 2612136"/>
              <a:gd name="connsiteY175" fmla="*/ 1289304 h 1676710"/>
              <a:gd name="connsiteX176" fmla="*/ 2493264 w 2612136"/>
              <a:gd name="connsiteY176" fmla="*/ 1301496 h 1676710"/>
              <a:gd name="connsiteX177" fmla="*/ 2474976 w 2612136"/>
              <a:gd name="connsiteY177" fmla="*/ 1313688 h 1676710"/>
              <a:gd name="connsiteX178" fmla="*/ 2444496 w 2612136"/>
              <a:gd name="connsiteY178" fmla="*/ 1335024 h 1676710"/>
              <a:gd name="connsiteX179" fmla="*/ 2435352 w 2612136"/>
              <a:gd name="connsiteY179" fmla="*/ 1341120 h 1676710"/>
              <a:gd name="connsiteX180" fmla="*/ 2423160 w 2612136"/>
              <a:gd name="connsiteY180" fmla="*/ 1350264 h 1676710"/>
              <a:gd name="connsiteX181" fmla="*/ 2410968 w 2612136"/>
              <a:gd name="connsiteY181" fmla="*/ 1353312 h 1676710"/>
              <a:gd name="connsiteX182" fmla="*/ 2401824 w 2612136"/>
              <a:gd name="connsiteY182" fmla="*/ 1362456 h 1676710"/>
              <a:gd name="connsiteX183" fmla="*/ 2383536 w 2612136"/>
              <a:gd name="connsiteY183" fmla="*/ 1374648 h 1676710"/>
              <a:gd name="connsiteX184" fmla="*/ 2365248 w 2612136"/>
              <a:gd name="connsiteY184" fmla="*/ 1386840 h 1676710"/>
              <a:gd name="connsiteX185" fmla="*/ 2356104 w 2612136"/>
              <a:gd name="connsiteY185" fmla="*/ 1395984 h 1676710"/>
              <a:gd name="connsiteX186" fmla="*/ 2346960 w 2612136"/>
              <a:gd name="connsiteY186" fmla="*/ 1399032 h 1676710"/>
              <a:gd name="connsiteX187" fmla="*/ 2331720 w 2612136"/>
              <a:gd name="connsiteY187" fmla="*/ 1411224 h 1676710"/>
              <a:gd name="connsiteX188" fmla="*/ 2322576 w 2612136"/>
              <a:gd name="connsiteY188" fmla="*/ 1420368 h 1676710"/>
              <a:gd name="connsiteX189" fmla="*/ 2301240 w 2612136"/>
              <a:gd name="connsiteY189" fmla="*/ 1432560 h 1676710"/>
              <a:gd name="connsiteX190" fmla="*/ 2286000 w 2612136"/>
              <a:gd name="connsiteY190" fmla="*/ 1441704 h 1676710"/>
              <a:gd name="connsiteX191" fmla="*/ 2267712 w 2612136"/>
              <a:gd name="connsiteY191" fmla="*/ 1453896 h 1676710"/>
              <a:gd name="connsiteX192" fmla="*/ 2255520 w 2612136"/>
              <a:gd name="connsiteY192" fmla="*/ 1459992 h 1676710"/>
              <a:gd name="connsiteX193" fmla="*/ 2234184 w 2612136"/>
              <a:gd name="connsiteY193" fmla="*/ 1475232 h 1676710"/>
              <a:gd name="connsiteX194" fmla="*/ 2225040 w 2612136"/>
              <a:gd name="connsiteY194" fmla="*/ 1481328 h 1676710"/>
              <a:gd name="connsiteX195" fmla="*/ 2212848 w 2612136"/>
              <a:gd name="connsiteY195" fmla="*/ 1490472 h 1676710"/>
              <a:gd name="connsiteX196" fmla="*/ 2194560 w 2612136"/>
              <a:gd name="connsiteY196" fmla="*/ 1496568 h 1676710"/>
              <a:gd name="connsiteX197" fmla="*/ 2185416 w 2612136"/>
              <a:gd name="connsiteY197" fmla="*/ 1499616 h 1676710"/>
              <a:gd name="connsiteX198" fmla="*/ 2164080 w 2612136"/>
              <a:gd name="connsiteY198" fmla="*/ 1511808 h 1676710"/>
              <a:gd name="connsiteX199" fmla="*/ 2154936 w 2612136"/>
              <a:gd name="connsiteY199" fmla="*/ 1514856 h 1676710"/>
              <a:gd name="connsiteX200" fmla="*/ 2133600 w 2612136"/>
              <a:gd name="connsiteY200" fmla="*/ 1527048 h 1676710"/>
              <a:gd name="connsiteX201" fmla="*/ 2115312 w 2612136"/>
              <a:gd name="connsiteY201" fmla="*/ 1539240 h 1676710"/>
              <a:gd name="connsiteX202" fmla="*/ 2097024 w 2612136"/>
              <a:gd name="connsiteY202" fmla="*/ 1548384 h 1676710"/>
              <a:gd name="connsiteX203" fmla="*/ 2087880 w 2612136"/>
              <a:gd name="connsiteY203" fmla="*/ 1551432 h 1676710"/>
              <a:gd name="connsiteX204" fmla="*/ 2063496 w 2612136"/>
              <a:gd name="connsiteY204" fmla="*/ 1563624 h 1676710"/>
              <a:gd name="connsiteX205" fmla="*/ 2045208 w 2612136"/>
              <a:gd name="connsiteY205" fmla="*/ 1575816 h 1676710"/>
              <a:gd name="connsiteX206" fmla="*/ 2036064 w 2612136"/>
              <a:gd name="connsiteY206" fmla="*/ 1578864 h 1676710"/>
              <a:gd name="connsiteX207" fmla="*/ 2026920 w 2612136"/>
              <a:gd name="connsiteY207" fmla="*/ 1584960 h 1676710"/>
              <a:gd name="connsiteX208" fmla="*/ 2002536 w 2612136"/>
              <a:gd name="connsiteY208" fmla="*/ 1600200 h 1676710"/>
              <a:gd name="connsiteX209" fmla="*/ 1984248 w 2612136"/>
              <a:gd name="connsiteY209" fmla="*/ 1612392 h 1676710"/>
              <a:gd name="connsiteX210" fmla="*/ 1959864 w 2612136"/>
              <a:gd name="connsiteY210" fmla="*/ 1621536 h 1676710"/>
              <a:gd name="connsiteX211" fmla="*/ 1950720 w 2612136"/>
              <a:gd name="connsiteY211" fmla="*/ 1624584 h 1676710"/>
              <a:gd name="connsiteX212" fmla="*/ 1941576 w 2612136"/>
              <a:gd name="connsiteY212" fmla="*/ 1630680 h 1676710"/>
              <a:gd name="connsiteX213" fmla="*/ 1911096 w 2612136"/>
              <a:gd name="connsiteY213" fmla="*/ 1636776 h 1676710"/>
              <a:gd name="connsiteX214" fmla="*/ 1898904 w 2612136"/>
              <a:gd name="connsiteY214" fmla="*/ 1642872 h 1676710"/>
              <a:gd name="connsiteX215" fmla="*/ 1889760 w 2612136"/>
              <a:gd name="connsiteY215" fmla="*/ 1648968 h 1676710"/>
              <a:gd name="connsiteX216" fmla="*/ 1880616 w 2612136"/>
              <a:gd name="connsiteY216" fmla="*/ 1652016 h 1676710"/>
              <a:gd name="connsiteX217" fmla="*/ 1862328 w 2612136"/>
              <a:gd name="connsiteY217" fmla="*/ 1664208 h 1676710"/>
              <a:gd name="connsiteX218" fmla="*/ 1853184 w 2612136"/>
              <a:gd name="connsiteY218" fmla="*/ 1670304 h 1676710"/>
              <a:gd name="connsiteX219" fmla="*/ 1831848 w 2612136"/>
              <a:gd name="connsiteY219" fmla="*/ 1676400 h 1676710"/>
              <a:gd name="connsiteX220" fmla="*/ 1813560 w 2612136"/>
              <a:gd name="connsiteY220" fmla="*/ 1667256 h 1676710"/>
              <a:gd name="connsiteX221" fmla="*/ 1792224 w 2612136"/>
              <a:gd name="connsiteY221" fmla="*/ 1658112 h 1676710"/>
              <a:gd name="connsiteX222" fmla="*/ 1783080 w 2612136"/>
              <a:gd name="connsiteY222" fmla="*/ 1648968 h 1676710"/>
              <a:gd name="connsiteX223" fmla="*/ 1776984 w 2612136"/>
              <a:gd name="connsiteY223" fmla="*/ 1639824 h 1676710"/>
              <a:gd name="connsiteX224" fmla="*/ 1767840 w 2612136"/>
              <a:gd name="connsiteY224" fmla="*/ 1636776 h 1676710"/>
              <a:gd name="connsiteX225" fmla="*/ 1761744 w 2612136"/>
              <a:gd name="connsiteY225" fmla="*/ 1627632 h 1676710"/>
              <a:gd name="connsiteX226" fmla="*/ 1734312 w 2612136"/>
              <a:gd name="connsiteY226" fmla="*/ 1600200 h 1676710"/>
              <a:gd name="connsiteX227" fmla="*/ 1725168 w 2612136"/>
              <a:gd name="connsiteY227" fmla="*/ 1591056 h 1676710"/>
              <a:gd name="connsiteX228" fmla="*/ 1706880 w 2612136"/>
              <a:gd name="connsiteY228" fmla="*/ 1563624 h 1676710"/>
              <a:gd name="connsiteX229" fmla="*/ 1700784 w 2612136"/>
              <a:gd name="connsiteY229" fmla="*/ 1554480 h 1676710"/>
              <a:gd name="connsiteX230" fmla="*/ 1694688 w 2612136"/>
              <a:gd name="connsiteY230" fmla="*/ 1545336 h 1676710"/>
              <a:gd name="connsiteX231" fmla="*/ 1691640 w 2612136"/>
              <a:gd name="connsiteY231" fmla="*/ 1536192 h 1676710"/>
              <a:gd name="connsiteX232" fmla="*/ 1679448 w 2612136"/>
              <a:gd name="connsiteY232" fmla="*/ 1514856 h 1676710"/>
              <a:gd name="connsiteX233" fmla="*/ 1673352 w 2612136"/>
              <a:gd name="connsiteY233" fmla="*/ 1496568 h 1676710"/>
              <a:gd name="connsiteX234" fmla="*/ 1670304 w 2612136"/>
              <a:gd name="connsiteY234" fmla="*/ 1487424 h 1676710"/>
              <a:gd name="connsiteX235" fmla="*/ 1670304 w 2612136"/>
              <a:gd name="connsiteY235" fmla="*/ 1423416 h 1676710"/>
              <a:gd name="connsiteX236" fmla="*/ 1679448 w 2612136"/>
              <a:gd name="connsiteY236" fmla="*/ 1405128 h 1676710"/>
              <a:gd name="connsiteX237" fmla="*/ 1688592 w 2612136"/>
              <a:gd name="connsiteY237" fmla="*/ 1399032 h 1676710"/>
              <a:gd name="connsiteX238" fmla="*/ 1700784 w 2612136"/>
              <a:gd name="connsiteY238" fmla="*/ 1386840 h 1676710"/>
              <a:gd name="connsiteX239" fmla="*/ 1709928 w 2612136"/>
              <a:gd name="connsiteY239" fmla="*/ 1377696 h 1676710"/>
              <a:gd name="connsiteX240" fmla="*/ 1728216 w 2612136"/>
              <a:gd name="connsiteY240" fmla="*/ 1365504 h 1676710"/>
              <a:gd name="connsiteX241" fmla="*/ 1737360 w 2612136"/>
              <a:gd name="connsiteY241" fmla="*/ 1359408 h 1676710"/>
              <a:gd name="connsiteX242" fmla="*/ 1749552 w 2612136"/>
              <a:gd name="connsiteY242" fmla="*/ 1356360 h 1676710"/>
              <a:gd name="connsiteX243" fmla="*/ 1770888 w 2612136"/>
              <a:gd name="connsiteY243" fmla="*/ 1344168 h 1676710"/>
              <a:gd name="connsiteX244" fmla="*/ 1780032 w 2612136"/>
              <a:gd name="connsiteY244" fmla="*/ 1338072 h 1676710"/>
              <a:gd name="connsiteX245" fmla="*/ 1801368 w 2612136"/>
              <a:gd name="connsiteY245" fmla="*/ 1331976 h 1676710"/>
              <a:gd name="connsiteX246" fmla="*/ 1810512 w 2612136"/>
              <a:gd name="connsiteY246" fmla="*/ 1328928 h 1676710"/>
              <a:gd name="connsiteX247" fmla="*/ 1822704 w 2612136"/>
              <a:gd name="connsiteY247" fmla="*/ 1325880 h 1676710"/>
              <a:gd name="connsiteX248" fmla="*/ 1840992 w 2612136"/>
              <a:gd name="connsiteY248" fmla="*/ 1319784 h 1676710"/>
              <a:gd name="connsiteX249" fmla="*/ 1850136 w 2612136"/>
              <a:gd name="connsiteY249" fmla="*/ 1316736 h 1676710"/>
              <a:gd name="connsiteX250" fmla="*/ 1871472 w 2612136"/>
              <a:gd name="connsiteY250" fmla="*/ 1313688 h 1676710"/>
              <a:gd name="connsiteX251" fmla="*/ 1883664 w 2612136"/>
              <a:gd name="connsiteY251" fmla="*/ 1307592 h 1676710"/>
              <a:gd name="connsiteX252" fmla="*/ 1901952 w 2612136"/>
              <a:gd name="connsiteY252" fmla="*/ 1301496 h 1676710"/>
              <a:gd name="connsiteX253" fmla="*/ 1914144 w 2612136"/>
              <a:gd name="connsiteY253" fmla="*/ 1295400 h 1676710"/>
              <a:gd name="connsiteX254" fmla="*/ 1923288 w 2612136"/>
              <a:gd name="connsiteY254" fmla="*/ 1292352 h 1676710"/>
              <a:gd name="connsiteX255" fmla="*/ 1932432 w 2612136"/>
              <a:gd name="connsiteY255" fmla="*/ 1286256 h 1676710"/>
              <a:gd name="connsiteX256" fmla="*/ 1941576 w 2612136"/>
              <a:gd name="connsiteY256" fmla="*/ 1283208 h 1676710"/>
              <a:gd name="connsiteX257" fmla="*/ 1959864 w 2612136"/>
              <a:gd name="connsiteY257" fmla="*/ 1271016 h 1676710"/>
              <a:gd name="connsiteX258" fmla="*/ 1969008 w 2612136"/>
              <a:gd name="connsiteY258" fmla="*/ 1264920 h 1676710"/>
              <a:gd name="connsiteX259" fmla="*/ 1978152 w 2612136"/>
              <a:gd name="connsiteY259" fmla="*/ 1258824 h 1676710"/>
              <a:gd name="connsiteX260" fmla="*/ 1987296 w 2612136"/>
              <a:gd name="connsiteY260" fmla="*/ 1255776 h 1676710"/>
              <a:gd name="connsiteX261" fmla="*/ 1996440 w 2612136"/>
              <a:gd name="connsiteY261" fmla="*/ 1249680 h 1676710"/>
              <a:gd name="connsiteX262" fmla="*/ 2008632 w 2612136"/>
              <a:gd name="connsiteY262" fmla="*/ 1246632 h 1676710"/>
              <a:gd name="connsiteX263" fmla="*/ 2017776 w 2612136"/>
              <a:gd name="connsiteY263" fmla="*/ 1240536 h 1676710"/>
              <a:gd name="connsiteX264" fmla="*/ 2045208 w 2612136"/>
              <a:gd name="connsiteY264" fmla="*/ 1228344 h 1676710"/>
              <a:gd name="connsiteX265" fmla="*/ 2051304 w 2612136"/>
              <a:gd name="connsiteY265" fmla="*/ 1216152 h 1676710"/>
              <a:gd name="connsiteX266" fmla="*/ 2069592 w 2612136"/>
              <a:gd name="connsiteY266" fmla="*/ 1200912 h 1676710"/>
              <a:gd name="connsiteX267" fmla="*/ 2078736 w 2612136"/>
              <a:gd name="connsiteY267" fmla="*/ 1191768 h 1676710"/>
              <a:gd name="connsiteX268" fmla="*/ 2097024 w 2612136"/>
              <a:gd name="connsiteY268" fmla="*/ 1179576 h 1676710"/>
              <a:gd name="connsiteX269" fmla="*/ 2106168 w 2612136"/>
              <a:gd name="connsiteY269" fmla="*/ 1173480 h 1676710"/>
              <a:gd name="connsiteX270" fmla="*/ 2115312 w 2612136"/>
              <a:gd name="connsiteY270" fmla="*/ 1167384 h 1676710"/>
              <a:gd name="connsiteX271" fmla="*/ 2124456 w 2612136"/>
              <a:gd name="connsiteY271" fmla="*/ 1164336 h 1676710"/>
              <a:gd name="connsiteX272" fmla="*/ 2136648 w 2612136"/>
              <a:gd name="connsiteY272" fmla="*/ 1155192 h 1676710"/>
              <a:gd name="connsiteX273" fmla="*/ 2145792 w 2612136"/>
              <a:gd name="connsiteY273" fmla="*/ 1152144 h 1676710"/>
              <a:gd name="connsiteX274" fmla="*/ 2154936 w 2612136"/>
              <a:gd name="connsiteY274" fmla="*/ 1143000 h 1676710"/>
              <a:gd name="connsiteX275" fmla="*/ 2164080 w 2612136"/>
              <a:gd name="connsiteY275" fmla="*/ 1139952 h 1676710"/>
              <a:gd name="connsiteX276" fmla="*/ 2173224 w 2612136"/>
              <a:gd name="connsiteY276" fmla="*/ 1133856 h 1676710"/>
              <a:gd name="connsiteX277" fmla="*/ 2191512 w 2612136"/>
              <a:gd name="connsiteY277" fmla="*/ 1115568 h 1676710"/>
              <a:gd name="connsiteX278" fmla="*/ 2209800 w 2612136"/>
              <a:gd name="connsiteY278" fmla="*/ 1106424 h 1676710"/>
              <a:gd name="connsiteX279" fmla="*/ 2215896 w 2612136"/>
              <a:gd name="connsiteY279" fmla="*/ 1097280 h 1676710"/>
              <a:gd name="connsiteX280" fmla="*/ 2234184 w 2612136"/>
              <a:gd name="connsiteY280" fmla="*/ 1085088 h 1676710"/>
              <a:gd name="connsiteX281" fmla="*/ 2261616 w 2612136"/>
              <a:gd name="connsiteY281" fmla="*/ 1066800 h 1676710"/>
              <a:gd name="connsiteX282" fmla="*/ 2270760 w 2612136"/>
              <a:gd name="connsiteY282" fmla="*/ 1060704 h 1676710"/>
              <a:gd name="connsiteX283" fmla="*/ 2279904 w 2612136"/>
              <a:gd name="connsiteY283" fmla="*/ 1051560 h 1676710"/>
              <a:gd name="connsiteX284" fmla="*/ 2289048 w 2612136"/>
              <a:gd name="connsiteY284" fmla="*/ 1048512 h 1676710"/>
              <a:gd name="connsiteX285" fmla="*/ 2316480 w 2612136"/>
              <a:gd name="connsiteY285" fmla="*/ 1030224 h 1676710"/>
              <a:gd name="connsiteX286" fmla="*/ 2325624 w 2612136"/>
              <a:gd name="connsiteY286" fmla="*/ 1024128 h 1676710"/>
              <a:gd name="connsiteX287" fmla="*/ 2346960 w 2612136"/>
              <a:gd name="connsiteY287" fmla="*/ 1008888 h 1676710"/>
              <a:gd name="connsiteX288" fmla="*/ 2353056 w 2612136"/>
              <a:gd name="connsiteY288" fmla="*/ 999744 h 1676710"/>
              <a:gd name="connsiteX289" fmla="*/ 2359152 w 2612136"/>
              <a:gd name="connsiteY289" fmla="*/ 987552 h 1676710"/>
              <a:gd name="connsiteX290" fmla="*/ 2368296 w 2612136"/>
              <a:gd name="connsiteY290" fmla="*/ 978408 h 1676710"/>
              <a:gd name="connsiteX291" fmla="*/ 2377440 w 2612136"/>
              <a:gd name="connsiteY291" fmla="*/ 960120 h 1676710"/>
              <a:gd name="connsiteX292" fmla="*/ 2383536 w 2612136"/>
              <a:gd name="connsiteY292" fmla="*/ 935736 h 1676710"/>
              <a:gd name="connsiteX293" fmla="*/ 2377440 w 2612136"/>
              <a:gd name="connsiteY293" fmla="*/ 896112 h 1676710"/>
              <a:gd name="connsiteX294" fmla="*/ 2374392 w 2612136"/>
              <a:gd name="connsiteY294" fmla="*/ 886968 h 1676710"/>
              <a:gd name="connsiteX295" fmla="*/ 2362200 w 2612136"/>
              <a:gd name="connsiteY295" fmla="*/ 868680 h 1676710"/>
              <a:gd name="connsiteX296" fmla="*/ 2353056 w 2612136"/>
              <a:gd name="connsiteY296" fmla="*/ 862584 h 1676710"/>
              <a:gd name="connsiteX297" fmla="*/ 2340864 w 2612136"/>
              <a:gd name="connsiteY297" fmla="*/ 853440 h 1676710"/>
              <a:gd name="connsiteX298" fmla="*/ 2331720 w 2612136"/>
              <a:gd name="connsiteY298" fmla="*/ 850392 h 1676710"/>
              <a:gd name="connsiteX299" fmla="*/ 2319528 w 2612136"/>
              <a:gd name="connsiteY299" fmla="*/ 844296 h 1676710"/>
              <a:gd name="connsiteX300" fmla="*/ 2301240 w 2612136"/>
              <a:gd name="connsiteY300" fmla="*/ 838200 h 1676710"/>
              <a:gd name="connsiteX301" fmla="*/ 2282952 w 2612136"/>
              <a:gd name="connsiteY301" fmla="*/ 829056 h 1676710"/>
              <a:gd name="connsiteX302" fmla="*/ 2264664 w 2612136"/>
              <a:gd name="connsiteY302" fmla="*/ 813816 h 1676710"/>
              <a:gd name="connsiteX303" fmla="*/ 2255520 w 2612136"/>
              <a:gd name="connsiteY303" fmla="*/ 810768 h 1676710"/>
              <a:gd name="connsiteX304" fmla="*/ 2240280 w 2612136"/>
              <a:gd name="connsiteY304" fmla="*/ 798576 h 1676710"/>
              <a:gd name="connsiteX305" fmla="*/ 2231136 w 2612136"/>
              <a:gd name="connsiteY305" fmla="*/ 789432 h 1676710"/>
              <a:gd name="connsiteX306" fmla="*/ 2221992 w 2612136"/>
              <a:gd name="connsiteY306" fmla="*/ 786384 h 1676710"/>
              <a:gd name="connsiteX307" fmla="*/ 2203704 w 2612136"/>
              <a:gd name="connsiteY307" fmla="*/ 774192 h 1676710"/>
              <a:gd name="connsiteX308" fmla="*/ 2188464 w 2612136"/>
              <a:gd name="connsiteY308" fmla="*/ 758952 h 1676710"/>
              <a:gd name="connsiteX309" fmla="*/ 2157984 w 2612136"/>
              <a:gd name="connsiteY309" fmla="*/ 749808 h 1676710"/>
              <a:gd name="connsiteX310" fmla="*/ 2148840 w 2612136"/>
              <a:gd name="connsiteY310" fmla="*/ 743712 h 1676710"/>
              <a:gd name="connsiteX311" fmla="*/ 2130552 w 2612136"/>
              <a:gd name="connsiteY311" fmla="*/ 737616 h 1676710"/>
              <a:gd name="connsiteX312" fmla="*/ 2121408 w 2612136"/>
              <a:gd name="connsiteY312" fmla="*/ 734568 h 1676710"/>
              <a:gd name="connsiteX313" fmla="*/ 2100072 w 2612136"/>
              <a:gd name="connsiteY313" fmla="*/ 728472 h 1676710"/>
              <a:gd name="connsiteX314" fmla="*/ 2090928 w 2612136"/>
              <a:gd name="connsiteY314" fmla="*/ 722376 h 1676710"/>
              <a:gd name="connsiteX315" fmla="*/ 2078736 w 2612136"/>
              <a:gd name="connsiteY315" fmla="*/ 719328 h 1676710"/>
              <a:gd name="connsiteX316" fmla="*/ 2060448 w 2612136"/>
              <a:gd name="connsiteY316" fmla="*/ 713232 h 1676710"/>
              <a:gd name="connsiteX317" fmla="*/ 2051304 w 2612136"/>
              <a:gd name="connsiteY317" fmla="*/ 710184 h 1676710"/>
              <a:gd name="connsiteX318" fmla="*/ 2033016 w 2612136"/>
              <a:gd name="connsiteY318" fmla="*/ 697992 h 1676710"/>
              <a:gd name="connsiteX319" fmla="*/ 1996440 w 2612136"/>
              <a:gd name="connsiteY319" fmla="*/ 688848 h 1676710"/>
              <a:gd name="connsiteX320" fmla="*/ 1987296 w 2612136"/>
              <a:gd name="connsiteY320" fmla="*/ 682752 h 1676710"/>
              <a:gd name="connsiteX321" fmla="*/ 1965960 w 2612136"/>
              <a:gd name="connsiteY321" fmla="*/ 676656 h 1676710"/>
              <a:gd name="connsiteX322" fmla="*/ 1956816 w 2612136"/>
              <a:gd name="connsiteY322" fmla="*/ 670560 h 1676710"/>
              <a:gd name="connsiteX323" fmla="*/ 1941576 w 2612136"/>
              <a:gd name="connsiteY323" fmla="*/ 667512 h 1676710"/>
              <a:gd name="connsiteX324" fmla="*/ 1929384 w 2612136"/>
              <a:gd name="connsiteY324" fmla="*/ 664464 h 1676710"/>
              <a:gd name="connsiteX325" fmla="*/ 1911096 w 2612136"/>
              <a:gd name="connsiteY325" fmla="*/ 655320 h 1676710"/>
              <a:gd name="connsiteX326" fmla="*/ 1892808 w 2612136"/>
              <a:gd name="connsiteY326" fmla="*/ 640080 h 1676710"/>
              <a:gd name="connsiteX327" fmla="*/ 1883664 w 2612136"/>
              <a:gd name="connsiteY327" fmla="*/ 637032 h 1676710"/>
              <a:gd name="connsiteX328" fmla="*/ 1874520 w 2612136"/>
              <a:gd name="connsiteY328" fmla="*/ 630936 h 1676710"/>
              <a:gd name="connsiteX329" fmla="*/ 1865376 w 2612136"/>
              <a:gd name="connsiteY329" fmla="*/ 627888 h 1676710"/>
              <a:gd name="connsiteX330" fmla="*/ 1856232 w 2612136"/>
              <a:gd name="connsiteY330" fmla="*/ 621792 h 1676710"/>
              <a:gd name="connsiteX331" fmla="*/ 1844040 w 2612136"/>
              <a:gd name="connsiteY331" fmla="*/ 618744 h 1676710"/>
              <a:gd name="connsiteX332" fmla="*/ 1831848 w 2612136"/>
              <a:gd name="connsiteY332" fmla="*/ 612648 h 1676710"/>
              <a:gd name="connsiteX333" fmla="*/ 1822704 w 2612136"/>
              <a:gd name="connsiteY333" fmla="*/ 609600 h 1676710"/>
              <a:gd name="connsiteX334" fmla="*/ 1798320 w 2612136"/>
              <a:gd name="connsiteY334" fmla="*/ 594360 h 1676710"/>
              <a:gd name="connsiteX335" fmla="*/ 1789176 w 2612136"/>
              <a:gd name="connsiteY335" fmla="*/ 588264 h 1676710"/>
              <a:gd name="connsiteX336" fmla="*/ 1780032 w 2612136"/>
              <a:gd name="connsiteY336" fmla="*/ 585216 h 1676710"/>
              <a:gd name="connsiteX337" fmla="*/ 1770888 w 2612136"/>
              <a:gd name="connsiteY337" fmla="*/ 579120 h 1676710"/>
              <a:gd name="connsiteX338" fmla="*/ 1761744 w 2612136"/>
              <a:gd name="connsiteY338" fmla="*/ 576072 h 1676710"/>
              <a:gd name="connsiteX339" fmla="*/ 1740408 w 2612136"/>
              <a:gd name="connsiteY339" fmla="*/ 566928 h 1676710"/>
              <a:gd name="connsiteX340" fmla="*/ 1722120 w 2612136"/>
              <a:gd name="connsiteY340" fmla="*/ 554736 h 1676710"/>
              <a:gd name="connsiteX341" fmla="*/ 1703832 w 2612136"/>
              <a:gd name="connsiteY341" fmla="*/ 542544 h 1676710"/>
              <a:gd name="connsiteX342" fmla="*/ 1685544 w 2612136"/>
              <a:gd name="connsiteY342" fmla="*/ 533400 h 1676710"/>
              <a:gd name="connsiteX343" fmla="*/ 1676400 w 2612136"/>
              <a:gd name="connsiteY343" fmla="*/ 530352 h 1676710"/>
              <a:gd name="connsiteX344" fmla="*/ 1664208 w 2612136"/>
              <a:gd name="connsiteY344" fmla="*/ 524256 h 1676710"/>
              <a:gd name="connsiteX345" fmla="*/ 1645920 w 2612136"/>
              <a:gd name="connsiteY345" fmla="*/ 512064 h 1676710"/>
              <a:gd name="connsiteX346" fmla="*/ 1636776 w 2612136"/>
              <a:gd name="connsiteY346" fmla="*/ 505968 h 1676710"/>
              <a:gd name="connsiteX347" fmla="*/ 1615440 w 2612136"/>
              <a:gd name="connsiteY347" fmla="*/ 499872 h 1676710"/>
              <a:gd name="connsiteX348" fmla="*/ 1606296 w 2612136"/>
              <a:gd name="connsiteY348" fmla="*/ 493776 h 1676710"/>
              <a:gd name="connsiteX349" fmla="*/ 1584960 w 2612136"/>
              <a:gd name="connsiteY349" fmla="*/ 487680 h 1676710"/>
              <a:gd name="connsiteX350" fmla="*/ 1575816 w 2612136"/>
              <a:gd name="connsiteY350" fmla="*/ 481584 h 1676710"/>
              <a:gd name="connsiteX351" fmla="*/ 1551432 w 2612136"/>
              <a:gd name="connsiteY351" fmla="*/ 475488 h 1676710"/>
              <a:gd name="connsiteX352" fmla="*/ 1536192 w 2612136"/>
              <a:gd name="connsiteY352" fmla="*/ 469392 h 1676710"/>
              <a:gd name="connsiteX353" fmla="*/ 1514856 w 2612136"/>
              <a:gd name="connsiteY353" fmla="*/ 463296 h 1676710"/>
              <a:gd name="connsiteX354" fmla="*/ 1493520 w 2612136"/>
              <a:gd name="connsiteY354" fmla="*/ 454152 h 1676710"/>
              <a:gd name="connsiteX355" fmla="*/ 1463040 w 2612136"/>
              <a:gd name="connsiteY355" fmla="*/ 438912 h 1676710"/>
              <a:gd name="connsiteX356" fmla="*/ 1453896 w 2612136"/>
              <a:gd name="connsiteY356" fmla="*/ 432816 h 1676710"/>
              <a:gd name="connsiteX357" fmla="*/ 1444752 w 2612136"/>
              <a:gd name="connsiteY357" fmla="*/ 429768 h 1676710"/>
              <a:gd name="connsiteX358" fmla="*/ 1408176 w 2612136"/>
              <a:gd name="connsiteY358" fmla="*/ 414528 h 1676710"/>
              <a:gd name="connsiteX359" fmla="*/ 1389888 w 2612136"/>
              <a:gd name="connsiteY359" fmla="*/ 402336 h 1676710"/>
              <a:gd name="connsiteX360" fmla="*/ 1380744 w 2612136"/>
              <a:gd name="connsiteY360" fmla="*/ 396240 h 1676710"/>
              <a:gd name="connsiteX361" fmla="*/ 1371600 w 2612136"/>
              <a:gd name="connsiteY361" fmla="*/ 393192 h 1676710"/>
              <a:gd name="connsiteX362" fmla="*/ 1350264 w 2612136"/>
              <a:gd name="connsiteY362" fmla="*/ 381000 h 1676710"/>
              <a:gd name="connsiteX363" fmla="*/ 1341120 w 2612136"/>
              <a:gd name="connsiteY363" fmla="*/ 377952 h 1676710"/>
              <a:gd name="connsiteX364" fmla="*/ 1331976 w 2612136"/>
              <a:gd name="connsiteY364" fmla="*/ 371856 h 1676710"/>
              <a:gd name="connsiteX365" fmla="*/ 1301496 w 2612136"/>
              <a:gd name="connsiteY365" fmla="*/ 353568 h 1676710"/>
              <a:gd name="connsiteX366" fmla="*/ 1200912 w 2612136"/>
              <a:gd name="connsiteY366" fmla="*/ 316992 h 1676710"/>
              <a:gd name="connsiteX367" fmla="*/ 1121664 w 2612136"/>
              <a:gd name="connsiteY367" fmla="*/ 298704 h 1676710"/>
              <a:gd name="connsiteX368" fmla="*/ 1094232 w 2612136"/>
              <a:gd name="connsiteY368" fmla="*/ 295656 h 1676710"/>
              <a:gd name="connsiteX369" fmla="*/ 1069848 w 2612136"/>
              <a:gd name="connsiteY369" fmla="*/ 289560 h 1676710"/>
              <a:gd name="connsiteX370" fmla="*/ 1057656 w 2612136"/>
              <a:gd name="connsiteY370" fmla="*/ 286512 h 1676710"/>
              <a:gd name="connsiteX371" fmla="*/ 1030224 w 2612136"/>
              <a:gd name="connsiteY371" fmla="*/ 283464 h 1676710"/>
              <a:gd name="connsiteX372" fmla="*/ 990600 w 2612136"/>
              <a:gd name="connsiteY372" fmla="*/ 274320 h 1676710"/>
              <a:gd name="connsiteX373" fmla="*/ 972312 w 2612136"/>
              <a:gd name="connsiteY373" fmla="*/ 268224 h 1676710"/>
              <a:gd name="connsiteX374" fmla="*/ 963168 w 2612136"/>
              <a:gd name="connsiteY374" fmla="*/ 265176 h 1676710"/>
              <a:gd name="connsiteX375" fmla="*/ 950976 w 2612136"/>
              <a:gd name="connsiteY375" fmla="*/ 262128 h 1676710"/>
              <a:gd name="connsiteX376" fmla="*/ 932688 w 2612136"/>
              <a:gd name="connsiteY376" fmla="*/ 256032 h 1676710"/>
              <a:gd name="connsiteX377" fmla="*/ 923544 w 2612136"/>
              <a:gd name="connsiteY377" fmla="*/ 252984 h 1676710"/>
              <a:gd name="connsiteX378" fmla="*/ 905256 w 2612136"/>
              <a:gd name="connsiteY378" fmla="*/ 249936 h 1676710"/>
              <a:gd name="connsiteX379" fmla="*/ 880872 w 2612136"/>
              <a:gd name="connsiteY379" fmla="*/ 240792 h 1676710"/>
              <a:gd name="connsiteX380" fmla="*/ 853440 w 2612136"/>
              <a:gd name="connsiteY380" fmla="*/ 237744 h 1676710"/>
              <a:gd name="connsiteX381" fmla="*/ 841248 w 2612136"/>
              <a:gd name="connsiteY381" fmla="*/ 234696 h 1676710"/>
              <a:gd name="connsiteX382" fmla="*/ 819912 w 2612136"/>
              <a:gd name="connsiteY382" fmla="*/ 228600 h 1676710"/>
              <a:gd name="connsiteX383" fmla="*/ 804672 w 2612136"/>
              <a:gd name="connsiteY383" fmla="*/ 225552 h 1676710"/>
              <a:gd name="connsiteX384" fmla="*/ 786384 w 2612136"/>
              <a:gd name="connsiteY384" fmla="*/ 222504 h 1676710"/>
              <a:gd name="connsiteX385" fmla="*/ 768096 w 2612136"/>
              <a:gd name="connsiteY385" fmla="*/ 216408 h 1676710"/>
              <a:gd name="connsiteX386" fmla="*/ 743712 w 2612136"/>
              <a:gd name="connsiteY386" fmla="*/ 213360 h 1676710"/>
              <a:gd name="connsiteX387" fmla="*/ 722376 w 2612136"/>
              <a:gd name="connsiteY387" fmla="*/ 210312 h 1676710"/>
              <a:gd name="connsiteX388" fmla="*/ 676656 w 2612136"/>
              <a:gd name="connsiteY388" fmla="*/ 207264 h 1676710"/>
              <a:gd name="connsiteX389" fmla="*/ 664464 w 2612136"/>
              <a:gd name="connsiteY389" fmla="*/ 204216 h 1676710"/>
              <a:gd name="connsiteX390" fmla="*/ 591312 w 2612136"/>
              <a:gd name="connsiteY390" fmla="*/ 207264 h 1676710"/>
              <a:gd name="connsiteX391" fmla="*/ 576072 w 2612136"/>
              <a:gd name="connsiteY391" fmla="*/ 210312 h 1676710"/>
              <a:gd name="connsiteX392" fmla="*/ 536448 w 2612136"/>
              <a:gd name="connsiteY392" fmla="*/ 216408 h 1676710"/>
              <a:gd name="connsiteX393" fmla="*/ 493776 w 2612136"/>
              <a:gd name="connsiteY393" fmla="*/ 219456 h 1676710"/>
              <a:gd name="connsiteX394" fmla="*/ 466344 w 2612136"/>
              <a:gd name="connsiteY394" fmla="*/ 222504 h 1676710"/>
              <a:gd name="connsiteX395" fmla="*/ 371856 w 2612136"/>
              <a:gd name="connsiteY395" fmla="*/ 231648 h 1676710"/>
              <a:gd name="connsiteX396" fmla="*/ 326136 w 2612136"/>
              <a:gd name="connsiteY396" fmla="*/ 246888 h 1676710"/>
              <a:gd name="connsiteX397" fmla="*/ 316992 w 2612136"/>
              <a:gd name="connsiteY397" fmla="*/ 249936 h 1676710"/>
              <a:gd name="connsiteX398" fmla="*/ 307848 w 2612136"/>
              <a:gd name="connsiteY398" fmla="*/ 252984 h 1676710"/>
              <a:gd name="connsiteX399" fmla="*/ 283464 w 2612136"/>
              <a:gd name="connsiteY399" fmla="*/ 262128 h 1676710"/>
              <a:gd name="connsiteX400" fmla="*/ 265176 w 2612136"/>
              <a:gd name="connsiteY400" fmla="*/ 268224 h 1676710"/>
              <a:gd name="connsiteX401" fmla="*/ 240792 w 2612136"/>
              <a:gd name="connsiteY401" fmla="*/ 274320 h 1676710"/>
              <a:gd name="connsiteX402" fmla="*/ 231648 w 2612136"/>
              <a:gd name="connsiteY402" fmla="*/ 280416 h 1676710"/>
              <a:gd name="connsiteX403" fmla="*/ 219456 w 2612136"/>
              <a:gd name="connsiteY403" fmla="*/ 283464 h 1676710"/>
              <a:gd name="connsiteX404" fmla="*/ 201168 w 2612136"/>
              <a:gd name="connsiteY404" fmla="*/ 289560 h 1676710"/>
              <a:gd name="connsiteX405" fmla="*/ 195072 w 2612136"/>
              <a:gd name="connsiteY405" fmla="*/ 295656 h 1676710"/>
              <a:gd name="connsiteX0" fmla="*/ 195072 w 2612136"/>
              <a:gd name="connsiteY0" fmla="*/ 295656 h 1676710"/>
              <a:gd name="connsiteX1" fmla="*/ 176784 w 2612136"/>
              <a:gd name="connsiteY1" fmla="*/ 304800 h 1676710"/>
              <a:gd name="connsiteX2" fmla="*/ 155448 w 2612136"/>
              <a:gd name="connsiteY2" fmla="*/ 310896 h 1676710"/>
              <a:gd name="connsiteX3" fmla="*/ 137160 w 2612136"/>
              <a:gd name="connsiteY3" fmla="*/ 323088 h 1676710"/>
              <a:gd name="connsiteX4" fmla="*/ 128016 w 2612136"/>
              <a:gd name="connsiteY4" fmla="*/ 329184 h 1676710"/>
              <a:gd name="connsiteX5" fmla="*/ 115824 w 2612136"/>
              <a:gd name="connsiteY5" fmla="*/ 332232 h 1676710"/>
              <a:gd name="connsiteX6" fmla="*/ 106680 w 2612136"/>
              <a:gd name="connsiteY6" fmla="*/ 338328 h 1676710"/>
              <a:gd name="connsiteX7" fmla="*/ 70104 w 2612136"/>
              <a:gd name="connsiteY7" fmla="*/ 338328 h 1676710"/>
              <a:gd name="connsiteX8" fmla="*/ 48768 w 2612136"/>
              <a:gd name="connsiteY8" fmla="*/ 332232 h 1676710"/>
              <a:gd name="connsiteX9" fmla="*/ 36576 w 2612136"/>
              <a:gd name="connsiteY9" fmla="*/ 326136 h 1676710"/>
              <a:gd name="connsiteX10" fmla="*/ 27432 w 2612136"/>
              <a:gd name="connsiteY10" fmla="*/ 316992 h 1676710"/>
              <a:gd name="connsiteX11" fmla="*/ 9144 w 2612136"/>
              <a:gd name="connsiteY11" fmla="*/ 301752 h 1676710"/>
              <a:gd name="connsiteX12" fmla="*/ 0 w 2612136"/>
              <a:gd name="connsiteY12" fmla="*/ 268224 h 1676710"/>
              <a:gd name="connsiteX13" fmla="*/ 3048 w 2612136"/>
              <a:gd name="connsiteY13" fmla="*/ 207264 h 1676710"/>
              <a:gd name="connsiteX14" fmla="*/ 21336 w 2612136"/>
              <a:gd name="connsiteY14" fmla="*/ 170688 h 1676710"/>
              <a:gd name="connsiteX15" fmla="*/ 30480 w 2612136"/>
              <a:gd name="connsiteY15" fmla="*/ 161544 h 1676710"/>
              <a:gd name="connsiteX16" fmla="*/ 42672 w 2612136"/>
              <a:gd name="connsiteY16" fmla="*/ 146304 h 1676710"/>
              <a:gd name="connsiteX17" fmla="*/ 60960 w 2612136"/>
              <a:gd name="connsiteY17" fmla="*/ 131064 h 1676710"/>
              <a:gd name="connsiteX18" fmla="*/ 67056 w 2612136"/>
              <a:gd name="connsiteY18" fmla="*/ 121920 h 1676710"/>
              <a:gd name="connsiteX19" fmla="*/ 79248 w 2612136"/>
              <a:gd name="connsiteY19" fmla="*/ 115824 h 1676710"/>
              <a:gd name="connsiteX20" fmla="*/ 100584 w 2612136"/>
              <a:gd name="connsiteY20" fmla="*/ 106680 h 1676710"/>
              <a:gd name="connsiteX21" fmla="*/ 109728 w 2612136"/>
              <a:gd name="connsiteY21" fmla="*/ 97536 h 1676710"/>
              <a:gd name="connsiteX22" fmla="*/ 121920 w 2612136"/>
              <a:gd name="connsiteY22" fmla="*/ 94488 h 1676710"/>
              <a:gd name="connsiteX23" fmla="*/ 131064 w 2612136"/>
              <a:gd name="connsiteY23" fmla="*/ 91440 h 1676710"/>
              <a:gd name="connsiteX24" fmla="*/ 140208 w 2612136"/>
              <a:gd name="connsiteY24" fmla="*/ 85344 h 1676710"/>
              <a:gd name="connsiteX25" fmla="*/ 149352 w 2612136"/>
              <a:gd name="connsiteY25" fmla="*/ 82296 h 1676710"/>
              <a:gd name="connsiteX26" fmla="*/ 161544 w 2612136"/>
              <a:gd name="connsiteY26" fmla="*/ 76200 h 1676710"/>
              <a:gd name="connsiteX27" fmla="*/ 179832 w 2612136"/>
              <a:gd name="connsiteY27" fmla="*/ 70104 h 1676710"/>
              <a:gd name="connsiteX28" fmla="*/ 198120 w 2612136"/>
              <a:gd name="connsiteY28" fmla="*/ 64008 h 1676710"/>
              <a:gd name="connsiteX29" fmla="*/ 207264 w 2612136"/>
              <a:gd name="connsiteY29" fmla="*/ 60960 h 1676710"/>
              <a:gd name="connsiteX30" fmla="*/ 234696 w 2612136"/>
              <a:gd name="connsiteY30" fmla="*/ 54864 h 1676710"/>
              <a:gd name="connsiteX31" fmla="*/ 262128 w 2612136"/>
              <a:gd name="connsiteY31" fmla="*/ 48768 h 1676710"/>
              <a:gd name="connsiteX32" fmla="*/ 283464 w 2612136"/>
              <a:gd name="connsiteY32" fmla="*/ 45720 h 1676710"/>
              <a:gd name="connsiteX33" fmla="*/ 292608 w 2612136"/>
              <a:gd name="connsiteY33" fmla="*/ 42672 h 1676710"/>
              <a:gd name="connsiteX34" fmla="*/ 338328 w 2612136"/>
              <a:gd name="connsiteY34" fmla="*/ 36576 h 1676710"/>
              <a:gd name="connsiteX35" fmla="*/ 365760 w 2612136"/>
              <a:gd name="connsiteY35" fmla="*/ 30480 h 1676710"/>
              <a:gd name="connsiteX36" fmla="*/ 384048 w 2612136"/>
              <a:gd name="connsiteY36" fmla="*/ 27432 h 1676710"/>
              <a:gd name="connsiteX37" fmla="*/ 417576 w 2612136"/>
              <a:gd name="connsiteY37" fmla="*/ 24384 h 1676710"/>
              <a:gd name="connsiteX38" fmla="*/ 460248 w 2612136"/>
              <a:gd name="connsiteY38" fmla="*/ 18288 h 1676710"/>
              <a:gd name="connsiteX39" fmla="*/ 505968 w 2612136"/>
              <a:gd name="connsiteY39" fmla="*/ 15240 h 1676710"/>
              <a:gd name="connsiteX40" fmla="*/ 527304 w 2612136"/>
              <a:gd name="connsiteY40" fmla="*/ 9144 h 1676710"/>
              <a:gd name="connsiteX41" fmla="*/ 545592 w 2612136"/>
              <a:gd name="connsiteY41" fmla="*/ 6096 h 1676710"/>
              <a:gd name="connsiteX42" fmla="*/ 554736 w 2612136"/>
              <a:gd name="connsiteY42" fmla="*/ 3048 h 1676710"/>
              <a:gd name="connsiteX43" fmla="*/ 585216 w 2612136"/>
              <a:gd name="connsiteY43" fmla="*/ 0 h 1676710"/>
              <a:gd name="connsiteX44" fmla="*/ 679704 w 2612136"/>
              <a:gd name="connsiteY44" fmla="*/ 3048 h 1676710"/>
              <a:gd name="connsiteX45" fmla="*/ 701040 w 2612136"/>
              <a:gd name="connsiteY45" fmla="*/ 6096 h 1676710"/>
              <a:gd name="connsiteX46" fmla="*/ 749808 w 2612136"/>
              <a:gd name="connsiteY46" fmla="*/ 12192 h 1676710"/>
              <a:gd name="connsiteX47" fmla="*/ 765048 w 2612136"/>
              <a:gd name="connsiteY47" fmla="*/ 15240 h 1676710"/>
              <a:gd name="connsiteX48" fmla="*/ 810768 w 2612136"/>
              <a:gd name="connsiteY48" fmla="*/ 18288 h 1676710"/>
              <a:gd name="connsiteX49" fmla="*/ 829056 w 2612136"/>
              <a:gd name="connsiteY49" fmla="*/ 21336 h 1676710"/>
              <a:gd name="connsiteX50" fmla="*/ 847344 w 2612136"/>
              <a:gd name="connsiteY50" fmla="*/ 27432 h 1676710"/>
              <a:gd name="connsiteX51" fmla="*/ 886968 w 2612136"/>
              <a:gd name="connsiteY51" fmla="*/ 33528 h 1676710"/>
              <a:gd name="connsiteX52" fmla="*/ 899160 w 2612136"/>
              <a:gd name="connsiteY52" fmla="*/ 36576 h 1676710"/>
              <a:gd name="connsiteX53" fmla="*/ 908304 w 2612136"/>
              <a:gd name="connsiteY53" fmla="*/ 39624 h 1676710"/>
              <a:gd name="connsiteX54" fmla="*/ 950976 w 2612136"/>
              <a:gd name="connsiteY54" fmla="*/ 45720 h 1676710"/>
              <a:gd name="connsiteX55" fmla="*/ 972312 w 2612136"/>
              <a:gd name="connsiteY55" fmla="*/ 48768 h 1676710"/>
              <a:gd name="connsiteX56" fmla="*/ 1005840 w 2612136"/>
              <a:gd name="connsiteY56" fmla="*/ 57912 h 1676710"/>
              <a:gd name="connsiteX57" fmla="*/ 1027176 w 2612136"/>
              <a:gd name="connsiteY57" fmla="*/ 60960 h 1676710"/>
              <a:gd name="connsiteX58" fmla="*/ 1048512 w 2612136"/>
              <a:gd name="connsiteY58" fmla="*/ 67056 h 1676710"/>
              <a:gd name="connsiteX59" fmla="*/ 1078992 w 2612136"/>
              <a:gd name="connsiteY59" fmla="*/ 73152 h 1676710"/>
              <a:gd name="connsiteX60" fmla="*/ 1088136 w 2612136"/>
              <a:gd name="connsiteY60" fmla="*/ 76200 h 1676710"/>
              <a:gd name="connsiteX61" fmla="*/ 1109472 w 2612136"/>
              <a:gd name="connsiteY61" fmla="*/ 79248 h 1676710"/>
              <a:gd name="connsiteX62" fmla="*/ 1127760 w 2612136"/>
              <a:gd name="connsiteY62" fmla="*/ 82296 h 1676710"/>
              <a:gd name="connsiteX63" fmla="*/ 1139952 w 2612136"/>
              <a:gd name="connsiteY63" fmla="*/ 85344 h 1676710"/>
              <a:gd name="connsiteX64" fmla="*/ 1176528 w 2612136"/>
              <a:gd name="connsiteY64" fmla="*/ 91440 h 1676710"/>
              <a:gd name="connsiteX65" fmla="*/ 1207008 w 2612136"/>
              <a:gd name="connsiteY65" fmla="*/ 100584 h 1676710"/>
              <a:gd name="connsiteX66" fmla="*/ 1216152 w 2612136"/>
              <a:gd name="connsiteY66" fmla="*/ 103632 h 1676710"/>
              <a:gd name="connsiteX67" fmla="*/ 1228344 w 2612136"/>
              <a:gd name="connsiteY67" fmla="*/ 106680 h 1676710"/>
              <a:gd name="connsiteX68" fmla="*/ 1246632 w 2612136"/>
              <a:gd name="connsiteY68" fmla="*/ 112776 h 1676710"/>
              <a:gd name="connsiteX69" fmla="*/ 1255776 w 2612136"/>
              <a:gd name="connsiteY69" fmla="*/ 115824 h 1676710"/>
              <a:gd name="connsiteX70" fmla="*/ 1267968 w 2612136"/>
              <a:gd name="connsiteY70" fmla="*/ 121920 h 1676710"/>
              <a:gd name="connsiteX71" fmla="*/ 1277112 w 2612136"/>
              <a:gd name="connsiteY71" fmla="*/ 128016 h 1676710"/>
              <a:gd name="connsiteX72" fmla="*/ 1298448 w 2612136"/>
              <a:gd name="connsiteY72" fmla="*/ 134112 h 1676710"/>
              <a:gd name="connsiteX73" fmla="*/ 1322832 w 2612136"/>
              <a:gd name="connsiteY73" fmla="*/ 146304 h 1676710"/>
              <a:gd name="connsiteX74" fmla="*/ 1441704 w 2612136"/>
              <a:gd name="connsiteY74" fmla="*/ 185928 h 1676710"/>
              <a:gd name="connsiteX75" fmla="*/ 1487424 w 2612136"/>
              <a:gd name="connsiteY75" fmla="*/ 207264 h 1676710"/>
              <a:gd name="connsiteX76" fmla="*/ 1511808 w 2612136"/>
              <a:gd name="connsiteY76" fmla="*/ 216408 h 1676710"/>
              <a:gd name="connsiteX77" fmla="*/ 1554480 w 2612136"/>
              <a:gd name="connsiteY77" fmla="*/ 225552 h 1676710"/>
              <a:gd name="connsiteX78" fmla="*/ 1578864 w 2612136"/>
              <a:gd name="connsiteY78" fmla="*/ 231648 h 1676710"/>
              <a:gd name="connsiteX79" fmla="*/ 1588008 w 2612136"/>
              <a:gd name="connsiteY79" fmla="*/ 234696 h 1676710"/>
              <a:gd name="connsiteX80" fmla="*/ 1612392 w 2612136"/>
              <a:gd name="connsiteY80" fmla="*/ 240792 h 1676710"/>
              <a:gd name="connsiteX81" fmla="*/ 1630680 w 2612136"/>
              <a:gd name="connsiteY81" fmla="*/ 246888 h 1676710"/>
              <a:gd name="connsiteX82" fmla="*/ 1639824 w 2612136"/>
              <a:gd name="connsiteY82" fmla="*/ 249936 h 1676710"/>
              <a:gd name="connsiteX83" fmla="*/ 1652016 w 2612136"/>
              <a:gd name="connsiteY83" fmla="*/ 252984 h 1676710"/>
              <a:gd name="connsiteX84" fmla="*/ 1664208 w 2612136"/>
              <a:gd name="connsiteY84" fmla="*/ 259080 h 1676710"/>
              <a:gd name="connsiteX85" fmla="*/ 1673352 w 2612136"/>
              <a:gd name="connsiteY85" fmla="*/ 262128 h 1676710"/>
              <a:gd name="connsiteX86" fmla="*/ 1685544 w 2612136"/>
              <a:gd name="connsiteY86" fmla="*/ 268224 h 1676710"/>
              <a:gd name="connsiteX87" fmla="*/ 1703832 w 2612136"/>
              <a:gd name="connsiteY87" fmla="*/ 274320 h 1676710"/>
              <a:gd name="connsiteX88" fmla="*/ 1716024 w 2612136"/>
              <a:gd name="connsiteY88" fmla="*/ 280416 h 1676710"/>
              <a:gd name="connsiteX89" fmla="*/ 1734312 w 2612136"/>
              <a:gd name="connsiteY89" fmla="*/ 286512 h 1676710"/>
              <a:gd name="connsiteX90" fmla="*/ 1743456 w 2612136"/>
              <a:gd name="connsiteY90" fmla="*/ 289560 h 1676710"/>
              <a:gd name="connsiteX91" fmla="*/ 1752600 w 2612136"/>
              <a:gd name="connsiteY91" fmla="*/ 295656 h 1676710"/>
              <a:gd name="connsiteX92" fmla="*/ 1770888 w 2612136"/>
              <a:gd name="connsiteY92" fmla="*/ 301752 h 1676710"/>
              <a:gd name="connsiteX93" fmla="*/ 1780032 w 2612136"/>
              <a:gd name="connsiteY93" fmla="*/ 307848 h 1676710"/>
              <a:gd name="connsiteX94" fmla="*/ 1789176 w 2612136"/>
              <a:gd name="connsiteY94" fmla="*/ 310896 h 1676710"/>
              <a:gd name="connsiteX95" fmla="*/ 1804416 w 2612136"/>
              <a:gd name="connsiteY95" fmla="*/ 316992 h 1676710"/>
              <a:gd name="connsiteX96" fmla="*/ 1813560 w 2612136"/>
              <a:gd name="connsiteY96" fmla="*/ 323088 h 1676710"/>
              <a:gd name="connsiteX97" fmla="*/ 1844040 w 2612136"/>
              <a:gd name="connsiteY97" fmla="*/ 332232 h 1676710"/>
              <a:gd name="connsiteX98" fmla="*/ 1853184 w 2612136"/>
              <a:gd name="connsiteY98" fmla="*/ 338328 h 1676710"/>
              <a:gd name="connsiteX99" fmla="*/ 1886712 w 2612136"/>
              <a:gd name="connsiteY99" fmla="*/ 350520 h 1676710"/>
              <a:gd name="connsiteX100" fmla="*/ 1895856 w 2612136"/>
              <a:gd name="connsiteY100" fmla="*/ 356616 h 1676710"/>
              <a:gd name="connsiteX101" fmla="*/ 1926336 w 2612136"/>
              <a:gd name="connsiteY101" fmla="*/ 365760 h 1676710"/>
              <a:gd name="connsiteX102" fmla="*/ 1953768 w 2612136"/>
              <a:gd name="connsiteY102" fmla="*/ 377952 h 1676710"/>
              <a:gd name="connsiteX103" fmla="*/ 1965960 w 2612136"/>
              <a:gd name="connsiteY103" fmla="*/ 384048 h 1676710"/>
              <a:gd name="connsiteX104" fmla="*/ 1975104 w 2612136"/>
              <a:gd name="connsiteY104" fmla="*/ 387096 h 1676710"/>
              <a:gd name="connsiteX105" fmla="*/ 1996440 w 2612136"/>
              <a:gd name="connsiteY105" fmla="*/ 399288 h 1676710"/>
              <a:gd name="connsiteX106" fmla="*/ 2014728 w 2612136"/>
              <a:gd name="connsiteY106" fmla="*/ 405384 h 1676710"/>
              <a:gd name="connsiteX107" fmla="*/ 2033016 w 2612136"/>
              <a:gd name="connsiteY107" fmla="*/ 414528 h 1676710"/>
              <a:gd name="connsiteX108" fmla="*/ 2042160 w 2612136"/>
              <a:gd name="connsiteY108" fmla="*/ 420624 h 1676710"/>
              <a:gd name="connsiteX109" fmla="*/ 2054352 w 2612136"/>
              <a:gd name="connsiteY109" fmla="*/ 423672 h 1676710"/>
              <a:gd name="connsiteX110" fmla="*/ 2090928 w 2612136"/>
              <a:gd name="connsiteY110" fmla="*/ 438912 h 1676710"/>
              <a:gd name="connsiteX111" fmla="*/ 2109216 w 2612136"/>
              <a:gd name="connsiteY111" fmla="*/ 451104 h 1676710"/>
              <a:gd name="connsiteX112" fmla="*/ 2130552 w 2612136"/>
              <a:gd name="connsiteY112" fmla="*/ 460248 h 1676710"/>
              <a:gd name="connsiteX113" fmla="*/ 2139696 w 2612136"/>
              <a:gd name="connsiteY113" fmla="*/ 463296 h 1676710"/>
              <a:gd name="connsiteX114" fmla="*/ 2151888 w 2612136"/>
              <a:gd name="connsiteY114" fmla="*/ 469392 h 1676710"/>
              <a:gd name="connsiteX115" fmla="*/ 2161032 w 2612136"/>
              <a:gd name="connsiteY115" fmla="*/ 472440 h 1676710"/>
              <a:gd name="connsiteX116" fmla="*/ 2170176 w 2612136"/>
              <a:gd name="connsiteY116" fmla="*/ 478536 h 1676710"/>
              <a:gd name="connsiteX117" fmla="*/ 2179320 w 2612136"/>
              <a:gd name="connsiteY117" fmla="*/ 487680 h 1676710"/>
              <a:gd name="connsiteX118" fmla="*/ 2191512 w 2612136"/>
              <a:gd name="connsiteY118" fmla="*/ 490728 h 1676710"/>
              <a:gd name="connsiteX119" fmla="*/ 2200656 w 2612136"/>
              <a:gd name="connsiteY119" fmla="*/ 499872 h 1676710"/>
              <a:gd name="connsiteX120" fmla="*/ 2209800 w 2612136"/>
              <a:gd name="connsiteY120" fmla="*/ 502920 h 1676710"/>
              <a:gd name="connsiteX121" fmla="*/ 2218944 w 2612136"/>
              <a:gd name="connsiteY121" fmla="*/ 509016 h 1676710"/>
              <a:gd name="connsiteX122" fmla="*/ 2228088 w 2612136"/>
              <a:gd name="connsiteY122" fmla="*/ 512064 h 1676710"/>
              <a:gd name="connsiteX123" fmla="*/ 2246376 w 2612136"/>
              <a:gd name="connsiteY123" fmla="*/ 524256 h 1676710"/>
              <a:gd name="connsiteX124" fmla="*/ 2255520 w 2612136"/>
              <a:gd name="connsiteY124" fmla="*/ 527304 h 1676710"/>
              <a:gd name="connsiteX125" fmla="*/ 2273808 w 2612136"/>
              <a:gd name="connsiteY125" fmla="*/ 539496 h 1676710"/>
              <a:gd name="connsiteX126" fmla="*/ 2282952 w 2612136"/>
              <a:gd name="connsiteY126" fmla="*/ 545592 h 1676710"/>
              <a:gd name="connsiteX127" fmla="*/ 2292096 w 2612136"/>
              <a:gd name="connsiteY127" fmla="*/ 548640 h 1676710"/>
              <a:gd name="connsiteX128" fmla="*/ 2304288 w 2612136"/>
              <a:gd name="connsiteY128" fmla="*/ 557784 h 1676710"/>
              <a:gd name="connsiteX129" fmla="*/ 2322576 w 2612136"/>
              <a:gd name="connsiteY129" fmla="*/ 569976 h 1676710"/>
              <a:gd name="connsiteX130" fmla="*/ 2331720 w 2612136"/>
              <a:gd name="connsiteY130" fmla="*/ 579120 h 1676710"/>
              <a:gd name="connsiteX131" fmla="*/ 2350008 w 2612136"/>
              <a:gd name="connsiteY131" fmla="*/ 591312 h 1676710"/>
              <a:gd name="connsiteX132" fmla="*/ 2362200 w 2612136"/>
              <a:gd name="connsiteY132" fmla="*/ 597408 h 1676710"/>
              <a:gd name="connsiteX133" fmla="*/ 2389632 w 2612136"/>
              <a:gd name="connsiteY133" fmla="*/ 621792 h 1676710"/>
              <a:gd name="connsiteX134" fmla="*/ 2398776 w 2612136"/>
              <a:gd name="connsiteY134" fmla="*/ 624840 h 1676710"/>
              <a:gd name="connsiteX135" fmla="*/ 2420112 w 2612136"/>
              <a:gd name="connsiteY135" fmla="*/ 646176 h 1676710"/>
              <a:gd name="connsiteX136" fmla="*/ 2438400 w 2612136"/>
              <a:gd name="connsiteY136" fmla="*/ 661416 h 1676710"/>
              <a:gd name="connsiteX137" fmla="*/ 2447544 w 2612136"/>
              <a:gd name="connsiteY137" fmla="*/ 667512 h 1676710"/>
              <a:gd name="connsiteX138" fmla="*/ 2456688 w 2612136"/>
              <a:gd name="connsiteY138" fmla="*/ 679704 h 1676710"/>
              <a:gd name="connsiteX139" fmla="*/ 2474976 w 2612136"/>
              <a:gd name="connsiteY139" fmla="*/ 694944 h 1676710"/>
              <a:gd name="connsiteX140" fmla="*/ 2481072 w 2612136"/>
              <a:gd name="connsiteY140" fmla="*/ 704088 h 1676710"/>
              <a:gd name="connsiteX141" fmla="*/ 2493264 w 2612136"/>
              <a:gd name="connsiteY141" fmla="*/ 713232 h 1676710"/>
              <a:gd name="connsiteX142" fmla="*/ 2511552 w 2612136"/>
              <a:gd name="connsiteY142" fmla="*/ 743712 h 1676710"/>
              <a:gd name="connsiteX143" fmla="*/ 2526792 w 2612136"/>
              <a:gd name="connsiteY143" fmla="*/ 762000 h 1676710"/>
              <a:gd name="connsiteX144" fmla="*/ 2529840 w 2612136"/>
              <a:gd name="connsiteY144" fmla="*/ 771144 h 1676710"/>
              <a:gd name="connsiteX145" fmla="*/ 2535936 w 2612136"/>
              <a:gd name="connsiteY145" fmla="*/ 783336 h 1676710"/>
              <a:gd name="connsiteX146" fmla="*/ 2538984 w 2612136"/>
              <a:gd name="connsiteY146" fmla="*/ 792480 h 1676710"/>
              <a:gd name="connsiteX147" fmla="*/ 2545080 w 2612136"/>
              <a:gd name="connsiteY147" fmla="*/ 801624 h 1676710"/>
              <a:gd name="connsiteX148" fmla="*/ 2551176 w 2612136"/>
              <a:gd name="connsiteY148" fmla="*/ 822960 h 1676710"/>
              <a:gd name="connsiteX149" fmla="*/ 2557272 w 2612136"/>
              <a:gd name="connsiteY149" fmla="*/ 841248 h 1676710"/>
              <a:gd name="connsiteX150" fmla="*/ 2563368 w 2612136"/>
              <a:gd name="connsiteY150" fmla="*/ 865632 h 1676710"/>
              <a:gd name="connsiteX151" fmla="*/ 2569464 w 2612136"/>
              <a:gd name="connsiteY151" fmla="*/ 877824 h 1676710"/>
              <a:gd name="connsiteX152" fmla="*/ 2572512 w 2612136"/>
              <a:gd name="connsiteY152" fmla="*/ 886968 h 1676710"/>
              <a:gd name="connsiteX153" fmla="*/ 2575560 w 2612136"/>
              <a:gd name="connsiteY153" fmla="*/ 899160 h 1676710"/>
              <a:gd name="connsiteX154" fmla="*/ 2587752 w 2612136"/>
              <a:gd name="connsiteY154" fmla="*/ 917448 h 1676710"/>
              <a:gd name="connsiteX155" fmla="*/ 2593848 w 2612136"/>
              <a:gd name="connsiteY155" fmla="*/ 938784 h 1676710"/>
              <a:gd name="connsiteX156" fmla="*/ 2596896 w 2612136"/>
              <a:gd name="connsiteY156" fmla="*/ 950976 h 1676710"/>
              <a:gd name="connsiteX157" fmla="*/ 2602992 w 2612136"/>
              <a:gd name="connsiteY157" fmla="*/ 963168 h 1676710"/>
              <a:gd name="connsiteX158" fmla="*/ 2606040 w 2612136"/>
              <a:gd name="connsiteY158" fmla="*/ 975360 h 1676710"/>
              <a:gd name="connsiteX159" fmla="*/ 2612136 w 2612136"/>
              <a:gd name="connsiteY159" fmla="*/ 993648 h 1676710"/>
              <a:gd name="connsiteX160" fmla="*/ 2609088 w 2612136"/>
              <a:gd name="connsiteY160" fmla="*/ 1030224 h 1676710"/>
              <a:gd name="connsiteX161" fmla="*/ 2602992 w 2612136"/>
              <a:gd name="connsiteY161" fmla="*/ 1066800 h 1676710"/>
              <a:gd name="connsiteX162" fmla="*/ 2599944 w 2612136"/>
              <a:gd name="connsiteY162" fmla="*/ 1103376 h 1676710"/>
              <a:gd name="connsiteX163" fmla="*/ 2593848 w 2612136"/>
              <a:gd name="connsiteY163" fmla="*/ 1130808 h 1676710"/>
              <a:gd name="connsiteX164" fmla="*/ 2590800 w 2612136"/>
              <a:gd name="connsiteY164" fmla="*/ 1139952 h 1676710"/>
              <a:gd name="connsiteX165" fmla="*/ 2581656 w 2612136"/>
              <a:gd name="connsiteY165" fmla="*/ 1173480 h 1676710"/>
              <a:gd name="connsiteX166" fmla="*/ 2578608 w 2612136"/>
              <a:gd name="connsiteY166" fmla="*/ 1182624 h 1676710"/>
              <a:gd name="connsiteX167" fmla="*/ 2566416 w 2612136"/>
              <a:gd name="connsiteY167" fmla="*/ 1200912 h 1676710"/>
              <a:gd name="connsiteX168" fmla="*/ 2560320 w 2612136"/>
              <a:gd name="connsiteY168" fmla="*/ 1210056 h 1676710"/>
              <a:gd name="connsiteX169" fmla="*/ 2557272 w 2612136"/>
              <a:gd name="connsiteY169" fmla="*/ 1219200 h 1676710"/>
              <a:gd name="connsiteX170" fmla="*/ 2545080 w 2612136"/>
              <a:gd name="connsiteY170" fmla="*/ 1237488 h 1676710"/>
              <a:gd name="connsiteX171" fmla="*/ 2538984 w 2612136"/>
              <a:gd name="connsiteY171" fmla="*/ 1246632 h 1676710"/>
              <a:gd name="connsiteX172" fmla="*/ 2535936 w 2612136"/>
              <a:gd name="connsiteY172" fmla="*/ 1255776 h 1676710"/>
              <a:gd name="connsiteX173" fmla="*/ 2526792 w 2612136"/>
              <a:gd name="connsiteY173" fmla="*/ 1264920 h 1676710"/>
              <a:gd name="connsiteX174" fmla="*/ 2511552 w 2612136"/>
              <a:gd name="connsiteY174" fmla="*/ 1283208 h 1676710"/>
              <a:gd name="connsiteX175" fmla="*/ 2502408 w 2612136"/>
              <a:gd name="connsiteY175" fmla="*/ 1289304 h 1676710"/>
              <a:gd name="connsiteX176" fmla="*/ 2493264 w 2612136"/>
              <a:gd name="connsiteY176" fmla="*/ 1301496 h 1676710"/>
              <a:gd name="connsiteX177" fmla="*/ 2474976 w 2612136"/>
              <a:gd name="connsiteY177" fmla="*/ 1313688 h 1676710"/>
              <a:gd name="connsiteX178" fmla="*/ 2444496 w 2612136"/>
              <a:gd name="connsiteY178" fmla="*/ 1335024 h 1676710"/>
              <a:gd name="connsiteX179" fmla="*/ 2435352 w 2612136"/>
              <a:gd name="connsiteY179" fmla="*/ 1341120 h 1676710"/>
              <a:gd name="connsiteX180" fmla="*/ 2423160 w 2612136"/>
              <a:gd name="connsiteY180" fmla="*/ 1350264 h 1676710"/>
              <a:gd name="connsiteX181" fmla="*/ 2410968 w 2612136"/>
              <a:gd name="connsiteY181" fmla="*/ 1353312 h 1676710"/>
              <a:gd name="connsiteX182" fmla="*/ 2401824 w 2612136"/>
              <a:gd name="connsiteY182" fmla="*/ 1362456 h 1676710"/>
              <a:gd name="connsiteX183" fmla="*/ 2383536 w 2612136"/>
              <a:gd name="connsiteY183" fmla="*/ 1374648 h 1676710"/>
              <a:gd name="connsiteX184" fmla="*/ 2365248 w 2612136"/>
              <a:gd name="connsiteY184" fmla="*/ 1386840 h 1676710"/>
              <a:gd name="connsiteX185" fmla="*/ 2356104 w 2612136"/>
              <a:gd name="connsiteY185" fmla="*/ 1395984 h 1676710"/>
              <a:gd name="connsiteX186" fmla="*/ 2346960 w 2612136"/>
              <a:gd name="connsiteY186" fmla="*/ 1399032 h 1676710"/>
              <a:gd name="connsiteX187" fmla="*/ 2331720 w 2612136"/>
              <a:gd name="connsiteY187" fmla="*/ 1411224 h 1676710"/>
              <a:gd name="connsiteX188" fmla="*/ 2322576 w 2612136"/>
              <a:gd name="connsiteY188" fmla="*/ 1420368 h 1676710"/>
              <a:gd name="connsiteX189" fmla="*/ 2301240 w 2612136"/>
              <a:gd name="connsiteY189" fmla="*/ 1432560 h 1676710"/>
              <a:gd name="connsiteX190" fmla="*/ 2286000 w 2612136"/>
              <a:gd name="connsiteY190" fmla="*/ 1441704 h 1676710"/>
              <a:gd name="connsiteX191" fmla="*/ 2267712 w 2612136"/>
              <a:gd name="connsiteY191" fmla="*/ 1453896 h 1676710"/>
              <a:gd name="connsiteX192" fmla="*/ 2255520 w 2612136"/>
              <a:gd name="connsiteY192" fmla="*/ 1459992 h 1676710"/>
              <a:gd name="connsiteX193" fmla="*/ 2234184 w 2612136"/>
              <a:gd name="connsiteY193" fmla="*/ 1475232 h 1676710"/>
              <a:gd name="connsiteX194" fmla="*/ 2225040 w 2612136"/>
              <a:gd name="connsiteY194" fmla="*/ 1481328 h 1676710"/>
              <a:gd name="connsiteX195" fmla="*/ 2212848 w 2612136"/>
              <a:gd name="connsiteY195" fmla="*/ 1490472 h 1676710"/>
              <a:gd name="connsiteX196" fmla="*/ 2194560 w 2612136"/>
              <a:gd name="connsiteY196" fmla="*/ 1496568 h 1676710"/>
              <a:gd name="connsiteX197" fmla="*/ 2185416 w 2612136"/>
              <a:gd name="connsiteY197" fmla="*/ 1499616 h 1676710"/>
              <a:gd name="connsiteX198" fmla="*/ 2164080 w 2612136"/>
              <a:gd name="connsiteY198" fmla="*/ 1511808 h 1676710"/>
              <a:gd name="connsiteX199" fmla="*/ 2154936 w 2612136"/>
              <a:gd name="connsiteY199" fmla="*/ 1514856 h 1676710"/>
              <a:gd name="connsiteX200" fmla="*/ 2133600 w 2612136"/>
              <a:gd name="connsiteY200" fmla="*/ 1527048 h 1676710"/>
              <a:gd name="connsiteX201" fmla="*/ 2115312 w 2612136"/>
              <a:gd name="connsiteY201" fmla="*/ 1539240 h 1676710"/>
              <a:gd name="connsiteX202" fmla="*/ 2097024 w 2612136"/>
              <a:gd name="connsiteY202" fmla="*/ 1548384 h 1676710"/>
              <a:gd name="connsiteX203" fmla="*/ 2087880 w 2612136"/>
              <a:gd name="connsiteY203" fmla="*/ 1551432 h 1676710"/>
              <a:gd name="connsiteX204" fmla="*/ 2063496 w 2612136"/>
              <a:gd name="connsiteY204" fmla="*/ 1563624 h 1676710"/>
              <a:gd name="connsiteX205" fmla="*/ 2045208 w 2612136"/>
              <a:gd name="connsiteY205" fmla="*/ 1575816 h 1676710"/>
              <a:gd name="connsiteX206" fmla="*/ 2036064 w 2612136"/>
              <a:gd name="connsiteY206" fmla="*/ 1578864 h 1676710"/>
              <a:gd name="connsiteX207" fmla="*/ 2026920 w 2612136"/>
              <a:gd name="connsiteY207" fmla="*/ 1584960 h 1676710"/>
              <a:gd name="connsiteX208" fmla="*/ 2002536 w 2612136"/>
              <a:gd name="connsiteY208" fmla="*/ 1600200 h 1676710"/>
              <a:gd name="connsiteX209" fmla="*/ 1984248 w 2612136"/>
              <a:gd name="connsiteY209" fmla="*/ 1612392 h 1676710"/>
              <a:gd name="connsiteX210" fmla="*/ 1959864 w 2612136"/>
              <a:gd name="connsiteY210" fmla="*/ 1621536 h 1676710"/>
              <a:gd name="connsiteX211" fmla="*/ 1950720 w 2612136"/>
              <a:gd name="connsiteY211" fmla="*/ 1624584 h 1676710"/>
              <a:gd name="connsiteX212" fmla="*/ 1941576 w 2612136"/>
              <a:gd name="connsiteY212" fmla="*/ 1630680 h 1676710"/>
              <a:gd name="connsiteX213" fmla="*/ 1911096 w 2612136"/>
              <a:gd name="connsiteY213" fmla="*/ 1636776 h 1676710"/>
              <a:gd name="connsiteX214" fmla="*/ 1898904 w 2612136"/>
              <a:gd name="connsiteY214" fmla="*/ 1642872 h 1676710"/>
              <a:gd name="connsiteX215" fmla="*/ 1889760 w 2612136"/>
              <a:gd name="connsiteY215" fmla="*/ 1648968 h 1676710"/>
              <a:gd name="connsiteX216" fmla="*/ 1880616 w 2612136"/>
              <a:gd name="connsiteY216" fmla="*/ 1652016 h 1676710"/>
              <a:gd name="connsiteX217" fmla="*/ 1862328 w 2612136"/>
              <a:gd name="connsiteY217" fmla="*/ 1664208 h 1676710"/>
              <a:gd name="connsiteX218" fmla="*/ 1853184 w 2612136"/>
              <a:gd name="connsiteY218" fmla="*/ 1670304 h 1676710"/>
              <a:gd name="connsiteX219" fmla="*/ 1831848 w 2612136"/>
              <a:gd name="connsiteY219" fmla="*/ 1676400 h 1676710"/>
              <a:gd name="connsiteX220" fmla="*/ 1813560 w 2612136"/>
              <a:gd name="connsiteY220" fmla="*/ 1667256 h 1676710"/>
              <a:gd name="connsiteX221" fmla="*/ 1792224 w 2612136"/>
              <a:gd name="connsiteY221" fmla="*/ 1658112 h 1676710"/>
              <a:gd name="connsiteX222" fmla="*/ 1783080 w 2612136"/>
              <a:gd name="connsiteY222" fmla="*/ 1648968 h 1676710"/>
              <a:gd name="connsiteX223" fmla="*/ 1776984 w 2612136"/>
              <a:gd name="connsiteY223" fmla="*/ 1639824 h 1676710"/>
              <a:gd name="connsiteX224" fmla="*/ 1767840 w 2612136"/>
              <a:gd name="connsiteY224" fmla="*/ 1636776 h 1676710"/>
              <a:gd name="connsiteX225" fmla="*/ 1761744 w 2612136"/>
              <a:gd name="connsiteY225" fmla="*/ 1627632 h 1676710"/>
              <a:gd name="connsiteX226" fmla="*/ 1734312 w 2612136"/>
              <a:gd name="connsiteY226" fmla="*/ 1600200 h 1676710"/>
              <a:gd name="connsiteX227" fmla="*/ 1725168 w 2612136"/>
              <a:gd name="connsiteY227" fmla="*/ 1591056 h 1676710"/>
              <a:gd name="connsiteX228" fmla="*/ 1706880 w 2612136"/>
              <a:gd name="connsiteY228" fmla="*/ 1563624 h 1676710"/>
              <a:gd name="connsiteX229" fmla="*/ 1700784 w 2612136"/>
              <a:gd name="connsiteY229" fmla="*/ 1554480 h 1676710"/>
              <a:gd name="connsiteX230" fmla="*/ 1694688 w 2612136"/>
              <a:gd name="connsiteY230" fmla="*/ 1545336 h 1676710"/>
              <a:gd name="connsiteX231" fmla="*/ 1691640 w 2612136"/>
              <a:gd name="connsiteY231" fmla="*/ 1536192 h 1676710"/>
              <a:gd name="connsiteX232" fmla="*/ 1679448 w 2612136"/>
              <a:gd name="connsiteY232" fmla="*/ 1514856 h 1676710"/>
              <a:gd name="connsiteX233" fmla="*/ 1673352 w 2612136"/>
              <a:gd name="connsiteY233" fmla="*/ 1496568 h 1676710"/>
              <a:gd name="connsiteX234" fmla="*/ 1670304 w 2612136"/>
              <a:gd name="connsiteY234" fmla="*/ 1487424 h 1676710"/>
              <a:gd name="connsiteX235" fmla="*/ 1670304 w 2612136"/>
              <a:gd name="connsiteY235" fmla="*/ 1423416 h 1676710"/>
              <a:gd name="connsiteX236" fmla="*/ 1679448 w 2612136"/>
              <a:gd name="connsiteY236" fmla="*/ 1405128 h 1676710"/>
              <a:gd name="connsiteX237" fmla="*/ 1688592 w 2612136"/>
              <a:gd name="connsiteY237" fmla="*/ 1399032 h 1676710"/>
              <a:gd name="connsiteX238" fmla="*/ 1700784 w 2612136"/>
              <a:gd name="connsiteY238" fmla="*/ 1386840 h 1676710"/>
              <a:gd name="connsiteX239" fmla="*/ 1709928 w 2612136"/>
              <a:gd name="connsiteY239" fmla="*/ 1377696 h 1676710"/>
              <a:gd name="connsiteX240" fmla="*/ 1728216 w 2612136"/>
              <a:gd name="connsiteY240" fmla="*/ 1365504 h 1676710"/>
              <a:gd name="connsiteX241" fmla="*/ 1737360 w 2612136"/>
              <a:gd name="connsiteY241" fmla="*/ 1359408 h 1676710"/>
              <a:gd name="connsiteX242" fmla="*/ 1749552 w 2612136"/>
              <a:gd name="connsiteY242" fmla="*/ 1356360 h 1676710"/>
              <a:gd name="connsiteX243" fmla="*/ 1770888 w 2612136"/>
              <a:gd name="connsiteY243" fmla="*/ 1344168 h 1676710"/>
              <a:gd name="connsiteX244" fmla="*/ 1780032 w 2612136"/>
              <a:gd name="connsiteY244" fmla="*/ 1338072 h 1676710"/>
              <a:gd name="connsiteX245" fmla="*/ 1801368 w 2612136"/>
              <a:gd name="connsiteY245" fmla="*/ 1331976 h 1676710"/>
              <a:gd name="connsiteX246" fmla="*/ 1810512 w 2612136"/>
              <a:gd name="connsiteY246" fmla="*/ 1328928 h 1676710"/>
              <a:gd name="connsiteX247" fmla="*/ 1822704 w 2612136"/>
              <a:gd name="connsiteY247" fmla="*/ 1325880 h 1676710"/>
              <a:gd name="connsiteX248" fmla="*/ 1840992 w 2612136"/>
              <a:gd name="connsiteY248" fmla="*/ 1319784 h 1676710"/>
              <a:gd name="connsiteX249" fmla="*/ 1850136 w 2612136"/>
              <a:gd name="connsiteY249" fmla="*/ 1316736 h 1676710"/>
              <a:gd name="connsiteX250" fmla="*/ 1871472 w 2612136"/>
              <a:gd name="connsiteY250" fmla="*/ 1313688 h 1676710"/>
              <a:gd name="connsiteX251" fmla="*/ 1883664 w 2612136"/>
              <a:gd name="connsiteY251" fmla="*/ 1307592 h 1676710"/>
              <a:gd name="connsiteX252" fmla="*/ 1901952 w 2612136"/>
              <a:gd name="connsiteY252" fmla="*/ 1301496 h 1676710"/>
              <a:gd name="connsiteX253" fmla="*/ 1914144 w 2612136"/>
              <a:gd name="connsiteY253" fmla="*/ 1295400 h 1676710"/>
              <a:gd name="connsiteX254" fmla="*/ 1923288 w 2612136"/>
              <a:gd name="connsiteY254" fmla="*/ 1292352 h 1676710"/>
              <a:gd name="connsiteX255" fmla="*/ 1932432 w 2612136"/>
              <a:gd name="connsiteY255" fmla="*/ 1286256 h 1676710"/>
              <a:gd name="connsiteX256" fmla="*/ 1941576 w 2612136"/>
              <a:gd name="connsiteY256" fmla="*/ 1283208 h 1676710"/>
              <a:gd name="connsiteX257" fmla="*/ 1959864 w 2612136"/>
              <a:gd name="connsiteY257" fmla="*/ 1271016 h 1676710"/>
              <a:gd name="connsiteX258" fmla="*/ 1969008 w 2612136"/>
              <a:gd name="connsiteY258" fmla="*/ 1264920 h 1676710"/>
              <a:gd name="connsiteX259" fmla="*/ 1978152 w 2612136"/>
              <a:gd name="connsiteY259" fmla="*/ 1258824 h 1676710"/>
              <a:gd name="connsiteX260" fmla="*/ 1987296 w 2612136"/>
              <a:gd name="connsiteY260" fmla="*/ 1255776 h 1676710"/>
              <a:gd name="connsiteX261" fmla="*/ 1996440 w 2612136"/>
              <a:gd name="connsiteY261" fmla="*/ 1249680 h 1676710"/>
              <a:gd name="connsiteX262" fmla="*/ 2008632 w 2612136"/>
              <a:gd name="connsiteY262" fmla="*/ 1246632 h 1676710"/>
              <a:gd name="connsiteX263" fmla="*/ 2017776 w 2612136"/>
              <a:gd name="connsiteY263" fmla="*/ 1240536 h 1676710"/>
              <a:gd name="connsiteX264" fmla="*/ 2045208 w 2612136"/>
              <a:gd name="connsiteY264" fmla="*/ 1228344 h 1676710"/>
              <a:gd name="connsiteX265" fmla="*/ 2051304 w 2612136"/>
              <a:gd name="connsiteY265" fmla="*/ 1216152 h 1676710"/>
              <a:gd name="connsiteX266" fmla="*/ 2069592 w 2612136"/>
              <a:gd name="connsiteY266" fmla="*/ 1200912 h 1676710"/>
              <a:gd name="connsiteX267" fmla="*/ 2078736 w 2612136"/>
              <a:gd name="connsiteY267" fmla="*/ 1191768 h 1676710"/>
              <a:gd name="connsiteX268" fmla="*/ 2097024 w 2612136"/>
              <a:gd name="connsiteY268" fmla="*/ 1179576 h 1676710"/>
              <a:gd name="connsiteX269" fmla="*/ 2106168 w 2612136"/>
              <a:gd name="connsiteY269" fmla="*/ 1173480 h 1676710"/>
              <a:gd name="connsiteX270" fmla="*/ 2115312 w 2612136"/>
              <a:gd name="connsiteY270" fmla="*/ 1167384 h 1676710"/>
              <a:gd name="connsiteX271" fmla="*/ 2124456 w 2612136"/>
              <a:gd name="connsiteY271" fmla="*/ 1164336 h 1676710"/>
              <a:gd name="connsiteX272" fmla="*/ 2136648 w 2612136"/>
              <a:gd name="connsiteY272" fmla="*/ 1155192 h 1676710"/>
              <a:gd name="connsiteX273" fmla="*/ 2145792 w 2612136"/>
              <a:gd name="connsiteY273" fmla="*/ 1152144 h 1676710"/>
              <a:gd name="connsiteX274" fmla="*/ 2154936 w 2612136"/>
              <a:gd name="connsiteY274" fmla="*/ 1143000 h 1676710"/>
              <a:gd name="connsiteX275" fmla="*/ 2164080 w 2612136"/>
              <a:gd name="connsiteY275" fmla="*/ 1139952 h 1676710"/>
              <a:gd name="connsiteX276" fmla="*/ 2173224 w 2612136"/>
              <a:gd name="connsiteY276" fmla="*/ 1133856 h 1676710"/>
              <a:gd name="connsiteX277" fmla="*/ 2191512 w 2612136"/>
              <a:gd name="connsiteY277" fmla="*/ 1115568 h 1676710"/>
              <a:gd name="connsiteX278" fmla="*/ 2209800 w 2612136"/>
              <a:gd name="connsiteY278" fmla="*/ 1106424 h 1676710"/>
              <a:gd name="connsiteX279" fmla="*/ 2215896 w 2612136"/>
              <a:gd name="connsiteY279" fmla="*/ 1097280 h 1676710"/>
              <a:gd name="connsiteX280" fmla="*/ 2234184 w 2612136"/>
              <a:gd name="connsiteY280" fmla="*/ 1085088 h 1676710"/>
              <a:gd name="connsiteX281" fmla="*/ 2261616 w 2612136"/>
              <a:gd name="connsiteY281" fmla="*/ 1066800 h 1676710"/>
              <a:gd name="connsiteX282" fmla="*/ 2270760 w 2612136"/>
              <a:gd name="connsiteY282" fmla="*/ 1060704 h 1676710"/>
              <a:gd name="connsiteX283" fmla="*/ 2279904 w 2612136"/>
              <a:gd name="connsiteY283" fmla="*/ 1051560 h 1676710"/>
              <a:gd name="connsiteX284" fmla="*/ 2289048 w 2612136"/>
              <a:gd name="connsiteY284" fmla="*/ 1048512 h 1676710"/>
              <a:gd name="connsiteX285" fmla="*/ 2316480 w 2612136"/>
              <a:gd name="connsiteY285" fmla="*/ 1030224 h 1676710"/>
              <a:gd name="connsiteX286" fmla="*/ 2325624 w 2612136"/>
              <a:gd name="connsiteY286" fmla="*/ 1024128 h 1676710"/>
              <a:gd name="connsiteX287" fmla="*/ 2346960 w 2612136"/>
              <a:gd name="connsiteY287" fmla="*/ 1008888 h 1676710"/>
              <a:gd name="connsiteX288" fmla="*/ 2353056 w 2612136"/>
              <a:gd name="connsiteY288" fmla="*/ 999744 h 1676710"/>
              <a:gd name="connsiteX289" fmla="*/ 2359152 w 2612136"/>
              <a:gd name="connsiteY289" fmla="*/ 987552 h 1676710"/>
              <a:gd name="connsiteX290" fmla="*/ 2368296 w 2612136"/>
              <a:gd name="connsiteY290" fmla="*/ 978408 h 1676710"/>
              <a:gd name="connsiteX291" fmla="*/ 2377440 w 2612136"/>
              <a:gd name="connsiteY291" fmla="*/ 960120 h 1676710"/>
              <a:gd name="connsiteX292" fmla="*/ 2383536 w 2612136"/>
              <a:gd name="connsiteY292" fmla="*/ 935736 h 1676710"/>
              <a:gd name="connsiteX293" fmla="*/ 2377440 w 2612136"/>
              <a:gd name="connsiteY293" fmla="*/ 896112 h 1676710"/>
              <a:gd name="connsiteX294" fmla="*/ 2374392 w 2612136"/>
              <a:gd name="connsiteY294" fmla="*/ 886968 h 1676710"/>
              <a:gd name="connsiteX295" fmla="*/ 2362200 w 2612136"/>
              <a:gd name="connsiteY295" fmla="*/ 868680 h 1676710"/>
              <a:gd name="connsiteX296" fmla="*/ 2353056 w 2612136"/>
              <a:gd name="connsiteY296" fmla="*/ 862584 h 1676710"/>
              <a:gd name="connsiteX297" fmla="*/ 2340864 w 2612136"/>
              <a:gd name="connsiteY297" fmla="*/ 853440 h 1676710"/>
              <a:gd name="connsiteX298" fmla="*/ 2331720 w 2612136"/>
              <a:gd name="connsiteY298" fmla="*/ 850392 h 1676710"/>
              <a:gd name="connsiteX299" fmla="*/ 2319528 w 2612136"/>
              <a:gd name="connsiteY299" fmla="*/ 844296 h 1676710"/>
              <a:gd name="connsiteX300" fmla="*/ 2301240 w 2612136"/>
              <a:gd name="connsiteY300" fmla="*/ 838200 h 1676710"/>
              <a:gd name="connsiteX301" fmla="*/ 2282952 w 2612136"/>
              <a:gd name="connsiteY301" fmla="*/ 829056 h 1676710"/>
              <a:gd name="connsiteX302" fmla="*/ 2264664 w 2612136"/>
              <a:gd name="connsiteY302" fmla="*/ 813816 h 1676710"/>
              <a:gd name="connsiteX303" fmla="*/ 2255520 w 2612136"/>
              <a:gd name="connsiteY303" fmla="*/ 810768 h 1676710"/>
              <a:gd name="connsiteX304" fmla="*/ 2240280 w 2612136"/>
              <a:gd name="connsiteY304" fmla="*/ 798576 h 1676710"/>
              <a:gd name="connsiteX305" fmla="*/ 2231136 w 2612136"/>
              <a:gd name="connsiteY305" fmla="*/ 789432 h 1676710"/>
              <a:gd name="connsiteX306" fmla="*/ 2221992 w 2612136"/>
              <a:gd name="connsiteY306" fmla="*/ 786384 h 1676710"/>
              <a:gd name="connsiteX307" fmla="*/ 2203704 w 2612136"/>
              <a:gd name="connsiteY307" fmla="*/ 774192 h 1676710"/>
              <a:gd name="connsiteX308" fmla="*/ 2188464 w 2612136"/>
              <a:gd name="connsiteY308" fmla="*/ 758952 h 1676710"/>
              <a:gd name="connsiteX309" fmla="*/ 2157984 w 2612136"/>
              <a:gd name="connsiteY309" fmla="*/ 749808 h 1676710"/>
              <a:gd name="connsiteX310" fmla="*/ 2148840 w 2612136"/>
              <a:gd name="connsiteY310" fmla="*/ 743712 h 1676710"/>
              <a:gd name="connsiteX311" fmla="*/ 2130552 w 2612136"/>
              <a:gd name="connsiteY311" fmla="*/ 737616 h 1676710"/>
              <a:gd name="connsiteX312" fmla="*/ 2121408 w 2612136"/>
              <a:gd name="connsiteY312" fmla="*/ 734568 h 1676710"/>
              <a:gd name="connsiteX313" fmla="*/ 2100072 w 2612136"/>
              <a:gd name="connsiteY313" fmla="*/ 728472 h 1676710"/>
              <a:gd name="connsiteX314" fmla="*/ 2090928 w 2612136"/>
              <a:gd name="connsiteY314" fmla="*/ 722376 h 1676710"/>
              <a:gd name="connsiteX315" fmla="*/ 2078736 w 2612136"/>
              <a:gd name="connsiteY315" fmla="*/ 719328 h 1676710"/>
              <a:gd name="connsiteX316" fmla="*/ 2060448 w 2612136"/>
              <a:gd name="connsiteY316" fmla="*/ 713232 h 1676710"/>
              <a:gd name="connsiteX317" fmla="*/ 2051304 w 2612136"/>
              <a:gd name="connsiteY317" fmla="*/ 710184 h 1676710"/>
              <a:gd name="connsiteX318" fmla="*/ 2033016 w 2612136"/>
              <a:gd name="connsiteY318" fmla="*/ 697992 h 1676710"/>
              <a:gd name="connsiteX319" fmla="*/ 1996440 w 2612136"/>
              <a:gd name="connsiteY319" fmla="*/ 688848 h 1676710"/>
              <a:gd name="connsiteX320" fmla="*/ 1987296 w 2612136"/>
              <a:gd name="connsiteY320" fmla="*/ 682752 h 1676710"/>
              <a:gd name="connsiteX321" fmla="*/ 1965960 w 2612136"/>
              <a:gd name="connsiteY321" fmla="*/ 676656 h 1676710"/>
              <a:gd name="connsiteX322" fmla="*/ 1956816 w 2612136"/>
              <a:gd name="connsiteY322" fmla="*/ 670560 h 1676710"/>
              <a:gd name="connsiteX323" fmla="*/ 1941576 w 2612136"/>
              <a:gd name="connsiteY323" fmla="*/ 667512 h 1676710"/>
              <a:gd name="connsiteX324" fmla="*/ 1929384 w 2612136"/>
              <a:gd name="connsiteY324" fmla="*/ 664464 h 1676710"/>
              <a:gd name="connsiteX325" fmla="*/ 1911096 w 2612136"/>
              <a:gd name="connsiteY325" fmla="*/ 655320 h 1676710"/>
              <a:gd name="connsiteX326" fmla="*/ 1892808 w 2612136"/>
              <a:gd name="connsiteY326" fmla="*/ 640080 h 1676710"/>
              <a:gd name="connsiteX327" fmla="*/ 1883664 w 2612136"/>
              <a:gd name="connsiteY327" fmla="*/ 637032 h 1676710"/>
              <a:gd name="connsiteX328" fmla="*/ 1874520 w 2612136"/>
              <a:gd name="connsiteY328" fmla="*/ 630936 h 1676710"/>
              <a:gd name="connsiteX329" fmla="*/ 1865376 w 2612136"/>
              <a:gd name="connsiteY329" fmla="*/ 627888 h 1676710"/>
              <a:gd name="connsiteX330" fmla="*/ 1856232 w 2612136"/>
              <a:gd name="connsiteY330" fmla="*/ 621792 h 1676710"/>
              <a:gd name="connsiteX331" fmla="*/ 1844040 w 2612136"/>
              <a:gd name="connsiteY331" fmla="*/ 618744 h 1676710"/>
              <a:gd name="connsiteX332" fmla="*/ 1831848 w 2612136"/>
              <a:gd name="connsiteY332" fmla="*/ 612648 h 1676710"/>
              <a:gd name="connsiteX333" fmla="*/ 1822704 w 2612136"/>
              <a:gd name="connsiteY333" fmla="*/ 609600 h 1676710"/>
              <a:gd name="connsiteX334" fmla="*/ 1798320 w 2612136"/>
              <a:gd name="connsiteY334" fmla="*/ 594360 h 1676710"/>
              <a:gd name="connsiteX335" fmla="*/ 1789176 w 2612136"/>
              <a:gd name="connsiteY335" fmla="*/ 588264 h 1676710"/>
              <a:gd name="connsiteX336" fmla="*/ 1780032 w 2612136"/>
              <a:gd name="connsiteY336" fmla="*/ 585216 h 1676710"/>
              <a:gd name="connsiteX337" fmla="*/ 1770888 w 2612136"/>
              <a:gd name="connsiteY337" fmla="*/ 579120 h 1676710"/>
              <a:gd name="connsiteX338" fmla="*/ 1761744 w 2612136"/>
              <a:gd name="connsiteY338" fmla="*/ 576072 h 1676710"/>
              <a:gd name="connsiteX339" fmla="*/ 1740408 w 2612136"/>
              <a:gd name="connsiteY339" fmla="*/ 566928 h 1676710"/>
              <a:gd name="connsiteX340" fmla="*/ 1722120 w 2612136"/>
              <a:gd name="connsiteY340" fmla="*/ 554736 h 1676710"/>
              <a:gd name="connsiteX341" fmla="*/ 1703832 w 2612136"/>
              <a:gd name="connsiteY341" fmla="*/ 542544 h 1676710"/>
              <a:gd name="connsiteX342" fmla="*/ 1685544 w 2612136"/>
              <a:gd name="connsiteY342" fmla="*/ 533400 h 1676710"/>
              <a:gd name="connsiteX343" fmla="*/ 1676400 w 2612136"/>
              <a:gd name="connsiteY343" fmla="*/ 530352 h 1676710"/>
              <a:gd name="connsiteX344" fmla="*/ 1664208 w 2612136"/>
              <a:gd name="connsiteY344" fmla="*/ 524256 h 1676710"/>
              <a:gd name="connsiteX345" fmla="*/ 1645920 w 2612136"/>
              <a:gd name="connsiteY345" fmla="*/ 512064 h 1676710"/>
              <a:gd name="connsiteX346" fmla="*/ 1636776 w 2612136"/>
              <a:gd name="connsiteY346" fmla="*/ 505968 h 1676710"/>
              <a:gd name="connsiteX347" fmla="*/ 1615440 w 2612136"/>
              <a:gd name="connsiteY347" fmla="*/ 499872 h 1676710"/>
              <a:gd name="connsiteX348" fmla="*/ 1606296 w 2612136"/>
              <a:gd name="connsiteY348" fmla="*/ 493776 h 1676710"/>
              <a:gd name="connsiteX349" fmla="*/ 1584960 w 2612136"/>
              <a:gd name="connsiteY349" fmla="*/ 487680 h 1676710"/>
              <a:gd name="connsiteX350" fmla="*/ 1575816 w 2612136"/>
              <a:gd name="connsiteY350" fmla="*/ 481584 h 1676710"/>
              <a:gd name="connsiteX351" fmla="*/ 1551432 w 2612136"/>
              <a:gd name="connsiteY351" fmla="*/ 475488 h 1676710"/>
              <a:gd name="connsiteX352" fmla="*/ 1536192 w 2612136"/>
              <a:gd name="connsiteY352" fmla="*/ 469392 h 1676710"/>
              <a:gd name="connsiteX353" fmla="*/ 1514856 w 2612136"/>
              <a:gd name="connsiteY353" fmla="*/ 463296 h 1676710"/>
              <a:gd name="connsiteX354" fmla="*/ 1493520 w 2612136"/>
              <a:gd name="connsiteY354" fmla="*/ 454152 h 1676710"/>
              <a:gd name="connsiteX355" fmla="*/ 1463040 w 2612136"/>
              <a:gd name="connsiteY355" fmla="*/ 438912 h 1676710"/>
              <a:gd name="connsiteX356" fmla="*/ 1453896 w 2612136"/>
              <a:gd name="connsiteY356" fmla="*/ 432816 h 1676710"/>
              <a:gd name="connsiteX357" fmla="*/ 1444752 w 2612136"/>
              <a:gd name="connsiteY357" fmla="*/ 429768 h 1676710"/>
              <a:gd name="connsiteX358" fmla="*/ 1408176 w 2612136"/>
              <a:gd name="connsiteY358" fmla="*/ 414528 h 1676710"/>
              <a:gd name="connsiteX359" fmla="*/ 1389888 w 2612136"/>
              <a:gd name="connsiteY359" fmla="*/ 402336 h 1676710"/>
              <a:gd name="connsiteX360" fmla="*/ 1380744 w 2612136"/>
              <a:gd name="connsiteY360" fmla="*/ 396240 h 1676710"/>
              <a:gd name="connsiteX361" fmla="*/ 1371600 w 2612136"/>
              <a:gd name="connsiteY361" fmla="*/ 393192 h 1676710"/>
              <a:gd name="connsiteX362" fmla="*/ 1350264 w 2612136"/>
              <a:gd name="connsiteY362" fmla="*/ 381000 h 1676710"/>
              <a:gd name="connsiteX363" fmla="*/ 1341120 w 2612136"/>
              <a:gd name="connsiteY363" fmla="*/ 377952 h 1676710"/>
              <a:gd name="connsiteX364" fmla="*/ 1331976 w 2612136"/>
              <a:gd name="connsiteY364" fmla="*/ 371856 h 1676710"/>
              <a:gd name="connsiteX365" fmla="*/ 1301496 w 2612136"/>
              <a:gd name="connsiteY365" fmla="*/ 353568 h 1676710"/>
              <a:gd name="connsiteX366" fmla="*/ 1121664 w 2612136"/>
              <a:gd name="connsiteY366" fmla="*/ 298704 h 1676710"/>
              <a:gd name="connsiteX367" fmla="*/ 1094232 w 2612136"/>
              <a:gd name="connsiteY367" fmla="*/ 295656 h 1676710"/>
              <a:gd name="connsiteX368" fmla="*/ 1069848 w 2612136"/>
              <a:gd name="connsiteY368" fmla="*/ 289560 h 1676710"/>
              <a:gd name="connsiteX369" fmla="*/ 1057656 w 2612136"/>
              <a:gd name="connsiteY369" fmla="*/ 286512 h 1676710"/>
              <a:gd name="connsiteX370" fmla="*/ 1030224 w 2612136"/>
              <a:gd name="connsiteY370" fmla="*/ 283464 h 1676710"/>
              <a:gd name="connsiteX371" fmla="*/ 990600 w 2612136"/>
              <a:gd name="connsiteY371" fmla="*/ 274320 h 1676710"/>
              <a:gd name="connsiteX372" fmla="*/ 972312 w 2612136"/>
              <a:gd name="connsiteY372" fmla="*/ 268224 h 1676710"/>
              <a:gd name="connsiteX373" fmla="*/ 963168 w 2612136"/>
              <a:gd name="connsiteY373" fmla="*/ 265176 h 1676710"/>
              <a:gd name="connsiteX374" fmla="*/ 950976 w 2612136"/>
              <a:gd name="connsiteY374" fmla="*/ 262128 h 1676710"/>
              <a:gd name="connsiteX375" fmla="*/ 932688 w 2612136"/>
              <a:gd name="connsiteY375" fmla="*/ 256032 h 1676710"/>
              <a:gd name="connsiteX376" fmla="*/ 923544 w 2612136"/>
              <a:gd name="connsiteY376" fmla="*/ 252984 h 1676710"/>
              <a:gd name="connsiteX377" fmla="*/ 905256 w 2612136"/>
              <a:gd name="connsiteY377" fmla="*/ 249936 h 1676710"/>
              <a:gd name="connsiteX378" fmla="*/ 880872 w 2612136"/>
              <a:gd name="connsiteY378" fmla="*/ 240792 h 1676710"/>
              <a:gd name="connsiteX379" fmla="*/ 853440 w 2612136"/>
              <a:gd name="connsiteY379" fmla="*/ 237744 h 1676710"/>
              <a:gd name="connsiteX380" fmla="*/ 841248 w 2612136"/>
              <a:gd name="connsiteY380" fmla="*/ 234696 h 1676710"/>
              <a:gd name="connsiteX381" fmla="*/ 819912 w 2612136"/>
              <a:gd name="connsiteY381" fmla="*/ 228600 h 1676710"/>
              <a:gd name="connsiteX382" fmla="*/ 804672 w 2612136"/>
              <a:gd name="connsiteY382" fmla="*/ 225552 h 1676710"/>
              <a:gd name="connsiteX383" fmla="*/ 786384 w 2612136"/>
              <a:gd name="connsiteY383" fmla="*/ 222504 h 1676710"/>
              <a:gd name="connsiteX384" fmla="*/ 768096 w 2612136"/>
              <a:gd name="connsiteY384" fmla="*/ 216408 h 1676710"/>
              <a:gd name="connsiteX385" fmla="*/ 743712 w 2612136"/>
              <a:gd name="connsiteY385" fmla="*/ 213360 h 1676710"/>
              <a:gd name="connsiteX386" fmla="*/ 722376 w 2612136"/>
              <a:gd name="connsiteY386" fmla="*/ 210312 h 1676710"/>
              <a:gd name="connsiteX387" fmla="*/ 676656 w 2612136"/>
              <a:gd name="connsiteY387" fmla="*/ 207264 h 1676710"/>
              <a:gd name="connsiteX388" fmla="*/ 664464 w 2612136"/>
              <a:gd name="connsiteY388" fmla="*/ 204216 h 1676710"/>
              <a:gd name="connsiteX389" fmla="*/ 591312 w 2612136"/>
              <a:gd name="connsiteY389" fmla="*/ 207264 h 1676710"/>
              <a:gd name="connsiteX390" fmla="*/ 576072 w 2612136"/>
              <a:gd name="connsiteY390" fmla="*/ 210312 h 1676710"/>
              <a:gd name="connsiteX391" fmla="*/ 536448 w 2612136"/>
              <a:gd name="connsiteY391" fmla="*/ 216408 h 1676710"/>
              <a:gd name="connsiteX392" fmla="*/ 493776 w 2612136"/>
              <a:gd name="connsiteY392" fmla="*/ 219456 h 1676710"/>
              <a:gd name="connsiteX393" fmla="*/ 466344 w 2612136"/>
              <a:gd name="connsiteY393" fmla="*/ 222504 h 1676710"/>
              <a:gd name="connsiteX394" fmla="*/ 371856 w 2612136"/>
              <a:gd name="connsiteY394" fmla="*/ 231648 h 1676710"/>
              <a:gd name="connsiteX395" fmla="*/ 326136 w 2612136"/>
              <a:gd name="connsiteY395" fmla="*/ 246888 h 1676710"/>
              <a:gd name="connsiteX396" fmla="*/ 316992 w 2612136"/>
              <a:gd name="connsiteY396" fmla="*/ 249936 h 1676710"/>
              <a:gd name="connsiteX397" fmla="*/ 307848 w 2612136"/>
              <a:gd name="connsiteY397" fmla="*/ 252984 h 1676710"/>
              <a:gd name="connsiteX398" fmla="*/ 283464 w 2612136"/>
              <a:gd name="connsiteY398" fmla="*/ 262128 h 1676710"/>
              <a:gd name="connsiteX399" fmla="*/ 265176 w 2612136"/>
              <a:gd name="connsiteY399" fmla="*/ 268224 h 1676710"/>
              <a:gd name="connsiteX400" fmla="*/ 240792 w 2612136"/>
              <a:gd name="connsiteY400" fmla="*/ 274320 h 1676710"/>
              <a:gd name="connsiteX401" fmla="*/ 231648 w 2612136"/>
              <a:gd name="connsiteY401" fmla="*/ 280416 h 1676710"/>
              <a:gd name="connsiteX402" fmla="*/ 219456 w 2612136"/>
              <a:gd name="connsiteY402" fmla="*/ 283464 h 1676710"/>
              <a:gd name="connsiteX403" fmla="*/ 201168 w 2612136"/>
              <a:gd name="connsiteY403" fmla="*/ 289560 h 1676710"/>
              <a:gd name="connsiteX404" fmla="*/ 195072 w 2612136"/>
              <a:gd name="connsiteY404" fmla="*/ 295656 h 1676710"/>
              <a:gd name="connsiteX0" fmla="*/ 195072 w 2612136"/>
              <a:gd name="connsiteY0" fmla="*/ 295656 h 1676710"/>
              <a:gd name="connsiteX1" fmla="*/ 176784 w 2612136"/>
              <a:gd name="connsiteY1" fmla="*/ 304800 h 1676710"/>
              <a:gd name="connsiteX2" fmla="*/ 155448 w 2612136"/>
              <a:gd name="connsiteY2" fmla="*/ 310896 h 1676710"/>
              <a:gd name="connsiteX3" fmla="*/ 137160 w 2612136"/>
              <a:gd name="connsiteY3" fmla="*/ 323088 h 1676710"/>
              <a:gd name="connsiteX4" fmla="*/ 128016 w 2612136"/>
              <a:gd name="connsiteY4" fmla="*/ 329184 h 1676710"/>
              <a:gd name="connsiteX5" fmla="*/ 115824 w 2612136"/>
              <a:gd name="connsiteY5" fmla="*/ 332232 h 1676710"/>
              <a:gd name="connsiteX6" fmla="*/ 106680 w 2612136"/>
              <a:gd name="connsiteY6" fmla="*/ 338328 h 1676710"/>
              <a:gd name="connsiteX7" fmla="*/ 70104 w 2612136"/>
              <a:gd name="connsiteY7" fmla="*/ 338328 h 1676710"/>
              <a:gd name="connsiteX8" fmla="*/ 48768 w 2612136"/>
              <a:gd name="connsiteY8" fmla="*/ 332232 h 1676710"/>
              <a:gd name="connsiteX9" fmla="*/ 36576 w 2612136"/>
              <a:gd name="connsiteY9" fmla="*/ 326136 h 1676710"/>
              <a:gd name="connsiteX10" fmla="*/ 27432 w 2612136"/>
              <a:gd name="connsiteY10" fmla="*/ 316992 h 1676710"/>
              <a:gd name="connsiteX11" fmla="*/ 9144 w 2612136"/>
              <a:gd name="connsiteY11" fmla="*/ 301752 h 1676710"/>
              <a:gd name="connsiteX12" fmla="*/ 0 w 2612136"/>
              <a:gd name="connsiteY12" fmla="*/ 268224 h 1676710"/>
              <a:gd name="connsiteX13" fmla="*/ 3048 w 2612136"/>
              <a:gd name="connsiteY13" fmla="*/ 207264 h 1676710"/>
              <a:gd name="connsiteX14" fmla="*/ 21336 w 2612136"/>
              <a:gd name="connsiteY14" fmla="*/ 170688 h 1676710"/>
              <a:gd name="connsiteX15" fmla="*/ 30480 w 2612136"/>
              <a:gd name="connsiteY15" fmla="*/ 161544 h 1676710"/>
              <a:gd name="connsiteX16" fmla="*/ 42672 w 2612136"/>
              <a:gd name="connsiteY16" fmla="*/ 146304 h 1676710"/>
              <a:gd name="connsiteX17" fmla="*/ 60960 w 2612136"/>
              <a:gd name="connsiteY17" fmla="*/ 131064 h 1676710"/>
              <a:gd name="connsiteX18" fmla="*/ 67056 w 2612136"/>
              <a:gd name="connsiteY18" fmla="*/ 121920 h 1676710"/>
              <a:gd name="connsiteX19" fmla="*/ 79248 w 2612136"/>
              <a:gd name="connsiteY19" fmla="*/ 115824 h 1676710"/>
              <a:gd name="connsiteX20" fmla="*/ 100584 w 2612136"/>
              <a:gd name="connsiteY20" fmla="*/ 106680 h 1676710"/>
              <a:gd name="connsiteX21" fmla="*/ 109728 w 2612136"/>
              <a:gd name="connsiteY21" fmla="*/ 97536 h 1676710"/>
              <a:gd name="connsiteX22" fmla="*/ 121920 w 2612136"/>
              <a:gd name="connsiteY22" fmla="*/ 94488 h 1676710"/>
              <a:gd name="connsiteX23" fmla="*/ 131064 w 2612136"/>
              <a:gd name="connsiteY23" fmla="*/ 91440 h 1676710"/>
              <a:gd name="connsiteX24" fmla="*/ 140208 w 2612136"/>
              <a:gd name="connsiteY24" fmla="*/ 85344 h 1676710"/>
              <a:gd name="connsiteX25" fmla="*/ 149352 w 2612136"/>
              <a:gd name="connsiteY25" fmla="*/ 82296 h 1676710"/>
              <a:gd name="connsiteX26" fmla="*/ 161544 w 2612136"/>
              <a:gd name="connsiteY26" fmla="*/ 76200 h 1676710"/>
              <a:gd name="connsiteX27" fmla="*/ 179832 w 2612136"/>
              <a:gd name="connsiteY27" fmla="*/ 70104 h 1676710"/>
              <a:gd name="connsiteX28" fmla="*/ 198120 w 2612136"/>
              <a:gd name="connsiteY28" fmla="*/ 64008 h 1676710"/>
              <a:gd name="connsiteX29" fmla="*/ 207264 w 2612136"/>
              <a:gd name="connsiteY29" fmla="*/ 60960 h 1676710"/>
              <a:gd name="connsiteX30" fmla="*/ 234696 w 2612136"/>
              <a:gd name="connsiteY30" fmla="*/ 54864 h 1676710"/>
              <a:gd name="connsiteX31" fmla="*/ 262128 w 2612136"/>
              <a:gd name="connsiteY31" fmla="*/ 48768 h 1676710"/>
              <a:gd name="connsiteX32" fmla="*/ 283464 w 2612136"/>
              <a:gd name="connsiteY32" fmla="*/ 45720 h 1676710"/>
              <a:gd name="connsiteX33" fmla="*/ 292608 w 2612136"/>
              <a:gd name="connsiteY33" fmla="*/ 42672 h 1676710"/>
              <a:gd name="connsiteX34" fmla="*/ 338328 w 2612136"/>
              <a:gd name="connsiteY34" fmla="*/ 36576 h 1676710"/>
              <a:gd name="connsiteX35" fmla="*/ 365760 w 2612136"/>
              <a:gd name="connsiteY35" fmla="*/ 30480 h 1676710"/>
              <a:gd name="connsiteX36" fmla="*/ 384048 w 2612136"/>
              <a:gd name="connsiteY36" fmla="*/ 27432 h 1676710"/>
              <a:gd name="connsiteX37" fmla="*/ 417576 w 2612136"/>
              <a:gd name="connsiteY37" fmla="*/ 24384 h 1676710"/>
              <a:gd name="connsiteX38" fmla="*/ 460248 w 2612136"/>
              <a:gd name="connsiteY38" fmla="*/ 18288 h 1676710"/>
              <a:gd name="connsiteX39" fmla="*/ 505968 w 2612136"/>
              <a:gd name="connsiteY39" fmla="*/ 15240 h 1676710"/>
              <a:gd name="connsiteX40" fmla="*/ 527304 w 2612136"/>
              <a:gd name="connsiteY40" fmla="*/ 9144 h 1676710"/>
              <a:gd name="connsiteX41" fmla="*/ 545592 w 2612136"/>
              <a:gd name="connsiteY41" fmla="*/ 6096 h 1676710"/>
              <a:gd name="connsiteX42" fmla="*/ 554736 w 2612136"/>
              <a:gd name="connsiteY42" fmla="*/ 3048 h 1676710"/>
              <a:gd name="connsiteX43" fmla="*/ 585216 w 2612136"/>
              <a:gd name="connsiteY43" fmla="*/ 0 h 1676710"/>
              <a:gd name="connsiteX44" fmla="*/ 679704 w 2612136"/>
              <a:gd name="connsiteY44" fmla="*/ 3048 h 1676710"/>
              <a:gd name="connsiteX45" fmla="*/ 701040 w 2612136"/>
              <a:gd name="connsiteY45" fmla="*/ 6096 h 1676710"/>
              <a:gd name="connsiteX46" fmla="*/ 749808 w 2612136"/>
              <a:gd name="connsiteY46" fmla="*/ 12192 h 1676710"/>
              <a:gd name="connsiteX47" fmla="*/ 765048 w 2612136"/>
              <a:gd name="connsiteY47" fmla="*/ 15240 h 1676710"/>
              <a:gd name="connsiteX48" fmla="*/ 810768 w 2612136"/>
              <a:gd name="connsiteY48" fmla="*/ 18288 h 1676710"/>
              <a:gd name="connsiteX49" fmla="*/ 829056 w 2612136"/>
              <a:gd name="connsiteY49" fmla="*/ 21336 h 1676710"/>
              <a:gd name="connsiteX50" fmla="*/ 847344 w 2612136"/>
              <a:gd name="connsiteY50" fmla="*/ 27432 h 1676710"/>
              <a:gd name="connsiteX51" fmla="*/ 886968 w 2612136"/>
              <a:gd name="connsiteY51" fmla="*/ 33528 h 1676710"/>
              <a:gd name="connsiteX52" fmla="*/ 899160 w 2612136"/>
              <a:gd name="connsiteY52" fmla="*/ 36576 h 1676710"/>
              <a:gd name="connsiteX53" fmla="*/ 908304 w 2612136"/>
              <a:gd name="connsiteY53" fmla="*/ 39624 h 1676710"/>
              <a:gd name="connsiteX54" fmla="*/ 950976 w 2612136"/>
              <a:gd name="connsiteY54" fmla="*/ 45720 h 1676710"/>
              <a:gd name="connsiteX55" fmla="*/ 972312 w 2612136"/>
              <a:gd name="connsiteY55" fmla="*/ 48768 h 1676710"/>
              <a:gd name="connsiteX56" fmla="*/ 1005840 w 2612136"/>
              <a:gd name="connsiteY56" fmla="*/ 57912 h 1676710"/>
              <a:gd name="connsiteX57" fmla="*/ 1027176 w 2612136"/>
              <a:gd name="connsiteY57" fmla="*/ 60960 h 1676710"/>
              <a:gd name="connsiteX58" fmla="*/ 1048512 w 2612136"/>
              <a:gd name="connsiteY58" fmla="*/ 67056 h 1676710"/>
              <a:gd name="connsiteX59" fmla="*/ 1078992 w 2612136"/>
              <a:gd name="connsiteY59" fmla="*/ 73152 h 1676710"/>
              <a:gd name="connsiteX60" fmla="*/ 1088136 w 2612136"/>
              <a:gd name="connsiteY60" fmla="*/ 76200 h 1676710"/>
              <a:gd name="connsiteX61" fmla="*/ 1109472 w 2612136"/>
              <a:gd name="connsiteY61" fmla="*/ 79248 h 1676710"/>
              <a:gd name="connsiteX62" fmla="*/ 1127760 w 2612136"/>
              <a:gd name="connsiteY62" fmla="*/ 82296 h 1676710"/>
              <a:gd name="connsiteX63" fmla="*/ 1139952 w 2612136"/>
              <a:gd name="connsiteY63" fmla="*/ 85344 h 1676710"/>
              <a:gd name="connsiteX64" fmla="*/ 1176528 w 2612136"/>
              <a:gd name="connsiteY64" fmla="*/ 91440 h 1676710"/>
              <a:gd name="connsiteX65" fmla="*/ 1207008 w 2612136"/>
              <a:gd name="connsiteY65" fmla="*/ 100584 h 1676710"/>
              <a:gd name="connsiteX66" fmla="*/ 1216152 w 2612136"/>
              <a:gd name="connsiteY66" fmla="*/ 103632 h 1676710"/>
              <a:gd name="connsiteX67" fmla="*/ 1228344 w 2612136"/>
              <a:gd name="connsiteY67" fmla="*/ 106680 h 1676710"/>
              <a:gd name="connsiteX68" fmla="*/ 1246632 w 2612136"/>
              <a:gd name="connsiteY68" fmla="*/ 112776 h 1676710"/>
              <a:gd name="connsiteX69" fmla="*/ 1255776 w 2612136"/>
              <a:gd name="connsiteY69" fmla="*/ 115824 h 1676710"/>
              <a:gd name="connsiteX70" fmla="*/ 1267968 w 2612136"/>
              <a:gd name="connsiteY70" fmla="*/ 121920 h 1676710"/>
              <a:gd name="connsiteX71" fmla="*/ 1277112 w 2612136"/>
              <a:gd name="connsiteY71" fmla="*/ 128016 h 1676710"/>
              <a:gd name="connsiteX72" fmla="*/ 1298448 w 2612136"/>
              <a:gd name="connsiteY72" fmla="*/ 134112 h 1676710"/>
              <a:gd name="connsiteX73" fmla="*/ 1322832 w 2612136"/>
              <a:gd name="connsiteY73" fmla="*/ 146304 h 1676710"/>
              <a:gd name="connsiteX74" fmla="*/ 1441704 w 2612136"/>
              <a:gd name="connsiteY74" fmla="*/ 185928 h 1676710"/>
              <a:gd name="connsiteX75" fmla="*/ 1487424 w 2612136"/>
              <a:gd name="connsiteY75" fmla="*/ 207264 h 1676710"/>
              <a:gd name="connsiteX76" fmla="*/ 1511808 w 2612136"/>
              <a:gd name="connsiteY76" fmla="*/ 216408 h 1676710"/>
              <a:gd name="connsiteX77" fmla="*/ 1554480 w 2612136"/>
              <a:gd name="connsiteY77" fmla="*/ 225552 h 1676710"/>
              <a:gd name="connsiteX78" fmla="*/ 1578864 w 2612136"/>
              <a:gd name="connsiteY78" fmla="*/ 231648 h 1676710"/>
              <a:gd name="connsiteX79" fmla="*/ 1588008 w 2612136"/>
              <a:gd name="connsiteY79" fmla="*/ 234696 h 1676710"/>
              <a:gd name="connsiteX80" fmla="*/ 1612392 w 2612136"/>
              <a:gd name="connsiteY80" fmla="*/ 240792 h 1676710"/>
              <a:gd name="connsiteX81" fmla="*/ 1630680 w 2612136"/>
              <a:gd name="connsiteY81" fmla="*/ 246888 h 1676710"/>
              <a:gd name="connsiteX82" fmla="*/ 1639824 w 2612136"/>
              <a:gd name="connsiteY82" fmla="*/ 249936 h 1676710"/>
              <a:gd name="connsiteX83" fmla="*/ 1652016 w 2612136"/>
              <a:gd name="connsiteY83" fmla="*/ 252984 h 1676710"/>
              <a:gd name="connsiteX84" fmla="*/ 1664208 w 2612136"/>
              <a:gd name="connsiteY84" fmla="*/ 259080 h 1676710"/>
              <a:gd name="connsiteX85" fmla="*/ 1673352 w 2612136"/>
              <a:gd name="connsiteY85" fmla="*/ 262128 h 1676710"/>
              <a:gd name="connsiteX86" fmla="*/ 1685544 w 2612136"/>
              <a:gd name="connsiteY86" fmla="*/ 268224 h 1676710"/>
              <a:gd name="connsiteX87" fmla="*/ 1703832 w 2612136"/>
              <a:gd name="connsiteY87" fmla="*/ 274320 h 1676710"/>
              <a:gd name="connsiteX88" fmla="*/ 1716024 w 2612136"/>
              <a:gd name="connsiteY88" fmla="*/ 280416 h 1676710"/>
              <a:gd name="connsiteX89" fmla="*/ 1734312 w 2612136"/>
              <a:gd name="connsiteY89" fmla="*/ 286512 h 1676710"/>
              <a:gd name="connsiteX90" fmla="*/ 1743456 w 2612136"/>
              <a:gd name="connsiteY90" fmla="*/ 289560 h 1676710"/>
              <a:gd name="connsiteX91" fmla="*/ 1752600 w 2612136"/>
              <a:gd name="connsiteY91" fmla="*/ 295656 h 1676710"/>
              <a:gd name="connsiteX92" fmla="*/ 1770888 w 2612136"/>
              <a:gd name="connsiteY92" fmla="*/ 301752 h 1676710"/>
              <a:gd name="connsiteX93" fmla="*/ 1780032 w 2612136"/>
              <a:gd name="connsiteY93" fmla="*/ 307848 h 1676710"/>
              <a:gd name="connsiteX94" fmla="*/ 1789176 w 2612136"/>
              <a:gd name="connsiteY94" fmla="*/ 310896 h 1676710"/>
              <a:gd name="connsiteX95" fmla="*/ 1804416 w 2612136"/>
              <a:gd name="connsiteY95" fmla="*/ 316992 h 1676710"/>
              <a:gd name="connsiteX96" fmla="*/ 1813560 w 2612136"/>
              <a:gd name="connsiteY96" fmla="*/ 323088 h 1676710"/>
              <a:gd name="connsiteX97" fmla="*/ 1844040 w 2612136"/>
              <a:gd name="connsiteY97" fmla="*/ 332232 h 1676710"/>
              <a:gd name="connsiteX98" fmla="*/ 1853184 w 2612136"/>
              <a:gd name="connsiteY98" fmla="*/ 338328 h 1676710"/>
              <a:gd name="connsiteX99" fmla="*/ 1886712 w 2612136"/>
              <a:gd name="connsiteY99" fmla="*/ 350520 h 1676710"/>
              <a:gd name="connsiteX100" fmla="*/ 1895856 w 2612136"/>
              <a:gd name="connsiteY100" fmla="*/ 356616 h 1676710"/>
              <a:gd name="connsiteX101" fmla="*/ 1926336 w 2612136"/>
              <a:gd name="connsiteY101" fmla="*/ 365760 h 1676710"/>
              <a:gd name="connsiteX102" fmla="*/ 1953768 w 2612136"/>
              <a:gd name="connsiteY102" fmla="*/ 377952 h 1676710"/>
              <a:gd name="connsiteX103" fmla="*/ 1965960 w 2612136"/>
              <a:gd name="connsiteY103" fmla="*/ 384048 h 1676710"/>
              <a:gd name="connsiteX104" fmla="*/ 1975104 w 2612136"/>
              <a:gd name="connsiteY104" fmla="*/ 387096 h 1676710"/>
              <a:gd name="connsiteX105" fmla="*/ 1996440 w 2612136"/>
              <a:gd name="connsiteY105" fmla="*/ 399288 h 1676710"/>
              <a:gd name="connsiteX106" fmla="*/ 2014728 w 2612136"/>
              <a:gd name="connsiteY106" fmla="*/ 405384 h 1676710"/>
              <a:gd name="connsiteX107" fmla="*/ 2033016 w 2612136"/>
              <a:gd name="connsiteY107" fmla="*/ 414528 h 1676710"/>
              <a:gd name="connsiteX108" fmla="*/ 2042160 w 2612136"/>
              <a:gd name="connsiteY108" fmla="*/ 420624 h 1676710"/>
              <a:gd name="connsiteX109" fmla="*/ 2054352 w 2612136"/>
              <a:gd name="connsiteY109" fmla="*/ 423672 h 1676710"/>
              <a:gd name="connsiteX110" fmla="*/ 2090928 w 2612136"/>
              <a:gd name="connsiteY110" fmla="*/ 438912 h 1676710"/>
              <a:gd name="connsiteX111" fmla="*/ 2109216 w 2612136"/>
              <a:gd name="connsiteY111" fmla="*/ 451104 h 1676710"/>
              <a:gd name="connsiteX112" fmla="*/ 2130552 w 2612136"/>
              <a:gd name="connsiteY112" fmla="*/ 460248 h 1676710"/>
              <a:gd name="connsiteX113" fmla="*/ 2139696 w 2612136"/>
              <a:gd name="connsiteY113" fmla="*/ 463296 h 1676710"/>
              <a:gd name="connsiteX114" fmla="*/ 2151888 w 2612136"/>
              <a:gd name="connsiteY114" fmla="*/ 469392 h 1676710"/>
              <a:gd name="connsiteX115" fmla="*/ 2161032 w 2612136"/>
              <a:gd name="connsiteY115" fmla="*/ 472440 h 1676710"/>
              <a:gd name="connsiteX116" fmla="*/ 2170176 w 2612136"/>
              <a:gd name="connsiteY116" fmla="*/ 478536 h 1676710"/>
              <a:gd name="connsiteX117" fmla="*/ 2179320 w 2612136"/>
              <a:gd name="connsiteY117" fmla="*/ 487680 h 1676710"/>
              <a:gd name="connsiteX118" fmla="*/ 2191512 w 2612136"/>
              <a:gd name="connsiteY118" fmla="*/ 490728 h 1676710"/>
              <a:gd name="connsiteX119" fmla="*/ 2200656 w 2612136"/>
              <a:gd name="connsiteY119" fmla="*/ 499872 h 1676710"/>
              <a:gd name="connsiteX120" fmla="*/ 2209800 w 2612136"/>
              <a:gd name="connsiteY120" fmla="*/ 502920 h 1676710"/>
              <a:gd name="connsiteX121" fmla="*/ 2218944 w 2612136"/>
              <a:gd name="connsiteY121" fmla="*/ 509016 h 1676710"/>
              <a:gd name="connsiteX122" fmla="*/ 2228088 w 2612136"/>
              <a:gd name="connsiteY122" fmla="*/ 512064 h 1676710"/>
              <a:gd name="connsiteX123" fmla="*/ 2246376 w 2612136"/>
              <a:gd name="connsiteY123" fmla="*/ 524256 h 1676710"/>
              <a:gd name="connsiteX124" fmla="*/ 2255520 w 2612136"/>
              <a:gd name="connsiteY124" fmla="*/ 527304 h 1676710"/>
              <a:gd name="connsiteX125" fmla="*/ 2273808 w 2612136"/>
              <a:gd name="connsiteY125" fmla="*/ 539496 h 1676710"/>
              <a:gd name="connsiteX126" fmla="*/ 2282952 w 2612136"/>
              <a:gd name="connsiteY126" fmla="*/ 545592 h 1676710"/>
              <a:gd name="connsiteX127" fmla="*/ 2292096 w 2612136"/>
              <a:gd name="connsiteY127" fmla="*/ 548640 h 1676710"/>
              <a:gd name="connsiteX128" fmla="*/ 2304288 w 2612136"/>
              <a:gd name="connsiteY128" fmla="*/ 557784 h 1676710"/>
              <a:gd name="connsiteX129" fmla="*/ 2322576 w 2612136"/>
              <a:gd name="connsiteY129" fmla="*/ 569976 h 1676710"/>
              <a:gd name="connsiteX130" fmla="*/ 2331720 w 2612136"/>
              <a:gd name="connsiteY130" fmla="*/ 579120 h 1676710"/>
              <a:gd name="connsiteX131" fmla="*/ 2350008 w 2612136"/>
              <a:gd name="connsiteY131" fmla="*/ 591312 h 1676710"/>
              <a:gd name="connsiteX132" fmla="*/ 2362200 w 2612136"/>
              <a:gd name="connsiteY132" fmla="*/ 597408 h 1676710"/>
              <a:gd name="connsiteX133" fmla="*/ 2389632 w 2612136"/>
              <a:gd name="connsiteY133" fmla="*/ 621792 h 1676710"/>
              <a:gd name="connsiteX134" fmla="*/ 2398776 w 2612136"/>
              <a:gd name="connsiteY134" fmla="*/ 624840 h 1676710"/>
              <a:gd name="connsiteX135" fmla="*/ 2420112 w 2612136"/>
              <a:gd name="connsiteY135" fmla="*/ 646176 h 1676710"/>
              <a:gd name="connsiteX136" fmla="*/ 2438400 w 2612136"/>
              <a:gd name="connsiteY136" fmla="*/ 661416 h 1676710"/>
              <a:gd name="connsiteX137" fmla="*/ 2447544 w 2612136"/>
              <a:gd name="connsiteY137" fmla="*/ 667512 h 1676710"/>
              <a:gd name="connsiteX138" fmla="*/ 2456688 w 2612136"/>
              <a:gd name="connsiteY138" fmla="*/ 679704 h 1676710"/>
              <a:gd name="connsiteX139" fmla="*/ 2474976 w 2612136"/>
              <a:gd name="connsiteY139" fmla="*/ 694944 h 1676710"/>
              <a:gd name="connsiteX140" fmla="*/ 2481072 w 2612136"/>
              <a:gd name="connsiteY140" fmla="*/ 704088 h 1676710"/>
              <a:gd name="connsiteX141" fmla="*/ 2493264 w 2612136"/>
              <a:gd name="connsiteY141" fmla="*/ 713232 h 1676710"/>
              <a:gd name="connsiteX142" fmla="*/ 2511552 w 2612136"/>
              <a:gd name="connsiteY142" fmla="*/ 743712 h 1676710"/>
              <a:gd name="connsiteX143" fmla="*/ 2526792 w 2612136"/>
              <a:gd name="connsiteY143" fmla="*/ 762000 h 1676710"/>
              <a:gd name="connsiteX144" fmla="*/ 2529840 w 2612136"/>
              <a:gd name="connsiteY144" fmla="*/ 771144 h 1676710"/>
              <a:gd name="connsiteX145" fmla="*/ 2535936 w 2612136"/>
              <a:gd name="connsiteY145" fmla="*/ 783336 h 1676710"/>
              <a:gd name="connsiteX146" fmla="*/ 2538984 w 2612136"/>
              <a:gd name="connsiteY146" fmla="*/ 792480 h 1676710"/>
              <a:gd name="connsiteX147" fmla="*/ 2545080 w 2612136"/>
              <a:gd name="connsiteY147" fmla="*/ 801624 h 1676710"/>
              <a:gd name="connsiteX148" fmla="*/ 2551176 w 2612136"/>
              <a:gd name="connsiteY148" fmla="*/ 822960 h 1676710"/>
              <a:gd name="connsiteX149" fmla="*/ 2557272 w 2612136"/>
              <a:gd name="connsiteY149" fmla="*/ 841248 h 1676710"/>
              <a:gd name="connsiteX150" fmla="*/ 2563368 w 2612136"/>
              <a:gd name="connsiteY150" fmla="*/ 865632 h 1676710"/>
              <a:gd name="connsiteX151" fmla="*/ 2569464 w 2612136"/>
              <a:gd name="connsiteY151" fmla="*/ 877824 h 1676710"/>
              <a:gd name="connsiteX152" fmla="*/ 2572512 w 2612136"/>
              <a:gd name="connsiteY152" fmla="*/ 886968 h 1676710"/>
              <a:gd name="connsiteX153" fmla="*/ 2575560 w 2612136"/>
              <a:gd name="connsiteY153" fmla="*/ 899160 h 1676710"/>
              <a:gd name="connsiteX154" fmla="*/ 2587752 w 2612136"/>
              <a:gd name="connsiteY154" fmla="*/ 917448 h 1676710"/>
              <a:gd name="connsiteX155" fmla="*/ 2593848 w 2612136"/>
              <a:gd name="connsiteY155" fmla="*/ 938784 h 1676710"/>
              <a:gd name="connsiteX156" fmla="*/ 2596896 w 2612136"/>
              <a:gd name="connsiteY156" fmla="*/ 950976 h 1676710"/>
              <a:gd name="connsiteX157" fmla="*/ 2602992 w 2612136"/>
              <a:gd name="connsiteY157" fmla="*/ 963168 h 1676710"/>
              <a:gd name="connsiteX158" fmla="*/ 2606040 w 2612136"/>
              <a:gd name="connsiteY158" fmla="*/ 975360 h 1676710"/>
              <a:gd name="connsiteX159" fmla="*/ 2612136 w 2612136"/>
              <a:gd name="connsiteY159" fmla="*/ 993648 h 1676710"/>
              <a:gd name="connsiteX160" fmla="*/ 2609088 w 2612136"/>
              <a:gd name="connsiteY160" fmla="*/ 1030224 h 1676710"/>
              <a:gd name="connsiteX161" fmla="*/ 2602992 w 2612136"/>
              <a:gd name="connsiteY161" fmla="*/ 1066800 h 1676710"/>
              <a:gd name="connsiteX162" fmla="*/ 2599944 w 2612136"/>
              <a:gd name="connsiteY162" fmla="*/ 1103376 h 1676710"/>
              <a:gd name="connsiteX163" fmla="*/ 2593848 w 2612136"/>
              <a:gd name="connsiteY163" fmla="*/ 1130808 h 1676710"/>
              <a:gd name="connsiteX164" fmla="*/ 2590800 w 2612136"/>
              <a:gd name="connsiteY164" fmla="*/ 1139952 h 1676710"/>
              <a:gd name="connsiteX165" fmla="*/ 2581656 w 2612136"/>
              <a:gd name="connsiteY165" fmla="*/ 1173480 h 1676710"/>
              <a:gd name="connsiteX166" fmla="*/ 2578608 w 2612136"/>
              <a:gd name="connsiteY166" fmla="*/ 1182624 h 1676710"/>
              <a:gd name="connsiteX167" fmla="*/ 2566416 w 2612136"/>
              <a:gd name="connsiteY167" fmla="*/ 1200912 h 1676710"/>
              <a:gd name="connsiteX168" fmla="*/ 2560320 w 2612136"/>
              <a:gd name="connsiteY168" fmla="*/ 1210056 h 1676710"/>
              <a:gd name="connsiteX169" fmla="*/ 2557272 w 2612136"/>
              <a:gd name="connsiteY169" fmla="*/ 1219200 h 1676710"/>
              <a:gd name="connsiteX170" fmla="*/ 2545080 w 2612136"/>
              <a:gd name="connsiteY170" fmla="*/ 1237488 h 1676710"/>
              <a:gd name="connsiteX171" fmla="*/ 2538984 w 2612136"/>
              <a:gd name="connsiteY171" fmla="*/ 1246632 h 1676710"/>
              <a:gd name="connsiteX172" fmla="*/ 2535936 w 2612136"/>
              <a:gd name="connsiteY172" fmla="*/ 1255776 h 1676710"/>
              <a:gd name="connsiteX173" fmla="*/ 2526792 w 2612136"/>
              <a:gd name="connsiteY173" fmla="*/ 1264920 h 1676710"/>
              <a:gd name="connsiteX174" fmla="*/ 2511552 w 2612136"/>
              <a:gd name="connsiteY174" fmla="*/ 1283208 h 1676710"/>
              <a:gd name="connsiteX175" fmla="*/ 2502408 w 2612136"/>
              <a:gd name="connsiteY175" fmla="*/ 1289304 h 1676710"/>
              <a:gd name="connsiteX176" fmla="*/ 2493264 w 2612136"/>
              <a:gd name="connsiteY176" fmla="*/ 1301496 h 1676710"/>
              <a:gd name="connsiteX177" fmla="*/ 2474976 w 2612136"/>
              <a:gd name="connsiteY177" fmla="*/ 1313688 h 1676710"/>
              <a:gd name="connsiteX178" fmla="*/ 2444496 w 2612136"/>
              <a:gd name="connsiteY178" fmla="*/ 1335024 h 1676710"/>
              <a:gd name="connsiteX179" fmla="*/ 2435352 w 2612136"/>
              <a:gd name="connsiteY179" fmla="*/ 1341120 h 1676710"/>
              <a:gd name="connsiteX180" fmla="*/ 2423160 w 2612136"/>
              <a:gd name="connsiteY180" fmla="*/ 1350264 h 1676710"/>
              <a:gd name="connsiteX181" fmla="*/ 2410968 w 2612136"/>
              <a:gd name="connsiteY181" fmla="*/ 1353312 h 1676710"/>
              <a:gd name="connsiteX182" fmla="*/ 2401824 w 2612136"/>
              <a:gd name="connsiteY182" fmla="*/ 1362456 h 1676710"/>
              <a:gd name="connsiteX183" fmla="*/ 2383536 w 2612136"/>
              <a:gd name="connsiteY183" fmla="*/ 1374648 h 1676710"/>
              <a:gd name="connsiteX184" fmla="*/ 2365248 w 2612136"/>
              <a:gd name="connsiteY184" fmla="*/ 1386840 h 1676710"/>
              <a:gd name="connsiteX185" fmla="*/ 2356104 w 2612136"/>
              <a:gd name="connsiteY185" fmla="*/ 1395984 h 1676710"/>
              <a:gd name="connsiteX186" fmla="*/ 2346960 w 2612136"/>
              <a:gd name="connsiteY186" fmla="*/ 1399032 h 1676710"/>
              <a:gd name="connsiteX187" fmla="*/ 2331720 w 2612136"/>
              <a:gd name="connsiteY187" fmla="*/ 1411224 h 1676710"/>
              <a:gd name="connsiteX188" fmla="*/ 2322576 w 2612136"/>
              <a:gd name="connsiteY188" fmla="*/ 1420368 h 1676710"/>
              <a:gd name="connsiteX189" fmla="*/ 2301240 w 2612136"/>
              <a:gd name="connsiteY189" fmla="*/ 1432560 h 1676710"/>
              <a:gd name="connsiteX190" fmla="*/ 2286000 w 2612136"/>
              <a:gd name="connsiteY190" fmla="*/ 1441704 h 1676710"/>
              <a:gd name="connsiteX191" fmla="*/ 2267712 w 2612136"/>
              <a:gd name="connsiteY191" fmla="*/ 1453896 h 1676710"/>
              <a:gd name="connsiteX192" fmla="*/ 2255520 w 2612136"/>
              <a:gd name="connsiteY192" fmla="*/ 1459992 h 1676710"/>
              <a:gd name="connsiteX193" fmla="*/ 2234184 w 2612136"/>
              <a:gd name="connsiteY193" fmla="*/ 1475232 h 1676710"/>
              <a:gd name="connsiteX194" fmla="*/ 2225040 w 2612136"/>
              <a:gd name="connsiteY194" fmla="*/ 1481328 h 1676710"/>
              <a:gd name="connsiteX195" fmla="*/ 2212848 w 2612136"/>
              <a:gd name="connsiteY195" fmla="*/ 1490472 h 1676710"/>
              <a:gd name="connsiteX196" fmla="*/ 2194560 w 2612136"/>
              <a:gd name="connsiteY196" fmla="*/ 1496568 h 1676710"/>
              <a:gd name="connsiteX197" fmla="*/ 2185416 w 2612136"/>
              <a:gd name="connsiteY197" fmla="*/ 1499616 h 1676710"/>
              <a:gd name="connsiteX198" fmla="*/ 2164080 w 2612136"/>
              <a:gd name="connsiteY198" fmla="*/ 1511808 h 1676710"/>
              <a:gd name="connsiteX199" fmla="*/ 2154936 w 2612136"/>
              <a:gd name="connsiteY199" fmla="*/ 1514856 h 1676710"/>
              <a:gd name="connsiteX200" fmla="*/ 2133600 w 2612136"/>
              <a:gd name="connsiteY200" fmla="*/ 1527048 h 1676710"/>
              <a:gd name="connsiteX201" fmla="*/ 2115312 w 2612136"/>
              <a:gd name="connsiteY201" fmla="*/ 1539240 h 1676710"/>
              <a:gd name="connsiteX202" fmla="*/ 2097024 w 2612136"/>
              <a:gd name="connsiteY202" fmla="*/ 1548384 h 1676710"/>
              <a:gd name="connsiteX203" fmla="*/ 2087880 w 2612136"/>
              <a:gd name="connsiteY203" fmla="*/ 1551432 h 1676710"/>
              <a:gd name="connsiteX204" fmla="*/ 2063496 w 2612136"/>
              <a:gd name="connsiteY204" fmla="*/ 1563624 h 1676710"/>
              <a:gd name="connsiteX205" fmla="*/ 2045208 w 2612136"/>
              <a:gd name="connsiteY205" fmla="*/ 1575816 h 1676710"/>
              <a:gd name="connsiteX206" fmla="*/ 2036064 w 2612136"/>
              <a:gd name="connsiteY206" fmla="*/ 1578864 h 1676710"/>
              <a:gd name="connsiteX207" fmla="*/ 2026920 w 2612136"/>
              <a:gd name="connsiteY207" fmla="*/ 1584960 h 1676710"/>
              <a:gd name="connsiteX208" fmla="*/ 2002536 w 2612136"/>
              <a:gd name="connsiteY208" fmla="*/ 1600200 h 1676710"/>
              <a:gd name="connsiteX209" fmla="*/ 1984248 w 2612136"/>
              <a:gd name="connsiteY209" fmla="*/ 1612392 h 1676710"/>
              <a:gd name="connsiteX210" fmla="*/ 1959864 w 2612136"/>
              <a:gd name="connsiteY210" fmla="*/ 1621536 h 1676710"/>
              <a:gd name="connsiteX211" fmla="*/ 1950720 w 2612136"/>
              <a:gd name="connsiteY211" fmla="*/ 1624584 h 1676710"/>
              <a:gd name="connsiteX212" fmla="*/ 1941576 w 2612136"/>
              <a:gd name="connsiteY212" fmla="*/ 1630680 h 1676710"/>
              <a:gd name="connsiteX213" fmla="*/ 1911096 w 2612136"/>
              <a:gd name="connsiteY213" fmla="*/ 1636776 h 1676710"/>
              <a:gd name="connsiteX214" fmla="*/ 1898904 w 2612136"/>
              <a:gd name="connsiteY214" fmla="*/ 1642872 h 1676710"/>
              <a:gd name="connsiteX215" fmla="*/ 1889760 w 2612136"/>
              <a:gd name="connsiteY215" fmla="*/ 1648968 h 1676710"/>
              <a:gd name="connsiteX216" fmla="*/ 1880616 w 2612136"/>
              <a:gd name="connsiteY216" fmla="*/ 1652016 h 1676710"/>
              <a:gd name="connsiteX217" fmla="*/ 1862328 w 2612136"/>
              <a:gd name="connsiteY217" fmla="*/ 1664208 h 1676710"/>
              <a:gd name="connsiteX218" fmla="*/ 1853184 w 2612136"/>
              <a:gd name="connsiteY218" fmla="*/ 1670304 h 1676710"/>
              <a:gd name="connsiteX219" fmla="*/ 1831848 w 2612136"/>
              <a:gd name="connsiteY219" fmla="*/ 1676400 h 1676710"/>
              <a:gd name="connsiteX220" fmla="*/ 1813560 w 2612136"/>
              <a:gd name="connsiteY220" fmla="*/ 1667256 h 1676710"/>
              <a:gd name="connsiteX221" fmla="*/ 1792224 w 2612136"/>
              <a:gd name="connsiteY221" fmla="*/ 1658112 h 1676710"/>
              <a:gd name="connsiteX222" fmla="*/ 1783080 w 2612136"/>
              <a:gd name="connsiteY222" fmla="*/ 1648968 h 1676710"/>
              <a:gd name="connsiteX223" fmla="*/ 1776984 w 2612136"/>
              <a:gd name="connsiteY223" fmla="*/ 1639824 h 1676710"/>
              <a:gd name="connsiteX224" fmla="*/ 1767840 w 2612136"/>
              <a:gd name="connsiteY224" fmla="*/ 1636776 h 1676710"/>
              <a:gd name="connsiteX225" fmla="*/ 1761744 w 2612136"/>
              <a:gd name="connsiteY225" fmla="*/ 1627632 h 1676710"/>
              <a:gd name="connsiteX226" fmla="*/ 1734312 w 2612136"/>
              <a:gd name="connsiteY226" fmla="*/ 1600200 h 1676710"/>
              <a:gd name="connsiteX227" fmla="*/ 1725168 w 2612136"/>
              <a:gd name="connsiteY227" fmla="*/ 1591056 h 1676710"/>
              <a:gd name="connsiteX228" fmla="*/ 1706880 w 2612136"/>
              <a:gd name="connsiteY228" fmla="*/ 1563624 h 1676710"/>
              <a:gd name="connsiteX229" fmla="*/ 1700784 w 2612136"/>
              <a:gd name="connsiteY229" fmla="*/ 1554480 h 1676710"/>
              <a:gd name="connsiteX230" fmla="*/ 1694688 w 2612136"/>
              <a:gd name="connsiteY230" fmla="*/ 1545336 h 1676710"/>
              <a:gd name="connsiteX231" fmla="*/ 1691640 w 2612136"/>
              <a:gd name="connsiteY231" fmla="*/ 1536192 h 1676710"/>
              <a:gd name="connsiteX232" fmla="*/ 1679448 w 2612136"/>
              <a:gd name="connsiteY232" fmla="*/ 1514856 h 1676710"/>
              <a:gd name="connsiteX233" fmla="*/ 1673352 w 2612136"/>
              <a:gd name="connsiteY233" fmla="*/ 1496568 h 1676710"/>
              <a:gd name="connsiteX234" fmla="*/ 1670304 w 2612136"/>
              <a:gd name="connsiteY234" fmla="*/ 1487424 h 1676710"/>
              <a:gd name="connsiteX235" fmla="*/ 1670304 w 2612136"/>
              <a:gd name="connsiteY235" fmla="*/ 1423416 h 1676710"/>
              <a:gd name="connsiteX236" fmla="*/ 1679448 w 2612136"/>
              <a:gd name="connsiteY236" fmla="*/ 1405128 h 1676710"/>
              <a:gd name="connsiteX237" fmla="*/ 1688592 w 2612136"/>
              <a:gd name="connsiteY237" fmla="*/ 1399032 h 1676710"/>
              <a:gd name="connsiteX238" fmla="*/ 1700784 w 2612136"/>
              <a:gd name="connsiteY238" fmla="*/ 1386840 h 1676710"/>
              <a:gd name="connsiteX239" fmla="*/ 1709928 w 2612136"/>
              <a:gd name="connsiteY239" fmla="*/ 1377696 h 1676710"/>
              <a:gd name="connsiteX240" fmla="*/ 1728216 w 2612136"/>
              <a:gd name="connsiteY240" fmla="*/ 1365504 h 1676710"/>
              <a:gd name="connsiteX241" fmla="*/ 1737360 w 2612136"/>
              <a:gd name="connsiteY241" fmla="*/ 1359408 h 1676710"/>
              <a:gd name="connsiteX242" fmla="*/ 1749552 w 2612136"/>
              <a:gd name="connsiteY242" fmla="*/ 1356360 h 1676710"/>
              <a:gd name="connsiteX243" fmla="*/ 1770888 w 2612136"/>
              <a:gd name="connsiteY243" fmla="*/ 1344168 h 1676710"/>
              <a:gd name="connsiteX244" fmla="*/ 1780032 w 2612136"/>
              <a:gd name="connsiteY244" fmla="*/ 1338072 h 1676710"/>
              <a:gd name="connsiteX245" fmla="*/ 1801368 w 2612136"/>
              <a:gd name="connsiteY245" fmla="*/ 1331976 h 1676710"/>
              <a:gd name="connsiteX246" fmla="*/ 1810512 w 2612136"/>
              <a:gd name="connsiteY246" fmla="*/ 1328928 h 1676710"/>
              <a:gd name="connsiteX247" fmla="*/ 1822704 w 2612136"/>
              <a:gd name="connsiteY247" fmla="*/ 1325880 h 1676710"/>
              <a:gd name="connsiteX248" fmla="*/ 1840992 w 2612136"/>
              <a:gd name="connsiteY248" fmla="*/ 1319784 h 1676710"/>
              <a:gd name="connsiteX249" fmla="*/ 1850136 w 2612136"/>
              <a:gd name="connsiteY249" fmla="*/ 1316736 h 1676710"/>
              <a:gd name="connsiteX250" fmla="*/ 1871472 w 2612136"/>
              <a:gd name="connsiteY250" fmla="*/ 1313688 h 1676710"/>
              <a:gd name="connsiteX251" fmla="*/ 1883664 w 2612136"/>
              <a:gd name="connsiteY251" fmla="*/ 1307592 h 1676710"/>
              <a:gd name="connsiteX252" fmla="*/ 1901952 w 2612136"/>
              <a:gd name="connsiteY252" fmla="*/ 1301496 h 1676710"/>
              <a:gd name="connsiteX253" fmla="*/ 1914144 w 2612136"/>
              <a:gd name="connsiteY253" fmla="*/ 1295400 h 1676710"/>
              <a:gd name="connsiteX254" fmla="*/ 1923288 w 2612136"/>
              <a:gd name="connsiteY254" fmla="*/ 1292352 h 1676710"/>
              <a:gd name="connsiteX255" fmla="*/ 1932432 w 2612136"/>
              <a:gd name="connsiteY255" fmla="*/ 1286256 h 1676710"/>
              <a:gd name="connsiteX256" fmla="*/ 1941576 w 2612136"/>
              <a:gd name="connsiteY256" fmla="*/ 1283208 h 1676710"/>
              <a:gd name="connsiteX257" fmla="*/ 1959864 w 2612136"/>
              <a:gd name="connsiteY257" fmla="*/ 1271016 h 1676710"/>
              <a:gd name="connsiteX258" fmla="*/ 1969008 w 2612136"/>
              <a:gd name="connsiteY258" fmla="*/ 1264920 h 1676710"/>
              <a:gd name="connsiteX259" fmla="*/ 1978152 w 2612136"/>
              <a:gd name="connsiteY259" fmla="*/ 1258824 h 1676710"/>
              <a:gd name="connsiteX260" fmla="*/ 1987296 w 2612136"/>
              <a:gd name="connsiteY260" fmla="*/ 1255776 h 1676710"/>
              <a:gd name="connsiteX261" fmla="*/ 1996440 w 2612136"/>
              <a:gd name="connsiteY261" fmla="*/ 1249680 h 1676710"/>
              <a:gd name="connsiteX262" fmla="*/ 2008632 w 2612136"/>
              <a:gd name="connsiteY262" fmla="*/ 1246632 h 1676710"/>
              <a:gd name="connsiteX263" fmla="*/ 2017776 w 2612136"/>
              <a:gd name="connsiteY263" fmla="*/ 1240536 h 1676710"/>
              <a:gd name="connsiteX264" fmla="*/ 2045208 w 2612136"/>
              <a:gd name="connsiteY264" fmla="*/ 1228344 h 1676710"/>
              <a:gd name="connsiteX265" fmla="*/ 2051304 w 2612136"/>
              <a:gd name="connsiteY265" fmla="*/ 1216152 h 1676710"/>
              <a:gd name="connsiteX266" fmla="*/ 2069592 w 2612136"/>
              <a:gd name="connsiteY266" fmla="*/ 1200912 h 1676710"/>
              <a:gd name="connsiteX267" fmla="*/ 2078736 w 2612136"/>
              <a:gd name="connsiteY267" fmla="*/ 1191768 h 1676710"/>
              <a:gd name="connsiteX268" fmla="*/ 2097024 w 2612136"/>
              <a:gd name="connsiteY268" fmla="*/ 1179576 h 1676710"/>
              <a:gd name="connsiteX269" fmla="*/ 2106168 w 2612136"/>
              <a:gd name="connsiteY269" fmla="*/ 1173480 h 1676710"/>
              <a:gd name="connsiteX270" fmla="*/ 2115312 w 2612136"/>
              <a:gd name="connsiteY270" fmla="*/ 1167384 h 1676710"/>
              <a:gd name="connsiteX271" fmla="*/ 2124456 w 2612136"/>
              <a:gd name="connsiteY271" fmla="*/ 1164336 h 1676710"/>
              <a:gd name="connsiteX272" fmla="*/ 2136648 w 2612136"/>
              <a:gd name="connsiteY272" fmla="*/ 1155192 h 1676710"/>
              <a:gd name="connsiteX273" fmla="*/ 2145792 w 2612136"/>
              <a:gd name="connsiteY273" fmla="*/ 1152144 h 1676710"/>
              <a:gd name="connsiteX274" fmla="*/ 2154936 w 2612136"/>
              <a:gd name="connsiteY274" fmla="*/ 1143000 h 1676710"/>
              <a:gd name="connsiteX275" fmla="*/ 2164080 w 2612136"/>
              <a:gd name="connsiteY275" fmla="*/ 1139952 h 1676710"/>
              <a:gd name="connsiteX276" fmla="*/ 2173224 w 2612136"/>
              <a:gd name="connsiteY276" fmla="*/ 1133856 h 1676710"/>
              <a:gd name="connsiteX277" fmla="*/ 2191512 w 2612136"/>
              <a:gd name="connsiteY277" fmla="*/ 1115568 h 1676710"/>
              <a:gd name="connsiteX278" fmla="*/ 2209800 w 2612136"/>
              <a:gd name="connsiteY278" fmla="*/ 1106424 h 1676710"/>
              <a:gd name="connsiteX279" fmla="*/ 2215896 w 2612136"/>
              <a:gd name="connsiteY279" fmla="*/ 1097280 h 1676710"/>
              <a:gd name="connsiteX280" fmla="*/ 2234184 w 2612136"/>
              <a:gd name="connsiteY280" fmla="*/ 1085088 h 1676710"/>
              <a:gd name="connsiteX281" fmla="*/ 2261616 w 2612136"/>
              <a:gd name="connsiteY281" fmla="*/ 1066800 h 1676710"/>
              <a:gd name="connsiteX282" fmla="*/ 2270760 w 2612136"/>
              <a:gd name="connsiteY282" fmla="*/ 1060704 h 1676710"/>
              <a:gd name="connsiteX283" fmla="*/ 2279904 w 2612136"/>
              <a:gd name="connsiteY283" fmla="*/ 1051560 h 1676710"/>
              <a:gd name="connsiteX284" fmla="*/ 2289048 w 2612136"/>
              <a:gd name="connsiteY284" fmla="*/ 1048512 h 1676710"/>
              <a:gd name="connsiteX285" fmla="*/ 2316480 w 2612136"/>
              <a:gd name="connsiteY285" fmla="*/ 1030224 h 1676710"/>
              <a:gd name="connsiteX286" fmla="*/ 2325624 w 2612136"/>
              <a:gd name="connsiteY286" fmla="*/ 1024128 h 1676710"/>
              <a:gd name="connsiteX287" fmla="*/ 2346960 w 2612136"/>
              <a:gd name="connsiteY287" fmla="*/ 1008888 h 1676710"/>
              <a:gd name="connsiteX288" fmla="*/ 2353056 w 2612136"/>
              <a:gd name="connsiteY288" fmla="*/ 999744 h 1676710"/>
              <a:gd name="connsiteX289" fmla="*/ 2359152 w 2612136"/>
              <a:gd name="connsiteY289" fmla="*/ 987552 h 1676710"/>
              <a:gd name="connsiteX290" fmla="*/ 2368296 w 2612136"/>
              <a:gd name="connsiteY290" fmla="*/ 978408 h 1676710"/>
              <a:gd name="connsiteX291" fmla="*/ 2377440 w 2612136"/>
              <a:gd name="connsiteY291" fmla="*/ 960120 h 1676710"/>
              <a:gd name="connsiteX292" fmla="*/ 2383536 w 2612136"/>
              <a:gd name="connsiteY292" fmla="*/ 935736 h 1676710"/>
              <a:gd name="connsiteX293" fmla="*/ 2377440 w 2612136"/>
              <a:gd name="connsiteY293" fmla="*/ 896112 h 1676710"/>
              <a:gd name="connsiteX294" fmla="*/ 2374392 w 2612136"/>
              <a:gd name="connsiteY294" fmla="*/ 886968 h 1676710"/>
              <a:gd name="connsiteX295" fmla="*/ 2362200 w 2612136"/>
              <a:gd name="connsiteY295" fmla="*/ 868680 h 1676710"/>
              <a:gd name="connsiteX296" fmla="*/ 2353056 w 2612136"/>
              <a:gd name="connsiteY296" fmla="*/ 862584 h 1676710"/>
              <a:gd name="connsiteX297" fmla="*/ 2340864 w 2612136"/>
              <a:gd name="connsiteY297" fmla="*/ 853440 h 1676710"/>
              <a:gd name="connsiteX298" fmla="*/ 2331720 w 2612136"/>
              <a:gd name="connsiteY298" fmla="*/ 850392 h 1676710"/>
              <a:gd name="connsiteX299" fmla="*/ 2319528 w 2612136"/>
              <a:gd name="connsiteY299" fmla="*/ 844296 h 1676710"/>
              <a:gd name="connsiteX300" fmla="*/ 2301240 w 2612136"/>
              <a:gd name="connsiteY300" fmla="*/ 838200 h 1676710"/>
              <a:gd name="connsiteX301" fmla="*/ 2282952 w 2612136"/>
              <a:gd name="connsiteY301" fmla="*/ 829056 h 1676710"/>
              <a:gd name="connsiteX302" fmla="*/ 2264664 w 2612136"/>
              <a:gd name="connsiteY302" fmla="*/ 813816 h 1676710"/>
              <a:gd name="connsiteX303" fmla="*/ 2255520 w 2612136"/>
              <a:gd name="connsiteY303" fmla="*/ 810768 h 1676710"/>
              <a:gd name="connsiteX304" fmla="*/ 2240280 w 2612136"/>
              <a:gd name="connsiteY304" fmla="*/ 798576 h 1676710"/>
              <a:gd name="connsiteX305" fmla="*/ 2231136 w 2612136"/>
              <a:gd name="connsiteY305" fmla="*/ 789432 h 1676710"/>
              <a:gd name="connsiteX306" fmla="*/ 2221992 w 2612136"/>
              <a:gd name="connsiteY306" fmla="*/ 786384 h 1676710"/>
              <a:gd name="connsiteX307" fmla="*/ 2203704 w 2612136"/>
              <a:gd name="connsiteY307" fmla="*/ 774192 h 1676710"/>
              <a:gd name="connsiteX308" fmla="*/ 2188464 w 2612136"/>
              <a:gd name="connsiteY308" fmla="*/ 758952 h 1676710"/>
              <a:gd name="connsiteX309" fmla="*/ 2157984 w 2612136"/>
              <a:gd name="connsiteY309" fmla="*/ 749808 h 1676710"/>
              <a:gd name="connsiteX310" fmla="*/ 2148840 w 2612136"/>
              <a:gd name="connsiteY310" fmla="*/ 743712 h 1676710"/>
              <a:gd name="connsiteX311" fmla="*/ 2130552 w 2612136"/>
              <a:gd name="connsiteY311" fmla="*/ 737616 h 1676710"/>
              <a:gd name="connsiteX312" fmla="*/ 2121408 w 2612136"/>
              <a:gd name="connsiteY312" fmla="*/ 734568 h 1676710"/>
              <a:gd name="connsiteX313" fmla="*/ 2100072 w 2612136"/>
              <a:gd name="connsiteY313" fmla="*/ 728472 h 1676710"/>
              <a:gd name="connsiteX314" fmla="*/ 2090928 w 2612136"/>
              <a:gd name="connsiteY314" fmla="*/ 722376 h 1676710"/>
              <a:gd name="connsiteX315" fmla="*/ 2078736 w 2612136"/>
              <a:gd name="connsiteY315" fmla="*/ 719328 h 1676710"/>
              <a:gd name="connsiteX316" fmla="*/ 2060448 w 2612136"/>
              <a:gd name="connsiteY316" fmla="*/ 713232 h 1676710"/>
              <a:gd name="connsiteX317" fmla="*/ 2051304 w 2612136"/>
              <a:gd name="connsiteY317" fmla="*/ 710184 h 1676710"/>
              <a:gd name="connsiteX318" fmla="*/ 2033016 w 2612136"/>
              <a:gd name="connsiteY318" fmla="*/ 697992 h 1676710"/>
              <a:gd name="connsiteX319" fmla="*/ 1996440 w 2612136"/>
              <a:gd name="connsiteY319" fmla="*/ 688848 h 1676710"/>
              <a:gd name="connsiteX320" fmla="*/ 1987296 w 2612136"/>
              <a:gd name="connsiteY320" fmla="*/ 682752 h 1676710"/>
              <a:gd name="connsiteX321" fmla="*/ 1965960 w 2612136"/>
              <a:gd name="connsiteY321" fmla="*/ 676656 h 1676710"/>
              <a:gd name="connsiteX322" fmla="*/ 1956816 w 2612136"/>
              <a:gd name="connsiteY322" fmla="*/ 670560 h 1676710"/>
              <a:gd name="connsiteX323" fmla="*/ 1941576 w 2612136"/>
              <a:gd name="connsiteY323" fmla="*/ 667512 h 1676710"/>
              <a:gd name="connsiteX324" fmla="*/ 1929384 w 2612136"/>
              <a:gd name="connsiteY324" fmla="*/ 664464 h 1676710"/>
              <a:gd name="connsiteX325" fmla="*/ 1911096 w 2612136"/>
              <a:gd name="connsiteY325" fmla="*/ 655320 h 1676710"/>
              <a:gd name="connsiteX326" fmla="*/ 1892808 w 2612136"/>
              <a:gd name="connsiteY326" fmla="*/ 640080 h 1676710"/>
              <a:gd name="connsiteX327" fmla="*/ 1883664 w 2612136"/>
              <a:gd name="connsiteY327" fmla="*/ 637032 h 1676710"/>
              <a:gd name="connsiteX328" fmla="*/ 1874520 w 2612136"/>
              <a:gd name="connsiteY328" fmla="*/ 630936 h 1676710"/>
              <a:gd name="connsiteX329" fmla="*/ 1865376 w 2612136"/>
              <a:gd name="connsiteY329" fmla="*/ 627888 h 1676710"/>
              <a:gd name="connsiteX330" fmla="*/ 1856232 w 2612136"/>
              <a:gd name="connsiteY330" fmla="*/ 621792 h 1676710"/>
              <a:gd name="connsiteX331" fmla="*/ 1844040 w 2612136"/>
              <a:gd name="connsiteY331" fmla="*/ 618744 h 1676710"/>
              <a:gd name="connsiteX332" fmla="*/ 1831848 w 2612136"/>
              <a:gd name="connsiteY332" fmla="*/ 612648 h 1676710"/>
              <a:gd name="connsiteX333" fmla="*/ 1822704 w 2612136"/>
              <a:gd name="connsiteY333" fmla="*/ 609600 h 1676710"/>
              <a:gd name="connsiteX334" fmla="*/ 1798320 w 2612136"/>
              <a:gd name="connsiteY334" fmla="*/ 594360 h 1676710"/>
              <a:gd name="connsiteX335" fmla="*/ 1789176 w 2612136"/>
              <a:gd name="connsiteY335" fmla="*/ 588264 h 1676710"/>
              <a:gd name="connsiteX336" fmla="*/ 1780032 w 2612136"/>
              <a:gd name="connsiteY336" fmla="*/ 585216 h 1676710"/>
              <a:gd name="connsiteX337" fmla="*/ 1770888 w 2612136"/>
              <a:gd name="connsiteY337" fmla="*/ 579120 h 1676710"/>
              <a:gd name="connsiteX338" fmla="*/ 1761744 w 2612136"/>
              <a:gd name="connsiteY338" fmla="*/ 576072 h 1676710"/>
              <a:gd name="connsiteX339" fmla="*/ 1740408 w 2612136"/>
              <a:gd name="connsiteY339" fmla="*/ 566928 h 1676710"/>
              <a:gd name="connsiteX340" fmla="*/ 1722120 w 2612136"/>
              <a:gd name="connsiteY340" fmla="*/ 554736 h 1676710"/>
              <a:gd name="connsiteX341" fmla="*/ 1703832 w 2612136"/>
              <a:gd name="connsiteY341" fmla="*/ 542544 h 1676710"/>
              <a:gd name="connsiteX342" fmla="*/ 1685544 w 2612136"/>
              <a:gd name="connsiteY342" fmla="*/ 533400 h 1676710"/>
              <a:gd name="connsiteX343" fmla="*/ 1676400 w 2612136"/>
              <a:gd name="connsiteY343" fmla="*/ 530352 h 1676710"/>
              <a:gd name="connsiteX344" fmla="*/ 1664208 w 2612136"/>
              <a:gd name="connsiteY344" fmla="*/ 524256 h 1676710"/>
              <a:gd name="connsiteX345" fmla="*/ 1645920 w 2612136"/>
              <a:gd name="connsiteY345" fmla="*/ 512064 h 1676710"/>
              <a:gd name="connsiteX346" fmla="*/ 1636776 w 2612136"/>
              <a:gd name="connsiteY346" fmla="*/ 505968 h 1676710"/>
              <a:gd name="connsiteX347" fmla="*/ 1615440 w 2612136"/>
              <a:gd name="connsiteY347" fmla="*/ 499872 h 1676710"/>
              <a:gd name="connsiteX348" fmla="*/ 1606296 w 2612136"/>
              <a:gd name="connsiteY348" fmla="*/ 493776 h 1676710"/>
              <a:gd name="connsiteX349" fmla="*/ 1584960 w 2612136"/>
              <a:gd name="connsiteY349" fmla="*/ 487680 h 1676710"/>
              <a:gd name="connsiteX350" fmla="*/ 1575816 w 2612136"/>
              <a:gd name="connsiteY350" fmla="*/ 481584 h 1676710"/>
              <a:gd name="connsiteX351" fmla="*/ 1551432 w 2612136"/>
              <a:gd name="connsiteY351" fmla="*/ 475488 h 1676710"/>
              <a:gd name="connsiteX352" fmla="*/ 1536192 w 2612136"/>
              <a:gd name="connsiteY352" fmla="*/ 469392 h 1676710"/>
              <a:gd name="connsiteX353" fmla="*/ 1514856 w 2612136"/>
              <a:gd name="connsiteY353" fmla="*/ 463296 h 1676710"/>
              <a:gd name="connsiteX354" fmla="*/ 1493520 w 2612136"/>
              <a:gd name="connsiteY354" fmla="*/ 454152 h 1676710"/>
              <a:gd name="connsiteX355" fmla="*/ 1463040 w 2612136"/>
              <a:gd name="connsiteY355" fmla="*/ 438912 h 1676710"/>
              <a:gd name="connsiteX356" fmla="*/ 1453896 w 2612136"/>
              <a:gd name="connsiteY356" fmla="*/ 432816 h 1676710"/>
              <a:gd name="connsiteX357" fmla="*/ 1444752 w 2612136"/>
              <a:gd name="connsiteY357" fmla="*/ 429768 h 1676710"/>
              <a:gd name="connsiteX358" fmla="*/ 1408176 w 2612136"/>
              <a:gd name="connsiteY358" fmla="*/ 414528 h 1676710"/>
              <a:gd name="connsiteX359" fmla="*/ 1389888 w 2612136"/>
              <a:gd name="connsiteY359" fmla="*/ 402336 h 1676710"/>
              <a:gd name="connsiteX360" fmla="*/ 1380744 w 2612136"/>
              <a:gd name="connsiteY360" fmla="*/ 396240 h 1676710"/>
              <a:gd name="connsiteX361" fmla="*/ 1371600 w 2612136"/>
              <a:gd name="connsiteY361" fmla="*/ 393192 h 1676710"/>
              <a:gd name="connsiteX362" fmla="*/ 1350264 w 2612136"/>
              <a:gd name="connsiteY362" fmla="*/ 381000 h 1676710"/>
              <a:gd name="connsiteX363" fmla="*/ 1341120 w 2612136"/>
              <a:gd name="connsiteY363" fmla="*/ 377952 h 1676710"/>
              <a:gd name="connsiteX364" fmla="*/ 1331976 w 2612136"/>
              <a:gd name="connsiteY364" fmla="*/ 371856 h 1676710"/>
              <a:gd name="connsiteX365" fmla="*/ 1121664 w 2612136"/>
              <a:gd name="connsiteY365" fmla="*/ 298704 h 1676710"/>
              <a:gd name="connsiteX366" fmla="*/ 1094232 w 2612136"/>
              <a:gd name="connsiteY366" fmla="*/ 295656 h 1676710"/>
              <a:gd name="connsiteX367" fmla="*/ 1069848 w 2612136"/>
              <a:gd name="connsiteY367" fmla="*/ 289560 h 1676710"/>
              <a:gd name="connsiteX368" fmla="*/ 1057656 w 2612136"/>
              <a:gd name="connsiteY368" fmla="*/ 286512 h 1676710"/>
              <a:gd name="connsiteX369" fmla="*/ 1030224 w 2612136"/>
              <a:gd name="connsiteY369" fmla="*/ 283464 h 1676710"/>
              <a:gd name="connsiteX370" fmla="*/ 990600 w 2612136"/>
              <a:gd name="connsiteY370" fmla="*/ 274320 h 1676710"/>
              <a:gd name="connsiteX371" fmla="*/ 972312 w 2612136"/>
              <a:gd name="connsiteY371" fmla="*/ 268224 h 1676710"/>
              <a:gd name="connsiteX372" fmla="*/ 963168 w 2612136"/>
              <a:gd name="connsiteY372" fmla="*/ 265176 h 1676710"/>
              <a:gd name="connsiteX373" fmla="*/ 950976 w 2612136"/>
              <a:gd name="connsiteY373" fmla="*/ 262128 h 1676710"/>
              <a:gd name="connsiteX374" fmla="*/ 932688 w 2612136"/>
              <a:gd name="connsiteY374" fmla="*/ 256032 h 1676710"/>
              <a:gd name="connsiteX375" fmla="*/ 923544 w 2612136"/>
              <a:gd name="connsiteY375" fmla="*/ 252984 h 1676710"/>
              <a:gd name="connsiteX376" fmla="*/ 905256 w 2612136"/>
              <a:gd name="connsiteY376" fmla="*/ 249936 h 1676710"/>
              <a:gd name="connsiteX377" fmla="*/ 880872 w 2612136"/>
              <a:gd name="connsiteY377" fmla="*/ 240792 h 1676710"/>
              <a:gd name="connsiteX378" fmla="*/ 853440 w 2612136"/>
              <a:gd name="connsiteY378" fmla="*/ 237744 h 1676710"/>
              <a:gd name="connsiteX379" fmla="*/ 841248 w 2612136"/>
              <a:gd name="connsiteY379" fmla="*/ 234696 h 1676710"/>
              <a:gd name="connsiteX380" fmla="*/ 819912 w 2612136"/>
              <a:gd name="connsiteY380" fmla="*/ 228600 h 1676710"/>
              <a:gd name="connsiteX381" fmla="*/ 804672 w 2612136"/>
              <a:gd name="connsiteY381" fmla="*/ 225552 h 1676710"/>
              <a:gd name="connsiteX382" fmla="*/ 786384 w 2612136"/>
              <a:gd name="connsiteY382" fmla="*/ 222504 h 1676710"/>
              <a:gd name="connsiteX383" fmla="*/ 768096 w 2612136"/>
              <a:gd name="connsiteY383" fmla="*/ 216408 h 1676710"/>
              <a:gd name="connsiteX384" fmla="*/ 743712 w 2612136"/>
              <a:gd name="connsiteY384" fmla="*/ 213360 h 1676710"/>
              <a:gd name="connsiteX385" fmla="*/ 722376 w 2612136"/>
              <a:gd name="connsiteY385" fmla="*/ 210312 h 1676710"/>
              <a:gd name="connsiteX386" fmla="*/ 676656 w 2612136"/>
              <a:gd name="connsiteY386" fmla="*/ 207264 h 1676710"/>
              <a:gd name="connsiteX387" fmla="*/ 664464 w 2612136"/>
              <a:gd name="connsiteY387" fmla="*/ 204216 h 1676710"/>
              <a:gd name="connsiteX388" fmla="*/ 591312 w 2612136"/>
              <a:gd name="connsiteY388" fmla="*/ 207264 h 1676710"/>
              <a:gd name="connsiteX389" fmla="*/ 576072 w 2612136"/>
              <a:gd name="connsiteY389" fmla="*/ 210312 h 1676710"/>
              <a:gd name="connsiteX390" fmla="*/ 536448 w 2612136"/>
              <a:gd name="connsiteY390" fmla="*/ 216408 h 1676710"/>
              <a:gd name="connsiteX391" fmla="*/ 493776 w 2612136"/>
              <a:gd name="connsiteY391" fmla="*/ 219456 h 1676710"/>
              <a:gd name="connsiteX392" fmla="*/ 466344 w 2612136"/>
              <a:gd name="connsiteY392" fmla="*/ 222504 h 1676710"/>
              <a:gd name="connsiteX393" fmla="*/ 371856 w 2612136"/>
              <a:gd name="connsiteY393" fmla="*/ 231648 h 1676710"/>
              <a:gd name="connsiteX394" fmla="*/ 326136 w 2612136"/>
              <a:gd name="connsiteY394" fmla="*/ 246888 h 1676710"/>
              <a:gd name="connsiteX395" fmla="*/ 316992 w 2612136"/>
              <a:gd name="connsiteY395" fmla="*/ 249936 h 1676710"/>
              <a:gd name="connsiteX396" fmla="*/ 307848 w 2612136"/>
              <a:gd name="connsiteY396" fmla="*/ 252984 h 1676710"/>
              <a:gd name="connsiteX397" fmla="*/ 283464 w 2612136"/>
              <a:gd name="connsiteY397" fmla="*/ 262128 h 1676710"/>
              <a:gd name="connsiteX398" fmla="*/ 265176 w 2612136"/>
              <a:gd name="connsiteY398" fmla="*/ 268224 h 1676710"/>
              <a:gd name="connsiteX399" fmla="*/ 240792 w 2612136"/>
              <a:gd name="connsiteY399" fmla="*/ 274320 h 1676710"/>
              <a:gd name="connsiteX400" fmla="*/ 231648 w 2612136"/>
              <a:gd name="connsiteY400" fmla="*/ 280416 h 1676710"/>
              <a:gd name="connsiteX401" fmla="*/ 219456 w 2612136"/>
              <a:gd name="connsiteY401" fmla="*/ 283464 h 1676710"/>
              <a:gd name="connsiteX402" fmla="*/ 201168 w 2612136"/>
              <a:gd name="connsiteY402" fmla="*/ 289560 h 1676710"/>
              <a:gd name="connsiteX403" fmla="*/ 195072 w 2612136"/>
              <a:gd name="connsiteY403" fmla="*/ 295656 h 1676710"/>
              <a:gd name="connsiteX0" fmla="*/ 195072 w 2612136"/>
              <a:gd name="connsiteY0" fmla="*/ 295656 h 1676710"/>
              <a:gd name="connsiteX1" fmla="*/ 176784 w 2612136"/>
              <a:gd name="connsiteY1" fmla="*/ 304800 h 1676710"/>
              <a:gd name="connsiteX2" fmla="*/ 155448 w 2612136"/>
              <a:gd name="connsiteY2" fmla="*/ 310896 h 1676710"/>
              <a:gd name="connsiteX3" fmla="*/ 137160 w 2612136"/>
              <a:gd name="connsiteY3" fmla="*/ 323088 h 1676710"/>
              <a:gd name="connsiteX4" fmla="*/ 128016 w 2612136"/>
              <a:gd name="connsiteY4" fmla="*/ 329184 h 1676710"/>
              <a:gd name="connsiteX5" fmla="*/ 115824 w 2612136"/>
              <a:gd name="connsiteY5" fmla="*/ 332232 h 1676710"/>
              <a:gd name="connsiteX6" fmla="*/ 106680 w 2612136"/>
              <a:gd name="connsiteY6" fmla="*/ 338328 h 1676710"/>
              <a:gd name="connsiteX7" fmla="*/ 70104 w 2612136"/>
              <a:gd name="connsiteY7" fmla="*/ 338328 h 1676710"/>
              <a:gd name="connsiteX8" fmla="*/ 48768 w 2612136"/>
              <a:gd name="connsiteY8" fmla="*/ 332232 h 1676710"/>
              <a:gd name="connsiteX9" fmla="*/ 36576 w 2612136"/>
              <a:gd name="connsiteY9" fmla="*/ 326136 h 1676710"/>
              <a:gd name="connsiteX10" fmla="*/ 27432 w 2612136"/>
              <a:gd name="connsiteY10" fmla="*/ 316992 h 1676710"/>
              <a:gd name="connsiteX11" fmla="*/ 9144 w 2612136"/>
              <a:gd name="connsiteY11" fmla="*/ 301752 h 1676710"/>
              <a:gd name="connsiteX12" fmla="*/ 0 w 2612136"/>
              <a:gd name="connsiteY12" fmla="*/ 268224 h 1676710"/>
              <a:gd name="connsiteX13" fmla="*/ 3048 w 2612136"/>
              <a:gd name="connsiteY13" fmla="*/ 207264 h 1676710"/>
              <a:gd name="connsiteX14" fmla="*/ 21336 w 2612136"/>
              <a:gd name="connsiteY14" fmla="*/ 170688 h 1676710"/>
              <a:gd name="connsiteX15" fmla="*/ 30480 w 2612136"/>
              <a:gd name="connsiteY15" fmla="*/ 161544 h 1676710"/>
              <a:gd name="connsiteX16" fmla="*/ 42672 w 2612136"/>
              <a:gd name="connsiteY16" fmla="*/ 146304 h 1676710"/>
              <a:gd name="connsiteX17" fmla="*/ 60960 w 2612136"/>
              <a:gd name="connsiteY17" fmla="*/ 131064 h 1676710"/>
              <a:gd name="connsiteX18" fmla="*/ 67056 w 2612136"/>
              <a:gd name="connsiteY18" fmla="*/ 121920 h 1676710"/>
              <a:gd name="connsiteX19" fmla="*/ 79248 w 2612136"/>
              <a:gd name="connsiteY19" fmla="*/ 115824 h 1676710"/>
              <a:gd name="connsiteX20" fmla="*/ 100584 w 2612136"/>
              <a:gd name="connsiteY20" fmla="*/ 106680 h 1676710"/>
              <a:gd name="connsiteX21" fmla="*/ 109728 w 2612136"/>
              <a:gd name="connsiteY21" fmla="*/ 97536 h 1676710"/>
              <a:gd name="connsiteX22" fmla="*/ 121920 w 2612136"/>
              <a:gd name="connsiteY22" fmla="*/ 94488 h 1676710"/>
              <a:gd name="connsiteX23" fmla="*/ 131064 w 2612136"/>
              <a:gd name="connsiteY23" fmla="*/ 91440 h 1676710"/>
              <a:gd name="connsiteX24" fmla="*/ 140208 w 2612136"/>
              <a:gd name="connsiteY24" fmla="*/ 85344 h 1676710"/>
              <a:gd name="connsiteX25" fmla="*/ 149352 w 2612136"/>
              <a:gd name="connsiteY25" fmla="*/ 82296 h 1676710"/>
              <a:gd name="connsiteX26" fmla="*/ 161544 w 2612136"/>
              <a:gd name="connsiteY26" fmla="*/ 76200 h 1676710"/>
              <a:gd name="connsiteX27" fmla="*/ 179832 w 2612136"/>
              <a:gd name="connsiteY27" fmla="*/ 70104 h 1676710"/>
              <a:gd name="connsiteX28" fmla="*/ 198120 w 2612136"/>
              <a:gd name="connsiteY28" fmla="*/ 64008 h 1676710"/>
              <a:gd name="connsiteX29" fmla="*/ 207264 w 2612136"/>
              <a:gd name="connsiteY29" fmla="*/ 60960 h 1676710"/>
              <a:gd name="connsiteX30" fmla="*/ 234696 w 2612136"/>
              <a:gd name="connsiteY30" fmla="*/ 54864 h 1676710"/>
              <a:gd name="connsiteX31" fmla="*/ 262128 w 2612136"/>
              <a:gd name="connsiteY31" fmla="*/ 48768 h 1676710"/>
              <a:gd name="connsiteX32" fmla="*/ 283464 w 2612136"/>
              <a:gd name="connsiteY32" fmla="*/ 45720 h 1676710"/>
              <a:gd name="connsiteX33" fmla="*/ 292608 w 2612136"/>
              <a:gd name="connsiteY33" fmla="*/ 42672 h 1676710"/>
              <a:gd name="connsiteX34" fmla="*/ 338328 w 2612136"/>
              <a:gd name="connsiteY34" fmla="*/ 36576 h 1676710"/>
              <a:gd name="connsiteX35" fmla="*/ 365760 w 2612136"/>
              <a:gd name="connsiteY35" fmla="*/ 30480 h 1676710"/>
              <a:gd name="connsiteX36" fmla="*/ 384048 w 2612136"/>
              <a:gd name="connsiteY36" fmla="*/ 27432 h 1676710"/>
              <a:gd name="connsiteX37" fmla="*/ 417576 w 2612136"/>
              <a:gd name="connsiteY37" fmla="*/ 24384 h 1676710"/>
              <a:gd name="connsiteX38" fmla="*/ 460248 w 2612136"/>
              <a:gd name="connsiteY38" fmla="*/ 18288 h 1676710"/>
              <a:gd name="connsiteX39" fmla="*/ 505968 w 2612136"/>
              <a:gd name="connsiteY39" fmla="*/ 15240 h 1676710"/>
              <a:gd name="connsiteX40" fmla="*/ 527304 w 2612136"/>
              <a:gd name="connsiteY40" fmla="*/ 9144 h 1676710"/>
              <a:gd name="connsiteX41" fmla="*/ 545592 w 2612136"/>
              <a:gd name="connsiteY41" fmla="*/ 6096 h 1676710"/>
              <a:gd name="connsiteX42" fmla="*/ 554736 w 2612136"/>
              <a:gd name="connsiteY42" fmla="*/ 3048 h 1676710"/>
              <a:gd name="connsiteX43" fmla="*/ 585216 w 2612136"/>
              <a:gd name="connsiteY43" fmla="*/ 0 h 1676710"/>
              <a:gd name="connsiteX44" fmla="*/ 679704 w 2612136"/>
              <a:gd name="connsiteY44" fmla="*/ 3048 h 1676710"/>
              <a:gd name="connsiteX45" fmla="*/ 701040 w 2612136"/>
              <a:gd name="connsiteY45" fmla="*/ 6096 h 1676710"/>
              <a:gd name="connsiteX46" fmla="*/ 749808 w 2612136"/>
              <a:gd name="connsiteY46" fmla="*/ 12192 h 1676710"/>
              <a:gd name="connsiteX47" fmla="*/ 765048 w 2612136"/>
              <a:gd name="connsiteY47" fmla="*/ 15240 h 1676710"/>
              <a:gd name="connsiteX48" fmla="*/ 810768 w 2612136"/>
              <a:gd name="connsiteY48" fmla="*/ 18288 h 1676710"/>
              <a:gd name="connsiteX49" fmla="*/ 829056 w 2612136"/>
              <a:gd name="connsiteY49" fmla="*/ 21336 h 1676710"/>
              <a:gd name="connsiteX50" fmla="*/ 847344 w 2612136"/>
              <a:gd name="connsiteY50" fmla="*/ 27432 h 1676710"/>
              <a:gd name="connsiteX51" fmla="*/ 886968 w 2612136"/>
              <a:gd name="connsiteY51" fmla="*/ 33528 h 1676710"/>
              <a:gd name="connsiteX52" fmla="*/ 899160 w 2612136"/>
              <a:gd name="connsiteY52" fmla="*/ 36576 h 1676710"/>
              <a:gd name="connsiteX53" fmla="*/ 908304 w 2612136"/>
              <a:gd name="connsiteY53" fmla="*/ 39624 h 1676710"/>
              <a:gd name="connsiteX54" fmla="*/ 950976 w 2612136"/>
              <a:gd name="connsiteY54" fmla="*/ 45720 h 1676710"/>
              <a:gd name="connsiteX55" fmla="*/ 972312 w 2612136"/>
              <a:gd name="connsiteY55" fmla="*/ 48768 h 1676710"/>
              <a:gd name="connsiteX56" fmla="*/ 1005840 w 2612136"/>
              <a:gd name="connsiteY56" fmla="*/ 57912 h 1676710"/>
              <a:gd name="connsiteX57" fmla="*/ 1027176 w 2612136"/>
              <a:gd name="connsiteY57" fmla="*/ 60960 h 1676710"/>
              <a:gd name="connsiteX58" fmla="*/ 1048512 w 2612136"/>
              <a:gd name="connsiteY58" fmla="*/ 67056 h 1676710"/>
              <a:gd name="connsiteX59" fmla="*/ 1078992 w 2612136"/>
              <a:gd name="connsiteY59" fmla="*/ 73152 h 1676710"/>
              <a:gd name="connsiteX60" fmla="*/ 1088136 w 2612136"/>
              <a:gd name="connsiteY60" fmla="*/ 76200 h 1676710"/>
              <a:gd name="connsiteX61" fmla="*/ 1109472 w 2612136"/>
              <a:gd name="connsiteY61" fmla="*/ 79248 h 1676710"/>
              <a:gd name="connsiteX62" fmla="*/ 1127760 w 2612136"/>
              <a:gd name="connsiteY62" fmla="*/ 82296 h 1676710"/>
              <a:gd name="connsiteX63" fmla="*/ 1139952 w 2612136"/>
              <a:gd name="connsiteY63" fmla="*/ 85344 h 1676710"/>
              <a:gd name="connsiteX64" fmla="*/ 1176528 w 2612136"/>
              <a:gd name="connsiteY64" fmla="*/ 91440 h 1676710"/>
              <a:gd name="connsiteX65" fmla="*/ 1207008 w 2612136"/>
              <a:gd name="connsiteY65" fmla="*/ 100584 h 1676710"/>
              <a:gd name="connsiteX66" fmla="*/ 1216152 w 2612136"/>
              <a:gd name="connsiteY66" fmla="*/ 103632 h 1676710"/>
              <a:gd name="connsiteX67" fmla="*/ 1228344 w 2612136"/>
              <a:gd name="connsiteY67" fmla="*/ 106680 h 1676710"/>
              <a:gd name="connsiteX68" fmla="*/ 1246632 w 2612136"/>
              <a:gd name="connsiteY68" fmla="*/ 112776 h 1676710"/>
              <a:gd name="connsiteX69" fmla="*/ 1255776 w 2612136"/>
              <a:gd name="connsiteY69" fmla="*/ 115824 h 1676710"/>
              <a:gd name="connsiteX70" fmla="*/ 1267968 w 2612136"/>
              <a:gd name="connsiteY70" fmla="*/ 121920 h 1676710"/>
              <a:gd name="connsiteX71" fmla="*/ 1277112 w 2612136"/>
              <a:gd name="connsiteY71" fmla="*/ 128016 h 1676710"/>
              <a:gd name="connsiteX72" fmla="*/ 1298448 w 2612136"/>
              <a:gd name="connsiteY72" fmla="*/ 134112 h 1676710"/>
              <a:gd name="connsiteX73" fmla="*/ 1322832 w 2612136"/>
              <a:gd name="connsiteY73" fmla="*/ 146304 h 1676710"/>
              <a:gd name="connsiteX74" fmla="*/ 1441704 w 2612136"/>
              <a:gd name="connsiteY74" fmla="*/ 185928 h 1676710"/>
              <a:gd name="connsiteX75" fmla="*/ 1487424 w 2612136"/>
              <a:gd name="connsiteY75" fmla="*/ 207264 h 1676710"/>
              <a:gd name="connsiteX76" fmla="*/ 1511808 w 2612136"/>
              <a:gd name="connsiteY76" fmla="*/ 216408 h 1676710"/>
              <a:gd name="connsiteX77" fmla="*/ 1554480 w 2612136"/>
              <a:gd name="connsiteY77" fmla="*/ 225552 h 1676710"/>
              <a:gd name="connsiteX78" fmla="*/ 1578864 w 2612136"/>
              <a:gd name="connsiteY78" fmla="*/ 231648 h 1676710"/>
              <a:gd name="connsiteX79" fmla="*/ 1588008 w 2612136"/>
              <a:gd name="connsiteY79" fmla="*/ 234696 h 1676710"/>
              <a:gd name="connsiteX80" fmla="*/ 1612392 w 2612136"/>
              <a:gd name="connsiteY80" fmla="*/ 240792 h 1676710"/>
              <a:gd name="connsiteX81" fmla="*/ 1630680 w 2612136"/>
              <a:gd name="connsiteY81" fmla="*/ 246888 h 1676710"/>
              <a:gd name="connsiteX82" fmla="*/ 1639824 w 2612136"/>
              <a:gd name="connsiteY82" fmla="*/ 249936 h 1676710"/>
              <a:gd name="connsiteX83" fmla="*/ 1652016 w 2612136"/>
              <a:gd name="connsiteY83" fmla="*/ 252984 h 1676710"/>
              <a:gd name="connsiteX84" fmla="*/ 1664208 w 2612136"/>
              <a:gd name="connsiteY84" fmla="*/ 259080 h 1676710"/>
              <a:gd name="connsiteX85" fmla="*/ 1673352 w 2612136"/>
              <a:gd name="connsiteY85" fmla="*/ 262128 h 1676710"/>
              <a:gd name="connsiteX86" fmla="*/ 1685544 w 2612136"/>
              <a:gd name="connsiteY86" fmla="*/ 268224 h 1676710"/>
              <a:gd name="connsiteX87" fmla="*/ 1703832 w 2612136"/>
              <a:gd name="connsiteY87" fmla="*/ 274320 h 1676710"/>
              <a:gd name="connsiteX88" fmla="*/ 1716024 w 2612136"/>
              <a:gd name="connsiteY88" fmla="*/ 280416 h 1676710"/>
              <a:gd name="connsiteX89" fmla="*/ 1734312 w 2612136"/>
              <a:gd name="connsiteY89" fmla="*/ 286512 h 1676710"/>
              <a:gd name="connsiteX90" fmla="*/ 1743456 w 2612136"/>
              <a:gd name="connsiteY90" fmla="*/ 289560 h 1676710"/>
              <a:gd name="connsiteX91" fmla="*/ 1752600 w 2612136"/>
              <a:gd name="connsiteY91" fmla="*/ 295656 h 1676710"/>
              <a:gd name="connsiteX92" fmla="*/ 1770888 w 2612136"/>
              <a:gd name="connsiteY92" fmla="*/ 301752 h 1676710"/>
              <a:gd name="connsiteX93" fmla="*/ 1780032 w 2612136"/>
              <a:gd name="connsiteY93" fmla="*/ 307848 h 1676710"/>
              <a:gd name="connsiteX94" fmla="*/ 1789176 w 2612136"/>
              <a:gd name="connsiteY94" fmla="*/ 310896 h 1676710"/>
              <a:gd name="connsiteX95" fmla="*/ 1804416 w 2612136"/>
              <a:gd name="connsiteY95" fmla="*/ 316992 h 1676710"/>
              <a:gd name="connsiteX96" fmla="*/ 1813560 w 2612136"/>
              <a:gd name="connsiteY96" fmla="*/ 323088 h 1676710"/>
              <a:gd name="connsiteX97" fmla="*/ 1844040 w 2612136"/>
              <a:gd name="connsiteY97" fmla="*/ 332232 h 1676710"/>
              <a:gd name="connsiteX98" fmla="*/ 1853184 w 2612136"/>
              <a:gd name="connsiteY98" fmla="*/ 338328 h 1676710"/>
              <a:gd name="connsiteX99" fmla="*/ 1886712 w 2612136"/>
              <a:gd name="connsiteY99" fmla="*/ 350520 h 1676710"/>
              <a:gd name="connsiteX100" fmla="*/ 1895856 w 2612136"/>
              <a:gd name="connsiteY100" fmla="*/ 356616 h 1676710"/>
              <a:gd name="connsiteX101" fmla="*/ 1926336 w 2612136"/>
              <a:gd name="connsiteY101" fmla="*/ 365760 h 1676710"/>
              <a:gd name="connsiteX102" fmla="*/ 1953768 w 2612136"/>
              <a:gd name="connsiteY102" fmla="*/ 377952 h 1676710"/>
              <a:gd name="connsiteX103" fmla="*/ 1965960 w 2612136"/>
              <a:gd name="connsiteY103" fmla="*/ 384048 h 1676710"/>
              <a:gd name="connsiteX104" fmla="*/ 1975104 w 2612136"/>
              <a:gd name="connsiteY104" fmla="*/ 387096 h 1676710"/>
              <a:gd name="connsiteX105" fmla="*/ 1996440 w 2612136"/>
              <a:gd name="connsiteY105" fmla="*/ 399288 h 1676710"/>
              <a:gd name="connsiteX106" fmla="*/ 2014728 w 2612136"/>
              <a:gd name="connsiteY106" fmla="*/ 405384 h 1676710"/>
              <a:gd name="connsiteX107" fmla="*/ 2033016 w 2612136"/>
              <a:gd name="connsiteY107" fmla="*/ 414528 h 1676710"/>
              <a:gd name="connsiteX108" fmla="*/ 2042160 w 2612136"/>
              <a:gd name="connsiteY108" fmla="*/ 420624 h 1676710"/>
              <a:gd name="connsiteX109" fmla="*/ 2054352 w 2612136"/>
              <a:gd name="connsiteY109" fmla="*/ 423672 h 1676710"/>
              <a:gd name="connsiteX110" fmla="*/ 2090928 w 2612136"/>
              <a:gd name="connsiteY110" fmla="*/ 438912 h 1676710"/>
              <a:gd name="connsiteX111" fmla="*/ 2109216 w 2612136"/>
              <a:gd name="connsiteY111" fmla="*/ 451104 h 1676710"/>
              <a:gd name="connsiteX112" fmla="*/ 2130552 w 2612136"/>
              <a:gd name="connsiteY112" fmla="*/ 460248 h 1676710"/>
              <a:gd name="connsiteX113" fmla="*/ 2139696 w 2612136"/>
              <a:gd name="connsiteY113" fmla="*/ 463296 h 1676710"/>
              <a:gd name="connsiteX114" fmla="*/ 2151888 w 2612136"/>
              <a:gd name="connsiteY114" fmla="*/ 469392 h 1676710"/>
              <a:gd name="connsiteX115" fmla="*/ 2161032 w 2612136"/>
              <a:gd name="connsiteY115" fmla="*/ 472440 h 1676710"/>
              <a:gd name="connsiteX116" fmla="*/ 2170176 w 2612136"/>
              <a:gd name="connsiteY116" fmla="*/ 478536 h 1676710"/>
              <a:gd name="connsiteX117" fmla="*/ 2179320 w 2612136"/>
              <a:gd name="connsiteY117" fmla="*/ 487680 h 1676710"/>
              <a:gd name="connsiteX118" fmla="*/ 2191512 w 2612136"/>
              <a:gd name="connsiteY118" fmla="*/ 490728 h 1676710"/>
              <a:gd name="connsiteX119" fmla="*/ 2200656 w 2612136"/>
              <a:gd name="connsiteY119" fmla="*/ 499872 h 1676710"/>
              <a:gd name="connsiteX120" fmla="*/ 2209800 w 2612136"/>
              <a:gd name="connsiteY120" fmla="*/ 502920 h 1676710"/>
              <a:gd name="connsiteX121" fmla="*/ 2218944 w 2612136"/>
              <a:gd name="connsiteY121" fmla="*/ 509016 h 1676710"/>
              <a:gd name="connsiteX122" fmla="*/ 2228088 w 2612136"/>
              <a:gd name="connsiteY122" fmla="*/ 512064 h 1676710"/>
              <a:gd name="connsiteX123" fmla="*/ 2246376 w 2612136"/>
              <a:gd name="connsiteY123" fmla="*/ 524256 h 1676710"/>
              <a:gd name="connsiteX124" fmla="*/ 2255520 w 2612136"/>
              <a:gd name="connsiteY124" fmla="*/ 527304 h 1676710"/>
              <a:gd name="connsiteX125" fmla="*/ 2273808 w 2612136"/>
              <a:gd name="connsiteY125" fmla="*/ 539496 h 1676710"/>
              <a:gd name="connsiteX126" fmla="*/ 2282952 w 2612136"/>
              <a:gd name="connsiteY126" fmla="*/ 545592 h 1676710"/>
              <a:gd name="connsiteX127" fmla="*/ 2292096 w 2612136"/>
              <a:gd name="connsiteY127" fmla="*/ 548640 h 1676710"/>
              <a:gd name="connsiteX128" fmla="*/ 2304288 w 2612136"/>
              <a:gd name="connsiteY128" fmla="*/ 557784 h 1676710"/>
              <a:gd name="connsiteX129" fmla="*/ 2322576 w 2612136"/>
              <a:gd name="connsiteY129" fmla="*/ 569976 h 1676710"/>
              <a:gd name="connsiteX130" fmla="*/ 2331720 w 2612136"/>
              <a:gd name="connsiteY130" fmla="*/ 579120 h 1676710"/>
              <a:gd name="connsiteX131" fmla="*/ 2350008 w 2612136"/>
              <a:gd name="connsiteY131" fmla="*/ 591312 h 1676710"/>
              <a:gd name="connsiteX132" fmla="*/ 2362200 w 2612136"/>
              <a:gd name="connsiteY132" fmla="*/ 597408 h 1676710"/>
              <a:gd name="connsiteX133" fmla="*/ 2389632 w 2612136"/>
              <a:gd name="connsiteY133" fmla="*/ 621792 h 1676710"/>
              <a:gd name="connsiteX134" fmla="*/ 2398776 w 2612136"/>
              <a:gd name="connsiteY134" fmla="*/ 624840 h 1676710"/>
              <a:gd name="connsiteX135" fmla="*/ 2420112 w 2612136"/>
              <a:gd name="connsiteY135" fmla="*/ 646176 h 1676710"/>
              <a:gd name="connsiteX136" fmla="*/ 2438400 w 2612136"/>
              <a:gd name="connsiteY136" fmla="*/ 661416 h 1676710"/>
              <a:gd name="connsiteX137" fmla="*/ 2447544 w 2612136"/>
              <a:gd name="connsiteY137" fmla="*/ 667512 h 1676710"/>
              <a:gd name="connsiteX138" fmla="*/ 2456688 w 2612136"/>
              <a:gd name="connsiteY138" fmla="*/ 679704 h 1676710"/>
              <a:gd name="connsiteX139" fmla="*/ 2474976 w 2612136"/>
              <a:gd name="connsiteY139" fmla="*/ 694944 h 1676710"/>
              <a:gd name="connsiteX140" fmla="*/ 2481072 w 2612136"/>
              <a:gd name="connsiteY140" fmla="*/ 704088 h 1676710"/>
              <a:gd name="connsiteX141" fmla="*/ 2493264 w 2612136"/>
              <a:gd name="connsiteY141" fmla="*/ 713232 h 1676710"/>
              <a:gd name="connsiteX142" fmla="*/ 2511552 w 2612136"/>
              <a:gd name="connsiteY142" fmla="*/ 743712 h 1676710"/>
              <a:gd name="connsiteX143" fmla="*/ 2526792 w 2612136"/>
              <a:gd name="connsiteY143" fmla="*/ 762000 h 1676710"/>
              <a:gd name="connsiteX144" fmla="*/ 2529840 w 2612136"/>
              <a:gd name="connsiteY144" fmla="*/ 771144 h 1676710"/>
              <a:gd name="connsiteX145" fmla="*/ 2535936 w 2612136"/>
              <a:gd name="connsiteY145" fmla="*/ 783336 h 1676710"/>
              <a:gd name="connsiteX146" fmla="*/ 2538984 w 2612136"/>
              <a:gd name="connsiteY146" fmla="*/ 792480 h 1676710"/>
              <a:gd name="connsiteX147" fmla="*/ 2545080 w 2612136"/>
              <a:gd name="connsiteY147" fmla="*/ 801624 h 1676710"/>
              <a:gd name="connsiteX148" fmla="*/ 2551176 w 2612136"/>
              <a:gd name="connsiteY148" fmla="*/ 822960 h 1676710"/>
              <a:gd name="connsiteX149" fmla="*/ 2557272 w 2612136"/>
              <a:gd name="connsiteY149" fmla="*/ 841248 h 1676710"/>
              <a:gd name="connsiteX150" fmla="*/ 2563368 w 2612136"/>
              <a:gd name="connsiteY150" fmla="*/ 865632 h 1676710"/>
              <a:gd name="connsiteX151" fmla="*/ 2569464 w 2612136"/>
              <a:gd name="connsiteY151" fmla="*/ 877824 h 1676710"/>
              <a:gd name="connsiteX152" fmla="*/ 2572512 w 2612136"/>
              <a:gd name="connsiteY152" fmla="*/ 886968 h 1676710"/>
              <a:gd name="connsiteX153" fmla="*/ 2575560 w 2612136"/>
              <a:gd name="connsiteY153" fmla="*/ 899160 h 1676710"/>
              <a:gd name="connsiteX154" fmla="*/ 2587752 w 2612136"/>
              <a:gd name="connsiteY154" fmla="*/ 917448 h 1676710"/>
              <a:gd name="connsiteX155" fmla="*/ 2593848 w 2612136"/>
              <a:gd name="connsiteY155" fmla="*/ 938784 h 1676710"/>
              <a:gd name="connsiteX156" fmla="*/ 2596896 w 2612136"/>
              <a:gd name="connsiteY156" fmla="*/ 950976 h 1676710"/>
              <a:gd name="connsiteX157" fmla="*/ 2602992 w 2612136"/>
              <a:gd name="connsiteY157" fmla="*/ 963168 h 1676710"/>
              <a:gd name="connsiteX158" fmla="*/ 2606040 w 2612136"/>
              <a:gd name="connsiteY158" fmla="*/ 975360 h 1676710"/>
              <a:gd name="connsiteX159" fmla="*/ 2612136 w 2612136"/>
              <a:gd name="connsiteY159" fmla="*/ 993648 h 1676710"/>
              <a:gd name="connsiteX160" fmla="*/ 2609088 w 2612136"/>
              <a:gd name="connsiteY160" fmla="*/ 1030224 h 1676710"/>
              <a:gd name="connsiteX161" fmla="*/ 2602992 w 2612136"/>
              <a:gd name="connsiteY161" fmla="*/ 1066800 h 1676710"/>
              <a:gd name="connsiteX162" fmla="*/ 2599944 w 2612136"/>
              <a:gd name="connsiteY162" fmla="*/ 1103376 h 1676710"/>
              <a:gd name="connsiteX163" fmla="*/ 2593848 w 2612136"/>
              <a:gd name="connsiteY163" fmla="*/ 1130808 h 1676710"/>
              <a:gd name="connsiteX164" fmla="*/ 2590800 w 2612136"/>
              <a:gd name="connsiteY164" fmla="*/ 1139952 h 1676710"/>
              <a:gd name="connsiteX165" fmla="*/ 2581656 w 2612136"/>
              <a:gd name="connsiteY165" fmla="*/ 1173480 h 1676710"/>
              <a:gd name="connsiteX166" fmla="*/ 2578608 w 2612136"/>
              <a:gd name="connsiteY166" fmla="*/ 1182624 h 1676710"/>
              <a:gd name="connsiteX167" fmla="*/ 2566416 w 2612136"/>
              <a:gd name="connsiteY167" fmla="*/ 1200912 h 1676710"/>
              <a:gd name="connsiteX168" fmla="*/ 2560320 w 2612136"/>
              <a:gd name="connsiteY168" fmla="*/ 1210056 h 1676710"/>
              <a:gd name="connsiteX169" fmla="*/ 2557272 w 2612136"/>
              <a:gd name="connsiteY169" fmla="*/ 1219200 h 1676710"/>
              <a:gd name="connsiteX170" fmla="*/ 2545080 w 2612136"/>
              <a:gd name="connsiteY170" fmla="*/ 1237488 h 1676710"/>
              <a:gd name="connsiteX171" fmla="*/ 2538984 w 2612136"/>
              <a:gd name="connsiteY171" fmla="*/ 1246632 h 1676710"/>
              <a:gd name="connsiteX172" fmla="*/ 2535936 w 2612136"/>
              <a:gd name="connsiteY172" fmla="*/ 1255776 h 1676710"/>
              <a:gd name="connsiteX173" fmla="*/ 2526792 w 2612136"/>
              <a:gd name="connsiteY173" fmla="*/ 1264920 h 1676710"/>
              <a:gd name="connsiteX174" fmla="*/ 2511552 w 2612136"/>
              <a:gd name="connsiteY174" fmla="*/ 1283208 h 1676710"/>
              <a:gd name="connsiteX175" fmla="*/ 2502408 w 2612136"/>
              <a:gd name="connsiteY175" fmla="*/ 1289304 h 1676710"/>
              <a:gd name="connsiteX176" fmla="*/ 2493264 w 2612136"/>
              <a:gd name="connsiteY176" fmla="*/ 1301496 h 1676710"/>
              <a:gd name="connsiteX177" fmla="*/ 2474976 w 2612136"/>
              <a:gd name="connsiteY177" fmla="*/ 1313688 h 1676710"/>
              <a:gd name="connsiteX178" fmla="*/ 2444496 w 2612136"/>
              <a:gd name="connsiteY178" fmla="*/ 1335024 h 1676710"/>
              <a:gd name="connsiteX179" fmla="*/ 2435352 w 2612136"/>
              <a:gd name="connsiteY179" fmla="*/ 1341120 h 1676710"/>
              <a:gd name="connsiteX180" fmla="*/ 2423160 w 2612136"/>
              <a:gd name="connsiteY180" fmla="*/ 1350264 h 1676710"/>
              <a:gd name="connsiteX181" fmla="*/ 2410968 w 2612136"/>
              <a:gd name="connsiteY181" fmla="*/ 1353312 h 1676710"/>
              <a:gd name="connsiteX182" fmla="*/ 2401824 w 2612136"/>
              <a:gd name="connsiteY182" fmla="*/ 1362456 h 1676710"/>
              <a:gd name="connsiteX183" fmla="*/ 2383536 w 2612136"/>
              <a:gd name="connsiteY183" fmla="*/ 1374648 h 1676710"/>
              <a:gd name="connsiteX184" fmla="*/ 2365248 w 2612136"/>
              <a:gd name="connsiteY184" fmla="*/ 1386840 h 1676710"/>
              <a:gd name="connsiteX185" fmla="*/ 2356104 w 2612136"/>
              <a:gd name="connsiteY185" fmla="*/ 1395984 h 1676710"/>
              <a:gd name="connsiteX186" fmla="*/ 2346960 w 2612136"/>
              <a:gd name="connsiteY186" fmla="*/ 1399032 h 1676710"/>
              <a:gd name="connsiteX187" fmla="*/ 2331720 w 2612136"/>
              <a:gd name="connsiteY187" fmla="*/ 1411224 h 1676710"/>
              <a:gd name="connsiteX188" fmla="*/ 2322576 w 2612136"/>
              <a:gd name="connsiteY188" fmla="*/ 1420368 h 1676710"/>
              <a:gd name="connsiteX189" fmla="*/ 2301240 w 2612136"/>
              <a:gd name="connsiteY189" fmla="*/ 1432560 h 1676710"/>
              <a:gd name="connsiteX190" fmla="*/ 2286000 w 2612136"/>
              <a:gd name="connsiteY190" fmla="*/ 1441704 h 1676710"/>
              <a:gd name="connsiteX191" fmla="*/ 2267712 w 2612136"/>
              <a:gd name="connsiteY191" fmla="*/ 1453896 h 1676710"/>
              <a:gd name="connsiteX192" fmla="*/ 2255520 w 2612136"/>
              <a:gd name="connsiteY192" fmla="*/ 1459992 h 1676710"/>
              <a:gd name="connsiteX193" fmla="*/ 2234184 w 2612136"/>
              <a:gd name="connsiteY193" fmla="*/ 1475232 h 1676710"/>
              <a:gd name="connsiteX194" fmla="*/ 2225040 w 2612136"/>
              <a:gd name="connsiteY194" fmla="*/ 1481328 h 1676710"/>
              <a:gd name="connsiteX195" fmla="*/ 2212848 w 2612136"/>
              <a:gd name="connsiteY195" fmla="*/ 1490472 h 1676710"/>
              <a:gd name="connsiteX196" fmla="*/ 2194560 w 2612136"/>
              <a:gd name="connsiteY196" fmla="*/ 1496568 h 1676710"/>
              <a:gd name="connsiteX197" fmla="*/ 2185416 w 2612136"/>
              <a:gd name="connsiteY197" fmla="*/ 1499616 h 1676710"/>
              <a:gd name="connsiteX198" fmla="*/ 2164080 w 2612136"/>
              <a:gd name="connsiteY198" fmla="*/ 1511808 h 1676710"/>
              <a:gd name="connsiteX199" fmla="*/ 2154936 w 2612136"/>
              <a:gd name="connsiteY199" fmla="*/ 1514856 h 1676710"/>
              <a:gd name="connsiteX200" fmla="*/ 2133600 w 2612136"/>
              <a:gd name="connsiteY200" fmla="*/ 1527048 h 1676710"/>
              <a:gd name="connsiteX201" fmla="*/ 2115312 w 2612136"/>
              <a:gd name="connsiteY201" fmla="*/ 1539240 h 1676710"/>
              <a:gd name="connsiteX202" fmla="*/ 2097024 w 2612136"/>
              <a:gd name="connsiteY202" fmla="*/ 1548384 h 1676710"/>
              <a:gd name="connsiteX203" fmla="*/ 2087880 w 2612136"/>
              <a:gd name="connsiteY203" fmla="*/ 1551432 h 1676710"/>
              <a:gd name="connsiteX204" fmla="*/ 2063496 w 2612136"/>
              <a:gd name="connsiteY204" fmla="*/ 1563624 h 1676710"/>
              <a:gd name="connsiteX205" fmla="*/ 2045208 w 2612136"/>
              <a:gd name="connsiteY205" fmla="*/ 1575816 h 1676710"/>
              <a:gd name="connsiteX206" fmla="*/ 2036064 w 2612136"/>
              <a:gd name="connsiteY206" fmla="*/ 1578864 h 1676710"/>
              <a:gd name="connsiteX207" fmla="*/ 2026920 w 2612136"/>
              <a:gd name="connsiteY207" fmla="*/ 1584960 h 1676710"/>
              <a:gd name="connsiteX208" fmla="*/ 2002536 w 2612136"/>
              <a:gd name="connsiteY208" fmla="*/ 1600200 h 1676710"/>
              <a:gd name="connsiteX209" fmla="*/ 1984248 w 2612136"/>
              <a:gd name="connsiteY209" fmla="*/ 1612392 h 1676710"/>
              <a:gd name="connsiteX210" fmla="*/ 1959864 w 2612136"/>
              <a:gd name="connsiteY210" fmla="*/ 1621536 h 1676710"/>
              <a:gd name="connsiteX211" fmla="*/ 1950720 w 2612136"/>
              <a:gd name="connsiteY211" fmla="*/ 1624584 h 1676710"/>
              <a:gd name="connsiteX212" fmla="*/ 1941576 w 2612136"/>
              <a:gd name="connsiteY212" fmla="*/ 1630680 h 1676710"/>
              <a:gd name="connsiteX213" fmla="*/ 1911096 w 2612136"/>
              <a:gd name="connsiteY213" fmla="*/ 1636776 h 1676710"/>
              <a:gd name="connsiteX214" fmla="*/ 1898904 w 2612136"/>
              <a:gd name="connsiteY214" fmla="*/ 1642872 h 1676710"/>
              <a:gd name="connsiteX215" fmla="*/ 1889760 w 2612136"/>
              <a:gd name="connsiteY215" fmla="*/ 1648968 h 1676710"/>
              <a:gd name="connsiteX216" fmla="*/ 1880616 w 2612136"/>
              <a:gd name="connsiteY216" fmla="*/ 1652016 h 1676710"/>
              <a:gd name="connsiteX217" fmla="*/ 1862328 w 2612136"/>
              <a:gd name="connsiteY217" fmla="*/ 1664208 h 1676710"/>
              <a:gd name="connsiteX218" fmla="*/ 1853184 w 2612136"/>
              <a:gd name="connsiteY218" fmla="*/ 1670304 h 1676710"/>
              <a:gd name="connsiteX219" fmla="*/ 1831848 w 2612136"/>
              <a:gd name="connsiteY219" fmla="*/ 1676400 h 1676710"/>
              <a:gd name="connsiteX220" fmla="*/ 1813560 w 2612136"/>
              <a:gd name="connsiteY220" fmla="*/ 1667256 h 1676710"/>
              <a:gd name="connsiteX221" fmla="*/ 1792224 w 2612136"/>
              <a:gd name="connsiteY221" fmla="*/ 1658112 h 1676710"/>
              <a:gd name="connsiteX222" fmla="*/ 1783080 w 2612136"/>
              <a:gd name="connsiteY222" fmla="*/ 1648968 h 1676710"/>
              <a:gd name="connsiteX223" fmla="*/ 1776984 w 2612136"/>
              <a:gd name="connsiteY223" fmla="*/ 1639824 h 1676710"/>
              <a:gd name="connsiteX224" fmla="*/ 1767840 w 2612136"/>
              <a:gd name="connsiteY224" fmla="*/ 1636776 h 1676710"/>
              <a:gd name="connsiteX225" fmla="*/ 1761744 w 2612136"/>
              <a:gd name="connsiteY225" fmla="*/ 1627632 h 1676710"/>
              <a:gd name="connsiteX226" fmla="*/ 1734312 w 2612136"/>
              <a:gd name="connsiteY226" fmla="*/ 1600200 h 1676710"/>
              <a:gd name="connsiteX227" fmla="*/ 1725168 w 2612136"/>
              <a:gd name="connsiteY227" fmla="*/ 1591056 h 1676710"/>
              <a:gd name="connsiteX228" fmla="*/ 1706880 w 2612136"/>
              <a:gd name="connsiteY228" fmla="*/ 1563624 h 1676710"/>
              <a:gd name="connsiteX229" fmla="*/ 1700784 w 2612136"/>
              <a:gd name="connsiteY229" fmla="*/ 1554480 h 1676710"/>
              <a:gd name="connsiteX230" fmla="*/ 1694688 w 2612136"/>
              <a:gd name="connsiteY230" fmla="*/ 1545336 h 1676710"/>
              <a:gd name="connsiteX231" fmla="*/ 1691640 w 2612136"/>
              <a:gd name="connsiteY231" fmla="*/ 1536192 h 1676710"/>
              <a:gd name="connsiteX232" fmla="*/ 1679448 w 2612136"/>
              <a:gd name="connsiteY232" fmla="*/ 1514856 h 1676710"/>
              <a:gd name="connsiteX233" fmla="*/ 1673352 w 2612136"/>
              <a:gd name="connsiteY233" fmla="*/ 1496568 h 1676710"/>
              <a:gd name="connsiteX234" fmla="*/ 1670304 w 2612136"/>
              <a:gd name="connsiteY234" fmla="*/ 1487424 h 1676710"/>
              <a:gd name="connsiteX235" fmla="*/ 1670304 w 2612136"/>
              <a:gd name="connsiteY235" fmla="*/ 1423416 h 1676710"/>
              <a:gd name="connsiteX236" fmla="*/ 1679448 w 2612136"/>
              <a:gd name="connsiteY236" fmla="*/ 1405128 h 1676710"/>
              <a:gd name="connsiteX237" fmla="*/ 1688592 w 2612136"/>
              <a:gd name="connsiteY237" fmla="*/ 1399032 h 1676710"/>
              <a:gd name="connsiteX238" fmla="*/ 1700784 w 2612136"/>
              <a:gd name="connsiteY238" fmla="*/ 1386840 h 1676710"/>
              <a:gd name="connsiteX239" fmla="*/ 1709928 w 2612136"/>
              <a:gd name="connsiteY239" fmla="*/ 1377696 h 1676710"/>
              <a:gd name="connsiteX240" fmla="*/ 1728216 w 2612136"/>
              <a:gd name="connsiteY240" fmla="*/ 1365504 h 1676710"/>
              <a:gd name="connsiteX241" fmla="*/ 1737360 w 2612136"/>
              <a:gd name="connsiteY241" fmla="*/ 1359408 h 1676710"/>
              <a:gd name="connsiteX242" fmla="*/ 1749552 w 2612136"/>
              <a:gd name="connsiteY242" fmla="*/ 1356360 h 1676710"/>
              <a:gd name="connsiteX243" fmla="*/ 1770888 w 2612136"/>
              <a:gd name="connsiteY243" fmla="*/ 1344168 h 1676710"/>
              <a:gd name="connsiteX244" fmla="*/ 1780032 w 2612136"/>
              <a:gd name="connsiteY244" fmla="*/ 1338072 h 1676710"/>
              <a:gd name="connsiteX245" fmla="*/ 1801368 w 2612136"/>
              <a:gd name="connsiteY245" fmla="*/ 1331976 h 1676710"/>
              <a:gd name="connsiteX246" fmla="*/ 1810512 w 2612136"/>
              <a:gd name="connsiteY246" fmla="*/ 1328928 h 1676710"/>
              <a:gd name="connsiteX247" fmla="*/ 1822704 w 2612136"/>
              <a:gd name="connsiteY247" fmla="*/ 1325880 h 1676710"/>
              <a:gd name="connsiteX248" fmla="*/ 1840992 w 2612136"/>
              <a:gd name="connsiteY248" fmla="*/ 1319784 h 1676710"/>
              <a:gd name="connsiteX249" fmla="*/ 1850136 w 2612136"/>
              <a:gd name="connsiteY249" fmla="*/ 1316736 h 1676710"/>
              <a:gd name="connsiteX250" fmla="*/ 1871472 w 2612136"/>
              <a:gd name="connsiteY250" fmla="*/ 1313688 h 1676710"/>
              <a:gd name="connsiteX251" fmla="*/ 1883664 w 2612136"/>
              <a:gd name="connsiteY251" fmla="*/ 1307592 h 1676710"/>
              <a:gd name="connsiteX252" fmla="*/ 1901952 w 2612136"/>
              <a:gd name="connsiteY252" fmla="*/ 1301496 h 1676710"/>
              <a:gd name="connsiteX253" fmla="*/ 1914144 w 2612136"/>
              <a:gd name="connsiteY253" fmla="*/ 1295400 h 1676710"/>
              <a:gd name="connsiteX254" fmla="*/ 1923288 w 2612136"/>
              <a:gd name="connsiteY254" fmla="*/ 1292352 h 1676710"/>
              <a:gd name="connsiteX255" fmla="*/ 1932432 w 2612136"/>
              <a:gd name="connsiteY255" fmla="*/ 1286256 h 1676710"/>
              <a:gd name="connsiteX256" fmla="*/ 1941576 w 2612136"/>
              <a:gd name="connsiteY256" fmla="*/ 1283208 h 1676710"/>
              <a:gd name="connsiteX257" fmla="*/ 1959864 w 2612136"/>
              <a:gd name="connsiteY257" fmla="*/ 1271016 h 1676710"/>
              <a:gd name="connsiteX258" fmla="*/ 1969008 w 2612136"/>
              <a:gd name="connsiteY258" fmla="*/ 1264920 h 1676710"/>
              <a:gd name="connsiteX259" fmla="*/ 1978152 w 2612136"/>
              <a:gd name="connsiteY259" fmla="*/ 1258824 h 1676710"/>
              <a:gd name="connsiteX260" fmla="*/ 1987296 w 2612136"/>
              <a:gd name="connsiteY260" fmla="*/ 1255776 h 1676710"/>
              <a:gd name="connsiteX261" fmla="*/ 1996440 w 2612136"/>
              <a:gd name="connsiteY261" fmla="*/ 1249680 h 1676710"/>
              <a:gd name="connsiteX262" fmla="*/ 2008632 w 2612136"/>
              <a:gd name="connsiteY262" fmla="*/ 1246632 h 1676710"/>
              <a:gd name="connsiteX263" fmla="*/ 2017776 w 2612136"/>
              <a:gd name="connsiteY263" fmla="*/ 1240536 h 1676710"/>
              <a:gd name="connsiteX264" fmla="*/ 2045208 w 2612136"/>
              <a:gd name="connsiteY264" fmla="*/ 1228344 h 1676710"/>
              <a:gd name="connsiteX265" fmla="*/ 2051304 w 2612136"/>
              <a:gd name="connsiteY265" fmla="*/ 1216152 h 1676710"/>
              <a:gd name="connsiteX266" fmla="*/ 2069592 w 2612136"/>
              <a:gd name="connsiteY266" fmla="*/ 1200912 h 1676710"/>
              <a:gd name="connsiteX267" fmla="*/ 2078736 w 2612136"/>
              <a:gd name="connsiteY267" fmla="*/ 1191768 h 1676710"/>
              <a:gd name="connsiteX268" fmla="*/ 2097024 w 2612136"/>
              <a:gd name="connsiteY268" fmla="*/ 1179576 h 1676710"/>
              <a:gd name="connsiteX269" fmla="*/ 2106168 w 2612136"/>
              <a:gd name="connsiteY269" fmla="*/ 1173480 h 1676710"/>
              <a:gd name="connsiteX270" fmla="*/ 2115312 w 2612136"/>
              <a:gd name="connsiteY270" fmla="*/ 1167384 h 1676710"/>
              <a:gd name="connsiteX271" fmla="*/ 2124456 w 2612136"/>
              <a:gd name="connsiteY271" fmla="*/ 1164336 h 1676710"/>
              <a:gd name="connsiteX272" fmla="*/ 2136648 w 2612136"/>
              <a:gd name="connsiteY272" fmla="*/ 1155192 h 1676710"/>
              <a:gd name="connsiteX273" fmla="*/ 2145792 w 2612136"/>
              <a:gd name="connsiteY273" fmla="*/ 1152144 h 1676710"/>
              <a:gd name="connsiteX274" fmla="*/ 2154936 w 2612136"/>
              <a:gd name="connsiteY274" fmla="*/ 1143000 h 1676710"/>
              <a:gd name="connsiteX275" fmla="*/ 2164080 w 2612136"/>
              <a:gd name="connsiteY275" fmla="*/ 1139952 h 1676710"/>
              <a:gd name="connsiteX276" fmla="*/ 2173224 w 2612136"/>
              <a:gd name="connsiteY276" fmla="*/ 1133856 h 1676710"/>
              <a:gd name="connsiteX277" fmla="*/ 2191512 w 2612136"/>
              <a:gd name="connsiteY277" fmla="*/ 1115568 h 1676710"/>
              <a:gd name="connsiteX278" fmla="*/ 2209800 w 2612136"/>
              <a:gd name="connsiteY278" fmla="*/ 1106424 h 1676710"/>
              <a:gd name="connsiteX279" fmla="*/ 2215896 w 2612136"/>
              <a:gd name="connsiteY279" fmla="*/ 1097280 h 1676710"/>
              <a:gd name="connsiteX280" fmla="*/ 2234184 w 2612136"/>
              <a:gd name="connsiteY280" fmla="*/ 1085088 h 1676710"/>
              <a:gd name="connsiteX281" fmla="*/ 2261616 w 2612136"/>
              <a:gd name="connsiteY281" fmla="*/ 1066800 h 1676710"/>
              <a:gd name="connsiteX282" fmla="*/ 2270760 w 2612136"/>
              <a:gd name="connsiteY282" fmla="*/ 1060704 h 1676710"/>
              <a:gd name="connsiteX283" fmla="*/ 2279904 w 2612136"/>
              <a:gd name="connsiteY283" fmla="*/ 1051560 h 1676710"/>
              <a:gd name="connsiteX284" fmla="*/ 2289048 w 2612136"/>
              <a:gd name="connsiteY284" fmla="*/ 1048512 h 1676710"/>
              <a:gd name="connsiteX285" fmla="*/ 2316480 w 2612136"/>
              <a:gd name="connsiteY285" fmla="*/ 1030224 h 1676710"/>
              <a:gd name="connsiteX286" fmla="*/ 2325624 w 2612136"/>
              <a:gd name="connsiteY286" fmla="*/ 1024128 h 1676710"/>
              <a:gd name="connsiteX287" fmla="*/ 2346960 w 2612136"/>
              <a:gd name="connsiteY287" fmla="*/ 1008888 h 1676710"/>
              <a:gd name="connsiteX288" fmla="*/ 2353056 w 2612136"/>
              <a:gd name="connsiteY288" fmla="*/ 999744 h 1676710"/>
              <a:gd name="connsiteX289" fmla="*/ 2359152 w 2612136"/>
              <a:gd name="connsiteY289" fmla="*/ 987552 h 1676710"/>
              <a:gd name="connsiteX290" fmla="*/ 2368296 w 2612136"/>
              <a:gd name="connsiteY290" fmla="*/ 978408 h 1676710"/>
              <a:gd name="connsiteX291" fmla="*/ 2377440 w 2612136"/>
              <a:gd name="connsiteY291" fmla="*/ 960120 h 1676710"/>
              <a:gd name="connsiteX292" fmla="*/ 2383536 w 2612136"/>
              <a:gd name="connsiteY292" fmla="*/ 935736 h 1676710"/>
              <a:gd name="connsiteX293" fmla="*/ 2377440 w 2612136"/>
              <a:gd name="connsiteY293" fmla="*/ 896112 h 1676710"/>
              <a:gd name="connsiteX294" fmla="*/ 2374392 w 2612136"/>
              <a:gd name="connsiteY294" fmla="*/ 886968 h 1676710"/>
              <a:gd name="connsiteX295" fmla="*/ 2362200 w 2612136"/>
              <a:gd name="connsiteY295" fmla="*/ 868680 h 1676710"/>
              <a:gd name="connsiteX296" fmla="*/ 2353056 w 2612136"/>
              <a:gd name="connsiteY296" fmla="*/ 862584 h 1676710"/>
              <a:gd name="connsiteX297" fmla="*/ 2340864 w 2612136"/>
              <a:gd name="connsiteY297" fmla="*/ 853440 h 1676710"/>
              <a:gd name="connsiteX298" fmla="*/ 2331720 w 2612136"/>
              <a:gd name="connsiteY298" fmla="*/ 850392 h 1676710"/>
              <a:gd name="connsiteX299" fmla="*/ 2319528 w 2612136"/>
              <a:gd name="connsiteY299" fmla="*/ 844296 h 1676710"/>
              <a:gd name="connsiteX300" fmla="*/ 2301240 w 2612136"/>
              <a:gd name="connsiteY300" fmla="*/ 838200 h 1676710"/>
              <a:gd name="connsiteX301" fmla="*/ 2282952 w 2612136"/>
              <a:gd name="connsiteY301" fmla="*/ 829056 h 1676710"/>
              <a:gd name="connsiteX302" fmla="*/ 2264664 w 2612136"/>
              <a:gd name="connsiteY302" fmla="*/ 813816 h 1676710"/>
              <a:gd name="connsiteX303" fmla="*/ 2255520 w 2612136"/>
              <a:gd name="connsiteY303" fmla="*/ 810768 h 1676710"/>
              <a:gd name="connsiteX304" fmla="*/ 2240280 w 2612136"/>
              <a:gd name="connsiteY304" fmla="*/ 798576 h 1676710"/>
              <a:gd name="connsiteX305" fmla="*/ 2231136 w 2612136"/>
              <a:gd name="connsiteY305" fmla="*/ 789432 h 1676710"/>
              <a:gd name="connsiteX306" fmla="*/ 2221992 w 2612136"/>
              <a:gd name="connsiteY306" fmla="*/ 786384 h 1676710"/>
              <a:gd name="connsiteX307" fmla="*/ 2203704 w 2612136"/>
              <a:gd name="connsiteY307" fmla="*/ 774192 h 1676710"/>
              <a:gd name="connsiteX308" fmla="*/ 2188464 w 2612136"/>
              <a:gd name="connsiteY308" fmla="*/ 758952 h 1676710"/>
              <a:gd name="connsiteX309" fmla="*/ 2157984 w 2612136"/>
              <a:gd name="connsiteY309" fmla="*/ 749808 h 1676710"/>
              <a:gd name="connsiteX310" fmla="*/ 2148840 w 2612136"/>
              <a:gd name="connsiteY310" fmla="*/ 743712 h 1676710"/>
              <a:gd name="connsiteX311" fmla="*/ 2130552 w 2612136"/>
              <a:gd name="connsiteY311" fmla="*/ 737616 h 1676710"/>
              <a:gd name="connsiteX312" fmla="*/ 2121408 w 2612136"/>
              <a:gd name="connsiteY312" fmla="*/ 734568 h 1676710"/>
              <a:gd name="connsiteX313" fmla="*/ 2100072 w 2612136"/>
              <a:gd name="connsiteY313" fmla="*/ 728472 h 1676710"/>
              <a:gd name="connsiteX314" fmla="*/ 2090928 w 2612136"/>
              <a:gd name="connsiteY314" fmla="*/ 722376 h 1676710"/>
              <a:gd name="connsiteX315" fmla="*/ 2078736 w 2612136"/>
              <a:gd name="connsiteY315" fmla="*/ 719328 h 1676710"/>
              <a:gd name="connsiteX316" fmla="*/ 2060448 w 2612136"/>
              <a:gd name="connsiteY316" fmla="*/ 713232 h 1676710"/>
              <a:gd name="connsiteX317" fmla="*/ 2051304 w 2612136"/>
              <a:gd name="connsiteY317" fmla="*/ 710184 h 1676710"/>
              <a:gd name="connsiteX318" fmla="*/ 2033016 w 2612136"/>
              <a:gd name="connsiteY318" fmla="*/ 697992 h 1676710"/>
              <a:gd name="connsiteX319" fmla="*/ 1996440 w 2612136"/>
              <a:gd name="connsiteY319" fmla="*/ 688848 h 1676710"/>
              <a:gd name="connsiteX320" fmla="*/ 1987296 w 2612136"/>
              <a:gd name="connsiteY320" fmla="*/ 682752 h 1676710"/>
              <a:gd name="connsiteX321" fmla="*/ 1965960 w 2612136"/>
              <a:gd name="connsiteY321" fmla="*/ 676656 h 1676710"/>
              <a:gd name="connsiteX322" fmla="*/ 1956816 w 2612136"/>
              <a:gd name="connsiteY322" fmla="*/ 670560 h 1676710"/>
              <a:gd name="connsiteX323" fmla="*/ 1941576 w 2612136"/>
              <a:gd name="connsiteY323" fmla="*/ 667512 h 1676710"/>
              <a:gd name="connsiteX324" fmla="*/ 1929384 w 2612136"/>
              <a:gd name="connsiteY324" fmla="*/ 664464 h 1676710"/>
              <a:gd name="connsiteX325" fmla="*/ 1911096 w 2612136"/>
              <a:gd name="connsiteY325" fmla="*/ 655320 h 1676710"/>
              <a:gd name="connsiteX326" fmla="*/ 1892808 w 2612136"/>
              <a:gd name="connsiteY326" fmla="*/ 640080 h 1676710"/>
              <a:gd name="connsiteX327" fmla="*/ 1883664 w 2612136"/>
              <a:gd name="connsiteY327" fmla="*/ 637032 h 1676710"/>
              <a:gd name="connsiteX328" fmla="*/ 1874520 w 2612136"/>
              <a:gd name="connsiteY328" fmla="*/ 630936 h 1676710"/>
              <a:gd name="connsiteX329" fmla="*/ 1865376 w 2612136"/>
              <a:gd name="connsiteY329" fmla="*/ 627888 h 1676710"/>
              <a:gd name="connsiteX330" fmla="*/ 1856232 w 2612136"/>
              <a:gd name="connsiteY330" fmla="*/ 621792 h 1676710"/>
              <a:gd name="connsiteX331" fmla="*/ 1844040 w 2612136"/>
              <a:gd name="connsiteY331" fmla="*/ 618744 h 1676710"/>
              <a:gd name="connsiteX332" fmla="*/ 1831848 w 2612136"/>
              <a:gd name="connsiteY332" fmla="*/ 612648 h 1676710"/>
              <a:gd name="connsiteX333" fmla="*/ 1822704 w 2612136"/>
              <a:gd name="connsiteY333" fmla="*/ 609600 h 1676710"/>
              <a:gd name="connsiteX334" fmla="*/ 1798320 w 2612136"/>
              <a:gd name="connsiteY334" fmla="*/ 594360 h 1676710"/>
              <a:gd name="connsiteX335" fmla="*/ 1789176 w 2612136"/>
              <a:gd name="connsiteY335" fmla="*/ 588264 h 1676710"/>
              <a:gd name="connsiteX336" fmla="*/ 1780032 w 2612136"/>
              <a:gd name="connsiteY336" fmla="*/ 585216 h 1676710"/>
              <a:gd name="connsiteX337" fmla="*/ 1770888 w 2612136"/>
              <a:gd name="connsiteY337" fmla="*/ 579120 h 1676710"/>
              <a:gd name="connsiteX338" fmla="*/ 1761744 w 2612136"/>
              <a:gd name="connsiteY338" fmla="*/ 576072 h 1676710"/>
              <a:gd name="connsiteX339" fmla="*/ 1740408 w 2612136"/>
              <a:gd name="connsiteY339" fmla="*/ 566928 h 1676710"/>
              <a:gd name="connsiteX340" fmla="*/ 1722120 w 2612136"/>
              <a:gd name="connsiteY340" fmla="*/ 554736 h 1676710"/>
              <a:gd name="connsiteX341" fmla="*/ 1703832 w 2612136"/>
              <a:gd name="connsiteY341" fmla="*/ 542544 h 1676710"/>
              <a:gd name="connsiteX342" fmla="*/ 1685544 w 2612136"/>
              <a:gd name="connsiteY342" fmla="*/ 533400 h 1676710"/>
              <a:gd name="connsiteX343" fmla="*/ 1676400 w 2612136"/>
              <a:gd name="connsiteY343" fmla="*/ 530352 h 1676710"/>
              <a:gd name="connsiteX344" fmla="*/ 1664208 w 2612136"/>
              <a:gd name="connsiteY344" fmla="*/ 524256 h 1676710"/>
              <a:gd name="connsiteX345" fmla="*/ 1645920 w 2612136"/>
              <a:gd name="connsiteY345" fmla="*/ 512064 h 1676710"/>
              <a:gd name="connsiteX346" fmla="*/ 1636776 w 2612136"/>
              <a:gd name="connsiteY346" fmla="*/ 505968 h 1676710"/>
              <a:gd name="connsiteX347" fmla="*/ 1615440 w 2612136"/>
              <a:gd name="connsiteY347" fmla="*/ 499872 h 1676710"/>
              <a:gd name="connsiteX348" fmla="*/ 1606296 w 2612136"/>
              <a:gd name="connsiteY348" fmla="*/ 493776 h 1676710"/>
              <a:gd name="connsiteX349" fmla="*/ 1584960 w 2612136"/>
              <a:gd name="connsiteY349" fmla="*/ 487680 h 1676710"/>
              <a:gd name="connsiteX350" fmla="*/ 1575816 w 2612136"/>
              <a:gd name="connsiteY350" fmla="*/ 481584 h 1676710"/>
              <a:gd name="connsiteX351" fmla="*/ 1551432 w 2612136"/>
              <a:gd name="connsiteY351" fmla="*/ 475488 h 1676710"/>
              <a:gd name="connsiteX352" fmla="*/ 1536192 w 2612136"/>
              <a:gd name="connsiteY352" fmla="*/ 469392 h 1676710"/>
              <a:gd name="connsiteX353" fmla="*/ 1514856 w 2612136"/>
              <a:gd name="connsiteY353" fmla="*/ 463296 h 1676710"/>
              <a:gd name="connsiteX354" fmla="*/ 1493520 w 2612136"/>
              <a:gd name="connsiteY354" fmla="*/ 454152 h 1676710"/>
              <a:gd name="connsiteX355" fmla="*/ 1463040 w 2612136"/>
              <a:gd name="connsiteY355" fmla="*/ 438912 h 1676710"/>
              <a:gd name="connsiteX356" fmla="*/ 1453896 w 2612136"/>
              <a:gd name="connsiteY356" fmla="*/ 432816 h 1676710"/>
              <a:gd name="connsiteX357" fmla="*/ 1444752 w 2612136"/>
              <a:gd name="connsiteY357" fmla="*/ 429768 h 1676710"/>
              <a:gd name="connsiteX358" fmla="*/ 1408176 w 2612136"/>
              <a:gd name="connsiteY358" fmla="*/ 414528 h 1676710"/>
              <a:gd name="connsiteX359" fmla="*/ 1389888 w 2612136"/>
              <a:gd name="connsiteY359" fmla="*/ 402336 h 1676710"/>
              <a:gd name="connsiteX360" fmla="*/ 1380744 w 2612136"/>
              <a:gd name="connsiteY360" fmla="*/ 396240 h 1676710"/>
              <a:gd name="connsiteX361" fmla="*/ 1371600 w 2612136"/>
              <a:gd name="connsiteY361" fmla="*/ 393192 h 1676710"/>
              <a:gd name="connsiteX362" fmla="*/ 1350264 w 2612136"/>
              <a:gd name="connsiteY362" fmla="*/ 381000 h 1676710"/>
              <a:gd name="connsiteX363" fmla="*/ 1341120 w 2612136"/>
              <a:gd name="connsiteY363" fmla="*/ 377952 h 1676710"/>
              <a:gd name="connsiteX364" fmla="*/ 1331976 w 2612136"/>
              <a:gd name="connsiteY364" fmla="*/ 371856 h 1676710"/>
              <a:gd name="connsiteX365" fmla="*/ 1094232 w 2612136"/>
              <a:gd name="connsiteY365" fmla="*/ 295656 h 1676710"/>
              <a:gd name="connsiteX366" fmla="*/ 1069848 w 2612136"/>
              <a:gd name="connsiteY366" fmla="*/ 289560 h 1676710"/>
              <a:gd name="connsiteX367" fmla="*/ 1057656 w 2612136"/>
              <a:gd name="connsiteY367" fmla="*/ 286512 h 1676710"/>
              <a:gd name="connsiteX368" fmla="*/ 1030224 w 2612136"/>
              <a:gd name="connsiteY368" fmla="*/ 283464 h 1676710"/>
              <a:gd name="connsiteX369" fmla="*/ 990600 w 2612136"/>
              <a:gd name="connsiteY369" fmla="*/ 274320 h 1676710"/>
              <a:gd name="connsiteX370" fmla="*/ 972312 w 2612136"/>
              <a:gd name="connsiteY370" fmla="*/ 268224 h 1676710"/>
              <a:gd name="connsiteX371" fmla="*/ 963168 w 2612136"/>
              <a:gd name="connsiteY371" fmla="*/ 265176 h 1676710"/>
              <a:gd name="connsiteX372" fmla="*/ 950976 w 2612136"/>
              <a:gd name="connsiteY372" fmla="*/ 262128 h 1676710"/>
              <a:gd name="connsiteX373" fmla="*/ 932688 w 2612136"/>
              <a:gd name="connsiteY373" fmla="*/ 256032 h 1676710"/>
              <a:gd name="connsiteX374" fmla="*/ 923544 w 2612136"/>
              <a:gd name="connsiteY374" fmla="*/ 252984 h 1676710"/>
              <a:gd name="connsiteX375" fmla="*/ 905256 w 2612136"/>
              <a:gd name="connsiteY375" fmla="*/ 249936 h 1676710"/>
              <a:gd name="connsiteX376" fmla="*/ 880872 w 2612136"/>
              <a:gd name="connsiteY376" fmla="*/ 240792 h 1676710"/>
              <a:gd name="connsiteX377" fmla="*/ 853440 w 2612136"/>
              <a:gd name="connsiteY377" fmla="*/ 237744 h 1676710"/>
              <a:gd name="connsiteX378" fmla="*/ 841248 w 2612136"/>
              <a:gd name="connsiteY378" fmla="*/ 234696 h 1676710"/>
              <a:gd name="connsiteX379" fmla="*/ 819912 w 2612136"/>
              <a:gd name="connsiteY379" fmla="*/ 228600 h 1676710"/>
              <a:gd name="connsiteX380" fmla="*/ 804672 w 2612136"/>
              <a:gd name="connsiteY380" fmla="*/ 225552 h 1676710"/>
              <a:gd name="connsiteX381" fmla="*/ 786384 w 2612136"/>
              <a:gd name="connsiteY381" fmla="*/ 222504 h 1676710"/>
              <a:gd name="connsiteX382" fmla="*/ 768096 w 2612136"/>
              <a:gd name="connsiteY382" fmla="*/ 216408 h 1676710"/>
              <a:gd name="connsiteX383" fmla="*/ 743712 w 2612136"/>
              <a:gd name="connsiteY383" fmla="*/ 213360 h 1676710"/>
              <a:gd name="connsiteX384" fmla="*/ 722376 w 2612136"/>
              <a:gd name="connsiteY384" fmla="*/ 210312 h 1676710"/>
              <a:gd name="connsiteX385" fmla="*/ 676656 w 2612136"/>
              <a:gd name="connsiteY385" fmla="*/ 207264 h 1676710"/>
              <a:gd name="connsiteX386" fmla="*/ 664464 w 2612136"/>
              <a:gd name="connsiteY386" fmla="*/ 204216 h 1676710"/>
              <a:gd name="connsiteX387" fmla="*/ 591312 w 2612136"/>
              <a:gd name="connsiteY387" fmla="*/ 207264 h 1676710"/>
              <a:gd name="connsiteX388" fmla="*/ 576072 w 2612136"/>
              <a:gd name="connsiteY388" fmla="*/ 210312 h 1676710"/>
              <a:gd name="connsiteX389" fmla="*/ 536448 w 2612136"/>
              <a:gd name="connsiteY389" fmla="*/ 216408 h 1676710"/>
              <a:gd name="connsiteX390" fmla="*/ 493776 w 2612136"/>
              <a:gd name="connsiteY390" fmla="*/ 219456 h 1676710"/>
              <a:gd name="connsiteX391" fmla="*/ 466344 w 2612136"/>
              <a:gd name="connsiteY391" fmla="*/ 222504 h 1676710"/>
              <a:gd name="connsiteX392" fmla="*/ 371856 w 2612136"/>
              <a:gd name="connsiteY392" fmla="*/ 231648 h 1676710"/>
              <a:gd name="connsiteX393" fmla="*/ 326136 w 2612136"/>
              <a:gd name="connsiteY393" fmla="*/ 246888 h 1676710"/>
              <a:gd name="connsiteX394" fmla="*/ 316992 w 2612136"/>
              <a:gd name="connsiteY394" fmla="*/ 249936 h 1676710"/>
              <a:gd name="connsiteX395" fmla="*/ 307848 w 2612136"/>
              <a:gd name="connsiteY395" fmla="*/ 252984 h 1676710"/>
              <a:gd name="connsiteX396" fmla="*/ 283464 w 2612136"/>
              <a:gd name="connsiteY396" fmla="*/ 262128 h 1676710"/>
              <a:gd name="connsiteX397" fmla="*/ 265176 w 2612136"/>
              <a:gd name="connsiteY397" fmla="*/ 268224 h 1676710"/>
              <a:gd name="connsiteX398" fmla="*/ 240792 w 2612136"/>
              <a:gd name="connsiteY398" fmla="*/ 274320 h 1676710"/>
              <a:gd name="connsiteX399" fmla="*/ 231648 w 2612136"/>
              <a:gd name="connsiteY399" fmla="*/ 280416 h 1676710"/>
              <a:gd name="connsiteX400" fmla="*/ 219456 w 2612136"/>
              <a:gd name="connsiteY400" fmla="*/ 283464 h 1676710"/>
              <a:gd name="connsiteX401" fmla="*/ 201168 w 2612136"/>
              <a:gd name="connsiteY401" fmla="*/ 289560 h 1676710"/>
              <a:gd name="connsiteX402" fmla="*/ 195072 w 2612136"/>
              <a:gd name="connsiteY402" fmla="*/ 295656 h 1676710"/>
              <a:gd name="connsiteX0" fmla="*/ 195072 w 2612136"/>
              <a:gd name="connsiteY0" fmla="*/ 295656 h 1676710"/>
              <a:gd name="connsiteX1" fmla="*/ 176784 w 2612136"/>
              <a:gd name="connsiteY1" fmla="*/ 304800 h 1676710"/>
              <a:gd name="connsiteX2" fmla="*/ 155448 w 2612136"/>
              <a:gd name="connsiteY2" fmla="*/ 310896 h 1676710"/>
              <a:gd name="connsiteX3" fmla="*/ 137160 w 2612136"/>
              <a:gd name="connsiteY3" fmla="*/ 323088 h 1676710"/>
              <a:gd name="connsiteX4" fmla="*/ 128016 w 2612136"/>
              <a:gd name="connsiteY4" fmla="*/ 329184 h 1676710"/>
              <a:gd name="connsiteX5" fmla="*/ 115824 w 2612136"/>
              <a:gd name="connsiteY5" fmla="*/ 332232 h 1676710"/>
              <a:gd name="connsiteX6" fmla="*/ 106680 w 2612136"/>
              <a:gd name="connsiteY6" fmla="*/ 338328 h 1676710"/>
              <a:gd name="connsiteX7" fmla="*/ 70104 w 2612136"/>
              <a:gd name="connsiteY7" fmla="*/ 338328 h 1676710"/>
              <a:gd name="connsiteX8" fmla="*/ 48768 w 2612136"/>
              <a:gd name="connsiteY8" fmla="*/ 332232 h 1676710"/>
              <a:gd name="connsiteX9" fmla="*/ 36576 w 2612136"/>
              <a:gd name="connsiteY9" fmla="*/ 326136 h 1676710"/>
              <a:gd name="connsiteX10" fmla="*/ 27432 w 2612136"/>
              <a:gd name="connsiteY10" fmla="*/ 316992 h 1676710"/>
              <a:gd name="connsiteX11" fmla="*/ 9144 w 2612136"/>
              <a:gd name="connsiteY11" fmla="*/ 301752 h 1676710"/>
              <a:gd name="connsiteX12" fmla="*/ 0 w 2612136"/>
              <a:gd name="connsiteY12" fmla="*/ 268224 h 1676710"/>
              <a:gd name="connsiteX13" fmla="*/ 3048 w 2612136"/>
              <a:gd name="connsiteY13" fmla="*/ 207264 h 1676710"/>
              <a:gd name="connsiteX14" fmla="*/ 21336 w 2612136"/>
              <a:gd name="connsiteY14" fmla="*/ 170688 h 1676710"/>
              <a:gd name="connsiteX15" fmla="*/ 30480 w 2612136"/>
              <a:gd name="connsiteY15" fmla="*/ 161544 h 1676710"/>
              <a:gd name="connsiteX16" fmla="*/ 42672 w 2612136"/>
              <a:gd name="connsiteY16" fmla="*/ 146304 h 1676710"/>
              <a:gd name="connsiteX17" fmla="*/ 60960 w 2612136"/>
              <a:gd name="connsiteY17" fmla="*/ 131064 h 1676710"/>
              <a:gd name="connsiteX18" fmla="*/ 67056 w 2612136"/>
              <a:gd name="connsiteY18" fmla="*/ 121920 h 1676710"/>
              <a:gd name="connsiteX19" fmla="*/ 79248 w 2612136"/>
              <a:gd name="connsiteY19" fmla="*/ 115824 h 1676710"/>
              <a:gd name="connsiteX20" fmla="*/ 100584 w 2612136"/>
              <a:gd name="connsiteY20" fmla="*/ 106680 h 1676710"/>
              <a:gd name="connsiteX21" fmla="*/ 109728 w 2612136"/>
              <a:gd name="connsiteY21" fmla="*/ 97536 h 1676710"/>
              <a:gd name="connsiteX22" fmla="*/ 121920 w 2612136"/>
              <a:gd name="connsiteY22" fmla="*/ 94488 h 1676710"/>
              <a:gd name="connsiteX23" fmla="*/ 131064 w 2612136"/>
              <a:gd name="connsiteY23" fmla="*/ 91440 h 1676710"/>
              <a:gd name="connsiteX24" fmla="*/ 140208 w 2612136"/>
              <a:gd name="connsiteY24" fmla="*/ 85344 h 1676710"/>
              <a:gd name="connsiteX25" fmla="*/ 149352 w 2612136"/>
              <a:gd name="connsiteY25" fmla="*/ 82296 h 1676710"/>
              <a:gd name="connsiteX26" fmla="*/ 161544 w 2612136"/>
              <a:gd name="connsiteY26" fmla="*/ 76200 h 1676710"/>
              <a:gd name="connsiteX27" fmla="*/ 179832 w 2612136"/>
              <a:gd name="connsiteY27" fmla="*/ 70104 h 1676710"/>
              <a:gd name="connsiteX28" fmla="*/ 198120 w 2612136"/>
              <a:gd name="connsiteY28" fmla="*/ 64008 h 1676710"/>
              <a:gd name="connsiteX29" fmla="*/ 207264 w 2612136"/>
              <a:gd name="connsiteY29" fmla="*/ 60960 h 1676710"/>
              <a:gd name="connsiteX30" fmla="*/ 234696 w 2612136"/>
              <a:gd name="connsiteY30" fmla="*/ 54864 h 1676710"/>
              <a:gd name="connsiteX31" fmla="*/ 262128 w 2612136"/>
              <a:gd name="connsiteY31" fmla="*/ 48768 h 1676710"/>
              <a:gd name="connsiteX32" fmla="*/ 283464 w 2612136"/>
              <a:gd name="connsiteY32" fmla="*/ 45720 h 1676710"/>
              <a:gd name="connsiteX33" fmla="*/ 292608 w 2612136"/>
              <a:gd name="connsiteY33" fmla="*/ 42672 h 1676710"/>
              <a:gd name="connsiteX34" fmla="*/ 338328 w 2612136"/>
              <a:gd name="connsiteY34" fmla="*/ 36576 h 1676710"/>
              <a:gd name="connsiteX35" fmla="*/ 365760 w 2612136"/>
              <a:gd name="connsiteY35" fmla="*/ 30480 h 1676710"/>
              <a:gd name="connsiteX36" fmla="*/ 384048 w 2612136"/>
              <a:gd name="connsiteY36" fmla="*/ 27432 h 1676710"/>
              <a:gd name="connsiteX37" fmla="*/ 417576 w 2612136"/>
              <a:gd name="connsiteY37" fmla="*/ 24384 h 1676710"/>
              <a:gd name="connsiteX38" fmla="*/ 460248 w 2612136"/>
              <a:gd name="connsiteY38" fmla="*/ 18288 h 1676710"/>
              <a:gd name="connsiteX39" fmla="*/ 505968 w 2612136"/>
              <a:gd name="connsiteY39" fmla="*/ 15240 h 1676710"/>
              <a:gd name="connsiteX40" fmla="*/ 527304 w 2612136"/>
              <a:gd name="connsiteY40" fmla="*/ 9144 h 1676710"/>
              <a:gd name="connsiteX41" fmla="*/ 545592 w 2612136"/>
              <a:gd name="connsiteY41" fmla="*/ 6096 h 1676710"/>
              <a:gd name="connsiteX42" fmla="*/ 554736 w 2612136"/>
              <a:gd name="connsiteY42" fmla="*/ 3048 h 1676710"/>
              <a:gd name="connsiteX43" fmla="*/ 585216 w 2612136"/>
              <a:gd name="connsiteY43" fmla="*/ 0 h 1676710"/>
              <a:gd name="connsiteX44" fmla="*/ 679704 w 2612136"/>
              <a:gd name="connsiteY44" fmla="*/ 3048 h 1676710"/>
              <a:gd name="connsiteX45" fmla="*/ 701040 w 2612136"/>
              <a:gd name="connsiteY45" fmla="*/ 6096 h 1676710"/>
              <a:gd name="connsiteX46" fmla="*/ 749808 w 2612136"/>
              <a:gd name="connsiteY46" fmla="*/ 12192 h 1676710"/>
              <a:gd name="connsiteX47" fmla="*/ 765048 w 2612136"/>
              <a:gd name="connsiteY47" fmla="*/ 15240 h 1676710"/>
              <a:gd name="connsiteX48" fmla="*/ 810768 w 2612136"/>
              <a:gd name="connsiteY48" fmla="*/ 18288 h 1676710"/>
              <a:gd name="connsiteX49" fmla="*/ 829056 w 2612136"/>
              <a:gd name="connsiteY49" fmla="*/ 21336 h 1676710"/>
              <a:gd name="connsiteX50" fmla="*/ 847344 w 2612136"/>
              <a:gd name="connsiteY50" fmla="*/ 27432 h 1676710"/>
              <a:gd name="connsiteX51" fmla="*/ 886968 w 2612136"/>
              <a:gd name="connsiteY51" fmla="*/ 33528 h 1676710"/>
              <a:gd name="connsiteX52" fmla="*/ 899160 w 2612136"/>
              <a:gd name="connsiteY52" fmla="*/ 36576 h 1676710"/>
              <a:gd name="connsiteX53" fmla="*/ 908304 w 2612136"/>
              <a:gd name="connsiteY53" fmla="*/ 39624 h 1676710"/>
              <a:gd name="connsiteX54" fmla="*/ 950976 w 2612136"/>
              <a:gd name="connsiteY54" fmla="*/ 45720 h 1676710"/>
              <a:gd name="connsiteX55" fmla="*/ 972312 w 2612136"/>
              <a:gd name="connsiteY55" fmla="*/ 48768 h 1676710"/>
              <a:gd name="connsiteX56" fmla="*/ 1005840 w 2612136"/>
              <a:gd name="connsiteY56" fmla="*/ 57912 h 1676710"/>
              <a:gd name="connsiteX57" fmla="*/ 1027176 w 2612136"/>
              <a:gd name="connsiteY57" fmla="*/ 60960 h 1676710"/>
              <a:gd name="connsiteX58" fmla="*/ 1048512 w 2612136"/>
              <a:gd name="connsiteY58" fmla="*/ 67056 h 1676710"/>
              <a:gd name="connsiteX59" fmla="*/ 1078992 w 2612136"/>
              <a:gd name="connsiteY59" fmla="*/ 73152 h 1676710"/>
              <a:gd name="connsiteX60" fmla="*/ 1088136 w 2612136"/>
              <a:gd name="connsiteY60" fmla="*/ 76200 h 1676710"/>
              <a:gd name="connsiteX61" fmla="*/ 1109472 w 2612136"/>
              <a:gd name="connsiteY61" fmla="*/ 79248 h 1676710"/>
              <a:gd name="connsiteX62" fmla="*/ 1127760 w 2612136"/>
              <a:gd name="connsiteY62" fmla="*/ 82296 h 1676710"/>
              <a:gd name="connsiteX63" fmla="*/ 1139952 w 2612136"/>
              <a:gd name="connsiteY63" fmla="*/ 85344 h 1676710"/>
              <a:gd name="connsiteX64" fmla="*/ 1176528 w 2612136"/>
              <a:gd name="connsiteY64" fmla="*/ 91440 h 1676710"/>
              <a:gd name="connsiteX65" fmla="*/ 1207008 w 2612136"/>
              <a:gd name="connsiteY65" fmla="*/ 100584 h 1676710"/>
              <a:gd name="connsiteX66" fmla="*/ 1216152 w 2612136"/>
              <a:gd name="connsiteY66" fmla="*/ 103632 h 1676710"/>
              <a:gd name="connsiteX67" fmla="*/ 1228344 w 2612136"/>
              <a:gd name="connsiteY67" fmla="*/ 106680 h 1676710"/>
              <a:gd name="connsiteX68" fmla="*/ 1246632 w 2612136"/>
              <a:gd name="connsiteY68" fmla="*/ 112776 h 1676710"/>
              <a:gd name="connsiteX69" fmla="*/ 1255776 w 2612136"/>
              <a:gd name="connsiteY69" fmla="*/ 115824 h 1676710"/>
              <a:gd name="connsiteX70" fmla="*/ 1267968 w 2612136"/>
              <a:gd name="connsiteY70" fmla="*/ 121920 h 1676710"/>
              <a:gd name="connsiteX71" fmla="*/ 1277112 w 2612136"/>
              <a:gd name="connsiteY71" fmla="*/ 128016 h 1676710"/>
              <a:gd name="connsiteX72" fmla="*/ 1298448 w 2612136"/>
              <a:gd name="connsiteY72" fmla="*/ 134112 h 1676710"/>
              <a:gd name="connsiteX73" fmla="*/ 1322832 w 2612136"/>
              <a:gd name="connsiteY73" fmla="*/ 146304 h 1676710"/>
              <a:gd name="connsiteX74" fmla="*/ 1441704 w 2612136"/>
              <a:gd name="connsiteY74" fmla="*/ 185928 h 1676710"/>
              <a:gd name="connsiteX75" fmla="*/ 1487424 w 2612136"/>
              <a:gd name="connsiteY75" fmla="*/ 207264 h 1676710"/>
              <a:gd name="connsiteX76" fmla="*/ 1511808 w 2612136"/>
              <a:gd name="connsiteY76" fmla="*/ 216408 h 1676710"/>
              <a:gd name="connsiteX77" fmla="*/ 1554480 w 2612136"/>
              <a:gd name="connsiteY77" fmla="*/ 225552 h 1676710"/>
              <a:gd name="connsiteX78" fmla="*/ 1578864 w 2612136"/>
              <a:gd name="connsiteY78" fmla="*/ 231648 h 1676710"/>
              <a:gd name="connsiteX79" fmla="*/ 1588008 w 2612136"/>
              <a:gd name="connsiteY79" fmla="*/ 234696 h 1676710"/>
              <a:gd name="connsiteX80" fmla="*/ 1612392 w 2612136"/>
              <a:gd name="connsiteY80" fmla="*/ 240792 h 1676710"/>
              <a:gd name="connsiteX81" fmla="*/ 1630680 w 2612136"/>
              <a:gd name="connsiteY81" fmla="*/ 246888 h 1676710"/>
              <a:gd name="connsiteX82" fmla="*/ 1639824 w 2612136"/>
              <a:gd name="connsiteY82" fmla="*/ 249936 h 1676710"/>
              <a:gd name="connsiteX83" fmla="*/ 1652016 w 2612136"/>
              <a:gd name="connsiteY83" fmla="*/ 252984 h 1676710"/>
              <a:gd name="connsiteX84" fmla="*/ 1664208 w 2612136"/>
              <a:gd name="connsiteY84" fmla="*/ 259080 h 1676710"/>
              <a:gd name="connsiteX85" fmla="*/ 1673352 w 2612136"/>
              <a:gd name="connsiteY85" fmla="*/ 262128 h 1676710"/>
              <a:gd name="connsiteX86" fmla="*/ 1685544 w 2612136"/>
              <a:gd name="connsiteY86" fmla="*/ 268224 h 1676710"/>
              <a:gd name="connsiteX87" fmla="*/ 1703832 w 2612136"/>
              <a:gd name="connsiteY87" fmla="*/ 274320 h 1676710"/>
              <a:gd name="connsiteX88" fmla="*/ 1716024 w 2612136"/>
              <a:gd name="connsiteY88" fmla="*/ 280416 h 1676710"/>
              <a:gd name="connsiteX89" fmla="*/ 1734312 w 2612136"/>
              <a:gd name="connsiteY89" fmla="*/ 286512 h 1676710"/>
              <a:gd name="connsiteX90" fmla="*/ 1743456 w 2612136"/>
              <a:gd name="connsiteY90" fmla="*/ 289560 h 1676710"/>
              <a:gd name="connsiteX91" fmla="*/ 1752600 w 2612136"/>
              <a:gd name="connsiteY91" fmla="*/ 295656 h 1676710"/>
              <a:gd name="connsiteX92" fmla="*/ 1770888 w 2612136"/>
              <a:gd name="connsiteY92" fmla="*/ 301752 h 1676710"/>
              <a:gd name="connsiteX93" fmla="*/ 1780032 w 2612136"/>
              <a:gd name="connsiteY93" fmla="*/ 307848 h 1676710"/>
              <a:gd name="connsiteX94" fmla="*/ 1789176 w 2612136"/>
              <a:gd name="connsiteY94" fmla="*/ 310896 h 1676710"/>
              <a:gd name="connsiteX95" fmla="*/ 1804416 w 2612136"/>
              <a:gd name="connsiteY95" fmla="*/ 316992 h 1676710"/>
              <a:gd name="connsiteX96" fmla="*/ 1813560 w 2612136"/>
              <a:gd name="connsiteY96" fmla="*/ 323088 h 1676710"/>
              <a:gd name="connsiteX97" fmla="*/ 1844040 w 2612136"/>
              <a:gd name="connsiteY97" fmla="*/ 332232 h 1676710"/>
              <a:gd name="connsiteX98" fmla="*/ 1853184 w 2612136"/>
              <a:gd name="connsiteY98" fmla="*/ 338328 h 1676710"/>
              <a:gd name="connsiteX99" fmla="*/ 1886712 w 2612136"/>
              <a:gd name="connsiteY99" fmla="*/ 350520 h 1676710"/>
              <a:gd name="connsiteX100" fmla="*/ 1895856 w 2612136"/>
              <a:gd name="connsiteY100" fmla="*/ 356616 h 1676710"/>
              <a:gd name="connsiteX101" fmla="*/ 1926336 w 2612136"/>
              <a:gd name="connsiteY101" fmla="*/ 365760 h 1676710"/>
              <a:gd name="connsiteX102" fmla="*/ 1953768 w 2612136"/>
              <a:gd name="connsiteY102" fmla="*/ 377952 h 1676710"/>
              <a:gd name="connsiteX103" fmla="*/ 1965960 w 2612136"/>
              <a:gd name="connsiteY103" fmla="*/ 384048 h 1676710"/>
              <a:gd name="connsiteX104" fmla="*/ 1975104 w 2612136"/>
              <a:gd name="connsiteY104" fmla="*/ 387096 h 1676710"/>
              <a:gd name="connsiteX105" fmla="*/ 1996440 w 2612136"/>
              <a:gd name="connsiteY105" fmla="*/ 399288 h 1676710"/>
              <a:gd name="connsiteX106" fmla="*/ 2014728 w 2612136"/>
              <a:gd name="connsiteY106" fmla="*/ 405384 h 1676710"/>
              <a:gd name="connsiteX107" fmla="*/ 2033016 w 2612136"/>
              <a:gd name="connsiteY107" fmla="*/ 414528 h 1676710"/>
              <a:gd name="connsiteX108" fmla="*/ 2042160 w 2612136"/>
              <a:gd name="connsiteY108" fmla="*/ 420624 h 1676710"/>
              <a:gd name="connsiteX109" fmla="*/ 2054352 w 2612136"/>
              <a:gd name="connsiteY109" fmla="*/ 423672 h 1676710"/>
              <a:gd name="connsiteX110" fmla="*/ 2090928 w 2612136"/>
              <a:gd name="connsiteY110" fmla="*/ 438912 h 1676710"/>
              <a:gd name="connsiteX111" fmla="*/ 2109216 w 2612136"/>
              <a:gd name="connsiteY111" fmla="*/ 451104 h 1676710"/>
              <a:gd name="connsiteX112" fmla="*/ 2130552 w 2612136"/>
              <a:gd name="connsiteY112" fmla="*/ 460248 h 1676710"/>
              <a:gd name="connsiteX113" fmla="*/ 2139696 w 2612136"/>
              <a:gd name="connsiteY113" fmla="*/ 463296 h 1676710"/>
              <a:gd name="connsiteX114" fmla="*/ 2151888 w 2612136"/>
              <a:gd name="connsiteY114" fmla="*/ 469392 h 1676710"/>
              <a:gd name="connsiteX115" fmla="*/ 2161032 w 2612136"/>
              <a:gd name="connsiteY115" fmla="*/ 472440 h 1676710"/>
              <a:gd name="connsiteX116" fmla="*/ 2170176 w 2612136"/>
              <a:gd name="connsiteY116" fmla="*/ 478536 h 1676710"/>
              <a:gd name="connsiteX117" fmla="*/ 2179320 w 2612136"/>
              <a:gd name="connsiteY117" fmla="*/ 487680 h 1676710"/>
              <a:gd name="connsiteX118" fmla="*/ 2191512 w 2612136"/>
              <a:gd name="connsiteY118" fmla="*/ 490728 h 1676710"/>
              <a:gd name="connsiteX119" fmla="*/ 2200656 w 2612136"/>
              <a:gd name="connsiteY119" fmla="*/ 499872 h 1676710"/>
              <a:gd name="connsiteX120" fmla="*/ 2209800 w 2612136"/>
              <a:gd name="connsiteY120" fmla="*/ 502920 h 1676710"/>
              <a:gd name="connsiteX121" fmla="*/ 2218944 w 2612136"/>
              <a:gd name="connsiteY121" fmla="*/ 509016 h 1676710"/>
              <a:gd name="connsiteX122" fmla="*/ 2228088 w 2612136"/>
              <a:gd name="connsiteY122" fmla="*/ 512064 h 1676710"/>
              <a:gd name="connsiteX123" fmla="*/ 2246376 w 2612136"/>
              <a:gd name="connsiteY123" fmla="*/ 524256 h 1676710"/>
              <a:gd name="connsiteX124" fmla="*/ 2255520 w 2612136"/>
              <a:gd name="connsiteY124" fmla="*/ 527304 h 1676710"/>
              <a:gd name="connsiteX125" fmla="*/ 2273808 w 2612136"/>
              <a:gd name="connsiteY125" fmla="*/ 539496 h 1676710"/>
              <a:gd name="connsiteX126" fmla="*/ 2282952 w 2612136"/>
              <a:gd name="connsiteY126" fmla="*/ 545592 h 1676710"/>
              <a:gd name="connsiteX127" fmla="*/ 2292096 w 2612136"/>
              <a:gd name="connsiteY127" fmla="*/ 548640 h 1676710"/>
              <a:gd name="connsiteX128" fmla="*/ 2304288 w 2612136"/>
              <a:gd name="connsiteY128" fmla="*/ 557784 h 1676710"/>
              <a:gd name="connsiteX129" fmla="*/ 2322576 w 2612136"/>
              <a:gd name="connsiteY129" fmla="*/ 569976 h 1676710"/>
              <a:gd name="connsiteX130" fmla="*/ 2331720 w 2612136"/>
              <a:gd name="connsiteY130" fmla="*/ 579120 h 1676710"/>
              <a:gd name="connsiteX131" fmla="*/ 2350008 w 2612136"/>
              <a:gd name="connsiteY131" fmla="*/ 591312 h 1676710"/>
              <a:gd name="connsiteX132" fmla="*/ 2362200 w 2612136"/>
              <a:gd name="connsiteY132" fmla="*/ 597408 h 1676710"/>
              <a:gd name="connsiteX133" fmla="*/ 2389632 w 2612136"/>
              <a:gd name="connsiteY133" fmla="*/ 621792 h 1676710"/>
              <a:gd name="connsiteX134" fmla="*/ 2398776 w 2612136"/>
              <a:gd name="connsiteY134" fmla="*/ 624840 h 1676710"/>
              <a:gd name="connsiteX135" fmla="*/ 2420112 w 2612136"/>
              <a:gd name="connsiteY135" fmla="*/ 646176 h 1676710"/>
              <a:gd name="connsiteX136" fmla="*/ 2438400 w 2612136"/>
              <a:gd name="connsiteY136" fmla="*/ 661416 h 1676710"/>
              <a:gd name="connsiteX137" fmla="*/ 2447544 w 2612136"/>
              <a:gd name="connsiteY137" fmla="*/ 667512 h 1676710"/>
              <a:gd name="connsiteX138" fmla="*/ 2456688 w 2612136"/>
              <a:gd name="connsiteY138" fmla="*/ 679704 h 1676710"/>
              <a:gd name="connsiteX139" fmla="*/ 2474976 w 2612136"/>
              <a:gd name="connsiteY139" fmla="*/ 694944 h 1676710"/>
              <a:gd name="connsiteX140" fmla="*/ 2481072 w 2612136"/>
              <a:gd name="connsiteY140" fmla="*/ 704088 h 1676710"/>
              <a:gd name="connsiteX141" fmla="*/ 2493264 w 2612136"/>
              <a:gd name="connsiteY141" fmla="*/ 713232 h 1676710"/>
              <a:gd name="connsiteX142" fmla="*/ 2511552 w 2612136"/>
              <a:gd name="connsiteY142" fmla="*/ 743712 h 1676710"/>
              <a:gd name="connsiteX143" fmla="*/ 2526792 w 2612136"/>
              <a:gd name="connsiteY143" fmla="*/ 762000 h 1676710"/>
              <a:gd name="connsiteX144" fmla="*/ 2529840 w 2612136"/>
              <a:gd name="connsiteY144" fmla="*/ 771144 h 1676710"/>
              <a:gd name="connsiteX145" fmla="*/ 2535936 w 2612136"/>
              <a:gd name="connsiteY145" fmla="*/ 783336 h 1676710"/>
              <a:gd name="connsiteX146" fmla="*/ 2538984 w 2612136"/>
              <a:gd name="connsiteY146" fmla="*/ 792480 h 1676710"/>
              <a:gd name="connsiteX147" fmla="*/ 2545080 w 2612136"/>
              <a:gd name="connsiteY147" fmla="*/ 801624 h 1676710"/>
              <a:gd name="connsiteX148" fmla="*/ 2551176 w 2612136"/>
              <a:gd name="connsiteY148" fmla="*/ 822960 h 1676710"/>
              <a:gd name="connsiteX149" fmla="*/ 2557272 w 2612136"/>
              <a:gd name="connsiteY149" fmla="*/ 841248 h 1676710"/>
              <a:gd name="connsiteX150" fmla="*/ 2563368 w 2612136"/>
              <a:gd name="connsiteY150" fmla="*/ 865632 h 1676710"/>
              <a:gd name="connsiteX151" fmla="*/ 2569464 w 2612136"/>
              <a:gd name="connsiteY151" fmla="*/ 877824 h 1676710"/>
              <a:gd name="connsiteX152" fmla="*/ 2572512 w 2612136"/>
              <a:gd name="connsiteY152" fmla="*/ 886968 h 1676710"/>
              <a:gd name="connsiteX153" fmla="*/ 2575560 w 2612136"/>
              <a:gd name="connsiteY153" fmla="*/ 899160 h 1676710"/>
              <a:gd name="connsiteX154" fmla="*/ 2587752 w 2612136"/>
              <a:gd name="connsiteY154" fmla="*/ 917448 h 1676710"/>
              <a:gd name="connsiteX155" fmla="*/ 2593848 w 2612136"/>
              <a:gd name="connsiteY155" fmla="*/ 938784 h 1676710"/>
              <a:gd name="connsiteX156" fmla="*/ 2596896 w 2612136"/>
              <a:gd name="connsiteY156" fmla="*/ 950976 h 1676710"/>
              <a:gd name="connsiteX157" fmla="*/ 2602992 w 2612136"/>
              <a:gd name="connsiteY157" fmla="*/ 963168 h 1676710"/>
              <a:gd name="connsiteX158" fmla="*/ 2606040 w 2612136"/>
              <a:gd name="connsiteY158" fmla="*/ 975360 h 1676710"/>
              <a:gd name="connsiteX159" fmla="*/ 2612136 w 2612136"/>
              <a:gd name="connsiteY159" fmla="*/ 993648 h 1676710"/>
              <a:gd name="connsiteX160" fmla="*/ 2609088 w 2612136"/>
              <a:gd name="connsiteY160" fmla="*/ 1030224 h 1676710"/>
              <a:gd name="connsiteX161" fmla="*/ 2602992 w 2612136"/>
              <a:gd name="connsiteY161" fmla="*/ 1066800 h 1676710"/>
              <a:gd name="connsiteX162" fmla="*/ 2599944 w 2612136"/>
              <a:gd name="connsiteY162" fmla="*/ 1103376 h 1676710"/>
              <a:gd name="connsiteX163" fmla="*/ 2593848 w 2612136"/>
              <a:gd name="connsiteY163" fmla="*/ 1130808 h 1676710"/>
              <a:gd name="connsiteX164" fmla="*/ 2590800 w 2612136"/>
              <a:gd name="connsiteY164" fmla="*/ 1139952 h 1676710"/>
              <a:gd name="connsiteX165" fmla="*/ 2581656 w 2612136"/>
              <a:gd name="connsiteY165" fmla="*/ 1173480 h 1676710"/>
              <a:gd name="connsiteX166" fmla="*/ 2578608 w 2612136"/>
              <a:gd name="connsiteY166" fmla="*/ 1182624 h 1676710"/>
              <a:gd name="connsiteX167" fmla="*/ 2566416 w 2612136"/>
              <a:gd name="connsiteY167" fmla="*/ 1200912 h 1676710"/>
              <a:gd name="connsiteX168" fmla="*/ 2560320 w 2612136"/>
              <a:gd name="connsiteY168" fmla="*/ 1210056 h 1676710"/>
              <a:gd name="connsiteX169" fmla="*/ 2557272 w 2612136"/>
              <a:gd name="connsiteY169" fmla="*/ 1219200 h 1676710"/>
              <a:gd name="connsiteX170" fmla="*/ 2545080 w 2612136"/>
              <a:gd name="connsiteY170" fmla="*/ 1237488 h 1676710"/>
              <a:gd name="connsiteX171" fmla="*/ 2538984 w 2612136"/>
              <a:gd name="connsiteY171" fmla="*/ 1246632 h 1676710"/>
              <a:gd name="connsiteX172" fmla="*/ 2535936 w 2612136"/>
              <a:gd name="connsiteY172" fmla="*/ 1255776 h 1676710"/>
              <a:gd name="connsiteX173" fmla="*/ 2526792 w 2612136"/>
              <a:gd name="connsiteY173" fmla="*/ 1264920 h 1676710"/>
              <a:gd name="connsiteX174" fmla="*/ 2511552 w 2612136"/>
              <a:gd name="connsiteY174" fmla="*/ 1283208 h 1676710"/>
              <a:gd name="connsiteX175" fmla="*/ 2502408 w 2612136"/>
              <a:gd name="connsiteY175" fmla="*/ 1289304 h 1676710"/>
              <a:gd name="connsiteX176" fmla="*/ 2493264 w 2612136"/>
              <a:gd name="connsiteY176" fmla="*/ 1301496 h 1676710"/>
              <a:gd name="connsiteX177" fmla="*/ 2474976 w 2612136"/>
              <a:gd name="connsiteY177" fmla="*/ 1313688 h 1676710"/>
              <a:gd name="connsiteX178" fmla="*/ 2444496 w 2612136"/>
              <a:gd name="connsiteY178" fmla="*/ 1335024 h 1676710"/>
              <a:gd name="connsiteX179" fmla="*/ 2435352 w 2612136"/>
              <a:gd name="connsiteY179" fmla="*/ 1341120 h 1676710"/>
              <a:gd name="connsiteX180" fmla="*/ 2423160 w 2612136"/>
              <a:gd name="connsiteY180" fmla="*/ 1350264 h 1676710"/>
              <a:gd name="connsiteX181" fmla="*/ 2410968 w 2612136"/>
              <a:gd name="connsiteY181" fmla="*/ 1353312 h 1676710"/>
              <a:gd name="connsiteX182" fmla="*/ 2401824 w 2612136"/>
              <a:gd name="connsiteY182" fmla="*/ 1362456 h 1676710"/>
              <a:gd name="connsiteX183" fmla="*/ 2383536 w 2612136"/>
              <a:gd name="connsiteY183" fmla="*/ 1374648 h 1676710"/>
              <a:gd name="connsiteX184" fmla="*/ 2365248 w 2612136"/>
              <a:gd name="connsiteY184" fmla="*/ 1386840 h 1676710"/>
              <a:gd name="connsiteX185" fmla="*/ 2356104 w 2612136"/>
              <a:gd name="connsiteY185" fmla="*/ 1395984 h 1676710"/>
              <a:gd name="connsiteX186" fmla="*/ 2346960 w 2612136"/>
              <a:gd name="connsiteY186" fmla="*/ 1399032 h 1676710"/>
              <a:gd name="connsiteX187" fmla="*/ 2331720 w 2612136"/>
              <a:gd name="connsiteY187" fmla="*/ 1411224 h 1676710"/>
              <a:gd name="connsiteX188" fmla="*/ 2322576 w 2612136"/>
              <a:gd name="connsiteY188" fmla="*/ 1420368 h 1676710"/>
              <a:gd name="connsiteX189" fmla="*/ 2301240 w 2612136"/>
              <a:gd name="connsiteY189" fmla="*/ 1432560 h 1676710"/>
              <a:gd name="connsiteX190" fmla="*/ 2286000 w 2612136"/>
              <a:gd name="connsiteY190" fmla="*/ 1441704 h 1676710"/>
              <a:gd name="connsiteX191" fmla="*/ 2267712 w 2612136"/>
              <a:gd name="connsiteY191" fmla="*/ 1453896 h 1676710"/>
              <a:gd name="connsiteX192" fmla="*/ 2255520 w 2612136"/>
              <a:gd name="connsiteY192" fmla="*/ 1459992 h 1676710"/>
              <a:gd name="connsiteX193" fmla="*/ 2234184 w 2612136"/>
              <a:gd name="connsiteY193" fmla="*/ 1475232 h 1676710"/>
              <a:gd name="connsiteX194" fmla="*/ 2225040 w 2612136"/>
              <a:gd name="connsiteY194" fmla="*/ 1481328 h 1676710"/>
              <a:gd name="connsiteX195" fmla="*/ 2212848 w 2612136"/>
              <a:gd name="connsiteY195" fmla="*/ 1490472 h 1676710"/>
              <a:gd name="connsiteX196" fmla="*/ 2194560 w 2612136"/>
              <a:gd name="connsiteY196" fmla="*/ 1496568 h 1676710"/>
              <a:gd name="connsiteX197" fmla="*/ 2185416 w 2612136"/>
              <a:gd name="connsiteY197" fmla="*/ 1499616 h 1676710"/>
              <a:gd name="connsiteX198" fmla="*/ 2164080 w 2612136"/>
              <a:gd name="connsiteY198" fmla="*/ 1511808 h 1676710"/>
              <a:gd name="connsiteX199" fmla="*/ 2154936 w 2612136"/>
              <a:gd name="connsiteY199" fmla="*/ 1514856 h 1676710"/>
              <a:gd name="connsiteX200" fmla="*/ 2133600 w 2612136"/>
              <a:gd name="connsiteY200" fmla="*/ 1527048 h 1676710"/>
              <a:gd name="connsiteX201" fmla="*/ 2115312 w 2612136"/>
              <a:gd name="connsiteY201" fmla="*/ 1539240 h 1676710"/>
              <a:gd name="connsiteX202" fmla="*/ 2097024 w 2612136"/>
              <a:gd name="connsiteY202" fmla="*/ 1548384 h 1676710"/>
              <a:gd name="connsiteX203" fmla="*/ 2087880 w 2612136"/>
              <a:gd name="connsiteY203" fmla="*/ 1551432 h 1676710"/>
              <a:gd name="connsiteX204" fmla="*/ 2063496 w 2612136"/>
              <a:gd name="connsiteY204" fmla="*/ 1563624 h 1676710"/>
              <a:gd name="connsiteX205" fmla="*/ 2045208 w 2612136"/>
              <a:gd name="connsiteY205" fmla="*/ 1575816 h 1676710"/>
              <a:gd name="connsiteX206" fmla="*/ 2036064 w 2612136"/>
              <a:gd name="connsiteY206" fmla="*/ 1578864 h 1676710"/>
              <a:gd name="connsiteX207" fmla="*/ 2026920 w 2612136"/>
              <a:gd name="connsiteY207" fmla="*/ 1584960 h 1676710"/>
              <a:gd name="connsiteX208" fmla="*/ 2002536 w 2612136"/>
              <a:gd name="connsiteY208" fmla="*/ 1600200 h 1676710"/>
              <a:gd name="connsiteX209" fmla="*/ 1984248 w 2612136"/>
              <a:gd name="connsiteY209" fmla="*/ 1612392 h 1676710"/>
              <a:gd name="connsiteX210" fmla="*/ 1959864 w 2612136"/>
              <a:gd name="connsiteY210" fmla="*/ 1621536 h 1676710"/>
              <a:gd name="connsiteX211" fmla="*/ 1950720 w 2612136"/>
              <a:gd name="connsiteY211" fmla="*/ 1624584 h 1676710"/>
              <a:gd name="connsiteX212" fmla="*/ 1941576 w 2612136"/>
              <a:gd name="connsiteY212" fmla="*/ 1630680 h 1676710"/>
              <a:gd name="connsiteX213" fmla="*/ 1911096 w 2612136"/>
              <a:gd name="connsiteY213" fmla="*/ 1636776 h 1676710"/>
              <a:gd name="connsiteX214" fmla="*/ 1898904 w 2612136"/>
              <a:gd name="connsiteY214" fmla="*/ 1642872 h 1676710"/>
              <a:gd name="connsiteX215" fmla="*/ 1889760 w 2612136"/>
              <a:gd name="connsiteY215" fmla="*/ 1648968 h 1676710"/>
              <a:gd name="connsiteX216" fmla="*/ 1880616 w 2612136"/>
              <a:gd name="connsiteY216" fmla="*/ 1652016 h 1676710"/>
              <a:gd name="connsiteX217" fmla="*/ 1862328 w 2612136"/>
              <a:gd name="connsiteY217" fmla="*/ 1664208 h 1676710"/>
              <a:gd name="connsiteX218" fmla="*/ 1853184 w 2612136"/>
              <a:gd name="connsiteY218" fmla="*/ 1670304 h 1676710"/>
              <a:gd name="connsiteX219" fmla="*/ 1831848 w 2612136"/>
              <a:gd name="connsiteY219" fmla="*/ 1676400 h 1676710"/>
              <a:gd name="connsiteX220" fmla="*/ 1813560 w 2612136"/>
              <a:gd name="connsiteY220" fmla="*/ 1667256 h 1676710"/>
              <a:gd name="connsiteX221" fmla="*/ 1792224 w 2612136"/>
              <a:gd name="connsiteY221" fmla="*/ 1658112 h 1676710"/>
              <a:gd name="connsiteX222" fmla="*/ 1783080 w 2612136"/>
              <a:gd name="connsiteY222" fmla="*/ 1648968 h 1676710"/>
              <a:gd name="connsiteX223" fmla="*/ 1776984 w 2612136"/>
              <a:gd name="connsiteY223" fmla="*/ 1639824 h 1676710"/>
              <a:gd name="connsiteX224" fmla="*/ 1767840 w 2612136"/>
              <a:gd name="connsiteY224" fmla="*/ 1636776 h 1676710"/>
              <a:gd name="connsiteX225" fmla="*/ 1761744 w 2612136"/>
              <a:gd name="connsiteY225" fmla="*/ 1627632 h 1676710"/>
              <a:gd name="connsiteX226" fmla="*/ 1734312 w 2612136"/>
              <a:gd name="connsiteY226" fmla="*/ 1600200 h 1676710"/>
              <a:gd name="connsiteX227" fmla="*/ 1725168 w 2612136"/>
              <a:gd name="connsiteY227" fmla="*/ 1591056 h 1676710"/>
              <a:gd name="connsiteX228" fmla="*/ 1706880 w 2612136"/>
              <a:gd name="connsiteY228" fmla="*/ 1563624 h 1676710"/>
              <a:gd name="connsiteX229" fmla="*/ 1700784 w 2612136"/>
              <a:gd name="connsiteY229" fmla="*/ 1554480 h 1676710"/>
              <a:gd name="connsiteX230" fmla="*/ 1694688 w 2612136"/>
              <a:gd name="connsiteY230" fmla="*/ 1545336 h 1676710"/>
              <a:gd name="connsiteX231" fmla="*/ 1691640 w 2612136"/>
              <a:gd name="connsiteY231" fmla="*/ 1536192 h 1676710"/>
              <a:gd name="connsiteX232" fmla="*/ 1679448 w 2612136"/>
              <a:gd name="connsiteY232" fmla="*/ 1514856 h 1676710"/>
              <a:gd name="connsiteX233" fmla="*/ 1673352 w 2612136"/>
              <a:gd name="connsiteY233" fmla="*/ 1496568 h 1676710"/>
              <a:gd name="connsiteX234" fmla="*/ 1670304 w 2612136"/>
              <a:gd name="connsiteY234" fmla="*/ 1487424 h 1676710"/>
              <a:gd name="connsiteX235" fmla="*/ 1670304 w 2612136"/>
              <a:gd name="connsiteY235" fmla="*/ 1423416 h 1676710"/>
              <a:gd name="connsiteX236" fmla="*/ 1679448 w 2612136"/>
              <a:gd name="connsiteY236" fmla="*/ 1405128 h 1676710"/>
              <a:gd name="connsiteX237" fmla="*/ 1688592 w 2612136"/>
              <a:gd name="connsiteY237" fmla="*/ 1399032 h 1676710"/>
              <a:gd name="connsiteX238" fmla="*/ 1700784 w 2612136"/>
              <a:gd name="connsiteY238" fmla="*/ 1386840 h 1676710"/>
              <a:gd name="connsiteX239" fmla="*/ 1709928 w 2612136"/>
              <a:gd name="connsiteY239" fmla="*/ 1377696 h 1676710"/>
              <a:gd name="connsiteX240" fmla="*/ 1728216 w 2612136"/>
              <a:gd name="connsiteY240" fmla="*/ 1365504 h 1676710"/>
              <a:gd name="connsiteX241" fmla="*/ 1737360 w 2612136"/>
              <a:gd name="connsiteY241" fmla="*/ 1359408 h 1676710"/>
              <a:gd name="connsiteX242" fmla="*/ 1749552 w 2612136"/>
              <a:gd name="connsiteY242" fmla="*/ 1356360 h 1676710"/>
              <a:gd name="connsiteX243" fmla="*/ 1770888 w 2612136"/>
              <a:gd name="connsiteY243" fmla="*/ 1344168 h 1676710"/>
              <a:gd name="connsiteX244" fmla="*/ 1780032 w 2612136"/>
              <a:gd name="connsiteY244" fmla="*/ 1338072 h 1676710"/>
              <a:gd name="connsiteX245" fmla="*/ 1801368 w 2612136"/>
              <a:gd name="connsiteY245" fmla="*/ 1331976 h 1676710"/>
              <a:gd name="connsiteX246" fmla="*/ 1810512 w 2612136"/>
              <a:gd name="connsiteY246" fmla="*/ 1328928 h 1676710"/>
              <a:gd name="connsiteX247" fmla="*/ 1822704 w 2612136"/>
              <a:gd name="connsiteY247" fmla="*/ 1325880 h 1676710"/>
              <a:gd name="connsiteX248" fmla="*/ 1840992 w 2612136"/>
              <a:gd name="connsiteY248" fmla="*/ 1319784 h 1676710"/>
              <a:gd name="connsiteX249" fmla="*/ 1850136 w 2612136"/>
              <a:gd name="connsiteY249" fmla="*/ 1316736 h 1676710"/>
              <a:gd name="connsiteX250" fmla="*/ 1871472 w 2612136"/>
              <a:gd name="connsiteY250" fmla="*/ 1313688 h 1676710"/>
              <a:gd name="connsiteX251" fmla="*/ 1883664 w 2612136"/>
              <a:gd name="connsiteY251" fmla="*/ 1307592 h 1676710"/>
              <a:gd name="connsiteX252" fmla="*/ 1901952 w 2612136"/>
              <a:gd name="connsiteY252" fmla="*/ 1301496 h 1676710"/>
              <a:gd name="connsiteX253" fmla="*/ 1914144 w 2612136"/>
              <a:gd name="connsiteY253" fmla="*/ 1295400 h 1676710"/>
              <a:gd name="connsiteX254" fmla="*/ 1923288 w 2612136"/>
              <a:gd name="connsiteY254" fmla="*/ 1292352 h 1676710"/>
              <a:gd name="connsiteX255" fmla="*/ 1932432 w 2612136"/>
              <a:gd name="connsiteY255" fmla="*/ 1286256 h 1676710"/>
              <a:gd name="connsiteX256" fmla="*/ 1941576 w 2612136"/>
              <a:gd name="connsiteY256" fmla="*/ 1283208 h 1676710"/>
              <a:gd name="connsiteX257" fmla="*/ 1959864 w 2612136"/>
              <a:gd name="connsiteY257" fmla="*/ 1271016 h 1676710"/>
              <a:gd name="connsiteX258" fmla="*/ 1969008 w 2612136"/>
              <a:gd name="connsiteY258" fmla="*/ 1264920 h 1676710"/>
              <a:gd name="connsiteX259" fmla="*/ 1978152 w 2612136"/>
              <a:gd name="connsiteY259" fmla="*/ 1258824 h 1676710"/>
              <a:gd name="connsiteX260" fmla="*/ 1987296 w 2612136"/>
              <a:gd name="connsiteY260" fmla="*/ 1255776 h 1676710"/>
              <a:gd name="connsiteX261" fmla="*/ 1996440 w 2612136"/>
              <a:gd name="connsiteY261" fmla="*/ 1249680 h 1676710"/>
              <a:gd name="connsiteX262" fmla="*/ 2008632 w 2612136"/>
              <a:gd name="connsiteY262" fmla="*/ 1246632 h 1676710"/>
              <a:gd name="connsiteX263" fmla="*/ 2017776 w 2612136"/>
              <a:gd name="connsiteY263" fmla="*/ 1240536 h 1676710"/>
              <a:gd name="connsiteX264" fmla="*/ 2045208 w 2612136"/>
              <a:gd name="connsiteY264" fmla="*/ 1228344 h 1676710"/>
              <a:gd name="connsiteX265" fmla="*/ 2051304 w 2612136"/>
              <a:gd name="connsiteY265" fmla="*/ 1216152 h 1676710"/>
              <a:gd name="connsiteX266" fmla="*/ 2069592 w 2612136"/>
              <a:gd name="connsiteY266" fmla="*/ 1200912 h 1676710"/>
              <a:gd name="connsiteX267" fmla="*/ 2078736 w 2612136"/>
              <a:gd name="connsiteY267" fmla="*/ 1191768 h 1676710"/>
              <a:gd name="connsiteX268" fmla="*/ 2097024 w 2612136"/>
              <a:gd name="connsiteY268" fmla="*/ 1179576 h 1676710"/>
              <a:gd name="connsiteX269" fmla="*/ 2106168 w 2612136"/>
              <a:gd name="connsiteY269" fmla="*/ 1173480 h 1676710"/>
              <a:gd name="connsiteX270" fmla="*/ 2115312 w 2612136"/>
              <a:gd name="connsiteY270" fmla="*/ 1167384 h 1676710"/>
              <a:gd name="connsiteX271" fmla="*/ 2124456 w 2612136"/>
              <a:gd name="connsiteY271" fmla="*/ 1164336 h 1676710"/>
              <a:gd name="connsiteX272" fmla="*/ 2136648 w 2612136"/>
              <a:gd name="connsiteY272" fmla="*/ 1155192 h 1676710"/>
              <a:gd name="connsiteX273" fmla="*/ 2145792 w 2612136"/>
              <a:gd name="connsiteY273" fmla="*/ 1152144 h 1676710"/>
              <a:gd name="connsiteX274" fmla="*/ 2154936 w 2612136"/>
              <a:gd name="connsiteY274" fmla="*/ 1143000 h 1676710"/>
              <a:gd name="connsiteX275" fmla="*/ 2164080 w 2612136"/>
              <a:gd name="connsiteY275" fmla="*/ 1139952 h 1676710"/>
              <a:gd name="connsiteX276" fmla="*/ 2173224 w 2612136"/>
              <a:gd name="connsiteY276" fmla="*/ 1133856 h 1676710"/>
              <a:gd name="connsiteX277" fmla="*/ 2191512 w 2612136"/>
              <a:gd name="connsiteY277" fmla="*/ 1115568 h 1676710"/>
              <a:gd name="connsiteX278" fmla="*/ 2209800 w 2612136"/>
              <a:gd name="connsiteY278" fmla="*/ 1106424 h 1676710"/>
              <a:gd name="connsiteX279" fmla="*/ 2215896 w 2612136"/>
              <a:gd name="connsiteY279" fmla="*/ 1097280 h 1676710"/>
              <a:gd name="connsiteX280" fmla="*/ 2234184 w 2612136"/>
              <a:gd name="connsiteY280" fmla="*/ 1085088 h 1676710"/>
              <a:gd name="connsiteX281" fmla="*/ 2261616 w 2612136"/>
              <a:gd name="connsiteY281" fmla="*/ 1066800 h 1676710"/>
              <a:gd name="connsiteX282" fmla="*/ 2270760 w 2612136"/>
              <a:gd name="connsiteY282" fmla="*/ 1060704 h 1676710"/>
              <a:gd name="connsiteX283" fmla="*/ 2279904 w 2612136"/>
              <a:gd name="connsiteY283" fmla="*/ 1051560 h 1676710"/>
              <a:gd name="connsiteX284" fmla="*/ 2289048 w 2612136"/>
              <a:gd name="connsiteY284" fmla="*/ 1048512 h 1676710"/>
              <a:gd name="connsiteX285" fmla="*/ 2316480 w 2612136"/>
              <a:gd name="connsiteY285" fmla="*/ 1030224 h 1676710"/>
              <a:gd name="connsiteX286" fmla="*/ 2325624 w 2612136"/>
              <a:gd name="connsiteY286" fmla="*/ 1024128 h 1676710"/>
              <a:gd name="connsiteX287" fmla="*/ 2346960 w 2612136"/>
              <a:gd name="connsiteY287" fmla="*/ 1008888 h 1676710"/>
              <a:gd name="connsiteX288" fmla="*/ 2353056 w 2612136"/>
              <a:gd name="connsiteY288" fmla="*/ 999744 h 1676710"/>
              <a:gd name="connsiteX289" fmla="*/ 2359152 w 2612136"/>
              <a:gd name="connsiteY289" fmla="*/ 987552 h 1676710"/>
              <a:gd name="connsiteX290" fmla="*/ 2368296 w 2612136"/>
              <a:gd name="connsiteY290" fmla="*/ 978408 h 1676710"/>
              <a:gd name="connsiteX291" fmla="*/ 2377440 w 2612136"/>
              <a:gd name="connsiteY291" fmla="*/ 960120 h 1676710"/>
              <a:gd name="connsiteX292" fmla="*/ 2383536 w 2612136"/>
              <a:gd name="connsiteY292" fmla="*/ 935736 h 1676710"/>
              <a:gd name="connsiteX293" fmla="*/ 2377440 w 2612136"/>
              <a:gd name="connsiteY293" fmla="*/ 896112 h 1676710"/>
              <a:gd name="connsiteX294" fmla="*/ 2374392 w 2612136"/>
              <a:gd name="connsiteY294" fmla="*/ 886968 h 1676710"/>
              <a:gd name="connsiteX295" fmla="*/ 2362200 w 2612136"/>
              <a:gd name="connsiteY295" fmla="*/ 868680 h 1676710"/>
              <a:gd name="connsiteX296" fmla="*/ 2353056 w 2612136"/>
              <a:gd name="connsiteY296" fmla="*/ 862584 h 1676710"/>
              <a:gd name="connsiteX297" fmla="*/ 2340864 w 2612136"/>
              <a:gd name="connsiteY297" fmla="*/ 853440 h 1676710"/>
              <a:gd name="connsiteX298" fmla="*/ 2331720 w 2612136"/>
              <a:gd name="connsiteY298" fmla="*/ 850392 h 1676710"/>
              <a:gd name="connsiteX299" fmla="*/ 2319528 w 2612136"/>
              <a:gd name="connsiteY299" fmla="*/ 844296 h 1676710"/>
              <a:gd name="connsiteX300" fmla="*/ 2301240 w 2612136"/>
              <a:gd name="connsiteY300" fmla="*/ 838200 h 1676710"/>
              <a:gd name="connsiteX301" fmla="*/ 2282952 w 2612136"/>
              <a:gd name="connsiteY301" fmla="*/ 829056 h 1676710"/>
              <a:gd name="connsiteX302" fmla="*/ 2264664 w 2612136"/>
              <a:gd name="connsiteY302" fmla="*/ 813816 h 1676710"/>
              <a:gd name="connsiteX303" fmla="*/ 2255520 w 2612136"/>
              <a:gd name="connsiteY303" fmla="*/ 810768 h 1676710"/>
              <a:gd name="connsiteX304" fmla="*/ 2240280 w 2612136"/>
              <a:gd name="connsiteY304" fmla="*/ 798576 h 1676710"/>
              <a:gd name="connsiteX305" fmla="*/ 2231136 w 2612136"/>
              <a:gd name="connsiteY305" fmla="*/ 789432 h 1676710"/>
              <a:gd name="connsiteX306" fmla="*/ 2221992 w 2612136"/>
              <a:gd name="connsiteY306" fmla="*/ 786384 h 1676710"/>
              <a:gd name="connsiteX307" fmla="*/ 2203704 w 2612136"/>
              <a:gd name="connsiteY307" fmla="*/ 774192 h 1676710"/>
              <a:gd name="connsiteX308" fmla="*/ 2188464 w 2612136"/>
              <a:gd name="connsiteY308" fmla="*/ 758952 h 1676710"/>
              <a:gd name="connsiteX309" fmla="*/ 2157984 w 2612136"/>
              <a:gd name="connsiteY309" fmla="*/ 749808 h 1676710"/>
              <a:gd name="connsiteX310" fmla="*/ 2148840 w 2612136"/>
              <a:gd name="connsiteY310" fmla="*/ 743712 h 1676710"/>
              <a:gd name="connsiteX311" fmla="*/ 2130552 w 2612136"/>
              <a:gd name="connsiteY311" fmla="*/ 737616 h 1676710"/>
              <a:gd name="connsiteX312" fmla="*/ 2121408 w 2612136"/>
              <a:gd name="connsiteY312" fmla="*/ 734568 h 1676710"/>
              <a:gd name="connsiteX313" fmla="*/ 2100072 w 2612136"/>
              <a:gd name="connsiteY313" fmla="*/ 728472 h 1676710"/>
              <a:gd name="connsiteX314" fmla="*/ 2090928 w 2612136"/>
              <a:gd name="connsiteY314" fmla="*/ 722376 h 1676710"/>
              <a:gd name="connsiteX315" fmla="*/ 2078736 w 2612136"/>
              <a:gd name="connsiteY315" fmla="*/ 719328 h 1676710"/>
              <a:gd name="connsiteX316" fmla="*/ 2060448 w 2612136"/>
              <a:gd name="connsiteY316" fmla="*/ 713232 h 1676710"/>
              <a:gd name="connsiteX317" fmla="*/ 2051304 w 2612136"/>
              <a:gd name="connsiteY317" fmla="*/ 710184 h 1676710"/>
              <a:gd name="connsiteX318" fmla="*/ 2033016 w 2612136"/>
              <a:gd name="connsiteY318" fmla="*/ 697992 h 1676710"/>
              <a:gd name="connsiteX319" fmla="*/ 1996440 w 2612136"/>
              <a:gd name="connsiteY319" fmla="*/ 688848 h 1676710"/>
              <a:gd name="connsiteX320" fmla="*/ 1987296 w 2612136"/>
              <a:gd name="connsiteY320" fmla="*/ 682752 h 1676710"/>
              <a:gd name="connsiteX321" fmla="*/ 1965960 w 2612136"/>
              <a:gd name="connsiteY321" fmla="*/ 676656 h 1676710"/>
              <a:gd name="connsiteX322" fmla="*/ 1956816 w 2612136"/>
              <a:gd name="connsiteY322" fmla="*/ 670560 h 1676710"/>
              <a:gd name="connsiteX323" fmla="*/ 1941576 w 2612136"/>
              <a:gd name="connsiteY323" fmla="*/ 667512 h 1676710"/>
              <a:gd name="connsiteX324" fmla="*/ 1929384 w 2612136"/>
              <a:gd name="connsiteY324" fmla="*/ 664464 h 1676710"/>
              <a:gd name="connsiteX325" fmla="*/ 1911096 w 2612136"/>
              <a:gd name="connsiteY325" fmla="*/ 655320 h 1676710"/>
              <a:gd name="connsiteX326" fmla="*/ 1892808 w 2612136"/>
              <a:gd name="connsiteY326" fmla="*/ 640080 h 1676710"/>
              <a:gd name="connsiteX327" fmla="*/ 1883664 w 2612136"/>
              <a:gd name="connsiteY327" fmla="*/ 637032 h 1676710"/>
              <a:gd name="connsiteX328" fmla="*/ 1874520 w 2612136"/>
              <a:gd name="connsiteY328" fmla="*/ 630936 h 1676710"/>
              <a:gd name="connsiteX329" fmla="*/ 1865376 w 2612136"/>
              <a:gd name="connsiteY329" fmla="*/ 627888 h 1676710"/>
              <a:gd name="connsiteX330" fmla="*/ 1856232 w 2612136"/>
              <a:gd name="connsiteY330" fmla="*/ 621792 h 1676710"/>
              <a:gd name="connsiteX331" fmla="*/ 1844040 w 2612136"/>
              <a:gd name="connsiteY331" fmla="*/ 618744 h 1676710"/>
              <a:gd name="connsiteX332" fmla="*/ 1831848 w 2612136"/>
              <a:gd name="connsiteY332" fmla="*/ 612648 h 1676710"/>
              <a:gd name="connsiteX333" fmla="*/ 1822704 w 2612136"/>
              <a:gd name="connsiteY333" fmla="*/ 609600 h 1676710"/>
              <a:gd name="connsiteX334" fmla="*/ 1798320 w 2612136"/>
              <a:gd name="connsiteY334" fmla="*/ 594360 h 1676710"/>
              <a:gd name="connsiteX335" fmla="*/ 1780032 w 2612136"/>
              <a:gd name="connsiteY335" fmla="*/ 585216 h 1676710"/>
              <a:gd name="connsiteX336" fmla="*/ 1770888 w 2612136"/>
              <a:gd name="connsiteY336" fmla="*/ 579120 h 1676710"/>
              <a:gd name="connsiteX337" fmla="*/ 1761744 w 2612136"/>
              <a:gd name="connsiteY337" fmla="*/ 576072 h 1676710"/>
              <a:gd name="connsiteX338" fmla="*/ 1740408 w 2612136"/>
              <a:gd name="connsiteY338" fmla="*/ 566928 h 1676710"/>
              <a:gd name="connsiteX339" fmla="*/ 1722120 w 2612136"/>
              <a:gd name="connsiteY339" fmla="*/ 554736 h 1676710"/>
              <a:gd name="connsiteX340" fmla="*/ 1703832 w 2612136"/>
              <a:gd name="connsiteY340" fmla="*/ 542544 h 1676710"/>
              <a:gd name="connsiteX341" fmla="*/ 1685544 w 2612136"/>
              <a:gd name="connsiteY341" fmla="*/ 533400 h 1676710"/>
              <a:gd name="connsiteX342" fmla="*/ 1676400 w 2612136"/>
              <a:gd name="connsiteY342" fmla="*/ 530352 h 1676710"/>
              <a:gd name="connsiteX343" fmla="*/ 1664208 w 2612136"/>
              <a:gd name="connsiteY343" fmla="*/ 524256 h 1676710"/>
              <a:gd name="connsiteX344" fmla="*/ 1645920 w 2612136"/>
              <a:gd name="connsiteY344" fmla="*/ 512064 h 1676710"/>
              <a:gd name="connsiteX345" fmla="*/ 1636776 w 2612136"/>
              <a:gd name="connsiteY345" fmla="*/ 505968 h 1676710"/>
              <a:gd name="connsiteX346" fmla="*/ 1615440 w 2612136"/>
              <a:gd name="connsiteY346" fmla="*/ 499872 h 1676710"/>
              <a:gd name="connsiteX347" fmla="*/ 1606296 w 2612136"/>
              <a:gd name="connsiteY347" fmla="*/ 493776 h 1676710"/>
              <a:gd name="connsiteX348" fmla="*/ 1584960 w 2612136"/>
              <a:gd name="connsiteY348" fmla="*/ 487680 h 1676710"/>
              <a:gd name="connsiteX349" fmla="*/ 1575816 w 2612136"/>
              <a:gd name="connsiteY349" fmla="*/ 481584 h 1676710"/>
              <a:gd name="connsiteX350" fmla="*/ 1551432 w 2612136"/>
              <a:gd name="connsiteY350" fmla="*/ 475488 h 1676710"/>
              <a:gd name="connsiteX351" fmla="*/ 1536192 w 2612136"/>
              <a:gd name="connsiteY351" fmla="*/ 469392 h 1676710"/>
              <a:gd name="connsiteX352" fmla="*/ 1514856 w 2612136"/>
              <a:gd name="connsiteY352" fmla="*/ 463296 h 1676710"/>
              <a:gd name="connsiteX353" fmla="*/ 1493520 w 2612136"/>
              <a:gd name="connsiteY353" fmla="*/ 454152 h 1676710"/>
              <a:gd name="connsiteX354" fmla="*/ 1463040 w 2612136"/>
              <a:gd name="connsiteY354" fmla="*/ 438912 h 1676710"/>
              <a:gd name="connsiteX355" fmla="*/ 1453896 w 2612136"/>
              <a:gd name="connsiteY355" fmla="*/ 432816 h 1676710"/>
              <a:gd name="connsiteX356" fmla="*/ 1444752 w 2612136"/>
              <a:gd name="connsiteY356" fmla="*/ 429768 h 1676710"/>
              <a:gd name="connsiteX357" fmla="*/ 1408176 w 2612136"/>
              <a:gd name="connsiteY357" fmla="*/ 414528 h 1676710"/>
              <a:gd name="connsiteX358" fmla="*/ 1389888 w 2612136"/>
              <a:gd name="connsiteY358" fmla="*/ 402336 h 1676710"/>
              <a:gd name="connsiteX359" fmla="*/ 1380744 w 2612136"/>
              <a:gd name="connsiteY359" fmla="*/ 396240 h 1676710"/>
              <a:gd name="connsiteX360" fmla="*/ 1371600 w 2612136"/>
              <a:gd name="connsiteY360" fmla="*/ 393192 h 1676710"/>
              <a:gd name="connsiteX361" fmla="*/ 1350264 w 2612136"/>
              <a:gd name="connsiteY361" fmla="*/ 381000 h 1676710"/>
              <a:gd name="connsiteX362" fmla="*/ 1341120 w 2612136"/>
              <a:gd name="connsiteY362" fmla="*/ 377952 h 1676710"/>
              <a:gd name="connsiteX363" fmla="*/ 1331976 w 2612136"/>
              <a:gd name="connsiteY363" fmla="*/ 371856 h 1676710"/>
              <a:gd name="connsiteX364" fmla="*/ 1094232 w 2612136"/>
              <a:gd name="connsiteY364" fmla="*/ 295656 h 1676710"/>
              <a:gd name="connsiteX365" fmla="*/ 1069848 w 2612136"/>
              <a:gd name="connsiteY365" fmla="*/ 289560 h 1676710"/>
              <a:gd name="connsiteX366" fmla="*/ 1057656 w 2612136"/>
              <a:gd name="connsiteY366" fmla="*/ 286512 h 1676710"/>
              <a:gd name="connsiteX367" fmla="*/ 1030224 w 2612136"/>
              <a:gd name="connsiteY367" fmla="*/ 283464 h 1676710"/>
              <a:gd name="connsiteX368" fmla="*/ 990600 w 2612136"/>
              <a:gd name="connsiteY368" fmla="*/ 274320 h 1676710"/>
              <a:gd name="connsiteX369" fmla="*/ 972312 w 2612136"/>
              <a:gd name="connsiteY369" fmla="*/ 268224 h 1676710"/>
              <a:gd name="connsiteX370" fmla="*/ 963168 w 2612136"/>
              <a:gd name="connsiteY370" fmla="*/ 265176 h 1676710"/>
              <a:gd name="connsiteX371" fmla="*/ 950976 w 2612136"/>
              <a:gd name="connsiteY371" fmla="*/ 262128 h 1676710"/>
              <a:gd name="connsiteX372" fmla="*/ 932688 w 2612136"/>
              <a:gd name="connsiteY372" fmla="*/ 256032 h 1676710"/>
              <a:gd name="connsiteX373" fmla="*/ 923544 w 2612136"/>
              <a:gd name="connsiteY373" fmla="*/ 252984 h 1676710"/>
              <a:gd name="connsiteX374" fmla="*/ 905256 w 2612136"/>
              <a:gd name="connsiteY374" fmla="*/ 249936 h 1676710"/>
              <a:gd name="connsiteX375" fmla="*/ 880872 w 2612136"/>
              <a:gd name="connsiteY375" fmla="*/ 240792 h 1676710"/>
              <a:gd name="connsiteX376" fmla="*/ 853440 w 2612136"/>
              <a:gd name="connsiteY376" fmla="*/ 237744 h 1676710"/>
              <a:gd name="connsiteX377" fmla="*/ 841248 w 2612136"/>
              <a:gd name="connsiteY377" fmla="*/ 234696 h 1676710"/>
              <a:gd name="connsiteX378" fmla="*/ 819912 w 2612136"/>
              <a:gd name="connsiteY378" fmla="*/ 228600 h 1676710"/>
              <a:gd name="connsiteX379" fmla="*/ 804672 w 2612136"/>
              <a:gd name="connsiteY379" fmla="*/ 225552 h 1676710"/>
              <a:gd name="connsiteX380" fmla="*/ 786384 w 2612136"/>
              <a:gd name="connsiteY380" fmla="*/ 222504 h 1676710"/>
              <a:gd name="connsiteX381" fmla="*/ 768096 w 2612136"/>
              <a:gd name="connsiteY381" fmla="*/ 216408 h 1676710"/>
              <a:gd name="connsiteX382" fmla="*/ 743712 w 2612136"/>
              <a:gd name="connsiteY382" fmla="*/ 213360 h 1676710"/>
              <a:gd name="connsiteX383" fmla="*/ 722376 w 2612136"/>
              <a:gd name="connsiteY383" fmla="*/ 210312 h 1676710"/>
              <a:gd name="connsiteX384" fmla="*/ 676656 w 2612136"/>
              <a:gd name="connsiteY384" fmla="*/ 207264 h 1676710"/>
              <a:gd name="connsiteX385" fmla="*/ 664464 w 2612136"/>
              <a:gd name="connsiteY385" fmla="*/ 204216 h 1676710"/>
              <a:gd name="connsiteX386" fmla="*/ 591312 w 2612136"/>
              <a:gd name="connsiteY386" fmla="*/ 207264 h 1676710"/>
              <a:gd name="connsiteX387" fmla="*/ 576072 w 2612136"/>
              <a:gd name="connsiteY387" fmla="*/ 210312 h 1676710"/>
              <a:gd name="connsiteX388" fmla="*/ 536448 w 2612136"/>
              <a:gd name="connsiteY388" fmla="*/ 216408 h 1676710"/>
              <a:gd name="connsiteX389" fmla="*/ 493776 w 2612136"/>
              <a:gd name="connsiteY389" fmla="*/ 219456 h 1676710"/>
              <a:gd name="connsiteX390" fmla="*/ 466344 w 2612136"/>
              <a:gd name="connsiteY390" fmla="*/ 222504 h 1676710"/>
              <a:gd name="connsiteX391" fmla="*/ 371856 w 2612136"/>
              <a:gd name="connsiteY391" fmla="*/ 231648 h 1676710"/>
              <a:gd name="connsiteX392" fmla="*/ 326136 w 2612136"/>
              <a:gd name="connsiteY392" fmla="*/ 246888 h 1676710"/>
              <a:gd name="connsiteX393" fmla="*/ 316992 w 2612136"/>
              <a:gd name="connsiteY393" fmla="*/ 249936 h 1676710"/>
              <a:gd name="connsiteX394" fmla="*/ 307848 w 2612136"/>
              <a:gd name="connsiteY394" fmla="*/ 252984 h 1676710"/>
              <a:gd name="connsiteX395" fmla="*/ 283464 w 2612136"/>
              <a:gd name="connsiteY395" fmla="*/ 262128 h 1676710"/>
              <a:gd name="connsiteX396" fmla="*/ 265176 w 2612136"/>
              <a:gd name="connsiteY396" fmla="*/ 268224 h 1676710"/>
              <a:gd name="connsiteX397" fmla="*/ 240792 w 2612136"/>
              <a:gd name="connsiteY397" fmla="*/ 274320 h 1676710"/>
              <a:gd name="connsiteX398" fmla="*/ 231648 w 2612136"/>
              <a:gd name="connsiteY398" fmla="*/ 280416 h 1676710"/>
              <a:gd name="connsiteX399" fmla="*/ 219456 w 2612136"/>
              <a:gd name="connsiteY399" fmla="*/ 283464 h 1676710"/>
              <a:gd name="connsiteX400" fmla="*/ 201168 w 2612136"/>
              <a:gd name="connsiteY400" fmla="*/ 289560 h 1676710"/>
              <a:gd name="connsiteX401" fmla="*/ 195072 w 2612136"/>
              <a:gd name="connsiteY401" fmla="*/ 295656 h 1676710"/>
              <a:gd name="connsiteX0" fmla="*/ 195072 w 2612136"/>
              <a:gd name="connsiteY0" fmla="*/ 295656 h 1676710"/>
              <a:gd name="connsiteX1" fmla="*/ 176784 w 2612136"/>
              <a:gd name="connsiteY1" fmla="*/ 304800 h 1676710"/>
              <a:gd name="connsiteX2" fmla="*/ 155448 w 2612136"/>
              <a:gd name="connsiteY2" fmla="*/ 310896 h 1676710"/>
              <a:gd name="connsiteX3" fmla="*/ 137160 w 2612136"/>
              <a:gd name="connsiteY3" fmla="*/ 323088 h 1676710"/>
              <a:gd name="connsiteX4" fmla="*/ 128016 w 2612136"/>
              <a:gd name="connsiteY4" fmla="*/ 329184 h 1676710"/>
              <a:gd name="connsiteX5" fmla="*/ 115824 w 2612136"/>
              <a:gd name="connsiteY5" fmla="*/ 332232 h 1676710"/>
              <a:gd name="connsiteX6" fmla="*/ 106680 w 2612136"/>
              <a:gd name="connsiteY6" fmla="*/ 338328 h 1676710"/>
              <a:gd name="connsiteX7" fmla="*/ 70104 w 2612136"/>
              <a:gd name="connsiteY7" fmla="*/ 338328 h 1676710"/>
              <a:gd name="connsiteX8" fmla="*/ 48768 w 2612136"/>
              <a:gd name="connsiteY8" fmla="*/ 332232 h 1676710"/>
              <a:gd name="connsiteX9" fmla="*/ 36576 w 2612136"/>
              <a:gd name="connsiteY9" fmla="*/ 326136 h 1676710"/>
              <a:gd name="connsiteX10" fmla="*/ 27432 w 2612136"/>
              <a:gd name="connsiteY10" fmla="*/ 316992 h 1676710"/>
              <a:gd name="connsiteX11" fmla="*/ 9144 w 2612136"/>
              <a:gd name="connsiteY11" fmla="*/ 301752 h 1676710"/>
              <a:gd name="connsiteX12" fmla="*/ 0 w 2612136"/>
              <a:gd name="connsiteY12" fmla="*/ 268224 h 1676710"/>
              <a:gd name="connsiteX13" fmla="*/ 3048 w 2612136"/>
              <a:gd name="connsiteY13" fmla="*/ 207264 h 1676710"/>
              <a:gd name="connsiteX14" fmla="*/ 21336 w 2612136"/>
              <a:gd name="connsiteY14" fmla="*/ 170688 h 1676710"/>
              <a:gd name="connsiteX15" fmla="*/ 30480 w 2612136"/>
              <a:gd name="connsiteY15" fmla="*/ 161544 h 1676710"/>
              <a:gd name="connsiteX16" fmla="*/ 42672 w 2612136"/>
              <a:gd name="connsiteY16" fmla="*/ 146304 h 1676710"/>
              <a:gd name="connsiteX17" fmla="*/ 60960 w 2612136"/>
              <a:gd name="connsiteY17" fmla="*/ 131064 h 1676710"/>
              <a:gd name="connsiteX18" fmla="*/ 67056 w 2612136"/>
              <a:gd name="connsiteY18" fmla="*/ 121920 h 1676710"/>
              <a:gd name="connsiteX19" fmla="*/ 79248 w 2612136"/>
              <a:gd name="connsiteY19" fmla="*/ 115824 h 1676710"/>
              <a:gd name="connsiteX20" fmla="*/ 100584 w 2612136"/>
              <a:gd name="connsiteY20" fmla="*/ 106680 h 1676710"/>
              <a:gd name="connsiteX21" fmla="*/ 109728 w 2612136"/>
              <a:gd name="connsiteY21" fmla="*/ 97536 h 1676710"/>
              <a:gd name="connsiteX22" fmla="*/ 121920 w 2612136"/>
              <a:gd name="connsiteY22" fmla="*/ 94488 h 1676710"/>
              <a:gd name="connsiteX23" fmla="*/ 131064 w 2612136"/>
              <a:gd name="connsiteY23" fmla="*/ 91440 h 1676710"/>
              <a:gd name="connsiteX24" fmla="*/ 140208 w 2612136"/>
              <a:gd name="connsiteY24" fmla="*/ 85344 h 1676710"/>
              <a:gd name="connsiteX25" fmla="*/ 149352 w 2612136"/>
              <a:gd name="connsiteY25" fmla="*/ 82296 h 1676710"/>
              <a:gd name="connsiteX26" fmla="*/ 161544 w 2612136"/>
              <a:gd name="connsiteY26" fmla="*/ 76200 h 1676710"/>
              <a:gd name="connsiteX27" fmla="*/ 179832 w 2612136"/>
              <a:gd name="connsiteY27" fmla="*/ 70104 h 1676710"/>
              <a:gd name="connsiteX28" fmla="*/ 198120 w 2612136"/>
              <a:gd name="connsiteY28" fmla="*/ 64008 h 1676710"/>
              <a:gd name="connsiteX29" fmla="*/ 207264 w 2612136"/>
              <a:gd name="connsiteY29" fmla="*/ 60960 h 1676710"/>
              <a:gd name="connsiteX30" fmla="*/ 234696 w 2612136"/>
              <a:gd name="connsiteY30" fmla="*/ 54864 h 1676710"/>
              <a:gd name="connsiteX31" fmla="*/ 262128 w 2612136"/>
              <a:gd name="connsiteY31" fmla="*/ 48768 h 1676710"/>
              <a:gd name="connsiteX32" fmla="*/ 283464 w 2612136"/>
              <a:gd name="connsiteY32" fmla="*/ 45720 h 1676710"/>
              <a:gd name="connsiteX33" fmla="*/ 292608 w 2612136"/>
              <a:gd name="connsiteY33" fmla="*/ 42672 h 1676710"/>
              <a:gd name="connsiteX34" fmla="*/ 338328 w 2612136"/>
              <a:gd name="connsiteY34" fmla="*/ 36576 h 1676710"/>
              <a:gd name="connsiteX35" fmla="*/ 365760 w 2612136"/>
              <a:gd name="connsiteY35" fmla="*/ 30480 h 1676710"/>
              <a:gd name="connsiteX36" fmla="*/ 384048 w 2612136"/>
              <a:gd name="connsiteY36" fmla="*/ 27432 h 1676710"/>
              <a:gd name="connsiteX37" fmla="*/ 417576 w 2612136"/>
              <a:gd name="connsiteY37" fmla="*/ 24384 h 1676710"/>
              <a:gd name="connsiteX38" fmla="*/ 460248 w 2612136"/>
              <a:gd name="connsiteY38" fmla="*/ 18288 h 1676710"/>
              <a:gd name="connsiteX39" fmla="*/ 505968 w 2612136"/>
              <a:gd name="connsiteY39" fmla="*/ 15240 h 1676710"/>
              <a:gd name="connsiteX40" fmla="*/ 527304 w 2612136"/>
              <a:gd name="connsiteY40" fmla="*/ 9144 h 1676710"/>
              <a:gd name="connsiteX41" fmla="*/ 545592 w 2612136"/>
              <a:gd name="connsiteY41" fmla="*/ 6096 h 1676710"/>
              <a:gd name="connsiteX42" fmla="*/ 554736 w 2612136"/>
              <a:gd name="connsiteY42" fmla="*/ 3048 h 1676710"/>
              <a:gd name="connsiteX43" fmla="*/ 585216 w 2612136"/>
              <a:gd name="connsiteY43" fmla="*/ 0 h 1676710"/>
              <a:gd name="connsiteX44" fmla="*/ 679704 w 2612136"/>
              <a:gd name="connsiteY44" fmla="*/ 3048 h 1676710"/>
              <a:gd name="connsiteX45" fmla="*/ 701040 w 2612136"/>
              <a:gd name="connsiteY45" fmla="*/ 6096 h 1676710"/>
              <a:gd name="connsiteX46" fmla="*/ 749808 w 2612136"/>
              <a:gd name="connsiteY46" fmla="*/ 12192 h 1676710"/>
              <a:gd name="connsiteX47" fmla="*/ 765048 w 2612136"/>
              <a:gd name="connsiteY47" fmla="*/ 15240 h 1676710"/>
              <a:gd name="connsiteX48" fmla="*/ 810768 w 2612136"/>
              <a:gd name="connsiteY48" fmla="*/ 18288 h 1676710"/>
              <a:gd name="connsiteX49" fmla="*/ 829056 w 2612136"/>
              <a:gd name="connsiteY49" fmla="*/ 21336 h 1676710"/>
              <a:gd name="connsiteX50" fmla="*/ 847344 w 2612136"/>
              <a:gd name="connsiteY50" fmla="*/ 27432 h 1676710"/>
              <a:gd name="connsiteX51" fmla="*/ 886968 w 2612136"/>
              <a:gd name="connsiteY51" fmla="*/ 33528 h 1676710"/>
              <a:gd name="connsiteX52" fmla="*/ 899160 w 2612136"/>
              <a:gd name="connsiteY52" fmla="*/ 36576 h 1676710"/>
              <a:gd name="connsiteX53" fmla="*/ 908304 w 2612136"/>
              <a:gd name="connsiteY53" fmla="*/ 39624 h 1676710"/>
              <a:gd name="connsiteX54" fmla="*/ 950976 w 2612136"/>
              <a:gd name="connsiteY54" fmla="*/ 45720 h 1676710"/>
              <a:gd name="connsiteX55" fmla="*/ 972312 w 2612136"/>
              <a:gd name="connsiteY55" fmla="*/ 48768 h 1676710"/>
              <a:gd name="connsiteX56" fmla="*/ 1005840 w 2612136"/>
              <a:gd name="connsiteY56" fmla="*/ 57912 h 1676710"/>
              <a:gd name="connsiteX57" fmla="*/ 1027176 w 2612136"/>
              <a:gd name="connsiteY57" fmla="*/ 60960 h 1676710"/>
              <a:gd name="connsiteX58" fmla="*/ 1048512 w 2612136"/>
              <a:gd name="connsiteY58" fmla="*/ 67056 h 1676710"/>
              <a:gd name="connsiteX59" fmla="*/ 1078992 w 2612136"/>
              <a:gd name="connsiteY59" fmla="*/ 73152 h 1676710"/>
              <a:gd name="connsiteX60" fmla="*/ 1088136 w 2612136"/>
              <a:gd name="connsiteY60" fmla="*/ 76200 h 1676710"/>
              <a:gd name="connsiteX61" fmla="*/ 1109472 w 2612136"/>
              <a:gd name="connsiteY61" fmla="*/ 79248 h 1676710"/>
              <a:gd name="connsiteX62" fmla="*/ 1127760 w 2612136"/>
              <a:gd name="connsiteY62" fmla="*/ 82296 h 1676710"/>
              <a:gd name="connsiteX63" fmla="*/ 1139952 w 2612136"/>
              <a:gd name="connsiteY63" fmla="*/ 85344 h 1676710"/>
              <a:gd name="connsiteX64" fmla="*/ 1176528 w 2612136"/>
              <a:gd name="connsiteY64" fmla="*/ 91440 h 1676710"/>
              <a:gd name="connsiteX65" fmla="*/ 1207008 w 2612136"/>
              <a:gd name="connsiteY65" fmla="*/ 100584 h 1676710"/>
              <a:gd name="connsiteX66" fmla="*/ 1216152 w 2612136"/>
              <a:gd name="connsiteY66" fmla="*/ 103632 h 1676710"/>
              <a:gd name="connsiteX67" fmla="*/ 1228344 w 2612136"/>
              <a:gd name="connsiteY67" fmla="*/ 106680 h 1676710"/>
              <a:gd name="connsiteX68" fmla="*/ 1246632 w 2612136"/>
              <a:gd name="connsiteY68" fmla="*/ 112776 h 1676710"/>
              <a:gd name="connsiteX69" fmla="*/ 1255776 w 2612136"/>
              <a:gd name="connsiteY69" fmla="*/ 115824 h 1676710"/>
              <a:gd name="connsiteX70" fmla="*/ 1267968 w 2612136"/>
              <a:gd name="connsiteY70" fmla="*/ 121920 h 1676710"/>
              <a:gd name="connsiteX71" fmla="*/ 1277112 w 2612136"/>
              <a:gd name="connsiteY71" fmla="*/ 128016 h 1676710"/>
              <a:gd name="connsiteX72" fmla="*/ 1298448 w 2612136"/>
              <a:gd name="connsiteY72" fmla="*/ 134112 h 1676710"/>
              <a:gd name="connsiteX73" fmla="*/ 1322832 w 2612136"/>
              <a:gd name="connsiteY73" fmla="*/ 146304 h 1676710"/>
              <a:gd name="connsiteX74" fmla="*/ 1441704 w 2612136"/>
              <a:gd name="connsiteY74" fmla="*/ 185928 h 1676710"/>
              <a:gd name="connsiteX75" fmla="*/ 1487424 w 2612136"/>
              <a:gd name="connsiteY75" fmla="*/ 207264 h 1676710"/>
              <a:gd name="connsiteX76" fmla="*/ 1511808 w 2612136"/>
              <a:gd name="connsiteY76" fmla="*/ 216408 h 1676710"/>
              <a:gd name="connsiteX77" fmla="*/ 1554480 w 2612136"/>
              <a:gd name="connsiteY77" fmla="*/ 225552 h 1676710"/>
              <a:gd name="connsiteX78" fmla="*/ 1578864 w 2612136"/>
              <a:gd name="connsiteY78" fmla="*/ 231648 h 1676710"/>
              <a:gd name="connsiteX79" fmla="*/ 1588008 w 2612136"/>
              <a:gd name="connsiteY79" fmla="*/ 234696 h 1676710"/>
              <a:gd name="connsiteX80" fmla="*/ 1612392 w 2612136"/>
              <a:gd name="connsiteY80" fmla="*/ 240792 h 1676710"/>
              <a:gd name="connsiteX81" fmla="*/ 1630680 w 2612136"/>
              <a:gd name="connsiteY81" fmla="*/ 246888 h 1676710"/>
              <a:gd name="connsiteX82" fmla="*/ 1639824 w 2612136"/>
              <a:gd name="connsiteY82" fmla="*/ 249936 h 1676710"/>
              <a:gd name="connsiteX83" fmla="*/ 1652016 w 2612136"/>
              <a:gd name="connsiteY83" fmla="*/ 252984 h 1676710"/>
              <a:gd name="connsiteX84" fmla="*/ 1664208 w 2612136"/>
              <a:gd name="connsiteY84" fmla="*/ 259080 h 1676710"/>
              <a:gd name="connsiteX85" fmla="*/ 1673352 w 2612136"/>
              <a:gd name="connsiteY85" fmla="*/ 262128 h 1676710"/>
              <a:gd name="connsiteX86" fmla="*/ 1685544 w 2612136"/>
              <a:gd name="connsiteY86" fmla="*/ 268224 h 1676710"/>
              <a:gd name="connsiteX87" fmla="*/ 1703832 w 2612136"/>
              <a:gd name="connsiteY87" fmla="*/ 274320 h 1676710"/>
              <a:gd name="connsiteX88" fmla="*/ 1716024 w 2612136"/>
              <a:gd name="connsiteY88" fmla="*/ 280416 h 1676710"/>
              <a:gd name="connsiteX89" fmla="*/ 1734312 w 2612136"/>
              <a:gd name="connsiteY89" fmla="*/ 286512 h 1676710"/>
              <a:gd name="connsiteX90" fmla="*/ 1743456 w 2612136"/>
              <a:gd name="connsiteY90" fmla="*/ 289560 h 1676710"/>
              <a:gd name="connsiteX91" fmla="*/ 1752600 w 2612136"/>
              <a:gd name="connsiteY91" fmla="*/ 295656 h 1676710"/>
              <a:gd name="connsiteX92" fmla="*/ 1770888 w 2612136"/>
              <a:gd name="connsiteY92" fmla="*/ 301752 h 1676710"/>
              <a:gd name="connsiteX93" fmla="*/ 1780032 w 2612136"/>
              <a:gd name="connsiteY93" fmla="*/ 307848 h 1676710"/>
              <a:gd name="connsiteX94" fmla="*/ 1789176 w 2612136"/>
              <a:gd name="connsiteY94" fmla="*/ 310896 h 1676710"/>
              <a:gd name="connsiteX95" fmla="*/ 1804416 w 2612136"/>
              <a:gd name="connsiteY95" fmla="*/ 316992 h 1676710"/>
              <a:gd name="connsiteX96" fmla="*/ 1813560 w 2612136"/>
              <a:gd name="connsiteY96" fmla="*/ 323088 h 1676710"/>
              <a:gd name="connsiteX97" fmla="*/ 1844040 w 2612136"/>
              <a:gd name="connsiteY97" fmla="*/ 332232 h 1676710"/>
              <a:gd name="connsiteX98" fmla="*/ 1853184 w 2612136"/>
              <a:gd name="connsiteY98" fmla="*/ 338328 h 1676710"/>
              <a:gd name="connsiteX99" fmla="*/ 1886712 w 2612136"/>
              <a:gd name="connsiteY99" fmla="*/ 350520 h 1676710"/>
              <a:gd name="connsiteX100" fmla="*/ 1895856 w 2612136"/>
              <a:gd name="connsiteY100" fmla="*/ 356616 h 1676710"/>
              <a:gd name="connsiteX101" fmla="*/ 1926336 w 2612136"/>
              <a:gd name="connsiteY101" fmla="*/ 365760 h 1676710"/>
              <a:gd name="connsiteX102" fmla="*/ 1953768 w 2612136"/>
              <a:gd name="connsiteY102" fmla="*/ 377952 h 1676710"/>
              <a:gd name="connsiteX103" fmla="*/ 1965960 w 2612136"/>
              <a:gd name="connsiteY103" fmla="*/ 384048 h 1676710"/>
              <a:gd name="connsiteX104" fmla="*/ 1975104 w 2612136"/>
              <a:gd name="connsiteY104" fmla="*/ 387096 h 1676710"/>
              <a:gd name="connsiteX105" fmla="*/ 1996440 w 2612136"/>
              <a:gd name="connsiteY105" fmla="*/ 399288 h 1676710"/>
              <a:gd name="connsiteX106" fmla="*/ 2014728 w 2612136"/>
              <a:gd name="connsiteY106" fmla="*/ 405384 h 1676710"/>
              <a:gd name="connsiteX107" fmla="*/ 2033016 w 2612136"/>
              <a:gd name="connsiteY107" fmla="*/ 414528 h 1676710"/>
              <a:gd name="connsiteX108" fmla="*/ 2042160 w 2612136"/>
              <a:gd name="connsiteY108" fmla="*/ 420624 h 1676710"/>
              <a:gd name="connsiteX109" fmla="*/ 2054352 w 2612136"/>
              <a:gd name="connsiteY109" fmla="*/ 423672 h 1676710"/>
              <a:gd name="connsiteX110" fmla="*/ 2090928 w 2612136"/>
              <a:gd name="connsiteY110" fmla="*/ 438912 h 1676710"/>
              <a:gd name="connsiteX111" fmla="*/ 2109216 w 2612136"/>
              <a:gd name="connsiteY111" fmla="*/ 451104 h 1676710"/>
              <a:gd name="connsiteX112" fmla="*/ 2130552 w 2612136"/>
              <a:gd name="connsiteY112" fmla="*/ 460248 h 1676710"/>
              <a:gd name="connsiteX113" fmla="*/ 2139696 w 2612136"/>
              <a:gd name="connsiteY113" fmla="*/ 463296 h 1676710"/>
              <a:gd name="connsiteX114" fmla="*/ 2151888 w 2612136"/>
              <a:gd name="connsiteY114" fmla="*/ 469392 h 1676710"/>
              <a:gd name="connsiteX115" fmla="*/ 2161032 w 2612136"/>
              <a:gd name="connsiteY115" fmla="*/ 472440 h 1676710"/>
              <a:gd name="connsiteX116" fmla="*/ 2170176 w 2612136"/>
              <a:gd name="connsiteY116" fmla="*/ 478536 h 1676710"/>
              <a:gd name="connsiteX117" fmla="*/ 2179320 w 2612136"/>
              <a:gd name="connsiteY117" fmla="*/ 487680 h 1676710"/>
              <a:gd name="connsiteX118" fmla="*/ 2191512 w 2612136"/>
              <a:gd name="connsiteY118" fmla="*/ 490728 h 1676710"/>
              <a:gd name="connsiteX119" fmla="*/ 2200656 w 2612136"/>
              <a:gd name="connsiteY119" fmla="*/ 499872 h 1676710"/>
              <a:gd name="connsiteX120" fmla="*/ 2209800 w 2612136"/>
              <a:gd name="connsiteY120" fmla="*/ 502920 h 1676710"/>
              <a:gd name="connsiteX121" fmla="*/ 2218944 w 2612136"/>
              <a:gd name="connsiteY121" fmla="*/ 509016 h 1676710"/>
              <a:gd name="connsiteX122" fmla="*/ 2228088 w 2612136"/>
              <a:gd name="connsiteY122" fmla="*/ 512064 h 1676710"/>
              <a:gd name="connsiteX123" fmla="*/ 2246376 w 2612136"/>
              <a:gd name="connsiteY123" fmla="*/ 524256 h 1676710"/>
              <a:gd name="connsiteX124" fmla="*/ 2255520 w 2612136"/>
              <a:gd name="connsiteY124" fmla="*/ 527304 h 1676710"/>
              <a:gd name="connsiteX125" fmla="*/ 2273808 w 2612136"/>
              <a:gd name="connsiteY125" fmla="*/ 539496 h 1676710"/>
              <a:gd name="connsiteX126" fmla="*/ 2282952 w 2612136"/>
              <a:gd name="connsiteY126" fmla="*/ 545592 h 1676710"/>
              <a:gd name="connsiteX127" fmla="*/ 2292096 w 2612136"/>
              <a:gd name="connsiteY127" fmla="*/ 548640 h 1676710"/>
              <a:gd name="connsiteX128" fmla="*/ 2304288 w 2612136"/>
              <a:gd name="connsiteY128" fmla="*/ 557784 h 1676710"/>
              <a:gd name="connsiteX129" fmla="*/ 2322576 w 2612136"/>
              <a:gd name="connsiteY129" fmla="*/ 569976 h 1676710"/>
              <a:gd name="connsiteX130" fmla="*/ 2331720 w 2612136"/>
              <a:gd name="connsiteY130" fmla="*/ 579120 h 1676710"/>
              <a:gd name="connsiteX131" fmla="*/ 2350008 w 2612136"/>
              <a:gd name="connsiteY131" fmla="*/ 591312 h 1676710"/>
              <a:gd name="connsiteX132" fmla="*/ 2362200 w 2612136"/>
              <a:gd name="connsiteY132" fmla="*/ 597408 h 1676710"/>
              <a:gd name="connsiteX133" fmla="*/ 2389632 w 2612136"/>
              <a:gd name="connsiteY133" fmla="*/ 621792 h 1676710"/>
              <a:gd name="connsiteX134" fmla="*/ 2398776 w 2612136"/>
              <a:gd name="connsiteY134" fmla="*/ 624840 h 1676710"/>
              <a:gd name="connsiteX135" fmla="*/ 2420112 w 2612136"/>
              <a:gd name="connsiteY135" fmla="*/ 646176 h 1676710"/>
              <a:gd name="connsiteX136" fmla="*/ 2438400 w 2612136"/>
              <a:gd name="connsiteY136" fmla="*/ 661416 h 1676710"/>
              <a:gd name="connsiteX137" fmla="*/ 2447544 w 2612136"/>
              <a:gd name="connsiteY137" fmla="*/ 667512 h 1676710"/>
              <a:gd name="connsiteX138" fmla="*/ 2456688 w 2612136"/>
              <a:gd name="connsiteY138" fmla="*/ 679704 h 1676710"/>
              <a:gd name="connsiteX139" fmla="*/ 2474976 w 2612136"/>
              <a:gd name="connsiteY139" fmla="*/ 694944 h 1676710"/>
              <a:gd name="connsiteX140" fmla="*/ 2481072 w 2612136"/>
              <a:gd name="connsiteY140" fmla="*/ 704088 h 1676710"/>
              <a:gd name="connsiteX141" fmla="*/ 2493264 w 2612136"/>
              <a:gd name="connsiteY141" fmla="*/ 713232 h 1676710"/>
              <a:gd name="connsiteX142" fmla="*/ 2511552 w 2612136"/>
              <a:gd name="connsiteY142" fmla="*/ 743712 h 1676710"/>
              <a:gd name="connsiteX143" fmla="*/ 2526792 w 2612136"/>
              <a:gd name="connsiteY143" fmla="*/ 762000 h 1676710"/>
              <a:gd name="connsiteX144" fmla="*/ 2529840 w 2612136"/>
              <a:gd name="connsiteY144" fmla="*/ 771144 h 1676710"/>
              <a:gd name="connsiteX145" fmla="*/ 2535936 w 2612136"/>
              <a:gd name="connsiteY145" fmla="*/ 783336 h 1676710"/>
              <a:gd name="connsiteX146" fmla="*/ 2538984 w 2612136"/>
              <a:gd name="connsiteY146" fmla="*/ 792480 h 1676710"/>
              <a:gd name="connsiteX147" fmla="*/ 2545080 w 2612136"/>
              <a:gd name="connsiteY147" fmla="*/ 801624 h 1676710"/>
              <a:gd name="connsiteX148" fmla="*/ 2551176 w 2612136"/>
              <a:gd name="connsiteY148" fmla="*/ 822960 h 1676710"/>
              <a:gd name="connsiteX149" fmla="*/ 2557272 w 2612136"/>
              <a:gd name="connsiteY149" fmla="*/ 841248 h 1676710"/>
              <a:gd name="connsiteX150" fmla="*/ 2563368 w 2612136"/>
              <a:gd name="connsiteY150" fmla="*/ 865632 h 1676710"/>
              <a:gd name="connsiteX151" fmla="*/ 2569464 w 2612136"/>
              <a:gd name="connsiteY151" fmla="*/ 877824 h 1676710"/>
              <a:gd name="connsiteX152" fmla="*/ 2572512 w 2612136"/>
              <a:gd name="connsiteY152" fmla="*/ 886968 h 1676710"/>
              <a:gd name="connsiteX153" fmla="*/ 2575560 w 2612136"/>
              <a:gd name="connsiteY153" fmla="*/ 899160 h 1676710"/>
              <a:gd name="connsiteX154" fmla="*/ 2587752 w 2612136"/>
              <a:gd name="connsiteY154" fmla="*/ 917448 h 1676710"/>
              <a:gd name="connsiteX155" fmla="*/ 2593848 w 2612136"/>
              <a:gd name="connsiteY155" fmla="*/ 938784 h 1676710"/>
              <a:gd name="connsiteX156" fmla="*/ 2596896 w 2612136"/>
              <a:gd name="connsiteY156" fmla="*/ 950976 h 1676710"/>
              <a:gd name="connsiteX157" fmla="*/ 2602992 w 2612136"/>
              <a:gd name="connsiteY157" fmla="*/ 963168 h 1676710"/>
              <a:gd name="connsiteX158" fmla="*/ 2606040 w 2612136"/>
              <a:gd name="connsiteY158" fmla="*/ 975360 h 1676710"/>
              <a:gd name="connsiteX159" fmla="*/ 2612136 w 2612136"/>
              <a:gd name="connsiteY159" fmla="*/ 993648 h 1676710"/>
              <a:gd name="connsiteX160" fmla="*/ 2609088 w 2612136"/>
              <a:gd name="connsiteY160" fmla="*/ 1030224 h 1676710"/>
              <a:gd name="connsiteX161" fmla="*/ 2602992 w 2612136"/>
              <a:gd name="connsiteY161" fmla="*/ 1066800 h 1676710"/>
              <a:gd name="connsiteX162" fmla="*/ 2599944 w 2612136"/>
              <a:gd name="connsiteY162" fmla="*/ 1103376 h 1676710"/>
              <a:gd name="connsiteX163" fmla="*/ 2593848 w 2612136"/>
              <a:gd name="connsiteY163" fmla="*/ 1130808 h 1676710"/>
              <a:gd name="connsiteX164" fmla="*/ 2590800 w 2612136"/>
              <a:gd name="connsiteY164" fmla="*/ 1139952 h 1676710"/>
              <a:gd name="connsiteX165" fmla="*/ 2581656 w 2612136"/>
              <a:gd name="connsiteY165" fmla="*/ 1173480 h 1676710"/>
              <a:gd name="connsiteX166" fmla="*/ 2578608 w 2612136"/>
              <a:gd name="connsiteY166" fmla="*/ 1182624 h 1676710"/>
              <a:gd name="connsiteX167" fmla="*/ 2566416 w 2612136"/>
              <a:gd name="connsiteY167" fmla="*/ 1200912 h 1676710"/>
              <a:gd name="connsiteX168" fmla="*/ 2560320 w 2612136"/>
              <a:gd name="connsiteY168" fmla="*/ 1210056 h 1676710"/>
              <a:gd name="connsiteX169" fmla="*/ 2557272 w 2612136"/>
              <a:gd name="connsiteY169" fmla="*/ 1219200 h 1676710"/>
              <a:gd name="connsiteX170" fmla="*/ 2545080 w 2612136"/>
              <a:gd name="connsiteY170" fmla="*/ 1237488 h 1676710"/>
              <a:gd name="connsiteX171" fmla="*/ 2538984 w 2612136"/>
              <a:gd name="connsiteY171" fmla="*/ 1246632 h 1676710"/>
              <a:gd name="connsiteX172" fmla="*/ 2535936 w 2612136"/>
              <a:gd name="connsiteY172" fmla="*/ 1255776 h 1676710"/>
              <a:gd name="connsiteX173" fmla="*/ 2526792 w 2612136"/>
              <a:gd name="connsiteY173" fmla="*/ 1264920 h 1676710"/>
              <a:gd name="connsiteX174" fmla="*/ 2511552 w 2612136"/>
              <a:gd name="connsiteY174" fmla="*/ 1283208 h 1676710"/>
              <a:gd name="connsiteX175" fmla="*/ 2502408 w 2612136"/>
              <a:gd name="connsiteY175" fmla="*/ 1289304 h 1676710"/>
              <a:gd name="connsiteX176" fmla="*/ 2493264 w 2612136"/>
              <a:gd name="connsiteY176" fmla="*/ 1301496 h 1676710"/>
              <a:gd name="connsiteX177" fmla="*/ 2474976 w 2612136"/>
              <a:gd name="connsiteY177" fmla="*/ 1313688 h 1676710"/>
              <a:gd name="connsiteX178" fmla="*/ 2444496 w 2612136"/>
              <a:gd name="connsiteY178" fmla="*/ 1335024 h 1676710"/>
              <a:gd name="connsiteX179" fmla="*/ 2435352 w 2612136"/>
              <a:gd name="connsiteY179" fmla="*/ 1341120 h 1676710"/>
              <a:gd name="connsiteX180" fmla="*/ 2423160 w 2612136"/>
              <a:gd name="connsiteY180" fmla="*/ 1350264 h 1676710"/>
              <a:gd name="connsiteX181" fmla="*/ 2410968 w 2612136"/>
              <a:gd name="connsiteY181" fmla="*/ 1353312 h 1676710"/>
              <a:gd name="connsiteX182" fmla="*/ 2401824 w 2612136"/>
              <a:gd name="connsiteY182" fmla="*/ 1362456 h 1676710"/>
              <a:gd name="connsiteX183" fmla="*/ 2383536 w 2612136"/>
              <a:gd name="connsiteY183" fmla="*/ 1374648 h 1676710"/>
              <a:gd name="connsiteX184" fmla="*/ 2365248 w 2612136"/>
              <a:gd name="connsiteY184" fmla="*/ 1386840 h 1676710"/>
              <a:gd name="connsiteX185" fmla="*/ 2356104 w 2612136"/>
              <a:gd name="connsiteY185" fmla="*/ 1395984 h 1676710"/>
              <a:gd name="connsiteX186" fmla="*/ 2346960 w 2612136"/>
              <a:gd name="connsiteY186" fmla="*/ 1399032 h 1676710"/>
              <a:gd name="connsiteX187" fmla="*/ 2331720 w 2612136"/>
              <a:gd name="connsiteY187" fmla="*/ 1411224 h 1676710"/>
              <a:gd name="connsiteX188" fmla="*/ 2322576 w 2612136"/>
              <a:gd name="connsiteY188" fmla="*/ 1420368 h 1676710"/>
              <a:gd name="connsiteX189" fmla="*/ 2301240 w 2612136"/>
              <a:gd name="connsiteY189" fmla="*/ 1432560 h 1676710"/>
              <a:gd name="connsiteX190" fmla="*/ 2286000 w 2612136"/>
              <a:gd name="connsiteY190" fmla="*/ 1441704 h 1676710"/>
              <a:gd name="connsiteX191" fmla="*/ 2267712 w 2612136"/>
              <a:gd name="connsiteY191" fmla="*/ 1453896 h 1676710"/>
              <a:gd name="connsiteX192" fmla="*/ 2255520 w 2612136"/>
              <a:gd name="connsiteY192" fmla="*/ 1459992 h 1676710"/>
              <a:gd name="connsiteX193" fmla="*/ 2234184 w 2612136"/>
              <a:gd name="connsiteY193" fmla="*/ 1475232 h 1676710"/>
              <a:gd name="connsiteX194" fmla="*/ 2225040 w 2612136"/>
              <a:gd name="connsiteY194" fmla="*/ 1481328 h 1676710"/>
              <a:gd name="connsiteX195" fmla="*/ 2212848 w 2612136"/>
              <a:gd name="connsiteY195" fmla="*/ 1490472 h 1676710"/>
              <a:gd name="connsiteX196" fmla="*/ 2194560 w 2612136"/>
              <a:gd name="connsiteY196" fmla="*/ 1496568 h 1676710"/>
              <a:gd name="connsiteX197" fmla="*/ 2185416 w 2612136"/>
              <a:gd name="connsiteY197" fmla="*/ 1499616 h 1676710"/>
              <a:gd name="connsiteX198" fmla="*/ 2164080 w 2612136"/>
              <a:gd name="connsiteY198" fmla="*/ 1511808 h 1676710"/>
              <a:gd name="connsiteX199" fmla="*/ 2154936 w 2612136"/>
              <a:gd name="connsiteY199" fmla="*/ 1514856 h 1676710"/>
              <a:gd name="connsiteX200" fmla="*/ 2133600 w 2612136"/>
              <a:gd name="connsiteY200" fmla="*/ 1527048 h 1676710"/>
              <a:gd name="connsiteX201" fmla="*/ 2115312 w 2612136"/>
              <a:gd name="connsiteY201" fmla="*/ 1539240 h 1676710"/>
              <a:gd name="connsiteX202" fmla="*/ 2097024 w 2612136"/>
              <a:gd name="connsiteY202" fmla="*/ 1548384 h 1676710"/>
              <a:gd name="connsiteX203" fmla="*/ 2087880 w 2612136"/>
              <a:gd name="connsiteY203" fmla="*/ 1551432 h 1676710"/>
              <a:gd name="connsiteX204" fmla="*/ 2063496 w 2612136"/>
              <a:gd name="connsiteY204" fmla="*/ 1563624 h 1676710"/>
              <a:gd name="connsiteX205" fmla="*/ 2045208 w 2612136"/>
              <a:gd name="connsiteY205" fmla="*/ 1575816 h 1676710"/>
              <a:gd name="connsiteX206" fmla="*/ 2036064 w 2612136"/>
              <a:gd name="connsiteY206" fmla="*/ 1578864 h 1676710"/>
              <a:gd name="connsiteX207" fmla="*/ 2026920 w 2612136"/>
              <a:gd name="connsiteY207" fmla="*/ 1584960 h 1676710"/>
              <a:gd name="connsiteX208" fmla="*/ 2002536 w 2612136"/>
              <a:gd name="connsiteY208" fmla="*/ 1600200 h 1676710"/>
              <a:gd name="connsiteX209" fmla="*/ 1984248 w 2612136"/>
              <a:gd name="connsiteY209" fmla="*/ 1612392 h 1676710"/>
              <a:gd name="connsiteX210" fmla="*/ 1959864 w 2612136"/>
              <a:gd name="connsiteY210" fmla="*/ 1621536 h 1676710"/>
              <a:gd name="connsiteX211" fmla="*/ 1950720 w 2612136"/>
              <a:gd name="connsiteY211" fmla="*/ 1624584 h 1676710"/>
              <a:gd name="connsiteX212" fmla="*/ 1941576 w 2612136"/>
              <a:gd name="connsiteY212" fmla="*/ 1630680 h 1676710"/>
              <a:gd name="connsiteX213" fmla="*/ 1911096 w 2612136"/>
              <a:gd name="connsiteY213" fmla="*/ 1636776 h 1676710"/>
              <a:gd name="connsiteX214" fmla="*/ 1898904 w 2612136"/>
              <a:gd name="connsiteY214" fmla="*/ 1642872 h 1676710"/>
              <a:gd name="connsiteX215" fmla="*/ 1889760 w 2612136"/>
              <a:gd name="connsiteY215" fmla="*/ 1648968 h 1676710"/>
              <a:gd name="connsiteX216" fmla="*/ 1880616 w 2612136"/>
              <a:gd name="connsiteY216" fmla="*/ 1652016 h 1676710"/>
              <a:gd name="connsiteX217" fmla="*/ 1862328 w 2612136"/>
              <a:gd name="connsiteY217" fmla="*/ 1664208 h 1676710"/>
              <a:gd name="connsiteX218" fmla="*/ 1853184 w 2612136"/>
              <a:gd name="connsiteY218" fmla="*/ 1670304 h 1676710"/>
              <a:gd name="connsiteX219" fmla="*/ 1831848 w 2612136"/>
              <a:gd name="connsiteY219" fmla="*/ 1676400 h 1676710"/>
              <a:gd name="connsiteX220" fmla="*/ 1813560 w 2612136"/>
              <a:gd name="connsiteY220" fmla="*/ 1667256 h 1676710"/>
              <a:gd name="connsiteX221" fmla="*/ 1792224 w 2612136"/>
              <a:gd name="connsiteY221" fmla="*/ 1658112 h 1676710"/>
              <a:gd name="connsiteX222" fmla="*/ 1783080 w 2612136"/>
              <a:gd name="connsiteY222" fmla="*/ 1648968 h 1676710"/>
              <a:gd name="connsiteX223" fmla="*/ 1776984 w 2612136"/>
              <a:gd name="connsiteY223" fmla="*/ 1639824 h 1676710"/>
              <a:gd name="connsiteX224" fmla="*/ 1767840 w 2612136"/>
              <a:gd name="connsiteY224" fmla="*/ 1636776 h 1676710"/>
              <a:gd name="connsiteX225" fmla="*/ 1761744 w 2612136"/>
              <a:gd name="connsiteY225" fmla="*/ 1627632 h 1676710"/>
              <a:gd name="connsiteX226" fmla="*/ 1734312 w 2612136"/>
              <a:gd name="connsiteY226" fmla="*/ 1600200 h 1676710"/>
              <a:gd name="connsiteX227" fmla="*/ 1725168 w 2612136"/>
              <a:gd name="connsiteY227" fmla="*/ 1591056 h 1676710"/>
              <a:gd name="connsiteX228" fmla="*/ 1706880 w 2612136"/>
              <a:gd name="connsiteY228" fmla="*/ 1563624 h 1676710"/>
              <a:gd name="connsiteX229" fmla="*/ 1700784 w 2612136"/>
              <a:gd name="connsiteY229" fmla="*/ 1554480 h 1676710"/>
              <a:gd name="connsiteX230" fmla="*/ 1694688 w 2612136"/>
              <a:gd name="connsiteY230" fmla="*/ 1545336 h 1676710"/>
              <a:gd name="connsiteX231" fmla="*/ 1691640 w 2612136"/>
              <a:gd name="connsiteY231" fmla="*/ 1536192 h 1676710"/>
              <a:gd name="connsiteX232" fmla="*/ 1679448 w 2612136"/>
              <a:gd name="connsiteY232" fmla="*/ 1514856 h 1676710"/>
              <a:gd name="connsiteX233" fmla="*/ 1673352 w 2612136"/>
              <a:gd name="connsiteY233" fmla="*/ 1496568 h 1676710"/>
              <a:gd name="connsiteX234" fmla="*/ 1670304 w 2612136"/>
              <a:gd name="connsiteY234" fmla="*/ 1487424 h 1676710"/>
              <a:gd name="connsiteX235" fmla="*/ 1670304 w 2612136"/>
              <a:gd name="connsiteY235" fmla="*/ 1423416 h 1676710"/>
              <a:gd name="connsiteX236" fmla="*/ 1679448 w 2612136"/>
              <a:gd name="connsiteY236" fmla="*/ 1405128 h 1676710"/>
              <a:gd name="connsiteX237" fmla="*/ 1688592 w 2612136"/>
              <a:gd name="connsiteY237" fmla="*/ 1399032 h 1676710"/>
              <a:gd name="connsiteX238" fmla="*/ 1700784 w 2612136"/>
              <a:gd name="connsiteY238" fmla="*/ 1386840 h 1676710"/>
              <a:gd name="connsiteX239" fmla="*/ 1709928 w 2612136"/>
              <a:gd name="connsiteY239" fmla="*/ 1377696 h 1676710"/>
              <a:gd name="connsiteX240" fmla="*/ 1728216 w 2612136"/>
              <a:gd name="connsiteY240" fmla="*/ 1365504 h 1676710"/>
              <a:gd name="connsiteX241" fmla="*/ 1737360 w 2612136"/>
              <a:gd name="connsiteY241" fmla="*/ 1359408 h 1676710"/>
              <a:gd name="connsiteX242" fmla="*/ 1749552 w 2612136"/>
              <a:gd name="connsiteY242" fmla="*/ 1356360 h 1676710"/>
              <a:gd name="connsiteX243" fmla="*/ 1770888 w 2612136"/>
              <a:gd name="connsiteY243" fmla="*/ 1344168 h 1676710"/>
              <a:gd name="connsiteX244" fmla="*/ 1780032 w 2612136"/>
              <a:gd name="connsiteY244" fmla="*/ 1338072 h 1676710"/>
              <a:gd name="connsiteX245" fmla="*/ 1801368 w 2612136"/>
              <a:gd name="connsiteY245" fmla="*/ 1331976 h 1676710"/>
              <a:gd name="connsiteX246" fmla="*/ 1810512 w 2612136"/>
              <a:gd name="connsiteY246" fmla="*/ 1328928 h 1676710"/>
              <a:gd name="connsiteX247" fmla="*/ 1822704 w 2612136"/>
              <a:gd name="connsiteY247" fmla="*/ 1325880 h 1676710"/>
              <a:gd name="connsiteX248" fmla="*/ 1840992 w 2612136"/>
              <a:gd name="connsiteY248" fmla="*/ 1319784 h 1676710"/>
              <a:gd name="connsiteX249" fmla="*/ 1850136 w 2612136"/>
              <a:gd name="connsiteY249" fmla="*/ 1316736 h 1676710"/>
              <a:gd name="connsiteX250" fmla="*/ 1871472 w 2612136"/>
              <a:gd name="connsiteY250" fmla="*/ 1313688 h 1676710"/>
              <a:gd name="connsiteX251" fmla="*/ 1883664 w 2612136"/>
              <a:gd name="connsiteY251" fmla="*/ 1307592 h 1676710"/>
              <a:gd name="connsiteX252" fmla="*/ 1901952 w 2612136"/>
              <a:gd name="connsiteY252" fmla="*/ 1301496 h 1676710"/>
              <a:gd name="connsiteX253" fmla="*/ 1914144 w 2612136"/>
              <a:gd name="connsiteY253" fmla="*/ 1295400 h 1676710"/>
              <a:gd name="connsiteX254" fmla="*/ 1923288 w 2612136"/>
              <a:gd name="connsiteY254" fmla="*/ 1292352 h 1676710"/>
              <a:gd name="connsiteX255" fmla="*/ 1932432 w 2612136"/>
              <a:gd name="connsiteY255" fmla="*/ 1286256 h 1676710"/>
              <a:gd name="connsiteX256" fmla="*/ 1941576 w 2612136"/>
              <a:gd name="connsiteY256" fmla="*/ 1283208 h 1676710"/>
              <a:gd name="connsiteX257" fmla="*/ 1959864 w 2612136"/>
              <a:gd name="connsiteY257" fmla="*/ 1271016 h 1676710"/>
              <a:gd name="connsiteX258" fmla="*/ 1969008 w 2612136"/>
              <a:gd name="connsiteY258" fmla="*/ 1264920 h 1676710"/>
              <a:gd name="connsiteX259" fmla="*/ 1978152 w 2612136"/>
              <a:gd name="connsiteY259" fmla="*/ 1258824 h 1676710"/>
              <a:gd name="connsiteX260" fmla="*/ 1987296 w 2612136"/>
              <a:gd name="connsiteY260" fmla="*/ 1255776 h 1676710"/>
              <a:gd name="connsiteX261" fmla="*/ 1996440 w 2612136"/>
              <a:gd name="connsiteY261" fmla="*/ 1249680 h 1676710"/>
              <a:gd name="connsiteX262" fmla="*/ 2008632 w 2612136"/>
              <a:gd name="connsiteY262" fmla="*/ 1246632 h 1676710"/>
              <a:gd name="connsiteX263" fmla="*/ 2017776 w 2612136"/>
              <a:gd name="connsiteY263" fmla="*/ 1240536 h 1676710"/>
              <a:gd name="connsiteX264" fmla="*/ 2045208 w 2612136"/>
              <a:gd name="connsiteY264" fmla="*/ 1228344 h 1676710"/>
              <a:gd name="connsiteX265" fmla="*/ 2051304 w 2612136"/>
              <a:gd name="connsiteY265" fmla="*/ 1216152 h 1676710"/>
              <a:gd name="connsiteX266" fmla="*/ 2069592 w 2612136"/>
              <a:gd name="connsiteY266" fmla="*/ 1200912 h 1676710"/>
              <a:gd name="connsiteX267" fmla="*/ 2078736 w 2612136"/>
              <a:gd name="connsiteY267" fmla="*/ 1191768 h 1676710"/>
              <a:gd name="connsiteX268" fmla="*/ 2097024 w 2612136"/>
              <a:gd name="connsiteY268" fmla="*/ 1179576 h 1676710"/>
              <a:gd name="connsiteX269" fmla="*/ 2106168 w 2612136"/>
              <a:gd name="connsiteY269" fmla="*/ 1173480 h 1676710"/>
              <a:gd name="connsiteX270" fmla="*/ 2115312 w 2612136"/>
              <a:gd name="connsiteY270" fmla="*/ 1167384 h 1676710"/>
              <a:gd name="connsiteX271" fmla="*/ 2124456 w 2612136"/>
              <a:gd name="connsiteY271" fmla="*/ 1164336 h 1676710"/>
              <a:gd name="connsiteX272" fmla="*/ 2136648 w 2612136"/>
              <a:gd name="connsiteY272" fmla="*/ 1155192 h 1676710"/>
              <a:gd name="connsiteX273" fmla="*/ 2145792 w 2612136"/>
              <a:gd name="connsiteY273" fmla="*/ 1152144 h 1676710"/>
              <a:gd name="connsiteX274" fmla="*/ 2154936 w 2612136"/>
              <a:gd name="connsiteY274" fmla="*/ 1143000 h 1676710"/>
              <a:gd name="connsiteX275" fmla="*/ 2164080 w 2612136"/>
              <a:gd name="connsiteY275" fmla="*/ 1139952 h 1676710"/>
              <a:gd name="connsiteX276" fmla="*/ 2173224 w 2612136"/>
              <a:gd name="connsiteY276" fmla="*/ 1133856 h 1676710"/>
              <a:gd name="connsiteX277" fmla="*/ 2191512 w 2612136"/>
              <a:gd name="connsiteY277" fmla="*/ 1115568 h 1676710"/>
              <a:gd name="connsiteX278" fmla="*/ 2209800 w 2612136"/>
              <a:gd name="connsiteY278" fmla="*/ 1106424 h 1676710"/>
              <a:gd name="connsiteX279" fmla="*/ 2215896 w 2612136"/>
              <a:gd name="connsiteY279" fmla="*/ 1097280 h 1676710"/>
              <a:gd name="connsiteX280" fmla="*/ 2234184 w 2612136"/>
              <a:gd name="connsiteY280" fmla="*/ 1085088 h 1676710"/>
              <a:gd name="connsiteX281" fmla="*/ 2261616 w 2612136"/>
              <a:gd name="connsiteY281" fmla="*/ 1066800 h 1676710"/>
              <a:gd name="connsiteX282" fmla="*/ 2270760 w 2612136"/>
              <a:gd name="connsiteY282" fmla="*/ 1060704 h 1676710"/>
              <a:gd name="connsiteX283" fmla="*/ 2279904 w 2612136"/>
              <a:gd name="connsiteY283" fmla="*/ 1051560 h 1676710"/>
              <a:gd name="connsiteX284" fmla="*/ 2289048 w 2612136"/>
              <a:gd name="connsiteY284" fmla="*/ 1048512 h 1676710"/>
              <a:gd name="connsiteX285" fmla="*/ 2316480 w 2612136"/>
              <a:gd name="connsiteY285" fmla="*/ 1030224 h 1676710"/>
              <a:gd name="connsiteX286" fmla="*/ 2325624 w 2612136"/>
              <a:gd name="connsiteY286" fmla="*/ 1024128 h 1676710"/>
              <a:gd name="connsiteX287" fmla="*/ 2346960 w 2612136"/>
              <a:gd name="connsiteY287" fmla="*/ 1008888 h 1676710"/>
              <a:gd name="connsiteX288" fmla="*/ 2353056 w 2612136"/>
              <a:gd name="connsiteY288" fmla="*/ 999744 h 1676710"/>
              <a:gd name="connsiteX289" fmla="*/ 2359152 w 2612136"/>
              <a:gd name="connsiteY289" fmla="*/ 987552 h 1676710"/>
              <a:gd name="connsiteX290" fmla="*/ 2368296 w 2612136"/>
              <a:gd name="connsiteY290" fmla="*/ 978408 h 1676710"/>
              <a:gd name="connsiteX291" fmla="*/ 2377440 w 2612136"/>
              <a:gd name="connsiteY291" fmla="*/ 960120 h 1676710"/>
              <a:gd name="connsiteX292" fmla="*/ 2383536 w 2612136"/>
              <a:gd name="connsiteY292" fmla="*/ 935736 h 1676710"/>
              <a:gd name="connsiteX293" fmla="*/ 2377440 w 2612136"/>
              <a:gd name="connsiteY293" fmla="*/ 896112 h 1676710"/>
              <a:gd name="connsiteX294" fmla="*/ 2374392 w 2612136"/>
              <a:gd name="connsiteY294" fmla="*/ 886968 h 1676710"/>
              <a:gd name="connsiteX295" fmla="*/ 2362200 w 2612136"/>
              <a:gd name="connsiteY295" fmla="*/ 868680 h 1676710"/>
              <a:gd name="connsiteX296" fmla="*/ 2353056 w 2612136"/>
              <a:gd name="connsiteY296" fmla="*/ 862584 h 1676710"/>
              <a:gd name="connsiteX297" fmla="*/ 2340864 w 2612136"/>
              <a:gd name="connsiteY297" fmla="*/ 853440 h 1676710"/>
              <a:gd name="connsiteX298" fmla="*/ 2331720 w 2612136"/>
              <a:gd name="connsiteY298" fmla="*/ 850392 h 1676710"/>
              <a:gd name="connsiteX299" fmla="*/ 2319528 w 2612136"/>
              <a:gd name="connsiteY299" fmla="*/ 844296 h 1676710"/>
              <a:gd name="connsiteX300" fmla="*/ 2301240 w 2612136"/>
              <a:gd name="connsiteY300" fmla="*/ 838200 h 1676710"/>
              <a:gd name="connsiteX301" fmla="*/ 2282952 w 2612136"/>
              <a:gd name="connsiteY301" fmla="*/ 829056 h 1676710"/>
              <a:gd name="connsiteX302" fmla="*/ 2264664 w 2612136"/>
              <a:gd name="connsiteY302" fmla="*/ 813816 h 1676710"/>
              <a:gd name="connsiteX303" fmla="*/ 2255520 w 2612136"/>
              <a:gd name="connsiteY303" fmla="*/ 810768 h 1676710"/>
              <a:gd name="connsiteX304" fmla="*/ 2240280 w 2612136"/>
              <a:gd name="connsiteY304" fmla="*/ 798576 h 1676710"/>
              <a:gd name="connsiteX305" fmla="*/ 2231136 w 2612136"/>
              <a:gd name="connsiteY305" fmla="*/ 789432 h 1676710"/>
              <a:gd name="connsiteX306" fmla="*/ 2221992 w 2612136"/>
              <a:gd name="connsiteY306" fmla="*/ 786384 h 1676710"/>
              <a:gd name="connsiteX307" fmla="*/ 2203704 w 2612136"/>
              <a:gd name="connsiteY307" fmla="*/ 774192 h 1676710"/>
              <a:gd name="connsiteX308" fmla="*/ 2188464 w 2612136"/>
              <a:gd name="connsiteY308" fmla="*/ 758952 h 1676710"/>
              <a:gd name="connsiteX309" fmla="*/ 2157984 w 2612136"/>
              <a:gd name="connsiteY309" fmla="*/ 749808 h 1676710"/>
              <a:gd name="connsiteX310" fmla="*/ 2148840 w 2612136"/>
              <a:gd name="connsiteY310" fmla="*/ 743712 h 1676710"/>
              <a:gd name="connsiteX311" fmla="*/ 2130552 w 2612136"/>
              <a:gd name="connsiteY311" fmla="*/ 737616 h 1676710"/>
              <a:gd name="connsiteX312" fmla="*/ 2121408 w 2612136"/>
              <a:gd name="connsiteY312" fmla="*/ 734568 h 1676710"/>
              <a:gd name="connsiteX313" fmla="*/ 2100072 w 2612136"/>
              <a:gd name="connsiteY313" fmla="*/ 728472 h 1676710"/>
              <a:gd name="connsiteX314" fmla="*/ 2090928 w 2612136"/>
              <a:gd name="connsiteY314" fmla="*/ 722376 h 1676710"/>
              <a:gd name="connsiteX315" fmla="*/ 2078736 w 2612136"/>
              <a:gd name="connsiteY315" fmla="*/ 719328 h 1676710"/>
              <a:gd name="connsiteX316" fmla="*/ 2060448 w 2612136"/>
              <a:gd name="connsiteY316" fmla="*/ 713232 h 1676710"/>
              <a:gd name="connsiteX317" fmla="*/ 2051304 w 2612136"/>
              <a:gd name="connsiteY317" fmla="*/ 710184 h 1676710"/>
              <a:gd name="connsiteX318" fmla="*/ 2033016 w 2612136"/>
              <a:gd name="connsiteY318" fmla="*/ 697992 h 1676710"/>
              <a:gd name="connsiteX319" fmla="*/ 1996440 w 2612136"/>
              <a:gd name="connsiteY319" fmla="*/ 688848 h 1676710"/>
              <a:gd name="connsiteX320" fmla="*/ 1987296 w 2612136"/>
              <a:gd name="connsiteY320" fmla="*/ 682752 h 1676710"/>
              <a:gd name="connsiteX321" fmla="*/ 1965960 w 2612136"/>
              <a:gd name="connsiteY321" fmla="*/ 676656 h 1676710"/>
              <a:gd name="connsiteX322" fmla="*/ 1956816 w 2612136"/>
              <a:gd name="connsiteY322" fmla="*/ 670560 h 1676710"/>
              <a:gd name="connsiteX323" fmla="*/ 1941576 w 2612136"/>
              <a:gd name="connsiteY323" fmla="*/ 667512 h 1676710"/>
              <a:gd name="connsiteX324" fmla="*/ 1929384 w 2612136"/>
              <a:gd name="connsiteY324" fmla="*/ 664464 h 1676710"/>
              <a:gd name="connsiteX325" fmla="*/ 1911096 w 2612136"/>
              <a:gd name="connsiteY325" fmla="*/ 655320 h 1676710"/>
              <a:gd name="connsiteX326" fmla="*/ 1892808 w 2612136"/>
              <a:gd name="connsiteY326" fmla="*/ 640080 h 1676710"/>
              <a:gd name="connsiteX327" fmla="*/ 1883664 w 2612136"/>
              <a:gd name="connsiteY327" fmla="*/ 637032 h 1676710"/>
              <a:gd name="connsiteX328" fmla="*/ 1874520 w 2612136"/>
              <a:gd name="connsiteY328" fmla="*/ 630936 h 1676710"/>
              <a:gd name="connsiteX329" fmla="*/ 1865376 w 2612136"/>
              <a:gd name="connsiteY329" fmla="*/ 627888 h 1676710"/>
              <a:gd name="connsiteX330" fmla="*/ 1856232 w 2612136"/>
              <a:gd name="connsiteY330" fmla="*/ 621792 h 1676710"/>
              <a:gd name="connsiteX331" fmla="*/ 1844040 w 2612136"/>
              <a:gd name="connsiteY331" fmla="*/ 618744 h 1676710"/>
              <a:gd name="connsiteX332" fmla="*/ 1831848 w 2612136"/>
              <a:gd name="connsiteY332" fmla="*/ 612648 h 1676710"/>
              <a:gd name="connsiteX333" fmla="*/ 1798320 w 2612136"/>
              <a:gd name="connsiteY333" fmla="*/ 594360 h 1676710"/>
              <a:gd name="connsiteX334" fmla="*/ 1780032 w 2612136"/>
              <a:gd name="connsiteY334" fmla="*/ 585216 h 1676710"/>
              <a:gd name="connsiteX335" fmla="*/ 1770888 w 2612136"/>
              <a:gd name="connsiteY335" fmla="*/ 579120 h 1676710"/>
              <a:gd name="connsiteX336" fmla="*/ 1761744 w 2612136"/>
              <a:gd name="connsiteY336" fmla="*/ 576072 h 1676710"/>
              <a:gd name="connsiteX337" fmla="*/ 1740408 w 2612136"/>
              <a:gd name="connsiteY337" fmla="*/ 566928 h 1676710"/>
              <a:gd name="connsiteX338" fmla="*/ 1722120 w 2612136"/>
              <a:gd name="connsiteY338" fmla="*/ 554736 h 1676710"/>
              <a:gd name="connsiteX339" fmla="*/ 1703832 w 2612136"/>
              <a:gd name="connsiteY339" fmla="*/ 542544 h 1676710"/>
              <a:gd name="connsiteX340" fmla="*/ 1685544 w 2612136"/>
              <a:gd name="connsiteY340" fmla="*/ 533400 h 1676710"/>
              <a:gd name="connsiteX341" fmla="*/ 1676400 w 2612136"/>
              <a:gd name="connsiteY341" fmla="*/ 530352 h 1676710"/>
              <a:gd name="connsiteX342" fmla="*/ 1664208 w 2612136"/>
              <a:gd name="connsiteY342" fmla="*/ 524256 h 1676710"/>
              <a:gd name="connsiteX343" fmla="*/ 1645920 w 2612136"/>
              <a:gd name="connsiteY343" fmla="*/ 512064 h 1676710"/>
              <a:gd name="connsiteX344" fmla="*/ 1636776 w 2612136"/>
              <a:gd name="connsiteY344" fmla="*/ 505968 h 1676710"/>
              <a:gd name="connsiteX345" fmla="*/ 1615440 w 2612136"/>
              <a:gd name="connsiteY345" fmla="*/ 499872 h 1676710"/>
              <a:gd name="connsiteX346" fmla="*/ 1606296 w 2612136"/>
              <a:gd name="connsiteY346" fmla="*/ 493776 h 1676710"/>
              <a:gd name="connsiteX347" fmla="*/ 1584960 w 2612136"/>
              <a:gd name="connsiteY347" fmla="*/ 487680 h 1676710"/>
              <a:gd name="connsiteX348" fmla="*/ 1575816 w 2612136"/>
              <a:gd name="connsiteY348" fmla="*/ 481584 h 1676710"/>
              <a:gd name="connsiteX349" fmla="*/ 1551432 w 2612136"/>
              <a:gd name="connsiteY349" fmla="*/ 475488 h 1676710"/>
              <a:gd name="connsiteX350" fmla="*/ 1536192 w 2612136"/>
              <a:gd name="connsiteY350" fmla="*/ 469392 h 1676710"/>
              <a:gd name="connsiteX351" fmla="*/ 1514856 w 2612136"/>
              <a:gd name="connsiteY351" fmla="*/ 463296 h 1676710"/>
              <a:gd name="connsiteX352" fmla="*/ 1493520 w 2612136"/>
              <a:gd name="connsiteY352" fmla="*/ 454152 h 1676710"/>
              <a:gd name="connsiteX353" fmla="*/ 1463040 w 2612136"/>
              <a:gd name="connsiteY353" fmla="*/ 438912 h 1676710"/>
              <a:gd name="connsiteX354" fmla="*/ 1453896 w 2612136"/>
              <a:gd name="connsiteY354" fmla="*/ 432816 h 1676710"/>
              <a:gd name="connsiteX355" fmla="*/ 1444752 w 2612136"/>
              <a:gd name="connsiteY355" fmla="*/ 429768 h 1676710"/>
              <a:gd name="connsiteX356" fmla="*/ 1408176 w 2612136"/>
              <a:gd name="connsiteY356" fmla="*/ 414528 h 1676710"/>
              <a:gd name="connsiteX357" fmla="*/ 1389888 w 2612136"/>
              <a:gd name="connsiteY357" fmla="*/ 402336 h 1676710"/>
              <a:gd name="connsiteX358" fmla="*/ 1380744 w 2612136"/>
              <a:gd name="connsiteY358" fmla="*/ 396240 h 1676710"/>
              <a:gd name="connsiteX359" fmla="*/ 1371600 w 2612136"/>
              <a:gd name="connsiteY359" fmla="*/ 393192 h 1676710"/>
              <a:gd name="connsiteX360" fmla="*/ 1350264 w 2612136"/>
              <a:gd name="connsiteY360" fmla="*/ 381000 h 1676710"/>
              <a:gd name="connsiteX361" fmla="*/ 1341120 w 2612136"/>
              <a:gd name="connsiteY361" fmla="*/ 377952 h 1676710"/>
              <a:gd name="connsiteX362" fmla="*/ 1331976 w 2612136"/>
              <a:gd name="connsiteY362" fmla="*/ 371856 h 1676710"/>
              <a:gd name="connsiteX363" fmla="*/ 1094232 w 2612136"/>
              <a:gd name="connsiteY363" fmla="*/ 295656 h 1676710"/>
              <a:gd name="connsiteX364" fmla="*/ 1069848 w 2612136"/>
              <a:gd name="connsiteY364" fmla="*/ 289560 h 1676710"/>
              <a:gd name="connsiteX365" fmla="*/ 1057656 w 2612136"/>
              <a:gd name="connsiteY365" fmla="*/ 286512 h 1676710"/>
              <a:gd name="connsiteX366" fmla="*/ 1030224 w 2612136"/>
              <a:gd name="connsiteY366" fmla="*/ 283464 h 1676710"/>
              <a:gd name="connsiteX367" fmla="*/ 990600 w 2612136"/>
              <a:gd name="connsiteY367" fmla="*/ 274320 h 1676710"/>
              <a:gd name="connsiteX368" fmla="*/ 972312 w 2612136"/>
              <a:gd name="connsiteY368" fmla="*/ 268224 h 1676710"/>
              <a:gd name="connsiteX369" fmla="*/ 963168 w 2612136"/>
              <a:gd name="connsiteY369" fmla="*/ 265176 h 1676710"/>
              <a:gd name="connsiteX370" fmla="*/ 950976 w 2612136"/>
              <a:gd name="connsiteY370" fmla="*/ 262128 h 1676710"/>
              <a:gd name="connsiteX371" fmla="*/ 932688 w 2612136"/>
              <a:gd name="connsiteY371" fmla="*/ 256032 h 1676710"/>
              <a:gd name="connsiteX372" fmla="*/ 923544 w 2612136"/>
              <a:gd name="connsiteY372" fmla="*/ 252984 h 1676710"/>
              <a:gd name="connsiteX373" fmla="*/ 905256 w 2612136"/>
              <a:gd name="connsiteY373" fmla="*/ 249936 h 1676710"/>
              <a:gd name="connsiteX374" fmla="*/ 880872 w 2612136"/>
              <a:gd name="connsiteY374" fmla="*/ 240792 h 1676710"/>
              <a:gd name="connsiteX375" fmla="*/ 853440 w 2612136"/>
              <a:gd name="connsiteY375" fmla="*/ 237744 h 1676710"/>
              <a:gd name="connsiteX376" fmla="*/ 841248 w 2612136"/>
              <a:gd name="connsiteY376" fmla="*/ 234696 h 1676710"/>
              <a:gd name="connsiteX377" fmla="*/ 819912 w 2612136"/>
              <a:gd name="connsiteY377" fmla="*/ 228600 h 1676710"/>
              <a:gd name="connsiteX378" fmla="*/ 804672 w 2612136"/>
              <a:gd name="connsiteY378" fmla="*/ 225552 h 1676710"/>
              <a:gd name="connsiteX379" fmla="*/ 786384 w 2612136"/>
              <a:gd name="connsiteY379" fmla="*/ 222504 h 1676710"/>
              <a:gd name="connsiteX380" fmla="*/ 768096 w 2612136"/>
              <a:gd name="connsiteY380" fmla="*/ 216408 h 1676710"/>
              <a:gd name="connsiteX381" fmla="*/ 743712 w 2612136"/>
              <a:gd name="connsiteY381" fmla="*/ 213360 h 1676710"/>
              <a:gd name="connsiteX382" fmla="*/ 722376 w 2612136"/>
              <a:gd name="connsiteY382" fmla="*/ 210312 h 1676710"/>
              <a:gd name="connsiteX383" fmla="*/ 676656 w 2612136"/>
              <a:gd name="connsiteY383" fmla="*/ 207264 h 1676710"/>
              <a:gd name="connsiteX384" fmla="*/ 664464 w 2612136"/>
              <a:gd name="connsiteY384" fmla="*/ 204216 h 1676710"/>
              <a:gd name="connsiteX385" fmla="*/ 591312 w 2612136"/>
              <a:gd name="connsiteY385" fmla="*/ 207264 h 1676710"/>
              <a:gd name="connsiteX386" fmla="*/ 576072 w 2612136"/>
              <a:gd name="connsiteY386" fmla="*/ 210312 h 1676710"/>
              <a:gd name="connsiteX387" fmla="*/ 536448 w 2612136"/>
              <a:gd name="connsiteY387" fmla="*/ 216408 h 1676710"/>
              <a:gd name="connsiteX388" fmla="*/ 493776 w 2612136"/>
              <a:gd name="connsiteY388" fmla="*/ 219456 h 1676710"/>
              <a:gd name="connsiteX389" fmla="*/ 466344 w 2612136"/>
              <a:gd name="connsiteY389" fmla="*/ 222504 h 1676710"/>
              <a:gd name="connsiteX390" fmla="*/ 371856 w 2612136"/>
              <a:gd name="connsiteY390" fmla="*/ 231648 h 1676710"/>
              <a:gd name="connsiteX391" fmla="*/ 326136 w 2612136"/>
              <a:gd name="connsiteY391" fmla="*/ 246888 h 1676710"/>
              <a:gd name="connsiteX392" fmla="*/ 316992 w 2612136"/>
              <a:gd name="connsiteY392" fmla="*/ 249936 h 1676710"/>
              <a:gd name="connsiteX393" fmla="*/ 307848 w 2612136"/>
              <a:gd name="connsiteY393" fmla="*/ 252984 h 1676710"/>
              <a:gd name="connsiteX394" fmla="*/ 283464 w 2612136"/>
              <a:gd name="connsiteY394" fmla="*/ 262128 h 1676710"/>
              <a:gd name="connsiteX395" fmla="*/ 265176 w 2612136"/>
              <a:gd name="connsiteY395" fmla="*/ 268224 h 1676710"/>
              <a:gd name="connsiteX396" fmla="*/ 240792 w 2612136"/>
              <a:gd name="connsiteY396" fmla="*/ 274320 h 1676710"/>
              <a:gd name="connsiteX397" fmla="*/ 231648 w 2612136"/>
              <a:gd name="connsiteY397" fmla="*/ 280416 h 1676710"/>
              <a:gd name="connsiteX398" fmla="*/ 219456 w 2612136"/>
              <a:gd name="connsiteY398" fmla="*/ 283464 h 1676710"/>
              <a:gd name="connsiteX399" fmla="*/ 201168 w 2612136"/>
              <a:gd name="connsiteY399" fmla="*/ 289560 h 1676710"/>
              <a:gd name="connsiteX400" fmla="*/ 195072 w 2612136"/>
              <a:gd name="connsiteY400" fmla="*/ 295656 h 1676710"/>
              <a:gd name="connsiteX0" fmla="*/ 195072 w 2612136"/>
              <a:gd name="connsiteY0" fmla="*/ 295656 h 1676710"/>
              <a:gd name="connsiteX1" fmla="*/ 176784 w 2612136"/>
              <a:gd name="connsiteY1" fmla="*/ 304800 h 1676710"/>
              <a:gd name="connsiteX2" fmla="*/ 155448 w 2612136"/>
              <a:gd name="connsiteY2" fmla="*/ 310896 h 1676710"/>
              <a:gd name="connsiteX3" fmla="*/ 137160 w 2612136"/>
              <a:gd name="connsiteY3" fmla="*/ 323088 h 1676710"/>
              <a:gd name="connsiteX4" fmla="*/ 128016 w 2612136"/>
              <a:gd name="connsiteY4" fmla="*/ 329184 h 1676710"/>
              <a:gd name="connsiteX5" fmla="*/ 115824 w 2612136"/>
              <a:gd name="connsiteY5" fmla="*/ 332232 h 1676710"/>
              <a:gd name="connsiteX6" fmla="*/ 106680 w 2612136"/>
              <a:gd name="connsiteY6" fmla="*/ 338328 h 1676710"/>
              <a:gd name="connsiteX7" fmla="*/ 70104 w 2612136"/>
              <a:gd name="connsiteY7" fmla="*/ 338328 h 1676710"/>
              <a:gd name="connsiteX8" fmla="*/ 48768 w 2612136"/>
              <a:gd name="connsiteY8" fmla="*/ 332232 h 1676710"/>
              <a:gd name="connsiteX9" fmla="*/ 36576 w 2612136"/>
              <a:gd name="connsiteY9" fmla="*/ 326136 h 1676710"/>
              <a:gd name="connsiteX10" fmla="*/ 27432 w 2612136"/>
              <a:gd name="connsiteY10" fmla="*/ 316992 h 1676710"/>
              <a:gd name="connsiteX11" fmla="*/ 9144 w 2612136"/>
              <a:gd name="connsiteY11" fmla="*/ 301752 h 1676710"/>
              <a:gd name="connsiteX12" fmla="*/ 0 w 2612136"/>
              <a:gd name="connsiteY12" fmla="*/ 268224 h 1676710"/>
              <a:gd name="connsiteX13" fmla="*/ 3048 w 2612136"/>
              <a:gd name="connsiteY13" fmla="*/ 207264 h 1676710"/>
              <a:gd name="connsiteX14" fmla="*/ 21336 w 2612136"/>
              <a:gd name="connsiteY14" fmla="*/ 170688 h 1676710"/>
              <a:gd name="connsiteX15" fmla="*/ 30480 w 2612136"/>
              <a:gd name="connsiteY15" fmla="*/ 161544 h 1676710"/>
              <a:gd name="connsiteX16" fmla="*/ 42672 w 2612136"/>
              <a:gd name="connsiteY16" fmla="*/ 146304 h 1676710"/>
              <a:gd name="connsiteX17" fmla="*/ 60960 w 2612136"/>
              <a:gd name="connsiteY17" fmla="*/ 131064 h 1676710"/>
              <a:gd name="connsiteX18" fmla="*/ 67056 w 2612136"/>
              <a:gd name="connsiteY18" fmla="*/ 121920 h 1676710"/>
              <a:gd name="connsiteX19" fmla="*/ 79248 w 2612136"/>
              <a:gd name="connsiteY19" fmla="*/ 115824 h 1676710"/>
              <a:gd name="connsiteX20" fmla="*/ 100584 w 2612136"/>
              <a:gd name="connsiteY20" fmla="*/ 106680 h 1676710"/>
              <a:gd name="connsiteX21" fmla="*/ 109728 w 2612136"/>
              <a:gd name="connsiteY21" fmla="*/ 97536 h 1676710"/>
              <a:gd name="connsiteX22" fmla="*/ 121920 w 2612136"/>
              <a:gd name="connsiteY22" fmla="*/ 94488 h 1676710"/>
              <a:gd name="connsiteX23" fmla="*/ 131064 w 2612136"/>
              <a:gd name="connsiteY23" fmla="*/ 91440 h 1676710"/>
              <a:gd name="connsiteX24" fmla="*/ 140208 w 2612136"/>
              <a:gd name="connsiteY24" fmla="*/ 85344 h 1676710"/>
              <a:gd name="connsiteX25" fmla="*/ 149352 w 2612136"/>
              <a:gd name="connsiteY25" fmla="*/ 82296 h 1676710"/>
              <a:gd name="connsiteX26" fmla="*/ 161544 w 2612136"/>
              <a:gd name="connsiteY26" fmla="*/ 76200 h 1676710"/>
              <a:gd name="connsiteX27" fmla="*/ 179832 w 2612136"/>
              <a:gd name="connsiteY27" fmla="*/ 70104 h 1676710"/>
              <a:gd name="connsiteX28" fmla="*/ 198120 w 2612136"/>
              <a:gd name="connsiteY28" fmla="*/ 64008 h 1676710"/>
              <a:gd name="connsiteX29" fmla="*/ 207264 w 2612136"/>
              <a:gd name="connsiteY29" fmla="*/ 60960 h 1676710"/>
              <a:gd name="connsiteX30" fmla="*/ 234696 w 2612136"/>
              <a:gd name="connsiteY30" fmla="*/ 54864 h 1676710"/>
              <a:gd name="connsiteX31" fmla="*/ 262128 w 2612136"/>
              <a:gd name="connsiteY31" fmla="*/ 48768 h 1676710"/>
              <a:gd name="connsiteX32" fmla="*/ 283464 w 2612136"/>
              <a:gd name="connsiteY32" fmla="*/ 45720 h 1676710"/>
              <a:gd name="connsiteX33" fmla="*/ 292608 w 2612136"/>
              <a:gd name="connsiteY33" fmla="*/ 42672 h 1676710"/>
              <a:gd name="connsiteX34" fmla="*/ 338328 w 2612136"/>
              <a:gd name="connsiteY34" fmla="*/ 36576 h 1676710"/>
              <a:gd name="connsiteX35" fmla="*/ 365760 w 2612136"/>
              <a:gd name="connsiteY35" fmla="*/ 30480 h 1676710"/>
              <a:gd name="connsiteX36" fmla="*/ 384048 w 2612136"/>
              <a:gd name="connsiteY36" fmla="*/ 27432 h 1676710"/>
              <a:gd name="connsiteX37" fmla="*/ 417576 w 2612136"/>
              <a:gd name="connsiteY37" fmla="*/ 24384 h 1676710"/>
              <a:gd name="connsiteX38" fmla="*/ 460248 w 2612136"/>
              <a:gd name="connsiteY38" fmla="*/ 18288 h 1676710"/>
              <a:gd name="connsiteX39" fmla="*/ 505968 w 2612136"/>
              <a:gd name="connsiteY39" fmla="*/ 15240 h 1676710"/>
              <a:gd name="connsiteX40" fmla="*/ 527304 w 2612136"/>
              <a:gd name="connsiteY40" fmla="*/ 9144 h 1676710"/>
              <a:gd name="connsiteX41" fmla="*/ 545592 w 2612136"/>
              <a:gd name="connsiteY41" fmla="*/ 6096 h 1676710"/>
              <a:gd name="connsiteX42" fmla="*/ 554736 w 2612136"/>
              <a:gd name="connsiteY42" fmla="*/ 3048 h 1676710"/>
              <a:gd name="connsiteX43" fmla="*/ 585216 w 2612136"/>
              <a:gd name="connsiteY43" fmla="*/ 0 h 1676710"/>
              <a:gd name="connsiteX44" fmla="*/ 679704 w 2612136"/>
              <a:gd name="connsiteY44" fmla="*/ 3048 h 1676710"/>
              <a:gd name="connsiteX45" fmla="*/ 701040 w 2612136"/>
              <a:gd name="connsiteY45" fmla="*/ 6096 h 1676710"/>
              <a:gd name="connsiteX46" fmla="*/ 749808 w 2612136"/>
              <a:gd name="connsiteY46" fmla="*/ 12192 h 1676710"/>
              <a:gd name="connsiteX47" fmla="*/ 765048 w 2612136"/>
              <a:gd name="connsiteY47" fmla="*/ 15240 h 1676710"/>
              <a:gd name="connsiteX48" fmla="*/ 810768 w 2612136"/>
              <a:gd name="connsiteY48" fmla="*/ 18288 h 1676710"/>
              <a:gd name="connsiteX49" fmla="*/ 829056 w 2612136"/>
              <a:gd name="connsiteY49" fmla="*/ 21336 h 1676710"/>
              <a:gd name="connsiteX50" fmla="*/ 847344 w 2612136"/>
              <a:gd name="connsiteY50" fmla="*/ 27432 h 1676710"/>
              <a:gd name="connsiteX51" fmla="*/ 886968 w 2612136"/>
              <a:gd name="connsiteY51" fmla="*/ 33528 h 1676710"/>
              <a:gd name="connsiteX52" fmla="*/ 899160 w 2612136"/>
              <a:gd name="connsiteY52" fmla="*/ 36576 h 1676710"/>
              <a:gd name="connsiteX53" fmla="*/ 908304 w 2612136"/>
              <a:gd name="connsiteY53" fmla="*/ 39624 h 1676710"/>
              <a:gd name="connsiteX54" fmla="*/ 950976 w 2612136"/>
              <a:gd name="connsiteY54" fmla="*/ 45720 h 1676710"/>
              <a:gd name="connsiteX55" fmla="*/ 972312 w 2612136"/>
              <a:gd name="connsiteY55" fmla="*/ 48768 h 1676710"/>
              <a:gd name="connsiteX56" fmla="*/ 1005840 w 2612136"/>
              <a:gd name="connsiteY56" fmla="*/ 57912 h 1676710"/>
              <a:gd name="connsiteX57" fmla="*/ 1027176 w 2612136"/>
              <a:gd name="connsiteY57" fmla="*/ 60960 h 1676710"/>
              <a:gd name="connsiteX58" fmla="*/ 1048512 w 2612136"/>
              <a:gd name="connsiteY58" fmla="*/ 67056 h 1676710"/>
              <a:gd name="connsiteX59" fmla="*/ 1078992 w 2612136"/>
              <a:gd name="connsiteY59" fmla="*/ 73152 h 1676710"/>
              <a:gd name="connsiteX60" fmla="*/ 1088136 w 2612136"/>
              <a:gd name="connsiteY60" fmla="*/ 76200 h 1676710"/>
              <a:gd name="connsiteX61" fmla="*/ 1109472 w 2612136"/>
              <a:gd name="connsiteY61" fmla="*/ 79248 h 1676710"/>
              <a:gd name="connsiteX62" fmla="*/ 1127760 w 2612136"/>
              <a:gd name="connsiteY62" fmla="*/ 82296 h 1676710"/>
              <a:gd name="connsiteX63" fmla="*/ 1139952 w 2612136"/>
              <a:gd name="connsiteY63" fmla="*/ 85344 h 1676710"/>
              <a:gd name="connsiteX64" fmla="*/ 1176528 w 2612136"/>
              <a:gd name="connsiteY64" fmla="*/ 91440 h 1676710"/>
              <a:gd name="connsiteX65" fmla="*/ 1207008 w 2612136"/>
              <a:gd name="connsiteY65" fmla="*/ 100584 h 1676710"/>
              <a:gd name="connsiteX66" fmla="*/ 1216152 w 2612136"/>
              <a:gd name="connsiteY66" fmla="*/ 103632 h 1676710"/>
              <a:gd name="connsiteX67" fmla="*/ 1228344 w 2612136"/>
              <a:gd name="connsiteY67" fmla="*/ 106680 h 1676710"/>
              <a:gd name="connsiteX68" fmla="*/ 1246632 w 2612136"/>
              <a:gd name="connsiteY68" fmla="*/ 112776 h 1676710"/>
              <a:gd name="connsiteX69" fmla="*/ 1255776 w 2612136"/>
              <a:gd name="connsiteY69" fmla="*/ 115824 h 1676710"/>
              <a:gd name="connsiteX70" fmla="*/ 1267968 w 2612136"/>
              <a:gd name="connsiteY70" fmla="*/ 121920 h 1676710"/>
              <a:gd name="connsiteX71" fmla="*/ 1277112 w 2612136"/>
              <a:gd name="connsiteY71" fmla="*/ 128016 h 1676710"/>
              <a:gd name="connsiteX72" fmla="*/ 1298448 w 2612136"/>
              <a:gd name="connsiteY72" fmla="*/ 134112 h 1676710"/>
              <a:gd name="connsiteX73" fmla="*/ 1322832 w 2612136"/>
              <a:gd name="connsiteY73" fmla="*/ 146304 h 1676710"/>
              <a:gd name="connsiteX74" fmla="*/ 1441704 w 2612136"/>
              <a:gd name="connsiteY74" fmla="*/ 185928 h 1676710"/>
              <a:gd name="connsiteX75" fmla="*/ 1487424 w 2612136"/>
              <a:gd name="connsiteY75" fmla="*/ 207264 h 1676710"/>
              <a:gd name="connsiteX76" fmla="*/ 1511808 w 2612136"/>
              <a:gd name="connsiteY76" fmla="*/ 216408 h 1676710"/>
              <a:gd name="connsiteX77" fmla="*/ 1554480 w 2612136"/>
              <a:gd name="connsiteY77" fmla="*/ 225552 h 1676710"/>
              <a:gd name="connsiteX78" fmla="*/ 1578864 w 2612136"/>
              <a:gd name="connsiteY78" fmla="*/ 231648 h 1676710"/>
              <a:gd name="connsiteX79" fmla="*/ 1588008 w 2612136"/>
              <a:gd name="connsiteY79" fmla="*/ 234696 h 1676710"/>
              <a:gd name="connsiteX80" fmla="*/ 1612392 w 2612136"/>
              <a:gd name="connsiteY80" fmla="*/ 240792 h 1676710"/>
              <a:gd name="connsiteX81" fmla="*/ 1630680 w 2612136"/>
              <a:gd name="connsiteY81" fmla="*/ 246888 h 1676710"/>
              <a:gd name="connsiteX82" fmla="*/ 1639824 w 2612136"/>
              <a:gd name="connsiteY82" fmla="*/ 249936 h 1676710"/>
              <a:gd name="connsiteX83" fmla="*/ 1652016 w 2612136"/>
              <a:gd name="connsiteY83" fmla="*/ 252984 h 1676710"/>
              <a:gd name="connsiteX84" fmla="*/ 1664208 w 2612136"/>
              <a:gd name="connsiteY84" fmla="*/ 259080 h 1676710"/>
              <a:gd name="connsiteX85" fmla="*/ 1673352 w 2612136"/>
              <a:gd name="connsiteY85" fmla="*/ 262128 h 1676710"/>
              <a:gd name="connsiteX86" fmla="*/ 1685544 w 2612136"/>
              <a:gd name="connsiteY86" fmla="*/ 268224 h 1676710"/>
              <a:gd name="connsiteX87" fmla="*/ 1703832 w 2612136"/>
              <a:gd name="connsiteY87" fmla="*/ 274320 h 1676710"/>
              <a:gd name="connsiteX88" fmla="*/ 1716024 w 2612136"/>
              <a:gd name="connsiteY88" fmla="*/ 280416 h 1676710"/>
              <a:gd name="connsiteX89" fmla="*/ 1734312 w 2612136"/>
              <a:gd name="connsiteY89" fmla="*/ 286512 h 1676710"/>
              <a:gd name="connsiteX90" fmla="*/ 1743456 w 2612136"/>
              <a:gd name="connsiteY90" fmla="*/ 289560 h 1676710"/>
              <a:gd name="connsiteX91" fmla="*/ 1752600 w 2612136"/>
              <a:gd name="connsiteY91" fmla="*/ 295656 h 1676710"/>
              <a:gd name="connsiteX92" fmla="*/ 1770888 w 2612136"/>
              <a:gd name="connsiteY92" fmla="*/ 301752 h 1676710"/>
              <a:gd name="connsiteX93" fmla="*/ 1780032 w 2612136"/>
              <a:gd name="connsiteY93" fmla="*/ 307848 h 1676710"/>
              <a:gd name="connsiteX94" fmla="*/ 1789176 w 2612136"/>
              <a:gd name="connsiteY94" fmla="*/ 310896 h 1676710"/>
              <a:gd name="connsiteX95" fmla="*/ 1804416 w 2612136"/>
              <a:gd name="connsiteY95" fmla="*/ 316992 h 1676710"/>
              <a:gd name="connsiteX96" fmla="*/ 1813560 w 2612136"/>
              <a:gd name="connsiteY96" fmla="*/ 323088 h 1676710"/>
              <a:gd name="connsiteX97" fmla="*/ 1844040 w 2612136"/>
              <a:gd name="connsiteY97" fmla="*/ 332232 h 1676710"/>
              <a:gd name="connsiteX98" fmla="*/ 1853184 w 2612136"/>
              <a:gd name="connsiteY98" fmla="*/ 338328 h 1676710"/>
              <a:gd name="connsiteX99" fmla="*/ 1886712 w 2612136"/>
              <a:gd name="connsiteY99" fmla="*/ 350520 h 1676710"/>
              <a:gd name="connsiteX100" fmla="*/ 1895856 w 2612136"/>
              <a:gd name="connsiteY100" fmla="*/ 356616 h 1676710"/>
              <a:gd name="connsiteX101" fmla="*/ 1926336 w 2612136"/>
              <a:gd name="connsiteY101" fmla="*/ 365760 h 1676710"/>
              <a:gd name="connsiteX102" fmla="*/ 1953768 w 2612136"/>
              <a:gd name="connsiteY102" fmla="*/ 377952 h 1676710"/>
              <a:gd name="connsiteX103" fmla="*/ 1965960 w 2612136"/>
              <a:gd name="connsiteY103" fmla="*/ 384048 h 1676710"/>
              <a:gd name="connsiteX104" fmla="*/ 1975104 w 2612136"/>
              <a:gd name="connsiteY104" fmla="*/ 387096 h 1676710"/>
              <a:gd name="connsiteX105" fmla="*/ 1996440 w 2612136"/>
              <a:gd name="connsiteY105" fmla="*/ 399288 h 1676710"/>
              <a:gd name="connsiteX106" fmla="*/ 2014728 w 2612136"/>
              <a:gd name="connsiteY106" fmla="*/ 405384 h 1676710"/>
              <a:gd name="connsiteX107" fmla="*/ 2033016 w 2612136"/>
              <a:gd name="connsiteY107" fmla="*/ 414528 h 1676710"/>
              <a:gd name="connsiteX108" fmla="*/ 2042160 w 2612136"/>
              <a:gd name="connsiteY108" fmla="*/ 420624 h 1676710"/>
              <a:gd name="connsiteX109" fmla="*/ 2054352 w 2612136"/>
              <a:gd name="connsiteY109" fmla="*/ 423672 h 1676710"/>
              <a:gd name="connsiteX110" fmla="*/ 2090928 w 2612136"/>
              <a:gd name="connsiteY110" fmla="*/ 438912 h 1676710"/>
              <a:gd name="connsiteX111" fmla="*/ 2109216 w 2612136"/>
              <a:gd name="connsiteY111" fmla="*/ 451104 h 1676710"/>
              <a:gd name="connsiteX112" fmla="*/ 2130552 w 2612136"/>
              <a:gd name="connsiteY112" fmla="*/ 460248 h 1676710"/>
              <a:gd name="connsiteX113" fmla="*/ 2139696 w 2612136"/>
              <a:gd name="connsiteY113" fmla="*/ 463296 h 1676710"/>
              <a:gd name="connsiteX114" fmla="*/ 2151888 w 2612136"/>
              <a:gd name="connsiteY114" fmla="*/ 469392 h 1676710"/>
              <a:gd name="connsiteX115" fmla="*/ 2161032 w 2612136"/>
              <a:gd name="connsiteY115" fmla="*/ 472440 h 1676710"/>
              <a:gd name="connsiteX116" fmla="*/ 2170176 w 2612136"/>
              <a:gd name="connsiteY116" fmla="*/ 478536 h 1676710"/>
              <a:gd name="connsiteX117" fmla="*/ 2179320 w 2612136"/>
              <a:gd name="connsiteY117" fmla="*/ 487680 h 1676710"/>
              <a:gd name="connsiteX118" fmla="*/ 2191512 w 2612136"/>
              <a:gd name="connsiteY118" fmla="*/ 490728 h 1676710"/>
              <a:gd name="connsiteX119" fmla="*/ 2200656 w 2612136"/>
              <a:gd name="connsiteY119" fmla="*/ 499872 h 1676710"/>
              <a:gd name="connsiteX120" fmla="*/ 2209800 w 2612136"/>
              <a:gd name="connsiteY120" fmla="*/ 502920 h 1676710"/>
              <a:gd name="connsiteX121" fmla="*/ 2218944 w 2612136"/>
              <a:gd name="connsiteY121" fmla="*/ 509016 h 1676710"/>
              <a:gd name="connsiteX122" fmla="*/ 2228088 w 2612136"/>
              <a:gd name="connsiteY122" fmla="*/ 512064 h 1676710"/>
              <a:gd name="connsiteX123" fmla="*/ 2246376 w 2612136"/>
              <a:gd name="connsiteY123" fmla="*/ 524256 h 1676710"/>
              <a:gd name="connsiteX124" fmla="*/ 2255520 w 2612136"/>
              <a:gd name="connsiteY124" fmla="*/ 527304 h 1676710"/>
              <a:gd name="connsiteX125" fmla="*/ 2273808 w 2612136"/>
              <a:gd name="connsiteY125" fmla="*/ 539496 h 1676710"/>
              <a:gd name="connsiteX126" fmla="*/ 2282952 w 2612136"/>
              <a:gd name="connsiteY126" fmla="*/ 545592 h 1676710"/>
              <a:gd name="connsiteX127" fmla="*/ 2292096 w 2612136"/>
              <a:gd name="connsiteY127" fmla="*/ 548640 h 1676710"/>
              <a:gd name="connsiteX128" fmla="*/ 2304288 w 2612136"/>
              <a:gd name="connsiteY128" fmla="*/ 557784 h 1676710"/>
              <a:gd name="connsiteX129" fmla="*/ 2322576 w 2612136"/>
              <a:gd name="connsiteY129" fmla="*/ 569976 h 1676710"/>
              <a:gd name="connsiteX130" fmla="*/ 2331720 w 2612136"/>
              <a:gd name="connsiteY130" fmla="*/ 579120 h 1676710"/>
              <a:gd name="connsiteX131" fmla="*/ 2350008 w 2612136"/>
              <a:gd name="connsiteY131" fmla="*/ 591312 h 1676710"/>
              <a:gd name="connsiteX132" fmla="*/ 2362200 w 2612136"/>
              <a:gd name="connsiteY132" fmla="*/ 597408 h 1676710"/>
              <a:gd name="connsiteX133" fmla="*/ 2389632 w 2612136"/>
              <a:gd name="connsiteY133" fmla="*/ 621792 h 1676710"/>
              <a:gd name="connsiteX134" fmla="*/ 2398776 w 2612136"/>
              <a:gd name="connsiteY134" fmla="*/ 624840 h 1676710"/>
              <a:gd name="connsiteX135" fmla="*/ 2420112 w 2612136"/>
              <a:gd name="connsiteY135" fmla="*/ 646176 h 1676710"/>
              <a:gd name="connsiteX136" fmla="*/ 2438400 w 2612136"/>
              <a:gd name="connsiteY136" fmla="*/ 661416 h 1676710"/>
              <a:gd name="connsiteX137" fmla="*/ 2447544 w 2612136"/>
              <a:gd name="connsiteY137" fmla="*/ 667512 h 1676710"/>
              <a:gd name="connsiteX138" fmla="*/ 2456688 w 2612136"/>
              <a:gd name="connsiteY138" fmla="*/ 679704 h 1676710"/>
              <a:gd name="connsiteX139" fmla="*/ 2474976 w 2612136"/>
              <a:gd name="connsiteY139" fmla="*/ 694944 h 1676710"/>
              <a:gd name="connsiteX140" fmla="*/ 2481072 w 2612136"/>
              <a:gd name="connsiteY140" fmla="*/ 704088 h 1676710"/>
              <a:gd name="connsiteX141" fmla="*/ 2493264 w 2612136"/>
              <a:gd name="connsiteY141" fmla="*/ 713232 h 1676710"/>
              <a:gd name="connsiteX142" fmla="*/ 2511552 w 2612136"/>
              <a:gd name="connsiteY142" fmla="*/ 743712 h 1676710"/>
              <a:gd name="connsiteX143" fmla="*/ 2526792 w 2612136"/>
              <a:gd name="connsiteY143" fmla="*/ 762000 h 1676710"/>
              <a:gd name="connsiteX144" fmla="*/ 2529840 w 2612136"/>
              <a:gd name="connsiteY144" fmla="*/ 771144 h 1676710"/>
              <a:gd name="connsiteX145" fmla="*/ 2535936 w 2612136"/>
              <a:gd name="connsiteY145" fmla="*/ 783336 h 1676710"/>
              <a:gd name="connsiteX146" fmla="*/ 2538984 w 2612136"/>
              <a:gd name="connsiteY146" fmla="*/ 792480 h 1676710"/>
              <a:gd name="connsiteX147" fmla="*/ 2545080 w 2612136"/>
              <a:gd name="connsiteY147" fmla="*/ 801624 h 1676710"/>
              <a:gd name="connsiteX148" fmla="*/ 2551176 w 2612136"/>
              <a:gd name="connsiteY148" fmla="*/ 822960 h 1676710"/>
              <a:gd name="connsiteX149" fmla="*/ 2557272 w 2612136"/>
              <a:gd name="connsiteY149" fmla="*/ 841248 h 1676710"/>
              <a:gd name="connsiteX150" fmla="*/ 2563368 w 2612136"/>
              <a:gd name="connsiteY150" fmla="*/ 865632 h 1676710"/>
              <a:gd name="connsiteX151" fmla="*/ 2569464 w 2612136"/>
              <a:gd name="connsiteY151" fmla="*/ 877824 h 1676710"/>
              <a:gd name="connsiteX152" fmla="*/ 2572512 w 2612136"/>
              <a:gd name="connsiteY152" fmla="*/ 886968 h 1676710"/>
              <a:gd name="connsiteX153" fmla="*/ 2575560 w 2612136"/>
              <a:gd name="connsiteY153" fmla="*/ 899160 h 1676710"/>
              <a:gd name="connsiteX154" fmla="*/ 2587752 w 2612136"/>
              <a:gd name="connsiteY154" fmla="*/ 917448 h 1676710"/>
              <a:gd name="connsiteX155" fmla="*/ 2593848 w 2612136"/>
              <a:gd name="connsiteY155" fmla="*/ 938784 h 1676710"/>
              <a:gd name="connsiteX156" fmla="*/ 2596896 w 2612136"/>
              <a:gd name="connsiteY156" fmla="*/ 950976 h 1676710"/>
              <a:gd name="connsiteX157" fmla="*/ 2602992 w 2612136"/>
              <a:gd name="connsiteY157" fmla="*/ 963168 h 1676710"/>
              <a:gd name="connsiteX158" fmla="*/ 2606040 w 2612136"/>
              <a:gd name="connsiteY158" fmla="*/ 975360 h 1676710"/>
              <a:gd name="connsiteX159" fmla="*/ 2612136 w 2612136"/>
              <a:gd name="connsiteY159" fmla="*/ 993648 h 1676710"/>
              <a:gd name="connsiteX160" fmla="*/ 2609088 w 2612136"/>
              <a:gd name="connsiteY160" fmla="*/ 1030224 h 1676710"/>
              <a:gd name="connsiteX161" fmla="*/ 2602992 w 2612136"/>
              <a:gd name="connsiteY161" fmla="*/ 1066800 h 1676710"/>
              <a:gd name="connsiteX162" fmla="*/ 2599944 w 2612136"/>
              <a:gd name="connsiteY162" fmla="*/ 1103376 h 1676710"/>
              <a:gd name="connsiteX163" fmla="*/ 2593848 w 2612136"/>
              <a:gd name="connsiteY163" fmla="*/ 1130808 h 1676710"/>
              <a:gd name="connsiteX164" fmla="*/ 2590800 w 2612136"/>
              <a:gd name="connsiteY164" fmla="*/ 1139952 h 1676710"/>
              <a:gd name="connsiteX165" fmla="*/ 2581656 w 2612136"/>
              <a:gd name="connsiteY165" fmla="*/ 1173480 h 1676710"/>
              <a:gd name="connsiteX166" fmla="*/ 2578608 w 2612136"/>
              <a:gd name="connsiteY166" fmla="*/ 1182624 h 1676710"/>
              <a:gd name="connsiteX167" fmla="*/ 2566416 w 2612136"/>
              <a:gd name="connsiteY167" fmla="*/ 1200912 h 1676710"/>
              <a:gd name="connsiteX168" fmla="*/ 2560320 w 2612136"/>
              <a:gd name="connsiteY168" fmla="*/ 1210056 h 1676710"/>
              <a:gd name="connsiteX169" fmla="*/ 2557272 w 2612136"/>
              <a:gd name="connsiteY169" fmla="*/ 1219200 h 1676710"/>
              <a:gd name="connsiteX170" fmla="*/ 2545080 w 2612136"/>
              <a:gd name="connsiteY170" fmla="*/ 1237488 h 1676710"/>
              <a:gd name="connsiteX171" fmla="*/ 2538984 w 2612136"/>
              <a:gd name="connsiteY171" fmla="*/ 1246632 h 1676710"/>
              <a:gd name="connsiteX172" fmla="*/ 2535936 w 2612136"/>
              <a:gd name="connsiteY172" fmla="*/ 1255776 h 1676710"/>
              <a:gd name="connsiteX173" fmla="*/ 2526792 w 2612136"/>
              <a:gd name="connsiteY173" fmla="*/ 1264920 h 1676710"/>
              <a:gd name="connsiteX174" fmla="*/ 2511552 w 2612136"/>
              <a:gd name="connsiteY174" fmla="*/ 1283208 h 1676710"/>
              <a:gd name="connsiteX175" fmla="*/ 2502408 w 2612136"/>
              <a:gd name="connsiteY175" fmla="*/ 1289304 h 1676710"/>
              <a:gd name="connsiteX176" fmla="*/ 2493264 w 2612136"/>
              <a:gd name="connsiteY176" fmla="*/ 1301496 h 1676710"/>
              <a:gd name="connsiteX177" fmla="*/ 2474976 w 2612136"/>
              <a:gd name="connsiteY177" fmla="*/ 1313688 h 1676710"/>
              <a:gd name="connsiteX178" fmla="*/ 2444496 w 2612136"/>
              <a:gd name="connsiteY178" fmla="*/ 1335024 h 1676710"/>
              <a:gd name="connsiteX179" fmla="*/ 2435352 w 2612136"/>
              <a:gd name="connsiteY179" fmla="*/ 1341120 h 1676710"/>
              <a:gd name="connsiteX180" fmla="*/ 2423160 w 2612136"/>
              <a:gd name="connsiteY180" fmla="*/ 1350264 h 1676710"/>
              <a:gd name="connsiteX181" fmla="*/ 2410968 w 2612136"/>
              <a:gd name="connsiteY181" fmla="*/ 1353312 h 1676710"/>
              <a:gd name="connsiteX182" fmla="*/ 2401824 w 2612136"/>
              <a:gd name="connsiteY182" fmla="*/ 1362456 h 1676710"/>
              <a:gd name="connsiteX183" fmla="*/ 2383536 w 2612136"/>
              <a:gd name="connsiteY183" fmla="*/ 1374648 h 1676710"/>
              <a:gd name="connsiteX184" fmla="*/ 2365248 w 2612136"/>
              <a:gd name="connsiteY184" fmla="*/ 1386840 h 1676710"/>
              <a:gd name="connsiteX185" fmla="*/ 2356104 w 2612136"/>
              <a:gd name="connsiteY185" fmla="*/ 1395984 h 1676710"/>
              <a:gd name="connsiteX186" fmla="*/ 2346960 w 2612136"/>
              <a:gd name="connsiteY186" fmla="*/ 1399032 h 1676710"/>
              <a:gd name="connsiteX187" fmla="*/ 2331720 w 2612136"/>
              <a:gd name="connsiteY187" fmla="*/ 1411224 h 1676710"/>
              <a:gd name="connsiteX188" fmla="*/ 2322576 w 2612136"/>
              <a:gd name="connsiteY188" fmla="*/ 1420368 h 1676710"/>
              <a:gd name="connsiteX189" fmla="*/ 2301240 w 2612136"/>
              <a:gd name="connsiteY189" fmla="*/ 1432560 h 1676710"/>
              <a:gd name="connsiteX190" fmla="*/ 2286000 w 2612136"/>
              <a:gd name="connsiteY190" fmla="*/ 1441704 h 1676710"/>
              <a:gd name="connsiteX191" fmla="*/ 2267712 w 2612136"/>
              <a:gd name="connsiteY191" fmla="*/ 1453896 h 1676710"/>
              <a:gd name="connsiteX192" fmla="*/ 2255520 w 2612136"/>
              <a:gd name="connsiteY192" fmla="*/ 1459992 h 1676710"/>
              <a:gd name="connsiteX193" fmla="*/ 2234184 w 2612136"/>
              <a:gd name="connsiteY193" fmla="*/ 1475232 h 1676710"/>
              <a:gd name="connsiteX194" fmla="*/ 2225040 w 2612136"/>
              <a:gd name="connsiteY194" fmla="*/ 1481328 h 1676710"/>
              <a:gd name="connsiteX195" fmla="*/ 2212848 w 2612136"/>
              <a:gd name="connsiteY195" fmla="*/ 1490472 h 1676710"/>
              <a:gd name="connsiteX196" fmla="*/ 2194560 w 2612136"/>
              <a:gd name="connsiteY196" fmla="*/ 1496568 h 1676710"/>
              <a:gd name="connsiteX197" fmla="*/ 2185416 w 2612136"/>
              <a:gd name="connsiteY197" fmla="*/ 1499616 h 1676710"/>
              <a:gd name="connsiteX198" fmla="*/ 2164080 w 2612136"/>
              <a:gd name="connsiteY198" fmla="*/ 1511808 h 1676710"/>
              <a:gd name="connsiteX199" fmla="*/ 2154936 w 2612136"/>
              <a:gd name="connsiteY199" fmla="*/ 1514856 h 1676710"/>
              <a:gd name="connsiteX200" fmla="*/ 2133600 w 2612136"/>
              <a:gd name="connsiteY200" fmla="*/ 1527048 h 1676710"/>
              <a:gd name="connsiteX201" fmla="*/ 2115312 w 2612136"/>
              <a:gd name="connsiteY201" fmla="*/ 1539240 h 1676710"/>
              <a:gd name="connsiteX202" fmla="*/ 2097024 w 2612136"/>
              <a:gd name="connsiteY202" fmla="*/ 1548384 h 1676710"/>
              <a:gd name="connsiteX203" fmla="*/ 2087880 w 2612136"/>
              <a:gd name="connsiteY203" fmla="*/ 1551432 h 1676710"/>
              <a:gd name="connsiteX204" fmla="*/ 2063496 w 2612136"/>
              <a:gd name="connsiteY204" fmla="*/ 1563624 h 1676710"/>
              <a:gd name="connsiteX205" fmla="*/ 2045208 w 2612136"/>
              <a:gd name="connsiteY205" fmla="*/ 1575816 h 1676710"/>
              <a:gd name="connsiteX206" fmla="*/ 2036064 w 2612136"/>
              <a:gd name="connsiteY206" fmla="*/ 1578864 h 1676710"/>
              <a:gd name="connsiteX207" fmla="*/ 2026920 w 2612136"/>
              <a:gd name="connsiteY207" fmla="*/ 1584960 h 1676710"/>
              <a:gd name="connsiteX208" fmla="*/ 2002536 w 2612136"/>
              <a:gd name="connsiteY208" fmla="*/ 1600200 h 1676710"/>
              <a:gd name="connsiteX209" fmla="*/ 1984248 w 2612136"/>
              <a:gd name="connsiteY209" fmla="*/ 1612392 h 1676710"/>
              <a:gd name="connsiteX210" fmla="*/ 1959864 w 2612136"/>
              <a:gd name="connsiteY210" fmla="*/ 1621536 h 1676710"/>
              <a:gd name="connsiteX211" fmla="*/ 1950720 w 2612136"/>
              <a:gd name="connsiteY211" fmla="*/ 1624584 h 1676710"/>
              <a:gd name="connsiteX212" fmla="*/ 1941576 w 2612136"/>
              <a:gd name="connsiteY212" fmla="*/ 1630680 h 1676710"/>
              <a:gd name="connsiteX213" fmla="*/ 1911096 w 2612136"/>
              <a:gd name="connsiteY213" fmla="*/ 1636776 h 1676710"/>
              <a:gd name="connsiteX214" fmla="*/ 1898904 w 2612136"/>
              <a:gd name="connsiteY214" fmla="*/ 1642872 h 1676710"/>
              <a:gd name="connsiteX215" fmla="*/ 1889760 w 2612136"/>
              <a:gd name="connsiteY215" fmla="*/ 1648968 h 1676710"/>
              <a:gd name="connsiteX216" fmla="*/ 1880616 w 2612136"/>
              <a:gd name="connsiteY216" fmla="*/ 1652016 h 1676710"/>
              <a:gd name="connsiteX217" fmla="*/ 1862328 w 2612136"/>
              <a:gd name="connsiteY217" fmla="*/ 1664208 h 1676710"/>
              <a:gd name="connsiteX218" fmla="*/ 1853184 w 2612136"/>
              <a:gd name="connsiteY218" fmla="*/ 1670304 h 1676710"/>
              <a:gd name="connsiteX219" fmla="*/ 1831848 w 2612136"/>
              <a:gd name="connsiteY219" fmla="*/ 1676400 h 1676710"/>
              <a:gd name="connsiteX220" fmla="*/ 1813560 w 2612136"/>
              <a:gd name="connsiteY220" fmla="*/ 1667256 h 1676710"/>
              <a:gd name="connsiteX221" fmla="*/ 1792224 w 2612136"/>
              <a:gd name="connsiteY221" fmla="*/ 1658112 h 1676710"/>
              <a:gd name="connsiteX222" fmla="*/ 1783080 w 2612136"/>
              <a:gd name="connsiteY222" fmla="*/ 1648968 h 1676710"/>
              <a:gd name="connsiteX223" fmla="*/ 1776984 w 2612136"/>
              <a:gd name="connsiteY223" fmla="*/ 1639824 h 1676710"/>
              <a:gd name="connsiteX224" fmla="*/ 1767840 w 2612136"/>
              <a:gd name="connsiteY224" fmla="*/ 1636776 h 1676710"/>
              <a:gd name="connsiteX225" fmla="*/ 1761744 w 2612136"/>
              <a:gd name="connsiteY225" fmla="*/ 1627632 h 1676710"/>
              <a:gd name="connsiteX226" fmla="*/ 1734312 w 2612136"/>
              <a:gd name="connsiteY226" fmla="*/ 1600200 h 1676710"/>
              <a:gd name="connsiteX227" fmla="*/ 1725168 w 2612136"/>
              <a:gd name="connsiteY227" fmla="*/ 1591056 h 1676710"/>
              <a:gd name="connsiteX228" fmla="*/ 1706880 w 2612136"/>
              <a:gd name="connsiteY228" fmla="*/ 1563624 h 1676710"/>
              <a:gd name="connsiteX229" fmla="*/ 1700784 w 2612136"/>
              <a:gd name="connsiteY229" fmla="*/ 1554480 h 1676710"/>
              <a:gd name="connsiteX230" fmla="*/ 1694688 w 2612136"/>
              <a:gd name="connsiteY230" fmla="*/ 1545336 h 1676710"/>
              <a:gd name="connsiteX231" fmla="*/ 1691640 w 2612136"/>
              <a:gd name="connsiteY231" fmla="*/ 1536192 h 1676710"/>
              <a:gd name="connsiteX232" fmla="*/ 1679448 w 2612136"/>
              <a:gd name="connsiteY232" fmla="*/ 1514856 h 1676710"/>
              <a:gd name="connsiteX233" fmla="*/ 1673352 w 2612136"/>
              <a:gd name="connsiteY233" fmla="*/ 1496568 h 1676710"/>
              <a:gd name="connsiteX234" fmla="*/ 1670304 w 2612136"/>
              <a:gd name="connsiteY234" fmla="*/ 1487424 h 1676710"/>
              <a:gd name="connsiteX235" fmla="*/ 1670304 w 2612136"/>
              <a:gd name="connsiteY235" fmla="*/ 1423416 h 1676710"/>
              <a:gd name="connsiteX236" fmla="*/ 1679448 w 2612136"/>
              <a:gd name="connsiteY236" fmla="*/ 1405128 h 1676710"/>
              <a:gd name="connsiteX237" fmla="*/ 1688592 w 2612136"/>
              <a:gd name="connsiteY237" fmla="*/ 1399032 h 1676710"/>
              <a:gd name="connsiteX238" fmla="*/ 1700784 w 2612136"/>
              <a:gd name="connsiteY238" fmla="*/ 1386840 h 1676710"/>
              <a:gd name="connsiteX239" fmla="*/ 1709928 w 2612136"/>
              <a:gd name="connsiteY239" fmla="*/ 1377696 h 1676710"/>
              <a:gd name="connsiteX240" fmla="*/ 1728216 w 2612136"/>
              <a:gd name="connsiteY240" fmla="*/ 1365504 h 1676710"/>
              <a:gd name="connsiteX241" fmla="*/ 1737360 w 2612136"/>
              <a:gd name="connsiteY241" fmla="*/ 1359408 h 1676710"/>
              <a:gd name="connsiteX242" fmla="*/ 1749552 w 2612136"/>
              <a:gd name="connsiteY242" fmla="*/ 1356360 h 1676710"/>
              <a:gd name="connsiteX243" fmla="*/ 1770888 w 2612136"/>
              <a:gd name="connsiteY243" fmla="*/ 1344168 h 1676710"/>
              <a:gd name="connsiteX244" fmla="*/ 1780032 w 2612136"/>
              <a:gd name="connsiteY244" fmla="*/ 1338072 h 1676710"/>
              <a:gd name="connsiteX245" fmla="*/ 1801368 w 2612136"/>
              <a:gd name="connsiteY245" fmla="*/ 1331976 h 1676710"/>
              <a:gd name="connsiteX246" fmla="*/ 1810512 w 2612136"/>
              <a:gd name="connsiteY246" fmla="*/ 1328928 h 1676710"/>
              <a:gd name="connsiteX247" fmla="*/ 1822704 w 2612136"/>
              <a:gd name="connsiteY247" fmla="*/ 1325880 h 1676710"/>
              <a:gd name="connsiteX248" fmla="*/ 1840992 w 2612136"/>
              <a:gd name="connsiteY248" fmla="*/ 1319784 h 1676710"/>
              <a:gd name="connsiteX249" fmla="*/ 1850136 w 2612136"/>
              <a:gd name="connsiteY249" fmla="*/ 1316736 h 1676710"/>
              <a:gd name="connsiteX250" fmla="*/ 1871472 w 2612136"/>
              <a:gd name="connsiteY250" fmla="*/ 1313688 h 1676710"/>
              <a:gd name="connsiteX251" fmla="*/ 1883664 w 2612136"/>
              <a:gd name="connsiteY251" fmla="*/ 1307592 h 1676710"/>
              <a:gd name="connsiteX252" fmla="*/ 1901952 w 2612136"/>
              <a:gd name="connsiteY252" fmla="*/ 1301496 h 1676710"/>
              <a:gd name="connsiteX253" fmla="*/ 1914144 w 2612136"/>
              <a:gd name="connsiteY253" fmla="*/ 1295400 h 1676710"/>
              <a:gd name="connsiteX254" fmla="*/ 1923288 w 2612136"/>
              <a:gd name="connsiteY254" fmla="*/ 1292352 h 1676710"/>
              <a:gd name="connsiteX255" fmla="*/ 1932432 w 2612136"/>
              <a:gd name="connsiteY255" fmla="*/ 1286256 h 1676710"/>
              <a:gd name="connsiteX256" fmla="*/ 1941576 w 2612136"/>
              <a:gd name="connsiteY256" fmla="*/ 1283208 h 1676710"/>
              <a:gd name="connsiteX257" fmla="*/ 1959864 w 2612136"/>
              <a:gd name="connsiteY257" fmla="*/ 1271016 h 1676710"/>
              <a:gd name="connsiteX258" fmla="*/ 1969008 w 2612136"/>
              <a:gd name="connsiteY258" fmla="*/ 1264920 h 1676710"/>
              <a:gd name="connsiteX259" fmla="*/ 1978152 w 2612136"/>
              <a:gd name="connsiteY259" fmla="*/ 1258824 h 1676710"/>
              <a:gd name="connsiteX260" fmla="*/ 1987296 w 2612136"/>
              <a:gd name="connsiteY260" fmla="*/ 1255776 h 1676710"/>
              <a:gd name="connsiteX261" fmla="*/ 1996440 w 2612136"/>
              <a:gd name="connsiteY261" fmla="*/ 1249680 h 1676710"/>
              <a:gd name="connsiteX262" fmla="*/ 2008632 w 2612136"/>
              <a:gd name="connsiteY262" fmla="*/ 1246632 h 1676710"/>
              <a:gd name="connsiteX263" fmla="*/ 2017776 w 2612136"/>
              <a:gd name="connsiteY263" fmla="*/ 1240536 h 1676710"/>
              <a:gd name="connsiteX264" fmla="*/ 2045208 w 2612136"/>
              <a:gd name="connsiteY264" fmla="*/ 1228344 h 1676710"/>
              <a:gd name="connsiteX265" fmla="*/ 2051304 w 2612136"/>
              <a:gd name="connsiteY265" fmla="*/ 1216152 h 1676710"/>
              <a:gd name="connsiteX266" fmla="*/ 2069592 w 2612136"/>
              <a:gd name="connsiteY266" fmla="*/ 1200912 h 1676710"/>
              <a:gd name="connsiteX267" fmla="*/ 2078736 w 2612136"/>
              <a:gd name="connsiteY267" fmla="*/ 1191768 h 1676710"/>
              <a:gd name="connsiteX268" fmla="*/ 2097024 w 2612136"/>
              <a:gd name="connsiteY268" fmla="*/ 1179576 h 1676710"/>
              <a:gd name="connsiteX269" fmla="*/ 2106168 w 2612136"/>
              <a:gd name="connsiteY269" fmla="*/ 1173480 h 1676710"/>
              <a:gd name="connsiteX270" fmla="*/ 2115312 w 2612136"/>
              <a:gd name="connsiteY270" fmla="*/ 1167384 h 1676710"/>
              <a:gd name="connsiteX271" fmla="*/ 2124456 w 2612136"/>
              <a:gd name="connsiteY271" fmla="*/ 1164336 h 1676710"/>
              <a:gd name="connsiteX272" fmla="*/ 2136648 w 2612136"/>
              <a:gd name="connsiteY272" fmla="*/ 1155192 h 1676710"/>
              <a:gd name="connsiteX273" fmla="*/ 2145792 w 2612136"/>
              <a:gd name="connsiteY273" fmla="*/ 1152144 h 1676710"/>
              <a:gd name="connsiteX274" fmla="*/ 2154936 w 2612136"/>
              <a:gd name="connsiteY274" fmla="*/ 1143000 h 1676710"/>
              <a:gd name="connsiteX275" fmla="*/ 2164080 w 2612136"/>
              <a:gd name="connsiteY275" fmla="*/ 1139952 h 1676710"/>
              <a:gd name="connsiteX276" fmla="*/ 2173224 w 2612136"/>
              <a:gd name="connsiteY276" fmla="*/ 1133856 h 1676710"/>
              <a:gd name="connsiteX277" fmla="*/ 2191512 w 2612136"/>
              <a:gd name="connsiteY277" fmla="*/ 1115568 h 1676710"/>
              <a:gd name="connsiteX278" fmla="*/ 2209800 w 2612136"/>
              <a:gd name="connsiteY278" fmla="*/ 1106424 h 1676710"/>
              <a:gd name="connsiteX279" fmla="*/ 2215896 w 2612136"/>
              <a:gd name="connsiteY279" fmla="*/ 1097280 h 1676710"/>
              <a:gd name="connsiteX280" fmla="*/ 2234184 w 2612136"/>
              <a:gd name="connsiteY280" fmla="*/ 1085088 h 1676710"/>
              <a:gd name="connsiteX281" fmla="*/ 2261616 w 2612136"/>
              <a:gd name="connsiteY281" fmla="*/ 1066800 h 1676710"/>
              <a:gd name="connsiteX282" fmla="*/ 2270760 w 2612136"/>
              <a:gd name="connsiteY282" fmla="*/ 1060704 h 1676710"/>
              <a:gd name="connsiteX283" fmla="*/ 2279904 w 2612136"/>
              <a:gd name="connsiteY283" fmla="*/ 1051560 h 1676710"/>
              <a:gd name="connsiteX284" fmla="*/ 2289048 w 2612136"/>
              <a:gd name="connsiteY284" fmla="*/ 1048512 h 1676710"/>
              <a:gd name="connsiteX285" fmla="*/ 2316480 w 2612136"/>
              <a:gd name="connsiteY285" fmla="*/ 1030224 h 1676710"/>
              <a:gd name="connsiteX286" fmla="*/ 2325624 w 2612136"/>
              <a:gd name="connsiteY286" fmla="*/ 1024128 h 1676710"/>
              <a:gd name="connsiteX287" fmla="*/ 2346960 w 2612136"/>
              <a:gd name="connsiteY287" fmla="*/ 1008888 h 1676710"/>
              <a:gd name="connsiteX288" fmla="*/ 2353056 w 2612136"/>
              <a:gd name="connsiteY288" fmla="*/ 999744 h 1676710"/>
              <a:gd name="connsiteX289" fmla="*/ 2359152 w 2612136"/>
              <a:gd name="connsiteY289" fmla="*/ 987552 h 1676710"/>
              <a:gd name="connsiteX290" fmla="*/ 2368296 w 2612136"/>
              <a:gd name="connsiteY290" fmla="*/ 978408 h 1676710"/>
              <a:gd name="connsiteX291" fmla="*/ 2377440 w 2612136"/>
              <a:gd name="connsiteY291" fmla="*/ 960120 h 1676710"/>
              <a:gd name="connsiteX292" fmla="*/ 2383536 w 2612136"/>
              <a:gd name="connsiteY292" fmla="*/ 935736 h 1676710"/>
              <a:gd name="connsiteX293" fmla="*/ 2377440 w 2612136"/>
              <a:gd name="connsiteY293" fmla="*/ 896112 h 1676710"/>
              <a:gd name="connsiteX294" fmla="*/ 2374392 w 2612136"/>
              <a:gd name="connsiteY294" fmla="*/ 886968 h 1676710"/>
              <a:gd name="connsiteX295" fmla="*/ 2362200 w 2612136"/>
              <a:gd name="connsiteY295" fmla="*/ 868680 h 1676710"/>
              <a:gd name="connsiteX296" fmla="*/ 2353056 w 2612136"/>
              <a:gd name="connsiteY296" fmla="*/ 862584 h 1676710"/>
              <a:gd name="connsiteX297" fmla="*/ 2340864 w 2612136"/>
              <a:gd name="connsiteY297" fmla="*/ 853440 h 1676710"/>
              <a:gd name="connsiteX298" fmla="*/ 2331720 w 2612136"/>
              <a:gd name="connsiteY298" fmla="*/ 850392 h 1676710"/>
              <a:gd name="connsiteX299" fmla="*/ 2319528 w 2612136"/>
              <a:gd name="connsiteY299" fmla="*/ 844296 h 1676710"/>
              <a:gd name="connsiteX300" fmla="*/ 2301240 w 2612136"/>
              <a:gd name="connsiteY300" fmla="*/ 838200 h 1676710"/>
              <a:gd name="connsiteX301" fmla="*/ 2282952 w 2612136"/>
              <a:gd name="connsiteY301" fmla="*/ 829056 h 1676710"/>
              <a:gd name="connsiteX302" fmla="*/ 2264664 w 2612136"/>
              <a:gd name="connsiteY302" fmla="*/ 813816 h 1676710"/>
              <a:gd name="connsiteX303" fmla="*/ 2255520 w 2612136"/>
              <a:gd name="connsiteY303" fmla="*/ 810768 h 1676710"/>
              <a:gd name="connsiteX304" fmla="*/ 2240280 w 2612136"/>
              <a:gd name="connsiteY304" fmla="*/ 798576 h 1676710"/>
              <a:gd name="connsiteX305" fmla="*/ 2231136 w 2612136"/>
              <a:gd name="connsiteY305" fmla="*/ 789432 h 1676710"/>
              <a:gd name="connsiteX306" fmla="*/ 2221992 w 2612136"/>
              <a:gd name="connsiteY306" fmla="*/ 786384 h 1676710"/>
              <a:gd name="connsiteX307" fmla="*/ 2203704 w 2612136"/>
              <a:gd name="connsiteY307" fmla="*/ 774192 h 1676710"/>
              <a:gd name="connsiteX308" fmla="*/ 2188464 w 2612136"/>
              <a:gd name="connsiteY308" fmla="*/ 758952 h 1676710"/>
              <a:gd name="connsiteX309" fmla="*/ 2157984 w 2612136"/>
              <a:gd name="connsiteY309" fmla="*/ 749808 h 1676710"/>
              <a:gd name="connsiteX310" fmla="*/ 2148840 w 2612136"/>
              <a:gd name="connsiteY310" fmla="*/ 743712 h 1676710"/>
              <a:gd name="connsiteX311" fmla="*/ 2130552 w 2612136"/>
              <a:gd name="connsiteY311" fmla="*/ 737616 h 1676710"/>
              <a:gd name="connsiteX312" fmla="*/ 2121408 w 2612136"/>
              <a:gd name="connsiteY312" fmla="*/ 734568 h 1676710"/>
              <a:gd name="connsiteX313" fmla="*/ 2100072 w 2612136"/>
              <a:gd name="connsiteY313" fmla="*/ 728472 h 1676710"/>
              <a:gd name="connsiteX314" fmla="*/ 2090928 w 2612136"/>
              <a:gd name="connsiteY314" fmla="*/ 722376 h 1676710"/>
              <a:gd name="connsiteX315" fmla="*/ 2078736 w 2612136"/>
              <a:gd name="connsiteY315" fmla="*/ 719328 h 1676710"/>
              <a:gd name="connsiteX316" fmla="*/ 2060448 w 2612136"/>
              <a:gd name="connsiteY316" fmla="*/ 713232 h 1676710"/>
              <a:gd name="connsiteX317" fmla="*/ 2051304 w 2612136"/>
              <a:gd name="connsiteY317" fmla="*/ 710184 h 1676710"/>
              <a:gd name="connsiteX318" fmla="*/ 2033016 w 2612136"/>
              <a:gd name="connsiteY318" fmla="*/ 697992 h 1676710"/>
              <a:gd name="connsiteX319" fmla="*/ 1996440 w 2612136"/>
              <a:gd name="connsiteY319" fmla="*/ 688848 h 1676710"/>
              <a:gd name="connsiteX320" fmla="*/ 1987296 w 2612136"/>
              <a:gd name="connsiteY320" fmla="*/ 682752 h 1676710"/>
              <a:gd name="connsiteX321" fmla="*/ 1965960 w 2612136"/>
              <a:gd name="connsiteY321" fmla="*/ 676656 h 1676710"/>
              <a:gd name="connsiteX322" fmla="*/ 1956816 w 2612136"/>
              <a:gd name="connsiteY322" fmla="*/ 670560 h 1676710"/>
              <a:gd name="connsiteX323" fmla="*/ 1941576 w 2612136"/>
              <a:gd name="connsiteY323" fmla="*/ 667512 h 1676710"/>
              <a:gd name="connsiteX324" fmla="*/ 1929384 w 2612136"/>
              <a:gd name="connsiteY324" fmla="*/ 664464 h 1676710"/>
              <a:gd name="connsiteX325" fmla="*/ 1911096 w 2612136"/>
              <a:gd name="connsiteY325" fmla="*/ 655320 h 1676710"/>
              <a:gd name="connsiteX326" fmla="*/ 1892808 w 2612136"/>
              <a:gd name="connsiteY326" fmla="*/ 640080 h 1676710"/>
              <a:gd name="connsiteX327" fmla="*/ 1883664 w 2612136"/>
              <a:gd name="connsiteY327" fmla="*/ 637032 h 1676710"/>
              <a:gd name="connsiteX328" fmla="*/ 1874520 w 2612136"/>
              <a:gd name="connsiteY328" fmla="*/ 630936 h 1676710"/>
              <a:gd name="connsiteX329" fmla="*/ 1865376 w 2612136"/>
              <a:gd name="connsiteY329" fmla="*/ 627888 h 1676710"/>
              <a:gd name="connsiteX330" fmla="*/ 1856232 w 2612136"/>
              <a:gd name="connsiteY330" fmla="*/ 621792 h 1676710"/>
              <a:gd name="connsiteX331" fmla="*/ 1844040 w 2612136"/>
              <a:gd name="connsiteY331" fmla="*/ 618744 h 1676710"/>
              <a:gd name="connsiteX332" fmla="*/ 1798320 w 2612136"/>
              <a:gd name="connsiteY332" fmla="*/ 594360 h 1676710"/>
              <a:gd name="connsiteX333" fmla="*/ 1780032 w 2612136"/>
              <a:gd name="connsiteY333" fmla="*/ 585216 h 1676710"/>
              <a:gd name="connsiteX334" fmla="*/ 1770888 w 2612136"/>
              <a:gd name="connsiteY334" fmla="*/ 579120 h 1676710"/>
              <a:gd name="connsiteX335" fmla="*/ 1761744 w 2612136"/>
              <a:gd name="connsiteY335" fmla="*/ 576072 h 1676710"/>
              <a:gd name="connsiteX336" fmla="*/ 1740408 w 2612136"/>
              <a:gd name="connsiteY336" fmla="*/ 566928 h 1676710"/>
              <a:gd name="connsiteX337" fmla="*/ 1722120 w 2612136"/>
              <a:gd name="connsiteY337" fmla="*/ 554736 h 1676710"/>
              <a:gd name="connsiteX338" fmla="*/ 1703832 w 2612136"/>
              <a:gd name="connsiteY338" fmla="*/ 542544 h 1676710"/>
              <a:gd name="connsiteX339" fmla="*/ 1685544 w 2612136"/>
              <a:gd name="connsiteY339" fmla="*/ 533400 h 1676710"/>
              <a:gd name="connsiteX340" fmla="*/ 1676400 w 2612136"/>
              <a:gd name="connsiteY340" fmla="*/ 530352 h 1676710"/>
              <a:gd name="connsiteX341" fmla="*/ 1664208 w 2612136"/>
              <a:gd name="connsiteY341" fmla="*/ 524256 h 1676710"/>
              <a:gd name="connsiteX342" fmla="*/ 1645920 w 2612136"/>
              <a:gd name="connsiteY342" fmla="*/ 512064 h 1676710"/>
              <a:gd name="connsiteX343" fmla="*/ 1636776 w 2612136"/>
              <a:gd name="connsiteY343" fmla="*/ 505968 h 1676710"/>
              <a:gd name="connsiteX344" fmla="*/ 1615440 w 2612136"/>
              <a:gd name="connsiteY344" fmla="*/ 499872 h 1676710"/>
              <a:gd name="connsiteX345" fmla="*/ 1606296 w 2612136"/>
              <a:gd name="connsiteY345" fmla="*/ 493776 h 1676710"/>
              <a:gd name="connsiteX346" fmla="*/ 1584960 w 2612136"/>
              <a:gd name="connsiteY346" fmla="*/ 487680 h 1676710"/>
              <a:gd name="connsiteX347" fmla="*/ 1575816 w 2612136"/>
              <a:gd name="connsiteY347" fmla="*/ 481584 h 1676710"/>
              <a:gd name="connsiteX348" fmla="*/ 1551432 w 2612136"/>
              <a:gd name="connsiteY348" fmla="*/ 475488 h 1676710"/>
              <a:gd name="connsiteX349" fmla="*/ 1536192 w 2612136"/>
              <a:gd name="connsiteY349" fmla="*/ 469392 h 1676710"/>
              <a:gd name="connsiteX350" fmla="*/ 1514856 w 2612136"/>
              <a:gd name="connsiteY350" fmla="*/ 463296 h 1676710"/>
              <a:gd name="connsiteX351" fmla="*/ 1493520 w 2612136"/>
              <a:gd name="connsiteY351" fmla="*/ 454152 h 1676710"/>
              <a:gd name="connsiteX352" fmla="*/ 1463040 w 2612136"/>
              <a:gd name="connsiteY352" fmla="*/ 438912 h 1676710"/>
              <a:gd name="connsiteX353" fmla="*/ 1453896 w 2612136"/>
              <a:gd name="connsiteY353" fmla="*/ 432816 h 1676710"/>
              <a:gd name="connsiteX354" fmla="*/ 1444752 w 2612136"/>
              <a:gd name="connsiteY354" fmla="*/ 429768 h 1676710"/>
              <a:gd name="connsiteX355" fmla="*/ 1408176 w 2612136"/>
              <a:gd name="connsiteY355" fmla="*/ 414528 h 1676710"/>
              <a:gd name="connsiteX356" fmla="*/ 1389888 w 2612136"/>
              <a:gd name="connsiteY356" fmla="*/ 402336 h 1676710"/>
              <a:gd name="connsiteX357" fmla="*/ 1380744 w 2612136"/>
              <a:gd name="connsiteY357" fmla="*/ 396240 h 1676710"/>
              <a:gd name="connsiteX358" fmla="*/ 1371600 w 2612136"/>
              <a:gd name="connsiteY358" fmla="*/ 393192 h 1676710"/>
              <a:gd name="connsiteX359" fmla="*/ 1350264 w 2612136"/>
              <a:gd name="connsiteY359" fmla="*/ 381000 h 1676710"/>
              <a:gd name="connsiteX360" fmla="*/ 1341120 w 2612136"/>
              <a:gd name="connsiteY360" fmla="*/ 377952 h 1676710"/>
              <a:gd name="connsiteX361" fmla="*/ 1331976 w 2612136"/>
              <a:gd name="connsiteY361" fmla="*/ 371856 h 1676710"/>
              <a:gd name="connsiteX362" fmla="*/ 1094232 w 2612136"/>
              <a:gd name="connsiteY362" fmla="*/ 295656 h 1676710"/>
              <a:gd name="connsiteX363" fmla="*/ 1069848 w 2612136"/>
              <a:gd name="connsiteY363" fmla="*/ 289560 h 1676710"/>
              <a:gd name="connsiteX364" fmla="*/ 1057656 w 2612136"/>
              <a:gd name="connsiteY364" fmla="*/ 286512 h 1676710"/>
              <a:gd name="connsiteX365" fmla="*/ 1030224 w 2612136"/>
              <a:gd name="connsiteY365" fmla="*/ 283464 h 1676710"/>
              <a:gd name="connsiteX366" fmla="*/ 990600 w 2612136"/>
              <a:gd name="connsiteY366" fmla="*/ 274320 h 1676710"/>
              <a:gd name="connsiteX367" fmla="*/ 972312 w 2612136"/>
              <a:gd name="connsiteY367" fmla="*/ 268224 h 1676710"/>
              <a:gd name="connsiteX368" fmla="*/ 963168 w 2612136"/>
              <a:gd name="connsiteY368" fmla="*/ 265176 h 1676710"/>
              <a:gd name="connsiteX369" fmla="*/ 950976 w 2612136"/>
              <a:gd name="connsiteY369" fmla="*/ 262128 h 1676710"/>
              <a:gd name="connsiteX370" fmla="*/ 932688 w 2612136"/>
              <a:gd name="connsiteY370" fmla="*/ 256032 h 1676710"/>
              <a:gd name="connsiteX371" fmla="*/ 923544 w 2612136"/>
              <a:gd name="connsiteY371" fmla="*/ 252984 h 1676710"/>
              <a:gd name="connsiteX372" fmla="*/ 905256 w 2612136"/>
              <a:gd name="connsiteY372" fmla="*/ 249936 h 1676710"/>
              <a:gd name="connsiteX373" fmla="*/ 880872 w 2612136"/>
              <a:gd name="connsiteY373" fmla="*/ 240792 h 1676710"/>
              <a:gd name="connsiteX374" fmla="*/ 853440 w 2612136"/>
              <a:gd name="connsiteY374" fmla="*/ 237744 h 1676710"/>
              <a:gd name="connsiteX375" fmla="*/ 841248 w 2612136"/>
              <a:gd name="connsiteY375" fmla="*/ 234696 h 1676710"/>
              <a:gd name="connsiteX376" fmla="*/ 819912 w 2612136"/>
              <a:gd name="connsiteY376" fmla="*/ 228600 h 1676710"/>
              <a:gd name="connsiteX377" fmla="*/ 804672 w 2612136"/>
              <a:gd name="connsiteY377" fmla="*/ 225552 h 1676710"/>
              <a:gd name="connsiteX378" fmla="*/ 786384 w 2612136"/>
              <a:gd name="connsiteY378" fmla="*/ 222504 h 1676710"/>
              <a:gd name="connsiteX379" fmla="*/ 768096 w 2612136"/>
              <a:gd name="connsiteY379" fmla="*/ 216408 h 1676710"/>
              <a:gd name="connsiteX380" fmla="*/ 743712 w 2612136"/>
              <a:gd name="connsiteY380" fmla="*/ 213360 h 1676710"/>
              <a:gd name="connsiteX381" fmla="*/ 722376 w 2612136"/>
              <a:gd name="connsiteY381" fmla="*/ 210312 h 1676710"/>
              <a:gd name="connsiteX382" fmla="*/ 676656 w 2612136"/>
              <a:gd name="connsiteY382" fmla="*/ 207264 h 1676710"/>
              <a:gd name="connsiteX383" fmla="*/ 664464 w 2612136"/>
              <a:gd name="connsiteY383" fmla="*/ 204216 h 1676710"/>
              <a:gd name="connsiteX384" fmla="*/ 591312 w 2612136"/>
              <a:gd name="connsiteY384" fmla="*/ 207264 h 1676710"/>
              <a:gd name="connsiteX385" fmla="*/ 576072 w 2612136"/>
              <a:gd name="connsiteY385" fmla="*/ 210312 h 1676710"/>
              <a:gd name="connsiteX386" fmla="*/ 536448 w 2612136"/>
              <a:gd name="connsiteY386" fmla="*/ 216408 h 1676710"/>
              <a:gd name="connsiteX387" fmla="*/ 493776 w 2612136"/>
              <a:gd name="connsiteY387" fmla="*/ 219456 h 1676710"/>
              <a:gd name="connsiteX388" fmla="*/ 466344 w 2612136"/>
              <a:gd name="connsiteY388" fmla="*/ 222504 h 1676710"/>
              <a:gd name="connsiteX389" fmla="*/ 371856 w 2612136"/>
              <a:gd name="connsiteY389" fmla="*/ 231648 h 1676710"/>
              <a:gd name="connsiteX390" fmla="*/ 326136 w 2612136"/>
              <a:gd name="connsiteY390" fmla="*/ 246888 h 1676710"/>
              <a:gd name="connsiteX391" fmla="*/ 316992 w 2612136"/>
              <a:gd name="connsiteY391" fmla="*/ 249936 h 1676710"/>
              <a:gd name="connsiteX392" fmla="*/ 307848 w 2612136"/>
              <a:gd name="connsiteY392" fmla="*/ 252984 h 1676710"/>
              <a:gd name="connsiteX393" fmla="*/ 283464 w 2612136"/>
              <a:gd name="connsiteY393" fmla="*/ 262128 h 1676710"/>
              <a:gd name="connsiteX394" fmla="*/ 265176 w 2612136"/>
              <a:gd name="connsiteY394" fmla="*/ 268224 h 1676710"/>
              <a:gd name="connsiteX395" fmla="*/ 240792 w 2612136"/>
              <a:gd name="connsiteY395" fmla="*/ 274320 h 1676710"/>
              <a:gd name="connsiteX396" fmla="*/ 231648 w 2612136"/>
              <a:gd name="connsiteY396" fmla="*/ 280416 h 1676710"/>
              <a:gd name="connsiteX397" fmla="*/ 219456 w 2612136"/>
              <a:gd name="connsiteY397" fmla="*/ 283464 h 1676710"/>
              <a:gd name="connsiteX398" fmla="*/ 201168 w 2612136"/>
              <a:gd name="connsiteY398" fmla="*/ 289560 h 1676710"/>
              <a:gd name="connsiteX399" fmla="*/ 195072 w 2612136"/>
              <a:gd name="connsiteY399" fmla="*/ 295656 h 1676710"/>
              <a:gd name="connsiteX0" fmla="*/ 195072 w 2612136"/>
              <a:gd name="connsiteY0" fmla="*/ 295656 h 1676710"/>
              <a:gd name="connsiteX1" fmla="*/ 176784 w 2612136"/>
              <a:gd name="connsiteY1" fmla="*/ 304800 h 1676710"/>
              <a:gd name="connsiteX2" fmla="*/ 155448 w 2612136"/>
              <a:gd name="connsiteY2" fmla="*/ 310896 h 1676710"/>
              <a:gd name="connsiteX3" fmla="*/ 137160 w 2612136"/>
              <a:gd name="connsiteY3" fmla="*/ 323088 h 1676710"/>
              <a:gd name="connsiteX4" fmla="*/ 128016 w 2612136"/>
              <a:gd name="connsiteY4" fmla="*/ 329184 h 1676710"/>
              <a:gd name="connsiteX5" fmla="*/ 115824 w 2612136"/>
              <a:gd name="connsiteY5" fmla="*/ 332232 h 1676710"/>
              <a:gd name="connsiteX6" fmla="*/ 106680 w 2612136"/>
              <a:gd name="connsiteY6" fmla="*/ 338328 h 1676710"/>
              <a:gd name="connsiteX7" fmla="*/ 70104 w 2612136"/>
              <a:gd name="connsiteY7" fmla="*/ 338328 h 1676710"/>
              <a:gd name="connsiteX8" fmla="*/ 48768 w 2612136"/>
              <a:gd name="connsiteY8" fmla="*/ 332232 h 1676710"/>
              <a:gd name="connsiteX9" fmla="*/ 36576 w 2612136"/>
              <a:gd name="connsiteY9" fmla="*/ 326136 h 1676710"/>
              <a:gd name="connsiteX10" fmla="*/ 27432 w 2612136"/>
              <a:gd name="connsiteY10" fmla="*/ 316992 h 1676710"/>
              <a:gd name="connsiteX11" fmla="*/ 9144 w 2612136"/>
              <a:gd name="connsiteY11" fmla="*/ 301752 h 1676710"/>
              <a:gd name="connsiteX12" fmla="*/ 0 w 2612136"/>
              <a:gd name="connsiteY12" fmla="*/ 268224 h 1676710"/>
              <a:gd name="connsiteX13" fmla="*/ 3048 w 2612136"/>
              <a:gd name="connsiteY13" fmla="*/ 207264 h 1676710"/>
              <a:gd name="connsiteX14" fmla="*/ 21336 w 2612136"/>
              <a:gd name="connsiteY14" fmla="*/ 170688 h 1676710"/>
              <a:gd name="connsiteX15" fmla="*/ 30480 w 2612136"/>
              <a:gd name="connsiteY15" fmla="*/ 161544 h 1676710"/>
              <a:gd name="connsiteX16" fmla="*/ 42672 w 2612136"/>
              <a:gd name="connsiteY16" fmla="*/ 146304 h 1676710"/>
              <a:gd name="connsiteX17" fmla="*/ 60960 w 2612136"/>
              <a:gd name="connsiteY17" fmla="*/ 131064 h 1676710"/>
              <a:gd name="connsiteX18" fmla="*/ 67056 w 2612136"/>
              <a:gd name="connsiteY18" fmla="*/ 121920 h 1676710"/>
              <a:gd name="connsiteX19" fmla="*/ 79248 w 2612136"/>
              <a:gd name="connsiteY19" fmla="*/ 115824 h 1676710"/>
              <a:gd name="connsiteX20" fmla="*/ 100584 w 2612136"/>
              <a:gd name="connsiteY20" fmla="*/ 106680 h 1676710"/>
              <a:gd name="connsiteX21" fmla="*/ 109728 w 2612136"/>
              <a:gd name="connsiteY21" fmla="*/ 97536 h 1676710"/>
              <a:gd name="connsiteX22" fmla="*/ 121920 w 2612136"/>
              <a:gd name="connsiteY22" fmla="*/ 94488 h 1676710"/>
              <a:gd name="connsiteX23" fmla="*/ 131064 w 2612136"/>
              <a:gd name="connsiteY23" fmla="*/ 91440 h 1676710"/>
              <a:gd name="connsiteX24" fmla="*/ 140208 w 2612136"/>
              <a:gd name="connsiteY24" fmla="*/ 85344 h 1676710"/>
              <a:gd name="connsiteX25" fmla="*/ 149352 w 2612136"/>
              <a:gd name="connsiteY25" fmla="*/ 82296 h 1676710"/>
              <a:gd name="connsiteX26" fmla="*/ 161544 w 2612136"/>
              <a:gd name="connsiteY26" fmla="*/ 76200 h 1676710"/>
              <a:gd name="connsiteX27" fmla="*/ 179832 w 2612136"/>
              <a:gd name="connsiteY27" fmla="*/ 70104 h 1676710"/>
              <a:gd name="connsiteX28" fmla="*/ 198120 w 2612136"/>
              <a:gd name="connsiteY28" fmla="*/ 64008 h 1676710"/>
              <a:gd name="connsiteX29" fmla="*/ 207264 w 2612136"/>
              <a:gd name="connsiteY29" fmla="*/ 60960 h 1676710"/>
              <a:gd name="connsiteX30" fmla="*/ 234696 w 2612136"/>
              <a:gd name="connsiteY30" fmla="*/ 54864 h 1676710"/>
              <a:gd name="connsiteX31" fmla="*/ 262128 w 2612136"/>
              <a:gd name="connsiteY31" fmla="*/ 48768 h 1676710"/>
              <a:gd name="connsiteX32" fmla="*/ 283464 w 2612136"/>
              <a:gd name="connsiteY32" fmla="*/ 45720 h 1676710"/>
              <a:gd name="connsiteX33" fmla="*/ 292608 w 2612136"/>
              <a:gd name="connsiteY33" fmla="*/ 42672 h 1676710"/>
              <a:gd name="connsiteX34" fmla="*/ 338328 w 2612136"/>
              <a:gd name="connsiteY34" fmla="*/ 36576 h 1676710"/>
              <a:gd name="connsiteX35" fmla="*/ 365760 w 2612136"/>
              <a:gd name="connsiteY35" fmla="*/ 30480 h 1676710"/>
              <a:gd name="connsiteX36" fmla="*/ 384048 w 2612136"/>
              <a:gd name="connsiteY36" fmla="*/ 27432 h 1676710"/>
              <a:gd name="connsiteX37" fmla="*/ 417576 w 2612136"/>
              <a:gd name="connsiteY37" fmla="*/ 24384 h 1676710"/>
              <a:gd name="connsiteX38" fmla="*/ 460248 w 2612136"/>
              <a:gd name="connsiteY38" fmla="*/ 18288 h 1676710"/>
              <a:gd name="connsiteX39" fmla="*/ 505968 w 2612136"/>
              <a:gd name="connsiteY39" fmla="*/ 15240 h 1676710"/>
              <a:gd name="connsiteX40" fmla="*/ 527304 w 2612136"/>
              <a:gd name="connsiteY40" fmla="*/ 9144 h 1676710"/>
              <a:gd name="connsiteX41" fmla="*/ 545592 w 2612136"/>
              <a:gd name="connsiteY41" fmla="*/ 6096 h 1676710"/>
              <a:gd name="connsiteX42" fmla="*/ 554736 w 2612136"/>
              <a:gd name="connsiteY42" fmla="*/ 3048 h 1676710"/>
              <a:gd name="connsiteX43" fmla="*/ 585216 w 2612136"/>
              <a:gd name="connsiteY43" fmla="*/ 0 h 1676710"/>
              <a:gd name="connsiteX44" fmla="*/ 679704 w 2612136"/>
              <a:gd name="connsiteY44" fmla="*/ 3048 h 1676710"/>
              <a:gd name="connsiteX45" fmla="*/ 701040 w 2612136"/>
              <a:gd name="connsiteY45" fmla="*/ 6096 h 1676710"/>
              <a:gd name="connsiteX46" fmla="*/ 749808 w 2612136"/>
              <a:gd name="connsiteY46" fmla="*/ 12192 h 1676710"/>
              <a:gd name="connsiteX47" fmla="*/ 765048 w 2612136"/>
              <a:gd name="connsiteY47" fmla="*/ 15240 h 1676710"/>
              <a:gd name="connsiteX48" fmla="*/ 810768 w 2612136"/>
              <a:gd name="connsiteY48" fmla="*/ 18288 h 1676710"/>
              <a:gd name="connsiteX49" fmla="*/ 829056 w 2612136"/>
              <a:gd name="connsiteY49" fmla="*/ 21336 h 1676710"/>
              <a:gd name="connsiteX50" fmla="*/ 847344 w 2612136"/>
              <a:gd name="connsiteY50" fmla="*/ 27432 h 1676710"/>
              <a:gd name="connsiteX51" fmla="*/ 886968 w 2612136"/>
              <a:gd name="connsiteY51" fmla="*/ 33528 h 1676710"/>
              <a:gd name="connsiteX52" fmla="*/ 899160 w 2612136"/>
              <a:gd name="connsiteY52" fmla="*/ 36576 h 1676710"/>
              <a:gd name="connsiteX53" fmla="*/ 908304 w 2612136"/>
              <a:gd name="connsiteY53" fmla="*/ 39624 h 1676710"/>
              <a:gd name="connsiteX54" fmla="*/ 950976 w 2612136"/>
              <a:gd name="connsiteY54" fmla="*/ 45720 h 1676710"/>
              <a:gd name="connsiteX55" fmla="*/ 972312 w 2612136"/>
              <a:gd name="connsiteY55" fmla="*/ 48768 h 1676710"/>
              <a:gd name="connsiteX56" fmla="*/ 1005840 w 2612136"/>
              <a:gd name="connsiteY56" fmla="*/ 57912 h 1676710"/>
              <a:gd name="connsiteX57" fmla="*/ 1027176 w 2612136"/>
              <a:gd name="connsiteY57" fmla="*/ 60960 h 1676710"/>
              <a:gd name="connsiteX58" fmla="*/ 1048512 w 2612136"/>
              <a:gd name="connsiteY58" fmla="*/ 67056 h 1676710"/>
              <a:gd name="connsiteX59" fmla="*/ 1078992 w 2612136"/>
              <a:gd name="connsiteY59" fmla="*/ 73152 h 1676710"/>
              <a:gd name="connsiteX60" fmla="*/ 1088136 w 2612136"/>
              <a:gd name="connsiteY60" fmla="*/ 76200 h 1676710"/>
              <a:gd name="connsiteX61" fmla="*/ 1109472 w 2612136"/>
              <a:gd name="connsiteY61" fmla="*/ 79248 h 1676710"/>
              <a:gd name="connsiteX62" fmla="*/ 1127760 w 2612136"/>
              <a:gd name="connsiteY62" fmla="*/ 82296 h 1676710"/>
              <a:gd name="connsiteX63" fmla="*/ 1139952 w 2612136"/>
              <a:gd name="connsiteY63" fmla="*/ 85344 h 1676710"/>
              <a:gd name="connsiteX64" fmla="*/ 1176528 w 2612136"/>
              <a:gd name="connsiteY64" fmla="*/ 91440 h 1676710"/>
              <a:gd name="connsiteX65" fmla="*/ 1207008 w 2612136"/>
              <a:gd name="connsiteY65" fmla="*/ 100584 h 1676710"/>
              <a:gd name="connsiteX66" fmla="*/ 1216152 w 2612136"/>
              <a:gd name="connsiteY66" fmla="*/ 103632 h 1676710"/>
              <a:gd name="connsiteX67" fmla="*/ 1228344 w 2612136"/>
              <a:gd name="connsiteY67" fmla="*/ 106680 h 1676710"/>
              <a:gd name="connsiteX68" fmla="*/ 1246632 w 2612136"/>
              <a:gd name="connsiteY68" fmla="*/ 112776 h 1676710"/>
              <a:gd name="connsiteX69" fmla="*/ 1255776 w 2612136"/>
              <a:gd name="connsiteY69" fmla="*/ 115824 h 1676710"/>
              <a:gd name="connsiteX70" fmla="*/ 1267968 w 2612136"/>
              <a:gd name="connsiteY70" fmla="*/ 121920 h 1676710"/>
              <a:gd name="connsiteX71" fmla="*/ 1277112 w 2612136"/>
              <a:gd name="connsiteY71" fmla="*/ 128016 h 1676710"/>
              <a:gd name="connsiteX72" fmla="*/ 1298448 w 2612136"/>
              <a:gd name="connsiteY72" fmla="*/ 134112 h 1676710"/>
              <a:gd name="connsiteX73" fmla="*/ 1322832 w 2612136"/>
              <a:gd name="connsiteY73" fmla="*/ 146304 h 1676710"/>
              <a:gd name="connsiteX74" fmla="*/ 1441704 w 2612136"/>
              <a:gd name="connsiteY74" fmla="*/ 185928 h 1676710"/>
              <a:gd name="connsiteX75" fmla="*/ 1487424 w 2612136"/>
              <a:gd name="connsiteY75" fmla="*/ 207264 h 1676710"/>
              <a:gd name="connsiteX76" fmla="*/ 1511808 w 2612136"/>
              <a:gd name="connsiteY76" fmla="*/ 216408 h 1676710"/>
              <a:gd name="connsiteX77" fmla="*/ 1554480 w 2612136"/>
              <a:gd name="connsiteY77" fmla="*/ 225552 h 1676710"/>
              <a:gd name="connsiteX78" fmla="*/ 1578864 w 2612136"/>
              <a:gd name="connsiteY78" fmla="*/ 231648 h 1676710"/>
              <a:gd name="connsiteX79" fmla="*/ 1588008 w 2612136"/>
              <a:gd name="connsiteY79" fmla="*/ 234696 h 1676710"/>
              <a:gd name="connsiteX80" fmla="*/ 1612392 w 2612136"/>
              <a:gd name="connsiteY80" fmla="*/ 240792 h 1676710"/>
              <a:gd name="connsiteX81" fmla="*/ 1630680 w 2612136"/>
              <a:gd name="connsiteY81" fmla="*/ 246888 h 1676710"/>
              <a:gd name="connsiteX82" fmla="*/ 1639824 w 2612136"/>
              <a:gd name="connsiteY82" fmla="*/ 249936 h 1676710"/>
              <a:gd name="connsiteX83" fmla="*/ 1652016 w 2612136"/>
              <a:gd name="connsiteY83" fmla="*/ 252984 h 1676710"/>
              <a:gd name="connsiteX84" fmla="*/ 1664208 w 2612136"/>
              <a:gd name="connsiteY84" fmla="*/ 259080 h 1676710"/>
              <a:gd name="connsiteX85" fmla="*/ 1673352 w 2612136"/>
              <a:gd name="connsiteY85" fmla="*/ 262128 h 1676710"/>
              <a:gd name="connsiteX86" fmla="*/ 1685544 w 2612136"/>
              <a:gd name="connsiteY86" fmla="*/ 268224 h 1676710"/>
              <a:gd name="connsiteX87" fmla="*/ 1703832 w 2612136"/>
              <a:gd name="connsiteY87" fmla="*/ 274320 h 1676710"/>
              <a:gd name="connsiteX88" fmla="*/ 1716024 w 2612136"/>
              <a:gd name="connsiteY88" fmla="*/ 280416 h 1676710"/>
              <a:gd name="connsiteX89" fmla="*/ 1734312 w 2612136"/>
              <a:gd name="connsiteY89" fmla="*/ 286512 h 1676710"/>
              <a:gd name="connsiteX90" fmla="*/ 1743456 w 2612136"/>
              <a:gd name="connsiteY90" fmla="*/ 289560 h 1676710"/>
              <a:gd name="connsiteX91" fmla="*/ 1752600 w 2612136"/>
              <a:gd name="connsiteY91" fmla="*/ 295656 h 1676710"/>
              <a:gd name="connsiteX92" fmla="*/ 1770888 w 2612136"/>
              <a:gd name="connsiteY92" fmla="*/ 301752 h 1676710"/>
              <a:gd name="connsiteX93" fmla="*/ 1780032 w 2612136"/>
              <a:gd name="connsiteY93" fmla="*/ 307848 h 1676710"/>
              <a:gd name="connsiteX94" fmla="*/ 1789176 w 2612136"/>
              <a:gd name="connsiteY94" fmla="*/ 310896 h 1676710"/>
              <a:gd name="connsiteX95" fmla="*/ 1804416 w 2612136"/>
              <a:gd name="connsiteY95" fmla="*/ 316992 h 1676710"/>
              <a:gd name="connsiteX96" fmla="*/ 1813560 w 2612136"/>
              <a:gd name="connsiteY96" fmla="*/ 323088 h 1676710"/>
              <a:gd name="connsiteX97" fmla="*/ 1844040 w 2612136"/>
              <a:gd name="connsiteY97" fmla="*/ 332232 h 1676710"/>
              <a:gd name="connsiteX98" fmla="*/ 1853184 w 2612136"/>
              <a:gd name="connsiteY98" fmla="*/ 338328 h 1676710"/>
              <a:gd name="connsiteX99" fmla="*/ 1886712 w 2612136"/>
              <a:gd name="connsiteY99" fmla="*/ 350520 h 1676710"/>
              <a:gd name="connsiteX100" fmla="*/ 1895856 w 2612136"/>
              <a:gd name="connsiteY100" fmla="*/ 356616 h 1676710"/>
              <a:gd name="connsiteX101" fmla="*/ 1926336 w 2612136"/>
              <a:gd name="connsiteY101" fmla="*/ 365760 h 1676710"/>
              <a:gd name="connsiteX102" fmla="*/ 1953768 w 2612136"/>
              <a:gd name="connsiteY102" fmla="*/ 377952 h 1676710"/>
              <a:gd name="connsiteX103" fmla="*/ 1965960 w 2612136"/>
              <a:gd name="connsiteY103" fmla="*/ 384048 h 1676710"/>
              <a:gd name="connsiteX104" fmla="*/ 1975104 w 2612136"/>
              <a:gd name="connsiteY104" fmla="*/ 387096 h 1676710"/>
              <a:gd name="connsiteX105" fmla="*/ 1996440 w 2612136"/>
              <a:gd name="connsiteY105" fmla="*/ 399288 h 1676710"/>
              <a:gd name="connsiteX106" fmla="*/ 2014728 w 2612136"/>
              <a:gd name="connsiteY106" fmla="*/ 405384 h 1676710"/>
              <a:gd name="connsiteX107" fmla="*/ 2033016 w 2612136"/>
              <a:gd name="connsiteY107" fmla="*/ 414528 h 1676710"/>
              <a:gd name="connsiteX108" fmla="*/ 2042160 w 2612136"/>
              <a:gd name="connsiteY108" fmla="*/ 420624 h 1676710"/>
              <a:gd name="connsiteX109" fmla="*/ 2054352 w 2612136"/>
              <a:gd name="connsiteY109" fmla="*/ 423672 h 1676710"/>
              <a:gd name="connsiteX110" fmla="*/ 2090928 w 2612136"/>
              <a:gd name="connsiteY110" fmla="*/ 438912 h 1676710"/>
              <a:gd name="connsiteX111" fmla="*/ 2109216 w 2612136"/>
              <a:gd name="connsiteY111" fmla="*/ 451104 h 1676710"/>
              <a:gd name="connsiteX112" fmla="*/ 2130552 w 2612136"/>
              <a:gd name="connsiteY112" fmla="*/ 460248 h 1676710"/>
              <a:gd name="connsiteX113" fmla="*/ 2139696 w 2612136"/>
              <a:gd name="connsiteY113" fmla="*/ 463296 h 1676710"/>
              <a:gd name="connsiteX114" fmla="*/ 2151888 w 2612136"/>
              <a:gd name="connsiteY114" fmla="*/ 469392 h 1676710"/>
              <a:gd name="connsiteX115" fmla="*/ 2161032 w 2612136"/>
              <a:gd name="connsiteY115" fmla="*/ 472440 h 1676710"/>
              <a:gd name="connsiteX116" fmla="*/ 2170176 w 2612136"/>
              <a:gd name="connsiteY116" fmla="*/ 478536 h 1676710"/>
              <a:gd name="connsiteX117" fmla="*/ 2179320 w 2612136"/>
              <a:gd name="connsiteY117" fmla="*/ 487680 h 1676710"/>
              <a:gd name="connsiteX118" fmla="*/ 2191512 w 2612136"/>
              <a:gd name="connsiteY118" fmla="*/ 490728 h 1676710"/>
              <a:gd name="connsiteX119" fmla="*/ 2200656 w 2612136"/>
              <a:gd name="connsiteY119" fmla="*/ 499872 h 1676710"/>
              <a:gd name="connsiteX120" fmla="*/ 2209800 w 2612136"/>
              <a:gd name="connsiteY120" fmla="*/ 502920 h 1676710"/>
              <a:gd name="connsiteX121" fmla="*/ 2218944 w 2612136"/>
              <a:gd name="connsiteY121" fmla="*/ 509016 h 1676710"/>
              <a:gd name="connsiteX122" fmla="*/ 2228088 w 2612136"/>
              <a:gd name="connsiteY122" fmla="*/ 512064 h 1676710"/>
              <a:gd name="connsiteX123" fmla="*/ 2246376 w 2612136"/>
              <a:gd name="connsiteY123" fmla="*/ 524256 h 1676710"/>
              <a:gd name="connsiteX124" fmla="*/ 2255520 w 2612136"/>
              <a:gd name="connsiteY124" fmla="*/ 527304 h 1676710"/>
              <a:gd name="connsiteX125" fmla="*/ 2273808 w 2612136"/>
              <a:gd name="connsiteY125" fmla="*/ 539496 h 1676710"/>
              <a:gd name="connsiteX126" fmla="*/ 2282952 w 2612136"/>
              <a:gd name="connsiteY126" fmla="*/ 545592 h 1676710"/>
              <a:gd name="connsiteX127" fmla="*/ 2292096 w 2612136"/>
              <a:gd name="connsiteY127" fmla="*/ 548640 h 1676710"/>
              <a:gd name="connsiteX128" fmla="*/ 2304288 w 2612136"/>
              <a:gd name="connsiteY128" fmla="*/ 557784 h 1676710"/>
              <a:gd name="connsiteX129" fmla="*/ 2322576 w 2612136"/>
              <a:gd name="connsiteY129" fmla="*/ 569976 h 1676710"/>
              <a:gd name="connsiteX130" fmla="*/ 2331720 w 2612136"/>
              <a:gd name="connsiteY130" fmla="*/ 579120 h 1676710"/>
              <a:gd name="connsiteX131" fmla="*/ 2350008 w 2612136"/>
              <a:gd name="connsiteY131" fmla="*/ 591312 h 1676710"/>
              <a:gd name="connsiteX132" fmla="*/ 2362200 w 2612136"/>
              <a:gd name="connsiteY132" fmla="*/ 597408 h 1676710"/>
              <a:gd name="connsiteX133" fmla="*/ 2389632 w 2612136"/>
              <a:gd name="connsiteY133" fmla="*/ 621792 h 1676710"/>
              <a:gd name="connsiteX134" fmla="*/ 2398776 w 2612136"/>
              <a:gd name="connsiteY134" fmla="*/ 624840 h 1676710"/>
              <a:gd name="connsiteX135" fmla="*/ 2420112 w 2612136"/>
              <a:gd name="connsiteY135" fmla="*/ 646176 h 1676710"/>
              <a:gd name="connsiteX136" fmla="*/ 2438400 w 2612136"/>
              <a:gd name="connsiteY136" fmla="*/ 661416 h 1676710"/>
              <a:gd name="connsiteX137" fmla="*/ 2447544 w 2612136"/>
              <a:gd name="connsiteY137" fmla="*/ 667512 h 1676710"/>
              <a:gd name="connsiteX138" fmla="*/ 2456688 w 2612136"/>
              <a:gd name="connsiteY138" fmla="*/ 679704 h 1676710"/>
              <a:gd name="connsiteX139" fmla="*/ 2474976 w 2612136"/>
              <a:gd name="connsiteY139" fmla="*/ 694944 h 1676710"/>
              <a:gd name="connsiteX140" fmla="*/ 2481072 w 2612136"/>
              <a:gd name="connsiteY140" fmla="*/ 704088 h 1676710"/>
              <a:gd name="connsiteX141" fmla="*/ 2493264 w 2612136"/>
              <a:gd name="connsiteY141" fmla="*/ 713232 h 1676710"/>
              <a:gd name="connsiteX142" fmla="*/ 2511552 w 2612136"/>
              <a:gd name="connsiteY142" fmla="*/ 743712 h 1676710"/>
              <a:gd name="connsiteX143" fmla="*/ 2526792 w 2612136"/>
              <a:gd name="connsiteY143" fmla="*/ 762000 h 1676710"/>
              <a:gd name="connsiteX144" fmla="*/ 2529840 w 2612136"/>
              <a:gd name="connsiteY144" fmla="*/ 771144 h 1676710"/>
              <a:gd name="connsiteX145" fmla="*/ 2535936 w 2612136"/>
              <a:gd name="connsiteY145" fmla="*/ 783336 h 1676710"/>
              <a:gd name="connsiteX146" fmla="*/ 2538984 w 2612136"/>
              <a:gd name="connsiteY146" fmla="*/ 792480 h 1676710"/>
              <a:gd name="connsiteX147" fmla="*/ 2545080 w 2612136"/>
              <a:gd name="connsiteY147" fmla="*/ 801624 h 1676710"/>
              <a:gd name="connsiteX148" fmla="*/ 2551176 w 2612136"/>
              <a:gd name="connsiteY148" fmla="*/ 822960 h 1676710"/>
              <a:gd name="connsiteX149" fmla="*/ 2557272 w 2612136"/>
              <a:gd name="connsiteY149" fmla="*/ 841248 h 1676710"/>
              <a:gd name="connsiteX150" fmla="*/ 2563368 w 2612136"/>
              <a:gd name="connsiteY150" fmla="*/ 865632 h 1676710"/>
              <a:gd name="connsiteX151" fmla="*/ 2569464 w 2612136"/>
              <a:gd name="connsiteY151" fmla="*/ 877824 h 1676710"/>
              <a:gd name="connsiteX152" fmla="*/ 2572512 w 2612136"/>
              <a:gd name="connsiteY152" fmla="*/ 886968 h 1676710"/>
              <a:gd name="connsiteX153" fmla="*/ 2575560 w 2612136"/>
              <a:gd name="connsiteY153" fmla="*/ 899160 h 1676710"/>
              <a:gd name="connsiteX154" fmla="*/ 2587752 w 2612136"/>
              <a:gd name="connsiteY154" fmla="*/ 917448 h 1676710"/>
              <a:gd name="connsiteX155" fmla="*/ 2593848 w 2612136"/>
              <a:gd name="connsiteY155" fmla="*/ 938784 h 1676710"/>
              <a:gd name="connsiteX156" fmla="*/ 2596896 w 2612136"/>
              <a:gd name="connsiteY156" fmla="*/ 950976 h 1676710"/>
              <a:gd name="connsiteX157" fmla="*/ 2602992 w 2612136"/>
              <a:gd name="connsiteY157" fmla="*/ 963168 h 1676710"/>
              <a:gd name="connsiteX158" fmla="*/ 2606040 w 2612136"/>
              <a:gd name="connsiteY158" fmla="*/ 975360 h 1676710"/>
              <a:gd name="connsiteX159" fmla="*/ 2612136 w 2612136"/>
              <a:gd name="connsiteY159" fmla="*/ 993648 h 1676710"/>
              <a:gd name="connsiteX160" fmla="*/ 2609088 w 2612136"/>
              <a:gd name="connsiteY160" fmla="*/ 1030224 h 1676710"/>
              <a:gd name="connsiteX161" fmla="*/ 2602992 w 2612136"/>
              <a:gd name="connsiteY161" fmla="*/ 1066800 h 1676710"/>
              <a:gd name="connsiteX162" fmla="*/ 2599944 w 2612136"/>
              <a:gd name="connsiteY162" fmla="*/ 1103376 h 1676710"/>
              <a:gd name="connsiteX163" fmla="*/ 2593848 w 2612136"/>
              <a:gd name="connsiteY163" fmla="*/ 1130808 h 1676710"/>
              <a:gd name="connsiteX164" fmla="*/ 2590800 w 2612136"/>
              <a:gd name="connsiteY164" fmla="*/ 1139952 h 1676710"/>
              <a:gd name="connsiteX165" fmla="*/ 2581656 w 2612136"/>
              <a:gd name="connsiteY165" fmla="*/ 1173480 h 1676710"/>
              <a:gd name="connsiteX166" fmla="*/ 2578608 w 2612136"/>
              <a:gd name="connsiteY166" fmla="*/ 1182624 h 1676710"/>
              <a:gd name="connsiteX167" fmla="*/ 2566416 w 2612136"/>
              <a:gd name="connsiteY167" fmla="*/ 1200912 h 1676710"/>
              <a:gd name="connsiteX168" fmla="*/ 2560320 w 2612136"/>
              <a:gd name="connsiteY168" fmla="*/ 1210056 h 1676710"/>
              <a:gd name="connsiteX169" fmla="*/ 2557272 w 2612136"/>
              <a:gd name="connsiteY169" fmla="*/ 1219200 h 1676710"/>
              <a:gd name="connsiteX170" fmla="*/ 2545080 w 2612136"/>
              <a:gd name="connsiteY170" fmla="*/ 1237488 h 1676710"/>
              <a:gd name="connsiteX171" fmla="*/ 2538984 w 2612136"/>
              <a:gd name="connsiteY171" fmla="*/ 1246632 h 1676710"/>
              <a:gd name="connsiteX172" fmla="*/ 2535936 w 2612136"/>
              <a:gd name="connsiteY172" fmla="*/ 1255776 h 1676710"/>
              <a:gd name="connsiteX173" fmla="*/ 2526792 w 2612136"/>
              <a:gd name="connsiteY173" fmla="*/ 1264920 h 1676710"/>
              <a:gd name="connsiteX174" fmla="*/ 2511552 w 2612136"/>
              <a:gd name="connsiteY174" fmla="*/ 1283208 h 1676710"/>
              <a:gd name="connsiteX175" fmla="*/ 2502408 w 2612136"/>
              <a:gd name="connsiteY175" fmla="*/ 1289304 h 1676710"/>
              <a:gd name="connsiteX176" fmla="*/ 2493264 w 2612136"/>
              <a:gd name="connsiteY176" fmla="*/ 1301496 h 1676710"/>
              <a:gd name="connsiteX177" fmla="*/ 2474976 w 2612136"/>
              <a:gd name="connsiteY177" fmla="*/ 1313688 h 1676710"/>
              <a:gd name="connsiteX178" fmla="*/ 2444496 w 2612136"/>
              <a:gd name="connsiteY178" fmla="*/ 1335024 h 1676710"/>
              <a:gd name="connsiteX179" fmla="*/ 2435352 w 2612136"/>
              <a:gd name="connsiteY179" fmla="*/ 1341120 h 1676710"/>
              <a:gd name="connsiteX180" fmla="*/ 2423160 w 2612136"/>
              <a:gd name="connsiteY180" fmla="*/ 1350264 h 1676710"/>
              <a:gd name="connsiteX181" fmla="*/ 2410968 w 2612136"/>
              <a:gd name="connsiteY181" fmla="*/ 1353312 h 1676710"/>
              <a:gd name="connsiteX182" fmla="*/ 2401824 w 2612136"/>
              <a:gd name="connsiteY182" fmla="*/ 1362456 h 1676710"/>
              <a:gd name="connsiteX183" fmla="*/ 2383536 w 2612136"/>
              <a:gd name="connsiteY183" fmla="*/ 1374648 h 1676710"/>
              <a:gd name="connsiteX184" fmla="*/ 2365248 w 2612136"/>
              <a:gd name="connsiteY184" fmla="*/ 1386840 h 1676710"/>
              <a:gd name="connsiteX185" fmla="*/ 2356104 w 2612136"/>
              <a:gd name="connsiteY185" fmla="*/ 1395984 h 1676710"/>
              <a:gd name="connsiteX186" fmla="*/ 2346960 w 2612136"/>
              <a:gd name="connsiteY186" fmla="*/ 1399032 h 1676710"/>
              <a:gd name="connsiteX187" fmla="*/ 2331720 w 2612136"/>
              <a:gd name="connsiteY187" fmla="*/ 1411224 h 1676710"/>
              <a:gd name="connsiteX188" fmla="*/ 2322576 w 2612136"/>
              <a:gd name="connsiteY188" fmla="*/ 1420368 h 1676710"/>
              <a:gd name="connsiteX189" fmla="*/ 2301240 w 2612136"/>
              <a:gd name="connsiteY189" fmla="*/ 1432560 h 1676710"/>
              <a:gd name="connsiteX190" fmla="*/ 2286000 w 2612136"/>
              <a:gd name="connsiteY190" fmla="*/ 1441704 h 1676710"/>
              <a:gd name="connsiteX191" fmla="*/ 2267712 w 2612136"/>
              <a:gd name="connsiteY191" fmla="*/ 1453896 h 1676710"/>
              <a:gd name="connsiteX192" fmla="*/ 2255520 w 2612136"/>
              <a:gd name="connsiteY192" fmla="*/ 1459992 h 1676710"/>
              <a:gd name="connsiteX193" fmla="*/ 2234184 w 2612136"/>
              <a:gd name="connsiteY193" fmla="*/ 1475232 h 1676710"/>
              <a:gd name="connsiteX194" fmla="*/ 2225040 w 2612136"/>
              <a:gd name="connsiteY194" fmla="*/ 1481328 h 1676710"/>
              <a:gd name="connsiteX195" fmla="*/ 2212848 w 2612136"/>
              <a:gd name="connsiteY195" fmla="*/ 1490472 h 1676710"/>
              <a:gd name="connsiteX196" fmla="*/ 2194560 w 2612136"/>
              <a:gd name="connsiteY196" fmla="*/ 1496568 h 1676710"/>
              <a:gd name="connsiteX197" fmla="*/ 2185416 w 2612136"/>
              <a:gd name="connsiteY197" fmla="*/ 1499616 h 1676710"/>
              <a:gd name="connsiteX198" fmla="*/ 2164080 w 2612136"/>
              <a:gd name="connsiteY198" fmla="*/ 1511808 h 1676710"/>
              <a:gd name="connsiteX199" fmla="*/ 2154936 w 2612136"/>
              <a:gd name="connsiteY199" fmla="*/ 1514856 h 1676710"/>
              <a:gd name="connsiteX200" fmla="*/ 2133600 w 2612136"/>
              <a:gd name="connsiteY200" fmla="*/ 1527048 h 1676710"/>
              <a:gd name="connsiteX201" fmla="*/ 2115312 w 2612136"/>
              <a:gd name="connsiteY201" fmla="*/ 1539240 h 1676710"/>
              <a:gd name="connsiteX202" fmla="*/ 2097024 w 2612136"/>
              <a:gd name="connsiteY202" fmla="*/ 1548384 h 1676710"/>
              <a:gd name="connsiteX203" fmla="*/ 2087880 w 2612136"/>
              <a:gd name="connsiteY203" fmla="*/ 1551432 h 1676710"/>
              <a:gd name="connsiteX204" fmla="*/ 2063496 w 2612136"/>
              <a:gd name="connsiteY204" fmla="*/ 1563624 h 1676710"/>
              <a:gd name="connsiteX205" fmla="*/ 2045208 w 2612136"/>
              <a:gd name="connsiteY205" fmla="*/ 1575816 h 1676710"/>
              <a:gd name="connsiteX206" fmla="*/ 2036064 w 2612136"/>
              <a:gd name="connsiteY206" fmla="*/ 1578864 h 1676710"/>
              <a:gd name="connsiteX207" fmla="*/ 2026920 w 2612136"/>
              <a:gd name="connsiteY207" fmla="*/ 1584960 h 1676710"/>
              <a:gd name="connsiteX208" fmla="*/ 2002536 w 2612136"/>
              <a:gd name="connsiteY208" fmla="*/ 1600200 h 1676710"/>
              <a:gd name="connsiteX209" fmla="*/ 1984248 w 2612136"/>
              <a:gd name="connsiteY209" fmla="*/ 1612392 h 1676710"/>
              <a:gd name="connsiteX210" fmla="*/ 1959864 w 2612136"/>
              <a:gd name="connsiteY210" fmla="*/ 1621536 h 1676710"/>
              <a:gd name="connsiteX211" fmla="*/ 1950720 w 2612136"/>
              <a:gd name="connsiteY211" fmla="*/ 1624584 h 1676710"/>
              <a:gd name="connsiteX212" fmla="*/ 1941576 w 2612136"/>
              <a:gd name="connsiteY212" fmla="*/ 1630680 h 1676710"/>
              <a:gd name="connsiteX213" fmla="*/ 1911096 w 2612136"/>
              <a:gd name="connsiteY213" fmla="*/ 1636776 h 1676710"/>
              <a:gd name="connsiteX214" fmla="*/ 1898904 w 2612136"/>
              <a:gd name="connsiteY214" fmla="*/ 1642872 h 1676710"/>
              <a:gd name="connsiteX215" fmla="*/ 1889760 w 2612136"/>
              <a:gd name="connsiteY215" fmla="*/ 1648968 h 1676710"/>
              <a:gd name="connsiteX216" fmla="*/ 1880616 w 2612136"/>
              <a:gd name="connsiteY216" fmla="*/ 1652016 h 1676710"/>
              <a:gd name="connsiteX217" fmla="*/ 1862328 w 2612136"/>
              <a:gd name="connsiteY217" fmla="*/ 1664208 h 1676710"/>
              <a:gd name="connsiteX218" fmla="*/ 1853184 w 2612136"/>
              <a:gd name="connsiteY218" fmla="*/ 1670304 h 1676710"/>
              <a:gd name="connsiteX219" fmla="*/ 1831848 w 2612136"/>
              <a:gd name="connsiteY219" fmla="*/ 1676400 h 1676710"/>
              <a:gd name="connsiteX220" fmla="*/ 1813560 w 2612136"/>
              <a:gd name="connsiteY220" fmla="*/ 1667256 h 1676710"/>
              <a:gd name="connsiteX221" fmla="*/ 1792224 w 2612136"/>
              <a:gd name="connsiteY221" fmla="*/ 1658112 h 1676710"/>
              <a:gd name="connsiteX222" fmla="*/ 1783080 w 2612136"/>
              <a:gd name="connsiteY222" fmla="*/ 1648968 h 1676710"/>
              <a:gd name="connsiteX223" fmla="*/ 1776984 w 2612136"/>
              <a:gd name="connsiteY223" fmla="*/ 1639824 h 1676710"/>
              <a:gd name="connsiteX224" fmla="*/ 1767840 w 2612136"/>
              <a:gd name="connsiteY224" fmla="*/ 1636776 h 1676710"/>
              <a:gd name="connsiteX225" fmla="*/ 1761744 w 2612136"/>
              <a:gd name="connsiteY225" fmla="*/ 1627632 h 1676710"/>
              <a:gd name="connsiteX226" fmla="*/ 1734312 w 2612136"/>
              <a:gd name="connsiteY226" fmla="*/ 1600200 h 1676710"/>
              <a:gd name="connsiteX227" fmla="*/ 1725168 w 2612136"/>
              <a:gd name="connsiteY227" fmla="*/ 1591056 h 1676710"/>
              <a:gd name="connsiteX228" fmla="*/ 1706880 w 2612136"/>
              <a:gd name="connsiteY228" fmla="*/ 1563624 h 1676710"/>
              <a:gd name="connsiteX229" fmla="*/ 1700784 w 2612136"/>
              <a:gd name="connsiteY229" fmla="*/ 1554480 h 1676710"/>
              <a:gd name="connsiteX230" fmla="*/ 1694688 w 2612136"/>
              <a:gd name="connsiteY230" fmla="*/ 1545336 h 1676710"/>
              <a:gd name="connsiteX231" fmla="*/ 1691640 w 2612136"/>
              <a:gd name="connsiteY231" fmla="*/ 1536192 h 1676710"/>
              <a:gd name="connsiteX232" fmla="*/ 1679448 w 2612136"/>
              <a:gd name="connsiteY232" fmla="*/ 1514856 h 1676710"/>
              <a:gd name="connsiteX233" fmla="*/ 1673352 w 2612136"/>
              <a:gd name="connsiteY233" fmla="*/ 1496568 h 1676710"/>
              <a:gd name="connsiteX234" fmla="*/ 1670304 w 2612136"/>
              <a:gd name="connsiteY234" fmla="*/ 1487424 h 1676710"/>
              <a:gd name="connsiteX235" fmla="*/ 1670304 w 2612136"/>
              <a:gd name="connsiteY235" fmla="*/ 1423416 h 1676710"/>
              <a:gd name="connsiteX236" fmla="*/ 1679448 w 2612136"/>
              <a:gd name="connsiteY236" fmla="*/ 1405128 h 1676710"/>
              <a:gd name="connsiteX237" fmla="*/ 1688592 w 2612136"/>
              <a:gd name="connsiteY237" fmla="*/ 1399032 h 1676710"/>
              <a:gd name="connsiteX238" fmla="*/ 1700784 w 2612136"/>
              <a:gd name="connsiteY238" fmla="*/ 1386840 h 1676710"/>
              <a:gd name="connsiteX239" fmla="*/ 1709928 w 2612136"/>
              <a:gd name="connsiteY239" fmla="*/ 1377696 h 1676710"/>
              <a:gd name="connsiteX240" fmla="*/ 1728216 w 2612136"/>
              <a:gd name="connsiteY240" fmla="*/ 1365504 h 1676710"/>
              <a:gd name="connsiteX241" fmla="*/ 1737360 w 2612136"/>
              <a:gd name="connsiteY241" fmla="*/ 1359408 h 1676710"/>
              <a:gd name="connsiteX242" fmla="*/ 1749552 w 2612136"/>
              <a:gd name="connsiteY242" fmla="*/ 1356360 h 1676710"/>
              <a:gd name="connsiteX243" fmla="*/ 1770888 w 2612136"/>
              <a:gd name="connsiteY243" fmla="*/ 1344168 h 1676710"/>
              <a:gd name="connsiteX244" fmla="*/ 1780032 w 2612136"/>
              <a:gd name="connsiteY244" fmla="*/ 1338072 h 1676710"/>
              <a:gd name="connsiteX245" fmla="*/ 1801368 w 2612136"/>
              <a:gd name="connsiteY245" fmla="*/ 1331976 h 1676710"/>
              <a:gd name="connsiteX246" fmla="*/ 1810512 w 2612136"/>
              <a:gd name="connsiteY246" fmla="*/ 1328928 h 1676710"/>
              <a:gd name="connsiteX247" fmla="*/ 1822704 w 2612136"/>
              <a:gd name="connsiteY247" fmla="*/ 1325880 h 1676710"/>
              <a:gd name="connsiteX248" fmla="*/ 1840992 w 2612136"/>
              <a:gd name="connsiteY248" fmla="*/ 1319784 h 1676710"/>
              <a:gd name="connsiteX249" fmla="*/ 1850136 w 2612136"/>
              <a:gd name="connsiteY249" fmla="*/ 1316736 h 1676710"/>
              <a:gd name="connsiteX250" fmla="*/ 1871472 w 2612136"/>
              <a:gd name="connsiteY250" fmla="*/ 1313688 h 1676710"/>
              <a:gd name="connsiteX251" fmla="*/ 1883664 w 2612136"/>
              <a:gd name="connsiteY251" fmla="*/ 1307592 h 1676710"/>
              <a:gd name="connsiteX252" fmla="*/ 1901952 w 2612136"/>
              <a:gd name="connsiteY252" fmla="*/ 1301496 h 1676710"/>
              <a:gd name="connsiteX253" fmla="*/ 1914144 w 2612136"/>
              <a:gd name="connsiteY253" fmla="*/ 1295400 h 1676710"/>
              <a:gd name="connsiteX254" fmla="*/ 1923288 w 2612136"/>
              <a:gd name="connsiteY254" fmla="*/ 1292352 h 1676710"/>
              <a:gd name="connsiteX255" fmla="*/ 1932432 w 2612136"/>
              <a:gd name="connsiteY255" fmla="*/ 1286256 h 1676710"/>
              <a:gd name="connsiteX256" fmla="*/ 1941576 w 2612136"/>
              <a:gd name="connsiteY256" fmla="*/ 1283208 h 1676710"/>
              <a:gd name="connsiteX257" fmla="*/ 1959864 w 2612136"/>
              <a:gd name="connsiteY257" fmla="*/ 1271016 h 1676710"/>
              <a:gd name="connsiteX258" fmla="*/ 1969008 w 2612136"/>
              <a:gd name="connsiteY258" fmla="*/ 1264920 h 1676710"/>
              <a:gd name="connsiteX259" fmla="*/ 1978152 w 2612136"/>
              <a:gd name="connsiteY259" fmla="*/ 1258824 h 1676710"/>
              <a:gd name="connsiteX260" fmla="*/ 1987296 w 2612136"/>
              <a:gd name="connsiteY260" fmla="*/ 1255776 h 1676710"/>
              <a:gd name="connsiteX261" fmla="*/ 1996440 w 2612136"/>
              <a:gd name="connsiteY261" fmla="*/ 1249680 h 1676710"/>
              <a:gd name="connsiteX262" fmla="*/ 2008632 w 2612136"/>
              <a:gd name="connsiteY262" fmla="*/ 1246632 h 1676710"/>
              <a:gd name="connsiteX263" fmla="*/ 2017776 w 2612136"/>
              <a:gd name="connsiteY263" fmla="*/ 1240536 h 1676710"/>
              <a:gd name="connsiteX264" fmla="*/ 2045208 w 2612136"/>
              <a:gd name="connsiteY264" fmla="*/ 1228344 h 1676710"/>
              <a:gd name="connsiteX265" fmla="*/ 2051304 w 2612136"/>
              <a:gd name="connsiteY265" fmla="*/ 1216152 h 1676710"/>
              <a:gd name="connsiteX266" fmla="*/ 2069592 w 2612136"/>
              <a:gd name="connsiteY266" fmla="*/ 1200912 h 1676710"/>
              <a:gd name="connsiteX267" fmla="*/ 2078736 w 2612136"/>
              <a:gd name="connsiteY267" fmla="*/ 1191768 h 1676710"/>
              <a:gd name="connsiteX268" fmla="*/ 2097024 w 2612136"/>
              <a:gd name="connsiteY268" fmla="*/ 1179576 h 1676710"/>
              <a:gd name="connsiteX269" fmla="*/ 2106168 w 2612136"/>
              <a:gd name="connsiteY269" fmla="*/ 1173480 h 1676710"/>
              <a:gd name="connsiteX270" fmla="*/ 2115312 w 2612136"/>
              <a:gd name="connsiteY270" fmla="*/ 1167384 h 1676710"/>
              <a:gd name="connsiteX271" fmla="*/ 2124456 w 2612136"/>
              <a:gd name="connsiteY271" fmla="*/ 1164336 h 1676710"/>
              <a:gd name="connsiteX272" fmla="*/ 2136648 w 2612136"/>
              <a:gd name="connsiteY272" fmla="*/ 1155192 h 1676710"/>
              <a:gd name="connsiteX273" fmla="*/ 2145792 w 2612136"/>
              <a:gd name="connsiteY273" fmla="*/ 1152144 h 1676710"/>
              <a:gd name="connsiteX274" fmla="*/ 2154936 w 2612136"/>
              <a:gd name="connsiteY274" fmla="*/ 1143000 h 1676710"/>
              <a:gd name="connsiteX275" fmla="*/ 2164080 w 2612136"/>
              <a:gd name="connsiteY275" fmla="*/ 1139952 h 1676710"/>
              <a:gd name="connsiteX276" fmla="*/ 2173224 w 2612136"/>
              <a:gd name="connsiteY276" fmla="*/ 1133856 h 1676710"/>
              <a:gd name="connsiteX277" fmla="*/ 2191512 w 2612136"/>
              <a:gd name="connsiteY277" fmla="*/ 1115568 h 1676710"/>
              <a:gd name="connsiteX278" fmla="*/ 2209800 w 2612136"/>
              <a:gd name="connsiteY278" fmla="*/ 1106424 h 1676710"/>
              <a:gd name="connsiteX279" fmla="*/ 2215896 w 2612136"/>
              <a:gd name="connsiteY279" fmla="*/ 1097280 h 1676710"/>
              <a:gd name="connsiteX280" fmla="*/ 2234184 w 2612136"/>
              <a:gd name="connsiteY280" fmla="*/ 1085088 h 1676710"/>
              <a:gd name="connsiteX281" fmla="*/ 2261616 w 2612136"/>
              <a:gd name="connsiteY281" fmla="*/ 1066800 h 1676710"/>
              <a:gd name="connsiteX282" fmla="*/ 2270760 w 2612136"/>
              <a:gd name="connsiteY282" fmla="*/ 1060704 h 1676710"/>
              <a:gd name="connsiteX283" fmla="*/ 2279904 w 2612136"/>
              <a:gd name="connsiteY283" fmla="*/ 1051560 h 1676710"/>
              <a:gd name="connsiteX284" fmla="*/ 2289048 w 2612136"/>
              <a:gd name="connsiteY284" fmla="*/ 1048512 h 1676710"/>
              <a:gd name="connsiteX285" fmla="*/ 2316480 w 2612136"/>
              <a:gd name="connsiteY285" fmla="*/ 1030224 h 1676710"/>
              <a:gd name="connsiteX286" fmla="*/ 2325624 w 2612136"/>
              <a:gd name="connsiteY286" fmla="*/ 1024128 h 1676710"/>
              <a:gd name="connsiteX287" fmla="*/ 2346960 w 2612136"/>
              <a:gd name="connsiteY287" fmla="*/ 1008888 h 1676710"/>
              <a:gd name="connsiteX288" fmla="*/ 2353056 w 2612136"/>
              <a:gd name="connsiteY288" fmla="*/ 999744 h 1676710"/>
              <a:gd name="connsiteX289" fmla="*/ 2359152 w 2612136"/>
              <a:gd name="connsiteY289" fmla="*/ 987552 h 1676710"/>
              <a:gd name="connsiteX290" fmla="*/ 2368296 w 2612136"/>
              <a:gd name="connsiteY290" fmla="*/ 978408 h 1676710"/>
              <a:gd name="connsiteX291" fmla="*/ 2377440 w 2612136"/>
              <a:gd name="connsiteY291" fmla="*/ 960120 h 1676710"/>
              <a:gd name="connsiteX292" fmla="*/ 2383536 w 2612136"/>
              <a:gd name="connsiteY292" fmla="*/ 935736 h 1676710"/>
              <a:gd name="connsiteX293" fmla="*/ 2377440 w 2612136"/>
              <a:gd name="connsiteY293" fmla="*/ 896112 h 1676710"/>
              <a:gd name="connsiteX294" fmla="*/ 2374392 w 2612136"/>
              <a:gd name="connsiteY294" fmla="*/ 886968 h 1676710"/>
              <a:gd name="connsiteX295" fmla="*/ 2362200 w 2612136"/>
              <a:gd name="connsiteY295" fmla="*/ 868680 h 1676710"/>
              <a:gd name="connsiteX296" fmla="*/ 2353056 w 2612136"/>
              <a:gd name="connsiteY296" fmla="*/ 862584 h 1676710"/>
              <a:gd name="connsiteX297" fmla="*/ 2340864 w 2612136"/>
              <a:gd name="connsiteY297" fmla="*/ 853440 h 1676710"/>
              <a:gd name="connsiteX298" fmla="*/ 2331720 w 2612136"/>
              <a:gd name="connsiteY298" fmla="*/ 850392 h 1676710"/>
              <a:gd name="connsiteX299" fmla="*/ 2319528 w 2612136"/>
              <a:gd name="connsiteY299" fmla="*/ 844296 h 1676710"/>
              <a:gd name="connsiteX300" fmla="*/ 2301240 w 2612136"/>
              <a:gd name="connsiteY300" fmla="*/ 838200 h 1676710"/>
              <a:gd name="connsiteX301" fmla="*/ 2282952 w 2612136"/>
              <a:gd name="connsiteY301" fmla="*/ 829056 h 1676710"/>
              <a:gd name="connsiteX302" fmla="*/ 2264664 w 2612136"/>
              <a:gd name="connsiteY302" fmla="*/ 813816 h 1676710"/>
              <a:gd name="connsiteX303" fmla="*/ 2255520 w 2612136"/>
              <a:gd name="connsiteY303" fmla="*/ 810768 h 1676710"/>
              <a:gd name="connsiteX304" fmla="*/ 2240280 w 2612136"/>
              <a:gd name="connsiteY304" fmla="*/ 798576 h 1676710"/>
              <a:gd name="connsiteX305" fmla="*/ 2231136 w 2612136"/>
              <a:gd name="connsiteY305" fmla="*/ 789432 h 1676710"/>
              <a:gd name="connsiteX306" fmla="*/ 2221992 w 2612136"/>
              <a:gd name="connsiteY306" fmla="*/ 786384 h 1676710"/>
              <a:gd name="connsiteX307" fmla="*/ 2203704 w 2612136"/>
              <a:gd name="connsiteY307" fmla="*/ 774192 h 1676710"/>
              <a:gd name="connsiteX308" fmla="*/ 2188464 w 2612136"/>
              <a:gd name="connsiteY308" fmla="*/ 758952 h 1676710"/>
              <a:gd name="connsiteX309" fmla="*/ 2157984 w 2612136"/>
              <a:gd name="connsiteY309" fmla="*/ 749808 h 1676710"/>
              <a:gd name="connsiteX310" fmla="*/ 2148840 w 2612136"/>
              <a:gd name="connsiteY310" fmla="*/ 743712 h 1676710"/>
              <a:gd name="connsiteX311" fmla="*/ 2130552 w 2612136"/>
              <a:gd name="connsiteY311" fmla="*/ 737616 h 1676710"/>
              <a:gd name="connsiteX312" fmla="*/ 2121408 w 2612136"/>
              <a:gd name="connsiteY312" fmla="*/ 734568 h 1676710"/>
              <a:gd name="connsiteX313" fmla="*/ 2100072 w 2612136"/>
              <a:gd name="connsiteY313" fmla="*/ 728472 h 1676710"/>
              <a:gd name="connsiteX314" fmla="*/ 2090928 w 2612136"/>
              <a:gd name="connsiteY314" fmla="*/ 722376 h 1676710"/>
              <a:gd name="connsiteX315" fmla="*/ 2078736 w 2612136"/>
              <a:gd name="connsiteY315" fmla="*/ 719328 h 1676710"/>
              <a:gd name="connsiteX316" fmla="*/ 2060448 w 2612136"/>
              <a:gd name="connsiteY316" fmla="*/ 713232 h 1676710"/>
              <a:gd name="connsiteX317" fmla="*/ 2051304 w 2612136"/>
              <a:gd name="connsiteY317" fmla="*/ 710184 h 1676710"/>
              <a:gd name="connsiteX318" fmla="*/ 2033016 w 2612136"/>
              <a:gd name="connsiteY318" fmla="*/ 697992 h 1676710"/>
              <a:gd name="connsiteX319" fmla="*/ 1996440 w 2612136"/>
              <a:gd name="connsiteY319" fmla="*/ 688848 h 1676710"/>
              <a:gd name="connsiteX320" fmla="*/ 1987296 w 2612136"/>
              <a:gd name="connsiteY320" fmla="*/ 682752 h 1676710"/>
              <a:gd name="connsiteX321" fmla="*/ 1965960 w 2612136"/>
              <a:gd name="connsiteY321" fmla="*/ 676656 h 1676710"/>
              <a:gd name="connsiteX322" fmla="*/ 1956816 w 2612136"/>
              <a:gd name="connsiteY322" fmla="*/ 670560 h 1676710"/>
              <a:gd name="connsiteX323" fmla="*/ 1941576 w 2612136"/>
              <a:gd name="connsiteY323" fmla="*/ 667512 h 1676710"/>
              <a:gd name="connsiteX324" fmla="*/ 1929384 w 2612136"/>
              <a:gd name="connsiteY324" fmla="*/ 664464 h 1676710"/>
              <a:gd name="connsiteX325" fmla="*/ 1911096 w 2612136"/>
              <a:gd name="connsiteY325" fmla="*/ 655320 h 1676710"/>
              <a:gd name="connsiteX326" fmla="*/ 1892808 w 2612136"/>
              <a:gd name="connsiteY326" fmla="*/ 640080 h 1676710"/>
              <a:gd name="connsiteX327" fmla="*/ 1883664 w 2612136"/>
              <a:gd name="connsiteY327" fmla="*/ 637032 h 1676710"/>
              <a:gd name="connsiteX328" fmla="*/ 1874520 w 2612136"/>
              <a:gd name="connsiteY328" fmla="*/ 630936 h 1676710"/>
              <a:gd name="connsiteX329" fmla="*/ 1865376 w 2612136"/>
              <a:gd name="connsiteY329" fmla="*/ 627888 h 1676710"/>
              <a:gd name="connsiteX330" fmla="*/ 1856232 w 2612136"/>
              <a:gd name="connsiteY330" fmla="*/ 621792 h 1676710"/>
              <a:gd name="connsiteX331" fmla="*/ 1798320 w 2612136"/>
              <a:gd name="connsiteY331" fmla="*/ 594360 h 1676710"/>
              <a:gd name="connsiteX332" fmla="*/ 1780032 w 2612136"/>
              <a:gd name="connsiteY332" fmla="*/ 585216 h 1676710"/>
              <a:gd name="connsiteX333" fmla="*/ 1770888 w 2612136"/>
              <a:gd name="connsiteY333" fmla="*/ 579120 h 1676710"/>
              <a:gd name="connsiteX334" fmla="*/ 1761744 w 2612136"/>
              <a:gd name="connsiteY334" fmla="*/ 576072 h 1676710"/>
              <a:gd name="connsiteX335" fmla="*/ 1740408 w 2612136"/>
              <a:gd name="connsiteY335" fmla="*/ 566928 h 1676710"/>
              <a:gd name="connsiteX336" fmla="*/ 1722120 w 2612136"/>
              <a:gd name="connsiteY336" fmla="*/ 554736 h 1676710"/>
              <a:gd name="connsiteX337" fmla="*/ 1703832 w 2612136"/>
              <a:gd name="connsiteY337" fmla="*/ 542544 h 1676710"/>
              <a:gd name="connsiteX338" fmla="*/ 1685544 w 2612136"/>
              <a:gd name="connsiteY338" fmla="*/ 533400 h 1676710"/>
              <a:gd name="connsiteX339" fmla="*/ 1676400 w 2612136"/>
              <a:gd name="connsiteY339" fmla="*/ 530352 h 1676710"/>
              <a:gd name="connsiteX340" fmla="*/ 1664208 w 2612136"/>
              <a:gd name="connsiteY340" fmla="*/ 524256 h 1676710"/>
              <a:gd name="connsiteX341" fmla="*/ 1645920 w 2612136"/>
              <a:gd name="connsiteY341" fmla="*/ 512064 h 1676710"/>
              <a:gd name="connsiteX342" fmla="*/ 1636776 w 2612136"/>
              <a:gd name="connsiteY342" fmla="*/ 505968 h 1676710"/>
              <a:gd name="connsiteX343" fmla="*/ 1615440 w 2612136"/>
              <a:gd name="connsiteY343" fmla="*/ 499872 h 1676710"/>
              <a:gd name="connsiteX344" fmla="*/ 1606296 w 2612136"/>
              <a:gd name="connsiteY344" fmla="*/ 493776 h 1676710"/>
              <a:gd name="connsiteX345" fmla="*/ 1584960 w 2612136"/>
              <a:gd name="connsiteY345" fmla="*/ 487680 h 1676710"/>
              <a:gd name="connsiteX346" fmla="*/ 1575816 w 2612136"/>
              <a:gd name="connsiteY346" fmla="*/ 481584 h 1676710"/>
              <a:gd name="connsiteX347" fmla="*/ 1551432 w 2612136"/>
              <a:gd name="connsiteY347" fmla="*/ 475488 h 1676710"/>
              <a:gd name="connsiteX348" fmla="*/ 1536192 w 2612136"/>
              <a:gd name="connsiteY348" fmla="*/ 469392 h 1676710"/>
              <a:gd name="connsiteX349" fmla="*/ 1514856 w 2612136"/>
              <a:gd name="connsiteY349" fmla="*/ 463296 h 1676710"/>
              <a:gd name="connsiteX350" fmla="*/ 1493520 w 2612136"/>
              <a:gd name="connsiteY350" fmla="*/ 454152 h 1676710"/>
              <a:gd name="connsiteX351" fmla="*/ 1463040 w 2612136"/>
              <a:gd name="connsiteY351" fmla="*/ 438912 h 1676710"/>
              <a:gd name="connsiteX352" fmla="*/ 1453896 w 2612136"/>
              <a:gd name="connsiteY352" fmla="*/ 432816 h 1676710"/>
              <a:gd name="connsiteX353" fmla="*/ 1444752 w 2612136"/>
              <a:gd name="connsiteY353" fmla="*/ 429768 h 1676710"/>
              <a:gd name="connsiteX354" fmla="*/ 1408176 w 2612136"/>
              <a:gd name="connsiteY354" fmla="*/ 414528 h 1676710"/>
              <a:gd name="connsiteX355" fmla="*/ 1389888 w 2612136"/>
              <a:gd name="connsiteY355" fmla="*/ 402336 h 1676710"/>
              <a:gd name="connsiteX356" fmla="*/ 1380744 w 2612136"/>
              <a:gd name="connsiteY356" fmla="*/ 396240 h 1676710"/>
              <a:gd name="connsiteX357" fmla="*/ 1371600 w 2612136"/>
              <a:gd name="connsiteY357" fmla="*/ 393192 h 1676710"/>
              <a:gd name="connsiteX358" fmla="*/ 1350264 w 2612136"/>
              <a:gd name="connsiteY358" fmla="*/ 381000 h 1676710"/>
              <a:gd name="connsiteX359" fmla="*/ 1341120 w 2612136"/>
              <a:gd name="connsiteY359" fmla="*/ 377952 h 1676710"/>
              <a:gd name="connsiteX360" fmla="*/ 1331976 w 2612136"/>
              <a:gd name="connsiteY360" fmla="*/ 371856 h 1676710"/>
              <a:gd name="connsiteX361" fmla="*/ 1094232 w 2612136"/>
              <a:gd name="connsiteY361" fmla="*/ 295656 h 1676710"/>
              <a:gd name="connsiteX362" fmla="*/ 1069848 w 2612136"/>
              <a:gd name="connsiteY362" fmla="*/ 289560 h 1676710"/>
              <a:gd name="connsiteX363" fmla="*/ 1057656 w 2612136"/>
              <a:gd name="connsiteY363" fmla="*/ 286512 h 1676710"/>
              <a:gd name="connsiteX364" fmla="*/ 1030224 w 2612136"/>
              <a:gd name="connsiteY364" fmla="*/ 283464 h 1676710"/>
              <a:gd name="connsiteX365" fmla="*/ 990600 w 2612136"/>
              <a:gd name="connsiteY365" fmla="*/ 274320 h 1676710"/>
              <a:gd name="connsiteX366" fmla="*/ 972312 w 2612136"/>
              <a:gd name="connsiteY366" fmla="*/ 268224 h 1676710"/>
              <a:gd name="connsiteX367" fmla="*/ 963168 w 2612136"/>
              <a:gd name="connsiteY367" fmla="*/ 265176 h 1676710"/>
              <a:gd name="connsiteX368" fmla="*/ 950976 w 2612136"/>
              <a:gd name="connsiteY368" fmla="*/ 262128 h 1676710"/>
              <a:gd name="connsiteX369" fmla="*/ 932688 w 2612136"/>
              <a:gd name="connsiteY369" fmla="*/ 256032 h 1676710"/>
              <a:gd name="connsiteX370" fmla="*/ 923544 w 2612136"/>
              <a:gd name="connsiteY370" fmla="*/ 252984 h 1676710"/>
              <a:gd name="connsiteX371" fmla="*/ 905256 w 2612136"/>
              <a:gd name="connsiteY371" fmla="*/ 249936 h 1676710"/>
              <a:gd name="connsiteX372" fmla="*/ 880872 w 2612136"/>
              <a:gd name="connsiteY372" fmla="*/ 240792 h 1676710"/>
              <a:gd name="connsiteX373" fmla="*/ 853440 w 2612136"/>
              <a:gd name="connsiteY373" fmla="*/ 237744 h 1676710"/>
              <a:gd name="connsiteX374" fmla="*/ 841248 w 2612136"/>
              <a:gd name="connsiteY374" fmla="*/ 234696 h 1676710"/>
              <a:gd name="connsiteX375" fmla="*/ 819912 w 2612136"/>
              <a:gd name="connsiteY375" fmla="*/ 228600 h 1676710"/>
              <a:gd name="connsiteX376" fmla="*/ 804672 w 2612136"/>
              <a:gd name="connsiteY376" fmla="*/ 225552 h 1676710"/>
              <a:gd name="connsiteX377" fmla="*/ 786384 w 2612136"/>
              <a:gd name="connsiteY377" fmla="*/ 222504 h 1676710"/>
              <a:gd name="connsiteX378" fmla="*/ 768096 w 2612136"/>
              <a:gd name="connsiteY378" fmla="*/ 216408 h 1676710"/>
              <a:gd name="connsiteX379" fmla="*/ 743712 w 2612136"/>
              <a:gd name="connsiteY379" fmla="*/ 213360 h 1676710"/>
              <a:gd name="connsiteX380" fmla="*/ 722376 w 2612136"/>
              <a:gd name="connsiteY380" fmla="*/ 210312 h 1676710"/>
              <a:gd name="connsiteX381" fmla="*/ 676656 w 2612136"/>
              <a:gd name="connsiteY381" fmla="*/ 207264 h 1676710"/>
              <a:gd name="connsiteX382" fmla="*/ 664464 w 2612136"/>
              <a:gd name="connsiteY382" fmla="*/ 204216 h 1676710"/>
              <a:gd name="connsiteX383" fmla="*/ 591312 w 2612136"/>
              <a:gd name="connsiteY383" fmla="*/ 207264 h 1676710"/>
              <a:gd name="connsiteX384" fmla="*/ 576072 w 2612136"/>
              <a:gd name="connsiteY384" fmla="*/ 210312 h 1676710"/>
              <a:gd name="connsiteX385" fmla="*/ 536448 w 2612136"/>
              <a:gd name="connsiteY385" fmla="*/ 216408 h 1676710"/>
              <a:gd name="connsiteX386" fmla="*/ 493776 w 2612136"/>
              <a:gd name="connsiteY386" fmla="*/ 219456 h 1676710"/>
              <a:gd name="connsiteX387" fmla="*/ 466344 w 2612136"/>
              <a:gd name="connsiteY387" fmla="*/ 222504 h 1676710"/>
              <a:gd name="connsiteX388" fmla="*/ 371856 w 2612136"/>
              <a:gd name="connsiteY388" fmla="*/ 231648 h 1676710"/>
              <a:gd name="connsiteX389" fmla="*/ 326136 w 2612136"/>
              <a:gd name="connsiteY389" fmla="*/ 246888 h 1676710"/>
              <a:gd name="connsiteX390" fmla="*/ 316992 w 2612136"/>
              <a:gd name="connsiteY390" fmla="*/ 249936 h 1676710"/>
              <a:gd name="connsiteX391" fmla="*/ 307848 w 2612136"/>
              <a:gd name="connsiteY391" fmla="*/ 252984 h 1676710"/>
              <a:gd name="connsiteX392" fmla="*/ 283464 w 2612136"/>
              <a:gd name="connsiteY392" fmla="*/ 262128 h 1676710"/>
              <a:gd name="connsiteX393" fmla="*/ 265176 w 2612136"/>
              <a:gd name="connsiteY393" fmla="*/ 268224 h 1676710"/>
              <a:gd name="connsiteX394" fmla="*/ 240792 w 2612136"/>
              <a:gd name="connsiteY394" fmla="*/ 274320 h 1676710"/>
              <a:gd name="connsiteX395" fmla="*/ 231648 w 2612136"/>
              <a:gd name="connsiteY395" fmla="*/ 280416 h 1676710"/>
              <a:gd name="connsiteX396" fmla="*/ 219456 w 2612136"/>
              <a:gd name="connsiteY396" fmla="*/ 283464 h 1676710"/>
              <a:gd name="connsiteX397" fmla="*/ 201168 w 2612136"/>
              <a:gd name="connsiteY397" fmla="*/ 289560 h 1676710"/>
              <a:gd name="connsiteX398" fmla="*/ 195072 w 2612136"/>
              <a:gd name="connsiteY398" fmla="*/ 295656 h 1676710"/>
              <a:gd name="connsiteX0" fmla="*/ 195072 w 2612136"/>
              <a:gd name="connsiteY0" fmla="*/ 295656 h 1676710"/>
              <a:gd name="connsiteX1" fmla="*/ 176784 w 2612136"/>
              <a:gd name="connsiteY1" fmla="*/ 304800 h 1676710"/>
              <a:gd name="connsiteX2" fmla="*/ 155448 w 2612136"/>
              <a:gd name="connsiteY2" fmla="*/ 310896 h 1676710"/>
              <a:gd name="connsiteX3" fmla="*/ 137160 w 2612136"/>
              <a:gd name="connsiteY3" fmla="*/ 323088 h 1676710"/>
              <a:gd name="connsiteX4" fmla="*/ 128016 w 2612136"/>
              <a:gd name="connsiteY4" fmla="*/ 329184 h 1676710"/>
              <a:gd name="connsiteX5" fmla="*/ 115824 w 2612136"/>
              <a:gd name="connsiteY5" fmla="*/ 332232 h 1676710"/>
              <a:gd name="connsiteX6" fmla="*/ 106680 w 2612136"/>
              <a:gd name="connsiteY6" fmla="*/ 338328 h 1676710"/>
              <a:gd name="connsiteX7" fmla="*/ 70104 w 2612136"/>
              <a:gd name="connsiteY7" fmla="*/ 338328 h 1676710"/>
              <a:gd name="connsiteX8" fmla="*/ 48768 w 2612136"/>
              <a:gd name="connsiteY8" fmla="*/ 332232 h 1676710"/>
              <a:gd name="connsiteX9" fmla="*/ 36576 w 2612136"/>
              <a:gd name="connsiteY9" fmla="*/ 326136 h 1676710"/>
              <a:gd name="connsiteX10" fmla="*/ 27432 w 2612136"/>
              <a:gd name="connsiteY10" fmla="*/ 316992 h 1676710"/>
              <a:gd name="connsiteX11" fmla="*/ 9144 w 2612136"/>
              <a:gd name="connsiteY11" fmla="*/ 301752 h 1676710"/>
              <a:gd name="connsiteX12" fmla="*/ 0 w 2612136"/>
              <a:gd name="connsiteY12" fmla="*/ 268224 h 1676710"/>
              <a:gd name="connsiteX13" fmla="*/ 3048 w 2612136"/>
              <a:gd name="connsiteY13" fmla="*/ 207264 h 1676710"/>
              <a:gd name="connsiteX14" fmla="*/ 21336 w 2612136"/>
              <a:gd name="connsiteY14" fmla="*/ 170688 h 1676710"/>
              <a:gd name="connsiteX15" fmla="*/ 30480 w 2612136"/>
              <a:gd name="connsiteY15" fmla="*/ 161544 h 1676710"/>
              <a:gd name="connsiteX16" fmla="*/ 42672 w 2612136"/>
              <a:gd name="connsiteY16" fmla="*/ 146304 h 1676710"/>
              <a:gd name="connsiteX17" fmla="*/ 60960 w 2612136"/>
              <a:gd name="connsiteY17" fmla="*/ 131064 h 1676710"/>
              <a:gd name="connsiteX18" fmla="*/ 67056 w 2612136"/>
              <a:gd name="connsiteY18" fmla="*/ 121920 h 1676710"/>
              <a:gd name="connsiteX19" fmla="*/ 79248 w 2612136"/>
              <a:gd name="connsiteY19" fmla="*/ 115824 h 1676710"/>
              <a:gd name="connsiteX20" fmla="*/ 100584 w 2612136"/>
              <a:gd name="connsiteY20" fmla="*/ 106680 h 1676710"/>
              <a:gd name="connsiteX21" fmla="*/ 109728 w 2612136"/>
              <a:gd name="connsiteY21" fmla="*/ 97536 h 1676710"/>
              <a:gd name="connsiteX22" fmla="*/ 121920 w 2612136"/>
              <a:gd name="connsiteY22" fmla="*/ 94488 h 1676710"/>
              <a:gd name="connsiteX23" fmla="*/ 131064 w 2612136"/>
              <a:gd name="connsiteY23" fmla="*/ 91440 h 1676710"/>
              <a:gd name="connsiteX24" fmla="*/ 140208 w 2612136"/>
              <a:gd name="connsiteY24" fmla="*/ 85344 h 1676710"/>
              <a:gd name="connsiteX25" fmla="*/ 149352 w 2612136"/>
              <a:gd name="connsiteY25" fmla="*/ 82296 h 1676710"/>
              <a:gd name="connsiteX26" fmla="*/ 161544 w 2612136"/>
              <a:gd name="connsiteY26" fmla="*/ 76200 h 1676710"/>
              <a:gd name="connsiteX27" fmla="*/ 179832 w 2612136"/>
              <a:gd name="connsiteY27" fmla="*/ 70104 h 1676710"/>
              <a:gd name="connsiteX28" fmla="*/ 198120 w 2612136"/>
              <a:gd name="connsiteY28" fmla="*/ 64008 h 1676710"/>
              <a:gd name="connsiteX29" fmla="*/ 207264 w 2612136"/>
              <a:gd name="connsiteY29" fmla="*/ 60960 h 1676710"/>
              <a:gd name="connsiteX30" fmla="*/ 234696 w 2612136"/>
              <a:gd name="connsiteY30" fmla="*/ 54864 h 1676710"/>
              <a:gd name="connsiteX31" fmla="*/ 262128 w 2612136"/>
              <a:gd name="connsiteY31" fmla="*/ 48768 h 1676710"/>
              <a:gd name="connsiteX32" fmla="*/ 283464 w 2612136"/>
              <a:gd name="connsiteY32" fmla="*/ 45720 h 1676710"/>
              <a:gd name="connsiteX33" fmla="*/ 292608 w 2612136"/>
              <a:gd name="connsiteY33" fmla="*/ 42672 h 1676710"/>
              <a:gd name="connsiteX34" fmla="*/ 338328 w 2612136"/>
              <a:gd name="connsiteY34" fmla="*/ 36576 h 1676710"/>
              <a:gd name="connsiteX35" fmla="*/ 365760 w 2612136"/>
              <a:gd name="connsiteY35" fmla="*/ 30480 h 1676710"/>
              <a:gd name="connsiteX36" fmla="*/ 384048 w 2612136"/>
              <a:gd name="connsiteY36" fmla="*/ 27432 h 1676710"/>
              <a:gd name="connsiteX37" fmla="*/ 417576 w 2612136"/>
              <a:gd name="connsiteY37" fmla="*/ 24384 h 1676710"/>
              <a:gd name="connsiteX38" fmla="*/ 460248 w 2612136"/>
              <a:gd name="connsiteY38" fmla="*/ 18288 h 1676710"/>
              <a:gd name="connsiteX39" fmla="*/ 505968 w 2612136"/>
              <a:gd name="connsiteY39" fmla="*/ 15240 h 1676710"/>
              <a:gd name="connsiteX40" fmla="*/ 527304 w 2612136"/>
              <a:gd name="connsiteY40" fmla="*/ 9144 h 1676710"/>
              <a:gd name="connsiteX41" fmla="*/ 545592 w 2612136"/>
              <a:gd name="connsiteY41" fmla="*/ 6096 h 1676710"/>
              <a:gd name="connsiteX42" fmla="*/ 554736 w 2612136"/>
              <a:gd name="connsiteY42" fmla="*/ 3048 h 1676710"/>
              <a:gd name="connsiteX43" fmla="*/ 585216 w 2612136"/>
              <a:gd name="connsiteY43" fmla="*/ 0 h 1676710"/>
              <a:gd name="connsiteX44" fmla="*/ 679704 w 2612136"/>
              <a:gd name="connsiteY44" fmla="*/ 3048 h 1676710"/>
              <a:gd name="connsiteX45" fmla="*/ 701040 w 2612136"/>
              <a:gd name="connsiteY45" fmla="*/ 6096 h 1676710"/>
              <a:gd name="connsiteX46" fmla="*/ 749808 w 2612136"/>
              <a:gd name="connsiteY46" fmla="*/ 12192 h 1676710"/>
              <a:gd name="connsiteX47" fmla="*/ 765048 w 2612136"/>
              <a:gd name="connsiteY47" fmla="*/ 15240 h 1676710"/>
              <a:gd name="connsiteX48" fmla="*/ 810768 w 2612136"/>
              <a:gd name="connsiteY48" fmla="*/ 18288 h 1676710"/>
              <a:gd name="connsiteX49" fmla="*/ 829056 w 2612136"/>
              <a:gd name="connsiteY49" fmla="*/ 21336 h 1676710"/>
              <a:gd name="connsiteX50" fmla="*/ 847344 w 2612136"/>
              <a:gd name="connsiteY50" fmla="*/ 27432 h 1676710"/>
              <a:gd name="connsiteX51" fmla="*/ 886968 w 2612136"/>
              <a:gd name="connsiteY51" fmla="*/ 33528 h 1676710"/>
              <a:gd name="connsiteX52" fmla="*/ 899160 w 2612136"/>
              <a:gd name="connsiteY52" fmla="*/ 36576 h 1676710"/>
              <a:gd name="connsiteX53" fmla="*/ 908304 w 2612136"/>
              <a:gd name="connsiteY53" fmla="*/ 39624 h 1676710"/>
              <a:gd name="connsiteX54" fmla="*/ 950976 w 2612136"/>
              <a:gd name="connsiteY54" fmla="*/ 45720 h 1676710"/>
              <a:gd name="connsiteX55" fmla="*/ 972312 w 2612136"/>
              <a:gd name="connsiteY55" fmla="*/ 48768 h 1676710"/>
              <a:gd name="connsiteX56" fmla="*/ 1005840 w 2612136"/>
              <a:gd name="connsiteY56" fmla="*/ 57912 h 1676710"/>
              <a:gd name="connsiteX57" fmla="*/ 1027176 w 2612136"/>
              <a:gd name="connsiteY57" fmla="*/ 60960 h 1676710"/>
              <a:gd name="connsiteX58" fmla="*/ 1048512 w 2612136"/>
              <a:gd name="connsiteY58" fmla="*/ 67056 h 1676710"/>
              <a:gd name="connsiteX59" fmla="*/ 1078992 w 2612136"/>
              <a:gd name="connsiteY59" fmla="*/ 73152 h 1676710"/>
              <a:gd name="connsiteX60" fmla="*/ 1088136 w 2612136"/>
              <a:gd name="connsiteY60" fmla="*/ 76200 h 1676710"/>
              <a:gd name="connsiteX61" fmla="*/ 1109472 w 2612136"/>
              <a:gd name="connsiteY61" fmla="*/ 79248 h 1676710"/>
              <a:gd name="connsiteX62" fmla="*/ 1127760 w 2612136"/>
              <a:gd name="connsiteY62" fmla="*/ 82296 h 1676710"/>
              <a:gd name="connsiteX63" fmla="*/ 1139952 w 2612136"/>
              <a:gd name="connsiteY63" fmla="*/ 85344 h 1676710"/>
              <a:gd name="connsiteX64" fmla="*/ 1176528 w 2612136"/>
              <a:gd name="connsiteY64" fmla="*/ 91440 h 1676710"/>
              <a:gd name="connsiteX65" fmla="*/ 1207008 w 2612136"/>
              <a:gd name="connsiteY65" fmla="*/ 100584 h 1676710"/>
              <a:gd name="connsiteX66" fmla="*/ 1216152 w 2612136"/>
              <a:gd name="connsiteY66" fmla="*/ 103632 h 1676710"/>
              <a:gd name="connsiteX67" fmla="*/ 1228344 w 2612136"/>
              <a:gd name="connsiteY67" fmla="*/ 106680 h 1676710"/>
              <a:gd name="connsiteX68" fmla="*/ 1246632 w 2612136"/>
              <a:gd name="connsiteY68" fmla="*/ 112776 h 1676710"/>
              <a:gd name="connsiteX69" fmla="*/ 1255776 w 2612136"/>
              <a:gd name="connsiteY69" fmla="*/ 115824 h 1676710"/>
              <a:gd name="connsiteX70" fmla="*/ 1267968 w 2612136"/>
              <a:gd name="connsiteY70" fmla="*/ 121920 h 1676710"/>
              <a:gd name="connsiteX71" fmla="*/ 1277112 w 2612136"/>
              <a:gd name="connsiteY71" fmla="*/ 128016 h 1676710"/>
              <a:gd name="connsiteX72" fmla="*/ 1298448 w 2612136"/>
              <a:gd name="connsiteY72" fmla="*/ 134112 h 1676710"/>
              <a:gd name="connsiteX73" fmla="*/ 1322832 w 2612136"/>
              <a:gd name="connsiteY73" fmla="*/ 146304 h 1676710"/>
              <a:gd name="connsiteX74" fmla="*/ 1441704 w 2612136"/>
              <a:gd name="connsiteY74" fmla="*/ 185928 h 1676710"/>
              <a:gd name="connsiteX75" fmla="*/ 1487424 w 2612136"/>
              <a:gd name="connsiteY75" fmla="*/ 207264 h 1676710"/>
              <a:gd name="connsiteX76" fmla="*/ 1511808 w 2612136"/>
              <a:gd name="connsiteY76" fmla="*/ 216408 h 1676710"/>
              <a:gd name="connsiteX77" fmla="*/ 1554480 w 2612136"/>
              <a:gd name="connsiteY77" fmla="*/ 225552 h 1676710"/>
              <a:gd name="connsiteX78" fmla="*/ 1578864 w 2612136"/>
              <a:gd name="connsiteY78" fmla="*/ 231648 h 1676710"/>
              <a:gd name="connsiteX79" fmla="*/ 1588008 w 2612136"/>
              <a:gd name="connsiteY79" fmla="*/ 234696 h 1676710"/>
              <a:gd name="connsiteX80" fmla="*/ 1612392 w 2612136"/>
              <a:gd name="connsiteY80" fmla="*/ 240792 h 1676710"/>
              <a:gd name="connsiteX81" fmla="*/ 1630680 w 2612136"/>
              <a:gd name="connsiteY81" fmla="*/ 246888 h 1676710"/>
              <a:gd name="connsiteX82" fmla="*/ 1639824 w 2612136"/>
              <a:gd name="connsiteY82" fmla="*/ 249936 h 1676710"/>
              <a:gd name="connsiteX83" fmla="*/ 1652016 w 2612136"/>
              <a:gd name="connsiteY83" fmla="*/ 252984 h 1676710"/>
              <a:gd name="connsiteX84" fmla="*/ 1664208 w 2612136"/>
              <a:gd name="connsiteY84" fmla="*/ 259080 h 1676710"/>
              <a:gd name="connsiteX85" fmla="*/ 1673352 w 2612136"/>
              <a:gd name="connsiteY85" fmla="*/ 262128 h 1676710"/>
              <a:gd name="connsiteX86" fmla="*/ 1685544 w 2612136"/>
              <a:gd name="connsiteY86" fmla="*/ 268224 h 1676710"/>
              <a:gd name="connsiteX87" fmla="*/ 1703832 w 2612136"/>
              <a:gd name="connsiteY87" fmla="*/ 274320 h 1676710"/>
              <a:gd name="connsiteX88" fmla="*/ 1716024 w 2612136"/>
              <a:gd name="connsiteY88" fmla="*/ 280416 h 1676710"/>
              <a:gd name="connsiteX89" fmla="*/ 1734312 w 2612136"/>
              <a:gd name="connsiteY89" fmla="*/ 286512 h 1676710"/>
              <a:gd name="connsiteX90" fmla="*/ 1743456 w 2612136"/>
              <a:gd name="connsiteY90" fmla="*/ 289560 h 1676710"/>
              <a:gd name="connsiteX91" fmla="*/ 1752600 w 2612136"/>
              <a:gd name="connsiteY91" fmla="*/ 295656 h 1676710"/>
              <a:gd name="connsiteX92" fmla="*/ 1770888 w 2612136"/>
              <a:gd name="connsiteY92" fmla="*/ 301752 h 1676710"/>
              <a:gd name="connsiteX93" fmla="*/ 1780032 w 2612136"/>
              <a:gd name="connsiteY93" fmla="*/ 307848 h 1676710"/>
              <a:gd name="connsiteX94" fmla="*/ 1789176 w 2612136"/>
              <a:gd name="connsiteY94" fmla="*/ 310896 h 1676710"/>
              <a:gd name="connsiteX95" fmla="*/ 1804416 w 2612136"/>
              <a:gd name="connsiteY95" fmla="*/ 316992 h 1676710"/>
              <a:gd name="connsiteX96" fmla="*/ 1813560 w 2612136"/>
              <a:gd name="connsiteY96" fmla="*/ 323088 h 1676710"/>
              <a:gd name="connsiteX97" fmla="*/ 1844040 w 2612136"/>
              <a:gd name="connsiteY97" fmla="*/ 332232 h 1676710"/>
              <a:gd name="connsiteX98" fmla="*/ 1853184 w 2612136"/>
              <a:gd name="connsiteY98" fmla="*/ 338328 h 1676710"/>
              <a:gd name="connsiteX99" fmla="*/ 1886712 w 2612136"/>
              <a:gd name="connsiteY99" fmla="*/ 350520 h 1676710"/>
              <a:gd name="connsiteX100" fmla="*/ 1895856 w 2612136"/>
              <a:gd name="connsiteY100" fmla="*/ 356616 h 1676710"/>
              <a:gd name="connsiteX101" fmla="*/ 1926336 w 2612136"/>
              <a:gd name="connsiteY101" fmla="*/ 365760 h 1676710"/>
              <a:gd name="connsiteX102" fmla="*/ 1953768 w 2612136"/>
              <a:gd name="connsiteY102" fmla="*/ 377952 h 1676710"/>
              <a:gd name="connsiteX103" fmla="*/ 1965960 w 2612136"/>
              <a:gd name="connsiteY103" fmla="*/ 384048 h 1676710"/>
              <a:gd name="connsiteX104" fmla="*/ 1975104 w 2612136"/>
              <a:gd name="connsiteY104" fmla="*/ 387096 h 1676710"/>
              <a:gd name="connsiteX105" fmla="*/ 1996440 w 2612136"/>
              <a:gd name="connsiteY105" fmla="*/ 399288 h 1676710"/>
              <a:gd name="connsiteX106" fmla="*/ 2014728 w 2612136"/>
              <a:gd name="connsiteY106" fmla="*/ 405384 h 1676710"/>
              <a:gd name="connsiteX107" fmla="*/ 2033016 w 2612136"/>
              <a:gd name="connsiteY107" fmla="*/ 414528 h 1676710"/>
              <a:gd name="connsiteX108" fmla="*/ 2042160 w 2612136"/>
              <a:gd name="connsiteY108" fmla="*/ 420624 h 1676710"/>
              <a:gd name="connsiteX109" fmla="*/ 2054352 w 2612136"/>
              <a:gd name="connsiteY109" fmla="*/ 423672 h 1676710"/>
              <a:gd name="connsiteX110" fmla="*/ 2090928 w 2612136"/>
              <a:gd name="connsiteY110" fmla="*/ 438912 h 1676710"/>
              <a:gd name="connsiteX111" fmla="*/ 2109216 w 2612136"/>
              <a:gd name="connsiteY111" fmla="*/ 451104 h 1676710"/>
              <a:gd name="connsiteX112" fmla="*/ 2130552 w 2612136"/>
              <a:gd name="connsiteY112" fmla="*/ 460248 h 1676710"/>
              <a:gd name="connsiteX113" fmla="*/ 2139696 w 2612136"/>
              <a:gd name="connsiteY113" fmla="*/ 463296 h 1676710"/>
              <a:gd name="connsiteX114" fmla="*/ 2151888 w 2612136"/>
              <a:gd name="connsiteY114" fmla="*/ 469392 h 1676710"/>
              <a:gd name="connsiteX115" fmla="*/ 2161032 w 2612136"/>
              <a:gd name="connsiteY115" fmla="*/ 472440 h 1676710"/>
              <a:gd name="connsiteX116" fmla="*/ 2170176 w 2612136"/>
              <a:gd name="connsiteY116" fmla="*/ 478536 h 1676710"/>
              <a:gd name="connsiteX117" fmla="*/ 2179320 w 2612136"/>
              <a:gd name="connsiteY117" fmla="*/ 487680 h 1676710"/>
              <a:gd name="connsiteX118" fmla="*/ 2191512 w 2612136"/>
              <a:gd name="connsiteY118" fmla="*/ 490728 h 1676710"/>
              <a:gd name="connsiteX119" fmla="*/ 2200656 w 2612136"/>
              <a:gd name="connsiteY119" fmla="*/ 499872 h 1676710"/>
              <a:gd name="connsiteX120" fmla="*/ 2209800 w 2612136"/>
              <a:gd name="connsiteY120" fmla="*/ 502920 h 1676710"/>
              <a:gd name="connsiteX121" fmla="*/ 2218944 w 2612136"/>
              <a:gd name="connsiteY121" fmla="*/ 509016 h 1676710"/>
              <a:gd name="connsiteX122" fmla="*/ 2228088 w 2612136"/>
              <a:gd name="connsiteY122" fmla="*/ 512064 h 1676710"/>
              <a:gd name="connsiteX123" fmla="*/ 2246376 w 2612136"/>
              <a:gd name="connsiteY123" fmla="*/ 524256 h 1676710"/>
              <a:gd name="connsiteX124" fmla="*/ 2255520 w 2612136"/>
              <a:gd name="connsiteY124" fmla="*/ 527304 h 1676710"/>
              <a:gd name="connsiteX125" fmla="*/ 2273808 w 2612136"/>
              <a:gd name="connsiteY125" fmla="*/ 539496 h 1676710"/>
              <a:gd name="connsiteX126" fmla="*/ 2282952 w 2612136"/>
              <a:gd name="connsiteY126" fmla="*/ 545592 h 1676710"/>
              <a:gd name="connsiteX127" fmla="*/ 2292096 w 2612136"/>
              <a:gd name="connsiteY127" fmla="*/ 548640 h 1676710"/>
              <a:gd name="connsiteX128" fmla="*/ 2304288 w 2612136"/>
              <a:gd name="connsiteY128" fmla="*/ 557784 h 1676710"/>
              <a:gd name="connsiteX129" fmla="*/ 2322576 w 2612136"/>
              <a:gd name="connsiteY129" fmla="*/ 569976 h 1676710"/>
              <a:gd name="connsiteX130" fmla="*/ 2331720 w 2612136"/>
              <a:gd name="connsiteY130" fmla="*/ 579120 h 1676710"/>
              <a:gd name="connsiteX131" fmla="*/ 2350008 w 2612136"/>
              <a:gd name="connsiteY131" fmla="*/ 591312 h 1676710"/>
              <a:gd name="connsiteX132" fmla="*/ 2362200 w 2612136"/>
              <a:gd name="connsiteY132" fmla="*/ 597408 h 1676710"/>
              <a:gd name="connsiteX133" fmla="*/ 2389632 w 2612136"/>
              <a:gd name="connsiteY133" fmla="*/ 621792 h 1676710"/>
              <a:gd name="connsiteX134" fmla="*/ 2398776 w 2612136"/>
              <a:gd name="connsiteY134" fmla="*/ 624840 h 1676710"/>
              <a:gd name="connsiteX135" fmla="*/ 2420112 w 2612136"/>
              <a:gd name="connsiteY135" fmla="*/ 646176 h 1676710"/>
              <a:gd name="connsiteX136" fmla="*/ 2438400 w 2612136"/>
              <a:gd name="connsiteY136" fmla="*/ 661416 h 1676710"/>
              <a:gd name="connsiteX137" fmla="*/ 2447544 w 2612136"/>
              <a:gd name="connsiteY137" fmla="*/ 667512 h 1676710"/>
              <a:gd name="connsiteX138" fmla="*/ 2456688 w 2612136"/>
              <a:gd name="connsiteY138" fmla="*/ 679704 h 1676710"/>
              <a:gd name="connsiteX139" fmla="*/ 2474976 w 2612136"/>
              <a:gd name="connsiteY139" fmla="*/ 694944 h 1676710"/>
              <a:gd name="connsiteX140" fmla="*/ 2481072 w 2612136"/>
              <a:gd name="connsiteY140" fmla="*/ 704088 h 1676710"/>
              <a:gd name="connsiteX141" fmla="*/ 2493264 w 2612136"/>
              <a:gd name="connsiteY141" fmla="*/ 713232 h 1676710"/>
              <a:gd name="connsiteX142" fmla="*/ 2511552 w 2612136"/>
              <a:gd name="connsiteY142" fmla="*/ 743712 h 1676710"/>
              <a:gd name="connsiteX143" fmla="*/ 2526792 w 2612136"/>
              <a:gd name="connsiteY143" fmla="*/ 762000 h 1676710"/>
              <a:gd name="connsiteX144" fmla="*/ 2529840 w 2612136"/>
              <a:gd name="connsiteY144" fmla="*/ 771144 h 1676710"/>
              <a:gd name="connsiteX145" fmla="*/ 2535936 w 2612136"/>
              <a:gd name="connsiteY145" fmla="*/ 783336 h 1676710"/>
              <a:gd name="connsiteX146" fmla="*/ 2538984 w 2612136"/>
              <a:gd name="connsiteY146" fmla="*/ 792480 h 1676710"/>
              <a:gd name="connsiteX147" fmla="*/ 2545080 w 2612136"/>
              <a:gd name="connsiteY147" fmla="*/ 801624 h 1676710"/>
              <a:gd name="connsiteX148" fmla="*/ 2551176 w 2612136"/>
              <a:gd name="connsiteY148" fmla="*/ 822960 h 1676710"/>
              <a:gd name="connsiteX149" fmla="*/ 2557272 w 2612136"/>
              <a:gd name="connsiteY149" fmla="*/ 841248 h 1676710"/>
              <a:gd name="connsiteX150" fmla="*/ 2563368 w 2612136"/>
              <a:gd name="connsiteY150" fmla="*/ 865632 h 1676710"/>
              <a:gd name="connsiteX151" fmla="*/ 2569464 w 2612136"/>
              <a:gd name="connsiteY151" fmla="*/ 877824 h 1676710"/>
              <a:gd name="connsiteX152" fmla="*/ 2572512 w 2612136"/>
              <a:gd name="connsiteY152" fmla="*/ 886968 h 1676710"/>
              <a:gd name="connsiteX153" fmla="*/ 2575560 w 2612136"/>
              <a:gd name="connsiteY153" fmla="*/ 899160 h 1676710"/>
              <a:gd name="connsiteX154" fmla="*/ 2587752 w 2612136"/>
              <a:gd name="connsiteY154" fmla="*/ 917448 h 1676710"/>
              <a:gd name="connsiteX155" fmla="*/ 2593848 w 2612136"/>
              <a:gd name="connsiteY155" fmla="*/ 938784 h 1676710"/>
              <a:gd name="connsiteX156" fmla="*/ 2596896 w 2612136"/>
              <a:gd name="connsiteY156" fmla="*/ 950976 h 1676710"/>
              <a:gd name="connsiteX157" fmla="*/ 2602992 w 2612136"/>
              <a:gd name="connsiteY157" fmla="*/ 963168 h 1676710"/>
              <a:gd name="connsiteX158" fmla="*/ 2606040 w 2612136"/>
              <a:gd name="connsiteY158" fmla="*/ 975360 h 1676710"/>
              <a:gd name="connsiteX159" fmla="*/ 2612136 w 2612136"/>
              <a:gd name="connsiteY159" fmla="*/ 993648 h 1676710"/>
              <a:gd name="connsiteX160" fmla="*/ 2609088 w 2612136"/>
              <a:gd name="connsiteY160" fmla="*/ 1030224 h 1676710"/>
              <a:gd name="connsiteX161" fmla="*/ 2602992 w 2612136"/>
              <a:gd name="connsiteY161" fmla="*/ 1066800 h 1676710"/>
              <a:gd name="connsiteX162" fmla="*/ 2599944 w 2612136"/>
              <a:gd name="connsiteY162" fmla="*/ 1103376 h 1676710"/>
              <a:gd name="connsiteX163" fmla="*/ 2593848 w 2612136"/>
              <a:gd name="connsiteY163" fmla="*/ 1130808 h 1676710"/>
              <a:gd name="connsiteX164" fmla="*/ 2590800 w 2612136"/>
              <a:gd name="connsiteY164" fmla="*/ 1139952 h 1676710"/>
              <a:gd name="connsiteX165" fmla="*/ 2581656 w 2612136"/>
              <a:gd name="connsiteY165" fmla="*/ 1173480 h 1676710"/>
              <a:gd name="connsiteX166" fmla="*/ 2578608 w 2612136"/>
              <a:gd name="connsiteY166" fmla="*/ 1182624 h 1676710"/>
              <a:gd name="connsiteX167" fmla="*/ 2566416 w 2612136"/>
              <a:gd name="connsiteY167" fmla="*/ 1200912 h 1676710"/>
              <a:gd name="connsiteX168" fmla="*/ 2560320 w 2612136"/>
              <a:gd name="connsiteY168" fmla="*/ 1210056 h 1676710"/>
              <a:gd name="connsiteX169" fmla="*/ 2557272 w 2612136"/>
              <a:gd name="connsiteY169" fmla="*/ 1219200 h 1676710"/>
              <a:gd name="connsiteX170" fmla="*/ 2545080 w 2612136"/>
              <a:gd name="connsiteY170" fmla="*/ 1237488 h 1676710"/>
              <a:gd name="connsiteX171" fmla="*/ 2538984 w 2612136"/>
              <a:gd name="connsiteY171" fmla="*/ 1246632 h 1676710"/>
              <a:gd name="connsiteX172" fmla="*/ 2535936 w 2612136"/>
              <a:gd name="connsiteY172" fmla="*/ 1255776 h 1676710"/>
              <a:gd name="connsiteX173" fmla="*/ 2526792 w 2612136"/>
              <a:gd name="connsiteY173" fmla="*/ 1264920 h 1676710"/>
              <a:gd name="connsiteX174" fmla="*/ 2511552 w 2612136"/>
              <a:gd name="connsiteY174" fmla="*/ 1283208 h 1676710"/>
              <a:gd name="connsiteX175" fmla="*/ 2502408 w 2612136"/>
              <a:gd name="connsiteY175" fmla="*/ 1289304 h 1676710"/>
              <a:gd name="connsiteX176" fmla="*/ 2493264 w 2612136"/>
              <a:gd name="connsiteY176" fmla="*/ 1301496 h 1676710"/>
              <a:gd name="connsiteX177" fmla="*/ 2474976 w 2612136"/>
              <a:gd name="connsiteY177" fmla="*/ 1313688 h 1676710"/>
              <a:gd name="connsiteX178" fmla="*/ 2444496 w 2612136"/>
              <a:gd name="connsiteY178" fmla="*/ 1335024 h 1676710"/>
              <a:gd name="connsiteX179" fmla="*/ 2435352 w 2612136"/>
              <a:gd name="connsiteY179" fmla="*/ 1341120 h 1676710"/>
              <a:gd name="connsiteX180" fmla="*/ 2423160 w 2612136"/>
              <a:gd name="connsiteY180" fmla="*/ 1350264 h 1676710"/>
              <a:gd name="connsiteX181" fmla="*/ 2410968 w 2612136"/>
              <a:gd name="connsiteY181" fmla="*/ 1353312 h 1676710"/>
              <a:gd name="connsiteX182" fmla="*/ 2401824 w 2612136"/>
              <a:gd name="connsiteY182" fmla="*/ 1362456 h 1676710"/>
              <a:gd name="connsiteX183" fmla="*/ 2383536 w 2612136"/>
              <a:gd name="connsiteY183" fmla="*/ 1374648 h 1676710"/>
              <a:gd name="connsiteX184" fmla="*/ 2365248 w 2612136"/>
              <a:gd name="connsiteY184" fmla="*/ 1386840 h 1676710"/>
              <a:gd name="connsiteX185" fmla="*/ 2356104 w 2612136"/>
              <a:gd name="connsiteY185" fmla="*/ 1395984 h 1676710"/>
              <a:gd name="connsiteX186" fmla="*/ 2346960 w 2612136"/>
              <a:gd name="connsiteY186" fmla="*/ 1399032 h 1676710"/>
              <a:gd name="connsiteX187" fmla="*/ 2331720 w 2612136"/>
              <a:gd name="connsiteY187" fmla="*/ 1411224 h 1676710"/>
              <a:gd name="connsiteX188" fmla="*/ 2322576 w 2612136"/>
              <a:gd name="connsiteY188" fmla="*/ 1420368 h 1676710"/>
              <a:gd name="connsiteX189" fmla="*/ 2301240 w 2612136"/>
              <a:gd name="connsiteY189" fmla="*/ 1432560 h 1676710"/>
              <a:gd name="connsiteX190" fmla="*/ 2286000 w 2612136"/>
              <a:gd name="connsiteY190" fmla="*/ 1441704 h 1676710"/>
              <a:gd name="connsiteX191" fmla="*/ 2267712 w 2612136"/>
              <a:gd name="connsiteY191" fmla="*/ 1453896 h 1676710"/>
              <a:gd name="connsiteX192" fmla="*/ 2255520 w 2612136"/>
              <a:gd name="connsiteY192" fmla="*/ 1459992 h 1676710"/>
              <a:gd name="connsiteX193" fmla="*/ 2234184 w 2612136"/>
              <a:gd name="connsiteY193" fmla="*/ 1475232 h 1676710"/>
              <a:gd name="connsiteX194" fmla="*/ 2225040 w 2612136"/>
              <a:gd name="connsiteY194" fmla="*/ 1481328 h 1676710"/>
              <a:gd name="connsiteX195" fmla="*/ 2212848 w 2612136"/>
              <a:gd name="connsiteY195" fmla="*/ 1490472 h 1676710"/>
              <a:gd name="connsiteX196" fmla="*/ 2194560 w 2612136"/>
              <a:gd name="connsiteY196" fmla="*/ 1496568 h 1676710"/>
              <a:gd name="connsiteX197" fmla="*/ 2185416 w 2612136"/>
              <a:gd name="connsiteY197" fmla="*/ 1499616 h 1676710"/>
              <a:gd name="connsiteX198" fmla="*/ 2164080 w 2612136"/>
              <a:gd name="connsiteY198" fmla="*/ 1511808 h 1676710"/>
              <a:gd name="connsiteX199" fmla="*/ 2154936 w 2612136"/>
              <a:gd name="connsiteY199" fmla="*/ 1514856 h 1676710"/>
              <a:gd name="connsiteX200" fmla="*/ 2133600 w 2612136"/>
              <a:gd name="connsiteY200" fmla="*/ 1527048 h 1676710"/>
              <a:gd name="connsiteX201" fmla="*/ 2115312 w 2612136"/>
              <a:gd name="connsiteY201" fmla="*/ 1539240 h 1676710"/>
              <a:gd name="connsiteX202" fmla="*/ 2097024 w 2612136"/>
              <a:gd name="connsiteY202" fmla="*/ 1548384 h 1676710"/>
              <a:gd name="connsiteX203" fmla="*/ 2087880 w 2612136"/>
              <a:gd name="connsiteY203" fmla="*/ 1551432 h 1676710"/>
              <a:gd name="connsiteX204" fmla="*/ 2063496 w 2612136"/>
              <a:gd name="connsiteY204" fmla="*/ 1563624 h 1676710"/>
              <a:gd name="connsiteX205" fmla="*/ 2045208 w 2612136"/>
              <a:gd name="connsiteY205" fmla="*/ 1575816 h 1676710"/>
              <a:gd name="connsiteX206" fmla="*/ 2036064 w 2612136"/>
              <a:gd name="connsiteY206" fmla="*/ 1578864 h 1676710"/>
              <a:gd name="connsiteX207" fmla="*/ 2026920 w 2612136"/>
              <a:gd name="connsiteY207" fmla="*/ 1584960 h 1676710"/>
              <a:gd name="connsiteX208" fmla="*/ 2002536 w 2612136"/>
              <a:gd name="connsiteY208" fmla="*/ 1600200 h 1676710"/>
              <a:gd name="connsiteX209" fmla="*/ 1984248 w 2612136"/>
              <a:gd name="connsiteY209" fmla="*/ 1612392 h 1676710"/>
              <a:gd name="connsiteX210" fmla="*/ 1959864 w 2612136"/>
              <a:gd name="connsiteY210" fmla="*/ 1621536 h 1676710"/>
              <a:gd name="connsiteX211" fmla="*/ 1950720 w 2612136"/>
              <a:gd name="connsiteY211" fmla="*/ 1624584 h 1676710"/>
              <a:gd name="connsiteX212" fmla="*/ 1941576 w 2612136"/>
              <a:gd name="connsiteY212" fmla="*/ 1630680 h 1676710"/>
              <a:gd name="connsiteX213" fmla="*/ 1911096 w 2612136"/>
              <a:gd name="connsiteY213" fmla="*/ 1636776 h 1676710"/>
              <a:gd name="connsiteX214" fmla="*/ 1898904 w 2612136"/>
              <a:gd name="connsiteY214" fmla="*/ 1642872 h 1676710"/>
              <a:gd name="connsiteX215" fmla="*/ 1889760 w 2612136"/>
              <a:gd name="connsiteY215" fmla="*/ 1648968 h 1676710"/>
              <a:gd name="connsiteX216" fmla="*/ 1880616 w 2612136"/>
              <a:gd name="connsiteY216" fmla="*/ 1652016 h 1676710"/>
              <a:gd name="connsiteX217" fmla="*/ 1862328 w 2612136"/>
              <a:gd name="connsiteY217" fmla="*/ 1664208 h 1676710"/>
              <a:gd name="connsiteX218" fmla="*/ 1853184 w 2612136"/>
              <a:gd name="connsiteY218" fmla="*/ 1670304 h 1676710"/>
              <a:gd name="connsiteX219" fmla="*/ 1831848 w 2612136"/>
              <a:gd name="connsiteY219" fmla="*/ 1676400 h 1676710"/>
              <a:gd name="connsiteX220" fmla="*/ 1813560 w 2612136"/>
              <a:gd name="connsiteY220" fmla="*/ 1667256 h 1676710"/>
              <a:gd name="connsiteX221" fmla="*/ 1792224 w 2612136"/>
              <a:gd name="connsiteY221" fmla="*/ 1658112 h 1676710"/>
              <a:gd name="connsiteX222" fmla="*/ 1783080 w 2612136"/>
              <a:gd name="connsiteY222" fmla="*/ 1648968 h 1676710"/>
              <a:gd name="connsiteX223" fmla="*/ 1776984 w 2612136"/>
              <a:gd name="connsiteY223" fmla="*/ 1639824 h 1676710"/>
              <a:gd name="connsiteX224" fmla="*/ 1767840 w 2612136"/>
              <a:gd name="connsiteY224" fmla="*/ 1636776 h 1676710"/>
              <a:gd name="connsiteX225" fmla="*/ 1761744 w 2612136"/>
              <a:gd name="connsiteY225" fmla="*/ 1627632 h 1676710"/>
              <a:gd name="connsiteX226" fmla="*/ 1734312 w 2612136"/>
              <a:gd name="connsiteY226" fmla="*/ 1600200 h 1676710"/>
              <a:gd name="connsiteX227" fmla="*/ 1725168 w 2612136"/>
              <a:gd name="connsiteY227" fmla="*/ 1591056 h 1676710"/>
              <a:gd name="connsiteX228" fmla="*/ 1706880 w 2612136"/>
              <a:gd name="connsiteY228" fmla="*/ 1563624 h 1676710"/>
              <a:gd name="connsiteX229" fmla="*/ 1700784 w 2612136"/>
              <a:gd name="connsiteY229" fmla="*/ 1554480 h 1676710"/>
              <a:gd name="connsiteX230" fmla="*/ 1694688 w 2612136"/>
              <a:gd name="connsiteY230" fmla="*/ 1545336 h 1676710"/>
              <a:gd name="connsiteX231" fmla="*/ 1691640 w 2612136"/>
              <a:gd name="connsiteY231" fmla="*/ 1536192 h 1676710"/>
              <a:gd name="connsiteX232" fmla="*/ 1679448 w 2612136"/>
              <a:gd name="connsiteY232" fmla="*/ 1514856 h 1676710"/>
              <a:gd name="connsiteX233" fmla="*/ 1673352 w 2612136"/>
              <a:gd name="connsiteY233" fmla="*/ 1496568 h 1676710"/>
              <a:gd name="connsiteX234" fmla="*/ 1670304 w 2612136"/>
              <a:gd name="connsiteY234" fmla="*/ 1487424 h 1676710"/>
              <a:gd name="connsiteX235" fmla="*/ 1670304 w 2612136"/>
              <a:gd name="connsiteY235" fmla="*/ 1423416 h 1676710"/>
              <a:gd name="connsiteX236" fmla="*/ 1679448 w 2612136"/>
              <a:gd name="connsiteY236" fmla="*/ 1405128 h 1676710"/>
              <a:gd name="connsiteX237" fmla="*/ 1688592 w 2612136"/>
              <a:gd name="connsiteY237" fmla="*/ 1399032 h 1676710"/>
              <a:gd name="connsiteX238" fmla="*/ 1700784 w 2612136"/>
              <a:gd name="connsiteY238" fmla="*/ 1386840 h 1676710"/>
              <a:gd name="connsiteX239" fmla="*/ 1709928 w 2612136"/>
              <a:gd name="connsiteY239" fmla="*/ 1377696 h 1676710"/>
              <a:gd name="connsiteX240" fmla="*/ 1728216 w 2612136"/>
              <a:gd name="connsiteY240" fmla="*/ 1365504 h 1676710"/>
              <a:gd name="connsiteX241" fmla="*/ 1737360 w 2612136"/>
              <a:gd name="connsiteY241" fmla="*/ 1359408 h 1676710"/>
              <a:gd name="connsiteX242" fmla="*/ 1749552 w 2612136"/>
              <a:gd name="connsiteY242" fmla="*/ 1356360 h 1676710"/>
              <a:gd name="connsiteX243" fmla="*/ 1770888 w 2612136"/>
              <a:gd name="connsiteY243" fmla="*/ 1344168 h 1676710"/>
              <a:gd name="connsiteX244" fmla="*/ 1780032 w 2612136"/>
              <a:gd name="connsiteY244" fmla="*/ 1338072 h 1676710"/>
              <a:gd name="connsiteX245" fmla="*/ 1801368 w 2612136"/>
              <a:gd name="connsiteY245" fmla="*/ 1331976 h 1676710"/>
              <a:gd name="connsiteX246" fmla="*/ 1810512 w 2612136"/>
              <a:gd name="connsiteY246" fmla="*/ 1328928 h 1676710"/>
              <a:gd name="connsiteX247" fmla="*/ 1822704 w 2612136"/>
              <a:gd name="connsiteY247" fmla="*/ 1325880 h 1676710"/>
              <a:gd name="connsiteX248" fmla="*/ 1840992 w 2612136"/>
              <a:gd name="connsiteY248" fmla="*/ 1319784 h 1676710"/>
              <a:gd name="connsiteX249" fmla="*/ 1850136 w 2612136"/>
              <a:gd name="connsiteY249" fmla="*/ 1316736 h 1676710"/>
              <a:gd name="connsiteX250" fmla="*/ 1871472 w 2612136"/>
              <a:gd name="connsiteY250" fmla="*/ 1313688 h 1676710"/>
              <a:gd name="connsiteX251" fmla="*/ 1883664 w 2612136"/>
              <a:gd name="connsiteY251" fmla="*/ 1307592 h 1676710"/>
              <a:gd name="connsiteX252" fmla="*/ 1901952 w 2612136"/>
              <a:gd name="connsiteY252" fmla="*/ 1301496 h 1676710"/>
              <a:gd name="connsiteX253" fmla="*/ 1914144 w 2612136"/>
              <a:gd name="connsiteY253" fmla="*/ 1295400 h 1676710"/>
              <a:gd name="connsiteX254" fmla="*/ 1923288 w 2612136"/>
              <a:gd name="connsiteY254" fmla="*/ 1292352 h 1676710"/>
              <a:gd name="connsiteX255" fmla="*/ 1932432 w 2612136"/>
              <a:gd name="connsiteY255" fmla="*/ 1286256 h 1676710"/>
              <a:gd name="connsiteX256" fmla="*/ 1941576 w 2612136"/>
              <a:gd name="connsiteY256" fmla="*/ 1283208 h 1676710"/>
              <a:gd name="connsiteX257" fmla="*/ 1959864 w 2612136"/>
              <a:gd name="connsiteY257" fmla="*/ 1271016 h 1676710"/>
              <a:gd name="connsiteX258" fmla="*/ 1969008 w 2612136"/>
              <a:gd name="connsiteY258" fmla="*/ 1264920 h 1676710"/>
              <a:gd name="connsiteX259" fmla="*/ 1978152 w 2612136"/>
              <a:gd name="connsiteY259" fmla="*/ 1258824 h 1676710"/>
              <a:gd name="connsiteX260" fmla="*/ 1987296 w 2612136"/>
              <a:gd name="connsiteY260" fmla="*/ 1255776 h 1676710"/>
              <a:gd name="connsiteX261" fmla="*/ 1996440 w 2612136"/>
              <a:gd name="connsiteY261" fmla="*/ 1249680 h 1676710"/>
              <a:gd name="connsiteX262" fmla="*/ 2008632 w 2612136"/>
              <a:gd name="connsiteY262" fmla="*/ 1246632 h 1676710"/>
              <a:gd name="connsiteX263" fmla="*/ 2017776 w 2612136"/>
              <a:gd name="connsiteY263" fmla="*/ 1240536 h 1676710"/>
              <a:gd name="connsiteX264" fmla="*/ 2045208 w 2612136"/>
              <a:gd name="connsiteY264" fmla="*/ 1228344 h 1676710"/>
              <a:gd name="connsiteX265" fmla="*/ 2051304 w 2612136"/>
              <a:gd name="connsiteY265" fmla="*/ 1216152 h 1676710"/>
              <a:gd name="connsiteX266" fmla="*/ 2069592 w 2612136"/>
              <a:gd name="connsiteY266" fmla="*/ 1200912 h 1676710"/>
              <a:gd name="connsiteX267" fmla="*/ 2078736 w 2612136"/>
              <a:gd name="connsiteY267" fmla="*/ 1191768 h 1676710"/>
              <a:gd name="connsiteX268" fmla="*/ 2097024 w 2612136"/>
              <a:gd name="connsiteY268" fmla="*/ 1179576 h 1676710"/>
              <a:gd name="connsiteX269" fmla="*/ 2106168 w 2612136"/>
              <a:gd name="connsiteY269" fmla="*/ 1173480 h 1676710"/>
              <a:gd name="connsiteX270" fmla="*/ 2115312 w 2612136"/>
              <a:gd name="connsiteY270" fmla="*/ 1167384 h 1676710"/>
              <a:gd name="connsiteX271" fmla="*/ 2124456 w 2612136"/>
              <a:gd name="connsiteY271" fmla="*/ 1164336 h 1676710"/>
              <a:gd name="connsiteX272" fmla="*/ 2136648 w 2612136"/>
              <a:gd name="connsiteY272" fmla="*/ 1155192 h 1676710"/>
              <a:gd name="connsiteX273" fmla="*/ 2145792 w 2612136"/>
              <a:gd name="connsiteY273" fmla="*/ 1152144 h 1676710"/>
              <a:gd name="connsiteX274" fmla="*/ 2154936 w 2612136"/>
              <a:gd name="connsiteY274" fmla="*/ 1143000 h 1676710"/>
              <a:gd name="connsiteX275" fmla="*/ 2164080 w 2612136"/>
              <a:gd name="connsiteY275" fmla="*/ 1139952 h 1676710"/>
              <a:gd name="connsiteX276" fmla="*/ 2173224 w 2612136"/>
              <a:gd name="connsiteY276" fmla="*/ 1133856 h 1676710"/>
              <a:gd name="connsiteX277" fmla="*/ 2191512 w 2612136"/>
              <a:gd name="connsiteY277" fmla="*/ 1115568 h 1676710"/>
              <a:gd name="connsiteX278" fmla="*/ 2209800 w 2612136"/>
              <a:gd name="connsiteY278" fmla="*/ 1106424 h 1676710"/>
              <a:gd name="connsiteX279" fmla="*/ 2215896 w 2612136"/>
              <a:gd name="connsiteY279" fmla="*/ 1097280 h 1676710"/>
              <a:gd name="connsiteX280" fmla="*/ 2234184 w 2612136"/>
              <a:gd name="connsiteY280" fmla="*/ 1085088 h 1676710"/>
              <a:gd name="connsiteX281" fmla="*/ 2261616 w 2612136"/>
              <a:gd name="connsiteY281" fmla="*/ 1066800 h 1676710"/>
              <a:gd name="connsiteX282" fmla="*/ 2270760 w 2612136"/>
              <a:gd name="connsiteY282" fmla="*/ 1060704 h 1676710"/>
              <a:gd name="connsiteX283" fmla="*/ 2279904 w 2612136"/>
              <a:gd name="connsiteY283" fmla="*/ 1051560 h 1676710"/>
              <a:gd name="connsiteX284" fmla="*/ 2289048 w 2612136"/>
              <a:gd name="connsiteY284" fmla="*/ 1048512 h 1676710"/>
              <a:gd name="connsiteX285" fmla="*/ 2316480 w 2612136"/>
              <a:gd name="connsiteY285" fmla="*/ 1030224 h 1676710"/>
              <a:gd name="connsiteX286" fmla="*/ 2325624 w 2612136"/>
              <a:gd name="connsiteY286" fmla="*/ 1024128 h 1676710"/>
              <a:gd name="connsiteX287" fmla="*/ 2346960 w 2612136"/>
              <a:gd name="connsiteY287" fmla="*/ 1008888 h 1676710"/>
              <a:gd name="connsiteX288" fmla="*/ 2353056 w 2612136"/>
              <a:gd name="connsiteY288" fmla="*/ 999744 h 1676710"/>
              <a:gd name="connsiteX289" fmla="*/ 2359152 w 2612136"/>
              <a:gd name="connsiteY289" fmla="*/ 987552 h 1676710"/>
              <a:gd name="connsiteX290" fmla="*/ 2368296 w 2612136"/>
              <a:gd name="connsiteY290" fmla="*/ 978408 h 1676710"/>
              <a:gd name="connsiteX291" fmla="*/ 2377440 w 2612136"/>
              <a:gd name="connsiteY291" fmla="*/ 960120 h 1676710"/>
              <a:gd name="connsiteX292" fmla="*/ 2383536 w 2612136"/>
              <a:gd name="connsiteY292" fmla="*/ 935736 h 1676710"/>
              <a:gd name="connsiteX293" fmla="*/ 2377440 w 2612136"/>
              <a:gd name="connsiteY293" fmla="*/ 896112 h 1676710"/>
              <a:gd name="connsiteX294" fmla="*/ 2374392 w 2612136"/>
              <a:gd name="connsiteY294" fmla="*/ 886968 h 1676710"/>
              <a:gd name="connsiteX295" fmla="*/ 2362200 w 2612136"/>
              <a:gd name="connsiteY295" fmla="*/ 868680 h 1676710"/>
              <a:gd name="connsiteX296" fmla="*/ 2353056 w 2612136"/>
              <a:gd name="connsiteY296" fmla="*/ 862584 h 1676710"/>
              <a:gd name="connsiteX297" fmla="*/ 2340864 w 2612136"/>
              <a:gd name="connsiteY297" fmla="*/ 853440 h 1676710"/>
              <a:gd name="connsiteX298" fmla="*/ 2331720 w 2612136"/>
              <a:gd name="connsiteY298" fmla="*/ 850392 h 1676710"/>
              <a:gd name="connsiteX299" fmla="*/ 2319528 w 2612136"/>
              <a:gd name="connsiteY299" fmla="*/ 844296 h 1676710"/>
              <a:gd name="connsiteX300" fmla="*/ 2301240 w 2612136"/>
              <a:gd name="connsiteY300" fmla="*/ 838200 h 1676710"/>
              <a:gd name="connsiteX301" fmla="*/ 2282952 w 2612136"/>
              <a:gd name="connsiteY301" fmla="*/ 829056 h 1676710"/>
              <a:gd name="connsiteX302" fmla="*/ 2264664 w 2612136"/>
              <a:gd name="connsiteY302" fmla="*/ 813816 h 1676710"/>
              <a:gd name="connsiteX303" fmla="*/ 2255520 w 2612136"/>
              <a:gd name="connsiteY303" fmla="*/ 810768 h 1676710"/>
              <a:gd name="connsiteX304" fmla="*/ 2240280 w 2612136"/>
              <a:gd name="connsiteY304" fmla="*/ 798576 h 1676710"/>
              <a:gd name="connsiteX305" fmla="*/ 2231136 w 2612136"/>
              <a:gd name="connsiteY305" fmla="*/ 789432 h 1676710"/>
              <a:gd name="connsiteX306" fmla="*/ 2221992 w 2612136"/>
              <a:gd name="connsiteY306" fmla="*/ 786384 h 1676710"/>
              <a:gd name="connsiteX307" fmla="*/ 2203704 w 2612136"/>
              <a:gd name="connsiteY307" fmla="*/ 774192 h 1676710"/>
              <a:gd name="connsiteX308" fmla="*/ 2188464 w 2612136"/>
              <a:gd name="connsiteY308" fmla="*/ 758952 h 1676710"/>
              <a:gd name="connsiteX309" fmla="*/ 2157984 w 2612136"/>
              <a:gd name="connsiteY309" fmla="*/ 749808 h 1676710"/>
              <a:gd name="connsiteX310" fmla="*/ 2148840 w 2612136"/>
              <a:gd name="connsiteY310" fmla="*/ 743712 h 1676710"/>
              <a:gd name="connsiteX311" fmla="*/ 2130552 w 2612136"/>
              <a:gd name="connsiteY311" fmla="*/ 737616 h 1676710"/>
              <a:gd name="connsiteX312" fmla="*/ 2121408 w 2612136"/>
              <a:gd name="connsiteY312" fmla="*/ 734568 h 1676710"/>
              <a:gd name="connsiteX313" fmla="*/ 2100072 w 2612136"/>
              <a:gd name="connsiteY313" fmla="*/ 728472 h 1676710"/>
              <a:gd name="connsiteX314" fmla="*/ 2090928 w 2612136"/>
              <a:gd name="connsiteY314" fmla="*/ 722376 h 1676710"/>
              <a:gd name="connsiteX315" fmla="*/ 2078736 w 2612136"/>
              <a:gd name="connsiteY315" fmla="*/ 719328 h 1676710"/>
              <a:gd name="connsiteX316" fmla="*/ 2060448 w 2612136"/>
              <a:gd name="connsiteY316" fmla="*/ 713232 h 1676710"/>
              <a:gd name="connsiteX317" fmla="*/ 2051304 w 2612136"/>
              <a:gd name="connsiteY317" fmla="*/ 710184 h 1676710"/>
              <a:gd name="connsiteX318" fmla="*/ 2033016 w 2612136"/>
              <a:gd name="connsiteY318" fmla="*/ 697992 h 1676710"/>
              <a:gd name="connsiteX319" fmla="*/ 1996440 w 2612136"/>
              <a:gd name="connsiteY319" fmla="*/ 688848 h 1676710"/>
              <a:gd name="connsiteX320" fmla="*/ 1987296 w 2612136"/>
              <a:gd name="connsiteY320" fmla="*/ 682752 h 1676710"/>
              <a:gd name="connsiteX321" fmla="*/ 1965960 w 2612136"/>
              <a:gd name="connsiteY321" fmla="*/ 676656 h 1676710"/>
              <a:gd name="connsiteX322" fmla="*/ 1956816 w 2612136"/>
              <a:gd name="connsiteY322" fmla="*/ 670560 h 1676710"/>
              <a:gd name="connsiteX323" fmla="*/ 1941576 w 2612136"/>
              <a:gd name="connsiteY323" fmla="*/ 667512 h 1676710"/>
              <a:gd name="connsiteX324" fmla="*/ 1929384 w 2612136"/>
              <a:gd name="connsiteY324" fmla="*/ 664464 h 1676710"/>
              <a:gd name="connsiteX325" fmla="*/ 1911096 w 2612136"/>
              <a:gd name="connsiteY325" fmla="*/ 655320 h 1676710"/>
              <a:gd name="connsiteX326" fmla="*/ 1892808 w 2612136"/>
              <a:gd name="connsiteY326" fmla="*/ 640080 h 1676710"/>
              <a:gd name="connsiteX327" fmla="*/ 1883664 w 2612136"/>
              <a:gd name="connsiteY327" fmla="*/ 637032 h 1676710"/>
              <a:gd name="connsiteX328" fmla="*/ 1874520 w 2612136"/>
              <a:gd name="connsiteY328" fmla="*/ 630936 h 1676710"/>
              <a:gd name="connsiteX329" fmla="*/ 1856232 w 2612136"/>
              <a:gd name="connsiteY329" fmla="*/ 621792 h 1676710"/>
              <a:gd name="connsiteX330" fmla="*/ 1798320 w 2612136"/>
              <a:gd name="connsiteY330" fmla="*/ 594360 h 1676710"/>
              <a:gd name="connsiteX331" fmla="*/ 1780032 w 2612136"/>
              <a:gd name="connsiteY331" fmla="*/ 585216 h 1676710"/>
              <a:gd name="connsiteX332" fmla="*/ 1770888 w 2612136"/>
              <a:gd name="connsiteY332" fmla="*/ 579120 h 1676710"/>
              <a:gd name="connsiteX333" fmla="*/ 1761744 w 2612136"/>
              <a:gd name="connsiteY333" fmla="*/ 576072 h 1676710"/>
              <a:gd name="connsiteX334" fmla="*/ 1740408 w 2612136"/>
              <a:gd name="connsiteY334" fmla="*/ 566928 h 1676710"/>
              <a:gd name="connsiteX335" fmla="*/ 1722120 w 2612136"/>
              <a:gd name="connsiteY335" fmla="*/ 554736 h 1676710"/>
              <a:gd name="connsiteX336" fmla="*/ 1703832 w 2612136"/>
              <a:gd name="connsiteY336" fmla="*/ 542544 h 1676710"/>
              <a:gd name="connsiteX337" fmla="*/ 1685544 w 2612136"/>
              <a:gd name="connsiteY337" fmla="*/ 533400 h 1676710"/>
              <a:gd name="connsiteX338" fmla="*/ 1676400 w 2612136"/>
              <a:gd name="connsiteY338" fmla="*/ 530352 h 1676710"/>
              <a:gd name="connsiteX339" fmla="*/ 1664208 w 2612136"/>
              <a:gd name="connsiteY339" fmla="*/ 524256 h 1676710"/>
              <a:gd name="connsiteX340" fmla="*/ 1645920 w 2612136"/>
              <a:gd name="connsiteY340" fmla="*/ 512064 h 1676710"/>
              <a:gd name="connsiteX341" fmla="*/ 1636776 w 2612136"/>
              <a:gd name="connsiteY341" fmla="*/ 505968 h 1676710"/>
              <a:gd name="connsiteX342" fmla="*/ 1615440 w 2612136"/>
              <a:gd name="connsiteY342" fmla="*/ 499872 h 1676710"/>
              <a:gd name="connsiteX343" fmla="*/ 1606296 w 2612136"/>
              <a:gd name="connsiteY343" fmla="*/ 493776 h 1676710"/>
              <a:gd name="connsiteX344" fmla="*/ 1584960 w 2612136"/>
              <a:gd name="connsiteY344" fmla="*/ 487680 h 1676710"/>
              <a:gd name="connsiteX345" fmla="*/ 1575816 w 2612136"/>
              <a:gd name="connsiteY345" fmla="*/ 481584 h 1676710"/>
              <a:gd name="connsiteX346" fmla="*/ 1551432 w 2612136"/>
              <a:gd name="connsiteY346" fmla="*/ 475488 h 1676710"/>
              <a:gd name="connsiteX347" fmla="*/ 1536192 w 2612136"/>
              <a:gd name="connsiteY347" fmla="*/ 469392 h 1676710"/>
              <a:gd name="connsiteX348" fmla="*/ 1514856 w 2612136"/>
              <a:gd name="connsiteY348" fmla="*/ 463296 h 1676710"/>
              <a:gd name="connsiteX349" fmla="*/ 1493520 w 2612136"/>
              <a:gd name="connsiteY349" fmla="*/ 454152 h 1676710"/>
              <a:gd name="connsiteX350" fmla="*/ 1463040 w 2612136"/>
              <a:gd name="connsiteY350" fmla="*/ 438912 h 1676710"/>
              <a:gd name="connsiteX351" fmla="*/ 1453896 w 2612136"/>
              <a:gd name="connsiteY351" fmla="*/ 432816 h 1676710"/>
              <a:gd name="connsiteX352" fmla="*/ 1444752 w 2612136"/>
              <a:gd name="connsiteY352" fmla="*/ 429768 h 1676710"/>
              <a:gd name="connsiteX353" fmla="*/ 1408176 w 2612136"/>
              <a:gd name="connsiteY353" fmla="*/ 414528 h 1676710"/>
              <a:gd name="connsiteX354" fmla="*/ 1389888 w 2612136"/>
              <a:gd name="connsiteY354" fmla="*/ 402336 h 1676710"/>
              <a:gd name="connsiteX355" fmla="*/ 1380744 w 2612136"/>
              <a:gd name="connsiteY355" fmla="*/ 396240 h 1676710"/>
              <a:gd name="connsiteX356" fmla="*/ 1371600 w 2612136"/>
              <a:gd name="connsiteY356" fmla="*/ 393192 h 1676710"/>
              <a:gd name="connsiteX357" fmla="*/ 1350264 w 2612136"/>
              <a:gd name="connsiteY357" fmla="*/ 381000 h 1676710"/>
              <a:gd name="connsiteX358" fmla="*/ 1341120 w 2612136"/>
              <a:gd name="connsiteY358" fmla="*/ 377952 h 1676710"/>
              <a:gd name="connsiteX359" fmla="*/ 1331976 w 2612136"/>
              <a:gd name="connsiteY359" fmla="*/ 371856 h 1676710"/>
              <a:gd name="connsiteX360" fmla="*/ 1094232 w 2612136"/>
              <a:gd name="connsiteY360" fmla="*/ 295656 h 1676710"/>
              <a:gd name="connsiteX361" fmla="*/ 1069848 w 2612136"/>
              <a:gd name="connsiteY361" fmla="*/ 289560 h 1676710"/>
              <a:gd name="connsiteX362" fmla="*/ 1057656 w 2612136"/>
              <a:gd name="connsiteY362" fmla="*/ 286512 h 1676710"/>
              <a:gd name="connsiteX363" fmla="*/ 1030224 w 2612136"/>
              <a:gd name="connsiteY363" fmla="*/ 283464 h 1676710"/>
              <a:gd name="connsiteX364" fmla="*/ 990600 w 2612136"/>
              <a:gd name="connsiteY364" fmla="*/ 274320 h 1676710"/>
              <a:gd name="connsiteX365" fmla="*/ 972312 w 2612136"/>
              <a:gd name="connsiteY365" fmla="*/ 268224 h 1676710"/>
              <a:gd name="connsiteX366" fmla="*/ 963168 w 2612136"/>
              <a:gd name="connsiteY366" fmla="*/ 265176 h 1676710"/>
              <a:gd name="connsiteX367" fmla="*/ 950976 w 2612136"/>
              <a:gd name="connsiteY367" fmla="*/ 262128 h 1676710"/>
              <a:gd name="connsiteX368" fmla="*/ 932688 w 2612136"/>
              <a:gd name="connsiteY368" fmla="*/ 256032 h 1676710"/>
              <a:gd name="connsiteX369" fmla="*/ 923544 w 2612136"/>
              <a:gd name="connsiteY369" fmla="*/ 252984 h 1676710"/>
              <a:gd name="connsiteX370" fmla="*/ 905256 w 2612136"/>
              <a:gd name="connsiteY370" fmla="*/ 249936 h 1676710"/>
              <a:gd name="connsiteX371" fmla="*/ 880872 w 2612136"/>
              <a:gd name="connsiteY371" fmla="*/ 240792 h 1676710"/>
              <a:gd name="connsiteX372" fmla="*/ 853440 w 2612136"/>
              <a:gd name="connsiteY372" fmla="*/ 237744 h 1676710"/>
              <a:gd name="connsiteX373" fmla="*/ 841248 w 2612136"/>
              <a:gd name="connsiteY373" fmla="*/ 234696 h 1676710"/>
              <a:gd name="connsiteX374" fmla="*/ 819912 w 2612136"/>
              <a:gd name="connsiteY374" fmla="*/ 228600 h 1676710"/>
              <a:gd name="connsiteX375" fmla="*/ 804672 w 2612136"/>
              <a:gd name="connsiteY375" fmla="*/ 225552 h 1676710"/>
              <a:gd name="connsiteX376" fmla="*/ 786384 w 2612136"/>
              <a:gd name="connsiteY376" fmla="*/ 222504 h 1676710"/>
              <a:gd name="connsiteX377" fmla="*/ 768096 w 2612136"/>
              <a:gd name="connsiteY377" fmla="*/ 216408 h 1676710"/>
              <a:gd name="connsiteX378" fmla="*/ 743712 w 2612136"/>
              <a:gd name="connsiteY378" fmla="*/ 213360 h 1676710"/>
              <a:gd name="connsiteX379" fmla="*/ 722376 w 2612136"/>
              <a:gd name="connsiteY379" fmla="*/ 210312 h 1676710"/>
              <a:gd name="connsiteX380" fmla="*/ 676656 w 2612136"/>
              <a:gd name="connsiteY380" fmla="*/ 207264 h 1676710"/>
              <a:gd name="connsiteX381" fmla="*/ 664464 w 2612136"/>
              <a:gd name="connsiteY381" fmla="*/ 204216 h 1676710"/>
              <a:gd name="connsiteX382" fmla="*/ 591312 w 2612136"/>
              <a:gd name="connsiteY382" fmla="*/ 207264 h 1676710"/>
              <a:gd name="connsiteX383" fmla="*/ 576072 w 2612136"/>
              <a:gd name="connsiteY383" fmla="*/ 210312 h 1676710"/>
              <a:gd name="connsiteX384" fmla="*/ 536448 w 2612136"/>
              <a:gd name="connsiteY384" fmla="*/ 216408 h 1676710"/>
              <a:gd name="connsiteX385" fmla="*/ 493776 w 2612136"/>
              <a:gd name="connsiteY385" fmla="*/ 219456 h 1676710"/>
              <a:gd name="connsiteX386" fmla="*/ 466344 w 2612136"/>
              <a:gd name="connsiteY386" fmla="*/ 222504 h 1676710"/>
              <a:gd name="connsiteX387" fmla="*/ 371856 w 2612136"/>
              <a:gd name="connsiteY387" fmla="*/ 231648 h 1676710"/>
              <a:gd name="connsiteX388" fmla="*/ 326136 w 2612136"/>
              <a:gd name="connsiteY388" fmla="*/ 246888 h 1676710"/>
              <a:gd name="connsiteX389" fmla="*/ 316992 w 2612136"/>
              <a:gd name="connsiteY389" fmla="*/ 249936 h 1676710"/>
              <a:gd name="connsiteX390" fmla="*/ 307848 w 2612136"/>
              <a:gd name="connsiteY390" fmla="*/ 252984 h 1676710"/>
              <a:gd name="connsiteX391" fmla="*/ 283464 w 2612136"/>
              <a:gd name="connsiteY391" fmla="*/ 262128 h 1676710"/>
              <a:gd name="connsiteX392" fmla="*/ 265176 w 2612136"/>
              <a:gd name="connsiteY392" fmla="*/ 268224 h 1676710"/>
              <a:gd name="connsiteX393" fmla="*/ 240792 w 2612136"/>
              <a:gd name="connsiteY393" fmla="*/ 274320 h 1676710"/>
              <a:gd name="connsiteX394" fmla="*/ 231648 w 2612136"/>
              <a:gd name="connsiteY394" fmla="*/ 280416 h 1676710"/>
              <a:gd name="connsiteX395" fmla="*/ 219456 w 2612136"/>
              <a:gd name="connsiteY395" fmla="*/ 283464 h 1676710"/>
              <a:gd name="connsiteX396" fmla="*/ 201168 w 2612136"/>
              <a:gd name="connsiteY396" fmla="*/ 289560 h 1676710"/>
              <a:gd name="connsiteX397" fmla="*/ 195072 w 2612136"/>
              <a:gd name="connsiteY397" fmla="*/ 295656 h 1676710"/>
              <a:gd name="connsiteX0" fmla="*/ 195072 w 2612136"/>
              <a:gd name="connsiteY0" fmla="*/ 295656 h 1676710"/>
              <a:gd name="connsiteX1" fmla="*/ 176784 w 2612136"/>
              <a:gd name="connsiteY1" fmla="*/ 304800 h 1676710"/>
              <a:gd name="connsiteX2" fmla="*/ 155448 w 2612136"/>
              <a:gd name="connsiteY2" fmla="*/ 310896 h 1676710"/>
              <a:gd name="connsiteX3" fmla="*/ 137160 w 2612136"/>
              <a:gd name="connsiteY3" fmla="*/ 323088 h 1676710"/>
              <a:gd name="connsiteX4" fmla="*/ 128016 w 2612136"/>
              <a:gd name="connsiteY4" fmla="*/ 329184 h 1676710"/>
              <a:gd name="connsiteX5" fmla="*/ 115824 w 2612136"/>
              <a:gd name="connsiteY5" fmla="*/ 332232 h 1676710"/>
              <a:gd name="connsiteX6" fmla="*/ 106680 w 2612136"/>
              <a:gd name="connsiteY6" fmla="*/ 338328 h 1676710"/>
              <a:gd name="connsiteX7" fmla="*/ 70104 w 2612136"/>
              <a:gd name="connsiteY7" fmla="*/ 338328 h 1676710"/>
              <a:gd name="connsiteX8" fmla="*/ 48768 w 2612136"/>
              <a:gd name="connsiteY8" fmla="*/ 332232 h 1676710"/>
              <a:gd name="connsiteX9" fmla="*/ 36576 w 2612136"/>
              <a:gd name="connsiteY9" fmla="*/ 326136 h 1676710"/>
              <a:gd name="connsiteX10" fmla="*/ 27432 w 2612136"/>
              <a:gd name="connsiteY10" fmla="*/ 316992 h 1676710"/>
              <a:gd name="connsiteX11" fmla="*/ 9144 w 2612136"/>
              <a:gd name="connsiteY11" fmla="*/ 301752 h 1676710"/>
              <a:gd name="connsiteX12" fmla="*/ 0 w 2612136"/>
              <a:gd name="connsiteY12" fmla="*/ 268224 h 1676710"/>
              <a:gd name="connsiteX13" fmla="*/ 3048 w 2612136"/>
              <a:gd name="connsiteY13" fmla="*/ 207264 h 1676710"/>
              <a:gd name="connsiteX14" fmla="*/ 21336 w 2612136"/>
              <a:gd name="connsiteY14" fmla="*/ 170688 h 1676710"/>
              <a:gd name="connsiteX15" fmla="*/ 30480 w 2612136"/>
              <a:gd name="connsiteY15" fmla="*/ 161544 h 1676710"/>
              <a:gd name="connsiteX16" fmla="*/ 42672 w 2612136"/>
              <a:gd name="connsiteY16" fmla="*/ 146304 h 1676710"/>
              <a:gd name="connsiteX17" fmla="*/ 60960 w 2612136"/>
              <a:gd name="connsiteY17" fmla="*/ 131064 h 1676710"/>
              <a:gd name="connsiteX18" fmla="*/ 67056 w 2612136"/>
              <a:gd name="connsiteY18" fmla="*/ 121920 h 1676710"/>
              <a:gd name="connsiteX19" fmla="*/ 79248 w 2612136"/>
              <a:gd name="connsiteY19" fmla="*/ 115824 h 1676710"/>
              <a:gd name="connsiteX20" fmla="*/ 100584 w 2612136"/>
              <a:gd name="connsiteY20" fmla="*/ 106680 h 1676710"/>
              <a:gd name="connsiteX21" fmla="*/ 109728 w 2612136"/>
              <a:gd name="connsiteY21" fmla="*/ 97536 h 1676710"/>
              <a:gd name="connsiteX22" fmla="*/ 121920 w 2612136"/>
              <a:gd name="connsiteY22" fmla="*/ 94488 h 1676710"/>
              <a:gd name="connsiteX23" fmla="*/ 131064 w 2612136"/>
              <a:gd name="connsiteY23" fmla="*/ 91440 h 1676710"/>
              <a:gd name="connsiteX24" fmla="*/ 140208 w 2612136"/>
              <a:gd name="connsiteY24" fmla="*/ 85344 h 1676710"/>
              <a:gd name="connsiteX25" fmla="*/ 149352 w 2612136"/>
              <a:gd name="connsiteY25" fmla="*/ 82296 h 1676710"/>
              <a:gd name="connsiteX26" fmla="*/ 161544 w 2612136"/>
              <a:gd name="connsiteY26" fmla="*/ 76200 h 1676710"/>
              <a:gd name="connsiteX27" fmla="*/ 179832 w 2612136"/>
              <a:gd name="connsiteY27" fmla="*/ 70104 h 1676710"/>
              <a:gd name="connsiteX28" fmla="*/ 198120 w 2612136"/>
              <a:gd name="connsiteY28" fmla="*/ 64008 h 1676710"/>
              <a:gd name="connsiteX29" fmla="*/ 207264 w 2612136"/>
              <a:gd name="connsiteY29" fmla="*/ 60960 h 1676710"/>
              <a:gd name="connsiteX30" fmla="*/ 234696 w 2612136"/>
              <a:gd name="connsiteY30" fmla="*/ 54864 h 1676710"/>
              <a:gd name="connsiteX31" fmla="*/ 262128 w 2612136"/>
              <a:gd name="connsiteY31" fmla="*/ 48768 h 1676710"/>
              <a:gd name="connsiteX32" fmla="*/ 283464 w 2612136"/>
              <a:gd name="connsiteY32" fmla="*/ 45720 h 1676710"/>
              <a:gd name="connsiteX33" fmla="*/ 292608 w 2612136"/>
              <a:gd name="connsiteY33" fmla="*/ 42672 h 1676710"/>
              <a:gd name="connsiteX34" fmla="*/ 338328 w 2612136"/>
              <a:gd name="connsiteY34" fmla="*/ 36576 h 1676710"/>
              <a:gd name="connsiteX35" fmla="*/ 365760 w 2612136"/>
              <a:gd name="connsiteY35" fmla="*/ 30480 h 1676710"/>
              <a:gd name="connsiteX36" fmla="*/ 384048 w 2612136"/>
              <a:gd name="connsiteY36" fmla="*/ 27432 h 1676710"/>
              <a:gd name="connsiteX37" fmla="*/ 417576 w 2612136"/>
              <a:gd name="connsiteY37" fmla="*/ 24384 h 1676710"/>
              <a:gd name="connsiteX38" fmla="*/ 460248 w 2612136"/>
              <a:gd name="connsiteY38" fmla="*/ 18288 h 1676710"/>
              <a:gd name="connsiteX39" fmla="*/ 505968 w 2612136"/>
              <a:gd name="connsiteY39" fmla="*/ 15240 h 1676710"/>
              <a:gd name="connsiteX40" fmla="*/ 527304 w 2612136"/>
              <a:gd name="connsiteY40" fmla="*/ 9144 h 1676710"/>
              <a:gd name="connsiteX41" fmla="*/ 545592 w 2612136"/>
              <a:gd name="connsiteY41" fmla="*/ 6096 h 1676710"/>
              <a:gd name="connsiteX42" fmla="*/ 554736 w 2612136"/>
              <a:gd name="connsiteY42" fmla="*/ 3048 h 1676710"/>
              <a:gd name="connsiteX43" fmla="*/ 585216 w 2612136"/>
              <a:gd name="connsiteY43" fmla="*/ 0 h 1676710"/>
              <a:gd name="connsiteX44" fmla="*/ 679704 w 2612136"/>
              <a:gd name="connsiteY44" fmla="*/ 3048 h 1676710"/>
              <a:gd name="connsiteX45" fmla="*/ 701040 w 2612136"/>
              <a:gd name="connsiteY45" fmla="*/ 6096 h 1676710"/>
              <a:gd name="connsiteX46" fmla="*/ 749808 w 2612136"/>
              <a:gd name="connsiteY46" fmla="*/ 12192 h 1676710"/>
              <a:gd name="connsiteX47" fmla="*/ 765048 w 2612136"/>
              <a:gd name="connsiteY47" fmla="*/ 15240 h 1676710"/>
              <a:gd name="connsiteX48" fmla="*/ 810768 w 2612136"/>
              <a:gd name="connsiteY48" fmla="*/ 18288 h 1676710"/>
              <a:gd name="connsiteX49" fmla="*/ 829056 w 2612136"/>
              <a:gd name="connsiteY49" fmla="*/ 21336 h 1676710"/>
              <a:gd name="connsiteX50" fmla="*/ 847344 w 2612136"/>
              <a:gd name="connsiteY50" fmla="*/ 27432 h 1676710"/>
              <a:gd name="connsiteX51" fmla="*/ 886968 w 2612136"/>
              <a:gd name="connsiteY51" fmla="*/ 33528 h 1676710"/>
              <a:gd name="connsiteX52" fmla="*/ 899160 w 2612136"/>
              <a:gd name="connsiteY52" fmla="*/ 36576 h 1676710"/>
              <a:gd name="connsiteX53" fmla="*/ 908304 w 2612136"/>
              <a:gd name="connsiteY53" fmla="*/ 39624 h 1676710"/>
              <a:gd name="connsiteX54" fmla="*/ 950976 w 2612136"/>
              <a:gd name="connsiteY54" fmla="*/ 45720 h 1676710"/>
              <a:gd name="connsiteX55" fmla="*/ 972312 w 2612136"/>
              <a:gd name="connsiteY55" fmla="*/ 48768 h 1676710"/>
              <a:gd name="connsiteX56" fmla="*/ 1005840 w 2612136"/>
              <a:gd name="connsiteY56" fmla="*/ 57912 h 1676710"/>
              <a:gd name="connsiteX57" fmla="*/ 1027176 w 2612136"/>
              <a:gd name="connsiteY57" fmla="*/ 60960 h 1676710"/>
              <a:gd name="connsiteX58" fmla="*/ 1048512 w 2612136"/>
              <a:gd name="connsiteY58" fmla="*/ 67056 h 1676710"/>
              <a:gd name="connsiteX59" fmla="*/ 1078992 w 2612136"/>
              <a:gd name="connsiteY59" fmla="*/ 73152 h 1676710"/>
              <a:gd name="connsiteX60" fmla="*/ 1088136 w 2612136"/>
              <a:gd name="connsiteY60" fmla="*/ 76200 h 1676710"/>
              <a:gd name="connsiteX61" fmla="*/ 1109472 w 2612136"/>
              <a:gd name="connsiteY61" fmla="*/ 79248 h 1676710"/>
              <a:gd name="connsiteX62" fmla="*/ 1127760 w 2612136"/>
              <a:gd name="connsiteY62" fmla="*/ 82296 h 1676710"/>
              <a:gd name="connsiteX63" fmla="*/ 1139952 w 2612136"/>
              <a:gd name="connsiteY63" fmla="*/ 85344 h 1676710"/>
              <a:gd name="connsiteX64" fmla="*/ 1176528 w 2612136"/>
              <a:gd name="connsiteY64" fmla="*/ 91440 h 1676710"/>
              <a:gd name="connsiteX65" fmla="*/ 1207008 w 2612136"/>
              <a:gd name="connsiteY65" fmla="*/ 100584 h 1676710"/>
              <a:gd name="connsiteX66" fmla="*/ 1216152 w 2612136"/>
              <a:gd name="connsiteY66" fmla="*/ 103632 h 1676710"/>
              <a:gd name="connsiteX67" fmla="*/ 1228344 w 2612136"/>
              <a:gd name="connsiteY67" fmla="*/ 106680 h 1676710"/>
              <a:gd name="connsiteX68" fmla="*/ 1246632 w 2612136"/>
              <a:gd name="connsiteY68" fmla="*/ 112776 h 1676710"/>
              <a:gd name="connsiteX69" fmla="*/ 1255776 w 2612136"/>
              <a:gd name="connsiteY69" fmla="*/ 115824 h 1676710"/>
              <a:gd name="connsiteX70" fmla="*/ 1267968 w 2612136"/>
              <a:gd name="connsiteY70" fmla="*/ 121920 h 1676710"/>
              <a:gd name="connsiteX71" fmla="*/ 1277112 w 2612136"/>
              <a:gd name="connsiteY71" fmla="*/ 128016 h 1676710"/>
              <a:gd name="connsiteX72" fmla="*/ 1298448 w 2612136"/>
              <a:gd name="connsiteY72" fmla="*/ 134112 h 1676710"/>
              <a:gd name="connsiteX73" fmla="*/ 1322832 w 2612136"/>
              <a:gd name="connsiteY73" fmla="*/ 146304 h 1676710"/>
              <a:gd name="connsiteX74" fmla="*/ 1441704 w 2612136"/>
              <a:gd name="connsiteY74" fmla="*/ 185928 h 1676710"/>
              <a:gd name="connsiteX75" fmla="*/ 1487424 w 2612136"/>
              <a:gd name="connsiteY75" fmla="*/ 207264 h 1676710"/>
              <a:gd name="connsiteX76" fmla="*/ 1511808 w 2612136"/>
              <a:gd name="connsiteY76" fmla="*/ 216408 h 1676710"/>
              <a:gd name="connsiteX77" fmla="*/ 1554480 w 2612136"/>
              <a:gd name="connsiteY77" fmla="*/ 225552 h 1676710"/>
              <a:gd name="connsiteX78" fmla="*/ 1578864 w 2612136"/>
              <a:gd name="connsiteY78" fmla="*/ 231648 h 1676710"/>
              <a:gd name="connsiteX79" fmla="*/ 1588008 w 2612136"/>
              <a:gd name="connsiteY79" fmla="*/ 234696 h 1676710"/>
              <a:gd name="connsiteX80" fmla="*/ 1612392 w 2612136"/>
              <a:gd name="connsiteY80" fmla="*/ 240792 h 1676710"/>
              <a:gd name="connsiteX81" fmla="*/ 1630680 w 2612136"/>
              <a:gd name="connsiteY81" fmla="*/ 246888 h 1676710"/>
              <a:gd name="connsiteX82" fmla="*/ 1639824 w 2612136"/>
              <a:gd name="connsiteY82" fmla="*/ 249936 h 1676710"/>
              <a:gd name="connsiteX83" fmla="*/ 1652016 w 2612136"/>
              <a:gd name="connsiteY83" fmla="*/ 252984 h 1676710"/>
              <a:gd name="connsiteX84" fmla="*/ 1664208 w 2612136"/>
              <a:gd name="connsiteY84" fmla="*/ 259080 h 1676710"/>
              <a:gd name="connsiteX85" fmla="*/ 1673352 w 2612136"/>
              <a:gd name="connsiteY85" fmla="*/ 262128 h 1676710"/>
              <a:gd name="connsiteX86" fmla="*/ 1685544 w 2612136"/>
              <a:gd name="connsiteY86" fmla="*/ 268224 h 1676710"/>
              <a:gd name="connsiteX87" fmla="*/ 1703832 w 2612136"/>
              <a:gd name="connsiteY87" fmla="*/ 274320 h 1676710"/>
              <a:gd name="connsiteX88" fmla="*/ 1716024 w 2612136"/>
              <a:gd name="connsiteY88" fmla="*/ 280416 h 1676710"/>
              <a:gd name="connsiteX89" fmla="*/ 1734312 w 2612136"/>
              <a:gd name="connsiteY89" fmla="*/ 286512 h 1676710"/>
              <a:gd name="connsiteX90" fmla="*/ 1743456 w 2612136"/>
              <a:gd name="connsiteY90" fmla="*/ 289560 h 1676710"/>
              <a:gd name="connsiteX91" fmla="*/ 1752600 w 2612136"/>
              <a:gd name="connsiteY91" fmla="*/ 295656 h 1676710"/>
              <a:gd name="connsiteX92" fmla="*/ 1770888 w 2612136"/>
              <a:gd name="connsiteY92" fmla="*/ 301752 h 1676710"/>
              <a:gd name="connsiteX93" fmla="*/ 1780032 w 2612136"/>
              <a:gd name="connsiteY93" fmla="*/ 307848 h 1676710"/>
              <a:gd name="connsiteX94" fmla="*/ 1789176 w 2612136"/>
              <a:gd name="connsiteY94" fmla="*/ 310896 h 1676710"/>
              <a:gd name="connsiteX95" fmla="*/ 1804416 w 2612136"/>
              <a:gd name="connsiteY95" fmla="*/ 316992 h 1676710"/>
              <a:gd name="connsiteX96" fmla="*/ 1813560 w 2612136"/>
              <a:gd name="connsiteY96" fmla="*/ 323088 h 1676710"/>
              <a:gd name="connsiteX97" fmla="*/ 1844040 w 2612136"/>
              <a:gd name="connsiteY97" fmla="*/ 332232 h 1676710"/>
              <a:gd name="connsiteX98" fmla="*/ 1853184 w 2612136"/>
              <a:gd name="connsiteY98" fmla="*/ 338328 h 1676710"/>
              <a:gd name="connsiteX99" fmla="*/ 1886712 w 2612136"/>
              <a:gd name="connsiteY99" fmla="*/ 350520 h 1676710"/>
              <a:gd name="connsiteX100" fmla="*/ 1895856 w 2612136"/>
              <a:gd name="connsiteY100" fmla="*/ 356616 h 1676710"/>
              <a:gd name="connsiteX101" fmla="*/ 1926336 w 2612136"/>
              <a:gd name="connsiteY101" fmla="*/ 365760 h 1676710"/>
              <a:gd name="connsiteX102" fmla="*/ 1953768 w 2612136"/>
              <a:gd name="connsiteY102" fmla="*/ 377952 h 1676710"/>
              <a:gd name="connsiteX103" fmla="*/ 1965960 w 2612136"/>
              <a:gd name="connsiteY103" fmla="*/ 384048 h 1676710"/>
              <a:gd name="connsiteX104" fmla="*/ 1975104 w 2612136"/>
              <a:gd name="connsiteY104" fmla="*/ 387096 h 1676710"/>
              <a:gd name="connsiteX105" fmla="*/ 1996440 w 2612136"/>
              <a:gd name="connsiteY105" fmla="*/ 399288 h 1676710"/>
              <a:gd name="connsiteX106" fmla="*/ 2014728 w 2612136"/>
              <a:gd name="connsiteY106" fmla="*/ 405384 h 1676710"/>
              <a:gd name="connsiteX107" fmla="*/ 2033016 w 2612136"/>
              <a:gd name="connsiteY107" fmla="*/ 414528 h 1676710"/>
              <a:gd name="connsiteX108" fmla="*/ 2042160 w 2612136"/>
              <a:gd name="connsiteY108" fmla="*/ 420624 h 1676710"/>
              <a:gd name="connsiteX109" fmla="*/ 2054352 w 2612136"/>
              <a:gd name="connsiteY109" fmla="*/ 423672 h 1676710"/>
              <a:gd name="connsiteX110" fmla="*/ 2090928 w 2612136"/>
              <a:gd name="connsiteY110" fmla="*/ 438912 h 1676710"/>
              <a:gd name="connsiteX111" fmla="*/ 2109216 w 2612136"/>
              <a:gd name="connsiteY111" fmla="*/ 451104 h 1676710"/>
              <a:gd name="connsiteX112" fmla="*/ 2130552 w 2612136"/>
              <a:gd name="connsiteY112" fmla="*/ 460248 h 1676710"/>
              <a:gd name="connsiteX113" fmla="*/ 2139696 w 2612136"/>
              <a:gd name="connsiteY113" fmla="*/ 463296 h 1676710"/>
              <a:gd name="connsiteX114" fmla="*/ 2151888 w 2612136"/>
              <a:gd name="connsiteY114" fmla="*/ 469392 h 1676710"/>
              <a:gd name="connsiteX115" fmla="*/ 2161032 w 2612136"/>
              <a:gd name="connsiteY115" fmla="*/ 472440 h 1676710"/>
              <a:gd name="connsiteX116" fmla="*/ 2170176 w 2612136"/>
              <a:gd name="connsiteY116" fmla="*/ 478536 h 1676710"/>
              <a:gd name="connsiteX117" fmla="*/ 2179320 w 2612136"/>
              <a:gd name="connsiteY117" fmla="*/ 487680 h 1676710"/>
              <a:gd name="connsiteX118" fmla="*/ 2191512 w 2612136"/>
              <a:gd name="connsiteY118" fmla="*/ 490728 h 1676710"/>
              <a:gd name="connsiteX119" fmla="*/ 2200656 w 2612136"/>
              <a:gd name="connsiteY119" fmla="*/ 499872 h 1676710"/>
              <a:gd name="connsiteX120" fmla="*/ 2209800 w 2612136"/>
              <a:gd name="connsiteY120" fmla="*/ 502920 h 1676710"/>
              <a:gd name="connsiteX121" fmla="*/ 2218944 w 2612136"/>
              <a:gd name="connsiteY121" fmla="*/ 509016 h 1676710"/>
              <a:gd name="connsiteX122" fmla="*/ 2228088 w 2612136"/>
              <a:gd name="connsiteY122" fmla="*/ 512064 h 1676710"/>
              <a:gd name="connsiteX123" fmla="*/ 2246376 w 2612136"/>
              <a:gd name="connsiteY123" fmla="*/ 524256 h 1676710"/>
              <a:gd name="connsiteX124" fmla="*/ 2255520 w 2612136"/>
              <a:gd name="connsiteY124" fmla="*/ 527304 h 1676710"/>
              <a:gd name="connsiteX125" fmla="*/ 2273808 w 2612136"/>
              <a:gd name="connsiteY125" fmla="*/ 539496 h 1676710"/>
              <a:gd name="connsiteX126" fmla="*/ 2282952 w 2612136"/>
              <a:gd name="connsiteY126" fmla="*/ 545592 h 1676710"/>
              <a:gd name="connsiteX127" fmla="*/ 2292096 w 2612136"/>
              <a:gd name="connsiteY127" fmla="*/ 548640 h 1676710"/>
              <a:gd name="connsiteX128" fmla="*/ 2304288 w 2612136"/>
              <a:gd name="connsiteY128" fmla="*/ 557784 h 1676710"/>
              <a:gd name="connsiteX129" fmla="*/ 2322576 w 2612136"/>
              <a:gd name="connsiteY129" fmla="*/ 569976 h 1676710"/>
              <a:gd name="connsiteX130" fmla="*/ 2331720 w 2612136"/>
              <a:gd name="connsiteY130" fmla="*/ 579120 h 1676710"/>
              <a:gd name="connsiteX131" fmla="*/ 2350008 w 2612136"/>
              <a:gd name="connsiteY131" fmla="*/ 591312 h 1676710"/>
              <a:gd name="connsiteX132" fmla="*/ 2362200 w 2612136"/>
              <a:gd name="connsiteY132" fmla="*/ 597408 h 1676710"/>
              <a:gd name="connsiteX133" fmla="*/ 2389632 w 2612136"/>
              <a:gd name="connsiteY133" fmla="*/ 621792 h 1676710"/>
              <a:gd name="connsiteX134" fmla="*/ 2398776 w 2612136"/>
              <a:gd name="connsiteY134" fmla="*/ 624840 h 1676710"/>
              <a:gd name="connsiteX135" fmla="*/ 2420112 w 2612136"/>
              <a:gd name="connsiteY135" fmla="*/ 646176 h 1676710"/>
              <a:gd name="connsiteX136" fmla="*/ 2438400 w 2612136"/>
              <a:gd name="connsiteY136" fmla="*/ 661416 h 1676710"/>
              <a:gd name="connsiteX137" fmla="*/ 2447544 w 2612136"/>
              <a:gd name="connsiteY137" fmla="*/ 667512 h 1676710"/>
              <a:gd name="connsiteX138" fmla="*/ 2456688 w 2612136"/>
              <a:gd name="connsiteY138" fmla="*/ 679704 h 1676710"/>
              <a:gd name="connsiteX139" fmla="*/ 2474976 w 2612136"/>
              <a:gd name="connsiteY139" fmla="*/ 694944 h 1676710"/>
              <a:gd name="connsiteX140" fmla="*/ 2481072 w 2612136"/>
              <a:gd name="connsiteY140" fmla="*/ 704088 h 1676710"/>
              <a:gd name="connsiteX141" fmla="*/ 2493264 w 2612136"/>
              <a:gd name="connsiteY141" fmla="*/ 713232 h 1676710"/>
              <a:gd name="connsiteX142" fmla="*/ 2511552 w 2612136"/>
              <a:gd name="connsiteY142" fmla="*/ 743712 h 1676710"/>
              <a:gd name="connsiteX143" fmla="*/ 2526792 w 2612136"/>
              <a:gd name="connsiteY143" fmla="*/ 762000 h 1676710"/>
              <a:gd name="connsiteX144" fmla="*/ 2529840 w 2612136"/>
              <a:gd name="connsiteY144" fmla="*/ 771144 h 1676710"/>
              <a:gd name="connsiteX145" fmla="*/ 2535936 w 2612136"/>
              <a:gd name="connsiteY145" fmla="*/ 783336 h 1676710"/>
              <a:gd name="connsiteX146" fmla="*/ 2538984 w 2612136"/>
              <a:gd name="connsiteY146" fmla="*/ 792480 h 1676710"/>
              <a:gd name="connsiteX147" fmla="*/ 2545080 w 2612136"/>
              <a:gd name="connsiteY147" fmla="*/ 801624 h 1676710"/>
              <a:gd name="connsiteX148" fmla="*/ 2551176 w 2612136"/>
              <a:gd name="connsiteY148" fmla="*/ 822960 h 1676710"/>
              <a:gd name="connsiteX149" fmla="*/ 2557272 w 2612136"/>
              <a:gd name="connsiteY149" fmla="*/ 841248 h 1676710"/>
              <a:gd name="connsiteX150" fmla="*/ 2563368 w 2612136"/>
              <a:gd name="connsiteY150" fmla="*/ 865632 h 1676710"/>
              <a:gd name="connsiteX151" fmla="*/ 2569464 w 2612136"/>
              <a:gd name="connsiteY151" fmla="*/ 877824 h 1676710"/>
              <a:gd name="connsiteX152" fmla="*/ 2572512 w 2612136"/>
              <a:gd name="connsiteY152" fmla="*/ 886968 h 1676710"/>
              <a:gd name="connsiteX153" fmla="*/ 2575560 w 2612136"/>
              <a:gd name="connsiteY153" fmla="*/ 899160 h 1676710"/>
              <a:gd name="connsiteX154" fmla="*/ 2587752 w 2612136"/>
              <a:gd name="connsiteY154" fmla="*/ 917448 h 1676710"/>
              <a:gd name="connsiteX155" fmla="*/ 2593848 w 2612136"/>
              <a:gd name="connsiteY155" fmla="*/ 938784 h 1676710"/>
              <a:gd name="connsiteX156" fmla="*/ 2596896 w 2612136"/>
              <a:gd name="connsiteY156" fmla="*/ 950976 h 1676710"/>
              <a:gd name="connsiteX157" fmla="*/ 2602992 w 2612136"/>
              <a:gd name="connsiteY157" fmla="*/ 963168 h 1676710"/>
              <a:gd name="connsiteX158" fmla="*/ 2606040 w 2612136"/>
              <a:gd name="connsiteY158" fmla="*/ 975360 h 1676710"/>
              <a:gd name="connsiteX159" fmla="*/ 2612136 w 2612136"/>
              <a:gd name="connsiteY159" fmla="*/ 993648 h 1676710"/>
              <a:gd name="connsiteX160" fmla="*/ 2609088 w 2612136"/>
              <a:gd name="connsiteY160" fmla="*/ 1030224 h 1676710"/>
              <a:gd name="connsiteX161" fmla="*/ 2602992 w 2612136"/>
              <a:gd name="connsiteY161" fmla="*/ 1066800 h 1676710"/>
              <a:gd name="connsiteX162" fmla="*/ 2599944 w 2612136"/>
              <a:gd name="connsiteY162" fmla="*/ 1103376 h 1676710"/>
              <a:gd name="connsiteX163" fmla="*/ 2593848 w 2612136"/>
              <a:gd name="connsiteY163" fmla="*/ 1130808 h 1676710"/>
              <a:gd name="connsiteX164" fmla="*/ 2590800 w 2612136"/>
              <a:gd name="connsiteY164" fmla="*/ 1139952 h 1676710"/>
              <a:gd name="connsiteX165" fmla="*/ 2581656 w 2612136"/>
              <a:gd name="connsiteY165" fmla="*/ 1173480 h 1676710"/>
              <a:gd name="connsiteX166" fmla="*/ 2578608 w 2612136"/>
              <a:gd name="connsiteY166" fmla="*/ 1182624 h 1676710"/>
              <a:gd name="connsiteX167" fmla="*/ 2566416 w 2612136"/>
              <a:gd name="connsiteY167" fmla="*/ 1200912 h 1676710"/>
              <a:gd name="connsiteX168" fmla="*/ 2560320 w 2612136"/>
              <a:gd name="connsiteY168" fmla="*/ 1210056 h 1676710"/>
              <a:gd name="connsiteX169" fmla="*/ 2557272 w 2612136"/>
              <a:gd name="connsiteY169" fmla="*/ 1219200 h 1676710"/>
              <a:gd name="connsiteX170" fmla="*/ 2545080 w 2612136"/>
              <a:gd name="connsiteY170" fmla="*/ 1237488 h 1676710"/>
              <a:gd name="connsiteX171" fmla="*/ 2538984 w 2612136"/>
              <a:gd name="connsiteY171" fmla="*/ 1246632 h 1676710"/>
              <a:gd name="connsiteX172" fmla="*/ 2535936 w 2612136"/>
              <a:gd name="connsiteY172" fmla="*/ 1255776 h 1676710"/>
              <a:gd name="connsiteX173" fmla="*/ 2526792 w 2612136"/>
              <a:gd name="connsiteY173" fmla="*/ 1264920 h 1676710"/>
              <a:gd name="connsiteX174" fmla="*/ 2511552 w 2612136"/>
              <a:gd name="connsiteY174" fmla="*/ 1283208 h 1676710"/>
              <a:gd name="connsiteX175" fmla="*/ 2502408 w 2612136"/>
              <a:gd name="connsiteY175" fmla="*/ 1289304 h 1676710"/>
              <a:gd name="connsiteX176" fmla="*/ 2493264 w 2612136"/>
              <a:gd name="connsiteY176" fmla="*/ 1301496 h 1676710"/>
              <a:gd name="connsiteX177" fmla="*/ 2474976 w 2612136"/>
              <a:gd name="connsiteY177" fmla="*/ 1313688 h 1676710"/>
              <a:gd name="connsiteX178" fmla="*/ 2444496 w 2612136"/>
              <a:gd name="connsiteY178" fmla="*/ 1335024 h 1676710"/>
              <a:gd name="connsiteX179" fmla="*/ 2435352 w 2612136"/>
              <a:gd name="connsiteY179" fmla="*/ 1341120 h 1676710"/>
              <a:gd name="connsiteX180" fmla="*/ 2423160 w 2612136"/>
              <a:gd name="connsiteY180" fmla="*/ 1350264 h 1676710"/>
              <a:gd name="connsiteX181" fmla="*/ 2410968 w 2612136"/>
              <a:gd name="connsiteY181" fmla="*/ 1353312 h 1676710"/>
              <a:gd name="connsiteX182" fmla="*/ 2401824 w 2612136"/>
              <a:gd name="connsiteY182" fmla="*/ 1362456 h 1676710"/>
              <a:gd name="connsiteX183" fmla="*/ 2383536 w 2612136"/>
              <a:gd name="connsiteY183" fmla="*/ 1374648 h 1676710"/>
              <a:gd name="connsiteX184" fmla="*/ 2365248 w 2612136"/>
              <a:gd name="connsiteY184" fmla="*/ 1386840 h 1676710"/>
              <a:gd name="connsiteX185" fmla="*/ 2356104 w 2612136"/>
              <a:gd name="connsiteY185" fmla="*/ 1395984 h 1676710"/>
              <a:gd name="connsiteX186" fmla="*/ 2346960 w 2612136"/>
              <a:gd name="connsiteY186" fmla="*/ 1399032 h 1676710"/>
              <a:gd name="connsiteX187" fmla="*/ 2331720 w 2612136"/>
              <a:gd name="connsiteY187" fmla="*/ 1411224 h 1676710"/>
              <a:gd name="connsiteX188" fmla="*/ 2322576 w 2612136"/>
              <a:gd name="connsiteY188" fmla="*/ 1420368 h 1676710"/>
              <a:gd name="connsiteX189" fmla="*/ 2301240 w 2612136"/>
              <a:gd name="connsiteY189" fmla="*/ 1432560 h 1676710"/>
              <a:gd name="connsiteX190" fmla="*/ 2286000 w 2612136"/>
              <a:gd name="connsiteY190" fmla="*/ 1441704 h 1676710"/>
              <a:gd name="connsiteX191" fmla="*/ 2267712 w 2612136"/>
              <a:gd name="connsiteY191" fmla="*/ 1453896 h 1676710"/>
              <a:gd name="connsiteX192" fmla="*/ 2255520 w 2612136"/>
              <a:gd name="connsiteY192" fmla="*/ 1459992 h 1676710"/>
              <a:gd name="connsiteX193" fmla="*/ 2234184 w 2612136"/>
              <a:gd name="connsiteY193" fmla="*/ 1475232 h 1676710"/>
              <a:gd name="connsiteX194" fmla="*/ 2225040 w 2612136"/>
              <a:gd name="connsiteY194" fmla="*/ 1481328 h 1676710"/>
              <a:gd name="connsiteX195" fmla="*/ 2212848 w 2612136"/>
              <a:gd name="connsiteY195" fmla="*/ 1490472 h 1676710"/>
              <a:gd name="connsiteX196" fmla="*/ 2194560 w 2612136"/>
              <a:gd name="connsiteY196" fmla="*/ 1496568 h 1676710"/>
              <a:gd name="connsiteX197" fmla="*/ 2185416 w 2612136"/>
              <a:gd name="connsiteY197" fmla="*/ 1499616 h 1676710"/>
              <a:gd name="connsiteX198" fmla="*/ 2164080 w 2612136"/>
              <a:gd name="connsiteY198" fmla="*/ 1511808 h 1676710"/>
              <a:gd name="connsiteX199" fmla="*/ 2154936 w 2612136"/>
              <a:gd name="connsiteY199" fmla="*/ 1514856 h 1676710"/>
              <a:gd name="connsiteX200" fmla="*/ 2133600 w 2612136"/>
              <a:gd name="connsiteY200" fmla="*/ 1527048 h 1676710"/>
              <a:gd name="connsiteX201" fmla="*/ 2115312 w 2612136"/>
              <a:gd name="connsiteY201" fmla="*/ 1539240 h 1676710"/>
              <a:gd name="connsiteX202" fmla="*/ 2097024 w 2612136"/>
              <a:gd name="connsiteY202" fmla="*/ 1548384 h 1676710"/>
              <a:gd name="connsiteX203" fmla="*/ 2087880 w 2612136"/>
              <a:gd name="connsiteY203" fmla="*/ 1551432 h 1676710"/>
              <a:gd name="connsiteX204" fmla="*/ 2063496 w 2612136"/>
              <a:gd name="connsiteY204" fmla="*/ 1563624 h 1676710"/>
              <a:gd name="connsiteX205" fmla="*/ 2045208 w 2612136"/>
              <a:gd name="connsiteY205" fmla="*/ 1575816 h 1676710"/>
              <a:gd name="connsiteX206" fmla="*/ 2036064 w 2612136"/>
              <a:gd name="connsiteY206" fmla="*/ 1578864 h 1676710"/>
              <a:gd name="connsiteX207" fmla="*/ 2026920 w 2612136"/>
              <a:gd name="connsiteY207" fmla="*/ 1584960 h 1676710"/>
              <a:gd name="connsiteX208" fmla="*/ 2002536 w 2612136"/>
              <a:gd name="connsiteY208" fmla="*/ 1600200 h 1676710"/>
              <a:gd name="connsiteX209" fmla="*/ 1984248 w 2612136"/>
              <a:gd name="connsiteY209" fmla="*/ 1612392 h 1676710"/>
              <a:gd name="connsiteX210" fmla="*/ 1959864 w 2612136"/>
              <a:gd name="connsiteY210" fmla="*/ 1621536 h 1676710"/>
              <a:gd name="connsiteX211" fmla="*/ 1950720 w 2612136"/>
              <a:gd name="connsiteY211" fmla="*/ 1624584 h 1676710"/>
              <a:gd name="connsiteX212" fmla="*/ 1941576 w 2612136"/>
              <a:gd name="connsiteY212" fmla="*/ 1630680 h 1676710"/>
              <a:gd name="connsiteX213" fmla="*/ 1911096 w 2612136"/>
              <a:gd name="connsiteY213" fmla="*/ 1636776 h 1676710"/>
              <a:gd name="connsiteX214" fmla="*/ 1898904 w 2612136"/>
              <a:gd name="connsiteY214" fmla="*/ 1642872 h 1676710"/>
              <a:gd name="connsiteX215" fmla="*/ 1889760 w 2612136"/>
              <a:gd name="connsiteY215" fmla="*/ 1648968 h 1676710"/>
              <a:gd name="connsiteX216" fmla="*/ 1880616 w 2612136"/>
              <a:gd name="connsiteY216" fmla="*/ 1652016 h 1676710"/>
              <a:gd name="connsiteX217" fmla="*/ 1862328 w 2612136"/>
              <a:gd name="connsiteY217" fmla="*/ 1664208 h 1676710"/>
              <a:gd name="connsiteX218" fmla="*/ 1853184 w 2612136"/>
              <a:gd name="connsiteY218" fmla="*/ 1670304 h 1676710"/>
              <a:gd name="connsiteX219" fmla="*/ 1831848 w 2612136"/>
              <a:gd name="connsiteY219" fmla="*/ 1676400 h 1676710"/>
              <a:gd name="connsiteX220" fmla="*/ 1813560 w 2612136"/>
              <a:gd name="connsiteY220" fmla="*/ 1667256 h 1676710"/>
              <a:gd name="connsiteX221" fmla="*/ 1792224 w 2612136"/>
              <a:gd name="connsiteY221" fmla="*/ 1658112 h 1676710"/>
              <a:gd name="connsiteX222" fmla="*/ 1783080 w 2612136"/>
              <a:gd name="connsiteY222" fmla="*/ 1648968 h 1676710"/>
              <a:gd name="connsiteX223" fmla="*/ 1776984 w 2612136"/>
              <a:gd name="connsiteY223" fmla="*/ 1639824 h 1676710"/>
              <a:gd name="connsiteX224" fmla="*/ 1767840 w 2612136"/>
              <a:gd name="connsiteY224" fmla="*/ 1636776 h 1676710"/>
              <a:gd name="connsiteX225" fmla="*/ 1761744 w 2612136"/>
              <a:gd name="connsiteY225" fmla="*/ 1627632 h 1676710"/>
              <a:gd name="connsiteX226" fmla="*/ 1734312 w 2612136"/>
              <a:gd name="connsiteY226" fmla="*/ 1600200 h 1676710"/>
              <a:gd name="connsiteX227" fmla="*/ 1725168 w 2612136"/>
              <a:gd name="connsiteY227" fmla="*/ 1591056 h 1676710"/>
              <a:gd name="connsiteX228" fmla="*/ 1706880 w 2612136"/>
              <a:gd name="connsiteY228" fmla="*/ 1563624 h 1676710"/>
              <a:gd name="connsiteX229" fmla="*/ 1700784 w 2612136"/>
              <a:gd name="connsiteY229" fmla="*/ 1554480 h 1676710"/>
              <a:gd name="connsiteX230" fmla="*/ 1694688 w 2612136"/>
              <a:gd name="connsiteY230" fmla="*/ 1545336 h 1676710"/>
              <a:gd name="connsiteX231" fmla="*/ 1691640 w 2612136"/>
              <a:gd name="connsiteY231" fmla="*/ 1536192 h 1676710"/>
              <a:gd name="connsiteX232" fmla="*/ 1679448 w 2612136"/>
              <a:gd name="connsiteY232" fmla="*/ 1514856 h 1676710"/>
              <a:gd name="connsiteX233" fmla="*/ 1673352 w 2612136"/>
              <a:gd name="connsiteY233" fmla="*/ 1496568 h 1676710"/>
              <a:gd name="connsiteX234" fmla="*/ 1670304 w 2612136"/>
              <a:gd name="connsiteY234" fmla="*/ 1487424 h 1676710"/>
              <a:gd name="connsiteX235" fmla="*/ 1670304 w 2612136"/>
              <a:gd name="connsiteY235" fmla="*/ 1423416 h 1676710"/>
              <a:gd name="connsiteX236" fmla="*/ 1679448 w 2612136"/>
              <a:gd name="connsiteY236" fmla="*/ 1405128 h 1676710"/>
              <a:gd name="connsiteX237" fmla="*/ 1688592 w 2612136"/>
              <a:gd name="connsiteY237" fmla="*/ 1399032 h 1676710"/>
              <a:gd name="connsiteX238" fmla="*/ 1700784 w 2612136"/>
              <a:gd name="connsiteY238" fmla="*/ 1386840 h 1676710"/>
              <a:gd name="connsiteX239" fmla="*/ 1709928 w 2612136"/>
              <a:gd name="connsiteY239" fmla="*/ 1377696 h 1676710"/>
              <a:gd name="connsiteX240" fmla="*/ 1728216 w 2612136"/>
              <a:gd name="connsiteY240" fmla="*/ 1365504 h 1676710"/>
              <a:gd name="connsiteX241" fmla="*/ 1737360 w 2612136"/>
              <a:gd name="connsiteY241" fmla="*/ 1359408 h 1676710"/>
              <a:gd name="connsiteX242" fmla="*/ 1749552 w 2612136"/>
              <a:gd name="connsiteY242" fmla="*/ 1356360 h 1676710"/>
              <a:gd name="connsiteX243" fmla="*/ 1770888 w 2612136"/>
              <a:gd name="connsiteY243" fmla="*/ 1344168 h 1676710"/>
              <a:gd name="connsiteX244" fmla="*/ 1780032 w 2612136"/>
              <a:gd name="connsiteY244" fmla="*/ 1338072 h 1676710"/>
              <a:gd name="connsiteX245" fmla="*/ 1801368 w 2612136"/>
              <a:gd name="connsiteY245" fmla="*/ 1331976 h 1676710"/>
              <a:gd name="connsiteX246" fmla="*/ 1810512 w 2612136"/>
              <a:gd name="connsiteY246" fmla="*/ 1328928 h 1676710"/>
              <a:gd name="connsiteX247" fmla="*/ 1822704 w 2612136"/>
              <a:gd name="connsiteY247" fmla="*/ 1325880 h 1676710"/>
              <a:gd name="connsiteX248" fmla="*/ 1840992 w 2612136"/>
              <a:gd name="connsiteY248" fmla="*/ 1319784 h 1676710"/>
              <a:gd name="connsiteX249" fmla="*/ 1850136 w 2612136"/>
              <a:gd name="connsiteY249" fmla="*/ 1316736 h 1676710"/>
              <a:gd name="connsiteX250" fmla="*/ 1871472 w 2612136"/>
              <a:gd name="connsiteY250" fmla="*/ 1313688 h 1676710"/>
              <a:gd name="connsiteX251" fmla="*/ 1883664 w 2612136"/>
              <a:gd name="connsiteY251" fmla="*/ 1307592 h 1676710"/>
              <a:gd name="connsiteX252" fmla="*/ 1901952 w 2612136"/>
              <a:gd name="connsiteY252" fmla="*/ 1301496 h 1676710"/>
              <a:gd name="connsiteX253" fmla="*/ 1914144 w 2612136"/>
              <a:gd name="connsiteY253" fmla="*/ 1295400 h 1676710"/>
              <a:gd name="connsiteX254" fmla="*/ 1923288 w 2612136"/>
              <a:gd name="connsiteY254" fmla="*/ 1292352 h 1676710"/>
              <a:gd name="connsiteX255" fmla="*/ 1932432 w 2612136"/>
              <a:gd name="connsiteY255" fmla="*/ 1286256 h 1676710"/>
              <a:gd name="connsiteX256" fmla="*/ 1941576 w 2612136"/>
              <a:gd name="connsiteY256" fmla="*/ 1283208 h 1676710"/>
              <a:gd name="connsiteX257" fmla="*/ 1959864 w 2612136"/>
              <a:gd name="connsiteY257" fmla="*/ 1271016 h 1676710"/>
              <a:gd name="connsiteX258" fmla="*/ 1969008 w 2612136"/>
              <a:gd name="connsiteY258" fmla="*/ 1264920 h 1676710"/>
              <a:gd name="connsiteX259" fmla="*/ 1978152 w 2612136"/>
              <a:gd name="connsiteY259" fmla="*/ 1258824 h 1676710"/>
              <a:gd name="connsiteX260" fmla="*/ 1987296 w 2612136"/>
              <a:gd name="connsiteY260" fmla="*/ 1255776 h 1676710"/>
              <a:gd name="connsiteX261" fmla="*/ 1996440 w 2612136"/>
              <a:gd name="connsiteY261" fmla="*/ 1249680 h 1676710"/>
              <a:gd name="connsiteX262" fmla="*/ 2008632 w 2612136"/>
              <a:gd name="connsiteY262" fmla="*/ 1246632 h 1676710"/>
              <a:gd name="connsiteX263" fmla="*/ 2017776 w 2612136"/>
              <a:gd name="connsiteY263" fmla="*/ 1240536 h 1676710"/>
              <a:gd name="connsiteX264" fmla="*/ 2045208 w 2612136"/>
              <a:gd name="connsiteY264" fmla="*/ 1228344 h 1676710"/>
              <a:gd name="connsiteX265" fmla="*/ 2051304 w 2612136"/>
              <a:gd name="connsiteY265" fmla="*/ 1216152 h 1676710"/>
              <a:gd name="connsiteX266" fmla="*/ 2069592 w 2612136"/>
              <a:gd name="connsiteY266" fmla="*/ 1200912 h 1676710"/>
              <a:gd name="connsiteX267" fmla="*/ 2078736 w 2612136"/>
              <a:gd name="connsiteY267" fmla="*/ 1191768 h 1676710"/>
              <a:gd name="connsiteX268" fmla="*/ 2097024 w 2612136"/>
              <a:gd name="connsiteY268" fmla="*/ 1179576 h 1676710"/>
              <a:gd name="connsiteX269" fmla="*/ 2106168 w 2612136"/>
              <a:gd name="connsiteY269" fmla="*/ 1173480 h 1676710"/>
              <a:gd name="connsiteX270" fmla="*/ 2115312 w 2612136"/>
              <a:gd name="connsiteY270" fmla="*/ 1167384 h 1676710"/>
              <a:gd name="connsiteX271" fmla="*/ 2124456 w 2612136"/>
              <a:gd name="connsiteY271" fmla="*/ 1164336 h 1676710"/>
              <a:gd name="connsiteX272" fmla="*/ 2136648 w 2612136"/>
              <a:gd name="connsiteY272" fmla="*/ 1155192 h 1676710"/>
              <a:gd name="connsiteX273" fmla="*/ 2145792 w 2612136"/>
              <a:gd name="connsiteY273" fmla="*/ 1152144 h 1676710"/>
              <a:gd name="connsiteX274" fmla="*/ 2154936 w 2612136"/>
              <a:gd name="connsiteY274" fmla="*/ 1143000 h 1676710"/>
              <a:gd name="connsiteX275" fmla="*/ 2164080 w 2612136"/>
              <a:gd name="connsiteY275" fmla="*/ 1139952 h 1676710"/>
              <a:gd name="connsiteX276" fmla="*/ 2173224 w 2612136"/>
              <a:gd name="connsiteY276" fmla="*/ 1133856 h 1676710"/>
              <a:gd name="connsiteX277" fmla="*/ 2191512 w 2612136"/>
              <a:gd name="connsiteY277" fmla="*/ 1115568 h 1676710"/>
              <a:gd name="connsiteX278" fmla="*/ 2209800 w 2612136"/>
              <a:gd name="connsiteY278" fmla="*/ 1106424 h 1676710"/>
              <a:gd name="connsiteX279" fmla="*/ 2215896 w 2612136"/>
              <a:gd name="connsiteY279" fmla="*/ 1097280 h 1676710"/>
              <a:gd name="connsiteX280" fmla="*/ 2234184 w 2612136"/>
              <a:gd name="connsiteY280" fmla="*/ 1085088 h 1676710"/>
              <a:gd name="connsiteX281" fmla="*/ 2261616 w 2612136"/>
              <a:gd name="connsiteY281" fmla="*/ 1066800 h 1676710"/>
              <a:gd name="connsiteX282" fmla="*/ 2270760 w 2612136"/>
              <a:gd name="connsiteY282" fmla="*/ 1060704 h 1676710"/>
              <a:gd name="connsiteX283" fmla="*/ 2279904 w 2612136"/>
              <a:gd name="connsiteY283" fmla="*/ 1051560 h 1676710"/>
              <a:gd name="connsiteX284" fmla="*/ 2289048 w 2612136"/>
              <a:gd name="connsiteY284" fmla="*/ 1048512 h 1676710"/>
              <a:gd name="connsiteX285" fmla="*/ 2316480 w 2612136"/>
              <a:gd name="connsiteY285" fmla="*/ 1030224 h 1676710"/>
              <a:gd name="connsiteX286" fmla="*/ 2325624 w 2612136"/>
              <a:gd name="connsiteY286" fmla="*/ 1024128 h 1676710"/>
              <a:gd name="connsiteX287" fmla="*/ 2346960 w 2612136"/>
              <a:gd name="connsiteY287" fmla="*/ 1008888 h 1676710"/>
              <a:gd name="connsiteX288" fmla="*/ 2353056 w 2612136"/>
              <a:gd name="connsiteY288" fmla="*/ 999744 h 1676710"/>
              <a:gd name="connsiteX289" fmla="*/ 2359152 w 2612136"/>
              <a:gd name="connsiteY289" fmla="*/ 987552 h 1676710"/>
              <a:gd name="connsiteX290" fmla="*/ 2368296 w 2612136"/>
              <a:gd name="connsiteY290" fmla="*/ 978408 h 1676710"/>
              <a:gd name="connsiteX291" fmla="*/ 2377440 w 2612136"/>
              <a:gd name="connsiteY291" fmla="*/ 960120 h 1676710"/>
              <a:gd name="connsiteX292" fmla="*/ 2383536 w 2612136"/>
              <a:gd name="connsiteY292" fmla="*/ 935736 h 1676710"/>
              <a:gd name="connsiteX293" fmla="*/ 2377440 w 2612136"/>
              <a:gd name="connsiteY293" fmla="*/ 896112 h 1676710"/>
              <a:gd name="connsiteX294" fmla="*/ 2374392 w 2612136"/>
              <a:gd name="connsiteY294" fmla="*/ 886968 h 1676710"/>
              <a:gd name="connsiteX295" fmla="*/ 2362200 w 2612136"/>
              <a:gd name="connsiteY295" fmla="*/ 868680 h 1676710"/>
              <a:gd name="connsiteX296" fmla="*/ 2353056 w 2612136"/>
              <a:gd name="connsiteY296" fmla="*/ 862584 h 1676710"/>
              <a:gd name="connsiteX297" fmla="*/ 2340864 w 2612136"/>
              <a:gd name="connsiteY297" fmla="*/ 853440 h 1676710"/>
              <a:gd name="connsiteX298" fmla="*/ 2331720 w 2612136"/>
              <a:gd name="connsiteY298" fmla="*/ 850392 h 1676710"/>
              <a:gd name="connsiteX299" fmla="*/ 2319528 w 2612136"/>
              <a:gd name="connsiteY299" fmla="*/ 844296 h 1676710"/>
              <a:gd name="connsiteX300" fmla="*/ 2301240 w 2612136"/>
              <a:gd name="connsiteY300" fmla="*/ 838200 h 1676710"/>
              <a:gd name="connsiteX301" fmla="*/ 2282952 w 2612136"/>
              <a:gd name="connsiteY301" fmla="*/ 829056 h 1676710"/>
              <a:gd name="connsiteX302" fmla="*/ 2264664 w 2612136"/>
              <a:gd name="connsiteY302" fmla="*/ 813816 h 1676710"/>
              <a:gd name="connsiteX303" fmla="*/ 2255520 w 2612136"/>
              <a:gd name="connsiteY303" fmla="*/ 810768 h 1676710"/>
              <a:gd name="connsiteX304" fmla="*/ 2240280 w 2612136"/>
              <a:gd name="connsiteY304" fmla="*/ 798576 h 1676710"/>
              <a:gd name="connsiteX305" fmla="*/ 2231136 w 2612136"/>
              <a:gd name="connsiteY305" fmla="*/ 789432 h 1676710"/>
              <a:gd name="connsiteX306" fmla="*/ 2221992 w 2612136"/>
              <a:gd name="connsiteY306" fmla="*/ 786384 h 1676710"/>
              <a:gd name="connsiteX307" fmla="*/ 2203704 w 2612136"/>
              <a:gd name="connsiteY307" fmla="*/ 774192 h 1676710"/>
              <a:gd name="connsiteX308" fmla="*/ 2188464 w 2612136"/>
              <a:gd name="connsiteY308" fmla="*/ 758952 h 1676710"/>
              <a:gd name="connsiteX309" fmla="*/ 2157984 w 2612136"/>
              <a:gd name="connsiteY309" fmla="*/ 749808 h 1676710"/>
              <a:gd name="connsiteX310" fmla="*/ 2148840 w 2612136"/>
              <a:gd name="connsiteY310" fmla="*/ 743712 h 1676710"/>
              <a:gd name="connsiteX311" fmla="*/ 2130552 w 2612136"/>
              <a:gd name="connsiteY311" fmla="*/ 737616 h 1676710"/>
              <a:gd name="connsiteX312" fmla="*/ 2121408 w 2612136"/>
              <a:gd name="connsiteY312" fmla="*/ 734568 h 1676710"/>
              <a:gd name="connsiteX313" fmla="*/ 2100072 w 2612136"/>
              <a:gd name="connsiteY313" fmla="*/ 728472 h 1676710"/>
              <a:gd name="connsiteX314" fmla="*/ 2090928 w 2612136"/>
              <a:gd name="connsiteY314" fmla="*/ 722376 h 1676710"/>
              <a:gd name="connsiteX315" fmla="*/ 2078736 w 2612136"/>
              <a:gd name="connsiteY315" fmla="*/ 719328 h 1676710"/>
              <a:gd name="connsiteX316" fmla="*/ 2060448 w 2612136"/>
              <a:gd name="connsiteY316" fmla="*/ 713232 h 1676710"/>
              <a:gd name="connsiteX317" fmla="*/ 2051304 w 2612136"/>
              <a:gd name="connsiteY317" fmla="*/ 710184 h 1676710"/>
              <a:gd name="connsiteX318" fmla="*/ 2033016 w 2612136"/>
              <a:gd name="connsiteY318" fmla="*/ 697992 h 1676710"/>
              <a:gd name="connsiteX319" fmla="*/ 1996440 w 2612136"/>
              <a:gd name="connsiteY319" fmla="*/ 688848 h 1676710"/>
              <a:gd name="connsiteX320" fmla="*/ 1987296 w 2612136"/>
              <a:gd name="connsiteY320" fmla="*/ 682752 h 1676710"/>
              <a:gd name="connsiteX321" fmla="*/ 1965960 w 2612136"/>
              <a:gd name="connsiteY321" fmla="*/ 676656 h 1676710"/>
              <a:gd name="connsiteX322" fmla="*/ 1956816 w 2612136"/>
              <a:gd name="connsiteY322" fmla="*/ 670560 h 1676710"/>
              <a:gd name="connsiteX323" fmla="*/ 1941576 w 2612136"/>
              <a:gd name="connsiteY323" fmla="*/ 667512 h 1676710"/>
              <a:gd name="connsiteX324" fmla="*/ 1929384 w 2612136"/>
              <a:gd name="connsiteY324" fmla="*/ 664464 h 1676710"/>
              <a:gd name="connsiteX325" fmla="*/ 1911096 w 2612136"/>
              <a:gd name="connsiteY325" fmla="*/ 655320 h 1676710"/>
              <a:gd name="connsiteX326" fmla="*/ 1892808 w 2612136"/>
              <a:gd name="connsiteY326" fmla="*/ 640080 h 1676710"/>
              <a:gd name="connsiteX327" fmla="*/ 1874520 w 2612136"/>
              <a:gd name="connsiteY327" fmla="*/ 630936 h 1676710"/>
              <a:gd name="connsiteX328" fmla="*/ 1856232 w 2612136"/>
              <a:gd name="connsiteY328" fmla="*/ 621792 h 1676710"/>
              <a:gd name="connsiteX329" fmla="*/ 1798320 w 2612136"/>
              <a:gd name="connsiteY329" fmla="*/ 594360 h 1676710"/>
              <a:gd name="connsiteX330" fmla="*/ 1780032 w 2612136"/>
              <a:gd name="connsiteY330" fmla="*/ 585216 h 1676710"/>
              <a:gd name="connsiteX331" fmla="*/ 1770888 w 2612136"/>
              <a:gd name="connsiteY331" fmla="*/ 579120 h 1676710"/>
              <a:gd name="connsiteX332" fmla="*/ 1761744 w 2612136"/>
              <a:gd name="connsiteY332" fmla="*/ 576072 h 1676710"/>
              <a:gd name="connsiteX333" fmla="*/ 1740408 w 2612136"/>
              <a:gd name="connsiteY333" fmla="*/ 566928 h 1676710"/>
              <a:gd name="connsiteX334" fmla="*/ 1722120 w 2612136"/>
              <a:gd name="connsiteY334" fmla="*/ 554736 h 1676710"/>
              <a:gd name="connsiteX335" fmla="*/ 1703832 w 2612136"/>
              <a:gd name="connsiteY335" fmla="*/ 542544 h 1676710"/>
              <a:gd name="connsiteX336" fmla="*/ 1685544 w 2612136"/>
              <a:gd name="connsiteY336" fmla="*/ 533400 h 1676710"/>
              <a:gd name="connsiteX337" fmla="*/ 1676400 w 2612136"/>
              <a:gd name="connsiteY337" fmla="*/ 530352 h 1676710"/>
              <a:gd name="connsiteX338" fmla="*/ 1664208 w 2612136"/>
              <a:gd name="connsiteY338" fmla="*/ 524256 h 1676710"/>
              <a:gd name="connsiteX339" fmla="*/ 1645920 w 2612136"/>
              <a:gd name="connsiteY339" fmla="*/ 512064 h 1676710"/>
              <a:gd name="connsiteX340" fmla="*/ 1636776 w 2612136"/>
              <a:gd name="connsiteY340" fmla="*/ 505968 h 1676710"/>
              <a:gd name="connsiteX341" fmla="*/ 1615440 w 2612136"/>
              <a:gd name="connsiteY341" fmla="*/ 499872 h 1676710"/>
              <a:gd name="connsiteX342" fmla="*/ 1606296 w 2612136"/>
              <a:gd name="connsiteY342" fmla="*/ 493776 h 1676710"/>
              <a:gd name="connsiteX343" fmla="*/ 1584960 w 2612136"/>
              <a:gd name="connsiteY343" fmla="*/ 487680 h 1676710"/>
              <a:gd name="connsiteX344" fmla="*/ 1575816 w 2612136"/>
              <a:gd name="connsiteY344" fmla="*/ 481584 h 1676710"/>
              <a:gd name="connsiteX345" fmla="*/ 1551432 w 2612136"/>
              <a:gd name="connsiteY345" fmla="*/ 475488 h 1676710"/>
              <a:gd name="connsiteX346" fmla="*/ 1536192 w 2612136"/>
              <a:gd name="connsiteY346" fmla="*/ 469392 h 1676710"/>
              <a:gd name="connsiteX347" fmla="*/ 1514856 w 2612136"/>
              <a:gd name="connsiteY347" fmla="*/ 463296 h 1676710"/>
              <a:gd name="connsiteX348" fmla="*/ 1493520 w 2612136"/>
              <a:gd name="connsiteY348" fmla="*/ 454152 h 1676710"/>
              <a:gd name="connsiteX349" fmla="*/ 1463040 w 2612136"/>
              <a:gd name="connsiteY349" fmla="*/ 438912 h 1676710"/>
              <a:gd name="connsiteX350" fmla="*/ 1453896 w 2612136"/>
              <a:gd name="connsiteY350" fmla="*/ 432816 h 1676710"/>
              <a:gd name="connsiteX351" fmla="*/ 1444752 w 2612136"/>
              <a:gd name="connsiteY351" fmla="*/ 429768 h 1676710"/>
              <a:gd name="connsiteX352" fmla="*/ 1408176 w 2612136"/>
              <a:gd name="connsiteY352" fmla="*/ 414528 h 1676710"/>
              <a:gd name="connsiteX353" fmla="*/ 1389888 w 2612136"/>
              <a:gd name="connsiteY353" fmla="*/ 402336 h 1676710"/>
              <a:gd name="connsiteX354" fmla="*/ 1380744 w 2612136"/>
              <a:gd name="connsiteY354" fmla="*/ 396240 h 1676710"/>
              <a:gd name="connsiteX355" fmla="*/ 1371600 w 2612136"/>
              <a:gd name="connsiteY355" fmla="*/ 393192 h 1676710"/>
              <a:gd name="connsiteX356" fmla="*/ 1350264 w 2612136"/>
              <a:gd name="connsiteY356" fmla="*/ 381000 h 1676710"/>
              <a:gd name="connsiteX357" fmla="*/ 1341120 w 2612136"/>
              <a:gd name="connsiteY357" fmla="*/ 377952 h 1676710"/>
              <a:gd name="connsiteX358" fmla="*/ 1331976 w 2612136"/>
              <a:gd name="connsiteY358" fmla="*/ 371856 h 1676710"/>
              <a:gd name="connsiteX359" fmla="*/ 1094232 w 2612136"/>
              <a:gd name="connsiteY359" fmla="*/ 295656 h 1676710"/>
              <a:gd name="connsiteX360" fmla="*/ 1069848 w 2612136"/>
              <a:gd name="connsiteY360" fmla="*/ 289560 h 1676710"/>
              <a:gd name="connsiteX361" fmla="*/ 1057656 w 2612136"/>
              <a:gd name="connsiteY361" fmla="*/ 286512 h 1676710"/>
              <a:gd name="connsiteX362" fmla="*/ 1030224 w 2612136"/>
              <a:gd name="connsiteY362" fmla="*/ 283464 h 1676710"/>
              <a:gd name="connsiteX363" fmla="*/ 990600 w 2612136"/>
              <a:gd name="connsiteY363" fmla="*/ 274320 h 1676710"/>
              <a:gd name="connsiteX364" fmla="*/ 972312 w 2612136"/>
              <a:gd name="connsiteY364" fmla="*/ 268224 h 1676710"/>
              <a:gd name="connsiteX365" fmla="*/ 963168 w 2612136"/>
              <a:gd name="connsiteY365" fmla="*/ 265176 h 1676710"/>
              <a:gd name="connsiteX366" fmla="*/ 950976 w 2612136"/>
              <a:gd name="connsiteY366" fmla="*/ 262128 h 1676710"/>
              <a:gd name="connsiteX367" fmla="*/ 932688 w 2612136"/>
              <a:gd name="connsiteY367" fmla="*/ 256032 h 1676710"/>
              <a:gd name="connsiteX368" fmla="*/ 923544 w 2612136"/>
              <a:gd name="connsiteY368" fmla="*/ 252984 h 1676710"/>
              <a:gd name="connsiteX369" fmla="*/ 905256 w 2612136"/>
              <a:gd name="connsiteY369" fmla="*/ 249936 h 1676710"/>
              <a:gd name="connsiteX370" fmla="*/ 880872 w 2612136"/>
              <a:gd name="connsiteY370" fmla="*/ 240792 h 1676710"/>
              <a:gd name="connsiteX371" fmla="*/ 853440 w 2612136"/>
              <a:gd name="connsiteY371" fmla="*/ 237744 h 1676710"/>
              <a:gd name="connsiteX372" fmla="*/ 841248 w 2612136"/>
              <a:gd name="connsiteY372" fmla="*/ 234696 h 1676710"/>
              <a:gd name="connsiteX373" fmla="*/ 819912 w 2612136"/>
              <a:gd name="connsiteY373" fmla="*/ 228600 h 1676710"/>
              <a:gd name="connsiteX374" fmla="*/ 804672 w 2612136"/>
              <a:gd name="connsiteY374" fmla="*/ 225552 h 1676710"/>
              <a:gd name="connsiteX375" fmla="*/ 786384 w 2612136"/>
              <a:gd name="connsiteY375" fmla="*/ 222504 h 1676710"/>
              <a:gd name="connsiteX376" fmla="*/ 768096 w 2612136"/>
              <a:gd name="connsiteY376" fmla="*/ 216408 h 1676710"/>
              <a:gd name="connsiteX377" fmla="*/ 743712 w 2612136"/>
              <a:gd name="connsiteY377" fmla="*/ 213360 h 1676710"/>
              <a:gd name="connsiteX378" fmla="*/ 722376 w 2612136"/>
              <a:gd name="connsiteY378" fmla="*/ 210312 h 1676710"/>
              <a:gd name="connsiteX379" fmla="*/ 676656 w 2612136"/>
              <a:gd name="connsiteY379" fmla="*/ 207264 h 1676710"/>
              <a:gd name="connsiteX380" fmla="*/ 664464 w 2612136"/>
              <a:gd name="connsiteY380" fmla="*/ 204216 h 1676710"/>
              <a:gd name="connsiteX381" fmla="*/ 591312 w 2612136"/>
              <a:gd name="connsiteY381" fmla="*/ 207264 h 1676710"/>
              <a:gd name="connsiteX382" fmla="*/ 576072 w 2612136"/>
              <a:gd name="connsiteY382" fmla="*/ 210312 h 1676710"/>
              <a:gd name="connsiteX383" fmla="*/ 536448 w 2612136"/>
              <a:gd name="connsiteY383" fmla="*/ 216408 h 1676710"/>
              <a:gd name="connsiteX384" fmla="*/ 493776 w 2612136"/>
              <a:gd name="connsiteY384" fmla="*/ 219456 h 1676710"/>
              <a:gd name="connsiteX385" fmla="*/ 466344 w 2612136"/>
              <a:gd name="connsiteY385" fmla="*/ 222504 h 1676710"/>
              <a:gd name="connsiteX386" fmla="*/ 371856 w 2612136"/>
              <a:gd name="connsiteY386" fmla="*/ 231648 h 1676710"/>
              <a:gd name="connsiteX387" fmla="*/ 326136 w 2612136"/>
              <a:gd name="connsiteY387" fmla="*/ 246888 h 1676710"/>
              <a:gd name="connsiteX388" fmla="*/ 316992 w 2612136"/>
              <a:gd name="connsiteY388" fmla="*/ 249936 h 1676710"/>
              <a:gd name="connsiteX389" fmla="*/ 307848 w 2612136"/>
              <a:gd name="connsiteY389" fmla="*/ 252984 h 1676710"/>
              <a:gd name="connsiteX390" fmla="*/ 283464 w 2612136"/>
              <a:gd name="connsiteY390" fmla="*/ 262128 h 1676710"/>
              <a:gd name="connsiteX391" fmla="*/ 265176 w 2612136"/>
              <a:gd name="connsiteY391" fmla="*/ 268224 h 1676710"/>
              <a:gd name="connsiteX392" fmla="*/ 240792 w 2612136"/>
              <a:gd name="connsiteY392" fmla="*/ 274320 h 1676710"/>
              <a:gd name="connsiteX393" fmla="*/ 231648 w 2612136"/>
              <a:gd name="connsiteY393" fmla="*/ 280416 h 1676710"/>
              <a:gd name="connsiteX394" fmla="*/ 219456 w 2612136"/>
              <a:gd name="connsiteY394" fmla="*/ 283464 h 1676710"/>
              <a:gd name="connsiteX395" fmla="*/ 201168 w 2612136"/>
              <a:gd name="connsiteY395" fmla="*/ 289560 h 1676710"/>
              <a:gd name="connsiteX396" fmla="*/ 195072 w 2612136"/>
              <a:gd name="connsiteY396" fmla="*/ 295656 h 1676710"/>
              <a:gd name="connsiteX0" fmla="*/ 195072 w 2612136"/>
              <a:gd name="connsiteY0" fmla="*/ 295656 h 1676710"/>
              <a:gd name="connsiteX1" fmla="*/ 176784 w 2612136"/>
              <a:gd name="connsiteY1" fmla="*/ 304800 h 1676710"/>
              <a:gd name="connsiteX2" fmla="*/ 155448 w 2612136"/>
              <a:gd name="connsiteY2" fmla="*/ 310896 h 1676710"/>
              <a:gd name="connsiteX3" fmla="*/ 137160 w 2612136"/>
              <a:gd name="connsiteY3" fmla="*/ 323088 h 1676710"/>
              <a:gd name="connsiteX4" fmla="*/ 128016 w 2612136"/>
              <a:gd name="connsiteY4" fmla="*/ 329184 h 1676710"/>
              <a:gd name="connsiteX5" fmla="*/ 115824 w 2612136"/>
              <a:gd name="connsiteY5" fmla="*/ 332232 h 1676710"/>
              <a:gd name="connsiteX6" fmla="*/ 106680 w 2612136"/>
              <a:gd name="connsiteY6" fmla="*/ 338328 h 1676710"/>
              <a:gd name="connsiteX7" fmla="*/ 70104 w 2612136"/>
              <a:gd name="connsiteY7" fmla="*/ 338328 h 1676710"/>
              <a:gd name="connsiteX8" fmla="*/ 48768 w 2612136"/>
              <a:gd name="connsiteY8" fmla="*/ 332232 h 1676710"/>
              <a:gd name="connsiteX9" fmla="*/ 36576 w 2612136"/>
              <a:gd name="connsiteY9" fmla="*/ 326136 h 1676710"/>
              <a:gd name="connsiteX10" fmla="*/ 27432 w 2612136"/>
              <a:gd name="connsiteY10" fmla="*/ 316992 h 1676710"/>
              <a:gd name="connsiteX11" fmla="*/ 9144 w 2612136"/>
              <a:gd name="connsiteY11" fmla="*/ 301752 h 1676710"/>
              <a:gd name="connsiteX12" fmla="*/ 0 w 2612136"/>
              <a:gd name="connsiteY12" fmla="*/ 268224 h 1676710"/>
              <a:gd name="connsiteX13" fmla="*/ 3048 w 2612136"/>
              <a:gd name="connsiteY13" fmla="*/ 207264 h 1676710"/>
              <a:gd name="connsiteX14" fmla="*/ 21336 w 2612136"/>
              <a:gd name="connsiteY14" fmla="*/ 170688 h 1676710"/>
              <a:gd name="connsiteX15" fmla="*/ 30480 w 2612136"/>
              <a:gd name="connsiteY15" fmla="*/ 161544 h 1676710"/>
              <a:gd name="connsiteX16" fmla="*/ 42672 w 2612136"/>
              <a:gd name="connsiteY16" fmla="*/ 146304 h 1676710"/>
              <a:gd name="connsiteX17" fmla="*/ 60960 w 2612136"/>
              <a:gd name="connsiteY17" fmla="*/ 131064 h 1676710"/>
              <a:gd name="connsiteX18" fmla="*/ 67056 w 2612136"/>
              <a:gd name="connsiteY18" fmla="*/ 121920 h 1676710"/>
              <a:gd name="connsiteX19" fmla="*/ 79248 w 2612136"/>
              <a:gd name="connsiteY19" fmla="*/ 115824 h 1676710"/>
              <a:gd name="connsiteX20" fmla="*/ 100584 w 2612136"/>
              <a:gd name="connsiteY20" fmla="*/ 106680 h 1676710"/>
              <a:gd name="connsiteX21" fmla="*/ 109728 w 2612136"/>
              <a:gd name="connsiteY21" fmla="*/ 97536 h 1676710"/>
              <a:gd name="connsiteX22" fmla="*/ 121920 w 2612136"/>
              <a:gd name="connsiteY22" fmla="*/ 94488 h 1676710"/>
              <a:gd name="connsiteX23" fmla="*/ 131064 w 2612136"/>
              <a:gd name="connsiteY23" fmla="*/ 91440 h 1676710"/>
              <a:gd name="connsiteX24" fmla="*/ 140208 w 2612136"/>
              <a:gd name="connsiteY24" fmla="*/ 85344 h 1676710"/>
              <a:gd name="connsiteX25" fmla="*/ 149352 w 2612136"/>
              <a:gd name="connsiteY25" fmla="*/ 82296 h 1676710"/>
              <a:gd name="connsiteX26" fmla="*/ 161544 w 2612136"/>
              <a:gd name="connsiteY26" fmla="*/ 76200 h 1676710"/>
              <a:gd name="connsiteX27" fmla="*/ 179832 w 2612136"/>
              <a:gd name="connsiteY27" fmla="*/ 70104 h 1676710"/>
              <a:gd name="connsiteX28" fmla="*/ 198120 w 2612136"/>
              <a:gd name="connsiteY28" fmla="*/ 64008 h 1676710"/>
              <a:gd name="connsiteX29" fmla="*/ 207264 w 2612136"/>
              <a:gd name="connsiteY29" fmla="*/ 60960 h 1676710"/>
              <a:gd name="connsiteX30" fmla="*/ 234696 w 2612136"/>
              <a:gd name="connsiteY30" fmla="*/ 54864 h 1676710"/>
              <a:gd name="connsiteX31" fmla="*/ 262128 w 2612136"/>
              <a:gd name="connsiteY31" fmla="*/ 48768 h 1676710"/>
              <a:gd name="connsiteX32" fmla="*/ 283464 w 2612136"/>
              <a:gd name="connsiteY32" fmla="*/ 45720 h 1676710"/>
              <a:gd name="connsiteX33" fmla="*/ 292608 w 2612136"/>
              <a:gd name="connsiteY33" fmla="*/ 42672 h 1676710"/>
              <a:gd name="connsiteX34" fmla="*/ 338328 w 2612136"/>
              <a:gd name="connsiteY34" fmla="*/ 36576 h 1676710"/>
              <a:gd name="connsiteX35" fmla="*/ 365760 w 2612136"/>
              <a:gd name="connsiteY35" fmla="*/ 30480 h 1676710"/>
              <a:gd name="connsiteX36" fmla="*/ 384048 w 2612136"/>
              <a:gd name="connsiteY36" fmla="*/ 27432 h 1676710"/>
              <a:gd name="connsiteX37" fmla="*/ 417576 w 2612136"/>
              <a:gd name="connsiteY37" fmla="*/ 24384 h 1676710"/>
              <a:gd name="connsiteX38" fmla="*/ 460248 w 2612136"/>
              <a:gd name="connsiteY38" fmla="*/ 18288 h 1676710"/>
              <a:gd name="connsiteX39" fmla="*/ 505968 w 2612136"/>
              <a:gd name="connsiteY39" fmla="*/ 15240 h 1676710"/>
              <a:gd name="connsiteX40" fmla="*/ 527304 w 2612136"/>
              <a:gd name="connsiteY40" fmla="*/ 9144 h 1676710"/>
              <a:gd name="connsiteX41" fmla="*/ 545592 w 2612136"/>
              <a:gd name="connsiteY41" fmla="*/ 6096 h 1676710"/>
              <a:gd name="connsiteX42" fmla="*/ 554736 w 2612136"/>
              <a:gd name="connsiteY42" fmla="*/ 3048 h 1676710"/>
              <a:gd name="connsiteX43" fmla="*/ 585216 w 2612136"/>
              <a:gd name="connsiteY43" fmla="*/ 0 h 1676710"/>
              <a:gd name="connsiteX44" fmla="*/ 679704 w 2612136"/>
              <a:gd name="connsiteY44" fmla="*/ 3048 h 1676710"/>
              <a:gd name="connsiteX45" fmla="*/ 701040 w 2612136"/>
              <a:gd name="connsiteY45" fmla="*/ 6096 h 1676710"/>
              <a:gd name="connsiteX46" fmla="*/ 749808 w 2612136"/>
              <a:gd name="connsiteY46" fmla="*/ 12192 h 1676710"/>
              <a:gd name="connsiteX47" fmla="*/ 765048 w 2612136"/>
              <a:gd name="connsiteY47" fmla="*/ 15240 h 1676710"/>
              <a:gd name="connsiteX48" fmla="*/ 810768 w 2612136"/>
              <a:gd name="connsiteY48" fmla="*/ 18288 h 1676710"/>
              <a:gd name="connsiteX49" fmla="*/ 829056 w 2612136"/>
              <a:gd name="connsiteY49" fmla="*/ 21336 h 1676710"/>
              <a:gd name="connsiteX50" fmla="*/ 847344 w 2612136"/>
              <a:gd name="connsiteY50" fmla="*/ 27432 h 1676710"/>
              <a:gd name="connsiteX51" fmla="*/ 886968 w 2612136"/>
              <a:gd name="connsiteY51" fmla="*/ 33528 h 1676710"/>
              <a:gd name="connsiteX52" fmla="*/ 899160 w 2612136"/>
              <a:gd name="connsiteY52" fmla="*/ 36576 h 1676710"/>
              <a:gd name="connsiteX53" fmla="*/ 908304 w 2612136"/>
              <a:gd name="connsiteY53" fmla="*/ 39624 h 1676710"/>
              <a:gd name="connsiteX54" fmla="*/ 950976 w 2612136"/>
              <a:gd name="connsiteY54" fmla="*/ 45720 h 1676710"/>
              <a:gd name="connsiteX55" fmla="*/ 972312 w 2612136"/>
              <a:gd name="connsiteY55" fmla="*/ 48768 h 1676710"/>
              <a:gd name="connsiteX56" fmla="*/ 1005840 w 2612136"/>
              <a:gd name="connsiteY56" fmla="*/ 57912 h 1676710"/>
              <a:gd name="connsiteX57" fmla="*/ 1027176 w 2612136"/>
              <a:gd name="connsiteY57" fmla="*/ 60960 h 1676710"/>
              <a:gd name="connsiteX58" fmla="*/ 1048512 w 2612136"/>
              <a:gd name="connsiteY58" fmla="*/ 67056 h 1676710"/>
              <a:gd name="connsiteX59" fmla="*/ 1078992 w 2612136"/>
              <a:gd name="connsiteY59" fmla="*/ 73152 h 1676710"/>
              <a:gd name="connsiteX60" fmla="*/ 1088136 w 2612136"/>
              <a:gd name="connsiteY60" fmla="*/ 76200 h 1676710"/>
              <a:gd name="connsiteX61" fmla="*/ 1109472 w 2612136"/>
              <a:gd name="connsiteY61" fmla="*/ 79248 h 1676710"/>
              <a:gd name="connsiteX62" fmla="*/ 1127760 w 2612136"/>
              <a:gd name="connsiteY62" fmla="*/ 82296 h 1676710"/>
              <a:gd name="connsiteX63" fmla="*/ 1139952 w 2612136"/>
              <a:gd name="connsiteY63" fmla="*/ 85344 h 1676710"/>
              <a:gd name="connsiteX64" fmla="*/ 1176528 w 2612136"/>
              <a:gd name="connsiteY64" fmla="*/ 91440 h 1676710"/>
              <a:gd name="connsiteX65" fmla="*/ 1207008 w 2612136"/>
              <a:gd name="connsiteY65" fmla="*/ 100584 h 1676710"/>
              <a:gd name="connsiteX66" fmla="*/ 1216152 w 2612136"/>
              <a:gd name="connsiteY66" fmla="*/ 103632 h 1676710"/>
              <a:gd name="connsiteX67" fmla="*/ 1228344 w 2612136"/>
              <a:gd name="connsiteY67" fmla="*/ 106680 h 1676710"/>
              <a:gd name="connsiteX68" fmla="*/ 1246632 w 2612136"/>
              <a:gd name="connsiteY68" fmla="*/ 112776 h 1676710"/>
              <a:gd name="connsiteX69" fmla="*/ 1255776 w 2612136"/>
              <a:gd name="connsiteY69" fmla="*/ 115824 h 1676710"/>
              <a:gd name="connsiteX70" fmla="*/ 1267968 w 2612136"/>
              <a:gd name="connsiteY70" fmla="*/ 121920 h 1676710"/>
              <a:gd name="connsiteX71" fmla="*/ 1277112 w 2612136"/>
              <a:gd name="connsiteY71" fmla="*/ 128016 h 1676710"/>
              <a:gd name="connsiteX72" fmla="*/ 1298448 w 2612136"/>
              <a:gd name="connsiteY72" fmla="*/ 134112 h 1676710"/>
              <a:gd name="connsiteX73" fmla="*/ 1322832 w 2612136"/>
              <a:gd name="connsiteY73" fmla="*/ 146304 h 1676710"/>
              <a:gd name="connsiteX74" fmla="*/ 1441704 w 2612136"/>
              <a:gd name="connsiteY74" fmla="*/ 185928 h 1676710"/>
              <a:gd name="connsiteX75" fmla="*/ 1487424 w 2612136"/>
              <a:gd name="connsiteY75" fmla="*/ 207264 h 1676710"/>
              <a:gd name="connsiteX76" fmla="*/ 1511808 w 2612136"/>
              <a:gd name="connsiteY76" fmla="*/ 216408 h 1676710"/>
              <a:gd name="connsiteX77" fmla="*/ 1554480 w 2612136"/>
              <a:gd name="connsiteY77" fmla="*/ 225552 h 1676710"/>
              <a:gd name="connsiteX78" fmla="*/ 1578864 w 2612136"/>
              <a:gd name="connsiteY78" fmla="*/ 231648 h 1676710"/>
              <a:gd name="connsiteX79" fmla="*/ 1588008 w 2612136"/>
              <a:gd name="connsiteY79" fmla="*/ 234696 h 1676710"/>
              <a:gd name="connsiteX80" fmla="*/ 1612392 w 2612136"/>
              <a:gd name="connsiteY80" fmla="*/ 240792 h 1676710"/>
              <a:gd name="connsiteX81" fmla="*/ 1630680 w 2612136"/>
              <a:gd name="connsiteY81" fmla="*/ 246888 h 1676710"/>
              <a:gd name="connsiteX82" fmla="*/ 1639824 w 2612136"/>
              <a:gd name="connsiteY82" fmla="*/ 249936 h 1676710"/>
              <a:gd name="connsiteX83" fmla="*/ 1652016 w 2612136"/>
              <a:gd name="connsiteY83" fmla="*/ 252984 h 1676710"/>
              <a:gd name="connsiteX84" fmla="*/ 1664208 w 2612136"/>
              <a:gd name="connsiteY84" fmla="*/ 259080 h 1676710"/>
              <a:gd name="connsiteX85" fmla="*/ 1673352 w 2612136"/>
              <a:gd name="connsiteY85" fmla="*/ 262128 h 1676710"/>
              <a:gd name="connsiteX86" fmla="*/ 1685544 w 2612136"/>
              <a:gd name="connsiteY86" fmla="*/ 268224 h 1676710"/>
              <a:gd name="connsiteX87" fmla="*/ 1703832 w 2612136"/>
              <a:gd name="connsiteY87" fmla="*/ 274320 h 1676710"/>
              <a:gd name="connsiteX88" fmla="*/ 1716024 w 2612136"/>
              <a:gd name="connsiteY88" fmla="*/ 280416 h 1676710"/>
              <a:gd name="connsiteX89" fmla="*/ 1734312 w 2612136"/>
              <a:gd name="connsiteY89" fmla="*/ 286512 h 1676710"/>
              <a:gd name="connsiteX90" fmla="*/ 1743456 w 2612136"/>
              <a:gd name="connsiteY90" fmla="*/ 289560 h 1676710"/>
              <a:gd name="connsiteX91" fmla="*/ 1752600 w 2612136"/>
              <a:gd name="connsiteY91" fmla="*/ 295656 h 1676710"/>
              <a:gd name="connsiteX92" fmla="*/ 1770888 w 2612136"/>
              <a:gd name="connsiteY92" fmla="*/ 301752 h 1676710"/>
              <a:gd name="connsiteX93" fmla="*/ 1780032 w 2612136"/>
              <a:gd name="connsiteY93" fmla="*/ 307848 h 1676710"/>
              <a:gd name="connsiteX94" fmla="*/ 1789176 w 2612136"/>
              <a:gd name="connsiteY94" fmla="*/ 310896 h 1676710"/>
              <a:gd name="connsiteX95" fmla="*/ 1804416 w 2612136"/>
              <a:gd name="connsiteY95" fmla="*/ 316992 h 1676710"/>
              <a:gd name="connsiteX96" fmla="*/ 1813560 w 2612136"/>
              <a:gd name="connsiteY96" fmla="*/ 323088 h 1676710"/>
              <a:gd name="connsiteX97" fmla="*/ 1844040 w 2612136"/>
              <a:gd name="connsiteY97" fmla="*/ 332232 h 1676710"/>
              <a:gd name="connsiteX98" fmla="*/ 1853184 w 2612136"/>
              <a:gd name="connsiteY98" fmla="*/ 338328 h 1676710"/>
              <a:gd name="connsiteX99" fmla="*/ 1886712 w 2612136"/>
              <a:gd name="connsiteY99" fmla="*/ 350520 h 1676710"/>
              <a:gd name="connsiteX100" fmla="*/ 1895856 w 2612136"/>
              <a:gd name="connsiteY100" fmla="*/ 356616 h 1676710"/>
              <a:gd name="connsiteX101" fmla="*/ 1926336 w 2612136"/>
              <a:gd name="connsiteY101" fmla="*/ 365760 h 1676710"/>
              <a:gd name="connsiteX102" fmla="*/ 1953768 w 2612136"/>
              <a:gd name="connsiteY102" fmla="*/ 377952 h 1676710"/>
              <a:gd name="connsiteX103" fmla="*/ 1965960 w 2612136"/>
              <a:gd name="connsiteY103" fmla="*/ 384048 h 1676710"/>
              <a:gd name="connsiteX104" fmla="*/ 1975104 w 2612136"/>
              <a:gd name="connsiteY104" fmla="*/ 387096 h 1676710"/>
              <a:gd name="connsiteX105" fmla="*/ 1996440 w 2612136"/>
              <a:gd name="connsiteY105" fmla="*/ 399288 h 1676710"/>
              <a:gd name="connsiteX106" fmla="*/ 2014728 w 2612136"/>
              <a:gd name="connsiteY106" fmla="*/ 405384 h 1676710"/>
              <a:gd name="connsiteX107" fmla="*/ 2033016 w 2612136"/>
              <a:gd name="connsiteY107" fmla="*/ 414528 h 1676710"/>
              <a:gd name="connsiteX108" fmla="*/ 2042160 w 2612136"/>
              <a:gd name="connsiteY108" fmla="*/ 420624 h 1676710"/>
              <a:gd name="connsiteX109" fmla="*/ 2054352 w 2612136"/>
              <a:gd name="connsiteY109" fmla="*/ 423672 h 1676710"/>
              <a:gd name="connsiteX110" fmla="*/ 2090928 w 2612136"/>
              <a:gd name="connsiteY110" fmla="*/ 438912 h 1676710"/>
              <a:gd name="connsiteX111" fmla="*/ 2109216 w 2612136"/>
              <a:gd name="connsiteY111" fmla="*/ 451104 h 1676710"/>
              <a:gd name="connsiteX112" fmla="*/ 2130552 w 2612136"/>
              <a:gd name="connsiteY112" fmla="*/ 460248 h 1676710"/>
              <a:gd name="connsiteX113" fmla="*/ 2139696 w 2612136"/>
              <a:gd name="connsiteY113" fmla="*/ 463296 h 1676710"/>
              <a:gd name="connsiteX114" fmla="*/ 2151888 w 2612136"/>
              <a:gd name="connsiteY114" fmla="*/ 469392 h 1676710"/>
              <a:gd name="connsiteX115" fmla="*/ 2161032 w 2612136"/>
              <a:gd name="connsiteY115" fmla="*/ 472440 h 1676710"/>
              <a:gd name="connsiteX116" fmla="*/ 2170176 w 2612136"/>
              <a:gd name="connsiteY116" fmla="*/ 478536 h 1676710"/>
              <a:gd name="connsiteX117" fmla="*/ 2179320 w 2612136"/>
              <a:gd name="connsiteY117" fmla="*/ 487680 h 1676710"/>
              <a:gd name="connsiteX118" fmla="*/ 2191512 w 2612136"/>
              <a:gd name="connsiteY118" fmla="*/ 490728 h 1676710"/>
              <a:gd name="connsiteX119" fmla="*/ 2200656 w 2612136"/>
              <a:gd name="connsiteY119" fmla="*/ 499872 h 1676710"/>
              <a:gd name="connsiteX120" fmla="*/ 2209800 w 2612136"/>
              <a:gd name="connsiteY120" fmla="*/ 502920 h 1676710"/>
              <a:gd name="connsiteX121" fmla="*/ 2218944 w 2612136"/>
              <a:gd name="connsiteY121" fmla="*/ 509016 h 1676710"/>
              <a:gd name="connsiteX122" fmla="*/ 2228088 w 2612136"/>
              <a:gd name="connsiteY122" fmla="*/ 512064 h 1676710"/>
              <a:gd name="connsiteX123" fmla="*/ 2246376 w 2612136"/>
              <a:gd name="connsiteY123" fmla="*/ 524256 h 1676710"/>
              <a:gd name="connsiteX124" fmla="*/ 2255520 w 2612136"/>
              <a:gd name="connsiteY124" fmla="*/ 527304 h 1676710"/>
              <a:gd name="connsiteX125" fmla="*/ 2273808 w 2612136"/>
              <a:gd name="connsiteY125" fmla="*/ 539496 h 1676710"/>
              <a:gd name="connsiteX126" fmla="*/ 2282952 w 2612136"/>
              <a:gd name="connsiteY126" fmla="*/ 545592 h 1676710"/>
              <a:gd name="connsiteX127" fmla="*/ 2292096 w 2612136"/>
              <a:gd name="connsiteY127" fmla="*/ 548640 h 1676710"/>
              <a:gd name="connsiteX128" fmla="*/ 2304288 w 2612136"/>
              <a:gd name="connsiteY128" fmla="*/ 557784 h 1676710"/>
              <a:gd name="connsiteX129" fmla="*/ 2322576 w 2612136"/>
              <a:gd name="connsiteY129" fmla="*/ 569976 h 1676710"/>
              <a:gd name="connsiteX130" fmla="*/ 2331720 w 2612136"/>
              <a:gd name="connsiteY130" fmla="*/ 579120 h 1676710"/>
              <a:gd name="connsiteX131" fmla="*/ 2350008 w 2612136"/>
              <a:gd name="connsiteY131" fmla="*/ 591312 h 1676710"/>
              <a:gd name="connsiteX132" fmla="*/ 2362200 w 2612136"/>
              <a:gd name="connsiteY132" fmla="*/ 597408 h 1676710"/>
              <a:gd name="connsiteX133" fmla="*/ 2389632 w 2612136"/>
              <a:gd name="connsiteY133" fmla="*/ 621792 h 1676710"/>
              <a:gd name="connsiteX134" fmla="*/ 2398776 w 2612136"/>
              <a:gd name="connsiteY134" fmla="*/ 624840 h 1676710"/>
              <a:gd name="connsiteX135" fmla="*/ 2420112 w 2612136"/>
              <a:gd name="connsiteY135" fmla="*/ 646176 h 1676710"/>
              <a:gd name="connsiteX136" fmla="*/ 2438400 w 2612136"/>
              <a:gd name="connsiteY136" fmla="*/ 661416 h 1676710"/>
              <a:gd name="connsiteX137" fmla="*/ 2447544 w 2612136"/>
              <a:gd name="connsiteY137" fmla="*/ 667512 h 1676710"/>
              <a:gd name="connsiteX138" fmla="*/ 2456688 w 2612136"/>
              <a:gd name="connsiteY138" fmla="*/ 679704 h 1676710"/>
              <a:gd name="connsiteX139" fmla="*/ 2474976 w 2612136"/>
              <a:gd name="connsiteY139" fmla="*/ 694944 h 1676710"/>
              <a:gd name="connsiteX140" fmla="*/ 2481072 w 2612136"/>
              <a:gd name="connsiteY140" fmla="*/ 704088 h 1676710"/>
              <a:gd name="connsiteX141" fmla="*/ 2493264 w 2612136"/>
              <a:gd name="connsiteY141" fmla="*/ 713232 h 1676710"/>
              <a:gd name="connsiteX142" fmla="*/ 2511552 w 2612136"/>
              <a:gd name="connsiteY142" fmla="*/ 743712 h 1676710"/>
              <a:gd name="connsiteX143" fmla="*/ 2526792 w 2612136"/>
              <a:gd name="connsiteY143" fmla="*/ 762000 h 1676710"/>
              <a:gd name="connsiteX144" fmla="*/ 2529840 w 2612136"/>
              <a:gd name="connsiteY144" fmla="*/ 771144 h 1676710"/>
              <a:gd name="connsiteX145" fmla="*/ 2535936 w 2612136"/>
              <a:gd name="connsiteY145" fmla="*/ 783336 h 1676710"/>
              <a:gd name="connsiteX146" fmla="*/ 2538984 w 2612136"/>
              <a:gd name="connsiteY146" fmla="*/ 792480 h 1676710"/>
              <a:gd name="connsiteX147" fmla="*/ 2545080 w 2612136"/>
              <a:gd name="connsiteY147" fmla="*/ 801624 h 1676710"/>
              <a:gd name="connsiteX148" fmla="*/ 2551176 w 2612136"/>
              <a:gd name="connsiteY148" fmla="*/ 822960 h 1676710"/>
              <a:gd name="connsiteX149" fmla="*/ 2557272 w 2612136"/>
              <a:gd name="connsiteY149" fmla="*/ 841248 h 1676710"/>
              <a:gd name="connsiteX150" fmla="*/ 2563368 w 2612136"/>
              <a:gd name="connsiteY150" fmla="*/ 865632 h 1676710"/>
              <a:gd name="connsiteX151" fmla="*/ 2569464 w 2612136"/>
              <a:gd name="connsiteY151" fmla="*/ 877824 h 1676710"/>
              <a:gd name="connsiteX152" fmla="*/ 2572512 w 2612136"/>
              <a:gd name="connsiteY152" fmla="*/ 886968 h 1676710"/>
              <a:gd name="connsiteX153" fmla="*/ 2575560 w 2612136"/>
              <a:gd name="connsiteY153" fmla="*/ 899160 h 1676710"/>
              <a:gd name="connsiteX154" fmla="*/ 2587752 w 2612136"/>
              <a:gd name="connsiteY154" fmla="*/ 917448 h 1676710"/>
              <a:gd name="connsiteX155" fmla="*/ 2593848 w 2612136"/>
              <a:gd name="connsiteY155" fmla="*/ 938784 h 1676710"/>
              <a:gd name="connsiteX156" fmla="*/ 2596896 w 2612136"/>
              <a:gd name="connsiteY156" fmla="*/ 950976 h 1676710"/>
              <a:gd name="connsiteX157" fmla="*/ 2602992 w 2612136"/>
              <a:gd name="connsiteY157" fmla="*/ 963168 h 1676710"/>
              <a:gd name="connsiteX158" fmla="*/ 2606040 w 2612136"/>
              <a:gd name="connsiteY158" fmla="*/ 975360 h 1676710"/>
              <a:gd name="connsiteX159" fmla="*/ 2612136 w 2612136"/>
              <a:gd name="connsiteY159" fmla="*/ 993648 h 1676710"/>
              <a:gd name="connsiteX160" fmla="*/ 2609088 w 2612136"/>
              <a:gd name="connsiteY160" fmla="*/ 1030224 h 1676710"/>
              <a:gd name="connsiteX161" fmla="*/ 2602992 w 2612136"/>
              <a:gd name="connsiteY161" fmla="*/ 1066800 h 1676710"/>
              <a:gd name="connsiteX162" fmla="*/ 2599944 w 2612136"/>
              <a:gd name="connsiteY162" fmla="*/ 1103376 h 1676710"/>
              <a:gd name="connsiteX163" fmla="*/ 2593848 w 2612136"/>
              <a:gd name="connsiteY163" fmla="*/ 1130808 h 1676710"/>
              <a:gd name="connsiteX164" fmla="*/ 2590800 w 2612136"/>
              <a:gd name="connsiteY164" fmla="*/ 1139952 h 1676710"/>
              <a:gd name="connsiteX165" fmla="*/ 2581656 w 2612136"/>
              <a:gd name="connsiteY165" fmla="*/ 1173480 h 1676710"/>
              <a:gd name="connsiteX166" fmla="*/ 2578608 w 2612136"/>
              <a:gd name="connsiteY166" fmla="*/ 1182624 h 1676710"/>
              <a:gd name="connsiteX167" fmla="*/ 2566416 w 2612136"/>
              <a:gd name="connsiteY167" fmla="*/ 1200912 h 1676710"/>
              <a:gd name="connsiteX168" fmla="*/ 2560320 w 2612136"/>
              <a:gd name="connsiteY168" fmla="*/ 1210056 h 1676710"/>
              <a:gd name="connsiteX169" fmla="*/ 2557272 w 2612136"/>
              <a:gd name="connsiteY169" fmla="*/ 1219200 h 1676710"/>
              <a:gd name="connsiteX170" fmla="*/ 2545080 w 2612136"/>
              <a:gd name="connsiteY170" fmla="*/ 1237488 h 1676710"/>
              <a:gd name="connsiteX171" fmla="*/ 2538984 w 2612136"/>
              <a:gd name="connsiteY171" fmla="*/ 1246632 h 1676710"/>
              <a:gd name="connsiteX172" fmla="*/ 2535936 w 2612136"/>
              <a:gd name="connsiteY172" fmla="*/ 1255776 h 1676710"/>
              <a:gd name="connsiteX173" fmla="*/ 2526792 w 2612136"/>
              <a:gd name="connsiteY173" fmla="*/ 1264920 h 1676710"/>
              <a:gd name="connsiteX174" fmla="*/ 2511552 w 2612136"/>
              <a:gd name="connsiteY174" fmla="*/ 1283208 h 1676710"/>
              <a:gd name="connsiteX175" fmla="*/ 2502408 w 2612136"/>
              <a:gd name="connsiteY175" fmla="*/ 1289304 h 1676710"/>
              <a:gd name="connsiteX176" fmla="*/ 2493264 w 2612136"/>
              <a:gd name="connsiteY176" fmla="*/ 1301496 h 1676710"/>
              <a:gd name="connsiteX177" fmla="*/ 2474976 w 2612136"/>
              <a:gd name="connsiteY177" fmla="*/ 1313688 h 1676710"/>
              <a:gd name="connsiteX178" fmla="*/ 2444496 w 2612136"/>
              <a:gd name="connsiteY178" fmla="*/ 1335024 h 1676710"/>
              <a:gd name="connsiteX179" fmla="*/ 2435352 w 2612136"/>
              <a:gd name="connsiteY179" fmla="*/ 1341120 h 1676710"/>
              <a:gd name="connsiteX180" fmla="*/ 2423160 w 2612136"/>
              <a:gd name="connsiteY180" fmla="*/ 1350264 h 1676710"/>
              <a:gd name="connsiteX181" fmla="*/ 2410968 w 2612136"/>
              <a:gd name="connsiteY181" fmla="*/ 1353312 h 1676710"/>
              <a:gd name="connsiteX182" fmla="*/ 2401824 w 2612136"/>
              <a:gd name="connsiteY182" fmla="*/ 1362456 h 1676710"/>
              <a:gd name="connsiteX183" fmla="*/ 2383536 w 2612136"/>
              <a:gd name="connsiteY183" fmla="*/ 1374648 h 1676710"/>
              <a:gd name="connsiteX184" fmla="*/ 2365248 w 2612136"/>
              <a:gd name="connsiteY184" fmla="*/ 1386840 h 1676710"/>
              <a:gd name="connsiteX185" fmla="*/ 2356104 w 2612136"/>
              <a:gd name="connsiteY185" fmla="*/ 1395984 h 1676710"/>
              <a:gd name="connsiteX186" fmla="*/ 2346960 w 2612136"/>
              <a:gd name="connsiteY186" fmla="*/ 1399032 h 1676710"/>
              <a:gd name="connsiteX187" fmla="*/ 2331720 w 2612136"/>
              <a:gd name="connsiteY187" fmla="*/ 1411224 h 1676710"/>
              <a:gd name="connsiteX188" fmla="*/ 2322576 w 2612136"/>
              <a:gd name="connsiteY188" fmla="*/ 1420368 h 1676710"/>
              <a:gd name="connsiteX189" fmla="*/ 2301240 w 2612136"/>
              <a:gd name="connsiteY189" fmla="*/ 1432560 h 1676710"/>
              <a:gd name="connsiteX190" fmla="*/ 2286000 w 2612136"/>
              <a:gd name="connsiteY190" fmla="*/ 1441704 h 1676710"/>
              <a:gd name="connsiteX191" fmla="*/ 2267712 w 2612136"/>
              <a:gd name="connsiteY191" fmla="*/ 1453896 h 1676710"/>
              <a:gd name="connsiteX192" fmla="*/ 2255520 w 2612136"/>
              <a:gd name="connsiteY192" fmla="*/ 1459992 h 1676710"/>
              <a:gd name="connsiteX193" fmla="*/ 2234184 w 2612136"/>
              <a:gd name="connsiteY193" fmla="*/ 1475232 h 1676710"/>
              <a:gd name="connsiteX194" fmla="*/ 2225040 w 2612136"/>
              <a:gd name="connsiteY194" fmla="*/ 1481328 h 1676710"/>
              <a:gd name="connsiteX195" fmla="*/ 2212848 w 2612136"/>
              <a:gd name="connsiteY195" fmla="*/ 1490472 h 1676710"/>
              <a:gd name="connsiteX196" fmla="*/ 2194560 w 2612136"/>
              <a:gd name="connsiteY196" fmla="*/ 1496568 h 1676710"/>
              <a:gd name="connsiteX197" fmla="*/ 2185416 w 2612136"/>
              <a:gd name="connsiteY197" fmla="*/ 1499616 h 1676710"/>
              <a:gd name="connsiteX198" fmla="*/ 2164080 w 2612136"/>
              <a:gd name="connsiteY198" fmla="*/ 1511808 h 1676710"/>
              <a:gd name="connsiteX199" fmla="*/ 2154936 w 2612136"/>
              <a:gd name="connsiteY199" fmla="*/ 1514856 h 1676710"/>
              <a:gd name="connsiteX200" fmla="*/ 2133600 w 2612136"/>
              <a:gd name="connsiteY200" fmla="*/ 1527048 h 1676710"/>
              <a:gd name="connsiteX201" fmla="*/ 2115312 w 2612136"/>
              <a:gd name="connsiteY201" fmla="*/ 1539240 h 1676710"/>
              <a:gd name="connsiteX202" fmla="*/ 2097024 w 2612136"/>
              <a:gd name="connsiteY202" fmla="*/ 1548384 h 1676710"/>
              <a:gd name="connsiteX203" fmla="*/ 2087880 w 2612136"/>
              <a:gd name="connsiteY203" fmla="*/ 1551432 h 1676710"/>
              <a:gd name="connsiteX204" fmla="*/ 2063496 w 2612136"/>
              <a:gd name="connsiteY204" fmla="*/ 1563624 h 1676710"/>
              <a:gd name="connsiteX205" fmla="*/ 2045208 w 2612136"/>
              <a:gd name="connsiteY205" fmla="*/ 1575816 h 1676710"/>
              <a:gd name="connsiteX206" fmla="*/ 2036064 w 2612136"/>
              <a:gd name="connsiteY206" fmla="*/ 1578864 h 1676710"/>
              <a:gd name="connsiteX207" fmla="*/ 2026920 w 2612136"/>
              <a:gd name="connsiteY207" fmla="*/ 1584960 h 1676710"/>
              <a:gd name="connsiteX208" fmla="*/ 2002536 w 2612136"/>
              <a:gd name="connsiteY208" fmla="*/ 1600200 h 1676710"/>
              <a:gd name="connsiteX209" fmla="*/ 1984248 w 2612136"/>
              <a:gd name="connsiteY209" fmla="*/ 1612392 h 1676710"/>
              <a:gd name="connsiteX210" fmla="*/ 1959864 w 2612136"/>
              <a:gd name="connsiteY210" fmla="*/ 1621536 h 1676710"/>
              <a:gd name="connsiteX211" fmla="*/ 1950720 w 2612136"/>
              <a:gd name="connsiteY211" fmla="*/ 1624584 h 1676710"/>
              <a:gd name="connsiteX212" fmla="*/ 1941576 w 2612136"/>
              <a:gd name="connsiteY212" fmla="*/ 1630680 h 1676710"/>
              <a:gd name="connsiteX213" fmla="*/ 1911096 w 2612136"/>
              <a:gd name="connsiteY213" fmla="*/ 1636776 h 1676710"/>
              <a:gd name="connsiteX214" fmla="*/ 1898904 w 2612136"/>
              <a:gd name="connsiteY214" fmla="*/ 1642872 h 1676710"/>
              <a:gd name="connsiteX215" fmla="*/ 1889760 w 2612136"/>
              <a:gd name="connsiteY215" fmla="*/ 1648968 h 1676710"/>
              <a:gd name="connsiteX216" fmla="*/ 1880616 w 2612136"/>
              <a:gd name="connsiteY216" fmla="*/ 1652016 h 1676710"/>
              <a:gd name="connsiteX217" fmla="*/ 1862328 w 2612136"/>
              <a:gd name="connsiteY217" fmla="*/ 1664208 h 1676710"/>
              <a:gd name="connsiteX218" fmla="*/ 1853184 w 2612136"/>
              <a:gd name="connsiteY218" fmla="*/ 1670304 h 1676710"/>
              <a:gd name="connsiteX219" fmla="*/ 1831848 w 2612136"/>
              <a:gd name="connsiteY219" fmla="*/ 1676400 h 1676710"/>
              <a:gd name="connsiteX220" fmla="*/ 1813560 w 2612136"/>
              <a:gd name="connsiteY220" fmla="*/ 1667256 h 1676710"/>
              <a:gd name="connsiteX221" fmla="*/ 1792224 w 2612136"/>
              <a:gd name="connsiteY221" fmla="*/ 1658112 h 1676710"/>
              <a:gd name="connsiteX222" fmla="*/ 1783080 w 2612136"/>
              <a:gd name="connsiteY222" fmla="*/ 1648968 h 1676710"/>
              <a:gd name="connsiteX223" fmla="*/ 1776984 w 2612136"/>
              <a:gd name="connsiteY223" fmla="*/ 1639824 h 1676710"/>
              <a:gd name="connsiteX224" fmla="*/ 1767840 w 2612136"/>
              <a:gd name="connsiteY224" fmla="*/ 1636776 h 1676710"/>
              <a:gd name="connsiteX225" fmla="*/ 1761744 w 2612136"/>
              <a:gd name="connsiteY225" fmla="*/ 1627632 h 1676710"/>
              <a:gd name="connsiteX226" fmla="*/ 1734312 w 2612136"/>
              <a:gd name="connsiteY226" fmla="*/ 1600200 h 1676710"/>
              <a:gd name="connsiteX227" fmla="*/ 1725168 w 2612136"/>
              <a:gd name="connsiteY227" fmla="*/ 1591056 h 1676710"/>
              <a:gd name="connsiteX228" fmla="*/ 1706880 w 2612136"/>
              <a:gd name="connsiteY228" fmla="*/ 1563624 h 1676710"/>
              <a:gd name="connsiteX229" fmla="*/ 1700784 w 2612136"/>
              <a:gd name="connsiteY229" fmla="*/ 1554480 h 1676710"/>
              <a:gd name="connsiteX230" fmla="*/ 1694688 w 2612136"/>
              <a:gd name="connsiteY230" fmla="*/ 1545336 h 1676710"/>
              <a:gd name="connsiteX231" fmla="*/ 1691640 w 2612136"/>
              <a:gd name="connsiteY231" fmla="*/ 1536192 h 1676710"/>
              <a:gd name="connsiteX232" fmla="*/ 1679448 w 2612136"/>
              <a:gd name="connsiteY232" fmla="*/ 1514856 h 1676710"/>
              <a:gd name="connsiteX233" fmla="*/ 1673352 w 2612136"/>
              <a:gd name="connsiteY233" fmla="*/ 1496568 h 1676710"/>
              <a:gd name="connsiteX234" fmla="*/ 1670304 w 2612136"/>
              <a:gd name="connsiteY234" fmla="*/ 1487424 h 1676710"/>
              <a:gd name="connsiteX235" fmla="*/ 1670304 w 2612136"/>
              <a:gd name="connsiteY235" fmla="*/ 1423416 h 1676710"/>
              <a:gd name="connsiteX236" fmla="*/ 1679448 w 2612136"/>
              <a:gd name="connsiteY236" fmla="*/ 1405128 h 1676710"/>
              <a:gd name="connsiteX237" fmla="*/ 1688592 w 2612136"/>
              <a:gd name="connsiteY237" fmla="*/ 1399032 h 1676710"/>
              <a:gd name="connsiteX238" fmla="*/ 1700784 w 2612136"/>
              <a:gd name="connsiteY238" fmla="*/ 1386840 h 1676710"/>
              <a:gd name="connsiteX239" fmla="*/ 1709928 w 2612136"/>
              <a:gd name="connsiteY239" fmla="*/ 1377696 h 1676710"/>
              <a:gd name="connsiteX240" fmla="*/ 1728216 w 2612136"/>
              <a:gd name="connsiteY240" fmla="*/ 1365504 h 1676710"/>
              <a:gd name="connsiteX241" fmla="*/ 1737360 w 2612136"/>
              <a:gd name="connsiteY241" fmla="*/ 1359408 h 1676710"/>
              <a:gd name="connsiteX242" fmla="*/ 1749552 w 2612136"/>
              <a:gd name="connsiteY242" fmla="*/ 1356360 h 1676710"/>
              <a:gd name="connsiteX243" fmla="*/ 1770888 w 2612136"/>
              <a:gd name="connsiteY243" fmla="*/ 1344168 h 1676710"/>
              <a:gd name="connsiteX244" fmla="*/ 1780032 w 2612136"/>
              <a:gd name="connsiteY244" fmla="*/ 1338072 h 1676710"/>
              <a:gd name="connsiteX245" fmla="*/ 1801368 w 2612136"/>
              <a:gd name="connsiteY245" fmla="*/ 1331976 h 1676710"/>
              <a:gd name="connsiteX246" fmla="*/ 1810512 w 2612136"/>
              <a:gd name="connsiteY246" fmla="*/ 1328928 h 1676710"/>
              <a:gd name="connsiteX247" fmla="*/ 1822704 w 2612136"/>
              <a:gd name="connsiteY247" fmla="*/ 1325880 h 1676710"/>
              <a:gd name="connsiteX248" fmla="*/ 1840992 w 2612136"/>
              <a:gd name="connsiteY248" fmla="*/ 1319784 h 1676710"/>
              <a:gd name="connsiteX249" fmla="*/ 1850136 w 2612136"/>
              <a:gd name="connsiteY249" fmla="*/ 1316736 h 1676710"/>
              <a:gd name="connsiteX250" fmla="*/ 1871472 w 2612136"/>
              <a:gd name="connsiteY250" fmla="*/ 1313688 h 1676710"/>
              <a:gd name="connsiteX251" fmla="*/ 1883664 w 2612136"/>
              <a:gd name="connsiteY251" fmla="*/ 1307592 h 1676710"/>
              <a:gd name="connsiteX252" fmla="*/ 1901952 w 2612136"/>
              <a:gd name="connsiteY252" fmla="*/ 1301496 h 1676710"/>
              <a:gd name="connsiteX253" fmla="*/ 1914144 w 2612136"/>
              <a:gd name="connsiteY253" fmla="*/ 1295400 h 1676710"/>
              <a:gd name="connsiteX254" fmla="*/ 1923288 w 2612136"/>
              <a:gd name="connsiteY254" fmla="*/ 1292352 h 1676710"/>
              <a:gd name="connsiteX255" fmla="*/ 1932432 w 2612136"/>
              <a:gd name="connsiteY255" fmla="*/ 1286256 h 1676710"/>
              <a:gd name="connsiteX256" fmla="*/ 1941576 w 2612136"/>
              <a:gd name="connsiteY256" fmla="*/ 1283208 h 1676710"/>
              <a:gd name="connsiteX257" fmla="*/ 1959864 w 2612136"/>
              <a:gd name="connsiteY257" fmla="*/ 1271016 h 1676710"/>
              <a:gd name="connsiteX258" fmla="*/ 1969008 w 2612136"/>
              <a:gd name="connsiteY258" fmla="*/ 1264920 h 1676710"/>
              <a:gd name="connsiteX259" fmla="*/ 1978152 w 2612136"/>
              <a:gd name="connsiteY259" fmla="*/ 1258824 h 1676710"/>
              <a:gd name="connsiteX260" fmla="*/ 1987296 w 2612136"/>
              <a:gd name="connsiteY260" fmla="*/ 1255776 h 1676710"/>
              <a:gd name="connsiteX261" fmla="*/ 1996440 w 2612136"/>
              <a:gd name="connsiteY261" fmla="*/ 1249680 h 1676710"/>
              <a:gd name="connsiteX262" fmla="*/ 2008632 w 2612136"/>
              <a:gd name="connsiteY262" fmla="*/ 1246632 h 1676710"/>
              <a:gd name="connsiteX263" fmla="*/ 2017776 w 2612136"/>
              <a:gd name="connsiteY263" fmla="*/ 1240536 h 1676710"/>
              <a:gd name="connsiteX264" fmla="*/ 2045208 w 2612136"/>
              <a:gd name="connsiteY264" fmla="*/ 1228344 h 1676710"/>
              <a:gd name="connsiteX265" fmla="*/ 2051304 w 2612136"/>
              <a:gd name="connsiteY265" fmla="*/ 1216152 h 1676710"/>
              <a:gd name="connsiteX266" fmla="*/ 2069592 w 2612136"/>
              <a:gd name="connsiteY266" fmla="*/ 1200912 h 1676710"/>
              <a:gd name="connsiteX267" fmla="*/ 2078736 w 2612136"/>
              <a:gd name="connsiteY267" fmla="*/ 1191768 h 1676710"/>
              <a:gd name="connsiteX268" fmla="*/ 2097024 w 2612136"/>
              <a:gd name="connsiteY268" fmla="*/ 1179576 h 1676710"/>
              <a:gd name="connsiteX269" fmla="*/ 2106168 w 2612136"/>
              <a:gd name="connsiteY269" fmla="*/ 1173480 h 1676710"/>
              <a:gd name="connsiteX270" fmla="*/ 2115312 w 2612136"/>
              <a:gd name="connsiteY270" fmla="*/ 1167384 h 1676710"/>
              <a:gd name="connsiteX271" fmla="*/ 2124456 w 2612136"/>
              <a:gd name="connsiteY271" fmla="*/ 1164336 h 1676710"/>
              <a:gd name="connsiteX272" fmla="*/ 2136648 w 2612136"/>
              <a:gd name="connsiteY272" fmla="*/ 1155192 h 1676710"/>
              <a:gd name="connsiteX273" fmla="*/ 2145792 w 2612136"/>
              <a:gd name="connsiteY273" fmla="*/ 1152144 h 1676710"/>
              <a:gd name="connsiteX274" fmla="*/ 2154936 w 2612136"/>
              <a:gd name="connsiteY274" fmla="*/ 1143000 h 1676710"/>
              <a:gd name="connsiteX275" fmla="*/ 2164080 w 2612136"/>
              <a:gd name="connsiteY275" fmla="*/ 1139952 h 1676710"/>
              <a:gd name="connsiteX276" fmla="*/ 2173224 w 2612136"/>
              <a:gd name="connsiteY276" fmla="*/ 1133856 h 1676710"/>
              <a:gd name="connsiteX277" fmla="*/ 2191512 w 2612136"/>
              <a:gd name="connsiteY277" fmla="*/ 1115568 h 1676710"/>
              <a:gd name="connsiteX278" fmla="*/ 2209800 w 2612136"/>
              <a:gd name="connsiteY278" fmla="*/ 1106424 h 1676710"/>
              <a:gd name="connsiteX279" fmla="*/ 2215896 w 2612136"/>
              <a:gd name="connsiteY279" fmla="*/ 1097280 h 1676710"/>
              <a:gd name="connsiteX280" fmla="*/ 2234184 w 2612136"/>
              <a:gd name="connsiteY280" fmla="*/ 1085088 h 1676710"/>
              <a:gd name="connsiteX281" fmla="*/ 2261616 w 2612136"/>
              <a:gd name="connsiteY281" fmla="*/ 1066800 h 1676710"/>
              <a:gd name="connsiteX282" fmla="*/ 2270760 w 2612136"/>
              <a:gd name="connsiteY282" fmla="*/ 1060704 h 1676710"/>
              <a:gd name="connsiteX283" fmla="*/ 2279904 w 2612136"/>
              <a:gd name="connsiteY283" fmla="*/ 1051560 h 1676710"/>
              <a:gd name="connsiteX284" fmla="*/ 2289048 w 2612136"/>
              <a:gd name="connsiteY284" fmla="*/ 1048512 h 1676710"/>
              <a:gd name="connsiteX285" fmla="*/ 2316480 w 2612136"/>
              <a:gd name="connsiteY285" fmla="*/ 1030224 h 1676710"/>
              <a:gd name="connsiteX286" fmla="*/ 2325624 w 2612136"/>
              <a:gd name="connsiteY286" fmla="*/ 1024128 h 1676710"/>
              <a:gd name="connsiteX287" fmla="*/ 2346960 w 2612136"/>
              <a:gd name="connsiteY287" fmla="*/ 1008888 h 1676710"/>
              <a:gd name="connsiteX288" fmla="*/ 2353056 w 2612136"/>
              <a:gd name="connsiteY288" fmla="*/ 999744 h 1676710"/>
              <a:gd name="connsiteX289" fmla="*/ 2359152 w 2612136"/>
              <a:gd name="connsiteY289" fmla="*/ 987552 h 1676710"/>
              <a:gd name="connsiteX290" fmla="*/ 2368296 w 2612136"/>
              <a:gd name="connsiteY290" fmla="*/ 978408 h 1676710"/>
              <a:gd name="connsiteX291" fmla="*/ 2377440 w 2612136"/>
              <a:gd name="connsiteY291" fmla="*/ 960120 h 1676710"/>
              <a:gd name="connsiteX292" fmla="*/ 2383536 w 2612136"/>
              <a:gd name="connsiteY292" fmla="*/ 935736 h 1676710"/>
              <a:gd name="connsiteX293" fmla="*/ 2377440 w 2612136"/>
              <a:gd name="connsiteY293" fmla="*/ 896112 h 1676710"/>
              <a:gd name="connsiteX294" fmla="*/ 2374392 w 2612136"/>
              <a:gd name="connsiteY294" fmla="*/ 886968 h 1676710"/>
              <a:gd name="connsiteX295" fmla="*/ 2362200 w 2612136"/>
              <a:gd name="connsiteY295" fmla="*/ 868680 h 1676710"/>
              <a:gd name="connsiteX296" fmla="*/ 2353056 w 2612136"/>
              <a:gd name="connsiteY296" fmla="*/ 862584 h 1676710"/>
              <a:gd name="connsiteX297" fmla="*/ 2340864 w 2612136"/>
              <a:gd name="connsiteY297" fmla="*/ 853440 h 1676710"/>
              <a:gd name="connsiteX298" fmla="*/ 2331720 w 2612136"/>
              <a:gd name="connsiteY298" fmla="*/ 850392 h 1676710"/>
              <a:gd name="connsiteX299" fmla="*/ 2319528 w 2612136"/>
              <a:gd name="connsiteY299" fmla="*/ 844296 h 1676710"/>
              <a:gd name="connsiteX300" fmla="*/ 2301240 w 2612136"/>
              <a:gd name="connsiteY300" fmla="*/ 838200 h 1676710"/>
              <a:gd name="connsiteX301" fmla="*/ 2282952 w 2612136"/>
              <a:gd name="connsiteY301" fmla="*/ 829056 h 1676710"/>
              <a:gd name="connsiteX302" fmla="*/ 2264664 w 2612136"/>
              <a:gd name="connsiteY302" fmla="*/ 813816 h 1676710"/>
              <a:gd name="connsiteX303" fmla="*/ 2255520 w 2612136"/>
              <a:gd name="connsiteY303" fmla="*/ 810768 h 1676710"/>
              <a:gd name="connsiteX304" fmla="*/ 2240280 w 2612136"/>
              <a:gd name="connsiteY304" fmla="*/ 798576 h 1676710"/>
              <a:gd name="connsiteX305" fmla="*/ 2231136 w 2612136"/>
              <a:gd name="connsiteY305" fmla="*/ 789432 h 1676710"/>
              <a:gd name="connsiteX306" fmla="*/ 2221992 w 2612136"/>
              <a:gd name="connsiteY306" fmla="*/ 786384 h 1676710"/>
              <a:gd name="connsiteX307" fmla="*/ 2203704 w 2612136"/>
              <a:gd name="connsiteY307" fmla="*/ 774192 h 1676710"/>
              <a:gd name="connsiteX308" fmla="*/ 2188464 w 2612136"/>
              <a:gd name="connsiteY308" fmla="*/ 758952 h 1676710"/>
              <a:gd name="connsiteX309" fmla="*/ 2157984 w 2612136"/>
              <a:gd name="connsiteY309" fmla="*/ 749808 h 1676710"/>
              <a:gd name="connsiteX310" fmla="*/ 2148840 w 2612136"/>
              <a:gd name="connsiteY310" fmla="*/ 743712 h 1676710"/>
              <a:gd name="connsiteX311" fmla="*/ 2130552 w 2612136"/>
              <a:gd name="connsiteY311" fmla="*/ 737616 h 1676710"/>
              <a:gd name="connsiteX312" fmla="*/ 2121408 w 2612136"/>
              <a:gd name="connsiteY312" fmla="*/ 734568 h 1676710"/>
              <a:gd name="connsiteX313" fmla="*/ 2100072 w 2612136"/>
              <a:gd name="connsiteY313" fmla="*/ 728472 h 1676710"/>
              <a:gd name="connsiteX314" fmla="*/ 2090928 w 2612136"/>
              <a:gd name="connsiteY314" fmla="*/ 722376 h 1676710"/>
              <a:gd name="connsiteX315" fmla="*/ 2078736 w 2612136"/>
              <a:gd name="connsiteY315" fmla="*/ 719328 h 1676710"/>
              <a:gd name="connsiteX316" fmla="*/ 2060448 w 2612136"/>
              <a:gd name="connsiteY316" fmla="*/ 713232 h 1676710"/>
              <a:gd name="connsiteX317" fmla="*/ 2051304 w 2612136"/>
              <a:gd name="connsiteY317" fmla="*/ 710184 h 1676710"/>
              <a:gd name="connsiteX318" fmla="*/ 2033016 w 2612136"/>
              <a:gd name="connsiteY318" fmla="*/ 697992 h 1676710"/>
              <a:gd name="connsiteX319" fmla="*/ 1996440 w 2612136"/>
              <a:gd name="connsiteY319" fmla="*/ 688848 h 1676710"/>
              <a:gd name="connsiteX320" fmla="*/ 1987296 w 2612136"/>
              <a:gd name="connsiteY320" fmla="*/ 682752 h 1676710"/>
              <a:gd name="connsiteX321" fmla="*/ 1965960 w 2612136"/>
              <a:gd name="connsiteY321" fmla="*/ 676656 h 1676710"/>
              <a:gd name="connsiteX322" fmla="*/ 1956816 w 2612136"/>
              <a:gd name="connsiteY322" fmla="*/ 670560 h 1676710"/>
              <a:gd name="connsiteX323" fmla="*/ 1941576 w 2612136"/>
              <a:gd name="connsiteY323" fmla="*/ 667512 h 1676710"/>
              <a:gd name="connsiteX324" fmla="*/ 1929384 w 2612136"/>
              <a:gd name="connsiteY324" fmla="*/ 664464 h 1676710"/>
              <a:gd name="connsiteX325" fmla="*/ 1892808 w 2612136"/>
              <a:gd name="connsiteY325" fmla="*/ 640080 h 1676710"/>
              <a:gd name="connsiteX326" fmla="*/ 1874520 w 2612136"/>
              <a:gd name="connsiteY326" fmla="*/ 630936 h 1676710"/>
              <a:gd name="connsiteX327" fmla="*/ 1856232 w 2612136"/>
              <a:gd name="connsiteY327" fmla="*/ 621792 h 1676710"/>
              <a:gd name="connsiteX328" fmla="*/ 1798320 w 2612136"/>
              <a:gd name="connsiteY328" fmla="*/ 594360 h 1676710"/>
              <a:gd name="connsiteX329" fmla="*/ 1780032 w 2612136"/>
              <a:gd name="connsiteY329" fmla="*/ 585216 h 1676710"/>
              <a:gd name="connsiteX330" fmla="*/ 1770888 w 2612136"/>
              <a:gd name="connsiteY330" fmla="*/ 579120 h 1676710"/>
              <a:gd name="connsiteX331" fmla="*/ 1761744 w 2612136"/>
              <a:gd name="connsiteY331" fmla="*/ 576072 h 1676710"/>
              <a:gd name="connsiteX332" fmla="*/ 1740408 w 2612136"/>
              <a:gd name="connsiteY332" fmla="*/ 566928 h 1676710"/>
              <a:gd name="connsiteX333" fmla="*/ 1722120 w 2612136"/>
              <a:gd name="connsiteY333" fmla="*/ 554736 h 1676710"/>
              <a:gd name="connsiteX334" fmla="*/ 1703832 w 2612136"/>
              <a:gd name="connsiteY334" fmla="*/ 542544 h 1676710"/>
              <a:gd name="connsiteX335" fmla="*/ 1685544 w 2612136"/>
              <a:gd name="connsiteY335" fmla="*/ 533400 h 1676710"/>
              <a:gd name="connsiteX336" fmla="*/ 1676400 w 2612136"/>
              <a:gd name="connsiteY336" fmla="*/ 530352 h 1676710"/>
              <a:gd name="connsiteX337" fmla="*/ 1664208 w 2612136"/>
              <a:gd name="connsiteY337" fmla="*/ 524256 h 1676710"/>
              <a:gd name="connsiteX338" fmla="*/ 1645920 w 2612136"/>
              <a:gd name="connsiteY338" fmla="*/ 512064 h 1676710"/>
              <a:gd name="connsiteX339" fmla="*/ 1636776 w 2612136"/>
              <a:gd name="connsiteY339" fmla="*/ 505968 h 1676710"/>
              <a:gd name="connsiteX340" fmla="*/ 1615440 w 2612136"/>
              <a:gd name="connsiteY340" fmla="*/ 499872 h 1676710"/>
              <a:gd name="connsiteX341" fmla="*/ 1606296 w 2612136"/>
              <a:gd name="connsiteY341" fmla="*/ 493776 h 1676710"/>
              <a:gd name="connsiteX342" fmla="*/ 1584960 w 2612136"/>
              <a:gd name="connsiteY342" fmla="*/ 487680 h 1676710"/>
              <a:gd name="connsiteX343" fmla="*/ 1575816 w 2612136"/>
              <a:gd name="connsiteY343" fmla="*/ 481584 h 1676710"/>
              <a:gd name="connsiteX344" fmla="*/ 1551432 w 2612136"/>
              <a:gd name="connsiteY344" fmla="*/ 475488 h 1676710"/>
              <a:gd name="connsiteX345" fmla="*/ 1536192 w 2612136"/>
              <a:gd name="connsiteY345" fmla="*/ 469392 h 1676710"/>
              <a:gd name="connsiteX346" fmla="*/ 1514856 w 2612136"/>
              <a:gd name="connsiteY346" fmla="*/ 463296 h 1676710"/>
              <a:gd name="connsiteX347" fmla="*/ 1493520 w 2612136"/>
              <a:gd name="connsiteY347" fmla="*/ 454152 h 1676710"/>
              <a:gd name="connsiteX348" fmla="*/ 1463040 w 2612136"/>
              <a:gd name="connsiteY348" fmla="*/ 438912 h 1676710"/>
              <a:gd name="connsiteX349" fmla="*/ 1453896 w 2612136"/>
              <a:gd name="connsiteY349" fmla="*/ 432816 h 1676710"/>
              <a:gd name="connsiteX350" fmla="*/ 1444752 w 2612136"/>
              <a:gd name="connsiteY350" fmla="*/ 429768 h 1676710"/>
              <a:gd name="connsiteX351" fmla="*/ 1408176 w 2612136"/>
              <a:gd name="connsiteY351" fmla="*/ 414528 h 1676710"/>
              <a:gd name="connsiteX352" fmla="*/ 1389888 w 2612136"/>
              <a:gd name="connsiteY352" fmla="*/ 402336 h 1676710"/>
              <a:gd name="connsiteX353" fmla="*/ 1380744 w 2612136"/>
              <a:gd name="connsiteY353" fmla="*/ 396240 h 1676710"/>
              <a:gd name="connsiteX354" fmla="*/ 1371600 w 2612136"/>
              <a:gd name="connsiteY354" fmla="*/ 393192 h 1676710"/>
              <a:gd name="connsiteX355" fmla="*/ 1350264 w 2612136"/>
              <a:gd name="connsiteY355" fmla="*/ 381000 h 1676710"/>
              <a:gd name="connsiteX356" fmla="*/ 1341120 w 2612136"/>
              <a:gd name="connsiteY356" fmla="*/ 377952 h 1676710"/>
              <a:gd name="connsiteX357" fmla="*/ 1331976 w 2612136"/>
              <a:gd name="connsiteY357" fmla="*/ 371856 h 1676710"/>
              <a:gd name="connsiteX358" fmla="*/ 1094232 w 2612136"/>
              <a:gd name="connsiteY358" fmla="*/ 295656 h 1676710"/>
              <a:gd name="connsiteX359" fmla="*/ 1069848 w 2612136"/>
              <a:gd name="connsiteY359" fmla="*/ 289560 h 1676710"/>
              <a:gd name="connsiteX360" fmla="*/ 1057656 w 2612136"/>
              <a:gd name="connsiteY360" fmla="*/ 286512 h 1676710"/>
              <a:gd name="connsiteX361" fmla="*/ 1030224 w 2612136"/>
              <a:gd name="connsiteY361" fmla="*/ 283464 h 1676710"/>
              <a:gd name="connsiteX362" fmla="*/ 990600 w 2612136"/>
              <a:gd name="connsiteY362" fmla="*/ 274320 h 1676710"/>
              <a:gd name="connsiteX363" fmla="*/ 972312 w 2612136"/>
              <a:gd name="connsiteY363" fmla="*/ 268224 h 1676710"/>
              <a:gd name="connsiteX364" fmla="*/ 963168 w 2612136"/>
              <a:gd name="connsiteY364" fmla="*/ 265176 h 1676710"/>
              <a:gd name="connsiteX365" fmla="*/ 950976 w 2612136"/>
              <a:gd name="connsiteY365" fmla="*/ 262128 h 1676710"/>
              <a:gd name="connsiteX366" fmla="*/ 932688 w 2612136"/>
              <a:gd name="connsiteY366" fmla="*/ 256032 h 1676710"/>
              <a:gd name="connsiteX367" fmla="*/ 923544 w 2612136"/>
              <a:gd name="connsiteY367" fmla="*/ 252984 h 1676710"/>
              <a:gd name="connsiteX368" fmla="*/ 905256 w 2612136"/>
              <a:gd name="connsiteY368" fmla="*/ 249936 h 1676710"/>
              <a:gd name="connsiteX369" fmla="*/ 880872 w 2612136"/>
              <a:gd name="connsiteY369" fmla="*/ 240792 h 1676710"/>
              <a:gd name="connsiteX370" fmla="*/ 853440 w 2612136"/>
              <a:gd name="connsiteY370" fmla="*/ 237744 h 1676710"/>
              <a:gd name="connsiteX371" fmla="*/ 841248 w 2612136"/>
              <a:gd name="connsiteY371" fmla="*/ 234696 h 1676710"/>
              <a:gd name="connsiteX372" fmla="*/ 819912 w 2612136"/>
              <a:gd name="connsiteY372" fmla="*/ 228600 h 1676710"/>
              <a:gd name="connsiteX373" fmla="*/ 804672 w 2612136"/>
              <a:gd name="connsiteY373" fmla="*/ 225552 h 1676710"/>
              <a:gd name="connsiteX374" fmla="*/ 786384 w 2612136"/>
              <a:gd name="connsiteY374" fmla="*/ 222504 h 1676710"/>
              <a:gd name="connsiteX375" fmla="*/ 768096 w 2612136"/>
              <a:gd name="connsiteY375" fmla="*/ 216408 h 1676710"/>
              <a:gd name="connsiteX376" fmla="*/ 743712 w 2612136"/>
              <a:gd name="connsiteY376" fmla="*/ 213360 h 1676710"/>
              <a:gd name="connsiteX377" fmla="*/ 722376 w 2612136"/>
              <a:gd name="connsiteY377" fmla="*/ 210312 h 1676710"/>
              <a:gd name="connsiteX378" fmla="*/ 676656 w 2612136"/>
              <a:gd name="connsiteY378" fmla="*/ 207264 h 1676710"/>
              <a:gd name="connsiteX379" fmla="*/ 664464 w 2612136"/>
              <a:gd name="connsiteY379" fmla="*/ 204216 h 1676710"/>
              <a:gd name="connsiteX380" fmla="*/ 591312 w 2612136"/>
              <a:gd name="connsiteY380" fmla="*/ 207264 h 1676710"/>
              <a:gd name="connsiteX381" fmla="*/ 576072 w 2612136"/>
              <a:gd name="connsiteY381" fmla="*/ 210312 h 1676710"/>
              <a:gd name="connsiteX382" fmla="*/ 536448 w 2612136"/>
              <a:gd name="connsiteY382" fmla="*/ 216408 h 1676710"/>
              <a:gd name="connsiteX383" fmla="*/ 493776 w 2612136"/>
              <a:gd name="connsiteY383" fmla="*/ 219456 h 1676710"/>
              <a:gd name="connsiteX384" fmla="*/ 466344 w 2612136"/>
              <a:gd name="connsiteY384" fmla="*/ 222504 h 1676710"/>
              <a:gd name="connsiteX385" fmla="*/ 371856 w 2612136"/>
              <a:gd name="connsiteY385" fmla="*/ 231648 h 1676710"/>
              <a:gd name="connsiteX386" fmla="*/ 326136 w 2612136"/>
              <a:gd name="connsiteY386" fmla="*/ 246888 h 1676710"/>
              <a:gd name="connsiteX387" fmla="*/ 316992 w 2612136"/>
              <a:gd name="connsiteY387" fmla="*/ 249936 h 1676710"/>
              <a:gd name="connsiteX388" fmla="*/ 307848 w 2612136"/>
              <a:gd name="connsiteY388" fmla="*/ 252984 h 1676710"/>
              <a:gd name="connsiteX389" fmla="*/ 283464 w 2612136"/>
              <a:gd name="connsiteY389" fmla="*/ 262128 h 1676710"/>
              <a:gd name="connsiteX390" fmla="*/ 265176 w 2612136"/>
              <a:gd name="connsiteY390" fmla="*/ 268224 h 1676710"/>
              <a:gd name="connsiteX391" fmla="*/ 240792 w 2612136"/>
              <a:gd name="connsiteY391" fmla="*/ 274320 h 1676710"/>
              <a:gd name="connsiteX392" fmla="*/ 231648 w 2612136"/>
              <a:gd name="connsiteY392" fmla="*/ 280416 h 1676710"/>
              <a:gd name="connsiteX393" fmla="*/ 219456 w 2612136"/>
              <a:gd name="connsiteY393" fmla="*/ 283464 h 1676710"/>
              <a:gd name="connsiteX394" fmla="*/ 201168 w 2612136"/>
              <a:gd name="connsiteY394" fmla="*/ 289560 h 1676710"/>
              <a:gd name="connsiteX395" fmla="*/ 195072 w 2612136"/>
              <a:gd name="connsiteY395" fmla="*/ 295656 h 1676710"/>
              <a:gd name="connsiteX0" fmla="*/ 195072 w 2612136"/>
              <a:gd name="connsiteY0" fmla="*/ 295656 h 1676710"/>
              <a:gd name="connsiteX1" fmla="*/ 176784 w 2612136"/>
              <a:gd name="connsiteY1" fmla="*/ 304800 h 1676710"/>
              <a:gd name="connsiteX2" fmla="*/ 155448 w 2612136"/>
              <a:gd name="connsiteY2" fmla="*/ 310896 h 1676710"/>
              <a:gd name="connsiteX3" fmla="*/ 137160 w 2612136"/>
              <a:gd name="connsiteY3" fmla="*/ 323088 h 1676710"/>
              <a:gd name="connsiteX4" fmla="*/ 128016 w 2612136"/>
              <a:gd name="connsiteY4" fmla="*/ 329184 h 1676710"/>
              <a:gd name="connsiteX5" fmla="*/ 115824 w 2612136"/>
              <a:gd name="connsiteY5" fmla="*/ 332232 h 1676710"/>
              <a:gd name="connsiteX6" fmla="*/ 106680 w 2612136"/>
              <a:gd name="connsiteY6" fmla="*/ 338328 h 1676710"/>
              <a:gd name="connsiteX7" fmla="*/ 70104 w 2612136"/>
              <a:gd name="connsiteY7" fmla="*/ 338328 h 1676710"/>
              <a:gd name="connsiteX8" fmla="*/ 48768 w 2612136"/>
              <a:gd name="connsiteY8" fmla="*/ 332232 h 1676710"/>
              <a:gd name="connsiteX9" fmla="*/ 36576 w 2612136"/>
              <a:gd name="connsiteY9" fmla="*/ 326136 h 1676710"/>
              <a:gd name="connsiteX10" fmla="*/ 27432 w 2612136"/>
              <a:gd name="connsiteY10" fmla="*/ 316992 h 1676710"/>
              <a:gd name="connsiteX11" fmla="*/ 9144 w 2612136"/>
              <a:gd name="connsiteY11" fmla="*/ 301752 h 1676710"/>
              <a:gd name="connsiteX12" fmla="*/ 0 w 2612136"/>
              <a:gd name="connsiteY12" fmla="*/ 268224 h 1676710"/>
              <a:gd name="connsiteX13" fmla="*/ 3048 w 2612136"/>
              <a:gd name="connsiteY13" fmla="*/ 207264 h 1676710"/>
              <a:gd name="connsiteX14" fmla="*/ 21336 w 2612136"/>
              <a:gd name="connsiteY14" fmla="*/ 170688 h 1676710"/>
              <a:gd name="connsiteX15" fmla="*/ 30480 w 2612136"/>
              <a:gd name="connsiteY15" fmla="*/ 161544 h 1676710"/>
              <a:gd name="connsiteX16" fmla="*/ 42672 w 2612136"/>
              <a:gd name="connsiteY16" fmla="*/ 146304 h 1676710"/>
              <a:gd name="connsiteX17" fmla="*/ 60960 w 2612136"/>
              <a:gd name="connsiteY17" fmla="*/ 131064 h 1676710"/>
              <a:gd name="connsiteX18" fmla="*/ 67056 w 2612136"/>
              <a:gd name="connsiteY18" fmla="*/ 121920 h 1676710"/>
              <a:gd name="connsiteX19" fmla="*/ 79248 w 2612136"/>
              <a:gd name="connsiteY19" fmla="*/ 115824 h 1676710"/>
              <a:gd name="connsiteX20" fmla="*/ 100584 w 2612136"/>
              <a:gd name="connsiteY20" fmla="*/ 106680 h 1676710"/>
              <a:gd name="connsiteX21" fmla="*/ 109728 w 2612136"/>
              <a:gd name="connsiteY21" fmla="*/ 97536 h 1676710"/>
              <a:gd name="connsiteX22" fmla="*/ 121920 w 2612136"/>
              <a:gd name="connsiteY22" fmla="*/ 94488 h 1676710"/>
              <a:gd name="connsiteX23" fmla="*/ 131064 w 2612136"/>
              <a:gd name="connsiteY23" fmla="*/ 91440 h 1676710"/>
              <a:gd name="connsiteX24" fmla="*/ 140208 w 2612136"/>
              <a:gd name="connsiteY24" fmla="*/ 85344 h 1676710"/>
              <a:gd name="connsiteX25" fmla="*/ 149352 w 2612136"/>
              <a:gd name="connsiteY25" fmla="*/ 82296 h 1676710"/>
              <a:gd name="connsiteX26" fmla="*/ 161544 w 2612136"/>
              <a:gd name="connsiteY26" fmla="*/ 76200 h 1676710"/>
              <a:gd name="connsiteX27" fmla="*/ 179832 w 2612136"/>
              <a:gd name="connsiteY27" fmla="*/ 70104 h 1676710"/>
              <a:gd name="connsiteX28" fmla="*/ 198120 w 2612136"/>
              <a:gd name="connsiteY28" fmla="*/ 64008 h 1676710"/>
              <a:gd name="connsiteX29" fmla="*/ 207264 w 2612136"/>
              <a:gd name="connsiteY29" fmla="*/ 60960 h 1676710"/>
              <a:gd name="connsiteX30" fmla="*/ 234696 w 2612136"/>
              <a:gd name="connsiteY30" fmla="*/ 54864 h 1676710"/>
              <a:gd name="connsiteX31" fmla="*/ 262128 w 2612136"/>
              <a:gd name="connsiteY31" fmla="*/ 48768 h 1676710"/>
              <a:gd name="connsiteX32" fmla="*/ 283464 w 2612136"/>
              <a:gd name="connsiteY32" fmla="*/ 45720 h 1676710"/>
              <a:gd name="connsiteX33" fmla="*/ 292608 w 2612136"/>
              <a:gd name="connsiteY33" fmla="*/ 42672 h 1676710"/>
              <a:gd name="connsiteX34" fmla="*/ 338328 w 2612136"/>
              <a:gd name="connsiteY34" fmla="*/ 36576 h 1676710"/>
              <a:gd name="connsiteX35" fmla="*/ 365760 w 2612136"/>
              <a:gd name="connsiteY35" fmla="*/ 30480 h 1676710"/>
              <a:gd name="connsiteX36" fmla="*/ 384048 w 2612136"/>
              <a:gd name="connsiteY36" fmla="*/ 27432 h 1676710"/>
              <a:gd name="connsiteX37" fmla="*/ 417576 w 2612136"/>
              <a:gd name="connsiteY37" fmla="*/ 24384 h 1676710"/>
              <a:gd name="connsiteX38" fmla="*/ 460248 w 2612136"/>
              <a:gd name="connsiteY38" fmla="*/ 18288 h 1676710"/>
              <a:gd name="connsiteX39" fmla="*/ 505968 w 2612136"/>
              <a:gd name="connsiteY39" fmla="*/ 15240 h 1676710"/>
              <a:gd name="connsiteX40" fmla="*/ 527304 w 2612136"/>
              <a:gd name="connsiteY40" fmla="*/ 9144 h 1676710"/>
              <a:gd name="connsiteX41" fmla="*/ 545592 w 2612136"/>
              <a:gd name="connsiteY41" fmla="*/ 6096 h 1676710"/>
              <a:gd name="connsiteX42" fmla="*/ 554736 w 2612136"/>
              <a:gd name="connsiteY42" fmla="*/ 3048 h 1676710"/>
              <a:gd name="connsiteX43" fmla="*/ 585216 w 2612136"/>
              <a:gd name="connsiteY43" fmla="*/ 0 h 1676710"/>
              <a:gd name="connsiteX44" fmla="*/ 679704 w 2612136"/>
              <a:gd name="connsiteY44" fmla="*/ 3048 h 1676710"/>
              <a:gd name="connsiteX45" fmla="*/ 701040 w 2612136"/>
              <a:gd name="connsiteY45" fmla="*/ 6096 h 1676710"/>
              <a:gd name="connsiteX46" fmla="*/ 749808 w 2612136"/>
              <a:gd name="connsiteY46" fmla="*/ 12192 h 1676710"/>
              <a:gd name="connsiteX47" fmla="*/ 765048 w 2612136"/>
              <a:gd name="connsiteY47" fmla="*/ 15240 h 1676710"/>
              <a:gd name="connsiteX48" fmla="*/ 810768 w 2612136"/>
              <a:gd name="connsiteY48" fmla="*/ 18288 h 1676710"/>
              <a:gd name="connsiteX49" fmla="*/ 829056 w 2612136"/>
              <a:gd name="connsiteY49" fmla="*/ 21336 h 1676710"/>
              <a:gd name="connsiteX50" fmla="*/ 847344 w 2612136"/>
              <a:gd name="connsiteY50" fmla="*/ 27432 h 1676710"/>
              <a:gd name="connsiteX51" fmla="*/ 886968 w 2612136"/>
              <a:gd name="connsiteY51" fmla="*/ 33528 h 1676710"/>
              <a:gd name="connsiteX52" fmla="*/ 899160 w 2612136"/>
              <a:gd name="connsiteY52" fmla="*/ 36576 h 1676710"/>
              <a:gd name="connsiteX53" fmla="*/ 908304 w 2612136"/>
              <a:gd name="connsiteY53" fmla="*/ 39624 h 1676710"/>
              <a:gd name="connsiteX54" fmla="*/ 950976 w 2612136"/>
              <a:gd name="connsiteY54" fmla="*/ 45720 h 1676710"/>
              <a:gd name="connsiteX55" fmla="*/ 972312 w 2612136"/>
              <a:gd name="connsiteY55" fmla="*/ 48768 h 1676710"/>
              <a:gd name="connsiteX56" fmla="*/ 1005840 w 2612136"/>
              <a:gd name="connsiteY56" fmla="*/ 57912 h 1676710"/>
              <a:gd name="connsiteX57" fmla="*/ 1027176 w 2612136"/>
              <a:gd name="connsiteY57" fmla="*/ 60960 h 1676710"/>
              <a:gd name="connsiteX58" fmla="*/ 1048512 w 2612136"/>
              <a:gd name="connsiteY58" fmla="*/ 67056 h 1676710"/>
              <a:gd name="connsiteX59" fmla="*/ 1078992 w 2612136"/>
              <a:gd name="connsiteY59" fmla="*/ 73152 h 1676710"/>
              <a:gd name="connsiteX60" fmla="*/ 1088136 w 2612136"/>
              <a:gd name="connsiteY60" fmla="*/ 76200 h 1676710"/>
              <a:gd name="connsiteX61" fmla="*/ 1109472 w 2612136"/>
              <a:gd name="connsiteY61" fmla="*/ 79248 h 1676710"/>
              <a:gd name="connsiteX62" fmla="*/ 1127760 w 2612136"/>
              <a:gd name="connsiteY62" fmla="*/ 82296 h 1676710"/>
              <a:gd name="connsiteX63" fmla="*/ 1139952 w 2612136"/>
              <a:gd name="connsiteY63" fmla="*/ 85344 h 1676710"/>
              <a:gd name="connsiteX64" fmla="*/ 1176528 w 2612136"/>
              <a:gd name="connsiteY64" fmla="*/ 91440 h 1676710"/>
              <a:gd name="connsiteX65" fmla="*/ 1207008 w 2612136"/>
              <a:gd name="connsiteY65" fmla="*/ 100584 h 1676710"/>
              <a:gd name="connsiteX66" fmla="*/ 1216152 w 2612136"/>
              <a:gd name="connsiteY66" fmla="*/ 103632 h 1676710"/>
              <a:gd name="connsiteX67" fmla="*/ 1228344 w 2612136"/>
              <a:gd name="connsiteY67" fmla="*/ 106680 h 1676710"/>
              <a:gd name="connsiteX68" fmla="*/ 1246632 w 2612136"/>
              <a:gd name="connsiteY68" fmla="*/ 112776 h 1676710"/>
              <a:gd name="connsiteX69" fmla="*/ 1255776 w 2612136"/>
              <a:gd name="connsiteY69" fmla="*/ 115824 h 1676710"/>
              <a:gd name="connsiteX70" fmla="*/ 1267968 w 2612136"/>
              <a:gd name="connsiteY70" fmla="*/ 121920 h 1676710"/>
              <a:gd name="connsiteX71" fmla="*/ 1277112 w 2612136"/>
              <a:gd name="connsiteY71" fmla="*/ 128016 h 1676710"/>
              <a:gd name="connsiteX72" fmla="*/ 1298448 w 2612136"/>
              <a:gd name="connsiteY72" fmla="*/ 134112 h 1676710"/>
              <a:gd name="connsiteX73" fmla="*/ 1322832 w 2612136"/>
              <a:gd name="connsiteY73" fmla="*/ 146304 h 1676710"/>
              <a:gd name="connsiteX74" fmla="*/ 1441704 w 2612136"/>
              <a:gd name="connsiteY74" fmla="*/ 185928 h 1676710"/>
              <a:gd name="connsiteX75" fmla="*/ 1487424 w 2612136"/>
              <a:gd name="connsiteY75" fmla="*/ 207264 h 1676710"/>
              <a:gd name="connsiteX76" fmla="*/ 1511808 w 2612136"/>
              <a:gd name="connsiteY76" fmla="*/ 216408 h 1676710"/>
              <a:gd name="connsiteX77" fmla="*/ 1554480 w 2612136"/>
              <a:gd name="connsiteY77" fmla="*/ 225552 h 1676710"/>
              <a:gd name="connsiteX78" fmla="*/ 1578864 w 2612136"/>
              <a:gd name="connsiteY78" fmla="*/ 231648 h 1676710"/>
              <a:gd name="connsiteX79" fmla="*/ 1588008 w 2612136"/>
              <a:gd name="connsiteY79" fmla="*/ 234696 h 1676710"/>
              <a:gd name="connsiteX80" fmla="*/ 1612392 w 2612136"/>
              <a:gd name="connsiteY80" fmla="*/ 240792 h 1676710"/>
              <a:gd name="connsiteX81" fmla="*/ 1630680 w 2612136"/>
              <a:gd name="connsiteY81" fmla="*/ 246888 h 1676710"/>
              <a:gd name="connsiteX82" fmla="*/ 1639824 w 2612136"/>
              <a:gd name="connsiteY82" fmla="*/ 249936 h 1676710"/>
              <a:gd name="connsiteX83" fmla="*/ 1652016 w 2612136"/>
              <a:gd name="connsiteY83" fmla="*/ 252984 h 1676710"/>
              <a:gd name="connsiteX84" fmla="*/ 1664208 w 2612136"/>
              <a:gd name="connsiteY84" fmla="*/ 259080 h 1676710"/>
              <a:gd name="connsiteX85" fmla="*/ 1673352 w 2612136"/>
              <a:gd name="connsiteY85" fmla="*/ 262128 h 1676710"/>
              <a:gd name="connsiteX86" fmla="*/ 1685544 w 2612136"/>
              <a:gd name="connsiteY86" fmla="*/ 268224 h 1676710"/>
              <a:gd name="connsiteX87" fmla="*/ 1703832 w 2612136"/>
              <a:gd name="connsiteY87" fmla="*/ 274320 h 1676710"/>
              <a:gd name="connsiteX88" fmla="*/ 1716024 w 2612136"/>
              <a:gd name="connsiteY88" fmla="*/ 280416 h 1676710"/>
              <a:gd name="connsiteX89" fmla="*/ 1734312 w 2612136"/>
              <a:gd name="connsiteY89" fmla="*/ 286512 h 1676710"/>
              <a:gd name="connsiteX90" fmla="*/ 1743456 w 2612136"/>
              <a:gd name="connsiteY90" fmla="*/ 289560 h 1676710"/>
              <a:gd name="connsiteX91" fmla="*/ 1752600 w 2612136"/>
              <a:gd name="connsiteY91" fmla="*/ 295656 h 1676710"/>
              <a:gd name="connsiteX92" fmla="*/ 1770888 w 2612136"/>
              <a:gd name="connsiteY92" fmla="*/ 301752 h 1676710"/>
              <a:gd name="connsiteX93" fmla="*/ 1780032 w 2612136"/>
              <a:gd name="connsiteY93" fmla="*/ 307848 h 1676710"/>
              <a:gd name="connsiteX94" fmla="*/ 1789176 w 2612136"/>
              <a:gd name="connsiteY94" fmla="*/ 310896 h 1676710"/>
              <a:gd name="connsiteX95" fmla="*/ 1804416 w 2612136"/>
              <a:gd name="connsiteY95" fmla="*/ 316992 h 1676710"/>
              <a:gd name="connsiteX96" fmla="*/ 1813560 w 2612136"/>
              <a:gd name="connsiteY96" fmla="*/ 323088 h 1676710"/>
              <a:gd name="connsiteX97" fmla="*/ 1844040 w 2612136"/>
              <a:gd name="connsiteY97" fmla="*/ 332232 h 1676710"/>
              <a:gd name="connsiteX98" fmla="*/ 1853184 w 2612136"/>
              <a:gd name="connsiteY98" fmla="*/ 338328 h 1676710"/>
              <a:gd name="connsiteX99" fmla="*/ 1886712 w 2612136"/>
              <a:gd name="connsiteY99" fmla="*/ 350520 h 1676710"/>
              <a:gd name="connsiteX100" fmla="*/ 1895856 w 2612136"/>
              <a:gd name="connsiteY100" fmla="*/ 356616 h 1676710"/>
              <a:gd name="connsiteX101" fmla="*/ 1926336 w 2612136"/>
              <a:gd name="connsiteY101" fmla="*/ 365760 h 1676710"/>
              <a:gd name="connsiteX102" fmla="*/ 1953768 w 2612136"/>
              <a:gd name="connsiteY102" fmla="*/ 377952 h 1676710"/>
              <a:gd name="connsiteX103" fmla="*/ 1965960 w 2612136"/>
              <a:gd name="connsiteY103" fmla="*/ 384048 h 1676710"/>
              <a:gd name="connsiteX104" fmla="*/ 1975104 w 2612136"/>
              <a:gd name="connsiteY104" fmla="*/ 387096 h 1676710"/>
              <a:gd name="connsiteX105" fmla="*/ 1996440 w 2612136"/>
              <a:gd name="connsiteY105" fmla="*/ 399288 h 1676710"/>
              <a:gd name="connsiteX106" fmla="*/ 2014728 w 2612136"/>
              <a:gd name="connsiteY106" fmla="*/ 405384 h 1676710"/>
              <a:gd name="connsiteX107" fmla="*/ 2033016 w 2612136"/>
              <a:gd name="connsiteY107" fmla="*/ 414528 h 1676710"/>
              <a:gd name="connsiteX108" fmla="*/ 2042160 w 2612136"/>
              <a:gd name="connsiteY108" fmla="*/ 420624 h 1676710"/>
              <a:gd name="connsiteX109" fmla="*/ 2054352 w 2612136"/>
              <a:gd name="connsiteY109" fmla="*/ 423672 h 1676710"/>
              <a:gd name="connsiteX110" fmla="*/ 2090928 w 2612136"/>
              <a:gd name="connsiteY110" fmla="*/ 438912 h 1676710"/>
              <a:gd name="connsiteX111" fmla="*/ 2109216 w 2612136"/>
              <a:gd name="connsiteY111" fmla="*/ 451104 h 1676710"/>
              <a:gd name="connsiteX112" fmla="*/ 2130552 w 2612136"/>
              <a:gd name="connsiteY112" fmla="*/ 460248 h 1676710"/>
              <a:gd name="connsiteX113" fmla="*/ 2139696 w 2612136"/>
              <a:gd name="connsiteY113" fmla="*/ 463296 h 1676710"/>
              <a:gd name="connsiteX114" fmla="*/ 2151888 w 2612136"/>
              <a:gd name="connsiteY114" fmla="*/ 469392 h 1676710"/>
              <a:gd name="connsiteX115" fmla="*/ 2161032 w 2612136"/>
              <a:gd name="connsiteY115" fmla="*/ 472440 h 1676710"/>
              <a:gd name="connsiteX116" fmla="*/ 2170176 w 2612136"/>
              <a:gd name="connsiteY116" fmla="*/ 478536 h 1676710"/>
              <a:gd name="connsiteX117" fmla="*/ 2179320 w 2612136"/>
              <a:gd name="connsiteY117" fmla="*/ 487680 h 1676710"/>
              <a:gd name="connsiteX118" fmla="*/ 2191512 w 2612136"/>
              <a:gd name="connsiteY118" fmla="*/ 490728 h 1676710"/>
              <a:gd name="connsiteX119" fmla="*/ 2200656 w 2612136"/>
              <a:gd name="connsiteY119" fmla="*/ 499872 h 1676710"/>
              <a:gd name="connsiteX120" fmla="*/ 2209800 w 2612136"/>
              <a:gd name="connsiteY120" fmla="*/ 502920 h 1676710"/>
              <a:gd name="connsiteX121" fmla="*/ 2218944 w 2612136"/>
              <a:gd name="connsiteY121" fmla="*/ 509016 h 1676710"/>
              <a:gd name="connsiteX122" fmla="*/ 2228088 w 2612136"/>
              <a:gd name="connsiteY122" fmla="*/ 512064 h 1676710"/>
              <a:gd name="connsiteX123" fmla="*/ 2246376 w 2612136"/>
              <a:gd name="connsiteY123" fmla="*/ 524256 h 1676710"/>
              <a:gd name="connsiteX124" fmla="*/ 2255520 w 2612136"/>
              <a:gd name="connsiteY124" fmla="*/ 527304 h 1676710"/>
              <a:gd name="connsiteX125" fmla="*/ 2273808 w 2612136"/>
              <a:gd name="connsiteY125" fmla="*/ 539496 h 1676710"/>
              <a:gd name="connsiteX126" fmla="*/ 2282952 w 2612136"/>
              <a:gd name="connsiteY126" fmla="*/ 545592 h 1676710"/>
              <a:gd name="connsiteX127" fmla="*/ 2292096 w 2612136"/>
              <a:gd name="connsiteY127" fmla="*/ 548640 h 1676710"/>
              <a:gd name="connsiteX128" fmla="*/ 2304288 w 2612136"/>
              <a:gd name="connsiteY128" fmla="*/ 557784 h 1676710"/>
              <a:gd name="connsiteX129" fmla="*/ 2322576 w 2612136"/>
              <a:gd name="connsiteY129" fmla="*/ 569976 h 1676710"/>
              <a:gd name="connsiteX130" fmla="*/ 2331720 w 2612136"/>
              <a:gd name="connsiteY130" fmla="*/ 579120 h 1676710"/>
              <a:gd name="connsiteX131" fmla="*/ 2350008 w 2612136"/>
              <a:gd name="connsiteY131" fmla="*/ 591312 h 1676710"/>
              <a:gd name="connsiteX132" fmla="*/ 2362200 w 2612136"/>
              <a:gd name="connsiteY132" fmla="*/ 597408 h 1676710"/>
              <a:gd name="connsiteX133" fmla="*/ 2389632 w 2612136"/>
              <a:gd name="connsiteY133" fmla="*/ 621792 h 1676710"/>
              <a:gd name="connsiteX134" fmla="*/ 2398776 w 2612136"/>
              <a:gd name="connsiteY134" fmla="*/ 624840 h 1676710"/>
              <a:gd name="connsiteX135" fmla="*/ 2420112 w 2612136"/>
              <a:gd name="connsiteY135" fmla="*/ 646176 h 1676710"/>
              <a:gd name="connsiteX136" fmla="*/ 2438400 w 2612136"/>
              <a:gd name="connsiteY136" fmla="*/ 661416 h 1676710"/>
              <a:gd name="connsiteX137" fmla="*/ 2447544 w 2612136"/>
              <a:gd name="connsiteY137" fmla="*/ 667512 h 1676710"/>
              <a:gd name="connsiteX138" fmla="*/ 2456688 w 2612136"/>
              <a:gd name="connsiteY138" fmla="*/ 679704 h 1676710"/>
              <a:gd name="connsiteX139" fmla="*/ 2474976 w 2612136"/>
              <a:gd name="connsiteY139" fmla="*/ 694944 h 1676710"/>
              <a:gd name="connsiteX140" fmla="*/ 2481072 w 2612136"/>
              <a:gd name="connsiteY140" fmla="*/ 704088 h 1676710"/>
              <a:gd name="connsiteX141" fmla="*/ 2493264 w 2612136"/>
              <a:gd name="connsiteY141" fmla="*/ 713232 h 1676710"/>
              <a:gd name="connsiteX142" fmla="*/ 2511552 w 2612136"/>
              <a:gd name="connsiteY142" fmla="*/ 743712 h 1676710"/>
              <a:gd name="connsiteX143" fmla="*/ 2526792 w 2612136"/>
              <a:gd name="connsiteY143" fmla="*/ 762000 h 1676710"/>
              <a:gd name="connsiteX144" fmla="*/ 2529840 w 2612136"/>
              <a:gd name="connsiteY144" fmla="*/ 771144 h 1676710"/>
              <a:gd name="connsiteX145" fmla="*/ 2535936 w 2612136"/>
              <a:gd name="connsiteY145" fmla="*/ 783336 h 1676710"/>
              <a:gd name="connsiteX146" fmla="*/ 2538984 w 2612136"/>
              <a:gd name="connsiteY146" fmla="*/ 792480 h 1676710"/>
              <a:gd name="connsiteX147" fmla="*/ 2545080 w 2612136"/>
              <a:gd name="connsiteY147" fmla="*/ 801624 h 1676710"/>
              <a:gd name="connsiteX148" fmla="*/ 2551176 w 2612136"/>
              <a:gd name="connsiteY148" fmla="*/ 822960 h 1676710"/>
              <a:gd name="connsiteX149" fmla="*/ 2557272 w 2612136"/>
              <a:gd name="connsiteY149" fmla="*/ 841248 h 1676710"/>
              <a:gd name="connsiteX150" fmla="*/ 2563368 w 2612136"/>
              <a:gd name="connsiteY150" fmla="*/ 865632 h 1676710"/>
              <a:gd name="connsiteX151" fmla="*/ 2569464 w 2612136"/>
              <a:gd name="connsiteY151" fmla="*/ 877824 h 1676710"/>
              <a:gd name="connsiteX152" fmla="*/ 2572512 w 2612136"/>
              <a:gd name="connsiteY152" fmla="*/ 886968 h 1676710"/>
              <a:gd name="connsiteX153" fmla="*/ 2575560 w 2612136"/>
              <a:gd name="connsiteY153" fmla="*/ 899160 h 1676710"/>
              <a:gd name="connsiteX154" fmla="*/ 2587752 w 2612136"/>
              <a:gd name="connsiteY154" fmla="*/ 917448 h 1676710"/>
              <a:gd name="connsiteX155" fmla="*/ 2593848 w 2612136"/>
              <a:gd name="connsiteY155" fmla="*/ 938784 h 1676710"/>
              <a:gd name="connsiteX156" fmla="*/ 2596896 w 2612136"/>
              <a:gd name="connsiteY156" fmla="*/ 950976 h 1676710"/>
              <a:gd name="connsiteX157" fmla="*/ 2602992 w 2612136"/>
              <a:gd name="connsiteY157" fmla="*/ 963168 h 1676710"/>
              <a:gd name="connsiteX158" fmla="*/ 2606040 w 2612136"/>
              <a:gd name="connsiteY158" fmla="*/ 975360 h 1676710"/>
              <a:gd name="connsiteX159" fmla="*/ 2612136 w 2612136"/>
              <a:gd name="connsiteY159" fmla="*/ 993648 h 1676710"/>
              <a:gd name="connsiteX160" fmla="*/ 2609088 w 2612136"/>
              <a:gd name="connsiteY160" fmla="*/ 1030224 h 1676710"/>
              <a:gd name="connsiteX161" fmla="*/ 2602992 w 2612136"/>
              <a:gd name="connsiteY161" fmla="*/ 1066800 h 1676710"/>
              <a:gd name="connsiteX162" fmla="*/ 2599944 w 2612136"/>
              <a:gd name="connsiteY162" fmla="*/ 1103376 h 1676710"/>
              <a:gd name="connsiteX163" fmla="*/ 2593848 w 2612136"/>
              <a:gd name="connsiteY163" fmla="*/ 1130808 h 1676710"/>
              <a:gd name="connsiteX164" fmla="*/ 2590800 w 2612136"/>
              <a:gd name="connsiteY164" fmla="*/ 1139952 h 1676710"/>
              <a:gd name="connsiteX165" fmla="*/ 2581656 w 2612136"/>
              <a:gd name="connsiteY165" fmla="*/ 1173480 h 1676710"/>
              <a:gd name="connsiteX166" fmla="*/ 2578608 w 2612136"/>
              <a:gd name="connsiteY166" fmla="*/ 1182624 h 1676710"/>
              <a:gd name="connsiteX167" fmla="*/ 2566416 w 2612136"/>
              <a:gd name="connsiteY167" fmla="*/ 1200912 h 1676710"/>
              <a:gd name="connsiteX168" fmla="*/ 2560320 w 2612136"/>
              <a:gd name="connsiteY168" fmla="*/ 1210056 h 1676710"/>
              <a:gd name="connsiteX169" fmla="*/ 2557272 w 2612136"/>
              <a:gd name="connsiteY169" fmla="*/ 1219200 h 1676710"/>
              <a:gd name="connsiteX170" fmla="*/ 2545080 w 2612136"/>
              <a:gd name="connsiteY170" fmla="*/ 1237488 h 1676710"/>
              <a:gd name="connsiteX171" fmla="*/ 2538984 w 2612136"/>
              <a:gd name="connsiteY171" fmla="*/ 1246632 h 1676710"/>
              <a:gd name="connsiteX172" fmla="*/ 2535936 w 2612136"/>
              <a:gd name="connsiteY172" fmla="*/ 1255776 h 1676710"/>
              <a:gd name="connsiteX173" fmla="*/ 2526792 w 2612136"/>
              <a:gd name="connsiteY173" fmla="*/ 1264920 h 1676710"/>
              <a:gd name="connsiteX174" fmla="*/ 2511552 w 2612136"/>
              <a:gd name="connsiteY174" fmla="*/ 1283208 h 1676710"/>
              <a:gd name="connsiteX175" fmla="*/ 2502408 w 2612136"/>
              <a:gd name="connsiteY175" fmla="*/ 1289304 h 1676710"/>
              <a:gd name="connsiteX176" fmla="*/ 2493264 w 2612136"/>
              <a:gd name="connsiteY176" fmla="*/ 1301496 h 1676710"/>
              <a:gd name="connsiteX177" fmla="*/ 2474976 w 2612136"/>
              <a:gd name="connsiteY177" fmla="*/ 1313688 h 1676710"/>
              <a:gd name="connsiteX178" fmla="*/ 2444496 w 2612136"/>
              <a:gd name="connsiteY178" fmla="*/ 1335024 h 1676710"/>
              <a:gd name="connsiteX179" fmla="*/ 2435352 w 2612136"/>
              <a:gd name="connsiteY179" fmla="*/ 1341120 h 1676710"/>
              <a:gd name="connsiteX180" fmla="*/ 2423160 w 2612136"/>
              <a:gd name="connsiteY180" fmla="*/ 1350264 h 1676710"/>
              <a:gd name="connsiteX181" fmla="*/ 2410968 w 2612136"/>
              <a:gd name="connsiteY181" fmla="*/ 1353312 h 1676710"/>
              <a:gd name="connsiteX182" fmla="*/ 2401824 w 2612136"/>
              <a:gd name="connsiteY182" fmla="*/ 1362456 h 1676710"/>
              <a:gd name="connsiteX183" fmla="*/ 2383536 w 2612136"/>
              <a:gd name="connsiteY183" fmla="*/ 1374648 h 1676710"/>
              <a:gd name="connsiteX184" fmla="*/ 2365248 w 2612136"/>
              <a:gd name="connsiteY184" fmla="*/ 1386840 h 1676710"/>
              <a:gd name="connsiteX185" fmla="*/ 2356104 w 2612136"/>
              <a:gd name="connsiteY185" fmla="*/ 1395984 h 1676710"/>
              <a:gd name="connsiteX186" fmla="*/ 2346960 w 2612136"/>
              <a:gd name="connsiteY186" fmla="*/ 1399032 h 1676710"/>
              <a:gd name="connsiteX187" fmla="*/ 2331720 w 2612136"/>
              <a:gd name="connsiteY187" fmla="*/ 1411224 h 1676710"/>
              <a:gd name="connsiteX188" fmla="*/ 2322576 w 2612136"/>
              <a:gd name="connsiteY188" fmla="*/ 1420368 h 1676710"/>
              <a:gd name="connsiteX189" fmla="*/ 2301240 w 2612136"/>
              <a:gd name="connsiteY189" fmla="*/ 1432560 h 1676710"/>
              <a:gd name="connsiteX190" fmla="*/ 2286000 w 2612136"/>
              <a:gd name="connsiteY190" fmla="*/ 1441704 h 1676710"/>
              <a:gd name="connsiteX191" fmla="*/ 2267712 w 2612136"/>
              <a:gd name="connsiteY191" fmla="*/ 1453896 h 1676710"/>
              <a:gd name="connsiteX192" fmla="*/ 2255520 w 2612136"/>
              <a:gd name="connsiteY192" fmla="*/ 1459992 h 1676710"/>
              <a:gd name="connsiteX193" fmla="*/ 2234184 w 2612136"/>
              <a:gd name="connsiteY193" fmla="*/ 1475232 h 1676710"/>
              <a:gd name="connsiteX194" fmla="*/ 2225040 w 2612136"/>
              <a:gd name="connsiteY194" fmla="*/ 1481328 h 1676710"/>
              <a:gd name="connsiteX195" fmla="*/ 2212848 w 2612136"/>
              <a:gd name="connsiteY195" fmla="*/ 1490472 h 1676710"/>
              <a:gd name="connsiteX196" fmla="*/ 2194560 w 2612136"/>
              <a:gd name="connsiteY196" fmla="*/ 1496568 h 1676710"/>
              <a:gd name="connsiteX197" fmla="*/ 2185416 w 2612136"/>
              <a:gd name="connsiteY197" fmla="*/ 1499616 h 1676710"/>
              <a:gd name="connsiteX198" fmla="*/ 2164080 w 2612136"/>
              <a:gd name="connsiteY198" fmla="*/ 1511808 h 1676710"/>
              <a:gd name="connsiteX199" fmla="*/ 2154936 w 2612136"/>
              <a:gd name="connsiteY199" fmla="*/ 1514856 h 1676710"/>
              <a:gd name="connsiteX200" fmla="*/ 2133600 w 2612136"/>
              <a:gd name="connsiteY200" fmla="*/ 1527048 h 1676710"/>
              <a:gd name="connsiteX201" fmla="*/ 2115312 w 2612136"/>
              <a:gd name="connsiteY201" fmla="*/ 1539240 h 1676710"/>
              <a:gd name="connsiteX202" fmla="*/ 2097024 w 2612136"/>
              <a:gd name="connsiteY202" fmla="*/ 1548384 h 1676710"/>
              <a:gd name="connsiteX203" fmla="*/ 2087880 w 2612136"/>
              <a:gd name="connsiteY203" fmla="*/ 1551432 h 1676710"/>
              <a:gd name="connsiteX204" fmla="*/ 2063496 w 2612136"/>
              <a:gd name="connsiteY204" fmla="*/ 1563624 h 1676710"/>
              <a:gd name="connsiteX205" fmla="*/ 2045208 w 2612136"/>
              <a:gd name="connsiteY205" fmla="*/ 1575816 h 1676710"/>
              <a:gd name="connsiteX206" fmla="*/ 2036064 w 2612136"/>
              <a:gd name="connsiteY206" fmla="*/ 1578864 h 1676710"/>
              <a:gd name="connsiteX207" fmla="*/ 2026920 w 2612136"/>
              <a:gd name="connsiteY207" fmla="*/ 1584960 h 1676710"/>
              <a:gd name="connsiteX208" fmla="*/ 2002536 w 2612136"/>
              <a:gd name="connsiteY208" fmla="*/ 1600200 h 1676710"/>
              <a:gd name="connsiteX209" fmla="*/ 1984248 w 2612136"/>
              <a:gd name="connsiteY209" fmla="*/ 1612392 h 1676710"/>
              <a:gd name="connsiteX210" fmla="*/ 1959864 w 2612136"/>
              <a:gd name="connsiteY210" fmla="*/ 1621536 h 1676710"/>
              <a:gd name="connsiteX211" fmla="*/ 1950720 w 2612136"/>
              <a:gd name="connsiteY211" fmla="*/ 1624584 h 1676710"/>
              <a:gd name="connsiteX212" fmla="*/ 1941576 w 2612136"/>
              <a:gd name="connsiteY212" fmla="*/ 1630680 h 1676710"/>
              <a:gd name="connsiteX213" fmla="*/ 1911096 w 2612136"/>
              <a:gd name="connsiteY213" fmla="*/ 1636776 h 1676710"/>
              <a:gd name="connsiteX214" fmla="*/ 1898904 w 2612136"/>
              <a:gd name="connsiteY214" fmla="*/ 1642872 h 1676710"/>
              <a:gd name="connsiteX215" fmla="*/ 1889760 w 2612136"/>
              <a:gd name="connsiteY215" fmla="*/ 1648968 h 1676710"/>
              <a:gd name="connsiteX216" fmla="*/ 1880616 w 2612136"/>
              <a:gd name="connsiteY216" fmla="*/ 1652016 h 1676710"/>
              <a:gd name="connsiteX217" fmla="*/ 1862328 w 2612136"/>
              <a:gd name="connsiteY217" fmla="*/ 1664208 h 1676710"/>
              <a:gd name="connsiteX218" fmla="*/ 1853184 w 2612136"/>
              <a:gd name="connsiteY218" fmla="*/ 1670304 h 1676710"/>
              <a:gd name="connsiteX219" fmla="*/ 1831848 w 2612136"/>
              <a:gd name="connsiteY219" fmla="*/ 1676400 h 1676710"/>
              <a:gd name="connsiteX220" fmla="*/ 1813560 w 2612136"/>
              <a:gd name="connsiteY220" fmla="*/ 1667256 h 1676710"/>
              <a:gd name="connsiteX221" fmla="*/ 1792224 w 2612136"/>
              <a:gd name="connsiteY221" fmla="*/ 1658112 h 1676710"/>
              <a:gd name="connsiteX222" fmla="*/ 1783080 w 2612136"/>
              <a:gd name="connsiteY222" fmla="*/ 1648968 h 1676710"/>
              <a:gd name="connsiteX223" fmla="*/ 1776984 w 2612136"/>
              <a:gd name="connsiteY223" fmla="*/ 1639824 h 1676710"/>
              <a:gd name="connsiteX224" fmla="*/ 1767840 w 2612136"/>
              <a:gd name="connsiteY224" fmla="*/ 1636776 h 1676710"/>
              <a:gd name="connsiteX225" fmla="*/ 1761744 w 2612136"/>
              <a:gd name="connsiteY225" fmla="*/ 1627632 h 1676710"/>
              <a:gd name="connsiteX226" fmla="*/ 1734312 w 2612136"/>
              <a:gd name="connsiteY226" fmla="*/ 1600200 h 1676710"/>
              <a:gd name="connsiteX227" fmla="*/ 1725168 w 2612136"/>
              <a:gd name="connsiteY227" fmla="*/ 1591056 h 1676710"/>
              <a:gd name="connsiteX228" fmla="*/ 1706880 w 2612136"/>
              <a:gd name="connsiteY228" fmla="*/ 1563624 h 1676710"/>
              <a:gd name="connsiteX229" fmla="*/ 1700784 w 2612136"/>
              <a:gd name="connsiteY229" fmla="*/ 1554480 h 1676710"/>
              <a:gd name="connsiteX230" fmla="*/ 1694688 w 2612136"/>
              <a:gd name="connsiteY230" fmla="*/ 1545336 h 1676710"/>
              <a:gd name="connsiteX231" fmla="*/ 1691640 w 2612136"/>
              <a:gd name="connsiteY231" fmla="*/ 1536192 h 1676710"/>
              <a:gd name="connsiteX232" fmla="*/ 1679448 w 2612136"/>
              <a:gd name="connsiteY232" fmla="*/ 1514856 h 1676710"/>
              <a:gd name="connsiteX233" fmla="*/ 1673352 w 2612136"/>
              <a:gd name="connsiteY233" fmla="*/ 1496568 h 1676710"/>
              <a:gd name="connsiteX234" fmla="*/ 1670304 w 2612136"/>
              <a:gd name="connsiteY234" fmla="*/ 1487424 h 1676710"/>
              <a:gd name="connsiteX235" fmla="*/ 1670304 w 2612136"/>
              <a:gd name="connsiteY235" fmla="*/ 1423416 h 1676710"/>
              <a:gd name="connsiteX236" fmla="*/ 1679448 w 2612136"/>
              <a:gd name="connsiteY236" fmla="*/ 1405128 h 1676710"/>
              <a:gd name="connsiteX237" fmla="*/ 1688592 w 2612136"/>
              <a:gd name="connsiteY237" fmla="*/ 1399032 h 1676710"/>
              <a:gd name="connsiteX238" fmla="*/ 1700784 w 2612136"/>
              <a:gd name="connsiteY238" fmla="*/ 1386840 h 1676710"/>
              <a:gd name="connsiteX239" fmla="*/ 1709928 w 2612136"/>
              <a:gd name="connsiteY239" fmla="*/ 1377696 h 1676710"/>
              <a:gd name="connsiteX240" fmla="*/ 1728216 w 2612136"/>
              <a:gd name="connsiteY240" fmla="*/ 1365504 h 1676710"/>
              <a:gd name="connsiteX241" fmla="*/ 1737360 w 2612136"/>
              <a:gd name="connsiteY241" fmla="*/ 1359408 h 1676710"/>
              <a:gd name="connsiteX242" fmla="*/ 1749552 w 2612136"/>
              <a:gd name="connsiteY242" fmla="*/ 1356360 h 1676710"/>
              <a:gd name="connsiteX243" fmla="*/ 1770888 w 2612136"/>
              <a:gd name="connsiteY243" fmla="*/ 1344168 h 1676710"/>
              <a:gd name="connsiteX244" fmla="*/ 1780032 w 2612136"/>
              <a:gd name="connsiteY244" fmla="*/ 1338072 h 1676710"/>
              <a:gd name="connsiteX245" fmla="*/ 1801368 w 2612136"/>
              <a:gd name="connsiteY245" fmla="*/ 1331976 h 1676710"/>
              <a:gd name="connsiteX246" fmla="*/ 1810512 w 2612136"/>
              <a:gd name="connsiteY246" fmla="*/ 1328928 h 1676710"/>
              <a:gd name="connsiteX247" fmla="*/ 1822704 w 2612136"/>
              <a:gd name="connsiteY247" fmla="*/ 1325880 h 1676710"/>
              <a:gd name="connsiteX248" fmla="*/ 1840992 w 2612136"/>
              <a:gd name="connsiteY248" fmla="*/ 1319784 h 1676710"/>
              <a:gd name="connsiteX249" fmla="*/ 1850136 w 2612136"/>
              <a:gd name="connsiteY249" fmla="*/ 1316736 h 1676710"/>
              <a:gd name="connsiteX250" fmla="*/ 1871472 w 2612136"/>
              <a:gd name="connsiteY250" fmla="*/ 1313688 h 1676710"/>
              <a:gd name="connsiteX251" fmla="*/ 1883664 w 2612136"/>
              <a:gd name="connsiteY251" fmla="*/ 1307592 h 1676710"/>
              <a:gd name="connsiteX252" fmla="*/ 1901952 w 2612136"/>
              <a:gd name="connsiteY252" fmla="*/ 1301496 h 1676710"/>
              <a:gd name="connsiteX253" fmla="*/ 1914144 w 2612136"/>
              <a:gd name="connsiteY253" fmla="*/ 1295400 h 1676710"/>
              <a:gd name="connsiteX254" fmla="*/ 1923288 w 2612136"/>
              <a:gd name="connsiteY254" fmla="*/ 1292352 h 1676710"/>
              <a:gd name="connsiteX255" fmla="*/ 1932432 w 2612136"/>
              <a:gd name="connsiteY255" fmla="*/ 1286256 h 1676710"/>
              <a:gd name="connsiteX256" fmla="*/ 1941576 w 2612136"/>
              <a:gd name="connsiteY256" fmla="*/ 1283208 h 1676710"/>
              <a:gd name="connsiteX257" fmla="*/ 1959864 w 2612136"/>
              <a:gd name="connsiteY257" fmla="*/ 1271016 h 1676710"/>
              <a:gd name="connsiteX258" fmla="*/ 1969008 w 2612136"/>
              <a:gd name="connsiteY258" fmla="*/ 1264920 h 1676710"/>
              <a:gd name="connsiteX259" fmla="*/ 1978152 w 2612136"/>
              <a:gd name="connsiteY259" fmla="*/ 1258824 h 1676710"/>
              <a:gd name="connsiteX260" fmla="*/ 1987296 w 2612136"/>
              <a:gd name="connsiteY260" fmla="*/ 1255776 h 1676710"/>
              <a:gd name="connsiteX261" fmla="*/ 1996440 w 2612136"/>
              <a:gd name="connsiteY261" fmla="*/ 1249680 h 1676710"/>
              <a:gd name="connsiteX262" fmla="*/ 2008632 w 2612136"/>
              <a:gd name="connsiteY262" fmla="*/ 1246632 h 1676710"/>
              <a:gd name="connsiteX263" fmla="*/ 2017776 w 2612136"/>
              <a:gd name="connsiteY263" fmla="*/ 1240536 h 1676710"/>
              <a:gd name="connsiteX264" fmla="*/ 2045208 w 2612136"/>
              <a:gd name="connsiteY264" fmla="*/ 1228344 h 1676710"/>
              <a:gd name="connsiteX265" fmla="*/ 2051304 w 2612136"/>
              <a:gd name="connsiteY265" fmla="*/ 1216152 h 1676710"/>
              <a:gd name="connsiteX266" fmla="*/ 2069592 w 2612136"/>
              <a:gd name="connsiteY266" fmla="*/ 1200912 h 1676710"/>
              <a:gd name="connsiteX267" fmla="*/ 2078736 w 2612136"/>
              <a:gd name="connsiteY267" fmla="*/ 1191768 h 1676710"/>
              <a:gd name="connsiteX268" fmla="*/ 2097024 w 2612136"/>
              <a:gd name="connsiteY268" fmla="*/ 1179576 h 1676710"/>
              <a:gd name="connsiteX269" fmla="*/ 2106168 w 2612136"/>
              <a:gd name="connsiteY269" fmla="*/ 1173480 h 1676710"/>
              <a:gd name="connsiteX270" fmla="*/ 2115312 w 2612136"/>
              <a:gd name="connsiteY270" fmla="*/ 1167384 h 1676710"/>
              <a:gd name="connsiteX271" fmla="*/ 2124456 w 2612136"/>
              <a:gd name="connsiteY271" fmla="*/ 1164336 h 1676710"/>
              <a:gd name="connsiteX272" fmla="*/ 2136648 w 2612136"/>
              <a:gd name="connsiteY272" fmla="*/ 1155192 h 1676710"/>
              <a:gd name="connsiteX273" fmla="*/ 2145792 w 2612136"/>
              <a:gd name="connsiteY273" fmla="*/ 1152144 h 1676710"/>
              <a:gd name="connsiteX274" fmla="*/ 2154936 w 2612136"/>
              <a:gd name="connsiteY274" fmla="*/ 1143000 h 1676710"/>
              <a:gd name="connsiteX275" fmla="*/ 2164080 w 2612136"/>
              <a:gd name="connsiteY275" fmla="*/ 1139952 h 1676710"/>
              <a:gd name="connsiteX276" fmla="*/ 2173224 w 2612136"/>
              <a:gd name="connsiteY276" fmla="*/ 1133856 h 1676710"/>
              <a:gd name="connsiteX277" fmla="*/ 2191512 w 2612136"/>
              <a:gd name="connsiteY277" fmla="*/ 1115568 h 1676710"/>
              <a:gd name="connsiteX278" fmla="*/ 2209800 w 2612136"/>
              <a:gd name="connsiteY278" fmla="*/ 1106424 h 1676710"/>
              <a:gd name="connsiteX279" fmla="*/ 2215896 w 2612136"/>
              <a:gd name="connsiteY279" fmla="*/ 1097280 h 1676710"/>
              <a:gd name="connsiteX280" fmla="*/ 2234184 w 2612136"/>
              <a:gd name="connsiteY280" fmla="*/ 1085088 h 1676710"/>
              <a:gd name="connsiteX281" fmla="*/ 2261616 w 2612136"/>
              <a:gd name="connsiteY281" fmla="*/ 1066800 h 1676710"/>
              <a:gd name="connsiteX282" fmla="*/ 2270760 w 2612136"/>
              <a:gd name="connsiteY282" fmla="*/ 1060704 h 1676710"/>
              <a:gd name="connsiteX283" fmla="*/ 2279904 w 2612136"/>
              <a:gd name="connsiteY283" fmla="*/ 1051560 h 1676710"/>
              <a:gd name="connsiteX284" fmla="*/ 2289048 w 2612136"/>
              <a:gd name="connsiteY284" fmla="*/ 1048512 h 1676710"/>
              <a:gd name="connsiteX285" fmla="*/ 2316480 w 2612136"/>
              <a:gd name="connsiteY285" fmla="*/ 1030224 h 1676710"/>
              <a:gd name="connsiteX286" fmla="*/ 2325624 w 2612136"/>
              <a:gd name="connsiteY286" fmla="*/ 1024128 h 1676710"/>
              <a:gd name="connsiteX287" fmla="*/ 2346960 w 2612136"/>
              <a:gd name="connsiteY287" fmla="*/ 1008888 h 1676710"/>
              <a:gd name="connsiteX288" fmla="*/ 2353056 w 2612136"/>
              <a:gd name="connsiteY288" fmla="*/ 999744 h 1676710"/>
              <a:gd name="connsiteX289" fmla="*/ 2359152 w 2612136"/>
              <a:gd name="connsiteY289" fmla="*/ 987552 h 1676710"/>
              <a:gd name="connsiteX290" fmla="*/ 2368296 w 2612136"/>
              <a:gd name="connsiteY290" fmla="*/ 978408 h 1676710"/>
              <a:gd name="connsiteX291" fmla="*/ 2377440 w 2612136"/>
              <a:gd name="connsiteY291" fmla="*/ 960120 h 1676710"/>
              <a:gd name="connsiteX292" fmla="*/ 2383536 w 2612136"/>
              <a:gd name="connsiteY292" fmla="*/ 935736 h 1676710"/>
              <a:gd name="connsiteX293" fmla="*/ 2377440 w 2612136"/>
              <a:gd name="connsiteY293" fmla="*/ 896112 h 1676710"/>
              <a:gd name="connsiteX294" fmla="*/ 2374392 w 2612136"/>
              <a:gd name="connsiteY294" fmla="*/ 886968 h 1676710"/>
              <a:gd name="connsiteX295" fmla="*/ 2362200 w 2612136"/>
              <a:gd name="connsiteY295" fmla="*/ 868680 h 1676710"/>
              <a:gd name="connsiteX296" fmla="*/ 2353056 w 2612136"/>
              <a:gd name="connsiteY296" fmla="*/ 862584 h 1676710"/>
              <a:gd name="connsiteX297" fmla="*/ 2340864 w 2612136"/>
              <a:gd name="connsiteY297" fmla="*/ 853440 h 1676710"/>
              <a:gd name="connsiteX298" fmla="*/ 2331720 w 2612136"/>
              <a:gd name="connsiteY298" fmla="*/ 850392 h 1676710"/>
              <a:gd name="connsiteX299" fmla="*/ 2319528 w 2612136"/>
              <a:gd name="connsiteY299" fmla="*/ 844296 h 1676710"/>
              <a:gd name="connsiteX300" fmla="*/ 2301240 w 2612136"/>
              <a:gd name="connsiteY300" fmla="*/ 838200 h 1676710"/>
              <a:gd name="connsiteX301" fmla="*/ 2282952 w 2612136"/>
              <a:gd name="connsiteY301" fmla="*/ 829056 h 1676710"/>
              <a:gd name="connsiteX302" fmla="*/ 2264664 w 2612136"/>
              <a:gd name="connsiteY302" fmla="*/ 813816 h 1676710"/>
              <a:gd name="connsiteX303" fmla="*/ 2255520 w 2612136"/>
              <a:gd name="connsiteY303" fmla="*/ 810768 h 1676710"/>
              <a:gd name="connsiteX304" fmla="*/ 2240280 w 2612136"/>
              <a:gd name="connsiteY304" fmla="*/ 798576 h 1676710"/>
              <a:gd name="connsiteX305" fmla="*/ 2231136 w 2612136"/>
              <a:gd name="connsiteY305" fmla="*/ 789432 h 1676710"/>
              <a:gd name="connsiteX306" fmla="*/ 2221992 w 2612136"/>
              <a:gd name="connsiteY306" fmla="*/ 786384 h 1676710"/>
              <a:gd name="connsiteX307" fmla="*/ 2203704 w 2612136"/>
              <a:gd name="connsiteY307" fmla="*/ 774192 h 1676710"/>
              <a:gd name="connsiteX308" fmla="*/ 2188464 w 2612136"/>
              <a:gd name="connsiteY308" fmla="*/ 758952 h 1676710"/>
              <a:gd name="connsiteX309" fmla="*/ 2157984 w 2612136"/>
              <a:gd name="connsiteY309" fmla="*/ 749808 h 1676710"/>
              <a:gd name="connsiteX310" fmla="*/ 2148840 w 2612136"/>
              <a:gd name="connsiteY310" fmla="*/ 743712 h 1676710"/>
              <a:gd name="connsiteX311" fmla="*/ 2130552 w 2612136"/>
              <a:gd name="connsiteY311" fmla="*/ 737616 h 1676710"/>
              <a:gd name="connsiteX312" fmla="*/ 2121408 w 2612136"/>
              <a:gd name="connsiteY312" fmla="*/ 734568 h 1676710"/>
              <a:gd name="connsiteX313" fmla="*/ 2100072 w 2612136"/>
              <a:gd name="connsiteY313" fmla="*/ 728472 h 1676710"/>
              <a:gd name="connsiteX314" fmla="*/ 2090928 w 2612136"/>
              <a:gd name="connsiteY314" fmla="*/ 722376 h 1676710"/>
              <a:gd name="connsiteX315" fmla="*/ 2078736 w 2612136"/>
              <a:gd name="connsiteY315" fmla="*/ 719328 h 1676710"/>
              <a:gd name="connsiteX316" fmla="*/ 2060448 w 2612136"/>
              <a:gd name="connsiteY316" fmla="*/ 713232 h 1676710"/>
              <a:gd name="connsiteX317" fmla="*/ 2051304 w 2612136"/>
              <a:gd name="connsiteY317" fmla="*/ 710184 h 1676710"/>
              <a:gd name="connsiteX318" fmla="*/ 2033016 w 2612136"/>
              <a:gd name="connsiteY318" fmla="*/ 697992 h 1676710"/>
              <a:gd name="connsiteX319" fmla="*/ 1996440 w 2612136"/>
              <a:gd name="connsiteY319" fmla="*/ 688848 h 1676710"/>
              <a:gd name="connsiteX320" fmla="*/ 1987296 w 2612136"/>
              <a:gd name="connsiteY320" fmla="*/ 682752 h 1676710"/>
              <a:gd name="connsiteX321" fmla="*/ 1965960 w 2612136"/>
              <a:gd name="connsiteY321" fmla="*/ 676656 h 1676710"/>
              <a:gd name="connsiteX322" fmla="*/ 1956816 w 2612136"/>
              <a:gd name="connsiteY322" fmla="*/ 670560 h 1676710"/>
              <a:gd name="connsiteX323" fmla="*/ 1929384 w 2612136"/>
              <a:gd name="connsiteY323" fmla="*/ 664464 h 1676710"/>
              <a:gd name="connsiteX324" fmla="*/ 1892808 w 2612136"/>
              <a:gd name="connsiteY324" fmla="*/ 640080 h 1676710"/>
              <a:gd name="connsiteX325" fmla="*/ 1874520 w 2612136"/>
              <a:gd name="connsiteY325" fmla="*/ 630936 h 1676710"/>
              <a:gd name="connsiteX326" fmla="*/ 1856232 w 2612136"/>
              <a:gd name="connsiteY326" fmla="*/ 621792 h 1676710"/>
              <a:gd name="connsiteX327" fmla="*/ 1798320 w 2612136"/>
              <a:gd name="connsiteY327" fmla="*/ 594360 h 1676710"/>
              <a:gd name="connsiteX328" fmla="*/ 1780032 w 2612136"/>
              <a:gd name="connsiteY328" fmla="*/ 585216 h 1676710"/>
              <a:gd name="connsiteX329" fmla="*/ 1770888 w 2612136"/>
              <a:gd name="connsiteY329" fmla="*/ 579120 h 1676710"/>
              <a:gd name="connsiteX330" fmla="*/ 1761744 w 2612136"/>
              <a:gd name="connsiteY330" fmla="*/ 576072 h 1676710"/>
              <a:gd name="connsiteX331" fmla="*/ 1740408 w 2612136"/>
              <a:gd name="connsiteY331" fmla="*/ 566928 h 1676710"/>
              <a:gd name="connsiteX332" fmla="*/ 1722120 w 2612136"/>
              <a:gd name="connsiteY332" fmla="*/ 554736 h 1676710"/>
              <a:gd name="connsiteX333" fmla="*/ 1703832 w 2612136"/>
              <a:gd name="connsiteY333" fmla="*/ 542544 h 1676710"/>
              <a:gd name="connsiteX334" fmla="*/ 1685544 w 2612136"/>
              <a:gd name="connsiteY334" fmla="*/ 533400 h 1676710"/>
              <a:gd name="connsiteX335" fmla="*/ 1676400 w 2612136"/>
              <a:gd name="connsiteY335" fmla="*/ 530352 h 1676710"/>
              <a:gd name="connsiteX336" fmla="*/ 1664208 w 2612136"/>
              <a:gd name="connsiteY336" fmla="*/ 524256 h 1676710"/>
              <a:gd name="connsiteX337" fmla="*/ 1645920 w 2612136"/>
              <a:gd name="connsiteY337" fmla="*/ 512064 h 1676710"/>
              <a:gd name="connsiteX338" fmla="*/ 1636776 w 2612136"/>
              <a:gd name="connsiteY338" fmla="*/ 505968 h 1676710"/>
              <a:gd name="connsiteX339" fmla="*/ 1615440 w 2612136"/>
              <a:gd name="connsiteY339" fmla="*/ 499872 h 1676710"/>
              <a:gd name="connsiteX340" fmla="*/ 1606296 w 2612136"/>
              <a:gd name="connsiteY340" fmla="*/ 493776 h 1676710"/>
              <a:gd name="connsiteX341" fmla="*/ 1584960 w 2612136"/>
              <a:gd name="connsiteY341" fmla="*/ 487680 h 1676710"/>
              <a:gd name="connsiteX342" fmla="*/ 1575816 w 2612136"/>
              <a:gd name="connsiteY342" fmla="*/ 481584 h 1676710"/>
              <a:gd name="connsiteX343" fmla="*/ 1551432 w 2612136"/>
              <a:gd name="connsiteY343" fmla="*/ 475488 h 1676710"/>
              <a:gd name="connsiteX344" fmla="*/ 1536192 w 2612136"/>
              <a:gd name="connsiteY344" fmla="*/ 469392 h 1676710"/>
              <a:gd name="connsiteX345" fmla="*/ 1514856 w 2612136"/>
              <a:gd name="connsiteY345" fmla="*/ 463296 h 1676710"/>
              <a:gd name="connsiteX346" fmla="*/ 1493520 w 2612136"/>
              <a:gd name="connsiteY346" fmla="*/ 454152 h 1676710"/>
              <a:gd name="connsiteX347" fmla="*/ 1463040 w 2612136"/>
              <a:gd name="connsiteY347" fmla="*/ 438912 h 1676710"/>
              <a:gd name="connsiteX348" fmla="*/ 1453896 w 2612136"/>
              <a:gd name="connsiteY348" fmla="*/ 432816 h 1676710"/>
              <a:gd name="connsiteX349" fmla="*/ 1444752 w 2612136"/>
              <a:gd name="connsiteY349" fmla="*/ 429768 h 1676710"/>
              <a:gd name="connsiteX350" fmla="*/ 1408176 w 2612136"/>
              <a:gd name="connsiteY350" fmla="*/ 414528 h 1676710"/>
              <a:gd name="connsiteX351" fmla="*/ 1389888 w 2612136"/>
              <a:gd name="connsiteY351" fmla="*/ 402336 h 1676710"/>
              <a:gd name="connsiteX352" fmla="*/ 1380744 w 2612136"/>
              <a:gd name="connsiteY352" fmla="*/ 396240 h 1676710"/>
              <a:gd name="connsiteX353" fmla="*/ 1371600 w 2612136"/>
              <a:gd name="connsiteY353" fmla="*/ 393192 h 1676710"/>
              <a:gd name="connsiteX354" fmla="*/ 1350264 w 2612136"/>
              <a:gd name="connsiteY354" fmla="*/ 381000 h 1676710"/>
              <a:gd name="connsiteX355" fmla="*/ 1341120 w 2612136"/>
              <a:gd name="connsiteY355" fmla="*/ 377952 h 1676710"/>
              <a:gd name="connsiteX356" fmla="*/ 1331976 w 2612136"/>
              <a:gd name="connsiteY356" fmla="*/ 371856 h 1676710"/>
              <a:gd name="connsiteX357" fmla="*/ 1094232 w 2612136"/>
              <a:gd name="connsiteY357" fmla="*/ 295656 h 1676710"/>
              <a:gd name="connsiteX358" fmla="*/ 1069848 w 2612136"/>
              <a:gd name="connsiteY358" fmla="*/ 289560 h 1676710"/>
              <a:gd name="connsiteX359" fmla="*/ 1057656 w 2612136"/>
              <a:gd name="connsiteY359" fmla="*/ 286512 h 1676710"/>
              <a:gd name="connsiteX360" fmla="*/ 1030224 w 2612136"/>
              <a:gd name="connsiteY360" fmla="*/ 283464 h 1676710"/>
              <a:gd name="connsiteX361" fmla="*/ 990600 w 2612136"/>
              <a:gd name="connsiteY361" fmla="*/ 274320 h 1676710"/>
              <a:gd name="connsiteX362" fmla="*/ 972312 w 2612136"/>
              <a:gd name="connsiteY362" fmla="*/ 268224 h 1676710"/>
              <a:gd name="connsiteX363" fmla="*/ 963168 w 2612136"/>
              <a:gd name="connsiteY363" fmla="*/ 265176 h 1676710"/>
              <a:gd name="connsiteX364" fmla="*/ 950976 w 2612136"/>
              <a:gd name="connsiteY364" fmla="*/ 262128 h 1676710"/>
              <a:gd name="connsiteX365" fmla="*/ 932688 w 2612136"/>
              <a:gd name="connsiteY365" fmla="*/ 256032 h 1676710"/>
              <a:gd name="connsiteX366" fmla="*/ 923544 w 2612136"/>
              <a:gd name="connsiteY366" fmla="*/ 252984 h 1676710"/>
              <a:gd name="connsiteX367" fmla="*/ 905256 w 2612136"/>
              <a:gd name="connsiteY367" fmla="*/ 249936 h 1676710"/>
              <a:gd name="connsiteX368" fmla="*/ 880872 w 2612136"/>
              <a:gd name="connsiteY368" fmla="*/ 240792 h 1676710"/>
              <a:gd name="connsiteX369" fmla="*/ 853440 w 2612136"/>
              <a:gd name="connsiteY369" fmla="*/ 237744 h 1676710"/>
              <a:gd name="connsiteX370" fmla="*/ 841248 w 2612136"/>
              <a:gd name="connsiteY370" fmla="*/ 234696 h 1676710"/>
              <a:gd name="connsiteX371" fmla="*/ 819912 w 2612136"/>
              <a:gd name="connsiteY371" fmla="*/ 228600 h 1676710"/>
              <a:gd name="connsiteX372" fmla="*/ 804672 w 2612136"/>
              <a:gd name="connsiteY372" fmla="*/ 225552 h 1676710"/>
              <a:gd name="connsiteX373" fmla="*/ 786384 w 2612136"/>
              <a:gd name="connsiteY373" fmla="*/ 222504 h 1676710"/>
              <a:gd name="connsiteX374" fmla="*/ 768096 w 2612136"/>
              <a:gd name="connsiteY374" fmla="*/ 216408 h 1676710"/>
              <a:gd name="connsiteX375" fmla="*/ 743712 w 2612136"/>
              <a:gd name="connsiteY375" fmla="*/ 213360 h 1676710"/>
              <a:gd name="connsiteX376" fmla="*/ 722376 w 2612136"/>
              <a:gd name="connsiteY376" fmla="*/ 210312 h 1676710"/>
              <a:gd name="connsiteX377" fmla="*/ 676656 w 2612136"/>
              <a:gd name="connsiteY377" fmla="*/ 207264 h 1676710"/>
              <a:gd name="connsiteX378" fmla="*/ 664464 w 2612136"/>
              <a:gd name="connsiteY378" fmla="*/ 204216 h 1676710"/>
              <a:gd name="connsiteX379" fmla="*/ 591312 w 2612136"/>
              <a:gd name="connsiteY379" fmla="*/ 207264 h 1676710"/>
              <a:gd name="connsiteX380" fmla="*/ 576072 w 2612136"/>
              <a:gd name="connsiteY380" fmla="*/ 210312 h 1676710"/>
              <a:gd name="connsiteX381" fmla="*/ 536448 w 2612136"/>
              <a:gd name="connsiteY381" fmla="*/ 216408 h 1676710"/>
              <a:gd name="connsiteX382" fmla="*/ 493776 w 2612136"/>
              <a:gd name="connsiteY382" fmla="*/ 219456 h 1676710"/>
              <a:gd name="connsiteX383" fmla="*/ 466344 w 2612136"/>
              <a:gd name="connsiteY383" fmla="*/ 222504 h 1676710"/>
              <a:gd name="connsiteX384" fmla="*/ 371856 w 2612136"/>
              <a:gd name="connsiteY384" fmla="*/ 231648 h 1676710"/>
              <a:gd name="connsiteX385" fmla="*/ 326136 w 2612136"/>
              <a:gd name="connsiteY385" fmla="*/ 246888 h 1676710"/>
              <a:gd name="connsiteX386" fmla="*/ 316992 w 2612136"/>
              <a:gd name="connsiteY386" fmla="*/ 249936 h 1676710"/>
              <a:gd name="connsiteX387" fmla="*/ 307848 w 2612136"/>
              <a:gd name="connsiteY387" fmla="*/ 252984 h 1676710"/>
              <a:gd name="connsiteX388" fmla="*/ 283464 w 2612136"/>
              <a:gd name="connsiteY388" fmla="*/ 262128 h 1676710"/>
              <a:gd name="connsiteX389" fmla="*/ 265176 w 2612136"/>
              <a:gd name="connsiteY389" fmla="*/ 268224 h 1676710"/>
              <a:gd name="connsiteX390" fmla="*/ 240792 w 2612136"/>
              <a:gd name="connsiteY390" fmla="*/ 274320 h 1676710"/>
              <a:gd name="connsiteX391" fmla="*/ 231648 w 2612136"/>
              <a:gd name="connsiteY391" fmla="*/ 280416 h 1676710"/>
              <a:gd name="connsiteX392" fmla="*/ 219456 w 2612136"/>
              <a:gd name="connsiteY392" fmla="*/ 283464 h 1676710"/>
              <a:gd name="connsiteX393" fmla="*/ 201168 w 2612136"/>
              <a:gd name="connsiteY393" fmla="*/ 289560 h 1676710"/>
              <a:gd name="connsiteX394" fmla="*/ 195072 w 2612136"/>
              <a:gd name="connsiteY394" fmla="*/ 295656 h 1676710"/>
              <a:gd name="connsiteX0" fmla="*/ 195072 w 2612136"/>
              <a:gd name="connsiteY0" fmla="*/ 295656 h 1676710"/>
              <a:gd name="connsiteX1" fmla="*/ 176784 w 2612136"/>
              <a:gd name="connsiteY1" fmla="*/ 304800 h 1676710"/>
              <a:gd name="connsiteX2" fmla="*/ 155448 w 2612136"/>
              <a:gd name="connsiteY2" fmla="*/ 310896 h 1676710"/>
              <a:gd name="connsiteX3" fmla="*/ 137160 w 2612136"/>
              <a:gd name="connsiteY3" fmla="*/ 323088 h 1676710"/>
              <a:gd name="connsiteX4" fmla="*/ 128016 w 2612136"/>
              <a:gd name="connsiteY4" fmla="*/ 329184 h 1676710"/>
              <a:gd name="connsiteX5" fmla="*/ 115824 w 2612136"/>
              <a:gd name="connsiteY5" fmla="*/ 332232 h 1676710"/>
              <a:gd name="connsiteX6" fmla="*/ 106680 w 2612136"/>
              <a:gd name="connsiteY6" fmla="*/ 338328 h 1676710"/>
              <a:gd name="connsiteX7" fmla="*/ 70104 w 2612136"/>
              <a:gd name="connsiteY7" fmla="*/ 338328 h 1676710"/>
              <a:gd name="connsiteX8" fmla="*/ 48768 w 2612136"/>
              <a:gd name="connsiteY8" fmla="*/ 332232 h 1676710"/>
              <a:gd name="connsiteX9" fmla="*/ 36576 w 2612136"/>
              <a:gd name="connsiteY9" fmla="*/ 326136 h 1676710"/>
              <a:gd name="connsiteX10" fmla="*/ 27432 w 2612136"/>
              <a:gd name="connsiteY10" fmla="*/ 316992 h 1676710"/>
              <a:gd name="connsiteX11" fmla="*/ 9144 w 2612136"/>
              <a:gd name="connsiteY11" fmla="*/ 301752 h 1676710"/>
              <a:gd name="connsiteX12" fmla="*/ 0 w 2612136"/>
              <a:gd name="connsiteY12" fmla="*/ 268224 h 1676710"/>
              <a:gd name="connsiteX13" fmla="*/ 3048 w 2612136"/>
              <a:gd name="connsiteY13" fmla="*/ 207264 h 1676710"/>
              <a:gd name="connsiteX14" fmla="*/ 21336 w 2612136"/>
              <a:gd name="connsiteY14" fmla="*/ 170688 h 1676710"/>
              <a:gd name="connsiteX15" fmla="*/ 30480 w 2612136"/>
              <a:gd name="connsiteY15" fmla="*/ 161544 h 1676710"/>
              <a:gd name="connsiteX16" fmla="*/ 42672 w 2612136"/>
              <a:gd name="connsiteY16" fmla="*/ 146304 h 1676710"/>
              <a:gd name="connsiteX17" fmla="*/ 60960 w 2612136"/>
              <a:gd name="connsiteY17" fmla="*/ 131064 h 1676710"/>
              <a:gd name="connsiteX18" fmla="*/ 67056 w 2612136"/>
              <a:gd name="connsiteY18" fmla="*/ 121920 h 1676710"/>
              <a:gd name="connsiteX19" fmla="*/ 79248 w 2612136"/>
              <a:gd name="connsiteY19" fmla="*/ 115824 h 1676710"/>
              <a:gd name="connsiteX20" fmla="*/ 100584 w 2612136"/>
              <a:gd name="connsiteY20" fmla="*/ 106680 h 1676710"/>
              <a:gd name="connsiteX21" fmla="*/ 109728 w 2612136"/>
              <a:gd name="connsiteY21" fmla="*/ 97536 h 1676710"/>
              <a:gd name="connsiteX22" fmla="*/ 121920 w 2612136"/>
              <a:gd name="connsiteY22" fmla="*/ 94488 h 1676710"/>
              <a:gd name="connsiteX23" fmla="*/ 131064 w 2612136"/>
              <a:gd name="connsiteY23" fmla="*/ 91440 h 1676710"/>
              <a:gd name="connsiteX24" fmla="*/ 140208 w 2612136"/>
              <a:gd name="connsiteY24" fmla="*/ 85344 h 1676710"/>
              <a:gd name="connsiteX25" fmla="*/ 149352 w 2612136"/>
              <a:gd name="connsiteY25" fmla="*/ 82296 h 1676710"/>
              <a:gd name="connsiteX26" fmla="*/ 161544 w 2612136"/>
              <a:gd name="connsiteY26" fmla="*/ 76200 h 1676710"/>
              <a:gd name="connsiteX27" fmla="*/ 179832 w 2612136"/>
              <a:gd name="connsiteY27" fmla="*/ 70104 h 1676710"/>
              <a:gd name="connsiteX28" fmla="*/ 198120 w 2612136"/>
              <a:gd name="connsiteY28" fmla="*/ 64008 h 1676710"/>
              <a:gd name="connsiteX29" fmla="*/ 207264 w 2612136"/>
              <a:gd name="connsiteY29" fmla="*/ 60960 h 1676710"/>
              <a:gd name="connsiteX30" fmla="*/ 234696 w 2612136"/>
              <a:gd name="connsiteY30" fmla="*/ 54864 h 1676710"/>
              <a:gd name="connsiteX31" fmla="*/ 262128 w 2612136"/>
              <a:gd name="connsiteY31" fmla="*/ 48768 h 1676710"/>
              <a:gd name="connsiteX32" fmla="*/ 283464 w 2612136"/>
              <a:gd name="connsiteY32" fmla="*/ 45720 h 1676710"/>
              <a:gd name="connsiteX33" fmla="*/ 292608 w 2612136"/>
              <a:gd name="connsiteY33" fmla="*/ 42672 h 1676710"/>
              <a:gd name="connsiteX34" fmla="*/ 338328 w 2612136"/>
              <a:gd name="connsiteY34" fmla="*/ 36576 h 1676710"/>
              <a:gd name="connsiteX35" fmla="*/ 365760 w 2612136"/>
              <a:gd name="connsiteY35" fmla="*/ 30480 h 1676710"/>
              <a:gd name="connsiteX36" fmla="*/ 384048 w 2612136"/>
              <a:gd name="connsiteY36" fmla="*/ 27432 h 1676710"/>
              <a:gd name="connsiteX37" fmla="*/ 417576 w 2612136"/>
              <a:gd name="connsiteY37" fmla="*/ 24384 h 1676710"/>
              <a:gd name="connsiteX38" fmla="*/ 460248 w 2612136"/>
              <a:gd name="connsiteY38" fmla="*/ 18288 h 1676710"/>
              <a:gd name="connsiteX39" fmla="*/ 505968 w 2612136"/>
              <a:gd name="connsiteY39" fmla="*/ 15240 h 1676710"/>
              <a:gd name="connsiteX40" fmla="*/ 527304 w 2612136"/>
              <a:gd name="connsiteY40" fmla="*/ 9144 h 1676710"/>
              <a:gd name="connsiteX41" fmla="*/ 545592 w 2612136"/>
              <a:gd name="connsiteY41" fmla="*/ 6096 h 1676710"/>
              <a:gd name="connsiteX42" fmla="*/ 554736 w 2612136"/>
              <a:gd name="connsiteY42" fmla="*/ 3048 h 1676710"/>
              <a:gd name="connsiteX43" fmla="*/ 585216 w 2612136"/>
              <a:gd name="connsiteY43" fmla="*/ 0 h 1676710"/>
              <a:gd name="connsiteX44" fmla="*/ 679704 w 2612136"/>
              <a:gd name="connsiteY44" fmla="*/ 3048 h 1676710"/>
              <a:gd name="connsiteX45" fmla="*/ 701040 w 2612136"/>
              <a:gd name="connsiteY45" fmla="*/ 6096 h 1676710"/>
              <a:gd name="connsiteX46" fmla="*/ 749808 w 2612136"/>
              <a:gd name="connsiteY46" fmla="*/ 12192 h 1676710"/>
              <a:gd name="connsiteX47" fmla="*/ 765048 w 2612136"/>
              <a:gd name="connsiteY47" fmla="*/ 15240 h 1676710"/>
              <a:gd name="connsiteX48" fmla="*/ 810768 w 2612136"/>
              <a:gd name="connsiteY48" fmla="*/ 18288 h 1676710"/>
              <a:gd name="connsiteX49" fmla="*/ 829056 w 2612136"/>
              <a:gd name="connsiteY49" fmla="*/ 21336 h 1676710"/>
              <a:gd name="connsiteX50" fmla="*/ 847344 w 2612136"/>
              <a:gd name="connsiteY50" fmla="*/ 27432 h 1676710"/>
              <a:gd name="connsiteX51" fmla="*/ 886968 w 2612136"/>
              <a:gd name="connsiteY51" fmla="*/ 33528 h 1676710"/>
              <a:gd name="connsiteX52" fmla="*/ 899160 w 2612136"/>
              <a:gd name="connsiteY52" fmla="*/ 36576 h 1676710"/>
              <a:gd name="connsiteX53" fmla="*/ 908304 w 2612136"/>
              <a:gd name="connsiteY53" fmla="*/ 39624 h 1676710"/>
              <a:gd name="connsiteX54" fmla="*/ 950976 w 2612136"/>
              <a:gd name="connsiteY54" fmla="*/ 45720 h 1676710"/>
              <a:gd name="connsiteX55" fmla="*/ 972312 w 2612136"/>
              <a:gd name="connsiteY55" fmla="*/ 48768 h 1676710"/>
              <a:gd name="connsiteX56" fmla="*/ 1005840 w 2612136"/>
              <a:gd name="connsiteY56" fmla="*/ 57912 h 1676710"/>
              <a:gd name="connsiteX57" fmla="*/ 1027176 w 2612136"/>
              <a:gd name="connsiteY57" fmla="*/ 60960 h 1676710"/>
              <a:gd name="connsiteX58" fmla="*/ 1048512 w 2612136"/>
              <a:gd name="connsiteY58" fmla="*/ 67056 h 1676710"/>
              <a:gd name="connsiteX59" fmla="*/ 1078992 w 2612136"/>
              <a:gd name="connsiteY59" fmla="*/ 73152 h 1676710"/>
              <a:gd name="connsiteX60" fmla="*/ 1088136 w 2612136"/>
              <a:gd name="connsiteY60" fmla="*/ 76200 h 1676710"/>
              <a:gd name="connsiteX61" fmla="*/ 1109472 w 2612136"/>
              <a:gd name="connsiteY61" fmla="*/ 79248 h 1676710"/>
              <a:gd name="connsiteX62" fmla="*/ 1127760 w 2612136"/>
              <a:gd name="connsiteY62" fmla="*/ 82296 h 1676710"/>
              <a:gd name="connsiteX63" fmla="*/ 1139952 w 2612136"/>
              <a:gd name="connsiteY63" fmla="*/ 85344 h 1676710"/>
              <a:gd name="connsiteX64" fmla="*/ 1176528 w 2612136"/>
              <a:gd name="connsiteY64" fmla="*/ 91440 h 1676710"/>
              <a:gd name="connsiteX65" fmla="*/ 1207008 w 2612136"/>
              <a:gd name="connsiteY65" fmla="*/ 100584 h 1676710"/>
              <a:gd name="connsiteX66" fmla="*/ 1216152 w 2612136"/>
              <a:gd name="connsiteY66" fmla="*/ 103632 h 1676710"/>
              <a:gd name="connsiteX67" fmla="*/ 1228344 w 2612136"/>
              <a:gd name="connsiteY67" fmla="*/ 106680 h 1676710"/>
              <a:gd name="connsiteX68" fmla="*/ 1246632 w 2612136"/>
              <a:gd name="connsiteY68" fmla="*/ 112776 h 1676710"/>
              <a:gd name="connsiteX69" fmla="*/ 1255776 w 2612136"/>
              <a:gd name="connsiteY69" fmla="*/ 115824 h 1676710"/>
              <a:gd name="connsiteX70" fmla="*/ 1267968 w 2612136"/>
              <a:gd name="connsiteY70" fmla="*/ 121920 h 1676710"/>
              <a:gd name="connsiteX71" fmla="*/ 1277112 w 2612136"/>
              <a:gd name="connsiteY71" fmla="*/ 128016 h 1676710"/>
              <a:gd name="connsiteX72" fmla="*/ 1298448 w 2612136"/>
              <a:gd name="connsiteY72" fmla="*/ 134112 h 1676710"/>
              <a:gd name="connsiteX73" fmla="*/ 1322832 w 2612136"/>
              <a:gd name="connsiteY73" fmla="*/ 146304 h 1676710"/>
              <a:gd name="connsiteX74" fmla="*/ 1441704 w 2612136"/>
              <a:gd name="connsiteY74" fmla="*/ 185928 h 1676710"/>
              <a:gd name="connsiteX75" fmla="*/ 1487424 w 2612136"/>
              <a:gd name="connsiteY75" fmla="*/ 207264 h 1676710"/>
              <a:gd name="connsiteX76" fmla="*/ 1511808 w 2612136"/>
              <a:gd name="connsiteY76" fmla="*/ 216408 h 1676710"/>
              <a:gd name="connsiteX77" fmla="*/ 1554480 w 2612136"/>
              <a:gd name="connsiteY77" fmla="*/ 225552 h 1676710"/>
              <a:gd name="connsiteX78" fmla="*/ 1578864 w 2612136"/>
              <a:gd name="connsiteY78" fmla="*/ 231648 h 1676710"/>
              <a:gd name="connsiteX79" fmla="*/ 1588008 w 2612136"/>
              <a:gd name="connsiteY79" fmla="*/ 234696 h 1676710"/>
              <a:gd name="connsiteX80" fmla="*/ 1612392 w 2612136"/>
              <a:gd name="connsiteY80" fmla="*/ 240792 h 1676710"/>
              <a:gd name="connsiteX81" fmla="*/ 1630680 w 2612136"/>
              <a:gd name="connsiteY81" fmla="*/ 246888 h 1676710"/>
              <a:gd name="connsiteX82" fmla="*/ 1639824 w 2612136"/>
              <a:gd name="connsiteY82" fmla="*/ 249936 h 1676710"/>
              <a:gd name="connsiteX83" fmla="*/ 1652016 w 2612136"/>
              <a:gd name="connsiteY83" fmla="*/ 252984 h 1676710"/>
              <a:gd name="connsiteX84" fmla="*/ 1664208 w 2612136"/>
              <a:gd name="connsiteY84" fmla="*/ 259080 h 1676710"/>
              <a:gd name="connsiteX85" fmla="*/ 1673352 w 2612136"/>
              <a:gd name="connsiteY85" fmla="*/ 262128 h 1676710"/>
              <a:gd name="connsiteX86" fmla="*/ 1685544 w 2612136"/>
              <a:gd name="connsiteY86" fmla="*/ 268224 h 1676710"/>
              <a:gd name="connsiteX87" fmla="*/ 1703832 w 2612136"/>
              <a:gd name="connsiteY87" fmla="*/ 274320 h 1676710"/>
              <a:gd name="connsiteX88" fmla="*/ 1716024 w 2612136"/>
              <a:gd name="connsiteY88" fmla="*/ 280416 h 1676710"/>
              <a:gd name="connsiteX89" fmla="*/ 1734312 w 2612136"/>
              <a:gd name="connsiteY89" fmla="*/ 286512 h 1676710"/>
              <a:gd name="connsiteX90" fmla="*/ 1743456 w 2612136"/>
              <a:gd name="connsiteY90" fmla="*/ 289560 h 1676710"/>
              <a:gd name="connsiteX91" fmla="*/ 1752600 w 2612136"/>
              <a:gd name="connsiteY91" fmla="*/ 295656 h 1676710"/>
              <a:gd name="connsiteX92" fmla="*/ 1770888 w 2612136"/>
              <a:gd name="connsiteY92" fmla="*/ 301752 h 1676710"/>
              <a:gd name="connsiteX93" fmla="*/ 1780032 w 2612136"/>
              <a:gd name="connsiteY93" fmla="*/ 307848 h 1676710"/>
              <a:gd name="connsiteX94" fmla="*/ 1789176 w 2612136"/>
              <a:gd name="connsiteY94" fmla="*/ 310896 h 1676710"/>
              <a:gd name="connsiteX95" fmla="*/ 1804416 w 2612136"/>
              <a:gd name="connsiteY95" fmla="*/ 316992 h 1676710"/>
              <a:gd name="connsiteX96" fmla="*/ 1813560 w 2612136"/>
              <a:gd name="connsiteY96" fmla="*/ 323088 h 1676710"/>
              <a:gd name="connsiteX97" fmla="*/ 1844040 w 2612136"/>
              <a:gd name="connsiteY97" fmla="*/ 332232 h 1676710"/>
              <a:gd name="connsiteX98" fmla="*/ 1853184 w 2612136"/>
              <a:gd name="connsiteY98" fmla="*/ 338328 h 1676710"/>
              <a:gd name="connsiteX99" fmla="*/ 1886712 w 2612136"/>
              <a:gd name="connsiteY99" fmla="*/ 350520 h 1676710"/>
              <a:gd name="connsiteX100" fmla="*/ 1895856 w 2612136"/>
              <a:gd name="connsiteY100" fmla="*/ 356616 h 1676710"/>
              <a:gd name="connsiteX101" fmla="*/ 1926336 w 2612136"/>
              <a:gd name="connsiteY101" fmla="*/ 365760 h 1676710"/>
              <a:gd name="connsiteX102" fmla="*/ 1953768 w 2612136"/>
              <a:gd name="connsiteY102" fmla="*/ 377952 h 1676710"/>
              <a:gd name="connsiteX103" fmla="*/ 1965960 w 2612136"/>
              <a:gd name="connsiteY103" fmla="*/ 384048 h 1676710"/>
              <a:gd name="connsiteX104" fmla="*/ 1975104 w 2612136"/>
              <a:gd name="connsiteY104" fmla="*/ 387096 h 1676710"/>
              <a:gd name="connsiteX105" fmla="*/ 1996440 w 2612136"/>
              <a:gd name="connsiteY105" fmla="*/ 399288 h 1676710"/>
              <a:gd name="connsiteX106" fmla="*/ 2014728 w 2612136"/>
              <a:gd name="connsiteY106" fmla="*/ 405384 h 1676710"/>
              <a:gd name="connsiteX107" fmla="*/ 2033016 w 2612136"/>
              <a:gd name="connsiteY107" fmla="*/ 414528 h 1676710"/>
              <a:gd name="connsiteX108" fmla="*/ 2042160 w 2612136"/>
              <a:gd name="connsiteY108" fmla="*/ 420624 h 1676710"/>
              <a:gd name="connsiteX109" fmla="*/ 2054352 w 2612136"/>
              <a:gd name="connsiteY109" fmla="*/ 423672 h 1676710"/>
              <a:gd name="connsiteX110" fmla="*/ 2090928 w 2612136"/>
              <a:gd name="connsiteY110" fmla="*/ 438912 h 1676710"/>
              <a:gd name="connsiteX111" fmla="*/ 2109216 w 2612136"/>
              <a:gd name="connsiteY111" fmla="*/ 451104 h 1676710"/>
              <a:gd name="connsiteX112" fmla="*/ 2130552 w 2612136"/>
              <a:gd name="connsiteY112" fmla="*/ 460248 h 1676710"/>
              <a:gd name="connsiteX113" fmla="*/ 2139696 w 2612136"/>
              <a:gd name="connsiteY113" fmla="*/ 463296 h 1676710"/>
              <a:gd name="connsiteX114" fmla="*/ 2151888 w 2612136"/>
              <a:gd name="connsiteY114" fmla="*/ 469392 h 1676710"/>
              <a:gd name="connsiteX115" fmla="*/ 2161032 w 2612136"/>
              <a:gd name="connsiteY115" fmla="*/ 472440 h 1676710"/>
              <a:gd name="connsiteX116" fmla="*/ 2170176 w 2612136"/>
              <a:gd name="connsiteY116" fmla="*/ 478536 h 1676710"/>
              <a:gd name="connsiteX117" fmla="*/ 2179320 w 2612136"/>
              <a:gd name="connsiteY117" fmla="*/ 487680 h 1676710"/>
              <a:gd name="connsiteX118" fmla="*/ 2191512 w 2612136"/>
              <a:gd name="connsiteY118" fmla="*/ 490728 h 1676710"/>
              <a:gd name="connsiteX119" fmla="*/ 2200656 w 2612136"/>
              <a:gd name="connsiteY119" fmla="*/ 499872 h 1676710"/>
              <a:gd name="connsiteX120" fmla="*/ 2209800 w 2612136"/>
              <a:gd name="connsiteY120" fmla="*/ 502920 h 1676710"/>
              <a:gd name="connsiteX121" fmla="*/ 2218944 w 2612136"/>
              <a:gd name="connsiteY121" fmla="*/ 509016 h 1676710"/>
              <a:gd name="connsiteX122" fmla="*/ 2228088 w 2612136"/>
              <a:gd name="connsiteY122" fmla="*/ 512064 h 1676710"/>
              <a:gd name="connsiteX123" fmla="*/ 2246376 w 2612136"/>
              <a:gd name="connsiteY123" fmla="*/ 524256 h 1676710"/>
              <a:gd name="connsiteX124" fmla="*/ 2255520 w 2612136"/>
              <a:gd name="connsiteY124" fmla="*/ 527304 h 1676710"/>
              <a:gd name="connsiteX125" fmla="*/ 2273808 w 2612136"/>
              <a:gd name="connsiteY125" fmla="*/ 539496 h 1676710"/>
              <a:gd name="connsiteX126" fmla="*/ 2282952 w 2612136"/>
              <a:gd name="connsiteY126" fmla="*/ 545592 h 1676710"/>
              <a:gd name="connsiteX127" fmla="*/ 2292096 w 2612136"/>
              <a:gd name="connsiteY127" fmla="*/ 548640 h 1676710"/>
              <a:gd name="connsiteX128" fmla="*/ 2304288 w 2612136"/>
              <a:gd name="connsiteY128" fmla="*/ 557784 h 1676710"/>
              <a:gd name="connsiteX129" fmla="*/ 2322576 w 2612136"/>
              <a:gd name="connsiteY129" fmla="*/ 569976 h 1676710"/>
              <a:gd name="connsiteX130" fmla="*/ 2331720 w 2612136"/>
              <a:gd name="connsiteY130" fmla="*/ 579120 h 1676710"/>
              <a:gd name="connsiteX131" fmla="*/ 2350008 w 2612136"/>
              <a:gd name="connsiteY131" fmla="*/ 591312 h 1676710"/>
              <a:gd name="connsiteX132" fmla="*/ 2362200 w 2612136"/>
              <a:gd name="connsiteY132" fmla="*/ 597408 h 1676710"/>
              <a:gd name="connsiteX133" fmla="*/ 2389632 w 2612136"/>
              <a:gd name="connsiteY133" fmla="*/ 621792 h 1676710"/>
              <a:gd name="connsiteX134" fmla="*/ 2398776 w 2612136"/>
              <a:gd name="connsiteY134" fmla="*/ 624840 h 1676710"/>
              <a:gd name="connsiteX135" fmla="*/ 2420112 w 2612136"/>
              <a:gd name="connsiteY135" fmla="*/ 646176 h 1676710"/>
              <a:gd name="connsiteX136" fmla="*/ 2438400 w 2612136"/>
              <a:gd name="connsiteY136" fmla="*/ 661416 h 1676710"/>
              <a:gd name="connsiteX137" fmla="*/ 2447544 w 2612136"/>
              <a:gd name="connsiteY137" fmla="*/ 667512 h 1676710"/>
              <a:gd name="connsiteX138" fmla="*/ 2456688 w 2612136"/>
              <a:gd name="connsiteY138" fmla="*/ 679704 h 1676710"/>
              <a:gd name="connsiteX139" fmla="*/ 2474976 w 2612136"/>
              <a:gd name="connsiteY139" fmla="*/ 694944 h 1676710"/>
              <a:gd name="connsiteX140" fmla="*/ 2481072 w 2612136"/>
              <a:gd name="connsiteY140" fmla="*/ 704088 h 1676710"/>
              <a:gd name="connsiteX141" fmla="*/ 2493264 w 2612136"/>
              <a:gd name="connsiteY141" fmla="*/ 713232 h 1676710"/>
              <a:gd name="connsiteX142" fmla="*/ 2511552 w 2612136"/>
              <a:gd name="connsiteY142" fmla="*/ 743712 h 1676710"/>
              <a:gd name="connsiteX143" fmla="*/ 2526792 w 2612136"/>
              <a:gd name="connsiteY143" fmla="*/ 762000 h 1676710"/>
              <a:gd name="connsiteX144" fmla="*/ 2529840 w 2612136"/>
              <a:gd name="connsiteY144" fmla="*/ 771144 h 1676710"/>
              <a:gd name="connsiteX145" fmla="*/ 2535936 w 2612136"/>
              <a:gd name="connsiteY145" fmla="*/ 783336 h 1676710"/>
              <a:gd name="connsiteX146" fmla="*/ 2538984 w 2612136"/>
              <a:gd name="connsiteY146" fmla="*/ 792480 h 1676710"/>
              <a:gd name="connsiteX147" fmla="*/ 2545080 w 2612136"/>
              <a:gd name="connsiteY147" fmla="*/ 801624 h 1676710"/>
              <a:gd name="connsiteX148" fmla="*/ 2551176 w 2612136"/>
              <a:gd name="connsiteY148" fmla="*/ 822960 h 1676710"/>
              <a:gd name="connsiteX149" fmla="*/ 2557272 w 2612136"/>
              <a:gd name="connsiteY149" fmla="*/ 841248 h 1676710"/>
              <a:gd name="connsiteX150" fmla="*/ 2563368 w 2612136"/>
              <a:gd name="connsiteY150" fmla="*/ 865632 h 1676710"/>
              <a:gd name="connsiteX151" fmla="*/ 2569464 w 2612136"/>
              <a:gd name="connsiteY151" fmla="*/ 877824 h 1676710"/>
              <a:gd name="connsiteX152" fmla="*/ 2572512 w 2612136"/>
              <a:gd name="connsiteY152" fmla="*/ 886968 h 1676710"/>
              <a:gd name="connsiteX153" fmla="*/ 2575560 w 2612136"/>
              <a:gd name="connsiteY153" fmla="*/ 899160 h 1676710"/>
              <a:gd name="connsiteX154" fmla="*/ 2587752 w 2612136"/>
              <a:gd name="connsiteY154" fmla="*/ 917448 h 1676710"/>
              <a:gd name="connsiteX155" fmla="*/ 2593848 w 2612136"/>
              <a:gd name="connsiteY155" fmla="*/ 938784 h 1676710"/>
              <a:gd name="connsiteX156" fmla="*/ 2596896 w 2612136"/>
              <a:gd name="connsiteY156" fmla="*/ 950976 h 1676710"/>
              <a:gd name="connsiteX157" fmla="*/ 2602992 w 2612136"/>
              <a:gd name="connsiteY157" fmla="*/ 963168 h 1676710"/>
              <a:gd name="connsiteX158" fmla="*/ 2606040 w 2612136"/>
              <a:gd name="connsiteY158" fmla="*/ 975360 h 1676710"/>
              <a:gd name="connsiteX159" fmla="*/ 2612136 w 2612136"/>
              <a:gd name="connsiteY159" fmla="*/ 993648 h 1676710"/>
              <a:gd name="connsiteX160" fmla="*/ 2609088 w 2612136"/>
              <a:gd name="connsiteY160" fmla="*/ 1030224 h 1676710"/>
              <a:gd name="connsiteX161" fmla="*/ 2602992 w 2612136"/>
              <a:gd name="connsiteY161" fmla="*/ 1066800 h 1676710"/>
              <a:gd name="connsiteX162" fmla="*/ 2599944 w 2612136"/>
              <a:gd name="connsiteY162" fmla="*/ 1103376 h 1676710"/>
              <a:gd name="connsiteX163" fmla="*/ 2593848 w 2612136"/>
              <a:gd name="connsiteY163" fmla="*/ 1130808 h 1676710"/>
              <a:gd name="connsiteX164" fmla="*/ 2590800 w 2612136"/>
              <a:gd name="connsiteY164" fmla="*/ 1139952 h 1676710"/>
              <a:gd name="connsiteX165" fmla="*/ 2581656 w 2612136"/>
              <a:gd name="connsiteY165" fmla="*/ 1173480 h 1676710"/>
              <a:gd name="connsiteX166" fmla="*/ 2578608 w 2612136"/>
              <a:gd name="connsiteY166" fmla="*/ 1182624 h 1676710"/>
              <a:gd name="connsiteX167" fmla="*/ 2566416 w 2612136"/>
              <a:gd name="connsiteY167" fmla="*/ 1200912 h 1676710"/>
              <a:gd name="connsiteX168" fmla="*/ 2560320 w 2612136"/>
              <a:gd name="connsiteY168" fmla="*/ 1210056 h 1676710"/>
              <a:gd name="connsiteX169" fmla="*/ 2557272 w 2612136"/>
              <a:gd name="connsiteY169" fmla="*/ 1219200 h 1676710"/>
              <a:gd name="connsiteX170" fmla="*/ 2545080 w 2612136"/>
              <a:gd name="connsiteY170" fmla="*/ 1237488 h 1676710"/>
              <a:gd name="connsiteX171" fmla="*/ 2538984 w 2612136"/>
              <a:gd name="connsiteY171" fmla="*/ 1246632 h 1676710"/>
              <a:gd name="connsiteX172" fmla="*/ 2535936 w 2612136"/>
              <a:gd name="connsiteY172" fmla="*/ 1255776 h 1676710"/>
              <a:gd name="connsiteX173" fmla="*/ 2526792 w 2612136"/>
              <a:gd name="connsiteY173" fmla="*/ 1264920 h 1676710"/>
              <a:gd name="connsiteX174" fmla="*/ 2511552 w 2612136"/>
              <a:gd name="connsiteY174" fmla="*/ 1283208 h 1676710"/>
              <a:gd name="connsiteX175" fmla="*/ 2502408 w 2612136"/>
              <a:gd name="connsiteY175" fmla="*/ 1289304 h 1676710"/>
              <a:gd name="connsiteX176" fmla="*/ 2493264 w 2612136"/>
              <a:gd name="connsiteY176" fmla="*/ 1301496 h 1676710"/>
              <a:gd name="connsiteX177" fmla="*/ 2474976 w 2612136"/>
              <a:gd name="connsiteY177" fmla="*/ 1313688 h 1676710"/>
              <a:gd name="connsiteX178" fmla="*/ 2444496 w 2612136"/>
              <a:gd name="connsiteY178" fmla="*/ 1335024 h 1676710"/>
              <a:gd name="connsiteX179" fmla="*/ 2435352 w 2612136"/>
              <a:gd name="connsiteY179" fmla="*/ 1341120 h 1676710"/>
              <a:gd name="connsiteX180" fmla="*/ 2423160 w 2612136"/>
              <a:gd name="connsiteY180" fmla="*/ 1350264 h 1676710"/>
              <a:gd name="connsiteX181" fmla="*/ 2410968 w 2612136"/>
              <a:gd name="connsiteY181" fmla="*/ 1353312 h 1676710"/>
              <a:gd name="connsiteX182" fmla="*/ 2401824 w 2612136"/>
              <a:gd name="connsiteY182" fmla="*/ 1362456 h 1676710"/>
              <a:gd name="connsiteX183" fmla="*/ 2383536 w 2612136"/>
              <a:gd name="connsiteY183" fmla="*/ 1374648 h 1676710"/>
              <a:gd name="connsiteX184" fmla="*/ 2365248 w 2612136"/>
              <a:gd name="connsiteY184" fmla="*/ 1386840 h 1676710"/>
              <a:gd name="connsiteX185" fmla="*/ 2356104 w 2612136"/>
              <a:gd name="connsiteY185" fmla="*/ 1395984 h 1676710"/>
              <a:gd name="connsiteX186" fmla="*/ 2346960 w 2612136"/>
              <a:gd name="connsiteY186" fmla="*/ 1399032 h 1676710"/>
              <a:gd name="connsiteX187" fmla="*/ 2331720 w 2612136"/>
              <a:gd name="connsiteY187" fmla="*/ 1411224 h 1676710"/>
              <a:gd name="connsiteX188" fmla="*/ 2322576 w 2612136"/>
              <a:gd name="connsiteY188" fmla="*/ 1420368 h 1676710"/>
              <a:gd name="connsiteX189" fmla="*/ 2301240 w 2612136"/>
              <a:gd name="connsiteY189" fmla="*/ 1432560 h 1676710"/>
              <a:gd name="connsiteX190" fmla="*/ 2286000 w 2612136"/>
              <a:gd name="connsiteY190" fmla="*/ 1441704 h 1676710"/>
              <a:gd name="connsiteX191" fmla="*/ 2267712 w 2612136"/>
              <a:gd name="connsiteY191" fmla="*/ 1453896 h 1676710"/>
              <a:gd name="connsiteX192" fmla="*/ 2255520 w 2612136"/>
              <a:gd name="connsiteY192" fmla="*/ 1459992 h 1676710"/>
              <a:gd name="connsiteX193" fmla="*/ 2234184 w 2612136"/>
              <a:gd name="connsiteY193" fmla="*/ 1475232 h 1676710"/>
              <a:gd name="connsiteX194" fmla="*/ 2225040 w 2612136"/>
              <a:gd name="connsiteY194" fmla="*/ 1481328 h 1676710"/>
              <a:gd name="connsiteX195" fmla="*/ 2212848 w 2612136"/>
              <a:gd name="connsiteY195" fmla="*/ 1490472 h 1676710"/>
              <a:gd name="connsiteX196" fmla="*/ 2194560 w 2612136"/>
              <a:gd name="connsiteY196" fmla="*/ 1496568 h 1676710"/>
              <a:gd name="connsiteX197" fmla="*/ 2185416 w 2612136"/>
              <a:gd name="connsiteY197" fmla="*/ 1499616 h 1676710"/>
              <a:gd name="connsiteX198" fmla="*/ 2164080 w 2612136"/>
              <a:gd name="connsiteY198" fmla="*/ 1511808 h 1676710"/>
              <a:gd name="connsiteX199" fmla="*/ 2154936 w 2612136"/>
              <a:gd name="connsiteY199" fmla="*/ 1514856 h 1676710"/>
              <a:gd name="connsiteX200" fmla="*/ 2133600 w 2612136"/>
              <a:gd name="connsiteY200" fmla="*/ 1527048 h 1676710"/>
              <a:gd name="connsiteX201" fmla="*/ 2115312 w 2612136"/>
              <a:gd name="connsiteY201" fmla="*/ 1539240 h 1676710"/>
              <a:gd name="connsiteX202" fmla="*/ 2097024 w 2612136"/>
              <a:gd name="connsiteY202" fmla="*/ 1548384 h 1676710"/>
              <a:gd name="connsiteX203" fmla="*/ 2087880 w 2612136"/>
              <a:gd name="connsiteY203" fmla="*/ 1551432 h 1676710"/>
              <a:gd name="connsiteX204" fmla="*/ 2063496 w 2612136"/>
              <a:gd name="connsiteY204" fmla="*/ 1563624 h 1676710"/>
              <a:gd name="connsiteX205" fmla="*/ 2045208 w 2612136"/>
              <a:gd name="connsiteY205" fmla="*/ 1575816 h 1676710"/>
              <a:gd name="connsiteX206" fmla="*/ 2036064 w 2612136"/>
              <a:gd name="connsiteY206" fmla="*/ 1578864 h 1676710"/>
              <a:gd name="connsiteX207" fmla="*/ 2026920 w 2612136"/>
              <a:gd name="connsiteY207" fmla="*/ 1584960 h 1676710"/>
              <a:gd name="connsiteX208" fmla="*/ 2002536 w 2612136"/>
              <a:gd name="connsiteY208" fmla="*/ 1600200 h 1676710"/>
              <a:gd name="connsiteX209" fmla="*/ 1984248 w 2612136"/>
              <a:gd name="connsiteY209" fmla="*/ 1612392 h 1676710"/>
              <a:gd name="connsiteX210" fmla="*/ 1959864 w 2612136"/>
              <a:gd name="connsiteY210" fmla="*/ 1621536 h 1676710"/>
              <a:gd name="connsiteX211" fmla="*/ 1950720 w 2612136"/>
              <a:gd name="connsiteY211" fmla="*/ 1624584 h 1676710"/>
              <a:gd name="connsiteX212" fmla="*/ 1941576 w 2612136"/>
              <a:gd name="connsiteY212" fmla="*/ 1630680 h 1676710"/>
              <a:gd name="connsiteX213" fmla="*/ 1911096 w 2612136"/>
              <a:gd name="connsiteY213" fmla="*/ 1636776 h 1676710"/>
              <a:gd name="connsiteX214" fmla="*/ 1898904 w 2612136"/>
              <a:gd name="connsiteY214" fmla="*/ 1642872 h 1676710"/>
              <a:gd name="connsiteX215" fmla="*/ 1889760 w 2612136"/>
              <a:gd name="connsiteY215" fmla="*/ 1648968 h 1676710"/>
              <a:gd name="connsiteX216" fmla="*/ 1880616 w 2612136"/>
              <a:gd name="connsiteY216" fmla="*/ 1652016 h 1676710"/>
              <a:gd name="connsiteX217" fmla="*/ 1862328 w 2612136"/>
              <a:gd name="connsiteY217" fmla="*/ 1664208 h 1676710"/>
              <a:gd name="connsiteX218" fmla="*/ 1853184 w 2612136"/>
              <a:gd name="connsiteY218" fmla="*/ 1670304 h 1676710"/>
              <a:gd name="connsiteX219" fmla="*/ 1831848 w 2612136"/>
              <a:gd name="connsiteY219" fmla="*/ 1676400 h 1676710"/>
              <a:gd name="connsiteX220" fmla="*/ 1813560 w 2612136"/>
              <a:gd name="connsiteY220" fmla="*/ 1667256 h 1676710"/>
              <a:gd name="connsiteX221" fmla="*/ 1792224 w 2612136"/>
              <a:gd name="connsiteY221" fmla="*/ 1658112 h 1676710"/>
              <a:gd name="connsiteX222" fmla="*/ 1783080 w 2612136"/>
              <a:gd name="connsiteY222" fmla="*/ 1648968 h 1676710"/>
              <a:gd name="connsiteX223" fmla="*/ 1776984 w 2612136"/>
              <a:gd name="connsiteY223" fmla="*/ 1639824 h 1676710"/>
              <a:gd name="connsiteX224" fmla="*/ 1767840 w 2612136"/>
              <a:gd name="connsiteY224" fmla="*/ 1636776 h 1676710"/>
              <a:gd name="connsiteX225" fmla="*/ 1761744 w 2612136"/>
              <a:gd name="connsiteY225" fmla="*/ 1627632 h 1676710"/>
              <a:gd name="connsiteX226" fmla="*/ 1734312 w 2612136"/>
              <a:gd name="connsiteY226" fmla="*/ 1600200 h 1676710"/>
              <a:gd name="connsiteX227" fmla="*/ 1725168 w 2612136"/>
              <a:gd name="connsiteY227" fmla="*/ 1591056 h 1676710"/>
              <a:gd name="connsiteX228" fmla="*/ 1706880 w 2612136"/>
              <a:gd name="connsiteY228" fmla="*/ 1563624 h 1676710"/>
              <a:gd name="connsiteX229" fmla="*/ 1700784 w 2612136"/>
              <a:gd name="connsiteY229" fmla="*/ 1554480 h 1676710"/>
              <a:gd name="connsiteX230" fmla="*/ 1694688 w 2612136"/>
              <a:gd name="connsiteY230" fmla="*/ 1545336 h 1676710"/>
              <a:gd name="connsiteX231" fmla="*/ 1691640 w 2612136"/>
              <a:gd name="connsiteY231" fmla="*/ 1536192 h 1676710"/>
              <a:gd name="connsiteX232" fmla="*/ 1679448 w 2612136"/>
              <a:gd name="connsiteY232" fmla="*/ 1514856 h 1676710"/>
              <a:gd name="connsiteX233" fmla="*/ 1673352 w 2612136"/>
              <a:gd name="connsiteY233" fmla="*/ 1496568 h 1676710"/>
              <a:gd name="connsiteX234" fmla="*/ 1670304 w 2612136"/>
              <a:gd name="connsiteY234" fmla="*/ 1487424 h 1676710"/>
              <a:gd name="connsiteX235" fmla="*/ 1670304 w 2612136"/>
              <a:gd name="connsiteY235" fmla="*/ 1423416 h 1676710"/>
              <a:gd name="connsiteX236" fmla="*/ 1679448 w 2612136"/>
              <a:gd name="connsiteY236" fmla="*/ 1405128 h 1676710"/>
              <a:gd name="connsiteX237" fmla="*/ 1688592 w 2612136"/>
              <a:gd name="connsiteY237" fmla="*/ 1399032 h 1676710"/>
              <a:gd name="connsiteX238" fmla="*/ 1700784 w 2612136"/>
              <a:gd name="connsiteY238" fmla="*/ 1386840 h 1676710"/>
              <a:gd name="connsiteX239" fmla="*/ 1709928 w 2612136"/>
              <a:gd name="connsiteY239" fmla="*/ 1377696 h 1676710"/>
              <a:gd name="connsiteX240" fmla="*/ 1728216 w 2612136"/>
              <a:gd name="connsiteY240" fmla="*/ 1365504 h 1676710"/>
              <a:gd name="connsiteX241" fmla="*/ 1737360 w 2612136"/>
              <a:gd name="connsiteY241" fmla="*/ 1359408 h 1676710"/>
              <a:gd name="connsiteX242" fmla="*/ 1749552 w 2612136"/>
              <a:gd name="connsiteY242" fmla="*/ 1356360 h 1676710"/>
              <a:gd name="connsiteX243" fmla="*/ 1770888 w 2612136"/>
              <a:gd name="connsiteY243" fmla="*/ 1344168 h 1676710"/>
              <a:gd name="connsiteX244" fmla="*/ 1780032 w 2612136"/>
              <a:gd name="connsiteY244" fmla="*/ 1338072 h 1676710"/>
              <a:gd name="connsiteX245" fmla="*/ 1801368 w 2612136"/>
              <a:gd name="connsiteY245" fmla="*/ 1331976 h 1676710"/>
              <a:gd name="connsiteX246" fmla="*/ 1810512 w 2612136"/>
              <a:gd name="connsiteY246" fmla="*/ 1328928 h 1676710"/>
              <a:gd name="connsiteX247" fmla="*/ 1822704 w 2612136"/>
              <a:gd name="connsiteY247" fmla="*/ 1325880 h 1676710"/>
              <a:gd name="connsiteX248" fmla="*/ 1840992 w 2612136"/>
              <a:gd name="connsiteY248" fmla="*/ 1319784 h 1676710"/>
              <a:gd name="connsiteX249" fmla="*/ 1850136 w 2612136"/>
              <a:gd name="connsiteY249" fmla="*/ 1316736 h 1676710"/>
              <a:gd name="connsiteX250" fmla="*/ 1871472 w 2612136"/>
              <a:gd name="connsiteY250" fmla="*/ 1313688 h 1676710"/>
              <a:gd name="connsiteX251" fmla="*/ 1883664 w 2612136"/>
              <a:gd name="connsiteY251" fmla="*/ 1307592 h 1676710"/>
              <a:gd name="connsiteX252" fmla="*/ 1901952 w 2612136"/>
              <a:gd name="connsiteY252" fmla="*/ 1301496 h 1676710"/>
              <a:gd name="connsiteX253" fmla="*/ 1914144 w 2612136"/>
              <a:gd name="connsiteY253" fmla="*/ 1295400 h 1676710"/>
              <a:gd name="connsiteX254" fmla="*/ 1923288 w 2612136"/>
              <a:gd name="connsiteY254" fmla="*/ 1292352 h 1676710"/>
              <a:gd name="connsiteX255" fmla="*/ 1932432 w 2612136"/>
              <a:gd name="connsiteY255" fmla="*/ 1286256 h 1676710"/>
              <a:gd name="connsiteX256" fmla="*/ 1941576 w 2612136"/>
              <a:gd name="connsiteY256" fmla="*/ 1283208 h 1676710"/>
              <a:gd name="connsiteX257" fmla="*/ 1959864 w 2612136"/>
              <a:gd name="connsiteY257" fmla="*/ 1271016 h 1676710"/>
              <a:gd name="connsiteX258" fmla="*/ 1969008 w 2612136"/>
              <a:gd name="connsiteY258" fmla="*/ 1264920 h 1676710"/>
              <a:gd name="connsiteX259" fmla="*/ 1978152 w 2612136"/>
              <a:gd name="connsiteY259" fmla="*/ 1258824 h 1676710"/>
              <a:gd name="connsiteX260" fmla="*/ 1987296 w 2612136"/>
              <a:gd name="connsiteY260" fmla="*/ 1255776 h 1676710"/>
              <a:gd name="connsiteX261" fmla="*/ 1996440 w 2612136"/>
              <a:gd name="connsiteY261" fmla="*/ 1249680 h 1676710"/>
              <a:gd name="connsiteX262" fmla="*/ 2008632 w 2612136"/>
              <a:gd name="connsiteY262" fmla="*/ 1246632 h 1676710"/>
              <a:gd name="connsiteX263" fmla="*/ 2017776 w 2612136"/>
              <a:gd name="connsiteY263" fmla="*/ 1240536 h 1676710"/>
              <a:gd name="connsiteX264" fmla="*/ 2045208 w 2612136"/>
              <a:gd name="connsiteY264" fmla="*/ 1228344 h 1676710"/>
              <a:gd name="connsiteX265" fmla="*/ 2051304 w 2612136"/>
              <a:gd name="connsiteY265" fmla="*/ 1216152 h 1676710"/>
              <a:gd name="connsiteX266" fmla="*/ 2069592 w 2612136"/>
              <a:gd name="connsiteY266" fmla="*/ 1200912 h 1676710"/>
              <a:gd name="connsiteX267" fmla="*/ 2078736 w 2612136"/>
              <a:gd name="connsiteY267" fmla="*/ 1191768 h 1676710"/>
              <a:gd name="connsiteX268" fmla="*/ 2097024 w 2612136"/>
              <a:gd name="connsiteY268" fmla="*/ 1179576 h 1676710"/>
              <a:gd name="connsiteX269" fmla="*/ 2106168 w 2612136"/>
              <a:gd name="connsiteY269" fmla="*/ 1173480 h 1676710"/>
              <a:gd name="connsiteX270" fmla="*/ 2115312 w 2612136"/>
              <a:gd name="connsiteY270" fmla="*/ 1167384 h 1676710"/>
              <a:gd name="connsiteX271" fmla="*/ 2124456 w 2612136"/>
              <a:gd name="connsiteY271" fmla="*/ 1164336 h 1676710"/>
              <a:gd name="connsiteX272" fmla="*/ 2136648 w 2612136"/>
              <a:gd name="connsiteY272" fmla="*/ 1155192 h 1676710"/>
              <a:gd name="connsiteX273" fmla="*/ 2145792 w 2612136"/>
              <a:gd name="connsiteY273" fmla="*/ 1152144 h 1676710"/>
              <a:gd name="connsiteX274" fmla="*/ 2154936 w 2612136"/>
              <a:gd name="connsiteY274" fmla="*/ 1143000 h 1676710"/>
              <a:gd name="connsiteX275" fmla="*/ 2164080 w 2612136"/>
              <a:gd name="connsiteY275" fmla="*/ 1139952 h 1676710"/>
              <a:gd name="connsiteX276" fmla="*/ 2173224 w 2612136"/>
              <a:gd name="connsiteY276" fmla="*/ 1133856 h 1676710"/>
              <a:gd name="connsiteX277" fmla="*/ 2191512 w 2612136"/>
              <a:gd name="connsiteY277" fmla="*/ 1115568 h 1676710"/>
              <a:gd name="connsiteX278" fmla="*/ 2209800 w 2612136"/>
              <a:gd name="connsiteY278" fmla="*/ 1106424 h 1676710"/>
              <a:gd name="connsiteX279" fmla="*/ 2215896 w 2612136"/>
              <a:gd name="connsiteY279" fmla="*/ 1097280 h 1676710"/>
              <a:gd name="connsiteX280" fmla="*/ 2234184 w 2612136"/>
              <a:gd name="connsiteY280" fmla="*/ 1085088 h 1676710"/>
              <a:gd name="connsiteX281" fmla="*/ 2261616 w 2612136"/>
              <a:gd name="connsiteY281" fmla="*/ 1066800 h 1676710"/>
              <a:gd name="connsiteX282" fmla="*/ 2270760 w 2612136"/>
              <a:gd name="connsiteY282" fmla="*/ 1060704 h 1676710"/>
              <a:gd name="connsiteX283" fmla="*/ 2279904 w 2612136"/>
              <a:gd name="connsiteY283" fmla="*/ 1051560 h 1676710"/>
              <a:gd name="connsiteX284" fmla="*/ 2289048 w 2612136"/>
              <a:gd name="connsiteY284" fmla="*/ 1048512 h 1676710"/>
              <a:gd name="connsiteX285" fmla="*/ 2316480 w 2612136"/>
              <a:gd name="connsiteY285" fmla="*/ 1030224 h 1676710"/>
              <a:gd name="connsiteX286" fmla="*/ 2325624 w 2612136"/>
              <a:gd name="connsiteY286" fmla="*/ 1024128 h 1676710"/>
              <a:gd name="connsiteX287" fmla="*/ 2346960 w 2612136"/>
              <a:gd name="connsiteY287" fmla="*/ 1008888 h 1676710"/>
              <a:gd name="connsiteX288" fmla="*/ 2353056 w 2612136"/>
              <a:gd name="connsiteY288" fmla="*/ 999744 h 1676710"/>
              <a:gd name="connsiteX289" fmla="*/ 2359152 w 2612136"/>
              <a:gd name="connsiteY289" fmla="*/ 987552 h 1676710"/>
              <a:gd name="connsiteX290" fmla="*/ 2368296 w 2612136"/>
              <a:gd name="connsiteY290" fmla="*/ 978408 h 1676710"/>
              <a:gd name="connsiteX291" fmla="*/ 2377440 w 2612136"/>
              <a:gd name="connsiteY291" fmla="*/ 960120 h 1676710"/>
              <a:gd name="connsiteX292" fmla="*/ 2383536 w 2612136"/>
              <a:gd name="connsiteY292" fmla="*/ 935736 h 1676710"/>
              <a:gd name="connsiteX293" fmla="*/ 2377440 w 2612136"/>
              <a:gd name="connsiteY293" fmla="*/ 896112 h 1676710"/>
              <a:gd name="connsiteX294" fmla="*/ 2374392 w 2612136"/>
              <a:gd name="connsiteY294" fmla="*/ 886968 h 1676710"/>
              <a:gd name="connsiteX295" fmla="*/ 2362200 w 2612136"/>
              <a:gd name="connsiteY295" fmla="*/ 868680 h 1676710"/>
              <a:gd name="connsiteX296" fmla="*/ 2353056 w 2612136"/>
              <a:gd name="connsiteY296" fmla="*/ 862584 h 1676710"/>
              <a:gd name="connsiteX297" fmla="*/ 2340864 w 2612136"/>
              <a:gd name="connsiteY297" fmla="*/ 853440 h 1676710"/>
              <a:gd name="connsiteX298" fmla="*/ 2331720 w 2612136"/>
              <a:gd name="connsiteY298" fmla="*/ 850392 h 1676710"/>
              <a:gd name="connsiteX299" fmla="*/ 2319528 w 2612136"/>
              <a:gd name="connsiteY299" fmla="*/ 844296 h 1676710"/>
              <a:gd name="connsiteX300" fmla="*/ 2301240 w 2612136"/>
              <a:gd name="connsiteY300" fmla="*/ 838200 h 1676710"/>
              <a:gd name="connsiteX301" fmla="*/ 2282952 w 2612136"/>
              <a:gd name="connsiteY301" fmla="*/ 829056 h 1676710"/>
              <a:gd name="connsiteX302" fmla="*/ 2264664 w 2612136"/>
              <a:gd name="connsiteY302" fmla="*/ 813816 h 1676710"/>
              <a:gd name="connsiteX303" fmla="*/ 2255520 w 2612136"/>
              <a:gd name="connsiteY303" fmla="*/ 810768 h 1676710"/>
              <a:gd name="connsiteX304" fmla="*/ 2240280 w 2612136"/>
              <a:gd name="connsiteY304" fmla="*/ 798576 h 1676710"/>
              <a:gd name="connsiteX305" fmla="*/ 2231136 w 2612136"/>
              <a:gd name="connsiteY305" fmla="*/ 789432 h 1676710"/>
              <a:gd name="connsiteX306" fmla="*/ 2221992 w 2612136"/>
              <a:gd name="connsiteY306" fmla="*/ 786384 h 1676710"/>
              <a:gd name="connsiteX307" fmla="*/ 2203704 w 2612136"/>
              <a:gd name="connsiteY307" fmla="*/ 774192 h 1676710"/>
              <a:gd name="connsiteX308" fmla="*/ 2188464 w 2612136"/>
              <a:gd name="connsiteY308" fmla="*/ 758952 h 1676710"/>
              <a:gd name="connsiteX309" fmla="*/ 2157984 w 2612136"/>
              <a:gd name="connsiteY309" fmla="*/ 749808 h 1676710"/>
              <a:gd name="connsiteX310" fmla="*/ 2148840 w 2612136"/>
              <a:gd name="connsiteY310" fmla="*/ 743712 h 1676710"/>
              <a:gd name="connsiteX311" fmla="*/ 2130552 w 2612136"/>
              <a:gd name="connsiteY311" fmla="*/ 737616 h 1676710"/>
              <a:gd name="connsiteX312" fmla="*/ 2121408 w 2612136"/>
              <a:gd name="connsiteY312" fmla="*/ 734568 h 1676710"/>
              <a:gd name="connsiteX313" fmla="*/ 2100072 w 2612136"/>
              <a:gd name="connsiteY313" fmla="*/ 728472 h 1676710"/>
              <a:gd name="connsiteX314" fmla="*/ 2090928 w 2612136"/>
              <a:gd name="connsiteY314" fmla="*/ 722376 h 1676710"/>
              <a:gd name="connsiteX315" fmla="*/ 2078736 w 2612136"/>
              <a:gd name="connsiteY315" fmla="*/ 719328 h 1676710"/>
              <a:gd name="connsiteX316" fmla="*/ 2060448 w 2612136"/>
              <a:gd name="connsiteY316" fmla="*/ 713232 h 1676710"/>
              <a:gd name="connsiteX317" fmla="*/ 2051304 w 2612136"/>
              <a:gd name="connsiteY317" fmla="*/ 710184 h 1676710"/>
              <a:gd name="connsiteX318" fmla="*/ 2033016 w 2612136"/>
              <a:gd name="connsiteY318" fmla="*/ 697992 h 1676710"/>
              <a:gd name="connsiteX319" fmla="*/ 1996440 w 2612136"/>
              <a:gd name="connsiteY319" fmla="*/ 688848 h 1676710"/>
              <a:gd name="connsiteX320" fmla="*/ 1987296 w 2612136"/>
              <a:gd name="connsiteY320" fmla="*/ 682752 h 1676710"/>
              <a:gd name="connsiteX321" fmla="*/ 1956816 w 2612136"/>
              <a:gd name="connsiteY321" fmla="*/ 670560 h 1676710"/>
              <a:gd name="connsiteX322" fmla="*/ 1929384 w 2612136"/>
              <a:gd name="connsiteY322" fmla="*/ 664464 h 1676710"/>
              <a:gd name="connsiteX323" fmla="*/ 1892808 w 2612136"/>
              <a:gd name="connsiteY323" fmla="*/ 640080 h 1676710"/>
              <a:gd name="connsiteX324" fmla="*/ 1874520 w 2612136"/>
              <a:gd name="connsiteY324" fmla="*/ 630936 h 1676710"/>
              <a:gd name="connsiteX325" fmla="*/ 1856232 w 2612136"/>
              <a:gd name="connsiteY325" fmla="*/ 621792 h 1676710"/>
              <a:gd name="connsiteX326" fmla="*/ 1798320 w 2612136"/>
              <a:gd name="connsiteY326" fmla="*/ 594360 h 1676710"/>
              <a:gd name="connsiteX327" fmla="*/ 1780032 w 2612136"/>
              <a:gd name="connsiteY327" fmla="*/ 585216 h 1676710"/>
              <a:gd name="connsiteX328" fmla="*/ 1770888 w 2612136"/>
              <a:gd name="connsiteY328" fmla="*/ 579120 h 1676710"/>
              <a:gd name="connsiteX329" fmla="*/ 1761744 w 2612136"/>
              <a:gd name="connsiteY329" fmla="*/ 576072 h 1676710"/>
              <a:gd name="connsiteX330" fmla="*/ 1740408 w 2612136"/>
              <a:gd name="connsiteY330" fmla="*/ 566928 h 1676710"/>
              <a:gd name="connsiteX331" fmla="*/ 1722120 w 2612136"/>
              <a:gd name="connsiteY331" fmla="*/ 554736 h 1676710"/>
              <a:gd name="connsiteX332" fmla="*/ 1703832 w 2612136"/>
              <a:gd name="connsiteY332" fmla="*/ 542544 h 1676710"/>
              <a:gd name="connsiteX333" fmla="*/ 1685544 w 2612136"/>
              <a:gd name="connsiteY333" fmla="*/ 533400 h 1676710"/>
              <a:gd name="connsiteX334" fmla="*/ 1676400 w 2612136"/>
              <a:gd name="connsiteY334" fmla="*/ 530352 h 1676710"/>
              <a:gd name="connsiteX335" fmla="*/ 1664208 w 2612136"/>
              <a:gd name="connsiteY335" fmla="*/ 524256 h 1676710"/>
              <a:gd name="connsiteX336" fmla="*/ 1645920 w 2612136"/>
              <a:gd name="connsiteY336" fmla="*/ 512064 h 1676710"/>
              <a:gd name="connsiteX337" fmla="*/ 1636776 w 2612136"/>
              <a:gd name="connsiteY337" fmla="*/ 505968 h 1676710"/>
              <a:gd name="connsiteX338" fmla="*/ 1615440 w 2612136"/>
              <a:gd name="connsiteY338" fmla="*/ 499872 h 1676710"/>
              <a:gd name="connsiteX339" fmla="*/ 1606296 w 2612136"/>
              <a:gd name="connsiteY339" fmla="*/ 493776 h 1676710"/>
              <a:gd name="connsiteX340" fmla="*/ 1584960 w 2612136"/>
              <a:gd name="connsiteY340" fmla="*/ 487680 h 1676710"/>
              <a:gd name="connsiteX341" fmla="*/ 1575816 w 2612136"/>
              <a:gd name="connsiteY341" fmla="*/ 481584 h 1676710"/>
              <a:gd name="connsiteX342" fmla="*/ 1551432 w 2612136"/>
              <a:gd name="connsiteY342" fmla="*/ 475488 h 1676710"/>
              <a:gd name="connsiteX343" fmla="*/ 1536192 w 2612136"/>
              <a:gd name="connsiteY343" fmla="*/ 469392 h 1676710"/>
              <a:gd name="connsiteX344" fmla="*/ 1514856 w 2612136"/>
              <a:gd name="connsiteY344" fmla="*/ 463296 h 1676710"/>
              <a:gd name="connsiteX345" fmla="*/ 1493520 w 2612136"/>
              <a:gd name="connsiteY345" fmla="*/ 454152 h 1676710"/>
              <a:gd name="connsiteX346" fmla="*/ 1463040 w 2612136"/>
              <a:gd name="connsiteY346" fmla="*/ 438912 h 1676710"/>
              <a:gd name="connsiteX347" fmla="*/ 1453896 w 2612136"/>
              <a:gd name="connsiteY347" fmla="*/ 432816 h 1676710"/>
              <a:gd name="connsiteX348" fmla="*/ 1444752 w 2612136"/>
              <a:gd name="connsiteY348" fmla="*/ 429768 h 1676710"/>
              <a:gd name="connsiteX349" fmla="*/ 1408176 w 2612136"/>
              <a:gd name="connsiteY349" fmla="*/ 414528 h 1676710"/>
              <a:gd name="connsiteX350" fmla="*/ 1389888 w 2612136"/>
              <a:gd name="connsiteY350" fmla="*/ 402336 h 1676710"/>
              <a:gd name="connsiteX351" fmla="*/ 1380744 w 2612136"/>
              <a:gd name="connsiteY351" fmla="*/ 396240 h 1676710"/>
              <a:gd name="connsiteX352" fmla="*/ 1371600 w 2612136"/>
              <a:gd name="connsiteY352" fmla="*/ 393192 h 1676710"/>
              <a:gd name="connsiteX353" fmla="*/ 1350264 w 2612136"/>
              <a:gd name="connsiteY353" fmla="*/ 381000 h 1676710"/>
              <a:gd name="connsiteX354" fmla="*/ 1341120 w 2612136"/>
              <a:gd name="connsiteY354" fmla="*/ 377952 h 1676710"/>
              <a:gd name="connsiteX355" fmla="*/ 1331976 w 2612136"/>
              <a:gd name="connsiteY355" fmla="*/ 371856 h 1676710"/>
              <a:gd name="connsiteX356" fmla="*/ 1094232 w 2612136"/>
              <a:gd name="connsiteY356" fmla="*/ 295656 h 1676710"/>
              <a:gd name="connsiteX357" fmla="*/ 1069848 w 2612136"/>
              <a:gd name="connsiteY357" fmla="*/ 289560 h 1676710"/>
              <a:gd name="connsiteX358" fmla="*/ 1057656 w 2612136"/>
              <a:gd name="connsiteY358" fmla="*/ 286512 h 1676710"/>
              <a:gd name="connsiteX359" fmla="*/ 1030224 w 2612136"/>
              <a:gd name="connsiteY359" fmla="*/ 283464 h 1676710"/>
              <a:gd name="connsiteX360" fmla="*/ 990600 w 2612136"/>
              <a:gd name="connsiteY360" fmla="*/ 274320 h 1676710"/>
              <a:gd name="connsiteX361" fmla="*/ 972312 w 2612136"/>
              <a:gd name="connsiteY361" fmla="*/ 268224 h 1676710"/>
              <a:gd name="connsiteX362" fmla="*/ 963168 w 2612136"/>
              <a:gd name="connsiteY362" fmla="*/ 265176 h 1676710"/>
              <a:gd name="connsiteX363" fmla="*/ 950976 w 2612136"/>
              <a:gd name="connsiteY363" fmla="*/ 262128 h 1676710"/>
              <a:gd name="connsiteX364" fmla="*/ 932688 w 2612136"/>
              <a:gd name="connsiteY364" fmla="*/ 256032 h 1676710"/>
              <a:gd name="connsiteX365" fmla="*/ 923544 w 2612136"/>
              <a:gd name="connsiteY365" fmla="*/ 252984 h 1676710"/>
              <a:gd name="connsiteX366" fmla="*/ 905256 w 2612136"/>
              <a:gd name="connsiteY366" fmla="*/ 249936 h 1676710"/>
              <a:gd name="connsiteX367" fmla="*/ 880872 w 2612136"/>
              <a:gd name="connsiteY367" fmla="*/ 240792 h 1676710"/>
              <a:gd name="connsiteX368" fmla="*/ 853440 w 2612136"/>
              <a:gd name="connsiteY368" fmla="*/ 237744 h 1676710"/>
              <a:gd name="connsiteX369" fmla="*/ 841248 w 2612136"/>
              <a:gd name="connsiteY369" fmla="*/ 234696 h 1676710"/>
              <a:gd name="connsiteX370" fmla="*/ 819912 w 2612136"/>
              <a:gd name="connsiteY370" fmla="*/ 228600 h 1676710"/>
              <a:gd name="connsiteX371" fmla="*/ 804672 w 2612136"/>
              <a:gd name="connsiteY371" fmla="*/ 225552 h 1676710"/>
              <a:gd name="connsiteX372" fmla="*/ 786384 w 2612136"/>
              <a:gd name="connsiteY372" fmla="*/ 222504 h 1676710"/>
              <a:gd name="connsiteX373" fmla="*/ 768096 w 2612136"/>
              <a:gd name="connsiteY373" fmla="*/ 216408 h 1676710"/>
              <a:gd name="connsiteX374" fmla="*/ 743712 w 2612136"/>
              <a:gd name="connsiteY374" fmla="*/ 213360 h 1676710"/>
              <a:gd name="connsiteX375" fmla="*/ 722376 w 2612136"/>
              <a:gd name="connsiteY375" fmla="*/ 210312 h 1676710"/>
              <a:gd name="connsiteX376" fmla="*/ 676656 w 2612136"/>
              <a:gd name="connsiteY376" fmla="*/ 207264 h 1676710"/>
              <a:gd name="connsiteX377" fmla="*/ 664464 w 2612136"/>
              <a:gd name="connsiteY377" fmla="*/ 204216 h 1676710"/>
              <a:gd name="connsiteX378" fmla="*/ 591312 w 2612136"/>
              <a:gd name="connsiteY378" fmla="*/ 207264 h 1676710"/>
              <a:gd name="connsiteX379" fmla="*/ 576072 w 2612136"/>
              <a:gd name="connsiteY379" fmla="*/ 210312 h 1676710"/>
              <a:gd name="connsiteX380" fmla="*/ 536448 w 2612136"/>
              <a:gd name="connsiteY380" fmla="*/ 216408 h 1676710"/>
              <a:gd name="connsiteX381" fmla="*/ 493776 w 2612136"/>
              <a:gd name="connsiteY381" fmla="*/ 219456 h 1676710"/>
              <a:gd name="connsiteX382" fmla="*/ 466344 w 2612136"/>
              <a:gd name="connsiteY382" fmla="*/ 222504 h 1676710"/>
              <a:gd name="connsiteX383" fmla="*/ 371856 w 2612136"/>
              <a:gd name="connsiteY383" fmla="*/ 231648 h 1676710"/>
              <a:gd name="connsiteX384" fmla="*/ 326136 w 2612136"/>
              <a:gd name="connsiteY384" fmla="*/ 246888 h 1676710"/>
              <a:gd name="connsiteX385" fmla="*/ 316992 w 2612136"/>
              <a:gd name="connsiteY385" fmla="*/ 249936 h 1676710"/>
              <a:gd name="connsiteX386" fmla="*/ 307848 w 2612136"/>
              <a:gd name="connsiteY386" fmla="*/ 252984 h 1676710"/>
              <a:gd name="connsiteX387" fmla="*/ 283464 w 2612136"/>
              <a:gd name="connsiteY387" fmla="*/ 262128 h 1676710"/>
              <a:gd name="connsiteX388" fmla="*/ 265176 w 2612136"/>
              <a:gd name="connsiteY388" fmla="*/ 268224 h 1676710"/>
              <a:gd name="connsiteX389" fmla="*/ 240792 w 2612136"/>
              <a:gd name="connsiteY389" fmla="*/ 274320 h 1676710"/>
              <a:gd name="connsiteX390" fmla="*/ 231648 w 2612136"/>
              <a:gd name="connsiteY390" fmla="*/ 280416 h 1676710"/>
              <a:gd name="connsiteX391" fmla="*/ 219456 w 2612136"/>
              <a:gd name="connsiteY391" fmla="*/ 283464 h 1676710"/>
              <a:gd name="connsiteX392" fmla="*/ 201168 w 2612136"/>
              <a:gd name="connsiteY392" fmla="*/ 289560 h 1676710"/>
              <a:gd name="connsiteX393" fmla="*/ 195072 w 2612136"/>
              <a:gd name="connsiteY393" fmla="*/ 295656 h 1676710"/>
              <a:gd name="connsiteX0" fmla="*/ 195072 w 2612136"/>
              <a:gd name="connsiteY0" fmla="*/ 295656 h 1676710"/>
              <a:gd name="connsiteX1" fmla="*/ 176784 w 2612136"/>
              <a:gd name="connsiteY1" fmla="*/ 304800 h 1676710"/>
              <a:gd name="connsiteX2" fmla="*/ 155448 w 2612136"/>
              <a:gd name="connsiteY2" fmla="*/ 310896 h 1676710"/>
              <a:gd name="connsiteX3" fmla="*/ 137160 w 2612136"/>
              <a:gd name="connsiteY3" fmla="*/ 323088 h 1676710"/>
              <a:gd name="connsiteX4" fmla="*/ 128016 w 2612136"/>
              <a:gd name="connsiteY4" fmla="*/ 329184 h 1676710"/>
              <a:gd name="connsiteX5" fmla="*/ 115824 w 2612136"/>
              <a:gd name="connsiteY5" fmla="*/ 332232 h 1676710"/>
              <a:gd name="connsiteX6" fmla="*/ 106680 w 2612136"/>
              <a:gd name="connsiteY6" fmla="*/ 338328 h 1676710"/>
              <a:gd name="connsiteX7" fmla="*/ 70104 w 2612136"/>
              <a:gd name="connsiteY7" fmla="*/ 338328 h 1676710"/>
              <a:gd name="connsiteX8" fmla="*/ 48768 w 2612136"/>
              <a:gd name="connsiteY8" fmla="*/ 332232 h 1676710"/>
              <a:gd name="connsiteX9" fmla="*/ 36576 w 2612136"/>
              <a:gd name="connsiteY9" fmla="*/ 326136 h 1676710"/>
              <a:gd name="connsiteX10" fmla="*/ 27432 w 2612136"/>
              <a:gd name="connsiteY10" fmla="*/ 316992 h 1676710"/>
              <a:gd name="connsiteX11" fmla="*/ 9144 w 2612136"/>
              <a:gd name="connsiteY11" fmla="*/ 301752 h 1676710"/>
              <a:gd name="connsiteX12" fmla="*/ 0 w 2612136"/>
              <a:gd name="connsiteY12" fmla="*/ 268224 h 1676710"/>
              <a:gd name="connsiteX13" fmla="*/ 3048 w 2612136"/>
              <a:gd name="connsiteY13" fmla="*/ 207264 h 1676710"/>
              <a:gd name="connsiteX14" fmla="*/ 21336 w 2612136"/>
              <a:gd name="connsiteY14" fmla="*/ 170688 h 1676710"/>
              <a:gd name="connsiteX15" fmla="*/ 30480 w 2612136"/>
              <a:gd name="connsiteY15" fmla="*/ 161544 h 1676710"/>
              <a:gd name="connsiteX16" fmla="*/ 42672 w 2612136"/>
              <a:gd name="connsiteY16" fmla="*/ 146304 h 1676710"/>
              <a:gd name="connsiteX17" fmla="*/ 60960 w 2612136"/>
              <a:gd name="connsiteY17" fmla="*/ 131064 h 1676710"/>
              <a:gd name="connsiteX18" fmla="*/ 67056 w 2612136"/>
              <a:gd name="connsiteY18" fmla="*/ 121920 h 1676710"/>
              <a:gd name="connsiteX19" fmla="*/ 79248 w 2612136"/>
              <a:gd name="connsiteY19" fmla="*/ 115824 h 1676710"/>
              <a:gd name="connsiteX20" fmla="*/ 100584 w 2612136"/>
              <a:gd name="connsiteY20" fmla="*/ 106680 h 1676710"/>
              <a:gd name="connsiteX21" fmla="*/ 109728 w 2612136"/>
              <a:gd name="connsiteY21" fmla="*/ 97536 h 1676710"/>
              <a:gd name="connsiteX22" fmla="*/ 121920 w 2612136"/>
              <a:gd name="connsiteY22" fmla="*/ 94488 h 1676710"/>
              <a:gd name="connsiteX23" fmla="*/ 131064 w 2612136"/>
              <a:gd name="connsiteY23" fmla="*/ 91440 h 1676710"/>
              <a:gd name="connsiteX24" fmla="*/ 140208 w 2612136"/>
              <a:gd name="connsiteY24" fmla="*/ 85344 h 1676710"/>
              <a:gd name="connsiteX25" fmla="*/ 149352 w 2612136"/>
              <a:gd name="connsiteY25" fmla="*/ 82296 h 1676710"/>
              <a:gd name="connsiteX26" fmla="*/ 161544 w 2612136"/>
              <a:gd name="connsiteY26" fmla="*/ 76200 h 1676710"/>
              <a:gd name="connsiteX27" fmla="*/ 179832 w 2612136"/>
              <a:gd name="connsiteY27" fmla="*/ 70104 h 1676710"/>
              <a:gd name="connsiteX28" fmla="*/ 198120 w 2612136"/>
              <a:gd name="connsiteY28" fmla="*/ 64008 h 1676710"/>
              <a:gd name="connsiteX29" fmla="*/ 207264 w 2612136"/>
              <a:gd name="connsiteY29" fmla="*/ 60960 h 1676710"/>
              <a:gd name="connsiteX30" fmla="*/ 234696 w 2612136"/>
              <a:gd name="connsiteY30" fmla="*/ 54864 h 1676710"/>
              <a:gd name="connsiteX31" fmla="*/ 262128 w 2612136"/>
              <a:gd name="connsiteY31" fmla="*/ 48768 h 1676710"/>
              <a:gd name="connsiteX32" fmla="*/ 283464 w 2612136"/>
              <a:gd name="connsiteY32" fmla="*/ 45720 h 1676710"/>
              <a:gd name="connsiteX33" fmla="*/ 292608 w 2612136"/>
              <a:gd name="connsiteY33" fmla="*/ 42672 h 1676710"/>
              <a:gd name="connsiteX34" fmla="*/ 338328 w 2612136"/>
              <a:gd name="connsiteY34" fmla="*/ 36576 h 1676710"/>
              <a:gd name="connsiteX35" fmla="*/ 365760 w 2612136"/>
              <a:gd name="connsiteY35" fmla="*/ 30480 h 1676710"/>
              <a:gd name="connsiteX36" fmla="*/ 384048 w 2612136"/>
              <a:gd name="connsiteY36" fmla="*/ 27432 h 1676710"/>
              <a:gd name="connsiteX37" fmla="*/ 417576 w 2612136"/>
              <a:gd name="connsiteY37" fmla="*/ 24384 h 1676710"/>
              <a:gd name="connsiteX38" fmla="*/ 460248 w 2612136"/>
              <a:gd name="connsiteY38" fmla="*/ 18288 h 1676710"/>
              <a:gd name="connsiteX39" fmla="*/ 505968 w 2612136"/>
              <a:gd name="connsiteY39" fmla="*/ 15240 h 1676710"/>
              <a:gd name="connsiteX40" fmla="*/ 527304 w 2612136"/>
              <a:gd name="connsiteY40" fmla="*/ 9144 h 1676710"/>
              <a:gd name="connsiteX41" fmla="*/ 545592 w 2612136"/>
              <a:gd name="connsiteY41" fmla="*/ 6096 h 1676710"/>
              <a:gd name="connsiteX42" fmla="*/ 554736 w 2612136"/>
              <a:gd name="connsiteY42" fmla="*/ 3048 h 1676710"/>
              <a:gd name="connsiteX43" fmla="*/ 585216 w 2612136"/>
              <a:gd name="connsiteY43" fmla="*/ 0 h 1676710"/>
              <a:gd name="connsiteX44" fmla="*/ 679704 w 2612136"/>
              <a:gd name="connsiteY44" fmla="*/ 3048 h 1676710"/>
              <a:gd name="connsiteX45" fmla="*/ 701040 w 2612136"/>
              <a:gd name="connsiteY45" fmla="*/ 6096 h 1676710"/>
              <a:gd name="connsiteX46" fmla="*/ 749808 w 2612136"/>
              <a:gd name="connsiteY46" fmla="*/ 12192 h 1676710"/>
              <a:gd name="connsiteX47" fmla="*/ 765048 w 2612136"/>
              <a:gd name="connsiteY47" fmla="*/ 15240 h 1676710"/>
              <a:gd name="connsiteX48" fmla="*/ 810768 w 2612136"/>
              <a:gd name="connsiteY48" fmla="*/ 18288 h 1676710"/>
              <a:gd name="connsiteX49" fmla="*/ 829056 w 2612136"/>
              <a:gd name="connsiteY49" fmla="*/ 21336 h 1676710"/>
              <a:gd name="connsiteX50" fmla="*/ 847344 w 2612136"/>
              <a:gd name="connsiteY50" fmla="*/ 27432 h 1676710"/>
              <a:gd name="connsiteX51" fmla="*/ 886968 w 2612136"/>
              <a:gd name="connsiteY51" fmla="*/ 33528 h 1676710"/>
              <a:gd name="connsiteX52" fmla="*/ 899160 w 2612136"/>
              <a:gd name="connsiteY52" fmla="*/ 36576 h 1676710"/>
              <a:gd name="connsiteX53" fmla="*/ 908304 w 2612136"/>
              <a:gd name="connsiteY53" fmla="*/ 39624 h 1676710"/>
              <a:gd name="connsiteX54" fmla="*/ 950976 w 2612136"/>
              <a:gd name="connsiteY54" fmla="*/ 45720 h 1676710"/>
              <a:gd name="connsiteX55" fmla="*/ 972312 w 2612136"/>
              <a:gd name="connsiteY55" fmla="*/ 48768 h 1676710"/>
              <a:gd name="connsiteX56" fmla="*/ 1005840 w 2612136"/>
              <a:gd name="connsiteY56" fmla="*/ 57912 h 1676710"/>
              <a:gd name="connsiteX57" fmla="*/ 1027176 w 2612136"/>
              <a:gd name="connsiteY57" fmla="*/ 60960 h 1676710"/>
              <a:gd name="connsiteX58" fmla="*/ 1048512 w 2612136"/>
              <a:gd name="connsiteY58" fmla="*/ 67056 h 1676710"/>
              <a:gd name="connsiteX59" fmla="*/ 1078992 w 2612136"/>
              <a:gd name="connsiteY59" fmla="*/ 73152 h 1676710"/>
              <a:gd name="connsiteX60" fmla="*/ 1088136 w 2612136"/>
              <a:gd name="connsiteY60" fmla="*/ 76200 h 1676710"/>
              <a:gd name="connsiteX61" fmla="*/ 1109472 w 2612136"/>
              <a:gd name="connsiteY61" fmla="*/ 79248 h 1676710"/>
              <a:gd name="connsiteX62" fmla="*/ 1127760 w 2612136"/>
              <a:gd name="connsiteY62" fmla="*/ 82296 h 1676710"/>
              <a:gd name="connsiteX63" fmla="*/ 1139952 w 2612136"/>
              <a:gd name="connsiteY63" fmla="*/ 85344 h 1676710"/>
              <a:gd name="connsiteX64" fmla="*/ 1176528 w 2612136"/>
              <a:gd name="connsiteY64" fmla="*/ 91440 h 1676710"/>
              <a:gd name="connsiteX65" fmla="*/ 1207008 w 2612136"/>
              <a:gd name="connsiteY65" fmla="*/ 100584 h 1676710"/>
              <a:gd name="connsiteX66" fmla="*/ 1216152 w 2612136"/>
              <a:gd name="connsiteY66" fmla="*/ 103632 h 1676710"/>
              <a:gd name="connsiteX67" fmla="*/ 1228344 w 2612136"/>
              <a:gd name="connsiteY67" fmla="*/ 106680 h 1676710"/>
              <a:gd name="connsiteX68" fmla="*/ 1246632 w 2612136"/>
              <a:gd name="connsiteY68" fmla="*/ 112776 h 1676710"/>
              <a:gd name="connsiteX69" fmla="*/ 1255776 w 2612136"/>
              <a:gd name="connsiteY69" fmla="*/ 115824 h 1676710"/>
              <a:gd name="connsiteX70" fmla="*/ 1267968 w 2612136"/>
              <a:gd name="connsiteY70" fmla="*/ 121920 h 1676710"/>
              <a:gd name="connsiteX71" fmla="*/ 1277112 w 2612136"/>
              <a:gd name="connsiteY71" fmla="*/ 128016 h 1676710"/>
              <a:gd name="connsiteX72" fmla="*/ 1298448 w 2612136"/>
              <a:gd name="connsiteY72" fmla="*/ 134112 h 1676710"/>
              <a:gd name="connsiteX73" fmla="*/ 1322832 w 2612136"/>
              <a:gd name="connsiteY73" fmla="*/ 146304 h 1676710"/>
              <a:gd name="connsiteX74" fmla="*/ 1441704 w 2612136"/>
              <a:gd name="connsiteY74" fmla="*/ 185928 h 1676710"/>
              <a:gd name="connsiteX75" fmla="*/ 1487424 w 2612136"/>
              <a:gd name="connsiteY75" fmla="*/ 207264 h 1676710"/>
              <a:gd name="connsiteX76" fmla="*/ 1511808 w 2612136"/>
              <a:gd name="connsiteY76" fmla="*/ 216408 h 1676710"/>
              <a:gd name="connsiteX77" fmla="*/ 1554480 w 2612136"/>
              <a:gd name="connsiteY77" fmla="*/ 225552 h 1676710"/>
              <a:gd name="connsiteX78" fmla="*/ 1578864 w 2612136"/>
              <a:gd name="connsiteY78" fmla="*/ 231648 h 1676710"/>
              <a:gd name="connsiteX79" fmla="*/ 1588008 w 2612136"/>
              <a:gd name="connsiteY79" fmla="*/ 234696 h 1676710"/>
              <a:gd name="connsiteX80" fmla="*/ 1612392 w 2612136"/>
              <a:gd name="connsiteY80" fmla="*/ 240792 h 1676710"/>
              <a:gd name="connsiteX81" fmla="*/ 1630680 w 2612136"/>
              <a:gd name="connsiteY81" fmla="*/ 246888 h 1676710"/>
              <a:gd name="connsiteX82" fmla="*/ 1639824 w 2612136"/>
              <a:gd name="connsiteY82" fmla="*/ 249936 h 1676710"/>
              <a:gd name="connsiteX83" fmla="*/ 1652016 w 2612136"/>
              <a:gd name="connsiteY83" fmla="*/ 252984 h 1676710"/>
              <a:gd name="connsiteX84" fmla="*/ 1664208 w 2612136"/>
              <a:gd name="connsiteY84" fmla="*/ 259080 h 1676710"/>
              <a:gd name="connsiteX85" fmla="*/ 1673352 w 2612136"/>
              <a:gd name="connsiteY85" fmla="*/ 262128 h 1676710"/>
              <a:gd name="connsiteX86" fmla="*/ 1685544 w 2612136"/>
              <a:gd name="connsiteY86" fmla="*/ 268224 h 1676710"/>
              <a:gd name="connsiteX87" fmla="*/ 1703832 w 2612136"/>
              <a:gd name="connsiteY87" fmla="*/ 274320 h 1676710"/>
              <a:gd name="connsiteX88" fmla="*/ 1716024 w 2612136"/>
              <a:gd name="connsiteY88" fmla="*/ 280416 h 1676710"/>
              <a:gd name="connsiteX89" fmla="*/ 1734312 w 2612136"/>
              <a:gd name="connsiteY89" fmla="*/ 286512 h 1676710"/>
              <a:gd name="connsiteX90" fmla="*/ 1743456 w 2612136"/>
              <a:gd name="connsiteY90" fmla="*/ 289560 h 1676710"/>
              <a:gd name="connsiteX91" fmla="*/ 1752600 w 2612136"/>
              <a:gd name="connsiteY91" fmla="*/ 295656 h 1676710"/>
              <a:gd name="connsiteX92" fmla="*/ 1770888 w 2612136"/>
              <a:gd name="connsiteY92" fmla="*/ 301752 h 1676710"/>
              <a:gd name="connsiteX93" fmla="*/ 1780032 w 2612136"/>
              <a:gd name="connsiteY93" fmla="*/ 307848 h 1676710"/>
              <a:gd name="connsiteX94" fmla="*/ 1789176 w 2612136"/>
              <a:gd name="connsiteY94" fmla="*/ 310896 h 1676710"/>
              <a:gd name="connsiteX95" fmla="*/ 1804416 w 2612136"/>
              <a:gd name="connsiteY95" fmla="*/ 316992 h 1676710"/>
              <a:gd name="connsiteX96" fmla="*/ 1813560 w 2612136"/>
              <a:gd name="connsiteY96" fmla="*/ 323088 h 1676710"/>
              <a:gd name="connsiteX97" fmla="*/ 1844040 w 2612136"/>
              <a:gd name="connsiteY97" fmla="*/ 332232 h 1676710"/>
              <a:gd name="connsiteX98" fmla="*/ 1853184 w 2612136"/>
              <a:gd name="connsiteY98" fmla="*/ 338328 h 1676710"/>
              <a:gd name="connsiteX99" fmla="*/ 1886712 w 2612136"/>
              <a:gd name="connsiteY99" fmla="*/ 350520 h 1676710"/>
              <a:gd name="connsiteX100" fmla="*/ 1895856 w 2612136"/>
              <a:gd name="connsiteY100" fmla="*/ 356616 h 1676710"/>
              <a:gd name="connsiteX101" fmla="*/ 1926336 w 2612136"/>
              <a:gd name="connsiteY101" fmla="*/ 365760 h 1676710"/>
              <a:gd name="connsiteX102" fmla="*/ 1953768 w 2612136"/>
              <a:gd name="connsiteY102" fmla="*/ 377952 h 1676710"/>
              <a:gd name="connsiteX103" fmla="*/ 1965960 w 2612136"/>
              <a:gd name="connsiteY103" fmla="*/ 384048 h 1676710"/>
              <a:gd name="connsiteX104" fmla="*/ 1975104 w 2612136"/>
              <a:gd name="connsiteY104" fmla="*/ 387096 h 1676710"/>
              <a:gd name="connsiteX105" fmla="*/ 1996440 w 2612136"/>
              <a:gd name="connsiteY105" fmla="*/ 399288 h 1676710"/>
              <a:gd name="connsiteX106" fmla="*/ 2014728 w 2612136"/>
              <a:gd name="connsiteY106" fmla="*/ 405384 h 1676710"/>
              <a:gd name="connsiteX107" fmla="*/ 2033016 w 2612136"/>
              <a:gd name="connsiteY107" fmla="*/ 414528 h 1676710"/>
              <a:gd name="connsiteX108" fmla="*/ 2042160 w 2612136"/>
              <a:gd name="connsiteY108" fmla="*/ 420624 h 1676710"/>
              <a:gd name="connsiteX109" fmla="*/ 2054352 w 2612136"/>
              <a:gd name="connsiteY109" fmla="*/ 423672 h 1676710"/>
              <a:gd name="connsiteX110" fmla="*/ 2090928 w 2612136"/>
              <a:gd name="connsiteY110" fmla="*/ 438912 h 1676710"/>
              <a:gd name="connsiteX111" fmla="*/ 2109216 w 2612136"/>
              <a:gd name="connsiteY111" fmla="*/ 451104 h 1676710"/>
              <a:gd name="connsiteX112" fmla="*/ 2130552 w 2612136"/>
              <a:gd name="connsiteY112" fmla="*/ 460248 h 1676710"/>
              <a:gd name="connsiteX113" fmla="*/ 2139696 w 2612136"/>
              <a:gd name="connsiteY113" fmla="*/ 463296 h 1676710"/>
              <a:gd name="connsiteX114" fmla="*/ 2151888 w 2612136"/>
              <a:gd name="connsiteY114" fmla="*/ 469392 h 1676710"/>
              <a:gd name="connsiteX115" fmla="*/ 2161032 w 2612136"/>
              <a:gd name="connsiteY115" fmla="*/ 472440 h 1676710"/>
              <a:gd name="connsiteX116" fmla="*/ 2170176 w 2612136"/>
              <a:gd name="connsiteY116" fmla="*/ 478536 h 1676710"/>
              <a:gd name="connsiteX117" fmla="*/ 2179320 w 2612136"/>
              <a:gd name="connsiteY117" fmla="*/ 487680 h 1676710"/>
              <a:gd name="connsiteX118" fmla="*/ 2191512 w 2612136"/>
              <a:gd name="connsiteY118" fmla="*/ 490728 h 1676710"/>
              <a:gd name="connsiteX119" fmla="*/ 2200656 w 2612136"/>
              <a:gd name="connsiteY119" fmla="*/ 499872 h 1676710"/>
              <a:gd name="connsiteX120" fmla="*/ 2209800 w 2612136"/>
              <a:gd name="connsiteY120" fmla="*/ 502920 h 1676710"/>
              <a:gd name="connsiteX121" fmla="*/ 2218944 w 2612136"/>
              <a:gd name="connsiteY121" fmla="*/ 509016 h 1676710"/>
              <a:gd name="connsiteX122" fmla="*/ 2228088 w 2612136"/>
              <a:gd name="connsiteY122" fmla="*/ 512064 h 1676710"/>
              <a:gd name="connsiteX123" fmla="*/ 2246376 w 2612136"/>
              <a:gd name="connsiteY123" fmla="*/ 524256 h 1676710"/>
              <a:gd name="connsiteX124" fmla="*/ 2255520 w 2612136"/>
              <a:gd name="connsiteY124" fmla="*/ 527304 h 1676710"/>
              <a:gd name="connsiteX125" fmla="*/ 2273808 w 2612136"/>
              <a:gd name="connsiteY125" fmla="*/ 539496 h 1676710"/>
              <a:gd name="connsiteX126" fmla="*/ 2282952 w 2612136"/>
              <a:gd name="connsiteY126" fmla="*/ 545592 h 1676710"/>
              <a:gd name="connsiteX127" fmla="*/ 2292096 w 2612136"/>
              <a:gd name="connsiteY127" fmla="*/ 548640 h 1676710"/>
              <a:gd name="connsiteX128" fmla="*/ 2304288 w 2612136"/>
              <a:gd name="connsiteY128" fmla="*/ 557784 h 1676710"/>
              <a:gd name="connsiteX129" fmla="*/ 2322576 w 2612136"/>
              <a:gd name="connsiteY129" fmla="*/ 569976 h 1676710"/>
              <a:gd name="connsiteX130" fmla="*/ 2331720 w 2612136"/>
              <a:gd name="connsiteY130" fmla="*/ 579120 h 1676710"/>
              <a:gd name="connsiteX131" fmla="*/ 2350008 w 2612136"/>
              <a:gd name="connsiteY131" fmla="*/ 591312 h 1676710"/>
              <a:gd name="connsiteX132" fmla="*/ 2362200 w 2612136"/>
              <a:gd name="connsiteY132" fmla="*/ 597408 h 1676710"/>
              <a:gd name="connsiteX133" fmla="*/ 2389632 w 2612136"/>
              <a:gd name="connsiteY133" fmla="*/ 621792 h 1676710"/>
              <a:gd name="connsiteX134" fmla="*/ 2398776 w 2612136"/>
              <a:gd name="connsiteY134" fmla="*/ 624840 h 1676710"/>
              <a:gd name="connsiteX135" fmla="*/ 2420112 w 2612136"/>
              <a:gd name="connsiteY135" fmla="*/ 646176 h 1676710"/>
              <a:gd name="connsiteX136" fmla="*/ 2438400 w 2612136"/>
              <a:gd name="connsiteY136" fmla="*/ 661416 h 1676710"/>
              <a:gd name="connsiteX137" fmla="*/ 2447544 w 2612136"/>
              <a:gd name="connsiteY137" fmla="*/ 667512 h 1676710"/>
              <a:gd name="connsiteX138" fmla="*/ 2456688 w 2612136"/>
              <a:gd name="connsiteY138" fmla="*/ 679704 h 1676710"/>
              <a:gd name="connsiteX139" fmla="*/ 2474976 w 2612136"/>
              <a:gd name="connsiteY139" fmla="*/ 694944 h 1676710"/>
              <a:gd name="connsiteX140" fmla="*/ 2481072 w 2612136"/>
              <a:gd name="connsiteY140" fmla="*/ 704088 h 1676710"/>
              <a:gd name="connsiteX141" fmla="*/ 2493264 w 2612136"/>
              <a:gd name="connsiteY141" fmla="*/ 713232 h 1676710"/>
              <a:gd name="connsiteX142" fmla="*/ 2511552 w 2612136"/>
              <a:gd name="connsiteY142" fmla="*/ 743712 h 1676710"/>
              <a:gd name="connsiteX143" fmla="*/ 2526792 w 2612136"/>
              <a:gd name="connsiteY143" fmla="*/ 762000 h 1676710"/>
              <a:gd name="connsiteX144" fmla="*/ 2529840 w 2612136"/>
              <a:gd name="connsiteY144" fmla="*/ 771144 h 1676710"/>
              <a:gd name="connsiteX145" fmla="*/ 2535936 w 2612136"/>
              <a:gd name="connsiteY145" fmla="*/ 783336 h 1676710"/>
              <a:gd name="connsiteX146" fmla="*/ 2538984 w 2612136"/>
              <a:gd name="connsiteY146" fmla="*/ 792480 h 1676710"/>
              <a:gd name="connsiteX147" fmla="*/ 2545080 w 2612136"/>
              <a:gd name="connsiteY147" fmla="*/ 801624 h 1676710"/>
              <a:gd name="connsiteX148" fmla="*/ 2551176 w 2612136"/>
              <a:gd name="connsiteY148" fmla="*/ 822960 h 1676710"/>
              <a:gd name="connsiteX149" fmla="*/ 2557272 w 2612136"/>
              <a:gd name="connsiteY149" fmla="*/ 841248 h 1676710"/>
              <a:gd name="connsiteX150" fmla="*/ 2563368 w 2612136"/>
              <a:gd name="connsiteY150" fmla="*/ 865632 h 1676710"/>
              <a:gd name="connsiteX151" fmla="*/ 2569464 w 2612136"/>
              <a:gd name="connsiteY151" fmla="*/ 877824 h 1676710"/>
              <a:gd name="connsiteX152" fmla="*/ 2572512 w 2612136"/>
              <a:gd name="connsiteY152" fmla="*/ 886968 h 1676710"/>
              <a:gd name="connsiteX153" fmla="*/ 2575560 w 2612136"/>
              <a:gd name="connsiteY153" fmla="*/ 899160 h 1676710"/>
              <a:gd name="connsiteX154" fmla="*/ 2587752 w 2612136"/>
              <a:gd name="connsiteY154" fmla="*/ 917448 h 1676710"/>
              <a:gd name="connsiteX155" fmla="*/ 2593848 w 2612136"/>
              <a:gd name="connsiteY155" fmla="*/ 938784 h 1676710"/>
              <a:gd name="connsiteX156" fmla="*/ 2596896 w 2612136"/>
              <a:gd name="connsiteY156" fmla="*/ 950976 h 1676710"/>
              <a:gd name="connsiteX157" fmla="*/ 2602992 w 2612136"/>
              <a:gd name="connsiteY157" fmla="*/ 963168 h 1676710"/>
              <a:gd name="connsiteX158" fmla="*/ 2606040 w 2612136"/>
              <a:gd name="connsiteY158" fmla="*/ 975360 h 1676710"/>
              <a:gd name="connsiteX159" fmla="*/ 2612136 w 2612136"/>
              <a:gd name="connsiteY159" fmla="*/ 993648 h 1676710"/>
              <a:gd name="connsiteX160" fmla="*/ 2609088 w 2612136"/>
              <a:gd name="connsiteY160" fmla="*/ 1030224 h 1676710"/>
              <a:gd name="connsiteX161" fmla="*/ 2602992 w 2612136"/>
              <a:gd name="connsiteY161" fmla="*/ 1066800 h 1676710"/>
              <a:gd name="connsiteX162" fmla="*/ 2599944 w 2612136"/>
              <a:gd name="connsiteY162" fmla="*/ 1103376 h 1676710"/>
              <a:gd name="connsiteX163" fmla="*/ 2593848 w 2612136"/>
              <a:gd name="connsiteY163" fmla="*/ 1130808 h 1676710"/>
              <a:gd name="connsiteX164" fmla="*/ 2590800 w 2612136"/>
              <a:gd name="connsiteY164" fmla="*/ 1139952 h 1676710"/>
              <a:gd name="connsiteX165" fmla="*/ 2581656 w 2612136"/>
              <a:gd name="connsiteY165" fmla="*/ 1173480 h 1676710"/>
              <a:gd name="connsiteX166" fmla="*/ 2578608 w 2612136"/>
              <a:gd name="connsiteY166" fmla="*/ 1182624 h 1676710"/>
              <a:gd name="connsiteX167" fmla="*/ 2566416 w 2612136"/>
              <a:gd name="connsiteY167" fmla="*/ 1200912 h 1676710"/>
              <a:gd name="connsiteX168" fmla="*/ 2560320 w 2612136"/>
              <a:gd name="connsiteY168" fmla="*/ 1210056 h 1676710"/>
              <a:gd name="connsiteX169" fmla="*/ 2557272 w 2612136"/>
              <a:gd name="connsiteY169" fmla="*/ 1219200 h 1676710"/>
              <a:gd name="connsiteX170" fmla="*/ 2545080 w 2612136"/>
              <a:gd name="connsiteY170" fmla="*/ 1237488 h 1676710"/>
              <a:gd name="connsiteX171" fmla="*/ 2538984 w 2612136"/>
              <a:gd name="connsiteY171" fmla="*/ 1246632 h 1676710"/>
              <a:gd name="connsiteX172" fmla="*/ 2535936 w 2612136"/>
              <a:gd name="connsiteY172" fmla="*/ 1255776 h 1676710"/>
              <a:gd name="connsiteX173" fmla="*/ 2526792 w 2612136"/>
              <a:gd name="connsiteY173" fmla="*/ 1264920 h 1676710"/>
              <a:gd name="connsiteX174" fmla="*/ 2511552 w 2612136"/>
              <a:gd name="connsiteY174" fmla="*/ 1283208 h 1676710"/>
              <a:gd name="connsiteX175" fmla="*/ 2502408 w 2612136"/>
              <a:gd name="connsiteY175" fmla="*/ 1289304 h 1676710"/>
              <a:gd name="connsiteX176" fmla="*/ 2493264 w 2612136"/>
              <a:gd name="connsiteY176" fmla="*/ 1301496 h 1676710"/>
              <a:gd name="connsiteX177" fmla="*/ 2474976 w 2612136"/>
              <a:gd name="connsiteY177" fmla="*/ 1313688 h 1676710"/>
              <a:gd name="connsiteX178" fmla="*/ 2444496 w 2612136"/>
              <a:gd name="connsiteY178" fmla="*/ 1335024 h 1676710"/>
              <a:gd name="connsiteX179" fmla="*/ 2435352 w 2612136"/>
              <a:gd name="connsiteY179" fmla="*/ 1341120 h 1676710"/>
              <a:gd name="connsiteX180" fmla="*/ 2423160 w 2612136"/>
              <a:gd name="connsiteY180" fmla="*/ 1350264 h 1676710"/>
              <a:gd name="connsiteX181" fmla="*/ 2410968 w 2612136"/>
              <a:gd name="connsiteY181" fmla="*/ 1353312 h 1676710"/>
              <a:gd name="connsiteX182" fmla="*/ 2401824 w 2612136"/>
              <a:gd name="connsiteY182" fmla="*/ 1362456 h 1676710"/>
              <a:gd name="connsiteX183" fmla="*/ 2383536 w 2612136"/>
              <a:gd name="connsiteY183" fmla="*/ 1374648 h 1676710"/>
              <a:gd name="connsiteX184" fmla="*/ 2365248 w 2612136"/>
              <a:gd name="connsiteY184" fmla="*/ 1386840 h 1676710"/>
              <a:gd name="connsiteX185" fmla="*/ 2356104 w 2612136"/>
              <a:gd name="connsiteY185" fmla="*/ 1395984 h 1676710"/>
              <a:gd name="connsiteX186" fmla="*/ 2346960 w 2612136"/>
              <a:gd name="connsiteY186" fmla="*/ 1399032 h 1676710"/>
              <a:gd name="connsiteX187" fmla="*/ 2331720 w 2612136"/>
              <a:gd name="connsiteY187" fmla="*/ 1411224 h 1676710"/>
              <a:gd name="connsiteX188" fmla="*/ 2322576 w 2612136"/>
              <a:gd name="connsiteY188" fmla="*/ 1420368 h 1676710"/>
              <a:gd name="connsiteX189" fmla="*/ 2301240 w 2612136"/>
              <a:gd name="connsiteY189" fmla="*/ 1432560 h 1676710"/>
              <a:gd name="connsiteX190" fmla="*/ 2286000 w 2612136"/>
              <a:gd name="connsiteY190" fmla="*/ 1441704 h 1676710"/>
              <a:gd name="connsiteX191" fmla="*/ 2267712 w 2612136"/>
              <a:gd name="connsiteY191" fmla="*/ 1453896 h 1676710"/>
              <a:gd name="connsiteX192" fmla="*/ 2255520 w 2612136"/>
              <a:gd name="connsiteY192" fmla="*/ 1459992 h 1676710"/>
              <a:gd name="connsiteX193" fmla="*/ 2234184 w 2612136"/>
              <a:gd name="connsiteY193" fmla="*/ 1475232 h 1676710"/>
              <a:gd name="connsiteX194" fmla="*/ 2225040 w 2612136"/>
              <a:gd name="connsiteY194" fmla="*/ 1481328 h 1676710"/>
              <a:gd name="connsiteX195" fmla="*/ 2212848 w 2612136"/>
              <a:gd name="connsiteY195" fmla="*/ 1490472 h 1676710"/>
              <a:gd name="connsiteX196" fmla="*/ 2194560 w 2612136"/>
              <a:gd name="connsiteY196" fmla="*/ 1496568 h 1676710"/>
              <a:gd name="connsiteX197" fmla="*/ 2185416 w 2612136"/>
              <a:gd name="connsiteY197" fmla="*/ 1499616 h 1676710"/>
              <a:gd name="connsiteX198" fmla="*/ 2164080 w 2612136"/>
              <a:gd name="connsiteY198" fmla="*/ 1511808 h 1676710"/>
              <a:gd name="connsiteX199" fmla="*/ 2154936 w 2612136"/>
              <a:gd name="connsiteY199" fmla="*/ 1514856 h 1676710"/>
              <a:gd name="connsiteX200" fmla="*/ 2133600 w 2612136"/>
              <a:gd name="connsiteY200" fmla="*/ 1527048 h 1676710"/>
              <a:gd name="connsiteX201" fmla="*/ 2115312 w 2612136"/>
              <a:gd name="connsiteY201" fmla="*/ 1539240 h 1676710"/>
              <a:gd name="connsiteX202" fmla="*/ 2097024 w 2612136"/>
              <a:gd name="connsiteY202" fmla="*/ 1548384 h 1676710"/>
              <a:gd name="connsiteX203" fmla="*/ 2087880 w 2612136"/>
              <a:gd name="connsiteY203" fmla="*/ 1551432 h 1676710"/>
              <a:gd name="connsiteX204" fmla="*/ 2063496 w 2612136"/>
              <a:gd name="connsiteY204" fmla="*/ 1563624 h 1676710"/>
              <a:gd name="connsiteX205" fmla="*/ 2045208 w 2612136"/>
              <a:gd name="connsiteY205" fmla="*/ 1575816 h 1676710"/>
              <a:gd name="connsiteX206" fmla="*/ 2036064 w 2612136"/>
              <a:gd name="connsiteY206" fmla="*/ 1578864 h 1676710"/>
              <a:gd name="connsiteX207" fmla="*/ 2026920 w 2612136"/>
              <a:gd name="connsiteY207" fmla="*/ 1584960 h 1676710"/>
              <a:gd name="connsiteX208" fmla="*/ 2002536 w 2612136"/>
              <a:gd name="connsiteY208" fmla="*/ 1600200 h 1676710"/>
              <a:gd name="connsiteX209" fmla="*/ 1984248 w 2612136"/>
              <a:gd name="connsiteY209" fmla="*/ 1612392 h 1676710"/>
              <a:gd name="connsiteX210" fmla="*/ 1959864 w 2612136"/>
              <a:gd name="connsiteY210" fmla="*/ 1621536 h 1676710"/>
              <a:gd name="connsiteX211" fmla="*/ 1950720 w 2612136"/>
              <a:gd name="connsiteY211" fmla="*/ 1624584 h 1676710"/>
              <a:gd name="connsiteX212" fmla="*/ 1941576 w 2612136"/>
              <a:gd name="connsiteY212" fmla="*/ 1630680 h 1676710"/>
              <a:gd name="connsiteX213" fmla="*/ 1911096 w 2612136"/>
              <a:gd name="connsiteY213" fmla="*/ 1636776 h 1676710"/>
              <a:gd name="connsiteX214" fmla="*/ 1898904 w 2612136"/>
              <a:gd name="connsiteY214" fmla="*/ 1642872 h 1676710"/>
              <a:gd name="connsiteX215" fmla="*/ 1889760 w 2612136"/>
              <a:gd name="connsiteY215" fmla="*/ 1648968 h 1676710"/>
              <a:gd name="connsiteX216" fmla="*/ 1880616 w 2612136"/>
              <a:gd name="connsiteY216" fmla="*/ 1652016 h 1676710"/>
              <a:gd name="connsiteX217" fmla="*/ 1862328 w 2612136"/>
              <a:gd name="connsiteY217" fmla="*/ 1664208 h 1676710"/>
              <a:gd name="connsiteX218" fmla="*/ 1853184 w 2612136"/>
              <a:gd name="connsiteY218" fmla="*/ 1670304 h 1676710"/>
              <a:gd name="connsiteX219" fmla="*/ 1831848 w 2612136"/>
              <a:gd name="connsiteY219" fmla="*/ 1676400 h 1676710"/>
              <a:gd name="connsiteX220" fmla="*/ 1813560 w 2612136"/>
              <a:gd name="connsiteY220" fmla="*/ 1667256 h 1676710"/>
              <a:gd name="connsiteX221" fmla="*/ 1792224 w 2612136"/>
              <a:gd name="connsiteY221" fmla="*/ 1658112 h 1676710"/>
              <a:gd name="connsiteX222" fmla="*/ 1783080 w 2612136"/>
              <a:gd name="connsiteY222" fmla="*/ 1648968 h 1676710"/>
              <a:gd name="connsiteX223" fmla="*/ 1776984 w 2612136"/>
              <a:gd name="connsiteY223" fmla="*/ 1639824 h 1676710"/>
              <a:gd name="connsiteX224" fmla="*/ 1767840 w 2612136"/>
              <a:gd name="connsiteY224" fmla="*/ 1636776 h 1676710"/>
              <a:gd name="connsiteX225" fmla="*/ 1761744 w 2612136"/>
              <a:gd name="connsiteY225" fmla="*/ 1627632 h 1676710"/>
              <a:gd name="connsiteX226" fmla="*/ 1734312 w 2612136"/>
              <a:gd name="connsiteY226" fmla="*/ 1600200 h 1676710"/>
              <a:gd name="connsiteX227" fmla="*/ 1725168 w 2612136"/>
              <a:gd name="connsiteY227" fmla="*/ 1591056 h 1676710"/>
              <a:gd name="connsiteX228" fmla="*/ 1706880 w 2612136"/>
              <a:gd name="connsiteY228" fmla="*/ 1563624 h 1676710"/>
              <a:gd name="connsiteX229" fmla="*/ 1700784 w 2612136"/>
              <a:gd name="connsiteY229" fmla="*/ 1554480 h 1676710"/>
              <a:gd name="connsiteX230" fmla="*/ 1694688 w 2612136"/>
              <a:gd name="connsiteY230" fmla="*/ 1545336 h 1676710"/>
              <a:gd name="connsiteX231" fmla="*/ 1691640 w 2612136"/>
              <a:gd name="connsiteY231" fmla="*/ 1536192 h 1676710"/>
              <a:gd name="connsiteX232" fmla="*/ 1679448 w 2612136"/>
              <a:gd name="connsiteY232" fmla="*/ 1514856 h 1676710"/>
              <a:gd name="connsiteX233" fmla="*/ 1673352 w 2612136"/>
              <a:gd name="connsiteY233" fmla="*/ 1496568 h 1676710"/>
              <a:gd name="connsiteX234" fmla="*/ 1670304 w 2612136"/>
              <a:gd name="connsiteY234" fmla="*/ 1487424 h 1676710"/>
              <a:gd name="connsiteX235" fmla="*/ 1670304 w 2612136"/>
              <a:gd name="connsiteY235" fmla="*/ 1423416 h 1676710"/>
              <a:gd name="connsiteX236" fmla="*/ 1679448 w 2612136"/>
              <a:gd name="connsiteY236" fmla="*/ 1405128 h 1676710"/>
              <a:gd name="connsiteX237" fmla="*/ 1688592 w 2612136"/>
              <a:gd name="connsiteY237" fmla="*/ 1399032 h 1676710"/>
              <a:gd name="connsiteX238" fmla="*/ 1700784 w 2612136"/>
              <a:gd name="connsiteY238" fmla="*/ 1386840 h 1676710"/>
              <a:gd name="connsiteX239" fmla="*/ 1709928 w 2612136"/>
              <a:gd name="connsiteY239" fmla="*/ 1377696 h 1676710"/>
              <a:gd name="connsiteX240" fmla="*/ 1728216 w 2612136"/>
              <a:gd name="connsiteY240" fmla="*/ 1365504 h 1676710"/>
              <a:gd name="connsiteX241" fmla="*/ 1737360 w 2612136"/>
              <a:gd name="connsiteY241" fmla="*/ 1359408 h 1676710"/>
              <a:gd name="connsiteX242" fmla="*/ 1749552 w 2612136"/>
              <a:gd name="connsiteY242" fmla="*/ 1356360 h 1676710"/>
              <a:gd name="connsiteX243" fmla="*/ 1770888 w 2612136"/>
              <a:gd name="connsiteY243" fmla="*/ 1344168 h 1676710"/>
              <a:gd name="connsiteX244" fmla="*/ 1780032 w 2612136"/>
              <a:gd name="connsiteY244" fmla="*/ 1338072 h 1676710"/>
              <a:gd name="connsiteX245" fmla="*/ 1801368 w 2612136"/>
              <a:gd name="connsiteY245" fmla="*/ 1331976 h 1676710"/>
              <a:gd name="connsiteX246" fmla="*/ 1810512 w 2612136"/>
              <a:gd name="connsiteY246" fmla="*/ 1328928 h 1676710"/>
              <a:gd name="connsiteX247" fmla="*/ 1822704 w 2612136"/>
              <a:gd name="connsiteY247" fmla="*/ 1325880 h 1676710"/>
              <a:gd name="connsiteX248" fmla="*/ 1840992 w 2612136"/>
              <a:gd name="connsiteY248" fmla="*/ 1319784 h 1676710"/>
              <a:gd name="connsiteX249" fmla="*/ 1850136 w 2612136"/>
              <a:gd name="connsiteY249" fmla="*/ 1316736 h 1676710"/>
              <a:gd name="connsiteX250" fmla="*/ 1871472 w 2612136"/>
              <a:gd name="connsiteY250" fmla="*/ 1313688 h 1676710"/>
              <a:gd name="connsiteX251" fmla="*/ 1883664 w 2612136"/>
              <a:gd name="connsiteY251" fmla="*/ 1307592 h 1676710"/>
              <a:gd name="connsiteX252" fmla="*/ 1901952 w 2612136"/>
              <a:gd name="connsiteY252" fmla="*/ 1301496 h 1676710"/>
              <a:gd name="connsiteX253" fmla="*/ 1914144 w 2612136"/>
              <a:gd name="connsiteY253" fmla="*/ 1295400 h 1676710"/>
              <a:gd name="connsiteX254" fmla="*/ 1923288 w 2612136"/>
              <a:gd name="connsiteY254" fmla="*/ 1292352 h 1676710"/>
              <a:gd name="connsiteX255" fmla="*/ 1932432 w 2612136"/>
              <a:gd name="connsiteY255" fmla="*/ 1286256 h 1676710"/>
              <a:gd name="connsiteX256" fmla="*/ 1941576 w 2612136"/>
              <a:gd name="connsiteY256" fmla="*/ 1283208 h 1676710"/>
              <a:gd name="connsiteX257" fmla="*/ 1959864 w 2612136"/>
              <a:gd name="connsiteY257" fmla="*/ 1271016 h 1676710"/>
              <a:gd name="connsiteX258" fmla="*/ 1969008 w 2612136"/>
              <a:gd name="connsiteY258" fmla="*/ 1264920 h 1676710"/>
              <a:gd name="connsiteX259" fmla="*/ 1978152 w 2612136"/>
              <a:gd name="connsiteY259" fmla="*/ 1258824 h 1676710"/>
              <a:gd name="connsiteX260" fmla="*/ 1987296 w 2612136"/>
              <a:gd name="connsiteY260" fmla="*/ 1255776 h 1676710"/>
              <a:gd name="connsiteX261" fmla="*/ 1996440 w 2612136"/>
              <a:gd name="connsiteY261" fmla="*/ 1249680 h 1676710"/>
              <a:gd name="connsiteX262" fmla="*/ 2008632 w 2612136"/>
              <a:gd name="connsiteY262" fmla="*/ 1246632 h 1676710"/>
              <a:gd name="connsiteX263" fmla="*/ 2017776 w 2612136"/>
              <a:gd name="connsiteY263" fmla="*/ 1240536 h 1676710"/>
              <a:gd name="connsiteX264" fmla="*/ 2045208 w 2612136"/>
              <a:gd name="connsiteY264" fmla="*/ 1228344 h 1676710"/>
              <a:gd name="connsiteX265" fmla="*/ 2051304 w 2612136"/>
              <a:gd name="connsiteY265" fmla="*/ 1216152 h 1676710"/>
              <a:gd name="connsiteX266" fmla="*/ 2069592 w 2612136"/>
              <a:gd name="connsiteY266" fmla="*/ 1200912 h 1676710"/>
              <a:gd name="connsiteX267" fmla="*/ 2078736 w 2612136"/>
              <a:gd name="connsiteY267" fmla="*/ 1191768 h 1676710"/>
              <a:gd name="connsiteX268" fmla="*/ 2097024 w 2612136"/>
              <a:gd name="connsiteY268" fmla="*/ 1179576 h 1676710"/>
              <a:gd name="connsiteX269" fmla="*/ 2106168 w 2612136"/>
              <a:gd name="connsiteY269" fmla="*/ 1173480 h 1676710"/>
              <a:gd name="connsiteX270" fmla="*/ 2115312 w 2612136"/>
              <a:gd name="connsiteY270" fmla="*/ 1167384 h 1676710"/>
              <a:gd name="connsiteX271" fmla="*/ 2124456 w 2612136"/>
              <a:gd name="connsiteY271" fmla="*/ 1164336 h 1676710"/>
              <a:gd name="connsiteX272" fmla="*/ 2136648 w 2612136"/>
              <a:gd name="connsiteY272" fmla="*/ 1155192 h 1676710"/>
              <a:gd name="connsiteX273" fmla="*/ 2145792 w 2612136"/>
              <a:gd name="connsiteY273" fmla="*/ 1152144 h 1676710"/>
              <a:gd name="connsiteX274" fmla="*/ 2154936 w 2612136"/>
              <a:gd name="connsiteY274" fmla="*/ 1143000 h 1676710"/>
              <a:gd name="connsiteX275" fmla="*/ 2164080 w 2612136"/>
              <a:gd name="connsiteY275" fmla="*/ 1139952 h 1676710"/>
              <a:gd name="connsiteX276" fmla="*/ 2173224 w 2612136"/>
              <a:gd name="connsiteY276" fmla="*/ 1133856 h 1676710"/>
              <a:gd name="connsiteX277" fmla="*/ 2191512 w 2612136"/>
              <a:gd name="connsiteY277" fmla="*/ 1115568 h 1676710"/>
              <a:gd name="connsiteX278" fmla="*/ 2209800 w 2612136"/>
              <a:gd name="connsiteY278" fmla="*/ 1106424 h 1676710"/>
              <a:gd name="connsiteX279" fmla="*/ 2215896 w 2612136"/>
              <a:gd name="connsiteY279" fmla="*/ 1097280 h 1676710"/>
              <a:gd name="connsiteX280" fmla="*/ 2234184 w 2612136"/>
              <a:gd name="connsiteY280" fmla="*/ 1085088 h 1676710"/>
              <a:gd name="connsiteX281" fmla="*/ 2261616 w 2612136"/>
              <a:gd name="connsiteY281" fmla="*/ 1066800 h 1676710"/>
              <a:gd name="connsiteX282" fmla="*/ 2270760 w 2612136"/>
              <a:gd name="connsiteY282" fmla="*/ 1060704 h 1676710"/>
              <a:gd name="connsiteX283" fmla="*/ 2279904 w 2612136"/>
              <a:gd name="connsiteY283" fmla="*/ 1051560 h 1676710"/>
              <a:gd name="connsiteX284" fmla="*/ 2289048 w 2612136"/>
              <a:gd name="connsiteY284" fmla="*/ 1048512 h 1676710"/>
              <a:gd name="connsiteX285" fmla="*/ 2316480 w 2612136"/>
              <a:gd name="connsiteY285" fmla="*/ 1030224 h 1676710"/>
              <a:gd name="connsiteX286" fmla="*/ 2325624 w 2612136"/>
              <a:gd name="connsiteY286" fmla="*/ 1024128 h 1676710"/>
              <a:gd name="connsiteX287" fmla="*/ 2346960 w 2612136"/>
              <a:gd name="connsiteY287" fmla="*/ 1008888 h 1676710"/>
              <a:gd name="connsiteX288" fmla="*/ 2353056 w 2612136"/>
              <a:gd name="connsiteY288" fmla="*/ 999744 h 1676710"/>
              <a:gd name="connsiteX289" fmla="*/ 2359152 w 2612136"/>
              <a:gd name="connsiteY289" fmla="*/ 987552 h 1676710"/>
              <a:gd name="connsiteX290" fmla="*/ 2368296 w 2612136"/>
              <a:gd name="connsiteY290" fmla="*/ 978408 h 1676710"/>
              <a:gd name="connsiteX291" fmla="*/ 2377440 w 2612136"/>
              <a:gd name="connsiteY291" fmla="*/ 960120 h 1676710"/>
              <a:gd name="connsiteX292" fmla="*/ 2383536 w 2612136"/>
              <a:gd name="connsiteY292" fmla="*/ 935736 h 1676710"/>
              <a:gd name="connsiteX293" fmla="*/ 2377440 w 2612136"/>
              <a:gd name="connsiteY293" fmla="*/ 896112 h 1676710"/>
              <a:gd name="connsiteX294" fmla="*/ 2374392 w 2612136"/>
              <a:gd name="connsiteY294" fmla="*/ 886968 h 1676710"/>
              <a:gd name="connsiteX295" fmla="*/ 2362200 w 2612136"/>
              <a:gd name="connsiteY295" fmla="*/ 868680 h 1676710"/>
              <a:gd name="connsiteX296" fmla="*/ 2353056 w 2612136"/>
              <a:gd name="connsiteY296" fmla="*/ 862584 h 1676710"/>
              <a:gd name="connsiteX297" fmla="*/ 2340864 w 2612136"/>
              <a:gd name="connsiteY297" fmla="*/ 853440 h 1676710"/>
              <a:gd name="connsiteX298" fmla="*/ 2331720 w 2612136"/>
              <a:gd name="connsiteY298" fmla="*/ 850392 h 1676710"/>
              <a:gd name="connsiteX299" fmla="*/ 2319528 w 2612136"/>
              <a:gd name="connsiteY299" fmla="*/ 844296 h 1676710"/>
              <a:gd name="connsiteX300" fmla="*/ 2301240 w 2612136"/>
              <a:gd name="connsiteY300" fmla="*/ 838200 h 1676710"/>
              <a:gd name="connsiteX301" fmla="*/ 2282952 w 2612136"/>
              <a:gd name="connsiteY301" fmla="*/ 829056 h 1676710"/>
              <a:gd name="connsiteX302" fmla="*/ 2264664 w 2612136"/>
              <a:gd name="connsiteY302" fmla="*/ 813816 h 1676710"/>
              <a:gd name="connsiteX303" fmla="*/ 2255520 w 2612136"/>
              <a:gd name="connsiteY303" fmla="*/ 810768 h 1676710"/>
              <a:gd name="connsiteX304" fmla="*/ 2240280 w 2612136"/>
              <a:gd name="connsiteY304" fmla="*/ 798576 h 1676710"/>
              <a:gd name="connsiteX305" fmla="*/ 2231136 w 2612136"/>
              <a:gd name="connsiteY305" fmla="*/ 789432 h 1676710"/>
              <a:gd name="connsiteX306" fmla="*/ 2221992 w 2612136"/>
              <a:gd name="connsiteY306" fmla="*/ 786384 h 1676710"/>
              <a:gd name="connsiteX307" fmla="*/ 2203704 w 2612136"/>
              <a:gd name="connsiteY307" fmla="*/ 774192 h 1676710"/>
              <a:gd name="connsiteX308" fmla="*/ 2188464 w 2612136"/>
              <a:gd name="connsiteY308" fmla="*/ 758952 h 1676710"/>
              <a:gd name="connsiteX309" fmla="*/ 2157984 w 2612136"/>
              <a:gd name="connsiteY309" fmla="*/ 749808 h 1676710"/>
              <a:gd name="connsiteX310" fmla="*/ 2148840 w 2612136"/>
              <a:gd name="connsiteY310" fmla="*/ 743712 h 1676710"/>
              <a:gd name="connsiteX311" fmla="*/ 2130552 w 2612136"/>
              <a:gd name="connsiteY311" fmla="*/ 737616 h 1676710"/>
              <a:gd name="connsiteX312" fmla="*/ 2121408 w 2612136"/>
              <a:gd name="connsiteY312" fmla="*/ 734568 h 1676710"/>
              <a:gd name="connsiteX313" fmla="*/ 2100072 w 2612136"/>
              <a:gd name="connsiteY313" fmla="*/ 728472 h 1676710"/>
              <a:gd name="connsiteX314" fmla="*/ 2090928 w 2612136"/>
              <a:gd name="connsiteY314" fmla="*/ 722376 h 1676710"/>
              <a:gd name="connsiteX315" fmla="*/ 2078736 w 2612136"/>
              <a:gd name="connsiteY315" fmla="*/ 719328 h 1676710"/>
              <a:gd name="connsiteX316" fmla="*/ 2060448 w 2612136"/>
              <a:gd name="connsiteY316" fmla="*/ 713232 h 1676710"/>
              <a:gd name="connsiteX317" fmla="*/ 2051304 w 2612136"/>
              <a:gd name="connsiteY317" fmla="*/ 710184 h 1676710"/>
              <a:gd name="connsiteX318" fmla="*/ 2033016 w 2612136"/>
              <a:gd name="connsiteY318" fmla="*/ 697992 h 1676710"/>
              <a:gd name="connsiteX319" fmla="*/ 1996440 w 2612136"/>
              <a:gd name="connsiteY319" fmla="*/ 688848 h 1676710"/>
              <a:gd name="connsiteX320" fmla="*/ 1956816 w 2612136"/>
              <a:gd name="connsiteY320" fmla="*/ 670560 h 1676710"/>
              <a:gd name="connsiteX321" fmla="*/ 1929384 w 2612136"/>
              <a:gd name="connsiteY321" fmla="*/ 664464 h 1676710"/>
              <a:gd name="connsiteX322" fmla="*/ 1892808 w 2612136"/>
              <a:gd name="connsiteY322" fmla="*/ 640080 h 1676710"/>
              <a:gd name="connsiteX323" fmla="*/ 1874520 w 2612136"/>
              <a:gd name="connsiteY323" fmla="*/ 630936 h 1676710"/>
              <a:gd name="connsiteX324" fmla="*/ 1856232 w 2612136"/>
              <a:gd name="connsiteY324" fmla="*/ 621792 h 1676710"/>
              <a:gd name="connsiteX325" fmla="*/ 1798320 w 2612136"/>
              <a:gd name="connsiteY325" fmla="*/ 594360 h 1676710"/>
              <a:gd name="connsiteX326" fmla="*/ 1780032 w 2612136"/>
              <a:gd name="connsiteY326" fmla="*/ 585216 h 1676710"/>
              <a:gd name="connsiteX327" fmla="*/ 1770888 w 2612136"/>
              <a:gd name="connsiteY327" fmla="*/ 579120 h 1676710"/>
              <a:gd name="connsiteX328" fmla="*/ 1761744 w 2612136"/>
              <a:gd name="connsiteY328" fmla="*/ 576072 h 1676710"/>
              <a:gd name="connsiteX329" fmla="*/ 1740408 w 2612136"/>
              <a:gd name="connsiteY329" fmla="*/ 566928 h 1676710"/>
              <a:gd name="connsiteX330" fmla="*/ 1722120 w 2612136"/>
              <a:gd name="connsiteY330" fmla="*/ 554736 h 1676710"/>
              <a:gd name="connsiteX331" fmla="*/ 1703832 w 2612136"/>
              <a:gd name="connsiteY331" fmla="*/ 542544 h 1676710"/>
              <a:gd name="connsiteX332" fmla="*/ 1685544 w 2612136"/>
              <a:gd name="connsiteY332" fmla="*/ 533400 h 1676710"/>
              <a:gd name="connsiteX333" fmla="*/ 1676400 w 2612136"/>
              <a:gd name="connsiteY333" fmla="*/ 530352 h 1676710"/>
              <a:gd name="connsiteX334" fmla="*/ 1664208 w 2612136"/>
              <a:gd name="connsiteY334" fmla="*/ 524256 h 1676710"/>
              <a:gd name="connsiteX335" fmla="*/ 1645920 w 2612136"/>
              <a:gd name="connsiteY335" fmla="*/ 512064 h 1676710"/>
              <a:gd name="connsiteX336" fmla="*/ 1636776 w 2612136"/>
              <a:gd name="connsiteY336" fmla="*/ 505968 h 1676710"/>
              <a:gd name="connsiteX337" fmla="*/ 1615440 w 2612136"/>
              <a:gd name="connsiteY337" fmla="*/ 499872 h 1676710"/>
              <a:gd name="connsiteX338" fmla="*/ 1606296 w 2612136"/>
              <a:gd name="connsiteY338" fmla="*/ 493776 h 1676710"/>
              <a:gd name="connsiteX339" fmla="*/ 1584960 w 2612136"/>
              <a:gd name="connsiteY339" fmla="*/ 487680 h 1676710"/>
              <a:gd name="connsiteX340" fmla="*/ 1575816 w 2612136"/>
              <a:gd name="connsiteY340" fmla="*/ 481584 h 1676710"/>
              <a:gd name="connsiteX341" fmla="*/ 1551432 w 2612136"/>
              <a:gd name="connsiteY341" fmla="*/ 475488 h 1676710"/>
              <a:gd name="connsiteX342" fmla="*/ 1536192 w 2612136"/>
              <a:gd name="connsiteY342" fmla="*/ 469392 h 1676710"/>
              <a:gd name="connsiteX343" fmla="*/ 1514856 w 2612136"/>
              <a:gd name="connsiteY343" fmla="*/ 463296 h 1676710"/>
              <a:gd name="connsiteX344" fmla="*/ 1493520 w 2612136"/>
              <a:gd name="connsiteY344" fmla="*/ 454152 h 1676710"/>
              <a:gd name="connsiteX345" fmla="*/ 1463040 w 2612136"/>
              <a:gd name="connsiteY345" fmla="*/ 438912 h 1676710"/>
              <a:gd name="connsiteX346" fmla="*/ 1453896 w 2612136"/>
              <a:gd name="connsiteY346" fmla="*/ 432816 h 1676710"/>
              <a:gd name="connsiteX347" fmla="*/ 1444752 w 2612136"/>
              <a:gd name="connsiteY347" fmla="*/ 429768 h 1676710"/>
              <a:gd name="connsiteX348" fmla="*/ 1408176 w 2612136"/>
              <a:gd name="connsiteY348" fmla="*/ 414528 h 1676710"/>
              <a:gd name="connsiteX349" fmla="*/ 1389888 w 2612136"/>
              <a:gd name="connsiteY349" fmla="*/ 402336 h 1676710"/>
              <a:gd name="connsiteX350" fmla="*/ 1380744 w 2612136"/>
              <a:gd name="connsiteY350" fmla="*/ 396240 h 1676710"/>
              <a:gd name="connsiteX351" fmla="*/ 1371600 w 2612136"/>
              <a:gd name="connsiteY351" fmla="*/ 393192 h 1676710"/>
              <a:gd name="connsiteX352" fmla="*/ 1350264 w 2612136"/>
              <a:gd name="connsiteY352" fmla="*/ 381000 h 1676710"/>
              <a:gd name="connsiteX353" fmla="*/ 1341120 w 2612136"/>
              <a:gd name="connsiteY353" fmla="*/ 377952 h 1676710"/>
              <a:gd name="connsiteX354" fmla="*/ 1331976 w 2612136"/>
              <a:gd name="connsiteY354" fmla="*/ 371856 h 1676710"/>
              <a:gd name="connsiteX355" fmla="*/ 1094232 w 2612136"/>
              <a:gd name="connsiteY355" fmla="*/ 295656 h 1676710"/>
              <a:gd name="connsiteX356" fmla="*/ 1069848 w 2612136"/>
              <a:gd name="connsiteY356" fmla="*/ 289560 h 1676710"/>
              <a:gd name="connsiteX357" fmla="*/ 1057656 w 2612136"/>
              <a:gd name="connsiteY357" fmla="*/ 286512 h 1676710"/>
              <a:gd name="connsiteX358" fmla="*/ 1030224 w 2612136"/>
              <a:gd name="connsiteY358" fmla="*/ 283464 h 1676710"/>
              <a:gd name="connsiteX359" fmla="*/ 990600 w 2612136"/>
              <a:gd name="connsiteY359" fmla="*/ 274320 h 1676710"/>
              <a:gd name="connsiteX360" fmla="*/ 972312 w 2612136"/>
              <a:gd name="connsiteY360" fmla="*/ 268224 h 1676710"/>
              <a:gd name="connsiteX361" fmla="*/ 963168 w 2612136"/>
              <a:gd name="connsiteY361" fmla="*/ 265176 h 1676710"/>
              <a:gd name="connsiteX362" fmla="*/ 950976 w 2612136"/>
              <a:gd name="connsiteY362" fmla="*/ 262128 h 1676710"/>
              <a:gd name="connsiteX363" fmla="*/ 932688 w 2612136"/>
              <a:gd name="connsiteY363" fmla="*/ 256032 h 1676710"/>
              <a:gd name="connsiteX364" fmla="*/ 923544 w 2612136"/>
              <a:gd name="connsiteY364" fmla="*/ 252984 h 1676710"/>
              <a:gd name="connsiteX365" fmla="*/ 905256 w 2612136"/>
              <a:gd name="connsiteY365" fmla="*/ 249936 h 1676710"/>
              <a:gd name="connsiteX366" fmla="*/ 880872 w 2612136"/>
              <a:gd name="connsiteY366" fmla="*/ 240792 h 1676710"/>
              <a:gd name="connsiteX367" fmla="*/ 853440 w 2612136"/>
              <a:gd name="connsiteY367" fmla="*/ 237744 h 1676710"/>
              <a:gd name="connsiteX368" fmla="*/ 841248 w 2612136"/>
              <a:gd name="connsiteY368" fmla="*/ 234696 h 1676710"/>
              <a:gd name="connsiteX369" fmla="*/ 819912 w 2612136"/>
              <a:gd name="connsiteY369" fmla="*/ 228600 h 1676710"/>
              <a:gd name="connsiteX370" fmla="*/ 804672 w 2612136"/>
              <a:gd name="connsiteY370" fmla="*/ 225552 h 1676710"/>
              <a:gd name="connsiteX371" fmla="*/ 786384 w 2612136"/>
              <a:gd name="connsiteY371" fmla="*/ 222504 h 1676710"/>
              <a:gd name="connsiteX372" fmla="*/ 768096 w 2612136"/>
              <a:gd name="connsiteY372" fmla="*/ 216408 h 1676710"/>
              <a:gd name="connsiteX373" fmla="*/ 743712 w 2612136"/>
              <a:gd name="connsiteY373" fmla="*/ 213360 h 1676710"/>
              <a:gd name="connsiteX374" fmla="*/ 722376 w 2612136"/>
              <a:gd name="connsiteY374" fmla="*/ 210312 h 1676710"/>
              <a:gd name="connsiteX375" fmla="*/ 676656 w 2612136"/>
              <a:gd name="connsiteY375" fmla="*/ 207264 h 1676710"/>
              <a:gd name="connsiteX376" fmla="*/ 664464 w 2612136"/>
              <a:gd name="connsiteY376" fmla="*/ 204216 h 1676710"/>
              <a:gd name="connsiteX377" fmla="*/ 591312 w 2612136"/>
              <a:gd name="connsiteY377" fmla="*/ 207264 h 1676710"/>
              <a:gd name="connsiteX378" fmla="*/ 576072 w 2612136"/>
              <a:gd name="connsiteY378" fmla="*/ 210312 h 1676710"/>
              <a:gd name="connsiteX379" fmla="*/ 536448 w 2612136"/>
              <a:gd name="connsiteY379" fmla="*/ 216408 h 1676710"/>
              <a:gd name="connsiteX380" fmla="*/ 493776 w 2612136"/>
              <a:gd name="connsiteY380" fmla="*/ 219456 h 1676710"/>
              <a:gd name="connsiteX381" fmla="*/ 466344 w 2612136"/>
              <a:gd name="connsiteY381" fmla="*/ 222504 h 1676710"/>
              <a:gd name="connsiteX382" fmla="*/ 371856 w 2612136"/>
              <a:gd name="connsiteY382" fmla="*/ 231648 h 1676710"/>
              <a:gd name="connsiteX383" fmla="*/ 326136 w 2612136"/>
              <a:gd name="connsiteY383" fmla="*/ 246888 h 1676710"/>
              <a:gd name="connsiteX384" fmla="*/ 316992 w 2612136"/>
              <a:gd name="connsiteY384" fmla="*/ 249936 h 1676710"/>
              <a:gd name="connsiteX385" fmla="*/ 307848 w 2612136"/>
              <a:gd name="connsiteY385" fmla="*/ 252984 h 1676710"/>
              <a:gd name="connsiteX386" fmla="*/ 283464 w 2612136"/>
              <a:gd name="connsiteY386" fmla="*/ 262128 h 1676710"/>
              <a:gd name="connsiteX387" fmla="*/ 265176 w 2612136"/>
              <a:gd name="connsiteY387" fmla="*/ 268224 h 1676710"/>
              <a:gd name="connsiteX388" fmla="*/ 240792 w 2612136"/>
              <a:gd name="connsiteY388" fmla="*/ 274320 h 1676710"/>
              <a:gd name="connsiteX389" fmla="*/ 231648 w 2612136"/>
              <a:gd name="connsiteY389" fmla="*/ 280416 h 1676710"/>
              <a:gd name="connsiteX390" fmla="*/ 219456 w 2612136"/>
              <a:gd name="connsiteY390" fmla="*/ 283464 h 1676710"/>
              <a:gd name="connsiteX391" fmla="*/ 201168 w 2612136"/>
              <a:gd name="connsiteY391" fmla="*/ 289560 h 1676710"/>
              <a:gd name="connsiteX392" fmla="*/ 195072 w 2612136"/>
              <a:gd name="connsiteY392" fmla="*/ 295656 h 1676710"/>
              <a:gd name="connsiteX0" fmla="*/ 195072 w 2612136"/>
              <a:gd name="connsiteY0" fmla="*/ 295656 h 1676710"/>
              <a:gd name="connsiteX1" fmla="*/ 176784 w 2612136"/>
              <a:gd name="connsiteY1" fmla="*/ 304800 h 1676710"/>
              <a:gd name="connsiteX2" fmla="*/ 155448 w 2612136"/>
              <a:gd name="connsiteY2" fmla="*/ 310896 h 1676710"/>
              <a:gd name="connsiteX3" fmla="*/ 137160 w 2612136"/>
              <a:gd name="connsiteY3" fmla="*/ 323088 h 1676710"/>
              <a:gd name="connsiteX4" fmla="*/ 128016 w 2612136"/>
              <a:gd name="connsiteY4" fmla="*/ 329184 h 1676710"/>
              <a:gd name="connsiteX5" fmla="*/ 115824 w 2612136"/>
              <a:gd name="connsiteY5" fmla="*/ 332232 h 1676710"/>
              <a:gd name="connsiteX6" fmla="*/ 106680 w 2612136"/>
              <a:gd name="connsiteY6" fmla="*/ 338328 h 1676710"/>
              <a:gd name="connsiteX7" fmla="*/ 70104 w 2612136"/>
              <a:gd name="connsiteY7" fmla="*/ 338328 h 1676710"/>
              <a:gd name="connsiteX8" fmla="*/ 48768 w 2612136"/>
              <a:gd name="connsiteY8" fmla="*/ 332232 h 1676710"/>
              <a:gd name="connsiteX9" fmla="*/ 36576 w 2612136"/>
              <a:gd name="connsiteY9" fmla="*/ 326136 h 1676710"/>
              <a:gd name="connsiteX10" fmla="*/ 27432 w 2612136"/>
              <a:gd name="connsiteY10" fmla="*/ 316992 h 1676710"/>
              <a:gd name="connsiteX11" fmla="*/ 9144 w 2612136"/>
              <a:gd name="connsiteY11" fmla="*/ 301752 h 1676710"/>
              <a:gd name="connsiteX12" fmla="*/ 0 w 2612136"/>
              <a:gd name="connsiteY12" fmla="*/ 268224 h 1676710"/>
              <a:gd name="connsiteX13" fmla="*/ 3048 w 2612136"/>
              <a:gd name="connsiteY13" fmla="*/ 207264 h 1676710"/>
              <a:gd name="connsiteX14" fmla="*/ 21336 w 2612136"/>
              <a:gd name="connsiteY14" fmla="*/ 170688 h 1676710"/>
              <a:gd name="connsiteX15" fmla="*/ 30480 w 2612136"/>
              <a:gd name="connsiteY15" fmla="*/ 161544 h 1676710"/>
              <a:gd name="connsiteX16" fmla="*/ 42672 w 2612136"/>
              <a:gd name="connsiteY16" fmla="*/ 146304 h 1676710"/>
              <a:gd name="connsiteX17" fmla="*/ 60960 w 2612136"/>
              <a:gd name="connsiteY17" fmla="*/ 131064 h 1676710"/>
              <a:gd name="connsiteX18" fmla="*/ 67056 w 2612136"/>
              <a:gd name="connsiteY18" fmla="*/ 121920 h 1676710"/>
              <a:gd name="connsiteX19" fmla="*/ 79248 w 2612136"/>
              <a:gd name="connsiteY19" fmla="*/ 115824 h 1676710"/>
              <a:gd name="connsiteX20" fmla="*/ 100584 w 2612136"/>
              <a:gd name="connsiteY20" fmla="*/ 106680 h 1676710"/>
              <a:gd name="connsiteX21" fmla="*/ 109728 w 2612136"/>
              <a:gd name="connsiteY21" fmla="*/ 97536 h 1676710"/>
              <a:gd name="connsiteX22" fmla="*/ 121920 w 2612136"/>
              <a:gd name="connsiteY22" fmla="*/ 94488 h 1676710"/>
              <a:gd name="connsiteX23" fmla="*/ 131064 w 2612136"/>
              <a:gd name="connsiteY23" fmla="*/ 91440 h 1676710"/>
              <a:gd name="connsiteX24" fmla="*/ 140208 w 2612136"/>
              <a:gd name="connsiteY24" fmla="*/ 85344 h 1676710"/>
              <a:gd name="connsiteX25" fmla="*/ 149352 w 2612136"/>
              <a:gd name="connsiteY25" fmla="*/ 82296 h 1676710"/>
              <a:gd name="connsiteX26" fmla="*/ 161544 w 2612136"/>
              <a:gd name="connsiteY26" fmla="*/ 76200 h 1676710"/>
              <a:gd name="connsiteX27" fmla="*/ 179832 w 2612136"/>
              <a:gd name="connsiteY27" fmla="*/ 70104 h 1676710"/>
              <a:gd name="connsiteX28" fmla="*/ 198120 w 2612136"/>
              <a:gd name="connsiteY28" fmla="*/ 64008 h 1676710"/>
              <a:gd name="connsiteX29" fmla="*/ 207264 w 2612136"/>
              <a:gd name="connsiteY29" fmla="*/ 60960 h 1676710"/>
              <a:gd name="connsiteX30" fmla="*/ 234696 w 2612136"/>
              <a:gd name="connsiteY30" fmla="*/ 54864 h 1676710"/>
              <a:gd name="connsiteX31" fmla="*/ 262128 w 2612136"/>
              <a:gd name="connsiteY31" fmla="*/ 48768 h 1676710"/>
              <a:gd name="connsiteX32" fmla="*/ 283464 w 2612136"/>
              <a:gd name="connsiteY32" fmla="*/ 45720 h 1676710"/>
              <a:gd name="connsiteX33" fmla="*/ 292608 w 2612136"/>
              <a:gd name="connsiteY33" fmla="*/ 42672 h 1676710"/>
              <a:gd name="connsiteX34" fmla="*/ 338328 w 2612136"/>
              <a:gd name="connsiteY34" fmla="*/ 36576 h 1676710"/>
              <a:gd name="connsiteX35" fmla="*/ 365760 w 2612136"/>
              <a:gd name="connsiteY35" fmla="*/ 30480 h 1676710"/>
              <a:gd name="connsiteX36" fmla="*/ 384048 w 2612136"/>
              <a:gd name="connsiteY36" fmla="*/ 27432 h 1676710"/>
              <a:gd name="connsiteX37" fmla="*/ 417576 w 2612136"/>
              <a:gd name="connsiteY37" fmla="*/ 24384 h 1676710"/>
              <a:gd name="connsiteX38" fmla="*/ 460248 w 2612136"/>
              <a:gd name="connsiteY38" fmla="*/ 18288 h 1676710"/>
              <a:gd name="connsiteX39" fmla="*/ 505968 w 2612136"/>
              <a:gd name="connsiteY39" fmla="*/ 15240 h 1676710"/>
              <a:gd name="connsiteX40" fmla="*/ 527304 w 2612136"/>
              <a:gd name="connsiteY40" fmla="*/ 9144 h 1676710"/>
              <a:gd name="connsiteX41" fmla="*/ 545592 w 2612136"/>
              <a:gd name="connsiteY41" fmla="*/ 6096 h 1676710"/>
              <a:gd name="connsiteX42" fmla="*/ 554736 w 2612136"/>
              <a:gd name="connsiteY42" fmla="*/ 3048 h 1676710"/>
              <a:gd name="connsiteX43" fmla="*/ 585216 w 2612136"/>
              <a:gd name="connsiteY43" fmla="*/ 0 h 1676710"/>
              <a:gd name="connsiteX44" fmla="*/ 679704 w 2612136"/>
              <a:gd name="connsiteY44" fmla="*/ 3048 h 1676710"/>
              <a:gd name="connsiteX45" fmla="*/ 701040 w 2612136"/>
              <a:gd name="connsiteY45" fmla="*/ 6096 h 1676710"/>
              <a:gd name="connsiteX46" fmla="*/ 749808 w 2612136"/>
              <a:gd name="connsiteY46" fmla="*/ 12192 h 1676710"/>
              <a:gd name="connsiteX47" fmla="*/ 765048 w 2612136"/>
              <a:gd name="connsiteY47" fmla="*/ 15240 h 1676710"/>
              <a:gd name="connsiteX48" fmla="*/ 810768 w 2612136"/>
              <a:gd name="connsiteY48" fmla="*/ 18288 h 1676710"/>
              <a:gd name="connsiteX49" fmla="*/ 829056 w 2612136"/>
              <a:gd name="connsiteY49" fmla="*/ 21336 h 1676710"/>
              <a:gd name="connsiteX50" fmla="*/ 847344 w 2612136"/>
              <a:gd name="connsiteY50" fmla="*/ 27432 h 1676710"/>
              <a:gd name="connsiteX51" fmla="*/ 886968 w 2612136"/>
              <a:gd name="connsiteY51" fmla="*/ 33528 h 1676710"/>
              <a:gd name="connsiteX52" fmla="*/ 899160 w 2612136"/>
              <a:gd name="connsiteY52" fmla="*/ 36576 h 1676710"/>
              <a:gd name="connsiteX53" fmla="*/ 908304 w 2612136"/>
              <a:gd name="connsiteY53" fmla="*/ 39624 h 1676710"/>
              <a:gd name="connsiteX54" fmla="*/ 950976 w 2612136"/>
              <a:gd name="connsiteY54" fmla="*/ 45720 h 1676710"/>
              <a:gd name="connsiteX55" fmla="*/ 972312 w 2612136"/>
              <a:gd name="connsiteY55" fmla="*/ 48768 h 1676710"/>
              <a:gd name="connsiteX56" fmla="*/ 1005840 w 2612136"/>
              <a:gd name="connsiteY56" fmla="*/ 57912 h 1676710"/>
              <a:gd name="connsiteX57" fmla="*/ 1027176 w 2612136"/>
              <a:gd name="connsiteY57" fmla="*/ 60960 h 1676710"/>
              <a:gd name="connsiteX58" fmla="*/ 1048512 w 2612136"/>
              <a:gd name="connsiteY58" fmla="*/ 67056 h 1676710"/>
              <a:gd name="connsiteX59" fmla="*/ 1078992 w 2612136"/>
              <a:gd name="connsiteY59" fmla="*/ 73152 h 1676710"/>
              <a:gd name="connsiteX60" fmla="*/ 1088136 w 2612136"/>
              <a:gd name="connsiteY60" fmla="*/ 76200 h 1676710"/>
              <a:gd name="connsiteX61" fmla="*/ 1109472 w 2612136"/>
              <a:gd name="connsiteY61" fmla="*/ 79248 h 1676710"/>
              <a:gd name="connsiteX62" fmla="*/ 1127760 w 2612136"/>
              <a:gd name="connsiteY62" fmla="*/ 82296 h 1676710"/>
              <a:gd name="connsiteX63" fmla="*/ 1139952 w 2612136"/>
              <a:gd name="connsiteY63" fmla="*/ 85344 h 1676710"/>
              <a:gd name="connsiteX64" fmla="*/ 1176528 w 2612136"/>
              <a:gd name="connsiteY64" fmla="*/ 91440 h 1676710"/>
              <a:gd name="connsiteX65" fmla="*/ 1207008 w 2612136"/>
              <a:gd name="connsiteY65" fmla="*/ 100584 h 1676710"/>
              <a:gd name="connsiteX66" fmla="*/ 1216152 w 2612136"/>
              <a:gd name="connsiteY66" fmla="*/ 103632 h 1676710"/>
              <a:gd name="connsiteX67" fmla="*/ 1228344 w 2612136"/>
              <a:gd name="connsiteY67" fmla="*/ 106680 h 1676710"/>
              <a:gd name="connsiteX68" fmla="*/ 1246632 w 2612136"/>
              <a:gd name="connsiteY68" fmla="*/ 112776 h 1676710"/>
              <a:gd name="connsiteX69" fmla="*/ 1255776 w 2612136"/>
              <a:gd name="connsiteY69" fmla="*/ 115824 h 1676710"/>
              <a:gd name="connsiteX70" fmla="*/ 1267968 w 2612136"/>
              <a:gd name="connsiteY70" fmla="*/ 121920 h 1676710"/>
              <a:gd name="connsiteX71" fmla="*/ 1277112 w 2612136"/>
              <a:gd name="connsiteY71" fmla="*/ 128016 h 1676710"/>
              <a:gd name="connsiteX72" fmla="*/ 1298448 w 2612136"/>
              <a:gd name="connsiteY72" fmla="*/ 134112 h 1676710"/>
              <a:gd name="connsiteX73" fmla="*/ 1322832 w 2612136"/>
              <a:gd name="connsiteY73" fmla="*/ 146304 h 1676710"/>
              <a:gd name="connsiteX74" fmla="*/ 1441704 w 2612136"/>
              <a:gd name="connsiteY74" fmla="*/ 185928 h 1676710"/>
              <a:gd name="connsiteX75" fmla="*/ 1487424 w 2612136"/>
              <a:gd name="connsiteY75" fmla="*/ 207264 h 1676710"/>
              <a:gd name="connsiteX76" fmla="*/ 1511808 w 2612136"/>
              <a:gd name="connsiteY76" fmla="*/ 216408 h 1676710"/>
              <a:gd name="connsiteX77" fmla="*/ 1554480 w 2612136"/>
              <a:gd name="connsiteY77" fmla="*/ 225552 h 1676710"/>
              <a:gd name="connsiteX78" fmla="*/ 1578864 w 2612136"/>
              <a:gd name="connsiteY78" fmla="*/ 231648 h 1676710"/>
              <a:gd name="connsiteX79" fmla="*/ 1588008 w 2612136"/>
              <a:gd name="connsiteY79" fmla="*/ 234696 h 1676710"/>
              <a:gd name="connsiteX80" fmla="*/ 1612392 w 2612136"/>
              <a:gd name="connsiteY80" fmla="*/ 240792 h 1676710"/>
              <a:gd name="connsiteX81" fmla="*/ 1630680 w 2612136"/>
              <a:gd name="connsiteY81" fmla="*/ 246888 h 1676710"/>
              <a:gd name="connsiteX82" fmla="*/ 1639824 w 2612136"/>
              <a:gd name="connsiteY82" fmla="*/ 249936 h 1676710"/>
              <a:gd name="connsiteX83" fmla="*/ 1652016 w 2612136"/>
              <a:gd name="connsiteY83" fmla="*/ 252984 h 1676710"/>
              <a:gd name="connsiteX84" fmla="*/ 1664208 w 2612136"/>
              <a:gd name="connsiteY84" fmla="*/ 259080 h 1676710"/>
              <a:gd name="connsiteX85" fmla="*/ 1673352 w 2612136"/>
              <a:gd name="connsiteY85" fmla="*/ 262128 h 1676710"/>
              <a:gd name="connsiteX86" fmla="*/ 1685544 w 2612136"/>
              <a:gd name="connsiteY86" fmla="*/ 268224 h 1676710"/>
              <a:gd name="connsiteX87" fmla="*/ 1703832 w 2612136"/>
              <a:gd name="connsiteY87" fmla="*/ 274320 h 1676710"/>
              <a:gd name="connsiteX88" fmla="*/ 1716024 w 2612136"/>
              <a:gd name="connsiteY88" fmla="*/ 280416 h 1676710"/>
              <a:gd name="connsiteX89" fmla="*/ 1734312 w 2612136"/>
              <a:gd name="connsiteY89" fmla="*/ 286512 h 1676710"/>
              <a:gd name="connsiteX90" fmla="*/ 1743456 w 2612136"/>
              <a:gd name="connsiteY90" fmla="*/ 289560 h 1676710"/>
              <a:gd name="connsiteX91" fmla="*/ 1752600 w 2612136"/>
              <a:gd name="connsiteY91" fmla="*/ 295656 h 1676710"/>
              <a:gd name="connsiteX92" fmla="*/ 1770888 w 2612136"/>
              <a:gd name="connsiteY92" fmla="*/ 301752 h 1676710"/>
              <a:gd name="connsiteX93" fmla="*/ 1780032 w 2612136"/>
              <a:gd name="connsiteY93" fmla="*/ 307848 h 1676710"/>
              <a:gd name="connsiteX94" fmla="*/ 1789176 w 2612136"/>
              <a:gd name="connsiteY94" fmla="*/ 310896 h 1676710"/>
              <a:gd name="connsiteX95" fmla="*/ 1804416 w 2612136"/>
              <a:gd name="connsiteY95" fmla="*/ 316992 h 1676710"/>
              <a:gd name="connsiteX96" fmla="*/ 1813560 w 2612136"/>
              <a:gd name="connsiteY96" fmla="*/ 323088 h 1676710"/>
              <a:gd name="connsiteX97" fmla="*/ 1844040 w 2612136"/>
              <a:gd name="connsiteY97" fmla="*/ 332232 h 1676710"/>
              <a:gd name="connsiteX98" fmla="*/ 1853184 w 2612136"/>
              <a:gd name="connsiteY98" fmla="*/ 338328 h 1676710"/>
              <a:gd name="connsiteX99" fmla="*/ 1886712 w 2612136"/>
              <a:gd name="connsiteY99" fmla="*/ 350520 h 1676710"/>
              <a:gd name="connsiteX100" fmla="*/ 1895856 w 2612136"/>
              <a:gd name="connsiteY100" fmla="*/ 356616 h 1676710"/>
              <a:gd name="connsiteX101" fmla="*/ 1926336 w 2612136"/>
              <a:gd name="connsiteY101" fmla="*/ 365760 h 1676710"/>
              <a:gd name="connsiteX102" fmla="*/ 1953768 w 2612136"/>
              <a:gd name="connsiteY102" fmla="*/ 377952 h 1676710"/>
              <a:gd name="connsiteX103" fmla="*/ 1965960 w 2612136"/>
              <a:gd name="connsiteY103" fmla="*/ 384048 h 1676710"/>
              <a:gd name="connsiteX104" fmla="*/ 1975104 w 2612136"/>
              <a:gd name="connsiteY104" fmla="*/ 387096 h 1676710"/>
              <a:gd name="connsiteX105" fmla="*/ 1996440 w 2612136"/>
              <a:gd name="connsiteY105" fmla="*/ 399288 h 1676710"/>
              <a:gd name="connsiteX106" fmla="*/ 2014728 w 2612136"/>
              <a:gd name="connsiteY106" fmla="*/ 405384 h 1676710"/>
              <a:gd name="connsiteX107" fmla="*/ 2033016 w 2612136"/>
              <a:gd name="connsiteY107" fmla="*/ 414528 h 1676710"/>
              <a:gd name="connsiteX108" fmla="*/ 2042160 w 2612136"/>
              <a:gd name="connsiteY108" fmla="*/ 420624 h 1676710"/>
              <a:gd name="connsiteX109" fmla="*/ 2054352 w 2612136"/>
              <a:gd name="connsiteY109" fmla="*/ 423672 h 1676710"/>
              <a:gd name="connsiteX110" fmla="*/ 2090928 w 2612136"/>
              <a:gd name="connsiteY110" fmla="*/ 438912 h 1676710"/>
              <a:gd name="connsiteX111" fmla="*/ 2109216 w 2612136"/>
              <a:gd name="connsiteY111" fmla="*/ 451104 h 1676710"/>
              <a:gd name="connsiteX112" fmla="*/ 2130552 w 2612136"/>
              <a:gd name="connsiteY112" fmla="*/ 460248 h 1676710"/>
              <a:gd name="connsiteX113" fmla="*/ 2139696 w 2612136"/>
              <a:gd name="connsiteY113" fmla="*/ 463296 h 1676710"/>
              <a:gd name="connsiteX114" fmla="*/ 2151888 w 2612136"/>
              <a:gd name="connsiteY114" fmla="*/ 469392 h 1676710"/>
              <a:gd name="connsiteX115" fmla="*/ 2161032 w 2612136"/>
              <a:gd name="connsiteY115" fmla="*/ 472440 h 1676710"/>
              <a:gd name="connsiteX116" fmla="*/ 2170176 w 2612136"/>
              <a:gd name="connsiteY116" fmla="*/ 478536 h 1676710"/>
              <a:gd name="connsiteX117" fmla="*/ 2179320 w 2612136"/>
              <a:gd name="connsiteY117" fmla="*/ 487680 h 1676710"/>
              <a:gd name="connsiteX118" fmla="*/ 2191512 w 2612136"/>
              <a:gd name="connsiteY118" fmla="*/ 490728 h 1676710"/>
              <a:gd name="connsiteX119" fmla="*/ 2200656 w 2612136"/>
              <a:gd name="connsiteY119" fmla="*/ 499872 h 1676710"/>
              <a:gd name="connsiteX120" fmla="*/ 2209800 w 2612136"/>
              <a:gd name="connsiteY120" fmla="*/ 502920 h 1676710"/>
              <a:gd name="connsiteX121" fmla="*/ 2218944 w 2612136"/>
              <a:gd name="connsiteY121" fmla="*/ 509016 h 1676710"/>
              <a:gd name="connsiteX122" fmla="*/ 2228088 w 2612136"/>
              <a:gd name="connsiteY122" fmla="*/ 512064 h 1676710"/>
              <a:gd name="connsiteX123" fmla="*/ 2246376 w 2612136"/>
              <a:gd name="connsiteY123" fmla="*/ 524256 h 1676710"/>
              <a:gd name="connsiteX124" fmla="*/ 2255520 w 2612136"/>
              <a:gd name="connsiteY124" fmla="*/ 527304 h 1676710"/>
              <a:gd name="connsiteX125" fmla="*/ 2273808 w 2612136"/>
              <a:gd name="connsiteY125" fmla="*/ 539496 h 1676710"/>
              <a:gd name="connsiteX126" fmla="*/ 2282952 w 2612136"/>
              <a:gd name="connsiteY126" fmla="*/ 545592 h 1676710"/>
              <a:gd name="connsiteX127" fmla="*/ 2292096 w 2612136"/>
              <a:gd name="connsiteY127" fmla="*/ 548640 h 1676710"/>
              <a:gd name="connsiteX128" fmla="*/ 2304288 w 2612136"/>
              <a:gd name="connsiteY128" fmla="*/ 557784 h 1676710"/>
              <a:gd name="connsiteX129" fmla="*/ 2322576 w 2612136"/>
              <a:gd name="connsiteY129" fmla="*/ 569976 h 1676710"/>
              <a:gd name="connsiteX130" fmla="*/ 2331720 w 2612136"/>
              <a:gd name="connsiteY130" fmla="*/ 579120 h 1676710"/>
              <a:gd name="connsiteX131" fmla="*/ 2350008 w 2612136"/>
              <a:gd name="connsiteY131" fmla="*/ 591312 h 1676710"/>
              <a:gd name="connsiteX132" fmla="*/ 2362200 w 2612136"/>
              <a:gd name="connsiteY132" fmla="*/ 597408 h 1676710"/>
              <a:gd name="connsiteX133" fmla="*/ 2389632 w 2612136"/>
              <a:gd name="connsiteY133" fmla="*/ 621792 h 1676710"/>
              <a:gd name="connsiteX134" fmla="*/ 2398776 w 2612136"/>
              <a:gd name="connsiteY134" fmla="*/ 624840 h 1676710"/>
              <a:gd name="connsiteX135" fmla="*/ 2420112 w 2612136"/>
              <a:gd name="connsiteY135" fmla="*/ 646176 h 1676710"/>
              <a:gd name="connsiteX136" fmla="*/ 2438400 w 2612136"/>
              <a:gd name="connsiteY136" fmla="*/ 661416 h 1676710"/>
              <a:gd name="connsiteX137" fmla="*/ 2447544 w 2612136"/>
              <a:gd name="connsiteY137" fmla="*/ 667512 h 1676710"/>
              <a:gd name="connsiteX138" fmla="*/ 2456688 w 2612136"/>
              <a:gd name="connsiteY138" fmla="*/ 679704 h 1676710"/>
              <a:gd name="connsiteX139" fmla="*/ 2474976 w 2612136"/>
              <a:gd name="connsiteY139" fmla="*/ 694944 h 1676710"/>
              <a:gd name="connsiteX140" fmla="*/ 2481072 w 2612136"/>
              <a:gd name="connsiteY140" fmla="*/ 704088 h 1676710"/>
              <a:gd name="connsiteX141" fmla="*/ 2493264 w 2612136"/>
              <a:gd name="connsiteY141" fmla="*/ 713232 h 1676710"/>
              <a:gd name="connsiteX142" fmla="*/ 2511552 w 2612136"/>
              <a:gd name="connsiteY142" fmla="*/ 743712 h 1676710"/>
              <a:gd name="connsiteX143" fmla="*/ 2526792 w 2612136"/>
              <a:gd name="connsiteY143" fmla="*/ 762000 h 1676710"/>
              <a:gd name="connsiteX144" fmla="*/ 2529840 w 2612136"/>
              <a:gd name="connsiteY144" fmla="*/ 771144 h 1676710"/>
              <a:gd name="connsiteX145" fmla="*/ 2535936 w 2612136"/>
              <a:gd name="connsiteY145" fmla="*/ 783336 h 1676710"/>
              <a:gd name="connsiteX146" fmla="*/ 2538984 w 2612136"/>
              <a:gd name="connsiteY146" fmla="*/ 792480 h 1676710"/>
              <a:gd name="connsiteX147" fmla="*/ 2545080 w 2612136"/>
              <a:gd name="connsiteY147" fmla="*/ 801624 h 1676710"/>
              <a:gd name="connsiteX148" fmla="*/ 2551176 w 2612136"/>
              <a:gd name="connsiteY148" fmla="*/ 822960 h 1676710"/>
              <a:gd name="connsiteX149" fmla="*/ 2557272 w 2612136"/>
              <a:gd name="connsiteY149" fmla="*/ 841248 h 1676710"/>
              <a:gd name="connsiteX150" fmla="*/ 2563368 w 2612136"/>
              <a:gd name="connsiteY150" fmla="*/ 865632 h 1676710"/>
              <a:gd name="connsiteX151" fmla="*/ 2569464 w 2612136"/>
              <a:gd name="connsiteY151" fmla="*/ 877824 h 1676710"/>
              <a:gd name="connsiteX152" fmla="*/ 2572512 w 2612136"/>
              <a:gd name="connsiteY152" fmla="*/ 886968 h 1676710"/>
              <a:gd name="connsiteX153" fmla="*/ 2575560 w 2612136"/>
              <a:gd name="connsiteY153" fmla="*/ 899160 h 1676710"/>
              <a:gd name="connsiteX154" fmla="*/ 2587752 w 2612136"/>
              <a:gd name="connsiteY154" fmla="*/ 917448 h 1676710"/>
              <a:gd name="connsiteX155" fmla="*/ 2593848 w 2612136"/>
              <a:gd name="connsiteY155" fmla="*/ 938784 h 1676710"/>
              <a:gd name="connsiteX156" fmla="*/ 2596896 w 2612136"/>
              <a:gd name="connsiteY156" fmla="*/ 950976 h 1676710"/>
              <a:gd name="connsiteX157" fmla="*/ 2602992 w 2612136"/>
              <a:gd name="connsiteY157" fmla="*/ 963168 h 1676710"/>
              <a:gd name="connsiteX158" fmla="*/ 2606040 w 2612136"/>
              <a:gd name="connsiteY158" fmla="*/ 975360 h 1676710"/>
              <a:gd name="connsiteX159" fmla="*/ 2612136 w 2612136"/>
              <a:gd name="connsiteY159" fmla="*/ 993648 h 1676710"/>
              <a:gd name="connsiteX160" fmla="*/ 2609088 w 2612136"/>
              <a:gd name="connsiteY160" fmla="*/ 1030224 h 1676710"/>
              <a:gd name="connsiteX161" fmla="*/ 2602992 w 2612136"/>
              <a:gd name="connsiteY161" fmla="*/ 1066800 h 1676710"/>
              <a:gd name="connsiteX162" fmla="*/ 2599944 w 2612136"/>
              <a:gd name="connsiteY162" fmla="*/ 1103376 h 1676710"/>
              <a:gd name="connsiteX163" fmla="*/ 2593848 w 2612136"/>
              <a:gd name="connsiteY163" fmla="*/ 1130808 h 1676710"/>
              <a:gd name="connsiteX164" fmla="*/ 2590800 w 2612136"/>
              <a:gd name="connsiteY164" fmla="*/ 1139952 h 1676710"/>
              <a:gd name="connsiteX165" fmla="*/ 2581656 w 2612136"/>
              <a:gd name="connsiteY165" fmla="*/ 1173480 h 1676710"/>
              <a:gd name="connsiteX166" fmla="*/ 2578608 w 2612136"/>
              <a:gd name="connsiteY166" fmla="*/ 1182624 h 1676710"/>
              <a:gd name="connsiteX167" fmla="*/ 2566416 w 2612136"/>
              <a:gd name="connsiteY167" fmla="*/ 1200912 h 1676710"/>
              <a:gd name="connsiteX168" fmla="*/ 2560320 w 2612136"/>
              <a:gd name="connsiteY168" fmla="*/ 1210056 h 1676710"/>
              <a:gd name="connsiteX169" fmla="*/ 2557272 w 2612136"/>
              <a:gd name="connsiteY169" fmla="*/ 1219200 h 1676710"/>
              <a:gd name="connsiteX170" fmla="*/ 2545080 w 2612136"/>
              <a:gd name="connsiteY170" fmla="*/ 1237488 h 1676710"/>
              <a:gd name="connsiteX171" fmla="*/ 2538984 w 2612136"/>
              <a:gd name="connsiteY171" fmla="*/ 1246632 h 1676710"/>
              <a:gd name="connsiteX172" fmla="*/ 2535936 w 2612136"/>
              <a:gd name="connsiteY172" fmla="*/ 1255776 h 1676710"/>
              <a:gd name="connsiteX173" fmla="*/ 2526792 w 2612136"/>
              <a:gd name="connsiteY173" fmla="*/ 1264920 h 1676710"/>
              <a:gd name="connsiteX174" fmla="*/ 2511552 w 2612136"/>
              <a:gd name="connsiteY174" fmla="*/ 1283208 h 1676710"/>
              <a:gd name="connsiteX175" fmla="*/ 2502408 w 2612136"/>
              <a:gd name="connsiteY175" fmla="*/ 1289304 h 1676710"/>
              <a:gd name="connsiteX176" fmla="*/ 2493264 w 2612136"/>
              <a:gd name="connsiteY176" fmla="*/ 1301496 h 1676710"/>
              <a:gd name="connsiteX177" fmla="*/ 2474976 w 2612136"/>
              <a:gd name="connsiteY177" fmla="*/ 1313688 h 1676710"/>
              <a:gd name="connsiteX178" fmla="*/ 2444496 w 2612136"/>
              <a:gd name="connsiteY178" fmla="*/ 1335024 h 1676710"/>
              <a:gd name="connsiteX179" fmla="*/ 2435352 w 2612136"/>
              <a:gd name="connsiteY179" fmla="*/ 1341120 h 1676710"/>
              <a:gd name="connsiteX180" fmla="*/ 2423160 w 2612136"/>
              <a:gd name="connsiteY180" fmla="*/ 1350264 h 1676710"/>
              <a:gd name="connsiteX181" fmla="*/ 2410968 w 2612136"/>
              <a:gd name="connsiteY181" fmla="*/ 1353312 h 1676710"/>
              <a:gd name="connsiteX182" fmla="*/ 2401824 w 2612136"/>
              <a:gd name="connsiteY182" fmla="*/ 1362456 h 1676710"/>
              <a:gd name="connsiteX183" fmla="*/ 2383536 w 2612136"/>
              <a:gd name="connsiteY183" fmla="*/ 1374648 h 1676710"/>
              <a:gd name="connsiteX184" fmla="*/ 2365248 w 2612136"/>
              <a:gd name="connsiteY184" fmla="*/ 1386840 h 1676710"/>
              <a:gd name="connsiteX185" fmla="*/ 2356104 w 2612136"/>
              <a:gd name="connsiteY185" fmla="*/ 1395984 h 1676710"/>
              <a:gd name="connsiteX186" fmla="*/ 2346960 w 2612136"/>
              <a:gd name="connsiteY186" fmla="*/ 1399032 h 1676710"/>
              <a:gd name="connsiteX187" fmla="*/ 2331720 w 2612136"/>
              <a:gd name="connsiteY187" fmla="*/ 1411224 h 1676710"/>
              <a:gd name="connsiteX188" fmla="*/ 2322576 w 2612136"/>
              <a:gd name="connsiteY188" fmla="*/ 1420368 h 1676710"/>
              <a:gd name="connsiteX189" fmla="*/ 2301240 w 2612136"/>
              <a:gd name="connsiteY189" fmla="*/ 1432560 h 1676710"/>
              <a:gd name="connsiteX190" fmla="*/ 2286000 w 2612136"/>
              <a:gd name="connsiteY190" fmla="*/ 1441704 h 1676710"/>
              <a:gd name="connsiteX191" fmla="*/ 2267712 w 2612136"/>
              <a:gd name="connsiteY191" fmla="*/ 1453896 h 1676710"/>
              <a:gd name="connsiteX192" fmla="*/ 2255520 w 2612136"/>
              <a:gd name="connsiteY192" fmla="*/ 1459992 h 1676710"/>
              <a:gd name="connsiteX193" fmla="*/ 2234184 w 2612136"/>
              <a:gd name="connsiteY193" fmla="*/ 1475232 h 1676710"/>
              <a:gd name="connsiteX194" fmla="*/ 2225040 w 2612136"/>
              <a:gd name="connsiteY194" fmla="*/ 1481328 h 1676710"/>
              <a:gd name="connsiteX195" fmla="*/ 2212848 w 2612136"/>
              <a:gd name="connsiteY195" fmla="*/ 1490472 h 1676710"/>
              <a:gd name="connsiteX196" fmla="*/ 2194560 w 2612136"/>
              <a:gd name="connsiteY196" fmla="*/ 1496568 h 1676710"/>
              <a:gd name="connsiteX197" fmla="*/ 2185416 w 2612136"/>
              <a:gd name="connsiteY197" fmla="*/ 1499616 h 1676710"/>
              <a:gd name="connsiteX198" fmla="*/ 2164080 w 2612136"/>
              <a:gd name="connsiteY198" fmla="*/ 1511808 h 1676710"/>
              <a:gd name="connsiteX199" fmla="*/ 2154936 w 2612136"/>
              <a:gd name="connsiteY199" fmla="*/ 1514856 h 1676710"/>
              <a:gd name="connsiteX200" fmla="*/ 2133600 w 2612136"/>
              <a:gd name="connsiteY200" fmla="*/ 1527048 h 1676710"/>
              <a:gd name="connsiteX201" fmla="*/ 2115312 w 2612136"/>
              <a:gd name="connsiteY201" fmla="*/ 1539240 h 1676710"/>
              <a:gd name="connsiteX202" fmla="*/ 2097024 w 2612136"/>
              <a:gd name="connsiteY202" fmla="*/ 1548384 h 1676710"/>
              <a:gd name="connsiteX203" fmla="*/ 2087880 w 2612136"/>
              <a:gd name="connsiteY203" fmla="*/ 1551432 h 1676710"/>
              <a:gd name="connsiteX204" fmla="*/ 2063496 w 2612136"/>
              <a:gd name="connsiteY204" fmla="*/ 1563624 h 1676710"/>
              <a:gd name="connsiteX205" fmla="*/ 2045208 w 2612136"/>
              <a:gd name="connsiteY205" fmla="*/ 1575816 h 1676710"/>
              <a:gd name="connsiteX206" fmla="*/ 2036064 w 2612136"/>
              <a:gd name="connsiteY206" fmla="*/ 1578864 h 1676710"/>
              <a:gd name="connsiteX207" fmla="*/ 2026920 w 2612136"/>
              <a:gd name="connsiteY207" fmla="*/ 1584960 h 1676710"/>
              <a:gd name="connsiteX208" fmla="*/ 2002536 w 2612136"/>
              <a:gd name="connsiteY208" fmla="*/ 1600200 h 1676710"/>
              <a:gd name="connsiteX209" fmla="*/ 1984248 w 2612136"/>
              <a:gd name="connsiteY209" fmla="*/ 1612392 h 1676710"/>
              <a:gd name="connsiteX210" fmla="*/ 1959864 w 2612136"/>
              <a:gd name="connsiteY210" fmla="*/ 1621536 h 1676710"/>
              <a:gd name="connsiteX211" fmla="*/ 1950720 w 2612136"/>
              <a:gd name="connsiteY211" fmla="*/ 1624584 h 1676710"/>
              <a:gd name="connsiteX212" fmla="*/ 1941576 w 2612136"/>
              <a:gd name="connsiteY212" fmla="*/ 1630680 h 1676710"/>
              <a:gd name="connsiteX213" fmla="*/ 1911096 w 2612136"/>
              <a:gd name="connsiteY213" fmla="*/ 1636776 h 1676710"/>
              <a:gd name="connsiteX214" fmla="*/ 1898904 w 2612136"/>
              <a:gd name="connsiteY214" fmla="*/ 1642872 h 1676710"/>
              <a:gd name="connsiteX215" fmla="*/ 1889760 w 2612136"/>
              <a:gd name="connsiteY215" fmla="*/ 1648968 h 1676710"/>
              <a:gd name="connsiteX216" fmla="*/ 1880616 w 2612136"/>
              <a:gd name="connsiteY216" fmla="*/ 1652016 h 1676710"/>
              <a:gd name="connsiteX217" fmla="*/ 1862328 w 2612136"/>
              <a:gd name="connsiteY217" fmla="*/ 1664208 h 1676710"/>
              <a:gd name="connsiteX218" fmla="*/ 1853184 w 2612136"/>
              <a:gd name="connsiteY218" fmla="*/ 1670304 h 1676710"/>
              <a:gd name="connsiteX219" fmla="*/ 1831848 w 2612136"/>
              <a:gd name="connsiteY219" fmla="*/ 1676400 h 1676710"/>
              <a:gd name="connsiteX220" fmla="*/ 1813560 w 2612136"/>
              <a:gd name="connsiteY220" fmla="*/ 1667256 h 1676710"/>
              <a:gd name="connsiteX221" fmla="*/ 1792224 w 2612136"/>
              <a:gd name="connsiteY221" fmla="*/ 1658112 h 1676710"/>
              <a:gd name="connsiteX222" fmla="*/ 1783080 w 2612136"/>
              <a:gd name="connsiteY222" fmla="*/ 1648968 h 1676710"/>
              <a:gd name="connsiteX223" fmla="*/ 1776984 w 2612136"/>
              <a:gd name="connsiteY223" fmla="*/ 1639824 h 1676710"/>
              <a:gd name="connsiteX224" fmla="*/ 1767840 w 2612136"/>
              <a:gd name="connsiteY224" fmla="*/ 1636776 h 1676710"/>
              <a:gd name="connsiteX225" fmla="*/ 1761744 w 2612136"/>
              <a:gd name="connsiteY225" fmla="*/ 1627632 h 1676710"/>
              <a:gd name="connsiteX226" fmla="*/ 1734312 w 2612136"/>
              <a:gd name="connsiteY226" fmla="*/ 1600200 h 1676710"/>
              <a:gd name="connsiteX227" fmla="*/ 1725168 w 2612136"/>
              <a:gd name="connsiteY227" fmla="*/ 1591056 h 1676710"/>
              <a:gd name="connsiteX228" fmla="*/ 1706880 w 2612136"/>
              <a:gd name="connsiteY228" fmla="*/ 1563624 h 1676710"/>
              <a:gd name="connsiteX229" fmla="*/ 1700784 w 2612136"/>
              <a:gd name="connsiteY229" fmla="*/ 1554480 h 1676710"/>
              <a:gd name="connsiteX230" fmla="*/ 1694688 w 2612136"/>
              <a:gd name="connsiteY230" fmla="*/ 1545336 h 1676710"/>
              <a:gd name="connsiteX231" fmla="*/ 1691640 w 2612136"/>
              <a:gd name="connsiteY231" fmla="*/ 1536192 h 1676710"/>
              <a:gd name="connsiteX232" fmla="*/ 1679448 w 2612136"/>
              <a:gd name="connsiteY232" fmla="*/ 1514856 h 1676710"/>
              <a:gd name="connsiteX233" fmla="*/ 1673352 w 2612136"/>
              <a:gd name="connsiteY233" fmla="*/ 1496568 h 1676710"/>
              <a:gd name="connsiteX234" fmla="*/ 1670304 w 2612136"/>
              <a:gd name="connsiteY234" fmla="*/ 1487424 h 1676710"/>
              <a:gd name="connsiteX235" fmla="*/ 1670304 w 2612136"/>
              <a:gd name="connsiteY235" fmla="*/ 1423416 h 1676710"/>
              <a:gd name="connsiteX236" fmla="*/ 1679448 w 2612136"/>
              <a:gd name="connsiteY236" fmla="*/ 1405128 h 1676710"/>
              <a:gd name="connsiteX237" fmla="*/ 1688592 w 2612136"/>
              <a:gd name="connsiteY237" fmla="*/ 1399032 h 1676710"/>
              <a:gd name="connsiteX238" fmla="*/ 1700784 w 2612136"/>
              <a:gd name="connsiteY238" fmla="*/ 1386840 h 1676710"/>
              <a:gd name="connsiteX239" fmla="*/ 1709928 w 2612136"/>
              <a:gd name="connsiteY239" fmla="*/ 1377696 h 1676710"/>
              <a:gd name="connsiteX240" fmla="*/ 1728216 w 2612136"/>
              <a:gd name="connsiteY240" fmla="*/ 1365504 h 1676710"/>
              <a:gd name="connsiteX241" fmla="*/ 1737360 w 2612136"/>
              <a:gd name="connsiteY241" fmla="*/ 1359408 h 1676710"/>
              <a:gd name="connsiteX242" fmla="*/ 1749552 w 2612136"/>
              <a:gd name="connsiteY242" fmla="*/ 1356360 h 1676710"/>
              <a:gd name="connsiteX243" fmla="*/ 1770888 w 2612136"/>
              <a:gd name="connsiteY243" fmla="*/ 1344168 h 1676710"/>
              <a:gd name="connsiteX244" fmla="*/ 1780032 w 2612136"/>
              <a:gd name="connsiteY244" fmla="*/ 1338072 h 1676710"/>
              <a:gd name="connsiteX245" fmla="*/ 1801368 w 2612136"/>
              <a:gd name="connsiteY245" fmla="*/ 1331976 h 1676710"/>
              <a:gd name="connsiteX246" fmla="*/ 1810512 w 2612136"/>
              <a:gd name="connsiteY246" fmla="*/ 1328928 h 1676710"/>
              <a:gd name="connsiteX247" fmla="*/ 1822704 w 2612136"/>
              <a:gd name="connsiteY247" fmla="*/ 1325880 h 1676710"/>
              <a:gd name="connsiteX248" fmla="*/ 1840992 w 2612136"/>
              <a:gd name="connsiteY248" fmla="*/ 1319784 h 1676710"/>
              <a:gd name="connsiteX249" fmla="*/ 1850136 w 2612136"/>
              <a:gd name="connsiteY249" fmla="*/ 1316736 h 1676710"/>
              <a:gd name="connsiteX250" fmla="*/ 1871472 w 2612136"/>
              <a:gd name="connsiteY250" fmla="*/ 1313688 h 1676710"/>
              <a:gd name="connsiteX251" fmla="*/ 1883664 w 2612136"/>
              <a:gd name="connsiteY251" fmla="*/ 1307592 h 1676710"/>
              <a:gd name="connsiteX252" fmla="*/ 1901952 w 2612136"/>
              <a:gd name="connsiteY252" fmla="*/ 1301496 h 1676710"/>
              <a:gd name="connsiteX253" fmla="*/ 1914144 w 2612136"/>
              <a:gd name="connsiteY253" fmla="*/ 1295400 h 1676710"/>
              <a:gd name="connsiteX254" fmla="*/ 1923288 w 2612136"/>
              <a:gd name="connsiteY254" fmla="*/ 1292352 h 1676710"/>
              <a:gd name="connsiteX255" fmla="*/ 1932432 w 2612136"/>
              <a:gd name="connsiteY255" fmla="*/ 1286256 h 1676710"/>
              <a:gd name="connsiteX256" fmla="*/ 1941576 w 2612136"/>
              <a:gd name="connsiteY256" fmla="*/ 1283208 h 1676710"/>
              <a:gd name="connsiteX257" fmla="*/ 1959864 w 2612136"/>
              <a:gd name="connsiteY257" fmla="*/ 1271016 h 1676710"/>
              <a:gd name="connsiteX258" fmla="*/ 1969008 w 2612136"/>
              <a:gd name="connsiteY258" fmla="*/ 1264920 h 1676710"/>
              <a:gd name="connsiteX259" fmla="*/ 1978152 w 2612136"/>
              <a:gd name="connsiteY259" fmla="*/ 1258824 h 1676710"/>
              <a:gd name="connsiteX260" fmla="*/ 1987296 w 2612136"/>
              <a:gd name="connsiteY260" fmla="*/ 1255776 h 1676710"/>
              <a:gd name="connsiteX261" fmla="*/ 1996440 w 2612136"/>
              <a:gd name="connsiteY261" fmla="*/ 1249680 h 1676710"/>
              <a:gd name="connsiteX262" fmla="*/ 2008632 w 2612136"/>
              <a:gd name="connsiteY262" fmla="*/ 1246632 h 1676710"/>
              <a:gd name="connsiteX263" fmla="*/ 2017776 w 2612136"/>
              <a:gd name="connsiteY263" fmla="*/ 1240536 h 1676710"/>
              <a:gd name="connsiteX264" fmla="*/ 2045208 w 2612136"/>
              <a:gd name="connsiteY264" fmla="*/ 1228344 h 1676710"/>
              <a:gd name="connsiteX265" fmla="*/ 2051304 w 2612136"/>
              <a:gd name="connsiteY265" fmla="*/ 1216152 h 1676710"/>
              <a:gd name="connsiteX266" fmla="*/ 2069592 w 2612136"/>
              <a:gd name="connsiteY266" fmla="*/ 1200912 h 1676710"/>
              <a:gd name="connsiteX267" fmla="*/ 2078736 w 2612136"/>
              <a:gd name="connsiteY267" fmla="*/ 1191768 h 1676710"/>
              <a:gd name="connsiteX268" fmla="*/ 2097024 w 2612136"/>
              <a:gd name="connsiteY268" fmla="*/ 1179576 h 1676710"/>
              <a:gd name="connsiteX269" fmla="*/ 2106168 w 2612136"/>
              <a:gd name="connsiteY269" fmla="*/ 1173480 h 1676710"/>
              <a:gd name="connsiteX270" fmla="*/ 2115312 w 2612136"/>
              <a:gd name="connsiteY270" fmla="*/ 1167384 h 1676710"/>
              <a:gd name="connsiteX271" fmla="*/ 2124456 w 2612136"/>
              <a:gd name="connsiteY271" fmla="*/ 1164336 h 1676710"/>
              <a:gd name="connsiteX272" fmla="*/ 2136648 w 2612136"/>
              <a:gd name="connsiteY272" fmla="*/ 1155192 h 1676710"/>
              <a:gd name="connsiteX273" fmla="*/ 2145792 w 2612136"/>
              <a:gd name="connsiteY273" fmla="*/ 1152144 h 1676710"/>
              <a:gd name="connsiteX274" fmla="*/ 2154936 w 2612136"/>
              <a:gd name="connsiteY274" fmla="*/ 1143000 h 1676710"/>
              <a:gd name="connsiteX275" fmla="*/ 2164080 w 2612136"/>
              <a:gd name="connsiteY275" fmla="*/ 1139952 h 1676710"/>
              <a:gd name="connsiteX276" fmla="*/ 2173224 w 2612136"/>
              <a:gd name="connsiteY276" fmla="*/ 1133856 h 1676710"/>
              <a:gd name="connsiteX277" fmla="*/ 2191512 w 2612136"/>
              <a:gd name="connsiteY277" fmla="*/ 1115568 h 1676710"/>
              <a:gd name="connsiteX278" fmla="*/ 2209800 w 2612136"/>
              <a:gd name="connsiteY278" fmla="*/ 1106424 h 1676710"/>
              <a:gd name="connsiteX279" fmla="*/ 2215896 w 2612136"/>
              <a:gd name="connsiteY279" fmla="*/ 1097280 h 1676710"/>
              <a:gd name="connsiteX280" fmla="*/ 2234184 w 2612136"/>
              <a:gd name="connsiteY280" fmla="*/ 1085088 h 1676710"/>
              <a:gd name="connsiteX281" fmla="*/ 2261616 w 2612136"/>
              <a:gd name="connsiteY281" fmla="*/ 1066800 h 1676710"/>
              <a:gd name="connsiteX282" fmla="*/ 2270760 w 2612136"/>
              <a:gd name="connsiteY282" fmla="*/ 1060704 h 1676710"/>
              <a:gd name="connsiteX283" fmla="*/ 2279904 w 2612136"/>
              <a:gd name="connsiteY283" fmla="*/ 1051560 h 1676710"/>
              <a:gd name="connsiteX284" fmla="*/ 2289048 w 2612136"/>
              <a:gd name="connsiteY284" fmla="*/ 1048512 h 1676710"/>
              <a:gd name="connsiteX285" fmla="*/ 2316480 w 2612136"/>
              <a:gd name="connsiteY285" fmla="*/ 1030224 h 1676710"/>
              <a:gd name="connsiteX286" fmla="*/ 2325624 w 2612136"/>
              <a:gd name="connsiteY286" fmla="*/ 1024128 h 1676710"/>
              <a:gd name="connsiteX287" fmla="*/ 2346960 w 2612136"/>
              <a:gd name="connsiteY287" fmla="*/ 1008888 h 1676710"/>
              <a:gd name="connsiteX288" fmla="*/ 2353056 w 2612136"/>
              <a:gd name="connsiteY288" fmla="*/ 999744 h 1676710"/>
              <a:gd name="connsiteX289" fmla="*/ 2359152 w 2612136"/>
              <a:gd name="connsiteY289" fmla="*/ 987552 h 1676710"/>
              <a:gd name="connsiteX290" fmla="*/ 2368296 w 2612136"/>
              <a:gd name="connsiteY290" fmla="*/ 978408 h 1676710"/>
              <a:gd name="connsiteX291" fmla="*/ 2377440 w 2612136"/>
              <a:gd name="connsiteY291" fmla="*/ 960120 h 1676710"/>
              <a:gd name="connsiteX292" fmla="*/ 2383536 w 2612136"/>
              <a:gd name="connsiteY292" fmla="*/ 935736 h 1676710"/>
              <a:gd name="connsiteX293" fmla="*/ 2377440 w 2612136"/>
              <a:gd name="connsiteY293" fmla="*/ 896112 h 1676710"/>
              <a:gd name="connsiteX294" fmla="*/ 2374392 w 2612136"/>
              <a:gd name="connsiteY294" fmla="*/ 886968 h 1676710"/>
              <a:gd name="connsiteX295" fmla="*/ 2362200 w 2612136"/>
              <a:gd name="connsiteY295" fmla="*/ 868680 h 1676710"/>
              <a:gd name="connsiteX296" fmla="*/ 2353056 w 2612136"/>
              <a:gd name="connsiteY296" fmla="*/ 862584 h 1676710"/>
              <a:gd name="connsiteX297" fmla="*/ 2340864 w 2612136"/>
              <a:gd name="connsiteY297" fmla="*/ 853440 h 1676710"/>
              <a:gd name="connsiteX298" fmla="*/ 2331720 w 2612136"/>
              <a:gd name="connsiteY298" fmla="*/ 850392 h 1676710"/>
              <a:gd name="connsiteX299" fmla="*/ 2319528 w 2612136"/>
              <a:gd name="connsiteY299" fmla="*/ 844296 h 1676710"/>
              <a:gd name="connsiteX300" fmla="*/ 2301240 w 2612136"/>
              <a:gd name="connsiteY300" fmla="*/ 838200 h 1676710"/>
              <a:gd name="connsiteX301" fmla="*/ 2282952 w 2612136"/>
              <a:gd name="connsiteY301" fmla="*/ 829056 h 1676710"/>
              <a:gd name="connsiteX302" fmla="*/ 2264664 w 2612136"/>
              <a:gd name="connsiteY302" fmla="*/ 813816 h 1676710"/>
              <a:gd name="connsiteX303" fmla="*/ 2255520 w 2612136"/>
              <a:gd name="connsiteY303" fmla="*/ 810768 h 1676710"/>
              <a:gd name="connsiteX304" fmla="*/ 2240280 w 2612136"/>
              <a:gd name="connsiteY304" fmla="*/ 798576 h 1676710"/>
              <a:gd name="connsiteX305" fmla="*/ 2231136 w 2612136"/>
              <a:gd name="connsiteY305" fmla="*/ 789432 h 1676710"/>
              <a:gd name="connsiteX306" fmla="*/ 2221992 w 2612136"/>
              <a:gd name="connsiteY306" fmla="*/ 786384 h 1676710"/>
              <a:gd name="connsiteX307" fmla="*/ 2203704 w 2612136"/>
              <a:gd name="connsiteY307" fmla="*/ 774192 h 1676710"/>
              <a:gd name="connsiteX308" fmla="*/ 2188464 w 2612136"/>
              <a:gd name="connsiteY308" fmla="*/ 758952 h 1676710"/>
              <a:gd name="connsiteX309" fmla="*/ 2157984 w 2612136"/>
              <a:gd name="connsiteY309" fmla="*/ 749808 h 1676710"/>
              <a:gd name="connsiteX310" fmla="*/ 2148840 w 2612136"/>
              <a:gd name="connsiteY310" fmla="*/ 743712 h 1676710"/>
              <a:gd name="connsiteX311" fmla="*/ 2130552 w 2612136"/>
              <a:gd name="connsiteY311" fmla="*/ 737616 h 1676710"/>
              <a:gd name="connsiteX312" fmla="*/ 2121408 w 2612136"/>
              <a:gd name="connsiteY312" fmla="*/ 734568 h 1676710"/>
              <a:gd name="connsiteX313" fmla="*/ 2100072 w 2612136"/>
              <a:gd name="connsiteY313" fmla="*/ 728472 h 1676710"/>
              <a:gd name="connsiteX314" fmla="*/ 2090928 w 2612136"/>
              <a:gd name="connsiteY314" fmla="*/ 722376 h 1676710"/>
              <a:gd name="connsiteX315" fmla="*/ 2078736 w 2612136"/>
              <a:gd name="connsiteY315" fmla="*/ 719328 h 1676710"/>
              <a:gd name="connsiteX316" fmla="*/ 2060448 w 2612136"/>
              <a:gd name="connsiteY316" fmla="*/ 713232 h 1676710"/>
              <a:gd name="connsiteX317" fmla="*/ 2051304 w 2612136"/>
              <a:gd name="connsiteY317" fmla="*/ 710184 h 1676710"/>
              <a:gd name="connsiteX318" fmla="*/ 1996440 w 2612136"/>
              <a:gd name="connsiteY318" fmla="*/ 688848 h 1676710"/>
              <a:gd name="connsiteX319" fmla="*/ 1956816 w 2612136"/>
              <a:gd name="connsiteY319" fmla="*/ 670560 h 1676710"/>
              <a:gd name="connsiteX320" fmla="*/ 1929384 w 2612136"/>
              <a:gd name="connsiteY320" fmla="*/ 664464 h 1676710"/>
              <a:gd name="connsiteX321" fmla="*/ 1892808 w 2612136"/>
              <a:gd name="connsiteY321" fmla="*/ 640080 h 1676710"/>
              <a:gd name="connsiteX322" fmla="*/ 1874520 w 2612136"/>
              <a:gd name="connsiteY322" fmla="*/ 630936 h 1676710"/>
              <a:gd name="connsiteX323" fmla="*/ 1856232 w 2612136"/>
              <a:gd name="connsiteY323" fmla="*/ 621792 h 1676710"/>
              <a:gd name="connsiteX324" fmla="*/ 1798320 w 2612136"/>
              <a:gd name="connsiteY324" fmla="*/ 594360 h 1676710"/>
              <a:gd name="connsiteX325" fmla="*/ 1780032 w 2612136"/>
              <a:gd name="connsiteY325" fmla="*/ 585216 h 1676710"/>
              <a:gd name="connsiteX326" fmla="*/ 1770888 w 2612136"/>
              <a:gd name="connsiteY326" fmla="*/ 579120 h 1676710"/>
              <a:gd name="connsiteX327" fmla="*/ 1761744 w 2612136"/>
              <a:gd name="connsiteY327" fmla="*/ 576072 h 1676710"/>
              <a:gd name="connsiteX328" fmla="*/ 1740408 w 2612136"/>
              <a:gd name="connsiteY328" fmla="*/ 566928 h 1676710"/>
              <a:gd name="connsiteX329" fmla="*/ 1722120 w 2612136"/>
              <a:gd name="connsiteY329" fmla="*/ 554736 h 1676710"/>
              <a:gd name="connsiteX330" fmla="*/ 1703832 w 2612136"/>
              <a:gd name="connsiteY330" fmla="*/ 542544 h 1676710"/>
              <a:gd name="connsiteX331" fmla="*/ 1685544 w 2612136"/>
              <a:gd name="connsiteY331" fmla="*/ 533400 h 1676710"/>
              <a:gd name="connsiteX332" fmla="*/ 1676400 w 2612136"/>
              <a:gd name="connsiteY332" fmla="*/ 530352 h 1676710"/>
              <a:gd name="connsiteX333" fmla="*/ 1664208 w 2612136"/>
              <a:gd name="connsiteY333" fmla="*/ 524256 h 1676710"/>
              <a:gd name="connsiteX334" fmla="*/ 1645920 w 2612136"/>
              <a:gd name="connsiteY334" fmla="*/ 512064 h 1676710"/>
              <a:gd name="connsiteX335" fmla="*/ 1636776 w 2612136"/>
              <a:gd name="connsiteY335" fmla="*/ 505968 h 1676710"/>
              <a:gd name="connsiteX336" fmla="*/ 1615440 w 2612136"/>
              <a:gd name="connsiteY336" fmla="*/ 499872 h 1676710"/>
              <a:gd name="connsiteX337" fmla="*/ 1606296 w 2612136"/>
              <a:gd name="connsiteY337" fmla="*/ 493776 h 1676710"/>
              <a:gd name="connsiteX338" fmla="*/ 1584960 w 2612136"/>
              <a:gd name="connsiteY338" fmla="*/ 487680 h 1676710"/>
              <a:gd name="connsiteX339" fmla="*/ 1575816 w 2612136"/>
              <a:gd name="connsiteY339" fmla="*/ 481584 h 1676710"/>
              <a:gd name="connsiteX340" fmla="*/ 1551432 w 2612136"/>
              <a:gd name="connsiteY340" fmla="*/ 475488 h 1676710"/>
              <a:gd name="connsiteX341" fmla="*/ 1536192 w 2612136"/>
              <a:gd name="connsiteY341" fmla="*/ 469392 h 1676710"/>
              <a:gd name="connsiteX342" fmla="*/ 1514856 w 2612136"/>
              <a:gd name="connsiteY342" fmla="*/ 463296 h 1676710"/>
              <a:gd name="connsiteX343" fmla="*/ 1493520 w 2612136"/>
              <a:gd name="connsiteY343" fmla="*/ 454152 h 1676710"/>
              <a:gd name="connsiteX344" fmla="*/ 1463040 w 2612136"/>
              <a:gd name="connsiteY344" fmla="*/ 438912 h 1676710"/>
              <a:gd name="connsiteX345" fmla="*/ 1453896 w 2612136"/>
              <a:gd name="connsiteY345" fmla="*/ 432816 h 1676710"/>
              <a:gd name="connsiteX346" fmla="*/ 1444752 w 2612136"/>
              <a:gd name="connsiteY346" fmla="*/ 429768 h 1676710"/>
              <a:gd name="connsiteX347" fmla="*/ 1408176 w 2612136"/>
              <a:gd name="connsiteY347" fmla="*/ 414528 h 1676710"/>
              <a:gd name="connsiteX348" fmla="*/ 1389888 w 2612136"/>
              <a:gd name="connsiteY348" fmla="*/ 402336 h 1676710"/>
              <a:gd name="connsiteX349" fmla="*/ 1380744 w 2612136"/>
              <a:gd name="connsiteY349" fmla="*/ 396240 h 1676710"/>
              <a:gd name="connsiteX350" fmla="*/ 1371600 w 2612136"/>
              <a:gd name="connsiteY350" fmla="*/ 393192 h 1676710"/>
              <a:gd name="connsiteX351" fmla="*/ 1350264 w 2612136"/>
              <a:gd name="connsiteY351" fmla="*/ 381000 h 1676710"/>
              <a:gd name="connsiteX352" fmla="*/ 1341120 w 2612136"/>
              <a:gd name="connsiteY352" fmla="*/ 377952 h 1676710"/>
              <a:gd name="connsiteX353" fmla="*/ 1331976 w 2612136"/>
              <a:gd name="connsiteY353" fmla="*/ 371856 h 1676710"/>
              <a:gd name="connsiteX354" fmla="*/ 1094232 w 2612136"/>
              <a:gd name="connsiteY354" fmla="*/ 295656 h 1676710"/>
              <a:gd name="connsiteX355" fmla="*/ 1069848 w 2612136"/>
              <a:gd name="connsiteY355" fmla="*/ 289560 h 1676710"/>
              <a:gd name="connsiteX356" fmla="*/ 1057656 w 2612136"/>
              <a:gd name="connsiteY356" fmla="*/ 286512 h 1676710"/>
              <a:gd name="connsiteX357" fmla="*/ 1030224 w 2612136"/>
              <a:gd name="connsiteY357" fmla="*/ 283464 h 1676710"/>
              <a:gd name="connsiteX358" fmla="*/ 990600 w 2612136"/>
              <a:gd name="connsiteY358" fmla="*/ 274320 h 1676710"/>
              <a:gd name="connsiteX359" fmla="*/ 972312 w 2612136"/>
              <a:gd name="connsiteY359" fmla="*/ 268224 h 1676710"/>
              <a:gd name="connsiteX360" fmla="*/ 963168 w 2612136"/>
              <a:gd name="connsiteY360" fmla="*/ 265176 h 1676710"/>
              <a:gd name="connsiteX361" fmla="*/ 950976 w 2612136"/>
              <a:gd name="connsiteY361" fmla="*/ 262128 h 1676710"/>
              <a:gd name="connsiteX362" fmla="*/ 932688 w 2612136"/>
              <a:gd name="connsiteY362" fmla="*/ 256032 h 1676710"/>
              <a:gd name="connsiteX363" fmla="*/ 923544 w 2612136"/>
              <a:gd name="connsiteY363" fmla="*/ 252984 h 1676710"/>
              <a:gd name="connsiteX364" fmla="*/ 905256 w 2612136"/>
              <a:gd name="connsiteY364" fmla="*/ 249936 h 1676710"/>
              <a:gd name="connsiteX365" fmla="*/ 880872 w 2612136"/>
              <a:gd name="connsiteY365" fmla="*/ 240792 h 1676710"/>
              <a:gd name="connsiteX366" fmla="*/ 853440 w 2612136"/>
              <a:gd name="connsiteY366" fmla="*/ 237744 h 1676710"/>
              <a:gd name="connsiteX367" fmla="*/ 841248 w 2612136"/>
              <a:gd name="connsiteY367" fmla="*/ 234696 h 1676710"/>
              <a:gd name="connsiteX368" fmla="*/ 819912 w 2612136"/>
              <a:gd name="connsiteY368" fmla="*/ 228600 h 1676710"/>
              <a:gd name="connsiteX369" fmla="*/ 804672 w 2612136"/>
              <a:gd name="connsiteY369" fmla="*/ 225552 h 1676710"/>
              <a:gd name="connsiteX370" fmla="*/ 786384 w 2612136"/>
              <a:gd name="connsiteY370" fmla="*/ 222504 h 1676710"/>
              <a:gd name="connsiteX371" fmla="*/ 768096 w 2612136"/>
              <a:gd name="connsiteY371" fmla="*/ 216408 h 1676710"/>
              <a:gd name="connsiteX372" fmla="*/ 743712 w 2612136"/>
              <a:gd name="connsiteY372" fmla="*/ 213360 h 1676710"/>
              <a:gd name="connsiteX373" fmla="*/ 722376 w 2612136"/>
              <a:gd name="connsiteY373" fmla="*/ 210312 h 1676710"/>
              <a:gd name="connsiteX374" fmla="*/ 676656 w 2612136"/>
              <a:gd name="connsiteY374" fmla="*/ 207264 h 1676710"/>
              <a:gd name="connsiteX375" fmla="*/ 664464 w 2612136"/>
              <a:gd name="connsiteY375" fmla="*/ 204216 h 1676710"/>
              <a:gd name="connsiteX376" fmla="*/ 591312 w 2612136"/>
              <a:gd name="connsiteY376" fmla="*/ 207264 h 1676710"/>
              <a:gd name="connsiteX377" fmla="*/ 576072 w 2612136"/>
              <a:gd name="connsiteY377" fmla="*/ 210312 h 1676710"/>
              <a:gd name="connsiteX378" fmla="*/ 536448 w 2612136"/>
              <a:gd name="connsiteY378" fmla="*/ 216408 h 1676710"/>
              <a:gd name="connsiteX379" fmla="*/ 493776 w 2612136"/>
              <a:gd name="connsiteY379" fmla="*/ 219456 h 1676710"/>
              <a:gd name="connsiteX380" fmla="*/ 466344 w 2612136"/>
              <a:gd name="connsiteY380" fmla="*/ 222504 h 1676710"/>
              <a:gd name="connsiteX381" fmla="*/ 371856 w 2612136"/>
              <a:gd name="connsiteY381" fmla="*/ 231648 h 1676710"/>
              <a:gd name="connsiteX382" fmla="*/ 326136 w 2612136"/>
              <a:gd name="connsiteY382" fmla="*/ 246888 h 1676710"/>
              <a:gd name="connsiteX383" fmla="*/ 316992 w 2612136"/>
              <a:gd name="connsiteY383" fmla="*/ 249936 h 1676710"/>
              <a:gd name="connsiteX384" fmla="*/ 307848 w 2612136"/>
              <a:gd name="connsiteY384" fmla="*/ 252984 h 1676710"/>
              <a:gd name="connsiteX385" fmla="*/ 283464 w 2612136"/>
              <a:gd name="connsiteY385" fmla="*/ 262128 h 1676710"/>
              <a:gd name="connsiteX386" fmla="*/ 265176 w 2612136"/>
              <a:gd name="connsiteY386" fmla="*/ 268224 h 1676710"/>
              <a:gd name="connsiteX387" fmla="*/ 240792 w 2612136"/>
              <a:gd name="connsiteY387" fmla="*/ 274320 h 1676710"/>
              <a:gd name="connsiteX388" fmla="*/ 231648 w 2612136"/>
              <a:gd name="connsiteY388" fmla="*/ 280416 h 1676710"/>
              <a:gd name="connsiteX389" fmla="*/ 219456 w 2612136"/>
              <a:gd name="connsiteY389" fmla="*/ 283464 h 1676710"/>
              <a:gd name="connsiteX390" fmla="*/ 201168 w 2612136"/>
              <a:gd name="connsiteY390" fmla="*/ 289560 h 1676710"/>
              <a:gd name="connsiteX391" fmla="*/ 195072 w 2612136"/>
              <a:gd name="connsiteY391" fmla="*/ 295656 h 1676710"/>
              <a:gd name="connsiteX0" fmla="*/ 195072 w 2612136"/>
              <a:gd name="connsiteY0" fmla="*/ 295656 h 1676710"/>
              <a:gd name="connsiteX1" fmla="*/ 176784 w 2612136"/>
              <a:gd name="connsiteY1" fmla="*/ 304800 h 1676710"/>
              <a:gd name="connsiteX2" fmla="*/ 155448 w 2612136"/>
              <a:gd name="connsiteY2" fmla="*/ 310896 h 1676710"/>
              <a:gd name="connsiteX3" fmla="*/ 137160 w 2612136"/>
              <a:gd name="connsiteY3" fmla="*/ 323088 h 1676710"/>
              <a:gd name="connsiteX4" fmla="*/ 128016 w 2612136"/>
              <a:gd name="connsiteY4" fmla="*/ 329184 h 1676710"/>
              <a:gd name="connsiteX5" fmla="*/ 115824 w 2612136"/>
              <a:gd name="connsiteY5" fmla="*/ 332232 h 1676710"/>
              <a:gd name="connsiteX6" fmla="*/ 106680 w 2612136"/>
              <a:gd name="connsiteY6" fmla="*/ 338328 h 1676710"/>
              <a:gd name="connsiteX7" fmla="*/ 70104 w 2612136"/>
              <a:gd name="connsiteY7" fmla="*/ 338328 h 1676710"/>
              <a:gd name="connsiteX8" fmla="*/ 48768 w 2612136"/>
              <a:gd name="connsiteY8" fmla="*/ 332232 h 1676710"/>
              <a:gd name="connsiteX9" fmla="*/ 36576 w 2612136"/>
              <a:gd name="connsiteY9" fmla="*/ 326136 h 1676710"/>
              <a:gd name="connsiteX10" fmla="*/ 27432 w 2612136"/>
              <a:gd name="connsiteY10" fmla="*/ 316992 h 1676710"/>
              <a:gd name="connsiteX11" fmla="*/ 9144 w 2612136"/>
              <a:gd name="connsiteY11" fmla="*/ 301752 h 1676710"/>
              <a:gd name="connsiteX12" fmla="*/ 0 w 2612136"/>
              <a:gd name="connsiteY12" fmla="*/ 268224 h 1676710"/>
              <a:gd name="connsiteX13" fmla="*/ 3048 w 2612136"/>
              <a:gd name="connsiteY13" fmla="*/ 207264 h 1676710"/>
              <a:gd name="connsiteX14" fmla="*/ 21336 w 2612136"/>
              <a:gd name="connsiteY14" fmla="*/ 170688 h 1676710"/>
              <a:gd name="connsiteX15" fmla="*/ 30480 w 2612136"/>
              <a:gd name="connsiteY15" fmla="*/ 161544 h 1676710"/>
              <a:gd name="connsiteX16" fmla="*/ 42672 w 2612136"/>
              <a:gd name="connsiteY16" fmla="*/ 146304 h 1676710"/>
              <a:gd name="connsiteX17" fmla="*/ 60960 w 2612136"/>
              <a:gd name="connsiteY17" fmla="*/ 131064 h 1676710"/>
              <a:gd name="connsiteX18" fmla="*/ 67056 w 2612136"/>
              <a:gd name="connsiteY18" fmla="*/ 121920 h 1676710"/>
              <a:gd name="connsiteX19" fmla="*/ 79248 w 2612136"/>
              <a:gd name="connsiteY19" fmla="*/ 115824 h 1676710"/>
              <a:gd name="connsiteX20" fmla="*/ 100584 w 2612136"/>
              <a:gd name="connsiteY20" fmla="*/ 106680 h 1676710"/>
              <a:gd name="connsiteX21" fmla="*/ 109728 w 2612136"/>
              <a:gd name="connsiteY21" fmla="*/ 97536 h 1676710"/>
              <a:gd name="connsiteX22" fmla="*/ 121920 w 2612136"/>
              <a:gd name="connsiteY22" fmla="*/ 94488 h 1676710"/>
              <a:gd name="connsiteX23" fmla="*/ 131064 w 2612136"/>
              <a:gd name="connsiteY23" fmla="*/ 91440 h 1676710"/>
              <a:gd name="connsiteX24" fmla="*/ 140208 w 2612136"/>
              <a:gd name="connsiteY24" fmla="*/ 85344 h 1676710"/>
              <a:gd name="connsiteX25" fmla="*/ 149352 w 2612136"/>
              <a:gd name="connsiteY25" fmla="*/ 82296 h 1676710"/>
              <a:gd name="connsiteX26" fmla="*/ 161544 w 2612136"/>
              <a:gd name="connsiteY26" fmla="*/ 76200 h 1676710"/>
              <a:gd name="connsiteX27" fmla="*/ 179832 w 2612136"/>
              <a:gd name="connsiteY27" fmla="*/ 70104 h 1676710"/>
              <a:gd name="connsiteX28" fmla="*/ 198120 w 2612136"/>
              <a:gd name="connsiteY28" fmla="*/ 64008 h 1676710"/>
              <a:gd name="connsiteX29" fmla="*/ 207264 w 2612136"/>
              <a:gd name="connsiteY29" fmla="*/ 60960 h 1676710"/>
              <a:gd name="connsiteX30" fmla="*/ 234696 w 2612136"/>
              <a:gd name="connsiteY30" fmla="*/ 54864 h 1676710"/>
              <a:gd name="connsiteX31" fmla="*/ 262128 w 2612136"/>
              <a:gd name="connsiteY31" fmla="*/ 48768 h 1676710"/>
              <a:gd name="connsiteX32" fmla="*/ 283464 w 2612136"/>
              <a:gd name="connsiteY32" fmla="*/ 45720 h 1676710"/>
              <a:gd name="connsiteX33" fmla="*/ 292608 w 2612136"/>
              <a:gd name="connsiteY33" fmla="*/ 42672 h 1676710"/>
              <a:gd name="connsiteX34" fmla="*/ 338328 w 2612136"/>
              <a:gd name="connsiteY34" fmla="*/ 36576 h 1676710"/>
              <a:gd name="connsiteX35" fmla="*/ 365760 w 2612136"/>
              <a:gd name="connsiteY35" fmla="*/ 30480 h 1676710"/>
              <a:gd name="connsiteX36" fmla="*/ 384048 w 2612136"/>
              <a:gd name="connsiteY36" fmla="*/ 27432 h 1676710"/>
              <a:gd name="connsiteX37" fmla="*/ 417576 w 2612136"/>
              <a:gd name="connsiteY37" fmla="*/ 24384 h 1676710"/>
              <a:gd name="connsiteX38" fmla="*/ 460248 w 2612136"/>
              <a:gd name="connsiteY38" fmla="*/ 18288 h 1676710"/>
              <a:gd name="connsiteX39" fmla="*/ 505968 w 2612136"/>
              <a:gd name="connsiteY39" fmla="*/ 15240 h 1676710"/>
              <a:gd name="connsiteX40" fmla="*/ 527304 w 2612136"/>
              <a:gd name="connsiteY40" fmla="*/ 9144 h 1676710"/>
              <a:gd name="connsiteX41" fmla="*/ 545592 w 2612136"/>
              <a:gd name="connsiteY41" fmla="*/ 6096 h 1676710"/>
              <a:gd name="connsiteX42" fmla="*/ 554736 w 2612136"/>
              <a:gd name="connsiteY42" fmla="*/ 3048 h 1676710"/>
              <a:gd name="connsiteX43" fmla="*/ 585216 w 2612136"/>
              <a:gd name="connsiteY43" fmla="*/ 0 h 1676710"/>
              <a:gd name="connsiteX44" fmla="*/ 679704 w 2612136"/>
              <a:gd name="connsiteY44" fmla="*/ 3048 h 1676710"/>
              <a:gd name="connsiteX45" fmla="*/ 701040 w 2612136"/>
              <a:gd name="connsiteY45" fmla="*/ 6096 h 1676710"/>
              <a:gd name="connsiteX46" fmla="*/ 749808 w 2612136"/>
              <a:gd name="connsiteY46" fmla="*/ 12192 h 1676710"/>
              <a:gd name="connsiteX47" fmla="*/ 765048 w 2612136"/>
              <a:gd name="connsiteY47" fmla="*/ 15240 h 1676710"/>
              <a:gd name="connsiteX48" fmla="*/ 810768 w 2612136"/>
              <a:gd name="connsiteY48" fmla="*/ 18288 h 1676710"/>
              <a:gd name="connsiteX49" fmla="*/ 829056 w 2612136"/>
              <a:gd name="connsiteY49" fmla="*/ 21336 h 1676710"/>
              <a:gd name="connsiteX50" fmla="*/ 847344 w 2612136"/>
              <a:gd name="connsiteY50" fmla="*/ 27432 h 1676710"/>
              <a:gd name="connsiteX51" fmla="*/ 886968 w 2612136"/>
              <a:gd name="connsiteY51" fmla="*/ 33528 h 1676710"/>
              <a:gd name="connsiteX52" fmla="*/ 899160 w 2612136"/>
              <a:gd name="connsiteY52" fmla="*/ 36576 h 1676710"/>
              <a:gd name="connsiteX53" fmla="*/ 908304 w 2612136"/>
              <a:gd name="connsiteY53" fmla="*/ 39624 h 1676710"/>
              <a:gd name="connsiteX54" fmla="*/ 950976 w 2612136"/>
              <a:gd name="connsiteY54" fmla="*/ 45720 h 1676710"/>
              <a:gd name="connsiteX55" fmla="*/ 972312 w 2612136"/>
              <a:gd name="connsiteY55" fmla="*/ 48768 h 1676710"/>
              <a:gd name="connsiteX56" fmla="*/ 1005840 w 2612136"/>
              <a:gd name="connsiteY56" fmla="*/ 57912 h 1676710"/>
              <a:gd name="connsiteX57" fmla="*/ 1027176 w 2612136"/>
              <a:gd name="connsiteY57" fmla="*/ 60960 h 1676710"/>
              <a:gd name="connsiteX58" fmla="*/ 1048512 w 2612136"/>
              <a:gd name="connsiteY58" fmla="*/ 67056 h 1676710"/>
              <a:gd name="connsiteX59" fmla="*/ 1078992 w 2612136"/>
              <a:gd name="connsiteY59" fmla="*/ 73152 h 1676710"/>
              <a:gd name="connsiteX60" fmla="*/ 1088136 w 2612136"/>
              <a:gd name="connsiteY60" fmla="*/ 76200 h 1676710"/>
              <a:gd name="connsiteX61" fmla="*/ 1109472 w 2612136"/>
              <a:gd name="connsiteY61" fmla="*/ 79248 h 1676710"/>
              <a:gd name="connsiteX62" fmla="*/ 1127760 w 2612136"/>
              <a:gd name="connsiteY62" fmla="*/ 82296 h 1676710"/>
              <a:gd name="connsiteX63" fmla="*/ 1139952 w 2612136"/>
              <a:gd name="connsiteY63" fmla="*/ 85344 h 1676710"/>
              <a:gd name="connsiteX64" fmla="*/ 1176528 w 2612136"/>
              <a:gd name="connsiteY64" fmla="*/ 91440 h 1676710"/>
              <a:gd name="connsiteX65" fmla="*/ 1207008 w 2612136"/>
              <a:gd name="connsiteY65" fmla="*/ 100584 h 1676710"/>
              <a:gd name="connsiteX66" fmla="*/ 1216152 w 2612136"/>
              <a:gd name="connsiteY66" fmla="*/ 103632 h 1676710"/>
              <a:gd name="connsiteX67" fmla="*/ 1228344 w 2612136"/>
              <a:gd name="connsiteY67" fmla="*/ 106680 h 1676710"/>
              <a:gd name="connsiteX68" fmla="*/ 1246632 w 2612136"/>
              <a:gd name="connsiteY68" fmla="*/ 112776 h 1676710"/>
              <a:gd name="connsiteX69" fmla="*/ 1255776 w 2612136"/>
              <a:gd name="connsiteY69" fmla="*/ 115824 h 1676710"/>
              <a:gd name="connsiteX70" fmla="*/ 1267968 w 2612136"/>
              <a:gd name="connsiteY70" fmla="*/ 121920 h 1676710"/>
              <a:gd name="connsiteX71" fmla="*/ 1277112 w 2612136"/>
              <a:gd name="connsiteY71" fmla="*/ 128016 h 1676710"/>
              <a:gd name="connsiteX72" fmla="*/ 1298448 w 2612136"/>
              <a:gd name="connsiteY72" fmla="*/ 134112 h 1676710"/>
              <a:gd name="connsiteX73" fmla="*/ 1322832 w 2612136"/>
              <a:gd name="connsiteY73" fmla="*/ 146304 h 1676710"/>
              <a:gd name="connsiteX74" fmla="*/ 1441704 w 2612136"/>
              <a:gd name="connsiteY74" fmla="*/ 185928 h 1676710"/>
              <a:gd name="connsiteX75" fmla="*/ 1487424 w 2612136"/>
              <a:gd name="connsiteY75" fmla="*/ 207264 h 1676710"/>
              <a:gd name="connsiteX76" fmla="*/ 1511808 w 2612136"/>
              <a:gd name="connsiteY76" fmla="*/ 216408 h 1676710"/>
              <a:gd name="connsiteX77" fmla="*/ 1554480 w 2612136"/>
              <a:gd name="connsiteY77" fmla="*/ 225552 h 1676710"/>
              <a:gd name="connsiteX78" fmla="*/ 1578864 w 2612136"/>
              <a:gd name="connsiteY78" fmla="*/ 231648 h 1676710"/>
              <a:gd name="connsiteX79" fmla="*/ 1588008 w 2612136"/>
              <a:gd name="connsiteY79" fmla="*/ 234696 h 1676710"/>
              <a:gd name="connsiteX80" fmla="*/ 1612392 w 2612136"/>
              <a:gd name="connsiteY80" fmla="*/ 240792 h 1676710"/>
              <a:gd name="connsiteX81" fmla="*/ 1630680 w 2612136"/>
              <a:gd name="connsiteY81" fmla="*/ 246888 h 1676710"/>
              <a:gd name="connsiteX82" fmla="*/ 1639824 w 2612136"/>
              <a:gd name="connsiteY82" fmla="*/ 249936 h 1676710"/>
              <a:gd name="connsiteX83" fmla="*/ 1652016 w 2612136"/>
              <a:gd name="connsiteY83" fmla="*/ 252984 h 1676710"/>
              <a:gd name="connsiteX84" fmla="*/ 1664208 w 2612136"/>
              <a:gd name="connsiteY84" fmla="*/ 259080 h 1676710"/>
              <a:gd name="connsiteX85" fmla="*/ 1673352 w 2612136"/>
              <a:gd name="connsiteY85" fmla="*/ 262128 h 1676710"/>
              <a:gd name="connsiteX86" fmla="*/ 1685544 w 2612136"/>
              <a:gd name="connsiteY86" fmla="*/ 268224 h 1676710"/>
              <a:gd name="connsiteX87" fmla="*/ 1703832 w 2612136"/>
              <a:gd name="connsiteY87" fmla="*/ 274320 h 1676710"/>
              <a:gd name="connsiteX88" fmla="*/ 1716024 w 2612136"/>
              <a:gd name="connsiteY88" fmla="*/ 280416 h 1676710"/>
              <a:gd name="connsiteX89" fmla="*/ 1734312 w 2612136"/>
              <a:gd name="connsiteY89" fmla="*/ 286512 h 1676710"/>
              <a:gd name="connsiteX90" fmla="*/ 1743456 w 2612136"/>
              <a:gd name="connsiteY90" fmla="*/ 289560 h 1676710"/>
              <a:gd name="connsiteX91" fmla="*/ 1752600 w 2612136"/>
              <a:gd name="connsiteY91" fmla="*/ 295656 h 1676710"/>
              <a:gd name="connsiteX92" fmla="*/ 1770888 w 2612136"/>
              <a:gd name="connsiteY92" fmla="*/ 301752 h 1676710"/>
              <a:gd name="connsiteX93" fmla="*/ 1780032 w 2612136"/>
              <a:gd name="connsiteY93" fmla="*/ 307848 h 1676710"/>
              <a:gd name="connsiteX94" fmla="*/ 1789176 w 2612136"/>
              <a:gd name="connsiteY94" fmla="*/ 310896 h 1676710"/>
              <a:gd name="connsiteX95" fmla="*/ 1804416 w 2612136"/>
              <a:gd name="connsiteY95" fmla="*/ 316992 h 1676710"/>
              <a:gd name="connsiteX96" fmla="*/ 1813560 w 2612136"/>
              <a:gd name="connsiteY96" fmla="*/ 323088 h 1676710"/>
              <a:gd name="connsiteX97" fmla="*/ 1844040 w 2612136"/>
              <a:gd name="connsiteY97" fmla="*/ 332232 h 1676710"/>
              <a:gd name="connsiteX98" fmla="*/ 1853184 w 2612136"/>
              <a:gd name="connsiteY98" fmla="*/ 338328 h 1676710"/>
              <a:gd name="connsiteX99" fmla="*/ 1886712 w 2612136"/>
              <a:gd name="connsiteY99" fmla="*/ 350520 h 1676710"/>
              <a:gd name="connsiteX100" fmla="*/ 1895856 w 2612136"/>
              <a:gd name="connsiteY100" fmla="*/ 356616 h 1676710"/>
              <a:gd name="connsiteX101" fmla="*/ 1926336 w 2612136"/>
              <a:gd name="connsiteY101" fmla="*/ 365760 h 1676710"/>
              <a:gd name="connsiteX102" fmla="*/ 1953768 w 2612136"/>
              <a:gd name="connsiteY102" fmla="*/ 377952 h 1676710"/>
              <a:gd name="connsiteX103" fmla="*/ 1965960 w 2612136"/>
              <a:gd name="connsiteY103" fmla="*/ 384048 h 1676710"/>
              <a:gd name="connsiteX104" fmla="*/ 1975104 w 2612136"/>
              <a:gd name="connsiteY104" fmla="*/ 387096 h 1676710"/>
              <a:gd name="connsiteX105" fmla="*/ 1996440 w 2612136"/>
              <a:gd name="connsiteY105" fmla="*/ 399288 h 1676710"/>
              <a:gd name="connsiteX106" fmla="*/ 2014728 w 2612136"/>
              <a:gd name="connsiteY106" fmla="*/ 405384 h 1676710"/>
              <a:gd name="connsiteX107" fmla="*/ 2033016 w 2612136"/>
              <a:gd name="connsiteY107" fmla="*/ 414528 h 1676710"/>
              <a:gd name="connsiteX108" fmla="*/ 2042160 w 2612136"/>
              <a:gd name="connsiteY108" fmla="*/ 420624 h 1676710"/>
              <a:gd name="connsiteX109" fmla="*/ 2054352 w 2612136"/>
              <a:gd name="connsiteY109" fmla="*/ 423672 h 1676710"/>
              <a:gd name="connsiteX110" fmla="*/ 2090928 w 2612136"/>
              <a:gd name="connsiteY110" fmla="*/ 438912 h 1676710"/>
              <a:gd name="connsiteX111" fmla="*/ 2109216 w 2612136"/>
              <a:gd name="connsiteY111" fmla="*/ 451104 h 1676710"/>
              <a:gd name="connsiteX112" fmla="*/ 2130552 w 2612136"/>
              <a:gd name="connsiteY112" fmla="*/ 460248 h 1676710"/>
              <a:gd name="connsiteX113" fmla="*/ 2139696 w 2612136"/>
              <a:gd name="connsiteY113" fmla="*/ 463296 h 1676710"/>
              <a:gd name="connsiteX114" fmla="*/ 2151888 w 2612136"/>
              <a:gd name="connsiteY114" fmla="*/ 469392 h 1676710"/>
              <a:gd name="connsiteX115" fmla="*/ 2161032 w 2612136"/>
              <a:gd name="connsiteY115" fmla="*/ 472440 h 1676710"/>
              <a:gd name="connsiteX116" fmla="*/ 2170176 w 2612136"/>
              <a:gd name="connsiteY116" fmla="*/ 478536 h 1676710"/>
              <a:gd name="connsiteX117" fmla="*/ 2179320 w 2612136"/>
              <a:gd name="connsiteY117" fmla="*/ 487680 h 1676710"/>
              <a:gd name="connsiteX118" fmla="*/ 2191512 w 2612136"/>
              <a:gd name="connsiteY118" fmla="*/ 490728 h 1676710"/>
              <a:gd name="connsiteX119" fmla="*/ 2200656 w 2612136"/>
              <a:gd name="connsiteY119" fmla="*/ 499872 h 1676710"/>
              <a:gd name="connsiteX120" fmla="*/ 2209800 w 2612136"/>
              <a:gd name="connsiteY120" fmla="*/ 502920 h 1676710"/>
              <a:gd name="connsiteX121" fmla="*/ 2218944 w 2612136"/>
              <a:gd name="connsiteY121" fmla="*/ 509016 h 1676710"/>
              <a:gd name="connsiteX122" fmla="*/ 2228088 w 2612136"/>
              <a:gd name="connsiteY122" fmla="*/ 512064 h 1676710"/>
              <a:gd name="connsiteX123" fmla="*/ 2246376 w 2612136"/>
              <a:gd name="connsiteY123" fmla="*/ 524256 h 1676710"/>
              <a:gd name="connsiteX124" fmla="*/ 2255520 w 2612136"/>
              <a:gd name="connsiteY124" fmla="*/ 527304 h 1676710"/>
              <a:gd name="connsiteX125" fmla="*/ 2273808 w 2612136"/>
              <a:gd name="connsiteY125" fmla="*/ 539496 h 1676710"/>
              <a:gd name="connsiteX126" fmla="*/ 2282952 w 2612136"/>
              <a:gd name="connsiteY126" fmla="*/ 545592 h 1676710"/>
              <a:gd name="connsiteX127" fmla="*/ 2292096 w 2612136"/>
              <a:gd name="connsiteY127" fmla="*/ 548640 h 1676710"/>
              <a:gd name="connsiteX128" fmla="*/ 2304288 w 2612136"/>
              <a:gd name="connsiteY128" fmla="*/ 557784 h 1676710"/>
              <a:gd name="connsiteX129" fmla="*/ 2322576 w 2612136"/>
              <a:gd name="connsiteY129" fmla="*/ 569976 h 1676710"/>
              <a:gd name="connsiteX130" fmla="*/ 2331720 w 2612136"/>
              <a:gd name="connsiteY130" fmla="*/ 579120 h 1676710"/>
              <a:gd name="connsiteX131" fmla="*/ 2350008 w 2612136"/>
              <a:gd name="connsiteY131" fmla="*/ 591312 h 1676710"/>
              <a:gd name="connsiteX132" fmla="*/ 2362200 w 2612136"/>
              <a:gd name="connsiteY132" fmla="*/ 597408 h 1676710"/>
              <a:gd name="connsiteX133" fmla="*/ 2389632 w 2612136"/>
              <a:gd name="connsiteY133" fmla="*/ 621792 h 1676710"/>
              <a:gd name="connsiteX134" fmla="*/ 2398776 w 2612136"/>
              <a:gd name="connsiteY134" fmla="*/ 624840 h 1676710"/>
              <a:gd name="connsiteX135" fmla="*/ 2420112 w 2612136"/>
              <a:gd name="connsiteY135" fmla="*/ 646176 h 1676710"/>
              <a:gd name="connsiteX136" fmla="*/ 2438400 w 2612136"/>
              <a:gd name="connsiteY136" fmla="*/ 661416 h 1676710"/>
              <a:gd name="connsiteX137" fmla="*/ 2447544 w 2612136"/>
              <a:gd name="connsiteY137" fmla="*/ 667512 h 1676710"/>
              <a:gd name="connsiteX138" fmla="*/ 2456688 w 2612136"/>
              <a:gd name="connsiteY138" fmla="*/ 679704 h 1676710"/>
              <a:gd name="connsiteX139" fmla="*/ 2474976 w 2612136"/>
              <a:gd name="connsiteY139" fmla="*/ 694944 h 1676710"/>
              <a:gd name="connsiteX140" fmla="*/ 2481072 w 2612136"/>
              <a:gd name="connsiteY140" fmla="*/ 704088 h 1676710"/>
              <a:gd name="connsiteX141" fmla="*/ 2493264 w 2612136"/>
              <a:gd name="connsiteY141" fmla="*/ 713232 h 1676710"/>
              <a:gd name="connsiteX142" fmla="*/ 2511552 w 2612136"/>
              <a:gd name="connsiteY142" fmla="*/ 743712 h 1676710"/>
              <a:gd name="connsiteX143" fmla="*/ 2526792 w 2612136"/>
              <a:gd name="connsiteY143" fmla="*/ 762000 h 1676710"/>
              <a:gd name="connsiteX144" fmla="*/ 2529840 w 2612136"/>
              <a:gd name="connsiteY144" fmla="*/ 771144 h 1676710"/>
              <a:gd name="connsiteX145" fmla="*/ 2535936 w 2612136"/>
              <a:gd name="connsiteY145" fmla="*/ 783336 h 1676710"/>
              <a:gd name="connsiteX146" fmla="*/ 2538984 w 2612136"/>
              <a:gd name="connsiteY146" fmla="*/ 792480 h 1676710"/>
              <a:gd name="connsiteX147" fmla="*/ 2545080 w 2612136"/>
              <a:gd name="connsiteY147" fmla="*/ 801624 h 1676710"/>
              <a:gd name="connsiteX148" fmla="*/ 2551176 w 2612136"/>
              <a:gd name="connsiteY148" fmla="*/ 822960 h 1676710"/>
              <a:gd name="connsiteX149" fmla="*/ 2557272 w 2612136"/>
              <a:gd name="connsiteY149" fmla="*/ 841248 h 1676710"/>
              <a:gd name="connsiteX150" fmla="*/ 2563368 w 2612136"/>
              <a:gd name="connsiteY150" fmla="*/ 865632 h 1676710"/>
              <a:gd name="connsiteX151" fmla="*/ 2569464 w 2612136"/>
              <a:gd name="connsiteY151" fmla="*/ 877824 h 1676710"/>
              <a:gd name="connsiteX152" fmla="*/ 2572512 w 2612136"/>
              <a:gd name="connsiteY152" fmla="*/ 886968 h 1676710"/>
              <a:gd name="connsiteX153" fmla="*/ 2575560 w 2612136"/>
              <a:gd name="connsiteY153" fmla="*/ 899160 h 1676710"/>
              <a:gd name="connsiteX154" fmla="*/ 2587752 w 2612136"/>
              <a:gd name="connsiteY154" fmla="*/ 917448 h 1676710"/>
              <a:gd name="connsiteX155" fmla="*/ 2593848 w 2612136"/>
              <a:gd name="connsiteY155" fmla="*/ 938784 h 1676710"/>
              <a:gd name="connsiteX156" fmla="*/ 2596896 w 2612136"/>
              <a:gd name="connsiteY156" fmla="*/ 950976 h 1676710"/>
              <a:gd name="connsiteX157" fmla="*/ 2602992 w 2612136"/>
              <a:gd name="connsiteY157" fmla="*/ 963168 h 1676710"/>
              <a:gd name="connsiteX158" fmla="*/ 2606040 w 2612136"/>
              <a:gd name="connsiteY158" fmla="*/ 975360 h 1676710"/>
              <a:gd name="connsiteX159" fmla="*/ 2612136 w 2612136"/>
              <a:gd name="connsiteY159" fmla="*/ 993648 h 1676710"/>
              <a:gd name="connsiteX160" fmla="*/ 2609088 w 2612136"/>
              <a:gd name="connsiteY160" fmla="*/ 1030224 h 1676710"/>
              <a:gd name="connsiteX161" fmla="*/ 2602992 w 2612136"/>
              <a:gd name="connsiteY161" fmla="*/ 1066800 h 1676710"/>
              <a:gd name="connsiteX162" fmla="*/ 2599944 w 2612136"/>
              <a:gd name="connsiteY162" fmla="*/ 1103376 h 1676710"/>
              <a:gd name="connsiteX163" fmla="*/ 2593848 w 2612136"/>
              <a:gd name="connsiteY163" fmla="*/ 1130808 h 1676710"/>
              <a:gd name="connsiteX164" fmla="*/ 2590800 w 2612136"/>
              <a:gd name="connsiteY164" fmla="*/ 1139952 h 1676710"/>
              <a:gd name="connsiteX165" fmla="*/ 2581656 w 2612136"/>
              <a:gd name="connsiteY165" fmla="*/ 1173480 h 1676710"/>
              <a:gd name="connsiteX166" fmla="*/ 2578608 w 2612136"/>
              <a:gd name="connsiteY166" fmla="*/ 1182624 h 1676710"/>
              <a:gd name="connsiteX167" fmla="*/ 2566416 w 2612136"/>
              <a:gd name="connsiteY167" fmla="*/ 1200912 h 1676710"/>
              <a:gd name="connsiteX168" fmla="*/ 2560320 w 2612136"/>
              <a:gd name="connsiteY168" fmla="*/ 1210056 h 1676710"/>
              <a:gd name="connsiteX169" fmla="*/ 2557272 w 2612136"/>
              <a:gd name="connsiteY169" fmla="*/ 1219200 h 1676710"/>
              <a:gd name="connsiteX170" fmla="*/ 2545080 w 2612136"/>
              <a:gd name="connsiteY170" fmla="*/ 1237488 h 1676710"/>
              <a:gd name="connsiteX171" fmla="*/ 2538984 w 2612136"/>
              <a:gd name="connsiteY171" fmla="*/ 1246632 h 1676710"/>
              <a:gd name="connsiteX172" fmla="*/ 2535936 w 2612136"/>
              <a:gd name="connsiteY172" fmla="*/ 1255776 h 1676710"/>
              <a:gd name="connsiteX173" fmla="*/ 2526792 w 2612136"/>
              <a:gd name="connsiteY173" fmla="*/ 1264920 h 1676710"/>
              <a:gd name="connsiteX174" fmla="*/ 2511552 w 2612136"/>
              <a:gd name="connsiteY174" fmla="*/ 1283208 h 1676710"/>
              <a:gd name="connsiteX175" fmla="*/ 2502408 w 2612136"/>
              <a:gd name="connsiteY175" fmla="*/ 1289304 h 1676710"/>
              <a:gd name="connsiteX176" fmla="*/ 2493264 w 2612136"/>
              <a:gd name="connsiteY176" fmla="*/ 1301496 h 1676710"/>
              <a:gd name="connsiteX177" fmla="*/ 2474976 w 2612136"/>
              <a:gd name="connsiteY177" fmla="*/ 1313688 h 1676710"/>
              <a:gd name="connsiteX178" fmla="*/ 2444496 w 2612136"/>
              <a:gd name="connsiteY178" fmla="*/ 1335024 h 1676710"/>
              <a:gd name="connsiteX179" fmla="*/ 2435352 w 2612136"/>
              <a:gd name="connsiteY179" fmla="*/ 1341120 h 1676710"/>
              <a:gd name="connsiteX180" fmla="*/ 2423160 w 2612136"/>
              <a:gd name="connsiteY180" fmla="*/ 1350264 h 1676710"/>
              <a:gd name="connsiteX181" fmla="*/ 2410968 w 2612136"/>
              <a:gd name="connsiteY181" fmla="*/ 1353312 h 1676710"/>
              <a:gd name="connsiteX182" fmla="*/ 2401824 w 2612136"/>
              <a:gd name="connsiteY182" fmla="*/ 1362456 h 1676710"/>
              <a:gd name="connsiteX183" fmla="*/ 2383536 w 2612136"/>
              <a:gd name="connsiteY183" fmla="*/ 1374648 h 1676710"/>
              <a:gd name="connsiteX184" fmla="*/ 2365248 w 2612136"/>
              <a:gd name="connsiteY184" fmla="*/ 1386840 h 1676710"/>
              <a:gd name="connsiteX185" fmla="*/ 2356104 w 2612136"/>
              <a:gd name="connsiteY185" fmla="*/ 1395984 h 1676710"/>
              <a:gd name="connsiteX186" fmla="*/ 2346960 w 2612136"/>
              <a:gd name="connsiteY186" fmla="*/ 1399032 h 1676710"/>
              <a:gd name="connsiteX187" fmla="*/ 2331720 w 2612136"/>
              <a:gd name="connsiteY187" fmla="*/ 1411224 h 1676710"/>
              <a:gd name="connsiteX188" fmla="*/ 2322576 w 2612136"/>
              <a:gd name="connsiteY188" fmla="*/ 1420368 h 1676710"/>
              <a:gd name="connsiteX189" fmla="*/ 2301240 w 2612136"/>
              <a:gd name="connsiteY189" fmla="*/ 1432560 h 1676710"/>
              <a:gd name="connsiteX190" fmla="*/ 2286000 w 2612136"/>
              <a:gd name="connsiteY190" fmla="*/ 1441704 h 1676710"/>
              <a:gd name="connsiteX191" fmla="*/ 2267712 w 2612136"/>
              <a:gd name="connsiteY191" fmla="*/ 1453896 h 1676710"/>
              <a:gd name="connsiteX192" fmla="*/ 2255520 w 2612136"/>
              <a:gd name="connsiteY192" fmla="*/ 1459992 h 1676710"/>
              <a:gd name="connsiteX193" fmla="*/ 2234184 w 2612136"/>
              <a:gd name="connsiteY193" fmla="*/ 1475232 h 1676710"/>
              <a:gd name="connsiteX194" fmla="*/ 2225040 w 2612136"/>
              <a:gd name="connsiteY194" fmla="*/ 1481328 h 1676710"/>
              <a:gd name="connsiteX195" fmla="*/ 2212848 w 2612136"/>
              <a:gd name="connsiteY195" fmla="*/ 1490472 h 1676710"/>
              <a:gd name="connsiteX196" fmla="*/ 2194560 w 2612136"/>
              <a:gd name="connsiteY196" fmla="*/ 1496568 h 1676710"/>
              <a:gd name="connsiteX197" fmla="*/ 2185416 w 2612136"/>
              <a:gd name="connsiteY197" fmla="*/ 1499616 h 1676710"/>
              <a:gd name="connsiteX198" fmla="*/ 2164080 w 2612136"/>
              <a:gd name="connsiteY198" fmla="*/ 1511808 h 1676710"/>
              <a:gd name="connsiteX199" fmla="*/ 2154936 w 2612136"/>
              <a:gd name="connsiteY199" fmla="*/ 1514856 h 1676710"/>
              <a:gd name="connsiteX200" fmla="*/ 2133600 w 2612136"/>
              <a:gd name="connsiteY200" fmla="*/ 1527048 h 1676710"/>
              <a:gd name="connsiteX201" fmla="*/ 2115312 w 2612136"/>
              <a:gd name="connsiteY201" fmla="*/ 1539240 h 1676710"/>
              <a:gd name="connsiteX202" fmla="*/ 2097024 w 2612136"/>
              <a:gd name="connsiteY202" fmla="*/ 1548384 h 1676710"/>
              <a:gd name="connsiteX203" fmla="*/ 2087880 w 2612136"/>
              <a:gd name="connsiteY203" fmla="*/ 1551432 h 1676710"/>
              <a:gd name="connsiteX204" fmla="*/ 2063496 w 2612136"/>
              <a:gd name="connsiteY204" fmla="*/ 1563624 h 1676710"/>
              <a:gd name="connsiteX205" fmla="*/ 2045208 w 2612136"/>
              <a:gd name="connsiteY205" fmla="*/ 1575816 h 1676710"/>
              <a:gd name="connsiteX206" fmla="*/ 2036064 w 2612136"/>
              <a:gd name="connsiteY206" fmla="*/ 1578864 h 1676710"/>
              <a:gd name="connsiteX207" fmla="*/ 2026920 w 2612136"/>
              <a:gd name="connsiteY207" fmla="*/ 1584960 h 1676710"/>
              <a:gd name="connsiteX208" fmla="*/ 2002536 w 2612136"/>
              <a:gd name="connsiteY208" fmla="*/ 1600200 h 1676710"/>
              <a:gd name="connsiteX209" fmla="*/ 1984248 w 2612136"/>
              <a:gd name="connsiteY209" fmla="*/ 1612392 h 1676710"/>
              <a:gd name="connsiteX210" fmla="*/ 1959864 w 2612136"/>
              <a:gd name="connsiteY210" fmla="*/ 1621536 h 1676710"/>
              <a:gd name="connsiteX211" fmla="*/ 1950720 w 2612136"/>
              <a:gd name="connsiteY211" fmla="*/ 1624584 h 1676710"/>
              <a:gd name="connsiteX212" fmla="*/ 1941576 w 2612136"/>
              <a:gd name="connsiteY212" fmla="*/ 1630680 h 1676710"/>
              <a:gd name="connsiteX213" fmla="*/ 1911096 w 2612136"/>
              <a:gd name="connsiteY213" fmla="*/ 1636776 h 1676710"/>
              <a:gd name="connsiteX214" fmla="*/ 1898904 w 2612136"/>
              <a:gd name="connsiteY214" fmla="*/ 1642872 h 1676710"/>
              <a:gd name="connsiteX215" fmla="*/ 1889760 w 2612136"/>
              <a:gd name="connsiteY215" fmla="*/ 1648968 h 1676710"/>
              <a:gd name="connsiteX216" fmla="*/ 1880616 w 2612136"/>
              <a:gd name="connsiteY216" fmla="*/ 1652016 h 1676710"/>
              <a:gd name="connsiteX217" fmla="*/ 1862328 w 2612136"/>
              <a:gd name="connsiteY217" fmla="*/ 1664208 h 1676710"/>
              <a:gd name="connsiteX218" fmla="*/ 1853184 w 2612136"/>
              <a:gd name="connsiteY218" fmla="*/ 1670304 h 1676710"/>
              <a:gd name="connsiteX219" fmla="*/ 1831848 w 2612136"/>
              <a:gd name="connsiteY219" fmla="*/ 1676400 h 1676710"/>
              <a:gd name="connsiteX220" fmla="*/ 1813560 w 2612136"/>
              <a:gd name="connsiteY220" fmla="*/ 1667256 h 1676710"/>
              <a:gd name="connsiteX221" fmla="*/ 1792224 w 2612136"/>
              <a:gd name="connsiteY221" fmla="*/ 1658112 h 1676710"/>
              <a:gd name="connsiteX222" fmla="*/ 1783080 w 2612136"/>
              <a:gd name="connsiteY222" fmla="*/ 1648968 h 1676710"/>
              <a:gd name="connsiteX223" fmla="*/ 1776984 w 2612136"/>
              <a:gd name="connsiteY223" fmla="*/ 1639824 h 1676710"/>
              <a:gd name="connsiteX224" fmla="*/ 1767840 w 2612136"/>
              <a:gd name="connsiteY224" fmla="*/ 1636776 h 1676710"/>
              <a:gd name="connsiteX225" fmla="*/ 1761744 w 2612136"/>
              <a:gd name="connsiteY225" fmla="*/ 1627632 h 1676710"/>
              <a:gd name="connsiteX226" fmla="*/ 1734312 w 2612136"/>
              <a:gd name="connsiteY226" fmla="*/ 1600200 h 1676710"/>
              <a:gd name="connsiteX227" fmla="*/ 1725168 w 2612136"/>
              <a:gd name="connsiteY227" fmla="*/ 1591056 h 1676710"/>
              <a:gd name="connsiteX228" fmla="*/ 1706880 w 2612136"/>
              <a:gd name="connsiteY228" fmla="*/ 1563624 h 1676710"/>
              <a:gd name="connsiteX229" fmla="*/ 1700784 w 2612136"/>
              <a:gd name="connsiteY229" fmla="*/ 1554480 h 1676710"/>
              <a:gd name="connsiteX230" fmla="*/ 1694688 w 2612136"/>
              <a:gd name="connsiteY230" fmla="*/ 1545336 h 1676710"/>
              <a:gd name="connsiteX231" fmla="*/ 1691640 w 2612136"/>
              <a:gd name="connsiteY231" fmla="*/ 1536192 h 1676710"/>
              <a:gd name="connsiteX232" fmla="*/ 1679448 w 2612136"/>
              <a:gd name="connsiteY232" fmla="*/ 1514856 h 1676710"/>
              <a:gd name="connsiteX233" fmla="*/ 1673352 w 2612136"/>
              <a:gd name="connsiteY233" fmla="*/ 1496568 h 1676710"/>
              <a:gd name="connsiteX234" fmla="*/ 1670304 w 2612136"/>
              <a:gd name="connsiteY234" fmla="*/ 1487424 h 1676710"/>
              <a:gd name="connsiteX235" fmla="*/ 1670304 w 2612136"/>
              <a:gd name="connsiteY235" fmla="*/ 1423416 h 1676710"/>
              <a:gd name="connsiteX236" fmla="*/ 1679448 w 2612136"/>
              <a:gd name="connsiteY236" fmla="*/ 1405128 h 1676710"/>
              <a:gd name="connsiteX237" fmla="*/ 1688592 w 2612136"/>
              <a:gd name="connsiteY237" fmla="*/ 1399032 h 1676710"/>
              <a:gd name="connsiteX238" fmla="*/ 1700784 w 2612136"/>
              <a:gd name="connsiteY238" fmla="*/ 1386840 h 1676710"/>
              <a:gd name="connsiteX239" fmla="*/ 1709928 w 2612136"/>
              <a:gd name="connsiteY239" fmla="*/ 1377696 h 1676710"/>
              <a:gd name="connsiteX240" fmla="*/ 1728216 w 2612136"/>
              <a:gd name="connsiteY240" fmla="*/ 1365504 h 1676710"/>
              <a:gd name="connsiteX241" fmla="*/ 1737360 w 2612136"/>
              <a:gd name="connsiteY241" fmla="*/ 1359408 h 1676710"/>
              <a:gd name="connsiteX242" fmla="*/ 1749552 w 2612136"/>
              <a:gd name="connsiteY242" fmla="*/ 1356360 h 1676710"/>
              <a:gd name="connsiteX243" fmla="*/ 1770888 w 2612136"/>
              <a:gd name="connsiteY243" fmla="*/ 1344168 h 1676710"/>
              <a:gd name="connsiteX244" fmla="*/ 1780032 w 2612136"/>
              <a:gd name="connsiteY244" fmla="*/ 1338072 h 1676710"/>
              <a:gd name="connsiteX245" fmla="*/ 1801368 w 2612136"/>
              <a:gd name="connsiteY245" fmla="*/ 1331976 h 1676710"/>
              <a:gd name="connsiteX246" fmla="*/ 1810512 w 2612136"/>
              <a:gd name="connsiteY246" fmla="*/ 1328928 h 1676710"/>
              <a:gd name="connsiteX247" fmla="*/ 1822704 w 2612136"/>
              <a:gd name="connsiteY247" fmla="*/ 1325880 h 1676710"/>
              <a:gd name="connsiteX248" fmla="*/ 1840992 w 2612136"/>
              <a:gd name="connsiteY248" fmla="*/ 1319784 h 1676710"/>
              <a:gd name="connsiteX249" fmla="*/ 1850136 w 2612136"/>
              <a:gd name="connsiteY249" fmla="*/ 1316736 h 1676710"/>
              <a:gd name="connsiteX250" fmla="*/ 1871472 w 2612136"/>
              <a:gd name="connsiteY250" fmla="*/ 1313688 h 1676710"/>
              <a:gd name="connsiteX251" fmla="*/ 1883664 w 2612136"/>
              <a:gd name="connsiteY251" fmla="*/ 1307592 h 1676710"/>
              <a:gd name="connsiteX252" fmla="*/ 1901952 w 2612136"/>
              <a:gd name="connsiteY252" fmla="*/ 1301496 h 1676710"/>
              <a:gd name="connsiteX253" fmla="*/ 1914144 w 2612136"/>
              <a:gd name="connsiteY253" fmla="*/ 1295400 h 1676710"/>
              <a:gd name="connsiteX254" fmla="*/ 1923288 w 2612136"/>
              <a:gd name="connsiteY254" fmla="*/ 1292352 h 1676710"/>
              <a:gd name="connsiteX255" fmla="*/ 1932432 w 2612136"/>
              <a:gd name="connsiteY255" fmla="*/ 1286256 h 1676710"/>
              <a:gd name="connsiteX256" fmla="*/ 1941576 w 2612136"/>
              <a:gd name="connsiteY256" fmla="*/ 1283208 h 1676710"/>
              <a:gd name="connsiteX257" fmla="*/ 1959864 w 2612136"/>
              <a:gd name="connsiteY257" fmla="*/ 1271016 h 1676710"/>
              <a:gd name="connsiteX258" fmla="*/ 1969008 w 2612136"/>
              <a:gd name="connsiteY258" fmla="*/ 1264920 h 1676710"/>
              <a:gd name="connsiteX259" fmla="*/ 1978152 w 2612136"/>
              <a:gd name="connsiteY259" fmla="*/ 1258824 h 1676710"/>
              <a:gd name="connsiteX260" fmla="*/ 1987296 w 2612136"/>
              <a:gd name="connsiteY260" fmla="*/ 1255776 h 1676710"/>
              <a:gd name="connsiteX261" fmla="*/ 1996440 w 2612136"/>
              <a:gd name="connsiteY261" fmla="*/ 1249680 h 1676710"/>
              <a:gd name="connsiteX262" fmla="*/ 2008632 w 2612136"/>
              <a:gd name="connsiteY262" fmla="*/ 1246632 h 1676710"/>
              <a:gd name="connsiteX263" fmla="*/ 2017776 w 2612136"/>
              <a:gd name="connsiteY263" fmla="*/ 1240536 h 1676710"/>
              <a:gd name="connsiteX264" fmla="*/ 2045208 w 2612136"/>
              <a:gd name="connsiteY264" fmla="*/ 1228344 h 1676710"/>
              <a:gd name="connsiteX265" fmla="*/ 2051304 w 2612136"/>
              <a:gd name="connsiteY265" fmla="*/ 1216152 h 1676710"/>
              <a:gd name="connsiteX266" fmla="*/ 2069592 w 2612136"/>
              <a:gd name="connsiteY266" fmla="*/ 1200912 h 1676710"/>
              <a:gd name="connsiteX267" fmla="*/ 2078736 w 2612136"/>
              <a:gd name="connsiteY267" fmla="*/ 1191768 h 1676710"/>
              <a:gd name="connsiteX268" fmla="*/ 2097024 w 2612136"/>
              <a:gd name="connsiteY268" fmla="*/ 1179576 h 1676710"/>
              <a:gd name="connsiteX269" fmla="*/ 2106168 w 2612136"/>
              <a:gd name="connsiteY269" fmla="*/ 1173480 h 1676710"/>
              <a:gd name="connsiteX270" fmla="*/ 2115312 w 2612136"/>
              <a:gd name="connsiteY270" fmla="*/ 1167384 h 1676710"/>
              <a:gd name="connsiteX271" fmla="*/ 2124456 w 2612136"/>
              <a:gd name="connsiteY271" fmla="*/ 1164336 h 1676710"/>
              <a:gd name="connsiteX272" fmla="*/ 2136648 w 2612136"/>
              <a:gd name="connsiteY272" fmla="*/ 1155192 h 1676710"/>
              <a:gd name="connsiteX273" fmla="*/ 2145792 w 2612136"/>
              <a:gd name="connsiteY273" fmla="*/ 1152144 h 1676710"/>
              <a:gd name="connsiteX274" fmla="*/ 2154936 w 2612136"/>
              <a:gd name="connsiteY274" fmla="*/ 1143000 h 1676710"/>
              <a:gd name="connsiteX275" fmla="*/ 2164080 w 2612136"/>
              <a:gd name="connsiteY275" fmla="*/ 1139952 h 1676710"/>
              <a:gd name="connsiteX276" fmla="*/ 2173224 w 2612136"/>
              <a:gd name="connsiteY276" fmla="*/ 1133856 h 1676710"/>
              <a:gd name="connsiteX277" fmla="*/ 2191512 w 2612136"/>
              <a:gd name="connsiteY277" fmla="*/ 1115568 h 1676710"/>
              <a:gd name="connsiteX278" fmla="*/ 2209800 w 2612136"/>
              <a:gd name="connsiteY278" fmla="*/ 1106424 h 1676710"/>
              <a:gd name="connsiteX279" fmla="*/ 2215896 w 2612136"/>
              <a:gd name="connsiteY279" fmla="*/ 1097280 h 1676710"/>
              <a:gd name="connsiteX280" fmla="*/ 2234184 w 2612136"/>
              <a:gd name="connsiteY280" fmla="*/ 1085088 h 1676710"/>
              <a:gd name="connsiteX281" fmla="*/ 2261616 w 2612136"/>
              <a:gd name="connsiteY281" fmla="*/ 1066800 h 1676710"/>
              <a:gd name="connsiteX282" fmla="*/ 2270760 w 2612136"/>
              <a:gd name="connsiteY282" fmla="*/ 1060704 h 1676710"/>
              <a:gd name="connsiteX283" fmla="*/ 2279904 w 2612136"/>
              <a:gd name="connsiteY283" fmla="*/ 1051560 h 1676710"/>
              <a:gd name="connsiteX284" fmla="*/ 2289048 w 2612136"/>
              <a:gd name="connsiteY284" fmla="*/ 1048512 h 1676710"/>
              <a:gd name="connsiteX285" fmla="*/ 2316480 w 2612136"/>
              <a:gd name="connsiteY285" fmla="*/ 1030224 h 1676710"/>
              <a:gd name="connsiteX286" fmla="*/ 2325624 w 2612136"/>
              <a:gd name="connsiteY286" fmla="*/ 1024128 h 1676710"/>
              <a:gd name="connsiteX287" fmla="*/ 2346960 w 2612136"/>
              <a:gd name="connsiteY287" fmla="*/ 1008888 h 1676710"/>
              <a:gd name="connsiteX288" fmla="*/ 2353056 w 2612136"/>
              <a:gd name="connsiteY288" fmla="*/ 999744 h 1676710"/>
              <a:gd name="connsiteX289" fmla="*/ 2359152 w 2612136"/>
              <a:gd name="connsiteY289" fmla="*/ 987552 h 1676710"/>
              <a:gd name="connsiteX290" fmla="*/ 2368296 w 2612136"/>
              <a:gd name="connsiteY290" fmla="*/ 978408 h 1676710"/>
              <a:gd name="connsiteX291" fmla="*/ 2377440 w 2612136"/>
              <a:gd name="connsiteY291" fmla="*/ 960120 h 1676710"/>
              <a:gd name="connsiteX292" fmla="*/ 2383536 w 2612136"/>
              <a:gd name="connsiteY292" fmla="*/ 935736 h 1676710"/>
              <a:gd name="connsiteX293" fmla="*/ 2377440 w 2612136"/>
              <a:gd name="connsiteY293" fmla="*/ 896112 h 1676710"/>
              <a:gd name="connsiteX294" fmla="*/ 2374392 w 2612136"/>
              <a:gd name="connsiteY294" fmla="*/ 886968 h 1676710"/>
              <a:gd name="connsiteX295" fmla="*/ 2362200 w 2612136"/>
              <a:gd name="connsiteY295" fmla="*/ 868680 h 1676710"/>
              <a:gd name="connsiteX296" fmla="*/ 2353056 w 2612136"/>
              <a:gd name="connsiteY296" fmla="*/ 862584 h 1676710"/>
              <a:gd name="connsiteX297" fmla="*/ 2340864 w 2612136"/>
              <a:gd name="connsiteY297" fmla="*/ 853440 h 1676710"/>
              <a:gd name="connsiteX298" fmla="*/ 2331720 w 2612136"/>
              <a:gd name="connsiteY298" fmla="*/ 850392 h 1676710"/>
              <a:gd name="connsiteX299" fmla="*/ 2319528 w 2612136"/>
              <a:gd name="connsiteY299" fmla="*/ 844296 h 1676710"/>
              <a:gd name="connsiteX300" fmla="*/ 2301240 w 2612136"/>
              <a:gd name="connsiteY300" fmla="*/ 838200 h 1676710"/>
              <a:gd name="connsiteX301" fmla="*/ 2282952 w 2612136"/>
              <a:gd name="connsiteY301" fmla="*/ 829056 h 1676710"/>
              <a:gd name="connsiteX302" fmla="*/ 2264664 w 2612136"/>
              <a:gd name="connsiteY302" fmla="*/ 813816 h 1676710"/>
              <a:gd name="connsiteX303" fmla="*/ 2255520 w 2612136"/>
              <a:gd name="connsiteY303" fmla="*/ 810768 h 1676710"/>
              <a:gd name="connsiteX304" fmla="*/ 2240280 w 2612136"/>
              <a:gd name="connsiteY304" fmla="*/ 798576 h 1676710"/>
              <a:gd name="connsiteX305" fmla="*/ 2231136 w 2612136"/>
              <a:gd name="connsiteY305" fmla="*/ 789432 h 1676710"/>
              <a:gd name="connsiteX306" fmla="*/ 2221992 w 2612136"/>
              <a:gd name="connsiteY306" fmla="*/ 786384 h 1676710"/>
              <a:gd name="connsiteX307" fmla="*/ 2203704 w 2612136"/>
              <a:gd name="connsiteY307" fmla="*/ 774192 h 1676710"/>
              <a:gd name="connsiteX308" fmla="*/ 2188464 w 2612136"/>
              <a:gd name="connsiteY308" fmla="*/ 758952 h 1676710"/>
              <a:gd name="connsiteX309" fmla="*/ 2157984 w 2612136"/>
              <a:gd name="connsiteY309" fmla="*/ 749808 h 1676710"/>
              <a:gd name="connsiteX310" fmla="*/ 2148840 w 2612136"/>
              <a:gd name="connsiteY310" fmla="*/ 743712 h 1676710"/>
              <a:gd name="connsiteX311" fmla="*/ 2130552 w 2612136"/>
              <a:gd name="connsiteY311" fmla="*/ 737616 h 1676710"/>
              <a:gd name="connsiteX312" fmla="*/ 2121408 w 2612136"/>
              <a:gd name="connsiteY312" fmla="*/ 734568 h 1676710"/>
              <a:gd name="connsiteX313" fmla="*/ 2100072 w 2612136"/>
              <a:gd name="connsiteY313" fmla="*/ 728472 h 1676710"/>
              <a:gd name="connsiteX314" fmla="*/ 2090928 w 2612136"/>
              <a:gd name="connsiteY314" fmla="*/ 722376 h 1676710"/>
              <a:gd name="connsiteX315" fmla="*/ 2078736 w 2612136"/>
              <a:gd name="connsiteY315" fmla="*/ 719328 h 1676710"/>
              <a:gd name="connsiteX316" fmla="*/ 2060448 w 2612136"/>
              <a:gd name="connsiteY316" fmla="*/ 713232 h 1676710"/>
              <a:gd name="connsiteX317" fmla="*/ 2051304 w 2612136"/>
              <a:gd name="connsiteY317" fmla="*/ 710184 h 1676710"/>
              <a:gd name="connsiteX318" fmla="*/ 1996440 w 2612136"/>
              <a:gd name="connsiteY318" fmla="*/ 688848 h 1676710"/>
              <a:gd name="connsiteX319" fmla="*/ 1956816 w 2612136"/>
              <a:gd name="connsiteY319" fmla="*/ 670560 h 1676710"/>
              <a:gd name="connsiteX320" fmla="*/ 1929384 w 2612136"/>
              <a:gd name="connsiteY320" fmla="*/ 664464 h 1676710"/>
              <a:gd name="connsiteX321" fmla="*/ 1892808 w 2612136"/>
              <a:gd name="connsiteY321" fmla="*/ 640080 h 1676710"/>
              <a:gd name="connsiteX322" fmla="*/ 1874520 w 2612136"/>
              <a:gd name="connsiteY322" fmla="*/ 630936 h 1676710"/>
              <a:gd name="connsiteX323" fmla="*/ 1798320 w 2612136"/>
              <a:gd name="connsiteY323" fmla="*/ 594360 h 1676710"/>
              <a:gd name="connsiteX324" fmla="*/ 1780032 w 2612136"/>
              <a:gd name="connsiteY324" fmla="*/ 585216 h 1676710"/>
              <a:gd name="connsiteX325" fmla="*/ 1770888 w 2612136"/>
              <a:gd name="connsiteY325" fmla="*/ 579120 h 1676710"/>
              <a:gd name="connsiteX326" fmla="*/ 1761744 w 2612136"/>
              <a:gd name="connsiteY326" fmla="*/ 576072 h 1676710"/>
              <a:gd name="connsiteX327" fmla="*/ 1740408 w 2612136"/>
              <a:gd name="connsiteY327" fmla="*/ 566928 h 1676710"/>
              <a:gd name="connsiteX328" fmla="*/ 1722120 w 2612136"/>
              <a:gd name="connsiteY328" fmla="*/ 554736 h 1676710"/>
              <a:gd name="connsiteX329" fmla="*/ 1703832 w 2612136"/>
              <a:gd name="connsiteY329" fmla="*/ 542544 h 1676710"/>
              <a:gd name="connsiteX330" fmla="*/ 1685544 w 2612136"/>
              <a:gd name="connsiteY330" fmla="*/ 533400 h 1676710"/>
              <a:gd name="connsiteX331" fmla="*/ 1676400 w 2612136"/>
              <a:gd name="connsiteY331" fmla="*/ 530352 h 1676710"/>
              <a:gd name="connsiteX332" fmla="*/ 1664208 w 2612136"/>
              <a:gd name="connsiteY332" fmla="*/ 524256 h 1676710"/>
              <a:gd name="connsiteX333" fmla="*/ 1645920 w 2612136"/>
              <a:gd name="connsiteY333" fmla="*/ 512064 h 1676710"/>
              <a:gd name="connsiteX334" fmla="*/ 1636776 w 2612136"/>
              <a:gd name="connsiteY334" fmla="*/ 505968 h 1676710"/>
              <a:gd name="connsiteX335" fmla="*/ 1615440 w 2612136"/>
              <a:gd name="connsiteY335" fmla="*/ 499872 h 1676710"/>
              <a:gd name="connsiteX336" fmla="*/ 1606296 w 2612136"/>
              <a:gd name="connsiteY336" fmla="*/ 493776 h 1676710"/>
              <a:gd name="connsiteX337" fmla="*/ 1584960 w 2612136"/>
              <a:gd name="connsiteY337" fmla="*/ 487680 h 1676710"/>
              <a:gd name="connsiteX338" fmla="*/ 1575816 w 2612136"/>
              <a:gd name="connsiteY338" fmla="*/ 481584 h 1676710"/>
              <a:gd name="connsiteX339" fmla="*/ 1551432 w 2612136"/>
              <a:gd name="connsiteY339" fmla="*/ 475488 h 1676710"/>
              <a:gd name="connsiteX340" fmla="*/ 1536192 w 2612136"/>
              <a:gd name="connsiteY340" fmla="*/ 469392 h 1676710"/>
              <a:gd name="connsiteX341" fmla="*/ 1514856 w 2612136"/>
              <a:gd name="connsiteY341" fmla="*/ 463296 h 1676710"/>
              <a:gd name="connsiteX342" fmla="*/ 1493520 w 2612136"/>
              <a:gd name="connsiteY342" fmla="*/ 454152 h 1676710"/>
              <a:gd name="connsiteX343" fmla="*/ 1463040 w 2612136"/>
              <a:gd name="connsiteY343" fmla="*/ 438912 h 1676710"/>
              <a:gd name="connsiteX344" fmla="*/ 1453896 w 2612136"/>
              <a:gd name="connsiteY344" fmla="*/ 432816 h 1676710"/>
              <a:gd name="connsiteX345" fmla="*/ 1444752 w 2612136"/>
              <a:gd name="connsiteY345" fmla="*/ 429768 h 1676710"/>
              <a:gd name="connsiteX346" fmla="*/ 1408176 w 2612136"/>
              <a:gd name="connsiteY346" fmla="*/ 414528 h 1676710"/>
              <a:gd name="connsiteX347" fmla="*/ 1389888 w 2612136"/>
              <a:gd name="connsiteY347" fmla="*/ 402336 h 1676710"/>
              <a:gd name="connsiteX348" fmla="*/ 1380744 w 2612136"/>
              <a:gd name="connsiteY348" fmla="*/ 396240 h 1676710"/>
              <a:gd name="connsiteX349" fmla="*/ 1371600 w 2612136"/>
              <a:gd name="connsiteY349" fmla="*/ 393192 h 1676710"/>
              <a:gd name="connsiteX350" fmla="*/ 1350264 w 2612136"/>
              <a:gd name="connsiteY350" fmla="*/ 381000 h 1676710"/>
              <a:gd name="connsiteX351" fmla="*/ 1341120 w 2612136"/>
              <a:gd name="connsiteY351" fmla="*/ 377952 h 1676710"/>
              <a:gd name="connsiteX352" fmla="*/ 1331976 w 2612136"/>
              <a:gd name="connsiteY352" fmla="*/ 371856 h 1676710"/>
              <a:gd name="connsiteX353" fmla="*/ 1094232 w 2612136"/>
              <a:gd name="connsiteY353" fmla="*/ 295656 h 1676710"/>
              <a:gd name="connsiteX354" fmla="*/ 1069848 w 2612136"/>
              <a:gd name="connsiteY354" fmla="*/ 289560 h 1676710"/>
              <a:gd name="connsiteX355" fmla="*/ 1057656 w 2612136"/>
              <a:gd name="connsiteY355" fmla="*/ 286512 h 1676710"/>
              <a:gd name="connsiteX356" fmla="*/ 1030224 w 2612136"/>
              <a:gd name="connsiteY356" fmla="*/ 283464 h 1676710"/>
              <a:gd name="connsiteX357" fmla="*/ 990600 w 2612136"/>
              <a:gd name="connsiteY357" fmla="*/ 274320 h 1676710"/>
              <a:gd name="connsiteX358" fmla="*/ 972312 w 2612136"/>
              <a:gd name="connsiteY358" fmla="*/ 268224 h 1676710"/>
              <a:gd name="connsiteX359" fmla="*/ 963168 w 2612136"/>
              <a:gd name="connsiteY359" fmla="*/ 265176 h 1676710"/>
              <a:gd name="connsiteX360" fmla="*/ 950976 w 2612136"/>
              <a:gd name="connsiteY360" fmla="*/ 262128 h 1676710"/>
              <a:gd name="connsiteX361" fmla="*/ 932688 w 2612136"/>
              <a:gd name="connsiteY361" fmla="*/ 256032 h 1676710"/>
              <a:gd name="connsiteX362" fmla="*/ 923544 w 2612136"/>
              <a:gd name="connsiteY362" fmla="*/ 252984 h 1676710"/>
              <a:gd name="connsiteX363" fmla="*/ 905256 w 2612136"/>
              <a:gd name="connsiteY363" fmla="*/ 249936 h 1676710"/>
              <a:gd name="connsiteX364" fmla="*/ 880872 w 2612136"/>
              <a:gd name="connsiteY364" fmla="*/ 240792 h 1676710"/>
              <a:gd name="connsiteX365" fmla="*/ 853440 w 2612136"/>
              <a:gd name="connsiteY365" fmla="*/ 237744 h 1676710"/>
              <a:gd name="connsiteX366" fmla="*/ 841248 w 2612136"/>
              <a:gd name="connsiteY366" fmla="*/ 234696 h 1676710"/>
              <a:gd name="connsiteX367" fmla="*/ 819912 w 2612136"/>
              <a:gd name="connsiteY367" fmla="*/ 228600 h 1676710"/>
              <a:gd name="connsiteX368" fmla="*/ 804672 w 2612136"/>
              <a:gd name="connsiteY368" fmla="*/ 225552 h 1676710"/>
              <a:gd name="connsiteX369" fmla="*/ 786384 w 2612136"/>
              <a:gd name="connsiteY369" fmla="*/ 222504 h 1676710"/>
              <a:gd name="connsiteX370" fmla="*/ 768096 w 2612136"/>
              <a:gd name="connsiteY370" fmla="*/ 216408 h 1676710"/>
              <a:gd name="connsiteX371" fmla="*/ 743712 w 2612136"/>
              <a:gd name="connsiteY371" fmla="*/ 213360 h 1676710"/>
              <a:gd name="connsiteX372" fmla="*/ 722376 w 2612136"/>
              <a:gd name="connsiteY372" fmla="*/ 210312 h 1676710"/>
              <a:gd name="connsiteX373" fmla="*/ 676656 w 2612136"/>
              <a:gd name="connsiteY373" fmla="*/ 207264 h 1676710"/>
              <a:gd name="connsiteX374" fmla="*/ 664464 w 2612136"/>
              <a:gd name="connsiteY374" fmla="*/ 204216 h 1676710"/>
              <a:gd name="connsiteX375" fmla="*/ 591312 w 2612136"/>
              <a:gd name="connsiteY375" fmla="*/ 207264 h 1676710"/>
              <a:gd name="connsiteX376" fmla="*/ 576072 w 2612136"/>
              <a:gd name="connsiteY376" fmla="*/ 210312 h 1676710"/>
              <a:gd name="connsiteX377" fmla="*/ 536448 w 2612136"/>
              <a:gd name="connsiteY377" fmla="*/ 216408 h 1676710"/>
              <a:gd name="connsiteX378" fmla="*/ 493776 w 2612136"/>
              <a:gd name="connsiteY378" fmla="*/ 219456 h 1676710"/>
              <a:gd name="connsiteX379" fmla="*/ 466344 w 2612136"/>
              <a:gd name="connsiteY379" fmla="*/ 222504 h 1676710"/>
              <a:gd name="connsiteX380" fmla="*/ 371856 w 2612136"/>
              <a:gd name="connsiteY380" fmla="*/ 231648 h 1676710"/>
              <a:gd name="connsiteX381" fmla="*/ 326136 w 2612136"/>
              <a:gd name="connsiteY381" fmla="*/ 246888 h 1676710"/>
              <a:gd name="connsiteX382" fmla="*/ 316992 w 2612136"/>
              <a:gd name="connsiteY382" fmla="*/ 249936 h 1676710"/>
              <a:gd name="connsiteX383" fmla="*/ 307848 w 2612136"/>
              <a:gd name="connsiteY383" fmla="*/ 252984 h 1676710"/>
              <a:gd name="connsiteX384" fmla="*/ 283464 w 2612136"/>
              <a:gd name="connsiteY384" fmla="*/ 262128 h 1676710"/>
              <a:gd name="connsiteX385" fmla="*/ 265176 w 2612136"/>
              <a:gd name="connsiteY385" fmla="*/ 268224 h 1676710"/>
              <a:gd name="connsiteX386" fmla="*/ 240792 w 2612136"/>
              <a:gd name="connsiteY386" fmla="*/ 274320 h 1676710"/>
              <a:gd name="connsiteX387" fmla="*/ 231648 w 2612136"/>
              <a:gd name="connsiteY387" fmla="*/ 280416 h 1676710"/>
              <a:gd name="connsiteX388" fmla="*/ 219456 w 2612136"/>
              <a:gd name="connsiteY388" fmla="*/ 283464 h 1676710"/>
              <a:gd name="connsiteX389" fmla="*/ 201168 w 2612136"/>
              <a:gd name="connsiteY389" fmla="*/ 289560 h 1676710"/>
              <a:gd name="connsiteX390" fmla="*/ 195072 w 2612136"/>
              <a:gd name="connsiteY390" fmla="*/ 295656 h 1676710"/>
              <a:gd name="connsiteX0" fmla="*/ 195072 w 2612136"/>
              <a:gd name="connsiteY0" fmla="*/ 295656 h 1676710"/>
              <a:gd name="connsiteX1" fmla="*/ 176784 w 2612136"/>
              <a:gd name="connsiteY1" fmla="*/ 304800 h 1676710"/>
              <a:gd name="connsiteX2" fmla="*/ 155448 w 2612136"/>
              <a:gd name="connsiteY2" fmla="*/ 310896 h 1676710"/>
              <a:gd name="connsiteX3" fmla="*/ 137160 w 2612136"/>
              <a:gd name="connsiteY3" fmla="*/ 323088 h 1676710"/>
              <a:gd name="connsiteX4" fmla="*/ 128016 w 2612136"/>
              <a:gd name="connsiteY4" fmla="*/ 329184 h 1676710"/>
              <a:gd name="connsiteX5" fmla="*/ 115824 w 2612136"/>
              <a:gd name="connsiteY5" fmla="*/ 332232 h 1676710"/>
              <a:gd name="connsiteX6" fmla="*/ 106680 w 2612136"/>
              <a:gd name="connsiteY6" fmla="*/ 338328 h 1676710"/>
              <a:gd name="connsiteX7" fmla="*/ 70104 w 2612136"/>
              <a:gd name="connsiteY7" fmla="*/ 338328 h 1676710"/>
              <a:gd name="connsiteX8" fmla="*/ 48768 w 2612136"/>
              <a:gd name="connsiteY8" fmla="*/ 332232 h 1676710"/>
              <a:gd name="connsiteX9" fmla="*/ 36576 w 2612136"/>
              <a:gd name="connsiteY9" fmla="*/ 326136 h 1676710"/>
              <a:gd name="connsiteX10" fmla="*/ 27432 w 2612136"/>
              <a:gd name="connsiteY10" fmla="*/ 316992 h 1676710"/>
              <a:gd name="connsiteX11" fmla="*/ 9144 w 2612136"/>
              <a:gd name="connsiteY11" fmla="*/ 301752 h 1676710"/>
              <a:gd name="connsiteX12" fmla="*/ 0 w 2612136"/>
              <a:gd name="connsiteY12" fmla="*/ 268224 h 1676710"/>
              <a:gd name="connsiteX13" fmla="*/ 3048 w 2612136"/>
              <a:gd name="connsiteY13" fmla="*/ 207264 h 1676710"/>
              <a:gd name="connsiteX14" fmla="*/ 21336 w 2612136"/>
              <a:gd name="connsiteY14" fmla="*/ 170688 h 1676710"/>
              <a:gd name="connsiteX15" fmla="*/ 30480 w 2612136"/>
              <a:gd name="connsiteY15" fmla="*/ 161544 h 1676710"/>
              <a:gd name="connsiteX16" fmla="*/ 42672 w 2612136"/>
              <a:gd name="connsiteY16" fmla="*/ 146304 h 1676710"/>
              <a:gd name="connsiteX17" fmla="*/ 60960 w 2612136"/>
              <a:gd name="connsiteY17" fmla="*/ 131064 h 1676710"/>
              <a:gd name="connsiteX18" fmla="*/ 67056 w 2612136"/>
              <a:gd name="connsiteY18" fmla="*/ 121920 h 1676710"/>
              <a:gd name="connsiteX19" fmla="*/ 79248 w 2612136"/>
              <a:gd name="connsiteY19" fmla="*/ 115824 h 1676710"/>
              <a:gd name="connsiteX20" fmla="*/ 100584 w 2612136"/>
              <a:gd name="connsiteY20" fmla="*/ 106680 h 1676710"/>
              <a:gd name="connsiteX21" fmla="*/ 109728 w 2612136"/>
              <a:gd name="connsiteY21" fmla="*/ 97536 h 1676710"/>
              <a:gd name="connsiteX22" fmla="*/ 121920 w 2612136"/>
              <a:gd name="connsiteY22" fmla="*/ 94488 h 1676710"/>
              <a:gd name="connsiteX23" fmla="*/ 131064 w 2612136"/>
              <a:gd name="connsiteY23" fmla="*/ 91440 h 1676710"/>
              <a:gd name="connsiteX24" fmla="*/ 140208 w 2612136"/>
              <a:gd name="connsiteY24" fmla="*/ 85344 h 1676710"/>
              <a:gd name="connsiteX25" fmla="*/ 149352 w 2612136"/>
              <a:gd name="connsiteY25" fmla="*/ 82296 h 1676710"/>
              <a:gd name="connsiteX26" fmla="*/ 161544 w 2612136"/>
              <a:gd name="connsiteY26" fmla="*/ 76200 h 1676710"/>
              <a:gd name="connsiteX27" fmla="*/ 179832 w 2612136"/>
              <a:gd name="connsiteY27" fmla="*/ 70104 h 1676710"/>
              <a:gd name="connsiteX28" fmla="*/ 198120 w 2612136"/>
              <a:gd name="connsiteY28" fmla="*/ 64008 h 1676710"/>
              <a:gd name="connsiteX29" fmla="*/ 207264 w 2612136"/>
              <a:gd name="connsiteY29" fmla="*/ 60960 h 1676710"/>
              <a:gd name="connsiteX30" fmla="*/ 234696 w 2612136"/>
              <a:gd name="connsiteY30" fmla="*/ 54864 h 1676710"/>
              <a:gd name="connsiteX31" fmla="*/ 262128 w 2612136"/>
              <a:gd name="connsiteY31" fmla="*/ 48768 h 1676710"/>
              <a:gd name="connsiteX32" fmla="*/ 283464 w 2612136"/>
              <a:gd name="connsiteY32" fmla="*/ 45720 h 1676710"/>
              <a:gd name="connsiteX33" fmla="*/ 292608 w 2612136"/>
              <a:gd name="connsiteY33" fmla="*/ 42672 h 1676710"/>
              <a:gd name="connsiteX34" fmla="*/ 338328 w 2612136"/>
              <a:gd name="connsiteY34" fmla="*/ 36576 h 1676710"/>
              <a:gd name="connsiteX35" fmla="*/ 365760 w 2612136"/>
              <a:gd name="connsiteY35" fmla="*/ 30480 h 1676710"/>
              <a:gd name="connsiteX36" fmla="*/ 384048 w 2612136"/>
              <a:gd name="connsiteY36" fmla="*/ 27432 h 1676710"/>
              <a:gd name="connsiteX37" fmla="*/ 417576 w 2612136"/>
              <a:gd name="connsiteY37" fmla="*/ 24384 h 1676710"/>
              <a:gd name="connsiteX38" fmla="*/ 460248 w 2612136"/>
              <a:gd name="connsiteY38" fmla="*/ 18288 h 1676710"/>
              <a:gd name="connsiteX39" fmla="*/ 505968 w 2612136"/>
              <a:gd name="connsiteY39" fmla="*/ 15240 h 1676710"/>
              <a:gd name="connsiteX40" fmla="*/ 527304 w 2612136"/>
              <a:gd name="connsiteY40" fmla="*/ 9144 h 1676710"/>
              <a:gd name="connsiteX41" fmla="*/ 545592 w 2612136"/>
              <a:gd name="connsiteY41" fmla="*/ 6096 h 1676710"/>
              <a:gd name="connsiteX42" fmla="*/ 554736 w 2612136"/>
              <a:gd name="connsiteY42" fmla="*/ 3048 h 1676710"/>
              <a:gd name="connsiteX43" fmla="*/ 585216 w 2612136"/>
              <a:gd name="connsiteY43" fmla="*/ 0 h 1676710"/>
              <a:gd name="connsiteX44" fmla="*/ 679704 w 2612136"/>
              <a:gd name="connsiteY44" fmla="*/ 3048 h 1676710"/>
              <a:gd name="connsiteX45" fmla="*/ 701040 w 2612136"/>
              <a:gd name="connsiteY45" fmla="*/ 6096 h 1676710"/>
              <a:gd name="connsiteX46" fmla="*/ 749808 w 2612136"/>
              <a:gd name="connsiteY46" fmla="*/ 12192 h 1676710"/>
              <a:gd name="connsiteX47" fmla="*/ 765048 w 2612136"/>
              <a:gd name="connsiteY47" fmla="*/ 15240 h 1676710"/>
              <a:gd name="connsiteX48" fmla="*/ 810768 w 2612136"/>
              <a:gd name="connsiteY48" fmla="*/ 18288 h 1676710"/>
              <a:gd name="connsiteX49" fmla="*/ 829056 w 2612136"/>
              <a:gd name="connsiteY49" fmla="*/ 21336 h 1676710"/>
              <a:gd name="connsiteX50" fmla="*/ 847344 w 2612136"/>
              <a:gd name="connsiteY50" fmla="*/ 27432 h 1676710"/>
              <a:gd name="connsiteX51" fmla="*/ 886968 w 2612136"/>
              <a:gd name="connsiteY51" fmla="*/ 33528 h 1676710"/>
              <a:gd name="connsiteX52" fmla="*/ 899160 w 2612136"/>
              <a:gd name="connsiteY52" fmla="*/ 36576 h 1676710"/>
              <a:gd name="connsiteX53" fmla="*/ 908304 w 2612136"/>
              <a:gd name="connsiteY53" fmla="*/ 39624 h 1676710"/>
              <a:gd name="connsiteX54" fmla="*/ 950976 w 2612136"/>
              <a:gd name="connsiteY54" fmla="*/ 45720 h 1676710"/>
              <a:gd name="connsiteX55" fmla="*/ 972312 w 2612136"/>
              <a:gd name="connsiteY55" fmla="*/ 48768 h 1676710"/>
              <a:gd name="connsiteX56" fmla="*/ 1005840 w 2612136"/>
              <a:gd name="connsiteY56" fmla="*/ 57912 h 1676710"/>
              <a:gd name="connsiteX57" fmla="*/ 1027176 w 2612136"/>
              <a:gd name="connsiteY57" fmla="*/ 60960 h 1676710"/>
              <a:gd name="connsiteX58" fmla="*/ 1048512 w 2612136"/>
              <a:gd name="connsiteY58" fmla="*/ 67056 h 1676710"/>
              <a:gd name="connsiteX59" fmla="*/ 1078992 w 2612136"/>
              <a:gd name="connsiteY59" fmla="*/ 73152 h 1676710"/>
              <a:gd name="connsiteX60" fmla="*/ 1088136 w 2612136"/>
              <a:gd name="connsiteY60" fmla="*/ 76200 h 1676710"/>
              <a:gd name="connsiteX61" fmla="*/ 1109472 w 2612136"/>
              <a:gd name="connsiteY61" fmla="*/ 79248 h 1676710"/>
              <a:gd name="connsiteX62" fmla="*/ 1127760 w 2612136"/>
              <a:gd name="connsiteY62" fmla="*/ 82296 h 1676710"/>
              <a:gd name="connsiteX63" fmla="*/ 1139952 w 2612136"/>
              <a:gd name="connsiteY63" fmla="*/ 85344 h 1676710"/>
              <a:gd name="connsiteX64" fmla="*/ 1176528 w 2612136"/>
              <a:gd name="connsiteY64" fmla="*/ 91440 h 1676710"/>
              <a:gd name="connsiteX65" fmla="*/ 1207008 w 2612136"/>
              <a:gd name="connsiteY65" fmla="*/ 100584 h 1676710"/>
              <a:gd name="connsiteX66" fmla="*/ 1216152 w 2612136"/>
              <a:gd name="connsiteY66" fmla="*/ 103632 h 1676710"/>
              <a:gd name="connsiteX67" fmla="*/ 1228344 w 2612136"/>
              <a:gd name="connsiteY67" fmla="*/ 106680 h 1676710"/>
              <a:gd name="connsiteX68" fmla="*/ 1246632 w 2612136"/>
              <a:gd name="connsiteY68" fmla="*/ 112776 h 1676710"/>
              <a:gd name="connsiteX69" fmla="*/ 1255776 w 2612136"/>
              <a:gd name="connsiteY69" fmla="*/ 115824 h 1676710"/>
              <a:gd name="connsiteX70" fmla="*/ 1267968 w 2612136"/>
              <a:gd name="connsiteY70" fmla="*/ 121920 h 1676710"/>
              <a:gd name="connsiteX71" fmla="*/ 1277112 w 2612136"/>
              <a:gd name="connsiteY71" fmla="*/ 128016 h 1676710"/>
              <a:gd name="connsiteX72" fmla="*/ 1298448 w 2612136"/>
              <a:gd name="connsiteY72" fmla="*/ 134112 h 1676710"/>
              <a:gd name="connsiteX73" fmla="*/ 1322832 w 2612136"/>
              <a:gd name="connsiteY73" fmla="*/ 146304 h 1676710"/>
              <a:gd name="connsiteX74" fmla="*/ 1441704 w 2612136"/>
              <a:gd name="connsiteY74" fmla="*/ 185928 h 1676710"/>
              <a:gd name="connsiteX75" fmla="*/ 1487424 w 2612136"/>
              <a:gd name="connsiteY75" fmla="*/ 207264 h 1676710"/>
              <a:gd name="connsiteX76" fmla="*/ 1511808 w 2612136"/>
              <a:gd name="connsiteY76" fmla="*/ 216408 h 1676710"/>
              <a:gd name="connsiteX77" fmla="*/ 1554480 w 2612136"/>
              <a:gd name="connsiteY77" fmla="*/ 225552 h 1676710"/>
              <a:gd name="connsiteX78" fmla="*/ 1578864 w 2612136"/>
              <a:gd name="connsiteY78" fmla="*/ 231648 h 1676710"/>
              <a:gd name="connsiteX79" fmla="*/ 1588008 w 2612136"/>
              <a:gd name="connsiteY79" fmla="*/ 234696 h 1676710"/>
              <a:gd name="connsiteX80" fmla="*/ 1612392 w 2612136"/>
              <a:gd name="connsiteY80" fmla="*/ 240792 h 1676710"/>
              <a:gd name="connsiteX81" fmla="*/ 1630680 w 2612136"/>
              <a:gd name="connsiteY81" fmla="*/ 246888 h 1676710"/>
              <a:gd name="connsiteX82" fmla="*/ 1639824 w 2612136"/>
              <a:gd name="connsiteY82" fmla="*/ 249936 h 1676710"/>
              <a:gd name="connsiteX83" fmla="*/ 1652016 w 2612136"/>
              <a:gd name="connsiteY83" fmla="*/ 252984 h 1676710"/>
              <a:gd name="connsiteX84" fmla="*/ 1664208 w 2612136"/>
              <a:gd name="connsiteY84" fmla="*/ 259080 h 1676710"/>
              <a:gd name="connsiteX85" fmla="*/ 1673352 w 2612136"/>
              <a:gd name="connsiteY85" fmla="*/ 262128 h 1676710"/>
              <a:gd name="connsiteX86" fmla="*/ 1685544 w 2612136"/>
              <a:gd name="connsiteY86" fmla="*/ 268224 h 1676710"/>
              <a:gd name="connsiteX87" fmla="*/ 1703832 w 2612136"/>
              <a:gd name="connsiteY87" fmla="*/ 274320 h 1676710"/>
              <a:gd name="connsiteX88" fmla="*/ 1716024 w 2612136"/>
              <a:gd name="connsiteY88" fmla="*/ 280416 h 1676710"/>
              <a:gd name="connsiteX89" fmla="*/ 1734312 w 2612136"/>
              <a:gd name="connsiteY89" fmla="*/ 286512 h 1676710"/>
              <a:gd name="connsiteX90" fmla="*/ 1743456 w 2612136"/>
              <a:gd name="connsiteY90" fmla="*/ 289560 h 1676710"/>
              <a:gd name="connsiteX91" fmla="*/ 1752600 w 2612136"/>
              <a:gd name="connsiteY91" fmla="*/ 295656 h 1676710"/>
              <a:gd name="connsiteX92" fmla="*/ 1770888 w 2612136"/>
              <a:gd name="connsiteY92" fmla="*/ 301752 h 1676710"/>
              <a:gd name="connsiteX93" fmla="*/ 1780032 w 2612136"/>
              <a:gd name="connsiteY93" fmla="*/ 307848 h 1676710"/>
              <a:gd name="connsiteX94" fmla="*/ 1789176 w 2612136"/>
              <a:gd name="connsiteY94" fmla="*/ 310896 h 1676710"/>
              <a:gd name="connsiteX95" fmla="*/ 1804416 w 2612136"/>
              <a:gd name="connsiteY95" fmla="*/ 316992 h 1676710"/>
              <a:gd name="connsiteX96" fmla="*/ 1813560 w 2612136"/>
              <a:gd name="connsiteY96" fmla="*/ 323088 h 1676710"/>
              <a:gd name="connsiteX97" fmla="*/ 1844040 w 2612136"/>
              <a:gd name="connsiteY97" fmla="*/ 332232 h 1676710"/>
              <a:gd name="connsiteX98" fmla="*/ 1853184 w 2612136"/>
              <a:gd name="connsiteY98" fmla="*/ 338328 h 1676710"/>
              <a:gd name="connsiteX99" fmla="*/ 1886712 w 2612136"/>
              <a:gd name="connsiteY99" fmla="*/ 350520 h 1676710"/>
              <a:gd name="connsiteX100" fmla="*/ 1895856 w 2612136"/>
              <a:gd name="connsiteY100" fmla="*/ 356616 h 1676710"/>
              <a:gd name="connsiteX101" fmla="*/ 1926336 w 2612136"/>
              <a:gd name="connsiteY101" fmla="*/ 365760 h 1676710"/>
              <a:gd name="connsiteX102" fmla="*/ 1953768 w 2612136"/>
              <a:gd name="connsiteY102" fmla="*/ 377952 h 1676710"/>
              <a:gd name="connsiteX103" fmla="*/ 1965960 w 2612136"/>
              <a:gd name="connsiteY103" fmla="*/ 384048 h 1676710"/>
              <a:gd name="connsiteX104" fmla="*/ 1975104 w 2612136"/>
              <a:gd name="connsiteY104" fmla="*/ 387096 h 1676710"/>
              <a:gd name="connsiteX105" fmla="*/ 1996440 w 2612136"/>
              <a:gd name="connsiteY105" fmla="*/ 399288 h 1676710"/>
              <a:gd name="connsiteX106" fmla="*/ 2014728 w 2612136"/>
              <a:gd name="connsiteY106" fmla="*/ 405384 h 1676710"/>
              <a:gd name="connsiteX107" fmla="*/ 2033016 w 2612136"/>
              <a:gd name="connsiteY107" fmla="*/ 414528 h 1676710"/>
              <a:gd name="connsiteX108" fmla="*/ 2042160 w 2612136"/>
              <a:gd name="connsiteY108" fmla="*/ 420624 h 1676710"/>
              <a:gd name="connsiteX109" fmla="*/ 2054352 w 2612136"/>
              <a:gd name="connsiteY109" fmla="*/ 423672 h 1676710"/>
              <a:gd name="connsiteX110" fmla="*/ 2090928 w 2612136"/>
              <a:gd name="connsiteY110" fmla="*/ 438912 h 1676710"/>
              <a:gd name="connsiteX111" fmla="*/ 2109216 w 2612136"/>
              <a:gd name="connsiteY111" fmla="*/ 451104 h 1676710"/>
              <a:gd name="connsiteX112" fmla="*/ 2130552 w 2612136"/>
              <a:gd name="connsiteY112" fmla="*/ 460248 h 1676710"/>
              <a:gd name="connsiteX113" fmla="*/ 2139696 w 2612136"/>
              <a:gd name="connsiteY113" fmla="*/ 463296 h 1676710"/>
              <a:gd name="connsiteX114" fmla="*/ 2151888 w 2612136"/>
              <a:gd name="connsiteY114" fmla="*/ 469392 h 1676710"/>
              <a:gd name="connsiteX115" fmla="*/ 2161032 w 2612136"/>
              <a:gd name="connsiteY115" fmla="*/ 472440 h 1676710"/>
              <a:gd name="connsiteX116" fmla="*/ 2170176 w 2612136"/>
              <a:gd name="connsiteY116" fmla="*/ 478536 h 1676710"/>
              <a:gd name="connsiteX117" fmla="*/ 2179320 w 2612136"/>
              <a:gd name="connsiteY117" fmla="*/ 487680 h 1676710"/>
              <a:gd name="connsiteX118" fmla="*/ 2191512 w 2612136"/>
              <a:gd name="connsiteY118" fmla="*/ 490728 h 1676710"/>
              <a:gd name="connsiteX119" fmla="*/ 2200656 w 2612136"/>
              <a:gd name="connsiteY119" fmla="*/ 499872 h 1676710"/>
              <a:gd name="connsiteX120" fmla="*/ 2209800 w 2612136"/>
              <a:gd name="connsiteY120" fmla="*/ 502920 h 1676710"/>
              <a:gd name="connsiteX121" fmla="*/ 2218944 w 2612136"/>
              <a:gd name="connsiteY121" fmla="*/ 509016 h 1676710"/>
              <a:gd name="connsiteX122" fmla="*/ 2228088 w 2612136"/>
              <a:gd name="connsiteY122" fmla="*/ 512064 h 1676710"/>
              <a:gd name="connsiteX123" fmla="*/ 2246376 w 2612136"/>
              <a:gd name="connsiteY123" fmla="*/ 524256 h 1676710"/>
              <a:gd name="connsiteX124" fmla="*/ 2255520 w 2612136"/>
              <a:gd name="connsiteY124" fmla="*/ 527304 h 1676710"/>
              <a:gd name="connsiteX125" fmla="*/ 2273808 w 2612136"/>
              <a:gd name="connsiteY125" fmla="*/ 539496 h 1676710"/>
              <a:gd name="connsiteX126" fmla="*/ 2282952 w 2612136"/>
              <a:gd name="connsiteY126" fmla="*/ 545592 h 1676710"/>
              <a:gd name="connsiteX127" fmla="*/ 2292096 w 2612136"/>
              <a:gd name="connsiteY127" fmla="*/ 548640 h 1676710"/>
              <a:gd name="connsiteX128" fmla="*/ 2304288 w 2612136"/>
              <a:gd name="connsiteY128" fmla="*/ 557784 h 1676710"/>
              <a:gd name="connsiteX129" fmla="*/ 2322576 w 2612136"/>
              <a:gd name="connsiteY129" fmla="*/ 569976 h 1676710"/>
              <a:gd name="connsiteX130" fmla="*/ 2331720 w 2612136"/>
              <a:gd name="connsiteY130" fmla="*/ 579120 h 1676710"/>
              <a:gd name="connsiteX131" fmla="*/ 2350008 w 2612136"/>
              <a:gd name="connsiteY131" fmla="*/ 591312 h 1676710"/>
              <a:gd name="connsiteX132" fmla="*/ 2362200 w 2612136"/>
              <a:gd name="connsiteY132" fmla="*/ 597408 h 1676710"/>
              <a:gd name="connsiteX133" fmla="*/ 2389632 w 2612136"/>
              <a:gd name="connsiteY133" fmla="*/ 621792 h 1676710"/>
              <a:gd name="connsiteX134" fmla="*/ 2398776 w 2612136"/>
              <a:gd name="connsiteY134" fmla="*/ 624840 h 1676710"/>
              <a:gd name="connsiteX135" fmla="*/ 2420112 w 2612136"/>
              <a:gd name="connsiteY135" fmla="*/ 646176 h 1676710"/>
              <a:gd name="connsiteX136" fmla="*/ 2438400 w 2612136"/>
              <a:gd name="connsiteY136" fmla="*/ 661416 h 1676710"/>
              <a:gd name="connsiteX137" fmla="*/ 2447544 w 2612136"/>
              <a:gd name="connsiteY137" fmla="*/ 667512 h 1676710"/>
              <a:gd name="connsiteX138" fmla="*/ 2456688 w 2612136"/>
              <a:gd name="connsiteY138" fmla="*/ 679704 h 1676710"/>
              <a:gd name="connsiteX139" fmla="*/ 2474976 w 2612136"/>
              <a:gd name="connsiteY139" fmla="*/ 694944 h 1676710"/>
              <a:gd name="connsiteX140" fmla="*/ 2481072 w 2612136"/>
              <a:gd name="connsiteY140" fmla="*/ 704088 h 1676710"/>
              <a:gd name="connsiteX141" fmla="*/ 2493264 w 2612136"/>
              <a:gd name="connsiteY141" fmla="*/ 713232 h 1676710"/>
              <a:gd name="connsiteX142" fmla="*/ 2511552 w 2612136"/>
              <a:gd name="connsiteY142" fmla="*/ 743712 h 1676710"/>
              <a:gd name="connsiteX143" fmla="*/ 2526792 w 2612136"/>
              <a:gd name="connsiteY143" fmla="*/ 762000 h 1676710"/>
              <a:gd name="connsiteX144" fmla="*/ 2529840 w 2612136"/>
              <a:gd name="connsiteY144" fmla="*/ 771144 h 1676710"/>
              <a:gd name="connsiteX145" fmla="*/ 2535936 w 2612136"/>
              <a:gd name="connsiteY145" fmla="*/ 783336 h 1676710"/>
              <a:gd name="connsiteX146" fmla="*/ 2538984 w 2612136"/>
              <a:gd name="connsiteY146" fmla="*/ 792480 h 1676710"/>
              <a:gd name="connsiteX147" fmla="*/ 2545080 w 2612136"/>
              <a:gd name="connsiteY147" fmla="*/ 801624 h 1676710"/>
              <a:gd name="connsiteX148" fmla="*/ 2551176 w 2612136"/>
              <a:gd name="connsiteY148" fmla="*/ 822960 h 1676710"/>
              <a:gd name="connsiteX149" fmla="*/ 2557272 w 2612136"/>
              <a:gd name="connsiteY149" fmla="*/ 841248 h 1676710"/>
              <a:gd name="connsiteX150" fmla="*/ 2563368 w 2612136"/>
              <a:gd name="connsiteY150" fmla="*/ 865632 h 1676710"/>
              <a:gd name="connsiteX151" fmla="*/ 2569464 w 2612136"/>
              <a:gd name="connsiteY151" fmla="*/ 877824 h 1676710"/>
              <a:gd name="connsiteX152" fmla="*/ 2572512 w 2612136"/>
              <a:gd name="connsiteY152" fmla="*/ 886968 h 1676710"/>
              <a:gd name="connsiteX153" fmla="*/ 2575560 w 2612136"/>
              <a:gd name="connsiteY153" fmla="*/ 899160 h 1676710"/>
              <a:gd name="connsiteX154" fmla="*/ 2587752 w 2612136"/>
              <a:gd name="connsiteY154" fmla="*/ 917448 h 1676710"/>
              <a:gd name="connsiteX155" fmla="*/ 2593848 w 2612136"/>
              <a:gd name="connsiteY155" fmla="*/ 938784 h 1676710"/>
              <a:gd name="connsiteX156" fmla="*/ 2596896 w 2612136"/>
              <a:gd name="connsiteY156" fmla="*/ 950976 h 1676710"/>
              <a:gd name="connsiteX157" fmla="*/ 2602992 w 2612136"/>
              <a:gd name="connsiteY157" fmla="*/ 963168 h 1676710"/>
              <a:gd name="connsiteX158" fmla="*/ 2606040 w 2612136"/>
              <a:gd name="connsiteY158" fmla="*/ 975360 h 1676710"/>
              <a:gd name="connsiteX159" fmla="*/ 2612136 w 2612136"/>
              <a:gd name="connsiteY159" fmla="*/ 993648 h 1676710"/>
              <a:gd name="connsiteX160" fmla="*/ 2609088 w 2612136"/>
              <a:gd name="connsiteY160" fmla="*/ 1030224 h 1676710"/>
              <a:gd name="connsiteX161" fmla="*/ 2602992 w 2612136"/>
              <a:gd name="connsiteY161" fmla="*/ 1066800 h 1676710"/>
              <a:gd name="connsiteX162" fmla="*/ 2599944 w 2612136"/>
              <a:gd name="connsiteY162" fmla="*/ 1103376 h 1676710"/>
              <a:gd name="connsiteX163" fmla="*/ 2593848 w 2612136"/>
              <a:gd name="connsiteY163" fmla="*/ 1130808 h 1676710"/>
              <a:gd name="connsiteX164" fmla="*/ 2590800 w 2612136"/>
              <a:gd name="connsiteY164" fmla="*/ 1139952 h 1676710"/>
              <a:gd name="connsiteX165" fmla="*/ 2581656 w 2612136"/>
              <a:gd name="connsiteY165" fmla="*/ 1173480 h 1676710"/>
              <a:gd name="connsiteX166" fmla="*/ 2578608 w 2612136"/>
              <a:gd name="connsiteY166" fmla="*/ 1182624 h 1676710"/>
              <a:gd name="connsiteX167" fmla="*/ 2566416 w 2612136"/>
              <a:gd name="connsiteY167" fmla="*/ 1200912 h 1676710"/>
              <a:gd name="connsiteX168" fmla="*/ 2560320 w 2612136"/>
              <a:gd name="connsiteY168" fmla="*/ 1210056 h 1676710"/>
              <a:gd name="connsiteX169" fmla="*/ 2557272 w 2612136"/>
              <a:gd name="connsiteY169" fmla="*/ 1219200 h 1676710"/>
              <a:gd name="connsiteX170" fmla="*/ 2545080 w 2612136"/>
              <a:gd name="connsiteY170" fmla="*/ 1237488 h 1676710"/>
              <a:gd name="connsiteX171" fmla="*/ 2538984 w 2612136"/>
              <a:gd name="connsiteY171" fmla="*/ 1246632 h 1676710"/>
              <a:gd name="connsiteX172" fmla="*/ 2535936 w 2612136"/>
              <a:gd name="connsiteY172" fmla="*/ 1255776 h 1676710"/>
              <a:gd name="connsiteX173" fmla="*/ 2526792 w 2612136"/>
              <a:gd name="connsiteY173" fmla="*/ 1264920 h 1676710"/>
              <a:gd name="connsiteX174" fmla="*/ 2511552 w 2612136"/>
              <a:gd name="connsiteY174" fmla="*/ 1283208 h 1676710"/>
              <a:gd name="connsiteX175" fmla="*/ 2502408 w 2612136"/>
              <a:gd name="connsiteY175" fmla="*/ 1289304 h 1676710"/>
              <a:gd name="connsiteX176" fmla="*/ 2493264 w 2612136"/>
              <a:gd name="connsiteY176" fmla="*/ 1301496 h 1676710"/>
              <a:gd name="connsiteX177" fmla="*/ 2474976 w 2612136"/>
              <a:gd name="connsiteY177" fmla="*/ 1313688 h 1676710"/>
              <a:gd name="connsiteX178" fmla="*/ 2444496 w 2612136"/>
              <a:gd name="connsiteY178" fmla="*/ 1335024 h 1676710"/>
              <a:gd name="connsiteX179" fmla="*/ 2435352 w 2612136"/>
              <a:gd name="connsiteY179" fmla="*/ 1341120 h 1676710"/>
              <a:gd name="connsiteX180" fmla="*/ 2423160 w 2612136"/>
              <a:gd name="connsiteY180" fmla="*/ 1350264 h 1676710"/>
              <a:gd name="connsiteX181" fmla="*/ 2410968 w 2612136"/>
              <a:gd name="connsiteY181" fmla="*/ 1353312 h 1676710"/>
              <a:gd name="connsiteX182" fmla="*/ 2401824 w 2612136"/>
              <a:gd name="connsiteY182" fmla="*/ 1362456 h 1676710"/>
              <a:gd name="connsiteX183" fmla="*/ 2383536 w 2612136"/>
              <a:gd name="connsiteY183" fmla="*/ 1374648 h 1676710"/>
              <a:gd name="connsiteX184" fmla="*/ 2365248 w 2612136"/>
              <a:gd name="connsiteY184" fmla="*/ 1386840 h 1676710"/>
              <a:gd name="connsiteX185" fmla="*/ 2356104 w 2612136"/>
              <a:gd name="connsiteY185" fmla="*/ 1395984 h 1676710"/>
              <a:gd name="connsiteX186" fmla="*/ 2346960 w 2612136"/>
              <a:gd name="connsiteY186" fmla="*/ 1399032 h 1676710"/>
              <a:gd name="connsiteX187" fmla="*/ 2331720 w 2612136"/>
              <a:gd name="connsiteY187" fmla="*/ 1411224 h 1676710"/>
              <a:gd name="connsiteX188" fmla="*/ 2322576 w 2612136"/>
              <a:gd name="connsiteY188" fmla="*/ 1420368 h 1676710"/>
              <a:gd name="connsiteX189" fmla="*/ 2301240 w 2612136"/>
              <a:gd name="connsiteY189" fmla="*/ 1432560 h 1676710"/>
              <a:gd name="connsiteX190" fmla="*/ 2286000 w 2612136"/>
              <a:gd name="connsiteY190" fmla="*/ 1441704 h 1676710"/>
              <a:gd name="connsiteX191" fmla="*/ 2267712 w 2612136"/>
              <a:gd name="connsiteY191" fmla="*/ 1453896 h 1676710"/>
              <a:gd name="connsiteX192" fmla="*/ 2255520 w 2612136"/>
              <a:gd name="connsiteY192" fmla="*/ 1459992 h 1676710"/>
              <a:gd name="connsiteX193" fmla="*/ 2234184 w 2612136"/>
              <a:gd name="connsiteY193" fmla="*/ 1475232 h 1676710"/>
              <a:gd name="connsiteX194" fmla="*/ 2225040 w 2612136"/>
              <a:gd name="connsiteY194" fmla="*/ 1481328 h 1676710"/>
              <a:gd name="connsiteX195" fmla="*/ 2212848 w 2612136"/>
              <a:gd name="connsiteY195" fmla="*/ 1490472 h 1676710"/>
              <a:gd name="connsiteX196" fmla="*/ 2194560 w 2612136"/>
              <a:gd name="connsiteY196" fmla="*/ 1496568 h 1676710"/>
              <a:gd name="connsiteX197" fmla="*/ 2185416 w 2612136"/>
              <a:gd name="connsiteY197" fmla="*/ 1499616 h 1676710"/>
              <a:gd name="connsiteX198" fmla="*/ 2164080 w 2612136"/>
              <a:gd name="connsiteY198" fmla="*/ 1511808 h 1676710"/>
              <a:gd name="connsiteX199" fmla="*/ 2154936 w 2612136"/>
              <a:gd name="connsiteY199" fmla="*/ 1514856 h 1676710"/>
              <a:gd name="connsiteX200" fmla="*/ 2133600 w 2612136"/>
              <a:gd name="connsiteY200" fmla="*/ 1527048 h 1676710"/>
              <a:gd name="connsiteX201" fmla="*/ 2115312 w 2612136"/>
              <a:gd name="connsiteY201" fmla="*/ 1539240 h 1676710"/>
              <a:gd name="connsiteX202" fmla="*/ 2097024 w 2612136"/>
              <a:gd name="connsiteY202" fmla="*/ 1548384 h 1676710"/>
              <a:gd name="connsiteX203" fmla="*/ 2087880 w 2612136"/>
              <a:gd name="connsiteY203" fmla="*/ 1551432 h 1676710"/>
              <a:gd name="connsiteX204" fmla="*/ 2063496 w 2612136"/>
              <a:gd name="connsiteY204" fmla="*/ 1563624 h 1676710"/>
              <a:gd name="connsiteX205" fmla="*/ 2045208 w 2612136"/>
              <a:gd name="connsiteY205" fmla="*/ 1575816 h 1676710"/>
              <a:gd name="connsiteX206" fmla="*/ 2036064 w 2612136"/>
              <a:gd name="connsiteY206" fmla="*/ 1578864 h 1676710"/>
              <a:gd name="connsiteX207" fmla="*/ 2026920 w 2612136"/>
              <a:gd name="connsiteY207" fmla="*/ 1584960 h 1676710"/>
              <a:gd name="connsiteX208" fmla="*/ 2002536 w 2612136"/>
              <a:gd name="connsiteY208" fmla="*/ 1600200 h 1676710"/>
              <a:gd name="connsiteX209" fmla="*/ 1984248 w 2612136"/>
              <a:gd name="connsiteY209" fmla="*/ 1612392 h 1676710"/>
              <a:gd name="connsiteX210" fmla="*/ 1959864 w 2612136"/>
              <a:gd name="connsiteY210" fmla="*/ 1621536 h 1676710"/>
              <a:gd name="connsiteX211" fmla="*/ 1950720 w 2612136"/>
              <a:gd name="connsiteY211" fmla="*/ 1624584 h 1676710"/>
              <a:gd name="connsiteX212" fmla="*/ 1941576 w 2612136"/>
              <a:gd name="connsiteY212" fmla="*/ 1630680 h 1676710"/>
              <a:gd name="connsiteX213" fmla="*/ 1911096 w 2612136"/>
              <a:gd name="connsiteY213" fmla="*/ 1636776 h 1676710"/>
              <a:gd name="connsiteX214" fmla="*/ 1898904 w 2612136"/>
              <a:gd name="connsiteY214" fmla="*/ 1642872 h 1676710"/>
              <a:gd name="connsiteX215" fmla="*/ 1889760 w 2612136"/>
              <a:gd name="connsiteY215" fmla="*/ 1648968 h 1676710"/>
              <a:gd name="connsiteX216" fmla="*/ 1880616 w 2612136"/>
              <a:gd name="connsiteY216" fmla="*/ 1652016 h 1676710"/>
              <a:gd name="connsiteX217" fmla="*/ 1862328 w 2612136"/>
              <a:gd name="connsiteY217" fmla="*/ 1664208 h 1676710"/>
              <a:gd name="connsiteX218" fmla="*/ 1853184 w 2612136"/>
              <a:gd name="connsiteY218" fmla="*/ 1670304 h 1676710"/>
              <a:gd name="connsiteX219" fmla="*/ 1831848 w 2612136"/>
              <a:gd name="connsiteY219" fmla="*/ 1676400 h 1676710"/>
              <a:gd name="connsiteX220" fmla="*/ 1813560 w 2612136"/>
              <a:gd name="connsiteY220" fmla="*/ 1667256 h 1676710"/>
              <a:gd name="connsiteX221" fmla="*/ 1792224 w 2612136"/>
              <a:gd name="connsiteY221" fmla="*/ 1658112 h 1676710"/>
              <a:gd name="connsiteX222" fmla="*/ 1783080 w 2612136"/>
              <a:gd name="connsiteY222" fmla="*/ 1648968 h 1676710"/>
              <a:gd name="connsiteX223" fmla="*/ 1776984 w 2612136"/>
              <a:gd name="connsiteY223" fmla="*/ 1639824 h 1676710"/>
              <a:gd name="connsiteX224" fmla="*/ 1767840 w 2612136"/>
              <a:gd name="connsiteY224" fmla="*/ 1636776 h 1676710"/>
              <a:gd name="connsiteX225" fmla="*/ 1761744 w 2612136"/>
              <a:gd name="connsiteY225" fmla="*/ 1627632 h 1676710"/>
              <a:gd name="connsiteX226" fmla="*/ 1734312 w 2612136"/>
              <a:gd name="connsiteY226" fmla="*/ 1600200 h 1676710"/>
              <a:gd name="connsiteX227" fmla="*/ 1725168 w 2612136"/>
              <a:gd name="connsiteY227" fmla="*/ 1591056 h 1676710"/>
              <a:gd name="connsiteX228" fmla="*/ 1706880 w 2612136"/>
              <a:gd name="connsiteY228" fmla="*/ 1563624 h 1676710"/>
              <a:gd name="connsiteX229" fmla="*/ 1700784 w 2612136"/>
              <a:gd name="connsiteY229" fmla="*/ 1554480 h 1676710"/>
              <a:gd name="connsiteX230" fmla="*/ 1694688 w 2612136"/>
              <a:gd name="connsiteY230" fmla="*/ 1545336 h 1676710"/>
              <a:gd name="connsiteX231" fmla="*/ 1691640 w 2612136"/>
              <a:gd name="connsiteY231" fmla="*/ 1536192 h 1676710"/>
              <a:gd name="connsiteX232" fmla="*/ 1679448 w 2612136"/>
              <a:gd name="connsiteY232" fmla="*/ 1514856 h 1676710"/>
              <a:gd name="connsiteX233" fmla="*/ 1673352 w 2612136"/>
              <a:gd name="connsiteY233" fmla="*/ 1496568 h 1676710"/>
              <a:gd name="connsiteX234" fmla="*/ 1670304 w 2612136"/>
              <a:gd name="connsiteY234" fmla="*/ 1487424 h 1676710"/>
              <a:gd name="connsiteX235" fmla="*/ 1670304 w 2612136"/>
              <a:gd name="connsiteY235" fmla="*/ 1423416 h 1676710"/>
              <a:gd name="connsiteX236" fmla="*/ 1679448 w 2612136"/>
              <a:gd name="connsiteY236" fmla="*/ 1405128 h 1676710"/>
              <a:gd name="connsiteX237" fmla="*/ 1688592 w 2612136"/>
              <a:gd name="connsiteY237" fmla="*/ 1399032 h 1676710"/>
              <a:gd name="connsiteX238" fmla="*/ 1700784 w 2612136"/>
              <a:gd name="connsiteY238" fmla="*/ 1386840 h 1676710"/>
              <a:gd name="connsiteX239" fmla="*/ 1709928 w 2612136"/>
              <a:gd name="connsiteY239" fmla="*/ 1377696 h 1676710"/>
              <a:gd name="connsiteX240" fmla="*/ 1728216 w 2612136"/>
              <a:gd name="connsiteY240" fmla="*/ 1365504 h 1676710"/>
              <a:gd name="connsiteX241" fmla="*/ 1737360 w 2612136"/>
              <a:gd name="connsiteY241" fmla="*/ 1359408 h 1676710"/>
              <a:gd name="connsiteX242" fmla="*/ 1749552 w 2612136"/>
              <a:gd name="connsiteY242" fmla="*/ 1356360 h 1676710"/>
              <a:gd name="connsiteX243" fmla="*/ 1770888 w 2612136"/>
              <a:gd name="connsiteY243" fmla="*/ 1344168 h 1676710"/>
              <a:gd name="connsiteX244" fmla="*/ 1780032 w 2612136"/>
              <a:gd name="connsiteY244" fmla="*/ 1338072 h 1676710"/>
              <a:gd name="connsiteX245" fmla="*/ 1801368 w 2612136"/>
              <a:gd name="connsiteY245" fmla="*/ 1331976 h 1676710"/>
              <a:gd name="connsiteX246" fmla="*/ 1810512 w 2612136"/>
              <a:gd name="connsiteY246" fmla="*/ 1328928 h 1676710"/>
              <a:gd name="connsiteX247" fmla="*/ 1822704 w 2612136"/>
              <a:gd name="connsiteY247" fmla="*/ 1325880 h 1676710"/>
              <a:gd name="connsiteX248" fmla="*/ 1840992 w 2612136"/>
              <a:gd name="connsiteY248" fmla="*/ 1319784 h 1676710"/>
              <a:gd name="connsiteX249" fmla="*/ 1850136 w 2612136"/>
              <a:gd name="connsiteY249" fmla="*/ 1316736 h 1676710"/>
              <a:gd name="connsiteX250" fmla="*/ 1871472 w 2612136"/>
              <a:gd name="connsiteY250" fmla="*/ 1313688 h 1676710"/>
              <a:gd name="connsiteX251" fmla="*/ 1883664 w 2612136"/>
              <a:gd name="connsiteY251" fmla="*/ 1307592 h 1676710"/>
              <a:gd name="connsiteX252" fmla="*/ 1901952 w 2612136"/>
              <a:gd name="connsiteY252" fmla="*/ 1301496 h 1676710"/>
              <a:gd name="connsiteX253" fmla="*/ 1914144 w 2612136"/>
              <a:gd name="connsiteY253" fmla="*/ 1295400 h 1676710"/>
              <a:gd name="connsiteX254" fmla="*/ 1923288 w 2612136"/>
              <a:gd name="connsiteY254" fmla="*/ 1292352 h 1676710"/>
              <a:gd name="connsiteX255" fmla="*/ 1932432 w 2612136"/>
              <a:gd name="connsiteY255" fmla="*/ 1286256 h 1676710"/>
              <a:gd name="connsiteX256" fmla="*/ 1941576 w 2612136"/>
              <a:gd name="connsiteY256" fmla="*/ 1283208 h 1676710"/>
              <a:gd name="connsiteX257" fmla="*/ 1959864 w 2612136"/>
              <a:gd name="connsiteY257" fmla="*/ 1271016 h 1676710"/>
              <a:gd name="connsiteX258" fmla="*/ 1969008 w 2612136"/>
              <a:gd name="connsiteY258" fmla="*/ 1264920 h 1676710"/>
              <a:gd name="connsiteX259" fmla="*/ 1978152 w 2612136"/>
              <a:gd name="connsiteY259" fmla="*/ 1258824 h 1676710"/>
              <a:gd name="connsiteX260" fmla="*/ 1987296 w 2612136"/>
              <a:gd name="connsiteY260" fmla="*/ 1255776 h 1676710"/>
              <a:gd name="connsiteX261" fmla="*/ 1996440 w 2612136"/>
              <a:gd name="connsiteY261" fmla="*/ 1249680 h 1676710"/>
              <a:gd name="connsiteX262" fmla="*/ 2008632 w 2612136"/>
              <a:gd name="connsiteY262" fmla="*/ 1246632 h 1676710"/>
              <a:gd name="connsiteX263" fmla="*/ 2017776 w 2612136"/>
              <a:gd name="connsiteY263" fmla="*/ 1240536 h 1676710"/>
              <a:gd name="connsiteX264" fmla="*/ 2045208 w 2612136"/>
              <a:gd name="connsiteY264" fmla="*/ 1228344 h 1676710"/>
              <a:gd name="connsiteX265" fmla="*/ 2051304 w 2612136"/>
              <a:gd name="connsiteY265" fmla="*/ 1216152 h 1676710"/>
              <a:gd name="connsiteX266" fmla="*/ 2069592 w 2612136"/>
              <a:gd name="connsiteY266" fmla="*/ 1200912 h 1676710"/>
              <a:gd name="connsiteX267" fmla="*/ 2078736 w 2612136"/>
              <a:gd name="connsiteY267" fmla="*/ 1191768 h 1676710"/>
              <a:gd name="connsiteX268" fmla="*/ 2097024 w 2612136"/>
              <a:gd name="connsiteY268" fmla="*/ 1179576 h 1676710"/>
              <a:gd name="connsiteX269" fmla="*/ 2106168 w 2612136"/>
              <a:gd name="connsiteY269" fmla="*/ 1173480 h 1676710"/>
              <a:gd name="connsiteX270" fmla="*/ 2115312 w 2612136"/>
              <a:gd name="connsiteY270" fmla="*/ 1167384 h 1676710"/>
              <a:gd name="connsiteX271" fmla="*/ 2124456 w 2612136"/>
              <a:gd name="connsiteY271" fmla="*/ 1164336 h 1676710"/>
              <a:gd name="connsiteX272" fmla="*/ 2136648 w 2612136"/>
              <a:gd name="connsiteY272" fmla="*/ 1155192 h 1676710"/>
              <a:gd name="connsiteX273" fmla="*/ 2145792 w 2612136"/>
              <a:gd name="connsiteY273" fmla="*/ 1152144 h 1676710"/>
              <a:gd name="connsiteX274" fmla="*/ 2154936 w 2612136"/>
              <a:gd name="connsiteY274" fmla="*/ 1143000 h 1676710"/>
              <a:gd name="connsiteX275" fmla="*/ 2164080 w 2612136"/>
              <a:gd name="connsiteY275" fmla="*/ 1139952 h 1676710"/>
              <a:gd name="connsiteX276" fmla="*/ 2173224 w 2612136"/>
              <a:gd name="connsiteY276" fmla="*/ 1133856 h 1676710"/>
              <a:gd name="connsiteX277" fmla="*/ 2191512 w 2612136"/>
              <a:gd name="connsiteY277" fmla="*/ 1115568 h 1676710"/>
              <a:gd name="connsiteX278" fmla="*/ 2209800 w 2612136"/>
              <a:gd name="connsiteY278" fmla="*/ 1106424 h 1676710"/>
              <a:gd name="connsiteX279" fmla="*/ 2215896 w 2612136"/>
              <a:gd name="connsiteY279" fmla="*/ 1097280 h 1676710"/>
              <a:gd name="connsiteX280" fmla="*/ 2234184 w 2612136"/>
              <a:gd name="connsiteY280" fmla="*/ 1085088 h 1676710"/>
              <a:gd name="connsiteX281" fmla="*/ 2261616 w 2612136"/>
              <a:gd name="connsiteY281" fmla="*/ 1066800 h 1676710"/>
              <a:gd name="connsiteX282" fmla="*/ 2270760 w 2612136"/>
              <a:gd name="connsiteY282" fmla="*/ 1060704 h 1676710"/>
              <a:gd name="connsiteX283" fmla="*/ 2279904 w 2612136"/>
              <a:gd name="connsiteY283" fmla="*/ 1051560 h 1676710"/>
              <a:gd name="connsiteX284" fmla="*/ 2289048 w 2612136"/>
              <a:gd name="connsiteY284" fmla="*/ 1048512 h 1676710"/>
              <a:gd name="connsiteX285" fmla="*/ 2316480 w 2612136"/>
              <a:gd name="connsiteY285" fmla="*/ 1030224 h 1676710"/>
              <a:gd name="connsiteX286" fmla="*/ 2325624 w 2612136"/>
              <a:gd name="connsiteY286" fmla="*/ 1024128 h 1676710"/>
              <a:gd name="connsiteX287" fmla="*/ 2346960 w 2612136"/>
              <a:gd name="connsiteY287" fmla="*/ 1008888 h 1676710"/>
              <a:gd name="connsiteX288" fmla="*/ 2353056 w 2612136"/>
              <a:gd name="connsiteY288" fmla="*/ 999744 h 1676710"/>
              <a:gd name="connsiteX289" fmla="*/ 2359152 w 2612136"/>
              <a:gd name="connsiteY289" fmla="*/ 987552 h 1676710"/>
              <a:gd name="connsiteX290" fmla="*/ 2368296 w 2612136"/>
              <a:gd name="connsiteY290" fmla="*/ 978408 h 1676710"/>
              <a:gd name="connsiteX291" fmla="*/ 2377440 w 2612136"/>
              <a:gd name="connsiteY291" fmla="*/ 960120 h 1676710"/>
              <a:gd name="connsiteX292" fmla="*/ 2383536 w 2612136"/>
              <a:gd name="connsiteY292" fmla="*/ 935736 h 1676710"/>
              <a:gd name="connsiteX293" fmla="*/ 2377440 w 2612136"/>
              <a:gd name="connsiteY293" fmla="*/ 896112 h 1676710"/>
              <a:gd name="connsiteX294" fmla="*/ 2374392 w 2612136"/>
              <a:gd name="connsiteY294" fmla="*/ 886968 h 1676710"/>
              <a:gd name="connsiteX295" fmla="*/ 2362200 w 2612136"/>
              <a:gd name="connsiteY295" fmla="*/ 868680 h 1676710"/>
              <a:gd name="connsiteX296" fmla="*/ 2353056 w 2612136"/>
              <a:gd name="connsiteY296" fmla="*/ 862584 h 1676710"/>
              <a:gd name="connsiteX297" fmla="*/ 2340864 w 2612136"/>
              <a:gd name="connsiteY297" fmla="*/ 853440 h 1676710"/>
              <a:gd name="connsiteX298" fmla="*/ 2331720 w 2612136"/>
              <a:gd name="connsiteY298" fmla="*/ 850392 h 1676710"/>
              <a:gd name="connsiteX299" fmla="*/ 2319528 w 2612136"/>
              <a:gd name="connsiteY299" fmla="*/ 844296 h 1676710"/>
              <a:gd name="connsiteX300" fmla="*/ 2301240 w 2612136"/>
              <a:gd name="connsiteY300" fmla="*/ 838200 h 1676710"/>
              <a:gd name="connsiteX301" fmla="*/ 2282952 w 2612136"/>
              <a:gd name="connsiteY301" fmla="*/ 829056 h 1676710"/>
              <a:gd name="connsiteX302" fmla="*/ 2264664 w 2612136"/>
              <a:gd name="connsiteY302" fmla="*/ 813816 h 1676710"/>
              <a:gd name="connsiteX303" fmla="*/ 2255520 w 2612136"/>
              <a:gd name="connsiteY303" fmla="*/ 810768 h 1676710"/>
              <a:gd name="connsiteX304" fmla="*/ 2240280 w 2612136"/>
              <a:gd name="connsiteY304" fmla="*/ 798576 h 1676710"/>
              <a:gd name="connsiteX305" fmla="*/ 2231136 w 2612136"/>
              <a:gd name="connsiteY305" fmla="*/ 789432 h 1676710"/>
              <a:gd name="connsiteX306" fmla="*/ 2221992 w 2612136"/>
              <a:gd name="connsiteY306" fmla="*/ 786384 h 1676710"/>
              <a:gd name="connsiteX307" fmla="*/ 2203704 w 2612136"/>
              <a:gd name="connsiteY307" fmla="*/ 774192 h 1676710"/>
              <a:gd name="connsiteX308" fmla="*/ 2188464 w 2612136"/>
              <a:gd name="connsiteY308" fmla="*/ 758952 h 1676710"/>
              <a:gd name="connsiteX309" fmla="*/ 2157984 w 2612136"/>
              <a:gd name="connsiteY309" fmla="*/ 749808 h 1676710"/>
              <a:gd name="connsiteX310" fmla="*/ 2148840 w 2612136"/>
              <a:gd name="connsiteY310" fmla="*/ 743712 h 1676710"/>
              <a:gd name="connsiteX311" fmla="*/ 2130552 w 2612136"/>
              <a:gd name="connsiteY311" fmla="*/ 737616 h 1676710"/>
              <a:gd name="connsiteX312" fmla="*/ 2121408 w 2612136"/>
              <a:gd name="connsiteY312" fmla="*/ 734568 h 1676710"/>
              <a:gd name="connsiteX313" fmla="*/ 2100072 w 2612136"/>
              <a:gd name="connsiteY313" fmla="*/ 728472 h 1676710"/>
              <a:gd name="connsiteX314" fmla="*/ 2090928 w 2612136"/>
              <a:gd name="connsiteY314" fmla="*/ 722376 h 1676710"/>
              <a:gd name="connsiteX315" fmla="*/ 2078736 w 2612136"/>
              <a:gd name="connsiteY315" fmla="*/ 719328 h 1676710"/>
              <a:gd name="connsiteX316" fmla="*/ 2060448 w 2612136"/>
              <a:gd name="connsiteY316" fmla="*/ 713232 h 1676710"/>
              <a:gd name="connsiteX317" fmla="*/ 2051304 w 2612136"/>
              <a:gd name="connsiteY317" fmla="*/ 710184 h 1676710"/>
              <a:gd name="connsiteX318" fmla="*/ 1996440 w 2612136"/>
              <a:gd name="connsiteY318" fmla="*/ 688848 h 1676710"/>
              <a:gd name="connsiteX319" fmla="*/ 1956816 w 2612136"/>
              <a:gd name="connsiteY319" fmla="*/ 670560 h 1676710"/>
              <a:gd name="connsiteX320" fmla="*/ 1929384 w 2612136"/>
              <a:gd name="connsiteY320" fmla="*/ 664464 h 1676710"/>
              <a:gd name="connsiteX321" fmla="*/ 1874520 w 2612136"/>
              <a:gd name="connsiteY321" fmla="*/ 630936 h 1676710"/>
              <a:gd name="connsiteX322" fmla="*/ 1798320 w 2612136"/>
              <a:gd name="connsiteY322" fmla="*/ 594360 h 1676710"/>
              <a:gd name="connsiteX323" fmla="*/ 1780032 w 2612136"/>
              <a:gd name="connsiteY323" fmla="*/ 585216 h 1676710"/>
              <a:gd name="connsiteX324" fmla="*/ 1770888 w 2612136"/>
              <a:gd name="connsiteY324" fmla="*/ 579120 h 1676710"/>
              <a:gd name="connsiteX325" fmla="*/ 1761744 w 2612136"/>
              <a:gd name="connsiteY325" fmla="*/ 576072 h 1676710"/>
              <a:gd name="connsiteX326" fmla="*/ 1740408 w 2612136"/>
              <a:gd name="connsiteY326" fmla="*/ 566928 h 1676710"/>
              <a:gd name="connsiteX327" fmla="*/ 1722120 w 2612136"/>
              <a:gd name="connsiteY327" fmla="*/ 554736 h 1676710"/>
              <a:gd name="connsiteX328" fmla="*/ 1703832 w 2612136"/>
              <a:gd name="connsiteY328" fmla="*/ 542544 h 1676710"/>
              <a:gd name="connsiteX329" fmla="*/ 1685544 w 2612136"/>
              <a:gd name="connsiteY329" fmla="*/ 533400 h 1676710"/>
              <a:gd name="connsiteX330" fmla="*/ 1676400 w 2612136"/>
              <a:gd name="connsiteY330" fmla="*/ 530352 h 1676710"/>
              <a:gd name="connsiteX331" fmla="*/ 1664208 w 2612136"/>
              <a:gd name="connsiteY331" fmla="*/ 524256 h 1676710"/>
              <a:gd name="connsiteX332" fmla="*/ 1645920 w 2612136"/>
              <a:gd name="connsiteY332" fmla="*/ 512064 h 1676710"/>
              <a:gd name="connsiteX333" fmla="*/ 1636776 w 2612136"/>
              <a:gd name="connsiteY333" fmla="*/ 505968 h 1676710"/>
              <a:gd name="connsiteX334" fmla="*/ 1615440 w 2612136"/>
              <a:gd name="connsiteY334" fmla="*/ 499872 h 1676710"/>
              <a:gd name="connsiteX335" fmla="*/ 1606296 w 2612136"/>
              <a:gd name="connsiteY335" fmla="*/ 493776 h 1676710"/>
              <a:gd name="connsiteX336" fmla="*/ 1584960 w 2612136"/>
              <a:gd name="connsiteY336" fmla="*/ 487680 h 1676710"/>
              <a:gd name="connsiteX337" fmla="*/ 1575816 w 2612136"/>
              <a:gd name="connsiteY337" fmla="*/ 481584 h 1676710"/>
              <a:gd name="connsiteX338" fmla="*/ 1551432 w 2612136"/>
              <a:gd name="connsiteY338" fmla="*/ 475488 h 1676710"/>
              <a:gd name="connsiteX339" fmla="*/ 1536192 w 2612136"/>
              <a:gd name="connsiteY339" fmla="*/ 469392 h 1676710"/>
              <a:gd name="connsiteX340" fmla="*/ 1514856 w 2612136"/>
              <a:gd name="connsiteY340" fmla="*/ 463296 h 1676710"/>
              <a:gd name="connsiteX341" fmla="*/ 1493520 w 2612136"/>
              <a:gd name="connsiteY341" fmla="*/ 454152 h 1676710"/>
              <a:gd name="connsiteX342" fmla="*/ 1463040 w 2612136"/>
              <a:gd name="connsiteY342" fmla="*/ 438912 h 1676710"/>
              <a:gd name="connsiteX343" fmla="*/ 1453896 w 2612136"/>
              <a:gd name="connsiteY343" fmla="*/ 432816 h 1676710"/>
              <a:gd name="connsiteX344" fmla="*/ 1444752 w 2612136"/>
              <a:gd name="connsiteY344" fmla="*/ 429768 h 1676710"/>
              <a:gd name="connsiteX345" fmla="*/ 1408176 w 2612136"/>
              <a:gd name="connsiteY345" fmla="*/ 414528 h 1676710"/>
              <a:gd name="connsiteX346" fmla="*/ 1389888 w 2612136"/>
              <a:gd name="connsiteY346" fmla="*/ 402336 h 1676710"/>
              <a:gd name="connsiteX347" fmla="*/ 1380744 w 2612136"/>
              <a:gd name="connsiteY347" fmla="*/ 396240 h 1676710"/>
              <a:gd name="connsiteX348" fmla="*/ 1371600 w 2612136"/>
              <a:gd name="connsiteY348" fmla="*/ 393192 h 1676710"/>
              <a:gd name="connsiteX349" fmla="*/ 1350264 w 2612136"/>
              <a:gd name="connsiteY349" fmla="*/ 381000 h 1676710"/>
              <a:gd name="connsiteX350" fmla="*/ 1341120 w 2612136"/>
              <a:gd name="connsiteY350" fmla="*/ 377952 h 1676710"/>
              <a:gd name="connsiteX351" fmla="*/ 1331976 w 2612136"/>
              <a:gd name="connsiteY351" fmla="*/ 371856 h 1676710"/>
              <a:gd name="connsiteX352" fmla="*/ 1094232 w 2612136"/>
              <a:gd name="connsiteY352" fmla="*/ 295656 h 1676710"/>
              <a:gd name="connsiteX353" fmla="*/ 1069848 w 2612136"/>
              <a:gd name="connsiteY353" fmla="*/ 289560 h 1676710"/>
              <a:gd name="connsiteX354" fmla="*/ 1057656 w 2612136"/>
              <a:gd name="connsiteY354" fmla="*/ 286512 h 1676710"/>
              <a:gd name="connsiteX355" fmla="*/ 1030224 w 2612136"/>
              <a:gd name="connsiteY355" fmla="*/ 283464 h 1676710"/>
              <a:gd name="connsiteX356" fmla="*/ 990600 w 2612136"/>
              <a:gd name="connsiteY356" fmla="*/ 274320 h 1676710"/>
              <a:gd name="connsiteX357" fmla="*/ 972312 w 2612136"/>
              <a:gd name="connsiteY357" fmla="*/ 268224 h 1676710"/>
              <a:gd name="connsiteX358" fmla="*/ 963168 w 2612136"/>
              <a:gd name="connsiteY358" fmla="*/ 265176 h 1676710"/>
              <a:gd name="connsiteX359" fmla="*/ 950976 w 2612136"/>
              <a:gd name="connsiteY359" fmla="*/ 262128 h 1676710"/>
              <a:gd name="connsiteX360" fmla="*/ 932688 w 2612136"/>
              <a:gd name="connsiteY360" fmla="*/ 256032 h 1676710"/>
              <a:gd name="connsiteX361" fmla="*/ 923544 w 2612136"/>
              <a:gd name="connsiteY361" fmla="*/ 252984 h 1676710"/>
              <a:gd name="connsiteX362" fmla="*/ 905256 w 2612136"/>
              <a:gd name="connsiteY362" fmla="*/ 249936 h 1676710"/>
              <a:gd name="connsiteX363" fmla="*/ 880872 w 2612136"/>
              <a:gd name="connsiteY363" fmla="*/ 240792 h 1676710"/>
              <a:gd name="connsiteX364" fmla="*/ 853440 w 2612136"/>
              <a:gd name="connsiteY364" fmla="*/ 237744 h 1676710"/>
              <a:gd name="connsiteX365" fmla="*/ 841248 w 2612136"/>
              <a:gd name="connsiteY365" fmla="*/ 234696 h 1676710"/>
              <a:gd name="connsiteX366" fmla="*/ 819912 w 2612136"/>
              <a:gd name="connsiteY366" fmla="*/ 228600 h 1676710"/>
              <a:gd name="connsiteX367" fmla="*/ 804672 w 2612136"/>
              <a:gd name="connsiteY367" fmla="*/ 225552 h 1676710"/>
              <a:gd name="connsiteX368" fmla="*/ 786384 w 2612136"/>
              <a:gd name="connsiteY368" fmla="*/ 222504 h 1676710"/>
              <a:gd name="connsiteX369" fmla="*/ 768096 w 2612136"/>
              <a:gd name="connsiteY369" fmla="*/ 216408 h 1676710"/>
              <a:gd name="connsiteX370" fmla="*/ 743712 w 2612136"/>
              <a:gd name="connsiteY370" fmla="*/ 213360 h 1676710"/>
              <a:gd name="connsiteX371" fmla="*/ 722376 w 2612136"/>
              <a:gd name="connsiteY371" fmla="*/ 210312 h 1676710"/>
              <a:gd name="connsiteX372" fmla="*/ 676656 w 2612136"/>
              <a:gd name="connsiteY372" fmla="*/ 207264 h 1676710"/>
              <a:gd name="connsiteX373" fmla="*/ 664464 w 2612136"/>
              <a:gd name="connsiteY373" fmla="*/ 204216 h 1676710"/>
              <a:gd name="connsiteX374" fmla="*/ 591312 w 2612136"/>
              <a:gd name="connsiteY374" fmla="*/ 207264 h 1676710"/>
              <a:gd name="connsiteX375" fmla="*/ 576072 w 2612136"/>
              <a:gd name="connsiteY375" fmla="*/ 210312 h 1676710"/>
              <a:gd name="connsiteX376" fmla="*/ 536448 w 2612136"/>
              <a:gd name="connsiteY376" fmla="*/ 216408 h 1676710"/>
              <a:gd name="connsiteX377" fmla="*/ 493776 w 2612136"/>
              <a:gd name="connsiteY377" fmla="*/ 219456 h 1676710"/>
              <a:gd name="connsiteX378" fmla="*/ 466344 w 2612136"/>
              <a:gd name="connsiteY378" fmla="*/ 222504 h 1676710"/>
              <a:gd name="connsiteX379" fmla="*/ 371856 w 2612136"/>
              <a:gd name="connsiteY379" fmla="*/ 231648 h 1676710"/>
              <a:gd name="connsiteX380" fmla="*/ 326136 w 2612136"/>
              <a:gd name="connsiteY380" fmla="*/ 246888 h 1676710"/>
              <a:gd name="connsiteX381" fmla="*/ 316992 w 2612136"/>
              <a:gd name="connsiteY381" fmla="*/ 249936 h 1676710"/>
              <a:gd name="connsiteX382" fmla="*/ 307848 w 2612136"/>
              <a:gd name="connsiteY382" fmla="*/ 252984 h 1676710"/>
              <a:gd name="connsiteX383" fmla="*/ 283464 w 2612136"/>
              <a:gd name="connsiteY383" fmla="*/ 262128 h 1676710"/>
              <a:gd name="connsiteX384" fmla="*/ 265176 w 2612136"/>
              <a:gd name="connsiteY384" fmla="*/ 268224 h 1676710"/>
              <a:gd name="connsiteX385" fmla="*/ 240792 w 2612136"/>
              <a:gd name="connsiteY385" fmla="*/ 274320 h 1676710"/>
              <a:gd name="connsiteX386" fmla="*/ 231648 w 2612136"/>
              <a:gd name="connsiteY386" fmla="*/ 280416 h 1676710"/>
              <a:gd name="connsiteX387" fmla="*/ 219456 w 2612136"/>
              <a:gd name="connsiteY387" fmla="*/ 283464 h 1676710"/>
              <a:gd name="connsiteX388" fmla="*/ 201168 w 2612136"/>
              <a:gd name="connsiteY388" fmla="*/ 289560 h 1676710"/>
              <a:gd name="connsiteX389" fmla="*/ 195072 w 2612136"/>
              <a:gd name="connsiteY389" fmla="*/ 295656 h 1676710"/>
              <a:gd name="connsiteX0" fmla="*/ 195072 w 2612136"/>
              <a:gd name="connsiteY0" fmla="*/ 295656 h 1676710"/>
              <a:gd name="connsiteX1" fmla="*/ 176784 w 2612136"/>
              <a:gd name="connsiteY1" fmla="*/ 304800 h 1676710"/>
              <a:gd name="connsiteX2" fmla="*/ 155448 w 2612136"/>
              <a:gd name="connsiteY2" fmla="*/ 310896 h 1676710"/>
              <a:gd name="connsiteX3" fmla="*/ 137160 w 2612136"/>
              <a:gd name="connsiteY3" fmla="*/ 323088 h 1676710"/>
              <a:gd name="connsiteX4" fmla="*/ 128016 w 2612136"/>
              <a:gd name="connsiteY4" fmla="*/ 329184 h 1676710"/>
              <a:gd name="connsiteX5" fmla="*/ 115824 w 2612136"/>
              <a:gd name="connsiteY5" fmla="*/ 332232 h 1676710"/>
              <a:gd name="connsiteX6" fmla="*/ 106680 w 2612136"/>
              <a:gd name="connsiteY6" fmla="*/ 338328 h 1676710"/>
              <a:gd name="connsiteX7" fmla="*/ 70104 w 2612136"/>
              <a:gd name="connsiteY7" fmla="*/ 338328 h 1676710"/>
              <a:gd name="connsiteX8" fmla="*/ 48768 w 2612136"/>
              <a:gd name="connsiteY8" fmla="*/ 332232 h 1676710"/>
              <a:gd name="connsiteX9" fmla="*/ 36576 w 2612136"/>
              <a:gd name="connsiteY9" fmla="*/ 326136 h 1676710"/>
              <a:gd name="connsiteX10" fmla="*/ 27432 w 2612136"/>
              <a:gd name="connsiteY10" fmla="*/ 316992 h 1676710"/>
              <a:gd name="connsiteX11" fmla="*/ 9144 w 2612136"/>
              <a:gd name="connsiteY11" fmla="*/ 301752 h 1676710"/>
              <a:gd name="connsiteX12" fmla="*/ 0 w 2612136"/>
              <a:gd name="connsiteY12" fmla="*/ 268224 h 1676710"/>
              <a:gd name="connsiteX13" fmla="*/ 3048 w 2612136"/>
              <a:gd name="connsiteY13" fmla="*/ 207264 h 1676710"/>
              <a:gd name="connsiteX14" fmla="*/ 21336 w 2612136"/>
              <a:gd name="connsiteY14" fmla="*/ 170688 h 1676710"/>
              <a:gd name="connsiteX15" fmla="*/ 30480 w 2612136"/>
              <a:gd name="connsiteY15" fmla="*/ 161544 h 1676710"/>
              <a:gd name="connsiteX16" fmla="*/ 42672 w 2612136"/>
              <a:gd name="connsiteY16" fmla="*/ 146304 h 1676710"/>
              <a:gd name="connsiteX17" fmla="*/ 60960 w 2612136"/>
              <a:gd name="connsiteY17" fmla="*/ 131064 h 1676710"/>
              <a:gd name="connsiteX18" fmla="*/ 67056 w 2612136"/>
              <a:gd name="connsiteY18" fmla="*/ 121920 h 1676710"/>
              <a:gd name="connsiteX19" fmla="*/ 79248 w 2612136"/>
              <a:gd name="connsiteY19" fmla="*/ 115824 h 1676710"/>
              <a:gd name="connsiteX20" fmla="*/ 100584 w 2612136"/>
              <a:gd name="connsiteY20" fmla="*/ 106680 h 1676710"/>
              <a:gd name="connsiteX21" fmla="*/ 109728 w 2612136"/>
              <a:gd name="connsiteY21" fmla="*/ 97536 h 1676710"/>
              <a:gd name="connsiteX22" fmla="*/ 121920 w 2612136"/>
              <a:gd name="connsiteY22" fmla="*/ 94488 h 1676710"/>
              <a:gd name="connsiteX23" fmla="*/ 131064 w 2612136"/>
              <a:gd name="connsiteY23" fmla="*/ 91440 h 1676710"/>
              <a:gd name="connsiteX24" fmla="*/ 140208 w 2612136"/>
              <a:gd name="connsiteY24" fmla="*/ 85344 h 1676710"/>
              <a:gd name="connsiteX25" fmla="*/ 149352 w 2612136"/>
              <a:gd name="connsiteY25" fmla="*/ 82296 h 1676710"/>
              <a:gd name="connsiteX26" fmla="*/ 161544 w 2612136"/>
              <a:gd name="connsiteY26" fmla="*/ 76200 h 1676710"/>
              <a:gd name="connsiteX27" fmla="*/ 179832 w 2612136"/>
              <a:gd name="connsiteY27" fmla="*/ 70104 h 1676710"/>
              <a:gd name="connsiteX28" fmla="*/ 198120 w 2612136"/>
              <a:gd name="connsiteY28" fmla="*/ 64008 h 1676710"/>
              <a:gd name="connsiteX29" fmla="*/ 207264 w 2612136"/>
              <a:gd name="connsiteY29" fmla="*/ 60960 h 1676710"/>
              <a:gd name="connsiteX30" fmla="*/ 234696 w 2612136"/>
              <a:gd name="connsiteY30" fmla="*/ 54864 h 1676710"/>
              <a:gd name="connsiteX31" fmla="*/ 262128 w 2612136"/>
              <a:gd name="connsiteY31" fmla="*/ 48768 h 1676710"/>
              <a:gd name="connsiteX32" fmla="*/ 283464 w 2612136"/>
              <a:gd name="connsiteY32" fmla="*/ 45720 h 1676710"/>
              <a:gd name="connsiteX33" fmla="*/ 292608 w 2612136"/>
              <a:gd name="connsiteY33" fmla="*/ 42672 h 1676710"/>
              <a:gd name="connsiteX34" fmla="*/ 338328 w 2612136"/>
              <a:gd name="connsiteY34" fmla="*/ 36576 h 1676710"/>
              <a:gd name="connsiteX35" fmla="*/ 365760 w 2612136"/>
              <a:gd name="connsiteY35" fmla="*/ 30480 h 1676710"/>
              <a:gd name="connsiteX36" fmla="*/ 384048 w 2612136"/>
              <a:gd name="connsiteY36" fmla="*/ 27432 h 1676710"/>
              <a:gd name="connsiteX37" fmla="*/ 417576 w 2612136"/>
              <a:gd name="connsiteY37" fmla="*/ 24384 h 1676710"/>
              <a:gd name="connsiteX38" fmla="*/ 460248 w 2612136"/>
              <a:gd name="connsiteY38" fmla="*/ 18288 h 1676710"/>
              <a:gd name="connsiteX39" fmla="*/ 505968 w 2612136"/>
              <a:gd name="connsiteY39" fmla="*/ 15240 h 1676710"/>
              <a:gd name="connsiteX40" fmla="*/ 527304 w 2612136"/>
              <a:gd name="connsiteY40" fmla="*/ 9144 h 1676710"/>
              <a:gd name="connsiteX41" fmla="*/ 545592 w 2612136"/>
              <a:gd name="connsiteY41" fmla="*/ 6096 h 1676710"/>
              <a:gd name="connsiteX42" fmla="*/ 554736 w 2612136"/>
              <a:gd name="connsiteY42" fmla="*/ 3048 h 1676710"/>
              <a:gd name="connsiteX43" fmla="*/ 585216 w 2612136"/>
              <a:gd name="connsiteY43" fmla="*/ 0 h 1676710"/>
              <a:gd name="connsiteX44" fmla="*/ 679704 w 2612136"/>
              <a:gd name="connsiteY44" fmla="*/ 3048 h 1676710"/>
              <a:gd name="connsiteX45" fmla="*/ 701040 w 2612136"/>
              <a:gd name="connsiteY45" fmla="*/ 6096 h 1676710"/>
              <a:gd name="connsiteX46" fmla="*/ 749808 w 2612136"/>
              <a:gd name="connsiteY46" fmla="*/ 12192 h 1676710"/>
              <a:gd name="connsiteX47" fmla="*/ 765048 w 2612136"/>
              <a:gd name="connsiteY47" fmla="*/ 15240 h 1676710"/>
              <a:gd name="connsiteX48" fmla="*/ 810768 w 2612136"/>
              <a:gd name="connsiteY48" fmla="*/ 18288 h 1676710"/>
              <a:gd name="connsiteX49" fmla="*/ 829056 w 2612136"/>
              <a:gd name="connsiteY49" fmla="*/ 21336 h 1676710"/>
              <a:gd name="connsiteX50" fmla="*/ 847344 w 2612136"/>
              <a:gd name="connsiteY50" fmla="*/ 27432 h 1676710"/>
              <a:gd name="connsiteX51" fmla="*/ 886968 w 2612136"/>
              <a:gd name="connsiteY51" fmla="*/ 33528 h 1676710"/>
              <a:gd name="connsiteX52" fmla="*/ 899160 w 2612136"/>
              <a:gd name="connsiteY52" fmla="*/ 36576 h 1676710"/>
              <a:gd name="connsiteX53" fmla="*/ 908304 w 2612136"/>
              <a:gd name="connsiteY53" fmla="*/ 39624 h 1676710"/>
              <a:gd name="connsiteX54" fmla="*/ 950976 w 2612136"/>
              <a:gd name="connsiteY54" fmla="*/ 45720 h 1676710"/>
              <a:gd name="connsiteX55" fmla="*/ 972312 w 2612136"/>
              <a:gd name="connsiteY55" fmla="*/ 48768 h 1676710"/>
              <a:gd name="connsiteX56" fmla="*/ 1005840 w 2612136"/>
              <a:gd name="connsiteY56" fmla="*/ 57912 h 1676710"/>
              <a:gd name="connsiteX57" fmla="*/ 1027176 w 2612136"/>
              <a:gd name="connsiteY57" fmla="*/ 60960 h 1676710"/>
              <a:gd name="connsiteX58" fmla="*/ 1048512 w 2612136"/>
              <a:gd name="connsiteY58" fmla="*/ 67056 h 1676710"/>
              <a:gd name="connsiteX59" fmla="*/ 1078992 w 2612136"/>
              <a:gd name="connsiteY59" fmla="*/ 73152 h 1676710"/>
              <a:gd name="connsiteX60" fmla="*/ 1088136 w 2612136"/>
              <a:gd name="connsiteY60" fmla="*/ 76200 h 1676710"/>
              <a:gd name="connsiteX61" fmla="*/ 1109472 w 2612136"/>
              <a:gd name="connsiteY61" fmla="*/ 79248 h 1676710"/>
              <a:gd name="connsiteX62" fmla="*/ 1127760 w 2612136"/>
              <a:gd name="connsiteY62" fmla="*/ 82296 h 1676710"/>
              <a:gd name="connsiteX63" fmla="*/ 1139952 w 2612136"/>
              <a:gd name="connsiteY63" fmla="*/ 85344 h 1676710"/>
              <a:gd name="connsiteX64" fmla="*/ 1176528 w 2612136"/>
              <a:gd name="connsiteY64" fmla="*/ 91440 h 1676710"/>
              <a:gd name="connsiteX65" fmla="*/ 1207008 w 2612136"/>
              <a:gd name="connsiteY65" fmla="*/ 100584 h 1676710"/>
              <a:gd name="connsiteX66" fmla="*/ 1216152 w 2612136"/>
              <a:gd name="connsiteY66" fmla="*/ 103632 h 1676710"/>
              <a:gd name="connsiteX67" fmla="*/ 1228344 w 2612136"/>
              <a:gd name="connsiteY67" fmla="*/ 106680 h 1676710"/>
              <a:gd name="connsiteX68" fmla="*/ 1246632 w 2612136"/>
              <a:gd name="connsiteY68" fmla="*/ 112776 h 1676710"/>
              <a:gd name="connsiteX69" fmla="*/ 1255776 w 2612136"/>
              <a:gd name="connsiteY69" fmla="*/ 115824 h 1676710"/>
              <a:gd name="connsiteX70" fmla="*/ 1267968 w 2612136"/>
              <a:gd name="connsiteY70" fmla="*/ 121920 h 1676710"/>
              <a:gd name="connsiteX71" fmla="*/ 1277112 w 2612136"/>
              <a:gd name="connsiteY71" fmla="*/ 128016 h 1676710"/>
              <a:gd name="connsiteX72" fmla="*/ 1298448 w 2612136"/>
              <a:gd name="connsiteY72" fmla="*/ 134112 h 1676710"/>
              <a:gd name="connsiteX73" fmla="*/ 1322832 w 2612136"/>
              <a:gd name="connsiteY73" fmla="*/ 146304 h 1676710"/>
              <a:gd name="connsiteX74" fmla="*/ 1441704 w 2612136"/>
              <a:gd name="connsiteY74" fmla="*/ 185928 h 1676710"/>
              <a:gd name="connsiteX75" fmla="*/ 1487424 w 2612136"/>
              <a:gd name="connsiteY75" fmla="*/ 207264 h 1676710"/>
              <a:gd name="connsiteX76" fmla="*/ 1511808 w 2612136"/>
              <a:gd name="connsiteY76" fmla="*/ 216408 h 1676710"/>
              <a:gd name="connsiteX77" fmla="*/ 1554480 w 2612136"/>
              <a:gd name="connsiteY77" fmla="*/ 225552 h 1676710"/>
              <a:gd name="connsiteX78" fmla="*/ 1578864 w 2612136"/>
              <a:gd name="connsiteY78" fmla="*/ 231648 h 1676710"/>
              <a:gd name="connsiteX79" fmla="*/ 1588008 w 2612136"/>
              <a:gd name="connsiteY79" fmla="*/ 234696 h 1676710"/>
              <a:gd name="connsiteX80" fmla="*/ 1612392 w 2612136"/>
              <a:gd name="connsiteY80" fmla="*/ 240792 h 1676710"/>
              <a:gd name="connsiteX81" fmla="*/ 1630680 w 2612136"/>
              <a:gd name="connsiteY81" fmla="*/ 246888 h 1676710"/>
              <a:gd name="connsiteX82" fmla="*/ 1639824 w 2612136"/>
              <a:gd name="connsiteY82" fmla="*/ 249936 h 1676710"/>
              <a:gd name="connsiteX83" fmla="*/ 1652016 w 2612136"/>
              <a:gd name="connsiteY83" fmla="*/ 252984 h 1676710"/>
              <a:gd name="connsiteX84" fmla="*/ 1664208 w 2612136"/>
              <a:gd name="connsiteY84" fmla="*/ 259080 h 1676710"/>
              <a:gd name="connsiteX85" fmla="*/ 1673352 w 2612136"/>
              <a:gd name="connsiteY85" fmla="*/ 262128 h 1676710"/>
              <a:gd name="connsiteX86" fmla="*/ 1685544 w 2612136"/>
              <a:gd name="connsiteY86" fmla="*/ 268224 h 1676710"/>
              <a:gd name="connsiteX87" fmla="*/ 1703832 w 2612136"/>
              <a:gd name="connsiteY87" fmla="*/ 274320 h 1676710"/>
              <a:gd name="connsiteX88" fmla="*/ 1716024 w 2612136"/>
              <a:gd name="connsiteY88" fmla="*/ 280416 h 1676710"/>
              <a:gd name="connsiteX89" fmla="*/ 1734312 w 2612136"/>
              <a:gd name="connsiteY89" fmla="*/ 286512 h 1676710"/>
              <a:gd name="connsiteX90" fmla="*/ 1743456 w 2612136"/>
              <a:gd name="connsiteY90" fmla="*/ 289560 h 1676710"/>
              <a:gd name="connsiteX91" fmla="*/ 1752600 w 2612136"/>
              <a:gd name="connsiteY91" fmla="*/ 295656 h 1676710"/>
              <a:gd name="connsiteX92" fmla="*/ 1770888 w 2612136"/>
              <a:gd name="connsiteY92" fmla="*/ 301752 h 1676710"/>
              <a:gd name="connsiteX93" fmla="*/ 1780032 w 2612136"/>
              <a:gd name="connsiteY93" fmla="*/ 307848 h 1676710"/>
              <a:gd name="connsiteX94" fmla="*/ 1789176 w 2612136"/>
              <a:gd name="connsiteY94" fmla="*/ 310896 h 1676710"/>
              <a:gd name="connsiteX95" fmla="*/ 1804416 w 2612136"/>
              <a:gd name="connsiteY95" fmla="*/ 316992 h 1676710"/>
              <a:gd name="connsiteX96" fmla="*/ 1813560 w 2612136"/>
              <a:gd name="connsiteY96" fmla="*/ 323088 h 1676710"/>
              <a:gd name="connsiteX97" fmla="*/ 1844040 w 2612136"/>
              <a:gd name="connsiteY97" fmla="*/ 332232 h 1676710"/>
              <a:gd name="connsiteX98" fmla="*/ 1853184 w 2612136"/>
              <a:gd name="connsiteY98" fmla="*/ 338328 h 1676710"/>
              <a:gd name="connsiteX99" fmla="*/ 1886712 w 2612136"/>
              <a:gd name="connsiteY99" fmla="*/ 350520 h 1676710"/>
              <a:gd name="connsiteX100" fmla="*/ 1895856 w 2612136"/>
              <a:gd name="connsiteY100" fmla="*/ 356616 h 1676710"/>
              <a:gd name="connsiteX101" fmla="*/ 1926336 w 2612136"/>
              <a:gd name="connsiteY101" fmla="*/ 365760 h 1676710"/>
              <a:gd name="connsiteX102" fmla="*/ 1953768 w 2612136"/>
              <a:gd name="connsiteY102" fmla="*/ 377952 h 1676710"/>
              <a:gd name="connsiteX103" fmla="*/ 1965960 w 2612136"/>
              <a:gd name="connsiteY103" fmla="*/ 384048 h 1676710"/>
              <a:gd name="connsiteX104" fmla="*/ 1975104 w 2612136"/>
              <a:gd name="connsiteY104" fmla="*/ 387096 h 1676710"/>
              <a:gd name="connsiteX105" fmla="*/ 1996440 w 2612136"/>
              <a:gd name="connsiteY105" fmla="*/ 399288 h 1676710"/>
              <a:gd name="connsiteX106" fmla="*/ 2014728 w 2612136"/>
              <a:gd name="connsiteY106" fmla="*/ 405384 h 1676710"/>
              <a:gd name="connsiteX107" fmla="*/ 2033016 w 2612136"/>
              <a:gd name="connsiteY107" fmla="*/ 414528 h 1676710"/>
              <a:gd name="connsiteX108" fmla="*/ 2042160 w 2612136"/>
              <a:gd name="connsiteY108" fmla="*/ 420624 h 1676710"/>
              <a:gd name="connsiteX109" fmla="*/ 2054352 w 2612136"/>
              <a:gd name="connsiteY109" fmla="*/ 423672 h 1676710"/>
              <a:gd name="connsiteX110" fmla="*/ 2090928 w 2612136"/>
              <a:gd name="connsiteY110" fmla="*/ 438912 h 1676710"/>
              <a:gd name="connsiteX111" fmla="*/ 2109216 w 2612136"/>
              <a:gd name="connsiteY111" fmla="*/ 451104 h 1676710"/>
              <a:gd name="connsiteX112" fmla="*/ 2130552 w 2612136"/>
              <a:gd name="connsiteY112" fmla="*/ 460248 h 1676710"/>
              <a:gd name="connsiteX113" fmla="*/ 2139696 w 2612136"/>
              <a:gd name="connsiteY113" fmla="*/ 463296 h 1676710"/>
              <a:gd name="connsiteX114" fmla="*/ 2151888 w 2612136"/>
              <a:gd name="connsiteY114" fmla="*/ 469392 h 1676710"/>
              <a:gd name="connsiteX115" fmla="*/ 2161032 w 2612136"/>
              <a:gd name="connsiteY115" fmla="*/ 472440 h 1676710"/>
              <a:gd name="connsiteX116" fmla="*/ 2170176 w 2612136"/>
              <a:gd name="connsiteY116" fmla="*/ 478536 h 1676710"/>
              <a:gd name="connsiteX117" fmla="*/ 2179320 w 2612136"/>
              <a:gd name="connsiteY117" fmla="*/ 487680 h 1676710"/>
              <a:gd name="connsiteX118" fmla="*/ 2191512 w 2612136"/>
              <a:gd name="connsiteY118" fmla="*/ 490728 h 1676710"/>
              <a:gd name="connsiteX119" fmla="*/ 2200656 w 2612136"/>
              <a:gd name="connsiteY119" fmla="*/ 499872 h 1676710"/>
              <a:gd name="connsiteX120" fmla="*/ 2209800 w 2612136"/>
              <a:gd name="connsiteY120" fmla="*/ 502920 h 1676710"/>
              <a:gd name="connsiteX121" fmla="*/ 2218944 w 2612136"/>
              <a:gd name="connsiteY121" fmla="*/ 509016 h 1676710"/>
              <a:gd name="connsiteX122" fmla="*/ 2228088 w 2612136"/>
              <a:gd name="connsiteY122" fmla="*/ 512064 h 1676710"/>
              <a:gd name="connsiteX123" fmla="*/ 2246376 w 2612136"/>
              <a:gd name="connsiteY123" fmla="*/ 524256 h 1676710"/>
              <a:gd name="connsiteX124" fmla="*/ 2255520 w 2612136"/>
              <a:gd name="connsiteY124" fmla="*/ 527304 h 1676710"/>
              <a:gd name="connsiteX125" fmla="*/ 2273808 w 2612136"/>
              <a:gd name="connsiteY125" fmla="*/ 539496 h 1676710"/>
              <a:gd name="connsiteX126" fmla="*/ 2282952 w 2612136"/>
              <a:gd name="connsiteY126" fmla="*/ 545592 h 1676710"/>
              <a:gd name="connsiteX127" fmla="*/ 2292096 w 2612136"/>
              <a:gd name="connsiteY127" fmla="*/ 548640 h 1676710"/>
              <a:gd name="connsiteX128" fmla="*/ 2304288 w 2612136"/>
              <a:gd name="connsiteY128" fmla="*/ 557784 h 1676710"/>
              <a:gd name="connsiteX129" fmla="*/ 2322576 w 2612136"/>
              <a:gd name="connsiteY129" fmla="*/ 569976 h 1676710"/>
              <a:gd name="connsiteX130" fmla="*/ 2331720 w 2612136"/>
              <a:gd name="connsiteY130" fmla="*/ 579120 h 1676710"/>
              <a:gd name="connsiteX131" fmla="*/ 2350008 w 2612136"/>
              <a:gd name="connsiteY131" fmla="*/ 591312 h 1676710"/>
              <a:gd name="connsiteX132" fmla="*/ 2362200 w 2612136"/>
              <a:gd name="connsiteY132" fmla="*/ 597408 h 1676710"/>
              <a:gd name="connsiteX133" fmla="*/ 2389632 w 2612136"/>
              <a:gd name="connsiteY133" fmla="*/ 621792 h 1676710"/>
              <a:gd name="connsiteX134" fmla="*/ 2398776 w 2612136"/>
              <a:gd name="connsiteY134" fmla="*/ 624840 h 1676710"/>
              <a:gd name="connsiteX135" fmla="*/ 2420112 w 2612136"/>
              <a:gd name="connsiteY135" fmla="*/ 646176 h 1676710"/>
              <a:gd name="connsiteX136" fmla="*/ 2438400 w 2612136"/>
              <a:gd name="connsiteY136" fmla="*/ 661416 h 1676710"/>
              <a:gd name="connsiteX137" fmla="*/ 2447544 w 2612136"/>
              <a:gd name="connsiteY137" fmla="*/ 667512 h 1676710"/>
              <a:gd name="connsiteX138" fmla="*/ 2456688 w 2612136"/>
              <a:gd name="connsiteY138" fmla="*/ 679704 h 1676710"/>
              <a:gd name="connsiteX139" fmla="*/ 2474976 w 2612136"/>
              <a:gd name="connsiteY139" fmla="*/ 694944 h 1676710"/>
              <a:gd name="connsiteX140" fmla="*/ 2481072 w 2612136"/>
              <a:gd name="connsiteY140" fmla="*/ 704088 h 1676710"/>
              <a:gd name="connsiteX141" fmla="*/ 2493264 w 2612136"/>
              <a:gd name="connsiteY141" fmla="*/ 713232 h 1676710"/>
              <a:gd name="connsiteX142" fmla="*/ 2511552 w 2612136"/>
              <a:gd name="connsiteY142" fmla="*/ 743712 h 1676710"/>
              <a:gd name="connsiteX143" fmla="*/ 2526792 w 2612136"/>
              <a:gd name="connsiteY143" fmla="*/ 762000 h 1676710"/>
              <a:gd name="connsiteX144" fmla="*/ 2529840 w 2612136"/>
              <a:gd name="connsiteY144" fmla="*/ 771144 h 1676710"/>
              <a:gd name="connsiteX145" fmla="*/ 2535936 w 2612136"/>
              <a:gd name="connsiteY145" fmla="*/ 783336 h 1676710"/>
              <a:gd name="connsiteX146" fmla="*/ 2538984 w 2612136"/>
              <a:gd name="connsiteY146" fmla="*/ 792480 h 1676710"/>
              <a:gd name="connsiteX147" fmla="*/ 2545080 w 2612136"/>
              <a:gd name="connsiteY147" fmla="*/ 801624 h 1676710"/>
              <a:gd name="connsiteX148" fmla="*/ 2551176 w 2612136"/>
              <a:gd name="connsiteY148" fmla="*/ 822960 h 1676710"/>
              <a:gd name="connsiteX149" fmla="*/ 2557272 w 2612136"/>
              <a:gd name="connsiteY149" fmla="*/ 841248 h 1676710"/>
              <a:gd name="connsiteX150" fmla="*/ 2563368 w 2612136"/>
              <a:gd name="connsiteY150" fmla="*/ 865632 h 1676710"/>
              <a:gd name="connsiteX151" fmla="*/ 2569464 w 2612136"/>
              <a:gd name="connsiteY151" fmla="*/ 877824 h 1676710"/>
              <a:gd name="connsiteX152" fmla="*/ 2572512 w 2612136"/>
              <a:gd name="connsiteY152" fmla="*/ 886968 h 1676710"/>
              <a:gd name="connsiteX153" fmla="*/ 2575560 w 2612136"/>
              <a:gd name="connsiteY153" fmla="*/ 899160 h 1676710"/>
              <a:gd name="connsiteX154" fmla="*/ 2587752 w 2612136"/>
              <a:gd name="connsiteY154" fmla="*/ 917448 h 1676710"/>
              <a:gd name="connsiteX155" fmla="*/ 2593848 w 2612136"/>
              <a:gd name="connsiteY155" fmla="*/ 938784 h 1676710"/>
              <a:gd name="connsiteX156" fmla="*/ 2596896 w 2612136"/>
              <a:gd name="connsiteY156" fmla="*/ 950976 h 1676710"/>
              <a:gd name="connsiteX157" fmla="*/ 2602992 w 2612136"/>
              <a:gd name="connsiteY157" fmla="*/ 963168 h 1676710"/>
              <a:gd name="connsiteX158" fmla="*/ 2606040 w 2612136"/>
              <a:gd name="connsiteY158" fmla="*/ 975360 h 1676710"/>
              <a:gd name="connsiteX159" fmla="*/ 2612136 w 2612136"/>
              <a:gd name="connsiteY159" fmla="*/ 993648 h 1676710"/>
              <a:gd name="connsiteX160" fmla="*/ 2609088 w 2612136"/>
              <a:gd name="connsiteY160" fmla="*/ 1030224 h 1676710"/>
              <a:gd name="connsiteX161" fmla="*/ 2602992 w 2612136"/>
              <a:gd name="connsiteY161" fmla="*/ 1066800 h 1676710"/>
              <a:gd name="connsiteX162" fmla="*/ 2599944 w 2612136"/>
              <a:gd name="connsiteY162" fmla="*/ 1103376 h 1676710"/>
              <a:gd name="connsiteX163" fmla="*/ 2593848 w 2612136"/>
              <a:gd name="connsiteY163" fmla="*/ 1130808 h 1676710"/>
              <a:gd name="connsiteX164" fmla="*/ 2590800 w 2612136"/>
              <a:gd name="connsiteY164" fmla="*/ 1139952 h 1676710"/>
              <a:gd name="connsiteX165" fmla="*/ 2581656 w 2612136"/>
              <a:gd name="connsiteY165" fmla="*/ 1173480 h 1676710"/>
              <a:gd name="connsiteX166" fmla="*/ 2578608 w 2612136"/>
              <a:gd name="connsiteY166" fmla="*/ 1182624 h 1676710"/>
              <a:gd name="connsiteX167" fmla="*/ 2566416 w 2612136"/>
              <a:gd name="connsiteY167" fmla="*/ 1200912 h 1676710"/>
              <a:gd name="connsiteX168" fmla="*/ 2560320 w 2612136"/>
              <a:gd name="connsiteY168" fmla="*/ 1210056 h 1676710"/>
              <a:gd name="connsiteX169" fmla="*/ 2557272 w 2612136"/>
              <a:gd name="connsiteY169" fmla="*/ 1219200 h 1676710"/>
              <a:gd name="connsiteX170" fmla="*/ 2545080 w 2612136"/>
              <a:gd name="connsiteY170" fmla="*/ 1237488 h 1676710"/>
              <a:gd name="connsiteX171" fmla="*/ 2538984 w 2612136"/>
              <a:gd name="connsiteY171" fmla="*/ 1246632 h 1676710"/>
              <a:gd name="connsiteX172" fmla="*/ 2535936 w 2612136"/>
              <a:gd name="connsiteY172" fmla="*/ 1255776 h 1676710"/>
              <a:gd name="connsiteX173" fmla="*/ 2526792 w 2612136"/>
              <a:gd name="connsiteY173" fmla="*/ 1264920 h 1676710"/>
              <a:gd name="connsiteX174" fmla="*/ 2511552 w 2612136"/>
              <a:gd name="connsiteY174" fmla="*/ 1283208 h 1676710"/>
              <a:gd name="connsiteX175" fmla="*/ 2502408 w 2612136"/>
              <a:gd name="connsiteY175" fmla="*/ 1289304 h 1676710"/>
              <a:gd name="connsiteX176" fmla="*/ 2493264 w 2612136"/>
              <a:gd name="connsiteY176" fmla="*/ 1301496 h 1676710"/>
              <a:gd name="connsiteX177" fmla="*/ 2474976 w 2612136"/>
              <a:gd name="connsiteY177" fmla="*/ 1313688 h 1676710"/>
              <a:gd name="connsiteX178" fmla="*/ 2444496 w 2612136"/>
              <a:gd name="connsiteY178" fmla="*/ 1335024 h 1676710"/>
              <a:gd name="connsiteX179" fmla="*/ 2435352 w 2612136"/>
              <a:gd name="connsiteY179" fmla="*/ 1341120 h 1676710"/>
              <a:gd name="connsiteX180" fmla="*/ 2423160 w 2612136"/>
              <a:gd name="connsiteY180" fmla="*/ 1350264 h 1676710"/>
              <a:gd name="connsiteX181" fmla="*/ 2410968 w 2612136"/>
              <a:gd name="connsiteY181" fmla="*/ 1353312 h 1676710"/>
              <a:gd name="connsiteX182" fmla="*/ 2401824 w 2612136"/>
              <a:gd name="connsiteY182" fmla="*/ 1362456 h 1676710"/>
              <a:gd name="connsiteX183" fmla="*/ 2383536 w 2612136"/>
              <a:gd name="connsiteY183" fmla="*/ 1374648 h 1676710"/>
              <a:gd name="connsiteX184" fmla="*/ 2365248 w 2612136"/>
              <a:gd name="connsiteY184" fmla="*/ 1386840 h 1676710"/>
              <a:gd name="connsiteX185" fmla="*/ 2356104 w 2612136"/>
              <a:gd name="connsiteY185" fmla="*/ 1395984 h 1676710"/>
              <a:gd name="connsiteX186" fmla="*/ 2346960 w 2612136"/>
              <a:gd name="connsiteY186" fmla="*/ 1399032 h 1676710"/>
              <a:gd name="connsiteX187" fmla="*/ 2331720 w 2612136"/>
              <a:gd name="connsiteY187" fmla="*/ 1411224 h 1676710"/>
              <a:gd name="connsiteX188" fmla="*/ 2322576 w 2612136"/>
              <a:gd name="connsiteY188" fmla="*/ 1420368 h 1676710"/>
              <a:gd name="connsiteX189" fmla="*/ 2301240 w 2612136"/>
              <a:gd name="connsiteY189" fmla="*/ 1432560 h 1676710"/>
              <a:gd name="connsiteX190" fmla="*/ 2286000 w 2612136"/>
              <a:gd name="connsiteY190" fmla="*/ 1441704 h 1676710"/>
              <a:gd name="connsiteX191" fmla="*/ 2267712 w 2612136"/>
              <a:gd name="connsiteY191" fmla="*/ 1453896 h 1676710"/>
              <a:gd name="connsiteX192" fmla="*/ 2255520 w 2612136"/>
              <a:gd name="connsiteY192" fmla="*/ 1459992 h 1676710"/>
              <a:gd name="connsiteX193" fmla="*/ 2234184 w 2612136"/>
              <a:gd name="connsiteY193" fmla="*/ 1475232 h 1676710"/>
              <a:gd name="connsiteX194" fmla="*/ 2225040 w 2612136"/>
              <a:gd name="connsiteY194" fmla="*/ 1481328 h 1676710"/>
              <a:gd name="connsiteX195" fmla="*/ 2212848 w 2612136"/>
              <a:gd name="connsiteY195" fmla="*/ 1490472 h 1676710"/>
              <a:gd name="connsiteX196" fmla="*/ 2194560 w 2612136"/>
              <a:gd name="connsiteY196" fmla="*/ 1496568 h 1676710"/>
              <a:gd name="connsiteX197" fmla="*/ 2185416 w 2612136"/>
              <a:gd name="connsiteY197" fmla="*/ 1499616 h 1676710"/>
              <a:gd name="connsiteX198" fmla="*/ 2164080 w 2612136"/>
              <a:gd name="connsiteY198" fmla="*/ 1511808 h 1676710"/>
              <a:gd name="connsiteX199" fmla="*/ 2154936 w 2612136"/>
              <a:gd name="connsiteY199" fmla="*/ 1514856 h 1676710"/>
              <a:gd name="connsiteX200" fmla="*/ 2133600 w 2612136"/>
              <a:gd name="connsiteY200" fmla="*/ 1527048 h 1676710"/>
              <a:gd name="connsiteX201" fmla="*/ 2115312 w 2612136"/>
              <a:gd name="connsiteY201" fmla="*/ 1539240 h 1676710"/>
              <a:gd name="connsiteX202" fmla="*/ 2097024 w 2612136"/>
              <a:gd name="connsiteY202" fmla="*/ 1548384 h 1676710"/>
              <a:gd name="connsiteX203" fmla="*/ 2087880 w 2612136"/>
              <a:gd name="connsiteY203" fmla="*/ 1551432 h 1676710"/>
              <a:gd name="connsiteX204" fmla="*/ 2063496 w 2612136"/>
              <a:gd name="connsiteY204" fmla="*/ 1563624 h 1676710"/>
              <a:gd name="connsiteX205" fmla="*/ 2045208 w 2612136"/>
              <a:gd name="connsiteY205" fmla="*/ 1575816 h 1676710"/>
              <a:gd name="connsiteX206" fmla="*/ 2036064 w 2612136"/>
              <a:gd name="connsiteY206" fmla="*/ 1578864 h 1676710"/>
              <a:gd name="connsiteX207" fmla="*/ 2026920 w 2612136"/>
              <a:gd name="connsiteY207" fmla="*/ 1584960 h 1676710"/>
              <a:gd name="connsiteX208" fmla="*/ 2002536 w 2612136"/>
              <a:gd name="connsiteY208" fmla="*/ 1600200 h 1676710"/>
              <a:gd name="connsiteX209" fmla="*/ 1984248 w 2612136"/>
              <a:gd name="connsiteY209" fmla="*/ 1612392 h 1676710"/>
              <a:gd name="connsiteX210" fmla="*/ 1959864 w 2612136"/>
              <a:gd name="connsiteY210" fmla="*/ 1621536 h 1676710"/>
              <a:gd name="connsiteX211" fmla="*/ 1950720 w 2612136"/>
              <a:gd name="connsiteY211" fmla="*/ 1624584 h 1676710"/>
              <a:gd name="connsiteX212" fmla="*/ 1941576 w 2612136"/>
              <a:gd name="connsiteY212" fmla="*/ 1630680 h 1676710"/>
              <a:gd name="connsiteX213" fmla="*/ 1911096 w 2612136"/>
              <a:gd name="connsiteY213" fmla="*/ 1636776 h 1676710"/>
              <a:gd name="connsiteX214" fmla="*/ 1898904 w 2612136"/>
              <a:gd name="connsiteY214" fmla="*/ 1642872 h 1676710"/>
              <a:gd name="connsiteX215" fmla="*/ 1889760 w 2612136"/>
              <a:gd name="connsiteY215" fmla="*/ 1648968 h 1676710"/>
              <a:gd name="connsiteX216" fmla="*/ 1880616 w 2612136"/>
              <a:gd name="connsiteY216" fmla="*/ 1652016 h 1676710"/>
              <a:gd name="connsiteX217" fmla="*/ 1862328 w 2612136"/>
              <a:gd name="connsiteY217" fmla="*/ 1664208 h 1676710"/>
              <a:gd name="connsiteX218" fmla="*/ 1853184 w 2612136"/>
              <a:gd name="connsiteY218" fmla="*/ 1670304 h 1676710"/>
              <a:gd name="connsiteX219" fmla="*/ 1831848 w 2612136"/>
              <a:gd name="connsiteY219" fmla="*/ 1676400 h 1676710"/>
              <a:gd name="connsiteX220" fmla="*/ 1813560 w 2612136"/>
              <a:gd name="connsiteY220" fmla="*/ 1667256 h 1676710"/>
              <a:gd name="connsiteX221" fmla="*/ 1792224 w 2612136"/>
              <a:gd name="connsiteY221" fmla="*/ 1658112 h 1676710"/>
              <a:gd name="connsiteX222" fmla="*/ 1783080 w 2612136"/>
              <a:gd name="connsiteY222" fmla="*/ 1648968 h 1676710"/>
              <a:gd name="connsiteX223" fmla="*/ 1776984 w 2612136"/>
              <a:gd name="connsiteY223" fmla="*/ 1639824 h 1676710"/>
              <a:gd name="connsiteX224" fmla="*/ 1767840 w 2612136"/>
              <a:gd name="connsiteY224" fmla="*/ 1636776 h 1676710"/>
              <a:gd name="connsiteX225" fmla="*/ 1761744 w 2612136"/>
              <a:gd name="connsiteY225" fmla="*/ 1627632 h 1676710"/>
              <a:gd name="connsiteX226" fmla="*/ 1734312 w 2612136"/>
              <a:gd name="connsiteY226" fmla="*/ 1600200 h 1676710"/>
              <a:gd name="connsiteX227" fmla="*/ 1725168 w 2612136"/>
              <a:gd name="connsiteY227" fmla="*/ 1591056 h 1676710"/>
              <a:gd name="connsiteX228" fmla="*/ 1706880 w 2612136"/>
              <a:gd name="connsiteY228" fmla="*/ 1563624 h 1676710"/>
              <a:gd name="connsiteX229" fmla="*/ 1700784 w 2612136"/>
              <a:gd name="connsiteY229" fmla="*/ 1554480 h 1676710"/>
              <a:gd name="connsiteX230" fmla="*/ 1694688 w 2612136"/>
              <a:gd name="connsiteY230" fmla="*/ 1545336 h 1676710"/>
              <a:gd name="connsiteX231" fmla="*/ 1691640 w 2612136"/>
              <a:gd name="connsiteY231" fmla="*/ 1536192 h 1676710"/>
              <a:gd name="connsiteX232" fmla="*/ 1679448 w 2612136"/>
              <a:gd name="connsiteY232" fmla="*/ 1514856 h 1676710"/>
              <a:gd name="connsiteX233" fmla="*/ 1673352 w 2612136"/>
              <a:gd name="connsiteY233" fmla="*/ 1496568 h 1676710"/>
              <a:gd name="connsiteX234" fmla="*/ 1670304 w 2612136"/>
              <a:gd name="connsiteY234" fmla="*/ 1487424 h 1676710"/>
              <a:gd name="connsiteX235" fmla="*/ 1670304 w 2612136"/>
              <a:gd name="connsiteY235" fmla="*/ 1423416 h 1676710"/>
              <a:gd name="connsiteX236" fmla="*/ 1679448 w 2612136"/>
              <a:gd name="connsiteY236" fmla="*/ 1405128 h 1676710"/>
              <a:gd name="connsiteX237" fmla="*/ 1688592 w 2612136"/>
              <a:gd name="connsiteY237" fmla="*/ 1399032 h 1676710"/>
              <a:gd name="connsiteX238" fmla="*/ 1700784 w 2612136"/>
              <a:gd name="connsiteY238" fmla="*/ 1386840 h 1676710"/>
              <a:gd name="connsiteX239" fmla="*/ 1709928 w 2612136"/>
              <a:gd name="connsiteY239" fmla="*/ 1377696 h 1676710"/>
              <a:gd name="connsiteX240" fmla="*/ 1728216 w 2612136"/>
              <a:gd name="connsiteY240" fmla="*/ 1365504 h 1676710"/>
              <a:gd name="connsiteX241" fmla="*/ 1737360 w 2612136"/>
              <a:gd name="connsiteY241" fmla="*/ 1359408 h 1676710"/>
              <a:gd name="connsiteX242" fmla="*/ 1749552 w 2612136"/>
              <a:gd name="connsiteY242" fmla="*/ 1356360 h 1676710"/>
              <a:gd name="connsiteX243" fmla="*/ 1770888 w 2612136"/>
              <a:gd name="connsiteY243" fmla="*/ 1344168 h 1676710"/>
              <a:gd name="connsiteX244" fmla="*/ 1780032 w 2612136"/>
              <a:gd name="connsiteY244" fmla="*/ 1338072 h 1676710"/>
              <a:gd name="connsiteX245" fmla="*/ 1801368 w 2612136"/>
              <a:gd name="connsiteY245" fmla="*/ 1331976 h 1676710"/>
              <a:gd name="connsiteX246" fmla="*/ 1810512 w 2612136"/>
              <a:gd name="connsiteY246" fmla="*/ 1328928 h 1676710"/>
              <a:gd name="connsiteX247" fmla="*/ 1822704 w 2612136"/>
              <a:gd name="connsiteY247" fmla="*/ 1325880 h 1676710"/>
              <a:gd name="connsiteX248" fmla="*/ 1840992 w 2612136"/>
              <a:gd name="connsiteY248" fmla="*/ 1319784 h 1676710"/>
              <a:gd name="connsiteX249" fmla="*/ 1850136 w 2612136"/>
              <a:gd name="connsiteY249" fmla="*/ 1316736 h 1676710"/>
              <a:gd name="connsiteX250" fmla="*/ 1871472 w 2612136"/>
              <a:gd name="connsiteY250" fmla="*/ 1313688 h 1676710"/>
              <a:gd name="connsiteX251" fmla="*/ 1883664 w 2612136"/>
              <a:gd name="connsiteY251" fmla="*/ 1307592 h 1676710"/>
              <a:gd name="connsiteX252" fmla="*/ 1901952 w 2612136"/>
              <a:gd name="connsiteY252" fmla="*/ 1301496 h 1676710"/>
              <a:gd name="connsiteX253" fmla="*/ 1914144 w 2612136"/>
              <a:gd name="connsiteY253" fmla="*/ 1295400 h 1676710"/>
              <a:gd name="connsiteX254" fmla="*/ 1923288 w 2612136"/>
              <a:gd name="connsiteY254" fmla="*/ 1292352 h 1676710"/>
              <a:gd name="connsiteX255" fmla="*/ 1932432 w 2612136"/>
              <a:gd name="connsiteY255" fmla="*/ 1286256 h 1676710"/>
              <a:gd name="connsiteX256" fmla="*/ 1941576 w 2612136"/>
              <a:gd name="connsiteY256" fmla="*/ 1283208 h 1676710"/>
              <a:gd name="connsiteX257" fmla="*/ 1959864 w 2612136"/>
              <a:gd name="connsiteY257" fmla="*/ 1271016 h 1676710"/>
              <a:gd name="connsiteX258" fmla="*/ 1969008 w 2612136"/>
              <a:gd name="connsiteY258" fmla="*/ 1264920 h 1676710"/>
              <a:gd name="connsiteX259" fmla="*/ 1978152 w 2612136"/>
              <a:gd name="connsiteY259" fmla="*/ 1258824 h 1676710"/>
              <a:gd name="connsiteX260" fmla="*/ 1987296 w 2612136"/>
              <a:gd name="connsiteY260" fmla="*/ 1255776 h 1676710"/>
              <a:gd name="connsiteX261" fmla="*/ 1996440 w 2612136"/>
              <a:gd name="connsiteY261" fmla="*/ 1249680 h 1676710"/>
              <a:gd name="connsiteX262" fmla="*/ 2008632 w 2612136"/>
              <a:gd name="connsiteY262" fmla="*/ 1246632 h 1676710"/>
              <a:gd name="connsiteX263" fmla="*/ 2017776 w 2612136"/>
              <a:gd name="connsiteY263" fmla="*/ 1240536 h 1676710"/>
              <a:gd name="connsiteX264" fmla="*/ 2045208 w 2612136"/>
              <a:gd name="connsiteY264" fmla="*/ 1228344 h 1676710"/>
              <a:gd name="connsiteX265" fmla="*/ 2051304 w 2612136"/>
              <a:gd name="connsiteY265" fmla="*/ 1216152 h 1676710"/>
              <a:gd name="connsiteX266" fmla="*/ 2069592 w 2612136"/>
              <a:gd name="connsiteY266" fmla="*/ 1200912 h 1676710"/>
              <a:gd name="connsiteX267" fmla="*/ 2078736 w 2612136"/>
              <a:gd name="connsiteY267" fmla="*/ 1191768 h 1676710"/>
              <a:gd name="connsiteX268" fmla="*/ 2097024 w 2612136"/>
              <a:gd name="connsiteY268" fmla="*/ 1179576 h 1676710"/>
              <a:gd name="connsiteX269" fmla="*/ 2106168 w 2612136"/>
              <a:gd name="connsiteY269" fmla="*/ 1173480 h 1676710"/>
              <a:gd name="connsiteX270" fmla="*/ 2115312 w 2612136"/>
              <a:gd name="connsiteY270" fmla="*/ 1167384 h 1676710"/>
              <a:gd name="connsiteX271" fmla="*/ 2124456 w 2612136"/>
              <a:gd name="connsiteY271" fmla="*/ 1164336 h 1676710"/>
              <a:gd name="connsiteX272" fmla="*/ 2136648 w 2612136"/>
              <a:gd name="connsiteY272" fmla="*/ 1155192 h 1676710"/>
              <a:gd name="connsiteX273" fmla="*/ 2145792 w 2612136"/>
              <a:gd name="connsiteY273" fmla="*/ 1152144 h 1676710"/>
              <a:gd name="connsiteX274" fmla="*/ 2154936 w 2612136"/>
              <a:gd name="connsiteY274" fmla="*/ 1143000 h 1676710"/>
              <a:gd name="connsiteX275" fmla="*/ 2164080 w 2612136"/>
              <a:gd name="connsiteY275" fmla="*/ 1139952 h 1676710"/>
              <a:gd name="connsiteX276" fmla="*/ 2173224 w 2612136"/>
              <a:gd name="connsiteY276" fmla="*/ 1133856 h 1676710"/>
              <a:gd name="connsiteX277" fmla="*/ 2191512 w 2612136"/>
              <a:gd name="connsiteY277" fmla="*/ 1115568 h 1676710"/>
              <a:gd name="connsiteX278" fmla="*/ 2209800 w 2612136"/>
              <a:gd name="connsiteY278" fmla="*/ 1106424 h 1676710"/>
              <a:gd name="connsiteX279" fmla="*/ 2215896 w 2612136"/>
              <a:gd name="connsiteY279" fmla="*/ 1097280 h 1676710"/>
              <a:gd name="connsiteX280" fmla="*/ 2234184 w 2612136"/>
              <a:gd name="connsiteY280" fmla="*/ 1085088 h 1676710"/>
              <a:gd name="connsiteX281" fmla="*/ 2261616 w 2612136"/>
              <a:gd name="connsiteY281" fmla="*/ 1066800 h 1676710"/>
              <a:gd name="connsiteX282" fmla="*/ 2270760 w 2612136"/>
              <a:gd name="connsiteY282" fmla="*/ 1060704 h 1676710"/>
              <a:gd name="connsiteX283" fmla="*/ 2279904 w 2612136"/>
              <a:gd name="connsiteY283" fmla="*/ 1051560 h 1676710"/>
              <a:gd name="connsiteX284" fmla="*/ 2289048 w 2612136"/>
              <a:gd name="connsiteY284" fmla="*/ 1048512 h 1676710"/>
              <a:gd name="connsiteX285" fmla="*/ 2316480 w 2612136"/>
              <a:gd name="connsiteY285" fmla="*/ 1030224 h 1676710"/>
              <a:gd name="connsiteX286" fmla="*/ 2325624 w 2612136"/>
              <a:gd name="connsiteY286" fmla="*/ 1024128 h 1676710"/>
              <a:gd name="connsiteX287" fmla="*/ 2346960 w 2612136"/>
              <a:gd name="connsiteY287" fmla="*/ 1008888 h 1676710"/>
              <a:gd name="connsiteX288" fmla="*/ 2353056 w 2612136"/>
              <a:gd name="connsiteY288" fmla="*/ 999744 h 1676710"/>
              <a:gd name="connsiteX289" fmla="*/ 2359152 w 2612136"/>
              <a:gd name="connsiteY289" fmla="*/ 987552 h 1676710"/>
              <a:gd name="connsiteX290" fmla="*/ 2368296 w 2612136"/>
              <a:gd name="connsiteY290" fmla="*/ 978408 h 1676710"/>
              <a:gd name="connsiteX291" fmla="*/ 2377440 w 2612136"/>
              <a:gd name="connsiteY291" fmla="*/ 960120 h 1676710"/>
              <a:gd name="connsiteX292" fmla="*/ 2383536 w 2612136"/>
              <a:gd name="connsiteY292" fmla="*/ 935736 h 1676710"/>
              <a:gd name="connsiteX293" fmla="*/ 2377440 w 2612136"/>
              <a:gd name="connsiteY293" fmla="*/ 896112 h 1676710"/>
              <a:gd name="connsiteX294" fmla="*/ 2374392 w 2612136"/>
              <a:gd name="connsiteY294" fmla="*/ 886968 h 1676710"/>
              <a:gd name="connsiteX295" fmla="*/ 2362200 w 2612136"/>
              <a:gd name="connsiteY295" fmla="*/ 868680 h 1676710"/>
              <a:gd name="connsiteX296" fmla="*/ 2353056 w 2612136"/>
              <a:gd name="connsiteY296" fmla="*/ 862584 h 1676710"/>
              <a:gd name="connsiteX297" fmla="*/ 2340864 w 2612136"/>
              <a:gd name="connsiteY297" fmla="*/ 853440 h 1676710"/>
              <a:gd name="connsiteX298" fmla="*/ 2331720 w 2612136"/>
              <a:gd name="connsiteY298" fmla="*/ 850392 h 1676710"/>
              <a:gd name="connsiteX299" fmla="*/ 2319528 w 2612136"/>
              <a:gd name="connsiteY299" fmla="*/ 844296 h 1676710"/>
              <a:gd name="connsiteX300" fmla="*/ 2301240 w 2612136"/>
              <a:gd name="connsiteY300" fmla="*/ 838200 h 1676710"/>
              <a:gd name="connsiteX301" fmla="*/ 2282952 w 2612136"/>
              <a:gd name="connsiteY301" fmla="*/ 829056 h 1676710"/>
              <a:gd name="connsiteX302" fmla="*/ 2264664 w 2612136"/>
              <a:gd name="connsiteY302" fmla="*/ 813816 h 1676710"/>
              <a:gd name="connsiteX303" fmla="*/ 2255520 w 2612136"/>
              <a:gd name="connsiteY303" fmla="*/ 810768 h 1676710"/>
              <a:gd name="connsiteX304" fmla="*/ 2240280 w 2612136"/>
              <a:gd name="connsiteY304" fmla="*/ 798576 h 1676710"/>
              <a:gd name="connsiteX305" fmla="*/ 2231136 w 2612136"/>
              <a:gd name="connsiteY305" fmla="*/ 789432 h 1676710"/>
              <a:gd name="connsiteX306" fmla="*/ 2221992 w 2612136"/>
              <a:gd name="connsiteY306" fmla="*/ 786384 h 1676710"/>
              <a:gd name="connsiteX307" fmla="*/ 2203704 w 2612136"/>
              <a:gd name="connsiteY307" fmla="*/ 774192 h 1676710"/>
              <a:gd name="connsiteX308" fmla="*/ 2188464 w 2612136"/>
              <a:gd name="connsiteY308" fmla="*/ 758952 h 1676710"/>
              <a:gd name="connsiteX309" fmla="*/ 2157984 w 2612136"/>
              <a:gd name="connsiteY309" fmla="*/ 749808 h 1676710"/>
              <a:gd name="connsiteX310" fmla="*/ 2148840 w 2612136"/>
              <a:gd name="connsiteY310" fmla="*/ 743712 h 1676710"/>
              <a:gd name="connsiteX311" fmla="*/ 2130552 w 2612136"/>
              <a:gd name="connsiteY311" fmla="*/ 737616 h 1676710"/>
              <a:gd name="connsiteX312" fmla="*/ 2121408 w 2612136"/>
              <a:gd name="connsiteY312" fmla="*/ 734568 h 1676710"/>
              <a:gd name="connsiteX313" fmla="*/ 2100072 w 2612136"/>
              <a:gd name="connsiteY313" fmla="*/ 728472 h 1676710"/>
              <a:gd name="connsiteX314" fmla="*/ 2090928 w 2612136"/>
              <a:gd name="connsiteY314" fmla="*/ 722376 h 1676710"/>
              <a:gd name="connsiteX315" fmla="*/ 2078736 w 2612136"/>
              <a:gd name="connsiteY315" fmla="*/ 719328 h 1676710"/>
              <a:gd name="connsiteX316" fmla="*/ 2060448 w 2612136"/>
              <a:gd name="connsiteY316" fmla="*/ 713232 h 1676710"/>
              <a:gd name="connsiteX317" fmla="*/ 2051304 w 2612136"/>
              <a:gd name="connsiteY317" fmla="*/ 710184 h 1676710"/>
              <a:gd name="connsiteX318" fmla="*/ 1996440 w 2612136"/>
              <a:gd name="connsiteY318" fmla="*/ 688848 h 1676710"/>
              <a:gd name="connsiteX319" fmla="*/ 1956816 w 2612136"/>
              <a:gd name="connsiteY319" fmla="*/ 670560 h 1676710"/>
              <a:gd name="connsiteX320" fmla="*/ 1874520 w 2612136"/>
              <a:gd name="connsiteY320" fmla="*/ 630936 h 1676710"/>
              <a:gd name="connsiteX321" fmla="*/ 1798320 w 2612136"/>
              <a:gd name="connsiteY321" fmla="*/ 594360 h 1676710"/>
              <a:gd name="connsiteX322" fmla="*/ 1780032 w 2612136"/>
              <a:gd name="connsiteY322" fmla="*/ 585216 h 1676710"/>
              <a:gd name="connsiteX323" fmla="*/ 1770888 w 2612136"/>
              <a:gd name="connsiteY323" fmla="*/ 579120 h 1676710"/>
              <a:gd name="connsiteX324" fmla="*/ 1761744 w 2612136"/>
              <a:gd name="connsiteY324" fmla="*/ 576072 h 1676710"/>
              <a:gd name="connsiteX325" fmla="*/ 1740408 w 2612136"/>
              <a:gd name="connsiteY325" fmla="*/ 566928 h 1676710"/>
              <a:gd name="connsiteX326" fmla="*/ 1722120 w 2612136"/>
              <a:gd name="connsiteY326" fmla="*/ 554736 h 1676710"/>
              <a:gd name="connsiteX327" fmla="*/ 1703832 w 2612136"/>
              <a:gd name="connsiteY327" fmla="*/ 542544 h 1676710"/>
              <a:gd name="connsiteX328" fmla="*/ 1685544 w 2612136"/>
              <a:gd name="connsiteY328" fmla="*/ 533400 h 1676710"/>
              <a:gd name="connsiteX329" fmla="*/ 1676400 w 2612136"/>
              <a:gd name="connsiteY329" fmla="*/ 530352 h 1676710"/>
              <a:gd name="connsiteX330" fmla="*/ 1664208 w 2612136"/>
              <a:gd name="connsiteY330" fmla="*/ 524256 h 1676710"/>
              <a:gd name="connsiteX331" fmla="*/ 1645920 w 2612136"/>
              <a:gd name="connsiteY331" fmla="*/ 512064 h 1676710"/>
              <a:gd name="connsiteX332" fmla="*/ 1636776 w 2612136"/>
              <a:gd name="connsiteY332" fmla="*/ 505968 h 1676710"/>
              <a:gd name="connsiteX333" fmla="*/ 1615440 w 2612136"/>
              <a:gd name="connsiteY333" fmla="*/ 499872 h 1676710"/>
              <a:gd name="connsiteX334" fmla="*/ 1606296 w 2612136"/>
              <a:gd name="connsiteY334" fmla="*/ 493776 h 1676710"/>
              <a:gd name="connsiteX335" fmla="*/ 1584960 w 2612136"/>
              <a:gd name="connsiteY335" fmla="*/ 487680 h 1676710"/>
              <a:gd name="connsiteX336" fmla="*/ 1575816 w 2612136"/>
              <a:gd name="connsiteY336" fmla="*/ 481584 h 1676710"/>
              <a:gd name="connsiteX337" fmla="*/ 1551432 w 2612136"/>
              <a:gd name="connsiteY337" fmla="*/ 475488 h 1676710"/>
              <a:gd name="connsiteX338" fmla="*/ 1536192 w 2612136"/>
              <a:gd name="connsiteY338" fmla="*/ 469392 h 1676710"/>
              <a:gd name="connsiteX339" fmla="*/ 1514856 w 2612136"/>
              <a:gd name="connsiteY339" fmla="*/ 463296 h 1676710"/>
              <a:gd name="connsiteX340" fmla="*/ 1493520 w 2612136"/>
              <a:gd name="connsiteY340" fmla="*/ 454152 h 1676710"/>
              <a:gd name="connsiteX341" fmla="*/ 1463040 w 2612136"/>
              <a:gd name="connsiteY341" fmla="*/ 438912 h 1676710"/>
              <a:gd name="connsiteX342" fmla="*/ 1453896 w 2612136"/>
              <a:gd name="connsiteY342" fmla="*/ 432816 h 1676710"/>
              <a:gd name="connsiteX343" fmla="*/ 1444752 w 2612136"/>
              <a:gd name="connsiteY343" fmla="*/ 429768 h 1676710"/>
              <a:gd name="connsiteX344" fmla="*/ 1408176 w 2612136"/>
              <a:gd name="connsiteY344" fmla="*/ 414528 h 1676710"/>
              <a:gd name="connsiteX345" fmla="*/ 1389888 w 2612136"/>
              <a:gd name="connsiteY345" fmla="*/ 402336 h 1676710"/>
              <a:gd name="connsiteX346" fmla="*/ 1380744 w 2612136"/>
              <a:gd name="connsiteY346" fmla="*/ 396240 h 1676710"/>
              <a:gd name="connsiteX347" fmla="*/ 1371600 w 2612136"/>
              <a:gd name="connsiteY347" fmla="*/ 393192 h 1676710"/>
              <a:gd name="connsiteX348" fmla="*/ 1350264 w 2612136"/>
              <a:gd name="connsiteY348" fmla="*/ 381000 h 1676710"/>
              <a:gd name="connsiteX349" fmla="*/ 1341120 w 2612136"/>
              <a:gd name="connsiteY349" fmla="*/ 377952 h 1676710"/>
              <a:gd name="connsiteX350" fmla="*/ 1331976 w 2612136"/>
              <a:gd name="connsiteY350" fmla="*/ 371856 h 1676710"/>
              <a:gd name="connsiteX351" fmla="*/ 1094232 w 2612136"/>
              <a:gd name="connsiteY351" fmla="*/ 295656 h 1676710"/>
              <a:gd name="connsiteX352" fmla="*/ 1069848 w 2612136"/>
              <a:gd name="connsiteY352" fmla="*/ 289560 h 1676710"/>
              <a:gd name="connsiteX353" fmla="*/ 1057656 w 2612136"/>
              <a:gd name="connsiteY353" fmla="*/ 286512 h 1676710"/>
              <a:gd name="connsiteX354" fmla="*/ 1030224 w 2612136"/>
              <a:gd name="connsiteY354" fmla="*/ 283464 h 1676710"/>
              <a:gd name="connsiteX355" fmla="*/ 990600 w 2612136"/>
              <a:gd name="connsiteY355" fmla="*/ 274320 h 1676710"/>
              <a:gd name="connsiteX356" fmla="*/ 972312 w 2612136"/>
              <a:gd name="connsiteY356" fmla="*/ 268224 h 1676710"/>
              <a:gd name="connsiteX357" fmla="*/ 963168 w 2612136"/>
              <a:gd name="connsiteY357" fmla="*/ 265176 h 1676710"/>
              <a:gd name="connsiteX358" fmla="*/ 950976 w 2612136"/>
              <a:gd name="connsiteY358" fmla="*/ 262128 h 1676710"/>
              <a:gd name="connsiteX359" fmla="*/ 932688 w 2612136"/>
              <a:gd name="connsiteY359" fmla="*/ 256032 h 1676710"/>
              <a:gd name="connsiteX360" fmla="*/ 923544 w 2612136"/>
              <a:gd name="connsiteY360" fmla="*/ 252984 h 1676710"/>
              <a:gd name="connsiteX361" fmla="*/ 905256 w 2612136"/>
              <a:gd name="connsiteY361" fmla="*/ 249936 h 1676710"/>
              <a:gd name="connsiteX362" fmla="*/ 880872 w 2612136"/>
              <a:gd name="connsiteY362" fmla="*/ 240792 h 1676710"/>
              <a:gd name="connsiteX363" fmla="*/ 853440 w 2612136"/>
              <a:gd name="connsiteY363" fmla="*/ 237744 h 1676710"/>
              <a:gd name="connsiteX364" fmla="*/ 841248 w 2612136"/>
              <a:gd name="connsiteY364" fmla="*/ 234696 h 1676710"/>
              <a:gd name="connsiteX365" fmla="*/ 819912 w 2612136"/>
              <a:gd name="connsiteY365" fmla="*/ 228600 h 1676710"/>
              <a:gd name="connsiteX366" fmla="*/ 804672 w 2612136"/>
              <a:gd name="connsiteY366" fmla="*/ 225552 h 1676710"/>
              <a:gd name="connsiteX367" fmla="*/ 786384 w 2612136"/>
              <a:gd name="connsiteY367" fmla="*/ 222504 h 1676710"/>
              <a:gd name="connsiteX368" fmla="*/ 768096 w 2612136"/>
              <a:gd name="connsiteY368" fmla="*/ 216408 h 1676710"/>
              <a:gd name="connsiteX369" fmla="*/ 743712 w 2612136"/>
              <a:gd name="connsiteY369" fmla="*/ 213360 h 1676710"/>
              <a:gd name="connsiteX370" fmla="*/ 722376 w 2612136"/>
              <a:gd name="connsiteY370" fmla="*/ 210312 h 1676710"/>
              <a:gd name="connsiteX371" fmla="*/ 676656 w 2612136"/>
              <a:gd name="connsiteY371" fmla="*/ 207264 h 1676710"/>
              <a:gd name="connsiteX372" fmla="*/ 664464 w 2612136"/>
              <a:gd name="connsiteY372" fmla="*/ 204216 h 1676710"/>
              <a:gd name="connsiteX373" fmla="*/ 591312 w 2612136"/>
              <a:gd name="connsiteY373" fmla="*/ 207264 h 1676710"/>
              <a:gd name="connsiteX374" fmla="*/ 576072 w 2612136"/>
              <a:gd name="connsiteY374" fmla="*/ 210312 h 1676710"/>
              <a:gd name="connsiteX375" fmla="*/ 536448 w 2612136"/>
              <a:gd name="connsiteY375" fmla="*/ 216408 h 1676710"/>
              <a:gd name="connsiteX376" fmla="*/ 493776 w 2612136"/>
              <a:gd name="connsiteY376" fmla="*/ 219456 h 1676710"/>
              <a:gd name="connsiteX377" fmla="*/ 466344 w 2612136"/>
              <a:gd name="connsiteY377" fmla="*/ 222504 h 1676710"/>
              <a:gd name="connsiteX378" fmla="*/ 371856 w 2612136"/>
              <a:gd name="connsiteY378" fmla="*/ 231648 h 1676710"/>
              <a:gd name="connsiteX379" fmla="*/ 326136 w 2612136"/>
              <a:gd name="connsiteY379" fmla="*/ 246888 h 1676710"/>
              <a:gd name="connsiteX380" fmla="*/ 316992 w 2612136"/>
              <a:gd name="connsiteY380" fmla="*/ 249936 h 1676710"/>
              <a:gd name="connsiteX381" fmla="*/ 307848 w 2612136"/>
              <a:gd name="connsiteY381" fmla="*/ 252984 h 1676710"/>
              <a:gd name="connsiteX382" fmla="*/ 283464 w 2612136"/>
              <a:gd name="connsiteY382" fmla="*/ 262128 h 1676710"/>
              <a:gd name="connsiteX383" fmla="*/ 265176 w 2612136"/>
              <a:gd name="connsiteY383" fmla="*/ 268224 h 1676710"/>
              <a:gd name="connsiteX384" fmla="*/ 240792 w 2612136"/>
              <a:gd name="connsiteY384" fmla="*/ 274320 h 1676710"/>
              <a:gd name="connsiteX385" fmla="*/ 231648 w 2612136"/>
              <a:gd name="connsiteY385" fmla="*/ 280416 h 1676710"/>
              <a:gd name="connsiteX386" fmla="*/ 219456 w 2612136"/>
              <a:gd name="connsiteY386" fmla="*/ 283464 h 1676710"/>
              <a:gd name="connsiteX387" fmla="*/ 201168 w 2612136"/>
              <a:gd name="connsiteY387" fmla="*/ 289560 h 1676710"/>
              <a:gd name="connsiteX388" fmla="*/ 195072 w 2612136"/>
              <a:gd name="connsiteY388" fmla="*/ 295656 h 1676710"/>
              <a:gd name="connsiteX0" fmla="*/ 195072 w 2612136"/>
              <a:gd name="connsiteY0" fmla="*/ 295656 h 1676710"/>
              <a:gd name="connsiteX1" fmla="*/ 176784 w 2612136"/>
              <a:gd name="connsiteY1" fmla="*/ 304800 h 1676710"/>
              <a:gd name="connsiteX2" fmla="*/ 155448 w 2612136"/>
              <a:gd name="connsiteY2" fmla="*/ 310896 h 1676710"/>
              <a:gd name="connsiteX3" fmla="*/ 137160 w 2612136"/>
              <a:gd name="connsiteY3" fmla="*/ 323088 h 1676710"/>
              <a:gd name="connsiteX4" fmla="*/ 128016 w 2612136"/>
              <a:gd name="connsiteY4" fmla="*/ 329184 h 1676710"/>
              <a:gd name="connsiteX5" fmla="*/ 115824 w 2612136"/>
              <a:gd name="connsiteY5" fmla="*/ 332232 h 1676710"/>
              <a:gd name="connsiteX6" fmla="*/ 106680 w 2612136"/>
              <a:gd name="connsiteY6" fmla="*/ 338328 h 1676710"/>
              <a:gd name="connsiteX7" fmla="*/ 70104 w 2612136"/>
              <a:gd name="connsiteY7" fmla="*/ 338328 h 1676710"/>
              <a:gd name="connsiteX8" fmla="*/ 48768 w 2612136"/>
              <a:gd name="connsiteY8" fmla="*/ 332232 h 1676710"/>
              <a:gd name="connsiteX9" fmla="*/ 36576 w 2612136"/>
              <a:gd name="connsiteY9" fmla="*/ 326136 h 1676710"/>
              <a:gd name="connsiteX10" fmla="*/ 27432 w 2612136"/>
              <a:gd name="connsiteY10" fmla="*/ 316992 h 1676710"/>
              <a:gd name="connsiteX11" fmla="*/ 9144 w 2612136"/>
              <a:gd name="connsiteY11" fmla="*/ 301752 h 1676710"/>
              <a:gd name="connsiteX12" fmla="*/ 0 w 2612136"/>
              <a:gd name="connsiteY12" fmla="*/ 268224 h 1676710"/>
              <a:gd name="connsiteX13" fmla="*/ 3048 w 2612136"/>
              <a:gd name="connsiteY13" fmla="*/ 207264 h 1676710"/>
              <a:gd name="connsiteX14" fmla="*/ 21336 w 2612136"/>
              <a:gd name="connsiteY14" fmla="*/ 170688 h 1676710"/>
              <a:gd name="connsiteX15" fmla="*/ 30480 w 2612136"/>
              <a:gd name="connsiteY15" fmla="*/ 161544 h 1676710"/>
              <a:gd name="connsiteX16" fmla="*/ 42672 w 2612136"/>
              <a:gd name="connsiteY16" fmla="*/ 146304 h 1676710"/>
              <a:gd name="connsiteX17" fmla="*/ 60960 w 2612136"/>
              <a:gd name="connsiteY17" fmla="*/ 131064 h 1676710"/>
              <a:gd name="connsiteX18" fmla="*/ 67056 w 2612136"/>
              <a:gd name="connsiteY18" fmla="*/ 121920 h 1676710"/>
              <a:gd name="connsiteX19" fmla="*/ 79248 w 2612136"/>
              <a:gd name="connsiteY19" fmla="*/ 115824 h 1676710"/>
              <a:gd name="connsiteX20" fmla="*/ 100584 w 2612136"/>
              <a:gd name="connsiteY20" fmla="*/ 106680 h 1676710"/>
              <a:gd name="connsiteX21" fmla="*/ 109728 w 2612136"/>
              <a:gd name="connsiteY21" fmla="*/ 97536 h 1676710"/>
              <a:gd name="connsiteX22" fmla="*/ 121920 w 2612136"/>
              <a:gd name="connsiteY22" fmla="*/ 94488 h 1676710"/>
              <a:gd name="connsiteX23" fmla="*/ 131064 w 2612136"/>
              <a:gd name="connsiteY23" fmla="*/ 91440 h 1676710"/>
              <a:gd name="connsiteX24" fmla="*/ 140208 w 2612136"/>
              <a:gd name="connsiteY24" fmla="*/ 85344 h 1676710"/>
              <a:gd name="connsiteX25" fmla="*/ 149352 w 2612136"/>
              <a:gd name="connsiteY25" fmla="*/ 82296 h 1676710"/>
              <a:gd name="connsiteX26" fmla="*/ 161544 w 2612136"/>
              <a:gd name="connsiteY26" fmla="*/ 76200 h 1676710"/>
              <a:gd name="connsiteX27" fmla="*/ 179832 w 2612136"/>
              <a:gd name="connsiteY27" fmla="*/ 70104 h 1676710"/>
              <a:gd name="connsiteX28" fmla="*/ 198120 w 2612136"/>
              <a:gd name="connsiteY28" fmla="*/ 64008 h 1676710"/>
              <a:gd name="connsiteX29" fmla="*/ 207264 w 2612136"/>
              <a:gd name="connsiteY29" fmla="*/ 60960 h 1676710"/>
              <a:gd name="connsiteX30" fmla="*/ 234696 w 2612136"/>
              <a:gd name="connsiteY30" fmla="*/ 54864 h 1676710"/>
              <a:gd name="connsiteX31" fmla="*/ 262128 w 2612136"/>
              <a:gd name="connsiteY31" fmla="*/ 48768 h 1676710"/>
              <a:gd name="connsiteX32" fmla="*/ 283464 w 2612136"/>
              <a:gd name="connsiteY32" fmla="*/ 45720 h 1676710"/>
              <a:gd name="connsiteX33" fmla="*/ 292608 w 2612136"/>
              <a:gd name="connsiteY33" fmla="*/ 42672 h 1676710"/>
              <a:gd name="connsiteX34" fmla="*/ 338328 w 2612136"/>
              <a:gd name="connsiteY34" fmla="*/ 36576 h 1676710"/>
              <a:gd name="connsiteX35" fmla="*/ 365760 w 2612136"/>
              <a:gd name="connsiteY35" fmla="*/ 30480 h 1676710"/>
              <a:gd name="connsiteX36" fmla="*/ 384048 w 2612136"/>
              <a:gd name="connsiteY36" fmla="*/ 27432 h 1676710"/>
              <a:gd name="connsiteX37" fmla="*/ 417576 w 2612136"/>
              <a:gd name="connsiteY37" fmla="*/ 24384 h 1676710"/>
              <a:gd name="connsiteX38" fmla="*/ 460248 w 2612136"/>
              <a:gd name="connsiteY38" fmla="*/ 18288 h 1676710"/>
              <a:gd name="connsiteX39" fmla="*/ 505968 w 2612136"/>
              <a:gd name="connsiteY39" fmla="*/ 15240 h 1676710"/>
              <a:gd name="connsiteX40" fmla="*/ 527304 w 2612136"/>
              <a:gd name="connsiteY40" fmla="*/ 9144 h 1676710"/>
              <a:gd name="connsiteX41" fmla="*/ 545592 w 2612136"/>
              <a:gd name="connsiteY41" fmla="*/ 6096 h 1676710"/>
              <a:gd name="connsiteX42" fmla="*/ 554736 w 2612136"/>
              <a:gd name="connsiteY42" fmla="*/ 3048 h 1676710"/>
              <a:gd name="connsiteX43" fmla="*/ 585216 w 2612136"/>
              <a:gd name="connsiteY43" fmla="*/ 0 h 1676710"/>
              <a:gd name="connsiteX44" fmla="*/ 679704 w 2612136"/>
              <a:gd name="connsiteY44" fmla="*/ 3048 h 1676710"/>
              <a:gd name="connsiteX45" fmla="*/ 701040 w 2612136"/>
              <a:gd name="connsiteY45" fmla="*/ 6096 h 1676710"/>
              <a:gd name="connsiteX46" fmla="*/ 749808 w 2612136"/>
              <a:gd name="connsiteY46" fmla="*/ 12192 h 1676710"/>
              <a:gd name="connsiteX47" fmla="*/ 765048 w 2612136"/>
              <a:gd name="connsiteY47" fmla="*/ 15240 h 1676710"/>
              <a:gd name="connsiteX48" fmla="*/ 810768 w 2612136"/>
              <a:gd name="connsiteY48" fmla="*/ 18288 h 1676710"/>
              <a:gd name="connsiteX49" fmla="*/ 829056 w 2612136"/>
              <a:gd name="connsiteY49" fmla="*/ 21336 h 1676710"/>
              <a:gd name="connsiteX50" fmla="*/ 847344 w 2612136"/>
              <a:gd name="connsiteY50" fmla="*/ 27432 h 1676710"/>
              <a:gd name="connsiteX51" fmla="*/ 886968 w 2612136"/>
              <a:gd name="connsiteY51" fmla="*/ 33528 h 1676710"/>
              <a:gd name="connsiteX52" fmla="*/ 899160 w 2612136"/>
              <a:gd name="connsiteY52" fmla="*/ 36576 h 1676710"/>
              <a:gd name="connsiteX53" fmla="*/ 908304 w 2612136"/>
              <a:gd name="connsiteY53" fmla="*/ 39624 h 1676710"/>
              <a:gd name="connsiteX54" fmla="*/ 950976 w 2612136"/>
              <a:gd name="connsiteY54" fmla="*/ 45720 h 1676710"/>
              <a:gd name="connsiteX55" fmla="*/ 972312 w 2612136"/>
              <a:gd name="connsiteY55" fmla="*/ 48768 h 1676710"/>
              <a:gd name="connsiteX56" fmla="*/ 1005840 w 2612136"/>
              <a:gd name="connsiteY56" fmla="*/ 57912 h 1676710"/>
              <a:gd name="connsiteX57" fmla="*/ 1027176 w 2612136"/>
              <a:gd name="connsiteY57" fmla="*/ 60960 h 1676710"/>
              <a:gd name="connsiteX58" fmla="*/ 1048512 w 2612136"/>
              <a:gd name="connsiteY58" fmla="*/ 67056 h 1676710"/>
              <a:gd name="connsiteX59" fmla="*/ 1078992 w 2612136"/>
              <a:gd name="connsiteY59" fmla="*/ 73152 h 1676710"/>
              <a:gd name="connsiteX60" fmla="*/ 1088136 w 2612136"/>
              <a:gd name="connsiteY60" fmla="*/ 76200 h 1676710"/>
              <a:gd name="connsiteX61" fmla="*/ 1109472 w 2612136"/>
              <a:gd name="connsiteY61" fmla="*/ 79248 h 1676710"/>
              <a:gd name="connsiteX62" fmla="*/ 1127760 w 2612136"/>
              <a:gd name="connsiteY62" fmla="*/ 82296 h 1676710"/>
              <a:gd name="connsiteX63" fmla="*/ 1139952 w 2612136"/>
              <a:gd name="connsiteY63" fmla="*/ 85344 h 1676710"/>
              <a:gd name="connsiteX64" fmla="*/ 1176528 w 2612136"/>
              <a:gd name="connsiteY64" fmla="*/ 91440 h 1676710"/>
              <a:gd name="connsiteX65" fmla="*/ 1207008 w 2612136"/>
              <a:gd name="connsiteY65" fmla="*/ 100584 h 1676710"/>
              <a:gd name="connsiteX66" fmla="*/ 1216152 w 2612136"/>
              <a:gd name="connsiteY66" fmla="*/ 103632 h 1676710"/>
              <a:gd name="connsiteX67" fmla="*/ 1228344 w 2612136"/>
              <a:gd name="connsiteY67" fmla="*/ 106680 h 1676710"/>
              <a:gd name="connsiteX68" fmla="*/ 1246632 w 2612136"/>
              <a:gd name="connsiteY68" fmla="*/ 112776 h 1676710"/>
              <a:gd name="connsiteX69" fmla="*/ 1255776 w 2612136"/>
              <a:gd name="connsiteY69" fmla="*/ 115824 h 1676710"/>
              <a:gd name="connsiteX70" fmla="*/ 1267968 w 2612136"/>
              <a:gd name="connsiteY70" fmla="*/ 121920 h 1676710"/>
              <a:gd name="connsiteX71" fmla="*/ 1277112 w 2612136"/>
              <a:gd name="connsiteY71" fmla="*/ 128016 h 1676710"/>
              <a:gd name="connsiteX72" fmla="*/ 1298448 w 2612136"/>
              <a:gd name="connsiteY72" fmla="*/ 134112 h 1676710"/>
              <a:gd name="connsiteX73" fmla="*/ 1322832 w 2612136"/>
              <a:gd name="connsiteY73" fmla="*/ 146304 h 1676710"/>
              <a:gd name="connsiteX74" fmla="*/ 1441704 w 2612136"/>
              <a:gd name="connsiteY74" fmla="*/ 185928 h 1676710"/>
              <a:gd name="connsiteX75" fmla="*/ 1487424 w 2612136"/>
              <a:gd name="connsiteY75" fmla="*/ 207264 h 1676710"/>
              <a:gd name="connsiteX76" fmla="*/ 1511808 w 2612136"/>
              <a:gd name="connsiteY76" fmla="*/ 216408 h 1676710"/>
              <a:gd name="connsiteX77" fmla="*/ 1554480 w 2612136"/>
              <a:gd name="connsiteY77" fmla="*/ 225552 h 1676710"/>
              <a:gd name="connsiteX78" fmla="*/ 1578864 w 2612136"/>
              <a:gd name="connsiteY78" fmla="*/ 231648 h 1676710"/>
              <a:gd name="connsiteX79" fmla="*/ 1588008 w 2612136"/>
              <a:gd name="connsiteY79" fmla="*/ 234696 h 1676710"/>
              <a:gd name="connsiteX80" fmla="*/ 1612392 w 2612136"/>
              <a:gd name="connsiteY80" fmla="*/ 240792 h 1676710"/>
              <a:gd name="connsiteX81" fmla="*/ 1630680 w 2612136"/>
              <a:gd name="connsiteY81" fmla="*/ 246888 h 1676710"/>
              <a:gd name="connsiteX82" fmla="*/ 1639824 w 2612136"/>
              <a:gd name="connsiteY82" fmla="*/ 249936 h 1676710"/>
              <a:gd name="connsiteX83" fmla="*/ 1652016 w 2612136"/>
              <a:gd name="connsiteY83" fmla="*/ 252984 h 1676710"/>
              <a:gd name="connsiteX84" fmla="*/ 1664208 w 2612136"/>
              <a:gd name="connsiteY84" fmla="*/ 259080 h 1676710"/>
              <a:gd name="connsiteX85" fmla="*/ 1673352 w 2612136"/>
              <a:gd name="connsiteY85" fmla="*/ 262128 h 1676710"/>
              <a:gd name="connsiteX86" fmla="*/ 1685544 w 2612136"/>
              <a:gd name="connsiteY86" fmla="*/ 268224 h 1676710"/>
              <a:gd name="connsiteX87" fmla="*/ 1703832 w 2612136"/>
              <a:gd name="connsiteY87" fmla="*/ 274320 h 1676710"/>
              <a:gd name="connsiteX88" fmla="*/ 1716024 w 2612136"/>
              <a:gd name="connsiteY88" fmla="*/ 280416 h 1676710"/>
              <a:gd name="connsiteX89" fmla="*/ 1734312 w 2612136"/>
              <a:gd name="connsiteY89" fmla="*/ 286512 h 1676710"/>
              <a:gd name="connsiteX90" fmla="*/ 1743456 w 2612136"/>
              <a:gd name="connsiteY90" fmla="*/ 289560 h 1676710"/>
              <a:gd name="connsiteX91" fmla="*/ 1752600 w 2612136"/>
              <a:gd name="connsiteY91" fmla="*/ 295656 h 1676710"/>
              <a:gd name="connsiteX92" fmla="*/ 1770888 w 2612136"/>
              <a:gd name="connsiteY92" fmla="*/ 301752 h 1676710"/>
              <a:gd name="connsiteX93" fmla="*/ 1780032 w 2612136"/>
              <a:gd name="connsiteY93" fmla="*/ 307848 h 1676710"/>
              <a:gd name="connsiteX94" fmla="*/ 1789176 w 2612136"/>
              <a:gd name="connsiteY94" fmla="*/ 310896 h 1676710"/>
              <a:gd name="connsiteX95" fmla="*/ 1804416 w 2612136"/>
              <a:gd name="connsiteY95" fmla="*/ 316992 h 1676710"/>
              <a:gd name="connsiteX96" fmla="*/ 1813560 w 2612136"/>
              <a:gd name="connsiteY96" fmla="*/ 323088 h 1676710"/>
              <a:gd name="connsiteX97" fmla="*/ 1844040 w 2612136"/>
              <a:gd name="connsiteY97" fmla="*/ 332232 h 1676710"/>
              <a:gd name="connsiteX98" fmla="*/ 1853184 w 2612136"/>
              <a:gd name="connsiteY98" fmla="*/ 338328 h 1676710"/>
              <a:gd name="connsiteX99" fmla="*/ 1886712 w 2612136"/>
              <a:gd name="connsiteY99" fmla="*/ 350520 h 1676710"/>
              <a:gd name="connsiteX100" fmla="*/ 1895856 w 2612136"/>
              <a:gd name="connsiteY100" fmla="*/ 356616 h 1676710"/>
              <a:gd name="connsiteX101" fmla="*/ 1926336 w 2612136"/>
              <a:gd name="connsiteY101" fmla="*/ 365760 h 1676710"/>
              <a:gd name="connsiteX102" fmla="*/ 1953768 w 2612136"/>
              <a:gd name="connsiteY102" fmla="*/ 377952 h 1676710"/>
              <a:gd name="connsiteX103" fmla="*/ 1965960 w 2612136"/>
              <a:gd name="connsiteY103" fmla="*/ 384048 h 1676710"/>
              <a:gd name="connsiteX104" fmla="*/ 1975104 w 2612136"/>
              <a:gd name="connsiteY104" fmla="*/ 387096 h 1676710"/>
              <a:gd name="connsiteX105" fmla="*/ 1996440 w 2612136"/>
              <a:gd name="connsiteY105" fmla="*/ 399288 h 1676710"/>
              <a:gd name="connsiteX106" fmla="*/ 2014728 w 2612136"/>
              <a:gd name="connsiteY106" fmla="*/ 405384 h 1676710"/>
              <a:gd name="connsiteX107" fmla="*/ 2033016 w 2612136"/>
              <a:gd name="connsiteY107" fmla="*/ 414528 h 1676710"/>
              <a:gd name="connsiteX108" fmla="*/ 2042160 w 2612136"/>
              <a:gd name="connsiteY108" fmla="*/ 420624 h 1676710"/>
              <a:gd name="connsiteX109" fmla="*/ 2054352 w 2612136"/>
              <a:gd name="connsiteY109" fmla="*/ 423672 h 1676710"/>
              <a:gd name="connsiteX110" fmla="*/ 2090928 w 2612136"/>
              <a:gd name="connsiteY110" fmla="*/ 438912 h 1676710"/>
              <a:gd name="connsiteX111" fmla="*/ 2109216 w 2612136"/>
              <a:gd name="connsiteY111" fmla="*/ 451104 h 1676710"/>
              <a:gd name="connsiteX112" fmla="*/ 2130552 w 2612136"/>
              <a:gd name="connsiteY112" fmla="*/ 460248 h 1676710"/>
              <a:gd name="connsiteX113" fmla="*/ 2139696 w 2612136"/>
              <a:gd name="connsiteY113" fmla="*/ 463296 h 1676710"/>
              <a:gd name="connsiteX114" fmla="*/ 2151888 w 2612136"/>
              <a:gd name="connsiteY114" fmla="*/ 469392 h 1676710"/>
              <a:gd name="connsiteX115" fmla="*/ 2161032 w 2612136"/>
              <a:gd name="connsiteY115" fmla="*/ 472440 h 1676710"/>
              <a:gd name="connsiteX116" fmla="*/ 2170176 w 2612136"/>
              <a:gd name="connsiteY116" fmla="*/ 478536 h 1676710"/>
              <a:gd name="connsiteX117" fmla="*/ 2179320 w 2612136"/>
              <a:gd name="connsiteY117" fmla="*/ 487680 h 1676710"/>
              <a:gd name="connsiteX118" fmla="*/ 2191512 w 2612136"/>
              <a:gd name="connsiteY118" fmla="*/ 490728 h 1676710"/>
              <a:gd name="connsiteX119" fmla="*/ 2200656 w 2612136"/>
              <a:gd name="connsiteY119" fmla="*/ 499872 h 1676710"/>
              <a:gd name="connsiteX120" fmla="*/ 2209800 w 2612136"/>
              <a:gd name="connsiteY120" fmla="*/ 502920 h 1676710"/>
              <a:gd name="connsiteX121" fmla="*/ 2218944 w 2612136"/>
              <a:gd name="connsiteY121" fmla="*/ 509016 h 1676710"/>
              <a:gd name="connsiteX122" fmla="*/ 2228088 w 2612136"/>
              <a:gd name="connsiteY122" fmla="*/ 512064 h 1676710"/>
              <a:gd name="connsiteX123" fmla="*/ 2246376 w 2612136"/>
              <a:gd name="connsiteY123" fmla="*/ 524256 h 1676710"/>
              <a:gd name="connsiteX124" fmla="*/ 2255520 w 2612136"/>
              <a:gd name="connsiteY124" fmla="*/ 527304 h 1676710"/>
              <a:gd name="connsiteX125" fmla="*/ 2273808 w 2612136"/>
              <a:gd name="connsiteY125" fmla="*/ 539496 h 1676710"/>
              <a:gd name="connsiteX126" fmla="*/ 2282952 w 2612136"/>
              <a:gd name="connsiteY126" fmla="*/ 545592 h 1676710"/>
              <a:gd name="connsiteX127" fmla="*/ 2292096 w 2612136"/>
              <a:gd name="connsiteY127" fmla="*/ 548640 h 1676710"/>
              <a:gd name="connsiteX128" fmla="*/ 2304288 w 2612136"/>
              <a:gd name="connsiteY128" fmla="*/ 557784 h 1676710"/>
              <a:gd name="connsiteX129" fmla="*/ 2322576 w 2612136"/>
              <a:gd name="connsiteY129" fmla="*/ 569976 h 1676710"/>
              <a:gd name="connsiteX130" fmla="*/ 2331720 w 2612136"/>
              <a:gd name="connsiteY130" fmla="*/ 579120 h 1676710"/>
              <a:gd name="connsiteX131" fmla="*/ 2350008 w 2612136"/>
              <a:gd name="connsiteY131" fmla="*/ 591312 h 1676710"/>
              <a:gd name="connsiteX132" fmla="*/ 2362200 w 2612136"/>
              <a:gd name="connsiteY132" fmla="*/ 597408 h 1676710"/>
              <a:gd name="connsiteX133" fmla="*/ 2389632 w 2612136"/>
              <a:gd name="connsiteY133" fmla="*/ 621792 h 1676710"/>
              <a:gd name="connsiteX134" fmla="*/ 2398776 w 2612136"/>
              <a:gd name="connsiteY134" fmla="*/ 624840 h 1676710"/>
              <a:gd name="connsiteX135" fmla="*/ 2420112 w 2612136"/>
              <a:gd name="connsiteY135" fmla="*/ 646176 h 1676710"/>
              <a:gd name="connsiteX136" fmla="*/ 2438400 w 2612136"/>
              <a:gd name="connsiteY136" fmla="*/ 661416 h 1676710"/>
              <a:gd name="connsiteX137" fmla="*/ 2447544 w 2612136"/>
              <a:gd name="connsiteY137" fmla="*/ 667512 h 1676710"/>
              <a:gd name="connsiteX138" fmla="*/ 2456688 w 2612136"/>
              <a:gd name="connsiteY138" fmla="*/ 679704 h 1676710"/>
              <a:gd name="connsiteX139" fmla="*/ 2474976 w 2612136"/>
              <a:gd name="connsiteY139" fmla="*/ 694944 h 1676710"/>
              <a:gd name="connsiteX140" fmla="*/ 2481072 w 2612136"/>
              <a:gd name="connsiteY140" fmla="*/ 704088 h 1676710"/>
              <a:gd name="connsiteX141" fmla="*/ 2493264 w 2612136"/>
              <a:gd name="connsiteY141" fmla="*/ 713232 h 1676710"/>
              <a:gd name="connsiteX142" fmla="*/ 2511552 w 2612136"/>
              <a:gd name="connsiteY142" fmla="*/ 743712 h 1676710"/>
              <a:gd name="connsiteX143" fmla="*/ 2526792 w 2612136"/>
              <a:gd name="connsiteY143" fmla="*/ 762000 h 1676710"/>
              <a:gd name="connsiteX144" fmla="*/ 2529840 w 2612136"/>
              <a:gd name="connsiteY144" fmla="*/ 771144 h 1676710"/>
              <a:gd name="connsiteX145" fmla="*/ 2535936 w 2612136"/>
              <a:gd name="connsiteY145" fmla="*/ 783336 h 1676710"/>
              <a:gd name="connsiteX146" fmla="*/ 2538984 w 2612136"/>
              <a:gd name="connsiteY146" fmla="*/ 792480 h 1676710"/>
              <a:gd name="connsiteX147" fmla="*/ 2545080 w 2612136"/>
              <a:gd name="connsiteY147" fmla="*/ 801624 h 1676710"/>
              <a:gd name="connsiteX148" fmla="*/ 2551176 w 2612136"/>
              <a:gd name="connsiteY148" fmla="*/ 822960 h 1676710"/>
              <a:gd name="connsiteX149" fmla="*/ 2557272 w 2612136"/>
              <a:gd name="connsiteY149" fmla="*/ 841248 h 1676710"/>
              <a:gd name="connsiteX150" fmla="*/ 2563368 w 2612136"/>
              <a:gd name="connsiteY150" fmla="*/ 865632 h 1676710"/>
              <a:gd name="connsiteX151" fmla="*/ 2569464 w 2612136"/>
              <a:gd name="connsiteY151" fmla="*/ 877824 h 1676710"/>
              <a:gd name="connsiteX152" fmla="*/ 2572512 w 2612136"/>
              <a:gd name="connsiteY152" fmla="*/ 886968 h 1676710"/>
              <a:gd name="connsiteX153" fmla="*/ 2575560 w 2612136"/>
              <a:gd name="connsiteY153" fmla="*/ 899160 h 1676710"/>
              <a:gd name="connsiteX154" fmla="*/ 2587752 w 2612136"/>
              <a:gd name="connsiteY154" fmla="*/ 917448 h 1676710"/>
              <a:gd name="connsiteX155" fmla="*/ 2593848 w 2612136"/>
              <a:gd name="connsiteY155" fmla="*/ 938784 h 1676710"/>
              <a:gd name="connsiteX156" fmla="*/ 2596896 w 2612136"/>
              <a:gd name="connsiteY156" fmla="*/ 950976 h 1676710"/>
              <a:gd name="connsiteX157" fmla="*/ 2602992 w 2612136"/>
              <a:gd name="connsiteY157" fmla="*/ 963168 h 1676710"/>
              <a:gd name="connsiteX158" fmla="*/ 2606040 w 2612136"/>
              <a:gd name="connsiteY158" fmla="*/ 975360 h 1676710"/>
              <a:gd name="connsiteX159" fmla="*/ 2612136 w 2612136"/>
              <a:gd name="connsiteY159" fmla="*/ 993648 h 1676710"/>
              <a:gd name="connsiteX160" fmla="*/ 2609088 w 2612136"/>
              <a:gd name="connsiteY160" fmla="*/ 1030224 h 1676710"/>
              <a:gd name="connsiteX161" fmla="*/ 2602992 w 2612136"/>
              <a:gd name="connsiteY161" fmla="*/ 1066800 h 1676710"/>
              <a:gd name="connsiteX162" fmla="*/ 2599944 w 2612136"/>
              <a:gd name="connsiteY162" fmla="*/ 1103376 h 1676710"/>
              <a:gd name="connsiteX163" fmla="*/ 2593848 w 2612136"/>
              <a:gd name="connsiteY163" fmla="*/ 1130808 h 1676710"/>
              <a:gd name="connsiteX164" fmla="*/ 2590800 w 2612136"/>
              <a:gd name="connsiteY164" fmla="*/ 1139952 h 1676710"/>
              <a:gd name="connsiteX165" fmla="*/ 2581656 w 2612136"/>
              <a:gd name="connsiteY165" fmla="*/ 1173480 h 1676710"/>
              <a:gd name="connsiteX166" fmla="*/ 2578608 w 2612136"/>
              <a:gd name="connsiteY166" fmla="*/ 1182624 h 1676710"/>
              <a:gd name="connsiteX167" fmla="*/ 2566416 w 2612136"/>
              <a:gd name="connsiteY167" fmla="*/ 1200912 h 1676710"/>
              <a:gd name="connsiteX168" fmla="*/ 2560320 w 2612136"/>
              <a:gd name="connsiteY168" fmla="*/ 1210056 h 1676710"/>
              <a:gd name="connsiteX169" fmla="*/ 2557272 w 2612136"/>
              <a:gd name="connsiteY169" fmla="*/ 1219200 h 1676710"/>
              <a:gd name="connsiteX170" fmla="*/ 2545080 w 2612136"/>
              <a:gd name="connsiteY170" fmla="*/ 1237488 h 1676710"/>
              <a:gd name="connsiteX171" fmla="*/ 2538984 w 2612136"/>
              <a:gd name="connsiteY171" fmla="*/ 1246632 h 1676710"/>
              <a:gd name="connsiteX172" fmla="*/ 2535936 w 2612136"/>
              <a:gd name="connsiteY172" fmla="*/ 1255776 h 1676710"/>
              <a:gd name="connsiteX173" fmla="*/ 2526792 w 2612136"/>
              <a:gd name="connsiteY173" fmla="*/ 1264920 h 1676710"/>
              <a:gd name="connsiteX174" fmla="*/ 2511552 w 2612136"/>
              <a:gd name="connsiteY174" fmla="*/ 1283208 h 1676710"/>
              <a:gd name="connsiteX175" fmla="*/ 2502408 w 2612136"/>
              <a:gd name="connsiteY175" fmla="*/ 1289304 h 1676710"/>
              <a:gd name="connsiteX176" fmla="*/ 2493264 w 2612136"/>
              <a:gd name="connsiteY176" fmla="*/ 1301496 h 1676710"/>
              <a:gd name="connsiteX177" fmla="*/ 2474976 w 2612136"/>
              <a:gd name="connsiteY177" fmla="*/ 1313688 h 1676710"/>
              <a:gd name="connsiteX178" fmla="*/ 2444496 w 2612136"/>
              <a:gd name="connsiteY178" fmla="*/ 1335024 h 1676710"/>
              <a:gd name="connsiteX179" fmla="*/ 2435352 w 2612136"/>
              <a:gd name="connsiteY179" fmla="*/ 1341120 h 1676710"/>
              <a:gd name="connsiteX180" fmla="*/ 2423160 w 2612136"/>
              <a:gd name="connsiteY180" fmla="*/ 1350264 h 1676710"/>
              <a:gd name="connsiteX181" fmla="*/ 2410968 w 2612136"/>
              <a:gd name="connsiteY181" fmla="*/ 1353312 h 1676710"/>
              <a:gd name="connsiteX182" fmla="*/ 2401824 w 2612136"/>
              <a:gd name="connsiteY182" fmla="*/ 1362456 h 1676710"/>
              <a:gd name="connsiteX183" fmla="*/ 2383536 w 2612136"/>
              <a:gd name="connsiteY183" fmla="*/ 1374648 h 1676710"/>
              <a:gd name="connsiteX184" fmla="*/ 2365248 w 2612136"/>
              <a:gd name="connsiteY184" fmla="*/ 1386840 h 1676710"/>
              <a:gd name="connsiteX185" fmla="*/ 2356104 w 2612136"/>
              <a:gd name="connsiteY185" fmla="*/ 1395984 h 1676710"/>
              <a:gd name="connsiteX186" fmla="*/ 2346960 w 2612136"/>
              <a:gd name="connsiteY186" fmla="*/ 1399032 h 1676710"/>
              <a:gd name="connsiteX187" fmla="*/ 2331720 w 2612136"/>
              <a:gd name="connsiteY187" fmla="*/ 1411224 h 1676710"/>
              <a:gd name="connsiteX188" fmla="*/ 2322576 w 2612136"/>
              <a:gd name="connsiteY188" fmla="*/ 1420368 h 1676710"/>
              <a:gd name="connsiteX189" fmla="*/ 2301240 w 2612136"/>
              <a:gd name="connsiteY189" fmla="*/ 1432560 h 1676710"/>
              <a:gd name="connsiteX190" fmla="*/ 2286000 w 2612136"/>
              <a:gd name="connsiteY190" fmla="*/ 1441704 h 1676710"/>
              <a:gd name="connsiteX191" fmla="*/ 2267712 w 2612136"/>
              <a:gd name="connsiteY191" fmla="*/ 1453896 h 1676710"/>
              <a:gd name="connsiteX192" fmla="*/ 2255520 w 2612136"/>
              <a:gd name="connsiteY192" fmla="*/ 1459992 h 1676710"/>
              <a:gd name="connsiteX193" fmla="*/ 2234184 w 2612136"/>
              <a:gd name="connsiteY193" fmla="*/ 1475232 h 1676710"/>
              <a:gd name="connsiteX194" fmla="*/ 2225040 w 2612136"/>
              <a:gd name="connsiteY194" fmla="*/ 1481328 h 1676710"/>
              <a:gd name="connsiteX195" fmla="*/ 2212848 w 2612136"/>
              <a:gd name="connsiteY195" fmla="*/ 1490472 h 1676710"/>
              <a:gd name="connsiteX196" fmla="*/ 2194560 w 2612136"/>
              <a:gd name="connsiteY196" fmla="*/ 1496568 h 1676710"/>
              <a:gd name="connsiteX197" fmla="*/ 2185416 w 2612136"/>
              <a:gd name="connsiteY197" fmla="*/ 1499616 h 1676710"/>
              <a:gd name="connsiteX198" fmla="*/ 2164080 w 2612136"/>
              <a:gd name="connsiteY198" fmla="*/ 1511808 h 1676710"/>
              <a:gd name="connsiteX199" fmla="*/ 2154936 w 2612136"/>
              <a:gd name="connsiteY199" fmla="*/ 1514856 h 1676710"/>
              <a:gd name="connsiteX200" fmla="*/ 2133600 w 2612136"/>
              <a:gd name="connsiteY200" fmla="*/ 1527048 h 1676710"/>
              <a:gd name="connsiteX201" fmla="*/ 2115312 w 2612136"/>
              <a:gd name="connsiteY201" fmla="*/ 1539240 h 1676710"/>
              <a:gd name="connsiteX202" fmla="*/ 2097024 w 2612136"/>
              <a:gd name="connsiteY202" fmla="*/ 1548384 h 1676710"/>
              <a:gd name="connsiteX203" fmla="*/ 2087880 w 2612136"/>
              <a:gd name="connsiteY203" fmla="*/ 1551432 h 1676710"/>
              <a:gd name="connsiteX204" fmla="*/ 2063496 w 2612136"/>
              <a:gd name="connsiteY204" fmla="*/ 1563624 h 1676710"/>
              <a:gd name="connsiteX205" fmla="*/ 2045208 w 2612136"/>
              <a:gd name="connsiteY205" fmla="*/ 1575816 h 1676710"/>
              <a:gd name="connsiteX206" fmla="*/ 2036064 w 2612136"/>
              <a:gd name="connsiteY206" fmla="*/ 1578864 h 1676710"/>
              <a:gd name="connsiteX207" fmla="*/ 2026920 w 2612136"/>
              <a:gd name="connsiteY207" fmla="*/ 1584960 h 1676710"/>
              <a:gd name="connsiteX208" fmla="*/ 2002536 w 2612136"/>
              <a:gd name="connsiteY208" fmla="*/ 1600200 h 1676710"/>
              <a:gd name="connsiteX209" fmla="*/ 1984248 w 2612136"/>
              <a:gd name="connsiteY209" fmla="*/ 1612392 h 1676710"/>
              <a:gd name="connsiteX210" fmla="*/ 1959864 w 2612136"/>
              <a:gd name="connsiteY210" fmla="*/ 1621536 h 1676710"/>
              <a:gd name="connsiteX211" fmla="*/ 1950720 w 2612136"/>
              <a:gd name="connsiteY211" fmla="*/ 1624584 h 1676710"/>
              <a:gd name="connsiteX212" fmla="*/ 1941576 w 2612136"/>
              <a:gd name="connsiteY212" fmla="*/ 1630680 h 1676710"/>
              <a:gd name="connsiteX213" fmla="*/ 1911096 w 2612136"/>
              <a:gd name="connsiteY213" fmla="*/ 1636776 h 1676710"/>
              <a:gd name="connsiteX214" fmla="*/ 1898904 w 2612136"/>
              <a:gd name="connsiteY214" fmla="*/ 1642872 h 1676710"/>
              <a:gd name="connsiteX215" fmla="*/ 1889760 w 2612136"/>
              <a:gd name="connsiteY215" fmla="*/ 1648968 h 1676710"/>
              <a:gd name="connsiteX216" fmla="*/ 1880616 w 2612136"/>
              <a:gd name="connsiteY216" fmla="*/ 1652016 h 1676710"/>
              <a:gd name="connsiteX217" fmla="*/ 1862328 w 2612136"/>
              <a:gd name="connsiteY217" fmla="*/ 1664208 h 1676710"/>
              <a:gd name="connsiteX218" fmla="*/ 1853184 w 2612136"/>
              <a:gd name="connsiteY218" fmla="*/ 1670304 h 1676710"/>
              <a:gd name="connsiteX219" fmla="*/ 1831848 w 2612136"/>
              <a:gd name="connsiteY219" fmla="*/ 1676400 h 1676710"/>
              <a:gd name="connsiteX220" fmla="*/ 1813560 w 2612136"/>
              <a:gd name="connsiteY220" fmla="*/ 1667256 h 1676710"/>
              <a:gd name="connsiteX221" fmla="*/ 1792224 w 2612136"/>
              <a:gd name="connsiteY221" fmla="*/ 1658112 h 1676710"/>
              <a:gd name="connsiteX222" fmla="*/ 1783080 w 2612136"/>
              <a:gd name="connsiteY222" fmla="*/ 1648968 h 1676710"/>
              <a:gd name="connsiteX223" fmla="*/ 1776984 w 2612136"/>
              <a:gd name="connsiteY223" fmla="*/ 1639824 h 1676710"/>
              <a:gd name="connsiteX224" fmla="*/ 1767840 w 2612136"/>
              <a:gd name="connsiteY224" fmla="*/ 1636776 h 1676710"/>
              <a:gd name="connsiteX225" fmla="*/ 1761744 w 2612136"/>
              <a:gd name="connsiteY225" fmla="*/ 1627632 h 1676710"/>
              <a:gd name="connsiteX226" fmla="*/ 1734312 w 2612136"/>
              <a:gd name="connsiteY226" fmla="*/ 1600200 h 1676710"/>
              <a:gd name="connsiteX227" fmla="*/ 1725168 w 2612136"/>
              <a:gd name="connsiteY227" fmla="*/ 1591056 h 1676710"/>
              <a:gd name="connsiteX228" fmla="*/ 1706880 w 2612136"/>
              <a:gd name="connsiteY228" fmla="*/ 1563624 h 1676710"/>
              <a:gd name="connsiteX229" fmla="*/ 1700784 w 2612136"/>
              <a:gd name="connsiteY229" fmla="*/ 1554480 h 1676710"/>
              <a:gd name="connsiteX230" fmla="*/ 1694688 w 2612136"/>
              <a:gd name="connsiteY230" fmla="*/ 1545336 h 1676710"/>
              <a:gd name="connsiteX231" fmla="*/ 1691640 w 2612136"/>
              <a:gd name="connsiteY231" fmla="*/ 1536192 h 1676710"/>
              <a:gd name="connsiteX232" fmla="*/ 1679448 w 2612136"/>
              <a:gd name="connsiteY232" fmla="*/ 1514856 h 1676710"/>
              <a:gd name="connsiteX233" fmla="*/ 1673352 w 2612136"/>
              <a:gd name="connsiteY233" fmla="*/ 1496568 h 1676710"/>
              <a:gd name="connsiteX234" fmla="*/ 1670304 w 2612136"/>
              <a:gd name="connsiteY234" fmla="*/ 1487424 h 1676710"/>
              <a:gd name="connsiteX235" fmla="*/ 1670304 w 2612136"/>
              <a:gd name="connsiteY235" fmla="*/ 1423416 h 1676710"/>
              <a:gd name="connsiteX236" fmla="*/ 1679448 w 2612136"/>
              <a:gd name="connsiteY236" fmla="*/ 1405128 h 1676710"/>
              <a:gd name="connsiteX237" fmla="*/ 1688592 w 2612136"/>
              <a:gd name="connsiteY237" fmla="*/ 1399032 h 1676710"/>
              <a:gd name="connsiteX238" fmla="*/ 1700784 w 2612136"/>
              <a:gd name="connsiteY238" fmla="*/ 1386840 h 1676710"/>
              <a:gd name="connsiteX239" fmla="*/ 1709928 w 2612136"/>
              <a:gd name="connsiteY239" fmla="*/ 1377696 h 1676710"/>
              <a:gd name="connsiteX240" fmla="*/ 1728216 w 2612136"/>
              <a:gd name="connsiteY240" fmla="*/ 1365504 h 1676710"/>
              <a:gd name="connsiteX241" fmla="*/ 1737360 w 2612136"/>
              <a:gd name="connsiteY241" fmla="*/ 1359408 h 1676710"/>
              <a:gd name="connsiteX242" fmla="*/ 1749552 w 2612136"/>
              <a:gd name="connsiteY242" fmla="*/ 1356360 h 1676710"/>
              <a:gd name="connsiteX243" fmla="*/ 1770888 w 2612136"/>
              <a:gd name="connsiteY243" fmla="*/ 1344168 h 1676710"/>
              <a:gd name="connsiteX244" fmla="*/ 1780032 w 2612136"/>
              <a:gd name="connsiteY244" fmla="*/ 1338072 h 1676710"/>
              <a:gd name="connsiteX245" fmla="*/ 1801368 w 2612136"/>
              <a:gd name="connsiteY245" fmla="*/ 1331976 h 1676710"/>
              <a:gd name="connsiteX246" fmla="*/ 1810512 w 2612136"/>
              <a:gd name="connsiteY246" fmla="*/ 1328928 h 1676710"/>
              <a:gd name="connsiteX247" fmla="*/ 1822704 w 2612136"/>
              <a:gd name="connsiteY247" fmla="*/ 1325880 h 1676710"/>
              <a:gd name="connsiteX248" fmla="*/ 1840992 w 2612136"/>
              <a:gd name="connsiteY248" fmla="*/ 1319784 h 1676710"/>
              <a:gd name="connsiteX249" fmla="*/ 1850136 w 2612136"/>
              <a:gd name="connsiteY249" fmla="*/ 1316736 h 1676710"/>
              <a:gd name="connsiteX250" fmla="*/ 1871472 w 2612136"/>
              <a:gd name="connsiteY250" fmla="*/ 1313688 h 1676710"/>
              <a:gd name="connsiteX251" fmla="*/ 1883664 w 2612136"/>
              <a:gd name="connsiteY251" fmla="*/ 1307592 h 1676710"/>
              <a:gd name="connsiteX252" fmla="*/ 1901952 w 2612136"/>
              <a:gd name="connsiteY252" fmla="*/ 1301496 h 1676710"/>
              <a:gd name="connsiteX253" fmla="*/ 1914144 w 2612136"/>
              <a:gd name="connsiteY253" fmla="*/ 1295400 h 1676710"/>
              <a:gd name="connsiteX254" fmla="*/ 1923288 w 2612136"/>
              <a:gd name="connsiteY254" fmla="*/ 1292352 h 1676710"/>
              <a:gd name="connsiteX255" fmla="*/ 1932432 w 2612136"/>
              <a:gd name="connsiteY255" fmla="*/ 1286256 h 1676710"/>
              <a:gd name="connsiteX256" fmla="*/ 1941576 w 2612136"/>
              <a:gd name="connsiteY256" fmla="*/ 1283208 h 1676710"/>
              <a:gd name="connsiteX257" fmla="*/ 1959864 w 2612136"/>
              <a:gd name="connsiteY257" fmla="*/ 1271016 h 1676710"/>
              <a:gd name="connsiteX258" fmla="*/ 1969008 w 2612136"/>
              <a:gd name="connsiteY258" fmla="*/ 1264920 h 1676710"/>
              <a:gd name="connsiteX259" fmla="*/ 1978152 w 2612136"/>
              <a:gd name="connsiteY259" fmla="*/ 1258824 h 1676710"/>
              <a:gd name="connsiteX260" fmla="*/ 1987296 w 2612136"/>
              <a:gd name="connsiteY260" fmla="*/ 1255776 h 1676710"/>
              <a:gd name="connsiteX261" fmla="*/ 1996440 w 2612136"/>
              <a:gd name="connsiteY261" fmla="*/ 1249680 h 1676710"/>
              <a:gd name="connsiteX262" fmla="*/ 2008632 w 2612136"/>
              <a:gd name="connsiteY262" fmla="*/ 1246632 h 1676710"/>
              <a:gd name="connsiteX263" fmla="*/ 2017776 w 2612136"/>
              <a:gd name="connsiteY263" fmla="*/ 1240536 h 1676710"/>
              <a:gd name="connsiteX264" fmla="*/ 2045208 w 2612136"/>
              <a:gd name="connsiteY264" fmla="*/ 1228344 h 1676710"/>
              <a:gd name="connsiteX265" fmla="*/ 2051304 w 2612136"/>
              <a:gd name="connsiteY265" fmla="*/ 1216152 h 1676710"/>
              <a:gd name="connsiteX266" fmla="*/ 2069592 w 2612136"/>
              <a:gd name="connsiteY266" fmla="*/ 1200912 h 1676710"/>
              <a:gd name="connsiteX267" fmla="*/ 2078736 w 2612136"/>
              <a:gd name="connsiteY267" fmla="*/ 1191768 h 1676710"/>
              <a:gd name="connsiteX268" fmla="*/ 2097024 w 2612136"/>
              <a:gd name="connsiteY268" fmla="*/ 1179576 h 1676710"/>
              <a:gd name="connsiteX269" fmla="*/ 2106168 w 2612136"/>
              <a:gd name="connsiteY269" fmla="*/ 1173480 h 1676710"/>
              <a:gd name="connsiteX270" fmla="*/ 2115312 w 2612136"/>
              <a:gd name="connsiteY270" fmla="*/ 1167384 h 1676710"/>
              <a:gd name="connsiteX271" fmla="*/ 2124456 w 2612136"/>
              <a:gd name="connsiteY271" fmla="*/ 1164336 h 1676710"/>
              <a:gd name="connsiteX272" fmla="*/ 2136648 w 2612136"/>
              <a:gd name="connsiteY272" fmla="*/ 1155192 h 1676710"/>
              <a:gd name="connsiteX273" fmla="*/ 2145792 w 2612136"/>
              <a:gd name="connsiteY273" fmla="*/ 1152144 h 1676710"/>
              <a:gd name="connsiteX274" fmla="*/ 2154936 w 2612136"/>
              <a:gd name="connsiteY274" fmla="*/ 1143000 h 1676710"/>
              <a:gd name="connsiteX275" fmla="*/ 2164080 w 2612136"/>
              <a:gd name="connsiteY275" fmla="*/ 1139952 h 1676710"/>
              <a:gd name="connsiteX276" fmla="*/ 2173224 w 2612136"/>
              <a:gd name="connsiteY276" fmla="*/ 1133856 h 1676710"/>
              <a:gd name="connsiteX277" fmla="*/ 2191512 w 2612136"/>
              <a:gd name="connsiteY277" fmla="*/ 1115568 h 1676710"/>
              <a:gd name="connsiteX278" fmla="*/ 2209800 w 2612136"/>
              <a:gd name="connsiteY278" fmla="*/ 1106424 h 1676710"/>
              <a:gd name="connsiteX279" fmla="*/ 2215896 w 2612136"/>
              <a:gd name="connsiteY279" fmla="*/ 1097280 h 1676710"/>
              <a:gd name="connsiteX280" fmla="*/ 2234184 w 2612136"/>
              <a:gd name="connsiteY280" fmla="*/ 1085088 h 1676710"/>
              <a:gd name="connsiteX281" fmla="*/ 2261616 w 2612136"/>
              <a:gd name="connsiteY281" fmla="*/ 1066800 h 1676710"/>
              <a:gd name="connsiteX282" fmla="*/ 2270760 w 2612136"/>
              <a:gd name="connsiteY282" fmla="*/ 1060704 h 1676710"/>
              <a:gd name="connsiteX283" fmla="*/ 2279904 w 2612136"/>
              <a:gd name="connsiteY283" fmla="*/ 1051560 h 1676710"/>
              <a:gd name="connsiteX284" fmla="*/ 2289048 w 2612136"/>
              <a:gd name="connsiteY284" fmla="*/ 1048512 h 1676710"/>
              <a:gd name="connsiteX285" fmla="*/ 2316480 w 2612136"/>
              <a:gd name="connsiteY285" fmla="*/ 1030224 h 1676710"/>
              <a:gd name="connsiteX286" fmla="*/ 2325624 w 2612136"/>
              <a:gd name="connsiteY286" fmla="*/ 1024128 h 1676710"/>
              <a:gd name="connsiteX287" fmla="*/ 2346960 w 2612136"/>
              <a:gd name="connsiteY287" fmla="*/ 1008888 h 1676710"/>
              <a:gd name="connsiteX288" fmla="*/ 2353056 w 2612136"/>
              <a:gd name="connsiteY288" fmla="*/ 999744 h 1676710"/>
              <a:gd name="connsiteX289" fmla="*/ 2359152 w 2612136"/>
              <a:gd name="connsiteY289" fmla="*/ 987552 h 1676710"/>
              <a:gd name="connsiteX290" fmla="*/ 2368296 w 2612136"/>
              <a:gd name="connsiteY290" fmla="*/ 978408 h 1676710"/>
              <a:gd name="connsiteX291" fmla="*/ 2377440 w 2612136"/>
              <a:gd name="connsiteY291" fmla="*/ 960120 h 1676710"/>
              <a:gd name="connsiteX292" fmla="*/ 2383536 w 2612136"/>
              <a:gd name="connsiteY292" fmla="*/ 935736 h 1676710"/>
              <a:gd name="connsiteX293" fmla="*/ 2377440 w 2612136"/>
              <a:gd name="connsiteY293" fmla="*/ 896112 h 1676710"/>
              <a:gd name="connsiteX294" fmla="*/ 2374392 w 2612136"/>
              <a:gd name="connsiteY294" fmla="*/ 886968 h 1676710"/>
              <a:gd name="connsiteX295" fmla="*/ 2362200 w 2612136"/>
              <a:gd name="connsiteY295" fmla="*/ 868680 h 1676710"/>
              <a:gd name="connsiteX296" fmla="*/ 2353056 w 2612136"/>
              <a:gd name="connsiteY296" fmla="*/ 862584 h 1676710"/>
              <a:gd name="connsiteX297" fmla="*/ 2340864 w 2612136"/>
              <a:gd name="connsiteY297" fmla="*/ 853440 h 1676710"/>
              <a:gd name="connsiteX298" fmla="*/ 2331720 w 2612136"/>
              <a:gd name="connsiteY298" fmla="*/ 850392 h 1676710"/>
              <a:gd name="connsiteX299" fmla="*/ 2319528 w 2612136"/>
              <a:gd name="connsiteY299" fmla="*/ 844296 h 1676710"/>
              <a:gd name="connsiteX300" fmla="*/ 2301240 w 2612136"/>
              <a:gd name="connsiteY300" fmla="*/ 838200 h 1676710"/>
              <a:gd name="connsiteX301" fmla="*/ 2282952 w 2612136"/>
              <a:gd name="connsiteY301" fmla="*/ 829056 h 1676710"/>
              <a:gd name="connsiteX302" fmla="*/ 2264664 w 2612136"/>
              <a:gd name="connsiteY302" fmla="*/ 813816 h 1676710"/>
              <a:gd name="connsiteX303" fmla="*/ 2255520 w 2612136"/>
              <a:gd name="connsiteY303" fmla="*/ 810768 h 1676710"/>
              <a:gd name="connsiteX304" fmla="*/ 2240280 w 2612136"/>
              <a:gd name="connsiteY304" fmla="*/ 798576 h 1676710"/>
              <a:gd name="connsiteX305" fmla="*/ 2231136 w 2612136"/>
              <a:gd name="connsiteY305" fmla="*/ 789432 h 1676710"/>
              <a:gd name="connsiteX306" fmla="*/ 2221992 w 2612136"/>
              <a:gd name="connsiteY306" fmla="*/ 786384 h 1676710"/>
              <a:gd name="connsiteX307" fmla="*/ 2203704 w 2612136"/>
              <a:gd name="connsiteY307" fmla="*/ 774192 h 1676710"/>
              <a:gd name="connsiteX308" fmla="*/ 2188464 w 2612136"/>
              <a:gd name="connsiteY308" fmla="*/ 758952 h 1676710"/>
              <a:gd name="connsiteX309" fmla="*/ 2157984 w 2612136"/>
              <a:gd name="connsiteY309" fmla="*/ 749808 h 1676710"/>
              <a:gd name="connsiteX310" fmla="*/ 2148840 w 2612136"/>
              <a:gd name="connsiteY310" fmla="*/ 743712 h 1676710"/>
              <a:gd name="connsiteX311" fmla="*/ 2130552 w 2612136"/>
              <a:gd name="connsiteY311" fmla="*/ 737616 h 1676710"/>
              <a:gd name="connsiteX312" fmla="*/ 2121408 w 2612136"/>
              <a:gd name="connsiteY312" fmla="*/ 734568 h 1676710"/>
              <a:gd name="connsiteX313" fmla="*/ 2100072 w 2612136"/>
              <a:gd name="connsiteY313" fmla="*/ 728472 h 1676710"/>
              <a:gd name="connsiteX314" fmla="*/ 2090928 w 2612136"/>
              <a:gd name="connsiteY314" fmla="*/ 722376 h 1676710"/>
              <a:gd name="connsiteX315" fmla="*/ 2078736 w 2612136"/>
              <a:gd name="connsiteY315" fmla="*/ 719328 h 1676710"/>
              <a:gd name="connsiteX316" fmla="*/ 2060448 w 2612136"/>
              <a:gd name="connsiteY316" fmla="*/ 713232 h 1676710"/>
              <a:gd name="connsiteX317" fmla="*/ 2051304 w 2612136"/>
              <a:gd name="connsiteY317" fmla="*/ 710184 h 1676710"/>
              <a:gd name="connsiteX318" fmla="*/ 1956816 w 2612136"/>
              <a:gd name="connsiteY318" fmla="*/ 670560 h 1676710"/>
              <a:gd name="connsiteX319" fmla="*/ 1874520 w 2612136"/>
              <a:gd name="connsiteY319" fmla="*/ 630936 h 1676710"/>
              <a:gd name="connsiteX320" fmla="*/ 1798320 w 2612136"/>
              <a:gd name="connsiteY320" fmla="*/ 594360 h 1676710"/>
              <a:gd name="connsiteX321" fmla="*/ 1780032 w 2612136"/>
              <a:gd name="connsiteY321" fmla="*/ 585216 h 1676710"/>
              <a:gd name="connsiteX322" fmla="*/ 1770888 w 2612136"/>
              <a:gd name="connsiteY322" fmla="*/ 579120 h 1676710"/>
              <a:gd name="connsiteX323" fmla="*/ 1761744 w 2612136"/>
              <a:gd name="connsiteY323" fmla="*/ 576072 h 1676710"/>
              <a:gd name="connsiteX324" fmla="*/ 1740408 w 2612136"/>
              <a:gd name="connsiteY324" fmla="*/ 566928 h 1676710"/>
              <a:gd name="connsiteX325" fmla="*/ 1722120 w 2612136"/>
              <a:gd name="connsiteY325" fmla="*/ 554736 h 1676710"/>
              <a:gd name="connsiteX326" fmla="*/ 1703832 w 2612136"/>
              <a:gd name="connsiteY326" fmla="*/ 542544 h 1676710"/>
              <a:gd name="connsiteX327" fmla="*/ 1685544 w 2612136"/>
              <a:gd name="connsiteY327" fmla="*/ 533400 h 1676710"/>
              <a:gd name="connsiteX328" fmla="*/ 1676400 w 2612136"/>
              <a:gd name="connsiteY328" fmla="*/ 530352 h 1676710"/>
              <a:gd name="connsiteX329" fmla="*/ 1664208 w 2612136"/>
              <a:gd name="connsiteY329" fmla="*/ 524256 h 1676710"/>
              <a:gd name="connsiteX330" fmla="*/ 1645920 w 2612136"/>
              <a:gd name="connsiteY330" fmla="*/ 512064 h 1676710"/>
              <a:gd name="connsiteX331" fmla="*/ 1636776 w 2612136"/>
              <a:gd name="connsiteY331" fmla="*/ 505968 h 1676710"/>
              <a:gd name="connsiteX332" fmla="*/ 1615440 w 2612136"/>
              <a:gd name="connsiteY332" fmla="*/ 499872 h 1676710"/>
              <a:gd name="connsiteX333" fmla="*/ 1606296 w 2612136"/>
              <a:gd name="connsiteY333" fmla="*/ 493776 h 1676710"/>
              <a:gd name="connsiteX334" fmla="*/ 1584960 w 2612136"/>
              <a:gd name="connsiteY334" fmla="*/ 487680 h 1676710"/>
              <a:gd name="connsiteX335" fmla="*/ 1575816 w 2612136"/>
              <a:gd name="connsiteY335" fmla="*/ 481584 h 1676710"/>
              <a:gd name="connsiteX336" fmla="*/ 1551432 w 2612136"/>
              <a:gd name="connsiteY336" fmla="*/ 475488 h 1676710"/>
              <a:gd name="connsiteX337" fmla="*/ 1536192 w 2612136"/>
              <a:gd name="connsiteY337" fmla="*/ 469392 h 1676710"/>
              <a:gd name="connsiteX338" fmla="*/ 1514856 w 2612136"/>
              <a:gd name="connsiteY338" fmla="*/ 463296 h 1676710"/>
              <a:gd name="connsiteX339" fmla="*/ 1493520 w 2612136"/>
              <a:gd name="connsiteY339" fmla="*/ 454152 h 1676710"/>
              <a:gd name="connsiteX340" fmla="*/ 1463040 w 2612136"/>
              <a:gd name="connsiteY340" fmla="*/ 438912 h 1676710"/>
              <a:gd name="connsiteX341" fmla="*/ 1453896 w 2612136"/>
              <a:gd name="connsiteY341" fmla="*/ 432816 h 1676710"/>
              <a:gd name="connsiteX342" fmla="*/ 1444752 w 2612136"/>
              <a:gd name="connsiteY342" fmla="*/ 429768 h 1676710"/>
              <a:gd name="connsiteX343" fmla="*/ 1408176 w 2612136"/>
              <a:gd name="connsiteY343" fmla="*/ 414528 h 1676710"/>
              <a:gd name="connsiteX344" fmla="*/ 1389888 w 2612136"/>
              <a:gd name="connsiteY344" fmla="*/ 402336 h 1676710"/>
              <a:gd name="connsiteX345" fmla="*/ 1380744 w 2612136"/>
              <a:gd name="connsiteY345" fmla="*/ 396240 h 1676710"/>
              <a:gd name="connsiteX346" fmla="*/ 1371600 w 2612136"/>
              <a:gd name="connsiteY346" fmla="*/ 393192 h 1676710"/>
              <a:gd name="connsiteX347" fmla="*/ 1350264 w 2612136"/>
              <a:gd name="connsiteY347" fmla="*/ 381000 h 1676710"/>
              <a:gd name="connsiteX348" fmla="*/ 1341120 w 2612136"/>
              <a:gd name="connsiteY348" fmla="*/ 377952 h 1676710"/>
              <a:gd name="connsiteX349" fmla="*/ 1331976 w 2612136"/>
              <a:gd name="connsiteY349" fmla="*/ 371856 h 1676710"/>
              <a:gd name="connsiteX350" fmla="*/ 1094232 w 2612136"/>
              <a:gd name="connsiteY350" fmla="*/ 295656 h 1676710"/>
              <a:gd name="connsiteX351" fmla="*/ 1069848 w 2612136"/>
              <a:gd name="connsiteY351" fmla="*/ 289560 h 1676710"/>
              <a:gd name="connsiteX352" fmla="*/ 1057656 w 2612136"/>
              <a:gd name="connsiteY352" fmla="*/ 286512 h 1676710"/>
              <a:gd name="connsiteX353" fmla="*/ 1030224 w 2612136"/>
              <a:gd name="connsiteY353" fmla="*/ 283464 h 1676710"/>
              <a:gd name="connsiteX354" fmla="*/ 990600 w 2612136"/>
              <a:gd name="connsiteY354" fmla="*/ 274320 h 1676710"/>
              <a:gd name="connsiteX355" fmla="*/ 972312 w 2612136"/>
              <a:gd name="connsiteY355" fmla="*/ 268224 h 1676710"/>
              <a:gd name="connsiteX356" fmla="*/ 963168 w 2612136"/>
              <a:gd name="connsiteY356" fmla="*/ 265176 h 1676710"/>
              <a:gd name="connsiteX357" fmla="*/ 950976 w 2612136"/>
              <a:gd name="connsiteY357" fmla="*/ 262128 h 1676710"/>
              <a:gd name="connsiteX358" fmla="*/ 932688 w 2612136"/>
              <a:gd name="connsiteY358" fmla="*/ 256032 h 1676710"/>
              <a:gd name="connsiteX359" fmla="*/ 923544 w 2612136"/>
              <a:gd name="connsiteY359" fmla="*/ 252984 h 1676710"/>
              <a:gd name="connsiteX360" fmla="*/ 905256 w 2612136"/>
              <a:gd name="connsiteY360" fmla="*/ 249936 h 1676710"/>
              <a:gd name="connsiteX361" fmla="*/ 880872 w 2612136"/>
              <a:gd name="connsiteY361" fmla="*/ 240792 h 1676710"/>
              <a:gd name="connsiteX362" fmla="*/ 853440 w 2612136"/>
              <a:gd name="connsiteY362" fmla="*/ 237744 h 1676710"/>
              <a:gd name="connsiteX363" fmla="*/ 841248 w 2612136"/>
              <a:gd name="connsiteY363" fmla="*/ 234696 h 1676710"/>
              <a:gd name="connsiteX364" fmla="*/ 819912 w 2612136"/>
              <a:gd name="connsiteY364" fmla="*/ 228600 h 1676710"/>
              <a:gd name="connsiteX365" fmla="*/ 804672 w 2612136"/>
              <a:gd name="connsiteY365" fmla="*/ 225552 h 1676710"/>
              <a:gd name="connsiteX366" fmla="*/ 786384 w 2612136"/>
              <a:gd name="connsiteY366" fmla="*/ 222504 h 1676710"/>
              <a:gd name="connsiteX367" fmla="*/ 768096 w 2612136"/>
              <a:gd name="connsiteY367" fmla="*/ 216408 h 1676710"/>
              <a:gd name="connsiteX368" fmla="*/ 743712 w 2612136"/>
              <a:gd name="connsiteY368" fmla="*/ 213360 h 1676710"/>
              <a:gd name="connsiteX369" fmla="*/ 722376 w 2612136"/>
              <a:gd name="connsiteY369" fmla="*/ 210312 h 1676710"/>
              <a:gd name="connsiteX370" fmla="*/ 676656 w 2612136"/>
              <a:gd name="connsiteY370" fmla="*/ 207264 h 1676710"/>
              <a:gd name="connsiteX371" fmla="*/ 664464 w 2612136"/>
              <a:gd name="connsiteY371" fmla="*/ 204216 h 1676710"/>
              <a:gd name="connsiteX372" fmla="*/ 591312 w 2612136"/>
              <a:gd name="connsiteY372" fmla="*/ 207264 h 1676710"/>
              <a:gd name="connsiteX373" fmla="*/ 576072 w 2612136"/>
              <a:gd name="connsiteY373" fmla="*/ 210312 h 1676710"/>
              <a:gd name="connsiteX374" fmla="*/ 536448 w 2612136"/>
              <a:gd name="connsiteY374" fmla="*/ 216408 h 1676710"/>
              <a:gd name="connsiteX375" fmla="*/ 493776 w 2612136"/>
              <a:gd name="connsiteY375" fmla="*/ 219456 h 1676710"/>
              <a:gd name="connsiteX376" fmla="*/ 466344 w 2612136"/>
              <a:gd name="connsiteY376" fmla="*/ 222504 h 1676710"/>
              <a:gd name="connsiteX377" fmla="*/ 371856 w 2612136"/>
              <a:gd name="connsiteY377" fmla="*/ 231648 h 1676710"/>
              <a:gd name="connsiteX378" fmla="*/ 326136 w 2612136"/>
              <a:gd name="connsiteY378" fmla="*/ 246888 h 1676710"/>
              <a:gd name="connsiteX379" fmla="*/ 316992 w 2612136"/>
              <a:gd name="connsiteY379" fmla="*/ 249936 h 1676710"/>
              <a:gd name="connsiteX380" fmla="*/ 307848 w 2612136"/>
              <a:gd name="connsiteY380" fmla="*/ 252984 h 1676710"/>
              <a:gd name="connsiteX381" fmla="*/ 283464 w 2612136"/>
              <a:gd name="connsiteY381" fmla="*/ 262128 h 1676710"/>
              <a:gd name="connsiteX382" fmla="*/ 265176 w 2612136"/>
              <a:gd name="connsiteY382" fmla="*/ 268224 h 1676710"/>
              <a:gd name="connsiteX383" fmla="*/ 240792 w 2612136"/>
              <a:gd name="connsiteY383" fmla="*/ 274320 h 1676710"/>
              <a:gd name="connsiteX384" fmla="*/ 231648 w 2612136"/>
              <a:gd name="connsiteY384" fmla="*/ 280416 h 1676710"/>
              <a:gd name="connsiteX385" fmla="*/ 219456 w 2612136"/>
              <a:gd name="connsiteY385" fmla="*/ 283464 h 1676710"/>
              <a:gd name="connsiteX386" fmla="*/ 201168 w 2612136"/>
              <a:gd name="connsiteY386" fmla="*/ 289560 h 1676710"/>
              <a:gd name="connsiteX387" fmla="*/ 195072 w 2612136"/>
              <a:gd name="connsiteY387" fmla="*/ 295656 h 1676710"/>
              <a:gd name="connsiteX0" fmla="*/ 195072 w 2612136"/>
              <a:gd name="connsiteY0" fmla="*/ 295656 h 1676710"/>
              <a:gd name="connsiteX1" fmla="*/ 176784 w 2612136"/>
              <a:gd name="connsiteY1" fmla="*/ 304800 h 1676710"/>
              <a:gd name="connsiteX2" fmla="*/ 155448 w 2612136"/>
              <a:gd name="connsiteY2" fmla="*/ 310896 h 1676710"/>
              <a:gd name="connsiteX3" fmla="*/ 137160 w 2612136"/>
              <a:gd name="connsiteY3" fmla="*/ 323088 h 1676710"/>
              <a:gd name="connsiteX4" fmla="*/ 128016 w 2612136"/>
              <a:gd name="connsiteY4" fmla="*/ 329184 h 1676710"/>
              <a:gd name="connsiteX5" fmla="*/ 115824 w 2612136"/>
              <a:gd name="connsiteY5" fmla="*/ 332232 h 1676710"/>
              <a:gd name="connsiteX6" fmla="*/ 106680 w 2612136"/>
              <a:gd name="connsiteY6" fmla="*/ 338328 h 1676710"/>
              <a:gd name="connsiteX7" fmla="*/ 70104 w 2612136"/>
              <a:gd name="connsiteY7" fmla="*/ 338328 h 1676710"/>
              <a:gd name="connsiteX8" fmla="*/ 48768 w 2612136"/>
              <a:gd name="connsiteY8" fmla="*/ 332232 h 1676710"/>
              <a:gd name="connsiteX9" fmla="*/ 36576 w 2612136"/>
              <a:gd name="connsiteY9" fmla="*/ 326136 h 1676710"/>
              <a:gd name="connsiteX10" fmla="*/ 27432 w 2612136"/>
              <a:gd name="connsiteY10" fmla="*/ 316992 h 1676710"/>
              <a:gd name="connsiteX11" fmla="*/ 9144 w 2612136"/>
              <a:gd name="connsiteY11" fmla="*/ 301752 h 1676710"/>
              <a:gd name="connsiteX12" fmla="*/ 0 w 2612136"/>
              <a:gd name="connsiteY12" fmla="*/ 268224 h 1676710"/>
              <a:gd name="connsiteX13" fmla="*/ 3048 w 2612136"/>
              <a:gd name="connsiteY13" fmla="*/ 207264 h 1676710"/>
              <a:gd name="connsiteX14" fmla="*/ 21336 w 2612136"/>
              <a:gd name="connsiteY14" fmla="*/ 170688 h 1676710"/>
              <a:gd name="connsiteX15" fmla="*/ 30480 w 2612136"/>
              <a:gd name="connsiteY15" fmla="*/ 161544 h 1676710"/>
              <a:gd name="connsiteX16" fmla="*/ 42672 w 2612136"/>
              <a:gd name="connsiteY16" fmla="*/ 146304 h 1676710"/>
              <a:gd name="connsiteX17" fmla="*/ 60960 w 2612136"/>
              <a:gd name="connsiteY17" fmla="*/ 131064 h 1676710"/>
              <a:gd name="connsiteX18" fmla="*/ 67056 w 2612136"/>
              <a:gd name="connsiteY18" fmla="*/ 121920 h 1676710"/>
              <a:gd name="connsiteX19" fmla="*/ 79248 w 2612136"/>
              <a:gd name="connsiteY19" fmla="*/ 115824 h 1676710"/>
              <a:gd name="connsiteX20" fmla="*/ 100584 w 2612136"/>
              <a:gd name="connsiteY20" fmla="*/ 106680 h 1676710"/>
              <a:gd name="connsiteX21" fmla="*/ 109728 w 2612136"/>
              <a:gd name="connsiteY21" fmla="*/ 97536 h 1676710"/>
              <a:gd name="connsiteX22" fmla="*/ 121920 w 2612136"/>
              <a:gd name="connsiteY22" fmla="*/ 94488 h 1676710"/>
              <a:gd name="connsiteX23" fmla="*/ 131064 w 2612136"/>
              <a:gd name="connsiteY23" fmla="*/ 91440 h 1676710"/>
              <a:gd name="connsiteX24" fmla="*/ 140208 w 2612136"/>
              <a:gd name="connsiteY24" fmla="*/ 85344 h 1676710"/>
              <a:gd name="connsiteX25" fmla="*/ 149352 w 2612136"/>
              <a:gd name="connsiteY25" fmla="*/ 82296 h 1676710"/>
              <a:gd name="connsiteX26" fmla="*/ 161544 w 2612136"/>
              <a:gd name="connsiteY26" fmla="*/ 76200 h 1676710"/>
              <a:gd name="connsiteX27" fmla="*/ 179832 w 2612136"/>
              <a:gd name="connsiteY27" fmla="*/ 70104 h 1676710"/>
              <a:gd name="connsiteX28" fmla="*/ 198120 w 2612136"/>
              <a:gd name="connsiteY28" fmla="*/ 64008 h 1676710"/>
              <a:gd name="connsiteX29" fmla="*/ 207264 w 2612136"/>
              <a:gd name="connsiteY29" fmla="*/ 60960 h 1676710"/>
              <a:gd name="connsiteX30" fmla="*/ 234696 w 2612136"/>
              <a:gd name="connsiteY30" fmla="*/ 54864 h 1676710"/>
              <a:gd name="connsiteX31" fmla="*/ 262128 w 2612136"/>
              <a:gd name="connsiteY31" fmla="*/ 48768 h 1676710"/>
              <a:gd name="connsiteX32" fmla="*/ 283464 w 2612136"/>
              <a:gd name="connsiteY32" fmla="*/ 45720 h 1676710"/>
              <a:gd name="connsiteX33" fmla="*/ 292608 w 2612136"/>
              <a:gd name="connsiteY33" fmla="*/ 42672 h 1676710"/>
              <a:gd name="connsiteX34" fmla="*/ 338328 w 2612136"/>
              <a:gd name="connsiteY34" fmla="*/ 36576 h 1676710"/>
              <a:gd name="connsiteX35" fmla="*/ 365760 w 2612136"/>
              <a:gd name="connsiteY35" fmla="*/ 30480 h 1676710"/>
              <a:gd name="connsiteX36" fmla="*/ 384048 w 2612136"/>
              <a:gd name="connsiteY36" fmla="*/ 27432 h 1676710"/>
              <a:gd name="connsiteX37" fmla="*/ 417576 w 2612136"/>
              <a:gd name="connsiteY37" fmla="*/ 24384 h 1676710"/>
              <a:gd name="connsiteX38" fmla="*/ 460248 w 2612136"/>
              <a:gd name="connsiteY38" fmla="*/ 18288 h 1676710"/>
              <a:gd name="connsiteX39" fmla="*/ 505968 w 2612136"/>
              <a:gd name="connsiteY39" fmla="*/ 15240 h 1676710"/>
              <a:gd name="connsiteX40" fmla="*/ 527304 w 2612136"/>
              <a:gd name="connsiteY40" fmla="*/ 9144 h 1676710"/>
              <a:gd name="connsiteX41" fmla="*/ 545592 w 2612136"/>
              <a:gd name="connsiteY41" fmla="*/ 6096 h 1676710"/>
              <a:gd name="connsiteX42" fmla="*/ 554736 w 2612136"/>
              <a:gd name="connsiteY42" fmla="*/ 3048 h 1676710"/>
              <a:gd name="connsiteX43" fmla="*/ 585216 w 2612136"/>
              <a:gd name="connsiteY43" fmla="*/ 0 h 1676710"/>
              <a:gd name="connsiteX44" fmla="*/ 679704 w 2612136"/>
              <a:gd name="connsiteY44" fmla="*/ 3048 h 1676710"/>
              <a:gd name="connsiteX45" fmla="*/ 701040 w 2612136"/>
              <a:gd name="connsiteY45" fmla="*/ 6096 h 1676710"/>
              <a:gd name="connsiteX46" fmla="*/ 749808 w 2612136"/>
              <a:gd name="connsiteY46" fmla="*/ 12192 h 1676710"/>
              <a:gd name="connsiteX47" fmla="*/ 765048 w 2612136"/>
              <a:gd name="connsiteY47" fmla="*/ 15240 h 1676710"/>
              <a:gd name="connsiteX48" fmla="*/ 810768 w 2612136"/>
              <a:gd name="connsiteY48" fmla="*/ 18288 h 1676710"/>
              <a:gd name="connsiteX49" fmla="*/ 829056 w 2612136"/>
              <a:gd name="connsiteY49" fmla="*/ 21336 h 1676710"/>
              <a:gd name="connsiteX50" fmla="*/ 847344 w 2612136"/>
              <a:gd name="connsiteY50" fmla="*/ 27432 h 1676710"/>
              <a:gd name="connsiteX51" fmla="*/ 886968 w 2612136"/>
              <a:gd name="connsiteY51" fmla="*/ 33528 h 1676710"/>
              <a:gd name="connsiteX52" fmla="*/ 899160 w 2612136"/>
              <a:gd name="connsiteY52" fmla="*/ 36576 h 1676710"/>
              <a:gd name="connsiteX53" fmla="*/ 908304 w 2612136"/>
              <a:gd name="connsiteY53" fmla="*/ 39624 h 1676710"/>
              <a:gd name="connsiteX54" fmla="*/ 950976 w 2612136"/>
              <a:gd name="connsiteY54" fmla="*/ 45720 h 1676710"/>
              <a:gd name="connsiteX55" fmla="*/ 972312 w 2612136"/>
              <a:gd name="connsiteY55" fmla="*/ 48768 h 1676710"/>
              <a:gd name="connsiteX56" fmla="*/ 1005840 w 2612136"/>
              <a:gd name="connsiteY56" fmla="*/ 57912 h 1676710"/>
              <a:gd name="connsiteX57" fmla="*/ 1027176 w 2612136"/>
              <a:gd name="connsiteY57" fmla="*/ 60960 h 1676710"/>
              <a:gd name="connsiteX58" fmla="*/ 1048512 w 2612136"/>
              <a:gd name="connsiteY58" fmla="*/ 67056 h 1676710"/>
              <a:gd name="connsiteX59" fmla="*/ 1078992 w 2612136"/>
              <a:gd name="connsiteY59" fmla="*/ 73152 h 1676710"/>
              <a:gd name="connsiteX60" fmla="*/ 1088136 w 2612136"/>
              <a:gd name="connsiteY60" fmla="*/ 76200 h 1676710"/>
              <a:gd name="connsiteX61" fmla="*/ 1109472 w 2612136"/>
              <a:gd name="connsiteY61" fmla="*/ 79248 h 1676710"/>
              <a:gd name="connsiteX62" fmla="*/ 1127760 w 2612136"/>
              <a:gd name="connsiteY62" fmla="*/ 82296 h 1676710"/>
              <a:gd name="connsiteX63" fmla="*/ 1139952 w 2612136"/>
              <a:gd name="connsiteY63" fmla="*/ 85344 h 1676710"/>
              <a:gd name="connsiteX64" fmla="*/ 1176528 w 2612136"/>
              <a:gd name="connsiteY64" fmla="*/ 91440 h 1676710"/>
              <a:gd name="connsiteX65" fmla="*/ 1207008 w 2612136"/>
              <a:gd name="connsiteY65" fmla="*/ 100584 h 1676710"/>
              <a:gd name="connsiteX66" fmla="*/ 1216152 w 2612136"/>
              <a:gd name="connsiteY66" fmla="*/ 103632 h 1676710"/>
              <a:gd name="connsiteX67" fmla="*/ 1228344 w 2612136"/>
              <a:gd name="connsiteY67" fmla="*/ 106680 h 1676710"/>
              <a:gd name="connsiteX68" fmla="*/ 1246632 w 2612136"/>
              <a:gd name="connsiteY68" fmla="*/ 112776 h 1676710"/>
              <a:gd name="connsiteX69" fmla="*/ 1255776 w 2612136"/>
              <a:gd name="connsiteY69" fmla="*/ 115824 h 1676710"/>
              <a:gd name="connsiteX70" fmla="*/ 1267968 w 2612136"/>
              <a:gd name="connsiteY70" fmla="*/ 121920 h 1676710"/>
              <a:gd name="connsiteX71" fmla="*/ 1277112 w 2612136"/>
              <a:gd name="connsiteY71" fmla="*/ 128016 h 1676710"/>
              <a:gd name="connsiteX72" fmla="*/ 1298448 w 2612136"/>
              <a:gd name="connsiteY72" fmla="*/ 134112 h 1676710"/>
              <a:gd name="connsiteX73" fmla="*/ 1322832 w 2612136"/>
              <a:gd name="connsiteY73" fmla="*/ 146304 h 1676710"/>
              <a:gd name="connsiteX74" fmla="*/ 1441704 w 2612136"/>
              <a:gd name="connsiteY74" fmla="*/ 185928 h 1676710"/>
              <a:gd name="connsiteX75" fmla="*/ 1487424 w 2612136"/>
              <a:gd name="connsiteY75" fmla="*/ 207264 h 1676710"/>
              <a:gd name="connsiteX76" fmla="*/ 1511808 w 2612136"/>
              <a:gd name="connsiteY76" fmla="*/ 216408 h 1676710"/>
              <a:gd name="connsiteX77" fmla="*/ 1554480 w 2612136"/>
              <a:gd name="connsiteY77" fmla="*/ 225552 h 1676710"/>
              <a:gd name="connsiteX78" fmla="*/ 1578864 w 2612136"/>
              <a:gd name="connsiteY78" fmla="*/ 231648 h 1676710"/>
              <a:gd name="connsiteX79" fmla="*/ 1588008 w 2612136"/>
              <a:gd name="connsiteY79" fmla="*/ 234696 h 1676710"/>
              <a:gd name="connsiteX80" fmla="*/ 1612392 w 2612136"/>
              <a:gd name="connsiteY80" fmla="*/ 240792 h 1676710"/>
              <a:gd name="connsiteX81" fmla="*/ 1630680 w 2612136"/>
              <a:gd name="connsiteY81" fmla="*/ 246888 h 1676710"/>
              <a:gd name="connsiteX82" fmla="*/ 1639824 w 2612136"/>
              <a:gd name="connsiteY82" fmla="*/ 249936 h 1676710"/>
              <a:gd name="connsiteX83" fmla="*/ 1652016 w 2612136"/>
              <a:gd name="connsiteY83" fmla="*/ 252984 h 1676710"/>
              <a:gd name="connsiteX84" fmla="*/ 1664208 w 2612136"/>
              <a:gd name="connsiteY84" fmla="*/ 259080 h 1676710"/>
              <a:gd name="connsiteX85" fmla="*/ 1673352 w 2612136"/>
              <a:gd name="connsiteY85" fmla="*/ 262128 h 1676710"/>
              <a:gd name="connsiteX86" fmla="*/ 1685544 w 2612136"/>
              <a:gd name="connsiteY86" fmla="*/ 268224 h 1676710"/>
              <a:gd name="connsiteX87" fmla="*/ 1703832 w 2612136"/>
              <a:gd name="connsiteY87" fmla="*/ 274320 h 1676710"/>
              <a:gd name="connsiteX88" fmla="*/ 1716024 w 2612136"/>
              <a:gd name="connsiteY88" fmla="*/ 280416 h 1676710"/>
              <a:gd name="connsiteX89" fmla="*/ 1734312 w 2612136"/>
              <a:gd name="connsiteY89" fmla="*/ 286512 h 1676710"/>
              <a:gd name="connsiteX90" fmla="*/ 1743456 w 2612136"/>
              <a:gd name="connsiteY90" fmla="*/ 289560 h 1676710"/>
              <a:gd name="connsiteX91" fmla="*/ 1752600 w 2612136"/>
              <a:gd name="connsiteY91" fmla="*/ 295656 h 1676710"/>
              <a:gd name="connsiteX92" fmla="*/ 1770888 w 2612136"/>
              <a:gd name="connsiteY92" fmla="*/ 301752 h 1676710"/>
              <a:gd name="connsiteX93" fmla="*/ 1780032 w 2612136"/>
              <a:gd name="connsiteY93" fmla="*/ 307848 h 1676710"/>
              <a:gd name="connsiteX94" fmla="*/ 1789176 w 2612136"/>
              <a:gd name="connsiteY94" fmla="*/ 310896 h 1676710"/>
              <a:gd name="connsiteX95" fmla="*/ 1804416 w 2612136"/>
              <a:gd name="connsiteY95" fmla="*/ 316992 h 1676710"/>
              <a:gd name="connsiteX96" fmla="*/ 1813560 w 2612136"/>
              <a:gd name="connsiteY96" fmla="*/ 323088 h 1676710"/>
              <a:gd name="connsiteX97" fmla="*/ 1844040 w 2612136"/>
              <a:gd name="connsiteY97" fmla="*/ 332232 h 1676710"/>
              <a:gd name="connsiteX98" fmla="*/ 1853184 w 2612136"/>
              <a:gd name="connsiteY98" fmla="*/ 338328 h 1676710"/>
              <a:gd name="connsiteX99" fmla="*/ 1886712 w 2612136"/>
              <a:gd name="connsiteY99" fmla="*/ 350520 h 1676710"/>
              <a:gd name="connsiteX100" fmla="*/ 1895856 w 2612136"/>
              <a:gd name="connsiteY100" fmla="*/ 356616 h 1676710"/>
              <a:gd name="connsiteX101" fmla="*/ 1926336 w 2612136"/>
              <a:gd name="connsiteY101" fmla="*/ 365760 h 1676710"/>
              <a:gd name="connsiteX102" fmla="*/ 1953768 w 2612136"/>
              <a:gd name="connsiteY102" fmla="*/ 377952 h 1676710"/>
              <a:gd name="connsiteX103" fmla="*/ 1965960 w 2612136"/>
              <a:gd name="connsiteY103" fmla="*/ 384048 h 1676710"/>
              <a:gd name="connsiteX104" fmla="*/ 1975104 w 2612136"/>
              <a:gd name="connsiteY104" fmla="*/ 387096 h 1676710"/>
              <a:gd name="connsiteX105" fmla="*/ 1996440 w 2612136"/>
              <a:gd name="connsiteY105" fmla="*/ 399288 h 1676710"/>
              <a:gd name="connsiteX106" fmla="*/ 2014728 w 2612136"/>
              <a:gd name="connsiteY106" fmla="*/ 405384 h 1676710"/>
              <a:gd name="connsiteX107" fmla="*/ 2033016 w 2612136"/>
              <a:gd name="connsiteY107" fmla="*/ 414528 h 1676710"/>
              <a:gd name="connsiteX108" fmla="*/ 2042160 w 2612136"/>
              <a:gd name="connsiteY108" fmla="*/ 420624 h 1676710"/>
              <a:gd name="connsiteX109" fmla="*/ 2054352 w 2612136"/>
              <a:gd name="connsiteY109" fmla="*/ 423672 h 1676710"/>
              <a:gd name="connsiteX110" fmla="*/ 2090928 w 2612136"/>
              <a:gd name="connsiteY110" fmla="*/ 438912 h 1676710"/>
              <a:gd name="connsiteX111" fmla="*/ 2109216 w 2612136"/>
              <a:gd name="connsiteY111" fmla="*/ 451104 h 1676710"/>
              <a:gd name="connsiteX112" fmla="*/ 2130552 w 2612136"/>
              <a:gd name="connsiteY112" fmla="*/ 460248 h 1676710"/>
              <a:gd name="connsiteX113" fmla="*/ 2139696 w 2612136"/>
              <a:gd name="connsiteY113" fmla="*/ 463296 h 1676710"/>
              <a:gd name="connsiteX114" fmla="*/ 2151888 w 2612136"/>
              <a:gd name="connsiteY114" fmla="*/ 469392 h 1676710"/>
              <a:gd name="connsiteX115" fmla="*/ 2161032 w 2612136"/>
              <a:gd name="connsiteY115" fmla="*/ 472440 h 1676710"/>
              <a:gd name="connsiteX116" fmla="*/ 2170176 w 2612136"/>
              <a:gd name="connsiteY116" fmla="*/ 478536 h 1676710"/>
              <a:gd name="connsiteX117" fmla="*/ 2179320 w 2612136"/>
              <a:gd name="connsiteY117" fmla="*/ 487680 h 1676710"/>
              <a:gd name="connsiteX118" fmla="*/ 2191512 w 2612136"/>
              <a:gd name="connsiteY118" fmla="*/ 490728 h 1676710"/>
              <a:gd name="connsiteX119" fmla="*/ 2200656 w 2612136"/>
              <a:gd name="connsiteY119" fmla="*/ 499872 h 1676710"/>
              <a:gd name="connsiteX120" fmla="*/ 2209800 w 2612136"/>
              <a:gd name="connsiteY120" fmla="*/ 502920 h 1676710"/>
              <a:gd name="connsiteX121" fmla="*/ 2218944 w 2612136"/>
              <a:gd name="connsiteY121" fmla="*/ 509016 h 1676710"/>
              <a:gd name="connsiteX122" fmla="*/ 2228088 w 2612136"/>
              <a:gd name="connsiteY122" fmla="*/ 512064 h 1676710"/>
              <a:gd name="connsiteX123" fmla="*/ 2246376 w 2612136"/>
              <a:gd name="connsiteY123" fmla="*/ 524256 h 1676710"/>
              <a:gd name="connsiteX124" fmla="*/ 2255520 w 2612136"/>
              <a:gd name="connsiteY124" fmla="*/ 527304 h 1676710"/>
              <a:gd name="connsiteX125" fmla="*/ 2273808 w 2612136"/>
              <a:gd name="connsiteY125" fmla="*/ 539496 h 1676710"/>
              <a:gd name="connsiteX126" fmla="*/ 2282952 w 2612136"/>
              <a:gd name="connsiteY126" fmla="*/ 545592 h 1676710"/>
              <a:gd name="connsiteX127" fmla="*/ 2292096 w 2612136"/>
              <a:gd name="connsiteY127" fmla="*/ 548640 h 1676710"/>
              <a:gd name="connsiteX128" fmla="*/ 2304288 w 2612136"/>
              <a:gd name="connsiteY128" fmla="*/ 557784 h 1676710"/>
              <a:gd name="connsiteX129" fmla="*/ 2322576 w 2612136"/>
              <a:gd name="connsiteY129" fmla="*/ 569976 h 1676710"/>
              <a:gd name="connsiteX130" fmla="*/ 2331720 w 2612136"/>
              <a:gd name="connsiteY130" fmla="*/ 579120 h 1676710"/>
              <a:gd name="connsiteX131" fmla="*/ 2350008 w 2612136"/>
              <a:gd name="connsiteY131" fmla="*/ 591312 h 1676710"/>
              <a:gd name="connsiteX132" fmla="*/ 2362200 w 2612136"/>
              <a:gd name="connsiteY132" fmla="*/ 597408 h 1676710"/>
              <a:gd name="connsiteX133" fmla="*/ 2389632 w 2612136"/>
              <a:gd name="connsiteY133" fmla="*/ 621792 h 1676710"/>
              <a:gd name="connsiteX134" fmla="*/ 2398776 w 2612136"/>
              <a:gd name="connsiteY134" fmla="*/ 624840 h 1676710"/>
              <a:gd name="connsiteX135" fmla="*/ 2420112 w 2612136"/>
              <a:gd name="connsiteY135" fmla="*/ 646176 h 1676710"/>
              <a:gd name="connsiteX136" fmla="*/ 2438400 w 2612136"/>
              <a:gd name="connsiteY136" fmla="*/ 661416 h 1676710"/>
              <a:gd name="connsiteX137" fmla="*/ 2447544 w 2612136"/>
              <a:gd name="connsiteY137" fmla="*/ 667512 h 1676710"/>
              <a:gd name="connsiteX138" fmla="*/ 2456688 w 2612136"/>
              <a:gd name="connsiteY138" fmla="*/ 679704 h 1676710"/>
              <a:gd name="connsiteX139" fmla="*/ 2474976 w 2612136"/>
              <a:gd name="connsiteY139" fmla="*/ 694944 h 1676710"/>
              <a:gd name="connsiteX140" fmla="*/ 2481072 w 2612136"/>
              <a:gd name="connsiteY140" fmla="*/ 704088 h 1676710"/>
              <a:gd name="connsiteX141" fmla="*/ 2493264 w 2612136"/>
              <a:gd name="connsiteY141" fmla="*/ 713232 h 1676710"/>
              <a:gd name="connsiteX142" fmla="*/ 2511552 w 2612136"/>
              <a:gd name="connsiteY142" fmla="*/ 743712 h 1676710"/>
              <a:gd name="connsiteX143" fmla="*/ 2526792 w 2612136"/>
              <a:gd name="connsiteY143" fmla="*/ 762000 h 1676710"/>
              <a:gd name="connsiteX144" fmla="*/ 2529840 w 2612136"/>
              <a:gd name="connsiteY144" fmla="*/ 771144 h 1676710"/>
              <a:gd name="connsiteX145" fmla="*/ 2535936 w 2612136"/>
              <a:gd name="connsiteY145" fmla="*/ 783336 h 1676710"/>
              <a:gd name="connsiteX146" fmla="*/ 2538984 w 2612136"/>
              <a:gd name="connsiteY146" fmla="*/ 792480 h 1676710"/>
              <a:gd name="connsiteX147" fmla="*/ 2545080 w 2612136"/>
              <a:gd name="connsiteY147" fmla="*/ 801624 h 1676710"/>
              <a:gd name="connsiteX148" fmla="*/ 2551176 w 2612136"/>
              <a:gd name="connsiteY148" fmla="*/ 822960 h 1676710"/>
              <a:gd name="connsiteX149" fmla="*/ 2557272 w 2612136"/>
              <a:gd name="connsiteY149" fmla="*/ 841248 h 1676710"/>
              <a:gd name="connsiteX150" fmla="*/ 2563368 w 2612136"/>
              <a:gd name="connsiteY150" fmla="*/ 865632 h 1676710"/>
              <a:gd name="connsiteX151" fmla="*/ 2569464 w 2612136"/>
              <a:gd name="connsiteY151" fmla="*/ 877824 h 1676710"/>
              <a:gd name="connsiteX152" fmla="*/ 2572512 w 2612136"/>
              <a:gd name="connsiteY152" fmla="*/ 886968 h 1676710"/>
              <a:gd name="connsiteX153" fmla="*/ 2575560 w 2612136"/>
              <a:gd name="connsiteY153" fmla="*/ 899160 h 1676710"/>
              <a:gd name="connsiteX154" fmla="*/ 2587752 w 2612136"/>
              <a:gd name="connsiteY154" fmla="*/ 917448 h 1676710"/>
              <a:gd name="connsiteX155" fmla="*/ 2593848 w 2612136"/>
              <a:gd name="connsiteY155" fmla="*/ 938784 h 1676710"/>
              <a:gd name="connsiteX156" fmla="*/ 2596896 w 2612136"/>
              <a:gd name="connsiteY156" fmla="*/ 950976 h 1676710"/>
              <a:gd name="connsiteX157" fmla="*/ 2602992 w 2612136"/>
              <a:gd name="connsiteY157" fmla="*/ 963168 h 1676710"/>
              <a:gd name="connsiteX158" fmla="*/ 2606040 w 2612136"/>
              <a:gd name="connsiteY158" fmla="*/ 975360 h 1676710"/>
              <a:gd name="connsiteX159" fmla="*/ 2612136 w 2612136"/>
              <a:gd name="connsiteY159" fmla="*/ 993648 h 1676710"/>
              <a:gd name="connsiteX160" fmla="*/ 2609088 w 2612136"/>
              <a:gd name="connsiteY160" fmla="*/ 1030224 h 1676710"/>
              <a:gd name="connsiteX161" fmla="*/ 2602992 w 2612136"/>
              <a:gd name="connsiteY161" fmla="*/ 1066800 h 1676710"/>
              <a:gd name="connsiteX162" fmla="*/ 2599944 w 2612136"/>
              <a:gd name="connsiteY162" fmla="*/ 1103376 h 1676710"/>
              <a:gd name="connsiteX163" fmla="*/ 2593848 w 2612136"/>
              <a:gd name="connsiteY163" fmla="*/ 1130808 h 1676710"/>
              <a:gd name="connsiteX164" fmla="*/ 2590800 w 2612136"/>
              <a:gd name="connsiteY164" fmla="*/ 1139952 h 1676710"/>
              <a:gd name="connsiteX165" fmla="*/ 2581656 w 2612136"/>
              <a:gd name="connsiteY165" fmla="*/ 1173480 h 1676710"/>
              <a:gd name="connsiteX166" fmla="*/ 2578608 w 2612136"/>
              <a:gd name="connsiteY166" fmla="*/ 1182624 h 1676710"/>
              <a:gd name="connsiteX167" fmla="*/ 2566416 w 2612136"/>
              <a:gd name="connsiteY167" fmla="*/ 1200912 h 1676710"/>
              <a:gd name="connsiteX168" fmla="*/ 2560320 w 2612136"/>
              <a:gd name="connsiteY168" fmla="*/ 1210056 h 1676710"/>
              <a:gd name="connsiteX169" fmla="*/ 2557272 w 2612136"/>
              <a:gd name="connsiteY169" fmla="*/ 1219200 h 1676710"/>
              <a:gd name="connsiteX170" fmla="*/ 2545080 w 2612136"/>
              <a:gd name="connsiteY170" fmla="*/ 1237488 h 1676710"/>
              <a:gd name="connsiteX171" fmla="*/ 2538984 w 2612136"/>
              <a:gd name="connsiteY171" fmla="*/ 1246632 h 1676710"/>
              <a:gd name="connsiteX172" fmla="*/ 2535936 w 2612136"/>
              <a:gd name="connsiteY172" fmla="*/ 1255776 h 1676710"/>
              <a:gd name="connsiteX173" fmla="*/ 2526792 w 2612136"/>
              <a:gd name="connsiteY173" fmla="*/ 1264920 h 1676710"/>
              <a:gd name="connsiteX174" fmla="*/ 2511552 w 2612136"/>
              <a:gd name="connsiteY174" fmla="*/ 1283208 h 1676710"/>
              <a:gd name="connsiteX175" fmla="*/ 2502408 w 2612136"/>
              <a:gd name="connsiteY175" fmla="*/ 1289304 h 1676710"/>
              <a:gd name="connsiteX176" fmla="*/ 2493264 w 2612136"/>
              <a:gd name="connsiteY176" fmla="*/ 1301496 h 1676710"/>
              <a:gd name="connsiteX177" fmla="*/ 2474976 w 2612136"/>
              <a:gd name="connsiteY177" fmla="*/ 1313688 h 1676710"/>
              <a:gd name="connsiteX178" fmla="*/ 2444496 w 2612136"/>
              <a:gd name="connsiteY178" fmla="*/ 1335024 h 1676710"/>
              <a:gd name="connsiteX179" fmla="*/ 2435352 w 2612136"/>
              <a:gd name="connsiteY179" fmla="*/ 1341120 h 1676710"/>
              <a:gd name="connsiteX180" fmla="*/ 2423160 w 2612136"/>
              <a:gd name="connsiteY180" fmla="*/ 1350264 h 1676710"/>
              <a:gd name="connsiteX181" fmla="*/ 2410968 w 2612136"/>
              <a:gd name="connsiteY181" fmla="*/ 1353312 h 1676710"/>
              <a:gd name="connsiteX182" fmla="*/ 2401824 w 2612136"/>
              <a:gd name="connsiteY182" fmla="*/ 1362456 h 1676710"/>
              <a:gd name="connsiteX183" fmla="*/ 2383536 w 2612136"/>
              <a:gd name="connsiteY183" fmla="*/ 1374648 h 1676710"/>
              <a:gd name="connsiteX184" fmla="*/ 2365248 w 2612136"/>
              <a:gd name="connsiteY184" fmla="*/ 1386840 h 1676710"/>
              <a:gd name="connsiteX185" fmla="*/ 2356104 w 2612136"/>
              <a:gd name="connsiteY185" fmla="*/ 1395984 h 1676710"/>
              <a:gd name="connsiteX186" fmla="*/ 2346960 w 2612136"/>
              <a:gd name="connsiteY186" fmla="*/ 1399032 h 1676710"/>
              <a:gd name="connsiteX187" fmla="*/ 2331720 w 2612136"/>
              <a:gd name="connsiteY187" fmla="*/ 1411224 h 1676710"/>
              <a:gd name="connsiteX188" fmla="*/ 2322576 w 2612136"/>
              <a:gd name="connsiteY188" fmla="*/ 1420368 h 1676710"/>
              <a:gd name="connsiteX189" fmla="*/ 2301240 w 2612136"/>
              <a:gd name="connsiteY189" fmla="*/ 1432560 h 1676710"/>
              <a:gd name="connsiteX190" fmla="*/ 2286000 w 2612136"/>
              <a:gd name="connsiteY190" fmla="*/ 1441704 h 1676710"/>
              <a:gd name="connsiteX191" fmla="*/ 2267712 w 2612136"/>
              <a:gd name="connsiteY191" fmla="*/ 1453896 h 1676710"/>
              <a:gd name="connsiteX192" fmla="*/ 2255520 w 2612136"/>
              <a:gd name="connsiteY192" fmla="*/ 1459992 h 1676710"/>
              <a:gd name="connsiteX193" fmla="*/ 2234184 w 2612136"/>
              <a:gd name="connsiteY193" fmla="*/ 1475232 h 1676710"/>
              <a:gd name="connsiteX194" fmla="*/ 2225040 w 2612136"/>
              <a:gd name="connsiteY194" fmla="*/ 1481328 h 1676710"/>
              <a:gd name="connsiteX195" fmla="*/ 2212848 w 2612136"/>
              <a:gd name="connsiteY195" fmla="*/ 1490472 h 1676710"/>
              <a:gd name="connsiteX196" fmla="*/ 2194560 w 2612136"/>
              <a:gd name="connsiteY196" fmla="*/ 1496568 h 1676710"/>
              <a:gd name="connsiteX197" fmla="*/ 2185416 w 2612136"/>
              <a:gd name="connsiteY197" fmla="*/ 1499616 h 1676710"/>
              <a:gd name="connsiteX198" fmla="*/ 2164080 w 2612136"/>
              <a:gd name="connsiteY198" fmla="*/ 1511808 h 1676710"/>
              <a:gd name="connsiteX199" fmla="*/ 2154936 w 2612136"/>
              <a:gd name="connsiteY199" fmla="*/ 1514856 h 1676710"/>
              <a:gd name="connsiteX200" fmla="*/ 2133600 w 2612136"/>
              <a:gd name="connsiteY200" fmla="*/ 1527048 h 1676710"/>
              <a:gd name="connsiteX201" fmla="*/ 2115312 w 2612136"/>
              <a:gd name="connsiteY201" fmla="*/ 1539240 h 1676710"/>
              <a:gd name="connsiteX202" fmla="*/ 2097024 w 2612136"/>
              <a:gd name="connsiteY202" fmla="*/ 1548384 h 1676710"/>
              <a:gd name="connsiteX203" fmla="*/ 2087880 w 2612136"/>
              <a:gd name="connsiteY203" fmla="*/ 1551432 h 1676710"/>
              <a:gd name="connsiteX204" fmla="*/ 2063496 w 2612136"/>
              <a:gd name="connsiteY204" fmla="*/ 1563624 h 1676710"/>
              <a:gd name="connsiteX205" fmla="*/ 2045208 w 2612136"/>
              <a:gd name="connsiteY205" fmla="*/ 1575816 h 1676710"/>
              <a:gd name="connsiteX206" fmla="*/ 2036064 w 2612136"/>
              <a:gd name="connsiteY206" fmla="*/ 1578864 h 1676710"/>
              <a:gd name="connsiteX207" fmla="*/ 2026920 w 2612136"/>
              <a:gd name="connsiteY207" fmla="*/ 1584960 h 1676710"/>
              <a:gd name="connsiteX208" fmla="*/ 2002536 w 2612136"/>
              <a:gd name="connsiteY208" fmla="*/ 1600200 h 1676710"/>
              <a:gd name="connsiteX209" fmla="*/ 1984248 w 2612136"/>
              <a:gd name="connsiteY209" fmla="*/ 1612392 h 1676710"/>
              <a:gd name="connsiteX210" fmla="*/ 1959864 w 2612136"/>
              <a:gd name="connsiteY210" fmla="*/ 1621536 h 1676710"/>
              <a:gd name="connsiteX211" fmla="*/ 1950720 w 2612136"/>
              <a:gd name="connsiteY211" fmla="*/ 1624584 h 1676710"/>
              <a:gd name="connsiteX212" fmla="*/ 1941576 w 2612136"/>
              <a:gd name="connsiteY212" fmla="*/ 1630680 h 1676710"/>
              <a:gd name="connsiteX213" fmla="*/ 1911096 w 2612136"/>
              <a:gd name="connsiteY213" fmla="*/ 1636776 h 1676710"/>
              <a:gd name="connsiteX214" fmla="*/ 1898904 w 2612136"/>
              <a:gd name="connsiteY214" fmla="*/ 1642872 h 1676710"/>
              <a:gd name="connsiteX215" fmla="*/ 1889760 w 2612136"/>
              <a:gd name="connsiteY215" fmla="*/ 1648968 h 1676710"/>
              <a:gd name="connsiteX216" fmla="*/ 1880616 w 2612136"/>
              <a:gd name="connsiteY216" fmla="*/ 1652016 h 1676710"/>
              <a:gd name="connsiteX217" fmla="*/ 1862328 w 2612136"/>
              <a:gd name="connsiteY217" fmla="*/ 1664208 h 1676710"/>
              <a:gd name="connsiteX218" fmla="*/ 1853184 w 2612136"/>
              <a:gd name="connsiteY218" fmla="*/ 1670304 h 1676710"/>
              <a:gd name="connsiteX219" fmla="*/ 1831848 w 2612136"/>
              <a:gd name="connsiteY219" fmla="*/ 1676400 h 1676710"/>
              <a:gd name="connsiteX220" fmla="*/ 1813560 w 2612136"/>
              <a:gd name="connsiteY220" fmla="*/ 1667256 h 1676710"/>
              <a:gd name="connsiteX221" fmla="*/ 1792224 w 2612136"/>
              <a:gd name="connsiteY221" fmla="*/ 1658112 h 1676710"/>
              <a:gd name="connsiteX222" fmla="*/ 1783080 w 2612136"/>
              <a:gd name="connsiteY222" fmla="*/ 1648968 h 1676710"/>
              <a:gd name="connsiteX223" fmla="*/ 1776984 w 2612136"/>
              <a:gd name="connsiteY223" fmla="*/ 1639824 h 1676710"/>
              <a:gd name="connsiteX224" fmla="*/ 1767840 w 2612136"/>
              <a:gd name="connsiteY224" fmla="*/ 1636776 h 1676710"/>
              <a:gd name="connsiteX225" fmla="*/ 1761744 w 2612136"/>
              <a:gd name="connsiteY225" fmla="*/ 1627632 h 1676710"/>
              <a:gd name="connsiteX226" fmla="*/ 1734312 w 2612136"/>
              <a:gd name="connsiteY226" fmla="*/ 1600200 h 1676710"/>
              <a:gd name="connsiteX227" fmla="*/ 1725168 w 2612136"/>
              <a:gd name="connsiteY227" fmla="*/ 1591056 h 1676710"/>
              <a:gd name="connsiteX228" fmla="*/ 1706880 w 2612136"/>
              <a:gd name="connsiteY228" fmla="*/ 1563624 h 1676710"/>
              <a:gd name="connsiteX229" fmla="*/ 1700784 w 2612136"/>
              <a:gd name="connsiteY229" fmla="*/ 1554480 h 1676710"/>
              <a:gd name="connsiteX230" fmla="*/ 1694688 w 2612136"/>
              <a:gd name="connsiteY230" fmla="*/ 1545336 h 1676710"/>
              <a:gd name="connsiteX231" fmla="*/ 1691640 w 2612136"/>
              <a:gd name="connsiteY231" fmla="*/ 1536192 h 1676710"/>
              <a:gd name="connsiteX232" fmla="*/ 1679448 w 2612136"/>
              <a:gd name="connsiteY232" fmla="*/ 1514856 h 1676710"/>
              <a:gd name="connsiteX233" fmla="*/ 1673352 w 2612136"/>
              <a:gd name="connsiteY233" fmla="*/ 1496568 h 1676710"/>
              <a:gd name="connsiteX234" fmla="*/ 1670304 w 2612136"/>
              <a:gd name="connsiteY234" fmla="*/ 1487424 h 1676710"/>
              <a:gd name="connsiteX235" fmla="*/ 1670304 w 2612136"/>
              <a:gd name="connsiteY235" fmla="*/ 1423416 h 1676710"/>
              <a:gd name="connsiteX236" fmla="*/ 1679448 w 2612136"/>
              <a:gd name="connsiteY236" fmla="*/ 1405128 h 1676710"/>
              <a:gd name="connsiteX237" fmla="*/ 1688592 w 2612136"/>
              <a:gd name="connsiteY237" fmla="*/ 1399032 h 1676710"/>
              <a:gd name="connsiteX238" fmla="*/ 1700784 w 2612136"/>
              <a:gd name="connsiteY238" fmla="*/ 1386840 h 1676710"/>
              <a:gd name="connsiteX239" fmla="*/ 1709928 w 2612136"/>
              <a:gd name="connsiteY239" fmla="*/ 1377696 h 1676710"/>
              <a:gd name="connsiteX240" fmla="*/ 1728216 w 2612136"/>
              <a:gd name="connsiteY240" fmla="*/ 1365504 h 1676710"/>
              <a:gd name="connsiteX241" fmla="*/ 1737360 w 2612136"/>
              <a:gd name="connsiteY241" fmla="*/ 1359408 h 1676710"/>
              <a:gd name="connsiteX242" fmla="*/ 1749552 w 2612136"/>
              <a:gd name="connsiteY242" fmla="*/ 1356360 h 1676710"/>
              <a:gd name="connsiteX243" fmla="*/ 1770888 w 2612136"/>
              <a:gd name="connsiteY243" fmla="*/ 1344168 h 1676710"/>
              <a:gd name="connsiteX244" fmla="*/ 1780032 w 2612136"/>
              <a:gd name="connsiteY244" fmla="*/ 1338072 h 1676710"/>
              <a:gd name="connsiteX245" fmla="*/ 1801368 w 2612136"/>
              <a:gd name="connsiteY245" fmla="*/ 1331976 h 1676710"/>
              <a:gd name="connsiteX246" fmla="*/ 1810512 w 2612136"/>
              <a:gd name="connsiteY246" fmla="*/ 1328928 h 1676710"/>
              <a:gd name="connsiteX247" fmla="*/ 1822704 w 2612136"/>
              <a:gd name="connsiteY247" fmla="*/ 1325880 h 1676710"/>
              <a:gd name="connsiteX248" fmla="*/ 1840992 w 2612136"/>
              <a:gd name="connsiteY248" fmla="*/ 1319784 h 1676710"/>
              <a:gd name="connsiteX249" fmla="*/ 1850136 w 2612136"/>
              <a:gd name="connsiteY249" fmla="*/ 1316736 h 1676710"/>
              <a:gd name="connsiteX250" fmla="*/ 1871472 w 2612136"/>
              <a:gd name="connsiteY250" fmla="*/ 1313688 h 1676710"/>
              <a:gd name="connsiteX251" fmla="*/ 1883664 w 2612136"/>
              <a:gd name="connsiteY251" fmla="*/ 1307592 h 1676710"/>
              <a:gd name="connsiteX252" fmla="*/ 1901952 w 2612136"/>
              <a:gd name="connsiteY252" fmla="*/ 1301496 h 1676710"/>
              <a:gd name="connsiteX253" fmla="*/ 1914144 w 2612136"/>
              <a:gd name="connsiteY253" fmla="*/ 1295400 h 1676710"/>
              <a:gd name="connsiteX254" fmla="*/ 1923288 w 2612136"/>
              <a:gd name="connsiteY254" fmla="*/ 1292352 h 1676710"/>
              <a:gd name="connsiteX255" fmla="*/ 1932432 w 2612136"/>
              <a:gd name="connsiteY255" fmla="*/ 1286256 h 1676710"/>
              <a:gd name="connsiteX256" fmla="*/ 1941576 w 2612136"/>
              <a:gd name="connsiteY256" fmla="*/ 1283208 h 1676710"/>
              <a:gd name="connsiteX257" fmla="*/ 1959864 w 2612136"/>
              <a:gd name="connsiteY257" fmla="*/ 1271016 h 1676710"/>
              <a:gd name="connsiteX258" fmla="*/ 1969008 w 2612136"/>
              <a:gd name="connsiteY258" fmla="*/ 1264920 h 1676710"/>
              <a:gd name="connsiteX259" fmla="*/ 1978152 w 2612136"/>
              <a:gd name="connsiteY259" fmla="*/ 1258824 h 1676710"/>
              <a:gd name="connsiteX260" fmla="*/ 1987296 w 2612136"/>
              <a:gd name="connsiteY260" fmla="*/ 1255776 h 1676710"/>
              <a:gd name="connsiteX261" fmla="*/ 1996440 w 2612136"/>
              <a:gd name="connsiteY261" fmla="*/ 1249680 h 1676710"/>
              <a:gd name="connsiteX262" fmla="*/ 2008632 w 2612136"/>
              <a:gd name="connsiteY262" fmla="*/ 1246632 h 1676710"/>
              <a:gd name="connsiteX263" fmla="*/ 2017776 w 2612136"/>
              <a:gd name="connsiteY263" fmla="*/ 1240536 h 1676710"/>
              <a:gd name="connsiteX264" fmla="*/ 2045208 w 2612136"/>
              <a:gd name="connsiteY264" fmla="*/ 1228344 h 1676710"/>
              <a:gd name="connsiteX265" fmla="*/ 2051304 w 2612136"/>
              <a:gd name="connsiteY265" fmla="*/ 1216152 h 1676710"/>
              <a:gd name="connsiteX266" fmla="*/ 2069592 w 2612136"/>
              <a:gd name="connsiteY266" fmla="*/ 1200912 h 1676710"/>
              <a:gd name="connsiteX267" fmla="*/ 2078736 w 2612136"/>
              <a:gd name="connsiteY267" fmla="*/ 1191768 h 1676710"/>
              <a:gd name="connsiteX268" fmla="*/ 2097024 w 2612136"/>
              <a:gd name="connsiteY268" fmla="*/ 1179576 h 1676710"/>
              <a:gd name="connsiteX269" fmla="*/ 2106168 w 2612136"/>
              <a:gd name="connsiteY269" fmla="*/ 1173480 h 1676710"/>
              <a:gd name="connsiteX270" fmla="*/ 2115312 w 2612136"/>
              <a:gd name="connsiteY270" fmla="*/ 1167384 h 1676710"/>
              <a:gd name="connsiteX271" fmla="*/ 2124456 w 2612136"/>
              <a:gd name="connsiteY271" fmla="*/ 1164336 h 1676710"/>
              <a:gd name="connsiteX272" fmla="*/ 2136648 w 2612136"/>
              <a:gd name="connsiteY272" fmla="*/ 1155192 h 1676710"/>
              <a:gd name="connsiteX273" fmla="*/ 2145792 w 2612136"/>
              <a:gd name="connsiteY273" fmla="*/ 1152144 h 1676710"/>
              <a:gd name="connsiteX274" fmla="*/ 2154936 w 2612136"/>
              <a:gd name="connsiteY274" fmla="*/ 1143000 h 1676710"/>
              <a:gd name="connsiteX275" fmla="*/ 2164080 w 2612136"/>
              <a:gd name="connsiteY275" fmla="*/ 1139952 h 1676710"/>
              <a:gd name="connsiteX276" fmla="*/ 2173224 w 2612136"/>
              <a:gd name="connsiteY276" fmla="*/ 1133856 h 1676710"/>
              <a:gd name="connsiteX277" fmla="*/ 2191512 w 2612136"/>
              <a:gd name="connsiteY277" fmla="*/ 1115568 h 1676710"/>
              <a:gd name="connsiteX278" fmla="*/ 2209800 w 2612136"/>
              <a:gd name="connsiteY278" fmla="*/ 1106424 h 1676710"/>
              <a:gd name="connsiteX279" fmla="*/ 2215896 w 2612136"/>
              <a:gd name="connsiteY279" fmla="*/ 1097280 h 1676710"/>
              <a:gd name="connsiteX280" fmla="*/ 2234184 w 2612136"/>
              <a:gd name="connsiteY280" fmla="*/ 1085088 h 1676710"/>
              <a:gd name="connsiteX281" fmla="*/ 2261616 w 2612136"/>
              <a:gd name="connsiteY281" fmla="*/ 1066800 h 1676710"/>
              <a:gd name="connsiteX282" fmla="*/ 2270760 w 2612136"/>
              <a:gd name="connsiteY282" fmla="*/ 1060704 h 1676710"/>
              <a:gd name="connsiteX283" fmla="*/ 2279904 w 2612136"/>
              <a:gd name="connsiteY283" fmla="*/ 1051560 h 1676710"/>
              <a:gd name="connsiteX284" fmla="*/ 2289048 w 2612136"/>
              <a:gd name="connsiteY284" fmla="*/ 1048512 h 1676710"/>
              <a:gd name="connsiteX285" fmla="*/ 2316480 w 2612136"/>
              <a:gd name="connsiteY285" fmla="*/ 1030224 h 1676710"/>
              <a:gd name="connsiteX286" fmla="*/ 2325624 w 2612136"/>
              <a:gd name="connsiteY286" fmla="*/ 1024128 h 1676710"/>
              <a:gd name="connsiteX287" fmla="*/ 2346960 w 2612136"/>
              <a:gd name="connsiteY287" fmla="*/ 1008888 h 1676710"/>
              <a:gd name="connsiteX288" fmla="*/ 2353056 w 2612136"/>
              <a:gd name="connsiteY288" fmla="*/ 999744 h 1676710"/>
              <a:gd name="connsiteX289" fmla="*/ 2359152 w 2612136"/>
              <a:gd name="connsiteY289" fmla="*/ 987552 h 1676710"/>
              <a:gd name="connsiteX290" fmla="*/ 2368296 w 2612136"/>
              <a:gd name="connsiteY290" fmla="*/ 978408 h 1676710"/>
              <a:gd name="connsiteX291" fmla="*/ 2377440 w 2612136"/>
              <a:gd name="connsiteY291" fmla="*/ 960120 h 1676710"/>
              <a:gd name="connsiteX292" fmla="*/ 2383536 w 2612136"/>
              <a:gd name="connsiteY292" fmla="*/ 935736 h 1676710"/>
              <a:gd name="connsiteX293" fmla="*/ 2377440 w 2612136"/>
              <a:gd name="connsiteY293" fmla="*/ 896112 h 1676710"/>
              <a:gd name="connsiteX294" fmla="*/ 2374392 w 2612136"/>
              <a:gd name="connsiteY294" fmla="*/ 886968 h 1676710"/>
              <a:gd name="connsiteX295" fmla="*/ 2362200 w 2612136"/>
              <a:gd name="connsiteY295" fmla="*/ 868680 h 1676710"/>
              <a:gd name="connsiteX296" fmla="*/ 2353056 w 2612136"/>
              <a:gd name="connsiteY296" fmla="*/ 862584 h 1676710"/>
              <a:gd name="connsiteX297" fmla="*/ 2340864 w 2612136"/>
              <a:gd name="connsiteY297" fmla="*/ 853440 h 1676710"/>
              <a:gd name="connsiteX298" fmla="*/ 2331720 w 2612136"/>
              <a:gd name="connsiteY298" fmla="*/ 850392 h 1676710"/>
              <a:gd name="connsiteX299" fmla="*/ 2319528 w 2612136"/>
              <a:gd name="connsiteY299" fmla="*/ 844296 h 1676710"/>
              <a:gd name="connsiteX300" fmla="*/ 2301240 w 2612136"/>
              <a:gd name="connsiteY300" fmla="*/ 838200 h 1676710"/>
              <a:gd name="connsiteX301" fmla="*/ 2282952 w 2612136"/>
              <a:gd name="connsiteY301" fmla="*/ 829056 h 1676710"/>
              <a:gd name="connsiteX302" fmla="*/ 2264664 w 2612136"/>
              <a:gd name="connsiteY302" fmla="*/ 813816 h 1676710"/>
              <a:gd name="connsiteX303" fmla="*/ 2255520 w 2612136"/>
              <a:gd name="connsiteY303" fmla="*/ 810768 h 1676710"/>
              <a:gd name="connsiteX304" fmla="*/ 2240280 w 2612136"/>
              <a:gd name="connsiteY304" fmla="*/ 798576 h 1676710"/>
              <a:gd name="connsiteX305" fmla="*/ 2231136 w 2612136"/>
              <a:gd name="connsiteY305" fmla="*/ 789432 h 1676710"/>
              <a:gd name="connsiteX306" fmla="*/ 2221992 w 2612136"/>
              <a:gd name="connsiteY306" fmla="*/ 786384 h 1676710"/>
              <a:gd name="connsiteX307" fmla="*/ 2203704 w 2612136"/>
              <a:gd name="connsiteY307" fmla="*/ 774192 h 1676710"/>
              <a:gd name="connsiteX308" fmla="*/ 2188464 w 2612136"/>
              <a:gd name="connsiteY308" fmla="*/ 758952 h 1676710"/>
              <a:gd name="connsiteX309" fmla="*/ 2157984 w 2612136"/>
              <a:gd name="connsiteY309" fmla="*/ 749808 h 1676710"/>
              <a:gd name="connsiteX310" fmla="*/ 2148840 w 2612136"/>
              <a:gd name="connsiteY310" fmla="*/ 743712 h 1676710"/>
              <a:gd name="connsiteX311" fmla="*/ 2130552 w 2612136"/>
              <a:gd name="connsiteY311" fmla="*/ 737616 h 1676710"/>
              <a:gd name="connsiteX312" fmla="*/ 2121408 w 2612136"/>
              <a:gd name="connsiteY312" fmla="*/ 734568 h 1676710"/>
              <a:gd name="connsiteX313" fmla="*/ 2100072 w 2612136"/>
              <a:gd name="connsiteY313" fmla="*/ 728472 h 1676710"/>
              <a:gd name="connsiteX314" fmla="*/ 2090928 w 2612136"/>
              <a:gd name="connsiteY314" fmla="*/ 722376 h 1676710"/>
              <a:gd name="connsiteX315" fmla="*/ 2078736 w 2612136"/>
              <a:gd name="connsiteY315" fmla="*/ 719328 h 1676710"/>
              <a:gd name="connsiteX316" fmla="*/ 2060448 w 2612136"/>
              <a:gd name="connsiteY316" fmla="*/ 713232 h 1676710"/>
              <a:gd name="connsiteX317" fmla="*/ 2051304 w 2612136"/>
              <a:gd name="connsiteY317" fmla="*/ 710184 h 1676710"/>
              <a:gd name="connsiteX318" fmla="*/ 1956816 w 2612136"/>
              <a:gd name="connsiteY318" fmla="*/ 670560 h 1676710"/>
              <a:gd name="connsiteX319" fmla="*/ 1874520 w 2612136"/>
              <a:gd name="connsiteY319" fmla="*/ 630936 h 1676710"/>
              <a:gd name="connsiteX320" fmla="*/ 1798320 w 2612136"/>
              <a:gd name="connsiteY320" fmla="*/ 594360 h 1676710"/>
              <a:gd name="connsiteX321" fmla="*/ 1780032 w 2612136"/>
              <a:gd name="connsiteY321" fmla="*/ 585216 h 1676710"/>
              <a:gd name="connsiteX322" fmla="*/ 1770888 w 2612136"/>
              <a:gd name="connsiteY322" fmla="*/ 579120 h 1676710"/>
              <a:gd name="connsiteX323" fmla="*/ 1740408 w 2612136"/>
              <a:gd name="connsiteY323" fmla="*/ 566928 h 1676710"/>
              <a:gd name="connsiteX324" fmla="*/ 1722120 w 2612136"/>
              <a:gd name="connsiteY324" fmla="*/ 554736 h 1676710"/>
              <a:gd name="connsiteX325" fmla="*/ 1703832 w 2612136"/>
              <a:gd name="connsiteY325" fmla="*/ 542544 h 1676710"/>
              <a:gd name="connsiteX326" fmla="*/ 1685544 w 2612136"/>
              <a:gd name="connsiteY326" fmla="*/ 533400 h 1676710"/>
              <a:gd name="connsiteX327" fmla="*/ 1676400 w 2612136"/>
              <a:gd name="connsiteY327" fmla="*/ 530352 h 1676710"/>
              <a:gd name="connsiteX328" fmla="*/ 1664208 w 2612136"/>
              <a:gd name="connsiteY328" fmla="*/ 524256 h 1676710"/>
              <a:gd name="connsiteX329" fmla="*/ 1645920 w 2612136"/>
              <a:gd name="connsiteY329" fmla="*/ 512064 h 1676710"/>
              <a:gd name="connsiteX330" fmla="*/ 1636776 w 2612136"/>
              <a:gd name="connsiteY330" fmla="*/ 505968 h 1676710"/>
              <a:gd name="connsiteX331" fmla="*/ 1615440 w 2612136"/>
              <a:gd name="connsiteY331" fmla="*/ 499872 h 1676710"/>
              <a:gd name="connsiteX332" fmla="*/ 1606296 w 2612136"/>
              <a:gd name="connsiteY332" fmla="*/ 493776 h 1676710"/>
              <a:gd name="connsiteX333" fmla="*/ 1584960 w 2612136"/>
              <a:gd name="connsiteY333" fmla="*/ 487680 h 1676710"/>
              <a:gd name="connsiteX334" fmla="*/ 1575816 w 2612136"/>
              <a:gd name="connsiteY334" fmla="*/ 481584 h 1676710"/>
              <a:gd name="connsiteX335" fmla="*/ 1551432 w 2612136"/>
              <a:gd name="connsiteY335" fmla="*/ 475488 h 1676710"/>
              <a:gd name="connsiteX336" fmla="*/ 1536192 w 2612136"/>
              <a:gd name="connsiteY336" fmla="*/ 469392 h 1676710"/>
              <a:gd name="connsiteX337" fmla="*/ 1514856 w 2612136"/>
              <a:gd name="connsiteY337" fmla="*/ 463296 h 1676710"/>
              <a:gd name="connsiteX338" fmla="*/ 1493520 w 2612136"/>
              <a:gd name="connsiteY338" fmla="*/ 454152 h 1676710"/>
              <a:gd name="connsiteX339" fmla="*/ 1463040 w 2612136"/>
              <a:gd name="connsiteY339" fmla="*/ 438912 h 1676710"/>
              <a:gd name="connsiteX340" fmla="*/ 1453896 w 2612136"/>
              <a:gd name="connsiteY340" fmla="*/ 432816 h 1676710"/>
              <a:gd name="connsiteX341" fmla="*/ 1444752 w 2612136"/>
              <a:gd name="connsiteY341" fmla="*/ 429768 h 1676710"/>
              <a:gd name="connsiteX342" fmla="*/ 1408176 w 2612136"/>
              <a:gd name="connsiteY342" fmla="*/ 414528 h 1676710"/>
              <a:gd name="connsiteX343" fmla="*/ 1389888 w 2612136"/>
              <a:gd name="connsiteY343" fmla="*/ 402336 h 1676710"/>
              <a:gd name="connsiteX344" fmla="*/ 1380744 w 2612136"/>
              <a:gd name="connsiteY344" fmla="*/ 396240 h 1676710"/>
              <a:gd name="connsiteX345" fmla="*/ 1371600 w 2612136"/>
              <a:gd name="connsiteY345" fmla="*/ 393192 h 1676710"/>
              <a:gd name="connsiteX346" fmla="*/ 1350264 w 2612136"/>
              <a:gd name="connsiteY346" fmla="*/ 381000 h 1676710"/>
              <a:gd name="connsiteX347" fmla="*/ 1341120 w 2612136"/>
              <a:gd name="connsiteY347" fmla="*/ 377952 h 1676710"/>
              <a:gd name="connsiteX348" fmla="*/ 1331976 w 2612136"/>
              <a:gd name="connsiteY348" fmla="*/ 371856 h 1676710"/>
              <a:gd name="connsiteX349" fmla="*/ 1094232 w 2612136"/>
              <a:gd name="connsiteY349" fmla="*/ 295656 h 1676710"/>
              <a:gd name="connsiteX350" fmla="*/ 1069848 w 2612136"/>
              <a:gd name="connsiteY350" fmla="*/ 289560 h 1676710"/>
              <a:gd name="connsiteX351" fmla="*/ 1057656 w 2612136"/>
              <a:gd name="connsiteY351" fmla="*/ 286512 h 1676710"/>
              <a:gd name="connsiteX352" fmla="*/ 1030224 w 2612136"/>
              <a:gd name="connsiteY352" fmla="*/ 283464 h 1676710"/>
              <a:gd name="connsiteX353" fmla="*/ 990600 w 2612136"/>
              <a:gd name="connsiteY353" fmla="*/ 274320 h 1676710"/>
              <a:gd name="connsiteX354" fmla="*/ 972312 w 2612136"/>
              <a:gd name="connsiteY354" fmla="*/ 268224 h 1676710"/>
              <a:gd name="connsiteX355" fmla="*/ 963168 w 2612136"/>
              <a:gd name="connsiteY355" fmla="*/ 265176 h 1676710"/>
              <a:gd name="connsiteX356" fmla="*/ 950976 w 2612136"/>
              <a:gd name="connsiteY356" fmla="*/ 262128 h 1676710"/>
              <a:gd name="connsiteX357" fmla="*/ 932688 w 2612136"/>
              <a:gd name="connsiteY357" fmla="*/ 256032 h 1676710"/>
              <a:gd name="connsiteX358" fmla="*/ 923544 w 2612136"/>
              <a:gd name="connsiteY358" fmla="*/ 252984 h 1676710"/>
              <a:gd name="connsiteX359" fmla="*/ 905256 w 2612136"/>
              <a:gd name="connsiteY359" fmla="*/ 249936 h 1676710"/>
              <a:gd name="connsiteX360" fmla="*/ 880872 w 2612136"/>
              <a:gd name="connsiteY360" fmla="*/ 240792 h 1676710"/>
              <a:gd name="connsiteX361" fmla="*/ 853440 w 2612136"/>
              <a:gd name="connsiteY361" fmla="*/ 237744 h 1676710"/>
              <a:gd name="connsiteX362" fmla="*/ 841248 w 2612136"/>
              <a:gd name="connsiteY362" fmla="*/ 234696 h 1676710"/>
              <a:gd name="connsiteX363" fmla="*/ 819912 w 2612136"/>
              <a:gd name="connsiteY363" fmla="*/ 228600 h 1676710"/>
              <a:gd name="connsiteX364" fmla="*/ 804672 w 2612136"/>
              <a:gd name="connsiteY364" fmla="*/ 225552 h 1676710"/>
              <a:gd name="connsiteX365" fmla="*/ 786384 w 2612136"/>
              <a:gd name="connsiteY365" fmla="*/ 222504 h 1676710"/>
              <a:gd name="connsiteX366" fmla="*/ 768096 w 2612136"/>
              <a:gd name="connsiteY366" fmla="*/ 216408 h 1676710"/>
              <a:gd name="connsiteX367" fmla="*/ 743712 w 2612136"/>
              <a:gd name="connsiteY367" fmla="*/ 213360 h 1676710"/>
              <a:gd name="connsiteX368" fmla="*/ 722376 w 2612136"/>
              <a:gd name="connsiteY368" fmla="*/ 210312 h 1676710"/>
              <a:gd name="connsiteX369" fmla="*/ 676656 w 2612136"/>
              <a:gd name="connsiteY369" fmla="*/ 207264 h 1676710"/>
              <a:gd name="connsiteX370" fmla="*/ 664464 w 2612136"/>
              <a:gd name="connsiteY370" fmla="*/ 204216 h 1676710"/>
              <a:gd name="connsiteX371" fmla="*/ 591312 w 2612136"/>
              <a:gd name="connsiteY371" fmla="*/ 207264 h 1676710"/>
              <a:gd name="connsiteX372" fmla="*/ 576072 w 2612136"/>
              <a:gd name="connsiteY372" fmla="*/ 210312 h 1676710"/>
              <a:gd name="connsiteX373" fmla="*/ 536448 w 2612136"/>
              <a:gd name="connsiteY373" fmla="*/ 216408 h 1676710"/>
              <a:gd name="connsiteX374" fmla="*/ 493776 w 2612136"/>
              <a:gd name="connsiteY374" fmla="*/ 219456 h 1676710"/>
              <a:gd name="connsiteX375" fmla="*/ 466344 w 2612136"/>
              <a:gd name="connsiteY375" fmla="*/ 222504 h 1676710"/>
              <a:gd name="connsiteX376" fmla="*/ 371856 w 2612136"/>
              <a:gd name="connsiteY376" fmla="*/ 231648 h 1676710"/>
              <a:gd name="connsiteX377" fmla="*/ 326136 w 2612136"/>
              <a:gd name="connsiteY377" fmla="*/ 246888 h 1676710"/>
              <a:gd name="connsiteX378" fmla="*/ 316992 w 2612136"/>
              <a:gd name="connsiteY378" fmla="*/ 249936 h 1676710"/>
              <a:gd name="connsiteX379" fmla="*/ 307848 w 2612136"/>
              <a:gd name="connsiteY379" fmla="*/ 252984 h 1676710"/>
              <a:gd name="connsiteX380" fmla="*/ 283464 w 2612136"/>
              <a:gd name="connsiteY380" fmla="*/ 262128 h 1676710"/>
              <a:gd name="connsiteX381" fmla="*/ 265176 w 2612136"/>
              <a:gd name="connsiteY381" fmla="*/ 268224 h 1676710"/>
              <a:gd name="connsiteX382" fmla="*/ 240792 w 2612136"/>
              <a:gd name="connsiteY382" fmla="*/ 274320 h 1676710"/>
              <a:gd name="connsiteX383" fmla="*/ 231648 w 2612136"/>
              <a:gd name="connsiteY383" fmla="*/ 280416 h 1676710"/>
              <a:gd name="connsiteX384" fmla="*/ 219456 w 2612136"/>
              <a:gd name="connsiteY384" fmla="*/ 283464 h 1676710"/>
              <a:gd name="connsiteX385" fmla="*/ 201168 w 2612136"/>
              <a:gd name="connsiteY385" fmla="*/ 289560 h 1676710"/>
              <a:gd name="connsiteX386" fmla="*/ 195072 w 2612136"/>
              <a:gd name="connsiteY386" fmla="*/ 295656 h 1676710"/>
              <a:gd name="connsiteX0" fmla="*/ 195072 w 2612136"/>
              <a:gd name="connsiteY0" fmla="*/ 295656 h 1676710"/>
              <a:gd name="connsiteX1" fmla="*/ 176784 w 2612136"/>
              <a:gd name="connsiteY1" fmla="*/ 304800 h 1676710"/>
              <a:gd name="connsiteX2" fmla="*/ 155448 w 2612136"/>
              <a:gd name="connsiteY2" fmla="*/ 310896 h 1676710"/>
              <a:gd name="connsiteX3" fmla="*/ 137160 w 2612136"/>
              <a:gd name="connsiteY3" fmla="*/ 323088 h 1676710"/>
              <a:gd name="connsiteX4" fmla="*/ 128016 w 2612136"/>
              <a:gd name="connsiteY4" fmla="*/ 329184 h 1676710"/>
              <a:gd name="connsiteX5" fmla="*/ 115824 w 2612136"/>
              <a:gd name="connsiteY5" fmla="*/ 332232 h 1676710"/>
              <a:gd name="connsiteX6" fmla="*/ 106680 w 2612136"/>
              <a:gd name="connsiteY6" fmla="*/ 338328 h 1676710"/>
              <a:gd name="connsiteX7" fmla="*/ 70104 w 2612136"/>
              <a:gd name="connsiteY7" fmla="*/ 338328 h 1676710"/>
              <a:gd name="connsiteX8" fmla="*/ 48768 w 2612136"/>
              <a:gd name="connsiteY8" fmla="*/ 332232 h 1676710"/>
              <a:gd name="connsiteX9" fmla="*/ 36576 w 2612136"/>
              <a:gd name="connsiteY9" fmla="*/ 326136 h 1676710"/>
              <a:gd name="connsiteX10" fmla="*/ 27432 w 2612136"/>
              <a:gd name="connsiteY10" fmla="*/ 316992 h 1676710"/>
              <a:gd name="connsiteX11" fmla="*/ 9144 w 2612136"/>
              <a:gd name="connsiteY11" fmla="*/ 301752 h 1676710"/>
              <a:gd name="connsiteX12" fmla="*/ 0 w 2612136"/>
              <a:gd name="connsiteY12" fmla="*/ 268224 h 1676710"/>
              <a:gd name="connsiteX13" fmla="*/ 3048 w 2612136"/>
              <a:gd name="connsiteY13" fmla="*/ 207264 h 1676710"/>
              <a:gd name="connsiteX14" fmla="*/ 21336 w 2612136"/>
              <a:gd name="connsiteY14" fmla="*/ 170688 h 1676710"/>
              <a:gd name="connsiteX15" fmla="*/ 30480 w 2612136"/>
              <a:gd name="connsiteY15" fmla="*/ 161544 h 1676710"/>
              <a:gd name="connsiteX16" fmla="*/ 42672 w 2612136"/>
              <a:gd name="connsiteY16" fmla="*/ 146304 h 1676710"/>
              <a:gd name="connsiteX17" fmla="*/ 60960 w 2612136"/>
              <a:gd name="connsiteY17" fmla="*/ 131064 h 1676710"/>
              <a:gd name="connsiteX18" fmla="*/ 67056 w 2612136"/>
              <a:gd name="connsiteY18" fmla="*/ 121920 h 1676710"/>
              <a:gd name="connsiteX19" fmla="*/ 79248 w 2612136"/>
              <a:gd name="connsiteY19" fmla="*/ 115824 h 1676710"/>
              <a:gd name="connsiteX20" fmla="*/ 100584 w 2612136"/>
              <a:gd name="connsiteY20" fmla="*/ 106680 h 1676710"/>
              <a:gd name="connsiteX21" fmla="*/ 109728 w 2612136"/>
              <a:gd name="connsiteY21" fmla="*/ 97536 h 1676710"/>
              <a:gd name="connsiteX22" fmla="*/ 121920 w 2612136"/>
              <a:gd name="connsiteY22" fmla="*/ 94488 h 1676710"/>
              <a:gd name="connsiteX23" fmla="*/ 131064 w 2612136"/>
              <a:gd name="connsiteY23" fmla="*/ 91440 h 1676710"/>
              <a:gd name="connsiteX24" fmla="*/ 140208 w 2612136"/>
              <a:gd name="connsiteY24" fmla="*/ 85344 h 1676710"/>
              <a:gd name="connsiteX25" fmla="*/ 149352 w 2612136"/>
              <a:gd name="connsiteY25" fmla="*/ 82296 h 1676710"/>
              <a:gd name="connsiteX26" fmla="*/ 161544 w 2612136"/>
              <a:gd name="connsiteY26" fmla="*/ 76200 h 1676710"/>
              <a:gd name="connsiteX27" fmla="*/ 179832 w 2612136"/>
              <a:gd name="connsiteY27" fmla="*/ 70104 h 1676710"/>
              <a:gd name="connsiteX28" fmla="*/ 198120 w 2612136"/>
              <a:gd name="connsiteY28" fmla="*/ 64008 h 1676710"/>
              <a:gd name="connsiteX29" fmla="*/ 207264 w 2612136"/>
              <a:gd name="connsiteY29" fmla="*/ 60960 h 1676710"/>
              <a:gd name="connsiteX30" fmla="*/ 234696 w 2612136"/>
              <a:gd name="connsiteY30" fmla="*/ 54864 h 1676710"/>
              <a:gd name="connsiteX31" fmla="*/ 262128 w 2612136"/>
              <a:gd name="connsiteY31" fmla="*/ 48768 h 1676710"/>
              <a:gd name="connsiteX32" fmla="*/ 283464 w 2612136"/>
              <a:gd name="connsiteY32" fmla="*/ 45720 h 1676710"/>
              <a:gd name="connsiteX33" fmla="*/ 292608 w 2612136"/>
              <a:gd name="connsiteY33" fmla="*/ 42672 h 1676710"/>
              <a:gd name="connsiteX34" fmla="*/ 338328 w 2612136"/>
              <a:gd name="connsiteY34" fmla="*/ 36576 h 1676710"/>
              <a:gd name="connsiteX35" fmla="*/ 365760 w 2612136"/>
              <a:gd name="connsiteY35" fmla="*/ 30480 h 1676710"/>
              <a:gd name="connsiteX36" fmla="*/ 384048 w 2612136"/>
              <a:gd name="connsiteY36" fmla="*/ 27432 h 1676710"/>
              <a:gd name="connsiteX37" fmla="*/ 417576 w 2612136"/>
              <a:gd name="connsiteY37" fmla="*/ 24384 h 1676710"/>
              <a:gd name="connsiteX38" fmla="*/ 460248 w 2612136"/>
              <a:gd name="connsiteY38" fmla="*/ 18288 h 1676710"/>
              <a:gd name="connsiteX39" fmla="*/ 505968 w 2612136"/>
              <a:gd name="connsiteY39" fmla="*/ 15240 h 1676710"/>
              <a:gd name="connsiteX40" fmla="*/ 527304 w 2612136"/>
              <a:gd name="connsiteY40" fmla="*/ 9144 h 1676710"/>
              <a:gd name="connsiteX41" fmla="*/ 545592 w 2612136"/>
              <a:gd name="connsiteY41" fmla="*/ 6096 h 1676710"/>
              <a:gd name="connsiteX42" fmla="*/ 554736 w 2612136"/>
              <a:gd name="connsiteY42" fmla="*/ 3048 h 1676710"/>
              <a:gd name="connsiteX43" fmla="*/ 585216 w 2612136"/>
              <a:gd name="connsiteY43" fmla="*/ 0 h 1676710"/>
              <a:gd name="connsiteX44" fmla="*/ 679704 w 2612136"/>
              <a:gd name="connsiteY44" fmla="*/ 3048 h 1676710"/>
              <a:gd name="connsiteX45" fmla="*/ 701040 w 2612136"/>
              <a:gd name="connsiteY45" fmla="*/ 6096 h 1676710"/>
              <a:gd name="connsiteX46" fmla="*/ 749808 w 2612136"/>
              <a:gd name="connsiteY46" fmla="*/ 12192 h 1676710"/>
              <a:gd name="connsiteX47" fmla="*/ 765048 w 2612136"/>
              <a:gd name="connsiteY47" fmla="*/ 15240 h 1676710"/>
              <a:gd name="connsiteX48" fmla="*/ 810768 w 2612136"/>
              <a:gd name="connsiteY48" fmla="*/ 18288 h 1676710"/>
              <a:gd name="connsiteX49" fmla="*/ 829056 w 2612136"/>
              <a:gd name="connsiteY49" fmla="*/ 21336 h 1676710"/>
              <a:gd name="connsiteX50" fmla="*/ 847344 w 2612136"/>
              <a:gd name="connsiteY50" fmla="*/ 27432 h 1676710"/>
              <a:gd name="connsiteX51" fmla="*/ 886968 w 2612136"/>
              <a:gd name="connsiteY51" fmla="*/ 33528 h 1676710"/>
              <a:gd name="connsiteX52" fmla="*/ 899160 w 2612136"/>
              <a:gd name="connsiteY52" fmla="*/ 36576 h 1676710"/>
              <a:gd name="connsiteX53" fmla="*/ 908304 w 2612136"/>
              <a:gd name="connsiteY53" fmla="*/ 39624 h 1676710"/>
              <a:gd name="connsiteX54" fmla="*/ 950976 w 2612136"/>
              <a:gd name="connsiteY54" fmla="*/ 45720 h 1676710"/>
              <a:gd name="connsiteX55" fmla="*/ 972312 w 2612136"/>
              <a:gd name="connsiteY55" fmla="*/ 48768 h 1676710"/>
              <a:gd name="connsiteX56" fmla="*/ 1005840 w 2612136"/>
              <a:gd name="connsiteY56" fmla="*/ 57912 h 1676710"/>
              <a:gd name="connsiteX57" fmla="*/ 1027176 w 2612136"/>
              <a:gd name="connsiteY57" fmla="*/ 60960 h 1676710"/>
              <a:gd name="connsiteX58" fmla="*/ 1048512 w 2612136"/>
              <a:gd name="connsiteY58" fmla="*/ 67056 h 1676710"/>
              <a:gd name="connsiteX59" fmla="*/ 1078992 w 2612136"/>
              <a:gd name="connsiteY59" fmla="*/ 73152 h 1676710"/>
              <a:gd name="connsiteX60" fmla="*/ 1088136 w 2612136"/>
              <a:gd name="connsiteY60" fmla="*/ 76200 h 1676710"/>
              <a:gd name="connsiteX61" fmla="*/ 1109472 w 2612136"/>
              <a:gd name="connsiteY61" fmla="*/ 79248 h 1676710"/>
              <a:gd name="connsiteX62" fmla="*/ 1127760 w 2612136"/>
              <a:gd name="connsiteY62" fmla="*/ 82296 h 1676710"/>
              <a:gd name="connsiteX63" fmla="*/ 1139952 w 2612136"/>
              <a:gd name="connsiteY63" fmla="*/ 85344 h 1676710"/>
              <a:gd name="connsiteX64" fmla="*/ 1176528 w 2612136"/>
              <a:gd name="connsiteY64" fmla="*/ 91440 h 1676710"/>
              <a:gd name="connsiteX65" fmla="*/ 1207008 w 2612136"/>
              <a:gd name="connsiteY65" fmla="*/ 100584 h 1676710"/>
              <a:gd name="connsiteX66" fmla="*/ 1216152 w 2612136"/>
              <a:gd name="connsiteY66" fmla="*/ 103632 h 1676710"/>
              <a:gd name="connsiteX67" fmla="*/ 1228344 w 2612136"/>
              <a:gd name="connsiteY67" fmla="*/ 106680 h 1676710"/>
              <a:gd name="connsiteX68" fmla="*/ 1246632 w 2612136"/>
              <a:gd name="connsiteY68" fmla="*/ 112776 h 1676710"/>
              <a:gd name="connsiteX69" fmla="*/ 1255776 w 2612136"/>
              <a:gd name="connsiteY69" fmla="*/ 115824 h 1676710"/>
              <a:gd name="connsiteX70" fmla="*/ 1267968 w 2612136"/>
              <a:gd name="connsiteY70" fmla="*/ 121920 h 1676710"/>
              <a:gd name="connsiteX71" fmla="*/ 1277112 w 2612136"/>
              <a:gd name="connsiteY71" fmla="*/ 128016 h 1676710"/>
              <a:gd name="connsiteX72" fmla="*/ 1298448 w 2612136"/>
              <a:gd name="connsiteY72" fmla="*/ 134112 h 1676710"/>
              <a:gd name="connsiteX73" fmla="*/ 1322832 w 2612136"/>
              <a:gd name="connsiteY73" fmla="*/ 146304 h 1676710"/>
              <a:gd name="connsiteX74" fmla="*/ 1441704 w 2612136"/>
              <a:gd name="connsiteY74" fmla="*/ 185928 h 1676710"/>
              <a:gd name="connsiteX75" fmla="*/ 1487424 w 2612136"/>
              <a:gd name="connsiteY75" fmla="*/ 207264 h 1676710"/>
              <a:gd name="connsiteX76" fmla="*/ 1511808 w 2612136"/>
              <a:gd name="connsiteY76" fmla="*/ 216408 h 1676710"/>
              <a:gd name="connsiteX77" fmla="*/ 1554480 w 2612136"/>
              <a:gd name="connsiteY77" fmla="*/ 225552 h 1676710"/>
              <a:gd name="connsiteX78" fmla="*/ 1578864 w 2612136"/>
              <a:gd name="connsiteY78" fmla="*/ 231648 h 1676710"/>
              <a:gd name="connsiteX79" fmla="*/ 1588008 w 2612136"/>
              <a:gd name="connsiteY79" fmla="*/ 234696 h 1676710"/>
              <a:gd name="connsiteX80" fmla="*/ 1612392 w 2612136"/>
              <a:gd name="connsiteY80" fmla="*/ 240792 h 1676710"/>
              <a:gd name="connsiteX81" fmla="*/ 1630680 w 2612136"/>
              <a:gd name="connsiteY81" fmla="*/ 246888 h 1676710"/>
              <a:gd name="connsiteX82" fmla="*/ 1639824 w 2612136"/>
              <a:gd name="connsiteY82" fmla="*/ 249936 h 1676710"/>
              <a:gd name="connsiteX83" fmla="*/ 1652016 w 2612136"/>
              <a:gd name="connsiteY83" fmla="*/ 252984 h 1676710"/>
              <a:gd name="connsiteX84" fmla="*/ 1664208 w 2612136"/>
              <a:gd name="connsiteY84" fmla="*/ 259080 h 1676710"/>
              <a:gd name="connsiteX85" fmla="*/ 1673352 w 2612136"/>
              <a:gd name="connsiteY85" fmla="*/ 262128 h 1676710"/>
              <a:gd name="connsiteX86" fmla="*/ 1685544 w 2612136"/>
              <a:gd name="connsiteY86" fmla="*/ 268224 h 1676710"/>
              <a:gd name="connsiteX87" fmla="*/ 1703832 w 2612136"/>
              <a:gd name="connsiteY87" fmla="*/ 274320 h 1676710"/>
              <a:gd name="connsiteX88" fmla="*/ 1716024 w 2612136"/>
              <a:gd name="connsiteY88" fmla="*/ 280416 h 1676710"/>
              <a:gd name="connsiteX89" fmla="*/ 1734312 w 2612136"/>
              <a:gd name="connsiteY89" fmla="*/ 286512 h 1676710"/>
              <a:gd name="connsiteX90" fmla="*/ 1743456 w 2612136"/>
              <a:gd name="connsiteY90" fmla="*/ 289560 h 1676710"/>
              <a:gd name="connsiteX91" fmla="*/ 1752600 w 2612136"/>
              <a:gd name="connsiteY91" fmla="*/ 295656 h 1676710"/>
              <a:gd name="connsiteX92" fmla="*/ 1770888 w 2612136"/>
              <a:gd name="connsiteY92" fmla="*/ 301752 h 1676710"/>
              <a:gd name="connsiteX93" fmla="*/ 1780032 w 2612136"/>
              <a:gd name="connsiteY93" fmla="*/ 307848 h 1676710"/>
              <a:gd name="connsiteX94" fmla="*/ 1789176 w 2612136"/>
              <a:gd name="connsiteY94" fmla="*/ 310896 h 1676710"/>
              <a:gd name="connsiteX95" fmla="*/ 1804416 w 2612136"/>
              <a:gd name="connsiteY95" fmla="*/ 316992 h 1676710"/>
              <a:gd name="connsiteX96" fmla="*/ 1813560 w 2612136"/>
              <a:gd name="connsiteY96" fmla="*/ 323088 h 1676710"/>
              <a:gd name="connsiteX97" fmla="*/ 1844040 w 2612136"/>
              <a:gd name="connsiteY97" fmla="*/ 332232 h 1676710"/>
              <a:gd name="connsiteX98" fmla="*/ 1853184 w 2612136"/>
              <a:gd name="connsiteY98" fmla="*/ 338328 h 1676710"/>
              <a:gd name="connsiteX99" fmla="*/ 1886712 w 2612136"/>
              <a:gd name="connsiteY99" fmla="*/ 350520 h 1676710"/>
              <a:gd name="connsiteX100" fmla="*/ 1895856 w 2612136"/>
              <a:gd name="connsiteY100" fmla="*/ 356616 h 1676710"/>
              <a:gd name="connsiteX101" fmla="*/ 1926336 w 2612136"/>
              <a:gd name="connsiteY101" fmla="*/ 365760 h 1676710"/>
              <a:gd name="connsiteX102" fmla="*/ 1953768 w 2612136"/>
              <a:gd name="connsiteY102" fmla="*/ 377952 h 1676710"/>
              <a:gd name="connsiteX103" fmla="*/ 1965960 w 2612136"/>
              <a:gd name="connsiteY103" fmla="*/ 384048 h 1676710"/>
              <a:gd name="connsiteX104" fmla="*/ 1975104 w 2612136"/>
              <a:gd name="connsiteY104" fmla="*/ 387096 h 1676710"/>
              <a:gd name="connsiteX105" fmla="*/ 1996440 w 2612136"/>
              <a:gd name="connsiteY105" fmla="*/ 399288 h 1676710"/>
              <a:gd name="connsiteX106" fmla="*/ 2014728 w 2612136"/>
              <a:gd name="connsiteY106" fmla="*/ 405384 h 1676710"/>
              <a:gd name="connsiteX107" fmla="*/ 2033016 w 2612136"/>
              <a:gd name="connsiteY107" fmla="*/ 414528 h 1676710"/>
              <a:gd name="connsiteX108" fmla="*/ 2042160 w 2612136"/>
              <a:gd name="connsiteY108" fmla="*/ 420624 h 1676710"/>
              <a:gd name="connsiteX109" fmla="*/ 2054352 w 2612136"/>
              <a:gd name="connsiteY109" fmla="*/ 423672 h 1676710"/>
              <a:gd name="connsiteX110" fmla="*/ 2090928 w 2612136"/>
              <a:gd name="connsiteY110" fmla="*/ 438912 h 1676710"/>
              <a:gd name="connsiteX111" fmla="*/ 2109216 w 2612136"/>
              <a:gd name="connsiteY111" fmla="*/ 451104 h 1676710"/>
              <a:gd name="connsiteX112" fmla="*/ 2130552 w 2612136"/>
              <a:gd name="connsiteY112" fmla="*/ 460248 h 1676710"/>
              <a:gd name="connsiteX113" fmla="*/ 2139696 w 2612136"/>
              <a:gd name="connsiteY113" fmla="*/ 463296 h 1676710"/>
              <a:gd name="connsiteX114" fmla="*/ 2151888 w 2612136"/>
              <a:gd name="connsiteY114" fmla="*/ 469392 h 1676710"/>
              <a:gd name="connsiteX115" fmla="*/ 2161032 w 2612136"/>
              <a:gd name="connsiteY115" fmla="*/ 472440 h 1676710"/>
              <a:gd name="connsiteX116" fmla="*/ 2170176 w 2612136"/>
              <a:gd name="connsiteY116" fmla="*/ 478536 h 1676710"/>
              <a:gd name="connsiteX117" fmla="*/ 2179320 w 2612136"/>
              <a:gd name="connsiteY117" fmla="*/ 487680 h 1676710"/>
              <a:gd name="connsiteX118" fmla="*/ 2191512 w 2612136"/>
              <a:gd name="connsiteY118" fmla="*/ 490728 h 1676710"/>
              <a:gd name="connsiteX119" fmla="*/ 2200656 w 2612136"/>
              <a:gd name="connsiteY119" fmla="*/ 499872 h 1676710"/>
              <a:gd name="connsiteX120" fmla="*/ 2209800 w 2612136"/>
              <a:gd name="connsiteY120" fmla="*/ 502920 h 1676710"/>
              <a:gd name="connsiteX121" fmla="*/ 2218944 w 2612136"/>
              <a:gd name="connsiteY121" fmla="*/ 509016 h 1676710"/>
              <a:gd name="connsiteX122" fmla="*/ 2228088 w 2612136"/>
              <a:gd name="connsiteY122" fmla="*/ 512064 h 1676710"/>
              <a:gd name="connsiteX123" fmla="*/ 2246376 w 2612136"/>
              <a:gd name="connsiteY123" fmla="*/ 524256 h 1676710"/>
              <a:gd name="connsiteX124" fmla="*/ 2255520 w 2612136"/>
              <a:gd name="connsiteY124" fmla="*/ 527304 h 1676710"/>
              <a:gd name="connsiteX125" fmla="*/ 2273808 w 2612136"/>
              <a:gd name="connsiteY125" fmla="*/ 539496 h 1676710"/>
              <a:gd name="connsiteX126" fmla="*/ 2282952 w 2612136"/>
              <a:gd name="connsiteY126" fmla="*/ 545592 h 1676710"/>
              <a:gd name="connsiteX127" fmla="*/ 2292096 w 2612136"/>
              <a:gd name="connsiteY127" fmla="*/ 548640 h 1676710"/>
              <a:gd name="connsiteX128" fmla="*/ 2304288 w 2612136"/>
              <a:gd name="connsiteY128" fmla="*/ 557784 h 1676710"/>
              <a:gd name="connsiteX129" fmla="*/ 2322576 w 2612136"/>
              <a:gd name="connsiteY129" fmla="*/ 569976 h 1676710"/>
              <a:gd name="connsiteX130" fmla="*/ 2331720 w 2612136"/>
              <a:gd name="connsiteY130" fmla="*/ 579120 h 1676710"/>
              <a:gd name="connsiteX131" fmla="*/ 2350008 w 2612136"/>
              <a:gd name="connsiteY131" fmla="*/ 591312 h 1676710"/>
              <a:gd name="connsiteX132" fmla="*/ 2362200 w 2612136"/>
              <a:gd name="connsiteY132" fmla="*/ 597408 h 1676710"/>
              <a:gd name="connsiteX133" fmla="*/ 2389632 w 2612136"/>
              <a:gd name="connsiteY133" fmla="*/ 621792 h 1676710"/>
              <a:gd name="connsiteX134" fmla="*/ 2398776 w 2612136"/>
              <a:gd name="connsiteY134" fmla="*/ 624840 h 1676710"/>
              <a:gd name="connsiteX135" fmla="*/ 2420112 w 2612136"/>
              <a:gd name="connsiteY135" fmla="*/ 646176 h 1676710"/>
              <a:gd name="connsiteX136" fmla="*/ 2438400 w 2612136"/>
              <a:gd name="connsiteY136" fmla="*/ 661416 h 1676710"/>
              <a:gd name="connsiteX137" fmla="*/ 2447544 w 2612136"/>
              <a:gd name="connsiteY137" fmla="*/ 667512 h 1676710"/>
              <a:gd name="connsiteX138" fmla="*/ 2456688 w 2612136"/>
              <a:gd name="connsiteY138" fmla="*/ 679704 h 1676710"/>
              <a:gd name="connsiteX139" fmla="*/ 2474976 w 2612136"/>
              <a:gd name="connsiteY139" fmla="*/ 694944 h 1676710"/>
              <a:gd name="connsiteX140" fmla="*/ 2481072 w 2612136"/>
              <a:gd name="connsiteY140" fmla="*/ 704088 h 1676710"/>
              <a:gd name="connsiteX141" fmla="*/ 2493264 w 2612136"/>
              <a:gd name="connsiteY141" fmla="*/ 713232 h 1676710"/>
              <a:gd name="connsiteX142" fmla="*/ 2511552 w 2612136"/>
              <a:gd name="connsiteY142" fmla="*/ 743712 h 1676710"/>
              <a:gd name="connsiteX143" fmla="*/ 2526792 w 2612136"/>
              <a:gd name="connsiteY143" fmla="*/ 762000 h 1676710"/>
              <a:gd name="connsiteX144" fmla="*/ 2529840 w 2612136"/>
              <a:gd name="connsiteY144" fmla="*/ 771144 h 1676710"/>
              <a:gd name="connsiteX145" fmla="*/ 2535936 w 2612136"/>
              <a:gd name="connsiteY145" fmla="*/ 783336 h 1676710"/>
              <a:gd name="connsiteX146" fmla="*/ 2538984 w 2612136"/>
              <a:gd name="connsiteY146" fmla="*/ 792480 h 1676710"/>
              <a:gd name="connsiteX147" fmla="*/ 2545080 w 2612136"/>
              <a:gd name="connsiteY147" fmla="*/ 801624 h 1676710"/>
              <a:gd name="connsiteX148" fmla="*/ 2551176 w 2612136"/>
              <a:gd name="connsiteY148" fmla="*/ 822960 h 1676710"/>
              <a:gd name="connsiteX149" fmla="*/ 2557272 w 2612136"/>
              <a:gd name="connsiteY149" fmla="*/ 841248 h 1676710"/>
              <a:gd name="connsiteX150" fmla="*/ 2563368 w 2612136"/>
              <a:gd name="connsiteY150" fmla="*/ 865632 h 1676710"/>
              <a:gd name="connsiteX151" fmla="*/ 2569464 w 2612136"/>
              <a:gd name="connsiteY151" fmla="*/ 877824 h 1676710"/>
              <a:gd name="connsiteX152" fmla="*/ 2572512 w 2612136"/>
              <a:gd name="connsiteY152" fmla="*/ 886968 h 1676710"/>
              <a:gd name="connsiteX153" fmla="*/ 2575560 w 2612136"/>
              <a:gd name="connsiteY153" fmla="*/ 899160 h 1676710"/>
              <a:gd name="connsiteX154" fmla="*/ 2587752 w 2612136"/>
              <a:gd name="connsiteY154" fmla="*/ 917448 h 1676710"/>
              <a:gd name="connsiteX155" fmla="*/ 2593848 w 2612136"/>
              <a:gd name="connsiteY155" fmla="*/ 938784 h 1676710"/>
              <a:gd name="connsiteX156" fmla="*/ 2596896 w 2612136"/>
              <a:gd name="connsiteY156" fmla="*/ 950976 h 1676710"/>
              <a:gd name="connsiteX157" fmla="*/ 2602992 w 2612136"/>
              <a:gd name="connsiteY157" fmla="*/ 963168 h 1676710"/>
              <a:gd name="connsiteX158" fmla="*/ 2606040 w 2612136"/>
              <a:gd name="connsiteY158" fmla="*/ 975360 h 1676710"/>
              <a:gd name="connsiteX159" fmla="*/ 2612136 w 2612136"/>
              <a:gd name="connsiteY159" fmla="*/ 993648 h 1676710"/>
              <a:gd name="connsiteX160" fmla="*/ 2609088 w 2612136"/>
              <a:gd name="connsiteY160" fmla="*/ 1030224 h 1676710"/>
              <a:gd name="connsiteX161" fmla="*/ 2602992 w 2612136"/>
              <a:gd name="connsiteY161" fmla="*/ 1066800 h 1676710"/>
              <a:gd name="connsiteX162" fmla="*/ 2599944 w 2612136"/>
              <a:gd name="connsiteY162" fmla="*/ 1103376 h 1676710"/>
              <a:gd name="connsiteX163" fmla="*/ 2593848 w 2612136"/>
              <a:gd name="connsiteY163" fmla="*/ 1130808 h 1676710"/>
              <a:gd name="connsiteX164" fmla="*/ 2590800 w 2612136"/>
              <a:gd name="connsiteY164" fmla="*/ 1139952 h 1676710"/>
              <a:gd name="connsiteX165" fmla="*/ 2581656 w 2612136"/>
              <a:gd name="connsiteY165" fmla="*/ 1173480 h 1676710"/>
              <a:gd name="connsiteX166" fmla="*/ 2578608 w 2612136"/>
              <a:gd name="connsiteY166" fmla="*/ 1182624 h 1676710"/>
              <a:gd name="connsiteX167" fmla="*/ 2566416 w 2612136"/>
              <a:gd name="connsiteY167" fmla="*/ 1200912 h 1676710"/>
              <a:gd name="connsiteX168" fmla="*/ 2560320 w 2612136"/>
              <a:gd name="connsiteY168" fmla="*/ 1210056 h 1676710"/>
              <a:gd name="connsiteX169" fmla="*/ 2557272 w 2612136"/>
              <a:gd name="connsiteY169" fmla="*/ 1219200 h 1676710"/>
              <a:gd name="connsiteX170" fmla="*/ 2545080 w 2612136"/>
              <a:gd name="connsiteY170" fmla="*/ 1237488 h 1676710"/>
              <a:gd name="connsiteX171" fmla="*/ 2538984 w 2612136"/>
              <a:gd name="connsiteY171" fmla="*/ 1246632 h 1676710"/>
              <a:gd name="connsiteX172" fmla="*/ 2535936 w 2612136"/>
              <a:gd name="connsiteY172" fmla="*/ 1255776 h 1676710"/>
              <a:gd name="connsiteX173" fmla="*/ 2526792 w 2612136"/>
              <a:gd name="connsiteY173" fmla="*/ 1264920 h 1676710"/>
              <a:gd name="connsiteX174" fmla="*/ 2511552 w 2612136"/>
              <a:gd name="connsiteY174" fmla="*/ 1283208 h 1676710"/>
              <a:gd name="connsiteX175" fmla="*/ 2502408 w 2612136"/>
              <a:gd name="connsiteY175" fmla="*/ 1289304 h 1676710"/>
              <a:gd name="connsiteX176" fmla="*/ 2493264 w 2612136"/>
              <a:gd name="connsiteY176" fmla="*/ 1301496 h 1676710"/>
              <a:gd name="connsiteX177" fmla="*/ 2474976 w 2612136"/>
              <a:gd name="connsiteY177" fmla="*/ 1313688 h 1676710"/>
              <a:gd name="connsiteX178" fmla="*/ 2444496 w 2612136"/>
              <a:gd name="connsiteY178" fmla="*/ 1335024 h 1676710"/>
              <a:gd name="connsiteX179" fmla="*/ 2435352 w 2612136"/>
              <a:gd name="connsiteY179" fmla="*/ 1341120 h 1676710"/>
              <a:gd name="connsiteX180" fmla="*/ 2423160 w 2612136"/>
              <a:gd name="connsiteY180" fmla="*/ 1350264 h 1676710"/>
              <a:gd name="connsiteX181" fmla="*/ 2410968 w 2612136"/>
              <a:gd name="connsiteY181" fmla="*/ 1353312 h 1676710"/>
              <a:gd name="connsiteX182" fmla="*/ 2401824 w 2612136"/>
              <a:gd name="connsiteY182" fmla="*/ 1362456 h 1676710"/>
              <a:gd name="connsiteX183" fmla="*/ 2383536 w 2612136"/>
              <a:gd name="connsiteY183" fmla="*/ 1374648 h 1676710"/>
              <a:gd name="connsiteX184" fmla="*/ 2365248 w 2612136"/>
              <a:gd name="connsiteY184" fmla="*/ 1386840 h 1676710"/>
              <a:gd name="connsiteX185" fmla="*/ 2356104 w 2612136"/>
              <a:gd name="connsiteY185" fmla="*/ 1395984 h 1676710"/>
              <a:gd name="connsiteX186" fmla="*/ 2346960 w 2612136"/>
              <a:gd name="connsiteY186" fmla="*/ 1399032 h 1676710"/>
              <a:gd name="connsiteX187" fmla="*/ 2331720 w 2612136"/>
              <a:gd name="connsiteY187" fmla="*/ 1411224 h 1676710"/>
              <a:gd name="connsiteX188" fmla="*/ 2322576 w 2612136"/>
              <a:gd name="connsiteY188" fmla="*/ 1420368 h 1676710"/>
              <a:gd name="connsiteX189" fmla="*/ 2301240 w 2612136"/>
              <a:gd name="connsiteY189" fmla="*/ 1432560 h 1676710"/>
              <a:gd name="connsiteX190" fmla="*/ 2286000 w 2612136"/>
              <a:gd name="connsiteY190" fmla="*/ 1441704 h 1676710"/>
              <a:gd name="connsiteX191" fmla="*/ 2267712 w 2612136"/>
              <a:gd name="connsiteY191" fmla="*/ 1453896 h 1676710"/>
              <a:gd name="connsiteX192" fmla="*/ 2255520 w 2612136"/>
              <a:gd name="connsiteY192" fmla="*/ 1459992 h 1676710"/>
              <a:gd name="connsiteX193" fmla="*/ 2234184 w 2612136"/>
              <a:gd name="connsiteY193" fmla="*/ 1475232 h 1676710"/>
              <a:gd name="connsiteX194" fmla="*/ 2225040 w 2612136"/>
              <a:gd name="connsiteY194" fmla="*/ 1481328 h 1676710"/>
              <a:gd name="connsiteX195" fmla="*/ 2212848 w 2612136"/>
              <a:gd name="connsiteY195" fmla="*/ 1490472 h 1676710"/>
              <a:gd name="connsiteX196" fmla="*/ 2194560 w 2612136"/>
              <a:gd name="connsiteY196" fmla="*/ 1496568 h 1676710"/>
              <a:gd name="connsiteX197" fmla="*/ 2185416 w 2612136"/>
              <a:gd name="connsiteY197" fmla="*/ 1499616 h 1676710"/>
              <a:gd name="connsiteX198" fmla="*/ 2164080 w 2612136"/>
              <a:gd name="connsiteY198" fmla="*/ 1511808 h 1676710"/>
              <a:gd name="connsiteX199" fmla="*/ 2154936 w 2612136"/>
              <a:gd name="connsiteY199" fmla="*/ 1514856 h 1676710"/>
              <a:gd name="connsiteX200" fmla="*/ 2133600 w 2612136"/>
              <a:gd name="connsiteY200" fmla="*/ 1527048 h 1676710"/>
              <a:gd name="connsiteX201" fmla="*/ 2115312 w 2612136"/>
              <a:gd name="connsiteY201" fmla="*/ 1539240 h 1676710"/>
              <a:gd name="connsiteX202" fmla="*/ 2097024 w 2612136"/>
              <a:gd name="connsiteY202" fmla="*/ 1548384 h 1676710"/>
              <a:gd name="connsiteX203" fmla="*/ 2087880 w 2612136"/>
              <a:gd name="connsiteY203" fmla="*/ 1551432 h 1676710"/>
              <a:gd name="connsiteX204" fmla="*/ 2063496 w 2612136"/>
              <a:gd name="connsiteY204" fmla="*/ 1563624 h 1676710"/>
              <a:gd name="connsiteX205" fmla="*/ 2045208 w 2612136"/>
              <a:gd name="connsiteY205" fmla="*/ 1575816 h 1676710"/>
              <a:gd name="connsiteX206" fmla="*/ 2036064 w 2612136"/>
              <a:gd name="connsiteY206" fmla="*/ 1578864 h 1676710"/>
              <a:gd name="connsiteX207" fmla="*/ 2026920 w 2612136"/>
              <a:gd name="connsiteY207" fmla="*/ 1584960 h 1676710"/>
              <a:gd name="connsiteX208" fmla="*/ 2002536 w 2612136"/>
              <a:gd name="connsiteY208" fmla="*/ 1600200 h 1676710"/>
              <a:gd name="connsiteX209" fmla="*/ 1984248 w 2612136"/>
              <a:gd name="connsiteY209" fmla="*/ 1612392 h 1676710"/>
              <a:gd name="connsiteX210" fmla="*/ 1959864 w 2612136"/>
              <a:gd name="connsiteY210" fmla="*/ 1621536 h 1676710"/>
              <a:gd name="connsiteX211" fmla="*/ 1950720 w 2612136"/>
              <a:gd name="connsiteY211" fmla="*/ 1624584 h 1676710"/>
              <a:gd name="connsiteX212" fmla="*/ 1941576 w 2612136"/>
              <a:gd name="connsiteY212" fmla="*/ 1630680 h 1676710"/>
              <a:gd name="connsiteX213" fmla="*/ 1911096 w 2612136"/>
              <a:gd name="connsiteY213" fmla="*/ 1636776 h 1676710"/>
              <a:gd name="connsiteX214" fmla="*/ 1898904 w 2612136"/>
              <a:gd name="connsiteY214" fmla="*/ 1642872 h 1676710"/>
              <a:gd name="connsiteX215" fmla="*/ 1889760 w 2612136"/>
              <a:gd name="connsiteY215" fmla="*/ 1648968 h 1676710"/>
              <a:gd name="connsiteX216" fmla="*/ 1880616 w 2612136"/>
              <a:gd name="connsiteY216" fmla="*/ 1652016 h 1676710"/>
              <a:gd name="connsiteX217" fmla="*/ 1862328 w 2612136"/>
              <a:gd name="connsiteY217" fmla="*/ 1664208 h 1676710"/>
              <a:gd name="connsiteX218" fmla="*/ 1853184 w 2612136"/>
              <a:gd name="connsiteY218" fmla="*/ 1670304 h 1676710"/>
              <a:gd name="connsiteX219" fmla="*/ 1831848 w 2612136"/>
              <a:gd name="connsiteY219" fmla="*/ 1676400 h 1676710"/>
              <a:gd name="connsiteX220" fmla="*/ 1813560 w 2612136"/>
              <a:gd name="connsiteY220" fmla="*/ 1667256 h 1676710"/>
              <a:gd name="connsiteX221" fmla="*/ 1792224 w 2612136"/>
              <a:gd name="connsiteY221" fmla="*/ 1658112 h 1676710"/>
              <a:gd name="connsiteX222" fmla="*/ 1783080 w 2612136"/>
              <a:gd name="connsiteY222" fmla="*/ 1648968 h 1676710"/>
              <a:gd name="connsiteX223" fmla="*/ 1776984 w 2612136"/>
              <a:gd name="connsiteY223" fmla="*/ 1639824 h 1676710"/>
              <a:gd name="connsiteX224" fmla="*/ 1767840 w 2612136"/>
              <a:gd name="connsiteY224" fmla="*/ 1636776 h 1676710"/>
              <a:gd name="connsiteX225" fmla="*/ 1761744 w 2612136"/>
              <a:gd name="connsiteY225" fmla="*/ 1627632 h 1676710"/>
              <a:gd name="connsiteX226" fmla="*/ 1734312 w 2612136"/>
              <a:gd name="connsiteY226" fmla="*/ 1600200 h 1676710"/>
              <a:gd name="connsiteX227" fmla="*/ 1725168 w 2612136"/>
              <a:gd name="connsiteY227" fmla="*/ 1591056 h 1676710"/>
              <a:gd name="connsiteX228" fmla="*/ 1706880 w 2612136"/>
              <a:gd name="connsiteY228" fmla="*/ 1563624 h 1676710"/>
              <a:gd name="connsiteX229" fmla="*/ 1700784 w 2612136"/>
              <a:gd name="connsiteY229" fmla="*/ 1554480 h 1676710"/>
              <a:gd name="connsiteX230" fmla="*/ 1694688 w 2612136"/>
              <a:gd name="connsiteY230" fmla="*/ 1545336 h 1676710"/>
              <a:gd name="connsiteX231" fmla="*/ 1691640 w 2612136"/>
              <a:gd name="connsiteY231" fmla="*/ 1536192 h 1676710"/>
              <a:gd name="connsiteX232" fmla="*/ 1679448 w 2612136"/>
              <a:gd name="connsiteY232" fmla="*/ 1514856 h 1676710"/>
              <a:gd name="connsiteX233" fmla="*/ 1673352 w 2612136"/>
              <a:gd name="connsiteY233" fmla="*/ 1496568 h 1676710"/>
              <a:gd name="connsiteX234" fmla="*/ 1670304 w 2612136"/>
              <a:gd name="connsiteY234" fmla="*/ 1487424 h 1676710"/>
              <a:gd name="connsiteX235" fmla="*/ 1670304 w 2612136"/>
              <a:gd name="connsiteY235" fmla="*/ 1423416 h 1676710"/>
              <a:gd name="connsiteX236" fmla="*/ 1679448 w 2612136"/>
              <a:gd name="connsiteY236" fmla="*/ 1405128 h 1676710"/>
              <a:gd name="connsiteX237" fmla="*/ 1688592 w 2612136"/>
              <a:gd name="connsiteY237" fmla="*/ 1399032 h 1676710"/>
              <a:gd name="connsiteX238" fmla="*/ 1700784 w 2612136"/>
              <a:gd name="connsiteY238" fmla="*/ 1386840 h 1676710"/>
              <a:gd name="connsiteX239" fmla="*/ 1709928 w 2612136"/>
              <a:gd name="connsiteY239" fmla="*/ 1377696 h 1676710"/>
              <a:gd name="connsiteX240" fmla="*/ 1728216 w 2612136"/>
              <a:gd name="connsiteY240" fmla="*/ 1365504 h 1676710"/>
              <a:gd name="connsiteX241" fmla="*/ 1737360 w 2612136"/>
              <a:gd name="connsiteY241" fmla="*/ 1359408 h 1676710"/>
              <a:gd name="connsiteX242" fmla="*/ 1749552 w 2612136"/>
              <a:gd name="connsiteY242" fmla="*/ 1356360 h 1676710"/>
              <a:gd name="connsiteX243" fmla="*/ 1770888 w 2612136"/>
              <a:gd name="connsiteY243" fmla="*/ 1344168 h 1676710"/>
              <a:gd name="connsiteX244" fmla="*/ 1780032 w 2612136"/>
              <a:gd name="connsiteY244" fmla="*/ 1338072 h 1676710"/>
              <a:gd name="connsiteX245" fmla="*/ 1801368 w 2612136"/>
              <a:gd name="connsiteY245" fmla="*/ 1331976 h 1676710"/>
              <a:gd name="connsiteX246" fmla="*/ 1810512 w 2612136"/>
              <a:gd name="connsiteY246" fmla="*/ 1328928 h 1676710"/>
              <a:gd name="connsiteX247" fmla="*/ 1822704 w 2612136"/>
              <a:gd name="connsiteY247" fmla="*/ 1325880 h 1676710"/>
              <a:gd name="connsiteX248" fmla="*/ 1840992 w 2612136"/>
              <a:gd name="connsiteY248" fmla="*/ 1319784 h 1676710"/>
              <a:gd name="connsiteX249" fmla="*/ 1850136 w 2612136"/>
              <a:gd name="connsiteY249" fmla="*/ 1316736 h 1676710"/>
              <a:gd name="connsiteX250" fmla="*/ 1871472 w 2612136"/>
              <a:gd name="connsiteY250" fmla="*/ 1313688 h 1676710"/>
              <a:gd name="connsiteX251" fmla="*/ 1883664 w 2612136"/>
              <a:gd name="connsiteY251" fmla="*/ 1307592 h 1676710"/>
              <a:gd name="connsiteX252" fmla="*/ 1901952 w 2612136"/>
              <a:gd name="connsiteY252" fmla="*/ 1301496 h 1676710"/>
              <a:gd name="connsiteX253" fmla="*/ 1914144 w 2612136"/>
              <a:gd name="connsiteY253" fmla="*/ 1295400 h 1676710"/>
              <a:gd name="connsiteX254" fmla="*/ 1923288 w 2612136"/>
              <a:gd name="connsiteY254" fmla="*/ 1292352 h 1676710"/>
              <a:gd name="connsiteX255" fmla="*/ 1932432 w 2612136"/>
              <a:gd name="connsiteY255" fmla="*/ 1286256 h 1676710"/>
              <a:gd name="connsiteX256" fmla="*/ 1941576 w 2612136"/>
              <a:gd name="connsiteY256" fmla="*/ 1283208 h 1676710"/>
              <a:gd name="connsiteX257" fmla="*/ 1959864 w 2612136"/>
              <a:gd name="connsiteY257" fmla="*/ 1271016 h 1676710"/>
              <a:gd name="connsiteX258" fmla="*/ 1969008 w 2612136"/>
              <a:gd name="connsiteY258" fmla="*/ 1264920 h 1676710"/>
              <a:gd name="connsiteX259" fmla="*/ 1978152 w 2612136"/>
              <a:gd name="connsiteY259" fmla="*/ 1258824 h 1676710"/>
              <a:gd name="connsiteX260" fmla="*/ 1987296 w 2612136"/>
              <a:gd name="connsiteY260" fmla="*/ 1255776 h 1676710"/>
              <a:gd name="connsiteX261" fmla="*/ 1996440 w 2612136"/>
              <a:gd name="connsiteY261" fmla="*/ 1249680 h 1676710"/>
              <a:gd name="connsiteX262" fmla="*/ 2008632 w 2612136"/>
              <a:gd name="connsiteY262" fmla="*/ 1246632 h 1676710"/>
              <a:gd name="connsiteX263" fmla="*/ 2017776 w 2612136"/>
              <a:gd name="connsiteY263" fmla="*/ 1240536 h 1676710"/>
              <a:gd name="connsiteX264" fmla="*/ 2045208 w 2612136"/>
              <a:gd name="connsiteY264" fmla="*/ 1228344 h 1676710"/>
              <a:gd name="connsiteX265" fmla="*/ 2051304 w 2612136"/>
              <a:gd name="connsiteY265" fmla="*/ 1216152 h 1676710"/>
              <a:gd name="connsiteX266" fmla="*/ 2069592 w 2612136"/>
              <a:gd name="connsiteY266" fmla="*/ 1200912 h 1676710"/>
              <a:gd name="connsiteX267" fmla="*/ 2078736 w 2612136"/>
              <a:gd name="connsiteY267" fmla="*/ 1191768 h 1676710"/>
              <a:gd name="connsiteX268" fmla="*/ 2097024 w 2612136"/>
              <a:gd name="connsiteY268" fmla="*/ 1179576 h 1676710"/>
              <a:gd name="connsiteX269" fmla="*/ 2106168 w 2612136"/>
              <a:gd name="connsiteY269" fmla="*/ 1173480 h 1676710"/>
              <a:gd name="connsiteX270" fmla="*/ 2115312 w 2612136"/>
              <a:gd name="connsiteY270" fmla="*/ 1167384 h 1676710"/>
              <a:gd name="connsiteX271" fmla="*/ 2124456 w 2612136"/>
              <a:gd name="connsiteY271" fmla="*/ 1164336 h 1676710"/>
              <a:gd name="connsiteX272" fmla="*/ 2136648 w 2612136"/>
              <a:gd name="connsiteY272" fmla="*/ 1155192 h 1676710"/>
              <a:gd name="connsiteX273" fmla="*/ 2145792 w 2612136"/>
              <a:gd name="connsiteY273" fmla="*/ 1152144 h 1676710"/>
              <a:gd name="connsiteX274" fmla="*/ 2154936 w 2612136"/>
              <a:gd name="connsiteY274" fmla="*/ 1143000 h 1676710"/>
              <a:gd name="connsiteX275" fmla="*/ 2164080 w 2612136"/>
              <a:gd name="connsiteY275" fmla="*/ 1139952 h 1676710"/>
              <a:gd name="connsiteX276" fmla="*/ 2173224 w 2612136"/>
              <a:gd name="connsiteY276" fmla="*/ 1133856 h 1676710"/>
              <a:gd name="connsiteX277" fmla="*/ 2191512 w 2612136"/>
              <a:gd name="connsiteY277" fmla="*/ 1115568 h 1676710"/>
              <a:gd name="connsiteX278" fmla="*/ 2209800 w 2612136"/>
              <a:gd name="connsiteY278" fmla="*/ 1106424 h 1676710"/>
              <a:gd name="connsiteX279" fmla="*/ 2215896 w 2612136"/>
              <a:gd name="connsiteY279" fmla="*/ 1097280 h 1676710"/>
              <a:gd name="connsiteX280" fmla="*/ 2234184 w 2612136"/>
              <a:gd name="connsiteY280" fmla="*/ 1085088 h 1676710"/>
              <a:gd name="connsiteX281" fmla="*/ 2261616 w 2612136"/>
              <a:gd name="connsiteY281" fmla="*/ 1066800 h 1676710"/>
              <a:gd name="connsiteX282" fmla="*/ 2270760 w 2612136"/>
              <a:gd name="connsiteY282" fmla="*/ 1060704 h 1676710"/>
              <a:gd name="connsiteX283" fmla="*/ 2279904 w 2612136"/>
              <a:gd name="connsiteY283" fmla="*/ 1051560 h 1676710"/>
              <a:gd name="connsiteX284" fmla="*/ 2289048 w 2612136"/>
              <a:gd name="connsiteY284" fmla="*/ 1048512 h 1676710"/>
              <a:gd name="connsiteX285" fmla="*/ 2316480 w 2612136"/>
              <a:gd name="connsiteY285" fmla="*/ 1030224 h 1676710"/>
              <a:gd name="connsiteX286" fmla="*/ 2325624 w 2612136"/>
              <a:gd name="connsiteY286" fmla="*/ 1024128 h 1676710"/>
              <a:gd name="connsiteX287" fmla="*/ 2346960 w 2612136"/>
              <a:gd name="connsiteY287" fmla="*/ 1008888 h 1676710"/>
              <a:gd name="connsiteX288" fmla="*/ 2353056 w 2612136"/>
              <a:gd name="connsiteY288" fmla="*/ 999744 h 1676710"/>
              <a:gd name="connsiteX289" fmla="*/ 2359152 w 2612136"/>
              <a:gd name="connsiteY289" fmla="*/ 987552 h 1676710"/>
              <a:gd name="connsiteX290" fmla="*/ 2368296 w 2612136"/>
              <a:gd name="connsiteY290" fmla="*/ 978408 h 1676710"/>
              <a:gd name="connsiteX291" fmla="*/ 2377440 w 2612136"/>
              <a:gd name="connsiteY291" fmla="*/ 960120 h 1676710"/>
              <a:gd name="connsiteX292" fmla="*/ 2383536 w 2612136"/>
              <a:gd name="connsiteY292" fmla="*/ 935736 h 1676710"/>
              <a:gd name="connsiteX293" fmla="*/ 2377440 w 2612136"/>
              <a:gd name="connsiteY293" fmla="*/ 896112 h 1676710"/>
              <a:gd name="connsiteX294" fmla="*/ 2374392 w 2612136"/>
              <a:gd name="connsiteY294" fmla="*/ 886968 h 1676710"/>
              <a:gd name="connsiteX295" fmla="*/ 2362200 w 2612136"/>
              <a:gd name="connsiteY295" fmla="*/ 868680 h 1676710"/>
              <a:gd name="connsiteX296" fmla="*/ 2353056 w 2612136"/>
              <a:gd name="connsiteY296" fmla="*/ 862584 h 1676710"/>
              <a:gd name="connsiteX297" fmla="*/ 2340864 w 2612136"/>
              <a:gd name="connsiteY297" fmla="*/ 853440 h 1676710"/>
              <a:gd name="connsiteX298" fmla="*/ 2331720 w 2612136"/>
              <a:gd name="connsiteY298" fmla="*/ 850392 h 1676710"/>
              <a:gd name="connsiteX299" fmla="*/ 2319528 w 2612136"/>
              <a:gd name="connsiteY299" fmla="*/ 844296 h 1676710"/>
              <a:gd name="connsiteX300" fmla="*/ 2301240 w 2612136"/>
              <a:gd name="connsiteY300" fmla="*/ 838200 h 1676710"/>
              <a:gd name="connsiteX301" fmla="*/ 2282952 w 2612136"/>
              <a:gd name="connsiteY301" fmla="*/ 829056 h 1676710"/>
              <a:gd name="connsiteX302" fmla="*/ 2264664 w 2612136"/>
              <a:gd name="connsiteY302" fmla="*/ 813816 h 1676710"/>
              <a:gd name="connsiteX303" fmla="*/ 2255520 w 2612136"/>
              <a:gd name="connsiteY303" fmla="*/ 810768 h 1676710"/>
              <a:gd name="connsiteX304" fmla="*/ 2240280 w 2612136"/>
              <a:gd name="connsiteY304" fmla="*/ 798576 h 1676710"/>
              <a:gd name="connsiteX305" fmla="*/ 2231136 w 2612136"/>
              <a:gd name="connsiteY305" fmla="*/ 789432 h 1676710"/>
              <a:gd name="connsiteX306" fmla="*/ 2221992 w 2612136"/>
              <a:gd name="connsiteY306" fmla="*/ 786384 h 1676710"/>
              <a:gd name="connsiteX307" fmla="*/ 2203704 w 2612136"/>
              <a:gd name="connsiteY307" fmla="*/ 774192 h 1676710"/>
              <a:gd name="connsiteX308" fmla="*/ 2188464 w 2612136"/>
              <a:gd name="connsiteY308" fmla="*/ 758952 h 1676710"/>
              <a:gd name="connsiteX309" fmla="*/ 2157984 w 2612136"/>
              <a:gd name="connsiteY309" fmla="*/ 749808 h 1676710"/>
              <a:gd name="connsiteX310" fmla="*/ 2148840 w 2612136"/>
              <a:gd name="connsiteY310" fmla="*/ 743712 h 1676710"/>
              <a:gd name="connsiteX311" fmla="*/ 2130552 w 2612136"/>
              <a:gd name="connsiteY311" fmla="*/ 737616 h 1676710"/>
              <a:gd name="connsiteX312" fmla="*/ 2121408 w 2612136"/>
              <a:gd name="connsiteY312" fmla="*/ 734568 h 1676710"/>
              <a:gd name="connsiteX313" fmla="*/ 2100072 w 2612136"/>
              <a:gd name="connsiteY313" fmla="*/ 728472 h 1676710"/>
              <a:gd name="connsiteX314" fmla="*/ 2090928 w 2612136"/>
              <a:gd name="connsiteY314" fmla="*/ 722376 h 1676710"/>
              <a:gd name="connsiteX315" fmla="*/ 2078736 w 2612136"/>
              <a:gd name="connsiteY315" fmla="*/ 719328 h 1676710"/>
              <a:gd name="connsiteX316" fmla="*/ 2060448 w 2612136"/>
              <a:gd name="connsiteY316" fmla="*/ 713232 h 1676710"/>
              <a:gd name="connsiteX317" fmla="*/ 2051304 w 2612136"/>
              <a:gd name="connsiteY317" fmla="*/ 710184 h 1676710"/>
              <a:gd name="connsiteX318" fmla="*/ 1956816 w 2612136"/>
              <a:gd name="connsiteY318" fmla="*/ 670560 h 1676710"/>
              <a:gd name="connsiteX319" fmla="*/ 1874520 w 2612136"/>
              <a:gd name="connsiteY319" fmla="*/ 630936 h 1676710"/>
              <a:gd name="connsiteX320" fmla="*/ 1780032 w 2612136"/>
              <a:gd name="connsiteY320" fmla="*/ 585216 h 1676710"/>
              <a:gd name="connsiteX321" fmla="*/ 1770888 w 2612136"/>
              <a:gd name="connsiteY321" fmla="*/ 579120 h 1676710"/>
              <a:gd name="connsiteX322" fmla="*/ 1740408 w 2612136"/>
              <a:gd name="connsiteY322" fmla="*/ 566928 h 1676710"/>
              <a:gd name="connsiteX323" fmla="*/ 1722120 w 2612136"/>
              <a:gd name="connsiteY323" fmla="*/ 554736 h 1676710"/>
              <a:gd name="connsiteX324" fmla="*/ 1703832 w 2612136"/>
              <a:gd name="connsiteY324" fmla="*/ 542544 h 1676710"/>
              <a:gd name="connsiteX325" fmla="*/ 1685544 w 2612136"/>
              <a:gd name="connsiteY325" fmla="*/ 533400 h 1676710"/>
              <a:gd name="connsiteX326" fmla="*/ 1676400 w 2612136"/>
              <a:gd name="connsiteY326" fmla="*/ 530352 h 1676710"/>
              <a:gd name="connsiteX327" fmla="*/ 1664208 w 2612136"/>
              <a:gd name="connsiteY327" fmla="*/ 524256 h 1676710"/>
              <a:gd name="connsiteX328" fmla="*/ 1645920 w 2612136"/>
              <a:gd name="connsiteY328" fmla="*/ 512064 h 1676710"/>
              <a:gd name="connsiteX329" fmla="*/ 1636776 w 2612136"/>
              <a:gd name="connsiteY329" fmla="*/ 505968 h 1676710"/>
              <a:gd name="connsiteX330" fmla="*/ 1615440 w 2612136"/>
              <a:gd name="connsiteY330" fmla="*/ 499872 h 1676710"/>
              <a:gd name="connsiteX331" fmla="*/ 1606296 w 2612136"/>
              <a:gd name="connsiteY331" fmla="*/ 493776 h 1676710"/>
              <a:gd name="connsiteX332" fmla="*/ 1584960 w 2612136"/>
              <a:gd name="connsiteY332" fmla="*/ 487680 h 1676710"/>
              <a:gd name="connsiteX333" fmla="*/ 1575816 w 2612136"/>
              <a:gd name="connsiteY333" fmla="*/ 481584 h 1676710"/>
              <a:gd name="connsiteX334" fmla="*/ 1551432 w 2612136"/>
              <a:gd name="connsiteY334" fmla="*/ 475488 h 1676710"/>
              <a:gd name="connsiteX335" fmla="*/ 1536192 w 2612136"/>
              <a:gd name="connsiteY335" fmla="*/ 469392 h 1676710"/>
              <a:gd name="connsiteX336" fmla="*/ 1514856 w 2612136"/>
              <a:gd name="connsiteY336" fmla="*/ 463296 h 1676710"/>
              <a:gd name="connsiteX337" fmla="*/ 1493520 w 2612136"/>
              <a:gd name="connsiteY337" fmla="*/ 454152 h 1676710"/>
              <a:gd name="connsiteX338" fmla="*/ 1463040 w 2612136"/>
              <a:gd name="connsiteY338" fmla="*/ 438912 h 1676710"/>
              <a:gd name="connsiteX339" fmla="*/ 1453896 w 2612136"/>
              <a:gd name="connsiteY339" fmla="*/ 432816 h 1676710"/>
              <a:gd name="connsiteX340" fmla="*/ 1444752 w 2612136"/>
              <a:gd name="connsiteY340" fmla="*/ 429768 h 1676710"/>
              <a:gd name="connsiteX341" fmla="*/ 1408176 w 2612136"/>
              <a:gd name="connsiteY341" fmla="*/ 414528 h 1676710"/>
              <a:gd name="connsiteX342" fmla="*/ 1389888 w 2612136"/>
              <a:gd name="connsiteY342" fmla="*/ 402336 h 1676710"/>
              <a:gd name="connsiteX343" fmla="*/ 1380744 w 2612136"/>
              <a:gd name="connsiteY343" fmla="*/ 396240 h 1676710"/>
              <a:gd name="connsiteX344" fmla="*/ 1371600 w 2612136"/>
              <a:gd name="connsiteY344" fmla="*/ 393192 h 1676710"/>
              <a:gd name="connsiteX345" fmla="*/ 1350264 w 2612136"/>
              <a:gd name="connsiteY345" fmla="*/ 381000 h 1676710"/>
              <a:gd name="connsiteX346" fmla="*/ 1341120 w 2612136"/>
              <a:gd name="connsiteY346" fmla="*/ 377952 h 1676710"/>
              <a:gd name="connsiteX347" fmla="*/ 1331976 w 2612136"/>
              <a:gd name="connsiteY347" fmla="*/ 371856 h 1676710"/>
              <a:gd name="connsiteX348" fmla="*/ 1094232 w 2612136"/>
              <a:gd name="connsiteY348" fmla="*/ 295656 h 1676710"/>
              <a:gd name="connsiteX349" fmla="*/ 1069848 w 2612136"/>
              <a:gd name="connsiteY349" fmla="*/ 289560 h 1676710"/>
              <a:gd name="connsiteX350" fmla="*/ 1057656 w 2612136"/>
              <a:gd name="connsiteY350" fmla="*/ 286512 h 1676710"/>
              <a:gd name="connsiteX351" fmla="*/ 1030224 w 2612136"/>
              <a:gd name="connsiteY351" fmla="*/ 283464 h 1676710"/>
              <a:gd name="connsiteX352" fmla="*/ 990600 w 2612136"/>
              <a:gd name="connsiteY352" fmla="*/ 274320 h 1676710"/>
              <a:gd name="connsiteX353" fmla="*/ 972312 w 2612136"/>
              <a:gd name="connsiteY353" fmla="*/ 268224 h 1676710"/>
              <a:gd name="connsiteX354" fmla="*/ 963168 w 2612136"/>
              <a:gd name="connsiteY354" fmla="*/ 265176 h 1676710"/>
              <a:gd name="connsiteX355" fmla="*/ 950976 w 2612136"/>
              <a:gd name="connsiteY355" fmla="*/ 262128 h 1676710"/>
              <a:gd name="connsiteX356" fmla="*/ 932688 w 2612136"/>
              <a:gd name="connsiteY356" fmla="*/ 256032 h 1676710"/>
              <a:gd name="connsiteX357" fmla="*/ 923544 w 2612136"/>
              <a:gd name="connsiteY357" fmla="*/ 252984 h 1676710"/>
              <a:gd name="connsiteX358" fmla="*/ 905256 w 2612136"/>
              <a:gd name="connsiteY358" fmla="*/ 249936 h 1676710"/>
              <a:gd name="connsiteX359" fmla="*/ 880872 w 2612136"/>
              <a:gd name="connsiteY359" fmla="*/ 240792 h 1676710"/>
              <a:gd name="connsiteX360" fmla="*/ 853440 w 2612136"/>
              <a:gd name="connsiteY360" fmla="*/ 237744 h 1676710"/>
              <a:gd name="connsiteX361" fmla="*/ 841248 w 2612136"/>
              <a:gd name="connsiteY361" fmla="*/ 234696 h 1676710"/>
              <a:gd name="connsiteX362" fmla="*/ 819912 w 2612136"/>
              <a:gd name="connsiteY362" fmla="*/ 228600 h 1676710"/>
              <a:gd name="connsiteX363" fmla="*/ 804672 w 2612136"/>
              <a:gd name="connsiteY363" fmla="*/ 225552 h 1676710"/>
              <a:gd name="connsiteX364" fmla="*/ 786384 w 2612136"/>
              <a:gd name="connsiteY364" fmla="*/ 222504 h 1676710"/>
              <a:gd name="connsiteX365" fmla="*/ 768096 w 2612136"/>
              <a:gd name="connsiteY365" fmla="*/ 216408 h 1676710"/>
              <a:gd name="connsiteX366" fmla="*/ 743712 w 2612136"/>
              <a:gd name="connsiteY366" fmla="*/ 213360 h 1676710"/>
              <a:gd name="connsiteX367" fmla="*/ 722376 w 2612136"/>
              <a:gd name="connsiteY367" fmla="*/ 210312 h 1676710"/>
              <a:gd name="connsiteX368" fmla="*/ 676656 w 2612136"/>
              <a:gd name="connsiteY368" fmla="*/ 207264 h 1676710"/>
              <a:gd name="connsiteX369" fmla="*/ 664464 w 2612136"/>
              <a:gd name="connsiteY369" fmla="*/ 204216 h 1676710"/>
              <a:gd name="connsiteX370" fmla="*/ 591312 w 2612136"/>
              <a:gd name="connsiteY370" fmla="*/ 207264 h 1676710"/>
              <a:gd name="connsiteX371" fmla="*/ 576072 w 2612136"/>
              <a:gd name="connsiteY371" fmla="*/ 210312 h 1676710"/>
              <a:gd name="connsiteX372" fmla="*/ 536448 w 2612136"/>
              <a:gd name="connsiteY372" fmla="*/ 216408 h 1676710"/>
              <a:gd name="connsiteX373" fmla="*/ 493776 w 2612136"/>
              <a:gd name="connsiteY373" fmla="*/ 219456 h 1676710"/>
              <a:gd name="connsiteX374" fmla="*/ 466344 w 2612136"/>
              <a:gd name="connsiteY374" fmla="*/ 222504 h 1676710"/>
              <a:gd name="connsiteX375" fmla="*/ 371856 w 2612136"/>
              <a:gd name="connsiteY375" fmla="*/ 231648 h 1676710"/>
              <a:gd name="connsiteX376" fmla="*/ 326136 w 2612136"/>
              <a:gd name="connsiteY376" fmla="*/ 246888 h 1676710"/>
              <a:gd name="connsiteX377" fmla="*/ 316992 w 2612136"/>
              <a:gd name="connsiteY377" fmla="*/ 249936 h 1676710"/>
              <a:gd name="connsiteX378" fmla="*/ 307848 w 2612136"/>
              <a:gd name="connsiteY378" fmla="*/ 252984 h 1676710"/>
              <a:gd name="connsiteX379" fmla="*/ 283464 w 2612136"/>
              <a:gd name="connsiteY379" fmla="*/ 262128 h 1676710"/>
              <a:gd name="connsiteX380" fmla="*/ 265176 w 2612136"/>
              <a:gd name="connsiteY380" fmla="*/ 268224 h 1676710"/>
              <a:gd name="connsiteX381" fmla="*/ 240792 w 2612136"/>
              <a:gd name="connsiteY381" fmla="*/ 274320 h 1676710"/>
              <a:gd name="connsiteX382" fmla="*/ 231648 w 2612136"/>
              <a:gd name="connsiteY382" fmla="*/ 280416 h 1676710"/>
              <a:gd name="connsiteX383" fmla="*/ 219456 w 2612136"/>
              <a:gd name="connsiteY383" fmla="*/ 283464 h 1676710"/>
              <a:gd name="connsiteX384" fmla="*/ 201168 w 2612136"/>
              <a:gd name="connsiteY384" fmla="*/ 289560 h 1676710"/>
              <a:gd name="connsiteX385" fmla="*/ 195072 w 2612136"/>
              <a:gd name="connsiteY385" fmla="*/ 295656 h 1676710"/>
              <a:gd name="connsiteX0" fmla="*/ 195072 w 2612136"/>
              <a:gd name="connsiteY0" fmla="*/ 295656 h 1676710"/>
              <a:gd name="connsiteX1" fmla="*/ 176784 w 2612136"/>
              <a:gd name="connsiteY1" fmla="*/ 304800 h 1676710"/>
              <a:gd name="connsiteX2" fmla="*/ 155448 w 2612136"/>
              <a:gd name="connsiteY2" fmla="*/ 310896 h 1676710"/>
              <a:gd name="connsiteX3" fmla="*/ 137160 w 2612136"/>
              <a:gd name="connsiteY3" fmla="*/ 323088 h 1676710"/>
              <a:gd name="connsiteX4" fmla="*/ 128016 w 2612136"/>
              <a:gd name="connsiteY4" fmla="*/ 329184 h 1676710"/>
              <a:gd name="connsiteX5" fmla="*/ 115824 w 2612136"/>
              <a:gd name="connsiteY5" fmla="*/ 332232 h 1676710"/>
              <a:gd name="connsiteX6" fmla="*/ 106680 w 2612136"/>
              <a:gd name="connsiteY6" fmla="*/ 338328 h 1676710"/>
              <a:gd name="connsiteX7" fmla="*/ 70104 w 2612136"/>
              <a:gd name="connsiteY7" fmla="*/ 338328 h 1676710"/>
              <a:gd name="connsiteX8" fmla="*/ 48768 w 2612136"/>
              <a:gd name="connsiteY8" fmla="*/ 332232 h 1676710"/>
              <a:gd name="connsiteX9" fmla="*/ 36576 w 2612136"/>
              <a:gd name="connsiteY9" fmla="*/ 326136 h 1676710"/>
              <a:gd name="connsiteX10" fmla="*/ 27432 w 2612136"/>
              <a:gd name="connsiteY10" fmla="*/ 316992 h 1676710"/>
              <a:gd name="connsiteX11" fmla="*/ 9144 w 2612136"/>
              <a:gd name="connsiteY11" fmla="*/ 301752 h 1676710"/>
              <a:gd name="connsiteX12" fmla="*/ 0 w 2612136"/>
              <a:gd name="connsiteY12" fmla="*/ 268224 h 1676710"/>
              <a:gd name="connsiteX13" fmla="*/ 3048 w 2612136"/>
              <a:gd name="connsiteY13" fmla="*/ 207264 h 1676710"/>
              <a:gd name="connsiteX14" fmla="*/ 21336 w 2612136"/>
              <a:gd name="connsiteY14" fmla="*/ 170688 h 1676710"/>
              <a:gd name="connsiteX15" fmla="*/ 30480 w 2612136"/>
              <a:gd name="connsiteY15" fmla="*/ 161544 h 1676710"/>
              <a:gd name="connsiteX16" fmla="*/ 42672 w 2612136"/>
              <a:gd name="connsiteY16" fmla="*/ 146304 h 1676710"/>
              <a:gd name="connsiteX17" fmla="*/ 60960 w 2612136"/>
              <a:gd name="connsiteY17" fmla="*/ 131064 h 1676710"/>
              <a:gd name="connsiteX18" fmla="*/ 67056 w 2612136"/>
              <a:gd name="connsiteY18" fmla="*/ 121920 h 1676710"/>
              <a:gd name="connsiteX19" fmla="*/ 79248 w 2612136"/>
              <a:gd name="connsiteY19" fmla="*/ 115824 h 1676710"/>
              <a:gd name="connsiteX20" fmla="*/ 100584 w 2612136"/>
              <a:gd name="connsiteY20" fmla="*/ 106680 h 1676710"/>
              <a:gd name="connsiteX21" fmla="*/ 109728 w 2612136"/>
              <a:gd name="connsiteY21" fmla="*/ 97536 h 1676710"/>
              <a:gd name="connsiteX22" fmla="*/ 121920 w 2612136"/>
              <a:gd name="connsiteY22" fmla="*/ 94488 h 1676710"/>
              <a:gd name="connsiteX23" fmla="*/ 131064 w 2612136"/>
              <a:gd name="connsiteY23" fmla="*/ 91440 h 1676710"/>
              <a:gd name="connsiteX24" fmla="*/ 140208 w 2612136"/>
              <a:gd name="connsiteY24" fmla="*/ 85344 h 1676710"/>
              <a:gd name="connsiteX25" fmla="*/ 149352 w 2612136"/>
              <a:gd name="connsiteY25" fmla="*/ 82296 h 1676710"/>
              <a:gd name="connsiteX26" fmla="*/ 161544 w 2612136"/>
              <a:gd name="connsiteY26" fmla="*/ 76200 h 1676710"/>
              <a:gd name="connsiteX27" fmla="*/ 179832 w 2612136"/>
              <a:gd name="connsiteY27" fmla="*/ 70104 h 1676710"/>
              <a:gd name="connsiteX28" fmla="*/ 198120 w 2612136"/>
              <a:gd name="connsiteY28" fmla="*/ 64008 h 1676710"/>
              <a:gd name="connsiteX29" fmla="*/ 207264 w 2612136"/>
              <a:gd name="connsiteY29" fmla="*/ 60960 h 1676710"/>
              <a:gd name="connsiteX30" fmla="*/ 234696 w 2612136"/>
              <a:gd name="connsiteY30" fmla="*/ 54864 h 1676710"/>
              <a:gd name="connsiteX31" fmla="*/ 262128 w 2612136"/>
              <a:gd name="connsiteY31" fmla="*/ 48768 h 1676710"/>
              <a:gd name="connsiteX32" fmla="*/ 283464 w 2612136"/>
              <a:gd name="connsiteY32" fmla="*/ 45720 h 1676710"/>
              <a:gd name="connsiteX33" fmla="*/ 292608 w 2612136"/>
              <a:gd name="connsiteY33" fmla="*/ 42672 h 1676710"/>
              <a:gd name="connsiteX34" fmla="*/ 338328 w 2612136"/>
              <a:gd name="connsiteY34" fmla="*/ 36576 h 1676710"/>
              <a:gd name="connsiteX35" fmla="*/ 365760 w 2612136"/>
              <a:gd name="connsiteY35" fmla="*/ 30480 h 1676710"/>
              <a:gd name="connsiteX36" fmla="*/ 384048 w 2612136"/>
              <a:gd name="connsiteY36" fmla="*/ 27432 h 1676710"/>
              <a:gd name="connsiteX37" fmla="*/ 417576 w 2612136"/>
              <a:gd name="connsiteY37" fmla="*/ 24384 h 1676710"/>
              <a:gd name="connsiteX38" fmla="*/ 460248 w 2612136"/>
              <a:gd name="connsiteY38" fmla="*/ 18288 h 1676710"/>
              <a:gd name="connsiteX39" fmla="*/ 505968 w 2612136"/>
              <a:gd name="connsiteY39" fmla="*/ 15240 h 1676710"/>
              <a:gd name="connsiteX40" fmla="*/ 527304 w 2612136"/>
              <a:gd name="connsiteY40" fmla="*/ 9144 h 1676710"/>
              <a:gd name="connsiteX41" fmla="*/ 545592 w 2612136"/>
              <a:gd name="connsiteY41" fmla="*/ 6096 h 1676710"/>
              <a:gd name="connsiteX42" fmla="*/ 554736 w 2612136"/>
              <a:gd name="connsiteY42" fmla="*/ 3048 h 1676710"/>
              <a:gd name="connsiteX43" fmla="*/ 585216 w 2612136"/>
              <a:gd name="connsiteY43" fmla="*/ 0 h 1676710"/>
              <a:gd name="connsiteX44" fmla="*/ 679704 w 2612136"/>
              <a:gd name="connsiteY44" fmla="*/ 3048 h 1676710"/>
              <a:gd name="connsiteX45" fmla="*/ 701040 w 2612136"/>
              <a:gd name="connsiteY45" fmla="*/ 6096 h 1676710"/>
              <a:gd name="connsiteX46" fmla="*/ 749808 w 2612136"/>
              <a:gd name="connsiteY46" fmla="*/ 12192 h 1676710"/>
              <a:gd name="connsiteX47" fmla="*/ 765048 w 2612136"/>
              <a:gd name="connsiteY47" fmla="*/ 15240 h 1676710"/>
              <a:gd name="connsiteX48" fmla="*/ 810768 w 2612136"/>
              <a:gd name="connsiteY48" fmla="*/ 18288 h 1676710"/>
              <a:gd name="connsiteX49" fmla="*/ 829056 w 2612136"/>
              <a:gd name="connsiteY49" fmla="*/ 21336 h 1676710"/>
              <a:gd name="connsiteX50" fmla="*/ 847344 w 2612136"/>
              <a:gd name="connsiteY50" fmla="*/ 27432 h 1676710"/>
              <a:gd name="connsiteX51" fmla="*/ 886968 w 2612136"/>
              <a:gd name="connsiteY51" fmla="*/ 33528 h 1676710"/>
              <a:gd name="connsiteX52" fmla="*/ 899160 w 2612136"/>
              <a:gd name="connsiteY52" fmla="*/ 36576 h 1676710"/>
              <a:gd name="connsiteX53" fmla="*/ 908304 w 2612136"/>
              <a:gd name="connsiteY53" fmla="*/ 39624 h 1676710"/>
              <a:gd name="connsiteX54" fmla="*/ 950976 w 2612136"/>
              <a:gd name="connsiteY54" fmla="*/ 45720 h 1676710"/>
              <a:gd name="connsiteX55" fmla="*/ 972312 w 2612136"/>
              <a:gd name="connsiteY55" fmla="*/ 48768 h 1676710"/>
              <a:gd name="connsiteX56" fmla="*/ 1005840 w 2612136"/>
              <a:gd name="connsiteY56" fmla="*/ 57912 h 1676710"/>
              <a:gd name="connsiteX57" fmla="*/ 1027176 w 2612136"/>
              <a:gd name="connsiteY57" fmla="*/ 60960 h 1676710"/>
              <a:gd name="connsiteX58" fmla="*/ 1048512 w 2612136"/>
              <a:gd name="connsiteY58" fmla="*/ 67056 h 1676710"/>
              <a:gd name="connsiteX59" fmla="*/ 1078992 w 2612136"/>
              <a:gd name="connsiteY59" fmla="*/ 73152 h 1676710"/>
              <a:gd name="connsiteX60" fmla="*/ 1088136 w 2612136"/>
              <a:gd name="connsiteY60" fmla="*/ 76200 h 1676710"/>
              <a:gd name="connsiteX61" fmla="*/ 1109472 w 2612136"/>
              <a:gd name="connsiteY61" fmla="*/ 79248 h 1676710"/>
              <a:gd name="connsiteX62" fmla="*/ 1127760 w 2612136"/>
              <a:gd name="connsiteY62" fmla="*/ 82296 h 1676710"/>
              <a:gd name="connsiteX63" fmla="*/ 1139952 w 2612136"/>
              <a:gd name="connsiteY63" fmla="*/ 85344 h 1676710"/>
              <a:gd name="connsiteX64" fmla="*/ 1176528 w 2612136"/>
              <a:gd name="connsiteY64" fmla="*/ 91440 h 1676710"/>
              <a:gd name="connsiteX65" fmla="*/ 1207008 w 2612136"/>
              <a:gd name="connsiteY65" fmla="*/ 100584 h 1676710"/>
              <a:gd name="connsiteX66" fmla="*/ 1216152 w 2612136"/>
              <a:gd name="connsiteY66" fmla="*/ 103632 h 1676710"/>
              <a:gd name="connsiteX67" fmla="*/ 1228344 w 2612136"/>
              <a:gd name="connsiteY67" fmla="*/ 106680 h 1676710"/>
              <a:gd name="connsiteX68" fmla="*/ 1246632 w 2612136"/>
              <a:gd name="connsiteY68" fmla="*/ 112776 h 1676710"/>
              <a:gd name="connsiteX69" fmla="*/ 1255776 w 2612136"/>
              <a:gd name="connsiteY69" fmla="*/ 115824 h 1676710"/>
              <a:gd name="connsiteX70" fmla="*/ 1267968 w 2612136"/>
              <a:gd name="connsiteY70" fmla="*/ 121920 h 1676710"/>
              <a:gd name="connsiteX71" fmla="*/ 1277112 w 2612136"/>
              <a:gd name="connsiteY71" fmla="*/ 128016 h 1676710"/>
              <a:gd name="connsiteX72" fmla="*/ 1298448 w 2612136"/>
              <a:gd name="connsiteY72" fmla="*/ 134112 h 1676710"/>
              <a:gd name="connsiteX73" fmla="*/ 1322832 w 2612136"/>
              <a:gd name="connsiteY73" fmla="*/ 146304 h 1676710"/>
              <a:gd name="connsiteX74" fmla="*/ 1441704 w 2612136"/>
              <a:gd name="connsiteY74" fmla="*/ 185928 h 1676710"/>
              <a:gd name="connsiteX75" fmla="*/ 1487424 w 2612136"/>
              <a:gd name="connsiteY75" fmla="*/ 207264 h 1676710"/>
              <a:gd name="connsiteX76" fmla="*/ 1511808 w 2612136"/>
              <a:gd name="connsiteY76" fmla="*/ 216408 h 1676710"/>
              <a:gd name="connsiteX77" fmla="*/ 1554480 w 2612136"/>
              <a:gd name="connsiteY77" fmla="*/ 225552 h 1676710"/>
              <a:gd name="connsiteX78" fmla="*/ 1578864 w 2612136"/>
              <a:gd name="connsiteY78" fmla="*/ 231648 h 1676710"/>
              <a:gd name="connsiteX79" fmla="*/ 1588008 w 2612136"/>
              <a:gd name="connsiteY79" fmla="*/ 234696 h 1676710"/>
              <a:gd name="connsiteX80" fmla="*/ 1612392 w 2612136"/>
              <a:gd name="connsiteY80" fmla="*/ 240792 h 1676710"/>
              <a:gd name="connsiteX81" fmla="*/ 1630680 w 2612136"/>
              <a:gd name="connsiteY81" fmla="*/ 246888 h 1676710"/>
              <a:gd name="connsiteX82" fmla="*/ 1639824 w 2612136"/>
              <a:gd name="connsiteY82" fmla="*/ 249936 h 1676710"/>
              <a:gd name="connsiteX83" fmla="*/ 1652016 w 2612136"/>
              <a:gd name="connsiteY83" fmla="*/ 252984 h 1676710"/>
              <a:gd name="connsiteX84" fmla="*/ 1664208 w 2612136"/>
              <a:gd name="connsiteY84" fmla="*/ 259080 h 1676710"/>
              <a:gd name="connsiteX85" fmla="*/ 1673352 w 2612136"/>
              <a:gd name="connsiteY85" fmla="*/ 262128 h 1676710"/>
              <a:gd name="connsiteX86" fmla="*/ 1685544 w 2612136"/>
              <a:gd name="connsiteY86" fmla="*/ 268224 h 1676710"/>
              <a:gd name="connsiteX87" fmla="*/ 1703832 w 2612136"/>
              <a:gd name="connsiteY87" fmla="*/ 274320 h 1676710"/>
              <a:gd name="connsiteX88" fmla="*/ 1716024 w 2612136"/>
              <a:gd name="connsiteY88" fmla="*/ 280416 h 1676710"/>
              <a:gd name="connsiteX89" fmla="*/ 1734312 w 2612136"/>
              <a:gd name="connsiteY89" fmla="*/ 286512 h 1676710"/>
              <a:gd name="connsiteX90" fmla="*/ 1743456 w 2612136"/>
              <a:gd name="connsiteY90" fmla="*/ 289560 h 1676710"/>
              <a:gd name="connsiteX91" fmla="*/ 1752600 w 2612136"/>
              <a:gd name="connsiteY91" fmla="*/ 295656 h 1676710"/>
              <a:gd name="connsiteX92" fmla="*/ 1770888 w 2612136"/>
              <a:gd name="connsiteY92" fmla="*/ 301752 h 1676710"/>
              <a:gd name="connsiteX93" fmla="*/ 1780032 w 2612136"/>
              <a:gd name="connsiteY93" fmla="*/ 307848 h 1676710"/>
              <a:gd name="connsiteX94" fmla="*/ 1789176 w 2612136"/>
              <a:gd name="connsiteY94" fmla="*/ 310896 h 1676710"/>
              <a:gd name="connsiteX95" fmla="*/ 1804416 w 2612136"/>
              <a:gd name="connsiteY95" fmla="*/ 316992 h 1676710"/>
              <a:gd name="connsiteX96" fmla="*/ 1813560 w 2612136"/>
              <a:gd name="connsiteY96" fmla="*/ 323088 h 1676710"/>
              <a:gd name="connsiteX97" fmla="*/ 1844040 w 2612136"/>
              <a:gd name="connsiteY97" fmla="*/ 332232 h 1676710"/>
              <a:gd name="connsiteX98" fmla="*/ 1853184 w 2612136"/>
              <a:gd name="connsiteY98" fmla="*/ 338328 h 1676710"/>
              <a:gd name="connsiteX99" fmla="*/ 1886712 w 2612136"/>
              <a:gd name="connsiteY99" fmla="*/ 350520 h 1676710"/>
              <a:gd name="connsiteX100" fmla="*/ 1895856 w 2612136"/>
              <a:gd name="connsiteY100" fmla="*/ 356616 h 1676710"/>
              <a:gd name="connsiteX101" fmla="*/ 1926336 w 2612136"/>
              <a:gd name="connsiteY101" fmla="*/ 365760 h 1676710"/>
              <a:gd name="connsiteX102" fmla="*/ 1953768 w 2612136"/>
              <a:gd name="connsiteY102" fmla="*/ 377952 h 1676710"/>
              <a:gd name="connsiteX103" fmla="*/ 1965960 w 2612136"/>
              <a:gd name="connsiteY103" fmla="*/ 384048 h 1676710"/>
              <a:gd name="connsiteX104" fmla="*/ 1975104 w 2612136"/>
              <a:gd name="connsiteY104" fmla="*/ 387096 h 1676710"/>
              <a:gd name="connsiteX105" fmla="*/ 1996440 w 2612136"/>
              <a:gd name="connsiteY105" fmla="*/ 399288 h 1676710"/>
              <a:gd name="connsiteX106" fmla="*/ 2014728 w 2612136"/>
              <a:gd name="connsiteY106" fmla="*/ 405384 h 1676710"/>
              <a:gd name="connsiteX107" fmla="*/ 2033016 w 2612136"/>
              <a:gd name="connsiteY107" fmla="*/ 414528 h 1676710"/>
              <a:gd name="connsiteX108" fmla="*/ 2042160 w 2612136"/>
              <a:gd name="connsiteY108" fmla="*/ 420624 h 1676710"/>
              <a:gd name="connsiteX109" fmla="*/ 2054352 w 2612136"/>
              <a:gd name="connsiteY109" fmla="*/ 423672 h 1676710"/>
              <a:gd name="connsiteX110" fmla="*/ 2090928 w 2612136"/>
              <a:gd name="connsiteY110" fmla="*/ 438912 h 1676710"/>
              <a:gd name="connsiteX111" fmla="*/ 2109216 w 2612136"/>
              <a:gd name="connsiteY111" fmla="*/ 451104 h 1676710"/>
              <a:gd name="connsiteX112" fmla="*/ 2130552 w 2612136"/>
              <a:gd name="connsiteY112" fmla="*/ 460248 h 1676710"/>
              <a:gd name="connsiteX113" fmla="*/ 2139696 w 2612136"/>
              <a:gd name="connsiteY113" fmla="*/ 463296 h 1676710"/>
              <a:gd name="connsiteX114" fmla="*/ 2151888 w 2612136"/>
              <a:gd name="connsiteY114" fmla="*/ 469392 h 1676710"/>
              <a:gd name="connsiteX115" fmla="*/ 2161032 w 2612136"/>
              <a:gd name="connsiteY115" fmla="*/ 472440 h 1676710"/>
              <a:gd name="connsiteX116" fmla="*/ 2170176 w 2612136"/>
              <a:gd name="connsiteY116" fmla="*/ 478536 h 1676710"/>
              <a:gd name="connsiteX117" fmla="*/ 2179320 w 2612136"/>
              <a:gd name="connsiteY117" fmla="*/ 487680 h 1676710"/>
              <a:gd name="connsiteX118" fmla="*/ 2191512 w 2612136"/>
              <a:gd name="connsiteY118" fmla="*/ 490728 h 1676710"/>
              <a:gd name="connsiteX119" fmla="*/ 2200656 w 2612136"/>
              <a:gd name="connsiteY119" fmla="*/ 499872 h 1676710"/>
              <a:gd name="connsiteX120" fmla="*/ 2209800 w 2612136"/>
              <a:gd name="connsiteY120" fmla="*/ 502920 h 1676710"/>
              <a:gd name="connsiteX121" fmla="*/ 2218944 w 2612136"/>
              <a:gd name="connsiteY121" fmla="*/ 509016 h 1676710"/>
              <a:gd name="connsiteX122" fmla="*/ 2228088 w 2612136"/>
              <a:gd name="connsiteY122" fmla="*/ 512064 h 1676710"/>
              <a:gd name="connsiteX123" fmla="*/ 2246376 w 2612136"/>
              <a:gd name="connsiteY123" fmla="*/ 524256 h 1676710"/>
              <a:gd name="connsiteX124" fmla="*/ 2255520 w 2612136"/>
              <a:gd name="connsiteY124" fmla="*/ 527304 h 1676710"/>
              <a:gd name="connsiteX125" fmla="*/ 2273808 w 2612136"/>
              <a:gd name="connsiteY125" fmla="*/ 539496 h 1676710"/>
              <a:gd name="connsiteX126" fmla="*/ 2282952 w 2612136"/>
              <a:gd name="connsiteY126" fmla="*/ 545592 h 1676710"/>
              <a:gd name="connsiteX127" fmla="*/ 2292096 w 2612136"/>
              <a:gd name="connsiteY127" fmla="*/ 548640 h 1676710"/>
              <a:gd name="connsiteX128" fmla="*/ 2304288 w 2612136"/>
              <a:gd name="connsiteY128" fmla="*/ 557784 h 1676710"/>
              <a:gd name="connsiteX129" fmla="*/ 2322576 w 2612136"/>
              <a:gd name="connsiteY129" fmla="*/ 569976 h 1676710"/>
              <a:gd name="connsiteX130" fmla="*/ 2331720 w 2612136"/>
              <a:gd name="connsiteY130" fmla="*/ 579120 h 1676710"/>
              <a:gd name="connsiteX131" fmla="*/ 2350008 w 2612136"/>
              <a:gd name="connsiteY131" fmla="*/ 591312 h 1676710"/>
              <a:gd name="connsiteX132" fmla="*/ 2362200 w 2612136"/>
              <a:gd name="connsiteY132" fmla="*/ 597408 h 1676710"/>
              <a:gd name="connsiteX133" fmla="*/ 2389632 w 2612136"/>
              <a:gd name="connsiteY133" fmla="*/ 621792 h 1676710"/>
              <a:gd name="connsiteX134" fmla="*/ 2398776 w 2612136"/>
              <a:gd name="connsiteY134" fmla="*/ 624840 h 1676710"/>
              <a:gd name="connsiteX135" fmla="*/ 2420112 w 2612136"/>
              <a:gd name="connsiteY135" fmla="*/ 646176 h 1676710"/>
              <a:gd name="connsiteX136" fmla="*/ 2438400 w 2612136"/>
              <a:gd name="connsiteY136" fmla="*/ 661416 h 1676710"/>
              <a:gd name="connsiteX137" fmla="*/ 2447544 w 2612136"/>
              <a:gd name="connsiteY137" fmla="*/ 667512 h 1676710"/>
              <a:gd name="connsiteX138" fmla="*/ 2456688 w 2612136"/>
              <a:gd name="connsiteY138" fmla="*/ 679704 h 1676710"/>
              <a:gd name="connsiteX139" fmla="*/ 2474976 w 2612136"/>
              <a:gd name="connsiteY139" fmla="*/ 694944 h 1676710"/>
              <a:gd name="connsiteX140" fmla="*/ 2481072 w 2612136"/>
              <a:gd name="connsiteY140" fmla="*/ 704088 h 1676710"/>
              <a:gd name="connsiteX141" fmla="*/ 2493264 w 2612136"/>
              <a:gd name="connsiteY141" fmla="*/ 713232 h 1676710"/>
              <a:gd name="connsiteX142" fmla="*/ 2511552 w 2612136"/>
              <a:gd name="connsiteY142" fmla="*/ 743712 h 1676710"/>
              <a:gd name="connsiteX143" fmla="*/ 2526792 w 2612136"/>
              <a:gd name="connsiteY143" fmla="*/ 762000 h 1676710"/>
              <a:gd name="connsiteX144" fmla="*/ 2529840 w 2612136"/>
              <a:gd name="connsiteY144" fmla="*/ 771144 h 1676710"/>
              <a:gd name="connsiteX145" fmla="*/ 2535936 w 2612136"/>
              <a:gd name="connsiteY145" fmla="*/ 783336 h 1676710"/>
              <a:gd name="connsiteX146" fmla="*/ 2538984 w 2612136"/>
              <a:gd name="connsiteY146" fmla="*/ 792480 h 1676710"/>
              <a:gd name="connsiteX147" fmla="*/ 2545080 w 2612136"/>
              <a:gd name="connsiteY147" fmla="*/ 801624 h 1676710"/>
              <a:gd name="connsiteX148" fmla="*/ 2551176 w 2612136"/>
              <a:gd name="connsiteY148" fmla="*/ 822960 h 1676710"/>
              <a:gd name="connsiteX149" fmla="*/ 2557272 w 2612136"/>
              <a:gd name="connsiteY149" fmla="*/ 841248 h 1676710"/>
              <a:gd name="connsiteX150" fmla="*/ 2563368 w 2612136"/>
              <a:gd name="connsiteY150" fmla="*/ 865632 h 1676710"/>
              <a:gd name="connsiteX151" fmla="*/ 2569464 w 2612136"/>
              <a:gd name="connsiteY151" fmla="*/ 877824 h 1676710"/>
              <a:gd name="connsiteX152" fmla="*/ 2572512 w 2612136"/>
              <a:gd name="connsiteY152" fmla="*/ 886968 h 1676710"/>
              <a:gd name="connsiteX153" fmla="*/ 2575560 w 2612136"/>
              <a:gd name="connsiteY153" fmla="*/ 899160 h 1676710"/>
              <a:gd name="connsiteX154" fmla="*/ 2587752 w 2612136"/>
              <a:gd name="connsiteY154" fmla="*/ 917448 h 1676710"/>
              <a:gd name="connsiteX155" fmla="*/ 2593848 w 2612136"/>
              <a:gd name="connsiteY155" fmla="*/ 938784 h 1676710"/>
              <a:gd name="connsiteX156" fmla="*/ 2596896 w 2612136"/>
              <a:gd name="connsiteY156" fmla="*/ 950976 h 1676710"/>
              <a:gd name="connsiteX157" fmla="*/ 2602992 w 2612136"/>
              <a:gd name="connsiteY157" fmla="*/ 963168 h 1676710"/>
              <a:gd name="connsiteX158" fmla="*/ 2606040 w 2612136"/>
              <a:gd name="connsiteY158" fmla="*/ 975360 h 1676710"/>
              <a:gd name="connsiteX159" fmla="*/ 2612136 w 2612136"/>
              <a:gd name="connsiteY159" fmla="*/ 993648 h 1676710"/>
              <a:gd name="connsiteX160" fmla="*/ 2609088 w 2612136"/>
              <a:gd name="connsiteY160" fmla="*/ 1030224 h 1676710"/>
              <a:gd name="connsiteX161" fmla="*/ 2602992 w 2612136"/>
              <a:gd name="connsiteY161" fmla="*/ 1066800 h 1676710"/>
              <a:gd name="connsiteX162" fmla="*/ 2599944 w 2612136"/>
              <a:gd name="connsiteY162" fmla="*/ 1103376 h 1676710"/>
              <a:gd name="connsiteX163" fmla="*/ 2593848 w 2612136"/>
              <a:gd name="connsiteY163" fmla="*/ 1130808 h 1676710"/>
              <a:gd name="connsiteX164" fmla="*/ 2590800 w 2612136"/>
              <a:gd name="connsiteY164" fmla="*/ 1139952 h 1676710"/>
              <a:gd name="connsiteX165" fmla="*/ 2581656 w 2612136"/>
              <a:gd name="connsiteY165" fmla="*/ 1173480 h 1676710"/>
              <a:gd name="connsiteX166" fmla="*/ 2578608 w 2612136"/>
              <a:gd name="connsiteY166" fmla="*/ 1182624 h 1676710"/>
              <a:gd name="connsiteX167" fmla="*/ 2566416 w 2612136"/>
              <a:gd name="connsiteY167" fmla="*/ 1200912 h 1676710"/>
              <a:gd name="connsiteX168" fmla="*/ 2560320 w 2612136"/>
              <a:gd name="connsiteY168" fmla="*/ 1210056 h 1676710"/>
              <a:gd name="connsiteX169" fmla="*/ 2557272 w 2612136"/>
              <a:gd name="connsiteY169" fmla="*/ 1219200 h 1676710"/>
              <a:gd name="connsiteX170" fmla="*/ 2545080 w 2612136"/>
              <a:gd name="connsiteY170" fmla="*/ 1237488 h 1676710"/>
              <a:gd name="connsiteX171" fmla="*/ 2538984 w 2612136"/>
              <a:gd name="connsiteY171" fmla="*/ 1246632 h 1676710"/>
              <a:gd name="connsiteX172" fmla="*/ 2535936 w 2612136"/>
              <a:gd name="connsiteY172" fmla="*/ 1255776 h 1676710"/>
              <a:gd name="connsiteX173" fmla="*/ 2526792 w 2612136"/>
              <a:gd name="connsiteY173" fmla="*/ 1264920 h 1676710"/>
              <a:gd name="connsiteX174" fmla="*/ 2511552 w 2612136"/>
              <a:gd name="connsiteY174" fmla="*/ 1283208 h 1676710"/>
              <a:gd name="connsiteX175" fmla="*/ 2502408 w 2612136"/>
              <a:gd name="connsiteY175" fmla="*/ 1289304 h 1676710"/>
              <a:gd name="connsiteX176" fmla="*/ 2493264 w 2612136"/>
              <a:gd name="connsiteY176" fmla="*/ 1301496 h 1676710"/>
              <a:gd name="connsiteX177" fmla="*/ 2474976 w 2612136"/>
              <a:gd name="connsiteY177" fmla="*/ 1313688 h 1676710"/>
              <a:gd name="connsiteX178" fmla="*/ 2444496 w 2612136"/>
              <a:gd name="connsiteY178" fmla="*/ 1335024 h 1676710"/>
              <a:gd name="connsiteX179" fmla="*/ 2435352 w 2612136"/>
              <a:gd name="connsiteY179" fmla="*/ 1341120 h 1676710"/>
              <a:gd name="connsiteX180" fmla="*/ 2423160 w 2612136"/>
              <a:gd name="connsiteY180" fmla="*/ 1350264 h 1676710"/>
              <a:gd name="connsiteX181" fmla="*/ 2410968 w 2612136"/>
              <a:gd name="connsiteY181" fmla="*/ 1353312 h 1676710"/>
              <a:gd name="connsiteX182" fmla="*/ 2401824 w 2612136"/>
              <a:gd name="connsiteY182" fmla="*/ 1362456 h 1676710"/>
              <a:gd name="connsiteX183" fmla="*/ 2383536 w 2612136"/>
              <a:gd name="connsiteY183" fmla="*/ 1374648 h 1676710"/>
              <a:gd name="connsiteX184" fmla="*/ 2365248 w 2612136"/>
              <a:gd name="connsiteY184" fmla="*/ 1386840 h 1676710"/>
              <a:gd name="connsiteX185" fmla="*/ 2356104 w 2612136"/>
              <a:gd name="connsiteY185" fmla="*/ 1395984 h 1676710"/>
              <a:gd name="connsiteX186" fmla="*/ 2346960 w 2612136"/>
              <a:gd name="connsiteY186" fmla="*/ 1399032 h 1676710"/>
              <a:gd name="connsiteX187" fmla="*/ 2331720 w 2612136"/>
              <a:gd name="connsiteY187" fmla="*/ 1411224 h 1676710"/>
              <a:gd name="connsiteX188" fmla="*/ 2322576 w 2612136"/>
              <a:gd name="connsiteY188" fmla="*/ 1420368 h 1676710"/>
              <a:gd name="connsiteX189" fmla="*/ 2301240 w 2612136"/>
              <a:gd name="connsiteY189" fmla="*/ 1432560 h 1676710"/>
              <a:gd name="connsiteX190" fmla="*/ 2286000 w 2612136"/>
              <a:gd name="connsiteY190" fmla="*/ 1441704 h 1676710"/>
              <a:gd name="connsiteX191" fmla="*/ 2267712 w 2612136"/>
              <a:gd name="connsiteY191" fmla="*/ 1453896 h 1676710"/>
              <a:gd name="connsiteX192" fmla="*/ 2255520 w 2612136"/>
              <a:gd name="connsiteY192" fmla="*/ 1459992 h 1676710"/>
              <a:gd name="connsiteX193" fmla="*/ 2234184 w 2612136"/>
              <a:gd name="connsiteY193" fmla="*/ 1475232 h 1676710"/>
              <a:gd name="connsiteX194" fmla="*/ 2225040 w 2612136"/>
              <a:gd name="connsiteY194" fmla="*/ 1481328 h 1676710"/>
              <a:gd name="connsiteX195" fmla="*/ 2212848 w 2612136"/>
              <a:gd name="connsiteY195" fmla="*/ 1490472 h 1676710"/>
              <a:gd name="connsiteX196" fmla="*/ 2194560 w 2612136"/>
              <a:gd name="connsiteY196" fmla="*/ 1496568 h 1676710"/>
              <a:gd name="connsiteX197" fmla="*/ 2185416 w 2612136"/>
              <a:gd name="connsiteY197" fmla="*/ 1499616 h 1676710"/>
              <a:gd name="connsiteX198" fmla="*/ 2164080 w 2612136"/>
              <a:gd name="connsiteY198" fmla="*/ 1511808 h 1676710"/>
              <a:gd name="connsiteX199" fmla="*/ 2154936 w 2612136"/>
              <a:gd name="connsiteY199" fmla="*/ 1514856 h 1676710"/>
              <a:gd name="connsiteX200" fmla="*/ 2133600 w 2612136"/>
              <a:gd name="connsiteY200" fmla="*/ 1527048 h 1676710"/>
              <a:gd name="connsiteX201" fmla="*/ 2115312 w 2612136"/>
              <a:gd name="connsiteY201" fmla="*/ 1539240 h 1676710"/>
              <a:gd name="connsiteX202" fmla="*/ 2097024 w 2612136"/>
              <a:gd name="connsiteY202" fmla="*/ 1548384 h 1676710"/>
              <a:gd name="connsiteX203" fmla="*/ 2087880 w 2612136"/>
              <a:gd name="connsiteY203" fmla="*/ 1551432 h 1676710"/>
              <a:gd name="connsiteX204" fmla="*/ 2063496 w 2612136"/>
              <a:gd name="connsiteY204" fmla="*/ 1563624 h 1676710"/>
              <a:gd name="connsiteX205" fmla="*/ 2045208 w 2612136"/>
              <a:gd name="connsiteY205" fmla="*/ 1575816 h 1676710"/>
              <a:gd name="connsiteX206" fmla="*/ 2036064 w 2612136"/>
              <a:gd name="connsiteY206" fmla="*/ 1578864 h 1676710"/>
              <a:gd name="connsiteX207" fmla="*/ 2026920 w 2612136"/>
              <a:gd name="connsiteY207" fmla="*/ 1584960 h 1676710"/>
              <a:gd name="connsiteX208" fmla="*/ 2002536 w 2612136"/>
              <a:gd name="connsiteY208" fmla="*/ 1600200 h 1676710"/>
              <a:gd name="connsiteX209" fmla="*/ 1984248 w 2612136"/>
              <a:gd name="connsiteY209" fmla="*/ 1612392 h 1676710"/>
              <a:gd name="connsiteX210" fmla="*/ 1959864 w 2612136"/>
              <a:gd name="connsiteY210" fmla="*/ 1621536 h 1676710"/>
              <a:gd name="connsiteX211" fmla="*/ 1950720 w 2612136"/>
              <a:gd name="connsiteY211" fmla="*/ 1624584 h 1676710"/>
              <a:gd name="connsiteX212" fmla="*/ 1941576 w 2612136"/>
              <a:gd name="connsiteY212" fmla="*/ 1630680 h 1676710"/>
              <a:gd name="connsiteX213" fmla="*/ 1911096 w 2612136"/>
              <a:gd name="connsiteY213" fmla="*/ 1636776 h 1676710"/>
              <a:gd name="connsiteX214" fmla="*/ 1898904 w 2612136"/>
              <a:gd name="connsiteY214" fmla="*/ 1642872 h 1676710"/>
              <a:gd name="connsiteX215" fmla="*/ 1889760 w 2612136"/>
              <a:gd name="connsiteY215" fmla="*/ 1648968 h 1676710"/>
              <a:gd name="connsiteX216" fmla="*/ 1880616 w 2612136"/>
              <a:gd name="connsiteY216" fmla="*/ 1652016 h 1676710"/>
              <a:gd name="connsiteX217" fmla="*/ 1862328 w 2612136"/>
              <a:gd name="connsiteY217" fmla="*/ 1664208 h 1676710"/>
              <a:gd name="connsiteX218" fmla="*/ 1853184 w 2612136"/>
              <a:gd name="connsiteY218" fmla="*/ 1670304 h 1676710"/>
              <a:gd name="connsiteX219" fmla="*/ 1831848 w 2612136"/>
              <a:gd name="connsiteY219" fmla="*/ 1676400 h 1676710"/>
              <a:gd name="connsiteX220" fmla="*/ 1813560 w 2612136"/>
              <a:gd name="connsiteY220" fmla="*/ 1667256 h 1676710"/>
              <a:gd name="connsiteX221" fmla="*/ 1792224 w 2612136"/>
              <a:gd name="connsiteY221" fmla="*/ 1658112 h 1676710"/>
              <a:gd name="connsiteX222" fmla="*/ 1783080 w 2612136"/>
              <a:gd name="connsiteY222" fmla="*/ 1648968 h 1676710"/>
              <a:gd name="connsiteX223" fmla="*/ 1776984 w 2612136"/>
              <a:gd name="connsiteY223" fmla="*/ 1639824 h 1676710"/>
              <a:gd name="connsiteX224" fmla="*/ 1767840 w 2612136"/>
              <a:gd name="connsiteY224" fmla="*/ 1636776 h 1676710"/>
              <a:gd name="connsiteX225" fmla="*/ 1761744 w 2612136"/>
              <a:gd name="connsiteY225" fmla="*/ 1627632 h 1676710"/>
              <a:gd name="connsiteX226" fmla="*/ 1734312 w 2612136"/>
              <a:gd name="connsiteY226" fmla="*/ 1600200 h 1676710"/>
              <a:gd name="connsiteX227" fmla="*/ 1725168 w 2612136"/>
              <a:gd name="connsiteY227" fmla="*/ 1591056 h 1676710"/>
              <a:gd name="connsiteX228" fmla="*/ 1706880 w 2612136"/>
              <a:gd name="connsiteY228" fmla="*/ 1563624 h 1676710"/>
              <a:gd name="connsiteX229" fmla="*/ 1700784 w 2612136"/>
              <a:gd name="connsiteY229" fmla="*/ 1554480 h 1676710"/>
              <a:gd name="connsiteX230" fmla="*/ 1694688 w 2612136"/>
              <a:gd name="connsiteY230" fmla="*/ 1545336 h 1676710"/>
              <a:gd name="connsiteX231" fmla="*/ 1691640 w 2612136"/>
              <a:gd name="connsiteY231" fmla="*/ 1536192 h 1676710"/>
              <a:gd name="connsiteX232" fmla="*/ 1679448 w 2612136"/>
              <a:gd name="connsiteY232" fmla="*/ 1514856 h 1676710"/>
              <a:gd name="connsiteX233" fmla="*/ 1673352 w 2612136"/>
              <a:gd name="connsiteY233" fmla="*/ 1496568 h 1676710"/>
              <a:gd name="connsiteX234" fmla="*/ 1670304 w 2612136"/>
              <a:gd name="connsiteY234" fmla="*/ 1487424 h 1676710"/>
              <a:gd name="connsiteX235" fmla="*/ 1670304 w 2612136"/>
              <a:gd name="connsiteY235" fmla="*/ 1423416 h 1676710"/>
              <a:gd name="connsiteX236" fmla="*/ 1679448 w 2612136"/>
              <a:gd name="connsiteY236" fmla="*/ 1405128 h 1676710"/>
              <a:gd name="connsiteX237" fmla="*/ 1688592 w 2612136"/>
              <a:gd name="connsiteY237" fmla="*/ 1399032 h 1676710"/>
              <a:gd name="connsiteX238" fmla="*/ 1700784 w 2612136"/>
              <a:gd name="connsiteY238" fmla="*/ 1386840 h 1676710"/>
              <a:gd name="connsiteX239" fmla="*/ 1709928 w 2612136"/>
              <a:gd name="connsiteY239" fmla="*/ 1377696 h 1676710"/>
              <a:gd name="connsiteX240" fmla="*/ 1728216 w 2612136"/>
              <a:gd name="connsiteY240" fmla="*/ 1365504 h 1676710"/>
              <a:gd name="connsiteX241" fmla="*/ 1737360 w 2612136"/>
              <a:gd name="connsiteY241" fmla="*/ 1359408 h 1676710"/>
              <a:gd name="connsiteX242" fmla="*/ 1749552 w 2612136"/>
              <a:gd name="connsiteY242" fmla="*/ 1356360 h 1676710"/>
              <a:gd name="connsiteX243" fmla="*/ 1770888 w 2612136"/>
              <a:gd name="connsiteY243" fmla="*/ 1344168 h 1676710"/>
              <a:gd name="connsiteX244" fmla="*/ 1780032 w 2612136"/>
              <a:gd name="connsiteY244" fmla="*/ 1338072 h 1676710"/>
              <a:gd name="connsiteX245" fmla="*/ 1801368 w 2612136"/>
              <a:gd name="connsiteY245" fmla="*/ 1331976 h 1676710"/>
              <a:gd name="connsiteX246" fmla="*/ 1810512 w 2612136"/>
              <a:gd name="connsiteY246" fmla="*/ 1328928 h 1676710"/>
              <a:gd name="connsiteX247" fmla="*/ 1822704 w 2612136"/>
              <a:gd name="connsiteY247" fmla="*/ 1325880 h 1676710"/>
              <a:gd name="connsiteX248" fmla="*/ 1840992 w 2612136"/>
              <a:gd name="connsiteY248" fmla="*/ 1319784 h 1676710"/>
              <a:gd name="connsiteX249" fmla="*/ 1850136 w 2612136"/>
              <a:gd name="connsiteY249" fmla="*/ 1316736 h 1676710"/>
              <a:gd name="connsiteX250" fmla="*/ 1871472 w 2612136"/>
              <a:gd name="connsiteY250" fmla="*/ 1313688 h 1676710"/>
              <a:gd name="connsiteX251" fmla="*/ 1883664 w 2612136"/>
              <a:gd name="connsiteY251" fmla="*/ 1307592 h 1676710"/>
              <a:gd name="connsiteX252" fmla="*/ 1901952 w 2612136"/>
              <a:gd name="connsiteY252" fmla="*/ 1301496 h 1676710"/>
              <a:gd name="connsiteX253" fmla="*/ 1914144 w 2612136"/>
              <a:gd name="connsiteY253" fmla="*/ 1295400 h 1676710"/>
              <a:gd name="connsiteX254" fmla="*/ 1923288 w 2612136"/>
              <a:gd name="connsiteY254" fmla="*/ 1292352 h 1676710"/>
              <a:gd name="connsiteX255" fmla="*/ 1932432 w 2612136"/>
              <a:gd name="connsiteY255" fmla="*/ 1286256 h 1676710"/>
              <a:gd name="connsiteX256" fmla="*/ 1941576 w 2612136"/>
              <a:gd name="connsiteY256" fmla="*/ 1283208 h 1676710"/>
              <a:gd name="connsiteX257" fmla="*/ 1959864 w 2612136"/>
              <a:gd name="connsiteY257" fmla="*/ 1271016 h 1676710"/>
              <a:gd name="connsiteX258" fmla="*/ 1969008 w 2612136"/>
              <a:gd name="connsiteY258" fmla="*/ 1264920 h 1676710"/>
              <a:gd name="connsiteX259" fmla="*/ 1978152 w 2612136"/>
              <a:gd name="connsiteY259" fmla="*/ 1258824 h 1676710"/>
              <a:gd name="connsiteX260" fmla="*/ 1987296 w 2612136"/>
              <a:gd name="connsiteY260" fmla="*/ 1255776 h 1676710"/>
              <a:gd name="connsiteX261" fmla="*/ 1996440 w 2612136"/>
              <a:gd name="connsiteY261" fmla="*/ 1249680 h 1676710"/>
              <a:gd name="connsiteX262" fmla="*/ 2008632 w 2612136"/>
              <a:gd name="connsiteY262" fmla="*/ 1246632 h 1676710"/>
              <a:gd name="connsiteX263" fmla="*/ 2017776 w 2612136"/>
              <a:gd name="connsiteY263" fmla="*/ 1240536 h 1676710"/>
              <a:gd name="connsiteX264" fmla="*/ 2045208 w 2612136"/>
              <a:gd name="connsiteY264" fmla="*/ 1228344 h 1676710"/>
              <a:gd name="connsiteX265" fmla="*/ 2051304 w 2612136"/>
              <a:gd name="connsiteY265" fmla="*/ 1216152 h 1676710"/>
              <a:gd name="connsiteX266" fmla="*/ 2069592 w 2612136"/>
              <a:gd name="connsiteY266" fmla="*/ 1200912 h 1676710"/>
              <a:gd name="connsiteX267" fmla="*/ 2078736 w 2612136"/>
              <a:gd name="connsiteY267" fmla="*/ 1191768 h 1676710"/>
              <a:gd name="connsiteX268" fmla="*/ 2097024 w 2612136"/>
              <a:gd name="connsiteY268" fmla="*/ 1179576 h 1676710"/>
              <a:gd name="connsiteX269" fmla="*/ 2106168 w 2612136"/>
              <a:gd name="connsiteY269" fmla="*/ 1173480 h 1676710"/>
              <a:gd name="connsiteX270" fmla="*/ 2115312 w 2612136"/>
              <a:gd name="connsiteY270" fmla="*/ 1167384 h 1676710"/>
              <a:gd name="connsiteX271" fmla="*/ 2124456 w 2612136"/>
              <a:gd name="connsiteY271" fmla="*/ 1164336 h 1676710"/>
              <a:gd name="connsiteX272" fmla="*/ 2136648 w 2612136"/>
              <a:gd name="connsiteY272" fmla="*/ 1155192 h 1676710"/>
              <a:gd name="connsiteX273" fmla="*/ 2145792 w 2612136"/>
              <a:gd name="connsiteY273" fmla="*/ 1152144 h 1676710"/>
              <a:gd name="connsiteX274" fmla="*/ 2154936 w 2612136"/>
              <a:gd name="connsiteY274" fmla="*/ 1143000 h 1676710"/>
              <a:gd name="connsiteX275" fmla="*/ 2164080 w 2612136"/>
              <a:gd name="connsiteY275" fmla="*/ 1139952 h 1676710"/>
              <a:gd name="connsiteX276" fmla="*/ 2173224 w 2612136"/>
              <a:gd name="connsiteY276" fmla="*/ 1133856 h 1676710"/>
              <a:gd name="connsiteX277" fmla="*/ 2191512 w 2612136"/>
              <a:gd name="connsiteY277" fmla="*/ 1115568 h 1676710"/>
              <a:gd name="connsiteX278" fmla="*/ 2209800 w 2612136"/>
              <a:gd name="connsiteY278" fmla="*/ 1106424 h 1676710"/>
              <a:gd name="connsiteX279" fmla="*/ 2215896 w 2612136"/>
              <a:gd name="connsiteY279" fmla="*/ 1097280 h 1676710"/>
              <a:gd name="connsiteX280" fmla="*/ 2234184 w 2612136"/>
              <a:gd name="connsiteY280" fmla="*/ 1085088 h 1676710"/>
              <a:gd name="connsiteX281" fmla="*/ 2261616 w 2612136"/>
              <a:gd name="connsiteY281" fmla="*/ 1066800 h 1676710"/>
              <a:gd name="connsiteX282" fmla="*/ 2270760 w 2612136"/>
              <a:gd name="connsiteY282" fmla="*/ 1060704 h 1676710"/>
              <a:gd name="connsiteX283" fmla="*/ 2279904 w 2612136"/>
              <a:gd name="connsiteY283" fmla="*/ 1051560 h 1676710"/>
              <a:gd name="connsiteX284" fmla="*/ 2289048 w 2612136"/>
              <a:gd name="connsiteY284" fmla="*/ 1048512 h 1676710"/>
              <a:gd name="connsiteX285" fmla="*/ 2316480 w 2612136"/>
              <a:gd name="connsiteY285" fmla="*/ 1030224 h 1676710"/>
              <a:gd name="connsiteX286" fmla="*/ 2325624 w 2612136"/>
              <a:gd name="connsiteY286" fmla="*/ 1024128 h 1676710"/>
              <a:gd name="connsiteX287" fmla="*/ 2346960 w 2612136"/>
              <a:gd name="connsiteY287" fmla="*/ 1008888 h 1676710"/>
              <a:gd name="connsiteX288" fmla="*/ 2353056 w 2612136"/>
              <a:gd name="connsiteY288" fmla="*/ 999744 h 1676710"/>
              <a:gd name="connsiteX289" fmla="*/ 2359152 w 2612136"/>
              <a:gd name="connsiteY289" fmla="*/ 987552 h 1676710"/>
              <a:gd name="connsiteX290" fmla="*/ 2368296 w 2612136"/>
              <a:gd name="connsiteY290" fmla="*/ 978408 h 1676710"/>
              <a:gd name="connsiteX291" fmla="*/ 2377440 w 2612136"/>
              <a:gd name="connsiteY291" fmla="*/ 960120 h 1676710"/>
              <a:gd name="connsiteX292" fmla="*/ 2383536 w 2612136"/>
              <a:gd name="connsiteY292" fmla="*/ 935736 h 1676710"/>
              <a:gd name="connsiteX293" fmla="*/ 2377440 w 2612136"/>
              <a:gd name="connsiteY293" fmla="*/ 896112 h 1676710"/>
              <a:gd name="connsiteX294" fmla="*/ 2374392 w 2612136"/>
              <a:gd name="connsiteY294" fmla="*/ 886968 h 1676710"/>
              <a:gd name="connsiteX295" fmla="*/ 2362200 w 2612136"/>
              <a:gd name="connsiteY295" fmla="*/ 868680 h 1676710"/>
              <a:gd name="connsiteX296" fmla="*/ 2353056 w 2612136"/>
              <a:gd name="connsiteY296" fmla="*/ 862584 h 1676710"/>
              <a:gd name="connsiteX297" fmla="*/ 2340864 w 2612136"/>
              <a:gd name="connsiteY297" fmla="*/ 853440 h 1676710"/>
              <a:gd name="connsiteX298" fmla="*/ 2331720 w 2612136"/>
              <a:gd name="connsiteY298" fmla="*/ 850392 h 1676710"/>
              <a:gd name="connsiteX299" fmla="*/ 2319528 w 2612136"/>
              <a:gd name="connsiteY299" fmla="*/ 844296 h 1676710"/>
              <a:gd name="connsiteX300" fmla="*/ 2301240 w 2612136"/>
              <a:gd name="connsiteY300" fmla="*/ 838200 h 1676710"/>
              <a:gd name="connsiteX301" fmla="*/ 2282952 w 2612136"/>
              <a:gd name="connsiteY301" fmla="*/ 829056 h 1676710"/>
              <a:gd name="connsiteX302" fmla="*/ 2264664 w 2612136"/>
              <a:gd name="connsiteY302" fmla="*/ 813816 h 1676710"/>
              <a:gd name="connsiteX303" fmla="*/ 2255520 w 2612136"/>
              <a:gd name="connsiteY303" fmla="*/ 810768 h 1676710"/>
              <a:gd name="connsiteX304" fmla="*/ 2240280 w 2612136"/>
              <a:gd name="connsiteY304" fmla="*/ 798576 h 1676710"/>
              <a:gd name="connsiteX305" fmla="*/ 2231136 w 2612136"/>
              <a:gd name="connsiteY305" fmla="*/ 789432 h 1676710"/>
              <a:gd name="connsiteX306" fmla="*/ 2221992 w 2612136"/>
              <a:gd name="connsiteY306" fmla="*/ 786384 h 1676710"/>
              <a:gd name="connsiteX307" fmla="*/ 2203704 w 2612136"/>
              <a:gd name="connsiteY307" fmla="*/ 774192 h 1676710"/>
              <a:gd name="connsiteX308" fmla="*/ 2188464 w 2612136"/>
              <a:gd name="connsiteY308" fmla="*/ 758952 h 1676710"/>
              <a:gd name="connsiteX309" fmla="*/ 2157984 w 2612136"/>
              <a:gd name="connsiteY309" fmla="*/ 749808 h 1676710"/>
              <a:gd name="connsiteX310" fmla="*/ 2148840 w 2612136"/>
              <a:gd name="connsiteY310" fmla="*/ 743712 h 1676710"/>
              <a:gd name="connsiteX311" fmla="*/ 2130552 w 2612136"/>
              <a:gd name="connsiteY311" fmla="*/ 737616 h 1676710"/>
              <a:gd name="connsiteX312" fmla="*/ 2121408 w 2612136"/>
              <a:gd name="connsiteY312" fmla="*/ 734568 h 1676710"/>
              <a:gd name="connsiteX313" fmla="*/ 2100072 w 2612136"/>
              <a:gd name="connsiteY313" fmla="*/ 728472 h 1676710"/>
              <a:gd name="connsiteX314" fmla="*/ 2090928 w 2612136"/>
              <a:gd name="connsiteY314" fmla="*/ 722376 h 1676710"/>
              <a:gd name="connsiteX315" fmla="*/ 2078736 w 2612136"/>
              <a:gd name="connsiteY315" fmla="*/ 719328 h 1676710"/>
              <a:gd name="connsiteX316" fmla="*/ 2060448 w 2612136"/>
              <a:gd name="connsiteY316" fmla="*/ 713232 h 1676710"/>
              <a:gd name="connsiteX317" fmla="*/ 2051304 w 2612136"/>
              <a:gd name="connsiteY317" fmla="*/ 710184 h 1676710"/>
              <a:gd name="connsiteX318" fmla="*/ 1956816 w 2612136"/>
              <a:gd name="connsiteY318" fmla="*/ 670560 h 1676710"/>
              <a:gd name="connsiteX319" fmla="*/ 1874520 w 2612136"/>
              <a:gd name="connsiteY319" fmla="*/ 630936 h 1676710"/>
              <a:gd name="connsiteX320" fmla="*/ 1780032 w 2612136"/>
              <a:gd name="connsiteY320" fmla="*/ 585216 h 1676710"/>
              <a:gd name="connsiteX321" fmla="*/ 1740408 w 2612136"/>
              <a:gd name="connsiteY321" fmla="*/ 566928 h 1676710"/>
              <a:gd name="connsiteX322" fmla="*/ 1722120 w 2612136"/>
              <a:gd name="connsiteY322" fmla="*/ 554736 h 1676710"/>
              <a:gd name="connsiteX323" fmla="*/ 1703832 w 2612136"/>
              <a:gd name="connsiteY323" fmla="*/ 542544 h 1676710"/>
              <a:gd name="connsiteX324" fmla="*/ 1685544 w 2612136"/>
              <a:gd name="connsiteY324" fmla="*/ 533400 h 1676710"/>
              <a:gd name="connsiteX325" fmla="*/ 1676400 w 2612136"/>
              <a:gd name="connsiteY325" fmla="*/ 530352 h 1676710"/>
              <a:gd name="connsiteX326" fmla="*/ 1664208 w 2612136"/>
              <a:gd name="connsiteY326" fmla="*/ 524256 h 1676710"/>
              <a:gd name="connsiteX327" fmla="*/ 1645920 w 2612136"/>
              <a:gd name="connsiteY327" fmla="*/ 512064 h 1676710"/>
              <a:gd name="connsiteX328" fmla="*/ 1636776 w 2612136"/>
              <a:gd name="connsiteY328" fmla="*/ 505968 h 1676710"/>
              <a:gd name="connsiteX329" fmla="*/ 1615440 w 2612136"/>
              <a:gd name="connsiteY329" fmla="*/ 499872 h 1676710"/>
              <a:gd name="connsiteX330" fmla="*/ 1606296 w 2612136"/>
              <a:gd name="connsiteY330" fmla="*/ 493776 h 1676710"/>
              <a:gd name="connsiteX331" fmla="*/ 1584960 w 2612136"/>
              <a:gd name="connsiteY331" fmla="*/ 487680 h 1676710"/>
              <a:gd name="connsiteX332" fmla="*/ 1575816 w 2612136"/>
              <a:gd name="connsiteY332" fmla="*/ 481584 h 1676710"/>
              <a:gd name="connsiteX333" fmla="*/ 1551432 w 2612136"/>
              <a:gd name="connsiteY333" fmla="*/ 475488 h 1676710"/>
              <a:gd name="connsiteX334" fmla="*/ 1536192 w 2612136"/>
              <a:gd name="connsiteY334" fmla="*/ 469392 h 1676710"/>
              <a:gd name="connsiteX335" fmla="*/ 1514856 w 2612136"/>
              <a:gd name="connsiteY335" fmla="*/ 463296 h 1676710"/>
              <a:gd name="connsiteX336" fmla="*/ 1493520 w 2612136"/>
              <a:gd name="connsiteY336" fmla="*/ 454152 h 1676710"/>
              <a:gd name="connsiteX337" fmla="*/ 1463040 w 2612136"/>
              <a:gd name="connsiteY337" fmla="*/ 438912 h 1676710"/>
              <a:gd name="connsiteX338" fmla="*/ 1453896 w 2612136"/>
              <a:gd name="connsiteY338" fmla="*/ 432816 h 1676710"/>
              <a:gd name="connsiteX339" fmla="*/ 1444752 w 2612136"/>
              <a:gd name="connsiteY339" fmla="*/ 429768 h 1676710"/>
              <a:gd name="connsiteX340" fmla="*/ 1408176 w 2612136"/>
              <a:gd name="connsiteY340" fmla="*/ 414528 h 1676710"/>
              <a:gd name="connsiteX341" fmla="*/ 1389888 w 2612136"/>
              <a:gd name="connsiteY341" fmla="*/ 402336 h 1676710"/>
              <a:gd name="connsiteX342" fmla="*/ 1380744 w 2612136"/>
              <a:gd name="connsiteY342" fmla="*/ 396240 h 1676710"/>
              <a:gd name="connsiteX343" fmla="*/ 1371600 w 2612136"/>
              <a:gd name="connsiteY343" fmla="*/ 393192 h 1676710"/>
              <a:gd name="connsiteX344" fmla="*/ 1350264 w 2612136"/>
              <a:gd name="connsiteY344" fmla="*/ 381000 h 1676710"/>
              <a:gd name="connsiteX345" fmla="*/ 1341120 w 2612136"/>
              <a:gd name="connsiteY345" fmla="*/ 377952 h 1676710"/>
              <a:gd name="connsiteX346" fmla="*/ 1331976 w 2612136"/>
              <a:gd name="connsiteY346" fmla="*/ 371856 h 1676710"/>
              <a:gd name="connsiteX347" fmla="*/ 1094232 w 2612136"/>
              <a:gd name="connsiteY347" fmla="*/ 295656 h 1676710"/>
              <a:gd name="connsiteX348" fmla="*/ 1069848 w 2612136"/>
              <a:gd name="connsiteY348" fmla="*/ 289560 h 1676710"/>
              <a:gd name="connsiteX349" fmla="*/ 1057656 w 2612136"/>
              <a:gd name="connsiteY349" fmla="*/ 286512 h 1676710"/>
              <a:gd name="connsiteX350" fmla="*/ 1030224 w 2612136"/>
              <a:gd name="connsiteY350" fmla="*/ 283464 h 1676710"/>
              <a:gd name="connsiteX351" fmla="*/ 990600 w 2612136"/>
              <a:gd name="connsiteY351" fmla="*/ 274320 h 1676710"/>
              <a:gd name="connsiteX352" fmla="*/ 972312 w 2612136"/>
              <a:gd name="connsiteY352" fmla="*/ 268224 h 1676710"/>
              <a:gd name="connsiteX353" fmla="*/ 963168 w 2612136"/>
              <a:gd name="connsiteY353" fmla="*/ 265176 h 1676710"/>
              <a:gd name="connsiteX354" fmla="*/ 950976 w 2612136"/>
              <a:gd name="connsiteY354" fmla="*/ 262128 h 1676710"/>
              <a:gd name="connsiteX355" fmla="*/ 932688 w 2612136"/>
              <a:gd name="connsiteY355" fmla="*/ 256032 h 1676710"/>
              <a:gd name="connsiteX356" fmla="*/ 923544 w 2612136"/>
              <a:gd name="connsiteY356" fmla="*/ 252984 h 1676710"/>
              <a:gd name="connsiteX357" fmla="*/ 905256 w 2612136"/>
              <a:gd name="connsiteY357" fmla="*/ 249936 h 1676710"/>
              <a:gd name="connsiteX358" fmla="*/ 880872 w 2612136"/>
              <a:gd name="connsiteY358" fmla="*/ 240792 h 1676710"/>
              <a:gd name="connsiteX359" fmla="*/ 853440 w 2612136"/>
              <a:gd name="connsiteY359" fmla="*/ 237744 h 1676710"/>
              <a:gd name="connsiteX360" fmla="*/ 841248 w 2612136"/>
              <a:gd name="connsiteY360" fmla="*/ 234696 h 1676710"/>
              <a:gd name="connsiteX361" fmla="*/ 819912 w 2612136"/>
              <a:gd name="connsiteY361" fmla="*/ 228600 h 1676710"/>
              <a:gd name="connsiteX362" fmla="*/ 804672 w 2612136"/>
              <a:gd name="connsiteY362" fmla="*/ 225552 h 1676710"/>
              <a:gd name="connsiteX363" fmla="*/ 786384 w 2612136"/>
              <a:gd name="connsiteY363" fmla="*/ 222504 h 1676710"/>
              <a:gd name="connsiteX364" fmla="*/ 768096 w 2612136"/>
              <a:gd name="connsiteY364" fmla="*/ 216408 h 1676710"/>
              <a:gd name="connsiteX365" fmla="*/ 743712 w 2612136"/>
              <a:gd name="connsiteY365" fmla="*/ 213360 h 1676710"/>
              <a:gd name="connsiteX366" fmla="*/ 722376 w 2612136"/>
              <a:gd name="connsiteY366" fmla="*/ 210312 h 1676710"/>
              <a:gd name="connsiteX367" fmla="*/ 676656 w 2612136"/>
              <a:gd name="connsiteY367" fmla="*/ 207264 h 1676710"/>
              <a:gd name="connsiteX368" fmla="*/ 664464 w 2612136"/>
              <a:gd name="connsiteY368" fmla="*/ 204216 h 1676710"/>
              <a:gd name="connsiteX369" fmla="*/ 591312 w 2612136"/>
              <a:gd name="connsiteY369" fmla="*/ 207264 h 1676710"/>
              <a:gd name="connsiteX370" fmla="*/ 576072 w 2612136"/>
              <a:gd name="connsiteY370" fmla="*/ 210312 h 1676710"/>
              <a:gd name="connsiteX371" fmla="*/ 536448 w 2612136"/>
              <a:gd name="connsiteY371" fmla="*/ 216408 h 1676710"/>
              <a:gd name="connsiteX372" fmla="*/ 493776 w 2612136"/>
              <a:gd name="connsiteY372" fmla="*/ 219456 h 1676710"/>
              <a:gd name="connsiteX373" fmla="*/ 466344 w 2612136"/>
              <a:gd name="connsiteY373" fmla="*/ 222504 h 1676710"/>
              <a:gd name="connsiteX374" fmla="*/ 371856 w 2612136"/>
              <a:gd name="connsiteY374" fmla="*/ 231648 h 1676710"/>
              <a:gd name="connsiteX375" fmla="*/ 326136 w 2612136"/>
              <a:gd name="connsiteY375" fmla="*/ 246888 h 1676710"/>
              <a:gd name="connsiteX376" fmla="*/ 316992 w 2612136"/>
              <a:gd name="connsiteY376" fmla="*/ 249936 h 1676710"/>
              <a:gd name="connsiteX377" fmla="*/ 307848 w 2612136"/>
              <a:gd name="connsiteY377" fmla="*/ 252984 h 1676710"/>
              <a:gd name="connsiteX378" fmla="*/ 283464 w 2612136"/>
              <a:gd name="connsiteY378" fmla="*/ 262128 h 1676710"/>
              <a:gd name="connsiteX379" fmla="*/ 265176 w 2612136"/>
              <a:gd name="connsiteY379" fmla="*/ 268224 h 1676710"/>
              <a:gd name="connsiteX380" fmla="*/ 240792 w 2612136"/>
              <a:gd name="connsiteY380" fmla="*/ 274320 h 1676710"/>
              <a:gd name="connsiteX381" fmla="*/ 231648 w 2612136"/>
              <a:gd name="connsiteY381" fmla="*/ 280416 h 1676710"/>
              <a:gd name="connsiteX382" fmla="*/ 219456 w 2612136"/>
              <a:gd name="connsiteY382" fmla="*/ 283464 h 1676710"/>
              <a:gd name="connsiteX383" fmla="*/ 201168 w 2612136"/>
              <a:gd name="connsiteY383" fmla="*/ 289560 h 1676710"/>
              <a:gd name="connsiteX384" fmla="*/ 195072 w 2612136"/>
              <a:gd name="connsiteY384" fmla="*/ 295656 h 1676710"/>
              <a:gd name="connsiteX0" fmla="*/ 195072 w 2612136"/>
              <a:gd name="connsiteY0" fmla="*/ 295656 h 1676710"/>
              <a:gd name="connsiteX1" fmla="*/ 176784 w 2612136"/>
              <a:gd name="connsiteY1" fmla="*/ 304800 h 1676710"/>
              <a:gd name="connsiteX2" fmla="*/ 155448 w 2612136"/>
              <a:gd name="connsiteY2" fmla="*/ 310896 h 1676710"/>
              <a:gd name="connsiteX3" fmla="*/ 137160 w 2612136"/>
              <a:gd name="connsiteY3" fmla="*/ 323088 h 1676710"/>
              <a:gd name="connsiteX4" fmla="*/ 128016 w 2612136"/>
              <a:gd name="connsiteY4" fmla="*/ 329184 h 1676710"/>
              <a:gd name="connsiteX5" fmla="*/ 115824 w 2612136"/>
              <a:gd name="connsiteY5" fmla="*/ 332232 h 1676710"/>
              <a:gd name="connsiteX6" fmla="*/ 106680 w 2612136"/>
              <a:gd name="connsiteY6" fmla="*/ 338328 h 1676710"/>
              <a:gd name="connsiteX7" fmla="*/ 70104 w 2612136"/>
              <a:gd name="connsiteY7" fmla="*/ 338328 h 1676710"/>
              <a:gd name="connsiteX8" fmla="*/ 48768 w 2612136"/>
              <a:gd name="connsiteY8" fmla="*/ 332232 h 1676710"/>
              <a:gd name="connsiteX9" fmla="*/ 36576 w 2612136"/>
              <a:gd name="connsiteY9" fmla="*/ 326136 h 1676710"/>
              <a:gd name="connsiteX10" fmla="*/ 27432 w 2612136"/>
              <a:gd name="connsiteY10" fmla="*/ 316992 h 1676710"/>
              <a:gd name="connsiteX11" fmla="*/ 9144 w 2612136"/>
              <a:gd name="connsiteY11" fmla="*/ 301752 h 1676710"/>
              <a:gd name="connsiteX12" fmla="*/ 0 w 2612136"/>
              <a:gd name="connsiteY12" fmla="*/ 268224 h 1676710"/>
              <a:gd name="connsiteX13" fmla="*/ 3048 w 2612136"/>
              <a:gd name="connsiteY13" fmla="*/ 207264 h 1676710"/>
              <a:gd name="connsiteX14" fmla="*/ 21336 w 2612136"/>
              <a:gd name="connsiteY14" fmla="*/ 170688 h 1676710"/>
              <a:gd name="connsiteX15" fmla="*/ 30480 w 2612136"/>
              <a:gd name="connsiteY15" fmla="*/ 161544 h 1676710"/>
              <a:gd name="connsiteX16" fmla="*/ 42672 w 2612136"/>
              <a:gd name="connsiteY16" fmla="*/ 146304 h 1676710"/>
              <a:gd name="connsiteX17" fmla="*/ 60960 w 2612136"/>
              <a:gd name="connsiteY17" fmla="*/ 131064 h 1676710"/>
              <a:gd name="connsiteX18" fmla="*/ 67056 w 2612136"/>
              <a:gd name="connsiteY18" fmla="*/ 121920 h 1676710"/>
              <a:gd name="connsiteX19" fmla="*/ 79248 w 2612136"/>
              <a:gd name="connsiteY19" fmla="*/ 115824 h 1676710"/>
              <a:gd name="connsiteX20" fmla="*/ 100584 w 2612136"/>
              <a:gd name="connsiteY20" fmla="*/ 106680 h 1676710"/>
              <a:gd name="connsiteX21" fmla="*/ 109728 w 2612136"/>
              <a:gd name="connsiteY21" fmla="*/ 97536 h 1676710"/>
              <a:gd name="connsiteX22" fmla="*/ 121920 w 2612136"/>
              <a:gd name="connsiteY22" fmla="*/ 94488 h 1676710"/>
              <a:gd name="connsiteX23" fmla="*/ 131064 w 2612136"/>
              <a:gd name="connsiteY23" fmla="*/ 91440 h 1676710"/>
              <a:gd name="connsiteX24" fmla="*/ 140208 w 2612136"/>
              <a:gd name="connsiteY24" fmla="*/ 85344 h 1676710"/>
              <a:gd name="connsiteX25" fmla="*/ 149352 w 2612136"/>
              <a:gd name="connsiteY25" fmla="*/ 82296 h 1676710"/>
              <a:gd name="connsiteX26" fmla="*/ 161544 w 2612136"/>
              <a:gd name="connsiteY26" fmla="*/ 76200 h 1676710"/>
              <a:gd name="connsiteX27" fmla="*/ 179832 w 2612136"/>
              <a:gd name="connsiteY27" fmla="*/ 70104 h 1676710"/>
              <a:gd name="connsiteX28" fmla="*/ 198120 w 2612136"/>
              <a:gd name="connsiteY28" fmla="*/ 64008 h 1676710"/>
              <a:gd name="connsiteX29" fmla="*/ 207264 w 2612136"/>
              <a:gd name="connsiteY29" fmla="*/ 60960 h 1676710"/>
              <a:gd name="connsiteX30" fmla="*/ 234696 w 2612136"/>
              <a:gd name="connsiteY30" fmla="*/ 54864 h 1676710"/>
              <a:gd name="connsiteX31" fmla="*/ 262128 w 2612136"/>
              <a:gd name="connsiteY31" fmla="*/ 48768 h 1676710"/>
              <a:gd name="connsiteX32" fmla="*/ 283464 w 2612136"/>
              <a:gd name="connsiteY32" fmla="*/ 45720 h 1676710"/>
              <a:gd name="connsiteX33" fmla="*/ 292608 w 2612136"/>
              <a:gd name="connsiteY33" fmla="*/ 42672 h 1676710"/>
              <a:gd name="connsiteX34" fmla="*/ 338328 w 2612136"/>
              <a:gd name="connsiteY34" fmla="*/ 36576 h 1676710"/>
              <a:gd name="connsiteX35" fmla="*/ 365760 w 2612136"/>
              <a:gd name="connsiteY35" fmla="*/ 30480 h 1676710"/>
              <a:gd name="connsiteX36" fmla="*/ 384048 w 2612136"/>
              <a:gd name="connsiteY36" fmla="*/ 27432 h 1676710"/>
              <a:gd name="connsiteX37" fmla="*/ 417576 w 2612136"/>
              <a:gd name="connsiteY37" fmla="*/ 24384 h 1676710"/>
              <a:gd name="connsiteX38" fmla="*/ 460248 w 2612136"/>
              <a:gd name="connsiteY38" fmla="*/ 18288 h 1676710"/>
              <a:gd name="connsiteX39" fmla="*/ 505968 w 2612136"/>
              <a:gd name="connsiteY39" fmla="*/ 15240 h 1676710"/>
              <a:gd name="connsiteX40" fmla="*/ 527304 w 2612136"/>
              <a:gd name="connsiteY40" fmla="*/ 9144 h 1676710"/>
              <a:gd name="connsiteX41" fmla="*/ 545592 w 2612136"/>
              <a:gd name="connsiteY41" fmla="*/ 6096 h 1676710"/>
              <a:gd name="connsiteX42" fmla="*/ 554736 w 2612136"/>
              <a:gd name="connsiteY42" fmla="*/ 3048 h 1676710"/>
              <a:gd name="connsiteX43" fmla="*/ 585216 w 2612136"/>
              <a:gd name="connsiteY43" fmla="*/ 0 h 1676710"/>
              <a:gd name="connsiteX44" fmla="*/ 679704 w 2612136"/>
              <a:gd name="connsiteY44" fmla="*/ 3048 h 1676710"/>
              <a:gd name="connsiteX45" fmla="*/ 701040 w 2612136"/>
              <a:gd name="connsiteY45" fmla="*/ 6096 h 1676710"/>
              <a:gd name="connsiteX46" fmla="*/ 749808 w 2612136"/>
              <a:gd name="connsiteY46" fmla="*/ 12192 h 1676710"/>
              <a:gd name="connsiteX47" fmla="*/ 765048 w 2612136"/>
              <a:gd name="connsiteY47" fmla="*/ 15240 h 1676710"/>
              <a:gd name="connsiteX48" fmla="*/ 810768 w 2612136"/>
              <a:gd name="connsiteY48" fmla="*/ 18288 h 1676710"/>
              <a:gd name="connsiteX49" fmla="*/ 829056 w 2612136"/>
              <a:gd name="connsiteY49" fmla="*/ 21336 h 1676710"/>
              <a:gd name="connsiteX50" fmla="*/ 847344 w 2612136"/>
              <a:gd name="connsiteY50" fmla="*/ 27432 h 1676710"/>
              <a:gd name="connsiteX51" fmla="*/ 886968 w 2612136"/>
              <a:gd name="connsiteY51" fmla="*/ 33528 h 1676710"/>
              <a:gd name="connsiteX52" fmla="*/ 899160 w 2612136"/>
              <a:gd name="connsiteY52" fmla="*/ 36576 h 1676710"/>
              <a:gd name="connsiteX53" fmla="*/ 908304 w 2612136"/>
              <a:gd name="connsiteY53" fmla="*/ 39624 h 1676710"/>
              <a:gd name="connsiteX54" fmla="*/ 950976 w 2612136"/>
              <a:gd name="connsiteY54" fmla="*/ 45720 h 1676710"/>
              <a:gd name="connsiteX55" fmla="*/ 972312 w 2612136"/>
              <a:gd name="connsiteY55" fmla="*/ 48768 h 1676710"/>
              <a:gd name="connsiteX56" fmla="*/ 1005840 w 2612136"/>
              <a:gd name="connsiteY56" fmla="*/ 57912 h 1676710"/>
              <a:gd name="connsiteX57" fmla="*/ 1027176 w 2612136"/>
              <a:gd name="connsiteY57" fmla="*/ 60960 h 1676710"/>
              <a:gd name="connsiteX58" fmla="*/ 1048512 w 2612136"/>
              <a:gd name="connsiteY58" fmla="*/ 67056 h 1676710"/>
              <a:gd name="connsiteX59" fmla="*/ 1078992 w 2612136"/>
              <a:gd name="connsiteY59" fmla="*/ 73152 h 1676710"/>
              <a:gd name="connsiteX60" fmla="*/ 1088136 w 2612136"/>
              <a:gd name="connsiteY60" fmla="*/ 76200 h 1676710"/>
              <a:gd name="connsiteX61" fmla="*/ 1109472 w 2612136"/>
              <a:gd name="connsiteY61" fmla="*/ 79248 h 1676710"/>
              <a:gd name="connsiteX62" fmla="*/ 1127760 w 2612136"/>
              <a:gd name="connsiteY62" fmla="*/ 82296 h 1676710"/>
              <a:gd name="connsiteX63" fmla="*/ 1139952 w 2612136"/>
              <a:gd name="connsiteY63" fmla="*/ 85344 h 1676710"/>
              <a:gd name="connsiteX64" fmla="*/ 1176528 w 2612136"/>
              <a:gd name="connsiteY64" fmla="*/ 91440 h 1676710"/>
              <a:gd name="connsiteX65" fmla="*/ 1207008 w 2612136"/>
              <a:gd name="connsiteY65" fmla="*/ 100584 h 1676710"/>
              <a:gd name="connsiteX66" fmla="*/ 1216152 w 2612136"/>
              <a:gd name="connsiteY66" fmla="*/ 103632 h 1676710"/>
              <a:gd name="connsiteX67" fmla="*/ 1228344 w 2612136"/>
              <a:gd name="connsiteY67" fmla="*/ 106680 h 1676710"/>
              <a:gd name="connsiteX68" fmla="*/ 1246632 w 2612136"/>
              <a:gd name="connsiteY68" fmla="*/ 112776 h 1676710"/>
              <a:gd name="connsiteX69" fmla="*/ 1255776 w 2612136"/>
              <a:gd name="connsiteY69" fmla="*/ 115824 h 1676710"/>
              <a:gd name="connsiteX70" fmla="*/ 1267968 w 2612136"/>
              <a:gd name="connsiteY70" fmla="*/ 121920 h 1676710"/>
              <a:gd name="connsiteX71" fmla="*/ 1277112 w 2612136"/>
              <a:gd name="connsiteY71" fmla="*/ 128016 h 1676710"/>
              <a:gd name="connsiteX72" fmla="*/ 1298448 w 2612136"/>
              <a:gd name="connsiteY72" fmla="*/ 134112 h 1676710"/>
              <a:gd name="connsiteX73" fmla="*/ 1322832 w 2612136"/>
              <a:gd name="connsiteY73" fmla="*/ 146304 h 1676710"/>
              <a:gd name="connsiteX74" fmla="*/ 1441704 w 2612136"/>
              <a:gd name="connsiteY74" fmla="*/ 185928 h 1676710"/>
              <a:gd name="connsiteX75" fmla="*/ 1487424 w 2612136"/>
              <a:gd name="connsiteY75" fmla="*/ 207264 h 1676710"/>
              <a:gd name="connsiteX76" fmla="*/ 1511808 w 2612136"/>
              <a:gd name="connsiteY76" fmla="*/ 216408 h 1676710"/>
              <a:gd name="connsiteX77" fmla="*/ 1554480 w 2612136"/>
              <a:gd name="connsiteY77" fmla="*/ 225552 h 1676710"/>
              <a:gd name="connsiteX78" fmla="*/ 1578864 w 2612136"/>
              <a:gd name="connsiteY78" fmla="*/ 231648 h 1676710"/>
              <a:gd name="connsiteX79" fmla="*/ 1588008 w 2612136"/>
              <a:gd name="connsiteY79" fmla="*/ 234696 h 1676710"/>
              <a:gd name="connsiteX80" fmla="*/ 1612392 w 2612136"/>
              <a:gd name="connsiteY80" fmla="*/ 240792 h 1676710"/>
              <a:gd name="connsiteX81" fmla="*/ 1630680 w 2612136"/>
              <a:gd name="connsiteY81" fmla="*/ 246888 h 1676710"/>
              <a:gd name="connsiteX82" fmla="*/ 1639824 w 2612136"/>
              <a:gd name="connsiteY82" fmla="*/ 249936 h 1676710"/>
              <a:gd name="connsiteX83" fmla="*/ 1652016 w 2612136"/>
              <a:gd name="connsiteY83" fmla="*/ 252984 h 1676710"/>
              <a:gd name="connsiteX84" fmla="*/ 1664208 w 2612136"/>
              <a:gd name="connsiteY84" fmla="*/ 259080 h 1676710"/>
              <a:gd name="connsiteX85" fmla="*/ 1673352 w 2612136"/>
              <a:gd name="connsiteY85" fmla="*/ 262128 h 1676710"/>
              <a:gd name="connsiteX86" fmla="*/ 1685544 w 2612136"/>
              <a:gd name="connsiteY86" fmla="*/ 268224 h 1676710"/>
              <a:gd name="connsiteX87" fmla="*/ 1703832 w 2612136"/>
              <a:gd name="connsiteY87" fmla="*/ 274320 h 1676710"/>
              <a:gd name="connsiteX88" fmla="*/ 1716024 w 2612136"/>
              <a:gd name="connsiteY88" fmla="*/ 280416 h 1676710"/>
              <a:gd name="connsiteX89" fmla="*/ 1734312 w 2612136"/>
              <a:gd name="connsiteY89" fmla="*/ 286512 h 1676710"/>
              <a:gd name="connsiteX90" fmla="*/ 1743456 w 2612136"/>
              <a:gd name="connsiteY90" fmla="*/ 289560 h 1676710"/>
              <a:gd name="connsiteX91" fmla="*/ 1752600 w 2612136"/>
              <a:gd name="connsiteY91" fmla="*/ 295656 h 1676710"/>
              <a:gd name="connsiteX92" fmla="*/ 1770888 w 2612136"/>
              <a:gd name="connsiteY92" fmla="*/ 301752 h 1676710"/>
              <a:gd name="connsiteX93" fmla="*/ 1780032 w 2612136"/>
              <a:gd name="connsiteY93" fmla="*/ 307848 h 1676710"/>
              <a:gd name="connsiteX94" fmla="*/ 1789176 w 2612136"/>
              <a:gd name="connsiteY94" fmla="*/ 310896 h 1676710"/>
              <a:gd name="connsiteX95" fmla="*/ 1804416 w 2612136"/>
              <a:gd name="connsiteY95" fmla="*/ 316992 h 1676710"/>
              <a:gd name="connsiteX96" fmla="*/ 1813560 w 2612136"/>
              <a:gd name="connsiteY96" fmla="*/ 323088 h 1676710"/>
              <a:gd name="connsiteX97" fmla="*/ 1844040 w 2612136"/>
              <a:gd name="connsiteY97" fmla="*/ 332232 h 1676710"/>
              <a:gd name="connsiteX98" fmla="*/ 1853184 w 2612136"/>
              <a:gd name="connsiteY98" fmla="*/ 338328 h 1676710"/>
              <a:gd name="connsiteX99" fmla="*/ 1886712 w 2612136"/>
              <a:gd name="connsiteY99" fmla="*/ 350520 h 1676710"/>
              <a:gd name="connsiteX100" fmla="*/ 1895856 w 2612136"/>
              <a:gd name="connsiteY100" fmla="*/ 356616 h 1676710"/>
              <a:gd name="connsiteX101" fmla="*/ 1926336 w 2612136"/>
              <a:gd name="connsiteY101" fmla="*/ 365760 h 1676710"/>
              <a:gd name="connsiteX102" fmla="*/ 1953768 w 2612136"/>
              <a:gd name="connsiteY102" fmla="*/ 377952 h 1676710"/>
              <a:gd name="connsiteX103" fmla="*/ 1965960 w 2612136"/>
              <a:gd name="connsiteY103" fmla="*/ 384048 h 1676710"/>
              <a:gd name="connsiteX104" fmla="*/ 1975104 w 2612136"/>
              <a:gd name="connsiteY104" fmla="*/ 387096 h 1676710"/>
              <a:gd name="connsiteX105" fmla="*/ 1996440 w 2612136"/>
              <a:gd name="connsiteY105" fmla="*/ 399288 h 1676710"/>
              <a:gd name="connsiteX106" fmla="*/ 2014728 w 2612136"/>
              <a:gd name="connsiteY106" fmla="*/ 405384 h 1676710"/>
              <a:gd name="connsiteX107" fmla="*/ 2033016 w 2612136"/>
              <a:gd name="connsiteY107" fmla="*/ 414528 h 1676710"/>
              <a:gd name="connsiteX108" fmla="*/ 2042160 w 2612136"/>
              <a:gd name="connsiteY108" fmla="*/ 420624 h 1676710"/>
              <a:gd name="connsiteX109" fmla="*/ 2054352 w 2612136"/>
              <a:gd name="connsiteY109" fmla="*/ 423672 h 1676710"/>
              <a:gd name="connsiteX110" fmla="*/ 2090928 w 2612136"/>
              <a:gd name="connsiteY110" fmla="*/ 438912 h 1676710"/>
              <a:gd name="connsiteX111" fmla="*/ 2109216 w 2612136"/>
              <a:gd name="connsiteY111" fmla="*/ 451104 h 1676710"/>
              <a:gd name="connsiteX112" fmla="*/ 2130552 w 2612136"/>
              <a:gd name="connsiteY112" fmla="*/ 460248 h 1676710"/>
              <a:gd name="connsiteX113" fmla="*/ 2139696 w 2612136"/>
              <a:gd name="connsiteY113" fmla="*/ 463296 h 1676710"/>
              <a:gd name="connsiteX114" fmla="*/ 2151888 w 2612136"/>
              <a:gd name="connsiteY114" fmla="*/ 469392 h 1676710"/>
              <a:gd name="connsiteX115" fmla="*/ 2161032 w 2612136"/>
              <a:gd name="connsiteY115" fmla="*/ 472440 h 1676710"/>
              <a:gd name="connsiteX116" fmla="*/ 2170176 w 2612136"/>
              <a:gd name="connsiteY116" fmla="*/ 478536 h 1676710"/>
              <a:gd name="connsiteX117" fmla="*/ 2179320 w 2612136"/>
              <a:gd name="connsiteY117" fmla="*/ 487680 h 1676710"/>
              <a:gd name="connsiteX118" fmla="*/ 2191512 w 2612136"/>
              <a:gd name="connsiteY118" fmla="*/ 490728 h 1676710"/>
              <a:gd name="connsiteX119" fmla="*/ 2200656 w 2612136"/>
              <a:gd name="connsiteY119" fmla="*/ 499872 h 1676710"/>
              <a:gd name="connsiteX120" fmla="*/ 2209800 w 2612136"/>
              <a:gd name="connsiteY120" fmla="*/ 502920 h 1676710"/>
              <a:gd name="connsiteX121" fmla="*/ 2218944 w 2612136"/>
              <a:gd name="connsiteY121" fmla="*/ 509016 h 1676710"/>
              <a:gd name="connsiteX122" fmla="*/ 2228088 w 2612136"/>
              <a:gd name="connsiteY122" fmla="*/ 512064 h 1676710"/>
              <a:gd name="connsiteX123" fmla="*/ 2246376 w 2612136"/>
              <a:gd name="connsiteY123" fmla="*/ 524256 h 1676710"/>
              <a:gd name="connsiteX124" fmla="*/ 2255520 w 2612136"/>
              <a:gd name="connsiteY124" fmla="*/ 527304 h 1676710"/>
              <a:gd name="connsiteX125" fmla="*/ 2273808 w 2612136"/>
              <a:gd name="connsiteY125" fmla="*/ 539496 h 1676710"/>
              <a:gd name="connsiteX126" fmla="*/ 2282952 w 2612136"/>
              <a:gd name="connsiteY126" fmla="*/ 545592 h 1676710"/>
              <a:gd name="connsiteX127" fmla="*/ 2292096 w 2612136"/>
              <a:gd name="connsiteY127" fmla="*/ 548640 h 1676710"/>
              <a:gd name="connsiteX128" fmla="*/ 2304288 w 2612136"/>
              <a:gd name="connsiteY128" fmla="*/ 557784 h 1676710"/>
              <a:gd name="connsiteX129" fmla="*/ 2322576 w 2612136"/>
              <a:gd name="connsiteY129" fmla="*/ 569976 h 1676710"/>
              <a:gd name="connsiteX130" fmla="*/ 2331720 w 2612136"/>
              <a:gd name="connsiteY130" fmla="*/ 579120 h 1676710"/>
              <a:gd name="connsiteX131" fmla="*/ 2350008 w 2612136"/>
              <a:gd name="connsiteY131" fmla="*/ 591312 h 1676710"/>
              <a:gd name="connsiteX132" fmla="*/ 2362200 w 2612136"/>
              <a:gd name="connsiteY132" fmla="*/ 597408 h 1676710"/>
              <a:gd name="connsiteX133" fmla="*/ 2389632 w 2612136"/>
              <a:gd name="connsiteY133" fmla="*/ 621792 h 1676710"/>
              <a:gd name="connsiteX134" fmla="*/ 2398776 w 2612136"/>
              <a:gd name="connsiteY134" fmla="*/ 624840 h 1676710"/>
              <a:gd name="connsiteX135" fmla="*/ 2420112 w 2612136"/>
              <a:gd name="connsiteY135" fmla="*/ 646176 h 1676710"/>
              <a:gd name="connsiteX136" fmla="*/ 2438400 w 2612136"/>
              <a:gd name="connsiteY136" fmla="*/ 661416 h 1676710"/>
              <a:gd name="connsiteX137" fmla="*/ 2447544 w 2612136"/>
              <a:gd name="connsiteY137" fmla="*/ 667512 h 1676710"/>
              <a:gd name="connsiteX138" fmla="*/ 2456688 w 2612136"/>
              <a:gd name="connsiteY138" fmla="*/ 679704 h 1676710"/>
              <a:gd name="connsiteX139" fmla="*/ 2474976 w 2612136"/>
              <a:gd name="connsiteY139" fmla="*/ 694944 h 1676710"/>
              <a:gd name="connsiteX140" fmla="*/ 2481072 w 2612136"/>
              <a:gd name="connsiteY140" fmla="*/ 704088 h 1676710"/>
              <a:gd name="connsiteX141" fmla="*/ 2493264 w 2612136"/>
              <a:gd name="connsiteY141" fmla="*/ 713232 h 1676710"/>
              <a:gd name="connsiteX142" fmla="*/ 2511552 w 2612136"/>
              <a:gd name="connsiteY142" fmla="*/ 743712 h 1676710"/>
              <a:gd name="connsiteX143" fmla="*/ 2526792 w 2612136"/>
              <a:gd name="connsiteY143" fmla="*/ 762000 h 1676710"/>
              <a:gd name="connsiteX144" fmla="*/ 2529840 w 2612136"/>
              <a:gd name="connsiteY144" fmla="*/ 771144 h 1676710"/>
              <a:gd name="connsiteX145" fmla="*/ 2535936 w 2612136"/>
              <a:gd name="connsiteY145" fmla="*/ 783336 h 1676710"/>
              <a:gd name="connsiteX146" fmla="*/ 2538984 w 2612136"/>
              <a:gd name="connsiteY146" fmla="*/ 792480 h 1676710"/>
              <a:gd name="connsiteX147" fmla="*/ 2545080 w 2612136"/>
              <a:gd name="connsiteY147" fmla="*/ 801624 h 1676710"/>
              <a:gd name="connsiteX148" fmla="*/ 2551176 w 2612136"/>
              <a:gd name="connsiteY148" fmla="*/ 822960 h 1676710"/>
              <a:gd name="connsiteX149" fmla="*/ 2557272 w 2612136"/>
              <a:gd name="connsiteY149" fmla="*/ 841248 h 1676710"/>
              <a:gd name="connsiteX150" fmla="*/ 2563368 w 2612136"/>
              <a:gd name="connsiteY150" fmla="*/ 865632 h 1676710"/>
              <a:gd name="connsiteX151" fmla="*/ 2569464 w 2612136"/>
              <a:gd name="connsiteY151" fmla="*/ 877824 h 1676710"/>
              <a:gd name="connsiteX152" fmla="*/ 2572512 w 2612136"/>
              <a:gd name="connsiteY152" fmla="*/ 886968 h 1676710"/>
              <a:gd name="connsiteX153" fmla="*/ 2575560 w 2612136"/>
              <a:gd name="connsiteY153" fmla="*/ 899160 h 1676710"/>
              <a:gd name="connsiteX154" fmla="*/ 2587752 w 2612136"/>
              <a:gd name="connsiteY154" fmla="*/ 917448 h 1676710"/>
              <a:gd name="connsiteX155" fmla="*/ 2593848 w 2612136"/>
              <a:gd name="connsiteY155" fmla="*/ 938784 h 1676710"/>
              <a:gd name="connsiteX156" fmla="*/ 2596896 w 2612136"/>
              <a:gd name="connsiteY156" fmla="*/ 950976 h 1676710"/>
              <a:gd name="connsiteX157" fmla="*/ 2602992 w 2612136"/>
              <a:gd name="connsiteY157" fmla="*/ 963168 h 1676710"/>
              <a:gd name="connsiteX158" fmla="*/ 2606040 w 2612136"/>
              <a:gd name="connsiteY158" fmla="*/ 975360 h 1676710"/>
              <a:gd name="connsiteX159" fmla="*/ 2612136 w 2612136"/>
              <a:gd name="connsiteY159" fmla="*/ 993648 h 1676710"/>
              <a:gd name="connsiteX160" fmla="*/ 2609088 w 2612136"/>
              <a:gd name="connsiteY160" fmla="*/ 1030224 h 1676710"/>
              <a:gd name="connsiteX161" fmla="*/ 2602992 w 2612136"/>
              <a:gd name="connsiteY161" fmla="*/ 1066800 h 1676710"/>
              <a:gd name="connsiteX162" fmla="*/ 2599944 w 2612136"/>
              <a:gd name="connsiteY162" fmla="*/ 1103376 h 1676710"/>
              <a:gd name="connsiteX163" fmla="*/ 2593848 w 2612136"/>
              <a:gd name="connsiteY163" fmla="*/ 1130808 h 1676710"/>
              <a:gd name="connsiteX164" fmla="*/ 2590800 w 2612136"/>
              <a:gd name="connsiteY164" fmla="*/ 1139952 h 1676710"/>
              <a:gd name="connsiteX165" fmla="*/ 2581656 w 2612136"/>
              <a:gd name="connsiteY165" fmla="*/ 1173480 h 1676710"/>
              <a:gd name="connsiteX166" fmla="*/ 2578608 w 2612136"/>
              <a:gd name="connsiteY166" fmla="*/ 1182624 h 1676710"/>
              <a:gd name="connsiteX167" fmla="*/ 2566416 w 2612136"/>
              <a:gd name="connsiteY167" fmla="*/ 1200912 h 1676710"/>
              <a:gd name="connsiteX168" fmla="*/ 2560320 w 2612136"/>
              <a:gd name="connsiteY168" fmla="*/ 1210056 h 1676710"/>
              <a:gd name="connsiteX169" fmla="*/ 2557272 w 2612136"/>
              <a:gd name="connsiteY169" fmla="*/ 1219200 h 1676710"/>
              <a:gd name="connsiteX170" fmla="*/ 2545080 w 2612136"/>
              <a:gd name="connsiteY170" fmla="*/ 1237488 h 1676710"/>
              <a:gd name="connsiteX171" fmla="*/ 2538984 w 2612136"/>
              <a:gd name="connsiteY171" fmla="*/ 1246632 h 1676710"/>
              <a:gd name="connsiteX172" fmla="*/ 2535936 w 2612136"/>
              <a:gd name="connsiteY172" fmla="*/ 1255776 h 1676710"/>
              <a:gd name="connsiteX173" fmla="*/ 2526792 w 2612136"/>
              <a:gd name="connsiteY173" fmla="*/ 1264920 h 1676710"/>
              <a:gd name="connsiteX174" fmla="*/ 2511552 w 2612136"/>
              <a:gd name="connsiteY174" fmla="*/ 1283208 h 1676710"/>
              <a:gd name="connsiteX175" fmla="*/ 2502408 w 2612136"/>
              <a:gd name="connsiteY175" fmla="*/ 1289304 h 1676710"/>
              <a:gd name="connsiteX176" fmla="*/ 2493264 w 2612136"/>
              <a:gd name="connsiteY176" fmla="*/ 1301496 h 1676710"/>
              <a:gd name="connsiteX177" fmla="*/ 2474976 w 2612136"/>
              <a:gd name="connsiteY177" fmla="*/ 1313688 h 1676710"/>
              <a:gd name="connsiteX178" fmla="*/ 2444496 w 2612136"/>
              <a:gd name="connsiteY178" fmla="*/ 1335024 h 1676710"/>
              <a:gd name="connsiteX179" fmla="*/ 2435352 w 2612136"/>
              <a:gd name="connsiteY179" fmla="*/ 1341120 h 1676710"/>
              <a:gd name="connsiteX180" fmla="*/ 2423160 w 2612136"/>
              <a:gd name="connsiteY180" fmla="*/ 1350264 h 1676710"/>
              <a:gd name="connsiteX181" fmla="*/ 2410968 w 2612136"/>
              <a:gd name="connsiteY181" fmla="*/ 1353312 h 1676710"/>
              <a:gd name="connsiteX182" fmla="*/ 2401824 w 2612136"/>
              <a:gd name="connsiteY182" fmla="*/ 1362456 h 1676710"/>
              <a:gd name="connsiteX183" fmla="*/ 2383536 w 2612136"/>
              <a:gd name="connsiteY183" fmla="*/ 1374648 h 1676710"/>
              <a:gd name="connsiteX184" fmla="*/ 2365248 w 2612136"/>
              <a:gd name="connsiteY184" fmla="*/ 1386840 h 1676710"/>
              <a:gd name="connsiteX185" fmla="*/ 2356104 w 2612136"/>
              <a:gd name="connsiteY185" fmla="*/ 1395984 h 1676710"/>
              <a:gd name="connsiteX186" fmla="*/ 2346960 w 2612136"/>
              <a:gd name="connsiteY186" fmla="*/ 1399032 h 1676710"/>
              <a:gd name="connsiteX187" fmla="*/ 2331720 w 2612136"/>
              <a:gd name="connsiteY187" fmla="*/ 1411224 h 1676710"/>
              <a:gd name="connsiteX188" fmla="*/ 2322576 w 2612136"/>
              <a:gd name="connsiteY188" fmla="*/ 1420368 h 1676710"/>
              <a:gd name="connsiteX189" fmla="*/ 2301240 w 2612136"/>
              <a:gd name="connsiteY189" fmla="*/ 1432560 h 1676710"/>
              <a:gd name="connsiteX190" fmla="*/ 2286000 w 2612136"/>
              <a:gd name="connsiteY190" fmla="*/ 1441704 h 1676710"/>
              <a:gd name="connsiteX191" fmla="*/ 2267712 w 2612136"/>
              <a:gd name="connsiteY191" fmla="*/ 1453896 h 1676710"/>
              <a:gd name="connsiteX192" fmla="*/ 2255520 w 2612136"/>
              <a:gd name="connsiteY192" fmla="*/ 1459992 h 1676710"/>
              <a:gd name="connsiteX193" fmla="*/ 2234184 w 2612136"/>
              <a:gd name="connsiteY193" fmla="*/ 1475232 h 1676710"/>
              <a:gd name="connsiteX194" fmla="*/ 2225040 w 2612136"/>
              <a:gd name="connsiteY194" fmla="*/ 1481328 h 1676710"/>
              <a:gd name="connsiteX195" fmla="*/ 2212848 w 2612136"/>
              <a:gd name="connsiteY195" fmla="*/ 1490472 h 1676710"/>
              <a:gd name="connsiteX196" fmla="*/ 2194560 w 2612136"/>
              <a:gd name="connsiteY196" fmla="*/ 1496568 h 1676710"/>
              <a:gd name="connsiteX197" fmla="*/ 2185416 w 2612136"/>
              <a:gd name="connsiteY197" fmla="*/ 1499616 h 1676710"/>
              <a:gd name="connsiteX198" fmla="*/ 2164080 w 2612136"/>
              <a:gd name="connsiteY198" fmla="*/ 1511808 h 1676710"/>
              <a:gd name="connsiteX199" fmla="*/ 2154936 w 2612136"/>
              <a:gd name="connsiteY199" fmla="*/ 1514856 h 1676710"/>
              <a:gd name="connsiteX200" fmla="*/ 2133600 w 2612136"/>
              <a:gd name="connsiteY200" fmla="*/ 1527048 h 1676710"/>
              <a:gd name="connsiteX201" fmla="*/ 2115312 w 2612136"/>
              <a:gd name="connsiteY201" fmla="*/ 1539240 h 1676710"/>
              <a:gd name="connsiteX202" fmla="*/ 2097024 w 2612136"/>
              <a:gd name="connsiteY202" fmla="*/ 1548384 h 1676710"/>
              <a:gd name="connsiteX203" fmla="*/ 2087880 w 2612136"/>
              <a:gd name="connsiteY203" fmla="*/ 1551432 h 1676710"/>
              <a:gd name="connsiteX204" fmla="*/ 2063496 w 2612136"/>
              <a:gd name="connsiteY204" fmla="*/ 1563624 h 1676710"/>
              <a:gd name="connsiteX205" fmla="*/ 2045208 w 2612136"/>
              <a:gd name="connsiteY205" fmla="*/ 1575816 h 1676710"/>
              <a:gd name="connsiteX206" fmla="*/ 2036064 w 2612136"/>
              <a:gd name="connsiteY206" fmla="*/ 1578864 h 1676710"/>
              <a:gd name="connsiteX207" fmla="*/ 2026920 w 2612136"/>
              <a:gd name="connsiteY207" fmla="*/ 1584960 h 1676710"/>
              <a:gd name="connsiteX208" fmla="*/ 2002536 w 2612136"/>
              <a:gd name="connsiteY208" fmla="*/ 1600200 h 1676710"/>
              <a:gd name="connsiteX209" fmla="*/ 1984248 w 2612136"/>
              <a:gd name="connsiteY209" fmla="*/ 1612392 h 1676710"/>
              <a:gd name="connsiteX210" fmla="*/ 1959864 w 2612136"/>
              <a:gd name="connsiteY210" fmla="*/ 1621536 h 1676710"/>
              <a:gd name="connsiteX211" fmla="*/ 1950720 w 2612136"/>
              <a:gd name="connsiteY211" fmla="*/ 1624584 h 1676710"/>
              <a:gd name="connsiteX212" fmla="*/ 1941576 w 2612136"/>
              <a:gd name="connsiteY212" fmla="*/ 1630680 h 1676710"/>
              <a:gd name="connsiteX213" fmla="*/ 1911096 w 2612136"/>
              <a:gd name="connsiteY213" fmla="*/ 1636776 h 1676710"/>
              <a:gd name="connsiteX214" fmla="*/ 1898904 w 2612136"/>
              <a:gd name="connsiteY214" fmla="*/ 1642872 h 1676710"/>
              <a:gd name="connsiteX215" fmla="*/ 1889760 w 2612136"/>
              <a:gd name="connsiteY215" fmla="*/ 1648968 h 1676710"/>
              <a:gd name="connsiteX216" fmla="*/ 1880616 w 2612136"/>
              <a:gd name="connsiteY216" fmla="*/ 1652016 h 1676710"/>
              <a:gd name="connsiteX217" fmla="*/ 1862328 w 2612136"/>
              <a:gd name="connsiteY217" fmla="*/ 1664208 h 1676710"/>
              <a:gd name="connsiteX218" fmla="*/ 1853184 w 2612136"/>
              <a:gd name="connsiteY218" fmla="*/ 1670304 h 1676710"/>
              <a:gd name="connsiteX219" fmla="*/ 1831848 w 2612136"/>
              <a:gd name="connsiteY219" fmla="*/ 1676400 h 1676710"/>
              <a:gd name="connsiteX220" fmla="*/ 1813560 w 2612136"/>
              <a:gd name="connsiteY220" fmla="*/ 1667256 h 1676710"/>
              <a:gd name="connsiteX221" fmla="*/ 1792224 w 2612136"/>
              <a:gd name="connsiteY221" fmla="*/ 1658112 h 1676710"/>
              <a:gd name="connsiteX222" fmla="*/ 1783080 w 2612136"/>
              <a:gd name="connsiteY222" fmla="*/ 1648968 h 1676710"/>
              <a:gd name="connsiteX223" fmla="*/ 1776984 w 2612136"/>
              <a:gd name="connsiteY223" fmla="*/ 1639824 h 1676710"/>
              <a:gd name="connsiteX224" fmla="*/ 1767840 w 2612136"/>
              <a:gd name="connsiteY224" fmla="*/ 1636776 h 1676710"/>
              <a:gd name="connsiteX225" fmla="*/ 1761744 w 2612136"/>
              <a:gd name="connsiteY225" fmla="*/ 1627632 h 1676710"/>
              <a:gd name="connsiteX226" fmla="*/ 1734312 w 2612136"/>
              <a:gd name="connsiteY226" fmla="*/ 1600200 h 1676710"/>
              <a:gd name="connsiteX227" fmla="*/ 1725168 w 2612136"/>
              <a:gd name="connsiteY227" fmla="*/ 1591056 h 1676710"/>
              <a:gd name="connsiteX228" fmla="*/ 1706880 w 2612136"/>
              <a:gd name="connsiteY228" fmla="*/ 1563624 h 1676710"/>
              <a:gd name="connsiteX229" fmla="*/ 1700784 w 2612136"/>
              <a:gd name="connsiteY229" fmla="*/ 1554480 h 1676710"/>
              <a:gd name="connsiteX230" fmla="*/ 1694688 w 2612136"/>
              <a:gd name="connsiteY230" fmla="*/ 1545336 h 1676710"/>
              <a:gd name="connsiteX231" fmla="*/ 1691640 w 2612136"/>
              <a:gd name="connsiteY231" fmla="*/ 1536192 h 1676710"/>
              <a:gd name="connsiteX232" fmla="*/ 1679448 w 2612136"/>
              <a:gd name="connsiteY232" fmla="*/ 1514856 h 1676710"/>
              <a:gd name="connsiteX233" fmla="*/ 1673352 w 2612136"/>
              <a:gd name="connsiteY233" fmla="*/ 1496568 h 1676710"/>
              <a:gd name="connsiteX234" fmla="*/ 1670304 w 2612136"/>
              <a:gd name="connsiteY234" fmla="*/ 1487424 h 1676710"/>
              <a:gd name="connsiteX235" fmla="*/ 1670304 w 2612136"/>
              <a:gd name="connsiteY235" fmla="*/ 1423416 h 1676710"/>
              <a:gd name="connsiteX236" fmla="*/ 1679448 w 2612136"/>
              <a:gd name="connsiteY236" fmla="*/ 1405128 h 1676710"/>
              <a:gd name="connsiteX237" fmla="*/ 1688592 w 2612136"/>
              <a:gd name="connsiteY237" fmla="*/ 1399032 h 1676710"/>
              <a:gd name="connsiteX238" fmla="*/ 1700784 w 2612136"/>
              <a:gd name="connsiteY238" fmla="*/ 1386840 h 1676710"/>
              <a:gd name="connsiteX239" fmla="*/ 1709928 w 2612136"/>
              <a:gd name="connsiteY239" fmla="*/ 1377696 h 1676710"/>
              <a:gd name="connsiteX240" fmla="*/ 1728216 w 2612136"/>
              <a:gd name="connsiteY240" fmla="*/ 1365504 h 1676710"/>
              <a:gd name="connsiteX241" fmla="*/ 1737360 w 2612136"/>
              <a:gd name="connsiteY241" fmla="*/ 1359408 h 1676710"/>
              <a:gd name="connsiteX242" fmla="*/ 1749552 w 2612136"/>
              <a:gd name="connsiteY242" fmla="*/ 1356360 h 1676710"/>
              <a:gd name="connsiteX243" fmla="*/ 1770888 w 2612136"/>
              <a:gd name="connsiteY243" fmla="*/ 1344168 h 1676710"/>
              <a:gd name="connsiteX244" fmla="*/ 1780032 w 2612136"/>
              <a:gd name="connsiteY244" fmla="*/ 1338072 h 1676710"/>
              <a:gd name="connsiteX245" fmla="*/ 1801368 w 2612136"/>
              <a:gd name="connsiteY245" fmla="*/ 1331976 h 1676710"/>
              <a:gd name="connsiteX246" fmla="*/ 1810512 w 2612136"/>
              <a:gd name="connsiteY246" fmla="*/ 1328928 h 1676710"/>
              <a:gd name="connsiteX247" fmla="*/ 1822704 w 2612136"/>
              <a:gd name="connsiteY247" fmla="*/ 1325880 h 1676710"/>
              <a:gd name="connsiteX248" fmla="*/ 1840992 w 2612136"/>
              <a:gd name="connsiteY248" fmla="*/ 1319784 h 1676710"/>
              <a:gd name="connsiteX249" fmla="*/ 1850136 w 2612136"/>
              <a:gd name="connsiteY249" fmla="*/ 1316736 h 1676710"/>
              <a:gd name="connsiteX250" fmla="*/ 1871472 w 2612136"/>
              <a:gd name="connsiteY250" fmla="*/ 1313688 h 1676710"/>
              <a:gd name="connsiteX251" fmla="*/ 1883664 w 2612136"/>
              <a:gd name="connsiteY251" fmla="*/ 1307592 h 1676710"/>
              <a:gd name="connsiteX252" fmla="*/ 1901952 w 2612136"/>
              <a:gd name="connsiteY252" fmla="*/ 1301496 h 1676710"/>
              <a:gd name="connsiteX253" fmla="*/ 1914144 w 2612136"/>
              <a:gd name="connsiteY253" fmla="*/ 1295400 h 1676710"/>
              <a:gd name="connsiteX254" fmla="*/ 1923288 w 2612136"/>
              <a:gd name="connsiteY254" fmla="*/ 1292352 h 1676710"/>
              <a:gd name="connsiteX255" fmla="*/ 1932432 w 2612136"/>
              <a:gd name="connsiteY255" fmla="*/ 1286256 h 1676710"/>
              <a:gd name="connsiteX256" fmla="*/ 1941576 w 2612136"/>
              <a:gd name="connsiteY256" fmla="*/ 1283208 h 1676710"/>
              <a:gd name="connsiteX257" fmla="*/ 1959864 w 2612136"/>
              <a:gd name="connsiteY257" fmla="*/ 1271016 h 1676710"/>
              <a:gd name="connsiteX258" fmla="*/ 1969008 w 2612136"/>
              <a:gd name="connsiteY258" fmla="*/ 1264920 h 1676710"/>
              <a:gd name="connsiteX259" fmla="*/ 1978152 w 2612136"/>
              <a:gd name="connsiteY259" fmla="*/ 1258824 h 1676710"/>
              <a:gd name="connsiteX260" fmla="*/ 1987296 w 2612136"/>
              <a:gd name="connsiteY260" fmla="*/ 1255776 h 1676710"/>
              <a:gd name="connsiteX261" fmla="*/ 1996440 w 2612136"/>
              <a:gd name="connsiteY261" fmla="*/ 1249680 h 1676710"/>
              <a:gd name="connsiteX262" fmla="*/ 2008632 w 2612136"/>
              <a:gd name="connsiteY262" fmla="*/ 1246632 h 1676710"/>
              <a:gd name="connsiteX263" fmla="*/ 2017776 w 2612136"/>
              <a:gd name="connsiteY263" fmla="*/ 1240536 h 1676710"/>
              <a:gd name="connsiteX264" fmla="*/ 2045208 w 2612136"/>
              <a:gd name="connsiteY264" fmla="*/ 1228344 h 1676710"/>
              <a:gd name="connsiteX265" fmla="*/ 2051304 w 2612136"/>
              <a:gd name="connsiteY265" fmla="*/ 1216152 h 1676710"/>
              <a:gd name="connsiteX266" fmla="*/ 2069592 w 2612136"/>
              <a:gd name="connsiteY266" fmla="*/ 1200912 h 1676710"/>
              <a:gd name="connsiteX267" fmla="*/ 2078736 w 2612136"/>
              <a:gd name="connsiteY267" fmla="*/ 1191768 h 1676710"/>
              <a:gd name="connsiteX268" fmla="*/ 2097024 w 2612136"/>
              <a:gd name="connsiteY268" fmla="*/ 1179576 h 1676710"/>
              <a:gd name="connsiteX269" fmla="*/ 2106168 w 2612136"/>
              <a:gd name="connsiteY269" fmla="*/ 1173480 h 1676710"/>
              <a:gd name="connsiteX270" fmla="*/ 2115312 w 2612136"/>
              <a:gd name="connsiteY270" fmla="*/ 1167384 h 1676710"/>
              <a:gd name="connsiteX271" fmla="*/ 2124456 w 2612136"/>
              <a:gd name="connsiteY271" fmla="*/ 1164336 h 1676710"/>
              <a:gd name="connsiteX272" fmla="*/ 2136648 w 2612136"/>
              <a:gd name="connsiteY272" fmla="*/ 1155192 h 1676710"/>
              <a:gd name="connsiteX273" fmla="*/ 2145792 w 2612136"/>
              <a:gd name="connsiteY273" fmla="*/ 1152144 h 1676710"/>
              <a:gd name="connsiteX274" fmla="*/ 2154936 w 2612136"/>
              <a:gd name="connsiteY274" fmla="*/ 1143000 h 1676710"/>
              <a:gd name="connsiteX275" fmla="*/ 2164080 w 2612136"/>
              <a:gd name="connsiteY275" fmla="*/ 1139952 h 1676710"/>
              <a:gd name="connsiteX276" fmla="*/ 2173224 w 2612136"/>
              <a:gd name="connsiteY276" fmla="*/ 1133856 h 1676710"/>
              <a:gd name="connsiteX277" fmla="*/ 2191512 w 2612136"/>
              <a:gd name="connsiteY277" fmla="*/ 1115568 h 1676710"/>
              <a:gd name="connsiteX278" fmla="*/ 2209800 w 2612136"/>
              <a:gd name="connsiteY278" fmla="*/ 1106424 h 1676710"/>
              <a:gd name="connsiteX279" fmla="*/ 2215896 w 2612136"/>
              <a:gd name="connsiteY279" fmla="*/ 1097280 h 1676710"/>
              <a:gd name="connsiteX280" fmla="*/ 2234184 w 2612136"/>
              <a:gd name="connsiteY280" fmla="*/ 1085088 h 1676710"/>
              <a:gd name="connsiteX281" fmla="*/ 2261616 w 2612136"/>
              <a:gd name="connsiteY281" fmla="*/ 1066800 h 1676710"/>
              <a:gd name="connsiteX282" fmla="*/ 2270760 w 2612136"/>
              <a:gd name="connsiteY282" fmla="*/ 1060704 h 1676710"/>
              <a:gd name="connsiteX283" fmla="*/ 2279904 w 2612136"/>
              <a:gd name="connsiteY283" fmla="*/ 1051560 h 1676710"/>
              <a:gd name="connsiteX284" fmla="*/ 2289048 w 2612136"/>
              <a:gd name="connsiteY284" fmla="*/ 1048512 h 1676710"/>
              <a:gd name="connsiteX285" fmla="*/ 2316480 w 2612136"/>
              <a:gd name="connsiteY285" fmla="*/ 1030224 h 1676710"/>
              <a:gd name="connsiteX286" fmla="*/ 2325624 w 2612136"/>
              <a:gd name="connsiteY286" fmla="*/ 1024128 h 1676710"/>
              <a:gd name="connsiteX287" fmla="*/ 2346960 w 2612136"/>
              <a:gd name="connsiteY287" fmla="*/ 1008888 h 1676710"/>
              <a:gd name="connsiteX288" fmla="*/ 2353056 w 2612136"/>
              <a:gd name="connsiteY288" fmla="*/ 999744 h 1676710"/>
              <a:gd name="connsiteX289" fmla="*/ 2359152 w 2612136"/>
              <a:gd name="connsiteY289" fmla="*/ 987552 h 1676710"/>
              <a:gd name="connsiteX290" fmla="*/ 2368296 w 2612136"/>
              <a:gd name="connsiteY290" fmla="*/ 978408 h 1676710"/>
              <a:gd name="connsiteX291" fmla="*/ 2377440 w 2612136"/>
              <a:gd name="connsiteY291" fmla="*/ 960120 h 1676710"/>
              <a:gd name="connsiteX292" fmla="*/ 2383536 w 2612136"/>
              <a:gd name="connsiteY292" fmla="*/ 935736 h 1676710"/>
              <a:gd name="connsiteX293" fmla="*/ 2377440 w 2612136"/>
              <a:gd name="connsiteY293" fmla="*/ 896112 h 1676710"/>
              <a:gd name="connsiteX294" fmla="*/ 2374392 w 2612136"/>
              <a:gd name="connsiteY294" fmla="*/ 886968 h 1676710"/>
              <a:gd name="connsiteX295" fmla="*/ 2362200 w 2612136"/>
              <a:gd name="connsiteY295" fmla="*/ 868680 h 1676710"/>
              <a:gd name="connsiteX296" fmla="*/ 2353056 w 2612136"/>
              <a:gd name="connsiteY296" fmla="*/ 862584 h 1676710"/>
              <a:gd name="connsiteX297" fmla="*/ 2340864 w 2612136"/>
              <a:gd name="connsiteY297" fmla="*/ 853440 h 1676710"/>
              <a:gd name="connsiteX298" fmla="*/ 2331720 w 2612136"/>
              <a:gd name="connsiteY298" fmla="*/ 850392 h 1676710"/>
              <a:gd name="connsiteX299" fmla="*/ 2319528 w 2612136"/>
              <a:gd name="connsiteY299" fmla="*/ 844296 h 1676710"/>
              <a:gd name="connsiteX300" fmla="*/ 2301240 w 2612136"/>
              <a:gd name="connsiteY300" fmla="*/ 838200 h 1676710"/>
              <a:gd name="connsiteX301" fmla="*/ 2282952 w 2612136"/>
              <a:gd name="connsiteY301" fmla="*/ 829056 h 1676710"/>
              <a:gd name="connsiteX302" fmla="*/ 2264664 w 2612136"/>
              <a:gd name="connsiteY302" fmla="*/ 813816 h 1676710"/>
              <a:gd name="connsiteX303" fmla="*/ 2255520 w 2612136"/>
              <a:gd name="connsiteY303" fmla="*/ 810768 h 1676710"/>
              <a:gd name="connsiteX304" fmla="*/ 2240280 w 2612136"/>
              <a:gd name="connsiteY304" fmla="*/ 798576 h 1676710"/>
              <a:gd name="connsiteX305" fmla="*/ 2231136 w 2612136"/>
              <a:gd name="connsiteY305" fmla="*/ 789432 h 1676710"/>
              <a:gd name="connsiteX306" fmla="*/ 2221992 w 2612136"/>
              <a:gd name="connsiteY306" fmla="*/ 786384 h 1676710"/>
              <a:gd name="connsiteX307" fmla="*/ 2203704 w 2612136"/>
              <a:gd name="connsiteY307" fmla="*/ 774192 h 1676710"/>
              <a:gd name="connsiteX308" fmla="*/ 2188464 w 2612136"/>
              <a:gd name="connsiteY308" fmla="*/ 758952 h 1676710"/>
              <a:gd name="connsiteX309" fmla="*/ 2157984 w 2612136"/>
              <a:gd name="connsiteY309" fmla="*/ 749808 h 1676710"/>
              <a:gd name="connsiteX310" fmla="*/ 2148840 w 2612136"/>
              <a:gd name="connsiteY310" fmla="*/ 743712 h 1676710"/>
              <a:gd name="connsiteX311" fmla="*/ 2130552 w 2612136"/>
              <a:gd name="connsiteY311" fmla="*/ 737616 h 1676710"/>
              <a:gd name="connsiteX312" fmla="*/ 2121408 w 2612136"/>
              <a:gd name="connsiteY312" fmla="*/ 734568 h 1676710"/>
              <a:gd name="connsiteX313" fmla="*/ 2100072 w 2612136"/>
              <a:gd name="connsiteY313" fmla="*/ 728472 h 1676710"/>
              <a:gd name="connsiteX314" fmla="*/ 2090928 w 2612136"/>
              <a:gd name="connsiteY314" fmla="*/ 722376 h 1676710"/>
              <a:gd name="connsiteX315" fmla="*/ 2078736 w 2612136"/>
              <a:gd name="connsiteY315" fmla="*/ 719328 h 1676710"/>
              <a:gd name="connsiteX316" fmla="*/ 2060448 w 2612136"/>
              <a:gd name="connsiteY316" fmla="*/ 713232 h 1676710"/>
              <a:gd name="connsiteX317" fmla="*/ 2051304 w 2612136"/>
              <a:gd name="connsiteY317" fmla="*/ 710184 h 1676710"/>
              <a:gd name="connsiteX318" fmla="*/ 1956816 w 2612136"/>
              <a:gd name="connsiteY318" fmla="*/ 670560 h 1676710"/>
              <a:gd name="connsiteX319" fmla="*/ 1874520 w 2612136"/>
              <a:gd name="connsiteY319" fmla="*/ 630936 h 1676710"/>
              <a:gd name="connsiteX320" fmla="*/ 1740408 w 2612136"/>
              <a:gd name="connsiteY320" fmla="*/ 566928 h 1676710"/>
              <a:gd name="connsiteX321" fmla="*/ 1722120 w 2612136"/>
              <a:gd name="connsiteY321" fmla="*/ 554736 h 1676710"/>
              <a:gd name="connsiteX322" fmla="*/ 1703832 w 2612136"/>
              <a:gd name="connsiteY322" fmla="*/ 542544 h 1676710"/>
              <a:gd name="connsiteX323" fmla="*/ 1685544 w 2612136"/>
              <a:gd name="connsiteY323" fmla="*/ 533400 h 1676710"/>
              <a:gd name="connsiteX324" fmla="*/ 1676400 w 2612136"/>
              <a:gd name="connsiteY324" fmla="*/ 530352 h 1676710"/>
              <a:gd name="connsiteX325" fmla="*/ 1664208 w 2612136"/>
              <a:gd name="connsiteY325" fmla="*/ 524256 h 1676710"/>
              <a:gd name="connsiteX326" fmla="*/ 1645920 w 2612136"/>
              <a:gd name="connsiteY326" fmla="*/ 512064 h 1676710"/>
              <a:gd name="connsiteX327" fmla="*/ 1636776 w 2612136"/>
              <a:gd name="connsiteY327" fmla="*/ 505968 h 1676710"/>
              <a:gd name="connsiteX328" fmla="*/ 1615440 w 2612136"/>
              <a:gd name="connsiteY328" fmla="*/ 499872 h 1676710"/>
              <a:gd name="connsiteX329" fmla="*/ 1606296 w 2612136"/>
              <a:gd name="connsiteY329" fmla="*/ 493776 h 1676710"/>
              <a:gd name="connsiteX330" fmla="*/ 1584960 w 2612136"/>
              <a:gd name="connsiteY330" fmla="*/ 487680 h 1676710"/>
              <a:gd name="connsiteX331" fmla="*/ 1575816 w 2612136"/>
              <a:gd name="connsiteY331" fmla="*/ 481584 h 1676710"/>
              <a:gd name="connsiteX332" fmla="*/ 1551432 w 2612136"/>
              <a:gd name="connsiteY332" fmla="*/ 475488 h 1676710"/>
              <a:gd name="connsiteX333" fmla="*/ 1536192 w 2612136"/>
              <a:gd name="connsiteY333" fmla="*/ 469392 h 1676710"/>
              <a:gd name="connsiteX334" fmla="*/ 1514856 w 2612136"/>
              <a:gd name="connsiteY334" fmla="*/ 463296 h 1676710"/>
              <a:gd name="connsiteX335" fmla="*/ 1493520 w 2612136"/>
              <a:gd name="connsiteY335" fmla="*/ 454152 h 1676710"/>
              <a:gd name="connsiteX336" fmla="*/ 1463040 w 2612136"/>
              <a:gd name="connsiteY336" fmla="*/ 438912 h 1676710"/>
              <a:gd name="connsiteX337" fmla="*/ 1453896 w 2612136"/>
              <a:gd name="connsiteY337" fmla="*/ 432816 h 1676710"/>
              <a:gd name="connsiteX338" fmla="*/ 1444752 w 2612136"/>
              <a:gd name="connsiteY338" fmla="*/ 429768 h 1676710"/>
              <a:gd name="connsiteX339" fmla="*/ 1408176 w 2612136"/>
              <a:gd name="connsiteY339" fmla="*/ 414528 h 1676710"/>
              <a:gd name="connsiteX340" fmla="*/ 1389888 w 2612136"/>
              <a:gd name="connsiteY340" fmla="*/ 402336 h 1676710"/>
              <a:gd name="connsiteX341" fmla="*/ 1380744 w 2612136"/>
              <a:gd name="connsiteY341" fmla="*/ 396240 h 1676710"/>
              <a:gd name="connsiteX342" fmla="*/ 1371600 w 2612136"/>
              <a:gd name="connsiteY342" fmla="*/ 393192 h 1676710"/>
              <a:gd name="connsiteX343" fmla="*/ 1350264 w 2612136"/>
              <a:gd name="connsiteY343" fmla="*/ 381000 h 1676710"/>
              <a:gd name="connsiteX344" fmla="*/ 1341120 w 2612136"/>
              <a:gd name="connsiteY344" fmla="*/ 377952 h 1676710"/>
              <a:gd name="connsiteX345" fmla="*/ 1331976 w 2612136"/>
              <a:gd name="connsiteY345" fmla="*/ 371856 h 1676710"/>
              <a:gd name="connsiteX346" fmla="*/ 1094232 w 2612136"/>
              <a:gd name="connsiteY346" fmla="*/ 295656 h 1676710"/>
              <a:gd name="connsiteX347" fmla="*/ 1069848 w 2612136"/>
              <a:gd name="connsiteY347" fmla="*/ 289560 h 1676710"/>
              <a:gd name="connsiteX348" fmla="*/ 1057656 w 2612136"/>
              <a:gd name="connsiteY348" fmla="*/ 286512 h 1676710"/>
              <a:gd name="connsiteX349" fmla="*/ 1030224 w 2612136"/>
              <a:gd name="connsiteY349" fmla="*/ 283464 h 1676710"/>
              <a:gd name="connsiteX350" fmla="*/ 990600 w 2612136"/>
              <a:gd name="connsiteY350" fmla="*/ 274320 h 1676710"/>
              <a:gd name="connsiteX351" fmla="*/ 972312 w 2612136"/>
              <a:gd name="connsiteY351" fmla="*/ 268224 h 1676710"/>
              <a:gd name="connsiteX352" fmla="*/ 963168 w 2612136"/>
              <a:gd name="connsiteY352" fmla="*/ 265176 h 1676710"/>
              <a:gd name="connsiteX353" fmla="*/ 950976 w 2612136"/>
              <a:gd name="connsiteY353" fmla="*/ 262128 h 1676710"/>
              <a:gd name="connsiteX354" fmla="*/ 932688 w 2612136"/>
              <a:gd name="connsiteY354" fmla="*/ 256032 h 1676710"/>
              <a:gd name="connsiteX355" fmla="*/ 923544 w 2612136"/>
              <a:gd name="connsiteY355" fmla="*/ 252984 h 1676710"/>
              <a:gd name="connsiteX356" fmla="*/ 905256 w 2612136"/>
              <a:gd name="connsiteY356" fmla="*/ 249936 h 1676710"/>
              <a:gd name="connsiteX357" fmla="*/ 880872 w 2612136"/>
              <a:gd name="connsiteY357" fmla="*/ 240792 h 1676710"/>
              <a:gd name="connsiteX358" fmla="*/ 853440 w 2612136"/>
              <a:gd name="connsiteY358" fmla="*/ 237744 h 1676710"/>
              <a:gd name="connsiteX359" fmla="*/ 841248 w 2612136"/>
              <a:gd name="connsiteY359" fmla="*/ 234696 h 1676710"/>
              <a:gd name="connsiteX360" fmla="*/ 819912 w 2612136"/>
              <a:gd name="connsiteY360" fmla="*/ 228600 h 1676710"/>
              <a:gd name="connsiteX361" fmla="*/ 804672 w 2612136"/>
              <a:gd name="connsiteY361" fmla="*/ 225552 h 1676710"/>
              <a:gd name="connsiteX362" fmla="*/ 786384 w 2612136"/>
              <a:gd name="connsiteY362" fmla="*/ 222504 h 1676710"/>
              <a:gd name="connsiteX363" fmla="*/ 768096 w 2612136"/>
              <a:gd name="connsiteY363" fmla="*/ 216408 h 1676710"/>
              <a:gd name="connsiteX364" fmla="*/ 743712 w 2612136"/>
              <a:gd name="connsiteY364" fmla="*/ 213360 h 1676710"/>
              <a:gd name="connsiteX365" fmla="*/ 722376 w 2612136"/>
              <a:gd name="connsiteY365" fmla="*/ 210312 h 1676710"/>
              <a:gd name="connsiteX366" fmla="*/ 676656 w 2612136"/>
              <a:gd name="connsiteY366" fmla="*/ 207264 h 1676710"/>
              <a:gd name="connsiteX367" fmla="*/ 664464 w 2612136"/>
              <a:gd name="connsiteY367" fmla="*/ 204216 h 1676710"/>
              <a:gd name="connsiteX368" fmla="*/ 591312 w 2612136"/>
              <a:gd name="connsiteY368" fmla="*/ 207264 h 1676710"/>
              <a:gd name="connsiteX369" fmla="*/ 576072 w 2612136"/>
              <a:gd name="connsiteY369" fmla="*/ 210312 h 1676710"/>
              <a:gd name="connsiteX370" fmla="*/ 536448 w 2612136"/>
              <a:gd name="connsiteY370" fmla="*/ 216408 h 1676710"/>
              <a:gd name="connsiteX371" fmla="*/ 493776 w 2612136"/>
              <a:gd name="connsiteY371" fmla="*/ 219456 h 1676710"/>
              <a:gd name="connsiteX372" fmla="*/ 466344 w 2612136"/>
              <a:gd name="connsiteY372" fmla="*/ 222504 h 1676710"/>
              <a:gd name="connsiteX373" fmla="*/ 371856 w 2612136"/>
              <a:gd name="connsiteY373" fmla="*/ 231648 h 1676710"/>
              <a:gd name="connsiteX374" fmla="*/ 326136 w 2612136"/>
              <a:gd name="connsiteY374" fmla="*/ 246888 h 1676710"/>
              <a:gd name="connsiteX375" fmla="*/ 316992 w 2612136"/>
              <a:gd name="connsiteY375" fmla="*/ 249936 h 1676710"/>
              <a:gd name="connsiteX376" fmla="*/ 307848 w 2612136"/>
              <a:gd name="connsiteY376" fmla="*/ 252984 h 1676710"/>
              <a:gd name="connsiteX377" fmla="*/ 283464 w 2612136"/>
              <a:gd name="connsiteY377" fmla="*/ 262128 h 1676710"/>
              <a:gd name="connsiteX378" fmla="*/ 265176 w 2612136"/>
              <a:gd name="connsiteY378" fmla="*/ 268224 h 1676710"/>
              <a:gd name="connsiteX379" fmla="*/ 240792 w 2612136"/>
              <a:gd name="connsiteY379" fmla="*/ 274320 h 1676710"/>
              <a:gd name="connsiteX380" fmla="*/ 231648 w 2612136"/>
              <a:gd name="connsiteY380" fmla="*/ 280416 h 1676710"/>
              <a:gd name="connsiteX381" fmla="*/ 219456 w 2612136"/>
              <a:gd name="connsiteY381" fmla="*/ 283464 h 1676710"/>
              <a:gd name="connsiteX382" fmla="*/ 201168 w 2612136"/>
              <a:gd name="connsiteY382" fmla="*/ 289560 h 1676710"/>
              <a:gd name="connsiteX383" fmla="*/ 195072 w 2612136"/>
              <a:gd name="connsiteY383" fmla="*/ 295656 h 1676710"/>
              <a:gd name="connsiteX0" fmla="*/ 195072 w 2612136"/>
              <a:gd name="connsiteY0" fmla="*/ 295656 h 1676710"/>
              <a:gd name="connsiteX1" fmla="*/ 176784 w 2612136"/>
              <a:gd name="connsiteY1" fmla="*/ 304800 h 1676710"/>
              <a:gd name="connsiteX2" fmla="*/ 155448 w 2612136"/>
              <a:gd name="connsiteY2" fmla="*/ 310896 h 1676710"/>
              <a:gd name="connsiteX3" fmla="*/ 137160 w 2612136"/>
              <a:gd name="connsiteY3" fmla="*/ 323088 h 1676710"/>
              <a:gd name="connsiteX4" fmla="*/ 128016 w 2612136"/>
              <a:gd name="connsiteY4" fmla="*/ 329184 h 1676710"/>
              <a:gd name="connsiteX5" fmla="*/ 115824 w 2612136"/>
              <a:gd name="connsiteY5" fmla="*/ 332232 h 1676710"/>
              <a:gd name="connsiteX6" fmla="*/ 106680 w 2612136"/>
              <a:gd name="connsiteY6" fmla="*/ 338328 h 1676710"/>
              <a:gd name="connsiteX7" fmla="*/ 70104 w 2612136"/>
              <a:gd name="connsiteY7" fmla="*/ 338328 h 1676710"/>
              <a:gd name="connsiteX8" fmla="*/ 48768 w 2612136"/>
              <a:gd name="connsiteY8" fmla="*/ 332232 h 1676710"/>
              <a:gd name="connsiteX9" fmla="*/ 36576 w 2612136"/>
              <a:gd name="connsiteY9" fmla="*/ 326136 h 1676710"/>
              <a:gd name="connsiteX10" fmla="*/ 27432 w 2612136"/>
              <a:gd name="connsiteY10" fmla="*/ 316992 h 1676710"/>
              <a:gd name="connsiteX11" fmla="*/ 9144 w 2612136"/>
              <a:gd name="connsiteY11" fmla="*/ 301752 h 1676710"/>
              <a:gd name="connsiteX12" fmla="*/ 0 w 2612136"/>
              <a:gd name="connsiteY12" fmla="*/ 268224 h 1676710"/>
              <a:gd name="connsiteX13" fmla="*/ 3048 w 2612136"/>
              <a:gd name="connsiteY13" fmla="*/ 207264 h 1676710"/>
              <a:gd name="connsiteX14" fmla="*/ 21336 w 2612136"/>
              <a:gd name="connsiteY14" fmla="*/ 170688 h 1676710"/>
              <a:gd name="connsiteX15" fmla="*/ 30480 w 2612136"/>
              <a:gd name="connsiteY15" fmla="*/ 161544 h 1676710"/>
              <a:gd name="connsiteX16" fmla="*/ 42672 w 2612136"/>
              <a:gd name="connsiteY16" fmla="*/ 146304 h 1676710"/>
              <a:gd name="connsiteX17" fmla="*/ 60960 w 2612136"/>
              <a:gd name="connsiteY17" fmla="*/ 131064 h 1676710"/>
              <a:gd name="connsiteX18" fmla="*/ 67056 w 2612136"/>
              <a:gd name="connsiteY18" fmla="*/ 121920 h 1676710"/>
              <a:gd name="connsiteX19" fmla="*/ 79248 w 2612136"/>
              <a:gd name="connsiteY19" fmla="*/ 115824 h 1676710"/>
              <a:gd name="connsiteX20" fmla="*/ 100584 w 2612136"/>
              <a:gd name="connsiteY20" fmla="*/ 106680 h 1676710"/>
              <a:gd name="connsiteX21" fmla="*/ 109728 w 2612136"/>
              <a:gd name="connsiteY21" fmla="*/ 97536 h 1676710"/>
              <a:gd name="connsiteX22" fmla="*/ 121920 w 2612136"/>
              <a:gd name="connsiteY22" fmla="*/ 94488 h 1676710"/>
              <a:gd name="connsiteX23" fmla="*/ 131064 w 2612136"/>
              <a:gd name="connsiteY23" fmla="*/ 91440 h 1676710"/>
              <a:gd name="connsiteX24" fmla="*/ 140208 w 2612136"/>
              <a:gd name="connsiteY24" fmla="*/ 85344 h 1676710"/>
              <a:gd name="connsiteX25" fmla="*/ 149352 w 2612136"/>
              <a:gd name="connsiteY25" fmla="*/ 82296 h 1676710"/>
              <a:gd name="connsiteX26" fmla="*/ 161544 w 2612136"/>
              <a:gd name="connsiteY26" fmla="*/ 76200 h 1676710"/>
              <a:gd name="connsiteX27" fmla="*/ 179832 w 2612136"/>
              <a:gd name="connsiteY27" fmla="*/ 70104 h 1676710"/>
              <a:gd name="connsiteX28" fmla="*/ 198120 w 2612136"/>
              <a:gd name="connsiteY28" fmla="*/ 64008 h 1676710"/>
              <a:gd name="connsiteX29" fmla="*/ 207264 w 2612136"/>
              <a:gd name="connsiteY29" fmla="*/ 60960 h 1676710"/>
              <a:gd name="connsiteX30" fmla="*/ 234696 w 2612136"/>
              <a:gd name="connsiteY30" fmla="*/ 54864 h 1676710"/>
              <a:gd name="connsiteX31" fmla="*/ 262128 w 2612136"/>
              <a:gd name="connsiteY31" fmla="*/ 48768 h 1676710"/>
              <a:gd name="connsiteX32" fmla="*/ 283464 w 2612136"/>
              <a:gd name="connsiteY32" fmla="*/ 45720 h 1676710"/>
              <a:gd name="connsiteX33" fmla="*/ 292608 w 2612136"/>
              <a:gd name="connsiteY33" fmla="*/ 42672 h 1676710"/>
              <a:gd name="connsiteX34" fmla="*/ 338328 w 2612136"/>
              <a:gd name="connsiteY34" fmla="*/ 36576 h 1676710"/>
              <a:gd name="connsiteX35" fmla="*/ 365760 w 2612136"/>
              <a:gd name="connsiteY35" fmla="*/ 30480 h 1676710"/>
              <a:gd name="connsiteX36" fmla="*/ 384048 w 2612136"/>
              <a:gd name="connsiteY36" fmla="*/ 27432 h 1676710"/>
              <a:gd name="connsiteX37" fmla="*/ 417576 w 2612136"/>
              <a:gd name="connsiteY37" fmla="*/ 24384 h 1676710"/>
              <a:gd name="connsiteX38" fmla="*/ 460248 w 2612136"/>
              <a:gd name="connsiteY38" fmla="*/ 18288 h 1676710"/>
              <a:gd name="connsiteX39" fmla="*/ 505968 w 2612136"/>
              <a:gd name="connsiteY39" fmla="*/ 15240 h 1676710"/>
              <a:gd name="connsiteX40" fmla="*/ 527304 w 2612136"/>
              <a:gd name="connsiteY40" fmla="*/ 9144 h 1676710"/>
              <a:gd name="connsiteX41" fmla="*/ 545592 w 2612136"/>
              <a:gd name="connsiteY41" fmla="*/ 6096 h 1676710"/>
              <a:gd name="connsiteX42" fmla="*/ 554736 w 2612136"/>
              <a:gd name="connsiteY42" fmla="*/ 3048 h 1676710"/>
              <a:gd name="connsiteX43" fmla="*/ 585216 w 2612136"/>
              <a:gd name="connsiteY43" fmla="*/ 0 h 1676710"/>
              <a:gd name="connsiteX44" fmla="*/ 679704 w 2612136"/>
              <a:gd name="connsiteY44" fmla="*/ 3048 h 1676710"/>
              <a:gd name="connsiteX45" fmla="*/ 701040 w 2612136"/>
              <a:gd name="connsiteY45" fmla="*/ 6096 h 1676710"/>
              <a:gd name="connsiteX46" fmla="*/ 749808 w 2612136"/>
              <a:gd name="connsiteY46" fmla="*/ 12192 h 1676710"/>
              <a:gd name="connsiteX47" fmla="*/ 765048 w 2612136"/>
              <a:gd name="connsiteY47" fmla="*/ 15240 h 1676710"/>
              <a:gd name="connsiteX48" fmla="*/ 810768 w 2612136"/>
              <a:gd name="connsiteY48" fmla="*/ 18288 h 1676710"/>
              <a:gd name="connsiteX49" fmla="*/ 829056 w 2612136"/>
              <a:gd name="connsiteY49" fmla="*/ 21336 h 1676710"/>
              <a:gd name="connsiteX50" fmla="*/ 847344 w 2612136"/>
              <a:gd name="connsiteY50" fmla="*/ 27432 h 1676710"/>
              <a:gd name="connsiteX51" fmla="*/ 886968 w 2612136"/>
              <a:gd name="connsiteY51" fmla="*/ 33528 h 1676710"/>
              <a:gd name="connsiteX52" fmla="*/ 899160 w 2612136"/>
              <a:gd name="connsiteY52" fmla="*/ 36576 h 1676710"/>
              <a:gd name="connsiteX53" fmla="*/ 908304 w 2612136"/>
              <a:gd name="connsiteY53" fmla="*/ 39624 h 1676710"/>
              <a:gd name="connsiteX54" fmla="*/ 950976 w 2612136"/>
              <a:gd name="connsiteY54" fmla="*/ 45720 h 1676710"/>
              <a:gd name="connsiteX55" fmla="*/ 972312 w 2612136"/>
              <a:gd name="connsiteY55" fmla="*/ 48768 h 1676710"/>
              <a:gd name="connsiteX56" fmla="*/ 1005840 w 2612136"/>
              <a:gd name="connsiteY56" fmla="*/ 57912 h 1676710"/>
              <a:gd name="connsiteX57" fmla="*/ 1027176 w 2612136"/>
              <a:gd name="connsiteY57" fmla="*/ 60960 h 1676710"/>
              <a:gd name="connsiteX58" fmla="*/ 1048512 w 2612136"/>
              <a:gd name="connsiteY58" fmla="*/ 67056 h 1676710"/>
              <a:gd name="connsiteX59" fmla="*/ 1078992 w 2612136"/>
              <a:gd name="connsiteY59" fmla="*/ 73152 h 1676710"/>
              <a:gd name="connsiteX60" fmla="*/ 1088136 w 2612136"/>
              <a:gd name="connsiteY60" fmla="*/ 76200 h 1676710"/>
              <a:gd name="connsiteX61" fmla="*/ 1109472 w 2612136"/>
              <a:gd name="connsiteY61" fmla="*/ 79248 h 1676710"/>
              <a:gd name="connsiteX62" fmla="*/ 1127760 w 2612136"/>
              <a:gd name="connsiteY62" fmla="*/ 82296 h 1676710"/>
              <a:gd name="connsiteX63" fmla="*/ 1139952 w 2612136"/>
              <a:gd name="connsiteY63" fmla="*/ 85344 h 1676710"/>
              <a:gd name="connsiteX64" fmla="*/ 1176528 w 2612136"/>
              <a:gd name="connsiteY64" fmla="*/ 91440 h 1676710"/>
              <a:gd name="connsiteX65" fmla="*/ 1207008 w 2612136"/>
              <a:gd name="connsiteY65" fmla="*/ 100584 h 1676710"/>
              <a:gd name="connsiteX66" fmla="*/ 1216152 w 2612136"/>
              <a:gd name="connsiteY66" fmla="*/ 103632 h 1676710"/>
              <a:gd name="connsiteX67" fmla="*/ 1228344 w 2612136"/>
              <a:gd name="connsiteY67" fmla="*/ 106680 h 1676710"/>
              <a:gd name="connsiteX68" fmla="*/ 1246632 w 2612136"/>
              <a:gd name="connsiteY68" fmla="*/ 112776 h 1676710"/>
              <a:gd name="connsiteX69" fmla="*/ 1255776 w 2612136"/>
              <a:gd name="connsiteY69" fmla="*/ 115824 h 1676710"/>
              <a:gd name="connsiteX70" fmla="*/ 1267968 w 2612136"/>
              <a:gd name="connsiteY70" fmla="*/ 121920 h 1676710"/>
              <a:gd name="connsiteX71" fmla="*/ 1277112 w 2612136"/>
              <a:gd name="connsiteY71" fmla="*/ 128016 h 1676710"/>
              <a:gd name="connsiteX72" fmla="*/ 1298448 w 2612136"/>
              <a:gd name="connsiteY72" fmla="*/ 134112 h 1676710"/>
              <a:gd name="connsiteX73" fmla="*/ 1322832 w 2612136"/>
              <a:gd name="connsiteY73" fmla="*/ 146304 h 1676710"/>
              <a:gd name="connsiteX74" fmla="*/ 1441704 w 2612136"/>
              <a:gd name="connsiteY74" fmla="*/ 185928 h 1676710"/>
              <a:gd name="connsiteX75" fmla="*/ 1487424 w 2612136"/>
              <a:gd name="connsiteY75" fmla="*/ 207264 h 1676710"/>
              <a:gd name="connsiteX76" fmla="*/ 1511808 w 2612136"/>
              <a:gd name="connsiteY76" fmla="*/ 216408 h 1676710"/>
              <a:gd name="connsiteX77" fmla="*/ 1554480 w 2612136"/>
              <a:gd name="connsiteY77" fmla="*/ 225552 h 1676710"/>
              <a:gd name="connsiteX78" fmla="*/ 1578864 w 2612136"/>
              <a:gd name="connsiteY78" fmla="*/ 231648 h 1676710"/>
              <a:gd name="connsiteX79" fmla="*/ 1588008 w 2612136"/>
              <a:gd name="connsiteY79" fmla="*/ 234696 h 1676710"/>
              <a:gd name="connsiteX80" fmla="*/ 1612392 w 2612136"/>
              <a:gd name="connsiteY80" fmla="*/ 240792 h 1676710"/>
              <a:gd name="connsiteX81" fmla="*/ 1630680 w 2612136"/>
              <a:gd name="connsiteY81" fmla="*/ 246888 h 1676710"/>
              <a:gd name="connsiteX82" fmla="*/ 1639824 w 2612136"/>
              <a:gd name="connsiteY82" fmla="*/ 249936 h 1676710"/>
              <a:gd name="connsiteX83" fmla="*/ 1652016 w 2612136"/>
              <a:gd name="connsiteY83" fmla="*/ 252984 h 1676710"/>
              <a:gd name="connsiteX84" fmla="*/ 1664208 w 2612136"/>
              <a:gd name="connsiteY84" fmla="*/ 259080 h 1676710"/>
              <a:gd name="connsiteX85" fmla="*/ 1673352 w 2612136"/>
              <a:gd name="connsiteY85" fmla="*/ 262128 h 1676710"/>
              <a:gd name="connsiteX86" fmla="*/ 1685544 w 2612136"/>
              <a:gd name="connsiteY86" fmla="*/ 268224 h 1676710"/>
              <a:gd name="connsiteX87" fmla="*/ 1703832 w 2612136"/>
              <a:gd name="connsiteY87" fmla="*/ 274320 h 1676710"/>
              <a:gd name="connsiteX88" fmla="*/ 1716024 w 2612136"/>
              <a:gd name="connsiteY88" fmla="*/ 280416 h 1676710"/>
              <a:gd name="connsiteX89" fmla="*/ 1734312 w 2612136"/>
              <a:gd name="connsiteY89" fmla="*/ 286512 h 1676710"/>
              <a:gd name="connsiteX90" fmla="*/ 1743456 w 2612136"/>
              <a:gd name="connsiteY90" fmla="*/ 289560 h 1676710"/>
              <a:gd name="connsiteX91" fmla="*/ 1752600 w 2612136"/>
              <a:gd name="connsiteY91" fmla="*/ 295656 h 1676710"/>
              <a:gd name="connsiteX92" fmla="*/ 1770888 w 2612136"/>
              <a:gd name="connsiteY92" fmla="*/ 301752 h 1676710"/>
              <a:gd name="connsiteX93" fmla="*/ 1780032 w 2612136"/>
              <a:gd name="connsiteY93" fmla="*/ 307848 h 1676710"/>
              <a:gd name="connsiteX94" fmla="*/ 1789176 w 2612136"/>
              <a:gd name="connsiteY94" fmla="*/ 310896 h 1676710"/>
              <a:gd name="connsiteX95" fmla="*/ 1804416 w 2612136"/>
              <a:gd name="connsiteY95" fmla="*/ 316992 h 1676710"/>
              <a:gd name="connsiteX96" fmla="*/ 1813560 w 2612136"/>
              <a:gd name="connsiteY96" fmla="*/ 323088 h 1676710"/>
              <a:gd name="connsiteX97" fmla="*/ 1844040 w 2612136"/>
              <a:gd name="connsiteY97" fmla="*/ 332232 h 1676710"/>
              <a:gd name="connsiteX98" fmla="*/ 1853184 w 2612136"/>
              <a:gd name="connsiteY98" fmla="*/ 338328 h 1676710"/>
              <a:gd name="connsiteX99" fmla="*/ 1886712 w 2612136"/>
              <a:gd name="connsiteY99" fmla="*/ 350520 h 1676710"/>
              <a:gd name="connsiteX100" fmla="*/ 1895856 w 2612136"/>
              <a:gd name="connsiteY100" fmla="*/ 356616 h 1676710"/>
              <a:gd name="connsiteX101" fmla="*/ 1926336 w 2612136"/>
              <a:gd name="connsiteY101" fmla="*/ 365760 h 1676710"/>
              <a:gd name="connsiteX102" fmla="*/ 1953768 w 2612136"/>
              <a:gd name="connsiteY102" fmla="*/ 377952 h 1676710"/>
              <a:gd name="connsiteX103" fmla="*/ 1965960 w 2612136"/>
              <a:gd name="connsiteY103" fmla="*/ 384048 h 1676710"/>
              <a:gd name="connsiteX104" fmla="*/ 1975104 w 2612136"/>
              <a:gd name="connsiteY104" fmla="*/ 387096 h 1676710"/>
              <a:gd name="connsiteX105" fmla="*/ 1996440 w 2612136"/>
              <a:gd name="connsiteY105" fmla="*/ 399288 h 1676710"/>
              <a:gd name="connsiteX106" fmla="*/ 2014728 w 2612136"/>
              <a:gd name="connsiteY106" fmla="*/ 405384 h 1676710"/>
              <a:gd name="connsiteX107" fmla="*/ 2033016 w 2612136"/>
              <a:gd name="connsiteY107" fmla="*/ 414528 h 1676710"/>
              <a:gd name="connsiteX108" fmla="*/ 2042160 w 2612136"/>
              <a:gd name="connsiteY108" fmla="*/ 420624 h 1676710"/>
              <a:gd name="connsiteX109" fmla="*/ 2054352 w 2612136"/>
              <a:gd name="connsiteY109" fmla="*/ 423672 h 1676710"/>
              <a:gd name="connsiteX110" fmla="*/ 2090928 w 2612136"/>
              <a:gd name="connsiteY110" fmla="*/ 438912 h 1676710"/>
              <a:gd name="connsiteX111" fmla="*/ 2109216 w 2612136"/>
              <a:gd name="connsiteY111" fmla="*/ 451104 h 1676710"/>
              <a:gd name="connsiteX112" fmla="*/ 2130552 w 2612136"/>
              <a:gd name="connsiteY112" fmla="*/ 460248 h 1676710"/>
              <a:gd name="connsiteX113" fmla="*/ 2139696 w 2612136"/>
              <a:gd name="connsiteY113" fmla="*/ 463296 h 1676710"/>
              <a:gd name="connsiteX114" fmla="*/ 2151888 w 2612136"/>
              <a:gd name="connsiteY114" fmla="*/ 469392 h 1676710"/>
              <a:gd name="connsiteX115" fmla="*/ 2161032 w 2612136"/>
              <a:gd name="connsiteY115" fmla="*/ 472440 h 1676710"/>
              <a:gd name="connsiteX116" fmla="*/ 2170176 w 2612136"/>
              <a:gd name="connsiteY116" fmla="*/ 478536 h 1676710"/>
              <a:gd name="connsiteX117" fmla="*/ 2179320 w 2612136"/>
              <a:gd name="connsiteY117" fmla="*/ 487680 h 1676710"/>
              <a:gd name="connsiteX118" fmla="*/ 2191512 w 2612136"/>
              <a:gd name="connsiteY118" fmla="*/ 490728 h 1676710"/>
              <a:gd name="connsiteX119" fmla="*/ 2200656 w 2612136"/>
              <a:gd name="connsiteY119" fmla="*/ 499872 h 1676710"/>
              <a:gd name="connsiteX120" fmla="*/ 2209800 w 2612136"/>
              <a:gd name="connsiteY120" fmla="*/ 502920 h 1676710"/>
              <a:gd name="connsiteX121" fmla="*/ 2218944 w 2612136"/>
              <a:gd name="connsiteY121" fmla="*/ 509016 h 1676710"/>
              <a:gd name="connsiteX122" fmla="*/ 2228088 w 2612136"/>
              <a:gd name="connsiteY122" fmla="*/ 512064 h 1676710"/>
              <a:gd name="connsiteX123" fmla="*/ 2246376 w 2612136"/>
              <a:gd name="connsiteY123" fmla="*/ 524256 h 1676710"/>
              <a:gd name="connsiteX124" fmla="*/ 2255520 w 2612136"/>
              <a:gd name="connsiteY124" fmla="*/ 527304 h 1676710"/>
              <a:gd name="connsiteX125" fmla="*/ 2273808 w 2612136"/>
              <a:gd name="connsiteY125" fmla="*/ 539496 h 1676710"/>
              <a:gd name="connsiteX126" fmla="*/ 2282952 w 2612136"/>
              <a:gd name="connsiteY126" fmla="*/ 545592 h 1676710"/>
              <a:gd name="connsiteX127" fmla="*/ 2292096 w 2612136"/>
              <a:gd name="connsiteY127" fmla="*/ 548640 h 1676710"/>
              <a:gd name="connsiteX128" fmla="*/ 2304288 w 2612136"/>
              <a:gd name="connsiteY128" fmla="*/ 557784 h 1676710"/>
              <a:gd name="connsiteX129" fmla="*/ 2322576 w 2612136"/>
              <a:gd name="connsiteY129" fmla="*/ 569976 h 1676710"/>
              <a:gd name="connsiteX130" fmla="*/ 2331720 w 2612136"/>
              <a:gd name="connsiteY130" fmla="*/ 579120 h 1676710"/>
              <a:gd name="connsiteX131" fmla="*/ 2350008 w 2612136"/>
              <a:gd name="connsiteY131" fmla="*/ 591312 h 1676710"/>
              <a:gd name="connsiteX132" fmla="*/ 2362200 w 2612136"/>
              <a:gd name="connsiteY132" fmla="*/ 597408 h 1676710"/>
              <a:gd name="connsiteX133" fmla="*/ 2389632 w 2612136"/>
              <a:gd name="connsiteY133" fmla="*/ 621792 h 1676710"/>
              <a:gd name="connsiteX134" fmla="*/ 2398776 w 2612136"/>
              <a:gd name="connsiteY134" fmla="*/ 624840 h 1676710"/>
              <a:gd name="connsiteX135" fmla="*/ 2420112 w 2612136"/>
              <a:gd name="connsiteY135" fmla="*/ 646176 h 1676710"/>
              <a:gd name="connsiteX136" fmla="*/ 2438400 w 2612136"/>
              <a:gd name="connsiteY136" fmla="*/ 661416 h 1676710"/>
              <a:gd name="connsiteX137" fmla="*/ 2447544 w 2612136"/>
              <a:gd name="connsiteY137" fmla="*/ 667512 h 1676710"/>
              <a:gd name="connsiteX138" fmla="*/ 2456688 w 2612136"/>
              <a:gd name="connsiteY138" fmla="*/ 679704 h 1676710"/>
              <a:gd name="connsiteX139" fmla="*/ 2474976 w 2612136"/>
              <a:gd name="connsiteY139" fmla="*/ 694944 h 1676710"/>
              <a:gd name="connsiteX140" fmla="*/ 2481072 w 2612136"/>
              <a:gd name="connsiteY140" fmla="*/ 704088 h 1676710"/>
              <a:gd name="connsiteX141" fmla="*/ 2493264 w 2612136"/>
              <a:gd name="connsiteY141" fmla="*/ 713232 h 1676710"/>
              <a:gd name="connsiteX142" fmla="*/ 2511552 w 2612136"/>
              <a:gd name="connsiteY142" fmla="*/ 743712 h 1676710"/>
              <a:gd name="connsiteX143" fmla="*/ 2526792 w 2612136"/>
              <a:gd name="connsiteY143" fmla="*/ 762000 h 1676710"/>
              <a:gd name="connsiteX144" fmla="*/ 2529840 w 2612136"/>
              <a:gd name="connsiteY144" fmla="*/ 771144 h 1676710"/>
              <a:gd name="connsiteX145" fmla="*/ 2535936 w 2612136"/>
              <a:gd name="connsiteY145" fmla="*/ 783336 h 1676710"/>
              <a:gd name="connsiteX146" fmla="*/ 2538984 w 2612136"/>
              <a:gd name="connsiteY146" fmla="*/ 792480 h 1676710"/>
              <a:gd name="connsiteX147" fmla="*/ 2545080 w 2612136"/>
              <a:gd name="connsiteY147" fmla="*/ 801624 h 1676710"/>
              <a:gd name="connsiteX148" fmla="*/ 2551176 w 2612136"/>
              <a:gd name="connsiteY148" fmla="*/ 822960 h 1676710"/>
              <a:gd name="connsiteX149" fmla="*/ 2557272 w 2612136"/>
              <a:gd name="connsiteY149" fmla="*/ 841248 h 1676710"/>
              <a:gd name="connsiteX150" fmla="*/ 2563368 w 2612136"/>
              <a:gd name="connsiteY150" fmla="*/ 865632 h 1676710"/>
              <a:gd name="connsiteX151" fmla="*/ 2569464 w 2612136"/>
              <a:gd name="connsiteY151" fmla="*/ 877824 h 1676710"/>
              <a:gd name="connsiteX152" fmla="*/ 2572512 w 2612136"/>
              <a:gd name="connsiteY152" fmla="*/ 886968 h 1676710"/>
              <a:gd name="connsiteX153" fmla="*/ 2575560 w 2612136"/>
              <a:gd name="connsiteY153" fmla="*/ 899160 h 1676710"/>
              <a:gd name="connsiteX154" fmla="*/ 2587752 w 2612136"/>
              <a:gd name="connsiteY154" fmla="*/ 917448 h 1676710"/>
              <a:gd name="connsiteX155" fmla="*/ 2593848 w 2612136"/>
              <a:gd name="connsiteY155" fmla="*/ 938784 h 1676710"/>
              <a:gd name="connsiteX156" fmla="*/ 2596896 w 2612136"/>
              <a:gd name="connsiteY156" fmla="*/ 950976 h 1676710"/>
              <a:gd name="connsiteX157" fmla="*/ 2602992 w 2612136"/>
              <a:gd name="connsiteY157" fmla="*/ 963168 h 1676710"/>
              <a:gd name="connsiteX158" fmla="*/ 2606040 w 2612136"/>
              <a:gd name="connsiteY158" fmla="*/ 975360 h 1676710"/>
              <a:gd name="connsiteX159" fmla="*/ 2612136 w 2612136"/>
              <a:gd name="connsiteY159" fmla="*/ 993648 h 1676710"/>
              <a:gd name="connsiteX160" fmla="*/ 2609088 w 2612136"/>
              <a:gd name="connsiteY160" fmla="*/ 1030224 h 1676710"/>
              <a:gd name="connsiteX161" fmla="*/ 2602992 w 2612136"/>
              <a:gd name="connsiteY161" fmla="*/ 1066800 h 1676710"/>
              <a:gd name="connsiteX162" fmla="*/ 2599944 w 2612136"/>
              <a:gd name="connsiteY162" fmla="*/ 1103376 h 1676710"/>
              <a:gd name="connsiteX163" fmla="*/ 2593848 w 2612136"/>
              <a:gd name="connsiteY163" fmla="*/ 1130808 h 1676710"/>
              <a:gd name="connsiteX164" fmla="*/ 2590800 w 2612136"/>
              <a:gd name="connsiteY164" fmla="*/ 1139952 h 1676710"/>
              <a:gd name="connsiteX165" fmla="*/ 2581656 w 2612136"/>
              <a:gd name="connsiteY165" fmla="*/ 1173480 h 1676710"/>
              <a:gd name="connsiteX166" fmla="*/ 2578608 w 2612136"/>
              <a:gd name="connsiteY166" fmla="*/ 1182624 h 1676710"/>
              <a:gd name="connsiteX167" fmla="*/ 2566416 w 2612136"/>
              <a:gd name="connsiteY167" fmla="*/ 1200912 h 1676710"/>
              <a:gd name="connsiteX168" fmla="*/ 2560320 w 2612136"/>
              <a:gd name="connsiteY168" fmla="*/ 1210056 h 1676710"/>
              <a:gd name="connsiteX169" fmla="*/ 2557272 w 2612136"/>
              <a:gd name="connsiteY169" fmla="*/ 1219200 h 1676710"/>
              <a:gd name="connsiteX170" fmla="*/ 2545080 w 2612136"/>
              <a:gd name="connsiteY170" fmla="*/ 1237488 h 1676710"/>
              <a:gd name="connsiteX171" fmla="*/ 2538984 w 2612136"/>
              <a:gd name="connsiteY171" fmla="*/ 1246632 h 1676710"/>
              <a:gd name="connsiteX172" fmla="*/ 2535936 w 2612136"/>
              <a:gd name="connsiteY172" fmla="*/ 1255776 h 1676710"/>
              <a:gd name="connsiteX173" fmla="*/ 2526792 w 2612136"/>
              <a:gd name="connsiteY173" fmla="*/ 1264920 h 1676710"/>
              <a:gd name="connsiteX174" fmla="*/ 2511552 w 2612136"/>
              <a:gd name="connsiteY174" fmla="*/ 1283208 h 1676710"/>
              <a:gd name="connsiteX175" fmla="*/ 2502408 w 2612136"/>
              <a:gd name="connsiteY175" fmla="*/ 1289304 h 1676710"/>
              <a:gd name="connsiteX176" fmla="*/ 2493264 w 2612136"/>
              <a:gd name="connsiteY176" fmla="*/ 1301496 h 1676710"/>
              <a:gd name="connsiteX177" fmla="*/ 2474976 w 2612136"/>
              <a:gd name="connsiteY177" fmla="*/ 1313688 h 1676710"/>
              <a:gd name="connsiteX178" fmla="*/ 2444496 w 2612136"/>
              <a:gd name="connsiteY178" fmla="*/ 1335024 h 1676710"/>
              <a:gd name="connsiteX179" fmla="*/ 2435352 w 2612136"/>
              <a:gd name="connsiteY179" fmla="*/ 1341120 h 1676710"/>
              <a:gd name="connsiteX180" fmla="*/ 2423160 w 2612136"/>
              <a:gd name="connsiteY180" fmla="*/ 1350264 h 1676710"/>
              <a:gd name="connsiteX181" fmla="*/ 2410968 w 2612136"/>
              <a:gd name="connsiteY181" fmla="*/ 1353312 h 1676710"/>
              <a:gd name="connsiteX182" fmla="*/ 2401824 w 2612136"/>
              <a:gd name="connsiteY182" fmla="*/ 1362456 h 1676710"/>
              <a:gd name="connsiteX183" fmla="*/ 2383536 w 2612136"/>
              <a:gd name="connsiteY183" fmla="*/ 1374648 h 1676710"/>
              <a:gd name="connsiteX184" fmla="*/ 2365248 w 2612136"/>
              <a:gd name="connsiteY184" fmla="*/ 1386840 h 1676710"/>
              <a:gd name="connsiteX185" fmla="*/ 2356104 w 2612136"/>
              <a:gd name="connsiteY185" fmla="*/ 1395984 h 1676710"/>
              <a:gd name="connsiteX186" fmla="*/ 2346960 w 2612136"/>
              <a:gd name="connsiteY186" fmla="*/ 1399032 h 1676710"/>
              <a:gd name="connsiteX187" fmla="*/ 2331720 w 2612136"/>
              <a:gd name="connsiteY187" fmla="*/ 1411224 h 1676710"/>
              <a:gd name="connsiteX188" fmla="*/ 2322576 w 2612136"/>
              <a:gd name="connsiteY188" fmla="*/ 1420368 h 1676710"/>
              <a:gd name="connsiteX189" fmla="*/ 2301240 w 2612136"/>
              <a:gd name="connsiteY189" fmla="*/ 1432560 h 1676710"/>
              <a:gd name="connsiteX190" fmla="*/ 2286000 w 2612136"/>
              <a:gd name="connsiteY190" fmla="*/ 1441704 h 1676710"/>
              <a:gd name="connsiteX191" fmla="*/ 2267712 w 2612136"/>
              <a:gd name="connsiteY191" fmla="*/ 1453896 h 1676710"/>
              <a:gd name="connsiteX192" fmla="*/ 2255520 w 2612136"/>
              <a:gd name="connsiteY192" fmla="*/ 1459992 h 1676710"/>
              <a:gd name="connsiteX193" fmla="*/ 2234184 w 2612136"/>
              <a:gd name="connsiteY193" fmla="*/ 1475232 h 1676710"/>
              <a:gd name="connsiteX194" fmla="*/ 2225040 w 2612136"/>
              <a:gd name="connsiteY194" fmla="*/ 1481328 h 1676710"/>
              <a:gd name="connsiteX195" fmla="*/ 2212848 w 2612136"/>
              <a:gd name="connsiteY195" fmla="*/ 1490472 h 1676710"/>
              <a:gd name="connsiteX196" fmla="*/ 2194560 w 2612136"/>
              <a:gd name="connsiteY196" fmla="*/ 1496568 h 1676710"/>
              <a:gd name="connsiteX197" fmla="*/ 2185416 w 2612136"/>
              <a:gd name="connsiteY197" fmla="*/ 1499616 h 1676710"/>
              <a:gd name="connsiteX198" fmla="*/ 2164080 w 2612136"/>
              <a:gd name="connsiteY198" fmla="*/ 1511808 h 1676710"/>
              <a:gd name="connsiteX199" fmla="*/ 2154936 w 2612136"/>
              <a:gd name="connsiteY199" fmla="*/ 1514856 h 1676710"/>
              <a:gd name="connsiteX200" fmla="*/ 2133600 w 2612136"/>
              <a:gd name="connsiteY200" fmla="*/ 1527048 h 1676710"/>
              <a:gd name="connsiteX201" fmla="*/ 2115312 w 2612136"/>
              <a:gd name="connsiteY201" fmla="*/ 1539240 h 1676710"/>
              <a:gd name="connsiteX202" fmla="*/ 2097024 w 2612136"/>
              <a:gd name="connsiteY202" fmla="*/ 1548384 h 1676710"/>
              <a:gd name="connsiteX203" fmla="*/ 2087880 w 2612136"/>
              <a:gd name="connsiteY203" fmla="*/ 1551432 h 1676710"/>
              <a:gd name="connsiteX204" fmla="*/ 2063496 w 2612136"/>
              <a:gd name="connsiteY204" fmla="*/ 1563624 h 1676710"/>
              <a:gd name="connsiteX205" fmla="*/ 2045208 w 2612136"/>
              <a:gd name="connsiteY205" fmla="*/ 1575816 h 1676710"/>
              <a:gd name="connsiteX206" fmla="*/ 2036064 w 2612136"/>
              <a:gd name="connsiteY206" fmla="*/ 1578864 h 1676710"/>
              <a:gd name="connsiteX207" fmla="*/ 2026920 w 2612136"/>
              <a:gd name="connsiteY207" fmla="*/ 1584960 h 1676710"/>
              <a:gd name="connsiteX208" fmla="*/ 2002536 w 2612136"/>
              <a:gd name="connsiteY208" fmla="*/ 1600200 h 1676710"/>
              <a:gd name="connsiteX209" fmla="*/ 1984248 w 2612136"/>
              <a:gd name="connsiteY209" fmla="*/ 1612392 h 1676710"/>
              <a:gd name="connsiteX210" fmla="*/ 1959864 w 2612136"/>
              <a:gd name="connsiteY210" fmla="*/ 1621536 h 1676710"/>
              <a:gd name="connsiteX211" fmla="*/ 1950720 w 2612136"/>
              <a:gd name="connsiteY211" fmla="*/ 1624584 h 1676710"/>
              <a:gd name="connsiteX212" fmla="*/ 1941576 w 2612136"/>
              <a:gd name="connsiteY212" fmla="*/ 1630680 h 1676710"/>
              <a:gd name="connsiteX213" fmla="*/ 1911096 w 2612136"/>
              <a:gd name="connsiteY213" fmla="*/ 1636776 h 1676710"/>
              <a:gd name="connsiteX214" fmla="*/ 1898904 w 2612136"/>
              <a:gd name="connsiteY214" fmla="*/ 1642872 h 1676710"/>
              <a:gd name="connsiteX215" fmla="*/ 1889760 w 2612136"/>
              <a:gd name="connsiteY215" fmla="*/ 1648968 h 1676710"/>
              <a:gd name="connsiteX216" fmla="*/ 1880616 w 2612136"/>
              <a:gd name="connsiteY216" fmla="*/ 1652016 h 1676710"/>
              <a:gd name="connsiteX217" fmla="*/ 1862328 w 2612136"/>
              <a:gd name="connsiteY217" fmla="*/ 1664208 h 1676710"/>
              <a:gd name="connsiteX218" fmla="*/ 1853184 w 2612136"/>
              <a:gd name="connsiteY218" fmla="*/ 1670304 h 1676710"/>
              <a:gd name="connsiteX219" fmla="*/ 1831848 w 2612136"/>
              <a:gd name="connsiteY219" fmla="*/ 1676400 h 1676710"/>
              <a:gd name="connsiteX220" fmla="*/ 1813560 w 2612136"/>
              <a:gd name="connsiteY220" fmla="*/ 1667256 h 1676710"/>
              <a:gd name="connsiteX221" fmla="*/ 1792224 w 2612136"/>
              <a:gd name="connsiteY221" fmla="*/ 1658112 h 1676710"/>
              <a:gd name="connsiteX222" fmla="*/ 1783080 w 2612136"/>
              <a:gd name="connsiteY222" fmla="*/ 1648968 h 1676710"/>
              <a:gd name="connsiteX223" fmla="*/ 1776984 w 2612136"/>
              <a:gd name="connsiteY223" fmla="*/ 1639824 h 1676710"/>
              <a:gd name="connsiteX224" fmla="*/ 1767840 w 2612136"/>
              <a:gd name="connsiteY224" fmla="*/ 1636776 h 1676710"/>
              <a:gd name="connsiteX225" fmla="*/ 1761744 w 2612136"/>
              <a:gd name="connsiteY225" fmla="*/ 1627632 h 1676710"/>
              <a:gd name="connsiteX226" fmla="*/ 1734312 w 2612136"/>
              <a:gd name="connsiteY226" fmla="*/ 1600200 h 1676710"/>
              <a:gd name="connsiteX227" fmla="*/ 1725168 w 2612136"/>
              <a:gd name="connsiteY227" fmla="*/ 1591056 h 1676710"/>
              <a:gd name="connsiteX228" fmla="*/ 1706880 w 2612136"/>
              <a:gd name="connsiteY228" fmla="*/ 1563624 h 1676710"/>
              <a:gd name="connsiteX229" fmla="*/ 1700784 w 2612136"/>
              <a:gd name="connsiteY229" fmla="*/ 1554480 h 1676710"/>
              <a:gd name="connsiteX230" fmla="*/ 1694688 w 2612136"/>
              <a:gd name="connsiteY230" fmla="*/ 1545336 h 1676710"/>
              <a:gd name="connsiteX231" fmla="*/ 1691640 w 2612136"/>
              <a:gd name="connsiteY231" fmla="*/ 1536192 h 1676710"/>
              <a:gd name="connsiteX232" fmla="*/ 1679448 w 2612136"/>
              <a:gd name="connsiteY232" fmla="*/ 1514856 h 1676710"/>
              <a:gd name="connsiteX233" fmla="*/ 1673352 w 2612136"/>
              <a:gd name="connsiteY233" fmla="*/ 1496568 h 1676710"/>
              <a:gd name="connsiteX234" fmla="*/ 1670304 w 2612136"/>
              <a:gd name="connsiteY234" fmla="*/ 1487424 h 1676710"/>
              <a:gd name="connsiteX235" fmla="*/ 1670304 w 2612136"/>
              <a:gd name="connsiteY235" fmla="*/ 1423416 h 1676710"/>
              <a:gd name="connsiteX236" fmla="*/ 1679448 w 2612136"/>
              <a:gd name="connsiteY236" fmla="*/ 1405128 h 1676710"/>
              <a:gd name="connsiteX237" fmla="*/ 1688592 w 2612136"/>
              <a:gd name="connsiteY237" fmla="*/ 1399032 h 1676710"/>
              <a:gd name="connsiteX238" fmla="*/ 1700784 w 2612136"/>
              <a:gd name="connsiteY238" fmla="*/ 1386840 h 1676710"/>
              <a:gd name="connsiteX239" fmla="*/ 1709928 w 2612136"/>
              <a:gd name="connsiteY239" fmla="*/ 1377696 h 1676710"/>
              <a:gd name="connsiteX240" fmla="*/ 1728216 w 2612136"/>
              <a:gd name="connsiteY240" fmla="*/ 1365504 h 1676710"/>
              <a:gd name="connsiteX241" fmla="*/ 1737360 w 2612136"/>
              <a:gd name="connsiteY241" fmla="*/ 1359408 h 1676710"/>
              <a:gd name="connsiteX242" fmla="*/ 1749552 w 2612136"/>
              <a:gd name="connsiteY242" fmla="*/ 1356360 h 1676710"/>
              <a:gd name="connsiteX243" fmla="*/ 1770888 w 2612136"/>
              <a:gd name="connsiteY243" fmla="*/ 1344168 h 1676710"/>
              <a:gd name="connsiteX244" fmla="*/ 1780032 w 2612136"/>
              <a:gd name="connsiteY244" fmla="*/ 1338072 h 1676710"/>
              <a:gd name="connsiteX245" fmla="*/ 1801368 w 2612136"/>
              <a:gd name="connsiteY245" fmla="*/ 1331976 h 1676710"/>
              <a:gd name="connsiteX246" fmla="*/ 1810512 w 2612136"/>
              <a:gd name="connsiteY246" fmla="*/ 1328928 h 1676710"/>
              <a:gd name="connsiteX247" fmla="*/ 1822704 w 2612136"/>
              <a:gd name="connsiteY247" fmla="*/ 1325880 h 1676710"/>
              <a:gd name="connsiteX248" fmla="*/ 1840992 w 2612136"/>
              <a:gd name="connsiteY248" fmla="*/ 1319784 h 1676710"/>
              <a:gd name="connsiteX249" fmla="*/ 1850136 w 2612136"/>
              <a:gd name="connsiteY249" fmla="*/ 1316736 h 1676710"/>
              <a:gd name="connsiteX250" fmla="*/ 1871472 w 2612136"/>
              <a:gd name="connsiteY250" fmla="*/ 1313688 h 1676710"/>
              <a:gd name="connsiteX251" fmla="*/ 1883664 w 2612136"/>
              <a:gd name="connsiteY251" fmla="*/ 1307592 h 1676710"/>
              <a:gd name="connsiteX252" fmla="*/ 1901952 w 2612136"/>
              <a:gd name="connsiteY252" fmla="*/ 1301496 h 1676710"/>
              <a:gd name="connsiteX253" fmla="*/ 1914144 w 2612136"/>
              <a:gd name="connsiteY253" fmla="*/ 1295400 h 1676710"/>
              <a:gd name="connsiteX254" fmla="*/ 1923288 w 2612136"/>
              <a:gd name="connsiteY254" fmla="*/ 1292352 h 1676710"/>
              <a:gd name="connsiteX255" fmla="*/ 1932432 w 2612136"/>
              <a:gd name="connsiteY255" fmla="*/ 1286256 h 1676710"/>
              <a:gd name="connsiteX256" fmla="*/ 1941576 w 2612136"/>
              <a:gd name="connsiteY256" fmla="*/ 1283208 h 1676710"/>
              <a:gd name="connsiteX257" fmla="*/ 1959864 w 2612136"/>
              <a:gd name="connsiteY257" fmla="*/ 1271016 h 1676710"/>
              <a:gd name="connsiteX258" fmla="*/ 1969008 w 2612136"/>
              <a:gd name="connsiteY258" fmla="*/ 1264920 h 1676710"/>
              <a:gd name="connsiteX259" fmla="*/ 1978152 w 2612136"/>
              <a:gd name="connsiteY259" fmla="*/ 1258824 h 1676710"/>
              <a:gd name="connsiteX260" fmla="*/ 1987296 w 2612136"/>
              <a:gd name="connsiteY260" fmla="*/ 1255776 h 1676710"/>
              <a:gd name="connsiteX261" fmla="*/ 1996440 w 2612136"/>
              <a:gd name="connsiteY261" fmla="*/ 1249680 h 1676710"/>
              <a:gd name="connsiteX262" fmla="*/ 2008632 w 2612136"/>
              <a:gd name="connsiteY262" fmla="*/ 1246632 h 1676710"/>
              <a:gd name="connsiteX263" fmla="*/ 2017776 w 2612136"/>
              <a:gd name="connsiteY263" fmla="*/ 1240536 h 1676710"/>
              <a:gd name="connsiteX264" fmla="*/ 2045208 w 2612136"/>
              <a:gd name="connsiteY264" fmla="*/ 1228344 h 1676710"/>
              <a:gd name="connsiteX265" fmla="*/ 2051304 w 2612136"/>
              <a:gd name="connsiteY265" fmla="*/ 1216152 h 1676710"/>
              <a:gd name="connsiteX266" fmla="*/ 2069592 w 2612136"/>
              <a:gd name="connsiteY266" fmla="*/ 1200912 h 1676710"/>
              <a:gd name="connsiteX267" fmla="*/ 2078736 w 2612136"/>
              <a:gd name="connsiteY267" fmla="*/ 1191768 h 1676710"/>
              <a:gd name="connsiteX268" fmla="*/ 2097024 w 2612136"/>
              <a:gd name="connsiteY268" fmla="*/ 1179576 h 1676710"/>
              <a:gd name="connsiteX269" fmla="*/ 2106168 w 2612136"/>
              <a:gd name="connsiteY269" fmla="*/ 1173480 h 1676710"/>
              <a:gd name="connsiteX270" fmla="*/ 2115312 w 2612136"/>
              <a:gd name="connsiteY270" fmla="*/ 1167384 h 1676710"/>
              <a:gd name="connsiteX271" fmla="*/ 2124456 w 2612136"/>
              <a:gd name="connsiteY271" fmla="*/ 1164336 h 1676710"/>
              <a:gd name="connsiteX272" fmla="*/ 2136648 w 2612136"/>
              <a:gd name="connsiteY272" fmla="*/ 1155192 h 1676710"/>
              <a:gd name="connsiteX273" fmla="*/ 2145792 w 2612136"/>
              <a:gd name="connsiteY273" fmla="*/ 1152144 h 1676710"/>
              <a:gd name="connsiteX274" fmla="*/ 2154936 w 2612136"/>
              <a:gd name="connsiteY274" fmla="*/ 1143000 h 1676710"/>
              <a:gd name="connsiteX275" fmla="*/ 2164080 w 2612136"/>
              <a:gd name="connsiteY275" fmla="*/ 1139952 h 1676710"/>
              <a:gd name="connsiteX276" fmla="*/ 2173224 w 2612136"/>
              <a:gd name="connsiteY276" fmla="*/ 1133856 h 1676710"/>
              <a:gd name="connsiteX277" fmla="*/ 2191512 w 2612136"/>
              <a:gd name="connsiteY277" fmla="*/ 1115568 h 1676710"/>
              <a:gd name="connsiteX278" fmla="*/ 2209800 w 2612136"/>
              <a:gd name="connsiteY278" fmla="*/ 1106424 h 1676710"/>
              <a:gd name="connsiteX279" fmla="*/ 2215896 w 2612136"/>
              <a:gd name="connsiteY279" fmla="*/ 1097280 h 1676710"/>
              <a:gd name="connsiteX280" fmla="*/ 2234184 w 2612136"/>
              <a:gd name="connsiteY280" fmla="*/ 1085088 h 1676710"/>
              <a:gd name="connsiteX281" fmla="*/ 2261616 w 2612136"/>
              <a:gd name="connsiteY281" fmla="*/ 1066800 h 1676710"/>
              <a:gd name="connsiteX282" fmla="*/ 2270760 w 2612136"/>
              <a:gd name="connsiteY282" fmla="*/ 1060704 h 1676710"/>
              <a:gd name="connsiteX283" fmla="*/ 2279904 w 2612136"/>
              <a:gd name="connsiteY283" fmla="*/ 1051560 h 1676710"/>
              <a:gd name="connsiteX284" fmla="*/ 2289048 w 2612136"/>
              <a:gd name="connsiteY284" fmla="*/ 1048512 h 1676710"/>
              <a:gd name="connsiteX285" fmla="*/ 2316480 w 2612136"/>
              <a:gd name="connsiteY285" fmla="*/ 1030224 h 1676710"/>
              <a:gd name="connsiteX286" fmla="*/ 2325624 w 2612136"/>
              <a:gd name="connsiteY286" fmla="*/ 1024128 h 1676710"/>
              <a:gd name="connsiteX287" fmla="*/ 2346960 w 2612136"/>
              <a:gd name="connsiteY287" fmla="*/ 1008888 h 1676710"/>
              <a:gd name="connsiteX288" fmla="*/ 2353056 w 2612136"/>
              <a:gd name="connsiteY288" fmla="*/ 999744 h 1676710"/>
              <a:gd name="connsiteX289" fmla="*/ 2359152 w 2612136"/>
              <a:gd name="connsiteY289" fmla="*/ 987552 h 1676710"/>
              <a:gd name="connsiteX290" fmla="*/ 2368296 w 2612136"/>
              <a:gd name="connsiteY290" fmla="*/ 978408 h 1676710"/>
              <a:gd name="connsiteX291" fmla="*/ 2377440 w 2612136"/>
              <a:gd name="connsiteY291" fmla="*/ 960120 h 1676710"/>
              <a:gd name="connsiteX292" fmla="*/ 2383536 w 2612136"/>
              <a:gd name="connsiteY292" fmla="*/ 935736 h 1676710"/>
              <a:gd name="connsiteX293" fmla="*/ 2377440 w 2612136"/>
              <a:gd name="connsiteY293" fmla="*/ 896112 h 1676710"/>
              <a:gd name="connsiteX294" fmla="*/ 2374392 w 2612136"/>
              <a:gd name="connsiteY294" fmla="*/ 886968 h 1676710"/>
              <a:gd name="connsiteX295" fmla="*/ 2362200 w 2612136"/>
              <a:gd name="connsiteY295" fmla="*/ 868680 h 1676710"/>
              <a:gd name="connsiteX296" fmla="*/ 2353056 w 2612136"/>
              <a:gd name="connsiteY296" fmla="*/ 862584 h 1676710"/>
              <a:gd name="connsiteX297" fmla="*/ 2340864 w 2612136"/>
              <a:gd name="connsiteY297" fmla="*/ 853440 h 1676710"/>
              <a:gd name="connsiteX298" fmla="*/ 2331720 w 2612136"/>
              <a:gd name="connsiteY298" fmla="*/ 850392 h 1676710"/>
              <a:gd name="connsiteX299" fmla="*/ 2319528 w 2612136"/>
              <a:gd name="connsiteY299" fmla="*/ 844296 h 1676710"/>
              <a:gd name="connsiteX300" fmla="*/ 2301240 w 2612136"/>
              <a:gd name="connsiteY300" fmla="*/ 838200 h 1676710"/>
              <a:gd name="connsiteX301" fmla="*/ 2282952 w 2612136"/>
              <a:gd name="connsiteY301" fmla="*/ 829056 h 1676710"/>
              <a:gd name="connsiteX302" fmla="*/ 2264664 w 2612136"/>
              <a:gd name="connsiteY302" fmla="*/ 813816 h 1676710"/>
              <a:gd name="connsiteX303" fmla="*/ 2255520 w 2612136"/>
              <a:gd name="connsiteY303" fmla="*/ 810768 h 1676710"/>
              <a:gd name="connsiteX304" fmla="*/ 2240280 w 2612136"/>
              <a:gd name="connsiteY304" fmla="*/ 798576 h 1676710"/>
              <a:gd name="connsiteX305" fmla="*/ 2231136 w 2612136"/>
              <a:gd name="connsiteY305" fmla="*/ 789432 h 1676710"/>
              <a:gd name="connsiteX306" fmla="*/ 2221992 w 2612136"/>
              <a:gd name="connsiteY306" fmla="*/ 786384 h 1676710"/>
              <a:gd name="connsiteX307" fmla="*/ 2203704 w 2612136"/>
              <a:gd name="connsiteY307" fmla="*/ 774192 h 1676710"/>
              <a:gd name="connsiteX308" fmla="*/ 2188464 w 2612136"/>
              <a:gd name="connsiteY308" fmla="*/ 758952 h 1676710"/>
              <a:gd name="connsiteX309" fmla="*/ 2157984 w 2612136"/>
              <a:gd name="connsiteY309" fmla="*/ 749808 h 1676710"/>
              <a:gd name="connsiteX310" fmla="*/ 2148840 w 2612136"/>
              <a:gd name="connsiteY310" fmla="*/ 743712 h 1676710"/>
              <a:gd name="connsiteX311" fmla="*/ 2130552 w 2612136"/>
              <a:gd name="connsiteY311" fmla="*/ 737616 h 1676710"/>
              <a:gd name="connsiteX312" fmla="*/ 2121408 w 2612136"/>
              <a:gd name="connsiteY312" fmla="*/ 734568 h 1676710"/>
              <a:gd name="connsiteX313" fmla="*/ 2100072 w 2612136"/>
              <a:gd name="connsiteY313" fmla="*/ 728472 h 1676710"/>
              <a:gd name="connsiteX314" fmla="*/ 2090928 w 2612136"/>
              <a:gd name="connsiteY314" fmla="*/ 722376 h 1676710"/>
              <a:gd name="connsiteX315" fmla="*/ 2078736 w 2612136"/>
              <a:gd name="connsiteY315" fmla="*/ 719328 h 1676710"/>
              <a:gd name="connsiteX316" fmla="*/ 2060448 w 2612136"/>
              <a:gd name="connsiteY316" fmla="*/ 713232 h 1676710"/>
              <a:gd name="connsiteX317" fmla="*/ 2051304 w 2612136"/>
              <a:gd name="connsiteY317" fmla="*/ 710184 h 1676710"/>
              <a:gd name="connsiteX318" fmla="*/ 1956816 w 2612136"/>
              <a:gd name="connsiteY318" fmla="*/ 670560 h 1676710"/>
              <a:gd name="connsiteX319" fmla="*/ 1874520 w 2612136"/>
              <a:gd name="connsiteY319" fmla="*/ 615696 h 1676710"/>
              <a:gd name="connsiteX320" fmla="*/ 1740408 w 2612136"/>
              <a:gd name="connsiteY320" fmla="*/ 566928 h 1676710"/>
              <a:gd name="connsiteX321" fmla="*/ 1722120 w 2612136"/>
              <a:gd name="connsiteY321" fmla="*/ 554736 h 1676710"/>
              <a:gd name="connsiteX322" fmla="*/ 1703832 w 2612136"/>
              <a:gd name="connsiteY322" fmla="*/ 542544 h 1676710"/>
              <a:gd name="connsiteX323" fmla="*/ 1685544 w 2612136"/>
              <a:gd name="connsiteY323" fmla="*/ 533400 h 1676710"/>
              <a:gd name="connsiteX324" fmla="*/ 1676400 w 2612136"/>
              <a:gd name="connsiteY324" fmla="*/ 530352 h 1676710"/>
              <a:gd name="connsiteX325" fmla="*/ 1664208 w 2612136"/>
              <a:gd name="connsiteY325" fmla="*/ 524256 h 1676710"/>
              <a:gd name="connsiteX326" fmla="*/ 1645920 w 2612136"/>
              <a:gd name="connsiteY326" fmla="*/ 512064 h 1676710"/>
              <a:gd name="connsiteX327" fmla="*/ 1636776 w 2612136"/>
              <a:gd name="connsiteY327" fmla="*/ 505968 h 1676710"/>
              <a:gd name="connsiteX328" fmla="*/ 1615440 w 2612136"/>
              <a:gd name="connsiteY328" fmla="*/ 499872 h 1676710"/>
              <a:gd name="connsiteX329" fmla="*/ 1606296 w 2612136"/>
              <a:gd name="connsiteY329" fmla="*/ 493776 h 1676710"/>
              <a:gd name="connsiteX330" fmla="*/ 1584960 w 2612136"/>
              <a:gd name="connsiteY330" fmla="*/ 487680 h 1676710"/>
              <a:gd name="connsiteX331" fmla="*/ 1575816 w 2612136"/>
              <a:gd name="connsiteY331" fmla="*/ 481584 h 1676710"/>
              <a:gd name="connsiteX332" fmla="*/ 1551432 w 2612136"/>
              <a:gd name="connsiteY332" fmla="*/ 475488 h 1676710"/>
              <a:gd name="connsiteX333" fmla="*/ 1536192 w 2612136"/>
              <a:gd name="connsiteY333" fmla="*/ 469392 h 1676710"/>
              <a:gd name="connsiteX334" fmla="*/ 1514856 w 2612136"/>
              <a:gd name="connsiteY334" fmla="*/ 463296 h 1676710"/>
              <a:gd name="connsiteX335" fmla="*/ 1493520 w 2612136"/>
              <a:gd name="connsiteY335" fmla="*/ 454152 h 1676710"/>
              <a:gd name="connsiteX336" fmla="*/ 1463040 w 2612136"/>
              <a:gd name="connsiteY336" fmla="*/ 438912 h 1676710"/>
              <a:gd name="connsiteX337" fmla="*/ 1453896 w 2612136"/>
              <a:gd name="connsiteY337" fmla="*/ 432816 h 1676710"/>
              <a:gd name="connsiteX338" fmla="*/ 1444752 w 2612136"/>
              <a:gd name="connsiteY338" fmla="*/ 429768 h 1676710"/>
              <a:gd name="connsiteX339" fmla="*/ 1408176 w 2612136"/>
              <a:gd name="connsiteY339" fmla="*/ 414528 h 1676710"/>
              <a:gd name="connsiteX340" fmla="*/ 1389888 w 2612136"/>
              <a:gd name="connsiteY340" fmla="*/ 402336 h 1676710"/>
              <a:gd name="connsiteX341" fmla="*/ 1380744 w 2612136"/>
              <a:gd name="connsiteY341" fmla="*/ 396240 h 1676710"/>
              <a:gd name="connsiteX342" fmla="*/ 1371600 w 2612136"/>
              <a:gd name="connsiteY342" fmla="*/ 393192 h 1676710"/>
              <a:gd name="connsiteX343" fmla="*/ 1350264 w 2612136"/>
              <a:gd name="connsiteY343" fmla="*/ 381000 h 1676710"/>
              <a:gd name="connsiteX344" fmla="*/ 1341120 w 2612136"/>
              <a:gd name="connsiteY344" fmla="*/ 377952 h 1676710"/>
              <a:gd name="connsiteX345" fmla="*/ 1331976 w 2612136"/>
              <a:gd name="connsiteY345" fmla="*/ 371856 h 1676710"/>
              <a:gd name="connsiteX346" fmla="*/ 1094232 w 2612136"/>
              <a:gd name="connsiteY346" fmla="*/ 295656 h 1676710"/>
              <a:gd name="connsiteX347" fmla="*/ 1069848 w 2612136"/>
              <a:gd name="connsiteY347" fmla="*/ 289560 h 1676710"/>
              <a:gd name="connsiteX348" fmla="*/ 1057656 w 2612136"/>
              <a:gd name="connsiteY348" fmla="*/ 286512 h 1676710"/>
              <a:gd name="connsiteX349" fmla="*/ 1030224 w 2612136"/>
              <a:gd name="connsiteY349" fmla="*/ 283464 h 1676710"/>
              <a:gd name="connsiteX350" fmla="*/ 990600 w 2612136"/>
              <a:gd name="connsiteY350" fmla="*/ 274320 h 1676710"/>
              <a:gd name="connsiteX351" fmla="*/ 972312 w 2612136"/>
              <a:gd name="connsiteY351" fmla="*/ 268224 h 1676710"/>
              <a:gd name="connsiteX352" fmla="*/ 963168 w 2612136"/>
              <a:gd name="connsiteY352" fmla="*/ 265176 h 1676710"/>
              <a:gd name="connsiteX353" fmla="*/ 950976 w 2612136"/>
              <a:gd name="connsiteY353" fmla="*/ 262128 h 1676710"/>
              <a:gd name="connsiteX354" fmla="*/ 932688 w 2612136"/>
              <a:gd name="connsiteY354" fmla="*/ 256032 h 1676710"/>
              <a:gd name="connsiteX355" fmla="*/ 923544 w 2612136"/>
              <a:gd name="connsiteY355" fmla="*/ 252984 h 1676710"/>
              <a:gd name="connsiteX356" fmla="*/ 905256 w 2612136"/>
              <a:gd name="connsiteY356" fmla="*/ 249936 h 1676710"/>
              <a:gd name="connsiteX357" fmla="*/ 880872 w 2612136"/>
              <a:gd name="connsiteY357" fmla="*/ 240792 h 1676710"/>
              <a:gd name="connsiteX358" fmla="*/ 853440 w 2612136"/>
              <a:gd name="connsiteY358" fmla="*/ 237744 h 1676710"/>
              <a:gd name="connsiteX359" fmla="*/ 841248 w 2612136"/>
              <a:gd name="connsiteY359" fmla="*/ 234696 h 1676710"/>
              <a:gd name="connsiteX360" fmla="*/ 819912 w 2612136"/>
              <a:gd name="connsiteY360" fmla="*/ 228600 h 1676710"/>
              <a:gd name="connsiteX361" fmla="*/ 804672 w 2612136"/>
              <a:gd name="connsiteY361" fmla="*/ 225552 h 1676710"/>
              <a:gd name="connsiteX362" fmla="*/ 786384 w 2612136"/>
              <a:gd name="connsiteY362" fmla="*/ 222504 h 1676710"/>
              <a:gd name="connsiteX363" fmla="*/ 768096 w 2612136"/>
              <a:gd name="connsiteY363" fmla="*/ 216408 h 1676710"/>
              <a:gd name="connsiteX364" fmla="*/ 743712 w 2612136"/>
              <a:gd name="connsiteY364" fmla="*/ 213360 h 1676710"/>
              <a:gd name="connsiteX365" fmla="*/ 722376 w 2612136"/>
              <a:gd name="connsiteY365" fmla="*/ 210312 h 1676710"/>
              <a:gd name="connsiteX366" fmla="*/ 676656 w 2612136"/>
              <a:gd name="connsiteY366" fmla="*/ 207264 h 1676710"/>
              <a:gd name="connsiteX367" fmla="*/ 664464 w 2612136"/>
              <a:gd name="connsiteY367" fmla="*/ 204216 h 1676710"/>
              <a:gd name="connsiteX368" fmla="*/ 591312 w 2612136"/>
              <a:gd name="connsiteY368" fmla="*/ 207264 h 1676710"/>
              <a:gd name="connsiteX369" fmla="*/ 576072 w 2612136"/>
              <a:gd name="connsiteY369" fmla="*/ 210312 h 1676710"/>
              <a:gd name="connsiteX370" fmla="*/ 536448 w 2612136"/>
              <a:gd name="connsiteY370" fmla="*/ 216408 h 1676710"/>
              <a:gd name="connsiteX371" fmla="*/ 493776 w 2612136"/>
              <a:gd name="connsiteY371" fmla="*/ 219456 h 1676710"/>
              <a:gd name="connsiteX372" fmla="*/ 466344 w 2612136"/>
              <a:gd name="connsiteY372" fmla="*/ 222504 h 1676710"/>
              <a:gd name="connsiteX373" fmla="*/ 371856 w 2612136"/>
              <a:gd name="connsiteY373" fmla="*/ 231648 h 1676710"/>
              <a:gd name="connsiteX374" fmla="*/ 326136 w 2612136"/>
              <a:gd name="connsiteY374" fmla="*/ 246888 h 1676710"/>
              <a:gd name="connsiteX375" fmla="*/ 316992 w 2612136"/>
              <a:gd name="connsiteY375" fmla="*/ 249936 h 1676710"/>
              <a:gd name="connsiteX376" fmla="*/ 307848 w 2612136"/>
              <a:gd name="connsiteY376" fmla="*/ 252984 h 1676710"/>
              <a:gd name="connsiteX377" fmla="*/ 283464 w 2612136"/>
              <a:gd name="connsiteY377" fmla="*/ 262128 h 1676710"/>
              <a:gd name="connsiteX378" fmla="*/ 265176 w 2612136"/>
              <a:gd name="connsiteY378" fmla="*/ 268224 h 1676710"/>
              <a:gd name="connsiteX379" fmla="*/ 240792 w 2612136"/>
              <a:gd name="connsiteY379" fmla="*/ 274320 h 1676710"/>
              <a:gd name="connsiteX380" fmla="*/ 231648 w 2612136"/>
              <a:gd name="connsiteY380" fmla="*/ 280416 h 1676710"/>
              <a:gd name="connsiteX381" fmla="*/ 219456 w 2612136"/>
              <a:gd name="connsiteY381" fmla="*/ 283464 h 1676710"/>
              <a:gd name="connsiteX382" fmla="*/ 201168 w 2612136"/>
              <a:gd name="connsiteY382" fmla="*/ 289560 h 1676710"/>
              <a:gd name="connsiteX383" fmla="*/ 195072 w 2612136"/>
              <a:gd name="connsiteY383" fmla="*/ 295656 h 1676710"/>
              <a:gd name="connsiteX0" fmla="*/ 195072 w 2612136"/>
              <a:gd name="connsiteY0" fmla="*/ 295656 h 1676710"/>
              <a:gd name="connsiteX1" fmla="*/ 176784 w 2612136"/>
              <a:gd name="connsiteY1" fmla="*/ 304800 h 1676710"/>
              <a:gd name="connsiteX2" fmla="*/ 155448 w 2612136"/>
              <a:gd name="connsiteY2" fmla="*/ 310896 h 1676710"/>
              <a:gd name="connsiteX3" fmla="*/ 137160 w 2612136"/>
              <a:gd name="connsiteY3" fmla="*/ 323088 h 1676710"/>
              <a:gd name="connsiteX4" fmla="*/ 128016 w 2612136"/>
              <a:gd name="connsiteY4" fmla="*/ 329184 h 1676710"/>
              <a:gd name="connsiteX5" fmla="*/ 115824 w 2612136"/>
              <a:gd name="connsiteY5" fmla="*/ 332232 h 1676710"/>
              <a:gd name="connsiteX6" fmla="*/ 106680 w 2612136"/>
              <a:gd name="connsiteY6" fmla="*/ 338328 h 1676710"/>
              <a:gd name="connsiteX7" fmla="*/ 70104 w 2612136"/>
              <a:gd name="connsiteY7" fmla="*/ 338328 h 1676710"/>
              <a:gd name="connsiteX8" fmla="*/ 48768 w 2612136"/>
              <a:gd name="connsiteY8" fmla="*/ 332232 h 1676710"/>
              <a:gd name="connsiteX9" fmla="*/ 36576 w 2612136"/>
              <a:gd name="connsiteY9" fmla="*/ 326136 h 1676710"/>
              <a:gd name="connsiteX10" fmla="*/ 27432 w 2612136"/>
              <a:gd name="connsiteY10" fmla="*/ 316992 h 1676710"/>
              <a:gd name="connsiteX11" fmla="*/ 9144 w 2612136"/>
              <a:gd name="connsiteY11" fmla="*/ 301752 h 1676710"/>
              <a:gd name="connsiteX12" fmla="*/ 0 w 2612136"/>
              <a:gd name="connsiteY12" fmla="*/ 268224 h 1676710"/>
              <a:gd name="connsiteX13" fmla="*/ 3048 w 2612136"/>
              <a:gd name="connsiteY13" fmla="*/ 207264 h 1676710"/>
              <a:gd name="connsiteX14" fmla="*/ 21336 w 2612136"/>
              <a:gd name="connsiteY14" fmla="*/ 170688 h 1676710"/>
              <a:gd name="connsiteX15" fmla="*/ 30480 w 2612136"/>
              <a:gd name="connsiteY15" fmla="*/ 161544 h 1676710"/>
              <a:gd name="connsiteX16" fmla="*/ 42672 w 2612136"/>
              <a:gd name="connsiteY16" fmla="*/ 146304 h 1676710"/>
              <a:gd name="connsiteX17" fmla="*/ 60960 w 2612136"/>
              <a:gd name="connsiteY17" fmla="*/ 131064 h 1676710"/>
              <a:gd name="connsiteX18" fmla="*/ 67056 w 2612136"/>
              <a:gd name="connsiteY18" fmla="*/ 121920 h 1676710"/>
              <a:gd name="connsiteX19" fmla="*/ 79248 w 2612136"/>
              <a:gd name="connsiteY19" fmla="*/ 115824 h 1676710"/>
              <a:gd name="connsiteX20" fmla="*/ 100584 w 2612136"/>
              <a:gd name="connsiteY20" fmla="*/ 106680 h 1676710"/>
              <a:gd name="connsiteX21" fmla="*/ 109728 w 2612136"/>
              <a:gd name="connsiteY21" fmla="*/ 97536 h 1676710"/>
              <a:gd name="connsiteX22" fmla="*/ 121920 w 2612136"/>
              <a:gd name="connsiteY22" fmla="*/ 94488 h 1676710"/>
              <a:gd name="connsiteX23" fmla="*/ 131064 w 2612136"/>
              <a:gd name="connsiteY23" fmla="*/ 91440 h 1676710"/>
              <a:gd name="connsiteX24" fmla="*/ 140208 w 2612136"/>
              <a:gd name="connsiteY24" fmla="*/ 85344 h 1676710"/>
              <a:gd name="connsiteX25" fmla="*/ 149352 w 2612136"/>
              <a:gd name="connsiteY25" fmla="*/ 82296 h 1676710"/>
              <a:gd name="connsiteX26" fmla="*/ 161544 w 2612136"/>
              <a:gd name="connsiteY26" fmla="*/ 76200 h 1676710"/>
              <a:gd name="connsiteX27" fmla="*/ 179832 w 2612136"/>
              <a:gd name="connsiteY27" fmla="*/ 70104 h 1676710"/>
              <a:gd name="connsiteX28" fmla="*/ 198120 w 2612136"/>
              <a:gd name="connsiteY28" fmla="*/ 64008 h 1676710"/>
              <a:gd name="connsiteX29" fmla="*/ 207264 w 2612136"/>
              <a:gd name="connsiteY29" fmla="*/ 60960 h 1676710"/>
              <a:gd name="connsiteX30" fmla="*/ 234696 w 2612136"/>
              <a:gd name="connsiteY30" fmla="*/ 54864 h 1676710"/>
              <a:gd name="connsiteX31" fmla="*/ 262128 w 2612136"/>
              <a:gd name="connsiteY31" fmla="*/ 48768 h 1676710"/>
              <a:gd name="connsiteX32" fmla="*/ 283464 w 2612136"/>
              <a:gd name="connsiteY32" fmla="*/ 45720 h 1676710"/>
              <a:gd name="connsiteX33" fmla="*/ 292608 w 2612136"/>
              <a:gd name="connsiteY33" fmla="*/ 42672 h 1676710"/>
              <a:gd name="connsiteX34" fmla="*/ 338328 w 2612136"/>
              <a:gd name="connsiteY34" fmla="*/ 36576 h 1676710"/>
              <a:gd name="connsiteX35" fmla="*/ 365760 w 2612136"/>
              <a:gd name="connsiteY35" fmla="*/ 30480 h 1676710"/>
              <a:gd name="connsiteX36" fmla="*/ 384048 w 2612136"/>
              <a:gd name="connsiteY36" fmla="*/ 27432 h 1676710"/>
              <a:gd name="connsiteX37" fmla="*/ 417576 w 2612136"/>
              <a:gd name="connsiteY37" fmla="*/ 24384 h 1676710"/>
              <a:gd name="connsiteX38" fmla="*/ 460248 w 2612136"/>
              <a:gd name="connsiteY38" fmla="*/ 18288 h 1676710"/>
              <a:gd name="connsiteX39" fmla="*/ 505968 w 2612136"/>
              <a:gd name="connsiteY39" fmla="*/ 15240 h 1676710"/>
              <a:gd name="connsiteX40" fmla="*/ 527304 w 2612136"/>
              <a:gd name="connsiteY40" fmla="*/ 9144 h 1676710"/>
              <a:gd name="connsiteX41" fmla="*/ 545592 w 2612136"/>
              <a:gd name="connsiteY41" fmla="*/ 6096 h 1676710"/>
              <a:gd name="connsiteX42" fmla="*/ 554736 w 2612136"/>
              <a:gd name="connsiteY42" fmla="*/ 3048 h 1676710"/>
              <a:gd name="connsiteX43" fmla="*/ 585216 w 2612136"/>
              <a:gd name="connsiteY43" fmla="*/ 0 h 1676710"/>
              <a:gd name="connsiteX44" fmla="*/ 679704 w 2612136"/>
              <a:gd name="connsiteY44" fmla="*/ 3048 h 1676710"/>
              <a:gd name="connsiteX45" fmla="*/ 701040 w 2612136"/>
              <a:gd name="connsiteY45" fmla="*/ 6096 h 1676710"/>
              <a:gd name="connsiteX46" fmla="*/ 749808 w 2612136"/>
              <a:gd name="connsiteY46" fmla="*/ 12192 h 1676710"/>
              <a:gd name="connsiteX47" fmla="*/ 765048 w 2612136"/>
              <a:gd name="connsiteY47" fmla="*/ 15240 h 1676710"/>
              <a:gd name="connsiteX48" fmla="*/ 810768 w 2612136"/>
              <a:gd name="connsiteY48" fmla="*/ 18288 h 1676710"/>
              <a:gd name="connsiteX49" fmla="*/ 829056 w 2612136"/>
              <a:gd name="connsiteY49" fmla="*/ 21336 h 1676710"/>
              <a:gd name="connsiteX50" fmla="*/ 847344 w 2612136"/>
              <a:gd name="connsiteY50" fmla="*/ 27432 h 1676710"/>
              <a:gd name="connsiteX51" fmla="*/ 886968 w 2612136"/>
              <a:gd name="connsiteY51" fmla="*/ 33528 h 1676710"/>
              <a:gd name="connsiteX52" fmla="*/ 899160 w 2612136"/>
              <a:gd name="connsiteY52" fmla="*/ 36576 h 1676710"/>
              <a:gd name="connsiteX53" fmla="*/ 908304 w 2612136"/>
              <a:gd name="connsiteY53" fmla="*/ 39624 h 1676710"/>
              <a:gd name="connsiteX54" fmla="*/ 950976 w 2612136"/>
              <a:gd name="connsiteY54" fmla="*/ 45720 h 1676710"/>
              <a:gd name="connsiteX55" fmla="*/ 972312 w 2612136"/>
              <a:gd name="connsiteY55" fmla="*/ 48768 h 1676710"/>
              <a:gd name="connsiteX56" fmla="*/ 1005840 w 2612136"/>
              <a:gd name="connsiteY56" fmla="*/ 57912 h 1676710"/>
              <a:gd name="connsiteX57" fmla="*/ 1027176 w 2612136"/>
              <a:gd name="connsiteY57" fmla="*/ 60960 h 1676710"/>
              <a:gd name="connsiteX58" fmla="*/ 1048512 w 2612136"/>
              <a:gd name="connsiteY58" fmla="*/ 67056 h 1676710"/>
              <a:gd name="connsiteX59" fmla="*/ 1078992 w 2612136"/>
              <a:gd name="connsiteY59" fmla="*/ 73152 h 1676710"/>
              <a:gd name="connsiteX60" fmla="*/ 1088136 w 2612136"/>
              <a:gd name="connsiteY60" fmla="*/ 76200 h 1676710"/>
              <a:gd name="connsiteX61" fmla="*/ 1109472 w 2612136"/>
              <a:gd name="connsiteY61" fmla="*/ 79248 h 1676710"/>
              <a:gd name="connsiteX62" fmla="*/ 1127760 w 2612136"/>
              <a:gd name="connsiteY62" fmla="*/ 82296 h 1676710"/>
              <a:gd name="connsiteX63" fmla="*/ 1139952 w 2612136"/>
              <a:gd name="connsiteY63" fmla="*/ 85344 h 1676710"/>
              <a:gd name="connsiteX64" fmla="*/ 1176528 w 2612136"/>
              <a:gd name="connsiteY64" fmla="*/ 91440 h 1676710"/>
              <a:gd name="connsiteX65" fmla="*/ 1207008 w 2612136"/>
              <a:gd name="connsiteY65" fmla="*/ 100584 h 1676710"/>
              <a:gd name="connsiteX66" fmla="*/ 1216152 w 2612136"/>
              <a:gd name="connsiteY66" fmla="*/ 103632 h 1676710"/>
              <a:gd name="connsiteX67" fmla="*/ 1228344 w 2612136"/>
              <a:gd name="connsiteY67" fmla="*/ 106680 h 1676710"/>
              <a:gd name="connsiteX68" fmla="*/ 1246632 w 2612136"/>
              <a:gd name="connsiteY68" fmla="*/ 112776 h 1676710"/>
              <a:gd name="connsiteX69" fmla="*/ 1255776 w 2612136"/>
              <a:gd name="connsiteY69" fmla="*/ 115824 h 1676710"/>
              <a:gd name="connsiteX70" fmla="*/ 1267968 w 2612136"/>
              <a:gd name="connsiteY70" fmla="*/ 121920 h 1676710"/>
              <a:gd name="connsiteX71" fmla="*/ 1277112 w 2612136"/>
              <a:gd name="connsiteY71" fmla="*/ 128016 h 1676710"/>
              <a:gd name="connsiteX72" fmla="*/ 1298448 w 2612136"/>
              <a:gd name="connsiteY72" fmla="*/ 134112 h 1676710"/>
              <a:gd name="connsiteX73" fmla="*/ 1322832 w 2612136"/>
              <a:gd name="connsiteY73" fmla="*/ 146304 h 1676710"/>
              <a:gd name="connsiteX74" fmla="*/ 1441704 w 2612136"/>
              <a:gd name="connsiteY74" fmla="*/ 185928 h 1676710"/>
              <a:gd name="connsiteX75" fmla="*/ 1487424 w 2612136"/>
              <a:gd name="connsiteY75" fmla="*/ 207264 h 1676710"/>
              <a:gd name="connsiteX76" fmla="*/ 1511808 w 2612136"/>
              <a:gd name="connsiteY76" fmla="*/ 216408 h 1676710"/>
              <a:gd name="connsiteX77" fmla="*/ 1554480 w 2612136"/>
              <a:gd name="connsiteY77" fmla="*/ 225552 h 1676710"/>
              <a:gd name="connsiteX78" fmla="*/ 1578864 w 2612136"/>
              <a:gd name="connsiteY78" fmla="*/ 231648 h 1676710"/>
              <a:gd name="connsiteX79" fmla="*/ 1588008 w 2612136"/>
              <a:gd name="connsiteY79" fmla="*/ 234696 h 1676710"/>
              <a:gd name="connsiteX80" fmla="*/ 1612392 w 2612136"/>
              <a:gd name="connsiteY80" fmla="*/ 240792 h 1676710"/>
              <a:gd name="connsiteX81" fmla="*/ 1630680 w 2612136"/>
              <a:gd name="connsiteY81" fmla="*/ 246888 h 1676710"/>
              <a:gd name="connsiteX82" fmla="*/ 1639824 w 2612136"/>
              <a:gd name="connsiteY82" fmla="*/ 249936 h 1676710"/>
              <a:gd name="connsiteX83" fmla="*/ 1652016 w 2612136"/>
              <a:gd name="connsiteY83" fmla="*/ 252984 h 1676710"/>
              <a:gd name="connsiteX84" fmla="*/ 1664208 w 2612136"/>
              <a:gd name="connsiteY84" fmla="*/ 259080 h 1676710"/>
              <a:gd name="connsiteX85" fmla="*/ 1673352 w 2612136"/>
              <a:gd name="connsiteY85" fmla="*/ 262128 h 1676710"/>
              <a:gd name="connsiteX86" fmla="*/ 1685544 w 2612136"/>
              <a:gd name="connsiteY86" fmla="*/ 268224 h 1676710"/>
              <a:gd name="connsiteX87" fmla="*/ 1703832 w 2612136"/>
              <a:gd name="connsiteY87" fmla="*/ 274320 h 1676710"/>
              <a:gd name="connsiteX88" fmla="*/ 1716024 w 2612136"/>
              <a:gd name="connsiteY88" fmla="*/ 280416 h 1676710"/>
              <a:gd name="connsiteX89" fmla="*/ 1734312 w 2612136"/>
              <a:gd name="connsiteY89" fmla="*/ 286512 h 1676710"/>
              <a:gd name="connsiteX90" fmla="*/ 1743456 w 2612136"/>
              <a:gd name="connsiteY90" fmla="*/ 289560 h 1676710"/>
              <a:gd name="connsiteX91" fmla="*/ 1752600 w 2612136"/>
              <a:gd name="connsiteY91" fmla="*/ 295656 h 1676710"/>
              <a:gd name="connsiteX92" fmla="*/ 1770888 w 2612136"/>
              <a:gd name="connsiteY92" fmla="*/ 301752 h 1676710"/>
              <a:gd name="connsiteX93" fmla="*/ 1780032 w 2612136"/>
              <a:gd name="connsiteY93" fmla="*/ 307848 h 1676710"/>
              <a:gd name="connsiteX94" fmla="*/ 1789176 w 2612136"/>
              <a:gd name="connsiteY94" fmla="*/ 310896 h 1676710"/>
              <a:gd name="connsiteX95" fmla="*/ 1804416 w 2612136"/>
              <a:gd name="connsiteY95" fmla="*/ 316992 h 1676710"/>
              <a:gd name="connsiteX96" fmla="*/ 1813560 w 2612136"/>
              <a:gd name="connsiteY96" fmla="*/ 323088 h 1676710"/>
              <a:gd name="connsiteX97" fmla="*/ 1844040 w 2612136"/>
              <a:gd name="connsiteY97" fmla="*/ 332232 h 1676710"/>
              <a:gd name="connsiteX98" fmla="*/ 1853184 w 2612136"/>
              <a:gd name="connsiteY98" fmla="*/ 338328 h 1676710"/>
              <a:gd name="connsiteX99" fmla="*/ 1886712 w 2612136"/>
              <a:gd name="connsiteY99" fmla="*/ 350520 h 1676710"/>
              <a:gd name="connsiteX100" fmla="*/ 1895856 w 2612136"/>
              <a:gd name="connsiteY100" fmla="*/ 356616 h 1676710"/>
              <a:gd name="connsiteX101" fmla="*/ 1926336 w 2612136"/>
              <a:gd name="connsiteY101" fmla="*/ 365760 h 1676710"/>
              <a:gd name="connsiteX102" fmla="*/ 1953768 w 2612136"/>
              <a:gd name="connsiteY102" fmla="*/ 377952 h 1676710"/>
              <a:gd name="connsiteX103" fmla="*/ 1965960 w 2612136"/>
              <a:gd name="connsiteY103" fmla="*/ 384048 h 1676710"/>
              <a:gd name="connsiteX104" fmla="*/ 1975104 w 2612136"/>
              <a:gd name="connsiteY104" fmla="*/ 387096 h 1676710"/>
              <a:gd name="connsiteX105" fmla="*/ 1996440 w 2612136"/>
              <a:gd name="connsiteY105" fmla="*/ 399288 h 1676710"/>
              <a:gd name="connsiteX106" fmla="*/ 2014728 w 2612136"/>
              <a:gd name="connsiteY106" fmla="*/ 405384 h 1676710"/>
              <a:gd name="connsiteX107" fmla="*/ 2033016 w 2612136"/>
              <a:gd name="connsiteY107" fmla="*/ 414528 h 1676710"/>
              <a:gd name="connsiteX108" fmla="*/ 2042160 w 2612136"/>
              <a:gd name="connsiteY108" fmla="*/ 420624 h 1676710"/>
              <a:gd name="connsiteX109" fmla="*/ 2054352 w 2612136"/>
              <a:gd name="connsiteY109" fmla="*/ 423672 h 1676710"/>
              <a:gd name="connsiteX110" fmla="*/ 2090928 w 2612136"/>
              <a:gd name="connsiteY110" fmla="*/ 438912 h 1676710"/>
              <a:gd name="connsiteX111" fmla="*/ 2109216 w 2612136"/>
              <a:gd name="connsiteY111" fmla="*/ 451104 h 1676710"/>
              <a:gd name="connsiteX112" fmla="*/ 2130552 w 2612136"/>
              <a:gd name="connsiteY112" fmla="*/ 460248 h 1676710"/>
              <a:gd name="connsiteX113" fmla="*/ 2139696 w 2612136"/>
              <a:gd name="connsiteY113" fmla="*/ 463296 h 1676710"/>
              <a:gd name="connsiteX114" fmla="*/ 2151888 w 2612136"/>
              <a:gd name="connsiteY114" fmla="*/ 469392 h 1676710"/>
              <a:gd name="connsiteX115" fmla="*/ 2161032 w 2612136"/>
              <a:gd name="connsiteY115" fmla="*/ 472440 h 1676710"/>
              <a:gd name="connsiteX116" fmla="*/ 2170176 w 2612136"/>
              <a:gd name="connsiteY116" fmla="*/ 478536 h 1676710"/>
              <a:gd name="connsiteX117" fmla="*/ 2179320 w 2612136"/>
              <a:gd name="connsiteY117" fmla="*/ 487680 h 1676710"/>
              <a:gd name="connsiteX118" fmla="*/ 2191512 w 2612136"/>
              <a:gd name="connsiteY118" fmla="*/ 490728 h 1676710"/>
              <a:gd name="connsiteX119" fmla="*/ 2200656 w 2612136"/>
              <a:gd name="connsiteY119" fmla="*/ 499872 h 1676710"/>
              <a:gd name="connsiteX120" fmla="*/ 2209800 w 2612136"/>
              <a:gd name="connsiteY120" fmla="*/ 502920 h 1676710"/>
              <a:gd name="connsiteX121" fmla="*/ 2218944 w 2612136"/>
              <a:gd name="connsiteY121" fmla="*/ 509016 h 1676710"/>
              <a:gd name="connsiteX122" fmla="*/ 2228088 w 2612136"/>
              <a:gd name="connsiteY122" fmla="*/ 512064 h 1676710"/>
              <a:gd name="connsiteX123" fmla="*/ 2246376 w 2612136"/>
              <a:gd name="connsiteY123" fmla="*/ 524256 h 1676710"/>
              <a:gd name="connsiteX124" fmla="*/ 2255520 w 2612136"/>
              <a:gd name="connsiteY124" fmla="*/ 527304 h 1676710"/>
              <a:gd name="connsiteX125" fmla="*/ 2273808 w 2612136"/>
              <a:gd name="connsiteY125" fmla="*/ 539496 h 1676710"/>
              <a:gd name="connsiteX126" fmla="*/ 2282952 w 2612136"/>
              <a:gd name="connsiteY126" fmla="*/ 545592 h 1676710"/>
              <a:gd name="connsiteX127" fmla="*/ 2292096 w 2612136"/>
              <a:gd name="connsiteY127" fmla="*/ 548640 h 1676710"/>
              <a:gd name="connsiteX128" fmla="*/ 2304288 w 2612136"/>
              <a:gd name="connsiteY128" fmla="*/ 557784 h 1676710"/>
              <a:gd name="connsiteX129" fmla="*/ 2322576 w 2612136"/>
              <a:gd name="connsiteY129" fmla="*/ 569976 h 1676710"/>
              <a:gd name="connsiteX130" fmla="*/ 2331720 w 2612136"/>
              <a:gd name="connsiteY130" fmla="*/ 579120 h 1676710"/>
              <a:gd name="connsiteX131" fmla="*/ 2350008 w 2612136"/>
              <a:gd name="connsiteY131" fmla="*/ 591312 h 1676710"/>
              <a:gd name="connsiteX132" fmla="*/ 2362200 w 2612136"/>
              <a:gd name="connsiteY132" fmla="*/ 597408 h 1676710"/>
              <a:gd name="connsiteX133" fmla="*/ 2389632 w 2612136"/>
              <a:gd name="connsiteY133" fmla="*/ 621792 h 1676710"/>
              <a:gd name="connsiteX134" fmla="*/ 2398776 w 2612136"/>
              <a:gd name="connsiteY134" fmla="*/ 624840 h 1676710"/>
              <a:gd name="connsiteX135" fmla="*/ 2420112 w 2612136"/>
              <a:gd name="connsiteY135" fmla="*/ 646176 h 1676710"/>
              <a:gd name="connsiteX136" fmla="*/ 2438400 w 2612136"/>
              <a:gd name="connsiteY136" fmla="*/ 661416 h 1676710"/>
              <a:gd name="connsiteX137" fmla="*/ 2447544 w 2612136"/>
              <a:gd name="connsiteY137" fmla="*/ 667512 h 1676710"/>
              <a:gd name="connsiteX138" fmla="*/ 2456688 w 2612136"/>
              <a:gd name="connsiteY138" fmla="*/ 679704 h 1676710"/>
              <a:gd name="connsiteX139" fmla="*/ 2474976 w 2612136"/>
              <a:gd name="connsiteY139" fmla="*/ 694944 h 1676710"/>
              <a:gd name="connsiteX140" fmla="*/ 2481072 w 2612136"/>
              <a:gd name="connsiteY140" fmla="*/ 704088 h 1676710"/>
              <a:gd name="connsiteX141" fmla="*/ 2493264 w 2612136"/>
              <a:gd name="connsiteY141" fmla="*/ 713232 h 1676710"/>
              <a:gd name="connsiteX142" fmla="*/ 2511552 w 2612136"/>
              <a:gd name="connsiteY142" fmla="*/ 743712 h 1676710"/>
              <a:gd name="connsiteX143" fmla="*/ 2526792 w 2612136"/>
              <a:gd name="connsiteY143" fmla="*/ 762000 h 1676710"/>
              <a:gd name="connsiteX144" fmla="*/ 2529840 w 2612136"/>
              <a:gd name="connsiteY144" fmla="*/ 771144 h 1676710"/>
              <a:gd name="connsiteX145" fmla="*/ 2535936 w 2612136"/>
              <a:gd name="connsiteY145" fmla="*/ 783336 h 1676710"/>
              <a:gd name="connsiteX146" fmla="*/ 2538984 w 2612136"/>
              <a:gd name="connsiteY146" fmla="*/ 792480 h 1676710"/>
              <a:gd name="connsiteX147" fmla="*/ 2545080 w 2612136"/>
              <a:gd name="connsiteY147" fmla="*/ 801624 h 1676710"/>
              <a:gd name="connsiteX148" fmla="*/ 2551176 w 2612136"/>
              <a:gd name="connsiteY148" fmla="*/ 822960 h 1676710"/>
              <a:gd name="connsiteX149" fmla="*/ 2557272 w 2612136"/>
              <a:gd name="connsiteY149" fmla="*/ 841248 h 1676710"/>
              <a:gd name="connsiteX150" fmla="*/ 2563368 w 2612136"/>
              <a:gd name="connsiteY150" fmla="*/ 865632 h 1676710"/>
              <a:gd name="connsiteX151" fmla="*/ 2569464 w 2612136"/>
              <a:gd name="connsiteY151" fmla="*/ 877824 h 1676710"/>
              <a:gd name="connsiteX152" fmla="*/ 2572512 w 2612136"/>
              <a:gd name="connsiteY152" fmla="*/ 886968 h 1676710"/>
              <a:gd name="connsiteX153" fmla="*/ 2575560 w 2612136"/>
              <a:gd name="connsiteY153" fmla="*/ 899160 h 1676710"/>
              <a:gd name="connsiteX154" fmla="*/ 2587752 w 2612136"/>
              <a:gd name="connsiteY154" fmla="*/ 917448 h 1676710"/>
              <a:gd name="connsiteX155" fmla="*/ 2593848 w 2612136"/>
              <a:gd name="connsiteY155" fmla="*/ 938784 h 1676710"/>
              <a:gd name="connsiteX156" fmla="*/ 2596896 w 2612136"/>
              <a:gd name="connsiteY156" fmla="*/ 950976 h 1676710"/>
              <a:gd name="connsiteX157" fmla="*/ 2602992 w 2612136"/>
              <a:gd name="connsiteY157" fmla="*/ 963168 h 1676710"/>
              <a:gd name="connsiteX158" fmla="*/ 2606040 w 2612136"/>
              <a:gd name="connsiteY158" fmla="*/ 975360 h 1676710"/>
              <a:gd name="connsiteX159" fmla="*/ 2612136 w 2612136"/>
              <a:gd name="connsiteY159" fmla="*/ 993648 h 1676710"/>
              <a:gd name="connsiteX160" fmla="*/ 2609088 w 2612136"/>
              <a:gd name="connsiteY160" fmla="*/ 1030224 h 1676710"/>
              <a:gd name="connsiteX161" fmla="*/ 2602992 w 2612136"/>
              <a:gd name="connsiteY161" fmla="*/ 1066800 h 1676710"/>
              <a:gd name="connsiteX162" fmla="*/ 2599944 w 2612136"/>
              <a:gd name="connsiteY162" fmla="*/ 1103376 h 1676710"/>
              <a:gd name="connsiteX163" fmla="*/ 2593848 w 2612136"/>
              <a:gd name="connsiteY163" fmla="*/ 1130808 h 1676710"/>
              <a:gd name="connsiteX164" fmla="*/ 2590800 w 2612136"/>
              <a:gd name="connsiteY164" fmla="*/ 1139952 h 1676710"/>
              <a:gd name="connsiteX165" fmla="*/ 2581656 w 2612136"/>
              <a:gd name="connsiteY165" fmla="*/ 1173480 h 1676710"/>
              <a:gd name="connsiteX166" fmla="*/ 2578608 w 2612136"/>
              <a:gd name="connsiteY166" fmla="*/ 1182624 h 1676710"/>
              <a:gd name="connsiteX167" fmla="*/ 2566416 w 2612136"/>
              <a:gd name="connsiteY167" fmla="*/ 1200912 h 1676710"/>
              <a:gd name="connsiteX168" fmla="*/ 2560320 w 2612136"/>
              <a:gd name="connsiteY168" fmla="*/ 1210056 h 1676710"/>
              <a:gd name="connsiteX169" fmla="*/ 2557272 w 2612136"/>
              <a:gd name="connsiteY169" fmla="*/ 1219200 h 1676710"/>
              <a:gd name="connsiteX170" fmla="*/ 2545080 w 2612136"/>
              <a:gd name="connsiteY170" fmla="*/ 1237488 h 1676710"/>
              <a:gd name="connsiteX171" fmla="*/ 2538984 w 2612136"/>
              <a:gd name="connsiteY171" fmla="*/ 1246632 h 1676710"/>
              <a:gd name="connsiteX172" fmla="*/ 2535936 w 2612136"/>
              <a:gd name="connsiteY172" fmla="*/ 1255776 h 1676710"/>
              <a:gd name="connsiteX173" fmla="*/ 2526792 w 2612136"/>
              <a:gd name="connsiteY173" fmla="*/ 1264920 h 1676710"/>
              <a:gd name="connsiteX174" fmla="*/ 2511552 w 2612136"/>
              <a:gd name="connsiteY174" fmla="*/ 1283208 h 1676710"/>
              <a:gd name="connsiteX175" fmla="*/ 2502408 w 2612136"/>
              <a:gd name="connsiteY175" fmla="*/ 1289304 h 1676710"/>
              <a:gd name="connsiteX176" fmla="*/ 2493264 w 2612136"/>
              <a:gd name="connsiteY176" fmla="*/ 1301496 h 1676710"/>
              <a:gd name="connsiteX177" fmla="*/ 2474976 w 2612136"/>
              <a:gd name="connsiteY177" fmla="*/ 1313688 h 1676710"/>
              <a:gd name="connsiteX178" fmla="*/ 2444496 w 2612136"/>
              <a:gd name="connsiteY178" fmla="*/ 1335024 h 1676710"/>
              <a:gd name="connsiteX179" fmla="*/ 2435352 w 2612136"/>
              <a:gd name="connsiteY179" fmla="*/ 1341120 h 1676710"/>
              <a:gd name="connsiteX180" fmla="*/ 2423160 w 2612136"/>
              <a:gd name="connsiteY180" fmla="*/ 1350264 h 1676710"/>
              <a:gd name="connsiteX181" fmla="*/ 2410968 w 2612136"/>
              <a:gd name="connsiteY181" fmla="*/ 1353312 h 1676710"/>
              <a:gd name="connsiteX182" fmla="*/ 2401824 w 2612136"/>
              <a:gd name="connsiteY182" fmla="*/ 1362456 h 1676710"/>
              <a:gd name="connsiteX183" fmla="*/ 2383536 w 2612136"/>
              <a:gd name="connsiteY183" fmla="*/ 1374648 h 1676710"/>
              <a:gd name="connsiteX184" fmla="*/ 2365248 w 2612136"/>
              <a:gd name="connsiteY184" fmla="*/ 1386840 h 1676710"/>
              <a:gd name="connsiteX185" fmla="*/ 2356104 w 2612136"/>
              <a:gd name="connsiteY185" fmla="*/ 1395984 h 1676710"/>
              <a:gd name="connsiteX186" fmla="*/ 2346960 w 2612136"/>
              <a:gd name="connsiteY186" fmla="*/ 1399032 h 1676710"/>
              <a:gd name="connsiteX187" fmla="*/ 2331720 w 2612136"/>
              <a:gd name="connsiteY187" fmla="*/ 1411224 h 1676710"/>
              <a:gd name="connsiteX188" fmla="*/ 2322576 w 2612136"/>
              <a:gd name="connsiteY188" fmla="*/ 1420368 h 1676710"/>
              <a:gd name="connsiteX189" fmla="*/ 2301240 w 2612136"/>
              <a:gd name="connsiteY189" fmla="*/ 1432560 h 1676710"/>
              <a:gd name="connsiteX190" fmla="*/ 2286000 w 2612136"/>
              <a:gd name="connsiteY190" fmla="*/ 1441704 h 1676710"/>
              <a:gd name="connsiteX191" fmla="*/ 2267712 w 2612136"/>
              <a:gd name="connsiteY191" fmla="*/ 1453896 h 1676710"/>
              <a:gd name="connsiteX192" fmla="*/ 2255520 w 2612136"/>
              <a:gd name="connsiteY192" fmla="*/ 1459992 h 1676710"/>
              <a:gd name="connsiteX193" fmla="*/ 2234184 w 2612136"/>
              <a:gd name="connsiteY193" fmla="*/ 1475232 h 1676710"/>
              <a:gd name="connsiteX194" fmla="*/ 2225040 w 2612136"/>
              <a:gd name="connsiteY194" fmla="*/ 1481328 h 1676710"/>
              <a:gd name="connsiteX195" fmla="*/ 2212848 w 2612136"/>
              <a:gd name="connsiteY195" fmla="*/ 1490472 h 1676710"/>
              <a:gd name="connsiteX196" fmla="*/ 2194560 w 2612136"/>
              <a:gd name="connsiteY196" fmla="*/ 1496568 h 1676710"/>
              <a:gd name="connsiteX197" fmla="*/ 2185416 w 2612136"/>
              <a:gd name="connsiteY197" fmla="*/ 1499616 h 1676710"/>
              <a:gd name="connsiteX198" fmla="*/ 2164080 w 2612136"/>
              <a:gd name="connsiteY198" fmla="*/ 1511808 h 1676710"/>
              <a:gd name="connsiteX199" fmla="*/ 2154936 w 2612136"/>
              <a:gd name="connsiteY199" fmla="*/ 1514856 h 1676710"/>
              <a:gd name="connsiteX200" fmla="*/ 2133600 w 2612136"/>
              <a:gd name="connsiteY200" fmla="*/ 1527048 h 1676710"/>
              <a:gd name="connsiteX201" fmla="*/ 2115312 w 2612136"/>
              <a:gd name="connsiteY201" fmla="*/ 1539240 h 1676710"/>
              <a:gd name="connsiteX202" fmla="*/ 2097024 w 2612136"/>
              <a:gd name="connsiteY202" fmla="*/ 1548384 h 1676710"/>
              <a:gd name="connsiteX203" fmla="*/ 2087880 w 2612136"/>
              <a:gd name="connsiteY203" fmla="*/ 1551432 h 1676710"/>
              <a:gd name="connsiteX204" fmla="*/ 2063496 w 2612136"/>
              <a:gd name="connsiteY204" fmla="*/ 1563624 h 1676710"/>
              <a:gd name="connsiteX205" fmla="*/ 2045208 w 2612136"/>
              <a:gd name="connsiteY205" fmla="*/ 1575816 h 1676710"/>
              <a:gd name="connsiteX206" fmla="*/ 2036064 w 2612136"/>
              <a:gd name="connsiteY206" fmla="*/ 1578864 h 1676710"/>
              <a:gd name="connsiteX207" fmla="*/ 2026920 w 2612136"/>
              <a:gd name="connsiteY207" fmla="*/ 1584960 h 1676710"/>
              <a:gd name="connsiteX208" fmla="*/ 2002536 w 2612136"/>
              <a:gd name="connsiteY208" fmla="*/ 1600200 h 1676710"/>
              <a:gd name="connsiteX209" fmla="*/ 1984248 w 2612136"/>
              <a:gd name="connsiteY209" fmla="*/ 1612392 h 1676710"/>
              <a:gd name="connsiteX210" fmla="*/ 1959864 w 2612136"/>
              <a:gd name="connsiteY210" fmla="*/ 1621536 h 1676710"/>
              <a:gd name="connsiteX211" fmla="*/ 1950720 w 2612136"/>
              <a:gd name="connsiteY211" fmla="*/ 1624584 h 1676710"/>
              <a:gd name="connsiteX212" fmla="*/ 1941576 w 2612136"/>
              <a:gd name="connsiteY212" fmla="*/ 1630680 h 1676710"/>
              <a:gd name="connsiteX213" fmla="*/ 1911096 w 2612136"/>
              <a:gd name="connsiteY213" fmla="*/ 1636776 h 1676710"/>
              <a:gd name="connsiteX214" fmla="*/ 1898904 w 2612136"/>
              <a:gd name="connsiteY214" fmla="*/ 1642872 h 1676710"/>
              <a:gd name="connsiteX215" fmla="*/ 1889760 w 2612136"/>
              <a:gd name="connsiteY215" fmla="*/ 1648968 h 1676710"/>
              <a:gd name="connsiteX216" fmla="*/ 1880616 w 2612136"/>
              <a:gd name="connsiteY216" fmla="*/ 1652016 h 1676710"/>
              <a:gd name="connsiteX217" fmla="*/ 1862328 w 2612136"/>
              <a:gd name="connsiteY217" fmla="*/ 1664208 h 1676710"/>
              <a:gd name="connsiteX218" fmla="*/ 1853184 w 2612136"/>
              <a:gd name="connsiteY218" fmla="*/ 1670304 h 1676710"/>
              <a:gd name="connsiteX219" fmla="*/ 1831848 w 2612136"/>
              <a:gd name="connsiteY219" fmla="*/ 1676400 h 1676710"/>
              <a:gd name="connsiteX220" fmla="*/ 1813560 w 2612136"/>
              <a:gd name="connsiteY220" fmla="*/ 1667256 h 1676710"/>
              <a:gd name="connsiteX221" fmla="*/ 1792224 w 2612136"/>
              <a:gd name="connsiteY221" fmla="*/ 1658112 h 1676710"/>
              <a:gd name="connsiteX222" fmla="*/ 1783080 w 2612136"/>
              <a:gd name="connsiteY222" fmla="*/ 1648968 h 1676710"/>
              <a:gd name="connsiteX223" fmla="*/ 1776984 w 2612136"/>
              <a:gd name="connsiteY223" fmla="*/ 1639824 h 1676710"/>
              <a:gd name="connsiteX224" fmla="*/ 1767840 w 2612136"/>
              <a:gd name="connsiteY224" fmla="*/ 1636776 h 1676710"/>
              <a:gd name="connsiteX225" fmla="*/ 1761744 w 2612136"/>
              <a:gd name="connsiteY225" fmla="*/ 1627632 h 1676710"/>
              <a:gd name="connsiteX226" fmla="*/ 1734312 w 2612136"/>
              <a:gd name="connsiteY226" fmla="*/ 1600200 h 1676710"/>
              <a:gd name="connsiteX227" fmla="*/ 1725168 w 2612136"/>
              <a:gd name="connsiteY227" fmla="*/ 1591056 h 1676710"/>
              <a:gd name="connsiteX228" fmla="*/ 1706880 w 2612136"/>
              <a:gd name="connsiteY228" fmla="*/ 1563624 h 1676710"/>
              <a:gd name="connsiteX229" fmla="*/ 1700784 w 2612136"/>
              <a:gd name="connsiteY229" fmla="*/ 1554480 h 1676710"/>
              <a:gd name="connsiteX230" fmla="*/ 1694688 w 2612136"/>
              <a:gd name="connsiteY230" fmla="*/ 1545336 h 1676710"/>
              <a:gd name="connsiteX231" fmla="*/ 1691640 w 2612136"/>
              <a:gd name="connsiteY231" fmla="*/ 1536192 h 1676710"/>
              <a:gd name="connsiteX232" fmla="*/ 1679448 w 2612136"/>
              <a:gd name="connsiteY232" fmla="*/ 1514856 h 1676710"/>
              <a:gd name="connsiteX233" fmla="*/ 1673352 w 2612136"/>
              <a:gd name="connsiteY233" fmla="*/ 1496568 h 1676710"/>
              <a:gd name="connsiteX234" fmla="*/ 1670304 w 2612136"/>
              <a:gd name="connsiteY234" fmla="*/ 1487424 h 1676710"/>
              <a:gd name="connsiteX235" fmla="*/ 1670304 w 2612136"/>
              <a:gd name="connsiteY235" fmla="*/ 1423416 h 1676710"/>
              <a:gd name="connsiteX236" fmla="*/ 1679448 w 2612136"/>
              <a:gd name="connsiteY236" fmla="*/ 1405128 h 1676710"/>
              <a:gd name="connsiteX237" fmla="*/ 1688592 w 2612136"/>
              <a:gd name="connsiteY237" fmla="*/ 1399032 h 1676710"/>
              <a:gd name="connsiteX238" fmla="*/ 1700784 w 2612136"/>
              <a:gd name="connsiteY238" fmla="*/ 1386840 h 1676710"/>
              <a:gd name="connsiteX239" fmla="*/ 1709928 w 2612136"/>
              <a:gd name="connsiteY239" fmla="*/ 1377696 h 1676710"/>
              <a:gd name="connsiteX240" fmla="*/ 1728216 w 2612136"/>
              <a:gd name="connsiteY240" fmla="*/ 1365504 h 1676710"/>
              <a:gd name="connsiteX241" fmla="*/ 1737360 w 2612136"/>
              <a:gd name="connsiteY241" fmla="*/ 1359408 h 1676710"/>
              <a:gd name="connsiteX242" fmla="*/ 1749552 w 2612136"/>
              <a:gd name="connsiteY242" fmla="*/ 1356360 h 1676710"/>
              <a:gd name="connsiteX243" fmla="*/ 1770888 w 2612136"/>
              <a:gd name="connsiteY243" fmla="*/ 1344168 h 1676710"/>
              <a:gd name="connsiteX244" fmla="*/ 1780032 w 2612136"/>
              <a:gd name="connsiteY244" fmla="*/ 1338072 h 1676710"/>
              <a:gd name="connsiteX245" fmla="*/ 1801368 w 2612136"/>
              <a:gd name="connsiteY245" fmla="*/ 1331976 h 1676710"/>
              <a:gd name="connsiteX246" fmla="*/ 1810512 w 2612136"/>
              <a:gd name="connsiteY246" fmla="*/ 1328928 h 1676710"/>
              <a:gd name="connsiteX247" fmla="*/ 1822704 w 2612136"/>
              <a:gd name="connsiteY247" fmla="*/ 1325880 h 1676710"/>
              <a:gd name="connsiteX248" fmla="*/ 1840992 w 2612136"/>
              <a:gd name="connsiteY248" fmla="*/ 1319784 h 1676710"/>
              <a:gd name="connsiteX249" fmla="*/ 1850136 w 2612136"/>
              <a:gd name="connsiteY249" fmla="*/ 1316736 h 1676710"/>
              <a:gd name="connsiteX250" fmla="*/ 1871472 w 2612136"/>
              <a:gd name="connsiteY250" fmla="*/ 1313688 h 1676710"/>
              <a:gd name="connsiteX251" fmla="*/ 1883664 w 2612136"/>
              <a:gd name="connsiteY251" fmla="*/ 1307592 h 1676710"/>
              <a:gd name="connsiteX252" fmla="*/ 1901952 w 2612136"/>
              <a:gd name="connsiteY252" fmla="*/ 1301496 h 1676710"/>
              <a:gd name="connsiteX253" fmla="*/ 1914144 w 2612136"/>
              <a:gd name="connsiteY253" fmla="*/ 1295400 h 1676710"/>
              <a:gd name="connsiteX254" fmla="*/ 1923288 w 2612136"/>
              <a:gd name="connsiteY254" fmla="*/ 1292352 h 1676710"/>
              <a:gd name="connsiteX255" fmla="*/ 1932432 w 2612136"/>
              <a:gd name="connsiteY255" fmla="*/ 1286256 h 1676710"/>
              <a:gd name="connsiteX256" fmla="*/ 1941576 w 2612136"/>
              <a:gd name="connsiteY256" fmla="*/ 1283208 h 1676710"/>
              <a:gd name="connsiteX257" fmla="*/ 1959864 w 2612136"/>
              <a:gd name="connsiteY257" fmla="*/ 1271016 h 1676710"/>
              <a:gd name="connsiteX258" fmla="*/ 1969008 w 2612136"/>
              <a:gd name="connsiteY258" fmla="*/ 1264920 h 1676710"/>
              <a:gd name="connsiteX259" fmla="*/ 1978152 w 2612136"/>
              <a:gd name="connsiteY259" fmla="*/ 1258824 h 1676710"/>
              <a:gd name="connsiteX260" fmla="*/ 1987296 w 2612136"/>
              <a:gd name="connsiteY260" fmla="*/ 1255776 h 1676710"/>
              <a:gd name="connsiteX261" fmla="*/ 1996440 w 2612136"/>
              <a:gd name="connsiteY261" fmla="*/ 1249680 h 1676710"/>
              <a:gd name="connsiteX262" fmla="*/ 2008632 w 2612136"/>
              <a:gd name="connsiteY262" fmla="*/ 1246632 h 1676710"/>
              <a:gd name="connsiteX263" fmla="*/ 2017776 w 2612136"/>
              <a:gd name="connsiteY263" fmla="*/ 1240536 h 1676710"/>
              <a:gd name="connsiteX264" fmla="*/ 2045208 w 2612136"/>
              <a:gd name="connsiteY264" fmla="*/ 1228344 h 1676710"/>
              <a:gd name="connsiteX265" fmla="*/ 2051304 w 2612136"/>
              <a:gd name="connsiteY265" fmla="*/ 1216152 h 1676710"/>
              <a:gd name="connsiteX266" fmla="*/ 2069592 w 2612136"/>
              <a:gd name="connsiteY266" fmla="*/ 1200912 h 1676710"/>
              <a:gd name="connsiteX267" fmla="*/ 2078736 w 2612136"/>
              <a:gd name="connsiteY267" fmla="*/ 1191768 h 1676710"/>
              <a:gd name="connsiteX268" fmla="*/ 2097024 w 2612136"/>
              <a:gd name="connsiteY268" fmla="*/ 1179576 h 1676710"/>
              <a:gd name="connsiteX269" fmla="*/ 2106168 w 2612136"/>
              <a:gd name="connsiteY269" fmla="*/ 1173480 h 1676710"/>
              <a:gd name="connsiteX270" fmla="*/ 2115312 w 2612136"/>
              <a:gd name="connsiteY270" fmla="*/ 1167384 h 1676710"/>
              <a:gd name="connsiteX271" fmla="*/ 2124456 w 2612136"/>
              <a:gd name="connsiteY271" fmla="*/ 1164336 h 1676710"/>
              <a:gd name="connsiteX272" fmla="*/ 2136648 w 2612136"/>
              <a:gd name="connsiteY272" fmla="*/ 1155192 h 1676710"/>
              <a:gd name="connsiteX273" fmla="*/ 2145792 w 2612136"/>
              <a:gd name="connsiteY273" fmla="*/ 1152144 h 1676710"/>
              <a:gd name="connsiteX274" fmla="*/ 2154936 w 2612136"/>
              <a:gd name="connsiteY274" fmla="*/ 1143000 h 1676710"/>
              <a:gd name="connsiteX275" fmla="*/ 2164080 w 2612136"/>
              <a:gd name="connsiteY275" fmla="*/ 1139952 h 1676710"/>
              <a:gd name="connsiteX276" fmla="*/ 2173224 w 2612136"/>
              <a:gd name="connsiteY276" fmla="*/ 1133856 h 1676710"/>
              <a:gd name="connsiteX277" fmla="*/ 2191512 w 2612136"/>
              <a:gd name="connsiteY277" fmla="*/ 1115568 h 1676710"/>
              <a:gd name="connsiteX278" fmla="*/ 2209800 w 2612136"/>
              <a:gd name="connsiteY278" fmla="*/ 1106424 h 1676710"/>
              <a:gd name="connsiteX279" fmla="*/ 2215896 w 2612136"/>
              <a:gd name="connsiteY279" fmla="*/ 1097280 h 1676710"/>
              <a:gd name="connsiteX280" fmla="*/ 2234184 w 2612136"/>
              <a:gd name="connsiteY280" fmla="*/ 1085088 h 1676710"/>
              <a:gd name="connsiteX281" fmla="*/ 2261616 w 2612136"/>
              <a:gd name="connsiteY281" fmla="*/ 1066800 h 1676710"/>
              <a:gd name="connsiteX282" fmla="*/ 2270760 w 2612136"/>
              <a:gd name="connsiteY282" fmla="*/ 1060704 h 1676710"/>
              <a:gd name="connsiteX283" fmla="*/ 2279904 w 2612136"/>
              <a:gd name="connsiteY283" fmla="*/ 1051560 h 1676710"/>
              <a:gd name="connsiteX284" fmla="*/ 2289048 w 2612136"/>
              <a:gd name="connsiteY284" fmla="*/ 1048512 h 1676710"/>
              <a:gd name="connsiteX285" fmla="*/ 2316480 w 2612136"/>
              <a:gd name="connsiteY285" fmla="*/ 1030224 h 1676710"/>
              <a:gd name="connsiteX286" fmla="*/ 2325624 w 2612136"/>
              <a:gd name="connsiteY286" fmla="*/ 1024128 h 1676710"/>
              <a:gd name="connsiteX287" fmla="*/ 2346960 w 2612136"/>
              <a:gd name="connsiteY287" fmla="*/ 1008888 h 1676710"/>
              <a:gd name="connsiteX288" fmla="*/ 2353056 w 2612136"/>
              <a:gd name="connsiteY288" fmla="*/ 999744 h 1676710"/>
              <a:gd name="connsiteX289" fmla="*/ 2359152 w 2612136"/>
              <a:gd name="connsiteY289" fmla="*/ 987552 h 1676710"/>
              <a:gd name="connsiteX290" fmla="*/ 2368296 w 2612136"/>
              <a:gd name="connsiteY290" fmla="*/ 978408 h 1676710"/>
              <a:gd name="connsiteX291" fmla="*/ 2377440 w 2612136"/>
              <a:gd name="connsiteY291" fmla="*/ 960120 h 1676710"/>
              <a:gd name="connsiteX292" fmla="*/ 2383536 w 2612136"/>
              <a:gd name="connsiteY292" fmla="*/ 935736 h 1676710"/>
              <a:gd name="connsiteX293" fmla="*/ 2377440 w 2612136"/>
              <a:gd name="connsiteY293" fmla="*/ 896112 h 1676710"/>
              <a:gd name="connsiteX294" fmla="*/ 2374392 w 2612136"/>
              <a:gd name="connsiteY294" fmla="*/ 886968 h 1676710"/>
              <a:gd name="connsiteX295" fmla="*/ 2362200 w 2612136"/>
              <a:gd name="connsiteY295" fmla="*/ 868680 h 1676710"/>
              <a:gd name="connsiteX296" fmla="*/ 2353056 w 2612136"/>
              <a:gd name="connsiteY296" fmla="*/ 862584 h 1676710"/>
              <a:gd name="connsiteX297" fmla="*/ 2340864 w 2612136"/>
              <a:gd name="connsiteY297" fmla="*/ 853440 h 1676710"/>
              <a:gd name="connsiteX298" fmla="*/ 2331720 w 2612136"/>
              <a:gd name="connsiteY298" fmla="*/ 850392 h 1676710"/>
              <a:gd name="connsiteX299" fmla="*/ 2319528 w 2612136"/>
              <a:gd name="connsiteY299" fmla="*/ 844296 h 1676710"/>
              <a:gd name="connsiteX300" fmla="*/ 2301240 w 2612136"/>
              <a:gd name="connsiteY300" fmla="*/ 838200 h 1676710"/>
              <a:gd name="connsiteX301" fmla="*/ 2282952 w 2612136"/>
              <a:gd name="connsiteY301" fmla="*/ 829056 h 1676710"/>
              <a:gd name="connsiteX302" fmla="*/ 2264664 w 2612136"/>
              <a:gd name="connsiteY302" fmla="*/ 813816 h 1676710"/>
              <a:gd name="connsiteX303" fmla="*/ 2255520 w 2612136"/>
              <a:gd name="connsiteY303" fmla="*/ 810768 h 1676710"/>
              <a:gd name="connsiteX304" fmla="*/ 2240280 w 2612136"/>
              <a:gd name="connsiteY304" fmla="*/ 798576 h 1676710"/>
              <a:gd name="connsiteX305" fmla="*/ 2231136 w 2612136"/>
              <a:gd name="connsiteY305" fmla="*/ 789432 h 1676710"/>
              <a:gd name="connsiteX306" fmla="*/ 2221992 w 2612136"/>
              <a:gd name="connsiteY306" fmla="*/ 786384 h 1676710"/>
              <a:gd name="connsiteX307" fmla="*/ 2203704 w 2612136"/>
              <a:gd name="connsiteY307" fmla="*/ 774192 h 1676710"/>
              <a:gd name="connsiteX308" fmla="*/ 2188464 w 2612136"/>
              <a:gd name="connsiteY308" fmla="*/ 758952 h 1676710"/>
              <a:gd name="connsiteX309" fmla="*/ 2157984 w 2612136"/>
              <a:gd name="connsiteY309" fmla="*/ 749808 h 1676710"/>
              <a:gd name="connsiteX310" fmla="*/ 2148840 w 2612136"/>
              <a:gd name="connsiteY310" fmla="*/ 743712 h 1676710"/>
              <a:gd name="connsiteX311" fmla="*/ 2130552 w 2612136"/>
              <a:gd name="connsiteY311" fmla="*/ 737616 h 1676710"/>
              <a:gd name="connsiteX312" fmla="*/ 2121408 w 2612136"/>
              <a:gd name="connsiteY312" fmla="*/ 734568 h 1676710"/>
              <a:gd name="connsiteX313" fmla="*/ 2100072 w 2612136"/>
              <a:gd name="connsiteY313" fmla="*/ 728472 h 1676710"/>
              <a:gd name="connsiteX314" fmla="*/ 2090928 w 2612136"/>
              <a:gd name="connsiteY314" fmla="*/ 722376 h 1676710"/>
              <a:gd name="connsiteX315" fmla="*/ 2078736 w 2612136"/>
              <a:gd name="connsiteY315" fmla="*/ 719328 h 1676710"/>
              <a:gd name="connsiteX316" fmla="*/ 2060448 w 2612136"/>
              <a:gd name="connsiteY316" fmla="*/ 713232 h 1676710"/>
              <a:gd name="connsiteX317" fmla="*/ 2051304 w 2612136"/>
              <a:gd name="connsiteY317" fmla="*/ 710184 h 1676710"/>
              <a:gd name="connsiteX318" fmla="*/ 1965960 w 2612136"/>
              <a:gd name="connsiteY318" fmla="*/ 655320 h 1676710"/>
              <a:gd name="connsiteX319" fmla="*/ 1874520 w 2612136"/>
              <a:gd name="connsiteY319" fmla="*/ 615696 h 1676710"/>
              <a:gd name="connsiteX320" fmla="*/ 1740408 w 2612136"/>
              <a:gd name="connsiteY320" fmla="*/ 566928 h 1676710"/>
              <a:gd name="connsiteX321" fmla="*/ 1722120 w 2612136"/>
              <a:gd name="connsiteY321" fmla="*/ 554736 h 1676710"/>
              <a:gd name="connsiteX322" fmla="*/ 1703832 w 2612136"/>
              <a:gd name="connsiteY322" fmla="*/ 542544 h 1676710"/>
              <a:gd name="connsiteX323" fmla="*/ 1685544 w 2612136"/>
              <a:gd name="connsiteY323" fmla="*/ 533400 h 1676710"/>
              <a:gd name="connsiteX324" fmla="*/ 1676400 w 2612136"/>
              <a:gd name="connsiteY324" fmla="*/ 530352 h 1676710"/>
              <a:gd name="connsiteX325" fmla="*/ 1664208 w 2612136"/>
              <a:gd name="connsiteY325" fmla="*/ 524256 h 1676710"/>
              <a:gd name="connsiteX326" fmla="*/ 1645920 w 2612136"/>
              <a:gd name="connsiteY326" fmla="*/ 512064 h 1676710"/>
              <a:gd name="connsiteX327" fmla="*/ 1636776 w 2612136"/>
              <a:gd name="connsiteY327" fmla="*/ 505968 h 1676710"/>
              <a:gd name="connsiteX328" fmla="*/ 1615440 w 2612136"/>
              <a:gd name="connsiteY328" fmla="*/ 499872 h 1676710"/>
              <a:gd name="connsiteX329" fmla="*/ 1606296 w 2612136"/>
              <a:gd name="connsiteY329" fmla="*/ 493776 h 1676710"/>
              <a:gd name="connsiteX330" fmla="*/ 1584960 w 2612136"/>
              <a:gd name="connsiteY330" fmla="*/ 487680 h 1676710"/>
              <a:gd name="connsiteX331" fmla="*/ 1575816 w 2612136"/>
              <a:gd name="connsiteY331" fmla="*/ 481584 h 1676710"/>
              <a:gd name="connsiteX332" fmla="*/ 1551432 w 2612136"/>
              <a:gd name="connsiteY332" fmla="*/ 475488 h 1676710"/>
              <a:gd name="connsiteX333" fmla="*/ 1536192 w 2612136"/>
              <a:gd name="connsiteY333" fmla="*/ 469392 h 1676710"/>
              <a:gd name="connsiteX334" fmla="*/ 1514856 w 2612136"/>
              <a:gd name="connsiteY334" fmla="*/ 463296 h 1676710"/>
              <a:gd name="connsiteX335" fmla="*/ 1493520 w 2612136"/>
              <a:gd name="connsiteY335" fmla="*/ 454152 h 1676710"/>
              <a:gd name="connsiteX336" fmla="*/ 1463040 w 2612136"/>
              <a:gd name="connsiteY336" fmla="*/ 438912 h 1676710"/>
              <a:gd name="connsiteX337" fmla="*/ 1453896 w 2612136"/>
              <a:gd name="connsiteY337" fmla="*/ 432816 h 1676710"/>
              <a:gd name="connsiteX338" fmla="*/ 1444752 w 2612136"/>
              <a:gd name="connsiteY338" fmla="*/ 429768 h 1676710"/>
              <a:gd name="connsiteX339" fmla="*/ 1408176 w 2612136"/>
              <a:gd name="connsiteY339" fmla="*/ 414528 h 1676710"/>
              <a:gd name="connsiteX340" fmla="*/ 1389888 w 2612136"/>
              <a:gd name="connsiteY340" fmla="*/ 402336 h 1676710"/>
              <a:gd name="connsiteX341" fmla="*/ 1380744 w 2612136"/>
              <a:gd name="connsiteY341" fmla="*/ 396240 h 1676710"/>
              <a:gd name="connsiteX342" fmla="*/ 1371600 w 2612136"/>
              <a:gd name="connsiteY342" fmla="*/ 393192 h 1676710"/>
              <a:gd name="connsiteX343" fmla="*/ 1350264 w 2612136"/>
              <a:gd name="connsiteY343" fmla="*/ 381000 h 1676710"/>
              <a:gd name="connsiteX344" fmla="*/ 1341120 w 2612136"/>
              <a:gd name="connsiteY344" fmla="*/ 377952 h 1676710"/>
              <a:gd name="connsiteX345" fmla="*/ 1331976 w 2612136"/>
              <a:gd name="connsiteY345" fmla="*/ 371856 h 1676710"/>
              <a:gd name="connsiteX346" fmla="*/ 1094232 w 2612136"/>
              <a:gd name="connsiteY346" fmla="*/ 295656 h 1676710"/>
              <a:gd name="connsiteX347" fmla="*/ 1069848 w 2612136"/>
              <a:gd name="connsiteY347" fmla="*/ 289560 h 1676710"/>
              <a:gd name="connsiteX348" fmla="*/ 1057656 w 2612136"/>
              <a:gd name="connsiteY348" fmla="*/ 286512 h 1676710"/>
              <a:gd name="connsiteX349" fmla="*/ 1030224 w 2612136"/>
              <a:gd name="connsiteY349" fmla="*/ 283464 h 1676710"/>
              <a:gd name="connsiteX350" fmla="*/ 990600 w 2612136"/>
              <a:gd name="connsiteY350" fmla="*/ 274320 h 1676710"/>
              <a:gd name="connsiteX351" fmla="*/ 972312 w 2612136"/>
              <a:gd name="connsiteY351" fmla="*/ 268224 h 1676710"/>
              <a:gd name="connsiteX352" fmla="*/ 963168 w 2612136"/>
              <a:gd name="connsiteY352" fmla="*/ 265176 h 1676710"/>
              <a:gd name="connsiteX353" fmla="*/ 950976 w 2612136"/>
              <a:gd name="connsiteY353" fmla="*/ 262128 h 1676710"/>
              <a:gd name="connsiteX354" fmla="*/ 932688 w 2612136"/>
              <a:gd name="connsiteY354" fmla="*/ 256032 h 1676710"/>
              <a:gd name="connsiteX355" fmla="*/ 923544 w 2612136"/>
              <a:gd name="connsiteY355" fmla="*/ 252984 h 1676710"/>
              <a:gd name="connsiteX356" fmla="*/ 905256 w 2612136"/>
              <a:gd name="connsiteY356" fmla="*/ 249936 h 1676710"/>
              <a:gd name="connsiteX357" fmla="*/ 880872 w 2612136"/>
              <a:gd name="connsiteY357" fmla="*/ 240792 h 1676710"/>
              <a:gd name="connsiteX358" fmla="*/ 853440 w 2612136"/>
              <a:gd name="connsiteY358" fmla="*/ 237744 h 1676710"/>
              <a:gd name="connsiteX359" fmla="*/ 841248 w 2612136"/>
              <a:gd name="connsiteY359" fmla="*/ 234696 h 1676710"/>
              <a:gd name="connsiteX360" fmla="*/ 819912 w 2612136"/>
              <a:gd name="connsiteY360" fmla="*/ 228600 h 1676710"/>
              <a:gd name="connsiteX361" fmla="*/ 804672 w 2612136"/>
              <a:gd name="connsiteY361" fmla="*/ 225552 h 1676710"/>
              <a:gd name="connsiteX362" fmla="*/ 786384 w 2612136"/>
              <a:gd name="connsiteY362" fmla="*/ 222504 h 1676710"/>
              <a:gd name="connsiteX363" fmla="*/ 768096 w 2612136"/>
              <a:gd name="connsiteY363" fmla="*/ 216408 h 1676710"/>
              <a:gd name="connsiteX364" fmla="*/ 743712 w 2612136"/>
              <a:gd name="connsiteY364" fmla="*/ 213360 h 1676710"/>
              <a:gd name="connsiteX365" fmla="*/ 722376 w 2612136"/>
              <a:gd name="connsiteY365" fmla="*/ 210312 h 1676710"/>
              <a:gd name="connsiteX366" fmla="*/ 676656 w 2612136"/>
              <a:gd name="connsiteY366" fmla="*/ 207264 h 1676710"/>
              <a:gd name="connsiteX367" fmla="*/ 664464 w 2612136"/>
              <a:gd name="connsiteY367" fmla="*/ 204216 h 1676710"/>
              <a:gd name="connsiteX368" fmla="*/ 591312 w 2612136"/>
              <a:gd name="connsiteY368" fmla="*/ 207264 h 1676710"/>
              <a:gd name="connsiteX369" fmla="*/ 576072 w 2612136"/>
              <a:gd name="connsiteY369" fmla="*/ 210312 h 1676710"/>
              <a:gd name="connsiteX370" fmla="*/ 536448 w 2612136"/>
              <a:gd name="connsiteY370" fmla="*/ 216408 h 1676710"/>
              <a:gd name="connsiteX371" fmla="*/ 493776 w 2612136"/>
              <a:gd name="connsiteY371" fmla="*/ 219456 h 1676710"/>
              <a:gd name="connsiteX372" fmla="*/ 466344 w 2612136"/>
              <a:gd name="connsiteY372" fmla="*/ 222504 h 1676710"/>
              <a:gd name="connsiteX373" fmla="*/ 371856 w 2612136"/>
              <a:gd name="connsiteY373" fmla="*/ 231648 h 1676710"/>
              <a:gd name="connsiteX374" fmla="*/ 326136 w 2612136"/>
              <a:gd name="connsiteY374" fmla="*/ 246888 h 1676710"/>
              <a:gd name="connsiteX375" fmla="*/ 316992 w 2612136"/>
              <a:gd name="connsiteY375" fmla="*/ 249936 h 1676710"/>
              <a:gd name="connsiteX376" fmla="*/ 307848 w 2612136"/>
              <a:gd name="connsiteY376" fmla="*/ 252984 h 1676710"/>
              <a:gd name="connsiteX377" fmla="*/ 283464 w 2612136"/>
              <a:gd name="connsiteY377" fmla="*/ 262128 h 1676710"/>
              <a:gd name="connsiteX378" fmla="*/ 265176 w 2612136"/>
              <a:gd name="connsiteY378" fmla="*/ 268224 h 1676710"/>
              <a:gd name="connsiteX379" fmla="*/ 240792 w 2612136"/>
              <a:gd name="connsiteY379" fmla="*/ 274320 h 1676710"/>
              <a:gd name="connsiteX380" fmla="*/ 231648 w 2612136"/>
              <a:gd name="connsiteY380" fmla="*/ 280416 h 1676710"/>
              <a:gd name="connsiteX381" fmla="*/ 219456 w 2612136"/>
              <a:gd name="connsiteY381" fmla="*/ 283464 h 1676710"/>
              <a:gd name="connsiteX382" fmla="*/ 201168 w 2612136"/>
              <a:gd name="connsiteY382" fmla="*/ 289560 h 1676710"/>
              <a:gd name="connsiteX383" fmla="*/ 195072 w 2612136"/>
              <a:gd name="connsiteY383" fmla="*/ 295656 h 1676710"/>
              <a:gd name="connsiteX0" fmla="*/ 195072 w 2612136"/>
              <a:gd name="connsiteY0" fmla="*/ 295656 h 1676710"/>
              <a:gd name="connsiteX1" fmla="*/ 176784 w 2612136"/>
              <a:gd name="connsiteY1" fmla="*/ 304800 h 1676710"/>
              <a:gd name="connsiteX2" fmla="*/ 155448 w 2612136"/>
              <a:gd name="connsiteY2" fmla="*/ 310896 h 1676710"/>
              <a:gd name="connsiteX3" fmla="*/ 137160 w 2612136"/>
              <a:gd name="connsiteY3" fmla="*/ 323088 h 1676710"/>
              <a:gd name="connsiteX4" fmla="*/ 128016 w 2612136"/>
              <a:gd name="connsiteY4" fmla="*/ 329184 h 1676710"/>
              <a:gd name="connsiteX5" fmla="*/ 115824 w 2612136"/>
              <a:gd name="connsiteY5" fmla="*/ 332232 h 1676710"/>
              <a:gd name="connsiteX6" fmla="*/ 106680 w 2612136"/>
              <a:gd name="connsiteY6" fmla="*/ 338328 h 1676710"/>
              <a:gd name="connsiteX7" fmla="*/ 70104 w 2612136"/>
              <a:gd name="connsiteY7" fmla="*/ 338328 h 1676710"/>
              <a:gd name="connsiteX8" fmla="*/ 48768 w 2612136"/>
              <a:gd name="connsiteY8" fmla="*/ 332232 h 1676710"/>
              <a:gd name="connsiteX9" fmla="*/ 36576 w 2612136"/>
              <a:gd name="connsiteY9" fmla="*/ 326136 h 1676710"/>
              <a:gd name="connsiteX10" fmla="*/ 27432 w 2612136"/>
              <a:gd name="connsiteY10" fmla="*/ 316992 h 1676710"/>
              <a:gd name="connsiteX11" fmla="*/ 9144 w 2612136"/>
              <a:gd name="connsiteY11" fmla="*/ 301752 h 1676710"/>
              <a:gd name="connsiteX12" fmla="*/ 0 w 2612136"/>
              <a:gd name="connsiteY12" fmla="*/ 268224 h 1676710"/>
              <a:gd name="connsiteX13" fmla="*/ 3048 w 2612136"/>
              <a:gd name="connsiteY13" fmla="*/ 207264 h 1676710"/>
              <a:gd name="connsiteX14" fmla="*/ 21336 w 2612136"/>
              <a:gd name="connsiteY14" fmla="*/ 170688 h 1676710"/>
              <a:gd name="connsiteX15" fmla="*/ 30480 w 2612136"/>
              <a:gd name="connsiteY15" fmla="*/ 161544 h 1676710"/>
              <a:gd name="connsiteX16" fmla="*/ 42672 w 2612136"/>
              <a:gd name="connsiteY16" fmla="*/ 146304 h 1676710"/>
              <a:gd name="connsiteX17" fmla="*/ 60960 w 2612136"/>
              <a:gd name="connsiteY17" fmla="*/ 131064 h 1676710"/>
              <a:gd name="connsiteX18" fmla="*/ 67056 w 2612136"/>
              <a:gd name="connsiteY18" fmla="*/ 121920 h 1676710"/>
              <a:gd name="connsiteX19" fmla="*/ 79248 w 2612136"/>
              <a:gd name="connsiteY19" fmla="*/ 115824 h 1676710"/>
              <a:gd name="connsiteX20" fmla="*/ 100584 w 2612136"/>
              <a:gd name="connsiteY20" fmla="*/ 106680 h 1676710"/>
              <a:gd name="connsiteX21" fmla="*/ 109728 w 2612136"/>
              <a:gd name="connsiteY21" fmla="*/ 97536 h 1676710"/>
              <a:gd name="connsiteX22" fmla="*/ 121920 w 2612136"/>
              <a:gd name="connsiteY22" fmla="*/ 94488 h 1676710"/>
              <a:gd name="connsiteX23" fmla="*/ 131064 w 2612136"/>
              <a:gd name="connsiteY23" fmla="*/ 91440 h 1676710"/>
              <a:gd name="connsiteX24" fmla="*/ 140208 w 2612136"/>
              <a:gd name="connsiteY24" fmla="*/ 85344 h 1676710"/>
              <a:gd name="connsiteX25" fmla="*/ 149352 w 2612136"/>
              <a:gd name="connsiteY25" fmla="*/ 82296 h 1676710"/>
              <a:gd name="connsiteX26" fmla="*/ 161544 w 2612136"/>
              <a:gd name="connsiteY26" fmla="*/ 76200 h 1676710"/>
              <a:gd name="connsiteX27" fmla="*/ 179832 w 2612136"/>
              <a:gd name="connsiteY27" fmla="*/ 70104 h 1676710"/>
              <a:gd name="connsiteX28" fmla="*/ 198120 w 2612136"/>
              <a:gd name="connsiteY28" fmla="*/ 64008 h 1676710"/>
              <a:gd name="connsiteX29" fmla="*/ 207264 w 2612136"/>
              <a:gd name="connsiteY29" fmla="*/ 60960 h 1676710"/>
              <a:gd name="connsiteX30" fmla="*/ 234696 w 2612136"/>
              <a:gd name="connsiteY30" fmla="*/ 54864 h 1676710"/>
              <a:gd name="connsiteX31" fmla="*/ 262128 w 2612136"/>
              <a:gd name="connsiteY31" fmla="*/ 48768 h 1676710"/>
              <a:gd name="connsiteX32" fmla="*/ 283464 w 2612136"/>
              <a:gd name="connsiteY32" fmla="*/ 45720 h 1676710"/>
              <a:gd name="connsiteX33" fmla="*/ 292608 w 2612136"/>
              <a:gd name="connsiteY33" fmla="*/ 42672 h 1676710"/>
              <a:gd name="connsiteX34" fmla="*/ 338328 w 2612136"/>
              <a:gd name="connsiteY34" fmla="*/ 36576 h 1676710"/>
              <a:gd name="connsiteX35" fmla="*/ 365760 w 2612136"/>
              <a:gd name="connsiteY35" fmla="*/ 30480 h 1676710"/>
              <a:gd name="connsiteX36" fmla="*/ 384048 w 2612136"/>
              <a:gd name="connsiteY36" fmla="*/ 27432 h 1676710"/>
              <a:gd name="connsiteX37" fmla="*/ 417576 w 2612136"/>
              <a:gd name="connsiteY37" fmla="*/ 24384 h 1676710"/>
              <a:gd name="connsiteX38" fmla="*/ 460248 w 2612136"/>
              <a:gd name="connsiteY38" fmla="*/ 18288 h 1676710"/>
              <a:gd name="connsiteX39" fmla="*/ 505968 w 2612136"/>
              <a:gd name="connsiteY39" fmla="*/ 15240 h 1676710"/>
              <a:gd name="connsiteX40" fmla="*/ 527304 w 2612136"/>
              <a:gd name="connsiteY40" fmla="*/ 9144 h 1676710"/>
              <a:gd name="connsiteX41" fmla="*/ 545592 w 2612136"/>
              <a:gd name="connsiteY41" fmla="*/ 6096 h 1676710"/>
              <a:gd name="connsiteX42" fmla="*/ 554736 w 2612136"/>
              <a:gd name="connsiteY42" fmla="*/ 3048 h 1676710"/>
              <a:gd name="connsiteX43" fmla="*/ 585216 w 2612136"/>
              <a:gd name="connsiteY43" fmla="*/ 0 h 1676710"/>
              <a:gd name="connsiteX44" fmla="*/ 679704 w 2612136"/>
              <a:gd name="connsiteY44" fmla="*/ 3048 h 1676710"/>
              <a:gd name="connsiteX45" fmla="*/ 701040 w 2612136"/>
              <a:gd name="connsiteY45" fmla="*/ 6096 h 1676710"/>
              <a:gd name="connsiteX46" fmla="*/ 749808 w 2612136"/>
              <a:gd name="connsiteY46" fmla="*/ 12192 h 1676710"/>
              <a:gd name="connsiteX47" fmla="*/ 765048 w 2612136"/>
              <a:gd name="connsiteY47" fmla="*/ 15240 h 1676710"/>
              <a:gd name="connsiteX48" fmla="*/ 810768 w 2612136"/>
              <a:gd name="connsiteY48" fmla="*/ 18288 h 1676710"/>
              <a:gd name="connsiteX49" fmla="*/ 829056 w 2612136"/>
              <a:gd name="connsiteY49" fmla="*/ 21336 h 1676710"/>
              <a:gd name="connsiteX50" fmla="*/ 847344 w 2612136"/>
              <a:gd name="connsiteY50" fmla="*/ 27432 h 1676710"/>
              <a:gd name="connsiteX51" fmla="*/ 886968 w 2612136"/>
              <a:gd name="connsiteY51" fmla="*/ 33528 h 1676710"/>
              <a:gd name="connsiteX52" fmla="*/ 899160 w 2612136"/>
              <a:gd name="connsiteY52" fmla="*/ 36576 h 1676710"/>
              <a:gd name="connsiteX53" fmla="*/ 908304 w 2612136"/>
              <a:gd name="connsiteY53" fmla="*/ 39624 h 1676710"/>
              <a:gd name="connsiteX54" fmla="*/ 950976 w 2612136"/>
              <a:gd name="connsiteY54" fmla="*/ 45720 h 1676710"/>
              <a:gd name="connsiteX55" fmla="*/ 972312 w 2612136"/>
              <a:gd name="connsiteY55" fmla="*/ 48768 h 1676710"/>
              <a:gd name="connsiteX56" fmla="*/ 1005840 w 2612136"/>
              <a:gd name="connsiteY56" fmla="*/ 57912 h 1676710"/>
              <a:gd name="connsiteX57" fmla="*/ 1027176 w 2612136"/>
              <a:gd name="connsiteY57" fmla="*/ 60960 h 1676710"/>
              <a:gd name="connsiteX58" fmla="*/ 1048512 w 2612136"/>
              <a:gd name="connsiteY58" fmla="*/ 67056 h 1676710"/>
              <a:gd name="connsiteX59" fmla="*/ 1078992 w 2612136"/>
              <a:gd name="connsiteY59" fmla="*/ 73152 h 1676710"/>
              <a:gd name="connsiteX60" fmla="*/ 1088136 w 2612136"/>
              <a:gd name="connsiteY60" fmla="*/ 76200 h 1676710"/>
              <a:gd name="connsiteX61" fmla="*/ 1109472 w 2612136"/>
              <a:gd name="connsiteY61" fmla="*/ 79248 h 1676710"/>
              <a:gd name="connsiteX62" fmla="*/ 1127760 w 2612136"/>
              <a:gd name="connsiteY62" fmla="*/ 82296 h 1676710"/>
              <a:gd name="connsiteX63" fmla="*/ 1139952 w 2612136"/>
              <a:gd name="connsiteY63" fmla="*/ 85344 h 1676710"/>
              <a:gd name="connsiteX64" fmla="*/ 1176528 w 2612136"/>
              <a:gd name="connsiteY64" fmla="*/ 91440 h 1676710"/>
              <a:gd name="connsiteX65" fmla="*/ 1207008 w 2612136"/>
              <a:gd name="connsiteY65" fmla="*/ 100584 h 1676710"/>
              <a:gd name="connsiteX66" fmla="*/ 1216152 w 2612136"/>
              <a:gd name="connsiteY66" fmla="*/ 103632 h 1676710"/>
              <a:gd name="connsiteX67" fmla="*/ 1228344 w 2612136"/>
              <a:gd name="connsiteY67" fmla="*/ 106680 h 1676710"/>
              <a:gd name="connsiteX68" fmla="*/ 1246632 w 2612136"/>
              <a:gd name="connsiteY68" fmla="*/ 112776 h 1676710"/>
              <a:gd name="connsiteX69" fmla="*/ 1255776 w 2612136"/>
              <a:gd name="connsiteY69" fmla="*/ 115824 h 1676710"/>
              <a:gd name="connsiteX70" fmla="*/ 1267968 w 2612136"/>
              <a:gd name="connsiteY70" fmla="*/ 121920 h 1676710"/>
              <a:gd name="connsiteX71" fmla="*/ 1277112 w 2612136"/>
              <a:gd name="connsiteY71" fmla="*/ 128016 h 1676710"/>
              <a:gd name="connsiteX72" fmla="*/ 1298448 w 2612136"/>
              <a:gd name="connsiteY72" fmla="*/ 134112 h 1676710"/>
              <a:gd name="connsiteX73" fmla="*/ 1322832 w 2612136"/>
              <a:gd name="connsiteY73" fmla="*/ 146304 h 1676710"/>
              <a:gd name="connsiteX74" fmla="*/ 1441704 w 2612136"/>
              <a:gd name="connsiteY74" fmla="*/ 185928 h 1676710"/>
              <a:gd name="connsiteX75" fmla="*/ 1487424 w 2612136"/>
              <a:gd name="connsiteY75" fmla="*/ 207264 h 1676710"/>
              <a:gd name="connsiteX76" fmla="*/ 1511808 w 2612136"/>
              <a:gd name="connsiteY76" fmla="*/ 216408 h 1676710"/>
              <a:gd name="connsiteX77" fmla="*/ 1554480 w 2612136"/>
              <a:gd name="connsiteY77" fmla="*/ 225552 h 1676710"/>
              <a:gd name="connsiteX78" fmla="*/ 1578864 w 2612136"/>
              <a:gd name="connsiteY78" fmla="*/ 231648 h 1676710"/>
              <a:gd name="connsiteX79" fmla="*/ 1588008 w 2612136"/>
              <a:gd name="connsiteY79" fmla="*/ 234696 h 1676710"/>
              <a:gd name="connsiteX80" fmla="*/ 1612392 w 2612136"/>
              <a:gd name="connsiteY80" fmla="*/ 240792 h 1676710"/>
              <a:gd name="connsiteX81" fmla="*/ 1630680 w 2612136"/>
              <a:gd name="connsiteY81" fmla="*/ 246888 h 1676710"/>
              <a:gd name="connsiteX82" fmla="*/ 1639824 w 2612136"/>
              <a:gd name="connsiteY82" fmla="*/ 249936 h 1676710"/>
              <a:gd name="connsiteX83" fmla="*/ 1652016 w 2612136"/>
              <a:gd name="connsiteY83" fmla="*/ 252984 h 1676710"/>
              <a:gd name="connsiteX84" fmla="*/ 1664208 w 2612136"/>
              <a:gd name="connsiteY84" fmla="*/ 259080 h 1676710"/>
              <a:gd name="connsiteX85" fmla="*/ 1673352 w 2612136"/>
              <a:gd name="connsiteY85" fmla="*/ 262128 h 1676710"/>
              <a:gd name="connsiteX86" fmla="*/ 1685544 w 2612136"/>
              <a:gd name="connsiteY86" fmla="*/ 268224 h 1676710"/>
              <a:gd name="connsiteX87" fmla="*/ 1703832 w 2612136"/>
              <a:gd name="connsiteY87" fmla="*/ 274320 h 1676710"/>
              <a:gd name="connsiteX88" fmla="*/ 1716024 w 2612136"/>
              <a:gd name="connsiteY88" fmla="*/ 280416 h 1676710"/>
              <a:gd name="connsiteX89" fmla="*/ 1734312 w 2612136"/>
              <a:gd name="connsiteY89" fmla="*/ 286512 h 1676710"/>
              <a:gd name="connsiteX90" fmla="*/ 1743456 w 2612136"/>
              <a:gd name="connsiteY90" fmla="*/ 289560 h 1676710"/>
              <a:gd name="connsiteX91" fmla="*/ 1752600 w 2612136"/>
              <a:gd name="connsiteY91" fmla="*/ 295656 h 1676710"/>
              <a:gd name="connsiteX92" fmla="*/ 1770888 w 2612136"/>
              <a:gd name="connsiteY92" fmla="*/ 301752 h 1676710"/>
              <a:gd name="connsiteX93" fmla="*/ 1780032 w 2612136"/>
              <a:gd name="connsiteY93" fmla="*/ 307848 h 1676710"/>
              <a:gd name="connsiteX94" fmla="*/ 1789176 w 2612136"/>
              <a:gd name="connsiteY94" fmla="*/ 310896 h 1676710"/>
              <a:gd name="connsiteX95" fmla="*/ 1804416 w 2612136"/>
              <a:gd name="connsiteY95" fmla="*/ 316992 h 1676710"/>
              <a:gd name="connsiteX96" fmla="*/ 1813560 w 2612136"/>
              <a:gd name="connsiteY96" fmla="*/ 323088 h 1676710"/>
              <a:gd name="connsiteX97" fmla="*/ 1844040 w 2612136"/>
              <a:gd name="connsiteY97" fmla="*/ 332232 h 1676710"/>
              <a:gd name="connsiteX98" fmla="*/ 1853184 w 2612136"/>
              <a:gd name="connsiteY98" fmla="*/ 338328 h 1676710"/>
              <a:gd name="connsiteX99" fmla="*/ 1886712 w 2612136"/>
              <a:gd name="connsiteY99" fmla="*/ 350520 h 1676710"/>
              <a:gd name="connsiteX100" fmla="*/ 1895856 w 2612136"/>
              <a:gd name="connsiteY100" fmla="*/ 356616 h 1676710"/>
              <a:gd name="connsiteX101" fmla="*/ 1926336 w 2612136"/>
              <a:gd name="connsiteY101" fmla="*/ 365760 h 1676710"/>
              <a:gd name="connsiteX102" fmla="*/ 1953768 w 2612136"/>
              <a:gd name="connsiteY102" fmla="*/ 377952 h 1676710"/>
              <a:gd name="connsiteX103" fmla="*/ 1965960 w 2612136"/>
              <a:gd name="connsiteY103" fmla="*/ 384048 h 1676710"/>
              <a:gd name="connsiteX104" fmla="*/ 1975104 w 2612136"/>
              <a:gd name="connsiteY104" fmla="*/ 387096 h 1676710"/>
              <a:gd name="connsiteX105" fmla="*/ 1996440 w 2612136"/>
              <a:gd name="connsiteY105" fmla="*/ 399288 h 1676710"/>
              <a:gd name="connsiteX106" fmla="*/ 2014728 w 2612136"/>
              <a:gd name="connsiteY106" fmla="*/ 405384 h 1676710"/>
              <a:gd name="connsiteX107" fmla="*/ 2033016 w 2612136"/>
              <a:gd name="connsiteY107" fmla="*/ 414528 h 1676710"/>
              <a:gd name="connsiteX108" fmla="*/ 2042160 w 2612136"/>
              <a:gd name="connsiteY108" fmla="*/ 420624 h 1676710"/>
              <a:gd name="connsiteX109" fmla="*/ 2054352 w 2612136"/>
              <a:gd name="connsiteY109" fmla="*/ 423672 h 1676710"/>
              <a:gd name="connsiteX110" fmla="*/ 2090928 w 2612136"/>
              <a:gd name="connsiteY110" fmla="*/ 438912 h 1676710"/>
              <a:gd name="connsiteX111" fmla="*/ 2109216 w 2612136"/>
              <a:gd name="connsiteY111" fmla="*/ 451104 h 1676710"/>
              <a:gd name="connsiteX112" fmla="*/ 2130552 w 2612136"/>
              <a:gd name="connsiteY112" fmla="*/ 460248 h 1676710"/>
              <a:gd name="connsiteX113" fmla="*/ 2139696 w 2612136"/>
              <a:gd name="connsiteY113" fmla="*/ 463296 h 1676710"/>
              <a:gd name="connsiteX114" fmla="*/ 2151888 w 2612136"/>
              <a:gd name="connsiteY114" fmla="*/ 469392 h 1676710"/>
              <a:gd name="connsiteX115" fmla="*/ 2161032 w 2612136"/>
              <a:gd name="connsiteY115" fmla="*/ 472440 h 1676710"/>
              <a:gd name="connsiteX116" fmla="*/ 2170176 w 2612136"/>
              <a:gd name="connsiteY116" fmla="*/ 478536 h 1676710"/>
              <a:gd name="connsiteX117" fmla="*/ 2179320 w 2612136"/>
              <a:gd name="connsiteY117" fmla="*/ 487680 h 1676710"/>
              <a:gd name="connsiteX118" fmla="*/ 2191512 w 2612136"/>
              <a:gd name="connsiteY118" fmla="*/ 490728 h 1676710"/>
              <a:gd name="connsiteX119" fmla="*/ 2200656 w 2612136"/>
              <a:gd name="connsiteY119" fmla="*/ 499872 h 1676710"/>
              <a:gd name="connsiteX120" fmla="*/ 2209800 w 2612136"/>
              <a:gd name="connsiteY120" fmla="*/ 502920 h 1676710"/>
              <a:gd name="connsiteX121" fmla="*/ 2218944 w 2612136"/>
              <a:gd name="connsiteY121" fmla="*/ 509016 h 1676710"/>
              <a:gd name="connsiteX122" fmla="*/ 2228088 w 2612136"/>
              <a:gd name="connsiteY122" fmla="*/ 512064 h 1676710"/>
              <a:gd name="connsiteX123" fmla="*/ 2246376 w 2612136"/>
              <a:gd name="connsiteY123" fmla="*/ 524256 h 1676710"/>
              <a:gd name="connsiteX124" fmla="*/ 2255520 w 2612136"/>
              <a:gd name="connsiteY124" fmla="*/ 527304 h 1676710"/>
              <a:gd name="connsiteX125" fmla="*/ 2273808 w 2612136"/>
              <a:gd name="connsiteY125" fmla="*/ 539496 h 1676710"/>
              <a:gd name="connsiteX126" fmla="*/ 2282952 w 2612136"/>
              <a:gd name="connsiteY126" fmla="*/ 545592 h 1676710"/>
              <a:gd name="connsiteX127" fmla="*/ 2292096 w 2612136"/>
              <a:gd name="connsiteY127" fmla="*/ 548640 h 1676710"/>
              <a:gd name="connsiteX128" fmla="*/ 2304288 w 2612136"/>
              <a:gd name="connsiteY128" fmla="*/ 557784 h 1676710"/>
              <a:gd name="connsiteX129" fmla="*/ 2322576 w 2612136"/>
              <a:gd name="connsiteY129" fmla="*/ 569976 h 1676710"/>
              <a:gd name="connsiteX130" fmla="*/ 2331720 w 2612136"/>
              <a:gd name="connsiteY130" fmla="*/ 579120 h 1676710"/>
              <a:gd name="connsiteX131" fmla="*/ 2350008 w 2612136"/>
              <a:gd name="connsiteY131" fmla="*/ 591312 h 1676710"/>
              <a:gd name="connsiteX132" fmla="*/ 2362200 w 2612136"/>
              <a:gd name="connsiteY132" fmla="*/ 597408 h 1676710"/>
              <a:gd name="connsiteX133" fmla="*/ 2389632 w 2612136"/>
              <a:gd name="connsiteY133" fmla="*/ 621792 h 1676710"/>
              <a:gd name="connsiteX134" fmla="*/ 2398776 w 2612136"/>
              <a:gd name="connsiteY134" fmla="*/ 624840 h 1676710"/>
              <a:gd name="connsiteX135" fmla="*/ 2420112 w 2612136"/>
              <a:gd name="connsiteY135" fmla="*/ 646176 h 1676710"/>
              <a:gd name="connsiteX136" fmla="*/ 2438400 w 2612136"/>
              <a:gd name="connsiteY136" fmla="*/ 661416 h 1676710"/>
              <a:gd name="connsiteX137" fmla="*/ 2447544 w 2612136"/>
              <a:gd name="connsiteY137" fmla="*/ 667512 h 1676710"/>
              <a:gd name="connsiteX138" fmla="*/ 2456688 w 2612136"/>
              <a:gd name="connsiteY138" fmla="*/ 679704 h 1676710"/>
              <a:gd name="connsiteX139" fmla="*/ 2474976 w 2612136"/>
              <a:gd name="connsiteY139" fmla="*/ 694944 h 1676710"/>
              <a:gd name="connsiteX140" fmla="*/ 2481072 w 2612136"/>
              <a:gd name="connsiteY140" fmla="*/ 704088 h 1676710"/>
              <a:gd name="connsiteX141" fmla="*/ 2493264 w 2612136"/>
              <a:gd name="connsiteY141" fmla="*/ 713232 h 1676710"/>
              <a:gd name="connsiteX142" fmla="*/ 2511552 w 2612136"/>
              <a:gd name="connsiteY142" fmla="*/ 743712 h 1676710"/>
              <a:gd name="connsiteX143" fmla="*/ 2526792 w 2612136"/>
              <a:gd name="connsiteY143" fmla="*/ 762000 h 1676710"/>
              <a:gd name="connsiteX144" fmla="*/ 2529840 w 2612136"/>
              <a:gd name="connsiteY144" fmla="*/ 771144 h 1676710"/>
              <a:gd name="connsiteX145" fmla="*/ 2535936 w 2612136"/>
              <a:gd name="connsiteY145" fmla="*/ 783336 h 1676710"/>
              <a:gd name="connsiteX146" fmla="*/ 2538984 w 2612136"/>
              <a:gd name="connsiteY146" fmla="*/ 792480 h 1676710"/>
              <a:gd name="connsiteX147" fmla="*/ 2545080 w 2612136"/>
              <a:gd name="connsiteY147" fmla="*/ 801624 h 1676710"/>
              <a:gd name="connsiteX148" fmla="*/ 2551176 w 2612136"/>
              <a:gd name="connsiteY148" fmla="*/ 822960 h 1676710"/>
              <a:gd name="connsiteX149" fmla="*/ 2557272 w 2612136"/>
              <a:gd name="connsiteY149" fmla="*/ 841248 h 1676710"/>
              <a:gd name="connsiteX150" fmla="*/ 2563368 w 2612136"/>
              <a:gd name="connsiteY150" fmla="*/ 865632 h 1676710"/>
              <a:gd name="connsiteX151" fmla="*/ 2569464 w 2612136"/>
              <a:gd name="connsiteY151" fmla="*/ 877824 h 1676710"/>
              <a:gd name="connsiteX152" fmla="*/ 2572512 w 2612136"/>
              <a:gd name="connsiteY152" fmla="*/ 886968 h 1676710"/>
              <a:gd name="connsiteX153" fmla="*/ 2575560 w 2612136"/>
              <a:gd name="connsiteY153" fmla="*/ 899160 h 1676710"/>
              <a:gd name="connsiteX154" fmla="*/ 2587752 w 2612136"/>
              <a:gd name="connsiteY154" fmla="*/ 917448 h 1676710"/>
              <a:gd name="connsiteX155" fmla="*/ 2593848 w 2612136"/>
              <a:gd name="connsiteY155" fmla="*/ 938784 h 1676710"/>
              <a:gd name="connsiteX156" fmla="*/ 2596896 w 2612136"/>
              <a:gd name="connsiteY156" fmla="*/ 950976 h 1676710"/>
              <a:gd name="connsiteX157" fmla="*/ 2602992 w 2612136"/>
              <a:gd name="connsiteY157" fmla="*/ 963168 h 1676710"/>
              <a:gd name="connsiteX158" fmla="*/ 2606040 w 2612136"/>
              <a:gd name="connsiteY158" fmla="*/ 975360 h 1676710"/>
              <a:gd name="connsiteX159" fmla="*/ 2612136 w 2612136"/>
              <a:gd name="connsiteY159" fmla="*/ 993648 h 1676710"/>
              <a:gd name="connsiteX160" fmla="*/ 2609088 w 2612136"/>
              <a:gd name="connsiteY160" fmla="*/ 1030224 h 1676710"/>
              <a:gd name="connsiteX161" fmla="*/ 2602992 w 2612136"/>
              <a:gd name="connsiteY161" fmla="*/ 1066800 h 1676710"/>
              <a:gd name="connsiteX162" fmla="*/ 2599944 w 2612136"/>
              <a:gd name="connsiteY162" fmla="*/ 1103376 h 1676710"/>
              <a:gd name="connsiteX163" fmla="*/ 2593848 w 2612136"/>
              <a:gd name="connsiteY163" fmla="*/ 1130808 h 1676710"/>
              <a:gd name="connsiteX164" fmla="*/ 2590800 w 2612136"/>
              <a:gd name="connsiteY164" fmla="*/ 1139952 h 1676710"/>
              <a:gd name="connsiteX165" fmla="*/ 2581656 w 2612136"/>
              <a:gd name="connsiteY165" fmla="*/ 1173480 h 1676710"/>
              <a:gd name="connsiteX166" fmla="*/ 2578608 w 2612136"/>
              <a:gd name="connsiteY166" fmla="*/ 1182624 h 1676710"/>
              <a:gd name="connsiteX167" fmla="*/ 2566416 w 2612136"/>
              <a:gd name="connsiteY167" fmla="*/ 1200912 h 1676710"/>
              <a:gd name="connsiteX168" fmla="*/ 2560320 w 2612136"/>
              <a:gd name="connsiteY168" fmla="*/ 1210056 h 1676710"/>
              <a:gd name="connsiteX169" fmla="*/ 2557272 w 2612136"/>
              <a:gd name="connsiteY169" fmla="*/ 1219200 h 1676710"/>
              <a:gd name="connsiteX170" fmla="*/ 2545080 w 2612136"/>
              <a:gd name="connsiteY170" fmla="*/ 1237488 h 1676710"/>
              <a:gd name="connsiteX171" fmla="*/ 2538984 w 2612136"/>
              <a:gd name="connsiteY171" fmla="*/ 1246632 h 1676710"/>
              <a:gd name="connsiteX172" fmla="*/ 2535936 w 2612136"/>
              <a:gd name="connsiteY172" fmla="*/ 1255776 h 1676710"/>
              <a:gd name="connsiteX173" fmla="*/ 2526792 w 2612136"/>
              <a:gd name="connsiteY173" fmla="*/ 1264920 h 1676710"/>
              <a:gd name="connsiteX174" fmla="*/ 2511552 w 2612136"/>
              <a:gd name="connsiteY174" fmla="*/ 1283208 h 1676710"/>
              <a:gd name="connsiteX175" fmla="*/ 2502408 w 2612136"/>
              <a:gd name="connsiteY175" fmla="*/ 1289304 h 1676710"/>
              <a:gd name="connsiteX176" fmla="*/ 2493264 w 2612136"/>
              <a:gd name="connsiteY176" fmla="*/ 1301496 h 1676710"/>
              <a:gd name="connsiteX177" fmla="*/ 2474976 w 2612136"/>
              <a:gd name="connsiteY177" fmla="*/ 1313688 h 1676710"/>
              <a:gd name="connsiteX178" fmla="*/ 2444496 w 2612136"/>
              <a:gd name="connsiteY178" fmla="*/ 1335024 h 1676710"/>
              <a:gd name="connsiteX179" fmla="*/ 2435352 w 2612136"/>
              <a:gd name="connsiteY179" fmla="*/ 1341120 h 1676710"/>
              <a:gd name="connsiteX180" fmla="*/ 2423160 w 2612136"/>
              <a:gd name="connsiteY180" fmla="*/ 1350264 h 1676710"/>
              <a:gd name="connsiteX181" fmla="*/ 2410968 w 2612136"/>
              <a:gd name="connsiteY181" fmla="*/ 1353312 h 1676710"/>
              <a:gd name="connsiteX182" fmla="*/ 2401824 w 2612136"/>
              <a:gd name="connsiteY182" fmla="*/ 1362456 h 1676710"/>
              <a:gd name="connsiteX183" fmla="*/ 2383536 w 2612136"/>
              <a:gd name="connsiteY183" fmla="*/ 1374648 h 1676710"/>
              <a:gd name="connsiteX184" fmla="*/ 2365248 w 2612136"/>
              <a:gd name="connsiteY184" fmla="*/ 1386840 h 1676710"/>
              <a:gd name="connsiteX185" fmla="*/ 2356104 w 2612136"/>
              <a:gd name="connsiteY185" fmla="*/ 1395984 h 1676710"/>
              <a:gd name="connsiteX186" fmla="*/ 2346960 w 2612136"/>
              <a:gd name="connsiteY186" fmla="*/ 1399032 h 1676710"/>
              <a:gd name="connsiteX187" fmla="*/ 2331720 w 2612136"/>
              <a:gd name="connsiteY187" fmla="*/ 1411224 h 1676710"/>
              <a:gd name="connsiteX188" fmla="*/ 2322576 w 2612136"/>
              <a:gd name="connsiteY188" fmla="*/ 1420368 h 1676710"/>
              <a:gd name="connsiteX189" fmla="*/ 2301240 w 2612136"/>
              <a:gd name="connsiteY189" fmla="*/ 1432560 h 1676710"/>
              <a:gd name="connsiteX190" fmla="*/ 2286000 w 2612136"/>
              <a:gd name="connsiteY190" fmla="*/ 1441704 h 1676710"/>
              <a:gd name="connsiteX191" fmla="*/ 2267712 w 2612136"/>
              <a:gd name="connsiteY191" fmla="*/ 1453896 h 1676710"/>
              <a:gd name="connsiteX192" fmla="*/ 2255520 w 2612136"/>
              <a:gd name="connsiteY192" fmla="*/ 1459992 h 1676710"/>
              <a:gd name="connsiteX193" fmla="*/ 2234184 w 2612136"/>
              <a:gd name="connsiteY193" fmla="*/ 1475232 h 1676710"/>
              <a:gd name="connsiteX194" fmla="*/ 2225040 w 2612136"/>
              <a:gd name="connsiteY194" fmla="*/ 1481328 h 1676710"/>
              <a:gd name="connsiteX195" fmla="*/ 2212848 w 2612136"/>
              <a:gd name="connsiteY195" fmla="*/ 1490472 h 1676710"/>
              <a:gd name="connsiteX196" fmla="*/ 2194560 w 2612136"/>
              <a:gd name="connsiteY196" fmla="*/ 1496568 h 1676710"/>
              <a:gd name="connsiteX197" fmla="*/ 2185416 w 2612136"/>
              <a:gd name="connsiteY197" fmla="*/ 1499616 h 1676710"/>
              <a:gd name="connsiteX198" fmla="*/ 2164080 w 2612136"/>
              <a:gd name="connsiteY198" fmla="*/ 1511808 h 1676710"/>
              <a:gd name="connsiteX199" fmla="*/ 2154936 w 2612136"/>
              <a:gd name="connsiteY199" fmla="*/ 1514856 h 1676710"/>
              <a:gd name="connsiteX200" fmla="*/ 2133600 w 2612136"/>
              <a:gd name="connsiteY200" fmla="*/ 1527048 h 1676710"/>
              <a:gd name="connsiteX201" fmla="*/ 2115312 w 2612136"/>
              <a:gd name="connsiteY201" fmla="*/ 1539240 h 1676710"/>
              <a:gd name="connsiteX202" fmla="*/ 2097024 w 2612136"/>
              <a:gd name="connsiteY202" fmla="*/ 1548384 h 1676710"/>
              <a:gd name="connsiteX203" fmla="*/ 2087880 w 2612136"/>
              <a:gd name="connsiteY203" fmla="*/ 1551432 h 1676710"/>
              <a:gd name="connsiteX204" fmla="*/ 2063496 w 2612136"/>
              <a:gd name="connsiteY204" fmla="*/ 1563624 h 1676710"/>
              <a:gd name="connsiteX205" fmla="*/ 2045208 w 2612136"/>
              <a:gd name="connsiteY205" fmla="*/ 1575816 h 1676710"/>
              <a:gd name="connsiteX206" fmla="*/ 2036064 w 2612136"/>
              <a:gd name="connsiteY206" fmla="*/ 1578864 h 1676710"/>
              <a:gd name="connsiteX207" fmla="*/ 2026920 w 2612136"/>
              <a:gd name="connsiteY207" fmla="*/ 1584960 h 1676710"/>
              <a:gd name="connsiteX208" fmla="*/ 2002536 w 2612136"/>
              <a:gd name="connsiteY208" fmla="*/ 1600200 h 1676710"/>
              <a:gd name="connsiteX209" fmla="*/ 1984248 w 2612136"/>
              <a:gd name="connsiteY209" fmla="*/ 1612392 h 1676710"/>
              <a:gd name="connsiteX210" fmla="*/ 1959864 w 2612136"/>
              <a:gd name="connsiteY210" fmla="*/ 1621536 h 1676710"/>
              <a:gd name="connsiteX211" fmla="*/ 1950720 w 2612136"/>
              <a:gd name="connsiteY211" fmla="*/ 1624584 h 1676710"/>
              <a:gd name="connsiteX212" fmla="*/ 1941576 w 2612136"/>
              <a:gd name="connsiteY212" fmla="*/ 1630680 h 1676710"/>
              <a:gd name="connsiteX213" fmla="*/ 1911096 w 2612136"/>
              <a:gd name="connsiteY213" fmla="*/ 1636776 h 1676710"/>
              <a:gd name="connsiteX214" fmla="*/ 1898904 w 2612136"/>
              <a:gd name="connsiteY214" fmla="*/ 1642872 h 1676710"/>
              <a:gd name="connsiteX215" fmla="*/ 1889760 w 2612136"/>
              <a:gd name="connsiteY215" fmla="*/ 1648968 h 1676710"/>
              <a:gd name="connsiteX216" fmla="*/ 1880616 w 2612136"/>
              <a:gd name="connsiteY216" fmla="*/ 1652016 h 1676710"/>
              <a:gd name="connsiteX217" fmla="*/ 1862328 w 2612136"/>
              <a:gd name="connsiteY217" fmla="*/ 1664208 h 1676710"/>
              <a:gd name="connsiteX218" fmla="*/ 1853184 w 2612136"/>
              <a:gd name="connsiteY218" fmla="*/ 1670304 h 1676710"/>
              <a:gd name="connsiteX219" fmla="*/ 1831848 w 2612136"/>
              <a:gd name="connsiteY219" fmla="*/ 1676400 h 1676710"/>
              <a:gd name="connsiteX220" fmla="*/ 1813560 w 2612136"/>
              <a:gd name="connsiteY220" fmla="*/ 1667256 h 1676710"/>
              <a:gd name="connsiteX221" fmla="*/ 1792224 w 2612136"/>
              <a:gd name="connsiteY221" fmla="*/ 1658112 h 1676710"/>
              <a:gd name="connsiteX222" fmla="*/ 1783080 w 2612136"/>
              <a:gd name="connsiteY222" fmla="*/ 1648968 h 1676710"/>
              <a:gd name="connsiteX223" fmla="*/ 1776984 w 2612136"/>
              <a:gd name="connsiteY223" fmla="*/ 1639824 h 1676710"/>
              <a:gd name="connsiteX224" fmla="*/ 1767840 w 2612136"/>
              <a:gd name="connsiteY224" fmla="*/ 1636776 h 1676710"/>
              <a:gd name="connsiteX225" fmla="*/ 1761744 w 2612136"/>
              <a:gd name="connsiteY225" fmla="*/ 1627632 h 1676710"/>
              <a:gd name="connsiteX226" fmla="*/ 1734312 w 2612136"/>
              <a:gd name="connsiteY226" fmla="*/ 1600200 h 1676710"/>
              <a:gd name="connsiteX227" fmla="*/ 1725168 w 2612136"/>
              <a:gd name="connsiteY227" fmla="*/ 1591056 h 1676710"/>
              <a:gd name="connsiteX228" fmla="*/ 1706880 w 2612136"/>
              <a:gd name="connsiteY228" fmla="*/ 1563624 h 1676710"/>
              <a:gd name="connsiteX229" fmla="*/ 1700784 w 2612136"/>
              <a:gd name="connsiteY229" fmla="*/ 1554480 h 1676710"/>
              <a:gd name="connsiteX230" fmla="*/ 1694688 w 2612136"/>
              <a:gd name="connsiteY230" fmla="*/ 1545336 h 1676710"/>
              <a:gd name="connsiteX231" fmla="*/ 1691640 w 2612136"/>
              <a:gd name="connsiteY231" fmla="*/ 1536192 h 1676710"/>
              <a:gd name="connsiteX232" fmla="*/ 1679448 w 2612136"/>
              <a:gd name="connsiteY232" fmla="*/ 1514856 h 1676710"/>
              <a:gd name="connsiteX233" fmla="*/ 1673352 w 2612136"/>
              <a:gd name="connsiteY233" fmla="*/ 1496568 h 1676710"/>
              <a:gd name="connsiteX234" fmla="*/ 1670304 w 2612136"/>
              <a:gd name="connsiteY234" fmla="*/ 1487424 h 1676710"/>
              <a:gd name="connsiteX235" fmla="*/ 1670304 w 2612136"/>
              <a:gd name="connsiteY235" fmla="*/ 1423416 h 1676710"/>
              <a:gd name="connsiteX236" fmla="*/ 1679448 w 2612136"/>
              <a:gd name="connsiteY236" fmla="*/ 1405128 h 1676710"/>
              <a:gd name="connsiteX237" fmla="*/ 1688592 w 2612136"/>
              <a:gd name="connsiteY237" fmla="*/ 1399032 h 1676710"/>
              <a:gd name="connsiteX238" fmla="*/ 1700784 w 2612136"/>
              <a:gd name="connsiteY238" fmla="*/ 1386840 h 1676710"/>
              <a:gd name="connsiteX239" fmla="*/ 1709928 w 2612136"/>
              <a:gd name="connsiteY239" fmla="*/ 1377696 h 1676710"/>
              <a:gd name="connsiteX240" fmla="*/ 1728216 w 2612136"/>
              <a:gd name="connsiteY240" fmla="*/ 1365504 h 1676710"/>
              <a:gd name="connsiteX241" fmla="*/ 1737360 w 2612136"/>
              <a:gd name="connsiteY241" fmla="*/ 1359408 h 1676710"/>
              <a:gd name="connsiteX242" fmla="*/ 1749552 w 2612136"/>
              <a:gd name="connsiteY242" fmla="*/ 1356360 h 1676710"/>
              <a:gd name="connsiteX243" fmla="*/ 1770888 w 2612136"/>
              <a:gd name="connsiteY243" fmla="*/ 1344168 h 1676710"/>
              <a:gd name="connsiteX244" fmla="*/ 1780032 w 2612136"/>
              <a:gd name="connsiteY244" fmla="*/ 1338072 h 1676710"/>
              <a:gd name="connsiteX245" fmla="*/ 1801368 w 2612136"/>
              <a:gd name="connsiteY245" fmla="*/ 1331976 h 1676710"/>
              <a:gd name="connsiteX246" fmla="*/ 1810512 w 2612136"/>
              <a:gd name="connsiteY246" fmla="*/ 1328928 h 1676710"/>
              <a:gd name="connsiteX247" fmla="*/ 1822704 w 2612136"/>
              <a:gd name="connsiteY247" fmla="*/ 1325880 h 1676710"/>
              <a:gd name="connsiteX248" fmla="*/ 1840992 w 2612136"/>
              <a:gd name="connsiteY248" fmla="*/ 1319784 h 1676710"/>
              <a:gd name="connsiteX249" fmla="*/ 1850136 w 2612136"/>
              <a:gd name="connsiteY249" fmla="*/ 1316736 h 1676710"/>
              <a:gd name="connsiteX250" fmla="*/ 1871472 w 2612136"/>
              <a:gd name="connsiteY250" fmla="*/ 1313688 h 1676710"/>
              <a:gd name="connsiteX251" fmla="*/ 1883664 w 2612136"/>
              <a:gd name="connsiteY251" fmla="*/ 1307592 h 1676710"/>
              <a:gd name="connsiteX252" fmla="*/ 1901952 w 2612136"/>
              <a:gd name="connsiteY252" fmla="*/ 1301496 h 1676710"/>
              <a:gd name="connsiteX253" fmla="*/ 1914144 w 2612136"/>
              <a:gd name="connsiteY253" fmla="*/ 1295400 h 1676710"/>
              <a:gd name="connsiteX254" fmla="*/ 1923288 w 2612136"/>
              <a:gd name="connsiteY254" fmla="*/ 1292352 h 1676710"/>
              <a:gd name="connsiteX255" fmla="*/ 1932432 w 2612136"/>
              <a:gd name="connsiteY255" fmla="*/ 1286256 h 1676710"/>
              <a:gd name="connsiteX256" fmla="*/ 1941576 w 2612136"/>
              <a:gd name="connsiteY256" fmla="*/ 1283208 h 1676710"/>
              <a:gd name="connsiteX257" fmla="*/ 1959864 w 2612136"/>
              <a:gd name="connsiteY257" fmla="*/ 1271016 h 1676710"/>
              <a:gd name="connsiteX258" fmla="*/ 1969008 w 2612136"/>
              <a:gd name="connsiteY258" fmla="*/ 1264920 h 1676710"/>
              <a:gd name="connsiteX259" fmla="*/ 1978152 w 2612136"/>
              <a:gd name="connsiteY259" fmla="*/ 1258824 h 1676710"/>
              <a:gd name="connsiteX260" fmla="*/ 1987296 w 2612136"/>
              <a:gd name="connsiteY260" fmla="*/ 1255776 h 1676710"/>
              <a:gd name="connsiteX261" fmla="*/ 1996440 w 2612136"/>
              <a:gd name="connsiteY261" fmla="*/ 1249680 h 1676710"/>
              <a:gd name="connsiteX262" fmla="*/ 2008632 w 2612136"/>
              <a:gd name="connsiteY262" fmla="*/ 1246632 h 1676710"/>
              <a:gd name="connsiteX263" fmla="*/ 2017776 w 2612136"/>
              <a:gd name="connsiteY263" fmla="*/ 1240536 h 1676710"/>
              <a:gd name="connsiteX264" fmla="*/ 2045208 w 2612136"/>
              <a:gd name="connsiteY264" fmla="*/ 1228344 h 1676710"/>
              <a:gd name="connsiteX265" fmla="*/ 2051304 w 2612136"/>
              <a:gd name="connsiteY265" fmla="*/ 1216152 h 1676710"/>
              <a:gd name="connsiteX266" fmla="*/ 2069592 w 2612136"/>
              <a:gd name="connsiteY266" fmla="*/ 1200912 h 1676710"/>
              <a:gd name="connsiteX267" fmla="*/ 2078736 w 2612136"/>
              <a:gd name="connsiteY267" fmla="*/ 1191768 h 1676710"/>
              <a:gd name="connsiteX268" fmla="*/ 2097024 w 2612136"/>
              <a:gd name="connsiteY268" fmla="*/ 1179576 h 1676710"/>
              <a:gd name="connsiteX269" fmla="*/ 2106168 w 2612136"/>
              <a:gd name="connsiteY269" fmla="*/ 1173480 h 1676710"/>
              <a:gd name="connsiteX270" fmla="*/ 2115312 w 2612136"/>
              <a:gd name="connsiteY270" fmla="*/ 1167384 h 1676710"/>
              <a:gd name="connsiteX271" fmla="*/ 2124456 w 2612136"/>
              <a:gd name="connsiteY271" fmla="*/ 1164336 h 1676710"/>
              <a:gd name="connsiteX272" fmla="*/ 2136648 w 2612136"/>
              <a:gd name="connsiteY272" fmla="*/ 1155192 h 1676710"/>
              <a:gd name="connsiteX273" fmla="*/ 2145792 w 2612136"/>
              <a:gd name="connsiteY273" fmla="*/ 1152144 h 1676710"/>
              <a:gd name="connsiteX274" fmla="*/ 2154936 w 2612136"/>
              <a:gd name="connsiteY274" fmla="*/ 1143000 h 1676710"/>
              <a:gd name="connsiteX275" fmla="*/ 2164080 w 2612136"/>
              <a:gd name="connsiteY275" fmla="*/ 1139952 h 1676710"/>
              <a:gd name="connsiteX276" fmla="*/ 2173224 w 2612136"/>
              <a:gd name="connsiteY276" fmla="*/ 1133856 h 1676710"/>
              <a:gd name="connsiteX277" fmla="*/ 2191512 w 2612136"/>
              <a:gd name="connsiteY277" fmla="*/ 1115568 h 1676710"/>
              <a:gd name="connsiteX278" fmla="*/ 2209800 w 2612136"/>
              <a:gd name="connsiteY278" fmla="*/ 1106424 h 1676710"/>
              <a:gd name="connsiteX279" fmla="*/ 2215896 w 2612136"/>
              <a:gd name="connsiteY279" fmla="*/ 1097280 h 1676710"/>
              <a:gd name="connsiteX280" fmla="*/ 2234184 w 2612136"/>
              <a:gd name="connsiteY280" fmla="*/ 1085088 h 1676710"/>
              <a:gd name="connsiteX281" fmla="*/ 2261616 w 2612136"/>
              <a:gd name="connsiteY281" fmla="*/ 1066800 h 1676710"/>
              <a:gd name="connsiteX282" fmla="*/ 2270760 w 2612136"/>
              <a:gd name="connsiteY282" fmla="*/ 1060704 h 1676710"/>
              <a:gd name="connsiteX283" fmla="*/ 2279904 w 2612136"/>
              <a:gd name="connsiteY283" fmla="*/ 1051560 h 1676710"/>
              <a:gd name="connsiteX284" fmla="*/ 2289048 w 2612136"/>
              <a:gd name="connsiteY284" fmla="*/ 1048512 h 1676710"/>
              <a:gd name="connsiteX285" fmla="*/ 2316480 w 2612136"/>
              <a:gd name="connsiteY285" fmla="*/ 1030224 h 1676710"/>
              <a:gd name="connsiteX286" fmla="*/ 2325624 w 2612136"/>
              <a:gd name="connsiteY286" fmla="*/ 1024128 h 1676710"/>
              <a:gd name="connsiteX287" fmla="*/ 2346960 w 2612136"/>
              <a:gd name="connsiteY287" fmla="*/ 1008888 h 1676710"/>
              <a:gd name="connsiteX288" fmla="*/ 2353056 w 2612136"/>
              <a:gd name="connsiteY288" fmla="*/ 999744 h 1676710"/>
              <a:gd name="connsiteX289" fmla="*/ 2359152 w 2612136"/>
              <a:gd name="connsiteY289" fmla="*/ 987552 h 1676710"/>
              <a:gd name="connsiteX290" fmla="*/ 2368296 w 2612136"/>
              <a:gd name="connsiteY290" fmla="*/ 978408 h 1676710"/>
              <a:gd name="connsiteX291" fmla="*/ 2377440 w 2612136"/>
              <a:gd name="connsiteY291" fmla="*/ 960120 h 1676710"/>
              <a:gd name="connsiteX292" fmla="*/ 2383536 w 2612136"/>
              <a:gd name="connsiteY292" fmla="*/ 935736 h 1676710"/>
              <a:gd name="connsiteX293" fmla="*/ 2377440 w 2612136"/>
              <a:gd name="connsiteY293" fmla="*/ 896112 h 1676710"/>
              <a:gd name="connsiteX294" fmla="*/ 2374392 w 2612136"/>
              <a:gd name="connsiteY294" fmla="*/ 886968 h 1676710"/>
              <a:gd name="connsiteX295" fmla="*/ 2362200 w 2612136"/>
              <a:gd name="connsiteY295" fmla="*/ 868680 h 1676710"/>
              <a:gd name="connsiteX296" fmla="*/ 2353056 w 2612136"/>
              <a:gd name="connsiteY296" fmla="*/ 862584 h 1676710"/>
              <a:gd name="connsiteX297" fmla="*/ 2340864 w 2612136"/>
              <a:gd name="connsiteY297" fmla="*/ 853440 h 1676710"/>
              <a:gd name="connsiteX298" fmla="*/ 2331720 w 2612136"/>
              <a:gd name="connsiteY298" fmla="*/ 850392 h 1676710"/>
              <a:gd name="connsiteX299" fmla="*/ 2319528 w 2612136"/>
              <a:gd name="connsiteY299" fmla="*/ 844296 h 1676710"/>
              <a:gd name="connsiteX300" fmla="*/ 2301240 w 2612136"/>
              <a:gd name="connsiteY300" fmla="*/ 838200 h 1676710"/>
              <a:gd name="connsiteX301" fmla="*/ 2282952 w 2612136"/>
              <a:gd name="connsiteY301" fmla="*/ 829056 h 1676710"/>
              <a:gd name="connsiteX302" fmla="*/ 2264664 w 2612136"/>
              <a:gd name="connsiteY302" fmla="*/ 813816 h 1676710"/>
              <a:gd name="connsiteX303" fmla="*/ 2255520 w 2612136"/>
              <a:gd name="connsiteY303" fmla="*/ 810768 h 1676710"/>
              <a:gd name="connsiteX304" fmla="*/ 2240280 w 2612136"/>
              <a:gd name="connsiteY304" fmla="*/ 798576 h 1676710"/>
              <a:gd name="connsiteX305" fmla="*/ 2231136 w 2612136"/>
              <a:gd name="connsiteY305" fmla="*/ 789432 h 1676710"/>
              <a:gd name="connsiteX306" fmla="*/ 2221992 w 2612136"/>
              <a:gd name="connsiteY306" fmla="*/ 786384 h 1676710"/>
              <a:gd name="connsiteX307" fmla="*/ 2203704 w 2612136"/>
              <a:gd name="connsiteY307" fmla="*/ 774192 h 1676710"/>
              <a:gd name="connsiteX308" fmla="*/ 2188464 w 2612136"/>
              <a:gd name="connsiteY308" fmla="*/ 758952 h 1676710"/>
              <a:gd name="connsiteX309" fmla="*/ 2157984 w 2612136"/>
              <a:gd name="connsiteY309" fmla="*/ 749808 h 1676710"/>
              <a:gd name="connsiteX310" fmla="*/ 2148840 w 2612136"/>
              <a:gd name="connsiteY310" fmla="*/ 743712 h 1676710"/>
              <a:gd name="connsiteX311" fmla="*/ 2130552 w 2612136"/>
              <a:gd name="connsiteY311" fmla="*/ 737616 h 1676710"/>
              <a:gd name="connsiteX312" fmla="*/ 2121408 w 2612136"/>
              <a:gd name="connsiteY312" fmla="*/ 734568 h 1676710"/>
              <a:gd name="connsiteX313" fmla="*/ 2100072 w 2612136"/>
              <a:gd name="connsiteY313" fmla="*/ 728472 h 1676710"/>
              <a:gd name="connsiteX314" fmla="*/ 2090928 w 2612136"/>
              <a:gd name="connsiteY314" fmla="*/ 722376 h 1676710"/>
              <a:gd name="connsiteX315" fmla="*/ 2078736 w 2612136"/>
              <a:gd name="connsiteY315" fmla="*/ 719328 h 1676710"/>
              <a:gd name="connsiteX316" fmla="*/ 2060448 w 2612136"/>
              <a:gd name="connsiteY316" fmla="*/ 713232 h 1676710"/>
              <a:gd name="connsiteX317" fmla="*/ 2051304 w 2612136"/>
              <a:gd name="connsiteY317" fmla="*/ 710184 h 1676710"/>
              <a:gd name="connsiteX318" fmla="*/ 2029968 w 2612136"/>
              <a:gd name="connsiteY318" fmla="*/ 694944 h 1676710"/>
              <a:gd name="connsiteX319" fmla="*/ 1965960 w 2612136"/>
              <a:gd name="connsiteY319" fmla="*/ 655320 h 1676710"/>
              <a:gd name="connsiteX320" fmla="*/ 1874520 w 2612136"/>
              <a:gd name="connsiteY320" fmla="*/ 615696 h 1676710"/>
              <a:gd name="connsiteX321" fmla="*/ 1740408 w 2612136"/>
              <a:gd name="connsiteY321" fmla="*/ 566928 h 1676710"/>
              <a:gd name="connsiteX322" fmla="*/ 1722120 w 2612136"/>
              <a:gd name="connsiteY322" fmla="*/ 554736 h 1676710"/>
              <a:gd name="connsiteX323" fmla="*/ 1703832 w 2612136"/>
              <a:gd name="connsiteY323" fmla="*/ 542544 h 1676710"/>
              <a:gd name="connsiteX324" fmla="*/ 1685544 w 2612136"/>
              <a:gd name="connsiteY324" fmla="*/ 533400 h 1676710"/>
              <a:gd name="connsiteX325" fmla="*/ 1676400 w 2612136"/>
              <a:gd name="connsiteY325" fmla="*/ 530352 h 1676710"/>
              <a:gd name="connsiteX326" fmla="*/ 1664208 w 2612136"/>
              <a:gd name="connsiteY326" fmla="*/ 524256 h 1676710"/>
              <a:gd name="connsiteX327" fmla="*/ 1645920 w 2612136"/>
              <a:gd name="connsiteY327" fmla="*/ 512064 h 1676710"/>
              <a:gd name="connsiteX328" fmla="*/ 1636776 w 2612136"/>
              <a:gd name="connsiteY328" fmla="*/ 505968 h 1676710"/>
              <a:gd name="connsiteX329" fmla="*/ 1615440 w 2612136"/>
              <a:gd name="connsiteY329" fmla="*/ 499872 h 1676710"/>
              <a:gd name="connsiteX330" fmla="*/ 1606296 w 2612136"/>
              <a:gd name="connsiteY330" fmla="*/ 493776 h 1676710"/>
              <a:gd name="connsiteX331" fmla="*/ 1584960 w 2612136"/>
              <a:gd name="connsiteY331" fmla="*/ 487680 h 1676710"/>
              <a:gd name="connsiteX332" fmla="*/ 1575816 w 2612136"/>
              <a:gd name="connsiteY332" fmla="*/ 481584 h 1676710"/>
              <a:gd name="connsiteX333" fmla="*/ 1551432 w 2612136"/>
              <a:gd name="connsiteY333" fmla="*/ 475488 h 1676710"/>
              <a:gd name="connsiteX334" fmla="*/ 1536192 w 2612136"/>
              <a:gd name="connsiteY334" fmla="*/ 469392 h 1676710"/>
              <a:gd name="connsiteX335" fmla="*/ 1514856 w 2612136"/>
              <a:gd name="connsiteY335" fmla="*/ 463296 h 1676710"/>
              <a:gd name="connsiteX336" fmla="*/ 1493520 w 2612136"/>
              <a:gd name="connsiteY336" fmla="*/ 454152 h 1676710"/>
              <a:gd name="connsiteX337" fmla="*/ 1463040 w 2612136"/>
              <a:gd name="connsiteY337" fmla="*/ 438912 h 1676710"/>
              <a:gd name="connsiteX338" fmla="*/ 1453896 w 2612136"/>
              <a:gd name="connsiteY338" fmla="*/ 432816 h 1676710"/>
              <a:gd name="connsiteX339" fmla="*/ 1444752 w 2612136"/>
              <a:gd name="connsiteY339" fmla="*/ 429768 h 1676710"/>
              <a:gd name="connsiteX340" fmla="*/ 1408176 w 2612136"/>
              <a:gd name="connsiteY340" fmla="*/ 414528 h 1676710"/>
              <a:gd name="connsiteX341" fmla="*/ 1389888 w 2612136"/>
              <a:gd name="connsiteY341" fmla="*/ 402336 h 1676710"/>
              <a:gd name="connsiteX342" fmla="*/ 1380744 w 2612136"/>
              <a:gd name="connsiteY342" fmla="*/ 396240 h 1676710"/>
              <a:gd name="connsiteX343" fmla="*/ 1371600 w 2612136"/>
              <a:gd name="connsiteY343" fmla="*/ 393192 h 1676710"/>
              <a:gd name="connsiteX344" fmla="*/ 1350264 w 2612136"/>
              <a:gd name="connsiteY344" fmla="*/ 381000 h 1676710"/>
              <a:gd name="connsiteX345" fmla="*/ 1341120 w 2612136"/>
              <a:gd name="connsiteY345" fmla="*/ 377952 h 1676710"/>
              <a:gd name="connsiteX346" fmla="*/ 1331976 w 2612136"/>
              <a:gd name="connsiteY346" fmla="*/ 371856 h 1676710"/>
              <a:gd name="connsiteX347" fmla="*/ 1094232 w 2612136"/>
              <a:gd name="connsiteY347" fmla="*/ 295656 h 1676710"/>
              <a:gd name="connsiteX348" fmla="*/ 1069848 w 2612136"/>
              <a:gd name="connsiteY348" fmla="*/ 289560 h 1676710"/>
              <a:gd name="connsiteX349" fmla="*/ 1057656 w 2612136"/>
              <a:gd name="connsiteY349" fmla="*/ 286512 h 1676710"/>
              <a:gd name="connsiteX350" fmla="*/ 1030224 w 2612136"/>
              <a:gd name="connsiteY350" fmla="*/ 283464 h 1676710"/>
              <a:gd name="connsiteX351" fmla="*/ 990600 w 2612136"/>
              <a:gd name="connsiteY351" fmla="*/ 274320 h 1676710"/>
              <a:gd name="connsiteX352" fmla="*/ 972312 w 2612136"/>
              <a:gd name="connsiteY352" fmla="*/ 268224 h 1676710"/>
              <a:gd name="connsiteX353" fmla="*/ 963168 w 2612136"/>
              <a:gd name="connsiteY353" fmla="*/ 265176 h 1676710"/>
              <a:gd name="connsiteX354" fmla="*/ 950976 w 2612136"/>
              <a:gd name="connsiteY354" fmla="*/ 262128 h 1676710"/>
              <a:gd name="connsiteX355" fmla="*/ 932688 w 2612136"/>
              <a:gd name="connsiteY355" fmla="*/ 256032 h 1676710"/>
              <a:gd name="connsiteX356" fmla="*/ 923544 w 2612136"/>
              <a:gd name="connsiteY356" fmla="*/ 252984 h 1676710"/>
              <a:gd name="connsiteX357" fmla="*/ 905256 w 2612136"/>
              <a:gd name="connsiteY357" fmla="*/ 249936 h 1676710"/>
              <a:gd name="connsiteX358" fmla="*/ 880872 w 2612136"/>
              <a:gd name="connsiteY358" fmla="*/ 240792 h 1676710"/>
              <a:gd name="connsiteX359" fmla="*/ 853440 w 2612136"/>
              <a:gd name="connsiteY359" fmla="*/ 237744 h 1676710"/>
              <a:gd name="connsiteX360" fmla="*/ 841248 w 2612136"/>
              <a:gd name="connsiteY360" fmla="*/ 234696 h 1676710"/>
              <a:gd name="connsiteX361" fmla="*/ 819912 w 2612136"/>
              <a:gd name="connsiteY361" fmla="*/ 228600 h 1676710"/>
              <a:gd name="connsiteX362" fmla="*/ 804672 w 2612136"/>
              <a:gd name="connsiteY362" fmla="*/ 225552 h 1676710"/>
              <a:gd name="connsiteX363" fmla="*/ 786384 w 2612136"/>
              <a:gd name="connsiteY363" fmla="*/ 222504 h 1676710"/>
              <a:gd name="connsiteX364" fmla="*/ 768096 w 2612136"/>
              <a:gd name="connsiteY364" fmla="*/ 216408 h 1676710"/>
              <a:gd name="connsiteX365" fmla="*/ 743712 w 2612136"/>
              <a:gd name="connsiteY365" fmla="*/ 213360 h 1676710"/>
              <a:gd name="connsiteX366" fmla="*/ 722376 w 2612136"/>
              <a:gd name="connsiteY366" fmla="*/ 210312 h 1676710"/>
              <a:gd name="connsiteX367" fmla="*/ 676656 w 2612136"/>
              <a:gd name="connsiteY367" fmla="*/ 207264 h 1676710"/>
              <a:gd name="connsiteX368" fmla="*/ 664464 w 2612136"/>
              <a:gd name="connsiteY368" fmla="*/ 204216 h 1676710"/>
              <a:gd name="connsiteX369" fmla="*/ 591312 w 2612136"/>
              <a:gd name="connsiteY369" fmla="*/ 207264 h 1676710"/>
              <a:gd name="connsiteX370" fmla="*/ 576072 w 2612136"/>
              <a:gd name="connsiteY370" fmla="*/ 210312 h 1676710"/>
              <a:gd name="connsiteX371" fmla="*/ 536448 w 2612136"/>
              <a:gd name="connsiteY371" fmla="*/ 216408 h 1676710"/>
              <a:gd name="connsiteX372" fmla="*/ 493776 w 2612136"/>
              <a:gd name="connsiteY372" fmla="*/ 219456 h 1676710"/>
              <a:gd name="connsiteX373" fmla="*/ 466344 w 2612136"/>
              <a:gd name="connsiteY373" fmla="*/ 222504 h 1676710"/>
              <a:gd name="connsiteX374" fmla="*/ 371856 w 2612136"/>
              <a:gd name="connsiteY374" fmla="*/ 231648 h 1676710"/>
              <a:gd name="connsiteX375" fmla="*/ 326136 w 2612136"/>
              <a:gd name="connsiteY375" fmla="*/ 246888 h 1676710"/>
              <a:gd name="connsiteX376" fmla="*/ 316992 w 2612136"/>
              <a:gd name="connsiteY376" fmla="*/ 249936 h 1676710"/>
              <a:gd name="connsiteX377" fmla="*/ 307848 w 2612136"/>
              <a:gd name="connsiteY377" fmla="*/ 252984 h 1676710"/>
              <a:gd name="connsiteX378" fmla="*/ 283464 w 2612136"/>
              <a:gd name="connsiteY378" fmla="*/ 262128 h 1676710"/>
              <a:gd name="connsiteX379" fmla="*/ 265176 w 2612136"/>
              <a:gd name="connsiteY379" fmla="*/ 268224 h 1676710"/>
              <a:gd name="connsiteX380" fmla="*/ 240792 w 2612136"/>
              <a:gd name="connsiteY380" fmla="*/ 274320 h 1676710"/>
              <a:gd name="connsiteX381" fmla="*/ 231648 w 2612136"/>
              <a:gd name="connsiteY381" fmla="*/ 280416 h 1676710"/>
              <a:gd name="connsiteX382" fmla="*/ 219456 w 2612136"/>
              <a:gd name="connsiteY382" fmla="*/ 283464 h 1676710"/>
              <a:gd name="connsiteX383" fmla="*/ 201168 w 2612136"/>
              <a:gd name="connsiteY383" fmla="*/ 289560 h 1676710"/>
              <a:gd name="connsiteX384" fmla="*/ 195072 w 2612136"/>
              <a:gd name="connsiteY384" fmla="*/ 295656 h 1676710"/>
              <a:gd name="connsiteX0" fmla="*/ 195072 w 2612136"/>
              <a:gd name="connsiteY0" fmla="*/ 295656 h 1676710"/>
              <a:gd name="connsiteX1" fmla="*/ 176784 w 2612136"/>
              <a:gd name="connsiteY1" fmla="*/ 304800 h 1676710"/>
              <a:gd name="connsiteX2" fmla="*/ 155448 w 2612136"/>
              <a:gd name="connsiteY2" fmla="*/ 310896 h 1676710"/>
              <a:gd name="connsiteX3" fmla="*/ 137160 w 2612136"/>
              <a:gd name="connsiteY3" fmla="*/ 323088 h 1676710"/>
              <a:gd name="connsiteX4" fmla="*/ 128016 w 2612136"/>
              <a:gd name="connsiteY4" fmla="*/ 329184 h 1676710"/>
              <a:gd name="connsiteX5" fmla="*/ 115824 w 2612136"/>
              <a:gd name="connsiteY5" fmla="*/ 332232 h 1676710"/>
              <a:gd name="connsiteX6" fmla="*/ 106680 w 2612136"/>
              <a:gd name="connsiteY6" fmla="*/ 338328 h 1676710"/>
              <a:gd name="connsiteX7" fmla="*/ 70104 w 2612136"/>
              <a:gd name="connsiteY7" fmla="*/ 338328 h 1676710"/>
              <a:gd name="connsiteX8" fmla="*/ 48768 w 2612136"/>
              <a:gd name="connsiteY8" fmla="*/ 332232 h 1676710"/>
              <a:gd name="connsiteX9" fmla="*/ 36576 w 2612136"/>
              <a:gd name="connsiteY9" fmla="*/ 326136 h 1676710"/>
              <a:gd name="connsiteX10" fmla="*/ 27432 w 2612136"/>
              <a:gd name="connsiteY10" fmla="*/ 316992 h 1676710"/>
              <a:gd name="connsiteX11" fmla="*/ 9144 w 2612136"/>
              <a:gd name="connsiteY11" fmla="*/ 301752 h 1676710"/>
              <a:gd name="connsiteX12" fmla="*/ 0 w 2612136"/>
              <a:gd name="connsiteY12" fmla="*/ 268224 h 1676710"/>
              <a:gd name="connsiteX13" fmla="*/ 3048 w 2612136"/>
              <a:gd name="connsiteY13" fmla="*/ 207264 h 1676710"/>
              <a:gd name="connsiteX14" fmla="*/ 21336 w 2612136"/>
              <a:gd name="connsiteY14" fmla="*/ 170688 h 1676710"/>
              <a:gd name="connsiteX15" fmla="*/ 30480 w 2612136"/>
              <a:gd name="connsiteY15" fmla="*/ 161544 h 1676710"/>
              <a:gd name="connsiteX16" fmla="*/ 42672 w 2612136"/>
              <a:gd name="connsiteY16" fmla="*/ 146304 h 1676710"/>
              <a:gd name="connsiteX17" fmla="*/ 60960 w 2612136"/>
              <a:gd name="connsiteY17" fmla="*/ 131064 h 1676710"/>
              <a:gd name="connsiteX18" fmla="*/ 67056 w 2612136"/>
              <a:gd name="connsiteY18" fmla="*/ 121920 h 1676710"/>
              <a:gd name="connsiteX19" fmla="*/ 79248 w 2612136"/>
              <a:gd name="connsiteY19" fmla="*/ 115824 h 1676710"/>
              <a:gd name="connsiteX20" fmla="*/ 100584 w 2612136"/>
              <a:gd name="connsiteY20" fmla="*/ 106680 h 1676710"/>
              <a:gd name="connsiteX21" fmla="*/ 109728 w 2612136"/>
              <a:gd name="connsiteY21" fmla="*/ 97536 h 1676710"/>
              <a:gd name="connsiteX22" fmla="*/ 121920 w 2612136"/>
              <a:gd name="connsiteY22" fmla="*/ 94488 h 1676710"/>
              <a:gd name="connsiteX23" fmla="*/ 131064 w 2612136"/>
              <a:gd name="connsiteY23" fmla="*/ 91440 h 1676710"/>
              <a:gd name="connsiteX24" fmla="*/ 140208 w 2612136"/>
              <a:gd name="connsiteY24" fmla="*/ 85344 h 1676710"/>
              <a:gd name="connsiteX25" fmla="*/ 149352 w 2612136"/>
              <a:gd name="connsiteY25" fmla="*/ 82296 h 1676710"/>
              <a:gd name="connsiteX26" fmla="*/ 161544 w 2612136"/>
              <a:gd name="connsiteY26" fmla="*/ 76200 h 1676710"/>
              <a:gd name="connsiteX27" fmla="*/ 179832 w 2612136"/>
              <a:gd name="connsiteY27" fmla="*/ 70104 h 1676710"/>
              <a:gd name="connsiteX28" fmla="*/ 198120 w 2612136"/>
              <a:gd name="connsiteY28" fmla="*/ 64008 h 1676710"/>
              <a:gd name="connsiteX29" fmla="*/ 207264 w 2612136"/>
              <a:gd name="connsiteY29" fmla="*/ 60960 h 1676710"/>
              <a:gd name="connsiteX30" fmla="*/ 234696 w 2612136"/>
              <a:gd name="connsiteY30" fmla="*/ 54864 h 1676710"/>
              <a:gd name="connsiteX31" fmla="*/ 262128 w 2612136"/>
              <a:gd name="connsiteY31" fmla="*/ 48768 h 1676710"/>
              <a:gd name="connsiteX32" fmla="*/ 283464 w 2612136"/>
              <a:gd name="connsiteY32" fmla="*/ 45720 h 1676710"/>
              <a:gd name="connsiteX33" fmla="*/ 292608 w 2612136"/>
              <a:gd name="connsiteY33" fmla="*/ 42672 h 1676710"/>
              <a:gd name="connsiteX34" fmla="*/ 338328 w 2612136"/>
              <a:gd name="connsiteY34" fmla="*/ 36576 h 1676710"/>
              <a:gd name="connsiteX35" fmla="*/ 365760 w 2612136"/>
              <a:gd name="connsiteY35" fmla="*/ 30480 h 1676710"/>
              <a:gd name="connsiteX36" fmla="*/ 384048 w 2612136"/>
              <a:gd name="connsiteY36" fmla="*/ 27432 h 1676710"/>
              <a:gd name="connsiteX37" fmla="*/ 417576 w 2612136"/>
              <a:gd name="connsiteY37" fmla="*/ 24384 h 1676710"/>
              <a:gd name="connsiteX38" fmla="*/ 460248 w 2612136"/>
              <a:gd name="connsiteY38" fmla="*/ 18288 h 1676710"/>
              <a:gd name="connsiteX39" fmla="*/ 505968 w 2612136"/>
              <a:gd name="connsiteY39" fmla="*/ 15240 h 1676710"/>
              <a:gd name="connsiteX40" fmla="*/ 527304 w 2612136"/>
              <a:gd name="connsiteY40" fmla="*/ 9144 h 1676710"/>
              <a:gd name="connsiteX41" fmla="*/ 545592 w 2612136"/>
              <a:gd name="connsiteY41" fmla="*/ 6096 h 1676710"/>
              <a:gd name="connsiteX42" fmla="*/ 554736 w 2612136"/>
              <a:gd name="connsiteY42" fmla="*/ 3048 h 1676710"/>
              <a:gd name="connsiteX43" fmla="*/ 585216 w 2612136"/>
              <a:gd name="connsiteY43" fmla="*/ 0 h 1676710"/>
              <a:gd name="connsiteX44" fmla="*/ 679704 w 2612136"/>
              <a:gd name="connsiteY44" fmla="*/ 3048 h 1676710"/>
              <a:gd name="connsiteX45" fmla="*/ 701040 w 2612136"/>
              <a:gd name="connsiteY45" fmla="*/ 6096 h 1676710"/>
              <a:gd name="connsiteX46" fmla="*/ 749808 w 2612136"/>
              <a:gd name="connsiteY46" fmla="*/ 12192 h 1676710"/>
              <a:gd name="connsiteX47" fmla="*/ 765048 w 2612136"/>
              <a:gd name="connsiteY47" fmla="*/ 15240 h 1676710"/>
              <a:gd name="connsiteX48" fmla="*/ 810768 w 2612136"/>
              <a:gd name="connsiteY48" fmla="*/ 18288 h 1676710"/>
              <a:gd name="connsiteX49" fmla="*/ 829056 w 2612136"/>
              <a:gd name="connsiteY49" fmla="*/ 21336 h 1676710"/>
              <a:gd name="connsiteX50" fmla="*/ 847344 w 2612136"/>
              <a:gd name="connsiteY50" fmla="*/ 27432 h 1676710"/>
              <a:gd name="connsiteX51" fmla="*/ 886968 w 2612136"/>
              <a:gd name="connsiteY51" fmla="*/ 33528 h 1676710"/>
              <a:gd name="connsiteX52" fmla="*/ 899160 w 2612136"/>
              <a:gd name="connsiteY52" fmla="*/ 36576 h 1676710"/>
              <a:gd name="connsiteX53" fmla="*/ 908304 w 2612136"/>
              <a:gd name="connsiteY53" fmla="*/ 39624 h 1676710"/>
              <a:gd name="connsiteX54" fmla="*/ 950976 w 2612136"/>
              <a:gd name="connsiteY54" fmla="*/ 45720 h 1676710"/>
              <a:gd name="connsiteX55" fmla="*/ 972312 w 2612136"/>
              <a:gd name="connsiteY55" fmla="*/ 48768 h 1676710"/>
              <a:gd name="connsiteX56" fmla="*/ 1005840 w 2612136"/>
              <a:gd name="connsiteY56" fmla="*/ 57912 h 1676710"/>
              <a:gd name="connsiteX57" fmla="*/ 1027176 w 2612136"/>
              <a:gd name="connsiteY57" fmla="*/ 60960 h 1676710"/>
              <a:gd name="connsiteX58" fmla="*/ 1048512 w 2612136"/>
              <a:gd name="connsiteY58" fmla="*/ 67056 h 1676710"/>
              <a:gd name="connsiteX59" fmla="*/ 1078992 w 2612136"/>
              <a:gd name="connsiteY59" fmla="*/ 73152 h 1676710"/>
              <a:gd name="connsiteX60" fmla="*/ 1088136 w 2612136"/>
              <a:gd name="connsiteY60" fmla="*/ 76200 h 1676710"/>
              <a:gd name="connsiteX61" fmla="*/ 1109472 w 2612136"/>
              <a:gd name="connsiteY61" fmla="*/ 79248 h 1676710"/>
              <a:gd name="connsiteX62" fmla="*/ 1127760 w 2612136"/>
              <a:gd name="connsiteY62" fmla="*/ 82296 h 1676710"/>
              <a:gd name="connsiteX63" fmla="*/ 1139952 w 2612136"/>
              <a:gd name="connsiteY63" fmla="*/ 85344 h 1676710"/>
              <a:gd name="connsiteX64" fmla="*/ 1176528 w 2612136"/>
              <a:gd name="connsiteY64" fmla="*/ 91440 h 1676710"/>
              <a:gd name="connsiteX65" fmla="*/ 1207008 w 2612136"/>
              <a:gd name="connsiteY65" fmla="*/ 100584 h 1676710"/>
              <a:gd name="connsiteX66" fmla="*/ 1216152 w 2612136"/>
              <a:gd name="connsiteY66" fmla="*/ 103632 h 1676710"/>
              <a:gd name="connsiteX67" fmla="*/ 1228344 w 2612136"/>
              <a:gd name="connsiteY67" fmla="*/ 106680 h 1676710"/>
              <a:gd name="connsiteX68" fmla="*/ 1246632 w 2612136"/>
              <a:gd name="connsiteY68" fmla="*/ 112776 h 1676710"/>
              <a:gd name="connsiteX69" fmla="*/ 1255776 w 2612136"/>
              <a:gd name="connsiteY69" fmla="*/ 115824 h 1676710"/>
              <a:gd name="connsiteX70" fmla="*/ 1267968 w 2612136"/>
              <a:gd name="connsiteY70" fmla="*/ 121920 h 1676710"/>
              <a:gd name="connsiteX71" fmla="*/ 1277112 w 2612136"/>
              <a:gd name="connsiteY71" fmla="*/ 128016 h 1676710"/>
              <a:gd name="connsiteX72" fmla="*/ 1298448 w 2612136"/>
              <a:gd name="connsiteY72" fmla="*/ 134112 h 1676710"/>
              <a:gd name="connsiteX73" fmla="*/ 1322832 w 2612136"/>
              <a:gd name="connsiteY73" fmla="*/ 146304 h 1676710"/>
              <a:gd name="connsiteX74" fmla="*/ 1441704 w 2612136"/>
              <a:gd name="connsiteY74" fmla="*/ 185928 h 1676710"/>
              <a:gd name="connsiteX75" fmla="*/ 1487424 w 2612136"/>
              <a:gd name="connsiteY75" fmla="*/ 207264 h 1676710"/>
              <a:gd name="connsiteX76" fmla="*/ 1511808 w 2612136"/>
              <a:gd name="connsiteY76" fmla="*/ 216408 h 1676710"/>
              <a:gd name="connsiteX77" fmla="*/ 1554480 w 2612136"/>
              <a:gd name="connsiteY77" fmla="*/ 225552 h 1676710"/>
              <a:gd name="connsiteX78" fmla="*/ 1578864 w 2612136"/>
              <a:gd name="connsiteY78" fmla="*/ 231648 h 1676710"/>
              <a:gd name="connsiteX79" fmla="*/ 1588008 w 2612136"/>
              <a:gd name="connsiteY79" fmla="*/ 234696 h 1676710"/>
              <a:gd name="connsiteX80" fmla="*/ 1612392 w 2612136"/>
              <a:gd name="connsiteY80" fmla="*/ 240792 h 1676710"/>
              <a:gd name="connsiteX81" fmla="*/ 1630680 w 2612136"/>
              <a:gd name="connsiteY81" fmla="*/ 246888 h 1676710"/>
              <a:gd name="connsiteX82" fmla="*/ 1639824 w 2612136"/>
              <a:gd name="connsiteY82" fmla="*/ 249936 h 1676710"/>
              <a:gd name="connsiteX83" fmla="*/ 1652016 w 2612136"/>
              <a:gd name="connsiteY83" fmla="*/ 252984 h 1676710"/>
              <a:gd name="connsiteX84" fmla="*/ 1664208 w 2612136"/>
              <a:gd name="connsiteY84" fmla="*/ 259080 h 1676710"/>
              <a:gd name="connsiteX85" fmla="*/ 1673352 w 2612136"/>
              <a:gd name="connsiteY85" fmla="*/ 262128 h 1676710"/>
              <a:gd name="connsiteX86" fmla="*/ 1685544 w 2612136"/>
              <a:gd name="connsiteY86" fmla="*/ 268224 h 1676710"/>
              <a:gd name="connsiteX87" fmla="*/ 1703832 w 2612136"/>
              <a:gd name="connsiteY87" fmla="*/ 274320 h 1676710"/>
              <a:gd name="connsiteX88" fmla="*/ 1716024 w 2612136"/>
              <a:gd name="connsiteY88" fmla="*/ 280416 h 1676710"/>
              <a:gd name="connsiteX89" fmla="*/ 1734312 w 2612136"/>
              <a:gd name="connsiteY89" fmla="*/ 286512 h 1676710"/>
              <a:gd name="connsiteX90" fmla="*/ 1743456 w 2612136"/>
              <a:gd name="connsiteY90" fmla="*/ 289560 h 1676710"/>
              <a:gd name="connsiteX91" fmla="*/ 1752600 w 2612136"/>
              <a:gd name="connsiteY91" fmla="*/ 295656 h 1676710"/>
              <a:gd name="connsiteX92" fmla="*/ 1770888 w 2612136"/>
              <a:gd name="connsiteY92" fmla="*/ 301752 h 1676710"/>
              <a:gd name="connsiteX93" fmla="*/ 1780032 w 2612136"/>
              <a:gd name="connsiteY93" fmla="*/ 307848 h 1676710"/>
              <a:gd name="connsiteX94" fmla="*/ 1789176 w 2612136"/>
              <a:gd name="connsiteY94" fmla="*/ 310896 h 1676710"/>
              <a:gd name="connsiteX95" fmla="*/ 1804416 w 2612136"/>
              <a:gd name="connsiteY95" fmla="*/ 316992 h 1676710"/>
              <a:gd name="connsiteX96" fmla="*/ 1813560 w 2612136"/>
              <a:gd name="connsiteY96" fmla="*/ 323088 h 1676710"/>
              <a:gd name="connsiteX97" fmla="*/ 1844040 w 2612136"/>
              <a:gd name="connsiteY97" fmla="*/ 332232 h 1676710"/>
              <a:gd name="connsiteX98" fmla="*/ 1853184 w 2612136"/>
              <a:gd name="connsiteY98" fmla="*/ 338328 h 1676710"/>
              <a:gd name="connsiteX99" fmla="*/ 1886712 w 2612136"/>
              <a:gd name="connsiteY99" fmla="*/ 350520 h 1676710"/>
              <a:gd name="connsiteX100" fmla="*/ 1895856 w 2612136"/>
              <a:gd name="connsiteY100" fmla="*/ 356616 h 1676710"/>
              <a:gd name="connsiteX101" fmla="*/ 1926336 w 2612136"/>
              <a:gd name="connsiteY101" fmla="*/ 365760 h 1676710"/>
              <a:gd name="connsiteX102" fmla="*/ 1953768 w 2612136"/>
              <a:gd name="connsiteY102" fmla="*/ 377952 h 1676710"/>
              <a:gd name="connsiteX103" fmla="*/ 1965960 w 2612136"/>
              <a:gd name="connsiteY103" fmla="*/ 384048 h 1676710"/>
              <a:gd name="connsiteX104" fmla="*/ 1975104 w 2612136"/>
              <a:gd name="connsiteY104" fmla="*/ 387096 h 1676710"/>
              <a:gd name="connsiteX105" fmla="*/ 1996440 w 2612136"/>
              <a:gd name="connsiteY105" fmla="*/ 399288 h 1676710"/>
              <a:gd name="connsiteX106" fmla="*/ 2014728 w 2612136"/>
              <a:gd name="connsiteY106" fmla="*/ 405384 h 1676710"/>
              <a:gd name="connsiteX107" fmla="*/ 2033016 w 2612136"/>
              <a:gd name="connsiteY107" fmla="*/ 414528 h 1676710"/>
              <a:gd name="connsiteX108" fmla="*/ 2042160 w 2612136"/>
              <a:gd name="connsiteY108" fmla="*/ 420624 h 1676710"/>
              <a:gd name="connsiteX109" fmla="*/ 2054352 w 2612136"/>
              <a:gd name="connsiteY109" fmla="*/ 423672 h 1676710"/>
              <a:gd name="connsiteX110" fmla="*/ 2090928 w 2612136"/>
              <a:gd name="connsiteY110" fmla="*/ 438912 h 1676710"/>
              <a:gd name="connsiteX111" fmla="*/ 2109216 w 2612136"/>
              <a:gd name="connsiteY111" fmla="*/ 451104 h 1676710"/>
              <a:gd name="connsiteX112" fmla="*/ 2130552 w 2612136"/>
              <a:gd name="connsiteY112" fmla="*/ 460248 h 1676710"/>
              <a:gd name="connsiteX113" fmla="*/ 2139696 w 2612136"/>
              <a:gd name="connsiteY113" fmla="*/ 463296 h 1676710"/>
              <a:gd name="connsiteX114" fmla="*/ 2151888 w 2612136"/>
              <a:gd name="connsiteY114" fmla="*/ 469392 h 1676710"/>
              <a:gd name="connsiteX115" fmla="*/ 2161032 w 2612136"/>
              <a:gd name="connsiteY115" fmla="*/ 472440 h 1676710"/>
              <a:gd name="connsiteX116" fmla="*/ 2170176 w 2612136"/>
              <a:gd name="connsiteY116" fmla="*/ 478536 h 1676710"/>
              <a:gd name="connsiteX117" fmla="*/ 2179320 w 2612136"/>
              <a:gd name="connsiteY117" fmla="*/ 487680 h 1676710"/>
              <a:gd name="connsiteX118" fmla="*/ 2191512 w 2612136"/>
              <a:gd name="connsiteY118" fmla="*/ 490728 h 1676710"/>
              <a:gd name="connsiteX119" fmla="*/ 2200656 w 2612136"/>
              <a:gd name="connsiteY119" fmla="*/ 499872 h 1676710"/>
              <a:gd name="connsiteX120" fmla="*/ 2209800 w 2612136"/>
              <a:gd name="connsiteY120" fmla="*/ 502920 h 1676710"/>
              <a:gd name="connsiteX121" fmla="*/ 2218944 w 2612136"/>
              <a:gd name="connsiteY121" fmla="*/ 509016 h 1676710"/>
              <a:gd name="connsiteX122" fmla="*/ 2228088 w 2612136"/>
              <a:gd name="connsiteY122" fmla="*/ 512064 h 1676710"/>
              <a:gd name="connsiteX123" fmla="*/ 2246376 w 2612136"/>
              <a:gd name="connsiteY123" fmla="*/ 524256 h 1676710"/>
              <a:gd name="connsiteX124" fmla="*/ 2255520 w 2612136"/>
              <a:gd name="connsiteY124" fmla="*/ 527304 h 1676710"/>
              <a:gd name="connsiteX125" fmla="*/ 2273808 w 2612136"/>
              <a:gd name="connsiteY125" fmla="*/ 539496 h 1676710"/>
              <a:gd name="connsiteX126" fmla="*/ 2282952 w 2612136"/>
              <a:gd name="connsiteY126" fmla="*/ 545592 h 1676710"/>
              <a:gd name="connsiteX127" fmla="*/ 2292096 w 2612136"/>
              <a:gd name="connsiteY127" fmla="*/ 548640 h 1676710"/>
              <a:gd name="connsiteX128" fmla="*/ 2304288 w 2612136"/>
              <a:gd name="connsiteY128" fmla="*/ 557784 h 1676710"/>
              <a:gd name="connsiteX129" fmla="*/ 2322576 w 2612136"/>
              <a:gd name="connsiteY129" fmla="*/ 569976 h 1676710"/>
              <a:gd name="connsiteX130" fmla="*/ 2331720 w 2612136"/>
              <a:gd name="connsiteY130" fmla="*/ 579120 h 1676710"/>
              <a:gd name="connsiteX131" fmla="*/ 2350008 w 2612136"/>
              <a:gd name="connsiteY131" fmla="*/ 591312 h 1676710"/>
              <a:gd name="connsiteX132" fmla="*/ 2362200 w 2612136"/>
              <a:gd name="connsiteY132" fmla="*/ 597408 h 1676710"/>
              <a:gd name="connsiteX133" fmla="*/ 2389632 w 2612136"/>
              <a:gd name="connsiteY133" fmla="*/ 621792 h 1676710"/>
              <a:gd name="connsiteX134" fmla="*/ 2398776 w 2612136"/>
              <a:gd name="connsiteY134" fmla="*/ 624840 h 1676710"/>
              <a:gd name="connsiteX135" fmla="*/ 2420112 w 2612136"/>
              <a:gd name="connsiteY135" fmla="*/ 646176 h 1676710"/>
              <a:gd name="connsiteX136" fmla="*/ 2438400 w 2612136"/>
              <a:gd name="connsiteY136" fmla="*/ 661416 h 1676710"/>
              <a:gd name="connsiteX137" fmla="*/ 2447544 w 2612136"/>
              <a:gd name="connsiteY137" fmla="*/ 667512 h 1676710"/>
              <a:gd name="connsiteX138" fmla="*/ 2456688 w 2612136"/>
              <a:gd name="connsiteY138" fmla="*/ 679704 h 1676710"/>
              <a:gd name="connsiteX139" fmla="*/ 2474976 w 2612136"/>
              <a:gd name="connsiteY139" fmla="*/ 694944 h 1676710"/>
              <a:gd name="connsiteX140" fmla="*/ 2481072 w 2612136"/>
              <a:gd name="connsiteY140" fmla="*/ 704088 h 1676710"/>
              <a:gd name="connsiteX141" fmla="*/ 2493264 w 2612136"/>
              <a:gd name="connsiteY141" fmla="*/ 713232 h 1676710"/>
              <a:gd name="connsiteX142" fmla="*/ 2511552 w 2612136"/>
              <a:gd name="connsiteY142" fmla="*/ 743712 h 1676710"/>
              <a:gd name="connsiteX143" fmla="*/ 2526792 w 2612136"/>
              <a:gd name="connsiteY143" fmla="*/ 762000 h 1676710"/>
              <a:gd name="connsiteX144" fmla="*/ 2529840 w 2612136"/>
              <a:gd name="connsiteY144" fmla="*/ 771144 h 1676710"/>
              <a:gd name="connsiteX145" fmla="*/ 2535936 w 2612136"/>
              <a:gd name="connsiteY145" fmla="*/ 783336 h 1676710"/>
              <a:gd name="connsiteX146" fmla="*/ 2538984 w 2612136"/>
              <a:gd name="connsiteY146" fmla="*/ 792480 h 1676710"/>
              <a:gd name="connsiteX147" fmla="*/ 2545080 w 2612136"/>
              <a:gd name="connsiteY147" fmla="*/ 801624 h 1676710"/>
              <a:gd name="connsiteX148" fmla="*/ 2551176 w 2612136"/>
              <a:gd name="connsiteY148" fmla="*/ 822960 h 1676710"/>
              <a:gd name="connsiteX149" fmla="*/ 2557272 w 2612136"/>
              <a:gd name="connsiteY149" fmla="*/ 841248 h 1676710"/>
              <a:gd name="connsiteX150" fmla="*/ 2563368 w 2612136"/>
              <a:gd name="connsiteY150" fmla="*/ 865632 h 1676710"/>
              <a:gd name="connsiteX151" fmla="*/ 2569464 w 2612136"/>
              <a:gd name="connsiteY151" fmla="*/ 877824 h 1676710"/>
              <a:gd name="connsiteX152" fmla="*/ 2572512 w 2612136"/>
              <a:gd name="connsiteY152" fmla="*/ 886968 h 1676710"/>
              <a:gd name="connsiteX153" fmla="*/ 2575560 w 2612136"/>
              <a:gd name="connsiteY153" fmla="*/ 899160 h 1676710"/>
              <a:gd name="connsiteX154" fmla="*/ 2587752 w 2612136"/>
              <a:gd name="connsiteY154" fmla="*/ 917448 h 1676710"/>
              <a:gd name="connsiteX155" fmla="*/ 2593848 w 2612136"/>
              <a:gd name="connsiteY155" fmla="*/ 938784 h 1676710"/>
              <a:gd name="connsiteX156" fmla="*/ 2596896 w 2612136"/>
              <a:gd name="connsiteY156" fmla="*/ 950976 h 1676710"/>
              <a:gd name="connsiteX157" fmla="*/ 2602992 w 2612136"/>
              <a:gd name="connsiteY157" fmla="*/ 963168 h 1676710"/>
              <a:gd name="connsiteX158" fmla="*/ 2606040 w 2612136"/>
              <a:gd name="connsiteY158" fmla="*/ 975360 h 1676710"/>
              <a:gd name="connsiteX159" fmla="*/ 2612136 w 2612136"/>
              <a:gd name="connsiteY159" fmla="*/ 993648 h 1676710"/>
              <a:gd name="connsiteX160" fmla="*/ 2609088 w 2612136"/>
              <a:gd name="connsiteY160" fmla="*/ 1030224 h 1676710"/>
              <a:gd name="connsiteX161" fmla="*/ 2602992 w 2612136"/>
              <a:gd name="connsiteY161" fmla="*/ 1066800 h 1676710"/>
              <a:gd name="connsiteX162" fmla="*/ 2599944 w 2612136"/>
              <a:gd name="connsiteY162" fmla="*/ 1103376 h 1676710"/>
              <a:gd name="connsiteX163" fmla="*/ 2593848 w 2612136"/>
              <a:gd name="connsiteY163" fmla="*/ 1130808 h 1676710"/>
              <a:gd name="connsiteX164" fmla="*/ 2590800 w 2612136"/>
              <a:gd name="connsiteY164" fmla="*/ 1139952 h 1676710"/>
              <a:gd name="connsiteX165" fmla="*/ 2581656 w 2612136"/>
              <a:gd name="connsiteY165" fmla="*/ 1173480 h 1676710"/>
              <a:gd name="connsiteX166" fmla="*/ 2578608 w 2612136"/>
              <a:gd name="connsiteY166" fmla="*/ 1182624 h 1676710"/>
              <a:gd name="connsiteX167" fmla="*/ 2566416 w 2612136"/>
              <a:gd name="connsiteY167" fmla="*/ 1200912 h 1676710"/>
              <a:gd name="connsiteX168" fmla="*/ 2560320 w 2612136"/>
              <a:gd name="connsiteY168" fmla="*/ 1210056 h 1676710"/>
              <a:gd name="connsiteX169" fmla="*/ 2557272 w 2612136"/>
              <a:gd name="connsiteY169" fmla="*/ 1219200 h 1676710"/>
              <a:gd name="connsiteX170" fmla="*/ 2545080 w 2612136"/>
              <a:gd name="connsiteY170" fmla="*/ 1237488 h 1676710"/>
              <a:gd name="connsiteX171" fmla="*/ 2538984 w 2612136"/>
              <a:gd name="connsiteY171" fmla="*/ 1246632 h 1676710"/>
              <a:gd name="connsiteX172" fmla="*/ 2535936 w 2612136"/>
              <a:gd name="connsiteY172" fmla="*/ 1255776 h 1676710"/>
              <a:gd name="connsiteX173" fmla="*/ 2526792 w 2612136"/>
              <a:gd name="connsiteY173" fmla="*/ 1264920 h 1676710"/>
              <a:gd name="connsiteX174" fmla="*/ 2511552 w 2612136"/>
              <a:gd name="connsiteY174" fmla="*/ 1283208 h 1676710"/>
              <a:gd name="connsiteX175" fmla="*/ 2502408 w 2612136"/>
              <a:gd name="connsiteY175" fmla="*/ 1289304 h 1676710"/>
              <a:gd name="connsiteX176" fmla="*/ 2493264 w 2612136"/>
              <a:gd name="connsiteY176" fmla="*/ 1301496 h 1676710"/>
              <a:gd name="connsiteX177" fmla="*/ 2474976 w 2612136"/>
              <a:gd name="connsiteY177" fmla="*/ 1313688 h 1676710"/>
              <a:gd name="connsiteX178" fmla="*/ 2444496 w 2612136"/>
              <a:gd name="connsiteY178" fmla="*/ 1335024 h 1676710"/>
              <a:gd name="connsiteX179" fmla="*/ 2435352 w 2612136"/>
              <a:gd name="connsiteY179" fmla="*/ 1341120 h 1676710"/>
              <a:gd name="connsiteX180" fmla="*/ 2423160 w 2612136"/>
              <a:gd name="connsiteY180" fmla="*/ 1350264 h 1676710"/>
              <a:gd name="connsiteX181" fmla="*/ 2410968 w 2612136"/>
              <a:gd name="connsiteY181" fmla="*/ 1353312 h 1676710"/>
              <a:gd name="connsiteX182" fmla="*/ 2401824 w 2612136"/>
              <a:gd name="connsiteY182" fmla="*/ 1362456 h 1676710"/>
              <a:gd name="connsiteX183" fmla="*/ 2383536 w 2612136"/>
              <a:gd name="connsiteY183" fmla="*/ 1374648 h 1676710"/>
              <a:gd name="connsiteX184" fmla="*/ 2365248 w 2612136"/>
              <a:gd name="connsiteY184" fmla="*/ 1386840 h 1676710"/>
              <a:gd name="connsiteX185" fmla="*/ 2356104 w 2612136"/>
              <a:gd name="connsiteY185" fmla="*/ 1395984 h 1676710"/>
              <a:gd name="connsiteX186" fmla="*/ 2346960 w 2612136"/>
              <a:gd name="connsiteY186" fmla="*/ 1399032 h 1676710"/>
              <a:gd name="connsiteX187" fmla="*/ 2331720 w 2612136"/>
              <a:gd name="connsiteY187" fmla="*/ 1411224 h 1676710"/>
              <a:gd name="connsiteX188" fmla="*/ 2322576 w 2612136"/>
              <a:gd name="connsiteY188" fmla="*/ 1420368 h 1676710"/>
              <a:gd name="connsiteX189" fmla="*/ 2301240 w 2612136"/>
              <a:gd name="connsiteY189" fmla="*/ 1432560 h 1676710"/>
              <a:gd name="connsiteX190" fmla="*/ 2286000 w 2612136"/>
              <a:gd name="connsiteY190" fmla="*/ 1441704 h 1676710"/>
              <a:gd name="connsiteX191" fmla="*/ 2267712 w 2612136"/>
              <a:gd name="connsiteY191" fmla="*/ 1453896 h 1676710"/>
              <a:gd name="connsiteX192" fmla="*/ 2255520 w 2612136"/>
              <a:gd name="connsiteY192" fmla="*/ 1459992 h 1676710"/>
              <a:gd name="connsiteX193" fmla="*/ 2234184 w 2612136"/>
              <a:gd name="connsiteY193" fmla="*/ 1475232 h 1676710"/>
              <a:gd name="connsiteX194" fmla="*/ 2225040 w 2612136"/>
              <a:gd name="connsiteY194" fmla="*/ 1481328 h 1676710"/>
              <a:gd name="connsiteX195" fmla="*/ 2212848 w 2612136"/>
              <a:gd name="connsiteY195" fmla="*/ 1490472 h 1676710"/>
              <a:gd name="connsiteX196" fmla="*/ 2194560 w 2612136"/>
              <a:gd name="connsiteY196" fmla="*/ 1496568 h 1676710"/>
              <a:gd name="connsiteX197" fmla="*/ 2185416 w 2612136"/>
              <a:gd name="connsiteY197" fmla="*/ 1499616 h 1676710"/>
              <a:gd name="connsiteX198" fmla="*/ 2164080 w 2612136"/>
              <a:gd name="connsiteY198" fmla="*/ 1511808 h 1676710"/>
              <a:gd name="connsiteX199" fmla="*/ 2154936 w 2612136"/>
              <a:gd name="connsiteY199" fmla="*/ 1514856 h 1676710"/>
              <a:gd name="connsiteX200" fmla="*/ 2133600 w 2612136"/>
              <a:gd name="connsiteY200" fmla="*/ 1527048 h 1676710"/>
              <a:gd name="connsiteX201" fmla="*/ 2115312 w 2612136"/>
              <a:gd name="connsiteY201" fmla="*/ 1539240 h 1676710"/>
              <a:gd name="connsiteX202" fmla="*/ 2097024 w 2612136"/>
              <a:gd name="connsiteY202" fmla="*/ 1548384 h 1676710"/>
              <a:gd name="connsiteX203" fmla="*/ 2087880 w 2612136"/>
              <a:gd name="connsiteY203" fmla="*/ 1551432 h 1676710"/>
              <a:gd name="connsiteX204" fmla="*/ 2063496 w 2612136"/>
              <a:gd name="connsiteY204" fmla="*/ 1563624 h 1676710"/>
              <a:gd name="connsiteX205" fmla="*/ 2045208 w 2612136"/>
              <a:gd name="connsiteY205" fmla="*/ 1575816 h 1676710"/>
              <a:gd name="connsiteX206" fmla="*/ 2036064 w 2612136"/>
              <a:gd name="connsiteY206" fmla="*/ 1578864 h 1676710"/>
              <a:gd name="connsiteX207" fmla="*/ 2026920 w 2612136"/>
              <a:gd name="connsiteY207" fmla="*/ 1584960 h 1676710"/>
              <a:gd name="connsiteX208" fmla="*/ 2002536 w 2612136"/>
              <a:gd name="connsiteY208" fmla="*/ 1600200 h 1676710"/>
              <a:gd name="connsiteX209" fmla="*/ 1984248 w 2612136"/>
              <a:gd name="connsiteY209" fmla="*/ 1612392 h 1676710"/>
              <a:gd name="connsiteX210" fmla="*/ 1959864 w 2612136"/>
              <a:gd name="connsiteY210" fmla="*/ 1621536 h 1676710"/>
              <a:gd name="connsiteX211" fmla="*/ 1950720 w 2612136"/>
              <a:gd name="connsiteY211" fmla="*/ 1624584 h 1676710"/>
              <a:gd name="connsiteX212" fmla="*/ 1941576 w 2612136"/>
              <a:gd name="connsiteY212" fmla="*/ 1630680 h 1676710"/>
              <a:gd name="connsiteX213" fmla="*/ 1911096 w 2612136"/>
              <a:gd name="connsiteY213" fmla="*/ 1636776 h 1676710"/>
              <a:gd name="connsiteX214" fmla="*/ 1898904 w 2612136"/>
              <a:gd name="connsiteY214" fmla="*/ 1642872 h 1676710"/>
              <a:gd name="connsiteX215" fmla="*/ 1889760 w 2612136"/>
              <a:gd name="connsiteY215" fmla="*/ 1648968 h 1676710"/>
              <a:gd name="connsiteX216" fmla="*/ 1880616 w 2612136"/>
              <a:gd name="connsiteY216" fmla="*/ 1652016 h 1676710"/>
              <a:gd name="connsiteX217" fmla="*/ 1862328 w 2612136"/>
              <a:gd name="connsiteY217" fmla="*/ 1664208 h 1676710"/>
              <a:gd name="connsiteX218" fmla="*/ 1853184 w 2612136"/>
              <a:gd name="connsiteY218" fmla="*/ 1670304 h 1676710"/>
              <a:gd name="connsiteX219" fmla="*/ 1831848 w 2612136"/>
              <a:gd name="connsiteY219" fmla="*/ 1676400 h 1676710"/>
              <a:gd name="connsiteX220" fmla="*/ 1813560 w 2612136"/>
              <a:gd name="connsiteY220" fmla="*/ 1667256 h 1676710"/>
              <a:gd name="connsiteX221" fmla="*/ 1792224 w 2612136"/>
              <a:gd name="connsiteY221" fmla="*/ 1658112 h 1676710"/>
              <a:gd name="connsiteX222" fmla="*/ 1783080 w 2612136"/>
              <a:gd name="connsiteY222" fmla="*/ 1648968 h 1676710"/>
              <a:gd name="connsiteX223" fmla="*/ 1776984 w 2612136"/>
              <a:gd name="connsiteY223" fmla="*/ 1639824 h 1676710"/>
              <a:gd name="connsiteX224" fmla="*/ 1767840 w 2612136"/>
              <a:gd name="connsiteY224" fmla="*/ 1636776 h 1676710"/>
              <a:gd name="connsiteX225" fmla="*/ 1761744 w 2612136"/>
              <a:gd name="connsiteY225" fmla="*/ 1627632 h 1676710"/>
              <a:gd name="connsiteX226" fmla="*/ 1734312 w 2612136"/>
              <a:gd name="connsiteY226" fmla="*/ 1600200 h 1676710"/>
              <a:gd name="connsiteX227" fmla="*/ 1725168 w 2612136"/>
              <a:gd name="connsiteY227" fmla="*/ 1591056 h 1676710"/>
              <a:gd name="connsiteX228" fmla="*/ 1706880 w 2612136"/>
              <a:gd name="connsiteY228" fmla="*/ 1563624 h 1676710"/>
              <a:gd name="connsiteX229" fmla="*/ 1700784 w 2612136"/>
              <a:gd name="connsiteY229" fmla="*/ 1554480 h 1676710"/>
              <a:gd name="connsiteX230" fmla="*/ 1694688 w 2612136"/>
              <a:gd name="connsiteY230" fmla="*/ 1545336 h 1676710"/>
              <a:gd name="connsiteX231" fmla="*/ 1691640 w 2612136"/>
              <a:gd name="connsiteY231" fmla="*/ 1536192 h 1676710"/>
              <a:gd name="connsiteX232" fmla="*/ 1679448 w 2612136"/>
              <a:gd name="connsiteY232" fmla="*/ 1514856 h 1676710"/>
              <a:gd name="connsiteX233" fmla="*/ 1673352 w 2612136"/>
              <a:gd name="connsiteY233" fmla="*/ 1496568 h 1676710"/>
              <a:gd name="connsiteX234" fmla="*/ 1670304 w 2612136"/>
              <a:gd name="connsiteY234" fmla="*/ 1487424 h 1676710"/>
              <a:gd name="connsiteX235" fmla="*/ 1670304 w 2612136"/>
              <a:gd name="connsiteY235" fmla="*/ 1423416 h 1676710"/>
              <a:gd name="connsiteX236" fmla="*/ 1679448 w 2612136"/>
              <a:gd name="connsiteY236" fmla="*/ 1405128 h 1676710"/>
              <a:gd name="connsiteX237" fmla="*/ 1688592 w 2612136"/>
              <a:gd name="connsiteY237" fmla="*/ 1399032 h 1676710"/>
              <a:gd name="connsiteX238" fmla="*/ 1700784 w 2612136"/>
              <a:gd name="connsiteY238" fmla="*/ 1386840 h 1676710"/>
              <a:gd name="connsiteX239" fmla="*/ 1709928 w 2612136"/>
              <a:gd name="connsiteY239" fmla="*/ 1377696 h 1676710"/>
              <a:gd name="connsiteX240" fmla="*/ 1728216 w 2612136"/>
              <a:gd name="connsiteY240" fmla="*/ 1365504 h 1676710"/>
              <a:gd name="connsiteX241" fmla="*/ 1737360 w 2612136"/>
              <a:gd name="connsiteY241" fmla="*/ 1359408 h 1676710"/>
              <a:gd name="connsiteX242" fmla="*/ 1749552 w 2612136"/>
              <a:gd name="connsiteY242" fmla="*/ 1356360 h 1676710"/>
              <a:gd name="connsiteX243" fmla="*/ 1770888 w 2612136"/>
              <a:gd name="connsiteY243" fmla="*/ 1344168 h 1676710"/>
              <a:gd name="connsiteX244" fmla="*/ 1780032 w 2612136"/>
              <a:gd name="connsiteY244" fmla="*/ 1338072 h 1676710"/>
              <a:gd name="connsiteX245" fmla="*/ 1801368 w 2612136"/>
              <a:gd name="connsiteY245" fmla="*/ 1331976 h 1676710"/>
              <a:gd name="connsiteX246" fmla="*/ 1810512 w 2612136"/>
              <a:gd name="connsiteY246" fmla="*/ 1328928 h 1676710"/>
              <a:gd name="connsiteX247" fmla="*/ 1822704 w 2612136"/>
              <a:gd name="connsiteY247" fmla="*/ 1325880 h 1676710"/>
              <a:gd name="connsiteX248" fmla="*/ 1840992 w 2612136"/>
              <a:gd name="connsiteY248" fmla="*/ 1319784 h 1676710"/>
              <a:gd name="connsiteX249" fmla="*/ 1850136 w 2612136"/>
              <a:gd name="connsiteY249" fmla="*/ 1316736 h 1676710"/>
              <a:gd name="connsiteX250" fmla="*/ 1871472 w 2612136"/>
              <a:gd name="connsiteY250" fmla="*/ 1313688 h 1676710"/>
              <a:gd name="connsiteX251" fmla="*/ 1883664 w 2612136"/>
              <a:gd name="connsiteY251" fmla="*/ 1307592 h 1676710"/>
              <a:gd name="connsiteX252" fmla="*/ 1901952 w 2612136"/>
              <a:gd name="connsiteY252" fmla="*/ 1301496 h 1676710"/>
              <a:gd name="connsiteX253" fmla="*/ 1914144 w 2612136"/>
              <a:gd name="connsiteY253" fmla="*/ 1295400 h 1676710"/>
              <a:gd name="connsiteX254" fmla="*/ 1923288 w 2612136"/>
              <a:gd name="connsiteY254" fmla="*/ 1292352 h 1676710"/>
              <a:gd name="connsiteX255" fmla="*/ 1932432 w 2612136"/>
              <a:gd name="connsiteY255" fmla="*/ 1286256 h 1676710"/>
              <a:gd name="connsiteX256" fmla="*/ 1941576 w 2612136"/>
              <a:gd name="connsiteY256" fmla="*/ 1283208 h 1676710"/>
              <a:gd name="connsiteX257" fmla="*/ 1959864 w 2612136"/>
              <a:gd name="connsiteY257" fmla="*/ 1271016 h 1676710"/>
              <a:gd name="connsiteX258" fmla="*/ 1969008 w 2612136"/>
              <a:gd name="connsiteY258" fmla="*/ 1264920 h 1676710"/>
              <a:gd name="connsiteX259" fmla="*/ 1978152 w 2612136"/>
              <a:gd name="connsiteY259" fmla="*/ 1258824 h 1676710"/>
              <a:gd name="connsiteX260" fmla="*/ 1987296 w 2612136"/>
              <a:gd name="connsiteY260" fmla="*/ 1255776 h 1676710"/>
              <a:gd name="connsiteX261" fmla="*/ 1996440 w 2612136"/>
              <a:gd name="connsiteY261" fmla="*/ 1249680 h 1676710"/>
              <a:gd name="connsiteX262" fmla="*/ 2008632 w 2612136"/>
              <a:gd name="connsiteY262" fmla="*/ 1246632 h 1676710"/>
              <a:gd name="connsiteX263" fmla="*/ 2017776 w 2612136"/>
              <a:gd name="connsiteY263" fmla="*/ 1240536 h 1676710"/>
              <a:gd name="connsiteX264" fmla="*/ 2045208 w 2612136"/>
              <a:gd name="connsiteY264" fmla="*/ 1228344 h 1676710"/>
              <a:gd name="connsiteX265" fmla="*/ 2051304 w 2612136"/>
              <a:gd name="connsiteY265" fmla="*/ 1216152 h 1676710"/>
              <a:gd name="connsiteX266" fmla="*/ 2069592 w 2612136"/>
              <a:gd name="connsiteY266" fmla="*/ 1200912 h 1676710"/>
              <a:gd name="connsiteX267" fmla="*/ 2078736 w 2612136"/>
              <a:gd name="connsiteY267" fmla="*/ 1191768 h 1676710"/>
              <a:gd name="connsiteX268" fmla="*/ 2097024 w 2612136"/>
              <a:gd name="connsiteY268" fmla="*/ 1179576 h 1676710"/>
              <a:gd name="connsiteX269" fmla="*/ 2106168 w 2612136"/>
              <a:gd name="connsiteY269" fmla="*/ 1173480 h 1676710"/>
              <a:gd name="connsiteX270" fmla="*/ 2115312 w 2612136"/>
              <a:gd name="connsiteY270" fmla="*/ 1167384 h 1676710"/>
              <a:gd name="connsiteX271" fmla="*/ 2124456 w 2612136"/>
              <a:gd name="connsiteY271" fmla="*/ 1164336 h 1676710"/>
              <a:gd name="connsiteX272" fmla="*/ 2136648 w 2612136"/>
              <a:gd name="connsiteY272" fmla="*/ 1155192 h 1676710"/>
              <a:gd name="connsiteX273" fmla="*/ 2145792 w 2612136"/>
              <a:gd name="connsiteY273" fmla="*/ 1152144 h 1676710"/>
              <a:gd name="connsiteX274" fmla="*/ 2154936 w 2612136"/>
              <a:gd name="connsiteY274" fmla="*/ 1143000 h 1676710"/>
              <a:gd name="connsiteX275" fmla="*/ 2164080 w 2612136"/>
              <a:gd name="connsiteY275" fmla="*/ 1139952 h 1676710"/>
              <a:gd name="connsiteX276" fmla="*/ 2173224 w 2612136"/>
              <a:gd name="connsiteY276" fmla="*/ 1133856 h 1676710"/>
              <a:gd name="connsiteX277" fmla="*/ 2191512 w 2612136"/>
              <a:gd name="connsiteY277" fmla="*/ 1115568 h 1676710"/>
              <a:gd name="connsiteX278" fmla="*/ 2209800 w 2612136"/>
              <a:gd name="connsiteY278" fmla="*/ 1106424 h 1676710"/>
              <a:gd name="connsiteX279" fmla="*/ 2215896 w 2612136"/>
              <a:gd name="connsiteY279" fmla="*/ 1097280 h 1676710"/>
              <a:gd name="connsiteX280" fmla="*/ 2234184 w 2612136"/>
              <a:gd name="connsiteY280" fmla="*/ 1085088 h 1676710"/>
              <a:gd name="connsiteX281" fmla="*/ 2261616 w 2612136"/>
              <a:gd name="connsiteY281" fmla="*/ 1066800 h 1676710"/>
              <a:gd name="connsiteX282" fmla="*/ 2270760 w 2612136"/>
              <a:gd name="connsiteY282" fmla="*/ 1060704 h 1676710"/>
              <a:gd name="connsiteX283" fmla="*/ 2279904 w 2612136"/>
              <a:gd name="connsiteY283" fmla="*/ 1051560 h 1676710"/>
              <a:gd name="connsiteX284" fmla="*/ 2289048 w 2612136"/>
              <a:gd name="connsiteY284" fmla="*/ 1048512 h 1676710"/>
              <a:gd name="connsiteX285" fmla="*/ 2316480 w 2612136"/>
              <a:gd name="connsiteY285" fmla="*/ 1030224 h 1676710"/>
              <a:gd name="connsiteX286" fmla="*/ 2325624 w 2612136"/>
              <a:gd name="connsiteY286" fmla="*/ 1024128 h 1676710"/>
              <a:gd name="connsiteX287" fmla="*/ 2346960 w 2612136"/>
              <a:gd name="connsiteY287" fmla="*/ 1008888 h 1676710"/>
              <a:gd name="connsiteX288" fmla="*/ 2353056 w 2612136"/>
              <a:gd name="connsiteY288" fmla="*/ 999744 h 1676710"/>
              <a:gd name="connsiteX289" fmla="*/ 2359152 w 2612136"/>
              <a:gd name="connsiteY289" fmla="*/ 987552 h 1676710"/>
              <a:gd name="connsiteX290" fmla="*/ 2368296 w 2612136"/>
              <a:gd name="connsiteY290" fmla="*/ 978408 h 1676710"/>
              <a:gd name="connsiteX291" fmla="*/ 2377440 w 2612136"/>
              <a:gd name="connsiteY291" fmla="*/ 960120 h 1676710"/>
              <a:gd name="connsiteX292" fmla="*/ 2383536 w 2612136"/>
              <a:gd name="connsiteY292" fmla="*/ 935736 h 1676710"/>
              <a:gd name="connsiteX293" fmla="*/ 2377440 w 2612136"/>
              <a:gd name="connsiteY293" fmla="*/ 896112 h 1676710"/>
              <a:gd name="connsiteX294" fmla="*/ 2374392 w 2612136"/>
              <a:gd name="connsiteY294" fmla="*/ 886968 h 1676710"/>
              <a:gd name="connsiteX295" fmla="*/ 2362200 w 2612136"/>
              <a:gd name="connsiteY295" fmla="*/ 868680 h 1676710"/>
              <a:gd name="connsiteX296" fmla="*/ 2353056 w 2612136"/>
              <a:gd name="connsiteY296" fmla="*/ 862584 h 1676710"/>
              <a:gd name="connsiteX297" fmla="*/ 2340864 w 2612136"/>
              <a:gd name="connsiteY297" fmla="*/ 853440 h 1676710"/>
              <a:gd name="connsiteX298" fmla="*/ 2331720 w 2612136"/>
              <a:gd name="connsiteY298" fmla="*/ 850392 h 1676710"/>
              <a:gd name="connsiteX299" fmla="*/ 2319528 w 2612136"/>
              <a:gd name="connsiteY299" fmla="*/ 844296 h 1676710"/>
              <a:gd name="connsiteX300" fmla="*/ 2301240 w 2612136"/>
              <a:gd name="connsiteY300" fmla="*/ 838200 h 1676710"/>
              <a:gd name="connsiteX301" fmla="*/ 2282952 w 2612136"/>
              <a:gd name="connsiteY301" fmla="*/ 829056 h 1676710"/>
              <a:gd name="connsiteX302" fmla="*/ 2264664 w 2612136"/>
              <a:gd name="connsiteY302" fmla="*/ 813816 h 1676710"/>
              <a:gd name="connsiteX303" fmla="*/ 2255520 w 2612136"/>
              <a:gd name="connsiteY303" fmla="*/ 810768 h 1676710"/>
              <a:gd name="connsiteX304" fmla="*/ 2240280 w 2612136"/>
              <a:gd name="connsiteY304" fmla="*/ 798576 h 1676710"/>
              <a:gd name="connsiteX305" fmla="*/ 2231136 w 2612136"/>
              <a:gd name="connsiteY305" fmla="*/ 789432 h 1676710"/>
              <a:gd name="connsiteX306" fmla="*/ 2221992 w 2612136"/>
              <a:gd name="connsiteY306" fmla="*/ 786384 h 1676710"/>
              <a:gd name="connsiteX307" fmla="*/ 2203704 w 2612136"/>
              <a:gd name="connsiteY307" fmla="*/ 774192 h 1676710"/>
              <a:gd name="connsiteX308" fmla="*/ 2188464 w 2612136"/>
              <a:gd name="connsiteY308" fmla="*/ 758952 h 1676710"/>
              <a:gd name="connsiteX309" fmla="*/ 2157984 w 2612136"/>
              <a:gd name="connsiteY309" fmla="*/ 749808 h 1676710"/>
              <a:gd name="connsiteX310" fmla="*/ 2148840 w 2612136"/>
              <a:gd name="connsiteY310" fmla="*/ 743712 h 1676710"/>
              <a:gd name="connsiteX311" fmla="*/ 2130552 w 2612136"/>
              <a:gd name="connsiteY311" fmla="*/ 737616 h 1676710"/>
              <a:gd name="connsiteX312" fmla="*/ 2121408 w 2612136"/>
              <a:gd name="connsiteY312" fmla="*/ 734568 h 1676710"/>
              <a:gd name="connsiteX313" fmla="*/ 2100072 w 2612136"/>
              <a:gd name="connsiteY313" fmla="*/ 728472 h 1676710"/>
              <a:gd name="connsiteX314" fmla="*/ 2090928 w 2612136"/>
              <a:gd name="connsiteY314" fmla="*/ 722376 h 1676710"/>
              <a:gd name="connsiteX315" fmla="*/ 2078736 w 2612136"/>
              <a:gd name="connsiteY315" fmla="*/ 719328 h 1676710"/>
              <a:gd name="connsiteX316" fmla="*/ 2060448 w 2612136"/>
              <a:gd name="connsiteY316" fmla="*/ 713232 h 1676710"/>
              <a:gd name="connsiteX317" fmla="*/ 2045208 w 2612136"/>
              <a:gd name="connsiteY317" fmla="*/ 697992 h 1676710"/>
              <a:gd name="connsiteX318" fmla="*/ 2029968 w 2612136"/>
              <a:gd name="connsiteY318" fmla="*/ 694944 h 1676710"/>
              <a:gd name="connsiteX319" fmla="*/ 1965960 w 2612136"/>
              <a:gd name="connsiteY319" fmla="*/ 655320 h 1676710"/>
              <a:gd name="connsiteX320" fmla="*/ 1874520 w 2612136"/>
              <a:gd name="connsiteY320" fmla="*/ 615696 h 1676710"/>
              <a:gd name="connsiteX321" fmla="*/ 1740408 w 2612136"/>
              <a:gd name="connsiteY321" fmla="*/ 566928 h 1676710"/>
              <a:gd name="connsiteX322" fmla="*/ 1722120 w 2612136"/>
              <a:gd name="connsiteY322" fmla="*/ 554736 h 1676710"/>
              <a:gd name="connsiteX323" fmla="*/ 1703832 w 2612136"/>
              <a:gd name="connsiteY323" fmla="*/ 542544 h 1676710"/>
              <a:gd name="connsiteX324" fmla="*/ 1685544 w 2612136"/>
              <a:gd name="connsiteY324" fmla="*/ 533400 h 1676710"/>
              <a:gd name="connsiteX325" fmla="*/ 1676400 w 2612136"/>
              <a:gd name="connsiteY325" fmla="*/ 530352 h 1676710"/>
              <a:gd name="connsiteX326" fmla="*/ 1664208 w 2612136"/>
              <a:gd name="connsiteY326" fmla="*/ 524256 h 1676710"/>
              <a:gd name="connsiteX327" fmla="*/ 1645920 w 2612136"/>
              <a:gd name="connsiteY327" fmla="*/ 512064 h 1676710"/>
              <a:gd name="connsiteX328" fmla="*/ 1636776 w 2612136"/>
              <a:gd name="connsiteY328" fmla="*/ 505968 h 1676710"/>
              <a:gd name="connsiteX329" fmla="*/ 1615440 w 2612136"/>
              <a:gd name="connsiteY329" fmla="*/ 499872 h 1676710"/>
              <a:gd name="connsiteX330" fmla="*/ 1606296 w 2612136"/>
              <a:gd name="connsiteY330" fmla="*/ 493776 h 1676710"/>
              <a:gd name="connsiteX331" fmla="*/ 1584960 w 2612136"/>
              <a:gd name="connsiteY331" fmla="*/ 487680 h 1676710"/>
              <a:gd name="connsiteX332" fmla="*/ 1575816 w 2612136"/>
              <a:gd name="connsiteY332" fmla="*/ 481584 h 1676710"/>
              <a:gd name="connsiteX333" fmla="*/ 1551432 w 2612136"/>
              <a:gd name="connsiteY333" fmla="*/ 475488 h 1676710"/>
              <a:gd name="connsiteX334" fmla="*/ 1536192 w 2612136"/>
              <a:gd name="connsiteY334" fmla="*/ 469392 h 1676710"/>
              <a:gd name="connsiteX335" fmla="*/ 1514856 w 2612136"/>
              <a:gd name="connsiteY335" fmla="*/ 463296 h 1676710"/>
              <a:gd name="connsiteX336" fmla="*/ 1493520 w 2612136"/>
              <a:gd name="connsiteY336" fmla="*/ 454152 h 1676710"/>
              <a:gd name="connsiteX337" fmla="*/ 1463040 w 2612136"/>
              <a:gd name="connsiteY337" fmla="*/ 438912 h 1676710"/>
              <a:gd name="connsiteX338" fmla="*/ 1453896 w 2612136"/>
              <a:gd name="connsiteY338" fmla="*/ 432816 h 1676710"/>
              <a:gd name="connsiteX339" fmla="*/ 1444752 w 2612136"/>
              <a:gd name="connsiteY339" fmla="*/ 429768 h 1676710"/>
              <a:gd name="connsiteX340" fmla="*/ 1408176 w 2612136"/>
              <a:gd name="connsiteY340" fmla="*/ 414528 h 1676710"/>
              <a:gd name="connsiteX341" fmla="*/ 1389888 w 2612136"/>
              <a:gd name="connsiteY341" fmla="*/ 402336 h 1676710"/>
              <a:gd name="connsiteX342" fmla="*/ 1380744 w 2612136"/>
              <a:gd name="connsiteY342" fmla="*/ 396240 h 1676710"/>
              <a:gd name="connsiteX343" fmla="*/ 1371600 w 2612136"/>
              <a:gd name="connsiteY343" fmla="*/ 393192 h 1676710"/>
              <a:gd name="connsiteX344" fmla="*/ 1350264 w 2612136"/>
              <a:gd name="connsiteY344" fmla="*/ 381000 h 1676710"/>
              <a:gd name="connsiteX345" fmla="*/ 1341120 w 2612136"/>
              <a:gd name="connsiteY345" fmla="*/ 377952 h 1676710"/>
              <a:gd name="connsiteX346" fmla="*/ 1331976 w 2612136"/>
              <a:gd name="connsiteY346" fmla="*/ 371856 h 1676710"/>
              <a:gd name="connsiteX347" fmla="*/ 1094232 w 2612136"/>
              <a:gd name="connsiteY347" fmla="*/ 295656 h 1676710"/>
              <a:gd name="connsiteX348" fmla="*/ 1069848 w 2612136"/>
              <a:gd name="connsiteY348" fmla="*/ 289560 h 1676710"/>
              <a:gd name="connsiteX349" fmla="*/ 1057656 w 2612136"/>
              <a:gd name="connsiteY349" fmla="*/ 286512 h 1676710"/>
              <a:gd name="connsiteX350" fmla="*/ 1030224 w 2612136"/>
              <a:gd name="connsiteY350" fmla="*/ 283464 h 1676710"/>
              <a:gd name="connsiteX351" fmla="*/ 990600 w 2612136"/>
              <a:gd name="connsiteY351" fmla="*/ 274320 h 1676710"/>
              <a:gd name="connsiteX352" fmla="*/ 972312 w 2612136"/>
              <a:gd name="connsiteY352" fmla="*/ 268224 h 1676710"/>
              <a:gd name="connsiteX353" fmla="*/ 963168 w 2612136"/>
              <a:gd name="connsiteY353" fmla="*/ 265176 h 1676710"/>
              <a:gd name="connsiteX354" fmla="*/ 950976 w 2612136"/>
              <a:gd name="connsiteY354" fmla="*/ 262128 h 1676710"/>
              <a:gd name="connsiteX355" fmla="*/ 932688 w 2612136"/>
              <a:gd name="connsiteY355" fmla="*/ 256032 h 1676710"/>
              <a:gd name="connsiteX356" fmla="*/ 923544 w 2612136"/>
              <a:gd name="connsiteY356" fmla="*/ 252984 h 1676710"/>
              <a:gd name="connsiteX357" fmla="*/ 905256 w 2612136"/>
              <a:gd name="connsiteY357" fmla="*/ 249936 h 1676710"/>
              <a:gd name="connsiteX358" fmla="*/ 880872 w 2612136"/>
              <a:gd name="connsiteY358" fmla="*/ 240792 h 1676710"/>
              <a:gd name="connsiteX359" fmla="*/ 853440 w 2612136"/>
              <a:gd name="connsiteY359" fmla="*/ 237744 h 1676710"/>
              <a:gd name="connsiteX360" fmla="*/ 841248 w 2612136"/>
              <a:gd name="connsiteY360" fmla="*/ 234696 h 1676710"/>
              <a:gd name="connsiteX361" fmla="*/ 819912 w 2612136"/>
              <a:gd name="connsiteY361" fmla="*/ 228600 h 1676710"/>
              <a:gd name="connsiteX362" fmla="*/ 804672 w 2612136"/>
              <a:gd name="connsiteY362" fmla="*/ 225552 h 1676710"/>
              <a:gd name="connsiteX363" fmla="*/ 786384 w 2612136"/>
              <a:gd name="connsiteY363" fmla="*/ 222504 h 1676710"/>
              <a:gd name="connsiteX364" fmla="*/ 768096 w 2612136"/>
              <a:gd name="connsiteY364" fmla="*/ 216408 h 1676710"/>
              <a:gd name="connsiteX365" fmla="*/ 743712 w 2612136"/>
              <a:gd name="connsiteY365" fmla="*/ 213360 h 1676710"/>
              <a:gd name="connsiteX366" fmla="*/ 722376 w 2612136"/>
              <a:gd name="connsiteY366" fmla="*/ 210312 h 1676710"/>
              <a:gd name="connsiteX367" fmla="*/ 676656 w 2612136"/>
              <a:gd name="connsiteY367" fmla="*/ 207264 h 1676710"/>
              <a:gd name="connsiteX368" fmla="*/ 664464 w 2612136"/>
              <a:gd name="connsiteY368" fmla="*/ 204216 h 1676710"/>
              <a:gd name="connsiteX369" fmla="*/ 591312 w 2612136"/>
              <a:gd name="connsiteY369" fmla="*/ 207264 h 1676710"/>
              <a:gd name="connsiteX370" fmla="*/ 576072 w 2612136"/>
              <a:gd name="connsiteY370" fmla="*/ 210312 h 1676710"/>
              <a:gd name="connsiteX371" fmla="*/ 536448 w 2612136"/>
              <a:gd name="connsiteY371" fmla="*/ 216408 h 1676710"/>
              <a:gd name="connsiteX372" fmla="*/ 493776 w 2612136"/>
              <a:gd name="connsiteY372" fmla="*/ 219456 h 1676710"/>
              <a:gd name="connsiteX373" fmla="*/ 466344 w 2612136"/>
              <a:gd name="connsiteY373" fmla="*/ 222504 h 1676710"/>
              <a:gd name="connsiteX374" fmla="*/ 371856 w 2612136"/>
              <a:gd name="connsiteY374" fmla="*/ 231648 h 1676710"/>
              <a:gd name="connsiteX375" fmla="*/ 326136 w 2612136"/>
              <a:gd name="connsiteY375" fmla="*/ 246888 h 1676710"/>
              <a:gd name="connsiteX376" fmla="*/ 316992 w 2612136"/>
              <a:gd name="connsiteY376" fmla="*/ 249936 h 1676710"/>
              <a:gd name="connsiteX377" fmla="*/ 307848 w 2612136"/>
              <a:gd name="connsiteY377" fmla="*/ 252984 h 1676710"/>
              <a:gd name="connsiteX378" fmla="*/ 283464 w 2612136"/>
              <a:gd name="connsiteY378" fmla="*/ 262128 h 1676710"/>
              <a:gd name="connsiteX379" fmla="*/ 265176 w 2612136"/>
              <a:gd name="connsiteY379" fmla="*/ 268224 h 1676710"/>
              <a:gd name="connsiteX380" fmla="*/ 240792 w 2612136"/>
              <a:gd name="connsiteY380" fmla="*/ 274320 h 1676710"/>
              <a:gd name="connsiteX381" fmla="*/ 231648 w 2612136"/>
              <a:gd name="connsiteY381" fmla="*/ 280416 h 1676710"/>
              <a:gd name="connsiteX382" fmla="*/ 219456 w 2612136"/>
              <a:gd name="connsiteY382" fmla="*/ 283464 h 1676710"/>
              <a:gd name="connsiteX383" fmla="*/ 201168 w 2612136"/>
              <a:gd name="connsiteY383" fmla="*/ 289560 h 1676710"/>
              <a:gd name="connsiteX384" fmla="*/ 195072 w 2612136"/>
              <a:gd name="connsiteY384" fmla="*/ 295656 h 1676710"/>
              <a:gd name="connsiteX0" fmla="*/ 195072 w 2612136"/>
              <a:gd name="connsiteY0" fmla="*/ 295656 h 1676710"/>
              <a:gd name="connsiteX1" fmla="*/ 176784 w 2612136"/>
              <a:gd name="connsiteY1" fmla="*/ 304800 h 1676710"/>
              <a:gd name="connsiteX2" fmla="*/ 155448 w 2612136"/>
              <a:gd name="connsiteY2" fmla="*/ 310896 h 1676710"/>
              <a:gd name="connsiteX3" fmla="*/ 137160 w 2612136"/>
              <a:gd name="connsiteY3" fmla="*/ 323088 h 1676710"/>
              <a:gd name="connsiteX4" fmla="*/ 128016 w 2612136"/>
              <a:gd name="connsiteY4" fmla="*/ 329184 h 1676710"/>
              <a:gd name="connsiteX5" fmla="*/ 115824 w 2612136"/>
              <a:gd name="connsiteY5" fmla="*/ 332232 h 1676710"/>
              <a:gd name="connsiteX6" fmla="*/ 106680 w 2612136"/>
              <a:gd name="connsiteY6" fmla="*/ 338328 h 1676710"/>
              <a:gd name="connsiteX7" fmla="*/ 70104 w 2612136"/>
              <a:gd name="connsiteY7" fmla="*/ 338328 h 1676710"/>
              <a:gd name="connsiteX8" fmla="*/ 48768 w 2612136"/>
              <a:gd name="connsiteY8" fmla="*/ 332232 h 1676710"/>
              <a:gd name="connsiteX9" fmla="*/ 36576 w 2612136"/>
              <a:gd name="connsiteY9" fmla="*/ 326136 h 1676710"/>
              <a:gd name="connsiteX10" fmla="*/ 27432 w 2612136"/>
              <a:gd name="connsiteY10" fmla="*/ 316992 h 1676710"/>
              <a:gd name="connsiteX11" fmla="*/ 9144 w 2612136"/>
              <a:gd name="connsiteY11" fmla="*/ 301752 h 1676710"/>
              <a:gd name="connsiteX12" fmla="*/ 0 w 2612136"/>
              <a:gd name="connsiteY12" fmla="*/ 268224 h 1676710"/>
              <a:gd name="connsiteX13" fmla="*/ 3048 w 2612136"/>
              <a:gd name="connsiteY13" fmla="*/ 207264 h 1676710"/>
              <a:gd name="connsiteX14" fmla="*/ 21336 w 2612136"/>
              <a:gd name="connsiteY14" fmla="*/ 170688 h 1676710"/>
              <a:gd name="connsiteX15" fmla="*/ 30480 w 2612136"/>
              <a:gd name="connsiteY15" fmla="*/ 161544 h 1676710"/>
              <a:gd name="connsiteX16" fmla="*/ 42672 w 2612136"/>
              <a:gd name="connsiteY16" fmla="*/ 146304 h 1676710"/>
              <a:gd name="connsiteX17" fmla="*/ 60960 w 2612136"/>
              <a:gd name="connsiteY17" fmla="*/ 131064 h 1676710"/>
              <a:gd name="connsiteX18" fmla="*/ 67056 w 2612136"/>
              <a:gd name="connsiteY18" fmla="*/ 121920 h 1676710"/>
              <a:gd name="connsiteX19" fmla="*/ 79248 w 2612136"/>
              <a:gd name="connsiteY19" fmla="*/ 115824 h 1676710"/>
              <a:gd name="connsiteX20" fmla="*/ 100584 w 2612136"/>
              <a:gd name="connsiteY20" fmla="*/ 106680 h 1676710"/>
              <a:gd name="connsiteX21" fmla="*/ 109728 w 2612136"/>
              <a:gd name="connsiteY21" fmla="*/ 97536 h 1676710"/>
              <a:gd name="connsiteX22" fmla="*/ 121920 w 2612136"/>
              <a:gd name="connsiteY22" fmla="*/ 94488 h 1676710"/>
              <a:gd name="connsiteX23" fmla="*/ 131064 w 2612136"/>
              <a:gd name="connsiteY23" fmla="*/ 91440 h 1676710"/>
              <a:gd name="connsiteX24" fmla="*/ 140208 w 2612136"/>
              <a:gd name="connsiteY24" fmla="*/ 85344 h 1676710"/>
              <a:gd name="connsiteX25" fmla="*/ 149352 w 2612136"/>
              <a:gd name="connsiteY25" fmla="*/ 82296 h 1676710"/>
              <a:gd name="connsiteX26" fmla="*/ 161544 w 2612136"/>
              <a:gd name="connsiteY26" fmla="*/ 76200 h 1676710"/>
              <a:gd name="connsiteX27" fmla="*/ 179832 w 2612136"/>
              <a:gd name="connsiteY27" fmla="*/ 70104 h 1676710"/>
              <a:gd name="connsiteX28" fmla="*/ 198120 w 2612136"/>
              <a:gd name="connsiteY28" fmla="*/ 64008 h 1676710"/>
              <a:gd name="connsiteX29" fmla="*/ 207264 w 2612136"/>
              <a:gd name="connsiteY29" fmla="*/ 60960 h 1676710"/>
              <a:gd name="connsiteX30" fmla="*/ 234696 w 2612136"/>
              <a:gd name="connsiteY30" fmla="*/ 54864 h 1676710"/>
              <a:gd name="connsiteX31" fmla="*/ 262128 w 2612136"/>
              <a:gd name="connsiteY31" fmla="*/ 48768 h 1676710"/>
              <a:gd name="connsiteX32" fmla="*/ 283464 w 2612136"/>
              <a:gd name="connsiteY32" fmla="*/ 45720 h 1676710"/>
              <a:gd name="connsiteX33" fmla="*/ 292608 w 2612136"/>
              <a:gd name="connsiteY33" fmla="*/ 42672 h 1676710"/>
              <a:gd name="connsiteX34" fmla="*/ 338328 w 2612136"/>
              <a:gd name="connsiteY34" fmla="*/ 36576 h 1676710"/>
              <a:gd name="connsiteX35" fmla="*/ 365760 w 2612136"/>
              <a:gd name="connsiteY35" fmla="*/ 30480 h 1676710"/>
              <a:gd name="connsiteX36" fmla="*/ 384048 w 2612136"/>
              <a:gd name="connsiteY36" fmla="*/ 27432 h 1676710"/>
              <a:gd name="connsiteX37" fmla="*/ 417576 w 2612136"/>
              <a:gd name="connsiteY37" fmla="*/ 24384 h 1676710"/>
              <a:gd name="connsiteX38" fmla="*/ 460248 w 2612136"/>
              <a:gd name="connsiteY38" fmla="*/ 18288 h 1676710"/>
              <a:gd name="connsiteX39" fmla="*/ 505968 w 2612136"/>
              <a:gd name="connsiteY39" fmla="*/ 15240 h 1676710"/>
              <a:gd name="connsiteX40" fmla="*/ 527304 w 2612136"/>
              <a:gd name="connsiteY40" fmla="*/ 9144 h 1676710"/>
              <a:gd name="connsiteX41" fmla="*/ 545592 w 2612136"/>
              <a:gd name="connsiteY41" fmla="*/ 6096 h 1676710"/>
              <a:gd name="connsiteX42" fmla="*/ 554736 w 2612136"/>
              <a:gd name="connsiteY42" fmla="*/ 3048 h 1676710"/>
              <a:gd name="connsiteX43" fmla="*/ 585216 w 2612136"/>
              <a:gd name="connsiteY43" fmla="*/ 0 h 1676710"/>
              <a:gd name="connsiteX44" fmla="*/ 679704 w 2612136"/>
              <a:gd name="connsiteY44" fmla="*/ 3048 h 1676710"/>
              <a:gd name="connsiteX45" fmla="*/ 701040 w 2612136"/>
              <a:gd name="connsiteY45" fmla="*/ 6096 h 1676710"/>
              <a:gd name="connsiteX46" fmla="*/ 749808 w 2612136"/>
              <a:gd name="connsiteY46" fmla="*/ 12192 h 1676710"/>
              <a:gd name="connsiteX47" fmla="*/ 765048 w 2612136"/>
              <a:gd name="connsiteY47" fmla="*/ 15240 h 1676710"/>
              <a:gd name="connsiteX48" fmla="*/ 810768 w 2612136"/>
              <a:gd name="connsiteY48" fmla="*/ 18288 h 1676710"/>
              <a:gd name="connsiteX49" fmla="*/ 829056 w 2612136"/>
              <a:gd name="connsiteY49" fmla="*/ 21336 h 1676710"/>
              <a:gd name="connsiteX50" fmla="*/ 847344 w 2612136"/>
              <a:gd name="connsiteY50" fmla="*/ 27432 h 1676710"/>
              <a:gd name="connsiteX51" fmla="*/ 886968 w 2612136"/>
              <a:gd name="connsiteY51" fmla="*/ 33528 h 1676710"/>
              <a:gd name="connsiteX52" fmla="*/ 899160 w 2612136"/>
              <a:gd name="connsiteY52" fmla="*/ 36576 h 1676710"/>
              <a:gd name="connsiteX53" fmla="*/ 908304 w 2612136"/>
              <a:gd name="connsiteY53" fmla="*/ 39624 h 1676710"/>
              <a:gd name="connsiteX54" fmla="*/ 950976 w 2612136"/>
              <a:gd name="connsiteY54" fmla="*/ 45720 h 1676710"/>
              <a:gd name="connsiteX55" fmla="*/ 972312 w 2612136"/>
              <a:gd name="connsiteY55" fmla="*/ 48768 h 1676710"/>
              <a:gd name="connsiteX56" fmla="*/ 1005840 w 2612136"/>
              <a:gd name="connsiteY56" fmla="*/ 57912 h 1676710"/>
              <a:gd name="connsiteX57" fmla="*/ 1027176 w 2612136"/>
              <a:gd name="connsiteY57" fmla="*/ 60960 h 1676710"/>
              <a:gd name="connsiteX58" fmla="*/ 1048512 w 2612136"/>
              <a:gd name="connsiteY58" fmla="*/ 67056 h 1676710"/>
              <a:gd name="connsiteX59" fmla="*/ 1078992 w 2612136"/>
              <a:gd name="connsiteY59" fmla="*/ 73152 h 1676710"/>
              <a:gd name="connsiteX60" fmla="*/ 1088136 w 2612136"/>
              <a:gd name="connsiteY60" fmla="*/ 76200 h 1676710"/>
              <a:gd name="connsiteX61" fmla="*/ 1109472 w 2612136"/>
              <a:gd name="connsiteY61" fmla="*/ 79248 h 1676710"/>
              <a:gd name="connsiteX62" fmla="*/ 1127760 w 2612136"/>
              <a:gd name="connsiteY62" fmla="*/ 82296 h 1676710"/>
              <a:gd name="connsiteX63" fmla="*/ 1139952 w 2612136"/>
              <a:gd name="connsiteY63" fmla="*/ 85344 h 1676710"/>
              <a:gd name="connsiteX64" fmla="*/ 1176528 w 2612136"/>
              <a:gd name="connsiteY64" fmla="*/ 91440 h 1676710"/>
              <a:gd name="connsiteX65" fmla="*/ 1207008 w 2612136"/>
              <a:gd name="connsiteY65" fmla="*/ 100584 h 1676710"/>
              <a:gd name="connsiteX66" fmla="*/ 1216152 w 2612136"/>
              <a:gd name="connsiteY66" fmla="*/ 103632 h 1676710"/>
              <a:gd name="connsiteX67" fmla="*/ 1228344 w 2612136"/>
              <a:gd name="connsiteY67" fmla="*/ 106680 h 1676710"/>
              <a:gd name="connsiteX68" fmla="*/ 1246632 w 2612136"/>
              <a:gd name="connsiteY68" fmla="*/ 112776 h 1676710"/>
              <a:gd name="connsiteX69" fmla="*/ 1255776 w 2612136"/>
              <a:gd name="connsiteY69" fmla="*/ 115824 h 1676710"/>
              <a:gd name="connsiteX70" fmla="*/ 1267968 w 2612136"/>
              <a:gd name="connsiteY70" fmla="*/ 121920 h 1676710"/>
              <a:gd name="connsiteX71" fmla="*/ 1277112 w 2612136"/>
              <a:gd name="connsiteY71" fmla="*/ 128016 h 1676710"/>
              <a:gd name="connsiteX72" fmla="*/ 1298448 w 2612136"/>
              <a:gd name="connsiteY72" fmla="*/ 134112 h 1676710"/>
              <a:gd name="connsiteX73" fmla="*/ 1322832 w 2612136"/>
              <a:gd name="connsiteY73" fmla="*/ 146304 h 1676710"/>
              <a:gd name="connsiteX74" fmla="*/ 1441704 w 2612136"/>
              <a:gd name="connsiteY74" fmla="*/ 185928 h 1676710"/>
              <a:gd name="connsiteX75" fmla="*/ 1487424 w 2612136"/>
              <a:gd name="connsiteY75" fmla="*/ 207264 h 1676710"/>
              <a:gd name="connsiteX76" fmla="*/ 1511808 w 2612136"/>
              <a:gd name="connsiteY76" fmla="*/ 216408 h 1676710"/>
              <a:gd name="connsiteX77" fmla="*/ 1554480 w 2612136"/>
              <a:gd name="connsiteY77" fmla="*/ 225552 h 1676710"/>
              <a:gd name="connsiteX78" fmla="*/ 1578864 w 2612136"/>
              <a:gd name="connsiteY78" fmla="*/ 231648 h 1676710"/>
              <a:gd name="connsiteX79" fmla="*/ 1588008 w 2612136"/>
              <a:gd name="connsiteY79" fmla="*/ 234696 h 1676710"/>
              <a:gd name="connsiteX80" fmla="*/ 1612392 w 2612136"/>
              <a:gd name="connsiteY80" fmla="*/ 240792 h 1676710"/>
              <a:gd name="connsiteX81" fmla="*/ 1630680 w 2612136"/>
              <a:gd name="connsiteY81" fmla="*/ 246888 h 1676710"/>
              <a:gd name="connsiteX82" fmla="*/ 1639824 w 2612136"/>
              <a:gd name="connsiteY82" fmla="*/ 249936 h 1676710"/>
              <a:gd name="connsiteX83" fmla="*/ 1652016 w 2612136"/>
              <a:gd name="connsiteY83" fmla="*/ 252984 h 1676710"/>
              <a:gd name="connsiteX84" fmla="*/ 1664208 w 2612136"/>
              <a:gd name="connsiteY84" fmla="*/ 259080 h 1676710"/>
              <a:gd name="connsiteX85" fmla="*/ 1673352 w 2612136"/>
              <a:gd name="connsiteY85" fmla="*/ 262128 h 1676710"/>
              <a:gd name="connsiteX86" fmla="*/ 1685544 w 2612136"/>
              <a:gd name="connsiteY86" fmla="*/ 268224 h 1676710"/>
              <a:gd name="connsiteX87" fmla="*/ 1703832 w 2612136"/>
              <a:gd name="connsiteY87" fmla="*/ 274320 h 1676710"/>
              <a:gd name="connsiteX88" fmla="*/ 1716024 w 2612136"/>
              <a:gd name="connsiteY88" fmla="*/ 280416 h 1676710"/>
              <a:gd name="connsiteX89" fmla="*/ 1734312 w 2612136"/>
              <a:gd name="connsiteY89" fmla="*/ 286512 h 1676710"/>
              <a:gd name="connsiteX90" fmla="*/ 1743456 w 2612136"/>
              <a:gd name="connsiteY90" fmla="*/ 289560 h 1676710"/>
              <a:gd name="connsiteX91" fmla="*/ 1752600 w 2612136"/>
              <a:gd name="connsiteY91" fmla="*/ 295656 h 1676710"/>
              <a:gd name="connsiteX92" fmla="*/ 1770888 w 2612136"/>
              <a:gd name="connsiteY92" fmla="*/ 301752 h 1676710"/>
              <a:gd name="connsiteX93" fmla="*/ 1780032 w 2612136"/>
              <a:gd name="connsiteY93" fmla="*/ 307848 h 1676710"/>
              <a:gd name="connsiteX94" fmla="*/ 1789176 w 2612136"/>
              <a:gd name="connsiteY94" fmla="*/ 310896 h 1676710"/>
              <a:gd name="connsiteX95" fmla="*/ 1804416 w 2612136"/>
              <a:gd name="connsiteY95" fmla="*/ 316992 h 1676710"/>
              <a:gd name="connsiteX96" fmla="*/ 1813560 w 2612136"/>
              <a:gd name="connsiteY96" fmla="*/ 323088 h 1676710"/>
              <a:gd name="connsiteX97" fmla="*/ 1844040 w 2612136"/>
              <a:gd name="connsiteY97" fmla="*/ 332232 h 1676710"/>
              <a:gd name="connsiteX98" fmla="*/ 1853184 w 2612136"/>
              <a:gd name="connsiteY98" fmla="*/ 338328 h 1676710"/>
              <a:gd name="connsiteX99" fmla="*/ 1886712 w 2612136"/>
              <a:gd name="connsiteY99" fmla="*/ 350520 h 1676710"/>
              <a:gd name="connsiteX100" fmla="*/ 1895856 w 2612136"/>
              <a:gd name="connsiteY100" fmla="*/ 356616 h 1676710"/>
              <a:gd name="connsiteX101" fmla="*/ 1926336 w 2612136"/>
              <a:gd name="connsiteY101" fmla="*/ 365760 h 1676710"/>
              <a:gd name="connsiteX102" fmla="*/ 1953768 w 2612136"/>
              <a:gd name="connsiteY102" fmla="*/ 377952 h 1676710"/>
              <a:gd name="connsiteX103" fmla="*/ 1965960 w 2612136"/>
              <a:gd name="connsiteY103" fmla="*/ 384048 h 1676710"/>
              <a:gd name="connsiteX104" fmla="*/ 1975104 w 2612136"/>
              <a:gd name="connsiteY104" fmla="*/ 387096 h 1676710"/>
              <a:gd name="connsiteX105" fmla="*/ 1996440 w 2612136"/>
              <a:gd name="connsiteY105" fmla="*/ 399288 h 1676710"/>
              <a:gd name="connsiteX106" fmla="*/ 2014728 w 2612136"/>
              <a:gd name="connsiteY106" fmla="*/ 405384 h 1676710"/>
              <a:gd name="connsiteX107" fmla="*/ 2033016 w 2612136"/>
              <a:gd name="connsiteY107" fmla="*/ 414528 h 1676710"/>
              <a:gd name="connsiteX108" fmla="*/ 2042160 w 2612136"/>
              <a:gd name="connsiteY108" fmla="*/ 420624 h 1676710"/>
              <a:gd name="connsiteX109" fmla="*/ 2054352 w 2612136"/>
              <a:gd name="connsiteY109" fmla="*/ 423672 h 1676710"/>
              <a:gd name="connsiteX110" fmla="*/ 2090928 w 2612136"/>
              <a:gd name="connsiteY110" fmla="*/ 438912 h 1676710"/>
              <a:gd name="connsiteX111" fmla="*/ 2109216 w 2612136"/>
              <a:gd name="connsiteY111" fmla="*/ 451104 h 1676710"/>
              <a:gd name="connsiteX112" fmla="*/ 2130552 w 2612136"/>
              <a:gd name="connsiteY112" fmla="*/ 460248 h 1676710"/>
              <a:gd name="connsiteX113" fmla="*/ 2139696 w 2612136"/>
              <a:gd name="connsiteY113" fmla="*/ 463296 h 1676710"/>
              <a:gd name="connsiteX114" fmla="*/ 2151888 w 2612136"/>
              <a:gd name="connsiteY114" fmla="*/ 469392 h 1676710"/>
              <a:gd name="connsiteX115" fmla="*/ 2161032 w 2612136"/>
              <a:gd name="connsiteY115" fmla="*/ 472440 h 1676710"/>
              <a:gd name="connsiteX116" fmla="*/ 2170176 w 2612136"/>
              <a:gd name="connsiteY116" fmla="*/ 478536 h 1676710"/>
              <a:gd name="connsiteX117" fmla="*/ 2179320 w 2612136"/>
              <a:gd name="connsiteY117" fmla="*/ 487680 h 1676710"/>
              <a:gd name="connsiteX118" fmla="*/ 2191512 w 2612136"/>
              <a:gd name="connsiteY118" fmla="*/ 490728 h 1676710"/>
              <a:gd name="connsiteX119" fmla="*/ 2200656 w 2612136"/>
              <a:gd name="connsiteY119" fmla="*/ 499872 h 1676710"/>
              <a:gd name="connsiteX120" fmla="*/ 2209800 w 2612136"/>
              <a:gd name="connsiteY120" fmla="*/ 502920 h 1676710"/>
              <a:gd name="connsiteX121" fmla="*/ 2218944 w 2612136"/>
              <a:gd name="connsiteY121" fmla="*/ 509016 h 1676710"/>
              <a:gd name="connsiteX122" fmla="*/ 2228088 w 2612136"/>
              <a:gd name="connsiteY122" fmla="*/ 512064 h 1676710"/>
              <a:gd name="connsiteX123" fmla="*/ 2246376 w 2612136"/>
              <a:gd name="connsiteY123" fmla="*/ 524256 h 1676710"/>
              <a:gd name="connsiteX124" fmla="*/ 2255520 w 2612136"/>
              <a:gd name="connsiteY124" fmla="*/ 527304 h 1676710"/>
              <a:gd name="connsiteX125" fmla="*/ 2273808 w 2612136"/>
              <a:gd name="connsiteY125" fmla="*/ 539496 h 1676710"/>
              <a:gd name="connsiteX126" fmla="*/ 2282952 w 2612136"/>
              <a:gd name="connsiteY126" fmla="*/ 545592 h 1676710"/>
              <a:gd name="connsiteX127" fmla="*/ 2292096 w 2612136"/>
              <a:gd name="connsiteY127" fmla="*/ 548640 h 1676710"/>
              <a:gd name="connsiteX128" fmla="*/ 2304288 w 2612136"/>
              <a:gd name="connsiteY128" fmla="*/ 557784 h 1676710"/>
              <a:gd name="connsiteX129" fmla="*/ 2322576 w 2612136"/>
              <a:gd name="connsiteY129" fmla="*/ 569976 h 1676710"/>
              <a:gd name="connsiteX130" fmla="*/ 2331720 w 2612136"/>
              <a:gd name="connsiteY130" fmla="*/ 579120 h 1676710"/>
              <a:gd name="connsiteX131" fmla="*/ 2350008 w 2612136"/>
              <a:gd name="connsiteY131" fmla="*/ 591312 h 1676710"/>
              <a:gd name="connsiteX132" fmla="*/ 2362200 w 2612136"/>
              <a:gd name="connsiteY132" fmla="*/ 597408 h 1676710"/>
              <a:gd name="connsiteX133" fmla="*/ 2389632 w 2612136"/>
              <a:gd name="connsiteY133" fmla="*/ 621792 h 1676710"/>
              <a:gd name="connsiteX134" fmla="*/ 2398776 w 2612136"/>
              <a:gd name="connsiteY134" fmla="*/ 624840 h 1676710"/>
              <a:gd name="connsiteX135" fmla="*/ 2420112 w 2612136"/>
              <a:gd name="connsiteY135" fmla="*/ 646176 h 1676710"/>
              <a:gd name="connsiteX136" fmla="*/ 2438400 w 2612136"/>
              <a:gd name="connsiteY136" fmla="*/ 661416 h 1676710"/>
              <a:gd name="connsiteX137" fmla="*/ 2447544 w 2612136"/>
              <a:gd name="connsiteY137" fmla="*/ 667512 h 1676710"/>
              <a:gd name="connsiteX138" fmla="*/ 2456688 w 2612136"/>
              <a:gd name="connsiteY138" fmla="*/ 679704 h 1676710"/>
              <a:gd name="connsiteX139" fmla="*/ 2474976 w 2612136"/>
              <a:gd name="connsiteY139" fmla="*/ 694944 h 1676710"/>
              <a:gd name="connsiteX140" fmla="*/ 2481072 w 2612136"/>
              <a:gd name="connsiteY140" fmla="*/ 704088 h 1676710"/>
              <a:gd name="connsiteX141" fmla="*/ 2493264 w 2612136"/>
              <a:gd name="connsiteY141" fmla="*/ 713232 h 1676710"/>
              <a:gd name="connsiteX142" fmla="*/ 2511552 w 2612136"/>
              <a:gd name="connsiteY142" fmla="*/ 743712 h 1676710"/>
              <a:gd name="connsiteX143" fmla="*/ 2526792 w 2612136"/>
              <a:gd name="connsiteY143" fmla="*/ 762000 h 1676710"/>
              <a:gd name="connsiteX144" fmla="*/ 2529840 w 2612136"/>
              <a:gd name="connsiteY144" fmla="*/ 771144 h 1676710"/>
              <a:gd name="connsiteX145" fmla="*/ 2535936 w 2612136"/>
              <a:gd name="connsiteY145" fmla="*/ 783336 h 1676710"/>
              <a:gd name="connsiteX146" fmla="*/ 2538984 w 2612136"/>
              <a:gd name="connsiteY146" fmla="*/ 792480 h 1676710"/>
              <a:gd name="connsiteX147" fmla="*/ 2545080 w 2612136"/>
              <a:gd name="connsiteY147" fmla="*/ 801624 h 1676710"/>
              <a:gd name="connsiteX148" fmla="*/ 2551176 w 2612136"/>
              <a:gd name="connsiteY148" fmla="*/ 822960 h 1676710"/>
              <a:gd name="connsiteX149" fmla="*/ 2557272 w 2612136"/>
              <a:gd name="connsiteY149" fmla="*/ 841248 h 1676710"/>
              <a:gd name="connsiteX150" fmla="*/ 2563368 w 2612136"/>
              <a:gd name="connsiteY150" fmla="*/ 865632 h 1676710"/>
              <a:gd name="connsiteX151" fmla="*/ 2569464 w 2612136"/>
              <a:gd name="connsiteY151" fmla="*/ 877824 h 1676710"/>
              <a:gd name="connsiteX152" fmla="*/ 2572512 w 2612136"/>
              <a:gd name="connsiteY152" fmla="*/ 886968 h 1676710"/>
              <a:gd name="connsiteX153" fmla="*/ 2575560 w 2612136"/>
              <a:gd name="connsiteY153" fmla="*/ 899160 h 1676710"/>
              <a:gd name="connsiteX154" fmla="*/ 2587752 w 2612136"/>
              <a:gd name="connsiteY154" fmla="*/ 917448 h 1676710"/>
              <a:gd name="connsiteX155" fmla="*/ 2593848 w 2612136"/>
              <a:gd name="connsiteY155" fmla="*/ 938784 h 1676710"/>
              <a:gd name="connsiteX156" fmla="*/ 2596896 w 2612136"/>
              <a:gd name="connsiteY156" fmla="*/ 950976 h 1676710"/>
              <a:gd name="connsiteX157" fmla="*/ 2602992 w 2612136"/>
              <a:gd name="connsiteY157" fmla="*/ 963168 h 1676710"/>
              <a:gd name="connsiteX158" fmla="*/ 2606040 w 2612136"/>
              <a:gd name="connsiteY158" fmla="*/ 975360 h 1676710"/>
              <a:gd name="connsiteX159" fmla="*/ 2612136 w 2612136"/>
              <a:gd name="connsiteY159" fmla="*/ 993648 h 1676710"/>
              <a:gd name="connsiteX160" fmla="*/ 2609088 w 2612136"/>
              <a:gd name="connsiteY160" fmla="*/ 1030224 h 1676710"/>
              <a:gd name="connsiteX161" fmla="*/ 2602992 w 2612136"/>
              <a:gd name="connsiteY161" fmla="*/ 1066800 h 1676710"/>
              <a:gd name="connsiteX162" fmla="*/ 2599944 w 2612136"/>
              <a:gd name="connsiteY162" fmla="*/ 1103376 h 1676710"/>
              <a:gd name="connsiteX163" fmla="*/ 2593848 w 2612136"/>
              <a:gd name="connsiteY163" fmla="*/ 1130808 h 1676710"/>
              <a:gd name="connsiteX164" fmla="*/ 2590800 w 2612136"/>
              <a:gd name="connsiteY164" fmla="*/ 1139952 h 1676710"/>
              <a:gd name="connsiteX165" fmla="*/ 2581656 w 2612136"/>
              <a:gd name="connsiteY165" fmla="*/ 1173480 h 1676710"/>
              <a:gd name="connsiteX166" fmla="*/ 2578608 w 2612136"/>
              <a:gd name="connsiteY166" fmla="*/ 1182624 h 1676710"/>
              <a:gd name="connsiteX167" fmla="*/ 2566416 w 2612136"/>
              <a:gd name="connsiteY167" fmla="*/ 1200912 h 1676710"/>
              <a:gd name="connsiteX168" fmla="*/ 2560320 w 2612136"/>
              <a:gd name="connsiteY168" fmla="*/ 1210056 h 1676710"/>
              <a:gd name="connsiteX169" fmla="*/ 2557272 w 2612136"/>
              <a:gd name="connsiteY169" fmla="*/ 1219200 h 1676710"/>
              <a:gd name="connsiteX170" fmla="*/ 2545080 w 2612136"/>
              <a:gd name="connsiteY170" fmla="*/ 1237488 h 1676710"/>
              <a:gd name="connsiteX171" fmla="*/ 2538984 w 2612136"/>
              <a:gd name="connsiteY171" fmla="*/ 1246632 h 1676710"/>
              <a:gd name="connsiteX172" fmla="*/ 2535936 w 2612136"/>
              <a:gd name="connsiteY172" fmla="*/ 1255776 h 1676710"/>
              <a:gd name="connsiteX173" fmla="*/ 2526792 w 2612136"/>
              <a:gd name="connsiteY173" fmla="*/ 1264920 h 1676710"/>
              <a:gd name="connsiteX174" fmla="*/ 2511552 w 2612136"/>
              <a:gd name="connsiteY174" fmla="*/ 1283208 h 1676710"/>
              <a:gd name="connsiteX175" fmla="*/ 2502408 w 2612136"/>
              <a:gd name="connsiteY175" fmla="*/ 1289304 h 1676710"/>
              <a:gd name="connsiteX176" fmla="*/ 2493264 w 2612136"/>
              <a:gd name="connsiteY176" fmla="*/ 1301496 h 1676710"/>
              <a:gd name="connsiteX177" fmla="*/ 2474976 w 2612136"/>
              <a:gd name="connsiteY177" fmla="*/ 1313688 h 1676710"/>
              <a:gd name="connsiteX178" fmla="*/ 2444496 w 2612136"/>
              <a:gd name="connsiteY178" fmla="*/ 1335024 h 1676710"/>
              <a:gd name="connsiteX179" fmla="*/ 2435352 w 2612136"/>
              <a:gd name="connsiteY179" fmla="*/ 1341120 h 1676710"/>
              <a:gd name="connsiteX180" fmla="*/ 2423160 w 2612136"/>
              <a:gd name="connsiteY180" fmla="*/ 1350264 h 1676710"/>
              <a:gd name="connsiteX181" fmla="*/ 2410968 w 2612136"/>
              <a:gd name="connsiteY181" fmla="*/ 1353312 h 1676710"/>
              <a:gd name="connsiteX182" fmla="*/ 2401824 w 2612136"/>
              <a:gd name="connsiteY182" fmla="*/ 1362456 h 1676710"/>
              <a:gd name="connsiteX183" fmla="*/ 2383536 w 2612136"/>
              <a:gd name="connsiteY183" fmla="*/ 1374648 h 1676710"/>
              <a:gd name="connsiteX184" fmla="*/ 2365248 w 2612136"/>
              <a:gd name="connsiteY184" fmla="*/ 1386840 h 1676710"/>
              <a:gd name="connsiteX185" fmla="*/ 2356104 w 2612136"/>
              <a:gd name="connsiteY185" fmla="*/ 1395984 h 1676710"/>
              <a:gd name="connsiteX186" fmla="*/ 2346960 w 2612136"/>
              <a:gd name="connsiteY186" fmla="*/ 1399032 h 1676710"/>
              <a:gd name="connsiteX187" fmla="*/ 2331720 w 2612136"/>
              <a:gd name="connsiteY187" fmla="*/ 1411224 h 1676710"/>
              <a:gd name="connsiteX188" fmla="*/ 2322576 w 2612136"/>
              <a:gd name="connsiteY188" fmla="*/ 1420368 h 1676710"/>
              <a:gd name="connsiteX189" fmla="*/ 2301240 w 2612136"/>
              <a:gd name="connsiteY189" fmla="*/ 1432560 h 1676710"/>
              <a:gd name="connsiteX190" fmla="*/ 2286000 w 2612136"/>
              <a:gd name="connsiteY190" fmla="*/ 1441704 h 1676710"/>
              <a:gd name="connsiteX191" fmla="*/ 2267712 w 2612136"/>
              <a:gd name="connsiteY191" fmla="*/ 1453896 h 1676710"/>
              <a:gd name="connsiteX192" fmla="*/ 2255520 w 2612136"/>
              <a:gd name="connsiteY192" fmla="*/ 1459992 h 1676710"/>
              <a:gd name="connsiteX193" fmla="*/ 2234184 w 2612136"/>
              <a:gd name="connsiteY193" fmla="*/ 1475232 h 1676710"/>
              <a:gd name="connsiteX194" fmla="*/ 2225040 w 2612136"/>
              <a:gd name="connsiteY194" fmla="*/ 1481328 h 1676710"/>
              <a:gd name="connsiteX195" fmla="*/ 2212848 w 2612136"/>
              <a:gd name="connsiteY195" fmla="*/ 1490472 h 1676710"/>
              <a:gd name="connsiteX196" fmla="*/ 2194560 w 2612136"/>
              <a:gd name="connsiteY196" fmla="*/ 1496568 h 1676710"/>
              <a:gd name="connsiteX197" fmla="*/ 2185416 w 2612136"/>
              <a:gd name="connsiteY197" fmla="*/ 1499616 h 1676710"/>
              <a:gd name="connsiteX198" fmla="*/ 2164080 w 2612136"/>
              <a:gd name="connsiteY198" fmla="*/ 1511808 h 1676710"/>
              <a:gd name="connsiteX199" fmla="*/ 2154936 w 2612136"/>
              <a:gd name="connsiteY199" fmla="*/ 1514856 h 1676710"/>
              <a:gd name="connsiteX200" fmla="*/ 2133600 w 2612136"/>
              <a:gd name="connsiteY200" fmla="*/ 1527048 h 1676710"/>
              <a:gd name="connsiteX201" fmla="*/ 2115312 w 2612136"/>
              <a:gd name="connsiteY201" fmla="*/ 1539240 h 1676710"/>
              <a:gd name="connsiteX202" fmla="*/ 2097024 w 2612136"/>
              <a:gd name="connsiteY202" fmla="*/ 1548384 h 1676710"/>
              <a:gd name="connsiteX203" fmla="*/ 2087880 w 2612136"/>
              <a:gd name="connsiteY203" fmla="*/ 1551432 h 1676710"/>
              <a:gd name="connsiteX204" fmla="*/ 2063496 w 2612136"/>
              <a:gd name="connsiteY204" fmla="*/ 1563624 h 1676710"/>
              <a:gd name="connsiteX205" fmla="*/ 2045208 w 2612136"/>
              <a:gd name="connsiteY205" fmla="*/ 1575816 h 1676710"/>
              <a:gd name="connsiteX206" fmla="*/ 2036064 w 2612136"/>
              <a:gd name="connsiteY206" fmla="*/ 1578864 h 1676710"/>
              <a:gd name="connsiteX207" fmla="*/ 2026920 w 2612136"/>
              <a:gd name="connsiteY207" fmla="*/ 1584960 h 1676710"/>
              <a:gd name="connsiteX208" fmla="*/ 2002536 w 2612136"/>
              <a:gd name="connsiteY208" fmla="*/ 1600200 h 1676710"/>
              <a:gd name="connsiteX209" fmla="*/ 1984248 w 2612136"/>
              <a:gd name="connsiteY209" fmla="*/ 1612392 h 1676710"/>
              <a:gd name="connsiteX210" fmla="*/ 1959864 w 2612136"/>
              <a:gd name="connsiteY210" fmla="*/ 1621536 h 1676710"/>
              <a:gd name="connsiteX211" fmla="*/ 1950720 w 2612136"/>
              <a:gd name="connsiteY211" fmla="*/ 1624584 h 1676710"/>
              <a:gd name="connsiteX212" fmla="*/ 1941576 w 2612136"/>
              <a:gd name="connsiteY212" fmla="*/ 1630680 h 1676710"/>
              <a:gd name="connsiteX213" fmla="*/ 1911096 w 2612136"/>
              <a:gd name="connsiteY213" fmla="*/ 1636776 h 1676710"/>
              <a:gd name="connsiteX214" fmla="*/ 1898904 w 2612136"/>
              <a:gd name="connsiteY214" fmla="*/ 1642872 h 1676710"/>
              <a:gd name="connsiteX215" fmla="*/ 1889760 w 2612136"/>
              <a:gd name="connsiteY215" fmla="*/ 1648968 h 1676710"/>
              <a:gd name="connsiteX216" fmla="*/ 1880616 w 2612136"/>
              <a:gd name="connsiteY216" fmla="*/ 1652016 h 1676710"/>
              <a:gd name="connsiteX217" fmla="*/ 1862328 w 2612136"/>
              <a:gd name="connsiteY217" fmla="*/ 1664208 h 1676710"/>
              <a:gd name="connsiteX218" fmla="*/ 1853184 w 2612136"/>
              <a:gd name="connsiteY218" fmla="*/ 1670304 h 1676710"/>
              <a:gd name="connsiteX219" fmla="*/ 1831848 w 2612136"/>
              <a:gd name="connsiteY219" fmla="*/ 1676400 h 1676710"/>
              <a:gd name="connsiteX220" fmla="*/ 1813560 w 2612136"/>
              <a:gd name="connsiteY220" fmla="*/ 1667256 h 1676710"/>
              <a:gd name="connsiteX221" fmla="*/ 1792224 w 2612136"/>
              <a:gd name="connsiteY221" fmla="*/ 1658112 h 1676710"/>
              <a:gd name="connsiteX222" fmla="*/ 1783080 w 2612136"/>
              <a:gd name="connsiteY222" fmla="*/ 1648968 h 1676710"/>
              <a:gd name="connsiteX223" fmla="*/ 1776984 w 2612136"/>
              <a:gd name="connsiteY223" fmla="*/ 1639824 h 1676710"/>
              <a:gd name="connsiteX224" fmla="*/ 1767840 w 2612136"/>
              <a:gd name="connsiteY224" fmla="*/ 1636776 h 1676710"/>
              <a:gd name="connsiteX225" fmla="*/ 1761744 w 2612136"/>
              <a:gd name="connsiteY225" fmla="*/ 1627632 h 1676710"/>
              <a:gd name="connsiteX226" fmla="*/ 1734312 w 2612136"/>
              <a:gd name="connsiteY226" fmla="*/ 1600200 h 1676710"/>
              <a:gd name="connsiteX227" fmla="*/ 1725168 w 2612136"/>
              <a:gd name="connsiteY227" fmla="*/ 1591056 h 1676710"/>
              <a:gd name="connsiteX228" fmla="*/ 1706880 w 2612136"/>
              <a:gd name="connsiteY228" fmla="*/ 1563624 h 1676710"/>
              <a:gd name="connsiteX229" fmla="*/ 1700784 w 2612136"/>
              <a:gd name="connsiteY229" fmla="*/ 1554480 h 1676710"/>
              <a:gd name="connsiteX230" fmla="*/ 1694688 w 2612136"/>
              <a:gd name="connsiteY230" fmla="*/ 1545336 h 1676710"/>
              <a:gd name="connsiteX231" fmla="*/ 1691640 w 2612136"/>
              <a:gd name="connsiteY231" fmla="*/ 1536192 h 1676710"/>
              <a:gd name="connsiteX232" fmla="*/ 1679448 w 2612136"/>
              <a:gd name="connsiteY232" fmla="*/ 1514856 h 1676710"/>
              <a:gd name="connsiteX233" fmla="*/ 1673352 w 2612136"/>
              <a:gd name="connsiteY233" fmla="*/ 1496568 h 1676710"/>
              <a:gd name="connsiteX234" fmla="*/ 1670304 w 2612136"/>
              <a:gd name="connsiteY234" fmla="*/ 1487424 h 1676710"/>
              <a:gd name="connsiteX235" fmla="*/ 1670304 w 2612136"/>
              <a:gd name="connsiteY235" fmla="*/ 1423416 h 1676710"/>
              <a:gd name="connsiteX236" fmla="*/ 1679448 w 2612136"/>
              <a:gd name="connsiteY236" fmla="*/ 1405128 h 1676710"/>
              <a:gd name="connsiteX237" fmla="*/ 1688592 w 2612136"/>
              <a:gd name="connsiteY237" fmla="*/ 1399032 h 1676710"/>
              <a:gd name="connsiteX238" fmla="*/ 1700784 w 2612136"/>
              <a:gd name="connsiteY238" fmla="*/ 1386840 h 1676710"/>
              <a:gd name="connsiteX239" fmla="*/ 1709928 w 2612136"/>
              <a:gd name="connsiteY239" fmla="*/ 1377696 h 1676710"/>
              <a:gd name="connsiteX240" fmla="*/ 1728216 w 2612136"/>
              <a:gd name="connsiteY240" fmla="*/ 1365504 h 1676710"/>
              <a:gd name="connsiteX241" fmla="*/ 1737360 w 2612136"/>
              <a:gd name="connsiteY241" fmla="*/ 1359408 h 1676710"/>
              <a:gd name="connsiteX242" fmla="*/ 1749552 w 2612136"/>
              <a:gd name="connsiteY242" fmla="*/ 1356360 h 1676710"/>
              <a:gd name="connsiteX243" fmla="*/ 1770888 w 2612136"/>
              <a:gd name="connsiteY243" fmla="*/ 1344168 h 1676710"/>
              <a:gd name="connsiteX244" fmla="*/ 1780032 w 2612136"/>
              <a:gd name="connsiteY244" fmla="*/ 1338072 h 1676710"/>
              <a:gd name="connsiteX245" fmla="*/ 1801368 w 2612136"/>
              <a:gd name="connsiteY245" fmla="*/ 1331976 h 1676710"/>
              <a:gd name="connsiteX246" fmla="*/ 1810512 w 2612136"/>
              <a:gd name="connsiteY246" fmla="*/ 1328928 h 1676710"/>
              <a:gd name="connsiteX247" fmla="*/ 1822704 w 2612136"/>
              <a:gd name="connsiteY247" fmla="*/ 1325880 h 1676710"/>
              <a:gd name="connsiteX248" fmla="*/ 1840992 w 2612136"/>
              <a:gd name="connsiteY248" fmla="*/ 1319784 h 1676710"/>
              <a:gd name="connsiteX249" fmla="*/ 1850136 w 2612136"/>
              <a:gd name="connsiteY249" fmla="*/ 1316736 h 1676710"/>
              <a:gd name="connsiteX250" fmla="*/ 1871472 w 2612136"/>
              <a:gd name="connsiteY250" fmla="*/ 1313688 h 1676710"/>
              <a:gd name="connsiteX251" fmla="*/ 1883664 w 2612136"/>
              <a:gd name="connsiteY251" fmla="*/ 1307592 h 1676710"/>
              <a:gd name="connsiteX252" fmla="*/ 1901952 w 2612136"/>
              <a:gd name="connsiteY252" fmla="*/ 1301496 h 1676710"/>
              <a:gd name="connsiteX253" fmla="*/ 1914144 w 2612136"/>
              <a:gd name="connsiteY253" fmla="*/ 1295400 h 1676710"/>
              <a:gd name="connsiteX254" fmla="*/ 1923288 w 2612136"/>
              <a:gd name="connsiteY254" fmla="*/ 1292352 h 1676710"/>
              <a:gd name="connsiteX255" fmla="*/ 1932432 w 2612136"/>
              <a:gd name="connsiteY255" fmla="*/ 1286256 h 1676710"/>
              <a:gd name="connsiteX256" fmla="*/ 1941576 w 2612136"/>
              <a:gd name="connsiteY256" fmla="*/ 1283208 h 1676710"/>
              <a:gd name="connsiteX257" fmla="*/ 1959864 w 2612136"/>
              <a:gd name="connsiteY257" fmla="*/ 1271016 h 1676710"/>
              <a:gd name="connsiteX258" fmla="*/ 1969008 w 2612136"/>
              <a:gd name="connsiteY258" fmla="*/ 1264920 h 1676710"/>
              <a:gd name="connsiteX259" fmla="*/ 1978152 w 2612136"/>
              <a:gd name="connsiteY259" fmla="*/ 1258824 h 1676710"/>
              <a:gd name="connsiteX260" fmla="*/ 1987296 w 2612136"/>
              <a:gd name="connsiteY260" fmla="*/ 1255776 h 1676710"/>
              <a:gd name="connsiteX261" fmla="*/ 1996440 w 2612136"/>
              <a:gd name="connsiteY261" fmla="*/ 1249680 h 1676710"/>
              <a:gd name="connsiteX262" fmla="*/ 2008632 w 2612136"/>
              <a:gd name="connsiteY262" fmla="*/ 1246632 h 1676710"/>
              <a:gd name="connsiteX263" fmla="*/ 2017776 w 2612136"/>
              <a:gd name="connsiteY263" fmla="*/ 1240536 h 1676710"/>
              <a:gd name="connsiteX264" fmla="*/ 2045208 w 2612136"/>
              <a:gd name="connsiteY264" fmla="*/ 1228344 h 1676710"/>
              <a:gd name="connsiteX265" fmla="*/ 2051304 w 2612136"/>
              <a:gd name="connsiteY265" fmla="*/ 1216152 h 1676710"/>
              <a:gd name="connsiteX266" fmla="*/ 2069592 w 2612136"/>
              <a:gd name="connsiteY266" fmla="*/ 1200912 h 1676710"/>
              <a:gd name="connsiteX267" fmla="*/ 2078736 w 2612136"/>
              <a:gd name="connsiteY267" fmla="*/ 1191768 h 1676710"/>
              <a:gd name="connsiteX268" fmla="*/ 2097024 w 2612136"/>
              <a:gd name="connsiteY268" fmla="*/ 1179576 h 1676710"/>
              <a:gd name="connsiteX269" fmla="*/ 2106168 w 2612136"/>
              <a:gd name="connsiteY269" fmla="*/ 1173480 h 1676710"/>
              <a:gd name="connsiteX270" fmla="*/ 2115312 w 2612136"/>
              <a:gd name="connsiteY270" fmla="*/ 1167384 h 1676710"/>
              <a:gd name="connsiteX271" fmla="*/ 2124456 w 2612136"/>
              <a:gd name="connsiteY271" fmla="*/ 1164336 h 1676710"/>
              <a:gd name="connsiteX272" fmla="*/ 2136648 w 2612136"/>
              <a:gd name="connsiteY272" fmla="*/ 1155192 h 1676710"/>
              <a:gd name="connsiteX273" fmla="*/ 2145792 w 2612136"/>
              <a:gd name="connsiteY273" fmla="*/ 1152144 h 1676710"/>
              <a:gd name="connsiteX274" fmla="*/ 2154936 w 2612136"/>
              <a:gd name="connsiteY274" fmla="*/ 1143000 h 1676710"/>
              <a:gd name="connsiteX275" fmla="*/ 2164080 w 2612136"/>
              <a:gd name="connsiteY275" fmla="*/ 1139952 h 1676710"/>
              <a:gd name="connsiteX276" fmla="*/ 2173224 w 2612136"/>
              <a:gd name="connsiteY276" fmla="*/ 1133856 h 1676710"/>
              <a:gd name="connsiteX277" fmla="*/ 2191512 w 2612136"/>
              <a:gd name="connsiteY277" fmla="*/ 1115568 h 1676710"/>
              <a:gd name="connsiteX278" fmla="*/ 2209800 w 2612136"/>
              <a:gd name="connsiteY278" fmla="*/ 1106424 h 1676710"/>
              <a:gd name="connsiteX279" fmla="*/ 2215896 w 2612136"/>
              <a:gd name="connsiteY279" fmla="*/ 1097280 h 1676710"/>
              <a:gd name="connsiteX280" fmla="*/ 2234184 w 2612136"/>
              <a:gd name="connsiteY280" fmla="*/ 1085088 h 1676710"/>
              <a:gd name="connsiteX281" fmla="*/ 2261616 w 2612136"/>
              <a:gd name="connsiteY281" fmla="*/ 1066800 h 1676710"/>
              <a:gd name="connsiteX282" fmla="*/ 2270760 w 2612136"/>
              <a:gd name="connsiteY282" fmla="*/ 1060704 h 1676710"/>
              <a:gd name="connsiteX283" fmla="*/ 2279904 w 2612136"/>
              <a:gd name="connsiteY283" fmla="*/ 1051560 h 1676710"/>
              <a:gd name="connsiteX284" fmla="*/ 2289048 w 2612136"/>
              <a:gd name="connsiteY284" fmla="*/ 1048512 h 1676710"/>
              <a:gd name="connsiteX285" fmla="*/ 2316480 w 2612136"/>
              <a:gd name="connsiteY285" fmla="*/ 1030224 h 1676710"/>
              <a:gd name="connsiteX286" fmla="*/ 2325624 w 2612136"/>
              <a:gd name="connsiteY286" fmla="*/ 1024128 h 1676710"/>
              <a:gd name="connsiteX287" fmla="*/ 2346960 w 2612136"/>
              <a:gd name="connsiteY287" fmla="*/ 1008888 h 1676710"/>
              <a:gd name="connsiteX288" fmla="*/ 2353056 w 2612136"/>
              <a:gd name="connsiteY288" fmla="*/ 999744 h 1676710"/>
              <a:gd name="connsiteX289" fmla="*/ 2359152 w 2612136"/>
              <a:gd name="connsiteY289" fmla="*/ 987552 h 1676710"/>
              <a:gd name="connsiteX290" fmla="*/ 2368296 w 2612136"/>
              <a:gd name="connsiteY290" fmla="*/ 978408 h 1676710"/>
              <a:gd name="connsiteX291" fmla="*/ 2377440 w 2612136"/>
              <a:gd name="connsiteY291" fmla="*/ 960120 h 1676710"/>
              <a:gd name="connsiteX292" fmla="*/ 2383536 w 2612136"/>
              <a:gd name="connsiteY292" fmla="*/ 935736 h 1676710"/>
              <a:gd name="connsiteX293" fmla="*/ 2377440 w 2612136"/>
              <a:gd name="connsiteY293" fmla="*/ 896112 h 1676710"/>
              <a:gd name="connsiteX294" fmla="*/ 2374392 w 2612136"/>
              <a:gd name="connsiteY294" fmla="*/ 886968 h 1676710"/>
              <a:gd name="connsiteX295" fmla="*/ 2362200 w 2612136"/>
              <a:gd name="connsiteY295" fmla="*/ 868680 h 1676710"/>
              <a:gd name="connsiteX296" fmla="*/ 2353056 w 2612136"/>
              <a:gd name="connsiteY296" fmla="*/ 862584 h 1676710"/>
              <a:gd name="connsiteX297" fmla="*/ 2340864 w 2612136"/>
              <a:gd name="connsiteY297" fmla="*/ 853440 h 1676710"/>
              <a:gd name="connsiteX298" fmla="*/ 2331720 w 2612136"/>
              <a:gd name="connsiteY298" fmla="*/ 850392 h 1676710"/>
              <a:gd name="connsiteX299" fmla="*/ 2319528 w 2612136"/>
              <a:gd name="connsiteY299" fmla="*/ 844296 h 1676710"/>
              <a:gd name="connsiteX300" fmla="*/ 2301240 w 2612136"/>
              <a:gd name="connsiteY300" fmla="*/ 838200 h 1676710"/>
              <a:gd name="connsiteX301" fmla="*/ 2282952 w 2612136"/>
              <a:gd name="connsiteY301" fmla="*/ 829056 h 1676710"/>
              <a:gd name="connsiteX302" fmla="*/ 2264664 w 2612136"/>
              <a:gd name="connsiteY302" fmla="*/ 813816 h 1676710"/>
              <a:gd name="connsiteX303" fmla="*/ 2255520 w 2612136"/>
              <a:gd name="connsiteY303" fmla="*/ 810768 h 1676710"/>
              <a:gd name="connsiteX304" fmla="*/ 2240280 w 2612136"/>
              <a:gd name="connsiteY304" fmla="*/ 798576 h 1676710"/>
              <a:gd name="connsiteX305" fmla="*/ 2231136 w 2612136"/>
              <a:gd name="connsiteY305" fmla="*/ 789432 h 1676710"/>
              <a:gd name="connsiteX306" fmla="*/ 2221992 w 2612136"/>
              <a:gd name="connsiteY306" fmla="*/ 786384 h 1676710"/>
              <a:gd name="connsiteX307" fmla="*/ 2203704 w 2612136"/>
              <a:gd name="connsiteY307" fmla="*/ 774192 h 1676710"/>
              <a:gd name="connsiteX308" fmla="*/ 2188464 w 2612136"/>
              <a:gd name="connsiteY308" fmla="*/ 758952 h 1676710"/>
              <a:gd name="connsiteX309" fmla="*/ 2157984 w 2612136"/>
              <a:gd name="connsiteY309" fmla="*/ 749808 h 1676710"/>
              <a:gd name="connsiteX310" fmla="*/ 2148840 w 2612136"/>
              <a:gd name="connsiteY310" fmla="*/ 743712 h 1676710"/>
              <a:gd name="connsiteX311" fmla="*/ 2130552 w 2612136"/>
              <a:gd name="connsiteY311" fmla="*/ 737616 h 1676710"/>
              <a:gd name="connsiteX312" fmla="*/ 2121408 w 2612136"/>
              <a:gd name="connsiteY312" fmla="*/ 734568 h 1676710"/>
              <a:gd name="connsiteX313" fmla="*/ 2100072 w 2612136"/>
              <a:gd name="connsiteY313" fmla="*/ 728472 h 1676710"/>
              <a:gd name="connsiteX314" fmla="*/ 2090928 w 2612136"/>
              <a:gd name="connsiteY314" fmla="*/ 722376 h 1676710"/>
              <a:gd name="connsiteX315" fmla="*/ 2078736 w 2612136"/>
              <a:gd name="connsiteY315" fmla="*/ 719328 h 1676710"/>
              <a:gd name="connsiteX316" fmla="*/ 2060448 w 2612136"/>
              <a:gd name="connsiteY316" fmla="*/ 713232 h 1676710"/>
              <a:gd name="connsiteX317" fmla="*/ 2029968 w 2612136"/>
              <a:gd name="connsiteY317" fmla="*/ 694944 h 1676710"/>
              <a:gd name="connsiteX318" fmla="*/ 1965960 w 2612136"/>
              <a:gd name="connsiteY318" fmla="*/ 655320 h 1676710"/>
              <a:gd name="connsiteX319" fmla="*/ 1874520 w 2612136"/>
              <a:gd name="connsiteY319" fmla="*/ 615696 h 1676710"/>
              <a:gd name="connsiteX320" fmla="*/ 1740408 w 2612136"/>
              <a:gd name="connsiteY320" fmla="*/ 566928 h 1676710"/>
              <a:gd name="connsiteX321" fmla="*/ 1722120 w 2612136"/>
              <a:gd name="connsiteY321" fmla="*/ 554736 h 1676710"/>
              <a:gd name="connsiteX322" fmla="*/ 1703832 w 2612136"/>
              <a:gd name="connsiteY322" fmla="*/ 542544 h 1676710"/>
              <a:gd name="connsiteX323" fmla="*/ 1685544 w 2612136"/>
              <a:gd name="connsiteY323" fmla="*/ 533400 h 1676710"/>
              <a:gd name="connsiteX324" fmla="*/ 1676400 w 2612136"/>
              <a:gd name="connsiteY324" fmla="*/ 530352 h 1676710"/>
              <a:gd name="connsiteX325" fmla="*/ 1664208 w 2612136"/>
              <a:gd name="connsiteY325" fmla="*/ 524256 h 1676710"/>
              <a:gd name="connsiteX326" fmla="*/ 1645920 w 2612136"/>
              <a:gd name="connsiteY326" fmla="*/ 512064 h 1676710"/>
              <a:gd name="connsiteX327" fmla="*/ 1636776 w 2612136"/>
              <a:gd name="connsiteY327" fmla="*/ 505968 h 1676710"/>
              <a:gd name="connsiteX328" fmla="*/ 1615440 w 2612136"/>
              <a:gd name="connsiteY328" fmla="*/ 499872 h 1676710"/>
              <a:gd name="connsiteX329" fmla="*/ 1606296 w 2612136"/>
              <a:gd name="connsiteY329" fmla="*/ 493776 h 1676710"/>
              <a:gd name="connsiteX330" fmla="*/ 1584960 w 2612136"/>
              <a:gd name="connsiteY330" fmla="*/ 487680 h 1676710"/>
              <a:gd name="connsiteX331" fmla="*/ 1575816 w 2612136"/>
              <a:gd name="connsiteY331" fmla="*/ 481584 h 1676710"/>
              <a:gd name="connsiteX332" fmla="*/ 1551432 w 2612136"/>
              <a:gd name="connsiteY332" fmla="*/ 475488 h 1676710"/>
              <a:gd name="connsiteX333" fmla="*/ 1536192 w 2612136"/>
              <a:gd name="connsiteY333" fmla="*/ 469392 h 1676710"/>
              <a:gd name="connsiteX334" fmla="*/ 1514856 w 2612136"/>
              <a:gd name="connsiteY334" fmla="*/ 463296 h 1676710"/>
              <a:gd name="connsiteX335" fmla="*/ 1493520 w 2612136"/>
              <a:gd name="connsiteY335" fmla="*/ 454152 h 1676710"/>
              <a:gd name="connsiteX336" fmla="*/ 1463040 w 2612136"/>
              <a:gd name="connsiteY336" fmla="*/ 438912 h 1676710"/>
              <a:gd name="connsiteX337" fmla="*/ 1453896 w 2612136"/>
              <a:gd name="connsiteY337" fmla="*/ 432816 h 1676710"/>
              <a:gd name="connsiteX338" fmla="*/ 1444752 w 2612136"/>
              <a:gd name="connsiteY338" fmla="*/ 429768 h 1676710"/>
              <a:gd name="connsiteX339" fmla="*/ 1408176 w 2612136"/>
              <a:gd name="connsiteY339" fmla="*/ 414528 h 1676710"/>
              <a:gd name="connsiteX340" fmla="*/ 1389888 w 2612136"/>
              <a:gd name="connsiteY340" fmla="*/ 402336 h 1676710"/>
              <a:gd name="connsiteX341" fmla="*/ 1380744 w 2612136"/>
              <a:gd name="connsiteY341" fmla="*/ 396240 h 1676710"/>
              <a:gd name="connsiteX342" fmla="*/ 1371600 w 2612136"/>
              <a:gd name="connsiteY342" fmla="*/ 393192 h 1676710"/>
              <a:gd name="connsiteX343" fmla="*/ 1350264 w 2612136"/>
              <a:gd name="connsiteY343" fmla="*/ 381000 h 1676710"/>
              <a:gd name="connsiteX344" fmla="*/ 1341120 w 2612136"/>
              <a:gd name="connsiteY344" fmla="*/ 377952 h 1676710"/>
              <a:gd name="connsiteX345" fmla="*/ 1331976 w 2612136"/>
              <a:gd name="connsiteY345" fmla="*/ 371856 h 1676710"/>
              <a:gd name="connsiteX346" fmla="*/ 1094232 w 2612136"/>
              <a:gd name="connsiteY346" fmla="*/ 295656 h 1676710"/>
              <a:gd name="connsiteX347" fmla="*/ 1069848 w 2612136"/>
              <a:gd name="connsiteY347" fmla="*/ 289560 h 1676710"/>
              <a:gd name="connsiteX348" fmla="*/ 1057656 w 2612136"/>
              <a:gd name="connsiteY348" fmla="*/ 286512 h 1676710"/>
              <a:gd name="connsiteX349" fmla="*/ 1030224 w 2612136"/>
              <a:gd name="connsiteY349" fmla="*/ 283464 h 1676710"/>
              <a:gd name="connsiteX350" fmla="*/ 990600 w 2612136"/>
              <a:gd name="connsiteY350" fmla="*/ 274320 h 1676710"/>
              <a:gd name="connsiteX351" fmla="*/ 972312 w 2612136"/>
              <a:gd name="connsiteY351" fmla="*/ 268224 h 1676710"/>
              <a:gd name="connsiteX352" fmla="*/ 963168 w 2612136"/>
              <a:gd name="connsiteY352" fmla="*/ 265176 h 1676710"/>
              <a:gd name="connsiteX353" fmla="*/ 950976 w 2612136"/>
              <a:gd name="connsiteY353" fmla="*/ 262128 h 1676710"/>
              <a:gd name="connsiteX354" fmla="*/ 932688 w 2612136"/>
              <a:gd name="connsiteY354" fmla="*/ 256032 h 1676710"/>
              <a:gd name="connsiteX355" fmla="*/ 923544 w 2612136"/>
              <a:gd name="connsiteY355" fmla="*/ 252984 h 1676710"/>
              <a:gd name="connsiteX356" fmla="*/ 905256 w 2612136"/>
              <a:gd name="connsiteY356" fmla="*/ 249936 h 1676710"/>
              <a:gd name="connsiteX357" fmla="*/ 880872 w 2612136"/>
              <a:gd name="connsiteY357" fmla="*/ 240792 h 1676710"/>
              <a:gd name="connsiteX358" fmla="*/ 853440 w 2612136"/>
              <a:gd name="connsiteY358" fmla="*/ 237744 h 1676710"/>
              <a:gd name="connsiteX359" fmla="*/ 841248 w 2612136"/>
              <a:gd name="connsiteY359" fmla="*/ 234696 h 1676710"/>
              <a:gd name="connsiteX360" fmla="*/ 819912 w 2612136"/>
              <a:gd name="connsiteY360" fmla="*/ 228600 h 1676710"/>
              <a:gd name="connsiteX361" fmla="*/ 804672 w 2612136"/>
              <a:gd name="connsiteY361" fmla="*/ 225552 h 1676710"/>
              <a:gd name="connsiteX362" fmla="*/ 786384 w 2612136"/>
              <a:gd name="connsiteY362" fmla="*/ 222504 h 1676710"/>
              <a:gd name="connsiteX363" fmla="*/ 768096 w 2612136"/>
              <a:gd name="connsiteY363" fmla="*/ 216408 h 1676710"/>
              <a:gd name="connsiteX364" fmla="*/ 743712 w 2612136"/>
              <a:gd name="connsiteY364" fmla="*/ 213360 h 1676710"/>
              <a:gd name="connsiteX365" fmla="*/ 722376 w 2612136"/>
              <a:gd name="connsiteY365" fmla="*/ 210312 h 1676710"/>
              <a:gd name="connsiteX366" fmla="*/ 676656 w 2612136"/>
              <a:gd name="connsiteY366" fmla="*/ 207264 h 1676710"/>
              <a:gd name="connsiteX367" fmla="*/ 664464 w 2612136"/>
              <a:gd name="connsiteY367" fmla="*/ 204216 h 1676710"/>
              <a:gd name="connsiteX368" fmla="*/ 591312 w 2612136"/>
              <a:gd name="connsiteY368" fmla="*/ 207264 h 1676710"/>
              <a:gd name="connsiteX369" fmla="*/ 576072 w 2612136"/>
              <a:gd name="connsiteY369" fmla="*/ 210312 h 1676710"/>
              <a:gd name="connsiteX370" fmla="*/ 536448 w 2612136"/>
              <a:gd name="connsiteY370" fmla="*/ 216408 h 1676710"/>
              <a:gd name="connsiteX371" fmla="*/ 493776 w 2612136"/>
              <a:gd name="connsiteY371" fmla="*/ 219456 h 1676710"/>
              <a:gd name="connsiteX372" fmla="*/ 466344 w 2612136"/>
              <a:gd name="connsiteY372" fmla="*/ 222504 h 1676710"/>
              <a:gd name="connsiteX373" fmla="*/ 371856 w 2612136"/>
              <a:gd name="connsiteY373" fmla="*/ 231648 h 1676710"/>
              <a:gd name="connsiteX374" fmla="*/ 326136 w 2612136"/>
              <a:gd name="connsiteY374" fmla="*/ 246888 h 1676710"/>
              <a:gd name="connsiteX375" fmla="*/ 316992 w 2612136"/>
              <a:gd name="connsiteY375" fmla="*/ 249936 h 1676710"/>
              <a:gd name="connsiteX376" fmla="*/ 307848 w 2612136"/>
              <a:gd name="connsiteY376" fmla="*/ 252984 h 1676710"/>
              <a:gd name="connsiteX377" fmla="*/ 283464 w 2612136"/>
              <a:gd name="connsiteY377" fmla="*/ 262128 h 1676710"/>
              <a:gd name="connsiteX378" fmla="*/ 265176 w 2612136"/>
              <a:gd name="connsiteY378" fmla="*/ 268224 h 1676710"/>
              <a:gd name="connsiteX379" fmla="*/ 240792 w 2612136"/>
              <a:gd name="connsiteY379" fmla="*/ 274320 h 1676710"/>
              <a:gd name="connsiteX380" fmla="*/ 231648 w 2612136"/>
              <a:gd name="connsiteY380" fmla="*/ 280416 h 1676710"/>
              <a:gd name="connsiteX381" fmla="*/ 219456 w 2612136"/>
              <a:gd name="connsiteY381" fmla="*/ 283464 h 1676710"/>
              <a:gd name="connsiteX382" fmla="*/ 201168 w 2612136"/>
              <a:gd name="connsiteY382" fmla="*/ 289560 h 1676710"/>
              <a:gd name="connsiteX383" fmla="*/ 195072 w 2612136"/>
              <a:gd name="connsiteY383" fmla="*/ 295656 h 1676710"/>
              <a:gd name="connsiteX0" fmla="*/ 195072 w 2612136"/>
              <a:gd name="connsiteY0" fmla="*/ 295656 h 1676710"/>
              <a:gd name="connsiteX1" fmla="*/ 176784 w 2612136"/>
              <a:gd name="connsiteY1" fmla="*/ 304800 h 1676710"/>
              <a:gd name="connsiteX2" fmla="*/ 155448 w 2612136"/>
              <a:gd name="connsiteY2" fmla="*/ 310896 h 1676710"/>
              <a:gd name="connsiteX3" fmla="*/ 137160 w 2612136"/>
              <a:gd name="connsiteY3" fmla="*/ 323088 h 1676710"/>
              <a:gd name="connsiteX4" fmla="*/ 128016 w 2612136"/>
              <a:gd name="connsiteY4" fmla="*/ 329184 h 1676710"/>
              <a:gd name="connsiteX5" fmla="*/ 115824 w 2612136"/>
              <a:gd name="connsiteY5" fmla="*/ 332232 h 1676710"/>
              <a:gd name="connsiteX6" fmla="*/ 106680 w 2612136"/>
              <a:gd name="connsiteY6" fmla="*/ 338328 h 1676710"/>
              <a:gd name="connsiteX7" fmla="*/ 70104 w 2612136"/>
              <a:gd name="connsiteY7" fmla="*/ 338328 h 1676710"/>
              <a:gd name="connsiteX8" fmla="*/ 48768 w 2612136"/>
              <a:gd name="connsiteY8" fmla="*/ 332232 h 1676710"/>
              <a:gd name="connsiteX9" fmla="*/ 36576 w 2612136"/>
              <a:gd name="connsiteY9" fmla="*/ 326136 h 1676710"/>
              <a:gd name="connsiteX10" fmla="*/ 27432 w 2612136"/>
              <a:gd name="connsiteY10" fmla="*/ 316992 h 1676710"/>
              <a:gd name="connsiteX11" fmla="*/ 9144 w 2612136"/>
              <a:gd name="connsiteY11" fmla="*/ 301752 h 1676710"/>
              <a:gd name="connsiteX12" fmla="*/ 0 w 2612136"/>
              <a:gd name="connsiteY12" fmla="*/ 268224 h 1676710"/>
              <a:gd name="connsiteX13" fmla="*/ 3048 w 2612136"/>
              <a:gd name="connsiteY13" fmla="*/ 207264 h 1676710"/>
              <a:gd name="connsiteX14" fmla="*/ 21336 w 2612136"/>
              <a:gd name="connsiteY14" fmla="*/ 170688 h 1676710"/>
              <a:gd name="connsiteX15" fmla="*/ 30480 w 2612136"/>
              <a:gd name="connsiteY15" fmla="*/ 161544 h 1676710"/>
              <a:gd name="connsiteX16" fmla="*/ 42672 w 2612136"/>
              <a:gd name="connsiteY16" fmla="*/ 146304 h 1676710"/>
              <a:gd name="connsiteX17" fmla="*/ 60960 w 2612136"/>
              <a:gd name="connsiteY17" fmla="*/ 131064 h 1676710"/>
              <a:gd name="connsiteX18" fmla="*/ 67056 w 2612136"/>
              <a:gd name="connsiteY18" fmla="*/ 121920 h 1676710"/>
              <a:gd name="connsiteX19" fmla="*/ 79248 w 2612136"/>
              <a:gd name="connsiteY19" fmla="*/ 115824 h 1676710"/>
              <a:gd name="connsiteX20" fmla="*/ 100584 w 2612136"/>
              <a:gd name="connsiteY20" fmla="*/ 106680 h 1676710"/>
              <a:gd name="connsiteX21" fmla="*/ 109728 w 2612136"/>
              <a:gd name="connsiteY21" fmla="*/ 97536 h 1676710"/>
              <a:gd name="connsiteX22" fmla="*/ 121920 w 2612136"/>
              <a:gd name="connsiteY22" fmla="*/ 94488 h 1676710"/>
              <a:gd name="connsiteX23" fmla="*/ 131064 w 2612136"/>
              <a:gd name="connsiteY23" fmla="*/ 91440 h 1676710"/>
              <a:gd name="connsiteX24" fmla="*/ 140208 w 2612136"/>
              <a:gd name="connsiteY24" fmla="*/ 85344 h 1676710"/>
              <a:gd name="connsiteX25" fmla="*/ 149352 w 2612136"/>
              <a:gd name="connsiteY25" fmla="*/ 82296 h 1676710"/>
              <a:gd name="connsiteX26" fmla="*/ 161544 w 2612136"/>
              <a:gd name="connsiteY26" fmla="*/ 76200 h 1676710"/>
              <a:gd name="connsiteX27" fmla="*/ 179832 w 2612136"/>
              <a:gd name="connsiteY27" fmla="*/ 70104 h 1676710"/>
              <a:gd name="connsiteX28" fmla="*/ 198120 w 2612136"/>
              <a:gd name="connsiteY28" fmla="*/ 64008 h 1676710"/>
              <a:gd name="connsiteX29" fmla="*/ 207264 w 2612136"/>
              <a:gd name="connsiteY29" fmla="*/ 60960 h 1676710"/>
              <a:gd name="connsiteX30" fmla="*/ 234696 w 2612136"/>
              <a:gd name="connsiteY30" fmla="*/ 54864 h 1676710"/>
              <a:gd name="connsiteX31" fmla="*/ 262128 w 2612136"/>
              <a:gd name="connsiteY31" fmla="*/ 48768 h 1676710"/>
              <a:gd name="connsiteX32" fmla="*/ 283464 w 2612136"/>
              <a:gd name="connsiteY32" fmla="*/ 45720 h 1676710"/>
              <a:gd name="connsiteX33" fmla="*/ 292608 w 2612136"/>
              <a:gd name="connsiteY33" fmla="*/ 42672 h 1676710"/>
              <a:gd name="connsiteX34" fmla="*/ 338328 w 2612136"/>
              <a:gd name="connsiteY34" fmla="*/ 36576 h 1676710"/>
              <a:gd name="connsiteX35" fmla="*/ 365760 w 2612136"/>
              <a:gd name="connsiteY35" fmla="*/ 30480 h 1676710"/>
              <a:gd name="connsiteX36" fmla="*/ 384048 w 2612136"/>
              <a:gd name="connsiteY36" fmla="*/ 27432 h 1676710"/>
              <a:gd name="connsiteX37" fmla="*/ 417576 w 2612136"/>
              <a:gd name="connsiteY37" fmla="*/ 24384 h 1676710"/>
              <a:gd name="connsiteX38" fmla="*/ 460248 w 2612136"/>
              <a:gd name="connsiteY38" fmla="*/ 18288 h 1676710"/>
              <a:gd name="connsiteX39" fmla="*/ 505968 w 2612136"/>
              <a:gd name="connsiteY39" fmla="*/ 15240 h 1676710"/>
              <a:gd name="connsiteX40" fmla="*/ 527304 w 2612136"/>
              <a:gd name="connsiteY40" fmla="*/ 9144 h 1676710"/>
              <a:gd name="connsiteX41" fmla="*/ 545592 w 2612136"/>
              <a:gd name="connsiteY41" fmla="*/ 6096 h 1676710"/>
              <a:gd name="connsiteX42" fmla="*/ 554736 w 2612136"/>
              <a:gd name="connsiteY42" fmla="*/ 3048 h 1676710"/>
              <a:gd name="connsiteX43" fmla="*/ 585216 w 2612136"/>
              <a:gd name="connsiteY43" fmla="*/ 0 h 1676710"/>
              <a:gd name="connsiteX44" fmla="*/ 679704 w 2612136"/>
              <a:gd name="connsiteY44" fmla="*/ 3048 h 1676710"/>
              <a:gd name="connsiteX45" fmla="*/ 701040 w 2612136"/>
              <a:gd name="connsiteY45" fmla="*/ 6096 h 1676710"/>
              <a:gd name="connsiteX46" fmla="*/ 749808 w 2612136"/>
              <a:gd name="connsiteY46" fmla="*/ 12192 h 1676710"/>
              <a:gd name="connsiteX47" fmla="*/ 765048 w 2612136"/>
              <a:gd name="connsiteY47" fmla="*/ 15240 h 1676710"/>
              <a:gd name="connsiteX48" fmla="*/ 810768 w 2612136"/>
              <a:gd name="connsiteY48" fmla="*/ 18288 h 1676710"/>
              <a:gd name="connsiteX49" fmla="*/ 829056 w 2612136"/>
              <a:gd name="connsiteY49" fmla="*/ 21336 h 1676710"/>
              <a:gd name="connsiteX50" fmla="*/ 847344 w 2612136"/>
              <a:gd name="connsiteY50" fmla="*/ 27432 h 1676710"/>
              <a:gd name="connsiteX51" fmla="*/ 886968 w 2612136"/>
              <a:gd name="connsiteY51" fmla="*/ 33528 h 1676710"/>
              <a:gd name="connsiteX52" fmla="*/ 899160 w 2612136"/>
              <a:gd name="connsiteY52" fmla="*/ 36576 h 1676710"/>
              <a:gd name="connsiteX53" fmla="*/ 908304 w 2612136"/>
              <a:gd name="connsiteY53" fmla="*/ 39624 h 1676710"/>
              <a:gd name="connsiteX54" fmla="*/ 950976 w 2612136"/>
              <a:gd name="connsiteY54" fmla="*/ 45720 h 1676710"/>
              <a:gd name="connsiteX55" fmla="*/ 972312 w 2612136"/>
              <a:gd name="connsiteY55" fmla="*/ 48768 h 1676710"/>
              <a:gd name="connsiteX56" fmla="*/ 1005840 w 2612136"/>
              <a:gd name="connsiteY56" fmla="*/ 57912 h 1676710"/>
              <a:gd name="connsiteX57" fmla="*/ 1027176 w 2612136"/>
              <a:gd name="connsiteY57" fmla="*/ 60960 h 1676710"/>
              <a:gd name="connsiteX58" fmla="*/ 1048512 w 2612136"/>
              <a:gd name="connsiteY58" fmla="*/ 67056 h 1676710"/>
              <a:gd name="connsiteX59" fmla="*/ 1078992 w 2612136"/>
              <a:gd name="connsiteY59" fmla="*/ 73152 h 1676710"/>
              <a:gd name="connsiteX60" fmla="*/ 1088136 w 2612136"/>
              <a:gd name="connsiteY60" fmla="*/ 76200 h 1676710"/>
              <a:gd name="connsiteX61" fmla="*/ 1109472 w 2612136"/>
              <a:gd name="connsiteY61" fmla="*/ 79248 h 1676710"/>
              <a:gd name="connsiteX62" fmla="*/ 1127760 w 2612136"/>
              <a:gd name="connsiteY62" fmla="*/ 82296 h 1676710"/>
              <a:gd name="connsiteX63" fmla="*/ 1139952 w 2612136"/>
              <a:gd name="connsiteY63" fmla="*/ 85344 h 1676710"/>
              <a:gd name="connsiteX64" fmla="*/ 1176528 w 2612136"/>
              <a:gd name="connsiteY64" fmla="*/ 91440 h 1676710"/>
              <a:gd name="connsiteX65" fmla="*/ 1207008 w 2612136"/>
              <a:gd name="connsiteY65" fmla="*/ 100584 h 1676710"/>
              <a:gd name="connsiteX66" fmla="*/ 1216152 w 2612136"/>
              <a:gd name="connsiteY66" fmla="*/ 103632 h 1676710"/>
              <a:gd name="connsiteX67" fmla="*/ 1228344 w 2612136"/>
              <a:gd name="connsiteY67" fmla="*/ 106680 h 1676710"/>
              <a:gd name="connsiteX68" fmla="*/ 1246632 w 2612136"/>
              <a:gd name="connsiteY68" fmla="*/ 112776 h 1676710"/>
              <a:gd name="connsiteX69" fmla="*/ 1255776 w 2612136"/>
              <a:gd name="connsiteY69" fmla="*/ 115824 h 1676710"/>
              <a:gd name="connsiteX70" fmla="*/ 1267968 w 2612136"/>
              <a:gd name="connsiteY70" fmla="*/ 121920 h 1676710"/>
              <a:gd name="connsiteX71" fmla="*/ 1277112 w 2612136"/>
              <a:gd name="connsiteY71" fmla="*/ 128016 h 1676710"/>
              <a:gd name="connsiteX72" fmla="*/ 1298448 w 2612136"/>
              <a:gd name="connsiteY72" fmla="*/ 134112 h 1676710"/>
              <a:gd name="connsiteX73" fmla="*/ 1322832 w 2612136"/>
              <a:gd name="connsiteY73" fmla="*/ 146304 h 1676710"/>
              <a:gd name="connsiteX74" fmla="*/ 1441704 w 2612136"/>
              <a:gd name="connsiteY74" fmla="*/ 185928 h 1676710"/>
              <a:gd name="connsiteX75" fmla="*/ 1487424 w 2612136"/>
              <a:gd name="connsiteY75" fmla="*/ 207264 h 1676710"/>
              <a:gd name="connsiteX76" fmla="*/ 1511808 w 2612136"/>
              <a:gd name="connsiteY76" fmla="*/ 216408 h 1676710"/>
              <a:gd name="connsiteX77" fmla="*/ 1554480 w 2612136"/>
              <a:gd name="connsiteY77" fmla="*/ 225552 h 1676710"/>
              <a:gd name="connsiteX78" fmla="*/ 1578864 w 2612136"/>
              <a:gd name="connsiteY78" fmla="*/ 231648 h 1676710"/>
              <a:gd name="connsiteX79" fmla="*/ 1588008 w 2612136"/>
              <a:gd name="connsiteY79" fmla="*/ 234696 h 1676710"/>
              <a:gd name="connsiteX80" fmla="*/ 1612392 w 2612136"/>
              <a:gd name="connsiteY80" fmla="*/ 240792 h 1676710"/>
              <a:gd name="connsiteX81" fmla="*/ 1630680 w 2612136"/>
              <a:gd name="connsiteY81" fmla="*/ 246888 h 1676710"/>
              <a:gd name="connsiteX82" fmla="*/ 1639824 w 2612136"/>
              <a:gd name="connsiteY82" fmla="*/ 249936 h 1676710"/>
              <a:gd name="connsiteX83" fmla="*/ 1652016 w 2612136"/>
              <a:gd name="connsiteY83" fmla="*/ 252984 h 1676710"/>
              <a:gd name="connsiteX84" fmla="*/ 1664208 w 2612136"/>
              <a:gd name="connsiteY84" fmla="*/ 259080 h 1676710"/>
              <a:gd name="connsiteX85" fmla="*/ 1673352 w 2612136"/>
              <a:gd name="connsiteY85" fmla="*/ 262128 h 1676710"/>
              <a:gd name="connsiteX86" fmla="*/ 1685544 w 2612136"/>
              <a:gd name="connsiteY86" fmla="*/ 268224 h 1676710"/>
              <a:gd name="connsiteX87" fmla="*/ 1703832 w 2612136"/>
              <a:gd name="connsiteY87" fmla="*/ 274320 h 1676710"/>
              <a:gd name="connsiteX88" fmla="*/ 1716024 w 2612136"/>
              <a:gd name="connsiteY88" fmla="*/ 280416 h 1676710"/>
              <a:gd name="connsiteX89" fmla="*/ 1734312 w 2612136"/>
              <a:gd name="connsiteY89" fmla="*/ 286512 h 1676710"/>
              <a:gd name="connsiteX90" fmla="*/ 1743456 w 2612136"/>
              <a:gd name="connsiteY90" fmla="*/ 289560 h 1676710"/>
              <a:gd name="connsiteX91" fmla="*/ 1752600 w 2612136"/>
              <a:gd name="connsiteY91" fmla="*/ 295656 h 1676710"/>
              <a:gd name="connsiteX92" fmla="*/ 1770888 w 2612136"/>
              <a:gd name="connsiteY92" fmla="*/ 301752 h 1676710"/>
              <a:gd name="connsiteX93" fmla="*/ 1780032 w 2612136"/>
              <a:gd name="connsiteY93" fmla="*/ 307848 h 1676710"/>
              <a:gd name="connsiteX94" fmla="*/ 1789176 w 2612136"/>
              <a:gd name="connsiteY94" fmla="*/ 310896 h 1676710"/>
              <a:gd name="connsiteX95" fmla="*/ 1804416 w 2612136"/>
              <a:gd name="connsiteY95" fmla="*/ 316992 h 1676710"/>
              <a:gd name="connsiteX96" fmla="*/ 1813560 w 2612136"/>
              <a:gd name="connsiteY96" fmla="*/ 323088 h 1676710"/>
              <a:gd name="connsiteX97" fmla="*/ 1844040 w 2612136"/>
              <a:gd name="connsiteY97" fmla="*/ 332232 h 1676710"/>
              <a:gd name="connsiteX98" fmla="*/ 1853184 w 2612136"/>
              <a:gd name="connsiteY98" fmla="*/ 338328 h 1676710"/>
              <a:gd name="connsiteX99" fmla="*/ 1886712 w 2612136"/>
              <a:gd name="connsiteY99" fmla="*/ 350520 h 1676710"/>
              <a:gd name="connsiteX100" fmla="*/ 1895856 w 2612136"/>
              <a:gd name="connsiteY100" fmla="*/ 356616 h 1676710"/>
              <a:gd name="connsiteX101" fmla="*/ 1926336 w 2612136"/>
              <a:gd name="connsiteY101" fmla="*/ 365760 h 1676710"/>
              <a:gd name="connsiteX102" fmla="*/ 1953768 w 2612136"/>
              <a:gd name="connsiteY102" fmla="*/ 377952 h 1676710"/>
              <a:gd name="connsiteX103" fmla="*/ 1965960 w 2612136"/>
              <a:gd name="connsiteY103" fmla="*/ 384048 h 1676710"/>
              <a:gd name="connsiteX104" fmla="*/ 1975104 w 2612136"/>
              <a:gd name="connsiteY104" fmla="*/ 387096 h 1676710"/>
              <a:gd name="connsiteX105" fmla="*/ 1996440 w 2612136"/>
              <a:gd name="connsiteY105" fmla="*/ 399288 h 1676710"/>
              <a:gd name="connsiteX106" fmla="*/ 2014728 w 2612136"/>
              <a:gd name="connsiteY106" fmla="*/ 405384 h 1676710"/>
              <a:gd name="connsiteX107" fmla="*/ 2033016 w 2612136"/>
              <a:gd name="connsiteY107" fmla="*/ 414528 h 1676710"/>
              <a:gd name="connsiteX108" fmla="*/ 2042160 w 2612136"/>
              <a:gd name="connsiteY108" fmla="*/ 420624 h 1676710"/>
              <a:gd name="connsiteX109" fmla="*/ 2054352 w 2612136"/>
              <a:gd name="connsiteY109" fmla="*/ 423672 h 1676710"/>
              <a:gd name="connsiteX110" fmla="*/ 2090928 w 2612136"/>
              <a:gd name="connsiteY110" fmla="*/ 438912 h 1676710"/>
              <a:gd name="connsiteX111" fmla="*/ 2109216 w 2612136"/>
              <a:gd name="connsiteY111" fmla="*/ 451104 h 1676710"/>
              <a:gd name="connsiteX112" fmla="*/ 2130552 w 2612136"/>
              <a:gd name="connsiteY112" fmla="*/ 460248 h 1676710"/>
              <a:gd name="connsiteX113" fmla="*/ 2139696 w 2612136"/>
              <a:gd name="connsiteY113" fmla="*/ 463296 h 1676710"/>
              <a:gd name="connsiteX114" fmla="*/ 2151888 w 2612136"/>
              <a:gd name="connsiteY114" fmla="*/ 469392 h 1676710"/>
              <a:gd name="connsiteX115" fmla="*/ 2161032 w 2612136"/>
              <a:gd name="connsiteY115" fmla="*/ 472440 h 1676710"/>
              <a:gd name="connsiteX116" fmla="*/ 2170176 w 2612136"/>
              <a:gd name="connsiteY116" fmla="*/ 478536 h 1676710"/>
              <a:gd name="connsiteX117" fmla="*/ 2179320 w 2612136"/>
              <a:gd name="connsiteY117" fmla="*/ 487680 h 1676710"/>
              <a:gd name="connsiteX118" fmla="*/ 2191512 w 2612136"/>
              <a:gd name="connsiteY118" fmla="*/ 490728 h 1676710"/>
              <a:gd name="connsiteX119" fmla="*/ 2200656 w 2612136"/>
              <a:gd name="connsiteY119" fmla="*/ 499872 h 1676710"/>
              <a:gd name="connsiteX120" fmla="*/ 2209800 w 2612136"/>
              <a:gd name="connsiteY120" fmla="*/ 502920 h 1676710"/>
              <a:gd name="connsiteX121" fmla="*/ 2218944 w 2612136"/>
              <a:gd name="connsiteY121" fmla="*/ 509016 h 1676710"/>
              <a:gd name="connsiteX122" fmla="*/ 2228088 w 2612136"/>
              <a:gd name="connsiteY122" fmla="*/ 512064 h 1676710"/>
              <a:gd name="connsiteX123" fmla="*/ 2246376 w 2612136"/>
              <a:gd name="connsiteY123" fmla="*/ 524256 h 1676710"/>
              <a:gd name="connsiteX124" fmla="*/ 2255520 w 2612136"/>
              <a:gd name="connsiteY124" fmla="*/ 527304 h 1676710"/>
              <a:gd name="connsiteX125" fmla="*/ 2273808 w 2612136"/>
              <a:gd name="connsiteY125" fmla="*/ 539496 h 1676710"/>
              <a:gd name="connsiteX126" fmla="*/ 2282952 w 2612136"/>
              <a:gd name="connsiteY126" fmla="*/ 545592 h 1676710"/>
              <a:gd name="connsiteX127" fmla="*/ 2292096 w 2612136"/>
              <a:gd name="connsiteY127" fmla="*/ 548640 h 1676710"/>
              <a:gd name="connsiteX128" fmla="*/ 2304288 w 2612136"/>
              <a:gd name="connsiteY128" fmla="*/ 557784 h 1676710"/>
              <a:gd name="connsiteX129" fmla="*/ 2322576 w 2612136"/>
              <a:gd name="connsiteY129" fmla="*/ 569976 h 1676710"/>
              <a:gd name="connsiteX130" fmla="*/ 2331720 w 2612136"/>
              <a:gd name="connsiteY130" fmla="*/ 579120 h 1676710"/>
              <a:gd name="connsiteX131" fmla="*/ 2350008 w 2612136"/>
              <a:gd name="connsiteY131" fmla="*/ 591312 h 1676710"/>
              <a:gd name="connsiteX132" fmla="*/ 2362200 w 2612136"/>
              <a:gd name="connsiteY132" fmla="*/ 597408 h 1676710"/>
              <a:gd name="connsiteX133" fmla="*/ 2389632 w 2612136"/>
              <a:gd name="connsiteY133" fmla="*/ 621792 h 1676710"/>
              <a:gd name="connsiteX134" fmla="*/ 2398776 w 2612136"/>
              <a:gd name="connsiteY134" fmla="*/ 624840 h 1676710"/>
              <a:gd name="connsiteX135" fmla="*/ 2420112 w 2612136"/>
              <a:gd name="connsiteY135" fmla="*/ 646176 h 1676710"/>
              <a:gd name="connsiteX136" fmla="*/ 2438400 w 2612136"/>
              <a:gd name="connsiteY136" fmla="*/ 661416 h 1676710"/>
              <a:gd name="connsiteX137" fmla="*/ 2447544 w 2612136"/>
              <a:gd name="connsiteY137" fmla="*/ 667512 h 1676710"/>
              <a:gd name="connsiteX138" fmla="*/ 2456688 w 2612136"/>
              <a:gd name="connsiteY138" fmla="*/ 679704 h 1676710"/>
              <a:gd name="connsiteX139" fmla="*/ 2474976 w 2612136"/>
              <a:gd name="connsiteY139" fmla="*/ 694944 h 1676710"/>
              <a:gd name="connsiteX140" fmla="*/ 2481072 w 2612136"/>
              <a:gd name="connsiteY140" fmla="*/ 704088 h 1676710"/>
              <a:gd name="connsiteX141" fmla="*/ 2493264 w 2612136"/>
              <a:gd name="connsiteY141" fmla="*/ 713232 h 1676710"/>
              <a:gd name="connsiteX142" fmla="*/ 2511552 w 2612136"/>
              <a:gd name="connsiteY142" fmla="*/ 743712 h 1676710"/>
              <a:gd name="connsiteX143" fmla="*/ 2526792 w 2612136"/>
              <a:gd name="connsiteY143" fmla="*/ 762000 h 1676710"/>
              <a:gd name="connsiteX144" fmla="*/ 2529840 w 2612136"/>
              <a:gd name="connsiteY144" fmla="*/ 771144 h 1676710"/>
              <a:gd name="connsiteX145" fmla="*/ 2535936 w 2612136"/>
              <a:gd name="connsiteY145" fmla="*/ 783336 h 1676710"/>
              <a:gd name="connsiteX146" fmla="*/ 2538984 w 2612136"/>
              <a:gd name="connsiteY146" fmla="*/ 792480 h 1676710"/>
              <a:gd name="connsiteX147" fmla="*/ 2545080 w 2612136"/>
              <a:gd name="connsiteY147" fmla="*/ 801624 h 1676710"/>
              <a:gd name="connsiteX148" fmla="*/ 2551176 w 2612136"/>
              <a:gd name="connsiteY148" fmla="*/ 822960 h 1676710"/>
              <a:gd name="connsiteX149" fmla="*/ 2557272 w 2612136"/>
              <a:gd name="connsiteY149" fmla="*/ 841248 h 1676710"/>
              <a:gd name="connsiteX150" fmla="*/ 2563368 w 2612136"/>
              <a:gd name="connsiteY150" fmla="*/ 865632 h 1676710"/>
              <a:gd name="connsiteX151" fmla="*/ 2569464 w 2612136"/>
              <a:gd name="connsiteY151" fmla="*/ 877824 h 1676710"/>
              <a:gd name="connsiteX152" fmla="*/ 2572512 w 2612136"/>
              <a:gd name="connsiteY152" fmla="*/ 886968 h 1676710"/>
              <a:gd name="connsiteX153" fmla="*/ 2575560 w 2612136"/>
              <a:gd name="connsiteY153" fmla="*/ 899160 h 1676710"/>
              <a:gd name="connsiteX154" fmla="*/ 2587752 w 2612136"/>
              <a:gd name="connsiteY154" fmla="*/ 917448 h 1676710"/>
              <a:gd name="connsiteX155" fmla="*/ 2593848 w 2612136"/>
              <a:gd name="connsiteY155" fmla="*/ 938784 h 1676710"/>
              <a:gd name="connsiteX156" fmla="*/ 2596896 w 2612136"/>
              <a:gd name="connsiteY156" fmla="*/ 950976 h 1676710"/>
              <a:gd name="connsiteX157" fmla="*/ 2602992 w 2612136"/>
              <a:gd name="connsiteY157" fmla="*/ 963168 h 1676710"/>
              <a:gd name="connsiteX158" fmla="*/ 2606040 w 2612136"/>
              <a:gd name="connsiteY158" fmla="*/ 975360 h 1676710"/>
              <a:gd name="connsiteX159" fmla="*/ 2612136 w 2612136"/>
              <a:gd name="connsiteY159" fmla="*/ 993648 h 1676710"/>
              <a:gd name="connsiteX160" fmla="*/ 2609088 w 2612136"/>
              <a:gd name="connsiteY160" fmla="*/ 1030224 h 1676710"/>
              <a:gd name="connsiteX161" fmla="*/ 2602992 w 2612136"/>
              <a:gd name="connsiteY161" fmla="*/ 1066800 h 1676710"/>
              <a:gd name="connsiteX162" fmla="*/ 2599944 w 2612136"/>
              <a:gd name="connsiteY162" fmla="*/ 1103376 h 1676710"/>
              <a:gd name="connsiteX163" fmla="*/ 2593848 w 2612136"/>
              <a:gd name="connsiteY163" fmla="*/ 1130808 h 1676710"/>
              <a:gd name="connsiteX164" fmla="*/ 2590800 w 2612136"/>
              <a:gd name="connsiteY164" fmla="*/ 1139952 h 1676710"/>
              <a:gd name="connsiteX165" fmla="*/ 2581656 w 2612136"/>
              <a:gd name="connsiteY165" fmla="*/ 1173480 h 1676710"/>
              <a:gd name="connsiteX166" fmla="*/ 2578608 w 2612136"/>
              <a:gd name="connsiteY166" fmla="*/ 1182624 h 1676710"/>
              <a:gd name="connsiteX167" fmla="*/ 2566416 w 2612136"/>
              <a:gd name="connsiteY167" fmla="*/ 1200912 h 1676710"/>
              <a:gd name="connsiteX168" fmla="*/ 2560320 w 2612136"/>
              <a:gd name="connsiteY168" fmla="*/ 1210056 h 1676710"/>
              <a:gd name="connsiteX169" fmla="*/ 2557272 w 2612136"/>
              <a:gd name="connsiteY169" fmla="*/ 1219200 h 1676710"/>
              <a:gd name="connsiteX170" fmla="*/ 2545080 w 2612136"/>
              <a:gd name="connsiteY170" fmla="*/ 1237488 h 1676710"/>
              <a:gd name="connsiteX171" fmla="*/ 2538984 w 2612136"/>
              <a:gd name="connsiteY171" fmla="*/ 1246632 h 1676710"/>
              <a:gd name="connsiteX172" fmla="*/ 2535936 w 2612136"/>
              <a:gd name="connsiteY172" fmla="*/ 1255776 h 1676710"/>
              <a:gd name="connsiteX173" fmla="*/ 2526792 w 2612136"/>
              <a:gd name="connsiteY173" fmla="*/ 1264920 h 1676710"/>
              <a:gd name="connsiteX174" fmla="*/ 2511552 w 2612136"/>
              <a:gd name="connsiteY174" fmla="*/ 1283208 h 1676710"/>
              <a:gd name="connsiteX175" fmla="*/ 2502408 w 2612136"/>
              <a:gd name="connsiteY175" fmla="*/ 1289304 h 1676710"/>
              <a:gd name="connsiteX176" fmla="*/ 2493264 w 2612136"/>
              <a:gd name="connsiteY176" fmla="*/ 1301496 h 1676710"/>
              <a:gd name="connsiteX177" fmla="*/ 2474976 w 2612136"/>
              <a:gd name="connsiteY177" fmla="*/ 1313688 h 1676710"/>
              <a:gd name="connsiteX178" fmla="*/ 2444496 w 2612136"/>
              <a:gd name="connsiteY178" fmla="*/ 1335024 h 1676710"/>
              <a:gd name="connsiteX179" fmla="*/ 2435352 w 2612136"/>
              <a:gd name="connsiteY179" fmla="*/ 1341120 h 1676710"/>
              <a:gd name="connsiteX180" fmla="*/ 2423160 w 2612136"/>
              <a:gd name="connsiteY180" fmla="*/ 1350264 h 1676710"/>
              <a:gd name="connsiteX181" fmla="*/ 2410968 w 2612136"/>
              <a:gd name="connsiteY181" fmla="*/ 1353312 h 1676710"/>
              <a:gd name="connsiteX182" fmla="*/ 2401824 w 2612136"/>
              <a:gd name="connsiteY182" fmla="*/ 1362456 h 1676710"/>
              <a:gd name="connsiteX183" fmla="*/ 2383536 w 2612136"/>
              <a:gd name="connsiteY183" fmla="*/ 1374648 h 1676710"/>
              <a:gd name="connsiteX184" fmla="*/ 2365248 w 2612136"/>
              <a:gd name="connsiteY184" fmla="*/ 1386840 h 1676710"/>
              <a:gd name="connsiteX185" fmla="*/ 2356104 w 2612136"/>
              <a:gd name="connsiteY185" fmla="*/ 1395984 h 1676710"/>
              <a:gd name="connsiteX186" fmla="*/ 2346960 w 2612136"/>
              <a:gd name="connsiteY186" fmla="*/ 1399032 h 1676710"/>
              <a:gd name="connsiteX187" fmla="*/ 2331720 w 2612136"/>
              <a:gd name="connsiteY187" fmla="*/ 1411224 h 1676710"/>
              <a:gd name="connsiteX188" fmla="*/ 2322576 w 2612136"/>
              <a:gd name="connsiteY188" fmla="*/ 1420368 h 1676710"/>
              <a:gd name="connsiteX189" fmla="*/ 2301240 w 2612136"/>
              <a:gd name="connsiteY189" fmla="*/ 1432560 h 1676710"/>
              <a:gd name="connsiteX190" fmla="*/ 2286000 w 2612136"/>
              <a:gd name="connsiteY190" fmla="*/ 1441704 h 1676710"/>
              <a:gd name="connsiteX191" fmla="*/ 2267712 w 2612136"/>
              <a:gd name="connsiteY191" fmla="*/ 1453896 h 1676710"/>
              <a:gd name="connsiteX192" fmla="*/ 2255520 w 2612136"/>
              <a:gd name="connsiteY192" fmla="*/ 1459992 h 1676710"/>
              <a:gd name="connsiteX193" fmla="*/ 2234184 w 2612136"/>
              <a:gd name="connsiteY193" fmla="*/ 1475232 h 1676710"/>
              <a:gd name="connsiteX194" fmla="*/ 2225040 w 2612136"/>
              <a:gd name="connsiteY194" fmla="*/ 1481328 h 1676710"/>
              <a:gd name="connsiteX195" fmla="*/ 2212848 w 2612136"/>
              <a:gd name="connsiteY195" fmla="*/ 1490472 h 1676710"/>
              <a:gd name="connsiteX196" fmla="*/ 2194560 w 2612136"/>
              <a:gd name="connsiteY196" fmla="*/ 1496568 h 1676710"/>
              <a:gd name="connsiteX197" fmla="*/ 2185416 w 2612136"/>
              <a:gd name="connsiteY197" fmla="*/ 1499616 h 1676710"/>
              <a:gd name="connsiteX198" fmla="*/ 2164080 w 2612136"/>
              <a:gd name="connsiteY198" fmla="*/ 1511808 h 1676710"/>
              <a:gd name="connsiteX199" fmla="*/ 2154936 w 2612136"/>
              <a:gd name="connsiteY199" fmla="*/ 1514856 h 1676710"/>
              <a:gd name="connsiteX200" fmla="*/ 2133600 w 2612136"/>
              <a:gd name="connsiteY200" fmla="*/ 1527048 h 1676710"/>
              <a:gd name="connsiteX201" fmla="*/ 2115312 w 2612136"/>
              <a:gd name="connsiteY201" fmla="*/ 1539240 h 1676710"/>
              <a:gd name="connsiteX202" fmla="*/ 2097024 w 2612136"/>
              <a:gd name="connsiteY202" fmla="*/ 1548384 h 1676710"/>
              <a:gd name="connsiteX203" fmla="*/ 2087880 w 2612136"/>
              <a:gd name="connsiteY203" fmla="*/ 1551432 h 1676710"/>
              <a:gd name="connsiteX204" fmla="*/ 2063496 w 2612136"/>
              <a:gd name="connsiteY204" fmla="*/ 1563624 h 1676710"/>
              <a:gd name="connsiteX205" fmla="*/ 2045208 w 2612136"/>
              <a:gd name="connsiteY205" fmla="*/ 1575816 h 1676710"/>
              <a:gd name="connsiteX206" fmla="*/ 2036064 w 2612136"/>
              <a:gd name="connsiteY206" fmla="*/ 1578864 h 1676710"/>
              <a:gd name="connsiteX207" fmla="*/ 2026920 w 2612136"/>
              <a:gd name="connsiteY207" fmla="*/ 1584960 h 1676710"/>
              <a:gd name="connsiteX208" fmla="*/ 2002536 w 2612136"/>
              <a:gd name="connsiteY208" fmla="*/ 1600200 h 1676710"/>
              <a:gd name="connsiteX209" fmla="*/ 1984248 w 2612136"/>
              <a:gd name="connsiteY209" fmla="*/ 1612392 h 1676710"/>
              <a:gd name="connsiteX210" fmla="*/ 1959864 w 2612136"/>
              <a:gd name="connsiteY210" fmla="*/ 1621536 h 1676710"/>
              <a:gd name="connsiteX211" fmla="*/ 1950720 w 2612136"/>
              <a:gd name="connsiteY211" fmla="*/ 1624584 h 1676710"/>
              <a:gd name="connsiteX212" fmla="*/ 1941576 w 2612136"/>
              <a:gd name="connsiteY212" fmla="*/ 1630680 h 1676710"/>
              <a:gd name="connsiteX213" fmla="*/ 1911096 w 2612136"/>
              <a:gd name="connsiteY213" fmla="*/ 1636776 h 1676710"/>
              <a:gd name="connsiteX214" fmla="*/ 1898904 w 2612136"/>
              <a:gd name="connsiteY214" fmla="*/ 1642872 h 1676710"/>
              <a:gd name="connsiteX215" fmla="*/ 1889760 w 2612136"/>
              <a:gd name="connsiteY215" fmla="*/ 1648968 h 1676710"/>
              <a:gd name="connsiteX216" fmla="*/ 1880616 w 2612136"/>
              <a:gd name="connsiteY216" fmla="*/ 1652016 h 1676710"/>
              <a:gd name="connsiteX217" fmla="*/ 1862328 w 2612136"/>
              <a:gd name="connsiteY217" fmla="*/ 1664208 h 1676710"/>
              <a:gd name="connsiteX218" fmla="*/ 1853184 w 2612136"/>
              <a:gd name="connsiteY218" fmla="*/ 1670304 h 1676710"/>
              <a:gd name="connsiteX219" fmla="*/ 1831848 w 2612136"/>
              <a:gd name="connsiteY219" fmla="*/ 1676400 h 1676710"/>
              <a:gd name="connsiteX220" fmla="*/ 1813560 w 2612136"/>
              <a:gd name="connsiteY220" fmla="*/ 1667256 h 1676710"/>
              <a:gd name="connsiteX221" fmla="*/ 1792224 w 2612136"/>
              <a:gd name="connsiteY221" fmla="*/ 1658112 h 1676710"/>
              <a:gd name="connsiteX222" fmla="*/ 1783080 w 2612136"/>
              <a:gd name="connsiteY222" fmla="*/ 1648968 h 1676710"/>
              <a:gd name="connsiteX223" fmla="*/ 1776984 w 2612136"/>
              <a:gd name="connsiteY223" fmla="*/ 1639824 h 1676710"/>
              <a:gd name="connsiteX224" fmla="*/ 1767840 w 2612136"/>
              <a:gd name="connsiteY224" fmla="*/ 1636776 h 1676710"/>
              <a:gd name="connsiteX225" fmla="*/ 1761744 w 2612136"/>
              <a:gd name="connsiteY225" fmla="*/ 1627632 h 1676710"/>
              <a:gd name="connsiteX226" fmla="*/ 1734312 w 2612136"/>
              <a:gd name="connsiteY226" fmla="*/ 1600200 h 1676710"/>
              <a:gd name="connsiteX227" fmla="*/ 1725168 w 2612136"/>
              <a:gd name="connsiteY227" fmla="*/ 1591056 h 1676710"/>
              <a:gd name="connsiteX228" fmla="*/ 1706880 w 2612136"/>
              <a:gd name="connsiteY228" fmla="*/ 1563624 h 1676710"/>
              <a:gd name="connsiteX229" fmla="*/ 1700784 w 2612136"/>
              <a:gd name="connsiteY229" fmla="*/ 1554480 h 1676710"/>
              <a:gd name="connsiteX230" fmla="*/ 1694688 w 2612136"/>
              <a:gd name="connsiteY230" fmla="*/ 1545336 h 1676710"/>
              <a:gd name="connsiteX231" fmla="*/ 1691640 w 2612136"/>
              <a:gd name="connsiteY231" fmla="*/ 1536192 h 1676710"/>
              <a:gd name="connsiteX232" fmla="*/ 1679448 w 2612136"/>
              <a:gd name="connsiteY232" fmla="*/ 1514856 h 1676710"/>
              <a:gd name="connsiteX233" fmla="*/ 1673352 w 2612136"/>
              <a:gd name="connsiteY233" fmla="*/ 1496568 h 1676710"/>
              <a:gd name="connsiteX234" fmla="*/ 1670304 w 2612136"/>
              <a:gd name="connsiteY234" fmla="*/ 1487424 h 1676710"/>
              <a:gd name="connsiteX235" fmla="*/ 1670304 w 2612136"/>
              <a:gd name="connsiteY235" fmla="*/ 1423416 h 1676710"/>
              <a:gd name="connsiteX236" fmla="*/ 1679448 w 2612136"/>
              <a:gd name="connsiteY236" fmla="*/ 1405128 h 1676710"/>
              <a:gd name="connsiteX237" fmla="*/ 1688592 w 2612136"/>
              <a:gd name="connsiteY237" fmla="*/ 1399032 h 1676710"/>
              <a:gd name="connsiteX238" fmla="*/ 1700784 w 2612136"/>
              <a:gd name="connsiteY238" fmla="*/ 1386840 h 1676710"/>
              <a:gd name="connsiteX239" fmla="*/ 1709928 w 2612136"/>
              <a:gd name="connsiteY239" fmla="*/ 1377696 h 1676710"/>
              <a:gd name="connsiteX240" fmla="*/ 1728216 w 2612136"/>
              <a:gd name="connsiteY240" fmla="*/ 1365504 h 1676710"/>
              <a:gd name="connsiteX241" fmla="*/ 1737360 w 2612136"/>
              <a:gd name="connsiteY241" fmla="*/ 1359408 h 1676710"/>
              <a:gd name="connsiteX242" fmla="*/ 1749552 w 2612136"/>
              <a:gd name="connsiteY242" fmla="*/ 1356360 h 1676710"/>
              <a:gd name="connsiteX243" fmla="*/ 1770888 w 2612136"/>
              <a:gd name="connsiteY243" fmla="*/ 1344168 h 1676710"/>
              <a:gd name="connsiteX244" fmla="*/ 1780032 w 2612136"/>
              <a:gd name="connsiteY244" fmla="*/ 1338072 h 1676710"/>
              <a:gd name="connsiteX245" fmla="*/ 1801368 w 2612136"/>
              <a:gd name="connsiteY245" fmla="*/ 1331976 h 1676710"/>
              <a:gd name="connsiteX246" fmla="*/ 1810512 w 2612136"/>
              <a:gd name="connsiteY246" fmla="*/ 1328928 h 1676710"/>
              <a:gd name="connsiteX247" fmla="*/ 1822704 w 2612136"/>
              <a:gd name="connsiteY247" fmla="*/ 1325880 h 1676710"/>
              <a:gd name="connsiteX248" fmla="*/ 1840992 w 2612136"/>
              <a:gd name="connsiteY248" fmla="*/ 1319784 h 1676710"/>
              <a:gd name="connsiteX249" fmla="*/ 1850136 w 2612136"/>
              <a:gd name="connsiteY249" fmla="*/ 1316736 h 1676710"/>
              <a:gd name="connsiteX250" fmla="*/ 1871472 w 2612136"/>
              <a:gd name="connsiteY250" fmla="*/ 1313688 h 1676710"/>
              <a:gd name="connsiteX251" fmla="*/ 1883664 w 2612136"/>
              <a:gd name="connsiteY251" fmla="*/ 1307592 h 1676710"/>
              <a:gd name="connsiteX252" fmla="*/ 1901952 w 2612136"/>
              <a:gd name="connsiteY252" fmla="*/ 1301496 h 1676710"/>
              <a:gd name="connsiteX253" fmla="*/ 1914144 w 2612136"/>
              <a:gd name="connsiteY253" fmla="*/ 1295400 h 1676710"/>
              <a:gd name="connsiteX254" fmla="*/ 1923288 w 2612136"/>
              <a:gd name="connsiteY254" fmla="*/ 1292352 h 1676710"/>
              <a:gd name="connsiteX255" fmla="*/ 1932432 w 2612136"/>
              <a:gd name="connsiteY255" fmla="*/ 1286256 h 1676710"/>
              <a:gd name="connsiteX256" fmla="*/ 1941576 w 2612136"/>
              <a:gd name="connsiteY256" fmla="*/ 1283208 h 1676710"/>
              <a:gd name="connsiteX257" fmla="*/ 1959864 w 2612136"/>
              <a:gd name="connsiteY257" fmla="*/ 1271016 h 1676710"/>
              <a:gd name="connsiteX258" fmla="*/ 1969008 w 2612136"/>
              <a:gd name="connsiteY258" fmla="*/ 1264920 h 1676710"/>
              <a:gd name="connsiteX259" fmla="*/ 1978152 w 2612136"/>
              <a:gd name="connsiteY259" fmla="*/ 1258824 h 1676710"/>
              <a:gd name="connsiteX260" fmla="*/ 1987296 w 2612136"/>
              <a:gd name="connsiteY260" fmla="*/ 1255776 h 1676710"/>
              <a:gd name="connsiteX261" fmla="*/ 1996440 w 2612136"/>
              <a:gd name="connsiteY261" fmla="*/ 1249680 h 1676710"/>
              <a:gd name="connsiteX262" fmla="*/ 2008632 w 2612136"/>
              <a:gd name="connsiteY262" fmla="*/ 1246632 h 1676710"/>
              <a:gd name="connsiteX263" fmla="*/ 2017776 w 2612136"/>
              <a:gd name="connsiteY263" fmla="*/ 1240536 h 1676710"/>
              <a:gd name="connsiteX264" fmla="*/ 2045208 w 2612136"/>
              <a:gd name="connsiteY264" fmla="*/ 1228344 h 1676710"/>
              <a:gd name="connsiteX265" fmla="*/ 2051304 w 2612136"/>
              <a:gd name="connsiteY265" fmla="*/ 1216152 h 1676710"/>
              <a:gd name="connsiteX266" fmla="*/ 2069592 w 2612136"/>
              <a:gd name="connsiteY266" fmla="*/ 1200912 h 1676710"/>
              <a:gd name="connsiteX267" fmla="*/ 2078736 w 2612136"/>
              <a:gd name="connsiteY267" fmla="*/ 1191768 h 1676710"/>
              <a:gd name="connsiteX268" fmla="*/ 2097024 w 2612136"/>
              <a:gd name="connsiteY268" fmla="*/ 1179576 h 1676710"/>
              <a:gd name="connsiteX269" fmla="*/ 2106168 w 2612136"/>
              <a:gd name="connsiteY269" fmla="*/ 1173480 h 1676710"/>
              <a:gd name="connsiteX270" fmla="*/ 2115312 w 2612136"/>
              <a:gd name="connsiteY270" fmla="*/ 1167384 h 1676710"/>
              <a:gd name="connsiteX271" fmla="*/ 2124456 w 2612136"/>
              <a:gd name="connsiteY271" fmla="*/ 1164336 h 1676710"/>
              <a:gd name="connsiteX272" fmla="*/ 2136648 w 2612136"/>
              <a:gd name="connsiteY272" fmla="*/ 1155192 h 1676710"/>
              <a:gd name="connsiteX273" fmla="*/ 2145792 w 2612136"/>
              <a:gd name="connsiteY273" fmla="*/ 1152144 h 1676710"/>
              <a:gd name="connsiteX274" fmla="*/ 2154936 w 2612136"/>
              <a:gd name="connsiteY274" fmla="*/ 1143000 h 1676710"/>
              <a:gd name="connsiteX275" fmla="*/ 2164080 w 2612136"/>
              <a:gd name="connsiteY275" fmla="*/ 1139952 h 1676710"/>
              <a:gd name="connsiteX276" fmla="*/ 2173224 w 2612136"/>
              <a:gd name="connsiteY276" fmla="*/ 1133856 h 1676710"/>
              <a:gd name="connsiteX277" fmla="*/ 2191512 w 2612136"/>
              <a:gd name="connsiteY277" fmla="*/ 1115568 h 1676710"/>
              <a:gd name="connsiteX278" fmla="*/ 2209800 w 2612136"/>
              <a:gd name="connsiteY278" fmla="*/ 1106424 h 1676710"/>
              <a:gd name="connsiteX279" fmla="*/ 2215896 w 2612136"/>
              <a:gd name="connsiteY279" fmla="*/ 1097280 h 1676710"/>
              <a:gd name="connsiteX280" fmla="*/ 2234184 w 2612136"/>
              <a:gd name="connsiteY280" fmla="*/ 1085088 h 1676710"/>
              <a:gd name="connsiteX281" fmla="*/ 2261616 w 2612136"/>
              <a:gd name="connsiteY281" fmla="*/ 1066800 h 1676710"/>
              <a:gd name="connsiteX282" fmla="*/ 2270760 w 2612136"/>
              <a:gd name="connsiteY282" fmla="*/ 1060704 h 1676710"/>
              <a:gd name="connsiteX283" fmla="*/ 2279904 w 2612136"/>
              <a:gd name="connsiteY283" fmla="*/ 1051560 h 1676710"/>
              <a:gd name="connsiteX284" fmla="*/ 2289048 w 2612136"/>
              <a:gd name="connsiteY284" fmla="*/ 1048512 h 1676710"/>
              <a:gd name="connsiteX285" fmla="*/ 2316480 w 2612136"/>
              <a:gd name="connsiteY285" fmla="*/ 1030224 h 1676710"/>
              <a:gd name="connsiteX286" fmla="*/ 2325624 w 2612136"/>
              <a:gd name="connsiteY286" fmla="*/ 1024128 h 1676710"/>
              <a:gd name="connsiteX287" fmla="*/ 2346960 w 2612136"/>
              <a:gd name="connsiteY287" fmla="*/ 1008888 h 1676710"/>
              <a:gd name="connsiteX288" fmla="*/ 2353056 w 2612136"/>
              <a:gd name="connsiteY288" fmla="*/ 999744 h 1676710"/>
              <a:gd name="connsiteX289" fmla="*/ 2359152 w 2612136"/>
              <a:gd name="connsiteY289" fmla="*/ 987552 h 1676710"/>
              <a:gd name="connsiteX290" fmla="*/ 2368296 w 2612136"/>
              <a:gd name="connsiteY290" fmla="*/ 978408 h 1676710"/>
              <a:gd name="connsiteX291" fmla="*/ 2377440 w 2612136"/>
              <a:gd name="connsiteY291" fmla="*/ 960120 h 1676710"/>
              <a:gd name="connsiteX292" fmla="*/ 2383536 w 2612136"/>
              <a:gd name="connsiteY292" fmla="*/ 935736 h 1676710"/>
              <a:gd name="connsiteX293" fmla="*/ 2377440 w 2612136"/>
              <a:gd name="connsiteY293" fmla="*/ 896112 h 1676710"/>
              <a:gd name="connsiteX294" fmla="*/ 2374392 w 2612136"/>
              <a:gd name="connsiteY294" fmla="*/ 886968 h 1676710"/>
              <a:gd name="connsiteX295" fmla="*/ 2362200 w 2612136"/>
              <a:gd name="connsiteY295" fmla="*/ 868680 h 1676710"/>
              <a:gd name="connsiteX296" fmla="*/ 2353056 w 2612136"/>
              <a:gd name="connsiteY296" fmla="*/ 862584 h 1676710"/>
              <a:gd name="connsiteX297" fmla="*/ 2340864 w 2612136"/>
              <a:gd name="connsiteY297" fmla="*/ 853440 h 1676710"/>
              <a:gd name="connsiteX298" fmla="*/ 2331720 w 2612136"/>
              <a:gd name="connsiteY298" fmla="*/ 850392 h 1676710"/>
              <a:gd name="connsiteX299" fmla="*/ 2319528 w 2612136"/>
              <a:gd name="connsiteY299" fmla="*/ 844296 h 1676710"/>
              <a:gd name="connsiteX300" fmla="*/ 2301240 w 2612136"/>
              <a:gd name="connsiteY300" fmla="*/ 838200 h 1676710"/>
              <a:gd name="connsiteX301" fmla="*/ 2282952 w 2612136"/>
              <a:gd name="connsiteY301" fmla="*/ 829056 h 1676710"/>
              <a:gd name="connsiteX302" fmla="*/ 2264664 w 2612136"/>
              <a:gd name="connsiteY302" fmla="*/ 813816 h 1676710"/>
              <a:gd name="connsiteX303" fmla="*/ 2255520 w 2612136"/>
              <a:gd name="connsiteY303" fmla="*/ 810768 h 1676710"/>
              <a:gd name="connsiteX304" fmla="*/ 2240280 w 2612136"/>
              <a:gd name="connsiteY304" fmla="*/ 798576 h 1676710"/>
              <a:gd name="connsiteX305" fmla="*/ 2231136 w 2612136"/>
              <a:gd name="connsiteY305" fmla="*/ 789432 h 1676710"/>
              <a:gd name="connsiteX306" fmla="*/ 2221992 w 2612136"/>
              <a:gd name="connsiteY306" fmla="*/ 786384 h 1676710"/>
              <a:gd name="connsiteX307" fmla="*/ 2203704 w 2612136"/>
              <a:gd name="connsiteY307" fmla="*/ 774192 h 1676710"/>
              <a:gd name="connsiteX308" fmla="*/ 2188464 w 2612136"/>
              <a:gd name="connsiteY308" fmla="*/ 758952 h 1676710"/>
              <a:gd name="connsiteX309" fmla="*/ 2157984 w 2612136"/>
              <a:gd name="connsiteY309" fmla="*/ 749808 h 1676710"/>
              <a:gd name="connsiteX310" fmla="*/ 2148840 w 2612136"/>
              <a:gd name="connsiteY310" fmla="*/ 743712 h 1676710"/>
              <a:gd name="connsiteX311" fmla="*/ 2130552 w 2612136"/>
              <a:gd name="connsiteY311" fmla="*/ 737616 h 1676710"/>
              <a:gd name="connsiteX312" fmla="*/ 2121408 w 2612136"/>
              <a:gd name="connsiteY312" fmla="*/ 734568 h 1676710"/>
              <a:gd name="connsiteX313" fmla="*/ 2100072 w 2612136"/>
              <a:gd name="connsiteY313" fmla="*/ 728472 h 1676710"/>
              <a:gd name="connsiteX314" fmla="*/ 2090928 w 2612136"/>
              <a:gd name="connsiteY314" fmla="*/ 722376 h 1676710"/>
              <a:gd name="connsiteX315" fmla="*/ 2060448 w 2612136"/>
              <a:gd name="connsiteY315" fmla="*/ 713232 h 1676710"/>
              <a:gd name="connsiteX316" fmla="*/ 2029968 w 2612136"/>
              <a:gd name="connsiteY316" fmla="*/ 694944 h 1676710"/>
              <a:gd name="connsiteX317" fmla="*/ 1965960 w 2612136"/>
              <a:gd name="connsiteY317" fmla="*/ 655320 h 1676710"/>
              <a:gd name="connsiteX318" fmla="*/ 1874520 w 2612136"/>
              <a:gd name="connsiteY318" fmla="*/ 615696 h 1676710"/>
              <a:gd name="connsiteX319" fmla="*/ 1740408 w 2612136"/>
              <a:gd name="connsiteY319" fmla="*/ 566928 h 1676710"/>
              <a:gd name="connsiteX320" fmla="*/ 1722120 w 2612136"/>
              <a:gd name="connsiteY320" fmla="*/ 554736 h 1676710"/>
              <a:gd name="connsiteX321" fmla="*/ 1703832 w 2612136"/>
              <a:gd name="connsiteY321" fmla="*/ 542544 h 1676710"/>
              <a:gd name="connsiteX322" fmla="*/ 1685544 w 2612136"/>
              <a:gd name="connsiteY322" fmla="*/ 533400 h 1676710"/>
              <a:gd name="connsiteX323" fmla="*/ 1676400 w 2612136"/>
              <a:gd name="connsiteY323" fmla="*/ 530352 h 1676710"/>
              <a:gd name="connsiteX324" fmla="*/ 1664208 w 2612136"/>
              <a:gd name="connsiteY324" fmla="*/ 524256 h 1676710"/>
              <a:gd name="connsiteX325" fmla="*/ 1645920 w 2612136"/>
              <a:gd name="connsiteY325" fmla="*/ 512064 h 1676710"/>
              <a:gd name="connsiteX326" fmla="*/ 1636776 w 2612136"/>
              <a:gd name="connsiteY326" fmla="*/ 505968 h 1676710"/>
              <a:gd name="connsiteX327" fmla="*/ 1615440 w 2612136"/>
              <a:gd name="connsiteY327" fmla="*/ 499872 h 1676710"/>
              <a:gd name="connsiteX328" fmla="*/ 1606296 w 2612136"/>
              <a:gd name="connsiteY328" fmla="*/ 493776 h 1676710"/>
              <a:gd name="connsiteX329" fmla="*/ 1584960 w 2612136"/>
              <a:gd name="connsiteY329" fmla="*/ 487680 h 1676710"/>
              <a:gd name="connsiteX330" fmla="*/ 1575816 w 2612136"/>
              <a:gd name="connsiteY330" fmla="*/ 481584 h 1676710"/>
              <a:gd name="connsiteX331" fmla="*/ 1551432 w 2612136"/>
              <a:gd name="connsiteY331" fmla="*/ 475488 h 1676710"/>
              <a:gd name="connsiteX332" fmla="*/ 1536192 w 2612136"/>
              <a:gd name="connsiteY332" fmla="*/ 469392 h 1676710"/>
              <a:gd name="connsiteX333" fmla="*/ 1514856 w 2612136"/>
              <a:gd name="connsiteY333" fmla="*/ 463296 h 1676710"/>
              <a:gd name="connsiteX334" fmla="*/ 1493520 w 2612136"/>
              <a:gd name="connsiteY334" fmla="*/ 454152 h 1676710"/>
              <a:gd name="connsiteX335" fmla="*/ 1463040 w 2612136"/>
              <a:gd name="connsiteY335" fmla="*/ 438912 h 1676710"/>
              <a:gd name="connsiteX336" fmla="*/ 1453896 w 2612136"/>
              <a:gd name="connsiteY336" fmla="*/ 432816 h 1676710"/>
              <a:gd name="connsiteX337" fmla="*/ 1444752 w 2612136"/>
              <a:gd name="connsiteY337" fmla="*/ 429768 h 1676710"/>
              <a:gd name="connsiteX338" fmla="*/ 1408176 w 2612136"/>
              <a:gd name="connsiteY338" fmla="*/ 414528 h 1676710"/>
              <a:gd name="connsiteX339" fmla="*/ 1389888 w 2612136"/>
              <a:gd name="connsiteY339" fmla="*/ 402336 h 1676710"/>
              <a:gd name="connsiteX340" fmla="*/ 1380744 w 2612136"/>
              <a:gd name="connsiteY340" fmla="*/ 396240 h 1676710"/>
              <a:gd name="connsiteX341" fmla="*/ 1371600 w 2612136"/>
              <a:gd name="connsiteY341" fmla="*/ 393192 h 1676710"/>
              <a:gd name="connsiteX342" fmla="*/ 1350264 w 2612136"/>
              <a:gd name="connsiteY342" fmla="*/ 381000 h 1676710"/>
              <a:gd name="connsiteX343" fmla="*/ 1341120 w 2612136"/>
              <a:gd name="connsiteY343" fmla="*/ 377952 h 1676710"/>
              <a:gd name="connsiteX344" fmla="*/ 1331976 w 2612136"/>
              <a:gd name="connsiteY344" fmla="*/ 371856 h 1676710"/>
              <a:gd name="connsiteX345" fmla="*/ 1094232 w 2612136"/>
              <a:gd name="connsiteY345" fmla="*/ 295656 h 1676710"/>
              <a:gd name="connsiteX346" fmla="*/ 1069848 w 2612136"/>
              <a:gd name="connsiteY346" fmla="*/ 289560 h 1676710"/>
              <a:gd name="connsiteX347" fmla="*/ 1057656 w 2612136"/>
              <a:gd name="connsiteY347" fmla="*/ 286512 h 1676710"/>
              <a:gd name="connsiteX348" fmla="*/ 1030224 w 2612136"/>
              <a:gd name="connsiteY348" fmla="*/ 283464 h 1676710"/>
              <a:gd name="connsiteX349" fmla="*/ 990600 w 2612136"/>
              <a:gd name="connsiteY349" fmla="*/ 274320 h 1676710"/>
              <a:gd name="connsiteX350" fmla="*/ 972312 w 2612136"/>
              <a:gd name="connsiteY350" fmla="*/ 268224 h 1676710"/>
              <a:gd name="connsiteX351" fmla="*/ 963168 w 2612136"/>
              <a:gd name="connsiteY351" fmla="*/ 265176 h 1676710"/>
              <a:gd name="connsiteX352" fmla="*/ 950976 w 2612136"/>
              <a:gd name="connsiteY352" fmla="*/ 262128 h 1676710"/>
              <a:gd name="connsiteX353" fmla="*/ 932688 w 2612136"/>
              <a:gd name="connsiteY353" fmla="*/ 256032 h 1676710"/>
              <a:gd name="connsiteX354" fmla="*/ 923544 w 2612136"/>
              <a:gd name="connsiteY354" fmla="*/ 252984 h 1676710"/>
              <a:gd name="connsiteX355" fmla="*/ 905256 w 2612136"/>
              <a:gd name="connsiteY355" fmla="*/ 249936 h 1676710"/>
              <a:gd name="connsiteX356" fmla="*/ 880872 w 2612136"/>
              <a:gd name="connsiteY356" fmla="*/ 240792 h 1676710"/>
              <a:gd name="connsiteX357" fmla="*/ 853440 w 2612136"/>
              <a:gd name="connsiteY357" fmla="*/ 237744 h 1676710"/>
              <a:gd name="connsiteX358" fmla="*/ 841248 w 2612136"/>
              <a:gd name="connsiteY358" fmla="*/ 234696 h 1676710"/>
              <a:gd name="connsiteX359" fmla="*/ 819912 w 2612136"/>
              <a:gd name="connsiteY359" fmla="*/ 228600 h 1676710"/>
              <a:gd name="connsiteX360" fmla="*/ 804672 w 2612136"/>
              <a:gd name="connsiteY360" fmla="*/ 225552 h 1676710"/>
              <a:gd name="connsiteX361" fmla="*/ 786384 w 2612136"/>
              <a:gd name="connsiteY361" fmla="*/ 222504 h 1676710"/>
              <a:gd name="connsiteX362" fmla="*/ 768096 w 2612136"/>
              <a:gd name="connsiteY362" fmla="*/ 216408 h 1676710"/>
              <a:gd name="connsiteX363" fmla="*/ 743712 w 2612136"/>
              <a:gd name="connsiteY363" fmla="*/ 213360 h 1676710"/>
              <a:gd name="connsiteX364" fmla="*/ 722376 w 2612136"/>
              <a:gd name="connsiteY364" fmla="*/ 210312 h 1676710"/>
              <a:gd name="connsiteX365" fmla="*/ 676656 w 2612136"/>
              <a:gd name="connsiteY365" fmla="*/ 207264 h 1676710"/>
              <a:gd name="connsiteX366" fmla="*/ 664464 w 2612136"/>
              <a:gd name="connsiteY366" fmla="*/ 204216 h 1676710"/>
              <a:gd name="connsiteX367" fmla="*/ 591312 w 2612136"/>
              <a:gd name="connsiteY367" fmla="*/ 207264 h 1676710"/>
              <a:gd name="connsiteX368" fmla="*/ 576072 w 2612136"/>
              <a:gd name="connsiteY368" fmla="*/ 210312 h 1676710"/>
              <a:gd name="connsiteX369" fmla="*/ 536448 w 2612136"/>
              <a:gd name="connsiteY369" fmla="*/ 216408 h 1676710"/>
              <a:gd name="connsiteX370" fmla="*/ 493776 w 2612136"/>
              <a:gd name="connsiteY370" fmla="*/ 219456 h 1676710"/>
              <a:gd name="connsiteX371" fmla="*/ 466344 w 2612136"/>
              <a:gd name="connsiteY371" fmla="*/ 222504 h 1676710"/>
              <a:gd name="connsiteX372" fmla="*/ 371856 w 2612136"/>
              <a:gd name="connsiteY372" fmla="*/ 231648 h 1676710"/>
              <a:gd name="connsiteX373" fmla="*/ 326136 w 2612136"/>
              <a:gd name="connsiteY373" fmla="*/ 246888 h 1676710"/>
              <a:gd name="connsiteX374" fmla="*/ 316992 w 2612136"/>
              <a:gd name="connsiteY374" fmla="*/ 249936 h 1676710"/>
              <a:gd name="connsiteX375" fmla="*/ 307848 w 2612136"/>
              <a:gd name="connsiteY375" fmla="*/ 252984 h 1676710"/>
              <a:gd name="connsiteX376" fmla="*/ 283464 w 2612136"/>
              <a:gd name="connsiteY376" fmla="*/ 262128 h 1676710"/>
              <a:gd name="connsiteX377" fmla="*/ 265176 w 2612136"/>
              <a:gd name="connsiteY377" fmla="*/ 268224 h 1676710"/>
              <a:gd name="connsiteX378" fmla="*/ 240792 w 2612136"/>
              <a:gd name="connsiteY378" fmla="*/ 274320 h 1676710"/>
              <a:gd name="connsiteX379" fmla="*/ 231648 w 2612136"/>
              <a:gd name="connsiteY379" fmla="*/ 280416 h 1676710"/>
              <a:gd name="connsiteX380" fmla="*/ 219456 w 2612136"/>
              <a:gd name="connsiteY380" fmla="*/ 283464 h 1676710"/>
              <a:gd name="connsiteX381" fmla="*/ 201168 w 2612136"/>
              <a:gd name="connsiteY381" fmla="*/ 289560 h 1676710"/>
              <a:gd name="connsiteX382" fmla="*/ 195072 w 2612136"/>
              <a:gd name="connsiteY382" fmla="*/ 295656 h 1676710"/>
              <a:gd name="connsiteX0" fmla="*/ 195072 w 2612136"/>
              <a:gd name="connsiteY0" fmla="*/ 295656 h 1676710"/>
              <a:gd name="connsiteX1" fmla="*/ 176784 w 2612136"/>
              <a:gd name="connsiteY1" fmla="*/ 304800 h 1676710"/>
              <a:gd name="connsiteX2" fmla="*/ 155448 w 2612136"/>
              <a:gd name="connsiteY2" fmla="*/ 310896 h 1676710"/>
              <a:gd name="connsiteX3" fmla="*/ 137160 w 2612136"/>
              <a:gd name="connsiteY3" fmla="*/ 323088 h 1676710"/>
              <a:gd name="connsiteX4" fmla="*/ 128016 w 2612136"/>
              <a:gd name="connsiteY4" fmla="*/ 329184 h 1676710"/>
              <a:gd name="connsiteX5" fmla="*/ 115824 w 2612136"/>
              <a:gd name="connsiteY5" fmla="*/ 332232 h 1676710"/>
              <a:gd name="connsiteX6" fmla="*/ 106680 w 2612136"/>
              <a:gd name="connsiteY6" fmla="*/ 338328 h 1676710"/>
              <a:gd name="connsiteX7" fmla="*/ 70104 w 2612136"/>
              <a:gd name="connsiteY7" fmla="*/ 338328 h 1676710"/>
              <a:gd name="connsiteX8" fmla="*/ 48768 w 2612136"/>
              <a:gd name="connsiteY8" fmla="*/ 332232 h 1676710"/>
              <a:gd name="connsiteX9" fmla="*/ 36576 w 2612136"/>
              <a:gd name="connsiteY9" fmla="*/ 326136 h 1676710"/>
              <a:gd name="connsiteX10" fmla="*/ 27432 w 2612136"/>
              <a:gd name="connsiteY10" fmla="*/ 316992 h 1676710"/>
              <a:gd name="connsiteX11" fmla="*/ 9144 w 2612136"/>
              <a:gd name="connsiteY11" fmla="*/ 301752 h 1676710"/>
              <a:gd name="connsiteX12" fmla="*/ 0 w 2612136"/>
              <a:gd name="connsiteY12" fmla="*/ 268224 h 1676710"/>
              <a:gd name="connsiteX13" fmla="*/ 3048 w 2612136"/>
              <a:gd name="connsiteY13" fmla="*/ 207264 h 1676710"/>
              <a:gd name="connsiteX14" fmla="*/ 21336 w 2612136"/>
              <a:gd name="connsiteY14" fmla="*/ 170688 h 1676710"/>
              <a:gd name="connsiteX15" fmla="*/ 30480 w 2612136"/>
              <a:gd name="connsiteY15" fmla="*/ 161544 h 1676710"/>
              <a:gd name="connsiteX16" fmla="*/ 42672 w 2612136"/>
              <a:gd name="connsiteY16" fmla="*/ 146304 h 1676710"/>
              <a:gd name="connsiteX17" fmla="*/ 60960 w 2612136"/>
              <a:gd name="connsiteY17" fmla="*/ 131064 h 1676710"/>
              <a:gd name="connsiteX18" fmla="*/ 67056 w 2612136"/>
              <a:gd name="connsiteY18" fmla="*/ 121920 h 1676710"/>
              <a:gd name="connsiteX19" fmla="*/ 79248 w 2612136"/>
              <a:gd name="connsiteY19" fmla="*/ 115824 h 1676710"/>
              <a:gd name="connsiteX20" fmla="*/ 100584 w 2612136"/>
              <a:gd name="connsiteY20" fmla="*/ 106680 h 1676710"/>
              <a:gd name="connsiteX21" fmla="*/ 109728 w 2612136"/>
              <a:gd name="connsiteY21" fmla="*/ 97536 h 1676710"/>
              <a:gd name="connsiteX22" fmla="*/ 121920 w 2612136"/>
              <a:gd name="connsiteY22" fmla="*/ 94488 h 1676710"/>
              <a:gd name="connsiteX23" fmla="*/ 131064 w 2612136"/>
              <a:gd name="connsiteY23" fmla="*/ 91440 h 1676710"/>
              <a:gd name="connsiteX24" fmla="*/ 140208 w 2612136"/>
              <a:gd name="connsiteY24" fmla="*/ 85344 h 1676710"/>
              <a:gd name="connsiteX25" fmla="*/ 149352 w 2612136"/>
              <a:gd name="connsiteY25" fmla="*/ 82296 h 1676710"/>
              <a:gd name="connsiteX26" fmla="*/ 161544 w 2612136"/>
              <a:gd name="connsiteY26" fmla="*/ 76200 h 1676710"/>
              <a:gd name="connsiteX27" fmla="*/ 179832 w 2612136"/>
              <a:gd name="connsiteY27" fmla="*/ 70104 h 1676710"/>
              <a:gd name="connsiteX28" fmla="*/ 198120 w 2612136"/>
              <a:gd name="connsiteY28" fmla="*/ 64008 h 1676710"/>
              <a:gd name="connsiteX29" fmla="*/ 207264 w 2612136"/>
              <a:gd name="connsiteY29" fmla="*/ 60960 h 1676710"/>
              <a:gd name="connsiteX30" fmla="*/ 234696 w 2612136"/>
              <a:gd name="connsiteY30" fmla="*/ 54864 h 1676710"/>
              <a:gd name="connsiteX31" fmla="*/ 262128 w 2612136"/>
              <a:gd name="connsiteY31" fmla="*/ 48768 h 1676710"/>
              <a:gd name="connsiteX32" fmla="*/ 283464 w 2612136"/>
              <a:gd name="connsiteY32" fmla="*/ 45720 h 1676710"/>
              <a:gd name="connsiteX33" fmla="*/ 292608 w 2612136"/>
              <a:gd name="connsiteY33" fmla="*/ 42672 h 1676710"/>
              <a:gd name="connsiteX34" fmla="*/ 338328 w 2612136"/>
              <a:gd name="connsiteY34" fmla="*/ 36576 h 1676710"/>
              <a:gd name="connsiteX35" fmla="*/ 365760 w 2612136"/>
              <a:gd name="connsiteY35" fmla="*/ 30480 h 1676710"/>
              <a:gd name="connsiteX36" fmla="*/ 384048 w 2612136"/>
              <a:gd name="connsiteY36" fmla="*/ 27432 h 1676710"/>
              <a:gd name="connsiteX37" fmla="*/ 417576 w 2612136"/>
              <a:gd name="connsiteY37" fmla="*/ 24384 h 1676710"/>
              <a:gd name="connsiteX38" fmla="*/ 460248 w 2612136"/>
              <a:gd name="connsiteY38" fmla="*/ 18288 h 1676710"/>
              <a:gd name="connsiteX39" fmla="*/ 505968 w 2612136"/>
              <a:gd name="connsiteY39" fmla="*/ 15240 h 1676710"/>
              <a:gd name="connsiteX40" fmla="*/ 527304 w 2612136"/>
              <a:gd name="connsiteY40" fmla="*/ 9144 h 1676710"/>
              <a:gd name="connsiteX41" fmla="*/ 545592 w 2612136"/>
              <a:gd name="connsiteY41" fmla="*/ 6096 h 1676710"/>
              <a:gd name="connsiteX42" fmla="*/ 554736 w 2612136"/>
              <a:gd name="connsiteY42" fmla="*/ 3048 h 1676710"/>
              <a:gd name="connsiteX43" fmla="*/ 585216 w 2612136"/>
              <a:gd name="connsiteY43" fmla="*/ 0 h 1676710"/>
              <a:gd name="connsiteX44" fmla="*/ 679704 w 2612136"/>
              <a:gd name="connsiteY44" fmla="*/ 3048 h 1676710"/>
              <a:gd name="connsiteX45" fmla="*/ 701040 w 2612136"/>
              <a:gd name="connsiteY45" fmla="*/ 6096 h 1676710"/>
              <a:gd name="connsiteX46" fmla="*/ 749808 w 2612136"/>
              <a:gd name="connsiteY46" fmla="*/ 12192 h 1676710"/>
              <a:gd name="connsiteX47" fmla="*/ 765048 w 2612136"/>
              <a:gd name="connsiteY47" fmla="*/ 15240 h 1676710"/>
              <a:gd name="connsiteX48" fmla="*/ 810768 w 2612136"/>
              <a:gd name="connsiteY48" fmla="*/ 18288 h 1676710"/>
              <a:gd name="connsiteX49" fmla="*/ 829056 w 2612136"/>
              <a:gd name="connsiteY49" fmla="*/ 21336 h 1676710"/>
              <a:gd name="connsiteX50" fmla="*/ 847344 w 2612136"/>
              <a:gd name="connsiteY50" fmla="*/ 27432 h 1676710"/>
              <a:gd name="connsiteX51" fmla="*/ 886968 w 2612136"/>
              <a:gd name="connsiteY51" fmla="*/ 33528 h 1676710"/>
              <a:gd name="connsiteX52" fmla="*/ 899160 w 2612136"/>
              <a:gd name="connsiteY52" fmla="*/ 36576 h 1676710"/>
              <a:gd name="connsiteX53" fmla="*/ 908304 w 2612136"/>
              <a:gd name="connsiteY53" fmla="*/ 39624 h 1676710"/>
              <a:gd name="connsiteX54" fmla="*/ 950976 w 2612136"/>
              <a:gd name="connsiteY54" fmla="*/ 45720 h 1676710"/>
              <a:gd name="connsiteX55" fmla="*/ 972312 w 2612136"/>
              <a:gd name="connsiteY55" fmla="*/ 48768 h 1676710"/>
              <a:gd name="connsiteX56" fmla="*/ 1005840 w 2612136"/>
              <a:gd name="connsiteY56" fmla="*/ 57912 h 1676710"/>
              <a:gd name="connsiteX57" fmla="*/ 1027176 w 2612136"/>
              <a:gd name="connsiteY57" fmla="*/ 60960 h 1676710"/>
              <a:gd name="connsiteX58" fmla="*/ 1048512 w 2612136"/>
              <a:gd name="connsiteY58" fmla="*/ 67056 h 1676710"/>
              <a:gd name="connsiteX59" fmla="*/ 1078992 w 2612136"/>
              <a:gd name="connsiteY59" fmla="*/ 73152 h 1676710"/>
              <a:gd name="connsiteX60" fmla="*/ 1088136 w 2612136"/>
              <a:gd name="connsiteY60" fmla="*/ 76200 h 1676710"/>
              <a:gd name="connsiteX61" fmla="*/ 1109472 w 2612136"/>
              <a:gd name="connsiteY61" fmla="*/ 79248 h 1676710"/>
              <a:gd name="connsiteX62" fmla="*/ 1127760 w 2612136"/>
              <a:gd name="connsiteY62" fmla="*/ 82296 h 1676710"/>
              <a:gd name="connsiteX63" fmla="*/ 1139952 w 2612136"/>
              <a:gd name="connsiteY63" fmla="*/ 85344 h 1676710"/>
              <a:gd name="connsiteX64" fmla="*/ 1176528 w 2612136"/>
              <a:gd name="connsiteY64" fmla="*/ 91440 h 1676710"/>
              <a:gd name="connsiteX65" fmla="*/ 1207008 w 2612136"/>
              <a:gd name="connsiteY65" fmla="*/ 100584 h 1676710"/>
              <a:gd name="connsiteX66" fmla="*/ 1216152 w 2612136"/>
              <a:gd name="connsiteY66" fmla="*/ 103632 h 1676710"/>
              <a:gd name="connsiteX67" fmla="*/ 1228344 w 2612136"/>
              <a:gd name="connsiteY67" fmla="*/ 106680 h 1676710"/>
              <a:gd name="connsiteX68" fmla="*/ 1246632 w 2612136"/>
              <a:gd name="connsiteY68" fmla="*/ 112776 h 1676710"/>
              <a:gd name="connsiteX69" fmla="*/ 1255776 w 2612136"/>
              <a:gd name="connsiteY69" fmla="*/ 115824 h 1676710"/>
              <a:gd name="connsiteX70" fmla="*/ 1267968 w 2612136"/>
              <a:gd name="connsiteY70" fmla="*/ 121920 h 1676710"/>
              <a:gd name="connsiteX71" fmla="*/ 1277112 w 2612136"/>
              <a:gd name="connsiteY71" fmla="*/ 128016 h 1676710"/>
              <a:gd name="connsiteX72" fmla="*/ 1298448 w 2612136"/>
              <a:gd name="connsiteY72" fmla="*/ 134112 h 1676710"/>
              <a:gd name="connsiteX73" fmla="*/ 1322832 w 2612136"/>
              <a:gd name="connsiteY73" fmla="*/ 146304 h 1676710"/>
              <a:gd name="connsiteX74" fmla="*/ 1441704 w 2612136"/>
              <a:gd name="connsiteY74" fmla="*/ 185928 h 1676710"/>
              <a:gd name="connsiteX75" fmla="*/ 1487424 w 2612136"/>
              <a:gd name="connsiteY75" fmla="*/ 207264 h 1676710"/>
              <a:gd name="connsiteX76" fmla="*/ 1511808 w 2612136"/>
              <a:gd name="connsiteY76" fmla="*/ 216408 h 1676710"/>
              <a:gd name="connsiteX77" fmla="*/ 1554480 w 2612136"/>
              <a:gd name="connsiteY77" fmla="*/ 225552 h 1676710"/>
              <a:gd name="connsiteX78" fmla="*/ 1578864 w 2612136"/>
              <a:gd name="connsiteY78" fmla="*/ 231648 h 1676710"/>
              <a:gd name="connsiteX79" fmla="*/ 1588008 w 2612136"/>
              <a:gd name="connsiteY79" fmla="*/ 234696 h 1676710"/>
              <a:gd name="connsiteX80" fmla="*/ 1612392 w 2612136"/>
              <a:gd name="connsiteY80" fmla="*/ 240792 h 1676710"/>
              <a:gd name="connsiteX81" fmla="*/ 1630680 w 2612136"/>
              <a:gd name="connsiteY81" fmla="*/ 246888 h 1676710"/>
              <a:gd name="connsiteX82" fmla="*/ 1639824 w 2612136"/>
              <a:gd name="connsiteY82" fmla="*/ 249936 h 1676710"/>
              <a:gd name="connsiteX83" fmla="*/ 1652016 w 2612136"/>
              <a:gd name="connsiteY83" fmla="*/ 252984 h 1676710"/>
              <a:gd name="connsiteX84" fmla="*/ 1664208 w 2612136"/>
              <a:gd name="connsiteY84" fmla="*/ 259080 h 1676710"/>
              <a:gd name="connsiteX85" fmla="*/ 1673352 w 2612136"/>
              <a:gd name="connsiteY85" fmla="*/ 262128 h 1676710"/>
              <a:gd name="connsiteX86" fmla="*/ 1685544 w 2612136"/>
              <a:gd name="connsiteY86" fmla="*/ 268224 h 1676710"/>
              <a:gd name="connsiteX87" fmla="*/ 1703832 w 2612136"/>
              <a:gd name="connsiteY87" fmla="*/ 274320 h 1676710"/>
              <a:gd name="connsiteX88" fmla="*/ 1716024 w 2612136"/>
              <a:gd name="connsiteY88" fmla="*/ 280416 h 1676710"/>
              <a:gd name="connsiteX89" fmla="*/ 1734312 w 2612136"/>
              <a:gd name="connsiteY89" fmla="*/ 286512 h 1676710"/>
              <a:gd name="connsiteX90" fmla="*/ 1743456 w 2612136"/>
              <a:gd name="connsiteY90" fmla="*/ 289560 h 1676710"/>
              <a:gd name="connsiteX91" fmla="*/ 1752600 w 2612136"/>
              <a:gd name="connsiteY91" fmla="*/ 295656 h 1676710"/>
              <a:gd name="connsiteX92" fmla="*/ 1770888 w 2612136"/>
              <a:gd name="connsiteY92" fmla="*/ 301752 h 1676710"/>
              <a:gd name="connsiteX93" fmla="*/ 1780032 w 2612136"/>
              <a:gd name="connsiteY93" fmla="*/ 307848 h 1676710"/>
              <a:gd name="connsiteX94" fmla="*/ 1789176 w 2612136"/>
              <a:gd name="connsiteY94" fmla="*/ 310896 h 1676710"/>
              <a:gd name="connsiteX95" fmla="*/ 1804416 w 2612136"/>
              <a:gd name="connsiteY95" fmla="*/ 316992 h 1676710"/>
              <a:gd name="connsiteX96" fmla="*/ 1813560 w 2612136"/>
              <a:gd name="connsiteY96" fmla="*/ 323088 h 1676710"/>
              <a:gd name="connsiteX97" fmla="*/ 1844040 w 2612136"/>
              <a:gd name="connsiteY97" fmla="*/ 332232 h 1676710"/>
              <a:gd name="connsiteX98" fmla="*/ 1853184 w 2612136"/>
              <a:gd name="connsiteY98" fmla="*/ 338328 h 1676710"/>
              <a:gd name="connsiteX99" fmla="*/ 1886712 w 2612136"/>
              <a:gd name="connsiteY99" fmla="*/ 350520 h 1676710"/>
              <a:gd name="connsiteX100" fmla="*/ 1895856 w 2612136"/>
              <a:gd name="connsiteY100" fmla="*/ 356616 h 1676710"/>
              <a:gd name="connsiteX101" fmla="*/ 1926336 w 2612136"/>
              <a:gd name="connsiteY101" fmla="*/ 365760 h 1676710"/>
              <a:gd name="connsiteX102" fmla="*/ 1953768 w 2612136"/>
              <a:gd name="connsiteY102" fmla="*/ 377952 h 1676710"/>
              <a:gd name="connsiteX103" fmla="*/ 1965960 w 2612136"/>
              <a:gd name="connsiteY103" fmla="*/ 384048 h 1676710"/>
              <a:gd name="connsiteX104" fmla="*/ 1975104 w 2612136"/>
              <a:gd name="connsiteY104" fmla="*/ 387096 h 1676710"/>
              <a:gd name="connsiteX105" fmla="*/ 1996440 w 2612136"/>
              <a:gd name="connsiteY105" fmla="*/ 399288 h 1676710"/>
              <a:gd name="connsiteX106" fmla="*/ 2014728 w 2612136"/>
              <a:gd name="connsiteY106" fmla="*/ 405384 h 1676710"/>
              <a:gd name="connsiteX107" fmla="*/ 2033016 w 2612136"/>
              <a:gd name="connsiteY107" fmla="*/ 414528 h 1676710"/>
              <a:gd name="connsiteX108" fmla="*/ 2042160 w 2612136"/>
              <a:gd name="connsiteY108" fmla="*/ 420624 h 1676710"/>
              <a:gd name="connsiteX109" fmla="*/ 2054352 w 2612136"/>
              <a:gd name="connsiteY109" fmla="*/ 423672 h 1676710"/>
              <a:gd name="connsiteX110" fmla="*/ 2090928 w 2612136"/>
              <a:gd name="connsiteY110" fmla="*/ 438912 h 1676710"/>
              <a:gd name="connsiteX111" fmla="*/ 2109216 w 2612136"/>
              <a:gd name="connsiteY111" fmla="*/ 451104 h 1676710"/>
              <a:gd name="connsiteX112" fmla="*/ 2130552 w 2612136"/>
              <a:gd name="connsiteY112" fmla="*/ 460248 h 1676710"/>
              <a:gd name="connsiteX113" fmla="*/ 2139696 w 2612136"/>
              <a:gd name="connsiteY113" fmla="*/ 463296 h 1676710"/>
              <a:gd name="connsiteX114" fmla="*/ 2151888 w 2612136"/>
              <a:gd name="connsiteY114" fmla="*/ 469392 h 1676710"/>
              <a:gd name="connsiteX115" fmla="*/ 2161032 w 2612136"/>
              <a:gd name="connsiteY115" fmla="*/ 472440 h 1676710"/>
              <a:gd name="connsiteX116" fmla="*/ 2170176 w 2612136"/>
              <a:gd name="connsiteY116" fmla="*/ 478536 h 1676710"/>
              <a:gd name="connsiteX117" fmla="*/ 2179320 w 2612136"/>
              <a:gd name="connsiteY117" fmla="*/ 487680 h 1676710"/>
              <a:gd name="connsiteX118" fmla="*/ 2191512 w 2612136"/>
              <a:gd name="connsiteY118" fmla="*/ 490728 h 1676710"/>
              <a:gd name="connsiteX119" fmla="*/ 2200656 w 2612136"/>
              <a:gd name="connsiteY119" fmla="*/ 499872 h 1676710"/>
              <a:gd name="connsiteX120" fmla="*/ 2209800 w 2612136"/>
              <a:gd name="connsiteY120" fmla="*/ 502920 h 1676710"/>
              <a:gd name="connsiteX121" fmla="*/ 2218944 w 2612136"/>
              <a:gd name="connsiteY121" fmla="*/ 509016 h 1676710"/>
              <a:gd name="connsiteX122" fmla="*/ 2228088 w 2612136"/>
              <a:gd name="connsiteY122" fmla="*/ 512064 h 1676710"/>
              <a:gd name="connsiteX123" fmla="*/ 2246376 w 2612136"/>
              <a:gd name="connsiteY123" fmla="*/ 524256 h 1676710"/>
              <a:gd name="connsiteX124" fmla="*/ 2255520 w 2612136"/>
              <a:gd name="connsiteY124" fmla="*/ 527304 h 1676710"/>
              <a:gd name="connsiteX125" fmla="*/ 2273808 w 2612136"/>
              <a:gd name="connsiteY125" fmla="*/ 539496 h 1676710"/>
              <a:gd name="connsiteX126" fmla="*/ 2282952 w 2612136"/>
              <a:gd name="connsiteY126" fmla="*/ 545592 h 1676710"/>
              <a:gd name="connsiteX127" fmla="*/ 2292096 w 2612136"/>
              <a:gd name="connsiteY127" fmla="*/ 548640 h 1676710"/>
              <a:gd name="connsiteX128" fmla="*/ 2304288 w 2612136"/>
              <a:gd name="connsiteY128" fmla="*/ 557784 h 1676710"/>
              <a:gd name="connsiteX129" fmla="*/ 2322576 w 2612136"/>
              <a:gd name="connsiteY129" fmla="*/ 569976 h 1676710"/>
              <a:gd name="connsiteX130" fmla="*/ 2331720 w 2612136"/>
              <a:gd name="connsiteY130" fmla="*/ 579120 h 1676710"/>
              <a:gd name="connsiteX131" fmla="*/ 2350008 w 2612136"/>
              <a:gd name="connsiteY131" fmla="*/ 591312 h 1676710"/>
              <a:gd name="connsiteX132" fmla="*/ 2362200 w 2612136"/>
              <a:gd name="connsiteY132" fmla="*/ 597408 h 1676710"/>
              <a:gd name="connsiteX133" fmla="*/ 2389632 w 2612136"/>
              <a:gd name="connsiteY133" fmla="*/ 621792 h 1676710"/>
              <a:gd name="connsiteX134" fmla="*/ 2398776 w 2612136"/>
              <a:gd name="connsiteY134" fmla="*/ 624840 h 1676710"/>
              <a:gd name="connsiteX135" fmla="*/ 2420112 w 2612136"/>
              <a:gd name="connsiteY135" fmla="*/ 646176 h 1676710"/>
              <a:gd name="connsiteX136" fmla="*/ 2438400 w 2612136"/>
              <a:gd name="connsiteY136" fmla="*/ 661416 h 1676710"/>
              <a:gd name="connsiteX137" fmla="*/ 2447544 w 2612136"/>
              <a:gd name="connsiteY137" fmla="*/ 667512 h 1676710"/>
              <a:gd name="connsiteX138" fmla="*/ 2456688 w 2612136"/>
              <a:gd name="connsiteY138" fmla="*/ 679704 h 1676710"/>
              <a:gd name="connsiteX139" fmla="*/ 2474976 w 2612136"/>
              <a:gd name="connsiteY139" fmla="*/ 694944 h 1676710"/>
              <a:gd name="connsiteX140" fmla="*/ 2481072 w 2612136"/>
              <a:gd name="connsiteY140" fmla="*/ 704088 h 1676710"/>
              <a:gd name="connsiteX141" fmla="*/ 2493264 w 2612136"/>
              <a:gd name="connsiteY141" fmla="*/ 713232 h 1676710"/>
              <a:gd name="connsiteX142" fmla="*/ 2511552 w 2612136"/>
              <a:gd name="connsiteY142" fmla="*/ 743712 h 1676710"/>
              <a:gd name="connsiteX143" fmla="*/ 2526792 w 2612136"/>
              <a:gd name="connsiteY143" fmla="*/ 762000 h 1676710"/>
              <a:gd name="connsiteX144" fmla="*/ 2529840 w 2612136"/>
              <a:gd name="connsiteY144" fmla="*/ 771144 h 1676710"/>
              <a:gd name="connsiteX145" fmla="*/ 2535936 w 2612136"/>
              <a:gd name="connsiteY145" fmla="*/ 783336 h 1676710"/>
              <a:gd name="connsiteX146" fmla="*/ 2538984 w 2612136"/>
              <a:gd name="connsiteY146" fmla="*/ 792480 h 1676710"/>
              <a:gd name="connsiteX147" fmla="*/ 2545080 w 2612136"/>
              <a:gd name="connsiteY147" fmla="*/ 801624 h 1676710"/>
              <a:gd name="connsiteX148" fmla="*/ 2551176 w 2612136"/>
              <a:gd name="connsiteY148" fmla="*/ 822960 h 1676710"/>
              <a:gd name="connsiteX149" fmla="*/ 2557272 w 2612136"/>
              <a:gd name="connsiteY149" fmla="*/ 841248 h 1676710"/>
              <a:gd name="connsiteX150" fmla="*/ 2563368 w 2612136"/>
              <a:gd name="connsiteY150" fmla="*/ 865632 h 1676710"/>
              <a:gd name="connsiteX151" fmla="*/ 2569464 w 2612136"/>
              <a:gd name="connsiteY151" fmla="*/ 877824 h 1676710"/>
              <a:gd name="connsiteX152" fmla="*/ 2572512 w 2612136"/>
              <a:gd name="connsiteY152" fmla="*/ 886968 h 1676710"/>
              <a:gd name="connsiteX153" fmla="*/ 2575560 w 2612136"/>
              <a:gd name="connsiteY153" fmla="*/ 899160 h 1676710"/>
              <a:gd name="connsiteX154" fmla="*/ 2587752 w 2612136"/>
              <a:gd name="connsiteY154" fmla="*/ 917448 h 1676710"/>
              <a:gd name="connsiteX155" fmla="*/ 2593848 w 2612136"/>
              <a:gd name="connsiteY155" fmla="*/ 938784 h 1676710"/>
              <a:gd name="connsiteX156" fmla="*/ 2596896 w 2612136"/>
              <a:gd name="connsiteY156" fmla="*/ 950976 h 1676710"/>
              <a:gd name="connsiteX157" fmla="*/ 2602992 w 2612136"/>
              <a:gd name="connsiteY157" fmla="*/ 963168 h 1676710"/>
              <a:gd name="connsiteX158" fmla="*/ 2606040 w 2612136"/>
              <a:gd name="connsiteY158" fmla="*/ 975360 h 1676710"/>
              <a:gd name="connsiteX159" fmla="*/ 2612136 w 2612136"/>
              <a:gd name="connsiteY159" fmla="*/ 993648 h 1676710"/>
              <a:gd name="connsiteX160" fmla="*/ 2609088 w 2612136"/>
              <a:gd name="connsiteY160" fmla="*/ 1030224 h 1676710"/>
              <a:gd name="connsiteX161" fmla="*/ 2602992 w 2612136"/>
              <a:gd name="connsiteY161" fmla="*/ 1066800 h 1676710"/>
              <a:gd name="connsiteX162" fmla="*/ 2599944 w 2612136"/>
              <a:gd name="connsiteY162" fmla="*/ 1103376 h 1676710"/>
              <a:gd name="connsiteX163" fmla="*/ 2593848 w 2612136"/>
              <a:gd name="connsiteY163" fmla="*/ 1130808 h 1676710"/>
              <a:gd name="connsiteX164" fmla="*/ 2590800 w 2612136"/>
              <a:gd name="connsiteY164" fmla="*/ 1139952 h 1676710"/>
              <a:gd name="connsiteX165" fmla="*/ 2581656 w 2612136"/>
              <a:gd name="connsiteY165" fmla="*/ 1173480 h 1676710"/>
              <a:gd name="connsiteX166" fmla="*/ 2578608 w 2612136"/>
              <a:gd name="connsiteY166" fmla="*/ 1182624 h 1676710"/>
              <a:gd name="connsiteX167" fmla="*/ 2566416 w 2612136"/>
              <a:gd name="connsiteY167" fmla="*/ 1200912 h 1676710"/>
              <a:gd name="connsiteX168" fmla="*/ 2560320 w 2612136"/>
              <a:gd name="connsiteY168" fmla="*/ 1210056 h 1676710"/>
              <a:gd name="connsiteX169" fmla="*/ 2557272 w 2612136"/>
              <a:gd name="connsiteY169" fmla="*/ 1219200 h 1676710"/>
              <a:gd name="connsiteX170" fmla="*/ 2545080 w 2612136"/>
              <a:gd name="connsiteY170" fmla="*/ 1237488 h 1676710"/>
              <a:gd name="connsiteX171" fmla="*/ 2538984 w 2612136"/>
              <a:gd name="connsiteY171" fmla="*/ 1246632 h 1676710"/>
              <a:gd name="connsiteX172" fmla="*/ 2535936 w 2612136"/>
              <a:gd name="connsiteY172" fmla="*/ 1255776 h 1676710"/>
              <a:gd name="connsiteX173" fmla="*/ 2526792 w 2612136"/>
              <a:gd name="connsiteY173" fmla="*/ 1264920 h 1676710"/>
              <a:gd name="connsiteX174" fmla="*/ 2511552 w 2612136"/>
              <a:gd name="connsiteY174" fmla="*/ 1283208 h 1676710"/>
              <a:gd name="connsiteX175" fmla="*/ 2502408 w 2612136"/>
              <a:gd name="connsiteY175" fmla="*/ 1289304 h 1676710"/>
              <a:gd name="connsiteX176" fmla="*/ 2493264 w 2612136"/>
              <a:gd name="connsiteY176" fmla="*/ 1301496 h 1676710"/>
              <a:gd name="connsiteX177" fmla="*/ 2474976 w 2612136"/>
              <a:gd name="connsiteY177" fmla="*/ 1313688 h 1676710"/>
              <a:gd name="connsiteX178" fmla="*/ 2444496 w 2612136"/>
              <a:gd name="connsiteY178" fmla="*/ 1335024 h 1676710"/>
              <a:gd name="connsiteX179" fmla="*/ 2435352 w 2612136"/>
              <a:gd name="connsiteY179" fmla="*/ 1341120 h 1676710"/>
              <a:gd name="connsiteX180" fmla="*/ 2423160 w 2612136"/>
              <a:gd name="connsiteY180" fmla="*/ 1350264 h 1676710"/>
              <a:gd name="connsiteX181" fmla="*/ 2410968 w 2612136"/>
              <a:gd name="connsiteY181" fmla="*/ 1353312 h 1676710"/>
              <a:gd name="connsiteX182" fmla="*/ 2401824 w 2612136"/>
              <a:gd name="connsiteY182" fmla="*/ 1362456 h 1676710"/>
              <a:gd name="connsiteX183" fmla="*/ 2383536 w 2612136"/>
              <a:gd name="connsiteY183" fmla="*/ 1374648 h 1676710"/>
              <a:gd name="connsiteX184" fmla="*/ 2365248 w 2612136"/>
              <a:gd name="connsiteY184" fmla="*/ 1386840 h 1676710"/>
              <a:gd name="connsiteX185" fmla="*/ 2356104 w 2612136"/>
              <a:gd name="connsiteY185" fmla="*/ 1395984 h 1676710"/>
              <a:gd name="connsiteX186" fmla="*/ 2346960 w 2612136"/>
              <a:gd name="connsiteY186" fmla="*/ 1399032 h 1676710"/>
              <a:gd name="connsiteX187" fmla="*/ 2331720 w 2612136"/>
              <a:gd name="connsiteY187" fmla="*/ 1411224 h 1676710"/>
              <a:gd name="connsiteX188" fmla="*/ 2322576 w 2612136"/>
              <a:gd name="connsiteY188" fmla="*/ 1420368 h 1676710"/>
              <a:gd name="connsiteX189" fmla="*/ 2301240 w 2612136"/>
              <a:gd name="connsiteY189" fmla="*/ 1432560 h 1676710"/>
              <a:gd name="connsiteX190" fmla="*/ 2286000 w 2612136"/>
              <a:gd name="connsiteY190" fmla="*/ 1441704 h 1676710"/>
              <a:gd name="connsiteX191" fmla="*/ 2267712 w 2612136"/>
              <a:gd name="connsiteY191" fmla="*/ 1453896 h 1676710"/>
              <a:gd name="connsiteX192" fmla="*/ 2255520 w 2612136"/>
              <a:gd name="connsiteY192" fmla="*/ 1459992 h 1676710"/>
              <a:gd name="connsiteX193" fmla="*/ 2234184 w 2612136"/>
              <a:gd name="connsiteY193" fmla="*/ 1475232 h 1676710"/>
              <a:gd name="connsiteX194" fmla="*/ 2225040 w 2612136"/>
              <a:gd name="connsiteY194" fmla="*/ 1481328 h 1676710"/>
              <a:gd name="connsiteX195" fmla="*/ 2212848 w 2612136"/>
              <a:gd name="connsiteY195" fmla="*/ 1490472 h 1676710"/>
              <a:gd name="connsiteX196" fmla="*/ 2194560 w 2612136"/>
              <a:gd name="connsiteY196" fmla="*/ 1496568 h 1676710"/>
              <a:gd name="connsiteX197" fmla="*/ 2185416 w 2612136"/>
              <a:gd name="connsiteY197" fmla="*/ 1499616 h 1676710"/>
              <a:gd name="connsiteX198" fmla="*/ 2164080 w 2612136"/>
              <a:gd name="connsiteY198" fmla="*/ 1511808 h 1676710"/>
              <a:gd name="connsiteX199" fmla="*/ 2154936 w 2612136"/>
              <a:gd name="connsiteY199" fmla="*/ 1514856 h 1676710"/>
              <a:gd name="connsiteX200" fmla="*/ 2133600 w 2612136"/>
              <a:gd name="connsiteY200" fmla="*/ 1527048 h 1676710"/>
              <a:gd name="connsiteX201" fmla="*/ 2115312 w 2612136"/>
              <a:gd name="connsiteY201" fmla="*/ 1539240 h 1676710"/>
              <a:gd name="connsiteX202" fmla="*/ 2097024 w 2612136"/>
              <a:gd name="connsiteY202" fmla="*/ 1548384 h 1676710"/>
              <a:gd name="connsiteX203" fmla="*/ 2087880 w 2612136"/>
              <a:gd name="connsiteY203" fmla="*/ 1551432 h 1676710"/>
              <a:gd name="connsiteX204" fmla="*/ 2063496 w 2612136"/>
              <a:gd name="connsiteY204" fmla="*/ 1563624 h 1676710"/>
              <a:gd name="connsiteX205" fmla="*/ 2045208 w 2612136"/>
              <a:gd name="connsiteY205" fmla="*/ 1575816 h 1676710"/>
              <a:gd name="connsiteX206" fmla="*/ 2036064 w 2612136"/>
              <a:gd name="connsiteY206" fmla="*/ 1578864 h 1676710"/>
              <a:gd name="connsiteX207" fmla="*/ 2026920 w 2612136"/>
              <a:gd name="connsiteY207" fmla="*/ 1584960 h 1676710"/>
              <a:gd name="connsiteX208" fmla="*/ 2002536 w 2612136"/>
              <a:gd name="connsiteY208" fmla="*/ 1600200 h 1676710"/>
              <a:gd name="connsiteX209" fmla="*/ 1984248 w 2612136"/>
              <a:gd name="connsiteY209" fmla="*/ 1612392 h 1676710"/>
              <a:gd name="connsiteX210" fmla="*/ 1959864 w 2612136"/>
              <a:gd name="connsiteY210" fmla="*/ 1621536 h 1676710"/>
              <a:gd name="connsiteX211" fmla="*/ 1950720 w 2612136"/>
              <a:gd name="connsiteY211" fmla="*/ 1624584 h 1676710"/>
              <a:gd name="connsiteX212" fmla="*/ 1941576 w 2612136"/>
              <a:gd name="connsiteY212" fmla="*/ 1630680 h 1676710"/>
              <a:gd name="connsiteX213" fmla="*/ 1911096 w 2612136"/>
              <a:gd name="connsiteY213" fmla="*/ 1636776 h 1676710"/>
              <a:gd name="connsiteX214" fmla="*/ 1898904 w 2612136"/>
              <a:gd name="connsiteY214" fmla="*/ 1642872 h 1676710"/>
              <a:gd name="connsiteX215" fmla="*/ 1889760 w 2612136"/>
              <a:gd name="connsiteY215" fmla="*/ 1648968 h 1676710"/>
              <a:gd name="connsiteX216" fmla="*/ 1880616 w 2612136"/>
              <a:gd name="connsiteY216" fmla="*/ 1652016 h 1676710"/>
              <a:gd name="connsiteX217" fmla="*/ 1862328 w 2612136"/>
              <a:gd name="connsiteY217" fmla="*/ 1664208 h 1676710"/>
              <a:gd name="connsiteX218" fmla="*/ 1853184 w 2612136"/>
              <a:gd name="connsiteY218" fmla="*/ 1670304 h 1676710"/>
              <a:gd name="connsiteX219" fmla="*/ 1831848 w 2612136"/>
              <a:gd name="connsiteY219" fmla="*/ 1676400 h 1676710"/>
              <a:gd name="connsiteX220" fmla="*/ 1813560 w 2612136"/>
              <a:gd name="connsiteY220" fmla="*/ 1667256 h 1676710"/>
              <a:gd name="connsiteX221" fmla="*/ 1792224 w 2612136"/>
              <a:gd name="connsiteY221" fmla="*/ 1658112 h 1676710"/>
              <a:gd name="connsiteX222" fmla="*/ 1783080 w 2612136"/>
              <a:gd name="connsiteY222" fmla="*/ 1648968 h 1676710"/>
              <a:gd name="connsiteX223" fmla="*/ 1776984 w 2612136"/>
              <a:gd name="connsiteY223" fmla="*/ 1639824 h 1676710"/>
              <a:gd name="connsiteX224" fmla="*/ 1767840 w 2612136"/>
              <a:gd name="connsiteY224" fmla="*/ 1636776 h 1676710"/>
              <a:gd name="connsiteX225" fmla="*/ 1761744 w 2612136"/>
              <a:gd name="connsiteY225" fmla="*/ 1627632 h 1676710"/>
              <a:gd name="connsiteX226" fmla="*/ 1734312 w 2612136"/>
              <a:gd name="connsiteY226" fmla="*/ 1600200 h 1676710"/>
              <a:gd name="connsiteX227" fmla="*/ 1725168 w 2612136"/>
              <a:gd name="connsiteY227" fmla="*/ 1591056 h 1676710"/>
              <a:gd name="connsiteX228" fmla="*/ 1706880 w 2612136"/>
              <a:gd name="connsiteY228" fmla="*/ 1563624 h 1676710"/>
              <a:gd name="connsiteX229" fmla="*/ 1700784 w 2612136"/>
              <a:gd name="connsiteY229" fmla="*/ 1554480 h 1676710"/>
              <a:gd name="connsiteX230" fmla="*/ 1694688 w 2612136"/>
              <a:gd name="connsiteY230" fmla="*/ 1545336 h 1676710"/>
              <a:gd name="connsiteX231" fmla="*/ 1691640 w 2612136"/>
              <a:gd name="connsiteY231" fmla="*/ 1536192 h 1676710"/>
              <a:gd name="connsiteX232" fmla="*/ 1679448 w 2612136"/>
              <a:gd name="connsiteY232" fmla="*/ 1514856 h 1676710"/>
              <a:gd name="connsiteX233" fmla="*/ 1673352 w 2612136"/>
              <a:gd name="connsiteY233" fmla="*/ 1496568 h 1676710"/>
              <a:gd name="connsiteX234" fmla="*/ 1670304 w 2612136"/>
              <a:gd name="connsiteY234" fmla="*/ 1487424 h 1676710"/>
              <a:gd name="connsiteX235" fmla="*/ 1670304 w 2612136"/>
              <a:gd name="connsiteY235" fmla="*/ 1423416 h 1676710"/>
              <a:gd name="connsiteX236" fmla="*/ 1679448 w 2612136"/>
              <a:gd name="connsiteY236" fmla="*/ 1405128 h 1676710"/>
              <a:gd name="connsiteX237" fmla="*/ 1688592 w 2612136"/>
              <a:gd name="connsiteY237" fmla="*/ 1399032 h 1676710"/>
              <a:gd name="connsiteX238" fmla="*/ 1700784 w 2612136"/>
              <a:gd name="connsiteY238" fmla="*/ 1386840 h 1676710"/>
              <a:gd name="connsiteX239" fmla="*/ 1709928 w 2612136"/>
              <a:gd name="connsiteY239" fmla="*/ 1377696 h 1676710"/>
              <a:gd name="connsiteX240" fmla="*/ 1728216 w 2612136"/>
              <a:gd name="connsiteY240" fmla="*/ 1365504 h 1676710"/>
              <a:gd name="connsiteX241" fmla="*/ 1737360 w 2612136"/>
              <a:gd name="connsiteY241" fmla="*/ 1359408 h 1676710"/>
              <a:gd name="connsiteX242" fmla="*/ 1749552 w 2612136"/>
              <a:gd name="connsiteY242" fmla="*/ 1356360 h 1676710"/>
              <a:gd name="connsiteX243" fmla="*/ 1770888 w 2612136"/>
              <a:gd name="connsiteY243" fmla="*/ 1344168 h 1676710"/>
              <a:gd name="connsiteX244" fmla="*/ 1780032 w 2612136"/>
              <a:gd name="connsiteY244" fmla="*/ 1338072 h 1676710"/>
              <a:gd name="connsiteX245" fmla="*/ 1801368 w 2612136"/>
              <a:gd name="connsiteY245" fmla="*/ 1331976 h 1676710"/>
              <a:gd name="connsiteX246" fmla="*/ 1810512 w 2612136"/>
              <a:gd name="connsiteY246" fmla="*/ 1328928 h 1676710"/>
              <a:gd name="connsiteX247" fmla="*/ 1822704 w 2612136"/>
              <a:gd name="connsiteY247" fmla="*/ 1325880 h 1676710"/>
              <a:gd name="connsiteX248" fmla="*/ 1840992 w 2612136"/>
              <a:gd name="connsiteY248" fmla="*/ 1319784 h 1676710"/>
              <a:gd name="connsiteX249" fmla="*/ 1850136 w 2612136"/>
              <a:gd name="connsiteY249" fmla="*/ 1316736 h 1676710"/>
              <a:gd name="connsiteX250" fmla="*/ 1871472 w 2612136"/>
              <a:gd name="connsiteY250" fmla="*/ 1313688 h 1676710"/>
              <a:gd name="connsiteX251" fmla="*/ 1883664 w 2612136"/>
              <a:gd name="connsiteY251" fmla="*/ 1307592 h 1676710"/>
              <a:gd name="connsiteX252" fmla="*/ 1901952 w 2612136"/>
              <a:gd name="connsiteY252" fmla="*/ 1301496 h 1676710"/>
              <a:gd name="connsiteX253" fmla="*/ 1914144 w 2612136"/>
              <a:gd name="connsiteY253" fmla="*/ 1295400 h 1676710"/>
              <a:gd name="connsiteX254" fmla="*/ 1923288 w 2612136"/>
              <a:gd name="connsiteY254" fmla="*/ 1292352 h 1676710"/>
              <a:gd name="connsiteX255" fmla="*/ 1932432 w 2612136"/>
              <a:gd name="connsiteY255" fmla="*/ 1286256 h 1676710"/>
              <a:gd name="connsiteX256" fmla="*/ 1941576 w 2612136"/>
              <a:gd name="connsiteY256" fmla="*/ 1283208 h 1676710"/>
              <a:gd name="connsiteX257" fmla="*/ 1959864 w 2612136"/>
              <a:gd name="connsiteY257" fmla="*/ 1271016 h 1676710"/>
              <a:gd name="connsiteX258" fmla="*/ 1969008 w 2612136"/>
              <a:gd name="connsiteY258" fmla="*/ 1264920 h 1676710"/>
              <a:gd name="connsiteX259" fmla="*/ 1978152 w 2612136"/>
              <a:gd name="connsiteY259" fmla="*/ 1258824 h 1676710"/>
              <a:gd name="connsiteX260" fmla="*/ 1987296 w 2612136"/>
              <a:gd name="connsiteY260" fmla="*/ 1255776 h 1676710"/>
              <a:gd name="connsiteX261" fmla="*/ 1996440 w 2612136"/>
              <a:gd name="connsiteY261" fmla="*/ 1249680 h 1676710"/>
              <a:gd name="connsiteX262" fmla="*/ 2008632 w 2612136"/>
              <a:gd name="connsiteY262" fmla="*/ 1246632 h 1676710"/>
              <a:gd name="connsiteX263" fmla="*/ 2017776 w 2612136"/>
              <a:gd name="connsiteY263" fmla="*/ 1240536 h 1676710"/>
              <a:gd name="connsiteX264" fmla="*/ 2045208 w 2612136"/>
              <a:gd name="connsiteY264" fmla="*/ 1228344 h 1676710"/>
              <a:gd name="connsiteX265" fmla="*/ 2051304 w 2612136"/>
              <a:gd name="connsiteY265" fmla="*/ 1216152 h 1676710"/>
              <a:gd name="connsiteX266" fmla="*/ 2069592 w 2612136"/>
              <a:gd name="connsiteY266" fmla="*/ 1200912 h 1676710"/>
              <a:gd name="connsiteX267" fmla="*/ 2078736 w 2612136"/>
              <a:gd name="connsiteY267" fmla="*/ 1191768 h 1676710"/>
              <a:gd name="connsiteX268" fmla="*/ 2097024 w 2612136"/>
              <a:gd name="connsiteY268" fmla="*/ 1179576 h 1676710"/>
              <a:gd name="connsiteX269" fmla="*/ 2106168 w 2612136"/>
              <a:gd name="connsiteY269" fmla="*/ 1173480 h 1676710"/>
              <a:gd name="connsiteX270" fmla="*/ 2115312 w 2612136"/>
              <a:gd name="connsiteY270" fmla="*/ 1167384 h 1676710"/>
              <a:gd name="connsiteX271" fmla="*/ 2124456 w 2612136"/>
              <a:gd name="connsiteY271" fmla="*/ 1164336 h 1676710"/>
              <a:gd name="connsiteX272" fmla="*/ 2136648 w 2612136"/>
              <a:gd name="connsiteY272" fmla="*/ 1155192 h 1676710"/>
              <a:gd name="connsiteX273" fmla="*/ 2145792 w 2612136"/>
              <a:gd name="connsiteY273" fmla="*/ 1152144 h 1676710"/>
              <a:gd name="connsiteX274" fmla="*/ 2154936 w 2612136"/>
              <a:gd name="connsiteY274" fmla="*/ 1143000 h 1676710"/>
              <a:gd name="connsiteX275" fmla="*/ 2164080 w 2612136"/>
              <a:gd name="connsiteY275" fmla="*/ 1139952 h 1676710"/>
              <a:gd name="connsiteX276" fmla="*/ 2173224 w 2612136"/>
              <a:gd name="connsiteY276" fmla="*/ 1133856 h 1676710"/>
              <a:gd name="connsiteX277" fmla="*/ 2191512 w 2612136"/>
              <a:gd name="connsiteY277" fmla="*/ 1115568 h 1676710"/>
              <a:gd name="connsiteX278" fmla="*/ 2209800 w 2612136"/>
              <a:gd name="connsiteY278" fmla="*/ 1106424 h 1676710"/>
              <a:gd name="connsiteX279" fmla="*/ 2215896 w 2612136"/>
              <a:gd name="connsiteY279" fmla="*/ 1097280 h 1676710"/>
              <a:gd name="connsiteX280" fmla="*/ 2234184 w 2612136"/>
              <a:gd name="connsiteY280" fmla="*/ 1085088 h 1676710"/>
              <a:gd name="connsiteX281" fmla="*/ 2261616 w 2612136"/>
              <a:gd name="connsiteY281" fmla="*/ 1066800 h 1676710"/>
              <a:gd name="connsiteX282" fmla="*/ 2270760 w 2612136"/>
              <a:gd name="connsiteY282" fmla="*/ 1060704 h 1676710"/>
              <a:gd name="connsiteX283" fmla="*/ 2279904 w 2612136"/>
              <a:gd name="connsiteY283" fmla="*/ 1051560 h 1676710"/>
              <a:gd name="connsiteX284" fmla="*/ 2289048 w 2612136"/>
              <a:gd name="connsiteY284" fmla="*/ 1048512 h 1676710"/>
              <a:gd name="connsiteX285" fmla="*/ 2316480 w 2612136"/>
              <a:gd name="connsiteY285" fmla="*/ 1030224 h 1676710"/>
              <a:gd name="connsiteX286" fmla="*/ 2325624 w 2612136"/>
              <a:gd name="connsiteY286" fmla="*/ 1024128 h 1676710"/>
              <a:gd name="connsiteX287" fmla="*/ 2346960 w 2612136"/>
              <a:gd name="connsiteY287" fmla="*/ 1008888 h 1676710"/>
              <a:gd name="connsiteX288" fmla="*/ 2353056 w 2612136"/>
              <a:gd name="connsiteY288" fmla="*/ 999744 h 1676710"/>
              <a:gd name="connsiteX289" fmla="*/ 2359152 w 2612136"/>
              <a:gd name="connsiteY289" fmla="*/ 987552 h 1676710"/>
              <a:gd name="connsiteX290" fmla="*/ 2368296 w 2612136"/>
              <a:gd name="connsiteY290" fmla="*/ 978408 h 1676710"/>
              <a:gd name="connsiteX291" fmla="*/ 2377440 w 2612136"/>
              <a:gd name="connsiteY291" fmla="*/ 960120 h 1676710"/>
              <a:gd name="connsiteX292" fmla="*/ 2383536 w 2612136"/>
              <a:gd name="connsiteY292" fmla="*/ 935736 h 1676710"/>
              <a:gd name="connsiteX293" fmla="*/ 2377440 w 2612136"/>
              <a:gd name="connsiteY293" fmla="*/ 896112 h 1676710"/>
              <a:gd name="connsiteX294" fmla="*/ 2374392 w 2612136"/>
              <a:gd name="connsiteY294" fmla="*/ 886968 h 1676710"/>
              <a:gd name="connsiteX295" fmla="*/ 2362200 w 2612136"/>
              <a:gd name="connsiteY295" fmla="*/ 868680 h 1676710"/>
              <a:gd name="connsiteX296" fmla="*/ 2353056 w 2612136"/>
              <a:gd name="connsiteY296" fmla="*/ 862584 h 1676710"/>
              <a:gd name="connsiteX297" fmla="*/ 2340864 w 2612136"/>
              <a:gd name="connsiteY297" fmla="*/ 853440 h 1676710"/>
              <a:gd name="connsiteX298" fmla="*/ 2331720 w 2612136"/>
              <a:gd name="connsiteY298" fmla="*/ 850392 h 1676710"/>
              <a:gd name="connsiteX299" fmla="*/ 2319528 w 2612136"/>
              <a:gd name="connsiteY299" fmla="*/ 844296 h 1676710"/>
              <a:gd name="connsiteX300" fmla="*/ 2301240 w 2612136"/>
              <a:gd name="connsiteY300" fmla="*/ 838200 h 1676710"/>
              <a:gd name="connsiteX301" fmla="*/ 2282952 w 2612136"/>
              <a:gd name="connsiteY301" fmla="*/ 829056 h 1676710"/>
              <a:gd name="connsiteX302" fmla="*/ 2264664 w 2612136"/>
              <a:gd name="connsiteY302" fmla="*/ 813816 h 1676710"/>
              <a:gd name="connsiteX303" fmla="*/ 2255520 w 2612136"/>
              <a:gd name="connsiteY303" fmla="*/ 810768 h 1676710"/>
              <a:gd name="connsiteX304" fmla="*/ 2240280 w 2612136"/>
              <a:gd name="connsiteY304" fmla="*/ 798576 h 1676710"/>
              <a:gd name="connsiteX305" fmla="*/ 2231136 w 2612136"/>
              <a:gd name="connsiteY305" fmla="*/ 789432 h 1676710"/>
              <a:gd name="connsiteX306" fmla="*/ 2221992 w 2612136"/>
              <a:gd name="connsiteY306" fmla="*/ 786384 h 1676710"/>
              <a:gd name="connsiteX307" fmla="*/ 2203704 w 2612136"/>
              <a:gd name="connsiteY307" fmla="*/ 774192 h 1676710"/>
              <a:gd name="connsiteX308" fmla="*/ 2188464 w 2612136"/>
              <a:gd name="connsiteY308" fmla="*/ 758952 h 1676710"/>
              <a:gd name="connsiteX309" fmla="*/ 2157984 w 2612136"/>
              <a:gd name="connsiteY309" fmla="*/ 749808 h 1676710"/>
              <a:gd name="connsiteX310" fmla="*/ 2148840 w 2612136"/>
              <a:gd name="connsiteY310" fmla="*/ 743712 h 1676710"/>
              <a:gd name="connsiteX311" fmla="*/ 2130552 w 2612136"/>
              <a:gd name="connsiteY311" fmla="*/ 737616 h 1676710"/>
              <a:gd name="connsiteX312" fmla="*/ 2121408 w 2612136"/>
              <a:gd name="connsiteY312" fmla="*/ 734568 h 1676710"/>
              <a:gd name="connsiteX313" fmla="*/ 2100072 w 2612136"/>
              <a:gd name="connsiteY313" fmla="*/ 728472 h 1676710"/>
              <a:gd name="connsiteX314" fmla="*/ 2090928 w 2612136"/>
              <a:gd name="connsiteY314" fmla="*/ 722376 h 1676710"/>
              <a:gd name="connsiteX315" fmla="*/ 2060448 w 2612136"/>
              <a:gd name="connsiteY315" fmla="*/ 713232 h 1676710"/>
              <a:gd name="connsiteX316" fmla="*/ 1965960 w 2612136"/>
              <a:gd name="connsiteY316" fmla="*/ 655320 h 1676710"/>
              <a:gd name="connsiteX317" fmla="*/ 1874520 w 2612136"/>
              <a:gd name="connsiteY317" fmla="*/ 615696 h 1676710"/>
              <a:gd name="connsiteX318" fmla="*/ 1740408 w 2612136"/>
              <a:gd name="connsiteY318" fmla="*/ 566928 h 1676710"/>
              <a:gd name="connsiteX319" fmla="*/ 1722120 w 2612136"/>
              <a:gd name="connsiteY319" fmla="*/ 554736 h 1676710"/>
              <a:gd name="connsiteX320" fmla="*/ 1703832 w 2612136"/>
              <a:gd name="connsiteY320" fmla="*/ 542544 h 1676710"/>
              <a:gd name="connsiteX321" fmla="*/ 1685544 w 2612136"/>
              <a:gd name="connsiteY321" fmla="*/ 533400 h 1676710"/>
              <a:gd name="connsiteX322" fmla="*/ 1676400 w 2612136"/>
              <a:gd name="connsiteY322" fmla="*/ 530352 h 1676710"/>
              <a:gd name="connsiteX323" fmla="*/ 1664208 w 2612136"/>
              <a:gd name="connsiteY323" fmla="*/ 524256 h 1676710"/>
              <a:gd name="connsiteX324" fmla="*/ 1645920 w 2612136"/>
              <a:gd name="connsiteY324" fmla="*/ 512064 h 1676710"/>
              <a:gd name="connsiteX325" fmla="*/ 1636776 w 2612136"/>
              <a:gd name="connsiteY325" fmla="*/ 505968 h 1676710"/>
              <a:gd name="connsiteX326" fmla="*/ 1615440 w 2612136"/>
              <a:gd name="connsiteY326" fmla="*/ 499872 h 1676710"/>
              <a:gd name="connsiteX327" fmla="*/ 1606296 w 2612136"/>
              <a:gd name="connsiteY327" fmla="*/ 493776 h 1676710"/>
              <a:gd name="connsiteX328" fmla="*/ 1584960 w 2612136"/>
              <a:gd name="connsiteY328" fmla="*/ 487680 h 1676710"/>
              <a:gd name="connsiteX329" fmla="*/ 1575816 w 2612136"/>
              <a:gd name="connsiteY329" fmla="*/ 481584 h 1676710"/>
              <a:gd name="connsiteX330" fmla="*/ 1551432 w 2612136"/>
              <a:gd name="connsiteY330" fmla="*/ 475488 h 1676710"/>
              <a:gd name="connsiteX331" fmla="*/ 1536192 w 2612136"/>
              <a:gd name="connsiteY331" fmla="*/ 469392 h 1676710"/>
              <a:gd name="connsiteX332" fmla="*/ 1514856 w 2612136"/>
              <a:gd name="connsiteY332" fmla="*/ 463296 h 1676710"/>
              <a:gd name="connsiteX333" fmla="*/ 1493520 w 2612136"/>
              <a:gd name="connsiteY333" fmla="*/ 454152 h 1676710"/>
              <a:gd name="connsiteX334" fmla="*/ 1463040 w 2612136"/>
              <a:gd name="connsiteY334" fmla="*/ 438912 h 1676710"/>
              <a:gd name="connsiteX335" fmla="*/ 1453896 w 2612136"/>
              <a:gd name="connsiteY335" fmla="*/ 432816 h 1676710"/>
              <a:gd name="connsiteX336" fmla="*/ 1444752 w 2612136"/>
              <a:gd name="connsiteY336" fmla="*/ 429768 h 1676710"/>
              <a:gd name="connsiteX337" fmla="*/ 1408176 w 2612136"/>
              <a:gd name="connsiteY337" fmla="*/ 414528 h 1676710"/>
              <a:gd name="connsiteX338" fmla="*/ 1389888 w 2612136"/>
              <a:gd name="connsiteY338" fmla="*/ 402336 h 1676710"/>
              <a:gd name="connsiteX339" fmla="*/ 1380744 w 2612136"/>
              <a:gd name="connsiteY339" fmla="*/ 396240 h 1676710"/>
              <a:gd name="connsiteX340" fmla="*/ 1371600 w 2612136"/>
              <a:gd name="connsiteY340" fmla="*/ 393192 h 1676710"/>
              <a:gd name="connsiteX341" fmla="*/ 1350264 w 2612136"/>
              <a:gd name="connsiteY341" fmla="*/ 381000 h 1676710"/>
              <a:gd name="connsiteX342" fmla="*/ 1341120 w 2612136"/>
              <a:gd name="connsiteY342" fmla="*/ 377952 h 1676710"/>
              <a:gd name="connsiteX343" fmla="*/ 1331976 w 2612136"/>
              <a:gd name="connsiteY343" fmla="*/ 371856 h 1676710"/>
              <a:gd name="connsiteX344" fmla="*/ 1094232 w 2612136"/>
              <a:gd name="connsiteY344" fmla="*/ 295656 h 1676710"/>
              <a:gd name="connsiteX345" fmla="*/ 1069848 w 2612136"/>
              <a:gd name="connsiteY345" fmla="*/ 289560 h 1676710"/>
              <a:gd name="connsiteX346" fmla="*/ 1057656 w 2612136"/>
              <a:gd name="connsiteY346" fmla="*/ 286512 h 1676710"/>
              <a:gd name="connsiteX347" fmla="*/ 1030224 w 2612136"/>
              <a:gd name="connsiteY347" fmla="*/ 283464 h 1676710"/>
              <a:gd name="connsiteX348" fmla="*/ 990600 w 2612136"/>
              <a:gd name="connsiteY348" fmla="*/ 274320 h 1676710"/>
              <a:gd name="connsiteX349" fmla="*/ 972312 w 2612136"/>
              <a:gd name="connsiteY349" fmla="*/ 268224 h 1676710"/>
              <a:gd name="connsiteX350" fmla="*/ 963168 w 2612136"/>
              <a:gd name="connsiteY350" fmla="*/ 265176 h 1676710"/>
              <a:gd name="connsiteX351" fmla="*/ 950976 w 2612136"/>
              <a:gd name="connsiteY351" fmla="*/ 262128 h 1676710"/>
              <a:gd name="connsiteX352" fmla="*/ 932688 w 2612136"/>
              <a:gd name="connsiteY352" fmla="*/ 256032 h 1676710"/>
              <a:gd name="connsiteX353" fmla="*/ 923544 w 2612136"/>
              <a:gd name="connsiteY353" fmla="*/ 252984 h 1676710"/>
              <a:gd name="connsiteX354" fmla="*/ 905256 w 2612136"/>
              <a:gd name="connsiteY354" fmla="*/ 249936 h 1676710"/>
              <a:gd name="connsiteX355" fmla="*/ 880872 w 2612136"/>
              <a:gd name="connsiteY355" fmla="*/ 240792 h 1676710"/>
              <a:gd name="connsiteX356" fmla="*/ 853440 w 2612136"/>
              <a:gd name="connsiteY356" fmla="*/ 237744 h 1676710"/>
              <a:gd name="connsiteX357" fmla="*/ 841248 w 2612136"/>
              <a:gd name="connsiteY357" fmla="*/ 234696 h 1676710"/>
              <a:gd name="connsiteX358" fmla="*/ 819912 w 2612136"/>
              <a:gd name="connsiteY358" fmla="*/ 228600 h 1676710"/>
              <a:gd name="connsiteX359" fmla="*/ 804672 w 2612136"/>
              <a:gd name="connsiteY359" fmla="*/ 225552 h 1676710"/>
              <a:gd name="connsiteX360" fmla="*/ 786384 w 2612136"/>
              <a:gd name="connsiteY360" fmla="*/ 222504 h 1676710"/>
              <a:gd name="connsiteX361" fmla="*/ 768096 w 2612136"/>
              <a:gd name="connsiteY361" fmla="*/ 216408 h 1676710"/>
              <a:gd name="connsiteX362" fmla="*/ 743712 w 2612136"/>
              <a:gd name="connsiteY362" fmla="*/ 213360 h 1676710"/>
              <a:gd name="connsiteX363" fmla="*/ 722376 w 2612136"/>
              <a:gd name="connsiteY363" fmla="*/ 210312 h 1676710"/>
              <a:gd name="connsiteX364" fmla="*/ 676656 w 2612136"/>
              <a:gd name="connsiteY364" fmla="*/ 207264 h 1676710"/>
              <a:gd name="connsiteX365" fmla="*/ 664464 w 2612136"/>
              <a:gd name="connsiteY365" fmla="*/ 204216 h 1676710"/>
              <a:gd name="connsiteX366" fmla="*/ 591312 w 2612136"/>
              <a:gd name="connsiteY366" fmla="*/ 207264 h 1676710"/>
              <a:gd name="connsiteX367" fmla="*/ 576072 w 2612136"/>
              <a:gd name="connsiteY367" fmla="*/ 210312 h 1676710"/>
              <a:gd name="connsiteX368" fmla="*/ 536448 w 2612136"/>
              <a:gd name="connsiteY368" fmla="*/ 216408 h 1676710"/>
              <a:gd name="connsiteX369" fmla="*/ 493776 w 2612136"/>
              <a:gd name="connsiteY369" fmla="*/ 219456 h 1676710"/>
              <a:gd name="connsiteX370" fmla="*/ 466344 w 2612136"/>
              <a:gd name="connsiteY370" fmla="*/ 222504 h 1676710"/>
              <a:gd name="connsiteX371" fmla="*/ 371856 w 2612136"/>
              <a:gd name="connsiteY371" fmla="*/ 231648 h 1676710"/>
              <a:gd name="connsiteX372" fmla="*/ 326136 w 2612136"/>
              <a:gd name="connsiteY372" fmla="*/ 246888 h 1676710"/>
              <a:gd name="connsiteX373" fmla="*/ 316992 w 2612136"/>
              <a:gd name="connsiteY373" fmla="*/ 249936 h 1676710"/>
              <a:gd name="connsiteX374" fmla="*/ 307848 w 2612136"/>
              <a:gd name="connsiteY374" fmla="*/ 252984 h 1676710"/>
              <a:gd name="connsiteX375" fmla="*/ 283464 w 2612136"/>
              <a:gd name="connsiteY375" fmla="*/ 262128 h 1676710"/>
              <a:gd name="connsiteX376" fmla="*/ 265176 w 2612136"/>
              <a:gd name="connsiteY376" fmla="*/ 268224 h 1676710"/>
              <a:gd name="connsiteX377" fmla="*/ 240792 w 2612136"/>
              <a:gd name="connsiteY377" fmla="*/ 274320 h 1676710"/>
              <a:gd name="connsiteX378" fmla="*/ 231648 w 2612136"/>
              <a:gd name="connsiteY378" fmla="*/ 280416 h 1676710"/>
              <a:gd name="connsiteX379" fmla="*/ 219456 w 2612136"/>
              <a:gd name="connsiteY379" fmla="*/ 283464 h 1676710"/>
              <a:gd name="connsiteX380" fmla="*/ 201168 w 2612136"/>
              <a:gd name="connsiteY380" fmla="*/ 289560 h 1676710"/>
              <a:gd name="connsiteX381" fmla="*/ 195072 w 2612136"/>
              <a:gd name="connsiteY381" fmla="*/ 295656 h 1676710"/>
              <a:gd name="connsiteX0" fmla="*/ 195072 w 2612136"/>
              <a:gd name="connsiteY0" fmla="*/ 295656 h 1676710"/>
              <a:gd name="connsiteX1" fmla="*/ 176784 w 2612136"/>
              <a:gd name="connsiteY1" fmla="*/ 304800 h 1676710"/>
              <a:gd name="connsiteX2" fmla="*/ 155448 w 2612136"/>
              <a:gd name="connsiteY2" fmla="*/ 310896 h 1676710"/>
              <a:gd name="connsiteX3" fmla="*/ 137160 w 2612136"/>
              <a:gd name="connsiteY3" fmla="*/ 323088 h 1676710"/>
              <a:gd name="connsiteX4" fmla="*/ 128016 w 2612136"/>
              <a:gd name="connsiteY4" fmla="*/ 329184 h 1676710"/>
              <a:gd name="connsiteX5" fmla="*/ 115824 w 2612136"/>
              <a:gd name="connsiteY5" fmla="*/ 332232 h 1676710"/>
              <a:gd name="connsiteX6" fmla="*/ 106680 w 2612136"/>
              <a:gd name="connsiteY6" fmla="*/ 338328 h 1676710"/>
              <a:gd name="connsiteX7" fmla="*/ 70104 w 2612136"/>
              <a:gd name="connsiteY7" fmla="*/ 338328 h 1676710"/>
              <a:gd name="connsiteX8" fmla="*/ 48768 w 2612136"/>
              <a:gd name="connsiteY8" fmla="*/ 332232 h 1676710"/>
              <a:gd name="connsiteX9" fmla="*/ 36576 w 2612136"/>
              <a:gd name="connsiteY9" fmla="*/ 326136 h 1676710"/>
              <a:gd name="connsiteX10" fmla="*/ 27432 w 2612136"/>
              <a:gd name="connsiteY10" fmla="*/ 316992 h 1676710"/>
              <a:gd name="connsiteX11" fmla="*/ 9144 w 2612136"/>
              <a:gd name="connsiteY11" fmla="*/ 301752 h 1676710"/>
              <a:gd name="connsiteX12" fmla="*/ 0 w 2612136"/>
              <a:gd name="connsiteY12" fmla="*/ 268224 h 1676710"/>
              <a:gd name="connsiteX13" fmla="*/ 3048 w 2612136"/>
              <a:gd name="connsiteY13" fmla="*/ 207264 h 1676710"/>
              <a:gd name="connsiteX14" fmla="*/ 21336 w 2612136"/>
              <a:gd name="connsiteY14" fmla="*/ 170688 h 1676710"/>
              <a:gd name="connsiteX15" fmla="*/ 30480 w 2612136"/>
              <a:gd name="connsiteY15" fmla="*/ 161544 h 1676710"/>
              <a:gd name="connsiteX16" fmla="*/ 42672 w 2612136"/>
              <a:gd name="connsiteY16" fmla="*/ 146304 h 1676710"/>
              <a:gd name="connsiteX17" fmla="*/ 60960 w 2612136"/>
              <a:gd name="connsiteY17" fmla="*/ 131064 h 1676710"/>
              <a:gd name="connsiteX18" fmla="*/ 67056 w 2612136"/>
              <a:gd name="connsiteY18" fmla="*/ 121920 h 1676710"/>
              <a:gd name="connsiteX19" fmla="*/ 79248 w 2612136"/>
              <a:gd name="connsiteY19" fmla="*/ 115824 h 1676710"/>
              <a:gd name="connsiteX20" fmla="*/ 100584 w 2612136"/>
              <a:gd name="connsiteY20" fmla="*/ 106680 h 1676710"/>
              <a:gd name="connsiteX21" fmla="*/ 109728 w 2612136"/>
              <a:gd name="connsiteY21" fmla="*/ 97536 h 1676710"/>
              <a:gd name="connsiteX22" fmla="*/ 121920 w 2612136"/>
              <a:gd name="connsiteY22" fmla="*/ 94488 h 1676710"/>
              <a:gd name="connsiteX23" fmla="*/ 131064 w 2612136"/>
              <a:gd name="connsiteY23" fmla="*/ 91440 h 1676710"/>
              <a:gd name="connsiteX24" fmla="*/ 140208 w 2612136"/>
              <a:gd name="connsiteY24" fmla="*/ 85344 h 1676710"/>
              <a:gd name="connsiteX25" fmla="*/ 149352 w 2612136"/>
              <a:gd name="connsiteY25" fmla="*/ 82296 h 1676710"/>
              <a:gd name="connsiteX26" fmla="*/ 161544 w 2612136"/>
              <a:gd name="connsiteY26" fmla="*/ 76200 h 1676710"/>
              <a:gd name="connsiteX27" fmla="*/ 179832 w 2612136"/>
              <a:gd name="connsiteY27" fmla="*/ 70104 h 1676710"/>
              <a:gd name="connsiteX28" fmla="*/ 198120 w 2612136"/>
              <a:gd name="connsiteY28" fmla="*/ 64008 h 1676710"/>
              <a:gd name="connsiteX29" fmla="*/ 207264 w 2612136"/>
              <a:gd name="connsiteY29" fmla="*/ 60960 h 1676710"/>
              <a:gd name="connsiteX30" fmla="*/ 234696 w 2612136"/>
              <a:gd name="connsiteY30" fmla="*/ 54864 h 1676710"/>
              <a:gd name="connsiteX31" fmla="*/ 262128 w 2612136"/>
              <a:gd name="connsiteY31" fmla="*/ 48768 h 1676710"/>
              <a:gd name="connsiteX32" fmla="*/ 283464 w 2612136"/>
              <a:gd name="connsiteY32" fmla="*/ 45720 h 1676710"/>
              <a:gd name="connsiteX33" fmla="*/ 292608 w 2612136"/>
              <a:gd name="connsiteY33" fmla="*/ 42672 h 1676710"/>
              <a:gd name="connsiteX34" fmla="*/ 338328 w 2612136"/>
              <a:gd name="connsiteY34" fmla="*/ 36576 h 1676710"/>
              <a:gd name="connsiteX35" fmla="*/ 365760 w 2612136"/>
              <a:gd name="connsiteY35" fmla="*/ 30480 h 1676710"/>
              <a:gd name="connsiteX36" fmla="*/ 384048 w 2612136"/>
              <a:gd name="connsiteY36" fmla="*/ 27432 h 1676710"/>
              <a:gd name="connsiteX37" fmla="*/ 417576 w 2612136"/>
              <a:gd name="connsiteY37" fmla="*/ 24384 h 1676710"/>
              <a:gd name="connsiteX38" fmla="*/ 460248 w 2612136"/>
              <a:gd name="connsiteY38" fmla="*/ 18288 h 1676710"/>
              <a:gd name="connsiteX39" fmla="*/ 505968 w 2612136"/>
              <a:gd name="connsiteY39" fmla="*/ 15240 h 1676710"/>
              <a:gd name="connsiteX40" fmla="*/ 527304 w 2612136"/>
              <a:gd name="connsiteY40" fmla="*/ 9144 h 1676710"/>
              <a:gd name="connsiteX41" fmla="*/ 545592 w 2612136"/>
              <a:gd name="connsiteY41" fmla="*/ 6096 h 1676710"/>
              <a:gd name="connsiteX42" fmla="*/ 554736 w 2612136"/>
              <a:gd name="connsiteY42" fmla="*/ 3048 h 1676710"/>
              <a:gd name="connsiteX43" fmla="*/ 585216 w 2612136"/>
              <a:gd name="connsiteY43" fmla="*/ 0 h 1676710"/>
              <a:gd name="connsiteX44" fmla="*/ 679704 w 2612136"/>
              <a:gd name="connsiteY44" fmla="*/ 3048 h 1676710"/>
              <a:gd name="connsiteX45" fmla="*/ 701040 w 2612136"/>
              <a:gd name="connsiteY45" fmla="*/ 6096 h 1676710"/>
              <a:gd name="connsiteX46" fmla="*/ 749808 w 2612136"/>
              <a:gd name="connsiteY46" fmla="*/ 12192 h 1676710"/>
              <a:gd name="connsiteX47" fmla="*/ 765048 w 2612136"/>
              <a:gd name="connsiteY47" fmla="*/ 15240 h 1676710"/>
              <a:gd name="connsiteX48" fmla="*/ 810768 w 2612136"/>
              <a:gd name="connsiteY48" fmla="*/ 18288 h 1676710"/>
              <a:gd name="connsiteX49" fmla="*/ 829056 w 2612136"/>
              <a:gd name="connsiteY49" fmla="*/ 21336 h 1676710"/>
              <a:gd name="connsiteX50" fmla="*/ 847344 w 2612136"/>
              <a:gd name="connsiteY50" fmla="*/ 27432 h 1676710"/>
              <a:gd name="connsiteX51" fmla="*/ 886968 w 2612136"/>
              <a:gd name="connsiteY51" fmla="*/ 33528 h 1676710"/>
              <a:gd name="connsiteX52" fmla="*/ 899160 w 2612136"/>
              <a:gd name="connsiteY52" fmla="*/ 36576 h 1676710"/>
              <a:gd name="connsiteX53" fmla="*/ 908304 w 2612136"/>
              <a:gd name="connsiteY53" fmla="*/ 39624 h 1676710"/>
              <a:gd name="connsiteX54" fmla="*/ 950976 w 2612136"/>
              <a:gd name="connsiteY54" fmla="*/ 45720 h 1676710"/>
              <a:gd name="connsiteX55" fmla="*/ 972312 w 2612136"/>
              <a:gd name="connsiteY55" fmla="*/ 48768 h 1676710"/>
              <a:gd name="connsiteX56" fmla="*/ 1005840 w 2612136"/>
              <a:gd name="connsiteY56" fmla="*/ 57912 h 1676710"/>
              <a:gd name="connsiteX57" fmla="*/ 1027176 w 2612136"/>
              <a:gd name="connsiteY57" fmla="*/ 60960 h 1676710"/>
              <a:gd name="connsiteX58" fmla="*/ 1048512 w 2612136"/>
              <a:gd name="connsiteY58" fmla="*/ 67056 h 1676710"/>
              <a:gd name="connsiteX59" fmla="*/ 1078992 w 2612136"/>
              <a:gd name="connsiteY59" fmla="*/ 73152 h 1676710"/>
              <a:gd name="connsiteX60" fmla="*/ 1088136 w 2612136"/>
              <a:gd name="connsiteY60" fmla="*/ 76200 h 1676710"/>
              <a:gd name="connsiteX61" fmla="*/ 1109472 w 2612136"/>
              <a:gd name="connsiteY61" fmla="*/ 79248 h 1676710"/>
              <a:gd name="connsiteX62" fmla="*/ 1127760 w 2612136"/>
              <a:gd name="connsiteY62" fmla="*/ 82296 h 1676710"/>
              <a:gd name="connsiteX63" fmla="*/ 1139952 w 2612136"/>
              <a:gd name="connsiteY63" fmla="*/ 85344 h 1676710"/>
              <a:gd name="connsiteX64" fmla="*/ 1176528 w 2612136"/>
              <a:gd name="connsiteY64" fmla="*/ 91440 h 1676710"/>
              <a:gd name="connsiteX65" fmla="*/ 1207008 w 2612136"/>
              <a:gd name="connsiteY65" fmla="*/ 100584 h 1676710"/>
              <a:gd name="connsiteX66" fmla="*/ 1216152 w 2612136"/>
              <a:gd name="connsiteY66" fmla="*/ 103632 h 1676710"/>
              <a:gd name="connsiteX67" fmla="*/ 1228344 w 2612136"/>
              <a:gd name="connsiteY67" fmla="*/ 106680 h 1676710"/>
              <a:gd name="connsiteX68" fmla="*/ 1246632 w 2612136"/>
              <a:gd name="connsiteY68" fmla="*/ 112776 h 1676710"/>
              <a:gd name="connsiteX69" fmla="*/ 1255776 w 2612136"/>
              <a:gd name="connsiteY69" fmla="*/ 115824 h 1676710"/>
              <a:gd name="connsiteX70" fmla="*/ 1267968 w 2612136"/>
              <a:gd name="connsiteY70" fmla="*/ 121920 h 1676710"/>
              <a:gd name="connsiteX71" fmla="*/ 1277112 w 2612136"/>
              <a:gd name="connsiteY71" fmla="*/ 128016 h 1676710"/>
              <a:gd name="connsiteX72" fmla="*/ 1298448 w 2612136"/>
              <a:gd name="connsiteY72" fmla="*/ 134112 h 1676710"/>
              <a:gd name="connsiteX73" fmla="*/ 1322832 w 2612136"/>
              <a:gd name="connsiteY73" fmla="*/ 146304 h 1676710"/>
              <a:gd name="connsiteX74" fmla="*/ 1441704 w 2612136"/>
              <a:gd name="connsiteY74" fmla="*/ 185928 h 1676710"/>
              <a:gd name="connsiteX75" fmla="*/ 1487424 w 2612136"/>
              <a:gd name="connsiteY75" fmla="*/ 207264 h 1676710"/>
              <a:gd name="connsiteX76" fmla="*/ 1511808 w 2612136"/>
              <a:gd name="connsiteY76" fmla="*/ 216408 h 1676710"/>
              <a:gd name="connsiteX77" fmla="*/ 1554480 w 2612136"/>
              <a:gd name="connsiteY77" fmla="*/ 225552 h 1676710"/>
              <a:gd name="connsiteX78" fmla="*/ 1578864 w 2612136"/>
              <a:gd name="connsiteY78" fmla="*/ 231648 h 1676710"/>
              <a:gd name="connsiteX79" fmla="*/ 1588008 w 2612136"/>
              <a:gd name="connsiteY79" fmla="*/ 234696 h 1676710"/>
              <a:gd name="connsiteX80" fmla="*/ 1612392 w 2612136"/>
              <a:gd name="connsiteY80" fmla="*/ 240792 h 1676710"/>
              <a:gd name="connsiteX81" fmla="*/ 1630680 w 2612136"/>
              <a:gd name="connsiteY81" fmla="*/ 246888 h 1676710"/>
              <a:gd name="connsiteX82" fmla="*/ 1639824 w 2612136"/>
              <a:gd name="connsiteY82" fmla="*/ 249936 h 1676710"/>
              <a:gd name="connsiteX83" fmla="*/ 1652016 w 2612136"/>
              <a:gd name="connsiteY83" fmla="*/ 252984 h 1676710"/>
              <a:gd name="connsiteX84" fmla="*/ 1664208 w 2612136"/>
              <a:gd name="connsiteY84" fmla="*/ 259080 h 1676710"/>
              <a:gd name="connsiteX85" fmla="*/ 1673352 w 2612136"/>
              <a:gd name="connsiteY85" fmla="*/ 262128 h 1676710"/>
              <a:gd name="connsiteX86" fmla="*/ 1685544 w 2612136"/>
              <a:gd name="connsiteY86" fmla="*/ 268224 h 1676710"/>
              <a:gd name="connsiteX87" fmla="*/ 1703832 w 2612136"/>
              <a:gd name="connsiteY87" fmla="*/ 274320 h 1676710"/>
              <a:gd name="connsiteX88" fmla="*/ 1716024 w 2612136"/>
              <a:gd name="connsiteY88" fmla="*/ 280416 h 1676710"/>
              <a:gd name="connsiteX89" fmla="*/ 1734312 w 2612136"/>
              <a:gd name="connsiteY89" fmla="*/ 286512 h 1676710"/>
              <a:gd name="connsiteX90" fmla="*/ 1743456 w 2612136"/>
              <a:gd name="connsiteY90" fmla="*/ 289560 h 1676710"/>
              <a:gd name="connsiteX91" fmla="*/ 1752600 w 2612136"/>
              <a:gd name="connsiteY91" fmla="*/ 295656 h 1676710"/>
              <a:gd name="connsiteX92" fmla="*/ 1770888 w 2612136"/>
              <a:gd name="connsiteY92" fmla="*/ 301752 h 1676710"/>
              <a:gd name="connsiteX93" fmla="*/ 1780032 w 2612136"/>
              <a:gd name="connsiteY93" fmla="*/ 307848 h 1676710"/>
              <a:gd name="connsiteX94" fmla="*/ 1789176 w 2612136"/>
              <a:gd name="connsiteY94" fmla="*/ 310896 h 1676710"/>
              <a:gd name="connsiteX95" fmla="*/ 1804416 w 2612136"/>
              <a:gd name="connsiteY95" fmla="*/ 316992 h 1676710"/>
              <a:gd name="connsiteX96" fmla="*/ 1813560 w 2612136"/>
              <a:gd name="connsiteY96" fmla="*/ 323088 h 1676710"/>
              <a:gd name="connsiteX97" fmla="*/ 1844040 w 2612136"/>
              <a:gd name="connsiteY97" fmla="*/ 332232 h 1676710"/>
              <a:gd name="connsiteX98" fmla="*/ 1853184 w 2612136"/>
              <a:gd name="connsiteY98" fmla="*/ 338328 h 1676710"/>
              <a:gd name="connsiteX99" fmla="*/ 1886712 w 2612136"/>
              <a:gd name="connsiteY99" fmla="*/ 350520 h 1676710"/>
              <a:gd name="connsiteX100" fmla="*/ 1895856 w 2612136"/>
              <a:gd name="connsiteY100" fmla="*/ 356616 h 1676710"/>
              <a:gd name="connsiteX101" fmla="*/ 1926336 w 2612136"/>
              <a:gd name="connsiteY101" fmla="*/ 365760 h 1676710"/>
              <a:gd name="connsiteX102" fmla="*/ 1953768 w 2612136"/>
              <a:gd name="connsiteY102" fmla="*/ 377952 h 1676710"/>
              <a:gd name="connsiteX103" fmla="*/ 1965960 w 2612136"/>
              <a:gd name="connsiteY103" fmla="*/ 384048 h 1676710"/>
              <a:gd name="connsiteX104" fmla="*/ 1975104 w 2612136"/>
              <a:gd name="connsiteY104" fmla="*/ 387096 h 1676710"/>
              <a:gd name="connsiteX105" fmla="*/ 1996440 w 2612136"/>
              <a:gd name="connsiteY105" fmla="*/ 399288 h 1676710"/>
              <a:gd name="connsiteX106" fmla="*/ 2014728 w 2612136"/>
              <a:gd name="connsiteY106" fmla="*/ 405384 h 1676710"/>
              <a:gd name="connsiteX107" fmla="*/ 2033016 w 2612136"/>
              <a:gd name="connsiteY107" fmla="*/ 414528 h 1676710"/>
              <a:gd name="connsiteX108" fmla="*/ 2042160 w 2612136"/>
              <a:gd name="connsiteY108" fmla="*/ 420624 h 1676710"/>
              <a:gd name="connsiteX109" fmla="*/ 2054352 w 2612136"/>
              <a:gd name="connsiteY109" fmla="*/ 423672 h 1676710"/>
              <a:gd name="connsiteX110" fmla="*/ 2090928 w 2612136"/>
              <a:gd name="connsiteY110" fmla="*/ 438912 h 1676710"/>
              <a:gd name="connsiteX111" fmla="*/ 2109216 w 2612136"/>
              <a:gd name="connsiteY111" fmla="*/ 451104 h 1676710"/>
              <a:gd name="connsiteX112" fmla="*/ 2130552 w 2612136"/>
              <a:gd name="connsiteY112" fmla="*/ 460248 h 1676710"/>
              <a:gd name="connsiteX113" fmla="*/ 2139696 w 2612136"/>
              <a:gd name="connsiteY113" fmla="*/ 463296 h 1676710"/>
              <a:gd name="connsiteX114" fmla="*/ 2151888 w 2612136"/>
              <a:gd name="connsiteY114" fmla="*/ 469392 h 1676710"/>
              <a:gd name="connsiteX115" fmla="*/ 2161032 w 2612136"/>
              <a:gd name="connsiteY115" fmla="*/ 472440 h 1676710"/>
              <a:gd name="connsiteX116" fmla="*/ 2170176 w 2612136"/>
              <a:gd name="connsiteY116" fmla="*/ 478536 h 1676710"/>
              <a:gd name="connsiteX117" fmla="*/ 2179320 w 2612136"/>
              <a:gd name="connsiteY117" fmla="*/ 487680 h 1676710"/>
              <a:gd name="connsiteX118" fmla="*/ 2191512 w 2612136"/>
              <a:gd name="connsiteY118" fmla="*/ 490728 h 1676710"/>
              <a:gd name="connsiteX119" fmla="*/ 2200656 w 2612136"/>
              <a:gd name="connsiteY119" fmla="*/ 499872 h 1676710"/>
              <a:gd name="connsiteX120" fmla="*/ 2209800 w 2612136"/>
              <a:gd name="connsiteY120" fmla="*/ 502920 h 1676710"/>
              <a:gd name="connsiteX121" fmla="*/ 2218944 w 2612136"/>
              <a:gd name="connsiteY121" fmla="*/ 509016 h 1676710"/>
              <a:gd name="connsiteX122" fmla="*/ 2228088 w 2612136"/>
              <a:gd name="connsiteY122" fmla="*/ 512064 h 1676710"/>
              <a:gd name="connsiteX123" fmla="*/ 2246376 w 2612136"/>
              <a:gd name="connsiteY123" fmla="*/ 524256 h 1676710"/>
              <a:gd name="connsiteX124" fmla="*/ 2255520 w 2612136"/>
              <a:gd name="connsiteY124" fmla="*/ 527304 h 1676710"/>
              <a:gd name="connsiteX125" fmla="*/ 2273808 w 2612136"/>
              <a:gd name="connsiteY125" fmla="*/ 539496 h 1676710"/>
              <a:gd name="connsiteX126" fmla="*/ 2282952 w 2612136"/>
              <a:gd name="connsiteY126" fmla="*/ 545592 h 1676710"/>
              <a:gd name="connsiteX127" fmla="*/ 2292096 w 2612136"/>
              <a:gd name="connsiteY127" fmla="*/ 548640 h 1676710"/>
              <a:gd name="connsiteX128" fmla="*/ 2304288 w 2612136"/>
              <a:gd name="connsiteY128" fmla="*/ 557784 h 1676710"/>
              <a:gd name="connsiteX129" fmla="*/ 2322576 w 2612136"/>
              <a:gd name="connsiteY129" fmla="*/ 569976 h 1676710"/>
              <a:gd name="connsiteX130" fmla="*/ 2331720 w 2612136"/>
              <a:gd name="connsiteY130" fmla="*/ 579120 h 1676710"/>
              <a:gd name="connsiteX131" fmla="*/ 2350008 w 2612136"/>
              <a:gd name="connsiteY131" fmla="*/ 591312 h 1676710"/>
              <a:gd name="connsiteX132" fmla="*/ 2362200 w 2612136"/>
              <a:gd name="connsiteY132" fmla="*/ 597408 h 1676710"/>
              <a:gd name="connsiteX133" fmla="*/ 2389632 w 2612136"/>
              <a:gd name="connsiteY133" fmla="*/ 621792 h 1676710"/>
              <a:gd name="connsiteX134" fmla="*/ 2398776 w 2612136"/>
              <a:gd name="connsiteY134" fmla="*/ 624840 h 1676710"/>
              <a:gd name="connsiteX135" fmla="*/ 2420112 w 2612136"/>
              <a:gd name="connsiteY135" fmla="*/ 646176 h 1676710"/>
              <a:gd name="connsiteX136" fmla="*/ 2438400 w 2612136"/>
              <a:gd name="connsiteY136" fmla="*/ 661416 h 1676710"/>
              <a:gd name="connsiteX137" fmla="*/ 2447544 w 2612136"/>
              <a:gd name="connsiteY137" fmla="*/ 667512 h 1676710"/>
              <a:gd name="connsiteX138" fmla="*/ 2456688 w 2612136"/>
              <a:gd name="connsiteY138" fmla="*/ 679704 h 1676710"/>
              <a:gd name="connsiteX139" fmla="*/ 2474976 w 2612136"/>
              <a:gd name="connsiteY139" fmla="*/ 694944 h 1676710"/>
              <a:gd name="connsiteX140" fmla="*/ 2481072 w 2612136"/>
              <a:gd name="connsiteY140" fmla="*/ 704088 h 1676710"/>
              <a:gd name="connsiteX141" fmla="*/ 2493264 w 2612136"/>
              <a:gd name="connsiteY141" fmla="*/ 713232 h 1676710"/>
              <a:gd name="connsiteX142" fmla="*/ 2511552 w 2612136"/>
              <a:gd name="connsiteY142" fmla="*/ 743712 h 1676710"/>
              <a:gd name="connsiteX143" fmla="*/ 2526792 w 2612136"/>
              <a:gd name="connsiteY143" fmla="*/ 762000 h 1676710"/>
              <a:gd name="connsiteX144" fmla="*/ 2529840 w 2612136"/>
              <a:gd name="connsiteY144" fmla="*/ 771144 h 1676710"/>
              <a:gd name="connsiteX145" fmla="*/ 2535936 w 2612136"/>
              <a:gd name="connsiteY145" fmla="*/ 783336 h 1676710"/>
              <a:gd name="connsiteX146" fmla="*/ 2538984 w 2612136"/>
              <a:gd name="connsiteY146" fmla="*/ 792480 h 1676710"/>
              <a:gd name="connsiteX147" fmla="*/ 2545080 w 2612136"/>
              <a:gd name="connsiteY147" fmla="*/ 801624 h 1676710"/>
              <a:gd name="connsiteX148" fmla="*/ 2551176 w 2612136"/>
              <a:gd name="connsiteY148" fmla="*/ 822960 h 1676710"/>
              <a:gd name="connsiteX149" fmla="*/ 2557272 w 2612136"/>
              <a:gd name="connsiteY149" fmla="*/ 841248 h 1676710"/>
              <a:gd name="connsiteX150" fmla="*/ 2563368 w 2612136"/>
              <a:gd name="connsiteY150" fmla="*/ 865632 h 1676710"/>
              <a:gd name="connsiteX151" fmla="*/ 2569464 w 2612136"/>
              <a:gd name="connsiteY151" fmla="*/ 877824 h 1676710"/>
              <a:gd name="connsiteX152" fmla="*/ 2572512 w 2612136"/>
              <a:gd name="connsiteY152" fmla="*/ 886968 h 1676710"/>
              <a:gd name="connsiteX153" fmla="*/ 2575560 w 2612136"/>
              <a:gd name="connsiteY153" fmla="*/ 899160 h 1676710"/>
              <a:gd name="connsiteX154" fmla="*/ 2587752 w 2612136"/>
              <a:gd name="connsiteY154" fmla="*/ 917448 h 1676710"/>
              <a:gd name="connsiteX155" fmla="*/ 2593848 w 2612136"/>
              <a:gd name="connsiteY155" fmla="*/ 938784 h 1676710"/>
              <a:gd name="connsiteX156" fmla="*/ 2596896 w 2612136"/>
              <a:gd name="connsiteY156" fmla="*/ 950976 h 1676710"/>
              <a:gd name="connsiteX157" fmla="*/ 2602992 w 2612136"/>
              <a:gd name="connsiteY157" fmla="*/ 963168 h 1676710"/>
              <a:gd name="connsiteX158" fmla="*/ 2606040 w 2612136"/>
              <a:gd name="connsiteY158" fmla="*/ 975360 h 1676710"/>
              <a:gd name="connsiteX159" fmla="*/ 2612136 w 2612136"/>
              <a:gd name="connsiteY159" fmla="*/ 993648 h 1676710"/>
              <a:gd name="connsiteX160" fmla="*/ 2609088 w 2612136"/>
              <a:gd name="connsiteY160" fmla="*/ 1030224 h 1676710"/>
              <a:gd name="connsiteX161" fmla="*/ 2602992 w 2612136"/>
              <a:gd name="connsiteY161" fmla="*/ 1066800 h 1676710"/>
              <a:gd name="connsiteX162" fmla="*/ 2599944 w 2612136"/>
              <a:gd name="connsiteY162" fmla="*/ 1103376 h 1676710"/>
              <a:gd name="connsiteX163" fmla="*/ 2593848 w 2612136"/>
              <a:gd name="connsiteY163" fmla="*/ 1130808 h 1676710"/>
              <a:gd name="connsiteX164" fmla="*/ 2590800 w 2612136"/>
              <a:gd name="connsiteY164" fmla="*/ 1139952 h 1676710"/>
              <a:gd name="connsiteX165" fmla="*/ 2581656 w 2612136"/>
              <a:gd name="connsiteY165" fmla="*/ 1173480 h 1676710"/>
              <a:gd name="connsiteX166" fmla="*/ 2578608 w 2612136"/>
              <a:gd name="connsiteY166" fmla="*/ 1182624 h 1676710"/>
              <a:gd name="connsiteX167" fmla="*/ 2566416 w 2612136"/>
              <a:gd name="connsiteY167" fmla="*/ 1200912 h 1676710"/>
              <a:gd name="connsiteX168" fmla="*/ 2560320 w 2612136"/>
              <a:gd name="connsiteY168" fmla="*/ 1210056 h 1676710"/>
              <a:gd name="connsiteX169" fmla="*/ 2557272 w 2612136"/>
              <a:gd name="connsiteY169" fmla="*/ 1219200 h 1676710"/>
              <a:gd name="connsiteX170" fmla="*/ 2545080 w 2612136"/>
              <a:gd name="connsiteY170" fmla="*/ 1237488 h 1676710"/>
              <a:gd name="connsiteX171" fmla="*/ 2538984 w 2612136"/>
              <a:gd name="connsiteY171" fmla="*/ 1246632 h 1676710"/>
              <a:gd name="connsiteX172" fmla="*/ 2535936 w 2612136"/>
              <a:gd name="connsiteY172" fmla="*/ 1255776 h 1676710"/>
              <a:gd name="connsiteX173" fmla="*/ 2526792 w 2612136"/>
              <a:gd name="connsiteY173" fmla="*/ 1264920 h 1676710"/>
              <a:gd name="connsiteX174" fmla="*/ 2511552 w 2612136"/>
              <a:gd name="connsiteY174" fmla="*/ 1283208 h 1676710"/>
              <a:gd name="connsiteX175" fmla="*/ 2502408 w 2612136"/>
              <a:gd name="connsiteY175" fmla="*/ 1289304 h 1676710"/>
              <a:gd name="connsiteX176" fmla="*/ 2493264 w 2612136"/>
              <a:gd name="connsiteY176" fmla="*/ 1301496 h 1676710"/>
              <a:gd name="connsiteX177" fmla="*/ 2474976 w 2612136"/>
              <a:gd name="connsiteY177" fmla="*/ 1313688 h 1676710"/>
              <a:gd name="connsiteX178" fmla="*/ 2444496 w 2612136"/>
              <a:gd name="connsiteY178" fmla="*/ 1335024 h 1676710"/>
              <a:gd name="connsiteX179" fmla="*/ 2435352 w 2612136"/>
              <a:gd name="connsiteY179" fmla="*/ 1341120 h 1676710"/>
              <a:gd name="connsiteX180" fmla="*/ 2423160 w 2612136"/>
              <a:gd name="connsiteY180" fmla="*/ 1350264 h 1676710"/>
              <a:gd name="connsiteX181" fmla="*/ 2410968 w 2612136"/>
              <a:gd name="connsiteY181" fmla="*/ 1353312 h 1676710"/>
              <a:gd name="connsiteX182" fmla="*/ 2401824 w 2612136"/>
              <a:gd name="connsiteY182" fmla="*/ 1362456 h 1676710"/>
              <a:gd name="connsiteX183" fmla="*/ 2383536 w 2612136"/>
              <a:gd name="connsiteY183" fmla="*/ 1374648 h 1676710"/>
              <a:gd name="connsiteX184" fmla="*/ 2365248 w 2612136"/>
              <a:gd name="connsiteY184" fmla="*/ 1386840 h 1676710"/>
              <a:gd name="connsiteX185" fmla="*/ 2356104 w 2612136"/>
              <a:gd name="connsiteY185" fmla="*/ 1395984 h 1676710"/>
              <a:gd name="connsiteX186" fmla="*/ 2346960 w 2612136"/>
              <a:gd name="connsiteY186" fmla="*/ 1399032 h 1676710"/>
              <a:gd name="connsiteX187" fmla="*/ 2331720 w 2612136"/>
              <a:gd name="connsiteY187" fmla="*/ 1411224 h 1676710"/>
              <a:gd name="connsiteX188" fmla="*/ 2322576 w 2612136"/>
              <a:gd name="connsiteY188" fmla="*/ 1420368 h 1676710"/>
              <a:gd name="connsiteX189" fmla="*/ 2301240 w 2612136"/>
              <a:gd name="connsiteY189" fmla="*/ 1432560 h 1676710"/>
              <a:gd name="connsiteX190" fmla="*/ 2286000 w 2612136"/>
              <a:gd name="connsiteY190" fmla="*/ 1441704 h 1676710"/>
              <a:gd name="connsiteX191" fmla="*/ 2267712 w 2612136"/>
              <a:gd name="connsiteY191" fmla="*/ 1453896 h 1676710"/>
              <a:gd name="connsiteX192" fmla="*/ 2255520 w 2612136"/>
              <a:gd name="connsiteY192" fmla="*/ 1459992 h 1676710"/>
              <a:gd name="connsiteX193" fmla="*/ 2234184 w 2612136"/>
              <a:gd name="connsiteY193" fmla="*/ 1475232 h 1676710"/>
              <a:gd name="connsiteX194" fmla="*/ 2225040 w 2612136"/>
              <a:gd name="connsiteY194" fmla="*/ 1481328 h 1676710"/>
              <a:gd name="connsiteX195" fmla="*/ 2212848 w 2612136"/>
              <a:gd name="connsiteY195" fmla="*/ 1490472 h 1676710"/>
              <a:gd name="connsiteX196" fmla="*/ 2194560 w 2612136"/>
              <a:gd name="connsiteY196" fmla="*/ 1496568 h 1676710"/>
              <a:gd name="connsiteX197" fmla="*/ 2185416 w 2612136"/>
              <a:gd name="connsiteY197" fmla="*/ 1499616 h 1676710"/>
              <a:gd name="connsiteX198" fmla="*/ 2164080 w 2612136"/>
              <a:gd name="connsiteY198" fmla="*/ 1511808 h 1676710"/>
              <a:gd name="connsiteX199" fmla="*/ 2154936 w 2612136"/>
              <a:gd name="connsiteY199" fmla="*/ 1514856 h 1676710"/>
              <a:gd name="connsiteX200" fmla="*/ 2133600 w 2612136"/>
              <a:gd name="connsiteY200" fmla="*/ 1527048 h 1676710"/>
              <a:gd name="connsiteX201" fmla="*/ 2115312 w 2612136"/>
              <a:gd name="connsiteY201" fmla="*/ 1539240 h 1676710"/>
              <a:gd name="connsiteX202" fmla="*/ 2097024 w 2612136"/>
              <a:gd name="connsiteY202" fmla="*/ 1548384 h 1676710"/>
              <a:gd name="connsiteX203" fmla="*/ 2087880 w 2612136"/>
              <a:gd name="connsiteY203" fmla="*/ 1551432 h 1676710"/>
              <a:gd name="connsiteX204" fmla="*/ 2063496 w 2612136"/>
              <a:gd name="connsiteY204" fmla="*/ 1563624 h 1676710"/>
              <a:gd name="connsiteX205" fmla="*/ 2045208 w 2612136"/>
              <a:gd name="connsiteY205" fmla="*/ 1575816 h 1676710"/>
              <a:gd name="connsiteX206" fmla="*/ 2036064 w 2612136"/>
              <a:gd name="connsiteY206" fmla="*/ 1578864 h 1676710"/>
              <a:gd name="connsiteX207" fmla="*/ 2026920 w 2612136"/>
              <a:gd name="connsiteY207" fmla="*/ 1584960 h 1676710"/>
              <a:gd name="connsiteX208" fmla="*/ 2002536 w 2612136"/>
              <a:gd name="connsiteY208" fmla="*/ 1600200 h 1676710"/>
              <a:gd name="connsiteX209" fmla="*/ 1984248 w 2612136"/>
              <a:gd name="connsiteY209" fmla="*/ 1612392 h 1676710"/>
              <a:gd name="connsiteX210" fmla="*/ 1959864 w 2612136"/>
              <a:gd name="connsiteY210" fmla="*/ 1621536 h 1676710"/>
              <a:gd name="connsiteX211" fmla="*/ 1950720 w 2612136"/>
              <a:gd name="connsiteY211" fmla="*/ 1624584 h 1676710"/>
              <a:gd name="connsiteX212" fmla="*/ 1941576 w 2612136"/>
              <a:gd name="connsiteY212" fmla="*/ 1630680 h 1676710"/>
              <a:gd name="connsiteX213" fmla="*/ 1911096 w 2612136"/>
              <a:gd name="connsiteY213" fmla="*/ 1636776 h 1676710"/>
              <a:gd name="connsiteX214" fmla="*/ 1898904 w 2612136"/>
              <a:gd name="connsiteY214" fmla="*/ 1642872 h 1676710"/>
              <a:gd name="connsiteX215" fmla="*/ 1889760 w 2612136"/>
              <a:gd name="connsiteY215" fmla="*/ 1648968 h 1676710"/>
              <a:gd name="connsiteX216" fmla="*/ 1880616 w 2612136"/>
              <a:gd name="connsiteY216" fmla="*/ 1652016 h 1676710"/>
              <a:gd name="connsiteX217" fmla="*/ 1862328 w 2612136"/>
              <a:gd name="connsiteY217" fmla="*/ 1664208 h 1676710"/>
              <a:gd name="connsiteX218" fmla="*/ 1853184 w 2612136"/>
              <a:gd name="connsiteY218" fmla="*/ 1670304 h 1676710"/>
              <a:gd name="connsiteX219" fmla="*/ 1831848 w 2612136"/>
              <a:gd name="connsiteY219" fmla="*/ 1676400 h 1676710"/>
              <a:gd name="connsiteX220" fmla="*/ 1813560 w 2612136"/>
              <a:gd name="connsiteY220" fmla="*/ 1667256 h 1676710"/>
              <a:gd name="connsiteX221" fmla="*/ 1792224 w 2612136"/>
              <a:gd name="connsiteY221" fmla="*/ 1658112 h 1676710"/>
              <a:gd name="connsiteX222" fmla="*/ 1783080 w 2612136"/>
              <a:gd name="connsiteY222" fmla="*/ 1648968 h 1676710"/>
              <a:gd name="connsiteX223" fmla="*/ 1776984 w 2612136"/>
              <a:gd name="connsiteY223" fmla="*/ 1639824 h 1676710"/>
              <a:gd name="connsiteX224" fmla="*/ 1767840 w 2612136"/>
              <a:gd name="connsiteY224" fmla="*/ 1636776 h 1676710"/>
              <a:gd name="connsiteX225" fmla="*/ 1761744 w 2612136"/>
              <a:gd name="connsiteY225" fmla="*/ 1627632 h 1676710"/>
              <a:gd name="connsiteX226" fmla="*/ 1734312 w 2612136"/>
              <a:gd name="connsiteY226" fmla="*/ 1600200 h 1676710"/>
              <a:gd name="connsiteX227" fmla="*/ 1725168 w 2612136"/>
              <a:gd name="connsiteY227" fmla="*/ 1591056 h 1676710"/>
              <a:gd name="connsiteX228" fmla="*/ 1706880 w 2612136"/>
              <a:gd name="connsiteY228" fmla="*/ 1563624 h 1676710"/>
              <a:gd name="connsiteX229" fmla="*/ 1700784 w 2612136"/>
              <a:gd name="connsiteY229" fmla="*/ 1554480 h 1676710"/>
              <a:gd name="connsiteX230" fmla="*/ 1694688 w 2612136"/>
              <a:gd name="connsiteY230" fmla="*/ 1545336 h 1676710"/>
              <a:gd name="connsiteX231" fmla="*/ 1691640 w 2612136"/>
              <a:gd name="connsiteY231" fmla="*/ 1536192 h 1676710"/>
              <a:gd name="connsiteX232" fmla="*/ 1679448 w 2612136"/>
              <a:gd name="connsiteY232" fmla="*/ 1514856 h 1676710"/>
              <a:gd name="connsiteX233" fmla="*/ 1673352 w 2612136"/>
              <a:gd name="connsiteY233" fmla="*/ 1496568 h 1676710"/>
              <a:gd name="connsiteX234" fmla="*/ 1670304 w 2612136"/>
              <a:gd name="connsiteY234" fmla="*/ 1487424 h 1676710"/>
              <a:gd name="connsiteX235" fmla="*/ 1670304 w 2612136"/>
              <a:gd name="connsiteY235" fmla="*/ 1423416 h 1676710"/>
              <a:gd name="connsiteX236" fmla="*/ 1679448 w 2612136"/>
              <a:gd name="connsiteY236" fmla="*/ 1405128 h 1676710"/>
              <a:gd name="connsiteX237" fmla="*/ 1688592 w 2612136"/>
              <a:gd name="connsiteY237" fmla="*/ 1399032 h 1676710"/>
              <a:gd name="connsiteX238" fmla="*/ 1700784 w 2612136"/>
              <a:gd name="connsiteY238" fmla="*/ 1386840 h 1676710"/>
              <a:gd name="connsiteX239" fmla="*/ 1709928 w 2612136"/>
              <a:gd name="connsiteY239" fmla="*/ 1377696 h 1676710"/>
              <a:gd name="connsiteX240" fmla="*/ 1728216 w 2612136"/>
              <a:gd name="connsiteY240" fmla="*/ 1365504 h 1676710"/>
              <a:gd name="connsiteX241" fmla="*/ 1737360 w 2612136"/>
              <a:gd name="connsiteY241" fmla="*/ 1359408 h 1676710"/>
              <a:gd name="connsiteX242" fmla="*/ 1749552 w 2612136"/>
              <a:gd name="connsiteY242" fmla="*/ 1356360 h 1676710"/>
              <a:gd name="connsiteX243" fmla="*/ 1770888 w 2612136"/>
              <a:gd name="connsiteY243" fmla="*/ 1344168 h 1676710"/>
              <a:gd name="connsiteX244" fmla="*/ 1780032 w 2612136"/>
              <a:gd name="connsiteY244" fmla="*/ 1338072 h 1676710"/>
              <a:gd name="connsiteX245" fmla="*/ 1801368 w 2612136"/>
              <a:gd name="connsiteY245" fmla="*/ 1331976 h 1676710"/>
              <a:gd name="connsiteX246" fmla="*/ 1810512 w 2612136"/>
              <a:gd name="connsiteY246" fmla="*/ 1328928 h 1676710"/>
              <a:gd name="connsiteX247" fmla="*/ 1822704 w 2612136"/>
              <a:gd name="connsiteY247" fmla="*/ 1325880 h 1676710"/>
              <a:gd name="connsiteX248" fmla="*/ 1840992 w 2612136"/>
              <a:gd name="connsiteY248" fmla="*/ 1319784 h 1676710"/>
              <a:gd name="connsiteX249" fmla="*/ 1850136 w 2612136"/>
              <a:gd name="connsiteY249" fmla="*/ 1316736 h 1676710"/>
              <a:gd name="connsiteX250" fmla="*/ 1871472 w 2612136"/>
              <a:gd name="connsiteY250" fmla="*/ 1313688 h 1676710"/>
              <a:gd name="connsiteX251" fmla="*/ 1883664 w 2612136"/>
              <a:gd name="connsiteY251" fmla="*/ 1307592 h 1676710"/>
              <a:gd name="connsiteX252" fmla="*/ 1901952 w 2612136"/>
              <a:gd name="connsiteY252" fmla="*/ 1301496 h 1676710"/>
              <a:gd name="connsiteX253" fmla="*/ 1914144 w 2612136"/>
              <a:gd name="connsiteY253" fmla="*/ 1295400 h 1676710"/>
              <a:gd name="connsiteX254" fmla="*/ 1923288 w 2612136"/>
              <a:gd name="connsiteY254" fmla="*/ 1292352 h 1676710"/>
              <a:gd name="connsiteX255" fmla="*/ 1932432 w 2612136"/>
              <a:gd name="connsiteY255" fmla="*/ 1286256 h 1676710"/>
              <a:gd name="connsiteX256" fmla="*/ 1941576 w 2612136"/>
              <a:gd name="connsiteY256" fmla="*/ 1283208 h 1676710"/>
              <a:gd name="connsiteX257" fmla="*/ 1959864 w 2612136"/>
              <a:gd name="connsiteY257" fmla="*/ 1271016 h 1676710"/>
              <a:gd name="connsiteX258" fmla="*/ 1969008 w 2612136"/>
              <a:gd name="connsiteY258" fmla="*/ 1264920 h 1676710"/>
              <a:gd name="connsiteX259" fmla="*/ 1978152 w 2612136"/>
              <a:gd name="connsiteY259" fmla="*/ 1258824 h 1676710"/>
              <a:gd name="connsiteX260" fmla="*/ 1987296 w 2612136"/>
              <a:gd name="connsiteY260" fmla="*/ 1255776 h 1676710"/>
              <a:gd name="connsiteX261" fmla="*/ 1996440 w 2612136"/>
              <a:gd name="connsiteY261" fmla="*/ 1249680 h 1676710"/>
              <a:gd name="connsiteX262" fmla="*/ 2008632 w 2612136"/>
              <a:gd name="connsiteY262" fmla="*/ 1246632 h 1676710"/>
              <a:gd name="connsiteX263" fmla="*/ 2017776 w 2612136"/>
              <a:gd name="connsiteY263" fmla="*/ 1240536 h 1676710"/>
              <a:gd name="connsiteX264" fmla="*/ 2045208 w 2612136"/>
              <a:gd name="connsiteY264" fmla="*/ 1228344 h 1676710"/>
              <a:gd name="connsiteX265" fmla="*/ 2051304 w 2612136"/>
              <a:gd name="connsiteY265" fmla="*/ 1216152 h 1676710"/>
              <a:gd name="connsiteX266" fmla="*/ 2069592 w 2612136"/>
              <a:gd name="connsiteY266" fmla="*/ 1200912 h 1676710"/>
              <a:gd name="connsiteX267" fmla="*/ 2078736 w 2612136"/>
              <a:gd name="connsiteY267" fmla="*/ 1191768 h 1676710"/>
              <a:gd name="connsiteX268" fmla="*/ 2097024 w 2612136"/>
              <a:gd name="connsiteY268" fmla="*/ 1179576 h 1676710"/>
              <a:gd name="connsiteX269" fmla="*/ 2106168 w 2612136"/>
              <a:gd name="connsiteY269" fmla="*/ 1173480 h 1676710"/>
              <a:gd name="connsiteX270" fmla="*/ 2115312 w 2612136"/>
              <a:gd name="connsiteY270" fmla="*/ 1167384 h 1676710"/>
              <a:gd name="connsiteX271" fmla="*/ 2124456 w 2612136"/>
              <a:gd name="connsiteY271" fmla="*/ 1164336 h 1676710"/>
              <a:gd name="connsiteX272" fmla="*/ 2136648 w 2612136"/>
              <a:gd name="connsiteY272" fmla="*/ 1155192 h 1676710"/>
              <a:gd name="connsiteX273" fmla="*/ 2145792 w 2612136"/>
              <a:gd name="connsiteY273" fmla="*/ 1152144 h 1676710"/>
              <a:gd name="connsiteX274" fmla="*/ 2154936 w 2612136"/>
              <a:gd name="connsiteY274" fmla="*/ 1143000 h 1676710"/>
              <a:gd name="connsiteX275" fmla="*/ 2164080 w 2612136"/>
              <a:gd name="connsiteY275" fmla="*/ 1139952 h 1676710"/>
              <a:gd name="connsiteX276" fmla="*/ 2173224 w 2612136"/>
              <a:gd name="connsiteY276" fmla="*/ 1133856 h 1676710"/>
              <a:gd name="connsiteX277" fmla="*/ 2191512 w 2612136"/>
              <a:gd name="connsiteY277" fmla="*/ 1115568 h 1676710"/>
              <a:gd name="connsiteX278" fmla="*/ 2209800 w 2612136"/>
              <a:gd name="connsiteY278" fmla="*/ 1106424 h 1676710"/>
              <a:gd name="connsiteX279" fmla="*/ 2215896 w 2612136"/>
              <a:gd name="connsiteY279" fmla="*/ 1097280 h 1676710"/>
              <a:gd name="connsiteX280" fmla="*/ 2234184 w 2612136"/>
              <a:gd name="connsiteY280" fmla="*/ 1085088 h 1676710"/>
              <a:gd name="connsiteX281" fmla="*/ 2261616 w 2612136"/>
              <a:gd name="connsiteY281" fmla="*/ 1066800 h 1676710"/>
              <a:gd name="connsiteX282" fmla="*/ 2270760 w 2612136"/>
              <a:gd name="connsiteY282" fmla="*/ 1060704 h 1676710"/>
              <a:gd name="connsiteX283" fmla="*/ 2279904 w 2612136"/>
              <a:gd name="connsiteY283" fmla="*/ 1051560 h 1676710"/>
              <a:gd name="connsiteX284" fmla="*/ 2289048 w 2612136"/>
              <a:gd name="connsiteY284" fmla="*/ 1048512 h 1676710"/>
              <a:gd name="connsiteX285" fmla="*/ 2316480 w 2612136"/>
              <a:gd name="connsiteY285" fmla="*/ 1030224 h 1676710"/>
              <a:gd name="connsiteX286" fmla="*/ 2325624 w 2612136"/>
              <a:gd name="connsiteY286" fmla="*/ 1024128 h 1676710"/>
              <a:gd name="connsiteX287" fmla="*/ 2346960 w 2612136"/>
              <a:gd name="connsiteY287" fmla="*/ 1008888 h 1676710"/>
              <a:gd name="connsiteX288" fmla="*/ 2353056 w 2612136"/>
              <a:gd name="connsiteY288" fmla="*/ 999744 h 1676710"/>
              <a:gd name="connsiteX289" fmla="*/ 2359152 w 2612136"/>
              <a:gd name="connsiteY289" fmla="*/ 987552 h 1676710"/>
              <a:gd name="connsiteX290" fmla="*/ 2368296 w 2612136"/>
              <a:gd name="connsiteY290" fmla="*/ 978408 h 1676710"/>
              <a:gd name="connsiteX291" fmla="*/ 2377440 w 2612136"/>
              <a:gd name="connsiteY291" fmla="*/ 960120 h 1676710"/>
              <a:gd name="connsiteX292" fmla="*/ 2383536 w 2612136"/>
              <a:gd name="connsiteY292" fmla="*/ 935736 h 1676710"/>
              <a:gd name="connsiteX293" fmla="*/ 2377440 w 2612136"/>
              <a:gd name="connsiteY293" fmla="*/ 896112 h 1676710"/>
              <a:gd name="connsiteX294" fmla="*/ 2374392 w 2612136"/>
              <a:gd name="connsiteY294" fmla="*/ 886968 h 1676710"/>
              <a:gd name="connsiteX295" fmla="*/ 2362200 w 2612136"/>
              <a:gd name="connsiteY295" fmla="*/ 868680 h 1676710"/>
              <a:gd name="connsiteX296" fmla="*/ 2353056 w 2612136"/>
              <a:gd name="connsiteY296" fmla="*/ 862584 h 1676710"/>
              <a:gd name="connsiteX297" fmla="*/ 2340864 w 2612136"/>
              <a:gd name="connsiteY297" fmla="*/ 853440 h 1676710"/>
              <a:gd name="connsiteX298" fmla="*/ 2331720 w 2612136"/>
              <a:gd name="connsiteY298" fmla="*/ 850392 h 1676710"/>
              <a:gd name="connsiteX299" fmla="*/ 2319528 w 2612136"/>
              <a:gd name="connsiteY299" fmla="*/ 844296 h 1676710"/>
              <a:gd name="connsiteX300" fmla="*/ 2301240 w 2612136"/>
              <a:gd name="connsiteY300" fmla="*/ 838200 h 1676710"/>
              <a:gd name="connsiteX301" fmla="*/ 2282952 w 2612136"/>
              <a:gd name="connsiteY301" fmla="*/ 829056 h 1676710"/>
              <a:gd name="connsiteX302" fmla="*/ 2264664 w 2612136"/>
              <a:gd name="connsiteY302" fmla="*/ 813816 h 1676710"/>
              <a:gd name="connsiteX303" fmla="*/ 2255520 w 2612136"/>
              <a:gd name="connsiteY303" fmla="*/ 810768 h 1676710"/>
              <a:gd name="connsiteX304" fmla="*/ 2240280 w 2612136"/>
              <a:gd name="connsiteY304" fmla="*/ 798576 h 1676710"/>
              <a:gd name="connsiteX305" fmla="*/ 2231136 w 2612136"/>
              <a:gd name="connsiteY305" fmla="*/ 789432 h 1676710"/>
              <a:gd name="connsiteX306" fmla="*/ 2221992 w 2612136"/>
              <a:gd name="connsiteY306" fmla="*/ 786384 h 1676710"/>
              <a:gd name="connsiteX307" fmla="*/ 2203704 w 2612136"/>
              <a:gd name="connsiteY307" fmla="*/ 774192 h 1676710"/>
              <a:gd name="connsiteX308" fmla="*/ 2188464 w 2612136"/>
              <a:gd name="connsiteY308" fmla="*/ 758952 h 1676710"/>
              <a:gd name="connsiteX309" fmla="*/ 2157984 w 2612136"/>
              <a:gd name="connsiteY309" fmla="*/ 749808 h 1676710"/>
              <a:gd name="connsiteX310" fmla="*/ 2148840 w 2612136"/>
              <a:gd name="connsiteY310" fmla="*/ 743712 h 1676710"/>
              <a:gd name="connsiteX311" fmla="*/ 2130552 w 2612136"/>
              <a:gd name="connsiteY311" fmla="*/ 737616 h 1676710"/>
              <a:gd name="connsiteX312" fmla="*/ 2121408 w 2612136"/>
              <a:gd name="connsiteY312" fmla="*/ 734568 h 1676710"/>
              <a:gd name="connsiteX313" fmla="*/ 2100072 w 2612136"/>
              <a:gd name="connsiteY313" fmla="*/ 728472 h 1676710"/>
              <a:gd name="connsiteX314" fmla="*/ 2090928 w 2612136"/>
              <a:gd name="connsiteY314" fmla="*/ 722376 h 1676710"/>
              <a:gd name="connsiteX315" fmla="*/ 2051304 w 2612136"/>
              <a:gd name="connsiteY315" fmla="*/ 694944 h 1676710"/>
              <a:gd name="connsiteX316" fmla="*/ 1965960 w 2612136"/>
              <a:gd name="connsiteY316" fmla="*/ 655320 h 1676710"/>
              <a:gd name="connsiteX317" fmla="*/ 1874520 w 2612136"/>
              <a:gd name="connsiteY317" fmla="*/ 615696 h 1676710"/>
              <a:gd name="connsiteX318" fmla="*/ 1740408 w 2612136"/>
              <a:gd name="connsiteY318" fmla="*/ 566928 h 1676710"/>
              <a:gd name="connsiteX319" fmla="*/ 1722120 w 2612136"/>
              <a:gd name="connsiteY319" fmla="*/ 554736 h 1676710"/>
              <a:gd name="connsiteX320" fmla="*/ 1703832 w 2612136"/>
              <a:gd name="connsiteY320" fmla="*/ 542544 h 1676710"/>
              <a:gd name="connsiteX321" fmla="*/ 1685544 w 2612136"/>
              <a:gd name="connsiteY321" fmla="*/ 533400 h 1676710"/>
              <a:gd name="connsiteX322" fmla="*/ 1676400 w 2612136"/>
              <a:gd name="connsiteY322" fmla="*/ 530352 h 1676710"/>
              <a:gd name="connsiteX323" fmla="*/ 1664208 w 2612136"/>
              <a:gd name="connsiteY323" fmla="*/ 524256 h 1676710"/>
              <a:gd name="connsiteX324" fmla="*/ 1645920 w 2612136"/>
              <a:gd name="connsiteY324" fmla="*/ 512064 h 1676710"/>
              <a:gd name="connsiteX325" fmla="*/ 1636776 w 2612136"/>
              <a:gd name="connsiteY325" fmla="*/ 505968 h 1676710"/>
              <a:gd name="connsiteX326" fmla="*/ 1615440 w 2612136"/>
              <a:gd name="connsiteY326" fmla="*/ 499872 h 1676710"/>
              <a:gd name="connsiteX327" fmla="*/ 1606296 w 2612136"/>
              <a:gd name="connsiteY327" fmla="*/ 493776 h 1676710"/>
              <a:gd name="connsiteX328" fmla="*/ 1584960 w 2612136"/>
              <a:gd name="connsiteY328" fmla="*/ 487680 h 1676710"/>
              <a:gd name="connsiteX329" fmla="*/ 1575816 w 2612136"/>
              <a:gd name="connsiteY329" fmla="*/ 481584 h 1676710"/>
              <a:gd name="connsiteX330" fmla="*/ 1551432 w 2612136"/>
              <a:gd name="connsiteY330" fmla="*/ 475488 h 1676710"/>
              <a:gd name="connsiteX331" fmla="*/ 1536192 w 2612136"/>
              <a:gd name="connsiteY331" fmla="*/ 469392 h 1676710"/>
              <a:gd name="connsiteX332" fmla="*/ 1514856 w 2612136"/>
              <a:gd name="connsiteY332" fmla="*/ 463296 h 1676710"/>
              <a:gd name="connsiteX333" fmla="*/ 1493520 w 2612136"/>
              <a:gd name="connsiteY333" fmla="*/ 454152 h 1676710"/>
              <a:gd name="connsiteX334" fmla="*/ 1463040 w 2612136"/>
              <a:gd name="connsiteY334" fmla="*/ 438912 h 1676710"/>
              <a:gd name="connsiteX335" fmla="*/ 1453896 w 2612136"/>
              <a:gd name="connsiteY335" fmla="*/ 432816 h 1676710"/>
              <a:gd name="connsiteX336" fmla="*/ 1444752 w 2612136"/>
              <a:gd name="connsiteY336" fmla="*/ 429768 h 1676710"/>
              <a:gd name="connsiteX337" fmla="*/ 1408176 w 2612136"/>
              <a:gd name="connsiteY337" fmla="*/ 414528 h 1676710"/>
              <a:gd name="connsiteX338" fmla="*/ 1389888 w 2612136"/>
              <a:gd name="connsiteY338" fmla="*/ 402336 h 1676710"/>
              <a:gd name="connsiteX339" fmla="*/ 1380744 w 2612136"/>
              <a:gd name="connsiteY339" fmla="*/ 396240 h 1676710"/>
              <a:gd name="connsiteX340" fmla="*/ 1371600 w 2612136"/>
              <a:gd name="connsiteY340" fmla="*/ 393192 h 1676710"/>
              <a:gd name="connsiteX341" fmla="*/ 1350264 w 2612136"/>
              <a:gd name="connsiteY341" fmla="*/ 381000 h 1676710"/>
              <a:gd name="connsiteX342" fmla="*/ 1341120 w 2612136"/>
              <a:gd name="connsiteY342" fmla="*/ 377952 h 1676710"/>
              <a:gd name="connsiteX343" fmla="*/ 1331976 w 2612136"/>
              <a:gd name="connsiteY343" fmla="*/ 371856 h 1676710"/>
              <a:gd name="connsiteX344" fmla="*/ 1094232 w 2612136"/>
              <a:gd name="connsiteY344" fmla="*/ 295656 h 1676710"/>
              <a:gd name="connsiteX345" fmla="*/ 1069848 w 2612136"/>
              <a:gd name="connsiteY345" fmla="*/ 289560 h 1676710"/>
              <a:gd name="connsiteX346" fmla="*/ 1057656 w 2612136"/>
              <a:gd name="connsiteY346" fmla="*/ 286512 h 1676710"/>
              <a:gd name="connsiteX347" fmla="*/ 1030224 w 2612136"/>
              <a:gd name="connsiteY347" fmla="*/ 283464 h 1676710"/>
              <a:gd name="connsiteX348" fmla="*/ 990600 w 2612136"/>
              <a:gd name="connsiteY348" fmla="*/ 274320 h 1676710"/>
              <a:gd name="connsiteX349" fmla="*/ 972312 w 2612136"/>
              <a:gd name="connsiteY349" fmla="*/ 268224 h 1676710"/>
              <a:gd name="connsiteX350" fmla="*/ 963168 w 2612136"/>
              <a:gd name="connsiteY350" fmla="*/ 265176 h 1676710"/>
              <a:gd name="connsiteX351" fmla="*/ 950976 w 2612136"/>
              <a:gd name="connsiteY351" fmla="*/ 262128 h 1676710"/>
              <a:gd name="connsiteX352" fmla="*/ 932688 w 2612136"/>
              <a:gd name="connsiteY352" fmla="*/ 256032 h 1676710"/>
              <a:gd name="connsiteX353" fmla="*/ 923544 w 2612136"/>
              <a:gd name="connsiteY353" fmla="*/ 252984 h 1676710"/>
              <a:gd name="connsiteX354" fmla="*/ 905256 w 2612136"/>
              <a:gd name="connsiteY354" fmla="*/ 249936 h 1676710"/>
              <a:gd name="connsiteX355" fmla="*/ 880872 w 2612136"/>
              <a:gd name="connsiteY355" fmla="*/ 240792 h 1676710"/>
              <a:gd name="connsiteX356" fmla="*/ 853440 w 2612136"/>
              <a:gd name="connsiteY356" fmla="*/ 237744 h 1676710"/>
              <a:gd name="connsiteX357" fmla="*/ 841248 w 2612136"/>
              <a:gd name="connsiteY357" fmla="*/ 234696 h 1676710"/>
              <a:gd name="connsiteX358" fmla="*/ 819912 w 2612136"/>
              <a:gd name="connsiteY358" fmla="*/ 228600 h 1676710"/>
              <a:gd name="connsiteX359" fmla="*/ 804672 w 2612136"/>
              <a:gd name="connsiteY359" fmla="*/ 225552 h 1676710"/>
              <a:gd name="connsiteX360" fmla="*/ 786384 w 2612136"/>
              <a:gd name="connsiteY360" fmla="*/ 222504 h 1676710"/>
              <a:gd name="connsiteX361" fmla="*/ 768096 w 2612136"/>
              <a:gd name="connsiteY361" fmla="*/ 216408 h 1676710"/>
              <a:gd name="connsiteX362" fmla="*/ 743712 w 2612136"/>
              <a:gd name="connsiteY362" fmla="*/ 213360 h 1676710"/>
              <a:gd name="connsiteX363" fmla="*/ 722376 w 2612136"/>
              <a:gd name="connsiteY363" fmla="*/ 210312 h 1676710"/>
              <a:gd name="connsiteX364" fmla="*/ 676656 w 2612136"/>
              <a:gd name="connsiteY364" fmla="*/ 207264 h 1676710"/>
              <a:gd name="connsiteX365" fmla="*/ 664464 w 2612136"/>
              <a:gd name="connsiteY365" fmla="*/ 204216 h 1676710"/>
              <a:gd name="connsiteX366" fmla="*/ 591312 w 2612136"/>
              <a:gd name="connsiteY366" fmla="*/ 207264 h 1676710"/>
              <a:gd name="connsiteX367" fmla="*/ 576072 w 2612136"/>
              <a:gd name="connsiteY367" fmla="*/ 210312 h 1676710"/>
              <a:gd name="connsiteX368" fmla="*/ 536448 w 2612136"/>
              <a:gd name="connsiteY368" fmla="*/ 216408 h 1676710"/>
              <a:gd name="connsiteX369" fmla="*/ 493776 w 2612136"/>
              <a:gd name="connsiteY369" fmla="*/ 219456 h 1676710"/>
              <a:gd name="connsiteX370" fmla="*/ 466344 w 2612136"/>
              <a:gd name="connsiteY370" fmla="*/ 222504 h 1676710"/>
              <a:gd name="connsiteX371" fmla="*/ 371856 w 2612136"/>
              <a:gd name="connsiteY371" fmla="*/ 231648 h 1676710"/>
              <a:gd name="connsiteX372" fmla="*/ 326136 w 2612136"/>
              <a:gd name="connsiteY372" fmla="*/ 246888 h 1676710"/>
              <a:gd name="connsiteX373" fmla="*/ 316992 w 2612136"/>
              <a:gd name="connsiteY373" fmla="*/ 249936 h 1676710"/>
              <a:gd name="connsiteX374" fmla="*/ 307848 w 2612136"/>
              <a:gd name="connsiteY374" fmla="*/ 252984 h 1676710"/>
              <a:gd name="connsiteX375" fmla="*/ 283464 w 2612136"/>
              <a:gd name="connsiteY375" fmla="*/ 262128 h 1676710"/>
              <a:gd name="connsiteX376" fmla="*/ 265176 w 2612136"/>
              <a:gd name="connsiteY376" fmla="*/ 268224 h 1676710"/>
              <a:gd name="connsiteX377" fmla="*/ 240792 w 2612136"/>
              <a:gd name="connsiteY377" fmla="*/ 274320 h 1676710"/>
              <a:gd name="connsiteX378" fmla="*/ 231648 w 2612136"/>
              <a:gd name="connsiteY378" fmla="*/ 280416 h 1676710"/>
              <a:gd name="connsiteX379" fmla="*/ 219456 w 2612136"/>
              <a:gd name="connsiteY379" fmla="*/ 283464 h 1676710"/>
              <a:gd name="connsiteX380" fmla="*/ 201168 w 2612136"/>
              <a:gd name="connsiteY380" fmla="*/ 289560 h 1676710"/>
              <a:gd name="connsiteX381" fmla="*/ 195072 w 2612136"/>
              <a:gd name="connsiteY381" fmla="*/ 295656 h 1676710"/>
              <a:gd name="connsiteX0" fmla="*/ 195072 w 2612136"/>
              <a:gd name="connsiteY0" fmla="*/ 295656 h 1676710"/>
              <a:gd name="connsiteX1" fmla="*/ 176784 w 2612136"/>
              <a:gd name="connsiteY1" fmla="*/ 304800 h 1676710"/>
              <a:gd name="connsiteX2" fmla="*/ 155448 w 2612136"/>
              <a:gd name="connsiteY2" fmla="*/ 310896 h 1676710"/>
              <a:gd name="connsiteX3" fmla="*/ 137160 w 2612136"/>
              <a:gd name="connsiteY3" fmla="*/ 323088 h 1676710"/>
              <a:gd name="connsiteX4" fmla="*/ 128016 w 2612136"/>
              <a:gd name="connsiteY4" fmla="*/ 329184 h 1676710"/>
              <a:gd name="connsiteX5" fmla="*/ 115824 w 2612136"/>
              <a:gd name="connsiteY5" fmla="*/ 332232 h 1676710"/>
              <a:gd name="connsiteX6" fmla="*/ 106680 w 2612136"/>
              <a:gd name="connsiteY6" fmla="*/ 338328 h 1676710"/>
              <a:gd name="connsiteX7" fmla="*/ 70104 w 2612136"/>
              <a:gd name="connsiteY7" fmla="*/ 338328 h 1676710"/>
              <a:gd name="connsiteX8" fmla="*/ 48768 w 2612136"/>
              <a:gd name="connsiteY8" fmla="*/ 332232 h 1676710"/>
              <a:gd name="connsiteX9" fmla="*/ 36576 w 2612136"/>
              <a:gd name="connsiteY9" fmla="*/ 326136 h 1676710"/>
              <a:gd name="connsiteX10" fmla="*/ 27432 w 2612136"/>
              <a:gd name="connsiteY10" fmla="*/ 316992 h 1676710"/>
              <a:gd name="connsiteX11" fmla="*/ 9144 w 2612136"/>
              <a:gd name="connsiteY11" fmla="*/ 301752 h 1676710"/>
              <a:gd name="connsiteX12" fmla="*/ 0 w 2612136"/>
              <a:gd name="connsiteY12" fmla="*/ 268224 h 1676710"/>
              <a:gd name="connsiteX13" fmla="*/ 3048 w 2612136"/>
              <a:gd name="connsiteY13" fmla="*/ 207264 h 1676710"/>
              <a:gd name="connsiteX14" fmla="*/ 21336 w 2612136"/>
              <a:gd name="connsiteY14" fmla="*/ 170688 h 1676710"/>
              <a:gd name="connsiteX15" fmla="*/ 30480 w 2612136"/>
              <a:gd name="connsiteY15" fmla="*/ 161544 h 1676710"/>
              <a:gd name="connsiteX16" fmla="*/ 42672 w 2612136"/>
              <a:gd name="connsiteY16" fmla="*/ 146304 h 1676710"/>
              <a:gd name="connsiteX17" fmla="*/ 60960 w 2612136"/>
              <a:gd name="connsiteY17" fmla="*/ 131064 h 1676710"/>
              <a:gd name="connsiteX18" fmla="*/ 67056 w 2612136"/>
              <a:gd name="connsiteY18" fmla="*/ 121920 h 1676710"/>
              <a:gd name="connsiteX19" fmla="*/ 79248 w 2612136"/>
              <a:gd name="connsiteY19" fmla="*/ 115824 h 1676710"/>
              <a:gd name="connsiteX20" fmla="*/ 100584 w 2612136"/>
              <a:gd name="connsiteY20" fmla="*/ 106680 h 1676710"/>
              <a:gd name="connsiteX21" fmla="*/ 109728 w 2612136"/>
              <a:gd name="connsiteY21" fmla="*/ 97536 h 1676710"/>
              <a:gd name="connsiteX22" fmla="*/ 121920 w 2612136"/>
              <a:gd name="connsiteY22" fmla="*/ 94488 h 1676710"/>
              <a:gd name="connsiteX23" fmla="*/ 131064 w 2612136"/>
              <a:gd name="connsiteY23" fmla="*/ 91440 h 1676710"/>
              <a:gd name="connsiteX24" fmla="*/ 140208 w 2612136"/>
              <a:gd name="connsiteY24" fmla="*/ 85344 h 1676710"/>
              <a:gd name="connsiteX25" fmla="*/ 149352 w 2612136"/>
              <a:gd name="connsiteY25" fmla="*/ 82296 h 1676710"/>
              <a:gd name="connsiteX26" fmla="*/ 161544 w 2612136"/>
              <a:gd name="connsiteY26" fmla="*/ 76200 h 1676710"/>
              <a:gd name="connsiteX27" fmla="*/ 179832 w 2612136"/>
              <a:gd name="connsiteY27" fmla="*/ 70104 h 1676710"/>
              <a:gd name="connsiteX28" fmla="*/ 198120 w 2612136"/>
              <a:gd name="connsiteY28" fmla="*/ 64008 h 1676710"/>
              <a:gd name="connsiteX29" fmla="*/ 207264 w 2612136"/>
              <a:gd name="connsiteY29" fmla="*/ 60960 h 1676710"/>
              <a:gd name="connsiteX30" fmla="*/ 234696 w 2612136"/>
              <a:gd name="connsiteY30" fmla="*/ 54864 h 1676710"/>
              <a:gd name="connsiteX31" fmla="*/ 262128 w 2612136"/>
              <a:gd name="connsiteY31" fmla="*/ 48768 h 1676710"/>
              <a:gd name="connsiteX32" fmla="*/ 283464 w 2612136"/>
              <a:gd name="connsiteY32" fmla="*/ 45720 h 1676710"/>
              <a:gd name="connsiteX33" fmla="*/ 292608 w 2612136"/>
              <a:gd name="connsiteY33" fmla="*/ 42672 h 1676710"/>
              <a:gd name="connsiteX34" fmla="*/ 338328 w 2612136"/>
              <a:gd name="connsiteY34" fmla="*/ 36576 h 1676710"/>
              <a:gd name="connsiteX35" fmla="*/ 365760 w 2612136"/>
              <a:gd name="connsiteY35" fmla="*/ 30480 h 1676710"/>
              <a:gd name="connsiteX36" fmla="*/ 384048 w 2612136"/>
              <a:gd name="connsiteY36" fmla="*/ 27432 h 1676710"/>
              <a:gd name="connsiteX37" fmla="*/ 417576 w 2612136"/>
              <a:gd name="connsiteY37" fmla="*/ 24384 h 1676710"/>
              <a:gd name="connsiteX38" fmla="*/ 460248 w 2612136"/>
              <a:gd name="connsiteY38" fmla="*/ 18288 h 1676710"/>
              <a:gd name="connsiteX39" fmla="*/ 505968 w 2612136"/>
              <a:gd name="connsiteY39" fmla="*/ 15240 h 1676710"/>
              <a:gd name="connsiteX40" fmla="*/ 527304 w 2612136"/>
              <a:gd name="connsiteY40" fmla="*/ 9144 h 1676710"/>
              <a:gd name="connsiteX41" fmla="*/ 545592 w 2612136"/>
              <a:gd name="connsiteY41" fmla="*/ 6096 h 1676710"/>
              <a:gd name="connsiteX42" fmla="*/ 554736 w 2612136"/>
              <a:gd name="connsiteY42" fmla="*/ 3048 h 1676710"/>
              <a:gd name="connsiteX43" fmla="*/ 585216 w 2612136"/>
              <a:gd name="connsiteY43" fmla="*/ 0 h 1676710"/>
              <a:gd name="connsiteX44" fmla="*/ 679704 w 2612136"/>
              <a:gd name="connsiteY44" fmla="*/ 3048 h 1676710"/>
              <a:gd name="connsiteX45" fmla="*/ 701040 w 2612136"/>
              <a:gd name="connsiteY45" fmla="*/ 6096 h 1676710"/>
              <a:gd name="connsiteX46" fmla="*/ 749808 w 2612136"/>
              <a:gd name="connsiteY46" fmla="*/ 12192 h 1676710"/>
              <a:gd name="connsiteX47" fmla="*/ 765048 w 2612136"/>
              <a:gd name="connsiteY47" fmla="*/ 15240 h 1676710"/>
              <a:gd name="connsiteX48" fmla="*/ 810768 w 2612136"/>
              <a:gd name="connsiteY48" fmla="*/ 18288 h 1676710"/>
              <a:gd name="connsiteX49" fmla="*/ 829056 w 2612136"/>
              <a:gd name="connsiteY49" fmla="*/ 21336 h 1676710"/>
              <a:gd name="connsiteX50" fmla="*/ 847344 w 2612136"/>
              <a:gd name="connsiteY50" fmla="*/ 27432 h 1676710"/>
              <a:gd name="connsiteX51" fmla="*/ 886968 w 2612136"/>
              <a:gd name="connsiteY51" fmla="*/ 33528 h 1676710"/>
              <a:gd name="connsiteX52" fmla="*/ 899160 w 2612136"/>
              <a:gd name="connsiteY52" fmla="*/ 36576 h 1676710"/>
              <a:gd name="connsiteX53" fmla="*/ 908304 w 2612136"/>
              <a:gd name="connsiteY53" fmla="*/ 39624 h 1676710"/>
              <a:gd name="connsiteX54" fmla="*/ 950976 w 2612136"/>
              <a:gd name="connsiteY54" fmla="*/ 45720 h 1676710"/>
              <a:gd name="connsiteX55" fmla="*/ 972312 w 2612136"/>
              <a:gd name="connsiteY55" fmla="*/ 48768 h 1676710"/>
              <a:gd name="connsiteX56" fmla="*/ 1005840 w 2612136"/>
              <a:gd name="connsiteY56" fmla="*/ 57912 h 1676710"/>
              <a:gd name="connsiteX57" fmla="*/ 1027176 w 2612136"/>
              <a:gd name="connsiteY57" fmla="*/ 60960 h 1676710"/>
              <a:gd name="connsiteX58" fmla="*/ 1048512 w 2612136"/>
              <a:gd name="connsiteY58" fmla="*/ 67056 h 1676710"/>
              <a:gd name="connsiteX59" fmla="*/ 1078992 w 2612136"/>
              <a:gd name="connsiteY59" fmla="*/ 73152 h 1676710"/>
              <a:gd name="connsiteX60" fmla="*/ 1088136 w 2612136"/>
              <a:gd name="connsiteY60" fmla="*/ 76200 h 1676710"/>
              <a:gd name="connsiteX61" fmla="*/ 1109472 w 2612136"/>
              <a:gd name="connsiteY61" fmla="*/ 79248 h 1676710"/>
              <a:gd name="connsiteX62" fmla="*/ 1127760 w 2612136"/>
              <a:gd name="connsiteY62" fmla="*/ 82296 h 1676710"/>
              <a:gd name="connsiteX63" fmla="*/ 1139952 w 2612136"/>
              <a:gd name="connsiteY63" fmla="*/ 85344 h 1676710"/>
              <a:gd name="connsiteX64" fmla="*/ 1176528 w 2612136"/>
              <a:gd name="connsiteY64" fmla="*/ 91440 h 1676710"/>
              <a:gd name="connsiteX65" fmla="*/ 1207008 w 2612136"/>
              <a:gd name="connsiteY65" fmla="*/ 100584 h 1676710"/>
              <a:gd name="connsiteX66" fmla="*/ 1216152 w 2612136"/>
              <a:gd name="connsiteY66" fmla="*/ 103632 h 1676710"/>
              <a:gd name="connsiteX67" fmla="*/ 1228344 w 2612136"/>
              <a:gd name="connsiteY67" fmla="*/ 106680 h 1676710"/>
              <a:gd name="connsiteX68" fmla="*/ 1246632 w 2612136"/>
              <a:gd name="connsiteY68" fmla="*/ 112776 h 1676710"/>
              <a:gd name="connsiteX69" fmla="*/ 1255776 w 2612136"/>
              <a:gd name="connsiteY69" fmla="*/ 115824 h 1676710"/>
              <a:gd name="connsiteX70" fmla="*/ 1267968 w 2612136"/>
              <a:gd name="connsiteY70" fmla="*/ 121920 h 1676710"/>
              <a:gd name="connsiteX71" fmla="*/ 1277112 w 2612136"/>
              <a:gd name="connsiteY71" fmla="*/ 128016 h 1676710"/>
              <a:gd name="connsiteX72" fmla="*/ 1298448 w 2612136"/>
              <a:gd name="connsiteY72" fmla="*/ 134112 h 1676710"/>
              <a:gd name="connsiteX73" fmla="*/ 1322832 w 2612136"/>
              <a:gd name="connsiteY73" fmla="*/ 146304 h 1676710"/>
              <a:gd name="connsiteX74" fmla="*/ 1441704 w 2612136"/>
              <a:gd name="connsiteY74" fmla="*/ 185928 h 1676710"/>
              <a:gd name="connsiteX75" fmla="*/ 1487424 w 2612136"/>
              <a:gd name="connsiteY75" fmla="*/ 207264 h 1676710"/>
              <a:gd name="connsiteX76" fmla="*/ 1511808 w 2612136"/>
              <a:gd name="connsiteY76" fmla="*/ 216408 h 1676710"/>
              <a:gd name="connsiteX77" fmla="*/ 1554480 w 2612136"/>
              <a:gd name="connsiteY77" fmla="*/ 225552 h 1676710"/>
              <a:gd name="connsiteX78" fmla="*/ 1578864 w 2612136"/>
              <a:gd name="connsiteY78" fmla="*/ 231648 h 1676710"/>
              <a:gd name="connsiteX79" fmla="*/ 1588008 w 2612136"/>
              <a:gd name="connsiteY79" fmla="*/ 234696 h 1676710"/>
              <a:gd name="connsiteX80" fmla="*/ 1612392 w 2612136"/>
              <a:gd name="connsiteY80" fmla="*/ 240792 h 1676710"/>
              <a:gd name="connsiteX81" fmla="*/ 1630680 w 2612136"/>
              <a:gd name="connsiteY81" fmla="*/ 246888 h 1676710"/>
              <a:gd name="connsiteX82" fmla="*/ 1639824 w 2612136"/>
              <a:gd name="connsiteY82" fmla="*/ 249936 h 1676710"/>
              <a:gd name="connsiteX83" fmla="*/ 1652016 w 2612136"/>
              <a:gd name="connsiteY83" fmla="*/ 252984 h 1676710"/>
              <a:gd name="connsiteX84" fmla="*/ 1664208 w 2612136"/>
              <a:gd name="connsiteY84" fmla="*/ 259080 h 1676710"/>
              <a:gd name="connsiteX85" fmla="*/ 1673352 w 2612136"/>
              <a:gd name="connsiteY85" fmla="*/ 262128 h 1676710"/>
              <a:gd name="connsiteX86" fmla="*/ 1685544 w 2612136"/>
              <a:gd name="connsiteY86" fmla="*/ 268224 h 1676710"/>
              <a:gd name="connsiteX87" fmla="*/ 1703832 w 2612136"/>
              <a:gd name="connsiteY87" fmla="*/ 274320 h 1676710"/>
              <a:gd name="connsiteX88" fmla="*/ 1716024 w 2612136"/>
              <a:gd name="connsiteY88" fmla="*/ 280416 h 1676710"/>
              <a:gd name="connsiteX89" fmla="*/ 1734312 w 2612136"/>
              <a:gd name="connsiteY89" fmla="*/ 286512 h 1676710"/>
              <a:gd name="connsiteX90" fmla="*/ 1743456 w 2612136"/>
              <a:gd name="connsiteY90" fmla="*/ 289560 h 1676710"/>
              <a:gd name="connsiteX91" fmla="*/ 1752600 w 2612136"/>
              <a:gd name="connsiteY91" fmla="*/ 295656 h 1676710"/>
              <a:gd name="connsiteX92" fmla="*/ 1770888 w 2612136"/>
              <a:gd name="connsiteY92" fmla="*/ 301752 h 1676710"/>
              <a:gd name="connsiteX93" fmla="*/ 1780032 w 2612136"/>
              <a:gd name="connsiteY93" fmla="*/ 307848 h 1676710"/>
              <a:gd name="connsiteX94" fmla="*/ 1789176 w 2612136"/>
              <a:gd name="connsiteY94" fmla="*/ 310896 h 1676710"/>
              <a:gd name="connsiteX95" fmla="*/ 1804416 w 2612136"/>
              <a:gd name="connsiteY95" fmla="*/ 316992 h 1676710"/>
              <a:gd name="connsiteX96" fmla="*/ 1813560 w 2612136"/>
              <a:gd name="connsiteY96" fmla="*/ 323088 h 1676710"/>
              <a:gd name="connsiteX97" fmla="*/ 1844040 w 2612136"/>
              <a:gd name="connsiteY97" fmla="*/ 332232 h 1676710"/>
              <a:gd name="connsiteX98" fmla="*/ 1853184 w 2612136"/>
              <a:gd name="connsiteY98" fmla="*/ 338328 h 1676710"/>
              <a:gd name="connsiteX99" fmla="*/ 1886712 w 2612136"/>
              <a:gd name="connsiteY99" fmla="*/ 350520 h 1676710"/>
              <a:gd name="connsiteX100" fmla="*/ 1895856 w 2612136"/>
              <a:gd name="connsiteY100" fmla="*/ 356616 h 1676710"/>
              <a:gd name="connsiteX101" fmla="*/ 1926336 w 2612136"/>
              <a:gd name="connsiteY101" fmla="*/ 365760 h 1676710"/>
              <a:gd name="connsiteX102" fmla="*/ 1953768 w 2612136"/>
              <a:gd name="connsiteY102" fmla="*/ 377952 h 1676710"/>
              <a:gd name="connsiteX103" fmla="*/ 1965960 w 2612136"/>
              <a:gd name="connsiteY103" fmla="*/ 384048 h 1676710"/>
              <a:gd name="connsiteX104" fmla="*/ 1975104 w 2612136"/>
              <a:gd name="connsiteY104" fmla="*/ 387096 h 1676710"/>
              <a:gd name="connsiteX105" fmla="*/ 1996440 w 2612136"/>
              <a:gd name="connsiteY105" fmla="*/ 399288 h 1676710"/>
              <a:gd name="connsiteX106" fmla="*/ 2014728 w 2612136"/>
              <a:gd name="connsiteY106" fmla="*/ 405384 h 1676710"/>
              <a:gd name="connsiteX107" fmla="*/ 2033016 w 2612136"/>
              <a:gd name="connsiteY107" fmla="*/ 414528 h 1676710"/>
              <a:gd name="connsiteX108" fmla="*/ 2042160 w 2612136"/>
              <a:gd name="connsiteY108" fmla="*/ 420624 h 1676710"/>
              <a:gd name="connsiteX109" fmla="*/ 2054352 w 2612136"/>
              <a:gd name="connsiteY109" fmla="*/ 423672 h 1676710"/>
              <a:gd name="connsiteX110" fmla="*/ 2090928 w 2612136"/>
              <a:gd name="connsiteY110" fmla="*/ 438912 h 1676710"/>
              <a:gd name="connsiteX111" fmla="*/ 2109216 w 2612136"/>
              <a:gd name="connsiteY111" fmla="*/ 451104 h 1676710"/>
              <a:gd name="connsiteX112" fmla="*/ 2130552 w 2612136"/>
              <a:gd name="connsiteY112" fmla="*/ 460248 h 1676710"/>
              <a:gd name="connsiteX113" fmla="*/ 2139696 w 2612136"/>
              <a:gd name="connsiteY113" fmla="*/ 463296 h 1676710"/>
              <a:gd name="connsiteX114" fmla="*/ 2151888 w 2612136"/>
              <a:gd name="connsiteY114" fmla="*/ 469392 h 1676710"/>
              <a:gd name="connsiteX115" fmla="*/ 2161032 w 2612136"/>
              <a:gd name="connsiteY115" fmla="*/ 472440 h 1676710"/>
              <a:gd name="connsiteX116" fmla="*/ 2170176 w 2612136"/>
              <a:gd name="connsiteY116" fmla="*/ 478536 h 1676710"/>
              <a:gd name="connsiteX117" fmla="*/ 2179320 w 2612136"/>
              <a:gd name="connsiteY117" fmla="*/ 487680 h 1676710"/>
              <a:gd name="connsiteX118" fmla="*/ 2191512 w 2612136"/>
              <a:gd name="connsiteY118" fmla="*/ 490728 h 1676710"/>
              <a:gd name="connsiteX119" fmla="*/ 2200656 w 2612136"/>
              <a:gd name="connsiteY119" fmla="*/ 499872 h 1676710"/>
              <a:gd name="connsiteX120" fmla="*/ 2209800 w 2612136"/>
              <a:gd name="connsiteY120" fmla="*/ 502920 h 1676710"/>
              <a:gd name="connsiteX121" fmla="*/ 2218944 w 2612136"/>
              <a:gd name="connsiteY121" fmla="*/ 509016 h 1676710"/>
              <a:gd name="connsiteX122" fmla="*/ 2228088 w 2612136"/>
              <a:gd name="connsiteY122" fmla="*/ 512064 h 1676710"/>
              <a:gd name="connsiteX123" fmla="*/ 2246376 w 2612136"/>
              <a:gd name="connsiteY123" fmla="*/ 524256 h 1676710"/>
              <a:gd name="connsiteX124" fmla="*/ 2255520 w 2612136"/>
              <a:gd name="connsiteY124" fmla="*/ 527304 h 1676710"/>
              <a:gd name="connsiteX125" fmla="*/ 2273808 w 2612136"/>
              <a:gd name="connsiteY125" fmla="*/ 539496 h 1676710"/>
              <a:gd name="connsiteX126" fmla="*/ 2282952 w 2612136"/>
              <a:gd name="connsiteY126" fmla="*/ 545592 h 1676710"/>
              <a:gd name="connsiteX127" fmla="*/ 2292096 w 2612136"/>
              <a:gd name="connsiteY127" fmla="*/ 548640 h 1676710"/>
              <a:gd name="connsiteX128" fmla="*/ 2304288 w 2612136"/>
              <a:gd name="connsiteY128" fmla="*/ 557784 h 1676710"/>
              <a:gd name="connsiteX129" fmla="*/ 2322576 w 2612136"/>
              <a:gd name="connsiteY129" fmla="*/ 569976 h 1676710"/>
              <a:gd name="connsiteX130" fmla="*/ 2331720 w 2612136"/>
              <a:gd name="connsiteY130" fmla="*/ 579120 h 1676710"/>
              <a:gd name="connsiteX131" fmla="*/ 2350008 w 2612136"/>
              <a:gd name="connsiteY131" fmla="*/ 591312 h 1676710"/>
              <a:gd name="connsiteX132" fmla="*/ 2362200 w 2612136"/>
              <a:gd name="connsiteY132" fmla="*/ 597408 h 1676710"/>
              <a:gd name="connsiteX133" fmla="*/ 2389632 w 2612136"/>
              <a:gd name="connsiteY133" fmla="*/ 621792 h 1676710"/>
              <a:gd name="connsiteX134" fmla="*/ 2398776 w 2612136"/>
              <a:gd name="connsiteY134" fmla="*/ 624840 h 1676710"/>
              <a:gd name="connsiteX135" fmla="*/ 2420112 w 2612136"/>
              <a:gd name="connsiteY135" fmla="*/ 646176 h 1676710"/>
              <a:gd name="connsiteX136" fmla="*/ 2438400 w 2612136"/>
              <a:gd name="connsiteY136" fmla="*/ 661416 h 1676710"/>
              <a:gd name="connsiteX137" fmla="*/ 2447544 w 2612136"/>
              <a:gd name="connsiteY137" fmla="*/ 667512 h 1676710"/>
              <a:gd name="connsiteX138" fmla="*/ 2456688 w 2612136"/>
              <a:gd name="connsiteY138" fmla="*/ 679704 h 1676710"/>
              <a:gd name="connsiteX139" fmla="*/ 2474976 w 2612136"/>
              <a:gd name="connsiteY139" fmla="*/ 694944 h 1676710"/>
              <a:gd name="connsiteX140" fmla="*/ 2481072 w 2612136"/>
              <a:gd name="connsiteY140" fmla="*/ 704088 h 1676710"/>
              <a:gd name="connsiteX141" fmla="*/ 2493264 w 2612136"/>
              <a:gd name="connsiteY141" fmla="*/ 713232 h 1676710"/>
              <a:gd name="connsiteX142" fmla="*/ 2511552 w 2612136"/>
              <a:gd name="connsiteY142" fmla="*/ 743712 h 1676710"/>
              <a:gd name="connsiteX143" fmla="*/ 2526792 w 2612136"/>
              <a:gd name="connsiteY143" fmla="*/ 762000 h 1676710"/>
              <a:gd name="connsiteX144" fmla="*/ 2529840 w 2612136"/>
              <a:gd name="connsiteY144" fmla="*/ 771144 h 1676710"/>
              <a:gd name="connsiteX145" fmla="*/ 2535936 w 2612136"/>
              <a:gd name="connsiteY145" fmla="*/ 783336 h 1676710"/>
              <a:gd name="connsiteX146" fmla="*/ 2538984 w 2612136"/>
              <a:gd name="connsiteY146" fmla="*/ 792480 h 1676710"/>
              <a:gd name="connsiteX147" fmla="*/ 2545080 w 2612136"/>
              <a:gd name="connsiteY147" fmla="*/ 801624 h 1676710"/>
              <a:gd name="connsiteX148" fmla="*/ 2551176 w 2612136"/>
              <a:gd name="connsiteY148" fmla="*/ 822960 h 1676710"/>
              <a:gd name="connsiteX149" fmla="*/ 2557272 w 2612136"/>
              <a:gd name="connsiteY149" fmla="*/ 841248 h 1676710"/>
              <a:gd name="connsiteX150" fmla="*/ 2563368 w 2612136"/>
              <a:gd name="connsiteY150" fmla="*/ 865632 h 1676710"/>
              <a:gd name="connsiteX151" fmla="*/ 2569464 w 2612136"/>
              <a:gd name="connsiteY151" fmla="*/ 877824 h 1676710"/>
              <a:gd name="connsiteX152" fmla="*/ 2572512 w 2612136"/>
              <a:gd name="connsiteY152" fmla="*/ 886968 h 1676710"/>
              <a:gd name="connsiteX153" fmla="*/ 2575560 w 2612136"/>
              <a:gd name="connsiteY153" fmla="*/ 899160 h 1676710"/>
              <a:gd name="connsiteX154" fmla="*/ 2587752 w 2612136"/>
              <a:gd name="connsiteY154" fmla="*/ 917448 h 1676710"/>
              <a:gd name="connsiteX155" fmla="*/ 2593848 w 2612136"/>
              <a:gd name="connsiteY155" fmla="*/ 938784 h 1676710"/>
              <a:gd name="connsiteX156" fmla="*/ 2596896 w 2612136"/>
              <a:gd name="connsiteY156" fmla="*/ 950976 h 1676710"/>
              <a:gd name="connsiteX157" fmla="*/ 2602992 w 2612136"/>
              <a:gd name="connsiteY157" fmla="*/ 963168 h 1676710"/>
              <a:gd name="connsiteX158" fmla="*/ 2606040 w 2612136"/>
              <a:gd name="connsiteY158" fmla="*/ 975360 h 1676710"/>
              <a:gd name="connsiteX159" fmla="*/ 2612136 w 2612136"/>
              <a:gd name="connsiteY159" fmla="*/ 993648 h 1676710"/>
              <a:gd name="connsiteX160" fmla="*/ 2609088 w 2612136"/>
              <a:gd name="connsiteY160" fmla="*/ 1030224 h 1676710"/>
              <a:gd name="connsiteX161" fmla="*/ 2602992 w 2612136"/>
              <a:gd name="connsiteY161" fmla="*/ 1066800 h 1676710"/>
              <a:gd name="connsiteX162" fmla="*/ 2599944 w 2612136"/>
              <a:gd name="connsiteY162" fmla="*/ 1103376 h 1676710"/>
              <a:gd name="connsiteX163" fmla="*/ 2593848 w 2612136"/>
              <a:gd name="connsiteY163" fmla="*/ 1130808 h 1676710"/>
              <a:gd name="connsiteX164" fmla="*/ 2590800 w 2612136"/>
              <a:gd name="connsiteY164" fmla="*/ 1139952 h 1676710"/>
              <a:gd name="connsiteX165" fmla="*/ 2581656 w 2612136"/>
              <a:gd name="connsiteY165" fmla="*/ 1173480 h 1676710"/>
              <a:gd name="connsiteX166" fmla="*/ 2578608 w 2612136"/>
              <a:gd name="connsiteY166" fmla="*/ 1182624 h 1676710"/>
              <a:gd name="connsiteX167" fmla="*/ 2566416 w 2612136"/>
              <a:gd name="connsiteY167" fmla="*/ 1200912 h 1676710"/>
              <a:gd name="connsiteX168" fmla="*/ 2560320 w 2612136"/>
              <a:gd name="connsiteY168" fmla="*/ 1210056 h 1676710"/>
              <a:gd name="connsiteX169" fmla="*/ 2557272 w 2612136"/>
              <a:gd name="connsiteY169" fmla="*/ 1219200 h 1676710"/>
              <a:gd name="connsiteX170" fmla="*/ 2545080 w 2612136"/>
              <a:gd name="connsiteY170" fmla="*/ 1237488 h 1676710"/>
              <a:gd name="connsiteX171" fmla="*/ 2538984 w 2612136"/>
              <a:gd name="connsiteY171" fmla="*/ 1246632 h 1676710"/>
              <a:gd name="connsiteX172" fmla="*/ 2535936 w 2612136"/>
              <a:gd name="connsiteY172" fmla="*/ 1255776 h 1676710"/>
              <a:gd name="connsiteX173" fmla="*/ 2526792 w 2612136"/>
              <a:gd name="connsiteY173" fmla="*/ 1264920 h 1676710"/>
              <a:gd name="connsiteX174" fmla="*/ 2511552 w 2612136"/>
              <a:gd name="connsiteY174" fmla="*/ 1283208 h 1676710"/>
              <a:gd name="connsiteX175" fmla="*/ 2502408 w 2612136"/>
              <a:gd name="connsiteY175" fmla="*/ 1289304 h 1676710"/>
              <a:gd name="connsiteX176" fmla="*/ 2493264 w 2612136"/>
              <a:gd name="connsiteY176" fmla="*/ 1301496 h 1676710"/>
              <a:gd name="connsiteX177" fmla="*/ 2474976 w 2612136"/>
              <a:gd name="connsiteY177" fmla="*/ 1313688 h 1676710"/>
              <a:gd name="connsiteX178" fmla="*/ 2444496 w 2612136"/>
              <a:gd name="connsiteY178" fmla="*/ 1335024 h 1676710"/>
              <a:gd name="connsiteX179" fmla="*/ 2435352 w 2612136"/>
              <a:gd name="connsiteY179" fmla="*/ 1341120 h 1676710"/>
              <a:gd name="connsiteX180" fmla="*/ 2423160 w 2612136"/>
              <a:gd name="connsiteY180" fmla="*/ 1350264 h 1676710"/>
              <a:gd name="connsiteX181" fmla="*/ 2410968 w 2612136"/>
              <a:gd name="connsiteY181" fmla="*/ 1353312 h 1676710"/>
              <a:gd name="connsiteX182" fmla="*/ 2401824 w 2612136"/>
              <a:gd name="connsiteY182" fmla="*/ 1362456 h 1676710"/>
              <a:gd name="connsiteX183" fmla="*/ 2383536 w 2612136"/>
              <a:gd name="connsiteY183" fmla="*/ 1374648 h 1676710"/>
              <a:gd name="connsiteX184" fmla="*/ 2365248 w 2612136"/>
              <a:gd name="connsiteY184" fmla="*/ 1386840 h 1676710"/>
              <a:gd name="connsiteX185" fmla="*/ 2356104 w 2612136"/>
              <a:gd name="connsiteY185" fmla="*/ 1395984 h 1676710"/>
              <a:gd name="connsiteX186" fmla="*/ 2346960 w 2612136"/>
              <a:gd name="connsiteY186" fmla="*/ 1399032 h 1676710"/>
              <a:gd name="connsiteX187" fmla="*/ 2331720 w 2612136"/>
              <a:gd name="connsiteY187" fmla="*/ 1411224 h 1676710"/>
              <a:gd name="connsiteX188" fmla="*/ 2322576 w 2612136"/>
              <a:gd name="connsiteY188" fmla="*/ 1420368 h 1676710"/>
              <a:gd name="connsiteX189" fmla="*/ 2301240 w 2612136"/>
              <a:gd name="connsiteY189" fmla="*/ 1432560 h 1676710"/>
              <a:gd name="connsiteX190" fmla="*/ 2286000 w 2612136"/>
              <a:gd name="connsiteY190" fmla="*/ 1441704 h 1676710"/>
              <a:gd name="connsiteX191" fmla="*/ 2267712 w 2612136"/>
              <a:gd name="connsiteY191" fmla="*/ 1453896 h 1676710"/>
              <a:gd name="connsiteX192" fmla="*/ 2255520 w 2612136"/>
              <a:gd name="connsiteY192" fmla="*/ 1459992 h 1676710"/>
              <a:gd name="connsiteX193" fmla="*/ 2234184 w 2612136"/>
              <a:gd name="connsiteY193" fmla="*/ 1475232 h 1676710"/>
              <a:gd name="connsiteX194" fmla="*/ 2225040 w 2612136"/>
              <a:gd name="connsiteY194" fmla="*/ 1481328 h 1676710"/>
              <a:gd name="connsiteX195" fmla="*/ 2212848 w 2612136"/>
              <a:gd name="connsiteY195" fmla="*/ 1490472 h 1676710"/>
              <a:gd name="connsiteX196" fmla="*/ 2194560 w 2612136"/>
              <a:gd name="connsiteY196" fmla="*/ 1496568 h 1676710"/>
              <a:gd name="connsiteX197" fmla="*/ 2185416 w 2612136"/>
              <a:gd name="connsiteY197" fmla="*/ 1499616 h 1676710"/>
              <a:gd name="connsiteX198" fmla="*/ 2164080 w 2612136"/>
              <a:gd name="connsiteY198" fmla="*/ 1511808 h 1676710"/>
              <a:gd name="connsiteX199" fmla="*/ 2154936 w 2612136"/>
              <a:gd name="connsiteY199" fmla="*/ 1514856 h 1676710"/>
              <a:gd name="connsiteX200" fmla="*/ 2133600 w 2612136"/>
              <a:gd name="connsiteY200" fmla="*/ 1527048 h 1676710"/>
              <a:gd name="connsiteX201" fmla="*/ 2115312 w 2612136"/>
              <a:gd name="connsiteY201" fmla="*/ 1539240 h 1676710"/>
              <a:gd name="connsiteX202" fmla="*/ 2097024 w 2612136"/>
              <a:gd name="connsiteY202" fmla="*/ 1548384 h 1676710"/>
              <a:gd name="connsiteX203" fmla="*/ 2087880 w 2612136"/>
              <a:gd name="connsiteY203" fmla="*/ 1551432 h 1676710"/>
              <a:gd name="connsiteX204" fmla="*/ 2063496 w 2612136"/>
              <a:gd name="connsiteY204" fmla="*/ 1563624 h 1676710"/>
              <a:gd name="connsiteX205" fmla="*/ 2045208 w 2612136"/>
              <a:gd name="connsiteY205" fmla="*/ 1575816 h 1676710"/>
              <a:gd name="connsiteX206" fmla="*/ 2036064 w 2612136"/>
              <a:gd name="connsiteY206" fmla="*/ 1578864 h 1676710"/>
              <a:gd name="connsiteX207" fmla="*/ 2026920 w 2612136"/>
              <a:gd name="connsiteY207" fmla="*/ 1584960 h 1676710"/>
              <a:gd name="connsiteX208" fmla="*/ 2002536 w 2612136"/>
              <a:gd name="connsiteY208" fmla="*/ 1600200 h 1676710"/>
              <a:gd name="connsiteX209" fmla="*/ 1984248 w 2612136"/>
              <a:gd name="connsiteY209" fmla="*/ 1612392 h 1676710"/>
              <a:gd name="connsiteX210" fmla="*/ 1959864 w 2612136"/>
              <a:gd name="connsiteY210" fmla="*/ 1621536 h 1676710"/>
              <a:gd name="connsiteX211" fmla="*/ 1950720 w 2612136"/>
              <a:gd name="connsiteY211" fmla="*/ 1624584 h 1676710"/>
              <a:gd name="connsiteX212" fmla="*/ 1941576 w 2612136"/>
              <a:gd name="connsiteY212" fmla="*/ 1630680 h 1676710"/>
              <a:gd name="connsiteX213" fmla="*/ 1911096 w 2612136"/>
              <a:gd name="connsiteY213" fmla="*/ 1636776 h 1676710"/>
              <a:gd name="connsiteX214" fmla="*/ 1898904 w 2612136"/>
              <a:gd name="connsiteY214" fmla="*/ 1642872 h 1676710"/>
              <a:gd name="connsiteX215" fmla="*/ 1889760 w 2612136"/>
              <a:gd name="connsiteY215" fmla="*/ 1648968 h 1676710"/>
              <a:gd name="connsiteX216" fmla="*/ 1880616 w 2612136"/>
              <a:gd name="connsiteY216" fmla="*/ 1652016 h 1676710"/>
              <a:gd name="connsiteX217" fmla="*/ 1862328 w 2612136"/>
              <a:gd name="connsiteY217" fmla="*/ 1664208 h 1676710"/>
              <a:gd name="connsiteX218" fmla="*/ 1853184 w 2612136"/>
              <a:gd name="connsiteY218" fmla="*/ 1670304 h 1676710"/>
              <a:gd name="connsiteX219" fmla="*/ 1831848 w 2612136"/>
              <a:gd name="connsiteY219" fmla="*/ 1676400 h 1676710"/>
              <a:gd name="connsiteX220" fmla="*/ 1813560 w 2612136"/>
              <a:gd name="connsiteY220" fmla="*/ 1667256 h 1676710"/>
              <a:gd name="connsiteX221" fmla="*/ 1792224 w 2612136"/>
              <a:gd name="connsiteY221" fmla="*/ 1658112 h 1676710"/>
              <a:gd name="connsiteX222" fmla="*/ 1783080 w 2612136"/>
              <a:gd name="connsiteY222" fmla="*/ 1648968 h 1676710"/>
              <a:gd name="connsiteX223" fmla="*/ 1776984 w 2612136"/>
              <a:gd name="connsiteY223" fmla="*/ 1639824 h 1676710"/>
              <a:gd name="connsiteX224" fmla="*/ 1767840 w 2612136"/>
              <a:gd name="connsiteY224" fmla="*/ 1636776 h 1676710"/>
              <a:gd name="connsiteX225" fmla="*/ 1761744 w 2612136"/>
              <a:gd name="connsiteY225" fmla="*/ 1627632 h 1676710"/>
              <a:gd name="connsiteX226" fmla="*/ 1734312 w 2612136"/>
              <a:gd name="connsiteY226" fmla="*/ 1600200 h 1676710"/>
              <a:gd name="connsiteX227" fmla="*/ 1725168 w 2612136"/>
              <a:gd name="connsiteY227" fmla="*/ 1591056 h 1676710"/>
              <a:gd name="connsiteX228" fmla="*/ 1706880 w 2612136"/>
              <a:gd name="connsiteY228" fmla="*/ 1563624 h 1676710"/>
              <a:gd name="connsiteX229" fmla="*/ 1700784 w 2612136"/>
              <a:gd name="connsiteY229" fmla="*/ 1554480 h 1676710"/>
              <a:gd name="connsiteX230" fmla="*/ 1694688 w 2612136"/>
              <a:gd name="connsiteY230" fmla="*/ 1545336 h 1676710"/>
              <a:gd name="connsiteX231" fmla="*/ 1691640 w 2612136"/>
              <a:gd name="connsiteY231" fmla="*/ 1536192 h 1676710"/>
              <a:gd name="connsiteX232" fmla="*/ 1679448 w 2612136"/>
              <a:gd name="connsiteY232" fmla="*/ 1514856 h 1676710"/>
              <a:gd name="connsiteX233" fmla="*/ 1673352 w 2612136"/>
              <a:gd name="connsiteY233" fmla="*/ 1496568 h 1676710"/>
              <a:gd name="connsiteX234" fmla="*/ 1670304 w 2612136"/>
              <a:gd name="connsiteY234" fmla="*/ 1487424 h 1676710"/>
              <a:gd name="connsiteX235" fmla="*/ 1670304 w 2612136"/>
              <a:gd name="connsiteY235" fmla="*/ 1423416 h 1676710"/>
              <a:gd name="connsiteX236" fmla="*/ 1679448 w 2612136"/>
              <a:gd name="connsiteY236" fmla="*/ 1405128 h 1676710"/>
              <a:gd name="connsiteX237" fmla="*/ 1688592 w 2612136"/>
              <a:gd name="connsiteY237" fmla="*/ 1399032 h 1676710"/>
              <a:gd name="connsiteX238" fmla="*/ 1700784 w 2612136"/>
              <a:gd name="connsiteY238" fmla="*/ 1386840 h 1676710"/>
              <a:gd name="connsiteX239" fmla="*/ 1709928 w 2612136"/>
              <a:gd name="connsiteY239" fmla="*/ 1377696 h 1676710"/>
              <a:gd name="connsiteX240" fmla="*/ 1728216 w 2612136"/>
              <a:gd name="connsiteY240" fmla="*/ 1365504 h 1676710"/>
              <a:gd name="connsiteX241" fmla="*/ 1737360 w 2612136"/>
              <a:gd name="connsiteY241" fmla="*/ 1359408 h 1676710"/>
              <a:gd name="connsiteX242" fmla="*/ 1749552 w 2612136"/>
              <a:gd name="connsiteY242" fmla="*/ 1356360 h 1676710"/>
              <a:gd name="connsiteX243" fmla="*/ 1770888 w 2612136"/>
              <a:gd name="connsiteY243" fmla="*/ 1344168 h 1676710"/>
              <a:gd name="connsiteX244" fmla="*/ 1780032 w 2612136"/>
              <a:gd name="connsiteY244" fmla="*/ 1338072 h 1676710"/>
              <a:gd name="connsiteX245" fmla="*/ 1801368 w 2612136"/>
              <a:gd name="connsiteY245" fmla="*/ 1331976 h 1676710"/>
              <a:gd name="connsiteX246" fmla="*/ 1810512 w 2612136"/>
              <a:gd name="connsiteY246" fmla="*/ 1328928 h 1676710"/>
              <a:gd name="connsiteX247" fmla="*/ 1822704 w 2612136"/>
              <a:gd name="connsiteY247" fmla="*/ 1325880 h 1676710"/>
              <a:gd name="connsiteX248" fmla="*/ 1840992 w 2612136"/>
              <a:gd name="connsiteY248" fmla="*/ 1319784 h 1676710"/>
              <a:gd name="connsiteX249" fmla="*/ 1850136 w 2612136"/>
              <a:gd name="connsiteY249" fmla="*/ 1316736 h 1676710"/>
              <a:gd name="connsiteX250" fmla="*/ 1871472 w 2612136"/>
              <a:gd name="connsiteY250" fmla="*/ 1313688 h 1676710"/>
              <a:gd name="connsiteX251" fmla="*/ 1883664 w 2612136"/>
              <a:gd name="connsiteY251" fmla="*/ 1307592 h 1676710"/>
              <a:gd name="connsiteX252" fmla="*/ 1901952 w 2612136"/>
              <a:gd name="connsiteY252" fmla="*/ 1301496 h 1676710"/>
              <a:gd name="connsiteX253" fmla="*/ 1914144 w 2612136"/>
              <a:gd name="connsiteY253" fmla="*/ 1295400 h 1676710"/>
              <a:gd name="connsiteX254" fmla="*/ 1923288 w 2612136"/>
              <a:gd name="connsiteY254" fmla="*/ 1292352 h 1676710"/>
              <a:gd name="connsiteX255" fmla="*/ 1932432 w 2612136"/>
              <a:gd name="connsiteY255" fmla="*/ 1286256 h 1676710"/>
              <a:gd name="connsiteX256" fmla="*/ 1941576 w 2612136"/>
              <a:gd name="connsiteY256" fmla="*/ 1283208 h 1676710"/>
              <a:gd name="connsiteX257" fmla="*/ 1959864 w 2612136"/>
              <a:gd name="connsiteY257" fmla="*/ 1271016 h 1676710"/>
              <a:gd name="connsiteX258" fmla="*/ 1969008 w 2612136"/>
              <a:gd name="connsiteY258" fmla="*/ 1264920 h 1676710"/>
              <a:gd name="connsiteX259" fmla="*/ 1978152 w 2612136"/>
              <a:gd name="connsiteY259" fmla="*/ 1258824 h 1676710"/>
              <a:gd name="connsiteX260" fmla="*/ 1987296 w 2612136"/>
              <a:gd name="connsiteY260" fmla="*/ 1255776 h 1676710"/>
              <a:gd name="connsiteX261" fmla="*/ 1996440 w 2612136"/>
              <a:gd name="connsiteY261" fmla="*/ 1249680 h 1676710"/>
              <a:gd name="connsiteX262" fmla="*/ 2008632 w 2612136"/>
              <a:gd name="connsiteY262" fmla="*/ 1246632 h 1676710"/>
              <a:gd name="connsiteX263" fmla="*/ 2017776 w 2612136"/>
              <a:gd name="connsiteY263" fmla="*/ 1240536 h 1676710"/>
              <a:gd name="connsiteX264" fmla="*/ 2045208 w 2612136"/>
              <a:gd name="connsiteY264" fmla="*/ 1228344 h 1676710"/>
              <a:gd name="connsiteX265" fmla="*/ 2051304 w 2612136"/>
              <a:gd name="connsiteY265" fmla="*/ 1216152 h 1676710"/>
              <a:gd name="connsiteX266" fmla="*/ 2069592 w 2612136"/>
              <a:gd name="connsiteY266" fmla="*/ 1200912 h 1676710"/>
              <a:gd name="connsiteX267" fmla="*/ 2078736 w 2612136"/>
              <a:gd name="connsiteY267" fmla="*/ 1191768 h 1676710"/>
              <a:gd name="connsiteX268" fmla="*/ 2097024 w 2612136"/>
              <a:gd name="connsiteY268" fmla="*/ 1179576 h 1676710"/>
              <a:gd name="connsiteX269" fmla="*/ 2106168 w 2612136"/>
              <a:gd name="connsiteY269" fmla="*/ 1173480 h 1676710"/>
              <a:gd name="connsiteX270" fmla="*/ 2115312 w 2612136"/>
              <a:gd name="connsiteY270" fmla="*/ 1167384 h 1676710"/>
              <a:gd name="connsiteX271" fmla="*/ 2124456 w 2612136"/>
              <a:gd name="connsiteY271" fmla="*/ 1164336 h 1676710"/>
              <a:gd name="connsiteX272" fmla="*/ 2136648 w 2612136"/>
              <a:gd name="connsiteY272" fmla="*/ 1155192 h 1676710"/>
              <a:gd name="connsiteX273" fmla="*/ 2145792 w 2612136"/>
              <a:gd name="connsiteY273" fmla="*/ 1152144 h 1676710"/>
              <a:gd name="connsiteX274" fmla="*/ 2154936 w 2612136"/>
              <a:gd name="connsiteY274" fmla="*/ 1143000 h 1676710"/>
              <a:gd name="connsiteX275" fmla="*/ 2164080 w 2612136"/>
              <a:gd name="connsiteY275" fmla="*/ 1139952 h 1676710"/>
              <a:gd name="connsiteX276" fmla="*/ 2173224 w 2612136"/>
              <a:gd name="connsiteY276" fmla="*/ 1133856 h 1676710"/>
              <a:gd name="connsiteX277" fmla="*/ 2191512 w 2612136"/>
              <a:gd name="connsiteY277" fmla="*/ 1115568 h 1676710"/>
              <a:gd name="connsiteX278" fmla="*/ 2209800 w 2612136"/>
              <a:gd name="connsiteY278" fmla="*/ 1106424 h 1676710"/>
              <a:gd name="connsiteX279" fmla="*/ 2215896 w 2612136"/>
              <a:gd name="connsiteY279" fmla="*/ 1097280 h 1676710"/>
              <a:gd name="connsiteX280" fmla="*/ 2234184 w 2612136"/>
              <a:gd name="connsiteY280" fmla="*/ 1085088 h 1676710"/>
              <a:gd name="connsiteX281" fmla="*/ 2261616 w 2612136"/>
              <a:gd name="connsiteY281" fmla="*/ 1066800 h 1676710"/>
              <a:gd name="connsiteX282" fmla="*/ 2270760 w 2612136"/>
              <a:gd name="connsiteY282" fmla="*/ 1060704 h 1676710"/>
              <a:gd name="connsiteX283" fmla="*/ 2279904 w 2612136"/>
              <a:gd name="connsiteY283" fmla="*/ 1051560 h 1676710"/>
              <a:gd name="connsiteX284" fmla="*/ 2289048 w 2612136"/>
              <a:gd name="connsiteY284" fmla="*/ 1048512 h 1676710"/>
              <a:gd name="connsiteX285" fmla="*/ 2316480 w 2612136"/>
              <a:gd name="connsiteY285" fmla="*/ 1030224 h 1676710"/>
              <a:gd name="connsiteX286" fmla="*/ 2325624 w 2612136"/>
              <a:gd name="connsiteY286" fmla="*/ 1024128 h 1676710"/>
              <a:gd name="connsiteX287" fmla="*/ 2346960 w 2612136"/>
              <a:gd name="connsiteY287" fmla="*/ 1008888 h 1676710"/>
              <a:gd name="connsiteX288" fmla="*/ 2353056 w 2612136"/>
              <a:gd name="connsiteY288" fmla="*/ 999744 h 1676710"/>
              <a:gd name="connsiteX289" fmla="*/ 2359152 w 2612136"/>
              <a:gd name="connsiteY289" fmla="*/ 987552 h 1676710"/>
              <a:gd name="connsiteX290" fmla="*/ 2368296 w 2612136"/>
              <a:gd name="connsiteY290" fmla="*/ 978408 h 1676710"/>
              <a:gd name="connsiteX291" fmla="*/ 2377440 w 2612136"/>
              <a:gd name="connsiteY291" fmla="*/ 960120 h 1676710"/>
              <a:gd name="connsiteX292" fmla="*/ 2383536 w 2612136"/>
              <a:gd name="connsiteY292" fmla="*/ 935736 h 1676710"/>
              <a:gd name="connsiteX293" fmla="*/ 2377440 w 2612136"/>
              <a:gd name="connsiteY293" fmla="*/ 896112 h 1676710"/>
              <a:gd name="connsiteX294" fmla="*/ 2374392 w 2612136"/>
              <a:gd name="connsiteY294" fmla="*/ 886968 h 1676710"/>
              <a:gd name="connsiteX295" fmla="*/ 2362200 w 2612136"/>
              <a:gd name="connsiteY295" fmla="*/ 868680 h 1676710"/>
              <a:gd name="connsiteX296" fmla="*/ 2353056 w 2612136"/>
              <a:gd name="connsiteY296" fmla="*/ 862584 h 1676710"/>
              <a:gd name="connsiteX297" fmla="*/ 2340864 w 2612136"/>
              <a:gd name="connsiteY297" fmla="*/ 853440 h 1676710"/>
              <a:gd name="connsiteX298" fmla="*/ 2331720 w 2612136"/>
              <a:gd name="connsiteY298" fmla="*/ 850392 h 1676710"/>
              <a:gd name="connsiteX299" fmla="*/ 2319528 w 2612136"/>
              <a:gd name="connsiteY299" fmla="*/ 844296 h 1676710"/>
              <a:gd name="connsiteX300" fmla="*/ 2301240 w 2612136"/>
              <a:gd name="connsiteY300" fmla="*/ 838200 h 1676710"/>
              <a:gd name="connsiteX301" fmla="*/ 2282952 w 2612136"/>
              <a:gd name="connsiteY301" fmla="*/ 829056 h 1676710"/>
              <a:gd name="connsiteX302" fmla="*/ 2264664 w 2612136"/>
              <a:gd name="connsiteY302" fmla="*/ 813816 h 1676710"/>
              <a:gd name="connsiteX303" fmla="*/ 2255520 w 2612136"/>
              <a:gd name="connsiteY303" fmla="*/ 810768 h 1676710"/>
              <a:gd name="connsiteX304" fmla="*/ 2240280 w 2612136"/>
              <a:gd name="connsiteY304" fmla="*/ 798576 h 1676710"/>
              <a:gd name="connsiteX305" fmla="*/ 2231136 w 2612136"/>
              <a:gd name="connsiteY305" fmla="*/ 789432 h 1676710"/>
              <a:gd name="connsiteX306" fmla="*/ 2221992 w 2612136"/>
              <a:gd name="connsiteY306" fmla="*/ 786384 h 1676710"/>
              <a:gd name="connsiteX307" fmla="*/ 2203704 w 2612136"/>
              <a:gd name="connsiteY307" fmla="*/ 774192 h 1676710"/>
              <a:gd name="connsiteX308" fmla="*/ 2188464 w 2612136"/>
              <a:gd name="connsiteY308" fmla="*/ 758952 h 1676710"/>
              <a:gd name="connsiteX309" fmla="*/ 2157984 w 2612136"/>
              <a:gd name="connsiteY309" fmla="*/ 749808 h 1676710"/>
              <a:gd name="connsiteX310" fmla="*/ 2148840 w 2612136"/>
              <a:gd name="connsiteY310" fmla="*/ 743712 h 1676710"/>
              <a:gd name="connsiteX311" fmla="*/ 2130552 w 2612136"/>
              <a:gd name="connsiteY311" fmla="*/ 737616 h 1676710"/>
              <a:gd name="connsiteX312" fmla="*/ 2121408 w 2612136"/>
              <a:gd name="connsiteY312" fmla="*/ 734568 h 1676710"/>
              <a:gd name="connsiteX313" fmla="*/ 2100072 w 2612136"/>
              <a:gd name="connsiteY313" fmla="*/ 728472 h 1676710"/>
              <a:gd name="connsiteX314" fmla="*/ 2090928 w 2612136"/>
              <a:gd name="connsiteY314" fmla="*/ 722376 h 1676710"/>
              <a:gd name="connsiteX315" fmla="*/ 2051304 w 2612136"/>
              <a:gd name="connsiteY315" fmla="*/ 694944 h 1676710"/>
              <a:gd name="connsiteX316" fmla="*/ 1965960 w 2612136"/>
              <a:gd name="connsiteY316" fmla="*/ 655320 h 1676710"/>
              <a:gd name="connsiteX317" fmla="*/ 1874520 w 2612136"/>
              <a:gd name="connsiteY317" fmla="*/ 615696 h 1676710"/>
              <a:gd name="connsiteX318" fmla="*/ 1761744 w 2612136"/>
              <a:gd name="connsiteY318" fmla="*/ 563880 h 1676710"/>
              <a:gd name="connsiteX319" fmla="*/ 1722120 w 2612136"/>
              <a:gd name="connsiteY319" fmla="*/ 554736 h 1676710"/>
              <a:gd name="connsiteX320" fmla="*/ 1703832 w 2612136"/>
              <a:gd name="connsiteY320" fmla="*/ 542544 h 1676710"/>
              <a:gd name="connsiteX321" fmla="*/ 1685544 w 2612136"/>
              <a:gd name="connsiteY321" fmla="*/ 533400 h 1676710"/>
              <a:gd name="connsiteX322" fmla="*/ 1676400 w 2612136"/>
              <a:gd name="connsiteY322" fmla="*/ 530352 h 1676710"/>
              <a:gd name="connsiteX323" fmla="*/ 1664208 w 2612136"/>
              <a:gd name="connsiteY323" fmla="*/ 524256 h 1676710"/>
              <a:gd name="connsiteX324" fmla="*/ 1645920 w 2612136"/>
              <a:gd name="connsiteY324" fmla="*/ 512064 h 1676710"/>
              <a:gd name="connsiteX325" fmla="*/ 1636776 w 2612136"/>
              <a:gd name="connsiteY325" fmla="*/ 505968 h 1676710"/>
              <a:gd name="connsiteX326" fmla="*/ 1615440 w 2612136"/>
              <a:gd name="connsiteY326" fmla="*/ 499872 h 1676710"/>
              <a:gd name="connsiteX327" fmla="*/ 1606296 w 2612136"/>
              <a:gd name="connsiteY327" fmla="*/ 493776 h 1676710"/>
              <a:gd name="connsiteX328" fmla="*/ 1584960 w 2612136"/>
              <a:gd name="connsiteY328" fmla="*/ 487680 h 1676710"/>
              <a:gd name="connsiteX329" fmla="*/ 1575816 w 2612136"/>
              <a:gd name="connsiteY329" fmla="*/ 481584 h 1676710"/>
              <a:gd name="connsiteX330" fmla="*/ 1551432 w 2612136"/>
              <a:gd name="connsiteY330" fmla="*/ 475488 h 1676710"/>
              <a:gd name="connsiteX331" fmla="*/ 1536192 w 2612136"/>
              <a:gd name="connsiteY331" fmla="*/ 469392 h 1676710"/>
              <a:gd name="connsiteX332" fmla="*/ 1514856 w 2612136"/>
              <a:gd name="connsiteY332" fmla="*/ 463296 h 1676710"/>
              <a:gd name="connsiteX333" fmla="*/ 1493520 w 2612136"/>
              <a:gd name="connsiteY333" fmla="*/ 454152 h 1676710"/>
              <a:gd name="connsiteX334" fmla="*/ 1463040 w 2612136"/>
              <a:gd name="connsiteY334" fmla="*/ 438912 h 1676710"/>
              <a:gd name="connsiteX335" fmla="*/ 1453896 w 2612136"/>
              <a:gd name="connsiteY335" fmla="*/ 432816 h 1676710"/>
              <a:gd name="connsiteX336" fmla="*/ 1444752 w 2612136"/>
              <a:gd name="connsiteY336" fmla="*/ 429768 h 1676710"/>
              <a:gd name="connsiteX337" fmla="*/ 1408176 w 2612136"/>
              <a:gd name="connsiteY337" fmla="*/ 414528 h 1676710"/>
              <a:gd name="connsiteX338" fmla="*/ 1389888 w 2612136"/>
              <a:gd name="connsiteY338" fmla="*/ 402336 h 1676710"/>
              <a:gd name="connsiteX339" fmla="*/ 1380744 w 2612136"/>
              <a:gd name="connsiteY339" fmla="*/ 396240 h 1676710"/>
              <a:gd name="connsiteX340" fmla="*/ 1371600 w 2612136"/>
              <a:gd name="connsiteY340" fmla="*/ 393192 h 1676710"/>
              <a:gd name="connsiteX341" fmla="*/ 1350264 w 2612136"/>
              <a:gd name="connsiteY341" fmla="*/ 381000 h 1676710"/>
              <a:gd name="connsiteX342" fmla="*/ 1341120 w 2612136"/>
              <a:gd name="connsiteY342" fmla="*/ 377952 h 1676710"/>
              <a:gd name="connsiteX343" fmla="*/ 1331976 w 2612136"/>
              <a:gd name="connsiteY343" fmla="*/ 371856 h 1676710"/>
              <a:gd name="connsiteX344" fmla="*/ 1094232 w 2612136"/>
              <a:gd name="connsiteY344" fmla="*/ 295656 h 1676710"/>
              <a:gd name="connsiteX345" fmla="*/ 1069848 w 2612136"/>
              <a:gd name="connsiteY345" fmla="*/ 289560 h 1676710"/>
              <a:gd name="connsiteX346" fmla="*/ 1057656 w 2612136"/>
              <a:gd name="connsiteY346" fmla="*/ 286512 h 1676710"/>
              <a:gd name="connsiteX347" fmla="*/ 1030224 w 2612136"/>
              <a:gd name="connsiteY347" fmla="*/ 283464 h 1676710"/>
              <a:gd name="connsiteX348" fmla="*/ 990600 w 2612136"/>
              <a:gd name="connsiteY348" fmla="*/ 274320 h 1676710"/>
              <a:gd name="connsiteX349" fmla="*/ 972312 w 2612136"/>
              <a:gd name="connsiteY349" fmla="*/ 268224 h 1676710"/>
              <a:gd name="connsiteX350" fmla="*/ 963168 w 2612136"/>
              <a:gd name="connsiteY350" fmla="*/ 265176 h 1676710"/>
              <a:gd name="connsiteX351" fmla="*/ 950976 w 2612136"/>
              <a:gd name="connsiteY351" fmla="*/ 262128 h 1676710"/>
              <a:gd name="connsiteX352" fmla="*/ 932688 w 2612136"/>
              <a:gd name="connsiteY352" fmla="*/ 256032 h 1676710"/>
              <a:gd name="connsiteX353" fmla="*/ 923544 w 2612136"/>
              <a:gd name="connsiteY353" fmla="*/ 252984 h 1676710"/>
              <a:gd name="connsiteX354" fmla="*/ 905256 w 2612136"/>
              <a:gd name="connsiteY354" fmla="*/ 249936 h 1676710"/>
              <a:gd name="connsiteX355" fmla="*/ 880872 w 2612136"/>
              <a:gd name="connsiteY355" fmla="*/ 240792 h 1676710"/>
              <a:gd name="connsiteX356" fmla="*/ 853440 w 2612136"/>
              <a:gd name="connsiteY356" fmla="*/ 237744 h 1676710"/>
              <a:gd name="connsiteX357" fmla="*/ 841248 w 2612136"/>
              <a:gd name="connsiteY357" fmla="*/ 234696 h 1676710"/>
              <a:gd name="connsiteX358" fmla="*/ 819912 w 2612136"/>
              <a:gd name="connsiteY358" fmla="*/ 228600 h 1676710"/>
              <a:gd name="connsiteX359" fmla="*/ 804672 w 2612136"/>
              <a:gd name="connsiteY359" fmla="*/ 225552 h 1676710"/>
              <a:gd name="connsiteX360" fmla="*/ 786384 w 2612136"/>
              <a:gd name="connsiteY360" fmla="*/ 222504 h 1676710"/>
              <a:gd name="connsiteX361" fmla="*/ 768096 w 2612136"/>
              <a:gd name="connsiteY361" fmla="*/ 216408 h 1676710"/>
              <a:gd name="connsiteX362" fmla="*/ 743712 w 2612136"/>
              <a:gd name="connsiteY362" fmla="*/ 213360 h 1676710"/>
              <a:gd name="connsiteX363" fmla="*/ 722376 w 2612136"/>
              <a:gd name="connsiteY363" fmla="*/ 210312 h 1676710"/>
              <a:gd name="connsiteX364" fmla="*/ 676656 w 2612136"/>
              <a:gd name="connsiteY364" fmla="*/ 207264 h 1676710"/>
              <a:gd name="connsiteX365" fmla="*/ 664464 w 2612136"/>
              <a:gd name="connsiteY365" fmla="*/ 204216 h 1676710"/>
              <a:gd name="connsiteX366" fmla="*/ 591312 w 2612136"/>
              <a:gd name="connsiteY366" fmla="*/ 207264 h 1676710"/>
              <a:gd name="connsiteX367" fmla="*/ 576072 w 2612136"/>
              <a:gd name="connsiteY367" fmla="*/ 210312 h 1676710"/>
              <a:gd name="connsiteX368" fmla="*/ 536448 w 2612136"/>
              <a:gd name="connsiteY368" fmla="*/ 216408 h 1676710"/>
              <a:gd name="connsiteX369" fmla="*/ 493776 w 2612136"/>
              <a:gd name="connsiteY369" fmla="*/ 219456 h 1676710"/>
              <a:gd name="connsiteX370" fmla="*/ 466344 w 2612136"/>
              <a:gd name="connsiteY370" fmla="*/ 222504 h 1676710"/>
              <a:gd name="connsiteX371" fmla="*/ 371856 w 2612136"/>
              <a:gd name="connsiteY371" fmla="*/ 231648 h 1676710"/>
              <a:gd name="connsiteX372" fmla="*/ 326136 w 2612136"/>
              <a:gd name="connsiteY372" fmla="*/ 246888 h 1676710"/>
              <a:gd name="connsiteX373" fmla="*/ 316992 w 2612136"/>
              <a:gd name="connsiteY373" fmla="*/ 249936 h 1676710"/>
              <a:gd name="connsiteX374" fmla="*/ 307848 w 2612136"/>
              <a:gd name="connsiteY374" fmla="*/ 252984 h 1676710"/>
              <a:gd name="connsiteX375" fmla="*/ 283464 w 2612136"/>
              <a:gd name="connsiteY375" fmla="*/ 262128 h 1676710"/>
              <a:gd name="connsiteX376" fmla="*/ 265176 w 2612136"/>
              <a:gd name="connsiteY376" fmla="*/ 268224 h 1676710"/>
              <a:gd name="connsiteX377" fmla="*/ 240792 w 2612136"/>
              <a:gd name="connsiteY377" fmla="*/ 274320 h 1676710"/>
              <a:gd name="connsiteX378" fmla="*/ 231648 w 2612136"/>
              <a:gd name="connsiteY378" fmla="*/ 280416 h 1676710"/>
              <a:gd name="connsiteX379" fmla="*/ 219456 w 2612136"/>
              <a:gd name="connsiteY379" fmla="*/ 283464 h 1676710"/>
              <a:gd name="connsiteX380" fmla="*/ 201168 w 2612136"/>
              <a:gd name="connsiteY380" fmla="*/ 289560 h 1676710"/>
              <a:gd name="connsiteX381" fmla="*/ 195072 w 2612136"/>
              <a:gd name="connsiteY381" fmla="*/ 295656 h 1676710"/>
              <a:gd name="connsiteX0" fmla="*/ 195072 w 2612136"/>
              <a:gd name="connsiteY0" fmla="*/ 295656 h 1676710"/>
              <a:gd name="connsiteX1" fmla="*/ 176784 w 2612136"/>
              <a:gd name="connsiteY1" fmla="*/ 304800 h 1676710"/>
              <a:gd name="connsiteX2" fmla="*/ 155448 w 2612136"/>
              <a:gd name="connsiteY2" fmla="*/ 310896 h 1676710"/>
              <a:gd name="connsiteX3" fmla="*/ 137160 w 2612136"/>
              <a:gd name="connsiteY3" fmla="*/ 323088 h 1676710"/>
              <a:gd name="connsiteX4" fmla="*/ 128016 w 2612136"/>
              <a:gd name="connsiteY4" fmla="*/ 329184 h 1676710"/>
              <a:gd name="connsiteX5" fmla="*/ 115824 w 2612136"/>
              <a:gd name="connsiteY5" fmla="*/ 332232 h 1676710"/>
              <a:gd name="connsiteX6" fmla="*/ 106680 w 2612136"/>
              <a:gd name="connsiteY6" fmla="*/ 338328 h 1676710"/>
              <a:gd name="connsiteX7" fmla="*/ 70104 w 2612136"/>
              <a:gd name="connsiteY7" fmla="*/ 338328 h 1676710"/>
              <a:gd name="connsiteX8" fmla="*/ 48768 w 2612136"/>
              <a:gd name="connsiteY8" fmla="*/ 332232 h 1676710"/>
              <a:gd name="connsiteX9" fmla="*/ 36576 w 2612136"/>
              <a:gd name="connsiteY9" fmla="*/ 326136 h 1676710"/>
              <a:gd name="connsiteX10" fmla="*/ 27432 w 2612136"/>
              <a:gd name="connsiteY10" fmla="*/ 316992 h 1676710"/>
              <a:gd name="connsiteX11" fmla="*/ 9144 w 2612136"/>
              <a:gd name="connsiteY11" fmla="*/ 301752 h 1676710"/>
              <a:gd name="connsiteX12" fmla="*/ 0 w 2612136"/>
              <a:gd name="connsiteY12" fmla="*/ 268224 h 1676710"/>
              <a:gd name="connsiteX13" fmla="*/ 3048 w 2612136"/>
              <a:gd name="connsiteY13" fmla="*/ 207264 h 1676710"/>
              <a:gd name="connsiteX14" fmla="*/ 21336 w 2612136"/>
              <a:gd name="connsiteY14" fmla="*/ 170688 h 1676710"/>
              <a:gd name="connsiteX15" fmla="*/ 30480 w 2612136"/>
              <a:gd name="connsiteY15" fmla="*/ 161544 h 1676710"/>
              <a:gd name="connsiteX16" fmla="*/ 42672 w 2612136"/>
              <a:gd name="connsiteY16" fmla="*/ 146304 h 1676710"/>
              <a:gd name="connsiteX17" fmla="*/ 60960 w 2612136"/>
              <a:gd name="connsiteY17" fmla="*/ 131064 h 1676710"/>
              <a:gd name="connsiteX18" fmla="*/ 67056 w 2612136"/>
              <a:gd name="connsiteY18" fmla="*/ 121920 h 1676710"/>
              <a:gd name="connsiteX19" fmla="*/ 79248 w 2612136"/>
              <a:gd name="connsiteY19" fmla="*/ 115824 h 1676710"/>
              <a:gd name="connsiteX20" fmla="*/ 100584 w 2612136"/>
              <a:gd name="connsiteY20" fmla="*/ 106680 h 1676710"/>
              <a:gd name="connsiteX21" fmla="*/ 109728 w 2612136"/>
              <a:gd name="connsiteY21" fmla="*/ 97536 h 1676710"/>
              <a:gd name="connsiteX22" fmla="*/ 121920 w 2612136"/>
              <a:gd name="connsiteY22" fmla="*/ 94488 h 1676710"/>
              <a:gd name="connsiteX23" fmla="*/ 131064 w 2612136"/>
              <a:gd name="connsiteY23" fmla="*/ 91440 h 1676710"/>
              <a:gd name="connsiteX24" fmla="*/ 140208 w 2612136"/>
              <a:gd name="connsiteY24" fmla="*/ 85344 h 1676710"/>
              <a:gd name="connsiteX25" fmla="*/ 149352 w 2612136"/>
              <a:gd name="connsiteY25" fmla="*/ 82296 h 1676710"/>
              <a:gd name="connsiteX26" fmla="*/ 161544 w 2612136"/>
              <a:gd name="connsiteY26" fmla="*/ 76200 h 1676710"/>
              <a:gd name="connsiteX27" fmla="*/ 179832 w 2612136"/>
              <a:gd name="connsiteY27" fmla="*/ 70104 h 1676710"/>
              <a:gd name="connsiteX28" fmla="*/ 198120 w 2612136"/>
              <a:gd name="connsiteY28" fmla="*/ 64008 h 1676710"/>
              <a:gd name="connsiteX29" fmla="*/ 207264 w 2612136"/>
              <a:gd name="connsiteY29" fmla="*/ 60960 h 1676710"/>
              <a:gd name="connsiteX30" fmla="*/ 234696 w 2612136"/>
              <a:gd name="connsiteY30" fmla="*/ 54864 h 1676710"/>
              <a:gd name="connsiteX31" fmla="*/ 262128 w 2612136"/>
              <a:gd name="connsiteY31" fmla="*/ 48768 h 1676710"/>
              <a:gd name="connsiteX32" fmla="*/ 283464 w 2612136"/>
              <a:gd name="connsiteY32" fmla="*/ 45720 h 1676710"/>
              <a:gd name="connsiteX33" fmla="*/ 292608 w 2612136"/>
              <a:gd name="connsiteY33" fmla="*/ 42672 h 1676710"/>
              <a:gd name="connsiteX34" fmla="*/ 338328 w 2612136"/>
              <a:gd name="connsiteY34" fmla="*/ 36576 h 1676710"/>
              <a:gd name="connsiteX35" fmla="*/ 365760 w 2612136"/>
              <a:gd name="connsiteY35" fmla="*/ 30480 h 1676710"/>
              <a:gd name="connsiteX36" fmla="*/ 384048 w 2612136"/>
              <a:gd name="connsiteY36" fmla="*/ 27432 h 1676710"/>
              <a:gd name="connsiteX37" fmla="*/ 417576 w 2612136"/>
              <a:gd name="connsiteY37" fmla="*/ 24384 h 1676710"/>
              <a:gd name="connsiteX38" fmla="*/ 460248 w 2612136"/>
              <a:gd name="connsiteY38" fmla="*/ 18288 h 1676710"/>
              <a:gd name="connsiteX39" fmla="*/ 505968 w 2612136"/>
              <a:gd name="connsiteY39" fmla="*/ 15240 h 1676710"/>
              <a:gd name="connsiteX40" fmla="*/ 527304 w 2612136"/>
              <a:gd name="connsiteY40" fmla="*/ 9144 h 1676710"/>
              <a:gd name="connsiteX41" fmla="*/ 545592 w 2612136"/>
              <a:gd name="connsiteY41" fmla="*/ 6096 h 1676710"/>
              <a:gd name="connsiteX42" fmla="*/ 554736 w 2612136"/>
              <a:gd name="connsiteY42" fmla="*/ 3048 h 1676710"/>
              <a:gd name="connsiteX43" fmla="*/ 585216 w 2612136"/>
              <a:gd name="connsiteY43" fmla="*/ 0 h 1676710"/>
              <a:gd name="connsiteX44" fmla="*/ 679704 w 2612136"/>
              <a:gd name="connsiteY44" fmla="*/ 3048 h 1676710"/>
              <a:gd name="connsiteX45" fmla="*/ 701040 w 2612136"/>
              <a:gd name="connsiteY45" fmla="*/ 6096 h 1676710"/>
              <a:gd name="connsiteX46" fmla="*/ 749808 w 2612136"/>
              <a:gd name="connsiteY46" fmla="*/ 12192 h 1676710"/>
              <a:gd name="connsiteX47" fmla="*/ 765048 w 2612136"/>
              <a:gd name="connsiteY47" fmla="*/ 15240 h 1676710"/>
              <a:gd name="connsiteX48" fmla="*/ 810768 w 2612136"/>
              <a:gd name="connsiteY48" fmla="*/ 18288 h 1676710"/>
              <a:gd name="connsiteX49" fmla="*/ 829056 w 2612136"/>
              <a:gd name="connsiteY49" fmla="*/ 21336 h 1676710"/>
              <a:gd name="connsiteX50" fmla="*/ 847344 w 2612136"/>
              <a:gd name="connsiteY50" fmla="*/ 27432 h 1676710"/>
              <a:gd name="connsiteX51" fmla="*/ 886968 w 2612136"/>
              <a:gd name="connsiteY51" fmla="*/ 33528 h 1676710"/>
              <a:gd name="connsiteX52" fmla="*/ 899160 w 2612136"/>
              <a:gd name="connsiteY52" fmla="*/ 36576 h 1676710"/>
              <a:gd name="connsiteX53" fmla="*/ 908304 w 2612136"/>
              <a:gd name="connsiteY53" fmla="*/ 39624 h 1676710"/>
              <a:gd name="connsiteX54" fmla="*/ 950976 w 2612136"/>
              <a:gd name="connsiteY54" fmla="*/ 45720 h 1676710"/>
              <a:gd name="connsiteX55" fmla="*/ 972312 w 2612136"/>
              <a:gd name="connsiteY55" fmla="*/ 48768 h 1676710"/>
              <a:gd name="connsiteX56" fmla="*/ 1005840 w 2612136"/>
              <a:gd name="connsiteY56" fmla="*/ 57912 h 1676710"/>
              <a:gd name="connsiteX57" fmla="*/ 1027176 w 2612136"/>
              <a:gd name="connsiteY57" fmla="*/ 60960 h 1676710"/>
              <a:gd name="connsiteX58" fmla="*/ 1048512 w 2612136"/>
              <a:gd name="connsiteY58" fmla="*/ 67056 h 1676710"/>
              <a:gd name="connsiteX59" fmla="*/ 1078992 w 2612136"/>
              <a:gd name="connsiteY59" fmla="*/ 73152 h 1676710"/>
              <a:gd name="connsiteX60" fmla="*/ 1088136 w 2612136"/>
              <a:gd name="connsiteY60" fmla="*/ 76200 h 1676710"/>
              <a:gd name="connsiteX61" fmla="*/ 1109472 w 2612136"/>
              <a:gd name="connsiteY61" fmla="*/ 79248 h 1676710"/>
              <a:gd name="connsiteX62" fmla="*/ 1127760 w 2612136"/>
              <a:gd name="connsiteY62" fmla="*/ 82296 h 1676710"/>
              <a:gd name="connsiteX63" fmla="*/ 1139952 w 2612136"/>
              <a:gd name="connsiteY63" fmla="*/ 85344 h 1676710"/>
              <a:gd name="connsiteX64" fmla="*/ 1176528 w 2612136"/>
              <a:gd name="connsiteY64" fmla="*/ 91440 h 1676710"/>
              <a:gd name="connsiteX65" fmla="*/ 1207008 w 2612136"/>
              <a:gd name="connsiteY65" fmla="*/ 100584 h 1676710"/>
              <a:gd name="connsiteX66" fmla="*/ 1216152 w 2612136"/>
              <a:gd name="connsiteY66" fmla="*/ 103632 h 1676710"/>
              <a:gd name="connsiteX67" fmla="*/ 1228344 w 2612136"/>
              <a:gd name="connsiteY67" fmla="*/ 106680 h 1676710"/>
              <a:gd name="connsiteX68" fmla="*/ 1246632 w 2612136"/>
              <a:gd name="connsiteY68" fmla="*/ 112776 h 1676710"/>
              <a:gd name="connsiteX69" fmla="*/ 1255776 w 2612136"/>
              <a:gd name="connsiteY69" fmla="*/ 115824 h 1676710"/>
              <a:gd name="connsiteX70" fmla="*/ 1267968 w 2612136"/>
              <a:gd name="connsiteY70" fmla="*/ 121920 h 1676710"/>
              <a:gd name="connsiteX71" fmla="*/ 1277112 w 2612136"/>
              <a:gd name="connsiteY71" fmla="*/ 128016 h 1676710"/>
              <a:gd name="connsiteX72" fmla="*/ 1298448 w 2612136"/>
              <a:gd name="connsiteY72" fmla="*/ 134112 h 1676710"/>
              <a:gd name="connsiteX73" fmla="*/ 1322832 w 2612136"/>
              <a:gd name="connsiteY73" fmla="*/ 146304 h 1676710"/>
              <a:gd name="connsiteX74" fmla="*/ 1441704 w 2612136"/>
              <a:gd name="connsiteY74" fmla="*/ 185928 h 1676710"/>
              <a:gd name="connsiteX75" fmla="*/ 1487424 w 2612136"/>
              <a:gd name="connsiteY75" fmla="*/ 207264 h 1676710"/>
              <a:gd name="connsiteX76" fmla="*/ 1511808 w 2612136"/>
              <a:gd name="connsiteY76" fmla="*/ 216408 h 1676710"/>
              <a:gd name="connsiteX77" fmla="*/ 1554480 w 2612136"/>
              <a:gd name="connsiteY77" fmla="*/ 225552 h 1676710"/>
              <a:gd name="connsiteX78" fmla="*/ 1578864 w 2612136"/>
              <a:gd name="connsiteY78" fmla="*/ 231648 h 1676710"/>
              <a:gd name="connsiteX79" fmla="*/ 1588008 w 2612136"/>
              <a:gd name="connsiteY79" fmla="*/ 234696 h 1676710"/>
              <a:gd name="connsiteX80" fmla="*/ 1612392 w 2612136"/>
              <a:gd name="connsiteY80" fmla="*/ 240792 h 1676710"/>
              <a:gd name="connsiteX81" fmla="*/ 1630680 w 2612136"/>
              <a:gd name="connsiteY81" fmla="*/ 246888 h 1676710"/>
              <a:gd name="connsiteX82" fmla="*/ 1639824 w 2612136"/>
              <a:gd name="connsiteY82" fmla="*/ 249936 h 1676710"/>
              <a:gd name="connsiteX83" fmla="*/ 1652016 w 2612136"/>
              <a:gd name="connsiteY83" fmla="*/ 252984 h 1676710"/>
              <a:gd name="connsiteX84" fmla="*/ 1664208 w 2612136"/>
              <a:gd name="connsiteY84" fmla="*/ 259080 h 1676710"/>
              <a:gd name="connsiteX85" fmla="*/ 1673352 w 2612136"/>
              <a:gd name="connsiteY85" fmla="*/ 262128 h 1676710"/>
              <a:gd name="connsiteX86" fmla="*/ 1685544 w 2612136"/>
              <a:gd name="connsiteY86" fmla="*/ 268224 h 1676710"/>
              <a:gd name="connsiteX87" fmla="*/ 1703832 w 2612136"/>
              <a:gd name="connsiteY87" fmla="*/ 274320 h 1676710"/>
              <a:gd name="connsiteX88" fmla="*/ 1716024 w 2612136"/>
              <a:gd name="connsiteY88" fmla="*/ 280416 h 1676710"/>
              <a:gd name="connsiteX89" fmla="*/ 1734312 w 2612136"/>
              <a:gd name="connsiteY89" fmla="*/ 286512 h 1676710"/>
              <a:gd name="connsiteX90" fmla="*/ 1743456 w 2612136"/>
              <a:gd name="connsiteY90" fmla="*/ 289560 h 1676710"/>
              <a:gd name="connsiteX91" fmla="*/ 1752600 w 2612136"/>
              <a:gd name="connsiteY91" fmla="*/ 295656 h 1676710"/>
              <a:gd name="connsiteX92" fmla="*/ 1770888 w 2612136"/>
              <a:gd name="connsiteY92" fmla="*/ 301752 h 1676710"/>
              <a:gd name="connsiteX93" fmla="*/ 1780032 w 2612136"/>
              <a:gd name="connsiteY93" fmla="*/ 307848 h 1676710"/>
              <a:gd name="connsiteX94" fmla="*/ 1789176 w 2612136"/>
              <a:gd name="connsiteY94" fmla="*/ 310896 h 1676710"/>
              <a:gd name="connsiteX95" fmla="*/ 1804416 w 2612136"/>
              <a:gd name="connsiteY95" fmla="*/ 316992 h 1676710"/>
              <a:gd name="connsiteX96" fmla="*/ 1813560 w 2612136"/>
              <a:gd name="connsiteY96" fmla="*/ 323088 h 1676710"/>
              <a:gd name="connsiteX97" fmla="*/ 1844040 w 2612136"/>
              <a:gd name="connsiteY97" fmla="*/ 332232 h 1676710"/>
              <a:gd name="connsiteX98" fmla="*/ 1853184 w 2612136"/>
              <a:gd name="connsiteY98" fmla="*/ 338328 h 1676710"/>
              <a:gd name="connsiteX99" fmla="*/ 1886712 w 2612136"/>
              <a:gd name="connsiteY99" fmla="*/ 350520 h 1676710"/>
              <a:gd name="connsiteX100" fmla="*/ 1895856 w 2612136"/>
              <a:gd name="connsiteY100" fmla="*/ 356616 h 1676710"/>
              <a:gd name="connsiteX101" fmla="*/ 1926336 w 2612136"/>
              <a:gd name="connsiteY101" fmla="*/ 365760 h 1676710"/>
              <a:gd name="connsiteX102" fmla="*/ 1953768 w 2612136"/>
              <a:gd name="connsiteY102" fmla="*/ 377952 h 1676710"/>
              <a:gd name="connsiteX103" fmla="*/ 1965960 w 2612136"/>
              <a:gd name="connsiteY103" fmla="*/ 384048 h 1676710"/>
              <a:gd name="connsiteX104" fmla="*/ 1975104 w 2612136"/>
              <a:gd name="connsiteY104" fmla="*/ 387096 h 1676710"/>
              <a:gd name="connsiteX105" fmla="*/ 1996440 w 2612136"/>
              <a:gd name="connsiteY105" fmla="*/ 399288 h 1676710"/>
              <a:gd name="connsiteX106" fmla="*/ 2014728 w 2612136"/>
              <a:gd name="connsiteY106" fmla="*/ 405384 h 1676710"/>
              <a:gd name="connsiteX107" fmla="*/ 2033016 w 2612136"/>
              <a:gd name="connsiteY107" fmla="*/ 414528 h 1676710"/>
              <a:gd name="connsiteX108" fmla="*/ 2042160 w 2612136"/>
              <a:gd name="connsiteY108" fmla="*/ 420624 h 1676710"/>
              <a:gd name="connsiteX109" fmla="*/ 2054352 w 2612136"/>
              <a:gd name="connsiteY109" fmla="*/ 423672 h 1676710"/>
              <a:gd name="connsiteX110" fmla="*/ 2090928 w 2612136"/>
              <a:gd name="connsiteY110" fmla="*/ 438912 h 1676710"/>
              <a:gd name="connsiteX111" fmla="*/ 2109216 w 2612136"/>
              <a:gd name="connsiteY111" fmla="*/ 451104 h 1676710"/>
              <a:gd name="connsiteX112" fmla="*/ 2130552 w 2612136"/>
              <a:gd name="connsiteY112" fmla="*/ 460248 h 1676710"/>
              <a:gd name="connsiteX113" fmla="*/ 2139696 w 2612136"/>
              <a:gd name="connsiteY113" fmla="*/ 463296 h 1676710"/>
              <a:gd name="connsiteX114" fmla="*/ 2151888 w 2612136"/>
              <a:gd name="connsiteY114" fmla="*/ 469392 h 1676710"/>
              <a:gd name="connsiteX115" fmla="*/ 2161032 w 2612136"/>
              <a:gd name="connsiteY115" fmla="*/ 472440 h 1676710"/>
              <a:gd name="connsiteX116" fmla="*/ 2170176 w 2612136"/>
              <a:gd name="connsiteY116" fmla="*/ 478536 h 1676710"/>
              <a:gd name="connsiteX117" fmla="*/ 2179320 w 2612136"/>
              <a:gd name="connsiteY117" fmla="*/ 487680 h 1676710"/>
              <a:gd name="connsiteX118" fmla="*/ 2191512 w 2612136"/>
              <a:gd name="connsiteY118" fmla="*/ 490728 h 1676710"/>
              <a:gd name="connsiteX119" fmla="*/ 2200656 w 2612136"/>
              <a:gd name="connsiteY119" fmla="*/ 499872 h 1676710"/>
              <a:gd name="connsiteX120" fmla="*/ 2209800 w 2612136"/>
              <a:gd name="connsiteY120" fmla="*/ 502920 h 1676710"/>
              <a:gd name="connsiteX121" fmla="*/ 2218944 w 2612136"/>
              <a:gd name="connsiteY121" fmla="*/ 509016 h 1676710"/>
              <a:gd name="connsiteX122" fmla="*/ 2228088 w 2612136"/>
              <a:gd name="connsiteY122" fmla="*/ 512064 h 1676710"/>
              <a:gd name="connsiteX123" fmla="*/ 2246376 w 2612136"/>
              <a:gd name="connsiteY123" fmla="*/ 524256 h 1676710"/>
              <a:gd name="connsiteX124" fmla="*/ 2255520 w 2612136"/>
              <a:gd name="connsiteY124" fmla="*/ 527304 h 1676710"/>
              <a:gd name="connsiteX125" fmla="*/ 2273808 w 2612136"/>
              <a:gd name="connsiteY125" fmla="*/ 539496 h 1676710"/>
              <a:gd name="connsiteX126" fmla="*/ 2282952 w 2612136"/>
              <a:gd name="connsiteY126" fmla="*/ 545592 h 1676710"/>
              <a:gd name="connsiteX127" fmla="*/ 2292096 w 2612136"/>
              <a:gd name="connsiteY127" fmla="*/ 548640 h 1676710"/>
              <a:gd name="connsiteX128" fmla="*/ 2304288 w 2612136"/>
              <a:gd name="connsiteY128" fmla="*/ 557784 h 1676710"/>
              <a:gd name="connsiteX129" fmla="*/ 2322576 w 2612136"/>
              <a:gd name="connsiteY129" fmla="*/ 569976 h 1676710"/>
              <a:gd name="connsiteX130" fmla="*/ 2331720 w 2612136"/>
              <a:gd name="connsiteY130" fmla="*/ 579120 h 1676710"/>
              <a:gd name="connsiteX131" fmla="*/ 2350008 w 2612136"/>
              <a:gd name="connsiteY131" fmla="*/ 591312 h 1676710"/>
              <a:gd name="connsiteX132" fmla="*/ 2362200 w 2612136"/>
              <a:gd name="connsiteY132" fmla="*/ 597408 h 1676710"/>
              <a:gd name="connsiteX133" fmla="*/ 2389632 w 2612136"/>
              <a:gd name="connsiteY133" fmla="*/ 621792 h 1676710"/>
              <a:gd name="connsiteX134" fmla="*/ 2398776 w 2612136"/>
              <a:gd name="connsiteY134" fmla="*/ 624840 h 1676710"/>
              <a:gd name="connsiteX135" fmla="*/ 2420112 w 2612136"/>
              <a:gd name="connsiteY135" fmla="*/ 646176 h 1676710"/>
              <a:gd name="connsiteX136" fmla="*/ 2438400 w 2612136"/>
              <a:gd name="connsiteY136" fmla="*/ 661416 h 1676710"/>
              <a:gd name="connsiteX137" fmla="*/ 2447544 w 2612136"/>
              <a:gd name="connsiteY137" fmla="*/ 667512 h 1676710"/>
              <a:gd name="connsiteX138" fmla="*/ 2456688 w 2612136"/>
              <a:gd name="connsiteY138" fmla="*/ 679704 h 1676710"/>
              <a:gd name="connsiteX139" fmla="*/ 2474976 w 2612136"/>
              <a:gd name="connsiteY139" fmla="*/ 694944 h 1676710"/>
              <a:gd name="connsiteX140" fmla="*/ 2481072 w 2612136"/>
              <a:gd name="connsiteY140" fmla="*/ 704088 h 1676710"/>
              <a:gd name="connsiteX141" fmla="*/ 2493264 w 2612136"/>
              <a:gd name="connsiteY141" fmla="*/ 713232 h 1676710"/>
              <a:gd name="connsiteX142" fmla="*/ 2511552 w 2612136"/>
              <a:gd name="connsiteY142" fmla="*/ 743712 h 1676710"/>
              <a:gd name="connsiteX143" fmla="*/ 2526792 w 2612136"/>
              <a:gd name="connsiteY143" fmla="*/ 762000 h 1676710"/>
              <a:gd name="connsiteX144" fmla="*/ 2529840 w 2612136"/>
              <a:gd name="connsiteY144" fmla="*/ 771144 h 1676710"/>
              <a:gd name="connsiteX145" fmla="*/ 2535936 w 2612136"/>
              <a:gd name="connsiteY145" fmla="*/ 783336 h 1676710"/>
              <a:gd name="connsiteX146" fmla="*/ 2538984 w 2612136"/>
              <a:gd name="connsiteY146" fmla="*/ 792480 h 1676710"/>
              <a:gd name="connsiteX147" fmla="*/ 2545080 w 2612136"/>
              <a:gd name="connsiteY147" fmla="*/ 801624 h 1676710"/>
              <a:gd name="connsiteX148" fmla="*/ 2551176 w 2612136"/>
              <a:gd name="connsiteY148" fmla="*/ 822960 h 1676710"/>
              <a:gd name="connsiteX149" fmla="*/ 2557272 w 2612136"/>
              <a:gd name="connsiteY149" fmla="*/ 841248 h 1676710"/>
              <a:gd name="connsiteX150" fmla="*/ 2563368 w 2612136"/>
              <a:gd name="connsiteY150" fmla="*/ 865632 h 1676710"/>
              <a:gd name="connsiteX151" fmla="*/ 2569464 w 2612136"/>
              <a:gd name="connsiteY151" fmla="*/ 877824 h 1676710"/>
              <a:gd name="connsiteX152" fmla="*/ 2572512 w 2612136"/>
              <a:gd name="connsiteY152" fmla="*/ 886968 h 1676710"/>
              <a:gd name="connsiteX153" fmla="*/ 2575560 w 2612136"/>
              <a:gd name="connsiteY153" fmla="*/ 899160 h 1676710"/>
              <a:gd name="connsiteX154" fmla="*/ 2587752 w 2612136"/>
              <a:gd name="connsiteY154" fmla="*/ 917448 h 1676710"/>
              <a:gd name="connsiteX155" fmla="*/ 2593848 w 2612136"/>
              <a:gd name="connsiteY155" fmla="*/ 938784 h 1676710"/>
              <a:gd name="connsiteX156" fmla="*/ 2596896 w 2612136"/>
              <a:gd name="connsiteY156" fmla="*/ 950976 h 1676710"/>
              <a:gd name="connsiteX157" fmla="*/ 2602992 w 2612136"/>
              <a:gd name="connsiteY157" fmla="*/ 963168 h 1676710"/>
              <a:gd name="connsiteX158" fmla="*/ 2606040 w 2612136"/>
              <a:gd name="connsiteY158" fmla="*/ 975360 h 1676710"/>
              <a:gd name="connsiteX159" fmla="*/ 2612136 w 2612136"/>
              <a:gd name="connsiteY159" fmla="*/ 993648 h 1676710"/>
              <a:gd name="connsiteX160" fmla="*/ 2609088 w 2612136"/>
              <a:gd name="connsiteY160" fmla="*/ 1030224 h 1676710"/>
              <a:gd name="connsiteX161" fmla="*/ 2602992 w 2612136"/>
              <a:gd name="connsiteY161" fmla="*/ 1066800 h 1676710"/>
              <a:gd name="connsiteX162" fmla="*/ 2599944 w 2612136"/>
              <a:gd name="connsiteY162" fmla="*/ 1103376 h 1676710"/>
              <a:gd name="connsiteX163" fmla="*/ 2593848 w 2612136"/>
              <a:gd name="connsiteY163" fmla="*/ 1130808 h 1676710"/>
              <a:gd name="connsiteX164" fmla="*/ 2590800 w 2612136"/>
              <a:gd name="connsiteY164" fmla="*/ 1139952 h 1676710"/>
              <a:gd name="connsiteX165" fmla="*/ 2581656 w 2612136"/>
              <a:gd name="connsiteY165" fmla="*/ 1173480 h 1676710"/>
              <a:gd name="connsiteX166" fmla="*/ 2578608 w 2612136"/>
              <a:gd name="connsiteY166" fmla="*/ 1182624 h 1676710"/>
              <a:gd name="connsiteX167" fmla="*/ 2566416 w 2612136"/>
              <a:gd name="connsiteY167" fmla="*/ 1200912 h 1676710"/>
              <a:gd name="connsiteX168" fmla="*/ 2560320 w 2612136"/>
              <a:gd name="connsiteY168" fmla="*/ 1210056 h 1676710"/>
              <a:gd name="connsiteX169" fmla="*/ 2557272 w 2612136"/>
              <a:gd name="connsiteY169" fmla="*/ 1219200 h 1676710"/>
              <a:gd name="connsiteX170" fmla="*/ 2545080 w 2612136"/>
              <a:gd name="connsiteY170" fmla="*/ 1237488 h 1676710"/>
              <a:gd name="connsiteX171" fmla="*/ 2538984 w 2612136"/>
              <a:gd name="connsiteY171" fmla="*/ 1246632 h 1676710"/>
              <a:gd name="connsiteX172" fmla="*/ 2535936 w 2612136"/>
              <a:gd name="connsiteY172" fmla="*/ 1255776 h 1676710"/>
              <a:gd name="connsiteX173" fmla="*/ 2526792 w 2612136"/>
              <a:gd name="connsiteY173" fmla="*/ 1264920 h 1676710"/>
              <a:gd name="connsiteX174" fmla="*/ 2511552 w 2612136"/>
              <a:gd name="connsiteY174" fmla="*/ 1283208 h 1676710"/>
              <a:gd name="connsiteX175" fmla="*/ 2502408 w 2612136"/>
              <a:gd name="connsiteY175" fmla="*/ 1289304 h 1676710"/>
              <a:gd name="connsiteX176" fmla="*/ 2493264 w 2612136"/>
              <a:gd name="connsiteY176" fmla="*/ 1301496 h 1676710"/>
              <a:gd name="connsiteX177" fmla="*/ 2474976 w 2612136"/>
              <a:gd name="connsiteY177" fmla="*/ 1313688 h 1676710"/>
              <a:gd name="connsiteX178" fmla="*/ 2444496 w 2612136"/>
              <a:gd name="connsiteY178" fmla="*/ 1335024 h 1676710"/>
              <a:gd name="connsiteX179" fmla="*/ 2435352 w 2612136"/>
              <a:gd name="connsiteY179" fmla="*/ 1341120 h 1676710"/>
              <a:gd name="connsiteX180" fmla="*/ 2423160 w 2612136"/>
              <a:gd name="connsiteY180" fmla="*/ 1350264 h 1676710"/>
              <a:gd name="connsiteX181" fmla="*/ 2410968 w 2612136"/>
              <a:gd name="connsiteY181" fmla="*/ 1353312 h 1676710"/>
              <a:gd name="connsiteX182" fmla="*/ 2401824 w 2612136"/>
              <a:gd name="connsiteY182" fmla="*/ 1362456 h 1676710"/>
              <a:gd name="connsiteX183" fmla="*/ 2383536 w 2612136"/>
              <a:gd name="connsiteY183" fmla="*/ 1374648 h 1676710"/>
              <a:gd name="connsiteX184" fmla="*/ 2365248 w 2612136"/>
              <a:gd name="connsiteY184" fmla="*/ 1386840 h 1676710"/>
              <a:gd name="connsiteX185" fmla="*/ 2356104 w 2612136"/>
              <a:gd name="connsiteY185" fmla="*/ 1395984 h 1676710"/>
              <a:gd name="connsiteX186" fmla="*/ 2346960 w 2612136"/>
              <a:gd name="connsiteY186" fmla="*/ 1399032 h 1676710"/>
              <a:gd name="connsiteX187" fmla="*/ 2331720 w 2612136"/>
              <a:gd name="connsiteY187" fmla="*/ 1411224 h 1676710"/>
              <a:gd name="connsiteX188" fmla="*/ 2322576 w 2612136"/>
              <a:gd name="connsiteY188" fmla="*/ 1420368 h 1676710"/>
              <a:gd name="connsiteX189" fmla="*/ 2301240 w 2612136"/>
              <a:gd name="connsiteY189" fmla="*/ 1432560 h 1676710"/>
              <a:gd name="connsiteX190" fmla="*/ 2286000 w 2612136"/>
              <a:gd name="connsiteY190" fmla="*/ 1441704 h 1676710"/>
              <a:gd name="connsiteX191" fmla="*/ 2267712 w 2612136"/>
              <a:gd name="connsiteY191" fmla="*/ 1453896 h 1676710"/>
              <a:gd name="connsiteX192" fmla="*/ 2255520 w 2612136"/>
              <a:gd name="connsiteY192" fmla="*/ 1459992 h 1676710"/>
              <a:gd name="connsiteX193" fmla="*/ 2234184 w 2612136"/>
              <a:gd name="connsiteY193" fmla="*/ 1475232 h 1676710"/>
              <a:gd name="connsiteX194" fmla="*/ 2225040 w 2612136"/>
              <a:gd name="connsiteY194" fmla="*/ 1481328 h 1676710"/>
              <a:gd name="connsiteX195" fmla="*/ 2212848 w 2612136"/>
              <a:gd name="connsiteY195" fmla="*/ 1490472 h 1676710"/>
              <a:gd name="connsiteX196" fmla="*/ 2194560 w 2612136"/>
              <a:gd name="connsiteY196" fmla="*/ 1496568 h 1676710"/>
              <a:gd name="connsiteX197" fmla="*/ 2185416 w 2612136"/>
              <a:gd name="connsiteY197" fmla="*/ 1499616 h 1676710"/>
              <a:gd name="connsiteX198" fmla="*/ 2164080 w 2612136"/>
              <a:gd name="connsiteY198" fmla="*/ 1511808 h 1676710"/>
              <a:gd name="connsiteX199" fmla="*/ 2154936 w 2612136"/>
              <a:gd name="connsiteY199" fmla="*/ 1514856 h 1676710"/>
              <a:gd name="connsiteX200" fmla="*/ 2133600 w 2612136"/>
              <a:gd name="connsiteY200" fmla="*/ 1527048 h 1676710"/>
              <a:gd name="connsiteX201" fmla="*/ 2115312 w 2612136"/>
              <a:gd name="connsiteY201" fmla="*/ 1539240 h 1676710"/>
              <a:gd name="connsiteX202" fmla="*/ 2097024 w 2612136"/>
              <a:gd name="connsiteY202" fmla="*/ 1548384 h 1676710"/>
              <a:gd name="connsiteX203" fmla="*/ 2087880 w 2612136"/>
              <a:gd name="connsiteY203" fmla="*/ 1551432 h 1676710"/>
              <a:gd name="connsiteX204" fmla="*/ 2063496 w 2612136"/>
              <a:gd name="connsiteY204" fmla="*/ 1563624 h 1676710"/>
              <a:gd name="connsiteX205" fmla="*/ 2045208 w 2612136"/>
              <a:gd name="connsiteY205" fmla="*/ 1575816 h 1676710"/>
              <a:gd name="connsiteX206" fmla="*/ 2036064 w 2612136"/>
              <a:gd name="connsiteY206" fmla="*/ 1578864 h 1676710"/>
              <a:gd name="connsiteX207" fmla="*/ 2026920 w 2612136"/>
              <a:gd name="connsiteY207" fmla="*/ 1584960 h 1676710"/>
              <a:gd name="connsiteX208" fmla="*/ 2002536 w 2612136"/>
              <a:gd name="connsiteY208" fmla="*/ 1600200 h 1676710"/>
              <a:gd name="connsiteX209" fmla="*/ 1984248 w 2612136"/>
              <a:gd name="connsiteY209" fmla="*/ 1612392 h 1676710"/>
              <a:gd name="connsiteX210" fmla="*/ 1959864 w 2612136"/>
              <a:gd name="connsiteY210" fmla="*/ 1621536 h 1676710"/>
              <a:gd name="connsiteX211" fmla="*/ 1950720 w 2612136"/>
              <a:gd name="connsiteY211" fmla="*/ 1624584 h 1676710"/>
              <a:gd name="connsiteX212" fmla="*/ 1941576 w 2612136"/>
              <a:gd name="connsiteY212" fmla="*/ 1630680 h 1676710"/>
              <a:gd name="connsiteX213" fmla="*/ 1911096 w 2612136"/>
              <a:gd name="connsiteY213" fmla="*/ 1636776 h 1676710"/>
              <a:gd name="connsiteX214" fmla="*/ 1898904 w 2612136"/>
              <a:gd name="connsiteY214" fmla="*/ 1642872 h 1676710"/>
              <a:gd name="connsiteX215" fmla="*/ 1889760 w 2612136"/>
              <a:gd name="connsiteY215" fmla="*/ 1648968 h 1676710"/>
              <a:gd name="connsiteX216" fmla="*/ 1880616 w 2612136"/>
              <a:gd name="connsiteY216" fmla="*/ 1652016 h 1676710"/>
              <a:gd name="connsiteX217" fmla="*/ 1862328 w 2612136"/>
              <a:gd name="connsiteY217" fmla="*/ 1664208 h 1676710"/>
              <a:gd name="connsiteX218" fmla="*/ 1853184 w 2612136"/>
              <a:gd name="connsiteY218" fmla="*/ 1670304 h 1676710"/>
              <a:gd name="connsiteX219" fmla="*/ 1831848 w 2612136"/>
              <a:gd name="connsiteY219" fmla="*/ 1676400 h 1676710"/>
              <a:gd name="connsiteX220" fmla="*/ 1813560 w 2612136"/>
              <a:gd name="connsiteY220" fmla="*/ 1667256 h 1676710"/>
              <a:gd name="connsiteX221" fmla="*/ 1792224 w 2612136"/>
              <a:gd name="connsiteY221" fmla="*/ 1658112 h 1676710"/>
              <a:gd name="connsiteX222" fmla="*/ 1783080 w 2612136"/>
              <a:gd name="connsiteY222" fmla="*/ 1648968 h 1676710"/>
              <a:gd name="connsiteX223" fmla="*/ 1776984 w 2612136"/>
              <a:gd name="connsiteY223" fmla="*/ 1639824 h 1676710"/>
              <a:gd name="connsiteX224" fmla="*/ 1767840 w 2612136"/>
              <a:gd name="connsiteY224" fmla="*/ 1636776 h 1676710"/>
              <a:gd name="connsiteX225" fmla="*/ 1761744 w 2612136"/>
              <a:gd name="connsiteY225" fmla="*/ 1627632 h 1676710"/>
              <a:gd name="connsiteX226" fmla="*/ 1734312 w 2612136"/>
              <a:gd name="connsiteY226" fmla="*/ 1600200 h 1676710"/>
              <a:gd name="connsiteX227" fmla="*/ 1725168 w 2612136"/>
              <a:gd name="connsiteY227" fmla="*/ 1591056 h 1676710"/>
              <a:gd name="connsiteX228" fmla="*/ 1706880 w 2612136"/>
              <a:gd name="connsiteY228" fmla="*/ 1563624 h 1676710"/>
              <a:gd name="connsiteX229" fmla="*/ 1700784 w 2612136"/>
              <a:gd name="connsiteY229" fmla="*/ 1554480 h 1676710"/>
              <a:gd name="connsiteX230" fmla="*/ 1694688 w 2612136"/>
              <a:gd name="connsiteY230" fmla="*/ 1545336 h 1676710"/>
              <a:gd name="connsiteX231" fmla="*/ 1691640 w 2612136"/>
              <a:gd name="connsiteY231" fmla="*/ 1536192 h 1676710"/>
              <a:gd name="connsiteX232" fmla="*/ 1679448 w 2612136"/>
              <a:gd name="connsiteY232" fmla="*/ 1514856 h 1676710"/>
              <a:gd name="connsiteX233" fmla="*/ 1673352 w 2612136"/>
              <a:gd name="connsiteY233" fmla="*/ 1496568 h 1676710"/>
              <a:gd name="connsiteX234" fmla="*/ 1670304 w 2612136"/>
              <a:gd name="connsiteY234" fmla="*/ 1487424 h 1676710"/>
              <a:gd name="connsiteX235" fmla="*/ 1670304 w 2612136"/>
              <a:gd name="connsiteY235" fmla="*/ 1423416 h 1676710"/>
              <a:gd name="connsiteX236" fmla="*/ 1679448 w 2612136"/>
              <a:gd name="connsiteY236" fmla="*/ 1405128 h 1676710"/>
              <a:gd name="connsiteX237" fmla="*/ 1688592 w 2612136"/>
              <a:gd name="connsiteY237" fmla="*/ 1399032 h 1676710"/>
              <a:gd name="connsiteX238" fmla="*/ 1700784 w 2612136"/>
              <a:gd name="connsiteY238" fmla="*/ 1386840 h 1676710"/>
              <a:gd name="connsiteX239" fmla="*/ 1709928 w 2612136"/>
              <a:gd name="connsiteY239" fmla="*/ 1377696 h 1676710"/>
              <a:gd name="connsiteX240" fmla="*/ 1728216 w 2612136"/>
              <a:gd name="connsiteY240" fmla="*/ 1365504 h 1676710"/>
              <a:gd name="connsiteX241" fmla="*/ 1737360 w 2612136"/>
              <a:gd name="connsiteY241" fmla="*/ 1359408 h 1676710"/>
              <a:gd name="connsiteX242" fmla="*/ 1749552 w 2612136"/>
              <a:gd name="connsiteY242" fmla="*/ 1356360 h 1676710"/>
              <a:gd name="connsiteX243" fmla="*/ 1770888 w 2612136"/>
              <a:gd name="connsiteY243" fmla="*/ 1344168 h 1676710"/>
              <a:gd name="connsiteX244" fmla="*/ 1780032 w 2612136"/>
              <a:gd name="connsiteY244" fmla="*/ 1338072 h 1676710"/>
              <a:gd name="connsiteX245" fmla="*/ 1801368 w 2612136"/>
              <a:gd name="connsiteY245" fmla="*/ 1331976 h 1676710"/>
              <a:gd name="connsiteX246" fmla="*/ 1810512 w 2612136"/>
              <a:gd name="connsiteY246" fmla="*/ 1328928 h 1676710"/>
              <a:gd name="connsiteX247" fmla="*/ 1822704 w 2612136"/>
              <a:gd name="connsiteY247" fmla="*/ 1325880 h 1676710"/>
              <a:gd name="connsiteX248" fmla="*/ 1840992 w 2612136"/>
              <a:gd name="connsiteY248" fmla="*/ 1319784 h 1676710"/>
              <a:gd name="connsiteX249" fmla="*/ 1850136 w 2612136"/>
              <a:gd name="connsiteY249" fmla="*/ 1316736 h 1676710"/>
              <a:gd name="connsiteX250" fmla="*/ 1871472 w 2612136"/>
              <a:gd name="connsiteY250" fmla="*/ 1313688 h 1676710"/>
              <a:gd name="connsiteX251" fmla="*/ 1883664 w 2612136"/>
              <a:gd name="connsiteY251" fmla="*/ 1307592 h 1676710"/>
              <a:gd name="connsiteX252" fmla="*/ 1901952 w 2612136"/>
              <a:gd name="connsiteY252" fmla="*/ 1301496 h 1676710"/>
              <a:gd name="connsiteX253" fmla="*/ 1914144 w 2612136"/>
              <a:gd name="connsiteY253" fmla="*/ 1295400 h 1676710"/>
              <a:gd name="connsiteX254" fmla="*/ 1923288 w 2612136"/>
              <a:gd name="connsiteY254" fmla="*/ 1292352 h 1676710"/>
              <a:gd name="connsiteX255" fmla="*/ 1932432 w 2612136"/>
              <a:gd name="connsiteY255" fmla="*/ 1286256 h 1676710"/>
              <a:gd name="connsiteX256" fmla="*/ 1941576 w 2612136"/>
              <a:gd name="connsiteY256" fmla="*/ 1283208 h 1676710"/>
              <a:gd name="connsiteX257" fmla="*/ 1959864 w 2612136"/>
              <a:gd name="connsiteY257" fmla="*/ 1271016 h 1676710"/>
              <a:gd name="connsiteX258" fmla="*/ 1969008 w 2612136"/>
              <a:gd name="connsiteY258" fmla="*/ 1264920 h 1676710"/>
              <a:gd name="connsiteX259" fmla="*/ 1978152 w 2612136"/>
              <a:gd name="connsiteY259" fmla="*/ 1258824 h 1676710"/>
              <a:gd name="connsiteX260" fmla="*/ 1987296 w 2612136"/>
              <a:gd name="connsiteY260" fmla="*/ 1255776 h 1676710"/>
              <a:gd name="connsiteX261" fmla="*/ 1996440 w 2612136"/>
              <a:gd name="connsiteY261" fmla="*/ 1249680 h 1676710"/>
              <a:gd name="connsiteX262" fmla="*/ 2008632 w 2612136"/>
              <a:gd name="connsiteY262" fmla="*/ 1246632 h 1676710"/>
              <a:gd name="connsiteX263" fmla="*/ 2017776 w 2612136"/>
              <a:gd name="connsiteY263" fmla="*/ 1240536 h 1676710"/>
              <a:gd name="connsiteX264" fmla="*/ 2045208 w 2612136"/>
              <a:gd name="connsiteY264" fmla="*/ 1228344 h 1676710"/>
              <a:gd name="connsiteX265" fmla="*/ 2051304 w 2612136"/>
              <a:gd name="connsiteY265" fmla="*/ 1216152 h 1676710"/>
              <a:gd name="connsiteX266" fmla="*/ 2069592 w 2612136"/>
              <a:gd name="connsiteY266" fmla="*/ 1200912 h 1676710"/>
              <a:gd name="connsiteX267" fmla="*/ 2078736 w 2612136"/>
              <a:gd name="connsiteY267" fmla="*/ 1191768 h 1676710"/>
              <a:gd name="connsiteX268" fmla="*/ 2097024 w 2612136"/>
              <a:gd name="connsiteY268" fmla="*/ 1179576 h 1676710"/>
              <a:gd name="connsiteX269" fmla="*/ 2106168 w 2612136"/>
              <a:gd name="connsiteY269" fmla="*/ 1173480 h 1676710"/>
              <a:gd name="connsiteX270" fmla="*/ 2115312 w 2612136"/>
              <a:gd name="connsiteY270" fmla="*/ 1167384 h 1676710"/>
              <a:gd name="connsiteX271" fmla="*/ 2124456 w 2612136"/>
              <a:gd name="connsiteY271" fmla="*/ 1164336 h 1676710"/>
              <a:gd name="connsiteX272" fmla="*/ 2136648 w 2612136"/>
              <a:gd name="connsiteY272" fmla="*/ 1155192 h 1676710"/>
              <a:gd name="connsiteX273" fmla="*/ 2145792 w 2612136"/>
              <a:gd name="connsiteY273" fmla="*/ 1152144 h 1676710"/>
              <a:gd name="connsiteX274" fmla="*/ 2154936 w 2612136"/>
              <a:gd name="connsiteY274" fmla="*/ 1143000 h 1676710"/>
              <a:gd name="connsiteX275" fmla="*/ 2164080 w 2612136"/>
              <a:gd name="connsiteY275" fmla="*/ 1139952 h 1676710"/>
              <a:gd name="connsiteX276" fmla="*/ 2173224 w 2612136"/>
              <a:gd name="connsiteY276" fmla="*/ 1133856 h 1676710"/>
              <a:gd name="connsiteX277" fmla="*/ 2191512 w 2612136"/>
              <a:gd name="connsiteY277" fmla="*/ 1115568 h 1676710"/>
              <a:gd name="connsiteX278" fmla="*/ 2209800 w 2612136"/>
              <a:gd name="connsiteY278" fmla="*/ 1106424 h 1676710"/>
              <a:gd name="connsiteX279" fmla="*/ 2215896 w 2612136"/>
              <a:gd name="connsiteY279" fmla="*/ 1097280 h 1676710"/>
              <a:gd name="connsiteX280" fmla="*/ 2234184 w 2612136"/>
              <a:gd name="connsiteY280" fmla="*/ 1085088 h 1676710"/>
              <a:gd name="connsiteX281" fmla="*/ 2261616 w 2612136"/>
              <a:gd name="connsiteY281" fmla="*/ 1066800 h 1676710"/>
              <a:gd name="connsiteX282" fmla="*/ 2270760 w 2612136"/>
              <a:gd name="connsiteY282" fmla="*/ 1060704 h 1676710"/>
              <a:gd name="connsiteX283" fmla="*/ 2279904 w 2612136"/>
              <a:gd name="connsiteY283" fmla="*/ 1051560 h 1676710"/>
              <a:gd name="connsiteX284" fmla="*/ 2289048 w 2612136"/>
              <a:gd name="connsiteY284" fmla="*/ 1048512 h 1676710"/>
              <a:gd name="connsiteX285" fmla="*/ 2316480 w 2612136"/>
              <a:gd name="connsiteY285" fmla="*/ 1030224 h 1676710"/>
              <a:gd name="connsiteX286" fmla="*/ 2325624 w 2612136"/>
              <a:gd name="connsiteY286" fmla="*/ 1024128 h 1676710"/>
              <a:gd name="connsiteX287" fmla="*/ 2346960 w 2612136"/>
              <a:gd name="connsiteY287" fmla="*/ 1008888 h 1676710"/>
              <a:gd name="connsiteX288" fmla="*/ 2353056 w 2612136"/>
              <a:gd name="connsiteY288" fmla="*/ 999744 h 1676710"/>
              <a:gd name="connsiteX289" fmla="*/ 2359152 w 2612136"/>
              <a:gd name="connsiteY289" fmla="*/ 987552 h 1676710"/>
              <a:gd name="connsiteX290" fmla="*/ 2368296 w 2612136"/>
              <a:gd name="connsiteY290" fmla="*/ 978408 h 1676710"/>
              <a:gd name="connsiteX291" fmla="*/ 2377440 w 2612136"/>
              <a:gd name="connsiteY291" fmla="*/ 960120 h 1676710"/>
              <a:gd name="connsiteX292" fmla="*/ 2383536 w 2612136"/>
              <a:gd name="connsiteY292" fmla="*/ 935736 h 1676710"/>
              <a:gd name="connsiteX293" fmla="*/ 2377440 w 2612136"/>
              <a:gd name="connsiteY293" fmla="*/ 896112 h 1676710"/>
              <a:gd name="connsiteX294" fmla="*/ 2374392 w 2612136"/>
              <a:gd name="connsiteY294" fmla="*/ 886968 h 1676710"/>
              <a:gd name="connsiteX295" fmla="*/ 2362200 w 2612136"/>
              <a:gd name="connsiteY295" fmla="*/ 868680 h 1676710"/>
              <a:gd name="connsiteX296" fmla="*/ 2353056 w 2612136"/>
              <a:gd name="connsiteY296" fmla="*/ 862584 h 1676710"/>
              <a:gd name="connsiteX297" fmla="*/ 2340864 w 2612136"/>
              <a:gd name="connsiteY297" fmla="*/ 853440 h 1676710"/>
              <a:gd name="connsiteX298" fmla="*/ 2331720 w 2612136"/>
              <a:gd name="connsiteY298" fmla="*/ 850392 h 1676710"/>
              <a:gd name="connsiteX299" fmla="*/ 2319528 w 2612136"/>
              <a:gd name="connsiteY299" fmla="*/ 844296 h 1676710"/>
              <a:gd name="connsiteX300" fmla="*/ 2301240 w 2612136"/>
              <a:gd name="connsiteY300" fmla="*/ 838200 h 1676710"/>
              <a:gd name="connsiteX301" fmla="*/ 2282952 w 2612136"/>
              <a:gd name="connsiteY301" fmla="*/ 829056 h 1676710"/>
              <a:gd name="connsiteX302" fmla="*/ 2264664 w 2612136"/>
              <a:gd name="connsiteY302" fmla="*/ 813816 h 1676710"/>
              <a:gd name="connsiteX303" fmla="*/ 2255520 w 2612136"/>
              <a:gd name="connsiteY303" fmla="*/ 810768 h 1676710"/>
              <a:gd name="connsiteX304" fmla="*/ 2240280 w 2612136"/>
              <a:gd name="connsiteY304" fmla="*/ 798576 h 1676710"/>
              <a:gd name="connsiteX305" fmla="*/ 2231136 w 2612136"/>
              <a:gd name="connsiteY305" fmla="*/ 789432 h 1676710"/>
              <a:gd name="connsiteX306" fmla="*/ 2221992 w 2612136"/>
              <a:gd name="connsiteY306" fmla="*/ 786384 h 1676710"/>
              <a:gd name="connsiteX307" fmla="*/ 2203704 w 2612136"/>
              <a:gd name="connsiteY307" fmla="*/ 774192 h 1676710"/>
              <a:gd name="connsiteX308" fmla="*/ 2188464 w 2612136"/>
              <a:gd name="connsiteY308" fmla="*/ 758952 h 1676710"/>
              <a:gd name="connsiteX309" fmla="*/ 2157984 w 2612136"/>
              <a:gd name="connsiteY309" fmla="*/ 749808 h 1676710"/>
              <a:gd name="connsiteX310" fmla="*/ 2148840 w 2612136"/>
              <a:gd name="connsiteY310" fmla="*/ 743712 h 1676710"/>
              <a:gd name="connsiteX311" fmla="*/ 2130552 w 2612136"/>
              <a:gd name="connsiteY311" fmla="*/ 737616 h 1676710"/>
              <a:gd name="connsiteX312" fmla="*/ 2121408 w 2612136"/>
              <a:gd name="connsiteY312" fmla="*/ 734568 h 1676710"/>
              <a:gd name="connsiteX313" fmla="*/ 2100072 w 2612136"/>
              <a:gd name="connsiteY313" fmla="*/ 728472 h 1676710"/>
              <a:gd name="connsiteX314" fmla="*/ 2090928 w 2612136"/>
              <a:gd name="connsiteY314" fmla="*/ 722376 h 1676710"/>
              <a:gd name="connsiteX315" fmla="*/ 2051304 w 2612136"/>
              <a:gd name="connsiteY315" fmla="*/ 694944 h 1676710"/>
              <a:gd name="connsiteX316" fmla="*/ 1965960 w 2612136"/>
              <a:gd name="connsiteY316" fmla="*/ 655320 h 1676710"/>
              <a:gd name="connsiteX317" fmla="*/ 1874520 w 2612136"/>
              <a:gd name="connsiteY317" fmla="*/ 615696 h 1676710"/>
              <a:gd name="connsiteX318" fmla="*/ 1776984 w 2612136"/>
              <a:gd name="connsiteY318" fmla="*/ 569976 h 1676710"/>
              <a:gd name="connsiteX319" fmla="*/ 1722120 w 2612136"/>
              <a:gd name="connsiteY319" fmla="*/ 554736 h 1676710"/>
              <a:gd name="connsiteX320" fmla="*/ 1703832 w 2612136"/>
              <a:gd name="connsiteY320" fmla="*/ 542544 h 1676710"/>
              <a:gd name="connsiteX321" fmla="*/ 1685544 w 2612136"/>
              <a:gd name="connsiteY321" fmla="*/ 533400 h 1676710"/>
              <a:gd name="connsiteX322" fmla="*/ 1676400 w 2612136"/>
              <a:gd name="connsiteY322" fmla="*/ 530352 h 1676710"/>
              <a:gd name="connsiteX323" fmla="*/ 1664208 w 2612136"/>
              <a:gd name="connsiteY323" fmla="*/ 524256 h 1676710"/>
              <a:gd name="connsiteX324" fmla="*/ 1645920 w 2612136"/>
              <a:gd name="connsiteY324" fmla="*/ 512064 h 1676710"/>
              <a:gd name="connsiteX325" fmla="*/ 1636776 w 2612136"/>
              <a:gd name="connsiteY325" fmla="*/ 505968 h 1676710"/>
              <a:gd name="connsiteX326" fmla="*/ 1615440 w 2612136"/>
              <a:gd name="connsiteY326" fmla="*/ 499872 h 1676710"/>
              <a:gd name="connsiteX327" fmla="*/ 1606296 w 2612136"/>
              <a:gd name="connsiteY327" fmla="*/ 493776 h 1676710"/>
              <a:gd name="connsiteX328" fmla="*/ 1584960 w 2612136"/>
              <a:gd name="connsiteY328" fmla="*/ 487680 h 1676710"/>
              <a:gd name="connsiteX329" fmla="*/ 1575816 w 2612136"/>
              <a:gd name="connsiteY329" fmla="*/ 481584 h 1676710"/>
              <a:gd name="connsiteX330" fmla="*/ 1551432 w 2612136"/>
              <a:gd name="connsiteY330" fmla="*/ 475488 h 1676710"/>
              <a:gd name="connsiteX331" fmla="*/ 1536192 w 2612136"/>
              <a:gd name="connsiteY331" fmla="*/ 469392 h 1676710"/>
              <a:gd name="connsiteX332" fmla="*/ 1514856 w 2612136"/>
              <a:gd name="connsiteY332" fmla="*/ 463296 h 1676710"/>
              <a:gd name="connsiteX333" fmla="*/ 1493520 w 2612136"/>
              <a:gd name="connsiteY333" fmla="*/ 454152 h 1676710"/>
              <a:gd name="connsiteX334" fmla="*/ 1463040 w 2612136"/>
              <a:gd name="connsiteY334" fmla="*/ 438912 h 1676710"/>
              <a:gd name="connsiteX335" fmla="*/ 1453896 w 2612136"/>
              <a:gd name="connsiteY335" fmla="*/ 432816 h 1676710"/>
              <a:gd name="connsiteX336" fmla="*/ 1444752 w 2612136"/>
              <a:gd name="connsiteY336" fmla="*/ 429768 h 1676710"/>
              <a:gd name="connsiteX337" fmla="*/ 1408176 w 2612136"/>
              <a:gd name="connsiteY337" fmla="*/ 414528 h 1676710"/>
              <a:gd name="connsiteX338" fmla="*/ 1389888 w 2612136"/>
              <a:gd name="connsiteY338" fmla="*/ 402336 h 1676710"/>
              <a:gd name="connsiteX339" fmla="*/ 1380744 w 2612136"/>
              <a:gd name="connsiteY339" fmla="*/ 396240 h 1676710"/>
              <a:gd name="connsiteX340" fmla="*/ 1371600 w 2612136"/>
              <a:gd name="connsiteY340" fmla="*/ 393192 h 1676710"/>
              <a:gd name="connsiteX341" fmla="*/ 1350264 w 2612136"/>
              <a:gd name="connsiteY341" fmla="*/ 381000 h 1676710"/>
              <a:gd name="connsiteX342" fmla="*/ 1341120 w 2612136"/>
              <a:gd name="connsiteY342" fmla="*/ 377952 h 1676710"/>
              <a:gd name="connsiteX343" fmla="*/ 1331976 w 2612136"/>
              <a:gd name="connsiteY343" fmla="*/ 371856 h 1676710"/>
              <a:gd name="connsiteX344" fmla="*/ 1094232 w 2612136"/>
              <a:gd name="connsiteY344" fmla="*/ 295656 h 1676710"/>
              <a:gd name="connsiteX345" fmla="*/ 1069848 w 2612136"/>
              <a:gd name="connsiteY345" fmla="*/ 289560 h 1676710"/>
              <a:gd name="connsiteX346" fmla="*/ 1057656 w 2612136"/>
              <a:gd name="connsiteY346" fmla="*/ 286512 h 1676710"/>
              <a:gd name="connsiteX347" fmla="*/ 1030224 w 2612136"/>
              <a:gd name="connsiteY347" fmla="*/ 283464 h 1676710"/>
              <a:gd name="connsiteX348" fmla="*/ 990600 w 2612136"/>
              <a:gd name="connsiteY348" fmla="*/ 274320 h 1676710"/>
              <a:gd name="connsiteX349" fmla="*/ 972312 w 2612136"/>
              <a:gd name="connsiteY349" fmla="*/ 268224 h 1676710"/>
              <a:gd name="connsiteX350" fmla="*/ 963168 w 2612136"/>
              <a:gd name="connsiteY350" fmla="*/ 265176 h 1676710"/>
              <a:gd name="connsiteX351" fmla="*/ 950976 w 2612136"/>
              <a:gd name="connsiteY351" fmla="*/ 262128 h 1676710"/>
              <a:gd name="connsiteX352" fmla="*/ 932688 w 2612136"/>
              <a:gd name="connsiteY352" fmla="*/ 256032 h 1676710"/>
              <a:gd name="connsiteX353" fmla="*/ 923544 w 2612136"/>
              <a:gd name="connsiteY353" fmla="*/ 252984 h 1676710"/>
              <a:gd name="connsiteX354" fmla="*/ 905256 w 2612136"/>
              <a:gd name="connsiteY354" fmla="*/ 249936 h 1676710"/>
              <a:gd name="connsiteX355" fmla="*/ 880872 w 2612136"/>
              <a:gd name="connsiteY355" fmla="*/ 240792 h 1676710"/>
              <a:gd name="connsiteX356" fmla="*/ 853440 w 2612136"/>
              <a:gd name="connsiteY356" fmla="*/ 237744 h 1676710"/>
              <a:gd name="connsiteX357" fmla="*/ 841248 w 2612136"/>
              <a:gd name="connsiteY357" fmla="*/ 234696 h 1676710"/>
              <a:gd name="connsiteX358" fmla="*/ 819912 w 2612136"/>
              <a:gd name="connsiteY358" fmla="*/ 228600 h 1676710"/>
              <a:gd name="connsiteX359" fmla="*/ 804672 w 2612136"/>
              <a:gd name="connsiteY359" fmla="*/ 225552 h 1676710"/>
              <a:gd name="connsiteX360" fmla="*/ 786384 w 2612136"/>
              <a:gd name="connsiteY360" fmla="*/ 222504 h 1676710"/>
              <a:gd name="connsiteX361" fmla="*/ 768096 w 2612136"/>
              <a:gd name="connsiteY361" fmla="*/ 216408 h 1676710"/>
              <a:gd name="connsiteX362" fmla="*/ 743712 w 2612136"/>
              <a:gd name="connsiteY362" fmla="*/ 213360 h 1676710"/>
              <a:gd name="connsiteX363" fmla="*/ 722376 w 2612136"/>
              <a:gd name="connsiteY363" fmla="*/ 210312 h 1676710"/>
              <a:gd name="connsiteX364" fmla="*/ 676656 w 2612136"/>
              <a:gd name="connsiteY364" fmla="*/ 207264 h 1676710"/>
              <a:gd name="connsiteX365" fmla="*/ 664464 w 2612136"/>
              <a:gd name="connsiteY365" fmla="*/ 204216 h 1676710"/>
              <a:gd name="connsiteX366" fmla="*/ 591312 w 2612136"/>
              <a:gd name="connsiteY366" fmla="*/ 207264 h 1676710"/>
              <a:gd name="connsiteX367" fmla="*/ 576072 w 2612136"/>
              <a:gd name="connsiteY367" fmla="*/ 210312 h 1676710"/>
              <a:gd name="connsiteX368" fmla="*/ 536448 w 2612136"/>
              <a:gd name="connsiteY368" fmla="*/ 216408 h 1676710"/>
              <a:gd name="connsiteX369" fmla="*/ 493776 w 2612136"/>
              <a:gd name="connsiteY369" fmla="*/ 219456 h 1676710"/>
              <a:gd name="connsiteX370" fmla="*/ 466344 w 2612136"/>
              <a:gd name="connsiteY370" fmla="*/ 222504 h 1676710"/>
              <a:gd name="connsiteX371" fmla="*/ 371856 w 2612136"/>
              <a:gd name="connsiteY371" fmla="*/ 231648 h 1676710"/>
              <a:gd name="connsiteX372" fmla="*/ 326136 w 2612136"/>
              <a:gd name="connsiteY372" fmla="*/ 246888 h 1676710"/>
              <a:gd name="connsiteX373" fmla="*/ 316992 w 2612136"/>
              <a:gd name="connsiteY373" fmla="*/ 249936 h 1676710"/>
              <a:gd name="connsiteX374" fmla="*/ 307848 w 2612136"/>
              <a:gd name="connsiteY374" fmla="*/ 252984 h 1676710"/>
              <a:gd name="connsiteX375" fmla="*/ 283464 w 2612136"/>
              <a:gd name="connsiteY375" fmla="*/ 262128 h 1676710"/>
              <a:gd name="connsiteX376" fmla="*/ 265176 w 2612136"/>
              <a:gd name="connsiteY376" fmla="*/ 268224 h 1676710"/>
              <a:gd name="connsiteX377" fmla="*/ 240792 w 2612136"/>
              <a:gd name="connsiteY377" fmla="*/ 274320 h 1676710"/>
              <a:gd name="connsiteX378" fmla="*/ 231648 w 2612136"/>
              <a:gd name="connsiteY378" fmla="*/ 280416 h 1676710"/>
              <a:gd name="connsiteX379" fmla="*/ 219456 w 2612136"/>
              <a:gd name="connsiteY379" fmla="*/ 283464 h 1676710"/>
              <a:gd name="connsiteX380" fmla="*/ 201168 w 2612136"/>
              <a:gd name="connsiteY380" fmla="*/ 289560 h 1676710"/>
              <a:gd name="connsiteX381" fmla="*/ 195072 w 2612136"/>
              <a:gd name="connsiteY381" fmla="*/ 295656 h 1676710"/>
              <a:gd name="connsiteX0" fmla="*/ 195072 w 2612136"/>
              <a:gd name="connsiteY0" fmla="*/ 295656 h 1676710"/>
              <a:gd name="connsiteX1" fmla="*/ 176784 w 2612136"/>
              <a:gd name="connsiteY1" fmla="*/ 304800 h 1676710"/>
              <a:gd name="connsiteX2" fmla="*/ 155448 w 2612136"/>
              <a:gd name="connsiteY2" fmla="*/ 310896 h 1676710"/>
              <a:gd name="connsiteX3" fmla="*/ 137160 w 2612136"/>
              <a:gd name="connsiteY3" fmla="*/ 323088 h 1676710"/>
              <a:gd name="connsiteX4" fmla="*/ 128016 w 2612136"/>
              <a:gd name="connsiteY4" fmla="*/ 329184 h 1676710"/>
              <a:gd name="connsiteX5" fmla="*/ 115824 w 2612136"/>
              <a:gd name="connsiteY5" fmla="*/ 332232 h 1676710"/>
              <a:gd name="connsiteX6" fmla="*/ 106680 w 2612136"/>
              <a:gd name="connsiteY6" fmla="*/ 338328 h 1676710"/>
              <a:gd name="connsiteX7" fmla="*/ 70104 w 2612136"/>
              <a:gd name="connsiteY7" fmla="*/ 338328 h 1676710"/>
              <a:gd name="connsiteX8" fmla="*/ 48768 w 2612136"/>
              <a:gd name="connsiteY8" fmla="*/ 332232 h 1676710"/>
              <a:gd name="connsiteX9" fmla="*/ 36576 w 2612136"/>
              <a:gd name="connsiteY9" fmla="*/ 326136 h 1676710"/>
              <a:gd name="connsiteX10" fmla="*/ 27432 w 2612136"/>
              <a:gd name="connsiteY10" fmla="*/ 316992 h 1676710"/>
              <a:gd name="connsiteX11" fmla="*/ 9144 w 2612136"/>
              <a:gd name="connsiteY11" fmla="*/ 301752 h 1676710"/>
              <a:gd name="connsiteX12" fmla="*/ 0 w 2612136"/>
              <a:gd name="connsiteY12" fmla="*/ 268224 h 1676710"/>
              <a:gd name="connsiteX13" fmla="*/ 3048 w 2612136"/>
              <a:gd name="connsiteY13" fmla="*/ 207264 h 1676710"/>
              <a:gd name="connsiteX14" fmla="*/ 21336 w 2612136"/>
              <a:gd name="connsiteY14" fmla="*/ 170688 h 1676710"/>
              <a:gd name="connsiteX15" fmla="*/ 30480 w 2612136"/>
              <a:gd name="connsiteY15" fmla="*/ 161544 h 1676710"/>
              <a:gd name="connsiteX16" fmla="*/ 42672 w 2612136"/>
              <a:gd name="connsiteY16" fmla="*/ 146304 h 1676710"/>
              <a:gd name="connsiteX17" fmla="*/ 60960 w 2612136"/>
              <a:gd name="connsiteY17" fmla="*/ 131064 h 1676710"/>
              <a:gd name="connsiteX18" fmla="*/ 67056 w 2612136"/>
              <a:gd name="connsiteY18" fmla="*/ 121920 h 1676710"/>
              <a:gd name="connsiteX19" fmla="*/ 79248 w 2612136"/>
              <a:gd name="connsiteY19" fmla="*/ 115824 h 1676710"/>
              <a:gd name="connsiteX20" fmla="*/ 100584 w 2612136"/>
              <a:gd name="connsiteY20" fmla="*/ 106680 h 1676710"/>
              <a:gd name="connsiteX21" fmla="*/ 109728 w 2612136"/>
              <a:gd name="connsiteY21" fmla="*/ 97536 h 1676710"/>
              <a:gd name="connsiteX22" fmla="*/ 121920 w 2612136"/>
              <a:gd name="connsiteY22" fmla="*/ 94488 h 1676710"/>
              <a:gd name="connsiteX23" fmla="*/ 131064 w 2612136"/>
              <a:gd name="connsiteY23" fmla="*/ 91440 h 1676710"/>
              <a:gd name="connsiteX24" fmla="*/ 140208 w 2612136"/>
              <a:gd name="connsiteY24" fmla="*/ 85344 h 1676710"/>
              <a:gd name="connsiteX25" fmla="*/ 149352 w 2612136"/>
              <a:gd name="connsiteY25" fmla="*/ 82296 h 1676710"/>
              <a:gd name="connsiteX26" fmla="*/ 161544 w 2612136"/>
              <a:gd name="connsiteY26" fmla="*/ 76200 h 1676710"/>
              <a:gd name="connsiteX27" fmla="*/ 179832 w 2612136"/>
              <a:gd name="connsiteY27" fmla="*/ 70104 h 1676710"/>
              <a:gd name="connsiteX28" fmla="*/ 198120 w 2612136"/>
              <a:gd name="connsiteY28" fmla="*/ 64008 h 1676710"/>
              <a:gd name="connsiteX29" fmla="*/ 207264 w 2612136"/>
              <a:gd name="connsiteY29" fmla="*/ 60960 h 1676710"/>
              <a:gd name="connsiteX30" fmla="*/ 234696 w 2612136"/>
              <a:gd name="connsiteY30" fmla="*/ 54864 h 1676710"/>
              <a:gd name="connsiteX31" fmla="*/ 262128 w 2612136"/>
              <a:gd name="connsiteY31" fmla="*/ 48768 h 1676710"/>
              <a:gd name="connsiteX32" fmla="*/ 283464 w 2612136"/>
              <a:gd name="connsiteY32" fmla="*/ 45720 h 1676710"/>
              <a:gd name="connsiteX33" fmla="*/ 292608 w 2612136"/>
              <a:gd name="connsiteY33" fmla="*/ 42672 h 1676710"/>
              <a:gd name="connsiteX34" fmla="*/ 338328 w 2612136"/>
              <a:gd name="connsiteY34" fmla="*/ 36576 h 1676710"/>
              <a:gd name="connsiteX35" fmla="*/ 365760 w 2612136"/>
              <a:gd name="connsiteY35" fmla="*/ 30480 h 1676710"/>
              <a:gd name="connsiteX36" fmla="*/ 384048 w 2612136"/>
              <a:gd name="connsiteY36" fmla="*/ 27432 h 1676710"/>
              <a:gd name="connsiteX37" fmla="*/ 417576 w 2612136"/>
              <a:gd name="connsiteY37" fmla="*/ 24384 h 1676710"/>
              <a:gd name="connsiteX38" fmla="*/ 460248 w 2612136"/>
              <a:gd name="connsiteY38" fmla="*/ 18288 h 1676710"/>
              <a:gd name="connsiteX39" fmla="*/ 505968 w 2612136"/>
              <a:gd name="connsiteY39" fmla="*/ 15240 h 1676710"/>
              <a:gd name="connsiteX40" fmla="*/ 527304 w 2612136"/>
              <a:gd name="connsiteY40" fmla="*/ 9144 h 1676710"/>
              <a:gd name="connsiteX41" fmla="*/ 545592 w 2612136"/>
              <a:gd name="connsiteY41" fmla="*/ 6096 h 1676710"/>
              <a:gd name="connsiteX42" fmla="*/ 554736 w 2612136"/>
              <a:gd name="connsiteY42" fmla="*/ 3048 h 1676710"/>
              <a:gd name="connsiteX43" fmla="*/ 585216 w 2612136"/>
              <a:gd name="connsiteY43" fmla="*/ 0 h 1676710"/>
              <a:gd name="connsiteX44" fmla="*/ 679704 w 2612136"/>
              <a:gd name="connsiteY44" fmla="*/ 3048 h 1676710"/>
              <a:gd name="connsiteX45" fmla="*/ 701040 w 2612136"/>
              <a:gd name="connsiteY45" fmla="*/ 6096 h 1676710"/>
              <a:gd name="connsiteX46" fmla="*/ 749808 w 2612136"/>
              <a:gd name="connsiteY46" fmla="*/ 12192 h 1676710"/>
              <a:gd name="connsiteX47" fmla="*/ 765048 w 2612136"/>
              <a:gd name="connsiteY47" fmla="*/ 15240 h 1676710"/>
              <a:gd name="connsiteX48" fmla="*/ 810768 w 2612136"/>
              <a:gd name="connsiteY48" fmla="*/ 18288 h 1676710"/>
              <a:gd name="connsiteX49" fmla="*/ 829056 w 2612136"/>
              <a:gd name="connsiteY49" fmla="*/ 21336 h 1676710"/>
              <a:gd name="connsiteX50" fmla="*/ 847344 w 2612136"/>
              <a:gd name="connsiteY50" fmla="*/ 27432 h 1676710"/>
              <a:gd name="connsiteX51" fmla="*/ 886968 w 2612136"/>
              <a:gd name="connsiteY51" fmla="*/ 33528 h 1676710"/>
              <a:gd name="connsiteX52" fmla="*/ 899160 w 2612136"/>
              <a:gd name="connsiteY52" fmla="*/ 36576 h 1676710"/>
              <a:gd name="connsiteX53" fmla="*/ 908304 w 2612136"/>
              <a:gd name="connsiteY53" fmla="*/ 39624 h 1676710"/>
              <a:gd name="connsiteX54" fmla="*/ 950976 w 2612136"/>
              <a:gd name="connsiteY54" fmla="*/ 45720 h 1676710"/>
              <a:gd name="connsiteX55" fmla="*/ 972312 w 2612136"/>
              <a:gd name="connsiteY55" fmla="*/ 48768 h 1676710"/>
              <a:gd name="connsiteX56" fmla="*/ 1005840 w 2612136"/>
              <a:gd name="connsiteY56" fmla="*/ 57912 h 1676710"/>
              <a:gd name="connsiteX57" fmla="*/ 1027176 w 2612136"/>
              <a:gd name="connsiteY57" fmla="*/ 60960 h 1676710"/>
              <a:gd name="connsiteX58" fmla="*/ 1048512 w 2612136"/>
              <a:gd name="connsiteY58" fmla="*/ 67056 h 1676710"/>
              <a:gd name="connsiteX59" fmla="*/ 1078992 w 2612136"/>
              <a:gd name="connsiteY59" fmla="*/ 73152 h 1676710"/>
              <a:gd name="connsiteX60" fmla="*/ 1088136 w 2612136"/>
              <a:gd name="connsiteY60" fmla="*/ 76200 h 1676710"/>
              <a:gd name="connsiteX61" fmla="*/ 1109472 w 2612136"/>
              <a:gd name="connsiteY61" fmla="*/ 79248 h 1676710"/>
              <a:gd name="connsiteX62" fmla="*/ 1127760 w 2612136"/>
              <a:gd name="connsiteY62" fmla="*/ 82296 h 1676710"/>
              <a:gd name="connsiteX63" fmla="*/ 1139952 w 2612136"/>
              <a:gd name="connsiteY63" fmla="*/ 85344 h 1676710"/>
              <a:gd name="connsiteX64" fmla="*/ 1176528 w 2612136"/>
              <a:gd name="connsiteY64" fmla="*/ 91440 h 1676710"/>
              <a:gd name="connsiteX65" fmla="*/ 1207008 w 2612136"/>
              <a:gd name="connsiteY65" fmla="*/ 100584 h 1676710"/>
              <a:gd name="connsiteX66" fmla="*/ 1216152 w 2612136"/>
              <a:gd name="connsiteY66" fmla="*/ 103632 h 1676710"/>
              <a:gd name="connsiteX67" fmla="*/ 1228344 w 2612136"/>
              <a:gd name="connsiteY67" fmla="*/ 106680 h 1676710"/>
              <a:gd name="connsiteX68" fmla="*/ 1246632 w 2612136"/>
              <a:gd name="connsiteY68" fmla="*/ 112776 h 1676710"/>
              <a:gd name="connsiteX69" fmla="*/ 1255776 w 2612136"/>
              <a:gd name="connsiteY69" fmla="*/ 115824 h 1676710"/>
              <a:gd name="connsiteX70" fmla="*/ 1267968 w 2612136"/>
              <a:gd name="connsiteY70" fmla="*/ 121920 h 1676710"/>
              <a:gd name="connsiteX71" fmla="*/ 1277112 w 2612136"/>
              <a:gd name="connsiteY71" fmla="*/ 128016 h 1676710"/>
              <a:gd name="connsiteX72" fmla="*/ 1298448 w 2612136"/>
              <a:gd name="connsiteY72" fmla="*/ 134112 h 1676710"/>
              <a:gd name="connsiteX73" fmla="*/ 1322832 w 2612136"/>
              <a:gd name="connsiteY73" fmla="*/ 146304 h 1676710"/>
              <a:gd name="connsiteX74" fmla="*/ 1441704 w 2612136"/>
              <a:gd name="connsiteY74" fmla="*/ 185928 h 1676710"/>
              <a:gd name="connsiteX75" fmla="*/ 1487424 w 2612136"/>
              <a:gd name="connsiteY75" fmla="*/ 207264 h 1676710"/>
              <a:gd name="connsiteX76" fmla="*/ 1511808 w 2612136"/>
              <a:gd name="connsiteY76" fmla="*/ 216408 h 1676710"/>
              <a:gd name="connsiteX77" fmla="*/ 1554480 w 2612136"/>
              <a:gd name="connsiteY77" fmla="*/ 225552 h 1676710"/>
              <a:gd name="connsiteX78" fmla="*/ 1578864 w 2612136"/>
              <a:gd name="connsiteY78" fmla="*/ 231648 h 1676710"/>
              <a:gd name="connsiteX79" fmla="*/ 1588008 w 2612136"/>
              <a:gd name="connsiteY79" fmla="*/ 234696 h 1676710"/>
              <a:gd name="connsiteX80" fmla="*/ 1612392 w 2612136"/>
              <a:gd name="connsiteY80" fmla="*/ 240792 h 1676710"/>
              <a:gd name="connsiteX81" fmla="*/ 1630680 w 2612136"/>
              <a:gd name="connsiteY81" fmla="*/ 246888 h 1676710"/>
              <a:gd name="connsiteX82" fmla="*/ 1639824 w 2612136"/>
              <a:gd name="connsiteY82" fmla="*/ 249936 h 1676710"/>
              <a:gd name="connsiteX83" fmla="*/ 1652016 w 2612136"/>
              <a:gd name="connsiteY83" fmla="*/ 252984 h 1676710"/>
              <a:gd name="connsiteX84" fmla="*/ 1664208 w 2612136"/>
              <a:gd name="connsiteY84" fmla="*/ 259080 h 1676710"/>
              <a:gd name="connsiteX85" fmla="*/ 1673352 w 2612136"/>
              <a:gd name="connsiteY85" fmla="*/ 262128 h 1676710"/>
              <a:gd name="connsiteX86" fmla="*/ 1685544 w 2612136"/>
              <a:gd name="connsiteY86" fmla="*/ 268224 h 1676710"/>
              <a:gd name="connsiteX87" fmla="*/ 1703832 w 2612136"/>
              <a:gd name="connsiteY87" fmla="*/ 274320 h 1676710"/>
              <a:gd name="connsiteX88" fmla="*/ 1716024 w 2612136"/>
              <a:gd name="connsiteY88" fmla="*/ 280416 h 1676710"/>
              <a:gd name="connsiteX89" fmla="*/ 1734312 w 2612136"/>
              <a:gd name="connsiteY89" fmla="*/ 286512 h 1676710"/>
              <a:gd name="connsiteX90" fmla="*/ 1743456 w 2612136"/>
              <a:gd name="connsiteY90" fmla="*/ 289560 h 1676710"/>
              <a:gd name="connsiteX91" fmla="*/ 1752600 w 2612136"/>
              <a:gd name="connsiteY91" fmla="*/ 295656 h 1676710"/>
              <a:gd name="connsiteX92" fmla="*/ 1770888 w 2612136"/>
              <a:gd name="connsiteY92" fmla="*/ 301752 h 1676710"/>
              <a:gd name="connsiteX93" fmla="*/ 1780032 w 2612136"/>
              <a:gd name="connsiteY93" fmla="*/ 307848 h 1676710"/>
              <a:gd name="connsiteX94" fmla="*/ 1789176 w 2612136"/>
              <a:gd name="connsiteY94" fmla="*/ 310896 h 1676710"/>
              <a:gd name="connsiteX95" fmla="*/ 1804416 w 2612136"/>
              <a:gd name="connsiteY95" fmla="*/ 316992 h 1676710"/>
              <a:gd name="connsiteX96" fmla="*/ 1813560 w 2612136"/>
              <a:gd name="connsiteY96" fmla="*/ 323088 h 1676710"/>
              <a:gd name="connsiteX97" fmla="*/ 1844040 w 2612136"/>
              <a:gd name="connsiteY97" fmla="*/ 332232 h 1676710"/>
              <a:gd name="connsiteX98" fmla="*/ 1853184 w 2612136"/>
              <a:gd name="connsiteY98" fmla="*/ 338328 h 1676710"/>
              <a:gd name="connsiteX99" fmla="*/ 1886712 w 2612136"/>
              <a:gd name="connsiteY99" fmla="*/ 350520 h 1676710"/>
              <a:gd name="connsiteX100" fmla="*/ 1895856 w 2612136"/>
              <a:gd name="connsiteY100" fmla="*/ 356616 h 1676710"/>
              <a:gd name="connsiteX101" fmla="*/ 1926336 w 2612136"/>
              <a:gd name="connsiteY101" fmla="*/ 365760 h 1676710"/>
              <a:gd name="connsiteX102" fmla="*/ 1953768 w 2612136"/>
              <a:gd name="connsiteY102" fmla="*/ 377952 h 1676710"/>
              <a:gd name="connsiteX103" fmla="*/ 1965960 w 2612136"/>
              <a:gd name="connsiteY103" fmla="*/ 384048 h 1676710"/>
              <a:gd name="connsiteX104" fmla="*/ 1975104 w 2612136"/>
              <a:gd name="connsiteY104" fmla="*/ 387096 h 1676710"/>
              <a:gd name="connsiteX105" fmla="*/ 1996440 w 2612136"/>
              <a:gd name="connsiteY105" fmla="*/ 399288 h 1676710"/>
              <a:gd name="connsiteX106" fmla="*/ 2014728 w 2612136"/>
              <a:gd name="connsiteY106" fmla="*/ 405384 h 1676710"/>
              <a:gd name="connsiteX107" fmla="*/ 2033016 w 2612136"/>
              <a:gd name="connsiteY107" fmla="*/ 414528 h 1676710"/>
              <a:gd name="connsiteX108" fmla="*/ 2042160 w 2612136"/>
              <a:gd name="connsiteY108" fmla="*/ 420624 h 1676710"/>
              <a:gd name="connsiteX109" fmla="*/ 2054352 w 2612136"/>
              <a:gd name="connsiteY109" fmla="*/ 423672 h 1676710"/>
              <a:gd name="connsiteX110" fmla="*/ 2090928 w 2612136"/>
              <a:gd name="connsiteY110" fmla="*/ 438912 h 1676710"/>
              <a:gd name="connsiteX111" fmla="*/ 2109216 w 2612136"/>
              <a:gd name="connsiteY111" fmla="*/ 451104 h 1676710"/>
              <a:gd name="connsiteX112" fmla="*/ 2130552 w 2612136"/>
              <a:gd name="connsiteY112" fmla="*/ 460248 h 1676710"/>
              <a:gd name="connsiteX113" fmla="*/ 2139696 w 2612136"/>
              <a:gd name="connsiteY113" fmla="*/ 463296 h 1676710"/>
              <a:gd name="connsiteX114" fmla="*/ 2151888 w 2612136"/>
              <a:gd name="connsiteY114" fmla="*/ 469392 h 1676710"/>
              <a:gd name="connsiteX115" fmla="*/ 2161032 w 2612136"/>
              <a:gd name="connsiteY115" fmla="*/ 472440 h 1676710"/>
              <a:gd name="connsiteX116" fmla="*/ 2170176 w 2612136"/>
              <a:gd name="connsiteY116" fmla="*/ 478536 h 1676710"/>
              <a:gd name="connsiteX117" fmla="*/ 2179320 w 2612136"/>
              <a:gd name="connsiteY117" fmla="*/ 487680 h 1676710"/>
              <a:gd name="connsiteX118" fmla="*/ 2191512 w 2612136"/>
              <a:gd name="connsiteY118" fmla="*/ 490728 h 1676710"/>
              <a:gd name="connsiteX119" fmla="*/ 2200656 w 2612136"/>
              <a:gd name="connsiteY119" fmla="*/ 499872 h 1676710"/>
              <a:gd name="connsiteX120" fmla="*/ 2209800 w 2612136"/>
              <a:gd name="connsiteY120" fmla="*/ 502920 h 1676710"/>
              <a:gd name="connsiteX121" fmla="*/ 2218944 w 2612136"/>
              <a:gd name="connsiteY121" fmla="*/ 509016 h 1676710"/>
              <a:gd name="connsiteX122" fmla="*/ 2228088 w 2612136"/>
              <a:gd name="connsiteY122" fmla="*/ 512064 h 1676710"/>
              <a:gd name="connsiteX123" fmla="*/ 2246376 w 2612136"/>
              <a:gd name="connsiteY123" fmla="*/ 524256 h 1676710"/>
              <a:gd name="connsiteX124" fmla="*/ 2255520 w 2612136"/>
              <a:gd name="connsiteY124" fmla="*/ 527304 h 1676710"/>
              <a:gd name="connsiteX125" fmla="*/ 2273808 w 2612136"/>
              <a:gd name="connsiteY125" fmla="*/ 539496 h 1676710"/>
              <a:gd name="connsiteX126" fmla="*/ 2282952 w 2612136"/>
              <a:gd name="connsiteY126" fmla="*/ 545592 h 1676710"/>
              <a:gd name="connsiteX127" fmla="*/ 2292096 w 2612136"/>
              <a:gd name="connsiteY127" fmla="*/ 548640 h 1676710"/>
              <a:gd name="connsiteX128" fmla="*/ 2304288 w 2612136"/>
              <a:gd name="connsiteY128" fmla="*/ 557784 h 1676710"/>
              <a:gd name="connsiteX129" fmla="*/ 2322576 w 2612136"/>
              <a:gd name="connsiteY129" fmla="*/ 569976 h 1676710"/>
              <a:gd name="connsiteX130" fmla="*/ 2331720 w 2612136"/>
              <a:gd name="connsiteY130" fmla="*/ 579120 h 1676710"/>
              <a:gd name="connsiteX131" fmla="*/ 2350008 w 2612136"/>
              <a:gd name="connsiteY131" fmla="*/ 591312 h 1676710"/>
              <a:gd name="connsiteX132" fmla="*/ 2362200 w 2612136"/>
              <a:gd name="connsiteY132" fmla="*/ 597408 h 1676710"/>
              <a:gd name="connsiteX133" fmla="*/ 2389632 w 2612136"/>
              <a:gd name="connsiteY133" fmla="*/ 621792 h 1676710"/>
              <a:gd name="connsiteX134" fmla="*/ 2398776 w 2612136"/>
              <a:gd name="connsiteY134" fmla="*/ 624840 h 1676710"/>
              <a:gd name="connsiteX135" fmla="*/ 2420112 w 2612136"/>
              <a:gd name="connsiteY135" fmla="*/ 646176 h 1676710"/>
              <a:gd name="connsiteX136" fmla="*/ 2438400 w 2612136"/>
              <a:gd name="connsiteY136" fmla="*/ 661416 h 1676710"/>
              <a:gd name="connsiteX137" fmla="*/ 2447544 w 2612136"/>
              <a:gd name="connsiteY137" fmla="*/ 667512 h 1676710"/>
              <a:gd name="connsiteX138" fmla="*/ 2456688 w 2612136"/>
              <a:gd name="connsiteY138" fmla="*/ 679704 h 1676710"/>
              <a:gd name="connsiteX139" fmla="*/ 2474976 w 2612136"/>
              <a:gd name="connsiteY139" fmla="*/ 694944 h 1676710"/>
              <a:gd name="connsiteX140" fmla="*/ 2481072 w 2612136"/>
              <a:gd name="connsiteY140" fmla="*/ 704088 h 1676710"/>
              <a:gd name="connsiteX141" fmla="*/ 2493264 w 2612136"/>
              <a:gd name="connsiteY141" fmla="*/ 713232 h 1676710"/>
              <a:gd name="connsiteX142" fmla="*/ 2511552 w 2612136"/>
              <a:gd name="connsiteY142" fmla="*/ 743712 h 1676710"/>
              <a:gd name="connsiteX143" fmla="*/ 2526792 w 2612136"/>
              <a:gd name="connsiteY143" fmla="*/ 762000 h 1676710"/>
              <a:gd name="connsiteX144" fmla="*/ 2529840 w 2612136"/>
              <a:gd name="connsiteY144" fmla="*/ 771144 h 1676710"/>
              <a:gd name="connsiteX145" fmla="*/ 2535936 w 2612136"/>
              <a:gd name="connsiteY145" fmla="*/ 783336 h 1676710"/>
              <a:gd name="connsiteX146" fmla="*/ 2538984 w 2612136"/>
              <a:gd name="connsiteY146" fmla="*/ 792480 h 1676710"/>
              <a:gd name="connsiteX147" fmla="*/ 2545080 w 2612136"/>
              <a:gd name="connsiteY147" fmla="*/ 801624 h 1676710"/>
              <a:gd name="connsiteX148" fmla="*/ 2551176 w 2612136"/>
              <a:gd name="connsiteY148" fmla="*/ 822960 h 1676710"/>
              <a:gd name="connsiteX149" fmla="*/ 2557272 w 2612136"/>
              <a:gd name="connsiteY149" fmla="*/ 841248 h 1676710"/>
              <a:gd name="connsiteX150" fmla="*/ 2563368 w 2612136"/>
              <a:gd name="connsiteY150" fmla="*/ 865632 h 1676710"/>
              <a:gd name="connsiteX151" fmla="*/ 2569464 w 2612136"/>
              <a:gd name="connsiteY151" fmla="*/ 877824 h 1676710"/>
              <a:gd name="connsiteX152" fmla="*/ 2572512 w 2612136"/>
              <a:gd name="connsiteY152" fmla="*/ 886968 h 1676710"/>
              <a:gd name="connsiteX153" fmla="*/ 2575560 w 2612136"/>
              <a:gd name="connsiteY153" fmla="*/ 899160 h 1676710"/>
              <a:gd name="connsiteX154" fmla="*/ 2587752 w 2612136"/>
              <a:gd name="connsiteY154" fmla="*/ 917448 h 1676710"/>
              <a:gd name="connsiteX155" fmla="*/ 2593848 w 2612136"/>
              <a:gd name="connsiteY155" fmla="*/ 938784 h 1676710"/>
              <a:gd name="connsiteX156" fmla="*/ 2596896 w 2612136"/>
              <a:gd name="connsiteY156" fmla="*/ 950976 h 1676710"/>
              <a:gd name="connsiteX157" fmla="*/ 2602992 w 2612136"/>
              <a:gd name="connsiteY157" fmla="*/ 963168 h 1676710"/>
              <a:gd name="connsiteX158" fmla="*/ 2606040 w 2612136"/>
              <a:gd name="connsiteY158" fmla="*/ 975360 h 1676710"/>
              <a:gd name="connsiteX159" fmla="*/ 2612136 w 2612136"/>
              <a:gd name="connsiteY159" fmla="*/ 993648 h 1676710"/>
              <a:gd name="connsiteX160" fmla="*/ 2609088 w 2612136"/>
              <a:gd name="connsiteY160" fmla="*/ 1030224 h 1676710"/>
              <a:gd name="connsiteX161" fmla="*/ 2602992 w 2612136"/>
              <a:gd name="connsiteY161" fmla="*/ 1066800 h 1676710"/>
              <a:gd name="connsiteX162" fmla="*/ 2599944 w 2612136"/>
              <a:gd name="connsiteY162" fmla="*/ 1103376 h 1676710"/>
              <a:gd name="connsiteX163" fmla="*/ 2593848 w 2612136"/>
              <a:gd name="connsiteY163" fmla="*/ 1130808 h 1676710"/>
              <a:gd name="connsiteX164" fmla="*/ 2590800 w 2612136"/>
              <a:gd name="connsiteY164" fmla="*/ 1139952 h 1676710"/>
              <a:gd name="connsiteX165" fmla="*/ 2581656 w 2612136"/>
              <a:gd name="connsiteY165" fmla="*/ 1173480 h 1676710"/>
              <a:gd name="connsiteX166" fmla="*/ 2578608 w 2612136"/>
              <a:gd name="connsiteY166" fmla="*/ 1182624 h 1676710"/>
              <a:gd name="connsiteX167" fmla="*/ 2566416 w 2612136"/>
              <a:gd name="connsiteY167" fmla="*/ 1200912 h 1676710"/>
              <a:gd name="connsiteX168" fmla="*/ 2560320 w 2612136"/>
              <a:gd name="connsiteY168" fmla="*/ 1210056 h 1676710"/>
              <a:gd name="connsiteX169" fmla="*/ 2557272 w 2612136"/>
              <a:gd name="connsiteY169" fmla="*/ 1219200 h 1676710"/>
              <a:gd name="connsiteX170" fmla="*/ 2545080 w 2612136"/>
              <a:gd name="connsiteY170" fmla="*/ 1237488 h 1676710"/>
              <a:gd name="connsiteX171" fmla="*/ 2538984 w 2612136"/>
              <a:gd name="connsiteY171" fmla="*/ 1246632 h 1676710"/>
              <a:gd name="connsiteX172" fmla="*/ 2535936 w 2612136"/>
              <a:gd name="connsiteY172" fmla="*/ 1255776 h 1676710"/>
              <a:gd name="connsiteX173" fmla="*/ 2526792 w 2612136"/>
              <a:gd name="connsiteY173" fmla="*/ 1264920 h 1676710"/>
              <a:gd name="connsiteX174" fmla="*/ 2511552 w 2612136"/>
              <a:gd name="connsiteY174" fmla="*/ 1283208 h 1676710"/>
              <a:gd name="connsiteX175" fmla="*/ 2502408 w 2612136"/>
              <a:gd name="connsiteY175" fmla="*/ 1289304 h 1676710"/>
              <a:gd name="connsiteX176" fmla="*/ 2493264 w 2612136"/>
              <a:gd name="connsiteY176" fmla="*/ 1301496 h 1676710"/>
              <a:gd name="connsiteX177" fmla="*/ 2474976 w 2612136"/>
              <a:gd name="connsiteY177" fmla="*/ 1313688 h 1676710"/>
              <a:gd name="connsiteX178" fmla="*/ 2444496 w 2612136"/>
              <a:gd name="connsiteY178" fmla="*/ 1335024 h 1676710"/>
              <a:gd name="connsiteX179" fmla="*/ 2435352 w 2612136"/>
              <a:gd name="connsiteY179" fmla="*/ 1341120 h 1676710"/>
              <a:gd name="connsiteX180" fmla="*/ 2423160 w 2612136"/>
              <a:gd name="connsiteY180" fmla="*/ 1350264 h 1676710"/>
              <a:gd name="connsiteX181" fmla="*/ 2410968 w 2612136"/>
              <a:gd name="connsiteY181" fmla="*/ 1353312 h 1676710"/>
              <a:gd name="connsiteX182" fmla="*/ 2401824 w 2612136"/>
              <a:gd name="connsiteY182" fmla="*/ 1362456 h 1676710"/>
              <a:gd name="connsiteX183" fmla="*/ 2383536 w 2612136"/>
              <a:gd name="connsiteY183" fmla="*/ 1374648 h 1676710"/>
              <a:gd name="connsiteX184" fmla="*/ 2365248 w 2612136"/>
              <a:gd name="connsiteY184" fmla="*/ 1386840 h 1676710"/>
              <a:gd name="connsiteX185" fmla="*/ 2356104 w 2612136"/>
              <a:gd name="connsiteY185" fmla="*/ 1395984 h 1676710"/>
              <a:gd name="connsiteX186" fmla="*/ 2346960 w 2612136"/>
              <a:gd name="connsiteY186" fmla="*/ 1399032 h 1676710"/>
              <a:gd name="connsiteX187" fmla="*/ 2331720 w 2612136"/>
              <a:gd name="connsiteY187" fmla="*/ 1411224 h 1676710"/>
              <a:gd name="connsiteX188" fmla="*/ 2322576 w 2612136"/>
              <a:gd name="connsiteY188" fmla="*/ 1420368 h 1676710"/>
              <a:gd name="connsiteX189" fmla="*/ 2301240 w 2612136"/>
              <a:gd name="connsiteY189" fmla="*/ 1432560 h 1676710"/>
              <a:gd name="connsiteX190" fmla="*/ 2286000 w 2612136"/>
              <a:gd name="connsiteY190" fmla="*/ 1441704 h 1676710"/>
              <a:gd name="connsiteX191" fmla="*/ 2267712 w 2612136"/>
              <a:gd name="connsiteY191" fmla="*/ 1453896 h 1676710"/>
              <a:gd name="connsiteX192" fmla="*/ 2255520 w 2612136"/>
              <a:gd name="connsiteY192" fmla="*/ 1459992 h 1676710"/>
              <a:gd name="connsiteX193" fmla="*/ 2234184 w 2612136"/>
              <a:gd name="connsiteY193" fmla="*/ 1475232 h 1676710"/>
              <a:gd name="connsiteX194" fmla="*/ 2225040 w 2612136"/>
              <a:gd name="connsiteY194" fmla="*/ 1481328 h 1676710"/>
              <a:gd name="connsiteX195" fmla="*/ 2212848 w 2612136"/>
              <a:gd name="connsiteY195" fmla="*/ 1490472 h 1676710"/>
              <a:gd name="connsiteX196" fmla="*/ 2194560 w 2612136"/>
              <a:gd name="connsiteY196" fmla="*/ 1496568 h 1676710"/>
              <a:gd name="connsiteX197" fmla="*/ 2185416 w 2612136"/>
              <a:gd name="connsiteY197" fmla="*/ 1499616 h 1676710"/>
              <a:gd name="connsiteX198" fmla="*/ 2164080 w 2612136"/>
              <a:gd name="connsiteY198" fmla="*/ 1511808 h 1676710"/>
              <a:gd name="connsiteX199" fmla="*/ 2154936 w 2612136"/>
              <a:gd name="connsiteY199" fmla="*/ 1514856 h 1676710"/>
              <a:gd name="connsiteX200" fmla="*/ 2133600 w 2612136"/>
              <a:gd name="connsiteY200" fmla="*/ 1527048 h 1676710"/>
              <a:gd name="connsiteX201" fmla="*/ 2115312 w 2612136"/>
              <a:gd name="connsiteY201" fmla="*/ 1539240 h 1676710"/>
              <a:gd name="connsiteX202" fmla="*/ 2097024 w 2612136"/>
              <a:gd name="connsiteY202" fmla="*/ 1548384 h 1676710"/>
              <a:gd name="connsiteX203" fmla="*/ 2087880 w 2612136"/>
              <a:gd name="connsiteY203" fmla="*/ 1551432 h 1676710"/>
              <a:gd name="connsiteX204" fmla="*/ 2063496 w 2612136"/>
              <a:gd name="connsiteY204" fmla="*/ 1563624 h 1676710"/>
              <a:gd name="connsiteX205" fmla="*/ 2045208 w 2612136"/>
              <a:gd name="connsiteY205" fmla="*/ 1575816 h 1676710"/>
              <a:gd name="connsiteX206" fmla="*/ 2036064 w 2612136"/>
              <a:gd name="connsiteY206" fmla="*/ 1578864 h 1676710"/>
              <a:gd name="connsiteX207" fmla="*/ 2026920 w 2612136"/>
              <a:gd name="connsiteY207" fmla="*/ 1584960 h 1676710"/>
              <a:gd name="connsiteX208" fmla="*/ 2002536 w 2612136"/>
              <a:gd name="connsiteY208" fmla="*/ 1600200 h 1676710"/>
              <a:gd name="connsiteX209" fmla="*/ 1984248 w 2612136"/>
              <a:gd name="connsiteY209" fmla="*/ 1612392 h 1676710"/>
              <a:gd name="connsiteX210" fmla="*/ 1959864 w 2612136"/>
              <a:gd name="connsiteY210" fmla="*/ 1621536 h 1676710"/>
              <a:gd name="connsiteX211" fmla="*/ 1950720 w 2612136"/>
              <a:gd name="connsiteY211" fmla="*/ 1624584 h 1676710"/>
              <a:gd name="connsiteX212" fmla="*/ 1941576 w 2612136"/>
              <a:gd name="connsiteY212" fmla="*/ 1630680 h 1676710"/>
              <a:gd name="connsiteX213" fmla="*/ 1911096 w 2612136"/>
              <a:gd name="connsiteY213" fmla="*/ 1636776 h 1676710"/>
              <a:gd name="connsiteX214" fmla="*/ 1898904 w 2612136"/>
              <a:gd name="connsiteY214" fmla="*/ 1642872 h 1676710"/>
              <a:gd name="connsiteX215" fmla="*/ 1889760 w 2612136"/>
              <a:gd name="connsiteY215" fmla="*/ 1648968 h 1676710"/>
              <a:gd name="connsiteX216" fmla="*/ 1880616 w 2612136"/>
              <a:gd name="connsiteY216" fmla="*/ 1652016 h 1676710"/>
              <a:gd name="connsiteX217" fmla="*/ 1862328 w 2612136"/>
              <a:gd name="connsiteY217" fmla="*/ 1664208 h 1676710"/>
              <a:gd name="connsiteX218" fmla="*/ 1853184 w 2612136"/>
              <a:gd name="connsiteY218" fmla="*/ 1670304 h 1676710"/>
              <a:gd name="connsiteX219" fmla="*/ 1831848 w 2612136"/>
              <a:gd name="connsiteY219" fmla="*/ 1676400 h 1676710"/>
              <a:gd name="connsiteX220" fmla="*/ 1813560 w 2612136"/>
              <a:gd name="connsiteY220" fmla="*/ 1667256 h 1676710"/>
              <a:gd name="connsiteX221" fmla="*/ 1792224 w 2612136"/>
              <a:gd name="connsiteY221" fmla="*/ 1658112 h 1676710"/>
              <a:gd name="connsiteX222" fmla="*/ 1783080 w 2612136"/>
              <a:gd name="connsiteY222" fmla="*/ 1648968 h 1676710"/>
              <a:gd name="connsiteX223" fmla="*/ 1776984 w 2612136"/>
              <a:gd name="connsiteY223" fmla="*/ 1639824 h 1676710"/>
              <a:gd name="connsiteX224" fmla="*/ 1767840 w 2612136"/>
              <a:gd name="connsiteY224" fmla="*/ 1636776 h 1676710"/>
              <a:gd name="connsiteX225" fmla="*/ 1761744 w 2612136"/>
              <a:gd name="connsiteY225" fmla="*/ 1627632 h 1676710"/>
              <a:gd name="connsiteX226" fmla="*/ 1734312 w 2612136"/>
              <a:gd name="connsiteY226" fmla="*/ 1600200 h 1676710"/>
              <a:gd name="connsiteX227" fmla="*/ 1725168 w 2612136"/>
              <a:gd name="connsiteY227" fmla="*/ 1591056 h 1676710"/>
              <a:gd name="connsiteX228" fmla="*/ 1706880 w 2612136"/>
              <a:gd name="connsiteY228" fmla="*/ 1563624 h 1676710"/>
              <a:gd name="connsiteX229" fmla="*/ 1700784 w 2612136"/>
              <a:gd name="connsiteY229" fmla="*/ 1554480 h 1676710"/>
              <a:gd name="connsiteX230" fmla="*/ 1694688 w 2612136"/>
              <a:gd name="connsiteY230" fmla="*/ 1545336 h 1676710"/>
              <a:gd name="connsiteX231" fmla="*/ 1691640 w 2612136"/>
              <a:gd name="connsiteY231" fmla="*/ 1536192 h 1676710"/>
              <a:gd name="connsiteX232" fmla="*/ 1679448 w 2612136"/>
              <a:gd name="connsiteY232" fmla="*/ 1514856 h 1676710"/>
              <a:gd name="connsiteX233" fmla="*/ 1673352 w 2612136"/>
              <a:gd name="connsiteY233" fmla="*/ 1496568 h 1676710"/>
              <a:gd name="connsiteX234" fmla="*/ 1670304 w 2612136"/>
              <a:gd name="connsiteY234" fmla="*/ 1487424 h 1676710"/>
              <a:gd name="connsiteX235" fmla="*/ 1670304 w 2612136"/>
              <a:gd name="connsiteY235" fmla="*/ 1423416 h 1676710"/>
              <a:gd name="connsiteX236" fmla="*/ 1679448 w 2612136"/>
              <a:gd name="connsiteY236" fmla="*/ 1405128 h 1676710"/>
              <a:gd name="connsiteX237" fmla="*/ 1688592 w 2612136"/>
              <a:gd name="connsiteY237" fmla="*/ 1399032 h 1676710"/>
              <a:gd name="connsiteX238" fmla="*/ 1700784 w 2612136"/>
              <a:gd name="connsiteY238" fmla="*/ 1386840 h 1676710"/>
              <a:gd name="connsiteX239" fmla="*/ 1709928 w 2612136"/>
              <a:gd name="connsiteY239" fmla="*/ 1377696 h 1676710"/>
              <a:gd name="connsiteX240" fmla="*/ 1728216 w 2612136"/>
              <a:gd name="connsiteY240" fmla="*/ 1365504 h 1676710"/>
              <a:gd name="connsiteX241" fmla="*/ 1737360 w 2612136"/>
              <a:gd name="connsiteY241" fmla="*/ 1359408 h 1676710"/>
              <a:gd name="connsiteX242" fmla="*/ 1749552 w 2612136"/>
              <a:gd name="connsiteY242" fmla="*/ 1356360 h 1676710"/>
              <a:gd name="connsiteX243" fmla="*/ 1770888 w 2612136"/>
              <a:gd name="connsiteY243" fmla="*/ 1344168 h 1676710"/>
              <a:gd name="connsiteX244" fmla="*/ 1780032 w 2612136"/>
              <a:gd name="connsiteY244" fmla="*/ 1338072 h 1676710"/>
              <a:gd name="connsiteX245" fmla="*/ 1801368 w 2612136"/>
              <a:gd name="connsiteY245" fmla="*/ 1331976 h 1676710"/>
              <a:gd name="connsiteX246" fmla="*/ 1810512 w 2612136"/>
              <a:gd name="connsiteY246" fmla="*/ 1328928 h 1676710"/>
              <a:gd name="connsiteX247" fmla="*/ 1822704 w 2612136"/>
              <a:gd name="connsiteY247" fmla="*/ 1325880 h 1676710"/>
              <a:gd name="connsiteX248" fmla="*/ 1840992 w 2612136"/>
              <a:gd name="connsiteY248" fmla="*/ 1319784 h 1676710"/>
              <a:gd name="connsiteX249" fmla="*/ 1850136 w 2612136"/>
              <a:gd name="connsiteY249" fmla="*/ 1316736 h 1676710"/>
              <a:gd name="connsiteX250" fmla="*/ 1871472 w 2612136"/>
              <a:gd name="connsiteY250" fmla="*/ 1313688 h 1676710"/>
              <a:gd name="connsiteX251" fmla="*/ 1883664 w 2612136"/>
              <a:gd name="connsiteY251" fmla="*/ 1307592 h 1676710"/>
              <a:gd name="connsiteX252" fmla="*/ 1901952 w 2612136"/>
              <a:gd name="connsiteY252" fmla="*/ 1301496 h 1676710"/>
              <a:gd name="connsiteX253" fmla="*/ 1914144 w 2612136"/>
              <a:gd name="connsiteY253" fmla="*/ 1295400 h 1676710"/>
              <a:gd name="connsiteX254" fmla="*/ 1923288 w 2612136"/>
              <a:gd name="connsiteY254" fmla="*/ 1292352 h 1676710"/>
              <a:gd name="connsiteX255" fmla="*/ 1932432 w 2612136"/>
              <a:gd name="connsiteY255" fmla="*/ 1286256 h 1676710"/>
              <a:gd name="connsiteX256" fmla="*/ 1941576 w 2612136"/>
              <a:gd name="connsiteY256" fmla="*/ 1283208 h 1676710"/>
              <a:gd name="connsiteX257" fmla="*/ 1959864 w 2612136"/>
              <a:gd name="connsiteY257" fmla="*/ 1271016 h 1676710"/>
              <a:gd name="connsiteX258" fmla="*/ 1969008 w 2612136"/>
              <a:gd name="connsiteY258" fmla="*/ 1264920 h 1676710"/>
              <a:gd name="connsiteX259" fmla="*/ 1978152 w 2612136"/>
              <a:gd name="connsiteY259" fmla="*/ 1258824 h 1676710"/>
              <a:gd name="connsiteX260" fmla="*/ 1987296 w 2612136"/>
              <a:gd name="connsiteY260" fmla="*/ 1255776 h 1676710"/>
              <a:gd name="connsiteX261" fmla="*/ 1996440 w 2612136"/>
              <a:gd name="connsiteY261" fmla="*/ 1249680 h 1676710"/>
              <a:gd name="connsiteX262" fmla="*/ 2008632 w 2612136"/>
              <a:gd name="connsiteY262" fmla="*/ 1246632 h 1676710"/>
              <a:gd name="connsiteX263" fmla="*/ 2017776 w 2612136"/>
              <a:gd name="connsiteY263" fmla="*/ 1240536 h 1676710"/>
              <a:gd name="connsiteX264" fmla="*/ 2045208 w 2612136"/>
              <a:gd name="connsiteY264" fmla="*/ 1228344 h 1676710"/>
              <a:gd name="connsiteX265" fmla="*/ 2051304 w 2612136"/>
              <a:gd name="connsiteY265" fmla="*/ 1216152 h 1676710"/>
              <a:gd name="connsiteX266" fmla="*/ 2069592 w 2612136"/>
              <a:gd name="connsiteY266" fmla="*/ 1200912 h 1676710"/>
              <a:gd name="connsiteX267" fmla="*/ 2078736 w 2612136"/>
              <a:gd name="connsiteY267" fmla="*/ 1191768 h 1676710"/>
              <a:gd name="connsiteX268" fmla="*/ 2097024 w 2612136"/>
              <a:gd name="connsiteY268" fmla="*/ 1179576 h 1676710"/>
              <a:gd name="connsiteX269" fmla="*/ 2106168 w 2612136"/>
              <a:gd name="connsiteY269" fmla="*/ 1173480 h 1676710"/>
              <a:gd name="connsiteX270" fmla="*/ 2115312 w 2612136"/>
              <a:gd name="connsiteY270" fmla="*/ 1167384 h 1676710"/>
              <a:gd name="connsiteX271" fmla="*/ 2124456 w 2612136"/>
              <a:gd name="connsiteY271" fmla="*/ 1164336 h 1676710"/>
              <a:gd name="connsiteX272" fmla="*/ 2136648 w 2612136"/>
              <a:gd name="connsiteY272" fmla="*/ 1155192 h 1676710"/>
              <a:gd name="connsiteX273" fmla="*/ 2145792 w 2612136"/>
              <a:gd name="connsiteY273" fmla="*/ 1152144 h 1676710"/>
              <a:gd name="connsiteX274" fmla="*/ 2154936 w 2612136"/>
              <a:gd name="connsiteY274" fmla="*/ 1143000 h 1676710"/>
              <a:gd name="connsiteX275" fmla="*/ 2164080 w 2612136"/>
              <a:gd name="connsiteY275" fmla="*/ 1139952 h 1676710"/>
              <a:gd name="connsiteX276" fmla="*/ 2173224 w 2612136"/>
              <a:gd name="connsiteY276" fmla="*/ 1133856 h 1676710"/>
              <a:gd name="connsiteX277" fmla="*/ 2191512 w 2612136"/>
              <a:gd name="connsiteY277" fmla="*/ 1115568 h 1676710"/>
              <a:gd name="connsiteX278" fmla="*/ 2209800 w 2612136"/>
              <a:gd name="connsiteY278" fmla="*/ 1106424 h 1676710"/>
              <a:gd name="connsiteX279" fmla="*/ 2215896 w 2612136"/>
              <a:gd name="connsiteY279" fmla="*/ 1097280 h 1676710"/>
              <a:gd name="connsiteX280" fmla="*/ 2234184 w 2612136"/>
              <a:gd name="connsiteY280" fmla="*/ 1085088 h 1676710"/>
              <a:gd name="connsiteX281" fmla="*/ 2261616 w 2612136"/>
              <a:gd name="connsiteY281" fmla="*/ 1066800 h 1676710"/>
              <a:gd name="connsiteX282" fmla="*/ 2270760 w 2612136"/>
              <a:gd name="connsiteY282" fmla="*/ 1060704 h 1676710"/>
              <a:gd name="connsiteX283" fmla="*/ 2279904 w 2612136"/>
              <a:gd name="connsiteY283" fmla="*/ 1051560 h 1676710"/>
              <a:gd name="connsiteX284" fmla="*/ 2289048 w 2612136"/>
              <a:gd name="connsiteY284" fmla="*/ 1048512 h 1676710"/>
              <a:gd name="connsiteX285" fmla="*/ 2316480 w 2612136"/>
              <a:gd name="connsiteY285" fmla="*/ 1030224 h 1676710"/>
              <a:gd name="connsiteX286" fmla="*/ 2325624 w 2612136"/>
              <a:gd name="connsiteY286" fmla="*/ 1024128 h 1676710"/>
              <a:gd name="connsiteX287" fmla="*/ 2346960 w 2612136"/>
              <a:gd name="connsiteY287" fmla="*/ 1008888 h 1676710"/>
              <a:gd name="connsiteX288" fmla="*/ 2353056 w 2612136"/>
              <a:gd name="connsiteY288" fmla="*/ 999744 h 1676710"/>
              <a:gd name="connsiteX289" fmla="*/ 2359152 w 2612136"/>
              <a:gd name="connsiteY289" fmla="*/ 987552 h 1676710"/>
              <a:gd name="connsiteX290" fmla="*/ 2368296 w 2612136"/>
              <a:gd name="connsiteY290" fmla="*/ 978408 h 1676710"/>
              <a:gd name="connsiteX291" fmla="*/ 2377440 w 2612136"/>
              <a:gd name="connsiteY291" fmla="*/ 960120 h 1676710"/>
              <a:gd name="connsiteX292" fmla="*/ 2383536 w 2612136"/>
              <a:gd name="connsiteY292" fmla="*/ 935736 h 1676710"/>
              <a:gd name="connsiteX293" fmla="*/ 2377440 w 2612136"/>
              <a:gd name="connsiteY293" fmla="*/ 896112 h 1676710"/>
              <a:gd name="connsiteX294" fmla="*/ 2374392 w 2612136"/>
              <a:gd name="connsiteY294" fmla="*/ 886968 h 1676710"/>
              <a:gd name="connsiteX295" fmla="*/ 2362200 w 2612136"/>
              <a:gd name="connsiteY295" fmla="*/ 868680 h 1676710"/>
              <a:gd name="connsiteX296" fmla="*/ 2353056 w 2612136"/>
              <a:gd name="connsiteY296" fmla="*/ 862584 h 1676710"/>
              <a:gd name="connsiteX297" fmla="*/ 2340864 w 2612136"/>
              <a:gd name="connsiteY297" fmla="*/ 853440 h 1676710"/>
              <a:gd name="connsiteX298" fmla="*/ 2331720 w 2612136"/>
              <a:gd name="connsiteY298" fmla="*/ 850392 h 1676710"/>
              <a:gd name="connsiteX299" fmla="*/ 2319528 w 2612136"/>
              <a:gd name="connsiteY299" fmla="*/ 844296 h 1676710"/>
              <a:gd name="connsiteX300" fmla="*/ 2301240 w 2612136"/>
              <a:gd name="connsiteY300" fmla="*/ 838200 h 1676710"/>
              <a:gd name="connsiteX301" fmla="*/ 2282952 w 2612136"/>
              <a:gd name="connsiteY301" fmla="*/ 829056 h 1676710"/>
              <a:gd name="connsiteX302" fmla="*/ 2264664 w 2612136"/>
              <a:gd name="connsiteY302" fmla="*/ 813816 h 1676710"/>
              <a:gd name="connsiteX303" fmla="*/ 2255520 w 2612136"/>
              <a:gd name="connsiteY303" fmla="*/ 810768 h 1676710"/>
              <a:gd name="connsiteX304" fmla="*/ 2240280 w 2612136"/>
              <a:gd name="connsiteY304" fmla="*/ 798576 h 1676710"/>
              <a:gd name="connsiteX305" fmla="*/ 2231136 w 2612136"/>
              <a:gd name="connsiteY305" fmla="*/ 789432 h 1676710"/>
              <a:gd name="connsiteX306" fmla="*/ 2221992 w 2612136"/>
              <a:gd name="connsiteY306" fmla="*/ 786384 h 1676710"/>
              <a:gd name="connsiteX307" fmla="*/ 2203704 w 2612136"/>
              <a:gd name="connsiteY307" fmla="*/ 774192 h 1676710"/>
              <a:gd name="connsiteX308" fmla="*/ 2188464 w 2612136"/>
              <a:gd name="connsiteY308" fmla="*/ 758952 h 1676710"/>
              <a:gd name="connsiteX309" fmla="*/ 2157984 w 2612136"/>
              <a:gd name="connsiteY309" fmla="*/ 749808 h 1676710"/>
              <a:gd name="connsiteX310" fmla="*/ 2148840 w 2612136"/>
              <a:gd name="connsiteY310" fmla="*/ 743712 h 1676710"/>
              <a:gd name="connsiteX311" fmla="*/ 2130552 w 2612136"/>
              <a:gd name="connsiteY311" fmla="*/ 737616 h 1676710"/>
              <a:gd name="connsiteX312" fmla="*/ 2121408 w 2612136"/>
              <a:gd name="connsiteY312" fmla="*/ 734568 h 1676710"/>
              <a:gd name="connsiteX313" fmla="*/ 2100072 w 2612136"/>
              <a:gd name="connsiteY313" fmla="*/ 728472 h 1676710"/>
              <a:gd name="connsiteX314" fmla="*/ 2090928 w 2612136"/>
              <a:gd name="connsiteY314" fmla="*/ 722376 h 1676710"/>
              <a:gd name="connsiteX315" fmla="*/ 2051304 w 2612136"/>
              <a:gd name="connsiteY315" fmla="*/ 694944 h 1676710"/>
              <a:gd name="connsiteX316" fmla="*/ 1965960 w 2612136"/>
              <a:gd name="connsiteY316" fmla="*/ 655320 h 1676710"/>
              <a:gd name="connsiteX317" fmla="*/ 1874520 w 2612136"/>
              <a:gd name="connsiteY317" fmla="*/ 615696 h 1676710"/>
              <a:gd name="connsiteX318" fmla="*/ 1783080 w 2612136"/>
              <a:gd name="connsiteY318" fmla="*/ 582168 h 1676710"/>
              <a:gd name="connsiteX319" fmla="*/ 1722120 w 2612136"/>
              <a:gd name="connsiteY319" fmla="*/ 554736 h 1676710"/>
              <a:gd name="connsiteX320" fmla="*/ 1703832 w 2612136"/>
              <a:gd name="connsiteY320" fmla="*/ 542544 h 1676710"/>
              <a:gd name="connsiteX321" fmla="*/ 1685544 w 2612136"/>
              <a:gd name="connsiteY321" fmla="*/ 533400 h 1676710"/>
              <a:gd name="connsiteX322" fmla="*/ 1676400 w 2612136"/>
              <a:gd name="connsiteY322" fmla="*/ 530352 h 1676710"/>
              <a:gd name="connsiteX323" fmla="*/ 1664208 w 2612136"/>
              <a:gd name="connsiteY323" fmla="*/ 524256 h 1676710"/>
              <a:gd name="connsiteX324" fmla="*/ 1645920 w 2612136"/>
              <a:gd name="connsiteY324" fmla="*/ 512064 h 1676710"/>
              <a:gd name="connsiteX325" fmla="*/ 1636776 w 2612136"/>
              <a:gd name="connsiteY325" fmla="*/ 505968 h 1676710"/>
              <a:gd name="connsiteX326" fmla="*/ 1615440 w 2612136"/>
              <a:gd name="connsiteY326" fmla="*/ 499872 h 1676710"/>
              <a:gd name="connsiteX327" fmla="*/ 1606296 w 2612136"/>
              <a:gd name="connsiteY327" fmla="*/ 493776 h 1676710"/>
              <a:gd name="connsiteX328" fmla="*/ 1584960 w 2612136"/>
              <a:gd name="connsiteY328" fmla="*/ 487680 h 1676710"/>
              <a:gd name="connsiteX329" fmla="*/ 1575816 w 2612136"/>
              <a:gd name="connsiteY329" fmla="*/ 481584 h 1676710"/>
              <a:gd name="connsiteX330" fmla="*/ 1551432 w 2612136"/>
              <a:gd name="connsiteY330" fmla="*/ 475488 h 1676710"/>
              <a:gd name="connsiteX331" fmla="*/ 1536192 w 2612136"/>
              <a:gd name="connsiteY331" fmla="*/ 469392 h 1676710"/>
              <a:gd name="connsiteX332" fmla="*/ 1514856 w 2612136"/>
              <a:gd name="connsiteY332" fmla="*/ 463296 h 1676710"/>
              <a:gd name="connsiteX333" fmla="*/ 1493520 w 2612136"/>
              <a:gd name="connsiteY333" fmla="*/ 454152 h 1676710"/>
              <a:gd name="connsiteX334" fmla="*/ 1463040 w 2612136"/>
              <a:gd name="connsiteY334" fmla="*/ 438912 h 1676710"/>
              <a:gd name="connsiteX335" fmla="*/ 1453896 w 2612136"/>
              <a:gd name="connsiteY335" fmla="*/ 432816 h 1676710"/>
              <a:gd name="connsiteX336" fmla="*/ 1444752 w 2612136"/>
              <a:gd name="connsiteY336" fmla="*/ 429768 h 1676710"/>
              <a:gd name="connsiteX337" fmla="*/ 1408176 w 2612136"/>
              <a:gd name="connsiteY337" fmla="*/ 414528 h 1676710"/>
              <a:gd name="connsiteX338" fmla="*/ 1389888 w 2612136"/>
              <a:gd name="connsiteY338" fmla="*/ 402336 h 1676710"/>
              <a:gd name="connsiteX339" fmla="*/ 1380744 w 2612136"/>
              <a:gd name="connsiteY339" fmla="*/ 396240 h 1676710"/>
              <a:gd name="connsiteX340" fmla="*/ 1371600 w 2612136"/>
              <a:gd name="connsiteY340" fmla="*/ 393192 h 1676710"/>
              <a:gd name="connsiteX341" fmla="*/ 1350264 w 2612136"/>
              <a:gd name="connsiteY341" fmla="*/ 381000 h 1676710"/>
              <a:gd name="connsiteX342" fmla="*/ 1341120 w 2612136"/>
              <a:gd name="connsiteY342" fmla="*/ 377952 h 1676710"/>
              <a:gd name="connsiteX343" fmla="*/ 1331976 w 2612136"/>
              <a:gd name="connsiteY343" fmla="*/ 371856 h 1676710"/>
              <a:gd name="connsiteX344" fmla="*/ 1094232 w 2612136"/>
              <a:gd name="connsiteY344" fmla="*/ 295656 h 1676710"/>
              <a:gd name="connsiteX345" fmla="*/ 1069848 w 2612136"/>
              <a:gd name="connsiteY345" fmla="*/ 289560 h 1676710"/>
              <a:gd name="connsiteX346" fmla="*/ 1057656 w 2612136"/>
              <a:gd name="connsiteY346" fmla="*/ 286512 h 1676710"/>
              <a:gd name="connsiteX347" fmla="*/ 1030224 w 2612136"/>
              <a:gd name="connsiteY347" fmla="*/ 283464 h 1676710"/>
              <a:gd name="connsiteX348" fmla="*/ 990600 w 2612136"/>
              <a:gd name="connsiteY348" fmla="*/ 274320 h 1676710"/>
              <a:gd name="connsiteX349" fmla="*/ 972312 w 2612136"/>
              <a:gd name="connsiteY349" fmla="*/ 268224 h 1676710"/>
              <a:gd name="connsiteX350" fmla="*/ 963168 w 2612136"/>
              <a:gd name="connsiteY350" fmla="*/ 265176 h 1676710"/>
              <a:gd name="connsiteX351" fmla="*/ 950976 w 2612136"/>
              <a:gd name="connsiteY351" fmla="*/ 262128 h 1676710"/>
              <a:gd name="connsiteX352" fmla="*/ 932688 w 2612136"/>
              <a:gd name="connsiteY352" fmla="*/ 256032 h 1676710"/>
              <a:gd name="connsiteX353" fmla="*/ 923544 w 2612136"/>
              <a:gd name="connsiteY353" fmla="*/ 252984 h 1676710"/>
              <a:gd name="connsiteX354" fmla="*/ 905256 w 2612136"/>
              <a:gd name="connsiteY354" fmla="*/ 249936 h 1676710"/>
              <a:gd name="connsiteX355" fmla="*/ 880872 w 2612136"/>
              <a:gd name="connsiteY355" fmla="*/ 240792 h 1676710"/>
              <a:gd name="connsiteX356" fmla="*/ 853440 w 2612136"/>
              <a:gd name="connsiteY356" fmla="*/ 237744 h 1676710"/>
              <a:gd name="connsiteX357" fmla="*/ 841248 w 2612136"/>
              <a:gd name="connsiteY357" fmla="*/ 234696 h 1676710"/>
              <a:gd name="connsiteX358" fmla="*/ 819912 w 2612136"/>
              <a:gd name="connsiteY358" fmla="*/ 228600 h 1676710"/>
              <a:gd name="connsiteX359" fmla="*/ 804672 w 2612136"/>
              <a:gd name="connsiteY359" fmla="*/ 225552 h 1676710"/>
              <a:gd name="connsiteX360" fmla="*/ 786384 w 2612136"/>
              <a:gd name="connsiteY360" fmla="*/ 222504 h 1676710"/>
              <a:gd name="connsiteX361" fmla="*/ 768096 w 2612136"/>
              <a:gd name="connsiteY361" fmla="*/ 216408 h 1676710"/>
              <a:gd name="connsiteX362" fmla="*/ 743712 w 2612136"/>
              <a:gd name="connsiteY362" fmla="*/ 213360 h 1676710"/>
              <a:gd name="connsiteX363" fmla="*/ 722376 w 2612136"/>
              <a:gd name="connsiteY363" fmla="*/ 210312 h 1676710"/>
              <a:gd name="connsiteX364" fmla="*/ 676656 w 2612136"/>
              <a:gd name="connsiteY364" fmla="*/ 207264 h 1676710"/>
              <a:gd name="connsiteX365" fmla="*/ 664464 w 2612136"/>
              <a:gd name="connsiteY365" fmla="*/ 204216 h 1676710"/>
              <a:gd name="connsiteX366" fmla="*/ 591312 w 2612136"/>
              <a:gd name="connsiteY366" fmla="*/ 207264 h 1676710"/>
              <a:gd name="connsiteX367" fmla="*/ 576072 w 2612136"/>
              <a:gd name="connsiteY367" fmla="*/ 210312 h 1676710"/>
              <a:gd name="connsiteX368" fmla="*/ 536448 w 2612136"/>
              <a:gd name="connsiteY368" fmla="*/ 216408 h 1676710"/>
              <a:gd name="connsiteX369" fmla="*/ 493776 w 2612136"/>
              <a:gd name="connsiteY369" fmla="*/ 219456 h 1676710"/>
              <a:gd name="connsiteX370" fmla="*/ 466344 w 2612136"/>
              <a:gd name="connsiteY370" fmla="*/ 222504 h 1676710"/>
              <a:gd name="connsiteX371" fmla="*/ 371856 w 2612136"/>
              <a:gd name="connsiteY371" fmla="*/ 231648 h 1676710"/>
              <a:gd name="connsiteX372" fmla="*/ 326136 w 2612136"/>
              <a:gd name="connsiteY372" fmla="*/ 246888 h 1676710"/>
              <a:gd name="connsiteX373" fmla="*/ 316992 w 2612136"/>
              <a:gd name="connsiteY373" fmla="*/ 249936 h 1676710"/>
              <a:gd name="connsiteX374" fmla="*/ 307848 w 2612136"/>
              <a:gd name="connsiteY374" fmla="*/ 252984 h 1676710"/>
              <a:gd name="connsiteX375" fmla="*/ 283464 w 2612136"/>
              <a:gd name="connsiteY375" fmla="*/ 262128 h 1676710"/>
              <a:gd name="connsiteX376" fmla="*/ 265176 w 2612136"/>
              <a:gd name="connsiteY376" fmla="*/ 268224 h 1676710"/>
              <a:gd name="connsiteX377" fmla="*/ 240792 w 2612136"/>
              <a:gd name="connsiteY377" fmla="*/ 274320 h 1676710"/>
              <a:gd name="connsiteX378" fmla="*/ 231648 w 2612136"/>
              <a:gd name="connsiteY378" fmla="*/ 280416 h 1676710"/>
              <a:gd name="connsiteX379" fmla="*/ 219456 w 2612136"/>
              <a:gd name="connsiteY379" fmla="*/ 283464 h 1676710"/>
              <a:gd name="connsiteX380" fmla="*/ 201168 w 2612136"/>
              <a:gd name="connsiteY380" fmla="*/ 289560 h 1676710"/>
              <a:gd name="connsiteX381" fmla="*/ 195072 w 2612136"/>
              <a:gd name="connsiteY381" fmla="*/ 295656 h 16767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</a:cxnLst>
            <a:rect l="l" t="t" r="r" b="b"/>
            <a:pathLst>
              <a:path w="2612136" h="1676710">
                <a:moveTo>
                  <a:pt x="195072" y="295656"/>
                </a:moveTo>
                <a:cubicBezTo>
                  <a:pt x="172088" y="303317"/>
                  <a:pt x="200419" y="292983"/>
                  <a:pt x="176784" y="304800"/>
                </a:cubicBezTo>
                <a:cubicBezTo>
                  <a:pt x="172411" y="306986"/>
                  <a:pt x="159354" y="309919"/>
                  <a:pt x="155448" y="310896"/>
                </a:cubicBezTo>
                <a:lnTo>
                  <a:pt x="137160" y="323088"/>
                </a:lnTo>
                <a:cubicBezTo>
                  <a:pt x="134112" y="325120"/>
                  <a:pt x="131570" y="328296"/>
                  <a:pt x="128016" y="329184"/>
                </a:cubicBezTo>
                <a:lnTo>
                  <a:pt x="115824" y="332232"/>
                </a:lnTo>
                <a:cubicBezTo>
                  <a:pt x="112776" y="334264"/>
                  <a:pt x="109957" y="336690"/>
                  <a:pt x="106680" y="338328"/>
                </a:cubicBezTo>
                <a:cubicBezTo>
                  <a:pt x="93682" y="344827"/>
                  <a:pt x="86772" y="340180"/>
                  <a:pt x="70104" y="338328"/>
                </a:cubicBezTo>
                <a:cubicBezTo>
                  <a:pt x="63917" y="336781"/>
                  <a:pt x="54890" y="334856"/>
                  <a:pt x="48768" y="332232"/>
                </a:cubicBezTo>
                <a:cubicBezTo>
                  <a:pt x="44592" y="330442"/>
                  <a:pt x="40273" y="328777"/>
                  <a:pt x="36576" y="326136"/>
                </a:cubicBezTo>
                <a:cubicBezTo>
                  <a:pt x="33068" y="323631"/>
                  <a:pt x="30743" y="319752"/>
                  <a:pt x="27432" y="316992"/>
                </a:cubicBezTo>
                <a:cubicBezTo>
                  <a:pt x="1971" y="295774"/>
                  <a:pt x="35858" y="328466"/>
                  <a:pt x="9144" y="301752"/>
                </a:cubicBezTo>
                <a:cubicBezTo>
                  <a:pt x="1410" y="278549"/>
                  <a:pt x="4308" y="289765"/>
                  <a:pt x="0" y="268224"/>
                </a:cubicBezTo>
                <a:cubicBezTo>
                  <a:pt x="1016" y="247904"/>
                  <a:pt x="716" y="227475"/>
                  <a:pt x="3048" y="207264"/>
                </a:cubicBezTo>
                <a:cubicBezTo>
                  <a:pt x="4341" y="196055"/>
                  <a:pt x="13697" y="178327"/>
                  <a:pt x="21336" y="170688"/>
                </a:cubicBezTo>
                <a:lnTo>
                  <a:pt x="30480" y="161544"/>
                </a:lnTo>
                <a:cubicBezTo>
                  <a:pt x="36414" y="143743"/>
                  <a:pt x="28885" y="160091"/>
                  <a:pt x="42672" y="146304"/>
                </a:cubicBezTo>
                <a:cubicBezTo>
                  <a:pt x="59905" y="129071"/>
                  <a:pt x="34804" y="144142"/>
                  <a:pt x="60960" y="131064"/>
                </a:cubicBezTo>
                <a:cubicBezTo>
                  <a:pt x="62992" y="128016"/>
                  <a:pt x="64242" y="124265"/>
                  <a:pt x="67056" y="121920"/>
                </a:cubicBezTo>
                <a:cubicBezTo>
                  <a:pt x="70547" y="119011"/>
                  <a:pt x="75303" y="118078"/>
                  <a:pt x="79248" y="115824"/>
                </a:cubicBezTo>
                <a:cubicBezTo>
                  <a:pt x="95620" y="106469"/>
                  <a:pt x="80559" y="111686"/>
                  <a:pt x="100584" y="106680"/>
                </a:cubicBezTo>
                <a:cubicBezTo>
                  <a:pt x="103632" y="103632"/>
                  <a:pt x="105985" y="99675"/>
                  <a:pt x="109728" y="97536"/>
                </a:cubicBezTo>
                <a:cubicBezTo>
                  <a:pt x="113365" y="95458"/>
                  <a:pt x="117892" y="95639"/>
                  <a:pt x="121920" y="94488"/>
                </a:cubicBezTo>
                <a:cubicBezTo>
                  <a:pt x="125009" y="93605"/>
                  <a:pt x="128190" y="92877"/>
                  <a:pt x="131064" y="91440"/>
                </a:cubicBezTo>
                <a:cubicBezTo>
                  <a:pt x="134341" y="89802"/>
                  <a:pt x="136931" y="86982"/>
                  <a:pt x="140208" y="85344"/>
                </a:cubicBezTo>
                <a:cubicBezTo>
                  <a:pt x="143082" y="83907"/>
                  <a:pt x="146399" y="83562"/>
                  <a:pt x="149352" y="82296"/>
                </a:cubicBezTo>
                <a:cubicBezTo>
                  <a:pt x="153528" y="80506"/>
                  <a:pt x="157325" y="77887"/>
                  <a:pt x="161544" y="76200"/>
                </a:cubicBezTo>
                <a:cubicBezTo>
                  <a:pt x="167510" y="73814"/>
                  <a:pt x="173736" y="72136"/>
                  <a:pt x="179832" y="70104"/>
                </a:cubicBezTo>
                <a:lnTo>
                  <a:pt x="198120" y="64008"/>
                </a:lnTo>
                <a:cubicBezTo>
                  <a:pt x="201168" y="62992"/>
                  <a:pt x="204147" y="61739"/>
                  <a:pt x="207264" y="60960"/>
                </a:cubicBezTo>
                <a:cubicBezTo>
                  <a:pt x="236998" y="53527"/>
                  <a:pt x="199870" y="62603"/>
                  <a:pt x="234696" y="54864"/>
                </a:cubicBezTo>
                <a:cubicBezTo>
                  <a:pt x="251136" y="51211"/>
                  <a:pt x="243742" y="51832"/>
                  <a:pt x="262128" y="48768"/>
                </a:cubicBezTo>
                <a:cubicBezTo>
                  <a:pt x="269214" y="47587"/>
                  <a:pt x="276352" y="46736"/>
                  <a:pt x="283464" y="45720"/>
                </a:cubicBezTo>
                <a:cubicBezTo>
                  <a:pt x="286512" y="44704"/>
                  <a:pt x="289491" y="43451"/>
                  <a:pt x="292608" y="42672"/>
                </a:cubicBezTo>
                <a:cubicBezTo>
                  <a:pt x="309443" y="38463"/>
                  <a:pt x="319283" y="38480"/>
                  <a:pt x="338328" y="36576"/>
                </a:cubicBezTo>
                <a:cubicBezTo>
                  <a:pt x="351374" y="33315"/>
                  <a:pt x="351572" y="33060"/>
                  <a:pt x="365760" y="30480"/>
                </a:cubicBezTo>
                <a:cubicBezTo>
                  <a:pt x="371840" y="29374"/>
                  <a:pt x="377910" y="28154"/>
                  <a:pt x="384048" y="27432"/>
                </a:cubicBezTo>
                <a:cubicBezTo>
                  <a:pt x="395193" y="26121"/>
                  <a:pt x="406431" y="25695"/>
                  <a:pt x="417576" y="24384"/>
                </a:cubicBezTo>
                <a:cubicBezTo>
                  <a:pt x="457519" y="19685"/>
                  <a:pt x="411739" y="22506"/>
                  <a:pt x="460248" y="18288"/>
                </a:cubicBezTo>
                <a:cubicBezTo>
                  <a:pt x="475464" y="16965"/>
                  <a:pt x="490728" y="16256"/>
                  <a:pt x="505968" y="15240"/>
                </a:cubicBezTo>
                <a:cubicBezTo>
                  <a:pt x="514683" y="12335"/>
                  <a:pt x="517736" y="11058"/>
                  <a:pt x="527304" y="9144"/>
                </a:cubicBezTo>
                <a:cubicBezTo>
                  <a:pt x="533364" y="7932"/>
                  <a:pt x="539559" y="7437"/>
                  <a:pt x="545592" y="6096"/>
                </a:cubicBezTo>
                <a:cubicBezTo>
                  <a:pt x="548728" y="5399"/>
                  <a:pt x="551560" y="3537"/>
                  <a:pt x="554736" y="3048"/>
                </a:cubicBezTo>
                <a:cubicBezTo>
                  <a:pt x="564828" y="1495"/>
                  <a:pt x="575056" y="1016"/>
                  <a:pt x="585216" y="0"/>
                </a:cubicBezTo>
                <a:cubicBezTo>
                  <a:pt x="616712" y="1016"/>
                  <a:pt x="648235" y="1392"/>
                  <a:pt x="679704" y="3048"/>
                </a:cubicBezTo>
                <a:cubicBezTo>
                  <a:pt x="686878" y="3426"/>
                  <a:pt x="693911" y="5205"/>
                  <a:pt x="701040" y="6096"/>
                </a:cubicBezTo>
                <a:cubicBezTo>
                  <a:pt x="724858" y="9073"/>
                  <a:pt x="727762" y="8518"/>
                  <a:pt x="749808" y="12192"/>
                </a:cubicBezTo>
                <a:cubicBezTo>
                  <a:pt x="754918" y="13044"/>
                  <a:pt x="759893" y="14725"/>
                  <a:pt x="765048" y="15240"/>
                </a:cubicBezTo>
                <a:cubicBezTo>
                  <a:pt x="780246" y="16760"/>
                  <a:pt x="795528" y="17272"/>
                  <a:pt x="810768" y="18288"/>
                </a:cubicBezTo>
                <a:cubicBezTo>
                  <a:pt x="816864" y="19304"/>
                  <a:pt x="823060" y="19837"/>
                  <a:pt x="829056" y="21336"/>
                </a:cubicBezTo>
                <a:cubicBezTo>
                  <a:pt x="835290" y="22894"/>
                  <a:pt x="840968" y="26635"/>
                  <a:pt x="847344" y="27432"/>
                </a:cubicBezTo>
                <a:cubicBezTo>
                  <a:pt x="868458" y="30071"/>
                  <a:pt x="869015" y="29538"/>
                  <a:pt x="886968" y="33528"/>
                </a:cubicBezTo>
                <a:cubicBezTo>
                  <a:pt x="891057" y="34437"/>
                  <a:pt x="895132" y="35425"/>
                  <a:pt x="899160" y="36576"/>
                </a:cubicBezTo>
                <a:cubicBezTo>
                  <a:pt x="902249" y="37459"/>
                  <a:pt x="905168" y="38927"/>
                  <a:pt x="908304" y="39624"/>
                </a:cubicBezTo>
                <a:cubicBezTo>
                  <a:pt x="920350" y="42301"/>
                  <a:pt x="939442" y="44182"/>
                  <a:pt x="950976" y="45720"/>
                </a:cubicBezTo>
                <a:lnTo>
                  <a:pt x="972312" y="48768"/>
                </a:lnTo>
                <a:cubicBezTo>
                  <a:pt x="983472" y="52488"/>
                  <a:pt x="993808" y="56193"/>
                  <a:pt x="1005840" y="57912"/>
                </a:cubicBezTo>
                <a:cubicBezTo>
                  <a:pt x="1012952" y="58928"/>
                  <a:pt x="1020108" y="59675"/>
                  <a:pt x="1027176" y="60960"/>
                </a:cubicBezTo>
                <a:cubicBezTo>
                  <a:pt x="1040278" y="63342"/>
                  <a:pt x="1037087" y="63792"/>
                  <a:pt x="1048512" y="67056"/>
                </a:cubicBezTo>
                <a:cubicBezTo>
                  <a:pt x="1069767" y="73129"/>
                  <a:pt x="1052047" y="67164"/>
                  <a:pt x="1078992" y="73152"/>
                </a:cubicBezTo>
                <a:cubicBezTo>
                  <a:pt x="1082128" y="73849"/>
                  <a:pt x="1084986" y="75570"/>
                  <a:pt x="1088136" y="76200"/>
                </a:cubicBezTo>
                <a:cubicBezTo>
                  <a:pt x="1095181" y="77609"/>
                  <a:pt x="1102371" y="78156"/>
                  <a:pt x="1109472" y="79248"/>
                </a:cubicBezTo>
                <a:cubicBezTo>
                  <a:pt x="1115580" y="80188"/>
                  <a:pt x="1121700" y="81084"/>
                  <a:pt x="1127760" y="82296"/>
                </a:cubicBezTo>
                <a:cubicBezTo>
                  <a:pt x="1131868" y="83118"/>
                  <a:pt x="1135835" y="84572"/>
                  <a:pt x="1139952" y="85344"/>
                </a:cubicBezTo>
                <a:cubicBezTo>
                  <a:pt x="1152100" y="87622"/>
                  <a:pt x="1164802" y="87531"/>
                  <a:pt x="1176528" y="91440"/>
                </a:cubicBezTo>
                <a:cubicBezTo>
                  <a:pt x="1219988" y="105927"/>
                  <a:pt x="1174763" y="91371"/>
                  <a:pt x="1207008" y="100584"/>
                </a:cubicBezTo>
                <a:cubicBezTo>
                  <a:pt x="1210097" y="101467"/>
                  <a:pt x="1213063" y="102749"/>
                  <a:pt x="1216152" y="103632"/>
                </a:cubicBezTo>
                <a:cubicBezTo>
                  <a:pt x="1220180" y="104783"/>
                  <a:pt x="1224332" y="105476"/>
                  <a:pt x="1228344" y="106680"/>
                </a:cubicBezTo>
                <a:cubicBezTo>
                  <a:pt x="1234499" y="108526"/>
                  <a:pt x="1240536" y="110744"/>
                  <a:pt x="1246632" y="112776"/>
                </a:cubicBezTo>
                <a:cubicBezTo>
                  <a:pt x="1249680" y="113792"/>
                  <a:pt x="1252902" y="114387"/>
                  <a:pt x="1255776" y="115824"/>
                </a:cubicBezTo>
                <a:cubicBezTo>
                  <a:pt x="1259840" y="117856"/>
                  <a:pt x="1264023" y="119666"/>
                  <a:pt x="1267968" y="121920"/>
                </a:cubicBezTo>
                <a:cubicBezTo>
                  <a:pt x="1271149" y="123737"/>
                  <a:pt x="1273745" y="126573"/>
                  <a:pt x="1277112" y="128016"/>
                </a:cubicBezTo>
                <a:cubicBezTo>
                  <a:pt x="1317852" y="145476"/>
                  <a:pt x="1265825" y="119284"/>
                  <a:pt x="1298448" y="134112"/>
                </a:cubicBezTo>
                <a:cubicBezTo>
                  <a:pt x="1306721" y="137872"/>
                  <a:pt x="1314704" y="142240"/>
                  <a:pt x="1322832" y="146304"/>
                </a:cubicBezTo>
                <a:lnTo>
                  <a:pt x="1441704" y="185928"/>
                </a:lnTo>
                <a:lnTo>
                  <a:pt x="1487424" y="207264"/>
                </a:lnTo>
                <a:cubicBezTo>
                  <a:pt x="1493012" y="209296"/>
                  <a:pt x="1500632" y="213360"/>
                  <a:pt x="1511808" y="216408"/>
                </a:cubicBezTo>
                <a:cubicBezTo>
                  <a:pt x="1548558" y="226431"/>
                  <a:pt x="1510092" y="220003"/>
                  <a:pt x="1554480" y="225552"/>
                </a:cubicBezTo>
                <a:cubicBezTo>
                  <a:pt x="1575382" y="232519"/>
                  <a:pt x="1549439" y="224292"/>
                  <a:pt x="1578864" y="231648"/>
                </a:cubicBezTo>
                <a:cubicBezTo>
                  <a:pt x="1581981" y="232427"/>
                  <a:pt x="1584908" y="233851"/>
                  <a:pt x="1588008" y="234696"/>
                </a:cubicBezTo>
                <a:cubicBezTo>
                  <a:pt x="1596091" y="236900"/>
                  <a:pt x="1604444" y="238143"/>
                  <a:pt x="1612392" y="240792"/>
                </a:cubicBezTo>
                <a:lnTo>
                  <a:pt x="1630680" y="246888"/>
                </a:lnTo>
                <a:cubicBezTo>
                  <a:pt x="1633728" y="247904"/>
                  <a:pt x="1636707" y="249157"/>
                  <a:pt x="1639824" y="249936"/>
                </a:cubicBezTo>
                <a:cubicBezTo>
                  <a:pt x="1643888" y="250952"/>
                  <a:pt x="1648094" y="251513"/>
                  <a:pt x="1652016" y="252984"/>
                </a:cubicBezTo>
                <a:cubicBezTo>
                  <a:pt x="1656270" y="254579"/>
                  <a:pt x="1660032" y="257290"/>
                  <a:pt x="1664208" y="259080"/>
                </a:cubicBezTo>
                <a:cubicBezTo>
                  <a:pt x="1667161" y="260346"/>
                  <a:pt x="1670399" y="260862"/>
                  <a:pt x="1673352" y="262128"/>
                </a:cubicBezTo>
                <a:cubicBezTo>
                  <a:pt x="1677528" y="263918"/>
                  <a:pt x="1681325" y="266537"/>
                  <a:pt x="1685544" y="268224"/>
                </a:cubicBezTo>
                <a:cubicBezTo>
                  <a:pt x="1691510" y="270610"/>
                  <a:pt x="1698085" y="271446"/>
                  <a:pt x="1703832" y="274320"/>
                </a:cubicBezTo>
                <a:cubicBezTo>
                  <a:pt x="1707896" y="276352"/>
                  <a:pt x="1711805" y="278729"/>
                  <a:pt x="1716024" y="280416"/>
                </a:cubicBezTo>
                <a:cubicBezTo>
                  <a:pt x="1721990" y="282802"/>
                  <a:pt x="1728216" y="284480"/>
                  <a:pt x="1734312" y="286512"/>
                </a:cubicBezTo>
                <a:cubicBezTo>
                  <a:pt x="1737360" y="287528"/>
                  <a:pt x="1740783" y="287778"/>
                  <a:pt x="1743456" y="289560"/>
                </a:cubicBezTo>
                <a:cubicBezTo>
                  <a:pt x="1746504" y="291592"/>
                  <a:pt x="1749252" y="294168"/>
                  <a:pt x="1752600" y="295656"/>
                </a:cubicBezTo>
                <a:cubicBezTo>
                  <a:pt x="1758472" y="298266"/>
                  <a:pt x="1765541" y="298188"/>
                  <a:pt x="1770888" y="301752"/>
                </a:cubicBezTo>
                <a:cubicBezTo>
                  <a:pt x="1773936" y="303784"/>
                  <a:pt x="1776755" y="306210"/>
                  <a:pt x="1780032" y="307848"/>
                </a:cubicBezTo>
                <a:cubicBezTo>
                  <a:pt x="1782906" y="309285"/>
                  <a:pt x="1786168" y="309768"/>
                  <a:pt x="1789176" y="310896"/>
                </a:cubicBezTo>
                <a:cubicBezTo>
                  <a:pt x="1794299" y="312817"/>
                  <a:pt x="1799522" y="314545"/>
                  <a:pt x="1804416" y="316992"/>
                </a:cubicBezTo>
                <a:cubicBezTo>
                  <a:pt x="1807693" y="318630"/>
                  <a:pt x="1810193" y="321645"/>
                  <a:pt x="1813560" y="323088"/>
                </a:cubicBezTo>
                <a:cubicBezTo>
                  <a:pt x="1825487" y="328200"/>
                  <a:pt x="1831747" y="324037"/>
                  <a:pt x="1844040" y="332232"/>
                </a:cubicBezTo>
                <a:cubicBezTo>
                  <a:pt x="1847088" y="334264"/>
                  <a:pt x="1849836" y="336840"/>
                  <a:pt x="1853184" y="338328"/>
                </a:cubicBezTo>
                <a:cubicBezTo>
                  <a:pt x="1878790" y="349708"/>
                  <a:pt x="1863694" y="339011"/>
                  <a:pt x="1886712" y="350520"/>
                </a:cubicBezTo>
                <a:cubicBezTo>
                  <a:pt x="1889989" y="352158"/>
                  <a:pt x="1892489" y="355173"/>
                  <a:pt x="1895856" y="356616"/>
                </a:cubicBezTo>
                <a:cubicBezTo>
                  <a:pt x="1907783" y="361728"/>
                  <a:pt x="1914043" y="357565"/>
                  <a:pt x="1926336" y="365760"/>
                </a:cubicBezTo>
                <a:cubicBezTo>
                  <a:pt x="1953234" y="383692"/>
                  <a:pt x="1910241" y="356189"/>
                  <a:pt x="1953768" y="377952"/>
                </a:cubicBezTo>
                <a:cubicBezTo>
                  <a:pt x="1957832" y="379984"/>
                  <a:pt x="1961784" y="382258"/>
                  <a:pt x="1965960" y="384048"/>
                </a:cubicBezTo>
                <a:cubicBezTo>
                  <a:pt x="1968913" y="385314"/>
                  <a:pt x="1972230" y="385659"/>
                  <a:pt x="1975104" y="387096"/>
                </a:cubicBezTo>
                <a:cubicBezTo>
                  <a:pt x="1997098" y="398093"/>
                  <a:pt x="1969722" y="388601"/>
                  <a:pt x="1996440" y="399288"/>
                </a:cubicBezTo>
                <a:cubicBezTo>
                  <a:pt x="2002406" y="401674"/>
                  <a:pt x="2009381" y="401820"/>
                  <a:pt x="2014728" y="405384"/>
                </a:cubicBezTo>
                <a:cubicBezTo>
                  <a:pt x="2040933" y="422854"/>
                  <a:pt x="2007777" y="401909"/>
                  <a:pt x="2033016" y="414528"/>
                </a:cubicBezTo>
                <a:cubicBezTo>
                  <a:pt x="2036293" y="416166"/>
                  <a:pt x="2038793" y="419181"/>
                  <a:pt x="2042160" y="420624"/>
                </a:cubicBezTo>
                <a:cubicBezTo>
                  <a:pt x="2046010" y="422274"/>
                  <a:pt x="2050485" y="422061"/>
                  <a:pt x="2054352" y="423672"/>
                </a:cubicBezTo>
                <a:cubicBezTo>
                  <a:pt x="2096548" y="441254"/>
                  <a:pt x="2063436" y="432039"/>
                  <a:pt x="2090928" y="438912"/>
                </a:cubicBezTo>
                <a:cubicBezTo>
                  <a:pt x="2097024" y="442976"/>
                  <a:pt x="2102265" y="448787"/>
                  <a:pt x="2109216" y="451104"/>
                </a:cubicBezTo>
                <a:cubicBezTo>
                  <a:pt x="2130660" y="458252"/>
                  <a:pt x="2104187" y="448949"/>
                  <a:pt x="2130552" y="460248"/>
                </a:cubicBezTo>
                <a:cubicBezTo>
                  <a:pt x="2133505" y="461514"/>
                  <a:pt x="2136743" y="462030"/>
                  <a:pt x="2139696" y="463296"/>
                </a:cubicBezTo>
                <a:cubicBezTo>
                  <a:pt x="2143872" y="465086"/>
                  <a:pt x="2147712" y="467602"/>
                  <a:pt x="2151888" y="469392"/>
                </a:cubicBezTo>
                <a:cubicBezTo>
                  <a:pt x="2154841" y="470658"/>
                  <a:pt x="2158158" y="471003"/>
                  <a:pt x="2161032" y="472440"/>
                </a:cubicBezTo>
                <a:cubicBezTo>
                  <a:pt x="2164309" y="474078"/>
                  <a:pt x="2167362" y="476191"/>
                  <a:pt x="2170176" y="478536"/>
                </a:cubicBezTo>
                <a:cubicBezTo>
                  <a:pt x="2173487" y="481296"/>
                  <a:pt x="2175577" y="485541"/>
                  <a:pt x="2179320" y="487680"/>
                </a:cubicBezTo>
                <a:cubicBezTo>
                  <a:pt x="2182957" y="489758"/>
                  <a:pt x="2187448" y="489712"/>
                  <a:pt x="2191512" y="490728"/>
                </a:cubicBezTo>
                <a:cubicBezTo>
                  <a:pt x="2194560" y="493776"/>
                  <a:pt x="2197069" y="497481"/>
                  <a:pt x="2200656" y="499872"/>
                </a:cubicBezTo>
                <a:cubicBezTo>
                  <a:pt x="2203329" y="501654"/>
                  <a:pt x="2206926" y="501483"/>
                  <a:pt x="2209800" y="502920"/>
                </a:cubicBezTo>
                <a:cubicBezTo>
                  <a:pt x="2213077" y="504558"/>
                  <a:pt x="2215667" y="507378"/>
                  <a:pt x="2218944" y="509016"/>
                </a:cubicBezTo>
                <a:cubicBezTo>
                  <a:pt x="2221818" y="510453"/>
                  <a:pt x="2225279" y="510504"/>
                  <a:pt x="2228088" y="512064"/>
                </a:cubicBezTo>
                <a:cubicBezTo>
                  <a:pt x="2234492" y="515622"/>
                  <a:pt x="2239425" y="521939"/>
                  <a:pt x="2246376" y="524256"/>
                </a:cubicBezTo>
                <a:cubicBezTo>
                  <a:pt x="2249424" y="525272"/>
                  <a:pt x="2252711" y="525744"/>
                  <a:pt x="2255520" y="527304"/>
                </a:cubicBezTo>
                <a:cubicBezTo>
                  <a:pt x="2261924" y="530862"/>
                  <a:pt x="2267712" y="535432"/>
                  <a:pt x="2273808" y="539496"/>
                </a:cubicBezTo>
                <a:cubicBezTo>
                  <a:pt x="2276856" y="541528"/>
                  <a:pt x="2279477" y="544434"/>
                  <a:pt x="2282952" y="545592"/>
                </a:cubicBezTo>
                <a:lnTo>
                  <a:pt x="2292096" y="548640"/>
                </a:lnTo>
                <a:cubicBezTo>
                  <a:pt x="2296160" y="551688"/>
                  <a:pt x="2300126" y="554871"/>
                  <a:pt x="2304288" y="557784"/>
                </a:cubicBezTo>
                <a:cubicBezTo>
                  <a:pt x="2310290" y="561985"/>
                  <a:pt x="2317395" y="564795"/>
                  <a:pt x="2322576" y="569976"/>
                </a:cubicBezTo>
                <a:cubicBezTo>
                  <a:pt x="2325624" y="573024"/>
                  <a:pt x="2328317" y="576474"/>
                  <a:pt x="2331720" y="579120"/>
                </a:cubicBezTo>
                <a:cubicBezTo>
                  <a:pt x="2337503" y="583618"/>
                  <a:pt x="2343455" y="588035"/>
                  <a:pt x="2350008" y="591312"/>
                </a:cubicBezTo>
                <a:cubicBezTo>
                  <a:pt x="2354072" y="593344"/>
                  <a:pt x="2358652" y="594570"/>
                  <a:pt x="2362200" y="597408"/>
                </a:cubicBezTo>
                <a:cubicBezTo>
                  <a:pt x="2375663" y="608179"/>
                  <a:pt x="2376466" y="615209"/>
                  <a:pt x="2389632" y="621792"/>
                </a:cubicBezTo>
                <a:cubicBezTo>
                  <a:pt x="2392506" y="623229"/>
                  <a:pt x="2395728" y="623824"/>
                  <a:pt x="2398776" y="624840"/>
                </a:cubicBezTo>
                <a:cubicBezTo>
                  <a:pt x="2405888" y="631952"/>
                  <a:pt x="2411743" y="640597"/>
                  <a:pt x="2420112" y="646176"/>
                </a:cubicBezTo>
                <a:cubicBezTo>
                  <a:pt x="2442815" y="661311"/>
                  <a:pt x="2414931" y="641859"/>
                  <a:pt x="2438400" y="661416"/>
                </a:cubicBezTo>
                <a:cubicBezTo>
                  <a:pt x="2441214" y="663761"/>
                  <a:pt x="2444954" y="664922"/>
                  <a:pt x="2447544" y="667512"/>
                </a:cubicBezTo>
                <a:cubicBezTo>
                  <a:pt x="2451136" y="671104"/>
                  <a:pt x="2453096" y="676112"/>
                  <a:pt x="2456688" y="679704"/>
                </a:cubicBezTo>
                <a:cubicBezTo>
                  <a:pt x="2480664" y="703680"/>
                  <a:pt x="2450009" y="664984"/>
                  <a:pt x="2474976" y="694944"/>
                </a:cubicBezTo>
                <a:cubicBezTo>
                  <a:pt x="2477321" y="697758"/>
                  <a:pt x="2478482" y="701498"/>
                  <a:pt x="2481072" y="704088"/>
                </a:cubicBezTo>
                <a:cubicBezTo>
                  <a:pt x="2484664" y="707680"/>
                  <a:pt x="2489889" y="709435"/>
                  <a:pt x="2493264" y="713232"/>
                </a:cubicBezTo>
                <a:cubicBezTo>
                  <a:pt x="2520887" y="744308"/>
                  <a:pt x="2494173" y="719381"/>
                  <a:pt x="2511552" y="743712"/>
                </a:cubicBezTo>
                <a:cubicBezTo>
                  <a:pt x="2522787" y="759441"/>
                  <a:pt x="2518729" y="745875"/>
                  <a:pt x="2526792" y="762000"/>
                </a:cubicBezTo>
                <a:cubicBezTo>
                  <a:pt x="2528229" y="764874"/>
                  <a:pt x="2528574" y="768191"/>
                  <a:pt x="2529840" y="771144"/>
                </a:cubicBezTo>
                <a:cubicBezTo>
                  <a:pt x="2531630" y="775320"/>
                  <a:pt x="2534146" y="779160"/>
                  <a:pt x="2535936" y="783336"/>
                </a:cubicBezTo>
                <a:cubicBezTo>
                  <a:pt x="2537202" y="786289"/>
                  <a:pt x="2537547" y="789606"/>
                  <a:pt x="2538984" y="792480"/>
                </a:cubicBezTo>
                <a:cubicBezTo>
                  <a:pt x="2540622" y="795757"/>
                  <a:pt x="2543442" y="798347"/>
                  <a:pt x="2545080" y="801624"/>
                </a:cubicBezTo>
                <a:cubicBezTo>
                  <a:pt x="2547641" y="806746"/>
                  <a:pt x="2549711" y="818077"/>
                  <a:pt x="2551176" y="822960"/>
                </a:cubicBezTo>
                <a:cubicBezTo>
                  <a:pt x="2553022" y="829115"/>
                  <a:pt x="2556012" y="834947"/>
                  <a:pt x="2557272" y="841248"/>
                </a:cubicBezTo>
                <a:cubicBezTo>
                  <a:pt x="2559061" y="850193"/>
                  <a:pt x="2559853" y="857431"/>
                  <a:pt x="2563368" y="865632"/>
                </a:cubicBezTo>
                <a:cubicBezTo>
                  <a:pt x="2565158" y="869808"/>
                  <a:pt x="2567674" y="873648"/>
                  <a:pt x="2569464" y="877824"/>
                </a:cubicBezTo>
                <a:cubicBezTo>
                  <a:pt x="2570730" y="880777"/>
                  <a:pt x="2571629" y="883879"/>
                  <a:pt x="2572512" y="886968"/>
                </a:cubicBezTo>
                <a:cubicBezTo>
                  <a:pt x="2573663" y="890996"/>
                  <a:pt x="2573687" y="895413"/>
                  <a:pt x="2575560" y="899160"/>
                </a:cubicBezTo>
                <a:cubicBezTo>
                  <a:pt x="2578837" y="905713"/>
                  <a:pt x="2587752" y="917448"/>
                  <a:pt x="2587752" y="917448"/>
                </a:cubicBezTo>
                <a:cubicBezTo>
                  <a:pt x="2597281" y="955562"/>
                  <a:pt x="2585103" y="908175"/>
                  <a:pt x="2593848" y="938784"/>
                </a:cubicBezTo>
                <a:cubicBezTo>
                  <a:pt x="2594999" y="942812"/>
                  <a:pt x="2595425" y="947054"/>
                  <a:pt x="2596896" y="950976"/>
                </a:cubicBezTo>
                <a:cubicBezTo>
                  <a:pt x="2598491" y="955230"/>
                  <a:pt x="2601397" y="958914"/>
                  <a:pt x="2602992" y="963168"/>
                </a:cubicBezTo>
                <a:cubicBezTo>
                  <a:pt x="2604463" y="967090"/>
                  <a:pt x="2604836" y="971348"/>
                  <a:pt x="2606040" y="975360"/>
                </a:cubicBezTo>
                <a:cubicBezTo>
                  <a:pt x="2607886" y="981515"/>
                  <a:pt x="2612136" y="993648"/>
                  <a:pt x="2612136" y="993648"/>
                </a:cubicBezTo>
                <a:cubicBezTo>
                  <a:pt x="2611120" y="1005840"/>
                  <a:pt x="2610605" y="1018084"/>
                  <a:pt x="2609088" y="1030224"/>
                </a:cubicBezTo>
                <a:cubicBezTo>
                  <a:pt x="2607555" y="1042489"/>
                  <a:pt x="2604018" y="1054483"/>
                  <a:pt x="2602992" y="1066800"/>
                </a:cubicBezTo>
                <a:cubicBezTo>
                  <a:pt x="2601976" y="1078992"/>
                  <a:pt x="2601373" y="1091226"/>
                  <a:pt x="2599944" y="1103376"/>
                </a:cubicBezTo>
                <a:cubicBezTo>
                  <a:pt x="2599315" y="1108719"/>
                  <a:pt x="2595532" y="1124915"/>
                  <a:pt x="2593848" y="1130808"/>
                </a:cubicBezTo>
                <a:cubicBezTo>
                  <a:pt x="2592965" y="1133897"/>
                  <a:pt x="2591579" y="1136835"/>
                  <a:pt x="2590800" y="1139952"/>
                </a:cubicBezTo>
                <a:cubicBezTo>
                  <a:pt x="2582184" y="1174418"/>
                  <a:pt x="2594734" y="1134246"/>
                  <a:pt x="2581656" y="1173480"/>
                </a:cubicBezTo>
                <a:cubicBezTo>
                  <a:pt x="2580640" y="1176528"/>
                  <a:pt x="2580390" y="1179951"/>
                  <a:pt x="2578608" y="1182624"/>
                </a:cubicBezTo>
                <a:lnTo>
                  <a:pt x="2566416" y="1200912"/>
                </a:lnTo>
                <a:cubicBezTo>
                  <a:pt x="2564384" y="1203960"/>
                  <a:pt x="2561478" y="1206581"/>
                  <a:pt x="2560320" y="1210056"/>
                </a:cubicBezTo>
                <a:cubicBezTo>
                  <a:pt x="2559304" y="1213104"/>
                  <a:pt x="2558832" y="1216391"/>
                  <a:pt x="2557272" y="1219200"/>
                </a:cubicBezTo>
                <a:cubicBezTo>
                  <a:pt x="2553714" y="1225604"/>
                  <a:pt x="2549144" y="1231392"/>
                  <a:pt x="2545080" y="1237488"/>
                </a:cubicBezTo>
                <a:cubicBezTo>
                  <a:pt x="2543048" y="1240536"/>
                  <a:pt x="2540142" y="1243157"/>
                  <a:pt x="2538984" y="1246632"/>
                </a:cubicBezTo>
                <a:cubicBezTo>
                  <a:pt x="2537968" y="1249680"/>
                  <a:pt x="2537718" y="1253103"/>
                  <a:pt x="2535936" y="1255776"/>
                </a:cubicBezTo>
                <a:cubicBezTo>
                  <a:pt x="2533545" y="1259363"/>
                  <a:pt x="2529552" y="1261609"/>
                  <a:pt x="2526792" y="1264920"/>
                </a:cubicBezTo>
                <a:cubicBezTo>
                  <a:pt x="2515894" y="1277998"/>
                  <a:pt x="2526123" y="1271065"/>
                  <a:pt x="2511552" y="1283208"/>
                </a:cubicBezTo>
                <a:cubicBezTo>
                  <a:pt x="2508738" y="1285553"/>
                  <a:pt x="2504998" y="1286714"/>
                  <a:pt x="2502408" y="1289304"/>
                </a:cubicBezTo>
                <a:cubicBezTo>
                  <a:pt x="2498816" y="1292896"/>
                  <a:pt x="2497061" y="1298121"/>
                  <a:pt x="2493264" y="1301496"/>
                </a:cubicBezTo>
                <a:cubicBezTo>
                  <a:pt x="2487788" y="1306363"/>
                  <a:pt x="2480837" y="1309292"/>
                  <a:pt x="2474976" y="1313688"/>
                </a:cubicBezTo>
                <a:cubicBezTo>
                  <a:pt x="2456923" y="1327228"/>
                  <a:pt x="2467011" y="1320014"/>
                  <a:pt x="2444496" y="1335024"/>
                </a:cubicBezTo>
                <a:cubicBezTo>
                  <a:pt x="2441448" y="1337056"/>
                  <a:pt x="2438283" y="1338922"/>
                  <a:pt x="2435352" y="1341120"/>
                </a:cubicBezTo>
                <a:cubicBezTo>
                  <a:pt x="2431288" y="1344168"/>
                  <a:pt x="2427704" y="1347992"/>
                  <a:pt x="2423160" y="1350264"/>
                </a:cubicBezTo>
                <a:cubicBezTo>
                  <a:pt x="2419413" y="1352137"/>
                  <a:pt x="2415032" y="1352296"/>
                  <a:pt x="2410968" y="1353312"/>
                </a:cubicBezTo>
                <a:cubicBezTo>
                  <a:pt x="2407920" y="1356360"/>
                  <a:pt x="2405227" y="1359810"/>
                  <a:pt x="2401824" y="1362456"/>
                </a:cubicBezTo>
                <a:cubicBezTo>
                  <a:pt x="2396041" y="1366954"/>
                  <a:pt x="2388717" y="1369467"/>
                  <a:pt x="2383536" y="1374648"/>
                </a:cubicBezTo>
                <a:cubicBezTo>
                  <a:pt x="2372120" y="1386064"/>
                  <a:pt x="2378481" y="1382429"/>
                  <a:pt x="2365248" y="1386840"/>
                </a:cubicBezTo>
                <a:cubicBezTo>
                  <a:pt x="2362200" y="1389888"/>
                  <a:pt x="2359691" y="1393593"/>
                  <a:pt x="2356104" y="1395984"/>
                </a:cubicBezTo>
                <a:cubicBezTo>
                  <a:pt x="2353431" y="1397766"/>
                  <a:pt x="2349469" y="1397025"/>
                  <a:pt x="2346960" y="1399032"/>
                </a:cubicBezTo>
                <a:cubicBezTo>
                  <a:pt x="2327265" y="1414788"/>
                  <a:pt x="2354704" y="1403563"/>
                  <a:pt x="2331720" y="1411224"/>
                </a:cubicBezTo>
                <a:cubicBezTo>
                  <a:pt x="2328672" y="1414272"/>
                  <a:pt x="2325887" y="1417608"/>
                  <a:pt x="2322576" y="1420368"/>
                </a:cubicBezTo>
                <a:cubicBezTo>
                  <a:pt x="2314912" y="1426755"/>
                  <a:pt x="2310184" y="1427591"/>
                  <a:pt x="2301240" y="1432560"/>
                </a:cubicBezTo>
                <a:cubicBezTo>
                  <a:pt x="2296061" y="1435437"/>
                  <a:pt x="2290998" y="1438523"/>
                  <a:pt x="2286000" y="1441704"/>
                </a:cubicBezTo>
                <a:cubicBezTo>
                  <a:pt x="2279819" y="1445637"/>
                  <a:pt x="2274265" y="1450619"/>
                  <a:pt x="2267712" y="1453896"/>
                </a:cubicBezTo>
                <a:cubicBezTo>
                  <a:pt x="2263648" y="1455928"/>
                  <a:pt x="2259465" y="1457738"/>
                  <a:pt x="2255520" y="1459992"/>
                </a:cubicBezTo>
                <a:cubicBezTo>
                  <a:pt x="2248337" y="1464097"/>
                  <a:pt x="2240726" y="1470559"/>
                  <a:pt x="2234184" y="1475232"/>
                </a:cubicBezTo>
                <a:cubicBezTo>
                  <a:pt x="2231203" y="1477361"/>
                  <a:pt x="2228021" y="1479199"/>
                  <a:pt x="2225040" y="1481328"/>
                </a:cubicBezTo>
                <a:cubicBezTo>
                  <a:pt x="2220906" y="1484281"/>
                  <a:pt x="2217392" y="1488200"/>
                  <a:pt x="2212848" y="1490472"/>
                </a:cubicBezTo>
                <a:cubicBezTo>
                  <a:pt x="2207101" y="1493346"/>
                  <a:pt x="2200656" y="1494536"/>
                  <a:pt x="2194560" y="1496568"/>
                </a:cubicBezTo>
                <a:cubicBezTo>
                  <a:pt x="2191512" y="1497584"/>
                  <a:pt x="2188089" y="1497834"/>
                  <a:pt x="2185416" y="1499616"/>
                </a:cubicBezTo>
                <a:cubicBezTo>
                  <a:pt x="2176233" y="1505738"/>
                  <a:pt x="2174908" y="1507167"/>
                  <a:pt x="2164080" y="1511808"/>
                </a:cubicBezTo>
                <a:cubicBezTo>
                  <a:pt x="2161127" y="1513074"/>
                  <a:pt x="2157984" y="1513840"/>
                  <a:pt x="2154936" y="1514856"/>
                </a:cubicBezTo>
                <a:cubicBezTo>
                  <a:pt x="2114942" y="1544852"/>
                  <a:pt x="2163521" y="1510425"/>
                  <a:pt x="2133600" y="1527048"/>
                </a:cubicBezTo>
                <a:cubicBezTo>
                  <a:pt x="2127196" y="1530606"/>
                  <a:pt x="2122263" y="1536923"/>
                  <a:pt x="2115312" y="1539240"/>
                </a:cubicBezTo>
                <a:cubicBezTo>
                  <a:pt x="2092328" y="1546901"/>
                  <a:pt x="2120659" y="1536567"/>
                  <a:pt x="2097024" y="1548384"/>
                </a:cubicBezTo>
                <a:cubicBezTo>
                  <a:pt x="2094150" y="1549821"/>
                  <a:pt x="2090805" y="1550103"/>
                  <a:pt x="2087880" y="1551432"/>
                </a:cubicBezTo>
                <a:cubicBezTo>
                  <a:pt x="2079607" y="1555192"/>
                  <a:pt x="2071057" y="1558583"/>
                  <a:pt x="2063496" y="1563624"/>
                </a:cubicBezTo>
                <a:cubicBezTo>
                  <a:pt x="2057400" y="1567688"/>
                  <a:pt x="2052159" y="1573499"/>
                  <a:pt x="2045208" y="1575816"/>
                </a:cubicBezTo>
                <a:cubicBezTo>
                  <a:pt x="2042160" y="1576832"/>
                  <a:pt x="2038938" y="1577427"/>
                  <a:pt x="2036064" y="1578864"/>
                </a:cubicBezTo>
                <a:cubicBezTo>
                  <a:pt x="2032787" y="1580502"/>
                  <a:pt x="2030101" y="1583143"/>
                  <a:pt x="2026920" y="1584960"/>
                </a:cubicBezTo>
                <a:cubicBezTo>
                  <a:pt x="1995382" y="1602982"/>
                  <a:pt x="2034913" y="1577536"/>
                  <a:pt x="2002536" y="1600200"/>
                </a:cubicBezTo>
                <a:cubicBezTo>
                  <a:pt x="1996534" y="1604401"/>
                  <a:pt x="1991356" y="1610615"/>
                  <a:pt x="1984248" y="1612392"/>
                </a:cubicBezTo>
                <a:cubicBezTo>
                  <a:pt x="1961770" y="1618011"/>
                  <a:pt x="1982178" y="1611973"/>
                  <a:pt x="1959864" y="1621536"/>
                </a:cubicBezTo>
                <a:cubicBezTo>
                  <a:pt x="1956911" y="1622802"/>
                  <a:pt x="1953594" y="1623147"/>
                  <a:pt x="1950720" y="1624584"/>
                </a:cubicBezTo>
                <a:cubicBezTo>
                  <a:pt x="1947443" y="1626222"/>
                  <a:pt x="1945077" y="1629603"/>
                  <a:pt x="1941576" y="1630680"/>
                </a:cubicBezTo>
                <a:cubicBezTo>
                  <a:pt x="1931673" y="1633727"/>
                  <a:pt x="1911096" y="1636776"/>
                  <a:pt x="1911096" y="1636776"/>
                </a:cubicBezTo>
                <a:cubicBezTo>
                  <a:pt x="1907032" y="1638808"/>
                  <a:pt x="1902849" y="1640618"/>
                  <a:pt x="1898904" y="1642872"/>
                </a:cubicBezTo>
                <a:cubicBezTo>
                  <a:pt x="1895723" y="1644689"/>
                  <a:pt x="1893037" y="1647330"/>
                  <a:pt x="1889760" y="1648968"/>
                </a:cubicBezTo>
                <a:cubicBezTo>
                  <a:pt x="1886886" y="1650405"/>
                  <a:pt x="1883425" y="1650456"/>
                  <a:pt x="1880616" y="1652016"/>
                </a:cubicBezTo>
                <a:cubicBezTo>
                  <a:pt x="1874212" y="1655574"/>
                  <a:pt x="1868424" y="1660144"/>
                  <a:pt x="1862328" y="1664208"/>
                </a:cubicBezTo>
                <a:cubicBezTo>
                  <a:pt x="1859280" y="1666240"/>
                  <a:pt x="1856659" y="1669146"/>
                  <a:pt x="1853184" y="1670304"/>
                </a:cubicBezTo>
                <a:cubicBezTo>
                  <a:pt x="1840066" y="1674677"/>
                  <a:pt x="1847157" y="1672573"/>
                  <a:pt x="1831848" y="1676400"/>
                </a:cubicBezTo>
                <a:cubicBezTo>
                  <a:pt x="1815083" y="1670812"/>
                  <a:pt x="1830104" y="1676710"/>
                  <a:pt x="1813560" y="1667256"/>
                </a:cubicBezTo>
                <a:cubicBezTo>
                  <a:pt x="1803014" y="1661230"/>
                  <a:pt x="1802483" y="1661532"/>
                  <a:pt x="1792224" y="1658112"/>
                </a:cubicBezTo>
                <a:cubicBezTo>
                  <a:pt x="1789176" y="1655064"/>
                  <a:pt x="1785840" y="1652279"/>
                  <a:pt x="1783080" y="1648968"/>
                </a:cubicBezTo>
                <a:cubicBezTo>
                  <a:pt x="1780735" y="1646154"/>
                  <a:pt x="1779845" y="1642112"/>
                  <a:pt x="1776984" y="1639824"/>
                </a:cubicBezTo>
                <a:cubicBezTo>
                  <a:pt x="1774475" y="1637817"/>
                  <a:pt x="1770888" y="1637792"/>
                  <a:pt x="1767840" y="1636776"/>
                </a:cubicBezTo>
                <a:cubicBezTo>
                  <a:pt x="1765808" y="1633728"/>
                  <a:pt x="1764178" y="1630370"/>
                  <a:pt x="1761744" y="1627632"/>
                </a:cubicBezTo>
                <a:lnTo>
                  <a:pt x="1734312" y="1600200"/>
                </a:lnTo>
                <a:cubicBezTo>
                  <a:pt x="1731264" y="1597152"/>
                  <a:pt x="1727559" y="1594643"/>
                  <a:pt x="1725168" y="1591056"/>
                </a:cubicBezTo>
                <a:lnTo>
                  <a:pt x="1706880" y="1563624"/>
                </a:lnTo>
                <a:lnTo>
                  <a:pt x="1700784" y="1554480"/>
                </a:lnTo>
                <a:cubicBezTo>
                  <a:pt x="1698752" y="1551432"/>
                  <a:pt x="1695846" y="1548811"/>
                  <a:pt x="1694688" y="1545336"/>
                </a:cubicBezTo>
                <a:cubicBezTo>
                  <a:pt x="1693672" y="1542288"/>
                  <a:pt x="1693077" y="1539066"/>
                  <a:pt x="1691640" y="1536192"/>
                </a:cubicBezTo>
                <a:cubicBezTo>
                  <a:pt x="1680643" y="1514198"/>
                  <a:pt x="1690135" y="1541574"/>
                  <a:pt x="1679448" y="1514856"/>
                </a:cubicBezTo>
                <a:cubicBezTo>
                  <a:pt x="1677062" y="1508890"/>
                  <a:pt x="1675384" y="1502664"/>
                  <a:pt x="1673352" y="1496568"/>
                </a:cubicBezTo>
                <a:lnTo>
                  <a:pt x="1670304" y="1487424"/>
                </a:lnTo>
                <a:cubicBezTo>
                  <a:pt x="1666990" y="1454282"/>
                  <a:pt x="1665397" y="1457766"/>
                  <a:pt x="1670304" y="1423416"/>
                </a:cubicBezTo>
                <a:cubicBezTo>
                  <a:pt x="1671130" y="1417632"/>
                  <a:pt x="1675424" y="1409152"/>
                  <a:pt x="1679448" y="1405128"/>
                </a:cubicBezTo>
                <a:cubicBezTo>
                  <a:pt x="1682038" y="1402538"/>
                  <a:pt x="1685544" y="1401064"/>
                  <a:pt x="1688592" y="1399032"/>
                </a:cubicBezTo>
                <a:cubicBezTo>
                  <a:pt x="1694398" y="1381615"/>
                  <a:pt x="1686850" y="1396129"/>
                  <a:pt x="1700784" y="1386840"/>
                </a:cubicBezTo>
                <a:cubicBezTo>
                  <a:pt x="1704371" y="1384449"/>
                  <a:pt x="1706525" y="1380342"/>
                  <a:pt x="1709928" y="1377696"/>
                </a:cubicBezTo>
                <a:cubicBezTo>
                  <a:pt x="1715711" y="1373198"/>
                  <a:pt x="1722120" y="1369568"/>
                  <a:pt x="1728216" y="1365504"/>
                </a:cubicBezTo>
                <a:cubicBezTo>
                  <a:pt x="1731264" y="1363472"/>
                  <a:pt x="1733806" y="1360296"/>
                  <a:pt x="1737360" y="1359408"/>
                </a:cubicBezTo>
                <a:lnTo>
                  <a:pt x="1749552" y="1356360"/>
                </a:lnTo>
                <a:cubicBezTo>
                  <a:pt x="1766923" y="1338989"/>
                  <a:pt x="1749397" y="1353378"/>
                  <a:pt x="1770888" y="1344168"/>
                </a:cubicBezTo>
                <a:cubicBezTo>
                  <a:pt x="1774255" y="1342725"/>
                  <a:pt x="1776755" y="1339710"/>
                  <a:pt x="1780032" y="1338072"/>
                </a:cubicBezTo>
                <a:cubicBezTo>
                  <a:pt x="1784904" y="1335636"/>
                  <a:pt x="1796811" y="1333278"/>
                  <a:pt x="1801368" y="1331976"/>
                </a:cubicBezTo>
                <a:cubicBezTo>
                  <a:pt x="1804457" y="1331093"/>
                  <a:pt x="1807423" y="1329811"/>
                  <a:pt x="1810512" y="1328928"/>
                </a:cubicBezTo>
                <a:cubicBezTo>
                  <a:pt x="1814540" y="1327777"/>
                  <a:pt x="1818692" y="1327084"/>
                  <a:pt x="1822704" y="1325880"/>
                </a:cubicBezTo>
                <a:cubicBezTo>
                  <a:pt x="1828859" y="1324034"/>
                  <a:pt x="1834896" y="1321816"/>
                  <a:pt x="1840992" y="1319784"/>
                </a:cubicBezTo>
                <a:cubicBezTo>
                  <a:pt x="1844040" y="1318768"/>
                  <a:pt x="1846955" y="1317190"/>
                  <a:pt x="1850136" y="1316736"/>
                </a:cubicBezTo>
                <a:lnTo>
                  <a:pt x="1871472" y="1313688"/>
                </a:lnTo>
                <a:cubicBezTo>
                  <a:pt x="1875536" y="1311656"/>
                  <a:pt x="1879445" y="1309279"/>
                  <a:pt x="1883664" y="1307592"/>
                </a:cubicBezTo>
                <a:cubicBezTo>
                  <a:pt x="1889630" y="1305206"/>
                  <a:pt x="1896205" y="1304370"/>
                  <a:pt x="1901952" y="1301496"/>
                </a:cubicBezTo>
                <a:cubicBezTo>
                  <a:pt x="1906016" y="1299464"/>
                  <a:pt x="1909968" y="1297190"/>
                  <a:pt x="1914144" y="1295400"/>
                </a:cubicBezTo>
                <a:cubicBezTo>
                  <a:pt x="1917097" y="1294134"/>
                  <a:pt x="1920414" y="1293789"/>
                  <a:pt x="1923288" y="1292352"/>
                </a:cubicBezTo>
                <a:cubicBezTo>
                  <a:pt x="1926565" y="1290714"/>
                  <a:pt x="1929155" y="1287894"/>
                  <a:pt x="1932432" y="1286256"/>
                </a:cubicBezTo>
                <a:cubicBezTo>
                  <a:pt x="1935306" y="1284819"/>
                  <a:pt x="1938767" y="1284768"/>
                  <a:pt x="1941576" y="1283208"/>
                </a:cubicBezTo>
                <a:cubicBezTo>
                  <a:pt x="1947980" y="1279650"/>
                  <a:pt x="1953768" y="1275080"/>
                  <a:pt x="1959864" y="1271016"/>
                </a:cubicBezTo>
                <a:lnTo>
                  <a:pt x="1969008" y="1264920"/>
                </a:lnTo>
                <a:cubicBezTo>
                  <a:pt x="1972056" y="1262888"/>
                  <a:pt x="1974677" y="1259982"/>
                  <a:pt x="1978152" y="1258824"/>
                </a:cubicBezTo>
                <a:cubicBezTo>
                  <a:pt x="1981200" y="1257808"/>
                  <a:pt x="1984422" y="1257213"/>
                  <a:pt x="1987296" y="1255776"/>
                </a:cubicBezTo>
                <a:cubicBezTo>
                  <a:pt x="1990573" y="1254138"/>
                  <a:pt x="1993073" y="1251123"/>
                  <a:pt x="1996440" y="1249680"/>
                </a:cubicBezTo>
                <a:cubicBezTo>
                  <a:pt x="2000290" y="1248030"/>
                  <a:pt x="2004568" y="1247648"/>
                  <a:pt x="2008632" y="1246632"/>
                </a:cubicBezTo>
                <a:cubicBezTo>
                  <a:pt x="2011680" y="1244600"/>
                  <a:pt x="2014428" y="1242024"/>
                  <a:pt x="2017776" y="1240536"/>
                </a:cubicBezTo>
                <a:cubicBezTo>
                  <a:pt x="2050421" y="1226027"/>
                  <a:pt x="2024514" y="1242140"/>
                  <a:pt x="2045208" y="1228344"/>
                </a:cubicBezTo>
                <a:cubicBezTo>
                  <a:pt x="2047240" y="1224280"/>
                  <a:pt x="2048663" y="1219849"/>
                  <a:pt x="2051304" y="1216152"/>
                </a:cubicBezTo>
                <a:cubicBezTo>
                  <a:pt x="2059161" y="1205152"/>
                  <a:pt x="2060156" y="1208775"/>
                  <a:pt x="2069592" y="1200912"/>
                </a:cubicBezTo>
                <a:cubicBezTo>
                  <a:pt x="2072903" y="1198152"/>
                  <a:pt x="2075333" y="1194414"/>
                  <a:pt x="2078736" y="1191768"/>
                </a:cubicBezTo>
                <a:cubicBezTo>
                  <a:pt x="2084519" y="1187270"/>
                  <a:pt x="2090928" y="1183640"/>
                  <a:pt x="2097024" y="1179576"/>
                </a:cubicBezTo>
                <a:lnTo>
                  <a:pt x="2106168" y="1173480"/>
                </a:lnTo>
                <a:cubicBezTo>
                  <a:pt x="2109216" y="1171448"/>
                  <a:pt x="2111837" y="1168542"/>
                  <a:pt x="2115312" y="1167384"/>
                </a:cubicBezTo>
                <a:lnTo>
                  <a:pt x="2124456" y="1164336"/>
                </a:lnTo>
                <a:cubicBezTo>
                  <a:pt x="2128520" y="1161288"/>
                  <a:pt x="2132237" y="1157712"/>
                  <a:pt x="2136648" y="1155192"/>
                </a:cubicBezTo>
                <a:cubicBezTo>
                  <a:pt x="2139438" y="1153598"/>
                  <a:pt x="2143119" y="1153926"/>
                  <a:pt x="2145792" y="1152144"/>
                </a:cubicBezTo>
                <a:cubicBezTo>
                  <a:pt x="2149379" y="1149753"/>
                  <a:pt x="2151349" y="1145391"/>
                  <a:pt x="2154936" y="1143000"/>
                </a:cubicBezTo>
                <a:cubicBezTo>
                  <a:pt x="2157609" y="1141218"/>
                  <a:pt x="2161206" y="1141389"/>
                  <a:pt x="2164080" y="1139952"/>
                </a:cubicBezTo>
                <a:cubicBezTo>
                  <a:pt x="2167357" y="1138314"/>
                  <a:pt x="2170486" y="1136290"/>
                  <a:pt x="2173224" y="1133856"/>
                </a:cubicBezTo>
                <a:cubicBezTo>
                  <a:pt x="2179667" y="1128128"/>
                  <a:pt x="2183333" y="1118294"/>
                  <a:pt x="2191512" y="1115568"/>
                </a:cubicBezTo>
                <a:cubicBezTo>
                  <a:pt x="2204131" y="1111362"/>
                  <a:pt x="2197983" y="1114302"/>
                  <a:pt x="2209800" y="1106424"/>
                </a:cubicBezTo>
                <a:cubicBezTo>
                  <a:pt x="2211832" y="1103376"/>
                  <a:pt x="2213139" y="1099692"/>
                  <a:pt x="2215896" y="1097280"/>
                </a:cubicBezTo>
                <a:cubicBezTo>
                  <a:pt x="2221410" y="1092455"/>
                  <a:pt x="2228088" y="1089152"/>
                  <a:pt x="2234184" y="1085088"/>
                </a:cubicBezTo>
                <a:lnTo>
                  <a:pt x="2261616" y="1066800"/>
                </a:lnTo>
                <a:cubicBezTo>
                  <a:pt x="2264664" y="1064768"/>
                  <a:pt x="2268170" y="1063294"/>
                  <a:pt x="2270760" y="1060704"/>
                </a:cubicBezTo>
                <a:cubicBezTo>
                  <a:pt x="2273808" y="1057656"/>
                  <a:pt x="2276317" y="1053951"/>
                  <a:pt x="2279904" y="1051560"/>
                </a:cubicBezTo>
                <a:cubicBezTo>
                  <a:pt x="2282577" y="1049778"/>
                  <a:pt x="2286239" y="1050072"/>
                  <a:pt x="2289048" y="1048512"/>
                </a:cubicBezTo>
                <a:lnTo>
                  <a:pt x="2316480" y="1030224"/>
                </a:lnTo>
                <a:cubicBezTo>
                  <a:pt x="2319528" y="1028192"/>
                  <a:pt x="2323034" y="1026718"/>
                  <a:pt x="2325624" y="1024128"/>
                </a:cubicBezTo>
                <a:cubicBezTo>
                  <a:pt x="2337981" y="1011771"/>
                  <a:pt x="2330913" y="1016912"/>
                  <a:pt x="2346960" y="1008888"/>
                </a:cubicBezTo>
                <a:cubicBezTo>
                  <a:pt x="2348992" y="1005840"/>
                  <a:pt x="2351239" y="1002925"/>
                  <a:pt x="2353056" y="999744"/>
                </a:cubicBezTo>
                <a:cubicBezTo>
                  <a:pt x="2355310" y="995799"/>
                  <a:pt x="2356511" y="991249"/>
                  <a:pt x="2359152" y="987552"/>
                </a:cubicBezTo>
                <a:cubicBezTo>
                  <a:pt x="2361657" y="984044"/>
                  <a:pt x="2365248" y="981456"/>
                  <a:pt x="2368296" y="978408"/>
                </a:cubicBezTo>
                <a:cubicBezTo>
                  <a:pt x="2375957" y="955424"/>
                  <a:pt x="2365623" y="983755"/>
                  <a:pt x="2377440" y="960120"/>
                </a:cubicBezTo>
                <a:cubicBezTo>
                  <a:pt x="2380564" y="953872"/>
                  <a:pt x="2382377" y="941533"/>
                  <a:pt x="2383536" y="935736"/>
                </a:cubicBezTo>
                <a:cubicBezTo>
                  <a:pt x="2381079" y="913627"/>
                  <a:pt x="2382239" y="912910"/>
                  <a:pt x="2377440" y="896112"/>
                </a:cubicBezTo>
                <a:cubicBezTo>
                  <a:pt x="2376557" y="893023"/>
                  <a:pt x="2375952" y="889777"/>
                  <a:pt x="2374392" y="886968"/>
                </a:cubicBezTo>
                <a:cubicBezTo>
                  <a:pt x="2370834" y="880564"/>
                  <a:pt x="2368296" y="872744"/>
                  <a:pt x="2362200" y="868680"/>
                </a:cubicBezTo>
                <a:cubicBezTo>
                  <a:pt x="2359152" y="866648"/>
                  <a:pt x="2356037" y="864713"/>
                  <a:pt x="2353056" y="862584"/>
                </a:cubicBezTo>
                <a:cubicBezTo>
                  <a:pt x="2348922" y="859631"/>
                  <a:pt x="2345275" y="855960"/>
                  <a:pt x="2340864" y="853440"/>
                </a:cubicBezTo>
                <a:cubicBezTo>
                  <a:pt x="2338074" y="851846"/>
                  <a:pt x="2334673" y="851658"/>
                  <a:pt x="2331720" y="850392"/>
                </a:cubicBezTo>
                <a:cubicBezTo>
                  <a:pt x="2327544" y="848602"/>
                  <a:pt x="2323747" y="845983"/>
                  <a:pt x="2319528" y="844296"/>
                </a:cubicBezTo>
                <a:cubicBezTo>
                  <a:pt x="2313562" y="841910"/>
                  <a:pt x="2306587" y="841764"/>
                  <a:pt x="2301240" y="838200"/>
                </a:cubicBezTo>
                <a:cubicBezTo>
                  <a:pt x="2275035" y="820730"/>
                  <a:pt x="2308191" y="841675"/>
                  <a:pt x="2282952" y="829056"/>
                </a:cubicBezTo>
                <a:cubicBezTo>
                  <a:pt x="2263008" y="819084"/>
                  <a:pt x="2284887" y="827298"/>
                  <a:pt x="2264664" y="813816"/>
                </a:cubicBezTo>
                <a:cubicBezTo>
                  <a:pt x="2261991" y="812034"/>
                  <a:pt x="2258568" y="811784"/>
                  <a:pt x="2255520" y="810768"/>
                </a:cubicBezTo>
                <a:cubicBezTo>
                  <a:pt x="2241887" y="790318"/>
                  <a:pt x="2257947" y="810354"/>
                  <a:pt x="2240280" y="798576"/>
                </a:cubicBezTo>
                <a:cubicBezTo>
                  <a:pt x="2236693" y="796185"/>
                  <a:pt x="2234723" y="791823"/>
                  <a:pt x="2231136" y="789432"/>
                </a:cubicBezTo>
                <a:cubicBezTo>
                  <a:pt x="2228463" y="787650"/>
                  <a:pt x="2224801" y="787944"/>
                  <a:pt x="2221992" y="786384"/>
                </a:cubicBezTo>
                <a:cubicBezTo>
                  <a:pt x="2215588" y="782826"/>
                  <a:pt x="2203704" y="774192"/>
                  <a:pt x="2203704" y="774192"/>
                </a:cubicBezTo>
                <a:cubicBezTo>
                  <a:pt x="2198285" y="766064"/>
                  <a:pt x="2197947" y="763016"/>
                  <a:pt x="2188464" y="758952"/>
                </a:cubicBezTo>
                <a:cubicBezTo>
                  <a:pt x="2176537" y="753840"/>
                  <a:pt x="2170277" y="758003"/>
                  <a:pt x="2157984" y="749808"/>
                </a:cubicBezTo>
                <a:cubicBezTo>
                  <a:pt x="2154936" y="747776"/>
                  <a:pt x="2152188" y="745200"/>
                  <a:pt x="2148840" y="743712"/>
                </a:cubicBezTo>
                <a:cubicBezTo>
                  <a:pt x="2142968" y="741102"/>
                  <a:pt x="2136648" y="739648"/>
                  <a:pt x="2130552" y="737616"/>
                </a:cubicBezTo>
                <a:cubicBezTo>
                  <a:pt x="2127504" y="736600"/>
                  <a:pt x="2124525" y="735347"/>
                  <a:pt x="2121408" y="734568"/>
                </a:cubicBezTo>
                <a:cubicBezTo>
                  <a:pt x="2117502" y="733591"/>
                  <a:pt x="2104445" y="730658"/>
                  <a:pt x="2100072" y="728472"/>
                </a:cubicBezTo>
                <a:cubicBezTo>
                  <a:pt x="2096795" y="726834"/>
                  <a:pt x="2094295" y="723819"/>
                  <a:pt x="2090928" y="722376"/>
                </a:cubicBezTo>
                <a:cubicBezTo>
                  <a:pt x="2084324" y="719836"/>
                  <a:pt x="2061464" y="699516"/>
                  <a:pt x="2051304" y="694944"/>
                </a:cubicBezTo>
                <a:cubicBezTo>
                  <a:pt x="2030476" y="683768"/>
                  <a:pt x="1996948" y="671576"/>
                  <a:pt x="1965960" y="655320"/>
                </a:cubicBezTo>
                <a:lnTo>
                  <a:pt x="1874520" y="615696"/>
                </a:lnTo>
                <a:lnTo>
                  <a:pt x="1783080" y="582168"/>
                </a:lnTo>
                <a:cubicBezTo>
                  <a:pt x="1762787" y="561875"/>
                  <a:pt x="1741970" y="565764"/>
                  <a:pt x="1722120" y="554736"/>
                </a:cubicBezTo>
                <a:cubicBezTo>
                  <a:pt x="1715716" y="551178"/>
                  <a:pt x="1710783" y="544861"/>
                  <a:pt x="1703832" y="542544"/>
                </a:cubicBezTo>
                <a:cubicBezTo>
                  <a:pt x="1680848" y="534883"/>
                  <a:pt x="1709179" y="545217"/>
                  <a:pt x="1685544" y="533400"/>
                </a:cubicBezTo>
                <a:cubicBezTo>
                  <a:pt x="1682670" y="531963"/>
                  <a:pt x="1679353" y="531618"/>
                  <a:pt x="1676400" y="530352"/>
                </a:cubicBezTo>
                <a:cubicBezTo>
                  <a:pt x="1672224" y="528562"/>
                  <a:pt x="1668272" y="526288"/>
                  <a:pt x="1664208" y="524256"/>
                </a:cubicBezTo>
                <a:cubicBezTo>
                  <a:pt x="1653493" y="508184"/>
                  <a:pt x="1664290" y="519937"/>
                  <a:pt x="1645920" y="512064"/>
                </a:cubicBezTo>
                <a:cubicBezTo>
                  <a:pt x="1642553" y="510621"/>
                  <a:pt x="1640053" y="507606"/>
                  <a:pt x="1636776" y="505968"/>
                </a:cubicBezTo>
                <a:cubicBezTo>
                  <a:pt x="1632403" y="503782"/>
                  <a:pt x="1619346" y="500849"/>
                  <a:pt x="1615440" y="499872"/>
                </a:cubicBezTo>
                <a:cubicBezTo>
                  <a:pt x="1612392" y="497840"/>
                  <a:pt x="1609663" y="495219"/>
                  <a:pt x="1606296" y="493776"/>
                </a:cubicBezTo>
                <a:cubicBezTo>
                  <a:pt x="1592624" y="487916"/>
                  <a:pt x="1596823" y="493611"/>
                  <a:pt x="1584960" y="487680"/>
                </a:cubicBezTo>
                <a:cubicBezTo>
                  <a:pt x="1581683" y="486042"/>
                  <a:pt x="1579093" y="483222"/>
                  <a:pt x="1575816" y="481584"/>
                </a:cubicBezTo>
                <a:cubicBezTo>
                  <a:pt x="1567770" y="477561"/>
                  <a:pt x="1560127" y="478096"/>
                  <a:pt x="1551432" y="475488"/>
                </a:cubicBezTo>
                <a:cubicBezTo>
                  <a:pt x="1546191" y="473916"/>
                  <a:pt x="1541315" y="471313"/>
                  <a:pt x="1536192" y="469392"/>
                </a:cubicBezTo>
                <a:cubicBezTo>
                  <a:pt x="1527447" y="466112"/>
                  <a:pt x="1524464" y="465698"/>
                  <a:pt x="1514856" y="463296"/>
                </a:cubicBezTo>
                <a:cubicBezTo>
                  <a:pt x="1481572" y="441107"/>
                  <a:pt x="1532885" y="473834"/>
                  <a:pt x="1493520" y="454152"/>
                </a:cubicBezTo>
                <a:cubicBezTo>
                  <a:pt x="1457231" y="436007"/>
                  <a:pt x="1490639" y="445812"/>
                  <a:pt x="1463040" y="438912"/>
                </a:cubicBezTo>
                <a:cubicBezTo>
                  <a:pt x="1459992" y="436880"/>
                  <a:pt x="1457173" y="434454"/>
                  <a:pt x="1453896" y="432816"/>
                </a:cubicBezTo>
                <a:cubicBezTo>
                  <a:pt x="1451022" y="431379"/>
                  <a:pt x="1447561" y="431328"/>
                  <a:pt x="1444752" y="429768"/>
                </a:cubicBezTo>
                <a:cubicBezTo>
                  <a:pt x="1414628" y="413032"/>
                  <a:pt x="1439338" y="419722"/>
                  <a:pt x="1408176" y="414528"/>
                </a:cubicBezTo>
                <a:lnTo>
                  <a:pt x="1389888" y="402336"/>
                </a:lnTo>
                <a:cubicBezTo>
                  <a:pt x="1386840" y="400304"/>
                  <a:pt x="1384219" y="397398"/>
                  <a:pt x="1380744" y="396240"/>
                </a:cubicBezTo>
                <a:cubicBezTo>
                  <a:pt x="1377696" y="395224"/>
                  <a:pt x="1374474" y="394629"/>
                  <a:pt x="1371600" y="393192"/>
                </a:cubicBezTo>
                <a:cubicBezTo>
                  <a:pt x="1340989" y="377887"/>
                  <a:pt x="1387670" y="397031"/>
                  <a:pt x="1350264" y="381000"/>
                </a:cubicBezTo>
                <a:cubicBezTo>
                  <a:pt x="1347311" y="379734"/>
                  <a:pt x="1343994" y="379389"/>
                  <a:pt x="1341120" y="377952"/>
                </a:cubicBezTo>
                <a:cubicBezTo>
                  <a:pt x="1337843" y="376314"/>
                  <a:pt x="1335157" y="373673"/>
                  <a:pt x="1331976" y="371856"/>
                </a:cubicBezTo>
                <a:cubicBezTo>
                  <a:pt x="1290828" y="358140"/>
                  <a:pt x="1137920" y="309372"/>
                  <a:pt x="1094232" y="295656"/>
                </a:cubicBezTo>
                <a:lnTo>
                  <a:pt x="1069848" y="289560"/>
                </a:lnTo>
                <a:cubicBezTo>
                  <a:pt x="1065784" y="288544"/>
                  <a:pt x="1061819" y="286975"/>
                  <a:pt x="1057656" y="286512"/>
                </a:cubicBezTo>
                <a:cubicBezTo>
                  <a:pt x="1048512" y="285496"/>
                  <a:pt x="1039332" y="284765"/>
                  <a:pt x="1030224" y="283464"/>
                </a:cubicBezTo>
                <a:cubicBezTo>
                  <a:pt x="1021761" y="282255"/>
                  <a:pt x="995763" y="276041"/>
                  <a:pt x="990600" y="274320"/>
                </a:cubicBezTo>
                <a:lnTo>
                  <a:pt x="972312" y="268224"/>
                </a:lnTo>
                <a:cubicBezTo>
                  <a:pt x="969264" y="267208"/>
                  <a:pt x="966285" y="265955"/>
                  <a:pt x="963168" y="265176"/>
                </a:cubicBezTo>
                <a:cubicBezTo>
                  <a:pt x="959104" y="264160"/>
                  <a:pt x="954988" y="263332"/>
                  <a:pt x="950976" y="262128"/>
                </a:cubicBezTo>
                <a:cubicBezTo>
                  <a:pt x="944821" y="260282"/>
                  <a:pt x="938784" y="258064"/>
                  <a:pt x="932688" y="256032"/>
                </a:cubicBezTo>
                <a:cubicBezTo>
                  <a:pt x="929640" y="255016"/>
                  <a:pt x="926713" y="253512"/>
                  <a:pt x="923544" y="252984"/>
                </a:cubicBezTo>
                <a:lnTo>
                  <a:pt x="905256" y="249936"/>
                </a:lnTo>
                <a:cubicBezTo>
                  <a:pt x="904469" y="249621"/>
                  <a:pt x="884968" y="241475"/>
                  <a:pt x="880872" y="240792"/>
                </a:cubicBezTo>
                <a:cubicBezTo>
                  <a:pt x="871797" y="239279"/>
                  <a:pt x="862584" y="238760"/>
                  <a:pt x="853440" y="237744"/>
                </a:cubicBezTo>
                <a:cubicBezTo>
                  <a:pt x="849376" y="236728"/>
                  <a:pt x="845276" y="235847"/>
                  <a:pt x="841248" y="234696"/>
                </a:cubicBezTo>
                <a:cubicBezTo>
                  <a:pt x="823428" y="229605"/>
                  <a:pt x="841351" y="233364"/>
                  <a:pt x="819912" y="228600"/>
                </a:cubicBezTo>
                <a:cubicBezTo>
                  <a:pt x="814855" y="227476"/>
                  <a:pt x="809769" y="226479"/>
                  <a:pt x="804672" y="225552"/>
                </a:cubicBezTo>
                <a:cubicBezTo>
                  <a:pt x="798592" y="224446"/>
                  <a:pt x="792380" y="224003"/>
                  <a:pt x="786384" y="222504"/>
                </a:cubicBezTo>
                <a:cubicBezTo>
                  <a:pt x="780150" y="220946"/>
                  <a:pt x="774472" y="217205"/>
                  <a:pt x="768096" y="216408"/>
                </a:cubicBezTo>
                <a:lnTo>
                  <a:pt x="743712" y="213360"/>
                </a:lnTo>
                <a:cubicBezTo>
                  <a:pt x="736591" y="212411"/>
                  <a:pt x="729531" y="210962"/>
                  <a:pt x="722376" y="210312"/>
                </a:cubicBezTo>
                <a:cubicBezTo>
                  <a:pt x="707165" y="208929"/>
                  <a:pt x="691896" y="208280"/>
                  <a:pt x="676656" y="207264"/>
                </a:cubicBezTo>
                <a:cubicBezTo>
                  <a:pt x="672592" y="206248"/>
                  <a:pt x="668653" y="204216"/>
                  <a:pt x="664464" y="204216"/>
                </a:cubicBezTo>
                <a:cubicBezTo>
                  <a:pt x="640059" y="204216"/>
                  <a:pt x="615659" y="205585"/>
                  <a:pt x="591312" y="207264"/>
                </a:cubicBezTo>
                <a:cubicBezTo>
                  <a:pt x="586144" y="207620"/>
                  <a:pt x="581169" y="209385"/>
                  <a:pt x="576072" y="210312"/>
                </a:cubicBezTo>
                <a:cubicBezTo>
                  <a:pt x="568127" y="211756"/>
                  <a:pt x="543640" y="215723"/>
                  <a:pt x="536448" y="216408"/>
                </a:cubicBezTo>
                <a:cubicBezTo>
                  <a:pt x="522252" y="217760"/>
                  <a:pt x="507983" y="218221"/>
                  <a:pt x="493776" y="219456"/>
                </a:cubicBezTo>
                <a:cubicBezTo>
                  <a:pt x="484610" y="220253"/>
                  <a:pt x="475504" y="221645"/>
                  <a:pt x="466344" y="222504"/>
                </a:cubicBezTo>
                <a:cubicBezTo>
                  <a:pt x="371066" y="231436"/>
                  <a:pt x="425457" y="224948"/>
                  <a:pt x="371856" y="231648"/>
                </a:cubicBezTo>
                <a:lnTo>
                  <a:pt x="326136" y="246888"/>
                </a:lnTo>
                <a:lnTo>
                  <a:pt x="316992" y="249936"/>
                </a:lnTo>
                <a:cubicBezTo>
                  <a:pt x="313944" y="250952"/>
                  <a:pt x="310722" y="251547"/>
                  <a:pt x="307848" y="252984"/>
                </a:cubicBezTo>
                <a:cubicBezTo>
                  <a:pt x="287408" y="263204"/>
                  <a:pt x="304214" y="255903"/>
                  <a:pt x="283464" y="262128"/>
                </a:cubicBezTo>
                <a:cubicBezTo>
                  <a:pt x="277309" y="263974"/>
                  <a:pt x="271410" y="266666"/>
                  <a:pt x="265176" y="268224"/>
                </a:cubicBezTo>
                <a:lnTo>
                  <a:pt x="240792" y="274320"/>
                </a:lnTo>
                <a:cubicBezTo>
                  <a:pt x="237744" y="276352"/>
                  <a:pt x="235015" y="278973"/>
                  <a:pt x="231648" y="280416"/>
                </a:cubicBezTo>
                <a:cubicBezTo>
                  <a:pt x="227798" y="282066"/>
                  <a:pt x="223468" y="282260"/>
                  <a:pt x="219456" y="283464"/>
                </a:cubicBezTo>
                <a:cubicBezTo>
                  <a:pt x="213301" y="285310"/>
                  <a:pt x="207264" y="287528"/>
                  <a:pt x="201168" y="289560"/>
                </a:cubicBezTo>
                <a:lnTo>
                  <a:pt x="195072" y="295656"/>
                </a:lnTo>
                <a:close/>
              </a:path>
            </a:pathLst>
          </a:custGeom>
          <a:solidFill>
            <a:schemeClr val="accent6">
              <a:lumMod val="75000"/>
              <a:alpha val="2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Freeform 12"/>
          <p:cNvSpPr/>
          <p:nvPr/>
        </p:nvSpPr>
        <p:spPr>
          <a:xfrm>
            <a:off x="19050" y="681038"/>
            <a:ext cx="2219325" cy="3324225"/>
          </a:xfrm>
          <a:custGeom>
            <a:avLst/>
            <a:gdLst>
              <a:gd name="connsiteX0" fmla="*/ 152400 w 2219325"/>
              <a:gd name="connsiteY0" fmla="*/ 280987 h 3324225"/>
              <a:gd name="connsiteX1" fmla="*/ 123825 w 2219325"/>
              <a:gd name="connsiteY1" fmla="*/ 266700 h 3324225"/>
              <a:gd name="connsiteX2" fmla="*/ 109538 w 2219325"/>
              <a:gd name="connsiteY2" fmla="*/ 261937 h 3324225"/>
              <a:gd name="connsiteX3" fmla="*/ 95250 w 2219325"/>
              <a:gd name="connsiteY3" fmla="*/ 252412 h 3324225"/>
              <a:gd name="connsiteX4" fmla="*/ 76200 w 2219325"/>
              <a:gd name="connsiteY4" fmla="*/ 247650 h 3324225"/>
              <a:gd name="connsiteX5" fmla="*/ 61913 w 2219325"/>
              <a:gd name="connsiteY5" fmla="*/ 238125 h 3324225"/>
              <a:gd name="connsiteX6" fmla="*/ 47625 w 2219325"/>
              <a:gd name="connsiteY6" fmla="*/ 233362 h 3324225"/>
              <a:gd name="connsiteX7" fmla="*/ 28575 w 2219325"/>
              <a:gd name="connsiteY7" fmla="*/ 223837 h 3324225"/>
              <a:gd name="connsiteX8" fmla="*/ 0 w 2219325"/>
              <a:gd name="connsiteY8" fmla="*/ 200025 h 3324225"/>
              <a:gd name="connsiteX9" fmla="*/ 4763 w 2219325"/>
              <a:gd name="connsiteY9" fmla="*/ 142875 h 3324225"/>
              <a:gd name="connsiteX10" fmla="*/ 9525 w 2219325"/>
              <a:gd name="connsiteY10" fmla="*/ 128587 h 3324225"/>
              <a:gd name="connsiteX11" fmla="*/ 38100 w 2219325"/>
              <a:gd name="connsiteY11" fmla="*/ 100012 h 3324225"/>
              <a:gd name="connsiteX12" fmla="*/ 66675 w 2219325"/>
              <a:gd name="connsiteY12" fmla="*/ 80962 h 3324225"/>
              <a:gd name="connsiteX13" fmla="*/ 80963 w 2219325"/>
              <a:gd name="connsiteY13" fmla="*/ 71437 h 3324225"/>
              <a:gd name="connsiteX14" fmla="*/ 95250 w 2219325"/>
              <a:gd name="connsiteY14" fmla="*/ 57150 h 3324225"/>
              <a:gd name="connsiteX15" fmla="*/ 123825 w 2219325"/>
              <a:gd name="connsiteY15" fmla="*/ 38100 h 3324225"/>
              <a:gd name="connsiteX16" fmla="*/ 152400 w 2219325"/>
              <a:gd name="connsiteY16" fmla="*/ 19050 h 3324225"/>
              <a:gd name="connsiteX17" fmla="*/ 166688 w 2219325"/>
              <a:gd name="connsiteY17" fmla="*/ 9525 h 3324225"/>
              <a:gd name="connsiteX18" fmla="*/ 209550 w 2219325"/>
              <a:gd name="connsiteY18" fmla="*/ 0 h 3324225"/>
              <a:gd name="connsiteX19" fmla="*/ 371475 w 2219325"/>
              <a:gd name="connsiteY19" fmla="*/ 4762 h 3324225"/>
              <a:gd name="connsiteX20" fmla="*/ 385763 w 2219325"/>
              <a:gd name="connsiteY20" fmla="*/ 9525 h 3324225"/>
              <a:gd name="connsiteX21" fmla="*/ 419100 w 2219325"/>
              <a:gd name="connsiteY21" fmla="*/ 14287 h 3324225"/>
              <a:gd name="connsiteX22" fmla="*/ 438150 w 2219325"/>
              <a:gd name="connsiteY22" fmla="*/ 19050 h 3324225"/>
              <a:gd name="connsiteX23" fmla="*/ 500063 w 2219325"/>
              <a:gd name="connsiteY23" fmla="*/ 33337 h 3324225"/>
              <a:gd name="connsiteX24" fmla="*/ 538163 w 2219325"/>
              <a:gd name="connsiteY24" fmla="*/ 47625 h 3324225"/>
              <a:gd name="connsiteX25" fmla="*/ 566738 w 2219325"/>
              <a:gd name="connsiteY25" fmla="*/ 57150 h 3324225"/>
              <a:gd name="connsiteX26" fmla="*/ 581025 w 2219325"/>
              <a:gd name="connsiteY26" fmla="*/ 61912 h 3324225"/>
              <a:gd name="connsiteX27" fmla="*/ 595313 w 2219325"/>
              <a:gd name="connsiteY27" fmla="*/ 66675 h 3324225"/>
              <a:gd name="connsiteX28" fmla="*/ 609600 w 2219325"/>
              <a:gd name="connsiteY28" fmla="*/ 71437 h 3324225"/>
              <a:gd name="connsiteX29" fmla="*/ 628650 w 2219325"/>
              <a:gd name="connsiteY29" fmla="*/ 80962 h 3324225"/>
              <a:gd name="connsiteX30" fmla="*/ 657225 w 2219325"/>
              <a:gd name="connsiteY30" fmla="*/ 90487 h 3324225"/>
              <a:gd name="connsiteX31" fmla="*/ 671513 w 2219325"/>
              <a:gd name="connsiteY31" fmla="*/ 100012 h 3324225"/>
              <a:gd name="connsiteX32" fmla="*/ 700088 w 2219325"/>
              <a:gd name="connsiteY32" fmla="*/ 109537 h 3324225"/>
              <a:gd name="connsiteX33" fmla="*/ 752475 w 2219325"/>
              <a:gd name="connsiteY33" fmla="*/ 138112 h 3324225"/>
              <a:gd name="connsiteX34" fmla="*/ 766763 w 2219325"/>
              <a:gd name="connsiteY34" fmla="*/ 142875 h 3324225"/>
              <a:gd name="connsiteX35" fmla="*/ 795338 w 2219325"/>
              <a:gd name="connsiteY35" fmla="*/ 157162 h 3324225"/>
              <a:gd name="connsiteX36" fmla="*/ 823913 w 2219325"/>
              <a:gd name="connsiteY36" fmla="*/ 176212 h 3324225"/>
              <a:gd name="connsiteX37" fmla="*/ 838200 w 2219325"/>
              <a:gd name="connsiteY37" fmla="*/ 180975 h 3324225"/>
              <a:gd name="connsiteX38" fmla="*/ 881063 w 2219325"/>
              <a:gd name="connsiteY38" fmla="*/ 214312 h 3324225"/>
              <a:gd name="connsiteX39" fmla="*/ 909638 w 2219325"/>
              <a:gd name="connsiteY39" fmla="*/ 233362 h 3324225"/>
              <a:gd name="connsiteX40" fmla="*/ 952500 w 2219325"/>
              <a:gd name="connsiteY40" fmla="*/ 261937 h 3324225"/>
              <a:gd name="connsiteX41" fmla="*/ 966788 w 2219325"/>
              <a:gd name="connsiteY41" fmla="*/ 271462 h 3324225"/>
              <a:gd name="connsiteX42" fmla="*/ 995363 w 2219325"/>
              <a:gd name="connsiteY42" fmla="*/ 314325 h 3324225"/>
              <a:gd name="connsiteX43" fmla="*/ 1004888 w 2219325"/>
              <a:gd name="connsiteY43" fmla="*/ 328612 h 3324225"/>
              <a:gd name="connsiteX44" fmla="*/ 1019175 w 2219325"/>
              <a:gd name="connsiteY44" fmla="*/ 338137 h 3324225"/>
              <a:gd name="connsiteX45" fmla="*/ 1042988 w 2219325"/>
              <a:gd name="connsiteY45" fmla="*/ 357187 h 3324225"/>
              <a:gd name="connsiteX46" fmla="*/ 1057275 w 2219325"/>
              <a:gd name="connsiteY46" fmla="*/ 371475 h 3324225"/>
              <a:gd name="connsiteX47" fmla="*/ 1085850 w 2219325"/>
              <a:gd name="connsiteY47" fmla="*/ 385762 h 3324225"/>
              <a:gd name="connsiteX48" fmla="*/ 1128713 w 2219325"/>
              <a:gd name="connsiteY48" fmla="*/ 419100 h 3324225"/>
              <a:gd name="connsiteX49" fmla="*/ 1143000 w 2219325"/>
              <a:gd name="connsiteY49" fmla="*/ 423862 h 3324225"/>
              <a:gd name="connsiteX50" fmla="*/ 1190625 w 2219325"/>
              <a:gd name="connsiteY50" fmla="*/ 452437 h 3324225"/>
              <a:gd name="connsiteX51" fmla="*/ 1219200 w 2219325"/>
              <a:gd name="connsiteY51" fmla="*/ 461962 h 3324225"/>
              <a:gd name="connsiteX52" fmla="*/ 1252538 w 2219325"/>
              <a:gd name="connsiteY52" fmla="*/ 471487 h 3324225"/>
              <a:gd name="connsiteX53" fmla="*/ 1281113 w 2219325"/>
              <a:gd name="connsiteY53" fmla="*/ 485775 h 3324225"/>
              <a:gd name="connsiteX54" fmla="*/ 1295400 w 2219325"/>
              <a:gd name="connsiteY54" fmla="*/ 495300 h 3324225"/>
              <a:gd name="connsiteX55" fmla="*/ 1328738 w 2219325"/>
              <a:gd name="connsiteY55" fmla="*/ 504825 h 3324225"/>
              <a:gd name="connsiteX56" fmla="*/ 1343025 w 2219325"/>
              <a:gd name="connsiteY56" fmla="*/ 514350 h 3324225"/>
              <a:gd name="connsiteX57" fmla="*/ 1395413 w 2219325"/>
              <a:gd name="connsiteY57" fmla="*/ 528637 h 3324225"/>
              <a:gd name="connsiteX58" fmla="*/ 1462088 w 2219325"/>
              <a:gd name="connsiteY58" fmla="*/ 547687 h 3324225"/>
              <a:gd name="connsiteX59" fmla="*/ 1462088 w 2219325"/>
              <a:gd name="connsiteY59" fmla="*/ 547687 h 3324225"/>
              <a:gd name="connsiteX60" fmla="*/ 1490663 w 2219325"/>
              <a:gd name="connsiteY60" fmla="*/ 557212 h 3324225"/>
              <a:gd name="connsiteX61" fmla="*/ 1538288 w 2219325"/>
              <a:gd name="connsiteY61" fmla="*/ 566737 h 3324225"/>
              <a:gd name="connsiteX62" fmla="*/ 1552575 w 2219325"/>
              <a:gd name="connsiteY62" fmla="*/ 571500 h 3324225"/>
              <a:gd name="connsiteX63" fmla="*/ 1595438 w 2219325"/>
              <a:gd name="connsiteY63" fmla="*/ 576262 h 3324225"/>
              <a:gd name="connsiteX64" fmla="*/ 1628775 w 2219325"/>
              <a:gd name="connsiteY64" fmla="*/ 581025 h 3324225"/>
              <a:gd name="connsiteX65" fmla="*/ 1666875 w 2219325"/>
              <a:gd name="connsiteY65" fmla="*/ 590550 h 3324225"/>
              <a:gd name="connsiteX66" fmla="*/ 1738313 w 2219325"/>
              <a:gd name="connsiteY66" fmla="*/ 600075 h 3324225"/>
              <a:gd name="connsiteX67" fmla="*/ 1766888 w 2219325"/>
              <a:gd name="connsiteY67" fmla="*/ 609600 h 3324225"/>
              <a:gd name="connsiteX68" fmla="*/ 1809750 w 2219325"/>
              <a:gd name="connsiteY68" fmla="*/ 619125 h 3324225"/>
              <a:gd name="connsiteX69" fmla="*/ 1824038 w 2219325"/>
              <a:gd name="connsiteY69" fmla="*/ 623887 h 3324225"/>
              <a:gd name="connsiteX70" fmla="*/ 1843088 w 2219325"/>
              <a:gd name="connsiteY70" fmla="*/ 628650 h 3324225"/>
              <a:gd name="connsiteX71" fmla="*/ 1876425 w 2219325"/>
              <a:gd name="connsiteY71" fmla="*/ 638175 h 3324225"/>
              <a:gd name="connsiteX72" fmla="*/ 1909763 w 2219325"/>
              <a:gd name="connsiteY72" fmla="*/ 642937 h 3324225"/>
              <a:gd name="connsiteX73" fmla="*/ 1971675 w 2219325"/>
              <a:gd name="connsiteY73" fmla="*/ 657225 h 3324225"/>
              <a:gd name="connsiteX74" fmla="*/ 2005013 w 2219325"/>
              <a:gd name="connsiteY74" fmla="*/ 666750 h 3324225"/>
              <a:gd name="connsiteX75" fmla="*/ 2033588 w 2219325"/>
              <a:gd name="connsiteY75" fmla="*/ 676275 h 3324225"/>
              <a:gd name="connsiteX76" fmla="*/ 2062163 w 2219325"/>
              <a:gd name="connsiteY76" fmla="*/ 685800 h 3324225"/>
              <a:gd name="connsiteX77" fmla="*/ 2076450 w 2219325"/>
              <a:gd name="connsiteY77" fmla="*/ 690562 h 3324225"/>
              <a:gd name="connsiteX78" fmla="*/ 2095500 w 2219325"/>
              <a:gd name="connsiteY78" fmla="*/ 700087 h 3324225"/>
              <a:gd name="connsiteX79" fmla="*/ 2114550 w 2219325"/>
              <a:gd name="connsiteY79" fmla="*/ 704850 h 3324225"/>
              <a:gd name="connsiteX80" fmla="*/ 2147888 w 2219325"/>
              <a:gd name="connsiteY80" fmla="*/ 738187 h 3324225"/>
              <a:gd name="connsiteX81" fmla="*/ 2157413 w 2219325"/>
              <a:gd name="connsiteY81" fmla="*/ 757237 h 3324225"/>
              <a:gd name="connsiteX82" fmla="*/ 2185988 w 2219325"/>
              <a:gd name="connsiteY82" fmla="*/ 804862 h 3324225"/>
              <a:gd name="connsiteX83" fmla="*/ 2200275 w 2219325"/>
              <a:gd name="connsiteY83" fmla="*/ 852487 h 3324225"/>
              <a:gd name="connsiteX84" fmla="*/ 2209800 w 2219325"/>
              <a:gd name="connsiteY84" fmla="*/ 885825 h 3324225"/>
              <a:gd name="connsiteX85" fmla="*/ 2214563 w 2219325"/>
              <a:gd name="connsiteY85" fmla="*/ 928687 h 3324225"/>
              <a:gd name="connsiteX86" fmla="*/ 2219325 w 2219325"/>
              <a:gd name="connsiteY86" fmla="*/ 966787 h 3324225"/>
              <a:gd name="connsiteX87" fmla="*/ 2214563 w 2219325"/>
              <a:gd name="connsiteY87" fmla="*/ 1047750 h 3324225"/>
              <a:gd name="connsiteX88" fmla="*/ 2200275 w 2219325"/>
              <a:gd name="connsiteY88" fmla="*/ 1109662 h 3324225"/>
              <a:gd name="connsiteX89" fmla="*/ 2195513 w 2219325"/>
              <a:gd name="connsiteY89" fmla="*/ 1123950 h 3324225"/>
              <a:gd name="connsiteX90" fmla="*/ 2190750 w 2219325"/>
              <a:gd name="connsiteY90" fmla="*/ 1147762 h 3324225"/>
              <a:gd name="connsiteX91" fmla="*/ 2181225 w 2219325"/>
              <a:gd name="connsiteY91" fmla="*/ 1176337 h 3324225"/>
              <a:gd name="connsiteX92" fmla="*/ 2171700 w 2219325"/>
              <a:gd name="connsiteY92" fmla="*/ 1204912 h 3324225"/>
              <a:gd name="connsiteX93" fmla="*/ 2166938 w 2219325"/>
              <a:gd name="connsiteY93" fmla="*/ 1219200 h 3324225"/>
              <a:gd name="connsiteX94" fmla="*/ 2162175 w 2219325"/>
              <a:gd name="connsiteY94" fmla="*/ 1238250 h 3324225"/>
              <a:gd name="connsiteX95" fmla="*/ 2152650 w 2219325"/>
              <a:gd name="connsiteY95" fmla="*/ 1266825 h 3324225"/>
              <a:gd name="connsiteX96" fmla="*/ 2147888 w 2219325"/>
              <a:gd name="connsiteY96" fmla="*/ 1285875 h 3324225"/>
              <a:gd name="connsiteX97" fmla="*/ 2138363 w 2219325"/>
              <a:gd name="connsiteY97" fmla="*/ 1304925 h 3324225"/>
              <a:gd name="connsiteX98" fmla="*/ 2133600 w 2219325"/>
              <a:gd name="connsiteY98" fmla="*/ 1319212 h 3324225"/>
              <a:gd name="connsiteX99" fmla="*/ 2128838 w 2219325"/>
              <a:gd name="connsiteY99" fmla="*/ 1347787 h 3324225"/>
              <a:gd name="connsiteX100" fmla="*/ 2119313 w 2219325"/>
              <a:gd name="connsiteY100" fmla="*/ 1376362 h 3324225"/>
              <a:gd name="connsiteX101" fmla="*/ 2100263 w 2219325"/>
              <a:gd name="connsiteY101" fmla="*/ 1433512 h 3324225"/>
              <a:gd name="connsiteX102" fmla="*/ 2090738 w 2219325"/>
              <a:gd name="connsiteY102" fmla="*/ 1462087 h 3324225"/>
              <a:gd name="connsiteX103" fmla="*/ 2076450 w 2219325"/>
              <a:gd name="connsiteY103" fmla="*/ 1509712 h 3324225"/>
              <a:gd name="connsiteX104" fmla="*/ 2066925 w 2219325"/>
              <a:gd name="connsiteY104" fmla="*/ 1538287 h 3324225"/>
              <a:gd name="connsiteX105" fmla="*/ 2057400 w 2219325"/>
              <a:gd name="connsiteY105" fmla="*/ 1552575 h 3324225"/>
              <a:gd name="connsiteX106" fmla="*/ 2052638 w 2219325"/>
              <a:gd name="connsiteY106" fmla="*/ 1566862 h 3324225"/>
              <a:gd name="connsiteX107" fmla="*/ 2043113 w 2219325"/>
              <a:gd name="connsiteY107" fmla="*/ 1600200 h 3324225"/>
              <a:gd name="connsiteX108" fmla="*/ 2024063 w 2219325"/>
              <a:gd name="connsiteY108" fmla="*/ 1652587 h 3324225"/>
              <a:gd name="connsiteX109" fmla="*/ 2014538 w 2219325"/>
              <a:gd name="connsiteY109" fmla="*/ 1685925 h 3324225"/>
              <a:gd name="connsiteX110" fmla="*/ 2005013 w 2219325"/>
              <a:gd name="connsiteY110" fmla="*/ 1704975 h 3324225"/>
              <a:gd name="connsiteX111" fmla="*/ 1995488 w 2219325"/>
              <a:gd name="connsiteY111" fmla="*/ 1733550 h 3324225"/>
              <a:gd name="connsiteX112" fmla="*/ 1990725 w 2219325"/>
              <a:gd name="connsiteY112" fmla="*/ 1752600 h 3324225"/>
              <a:gd name="connsiteX113" fmla="*/ 1981200 w 2219325"/>
              <a:gd name="connsiteY113" fmla="*/ 1771650 h 3324225"/>
              <a:gd name="connsiteX114" fmla="*/ 1976438 w 2219325"/>
              <a:gd name="connsiteY114" fmla="*/ 1790700 h 3324225"/>
              <a:gd name="connsiteX115" fmla="*/ 1962150 w 2219325"/>
              <a:gd name="connsiteY115" fmla="*/ 1809750 h 3324225"/>
              <a:gd name="connsiteX116" fmla="*/ 1952625 w 2219325"/>
              <a:gd name="connsiteY116" fmla="*/ 1828800 h 3324225"/>
              <a:gd name="connsiteX117" fmla="*/ 1947863 w 2219325"/>
              <a:gd name="connsiteY117" fmla="*/ 1852612 h 3324225"/>
              <a:gd name="connsiteX118" fmla="*/ 1919288 w 2219325"/>
              <a:gd name="connsiteY118" fmla="*/ 1905000 h 3324225"/>
              <a:gd name="connsiteX119" fmla="*/ 1909763 w 2219325"/>
              <a:gd name="connsiteY119" fmla="*/ 1943100 h 3324225"/>
              <a:gd name="connsiteX120" fmla="*/ 1900238 w 2219325"/>
              <a:gd name="connsiteY120" fmla="*/ 1971675 h 3324225"/>
              <a:gd name="connsiteX121" fmla="*/ 1890713 w 2219325"/>
              <a:gd name="connsiteY121" fmla="*/ 1990725 h 3324225"/>
              <a:gd name="connsiteX122" fmla="*/ 1876425 w 2219325"/>
              <a:gd name="connsiteY122" fmla="*/ 2038350 h 3324225"/>
              <a:gd name="connsiteX123" fmla="*/ 1871663 w 2219325"/>
              <a:gd name="connsiteY123" fmla="*/ 2052637 h 3324225"/>
              <a:gd name="connsiteX124" fmla="*/ 1862138 w 2219325"/>
              <a:gd name="connsiteY124" fmla="*/ 2090737 h 3324225"/>
              <a:gd name="connsiteX125" fmla="*/ 1847850 w 2219325"/>
              <a:gd name="connsiteY125" fmla="*/ 2124075 h 3324225"/>
              <a:gd name="connsiteX126" fmla="*/ 1838325 w 2219325"/>
              <a:gd name="connsiteY126" fmla="*/ 2152650 h 3324225"/>
              <a:gd name="connsiteX127" fmla="*/ 1833563 w 2219325"/>
              <a:gd name="connsiteY127" fmla="*/ 2166937 h 3324225"/>
              <a:gd name="connsiteX128" fmla="*/ 1828800 w 2219325"/>
              <a:gd name="connsiteY128" fmla="*/ 2185987 h 3324225"/>
              <a:gd name="connsiteX129" fmla="*/ 1819275 w 2219325"/>
              <a:gd name="connsiteY129" fmla="*/ 2205037 h 3324225"/>
              <a:gd name="connsiteX130" fmla="*/ 1804988 w 2219325"/>
              <a:gd name="connsiteY130" fmla="*/ 2238375 h 3324225"/>
              <a:gd name="connsiteX131" fmla="*/ 1800225 w 2219325"/>
              <a:gd name="connsiteY131" fmla="*/ 2257425 h 3324225"/>
              <a:gd name="connsiteX132" fmla="*/ 1795463 w 2219325"/>
              <a:gd name="connsiteY132" fmla="*/ 2271712 h 3324225"/>
              <a:gd name="connsiteX133" fmla="*/ 1790700 w 2219325"/>
              <a:gd name="connsiteY133" fmla="*/ 2290762 h 3324225"/>
              <a:gd name="connsiteX134" fmla="*/ 1781175 w 2219325"/>
              <a:gd name="connsiteY134" fmla="*/ 2305050 h 3324225"/>
              <a:gd name="connsiteX135" fmla="*/ 1776413 w 2219325"/>
              <a:gd name="connsiteY135" fmla="*/ 2319337 h 3324225"/>
              <a:gd name="connsiteX136" fmla="*/ 1766888 w 2219325"/>
              <a:gd name="connsiteY136" fmla="*/ 2338387 h 3324225"/>
              <a:gd name="connsiteX137" fmla="*/ 1757363 w 2219325"/>
              <a:gd name="connsiteY137" fmla="*/ 2376487 h 3324225"/>
              <a:gd name="connsiteX138" fmla="*/ 1752600 w 2219325"/>
              <a:gd name="connsiteY138" fmla="*/ 2390775 h 3324225"/>
              <a:gd name="connsiteX139" fmla="*/ 1743075 w 2219325"/>
              <a:gd name="connsiteY139" fmla="*/ 2405062 h 3324225"/>
              <a:gd name="connsiteX140" fmla="*/ 1738313 w 2219325"/>
              <a:gd name="connsiteY140" fmla="*/ 2419350 h 3324225"/>
              <a:gd name="connsiteX141" fmla="*/ 1728788 w 2219325"/>
              <a:gd name="connsiteY141" fmla="*/ 2457450 h 3324225"/>
              <a:gd name="connsiteX142" fmla="*/ 1714500 w 2219325"/>
              <a:gd name="connsiteY142" fmla="*/ 2500312 h 3324225"/>
              <a:gd name="connsiteX143" fmla="*/ 1704975 w 2219325"/>
              <a:gd name="connsiteY143" fmla="*/ 2528887 h 3324225"/>
              <a:gd name="connsiteX144" fmla="*/ 1695450 w 2219325"/>
              <a:gd name="connsiteY144" fmla="*/ 2543175 h 3324225"/>
              <a:gd name="connsiteX145" fmla="*/ 1685925 w 2219325"/>
              <a:gd name="connsiteY145" fmla="*/ 2571750 h 3324225"/>
              <a:gd name="connsiteX146" fmla="*/ 1681163 w 2219325"/>
              <a:gd name="connsiteY146" fmla="*/ 2590800 h 3324225"/>
              <a:gd name="connsiteX147" fmla="*/ 1671638 w 2219325"/>
              <a:gd name="connsiteY147" fmla="*/ 2609850 h 3324225"/>
              <a:gd name="connsiteX148" fmla="*/ 1662113 w 2219325"/>
              <a:gd name="connsiteY148" fmla="*/ 2638425 h 3324225"/>
              <a:gd name="connsiteX149" fmla="*/ 1657350 w 2219325"/>
              <a:gd name="connsiteY149" fmla="*/ 2652712 h 3324225"/>
              <a:gd name="connsiteX150" fmla="*/ 1647825 w 2219325"/>
              <a:gd name="connsiteY150" fmla="*/ 2667000 h 3324225"/>
              <a:gd name="connsiteX151" fmla="*/ 1638300 w 2219325"/>
              <a:gd name="connsiteY151" fmla="*/ 2695575 h 3324225"/>
              <a:gd name="connsiteX152" fmla="*/ 1633538 w 2219325"/>
              <a:gd name="connsiteY152" fmla="*/ 2719387 h 3324225"/>
              <a:gd name="connsiteX153" fmla="*/ 1624013 w 2219325"/>
              <a:gd name="connsiteY153" fmla="*/ 2733675 h 3324225"/>
              <a:gd name="connsiteX154" fmla="*/ 1614488 w 2219325"/>
              <a:gd name="connsiteY154" fmla="*/ 2762250 h 3324225"/>
              <a:gd name="connsiteX155" fmla="*/ 1609725 w 2219325"/>
              <a:gd name="connsiteY155" fmla="*/ 2776537 h 3324225"/>
              <a:gd name="connsiteX156" fmla="*/ 1595438 w 2219325"/>
              <a:gd name="connsiteY156" fmla="*/ 2819400 h 3324225"/>
              <a:gd name="connsiteX157" fmla="*/ 1590675 w 2219325"/>
              <a:gd name="connsiteY157" fmla="*/ 2833687 h 3324225"/>
              <a:gd name="connsiteX158" fmla="*/ 1581150 w 2219325"/>
              <a:gd name="connsiteY158" fmla="*/ 2881312 h 3324225"/>
              <a:gd name="connsiteX159" fmla="*/ 1576388 w 2219325"/>
              <a:gd name="connsiteY159" fmla="*/ 2895600 h 3324225"/>
              <a:gd name="connsiteX160" fmla="*/ 1566863 w 2219325"/>
              <a:gd name="connsiteY160" fmla="*/ 2943225 h 3324225"/>
              <a:gd name="connsiteX161" fmla="*/ 1557338 w 2219325"/>
              <a:gd name="connsiteY161" fmla="*/ 2962275 h 3324225"/>
              <a:gd name="connsiteX162" fmla="*/ 1547813 w 2219325"/>
              <a:gd name="connsiteY162" fmla="*/ 2990850 h 3324225"/>
              <a:gd name="connsiteX163" fmla="*/ 1538288 w 2219325"/>
              <a:gd name="connsiteY163" fmla="*/ 3005137 h 3324225"/>
              <a:gd name="connsiteX164" fmla="*/ 1533525 w 2219325"/>
              <a:gd name="connsiteY164" fmla="*/ 3019425 h 3324225"/>
              <a:gd name="connsiteX165" fmla="*/ 1528763 w 2219325"/>
              <a:gd name="connsiteY165" fmla="*/ 3038475 h 3324225"/>
              <a:gd name="connsiteX166" fmla="*/ 1509713 w 2219325"/>
              <a:gd name="connsiteY166" fmla="*/ 3067050 h 3324225"/>
              <a:gd name="connsiteX167" fmla="*/ 1500188 w 2219325"/>
              <a:gd name="connsiteY167" fmla="*/ 3095625 h 3324225"/>
              <a:gd name="connsiteX168" fmla="*/ 1471613 w 2219325"/>
              <a:gd name="connsiteY168" fmla="*/ 3143250 h 3324225"/>
              <a:gd name="connsiteX169" fmla="*/ 1462088 w 2219325"/>
              <a:gd name="connsiteY169" fmla="*/ 3157537 h 3324225"/>
              <a:gd name="connsiteX170" fmla="*/ 1452563 w 2219325"/>
              <a:gd name="connsiteY170" fmla="*/ 3171825 h 3324225"/>
              <a:gd name="connsiteX171" fmla="*/ 1438275 w 2219325"/>
              <a:gd name="connsiteY171" fmla="*/ 3186112 h 3324225"/>
              <a:gd name="connsiteX172" fmla="*/ 1419225 w 2219325"/>
              <a:gd name="connsiteY172" fmla="*/ 3209925 h 3324225"/>
              <a:gd name="connsiteX173" fmla="*/ 1409700 w 2219325"/>
              <a:gd name="connsiteY173" fmla="*/ 3224212 h 3324225"/>
              <a:gd name="connsiteX174" fmla="*/ 1395413 w 2219325"/>
              <a:gd name="connsiteY174" fmla="*/ 3238500 h 3324225"/>
              <a:gd name="connsiteX175" fmla="*/ 1371600 w 2219325"/>
              <a:gd name="connsiteY175" fmla="*/ 3267075 h 3324225"/>
              <a:gd name="connsiteX176" fmla="*/ 1323975 w 2219325"/>
              <a:gd name="connsiteY176" fmla="*/ 3286125 h 3324225"/>
              <a:gd name="connsiteX177" fmla="*/ 1285875 w 2219325"/>
              <a:gd name="connsiteY177" fmla="*/ 3305175 h 3324225"/>
              <a:gd name="connsiteX178" fmla="*/ 1266825 w 2219325"/>
              <a:gd name="connsiteY178" fmla="*/ 3314700 h 3324225"/>
              <a:gd name="connsiteX179" fmla="*/ 1228725 w 2219325"/>
              <a:gd name="connsiteY179" fmla="*/ 3324225 h 3324225"/>
              <a:gd name="connsiteX180" fmla="*/ 1181100 w 2219325"/>
              <a:gd name="connsiteY180" fmla="*/ 3319462 h 3324225"/>
              <a:gd name="connsiteX181" fmla="*/ 1152525 w 2219325"/>
              <a:gd name="connsiteY181" fmla="*/ 3309937 h 3324225"/>
              <a:gd name="connsiteX182" fmla="*/ 1138238 w 2219325"/>
              <a:gd name="connsiteY182" fmla="*/ 3305175 h 3324225"/>
              <a:gd name="connsiteX183" fmla="*/ 1095375 w 2219325"/>
              <a:gd name="connsiteY183" fmla="*/ 3276600 h 3324225"/>
              <a:gd name="connsiteX184" fmla="*/ 1062038 w 2219325"/>
              <a:gd name="connsiteY184" fmla="*/ 3252787 h 3324225"/>
              <a:gd name="connsiteX185" fmla="*/ 1047750 w 2219325"/>
              <a:gd name="connsiteY185" fmla="*/ 3238500 h 3324225"/>
              <a:gd name="connsiteX186" fmla="*/ 1033463 w 2219325"/>
              <a:gd name="connsiteY186" fmla="*/ 3228975 h 3324225"/>
              <a:gd name="connsiteX187" fmla="*/ 1009650 w 2219325"/>
              <a:gd name="connsiteY187" fmla="*/ 3200400 h 3324225"/>
              <a:gd name="connsiteX188" fmla="*/ 1004888 w 2219325"/>
              <a:gd name="connsiteY188" fmla="*/ 3186112 h 3324225"/>
              <a:gd name="connsiteX189" fmla="*/ 995363 w 2219325"/>
              <a:gd name="connsiteY189" fmla="*/ 3171825 h 3324225"/>
              <a:gd name="connsiteX190" fmla="*/ 985838 w 2219325"/>
              <a:gd name="connsiteY190" fmla="*/ 3143250 h 3324225"/>
              <a:gd name="connsiteX191" fmla="*/ 981075 w 2219325"/>
              <a:gd name="connsiteY191" fmla="*/ 3128962 h 3324225"/>
              <a:gd name="connsiteX192" fmla="*/ 971550 w 2219325"/>
              <a:gd name="connsiteY192" fmla="*/ 2924175 h 3324225"/>
              <a:gd name="connsiteX193" fmla="*/ 966788 w 2219325"/>
              <a:gd name="connsiteY193" fmla="*/ 2862262 h 3324225"/>
              <a:gd name="connsiteX194" fmla="*/ 957263 w 2219325"/>
              <a:gd name="connsiteY194" fmla="*/ 2757487 h 3324225"/>
              <a:gd name="connsiteX195" fmla="*/ 947738 w 2219325"/>
              <a:gd name="connsiteY195" fmla="*/ 2657475 h 3324225"/>
              <a:gd name="connsiteX196" fmla="*/ 942975 w 2219325"/>
              <a:gd name="connsiteY196" fmla="*/ 2614612 h 3324225"/>
              <a:gd name="connsiteX197" fmla="*/ 933450 w 2219325"/>
              <a:gd name="connsiteY197" fmla="*/ 2586037 h 3324225"/>
              <a:gd name="connsiteX198" fmla="*/ 928688 w 2219325"/>
              <a:gd name="connsiteY198" fmla="*/ 2547937 h 3324225"/>
              <a:gd name="connsiteX199" fmla="*/ 923925 w 2219325"/>
              <a:gd name="connsiteY199" fmla="*/ 2533650 h 3324225"/>
              <a:gd name="connsiteX200" fmla="*/ 909638 w 2219325"/>
              <a:gd name="connsiteY200" fmla="*/ 2486025 h 3324225"/>
              <a:gd name="connsiteX201" fmla="*/ 904875 w 2219325"/>
              <a:gd name="connsiteY201" fmla="*/ 2471737 h 3324225"/>
              <a:gd name="connsiteX202" fmla="*/ 900113 w 2219325"/>
              <a:gd name="connsiteY202" fmla="*/ 2457450 h 3324225"/>
              <a:gd name="connsiteX203" fmla="*/ 890588 w 2219325"/>
              <a:gd name="connsiteY203" fmla="*/ 2443162 h 3324225"/>
              <a:gd name="connsiteX204" fmla="*/ 881063 w 2219325"/>
              <a:gd name="connsiteY204" fmla="*/ 2414587 h 3324225"/>
              <a:gd name="connsiteX205" fmla="*/ 862013 w 2219325"/>
              <a:gd name="connsiteY205" fmla="*/ 2381250 h 3324225"/>
              <a:gd name="connsiteX206" fmla="*/ 852488 w 2219325"/>
              <a:gd name="connsiteY206" fmla="*/ 2347912 h 3324225"/>
              <a:gd name="connsiteX207" fmla="*/ 842963 w 2219325"/>
              <a:gd name="connsiteY207" fmla="*/ 2333625 h 3324225"/>
              <a:gd name="connsiteX208" fmla="*/ 828675 w 2219325"/>
              <a:gd name="connsiteY208" fmla="*/ 2286000 h 3324225"/>
              <a:gd name="connsiteX209" fmla="*/ 823913 w 2219325"/>
              <a:gd name="connsiteY209" fmla="*/ 2271712 h 3324225"/>
              <a:gd name="connsiteX210" fmla="*/ 819150 w 2219325"/>
              <a:gd name="connsiteY210" fmla="*/ 2257425 h 3324225"/>
              <a:gd name="connsiteX211" fmla="*/ 814388 w 2219325"/>
              <a:gd name="connsiteY211" fmla="*/ 2238375 h 3324225"/>
              <a:gd name="connsiteX212" fmla="*/ 804863 w 2219325"/>
              <a:gd name="connsiteY212" fmla="*/ 2224087 h 3324225"/>
              <a:gd name="connsiteX213" fmla="*/ 790575 w 2219325"/>
              <a:gd name="connsiteY213" fmla="*/ 2195512 h 3324225"/>
              <a:gd name="connsiteX214" fmla="*/ 776288 w 2219325"/>
              <a:gd name="connsiteY214" fmla="*/ 2166937 h 3324225"/>
              <a:gd name="connsiteX215" fmla="*/ 771525 w 2219325"/>
              <a:gd name="connsiteY215" fmla="*/ 2152650 h 3324225"/>
              <a:gd name="connsiteX216" fmla="*/ 752475 w 2219325"/>
              <a:gd name="connsiteY216" fmla="*/ 2114550 h 3324225"/>
              <a:gd name="connsiteX217" fmla="*/ 738188 w 2219325"/>
              <a:gd name="connsiteY217" fmla="*/ 2081212 h 3324225"/>
              <a:gd name="connsiteX218" fmla="*/ 728663 w 2219325"/>
              <a:gd name="connsiteY218" fmla="*/ 2052637 h 3324225"/>
              <a:gd name="connsiteX219" fmla="*/ 723900 w 2219325"/>
              <a:gd name="connsiteY219" fmla="*/ 2038350 h 3324225"/>
              <a:gd name="connsiteX220" fmla="*/ 704850 w 2219325"/>
              <a:gd name="connsiteY220" fmla="*/ 1971675 h 3324225"/>
              <a:gd name="connsiteX221" fmla="*/ 695325 w 2219325"/>
              <a:gd name="connsiteY221" fmla="*/ 1957387 h 3324225"/>
              <a:gd name="connsiteX222" fmla="*/ 681038 w 2219325"/>
              <a:gd name="connsiteY222" fmla="*/ 1924050 h 3324225"/>
              <a:gd name="connsiteX223" fmla="*/ 676275 w 2219325"/>
              <a:gd name="connsiteY223" fmla="*/ 1909762 h 3324225"/>
              <a:gd name="connsiteX224" fmla="*/ 657225 w 2219325"/>
              <a:gd name="connsiteY224" fmla="*/ 1881187 h 3324225"/>
              <a:gd name="connsiteX225" fmla="*/ 647700 w 2219325"/>
              <a:gd name="connsiteY225" fmla="*/ 1866900 h 3324225"/>
              <a:gd name="connsiteX226" fmla="*/ 633413 w 2219325"/>
              <a:gd name="connsiteY226" fmla="*/ 1819275 h 3324225"/>
              <a:gd name="connsiteX227" fmla="*/ 623888 w 2219325"/>
              <a:gd name="connsiteY227" fmla="*/ 1800225 h 3324225"/>
              <a:gd name="connsiteX228" fmla="*/ 614363 w 2219325"/>
              <a:gd name="connsiteY228" fmla="*/ 1785937 h 3324225"/>
              <a:gd name="connsiteX229" fmla="*/ 604838 w 2219325"/>
              <a:gd name="connsiteY229" fmla="*/ 1757362 h 3324225"/>
              <a:gd name="connsiteX230" fmla="*/ 600075 w 2219325"/>
              <a:gd name="connsiteY230" fmla="*/ 1743075 h 3324225"/>
              <a:gd name="connsiteX231" fmla="*/ 590550 w 2219325"/>
              <a:gd name="connsiteY231" fmla="*/ 1728787 h 3324225"/>
              <a:gd name="connsiteX232" fmla="*/ 581025 w 2219325"/>
              <a:gd name="connsiteY232" fmla="*/ 1700212 h 3324225"/>
              <a:gd name="connsiteX233" fmla="*/ 576263 w 2219325"/>
              <a:gd name="connsiteY233" fmla="*/ 1676400 h 3324225"/>
              <a:gd name="connsiteX234" fmla="*/ 566738 w 2219325"/>
              <a:gd name="connsiteY234" fmla="*/ 1657350 h 3324225"/>
              <a:gd name="connsiteX235" fmla="*/ 552450 w 2219325"/>
              <a:gd name="connsiteY235" fmla="*/ 1628775 h 3324225"/>
              <a:gd name="connsiteX236" fmla="*/ 538163 w 2219325"/>
              <a:gd name="connsiteY236" fmla="*/ 1585912 h 3324225"/>
              <a:gd name="connsiteX237" fmla="*/ 533400 w 2219325"/>
              <a:gd name="connsiteY237" fmla="*/ 1571625 h 3324225"/>
              <a:gd name="connsiteX238" fmla="*/ 523875 w 2219325"/>
              <a:gd name="connsiteY238" fmla="*/ 1557337 h 3324225"/>
              <a:gd name="connsiteX239" fmla="*/ 519113 w 2219325"/>
              <a:gd name="connsiteY239" fmla="*/ 1543050 h 3324225"/>
              <a:gd name="connsiteX240" fmla="*/ 504825 w 2219325"/>
              <a:gd name="connsiteY240" fmla="*/ 1514475 h 3324225"/>
              <a:gd name="connsiteX241" fmla="*/ 500063 w 2219325"/>
              <a:gd name="connsiteY241" fmla="*/ 1481137 h 3324225"/>
              <a:gd name="connsiteX242" fmla="*/ 495300 w 2219325"/>
              <a:gd name="connsiteY242" fmla="*/ 1457325 h 3324225"/>
              <a:gd name="connsiteX243" fmla="*/ 476250 w 2219325"/>
              <a:gd name="connsiteY243" fmla="*/ 1428750 h 3324225"/>
              <a:gd name="connsiteX244" fmla="*/ 457200 w 2219325"/>
              <a:gd name="connsiteY244" fmla="*/ 1423987 h 3324225"/>
              <a:gd name="connsiteX245" fmla="*/ 442913 w 2219325"/>
              <a:gd name="connsiteY245" fmla="*/ 1419225 h 3324225"/>
              <a:gd name="connsiteX246" fmla="*/ 390525 w 2219325"/>
              <a:gd name="connsiteY246" fmla="*/ 1404937 h 3324225"/>
              <a:gd name="connsiteX247" fmla="*/ 376238 w 2219325"/>
              <a:gd name="connsiteY247" fmla="*/ 1395412 h 3324225"/>
              <a:gd name="connsiteX248" fmla="*/ 357188 w 2219325"/>
              <a:gd name="connsiteY248" fmla="*/ 1385887 h 3324225"/>
              <a:gd name="connsiteX249" fmla="*/ 347663 w 2219325"/>
              <a:gd name="connsiteY249" fmla="*/ 1357312 h 3324225"/>
              <a:gd name="connsiteX250" fmla="*/ 352425 w 2219325"/>
              <a:gd name="connsiteY250" fmla="*/ 1343025 h 3324225"/>
              <a:gd name="connsiteX251" fmla="*/ 376238 w 2219325"/>
              <a:gd name="connsiteY251" fmla="*/ 1314450 h 3324225"/>
              <a:gd name="connsiteX252" fmla="*/ 390525 w 2219325"/>
              <a:gd name="connsiteY252" fmla="*/ 1304925 h 3324225"/>
              <a:gd name="connsiteX253" fmla="*/ 423863 w 2219325"/>
              <a:gd name="connsiteY253" fmla="*/ 1285875 h 3324225"/>
              <a:gd name="connsiteX254" fmla="*/ 428625 w 2219325"/>
              <a:gd name="connsiteY254" fmla="*/ 1247775 h 3324225"/>
              <a:gd name="connsiteX255" fmla="*/ 423863 w 2219325"/>
              <a:gd name="connsiteY255" fmla="*/ 1233487 h 3324225"/>
              <a:gd name="connsiteX256" fmla="*/ 419100 w 2219325"/>
              <a:gd name="connsiteY256" fmla="*/ 1219200 h 3324225"/>
              <a:gd name="connsiteX257" fmla="*/ 419100 w 2219325"/>
              <a:gd name="connsiteY257" fmla="*/ 1023937 h 3324225"/>
              <a:gd name="connsiteX258" fmla="*/ 423863 w 2219325"/>
              <a:gd name="connsiteY258" fmla="*/ 1004887 h 3324225"/>
              <a:gd name="connsiteX259" fmla="*/ 433388 w 2219325"/>
              <a:gd name="connsiteY259" fmla="*/ 947737 h 3324225"/>
              <a:gd name="connsiteX260" fmla="*/ 438150 w 2219325"/>
              <a:gd name="connsiteY260" fmla="*/ 919162 h 3324225"/>
              <a:gd name="connsiteX261" fmla="*/ 442913 w 2219325"/>
              <a:gd name="connsiteY261" fmla="*/ 904875 h 3324225"/>
              <a:gd name="connsiteX262" fmla="*/ 452438 w 2219325"/>
              <a:gd name="connsiteY262" fmla="*/ 857250 h 3324225"/>
              <a:gd name="connsiteX263" fmla="*/ 461963 w 2219325"/>
              <a:gd name="connsiteY263" fmla="*/ 828675 h 3324225"/>
              <a:gd name="connsiteX264" fmla="*/ 476250 w 2219325"/>
              <a:gd name="connsiteY264" fmla="*/ 781050 h 3324225"/>
              <a:gd name="connsiteX265" fmla="*/ 495300 w 2219325"/>
              <a:gd name="connsiteY265" fmla="*/ 747712 h 3324225"/>
              <a:gd name="connsiteX266" fmla="*/ 504825 w 2219325"/>
              <a:gd name="connsiteY266" fmla="*/ 719137 h 3324225"/>
              <a:gd name="connsiteX267" fmla="*/ 509588 w 2219325"/>
              <a:gd name="connsiteY267" fmla="*/ 704850 h 3324225"/>
              <a:gd name="connsiteX268" fmla="*/ 514350 w 2219325"/>
              <a:gd name="connsiteY268" fmla="*/ 690562 h 3324225"/>
              <a:gd name="connsiteX269" fmla="*/ 542925 w 2219325"/>
              <a:gd name="connsiteY269" fmla="*/ 647700 h 3324225"/>
              <a:gd name="connsiteX270" fmla="*/ 552450 w 2219325"/>
              <a:gd name="connsiteY270" fmla="*/ 633412 h 3324225"/>
              <a:gd name="connsiteX271" fmla="*/ 557213 w 2219325"/>
              <a:gd name="connsiteY271" fmla="*/ 619125 h 3324225"/>
              <a:gd name="connsiteX272" fmla="*/ 552450 w 2219325"/>
              <a:gd name="connsiteY272" fmla="*/ 590550 h 3324225"/>
              <a:gd name="connsiteX273" fmla="*/ 528638 w 2219325"/>
              <a:gd name="connsiteY273" fmla="*/ 561975 h 3324225"/>
              <a:gd name="connsiteX274" fmla="*/ 500063 w 2219325"/>
              <a:gd name="connsiteY274" fmla="*/ 519112 h 3324225"/>
              <a:gd name="connsiteX275" fmla="*/ 490538 w 2219325"/>
              <a:gd name="connsiteY275" fmla="*/ 504825 h 3324225"/>
              <a:gd name="connsiteX276" fmla="*/ 481013 w 2219325"/>
              <a:gd name="connsiteY276" fmla="*/ 485775 h 3324225"/>
              <a:gd name="connsiteX277" fmla="*/ 466725 w 2219325"/>
              <a:gd name="connsiteY277" fmla="*/ 481012 h 3324225"/>
              <a:gd name="connsiteX278" fmla="*/ 457200 w 2219325"/>
              <a:gd name="connsiteY278" fmla="*/ 466725 h 3324225"/>
              <a:gd name="connsiteX279" fmla="*/ 428625 w 2219325"/>
              <a:gd name="connsiteY279" fmla="*/ 438150 h 3324225"/>
              <a:gd name="connsiteX280" fmla="*/ 419100 w 2219325"/>
              <a:gd name="connsiteY280" fmla="*/ 419100 h 3324225"/>
              <a:gd name="connsiteX281" fmla="*/ 400050 w 2219325"/>
              <a:gd name="connsiteY281" fmla="*/ 414337 h 3324225"/>
              <a:gd name="connsiteX282" fmla="*/ 381000 w 2219325"/>
              <a:gd name="connsiteY282" fmla="*/ 400050 h 3324225"/>
              <a:gd name="connsiteX283" fmla="*/ 361950 w 2219325"/>
              <a:gd name="connsiteY283" fmla="*/ 390525 h 3324225"/>
              <a:gd name="connsiteX284" fmla="*/ 319088 w 2219325"/>
              <a:gd name="connsiteY284" fmla="*/ 357187 h 3324225"/>
              <a:gd name="connsiteX285" fmla="*/ 304800 w 2219325"/>
              <a:gd name="connsiteY285" fmla="*/ 347662 h 3324225"/>
              <a:gd name="connsiteX286" fmla="*/ 271463 w 2219325"/>
              <a:gd name="connsiteY286" fmla="*/ 338137 h 3324225"/>
              <a:gd name="connsiteX287" fmla="*/ 228600 w 2219325"/>
              <a:gd name="connsiteY287" fmla="*/ 319087 h 3324225"/>
              <a:gd name="connsiteX288" fmla="*/ 209550 w 2219325"/>
              <a:gd name="connsiteY288" fmla="*/ 309562 h 3324225"/>
              <a:gd name="connsiteX289" fmla="*/ 195263 w 2219325"/>
              <a:gd name="connsiteY289" fmla="*/ 300037 h 3324225"/>
              <a:gd name="connsiteX290" fmla="*/ 152400 w 2219325"/>
              <a:gd name="connsiteY290" fmla="*/ 280987 h 3324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</a:cxnLst>
            <a:rect l="l" t="t" r="r" b="b"/>
            <a:pathLst>
              <a:path w="2219325" h="3324225">
                <a:moveTo>
                  <a:pt x="152400" y="280987"/>
                </a:moveTo>
                <a:cubicBezTo>
                  <a:pt x="140494" y="275431"/>
                  <a:pt x="160746" y="285161"/>
                  <a:pt x="123825" y="266700"/>
                </a:cubicBezTo>
                <a:cubicBezTo>
                  <a:pt x="119335" y="264455"/>
                  <a:pt x="114028" y="264182"/>
                  <a:pt x="109538" y="261937"/>
                </a:cubicBezTo>
                <a:cubicBezTo>
                  <a:pt x="104418" y="259377"/>
                  <a:pt x="100511" y="254667"/>
                  <a:pt x="95250" y="252412"/>
                </a:cubicBezTo>
                <a:cubicBezTo>
                  <a:pt x="89234" y="249834"/>
                  <a:pt x="82550" y="249237"/>
                  <a:pt x="76200" y="247650"/>
                </a:cubicBezTo>
                <a:cubicBezTo>
                  <a:pt x="71438" y="244475"/>
                  <a:pt x="67032" y="240685"/>
                  <a:pt x="61913" y="238125"/>
                </a:cubicBezTo>
                <a:cubicBezTo>
                  <a:pt x="57423" y="235880"/>
                  <a:pt x="52239" y="235340"/>
                  <a:pt x="47625" y="233362"/>
                </a:cubicBezTo>
                <a:cubicBezTo>
                  <a:pt x="41100" y="230565"/>
                  <a:pt x="34739" y="227359"/>
                  <a:pt x="28575" y="223837"/>
                </a:cubicBezTo>
                <a:cubicBezTo>
                  <a:pt x="13106" y="214997"/>
                  <a:pt x="13132" y="213156"/>
                  <a:pt x="0" y="200025"/>
                </a:cubicBezTo>
                <a:cubicBezTo>
                  <a:pt x="1588" y="180975"/>
                  <a:pt x="2237" y="161823"/>
                  <a:pt x="4763" y="142875"/>
                </a:cubicBezTo>
                <a:cubicBezTo>
                  <a:pt x="5426" y="137899"/>
                  <a:pt x="6443" y="132550"/>
                  <a:pt x="9525" y="128587"/>
                </a:cubicBezTo>
                <a:cubicBezTo>
                  <a:pt x="17795" y="117954"/>
                  <a:pt x="26892" y="107484"/>
                  <a:pt x="38100" y="100012"/>
                </a:cubicBezTo>
                <a:lnTo>
                  <a:pt x="66675" y="80962"/>
                </a:lnTo>
                <a:cubicBezTo>
                  <a:pt x="71438" y="77787"/>
                  <a:pt x="76916" y="75484"/>
                  <a:pt x="80963" y="71437"/>
                </a:cubicBezTo>
                <a:cubicBezTo>
                  <a:pt x="85725" y="66675"/>
                  <a:pt x="89934" y="61285"/>
                  <a:pt x="95250" y="57150"/>
                </a:cubicBezTo>
                <a:cubicBezTo>
                  <a:pt x="104286" y="50122"/>
                  <a:pt x="115730" y="46195"/>
                  <a:pt x="123825" y="38100"/>
                </a:cubicBezTo>
                <a:cubicBezTo>
                  <a:pt x="141663" y="20262"/>
                  <a:pt x="131723" y="25942"/>
                  <a:pt x="152400" y="19050"/>
                </a:cubicBezTo>
                <a:cubicBezTo>
                  <a:pt x="157163" y="15875"/>
                  <a:pt x="161568" y="12085"/>
                  <a:pt x="166688" y="9525"/>
                </a:cubicBezTo>
                <a:cubicBezTo>
                  <a:pt x="178415" y="3661"/>
                  <a:pt x="198569" y="1830"/>
                  <a:pt x="209550" y="0"/>
                </a:cubicBezTo>
                <a:cubicBezTo>
                  <a:pt x="263525" y="1587"/>
                  <a:pt x="317555" y="1847"/>
                  <a:pt x="371475" y="4762"/>
                </a:cubicBezTo>
                <a:cubicBezTo>
                  <a:pt x="376488" y="5033"/>
                  <a:pt x="380840" y="8540"/>
                  <a:pt x="385763" y="9525"/>
                </a:cubicBezTo>
                <a:cubicBezTo>
                  <a:pt x="396770" y="11726"/>
                  <a:pt x="408056" y="12279"/>
                  <a:pt x="419100" y="14287"/>
                </a:cubicBezTo>
                <a:cubicBezTo>
                  <a:pt x="425540" y="15458"/>
                  <a:pt x="431750" y="17678"/>
                  <a:pt x="438150" y="19050"/>
                </a:cubicBezTo>
                <a:cubicBezTo>
                  <a:pt x="497010" y="31663"/>
                  <a:pt x="468459" y="22804"/>
                  <a:pt x="500063" y="33337"/>
                </a:cubicBezTo>
                <a:cubicBezTo>
                  <a:pt x="524926" y="49913"/>
                  <a:pt x="503306" y="38118"/>
                  <a:pt x="538163" y="47625"/>
                </a:cubicBezTo>
                <a:cubicBezTo>
                  <a:pt x="547849" y="50267"/>
                  <a:pt x="557213" y="53975"/>
                  <a:pt x="566738" y="57150"/>
                </a:cubicBezTo>
                <a:lnTo>
                  <a:pt x="581025" y="61912"/>
                </a:lnTo>
                <a:lnTo>
                  <a:pt x="595313" y="66675"/>
                </a:lnTo>
                <a:cubicBezTo>
                  <a:pt x="600075" y="68262"/>
                  <a:pt x="605110" y="69192"/>
                  <a:pt x="609600" y="71437"/>
                </a:cubicBezTo>
                <a:cubicBezTo>
                  <a:pt x="615950" y="74612"/>
                  <a:pt x="622058" y="78325"/>
                  <a:pt x="628650" y="80962"/>
                </a:cubicBezTo>
                <a:cubicBezTo>
                  <a:pt x="637972" y="84691"/>
                  <a:pt x="657225" y="90487"/>
                  <a:pt x="657225" y="90487"/>
                </a:cubicBezTo>
                <a:cubicBezTo>
                  <a:pt x="661988" y="93662"/>
                  <a:pt x="666282" y="97687"/>
                  <a:pt x="671513" y="100012"/>
                </a:cubicBezTo>
                <a:cubicBezTo>
                  <a:pt x="680688" y="104090"/>
                  <a:pt x="700088" y="109537"/>
                  <a:pt x="700088" y="109537"/>
                </a:cubicBezTo>
                <a:cubicBezTo>
                  <a:pt x="717479" y="121132"/>
                  <a:pt x="730862" y="130907"/>
                  <a:pt x="752475" y="138112"/>
                </a:cubicBezTo>
                <a:cubicBezTo>
                  <a:pt x="757238" y="139700"/>
                  <a:pt x="762273" y="140630"/>
                  <a:pt x="766763" y="142875"/>
                </a:cubicBezTo>
                <a:cubicBezTo>
                  <a:pt x="803685" y="161336"/>
                  <a:pt x="759431" y="145195"/>
                  <a:pt x="795338" y="157162"/>
                </a:cubicBezTo>
                <a:cubicBezTo>
                  <a:pt x="804863" y="163512"/>
                  <a:pt x="813053" y="172591"/>
                  <a:pt x="823913" y="176212"/>
                </a:cubicBezTo>
                <a:cubicBezTo>
                  <a:pt x="828675" y="177800"/>
                  <a:pt x="833812" y="178537"/>
                  <a:pt x="838200" y="180975"/>
                </a:cubicBezTo>
                <a:cubicBezTo>
                  <a:pt x="893331" y="211604"/>
                  <a:pt x="846353" y="187316"/>
                  <a:pt x="881063" y="214312"/>
                </a:cubicBezTo>
                <a:cubicBezTo>
                  <a:pt x="890099" y="221340"/>
                  <a:pt x="900113" y="227012"/>
                  <a:pt x="909638" y="233362"/>
                </a:cubicBezTo>
                <a:lnTo>
                  <a:pt x="952500" y="261937"/>
                </a:lnTo>
                <a:lnTo>
                  <a:pt x="966788" y="271462"/>
                </a:lnTo>
                <a:lnTo>
                  <a:pt x="995363" y="314325"/>
                </a:lnTo>
                <a:cubicBezTo>
                  <a:pt x="998538" y="319087"/>
                  <a:pt x="1000126" y="325437"/>
                  <a:pt x="1004888" y="328612"/>
                </a:cubicBezTo>
                <a:lnTo>
                  <a:pt x="1019175" y="338137"/>
                </a:lnTo>
                <a:cubicBezTo>
                  <a:pt x="1040478" y="370093"/>
                  <a:pt x="1015382" y="338783"/>
                  <a:pt x="1042988" y="357187"/>
                </a:cubicBezTo>
                <a:cubicBezTo>
                  <a:pt x="1048592" y="360923"/>
                  <a:pt x="1052101" y="367163"/>
                  <a:pt x="1057275" y="371475"/>
                </a:cubicBezTo>
                <a:cubicBezTo>
                  <a:pt x="1069584" y="381733"/>
                  <a:pt x="1071532" y="380990"/>
                  <a:pt x="1085850" y="385762"/>
                </a:cubicBezTo>
                <a:cubicBezTo>
                  <a:pt x="1098177" y="398089"/>
                  <a:pt x="1111624" y="413404"/>
                  <a:pt x="1128713" y="419100"/>
                </a:cubicBezTo>
                <a:lnTo>
                  <a:pt x="1143000" y="423862"/>
                </a:lnTo>
                <a:cubicBezTo>
                  <a:pt x="1159772" y="435043"/>
                  <a:pt x="1172319" y="445115"/>
                  <a:pt x="1190625" y="452437"/>
                </a:cubicBezTo>
                <a:cubicBezTo>
                  <a:pt x="1199947" y="456166"/>
                  <a:pt x="1209675" y="458787"/>
                  <a:pt x="1219200" y="461962"/>
                </a:cubicBezTo>
                <a:cubicBezTo>
                  <a:pt x="1239701" y="468796"/>
                  <a:pt x="1228613" y="465506"/>
                  <a:pt x="1252538" y="471487"/>
                </a:cubicBezTo>
                <a:cubicBezTo>
                  <a:pt x="1293481" y="498783"/>
                  <a:pt x="1241679" y="466057"/>
                  <a:pt x="1281113" y="485775"/>
                </a:cubicBezTo>
                <a:cubicBezTo>
                  <a:pt x="1286232" y="488335"/>
                  <a:pt x="1290281" y="492740"/>
                  <a:pt x="1295400" y="495300"/>
                </a:cubicBezTo>
                <a:cubicBezTo>
                  <a:pt x="1302228" y="498714"/>
                  <a:pt x="1322641" y="503301"/>
                  <a:pt x="1328738" y="504825"/>
                </a:cubicBezTo>
                <a:cubicBezTo>
                  <a:pt x="1333500" y="508000"/>
                  <a:pt x="1337646" y="512394"/>
                  <a:pt x="1343025" y="514350"/>
                </a:cubicBezTo>
                <a:cubicBezTo>
                  <a:pt x="1359016" y="520165"/>
                  <a:pt x="1379052" y="521626"/>
                  <a:pt x="1395413" y="528637"/>
                </a:cubicBezTo>
                <a:cubicBezTo>
                  <a:pt x="1439426" y="547499"/>
                  <a:pt x="1383598" y="531989"/>
                  <a:pt x="1462088" y="547687"/>
                </a:cubicBezTo>
                <a:lnTo>
                  <a:pt x="1462088" y="547687"/>
                </a:lnTo>
                <a:cubicBezTo>
                  <a:pt x="1471613" y="550862"/>
                  <a:pt x="1480818" y="555243"/>
                  <a:pt x="1490663" y="557212"/>
                </a:cubicBezTo>
                <a:cubicBezTo>
                  <a:pt x="1506538" y="560387"/>
                  <a:pt x="1522930" y="561617"/>
                  <a:pt x="1538288" y="566737"/>
                </a:cubicBezTo>
                <a:cubicBezTo>
                  <a:pt x="1543050" y="568325"/>
                  <a:pt x="1547623" y="570675"/>
                  <a:pt x="1552575" y="571500"/>
                </a:cubicBezTo>
                <a:cubicBezTo>
                  <a:pt x="1566755" y="573863"/>
                  <a:pt x="1581173" y="574479"/>
                  <a:pt x="1595438" y="576262"/>
                </a:cubicBezTo>
                <a:cubicBezTo>
                  <a:pt x="1606576" y="577654"/>
                  <a:pt x="1617663" y="579437"/>
                  <a:pt x="1628775" y="581025"/>
                </a:cubicBezTo>
                <a:cubicBezTo>
                  <a:pt x="1645392" y="586563"/>
                  <a:pt x="1646767" y="587677"/>
                  <a:pt x="1666875" y="590550"/>
                </a:cubicBezTo>
                <a:cubicBezTo>
                  <a:pt x="1685388" y="593195"/>
                  <a:pt x="1718361" y="595087"/>
                  <a:pt x="1738313" y="600075"/>
                </a:cubicBezTo>
                <a:cubicBezTo>
                  <a:pt x="1748053" y="602510"/>
                  <a:pt x="1757043" y="607631"/>
                  <a:pt x="1766888" y="609600"/>
                </a:cubicBezTo>
                <a:cubicBezTo>
                  <a:pt x="1783270" y="612876"/>
                  <a:pt x="1794046" y="614638"/>
                  <a:pt x="1809750" y="619125"/>
                </a:cubicBezTo>
                <a:cubicBezTo>
                  <a:pt x="1814577" y="620504"/>
                  <a:pt x="1819211" y="622508"/>
                  <a:pt x="1824038" y="623887"/>
                </a:cubicBezTo>
                <a:cubicBezTo>
                  <a:pt x="1830332" y="625685"/>
                  <a:pt x="1836794" y="626852"/>
                  <a:pt x="1843088" y="628650"/>
                </a:cubicBezTo>
                <a:cubicBezTo>
                  <a:pt x="1860930" y="633748"/>
                  <a:pt x="1855967" y="634455"/>
                  <a:pt x="1876425" y="638175"/>
                </a:cubicBezTo>
                <a:cubicBezTo>
                  <a:pt x="1887469" y="640183"/>
                  <a:pt x="1898650" y="641350"/>
                  <a:pt x="1909763" y="642937"/>
                </a:cubicBezTo>
                <a:cubicBezTo>
                  <a:pt x="1948987" y="656012"/>
                  <a:pt x="1928399" y="651042"/>
                  <a:pt x="1971675" y="657225"/>
                </a:cubicBezTo>
                <a:cubicBezTo>
                  <a:pt x="2019731" y="673241"/>
                  <a:pt x="1945162" y="648794"/>
                  <a:pt x="2005013" y="666750"/>
                </a:cubicBezTo>
                <a:cubicBezTo>
                  <a:pt x="2014630" y="669635"/>
                  <a:pt x="2024063" y="673100"/>
                  <a:pt x="2033588" y="676275"/>
                </a:cubicBezTo>
                <a:lnTo>
                  <a:pt x="2062163" y="685800"/>
                </a:lnTo>
                <a:cubicBezTo>
                  <a:pt x="2066925" y="687387"/>
                  <a:pt x="2071960" y="688317"/>
                  <a:pt x="2076450" y="690562"/>
                </a:cubicBezTo>
                <a:cubicBezTo>
                  <a:pt x="2082800" y="693737"/>
                  <a:pt x="2088853" y="697594"/>
                  <a:pt x="2095500" y="700087"/>
                </a:cubicBezTo>
                <a:cubicBezTo>
                  <a:pt x="2101629" y="702385"/>
                  <a:pt x="2108200" y="703262"/>
                  <a:pt x="2114550" y="704850"/>
                </a:cubicBezTo>
                <a:cubicBezTo>
                  <a:pt x="2136385" y="737602"/>
                  <a:pt x="2122740" y="729805"/>
                  <a:pt x="2147888" y="738187"/>
                </a:cubicBezTo>
                <a:cubicBezTo>
                  <a:pt x="2151063" y="744537"/>
                  <a:pt x="2153760" y="751149"/>
                  <a:pt x="2157413" y="757237"/>
                </a:cubicBezTo>
                <a:cubicBezTo>
                  <a:pt x="2170831" y="779600"/>
                  <a:pt x="2177279" y="783089"/>
                  <a:pt x="2185988" y="804862"/>
                </a:cubicBezTo>
                <a:cubicBezTo>
                  <a:pt x="2197309" y="833165"/>
                  <a:pt x="2193256" y="827922"/>
                  <a:pt x="2200275" y="852487"/>
                </a:cubicBezTo>
                <a:cubicBezTo>
                  <a:pt x="2213939" y="900313"/>
                  <a:pt x="2194914" y="826274"/>
                  <a:pt x="2209800" y="885825"/>
                </a:cubicBezTo>
                <a:cubicBezTo>
                  <a:pt x="2211388" y="900112"/>
                  <a:pt x="2212883" y="914410"/>
                  <a:pt x="2214563" y="928687"/>
                </a:cubicBezTo>
                <a:cubicBezTo>
                  <a:pt x="2216058" y="941398"/>
                  <a:pt x="2219325" y="953988"/>
                  <a:pt x="2219325" y="966787"/>
                </a:cubicBezTo>
                <a:cubicBezTo>
                  <a:pt x="2219325" y="993821"/>
                  <a:pt x="2217011" y="1020827"/>
                  <a:pt x="2214563" y="1047750"/>
                </a:cubicBezTo>
                <a:cubicBezTo>
                  <a:pt x="2213619" y="1058136"/>
                  <a:pt x="2201435" y="1106182"/>
                  <a:pt x="2200275" y="1109662"/>
                </a:cubicBezTo>
                <a:cubicBezTo>
                  <a:pt x="2198688" y="1114425"/>
                  <a:pt x="2196731" y="1119080"/>
                  <a:pt x="2195513" y="1123950"/>
                </a:cubicBezTo>
                <a:cubicBezTo>
                  <a:pt x="2193550" y="1131803"/>
                  <a:pt x="2192880" y="1139953"/>
                  <a:pt x="2190750" y="1147762"/>
                </a:cubicBezTo>
                <a:cubicBezTo>
                  <a:pt x="2188108" y="1157448"/>
                  <a:pt x="2184400" y="1166812"/>
                  <a:pt x="2181225" y="1176337"/>
                </a:cubicBezTo>
                <a:lnTo>
                  <a:pt x="2171700" y="1204912"/>
                </a:lnTo>
                <a:cubicBezTo>
                  <a:pt x="2170112" y="1209675"/>
                  <a:pt x="2168156" y="1214330"/>
                  <a:pt x="2166938" y="1219200"/>
                </a:cubicBezTo>
                <a:cubicBezTo>
                  <a:pt x="2165350" y="1225550"/>
                  <a:pt x="2164056" y="1231981"/>
                  <a:pt x="2162175" y="1238250"/>
                </a:cubicBezTo>
                <a:cubicBezTo>
                  <a:pt x="2159290" y="1247867"/>
                  <a:pt x="2155085" y="1257084"/>
                  <a:pt x="2152650" y="1266825"/>
                </a:cubicBezTo>
                <a:cubicBezTo>
                  <a:pt x="2151063" y="1273175"/>
                  <a:pt x="2150186" y="1279746"/>
                  <a:pt x="2147888" y="1285875"/>
                </a:cubicBezTo>
                <a:cubicBezTo>
                  <a:pt x="2145395" y="1292523"/>
                  <a:pt x="2141160" y="1298400"/>
                  <a:pt x="2138363" y="1304925"/>
                </a:cubicBezTo>
                <a:cubicBezTo>
                  <a:pt x="2136385" y="1309539"/>
                  <a:pt x="2135188" y="1314450"/>
                  <a:pt x="2133600" y="1319212"/>
                </a:cubicBezTo>
                <a:cubicBezTo>
                  <a:pt x="2132013" y="1328737"/>
                  <a:pt x="2131180" y="1338419"/>
                  <a:pt x="2128838" y="1347787"/>
                </a:cubicBezTo>
                <a:cubicBezTo>
                  <a:pt x="2126403" y="1357527"/>
                  <a:pt x="2122488" y="1366837"/>
                  <a:pt x="2119313" y="1376362"/>
                </a:cubicBezTo>
                <a:lnTo>
                  <a:pt x="2100263" y="1433512"/>
                </a:lnTo>
                <a:cubicBezTo>
                  <a:pt x="2100260" y="1433522"/>
                  <a:pt x="2090741" y="1462076"/>
                  <a:pt x="2090738" y="1462087"/>
                </a:cubicBezTo>
                <a:cubicBezTo>
                  <a:pt x="2083539" y="1490882"/>
                  <a:pt x="2088046" y="1474921"/>
                  <a:pt x="2076450" y="1509712"/>
                </a:cubicBezTo>
                <a:cubicBezTo>
                  <a:pt x="2076448" y="1509717"/>
                  <a:pt x="2066929" y="1538282"/>
                  <a:pt x="2066925" y="1538287"/>
                </a:cubicBezTo>
                <a:lnTo>
                  <a:pt x="2057400" y="1552575"/>
                </a:lnTo>
                <a:cubicBezTo>
                  <a:pt x="2055813" y="1557337"/>
                  <a:pt x="2054017" y="1562035"/>
                  <a:pt x="2052638" y="1566862"/>
                </a:cubicBezTo>
                <a:cubicBezTo>
                  <a:pt x="2046638" y="1587862"/>
                  <a:pt x="2049959" y="1581942"/>
                  <a:pt x="2043113" y="1600200"/>
                </a:cubicBezTo>
                <a:cubicBezTo>
                  <a:pt x="2036009" y="1619145"/>
                  <a:pt x="2029069" y="1632567"/>
                  <a:pt x="2024063" y="1652587"/>
                </a:cubicBezTo>
                <a:cubicBezTo>
                  <a:pt x="2021648" y="1662246"/>
                  <a:pt x="2018635" y="1676365"/>
                  <a:pt x="2014538" y="1685925"/>
                </a:cubicBezTo>
                <a:cubicBezTo>
                  <a:pt x="2011741" y="1692451"/>
                  <a:pt x="2007650" y="1698383"/>
                  <a:pt x="2005013" y="1704975"/>
                </a:cubicBezTo>
                <a:cubicBezTo>
                  <a:pt x="2001284" y="1714297"/>
                  <a:pt x="1997923" y="1723810"/>
                  <a:pt x="1995488" y="1733550"/>
                </a:cubicBezTo>
                <a:cubicBezTo>
                  <a:pt x="1993900" y="1739900"/>
                  <a:pt x="1993023" y="1746471"/>
                  <a:pt x="1990725" y="1752600"/>
                </a:cubicBezTo>
                <a:cubicBezTo>
                  <a:pt x="1988232" y="1759247"/>
                  <a:pt x="1984375" y="1765300"/>
                  <a:pt x="1981200" y="1771650"/>
                </a:cubicBezTo>
                <a:cubicBezTo>
                  <a:pt x="1979613" y="1778000"/>
                  <a:pt x="1979365" y="1784846"/>
                  <a:pt x="1976438" y="1790700"/>
                </a:cubicBezTo>
                <a:cubicBezTo>
                  <a:pt x="1972888" y="1797800"/>
                  <a:pt x="1966357" y="1803019"/>
                  <a:pt x="1962150" y="1809750"/>
                </a:cubicBezTo>
                <a:cubicBezTo>
                  <a:pt x="1958387" y="1815770"/>
                  <a:pt x="1955800" y="1822450"/>
                  <a:pt x="1952625" y="1828800"/>
                </a:cubicBezTo>
                <a:cubicBezTo>
                  <a:pt x="1951038" y="1836737"/>
                  <a:pt x="1950423" y="1844933"/>
                  <a:pt x="1947863" y="1852612"/>
                </a:cubicBezTo>
                <a:cubicBezTo>
                  <a:pt x="1941425" y="1871925"/>
                  <a:pt x="1925726" y="1885687"/>
                  <a:pt x="1919288" y="1905000"/>
                </a:cubicBezTo>
                <a:cubicBezTo>
                  <a:pt x="1915148" y="1917419"/>
                  <a:pt x="1913903" y="1930681"/>
                  <a:pt x="1909763" y="1943100"/>
                </a:cubicBezTo>
                <a:cubicBezTo>
                  <a:pt x="1906588" y="1952625"/>
                  <a:pt x="1904728" y="1962695"/>
                  <a:pt x="1900238" y="1971675"/>
                </a:cubicBezTo>
                <a:cubicBezTo>
                  <a:pt x="1897063" y="1978025"/>
                  <a:pt x="1893350" y="1984133"/>
                  <a:pt x="1890713" y="1990725"/>
                </a:cubicBezTo>
                <a:cubicBezTo>
                  <a:pt x="1879399" y="2019011"/>
                  <a:pt x="1883440" y="2013796"/>
                  <a:pt x="1876425" y="2038350"/>
                </a:cubicBezTo>
                <a:cubicBezTo>
                  <a:pt x="1875046" y="2043177"/>
                  <a:pt x="1872984" y="2047794"/>
                  <a:pt x="1871663" y="2052637"/>
                </a:cubicBezTo>
                <a:cubicBezTo>
                  <a:pt x="1868219" y="2065267"/>
                  <a:pt x="1866278" y="2078318"/>
                  <a:pt x="1862138" y="2090737"/>
                </a:cubicBezTo>
                <a:cubicBezTo>
                  <a:pt x="1846803" y="2136738"/>
                  <a:pt x="1871395" y="2065212"/>
                  <a:pt x="1847850" y="2124075"/>
                </a:cubicBezTo>
                <a:cubicBezTo>
                  <a:pt x="1844121" y="2133397"/>
                  <a:pt x="1841500" y="2143125"/>
                  <a:pt x="1838325" y="2152650"/>
                </a:cubicBezTo>
                <a:cubicBezTo>
                  <a:pt x="1836738" y="2157412"/>
                  <a:pt x="1834781" y="2162067"/>
                  <a:pt x="1833563" y="2166937"/>
                </a:cubicBezTo>
                <a:cubicBezTo>
                  <a:pt x="1831975" y="2173287"/>
                  <a:pt x="1831098" y="2179858"/>
                  <a:pt x="1828800" y="2185987"/>
                </a:cubicBezTo>
                <a:cubicBezTo>
                  <a:pt x="1826307" y="2192634"/>
                  <a:pt x="1822450" y="2198687"/>
                  <a:pt x="1819275" y="2205037"/>
                </a:cubicBezTo>
                <a:cubicBezTo>
                  <a:pt x="1805606" y="2259718"/>
                  <a:pt x="1824719" y="2192337"/>
                  <a:pt x="1804988" y="2238375"/>
                </a:cubicBezTo>
                <a:cubicBezTo>
                  <a:pt x="1802410" y="2244391"/>
                  <a:pt x="1802023" y="2251131"/>
                  <a:pt x="1800225" y="2257425"/>
                </a:cubicBezTo>
                <a:cubicBezTo>
                  <a:pt x="1798846" y="2262252"/>
                  <a:pt x="1796842" y="2266885"/>
                  <a:pt x="1795463" y="2271712"/>
                </a:cubicBezTo>
                <a:cubicBezTo>
                  <a:pt x="1793665" y="2278006"/>
                  <a:pt x="1793278" y="2284746"/>
                  <a:pt x="1790700" y="2290762"/>
                </a:cubicBezTo>
                <a:cubicBezTo>
                  <a:pt x="1788445" y="2296023"/>
                  <a:pt x="1784350" y="2300287"/>
                  <a:pt x="1781175" y="2305050"/>
                </a:cubicBezTo>
                <a:cubicBezTo>
                  <a:pt x="1779588" y="2309812"/>
                  <a:pt x="1778390" y="2314723"/>
                  <a:pt x="1776413" y="2319337"/>
                </a:cubicBezTo>
                <a:cubicBezTo>
                  <a:pt x="1773616" y="2325863"/>
                  <a:pt x="1769133" y="2331652"/>
                  <a:pt x="1766888" y="2338387"/>
                </a:cubicBezTo>
                <a:cubicBezTo>
                  <a:pt x="1762748" y="2350806"/>
                  <a:pt x="1761503" y="2364068"/>
                  <a:pt x="1757363" y="2376487"/>
                </a:cubicBezTo>
                <a:cubicBezTo>
                  <a:pt x="1755775" y="2381250"/>
                  <a:pt x="1754845" y="2386285"/>
                  <a:pt x="1752600" y="2390775"/>
                </a:cubicBezTo>
                <a:cubicBezTo>
                  <a:pt x="1750040" y="2395894"/>
                  <a:pt x="1746250" y="2400300"/>
                  <a:pt x="1743075" y="2405062"/>
                </a:cubicBezTo>
                <a:cubicBezTo>
                  <a:pt x="1741488" y="2409825"/>
                  <a:pt x="1739634" y="2414507"/>
                  <a:pt x="1738313" y="2419350"/>
                </a:cubicBezTo>
                <a:cubicBezTo>
                  <a:pt x="1734869" y="2431980"/>
                  <a:pt x="1732928" y="2445031"/>
                  <a:pt x="1728788" y="2457450"/>
                </a:cubicBezTo>
                <a:lnTo>
                  <a:pt x="1714500" y="2500312"/>
                </a:lnTo>
                <a:cubicBezTo>
                  <a:pt x="1714498" y="2500317"/>
                  <a:pt x="1704979" y="2528882"/>
                  <a:pt x="1704975" y="2528887"/>
                </a:cubicBezTo>
                <a:lnTo>
                  <a:pt x="1695450" y="2543175"/>
                </a:lnTo>
                <a:cubicBezTo>
                  <a:pt x="1692275" y="2552700"/>
                  <a:pt x="1688360" y="2562009"/>
                  <a:pt x="1685925" y="2571750"/>
                </a:cubicBezTo>
                <a:cubicBezTo>
                  <a:pt x="1684338" y="2578100"/>
                  <a:pt x="1683461" y="2584671"/>
                  <a:pt x="1681163" y="2590800"/>
                </a:cubicBezTo>
                <a:cubicBezTo>
                  <a:pt x="1678670" y="2597448"/>
                  <a:pt x="1674275" y="2603258"/>
                  <a:pt x="1671638" y="2609850"/>
                </a:cubicBezTo>
                <a:cubicBezTo>
                  <a:pt x="1667909" y="2619172"/>
                  <a:pt x="1665288" y="2628900"/>
                  <a:pt x="1662113" y="2638425"/>
                </a:cubicBezTo>
                <a:cubicBezTo>
                  <a:pt x="1660525" y="2643187"/>
                  <a:pt x="1660135" y="2648535"/>
                  <a:pt x="1657350" y="2652712"/>
                </a:cubicBezTo>
                <a:lnTo>
                  <a:pt x="1647825" y="2667000"/>
                </a:lnTo>
                <a:cubicBezTo>
                  <a:pt x="1644650" y="2676525"/>
                  <a:pt x="1640269" y="2685730"/>
                  <a:pt x="1638300" y="2695575"/>
                </a:cubicBezTo>
                <a:cubicBezTo>
                  <a:pt x="1636713" y="2703512"/>
                  <a:pt x="1636380" y="2711808"/>
                  <a:pt x="1633538" y="2719387"/>
                </a:cubicBezTo>
                <a:cubicBezTo>
                  <a:pt x="1631528" y="2724747"/>
                  <a:pt x="1626338" y="2728444"/>
                  <a:pt x="1624013" y="2733675"/>
                </a:cubicBezTo>
                <a:cubicBezTo>
                  <a:pt x="1619935" y="2742850"/>
                  <a:pt x="1617663" y="2752725"/>
                  <a:pt x="1614488" y="2762250"/>
                </a:cubicBezTo>
                <a:lnTo>
                  <a:pt x="1609725" y="2776537"/>
                </a:lnTo>
                <a:lnTo>
                  <a:pt x="1595438" y="2819400"/>
                </a:lnTo>
                <a:lnTo>
                  <a:pt x="1590675" y="2833687"/>
                </a:lnTo>
                <a:cubicBezTo>
                  <a:pt x="1586931" y="2856153"/>
                  <a:pt x="1586836" y="2861411"/>
                  <a:pt x="1581150" y="2881312"/>
                </a:cubicBezTo>
                <a:cubicBezTo>
                  <a:pt x="1579771" y="2886139"/>
                  <a:pt x="1577477" y="2890699"/>
                  <a:pt x="1576388" y="2895600"/>
                </a:cubicBezTo>
                <a:cubicBezTo>
                  <a:pt x="1573397" y="2909058"/>
                  <a:pt x="1572036" y="2929430"/>
                  <a:pt x="1566863" y="2943225"/>
                </a:cubicBezTo>
                <a:cubicBezTo>
                  <a:pt x="1564370" y="2949873"/>
                  <a:pt x="1559975" y="2955683"/>
                  <a:pt x="1557338" y="2962275"/>
                </a:cubicBezTo>
                <a:cubicBezTo>
                  <a:pt x="1553609" y="2971597"/>
                  <a:pt x="1553382" y="2982496"/>
                  <a:pt x="1547813" y="2990850"/>
                </a:cubicBezTo>
                <a:cubicBezTo>
                  <a:pt x="1544638" y="2995612"/>
                  <a:pt x="1540848" y="3000018"/>
                  <a:pt x="1538288" y="3005137"/>
                </a:cubicBezTo>
                <a:cubicBezTo>
                  <a:pt x="1536043" y="3009627"/>
                  <a:pt x="1534904" y="3014598"/>
                  <a:pt x="1533525" y="3019425"/>
                </a:cubicBezTo>
                <a:cubicBezTo>
                  <a:pt x="1531727" y="3025719"/>
                  <a:pt x="1531690" y="3032621"/>
                  <a:pt x="1528763" y="3038475"/>
                </a:cubicBezTo>
                <a:cubicBezTo>
                  <a:pt x="1523644" y="3048714"/>
                  <a:pt x="1513333" y="3056190"/>
                  <a:pt x="1509713" y="3067050"/>
                </a:cubicBezTo>
                <a:cubicBezTo>
                  <a:pt x="1506538" y="3076575"/>
                  <a:pt x="1504678" y="3086645"/>
                  <a:pt x="1500188" y="3095625"/>
                </a:cubicBezTo>
                <a:cubicBezTo>
                  <a:pt x="1485544" y="3124913"/>
                  <a:pt x="1494600" y="3108769"/>
                  <a:pt x="1471613" y="3143250"/>
                </a:cubicBezTo>
                <a:lnTo>
                  <a:pt x="1462088" y="3157537"/>
                </a:lnTo>
                <a:cubicBezTo>
                  <a:pt x="1458913" y="3162300"/>
                  <a:pt x="1456611" y="3167778"/>
                  <a:pt x="1452563" y="3171825"/>
                </a:cubicBezTo>
                <a:lnTo>
                  <a:pt x="1438275" y="3186112"/>
                </a:lnTo>
                <a:cubicBezTo>
                  <a:pt x="1429005" y="3213927"/>
                  <a:pt x="1440767" y="3188384"/>
                  <a:pt x="1419225" y="3209925"/>
                </a:cubicBezTo>
                <a:cubicBezTo>
                  <a:pt x="1415178" y="3213972"/>
                  <a:pt x="1413364" y="3219815"/>
                  <a:pt x="1409700" y="3224212"/>
                </a:cubicBezTo>
                <a:cubicBezTo>
                  <a:pt x="1405388" y="3229386"/>
                  <a:pt x="1399725" y="3233326"/>
                  <a:pt x="1395413" y="3238500"/>
                </a:cubicBezTo>
                <a:cubicBezTo>
                  <a:pt x="1383128" y="3253242"/>
                  <a:pt x="1388786" y="3254799"/>
                  <a:pt x="1371600" y="3267075"/>
                </a:cubicBezTo>
                <a:cubicBezTo>
                  <a:pt x="1352181" y="3280946"/>
                  <a:pt x="1347107" y="3274559"/>
                  <a:pt x="1323975" y="3286125"/>
                </a:cubicBezTo>
                <a:lnTo>
                  <a:pt x="1285875" y="3305175"/>
                </a:lnTo>
                <a:cubicBezTo>
                  <a:pt x="1279525" y="3308350"/>
                  <a:pt x="1273560" y="3312455"/>
                  <a:pt x="1266825" y="3314700"/>
                </a:cubicBezTo>
                <a:cubicBezTo>
                  <a:pt x="1244858" y="3322022"/>
                  <a:pt x="1257460" y="3318477"/>
                  <a:pt x="1228725" y="3324225"/>
                </a:cubicBezTo>
                <a:cubicBezTo>
                  <a:pt x="1212850" y="3322637"/>
                  <a:pt x="1196781" y="3322402"/>
                  <a:pt x="1181100" y="3319462"/>
                </a:cubicBezTo>
                <a:cubicBezTo>
                  <a:pt x="1171232" y="3317612"/>
                  <a:pt x="1162050" y="3313112"/>
                  <a:pt x="1152525" y="3309937"/>
                </a:cubicBezTo>
                <a:lnTo>
                  <a:pt x="1138238" y="3305175"/>
                </a:lnTo>
                <a:lnTo>
                  <a:pt x="1095375" y="3276600"/>
                </a:lnTo>
                <a:cubicBezTo>
                  <a:pt x="1084067" y="3269062"/>
                  <a:pt x="1072376" y="3261648"/>
                  <a:pt x="1062038" y="3252787"/>
                </a:cubicBezTo>
                <a:cubicBezTo>
                  <a:pt x="1056924" y="3248404"/>
                  <a:pt x="1052924" y="3242812"/>
                  <a:pt x="1047750" y="3238500"/>
                </a:cubicBezTo>
                <a:cubicBezTo>
                  <a:pt x="1043353" y="3234836"/>
                  <a:pt x="1037860" y="3232639"/>
                  <a:pt x="1033463" y="3228975"/>
                </a:cubicBezTo>
                <a:cubicBezTo>
                  <a:pt x="1019712" y="3217515"/>
                  <a:pt x="1019016" y="3214448"/>
                  <a:pt x="1009650" y="3200400"/>
                </a:cubicBezTo>
                <a:cubicBezTo>
                  <a:pt x="1008063" y="3195637"/>
                  <a:pt x="1007133" y="3190602"/>
                  <a:pt x="1004888" y="3186112"/>
                </a:cubicBezTo>
                <a:cubicBezTo>
                  <a:pt x="1002328" y="3180993"/>
                  <a:pt x="997688" y="3177055"/>
                  <a:pt x="995363" y="3171825"/>
                </a:cubicBezTo>
                <a:cubicBezTo>
                  <a:pt x="991285" y="3162650"/>
                  <a:pt x="989013" y="3152775"/>
                  <a:pt x="985838" y="3143250"/>
                </a:cubicBezTo>
                <a:lnTo>
                  <a:pt x="981075" y="3128962"/>
                </a:lnTo>
                <a:cubicBezTo>
                  <a:pt x="967574" y="3034445"/>
                  <a:pt x="979959" y="3130185"/>
                  <a:pt x="971550" y="2924175"/>
                </a:cubicBezTo>
                <a:cubicBezTo>
                  <a:pt x="970706" y="2903494"/>
                  <a:pt x="968212" y="2882912"/>
                  <a:pt x="966788" y="2862262"/>
                </a:cubicBezTo>
                <a:cubicBezTo>
                  <a:pt x="960477" y="2770749"/>
                  <a:pt x="966567" y="2813319"/>
                  <a:pt x="957263" y="2757487"/>
                </a:cubicBezTo>
                <a:cubicBezTo>
                  <a:pt x="947565" y="2612038"/>
                  <a:pt x="958160" y="2735639"/>
                  <a:pt x="947738" y="2657475"/>
                </a:cubicBezTo>
                <a:cubicBezTo>
                  <a:pt x="945838" y="2643225"/>
                  <a:pt x="945794" y="2628708"/>
                  <a:pt x="942975" y="2614612"/>
                </a:cubicBezTo>
                <a:cubicBezTo>
                  <a:pt x="941006" y="2604767"/>
                  <a:pt x="933450" y="2586037"/>
                  <a:pt x="933450" y="2586037"/>
                </a:cubicBezTo>
                <a:cubicBezTo>
                  <a:pt x="931863" y="2573337"/>
                  <a:pt x="930978" y="2560529"/>
                  <a:pt x="928688" y="2547937"/>
                </a:cubicBezTo>
                <a:cubicBezTo>
                  <a:pt x="927790" y="2542998"/>
                  <a:pt x="925304" y="2538477"/>
                  <a:pt x="923925" y="2533650"/>
                </a:cubicBezTo>
                <a:cubicBezTo>
                  <a:pt x="909526" y="2483253"/>
                  <a:pt x="932281" y="2553952"/>
                  <a:pt x="909638" y="2486025"/>
                </a:cubicBezTo>
                <a:lnTo>
                  <a:pt x="904875" y="2471737"/>
                </a:lnTo>
                <a:cubicBezTo>
                  <a:pt x="903288" y="2466975"/>
                  <a:pt x="902897" y="2461627"/>
                  <a:pt x="900113" y="2457450"/>
                </a:cubicBezTo>
                <a:cubicBezTo>
                  <a:pt x="896938" y="2452687"/>
                  <a:pt x="892913" y="2448393"/>
                  <a:pt x="890588" y="2443162"/>
                </a:cubicBezTo>
                <a:cubicBezTo>
                  <a:pt x="886510" y="2433987"/>
                  <a:pt x="885553" y="2423567"/>
                  <a:pt x="881063" y="2414587"/>
                </a:cubicBezTo>
                <a:cubicBezTo>
                  <a:pt x="868978" y="2390418"/>
                  <a:pt x="875476" y="2401444"/>
                  <a:pt x="862013" y="2381250"/>
                </a:cubicBezTo>
                <a:cubicBezTo>
                  <a:pt x="860489" y="2375153"/>
                  <a:pt x="855902" y="2354740"/>
                  <a:pt x="852488" y="2347912"/>
                </a:cubicBezTo>
                <a:cubicBezTo>
                  <a:pt x="849928" y="2342793"/>
                  <a:pt x="846138" y="2338387"/>
                  <a:pt x="842963" y="2333625"/>
                </a:cubicBezTo>
                <a:cubicBezTo>
                  <a:pt x="835764" y="2304830"/>
                  <a:pt x="840271" y="2320791"/>
                  <a:pt x="828675" y="2286000"/>
                </a:cubicBezTo>
                <a:lnTo>
                  <a:pt x="823913" y="2271712"/>
                </a:lnTo>
                <a:cubicBezTo>
                  <a:pt x="822326" y="2266950"/>
                  <a:pt x="820367" y="2262295"/>
                  <a:pt x="819150" y="2257425"/>
                </a:cubicBezTo>
                <a:cubicBezTo>
                  <a:pt x="817563" y="2251075"/>
                  <a:pt x="816966" y="2244391"/>
                  <a:pt x="814388" y="2238375"/>
                </a:cubicBezTo>
                <a:cubicBezTo>
                  <a:pt x="812133" y="2233114"/>
                  <a:pt x="807423" y="2229207"/>
                  <a:pt x="804863" y="2224087"/>
                </a:cubicBezTo>
                <a:cubicBezTo>
                  <a:pt x="785144" y="2184651"/>
                  <a:pt x="817873" y="2236461"/>
                  <a:pt x="790575" y="2195512"/>
                </a:cubicBezTo>
                <a:cubicBezTo>
                  <a:pt x="778608" y="2159609"/>
                  <a:pt x="794749" y="2203858"/>
                  <a:pt x="776288" y="2166937"/>
                </a:cubicBezTo>
                <a:cubicBezTo>
                  <a:pt x="774043" y="2162447"/>
                  <a:pt x="773602" y="2157220"/>
                  <a:pt x="771525" y="2152650"/>
                </a:cubicBezTo>
                <a:cubicBezTo>
                  <a:pt x="765649" y="2139724"/>
                  <a:pt x="752475" y="2114550"/>
                  <a:pt x="752475" y="2114550"/>
                </a:cubicBezTo>
                <a:cubicBezTo>
                  <a:pt x="739879" y="2064162"/>
                  <a:pt x="756980" y="2123495"/>
                  <a:pt x="738188" y="2081212"/>
                </a:cubicBezTo>
                <a:cubicBezTo>
                  <a:pt x="734110" y="2072037"/>
                  <a:pt x="731838" y="2062162"/>
                  <a:pt x="728663" y="2052637"/>
                </a:cubicBezTo>
                <a:cubicBezTo>
                  <a:pt x="727075" y="2047875"/>
                  <a:pt x="725118" y="2043220"/>
                  <a:pt x="723900" y="2038350"/>
                </a:cubicBezTo>
                <a:cubicBezTo>
                  <a:pt x="722630" y="2033269"/>
                  <a:pt x="710316" y="1979874"/>
                  <a:pt x="704850" y="1971675"/>
                </a:cubicBezTo>
                <a:lnTo>
                  <a:pt x="695325" y="1957387"/>
                </a:lnTo>
                <a:cubicBezTo>
                  <a:pt x="684159" y="1923887"/>
                  <a:pt x="698690" y="1965237"/>
                  <a:pt x="681038" y="1924050"/>
                </a:cubicBezTo>
                <a:cubicBezTo>
                  <a:pt x="679060" y="1919436"/>
                  <a:pt x="678713" y="1914151"/>
                  <a:pt x="676275" y="1909762"/>
                </a:cubicBezTo>
                <a:cubicBezTo>
                  <a:pt x="670716" y="1899755"/>
                  <a:pt x="663575" y="1890712"/>
                  <a:pt x="657225" y="1881187"/>
                </a:cubicBezTo>
                <a:lnTo>
                  <a:pt x="647700" y="1866900"/>
                </a:lnTo>
                <a:cubicBezTo>
                  <a:pt x="644282" y="1853226"/>
                  <a:pt x="639212" y="1830872"/>
                  <a:pt x="633413" y="1819275"/>
                </a:cubicBezTo>
                <a:cubicBezTo>
                  <a:pt x="630238" y="1812925"/>
                  <a:pt x="627410" y="1806389"/>
                  <a:pt x="623888" y="1800225"/>
                </a:cubicBezTo>
                <a:cubicBezTo>
                  <a:pt x="621048" y="1795255"/>
                  <a:pt x="616688" y="1791168"/>
                  <a:pt x="614363" y="1785937"/>
                </a:cubicBezTo>
                <a:cubicBezTo>
                  <a:pt x="610285" y="1776762"/>
                  <a:pt x="608013" y="1766887"/>
                  <a:pt x="604838" y="1757362"/>
                </a:cubicBezTo>
                <a:cubicBezTo>
                  <a:pt x="603250" y="1752600"/>
                  <a:pt x="602860" y="1747252"/>
                  <a:pt x="600075" y="1743075"/>
                </a:cubicBezTo>
                <a:lnTo>
                  <a:pt x="590550" y="1728787"/>
                </a:lnTo>
                <a:cubicBezTo>
                  <a:pt x="587375" y="1719262"/>
                  <a:pt x="582994" y="1710057"/>
                  <a:pt x="581025" y="1700212"/>
                </a:cubicBezTo>
                <a:cubicBezTo>
                  <a:pt x="579438" y="1692275"/>
                  <a:pt x="578823" y="1684079"/>
                  <a:pt x="576263" y="1676400"/>
                </a:cubicBezTo>
                <a:cubicBezTo>
                  <a:pt x="574018" y="1669665"/>
                  <a:pt x="569535" y="1663875"/>
                  <a:pt x="566738" y="1657350"/>
                </a:cubicBezTo>
                <a:cubicBezTo>
                  <a:pt x="554908" y="1629747"/>
                  <a:pt x="570754" y="1656229"/>
                  <a:pt x="552450" y="1628775"/>
                </a:cubicBezTo>
                <a:lnTo>
                  <a:pt x="538163" y="1585912"/>
                </a:lnTo>
                <a:cubicBezTo>
                  <a:pt x="536576" y="1581150"/>
                  <a:pt x="536185" y="1575802"/>
                  <a:pt x="533400" y="1571625"/>
                </a:cubicBezTo>
                <a:lnTo>
                  <a:pt x="523875" y="1557337"/>
                </a:lnTo>
                <a:cubicBezTo>
                  <a:pt x="522288" y="1552575"/>
                  <a:pt x="521358" y="1547540"/>
                  <a:pt x="519113" y="1543050"/>
                </a:cubicBezTo>
                <a:cubicBezTo>
                  <a:pt x="500645" y="1506114"/>
                  <a:pt x="516799" y="1550392"/>
                  <a:pt x="504825" y="1514475"/>
                </a:cubicBezTo>
                <a:cubicBezTo>
                  <a:pt x="503238" y="1503362"/>
                  <a:pt x="501908" y="1492210"/>
                  <a:pt x="500063" y="1481137"/>
                </a:cubicBezTo>
                <a:cubicBezTo>
                  <a:pt x="498732" y="1473153"/>
                  <a:pt x="497263" y="1465178"/>
                  <a:pt x="495300" y="1457325"/>
                </a:cubicBezTo>
                <a:cubicBezTo>
                  <a:pt x="492079" y="1444442"/>
                  <a:pt x="489163" y="1436129"/>
                  <a:pt x="476250" y="1428750"/>
                </a:cubicBezTo>
                <a:cubicBezTo>
                  <a:pt x="470567" y="1425503"/>
                  <a:pt x="463494" y="1425785"/>
                  <a:pt x="457200" y="1423987"/>
                </a:cubicBezTo>
                <a:cubicBezTo>
                  <a:pt x="452373" y="1422608"/>
                  <a:pt x="447675" y="1420812"/>
                  <a:pt x="442913" y="1419225"/>
                </a:cubicBezTo>
                <a:cubicBezTo>
                  <a:pt x="410633" y="1397706"/>
                  <a:pt x="450724" y="1421356"/>
                  <a:pt x="390525" y="1404937"/>
                </a:cubicBezTo>
                <a:cubicBezTo>
                  <a:pt x="385003" y="1403431"/>
                  <a:pt x="381208" y="1398252"/>
                  <a:pt x="376238" y="1395412"/>
                </a:cubicBezTo>
                <a:cubicBezTo>
                  <a:pt x="370074" y="1391890"/>
                  <a:pt x="363538" y="1389062"/>
                  <a:pt x="357188" y="1385887"/>
                </a:cubicBezTo>
                <a:cubicBezTo>
                  <a:pt x="354013" y="1376362"/>
                  <a:pt x="344488" y="1366837"/>
                  <a:pt x="347663" y="1357312"/>
                </a:cubicBezTo>
                <a:cubicBezTo>
                  <a:pt x="349250" y="1352550"/>
                  <a:pt x="350180" y="1347515"/>
                  <a:pt x="352425" y="1343025"/>
                </a:cubicBezTo>
                <a:cubicBezTo>
                  <a:pt x="357778" y="1332319"/>
                  <a:pt x="367208" y="1321975"/>
                  <a:pt x="376238" y="1314450"/>
                </a:cubicBezTo>
                <a:cubicBezTo>
                  <a:pt x="380635" y="1310786"/>
                  <a:pt x="386128" y="1308589"/>
                  <a:pt x="390525" y="1304925"/>
                </a:cubicBezTo>
                <a:cubicBezTo>
                  <a:pt x="414845" y="1284658"/>
                  <a:pt x="393027" y="1293583"/>
                  <a:pt x="423863" y="1285875"/>
                </a:cubicBezTo>
                <a:cubicBezTo>
                  <a:pt x="446504" y="1270780"/>
                  <a:pt x="439960" y="1281780"/>
                  <a:pt x="428625" y="1247775"/>
                </a:cubicBezTo>
                <a:lnTo>
                  <a:pt x="423863" y="1233487"/>
                </a:lnTo>
                <a:lnTo>
                  <a:pt x="419100" y="1219200"/>
                </a:lnTo>
                <a:cubicBezTo>
                  <a:pt x="409490" y="1132703"/>
                  <a:pt x="411187" y="1166380"/>
                  <a:pt x="419100" y="1023937"/>
                </a:cubicBezTo>
                <a:cubicBezTo>
                  <a:pt x="419463" y="1017402"/>
                  <a:pt x="422657" y="1011320"/>
                  <a:pt x="423863" y="1004887"/>
                </a:cubicBezTo>
                <a:cubicBezTo>
                  <a:pt x="427422" y="985905"/>
                  <a:pt x="430213" y="966787"/>
                  <a:pt x="433388" y="947737"/>
                </a:cubicBezTo>
                <a:cubicBezTo>
                  <a:pt x="434975" y="938212"/>
                  <a:pt x="435096" y="928323"/>
                  <a:pt x="438150" y="919162"/>
                </a:cubicBezTo>
                <a:cubicBezTo>
                  <a:pt x="439738" y="914400"/>
                  <a:pt x="441784" y="909766"/>
                  <a:pt x="442913" y="904875"/>
                </a:cubicBezTo>
                <a:cubicBezTo>
                  <a:pt x="446553" y="889100"/>
                  <a:pt x="447318" y="872609"/>
                  <a:pt x="452438" y="857250"/>
                </a:cubicBezTo>
                <a:cubicBezTo>
                  <a:pt x="455613" y="847725"/>
                  <a:pt x="459528" y="838416"/>
                  <a:pt x="461963" y="828675"/>
                </a:cubicBezTo>
                <a:cubicBezTo>
                  <a:pt x="464625" y="818024"/>
                  <a:pt x="471611" y="788009"/>
                  <a:pt x="476250" y="781050"/>
                </a:cubicBezTo>
                <a:cubicBezTo>
                  <a:pt x="484841" y="768163"/>
                  <a:pt x="489258" y="762817"/>
                  <a:pt x="495300" y="747712"/>
                </a:cubicBezTo>
                <a:cubicBezTo>
                  <a:pt x="499029" y="738390"/>
                  <a:pt x="501650" y="728662"/>
                  <a:pt x="504825" y="719137"/>
                </a:cubicBezTo>
                <a:lnTo>
                  <a:pt x="509588" y="704850"/>
                </a:lnTo>
                <a:cubicBezTo>
                  <a:pt x="511176" y="700087"/>
                  <a:pt x="511565" y="694739"/>
                  <a:pt x="514350" y="690562"/>
                </a:cubicBezTo>
                <a:lnTo>
                  <a:pt x="542925" y="647700"/>
                </a:lnTo>
                <a:cubicBezTo>
                  <a:pt x="546100" y="642937"/>
                  <a:pt x="550640" y="638842"/>
                  <a:pt x="552450" y="633412"/>
                </a:cubicBezTo>
                <a:lnTo>
                  <a:pt x="557213" y="619125"/>
                </a:lnTo>
                <a:cubicBezTo>
                  <a:pt x="555625" y="609600"/>
                  <a:pt x="555504" y="599711"/>
                  <a:pt x="552450" y="590550"/>
                </a:cubicBezTo>
                <a:cubicBezTo>
                  <a:pt x="548195" y="577785"/>
                  <a:pt x="536376" y="571924"/>
                  <a:pt x="528638" y="561975"/>
                </a:cubicBezTo>
                <a:cubicBezTo>
                  <a:pt x="528630" y="561965"/>
                  <a:pt x="504829" y="526261"/>
                  <a:pt x="500063" y="519112"/>
                </a:cubicBezTo>
                <a:cubicBezTo>
                  <a:pt x="496888" y="514350"/>
                  <a:pt x="493098" y="509944"/>
                  <a:pt x="490538" y="504825"/>
                </a:cubicBezTo>
                <a:cubicBezTo>
                  <a:pt x="487363" y="498475"/>
                  <a:pt x="486033" y="490795"/>
                  <a:pt x="481013" y="485775"/>
                </a:cubicBezTo>
                <a:cubicBezTo>
                  <a:pt x="477463" y="482225"/>
                  <a:pt x="471488" y="482600"/>
                  <a:pt x="466725" y="481012"/>
                </a:cubicBezTo>
                <a:cubicBezTo>
                  <a:pt x="463550" y="476250"/>
                  <a:pt x="461003" y="471003"/>
                  <a:pt x="457200" y="466725"/>
                </a:cubicBezTo>
                <a:cubicBezTo>
                  <a:pt x="448251" y="456657"/>
                  <a:pt x="428625" y="438150"/>
                  <a:pt x="428625" y="438150"/>
                </a:cubicBezTo>
                <a:cubicBezTo>
                  <a:pt x="425450" y="431800"/>
                  <a:pt x="424554" y="423645"/>
                  <a:pt x="419100" y="419100"/>
                </a:cubicBezTo>
                <a:cubicBezTo>
                  <a:pt x="414072" y="414910"/>
                  <a:pt x="405904" y="417264"/>
                  <a:pt x="400050" y="414337"/>
                </a:cubicBezTo>
                <a:cubicBezTo>
                  <a:pt x="392951" y="410787"/>
                  <a:pt x="387731" y="404257"/>
                  <a:pt x="381000" y="400050"/>
                </a:cubicBezTo>
                <a:cubicBezTo>
                  <a:pt x="374980" y="396287"/>
                  <a:pt x="368300" y="393700"/>
                  <a:pt x="361950" y="390525"/>
                </a:cubicBezTo>
                <a:cubicBezTo>
                  <a:pt x="339569" y="368142"/>
                  <a:pt x="353266" y="379972"/>
                  <a:pt x="319088" y="357187"/>
                </a:cubicBezTo>
                <a:cubicBezTo>
                  <a:pt x="314325" y="354012"/>
                  <a:pt x="310230" y="349472"/>
                  <a:pt x="304800" y="347662"/>
                </a:cubicBezTo>
                <a:cubicBezTo>
                  <a:pt x="284303" y="340830"/>
                  <a:pt x="295383" y="344118"/>
                  <a:pt x="271463" y="338137"/>
                </a:cubicBezTo>
                <a:cubicBezTo>
                  <a:pt x="229432" y="310117"/>
                  <a:pt x="296615" y="353095"/>
                  <a:pt x="228600" y="319087"/>
                </a:cubicBezTo>
                <a:cubicBezTo>
                  <a:pt x="222250" y="315912"/>
                  <a:pt x="215714" y="313084"/>
                  <a:pt x="209550" y="309562"/>
                </a:cubicBezTo>
                <a:cubicBezTo>
                  <a:pt x="204580" y="306722"/>
                  <a:pt x="200524" y="302292"/>
                  <a:pt x="195263" y="300037"/>
                </a:cubicBezTo>
                <a:cubicBezTo>
                  <a:pt x="167400" y="288096"/>
                  <a:pt x="164306" y="286543"/>
                  <a:pt x="152400" y="280987"/>
                </a:cubicBezTo>
                <a:close/>
              </a:path>
            </a:pathLst>
          </a:custGeom>
          <a:solidFill>
            <a:schemeClr val="accent6">
              <a:lumMod val="75000"/>
              <a:alpha val="19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Freeform 13"/>
          <p:cNvSpPr/>
          <p:nvPr/>
        </p:nvSpPr>
        <p:spPr>
          <a:xfrm>
            <a:off x="454437" y="609071"/>
            <a:ext cx="2991663" cy="1051454"/>
          </a:xfrm>
          <a:custGeom>
            <a:avLst/>
            <a:gdLst>
              <a:gd name="connsiteX0" fmla="*/ 88488 w 2991663"/>
              <a:gd name="connsiteY0" fmla="*/ 529 h 1051454"/>
              <a:gd name="connsiteX1" fmla="*/ 44038 w 2991663"/>
              <a:gd name="connsiteY1" fmla="*/ 10054 h 1051454"/>
              <a:gd name="connsiteX2" fmla="*/ 15463 w 2991663"/>
              <a:gd name="connsiteY2" fmla="*/ 25929 h 1051454"/>
              <a:gd name="connsiteX3" fmla="*/ 12288 w 2991663"/>
              <a:gd name="connsiteY3" fmla="*/ 35454 h 1051454"/>
              <a:gd name="connsiteX4" fmla="*/ 9113 w 2991663"/>
              <a:gd name="connsiteY4" fmla="*/ 57679 h 1051454"/>
              <a:gd name="connsiteX5" fmla="*/ 18638 w 2991663"/>
              <a:gd name="connsiteY5" fmla="*/ 60854 h 1051454"/>
              <a:gd name="connsiteX6" fmla="*/ 28163 w 2991663"/>
              <a:gd name="connsiteY6" fmla="*/ 67204 h 1051454"/>
              <a:gd name="connsiteX7" fmla="*/ 47213 w 2991663"/>
              <a:gd name="connsiteY7" fmla="*/ 73554 h 1051454"/>
              <a:gd name="connsiteX8" fmla="*/ 56738 w 2991663"/>
              <a:gd name="connsiteY8" fmla="*/ 83079 h 1051454"/>
              <a:gd name="connsiteX9" fmla="*/ 59913 w 2991663"/>
              <a:gd name="connsiteY9" fmla="*/ 92604 h 1051454"/>
              <a:gd name="connsiteX10" fmla="*/ 66263 w 2991663"/>
              <a:gd name="connsiteY10" fmla="*/ 102129 h 1051454"/>
              <a:gd name="connsiteX11" fmla="*/ 63088 w 2991663"/>
              <a:gd name="connsiteY11" fmla="*/ 133879 h 1051454"/>
              <a:gd name="connsiteX12" fmla="*/ 59913 w 2991663"/>
              <a:gd name="connsiteY12" fmla="*/ 152929 h 1051454"/>
              <a:gd name="connsiteX13" fmla="*/ 63088 w 2991663"/>
              <a:gd name="connsiteY13" fmla="*/ 197379 h 1051454"/>
              <a:gd name="connsiteX14" fmla="*/ 69438 w 2991663"/>
              <a:gd name="connsiteY14" fmla="*/ 206904 h 1051454"/>
              <a:gd name="connsiteX15" fmla="*/ 98013 w 2991663"/>
              <a:gd name="connsiteY15" fmla="*/ 222779 h 1051454"/>
              <a:gd name="connsiteX16" fmla="*/ 113888 w 2991663"/>
              <a:gd name="connsiteY16" fmla="*/ 225954 h 1051454"/>
              <a:gd name="connsiteX17" fmla="*/ 151988 w 2991663"/>
              <a:gd name="connsiteY17" fmla="*/ 222779 h 1051454"/>
              <a:gd name="connsiteX18" fmla="*/ 167863 w 2991663"/>
              <a:gd name="connsiteY18" fmla="*/ 219604 h 1051454"/>
              <a:gd name="connsiteX19" fmla="*/ 193263 w 2991663"/>
              <a:gd name="connsiteY19" fmla="*/ 216429 h 1051454"/>
              <a:gd name="connsiteX20" fmla="*/ 307563 w 2991663"/>
              <a:gd name="connsiteY20" fmla="*/ 219604 h 1051454"/>
              <a:gd name="connsiteX21" fmla="*/ 323438 w 2991663"/>
              <a:gd name="connsiteY21" fmla="*/ 222779 h 1051454"/>
              <a:gd name="connsiteX22" fmla="*/ 352013 w 2991663"/>
              <a:gd name="connsiteY22" fmla="*/ 225954 h 1051454"/>
              <a:gd name="connsiteX23" fmla="*/ 453613 w 2991663"/>
              <a:gd name="connsiteY23" fmla="*/ 229129 h 1051454"/>
              <a:gd name="connsiteX24" fmla="*/ 475838 w 2991663"/>
              <a:gd name="connsiteY24" fmla="*/ 232304 h 1051454"/>
              <a:gd name="connsiteX25" fmla="*/ 494888 w 2991663"/>
              <a:gd name="connsiteY25" fmla="*/ 235479 h 1051454"/>
              <a:gd name="connsiteX26" fmla="*/ 526638 w 2991663"/>
              <a:gd name="connsiteY26" fmla="*/ 238654 h 1051454"/>
              <a:gd name="connsiteX27" fmla="*/ 571088 w 2991663"/>
              <a:gd name="connsiteY27" fmla="*/ 251354 h 1051454"/>
              <a:gd name="connsiteX28" fmla="*/ 580613 w 2991663"/>
              <a:gd name="connsiteY28" fmla="*/ 254529 h 1051454"/>
              <a:gd name="connsiteX29" fmla="*/ 590138 w 2991663"/>
              <a:gd name="connsiteY29" fmla="*/ 257704 h 1051454"/>
              <a:gd name="connsiteX30" fmla="*/ 599663 w 2991663"/>
              <a:gd name="connsiteY30" fmla="*/ 264054 h 1051454"/>
              <a:gd name="connsiteX31" fmla="*/ 644113 w 2991663"/>
              <a:gd name="connsiteY31" fmla="*/ 276754 h 1051454"/>
              <a:gd name="connsiteX32" fmla="*/ 653638 w 2991663"/>
              <a:gd name="connsiteY32" fmla="*/ 279929 h 1051454"/>
              <a:gd name="connsiteX33" fmla="*/ 682213 w 2991663"/>
              <a:gd name="connsiteY33" fmla="*/ 283104 h 1051454"/>
              <a:gd name="connsiteX34" fmla="*/ 694913 w 2991663"/>
              <a:gd name="connsiteY34" fmla="*/ 286279 h 1051454"/>
              <a:gd name="connsiteX35" fmla="*/ 713963 w 2991663"/>
              <a:gd name="connsiteY35" fmla="*/ 292629 h 1051454"/>
              <a:gd name="connsiteX36" fmla="*/ 748888 w 2991663"/>
              <a:gd name="connsiteY36" fmla="*/ 302154 h 1051454"/>
              <a:gd name="connsiteX37" fmla="*/ 758413 w 2991663"/>
              <a:gd name="connsiteY37" fmla="*/ 308504 h 1051454"/>
              <a:gd name="connsiteX38" fmla="*/ 777463 w 2991663"/>
              <a:gd name="connsiteY38" fmla="*/ 314854 h 1051454"/>
              <a:gd name="connsiteX39" fmla="*/ 799688 w 2991663"/>
              <a:gd name="connsiteY39" fmla="*/ 321204 h 1051454"/>
              <a:gd name="connsiteX40" fmla="*/ 809213 w 2991663"/>
              <a:gd name="connsiteY40" fmla="*/ 327554 h 1051454"/>
              <a:gd name="connsiteX41" fmla="*/ 837788 w 2991663"/>
              <a:gd name="connsiteY41" fmla="*/ 333904 h 1051454"/>
              <a:gd name="connsiteX42" fmla="*/ 860013 w 2991663"/>
              <a:gd name="connsiteY42" fmla="*/ 340254 h 1051454"/>
              <a:gd name="connsiteX43" fmla="*/ 907638 w 2991663"/>
              <a:gd name="connsiteY43" fmla="*/ 333904 h 1051454"/>
              <a:gd name="connsiteX44" fmla="*/ 939388 w 2991663"/>
              <a:gd name="connsiteY44" fmla="*/ 324379 h 1051454"/>
              <a:gd name="connsiteX45" fmla="*/ 980663 w 2991663"/>
              <a:gd name="connsiteY45" fmla="*/ 321204 h 1051454"/>
              <a:gd name="connsiteX46" fmla="*/ 1034638 w 2991663"/>
              <a:gd name="connsiteY46" fmla="*/ 314854 h 1051454"/>
              <a:gd name="connsiteX47" fmla="*/ 1133063 w 2991663"/>
              <a:gd name="connsiteY47" fmla="*/ 318029 h 1051454"/>
              <a:gd name="connsiteX48" fmla="*/ 1142588 w 2991663"/>
              <a:gd name="connsiteY48" fmla="*/ 321204 h 1051454"/>
              <a:gd name="connsiteX49" fmla="*/ 1155288 w 2991663"/>
              <a:gd name="connsiteY49" fmla="*/ 324379 h 1051454"/>
              <a:gd name="connsiteX50" fmla="*/ 1180688 w 2991663"/>
              <a:gd name="connsiteY50" fmla="*/ 327554 h 1051454"/>
              <a:gd name="connsiteX51" fmla="*/ 1193388 w 2991663"/>
              <a:gd name="connsiteY51" fmla="*/ 330729 h 1051454"/>
              <a:gd name="connsiteX52" fmla="*/ 1221963 w 2991663"/>
              <a:gd name="connsiteY52" fmla="*/ 340254 h 1051454"/>
              <a:gd name="connsiteX53" fmla="*/ 1231488 w 2991663"/>
              <a:gd name="connsiteY53" fmla="*/ 343429 h 1051454"/>
              <a:gd name="connsiteX54" fmla="*/ 1260063 w 2991663"/>
              <a:gd name="connsiteY54" fmla="*/ 346604 h 1051454"/>
              <a:gd name="connsiteX55" fmla="*/ 1285463 w 2991663"/>
              <a:gd name="connsiteY55" fmla="*/ 352954 h 1051454"/>
              <a:gd name="connsiteX56" fmla="*/ 1294988 w 2991663"/>
              <a:gd name="connsiteY56" fmla="*/ 356129 h 1051454"/>
              <a:gd name="connsiteX57" fmla="*/ 1320388 w 2991663"/>
              <a:gd name="connsiteY57" fmla="*/ 359304 h 1051454"/>
              <a:gd name="connsiteX58" fmla="*/ 1342613 w 2991663"/>
              <a:gd name="connsiteY58" fmla="*/ 365654 h 1051454"/>
              <a:gd name="connsiteX59" fmla="*/ 1371188 w 2991663"/>
              <a:gd name="connsiteY59" fmla="*/ 375179 h 1051454"/>
              <a:gd name="connsiteX60" fmla="*/ 1380713 w 2991663"/>
              <a:gd name="connsiteY60" fmla="*/ 378354 h 1051454"/>
              <a:gd name="connsiteX61" fmla="*/ 1390238 w 2991663"/>
              <a:gd name="connsiteY61" fmla="*/ 381529 h 1051454"/>
              <a:gd name="connsiteX62" fmla="*/ 1399763 w 2991663"/>
              <a:gd name="connsiteY62" fmla="*/ 387879 h 1051454"/>
              <a:gd name="connsiteX63" fmla="*/ 1412463 w 2991663"/>
              <a:gd name="connsiteY63" fmla="*/ 391054 h 1051454"/>
              <a:gd name="connsiteX64" fmla="*/ 1431513 w 2991663"/>
              <a:gd name="connsiteY64" fmla="*/ 397404 h 1051454"/>
              <a:gd name="connsiteX65" fmla="*/ 1441038 w 2991663"/>
              <a:gd name="connsiteY65" fmla="*/ 400579 h 1051454"/>
              <a:gd name="connsiteX66" fmla="*/ 1450563 w 2991663"/>
              <a:gd name="connsiteY66" fmla="*/ 406929 h 1051454"/>
              <a:gd name="connsiteX67" fmla="*/ 1472788 w 2991663"/>
              <a:gd name="connsiteY67" fmla="*/ 413279 h 1051454"/>
              <a:gd name="connsiteX68" fmla="*/ 1491838 w 2991663"/>
              <a:gd name="connsiteY68" fmla="*/ 422804 h 1051454"/>
              <a:gd name="connsiteX69" fmla="*/ 1504538 w 2991663"/>
              <a:gd name="connsiteY69" fmla="*/ 429154 h 1051454"/>
              <a:gd name="connsiteX70" fmla="*/ 1523588 w 2991663"/>
              <a:gd name="connsiteY70" fmla="*/ 435504 h 1051454"/>
              <a:gd name="connsiteX71" fmla="*/ 1533113 w 2991663"/>
              <a:gd name="connsiteY71" fmla="*/ 438679 h 1051454"/>
              <a:gd name="connsiteX72" fmla="*/ 1536288 w 2991663"/>
              <a:gd name="connsiteY72" fmla="*/ 451379 h 1051454"/>
              <a:gd name="connsiteX73" fmla="*/ 1552163 w 2991663"/>
              <a:gd name="connsiteY73" fmla="*/ 454554 h 1051454"/>
              <a:gd name="connsiteX74" fmla="*/ 1583913 w 2991663"/>
              <a:gd name="connsiteY74" fmla="*/ 467254 h 1051454"/>
              <a:gd name="connsiteX75" fmla="*/ 1602963 w 2991663"/>
              <a:gd name="connsiteY75" fmla="*/ 473604 h 1051454"/>
              <a:gd name="connsiteX76" fmla="*/ 1612488 w 2991663"/>
              <a:gd name="connsiteY76" fmla="*/ 479954 h 1051454"/>
              <a:gd name="connsiteX77" fmla="*/ 1622013 w 2991663"/>
              <a:gd name="connsiteY77" fmla="*/ 483129 h 1051454"/>
              <a:gd name="connsiteX78" fmla="*/ 1631538 w 2991663"/>
              <a:gd name="connsiteY78" fmla="*/ 489479 h 1051454"/>
              <a:gd name="connsiteX79" fmla="*/ 1656938 w 2991663"/>
              <a:gd name="connsiteY79" fmla="*/ 495829 h 1051454"/>
              <a:gd name="connsiteX80" fmla="*/ 1666463 w 2991663"/>
              <a:gd name="connsiteY80" fmla="*/ 502179 h 1051454"/>
              <a:gd name="connsiteX81" fmla="*/ 1691863 w 2991663"/>
              <a:gd name="connsiteY81" fmla="*/ 508529 h 1051454"/>
              <a:gd name="connsiteX82" fmla="*/ 1701388 w 2991663"/>
              <a:gd name="connsiteY82" fmla="*/ 514879 h 1051454"/>
              <a:gd name="connsiteX83" fmla="*/ 1720438 w 2991663"/>
              <a:gd name="connsiteY83" fmla="*/ 521229 h 1051454"/>
              <a:gd name="connsiteX84" fmla="*/ 1729963 w 2991663"/>
              <a:gd name="connsiteY84" fmla="*/ 524404 h 1051454"/>
              <a:gd name="connsiteX85" fmla="*/ 1739488 w 2991663"/>
              <a:gd name="connsiteY85" fmla="*/ 527579 h 1051454"/>
              <a:gd name="connsiteX86" fmla="*/ 1752188 w 2991663"/>
              <a:gd name="connsiteY86" fmla="*/ 530754 h 1051454"/>
              <a:gd name="connsiteX87" fmla="*/ 1771238 w 2991663"/>
              <a:gd name="connsiteY87" fmla="*/ 540279 h 1051454"/>
              <a:gd name="connsiteX88" fmla="*/ 1780763 w 2991663"/>
              <a:gd name="connsiteY88" fmla="*/ 546629 h 1051454"/>
              <a:gd name="connsiteX89" fmla="*/ 1799813 w 2991663"/>
              <a:gd name="connsiteY89" fmla="*/ 552979 h 1051454"/>
              <a:gd name="connsiteX90" fmla="*/ 1825213 w 2991663"/>
              <a:gd name="connsiteY90" fmla="*/ 565679 h 1051454"/>
              <a:gd name="connsiteX91" fmla="*/ 1844263 w 2991663"/>
              <a:gd name="connsiteY91" fmla="*/ 572029 h 1051454"/>
              <a:gd name="connsiteX92" fmla="*/ 1869663 w 2991663"/>
              <a:gd name="connsiteY92" fmla="*/ 584729 h 1051454"/>
              <a:gd name="connsiteX93" fmla="*/ 1879188 w 2991663"/>
              <a:gd name="connsiteY93" fmla="*/ 591079 h 1051454"/>
              <a:gd name="connsiteX94" fmla="*/ 1901413 w 2991663"/>
              <a:gd name="connsiteY94" fmla="*/ 597429 h 1051454"/>
              <a:gd name="connsiteX95" fmla="*/ 1910938 w 2991663"/>
              <a:gd name="connsiteY95" fmla="*/ 600604 h 1051454"/>
              <a:gd name="connsiteX96" fmla="*/ 1920463 w 2991663"/>
              <a:gd name="connsiteY96" fmla="*/ 606954 h 1051454"/>
              <a:gd name="connsiteX97" fmla="*/ 1929988 w 2991663"/>
              <a:gd name="connsiteY97" fmla="*/ 610129 h 1051454"/>
              <a:gd name="connsiteX98" fmla="*/ 1942688 w 2991663"/>
              <a:gd name="connsiteY98" fmla="*/ 613304 h 1051454"/>
              <a:gd name="connsiteX99" fmla="*/ 1961738 w 2991663"/>
              <a:gd name="connsiteY99" fmla="*/ 626004 h 1051454"/>
              <a:gd name="connsiteX100" fmla="*/ 1971263 w 2991663"/>
              <a:gd name="connsiteY100" fmla="*/ 632354 h 1051454"/>
              <a:gd name="connsiteX101" fmla="*/ 2009363 w 2991663"/>
              <a:gd name="connsiteY101" fmla="*/ 641879 h 1051454"/>
              <a:gd name="connsiteX102" fmla="*/ 2022063 w 2991663"/>
              <a:gd name="connsiteY102" fmla="*/ 648229 h 1051454"/>
              <a:gd name="connsiteX103" fmla="*/ 2044288 w 2991663"/>
              <a:gd name="connsiteY103" fmla="*/ 654579 h 1051454"/>
              <a:gd name="connsiteX104" fmla="*/ 2053813 w 2991663"/>
              <a:gd name="connsiteY104" fmla="*/ 660929 h 1051454"/>
              <a:gd name="connsiteX105" fmla="*/ 2066513 w 2991663"/>
              <a:gd name="connsiteY105" fmla="*/ 664104 h 1051454"/>
              <a:gd name="connsiteX106" fmla="*/ 2104613 w 2991663"/>
              <a:gd name="connsiteY106" fmla="*/ 679979 h 1051454"/>
              <a:gd name="connsiteX107" fmla="*/ 2133188 w 2991663"/>
              <a:gd name="connsiteY107" fmla="*/ 692679 h 1051454"/>
              <a:gd name="connsiteX108" fmla="*/ 2142713 w 2991663"/>
              <a:gd name="connsiteY108" fmla="*/ 695854 h 1051454"/>
              <a:gd name="connsiteX109" fmla="*/ 2161763 w 2991663"/>
              <a:gd name="connsiteY109" fmla="*/ 705379 h 1051454"/>
              <a:gd name="connsiteX110" fmla="*/ 2171288 w 2991663"/>
              <a:gd name="connsiteY110" fmla="*/ 711729 h 1051454"/>
              <a:gd name="connsiteX111" fmla="*/ 2190338 w 2991663"/>
              <a:gd name="connsiteY111" fmla="*/ 718079 h 1051454"/>
              <a:gd name="connsiteX112" fmla="*/ 2199863 w 2991663"/>
              <a:gd name="connsiteY112" fmla="*/ 724429 h 1051454"/>
              <a:gd name="connsiteX113" fmla="*/ 2218913 w 2991663"/>
              <a:gd name="connsiteY113" fmla="*/ 730779 h 1051454"/>
              <a:gd name="connsiteX114" fmla="*/ 2241138 w 2991663"/>
              <a:gd name="connsiteY114" fmla="*/ 740304 h 1051454"/>
              <a:gd name="connsiteX115" fmla="*/ 2266538 w 2991663"/>
              <a:gd name="connsiteY115" fmla="*/ 749829 h 1051454"/>
              <a:gd name="connsiteX116" fmla="*/ 2291938 w 2991663"/>
              <a:gd name="connsiteY116" fmla="*/ 762529 h 1051454"/>
              <a:gd name="connsiteX117" fmla="*/ 2310988 w 2991663"/>
              <a:gd name="connsiteY117" fmla="*/ 772054 h 1051454"/>
              <a:gd name="connsiteX118" fmla="*/ 2333213 w 2991663"/>
              <a:gd name="connsiteY118" fmla="*/ 781579 h 1051454"/>
              <a:gd name="connsiteX119" fmla="*/ 2361788 w 2991663"/>
              <a:gd name="connsiteY119" fmla="*/ 794279 h 1051454"/>
              <a:gd name="connsiteX120" fmla="*/ 2374488 w 2991663"/>
              <a:gd name="connsiteY120" fmla="*/ 800629 h 1051454"/>
              <a:gd name="connsiteX121" fmla="*/ 2384013 w 2991663"/>
              <a:gd name="connsiteY121" fmla="*/ 806979 h 1051454"/>
              <a:gd name="connsiteX122" fmla="*/ 2396713 w 2991663"/>
              <a:gd name="connsiteY122" fmla="*/ 810154 h 1051454"/>
              <a:gd name="connsiteX123" fmla="*/ 2415763 w 2991663"/>
              <a:gd name="connsiteY123" fmla="*/ 822854 h 1051454"/>
              <a:gd name="connsiteX124" fmla="*/ 2425288 w 2991663"/>
              <a:gd name="connsiteY124" fmla="*/ 829204 h 1051454"/>
              <a:gd name="connsiteX125" fmla="*/ 2434813 w 2991663"/>
              <a:gd name="connsiteY125" fmla="*/ 832379 h 1051454"/>
              <a:gd name="connsiteX126" fmla="*/ 2453863 w 2991663"/>
              <a:gd name="connsiteY126" fmla="*/ 841904 h 1051454"/>
              <a:gd name="connsiteX127" fmla="*/ 2472913 w 2991663"/>
              <a:gd name="connsiteY127" fmla="*/ 860954 h 1051454"/>
              <a:gd name="connsiteX128" fmla="*/ 2488788 w 2991663"/>
              <a:gd name="connsiteY128" fmla="*/ 876829 h 1051454"/>
              <a:gd name="connsiteX129" fmla="*/ 2495138 w 2991663"/>
              <a:gd name="connsiteY129" fmla="*/ 886354 h 1051454"/>
              <a:gd name="connsiteX130" fmla="*/ 2514188 w 2991663"/>
              <a:gd name="connsiteY130" fmla="*/ 899054 h 1051454"/>
              <a:gd name="connsiteX131" fmla="*/ 2523713 w 2991663"/>
              <a:gd name="connsiteY131" fmla="*/ 905404 h 1051454"/>
              <a:gd name="connsiteX132" fmla="*/ 2533238 w 2991663"/>
              <a:gd name="connsiteY132" fmla="*/ 914929 h 1051454"/>
              <a:gd name="connsiteX133" fmla="*/ 2561813 w 2991663"/>
              <a:gd name="connsiteY133" fmla="*/ 933979 h 1051454"/>
              <a:gd name="connsiteX134" fmla="*/ 2571338 w 2991663"/>
              <a:gd name="connsiteY134" fmla="*/ 940329 h 1051454"/>
              <a:gd name="connsiteX135" fmla="*/ 2577688 w 2991663"/>
              <a:gd name="connsiteY135" fmla="*/ 949854 h 1051454"/>
              <a:gd name="connsiteX136" fmla="*/ 2587213 w 2991663"/>
              <a:gd name="connsiteY136" fmla="*/ 953029 h 1051454"/>
              <a:gd name="connsiteX137" fmla="*/ 2606263 w 2991663"/>
              <a:gd name="connsiteY137" fmla="*/ 965729 h 1051454"/>
              <a:gd name="connsiteX138" fmla="*/ 2625313 w 2991663"/>
              <a:gd name="connsiteY138" fmla="*/ 978429 h 1051454"/>
              <a:gd name="connsiteX139" fmla="*/ 2653888 w 2991663"/>
              <a:gd name="connsiteY139" fmla="*/ 1000654 h 1051454"/>
              <a:gd name="connsiteX140" fmla="*/ 2672938 w 2991663"/>
              <a:gd name="connsiteY140" fmla="*/ 1007004 h 1051454"/>
              <a:gd name="connsiteX141" fmla="*/ 2688813 w 2991663"/>
              <a:gd name="connsiteY141" fmla="*/ 1019704 h 1051454"/>
              <a:gd name="connsiteX142" fmla="*/ 2698338 w 2991663"/>
              <a:gd name="connsiteY142" fmla="*/ 1026054 h 1051454"/>
              <a:gd name="connsiteX143" fmla="*/ 2717388 w 2991663"/>
              <a:gd name="connsiteY143" fmla="*/ 1032404 h 1051454"/>
              <a:gd name="connsiteX144" fmla="*/ 2745963 w 2991663"/>
              <a:gd name="connsiteY144" fmla="*/ 1041929 h 1051454"/>
              <a:gd name="connsiteX145" fmla="*/ 2758663 w 2991663"/>
              <a:gd name="connsiteY145" fmla="*/ 1045104 h 1051454"/>
              <a:gd name="connsiteX146" fmla="*/ 2777713 w 2991663"/>
              <a:gd name="connsiteY146" fmla="*/ 1051454 h 1051454"/>
              <a:gd name="connsiteX147" fmla="*/ 2790413 w 2991663"/>
              <a:gd name="connsiteY147" fmla="*/ 1048279 h 1051454"/>
              <a:gd name="connsiteX148" fmla="*/ 2803113 w 2991663"/>
              <a:gd name="connsiteY148" fmla="*/ 1041929 h 1051454"/>
              <a:gd name="connsiteX149" fmla="*/ 2831688 w 2991663"/>
              <a:gd name="connsiteY149" fmla="*/ 1019704 h 1051454"/>
              <a:gd name="connsiteX150" fmla="*/ 2853913 w 2991663"/>
              <a:gd name="connsiteY150" fmla="*/ 994304 h 1051454"/>
              <a:gd name="connsiteX151" fmla="*/ 2872963 w 2991663"/>
              <a:gd name="connsiteY151" fmla="*/ 965729 h 1051454"/>
              <a:gd name="connsiteX152" fmla="*/ 2879313 w 2991663"/>
              <a:gd name="connsiteY152" fmla="*/ 956204 h 1051454"/>
              <a:gd name="connsiteX153" fmla="*/ 2885663 w 2991663"/>
              <a:gd name="connsiteY153" fmla="*/ 933979 h 1051454"/>
              <a:gd name="connsiteX154" fmla="*/ 2892013 w 2991663"/>
              <a:gd name="connsiteY154" fmla="*/ 924454 h 1051454"/>
              <a:gd name="connsiteX155" fmla="*/ 2895188 w 2991663"/>
              <a:gd name="connsiteY155" fmla="*/ 914929 h 1051454"/>
              <a:gd name="connsiteX156" fmla="*/ 2901538 w 2991663"/>
              <a:gd name="connsiteY156" fmla="*/ 905404 h 1051454"/>
              <a:gd name="connsiteX157" fmla="*/ 2904713 w 2991663"/>
              <a:gd name="connsiteY157" fmla="*/ 895879 h 1051454"/>
              <a:gd name="connsiteX158" fmla="*/ 2911063 w 2991663"/>
              <a:gd name="connsiteY158" fmla="*/ 886354 h 1051454"/>
              <a:gd name="connsiteX159" fmla="*/ 2914238 w 2991663"/>
              <a:gd name="connsiteY159" fmla="*/ 876829 h 1051454"/>
              <a:gd name="connsiteX160" fmla="*/ 2926938 w 2991663"/>
              <a:gd name="connsiteY160" fmla="*/ 857779 h 1051454"/>
              <a:gd name="connsiteX161" fmla="*/ 2945988 w 2991663"/>
              <a:gd name="connsiteY161" fmla="*/ 829204 h 1051454"/>
              <a:gd name="connsiteX162" fmla="*/ 2952338 w 2991663"/>
              <a:gd name="connsiteY162" fmla="*/ 819679 h 1051454"/>
              <a:gd name="connsiteX163" fmla="*/ 2958688 w 2991663"/>
              <a:gd name="connsiteY163" fmla="*/ 810154 h 1051454"/>
              <a:gd name="connsiteX164" fmla="*/ 2968213 w 2991663"/>
              <a:gd name="connsiteY164" fmla="*/ 791104 h 1051454"/>
              <a:gd name="connsiteX165" fmla="*/ 2971388 w 2991663"/>
              <a:gd name="connsiteY165" fmla="*/ 781579 h 1051454"/>
              <a:gd name="connsiteX166" fmla="*/ 2977738 w 2991663"/>
              <a:gd name="connsiteY166" fmla="*/ 768879 h 1051454"/>
              <a:gd name="connsiteX167" fmla="*/ 2984088 w 2991663"/>
              <a:gd name="connsiteY167" fmla="*/ 749829 h 1051454"/>
              <a:gd name="connsiteX168" fmla="*/ 2990438 w 2991663"/>
              <a:gd name="connsiteY168" fmla="*/ 714904 h 1051454"/>
              <a:gd name="connsiteX169" fmla="*/ 2984088 w 2991663"/>
              <a:gd name="connsiteY169" fmla="*/ 657754 h 1051454"/>
              <a:gd name="connsiteX170" fmla="*/ 2977738 w 2991663"/>
              <a:gd name="connsiteY170" fmla="*/ 648229 h 1051454"/>
              <a:gd name="connsiteX171" fmla="*/ 2974563 w 2991663"/>
              <a:gd name="connsiteY171" fmla="*/ 638704 h 1051454"/>
              <a:gd name="connsiteX172" fmla="*/ 2955513 w 2991663"/>
              <a:gd name="connsiteY172" fmla="*/ 613304 h 1051454"/>
              <a:gd name="connsiteX173" fmla="*/ 2945988 w 2991663"/>
              <a:gd name="connsiteY173" fmla="*/ 591079 h 1051454"/>
              <a:gd name="connsiteX174" fmla="*/ 2939638 w 2991663"/>
              <a:gd name="connsiteY174" fmla="*/ 581554 h 1051454"/>
              <a:gd name="connsiteX175" fmla="*/ 2930113 w 2991663"/>
              <a:gd name="connsiteY175" fmla="*/ 562504 h 1051454"/>
              <a:gd name="connsiteX176" fmla="*/ 2920588 w 2991663"/>
              <a:gd name="connsiteY176" fmla="*/ 556154 h 1051454"/>
              <a:gd name="connsiteX177" fmla="*/ 2914238 w 2991663"/>
              <a:gd name="connsiteY177" fmla="*/ 543454 h 1051454"/>
              <a:gd name="connsiteX178" fmla="*/ 2895188 w 2991663"/>
              <a:gd name="connsiteY178" fmla="*/ 530754 h 1051454"/>
              <a:gd name="connsiteX179" fmla="*/ 2834863 w 2991663"/>
              <a:gd name="connsiteY179" fmla="*/ 533929 h 1051454"/>
              <a:gd name="connsiteX180" fmla="*/ 2825338 w 2991663"/>
              <a:gd name="connsiteY180" fmla="*/ 537104 h 1051454"/>
              <a:gd name="connsiteX181" fmla="*/ 2765013 w 2991663"/>
              <a:gd name="connsiteY181" fmla="*/ 540279 h 1051454"/>
              <a:gd name="connsiteX182" fmla="*/ 2745963 w 2991663"/>
              <a:gd name="connsiteY182" fmla="*/ 543454 h 1051454"/>
              <a:gd name="connsiteX183" fmla="*/ 2723738 w 2991663"/>
              <a:gd name="connsiteY183" fmla="*/ 546629 h 1051454"/>
              <a:gd name="connsiteX184" fmla="*/ 2707863 w 2991663"/>
              <a:gd name="connsiteY184" fmla="*/ 549804 h 1051454"/>
              <a:gd name="connsiteX185" fmla="*/ 2657063 w 2991663"/>
              <a:gd name="connsiteY185" fmla="*/ 546629 h 1051454"/>
              <a:gd name="connsiteX186" fmla="*/ 2609438 w 2991663"/>
              <a:gd name="connsiteY186" fmla="*/ 537104 h 1051454"/>
              <a:gd name="connsiteX187" fmla="*/ 2609438 w 2991663"/>
              <a:gd name="connsiteY187" fmla="*/ 537104 h 1051454"/>
              <a:gd name="connsiteX188" fmla="*/ 2580863 w 2991663"/>
              <a:gd name="connsiteY188" fmla="*/ 533929 h 1051454"/>
              <a:gd name="connsiteX189" fmla="*/ 2552288 w 2991663"/>
              <a:gd name="connsiteY189" fmla="*/ 527579 h 1051454"/>
              <a:gd name="connsiteX190" fmla="*/ 2542763 w 2991663"/>
              <a:gd name="connsiteY190" fmla="*/ 524404 h 1051454"/>
              <a:gd name="connsiteX191" fmla="*/ 2523713 w 2991663"/>
              <a:gd name="connsiteY191" fmla="*/ 521229 h 1051454"/>
              <a:gd name="connsiteX192" fmla="*/ 2498313 w 2991663"/>
              <a:gd name="connsiteY192" fmla="*/ 514879 h 1051454"/>
              <a:gd name="connsiteX193" fmla="*/ 2469738 w 2991663"/>
              <a:gd name="connsiteY193" fmla="*/ 511704 h 1051454"/>
              <a:gd name="connsiteX194" fmla="*/ 2444338 w 2991663"/>
              <a:gd name="connsiteY194" fmla="*/ 505354 h 1051454"/>
              <a:gd name="connsiteX195" fmla="*/ 2434813 w 2991663"/>
              <a:gd name="connsiteY195" fmla="*/ 502179 h 1051454"/>
              <a:gd name="connsiteX196" fmla="*/ 2393538 w 2991663"/>
              <a:gd name="connsiteY196" fmla="*/ 492654 h 1051454"/>
              <a:gd name="connsiteX197" fmla="*/ 2371313 w 2991663"/>
              <a:gd name="connsiteY197" fmla="*/ 486304 h 1051454"/>
              <a:gd name="connsiteX198" fmla="*/ 2361788 w 2991663"/>
              <a:gd name="connsiteY198" fmla="*/ 483129 h 1051454"/>
              <a:gd name="connsiteX199" fmla="*/ 2330038 w 2991663"/>
              <a:gd name="connsiteY199" fmla="*/ 473604 h 1051454"/>
              <a:gd name="connsiteX200" fmla="*/ 2320513 w 2991663"/>
              <a:gd name="connsiteY200" fmla="*/ 470429 h 1051454"/>
              <a:gd name="connsiteX201" fmla="*/ 2310988 w 2991663"/>
              <a:gd name="connsiteY201" fmla="*/ 467254 h 1051454"/>
              <a:gd name="connsiteX202" fmla="*/ 2288763 w 2991663"/>
              <a:gd name="connsiteY202" fmla="*/ 460904 h 1051454"/>
              <a:gd name="connsiteX203" fmla="*/ 2276063 w 2991663"/>
              <a:gd name="connsiteY203" fmla="*/ 454554 h 1051454"/>
              <a:gd name="connsiteX204" fmla="*/ 2263363 w 2991663"/>
              <a:gd name="connsiteY204" fmla="*/ 451379 h 1051454"/>
              <a:gd name="connsiteX205" fmla="*/ 2250663 w 2991663"/>
              <a:gd name="connsiteY205" fmla="*/ 445029 h 1051454"/>
              <a:gd name="connsiteX206" fmla="*/ 2241138 w 2991663"/>
              <a:gd name="connsiteY206" fmla="*/ 438679 h 1051454"/>
              <a:gd name="connsiteX207" fmla="*/ 2225263 w 2991663"/>
              <a:gd name="connsiteY207" fmla="*/ 435504 h 1051454"/>
              <a:gd name="connsiteX208" fmla="*/ 2212563 w 2991663"/>
              <a:gd name="connsiteY208" fmla="*/ 432329 h 1051454"/>
              <a:gd name="connsiteX209" fmla="*/ 2203038 w 2991663"/>
              <a:gd name="connsiteY209" fmla="*/ 429154 h 1051454"/>
              <a:gd name="connsiteX210" fmla="*/ 2161763 w 2991663"/>
              <a:gd name="connsiteY210" fmla="*/ 422804 h 1051454"/>
              <a:gd name="connsiteX211" fmla="*/ 2152238 w 2991663"/>
              <a:gd name="connsiteY211" fmla="*/ 419629 h 1051454"/>
              <a:gd name="connsiteX212" fmla="*/ 2126838 w 2991663"/>
              <a:gd name="connsiteY212" fmla="*/ 413279 h 1051454"/>
              <a:gd name="connsiteX213" fmla="*/ 2117313 w 2991663"/>
              <a:gd name="connsiteY213" fmla="*/ 410104 h 1051454"/>
              <a:gd name="connsiteX214" fmla="*/ 2107788 w 2991663"/>
              <a:gd name="connsiteY214" fmla="*/ 403754 h 1051454"/>
              <a:gd name="connsiteX215" fmla="*/ 2091913 w 2991663"/>
              <a:gd name="connsiteY215" fmla="*/ 400579 h 1051454"/>
              <a:gd name="connsiteX216" fmla="*/ 2072863 w 2991663"/>
              <a:gd name="connsiteY216" fmla="*/ 394229 h 1051454"/>
              <a:gd name="connsiteX217" fmla="*/ 2060163 w 2991663"/>
              <a:gd name="connsiteY217" fmla="*/ 387879 h 1051454"/>
              <a:gd name="connsiteX218" fmla="*/ 2044288 w 2991663"/>
              <a:gd name="connsiteY218" fmla="*/ 384704 h 1051454"/>
              <a:gd name="connsiteX219" fmla="*/ 2031588 w 2991663"/>
              <a:gd name="connsiteY219" fmla="*/ 381529 h 1051454"/>
              <a:gd name="connsiteX220" fmla="*/ 2022063 w 2991663"/>
              <a:gd name="connsiteY220" fmla="*/ 378354 h 1051454"/>
              <a:gd name="connsiteX221" fmla="*/ 2012538 w 2991663"/>
              <a:gd name="connsiteY221" fmla="*/ 372004 h 1051454"/>
              <a:gd name="connsiteX222" fmla="*/ 1996663 w 2991663"/>
              <a:gd name="connsiteY222" fmla="*/ 368829 h 1051454"/>
              <a:gd name="connsiteX223" fmla="*/ 1968088 w 2991663"/>
              <a:gd name="connsiteY223" fmla="*/ 356129 h 1051454"/>
              <a:gd name="connsiteX224" fmla="*/ 1958563 w 2991663"/>
              <a:gd name="connsiteY224" fmla="*/ 352954 h 1051454"/>
              <a:gd name="connsiteX225" fmla="*/ 1949038 w 2991663"/>
              <a:gd name="connsiteY225" fmla="*/ 349779 h 1051454"/>
              <a:gd name="connsiteX226" fmla="*/ 1936338 w 2991663"/>
              <a:gd name="connsiteY226" fmla="*/ 346604 h 1051454"/>
              <a:gd name="connsiteX227" fmla="*/ 1926813 w 2991663"/>
              <a:gd name="connsiteY227" fmla="*/ 343429 h 1051454"/>
              <a:gd name="connsiteX228" fmla="*/ 1910938 w 2991663"/>
              <a:gd name="connsiteY228" fmla="*/ 340254 h 1051454"/>
              <a:gd name="connsiteX229" fmla="*/ 1901413 w 2991663"/>
              <a:gd name="connsiteY229" fmla="*/ 333904 h 1051454"/>
              <a:gd name="connsiteX230" fmla="*/ 1879188 w 2991663"/>
              <a:gd name="connsiteY230" fmla="*/ 327554 h 1051454"/>
              <a:gd name="connsiteX231" fmla="*/ 1860138 w 2991663"/>
              <a:gd name="connsiteY231" fmla="*/ 318029 h 1051454"/>
              <a:gd name="connsiteX232" fmla="*/ 1847438 w 2991663"/>
              <a:gd name="connsiteY232" fmla="*/ 311679 h 1051454"/>
              <a:gd name="connsiteX233" fmla="*/ 1828388 w 2991663"/>
              <a:gd name="connsiteY233" fmla="*/ 305329 h 1051454"/>
              <a:gd name="connsiteX234" fmla="*/ 1818863 w 2991663"/>
              <a:gd name="connsiteY234" fmla="*/ 302154 h 1051454"/>
              <a:gd name="connsiteX235" fmla="*/ 1790288 w 2991663"/>
              <a:gd name="connsiteY235" fmla="*/ 292629 h 1051454"/>
              <a:gd name="connsiteX236" fmla="*/ 1761713 w 2991663"/>
              <a:gd name="connsiteY236" fmla="*/ 283104 h 1051454"/>
              <a:gd name="connsiteX237" fmla="*/ 1752188 w 2991663"/>
              <a:gd name="connsiteY237" fmla="*/ 276754 h 1051454"/>
              <a:gd name="connsiteX238" fmla="*/ 1733138 w 2991663"/>
              <a:gd name="connsiteY238" fmla="*/ 273579 h 1051454"/>
              <a:gd name="connsiteX239" fmla="*/ 1720438 w 2991663"/>
              <a:gd name="connsiteY239" fmla="*/ 270404 h 1051454"/>
              <a:gd name="connsiteX240" fmla="*/ 1701388 w 2991663"/>
              <a:gd name="connsiteY240" fmla="*/ 264054 h 1051454"/>
              <a:gd name="connsiteX241" fmla="*/ 1691863 w 2991663"/>
              <a:gd name="connsiteY241" fmla="*/ 260879 h 1051454"/>
              <a:gd name="connsiteX242" fmla="*/ 1679163 w 2991663"/>
              <a:gd name="connsiteY242" fmla="*/ 257704 h 1051454"/>
              <a:gd name="connsiteX243" fmla="*/ 1656938 w 2991663"/>
              <a:gd name="connsiteY243" fmla="*/ 245004 h 1051454"/>
              <a:gd name="connsiteX244" fmla="*/ 1647413 w 2991663"/>
              <a:gd name="connsiteY244" fmla="*/ 241829 h 1051454"/>
              <a:gd name="connsiteX245" fmla="*/ 1622013 w 2991663"/>
              <a:gd name="connsiteY245" fmla="*/ 232304 h 1051454"/>
              <a:gd name="connsiteX246" fmla="*/ 1612488 w 2991663"/>
              <a:gd name="connsiteY246" fmla="*/ 225954 h 1051454"/>
              <a:gd name="connsiteX247" fmla="*/ 1590263 w 2991663"/>
              <a:gd name="connsiteY247" fmla="*/ 219604 h 1051454"/>
              <a:gd name="connsiteX248" fmla="*/ 1571213 w 2991663"/>
              <a:gd name="connsiteY248" fmla="*/ 213254 h 1051454"/>
              <a:gd name="connsiteX249" fmla="*/ 1533113 w 2991663"/>
              <a:gd name="connsiteY249" fmla="*/ 206904 h 1051454"/>
              <a:gd name="connsiteX250" fmla="*/ 1488663 w 2991663"/>
              <a:gd name="connsiteY250" fmla="*/ 197379 h 1051454"/>
              <a:gd name="connsiteX251" fmla="*/ 1469613 w 2991663"/>
              <a:gd name="connsiteY251" fmla="*/ 191029 h 1051454"/>
              <a:gd name="connsiteX252" fmla="*/ 1456913 w 2991663"/>
              <a:gd name="connsiteY252" fmla="*/ 184679 h 1051454"/>
              <a:gd name="connsiteX253" fmla="*/ 1437863 w 2991663"/>
              <a:gd name="connsiteY253" fmla="*/ 178329 h 1051454"/>
              <a:gd name="connsiteX254" fmla="*/ 1418813 w 2991663"/>
              <a:gd name="connsiteY254" fmla="*/ 168804 h 1051454"/>
              <a:gd name="connsiteX255" fmla="*/ 1406113 w 2991663"/>
              <a:gd name="connsiteY255" fmla="*/ 162454 h 1051454"/>
              <a:gd name="connsiteX256" fmla="*/ 1393413 w 2991663"/>
              <a:gd name="connsiteY256" fmla="*/ 159279 h 1051454"/>
              <a:gd name="connsiteX257" fmla="*/ 1368013 w 2991663"/>
              <a:gd name="connsiteY257" fmla="*/ 146579 h 1051454"/>
              <a:gd name="connsiteX258" fmla="*/ 1355313 w 2991663"/>
              <a:gd name="connsiteY258" fmla="*/ 143404 h 1051454"/>
              <a:gd name="connsiteX259" fmla="*/ 1345788 w 2991663"/>
              <a:gd name="connsiteY259" fmla="*/ 140229 h 1051454"/>
              <a:gd name="connsiteX260" fmla="*/ 1320388 w 2991663"/>
              <a:gd name="connsiteY260" fmla="*/ 133879 h 1051454"/>
              <a:gd name="connsiteX261" fmla="*/ 1307688 w 2991663"/>
              <a:gd name="connsiteY261" fmla="*/ 130704 h 1051454"/>
              <a:gd name="connsiteX262" fmla="*/ 1288638 w 2991663"/>
              <a:gd name="connsiteY262" fmla="*/ 124354 h 1051454"/>
              <a:gd name="connsiteX263" fmla="*/ 1253713 w 2991663"/>
              <a:gd name="connsiteY263" fmla="*/ 121179 h 1051454"/>
              <a:gd name="connsiteX264" fmla="*/ 1237838 w 2991663"/>
              <a:gd name="connsiteY264" fmla="*/ 118004 h 1051454"/>
              <a:gd name="connsiteX265" fmla="*/ 1218788 w 2991663"/>
              <a:gd name="connsiteY265" fmla="*/ 111654 h 1051454"/>
              <a:gd name="connsiteX266" fmla="*/ 1202913 w 2991663"/>
              <a:gd name="connsiteY266" fmla="*/ 108479 h 1051454"/>
              <a:gd name="connsiteX267" fmla="*/ 1180688 w 2991663"/>
              <a:gd name="connsiteY267" fmla="*/ 102129 h 1051454"/>
              <a:gd name="connsiteX268" fmla="*/ 1142588 w 2991663"/>
              <a:gd name="connsiteY268" fmla="*/ 95779 h 1051454"/>
              <a:gd name="connsiteX269" fmla="*/ 1126713 w 2991663"/>
              <a:gd name="connsiteY269" fmla="*/ 92604 h 1051454"/>
              <a:gd name="connsiteX270" fmla="*/ 1114013 w 2991663"/>
              <a:gd name="connsiteY270" fmla="*/ 89429 h 1051454"/>
              <a:gd name="connsiteX271" fmla="*/ 1053688 w 2991663"/>
              <a:gd name="connsiteY271" fmla="*/ 83079 h 1051454"/>
              <a:gd name="connsiteX272" fmla="*/ 1040988 w 2991663"/>
              <a:gd name="connsiteY272" fmla="*/ 79904 h 1051454"/>
              <a:gd name="connsiteX273" fmla="*/ 1025113 w 2991663"/>
              <a:gd name="connsiteY273" fmla="*/ 76729 h 1051454"/>
              <a:gd name="connsiteX274" fmla="*/ 1015588 w 2991663"/>
              <a:gd name="connsiteY274" fmla="*/ 73554 h 1051454"/>
              <a:gd name="connsiteX275" fmla="*/ 923513 w 2991663"/>
              <a:gd name="connsiteY275" fmla="*/ 67204 h 1051454"/>
              <a:gd name="connsiteX276" fmla="*/ 771113 w 2991663"/>
              <a:gd name="connsiteY276" fmla="*/ 67204 h 1051454"/>
              <a:gd name="connsiteX277" fmla="*/ 704438 w 2991663"/>
              <a:gd name="connsiteY277" fmla="*/ 64029 h 1051454"/>
              <a:gd name="connsiteX278" fmla="*/ 688563 w 2991663"/>
              <a:gd name="connsiteY278" fmla="*/ 60854 h 1051454"/>
              <a:gd name="connsiteX279" fmla="*/ 675863 w 2991663"/>
              <a:gd name="connsiteY279" fmla="*/ 57679 h 1051454"/>
              <a:gd name="connsiteX280" fmla="*/ 647288 w 2991663"/>
              <a:gd name="connsiteY280" fmla="*/ 54504 h 1051454"/>
              <a:gd name="connsiteX281" fmla="*/ 494888 w 2991663"/>
              <a:gd name="connsiteY281" fmla="*/ 48154 h 1051454"/>
              <a:gd name="connsiteX282" fmla="*/ 475838 w 2991663"/>
              <a:gd name="connsiteY282" fmla="*/ 44979 h 1051454"/>
              <a:gd name="connsiteX283" fmla="*/ 463138 w 2991663"/>
              <a:gd name="connsiteY283" fmla="*/ 41804 h 1051454"/>
              <a:gd name="connsiteX284" fmla="*/ 355188 w 2991663"/>
              <a:gd name="connsiteY284" fmla="*/ 38629 h 1051454"/>
              <a:gd name="connsiteX285" fmla="*/ 304388 w 2991663"/>
              <a:gd name="connsiteY285" fmla="*/ 32279 h 1051454"/>
              <a:gd name="connsiteX286" fmla="*/ 278988 w 2991663"/>
              <a:gd name="connsiteY286" fmla="*/ 29104 h 1051454"/>
              <a:gd name="connsiteX287" fmla="*/ 266288 w 2991663"/>
              <a:gd name="connsiteY287" fmla="*/ 25929 h 1051454"/>
              <a:gd name="connsiteX288" fmla="*/ 250413 w 2991663"/>
              <a:gd name="connsiteY288" fmla="*/ 22754 h 1051454"/>
              <a:gd name="connsiteX289" fmla="*/ 228188 w 2991663"/>
              <a:gd name="connsiteY289" fmla="*/ 19579 h 1051454"/>
              <a:gd name="connsiteX290" fmla="*/ 209138 w 2991663"/>
              <a:gd name="connsiteY290" fmla="*/ 16404 h 1051454"/>
              <a:gd name="connsiteX291" fmla="*/ 174213 w 2991663"/>
              <a:gd name="connsiteY291" fmla="*/ 13229 h 1051454"/>
              <a:gd name="connsiteX292" fmla="*/ 155163 w 2991663"/>
              <a:gd name="connsiteY292" fmla="*/ 10054 h 1051454"/>
              <a:gd name="connsiteX293" fmla="*/ 139288 w 2991663"/>
              <a:gd name="connsiteY293" fmla="*/ 6879 h 1051454"/>
              <a:gd name="connsiteX294" fmla="*/ 88488 w 2991663"/>
              <a:gd name="connsiteY294" fmla="*/ 529 h 1051454"/>
              <a:gd name="connsiteX0" fmla="*/ 88488 w 2991663"/>
              <a:gd name="connsiteY0" fmla="*/ 529 h 1051454"/>
              <a:gd name="connsiteX1" fmla="*/ 44038 w 2991663"/>
              <a:gd name="connsiteY1" fmla="*/ 10054 h 1051454"/>
              <a:gd name="connsiteX2" fmla="*/ 15463 w 2991663"/>
              <a:gd name="connsiteY2" fmla="*/ 25929 h 1051454"/>
              <a:gd name="connsiteX3" fmla="*/ 12288 w 2991663"/>
              <a:gd name="connsiteY3" fmla="*/ 35454 h 1051454"/>
              <a:gd name="connsiteX4" fmla="*/ 9113 w 2991663"/>
              <a:gd name="connsiteY4" fmla="*/ 57679 h 1051454"/>
              <a:gd name="connsiteX5" fmla="*/ 18638 w 2991663"/>
              <a:gd name="connsiteY5" fmla="*/ 60854 h 1051454"/>
              <a:gd name="connsiteX6" fmla="*/ 28163 w 2991663"/>
              <a:gd name="connsiteY6" fmla="*/ 67204 h 1051454"/>
              <a:gd name="connsiteX7" fmla="*/ 47213 w 2991663"/>
              <a:gd name="connsiteY7" fmla="*/ 73554 h 1051454"/>
              <a:gd name="connsiteX8" fmla="*/ 56738 w 2991663"/>
              <a:gd name="connsiteY8" fmla="*/ 83079 h 1051454"/>
              <a:gd name="connsiteX9" fmla="*/ 59913 w 2991663"/>
              <a:gd name="connsiteY9" fmla="*/ 92604 h 1051454"/>
              <a:gd name="connsiteX10" fmla="*/ 66263 w 2991663"/>
              <a:gd name="connsiteY10" fmla="*/ 102129 h 1051454"/>
              <a:gd name="connsiteX11" fmla="*/ 63088 w 2991663"/>
              <a:gd name="connsiteY11" fmla="*/ 133879 h 1051454"/>
              <a:gd name="connsiteX12" fmla="*/ 59913 w 2991663"/>
              <a:gd name="connsiteY12" fmla="*/ 152929 h 1051454"/>
              <a:gd name="connsiteX13" fmla="*/ 63088 w 2991663"/>
              <a:gd name="connsiteY13" fmla="*/ 197379 h 1051454"/>
              <a:gd name="connsiteX14" fmla="*/ 69438 w 2991663"/>
              <a:gd name="connsiteY14" fmla="*/ 206904 h 1051454"/>
              <a:gd name="connsiteX15" fmla="*/ 98013 w 2991663"/>
              <a:gd name="connsiteY15" fmla="*/ 222779 h 1051454"/>
              <a:gd name="connsiteX16" fmla="*/ 113888 w 2991663"/>
              <a:gd name="connsiteY16" fmla="*/ 225954 h 1051454"/>
              <a:gd name="connsiteX17" fmla="*/ 151988 w 2991663"/>
              <a:gd name="connsiteY17" fmla="*/ 222779 h 1051454"/>
              <a:gd name="connsiteX18" fmla="*/ 167863 w 2991663"/>
              <a:gd name="connsiteY18" fmla="*/ 219604 h 1051454"/>
              <a:gd name="connsiteX19" fmla="*/ 193263 w 2991663"/>
              <a:gd name="connsiteY19" fmla="*/ 216429 h 1051454"/>
              <a:gd name="connsiteX20" fmla="*/ 307563 w 2991663"/>
              <a:gd name="connsiteY20" fmla="*/ 219604 h 1051454"/>
              <a:gd name="connsiteX21" fmla="*/ 323438 w 2991663"/>
              <a:gd name="connsiteY21" fmla="*/ 222779 h 1051454"/>
              <a:gd name="connsiteX22" fmla="*/ 352013 w 2991663"/>
              <a:gd name="connsiteY22" fmla="*/ 225954 h 1051454"/>
              <a:gd name="connsiteX23" fmla="*/ 453613 w 2991663"/>
              <a:gd name="connsiteY23" fmla="*/ 229129 h 1051454"/>
              <a:gd name="connsiteX24" fmla="*/ 475838 w 2991663"/>
              <a:gd name="connsiteY24" fmla="*/ 232304 h 1051454"/>
              <a:gd name="connsiteX25" fmla="*/ 494888 w 2991663"/>
              <a:gd name="connsiteY25" fmla="*/ 235479 h 1051454"/>
              <a:gd name="connsiteX26" fmla="*/ 526638 w 2991663"/>
              <a:gd name="connsiteY26" fmla="*/ 238654 h 1051454"/>
              <a:gd name="connsiteX27" fmla="*/ 571088 w 2991663"/>
              <a:gd name="connsiteY27" fmla="*/ 251354 h 1051454"/>
              <a:gd name="connsiteX28" fmla="*/ 580613 w 2991663"/>
              <a:gd name="connsiteY28" fmla="*/ 254529 h 1051454"/>
              <a:gd name="connsiteX29" fmla="*/ 590138 w 2991663"/>
              <a:gd name="connsiteY29" fmla="*/ 257704 h 1051454"/>
              <a:gd name="connsiteX30" fmla="*/ 599663 w 2991663"/>
              <a:gd name="connsiteY30" fmla="*/ 264054 h 1051454"/>
              <a:gd name="connsiteX31" fmla="*/ 644113 w 2991663"/>
              <a:gd name="connsiteY31" fmla="*/ 276754 h 1051454"/>
              <a:gd name="connsiteX32" fmla="*/ 653638 w 2991663"/>
              <a:gd name="connsiteY32" fmla="*/ 279929 h 1051454"/>
              <a:gd name="connsiteX33" fmla="*/ 682213 w 2991663"/>
              <a:gd name="connsiteY33" fmla="*/ 283104 h 1051454"/>
              <a:gd name="connsiteX34" fmla="*/ 694913 w 2991663"/>
              <a:gd name="connsiteY34" fmla="*/ 286279 h 1051454"/>
              <a:gd name="connsiteX35" fmla="*/ 713963 w 2991663"/>
              <a:gd name="connsiteY35" fmla="*/ 292629 h 1051454"/>
              <a:gd name="connsiteX36" fmla="*/ 748888 w 2991663"/>
              <a:gd name="connsiteY36" fmla="*/ 302154 h 1051454"/>
              <a:gd name="connsiteX37" fmla="*/ 758413 w 2991663"/>
              <a:gd name="connsiteY37" fmla="*/ 308504 h 1051454"/>
              <a:gd name="connsiteX38" fmla="*/ 777463 w 2991663"/>
              <a:gd name="connsiteY38" fmla="*/ 314854 h 1051454"/>
              <a:gd name="connsiteX39" fmla="*/ 799688 w 2991663"/>
              <a:gd name="connsiteY39" fmla="*/ 321204 h 1051454"/>
              <a:gd name="connsiteX40" fmla="*/ 809213 w 2991663"/>
              <a:gd name="connsiteY40" fmla="*/ 327554 h 1051454"/>
              <a:gd name="connsiteX41" fmla="*/ 837788 w 2991663"/>
              <a:gd name="connsiteY41" fmla="*/ 333904 h 1051454"/>
              <a:gd name="connsiteX42" fmla="*/ 860013 w 2991663"/>
              <a:gd name="connsiteY42" fmla="*/ 340254 h 1051454"/>
              <a:gd name="connsiteX43" fmla="*/ 907638 w 2991663"/>
              <a:gd name="connsiteY43" fmla="*/ 333904 h 1051454"/>
              <a:gd name="connsiteX44" fmla="*/ 939388 w 2991663"/>
              <a:gd name="connsiteY44" fmla="*/ 324379 h 1051454"/>
              <a:gd name="connsiteX45" fmla="*/ 980663 w 2991663"/>
              <a:gd name="connsiteY45" fmla="*/ 321204 h 1051454"/>
              <a:gd name="connsiteX46" fmla="*/ 1034638 w 2991663"/>
              <a:gd name="connsiteY46" fmla="*/ 314854 h 1051454"/>
              <a:gd name="connsiteX47" fmla="*/ 1133063 w 2991663"/>
              <a:gd name="connsiteY47" fmla="*/ 318029 h 1051454"/>
              <a:gd name="connsiteX48" fmla="*/ 1142588 w 2991663"/>
              <a:gd name="connsiteY48" fmla="*/ 321204 h 1051454"/>
              <a:gd name="connsiteX49" fmla="*/ 1155288 w 2991663"/>
              <a:gd name="connsiteY49" fmla="*/ 324379 h 1051454"/>
              <a:gd name="connsiteX50" fmla="*/ 1180688 w 2991663"/>
              <a:gd name="connsiteY50" fmla="*/ 327554 h 1051454"/>
              <a:gd name="connsiteX51" fmla="*/ 1193388 w 2991663"/>
              <a:gd name="connsiteY51" fmla="*/ 330729 h 1051454"/>
              <a:gd name="connsiteX52" fmla="*/ 1221963 w 2991663"/>
              <a:gd name="connsiteY52" fmla="*/ 340254 h 1051454"/>
              <a:gd name="connsiteX53" fmla="*/ 1260063 w 2991663"/>
              <a:gd name="connsiteY53" fmla="*/ 346604 h 1051454"/>
              <a:gd name="connsiteX54" fmla="*/ 1285463 w 2991663"/>
              <a:gd name="connsiteY54" fmla="*/ 352954 h 1051454"/>
              <a:gd name="connsiteX55" fmla="*/ 1294988 w 2991663"/>
              <a:gd name="connsiteY55" fmla="*/ 356129 h 1051454"/>
              <a:gd name="connsiteX56" fmla="*/ 1320388 w 2991663"/>
              <a:gd name="connsiteY56" fmla="*/ 359304 h 1051454"/>
              <a:gd name="connsiteX57" fmla="*/ 1342613 w 2991663"/>
              <a:gd name="connsiteY57" fmla="*/ 365654 h 1051454"/>
              <a:gd name="connsiteX58" fmla="*/ 1371188 w 2991663"/>
              <a:gd name="connsiteY58" fmla="*/ 375179 h 1051454"/>
              <a:gd name="connsiteX59" fmla="*/ 1380713 w 2991663"/>
              <a:gd name="connsiteY59" fmla="*/ 378354 h 1051454"/>
              <a:gd name="connsiteX60" fmla="*/ 1390238 w 2991663"/>
              <a:gd name="connsiteY60" fmla="*/ 381529 h 1051454"/>
              <a:gd name="connsiteX61" fmla="*/ 1399763 w 2991663"/>
              <a:gd name="connsiteY61" fmla="*/ 387879 h 1051454"/>
              <a:gd name="connsiteX62" fmla="*/ 1412463 w 2991663"/>
              <a:gd name="connsiteY62" fmla="*/ 391054 h 1051454"/>
              <a:gd name="connsiteX63" fmla="*/ 1431513 w 2991663"/>
              <a:gd name="connsiteY63" fmla="*/ 397404 h 1051454"/>
              <a:gd name="connsiteX64" fmla="*/ 1441038 w 2991663"/>
              <a:gd name="connsiteY64" fmla="*/ 400579 h 1051454"/>
              <a:gd name="connsiteX65" fmla="*/ 1450563 w 2991663"/>
              <a:gd name="connsiteY65" fmla="*/ 406929 h 1051454"/>
              <a:gd name="connsiteX66" fmla="*/ 1472788 w 2991663"/>
              <a:gd name="connsiteY66" fmla="*/ 413279 h 1051454"/>
              <a:gd name="connsiteX67" fmla="*/ 1491838 w 2991663"/>
              <a:gd name="connsiteY67" fmla="*/ 422804 h 1051454"/>
              <a:gd name="connsiteX68" fmla="*/ 1504538 w 2991663"/>
              <a:gd name="connsiteY68" fmla="*/ 429154 h 1051454"/>
              <a:gd name="connsiteX69" fmla="*/ 1523588 w 2991663"/>
              <a:gd name="connsiteY69" fmla="*/ 435504 h 1051454"/>
              <a:gd name="connsiteX70" fmla="*/ 1533113 w 2991663"/>
              <a:gd name="connsiteY70" fmla="*/ 438679 h 1051454"/>
              <a:gd name="connsiteX71" fmla="*/ 1536288 w 2991663"/>
              <a:gd name="connsiteY71" fmla="*/ 451379 h 1051454"/>
              <a:gd name="connsiteX72" fmla="*/ 1552163 w 2991663"/>
              <a:gd name="connsiteY72" fmla="*/ 454554 h 1051454"/>
              <a:gd name="connsiteX73" fmla="*/ 1583913 w 2991663"/>
              <a:gd name="connsiteY73" fmla="*/ 467254 h 1051454"/>
              <a:gd name="connsiteX74" fmla="*/ 1602963 w 2991663"/>
              <a:gd name="connsiteY74" fmla="*/ 473604 h 1051454"/>
              <a:gd name="connsiteX75" fmla="*/ 1612488 w 2991663"/>
              <a:gd name="connsiteY75" fmla="*/ 479954 h 1051454"/>
              <a:gd name="connsiteX76" fmla="*/ 1622013 w 2991663"/>
              <a:gd name="connsiteY76" fmla="*/ 483129 h 1051454"/>
              <a:gd name="connsiteX77" fmla="*/ 1631538 w 2991663"/>
              <a:gd name="connsiteY77" fmla="*/ 489479 h 1051454"/>
              <a:gd name="connsiteX78" fmla="*/ 1656938 w 2991663"/>
              <a:gd name="connsiteY78" fmla="*/ 495829 h 1051454"/>
              <a:gd name="connsiteX79" fmla="*/ 1666463 w 2991663"/>
              <a:gd name="connsiteY79" fmla="*/ 502179 h 1051454"/>
              <a:gd name="connsiteX80" fmla="*/ 1691863 w 2991663"/>
              <a:gd name="connsiteY80" fmla="*/ 508529 h 1051454"/>
              <a:gd name="connsiteX81" fmla="*/ 1701388 w 2991663"/>
              <a:gd name="connsiteY81" fmla="*/ 514879 h 1051454"/>
              <a:gd name="connsiteX82" fmla="*/ 1720438 w 2991663"/>
              <a:gd name="connsiteY82" fmla="*/ 521229 h 1051454"/>
              <a:gd name="connsiteX83" fmla="*/ 1729963 w 2991663"/>
              <a:gd name="connsiteY83" fmla="*/ 524404 h 1051454"/>
              <a:gd name="connsiteX84" fmla="*/ 1739488 w 2991663"/>
              <a:gd name="connsiteY84" fmla="*/ 527579 h 1051454"/>
              <a:gd name="connsiteX85" fmla="*/ 1752188 w 2991663"/>
              <a:gd name="connsiteY85" fmla="*/ 530754 h 1051454"/>
              <a:gd name="connsiteX86" fmla="*/ 1771238 w 2991663"/>
              <a:gd name="connsiteY86" fmla="*/ 540279 h 1051454"/>
              <a:gd name="connsiteX87" fmla="*/ 1780763 w 2991663"/>
              <a:gd name="connsiteY87" fmla="*/ 546629 h 1051454"/>
              <a:gd name="connsiteX88" fmla="*/ 1799813 w 2991663"/>
              <a:gd name="connsiteY88" fmla="*/ 552979 h 1051454"/>
              <a:gd name="connsiteX89" fmla="*/ 1825213 w 2991663"/>
              <a:gd name="connsiteY89" fmla="*/ 565679 h 1051454"/>
              <a:gd name="connsiteX90" fmla="*/ 1844263 w 2991663"/>
              <a:gd name="connsiteY90" fmla="*/ 572029 h 1051454"/>
              <a:gd name="connsiteX91" fmla="*/ 1869663 w 2991663"/>
              <a:gd name="connsiteY91" fmla="*/ 584729 h 1051454"/>
              <a:gd name="connsiteX92" fmla="*/ 1879188 w 2991663"/>
              <a:gd name="connsiteY92" fmla="*/ 591079 h 1051454"/>
              <a:gd name="connsiteX93" fmla="*/ 1901413 w 2991663"/>
              <a:gd name="connsiteY93" fmla="*/ 597429 h 1051454"/>
              <a:gd name="connsiteX94" fmla="*/ 1910938 w 2991663"/>
              <a:gd name="connsiteY94" fmla="*/ 600604 h 1051454"/>
              <a:gd name="connsiteX95" fmla="*/ 1920463 w 2991663"/>
              <a:gd name="connsiteY95" fmla="*/ 606954 h 1051454"/>
              <a:gd name="connsiteX96" fmla="*/ 1929988 w 2991663"/>
              <a:gd name="connsiteY96" fmla="*/ 610129 h 1051454"/>
              <a:gd name="connsiteX97" fmla="*/ 1942688 w 2991663"/>
              <a:gd name="connsiteY97" fmla="*/ 613304 h 1051454"/>
              <a:gd name="connsiteX98" fmla="*/ 1961738 w 2991663"/>
              <a:gd name="connsiteY98" fmla="*/ 626004 h 1051454"/>
              <a:gd name="connsiteX99" fmla="*/ 1971263 w 2991663"/>
              <a:gd name="connsiteY99" fmla="*/ 632354 h 1051454"/>
              <a:gd name="connsiteX100" fmla="*/ 2009363 w 2991663"/>
              <a:gd name="connsiteY100" fmla="*/ 641879 h 1051454"/>
              <a:gd name="connsiteX101" fmla="*/ 2022063 w 2991663"/>
              <a:gd name="connsiteY101" fmla="*/ 648229 h 1051454"/>
              <a:gd name="connsiteX102" fmla="*/ 2044288 w 2991663"/>
              <a:gd name="connsiteY102" fmla="*/ 654579 h 1051454"/>
              <a:gd name="connsiteX103" fmla="*/ 2053813 w 2991663"/>
              <a:gd name="connsiteY103" fmla="*/ 660929 h 1051454"/>
              <a:gd name="connsiteX104" fmla="*/ 2066513 w 2991663"/>
              <a:gd name="connsiteY104" fmla="*/ 664104 h 1051454"/>
              <a:gd name="connsiteX105" fmla="*/ 2104613 w 2991663"/>
              <a:gd name="connsiteY105" fmla="*/ 679979 h 1051454"/>
              <a:gd name="connsiteX106" fmla="*/ 2133188 w 2991663"/>
              <a:gd name="connsiteY106" fmla="*/ 692679 h 1051454"/>
              <a:gd name="connsiteX107" fmla="*/ 2142713 w 2991663"/>
              <a:gd name="connsiteY107" fmla="*/ 695854 h 1051454"/>
              <a:gd name="connsiteX108" fmla="*/ 2161763 w 2991663"/>
              <a:gd name="connsiteY108" fmla="*/ 705379 h 1051454"/>
              <a:gd name="connsiteX109" fmla="*/ 2171288 w 2991663"/>
              <a:gd name="connsiteY109" fmla="*/ 711729 h 1051454"/>
              <a:gd name="connsiteX110" fmla="*/ 2190338 w 2991663"/>
              <a:gd name="connsiteY110" fmla="*/ 718079 h 1051454"/>
              <a:gd name="connsiteX111" fmla="*/ 2199863 w 2991663"/>
              <a:gd name="connsiteY111" fmla="*/ 724429 h 1051454"/>
              <a:gd name="connsiteX112" fmla="*/ 2218913 w 2991663"/>
              <a:gd name="connsiteY112" fmla="*/ 730779 h 1051454"/>
              <a:gd name="connsiteX113" fmla="*/ 2241138 w 2991663"/>
              <a:gd name="connsiteY113" fmla="*/ 740304 h 1051454"/>
              <a:gd name="connsiteX114" fmla="*/ 2266538 w 2991663"/>
              <a:gd name="connsiteY114" fmla="*/ 749829 h 1051454"/>
              <a:gd name="connsiteX115" fmla="*/ 2291938 w 2991663"/>
              <a:gd name="connsiteY115" fmla="*/ 762529 h 1051454"/>
              <a:gd name="connsiteX116" fmla="*/ 2310988 w 2991663"/>
              <a:gd name="connsiteY116" fmla="*/ 772054 h 1051454"/>
              <a:gd name="connsiteX117" fmla="*/ 2333213 w 2991663"/>
              <a:gd name="connsiteY117" fmla="*/ 781579 h 1051454"/>
              <a:gd name="connsiteX118" fmla="*/ 2361788 w 2991663"/>
              <a:gd name="connsiteY118" fmla="*/ 794279 h 1051454"/>
              <a:gd name="connsiteX119" fmla="*/ 2374488 w 2991663"/>
              <a:gd name="connsiteY119" fmla="*/ 800629 h 1051454"/>
              <a:gd name="connsiteX120" fmla="*/ 2384013 w 2991663"/>
              <a:gd name="connsiteY120" fmla="*/ 806979 h 1051454"/>
              <a:gd name="connsiteX121" fmla="*/ 2396713 w 2991663"/>
              <a:gd name="connsiteY121" fmla="*/ 810154 h 1051454"/>
              <a:gd name="connsiteX122" fmla="*/ 2415763 w 2991663"/>
              <a:gd name="connsiteY122" fmla="*/ 822854 h 1051454"/>
              <a:gd name="connsiteX123" fmla="*/ 2425288 w 2991663"/>
              <a:gd name="connsiteY123" fmla="*/ 829204 h 1051454"/>
              <a:gd name="connsiteX124" fmla="*/ 2434813 w 2991663"/>
              <a:gd name="connsiteY124" fmla="*/ 832379 h 1051454"/>
              <a:gd name="connsiteX125" fmla="*/ 2453863 w 2991663"/>
              <a:gd name="connsiteY125" fmla="*/ 841904 h 1051454"/>
              <a:gd name="connsiteX126" fmla="*/ 2472913 w 2991663"/>
              <a:gd name="connsiteY126" fmla="*/ 860954 h 1051454"/>
              <a:gd name="connsiteX127" fmla="*/ 2488788 w 2991663"/>
              <a:gd name="connsiteY127" fmla="*/ 876829 h 1051454"/>
              <a:gd name="connsiteX128" fmla="*/ 2495138 w 2991663"/>
              <a:gd name="connsiteY128" fmla="*/ 886354 h 1051454"/>
              <a:gd name="connsiteX129" fmla="*/ 2514188 w 2991663"/>
              <a:gd name="connsiteY129" fmla="*/ 899054 h 1051454"/>
              <a:gd name="connsiteX130" fmla="*/ 2523713 w 2991663"/>
              <a:gd name="connsiteY130" fmla="*/ 905404 h 1051454"/>
              <a:gd name="connsiteX131" fmla="*/ 2533238 w 2991663"/>
              <a:gd name="connsiteY131" fmla="*/ 914929 h 1051454"/>
              <a:gd name="connsiteX132" fmla="*/ 2561813 w 2991663"/>
              <a:gd name="connsiteY132" fmla="*/ 933979 h 1051454"/>
              <a:gd name="connsiteX133" fmla="*/ 2571338 w 2991663"/>
              <a:gd name="connsiteY133" fmla="*/ 940329 h 1051454"/>
              <a:gd name="connsiteX134" fmla="*/ 2577688 w 2991663"/>
              <a:gd name="connsiteY134" fmla="*/ 949854 h 1051454"/>
              <a:gd name="connsiteX135" fmla="*/ 2587213 w 2991663"/>
              <a:gd name="connsiteY135" fmla="*/ 953029 h 1051454"/>
              <a:gd name="connsiteX136" fmla="*/ 2606263 w 2991663"/>
              <a:gd name="connsiteY136" fmla="*/ 965729 h 1051454"/>
              <a:gd name="connsiteX137" fmla="*/ 2625313 w 2991663"/>
              <a:gd name="connsiteY137" fmla="*/ 978429 h 1051454"/>
              <a:gd name="connsiteX138" fmla="*/ 2653888 w 2991663"/>
              <a:gd name="connsiteY138" fmla="*/ 1000654 h 1051454"/>
              <a:gd name="connsiteX139" fmla="*/ 2672938 w 2991663"/>
              <a:gd name="connsiteY139" fmla="*/ 1007004 h 1051454"/>
              <a:gd name="connsiteX140" fmla="*/ 2688813 w 2991663"/>
              <a:gd name="connsiteY140" fmla="*/ 1019704 h 1051454"/>
              <a:gd name="connsiteX141" fmla="*/ 2698338 w 2991663"/>
              <a:gd name="connsiteY141" fmla="*/ 1026054 h 1051454"/>
              <a:gd name="connsiteX142" fmla="*/ 2717388 w 2991663"/>
              <a:gd name="connsiteY142" fmla="*/ 1032404 h 1051454"/>
              <a:gd name="connsiteX143" fmla="*/ 2745963 w 2991663"/>
              <a:gd name="connsiteY143" fmla="*/ 1041929 h 1051454"/>
              <a:gd name="connsiteX144" fmla="*/ 2758663 w 2991663"/>
              <a:gd name="connsiteY144" fmla="*/ 1045104 h 1051454"/>
              <a:gd name="connsiteX145" fmla="*/ 2777713 w 2991663"/>
              <a:gd name="connsiteY145" fmla="*/ 1051454 h 1051454"/>
              <a:gd name="connsiteX146" fmla="*/ 2790413 w 2991663"/>
              <a:gd name="connsiteY146" fmla="*/ 1048279 h 1051454"/>
              <a:gd name="connsiteX147" fmla="*/ 2803113 w 2991663"/>
              <a:gd name="connsiteY147" fmla="*/ 1041929 h 1051454"/>
              <a:gd name="connsiteX148" fmla="*/ 2831688 w 2991663"/>
              <a:gd name="connsiteY148" fmla="*/ 1019704 h 1051454"/>
              <a:gd name="connsiteX149" fmla="*/ 2853913 w 2991663"/>
              <a:gd name="connsiteY149" fmla="*/ 994304 h 1051454"/>
              <a:gd name="connsiteX150" fmla="*/ 2872963 w 2991663"/>
              <a:gd name="connsiteY150" fmla="*/ 965729 h 1051454"/>
              <a:gd name="connsiteX151" fmla="*/ 2879313 w 2991663"/>
              <a:gd name="connsiteY151" fmla="*/ 956204 h 1051454"/>
              <a:gd name="connsiteX152" fmla="*/ 2885663 w 2991663"/>
              <a:gd name="connsiteY152" fmla="*/ 933979 h 1051454"/>
              <a:gd name="connsiteX153" fmla="*/ 2892013 w 2991663"/>
              <a:gd name="connsiteY153" fmla="*/ 924454 h 1051454"/>
              <a:gd name="connsiteX154" fmla="*/ 2895188 w 2991663"/>
              <a:gd name="connsiteY154" fmla="*/ 914929 h 1051454"/>
              <a:gd name="connsiteX155" fmla="*/ 2901538 w 2991663"/>
              <a:gd name="connsiteY155" fmla="*/ 905404 h 1051454"/>
              <a:gd name="connsiteX156" fmla="*/ 2904713 w 2991663"/>
              <a:gd name="connsiteY156" fmla="*/ 895879 h 1051454"/>
              <a:gd name="connsiteX157" fmla="*/ 2911063 w 2991663"/>
              <a:gd name="connsiteY157" fmla="*/ 886354 h 1051454"/>
              <a:gd name="connsiteX158" fmla="*/ 2914238 w 2991663"/>
              <a:gd name="connsiteY158" fmla="*/ 876829 h 1051454"/>
              <a:gd name="connsiteX159" fmla="*/ 2926938 w 2991663"/>
              <a:gd name="connsiteY159" fmla="*/ 857779 h 1051454"/>
              <a:gd name="connsiteX160" fmla="*/ 2945988 w 2991663"/>
              <a:gd name="connsiteY160" fmla="*/ 829204 h 1051454"/>
              <a:gd name="connsiteX161" fmla="*/ 2952338 w 2991663"/>
              <a:gd name="connsiteY161" fmla="*/ 819679 h 1051454"/>
              <a:gd name="connsiteX162" fmla="*/ 2958688 w 2991663"/>
              <a:gd name="connsiteY162" fmla="*/ 810154 h 1051454"/>
              <a:gd name="connsiteX163" fmla="*/ 2968213 w 2991663"/>
              <a:gd name="connsiteY163" fmla="*/ 791104 h 1051454"/>
              <a:gd name="connsiteX164" fmla="*/ 2971388 w 2991663"/>
              <a:gd name="connsiteY164" fmla="*/ 781579 h 1051454"/>
              <a:gd name="connsiteX165" fmla="*/ 2977738 w 2991663"/>
              <a:gd name="connsiteY165" fmla="*/ 768879 h 1051454"/>
              <a:gd name="connsiteX166" fmla="*/ 2984088 w 2991663"/>
              <a:gd name="connsiteY166" fmla="*/ 749829 h 1051454"/>
              <a:gd name="connsiteX167" fmla="*/ 2990438 w 2991663"/>
              <a:gd name="connsiteY167" fmla="*/ 714904 h 1051454"/>
              <a:gd name="connsiteX168" fmla="*/ 2984088 w 2991663"/>
              <a:gd name="connsiteY168" fmla="*/ 657754 h 1051454"/>
              <a:gd name="connsiteX169" fmla="*/ 2977738 w 2991663"/>
              <a:gd name="connsiteY169" fmla="*/ 648229 h 1051454"/>
              <a:gd name="connsiteX170" fmla="*/ 2974563 w 2991663"/>
              <a:gd name="connsiteY170" fmla="*/ 638704 h 1051454"/>
              <a:gd name="connsiteX171" fmla="*/ 2955513 w 2991663"/>
              <a:gd name="connsiteY171" fmla="*/ 613304 h 1051454"/>
              <a:gd name="connsiteX172" fmla="*/ 2945988 w 2991663"/>
              <a:gd name="connsiteY172" fmla="*/ 591079 h 1051454"/>
              <a:gd name="connsiteX173" fmla="*/ 2939638 w 2991663"/>
              <a:gd name="connsiteY173" fmla="*/ 581554 h 1051454"/>
              <a:gd name="connsiteX174" fmla="*/ 2930113 w 2991663"/>
              <a:gd name="connsiteY174" fmla="*/ 562504 h 1051454"/>
              <a:gd name="connsiteX175" fmla="*/ 2920588 w 2991663"/>
              <a:gd name="connsiteY175" fmla="*/ 556154 h 1051454"/>
              <a:gd name="connsiteX176" fmla="*/ 2914238 w 2991663"/>
              <a:gd name="connsiteY176" fmla="*/ 543454 h 1051454"/>
              <a:gd name="connsiteX177" fmla="*/ 2895188 w 2991663"/>
              <a:gd name="connsiteY177" fmla="*/ 530754 h 1051454"/>
              <a:gd name="connsiteX178" fmla="*/ 2834863 w 2991663"/>
              <a:gd name="connsiteY178" fmla="*/ 533929 h 1051454"/>
              <a:gd name="connsiteX179" fmla="*/ 2825338 w 2991663"/>
              <a:gd name="connsiteY179" fmla="*/ 537104 h 1051454"/>
              <a:gd name="connsiteX180" fmla="*/ 2765013 w 2991663"/>
              <a:gd name="connsiteY180" fmla="*/ 540279 h 1051454"/>
              <a:gd name="connsiteX181" fmla="*/ 2745963 w 2991663"/>
              <a:gd name="connsiteY181" fmla="*/ 543454 h 1051454"/>
              <a:gd name="connsiteX182" fmla="*/ 2723738 w 2991663"/>
              <a:gd name="connsiteY182" fmla="*/ 546629 h 1051454"/>
              <a:gd name="connsiteX183" fmla="*/ 2707863 w 2991663"/>
              <a:gd name="connsiteY183" fmla="*/ 549804 h 1051454"/>
              <a:gd name="connsiteX184" fmla="*/ 2657063 w 2991663"/>
              <a:gd name="connsiteY184" fmla="*/ 546629 h 1051454"/>
              <a:gd name="connsiteX185" fmla="*/ 2609438 w 2991663"/>
              <a:gd name="connsiteY185" fmla="*/ 537104 h 1051454"/>
              <a:gd name="connsiteX186" fmla="*/ 2609438 w 2991663"/>
              <a:gd name="connsiteY186" fmla="*/ 537104 h 1051454"/>
              <a:gd name="connsiteX187" fmla="*/ 2580863 w 2991663"/>
              <a:gd name="connsiteY187" fmla="*/ 533929 h 1051454"/>
              <a:gd name="connsiteX188" fmla="*/ 2552288 w 2991663"/>
              <a:gd name="connsiteY188" fmla="*/ 527579 h 1051454"/>
              <a:gd name="connsiteX189" fmla="*/ 2542763 w 2991663"/>
              <a:gd name="connsiteY189" fmla="*/ 524404 h 1051454"/>
              <a:gd name="connsiteX190" fmla="*/ 2523713 w 2991663"/>
              <a:gd name="connsiteY190" fmla="*/ 521229 h 1051454"/>
              <a:gd name="connsiteX191" fmla="*/ 2498313 w 2991663"/>
              <a:gd name="connsiteY191" fmla="*/ 514879 h 1051454"/>
              <a:gd name="connsiteX192" fmla="*/ 2469738 w 2991663"/>
              <a:gd name="connsiteY192" fmla="*/ 511704 h 1051454"/>
              <a:gd name="connsiteX193" fmla="*/ 2444338 w 2991663"/>
              <a:gd name="connsiteY193" fmla="*/ 505354 h 1051454"/>
              <a:gd name="connsiteX194" fmla="*/ 2434813 w 2991663"/>
              <a:gd name="connsiteY194" fmla="*/ 502179 h 1051454"/>
              <a:gd name="connsiteX195" fmla="*/ 2393538 w 2991663"/>
              <a:gd name="connsiteY195" fmla="*/ 492654 h 1051454"/>
              <a:gd name="connsiteX196" fmla="*/ 2371313 w 2991663"/>
              <a:gd name="connsiteY196" fmla="*/ 486304 h 1051454"/>
              <a:gd name="connsiteX197" fmla="*/ 2361788 w 2991663"/>
              <a:gd name="connsiteY197" fmla="*/ 483129 h 1051454"/>
              <a:gd name="connsiteX198" fmla="*/ 2330038 w 2991663"/>
              <a:gd name="connsiteY198" fmla="*/ 473604 h 1051454"/>
              <a:gd name="connsiteX199" fmla="*/ 2320513 w 2991663"/>
              <a:gd name="connsiteY199" fmla="*/ 470429 h 1051454"/>
              <a:gd name="connsiteX200" fmla="*/ 2310988 w 2991663"/>
              <a:gd name="connsiteY200" fmla="*/ 467254 h 1051454"/>
              <a:gd name="connsiteX201" fmla="*/ 2288763 w 2991663"/>
              <a:gd name="connsiteY201" fmla="*/ 460904 h 1051454"/>
              <a:gd name="connsiteX202" fmla="*/ 2276063 w 2991663"/>
              <a:gd name="connsiteY202" fmla="*/ 454554 h 1051454"/>
              <a:gd name="connsiteX203" fmla="*/ 2263363 w 2991663"/>
              <a:gd name="connsiteY203" fmla="*/ 451379 h 1051454"/>
              <a:gd name="connsiteX204" fmla="*/ 2250663 w 2991663"/>
              <a:gd name="connsiteY204" fmla="*/ 445029 h 1051454"/>
              <a:gd name="connsiteX205" fmla="*/ 2241138 w 2991663"/>
              <a:gd name="connsiteY205" fmla="*/ 438679 h 1051454"/>
              <a:gd name="connsiteX206" fmla="*/ 2225263 w 2991663"/>
              <a:gd name="connsiteY206" fmla="*/ 435504 h 1051454"/>
              <a:gd name="connsiteX207" fmla="*/ 2212563 w 2991663"/>
              <a:gd name="connsiteY207" fmla="*/ 432329 h 1051454"/>
              <a:gd name="connsiteX208" fmla="*/ 2203038 w 2991663"/>
              <a:gd name="connsiteY208" fmla="*/ 429154 h 1051454"/>
              <a:gd name="connsiteX209" fmla="*/ 2161763 w 2991663"/>
              <a:gd name="connsiteY209" fmla="*/ 422804 h 1051454"/>
              <a:gd name="connsiteX210" fmla="*/ 2152238 w 2991663"/>
              <a:gd name="connsiteY210" fmla="*/ 419629 h 1051454"/>
              <a:gd name="connsiteX211" fmla="*/ 2126838 w 2991663"/>
              <a:gd name="connsiteY211" fmla="*/ 413279 h 1051454"/>
              <a:gd name="connsiteX212" fmla="*/ 2117313 w 2991663"/>
              <a:gd name="connsiteY212" fmla="*/ 410104 h 1051454"/>
              <a:gd name="connsiteX213" fmla="*/ 2107788 w 2991663"/>
              <a:gd name="connsiteY213" fmla="*/ 403754 h 1051454"/>
              <a:gd name="connsiteX214" fmla="*/ 2091913 w 2991663"/>
              <a:gd name="connsiteY214" fmla="*/ 400579 h 1051454"/>
              <a:gd name="connsiteX215" fmla="*/ 2072863 w 2991663"/>
              <a:gd name="connsiteY215" fmla="*/ 394229 h 1051454"/>
              <a:gd name="connsiteX216" fmla="*/ 2060163 w 2991663"/>
              <a:gd name="connsiteY216" fmla="*/ 387879 h 1051454"/>
              <a:gd name="connsiteX217" fmla="*/ 2044288 w 2991663"/>
              <a:gd name="connsiteY217" fmla="*/ 384704 h 1051454"/>
              <a:gd name="connsiteX218" fmla="*/ 2031588 w 2991663"/>
              <a:gd name="connsiteY218" fmla="*/ 381529 h 1051454"/>
              <a:gd name="connsiteX219" fmla="*/ 2022063 w 2991663"/>
              <a:gd name="connsiteY219" fmla="*/ 378354 h 1051454"/>
              <a:gd name="connsiteX220" fmla="*/ 2012538 w 2991663"/>
              <a:gd name="connsiteY220" fmla="*/ 372004 h 1051454"/>
              <a:gd name="connsiteX221" fmla="*/ 1996663 w 2991663"/>
              <a:gd name="connsiteY221" fmla="*/ 368829 h 1051454"/>
              <a:gd name="connsiteX222" fmla="*/ 1968088 w 2991663"/>
              <a:gd name="connsiteY222" fmla="*/ 356129 h 1051454"/>
              <a:gd name="connsiteX223" fmla="*/ 1958563 w 2991663"/>
              <a:gd name="connsiteY223" fmla="*/ 352954 h 1051454"/>
              <a:gd name="connsiteX224" fmla="*/ 1949038 w 2991663"/>
              <a:gd name="connsiteY224" fmla="*/ 349779 h 1051454"/>
              <a:gd name="connsiteX225" fmla="*/ 1936338 w 2991663"/>
              <a:gd name="connsiteY225" fmla="*/ 346604 h 1051454"/>
              <a:gd name="connsiteX226" fmla="*/ 1926813 w 2991663"/>
              <a:gd name="connsiteY226" fmla="*/ 343429 h 1051454"/>
              <a:gd name="connsiteX227" fmla="*/ 1910938 w 2991663"/>
              <a:gd name="connsiteY227" fmla="*/ 340254 h 1051454"/>
              <a:gd name="connsiteX228" fmla="*/ 1901413 w 2991663"/>
              <a:gd name="connsiteY228" fmla="*/ 333904 h 1051454"/>
              <a:gd name="connsiteX229" fmla="*/ 1879188 w 2991663"/>
              <a:gd name="connsiteY229" fmla="*/ 327554 h 1051454"/>
              <a:gd name="connsiteX230" fmla="*/ 1860138 w 2991663"/>
              <a:gd name="connsiteY230" fmla="*/ 318029 h 1051454"/>
              <a:gd name="connsiteX231" fmla="*/ 1847438 w 2991663"/>
              <a:gd name="connsiteY231" fmla="*/ 311679 h 1051454"/>
              <a:gd name="connsiteX232" fmla="*/ 1828388 w 2991663"/>
              <a:gd name="connsiteY232" fmla="*/ 305329 h 1051454"/>
              <a:gd name="connsiteX233" fmla="*/ 1818863 w 2991663"/>
              <a:gd name="connsiteY233" fmla="*/ 302154 h 1051454"/>
              <a:gd name="connsiteX234" fmla="*/ 1790288 w 2991663"/>
              <a:gd name="connsiteY234" fmla="*/ 292629 h 1051454"/>
              <a:gd name="connsiteX235" fmla="*/ 1761713 w 2991663"/>
              <a:gd name="connsiteY235" fmla="*/ 283104 h 1051454"/>
              <a:gd name="connsiteX236" fmla="*/ 1752188 w 2991663"/>
              <a:gd name="connsiteY236" fmla="*/ 276754 h 1051454"/>
              <a:gd name="connsiteX237" fmla="*/ 1733138 w 2991663"/>
              <a:gd name="connsiteY237" fmla="*/ 273579 h 1051454"/>
              <a:gd name="connsiteX238" fmla="*/ 1720438 w 2991663"/>
              <a:gd name="connsiteY238" fmla="*/ 270404 h 1051454"/>
              <a:gd name="connsiteX239" fmla="*/ 1701388 w 2991663"/>
              <a:gd name="connsiteY239" fmla="*/ 264054 h 1051454"/>
              <a:gd name="connsiteX240" fmla="*/ 1691863 w 2991663"/>
              <a:gd name="connsiteY240" fmla="*/ 260879 h 1051454"/>
              <a:gd name="connsiteX241" fmla="*/ 1679163 w 2991663"/>
              <a:gd name="connsiteY241" fmla="*/ 257704 h 1051454"/>
              <a:gd name="connsiteX242" fmla="*/ 1656938 w 2991663"/>
              <a:gd name="connsiteY242" fmla="*/ 245004 h 1051454"/>
              <a:gd name="connsiteX243" fmla="*/ 1647413 w 2991663"/>
              <a:gd name="connsiteY243" fmla="*/ 241829 h 1051454"/>
              <a:gd name="connsiteX244" fmla="*/ 1622013 w 2991663"/>
              <a:gd name="connsiteY244" fmla="*/ 232304 h 1051454"/>
              <a:gd name="connsiteX245" fmla="*/ 1612488 w 2991663"/>
              <a:gd name="connsiteY245" fmla="*/ 225954 h 1051454"/>
              <a:gd name="connsiteX246" fmla="*/ 1590263 w 2991663"/>
              <a:gd name="connsiteY246" fmla="*/ 219604 h 1051454"/>
              <a:gd name="connsiteX247" fmla="*/ 1571213 w 2991663"/>
              <a:gd name="connsiteY247" fmla="*/ 213254 h 1051454"/>
              <a:gd name="connsiteX248" fmla="*/ 1533113 w 2991663"/>
              <a:gd name="connsiteY248" fmla="*/ 206904 h 1051454"/>
              <a:gd name="connsiteX249" fmla="*/ 1488663 w 2991663"/>
              <a:gd name="connsiteY249" fmla="*/ 197379 h 1051454"/>
              <a:gd name="connsiteX250" fmla="*/ 1469613 w 2991663"/>
              <a:gd name="connsiteY250" fmla="*/ 191029 h 1051454"/>
              <a:gd name="connsiteX251" fmla="*/ 1456913 w 2991663"/>
              <a:gd name="connsiteY251" fmla="*/ 184679 h 1051454"/>
              <a:gd name="connsiteX252" fmla="*/ 1437863 w 2991663"/>
              <a:gd name="connsiteY252" fmla="*/ 178329 h 1051454"/>
              <a:gd name="connsiteX253" fmla="*/ 1418813 w 2991663"/>
              <a:gd name="connsiteY253" fmla="*/ 168804 h 1051454"/>
              <a:gd name="connsiteX254" fmla="*/ 1406113 w 2991663"/>
              <a:gd name="connsiteY254" fmla="*/ 162454 h 1051454"/>
              <a:gd name="connsiteX255" fmla="*/ 1393413 w 2991663"/>
              <a:gd name="connsiteY255" fmla="*/ 159279 h 1051454"/>
              <a:gd name="connsiteX256" fmla="*/ 1368013 w 2991663"/>
              <a:gd name="connsiteY256" fmla="*/ 146579 h 1051454"/>
              <a:gd name="connsiteX257" fmla="*/ 1355313 w 2991663"/>
              <a:gd name="connsiteY257" fmla="*/ 143404 h 1051454"/>
              <a:gd name="connsiteX258" fmla="*/ 1345788 w 2991663"/>
              <a:gd name="connsiteY258" fmla="*/ 140229 h 1051454"/>
              <a:gd name="connsiteX259" fmla="*/ 1320388 w 2991663"/>
              <a:gd name="connsiteY259" fmla="*/ 133879 h 1051454"/>
              <a:gd name="connsiteX260" fmla="*/ 1307688 w 2991663"/>
              <a:gd name="connsiteY260" fmla="*/ 130704 h 1051454"/>
              <a:gd name="connsiteX261" fmla="*/ 1288638 w 2991663"/>
              <a:gd name="connsiteY261" fmla="*/ 124354 h 1051454"/>
              <a:gd name="connsiteX262" fmla="*/ 1253713 w 2991663"/>
              <a:gd name="connsiteY262" fmla="*/ 121179 h 1051454"/>
              <a:gd name="connsiteX263" fmla="*/ 1237838 w 2991663"/>
              <a:gd name="connsiteY263" fmla="*/ 118004 h 1051454"/>
              <a:gd name="connsiteX264" fmla="*/ 1218788 w 2991663"/>
              <a:gd name="connsiteY264" fmla="*/ 111654 h 1051454"/>
              <a:gd name="connsiteX265" fmla="*/ 1202913 w 2991663"/>
              <a:gd name="connsiteY265" fmla="*/ 108479 h 1051454"/>
              <a:gd name="connsiteX266" fmla="*/ 1180688 w 2991663"/>
              <a:gd name="connsiteY266" fmla="*/ 102129 h 1051454"/>
              <a:gd name="connsiteX267" fmla="*/ 1142588 w 2991663"/>
              <a:gd name="connsiteY267" fmla="*/ 95779 h 1051454"/>
              <a:gd name="connsiteX268" fmla="*/ 1126713 w 2991663"/>
              <a:gd name="connsiteY268" fmla="*/ 92604 h 1051454"/>
              <a:gd name="connsiteX269" fmla="*/ 1114013 w 2991663"/>
              <a:gd name="connsiteY269" fmla="*/ 89429 h 1051454"/>
              <a:gd name="connsiteX270" fmla="*/ 1053688 w 2991663"/>
              <a:gd name="connsiteY270" fmla="*/ 83079 h 1051454"/>
              <a:gd name="connsiteX271" fmla="*/ 1040988 w 2991663"/>
              <a:gd name="connsiteY271" fmla="*/ 79904 h 1051454"/>
              <a:gd name="connsiteX272" fmla="*/ 1025113 w 2991663"/>
              <a:gd name="connsiteY272" fmla="*/ 76729 h 1051454"/>
              <a:gd name="connsiteX273" fmla="*/ 1015588 w 2991663"/>
              <a:gd name="connsiteY273" fmla="*/ 73554 h 1051454"/>
              <a:gd name="connsiteX274" fmla="*/ 923513 w 2991663"/>
              <a:gd name="connsiteY274" fmla="*/ 67204 h 1051454"/>
              <a:gd name="connsiteX275" fmla="*/ 771113 w 2991663"/>
              <a:gd name="connsiteY275" fmla="*/ 67204 h 1051454"/>
              <a:gd name="connsiteX276" fmla="*/ 704438 w 2991663"/>
              <a:gd name="connsiteY276" fmla="*/ 64029 h 1051454"/>
              <a:gd name="connsiteX277" fmla="*/ 688563 w 2991663"/>
              <a:gd name="connsiteY277" fmla="*/ 60854 h 1051454"/>
              <a:gd name="connsiteX278" fmla="*/ 675863 w 2991663"/>
              <a:gd name="connsiteY278" fmla="*/ 57679 h 1051454"/>
              <a:gd name="connsiteX279" fmla="*/ 647288 w 2991663"/>
              <a:gd name="connsiteY279" fmla="*/ 54504 h 1051454"/>
              <a:gd name="connsiteX280" fmla="*/ 494888 w 2991663"/>
              <a:gd name="connsiteY280" fmla="*/ 48154 h 1051454"/>
              <a:gd name="connsiteX281" fmla="*/ 475838 w 2991663"/>
              <a:gd name="connsiteY281" fmla="*/ 44979 h 1051454"/>
              <a:gd name="connsiteX282" fmla="*/ 463138 w 2991663"/>
              <a:gd name="connsiteY282" fmla="*/ 41804 h 1051454"/>
              <a:gd name="connsiteX283" fmla="*/ 355188 w 2991663"/>
              <a:gd name="connsiteY283" fmla="*/ 38629 h 1051454"/>
              <a:gd name="connsiteX284" fmla="*/ 304388 w 2991663"/>
              <a:gd name="connsiteY284" fmla="*/ 32279 h 1051454"/>
              <a:gd name="connsiteX285" fmla="*/ 278988 w 2991663"/>
              <a:gd name="connsiteY285" fmla="*/ 29104 h 1051454"/>
              <a:gd name="connsiteX286" fmla="*/ 266288 w 2991663"/>
              <a:gd name="connsiteY286" fmla="*/ 25929 h 1051454"/>
              <a:gd name="connsiteX287" fmla="*/ 250413 w 2991663"/>
              <a:gd name="connsiteY287" fmla="*/ 22754 h 1051454"/>
              <a:gd name="connsiteX288" fmla="*/ 228188 w 2991663"/>
              <a:gd name="connsiteY288" fmla="*/ 19579 h 1051454"/>
              <a:gd name="connsiteX289" fmla="*/ 209138 w 2991663"/>
              <a:gd name="connsiteY289" fmla="*/ 16404 h 1051454"/>
              <a:gd name="connsiteX290" fmla="*/ 174213 w 2991663"/>
              <a:gd name="connsiteY290" fmla="*/ 13229 h 1051454"/>
              <a:gd name="connsiteX291" fmla="*/ 155163 w 2991663"/>
              <a:gd name="connsiteY291" fmla="*/ 10054 h 1051454"/>
              <a:gd name="connsiteX292" fmla="*/ 139288 w 2991663"/>
              <a:gd name="connsiteY292" fmla="*/ 6879 h 1051454"/>
              <a:gd name="connsiteX293" fmla="*/ 88488 w 2991663"/>
              <a:gd name="connsiteY293" fmla="*/ 529 h 1051454"/>
              <a:gd name="connsiteX0" fmla="*/ 88488 w 2991663"/>
              <a:gd name="connsiteY0" fmla="*/ 529 h 1051454"/>
              <a:gd name="connsiteX1" fmla="*/ 44038 w 2991663"/>
              <a:gd name="connsiteY1" fmla="*/ 10054 h 1051454"/>
              <a:gd name="connsiteX2" fmla="*/ 15463 w 2991663"/>
              <a:gd name="connsiteY2" fmla="*/ 25929 h 1051454"/>
              <a:gd name="connsiteX3" fmla="*/ 12288 w 2991663"/>
              <a:gd name="connsiteY3" fmla="*/ 35454 h 1051454"/>
              <a:gd name="connsiteX4" fmla="*/ 9113 w 2991663"/>
              <a:gd name="connsiteY4" fmla="*/ 57679 h 1051454"/>
              <a:gd name="connsiteX5" fmla="*/ 18638 w 2991663"/>
              <a:gd name="connsiteY5" fmla="*/ 60854 h 1051454"/>
              <a:gd name="connsiteX6" fmla="*/ 28163 w 2991663"/>
              <a:gd name="connsiteY6" fmla="*/ 67204 h 1051454"/>
              <a:gd name="connsiteX7" fmla="*/ 47213 w 2991663"/>
              <a:gd name="connsiteY7" fmla="*/ 73554 h 1051454"/>
              <a:gd name="connsiteX8" fmla="*/ 56738 w 2991663"/>
              <a:gd name="connsiteY8" fmla="*/ 83079 h 1051454"/>
              <a:gd name="connsiteX9" fmla="*/ 59913 w 2991663"/>
              <a:gd name="connsiteY9" fmla="*/ 92604 h 1051454"/>
              <a:gd name="connsiteX10" fmla="*/ 66263 w 2991663"/>
              <a:gd name="connsiteY10" fmla="*/ 102129 h 1051454"/>
              <a:gd name="connsiteX11" fmla="*/ 63088 w 2991663"/>
              <a:gd name="connsiteY11" fmla="*/ 133879 h 1051454"/>
              <a:gd name="connsiteX12" fmla="*/ 59913 w 2991663"/>
              <a:gd name="connsiteY12" fmla="*/ 152929 h 1051454"/>
              <a:gd name="connsiteX13" fmla="*/ 63088 w 2991663"/>
              <a:gd name="connsiteY13" fmla="*/ 197379 h 1051454"/>
              <a:gd name="connsiteX14" fmla="*/ 69438 w 2991663"/>
              <a:gd name="connsiteY14" fmla="*/ 206904 h 1051454"/>
              <a:gd name="connsiteX15" fmla="*/ 98013 w 2991663"/>
              <a:gd name="connsiteY15" fmla="*/ 222779 h 1051454"/>
              <a:gd name="connsiteX16" fmla="*/ 113888 w 2991663"/>
              <a:gd name="connsiteY16" fmla="*/ 225954 h 1051454"/>
              <a:gd name="connsiteX17" fmla="*/ 151988 w 2991663"/>
              <a:gd name="connsiteY17" fmla="*/ 222779 h 1051454"/>
              <a:gd name="connsiteX18" fmla="*/ 167863 w 2991663"/>
              <a:gd name="connsiteY18" fmla="*/ 219604 h 1051454"/>
              <a:gd name="connsiteX19" fmla="*/ 193263 w 2991663"/>
              <a:gd name="connsiteY19" fmla="*/ 216429 h 1051454"/>
              <a:gd name="connsiteX20" fmla="*/ 307563 w 2991663"/>
              <a:gd name="connsiteY20" fmla="*/ 219604 h 1051454"/>
              <a:gd name="connsiteX21" fmla="*/ 323438 w 2991663"/>
              <a:gd name="connsiteY21" fmla="*/ 222779 h 1051454"/>
              <a:gd name="connsiteX22" fmla="*/ 352013 w 2991663"/>
              <a:gd name="connsiteY22" fmla="*/ 225954 h 1051454"/>
              <a:gd name="connsiteX23" fmla="*/ 453613 w 2991663"/>
              <a:gd name="connsiteY23" fmla="*/ 229129 h 1051454"/>
              <a:gd name="connsiteX24" fmla="*/ 475838 w 2991663"/>
              <a:gd name="connsiteY24" fmla="*/ 232304 h 1051454"/>
              <a:gd name="connsiteX25" fmla="*/ 494888 w 2991663"/>
              <a:gd name="connsiteY25" fmla="*/ 235479 h 1051454"/>
              <a:gd name="connsiteX26" fmla="*/ 526638 w 2991663"/>
              <a:gd name="connsiteY26" fmla="*/ 238654 h 1051454"/>
              <a:gd name="connsiteX27" fmla="*/ 571088 w 2991663"/>
              <a:gd name="connsiteY27" fmla="*/ 251354 h 1051454"/>
              <a:gd name="connsiteX28" fmla="*/ 580613 w 2991663"/>
              <a:gd name="connsiteY28" fmla="*/ 254529 h 1051454"/>
              <a:gd name="connsiteX29" fmla="*/ 590138 w 2991663"/>
              <a:gd name="connsiteY29" fmla="*/ 257704 h 1051454"/>
              <a:gd name="connsiteX30" fmla="*/ 599663 w 2991663"/>
              <a:gd name="connsiteY30" fmla="*/ 264054 h 1051454"/>
              <a:gd name="connsiteX31" fmla="*/ 644113 w 2991663"/>
              <a:gd name="connsiteY31" fmla="*/ 276754 h 1051454"/>
              <a:gd name="connsiteX32" fmla="*/ 653638 w 2991663"/>
              <a:gd name="connsiteY32" fmla="*/ 279929 h 1051454"/>
              <a:gd name="connsiteX33" fmla="*/ 682213 w 2991663"/>
              <a:gd name="connsiteY33" fmla="*/ 283104 h 1051454"/>
              <a:gd name="connsiteX34" fmla="*/ 694913 w 2991663"/>
              <a:gd name="connsiteY34" fmla="*/ 286279 h 1051454"/>
              <a:gd name="connsiteX35" fmla="*/ 713963 w 2991663"/>
              <a:gd name="connsiteY35" fmla="*/ 292629 h 1051454"/>
              <a:gd name="connsiteX36" fmla="*/ 748888 w 2991663"/>
              <a:gd name="connsiteY36" fmla="*/ 302154 h 1051454"/>
              <a:gd name="connsiteX37" fmla="*/ 758413 w 2991663"/>
              <a:gd name="connsiteY37" fmla="*/ 308504 h 1051454"/>
              <a:gd name="connsiteX38" fmla="*/ 777463 w 2991663"/>
              <a:gd name="connsiteY38" fmla="*/ 314854 h 1051454"/>
              <a:gd name="connsiteX39" fmla="*/ 799688 w 2991663"/>
              <a:gd name="connsiteY39" fmla="*/ 321204 h 1051454"/>
              <a:gd name="connsiteX40" fmla="*/ 809213 w 2991663"/>
              <a:gd name="connsiteY40" fmla="*/ 327554 h 1051454"/>
              <a:gd name="connsiteX41" fmla="*/ 837788 w 2991663"/>
              <a:gd name="connsiteY41" fmla="*/ 333904 h 1051454"/>
              <a:gd name="connsiteX42" fmla="*/ 860013 w 2991663"/>
              <a:gd name="connsiteY42" fmla="*/ 340254 h 1051454"/>
              <a:gd name="connsiteX43" fmla="*/ 907638 w 2991663"/>
              <a:gd name="connsiteY43" fmla="*/ 333904 h 1051454"/>
              <a:gd name="connsiteX44" fmla="*/ 939388 w 2991663"/>
              <a:gd name="connsiteY44" fmla="*/ 324379 h 1051454"/>
              <a:gd name="connsiteX45" fmla="*/ 980663 w 2991663"/>
              <a:gd name="connsiteY45" fmla="*/ 321204 h 1051454"/>
              <a:gd name="connsiteX46" fmla="*/ 1034638 w 2991663"/>
              <a:gd name="connsiteY46" fmla="*/ 314854 h 1051454"/>
              <a:gd name="connsiteX47" fmla="*/ 1133063 w 2991663"/>
              <a:gd name="connsiteY47" fmla="*/ 318029 h 1051454"/>
              <a:gd name="connsiteX48" fmla="*/ 1142588 w 2991663"/>
              <a:gd name="connsiteY48" fmla="*/ 321204 h 1051454"/>
              <a:gd name="connsiteX49" fmla="*/ 1155288 w 2991663"/>
              <a:gd name="connsiteY49" fmla="*/ 324379 h 1051454"/>
              <a:gd name="connsiteX50" fmla="*/ 1180688 w 2991663"/>
              <a:gd name="connsiteY50" fmla="*/ 327554 h 1051454"/>
              <a:gd name="connsiteX51" fmla="*/ 1193388 w 2991663"/>
              <a:gd name="connsiteY51" fmla="*/ 330729 h 1051454"/>
              <a:gd name="connsiteX52" fmla="*/ 1260063 w 2991663"/>
              <a:gd name="connsiteY52" fmla="*/ 346604 h 1051454"/>
              <a:gd name="connsiteX53" fmla="*/ 1285463 w 2991663"/>
              <a:gd name="connsiteY53" fmla="*/ 352954 h 1051454"/>
              <a:gd name="connsiteX54" fmla="*/ 1294988 w 2991663"/>
              <a:gd name="connsiteY54" fmla="*/ 356129 h 1051454"/>
              <a:gd name="connsiteX55" fmla="*/ 1320388 w 2991663"/>
              <a:gd name="connsiteY55" fmla="*/ 359304 h 1051454"/>
              <a:gd name="connsiteX56" fmla="*/ 1342613 w 2991663"/>
              <a:gd name="connsiteY56" fmla="*/ 365654 h 1051454"/>
              <a:gd name="connsiteX57" fmla="*/ 1371188 w 2991663"/>
              <a:gd name="connsiteY57" fmla="*/ 375179 h 1051454"/>
              <a:gd name="connsiteX58" fmla="*/ 1380713 w 2991663"/>
              <a:gd name="connsiteY58" fmla="*/ 378354 h 1051454"/>
              <a:gd name="connsiteX59" fmla="*/ 1390238 w 2991663"/>
              <a:gd name="connsiteY59" fmla="*/ 381529 h 1051454"/>
              <a:gd name="connsiteX60" fmla="*/ 1399763 w 2991663"/>
              <a:gd name="connsiteY60" fmla="*/ 387879 h 1051454"/>
              <a:gd name="connsiteX61" fmla="*/ 1412463 w 2991663"/>
              <a:gd name="connsiteY61" fmla="*/ 391054 h 1051454"/>
              <a:gd name="connsiteX62" fmla="*/ 1431513 w 2991663"/>
              <a:gd name="connsiteY62" fmla="*/ 397404 h 1051454"/>
              <a:gd name="connsiteX63" fmla="*/ 1441038 w 2991663"/>
              <a:gd name="connsiteY63" fmla="*/ 400579 h 1051454"/>
              <a:gd name="connsiteX64" fmla="*/ 1450563 w 2991663"/>
              <a:gd name="connsiteY64" fmla="*/ 406929 h 1051454"/>
              <a:gd name="connsiteX65" fmla="*/ 1472788 w 2991663"/>
              <a:gd name="connsiteY65" fmla="*/ 413279 h 1051454"/>
              <a:gd name="connsiteX66" fmla="*/ 1491838 w 2991663"/>
              <a:gd name="connsiteY66" fmla="*/ 422804 h 1051454"/>
              <a:gd name="connsiteX67" fmla="*/ 1504538 w 2991663"/>
              <a:gd name="connsiteY67" fmla="*/ 429154 h 1051454"/>
              <a:gd name="connsiteX68" fmla="*/ 1523588 w 2991663"/>
              <a:gd name="connsiteY68" fmla="*/ 435504 h 1051454"/>
              <a:gd name="connsiteX69" fmla="*/ 1533113 w 2991663"/>
              <a:gd name="connsiteY69" fmla="*/ 438679 h 1051454"/>
              <a:gd name="connsiteX70" fmla="*/ 1536288 w 2991663"/>
              <a:gd name="connsiteY70" fmla="*/ 451379 h 1051454"/>
              <a:gd name="connsiteX71" fmla="*/ 1552163 w 2991663"/>
              <a:gd name="connsiteY71" fmla="*/ 454554 h 1051454"/>
              <a:gd name="connsiteX72" fmla="*/ 1583913 w 2991663"/>
              <a:gd name="connsiteY72" fmla="*/ 467254 h 1051454"/>
              <a:gd name="connsiteX73" fmla="*/ 1602963 w 2991663"/>
              <a:gd name="connsiteY73" fmla="*/ 473604 h 1051454"/>
              <a:gd name="connsiteX74" fmla="*/ 1612488 w 2991663"/>
              <a:gd name="connsiteY74" fmla="*/ 479954 h 1051454"/>
              <a:gd name="connsiteX75" fmla="*/ 1622013 w 2991663"/>
              <a:gd name="connsiteY75" fmla="*/ 483129 h 1051454"/>
              <a:gd name="connsiteX76" fmla="*/ 1631538 w 2991663"/>
              <a:gd name="connsiteY76" fmla="*/ 489479 h 1051454"/>
              <a:gd name="connsiteX77" fmla="*/ 1656938 w 2991663"/>
              <a:gd name="connsiteY77" fmla="*/ 495829 h 1051454"/>
              <a:gd name="connsiteX78" fmla="*/ 1666463 w 2991663"/>
              <a:gd name="connsiteY78" fmla="*/ 502179 h 1051454"/>
              <a:gd name="connsiteX79" fmla="*/ 1691863 w 2991663"/>
              <a:gd name="connsiteY79" fmla="*/ 508529 h 1051454"/>
              <a:gd name="connsiteX80" fmla="*/ 1701388 w 2991663"/>
              <a:gd name="connsiteY80" fmla="*/ 514879 h 1051454"/>
              <a:gd name="connsiteX81" fmla="*/ 1720438 w 2991663"/>
              <a:gd name="connsiteY81" fmla="*/ 521229 h 1051454"/>
              <a:gd name="connsiteX82" fmla="*/ 1729963 w 2991663"/>
              <a:gd name="connsiteY82" fmla="*/ 524404 h 1051454"/>
              <a:gd name="connsiteX83" fmla="*/ 1739488 w 2991663"/>
              <a:gd name="connsiteY83" fmla="*/ 527579 h 1051454"/>
              <a:gd name="connsiteX84" fmla="*/ 1752188 w 2991663"/>
              <a:gd name="connsiteY84" fmla="*/ 530754 h 1051454"/>
              <a:gd name="connsiteX85" fmla="*/ 1771238 w 2991663"/>
              <a:gd name="connsiteY85" fmla="*/ 540279 h 1051454"/>
              <a:gd name="connsiteX86" fmla="*/ 1780763 w 2991663"/>
              <a:gd name="connsiteY86" fmla="*/ 546629 h 1051454"/>
              <a:gd name="connsiteX87" fmla="*/ 1799813 w 2991663"/>
              <a:gd name="connsiteY87" fmla="*/ 552979 h 1051454"/>
              <a:gd name="connsiteX88" fmla="*/ 1825213 w 2991663"/>
              <a:gd name="connsiteY88" fmla="*/ 565679 h 1051454"/>
              <a:gd name="connsiteX89" fmla="*/ 1844263 w 2991663"/>
              <a:gd name="connsiteY89" fmla="*/ 572029 h 1051454"/>
              <a:gd name="connsiteX90" fmla="*/ 1869663 w 2991663"/>
              <a:gd name="connsiteY90" fmla="*/ 584729 h 1051454"/>
              <a:gd name="connsiteX91" fmla="*/ 1879188 w 2991663"/>
              <a:gd name="connsiteY91" fmla="*/ 591079 h 1051454"/>
              <a:gd name="connsiteX92" fmla="*/ 1901413 w 2991663"/>
              <a:gd name="connsiteY92" fmla="*/ 597429 h 1051454"/>
              <a:gd name="connsiteX93" fmla="*/ 1910938 w 2991663"/>
              <a:gd name="connsiteY93" fmla="*/ 600604 h 1051454"/>
              <a:gd name="connsiteX94" fmla="*/ 1920463 w 2991663"/>
              <a:gd name="connsiteY94" fmla="*/ 606954 h 1051454"/>
              <a:gd name="connsiteX95" fmla="*/ 1929988 w 2991663"/>
              <a:gd name="connsiteY95" fmla="*/ 610129 h 1051454"/>
              <a:gd name="connsiteX96" fmla="*/ 1942688 w 2991663"/>
              <a:gd name="connsiteY96" fmla="*/ 613304 h 1051454"/>
              <a:gd name="connsiteX97" fmla="*/ 1961738 w 2991663"/>
              <a:gd name="connsiteY97" fmla="*/ 626004 h 1051454"/>
              <a:gd name="connsiteX98" fmla="*/ 1971263 w 2991663"/>
              <a:gd name="connsiteY98" fmla="*/ 632354 h 1051454"/>
              <a:gd name="connsiteX99" fmla="*/ 2009363 w 2991663"/>
              <a:gd name="connsiteY99" fmla="*/ 641879 h 1051454"/>
              <a:gd name="connsiteX100" fmla="*/ 2022063 w 2991663"/>
              <a:gd name="connsiteY100" fmla="*/ 648229 h 1051454"/>
              <a:gd name="connsiteX101" fmla="*/ 2044288 w 2991663"/>
              <a:gd name="connsiteY101" fmla="*/ 654579 h 1051454"/>
              <a:gd name="connsiteX102" fmla="*/ 2053813 w 2991663"/>
              <a:gd name="connsiteY102" fmla="*/ 660929 h 1051454"/>
              <a:gd name="connsiteX103" fmla="*/ 2066513 w 2991663"/>
              <a:gd name="connsiteY103" fmla="*/ 664104 h 1051454"/>
              <a:gd name="connsiteX104" fmla="*/ 2104613 w 2991663"/>
              <a:gd name="connsiteY104" fmla="*/ 679979 h 1051454"/>
              <a:gd name="connsiteX105" fmla="*/ 2133188 w 2991663"/>
              <a:gd name="connsiteY105" fmla="*/ 692679 h 1051454"/>
              <a:gd name="connsiteX106" fmla="*/ 2142713 w 2991663"/>
              <a:gd name="connsiteY106" fmla="*/ 695854 h 1051454"/>
              <a:gd name="connsiteX107" fmla="*/ 2161763 w 2991663"/>
              <a:gd name="connsiteY107" fmla="*/ 705379 h 1051454"/>
              <a:gd name="connsiteX108" fmla="*/ 2171288 w 2991663"/>
              <a:gd name="connsiteY108" fmla="*/ 711729 h 1051454"/>
              <a:gd name="connsiteX109" fmla="*/ 2190338 w 2991663"/>
              <a:gd name="connsiteY109" fmla="*/ 718079 h 1051454"/>
              <a:gd name="connsiteX110" fmla="*/ 2199863 w 2991663"/>
              <a:gd name="connsiteY110" fmla="*/ 724429 h 1051454"/>
              <a:gd name="connsiteX111" fmla="*/ 2218913 w 2991663"/>
              <a:gd name="connsiteY111" fmla="*/ 730779 h 1051454"/>
              <a:gd name="connsiteX112" fmla="*/ 2241138 w 2991663"/>
              <a:gd name="connsiteY112" fmla="*/ 740304 h 1051454"/>
              <a:gd name="connsiteX113" fmla="*/ 2266538 w 2991663"/>
              <a:gd name="connsiteY113" fmla="*/ 749829 h 1051454"/>
              <a:gd name="connsiteX114" fmla="*/ 2291938 w 2991663"/>
              <a:gd name="connsiteY114" fmla="*/ 762529 h 1051454"/>
              <a:gd name="connsiteX115" fmla="*/ 2310988 w 2991663"/>
              <a:gd name="connsiteY115" fmla="*/ 772054 h 1051454"/>
              <a:gd name="connsiteX116" fmla="*/ 2333213 w 2991663"/>
              <a:gd name="connsiteY116" fmla="*/ 781579 h 1051454"/>
              <a:gd name="connsiteX117" fmla="*/ 2361788 w 2991663"/>
              <a:gd name="connsiteY117" fmla="*/ 794279 h 1051454"/>
              <a:gd name="connsiteX118" fmla="*/ 2374488 w 2991663"/>
              <a:gd name="connsiteY118" fmla="*/ 800629 h 1051454"/>
              <a:gd name="connsiteX119" fmla="*/ 2384013 w 2991663"/>
              <a:gd name="connsiteY119" fmla="*/ 806979 h 1051454"/>
              <a:gd name="connsiteX120" fmla="*/ 2396713 w 2991663"/>
              <a:gd name="connsiteY120" fmla="*/ 810154 h 1051454"/>
              <a:gd name="connsiteX121" fmla="*/ 2415763 w 2991663"/>
              <a:gd name="connsiteY121" fmla="*/ 822854 h 1051454"/>
              <a:gd name="connsiteX122" fmla="*/ 2425288 w 2991663"/>
              <a:gd name="connsiteY122" fmla="*/ 829204 h 1051454"/>
              <a:gd name="connsiteX123" fmla="*/ 2434813 w 2991663"/>
              <a:gd name="connsiteY123" fmla="*/ 832379 h 1051454"/>
              <a:gd name="connsiteX124" fmla="*/ 2453863 w 2991663"/>
              <a:gd name="connsiteY124" fmla="*/ 841904 h 1051454"/>
              <a:gd name="connsiteX125" fmla="*/ 2472913 w 2991663"/>
              <a:gd name="connsiteY125" fmla="*/ 860954 h 1051454"/>
              <a:gd name="connsiteX126" fmla="*/ 2488788 w 2991663"/>
              <a:gd name="connsiteY126" fmla="*/ 876829 h 1051454"/>
              <a:gd name="connsiteX127" fmla="*/ 2495138 w 2991663"/>
              <a:gd name="connsiteY127" fmla="*/ 886354 h 1051454"/>
              <a:gd name="connsiteX128" fmla="*/ 2514188 w 2991663"/>
              <a:gd name="connsiteY128" fmla="*/ 899054 h 1051454"/>
              <a:gd name="connsiteX129" fmla="*/ 2523713 w 2991663"/>
              <a:gd name="connsiteY129" fmla="*/ 905404 h 1051454"/>
              <a:gd name="connsiteX130" fmla="*/ 2533238 w 2991663"/>
              <a:gd name="connsiteY130" fmla="*/ 914929 h 1051454"/>
              <a:gd name="connsiteX131" fmla="*/ 2561813 w 2991663"/>
              <a:gd name="connsiteY131" fmla="*/ 933979 h 1051454"/>
              <a:gd name="connsiteX132" fmla="*/ 2571338 w 2991663"/>
              <a:gd name="connsiteY132" fmla="*/ 940329 h 1051454"/>
              <a:gd name="connsiteX133" fmla="*/ 2577688 w 2991663"/>
              <a:gd name="connsiteY133" fmla="*/ 949854 h 1051454"/>
              <a:gd name="connsiteX134" fmla="*/ 2587213 w 2991663"/>
              <a:gd name="connsiteY134" fmla="*/ 953029 h 1051454"/>
              <a:gd name="connsiteX135" fmla="*/ 2606263 w 2991663"/>
              <a:gd name="connsiteY135" fmla="*/ 965729 h 1051454"/>
              <a:gd name="connsiteX136" fmla="*/ 2625313 w 2991663"/>
              <a:gd name="connsiteY136" fmla="*/ 978429 h 1051454"/>
              <a:gd name="connsiteX137" fmla="*/ 2653888 w 2991663"/>
              <a:gd name="connsiteY137" fmla="*/ 1000654 h 1051454"/>
              <a:gd name="connsiteX138" fmla="*/ 2672938 w 2991663"/>
              <a:gd name="connsiteY138" fmla="*/ 1007004 h 1051454"/>
              <a:gd name="connsiteX139" fmla="*/ 2688813 w 2991663"/>
              <a:gd name="connsiteY139" fmla="*/ 1019704 h 1051454"/>
              <a:gd name="connsiteX140" fmla="*/ 2698338 w 2991663"/>
              <a:gd name="connsiteY140" fmla="*/ 1026054 h 1051454"/>
              <a:gd name="connsiteX141" fmla="*/ 2717388 w 2991663"/>
              <a:gd name="connsiteY141" fmla="*/ 1032404 h 1051454"/>
              <a:gd name="connsiteX142" fmla="*/ 2745963 w 2991663"/>
              <a:gd name="connsiteY142" fmla="*/ 1041929 h 1051454"/>
              <a:gd name="connsiteX143" fmla="*/ 2758663 w 2991663"/>
              <a:gd name="connsiteY143" fmla="*/ 1045104 h 1051454"/>
              <a:gd name="connsiteX144" fmla="*/ 2777713 w 2991663"/>
              <a:gd name="connsiteY144" fmla="*/ 1051454 h 1051454"/>
              <a:gd name="connsiteX145" fmla="*/ 2790413 w 2991663"/>
              <a:gd name="connsiteY145" fmla="*/ 1048279 h 1051454"/>
              <a:gd name="connsiteX146" fmla="*/ 2803113 w 2991663"/>
              <a:gd name="connsiteY146" fmla="*/ 1041929 h 1051454"/>
              <a:gd name="connsiteX147" fmla="*/ 2831688 w 2991663"/>
              <a:gd name="connsiteY147" fmla="*/ 1019704 h 1051454"/>
              <a:gd name="connsiteX148" fmla="*/ 2853913 w 2991663"/>
              <a:gd name="connsiteY148" fmla="*/ 994304 h 1051454"/>
              <a:gd name="connsiteX149" fmla="*/ 2872963 w 2991663"/>
              <a:gd name="connsiteY149" fmla="*/ 965729 h 1051454"/>
              <a:gd name="connsiteX150" fmla="*/ 2879313 w 2991663"/>
              <a:gd name="connsiteY150" fmla="*/ 956204 h 1051454"/>
              <a:gd name="connsiteX151" fmla="*/ 2885663 w 2991663"/>
              <a:gd name="connsiteY151" fmla="*/ 933979 h 1051454"/>
              <a:gd name="connsiteX152" fmla="*/ 2892013 w 2991663"/>
              <a:gd name="connsiteY152" fmla="*/ 924454 h 1051454"/>
              <a:gd name="connsiteX153" fmla="*/ 2895188 w 2991663"/>
              <a:gd name="connsiteY153" fmla="*/ 914929 h 1051454"/>
              <a:gd name="connsiteX154" fmla="*/ 2901538 w 2991663"/>
              <a:gd name="connsiteY154" fmla="*/ 905404 h 1051454"/>
              <a:gd name="connsiteX155" fmla="*/ 2904713 w 2991663"/>
              <a:gd name="connsiteY155" fmla="*/ 895879 h 1051454"/>
              <a:gd name="connsiteX156" fmla="*/ 2911063 w 2991663"/>
              <a:gd name="connsiteY156" fmla="*/ 886354 h 1051454"/>
              <a:gd name="connsiteX157" fmla="*/ 2914238 w 2991663"/>
              <a:gd name="connsiteY157" fmla="*/ 876829 h 1051454"/>
              <a:gd name="connsiteX158" fmla="*/ 2926938 w 2991663"/>
              <a:gd name="connsiteY158" fmla="*/ 857779 h 1051454"/>
              <a:gd name="connsiteX159" fmla="*/ 2945988 w 2991663"/>
              <a:gd name="connsiteY159" fmla="*/ 829204 h 1051454"/>
              <a:gd name="connsiteX160" fmla="*/ 2952338 w 2991663"/>
              <a:gd name="connsiteY160" fmla="*/ 819679 h 1051454"/>
              <a:gd name="connsiteX161" fmla="*/ 2958688 w 2991663"/>
              <a:gd name="connsiteY161" fmla="*/ 810154 h 1051454"/>
              <a:gd name="connsiteX162" fmla="*/ 2968213 w 2991663"/>
              <a:gd name="connsiteY162" fmla="*/ 791104 h 1051454"/>
              <a:gd name="connsiteX163" fmla="*/ 2971388 w 2991663"/>
              <a:gd name="connsiteY163" fmla="*/ 781579 h 1051454"/>
              <a:gd name="connsiteX164" fmla="*/ 2977738 w 2991663"/>
              <a:gd name="connsiteY164" fmla="*/ 768879 h 1051454"/>
              <a:gd name="connsiteX165" fmla="*/ 2984088 w 2991663"/>
              <a:gd name="connsiteY165" fmla="*/ 749829 h 1051454"/>
              <a:gd name="connsiteX166" fmla="*/ 2990438 w 2991663"/>
              <a:gd name="connsiteY166" fmla="*/ 714904 h 1051454"/>
              <a:gd name="connsiteX167" fmla="*/ 2984088 w 2991663"/>
              <a:gd name="connsiteY167" fmla="*/ 657754 h 1051454"/>
              <a:gd name="connsiteX168" fmla="*/ 2977738 w 2991663"/>
              <a:gd name="connsiteY168" fmla="*/ 648229 h 1051454"/>
              <a:gd name="connsiteX169" fmla="*/ 2974563 w 2991663"/>
              <a:gd name="connsiteY169" fmla="*/ 638704 h 1051454"/>
              <a:gd name="connsiteX170" fmla="*/ 2955513 w 2991663"/>
              <a:gd name="connsiteY170" fmla="*/ 613304 h 1051454"/>
              <a:gd name="connsiteX171" fmla="*/ 2945988 w 2991663"/>
              <a:gd name="connsiteY171" fmla="*/ 591079 h 1051454"/>
              <a:gd name="connsiteX172" fmla="*/ 2939638 w 2991663"/>
              <a:gd name="connsiteY172" fmla="*/ 581554 h 1051454"/>
              <a:gd name="connsiteX173" fmla="*/ 2930113 w 2991663"/>
              <a:gd name="connsiteY173" fmla="*/ 562504 h 1051454"/>
              <a:gd name="connsiteX174" fmla="*/ 2920588 w 2991663"/>
              <a:gd name="connsiteY174" fmla="*/ 556154 h 1051454"/>
              <a:gd name="connsiteX175" fmla="*/ 2914238 w 2991663"/>
              <a:gd name="connsiteY175" fmla="*/ 543454 h 1051454"/>
              <a:gd name="connsiteX176" fmla="*/ 2895188 w 2991663"/>
              <a:gd name="connsiteY176" fmla="*/ 530754 h 1051454"/>
              <a:gd name="connsiteX177" fmla="*/ 2834863 w 2991663"/>
              <a:gd name="connsiteY177" fmla="*/ 533929 h 1051454"/>
              <a:gd name="connsiteX178" fmla="*/ 2825338 w 2991663"/>
              <a:gd name="connsiteY178" fmla="*/ 537104 h 1051454"/>
              <a:gd name="connsiteX179" fmla="*/ 2765013 w 2991663"/>
              <a:gd name="connsiteY179" fmla="*/ 540279 h 1051454"/>
              <a:gd name="connsiteX180" fmla="*/ 2745963 w 2991663"/>
              <a:gd name="connsiteY180" fmla="*/ 543454 h 1051454"/>
              <a:gd name="connsiteX181" fmla="*/ 2723738 w 2991663"/>
              <a:gd name="connsiteY181" fmla="*/ 546629 h 1051454"/>
              <a:gd name="connsiteX182" fmla="*/ 2707863 w 2991663"/>
              <a:gd name="connsiteY182" fmla="*/ 549804 h 1051454"/>
              <a:gd name="connsiteX183" fmla="*/ 2657063 w 2991663"/>
              <a:gd name="connsiteY183" fmla="*/ 546629 h 1051454"/>
              <a:gd name="connsiteX184" fmla="*/ 2609438 w 2991663"/>
              <a:gd name="connsiteY184" fmla="*/ 537104 h 1051454"/>
              <a:gd name="connsiteX185" fmla="*/ 2609438 w 2991663"/>
              <a:gd name="connsiteY185" fmla="*/ 537104 h 1051454"/>
              <a:gd name="connsiteX186" fmla="*/ 2580863 w 2991663"/>
              <a:gd name="connsiteY186" fmla="*/ 533929 h 1051454"/>
              <a:gd name="connsiteX187" fmla="*/ 2552288 w 2991663"/>
              <a:gd name="connsiteY187" fmla="*/ 527579 h 1051454"/>
              <a:gd name="connsiteX188" fmla="*/ 2542763 w 2991663"/>
              <a:gd name="connsiteY188" fmla="*/ 524404 h 1051454"/>
              <a:gd name="connsiteX189" fmla="*/ 2523713 w 2991663"/>
              <a:gd name="connsiteY189" fmla="*/ 521229 h 1051454"/>
              <a:gd name="connsiteX190" fmla="*/ 2498313 w 2991663"/>
              <a:gd name="connsiteY190" fmla="*/ 514879 h 1051454"/>
              <a:gd name="connsiteX191" fmla="*/ 2469738 w 2991663"/>
              <a:gd name="connsiteY191" fmla="*/ 511704 h 1051454"/>
              <a:gd name="connsiteX192" fmla="*/ 2444338 w 2991663"/>
              <a:gd name="connsiteY192" fmla="*/ 505354 h 1051454"/>
              <a:gd name="connsiteX193" fmla="*/ 2434813 w 2991663"/>
              <a:gd name="connsiteY193" fmla="*/ 502179 h 1051454"/>
              <a:gd name="connsiteX194" fmla="*/ 2393538 w 2991663"/>
              <a:gd name="connsiteY194" fmla="*/ 492654 h 1051454"/>
              <a:gd name="connsiteX195" fmla="*/ 2371313 w 2991663"/>
              <a:gd name="connsiteY195" fmla="*/ 486304 h 1051454"/>
              <a:gd name="connsiteX196" fmla="*/ 2361788 w 2991663"/>
              <a:gd name="connsiteY196" fmla="*/ 483129 h 1051454"/>
              <a:gd name="connsiteX197" fmla="*/ 2330038 w 2991663"/>
              <a:gd name="connsiteY197" fmla="*/ 473604 h 1051454"/>
              <a:gd name="connsiteX198" fmla="*/ 2320513 w 2991663"/>
              <a:gd name="connsiteY198" fmla="*/ 470429 h 1051454"/>
              <a:gd name="connsiteX199" fmla="*/ 2310988 w 2991663"/>
              <a:gd name="connsiteY199" fmla="*/ 467254 h 1051454"/>
              <a:gd name="connsiteX200" fmla="*/ 2288763 w 2991663"/>
              <a:gd name="connsiteY200" fmla="*/ 460904 h 1051454"/>
              <a:gd name="connsiteX201" fmla="*/ 2276063 w 2991663"/>
              <a:gd name="connsiteY201" fmla="*/ 454554 h 1051454"/>
              <a:gd name="connsiteX202" fmla="*/ 2263363 w 2991663"/>
              <a:gd name="connsiteY202" fmla="*/ 451379 h 1051454"/>
              <a:gd name="connsiteX203" fmla="*/ 2250663 w 2991663"/>
              <a:gd name="connsiteY203" fmla="*/ 445029 h 1051454"/>
              <a:gd name="connsiteX204" fmla="*/ 2241138 w 2991663"/>
              <a:gd name="connsiteY204" fmla="*/ 438679 h 1051454"/>
              <a:gd name="connsiteX205" fmla="*/ 2225263 w 2991663"/>
              <a:gd name="connsiteY205" fmla="*/ 435504 h 1051454"/>
              <a:gd name="connsiteX206" fmla="*/ 2212563 w 2991663"/>
              <a:gd name="connsiteY206" fmla="*/ 432329 h 1051454"/>
              <a:gd name="connsiteX207" fmla="*/ 2203038 w 2991663"/>
              <a:gd name="connsiteY207" fmla="*/ 429154 h 1051454"/>
              <a:gd name="connsiteX208" fmla="*/ 2161763 w 2991663"/>
              <a:gd name="connsiteY208" fmla="*/ 422804 h 1051454"/>
              <a:gd name="connsiteX209" fmla="*/ 2152238 w 2991663"/>
              <a:gd name="connsiteY209" fmla="*/ 419629 h 1051454"/>
              <a:gd name="connsiteX210" fmla="*/ 2126838 w 2991663"/>
              <a:gd name="connsiteY210" fmla="*/ 413279 h 1051454"/>
              <a:gd name="connsiteX211" fmla="*/ 2117313 w 2991663"/>
              <a:gd name="connsiteY211" fmla="*/ 410104 h 1051454"/>
              <a:gd name="connsiteX212" fmla="*/ 2107788 w 2991663"/>
              <a:gd name="connsiteY212" fmla="*/ 403754 h 1051454"/>
              <a:gd name="connsiteX213" fmla="*/ 2091913 w 2991663"/>
              <a:gd name="connsiteY213" fmla="*/ 400579 h 1051454"/>
              <a:gd name="connsiteX214" fmla="*/ 2072863 w 2991663"/>
              <a:gd name="connsiteY214" fmla="*/ 394229 h 1051454"/>
              <a:gd name="connsiteX215" fmla="*/ 2060163 w 2991663"/>
              <a:gd name="connsiteY215" fmla="*/ 387879 h 1051454"/>
              <a:gd name="connsiteX216" fmla="*/ 2044288 w 2991663"/>
              <a:gd name="connsiteY216" fmla="*/ 384704 h 1051454"/>
              <a:gd name="connsiteX217" fmla="*/ 2031588 w 2991663"/>
              <a:gd name="connsiteY217" fmla="*/ 381529 h 1051454"/>
              <a:gd name="connsiteX218" fmla="*/ 2022063 w 2991663"/>
              <a:gd name="connsiteY218" fmla="*/ 378354 h 1051454"/>
              <a:gd name="connsiteX219" fmla="*/ 2012538 w 2991663"/>
              <a:gd name="connsiteY219" fmla="*/ 372004 h 1051454"/>
              <a:gd name="connsiteX220" fmla="*/ 1996663 w 2991663"/>
              <a:gd name="connsiteY220" fmla="*/ 368829 h 1051454"/>
              <a:gd name="connsiteX221" fmla="*/ 1968088 w 2991663"/>
              <a:gd name="connsiteY221" fmla="*/ 356129 h 1051454"/>
              <a:gd name="connsiteX222" fmla="*/ 1958563 w 2991663"/>
              <a:gd name="connsiteY222" fmla="*/ 352954 h 1051454"/>
              <a:gd name="connsiteX223" fmla="*/ 1949038 w 2991663"/>
              <a:gd name="connsiteY223" fmla="*/ 349779 h 1051454"/>
              <a:gd name="connsiteX224" fmla="*/ 1936338 w 2991663"/>
              <a:gd name="connsiteY224" fmla="*/ 346604 h 1051454"/>
              <a:gd name="connsiteX225" fmla="*/ 1926813 w 2991663"/>
              <a:gd name="connsiteY225" fmla="*/ 343429 h 1051454"/>
              <a:gd name="connsiteX226" fmla="*/ 1910938 w 2991663"/>
              <a:gd name="connsiteY226" fmla="*/ 340254 h 1051454"/>
              <a:gd name="connsiteX227" fmla="*/ 1901413 w 2991663"/>
              <a:gd name="connsiteY227" fmla="*/ 333904 h 1051454"/>
              <a:gd name="connsiteX228" fmla="*/ 1879188 w 2991663"/>
              <a:gd name="connsiteY228" fmla="*/ 327554 h 1051454"/>
              <a:gd name="connsiteX229" fmla="*/ 1860138 w 2991663"/>
              <a:gd name="connsiteY229" fmla="*/ 318029 h 1051454"/>
              <a:gd name="connsiteX230" fmla="*/ 1847438 w 2991663"/>
              <a:gd name="connsiteY230" fmla="*/ 311679 h 1051454"/>
              <a:gd name="connsiteX231" fmla="*/ 1828388 w 2991663"/>
              <a:gd name="connsiteY231" fmla="*/ 305329 h 1051454"/>
              <a:gd name="connsiteX232" fmla="*/ 1818863 w 2991663"/>
              <a:gd name="connsiteY232" fmla="*/ 302154 h 1051454"/>
              <a:gd name="connsiteX233" fmla="*/ 1790288 w 2991663"/>
              <a:gd name="connsiteY233" fmla="*/ 292629 h 1051454"/>
              <a:gd name="connsiteX234" fmla="*/ 1761713 w 2991663"/>
              <a:gd name="connsiteY234" fmla="*/ 283104 h 1051454"/>
              <a:gd name="connsiteX235" fmla="*/ 1752188 w 2991663"/>
              <a:gd name="connsiteY235" fmla="*/ 276754 h 1051454"/>
              <a:gd name="connsiteX236" fmla="*/ 1733138 w 2991663"/>
              <a:gd name="connsiteY236" fmla="*/ 273579 h 1051454"/>
              <a:gd name="connsiteX237" fmla="*/ 1720438 w 2991663"/>
              <a:gd name="connsiteY237" fmla="*/ 270404 h 1051454"/>
              <a:gd name="connsiteX238" fmla="*/ 1701388 w 2991663"/>
              <a:gd name="connsiteY238" fmla="*/ 264054 h 1051454"/>
              <a:gd name="connsiteX239" fmla="*/ 1691863 w 2991663"/>
              <a:gd name="connsiteY239" fmla="*/ 260879 h 1051454"/>
              <a:gd name="connsiteX240" fmla="*/ 1679163 w 2991663"/>
              <a:gd name="connsiteY240" fmla="*/ 257704 h 1051454"/>
              <a:gd name="connsiteX241" fmla="*/ 1656938 w 2991663"/>
              <a:gd name="connsiteY241" fmla="*/ 245004 h 1051454"/>
              <a:gd name="connsiteX242" fmla="*/ 1647413 w 2991663"/>
              <a:gd name="connsiteY242" fmla="*/ 241829 h 1051454"/>
              <a:gd name="connsiteX243" fmla="*/ 1622013 w 2991663"/>
              <a:gd name="connsiteY243" fmla="*/ 232304 h 1051454"/>
              <a:gd name="connsiteX244" fmla="*/ 1612488 w 2991663"/>
              <a:gd name="connsiteY244" fmla="*/ 225954 h 1051454"/>
              <a:gd name="connsiteX245" fmla="*/ 1590263 w 2991663"/>
              <a:gd name="connsiteY245" fmla="*/ 219604 h 1051454"/>
              <a:gd name="connsiteX246" fmla="*/ 1571213 w 2991663"/>
              <a:gd name="connsiteY246" fmla="*/ 213254 h 1051454"/>
              <a:gd name="connsiteX247" fmla="*/ 1533113 w 2991663"/>
              <a:gd name="connsiteY247" fmla="*/ 206904 h 1051454"/>
              <a:gd name="connsiteX248" fmla="*/ 1488663 w 2991663"/>
              <a:gd name="connsiteY248" fmla="*/ 197379 h 1051454"/>
              <a:gd name="connsiteX249" fmla="*/ 1469613 w 2991663"/>
              <a:gd name="connsiteY249" fmla="*/ 191029 h 1051454"/>
              <a:gd name="connsiteX250" fmla="*/ 1456913 w 2991663"/>
              <a:gd name="connsiteY250" fmla="*/ 184679 h 1051454"/>
              <a:gd name="connsiteX251" fmla="*/ 1437863 w 2991663"/>
              <a:gd name="connsiteY251" fmla="*/ 178329 h 1051454"/>
              <a:gd name="connsiteX252" fmla="*/ 1418813 w 2991663"/>
              <a:gd name="connsiteY252" fmla="*/ 168804 h 1051454"/>
              <a:gd name="connsiteX253" fmla="*/ 1406113 w 2991663"/>
              <a:gd name="connsiteY253" fmla="*/ 162454 h 1051454"/>
              <a:gd name="connsiteX254" fmla="*/ 1393413 w 2991663"/>
              <a:gd name="connsiteY254" fmla="*/ 159279 h 1051454"/>
              <a:gd name="connsiteX255" fmla="*/ 1368013 w 2991663"/>
              <a:gd name="connsiteY255" fmla="*/ 146579 h 1051454"/>
              <a:gd name="connsiteX256" fmla="*/ 1355313 w 2991663"/>
              <a:gd name="connsiteY256" fmla="*/ 143404 h 1051454"/>
              <a:gd name="connsiteX257" fmla="*/ 1345788 w 2991663"/>
              <a:gd name="connsiteY257" fmla="*/ 140229 h 1051454"/>
              <a:gd name="connsiteX258" fmla="*/ 1320388 w 2991663"/>
              <a:gd name="connsiteY258" fmla="*/ 133879 h 1051454"/>
              <a:gd name="connsiteX259" fmla="*/ 1307688 w 2991663"/>
              <a:gd name="connsiteY259" fmla="*/ 130704 h 1051454"/>
              <a:gd name="connsiteX260" fmla="*/ 1288638 w 2991663"/>
              <a:gd name="connsiteY260" fmla="*/ 124354 h 1051454"/>
              <a:gd name="connsiteX261" fmla="*/ 1253713 w 2991663"/>
              <a:gd name="connsiteY261" fmla="*/ 121179 h 1051454"/>
              <a:gd name="connsiteX262" fmla="*/ 1237838 w 2991663"/>
              <a:gd name="connsiteY262" fmla="*/ 118004 h 1051454"/>
              <a:gd name="connsiteX263" fmla="*/ 1218788 w 2991663"/>
              <a:gd name="connsiteY263" fmla="*/ 111654 h 1051454"/>
              <a:gd name="connsiteX264" fmla="*/ 1202913 w 2991663"/>
              <a:gd name="connsiteY264" fmla="*/ 108479 h 1051454"/>
              <a:gd name="connsiteX265" fmla="*/ 1180688 w 2991663"/>
              <a:gd name="connsiteY265" fmla="*/ 102129 h 1051454"/>
              <a:gd name="connsiteX266" fmla="*/ 1142588 w 2991663"/>
              <a:gd name="connsiteY266" fmla="*/ 95779 h 1051454"/>
              <a:gd name="connsiteX267" fmla="*/ 1126713 w 2991663"/>
              <a:gd name="connsiteY267" fmla="*/ 92604 h 1051454"/>
              <a:gd name="connsiteX268" fmla="*/ 1114013 w 2991663"/>
              <a:gd name="connsiteY268" fmla="*/ 89429 h 1051454"/>
              <a:gd name="connsiteX269" fmla="*/ 1053688 w 2991663"/>
              <a:gd name="connsiteY269" fmla="*/ 83079 h 1051454"/>
              <a:gd name="connsiteX270" fmla="*/ 1040988 w 2991663"/>
              <a:gd name="connsiteY270" fmla="*/ 79904 h 1051454"/>
              <a:gd name="connsiteX271" fmla="*/ 1025113 w 2991663"/>
              <a:gd name="connsiteY271" fmla="*/ 76729 h 1051454"/>
              <a:gd name="connsiteX272" fmla="*/ 1015588 w 2991663"/>
              <a:gd name="connsiteY272" fmla="*/ 73554 h 1051454"/>
              <a:gd name="connsiteX273" fmla="*/ 923513 w 2991663"/>
              <a:gd name="connsiteY273" fmla="*/ 67204 h 1051454"/>
              <a:gd name="connsiteX274" fmla="*/ 771113 w 2991663"/>
              <a:gd name="connsiteY274" fmla="*/ 67204 h 1051454"/>
              <a:gd name="connsiteX275" fmla="*/ 704438 w 2991663"/>
              <a:gd name="connsiteY275" fmla="*/ 64029 h 1051454"/>
              <a:gd name="connsiteX276" fmla="*/ 688563 w 2991663"/>
              <a:gd name="connsiteY276" fmla="*/ 60854 h 1051454"/>
              <a:gd name="connsiteX277" fmla="*/ 675863 w 2991663"/>
              <a:gd name="connsiteY277" fmla="*/ 57679 h 1051454"/>
              <a:gd name="connsiteX278" fmla="*/ 647288 w 2991663"/>
              <a:gd name="connsiteY278" fmla="*/ 54504 h 1051454"/>
              <a:gd name="connsiteX279" fmla="*/ 494888 w 2991663"/>
              <a:gd name="connsiteY279" fmla="*/ 48154 h 1051454"/>
              <a:gd name="connsiteX280" fmla="*/ 475838 w 2991663"/>
              <a:gd name="connsiteY280" fmla="*/ 44979 h 1051454"/>
              <a:gd name="connsiteX281" fmla="*/ 463138 w 2991663"/>
              <a:gd name="connsiteY281" fmla="*/ 41804 h 1051454"/>
              <a:gd name="connsiteX282" fmla="*/ 355188 w 2991663"/>
              <a:gd name="connsiteY282" fmla="*/ 38629 h 1051454"/>
              <a:gd name="connsiteX283" fmla="*/ 304388 w 2991663"/>
              <a:gd name="connsiteY283" fmla="*/ 32279 h 1051454"/>
              <a:gd name="connsiteX284" fmla="*/ 278988 w 2991663"/>
              <a:gd name="connsiteY284" fmla="*/ 29104 h 1051454"/>
              <a:gd name="connsiteX285" fmla="*/ 266288 w 2991663"/>
              <a:gd name="connsiteY285" fmla="*/ 25929 h 1051454"/>
              <a:gd name="connsiteX286" fmla="*/ 250413 w 2991663"/>
              <a:gd name="connsiteY286" fmla="*/ 22754 h 1051454"/>
              <a:gd name="connsiteX287" fmla="*/ 228188 w 2991663"/>
              <a:gd name="connsiteY287" fmla="*/ 19579 h 1051454"/>
              <a:gd name="connsiteX288" fmla="*/ 209138 w 2991663"/>
              <a:gd name="connsiteY288" fmla="*/ 16404 h 1051454"/>
              <a:gd name="connsiteX289" fmla="*/ 174213 w 2991663"/>
              <a:gd name="connsiteY289" fmla="*/ 13229 h 1051454"/>
              <a:gd name="connsiteX290" fmla="*/ 155163 w 2991663"/>
              <a:gd name="connsiteY290" fmla="*/ 10054 h 1051454"/>
              <a:gd name="connsiteX291" fmla="*/ 139288 w 2991663"/>
              <a:gd name="connsiteY291" fmla="*/ 6879 h 1051454"/>
              <a:gd name="connsiteX292" fmla="*/ 88488 w 2991663"/>
              <a:gd name="connsiteY292" fmla="*/ 529 h 1051454"/>
              <a:gd name="connsiteX0" fmla="*/ 88488 w 2991663"/>
              <a:gd name="connsiteY0" fmla="*/ 529 h 1051454"/>
              <a:gd name="connsiteX1" fmla="*/ 44038 w 2991663"/>
              <a:gd name="connsiteY1" fmla="*/ 10054 h 1051454"/>
              <a:gd name="connsiteX2" fmla="*/ 15463 w 2991663"/>
              <a:gd name="connsiteY2" fmla="*/ 25929 h 1051454"/>
              <a:gd name="connsiteX3" fmla="*/ 12288 w 2991663"/>
              <a:gd name="connsiteY3" fmla="*/ 35454 h 1051454"/>
              <a:gd name="connsiteX4" fmla="*/ 9113 w 2991663"/>
              <a:gd name="connsiteY4" fmla="*/ 57679 h 1051454"/>
              <a:gd name="connsiteX5" fmla="*/ 18638 w 2991663"/>
              <a:gd name="connsiteY5" fmla="*/ 60854 h 1051454"/>
              <a:gd name="connsiteX6" fmla="*/ 28163 w 2991663"/>
              <a:gd name="connsiteY6" fmla="*/ 67204 h 1051454"/>
              <a:gd name="connsiteX7" fmla="*/ 47213 w 2991663"/>
              <a:gd name="connsiteY7" fmla="*/ 73554 h 1051454"/>
              <a:gd name="connsiteX8" fmla="*/ 56738 w 2991663"/>
              <a:gd name="connsiteY8" fmla="*/ 83079 h 1051454"/>
              <a:gd name="connsiteX9" fmla="*/ 59913 w 2991663"/>
              <a:gd name="connsiteY9" fmla="*/ 92604 h 1051454"/>
              <a:gd name="connsiteX10" fmla="*/ 66263 w 2991663"/>
              <a:gd name="connsiteY10" fmla="*/ 102129 h 1051454"/>
              <a:gd name="connsiteX11" fmla="*/ 63088 w 2991663"/>
              <a:gd name="connsiteY11" fmla="*/ 133879 h 1051454"/>
              <a:gd name="connsiteX12" fmla="*/ 59913 w 2991663"/>
              <a:gd name="connsiteY12" fmla="*/ 152929 h 1051454"/>
              <a:gd name="connsiteX13" fmla="*/ 63088 w 2991663"/>
              <a:gd name="connsiteY13" fmla="*/ 197379 h 1051454"/>
              <a:gd name="connsiteX14" fmla="*/ 69438 w 2991663"/>
              <a:gd name="connsiteY14" fmla="*/ 206904 h 1051454"/>
              <a:gd name="connsiteX15" fmla="*/ 98013 w 2991663"/>
              <a:gd name="connsiteY15" fmla="*/ 222779 h 1051454"/>
              <a:gd name="connsiteX16" fmla="*/ 113888 w 2991663"/>
              <a:gd name="connsiteY16" fmla="*/ 225954 h 1051454"/>
              <a:gd name="connsiteX17" fmla="*/ 151988 w 2991663"/>
              <a:gd name="connsiteY17" fmla="*/ 222779 h 1051454"/>
              <a:gd name="connsiteX18" fmla="*/ 167863 w 2991663"/>
              <a:gd name="connsiteY18" fmla="*/ 219604 h 1051454"/>
              <a:gd name="connsiteX19" fmla="*/ 193263 w 2991663"/>
              <a:gd name="connsiteY19" fmla="*/ 216429 h 1051454"/>
              <a:gd name="connsiteX20" fmla="*/ 307563 w 2991663"/>
              <a:gd name="connsiteY20" fmla="*/ 219604 h 1051454"/>
              <a:gd name="connsiteX21" fmla="*/ 323438 w 2991663"/>
              <a:gd name="connsiteY21" fmla="*/ 222779 h 1051454"/>
              <a:gd name="connsiteX22" fmla="*/ 352013 w 2991663"/>
              <a:gd name="connsiteY22" fmla="*/ 225954 h 1051454"/>
              <a:gd name="connsiteX23" fmla="*/ 453613 w 2991663"/>
              <a:gd name="connsiteY23" fmla="*/ 229129 h 1051454"/>
              <a:gd name="connsiteX24" fmla="*/ 475838 w 2991663"/>
              <a:gd name="connsiteY24" fmla="*/ 232304 h 1051454"/>
              <a:gd name="connsiteX25" fmla="*/ 494888 w 2991663"/>
              <a:gd name="connsiteY25" fmla="*/ 235479 h 1051454"/>
              <a:gd name="connsiteX26" fmla="*/ 526638 w 2991663"/>
              <a:gd name="connsiteY26" fmla="*/ 238654 h 1051454"/>
              <a:gd name="connsiteX27" fmla="*/ 571088 w 2991663"/>
              <a:gd name="connsiteY27" fmla="*/ 251354 h 1051454"/>
              <a:gd name="connsiteX28" fmla="*/ 580613 w 2991663"/>
              <a:gd name="connsiteY28" fmla="*/ 254529 h 1051454"/>
              <a:gd name="connsiteX29" fmla="*/ 590138 w 2991663"/>
              <a:gd name="connsiteY29" fmla="*/ 257704 h 1051454"/>
              <a:gd name="connsiteX30" fmla="*/ 599663 w 2991663"/>
              <a:gd name="connsiteY30" fmla="*/ 264054 h 1051454"/>
              <a:gd name="connsiteX31" fmla="*/ 644113 w 2991663"/>
              <a:gd name="connsiteY31" fmla="*/ 276754 h 1051454"/>
              <a:gd name="connsiteX32" fmla="*/ 653638 w 2991663"/>
              <a:gd name="connsiteY32" fmla="*/ 279929 h 1051454"/>
              <a:gd name="connsiteX33" fmla="*/ 682213 w 2991663"/>
              <a:gd name="connsiteY33" fmla="*/ 283104 h 1051454"/>
              <a:gd name="connsiteX34" fmla="*/ 694913 w 2991663"/>
              <a:gd name="connsiteY34" fmla="*/ 286279 h 1051454"/>
              <a:gd name="connsiteX35" fmla="*/ 713963 w 2991663"/>
              <a:gd name="connsiteY35" fmla="*/ 292629 h 1051454"/>
              <a:gd name="connsiteX36" fmla="*/ 748888 w 2991663"/>
              <a:gd name="connsiteY36" fmla="*/ 302154 h 1051454"/>
              <a:gd name="connsiteX37" fmla="*/ 758413 w 2991663"/>
              <a:gd name="connsiteY37" fmla="*/ 308504 h 1051454"/>
              <a:gd name="connsiteX38" fmla="*/ 777463 w 2991663"/>
              <a:gd name="connsiteY38" fmla="*/ 314854 h 1051454"/>
              <a:gd name="connsiteX39" fmla="*/ 799688 w 2991663"/>
              <a:gd name="connsiteY39" fmla="*/ 321204 h 1051454"/>
              <a:gd name="connsiteX40" fmla="*/ 809213 w 2991663"/>
              <a:gd name="connsiteY40" fmla="*/ 327554 h 1051454"/>
              <a:gd name="connsiteX41" fmla="*/ 837788 w 2991663"/>
              <a:gd name="connsiteY41" fmla="*/ 333904 h 1051454"/>
              <a:gd name="connsiteX42" fmla="*/ 860013 w 2991663"/>
              <a:gd name="connsiteY42" fmla="*/ 340254 h 1051454"/>
              <a:gd name="connsiteX43" fmla="*/ 907638 w 2991663"/>
              <a:gd name="connsiteY43" fmla="*/ 333904 h 1051454"/>
              <a:gd name="connsiteX44" fmla="*/ 939388 w 2991663"/>
              <a:gd name="connsiteY44" fmla="*/ 324379 h 1051454"/>
              <a:gd name="connsiteX45" fmla="*/ 980663 w 2991663"/>
              <a:gd name="connsiteY45" fmla="*/ 321204 h 1051454"/>
              <a:gd name="connsiteX46" fmla="*/ 1034638 w 2991663"/>
              <a:gd name="connsiteY46" fmla="*/ 314854 h 1051454"/>
              <a:gd name="connsiteX47" fmla="*/ 1133063 w 2991663"/>
              <a:gd name="connsiteY47" fmla="*/ 318029 h 1051454"/>
              <a:gd name="connsiteX48" fmla="*/ 1142588 w 2991663"/>
              <a:gd name="connsiteY48" fmla="*/ 321204 h 1051454"/>
              <a:gd name="connsiteX49" fmla="*/ 1155288 w 2991663"/>
              <a:gd name="connsiteY49" fmla="*/ 324379 h 1051454"/>
              <a:gd name="connsiteX50" fmla="*/ 1180688 w 2991663"/>
              <a:gd name="connsiteY50" fmla="*/ 327554 h 1051454"/>
              <a:gd name="connsiteX51" fmla="*/ 1193388 w 2991663"/>
              <a:gd name="connsiteY51" fmla="*/ 330729 h 1051454"/>
              <a:gd name="connsiteX52" fmla="*/ 1260063 w 2991663"/>
              <a:gd name="connsiteY52" fmla="*/ 346604 h 1051454"/>
              <a:gd name="connsiteX53" fmla="*/ 1285463 w 2991663"/>
              <a:gd name="connsiteY53" fmla="*/ 352954 h 1051454"/>
              <a:gd name="connsiteX54" fmla="*/ 1294988 w 2991663"/>
              <a:gd name="connsiteY54" fmla="*/ 356129 h 1051454"/>
              <a:gd name="connsiteX55" fmla="*/ 1320388 w 2991663"/>
              <a:gd name="connsiteY55" fmla="*/ 359304 h 1051454"/>
              <a:gd name="connsiteX56" fmla="*/ 1342613 w 2991663"/>
              <a:gd name="connsiteY56" fmla="*/ 365654 h 1051454"/>
              <a:gd name="connsiteX57" fmla="*/ 1371188 w 2991663"/>
              <a:gd name="connsiteY57" fmla="*/ 375179 h 1051454"/>
              <a:gd name="connsiteX58" fmla="*/ 1380713 w 2991663"/>
              <a:gd name="connsiteY58" fmla="*/ 378354 h 1051454"/>
              <a:gd name="connsiteX59" fmla="*/ 1390238 w 2991663"/>
              <a:gd name="connsiteY59" fmla="*/ 381529 h 1051454"/>
              <a:gd name="connsiteX60" fmla="*/ 1399763 w 2991663"/>
              <a:gd name="connsiteY60" fmla="*/ 387879 h 1051454"/>
              <a:gd name="connsiteX61" fmla="*/ 1412463 w 2991663"/>
              <a:gd name="connsiteY61" fmla="*/ 391054 h 1051454"/>
              <a:gd name="connsiteX62" fmla="*/ 1431513 w 2991663"/>
              <a:gd name="connsiteY62" fmla="*/ 397404 h 1051454"/>
              <a:gd name="connsiteX63" fmla="*/ 1441038 w 2991663"/>
              <a:gd name="connsiteY63" fmla="*/ 400579 h 1051454"/>
              <a:gd name="connsiteX64" fmla="*/ 1450563 w 2991663"/>
              <a:gd name="connsiteY64" fmla="*/ 406929 h 1051454"/>
              <a:gd name="connsiteX65" fmla="*/ 1472788 w 2991663"/>
              <a:gd name="connsiteY65" fmla="*/ 413279 h 1051454"/>
              <a:gd name="connsiteX66" fmla="*/ 1491838 w 2991663"/>
              <a:gd name="connsiteY66" fmla="*/ 422804 h 1051454"/>
              <a:gd name="connsiteX67" fmla="*/ 1504538 w 2991663"/>
              <a:gd name="connsiteY67" fmla="*/ 429154 h 1051454"/>
              <a:gd name="connsiteX68" fmla="*/ 1523588 w 2991663"/>
              <a:gd name="connsiteY68" fmla="*/ 435504 h 1051454"/>
              <a:gd name="connsiteX69" fmla="*/ 1533113 w 2991663"/>
              <a:gd name="connsiteY69" fmla="*/ 438679 h 1051454"/>
              <a:gd name="connsiteX70" fmla="*/ 1536288 w 2991663"/>
              <a:gd name="connsiteY70" fmla="*/ 451379 h 1051454"/>
              <a:gd name="connsiteX71" fmla="*/ 1552163 w 2991663"/>
              <a:gd name="connsiteY71" fmla="*/ 454554 h 1051454"/>
              <a:gd name="connsiteX72" fmla="*/ 1583913 w 2991663"/>
              <a:gd name="connsiteY72" fmla="*/ 467254 h 1051454"/>
              <a:gd name="connsiteX73" fmla="*/ 1602963 w 2991663"/>
              <a:gd name="connsiteY73" fmla="*/ 473604 h 1051454"/>
              <a:gd name="connsiteX74" fmla="*/ 1612488 w 2991663"/>
              <a:gd name="connsiteY74" fmla="*/ 479954 h 1051454"/>
              <a:gd name="connsiteX75" fmla="*/ 1622013 w 2991663"/>
              <a:gd name="connsiteY75" fmla="*/ 483129 h 1051454"/>
              <a:gd name="connsiteX76" fmla="*/ 1631538 w 2991663"/>
              <a:gd name="connsiteY76" fmla="*/ 489479 h 1051454"/>
              <a:gd name="connsiteX77" fmla="*/ 1656938 w 2991663"/>
              <a:gd name="connsiteY77" fmla="*/ 495829 h 1051454"/>
              <a:gd name="connsiteX78" fmla="*/ 1666463 w 2991663"/>
              <a:gd name="connsiteY78" fmla="*/ 502179 h 1051454"/>
              <a:gd name="connsiteX79" fmla="*/ 1691863 w 2991663"/>
              <a:gd name="connsiteY79" fmla="*/ 508529 h 1051454"/>
              <a:gd name="connsiteX80" fmla="*/ 1701388 w 2991663"/>
              <a:gd name="connsiteY80" fmla="*/ 514879 h 1051454"/>
              <a:gd name="connsiteX81" fmla="*/ 1720438 w 2991663"/>
              <a:gd name="connsiteY81" fmla="*/ 521229 h 1051454"/>
              <a:gd name="connsiteX82" fmla="*/ 1729963 w 2991663"/>
              <a:gd name="connsiteY82" fmla="*/ 524404 h 1051454"/>
              <a:gd name="connsiteX83" fmla="*/ 1739488 w 2991663"/>
              <a:gd name="connsiteY83" fmla="*/ 527579 h 1051454"/>
              <a:gd name="connsiteX84" fmla="*/ 1752188 w 2991663"/>
              <a:gd name="connsiteY84" fmla="*/ 530754 h 1051454"/>
              <a:gd name="connsiteX85" fmla="*/ 1771238 w 2991663"/>
              <a:gd name="connsiteY85" fmla="*/ 540279 h 1051454"/>
              <a:gd name="connsiteX86" fmla="*/ 1780763 w 2991663"/>
              <a:gd name="connsiteY86" fmla="*/ 546629 h 1051454"/>
              <a:gd name="connsiteX87" fmla="*/ 1799813 w 2991663"/>
              <a:gd name="connsiteY87" fmla="*/ 552979 h 1051454"/>
              <a:gd name="connsiteX88" fmla="*/ 1825213 w 2991663"/>
              <a:gd name="connsiteY88" fmla="*/ 565679 h 1051454"/>
              <a:gd name="connsiteX89" fmla="*/ 1844263 w 2991663"/>
              <a:gd name="connsiteY89" fmla="*/ 572029 h 1051454"/>
              <a:gd name="connsiteX90" fmla="*/ 1869663 w 2991663"/>
              <a:gd name="connsiteY90" fmla="*/ 584729 h 1051454"/>
              <a:gd name="connsiteX91" fmla="*/ 1879188 w 2991663"/>
              <a:gd name="connsiteY91" fmla="*/ 591079 h 1051454"/>
              <a:gd name="connsiteX92" fmla="*/ 1901413 w 2991663"/>
              <a:gd name="connsiteY92" fmla="*/ 597429 h 1051454"/>
              <a:gd name="connsiteX93" fmla="*/ 1910938 w 2991663"/>
              <a:gd name="connsiteY93" fmla="*/ 600604 h 1051454"/>
              <a:gd name="connsiteX94" fmla="*/ 1920463 w 2991663"/>
              <a:gd name="connsiteY94" fmla="*/ 606954 h 1051454"/>
              <a:gd name="connsiteX95" fmla="*/ 1929988 w 2991663"/>
              <a:gd name="connsiteY95" fmla="*/ 610129 h 1051454"/>
              <a:gd name="connsiteX96" fmla="*/ 1942688 w 2991663"/>
              <a:gd name="connsiteY96" fmla="*/ 613304 h 1051454"/>
              <a:gd name="connsiteX97" fmla="*/ 1961738 w 2991663"/>
              <a:gd name="connsiteY97" fmla="*/ 626004 h 1051454"/>
              <a:gd name="connsiteX98" fmla="*/ 1971263 w 2991663"/>
              <a:gd name="connsiteY98" fmla="*/ 632354 h 1051454"/>
              <a:gd name="connsiteX99" fmla="*/ 2009363 w 2991663"/>
              <a:gd name="connsiteY99" fmla="*/ 641879 h 1051454"/>
              <a:gd name="connsiteX100" fmla="*/ 2022063 w 2991663"/>
              <a:gd name="connsiteY100" fmla="*/ 648229 h 1051454"/>
              <a:gd name="connsiteX101" fmla="*/ 2044288 w 2991663"/>
              <a:gd name="connsiteY101" fmla="*/ 654579 h 1051454"/>
              <a:gd name="connsiteX102" fmla="*/ 2053813 w 2991663"/>
              <a:gd name="connsiteY102" fmla="*/ 660929 h 1051454"/>
              <a:gd name="connsiteX103" fmla="*/ 2066513 w 2991663"/>
              <a:gd name="connsiteY103" fmla="*/ 664104 h 1051454"/>
              <a:gd name="connsiteX104" fmla="*/ 2104613 w 2991663"/>
              <a:gd name="connsiteY104" fmla="*/ 679979 h 1051454"/>
              <a:gd name="connsiteX105" fmla="*/ 2133188 w 2991663"/>
              <a:gd name="connsiteY105" fmla="*/ 692679 h 1051454"/>
              <a:gd name="connsiteX106" fmla="*/ 2142713 w 2991663"/>
              <a:gd name="connsiteY106" fmla="*/ 695854 h 1051454"/>
              <a:gd name="connsiteX107" fmla="*/ 2161763 w 2991663"/>
              <a:gd name="connsiteY107" fmla="*/ 705379 h 1051454"/>
              <a:gd name="connsiteX108" fmla="*/ 2171288 w 2991663"/>
              <a:gd name="connsiteY108" fmla="*/ 711729 h 1051454"/>
              <a:gd name="connsiteX109" fmla="*/ 2190338 w 2991663"/>
              <a:gd name="connsiteY109" fmla="*/ 718079 h 1051454"/>
              <a:gd name="connsiteX110" fmla="*/ 2199863 w 2991663"/>
              <a:gd name="connsiteY110" fmla="*/ 724429 h 1051454"/>
              <a:gd name="connsiteX111" fmla="*/ 2218913 w 2991663"/>
              <a:gd name="connsiteY111" fmla="*/ 730779 h 1051454"/>
              <a:gd name="connsiteX112" fmla="*/ 2241138 w 2991663"/>
              <a:gd name="connsiteY112" fmla="*/ 740304 h 1051454"/>
              <a:gd name="connsiteX113" fmla="*/ 2266538 w 2991663"/>
              <a:gd name="connsiteY113" fmla="*/ 749829 h 1051454"/>
              <a:gd name="connsiteX114" fmla="*/ 2291938 w 2991663"/>
              <a:gd name="connsiteY114" fmla="*/ 762529 h 1051454"/>
              <a:gd name="connsiteX115" fmla="*/ 2310988 w 2991663"/>
              <a:gd name="connsiteY115" fmla="*/ 772054 h 1051454"/>
              <a:gd name="connsiteX116" fmla="*/ 2333213 w 2991663"/>
              <a:gd name="connsiteY116" fmla="*/ 781579 h 1051454"/>
              <a:gd name="connsiteX117" fmla="*/ 2361788 w 2991663"/>
              <a:gd name="connsiteY117" fmla="*/ 794279 h 1051454"/>
              <a:gd name="connsiteX118" fmla="*/ 2374488 w 2991663"/>
              <a:gd name="connsiteY118" fmla="*/ 800629 h 1051454"/>
              <a:gd name="connsiteX119" fmla="*/ 2384013 w 2991663"/>
              <a:gd name="connsiteY119" fmla="*/ 806979 h 1051454"/>
              <a:gd name="connsiteX120" fmla="*/ 2396713 w 2991663"/>
              <a:gd name="connsiteY120" fmla="*/ 810154 h 1051454"/>
              <a:gd name="connsiteX121" fmla="*/ 2415763 w 2991663"/>
              <a:gd name="connsiteY121" fmla="*/ 822854 h 1051454"/>
              <a:gd name="connsiteX122" fmla="*/ 2425288 w 2991663"/>
              <a:gd name="connsiteY122" fmla="*/ 829204 h 1051454"/>
              <a:gd name="connsiteX123" fmla="*/ 2434813 w 2991663"/>
              <a:gd name="connsiteY123" fmla="*/ 832379 h 1051454"/>
              <a:gd name="connsiteX124" fmla="*/ 2453863 w 2991663"/>
              <a:gd name="connsiteY124" fmla="*/ 841904 h 1051454"/>
              <a:gd name="connsiteX125" fmla="*/ 2472913 w 2991663"/>
              <a:gd name="connsiteY125" fmla="*/ 860954 h 1051454"/>
              <a:gd name="connsiteX126" fmla="*/ 2488788 w 2991663"/>
              <a:gd name="connsiteY126" fmla="*/ 876829 h 1051454"/>
              <a:gd name="connsiteX127" fmla="*/ 2495138 w 2991663"/>
              <a:gd name="connsiteY127" fmla="*/ 886354 h 1051454"/>
              <a:gd name="connsiteX128" fmla="*/ 2514188 w 2991663"/>
              <a:gd name="connsiteY128" fmla="*/ 899054 h 1051454"/>
              <a:gd name="connsiteX129" fmla="*/ 2523713 w 2991663"/>
              <a:gd name="connsiteY129" fmla="*/ 905404 h 1051454"/>
              <a:gd name="connsiteX130" fmla="*/ 2533238 w 2991663"/>
              <a:gd name="connsiteY130" fmla="*/ 914929 h 1051454"/>
              <a:gd name="connsiteX131" fmla="*/ 2561813 w 2991663"/>
              <a:gd name="connsiteY131" fmla="*/ 933979 h 1051454"/>
              <a:gd name="connsiteX132" fmla="*/ 2571338 w 2991663"/>
              <a:gd name="connsiteY132" fmla="*/ 940329 h 1051454"/>
              <a:gd name="connsiteX133" fmla="*/ 2577688 w 2991663"/>
              <a:gd name="connsiteY133" fmla="*/ 949854 h 1051454"/>
              <a:gd name="connsiteX134" fmla="*/ 2587213 w 2991663"/>
              <a:gd name="connsiteY134" fmla="*/ 953029 h 1051454"/>
              <a:gd name="connsiteX135" fmla="*/ 2606263 w 2991663"/>
              <a:gd name="connsiteY135" fmla="*/ 965729 h 1051454"/>
              <a:gd name="connsiteX136" fmla="*/ 2625313 w 2991663"/>
              <a:gd name="connsiteY136" fmla="*/ 978429 h 1051454"/>
              <a:gd name="connsiteX137" fmla="*/ 2653888 w 2991663"/>
              <a:gd name="connsiteY137" fmla="*/ 1000654 h 1051454"/>
              <a:gd name="connsiteX138" fmla="*/ 2672938 w 2991663"/>
              <a:gd name="connsiteY138" fmla="*/ 1007004 h 1051454"/>
              <a:gd name="connsiteX139" fmla="*/ 2688813 w 2991663"/>
              <a:gd name="connsiteY139" fmla="*/ 1019704 h 1051454"/>
              <a:gd name="connsiteX140" fmla="*/ 2698338 w 2991663"/>
              <a:gd name="connsiteY140" fmla="*/ 1026054 h 1051454"/>
              <a:gd name="connsiteX141" fmla="*/ 2717388 w 2991663"/>
              <a:gd name="connsiteY141" fmla="*/ 1032404 h 1051454"/>
              <a:gd name="connsiteX142" fmla="*/ 2745963 w 2991663"/>
              <a:gd name="connsiteY142" fmla="*/ 1041929 h 1051454"/>
              <a:gd name="connsiteX143" fmla="*/ 2758663 w 2991663"/>
              <a:gd name="connsiteY143" fmla="*/ 1045104 h 1051454"/>
              <a:gd name="connsiteX144" fmla="*/ 2777713 w 2991663"/>
              <a:gd name="connsiteY144" fmla="*/ 1051454 h 1051454"/>
              <a:gd name="connsiteX145" fmla="*/ 2790413 w 2991663"/>
              <a:gd name="connsiteY145" fmla="*/ 1048279 h 1051454"/>
              <a:gd name="connsiteX146" fmla="*/ 2803113 w 2991663"/>
              <a:gd name="connsiteY146" fmla="*/ 1041929 h 1051454"/>
              <a:gd name="connsiteX147" fmla="*/ 2831688 w 2991663"/>
              <a:gd name="connsiteY147" fmla="*/ 1019704 h 1051454"/>
              <a:gd name="connsiteX148" fmla="*/ 2853913 w 2991663"/>
              <a:gd name="connsiteY148" fmla="*/ 994304 h 1051454"/>
              <a:gd name="connsiteX149" fmla="*/ 2872963 w 2991663"/>
              <a:gd name="connsiteY149" fmla="*/ 965729 h 1051454"/>
              <a:gd name="connsiteX150" fmla="*/ 2879313 w 2991663"/>
              <a:gd name="connsiteY150" fmla="*/ 956204 h 1051454"/>
              <a:gd name="connsiteX151" fmla="*/ 2885663 w 2991663"/>
              <a:gd name="connsiteY151" fmla="*/ 933979 h 1051454"/>
              <a:gd name="connsiteX152" fmla="*/ 2892013 w 2991663"/>
              <a:gd name="connsiteY152" fmla="*/ 924454 h 1051454"/>
              <a:gd name="connsiteX153" fmla="*/ 2895188 w 2991663"/>
              <a:gd name="connsiteY153" fmla="*/ 914929 h 1051454"/>
              <a:gd name="connsiteX154" fmla="*/ 2901538 w 2991663"/>
              <a:gd name="connsiteY154" fmla="*/ 905404 h 1051454"/>
              <a:gd name="connsiteX155" fmla="*/ 2904713 w 2991663"/>
              <a:gd name="connsiteY155" fmla="*/ 895879 h 1051454"/>
              <a:gd name="connsiteX156" fmla="*/ 2911063 w 2991663"/>
              <a:gd name="connsiteY156" fmla="*/ 886354 h 1051454"/>
              <a:gd name="connsiteX157" fmla="*/ 2914238 w 2991663"/>
              <a:gd name="connsiteY157" fmla="*/ 876829 h 1051454"/>
              <a:gd name="connsiteX158" fmla="*/ 2926938 w 2991663"/>
              <a:gd name="connsiteY158" fmla="*/ 857779 h 1051454"/>
              <a:gd name="connsiteX159" fmla="*/ 2945988 w 2991663"/>
              <a:gd name="connsiteY159" fmla="*/ 829204 h 1051454"/>
              <a:gd name="connsiteX160" fmla="*/ 2952338 w 2991663"/>
              <a:gd name="connsiteY160" fmla="*/ 819679 h 1051454"/>
              <a:gd name="connsiteX161" fmla="*/ 2958688 w 2991663"/>
              <a:gd name="connsiteY161" fmla="*/ 810154 h 1051454"/>
              <a:gd name="connsiteX162" fmla="*/ 2968213 w 2991663"/>
              <a:gd name="connsiteY162" fmla="*/ 791104 h 1051454"/>
              <a:gd name="connsiteX163" fmla="*/ 2971388 w 2991663"/>
              <a:gd name="connsiteY163" fmla="*/ 781579 h 1051454"/>
              <a:gd name="connsiteX164" fmla="*/ 2977738 w 2991663"/>
              <a:gd name="connsiteY164" fmla="*/ 768879 h 1051454"/>
              <a:gd name="connsiteX165" fmla="*/ 2984088 w 2991663"/>
              <a:gd name="connsiteY165" fmla="*/ 749829 h 1051454"/>
              <a:gd name="connsiteX166" fmla="*/ 2990438 w 2991663"/>
              <a:gd name="connsiteY166" fmla="*/ 714904 h 1051454"/>
              <a:gd name="connsiteX167" fmla="*/ 2984088 w 2991663"/>
              <a:gd name="connsiteY167" fmla="*/ 657754 h 1051454"/>
              <a:gd name="connsiteX168" fmla="*/ 2977738 w 2991663"/>
              <a:gd name="connsiteY168" fmla="*/ 648229 h 1051454"/>
              <a:gd name="connsiteX169" fmla="*/ 2974563 w 2991663"/>
              <a:gd name="connsiteY169" fmla="*/ 638704 h 1051454"/>
              <a:gd name="connsiteX170" fmla="*/ 2955513 w 2991663"/>
              <a:gd name="connsiteY170" fmla="*/ 613304 h 1051454"/>
              <a:gd name="connsiteX171" fmla="*/ 2945988 w 2991663"/>
              <a:gd name="connsiteY171" fmla="*/ 591079 h 1051454"/>
              <a:gd name="connsiteX172" fmla="*/ 2939638 w 2991663"/>
              <a:gd name="connsiteY172" fmla="*/ 581554 h 1051454"/>
              <a:gd name="connsiteX173" fmla="*/ 2930113 w 2991663"/>
              <a:gd name="connsiteY173" fmla="*/ 562504 h 1051454"/>
              <a:gd name="connsiteX174" fmla="*/ 2920588 w 2991663"/>
              <a:gd name="connsiteY174" fmla="*/ 556154 h 1051454"/>
              <a:gd name="connsiteX175" fmla="*/ 2914238 w 2991663"/>
              <a:gd name="connsiteY175" fmla="*/ 543454 h 1051454"/>
              <a:gd name="connsiteX176" fmla="*/ 2895188 w 2991663"/>
              <a:gd name="connsiteY176" fmla="*/ 530754 h 1051454"/>
              <a:gd name="connsiteX177" fmla="*/ 2834863 w 2991663"/>
              <a:gd name="connsiteY177" fmla="*/ 533929 h 1051454"/>
              <a:gd name="connsiteX178" fmla="*/ 2825338 w 2991663"/>
              <a:gd name="connsiteY178" fmla="*/ 537104 h 1051454"/>
              <a:gd name="connsiteX179" fmla="*/ 2765013 w 2991663"/>
              <a:gd name="connsiteY179" fmla="*/ 540279 h 1051454"/>
              <a:gd name="connsiteX180" fmla="*/ 2745963 w 2991663"/>
              <a:gd name="connsiteY180" fmla="*/ 543454 h 1051454"/>
              <a:gd name="connsiteX181" fmla="*/ 2723738 w 2991663"/>
              <a:gd name="connsiteY181" fmla="*/ 546629 h 1051454"/>
              <a:gd name="connsiteX182" fmla="*/ 2707863 w 2991663"/>
              <a:gd name="connsiteY182" fmla="*/ 549804 h 1051454"/>
              <a:gd name="connsiteX183" fmla="*/ 2657063 w 2991663"/>
              <a:gd name="connsiteY183" fmla="*/ 546629 h 1051454"/>
              <a:gd name="connsiteX184" fmla="*/ 2609438 w 2991663"/>
              <a:gd name="connsiteY184" fmla="*/ 537104 h 1051454"/>
              <a:gd name="connsiteX185" fmla="*/ 2609438 w 2991663"/>
              <a:gd name="connsiteY185" fmla="*/ 537104 h 1051454"/>
              <a:gd name="connsiteX186" fmla="*/ 2580863 w 2991663"/>
              <a:gd name="connsiteY186" fmla="*/ 533929 h 1051454"/>
              <a:gd name="connsiteX187" fmla="*/ 2552288 w 2991663"/>
              <a:gd name="connsiteY187" fmla="*/ 527579 h 1051454"/>
              <a:gd name="connsiteX188" fmla="*/ 2542763 w 2991663"/>
              <a:gd name="connsiteY188" fmla="*/ 524404 h 1051454"/>
              <a:gd name="connsiteX189" fmla="*/ 2523713 w 2991663"/>
              <a:gd name="connsiteY189" fmla="*/ 521229 h 1051454"/>
              <a:gd name="connsiteX190" fmla="*/ 2498313 w 2991663"/>
              <a:gd name="connsiteY190" fmla="*/ 514879 h 1051454"/>
              <a:gd name="connsiteX191" fmla="*/ 2469738 w 2991663"/>
              <a:gd name="connsiteY191" fmla="*/ 511704 h 1051454"/>
              <a:gd name="connsiteX192" fmla="*/ 2444338 w 2991663"/>
              <a:gd name="connsiteY192" fmla="*/ 505354 h 1051454"/>
              <a:gd name="connsiteX193" fmla="*/ 2434813 w 2991663"/>
              <a:gd name="connsiteY193" fmla="*/ 502179 h 1051454"/>
              <a:gd name="connsiteX194" fmla="*/ 2393538 w 2991663"/>
              <a:gd name="connsiteY194" fmla="*/ 492654 h 1051454"/>
              <a:gd name="connsiteX195" fmla="*/ 2371313 w 2991663"/>
              <a:gd name="connsiteY195" fmla="*/ 486304 h 1051454"/>
              <a:gd name="connsiteX196" fmla="*/ 2361788 w 2991663"/>
              <a:gd name="connsiteY196" fmla="*/ 483129 h 1051454"/>
              <a:gd name="connsiteX197" fmla="*/ 2330038 w 2991663"/>
              <a:gd name="connsiteY197" fmla="*/ 473604 h 1051454"/>
              <a:gd name="connsiteX198" fmla="*/ 2320513 w 2991663"/>
              <a:gd name="connsiteY198" fmla="*/ 470429 h 1051454"/>
              <a:gd name="connsiteX199" fmla="*/ 2310988 w 2991663"/>
              <a:gd name="connsiteY199" fmla="*/ 467254 h 1051454"/>
              <a:gd name="connsiteX200" fmla="*/ 2288763 w 2991663"/>
              <a:gd name="connsiteY200" fmla="*/ 460904 h 1051454"/>
              <a:gd name="connsiteX201" fmla="*/ 2276063 w 2991663"/>
              <a:gd name="connsiteY201" fmla="*/ 454554 h 1051454"/>
              <a:gd name="connsiteX202" fmla="*/ 2263363 w 2991663"/>
              <a:gd name="connsiteY202" fmla="*/ 451379 h 1051454"/>
              <a:gd name="connsiteX203" fmla="*/ 2250663 w 2991663"/>
              <a:gd name="connsiteY203" fmla="*/ 445029 h 1051454"/>
              <a:gd name="connsiteX204" fmla="*/ 2241138 w 2991663"/>
              <a:gd name="connsiteY204" fmla="*/ 438679 h 1051454"/>
              <a:gd name="connsiteX205" fmla="*/ 2225263 w 2991663"/>
              <a:gd name="connsiteY205" fmla="*/ 435504 h 1051454"/>
              <a:gd name="connsiteX206" fmla="*/ 2212563 w 2991663"/>
              <a:gd name="connsiteY206" fmla="*/ 432329 h 1051454"/>
              <a:gd name="connsiteX207" fmla="*/ 2203038 w 2991663"/>
              <a:gd name="connsiteY207" fmla="*/ 429154 h 1051454"/>
              <a:gd name="connsiteX208" fmla="*/ 2161763 w 2991663"/>
              <a:gd name="connsiteY208" fmla="*/ 422804 h 1051454"/>
              <a:gd name="connsiteX209" fmla="*/ 2152238 w 2991663"/>
              <a:gd name="connsiteY209" fmla="*/ 419629 h 1051454"/>
              <a:gd name="connsiteX210" fmla="*/ 2126838 w 2991663"/>
              <a:gd name="connsiteY210" fmla="*/ 413279 h 1051454"/>
              <a:gd name="connsiteX211" fmla="*/ 2117313 w 2991663"/>
              <a:gd name="connsiteY211" fmla="*/ 410104 h 1051454"/>
              <a:gd name="connsiteX212" fmla="*/ 2107788 w 2991663"/>
              <a:gd name="connsiteY212" fmla="*/ 403754 h 1051454"/>
              <a:gd name="connsiteX213" fmla="*/ 2091913 w 2991663"/>
              <a:gd name="connsiteY213" fmla="*/ 400579 h 1051454"/>
              <a:gd name="connsiteX214" fmla="*/ 2072863 w 2991663"/>
              <a:gd name="connsiteY214" fmla="*/ 394229 h 1051454"/>
              <a:gd name="connsiteX215" fmla="*/ 2060163 w 2991663"/>
              <a:gd name="connsiteY215" fmla="*/ 387879 h 1051454"/>
              <a:gd name="connsiteX216" fmla="*/ 2044288 w 2991663"/>
              <a:gd name="connsiteY216" fmla="*/ 384704 h 1051454"/>
              <a:gd name="connsiteX217" fmla="*/ 2031588 w 2991663"/>
              <a:gd name="connsiteY217" fmla="*/ 381529 h 1051454"/>
              <a:gd name="connsiteX218" fmla="*/ 2022063 w 2991663"/>
              <a:gd name="connsiteY218" fmla="*/ 378354 h 1051454"/>
              <a:gd name="connsiteX219" fmla="*/ 2012538 w 2991663"/>
              <a:gd name="connsiteY219" fmla="*/ 372004 h 1051454"/>
              <a:gd name="connsiteX220" fmla="*/ 1996663 w 2991663"/>
              <a:gd name="connsiteY220" fmla="*/ 368829 h 1051454"/>
              <a:gd name="connsiteX221" fmla="*/ 1968088 w 2991663"/>
              <a:gd name="connsiteY221" fmla="*/ 356129 h 1051454"/>
              <a:gd name="connsiteX222" fmla="*/ 1958563 w 2991663"/>
              <a:gd name="connsiteY222" fmla="*/ 352954 h 1051454"/>
              <a:gd name="connsiteX223" fmla="*/ 1949038 w 2991663"/>
              <a:gd name="connsiteY223" fmla="*/ 349779 h 1051454"/>
              <a:gd name="connsiteX224" fmla="*/ 1936338 w 2991663"/>
              <a:gd name="connsiteY224" fmla="*/ 346604 h 1051454"/>
              <a:gd name="connsiteX225" fmla="*/ 1926813 w 2991663"/>
              <a:gd name="connsiteY225" fmla="*/ 343429 h 1051454"/>
              <a:gd name="connsiteX226" fmla="*/ 1910938 w 2991663"/>
              <a:gd name="connsiteY226" fmla="*/ 340254 h 1051454"/>
              <a:gd name="connsiteX227" fmla="*/ 1901413 w 2991663"/>
              <a:gd name="connsiteY227" fmla="*/ 333904 h 1051454"/>
              <a:gd name="connsiteX228" fmla="*/ 1879188 w 2991663"/>
              <a:gd name="connsiteY228" fmla="*/ 327554 h 1051454"/>
              <a:gd name="connsiteX229" fmla="*/ 1860138 w 2991663"/>
              <a:gd name="connsiteY229" fmla="*/ 318029 h 1051454"/>
              <a:gd name="connsiteX230" fmla="*/ 1847438 w 2991663"/>
              <a:gd name="connsiteY230" fmla="*/ 311679 h 1051454"/>
              <a:gd name="connsiteX231" fmla="*/ 1828388 w 2991663"/>
              <a:gd name="connsiteY231" fmla="*/ 305329 h 1051454"/>
              <a:gd name="connsiteX232" fmla="*/ 1818863 w 2991663"/>
              <a:gd name="connsiteY232" fmla="*/ 302154 h 1051454"/>
              <a:gd name="connsiteX233" fmla="*/ 1790288 w 2991663"/>
              <a:gd name="connsiteY233" fmla="*/ 292629 h 1051454"/>
              <a:gd name="connsiteX234" fmla="*/ 1761713 w 2991663"/>
              <a:gd name="connsiteY234" fmla="*/ 283104 h 1051454"/>
              <a:gd name="connsiteX235" fmla="*/ 1752188 w 2991663"/>
              <a:gd name="connsiteY235" fmla="*/ 276754 h 1051454"/>
              <a:gd name="connsiteX236" fmla="*/ 1733138 w 2991663"/>
              <a:gd name="connsiteY236" fmla="*/ 273579 h 1051454"/>
              <a:gd name="connsiteX237" fmla="*/ 1720438 w 2991663"/>
              <a:gd name="connsiteY237" fmla="*/ 270404 h 1051454"/>
              <a:gd name="connsiteX238" fmla="*/ 1701388 w 2991663"/>
              <a:gd name="connsiteY238" fmla="*/ 264054 h 1051454"/>
              <a:gd name="connsiteX239" fmla="*/ 1691863 w 2991663"/>
              <a:gd name="connsiteY239" fmla="*/ 260879 h 1051454"/>
              <a:gd name="connsiteX240" fmla="*/ 1679163 w 2991663"/>
              <a:gd name="connsiteY240" fmla="*/ 257704 h 1051454"/>
              <a:gd name="connsiteX241" fmla="*/ 1656938 w 2991663"/>
              <a:gd name="connsiteY241" fmla="*/ 245004 h 1051454"/>
              <a:gd name="connsiteX242" fmla="*/ 1647413 w 2991663"/>
              <a:gd name="connsiteY242" fmla="*/ 241829 h 1051454"/>
              <a:gd name="connsiteX243" fmla="*/ 1622013 w 2991663"/>
              <a:gd name="connsiteY243" fmla="*/ 232304 h 1051454"/>
              <a:gd name="connsiteX244" fmla="*/ 1612488 w 2991663"/>
              <a:gd name="connsiteY244" fmla="*/ 225954 h 1051454"/>
              <a:gd name="connsiteX245" fmla="*/ 1590263 w 2991663"/>
              <a:gd name="connsiteY245" fmla="*/ 219604 h 1051454"/>
              <a:gd name="connsiteX246" fmla="*/ 1571213 w 2991663"/>
              <a:gd name="connsiteY246" fmla="*/ 213254 h 1051454"/>
              <a:gd name="connsiteX247" fmla="*/ 1533113 w 2991663"/>
              <a:gd name="connsiteY247" fmla="*/ 206904 h 1051454"/>
              <a:gd name="connsiteX248" fmla="*/ 1488663 w 2991663"/>
              <a:gd name="connsiteY248" fmla="*/ 197379 h 1051454"/>
              <a:gd name="connsiteX249" fmla="*/ 1469613 w 2991663"/>
              <a:gd name="connsiteY249" fmla="*/ 191029 h 1051454"/>
              <a:gd name="connsiteX250" fmla="*/ 1456913 w 2991663"/>
              <a:gd name="connsiteY250" fmla="*/ 184679 h 1051454"/>
              <a:gd name="connsiteX251" fmla="*/ 1437863 w 2991663"/>
              <a:gd name="connsiteY251" fmla="*/ 178329 h 1051454"/>
              <a:gd name="connsiteX252" fmla="*/ 1418813 w 2991663"/>
              <a:gd name="connsiteY252" fmla="*/ 168804 h 1051454"/>
              <a:gd name="connsiteX253" fmla="*/ 1406113 w 2991663"/>
              <a:gd name="connsiteY253" fmla="*/ 162454 h 1051454"/>
              <a:gd name="connsiteX254" fmla="*/ 1393413 w 2991663"/>
              <a:gd name="connsiteY254" fmla="*/ 159279 h 1051454"/>
              <a:gd name="connsiteX255" fmla="*/ 1368013 w 2991663"/>
              <a:gd name="connsiteY255" fmla="*/ 146579 h 1051454"/>
              <a:gd name="connsiteX256" fmla="*/ 1355313 w 2991663"/>
              <a:gd name="connsiteY256" fmla="*/ 143404 h 1051454"/>
              <a:gd name="connsiteX257" fmla="*/ 1345788 w 2991663"/>
              <a:gd name="connsiteY257" fmla="*/ 140229 h 1051454"/>
              <a:gd name="connsiteX258" fmla="*/ 1320388 w 2991663"/>
              <a:gd name="connsiteY258" fmla="*/ 133879 h 1051454"/>
              <a:gd name="connsiteX259" fmla="*/ 1307688 w 2991663"/>
              <a:gd name="connsiteY259" fmla="*/ 130704 h 1051454"/>
              <a:gd name="connsiteX260" fmla="*/ 1288638 w 2991663"/>
              <a:gd name="connsiteY260" fmla="*/ 124354 h 1051454"/>
              <a:gd name="connsiteX261" fmla="*/ 1253713 w 2991663"/>
              <a:gd name="connsiteY261" fmla="*/ 121179 h 1051454"/>
              <a:gd name="connsiteX262" fmla="*/ 1237838 w 2991663"/>
              <a:gd name="connsiteY262" fmla="*/ 118004 h 1051454"/>
              <a:gd name="connsiteX263" fmla="*/ 1218788 w 2991663"/>
              <a:gd name="connsiteY263" fmla="*/ 111654 h 1051454"/>
              <a:gd name="connsiteX264" fmla="*/ 1202913 w 2991663"/>
              <a:gd name="connsiteY264" fmla="*/ 108479 h 1051454"/>
              <a:gd name="connsiteX265" fmla="*/ 1180688 w 2991663"/>
              <a:gd name="connsiteY265" fmla="*/ 102129 h 1051454"/>
              <a:gd name="connsiteX266" fmla="*/ 1142588 w 2991663"/>
              <a:gd name="connsiteY266" fmla="*/ 95779 h 1051454"/>
              <a:gd name="connsiteX267" fmla="*/ 1126713 w 2991663"/>
              <a:gd name="connsiteY267" fmla="*/ 92604 h 1051454"/>
              <a:gd name="connsiteX268" fmla="*/ 1114013 w 2991663"/>
              <a:gd name="connsiteY268" fmla="*/ 89429 h 1051454"/>
              <a:gd name="connsiteX269" fmla="*/ 1053688 w 2991663"/>
              <a:gd name="connsiteY269" fmla="*/ 83079 h 1051454"/>
              <a:gd name="connsiteX270" fmla="*/ 1040988 w 2991663"/>
              <a:gd name="connsiteY270" fmla="*/ 79904 h 1051454"/>
              <a:gd name="connsiteX271" fmla="*/ 1025113 w 2991663"/>
              <a:gd name="connsiteY271" fmla="*/ 76729 h 1051454"/>
              <a:gd name="connsiteX272" fmla="*/ 1015588 w 2991663"/>
              <a:gd name="connsiteY272" fmla="*/ 73554 h 1051454"/>
              <a:gd name="connsiteX273" fmla="*/ 923513 w 2991663"/>
              <a:gd name="connsiteY273" fmla="*/ 67204 h 1051454"/>
              <a:gd name="connsiteX274" fmla="*/ 771113 w 2991663"/>
              <a:gd name="connsiteY274" fmla="*/ 67204 h 1051454"/>
              <a:gd name="connsiteX275" fmla="*/ 704438 w 2991663"/>
              <a:gd name="connsiteY275" fmla="*/ 64029 h 1051454"/>
              <a:gd name="connsiteX276" fmla="*/ 688563 w 2991663"/>
              <a:gd name="connsiteY276" fmla="*/ 60854 h 1051454"/>
              <a:gd name="connsiteX277" fmla="*/ 675863 w 2991663"/>
              <a:gd name="connsiteY277" fmla="*/ 57679 h 1051454"/>
              <a:gd name="connsiteX278" fmla="*/ 494888 w 2991663"/>
              <a:gd name="connsiteY278" fmla="*/ 48154 h 1051454"/>
              <a:gd name="connsiteX279" fmla="*/ 475838 w 2991663"/>
              <a:gd name="connsiteY279" fmla="*/ 44979 h 1051454"/>
              <a:gd name="connsiteX280" fmla="*/ 463138 w 2991663"/>
              <a:gd name="connsiteY280" fmla="*/ 41804 h 1051454"/>
              <a:gd name="connsiteX281" fmla="*/ 355188 w 2991663"/>
              <a:gd name="connsiteY281" fmla="*/ 38629 h 1051454"/>
              <a:gd name="connsiteX282" fmla="*/ 304388 w 2991663"/>
              <a:gd name="connsiteY282" fmla="*/ 32279 h 1051454"/>
              <a:gd name="connsiteX283" fmla="*/ 278988 w 2991663"/>
              <a:gd name="connsiteY283" fmla="*/ 29104 h 1051454"/>
              <a:gd name="connsiteX284" fmla="*/ 266288 w 2991663"/>
              <a:gd name="connsiteY284" fmla="*/ 25929 h 1051454"/>
              <a:gd name="connsiteX285" fmla="*/ 250413 w 2991663"/>
              <a:gd name="connsiteY285" fmla="*/ 22754 h 1051454"/>
              <a:gd name="connsiteX286" fmla="*/ 228188 w 2991663"/>
              <a:gd name="connsiteY286" fmla="*/ 19579 h 1051454"/>
              <a:gd name="connsiteX287" fmla="*/ 209138 w 2991663"/>
              <a:gd name="connsiteY287" fmla="*/ 16404 h 1051454"/>
              <a:gd name="connsiteX288" fmla="*/ 174213 w 2991663"/>
              <a:gd name="connsiteY288" fmla="*/ 13229 h 1051454"/>
              <a:gd name="connsiteX289" fmla="*/ 155163 w 2991663"/>
              <a:gd name="connsiteY289" fmla="*/ 10054 h 1051454"/>
              <a:gd name="connsiteX290" fmla="*/ 139288 w 2991663"/>
              <a:gd name="connsiteY290" fmla="*/ 6879 h 1051454"/>
              <a:gd name="connsiteX291" fmla="*/ 88488 w 2991663"/>
              <a:gd name="connsiteY291" fmla="*/ 529 h 10514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</a:cxnLst>
            <a:rect l="l" t="t" r="r" b="b"/>
            <a:pathLst>
              <a:path w="2991663" h="1051454">
                <a:moveTo>
                  <a:pt x="88488" y="529"/>
                </a:moveTo>
                <a:cubicBezTo>
                  <a:pt x="72613" y="1058"/>
                  <a:pt x="54478" y="3094"/>
                  <a:pt x="44038" y="10054"/>
                </a:cubicBezTo>
                <a:cubicBezTo>
                  <a:pt x="22203" y="24610"/>
                  <a:pt x="32228" y="20341"/>
                  <a:pt x="15463" y="25929"/>
                </a:cubicBezTo>
                <a:cubicBezTo>
                  <a:pt x="14405" y="29104"/>
                  <a:pt x="13785" y="32461"/>
                  <a:pt x="12288" y="35454"/>
                </a:cubicBezTo>
                <a:cubicBezTo>
                  <a:pt x="7901" y="44228"/>
                  <a:pt x="0" y="46288"/>
                  <a:pt x="9113" y="57679"/>
                </a:cubicBezTo>
                <a:cubicBezTo>
                  <a:pt x="11204" y="60292"/>
                  <a:pt x="15645" y="59357"/>
                  <a:pt x="18638" y="60854"/>
                </a:cubicBezTo>
                <a:cubicBezTo>
                  <a:pt x="22051" y="62561"/>
                  <a:pt x="24676" y="65654"/>
                  <a:pt x="28163" y="67204"/>
                </a:cubicBezTo>
                <a:cubicBezTo>
                  <a:pt x="34280" y="69922"/>
                  <a:pt x="47213" y="73554"/>
                  <a:pt x="47213" y="73554"/>
                </a:cubicBezTo>
                <a:cubicBezTo>
                  <a:pt x="50388" y="76729"/>
                  <a:pt x="54247" y="79343"/>
                  <a:pt x="56738" y="83079"/>
                </a:cubicBezTo>
                <a:cubicBezTo>
                  <a:pt x="58594" y="85864"/>
                  <a:pt x="58416" y="89611"/>
                  <a:pt x="59913" y="92604"/>
                </a:cubicBezTo>
                <a:cubicBezTo>
                  <a:pt x="61620" y="96017"/>
                  <a:pt x="64146" y="98954"/>
                  <a:pt x="66263" y="102129"/>
                </a:cubicBezTo>
                <a:cubicBezTo>
                  <a:pt x="65205" y="112712"/>
                  <a:pt x="64407" y="123325"/>
                  <a:pt x="63088" y="133879"/>
                </a:cubicBezTo>
                <a:cubicBezTo>
                  <a:pt x="62290" y="140267"/>
                  <a:pt x="59913" y="146491"/>
                  <a:pt x="59913" y="152929"/>
                </a:cubicBezTo>
                <a:cubicBezTo>
                  <a:pt x="59913" y="167783"/>
                  <a:pt x="60507" y="182751"/>
                  <a:pt x="63088" y="197379"/>
                </a:cubicBezTo>
                <a:cubicBezTo>
                  <a:pt x="63751" y="201137"/>
                  <a:pt x="66566" y="204391"/>
                  <a:pt x="69438" y="206904"/>
                </a:cubicBezTo>
                <a:cubicBezTo>
                  <a:pt x="78897" y="215181"/>
                  <a:pt x="86675" y="219944"/>
                  <a:pt x="98013" y="222779"/>
                </a:cubicBezTo>
                <a:cubicBezTo>
                  <a:pt x="103248" y="224088"/>
                  <a:pt x="108596" y="224896"/>
                  <a:pt x="113888" y="225954"/>
                </a:cubicBezTo>
                <a:cubicBezTo>
                  <a:pt x="126588" y="224896"/>
                  <a:pt x="139331" y="224268"/>
                  <a:pt x="151988" y="222779"/>
                </a:cubicBezTo>
                <a:cubicBezTo>
                  <a:pt x="157347" y="222148"/>
                  <a:pt x="162529" y="220425"/>
                  <a:pt x="167863" y="219604"/>
                </a:cubicBezTo>
                <a:cubicBezTo>
                  <a:pt x="176296" y="218307"/>
                  <a:pt x="184796" y="217487"/>
                  <a:pt x="193263" y="216429"/>
                </a:cubicBezTo>
                <a:cubicBezTo>
                  <a:pt x="231363" y="217487"/>
                  <a:pt x="269494" y="217747"/>
                  <a:pt x="307563" y="219604"/>
                </a:cubicBezTo>
                <a:cubicBezTo>
                  <a:pt x="312953" y="219867"/>
                  <a:pt x="318096" y="222016"/>
                  <a:pt x="323438" y="222779"/>
                </a:cubicBezTo>
                <a:cubicBezTo>
                  <a:pt x="332925" y="224134"/>
                  <a:pt x="342441" y="225487"/>
                  <a:pt x="352013" y="225954"/>
                </a:cubicBezTo>
                <a:cubicBezTo>
                  <a:pt x="385856" y="227605"/>
                  <a:pt x="419746" y="228071"/>
                  <a:pt x="453613" y="229129"/>
                </a:cubicBezTo>
                <a:lnTo>
                  <a:pt x="475838" y="232304"/>
                </a:lnTo>
                <a:cubicBezTo>
                  <a:pt x="482201" y="233283"/>
                  <a:pt x="488500" y="234681"/>
                  <a:pt x="494888" y="235479"/>
                </a:cubicBezTo>
                <a:cubicBezTo>
                  <a:pt x="505442" y="236798"/>
                  <a:pt x="516055" y="237596"/>
                  <a:pt x="526638" y="238654"/>
                </a:cubicBezTo>
                <a:cubicBezTo>
                  <a:pt x="558532" y="246627"/>
                  <a:pt x="543759" y="242244"/>
                  <a:pt x="571088" y="251354"/>
                </a:cubicBezTo>
                <a:lnTo>
                  <a:pt x="580613" y="254529"/>
                </a:lnTo>
                <a:cubicBezTo>
                  <a:pt x="583788" y="255587"/>
                  <a:pt x="587353" y="255848"/>
                  <a:pt x="590138" y="257704"/>
                </a:cubicBezTo>
                <a:cubicBezTo>
                  <a:pt x="593313" y="259821"/>
                  <a:pt x="596176" y="262504"/>
                  <a:pt x="599663" y="264054"/>
                </a:cubicBezTo>
                <a:cubicBezTo>
                  <a:pt x="618009" y="272208"/>
                  <a:pt x="623932" y="270027"/>
                  <a:pt x="644113" y="276754"/>
                </a:cubicBezTo>
                <a:cubicBezTo>
                  <a:pt x="647288" y="277812"/>
                  <a:pt x="650337" y="279379"/>
                  <a:pt x="653638" y="279929"/>
                </a:cubicBezTo>
                <a:cubicBezTo>
                  <a:pt x="663091" y="281505"/>
                  <a:pt x="672688" y="282046"/>
                  <a:pt x="682213" y="283104"/>
                </a:cubicBezTo>
                <a:cubicBezTo>
                  <a:pt x="686446" y="284162"/>
                  <a:pt x="690733" y="285025"/>
                  <a:pt x="694913" y="286279"/>
                </a:cubicBezTo>
                <a:cubicBezTo>
                  <a:pt x="701324" y="288202"/>
                  <a:pt x="707399" y="291316"/>
                  <a:pt x="713963" y="292629"/>
                </a:cubicBezTo>
                <a:cubicBezTo>
                  <a:pt x="722483" y="294333"/>
                  <a:pt x="741982" y="297550"/>
                  <a:pt x="748888" y="302154"/>
                </a:cubicBezTo>
                <a:cubicBezTo>
                  <a:pt x="752063" y="304271"/>
                  <a:pt x="754926" y="306954"/>
                  <a:pt x="758413" y="308504"/>
                </a:cubicBezTo>
                <a:cubicBezTo>
                  <a:pt x="764530" y="311222"/>
                  <a:pt x="771113" y="312737"/>
                  <a:pt x="777463" y="314854"/>
                </a:cubicBezTo>
                <a:cubicBezTo>
                  <a:pt x="791128" y="319409"/>
                  <a:pt x="783741" y="317217"/>
                  <a:pt x="799688" y="321204"/>
                </a:cubicBezTo>
                <a:cubicBezTo>
                  <a:pt x="802863" y="323321"/>
                  <a:pt x="805800" y="325847"/>
                  <a:pt x="809213" y="327554"/>
                </a:cubicBezTo>
                <a:cubicBezTo>
                  <a:pt x="817452" y="331673"/>
                  <a:pt x="829658" y="332278"/>
                  <a:pt x="837788" y="333904"/>
                </a:cubicBezTo>
                <a:cubicBezTo>
                  <a:pt x="847755" y="335897"/>
                  <a:pt x="850935" y="337228"/>
                  <a:pt x="860013" y="340254"/>
                </a:cubicBezTo>
                <a:cubicBezTo>
                  <a:pt x="863772" y="339784"/>
                  <a:pt x="902460" y="335099"/>
                  <a:pt x="907638" y="333904"/>
                </a:cubicBezTo>
                <a:cubicBezTo>
                  <a:pt x="917406" y="331650"/>
                  <a:pt x="928944" y="325608"/>
                  <a:pt x="939388" y="324379"/>
                </a:cubicBezTo>
                <a:cubicBezTo>
                  <a:pt x="953092" y="322767"/>
                  <a:pt x="966916" y="322399"/>
                  <a:pt x="980663" y="321204"/>
                </a:cubicBezTo>
                <a:cubicBezTo>
                  <a:pt x="1010714" y="318591"/>
                  <a:pt x="1008319" y="318614"/>
                  <a:pt x="1034638" y="314854"/>
                </a:cubicBezTo>
                <a:cubicBezTo>
                  <a:pt x="1067446" y="315912"/>
                  <a:pt x="1100294" y="316101"/>
                  <a:pt x="1133063" y="318029"/>
                </a:cubicBezTo>
                <a:cubicBezTo>
                  <a:pt x="1136404" y="318226"/>
                  <a:pt x="1139370" y="320285"/>
                  <a:pt x="1142588" y="321204"/>
                </a:cubicBezTo>
                <a:cubicBezTo>
                  <a:pt x="1146784" y="322403"/>
                  <a:pt x="1150984" y="323662"/>
                  <a:pt x="1155288" y="324379"/>
                </a:cubicBezTo>
                <a:cubicBezTo>
                  <a:pt x="1163704" y="325782"/>
                  <a:pt x="1172272" y="326151"/>
                  <a:pt x="1180688" y="327554"/>
                </a:cubicBezTo>
                <a:cubicBezTo>
                  <a:pt x="1184992" y="328271"/>
                  <a:pt x="1189208" y="329475"/>
                  <a:pt x="1193388" y="330729"/>
                </a:cubicBezTo>
                <a:lnTo>
                  <a:pt x="1260063" y="346604"/>
                </a:lnTo>
                <a:cubicBezTo>
                  <a:pt x="1268530" y="348721"/>
                  <a:pt x="1277184" y="350194"/>
                  <a:pt x="1285463" y="352954"/>
                </a:cubicBezTo>
                <a:cubicBezTo>
                  <a:pt x="1288638" y="354012"/>
                  <a:pt x="1291695" y="355530"/>
                  <a:pt x="1294988" y="356129"/>
                </a:cubicBezTo>
                <a:cubicBezTo>
                  <a:pt x="1303383" y="357655"/>
                  <a:pt x="1311921" y="358246"/>
                  <a:pt x="1320388" y="359304"/>
                </a:cubicBezTo>
                <a:cubicBezTo>
                  <a:pt x="1352399" y="369974"/>
                  <a:pt x="1302746" y="353694"/>
                  <a:pt x="1342613" y="365654"/>
                </a:cubicBezTo>
                <a:lnTo>
                  <a:pt x="1371188" y="375179"/>
                </a:lnTo>
                <a:lnTo>
                  <a:pt x="1380713" y="378354"/>
                </a:lnTo>
                <a:cubicBezTo>
                  <a:pt x="1383888" y="379412"/>
                  <a:pt x="1387453" y="379673"/>
                  <a:pt x="1390238" y="381529"/>
                </a:cubicBezTo>
                <a:cubicBezTo>
                  <a:pt x="1393413" y="383646"/>
                  <a:pt x="1396256" y="386376"/>
                  <a:pt x="1399763" y="387879"/>
                </a:cubicBezTo>
                <a:cubicBezTo>
                  <a:pt x="1403774" y="389598"/>
                  <a:pt x="1408283" y="389800"/>
                  <a:pt x="1412463" y="391054"/>
                </a:cubicBezTo>
                <a:cubicBezTo>
                  <a:pt x="1418874" y="392977"/>
                  <a:pt x="1425163" y="395287"/>
                  <a:pt x="1431513" y="397404"/>
                </a:cubicBezTo>
                <a:cubicBezTo>
                  <a:pt x="1434688" y="398462"/>
                  <a:pt x="1438253" y="398723"/>
                  <a:pt x="1441038" y="400579"/>
                </a:cubicBezTo>
                <a:cubicBezTo>
                  <a:pt x="1444213" y="402696"/>
                  <a:pt x="1447150" y="405222"/>
                  <a:pt x="1450563" y="406929"/>
                </a:cubicBezTo>
                <a:cubicBezTo>
                  <a:pt x="1455118" y="409206"/>
                  <a:pt x="1468719" y="412262"/>
                  <a:pt x="1472788" y="413279"/>
                </a:cubicBezTo>
                <a:cubicBezTo>
                  <a:pt x="1491093" y="425482"/>
                  <a:pt x="1473435" y="414917"/>
                  <a:pt x="1491838" y="422804"/>
                </a:cubicBezTo>
                <a:cubicBezTo>
                  <a:pt x="1496188" y="424668"/>
                  <a:pt x="1500144" y="427396"/>
                  <a:pt x="1504538" y="429154"/>
                </a:cubicBezTo>
                <a:cubicBezTo>
                  <a:pt x="1510753" y="431640"/>
                  <a:pt x="1517238" y="433387"/>
                  <a:pt x="1523588" y="435504"/>
                </a:cubicBezTo>
                <a:lnTo>
                  <a:pt x="1533113" y="438679"/>
                </a:lnTo>
                <a:cubicBezTo>
                  <a:pt x="1534171" y="442912"/>
                  <a:pt x="1532936" y="448585"/>
                  <a:pt x="1536288" y="451379"/>
                </a:cubicBezTo>
                <a:cubicBezTo>
                  <a:pt x="1540434" y="454834"/>
                  <a:pt x="1546957" y="453134"/>
                  <a:pt x="1552163" y="454554"/>
                </a:cubicBezTo>
                <a:cubicBezTo>
                  <a:pt x="1585258" y="463580"/>
                  <a:pt x="1558470" y="457077"/>
                  <a:pt x="1583913" y="467254"/>
                </a:cubicBezTo>
                <a:cubicBezTo>
                  <a:pt x="1590128" y="469740"/>
                  <a:pt x="1597394" y="469891"/>
                  <a:pt x="1602963" y="473604"/>
                </a:cubicBezTo>
                <a:cubicBezTo>
                  <a:pt x="1606138" y="475721"/>
                  <a:pt x="1609075" y="478247"/>
                  <a:pt x="1612488" y="479954"/>
                </a:cubicBezTo>
                <a:cubicBezTo>
                  <a:pt x="1615481" y="481451"/>
                  <a:pt x="1619020" y="481632"/>
                  <a:pt x="1622013" y="483129"/>
                </a:cubicBezTo>
                <a:cubicBezTo>
                  <a:pt x="1625426" y="484836"/>
                  <a:pt x="1627952" y="488175"/>
                  <a:pt x="1631538" y="489479"/>
                </a:cubicBezTo>
                <a:cubicBezTo>
                  <a:pt x="1639740" y="492461"/>
                  <a:pt x="1656938" y="495829"/>
                  <a:pt x="1656938" y="495829"/>
                </a:cubicBezTo>
                <a:cubicBezTo>
                  <a:pt x="1660113" y="497946"/>
                  <a:pt x="1663050" y="500472"/>
                  <a:pt x="1666463" y="502179"/>
                </a:cubicBezTo>
                <a:cubicBezTo>
                  <a:pt x="1672972" y="505433"/>
                  <a:pt x="1685825" y="507321"/>
                  <a:pt x="1691863" y="508529"/>
                </a:cubicBezTo>
                <a:cubicBezTo>
                  <a:pt x="1695038" y="510646"/>
                  <a:pt x="1697901" y="513329"/>
                  <a:pt x="1701388" y="514879"/>
                </a:cubicBezTo>
                <a:cubicBezTo>
                  <a:pt x="1707505" y="517597"/>
                  <a:pt x="1714088" y="519112"/>
                  <a:pt x="1720438" y="521229"/>
                </a:cubicBezTo>
                <a:lnTo>
                  <a:pt x="1729963" y="524404"/>
                </a:lnTo>
                <a:cubicBezTo>
                  <a:pt x="1733138" y="525462"/>
                  <a:pt x="1736241" y="526767"/>
                  <a:pt x="1739488" y="527579"/>
                </a:cubicBezTo>
                <a:lnTo>
                  <a:pt x="1752188" y="530754"/>
                </a:lnTo>
                <a:cubicBezTo>
                  <a:pt x="1779485" y="548952"/>
                  <a:pt x="1744948" y="527134"/>
                  <a:pt x="1771238" y="540279"/>
                </a:cubicBezTo>
                <a:cubicBezTo>
                  <a:pt x="1774651" y="541986"/>
                  <a:pt x="1777276" y="545079"/>
                  <a:pt x="1780763" y="546629"/>
                </a:cubicBezTo>
                <a:cubicBezTo>
                  <a:pt x="1786880" y="549347"/>
                  <a:pt x="1793826" y="549986"/>
                  <a:pt x="1799813" y="552979"/>
                </a:cubicBezTo>
                <a:cubicBezTo>
                  <a:pt x="1808280" y="557212"/>
                  <a:pt x="1816233" y="562686"/>
                  <a:pt x="1825213" y="565679"/>
                </a:cubicBezTo>
                <a:cubicBezTo>
                  <a:pt x="1831563" y="567796"/>
                  <a:pt x="1838276" y="569036"/>
                  <a:pt x="1844263" y="572029"/>
                </a:cubicBezTo>
                <a:cubicBezTo>
                  <a:pt x="1852730" y="576262"/>
                  <a:pt x="1861787" y="579478"/>
                  <a:pt x="1869663" y="584729"/>
                </a:cubicBezTo>
                <a:cubicBezTo>
                  <a:pt x="1872838" y="586846"/>
                  <a:pt x="1875775" y="589372"/>
                  <a:pt x="1879188" y="591079"/>
                </a:cubicBezTo>
                <a:cubicBezTo>
                  <a:pt x="1884263" y="593617"/>
                  <a:pt x="1896666" y="596073"/>
                  <a:pt x="1901413" y="597429"/>
                </a:cubicBezTo>
                <a:cubicBezTo>
                  <a:pt x="1904631" y="598348"/>
                  <a:pt x="1907945" y="599107"/>
                  <a:pt x="1910938" y="600604"/>
                </a:cubicBezTo>
                <a:cubicBezTo>
                  <a:pt x="1914351" y="602311"/>
                  <a:pt x="1917288" y="604837"/>
                  <a:pt x="1920463" y="606954"/>
                </a:cubicBezTo>
                <a:cubicBezTo>
                  <a:pt x="1908247" y="625277"/>
                  <a:pt x="1914609" y="611838"/>
                  <a:pt x="1929988" y="610129"/>
                </a:cubicBezTo>
                <a:cubicBezTo>
                  <a:pt x="1934325" y="609647"/>
                  <a:pt x="1938455" y="612246"/>
                  <a:pt x="1942688" y="613304"/>
                </a:cubicBezTo>
                <a:cubicBezTo>
                  <a:pt x="1960744" y="631360"/>
                  <a:pt x="1943358" y="616814"/>
                  <a:pt x="1961738" y="626004"/>
                </a:cubicBezTo>
                <a:cubicBezTo>
                  <a:pt x="1965151" y="627711"/>
                  <a:pt x="1967776" y="630804"/>
                  <a:pt x="1971263" y="632354"/>
                </a:cubicBezTo>
                <a:cubicBezTo>
                  <a:pt x="1986357" y="639063"/>
                  <a:pt x="1993389" y="639217"/>
                  <a:pt x="2009363" y="641879"/>
                </a:cubicBezTo>
                <a:cubicBezTo>
                  <a:pt x="2013596" y="643996"/>
                  <a:pt x="2017631" y="646567"/>
                  <a:pt x="2022063" y="648229"/>
                </a:cubicBezTo>
                <a:cubicBezTo>
                  <a:pt x="2030201" y="651281"/>
                  <a:pt x="2036612" y="650741"/>
                  <a:pt x="2044288" y="654579"/>
                </a:cubicBezTo>
                <a:cubicBezTo>
                  <a:pt x="2047701" y="656286"/>
                  <a:pt x="2050306" y="659426"/>
                  <a:pt x="2053813" y="660929"/>
                </a:cubicBezTo>
                <a:cubicBezTo>
                  <a:pt x="2057824" y="662648"/>
                  <a:pt x="2062485" y="662426"/>
                  <a:pt x="2066513" y="664104"/>
                </a:cubicBezTo>
                <a:cubicBezTo>
                  <a:pt x="2110467" y="682418"/>
                  <a:pt x="2075976" y="672820"/>
                  <a:pt x="2104613" y="679979"/>
                </a:cubicBezTo>
                <a:cubicBezTo>
                  <a:pt x="2119707" y="690042"/>
                  <a:pt x="2110518" y="685122"/>
                  <a:pt x="2133188" y="692679"/>
                </a:cubicBezTo>
                <a:cubicBezTo>
                  <a:pt x="2136363" y="693737"/>
                  <a:pt x="2139928" y="693998"/>
                  <a:pt x="2142713" y="695854"/>
                </a:cubicBezTo>
                <a:cubicBezTo>
                  <a:pt x="2170010" y="714052"/>
                  <a:pt x="2135473" y="692234"/>
                  <a:pt x="2161763" y="705379"/>
                </a:cubicBezTo>
                <a:cubicBezTo>
                  <a:pt x="2165176" y="707086"/>
                  <a:pt x="2167801" y="710179"/>
                  <a:pt x="2171288" y="711729"/>
                </a:cubicBezTo>
                <a:cubicBezTo>
                  <a:pt x="2177405" y="714447"/>
                  <a:pt x="2184769" y="714366"/>
                  <a:pt x="2190338" y="718079"/>
                </a:cubicBezTo>
                <a:cubicBezTo>
                  <a:pt x="2193513" y="720196"/>
                  <a:pt x="2196376" y="722879"/>
                  <a:pt x="2199863" y="724429"/>
                </a:cubicBezTo>
                <a:cubicBezTo>
                  <a:pt x="2205980" y="727147"/>
                  <a:pt x="2213344" y="727066"/>
                  <a:pt x="2218913" y="730779"/>
                </a:cubicBezTo>
                <a:cubicBezTo>
                  <a:pt x="2232069" y="739550"/>
                  <a:pt x="2224736" y="736204"/>
                  <a:pt x="2241138" y="740304"/>
                </a:cubicBezTo>
                <a:cubicBezTo>
                  <a:pt x="2270411" y="759820"/>
                  <a:pt x="2225343" y="731520"/>
                  <a:pt x="2266538" y="749829"/>
                </a:cubicBezTo>
                <a:cubicBezTo>
                  <a:pt x="2308172" y="768333"/>
                  <a:pt x="2253124" y="752825"/>
                  <a:pt x="2291938" y="762529"/>
                </a:cubicBezTo>
                <a:cubicBezTo>
                  <a:pt x="2319235" y="780727"/>
                  <a:pt x="2284698" y="758909"/>
                  <a:pt x="2310988" y="772054"/>
                </a:cubicBezTo>
                <a:cubicBezTo>
                  <a:pt x="2332914" y="783017"/>
                  <a:pt x="2306782" y="774971"/>
                  <a:pt x="2333213" y="781579"/>
                </a:cubicBezTo>
                <a:cubicBezTo>
                  <a:pt x="2361231" y="800258"/>
                  <a:pt x="2316448" y="771609"/>
                  <a:pt x="2361788" y="794279"/>
                </a:cubicBezTo>
                <a:cubicBezTo>
                  <a:pt x="2366021" y="796396"/>
                  <a:pt x="2370379" y="798281"/>
                  <a:pt x="2374488" y="800629"/>
                </a:cubicBezTo>
                <a:cubicBezTo>
                  <a:pt x="2377801" y="802522"/>
                  <a:pt x="2380506" y="805476"/>
                  <a:pt x="2384013" y="806979"/>
                </a:cubicBezTo>
                <a:cubicBezTo>
                  <a:pt x="2388024" y="808698"/>
                  <a:pt x="2392480" y="809096"/>
                  <a:pt x="2396713" y="810154"/>
                </a:cubicBezTo>
                <a:lnTo>
                  <a:pt x="2415763" y="822854"/>
                </a:lnTo>
                <a:cubicBezTo>
                  <a:pt x="2418938" y="824971"/>
                  <a:pt x="2421668" y="827997"/>
                  <a:pt x="2425288" y="829204"/>
                </a:cubicBezTo>
                <a:cubicBezTo>
                  <a:pt x="2428463" y="830262"/>
                  <a:pt x="2431820" y="830882"/>
                  <a:pt x="2434813" y="832379"/>
                </a:cubicBezTo>
                <a:cubicBezTo>
                  <a:pt x="2459432" y="844689"/>
                  <a:pt x="2429922" y="833924"/>
                  <a:pt x="2453863" y="841904"/>
                </a:cubicBezTo>
                <a:cubicBezTo>
                  <a:pt x="2460213" y="848254"/>
                  <a:pt x="2467932" y="853482"/>
                  <a:pt x="2472913" y="860954"/>
                </a:cubicBezTo>
                <a:cubicBezTo>
                  <a:pt x="2481380" y="873654"/>
                  <a:pt x="2476088" y="868362"/>
                  <a:pt x="2488788" y="876829"/>
                </a:cubicBezTo>
                <a:cubicBezTo>
                  <a:pt x="2490905" y="880004"/>
                  <a:pt x="2492266" y="883841"/>
                  <a:pt x="2495138" y="886354"/>
                </a:cubicBezTo>
                <a:cubicBezTo>
                  <a:pt x="2500881" y="891380"/>
                  <a:pt x="2507838" y="894821"/>
                  <a:pt x="2514188" y="899054"/>
                </a:cubicBezTo>
                <a:cubicBezTo>
                  <a:pt x="2517363" y="901171"/>
                  <a:pt x="2521015" y="902706"/>
                  <a:pt x="2523713" y="905404"/>
                </a:cubicBezTo>
                <a:cubicBezTo>
                  <a:pt x="2526888" y="908579"/>
                  <a:pt x="2529694" y="912172"/>
                  <a:pt x="2533238" y="914929"/>
                </a:cubicBezTo>
                <a:lnTo>
                  <a:pt x="2561813" y="933979"/>
                </a:lnTo>
                <a:lnTo>
                  <a:pt x="2571338" y="940329"/>
                </a:lnTo>
                <a:cubicBezTo>
                  <a:pt x="2573455" y="943504"/>
                  <a:pt x="2574708" y="947470"/>
                  <a:pt x="2577688" y="949854"/>
                </a:cubicBezTo>
                <a:cubicBezTo>
                  <a:pt x="2580301" y="951945"/>
                  <a:pt x="2584287" y="951404"/>
                  <a:pt x="2587213" y="953029"/>
                </a:cubicBezTo>
                <a:cubicBezTo>
                  <a:pt x="2593884" y="956735"/>
                  <a:pt x="2600867" y="960333"/>
                  <a:pt x="2606263" y="965729"/>
                </a:cubicBezTo>
                <a:cubicBezTo>
                  <a:pt x="2618155" y="977621"/>
                  <a:pt x="2611528" y="973834"/>
                  <a:pt x="2625313" y="978429"/>
                </a:cubicBezTo>
                <a:cubicBezTo>
                  <a:pt x="2633531" y="986647"/>
                  <a:pt x="2642495" y="996856"/>
                  <a:pt x="2653888" y="1000654"/>
                </a:cubicBezTo>
                <a:lnTo>
                  <a:pt x="2672938" y="1007004"/>
                </a:lnTo>
                <a:cubicBezTo>
                  <a:pt x="2683642" y="1023061"/>
                  <a:pt x="2673477" y="1012036"/>
                  <a:pt x="2688813" y="1019704"/>
                </a:cubicBezTo>
                <a:cubicBezTo>
                  <a:pt x="2692226" y="1021411"/>
                  <a:pt x="2694851" y="1024504"/>
                  <a:pt x="2698338" y="1026054"/>
                </a:cubicBezTo>
                <a:cubicBezTo>
                  <a:pt x="2704455" y="1028772"/>
                  <a:pt x="2711819" y="1028691"/>
                  <a:pt x="2717388" y="1032404"/>
                </a:cubicBezTo>
                <a:cubicBezTo>
                  <a:pt x="2733235" y="1042969"/>
                  <a:pt x="2721519" y="1037040"/>
                  <a:pt x="2745963" y="1041929"/>
                </a:cubicBezTo>
                <a:cubicBezTo>
                  <a:pt x="2750242" y="1042785"/>
                  <a:pt x="2754483" y="1043850"/>
                  <a:pt x="2758663" y="1045104"/>
                </a:cubicBezTo>
                <a:cubicBezTo>
                  <a:pt x="2765074" y="1047027"/>
                  <a:pt x="2777713" y="1051454"/>
                  <a:pt x="2777713" y="1051454"/>
                </a:cubicBezTo>
                <a:cubicBezTo>
                  <a:pt x="2781946" y="1050396"/>
                  <a:pt x="2786327" y="1049811"/>
                  <a:pt x="2790413" y="1048279"/>
                </a:cubicBezTo>
                <a:cubicBezTo>
                  <a:pt x="2794845" y="1046617"/>
                  <a:pt x="2799054" y="1044364"/>
                  <a:pt x="2803113" y="1041929"/>
                </a:cubicBezTo>
                <a:cubicBezTo>
                  <a:pt x="2813116" y="1035927"/>
                  <a:pt x="2824287" y="1029219"/>
                  <a:pt x="2831688" y="1019704"/>
                </a:cubicBezTo>
                <a:cubicBezTo>
                  <a:pt x="2851634" y="994060"/>
                  <a:pt x="2835474" y="1006597"/>
                  <a:pt x="2853913" y="994304"/>
                </a:cubicBezTo>
                <a:lnTo>
                  <a:pt x="2872963" y="965729"/>
                </a:lnTo>
                <a:lnTo>
                  <a:pt x="2879313" y="956204"/>
                </a:lnTo>
                <a:cubicBezTo>
                  <a:pt x="2880330" y="952135"/>
                  <a:pt x="2883386" y="938534"/>
                  <a:pt x="2885663" y="933979"/>
                </a:cubicBezTo>
                <a:cubicBezTo>
                  <a:pt x="2887370" y="930566"/>
                  <a:pt x="2890306" y="927867"/>
                  <a:pt x="2892013" y="924454"/>
                </a:cubicBezTo>
                <a:cubicBezTo>
                  <a:pt x="2893510" y="921461"/>
                  <a:pt x="2893691" y="917922"/>
                  <a:pt x="2895188" y="914929"/>
                </a:cubicBezTo>
                <a:cubicBezTo>
                  <a:pt x="2896895" y="911516"/>
                  <a:pt x="2899831" y="908817"/>
                  <a:pt x="2901538" y="905404"/>
                </a:cubicBezTo>
                <a:cubicBezTo>
                  <a:pt x="2903035" y="902411"/>
                  <a:pt x="2903216" y="898872"/>
                  <a:pt x="2904713" y="895879"/>
                </a:cubicBezTo>
                <a:cubicBezTo>
                  <a:pt x="2906420" y="892466"/>
                  <a:pt x="2909356" y="889767"/>
                  <a:pt x="2911063" y="886354"/>
                </a:cubicBezTo>
                <a:cubicBezTo>
                  <a:pt x="2912560" y="883361"/>
                  <a:pt x="2912613" y="879755"/>
                  <a:pt x="2914238" y="876829"/>
                </a:cubicBezTo>
                <a:cubicBezTo>
                  <a:pt x="2917944" y="870158"/>
                  <a:pt x="2922705" y="864129"/>
                  <a:pt x="2926938" y="857779"/>
                </a:cubicBezTo>
                <a:lnTo>
                  <a:pt x="2945988" y="829204"/>
                </a:lnTo>
                <a:lnTo>
                  <a:pt x="2952338" y="819679"/>
                </a:lnTo>
                <a:cubicBezTo>
                  <a:pt x="2954455" y="816504"/>
                  <a:pt x="2957481" y="813774"/>
                  <a:pt x="2958688" y="810154"/>
                </a:cubicBezTo>
                <a:cubicBezTo>
                  <a:pt x="2966668" y="786213"/>
                  <a:pt x="2955903" y="815723"/>
                  <a:pt x="2968213" y="791104"/>
                </a:cubicBezTo>
                <a:cubicBezTo>
                  <a:pt x="2969710" y="788111"/>
                  <a:pt x="2970070" y="784655"/>
                  <a:pt x="2971388" y="781579"/>
                </a:cubicBezTo>
                <a:cubicBezTo>
                  <a:pt x="2973252" y="777229"/>
                  <a:pt x="2975980" y="773273"/>
                  <a:pt x="2977738" y="768879"/>
                </a:cubicBezTo>
                <a:cubicBezTo>
                  <a:pt x="2980224" y="762664"/>
                  <a:pt x="2982988" y="756431"/>
                  <a:pt x="2984088" y="749829"/>
                </a:cubicBezTo>
                <a:cubicBezTo>
                  <a:pt x="2988150" y="725456"/>
                  <a:pt x="2986000" y="737092"/>
                  <a:pt x="2990438" y="714904"/>
                </a:cubicBezTo>
                <a:cubicBezTo>
                  <a:pt x="2990041" y="708954"/>
                  <a:pt x="2991663" y="672904"/>
                  <a:pt x="2984088" y="657754"/>
                </a:cubicBezTo>
                <a:cubicBezTo>
                  <a:pt x="2982381" y="654341"/>
                  <a:pt x="2979445" y="651642"/>
                  <a:pt x="2977738" y="648229"/>
                </a:cubicBezTo>
                <a:cubicBezTo>
                  <a:pt x="2976241" y="645236"/>
                  <a:pt x="2976360" y="641528"/>
                  <a:pt x="2974563" y="638704"/>
                </a:cubicBezTo>
                <a:cubicBezTo>
                  <a:pt x="2968881" y="629775"/>
                  <a:pt x="2955513" y="613304"/>
                  <a:pt x="2955513" y="613304"/>
                </a:cubicBezTo>
                <a:cubicBezTo>
                  <a:pt x="2951951" y="602618"/>
                  <a:pt x="2952265" y="602064"/>
                  <a:pt x="2945988" y="591079"/>
                </a:cubicBezTo>
                <a:cubicBezTo>
                  <a:pt x="2944095" y="587766"/>
                  <a:pt x="2941345" y="584967"/>
                  <a:pt x="2939638" y="581554"/>
                </a:cubicBezTo>
                <a:cubicBezTo>
                  <a:pt x="2934473" y="571225"/>
                  <a:pt x="2939212" y="571603"/>
                  <a:pt x="2930113" y="562504"/>
                </a:cubicBezTo>
                <a:cubicBezTo>
                  <a:pt x="2927415" y="559806"/>
                  <a:pt x="2923763" y="558271"/>
                  <a:pt x="2920588" y="556154"/>
                </a:cubicBezTo>
                <a:cubicBezTo>
                  <a:pt x="2918471" y="551921"/>
                  <a:pt x="2917585" y="546801"/>
                  <a:pt x="2914238" y="543454"/>
                </a:cubicBezTo>
                <a:cubicBezTo>
                  <a:pt x="2908842" y="538058"/>
                  <a:pt x="2895188" y="530754"/>
                  <a:pt x="2895188" y="530754"/>
                </a:cubicBezTo>
                <a:cubicBezTo>
                  <a:pt x="2875080" y="531812"/>
                  <a:pt x="2854916" y="532106"/>
                  <a:pt x="2834863" y="533929"/>
                </a:cubicBezTo>
                <a:cubicBezTo>
                  <a:pt x="2831530" y="534232"/>
                  <a:pt x="2828671" y="536801"/>
                  <a:pt x="2825338" y="537104"/>
                </a:cubicBezTo>
                <a:cubicBezTo>
                  <a:pt x="2805285" y="538927"/>
                  <a:pt x="2785121" y="539221"/>
                  <a:pt x="2765013" y="540279"/>
                </a:cubicBezTo>
                <a:lnTo>
                  <a:pt x="2745963" y="543454"/>
                </a:lnTo>
                <a:cubicBezTo>
                  <a:pt x="2738566" y="544592"/>
                  <a:pt x="2731120" y="545399"/>
                  <a:pt x="2723738" y="546629"/>
                </a:cubicBezTo>
                <a:cubicBezTo>
                  <a:pt x="2718415" y="547516"/>
                  <a:pt x="2713155" y="548746"/>
                  <a:pt x="2707863" y="549804"/>
                </a:cubicBezTo>
                <a:cubicBezTo>
                  <a:pt x="2690930" y="548746"/>
                  <a:pt x="2673966" y="548099"/>
                  <a:pt x="2657063" y="546629"/>
                </a:cubicBezTo>
                <a:cubicBezTo>
                  <a:pt x="2636781" y="544865"/>
                  <a:pt x="2629757" y="542184"/>
                  <a:pt x="2609438" y="537104"/>
                </a:cubicBezTo>
                <a:lnTo>
                  <a:pt x="2609438" y="537104"/>
                </a:lnTo>
                <a:lnTo>
                  <a:pt x="2580863" y="533929"/>
                </a:lnTo>
                <a:cubicBezTo>
                  <a:pt x="2559421" y="526782"/>
                  <a:pt x="2585815" y="535029"/>
                  <a:pt x="2552288" y="527579"/>
                </a:cubicBezTo>
                <a:cubicBezTo>
                  <a:pt x="2549021" y="526853"/>
                  <a:pt x="2546030" y="525130"/>
                  <a:pt x="2542763" y="524404"/>
                </a:cubicBezTo>
                <a:cubicBezTo>
                  <a:pt x="2536479" y="523007"/>
                  <a:pt x="2530008" y="522578"/>
                  <a:pt x="2523713" y="521229"/>
                </a:cubicBezTo>
                <a:cubicBezTo>
                  <a:pt x="2515179" y="519400"/>
                  <a:pt x="2506987" y="515843"/>
                  <a:pt x="2498313" y="514879"/>
                </a:cubicBezTo>
                <a:lnTo>
                  <a:pt x="2469738" y="511704"/>
                </a:lnTo>
                <a:cubicBezTo>
                  <a:pt x="2461271" y="509587"/>
                  <a:pt x="2452617" y="508114"/>
                  <a:pt x="2444338" y="505354"/>
                </a:cubicBezTo>
                <a:cubicBezTo>
                  <a:pt x="2441163" y="504296"/>
                  <a:pt x="2438060" y="502991"/>
                  <a:pt x="2434813" y="502179"/>
                </a:cubicBezTo>
                <a:cubicBezTo>
                  <a:pt x="2414664" y="497142"/>
                  <a:pt x="2417246" y="500557"/>
                  <a:pt x="2393538" y="492654"/>
                </a:cubicBezTo>
                <a:cubicBezTo>
                  <a:pt x="2370700" y="485041"/>
                  <a:pt x="2399220" y="494277"/>
                  <a:pt x="2371313" y="486304"/>
                </a:cubicBezTo>
                <a:cubicBezTo>
                  <a:pt x="2368095" y="485385"/>
                  <a:pt x="2365006" y="484048"/>
                  <a:pt x="2361788" y="483129"/>
                </a:cubicBezTo>
                <a:cubicBezTo>
                  <a:pt x="2328199" y="473532"/>
                  <a:pt x="2375309" y="488694"/>
                  <a:pt x="2330038" y="473604"/>
                </a:cubicBezTo>
                <a:lnTo>
                  <a:pt x="2320513" y="470429"/>
                </a:lnTo>
                <a:cubicBezTo>
                  <a:pt x="2317338" y="469371"/>
                  <a:pt x="2314235" y="468066"/>
                  <a:pt x="2310988" y="467254"/>
                </a:cubicBezTo>
                <a:cubicBezTo>
                  <a:pt x="2304543" y="465643"/>
                  <a:pt x="2295140" y="463637"/>
                  <a:pt x="2288763" y="460904"/>
                </a:cubicBezTo>
                <a:cubicBezTo>
                  <a:pt x="2284413" y="459040"/>
                  <a:pt x="2280495" y="456216"/>
                  <a:pt x="2276063" y="454554"/>
                </a:cubicBezTo>
                <a:cubicBezTo>
                  <a:pt x="2271977" y="453022"/>
                  <a:pt x="2267449" y="452911"/>
                  <a:pt x="2263363" y="451379"/>
                </a:cubicBezTo>
                <a:cubicBezTo>
                  <a:pt x="2258931" y="449717"/>
                  <a:pt x="2254772" y="447377"/>
                  <a:pt x="2250663" y="445029"/>
                </a:cubicBezTo>
                <a:cubicBezTo>
                  <a:pt x="2247350" y="443136"/>
                  <a:pt x="2244711" y="440019"/>
                  <a:pt x="2241138" y="438679"/>
                </a:cubicBezTo>
                <a:cubicBezTo>
                  <a:pt x="2236085" y="436784"/>
                  <a:pt x="2230531" y="436675"/>
                  <a:pt x="2225263" y="435504"/>
                </a:cubicBezTo>
                <a:cubicBezTo>
                  <a:pt x="2221003" y="434557"/>
                  <a:pt x="2216759" y="433528"/>
                  <a:pt x="2212563" y="432329"/>
                </a:cubicBezTo>
                <a:cubicBezTo>
                  <a:pt x="2209345" y="431410"/>
                  <a:pt x="2206320" y="429810"/>
                  <a:pt x="2203038" y="429154"/>
                </a:cubicBezTo>
                <a:cubicBezTo>
                  <a:pt x="2177718" y="424090"/>
                  <a:pt x="2185375" y="428051"/>
                  <a:pt x="2161763" y="422804"/>
                </a:cubicBezTo>
                <a:cubicBezTo>
                  <a:pt x="2158496" y="422078"/>
                  <a:pt x="2155467" y="420510"/>
                  <a:pt x="2152238" y="419629"/>
                </a:cubicBezTo>
                <a:cubicBezTo>
                  <a:pt x="2143818" y="417333"/>
                  <a:pt x="2135117" y="416039"/>
                  <a:pt x="2126838" y="413279"/>
                </a:cubicBezTo>
                <a:cubicBezTo>
                  <a:pt x="2123663" y="412221"/>
                  <a:pt x="2120306" y="411601"/>
                  <a:pt x="2117313" y="410104"/>
                </a:cubicBezTo>
                <a:cubicBezTo>
                  <a:pt x="2113900" y="408397"/>
                  <a:pt x="2111361" y="405094"/>
                  <a:pt x="2107788" y="403754"/>
                </a:cubicBezTo>
                <a:cubicBezTo>
                  <a:pt x="2102735" y="401859"/>
                  <a:pt x="2097119" y="401999"/>
                  <a:pt x="2091913" y="400579"/>
                </a:cubicBezTo>
                <a:cubicBezTo>
                  <a:pt x="2085455" y="398818"/>
                  <a:pt x="2078850" y="397222"/>
                  <a:pt x="2072863" y="394229"/>
                </a:cubicBezTo>
                <a:cubicBezTo>
                  <a:pt x="2068630" y="392112"/>
                  <a:pt x="2064653" y="389376"/>
                  <a:pt x="2060163" y="387879"/>
                </a:cubicBezTo>
                <a:cubicBezTo>
                  <a:pt x="2055043" y="386172"/>
                  <a:pt x="2049556" y="385875"/>
                  <a:pt x="2044288" y="384704"/>
                </a:cubicBezTo>
                <a:cubicBezTo>
                  <a:pt x="2040028" y="383757"/>
                  <a:pt x="2035784" y="382728"/>
                  <a:pt x="2031588" y="381529"/>
                </a:cubicBezTo>
                <a:cubicBezTo>
                  <a:pt x="2028370" y="380610"/>
                  <a:pt x="2025056" y="379851"/>
                  <a:pt x="2022063" y="378354"/>
                </a:cubicBezTo>
                <a:cubicBezTo>
                  <a:pt x="2018650" y="376647"/>
                  <a:pt x="2016111" y="373344"/>
                  <a:pt x="2012538" y="372004"/>
                </a:cubicBezTo>
                <a:cubicBezTo>
                  <a:pt x="2007485" y="370109"/>
                  <a:pt x="2001955" y="369887"/>
                  <a:pt x="1996663" y="368829"/>
                </a:cubicBezTo>
                <a:cubicBezTo>
                  <a:pt x="1981569" y="358766"/>
                  <a:pt x="1990758" y="363686"/>
                  <a:pt x="1968088" y="356129"/>
                </a:cubicBezTo>
                <a:lnTo>
                  <a:pt x="1958563" y="352954"/>
                </a:lnTo>
                <a:cubicBezTo>
                  <a:pt x="1955388" y="351896"/>
                  <a:pt x="1952285" y="350591"/>
                  <a:pt x="1949038" y="349779"/>
                </a:cubicBezTo>
                <a:cubicBezTo>
                  <a:pt x="1944805" y="348721"/>
                  <a:pt x="1940534" y="347803"/>
                  <a:pt x="1936338" y="346604"/>
                </a:cubicBezTo>
                <a:cubicBezTo>
                  <a:pt x="1933120" y="345685"/>
                  <a:pt x="1930060" y="344241"/>
                  <a:pt x="1926813" y="343429"/>
                </a:cubicBezTo>
                <a:cubicBezTo>
                  <a:pt x="1921578" y="342120"/>
                  <a:pt x="1916230" y="341312"/>
                  <a:pt x="1910938" y="340254"/>
                </a:cubicBezTo>
                <a:cubicBezTo>
                  <a:pt x="1907763" y="338137"/>
                  <a:pt x="1904826" y="335611"/>
                  <a:pt x="1901413" y="333904"/>
                </a:cubicBezTo>
                <a:cubicBezTo>
                  <a:pt x="1896858" y="331627"/>
                  <a:pt x="1883257" y="328571"/>
                  <a:pt x="1879188" y="327554"/>
                </a:cubicBezTo>
                <a:cubicBezTo>
                  <a:pt x="1860883" y="315351"/>
                  <a:pt x="1878541" y="325916"/>
                  <a:pt x="1860138" y="318029"/>
                </a:cubicBezTo>
                <a:cubicBezTo>
                  <a:pt x="1855788" y="316165"/>
                  <a:pt x="1851832" y="313437"/>
                  <a:pt x="1847438" y="311679"/>
                </a:cubicBezTo>
                <a:cubicBezTo>
                  <a:pt x="1841223" y="309193"/>
                  <a:pt x="1834738" y="307446"/>
                  <a:pt x="1828388" y="305329"/>
                </a:cubicBezTo>
                <a:cubicBezTo>
                  <a:pt x="1825213" y="304271"/>
                  <a:pt x="1821856" y="303651"/>
                  <a:pt x="1818863" y="302154"/>
                </a:cubicBezTo>
                <a:cubicBezTo>
                  <a:pt x="1801336" y="293391"/>
                  <a:pt x="1810804" y="296732"/>
                  <a:pt x="1790288" y="292629"/>
                </a:cubicBezTo>
                <a:cubicBezTo>
                  <a:pt x="1768645" y="278200"/>
                  <a:pt x="1795934" y="294511"/>
                  <a:pt x="1761713" y="283104"/>
                </a:cubicBezTo>
                <a:cubicBezTo>
                  <a:pt x="1758093" y="281897"/>
                  <a:pt x="1755808" y="277961"/>
                  <a:pt x="1752188" y="276754"/>
                </a:cubicBezTo>
                <a:cubicBezTo>
                  <a:pt x="1746081" y="274718"/>
                  <a:pt x="1739451" y="274842"/>
                  <a:pt x="1733138" y="273579"/>
                </a:cubicBezTo>
                <a:cubicBezTo>
                  <a:pt x="1728859" y="272723"/>
                  <a:pt x="1724618" y="271658"/>
                  <a:pt x="1720438" y="270404"/>
                </a:cubicBezTo>
                <a:cubicBezTo>
                  <a:pt x="1714027" y="268481"/>
                  <a:pt x="1707738" y="266171"/>
                  <a:pt x="1701388" y="264054"/>
                </a:cubicBezTo>
                <a:cubicBezTo>
                  <a:pt x="1698213" y="262996"/>
                  <a:pt x="1695110" y="261691"/>
                  <a:pt x="1691863" y="260879"/>
                </a:cubicBezTo>
                <a:lnTo>
                  <a:pt x="1679163" y="257704"/>
                </a:lnTo>
                <a:cubicBezTo>
                  <a:pt x="1669597" y="251327"/>
                  <a:pt x="1668217" y="249838"/>
                  <a:pt x="1656938" y="245004"/>
                </a:cubicBezTo>
                <a:cubicBezTo>
                  <a:pt x="1653862" y="243686"/>
                  <a:pt x="1650489" y="243147"/>
                  <a:pt x="1647413" y="241829"/>
                </a:cubicBezTo>
                <a:cubicBezTo>
                  <a:pt x="1624169" y="231867"/>
                  <a:pt x="1645428" y="238158"/>
                  <a:pt x="1622013" y="232304"/>
                </a:cubicBezTo>
                <a:cubicBezTo>
                  <a:pt x="1618838" y="230187"/>
                  <a:pt x="1615901" y="227661"/>
                  <a:pt x="1612488" y="225954"/>
                </a:cubicBezTo>
                <a:cubicBezTo>
                  <a:pt x="1607153" y="223286"/>
                  <a:pt x="1595349" y="221130"/>
                  <a:pt x="1590263" y="219604"/>
                </a:cubicBezTo>
                <a:cubicBezTo>
                  <a:pt x="1583852" y="217681"/>
                  <a:pt x="1577777" y="214567"/>
                  <a:pt x="1571213" y="213254"/>
                </a:cubicBezTo>
                <a:cubicBezTo>
                  <a:pt x="1548000" y="208611"/>
                  <a:pt x="1560680" y="210842"/>
                  <a:pt x="1533113" y="206904"/>
                </a:cubicBezTo>
                <a:cubicBezTo>
                  <a:pt x="1505968" y="197856"/>
                  <a:pt x="1520705" y="201384"/>
                  <a:pt x="1488663" y="197379"/>
                </a:cubicBezTo>
                <a:cubicBezTo>
                  <a:pt x="1482313" y="195262"/>
                  <a:pt x="1475600" y="194022"/>
                  <a:pt x="1469613" y="191029"/>
                </a:cubicBezTo>
                <a:cubicBezTo>
                  <a:pt x="1465380" y="188912"/>
                  <a:pt x="1461307" y="186437"/>
                  <a:pt x="1456913" y="184679"/>
                </a:cubicBezTo>
                <a:cubicBezTo>
                  <a:pt x="1450698" y="182193"/>
                  <a:pt x="1443432" y="182042"/>
                  <a:pt x="1437863" y="178329"/>
                </a:cubicBezTo>
                <a:cubicBezTo>
                  <a:pt x="1419558" y="166126"/>
                  <a:pt x="1437216" y="176691"/>
                  <a:pt x="1418813" y="168804"/>
                </a:cubicBezTo>
                <a:cubicBezTo>
                  <a:pt x="1414463" y="166940"/>
                  <a:pt x="1410545" y="164116"/>
                  <a:pt x="1406113" y="162454"/>
                </a:cubicBezTo>
                <a:cubicBezTo>
                  <a:pt x="1402027" y="160922"/>
                  <a:pt x="1397441" y="160957"/>
                  <a:pt x="1393413" y="159279"/>
                </a:cubicBezTo>
                <a:cubicBezTo>
                  <a:pt x="1384675" y="155638"/>
                  <a:pt x="1377196" y="148875"/>
                  <a:pt x="1368013" y="146579"/>
                </a:cubicBezTo>
                <a:cubicBezTo>
                  <a:pt x="1363780" y="145521"/>
                  <a:pt x="1359509" y="144603"/>
                  <a:pt x="1355313" y="143404"/>
                </a:cubicBezTo>
                <a:cubicBezTo>
                  <a:pt x="1352095" y="142485"/>
                  <a:pt x="1349017" y="141110"/>
                  <a:pt x="1345788" y="140229"/>
                </a:cubicBezTo>
                <a:cubicBezTo>
                  <a:pt x="1337368" y="137933"/>
                  <a:pt x="1328855" y="135996"/>
                  <a:pt x="1320388" y="133879"/>
                </a:cubicBezTo>
                <a:cubicBezTo>
                  <a:pt x="1316155" y="132821"/>
                  <a:pt x="1311828" y="132084"/>
                  <a:pt x="1307688" y="130704"/>
                </a:cubicBezTo>
                <a:cubicBezTo>
                  <a:pt x="1301338" y="128587"/>
                  <a:pt x="1295304" y="124960"/>
                  <a:pt x="1288638" y="124354"/>
                </a:cubicBezTo>
                <a:lnTo>
                  <a:pt x="1253713" y="121179"/>
                </a:lnTo>
                <a:cubicBezTo>
                  <a:pt x="1248421" y="120121"/>
                  <a:pt x="1243044" y="119424"/>
                  <a:pt x="1237838" y="118004"/>
                </a:cubicBezTo>
                <a:cubicBezTo>
                  <a:pt x="1231380" y="116243"/>
                  <a:pt x="1225352" y="112967"/>
                  <a:pt x="1218788" y="111654"/>
                </a:cubicBezTo>
                <a:cubicBezTo>
                  <a:pt x="1213496" y="110596"/>
                  <a:pt x="1208148" y="109788"/>
                  <a:pt x="1202913" y="108479"/>
                </a:cubicBezTo>
                <a:cubicBezTo>
                  <a:pt x="1183259" y="103566"/>
                  <a:pt x="1204443" y="106583"/>
                  <a:pt x="1180688" y="102129"/>
                </a:cubicBezTo>
                <a:cubicBezTo>
                  <a:pt x="1168033" y="99756"/>
                  <a:pt x="1155213" y="98304"/>
                  <a:pt x="1142588" y="95779"/>
                </a:cubicBezTo>
                <a:cubicBezTo>
                  <a:pt x="1137296" y="94721"/>
                  <a:pt x="1131981" y="93775"/>
                  <a:pt x="1126713" y="92604"/>
                </a:cubicBezTo>
                <a:cubicBezTo>
                  <a:pt x="1122453" y="91657"/>
                  <a:pt x="1118317" y="90146"/>
                  <a:pt x="1114013" y="89429"/>
                </a:cubicBezTo>
                <a:cubicBezTo>
                  <a:pt x="1097363" y="86654"/>
                  <a:pt x="1069231" y="84492"/>
                  <a:pt x="1053688" y="83079"/>
                </a:cubicBezTo>
                <a:cubicBezTo>
                  <a:pt x="1049455" y="82021"/>
                  <a:pt x="1045248" y="80851"/>
                  <a:pt x="1040988" y="79904"/>
                </a:cubicBezTo>
                <a:cubicBezTo>
                  <a:pt x="1035720" y="78733"/>
                  <a:pt x="1030348" y="78038"/>
                  <a:pt x="1025113" y="76729"/>
                </a:cubicBezTo>
                <a:cubicBezTo>
                  <a:pt x="1021866" y="75917"/>
                  <a:pt x="1018920" y="73866"/>
                  <a:pt x="1015588" y="73554"/>
                </a:cubicBezTo>
                <a:cubicBezTo>
                  <a:pt x="984958" y="70682"/>
                  <a:pt x="923513" y="67204"/>
                  <a:pt x="923513" y="67204"/>
                </a:cubicBezTo>
                <a:cubicBezTo>
                  <a:pt x="854268" y="57312"/>
                  <a:pt x="932272" y="67204"/>
                  <a:pt x="771113" y="67204"/>
                </a:cubicBezTo>
                <a:cubicBezTo>
                  <a:pt x="748863" y="67204"/>
                  <a:pt x="726663" y="65087"/>
                  <a:pt x="704438" y="64029"/>
                </a:cubicBezTo>
                <a:cubicBezTo>
                  <a:pt x="699146" y="62971"/>
                  <a:pt x="693831" y="62025"/>
                  <a:pt x="688563" y="60854"/>
                </a:cubicBezTo>
                <a:cubicBezTo>
                  <a:pt x="684303" y="59907"/>
                  <a:pt x="680176" y="58343"/>
                  <a:pt x="675863" y="57679"/>
                </a:cubicBezTo>
                <a:cubicBezTo>
                  <a:pt x="643584" y="55562"/>
                  <a:pt x="528225" y="50271"/>
                  <a:pt x="494888" y="48154"/>
                </a:cubicBezTo>
                <a:cubicBezTo>
                  <a:pt x="488456" y="47897"/>
                  <a:pt x="482151" y="46242"/>
                  <a:pt x="475838" y="44979"/>
                </a:cubicBezTo>
                <a:cubicBezTo>
                  <a:pt x="471559" y="44123"/>
                  <a:pt x="467496" y="42033"/>
                  <a:pt x="463138" y="41804"/>
                </a:cubicBezTo>
                <a:cubicBezTo>
                  <a:pt x="427189" y="39912"/>
                  <a:pt x="391171" y="39687"/>
                  <a:pt x="355188" y="38629"/>
                </a:cubicBezTo>
                <a:cubicBezTo>
                  <a:pt x="331740" y="30813"/>
                  <a:pt x="352432" y="36855"/>
                  <a:pt x="304388" y="32279"/>
                </a:cubicBezTo>
                <a:cubicBezTo>
                  <a:pt x="295894" y="31470"/>
                  <a:pt x="287404" y="30507"/>
                  <a:pt x="278988" y="29104"/>
                </a:cubicBezTo>
                <a:cubicBezTo>
                  <a:pt x="274684" y="28387"/>
                  <a:pt x="270548" y="26876"/>
                  <a:pt x="266288" y="25929"/>
                </a:cubicBezTo>
                <a:cubicBezTo>
                  <a:pt x="261020" y="24758"/>
                  <a:pt x="255736" y="23641"/>
                  <a:pt x="250413" y="22754"/>
                </a:cubicBezTo>
                <a:cubicBezTo>
                  <a:pt x="243031" y="21524"/>
                  <a:pt x="235585" y="20717"/>
                  <a:pt x="228188" y="19579"/>
                </a:cubicBezTo>
                <a:cubicBezTo>
                  <a:pt x="221825" y="18600"/>
                  <a:pt x="215531" y="17156"/>
                  <a:pt x="209138" y="16404"/>
                </a:cubicBezTo>
                <a:cubicBezTo>
                  <a:pt x="197528" y="15038"/>
                  <a:pt x="185823" y="14595"/>
                  <a:pt x="174213" y="13229"/>
                </a:cubicBezTo>
                <a:cubicBezTo>
                  <a:pt x="167820" y="12477"/>
                  <a:pt x="161497" y="11206"/>
                  <a:pt x="155163" y="10054"/>
                </a:cubicBezTo>
                <a:cubicBezTo>
                  <a:pt x="149854" y="9089"/>
                  <a:pt x="144678" y="7136"/>
                  <a:pt x="139288" y="6879"/>
                </a:cubicBezTo>
                <a:cubicBezTo>
                  <a:pt x="122374" y="6074"/>
                  <a:pt x="104363" y="0"/>
                  <a:pt x="88488" y="529"/>
                </a:cubicBezTo>
                <a:close/>
              </a:path>
            </a:pathLst>
          </a:custGeom>
          <a:solidFill>
            <a:schemeClr val="accent6">
              <a:lumMod val="75000"/>
              <a:alpha val="2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Freeform 16"/>
          <p:cNvSpPr/>
          <p:nvPr/>
        </p:nvSpPr>
        <p:spPr>
          <a:xfrm>
            <a:off x="3378963" y="1168720"/>
            <a:ext cx="761346" cy="2038480"/>
          </a:xfrm>
          <a:custGeom>
            <a:avLst/>
            <a:gdLst>
              <a:gd name="connsiteX0" fmla="*/ 82414 w 761346"/>
              <a:gd name="connsiteY0" fmla="*/ 654 h 2057986"/>
              <a:gd name="connsiteX1" fmla="*/ 90263 w 761346"/>
              <a:gd name="connsiteY1" fmla="*/ 16352 h 2057986"/>
              <a:gd name="connsiteX2" fmla="*/ 98112 w 761346"/>
              <a:gd name="connsiteY2" fmla="*/ 39898 h 2057986"/>
              <a:gd name="connsiteX3" fmla="*/ 94187 w 761346"/>
              <a:gd name="connsiteY3" fmla="*/ 114463 h 2057986"/>
              <a:gd name="connsiteX4" fmla="*/ 90263 w 761346"/>
              <a:gd name="connsiteY4" fmla="*/ 208650 h 2057986"/>
              <a:gd name="connsiteX5" fmla="*/ 86338 w 761346"/>
              <a:gd name="connsiteY5" fmla="*/ 236122 h 2057986"/>
              <a:gd name="connsiteX6" fmla="*/ 70640 w 761346"/>
              <a:gd name="connsiteY6" fmla="*/ 326384 h 2057986"/>
              <a:gd name="connsiteX7" fmla="*/ 66716 w 761346"/>
              <a:gd name="connsiteY7" fmla="*/ 342082 h 2057986"/>
              <a:gd name="connsiteX8" fmla="*/ 51018 w 761346"/>
              <a:gd name="connsiteY8" fmla="*/ 365629 h 2057986"/>
              <a:gd name="connsiteX9" fmla="*/ 39245 w 761346"/>
              <a:gd name="connsiteY9" fmla="*/ 389176 h 2057986"/>
              <a:gd name="connsiteX10" fmla="*/ 27471 w 761346"/>
              <a:gd name="connsiteY10" fmla="*/ 412722 h 2057986"/>
              <a:gd name="connsiteX11" fmla="*/ 19622 w 761346"/>
              <a:gd name="connsiteY11" fmla="*/ 436269 h 2057986"/>
              <a:gd name="connsiteX12" fmla="*/ 15698 w 761346"/>
              <a:gd name="connsiteY12" fmla="*/ 448043 h 2057986"/>
              <a:gd name="connsiteX13" fmla="*/ 11773 w 761346"/>
              <a:gd name="connsiteY13" fmla="*/ 467665 h 2057986"/>
              <a:gd name="connsiteX14" fmla="*/ 7849 w 761346"/>
              <a:gd name="connsiteY14" fmla="*/ 479438 h 2057986"/>
              <a:gd name="connsiteX15" fmla="*/ 3925 w 761346"/>
              <a:gd name="connsiteY15" fmla="*/ 499061 h 2057986"/>
              <a:gd name="connsiteX16" fmla="*/ 0 w 761346"/>
              <a:gd name="connsiteY16" fmla="*/ 542230 h 2057986"/>
              <a:gd name="connsiteX17" fmla="*/ 7849 w 761346"/>
              <a:gd name="connsiteY17" fmla="*/ 589323 h 2057986"/>
              <a:gd name="connsiteX18" fmla="*/ 11773 w 761346"/>
              <a:gd name="connsiteY18" fmla="*/ 605021 h 2057986"/>
              <a:gd name="connsiteX19" fmla="*/ 19622 w 761346"/>
              <a:gd name="connsiteY19" fmla="*/ 616795 h 2057986"/>
              <a:gd name="connsiteX20" fmla="*/ 31396 w 761346"/>
              <a:gd name="connsiteY20" fmla="*/ 644266 h 2057986"/>
              <a:gd name="connsiteX21" fmla="*/ 35320 w 761346"/>
              <a:gd name="connsiteY21" fmla="*/ 656039 h 2057986"/>
              <a:gd name="connsiteX22" fmla="*/ 43169 w 761346"/>
              <a:gd name="connsiteY22" fmla="*/ 667813 h 2057986"/>
              <a:gd name="connsiteX23" fmla="*/ 54943 w 761346"/>
              <a:gd name="connsiteY23" fmla="*/ 691359 h 2057986"/>
              <a:gd name="connsiteX24" fmla="*/ 66716 w 761346"/>
              <a:gd name="connsiteY24" fmla="*/ 730604 h 2057986"/>
              <a:gd name="connsiteX25" fmla="*/ 74565 w 761346"/>
              <a:gd name="connsiteY25" fmla="*/ 742377 h 2057986"/>
              <a:gd name="connsiteX26" fmla="*/ 78489 w 761346"/>
              <a:gd name="connsiteY26" fmla="*/ 758075 h 2057986"/>
              <a:gd name="connsiteX27" fmla="*/ 86338 w 761346"/>
              <a:gd name="connsiteY27" fmla="*/ 781622 h 2057986"/>
              <a:gd name="connsiteX28" fmla="*/ 90263 w 761346"/>
              <a:gd name="connsiteY28" fmla="*/ 793395 h 2057986"/>
              <a:gd name="connsiteX29" fmla="*/ 98112 w 761346"/>
              <a:gd name="connsiteY29" fmla="*/ 820867 h 2057986"/>
              <a:gd name="connsiteX30" fmla="*/ 94187 w 761346"/>
              <a:gd name="connsiteY30" fmla="*/ 966072 h 2057986"/>
              <a:gd name="connsiteX31" fmla="*/ 90263 w 761346"/>
              <a:gd name="connsiteY31" fmla="*/ 981770 h 2057986"/>
              <a:gd name="connsiteX32" fmla="*/ 86338 w 761346"/>
              <a:gd name="connsiteY32" fmla="*/ 1001392 h 2057986"/>
              <a:gd name="connsiteX33" fmla="*/ 82414 w 761346"/>
              <a:gd name="connsiteY33" fmla="*/ 1032788 h 2057986"/>
              <a:gd name="connsiteX34" fmla="*/ 74565 w 761346"/>
              <a:gd name="connsiteY34" fmla="*/ 1075957 h 2057986"/>
              <a:gd name="connsiteX35" fmla="*/ 70640 w 761346"/>
              <a:gd name="connsiteY35" fmla="*/ 1123050 h 2057986"/>
              <a:gd name="connsiteX36" fmla="*/ 66716 w 761346"/>
              <a:gd name="connsiteY36" fmla="*/ 1138748 h 2057986"/>
              <a:gd name="connsiteX37" fmla="*/ 70640 w 761346"/>
              <a:gd name="connsiteY37" fmla="*/ 1248633 h 2057986"/>
              <a:gd name="connsiteX38" fmla="*/ 78489 w 761346"/>
              <a:gd name="connsiteY38" fmla="*/ 1280029 h 2057986"/>
              <a:gd name="connsiteX39" fmla="*/ 82414 w 761346"/>
              <a:gd name="connsiteY39" fmla="*/ 1295727 h 2057986"/>
              <a:gd name="connsiteX40" fmla="*/ 86338 w 761346"/>
              <a:gd name="connsiteY40" fmla="*/ 1311425 h 2057986"/>
              <a:gd name="connsiteX41" fmla="*/ 90263 w 761346"/>
              <a:gd name="connsiteY41" fmla="*/ 1323198 h 2057986"/>
              <a:gd name="connsiteX42" fmla="*/ 94187 w 761346"/>
              <a:gd name="connsiteY42" fmla="*/ 1354594 h 2057986"/>
              <a:gd name="connsiteX43" fmla="*/ 102036 w 761346"/>
              <a:gd name="connsiteY43" fmla="*/ 1382065 h 2057986"/>
              <a:gd name="connsiteX44" fmla="*/ 109885 w 761346"/>
              <a:gd name="connsiteY44" fmla="*/ 1409536 h 2057986"/>
              <a:gd name="connsiteX45" fmla="*/ 117734 w 761346"/>
              <a:gd name="connsiteY45" fmla="*/ 1452705 h 2057986"/>
              <a:gd name="connsiteX46" fmla="*/ 121658 w 761346"/>
              <a:gd name="connsiteY46" fmla="*/ 1464479 h 2057986"/>
              <a:gd name="connsiteX47" fmla="*/ 129507 w 761346"/>
              <a:gd name="connsiteY47" fmla="*/ 1476252 h 2057986"/>
              <a:gd name="connsiteX48" fmla="*/ 137356 w 761346"/>
              <a:gd name="connsiteY48" fmla="*/ 1503723 h 2057986"/>
              <a:gd name="connsiteX49" fmla="*/ 149130 w 761346"/>
              <a:gd name="connsiteY49" fmla="*/ 1531195 h 2057986"/>
              <a:gd name="connsiteX50" fmla="*/ 156979 w 761346"/>
              <a:gd name="connsiteY50" fmla="*/ 1562590 h 2057986"/>
              <a:gd name="connsiteX51" fmla="*/ 160903 w 761346"/>
              <a:gd name="connsiteY51" fmla="*/ 1593986 h 2057986"/>
              <a:gd name="connsiteX52" fmla="*/ 172676 w 761346"/>
              <a:gd name="connsiteY52" fmla="*/ 1656777 h 2057986"/>
              <a:gd name="connsiteX53" fmla="*/ 176601 w 761346"/>
              <a:gd name="connsiteY53" fmla="*/ 1699947 h 2057986"/>
              <a:gd name="connsiteX54" fmla="*/ 180525 w 761346"/>
              <a:gd name="connsiteY54" fmla="*/ 1719569 h 2057986"/>
              <a:gd name="connsiteX55" fmla="*/ 184450 w 761346"/>
              <a:gd name="connsiteY55" fmla="*/ 1743116 h 2057986"/>
              <a:gd name="connsiteX56" fmla="*/ 188374 w 761346"/>
              <a:gd name="connsiteY56" fmla="*/ 1829454 h 2057986"/>
              <a:gd name="connsiteX57" fmla="*/ 192299 w 761346"/>
              <a:gd name="connsiteY57" fmla="*/ 1856925 h 2057986"/>
              <a:gd name="connsiteX58" fmla="*/ 200148 w 761346"/>
              <a:gd name="connsiteY58" fmla="*/ 1888321 h 2057986"/>
              <a:gd name="connsiteX59" fmla="*/ 204072 w 761346"/>
              <a:gd name="connsiteY59" fmla="*/ 1958961 h 2057986"/>
              <a:gd name="connsiteX60" fmla="*/ 207997 w 761346"/>
              <a:gd name="connsiteY60" fmla="*/ 1974659 h 2057986"/>
              <a:gd name="connsiteX61" fmla="*/ 215846 w 761346"/>
              <a:gd name="connsiteY61" fmla="*/ 2002130 h 2057986"/>
              <a:gd name="connsiteX62" fmla="*/ 223695 w 761346"/>
              <a:gd name="connsiteY62" fmla="*/ 2041375 h 2057986"/>
              <a:gd name="connsiteX63" fmla="*/ 231543 w 761346"/>
              <a:gd name="connsiteY63" fmla="*/ 2053148 h 2057986"/>
              <a:gd name="connsiteX64" fmla="*/ 243317 w 761346"/>
              <a:gd name="connsiteY64" fmla="*/ 2057073 h 2057986"/>
              <a:gd name="connsiteX65" fmla="*/ 290410 w 761346"/>
              <a:gd name="connsiteY65" fmla="*/ 2049224 h 2057986"/>
              <a:gd name="connsiteX66" fmla="*/ 302184 w 761346"/>
              <a:gd name="connsiteY66" fmla="*/ 2045299 h 2057986"/>
              <a:gd name="connsiteX67" fmla="*/ 313957 w 761346"/>
              <a:gd name="connsiteY67" fmla="*/ 2033526 h 2057986"/>
              <a:gd name="connsiteX68" fmla="*/ 329655 w 761346"/>
              <a:gd name="connsiteY68" fmla="*/ 2009979 h 2057986"/>
              <a:gd name="connsiteX69" fmla="*/ 349277 w 761346"/>
              <a:gd name="connsiteY69" fmla="*/ 1974659 h 2057986"/>
              <a:gd name="connsiteX70" fmla="*/ 357126 w 761346"/>
              <a:gd name="connsiteY70" fmla="*/ 1951112 h 2057986"/>
              <a:gd name="connsiteX71" fmla="*/ 372824 w 761346"/>
              <a:gd name="connsiteY71" fmla="*/ 1927565 h 2057986"/>
              <a:gd name="connsiteX72" fmla="*/ 384598 w 761346"/>
              <a:gd name="connsiteY72" fmla="*/ 1904019 h 2057986"/>
              <a:gd name="connsiteX73" fmla="*/ 396371 w 761346"/>
              <a:gd name="connsiteY73" fmla="*/ 1892245 h 2057986"/>
              <a:gd name="connsiteX74" fmla="*/ 415993 w 761346"/>
              <a:gd name="connsiteY74" fmla="*/ 1872623 h 2057986"/>
              <a:gd name="connsiteX75" fmla="*/ 423842 w 761346"/>
              <a:gd name="connsiteY75" fmla="*/ 1860850 h 2057986"/>
              <a:gd name="connsiteX76" fmla="*/ 427767 w 761346"/>
              <a:gd name="connsiteY76" fmla="*/ 1849076 h 2057986"/>
              <a:gd name="connsiteX77" fmla="*/ 439540 w 761346"/>
              <a:gd name="connsiteY77" fmla="*/ 1841227 h 2057986"/>
              <a:gd name="connsiteX78" fmla="*/ 447389 w 761346"/>
              <a:gd name="connsiteY78" fmla="*/ 1829454 h 2057986"/>
              <a:gd name="connsiteX79" fmla="*/ 455238 w 761346"/>
              <a:gd name="connsiteY79" fmla="*/ 1813756 h 2057986"/>
              <a:gd name="connsiteX80" fmla="*/ 467011 w 761346"/>
              <a:gd name="connsiteY80" fmla="*/ 1805907 h 2057986"/>
              <a:gd name="connsiteX81" fmla="*/ 474860 w 761346"/>
              <a:gd name="connsiteY81" fmla="*/ 1794134 h 2057986"/>
              <a:gd name="connsiteX82" fmla="*/ 482709 w 761346"/>
              <a:gd name="connsiteY82" fmla="*/ 1770587 h 2057986"/>
              <a:gd name="connsiteX83" fmla="*/ 494482 w 761346"/>
              <a:gd name="connsiteY83" fmla="*/ 1735267 h 2057986"/>
              <a:gd name="connsiteX84" fmla="*/ 498407 w 761346"/>
              <a:gd name="connsiteY84" fmla="*/ 1723493 h 2057986"/>
              <a:gd name="connsiteX85" fmla="*/ 502331 w 761346"/>
              <a:gd name="connsiteY85" fmla="*/ 1711720 h 2057986"/>
              <a:gd name="connsiteX86" fmla="*/ 510180 w 761346"/>
              <a:gd name="connsiteY86" fmla="*/ 1699947 h 2057986"/>
              <a:gd name="connsiteX87" fmla="*/ 521954 w 761346"/>
              <a:gd name="connsiteY87" fmla="*/ 1648928 h 2057986"/>
              <a:gd name="connsiteX88" fmla="*/ 525878 w 761346"/>
              <a:gd name="connsiteY88" fmla="*/ 1637155 h 2057986"/>
              <a:gd name="connsiteX89" fmla="*/ 529803 w 761346"/>
              <a:gd name="connsiteY89" fmla="*/ 1593986 h 2057986"/>
              <a:gd name="connsiteX90" fmla="*/ 533727 w 761346"/>
              <a:gd name="connsiteY90" fmla="*/ 1578288 h 2057986"/>
              <a:gd name="connsiteX91" fmla="*/ 537652 w 761346"/>
              <a:gd name="connsiteY91" fmla="*/ 1558666 h 2057986"/>
              <a:gd name="connsiteX92" fmla="*/ 545501 w 761346"/>
              <a:gd name="connsiteY92" fmla="*/ 1456630 h 2057986"/>
              <a:gd name="connsiteX93" fmla="*/ 553349 w 761346"/>
              <a:gd name="connsiteY93" fmla="*/ 1401687 h 2057986"/>
              <a:gd name="connsiteX94" fmla="*/ 557274 w 761346"/>
              <a:gd name="connsiteY94" fmla="*/ 1334971 h 2057986"/>
              <a:gd name="connsiteX95" fmla="*/ 565123 w 761346"/>
              <a:gd name="connsiteY95" fmla="*/ 1232935 h 2057986"/>
              <a:gd name="connsiteX96" fmla="*/ 569047 w 761346"/>
              <a:gd name="connsiteY96" fmla="*/ 1193691 h 2057986"/>
              <a:gd name="connsiteX97" fmla="*/ 576896 w 761346"/>
              <a:gd name="connsiteY97" fmla="*/ 1158371 h 2057986"/>
              <a:gd name="connsiteX98" fmla="*/ 580821 w 761346"/>
              <a:gd name="connsiteY98" fmla="*/ 1126975 h 2057986"/>
              <a:gd name="connsiteX99" fmla="*/ 584745 w 761346"/>
              <a:gd name="connsiteY99" fmla="*/ 1115201 h 2057986"/>
              <a:gd name="connsiteX100" fmla="*/ 588670 w 761346"/>
              <a:gd name="connsiteY100" fmla="*/ 1099504 h 2057986"/>
              <a:gd name="connsiteX101" fmla="*/ 596519 w 761346"/>
              <a:gd name="connsiteY101" fmla="*/ 1075957 h 2057986"/>
              <a:gd name="connsiteX102" fmla="*/ 604367 w 761346"/>
              <a:gd name="connsiteY102" fmla="*/ 1040637 h 2057986"/>
              <a:gd name="connsiteX103" fmla="*/ 608292 w 761346"/>
              <a:gd name="connsiteY103" fmla="*/ 852262 h 2057986"/>
              <a:gd name="connsiteX104" fmla="*/ 616141 w 761346"/>
              <a:gd name="connsiteY104" fmla="*/ 820867 h 2057986"/>
              <a:gd name="connsiteX105" fmla="*/ 623990 w 761346"/>
              <a:gd name="connsiteY105" fmla="*/ 809093 h 2057986"/>
              <a:gd name="connsiteX106" fmla="*/ 639688 w 761346"/>
              <a:gd name="connsiteY106" fmla="*/ 785547 h 2057986"/>
              <a:gd name="connsiteX107" fmla="*/ 643612 w 761346"/>
              <a:gd name="connsiteY107" fmla="*/ 773773 h 2057986"/>
              <a:gd name="connsiteX108" fmla="*/ 671083 w 761346"/>
              <a:gd name="connsiteY108" fmla="*/ 738453 h 2057986"/>
              <a:gd name="connsiteX109" fmla="*/ 678932 w 761346"/>
              <a:gd name="connsiteY109" fmla="*/ 714906 h 2057986"/>
              <a:gd name="connsiteX110" fmla="*/ 686781 w 761346"/>
              <a:gd name="connsiteY110" fmla="*/ 703133 h 2057986"/>
              <a:gd name="connsiteX111" fmla="*/ 698555 w 761346"/>
              <a:gd name="connsiteY111" fmla="*/ 663888 h 2057986"/>
              <a:gd name="connsiteX112" fmla="*/ 706404 w 761346"/>
              <a:gd name="connsiteY112" fmla="*/ 636417 h 2057986"/>
              <a:gd name="connsiteX113" fmla="*/ 702479 w 761346"/>
              <a:gd name="connsiteY113" fmla="*/ 573625 h 2057986"/>
              <a:gd name="connsiteX114" fmla="*/ 694630 w 761346"/>
              <a:gd name="connsiteY114" fmla="*/ 542230 h 2057986"/>
              <a:gd name="connsiteX115" fmla="*/ 690706 w 761346"/>
              <a:gd name="connsiteY115" fmla="*/ 522607 h 2057986"/>
              <a:gd name="connsiteX116" fmla="*/ 686781 w 761346"/>
              <a:gd name="connsiteY116" fmla="*/ 483363 h 2057986"/>
              <a:gd name="connsiteX117" fmla="*/ 678932 w 761346"/>
              <a:gd name="connsiteY117" fmla="*/ 451967 h 2057986"/>
              <a:gd name="connsiteX118" fmla="*/ 678932 w 761346"/>
              <a:gd name="connsiteY118" fmla="*/ 302838 h 2057986"/>
              <a:gd name="connsiteX119" fmla="*/ 682857 w 761346"/>
              <a:gd name="connsiteY119" fmla="*/ 291064 h 2057986"/>
              <a:gd name="connsiteX120" fmla="*/ 690706 w 761346"/>
              <a:gd name="connsiteY120" fmla="*/ 279291 h 2057986"/>
              <a:gd name="connsiteX121" fmla="*/ 706404 w 761346"/>
              <a:gd name="connsiteY121" fmla="*/ 255744 h 2057986"/>
              <a:gd name="connsiteX122" fmla="*/ 710328 w 761346"/>
              <a:gd name="connsiteY122" fmla="*/ 243971 h 2057986"/>
              <a:gd name="connsiteX123" fmla="*/ 722101 w 761346"/>
              <a:gd name="connsiteY123" fmla="*/ 232197 h 2057986"/>
              <a:gd name="connsiteX124" fmla="*/ 733875 w 761346"/>
              <a:gd name="connsiteY124" fmla="*/ 204726 h 2057986"/>
              <a:gd name="connsiteX125" fmla="*/ 741724 w 761346"/>
              <a:gd name="connsiteY125" fmla="*/ 192953 h 2057986"/>
              <a:gd name="connsiteX126" fmla="*/ 753497 w 761346"/>
              <a:gd name="connsiteY126" fmla="*/ 165481 h 2057986"/>
              <a:gd name="connsiteX127" fmla="*/ 761346 w 761346"/>
              <a:gd name="connsiteY127" fmla="*/ 138010 h 2057986"/>
              <a:gd name="connsiteX128" fmla="*/ 757422 w 761346"/>
              <a:gd name="connsiteY128" fmla="*/ 122312 h 2057986"/>
              <a:gd name="connsiteX129" fmla="*/ 745648 w 761346"/>
              <a:gd name="connsiteY129" fmla="*/ 114463 h 2057986"/>
              <a:gd name="connsiteX130" fmla="*/ 718177 w 761346"/>
              <a:gd name="connsiteY130" fmla="*/ 94841 h 2057986"/>
              <a:gd name="connsiteX131" fmla="*/ 659310 w 761346"/>
              <a:gd name="connsiteY131" fmla="*/ 98765 h 2057986"/>
              <a:gd name="connsiteX132" fmla="*/ 635763 w 761346"/>
              <a:gd name="connsiteY132" fmla="*/ 106614 h 2057986"/>
              <a:gd name="connsiteX133" fmla="*/ 600443 w 761346"/>
              <a:gd name="connsiteY133" fmla="*/ 114463 h 2057986"/>
              <a:gd name="connsiteX134" fmla="*/ 580821 w 761346"/>
              <a:gd name="connsiteY134" fmla="*/ 118388 h 2057986"/>
              <a:gd name="connsiteX135" fmla="*/ 518029 w 761346"/>
              <a:gd name="connsiteY135" fmla="*/ 114463 h 2057986"/>
              <a:gd name="connsiteX136" fmla="*/ 427767 w 761346"/>
              <a:gd name="connsiteY136" fmla="*/ 110539 h 2057986"/>
              <a:gd name="connsiteX137" fmla="*/ 357126 w 761346"/>
              <a:gd name="connsiteY137" fmla="*/ 102690 h 2057986"/>
              <a:gd name="connsiteX138" fmla="*/ 302184 w 761346"/>
              <a:gd name="connsiteY138" fmla="*/ 98765 h 2057986"/>
              <a:gd name="connsiteX139" fmla="*/ 278637 w 761346"/>
              <a:gd name="connsiteY139" fmla="*/ 94841 h 2057986"/>
              <a:gd name="connsiteX140" fmla="*/ 262939 w 761346"/>
              <a:gd name="connsiteY140" fmla="*/ 86992 h 2057986"/>
              <a:gd name="connsiteX141" fmla="*/ 247241 w 761346"/>
              <a:gd name="connsiteY141" fmla="*/ 83068 h 2057986"/>
              <a:gd name="connsiteX142" fmla="*/ 223695 w 761346"/>
              <a:gd name="connsiteY142" fmla="*/ 71294 h 2057986"/>
              <a:gd name="connsiteX143" fmla="*/ 207997 w 761346"/>
              <a:gd name="connsiteY143" fmla="*/ 63445 h 2057986"/>
              <a:gd name="connsiteX144" fmla="*/ 184450 w 761346"/>
              <a:gd name="connsiteY144" fmla="*/ 55596 h 2057986"/>
              <a:gd name="connsiteX145" fmla="*/ 149130 w 761346"/>
              <a:gd name="connsiteY145" fmla="*/ 39898 h 2057986"/>
              <a:gd name="connsiteX146" fmla="*/ 133432 w 761346"/>
              <a:gd name="connsiteY146" fmla="*/ 32050 h 2057986"/>
              <a:gd name="connsiteX147" fmla="*/ 121658 w 761346"/>
              <a:gd name="connsiteY147" fmla="*/ 24201 h 2057986"/>
              <a:gd name="connsiteX148" fmla="*/ 109885 w 761346"/>
              <a:gd name="connsiteY148" fmla="*/ 20276 h 2057986"/>
              <a:gd name="connsiteX149" fmla="*/ 82414 w 761346"/>
              <a:gd name="connsiteY149" fmla="*/ 654 h 2057986"/>
              <a:gd name="connsiteX0" fmla="*/ 109885 w 761346"/>
              <a:gd name="connsiteY0" fmla="*/ 7194 h 2044904"/>
              <a:gd name="connsiteX1" fmla="*/ 90263 w 761346"/>
              <a:gd name="connsiteY1" fmla="*/ 3270 h 2044904"/>
              <a:gd name="connsiteX2" fmla="*/ 98112 w 761346"/>
              <a:gd name="connsiteY2" fmla="*/ 26816 h 2044904"/>
              <a:gd name="connsiteX3" fmla="*/ 94187 w 761346"/>
              <a:gd name="connsiteY3" fmla="*/ 101381 h 2044904"/>
              <a:gd name="connsiteX4" fmla="*/ 90263 w 761346"/>
              <a:gd name="connsiteY4" fmla="*/ 195568 h 2044904"/>
              <a:gd name="connsiteX5" fmla="*/ 86338 w 761346"/>
              <a:gd name="connsiteY5" fmla="*/ 223040 h 2044904"/>
              <a:gd name="connsiteX6" fmla="*/ 70640 w 761346"/>
              <a:gd name="connsiteY6" fmla="*/ 313302 h 2044904"/>
              <a:gd name="connsiteX7" fmla="*/ 66716 w 761346"/>
              <a:gd name="connsiteY7" fmla="*/ 329000 h 2044904"/>
              <a:gd name="connsiteX8" fmla="*/ 51018 w 761346"/>
              <a:gd name="connsiteY8" fmla="*/ 352547 h 2044904"/>
              <a:gd name="connsiteX9" fmla="*/ 39245 w 761346"/>
              <a:gd name="connsiteY9" fmla="*/ 376094 h 2044904"/>
              <a:gd name="connsiteX10" fmla="*/ 27471 w 761346"/>
              <a:gd name="connsiteY10" fmla="*/ 399640 h 2044904"/>
              <a:gd name="connsiteX11" fmla="*/ 19622 w 761346"/>
              <a:gd name="connsiteY11" fmla="*/ 423187 h 2044904"/>
              <a:gd name="connsiteX12" fmla="*/ 15698 w 761346"/>
              <a:gd name="connsiteY12" fmla="*/ 434961 h 2044904"/>
              <a:gd name="connsiteX13" fmla="*/ 11773 w 761346"/>
              <a:gd name="connsiteY13" fmla="*/ 454583 h 2044904"/>
              <a:gd name="connsiteX14" fmla="*/ 7849 w 761346"/>
              <a:gd name="connsiteY14" fmla="*/ 466356 h 2044904"/>
              <a:gd name="connsiteX15" fmla="*/ 3925 w 761346"/>
              <a:gd name="connsiteY15" fmla="*/ 485979 h 2044904"/>
              <a:gd name="connsiteX16" fmla="*/ 0 w 761346"/>
              <a:gd name="connsiteY16" fmla="*/ 529148 h 2044904"/>
              <a:gd name="connsiteX17" fmla="*/ 7849 w 761346"/>
              <a:gd name="connsiteY17" fmla="*/ 576241 h 2044904"/>
              <a:gd name="connsiteX18" fmla="*/ 11773 w 761346"/>
              <a:gd name="connsiteY18" fmla="*/ 591939 h 2044904"/>
              <a:gd name="connsiteX19" fmla="*/ 19622 w 761346"/>
              <a:gd name="connsiteY19" fmla="*/ 603713 h 2044904"/>
              <a:gd name="connsiteX20" fmla="*/ 31396 w 761346"/>
              <a:gd name="connsiteY20" fmla="*/ 631184 h 2044904"/>
              <a:gd name="connsiteX21" fmla="*/ 35320 w 761346"/>
              <a:gd name="connsiteY21" fmla="*/ 642957 h 2044904"/>
              <a:gd name="connsiteX22" fmla="*/ 43169 w 761346"/>
              <a:gd name="connsiteY22" fmla="*/ 654731 h 2044904"/>
              <a:gd name="connsiteX23" fmla="*/ 54943 w 761346"/>
              <a:gd name="connsiteY23" fmla="*/ 678277 h 2044904"/>
              <a:gd name="connsiteX24" fmla="*/ 66716 w 761346"/>
              <a:gd name="connsiteY24" fmla="*/ 717522 h 2044904"/>
              <a:gd name="connsiteX25" fmla="*/ 74565 w 761346"/>
              <a:gd name="connsiteY25" fmla="*/ 729295 h 2044904"/>
              <a:gd name="connsiteX26" fmla="*/ 78489 w 761346"/>
              <a:gd name="connsiteY26" fmla="*/ 744993 h 2044904"/>
              <a:gd name="connsiteX27" fmla="*/ 86338 w 761346"/>
              <a:gd name="connsiteY27" fmla="*/ 768540 h 2044904"/>
              <a:gd name="connsiteX28" fmla="*/ 90263 w 761346"/>
              <a:gd name="connsiteY28" fmla="*/ 780313 h 2044904"/>
              <a:gd name="connsiteX29" fmla="*/ 98112 w 761346"/>
              <a:gd name="connsiteY29" fmla="*/ 807785 h 2044904"/>
              <a:gd name="connsiteX30" fmla="*/ 94187 w 761346"/>
              <a:gd name="connsiteY30" fmla="*/ 952990 h 2044904"/>
              <a:gd name="connsiteX31" fmla="*/ 90263 w 761346"/>
              <a:gd name="connsiteY31" fmla="*/ 968688 h 2044904"/>
              <a:gd name="connsiteX32" fmla="*/ 86338 w 761346"/>
              <a:gd name="connsiteY32" fmla="*/ 988310 h 2044904"/>
              <a:gd name="connsiteX33" fmla="*/ 82414 w 761346"/>
              <a:gd name="connsiteY33" fmla="*/ 1019706 h 2044904"/>
              <a:gd name="connsiteX34" fmla="*/ 74565 w 761346"/>
              <a:gd name="connsiteY34" fmla="*/ 1062875 h 2044904"/>
              <a:gd name="connsiteX35" fmla="*/ 70640 w 761346"/>
              <a:gd name="connsiteY35" fmla="*/ 1109968 h 2044904"/>
              <a:gd name="connsiteX36" fmla="*/ 66716 w 761346"/>
              <a:gd name="connsiteY36" fmla="*/ 1125666 h 2044904"/>
              <a:gd name="connsiteX37" fmla="*/ 70640 w 761346"/>
              <a:gd name="connsiteY37" fmla="*/ 1235551 h 2044904"/>
              <a:gd name="connsiteX38" fmla="*/ 78489 w 761346"/>
              <a:gd name="connsiteY38" fmla="*/ 1266947 h 2044904"/>
              <a:gd name="connsiteX39" fmla="*/ 82414 w 761346"/>
              <a:gd name="connsiteY39" fmla="*/ 1282645 h 2044904"/>
              <a:gd name="connsiteX40" fmla="*/ 86338 w 761346"/>
              <a:gd name="connsiteY40" fmla="*/ 1298343 h 2044904"/>
              <a:gd name="connsiteX41" fmla="*/ 90263 w 761346"/>
              <a:gd name="connsiteY41" fmla="*/ 1310116 h 2044904"/>
              <a:gd name="connsiteX42" fmla="*/ 94187 w 761346"/>
              <a:gd name="connsiteY42" fmla="*/ 1341512 h 2044904"/>
              <a:gd name="connsiteX43" fmla="*/ 102036 w 761346"/>
              <a:gd name="connsiteY43" fmla="*/ 1368983 h 2044904"/>
              <a:gd name="connsiteX44" fmla="*/ 109885 w 761346"/>
              <a:gd name="connsiteY44" fmla="*/ 1396454 h 2044904"/>
              <a:gd name="connsiteX45" fmla="*/ 117734 w 761346"/>
              <a:gd name="connsiteY45" fmla="*/ 1439623 h 2044904"/>
              <a:gd name="connsiteX46" fmla="*/ 121658 w 761346"/>
              <a:gd name="connsiteY46" fmla="*/ 1451397 h 2044904"/>
              <a:gd name="connsiteX47" fmla="*/ 129507 w 761346"/>
              <a:gd name="connsiteY47" fmla="*/ 1463170 h 2044904"/>
              <a:gd name="connsiteX48" fmla="*/ 137356 w 761346"/>
              <a:gd name="connsiteY48" fmla="*/ 1490641 h 2044904"/>
              <a:gd name="connsiteX49" fmla="*/ 149130 w 761346"/>
              <a:gd name="connsiteY49" fmla="*/ 1518113 h 2044904"/>
              <a:gd name="connsiteX50" fmla="*/ 156979 w 761346"/>
              <a:gd name="connsiteY50" fmla="*/ 1549508 h 2044904"/>
              <a:gd name="connsiteX51" fmla="*/ 160903 w 761346"/>
              <a:gd name="connsiteY51" fmla="*/ 1580904 h 2044904"/>
              <a:gd name="connsiteX52" fmla="*/ 172676 w 761346"/>
              <a:gd name="connsiteY52" fmla="*/ 1643695 h 2044904"/>
              <a:gd name="connsiteX53" fmla="*/ 176601 w 761346"/>
              <a:gd name="connsiteY53" fmla="*/ 1686865 h 2044904"/>
              <a:gd name="connsiteX54" fmla="*/ 180525 w 761346"/>
              <a:gd name="connsiteY54" fmla="*/ 1706487 h 2044904"/>
              <a:gd name="connsiteX55" fmla="*/ 184450 w 761346"/>
              <a:gd name="connsiteY55" fmla="*/ 1730034 h 2044904"/>
              <a:gd name="connsiteX56" fmla="*/ 188374 w 761346"/>
              <a:gd name="connsiteY56" fmla="*/ 1816372 h 2044904"/>
              <a:gd name="connsiteX57" fmla="*/ 192299 w 761346"/>
              <a:gd name="connsiteY57" fmla="*/ 1843843 h 2044904"/>
              <a:gd name="connsiteX58" fmla="*/ 200148 w 761346"/>
              <a:gd name="connsiteY58" fmla="*/ 1875239 h 2044904"/>
              <a:gd name="connsiteX59" fmla="*/ 204072 w 761346"/>
              <a:gd name="connsiteY59" fmla="*/ 1945879 h 2044904"/>
              <a:gd name="connsiteX60" fmla="*/ 207997 w 761346"/>
              <a:gd name="connsiteY60" fmla="*/ 1961577 h 2044904"/>
              <a:gd name="connsiteX61" fmla="*/ 215846 w 761346"/>
              <a:gd name="connsiteY61" fmla="*/ 1989048 h 2044904"/>
              <a:gd name="connsiteX62" fmla="*/ 223695 w 761346"/>
              <a:gd name="connsiteY62" fmla="*/ 2028293 h 2044904"/>
              <a:gd name="connsiteX63" fmla="*/ 231543 w 761346"/>
              <a:gd name="connsiteY63" fmla="*/ 2040066 h 2044904"/>
              <a:gd name="connsiteX64" fmla="*/ 243317 w 761346"/>
              <a:gd name="connsiteY64" fmla="*/ 2043991 h 2044904"/>
              <a:gd name="connsiteX65" fmla="*/ 290410 w 761346"/>
              <a:gd name="connsiteY65" fmla="*/ 2036142 h 2044904"/>
              <a:gd name="connsiteX66" fmla="*/ 302184 w 761346"/>
              <a:gd name="connsiteY66" fmla="*/ 2032217 h 2044904"/>
              <a:gd name="connsiteX67" fmla="*/ 313957 w 761346"/>
              <a:gd name="connsiteY67" fmla="*/ 2020444 h 2044904"/>
              <a:gd name="connsiteX68" fmla="*/ 329655 w 761346"/>
              <a:gd name="connsiteY68" fmla="*/ 1996897 h 2044904"/>
              <a:gd name="connsiteX69" fmla="*/ 349277 w 761346"/>
              <a:gd name="connsiteY69" fmla="*/ 1961577 h 2044904"/>
              <a:gd name="connsiteX70" fmla="*/ 357126 w 761346"/>
              <a:gd name="connsiteY70" fmla="*/ 1938030 h 2044904"/>
              <a:gd name="connsiteX71" fmla="*/ 372824 w 761346"/>
              <a:gd name="connsiteY71" fmla="*/ 1914483 h 2044904"/>
              <a:gd name="connsiteX72" fmla="*/ 384598 w 761346"/>
              <a:gd name="connsiteY72" fmla="*/ 1890937 h 2044904"/>
              <a:gd name="connsiteX73" fmla="*/ 396371 w 761346"/>
              <a:gd name="connsiteY73" fmla="*/ 1879163 h 2044904"/>
              <a:gd name="connsiteX74" fmla="*/ 415993 w 761346"/>
              <a:gd name="connsiteY74" fmla="*/ 1859541 h 2044904"/>
              <a:gd name="connsiteX75" fmla="*/ 423842 w 761346"/>
              <a:gd name="connsiteY75" fmla="*/ 1847768 h 2044904"/>
              <a:gd name="connsiteX76" fmla="*/ 427767 w 761346"/>
              <a:gd name="connsiteY76" fmla="*/ 1835994 h 2044904"/>
              <a:gd name="connsiteX77" fmla="*/ 439540 w 761346"/>
              <a:gd name="connsiteY77" fmla="*/ 1828145 h 2044904"/>
              <a:gd name="connsiteX78" fmla="*/ 447389 w 761346"/>
              <a:gd name="connsiteY78" fmla="*/ 1816372 h 2044904"/>
              <a:gd name="connsiteX79" fmla="*/ 455238 w 761346"/>
              <a:gd name="connsiteY79" fmla="*/ 1800674 h 2044904"/>
              <a:gd name="connsiteX80" fmla="*/ 467011 w 761346"/>
              <a:gd name="connsiteY80" fmla="*/ 1792825 h 2044904"/>
              <a:gd name="connsiteX81" fmla="*/ 474860 w 761346"/>
              <a:gd name="connsiteY81" fmla="*/ 1781052 h 2044904"/>
              <a:gd name="connsiteX82" fmla="*/ 482709 w 761346"/>
              <a:gd name="connsiteY82" fmla="*/ 1757505 h 2044904"/>
              <a:gd name="connsiteX83" fmla="*/ 494482 w 761346"/>
              <a:gd name="connsiteY83" fmla="*/ 1722185 h 2044904"/>
              <a:gd name="connsiteX84" fmla="*/ 498407 w 761346"/>
              <a:gd name="connsiteY84" fmla="*/ 1710411 h 2044904"/>
              <a:gd name="connsiteX85" fmla="*/ 502331 w 761346"/>
              <a:gd name="connsiteY85" fmla="*/ 1698638 h 2044904"/>
              <a:gd name="connsiteX86" fmla="*/ 510180 w 761346"/>
              <a:gd name="connsiteY86" fmla="*/ 1686865 h 2044904"/>
              <a:gd name="connsiteX87" fmla="*/ 521954 w 761346"/>
              <a:gd name="connsiteY87" fmla="*/ 1635846 h 2044904"/>
              <a:gd name="connsiteX88" fmla="*/ 525878 w 761346"/>
              <a:gd name="connsiteY88" fmla="*/ 1624073 h 2044904"/>
              <a:gd name="connsiteX89" fmla="*/ 529803 w 761346"/>
              <a:gd name="connsiteY89" fmla="*/ 1580904 h 2044904"/>
              <a:gd name="connsiteX90" fmla="*/ 533727 w 761346"/>
              <a:gd name="connsiteY90" fmla="*/ 1565206 h 2044904"/>
              <a:gd name="connsiteX91" fmla="*/ 537652 w 761346"/>
              <a:gd name="connsiteY91" fmla="*/ 1545584 h 2044904"/>
              <a:gd name="connsiteX92" fmla="*/ 545501 w 761346"/>
              <a:gd name="connsiteY92" fmla="*/ 1443548 h 2044904"/>
              <a:gd name="connsiteX93" fmla="*/ 553349 w 761346"/>
              <a:gd name="connsiteY93" fmla="*/ 1388605 h 2044904"/>
              <a:gd name="connsiteX94" fmla="*/ 557274 w 761346"/>
              <a:gd name="connsiteY94" fmla="*/ 1321889 h 2044904"/>
              <a:gd name="connsiteX95" fmla="*/ 565123 w 761346"/>
              <a:gd name="connsiteY95" fmla="*/ 1219853 h 2044904"/>
              <a:gd name="connsiteX96" fmla="*/ 569047 w 761346"/>
              <a:gd name="connsiteY96" fmla="*/ 1180609 h 2044904"/>
              <a:gd name="connsiteX97" fmla="*/ 576896 w 761346"/>
              <a:gd name="connsiteY97" fmla="*/ 1145289 h 2044904"/>
              <a:gd name="connsiteX98" fmla="*/ 580821 w 761346"/>
              <a:gd name="connsiteY98" fmla="*/ 1113893 h 2044904"/>
              <a:gd name="connsiteX99" fmla="*/ 584745 w 761346"/>
              <a:gd name="connsiteY99" fmla="*/ 1102119 h 2044904"/>
              <a:gd name="connsiteX100" fmla="*/ 588670 w 761346"/>
              <a:gd name="connsiteY100" fmla="*/ 1086422 h 2044904"/>
              <a:gd name="connsiteX101" fmla="*/ 596519 w 761346"/>
              <a:gd name="connsiteY101" fmla="*/ 1062875 h 2044904"/>
              <a:gd name="connsiteX102" fmla="*/ 604367 w 761346"/>
              <a:gd name="connsiteY102" fmla="*/ 1027555 h 2044904"/>
              <a:gd name="connsiteX103" fmla="*/ 608292 w 761346"/>
              <a:gd name="connsiteY103" fmla="*/ 839180 h 2044904"/>
              <a:gd name="connsiteX104" fmla="*/ 616141 w 761346"/>
              <a:gd name="connsiteY104" fmla="*/ 807785 h 2044904"/>
              <a:gd name="connsiteX105" fmla="*/ 623990 w 761346"/>
              <a:gd name="connsiteY105" fmla="*/ 796011 h 2044904"/>
              <a:gd name="connsiteX106" fmla="*/ 639688 w 761346"/>
              <a:gd name="connsiteY106" fmla="*/ 772465 h 2044904"/>
              <a:gd name="connsiteX107" fmla="*/ 643612 w 761346"/>
              <a:gd name="connsiteY107" fmla="*/ 760691 h 2044904"/>
              <a:gd name="connsiteX108" fmla="*/ 671083 w 761346"/>
              <a:gd name="connsiteY108" fmla="*/ 725371 h 2044904"/>
              <a:gd name="connsiteX109" fmla="*/ 678932 w 761346"/>
              <a:gd name="connsiteY109" fmla="*/ 701824 h 2044904"/>
              <a:gd name="connsiteX110" fmla="*/ 686781 w 761346"/>
              <a:gd name="connsiteY110" fmla="*/ 690051 h 2044904"/>
              <a:gd name="connsiteX111" fmla="*/ 698555 w 761346"/>
              <a:gd name="connsiteY111" fmla="*/ 650806 h 2044904"/>
              <a:gd name="connsiteX112" fmla="*/ 706404 w 761346"/>
              <a:gd name="connsiteY112" fmla="*/ 623335 h 2044904"/>
              <a:gd name="connsiteX113" fmla="*/ 702479 w 761346"/>
              <a:gd name="connsiteY113" fmla="*/ 560543 h 2044904"/>
              <a:gd name="connsiteX114" fmla="*/ 694630 w 761346"/>
              <a:gd name="connsiteY114" fmla="*/ 529148 h 2044904"/>
              <a:gd name="connsiteX115" fmla="*/ 690706 w 761346"/>
              <a:gd name="connsiteY115" fmla="*/ 509525 h 2044904"/>
              <a:gd name="connsiteX116" fmla="*/ 686781 w 761346"/>
              <a:gd name="connsiteY116" fmla="*/ 470281 h 2044904"/>
              <a:gd name="connsiteX117" fmla="*/ 678932 w 761346"/>
              <a:gd name="connsiteY117" fmla="*/ 438885 h 2044904"/>
              <a:gd name="connsiteX118" fmla="*/ 678932 w 761346"/>
              <a:gd name="connsiteY118" fmla="*/ 289756 h 2044904"/>
              <a:gd name="connsiteX119" fmla="*/ 682857 w 761346"/>
              <a:gd name="connsiteY119" fmla="*/ 277982 h 2044904"/>
              <a:gd name="connsiteX120" fmla="*/ 690706 w 761346"/>
              <a:gd name="connsiteY120" fmla="*/ 266209 h 2044904"/>
              <a:gd name="connsiteX121" fmla="*/ 706404 w 761346"/>
              <a:gd name="connsiteY121" fmla="*/ 242662 h 2044904"/>
              <a:gd name="connsiteX122" fmla="*/ 710328 w 761346"/>
              <a:gd name="connsiteY122" fmla="*/ 230889 h 2044904"/>
              <a:gd name="connsiteX123" fmla="*/ 722101 w 761346"/>
              <a:gd name="connsiteY123" fmla="*/ 219115 h 2044904"/>
              <a:gd name="connsiteX124" fmla="*/ 733875 w 761346"/>
              <a:gd name="connsiteY124" fmla="*/ 191644 h 2044904"/>
              <a:gd name="connsiteX125" fmla="*/ 741724 w 761346"/>
              <a:gd name="connsiteY125" fmla="*/ 179871 h 2044904"/>
              <a:gd name="connsiteX126" fmla="*/ 753497 w 761346"/>
              <a:gd name="connsiteY126" fmla="*/ 152399 h 2044904"/>
              <a:gd name="connsiteX127" fmla="*/ 761346 w 761346"/>
              <a:gd name="connsiteY127" fmla="*/ 124928 h 2044904"/>
              <a:gd name="connsiteX128" fmla="*/ 757422 w 761346"/>
              <a:gd name="connsiteY128" fmla="*/ 109230 h 2044904"/>
              <a:gd name="connsiteX129" fmla="*/ 745648 w 761346"/>
              <a:gd name="connsiteY129" fmla="*/ 101381 h 2044904"/>
              <a:gd name="connsiteX130" fmla="*/ 718177 w 761346"/>
              <a:gd name="connsiteY130" fmla="*/ 81759 h 2044904"/>
              <a:gd name="connsiteX131" fmla="*/ 659310 w 761346"/>
              <a:gd name="connsiteY131" fmla="*/ 85683 h 2044904"/>
              <a:gd name="connsiteX132" fmla="*/ 635763 w 761346"/>
              <a:gd name="connsiteY132" fmla="*/ 93532 h 2044904"/>
              <a:gd name="connsiteX133" fmla="*/ 600443 w 761346"/>
              <a:gd name="connsiteY133" fmla="*/ 101381 h 2044904"/>
              <a:gd name="connsiteX134" fmla="*/ 580821 w 761346"/>
              <a:gd name="connsiteY134" fmla="*/ 105306 h 2044904"/>
              <a:gd name="connsiteX135" fmla="*/ 518029 w 761346"/>
              <a:gd name="connsiteY135" fmla="*/ 101381 h 2044904"/>
              <a:gd name="connsiteX136" fmla="*/ 427767 w 761346"/>
              <a:gd name="connsiteY136" fmla="*/ 97457 h 2044904"/>
              <a:gd name="connsiteX137" fmla="*/ 357126 w 761346"/>
              <a:gd name="connsiteY137" fmla="*/ 89608 h 2044904"/>
              <a:gd name="connsiteX138" fmla="*/ 302184 w 761346"/>
              <a:gd name="connsiteY138" fmla="*/ 85683 h 2044904"/>
              <a:gd name="connsiteX139" fmla="*/ 278637 w 761346"/>
              <a:gd name="connsiteY139" fmla="*/ 81759 h 2044904"/>
              <a:gd name="connsiteX140" fmla="*/ 262939 w 761346"/>
              <a:gd name="connsiteY140" fmla="*/ 73910 h 2044904"/>
              <a:gd name="connsiteX141" fmla="*/ 247241 w 761346"/>
              <a:gd name="connsiteY141" fmla="*/ 69986 h 2044904"/>
              <a:gd name="connsiteX142" fmla="*/ 223695 w 761346"/>
              <a:gd name="connsiteY142" fmla="*/ 58212 h 2044904"/>
              <a:gd name="connsiteX143" fmla="*/ 207997 w 761346"/>
              <a:gd name="connsiteY143" fmla="*/ 50363 h 2044904"/>
              <a:gd name="connsiteX144" fmla="*/ 184450 w 761346"/>
              <a:gd name="connsiteY144" fmla="*/ 42514 h 2044904"/>
              <a:gd name="connsiteX145" fmla="*/ 149130 w 761346"/>
              <a:gd name="connsiteY145" fmla="*/ 26816 h 2044904"/>
              <a:gd name="connsiteX146" fmla="*/ 133432 w 761346"/>
              <a:gd name="connsiteY146" fmla="*/ 18968 h 2044904"/>
              <a:gd name="connsiteX147" fmla="*/ 121658 w 761346"/>
              <a:gd name="connsiteY147" fmla="*/ 11119 h 2044904"/>
              <a:gd name="connsiteX148" fmla="*/ 109885 w 761346"/>
              <a:gd name="connsiteY148" fmla="*/ 7194 h 2044904"/>
              <a:gd name="connsiteX0" fmla="*/ 109885 w 761346"/>
              <a:gd name="connsiteY0" fmla="*/ 0 h 2037710"/>
              <a:gd name="connsiteX1" fmla="*/ 98112 w 761346"/>
              <a:gd name="connsiteY1" fmla="*/ 19622 h 2037710"/>
              <a:gd name="connsiteX2" fmla="*/ 94187 w 761346"/>
              <a:gd name="connsiteY2" fmla="*/ 94187 h 2037710"/>
              <a:gd name="connsiteX3" fmla="*/ 90263 w 761346"/>
              <a:gd name="connsiteY3" fmla="*/ 188374 h 2037710"/>
              <a:gd name="connsiteX4" fmla="*/ 86338 w 761346"/>
              <a:gd name="connsiteY4" fmla="*/ 215846 h 2037710"/>
              <a:gd name="connsiteX5" fmla="*/ 70640 w 761346"/>
              <a:gd name="connsiteY5" fmla="*/ 306108 h 2037710"/>
              <a:gd name="connsiteX6" fmla="*/ 66716 w 761346"/>
              <a:gd name="connsiteY6" fmla="*/ 321806 h 2037710"/>
              <a:gd name="connsiteX7" fmla="*/ 51018 w 761346"/>
              <a:gd name="connsiteY7" fmla="*/ 345353 h 2037710"/>
              <a:gd name="connsiteX8" fmla="*/ 39245 w 761346"/>
              <a:gd name="connsiteY8" fmla="*/ 368900 h 2037710"/>
              <a:gd name="connsiteX9" fmla="*/ 27471 w 761346"/>
              <a:gd name="connsiteY9" fmla="*/ 392446 h 2037710"/>
              <a:gd name="connsiteX10" fmla="*/ 19622 w 761346"/>
              <a:gd name="connsiteY10" fmla="*/ 415993 h 2037710"/>
              <a:gd name="connsiteX11" fmla="*/ 15698 w 761346"/>
              <a:gd name="connsiteY11" fmla="*/ 427767 h 2037710"/>
              <a:gd name="connsiteX12" fmla="*/ 11773 w 761346"/>
              <a:gd name="connsiteY12" fmla="*/ 447389 h 2037710"/>
              <a:gd name="connsiteX13" fmla="*/ 7849 w 761346"/>
              <a:gd name="connsiteY13" fmla="*/ 459162 h 2037710"/>
              <a:gd name="connsiteX14" fmla="*/ 3925 w 761346"/>
              <a:gd name="connsiteY14" fmla="*/ 478785 h 2037710"/>
              <a:gd name="connsiteX15" fmla="*/ 0 w 761346"/>
              <a:gd name="connsiteY15" fmla="*/ 521954 h 2037710"/>
              <a:gd name="connsiteX16" fmla="*/ 7849 w 761346"/>
              <a:gd name="connsiteY16" fmla="*/ 569047 h 2037710"/>
              <a:gd name="connsiteX17" fmla="*/ 11773 w 761346"/>
              <a:gd name="connsiteY17" fmla="*/ 584745 h 2037710"/>
              <a:gd name="connsiteX18" fmla="*/ 19622 w 761346"/>
              <a:gd name="connsiteY18" fmla="*/ 596519 h 2037710"/>
              <a:gd name="connsiteX19" fmla="*/ 31396 w 761346"/>
              <a:gd name="connsiteY19" fmla="*/ 623990 h 2037710"/>
              <a:gd name="connsiteX20" fmla="*/ 35320 w 761346"/>
              <a:gd name="connsiteY20" fmla="*/ 635763 h 2037710"/>
              <a:gd name="connsiteX21" fmla="*/ 43169 w 761346"/>
              <a:gd name="connsiteY21" fmla="*/ 647537 h 2037710"/>
              <a:gd name="connsiteX22" fmla="*/ 54943 w 761346"/>
              <a:gd name="connsiteY22" fmla="*/ 671083 h 2037710"/>
              <a:gd name="connsiteX23" fmla="*/ 66716 w 761346"/>
              <a:gd name="connsiteY23" fmla="*/ 710328 h 2037710"/>
              <a:gd name="connsiteX24" fmla="*/ 74565 w 761346"/>
              <a:gd name="connsiteY24" fmla="*/ 722101 h 2037710"/>
              <a:gd name="connsiteX25" fmla="*/ 78489 w 761346"/>
              <a:gd name="connsiteY25" fmla="*/ 737799 h 2037710"/>
              <a:gd name="connsiteX26" fmla="*/ 86338 w 761346"/>
              <a:gd name="connsiteY26" fmla="*/ 761346 h 2037710"/>
              <a:gd name="connsiteX27" fmla="*/ 90263 w 761346"/>
              <a:gd name="connsiteY27" fmla="*/ 773119 h 2037710"/>
              <a:gd name="connsiteX28" fmla="*/ 98112 w 761346"/>
              <a:gd name="connsiteY28" fmla="*/ 800591 h 2037710"/>
              <a:gd name="connsiteX29" fmla="*/ 94187 w 761346"/>
              <a:gd name="connsiteY29" fmla="*/ 945796 h 2037710"/>
              <a:gd name="connsiteX30" fmla="*/ 90263 w 761346"/>
              <a:gd name="connsiteY30" fmla="*/ 961494 h 2037710"/>
              <a:gd name="connsiteX31" fmla="*/ 86338 w 761346"/>
              <a:gd name="connsiteY31" fmla="*/ 981116 h 2037710"/>
              <a:gd name="connsiteX32" fmla="*/ 82414 w 761346"/>
              <a:gd name="connsiteY32" fmla="*/ 1012512 h 2037710"/>
              <a:gd name="connsiteX33" fmla="*/ 74565 w 761346"/>
              <a:gd name="connsiteY33" fmla="*/ 1055681 h 2037710"/>
              <a:gd name="connsiteX34" fmla="*/ 70640 w 761346"/>
              <a:gd name="connsiteY34" fmla="*/ 1102774 h 2037710"/>
              <a:gd name="connsiteX35" fmla="*/ 66716 w 761346"/>
              <a:gd name="connsiteY35" fmla="*/ 1118472 h 2037710"/>
              <a:gd name="connsiteX36" fmla="*/ 70640 w 761346"/>
              <a:gd name="connsiteY36" fmla="*/ 1228357 h 2037710"/>
              <a:gd name="connsiteX37" fmla="*/ 78489 w 761346"/>
              <a:gd name="connsiteY37" fmla="*/ 1259753 h 2037710"/>
              <a:gd name="connsiteX38" fmla="*/ 82414 w 761346"/>
              <a:gd name="connsiteY38" fmla="*/ 1275451 h 2037710"/>
              <a:gd name="connsiteX39" fmla="*/ 86338 w 761346"/>
              <a:gd name="connsiteY39" fmla="*/ 1291149 h 2037710"/>
              <a:gd name="connsiteX40" fmla="*/ 90263 w 761346"/>
              <a:gd name="connsiteY40" fmla="*/ 1302922 h 2037710"/>
              <a:gd name="connsiteX41" fmla="*/ 94187 w 761346"/>
              <a:gd name="connsiteY41" fmla="*/ 1334318 h 2037710"/>
              <a:gd name="connsiteX42" fmla="*/ 102036 w 761346"/>
              <a:gd name="connsiteY42" fmla="*/ 1361789 h 2037710"/>
              <a:gd name="connsiteX43" fmla="*/ 109885 w 761346"/>
              <a:gd name="connsiteY43" fmla="*/ 1389260 h 2037710"/>
              <a:gd name="connsiteX44" fmla="*/ 117734 w 761346"/>
              <a:gd name="connsiteY44" fmla="*/ 1432429 h 2037710"/>
              <a:gd name="connsiteX45" fmla="*/ 121658 w 761346"/>
              <a:gd name="connsiteY45" fmla="*/ 1444203 h 2037710"/>
              <a:gd name="connsiteX46" fmla="*/ 129507 w 761346"/>
              <a:gd name="connsiteY46" fmla="*/ 1455976 h 2037710"/>
              <a:gd name="connsiteX47" fmla="*/ 137356 w 761346"/>
              <a:gd name="connsiteY47" fmla="*/ 1483447 h 2037710"/>
              <a:gd name="connsiteX48" fmla="*/ 149130 w 761346"/>
              <a:gd name="connsiteY48" fmla="*/ 1510919 h 2037710"/>
              <a:gd name="connsiteX49" fmla="*/ 156979 w 761346"/>
              <a:gd name="connsiteY49" fmla="*/ 1542314 h 2037710"/>
              <a:gd name="connsiteX50" fmla="*/ 160903 w 761346"/>
              <a:gd name="connsiteY50" fmla="*/ 1573710 h 2037710"/>
              <a:gd name="connsiteX51" fmla="*/ 172676 w 761346"/>
              <a:gd name="connsiteY51" fmla="*/ 1636501 h 2037710"/>
              <a:gd name="connsiteX52" fmla="*/ 176601 w 761346"/>
              <a:gd name="connsiteY52" fmla="*/ 1679671 h 2037710"/>
              <a:gd name="connsiteX53" fmla="*/ 180525 w 761346"/>
              <a:gd name="connsiteY53" fmla="*/ 1699293 h 2037710"/>
              <a:gd name="connsiteX54" fmla="*/ 184450 w 761346"/>
              <a:gd name="connsiteY54" fmla="*/ 1722840 h 2037710"/>
              <a:gd name="connsiteX55" fmla="*/ 188374 w 761346"/>
              <a:gd name="connsiteY55" fmla="*/ 1809178 h 2037710"/>
              <a:gd name="connsiteX56" fmla="*/ 192299 w 761346"/>
              <a:gd name="connsiteY56" fmla="*/ 1836649 h 2037710"/>
              <a:gd name="connsiteX57" fmla="*/ 200148 w 761346"/>
              <a:gd name="connsiteY57" fmla="*/ 1868045 h 2037710"/>
              <a:gd name="connsiteX58" fmla="*/ 204072 w 761346"/>
              <a:gd name="connsiteY58" fmla="*/ 1938685 h 2037710"/>
              <a:gd name="connsiteX59" fmla="*/ 207997 w 761346"/>
              <a:gd name="connsiteY59" fmla="*/ 1954383 h 2037710"/>
              <a:gd name="connsiteX60" fmla="*/ 215846 w 761346"/>
              <a:gd name="connsiteY60" fmla="*/ 1981854 h 2037710"/>
              <a:gd name="connsiteX61" fmla="*/ 223695 w 761346"/>
              <a:gd name="connsiteY61" fmla="*/ 2021099 h 2037710"/>
              <a:gd name="connsiteX62" fmla="*/ 231543 w 761346"/>
              <a:gd name="connsiteY62" fmla="*/ 2032872 h 2037710"/>
              <a:gd name="connsiteX63" fmla="*/ 243317 w 761346"/>
              <a:gd name="connsiteY63" fmla="*/ 2036797 h 2037710"/>
              <a:gd name="connsiteX64" fmla="*/ 290410 w 761346"/>
              <a:gd name="connsiteY64" fmla="*/ 2028948 h 2037710"/>
              <a:gd name="connsiteX65" fmla="*/ 302184 w 761346"/>
              <a:gd name="connsiteY65" fmla="*/ 2025023 h 2037710"/>
              <a:gd name="connsiteX66" fmla="*/ 313957 w 761346"/>
              <a:gd name="connsiteY66" fmla="*/ 2013250 h 2037710"/>
              <a:gd name="connsiteX67" fmla="*/ 329655 w 761346"/>
              <a:gd name="connsiteY67" fmla="*/ 1989703 h 2037710"/>
              <a:gd name="connsiteX68" fmla="*/ 349277 w 761346"/>
              <a:gd name="connsiteY68" fmla="*/ 1954383 h 2037710"/>
              <a:gd name="connsiteX69" fmla="*/ 357126 w 761346"/>
              <a:gd name="connsiteY69" fmla="*/ 1930836 h 2037710"/>
              <a:gd name="connsiteX70" fmla="*/ 372824 w 761346"/>
              <a:gd name="connsiteY70" fmla="*/ 1907289 h 2037710"/>
              <a:gd name="connsiteX71" fmla="*/ 384598 w 761346"/>
              <a:gd name="connsiteY71" fmla="*/ 1883743 h 2037710"/>
              <a:gd name="connsiteX72" fmla="*/ 396371 w 761346"/>
              <a:gd name="connsiteY72" fmla="*/ 1871969 h 2037710"/>
              <a:gd name="connsiteX73" fmla="*/ 415993 w 761346"/>
              <a:gd name="connsiteY73" fmla="*/ 1852347 h 2037710"/>
              <a:gd name="connsiteX74" fmla="*/ 423842 w 761346"/>
              <a:gd name="connsiteY74" fmla="*/ 1840574 h 2037710"/>
              <a:gd name="connsiteX75" fmla="*/ 427767 w 761346"/>
              <a:gd name="connsiteY75" fmla="*/ 1828800 h 2037710"/>
              <a:gd name="connsiteX76" fmla="*/ 439540 w 761346"/>
              <a:gd name="connsiteY76" fmla="*/ 1820951 h 2037710"/>
              <a:gd name="connsiteX77" fmla="*/ 447389 w 761346"/>
              <a:gd name="connsiteY77" fmla="*/ 1809178 h 2037710"/>
              <a:gd name="connsiteX78" fmla="*/ 455238 w 761346"/>
              <a:gd name="connsiteY78" fmla="*/ 1793480 h 2037710"/>
              <a:gd name="connsiteX79" fmla="*/ 467011 w 761346"/>
              <a:gd name="connsiteY79" fmla="*/ 1785631 h 2037710"/>
              <a:gd name="connsiteX80" fmla="*/ 474860 w 761346"/>
              <a:gd name="connsiteY80" fmla="*/ 1773858 h 2037710"/>
              <a:gd name="connsiteX81" fmla="*/ 482709 w 761346"/>
              <a:gd name="connsiteY81" fmla="*/ 1750311 h 2037710"/>
              <a:gd name="connsiteX82" fmla="*/ 494482 w 761346"/>
              <a:gd name="connsiteY82" fmla="*/ 1714991 h 2037710"/>
              <a:gd name="connsiteX83" fmla="*/ 498407 w 761346"/>
              <a:gd name="connsiteY83" fmla="*/ 1703217 h 2037710"/>
              <a:gd name="connsiteX84" fmla="*/ 502331 w 761346"/>
              <a:gd name="connsiteY84" fmla="*/ 1691444 h 2037710"/>
              <a:gd name="connsiteX85" fmla="*/ 510180 w 761346"/>
              <a:gd name="connsiteY85" fmla="*/ 1679671 h 2037710"/>
              <a:gd name="connsiteX86" fmla="*/ 521954 w 761346"/>
              <a:gd name="connsiteY86" fmla="*/ 1628652 h 2037710"/>
              <a:gd name="connsiteX87" fmla="*/ 525878 w 761346"/>
              <a:gd name="connsiteY87" fmla="*/ 1616879 h 2037710"/>
              <a:gd name="connsiteX88" fmla="*/ 529803 w 761346"/>
              <a:gd name="connsiteY88" fmla="*/ 1573710 h 2037710"/>
              <a:gd name="connsiteX89" fmla="*/ 533727 w 761346"/>
              <a:gd name="connsiteY89" fmla="*/ 1558012 h 2037710"/>
              <a:gd name="connsiteX90" fmla="*/ 537652 w 761346"/>
              <a:gd name="connsiteY90" fmla="*/ 1538390 h 2037710"/>
              <a:gd name="connsiteX91" fmla="*/ 545501 w 761346"/>
              <a:gd name="connsiteY91" fmla="*/ 1436354 h 2037710"/>
              <a:gd name="connsiteX92" fmla="*/ 553349 w 761346"/>
              <a:gd name="connsiteY92" fmla="*/ 1381411 h 2037710"/>
              <a:gd name="connsiteX93" fmla="*/ 557274 w 761346"/>
              <a:gd name="connsiteY93" fmla="*/ 1314695 h 2037710"/>
              <a:gd name="connsiteX94" fmla="*/ 565123 w 761346"/>
              <a:gd name="connsiteY94" fmla="*/ 1212659 h 2037710"/>
              <a:gd name="connsiteX95" fmla="*/ 569047 w 761346"/>
              <a:gd name="connsiteY95" fmla="*/ 1173415 h 2037710"/>
              <a:gd name="connsiteX96" fmla="*/ 576896 w 761346"/>
              <a:gd name="connsiteY96" fmla="*/ 1138095 h 2037710"/>
              <a:gd name="connsiteX97" fmla="*/ 580821 w 761346"/>
              <a:gd name="connsiteY97" fmla="*/ 1106699 h 2037710"/>
              <a:gd name="connsiteX98" fmla="*/ 584745 w 761346"/>
              <a:gd name="connsiteY98" fmla="*/ 1094925 h 2037710"/>
              <a:gd name="connsiteX99" fmla="*/ 588670 w 761346"/>
              <a:gd name="connsiteY99" fmla="*/ 1079228 h 2037710"/>
              <a:gd name="connsiteX100" fmla="*/ 596519 w 761346"/>
              <a:gd name="connsiteY100" fmla="*/ 1055681 h 2037710"/>
              <a:gd name="connsiteX101" fmla="*/ 604367 w 761346"/>
              <a:gd name="connsiteY101" fmla="*/ 1020361 h 2037710"/>
              <a:gd name="connsiteX102" fmla="*/ 608292 w 761346"/>
              <a:gd name="connsiteY102" fmla="*/ 831986 h 2037710"/>
              <a:gd name="connsiteX103" fmla="*/ 616141 w 761346"/>
              <a:gd name="connsiteY103" fmla="*/ 800591 h 2037710"/>
              <a:gd name="connsiteX104" fmla="*/ 623990 w 761346"/>
              <a:gd name="connsiteY104" fmla="*/ 788817 h 2037710"/>
              <a:gd name="connsiteX105" fmla="*/ 639688 w 761346"/>
              <a:gd name="connsiteY105" fmla="*/ 765271 h 2037710"/>
              <a:gd name="connsiteX106" fmla="*/ 643612 w 761346"/>
              <a:gd name="connsiteY106" fmla="*/ 753497 h 2037710"/>
              <a:gd name="connsiteX107" fmla="*/ 671083 w 761346"/>
              <a:gd name="connsiteY107" fmla="*/ 718177 h 2037710"/>
              <a:gd name="connsiteX108" fmla="*/ 678932 w 761346"/>
              <a:gd name="connsiteY108" fmla="*/ 694630 h 2037710"/>
              <a:gd name="connsiteX109" fmla="*/ 686781 w 761346"/>
              <a:gd name="connsiteY109" fmla="*/ 682857 h 2037710"/>
              <a:gd name="connsiteX110" fmla="*/ 698555 w 761346"/>
              <a:gd name="connsiteY110" fmla="*/ 643612 h 2037710"/>
              <a:gd name="connsiteX111" fmla="*/ 706404 w 761346"/>
              <a:gd name="connsiteY111" fmla="*/ 616141 h 2037710"/>
              <a:gd name="connsiteX112" fmla="*/ 702479 w 761346"/>
              <a:gd name="connsiteY112" fmla="*/ 553349 h 2037710"/>
              <a:gd name="connsiteX113" fmla="*/ 694630 w 761346"/>
              <a:gd name="connsiteY113" fmla="*/ 521954 h 2037710"/>
              <a:gd name="connsiteX114" fmla="*/ 690706 w 761346"/>
              <a:gd name="connsiteY114" fmla="*/ 502331 h 2037710"/>
              <a:gd name="connsiteX115" fmla="*/ 686781 w 761346"/>
              <a:gd name="connsiteY115" fmla="*/ 463087 h 2037710"/>
              <a:gd name="connsiteX116" fmla="*/ 678932 w 761346"/>
              <a:gd name="connsiteY116" fmla="*/ 431691 h 2037710"/>
              <a:gd name="connsiteX117" fmla="*/ 678932 w 761346"/>
              <a:gd name="connsiteY117" fmla="*/ 282562 h 2037710"/>
              <a:gd name="connsiteX118" fmla="*/ 682857 w 761346"/>
              <a:gd name="connsiteY118" fmla="*/ 270788 h 2037710"/>
              <a:gd name="connsiteX119" fmla="*/ 690706 w 761346"/>
              <a:gd name="connsiteY119" fmla="*/ 259015 h 2037710"/>
              <a:gd name="connsiteX120" fmla="*/ 706404 w 761346"/>
              <a:gd name="connsiteY120" fmla="*/ 235468 h 2037710"/>
              <a:gd name="connsiteX121" fmla="*/ 710328 w 761346"/>
              <a:gd name="connsiteY121" fmla="*/ 223695 h 2037710"/>
              <a:gd name="connsiteX122" fmla="*/ 722101 w 761346"/>
              <a:gd name="connsiteY122" fmla="*/ 211921 h 2037710"/>
              <a:gd name="connsiteX123" fmla="*/ 733875 w 761346"/>
              <a:gd name="connsiteY123" fmla="*/ 184450 h 2037710"/>
              <a:gd name="connsiteX124" fmla="*/ 741724 w 761346"/>
              <a:gd name="connsiteY124" fmla="*/ 172677 h 2037710"/>
              <a:gd name="connsiteX125" fmla="*/ 753497 w 761346"/>
              <a:gd name="connsiteY125" fmla="*/ 145205 h 2037710"/>
              <a:gd name="connsiteX126" fmla="*/ 761346 w 761346"/>
              <a:gd name="connsiteY126" fmla="*/ 117734 h 2037710"/>
              <a:gd name="connsiteX127" fmla="*/ 757422 w 761346"/>
              <a:gd name="connsiteY127" fmla="*/ 102036 h 2037710"/>
              <a:gd name="connsiteX128" fmla="*/ 745648 w 761346"/>
              <a:gd name="connsiteY128" fmla="*/ 94187 h 2037710"/>
              <a:gd name="connsiteX129" fmla="*/ 718177 w 761346"/>
              <a:gd name="connsiteY129" fmla="*/ 74565 h 2037710"/>
              <a:gd name="connsiteX130" fmla="*/ 659310 w 761346"/>
              <a:gd name="connsiteY130" fmla="*/ 78489 h 2037710"/>
              <a:gd name="connsiteX131" fmla="*/ 635763 w 761346"/>
              <a:gd name="connsiteY131" fmla="*/ 86338 h 2037710"/>
              <a:gd name="connsiteX132" fmla="*/ 600443 w 761346"/>
              <a:gd name="connsiteY132" fmla="*/ 94187 h 2037710"/>
              <a:gd name="connsiteX133" fmla="*/ 580821 w 761346"/>
              <a:gd name="connsiteY133" fmla="*/ 98112 h 2037710"/>
              <a:gd name="connsiteX134" fmla="*/ 518029 w 761346"/>
              <a:gd name="connsiteY134" fmla="*/ 94187 h 2037710"/>
              <a:gd name="connsiteX135" fmla="*/ 427767 w 761346"/>
              <a:gd name="connsiteY135" fmla="*/ 90263 h 2037710"/>
              <a:gd name="connsiteX136" fmla="*/ 357126 w 761346"/>
              <a:gd name="connsiteY136" fmla="*/ 82414 h 2037710"/>
              <a:gd name="connsiteX137" fmla="*/ 302184 w 761346"/>
              <a:gd name="connsiteY137" fmla="*/ 78489 h 2037710"/>
              <a:gd name="connsiteX138" fmla="*/ 278637 w 761346"/>
              <a:gd name="connsiteY138" fmla="*/ 74565 h 2037710"/>
              <a:gd name="connsiteX139" fmla="*/ 262939 w 761346"/>
              <a:gd name="connsiteY139" fmla="*/ 66716 h 2037710"/>
              <a:gd name="connsiteX140" fmla="*/ 247241 w 761346"/>
              <a:gd name="connsiteY140" fmla="*/ 62792 h 2037710"/>
              <a:gd name="connsiteX141" fmla="*/ 223695 w 761346"/>
              <a:gd name="connsiteY141" fmla="*/ 51018 h 2037710"/>
              <a:gd name="connsiteX142" fmla="*/ 207997 w 761346"/>
              <a:gd name="connsiteY142" fmla="*/ 43169 h 2037710"/>
              <a:gd name="connsiteX143" fmla="*/ 184450 w 761346"/>
              <a:gd name="connsiteY143" fmla="*/ 35320 h 2037710"/>
              <a:gd name="connsiteX144" fmla="*/ 149130 w 761346"/>
              <a:gd name="connsiteY144" fmla="*/ 19622 h 2037710"/>
              <a:gd name="connsiteX145" fmla="*/ 133432 w 761346"/>
              <a:gd name="connsiteY145" fmla="*/ 11774 h 2037710"/>
              <a:gd name="connsiteX146" fmla="*/ 121658 w 761346"/>
              <a:gd name="connsiteY146" fmla="*/ 3925 h 2037710"/>
              <a:gd name="connsiteX147" fmla="*/ 109885 w 761346"/>
              <a:gd name="connsiteY147" fmla="*/ 0 h 2037710"/>
              <a:gd name="connsiteX0" fmla="*/ 121658 w 761346"/>
              <a:gd name="connsiteY0" fmla="*/ 0 h 2033785"/>
              <a:gd name="connsiteX1" fmla="*/ 98112 w 761346"/>
              <a:gd name="connsiteY1" fmla="*/ 15697 h 2033785"/>
              <a:gd name="connsiteX2" fmla="*/ 94187 w 761346"/>
              <a:gd name="connsiteY2" fmla="*/ 90262 h 2033785"/>
              <a:gd name="connsiteX3" fmla="*/ 90263 w 761346"/>
              <a:gd name="connsiteY3" fmla="*/ 184449 h 2033785"/>
              <a:gd name="connsiteX4" fmla="*/ 86338 w 761346"/>
              <a:gd name="connsiteY4" fmla="*/ 211921 h 2033785"/>
              <a:gd name="connsiteX5" fmla="*/ 70640 w 761346"/>
              <a:gd name="connsiteY5" fmla="*/ 302183 h 2033785"/>
              <a:gd name="connsiteX6" fmla="*/ 66716 w 761346"/>
              <a:gd name="connsiteY6" fmla="*/ 317881 h 2033785"/>
              <a:gd name="connsiteX7" fmla="*/ 51018 w 761346"/>
              <a:gd name="connsiteY7" fmla="*/ 341428 h 2033785"/>
              <a:gd name="connsiteX8" fmla="*/ 39245 w 761346"/>
              <a:gd name="connsiteY8" fmla="*/ 364975 h 2033785"/>
              <a:gd name="connsiteX9" fmla="*/ 27471 w 761346"/>
              <a:gd name="connsiteY9" fmla="*/ 388521 h 2033785"/>
              <a:gd name="connsiteX10" fmla="*/ 19622 w 761346"/>
              <a:gd name="connsiteY10" fmla="*/ 412068 h 2033785"/>
              <a:gd name="connsiteX11" fmla="*/ 15698 w 761346"/>
              <a:gd name="connsiteY11" fmla="*/ 423842 h 2033785"/>
              <a:gd name="connsiteX12" fmla="*/ 11773 w 761346"/>
              <a:gd name="connsiteY12" fmla="*/ 443464 h 2033785"/>
              <a:gd name="connsiteX13" fmla="*/ 7849 w 761346"/>
              <a:gd name="connsiteY13" fmla="*/ 455237 h 2033785"/>
              <a:gd name="connsiteX14" fmla="*/ 3925 w 761346"/>
              <a:gd name="connsiteY14" fmla="*/ 474860 h 2033785"/>
              <a:gd name="connsiteX15" fmla="*/ 0 w 761346"/>
              <a:gd name="connsiteY15" fmla="*/ 518029 h 2033785"/>
              <a:gd name="connsiteX16" fmla="*/ 7849 w 761346"/>
              <a:gd name="connsiteY16" fmla="*/ 565122 h 2033785"/>
              <a:gd name="connsiteX17" fmla="*/ 11773 w 761346"/>
              <a:gd name="connsiteY17" fmla="*/ 580820 h 2033785"/>
              <a:gd name="connsiteX18" fmla="*/ 19622 w 761346"/>
              <a:gd name="connsiteY18" fmla="*/ 592594 h 2033785"/>
              <a:gd name="connsiteX19" fmla="*/ 31396 w 761346"/>
              <a:gd name="connsiteY19" fmla="*/ 620065 h 2033785"/>
              <a:gd name="connsiteX20" fmla="*/ 35320 w 761346"/>
              <a:gd name="connsiteY20" fmla="*/ 631838 h 2033785"/>
              <a:gd name="connsiteX21" fmla="*/ 43169 w 761346"/>
              <a:gd name="connsiteY21" fmla="*/ 643612 h 2033785"/>
              <a:gd name="connsiteX22" fmla="*/ 54943 w 761346"/>
              <a:gd name="connsiteY22" fmla="*/ 667158 h 2033785"/>
              <a:gd name="connsiteX23" fmla="*/ 66716 w 761346"/>
              <a:gd name="connsiteY23" fmla="*/ 706403 h 2033785"/>
              <a:gd name="connsiteX24" fmla="*/ 74565 w 761346"/>
              <a:gd name="connsiteY24" fmla="*/ 718176 h 2033785"/>
              <a:gd name="connsiteX25" fmla="*/ 78489 w 761346"/>
              <a:gd name="connsiteY25" fmla="*/ 733874 h 2033785"/>
              <a:gd name="connsiteX26" fmla="*/ 86338 w 761346"/>
              <a:gd name="connsiteY26" fmla="*/ 757421 h 2033785"/>
              <a:gd name="connsiteX27" fmla="*/ 90263 w 761346"/>
              <a:gd name="connsiteY27" fmla="*/ 769194 h 2033785"/>
              <a:gd name="connsiteX28" fmla="*/ 98112 w 761346"/>
              <a:gd name="connsiteY28" fmla="*/ 796666 h 2033785"/>
              <a:gd name="connsiteX29" fmla="*/ 94187 w 761346"/>
              <a:gd name="connsiteY29" fmla="*/ 941871 h 2033785"/>
              <a:gd name="connsiteX30" fmla="*/ 90263 w 761346"/>
              <a:gd name="connsiteY30" fmla="*/ 957569 h 2033785"/>
              <a:gd name="connsiteX31" fmla="*/ 86338 w 761346"/>
              <a:gd name="connsiteY31" fmla="*/ 977191 h 2033785"/>
              <a:gd name="connsiteX32" fmla="*/ 82414 w 761346"/>
              <a:gd name="connsiteY32" fmla="*/ 1008587 h 2033785"/>
              <a:gd name="connsiteX33" fmla="*/ 74565 w 761346"/>
              <a:gd name="connsiteY33" fmla="*/ 1051756 h 2033785"/>
              <a:gd name="connsiteX34" fmla="*/ 70640 w 761346"/>
              <a:gd name="connsiteY34" fmla="*/ 1098849 h 2033785"/>
              <a:gd name="connsiteX35" fmla="*/ 66716 w 761346"/>
              <a:gd name="connsiteY35" fmla="*/ 1114547 h 2033785"/>
              <a:gd name="connsiteX36" fmla="*/ 70640 w 761346"/>
              <a:gd name="connsiteY36" fmla="*/ 1224432 h 2033785"/>
              <a:gd name="connsiteX37" fmla="*/ 78489 w 761346"/>
              <a:gd name="connsiteY37" fmla="*/ 1255828 h 2033785"/>
              <a:gd name="connsiteX38" fmla="*/ 82414 w 761346"/>
              <a:gd name="connsiteY38" fmla="*/ 1271526 h 2033785"/>
              <a:gd name="connsiteX39" fmla="*/ 86338 w 761346"/>
              <a:gd name="connsiteY39" fmla="*/ 1287224 h 2033785"/>
              <a:gd name="connsiteX40" fmla="*/ 90263 w 761346"/>
              <a:gd name="connsiteY40" fmla="*/ 1298997 h 2033785"/>
              <a:gd name="connsiteX41" fmla="*/ 94187 w 761346"/>
              <a:gd name="connsiteY41" fmla="*/ 1330393 h 2033785"/>
              <a:gd name="connsiteX42" fmla="*/ 102036 w 761346"/>
              <a:gd name="connsiteY42" fmla="*/ 1357864 h 2033785"/>
              <a:gd name="connsiteX43" fmla="*/ 109885 w 761346"/>
              <a:gd name="connsiteY43" fmla="*/ 1385335 h 2033785"/>
              <a:gd name="connsiteX44" fmla="*/ 117734 w 761346"/>
              <a:gd name="connsiteY44" fmla="*/ 1428504 h 2033785"/>
              <a:gd name="connsiteX45" fmla="*/ 121658 w 761346"/>
              <a:gd name="connsiteY45" fmla="*/ 1440278 h 2033785"/>
              <a:gd name="connsiteX46" fmla="*/ 129507 w 761346"/>
              <a:gd name="connsiteY46" fmla="*/ 1452051 h 2033785"/>
              <a:gd name="connsiteX47" fmla="*/ 137356 w 761346"/>
              <a:gd name="connsiteY47" fmla="*/ 1479522 h 2033785"/>
              <a:gd name="connsiteX48" fmla="*/ 149130 w 761346"/>
              <a:gd name="connsiteY48" fmla="*/ 1506994 h 2033785"/>
              <a:gd name="connsiteX49" fmla="*/ 156979 w 761346"/>
              <a:gd name="connsiteY49" fmla="*/ 1538389 h 2033785"/>
              <a:gd name="connsiteX50" fmla="*/ 160903 w 761346"/>
              <a:gd name="connsiteY50" fmla="*/ 1569785 h 2033785"/>
              <a:gd name="connsiteX51" fmla="*/ 172676 w 761346"/>
              <a:gd name="connsiteY51" fmla="*/ 1632576 h 2033785"/>
              <a:gd name="connsiteX52" fmla="*/ 176601 w 761346"/>
              <a:gd name="connsiteY52" fmla="*/ 1675746 h 2033785"/>
              <a:gd name="connsiteX53" fmla="*/ 180525 w 761346"/>
              <a:gd name="connsiteY53" fmla="*/ 1695368 h 2033785"/>
              <a:gd name="connsiteX54" fmla="*/ 184450 w 761346"/>
              <a:gd name="connsiteY54" fmla="*/ 1718915 h 2033785"/>
              <a:gd name="connsiteX55" fmla="*/ 188374 w 761346"/>
              <a:gd name="connsiteY55" fmla="*/ 1805253 h 2033785"/>
              <a:gd name="connsiteX56" fmla="*/ 192299 w 761346"/>
              <a:gd name="connsiteY56" fmla="*/ 1832724 h 2033785"/>
              <a:gd name="connsiteX57" fmla="*/ 200148 w 761346"/>
              <a:gd name="connsiteY57" fmla="*/ 1864120 h 2033785"/>
              <a:gd name="connsiteX58" fmla="*/ 204072 w 761346"/>
              <a:gd name="connsiteY58" fmla="*/ 1934760 h 2033785"/>
              <a:gd name="connsiteX59" fmla="*/ 207997 w 761346"/>
              <a:gd name="connsiteY59" fmla="*/ 1950458 h 2033785"/>
              <a:gd name="connsiteX60" fmla="*/ 215846 w 761346"/>
              <a:gd name="connsiteY60" fmla="*/ 1977929 h 2033785"/>
              <a:gd name="connsiteX61" fmla="*/ 223695 w 761346"/>
              <a:gd name="connsiteY61" fmla="*/ 2017174 h 2033785"/>
              <a:gd name="connsiteX62" fmla="*/ 231543 w 761346"/>
              <a:gd name="connsiteY62" fmla="*/ 2028947 h 2033785"/>
              <a:gd name="connsiteX63" fmla="*/ 243317 w 761346"/>
              <a:gd name="connsiteY63" fmla="*/ 2032872 h 2033785"/>
              <a:gd name="connsiteX64" fmla="*/ 290410 w 761346"/>
              <a:gd name="connsiteY64" fmla="*/ 2025023 h 2033785"/>
              <a:gd name="connsiteX65" fmla="*/ 302184 w 761346"/>
              <a:gd name="connsiteY65" fmla="*/ 2021098 h 2033785"/>
              <a:gd name="connsiteX66" fmla="*/ 313957 w 761346"/>
              <a:gd name="connsiteY66" fmla="*/ 2009325 h 2033785"/>
              <a:gd name="connsiteX67" fmla="*/ 329655 w 761346"/>
              <a:gd name="connsiteY67" fmla="*/ 1985778 h 2033785"/>
              <a:gd name="connsiteX68" fmla="*/ 349277 w 761346"/>
              <a:gd name="connsiteY68" fmla="*/ 1950458 h 2033785"/>
              <a:gd name="connsiteX69" fmla="*/ 357126 w 761346"/>
              <a:gd name="connsiteY69" fmla="*/ 1926911 h 2033785"/>
              <a:gd name="connsiteX70" fmla="*/ 372824 w 761346"/>
              <a:gd name="connsiteY70" fmla="*/ 1903364 h 2033785"/>
              <a:gd name="connsiteX71" fmla="*/ 384598 w 761346"/>
              <a:gd name="connsiteY71" fmla="*/ 1879818 h 2033785"/>
              <a:gd name="connsiteX72" fmla="*/ 396371 w 761346"/>
              <a:gd name="connsiteY72" fmla="*/ 1868044 h 2033785"/>
              <a:gd name="connsiteX73" fmla="*/ 415993 w 761346"/>
              <a:gd name="connsiteY73" fmla="*/ 1848422 h 2033785"/>
              <a:gd name="connsiteX74" fmla="*/ 423842 w 761346"/>
              <a:gd name="connsiteY74" fmla="*/ 1836649 h 2033785"/>
              <a:gd name="connsiteX75" fmla="*/ 427767 w 761346"/>
              <a:gd name="connsiteY75" fmla="*/ 1824875 h 2033785"/>
              <a:gd name="connsiteX76" fmla="*/ 439540 w 761346"/>
              <a:gd name="connsiteY76" fmla="*/ 1817026 h 2033785"/>
              <a:gd name="connsiteX77" fmla="*/ 447389 w 761346"/>
              <a:gd name="connsiteY77" fmla="*/ 1805253 h 2033785"/>
              <a:gd name="connsiteX78" fmla="*/ 455238 w 761346"/>
              <a:gd name="connsiteY78" fmla="*/ 1789555 h 2033785"/>
              <a:gd name="connsiteX79" fmla="*/ 467011 w 761346"/>
              <a:gd name="connsiteY79" fmla="*/ 1781706 h 2033785"/>
              <a:gd name="connsiteX80" fmla="*/ 474860 w 761346"/>
              <a:gd name="connsiteY80" fmla="*/ 1769933 h 2033785"/>
              <a:gd name="connsiteX81" fmla="*/ 482709 w 761346"/>
              <a:gd name="connsiteY81" fmla="*/ 1746386 h 2033785"/>
              <a:gd name="connsiteX82" fmla="*/ 494482 w 761346"/>
              <a:gd name="connsiteY82" fmla="*/ 1711066 h 2033785"/>
              <a:gd name="connsiteX83" fmla="*/ 498407 w 761346"/>
              <a:gd name="connsiteY83" fmla="*/ 1699292 h 2033785"/>
              <a:gd name="connsiteX84" fmla="*/ 502331 w 761346"/>
              <a:gd name="connsiteY84" fmla="*/ 1687519 h 2033785"/>
              <a:gd name="connsiteX85" fmla="*/ 510180 w 761346"/>
              <a:gd name="connsiteY85" fmla="*/ 1675746 h 2033785"/>
              <a:gd name="connsiteX86" fmla="*/ 521954 w 761346"/>
              <a:gd name="connsiteY86" fmla="*/ 1624727 h 2033785"/>
              <a:gd name="connsiteX87" fmla="*/ 525878 w 761346"/>
              <a:gd name="connsiteY87" fmla="*/ 1612954 h 2033785"/>
              <a:gd name="connsiteX88" fmla="*/ 529803 w 761346"/>
              <a:gd name="connsiteY88" fmla="*/ 1569785 h 2033785"/>
              <a:gd name="connsiteX89" fmla="*/ 533727 w 761346"/>
              <a:gd name="connsiteY89" fmla="*/ 1554087 h 2033785"/>
              <a:gd name="connsiteX90" fmla="*/ 537652 w 761346"/>
              <a:gd name="connsiteY90" fmla="*/ 1534465 h 2033785"/>
              <a:gd name="connsiteX91" fmla="*/ 545501 w 761346"/>
              <a:gd name="connsiteY91" fmla="*/ 1432429 h 2033785"/>
              <a:gd name="connsiteX92" fmla="*/ 553349 w 761346"/>
              <a:gd name="connsiteY92" fmla="*/ 1377486 h 2033785"/>
              <a:gd name="connsiteX93" fmla="*/ 557274 w 761346"/>
              <a:gd name="connsiteY93" fmla="*/ 1310770 h 2033785"/>
              <a:gd name="connsiteX94" fmla="*/ 565123 w 761346"/>
              <a:gd name="connsiteY94" fmla="*/ 1208734 h 2033785"/>
              <a:gd name="connsiteX95" fmla="*/ 569047 w 761346"/>
              <a:gd name="connsiteY95" fmla="*/ 1169490 h 2033785"/>
              <a:gd name="connsiteX96" fmla="*/ 576896 w 761346"/>
              <a:gd name="connsiteY96" fmla="*/ 1134170 h 2033785"/>
              <a:gd name="connsiteX97" fmla="*/ 580821 w 761346"/>
              <a:gd name="connsiteY97" fmla="*/ 1102774 h 2033785"/>
              <a:gd name="connsiteX98" fmla="*/ 584745 w 761346"/>
              <a:gd name="connsiteY98" fmla="*/ 1091000 h 2033785"/>
              <a:gd name="connsiteX99" fmla="*/ 588670 w 761346"/>
              <a:gd name="connsiteY99" fmla="*/ 1075303 h 2033785"/>
              <a:gd name="connsiteX100" fmla="*/ 596519 w 761346"/>
              <a:gd name="connsiteY100" fmla="*/ 1051756 h 2033785"/>
              <a:gd name="connsiteX101" fmla="*/ 604367 w 761346"/>
              <a:gd name="connsiteY101" fmla="*/ 1016436 h 2033785"/>
              <a:gd name="connsiteX102" fmla="*/ 608292 w 761346"/>
              <a:gd name="connsiteY102" fmla="*/ 828061 h 2033785"/>
              <a:gd name="connsiteX103" fmla="*/ 616141 w 761346"/>
              <a:gd name="connsiteY103" fmla="*/ 796666 h 2033785"/>
              <a:gd name="connsiteX104" fmla="*/ 623990 w 761346"/>
              <a:gd name="connsiteY104" fmla="*/ 784892 h 2033785"/>
              <a:gd name="connsiteX105" fmla="*/ 639688 w 761346"/>
              <a:gd name="connsiteY105" fmla="*/ 761346 h 2033785"/>
              <a:gd name="connsiteX106" fmla="*/ 643612 w 761346"/>
              <a:gd name="connsiteY106" fmla="*/ 749572 h 2033785"/>
              <a:gd name="connsiteX107" fmla="*/ 671083 w 761346"/>
              <a:gd name="connsiteY107" fmla="*/ 714252 h 2033785"/>
              <a:gd name="connsiteX108" fmla="*/ 678932 w 761346"/>
              <a:gd name="connsiteY108" fmla="*/ 690705 h 2033785"/>
              <a:gd name="connsiteX109" fmla="*/ 686781 w 761346"/>
              <a:gd name="connsiteY109" fmla="*/ 678932 h 2033785"/>
              <a:gd name="connsiteX110" fmla="*/ 698555 w 761346"/>
              <a:gd name="connsiteY110" fmla="*/ 639687 h 2033785"/>
              <a:gd name="connsiteX111" fmla="*/ 706404 w 761346"/>
              <a:gd name="connsiteY111" fmla="*/ 612216 h 2033785"/>
              <a:gd name="connsiteX112" fmla="*/ 702479 w 761346"/>
              <a:gd name="connsiteY112" fmla="*/ 549424 h 2033785"/>
              <a:gd name="connsiteX113" fmla="*/ 694630 w 761346"/>
              <a:gd name="connsiteY113" fmla="*/ 518029 h 2033785"/>
              <a:gd name="connsiteX114" fmla="*/ 690706 w 761346"/>
              <a:gd name="connsiteY114" fmla="*/ 498406 h 2033785"/>
              <a:gd name="connsiteX115" fmla="*/ 686781 w 761346"/>
              <a:gd name="connsiteY115" fmla="*/ 459162 h 2033785"/>
              <a:gd name="connsiteX116" fmla="*/ 678932 w 761346"/>
              <a:gd name="connsiteY116" fmla="*/ 427766 h 2033785"/>
              <a:gd name="connsiteX117" fmla="*/ 678932 w 761346"/>
              <a:gd name="connsiteY117" fmla="*/ 278637 h 2033785"/>
              <a:gd name="connsiteX118" fmla="*/ 682857 w 761346"/>
              <a:gd name="connsiteY118" fmla="*/ 266863 h 2033785"/>
              <a:gd name="connsiteX119" fmla="*/ 690706 w 761346"/>
              <a:gd name="connsiteY119" fmla="*/ 255090 h 2033785"/>
              <a:gd name="connsiteX120" fmla="*/ 706404 w 761346"/>
              <a:gd name="connsiteY120" fmla="*/ 231543 h 2033785"/>
              <a:gd name="connsiteX121" fmla="*/ 710328 w 761346"/>
              <a:gd name="connsiteY121" fmla="*/ 219770 h 2033785"/>
              <a:gd name="connsiteX122" fmla="*/ 722101 w 761346"/>
              <a:gd name="connsiteY122" fmla="*/ 207996 h 2033785"/>
              <a:gd name="connsiteX123" fmla="*/ 733875 w 761346"/>
              <a:gd name="connsiteY123" fmla="*/ 180525 h 2033785"/>
              <a:gd name="connsiteX124" fmla="*/ 741724 w 761346"/>
              <a:gd name="connsiteY124" fmla="*/ 168752 h 2033785"/>
              <a:gd name="connsiteX125" fmla="*/ 753497 w 761346"/>
              <a:gd name="connsiteY125" fmla="*/ 141280 h 2033785"/>
              <a:gd name="connsiteX126" fmla="*/ 761346 w 761346"/>
              <a:gd name="connsiteY126" fmla="*/ 113809 h 2033785"/>
              <a:gd name="connsiteX127" fmla="*/ 757422 w 761346"/>
              <a:gd name="connsiteY127" fmla="*/ 98111 h 2033785"/>
              <a:gd name="connsiteX128" fmla="*/ 745648 w 761346"/>
              <a:gd name="connsiteY128" fmla="*/ 90262 h 2033785"/>
              <a:gd name="connsiteX129" fmla="*/ 718177 w 761346"/>
              <a:gd name="connsiteY129" fmla="*/ 70640 h 2033785"/>
              <a:gd name="connsiteX130" fmla="*/ 659310 w 761346"/>
              <a:gd name="connsiteY130" fmla="*/ 74564 h 2033785"/>
              <a:gd name="connsiteX131" fmla="*/ 635763 w 761346"/>
              <a:gd name="connsiteY131" fmla="*/ 82413 h 2033785"/>
              <a:gd name="connsiteX132" fmla="*/ 600443 w 761346"/>
              <a:gd name="connsiteY132" fmla="*/ 90262 h 2033785"/>
              <a:gd name="connsiteX133" fmla="*/ 580821 w 761346"/>
              <a:gd name="connsiteY133" fmla="*/ 94187 h 2033785"/>
              <a:gd name="connsiteX134" fmla="*/ 518029 w 761346"/>
              <a:gd name="connsiteY134" fmla="*/ 90262 h 2033785"/>
              <a:gd name="connsiteX135" fmla="*/ 427767 w 761346"/>
              <a:gd name="connsiteY135" fmla="*/ 86338 h 2033785"/>
              <a:gd name="connsiteX136" fmla="*/ 357126 w 761346"/>
              <a:gd name="connsiteY136" fmla="*/ 78489 h 2033785"/>
              <a:gd name="connsiteX137" fmla="*/ 302184 w 761346"/>
              <a:gd name="connsiteY137" fmla="*/ 74564 h 2033785"/>
              <a:gd name="connsiteX138" fmla="*/ 278637 w 761346"/>
              <a:gd name="connsiteY138" fmla="*/ 70640 h 2033785"/>
              <a:gd name="connsiteX139" fmla="*/ 262939 w 761346"/>
              <a:gd name="connsiteY139" fmla="*/ 62791 h 2033785"/>
              <a:gd name="connsiteX140" fmla="*/ 247241 w 761346"/>
              <a:gd name="connsiteY140" fmla="*/ 58867 h 2033785"/>
              <a:gd name="connsiteX141" fmla="*/ 223695 w 761346"/>
              <a:gd name="connsiteY141" fmla="*/ 47093 h 2033785"/>
              <a:gd name="connsiteX142" fmla="*/ 207997 w 761346"/>
              <a:gd name="connsiteY142" fmla="*/ 39244 h 2033785"/>
              <a:gd name="connsiteX143" fmla="*/ 184450 w 761346"/>
              <a:gd name="connsiteY143" fmla="*/ 31395 h 2033785"/>
              <a:gd name="connsiteX144" fmla="*/ 149130 w 761346"/>
              <a:gd name="connsiteY144" fmla="*/ 15697 h 2033785"/>
              <a:gd name="connsiteX145" fmla="*/ 133432 w 761346"/>
              <a:gd name="connsiteY145" fmla="*/ 7849 h 2033785"/>
              <a:gd name="connsiteX146" fmla="*/ 121658 w 761346"/>
              <a:gd name="connsiteY146" fmla="*/ 0 h 2033785"/>
              <a:gd name="connsiteX0" fmla="*/ 121658 w 761346"/>
              <a:gd name="connsiteY0" fmla="*/ 4695 h 2038480"/>
              <a:gd name="connsiteX1" fmla="*/ 87418 w 761346"/>
              <a:gd name="connsiteY1" fmla="*/ 15044 h 2038480"/>
              <a:gd name="connsiteX2" fmla="*/ 94187 w 761346"/>
              <a:gd name="connsiteY2" fmla="*/ 94957 h 2038480"/>
              <a:gd name="connsiteX3" fmla="*/ 90263 w 761346"/>
              <a:gd name="connsiteY3" fmla="*/ 189144 h 2038480"/>
              <a:gd name="connsiteX4" fmla="*/ 86338 w 761346"/>
              <a:gd name="connsiteY4" fmla="*/ 216616 h 2038480"/>
              <a:gd name="connsiteX5" fmla="*/ 70640 w 761346"/>
              <a:gd name="connsiteY5" fmla="*/ 306878 h 2038480"/>
              <a:gd name="connsiteX6" fmla="*/ 66716 w 761346"/>
              <a:gd name="connsiteY6" fmla="*/ 322576 h 2038480"/>
              <a:gd name="connsiteX7" fmla="*/ 51018 w 761346"/>
              <a:gd name="connsiteY7" fmla="*/ 346123 h 2038480"/>
              <a:gd name="connsiteX8" fmla="*/ 39245 w 761346"/>
              <a:gd name="connsiteY8" fmla="*/ 369670 h 2038480"/>
              <a:gd name="connsiteX9" fmla="*/ 27471 w 761346"/>
              <a:gd name="connsiteY9" fmla="*/ 393216 h 2038480"/>
              <a:gd name="connsiteX10" fmla="*/ 19622 w 761346"/>
              <a:gd name="connsiteY10" fmla="*/ 416763 h 2038480"/>
              <a:gd name="connsiteX11" fmla="*/ 15698 w 761346"/>
              <a:gd name="connsiteY11" fmla="*/ 428537 h 2038480"/>
              <a:gd name="connsiteX12" fmla="*/ 11773 w 761346"/>
              <a:gd name="connsiteY12" fmla="*/ 448159 h 2038480"/>
              <a:gd name="connsiteX13" fmla="*/ 7849 w 761346"/>
              <a:gd name="connsiteY13" fmla="*/ 459932 h 2038480"/>
              <a:gd name="connsiteX14" fmla="*/ 3925 w 761346"/>
              <a:gd name="connsiteY14" fmla="*/ 479555 h 2038480"/>
              <a:gd name="connsiteX15" fmla="*/ 0 w 761346"/>
              <a:gd name="connsiteY15" fmla="*/ 522724 h 2038480"/>
              <a:gd name="connsiteX16" fmla="*/ 7849 w 761346"/>
              <a:gd name="connsiteY16" fmla="*/ 569817 h 2038480"/>
              <a:gd name="connsiteX17" fmla="*/ 11773 w 761346"/>
              <a:gd name="connsiteY17" fmla="*/ 585515 h 2038480"/>
              <a:gd name="connsiteX18" fmla="*/ 19622 w 761346"/>
              <a:gd name="connsiteY18" fmla="*/ 597289 h 2038480"/>
              <a:gd name="connsiteX19" fmla="*/ 31396 w 761346"/>
              <a:gd name="connsiteY19" fmla="*/ 624760 h 2038480"/>
              <a:gd name="connsiteX20" fmla="*/ 35320 w 761346"/>
              <a:gd name="connsiteY20" fmla="*/ 636533 h 2038480"/>
              <a:gd name="connsiteX21" fmla="*/ 43169 w 761346"/>
              <a:gd name="connsiteY21" fmla="*/ 648307 h 2038480"/>
              <a:gd name="connsiteX22" fmla="*/ 54943 w 761346"/>
              <a:gd name="connsiteY22" fmla="*/ 671853 h 2038480"/>
              <a:gd name="connsiteX23" fmla="*/ 66716 w 761346"/>
              <a:gd name="connsiteY23" fmla="*/ 711098 h 2038480"/>
              <a:gd name="connsiteX24" fmla="*/ 74565 w 761346"/>
              <a:gd name="connsiteY24" fmla="*/ 722871 h 2038480"/>
              <a:gd name="connsiteX25" fmla="*/ 78489 w 761346"/>
              <a:gd name="connsiteY25" fmla="*/ 738569 h 2038480"/>
              <a:gd name="connsiteX26" fmla="*/ 86338 w 761346"/>
              <a:gd name="connsiteY26" fmla="*/ 762116 h 2038480"/>
              <a:gd name="connsiteX27" fmla="*/ 90263 w 761346"/>
              <a:gd name="connsiteY27" fmla="*/ 773889 h 2038480"/>
              <a:gd name="connsiteX28" fmla="*/ 98112 w 761346"/>
              <a:gd name="connsiteY28" fmla="*/ 801361 h 2038480"/>
              <a:gd name="connsiteX29" fmla="*/ 94187 w 761346"/>
              <a:gd name="connsiteY29" fmla="*/ 946566 h 2038480"/>
              <a:gd name="connsiteX30" fmla="*/ 90263 w 761346"/>
              <a:gd name="connsiteY30" fmla="*/ 962264 h 2038480"/>
              <a:gd name="connsiteX31" fmla="*/ 86338 w 761346"/>
              <a:gd name="connsiteY31" fmla="*/ 981886 h 2038480"/>
              <a:gd name="connsiteX32" fmla="*/ 82414 w 761346"/>
              <a:gd name="connsiteY32" fmla="*/ 1013282 h 2038480"/>
              <a:gd name="connsiteX33" fmla="*/ 74565 w 761346"/>
              <a:gd name="connsiteY33" fmla="*/ 1056451 h 2038480"/>
              <a:gd name="connsiteX34" fmla="*/ 70640 w 761346"/>
              <a:gd name="connsiteY34" fmla="*/ 1103544 h 2038480"/>
              <a:gd name="connsiteX35" fmla="*/ 66716 w 761346"/>
              <a:gd name="connsiteY35" fmla="*/ 1119242 h 2038480"/>
              <a:gd name="connsiteX36" fmla="*/ 70640 w 761346"/>
              <a:gd name="connsiteY36" fmla="*/ 1229127 h 2038480"/>
              <a:gd name="connsiteX37" fmla="*/ 78489 w 761346"/>
              <a:gd name="connsiteY37" fmla="*/ 1260523 h 2038480"/>
              <a:gd name="connsiteX38" fmla="*/ 82414 w 761346"/>
              <a:gd name="connsiteY38" fmla="*/ 1276221 h 2038480"/>
              <a:gd name="connsiteX39" fmla="*/ 86338 w 761346"/>
              <a:gd name="connsiteY39" fmla="*/ 1291919 h 2038480"/>
              <a:gd name="connsiteX40" fmla="*/ 90263 w 761346"/>
              <a:gd name="connsiteY40" fmla="*/ 1303692 h 2038480"/>
              <a:gd name="connsiteX41" fmla="*/ 94187 w 761346"/>
              <a:gd name="connsiteY41" fmla="*/ 1335088 h 2038480"/>
              <a:gd name="connsiteX42" fmla="*/ 102036 w 761346"/>
              <a:gd name="connsiteY42" fmla="*/ 1362559 h 2038480"/>
              <a:gd name="connsiteX43" fmla="*/ 109885 w 761346"/>
              <a:gd name="connsiteY43" fmla="*/ 1390030 h 2038480"/>
              <a:gd name="connsiteX44" fmla="*/ 117734 w 761346"/>
              <a:gd name="connsiteY44" fmla="*/ 1433199 h 2038480"/>
              <a:gd name="connsiteX45" fmla="*/ 121658 w 761346"/>
              <a:gd name="connsiteY45" fmla="*/ 1444973 h 2038480"/>
              <a:gd name="connsiteX46" fmla="*/ 129507 w 761346"/>
              <a:gd name="connsiteY46" fmla="*/ 1456746 h 2038480"/>
              <a:gd name="connsiteX47" fmla="*/ 137356 w 761346"/>
              <a:gd name="connsiteY47" fmla="*/ 1484217 h 2038480"/>
              <a:gd name="connsiteX48" fmla="*/ 149130 w 761346"/>
              <a:gd name="connsiteY48" fmla="*/ 1511689 h 2038480"/>
              <a:gd name="connsiteX49" fmla="*/ 156979 w 761346"/>
              <a:gd name="connsiteY49" fmla="*/ 1543084 h 2038480"/>
              <a:gd name="connsiteX50" fmla="*/ 160903 w 761346"/>
              <a:gd name="connsiteY50" fmla="*/ 1574480 h 2038480"/>
              <a:gd name="connsiteX51" fmla="*/ 172676 w 761346"/>
              <a:gd name="connsiteY51" fmla="*/ 1637271 h 2038480"/>
              <a:gd name="connsiteX52" fmla="*/ 176601 w 761346"/>
              <a:gd name="connsiteY52" fmla="*/ 1680441 h 2038480"/>
              <a:gd name="connsiteX53" fmla="*/ 180525 w 761346"/>
              <a:gd name="connsiteY53" fmla="*/ 1700063 h 2038480"/>
              <a:gd name="connsiteX54" fmla="*/ 184450 w 761346"/>
              <a:gd name="connsiteY54" fmla="*/ 1723610 h 2038480"/>
              <a:gd name="connsiteX55" fmla="*/ 188374 w 761346"/>
              <a:gd name="connsiteY55" fmla="*/ 1809948 h 2038480"/>
              <a:gd name="connsiteX56" fmla="*/ 192299 w 761346"/>
              <a:gd name="connsiteY56" fmla="*/ 1837419 h 2038480"/>
              <a:gd name="connsiteX57" fmla="*/ 200148 w 761346"/>
              <a:gd name="connsiteY57" fmla="*/ 1868815 h 2038480"/>
              <a:gd name="connsiteX58" fmla="*/ 204072 w 761346"/>
              <a:gd name="connsiteY58" fmla="*/ 1939455 h 2038480"/>
              <a:gd name="connsiteX59" fmla="*/ 207997 w 761346"/>
              <a:gd name="connsiteY59" fmla="*/ 1955153 h 2038480"/>
              <a:gd name="connsiteX60" fmla="*/ 215846 w 761346"/>
              <a:gd name="connsiteY60" fmla="*/ 1982624 h 2038480"/>
              <a:gd name="connsiteX61" fmla="*/ 223695 w 761346"/>
              <a:gd name="connsiteY61" fmla="*/ 2021869 h 2038480"/>
              <a:gd name="connsiteX62" fmla="*/ 231543 w 761346"/>
              <a:gd name="connsiteY62" fmla="*/ 2033642 h 2038480"/>
              <a:gd name="connsiteX63" fmla="*/ 243317 w 761346"/>
              <a:gd name="connsiteY63" fmla="*/ 2037567 h 2038480"/>
              <a:gd name="connsiteX64" fmla="*/ 290410 w 761346"/>
              <a:gd name="connsiteY64" fmla="*/ 2029718 h 2038480"/>
              <a:gd name="connsiteX65" fmla="*/ 302184 w 761346"/>
              <a:gd name="connsiteY65" fmla="*/ 2025793 h 2038480"/>
              <a:gd name="connsiteX66" fmla="*/ 313957 w 761346"/>
              <a:gd name="connsiteY66" fmla="*/ 2014020 h 2038480"/>
              <a:gd name="connsiteX67" fmla="*/ 329655 w 761346"/>
              <a:gd name="connsiteY67" fmla="*/ 1990473 h 2038480"/>
              <a:gd name="connsiteX68" fmla="*/ 349277 w 761346"/>
              <a:gd name="connsiteY68" fmla="*/ 1955153 h 2038480"/>
              <a:gd name="connsiteX69" fmla="*/ 357126 w 761346"/>
              <a:gd name="connsiteY69" fmla="*/ 1931606 h 2038480"/>
              <a:gd name="connsiteX70" fmla="*/ 372824 w 761346"/>
              <a:gd name="connsiteY70" fmla="*/ 1908059 h 2038480"/>
              <a:gd name="connsiteX71" fmla="*/ 384598 w 761346"/>
              <a:gd name="connsiteY71" fmla="*/ 1884513 h 2038480"/>
              <a:gd name="connsiteX72" fmla="*/ 396371 w 761346"/>
              <a:gd name="connsiteY72" fmla="*/ 1872739 h 2038480"/>
              <a:gd name="connsiteX73" fmla="*/ 415993 w 761346"/>
              <a:gd name="connsiteY73" fmla="*/ 1853117 h 2038480"/>
              <a:gd name="connsiteX74" fmla="*/ 423842 w 761346"/>
              <a:gd name="connsiteY74" fmla="*/ 1841344 h 2038480"/>
              <a:gd name="connsiteX75" fmla="*/ 427767 w 761346"/>
              <a:gd name="connsiteY75" fmla="*/ 1829570 h 2038480"/>
              <a:gd name="connsiteX76" fmla="*/ 439540 w 761346"/>
              <a:gd name="connsiteY76" fmla="*/ 1821721 h 2038480"/>
              <a:gd name="connsiteX77" fmla="*/ 447389 w 761346"/>
              <a:gd name="connsiteY77" fmla="*/ 1809948 h 2038480"/>
              <a:gd name="connsiteX78" fmla="*/ 455238 w 761346"/>
              <a:gd name="connsiteY78" fmla="*/ 1794250 h 2038480"/>
              <a:gd name="connsiteX79" fmla="*/ 467011 w 761346"/>
              <a:gd name="connsiteY79" fmla="*/ 1786401 h 2038480"/>
              <a:gd name="connsiteX80" fmla="*/ 474860 w 761346"/>
              <a:gd name="connsiteY80" fmla="*/ 1774628 h 2038480"/>
              <a:gd name="connsiteX81" fmla="*/ 482709 w 761346"/>
              <a:gd name="connsiteY81" fmla="*/ 1751081 h 2038480"/>
              <a:gd name="connsiteX82" fmla="*/ 494482 w 761346"/>
              <a:gd name="connsiteY82" fmla="*/ 1715761 h 2038480"/>
              <a:gd name="connsiteX83" fmla="*/ 498407 w 761346"/>
              <a:gd name="connsiteY83" fmla="*/ 1703987 h 2038480"/>
              <a:gd name="connsiteX84" fmla="*/ 502331 w 761346"/>
              <a:gd name="connsiteY84" fmla="*/ 1692214 h 2038480"/>
              <a:gd name="connsiteX85" fmla="*/ 510180 w 761346"/>
              <a:gd name="connsiteY85" fmla="*/ 1680441 h 2038480"/>
              <a:gd name="connsiteX86" fmla="*/ 521954 w 761346"/>
              <a:gd name="connsiteY86" fmla="*/ 1629422 h 2038480"/>
              <a:gd name="connsiteX87" fmla="*/ 525878 w 761346"/>
              <a:gd name="connsiteY87" fmla="*/ 1617649 h 2038480"/>
              <a:gd name="connsiteX88" fmla="*/ 529803 w 761346"/>
              <a:gd name="connsiteY88" fmla="*/ 1574480 h 2038480"/>
              <a:gd name="connsiteX89" fmla="*/ 533727 w 761346"/>
              <a:gd name="connsiteY89" fmla="*/ 1558782 h 2038480"/>
              <a:gd name="connsiteX90" fmla="*/ 537652 w 761346"/>
              <a:gd name="connsiteY90" fmla="*/ 1539160 h 2038480"/>
              <a:gd name="connsiteX91" fmla="*/ 545501 w 761346"/>
              <a:gd name="connsiteY91" fmla="*/ 1437124 h 2038480"/>
              <a:gd name="connsiteX92" fmla="*/ 553349 w 761346"/>
              <a:gd name="connsiteY92" fmla="*/ 1382181 h 2038480"/>
              <a:gd name="connsiteX93" fmla="*/ 557274 w 761346"/>
              <a:gd name="connsiteY93" fmla="*/ 1315465 h 2038480"/>
              <a:gd name="connsiteX94" fmla="*/ 565123 w 761346"/>
              <a:gd name="connsiteY94" fmla="*/ 1213429 h 2038480"/>
              <a:gd name="connsiteX95" fmla="*/ 569047 w 761346"/>
              <a:gd name="connsiteY95" fmla="*/ 1174185 h 2038480"/>
              <a:gd name="connsiteX96" fmla="*/ 576896 w 761346"/>
              <a:gd name="connsiteY96" fmla="*/ 1138865 h 2038480"/>
              <a:gd name="connsiteX97" fmla="*/ 580821 w 761346"/>
              <a:gd name="connsiteY97" fmla="*/ 1107469 h 2038480"/>
              <a:gd name="connsiteX98" fmla="*/ 584745 w 761346"/>
              <a:gd name="connsiteY98" fmla="*/ 1095695 h 2038480"/>
              <a:gd name="connsiteX99" fmla="*/ 588670 w 761346"/>
              <a:gd name="connsiteY99" fmla="*/ 1079998 h 2038480"/>
              <a:gd name="connsiteX100" fmla="*/ 596519 w 761346"/>
              <a:gd name="connsiteY100" fmla="*/ 1056451 h 2038480"/>
              <a:gd name="connsiteX101" fmla="*/ 604367 w 761346"/>
              <a:gd name="connsiteY101" fmla="*/ 1021131 h 2038480"/>
              <a:gd name="connsiteX102" fmla="*/ 608292 w 761346"/>
              <a:gd name="connsiteY102" fmla="*/ 832756 h 2038480"/>
              <a:gd name="connsiteX103" fmla="*/ 616141 w 761346"/>
              <a:gd name="connsiteY103" fmla="*/ 801361 h 2038480"/>
              <a:gd name="connsiteX104" fmla="*/ 623990 w 761346"/>
              <a:gd name="connsiteY104" fmla="*/ 789587 h 2038480"/>
              <a:gd name="connsiteX105" fmla="*/ 639688 w 761346"/>
              <a:gd name="connsiteY105" fmla="*/ 766041 h 2038480"/>
              <a:gd name="connsiteX106" fmla="*/ 643612 w 761346"/>
              <a:gd name="connsiteY106" fmla="*/ 754267 h 2038480"/>
              <a:gd name="connsiteX107" fmla="*/ 671083 w 761346"/>
              <a:gd name="connsiteY107" fmla="*/ 718947 h 2038480"/>
              <a:gd name="connsiteX108" fmla="*/ 678932 w 761346"/>
              <a:gd name="connsiteY108" fmla="*/ 695400 h 2038480"/>
              <a:gd name="connsiteX109" fmla="*/ 686781 w 761346"/>
              <a:gd name="connsiteY109" fmla="*/ 683627 h 2038480"/>
              <a:gd name="connsiteX110" fmla="*/ 698555 w 761346"/>
              <a:gd name="connsiteY110" fmla="*/ 644382 h 2038480"/>
              <a:gd name="connsiteX111" fmla="*/ 706404 w 761346"/>
              <a:gd name="connsiteY111" fmla="*/ 616911 h 2038480"/>
              <a:gd name="connsiteX112" fmla="*/ 702479 w 761346"/>
              <a:gd name="connsiteY112" fmla="*/ 554119 h 2038480"/>
              <a:gd name="connsiteX113" fmla="*/ 694630 w 761346"/>
              <a:gd name="connsiteY113" fmla="*/ 522724 h 2038480"/>
              <a:gd name="connsiteX114" fmla="*/ 690706 w 761346"/>
              <a:gd name="connsiteY114" fmla="*/ 503101 h 2038480"/>
              <a:gd name="connsiteX115" fmla="*/ 686781 w 761346"/>
              <a:gd name="connsiteY115" fmla="*/ 463857 h 2038480"/>
              <a:gd name="connsiteX116" fmla="*/ 678932 w 761346"/>
              <a:gd name="connsiteY116" fmla="*/ 432461 h 2038480"/>
              <a:gd name="connsiteX117" fmla="*/ 678932 w 761346"/>
              <a:gd name="connsiteY117" fmla="*/ 283332 h 2038480"/>
              <a:gd name="connsiteX118" fmla="*/ 682857 w 761346"/>
              <a:gd name="connsiteY118" fmla="*/ 271558 h 2038480"/>
              <a:gd name="connsiteX119" fmla="*/ 690706 w 761346"/>
              <a:gd name="connsiteY119" fmla="*/ 259785 h 2038480"/>
              <a:gd name="connsiteX120" fmla="*/ 706404 w 761346"/>
              <a:gd name="connsiteY120" fmla="*/ 236238 h 2038480"/>
              <a:gd name="connsiteX121" fmla="*/ 710328 w 761346"/>
              <a:gd name="connsiteY121" fmla="*/ 224465 h 2038480"/>
              <a:gd name="connsiteX122" fmla="*/ 722101 w 761346"/>
              <a:gd name="connsiteY122" fmla="*/ 212691 h 2038480"/>
              <a:gd name="connsiteX123" fmla="*/ 733875 w 761346"/>
              <a:gd name="connsiteY123" fmla="*/ 185220 h 2038480"/>
              <a:gd name="connsiteX124" fmla="*/ 741724 w 761346"/>
              <a:gd name="connsiteY124" fmla="*/ 173447 h 2038480"/>
              <a:gd name="connsiteX125" fmla="*/ 753497 w 761346"/>
              <a:gd name="connsiteY125" fmla="*/ 145975 h 2038480"/>
              <a:gd name="connsiteX126" fmla="*/ 761346 w 761346"/>
              <a:gd name="connsiteY126" fmla="*/ 118504 h 2038480"/>
              <a:gd name="connsiteX127" fmla="*/ 757422 w 761346"/>
              <a:gd name="connsiteY127" fmla="*/ 102806 h 2038480"/>
              <a:gd name="connsiteX128" fmla="*/ 745648 w 761346"/>
              <a:gd name="connsiteY128" fmla="*/ 94957 h 2038480"/>
              <a:gd name="connsiteX129" fmla="*/ 718177 w 761346"/>
              <a:gd name="connsiteY129" fmla="*/ 75335 h 2038480"/>
              <a:gd name="connsiteX130" fmla="*/ 659310 w 761346"/>
              <a:gd name="connsiteY130" fmla="*/ 79259 h 2038480"/>
              <a:gd name="connsiteX131" fmla="*/ 635763 w 761346"/>
              <a:gd name="connsiteY131" fmla="*/ 87108 h 2038480"/>
              <a:gd name="connsiteX132" fmla="*/ 600443 w 761346"/>
              <a:gd name="connsiteY132" fmla="*/ 94957 h 2038480"/>
              <a:gd name="connsiteX133" fmla="*/ 580821 w 761346"/>
              <a:gd name="connsiteY133" fmla="*/ 98882 h 2038480"/>
              <a:gd name="connsiteX134" fmla="*/ 518029 w 761346"/>
              <a:gd name="connsiteY134" fmla="*/ 94957 h 2038480"/>
              <a:gd name="connsiteX135" fmla="*/ 427767 w 761346"/>
              <a:gd name="connsiteY135" fmla="*/ 91033 h 2038480"/>
              <a:gd name="connsiteX136" fmla="*/ 357126 w 761346"/>
              <a:gd name="connsiteY136" fmla="*/ 83184 h 2038480"/>
              <a:gd name="connsiteX137" fmla="*/ 302184 w 761346"/>
              <a:gd name="connsiteY137" fmla="*/ 79259 h 2038480"/>
              <a:gd name="connsiteX138" fmla="*/ 278637 w 761346"/>
              <a:gd name="connsiteY138" fmla="*/ 75335 h 2038480"/>
              <a:gd name="connsiteX139" fmla="*/ 262939 w 761346"/>
              <a:gd name="connsiteY139" fmla="*/ 67486 h 2038480"/>
              <a:gd name="connsiteX140" fmla="*/ 247241 w 761346"/>
              <a:gd name="connsiteY140" fmla="*/ 63562 h 2038480"/>
              <a:gd name="connsiteX141" fmla="*/ 223695 w 761346"/>
              <a:gd name="connsiteY141" fmla="*/ 51788 h 2038480"/>
              <a:gd name="connsiteX142" fmla="*/ 207997 w 761346"/>
              <a:gd name="connsiteY142" fmla="*/ 43939 h 2038480"/>
              <a:gd name="connsiteX143" fmla="*/ 184450 w 761346"/>
              <a:gd name="connsiteY143" fmla="*/ 36090 h 2038480"/>
              <a:gd name="connsiteX144" fmla="*/ 149130 w 761346"/>
              <a:gd name="connsiteY144" fmla="*/ 20392 h 2038480"/>
              <a:gd name="connsiteX145" fmla="*/ 133432 w 761346"/>
              <a:gd name="connsiteY145" fmla="*/ 12544 h 2038480"/>
              <a:gd name="connsiteX146" fmla="*/ 121658 w 761346"/>
              <a:gd name="connsiteY146" fmla="*/ 4695 h 2038480"/>
              <a:gd name="connsiteX0" fmla="*/ 121658 w 761346"/>
              <a:gd name="connsiteY0" fmla="*/ 4695 h 2038480"/>
              <a:gd name="connsiteX1" fmla="*/ 87418 w 761346"/>
              <a:gd name="connsiteY1" fmla="*/ 15044 h 2038480"/>
              <a:gd name="connsiteX2" fmla="*/ 94187 w 761346"/>
              <a:gd name="connsiteY2" fmla="*/ 94957 h 2038480"/>
              <a:gd name="connsiteX3" fmla="*/ 90263 w 761346"/>
              <a:gd name="connsiteY3" fmla="*/ 189144 h 2038480"/>
              <a:gd name="connsiteX4" fmla="*/ 86338 w 761346"/>
              <a:gd name="connsiteY4" fmla="*/ 216616 h 2038480"/>
              <a:gd name="connsiteX5" fmla="*/ 70640 w 761346"/>
              <a:gd name="connsiteY5" fmla="*/ 306878 h 2038480"/>
              <a:gd name="connsiteX6" fmla="*/ 66716 w 761346"/>
              <a:gd name="connsiteY6" fmla="*/ 322576 h 2038480"/>
              <a:gd name="connsiteX7" fmla="*/ 51018 w 761346"/>
              <a:gd name="connsiteY7" fmla="*/ 346123 h 2038480"/>
              <a:gd name="connsiteX8" fmla="*/ 39245 w 761346"/>
              <a:gd name="connsiteY8" fmla="*/ 369670 h 2038480"/>
              <a:gd name="connsiteX9" fmla="*/ 27471 w 761346"/>
              <a:gd name="connsiteY9" fmla="*/ 393216 h 2038480"/>
              <a:gd name="connsiteX10" fmla="*/ 19622 w 761346"/>
              <a:gd name="connsiteY10" fmla="*/ 416763 h 2038480"/>
              <a:gd name="connsiteX11" fmla="*/ 15698 w 761346"/>
              <a:gd name="connsiteY11" fmla="*/ 428537 h 2038480"/>
              <a:gd name="connsiteX12" fmla="*/ 11773 w 761346"/>
              <a:gd name="connsiteY12" fmla="*/ 448159 h 2038480"/>
              <a:gd name="connsiteX13" fmla="*/ 7849 w 761346"/>
              <a:gd name="connsiteY13" fmla="*/ 459932 h 2038480"/>
              <a:gd name="connsiteX14" fmla="*/ 3925 w 761346"/>
              <a:gd name="connsiteY14" fmla="*/ 479555 h 2038480"/>
              <a:gd name="connsiteX15" fmla="*/ 0 w 761346"/>
              <a:gd name="connsiteY15" fmla="*/ 522724 h 2038480"/>
              <a:gd name="connsiteX16" fmla="*/ 7849 w 761346"/>
              <a:gd name="connsiteY16" fmla="*/ 569817 h 2038480"/>
              <a:gd name="connsiteX17" fmla="*/ 11773 w 761346"/>
              <a:gd name="connsiteY17" fmla="*/ 585515 h 2038480"/>
              <a:gd name="connsiteX18" fmla="*/ 19622 w 761346"/>
              <a:gd name="connsiteY18" fmla="*/ 597289 h 2038480"/>
              <a:gd name="connsiteX19" fmla="*/ 31396 w 761346"/>
              <a:gd name="connsiteY19" fmla="*/ 624760 h 2038480"/>
              <a:gd name="connsiteX20" fmla="*/ 35320 w 761346"/>
              <a:gd name="connsiteY20" fmla="*/ 636533 h 2038480"/>
              <a:gd name="connsiteX21" fmla="*/ 43169 w 761346"/>
              <a:gd name="connsiteY21" fmla="*/ 648307 h 2038480"/>
              <a:gd name="connsiteX22" fmla="*/ 54943 w 761346"/>
              <a:gd name="connsiteY22" fmla="*/ 671853 h 2038480"/>
              <a:gd name="connsiteX23" fmla="*/ 66716 w 761346"/>
              <a:gd name="connsiteY23" fmla="*/ 711098 h 2038480"/>
              <a:gd name="connsiteX24" fmla="*/ 74565 w 761346"/>
              <a:gd name="connsiteY24" fmla="*/ 722871 h 2038480"/>
              <a:gd name="connsiteX25" fmla="*/ 78489 w 761346"/>
              <a:gd name="connsiteY25" fmla="*/ 738569 h 2038480"/>
              <a:gd name="connsiteX26" fmla="*/ 86338 w 761346"/>
              <a:gd name="connsiteY26" fmla="*/ 762116 h 2038480"/>
              <a:gd name="connsiteX27" fmla="*/ 90263 w 761346"/>
              <a:gd name="connsiteY27" fmla="*/ 773889 h 2038480"/>
              <a:gd name="connsiteX28" fmla="*/ 98112 w 761346"/>
              <a:gd name="connsiteY28" fmla="*/ 801361 h 2038480"/>
              <a:gd name="connsiteX29" fmla="*/ 94187 w 761346"/>
              <a:gd name="connsiteY29" fmla="*/ 946566 h 2038480"/>
              <a:gd name="connsiteX30" fmla="*/ 90263 w 761346"/>
              <a:gd name="connsiteY30" fmla="*/ 962264 h 2038480"/>
              <a:gd name="connsiteX31" fmla="*/ 86338 w 761346"/>
              <a:gd name="connsiteY31" fmla="*/ 981886 h 2038480"/>
              <a:gd name="connsiteX32" fmla="*/ 82414 w 761346"/>
              <a:gd name="connsiteY32" fmla="*/ 1013282 h 2038480"/>
              <a:gd name="connsiteX33" fmla="*/ 74565 w 761346"/>
              <a:gd name="connsiteY33" fmla="*/ 1056451 h 2038480"/>
              <a:gd name="connsiteX34" fmla="*/ 70640 w 761346"/>
              <a:gd name="connsiteY34" fmla="*/ 1103544 h 2038480"/>
              <a:gd name="connsiteX35" fmla="*/ 66716 w 761346"/>
              <a:gd name="connsiteY35" fmla="*/ 1119242 h 2038480"/>
              <a:gd name="connsiteX36" fmla="*/ 70640 w 761346"/>
              <a:gd name="connsiteY36" fmla="*/ 1229127 h 2038480"/>
              <a:gd name="connsiteX37" fmla="*/ 78489 w 761346"/>
              <a:gd name="connsiteY37" fmla="*/ 1260523 h 2038480"/>
              <a:gd name="connsiteX38" fmla="*/ 82414 w 761346"/>
              <a:gd name="connsiteY38" fmla="*/ 1276221 h 2038480"/>
              <a:gd name="connsiteX39" fmla="*/ 86338 w 761346"/>
              <a:gd name="connsiteY39" fmla="*/ 1291919 h 2038480"/>
              <a:gd name="connsiteX40" fmla="*/ 90263 w 761346"/>
              <a:gd name="connsiteY40" fmla="*/ 1303692 h 2038480"/>
              <a:gd name="connsiteX41" fmla="*/ 94187 w 761346"/>
              <a:gd name="connsiteY41" fmla="*/ 1335088 h 2038480"/>
              <a:gd name="connsiteX42" fmla="*/ 102036 w 761346"/>
              <a:gd name="connsiteY42" fmla="*/ 1362559 h 2038480"/>
              <a:gd name="connsiteX43" fmla="*/ 109885 w 761346"/>
              <a:gd name="connsiteY43" fmla="*/ 1390030 h 2038480"/>
              <a:gd name="connsiteX44" fmla="*/ 117734 w 761346"/>
              <a:gd name="connsiteY44" fmla="*/ 1433199 h 2038480"/>
              <a:gd name="connsiteX45" fmla="*/ 121658 w 761346"/>
              <a:gd name="connsiteY45" fmla="*/ 1444973 h 2038480"/>
              <a:gd name="connsiteX46" fmla="*/ 129507 w 761346"/>
              <a:gd name="connsiteY46" fmla="*/ 1456746 h 2038480"/>
              <a:gd name="connsiteX47" fmla="*/ 137356 w 761346"/>
              <a:gd name="connsiteY47" fmla="*/ 1484217 h 2038480"/>
              <a:gd name="connsiteX48" fmla="*/ 149130 w 761346"/>
              <a:gd name="connsiteY48" fmla="*/ 1511689 h 2038480"/>
              <a:gd name="connsiteX49" fmla="*/ 156979 w 761346"/>
              <a:gd name="connsiteY49" fmla="*/ 1543084 h 2038480"/>
              <a:gd name="connsiteX50" fmla="*/ 160903 w 761346"/>
              <a:gd name="connsiteY50" fmla="*/ 1574480 h 2038480"/>
              <a:gd name="connsiteX51" fmla="*/ 172676 w 761346"/>
              <a:gd name="connsiteY51" fmla="*/ 1637271 h 2038480"/>
              <a:gd name="connsiteX52" fmla="*/ 176601 w 761346"/>
              <a:gd name="connsiteY52" fmla="*/ 1680441 h 2038480"/>
              <a:gd name="connsiteX53" fmla="*/ 180525 w 761346"/>
              <a:gd name="connsiteY53" fmla="*/ 1700063 h 2038480"/>
              <a:gd name="connsiteX54" fmla="*/ 184450 w 761346"/>
              <a:gd name="connsiteY54" fmla="*/ 1723610 h 2038480"/>
              <a:gd name="connsiteX55" fmla="*/ 188374 w 761346"/>
              <a:gd name="connsiteY55" fmla="*/ 1809948 h 2038480"/>
              <a:gd name="connsiteX56" fmla="*/ 192299 w 761346"/>
              <a:gd name="connsiteY56" fmla="*/ 1837419 h 2038480"/>
              <a:gd name="connsiteX57" fmla="*/ 200148 w 761346"/>
              <a:gd name="connsiteY57" fmla="*/ 1868815 h 2038480"/>
              <a:gd name="connsiteX58" fmla="*/ 204072 w 761346"/>
              <a:gd name="connsiteY58" fmla="*/ 1939455 h 2038480"/>
              <a:gd name="connsiteX59" fmla="*/ 207997 w 761346"/>
              <a:gd name="connsiteY59" fmla="*/ 1955153 h 2038480"/>
              <a:gd name="connsiteX60" fmla="*/ 215846 w 761346"/>
              <a:gd name="connsiteY60" fmla="*/ 1982624 h 2038480"/>
              <a:gd name="connsiteX61" fmla="*/ 223695 w 761346"/>
              <a:gd name="connsiteY61" fmla="*/ 2021869 h 2038480"/>
              <a:gd name="connsiteX62" fmla="*/ 231543 w 761346"/>
              <a:gd name="connsiteY62" fmla="*/ 2033642 h 2038480"/>
              <a:gd name="connsiteX63" fmla="*/ 243317 w 761346"/>
              <a:gd name="connsiteY63" fmla="*/ 2037567 h 2038480"/>
              <a:gd name="connsiteX64" fmla="*/ 290410 w 761346"/>
              <a:gd name="connsiteY64" fmla="*/ 2029718 h 2038480"/>
              <a:gd name="connsiteX65" fmla="*/ 302184 w 761346"/>
              <a:gd name="connsiteY65" fmla="*/ 2025793 h 2038480"/>
              <a:gd name="connsiteX66" fmla="*/ 313957 w 761346"/>
              <a:gd name="connsiteY66" fmla="*/ 2014020 h 2038480"/>
              <a:gd name="connsiteX67" fmla="*/ 329655 w 761346"/>
              <a:gd name="connsiteY67" fmla="*/ 1990473 h 2038480"/>
              <a:gd name="connsiteX68" fmla="*/ 349277 w 761346"/>
              <a:gd name="connsiteY68" fmla="*/ 1955153 h 2038480"/>
              <a:gd name="connsiteX69" fmla="*/ 357126 w 761346"/>
              <a:gd name="connsiteY69" fmla="*/ 1931606 h 2038480"/>
              <a:gd name="connsiteX70" fmla="*/ 372824 w 761346"/>
              <a:gd name="connsiteY70" fmla="*/ 1908059 h 2038480"/>
              <a:gd name="connsiteX71" fmla="*/ 384598 w 761346"/>
              <a:gd name="connsiteY71" fmla="*/ 1884513 h 2038480"/>
              <a:gd name="connsiteX72" fmla="*/ 396371 w 761346"/>
              <a:gd name="connsiteY72" fmla="*/ 1872739 h 2038480"/>
              <a:gd name="connsiteX73" fmla="*/ 415993 w 761346"/>
              <a:gd name="connsiteY73" fmla="*/ 1853117 h 2038480"/>
              <a:gd name="connsiteX74" fmla="*/ 423842 w 761346"/>
              <a:gd name="connsiteY74" fmla="*/ 1841344 h 2038480"/>
              <a:gd name="connsiteX75" fmla="*/ 427767 w 761346"/>
              <a:gd name="connsiteY75" fmla="*/ 1829570 h 2038480"/>
              <a:gd name="connsiteX76" fmla="*/ 439540 w 761346"/>
              <a:gd name="connsiteY76" fmla="*/ 1821721 h 2038480"/>
              <a:gd name="connsiteX77" fmla="*/ 447389 w 761346"/>
              <a:gd name="connsiteY77" fmla="*/ 1809948 h 2038480"/>
              <a:gd name="connsiteX78" fmla="*/ 455238 w 761346"/>
              <a:gd name="connsiteY78" fmla="*/ 1794250 h 2038480"/>
              <a:gd name="connsiteX79" fmla="*/ 467011 w 761346"/>
              <a:gd name="connsiteY79" fmla="*/ 1786401 h 2038480"/>
              <a:gd name="connsiteX80" fmla="*/ 474860 w 761346"/>
              <a:gd name="connsiteY80" fmla="*/ 1774628 h 2038480"/>
              <a:gd name="connsiteX81" fmla="*/ 482709 w 761346"/>
              <a:gd name="connsiteY81" fmla="*/ 1751081 h 2038480"/>
              <a:gd name="connsiteX82" fmla="*/ 494482 w 761346"/>
              <a:gd name="connsiteY82" fmla="*/ 1715761 h 2038480"/>
              <a:gd name="connsiteX83" fmla="*/ 498407 w 761346"/>
              <a:gd name="connsiteY83" fmla="*/ 1703987 h 2038480"/>
              <a:gd name="connsiteX84" fmla="*/ 502331 w 761346"/>
              <a:gd name="connsiteY84" fmla="*/ 1692214 h 2038480"/>
              <a:gd name="connsiteX85" fmla="*/ 510180 w 761346"/>
              <a:gd name="connsiteY85" fmla="*/ 1680441 h 2038480"/>
              <a:gd name="connsiteX86" fmla="*/ 521954 w 761346"/>
              <a:gd name="connsiteY86" fmla="*/ 1629422 h 2038480"/>
              <a:gd name="connsiteX87" fmla="*/ 525878 w 761346"/>
              <a:gd name="connsiteY87" fmla="*/ 1617649 h 2038480"/>
              <a:gd name="connsiteX88" fmla="*/ 529803 w 761346"/>
              <a:gd name="connsiteY88" fmla="*/ 1574480 h 2038480"/>
              <a:gd name="connsiteX89" fmla="*/ 533727 w 761346"/>
              <a:gd name="connsiteY89" fmla="*/ 1558782 h 2038480"/>
              <a:gd name="connsiteX90" fmla="*/ 537652 w 761346"/>
              <a:gd name="connsiteY90" fmla="*/ 1539160 h 2038480"/>
              <a:gd name="connsiteX91" fmla="*/ 545501 w 761346"/>
              <a:gd name="connsiteY91" fmla="*/ 1437124 h 2038480"/>
              <a:gd name="connsiteX92" fmla="*/ 553349 w 761346"/>
              <a:gd name="connsiteY92" fmla="*/ 1382181 h 2038480"/>
              <a:gd name="connsiteX93" fmla="*/ 557274 w 761346"/>
              <a:gd name="connsiteY93" fmla="*/ 1315465 h 2038480"/>
              <a:gd name="connsiteX94" fmla="*/ 565123 w 761346"/>
              <a:gd name="connsiteY94" fmla="*/ 1213429 h 2038480"/>
              <a:gd name="connsiteX95" fmla="*/ 569047 w 761346"/>
              <a:gd name="connsiteY95" fmla="*/ 1174185 h 2038480"/>
              <a:gd name="connsiteX96" fmla="*/ 576896 w 761346"/>
              <a:gd name="connsiteY96" fmla="*/ 1138865 h 2038480"/>
              <a:gd name="connsiteX97" fmla="*/ 580821 w 761346"/>
              <a:gd name="connsiteY97" fmla="*/ 1107469 h 2038480"/>
              <a:gd name="connsiteX98" fmla="*/ 584745 w 761346"/>
              <a:gd name="connsiteY98" fmla="*/ 1095695 h 2038480"/>
              <a:gd name="connsiteX99" fmla="*/ 588670 w 761346"/>
              <a:gd name="connsiteY99" fmla="*/ 1079998 h 2038480"/>
              <a:gd name="connsiteX100" fmla="*/ 596519 w 761346"/>
              <a:gd name="connsiteY100" fmla="*/ 1056451 h 2038480"/>
              <a:gd name="connsiteX101" fmla="*/ 604367 w 761346"/>
              <a:gd name="connsiteY101" fmla="*/ 1021131 h 2038480"/>
              <a:gd name="connsiteX102" fmla="*/ 608292 w 761346"/>
              <a:gd name="connsiteY102" fmla="*/ 832756 h 2038480"/>
              <a:gd name="connsiteX103" fmla="*/ 616141 w 761346"/>
              <a:gd name="connsiteY103" fmla="*/ 801361 h 2038480"/>
              <a:gd name="connsiteX104" fmla="*/ 623990 w 761346"/>
              <a:gd name="connsiteY104" fmla="*/ 789587 h 2038480"/>
              <a:gd name="connsiteX105" fmla="*/ 639688 w 761346"/>
              <a:gd name="connsiteY105" fmla="*/ 766041 h 2038480"/>
              <a:gd name="connsiteX106" fmla="*/ 643612 w 761346"/>
              <a:gd name="connsiteY106" fmla="*/ 754267 h 2038480"/>
              <a:gd name="connsiteX107" fmla="*/ 671083 w 761346"/>
              <a:gd name="connsiteY107" fmla="*/ 718947 h 2038480"/>
              <a:gd name="connsiteX108" fmla="*/ 678932 w 761346"/>
              <a:gd name="connsiteY108" fmla="*/ 695400 h 2038480"/>
              <a:gd name="connsiteX109" fmla="*/ 686781 w 761346"/>
              <a:gd name="connsiteY109" fmla="*/ 683627 h 2038480"/>
              <a:gd name="connsiteX110" fmla="*/ 698555 w 761346"/>
              <a:gd name="connsiteY110" fmla="*/ 644382 h 2038480"/>
              <a:gd name="connsiteX111" fmla="*/ 706404 w 761346"/>
              <a:gd name="connsiteY111" fmla="*/ 616911 h 2038480"/>
              <a:gd name="connsiteX112" fmla="*/ 702479 w 761346"/>
              <a:gd name="connsiteY112" fmla="*/ 554119 h 2038480"/>
              <a:gd name="connsiteX113" fmla="*/ 694630 w 761346"/>
              <a:gd name="connsiteY113" fmla="*/ 522724 h 2038480"/>
              <a:gd name="connsiteX114" fmla="*/ 690706 w 761346"/>
              <a:gd name="connsiteY114" fmla="*/ 503101 h 2038480"/>
              <a:gd name="connsiteX115" fmla="*/ 686781 w 761346"/>
              <a:gd name="connsiteY115" fmla="*/ 463857 h 2038480"/>
              <a:gd name="connsiteX116" fmla="*/ 678932 w 761346"/>
              <a:gd name="connsiteY116" fmla="*/ 432461 h 2038480"/>
              <a:gd name="connsiteX117" fmla="*/ 678932 w 761346"/>
              <a:gd name="connsiteY117" fmla="*/ 283332 h 2038480"/>
              <a:gd name="connsiteX118" fmla="*/ 682857 w 761346"/>
              <a:gd name="connsiteY118" fmla="*/ 271558 h 2038480"/>
              <a:gd name="connsiteX119" fmla="*/ 690706 w 761346"/>
              <a:gd name="connsiteY119" fmla="*/ 259785 h 2038480"/>
              <a:gd name="connsiteX120" fmla="*/ 706404 w 761346"/>
              <a:gd name="connsiteY120" fmla="*/ 236238 h 2038480"/>
              <a:gd name="connsiteX121" fmla="*/ 710328 w 761346"/>
              <a:gd name="connsiteY121" fmla="*/ 224465 h 2038480"/>
              <a:gd name="connsiteX122" fmla="*/ 722101 w 761346"/>
              <a:gd name="connsiteY122" fmla="*/ 212691 h 2038480"/>
              <a:gd name="connsiteX123" fmla="*/ 733875 w 761346"/>
              <a:gd name="connsiteY123" fmla="*/ 185220 h 2038480"/>
              <a:gd name="connsiteX124" fmla="*/ 741724 w 761346"/>
              <a:gd name="connsiteY124" fmla="*/ 173447 h 2038480"/>
              <a:gd name="connsiteX125" fmla="*/ 761346 w 761346"/>
              <a:gd name="connsiteY125" fmla="*/ 118504 h 2038480"/>
              <a:gd name="connsiteX126" fmla="*/ 757422 w 761346"/>
              <a:gd name="connsiteY126" fmla="*/ 102806 h 2038480"/>
              <a:gd name="connsiteX127" fmla="*/ 745648 w 761346"/>
              <a:gd name="connsiteY127" fmla="*/ 94957 h 2038480"/>
              <a:gd name="connsiteX128" fmla="*/ 718177 w 761346"/>
              <a:gd name="connsiteY128" fmla="*/ 75335 h 2038480"/>
              <a:gd name="connsiteX129" fmla="*/ 659310 w 761346"/>
              <a:gd name="connsiteY129" fmla="*/ 79259 h 2038480"/>
              <a:gd name="connsiteX130" fmla="*/ 635763 w 761346"/>
              <a:gd name="connsiteY130" fmla="*/ 87108 h 2038480"/>
              <a:gd name="connsiteX131" fmla="*/ 600443 w 761346"/>
              <a:gd name="connsiteY131" fmla="*/ 94957 h 2038480"/>
              <a:gd name="connsiteX132" fmla="*/ 580821 w 761346"/>
              <a:gd name="connsiteY132" fmla="*/ 98882 h 2038480"/>
              <a:gd name="connsiteX133" fmla="*/ 518029 w 761346"/>
              <a:gd name="connsiteY133" fmla="*/ 94957 h 2038480"/>
              <a:gd name="connsiteX134" fmla="*/ 427767 w 761346"/>
              <a:gd name="connsiteY134" fmla="*/ 91033 h 2038480"/>
              <a:gd name="connsiteX135" fmla="*/ 357126 w 761346"/>
              <a:gd name="connsiteY135" fmla="*/ 83184 h 2038480"/>
              <a:gd name="connsiteX136" fmla="*/ 302184 w 761346"/>
              <a:gd name="connsiteY136" fmla="*/ 79259 h 2038480"/>
              <a:gd name="connsiteX137" fmla="*/ 278637 w 761346"/>
              <a:gd name="connsiteY137" fmla="*/ 75335 h 2038480"/>
              <a:gd name="connsiteX138" fmla="*/ 262939 w 761346"/>
              <a:gd name="connsiteY138" fmla="*/ 67486 h 2038480"/>
              <a:gd name="connsiteX139" fmla="*/ 247241 w 761346"/>
              <a:gd name="connsiteY139" fmla="*/ 63562 h 2038480"/>
              <a:gd name="connsiteX140" fmla="*/ 223695 w 761346"/>
              <a:gd name="connsiteY140" fmla="*/ 51788 h 2038480"/>
              <a:gd name="connsiteX141" fmla="*/ 207997 w 761346"/>
              <a:gd name="connsiteY141" fmla="*/ 43939 h 2038480"/>
              <a:gd name="connsiteX142" fmla="*/ 184450 w 761346"/>
              <a:gd name="connsiteY142" fmla="*/ 36090 h 2038480"/>
              <a:gd name="connsiteX143" fmla="*/ 149130 w 761346"/>
              <a:gd name="connsiteY143" fmla="*/ 20392 h 2038480"/>
              <a:gd name="connsiteX144" fmla="*/ 133432 w 761346"/>
              <a:gd name="connsiteY144" fmla="*/ 12544 h 2038480"/>
              <a:gd name="connsiteX145" fmla="*/ 121658 w 761346"/>
              <a:gd name="connsiteY145" fmla="*/ 4695 h 2038480"/>
              <a:gd name="connsiteX0" fmla="*/ 121658 w 761346"/>
              <a:gd name="connsiteY0" fmla="*/ 4695 h 2038480"/>
              <a:gd name="connsiteX1" fmla="*/ 87418 w 761346"/>
              <a:gd name="connsiteY1" fmla="*/ 15044 h 2038480"/>
              <a:gd name="connsiteX2" fmla="*/ 94187 w 761346"/>
              <a:gd name="connsiteY2" fmla="*/ 94957 h 2038480"/>
              <a:gd name="connsiteX3" fmla="*/ 90263 w 761346"/>
              <a:gd name="connsiteY3" fmla="*/ 189144 h 2038480"/>
              <a:gd name="connsiteX4" fmla="*/ 86338 w 761346"/>
              <a:gd name="connsiteY4" fmla="*/ 216616 h 2038480"/>
              <a:gd name="connsiteX5" fmla="*/ 70640 w 761346"/>
              <a:gd name="connsiteY5" fmla="*/ 306878 h 2038480"/>
              <a:gd name="connsiteX6" fmla="*/ 66716 w 761346"/>
              <a:gd name="connsiteY6" fmla="*/ 322576 h 2038480"/>
              <a:gd name="connsiteX7" fmla="*/ 51018 w 761346"/>
              <a:gd name="connsiteY7" fmla="*/ 346123 h 2038480"/>
              <a:gd name="connsiteX8" fmla="*/ 39245 w 761346"/>
              <a:gd name="connsiteY8" fmla="*/ 369670 h 2038480"/>
              <a:gd name="connsiteX9" fmla="*/ 27471 w 761346"/>
              <a:gd name="connsiteY9" fmla="*/ 393216 h 2038480"/>
              <a:gd name="connsiteX10" fmla="*/ 19622 w 761346"/>
              <a:gd name="connsiteY10" fmla="*/ 416763 h 2038480"/>
              <a:gd name="connsiteX11" fmla="*/ 15698 w 761346"/>
              <a:gd name="connsiteY11" fmla="*/ 428537 h 2038480"/>
              <a:gd name="connsiteX12" fmla="*/ 11773 w 761346"/>
              <a:gd name="connsiteY12" fmla="*/ 448159 h 2038480"/>
              <a:gd name="connsiteX13" fmla="*/ 7849 w 761346"/>
              <a:gd name="connsiteY13" fmla="*/ 459932 h 2038480"/>
              <a:gd name="connsiteX14" fmla="*/ 3925 w 761346"/>
              <a:gd name="connsiteY14" fmla="*/ 479555 h 2038480"/>
              <a:gd name="connsiteX15" fmla="*/ 0 w 761346"/>
              <a:gd name="connsiteY15" fmla="*/ 522724 h 2038480"/>
              <a:gd name="connsiteX16" fmla="*/ 7849 w 761346"/>
              <a:gd name="connsiteY16" fmla="*/ 569817 h 2038480"/>
              <a:gd name="connsiteX17" fmla="*/ 11773 w 761346"/>
              <a:gd name="connsiteY17" fmla="*/ 585515 h 2038480"/>
              <a:gd name="connsiteX18" fmla="*/ 19622 w 761346"/>
              <a:gd name="connsiteY18" fmla="*/ 597289 h 2038480"/>
              <a:gd name="connsiteX19" fmla="*/ 31396 w 761346"/>
              <a:gd name="connsiteY19" fmla="*/ 624760 h 2038480"/>
              <a:gd name="connsiteX20" fmla="*/ 35320 w 761346"/>
              <a:gd name="connsiteY20" fmla="*/ 636533 h 2038480"/>
              <a:gd name="connsiteX21" fmla="*/ 43169 w 761346"/>
              <a:gd name="connsiteY21" fmla="*/ 648307 h 2038480"/>
              <a:gd name="connsiteX22" fmla="*/ 54943 w 761346"/>
              <a:gd name="connsiteY22" fmla="*/ 671853 h 2038480"/>
              <a:gd name="connsiteX23" fmla="*/ 66716 w 761346"/>
              <a:gd name="connsiteY23" fmla="*/ 711098 h 2038480"/>
              <a:gd name="connsiteX24" fmla="*/ 74565 w 761346"/>
              <a:gd name="connsiteY24" fmla="*/ 722871 h 2038480"/>
              <a:gd name="connsiteX25" fmla="*/ 78489 w 761346"/>
              <a:gd name="connsiteY25" fmla="*/ 738569 h 2038480"/>
              <a:gd name="connsiteX26" fmla="*/ 86338 w 761346"/>
              <a:gd name="connsiteY26" fmla="*/ 762116 h 2038480"/>
              <a:gd name="connsiteX27" fmla="*/ 90263 w 761346"/>
              <a:gd name="connsiteY27" fmla="*/ 773889 h 2038480"/>
              <a:gd name="connsiteX28" fmla="*/ 98112 w 761346"/>
              <a:gd name="connsiteY28" fmla="*/ 801361 h 2038480"/>
              <a:gd name="connsiteX29" fmla="*/ 94187 w 761346"/>
              <a:gd name="connsiteY29" fmla="*/ 946566 h 2038480"/>
              <a:gd name="connsiteX30" fmla="*/ 90263 w 761346"/>
              <a:gd name="connsiteY30" fmla="*/ 962264 h 2038480"/>
              <a:gd name="connsiteX31" fmla="*/ 86338 w 761346"/>
              <a:gd name="connsiteY31" fmla="*/ 981886 h 2038480"/>
              <a:gd name="connsiteX32" fmla="*/ 82414 w 761346"/>
              <a:gd name="connsiteY32" fmla="*/ 1013282 h 2038480"/>
              <a:gd name="connsiteX33" fmla="*/ 74565 w 761346"/>
              <a:gd name="connsiteY33" fmla="*/ 1056451 h 2038480"/>
              <a:gd name="connsiteX34" fmla="*/ 70640 w 761346"/>
              <a:gd name="connsiteY34" fmla="*/ 1103544 h 2038480"/>
              <a:gd name="connsiteX35" fmla="*/ 66716 w 761346"/>
              <a:gd name="connsiteY35" fmla="*/ 1119242 h 2038480"/>
              <a:gd name="connsiteX36" fmla="*/ 70640 w 761346"/>
              <a:gd name="connsiteY36" fmla="*/ 1229127 h 2038480"/>
              <a:gd name="connsiteX37" fmla="*/ 78489 w 761346"/>
              <a:gd name="connsiteY37" fmla="*/ 1260523 h 2038480"/>
              <a:gd name="connsiteX38" fmla="*/ 82414 w 761346"/>
              <a:gd name="connsiteY38" fmla="*/ 1276221 h 2038480"/>
              <a:gd name="connsiteX39" fmla="*/ 86338 w 761346"/>
              <a:gd name="connsiteY39" fmla="*/ 1291919 h 2038480"/>
              <a:gd name="connsiteX40" fmla="*/ 90263 w 761346"/>
              <a:gd name="connsiteY40" fmla="*/ 1303692 h 2038480"/>
              <a:gd name="connsiteX41" fmla="*/ 94187 w 761346"/>
              <a:gd name="connsiteY41" fmla="*/ 1335088 h 2038480"/>
              <a:gd name="connsiteX42" fmla="*/ 102036 w 761346"/>
              <a:gd name="connsiteY42" fmla="*/ 1362559 h 2038480"/>
              <a:gd name="connsiteX43" fmla="*/ 109885 w 761346"/>
              <a:gd name="connsiteY43" fmla="*/ 1390030 h 2038480"/>
              <a:gd name="connsiteX44" fmla="*/ 117734 w 761346"/>
              <a:gd name="connsiteY44" fmla="*/ 1433199 h 2038480"/>
              <a:gd name="connsiteX45" fmla="*/ 121658 w 761346"/>
              <a:gd name="connsiteY45" fmla="*/ 1444973 h 2038480"/>
              <a:gd name="connsiteX46" fmla="*/ 129507 w 761346"/>
              <a:gd name="connsiteY46" fmla="*/ 1456746 h 2038480"/>
              <a:gd name="connsiteX47" fmla="*/ 137356 w 761346"/>
              <a:gd name="connsiteY47" fmla="*/ 1484217 h 2038480"/>
              <a:gd name="connsiteX48" fmla="*/ 149130 w 761346"/>
              <a:gd name="connsiteY48" fmla="*/ 1511689 h 2038480"/>
              <a:gd name="connsiteX49" fmla="*/ 156979 w 761346"/>
              <a:gd name="connsiteY49" fmla="*/ 1543084 h 2038480"/>
              <a:gd name="connsiteX50" fmla="*/ 160903 w 761346"/>
              <a:gd name="connsiteY50" fmla="*/ 1574480 h 2038480"/>
              <a:gd name="connsiteX51" fmla="*/ 172676 w 761346"/>
              <a:gd name="connsiteY51" fmla="*/ 1637271 h 2038480"/>
              <a:gd name="connsiteX52" fmla="*/ 176601 w 761346"/>
              <a:gd name="connsiteY52" fmla="*/ 1680441 h 2038480"/>
              <a:gd name="connsiteX53" fmla="*/ 180525 w 761346"/>
              <a:gd name="connsiteY53" fmla="*/ 1700063 h 2038480"/>
              <a:gd name="connsiteX54" fmla="*/ 184450 w 761346"/>
              <a:gd name="connsiteY54" fmla="*/ 1723610 h 2038480"/>
              <a:gd name="connsiteX55" fmla="*/ 188374 w 761346"/>
              <a:gd name="connsiteY55" fmla="*/ 1809948 h 2038480"/>
              <a:gd name="connsiteX56" fmla="*/ 192299 w 761346"/>
              <a:gd name="connsiteY56" fmla="*/ 1837419 h 2038480"/>
              <a:gd name="connsiteX57" fmla="*/ 200148 w 761346"/>
              <a:gd name="connsiteY57" fmla="*/ 1868815 h 2038480"/>
              <a:gd name="connsiteX58" fmla="*/ 204072 w 761346"/>
              <a:gd name="connsiteY58" fmla="*/ 1939455 h 2038480"/>
              <a:gd name="connsiteX59" fmla="*/ 207997 w 761346"/>
              <a:gd name="connsiteY59" fmla="*/ 1955153 h 2038480"/>
              <a:gd name="connsiteX60" fmla="*/ 215846 w 761346"/>
              <a:gd name="connsiteY60" fmla="*/ 1982624 h 2038480"/>
              <a:gd name="connsiteX61" fmla="*/ 223695 w 761346"/>
              <a:gd name="connsiteY61" fmla="*/ 2021869 h 2038480"/>
              <a:gd name="connsiteX62" fmla="*/ 231543 w 761346"/>
              <a:gd name="connsiteY62" fmla="*/ 2033642 h 2038480"/>
              <a:gd name="connsiteX63" fmla="*/ 243317 w 761346"/>
              <a:gd name="connsiteY63" fmla="*/ 2037567 h 2038480"/>
              <a:gd name="connsiteX64" fmla="*/ 290410 w 761346"/>
              <a:gd name="connsiteY64" fmla="*/ 2029718 h 2038480"/>
              <a:gd name="connsiteX65" fmla="*/ 302184 w 761346"/>
              <a:gd name="connsiteY65" fmla="*/ 2025793 h 2038480"/>
              <a:gd name="connsiteX66" fmla="*/ 313957 w 761346"/>
              <a:gd name="connsiteY66" fmla="*/ 2014020 h 2038480"/>
              <a:gd name="connsiteX67" fmla="*/ 329655 w 761346"/>
              <a:gd name="connsiteY67" fmla="*/ 1990473 h 2038480"/>
              <a:gd name="connsiteX68" fmla="*/ 349277 w 761346"/>
              <a:gd name="connsiteY68" fmla="*/ 1955153 h 2038480"/>
              <a:gd name="connsiteX69" fmla="*/ 357126 w 761346"/>
              <a:gd name="connsiteY69" fmla="*/ 1931606 h 2038480"/>
              <a:gd name="connsiteX70" fmla="*/ 372824 w 761346"/>
              <a:gd name="connsiteY70" fmla="*/ 1908059 h 2038480"/>
              <a:gd name="connsiteX71" fmla="*/ 384598 w 761346"/>
              <a:gd name="connsiteY71" fmla="*/ 1884513 h 2038480"/>
              <a:gd name="connsiteX72" fmla="*/ 396371 w 761346"/>
              <a:gd name="connsiteY72" fmla="*/ 1872739 h 2038480"/>
              <a:gd name="connsiteX73" fmla="*/ 415993 w 761346"/>
              <a:gd name="connsiteY73" fmla="*/ 1853117 h 2038480"/>
              <a:gd name="connsiteX74" fmla="*/ 423842 w 761346"/>
              <a:gd name="connsiteY74" fmla="*/ 1841344 h 2038480"/>
              <a:gd name="connsiteX75" fmla="*/ 427767 w 761346"/>
              <a:gd name="connsiteY75" fmla="*/ 1829570 h 2038480"/>
              <a:gd name="connsiteX76" fmla="*/ 439540 w 761346"/>
              <a:gd name="connsiteY76" fmla="*/ 1821721 h 2038480"/>
              <a:gd name="connsiteX77" fmla="*/ 447389 w 761346"/>
              <a:gd name="connsiteY77" fmla="*/ 1809948 h 2038480"/>
              <a:gd name="connsiteX78" fmla="*/ 455238 w 761346"/>
              <a:gd name="connsiteY78" fmla="*/ 1794250 h 2038480"/>
              <a:gd name="connsiteX79" fmla="*/ 467011 w 761346"/>
              <a:gd name="connsiteY79" fmla="*/ 1786401 h 2038480"/>
              <a:gd name="connsiteX80" fmla="*/ 474860 w 761346"/>
              <a:gd name="connsiteY80" fmla="*/ 1774628 h 2038480"/>
              <a:gd name="connsiteX81" fmla="*/ 482709 w 761346"/>
              <a:gd name="connsiteY81" fmla="*/ 1751081 h 2038480"/>
              <a:gd name="connsiteX82" fmla="*/ 494482 w 761346"/>
              <a:gd name="connsiteY82" fmla="*/ 1715761 h 2038480"/>
              <a:gd name="connsiteX83" fmla="*/ 498407 w 761346"/>
              <a:gd name="connsiteY83" fmla="*/ 1703987 h 2038480"/>
              <a:gd name="connsiteX84" fmla="*/ 502331 w 761346"/>
              <a:gd name="connsiteY84" fmla="*/ 1692214 h 2038480"/>
              <a:gd name="connsiteX85" fmla="*/ 510180 w 761346"/>
              <a:gd name="connsiteY85" fmla="*/ 1680441 h 2038480"/>
              <a:gd name="connsiteX86" fmla="*/ 521954 w 761346"/>
              <a:gd name="connsiteY86" fmla="*/ 1629422 h 2038480"/>
              <a:gd name="connsiteX87" fmla="*/ 525878 w 761346"/>
              <a:gd name="connsiteY87" fmla="*/ 1617649 h 2038480"/>
              <a:gd name="connsiteX88" fmla="*/ 529803 w 761346"/>
              <a:gd name="connsiteY88" fmla="*/ 1574480 h 2038480"/>
              <a:gd name="connsiteX89" fmla="*/ 533727 w 761346"/>
              <a:gd name="connsiteY89" fmla="*/ 1558782 h 2038480"/>
              <a:gd name="connsiteX90" fmla="*/ 537652 w 761346"/>
              <a:gd name="connsiteY90" fmla="*/ 1539160 h 2038480"/>
              <a:gd name="connsiteX91" fmla="*/ 545501 w 761346"/>
              <a:gd name="connsiteY91" fmla="*/ 1437124 h 2038480"/>
              <a:gd name="connsiteX92" fmla="*/ 553349 w 761346"/>
              <a:gd name="connsiteY92" fmla="*/ 1382181 h 2038480"/>
              <a:gd name="connsiteX93" fmla="*/ 557274 w 761346"/>
              <a:gd name="connsiteY93" fmla="*/ 1315465 h 2038480"/>
              <a:gd name="connsiteX94" fmla="*/ 565123 w 761346"/>
              <a:gd name="connsiteY94" fmla="*/ 1213429 h 2038480"/>
              <a:gd name="connsiteX95" fmla="*/ 569047 w 761346"/>
              <a:gd name="connsiteY95" fmla="*/ 1174185 h 2038480"/>
              <a:gd name="connsiteX96" fmla="*/ 576896 w 761346"/>
              <a:gd name="connsiteY96" fmla="*/ 1138865 h 2038480"/>
              <a:gd name="connsiteX97" fmla="*/ 580821 w 761346"/>
              <a:gd name="connsiteY97" fmla="*/ 1107469 h 2038480"/>
              <a:gd name="connsiteX98" fmla="*/ 584745 w 761346"/>
              <a:gd name="connsiteY98" fmla="*/ 1095695 h 2038480"/>
              <a:gd name="connsiteX99" fmla="*/ 588670 w 761346"/>
              <a:gd name="connsiteY99" fmla="*/ 1079998 h 2038480"/>
              <a:gd name="connsiteX100" fmla="*/ 596519 w 761346"/>
              <a:gd name="connsiteY100" fmla="*/ 1056451 h 2038480"/>
              <a:gd name="connsiteX101" fmla="*/ 604367 w 761346"/>
              <a:gd name="connsiteY101" fmla="*/ 1021131 h 2038480"/>
              <a:gd name="connsiteX102" fmla="*/ 608292 w 761346"/>
              <a:gd name="connsiteY102" fmla="*/ 832756 h 2038480"/>
              <a:gd name="connsiteX103" fmla="*/ 616141 w 761346"/>
              <a:gd name="connsiteY103" fmla="*/ 801361 h 2038480"/>
              <a:gd name="connsiteX104" fmla="*/ 623990 w 761346"/>
              <a:gd name="connsiteY104" fmla="*/ 789587 h 2038480"/>
              <a:gd name="connsiteX105" fmla="*/ 639688 w 761346"/>
              <a:gd name="connsiteY105" fmla="*/ 766041 h 2038480"/>
              <a:gd name="connsiteX106" fmla="*/ 643612 w 761346"/>
              <a:gd name="connsiteY106" fmla="*/ 754267 h 2038480"/>
              <a:gd name="connsiteX107" fmla="*/ 671083 w 761346"/>
              <a:gd name="connsiteY107" fmla="*/ 718947 h 2038480"/>
              <a:gd name="connsiteX108" fmla="*/ 678932 w 761346"/>
              <a:gd name="connsiteY108" fmla="*/ 695400 h 2038480"/>
              <a:gd name="connsiteX109" fmla="*/ 686781 w 761346"/>
              <a:gd name="connsiteY109" fmla="*/ 683627 h 2038480"/>
              <a:gd name="connsiteX110" fmla="*/ 698555 w 761346"/>
              <a:gd name="connsiteY110" fmla="*/ 644382 h 2038480"/>
              <a:gd name="connsiteX111" fmla="*/ 706404 w 761346"/>
              <a:gd name="connsiteY111" fmla="*/ 616911 h 2038480"/>
              <a:gd name="connsiteX112" fmla="*/ 702479 w 761346"/>
              <a:gd name="connsiteY112" fmla="*/ 554119 h 2038480"/>
              <a:gd name="connsiteX113" fmla="*/ 694630 w 761346"/>
              <a:gd name="connsiteY113" fmla="*/ 522724 h 2038480"/>
              <a:gd name="connsiteX114" fmla="*/ 690706 w 761346"/>
              <a:gd name="connsiteY114" fmla="*/ 503101 h 2038480"/>
              <a:gd name="connsiteX115" fmla="*/ 686781 w 761346"/>
              <a:gd name="connsiteY115" fmla="*/ 463857 h 2038480"/>
              <a:gd name="connsiteX116" fmla="*/ 678932 w 761346"/>
              <a:gd name="connsiteY116" fmla="*/ 432461 h 2038480"/>
              <a:gd name="connsiteX117" fmla="*/ 678932 w 761346"/>
              <a:gd name="connsiteY117" fmla="*/ 283332 h 2038480"/>
              <a:gd name="connsiteX118" fmla="*/ 682857 w 761346"/>
              <a:gd name="connsiteY118" fmla="*/ 271558 h 2038480"/>
              <a:gd name="connsiteX119" fmla="*/ 690706 w 761346"/>
              <a:gd name="connsiteY119" fmla="*/ 259785 h 2038480"/>
              <a:gd name="connsiteX120" fmla="*/ 706404 w 761346"/>
              <a:gd name="connsiteY120" fmla="*/ 236238 h 2038480"/>
              <a:gd name="connsiteX121" fmla="*/ 710328 w 761346"/>
              <a:gd name="connsiteY121" fmla="*/ 224465 h 2038480"/>
              <a:gd name="connsiteX122" fmla="*/ 722101 w 761346"/>
              <a:gd name="connsiteY122" fmla="*/ 212691 h 2038480"/>
              <a:gd name="connsiteX123" fmla="*/ 733875 w 761346"/>
              <a:gd name="connsiteY123" fmla="*/ 185220 h 2038480"/>
              <a:gd name="connsiteX124" fmla="*/ 761346 w 761346"/>
              <a:gd name="connsiteY124" fmla="*/ 118504 h 2038480"/>
              <a:gd name="connsiteX125" fmla="*/ 757422 w 761346"/>
              <a:gd name="connsiteY125" fmla="*/ 102806 h 2038480"/>
              <a:gd name="connsiteX126" fmla="*/ 745648 w 761346"/>
              <a:gd name="connsiteY126" fmla="*/ 94957 h 2038480"/>
              <a:gd name="connsiteX127" fmla="*/ 718177 w 761346"/>
              <a:gd name="connsiteY127" fmla="*/ 75335 h 2038480"/>
              <a:gd name="connsiteX128" fmla="*/ 659310 w 761346"/>
              <a:gd name="connsiteY128" fmla="*/ 79259 h 2038480"/>
              <a:gd name="connsiteX129" fmla="*/ 635763 w 761346"/>
              <a:gd name="connsiteY129" fmla="*/ 87108 h 2038480"/>
              <a:gd name="connsiteX130" fmla="*/ 600443 w 761346"/>
              <a:gd name="connsiteY130" fmla="*/ 94957 h 2038480"/>
              <a:gd name="connsiteX131" fmla="*/ 580821 w 761346"/>
              <a:gd name="connsiteY131" fmla="*/ 98882 h 2038480"/>
              <a:gd name="connsiteX132" fmla="*/ 518029 w 761346"/>
              <a:gd name="connsiteY132" fmla="*/ 94957 h 2038480"/>
              <a:gd name="connsiteX133" fmla="*/ 427767 w 761346"/>
              <a:gd name="connsiteY133" fmla="*/ 91033 h 2038480"/>
              <a:gd name="connsiteX134" fmla="*/ 357126 w 761346"/>
              <a:gd name="connsiteY134" fmla="*/ 83184 h 2038480"/>
              <a:gd name="connsiteX135" fmla="*/ 302184 w 761346"/>
              <a:gd name="connsiteY135" fmla="*/ 79259 h 2038480"/>
              <a:gd name="connsiteX136" fmla="*/ 278637 w 761346"/>
              <a:gd name="connsiteY136" fmla="*/ 75335 h 2038480"/>
              <a:gd name="connsiteX137" fmla="*/ 262939 w 761346"/>
              <a:gd name="connsiteY137" fmla="*/ 67486 h 2038480"/>
              <a:gd name="connsiteX138" fmla="*/ 247241 w 761346"/>
              <a:gd name="connsiteY138" fmla="*/ 63562 h 2038480"/>
              <a:gd name="connsiteX139" fmla="*/ 223695 w 761346"/>
              <a:gd name="connsiteY139" fmla="*/ 51788 h 2038480"/>
              <a:gd name="connsiteX140" fmla="*/ 207997 w 761346"/>
              <a:gd name="connsiteY140" fmla="*/ 43939 h 2038480"/>
              <a:gd name="connsiteX141" fmla="*/ 184450 w 761346"/>
              <a:gd name="connsiteY141" fmla="*/ 36090 h 2038480"/>
              <a:gd name="connsiteX142" fmla="*/ 149130 w 761346"/>
              <a:gd name="connsiteY142" fmla="*/ 20392 h 2038480"/>
              <a:gd name="connsiteX143" fmla="*/ 133432 w 761346"/>
              <a:gd name="connsiteY143" fmla="*/ 12544 h 2038480"/>
              <a:gd name="connsiteX144" fmla="*/ 121658 w 761346"/>
              <a:gd name="connsiteY144" fmla="*/ 4695 h 2038480"/>
              <a:gd name="connsiteX0" fmla="*/ 121658 w 761346"/>
              <a:gd name="connsiteY0" fmla="*/ 4695 h 2038480"/>
              <a:gd name="connsiteX1" fmla="*/ 87418 w 761346"/>
              <a:gd name="connsiteY1" fmla="*/ 15044 h 2038480"/>
              <a:gd name="connsiteX2" fmla="*/ 94187 w 761346"/>
              <a:gd name="connsiteY2" fmla="*/ 94957 h 2038480"/>
              <a:gd name="connsiteX3" fmla="*/ 90263 w 761346"/>
              <a:gd name="connsiteY3" fmla="*/ 189144 h 2038480"/>
              <a:gd name="connsiteX4" fmla="*/ 86338 w 761346"/>
              <a:gd name="connsiteY4" fmla="*/ 216616 h 2038480"/>
              <a:gd name="connsiteX5" fmla="*/ 70640 w 761346"/>
              <a:gd name="connsiteY5" fmla="*/ 306878 h 2038480"/>
              <a:gd name="connsiteX6" fmla="*/ 66716 w 761346"/>
              <a:gd name="connsiteY6" fmla="*/ 322576 h 2038480"/>
              <a:gd name="connsiteX7" fmla="*/ 51018 w 761346"/>
              <a:gd name="connsiteY7" fmla="*/ 346123 h 2038480"/>
              <a:gd name="connsiteX8" fmla="*/ 39245 w 761346"/>
              <a:gd name="connsiteY8" fmla="*/ 369670 h 2038480"/>
              <a:gd name="connsiteX9" fmla="*/ 27471 w 761346"/>
              <a:gd name="connsiteY9" fmla="*/ 393216 h 2038480"/>
              <a:gd name="connsiteX10" fmla="*/ 19622 w 761346"/>
              <a:gd name="connsiteY10" fmla="*/ 416763 h 2038480"/>
              <a:gd name="connsiteX11" fmla="*/ 15698 w 761346"/>
              <a:gd name="connsiteY11" fmla="*/ 428537 h 2038480"/>
              <a:gd name="connsiteX12" fmla="*/ 11773 w 761346"/>
              <a:gd name="connsiteY12" fmla="*/ 448159 h 2038480"/>
              <a:gd name="connsiteX13" fmla="*/ 7849 w 761346"/>
              <a:gd name="connsiteY13" fmla="*/ 459932 h 2038480"/>
              <a:gd name="connsiteX14" fmla="*/ 3925 w 761346"/>
              <a:gd name="connsiteY14" fmla="*/ 479555 h 2038480"/>
              <a:gd name="connsiteX15" fmla="*/ 0 w 761346"/>
              <a:gd name="connsiteY15" fmla="*/ 522724 h 2038480"/>
              <a:gd name="connsiteX16" fmla="*/ 7849 w 761346"/>
              <a:gd name="connsiteY16" fmla="*/ 569817 h 2038480"/>
              <a:gd name="connsiteX17" fmla="*/ 11773 w 761346"/>
              <a:gd name="connsiteY17" fmla="*/ 585515 h 2038480"/>
              <a:gd name="connsiteX18" fmla="*/ 19622 w 761346"/>
              <a:gd name="connsiteY18" fmla="*/ 597289 h 2038480"/>
              <a:gd name="connsiteX19" fmla="*/ 31396 w 761346"/>
              <a:gd name="connsiteY19" fmla="*/ 624760 h 2038480"/>
              <a:gd name="connsiteX20" fmla="*/ 35320 w 761346"/>
              <a:gd name="connsiteY20" fmla="*/ 636533 h 2038480"/>
              <a:gd name="connsiteX21" fmla="*/ 43169 w 761346"/>
              <a:gd name="connsiteY21" fmla="*/ 648307 h 2038480"/>
              <a:gd name="connsiteX22" fmla="*/ 54943 w 761346"/>
              <a:gd name="connsiteY22" fmla="*/ 671853 h 2038480"/>
              <a:gd name="connsiteX23" fmla="*/ 66716 w 761346"/>
              <a:gd name="connsiteY23" fmla="*/ 711098 h 2038480"/>
              <a:gd name="connsiteX24" fmla="*/ 74565 w 761346"/>
              <a:gd name="connsiteY24" fmla="*/ 722871 h 2038480"/>
              <a:gd name="connsiteX25" fmla="*/ 78489 w 761346"/>
              <a:gd name="connsiteY25" fmla="*/ 738569 h 2038480"/>
              <a:gd name="connsiteX26" fmla="*/ 86338 w 761346"/>
              <a:gd name="connsiteY26" fmla="*/ 762116 h 2038480"/>
              <a:gd name="connsiteX27" fmla="*/ 90263 w 761346"/>
              <a:gd name="connsiteY27" fmla="*/ 773889 h 2038480"/>
              <a:gd name="connsiteX28" fmla="*/ 98112 w 761346"/>
              <a:gd name="connsiteY28" fmla="*/ 801361 h 2038480"/>
              <a:gd name="connsiteX29" fmla="*/ 94187 w 761346"/>
              <a:gd name="connsiteY29" fmla="*/ 946566 h 2038480"/>
              <a:gd name="connsiteX30" fmla="*/ 90263 w 761346"/>
              <a:gd name="connsiteY30" fmla="*/ 962264 h 2038480"/>
              <a:gd name="connsiteX31" fmla="*/ 86338 w 761346"/>
              <a:gd name="connsiteY31" fmla="*/ 981886 h 2038480"/>
              <a:gd name="connsiteX32" fmla="*/ 82414 w 761346"/>
              <a:gd name="connsiteY32" fmla="*/ 1013282 h 2038480"/>
              <a:gd name="connsiteX33" fmla="*/ 74565 w 761346"/>
              <a:gd name="connsiteY33" fmla="*/ 1056451 h 2038480"/>
              <a:gd name="connsiteX34" fmla="*/ 70640 w 761346"/>
              <a:gd name="connsiteY34" fmla="*/ 1103544 h 2038480"/>
              <a:gd name="connsiteX35" fmla="*/ 66716 w 761346"/>
              <a:gd name="connsiteY35" fmla="*/ 1119242 h 2038480"/>
              <a:gd name="connsiteX36" fmla="*/ 70640 w 761346"/>
              <a:gd name="connsiteY36" fmla="*/ 1229127 h 2038480"/>
              <a:gd name="connsiteX37" fmla="*/ 78489 w 761346"/>
              <a:gd name="connsiteY37" fmla="*/ 1260523 h 2038480"/>
              <a:gd name="connsiteX38" fmla="*/ 82414 w 761346"/>
              <a:gd name="connsiteY38" fmla="*/ 1276221 h 2038480"/>
              <a:gd name="connsiteX39" fmla="*/ 86338 w 761346"/>
              <a:gd name="connsiteY39" fmla="*/ 1291919 h 2038480"/>
              <a:gd name="connsiteX40" fmla="*/ 90263 w 761346"/>
              <a:gd name="connsiteY40" fmla="*/ 1303692 h 2038480"/>
              <a:gd name="connsiteX41" fmla="*/ 94187 w 761346"/>
              <a:gd name="connsiteY41" fmla="*/ 1335088 h 2038480"/>
              <a:gd name="connsiteX42" fmla="*/ 102036 w 761346"/>
              <a:gd name="connsiteY42" fmla="*/ 1362559 h 2038480"/>
              <a:gd name="connsiteX43" fmla="*/ 109885 w 761346"/>
              <a:gd name="connsiteY43" fmla="*/ 1390030 h 2038480"/>
              <a:gd name="connsiteX44" fmla="*/ 117734 w 761346"/>
              <a:gd name="connsiteY44" fmla="*/ 1433199 h 2038480"/>
              <a:gd name="connsiteX45" fmla="*/ 121658 w 761346"/>
              <a:gd name="connsiteY45" fmla="*/ 1444973 h 2038480"/>
              <a:gd name="connsiteX46" fmla="*/ 129507 w 761346"/>
              <a:gd name="connsiteY46" fmla="*/ 1456746 h 2038480"/>
              <a:gd name="connsiteX47" fmla="*/ 137356 w 761346"/>
              <a:gd name="connsiteY47" fmla="*/ 1484217 h 2038480"/>
              <a:gd name="connsiteX48" fmla="*/ 149130 w 761346"/>
              <a:gd name="connsiteY48" fmla="*/ 1511689 h 2038480"/>
              <a:gd name="connsiteX49" fmla="*/ 156979 w 761346"/>
              <a:gd name="connsiteY49" fmla="*/ 1543084 h 2038480"/>
              <a:gd name="connsiteX50" fmla="*/ 160903 w 761346"/>
              <a:gd name="connsiteY50" fmla="*/ 1574480 h 2038480"/>
              <a:gd name="connsiteX51" fmla="*/ 172676 w 761346"/>
              <a:gd name="connsiteY51" fmla="*/ 1637271 h 2038480"/>
              <a:gd name="connsiteX52" fmla="*/ 176601 w 761346"/>
              <a:gd name="connsiteY52" fmla="*/ 1680441 h 2038480"/>
              <a:gd name="connsiteX53" fmla="*/ 180525 w 761346"/>
              <a:gd name="connsiteY53" fmla="*/ 1700063 h 2038480"/>
              <a:gd name="connsiteX54" fmla="*/ 184450 w 761346"/>
              <a:gd name="connsiteY54" fmla="*/ 1723610 h 2038480"/>
              <a:gd name="connsiteX55" fmla="*/ 188374 w 761346"/>
              <a:gd name="connsiteY55" fmla="*/ 1809948 h 2038480"/>
              <a:gd name="connsiteX56" fmla="*/ 192299 w 761346"/>
              <a:gd name="connsiteY56" fmla="*/ 1837419 h 2038480"/>
              <a:gd name="connsiteX57" fmla="*/ 200148 w 761346"/>
              <a:gd name="connsiteY57" fmla="*/ 1868815 h 2038480"/>
              <a:gd name="connsiteX58" fmla="*/ 204072 w 761346"/>
              <a:gd name="connsiteY58" fmla="*/ 1939455 h 2038480"/>
              <a:gd name="connsiteX59" fmla="*/ 207997 w 761346"/>
              <a:gd name="connsiteY59" fmla="*/ 1955153 h 2038480"/>
              <a:gd name="connsiteX60" fmla="*/ 215846 w 761346"/>
              <a:gd name="connsiteY60" fmla="*/ 1982624 h 2038480"/>
              <a:gd name="connsiteX61" fmla="*/ 223695 w 761346"/>
              <a:gd name="connsiteY61" fmla="*/ 2021869 h 2038480"/>
              <a:gd name="connsiteX62" fmla="*/ 231543 w 761346"/>
              <a:gd name="connsiteY62" fmla="*/ 2033642 h 2038480"/>
              <a:gd name="connsiteX63" fmla="*/ 243317 w 761346"/>
              <a:gd name="connsiteY63" fmla="*/ 2037567 h 2038480"/>
              <a:gd name="connsiteX64" fmla="*/ 290410 w 761346"/>
              <a:gd name="connsiteY64" fmla="*/ 2029718 h 2038480"/>
              <a:gd name="connsiteX65" fmla="*/ 302184 w 761346"/>
              <a:gd name="connsiteY65" fmla="*/ 2025793 h 2038480"/>
              <a:gd name="connsiteX66" fmla="*/ 313957 w 761346"/>
              <a:gd name="connsiteY66" fmla="*/ 2014020 h 2038480"/>
              <a:gd name="connsiteX67" fmla="*/ 329655 w 761346"/>
              <a:gd name="connsiteY67" fmla="*/ 1990473 h 2038480"/>
              <a:gd name="connsiteX68" fmla="*/ 349277 w 761346"/>
              <a:gd name="connsiteY68" fmla="*/ 1955153 h 2038480"/>
              <a:gd name="connsiteX69" fmla="*/ 357126 w 761346"/>
              <a:gd name="connsiteY69" fmla="*/ 1931606 h 2038480"/>
              <a:gd name="connsiteX70" fmla="*/ 372824 w 761346"/>
              <a:gd name="connsiteY70" fmla="*/ 1908059 h 2038480"/>
              <a:gd name="connsiteX71" fmla="*/ 384598 w 761346"/>
              <a:gd name="connsiteY71" fmla="*/ 1884513 h 2038480"/>
              <a:gd name="connsiteX72" fmla="*/ 396371 w 761346"/>
              <a:gd name="connsiteY72" fmla="*/ 1872739 h 2038480"/>
              <a:gd name="connsiteX73" fmla="*/ 415993 w 761346"/>
              <a:gd name="connsiteY73" fmla="*/ 1853117 h 2038480"/>
              <a:gd name="connsiteX74" fmla="*/ 423842 w 761346"/>
              <a:gd name="connsiteY74" fmla="*/ 1841344 h 2038480"/>
              <a:gd name="connsiteX75" fmla="*/ 427767 w 761346"/>
              <a:gd name="connsiteY75" fmla="*/ 1829570 h 2038480"/>
              <a:gd name="connsiteX76" fmla="*/ 439540 w 761346"/>
              <a:gd name="connsiteY76" fmla="*/ 1821721 h 2038480"/>
              <a:gd name="connsiteX77" fmla="*/ 447389 w 761346"/>
              <a:gd name="connsiteY77" fmla="*/ 1809948 h 2038480"/>
              <a:gd name="connsiteX78" fmla="*/ 455238 w 761346"/>
              <a:gd name="connsiteY78" fmla="*/ 1794250 h 2038480"/>
              <a:gd name="connsiteX79" fmla="*/ 467011 w 761346"/>
              <a:gd name="connsiteY79" fmla="*/ 1786401 h 2038480"/>
              <a:gd name="connsiteX80" fmla="*/ 474860 w 761346"/>
              <a:gd name="connsiteY80" fmla="*/ 1774628 h 2038480"/>
              <a:gd name="connsiteX81" fmla="*/ 482709 w 761346"/>
              <a:gd name="connsiteY81" fmla="*/ 1751081 h 2038480"/>
              <a:gd name="connsiteX82" fmla="*/ 494482 w 761346"/>
              <a:gd name="connsiteY82" fmla="*/ 1715761 h 2038480"/>
              <a:gd name="connsiteX83" fmla="*/ 498407 w 761346"/>
              <a:gd name="connsiteY83" fmla="*/ 1703987 h 2038480"/>
              <a:gd name="connsiteX84" fmla="*/ 502331 w 761346"/>
              <a:gd name="connsiteY84" fmla="*/ 1692214 h 2038480"/>
              <a:gd name="connsiteX85" fmla="*/ 510180 w 761346"/>
              <a:gd name="connsiteY85" fmla="*/ 1680441 h 2038480"/>
              <a:gd name="connsiteX86" fmla="*/ 521954 w 761346"/>
              <a:gd name="connsiteY86" fmla="*/ 1629422 h 2038480"/>
              <a:gd name="connsiteX87" fmla="*/ 525878 w 761346"/>
              <a:gd name="connsiteY87" fmla="*/ 1617649 h 2038480"/>
              <a:gd name="connsiteX88" fmla="*/ 529803 w 761346"/>
              <a:gd name="connsiteY88" fmla="*/ 1574480 h 2038480"/>
              <a:gd name="connsiteX89" fmla="*/ 533727 w 761346"/>
              <a:gd name="connsiteY89" fmla="*/ 1558782 h 2038480"/>
              <a:gd name="connsiteX90" fmla="*/ 537652 w 761346"/>
              <a:gd name="connsiteY90" fmla="*/ 1539160 h 2038480"/>
              <a:gd name="connsiteX91" fmla="*/ 545501 w 761346"/>
              <a:gd name="connsiteY91" fmla="*/ 1437124 h 2038480"/>
              <a:gd name="connsiteX92" fmla="*/ 553349 w 761346"/>
              <a:gd name="connsiteY92" fmla="*/ 1382181 h 2038480"/>
              <a:gd name="connsiteX93" fmla="*/ 557274 w 761346"/>
              <a:gd name="connsiteY93" fmla="*/ 1315465 h 2038480"/>
              <a:gd name="connsiteX94" fmla="*/ 565123 w 761346"/>
              <a:gd name="connsiteY94" fmla="*/ 1213429 h 2038480"/>
              <a:gd name="connsiteX95" fmla="*/ 569047 w 761346"/>
              <a:gd name="connsiteY95" fmla="*/ 1174185 h 2038480"/>
              <a:gd name="connsiteX96" fmla="*/ 576896 w 761346"/>
              <a:gd name="connsiteY96" fmla="*/ 1138865 h 2038480"/>
              <a:gd name="connsiteX97" fmla="*/ 580821 w 761346"/>
              <a:gd name="connsiteY97" fmla="*/ 1107469 h 2038480"/>
              <a:gd name="connsiteX98" fmla="*/ 584745 w 761346"/>
              <a:gd name="connsiteY98" fmla="*/ 1095695 h 2038480"/>
              <a:gd name="connsiteX99" fmla="*/ 588670 w 761346"/>
              <a:gd name="connsiteY99" fmla="*/ 1079998 h 2038480"/>
              <a:gd name="connsiteX100" fmla="*/ 596519 w 761346"/>
              <a:gd name="connsiteY100" fmla="*/ 1056451 h 2038480"/>
              <a:gd name="connsiteX101" fmla="*/ 604367 w 761346"/>
              <a:gd name="connsiteY101" fmla="*/ 1021131 h 2038480"/>
              <a:gd name="connsiteX102" fmla="*/ 608292 w 761346"/>
              <a:gd name="connsiteY102" fmla="*/ 832756 h 2038480"/>
              <a:gd name="connsiteX103" fmla="*/ 616141 w 761346"/>
              <a:gd name="connsiteY103" fmla="*/ 801361 h 2038480"/>
              <a:gd name="connsiteX104" fmla="*/ 623990 w 761346"/>
              <a:gd name="connsiteY104" fmla="*/ 789587 h 2038480"/>
              <a:gd name="connsiteX105" fmla="*/ 639688 w 761346"/>
              <a:gd name="connsiteY105" fmla="*/ 766041 h 2038480"/>
              <a:gd name="connsiteX106" fmla="*/ 643612 w 761346"/>
              <a:gd name="connsiteY106" fmla="*/ 754267 h 2038480"/>
              <a:gd name="connsiteX107" fmla="*/ 671083 w 761346"/>
              <a:gd name="connsiteY107" fmla="*/ 718947 h 2038480"/>
              <a:gd name="connsiteX108" fmla="*/ 678932 w 761346"/>
              <a:gd name="connsiteY108" fmla="*/ 695400 h 2038480"/>
              <a:gd name="connsiteX109" fmla="*/ 686781 w 761346"/>
              <a:gd name="connsiteY109" fmla="*/ 683627 h 2038480"/>
              <a:gd name="connsiteX110" fmla="*/ 698555 w 761346"/>
              <a:gd name="connsiteY110" fmla="*/ 644382 h 2038480"/>
              <a:gd name="connsiteX111" fmla="*/ 706404 w 761346"/>
              <a:gd name="connsiteY111" fmla="*/ 616911 h 2038480"/>
              <a:gd name="connsiteX112" fmla="*/ 702479 w 761346"/>
              <a:gd name="connsiteY112" fmla="*/ 554119 h 2038480"/>
              <a:gd name="connsiteX113" fmla="*/ 694630 w 761346"/>
              <a:gd name="connsiteY113" fmla="*/ 522724 h 2038480"/>
              <a:gd name="connsiteX114" fmla="*/ 690706 w 761346"/>
              <a:gd name="connsiteY114" fmla="*/ 503101 h 2038480"/>
              <a:gd name="connsiteX115" fmla="*/ 686781 w 761346"/>
              <a:gd name="connsiteY115" fmla="*/ 463857 h 2038480"/>
              <a:gd name="connsiteX116" fmla="*/ 678932 w 761346"/>
              <a:gd name="connsiteY116" fmla="*/ 432461 h 2038480"/>
              <a:gd name="connsiteX117" fmla="*/ 678932 w 761346"/>
              <a:gd name="connsiteY117" fmla="*/ 283332 h 2038480"/>
              <a:gd name="connsiteX118" fmla="*/ 682857 w 761346"/>
              <a:gd name="connsiteY118" fmla="*/ 271558 h 2038480"/>
              <a:gd name="connsiteX119" fmla="*/ 690706 w 761346"/>
              <a:gd name="connsiteY119" fmla="*/ 259785 h 2038480"/>
              <a:gd name="connsiteX120" fmla="*/ 706404 w 761346"/>
              <a:gd name="connsiteY120" fmla="*/ 236238 h 2038480"/>
              <a:gd name="connsiteX121" fmla="*/ 710328 w 761346"/>
              <a:gd name="connsiteY121" fmla="*/ 224465 h 2038480"/>
              <a:gd name="connsiteX122" fmla="*/ 722101 w 761346"/>
              <a:gd name="connsiteY122" fmla="*/ 212691 h 2038480"/>
              <a:gd name="connsiteX123" fmla="*/ 733875 w 761346"/>
              <a:gd name="connsiteY123" fmla="*/ 185220 h 2038480"/>
              <a:gd name="connsiteX124" fmla="*/ 761346 w 761346"/>
              <a:gd name="connsiteY124" fmla="*/ 118504 h 2038480"/>
              <a:gd name="connsiteX125" fmla="*/ 757422 w 761346"/>
              <a:gd name="connsiteY125" fmla="*/ 102806 h 2038480"/>
              <a:gd name="connsiteX126" fmla="*/ 745648 w 761346"/>
              <a:gd name="connsiteY126" fmla="*/ 94957 h 2038480"/>
              <a:gd name="connsiteX127" fmla="*/ 659310 w 761346"/>
              <a:gd name="connsiteY127" fmla="*/ 79259 h 2038480"/>
              <a:gd name="connsiteX128" fmla="*/ 635763 w 761346"/>
              <a:gd name="connsiteY128" fmla="*/ 87108 h 2038480"/>
              <a:gd name="connsiteX129" fmla="*/ 600443 w 761346"/>
              <a:gd name="connsiteY129" fmla="*/ 94957 h 2038480"/>
              <a:gd name="connsiteX130" fmla="*/ 580821 w 761346"/>
              <a:gd name="connsiteY130" fmla="*/ 98882 h 2038480"/>
              <a:gd name="connsiteX131" fmla="*/ 518029 w 761346"/>
              <a:gd name="connsiteY131" fmla="*/ 94957 h 2038480"/>
              <a:gd name="connsiteX132" fmla="*/ 427767 w 761346"/>
              <a:gd name="connsiteY132" fmla="*/ 91033 h 2038480"/>
              <a:gd name="connsiteX133" fmla="*/ 357126 w 761346"/>
              <a:gd name="connsiteY133" fmla="*/ 83184 h 2038480"/>
              <a:gd name="connsiteX134" fmla="*/ 302184 w 761346"/>
              <a:gd name="connsiteY134" fmla="*/ 79259 h 2038480"/>
              <a:gd name="connsiteX135" fmla="*/ 278637 w 761346"/>
              <a:gd name="connsiteY135" fmla="*/ 75335 h 2038480"/>
              <a:gd name="connsiteX136" fmla="*/ 262939 w 761346"/>
              <a:gd name="connsiteY136" fmla="*/ 67486 h 2038480"/>
              <a:gd name="connsiteX137" fmla="*/ 247241 w 761346"/>
              <a:gd name="connsiteY137" fmla="*/ 63562 h 2038480"/>
              <a:gd name="connsiteX138" fmla="*/ 223695 w 761346"/>
              <a:gd name="connsiteY138" fmla="*/ 51788 h 2038480"/>
              <a:gd name="connsiteX139" fmla="*/ 207997 w 761346"/>
              <a:gd name="connsiteY139" fmla="*/ 43939 h 2038480"/>
              <a:gd name="connsiteX140" fmla="*/ 184450 w 761346"/>
              <a:gd name="connsiteY140" fmla="*/ 36090 h 2038480"/>
              <a:gd name="connsiteX141" fmla="*/ 149130 w 761346"/>
              <a:gd name="connsiteY141" fmla="*/ 20392 h 2038480"/>
              <a:gd name="connsiteX142" fmla="*/ 133432 w 761346"/>
              <a:gd name="connsiteY142" fmla="*/ 12544 h 2038480"/>
              <a:gd name="connsiteX143" fmla="*/ 121658 w 761346"/>
              <a:gd name="connsiteY143" fmla="*/ 4695 h 2038480"/>
              <a:gd name="connsiteX0" fmla="*/ 121658 w 761346"/>
              <a:gd name="connsiteY0" fmla="*/ 4695 h 2038480"/>
              <a:gd name="connsiteX1" fmla="*/ 87418 w 761346"/>
              <a:gd name="connsiteY1" fmla="*/ 15044 h 2038480"/>
              <a:gd name="connsiteX2" fmla="*/ 94187 w 761346"/>
              <a:gd name="connsiteY2" fmla="*/ 94957 h 2038480"/>
              <a:gd name="connsiteX3" fmla="*/ 90263 w 761346"/>
              <a:gd name="connsiteY3" fmla="*/ 189144 h 2038480"/>
              <a:gd name="connsiteX4" fmla="*/ 86338 w 761346"/>
              <a:gd name="connsiteY4" fmla="*/ 216616 h 2038480"/>
              <a:gd name="connsiteX5" fmla="*/ 70640 w 761346"/>
              <a:gd name="connsiteY5" fmla="*/ 306878 h 2038480"/>
              <a:gd name="connsiteX6" fmla="*/ 66716 w 761346"/>
              <a:gd name="connsiteY6" fmla="*/ 322576 h 2038480"/>
              <a:gd name="connsiteX7" fmla="*/ 51018 w 761346"/>
              <a:gd name="connsiteY7" fmla="*/ 346123 h 2038480"/>
              <a:gd name="connsiteX8" fmla="*/ 39245 w 761346"/>
              <a:gd name="connsiteY8" fmla="*/ 369670 h 2038480"/>
              <a:gd name="connsiteX9" fmla="*/ 27471 w 761346"/>
              <a:gd name="connsiteY9" fmla="*/ 393216 h 2038480"/>
              <a:gd name="connsiteX10" fmla="*/ 19622 w 761346"/>
              <a:gd name="connsiteY10" fmla="*/ 416763 h 2038480"/>
              <a:gd name="connsiteX11" fmla="*/ 15698 w 761346"/>
              <a:gd name="connsiteY11" fmla="*/ 428537 h 2038480"/>
              <a:gd name="connsiteX12" fmla="*/ 11773 w 761346"/>
              <a:gd name="connsiteY12" fmla="*/ 448159 h 2038480"/>
              <a:gd name="connsiteX13" fmla="*/ 7849 w 761346"/>
              <a:gd name="connsiteY13" fmla="*/ 459932 h 2038480"/>
              <a:gd name="connsiteX14" fmla="*/ 3925 w 761346"/>
              <a:gd name="connsiteY14" fmla="*/ 479555 h 2038480"/>
              <a:gd name="connsiteX15" fmla="*/ 0 w 761346"/>
              <a:gd name="connsiteY15" fmla="*/ 522724 h 2038480"/>
              <a:gd name="connsiteX16" fmla="*/ 7849 w 761346"/>
              <a:gd name="connsiteY16" fmla="*/ 569817 h 2038480"/>
              <a:gd name="connsiteX17" fmla="*/ 11773 w 761346"/>
              <a:gd name="connsiteY17" fmla="*/ 585515 h 2038480"/>
              <a:gd name="connsiteX18" fmla="*/ 19622 w 761346"/>
              <a:gd name="connsiteY18" fmla="*/ 597289 h 2038480"/>
              <a:gd name="connsiteX19" fmla="*/ 31396 w 761346"/>
              <a:gd name="connsiteY19" fmla="*/ 624760 h 2038480"/>
              <a:gd name="connsiteX20" fmla="*/ 35320 w 761346"/>
              <a:gd name="connsiteY20" fmla="*/ 636533 h 2038480"/>
              <a:gd name="connsiteX21" fmla="*/ 43169 w 761346"/>
              <a:gd name="connsiteY21" fmla="*/ 648307 h 2038480"/>
              <a:gd name="connsiteX22" fmla="*/ 54943 w 761346"/>
              <a:gd name="connsiteY22" fmla="*/ 671853 h 2038480"/>
              <a:gd name="connsiteX23" fmla="*/ 66716 w 761346"/>
              <a:gd name="connsiteY23" fmla="*/ 711098 h 2038480"/>
              <a:gd name="connsiteX24" fmla="*/ 74565 w 761346"/>
              <a:gd name="connsiteY24" fmla="*/ 722871 h 2038480"/>
              <a:gd name="connsiteX25" fmla="*/ 78489 w 761346"/>
              <a:gd name="connsiteY25" fmla="*/ 738569 h 2038480"/>
              <a:gd name="connsiteX26" fmla="*/ 86338 w 761346"/>
              <a:gd name="connsiteY26" fmla="*/ 762116 h 2038480"/>
              <a:gd name="connsiteX27" fmla="*/ 90263 w 761346"/>
              <a:gd name="connsiteY27" fmla="*/ 773889 h 2038480"/>
              <a:gd name="connsiteX28" fmla="*/ 98112 w 761346"/>
              <a:gd name="connsiteY28" fmla="*/ 801361 h 2038480"/>
              <a:gd name="connsiteX29" fmla="*/ 94187 w 761346"/>
              <a:gd name="connsiteY29" fmla="*/ 946566 h 2038480"/>
              <a:gd name="connsiteX30" fmla="*/ 90263 w 761346"/>
              <a:gd name="connsiteY30" fmla="*/ 962264 h 2038480"/>
              <a:gd name="connsiteX31" fmla="*/ 86338 w 761346"/>
              <a:gd name="connsiteY31" fmla="*/ 981886 h 2038480"/>
              <a:gd name="connsiteX32" fmla="*/ 82414 w 761346"/>
              <a:gd name="connsiteY32" fmla="*/ 1013282 h 2038480"/>
              <a:gd name="connsiteX33" fmla="*/ 74565 w 761346"/>
              <a:gd name="connsiteY33" fmla="*/ 1056451 h 2038480"/>
              <a:gd name="connsiteX34" fmla="*/ 70640 w 761346"/>
              <a:gd name="connsiteY34" fmla="*/ 1103544 h 2038480"/>
              <a:gd name="connsiteX35" fmla="*/ 66716 w 761346"/>
              <a:gd name="connsiteY35" fmla="*/ 1119242 h 2038480"/>
              <a:gd name="connsiteX36" fmla="*/ 70640 w 761346"/>
              <a:gd name="connsiteY36" fmla="*/ 1229127 h 2038480"/>
              <a:gd name="connsiteX37" fmla="*/ 78489 w 761346"/>
              <a:gd name="connsiteY37" fmla="*/ 1260523 h 2038480"/>
              <a:gd name="connsiteX38" fmla="*/ 82414 w 761346"/>
              <a:gd name="connsiteY38" fmla="*/ 1276221 h 2038480"/>
              <a:gd name="connsiteX39" fmla="*/ 86338 w 761346"/>
              <a:gd name="connsiteY39" fmla="*/ 1291919 h 2038480"/>
              <a:gd name="connsiteX40" fmla="*/ 90263 w 761346"/>
              <a:gd name="connsiteY40" fmla="*/ 1303692 h 2038480"/>
              <a:gd name="connsiteX41" fmla="*/ 94187 w 761346"/>
              <a:gd name="connsiteY41" fmla="*/ 1335088 h 2038480"/>
              <a:gd name="connsiteX42" fmla="*/ 102036 w 761346"/>
              <a:gd name="connsiteY42" fmla="*/ 1362559 h 2038480"/>
              <a:gd name="connsiteX43" fmla="*/ 109885 w 761346"/>
              <a:gd name="connsiteY43" fmla="*/ 1390030 h 2038480"/>
              <a:gd name="connsiteX44" fmla="*/ 117734 w 761346"/>
              <a:gd name="connsiteY44" fmla="*/ 1433199 h 2038480"/>
              <a:gd name="connsiteX45" fmla="*/ 121658 w 761346"/>
              <a:gd name="connsiteY45" fmla="*/ 1444973 h 2038480"/>
              <a:gd name="connsiteX46" fmla="*/ 129507 w 761346"/>
              <a:gd name="connsiteY46" fmla="*/ 1456746 h 2038480"/>
              <a:gd name="connsiteX47" fmla="*/ 137356 w 761346"/>
              <a:gd name="connsiteY47" fmla="*/ 1484217 h 2038480"/>
              <a:gd name="connsiteX48" fmla="*/ 149130 w 761346"/>
              <a:gd name="connsiteY48" fmla="*/ 1511689 h 2038480"/>
              <a:gd name="connsiteX49" fmla="*/ 156979 w 761346"/>
              <a:gd name="connsiteY49" fmla="*/ 1543084 h 2038480"/>
              <a:gd name="connsiteX50" fmla="*/ 160903 w 761346"/>
              <a:gd name="connsiteY50" fmla="*/ 1574480 h 2038480"/>
              <a:gd name="connsiteX51" fmla="*/ 172676 w 761346"/>
              <a:gd name="connsiteY51" fmla="*/ 1637271 h 2038480"/>
              <a:gd name="connsiteX52" fmla="*/ 176601 w 761346"/>
              <a:gd name="connsiteY52" fmla="*/ 1680441 h 2038480"/>
              <a:gd name="connsiteX53" fmla="*/ 180525 w 761346"/>
              <a:gd name="connsiteY53" fmla="*/ 1700063 h 2038480"/>
              <a:gd name="connsiteX54" fmla="*/ 184450 w 761346"/>
              <a:gd name="connsiteY54" fmla="*/ 1723610 h 2038480"/>
              <a:gd name="connsiteX55" fmla="*/ 188374 w 761346"/>
              <a:gd name="connsiteY55" fmla="*/ 1809948 h 2038480"/>
              <a:gd name="connsiteX56" fmla="*/ 192299 w 761346"/>
              <a:gd name="connsiteY56" fmla="*/ 1837419 h 2038480"/>
              <a:gd name="connsiteX57" fmla="*/ 200148 w 761346"/>
              <a:gd name="connsiteY57" fmla="*/ 1868815 h 2038480"/>
              <a:gd name="connsiteX58" fmla="*/ 204072 w 761346"/>
              <a:gd name="connsiteY58" fmla="*/ 1939455 h 2038480"/>
              <a:gd name="connsiteX59" fmla="*/ 207997 w 761346"/>
              <a:gd name="connsiteY59" fmla="*/ 1955153 h 2038480"/>
              <a:gd name="connsiteX60" fmla="*/ 215846 w 761346"/>
              <a:gd name="connsiteY60" fmla="*/ 1982624 h 2038480"/>
              <a:gd name="connsiteX61" fmla="*/ 223695 w 761346"/>
              <a:gd name="connsiteY61" fmla="*/ 2021869 h 2038480"/>
              <a:gd name="connsiteX62" fmla="*/ 231543 w 761346"/>
              <a:gd name="connsiteY62" fmla="*/ 2033642 h 2038480"/>
              <a:gd name="connsiteX63" fmla="*/ 243317 w 761346"/>
              <a:gd name="connsiteY63" fmla="*/ 2037567 h 2038480"/>
              <a:gd name="connsiteX64" fmla="*/ 290410 w 761346"/>
              <a:gd name="connsiteY64" fmla="*/ 2029718 h 2038480"/>
              <a:gd name="connsiteX65" fmla="*/ 302184 w 761346"/>
              <a:gd name="connsiteY65" fmla="*/ 2025793 h 2038480"/>
              <a:gd name="connsiteX66" fmla="*/ 313957 w 761346"/>
              <a:gd name="connsiteY66" fmla="*/ 2014020 h 2038480"/>
              <a:gd name="connsiteX67" fmla="*/ 329655 w 761346"/>
              <a:gd name="connsiteY67" fmla="*/ 1990473 h 2038480"/>
              <a:gd name="connsiteX68" fmla="*/ 349277 w 761346"/>
              <a:gd name="connsiteY68" fmla="*/ 1955153 h 2038480"/>
              <a:gd name="connsiteX69" fmla="*/ 357126 w 761346"/>
              <a:gd name="connsiteY69" fmla="*/ 1931606 h 2038480"/>
              <a:gd name="connsiteX70" fmla="*/ 372824 w 761346"/>
              <a:gd name="connsiteY70" fmla="*/ 1908059 h 2038480"/>
              <a:gd name="connsiteX71" fmla="*/ 384598 w 761346"/>
              <a:gd name="connsiteY71" fmla="*/ 1884513 h 2038480"/>
              <a:gd name="connsiteX72" fmla="*/ 396371 w 761346"/>
              <a:gd name="connsiteY72" fmla="*/ 1872739 h 2038480"/>
              <a:gd name="connsiteX73" fmla="*/ 415993 w 761346"/>
              <a:gd name="connsiteY73" fmla="*/ 1853117 h 2038480"/>
              <a:gd name="connsiteX74" fmla="*/ 423842 w 761346"/>
              <a:gd name="connsiteY74" fmla="*/ 1841344 h 2038480"/>
              <a:gd name="connsiteX75" fmla="*/ 427767 w 761346"/>
              <a:gd name="connsiteY75" fmla="*/ 1829570 h 2038480"/>
              <a:gd name="connsiteX76" fmla="*/ 439540 w 761346"/>
              <a:gd name="connsiteY76" fmla="*/ 1821721 h 2038480"/>
              <a:gd name="connsiteX77" fmla="*/ 447389 w 761346"/>
              <a:gd name="connsiteY77" fmla="*/ 1809948 h 2038480"/>
              <a:gd name="connsiteX78" fmla="*/ 455238 w 761346"/>
              <a:gd name="connsiteY78" fmla="*/ 1794250 h 2038480"/>
              <a:gd name="connsiteX79" fmla="*/ 467011 w 761346"/>
              <a:gd name="connsiteY79" fmla="*/ 1786401 h 2038480"/>
              <a:gd name="connsiteX80" fmla="*/ 474860 w 761346"/>
              <a:gd name="connsiteY80" fmla="*/ 1774628 h 2038480"/>
              <a:gd name="connsiteX81" fmla="*/ 482709 w 761346"/>
              <a:gd name="connsiteY81" fmla="*/ 1751081 h 2038480"/>
              <a:gd name="connsiteX82" fmla="*/ 494482 w 761346"/>
              <a:gd name="connsiteY82" fmla="*/ 1715761 h 2038480"/>
              <a:gd name="connsiteX83" fmla="*/ 498407 w 761346"/>
              <a:gd name="connsiteY83" fmla="*/ 1703987 h 2038480"/>
              <a:gd name="connsiteX84" fmla="*/ 502331 w 761346"/>
              <a:gd name="connsiteY84" fmla="*/ 1692214 h 2038480"/>
              <a:gd name="connsiteX85" fmla="*/ 510180 w 761346"/>
              <a:gd name="connsiteY85" fmla="*/ 1680441 h 2038480"/>
              <a:gd name="connsiteX86" fmla="*/ 521954 w 761346"/>
              <a:gd name="connsiteY86" fmla="*/ 1629422 h 2038480"/>
              <a:gd name="connsiteX87" fmla="*/ 525878 w 761346"/>
              <a:gd name="connsiteY87" fmla="*/ 1617649 h 2038480"/>
              <a:gd name="connsiteX88" fmla="*/ 529803 w 761346"/>
              <a:gd name="connsiteY88" fmla="*/ 1574480 h 2038480"/>
              <a:gd name="connsiteX89" fmla="*/ 533727 w 761346"/>
              <a:gd name="connsiteY89" fmla="*/ 1558782 h 2038480"/>
              <a:gd name="connsiteX90" fmla="*/ 537652 w 761346"/>
              <a:gd name="connsiteY90" fmla="*/ 1539160 h 2038480"/>
              <a:gd name="connsiteX91" fmla="*/ 545501 w 761346"/>
              <a:gd name="connsiteY91" fmla="*/ 1437124 h 2038480"/>
              <a:gd name="connsiteX92" fmla="*/ 553349 w 761346"/>
              <a:gd name="connsiteY92" fmla="*/ 1382181 h 2038480"/>
              <a:gd name="connsiteX93" fmla="*/ 557274 w 761346"/>
              <a:gd name="connsiteY93" fmla="*/ 1315465 h 2038480"/>
              <a:gd name="connsiteX94" fmla="*/ 565123 w 761346"/>
              <a:gd name="connsiteY94" fmla="*/ 1213429 h 2038480"/>
              <a:gd name="connsiteX95" fmla="*/ 569047 w 761346"/>
              <a:gd name="connsiteY95" fmla="*/ 1174185 h 2038480"/>
              <a:gd name="connsiteX96" fmla="*/ 576896 w 761346"/>
              <a:gd name="connsiteY96" fmla="*/ 1138865 h 2038480"/>
              <a:gd name="connsiteX97" fmla="*/ 580821 w 761346"/>
              <a:gd name="connsiteY97" fmla="*/ 1107469 h 2038480"/>
              <a:gd name="connsiteX98" fmla="*/ 584745 w 761346"/>
              <a:gd name="connsiteY98" fmla="*/ 1095695 h 2038480"/>
              <a:gd name="connsiteX99" fmla="*/ 588670 w 761346"/>
              <a:gd name="connsiteY99" fmla="*/ 1079998 h 2038480"/>
              <a:gd name="connsiteX100" fmla="*/ 596519 w 761346"/>
              <a:gd name="connsiteY100" fmla="*/ 1056451 h 2038480"/>
              <a:gd name="connsiteX101" fmla="*/ 604367 w 761346"/>
              <a:gd name="connsiteY101" fmla="*/ 1021131 h 2038480"/>
              <a:gd name="connsiteX102" fmla="*/ 608292 w 761346"/>
              <a:gd name="connsiteY102" fmla="*/ 832756 h 2038480"/>
              <a:gd name="connsiteX103" fmla="*/ 616141 w 761346"/>
              <a:gd name="connsiteY103" fmla="*/ 801361 h 2038480"/>
              <a:gd name="connsiteX104" fmla="*/ 623990 w 761346"/>
              <a:gd name="connsiteY104" fmla="*/ 789587 h 2038480"/>
              <a:gd name="connsiteX105" fmla="*/ 639688 w 761346"/>
              <a:gd name="connsiteY105" fmla="*/ 766041 h 2038480"/>
              <a:gd name="connsiteX106" fmla="*/ 643612 w 761346"/>
              <a:gd name="connsiteY106" fmla="*/ 754267 h 2038480"/>
              <a:gd name="connsiteX107" fmla="*/ 671083 w 761346"/>
              <a:gd name="connsiteY107" fmla="*/ 718947 h 2038480"/>
              <a:gd name="connsiteX108" fmla="*/ 678932 w 761346"/>
              <a:gd name="connsiteY108" fmla="*/ 695400 h 2038480"/>
              <a:gd name="connsiteX109" fmla="*/ 686781 w 761346"/>
              <a:gd name="connsiteY109" fmla="*/ 683627 h 2038480"/>
              <a:gd name="connsiteX110" fmla="*/ 698555 w 761346"/>
              <a:gd name="connsiteY110" fmla="*/ 644382 h 2038480"/>
              <a:gd name="connsiteX111" fmla="*/ 706404 w 761346"/>
              <a:gd name="connsiteY111" fmla="*/ 616911 h 2038480"/>
              <a:gd name="connsiteX112" fmla="*/ 702479 w 761346"/>
              <a:gd name="connsiteY112" fmla="*/ 554119 h 2038480"/>
              <a:gd name="connsiteX113" fmla="*/ 694630 w 761346"/>
              <a:gd name="connsiteY113" fmla="*/ 522724 h 2038480"/>
              <a:gd name="connsiteX114" fmla="*/ 690706 w 761346"/>
              <a:gd name="connsiteY114" fmla="*/ 503101 h 2038480"/>
              <a:gd name="connsiteX115" fmla="*/ 686781 w 761346"/>
              <a:gd name="connsiteY115" fmla="*/ 463857 h 2038480"/>
              <a:gd name="connsiteX116" fmla="*/ 678932 w 761346"/>
              <a:gd name="connsiteY116" fmla="*/ 432461 h 2038480"/>
              <a:gd name="connsiteX117" fmla="*/ 678932 w 761346"/>
              <a:gd name="connsiteY117" fmla="*/ 283332 h 2038480"/>
              <a:gd name="connsiteX118" fmla="*/ 682857 w 761346"/>
              <a:gd name="connsiteY118" fmla="*/ 271558 h 2038480"/>
              <a:gd name="connsiteX119" fmla="*/ 690706 w 761346"/>
              <a:gd name="connsiteY119" fmla="*/ 259785 h 2038480"/>
              <a:gd name="connsiteX120" fmla="*/ 706404 w 761346"/>
              <a:gd name="connsiteY120" fmla="*/ 236238 h 2038480"/>
              <a:gd name="connsiteX121" fmla="*/ 710328 w 761346"/>
              <a:gd name="connsiteY121" fmla="*/ 224465 h 2038480"/>
              <a:gd name="connsiteX122" fmla="*/ 722101 w 761346"/>
              <a:gd name="connsiteY122" fmla="*/ 212691 h 2038480"/>
              <a:gd name="connsiteX123" fmla="*/ 733875 w 761346"/>
              <a:gd name="connsiteY123" fmla="*/ 185220 h 2038480"/>
              <a:gd name="connsiteX124" fmla="*/ 761346 w 761346"/>
              <a:gd name="connsiteY124" fmla="*/ 118504 h 2038480"/>
              <a:gd name="connsiteX125" fmla="*/ 757422 w 761346"/>
              <a:gd name="connsiteY125" fmla="*/ 102806 h 2038480"/>
              <a:gd name="connsiteX126" fmla="*/ 745648 w 761346"/>
              <a:gd name="connsiteY126" fmla="*/ 94957 h 2038480"/>
              <a:gd name="connsiteX127" fmla="*/ 635763 w 761346"/>
              <a:gd name="connsiteY127" fmla="*/ 87108 h 2038480"/>
              <a:gd name="connsiteX128" fmla="*/ 600443 w 761346"/>
              <a:gd name="connsiteY128" fmla="*/ 94957 h 2038480"/>
              <a:gd name="connsiteX129" fmla="*/ 580821 w 761346"/>
              <a:gd name="connsiteY129" fmla="*/ 98882 h 2038480"/>
              <a:gd name="connsiteX130" fmla="*/ 518029 w 761346"/>
              <a:gd name="connsiteY130" fmla="*/ 94957 h 2038480"/>
              <a:gd name="connsiteX131" fmla="*/ 427767 w 761346"/>
              <a:gd name="connsiteY131" fmla="*/ 91033 h 2038480"/>
              <a:gd name="connsiteX132" fmla="*/ 357126 w 761346"/>
              <a:gd name="connsiteY132" fmla="*/ 83184 h 2038480"/>
              <a:gd name="connsiteX133" fmla="*/ 302184 w 761346"/>
              <a:gd name="connsiteY133" fmla="*/ 79259 h 2038480"/>
              <a:gd name="connsiteX134" fmla="*/ 278637 w 761346"/>
              <a:gd name="connsiteY134" fmla="*/ 75335 h 2038480"/>
              <a:gd name="connsiteX135" fmla="*/ 262939 w 761346"/>
              <a:gd name="connsiteY135" fmla="*/ 67486 h 2038480"/>
              <a:gd name="connsiteX136" fmla="*/ 247241 w 761346"/>
              <a:gd name="connsiteY136" fmla="*/ 63562 h 2038480"/>
              <a:gd name="connsiteX137" fmla="*/ 223695 w 761346"/>
              <a:gd name="connsiteY137" fmla="*/ 51788 h 2038480"/>
              <a:gd name="connsiteX138" fmla="*/ 207997 w 761346"/>
              <a:gd name="connsiteY138" fmla="*/ 43939 h 2038480"/>
              <a:gd name="connsiteX139" fmla="*/ 184450 w 761346"/>
              <a:gd name="connsiteY139" fmla="*/ 36090 h 2038480"/>
              <a:gd name="connsiteX140" fmla="*/ 149130 w 761346"/>
              <a:gd name="connsiteY140" fmla="*/ 20392 h 2038480"/>
              <a:gd name="connsiteX141" fmla="*/ 133432 w 761346"/>
              <a:gd name="connsiteY141" fmla="*/ 12544 h 2038480"/>
              <a:gd name="connsiteX142" fmla="*/ 121658 w 761346"/>
              <a:gd name="connsiteY142" fmla="*/ 4695 h 2038480"/>
              <a:gd name="connsiteX0" fmla="*/ 121658 w 761346"/>
              <a:gd name="connsiteY0" fmla="*/ 4695 h 2038480"/>
              <a:gd name="connsiteX1" fmla="*/ 87418 w 761346"/>
              <a:gd name="connsiteY1" fmla="*/ 15044 h 2038480"/>
              <a:gd name="connsiteX2" fmla="*/ 94187 w 761346"/>
              <a:gd name="connsiteY2" fmla="*/ 94957 h 2038480"/>
              <a:gd name="connsiteX3" fmla="*/ 90263 w 761346"/>
              <a:gd name="connsiteY3" fmla="*/ 189144 h 2038480"/>
              <a:gd name="connsiteX4" fmla="*/ 86338 w 761346"/>
              <a:gd name="connsiteY4" fmla="*/ 216616 h 2038480"/>
              <a:gd name="connsiteX5" fmla="*/ 70640 w 761346"/>
              <a:gd name="connsiteY5" fmla="*/ 306878 h 2038480"/>
              <a:gd name="connsiteX6" fmla="*/ 66716 w 761346"/>
              <a:gd name="connsiteY6" fmla="*/ 322576 h 2038480"/>
              <a:gd name="connsiteX7" fmla="*/ 51018 w 761346"/>
              <a:gd name="connsiteY7" fmla="*/ 346123 h 2038480"/>
              <a:gd name="connsiteX8" fmla="*/ 39245 w 761346"/>
              <a:gd name="connsiteY8" fmla="*/ 369670 h 2038480"/>
              <a:gd name="connsiteX9" fmla="*/ 27471 w 761346"/>
              <a:gd name="connsiteY9" fmla="*/ 393216 h 2038480"/>
              <a:gd name="connsiteX10" fmla="*/ 19622 w 761346"/>
              <a:gd name="connsiteY10" fmla="*/ 416763 h 2038480"/>
              <a:gd name="connsiteX11" fmla="*/ 15698 w 761346"/>
              <a:gd name="connsiteY11" fmla="*/ 428537 h 2038480"/>
              <a:gd name="connsiteX12" fmla="*/ 11773 w 761346"/>
              <a:gd name="connsiteY12" fmla="*/ 448159 h 2038480"/>
              <a:gd name="connsiteX13" fmla="*/ 7849 w 761346"/>
              <a:gd name="connsiteY13" fmla="*/ 459932 h 2038480"/>
              <a:gd name="connsiteX14" fmla="*/ 3925 w 761346"/>
              <a:gd name="connsiteY14" fmla="*/ 479555 h 2038480"/>
              <a:gd name="connsiteX15" fmla="*/ 0 w 761346"/>
              <a:gd name="connsiteY15" fmla="*/ 522724 h 2038480"/>
              <a:gd name="connsiteX16" fmla="*/ 7849 w 761346"/>
              <a:gd name="connsiteY16" fmla="*/ 569817 h 2038480"/>
              <a:gd name="connsiteX17" fmla="*/ 11773 w 761346"/>
              <a:gd name="connsiteY17" fmla="*/ 585515 h 2038480"/>
              <a:gd name="connsiteX18" fmla="*/ 19622 w 761346"/>
              <a:gd name="connsiteY18" fmla="*/ 597289 h 2038480"/>
              <a:gd name="connsiteX19" fmla="*/ 31396 w 761346"/>
              <a:gd name="connsiteY19" fmla="*/ 624760 h 2038480"/>
              <a:gd name="connsiteX20" fmla="*/ 35320 w 761346"/>
              <a:gd name="connsiteY20" fmla="*/ 636533 h 2038480"/>
              <a:gd name="connsiteX21" fmla="*/ 43169 w 761346"/>
              <a:gd name="connsiteY21" fmla="*/ 648307 h 2038480"/>
              <a:gd name="connsiteX22" fmla="*/ 54943 w 761346"/>
              <a:gd name="connsiteY22" fmla="*/ 671853 h 2038480"/>
              <a:gd name="connsiteX23" fmla="*/ 66716 w 761346"/>
              <a:gd name="connsiteY23" fmla="*/ 711098 h 2038480"/>
              <a:gd name="connsiteX24" fmla="*/ 74565 w 761346"/>
              <a:gd name="connsiteY24" fmla="*/ 722871 h 2038480"/>
              <a:gd name="connsiteX25" fmla="*/ 78489 w 761346"/>
              <a:gd name="connsiteY25" fmla="*/ 738569 h 2038480"/>
              <a:gd name="connsiteX26" fmla="*/ 86338 w 761346"/>
              <a:gd name="connsiteY26" fmla="*/ 762116 h 2038480"/>
              <a:gd name="connsiteX27" fmla="*/ 90263 w 761346"/>
              <a:gd name="connsiteY27" fmla="*/ 773889 h 2038480"/>
              <a:gd name="connsiteX28" fmla="*/ 98112 w 761346"/>
              <a:gd name="connsiteY28" fmla="*/ 801361 h 2038480"/>
              <a:gd name="connsiteX29" fmla="*/ 94187 w 761346"/>
              <a:gd name="connsiteY29" fmla="*/ 946566 h 2038480"/>
              <a:gd name="connsiteX30" fmla="*/ 90263 w 761346"/>
              <a:gd name="connsiteY30" fmla="*/ 962264 h 2038480"/>
              <a:gd name="connsiteX31" fmla="*/ 86338 w 761346"/>
              <a:gd name="connsiteY31" fmla="*/ 981886 h 2038480"/>
              <a:gd name="connsiteX32" fmla="*/ 82414 w 761346"/>
              <a:gd name="connsiteY32" fmla="*/ 1013282 h 2038480"/>
              <a:gd name="connsiteX33" fmla="*/ 74565 w 761346"/>
              <a:gd name="connsiteY33" fmla="*/ 1056451 h 2038480"/>
              <a:gd name="connsiteX34" fmla="*/ 70640 w 761346"/>
              <a:gd name="connsiteY34" fmla="*/ 1103544 h 2038480"/>
              <a:gd name="connsiteX35" fmla="*/ 66716 w 761346"/>
              <a:gd name="connsiteY35" fmla="*/ 1119242 h 2038480"/>
              <a:gd name="connsiteX36" fmla="*/ 70640 w 761346"/>
              <a:gd name="connsiteY36" fmla="*/ 1229127 h 2038480"/>
              <a:gd name="connsiteX37" fmla="*/ 78489 w 761346"/>
              <a:gd name="connsiteY37" fmla="*/ 1260523 h 2038480"/>
              <a:gd name="connsiteX38" fmla="*/ 82414 w 761346"/>
              <a:gd name="connsiteY38" fmla="*/ 1276221 h 2038480"/>
              <a:gd name="connsiteX39" fmla="*/ 86338 w 761346"/>
              <a:gd name="connsiteY39" fmla="*/ 1291919 h 2038480"/>
              <a:gd name="connsiteX40" fmla="*/ 90263 w 761346"/>
              <a:gd name="connsiteY40" fmla="*/ 1303692 h 2038480"/>
              <a:gd name="connsiteX41" fmla="*/ 94187 w 761346"/>
              <a:gd name="connsiteY41" fmla="*/ 1335088 h 2038480"/>
              <a:gd name="connsiteX42" fmla="*/ 102036 w 761346"/>
              <a:gd name="connsiteY42" fmla="*/ 1362559 h 2038480"/>
              <a:gd name="connsiteX43" fmla="*/ 109885 w 761346"/>
              <a:gd name="connsiteY43" fmla="*/ 1390030 h 2038480"/>
              <a:gd name="connsiteX44" fmla="*/ 117734 w 761346"/>
              <a:gd name="connsiteY44" fmla="*/ 1433199 h 2038480"/>
              <a:gd name="connsiteX45" fmla="*/ 121658 w 761346"/>
              <a:gd name="connsiteY45" fmla="*/ 1444973 h 2038480"/>
              <a:gd name="connsiteX46" fmla="*/ 129507 w 761346"/>
              <a:gd name="connsiteY46" fmla="*/ 1456746 h 2038480"/>
              <a:gd name="connsiteX47" fmla="*/ 137356 w 761346"/>
              <a:gd name="connsiteY47" fmla="*/ 1484217 h 2038480"/>
              <a:gd name="connsiteX48" fmla="*/ 149130 w 761346"/>
              <a:gd name="connsiteY48" fmla="*/ 1511689 h 2038480"/>
              <a:gd name="connsiteX49" fmla="*/ 156979 w 761346"/>
              <a:gd name="connsiteY49" fmla="*/ 1543084 h 2038480"/>
              <a:gd name="connsiteX50" fmla="*/ 160903 w 761346"/>
              <a:gd name="connsiteY50" fmla="*/ 1574480 h 2038480"/>
              <a:gd name="connsiteX51" fmla="*/ 172676 w 761346"/>
              <a:gd name="connsiteY51" fmla="*/ 1637271 h 2038480"/>
              <a:gd name="connsiteX52" fmla="*/ 176601 w 761346"/>
              <a:gd name="connsiteY52" fmla="*/ 1680441 h 2038480"/>
              <a:gd name="connsiteX53" fmla="*/ 180525 w 761346"/>
              <a:gd name="connsiteY53" fmla="*/ 1700063 h 2038480"/>
              <a:gd name="connsiteX54" fmla="*/ 184450 w 761346"/>
              <a:gd name="connsiteY54" fmla="*/ 1723610 h 2038480"/>
              <a:gd name="connsiteX55" fmla="*/ 188374 w 761346"/>
              <a:gd name="connsiteY55" fmla="*/ 1809948 h 2038480"/>
              <a:gd name="connsiteX56" fmla="*/ 192299 w 761346"/>
              <a:gd name="connsiteY56" fmla="*/ 1837419 h 2038480"/>
              <a:gd name="connsiteX57" fmla="*/ 200148 w 761346"/>
              <a:gd name="connsiteY57" fmla="*/ 1868815 h 2038480"/>
              <a:gd name="connsiteX58" fmla="*/ 204072 w 761346"/>
              <a:gd name="connsiteY58" fmla="*/ 1939455 h 2038480"/>
              <a:gd name="connsiteX59" fmla="*/ 207997 w 761346"/>
              <a:gd name="connsiteY59" fmla="*/ 1955153 h 2038480"/>
              <a:gd name="connsiteX60" fmla="*/ 215846 w 761346"/>
              <a:gd name="connsiteY60" fmla="*/ 1982624 h 2038480"/>
              <a:gd name="connsiteX61" fmla="*/ 223695 w 761346"/>
              <a:gd name="connsiteY61" fmla="*/ 2021869 h 2038480"/>
              <a:gd name="connsiteX62" fmla="*/ 231543 w 761346"/>
              <a:gd name="connsiteY62" fmla="*/ 2033642 h 2038480"/>
              <a:gd name="connsiteX63" fmla="*/ 243317 w 761346"/>
              <a:gd name="connsiteY63" fmla="*/ 2037567 h 2038480"/>
              <a:gd name="connsiteX64" fmla="*/ 290410 w 761346"/>
              <a:gd name="connsiteY64" fmla="*/ 2029718 h 2038480"/>
              <a:gd name="connsiteX65" fmla="*/ 302184 w 761346"/>
              <a:gd name="connsiteY65" fmla="*/ 2025793 h 2038480"/>
              <a:gd name="connsiteX66" fmla="*/ 313957 w 761346"/>
              <a:gd name="connsiteY66" fmla="*/ 2014020 h 2038480"/>
              <a:gd name="connsiteX67" fmla="*/ 329655 w 761346"/>
              <a:gd name="connsiteY67" fmla="*/ 1990473 h 2038480"/>
              <a:gd name="connsiteX68" fmla="*/ 349277 w 761346"/>
              <a:gd name="connsiteY68" fmla="*/ 1955153 h 2038480"/>
              <a:gd name="connsiteX69" fmla="*/ 357126 w 761346"/>
              <a:gd name="connsiteY69" fmla="*/ 1931606 h 2038480"/>
              <a:gd name="connsiteX70" fmla="*/ 372824 w 761346"/>
              <a:gd name="connsiteY70" fmla="*/ 1908059 h 2038480"/>
              <a:gd name="connsiteX71" fmla="*/ 384598 w 761346"/>
              <a:gd name="connsiteY71" fmla="*/ 1884513 h 2038480"/>
              <a:gd name="connsiteX72" fmla="*/ 396371 w 761346"/>
              <a:gd name="connsiteY72" fmla="*/ 1872739 h 2038480"/>
              <a:gd name="connsiteX73" fmla="*/ 415993 w 761346"/>
              <a:gd name="connsiteY73" fmla="*/ 1853117 h 2038480"/>
              <a:gd name="connsiteX74" fmla="*/ 423842 w 761346"/>
              <a:gd name="connsiteY74" fmla="*/ 1841344 h 2038480"/>
              <a:gd name="connsiteX75" fmla="*/ 427767 w 761346"/>
              <a:gd name="connsiteY75" fmla="*/ 1829570 h 2038480"/>
              <a:gd name="connsiteX76" fmla="*/ 439540 w 761346"/>
              <a:gd name="connsiteY76" fmla="*/ 1821721 h 2038480"/>
              <a:gd name="connsiteX77" fmla="*/ 447389 w 761346"/>
              <a:gd name="connsiteY77" fmla="*/ 1809948 h 2038480"/>
              <a:gd name="connsiteX78" fmla="*/ 455238 w 761346"/>
              <a:gd name="connsiteY78" fmla="*/ 1794250 h 2038480"/>
              <a:gd name="connsiteX79" fmla="*/ 467011 w 761346"/>
              <a:gd name="connsiteY79" fmla="*/ 1786401 h 2038480"/>
              <a:gd name="connsiteX80" fmla="*/ 474860 w 761346"/>
              <a:gd name="connsiteY80" fmla="*/ 1774628 h 2038480"/>
              <a:gd name="connsiteX81" fmla="*/ 482709 w 761346"/>
              <a:gd name="connsiteY81" fmla="*/ 1751081 h 2038480"/>
              <a:gd name="connsiteX82" fmla="*/ 494482 w 761346"/>
              <a:gd name="connsiteY82" fmla="*/ 1715761 h 2038480"/>
              <a:gd name="connsiteX83" fmla="*/ 498407 w 761346"/>
              <a:gd name="connsiteY83" fmla="*/ 1703987 h 2038480"/>
              <a:gd name="connsiteX84" fmla="*/ 502331 w 761346"/>
              <a:gd name="connsiteY84" fmla="*/ 1692214 h 2038480"/>
              <a:gd name="connsiteX85" fmla="*/ 510180 w 761346"/>
              <a:gd name="connsiteY85" fmla="*/ 1680441 h 2038480"/>
              <a:gd name="connsiteX86" fmla="*/ 521954 w 761346"/>
              <a:gd name="connsiteY86" fmla="*/ 1629422 h 2038480"/>
              <a:gd name="connsiteX87" fmla="*/ 525878 w 761346"/>
              <a:gd name="connsiteY87" fmla="*/ 1617649 h 2038480"/>
              <a:gd name="connsiteX88" fmla="*/ 529803 w 761346"/>
              <a:gd name="connsiteY88" fmla="*/ 1574480 h 2038480"/>
              <a:gd name="connsiteX89" fmla="*/ 533727 w 761346"/>
              <a:gd name="connsiteY89" fmla="*/ 1558782 h 2038480"/>
              <a:gd name="connsiteX90" fmla="*/ 537652 w 761346"/>
              <a:gd name="connsiteY90" fmla="*/ 1539160 h 2038480"/>
              <a:gd name="connsiteX91" fmla="*/ 545501 w 761346"/>
              <a:gd name="connsiteY91" fmla="*/ 1437124 h 2038480"/>
              <a:gd name="connsiteX92" fmla="*/ 553349 w 761346"/>
              <a:gd name="connsiteY92" fmla="*/ 1382181 h 2038480"/>
              <a:gd name="connsiteX93" fmla="*/ 557274 w 761346"/>
              <a:gd name="connsiteY93" fmla="*/ 1315465 h 2038480"/>
              <a:gd name="connsiteX94" fmla="*/ 565123 w 761346"/>
              <a:gd name="connsiteY94" fmla="*/ 1213429 h 2038480"/>
              <a:gd name="connsiteX95" fmla="*/ 569047 w 761346"/>
              <a:gd name="connsiteY95" fmla="*/ 1174185 h 2038480"/>
              <a:gd name="connsiteX96" fmla="*/ 576896 w 761346"/>
              <a:gd name="connsiteY96" fmla="*/ 1138865 h 2038480"/>
              <a:gd name="connsiteX97" fmla="*/ 580821 w 761346"/>
              <a:gd name="connsiteY97" fmla="*/ 1107469 h 2038480"/>
              <a:gd name="connsiteX98" fmla="*/ 584745 w 761346"/>
              <a:gd name="connsiteY98" fmla="*/ 1095695 h 2038480"/>
              <a:gd name="connsiteX99" fmla="*/ 588670 w 761346"/>
              <a:gd name="connsiteY99" fmla="*/ 1079998 h 2038480"/>
              <a:gd name="connsiteX100" fmla="*/ 596519 w 761346"/>
              <a:gd name="connsiteY100" fmla="*/ 1056451 h 2038480"/>
              <a:gd name="connsiteX101" fmla="*/ 604367 w 761346"/>
              <a:gd name="connsiteY101" fmla="*/ 1021131 h 2038480"/>
              <a:gd name="connsiteX102" fmla="*/ 608292 w 761346"/>
              <a:gd name="connsiteY102" fmla="*/ 832756 h 2038480"/>
              <a:gd name="connsiteX103" fmla="*/ 616141 w 761346"/>
              <a:gd name="connsiteY103" fmla="*/ 801361 h 2038480"/>
              <a:gd name="connsiteX104" fmla="*/ 623990 w 761346"/>
              <a:gd name="connsiteY104" fmla="*/ 789587 h 2038480"/>
              <a:gd name="connsiteX105" fmla="*/ 639688 w 761346"/>
              <a:gd name="connsiteY105" fmla="*/ 766041 h 2038480"/>
              <a:gd name="connsiteX106" fmla="*/ 643612 w 761346"/>
              <a:gd name="connsiteY106" fmla="*/ 754267 h 2038480"/>
              <a:gd name="connsiteX107" fmla="*/ 671083 w 761346"/>
              <a:gd name="connsiteY107" fmla="*/ 718947 h 2038480"/>
              <a:gd name="connsiteX108" fmla="*/ 678932 w 761346"/>
              <a:gd name="connsiteY108" fmla="*/ 695400 h 2038480"/>
              <a:gd name="connsiteX109" fmla="*/ 686781 w 761346"/>
              <a:gd name="connsiteY109" fmla="*/ 683627 h 2038480"/>
              <a:gd name="connsiteX110" fmla="*/ 698555 w 761346"/>
              <a:gd name="connsiteY110" fmla="*/ 644382 h 2038480"/>
              <a:gd name="connsiteX111" fmla="*/ 706404 w 761346"/>
              <a:gd name="connsiteY111" fmla="*/ 616911 h 2038480"/>
              <a:gd name="connsiteX112" fmla="*/ 702479 w 761346"/>
              <a:gd name="connsiteY112" fmla="*/ 554119 h 2038480"/>
              <a:gd name="connsiteX113" fmla="*/ 694630 w 761346"/>
              <a:gd name="connsiteY113" fmla="*/ 522724 h 2038480"/>
              <a:gd name="connsiteX114" fmla="*/ 690706 w 761346"/>
              <a:gd name="connsiteY114" fmla="*/ 503101 h 2038480"/>
              <a:gd name="connsiteX115" fmla="*/ 686781 w 761346"/>
              <a:gd name="connsiteY115" fmla="*/ 463857 h 2038480"/>
              <a:gd name="connsiteX116" fmla="*/ 678932 w 761346"/>
              <a:gd name="connsiteY116" fmla="*/ 432461 h 2038480"/>
              <a:gd name="connsiteX117" fmla="*/ 678932 w 761346"/>
              <a:gd name="connsiteY117" fmla="*/ 283332 h 2038480"/>
              <a:gd name="connsiteX118" fmla="*/ 682857 w 761346"/>
              <a:gd name="connsiteY118" fmla="*/ 271558 h 2038480"/>
              <a:gd name="connsiteX119" fmla="*/ 690706 w 761346"/>
              <a:gd name="connsiteY119" fmla="*/ 259785 h 2038480"/>
              <a:gd name="connsiteX120" fmla="*/ 706404 w 761346"/>
              <a:gd name="connsiteY120" fmla="*/ 236238 h 2038480"/>
              <a:gd name="connsiteX121" fmla="*/ 710328 w 761346"/>
              <a:gd name="connsiteY121" fmla="*/ 224465 h 2038480"/>
              <a:gd name="connsiteX122" fmla="*/ 722101 w 761346"/>
              <a:gd name="connsiteY122" fmla="*/ 212691 h 2038480"/>
              <a:gd name="connsiteX123" fmla="*/ 733875 w 761346"/>
              <a:gd name="connsiteY123" fmla="*/ 185220 h 2038480"/>
              <a:gd name="connsiteX124" fmla="*/ 761346 w 761346"/>
              <a:gd name="connsiteY124" fmla="*/ 118504 h 2038480"/>
              <a:gd name="connsiteX125" fmla="*/ 757422 w 761346"/>
              <a:gd name="connsiteY125" fmla="*/ 102806 h 2038480"/>
              <a:gd name="connsiteX126" fmla="*/ 745648 w 761346"/>
              <a:gd name="connsiteY126" fmla="*/ 94957 h 2038480"/>
              <a:gd name="connsiteX127" fmla="*/ 600443 w 761346"/>
              <a:gd name="connsiteY127" fmla="*/ 94957 h 2038480"/>
              <a:gd name="connsiteX128" fmla="*/ 580821 w 761346"/>
              <a:gd name="connsiteY128" fmla="*/ 98882 h 2038480"/>
              <a:gd name="connsiteX129" fmla="*/ 518029 w 761346"/>
              <a:gd name="connsiteY129" fmla="*/ 94957 h 2038480"/>
              <a:gd name="connsiteX130" fmla="*/ 427767 w 761346"/>
              <a:gd name="connsiteY130" fmla="*/ 91033 h 2038480"/>
              <a:gd name="connsiteX131" fmla="*/ 357126 w 761346"/>
              <a:gd name="connsiteY131" fmla="*/ 83184 h 2038480"/>
              <a:gd name="connsiteX132" fmla="*/ 302184 w 761346"/>
              <a:gd name="connsiteY132" fmla="*/ 79259 h 2038480"/>
              <a:gd name="connsiteX133" fmla="*/ 278637 w 761346"/>
              <a:gd name="connsiteY133" fmla="*/ 75335 h 2038480"/>
              <a:gd name="connsiteX134" fmla="*/ 262939 w 761346"/>
              <a:gd name="connsiteY134" fmla="*/ 67486 h 2038480"/>
              <a:gd name="connsiteX135" fmla="*/ 247241 w 761346"/>
              <a:gd name="connsiteY135" fmla="*/ 63562 h 2038480"/>
              <a:gd name="connsiteX136" fmla="*/ 223695 w 761346"/>
              <a:gd name="connsiteY136" fmla="*/ 51788 h 2038480"/>
              <a:gd name="connsiteX137" fmla="*/ 207997 w 761346"/>
              <a:gd name="connsiteY137" fmla="*/ 43939 h 2038480"/>
              <a:gd name="connsiteX138" fmla="*/ 184450 w 761346"/>
              <a:gd name="connsiteY138" fmla="*/ 36090 h 2038480"/>
              <a:gd name="connsiteX139" fmla="*/ 149130 w 761346"/>
              <a:gd name="connsiteY139" fmla="*/ 20392 h 2038480"/>
              <a:gd name="connsiteX140" fmla="*/ 133432 w 761346"/>
              <a:gd name="connsiteY140" fmla="*/ 12544 h 2038480"/>
              <a:gd name="connsiteX141" fmla="*/ 121658 w 761346"/>
              <a:gd name="connsiteY141" fmla="*/ 4695 h 2038480"/>
              <a:gd name="connsiteX0" fmla="*/ 121658 w 761346"/>
              <a:gd name="connsiteY0" fmla="*/ 4695 h 2038480"/>
              <a:gd name="connsiteX1" fmla="*/ 87418 w 761346"/>
              <a:gd name="connsiteY1" fmla="*/ 15044 h 2038480"/>
              <a:gd name="connsiteX2" fmla="*/ 94187 w 761346"/>
              <a:gd name="connsiteY2" fmla="*/ 94957 h 2038480"/>
              <a:gd name="connsiteX3" fmla="*/ 90263 w 761346"/>
              <a:gd name="connsiteY3" fmla="*/ 189144 h 2038480"/>
              <a:gd name="connsiteX4" fmla="*/ 86338 w 761346"/>
              <a:gd name="connsiteY4" fmla="*/ 216616 h 2038480"/>
              <a:gd name="connsiteX5" fmla="*/ 70640 w 761346"/>
              <a:gd name="connsiteY5" fmla="*/ 306878 h 2038480"/>
              <a:gd name="connsiteX6" fmla="*/ 66716 w 761346"/>
              <a:gd name="connsiteY6" fmla="*/ 322576 h 2038480"/>
              <a:gd name="connsiteX7" fmla="*/ 51018 w 761346"/>
              <a:gd name="connsiteY7" fmla="*/ 346123 h 2038480"/>
              <a:gd name="connsiteX8" fmla="*/ 39245 w 761346"/>
              <a:gd name="connsiteY8" fmla="*/ 369670 h 2038480"/>
              <a:gd name="connsiteX9" fmla="*/ 27471 w 761346"/>
              <a:gd name="connsiteY9" fmla="*/ 393216 h 2038480"/>
              <a:gd name="connsiteX10" fmla="*/ 19622 w 761346"/>
              <a:gd name="connsiteY10" fmla="*/ 416763 h 2038480"/>
              <a:gd name="connsiteX11" fmla="*/ 15698 w 761346"/>
              <a:gd name="connsiteY11" fmla="*/ 428537 h 2038480"/>
              <a:gd name="connsiteX12" fmla="*/ 11773 w 761346"/>
              <a:gd name="connsiteY12" fmla="*/ 448159 h 2038480"/>
              <a:gd name="connsiteX13" fmla="*/ 7849 w 761346"/>
              <a:gd name="connsiteY13" fmla="*/ 459932 h 2038480"/>
              <a:gd name="connsiteX14" fmla="*/ 3925 w 761346"/>
              <a:gd name="connsiteY14" fmla="*/ 479555 h 2038480"/>
              <a:gd name="connsiteX15" fmla="*/ 0 w 761346"/>
              <a:gd name="connsiteY15" fmla="*/ 522724 h 2038480"/>
              <a:gd name="connsiteX16" fmla="*/ 7849 w 761346"/>
              <a:gd name="connsiteY16" fmla="*/ 569817 h 2038480"/>
              <a:gd name="connsiteX17" fmla="*/ 11773 w 761346"/>
              <a:gd name="connsiteY17" fmla="*/ 585515 h 2038480"/>
              <a:gd name="connsiteX18" fmla="*/ 19622 w 761346"/>
              <a:gd name="connsiteY18" fmla="*/ 597289 h 2038480"/>
              <a:gd name="connsiteX19" fmla="*/ 31396 w 761346"/>
              <a:gd name="connsiteY19" fmla="*/ 624760 h 2038480"/>
              <a:gd name="connsiteX20" fmla="*/ 35320 w 761346"/>
              <a:gd name="connsiteY20" fmla="*/ 636533 h 2038480"/>
              <a:gd name="connsiteX21" fmla="*/ 43169 w 761346"/>
              <a:gd name="connsiteY21" fmla="*/ 648307 h 2038480"/>
              <a:gd name="connsiteX22" fmla="*/ 54943 w 761346"/>
              <a:gd name="connsiteY22" fmla="*/ 671853 h 2038480"/>
              <a:gd name="connsiteX23" fmla="*/ 66716 w 761346"/>
              <a:gd name="connsiteY23" fmla="*/ 711098 h 2038480"/>
              <a:gd name="connsiteX24" fmla="*/ 74565 w 761346"/>
              <a:gd name="connsiteY24" fmla="*/ 722871 h 2038480"/>
              <a:gd name="connsiteX25" fmla="*/ 78489 w 761346"/>
              <a:gd name="connsiteY25" fmla="*/ 738569 h 2038480"/>
              <a:gd name="connsiteX26" fmla="*/ 86338 w 761346"/>
              <a:gd name="connsiteY26" fmla="*/ 762116 h 2038480"/>
              <a:gd name="connsiteX27" fmla="*/ 90263 w 761346"/>
              <a:gd name="connsiteY27" fmla="*/ 773889 h 2038480"/>
              <a:gd name="connsiteX28" fmla="*/ 98112 w 761346"/>
              <a:gd name="connsiteY28" fmla="*/ 801361 h 2038480"/>
              <a:gd name="connsiteX29" fmla="*/ 94187 w 761346"/>
              <a:gd name="connsiteY29" fmla="*/ 946566 h 2038480"/>
              <a:gd name="connsiteX30" fmla="*/ 90263 w 761346"/>
              <a:gd name="connsiteY30" fmla="*/ 962264 h 2038480"/>
              <a:gd name="connsiteX31" fmla="*/ 86338 w 761346"/>
              <a:gd name="connsiteY31" fmla="*/ 981886 h 2038480"/>
              <a:gd name="connsiteX32" fmla="*/ 82414 w 761346"/>
              <a:gd name="connsiteY32" fmla="*/ 1013282 h 2038480"/>
              <a:gd name="connsiteX33" fmla="*/ 74565 w 761346"/>
              <a:gd name="connsiteY33" fmla="*/ 1056451 h 2038480"/>
              <a:gd name="connsiteX34" fmla="*/ 70640 w 761346"/>
              <a:gd name="connsiteY34" fmla="*/ 1103544 h 2038480"/>
              <a:gd name="connsiteX35" fmla="*/ 66716 w 761346"/>
              <a:gd name="connsiteY35" fmla="*/ 1119242 h 2038480"/>
              <a:gd name="connsiteX36" fmla="*/ 70640 w 761346"/>
              <a:gd name="connsiteY36" fmla="*/ 1229127 h 2038480"/>
              <a:gd name="connsiteX37" fmla="*/ 78489 w 761346"/>
              <a:gd name="connsiteY37" fmla="*/ 1260523 h 2038480"/>
              <a:gd name="connsiteX38" fmla="*/ 82414 w 761346"/>
              <a:gd name="connsiteY38" fmla="*/ 1276221 h 2038480"/>
              <a:gd name="connsiteX39" fmla="*/ 86338 w 761346"/>
              <a:gd name="connsiteY39" fmla="*/ 1291919 h 2038480"/>
              <a:gd name="connsiteX40" fmla="*/ 90263 w 761346"/>
              <a:gd name="connsiteY40" fmla="*/ 1303692 h 2038480"/>
              <a:gd name="connsiteX41" fmla="*/ 94187 w 761346"/>
              <a:gd name="connsiteY41" fmla="*/ 1335088 h 2038480"/>
              <a:gd name="connsiteX42" fmla="*/ 102036 w 761346"/>
              <a:gd name="connsiteY42" fmla="*/ 1362559 h 2038480"/>
              <a:gd name="connsiteX43" fmla="*/ 109885 w 761346"/>
              <a:gd name="connsiteY43" fmla="*/ 1390030 h 2038480"/>
              <a:gd name="connsiteX44" fmla="*/ 117734 w 761346"/>
              <a:gd name="connsiteY44" fmla="*/ 1433199 h 2038480"/>
              <a:gd name="connsiteX45" fmla="*/ 121658 w 761346"/>
              <a:gd name="connsiteY45" fmla="*/ 1444973 h 2038480"/>
              <a:gd name="connsiteX46" fmla="*/ 129507 w 761346"/>
              <a:gd name="connsiteY46" fmla="*/ 1456746 h 2038480"/>
              <a:gd name="connsiteX47" fmla="*/ 137356 w 761346"/>
              <a:gd name="connsiteY47" fmla="*/ 1484217 h 2038480"/>
              <a:gd name="connsiteX48" fmla="*/ 149130 w 761346"/>
              <a:gd name="connsiteY48" fmla="*/ 1511689 h 2038480"/>
              <a:gd name="connsiteX49" fmla="*/ 156979 w 761346"/>
              <a:gd name="connsiteY49" fmla="*/ 1543084 h 2038480"/>
              <a:gd name="connsiteX50" fmla="*/ 160903 w 761346"/>
              <a:gd name="connsiteY50" fmla="*/ 1574480 h 2038480"/>
              <a:gd name="connsiteX51" fmla="*/ 172676 w 761346"/>
              <a:gd name="connsiteY51" fmla="*/ 1637271 h 2038480"/>
              <a:gd name="connsiteX52" fmla="*/ 176601 w 761346"/>
              <a:gd name="connsiteY52" fmla="*/ 1680441 h 2038480"/>
              <a:gd name="connsiteX53" fmla="*/ 180525 w 761346"/>
              <a:gd name="connsiteY53" fmla="*/ 1700063 h 2038480"/>
              <a:gd name="connsiteX54" fmla="*/ 184450 w 761346"/>
              <a:gd name="connsiteY54" fmla="*/ 1723610 h 2038480"/>
              <a:gd name="connsiteX55" fmla="*/ 188374 w 761346"/>
              <a:gd name="connsiteY55" fmla="*/ 1809948 h 2038480"/>
              <a:gd name="connsiteX56" fmla="*/ 192299 w 761346"/>
              <a:gd name="connsiteY56" fmla="*/ 1837419 h 2038480"/>
              <a:gd name="connsiteX57" fmla="*/ 200148 w 761346"/>
              <a:gd name="connsiteY57" fmla="*/ 1868815 h 2038480"/>
              <a:gd name="connsiteX58" fmla="*/ 204072 w 761346"/>
              <a:gd name="connsiteY58" fmla="*/ 1939455 h 2038480"/>
              <a:gd name="connsiteX59" fmla="*/ 207997 w 761346"/>
              <a:gd name="connsiteY59" fmla="*/ 1955153 h 2038480"/>
              <a:gd name="connsiteX60" fmla="*/ 215846 w 761346"/>
              <a:gd name="connsiteY60" fmla="*/ 1982624 h 2038480"/>
              <a:gd name="connsiteX61" fmla="*/ 223695 w 761346"/>
              <a:gd name="connsiteY61" fmla="*/ 2021869 h 2038480"/>
              <a:gd name="connsiteX62" fmla="*/ 231543 w 761346"/>
              <a:gd name="connsiteY62" fmla="*/ 2033642 h 2038480"/>
              <a:gd name="connsiteX63" fmla="*/ 243317 w 761346"/>
              <a:gd name="connsiteY63" fmla="*/ 2037567 h 2038480"/>
              <a:gd name="connsiteX64" fmla="*/ 290410 w 761346"/>
              <a:gd name="connsiteY64" fmla="*/ 2029718 h 2038480"/>
              <a:gd name="connsiteX65" fmla="*/ 302184 w 761346"/>
              <a:gd name="connsiteY65" fmla="*/ 2025793 h 2038480"/>
              <a:gd name="connsiteX66" fmla="*/ 313957 w 761346"/>
              <a:gd name="connsiteY66" fmla="*/ 2014020 h 2038480"/>
              <a:gd name="connsiteX67" fmla="*/ 329655 w 761346"/>
              <a:gd name="connsiteY67" fmla="*/ 1990473 h 2038480"/>
              <a:gd name="connsiteX68" fmla="*/ 349277 w 761346"/>
              <a:gd name="connsiteY68" fmla="*/ 1955153 h 2038480"/>
              <a:gd name="connsiteX69" fmla="*/ 357126 w 761346"/>
              <a:gd name="connsiteY69" fmla="*/ 1931606 h 2038480"/>
              <a:gd name="connsiteX70" fmla="*/ 372824 w 761346"/>
              <a:gd name="connsiteY70" fmla="*/ 1908059 h 2038480"/>
              <a:gd name="connsiteX71" fmla="*/ 384598 w 761346"/>
              <a:gd name="connsiteY71" fmla="*/ 1884513 h 2038480"/>
              <a:gd name="connsiteX72" fmla="*/ 396371 w 761346"/>
              <a:gd name="connsiteY72" fmla="*/ 1872739 h 2038480"/>
              <a:gd name="connsiteX73" fmla="*/ 415993 w 761346"/>
              <a:gd name="connsiteY73" fmla="*/ 1853117 h 2038480"/>
              <a:gd name="connsiteX74" fmla="*/ 423842 w 761346"/>
              <a:gd name="connsiteY74" fmla="*/ 1841344 h 2038480"/>
              <a:gd name="connsiteX75" fmla="*/ 427767 w 761346"/>
              <a:gd name="connsiteY75" fmla="*/ 1829570 h 2038480"/>
              <a:gd name="connsiteX76" fmla="*/ 439540 w 761346"/>
              <a:gd name="connsiteY76" fmla="*/ 1821721 h 2038480"/>
              <a:gd name="connsiteX77" fmla="*/ 447389 w 761346"/>
              <a:gd name="connsiteY77" fmla="*/ 1809948 h 2038480"/>
              <a:gd name="connsiteX78" fmla="*/ 455238 w 761346"/>
              <a:gd name="connsiteY78" fmla="*/ 1794250 h 2038480"/>
              <a:gd name="connsiteX79" fmla="*/ 467011 w 761346"/>
              <a:gd name="connsiteY79" fmla="*/ 1786401 h 2038480"/>
              <a:gd name="connsiteX80" fmla="*/ 474860 w 761346"/>
              <a:gd name="connsiteY80" fmla="*/ 1774628 h 2038480"/>
              <a:gd name="connsiteX81" fmla="*/ 482709 w 761346"/>
              <a:gd name="connsiteY81" fmla="*/ 1751081 h 2038480"/>
              <a:gd name="connsiteX82" fmla="*/ 494482 w 761346"/>
              <a:gd name="connsiteY82" fmla="*/ 1715761 h 2038480"/>
              <a:gd name="connsiteX83" fmla="*/ 498407 w 761346"/>
              <a:gd name="connsiteY83" fmla="*/ 1703987 h 2038480"/>
              <a:gd name="connsiteX84" fmla="*/ 502331 w 761346"/>
              <a:gd name="connsiteY84" fmla="*/ 1692214 h 2038480"/>
              <a:gd name="connsiteX85" fmla="*/ 510180 w 761346"/>
              <a:gd name="connsiteY85" fmla="*/ 1680441 h 2038480"/>
              <a:gd name="connsiteX86" fmla="*/ 521954 w 761346"/>
              <a:gd name="connsiteY86" fmla="*/ 1629422 h 2038480"/>
              <a:gd name="connsiteX87" fmla="*/ 525878 w 761346"/>
              <a:gd name="connsiteY87" fmla="*/ 1617649 h 2038480"/>
              <a:gd name="connsiteX88" fmla="*/ 529803 w 761346"/>
              <a:gd name="connsiteY88" fmla="*/ 1574480 h 2038480"/>
              <a:gd name="connsiteX89" fmla="*/ 533727 w 761346"/>
              <a:gd name="connsiteY89" fmla="*/ 1558782 h 2038480"/>
              <a:gd name="connsiteX90" fmla="*/ 537652 w 761346"/>
              <a:gd name="connsiteY90" fmla="*/ 1539160 h 2038480"/>
              <a:gd name="connsiteX91" fmla="*/ 545501 w 761346"/>
              <a:gd name="connsiteY91" fmla="*/ 1437124 h 2038480"/>
              <a:gd name="connsiteX92" fmla="*/ 553349 w 761346"/>
              <a:gd name="connsiteY92" fmla="*/ 1382181 h 2038480"/>
              <a:gd name="connsiteX93" fmla="*/ 557274 w 761346"/>
              <a:gd name="connsiteY93" fmla="*/ 1315465 h 2038480"/>
              <a:gd name="connsiteX94" fmla="*/ 565123 w 761346"/>
              <a:gd name="connsiteY94" fmla="*/ 1213429 h 2038480"/>
              <a:gd name="connsiteX95" fmla="*/ 569047 w 761346"/>
              <a:gd name="connsiteY95" fmla="*/ 1174185 h 2038480"/>
              <a:gd name="connsiteX96" fmla="*/ 576896 w 761346"/>
              <a:gd name="connsiteY96" fmla="*/ 1138865 h 2038480"/>
              <a:gd name="connsiteX97" fmla="*/ 580821 w 761346"/>
              <a:gd name="connsiteY97" fmla="*/ 1107469 h 2038480"/>
              <a:gd name="connsiteX98" fmla="*/ 584745 w 761346"/>
              <a:gd name="connsiteY98" fmla="*/ 1095695 h 2038480"/>
              <a:gd name="connsiteX99" fmla="*/ 588670 w 761346"/>
              <a:gd name="connsiteY99" fmla="*/ 1079998 h 2038480"/>
              <a:gd name="connsiteX100" fmla="*/ 596519 w 761346"/>
              <a:gd name="connsiteY100" fmla="*/ 1056451 h 2038480"/>
              <a:gd name="connsiteX101" fmla="*/ 604367 w 761346"/>
              <a:gd name="connsiteY101" fmla="*/ 1021131 h 2038480"/>
              <a:gd name="connsiteX102" fmla="*/ 608292 w 761346"/>
              <a:gd name="connsiteY102" fmla="*/ 832756 h 2038480"/>
              <a:gd name="connsiteX103" fmla="*/ 616141 w 761346"/>
              <a:gd name="connsiteY103" fmla="*/ 801361 h 2038480"/>
              <a:gd name="connsiteX104" fmla="*/ 623990 w 761346"/>
              <a:gd name="connsiteY104" fmla="*/ 789587 h 2038480"/>
              <a:gd name="connsiteX105" fmla="*/ 639688 w 761346"/>
              <a:gd name="connsiteY105" fmla="*/ 766041 h 2038480"/>
              <a:gd name="connsiteX106" fmla="*/ 643612 w 761346"/>
              <a:gd name="connsiteY106" fmla="*/ 754267 h 2038480"/>
              <a:gd name="connsiteX107" fmla="*/ 671083 w 761346"/>
              <a:gd name="connsiteY107" fmla="*/ 718947 h 2038480"/>
              <a:gd name="connsiteX108" fmla="*/ 678932 w 761346"/>
              <a:gd name="connsiteY108" fmla="*/ 695400 h 2038480"/>
              <a:gd name="connsiteX109" fmla="*/ 686781 w 761346"/>
              <a:gd name="connsiteY109" fmla="*/ 683627 h 2038480"/>
              <a:gd name="connsiteX110" fmla="*/ 698555 w 761346"/>
              <a:gd name="connsiteY110" fmla="*/ 644382 h 2038480"/>
              <a:gd name="connsiteX111" fmla="*/ 706404 w 761346"/>
              <a:gd name="connsiteY111" fmla="*/ 616911 h 2038480"/>
              <a:gd name="connsiteX112" fmla="*/ 702479 w 761346"/>
              <a:gd name="connsiteY112" fmla="*/ 554119 h 2038480"/>
              <a:gd name="connsiteX113" fmla="*/ 694630 w 761346"/>
              <a:gd name="connsiteY113" fmla="*/ 522724 h 2038480"/>
              <a:gd name="connsiteX114" fmla="*/ 690706 w 761346"/>
              <a:gd name="connsiteY114" fmla="*/ 503101 h 2038480"/>
              <a:gd name="connsiteX115" fmla="*/ 686781 w 761346"/>
              <a:gd name="connsiteY115" fmla="*/ 463857 h 2038480"/>
              <a:gd name="connsiteX116" fmla="*/ 678932 w 761346"/>
              <a:gd name="connsiteY116" fmla="*/ 432461 h 2038480"/>
              <a:gd name="connsiteX117" fmla="*/ 678932 w 761346"/>
              <a:gd name="connsiteY117" fmla="*/ 283332 h 2038480"/>
              <a:gd name="connsiteX118" fmla="*/ 682857 w 761346"/>
              <a:gd name="connsiteY118" fmla="*/ 271558 h 2038480"/>
              <a:gd name="connsiteX119" fmla="*/ 690706 w 761346"/>
              <a:gd name="connsiteY119" fmla="*/ 259785 h 2038480"/>
              <a:gd name="connsiteX120" fmla="*/ 706404 w 761346"/>
              <a:gd name="connsiteY120" fmla="*/ 236238 h 2038480"/>
              <a:gd name="connsiteX121" fmla="*/ 710328 w 761346"/>
              <a:gd name="connsiteY121" fmla="*/ 224465 h 2038480"/>
              <a:gd name="connsiteX122" fmla="*/ 722101 w 761346"/>
              <a:gd name="connsiteY122" fmla="*/ 212691 h 2038480"/>
              <a:gd name="connsiteX123" fmla="*/ 733875 w 761346"/>
              <a:gd name="connsiteY123" fmla="*/ 185220 h 2038480"/>
              <a:gd name="connsiteX124" fmla="*/ 761346 w 761346"/>
              <a:gd name="connsiteY124" fmla="*/ 118504 h 2038480"/>
              <a:gd name="connsiteX125" fmla="*/ 757422 w 761346"/>
              <a:gd name="connsiteY125" fmla="*/ 102806 h 2038480"/>
              <a:gd name="connsiteX126" fmla="*/ 745648 w 761346"/>
              <a:gd name="connsiteY126" fmla="*/ 94957 h 2038480"/>
              <a:gd name="connsiteX127" fmla="*/ 600443 w 761346"/>
              <a:gd name="connsiteY127" fmla="*/ 94957 h 2038480"/>
              <a:gd name="connsiteX128" fmla="*/ 518029 w 761346"/>
              <a:gd name="connsiteY128" fmla="*/ 94957 h 2038480"/>
              <a:gd name="connsiteX129" fmla="*/ 427767 w 761346"/>
              <a:gd name="connsiteY129" fmla="*/ 91033 h 2038480"/>
              <a:gd name="connsiteX130" fmla="*/ 357126 w 761346"/>
              <a:gd name="connsiteY130" fmla="*/ 83184 h 2038480"/>
              <a:gd name="connsiteX131" fmla="*/ 302184 w 761346"/>
              <a:gd name="connsiteY131" fmla="*/ 79259 h 2038480"/>
              <a:gd name="connsiteX132" fmla="*/ 278637 w 761346"/>
              <a:gd name="connsiteY132" fmla="*/ 75335 h 2038480"/>
              <a:gd name="connsiteX133" fmla="*/ 262939 w 761346"/>
              <a:gd name="connsiteY133" fmla="*/ 67486 h 2038480"/>
              <a:gd name="connsiteX134" fmla="*/ 247241 w 761346"/>
              <a:gd name="connsiteY134" fmla="*/ 63562 h 2038480"/>
              <a:gd name="connsiteX135" fmla="*/ 223695 w 761346"/>
              <a:gd name="connsiteY135" fmla="*/ 51788 h 2038480"/>
              <a:gd name="connsiteX136" fmla="*/ 207997 w 761346"/>
              <a:gd name="connsiteY136" fmla="*/ 43939 h 2038480"/>
              <a:gd name="connsiteX137" fmla="*/ 184450 w 761346"/>
              <a:gd name="connsiteY137" fmla="*/ 36090 h 2038480"/>
              <a:gd name="connsiteX138" fmla="*/ 149130 w 761346"/>
              <a:gd name="connsiteY138" fmla="*/ 20392 h 2038480"/>
              <a:gd name="connsiteX139" fmla="*/ 133432 w 761346"/>
              <a:gd name="connsiteY139" fmla="*/ 12544 h 2038480"/>
              <a:gd name="connsiteX140" fmla="*/ 121658 w 761346"/>
              <a:gd name="connsiteY140" fmla="*/ 4695 h 2038480"/>
              <a:gd name="connsiteX0" fmla="*/ 121658 w 761346"/>
              <a:gd name="connsiteY0" fmla="*/ 4695 h 2038480"/>
              <a:gd name="connsiteX1" fmla="*/ 87418 w 761346"/>
              <a:gd name="connsiteY1" fmla="*/ 15044 h 2038480"/>
              <a:gd name="connsiteX2" fmla="*/ 94187 w 761346"/>
              <a:gd name="connsiteY2" fmla="*/ 94957 h 2038480"/>
              <a:gd name="connsiteX3" fmla="*/ 90263 w 761346"/>
              <a:gd name="connsiteY3" fmla="*/ 189144 h 2038480"/>
              <a:gd name="connsiteX4" fmla="*/ 86338 w 761346"/>
              <a:gd name="connsiteY4" fmla="*/ 216616 h 2038480"/>
              <a:gd name="connsiteX5" fmla="*/ 70640 w 761346"/>
              <a:gd name="connsiteY5" fmla="*/ 306878 h 2038480"/>
              <a:gd name="connsiteX6" fmla="*/ 66716 w 761346"/>
              <a:gd name="connsiteY6" fmla="*/ 322576 h 2038480"/>
              <a:gd name="connsiteX7" fmla="*/ 51018 w 761346"/>
              <a:gd name="connsiteY7" fmla="*/ 346123 h 2038480"/>
              <a:gd name="connsiteX8" fmla="*/ 39245 w 761346"/>
              <a:gd name="connsiteY8" fmla="*/ 369670 h 2038480"/>
              <a:gd name="connsiteX9" fmla="*/ 27471 w 761346"/>
              <a:gd name="connsiteY9" fmla="*/ 393216 h 2038480"/>
              <a:gd name="connsiteX10" fmla="*/ 19622 w 761346"/>
              <a:gd name="connsiteY10" fmla="*/ 416763 h 2038480"/>
              <a:gd name="connsiteX11" fmla="*/ 15698 w 761346"/>
              <a:gd name="connsiteY11" fmla="*/ 428537 h 2038480"/>
              <a:gd name="connsiteX12" fmla="*/ 11773 w 761346"/>
              <a:gd name="connsiteY12" fmla="*/ 448159 h 2038480"/>
              <a:gd name="connsiteX13" fmla="*/ 7849 w 761346"/>
              <a:gd name="connsiteY13" fmla="*/ 459932 h 2038480"/>
              <a:gd name="connsiteX14" fmla="*/ 3925 w 761346"/>
              <a:gd name="connsiteY14" fmla="*/ 479555 h 2038480"/>
              <a:gd name="connsiteX15" fmla="*/ 0 w 761346"/>
              <a:gd name="connsiteY15" fmla="*/ 522724 h 2038480"/>
              <a:gd name="connsiteX16" fmla="*/ 7849 w 761346"/>
              <a:gd name="connsiteY16" fmla="*/ 569817 h 2038480"/>
              <a:gd name="connsiteX17" fmla="*/ 11773 w 761346"/>
              <a:gd name="connsiteY17" fmla="*/ 585515 h 2038480"/>
              <a:gd name="connsiteX18" fmla="*/ 19622 w 761346"/>
              <a:gd name="connsiteY18" fmla="*/ 597289 h 2038480"/>
              <a:gd name="connsiteX19" fmla="*/ 31396 w 761346"/>
              <a:gd name="connsiteY19" fmla="*/ 624760 h 2038480"/>
              <a:gd name="connsiteX20" fmla="*/ 35320 w 761346"/>
              <a:gd name="connsiteY20" fmla="*/ 636533 h 2038480"/>
              <a:gd name="connsiteX21" fmla="*/ 43169 w 761346"/>
              <a:gd name="connsiteY21" fmla="*/ 648307 h 2038480"/>
              <a:gd name="connsiteX22" fmla="*/ 54943 w 761346"/>
              <a:gd name="connsiteY22" fmla="*/ 671853 h 2038480"/>
              <a:gd name="connsiteX23" fmla="*/ 66716 w 761346"/>
              <a:gd name="connsiteY23" fmla="*/ 711098 h 2038480"/>
              <a:gd name="connsiteX24" fmla="*/ 74565 w 761346"/>
              <a:gd name="connsiteY24" fmla="*/ 722871 h 2038480"/>
              <a:gd name="connsiteX25" fmla="*/ 78489 w 761346"/>
              <a:gd name="connsiteY25" fmla="*/ 738569 h 2038480"/>
              <a:gd name="connsiteX26" fmla="*/ 86338 w 761346"/>
              <a:gd name="connsiteY26" fmla="*/ 762116 h 2038480"/>
              <a:gd name="connsiteX27" fmla="*/ 90263 w 761346"/>
              <a:gd name="connsiteY27" fmla="*/ 773889 h 2038480"/>
              <a:gd name="connsiteX28" fmla="*/ 98112 w 761346"/>
              <a:gd name="connsiteY28" fmla="*/ 801361 h 2038480"/>
              <a:gd name="connsiteX29" fmla="*/ 94187 w 761346"/>
              <a:gd name="connsiteY29" fmla="*/ 946566 h 2038480"/>
              <a:gd name="connsiteX30" fmla="*/ 90263 w 761346"/>
              <a:gd name="connsiteY30" fmla="*/ 962264 h 2038480"/>
              <a:gd name="connsiteX31" fmla="*/ 86338 w 761346"/>
              <a:gd name="connsiteY31" fmla="*/ 981886 h 2038480"/>
              <a:gd name="connsiteX32" fmla="*/ 82414 w 761346"/>
              <a:gd name="connsiteY32" fmla="*/ 1013282 h 2038480"/>
              <a:gd name="connsiteX33" fmla="*/ 74565 w 761346"/>
              <a:gd name="connsiteY33" fmla="*/ 1056451 h 2038480"/>
              <a:gd name="connsiteX34" fmla="*/ 70640 w 761346"/>
              <a:gd name="connsiteY34" fmla="*/ 1103544 h 2038480"/>
              <a:gd name="connsiteX35" fmla="*/ 66716 w 761346"/>
              <a:gd name="connsiteY35" fmla="*/ 1119242 h 2038480"/>
              <a:gd name="connsiteX36" fmla="*/ 70640 w 761346"/>
              <a:gd name="connsiteY36" fmla="*/ 1229127 h 2038480"/>
              <a:gd name="connsiteX37" fmla="*/ 78489 w 761346"/>
              <a:gd name="connsiteY37" fmla="*/ 1260523 h 2038480"/>
              <a:gd name="connsiteX38" fmla="*/ 82414 w 761346"/>
              <a:gd name="connsiteY38" fmla="*/ 1276221 h 2038480"/>
              <a:gd name="connsiteX39" fmla="*/ 86338 w 761346"/>
              <a:gd name="connsiteY39" fmla="*/ 1291919 h 2038480"/>
              <a:gd name="connsiteX40" fmla="*/ 90263 w 761346"/>
              <a:gd name="connsiteY40" fmla="*/ 1303692 h 2038480"/>
              <a:gd name="connsiteX41" fmla="*/ 94187 w 761346"/>
              <a:gd name="connsiteY41" fmla="*/ 1335088 h 2038480"/>
              <a:gd name="connsiteX42" fmla="*/ 102036 w 761346"/>
              <a:gd name="connsiteY42" fmla="*/ 1362559 h 2038480"/>
              <a:gd name="connsiteX43" fmla="*/ 109885 w 761346"/>
              <a:gd name="connsiteY43" fmla="*/ 1390030 h 2038480"/>
              <a:gd name="connsiteX44" fmla="*/ 117734 w 761346"/>
              <a:gd name="connsiteY44" fmla="*/ 1433199 h 2038480"/>
              <a:gd name="connsiteX45" fmla="*/ 121658 w 761346"/>
              <a:gd name="connsiteY45" fmla="*/ 1444973 h 2038480"/>
              <a:gd name="connsiteX46" fmla="*/ 129507 w 761346"/>
              <a:gd name="connsiteY46" fmla="*/ 1456746 h 2038480"/>
              <a:gd name="connsiteX47" fmla="*/ 137356 w 761346"/>
              <a:gd name="connsiteY47" fmla="*/ 1484217 h 2038480"/>
              <a:gd name="connsiteX48" fmla="*/ 149130 w 761346"/>
              <a:gd name="connsiteY48" fmla="*/ 1511689 h 2038480"/>
              <a:gd name="connsiteX49" fmla="*/ 156979 w 761346"/>
              <a:gd name="connsiteY49" fmla="*/ 1543084 h 2038480"/>
              <a:gd name="connsiteX50" fmla="*/ 160903 w 761346"/>
              <a:gd name="connsiteY50" fmla="*/ 1574480 h 2038480"/>
              <a:gd name="connsiteX51" fmla="*/ 172676 w 761346"/>
              <a:gd name="connsiteY51" fmla="*/ 1637271 h 2038480"/>
              <a:gd name="connsiteX52" fmla="*/ 176601 w 761346"/>
              <a:gd name="connsiteY52" fmla="*/ 1680441 h 2038480"/>
              <a:gd name="connsiteX53" fmla="*/ 180525 w 761346"/>
              <a:gd name="connsiteY53" fmla="*/ 1700063 h 2038480"/>
              <a:gd name="connsiteX54" fmla="*/ 184450 w 761346"/>
              <a:gd name="connsiteY54" fmla="*/ 1723610 h 2038480"/>
              <a:gd name="connsiteX55" fmla="*/ 188374 w 761346"/>
              <a:gd name="connsiteY55" fmla="*/ 1809948 h 2038480"/>
              <a:gd name="connsiteX56" fmla="*/ 192299 w 761346"/>
              <a:gd name="connsiteY56" fmla="*/ 1837419 h 2038480"/>
              <a:gd name="connsiteX57" fmla="*/ 200148 w 761346"/>
              <a:gd name="connsiteY57" fmla="*/ 1868815 h 2038480"/>
              <a:gd name="connsiteX58" fmla="*/ 204072 w 761346"/>
              <a:gd name="connsiteY58" fmla="*/ 1939455 h 2038480"/>
              <a:gd name="connsiteX59" fmla="*/ 207997 w 761346"/>
              <a:gd name="connsiteY59" fmla="*/ 1955153 h 2038480"/>
              <a:gd name="connsiteX60" fmla="*/ 215846 w 761346"/>
              <a:gd name="connsiteY60" fmla="*/ 1982624 h 2038480"/>
              <a:gd name="connsiteX61" fmla="*/ 223695 w 761346"/>
              <a:gd name="connsiteY61" fmla="*/ 2021869 h 2038480"/>
              <a:gd name="connsiteX62" fmla="*/ 231543 w 761346"/>
              <a:gd name="connsiteY62" fmla="*/ 2033642 h 2038480"/>
              <a:gd name="connsiteX63" fmla="*/ 243317 w 761346"/>
              <a:gd name="connsiteY63" fmla="*/ 2037567 h 2038480"/>
              <a:gd name="connsiteX64" fmla="*/ 290410 w 761346"/>
              <a:gd name="connsiteY64" fmla="*/ 2029718 h 2038480"/>
              <a:gd name="connsiteX65" fmla="*/ 302184 w 761346"/>
              <a:gd name="connsiteY65" fmla="*/ 2025793 h 2038480"/>
              <a:gd name="connsiteX66" fmla="*/ 313957 w 761346"/>
              <a:gd name="connsiteY66" fmla="*/ 2014020 h 2038480"/>
              <a:gd name="connsiteX67" fmla="*/ 329655 w 761346"/>
              <a:gd name="connsiteY67" fmla="*/ 1990473 h 2038480"/>
              <a:gd name="connsiteX68" fmla="*/ 349277 w 761346"/>
              <a:gd name="connsiteY68" fmla="*/ 1955153 h 2038480"/>
              <a:gd name="connsiteX69" fmla="*/ 357126 w 761346"/>
              <a:gd name="connsiteY69" fmla="*/ 1931606 h 2038480"/>
              <a:gd name="connsiteX70" fmla="*/ 372824 w 761346"/>
              <a:gd name="connsiteY70" fmla="*/ 1908059 h 2038480"/>
              <a:gd name="connsiteX71" fmla="*/ 384598 w 761346"/>
              <a:gd name="connsiteY71" fmla="*/ 1884513 h 2038480"/>
              <a:gd name="connsiteX72" fmla="*/ 396371 w 761346"/>
              <a:gd name="connsiteY72" fmla="*/ 1872739 h 2038480"/>
              <a:gd name="connsiteX73" fmla="*/ 415993 w 761346"/>
              <a:gd name="connsiteY73" fmla="*/ 1853117 h 2038480"/>
              <a:gd name="connsiteX74" fmla="*/ 423842 w 761346"/>
              <a:gd name="connsiteY74" fmla="*/ 1841344 h 2038480"/>
              <a:gd name="connsiteX75" fmla="*/ 427767 w 761346"/>
              <a:gd name="connsiteY75" fmla="*/ 1829570 h 2038480"/>
              <a:gd name="connsiteX76" fmla="*/ 439540 w 761346"/>
              <a:gd name="connsiteY76" fmla="*/ 1821721 h 2038480"/>
              <a:gd name="connsiteX77" fmla="*/ 447389 w 761346"/>
              <a:gd name="connsiteY77" fmla="*/ 1809948 h 2038480"/>
              <a:gd name="connsiteX78" fmla="*/ 455238 w 761346"/>
              <a:gd name="connsiteY78" fmla="*/ 1794250 h 2038480"/>
              <a:gd name="connsiteX79" fmla="*/ 467011 w 761346"/>
              <a:gd name="connsiteY79" fmla="*/ 1786401 h 2038480"/>
              <a:gd name="connsiteX80" fmla="*/ 474860 w 761346"/>
              <a:gd name="connsiteY80" fmla="*/ 1774628 h 2038480"/>
              <a:gd name="connsiteX81" fmla="*/ 482709 w 761346"/>
              <a:gd name="connsiteY81" fmla="*/ 1751081 h 2038480"/>
              <a:gd name="connsiteX82" fmla="*/ 494482 w 761346"/>
              <a:gd name="connsiteY82" fmla="*/ 1715761 h 2038480"/>
              <a:gd name="connsiteX83" fmla="*/ 498407 w 761346"/>
              <a:gd name="connsiteY83" fmla="*/ 1703987 h 2038480"/>
              <a:gd name="connsiteX84" fmla="*/ 502331 w 761346"/>
              <a:gd name="connsiteY84" fmla="*/ 1692214 h 2038480"/>
              <a:gd name="connsiteX85" fmla="*/ 510180 w 761346"/>
              <a:gd name="connsiteY85" fmla="*/ 1680441 h 2038480"/>
              <a:gd name="connsiteX86" fmla="*/ 521954 w 761346"/>
              <a:gd name="connsiteY86" fmla="*/ 1629422 h 2038480"/>
              <a:gd name="connsiteX87" fmla="*/ 525878 w 761346"/>
              <a:gd name="connsiteY87" fmla="*/ 1617649 h 2038480"/>
              <a:gd name="connsiteX88" fmla="*/ 529803 w 761346"/>
              <a:gd name="connsiteY88" fmla="*/ 1574480 h 2038480"/>
              <a:gd name="connsiteX89" fmla="*/ 533727 w 761346"/>
              <a:gd name="connsiteY89" fmla="*/ 1558782 h 2038480"/>
              <a:gd name="connsiteX90" fmla="*/ 537652 w 761346"/>
              <a:gd name="connsiteY90" fmla="*/ 1539160 h 2038480"/>
              <a:gd name="connsiteX91" fmla="*/ 545501 w 761346"/>
              <a:gd name="connsiteY91" fmla="*/ 1437124 h 2038480"/>
              <a:gd name="connsiteX92" fmla="*/ 553349 w 761346"/>
              <a:gd name="connsiteY92" fmla="*/ 1382181 h 2038480"/>
              <a:gd name="connsiteX93" fmla="*/ 557274 w 761346"/>
              <a:gd name="connsiteY93" fmla="*/ 1315465 h 2038480"/>
              <a:gd name="connsiteX94" fmla="*/ 565123 w 761346"/>
              <a:gd name="connsiteY94" fmla="*/ 1213429 h 2038480"/>
              <a:gd name="connsiteX95" fmla="*/ 569047 w 761346"/>
              <a:gd name="connsiteY95" fmla="*/ 1174185 h 2038480"/>
              <a:gd name="connsiteX96" fmla="*/ 576896 w 761346"/>
              <a:gd name="connsiteY96" fmla="*/ 1138865 h 2038480"/>
              <a:gd name="connsiteX97" fmla="*/ 580821 w 761346"/>
              <a:gd name="connsiteY97" fmla="*/ 1107469 h 2038480"/>
              <a:gd name="connsiteX98" fmla="*/ 584745 w 761346"/>
              <a:gd name="connsiteY98" fmla="*/ 1095695 h 2038480"/>
              <a:gd name="connsiteX99" fmla="*/ 588670 w 761346"/>
              <a:gd name="connsiteY99" fmla="*/ 1079998 h 2038480"/>
              <a:gd name="connsiteX100" fmla="*/ 596519 w 761346"/>
              <a:gd name="connsiteY100" fmla="*/ 1056451 h 2038480"/>
              <a:gd name="connsiteX101" fmla="*/ 604367 w 761346"/>
              <a:gd name="connsiteY101" fmla="*/ 1021131 h 2038480"/>
              <a:gd name="connsiteX102" fmla="*/ 608292 w 761346"/>
              <a:gd name="connsiteY102" fmla="*/ 832756 h 2038480"/>
              <a:gd name="connsiteX103" fmla="*/ 616141 w 761346"/>
              <a:gd name="connsiteY103" fmla="*/ 801361 h 2038480"/>
              <a:gd name="connsiteX104" fmla="*/ 623990 w 761346"/>
              <a:gd name="connsiteY104" fmla="*/ 789587 h 2038480"/>
              <a:gd name="connsiteX105" fmla="*/ 639688 w 761346"/>
              <a:gd name="connsiteY105" fmla="*/ 766041 h 2038480"/>
              <a:gd name="connsiteX106" fmla="*/ 643612 w 761346"/>
              <a:gd name="connsiteY106" fmla="*/ 754267 h 2038480"/>
              <a:gd name="connsiteX107" fmla="*/ 671083 w 761346"/>
              <a:gd name="connsiteY107" fmla="*/ 718947 h 2038480"/>
              <a:gd name="connsiteX108" fmla="*/ 678932 w 761346"/>
              <a:gd name="connsiteY108" fmla="*/ 695400 h 2038480"/>
              <a:gd name="connsiteX109" fmla="*/ 686781 w 761346"/>
              <a:gd name="connsiteY109" fmla="*/ 683627 h 2038480"/>
              <a:gd name="connsiteX110" fmla="*/ 698555 w 761346"/>
              <a:gd name="connsiteY110" fmla="*/ 644382 h 2038480"/>
              <a:gd name="connsiteX111" fmla="*/ 706404 w 761346"/>
              <a:gd name="connsiteY111" fmla="*/ 616911 h 2038480"/>
              <a:gd name="connsiteX112" fmla="*/ 702479 w 761346"/>
              <a:gd name="connsiteY112" fmla="*/ 554119 h 2038480"/>
              <a:gd name="connsiteX113" fmla="*/ 694630 w 761346"/>
              <a:gd name="connsiteY113" fmla="*/ 522724 h 2038480"/>
              <a:gd name="connsiteX114" fmla="*/ 690706 w 761346"/>
              <a:gd name="connsiteY114" fmla="*/ 503101 h 2038480"/>
              <a:gd name="connsiteX115" fmla="*/ 686781 w 761346"/>
              <a:gd name="connsiteY115" fmla="*/ 463857 h 2038480"/>
              <a:gd name="connsiteX116" fmla="*/ 678932 w 761346"/>
              <a:gd name="connsiteY116" fmla="*/ 432461 h 2038480"/>
              <a:gd name="connsiteX117" fmla="*/ 678932 w 761346"/>
              <a:gd name="connsiteY117" fmla="*/ 283332 h 2038480"/>
              <a:gd name="connsiteX118" fmla="*/ 682857 w 761346"/>
              <a:gd name="connsiteY118" fmla="*/ 271558 h 2038480"/>
              <a:gd name="connsiteX119" fmla="*/ 690706 w 761346"/>
              <a:gd name="connsiteY119" fmla="*/ 259785 h 2038480"/>
              <a:gd name="connsiteX120" fmla="*/ 706404 w 761346"/>
              <a:gd name="connsiteY120" fmla="*/ 236238 h 2038480"/>
              <a:gd name="connsiteX121" fmla="*/ 710328 w 761346"/>
              <a:gd name="connsiteY121" fmla="*/ 224465 h 2038480"/>
              <a:gd name="connsiteX122" fmla="*/ 722101 w 761346"/>
              <a:gd name="connsiteY122" fmla="*/ 212691 h 2038480"/>
              <a:gd name="connsiteX123" fmla="*/ 733875 w 761346"/>
              <a:gd name="connsiteY123" fmla="*/ 185220 h 2038480"/>
              <a:gd name="connsiteX124" fmla="*/ 761346 w 761346"/>
              <a:gd name="connsiteY124" fmla="*/ 118504 h 2038480"/>
              <a:gd name="connsiteX125" fmla="*/ 757422 w 761346"/>
              <a:gd name="connsiteY125" fmla="*/ 102806 h 2038480"/>
              <a:gd name="connsiteX126" fmla="*/ 734953 w 761346"/>
              <a:gd name="connsiteY126" fmla="*/ 84263 h 2038480"/>
              <a:gd name="connsiteX127" fmla="*/ 600443 w 761346"/>
              <a:gd name="connsiteY127" fmla="*/ 94957 h 2038480"/>
              <a:gd name="connsiteX128" fmla="*/ 518029 w 761346"/>
              <a:gd name="connsiteY128" fmla="*/ 94957 h 2038480"/>
              <a:gd name="connsiteX129" fmla="*/ 427767 w 761346"/>
              <a:gd name="connsiteY129" fmla="*/ 91033 h 2038480"/>
              <a:gd name="connsiteX130" fmla="*/ 357126 w 761346"/>
              <a:gd name="connsiteY130" fmla="*/ 83184 h 2038480"/>
              <a:gd name="connsiteX131" fmla="*/ 302184 w 761346"/>
              <a:gd name="connsiteY131" fmla="*/ 79259 h 2038480"/>
              <a:gd name="connsiteX132" fmla="*/ 278637 w 761346"/>
              <a:gd name="connsiteY132" fmla="*/ 75335 h 2038480"/>
              <a:gd name="connsiteX133" fmla="*/ 262939 w 761346"/>
              <a:gd name="connsiteY133" fmla="*/ 67486 h 2038480"/>
              <a:gd name="connsiteX134" fmla="*/ 247241 w 761346"/>
              <a:gd name="connsiteY134" fmla="*/ 63562 h 2038480"/>
              <a:gd name="connsiteX135" fmla="*/ 223695 w 761346"/>
              <a:gd name="connsiteY135" fmla="*/ 51788 h 2038480"/>
              <a:gd name="connsiteX136" fmla="*/ 207997 w 761346"/>
              <a:gd name="connsiteY136" fmla="*/ 43939 h 2038480"/>
              <a:gd name="connsiteX137" fmla="*/ 184450 w 761346"/>
              <a:gd name="connsiteY137" fmla="*/ 36090 h 2038480"/>
              <a:gd name="connsiteX138" fmla="*/ 149130 w 761346"/>
              <a:gd name="connsiteY138" fmla="*/ 20392 h 2038480"/>
              <a:gd name="connsiteX139" fmla="*/ 133432 w 761346"/>
              <a:gd name="connsiteY139" fmla="*/ 12544 h 2038480"/>
              <a:gd name="connsiteX140" fmla="*/ 121658 w 761346"/>
              <a:gd name="connsiteY140" fmla="*/ 4695 h 2038480"/>
              <a:gd name="connsiteX0" fmla="*/ 121658 w 761346"/>
              <a:gd name="connsiteY0" fmla="*/ 4695 h 2038480"/>
              <a:gd name="connsiteX1" fmla="*/ 87418 w 761346"/>
              <a:gd name="connsiteY1" fmla="*/ 15044 h 2038480"/>
              <a:gd name="connsiteX2" fmla="*/ 94187 w 761346"/>
              <a:gd name="connsiteY2" fmla="*/ 94957 h 2038480"/>
              <a:gd name="connsiteX3" fmla="*/ 90263 w 761346"/>
              <a:gd name="connsiteY3" fmla="*/ 189144 h 2038480"/>
              <a:gd name="connsiteX4" fmla="*/ 86338 w 761346"/>
              <a:gd name="connsiteY4" fmla="*/ 216616 h 2038480"/>
              <a:gd name="connsiteX5" fmla="*/ 70640 w 761346"/>
              <a:gd name="connsiteY5" fmla="*/ 306878 h 2038480"/>
              <a:gd name="connsiteX6" fmla="*/ 66716 w 761346"/>
              <a:gd name="connsiteY6" fmla="*/ 322576 h 2038480"/>
              <a:gd name="connsiteX7" fmla="*/ 51018 w 761346"/>
              <a:gd name="connsiteY7" fmla="*/ 346123 h 2038480"/>
              <a:gd name="connsiteX8" fmla="*/ 39245 w 761346"/>
              <a:gd name="connsiteY8" fmla="*/ 369670 h 2038480"/>
              <a:gd name="connsiteX9" fmla="*/ 27471 w 761346"/>
              <a:gd name="connsiteY9" fmla="*/ 393216 h 2038480"/>
              <a:gd name="connsiteX10" fmla="*/ 19622 w 761346"/>
              <a:gd name="connsiteY10" fmla="*/ 416763 h 2038480"/>
              <a:gd name="connsiteX11" fmla="*/ 15698 w 761346"/>
              <a:gd name="connsiteY11" fmla="*/ 428537 h 2038480"/>
              <a:gd name="connsiteX12" fmla="*/ 11773 w 761346"/>
              <a:gd name="connsiteY12" fmla="*/ 448159 h 2038480"/>
              <a:gd name="connsiteX13" fmla="*/ 7849 w 761346"/>
              <a:gd name="connsiteY13" fmla="*/ 459932 h 2038480"/>
              <a:gd name="connsiteX14" fmla="*/ 3925 w 761346"/>
              <a:gd name="connsiteY14" fmla="*/ 479555 h 2038480"/>
              <a:gd name="connsiteX15" fmla="*/ 0 w 761346"/>
              <a:gd name="connsiteY15" fmla="*/ 522724 h 2038480"/>
              <a:gd name="connsiteX16" fmla="*/ 7849 w 761346"/>
              <a:gd name="connsiteY16" fmla="*/ 569817 h 2038480"/>
              <a:gd name="connsiteX17" fmla="*/ 11773 w 761346"/>
              <a:gd name="connsiteY17" fmla="*/ 585515 h 2038480"/>
              <a:gd name="connsiteX18" fmla="*/ 19622 w 761346"/>
              <a:gd name="connsiteY18" fmla="*/ 597289 h 2038480"/>
              <a:gd name="connsiteX19" fmla="*/ 31396 w 761346"/>
              <a:gd name="connsiteY19" fmla="*/ 624760 h 2038480"/>
              <a:gd name="connsiteX20" fmla="*/ 35320 w 761346"/>
              <a:gd name="connsiteY20" fmla="*/ 636533 h 2038480"/>
              <a:gd name="connsiteX21" fmla="*/ 43169 w 761346"/>
              <a:gd name="connsiteY21" fmla="*/ 648307 h 2038480"/>
              <a:gd name="connsiteX22" fmla="*/ 54943 w 761346"/>
              <a:gd name="connsiteY22" fmla="*/ 671853 h 2038480"/>
              <a:gd name="connsiteX23" fmla="*/ 66716 w 761346"/>
              <a:gd name="connsiteY23" fmla="*/ 711098 h 2038480"/>
              <a:gd name="connsiteX24" fmla="*/ 74565 w 761346"/>
              <a:gd name="connsiteY24" fmla="*/ 722871 h 2038480"/>
              <a:gd name="connsiteX25" fmla="*/ 78489 w 761346"/>
              <a:gd name="connsiteY25" fmla="*/ 738569 h 2038480"/>
              <a:gd name="connsiteX26" fmla="*/ 86338 w 761346"/>
              <a:gd name="connsiteY26" fmla="*/ 762116 h 2038480"/>
              <a:gd name="connsiteX27" fmla="*/ 90263 w 761346"/>
              <a:gd name="connsiteY27" fmla="*/ 773889 h 2038480"/>
              <a:gd name="connsiteX28" fmla="*/ 98112 w 761346"/>
              <a:gd name="connsiteY28" fmla="*/ 801361 h 2038480"/>
              <a:gd name="connsiteX29" fmla="*/ 94187 w 761346"/>
              <a:gd name="connsiteY29" fmla="*/ 946566 h 2038480"/>
              <a:gd name="connsiteX30" fmla="*/ 90263 w 761346"/>
              <a:gd name="connsiteY30" fmla="*/ 962264 h 2038480"/>
              <a:gd name="connsiteX31" fmla="*/ 86338 w 761346"/>
              <a:gd name="connsiteY31" fmla="*/ 981886 h 2038480"/>
              <a:gd name="connsiteX32" fmla="*/ 82414 w 761346"/>
              <a:gd name="connsiteY32" fmla="*/ 1013282 h 2038480"/>
              <a:gd name="connsiteX33" fmla="*/ 74565 w 761346"/>
              <a:gd name="connsiteY33" fmla="*/ 1056451 h 2038480"/>
              <a:gd name="connsiteX34" fmla="*/ 70640 w 761346"/>
              <a:gd name="connsiteY34" fmla="*/ 1103544 h 2038480"/>
              <a:gd name="connsiteX35" fmla="*/ 66716 w 761346"/>
              <a:gd name="connsiteY35" fmla="*/ 1119242 h 2038480"/>
              <a:gd name="connsiteX36" fmla="*/ 70640 w 761346"/>
              <a:gd name="connsiteY36" fmla="*/ 1229127 h 2038480"/>
              <a:gd name="connsiteX37" fmla="*/ 78489 w 761346"/>
              <a:gd name="connsiteY37" fmla="*/ 1260523 h 2038480"/>
              <a:gd name="connsiteX38" fmla="*/ 82414 w 761346"/>
              <a:gd name="connsiteY38" fmla="*/ 1276221 h 2038480"/>
              <a:gd name="connsiteX39" fmla="*/ 86338 w 761346"/>
              <a:gd name="connsiteY39" fmla="*/ 1291919 h 2038480"/>
              <a:gd name="connsiteX40" fmla="*/ 90263 w 761346"/>
              <a:gd name="connsiteY40" fmla="*/ 1303692 h 2038480"/>
              <a:gd name="connsiteX41" fmla="*/ 94187 w 761346"/>
              <a:gd name="connsiteY41" fmla="*/ 1335088 h 2038480"/>
              <a:gd name="connsiteX42" fmla="*/ 102036 w 761346"/>
              <a:gd name="connsiteY42" fmla="*/ 1362559 h 2038480"/>
              <a:gd name="connsiteX43" fmla="*/ 109885 w 761346"/>
              <a:gd name="connsiteY43" fmla="*/ 1390030 h 2038480"/>
              <a:gd name="connsiteX44" fmla="*/ 117734 w 761346"/>
              <a:gd name="connsiteY44" fmla="*/ 1433199 h 2038480"/>
              <a:gd name="connsiteX45" fmla="*/ 121658 w 761346"/>
              <a:gd name="connsiteY45" fmla="*/ 1444973 h 2038480"/>
              <a:gd name="connsiteX46" fmla="*/ 129507 w 761346"/>
              <a:gd name="connsiteY46" fmla="*/ 1456746 h 2038480"/>
              <a:gd name="connsiteX47" fmla="*/ 137356 w 761346"/>
              <a:gd name="connsiteY47" fmla="*/ 1484217 h 2038480"/>
              <a:gd name="connsiteX48" fmla="*/ 149130 w 761346"/>
              <a:gd name="connsiteY48" fmla="*/ 1511689 h 2038480"/>
              <a:gd name="connsiteX49" fmla="*/ 156979 w 761346"/>
              <a:gd name="connsiteY49" fmla="*/ 1543084 h 2038480"/>
              <a:gd name="connsiteX50" fmla="*/ 160903 w 761346"/>
              <a:gd name="connsiteY50" fmla="*/ 1574480 h 2038480"/>
              <a:gd name="connsiteX51" fmla="*/ 172676 w 761346"/>
              <a:gd name="connsiteY51" fmla="*/ 1637271 h 2038480"/>
              <a:gd name="connsiteX52" fmla="*/ 176601 w 761346"/>
              <a:gd name="connsiteY52" fmla="*/ 1680441 h 2038480"/>
              <a:gd name="connsiteX53" fmla="*/ 180525 w 761346"/>
              <a:gd name="connsiteY53" fmla="*/ 1700063 h 2038480"/>
              <a:gd name="connsiteX54" fmla="*/ 184450 w 761346"/>
              <a:gd name="connsiteY54" fmla="*/ 1723610 h 2038480"/>
              <a:gd name="connsiteX55" fmla="*/ 188374 w 761346"/>
              <a:gd name="connsiteY55" fmla="*/ 1809948 h 2038480"/>
              <a:gd name="connsiteX56" fmla="*/ 192299 w 761346"/>
              <a:gd name="connsiteY56" fmla="*/ 1837419 h 2038480"/>
              <a:gd name="connsiteX57" fmla="*/ 200148 w 761346"/>
              <a:gd name="connsiteY57" fmla="*/ 1868815 h 2038480"/>
              <a:gd name="connsiteX58" fmla="*/ 204072 w 761346"/>
              <a:gd name="connsiteY58" fmla="*/ 1939455 h 2038480"/>
              <a:gd name="connsiteX59" fmla="*/ 207997 w 761346"/>
              <a:gd name="connsiteY59" fmla="*/ 1955153 h 2038480"/>
              <a:gd name="connsiteX60" fmla="*/ 215846 w 761346"/>
              <a:gd name="connsiteY60" fmla="*/ 1982624 h 2038480"/>
              <a:gd name="connsiteX61" fmla="*/ 223695 w 761346"/>
              <a:gd name="connsiteY61" fmla="*/ 2021869 h 2038480"/>
              <a:gd name="connsiteX62" fmla="*/ 231543 w 761346"/>
              <a:gd name="connsiteY62" fmla="*/ 2033642 h 2038480"/>
              <a:gd name="connsiteX63" fmla="*/ 243317 w 761346"/>
              <a:gd name="connsiteY63" fmla="*/ 2037567 h 2038480"/>
              <a:gd name="connsiteX64" fmla="*/ 290410 w 761346"/>
              <a:gd name="connsiteY64" fmla="*/ 2029718 h 2038480"/>
              <a:gd name="connsiteX65" fmla="*/ 302184 w 761346"/>
              <a:gd name="connsiteY65" fmla="*/ 2025793 h 2038480"/>
              <a:gd name="connsiteX66" fmla="*/ 313957 w 761346"/>
              <a:gd name="connsiteY66" fmla="*/ 2014020 h 2038480"/>
              <a:gd name="connsiteX67" fmla="*/ 329655 w 761346"/>
              <a:gd name="connsiteY67" fmla="*/ 1990473 h 2038480"/>
              <a:gd name="connsiteX68" fmla="*/ 349277 w 761346"/>
              <a:gd name="connsiteY68" fmla="*/ 1955153 h 2038480"/>
              <a:gd name="connsiteX69" fmla="*/ 357126 w 761346"/>
              <a:gd name="connsiteY69" fmla="*/ 1931606 h 2038480"/>
              <a:gd name="connsiteX70" fmla="*/ 372824 w 761346"/>
              <a:gd name="connsiteY70" fmla="*/ 1908059 h 2038480"/>
              <a:gd name="connsiteX71" fmla="*/ 384598 w 761346"/>
              <a:gd name="connsiteY71" fmla="*/ 1884513 h 2038480"/>
              <a:gd name="connsiteX72" fmla="*/ 396371 w 761346"/>
              <a:gd name="connsiteY72" fmla="*/ 1872739 h 2038480"/>
              <a:gd name="connsiteX73" fmla="*/ 415993 w 761346"/>
              <a:gd name="connsiteY73" fmla="*/ 1853117 h 2038480"/>
              <a:gd name="connsiteX74" fmla="*/ 423842 w 761346"/>
              <a:gd name="connsiteY74" fmla="*/ 1841344 h 2038480"/>
              <a:gd name="connsiteX75" fmla="*/ 427767 w 761346"/>
              <a:gd name="connsiteY75" fmla="*/ 1829570 h 2038480"/>
              <a:gd name="connsiteX76" fmla="*/ 439540 w 761346"/>
              <a:gd name="connsiteY76" fmla="*/ 1821721 h 2038480"/>
              <a:gd name="connsiteX77" fmla="*/ 447389 w 761346"/>
              <a:gd name="connsiteY77" fmla="*/ 1809948 h 2038480"/>
              <a:gd name="connsiteX78" fmla="*/ 455238 w 761346"/>
              <a:gd name="connsiteY78" fmla="*/ 1794250 h 2038480"/>
              <a:gd name="connsiteX79" fmla="*/ 467011 w 761346"/>
              <a:gd name="connsiteY79" fmla="*/ 1786401 h 2038480"/>
              <a:gd name="connsiteX80" fmla="*/ 474860 w 761346"/>
              <a:gd name="connsiteY80" fmla="*/ 1774628 h 2038480"/>
              <a:gd name="connsiteX81" fmla="*/ 482709 w 761346"/>
              <a:gd name="connsiteY81" fmla="*/ 1751081 h 2038480"/>
              <a:gd name="connsiteX82" fmla="*/ 494482 w 761346"/>
              <a:gd name="connsiteY82" fmla="*/ 1715761 h 2038480"/>
              <a:gd name="connsiteX83" fmla="*/ 498407 w 761346"/>
              <a:gd name="connsiteY83" fmla="*/ 1703987 h 2038480"/>
              <a:gd name="connsiteX84" fmla="*/ 502331 w 761346"/>
              <a:gd name="connsiteY84" fmla="*/ 1692214 h 2038480"/>
              <a:gd name="connsiteX85" fmla="*/ 510180 w 761346"/>
              <a:gd name="connsiteY85" fmla="*/ 1680441 h 2038480"/>
              <a:gd name="connsiteX86" fmla="*/ 521954 w 761346"/>
              <a:gd name="connsiteY86" fmla="*/ 1629422 h 2038480"/>
              <a:gd name="connsiteX87" fmla="*/ 525878 w 761346"/>
              <a:gd name="connsiteY87" fmla="*/ 1617649 h 2038480"/>
              <a:gd name="connsiteX88" fmla="*/ 529803 w 761346"/>
              <a:gd name="connsiteY88" fmla="*/ 1574480 h 2038480"/>
              <a:gd name="connsiteX89" fmla="*/ 533727 w 761346"/>
              <a:gd name="connsiteY89" fmla="*/ 1558782 h 2038480"/>
              <a:gd name="connsiteX90" fmla="*/ 537652 w 761346"/>
              <a:gd name="connsiteY90" fmla="*/ 1539160 h 2038480"/>
              <a:gd name="connsiteX91" fmla="*/ 545501 w 761346"/>
              <a:gd name="connsiteY91" fmla="*/ 1437124 h 2038480"/>
              <a:gd name="connsiteX92" fmla="*/ 553349 w 761346"/>
              <a:gd name="connsiteY92" fmla="*/ 1382181 h 2038480"/>
              <a:gd name="connsiteX93" fmla="*/ 557274 w 761346"/>
              <a:gd name="connsiteY93" fmla="*/ 1315465 h 2038480"/>
              <a:gd name="connsiteX94" fmla="*/ 565123 w 761346"/>
              <a:gd name="connsiteY94" fmla="*/ 1213429 h 2038480"/>
              <a:gd name="connsiteX95" fmla="*/ 569047 w 761346"/>
              <a:gd name="connsiteY95" fmla="*/ 1174185 h 2038480"/>
              <a:gd name="connsiteX96" fmla="*/ 576896 w 761346"/>
              <a:gd name="connsiteY96" fmla="*/ 1138865 h 2038480"/>
              <a:gd name="connsiteX97" fmla="*/ 580821 w 761346"/>
              <a:gd name="connsiteY97" fmla="*/ 1107469 h 2038480"/>
              <a:gd name="connsiteX98" fmla="*/ 584745 w 761346"/>
              <a:gd name="connsiteY98" fmla="*/ 1095695 h 2038480"/>
              <a:gd name="connsiteX99" fmla="*/ 588670 w 761346"/>
              <a:gd name="connsiteY99" fmla="*/ 1079998 h 2038480"/>
              <a:gd name="connsiteX100" fmla="*/ 596519 w 761346"/>
              <a:gd name="connsiteY100" fmla="*/ 1056451 h 2038480"/>
              <a:gd name="connsiteX101" fmla="*/ 604367 w 761346"/>
              <a:gd name="connsiteY101" fmla="*/ 1021131 h 2038480"/>
              <a:gd name="connsiteX102" fmla="*/ 608292 w 761346"/>
              <a:gd name="connsiteY102" fmla="*/ 832756 h 2038480"/>
              <a:gd name="connsiteX103" fmla="*/ 616141 w 761346"/>
              <a:gd name="connsiteY103" fmla="*/ 801361 h 2038480"/>
              <a:gd name="connsiteX104" fmla="*/ 623990 w 761346"/>
              <a:gd name="connsiteY104" fmla="*/ 789587 h 2038480"/>
              <a:gd name="connsiteX105" fmla="*/ 639688 w 761346"/>
              <a:gd name="connsiteY105" fmla="*/ 766041 h 2038480"/>
              <a:gd name="connsiteX106" fmla="*/ 643612 w 761346"/>
              <a:gd name="connsiteY106" fmla="*/ 754267 h 2038480"/>
              <a:gd name="connsiteX107" fmla="*/ 671083 w 761346"/>
              <a:gd name="connsiteY107" fmla="*/ 718947 h 2038480"/>
              <a:gd name="connsiteX108" fmla="*/ 678932 w 761346"/>
              <a:gd name="connsiteY108" fmla="*/ 695400 h 2038480"/>
              <a:gd name="connsiteX109" fmla="*/ 686781 w 761346"/>
              <a:gd name="connsiteY109" fmla="*/ 683627 h 2038480"/>
              <a:gd name="connsiteX110" fmla="*/ 698555 w 761346"/>
              <a:gd name="connsiteY110" fmla="*/ 644382 h 2038480"/>
              <a:gd name="connsiteX111" fmla="*/ 706404 w 761346"/>
              <a:gd name="connsiteY111" fmla="*/ 616911 h 2038480"/>
              <a:gd name="connsiteX112" fmla="*/ 702479 w 761346"/>
              <a:gd name="connsiteY112" fmla="*/ 554119 h 2038480"/>
              <a:gd name="connsiteX113" fmla="*/ 694630 w 761346"/>
              <a:gd name="connsiteY113" fmla="*/ 522724 h 2038480"/>
              <a:gd name="connsiteX114" fmla="*/ 690706 w 761346"/>
              <a:gd name="connsiteY114" fmla="*/ 503101 h 2038480"/>
              <a:gd name="connsiteX115" fmla="*/ 686781 w 761346"/>
              <a:gd name="connsiteY115" fmla="*/ 463857 h 2038480"/>
              <a:gd name="connsiteX116" fmla="*/ 678932 w 761346"/>
              <a:gd name="connsiteY116" fmla="*/ 432461 h 2038480"/>
              <a:gd name="connsiteX117" fmla="*/ 678932 w 761346"/>
              <a:gd name="connsiteY117" fmla="*/ 294027 h 2038480"/>
              <a:gd name="connsiteX118" fmla="*/ 682857 w 761346"/>
              <a:gd name="connsiteY118" fmla="*/ 271558 h 2038480"/>
              <a:gd name="connsiteX119" fmla="*/ 690706 w 761346"/>
              <a:gd name="connsiteY119" fmla="*/ 259785 h 2038480"/>
              <a:gd name="connsiteX120" fmla="*/ 706404 w 761346"/>
              <a:gd name="connsiteY120" fmla="*/ 236238 h 2038480"/>
              <a:gd name="connsiteX121" fmla="*/ 710328 w 761346"/>
              <a:gd name="connsiteY121" fmla="*/ 224465 h 2038480"/>
              <a:gd name="connsiteX122" fmla="*/ 722101 w 761346"/>
              <a:gd name="connsiteY122" fmla="*/ 212691 h 2038480"/>
              <a:gd name="connsiteX123" fmla="*/ 733875 w 761346"/>
              <a:gd name="connsiteY123" fmla="*/ 185220 h 2038480"/>
              <a:gd name="connsiteX124" fmla="*/ 761346 w 761346"/>
              <a:gd name="connsiteY124" fmla="*/ 118504 h 2038480"/>
              <a:gd name="connsiteX125" fmla="*/ 757422 w 761346"/>
              <a:gd name="connsiteY125" fmla="*/ 102806 h 2038480"/>
              <a:gd name="connsiteX126" fmla="*/ 734953 w 761346"/>
              <a:gd name="connsiteY126" fmla="*/ 84263 h 2038480"/>
              <a:gd name="connsiteX127" fmla="*/ 600443 w 761346"/>
              <a:gd name="connsiteY127" fmla="*/ 94957 h 2038480"/>
              <a:gd name="connsiteX128" fmla="*/ 518029 w 761346"/>
              <a:gd name="connsiteY128" fmla="*/ 94957 h 2038480"/>
              <a:gd name="connsiteX129" fmla="*/ 427767 w 761346"/>
              <a:gd name="connsiteY129" fmla="*/ 91033 h 2038480"/>
              <a:gd name="connsiteX130" fmla="*/ 357126 w 761346"/>
              <a:gd name="connsiteY130" fmla="*/ 83184 h 2038480"/>
              <a:gd name="connsiteX131" fmla="*/ 302184 w 761346"/>
              <a:gd name="connsiteY131" fmla="*/ 79259 h 2038480"/>
              <a:gd name="connsiteX132" fmla="*/ 278637 w 761346"/>
              <a:gd name="connsiteY132" fmla="*/ 75335 h 2038480"/>
              <a:gd name="connsiteX133" fmla="*/ 262939 w 761346"/>
              <a:gd name="connsiteY133" fmla="*/ 67486 h 2038480"/>
              <a:gd name="connsiteX134" fmla="*/ 247241 w 761346"/>
              <a:gd name="connsiteY134" fmla="*/ 63562 h 2038480"/>
              <a:gd name="connsiteX135" fmla="*/ 223695 w 761346"/>
              <a:gd name="connsiteY135" fmla="*/ 51788 h 2038480"/>
              <a:gd name="connsiteX136" fmla="*/ 207997 w 761346"/>
              <a:gd name="connsiteY136" fmla="*/ 43939 h 2038480"/>
              <a:gd name="connsiteX137" fmla="*/ 184450 w 761346"/>
              <a:gd name="connsiteY137" fmla="*/ 36090 h 2038480"/>
              <a:gd name="connsiteX138" fmla="*/ 149130 w 761346"/>
              <a:gd name="connsiteY138" fmla="*/ 20392 h 2038480"/>
              <a:gd name="connsiteX139" fmla="*/ 133432 w 761346"/>
              <a:gd name="connsiteY139" fmla="*/ 12544 h 2038480"/>
              <a:gd name="connsiteX140" fmla="*/ 121658 w 761346"/>
              <a:gd name="connsiteY140" fmla="*/ 4695 h 2038480"/>
              <a:gd name="connsiteX0" fmla="*/ 121658 w 761346"/>
              <a:gd name="connsiteY0" fmla="*/ 4695 h 2038480"/>
              <a:gd name="connsiteX1" fmla="*/ 87418 w 761346"/>
              <a:gd name="connsiteY1" fmla="*/ 15044 h 2038480"/>
              <a:gd name="connsiteX2" fmla="*/ 94187 w 761346"/>
              <a:gd name="connsiteY2" fmla="*/ 94957 h 2038480"/>
              <a:gd name="connsiteX3" fmla="*/ 90263 w 761346"/>
              <a:gd name="connsiteY3" fmla="*/ 189144 h 2038480"/>
              <a:gd name="connsiteX4" fmla="*/ 86338 w 761346"/>
              <a:gd name="connsiteY4" fmla="*/ 216616 h 2038480"/>
              <a:gd name="connsiteX5" fmla="*/ 70640 w 761346"/>
              <a:gd name="connsiteY5" fmla="*/ 306878 h 2038480"/>
              <a:gd name="connsiteX6" fmla="*/ 66716 w 761346"/>
              <a:gd name="connsiteY6" fmla="*/ 322576 h 2038480"/>
              <a:gd name="connsiteX7" fmla="*/ 51018 w 761346"/>
              <a:gd name="connsiteY7" fmla="*/ 346123 h 2038480"/>
              <a:gd name="connsiteX8" fmla="*/ 39245 w 761346"/>
              <a:gd name="connsiteY8" fmla="*/ 369670 h 2038480"/>
              <a:gd name="connsiteX9" fmla="*/ 27471 w 761346"/>
              <a:gd name="connsiteY9" fmla="*/ 393216 h 2038480"/>
              <a:gd name="connsiteX10" fmla="*/ 19622 w 761346"/>
              <a:gd name="connsiteY10" fmla="*/ 416763 h 2038480"/>
              <a:gd name="connsiteX11" fmla="*/ 15698 w 761346"/>
              <a:gd name="connsiteY11" fmla="*/ 428537 h 2038480"/>
              <a:gd name="connsiteX12" fmla="*/ 11773 w 761346"/>
              <a:gd name="connsiteY12" fmla="*/ 448159 h 2038480"/>
              <a:gd name="connsiteX13" fmla="*/ 7849 w 761346"/>
              <a:gd name="connsiteY13" fmla="*/ 459932 h 2038480"/>
              <a:gd name="connsiteX14" fmla="*/ 3925 w 761346"/>
              <a:gd name="connsiteY14" fmla="*/ 479555 h 2038480"/>
              <a:gd name="connsiteX15" fmla="*/ 0 w 761346"/>
              <a:gd name="connsiteY15" fmla="*/ 522724 h 2038480"/>
              <a:gd name="connsiteX16" fmla="*/ 7849 w 761346"/>
              <a:gd name="connsiteY16" fmla="*/ 569817 h 2038480"/>
              <a:gd name="connsiteX17" fmla="*/ 11773 w 761346"/>
              <a:gd name="connsiteY17" fmla="*/ 585515 h 2038480"/>
              <a:gd name="connsiteX18" fmla="*/ 19622 w 761346"/>
              <a:gd name="connsiteY18" fmla="*/ 597289 h 2038480"/>
              <a:gd name="connsiteX19" fmla="*/ 31396 w 761346"/>
              <a:gd name="connsiteY19" fmla="*/ 624760 h 2038480"/>
              <a:gd name="connsiteX20" fmla="*/ 35320 w 761346"/>
              <a:gd name="connsiteY20" fmla="*/ 636533 h 2038480"/>
              <a:gd name="connsiteX21" fmla="*/ 43169 w 761346"/>
              <a:gd name="connsiteY21" fmla="*/ 648307 h 2038480"/>
              <a:gd name="connsiteX22" fmla="*/ 54943 w 761346"/>
              <a:gd name="connsiteY22" fmla="*/ 671853 h 2038480"/>
              <a:gd name="connsiteX23" fmla="*/ 66716 w 761346"/>
              <a:gd name="connsiteY23" fmla="*/ 711098 h 2038480"/>
              <a:gd name="connsiteX24" fmla="*/ 74565 w 761346"/>
              <a:gd name="connsiteY24" fmla="*/ 722871 h 2038480"/>
              <a:gd name="connsiteX25" fmla="*/ 78489 w 761346"/>
              <a:gd name="connsiteY25" fmla="*/ 738569 h 2038480"/>
              <a:gd name="connsiteX26" fmla="*/ 86338 w 761346"/>
              <a:gd name="connsiteY26" fmla="*/ 762116 h 2038480"/>
              <a:gd name="connsiteX27" fmla="*/ 90263 w 761346"/>
              <a:gd name="connsiteY27" fmla="*/ 773889 h 2038480"/>
              <a:gd name="connsiteX28" fmla="*/ 98112 w 761346"/>
              <a:gd name="connsiteY28" fmla="*/ 801361 h 2038480"/>
              <a:gd name="connsiteX29" fmla="*/ 94187 w 761346"/>
              <a:gd name="connsiteY29" fmla="*/ 946566 h 2038480"/>
              <a:gd name="connsiteX30" fmla="*/ 90263 w 761346"/>
              <a:gd name="connsiteY30" fmla="*/ 962264 h 2038480"/>
              <a:gd name="connsiteX31" fmla="*/ 86338 w 761346"/>
              <a:gd name="connsiteY31" fmla="*/ 981886 h 2038480"/>
              <a:gd name="connsiteX32" fmla="*/ 82414 w 761346"/>
              <a:gd name="connsiteY32" fmla="*/ 1013282 h 2038480"/>
              <a:gd name="connsiteX33" fmla="*/ 74565 w 761346"/>
              <a:gd name="connsiteY33" fmla="*/ 1056451 h 2038480"/>
              <a:gd name="connsiteX34" fmla="*/ 70640 w 761346"/>
              <a:gd name="connsiteY34" fmla="*/ 1103544 h 2038480"/>
              <a:gd name="connsiteX35" fmla="*/ 66716 w 761346"/>
              <a:gd name="connsiteY35" fmla="*/ 1119242 h 2038480"/>
              <a:gd name="connsiteX36" fmla="*/ 70640 w 761346"/>
              <a:gd name="connsiteY36" fmla="*/ 1229127 h 2038480"/>
              <a:gd name="connsiteX37" fmla="*/ 78489 w 761346"/>
              <a:gd name="connsiteY37" fmla="*/ 1260523 h 2038480"/>
              <a:gd name="connsiteX38" fmla="*/ 82414 w 761346"/>
              <a:gd name="connsiteY38" fmla="*/ 1276221 h 2038480"/>
              <a:gd name="connsiteX39" fmla="*/ 86338 w 761346"/>
              <a:gd name="connsiteY39" fmla="*/ 1291919 h 2038480"/>
              <a:gd name="connsiteX40" fmla="*/ 90263 w 761346"/>
              <a:gd name="connsiteY40" fmla="*/ 1303692 h 2038480"/>
              <a:gd name="connsiteX41" fmla="*/ 94187 w 761346"/>
              <a:gd name="connsiteY41" fmla="*/ 1335088 h 2038480"/>
              <a:gd name="connsiteX42" fmla="*/ 102036 w 761346"/>
              <a:gd name="connsiteY42" fmla="*/ 1362559 h 2038480"/>
              <a:gd name="connsiteX43" fmla="*/ 109885 w 761346"/>
              <a:gd name="connsiteY43" fmla="*/ 1390030 h 2038480"/>
              <a:gd name="connsiteX44" fmla="*/ 117734 w 761346"/>
              <a:gd name="connsiteY44" fmla="*/ 1433199 h 2038480"/>
              <a:gd name="connsiteX45" fmla="*/ 121658 w 761346"/>
              <a:gd name="connsiteY45" fmla="*/ 1444973 h 2038480"/>
              <a:gd name="connsiteX46" fmla="*/ 129507 w 761346"/>
              <a:gd name="connsiteY46" fmla="*/ 1456746 h 2038480"/>
              <a:gd name="connsiteX47" fmla="*/ 137356 w 761346"/>
              <a:gd name="connsiteY47" fmla="*/ 1484217 h 2038480"/>
              <a:gd name="connsiteX48" fmla="*/ 149130 w 761346"/>
              <a:gd name="connsiteY48" fmla="*/ 1511689 h 2038480"/>
              <a:gd name="connsiteX49" fmla="*/ 156979 w 761346"/>
              <a:gd name="connsiteY49" fmla="*/ 1543084 h 2038480"/>
              <a:gd name="connsiteX50" fmla="*/ 160903 w 761346"/>
              <a:gd name="connsiteY50" fmla="*/ 1574480 h 2038480"/>
              <a:gd name="connsiteX51" fmla="*/ 172676 w 761346"/>
              <a:gd name="connsiteY51" fmla="*/ 1637271 h 2038480"/>
              <a:gd name="connsiteX52" fmla="*/ 176601 w 761346"/>
              <a:gd name="connsiteY52" fmla="*/ 1680441 h 2038480"/>
              <a:gd name="connsiteX53" fmla="*/ 180525 w 761346"/>
              <a:gd name="connsiteY53" fmla="*/ 1700063 h 2038480"/>
              <a:gd name="connsiteX54" fmla="*/ 184450 w 761346"/>
              <a:gd name="connsiteY54" fmla="*/ 1723610 h 2038480"/>
              <a:gd name="connsiteX55" fmla="*/ 188374 w 761346"/>
              <a:gd name="connsiteY55" fmla="*/ 1809948 h 2038480"/>
              <a:gd name="connsiteX56" fmla="*/ 192299 w 761346"/>
              <a:gd name="connsiteY56" fmla="*/ 1837419 h 2038480"/>
              <a:gd name="connsiteX57" fmla="*/ 200148 w 761346"/>
              <a:gd name="connsiteY57" fmla="*/ 1868815 h 2038480"/>
              <a:gd name="connsiteX58" fmla="*/ 204072 w 761346"/>
              <a:gd name="connsiteY58" fmla="*/ 1939455 h 2038480"/>
              <a:gd name="connsiteX59" fmla="*/ 207997 w 761346"/>
              <a:gd name="connsiteY59" fmla="*/ 1955153 h 2038480"/>
              <a:gd name="connsiteX60" fmla="*/ 215846 w 761346"/>
              <a:gd name="connsiteY60" fmla="*/ 1982624 h 2038480"/>
              <a:gd name="connsiteX61" fmla="*/ 223695 w 761346"/>
              <a:gd name="connsiteY61" fmla="*/ 2021869 h 2038480"/>
              <a:gd name="connsiteX62" fmla="*/ 231543 w 761346"/>
              <a:gd name="connsiteY62" fmla="*/ 2033642 h 2038480"/>
              <a:gd name="connsiteX63" fmla="*/ 243317 w 761346"/>
              <a:gd name="connsiteY63" fmla="*/ 2037567 h 2038480"/>
              <a:gd name="connsiteX64" fmla="*/ 290410 w 761346"/>
              <a:gd name="connsiteY64" fmla="*/ 2029718 h 2038480"/>
              <a:gd name="connsiteX65" fmla="*/ 302184 w 761346"/>
              <a:gd name="connsiteY65" fmla="*/ 2025793 h 2038480"/>
              <a:gd name="connsiteX66" fmla="*/ 313957 w 761346"/>
              <a:gd name="connsiteY66" fmla="*/ 2014020 h 2038480"/>
              <a:gd name="connsiteX67" fmla="*/ 329655 w 761346"/>
              <a:gd name="connsiteY67" fmla="*/ 1990473 h 2038480"/>
              <a:gd name="connsiteX68" fmla="*/ 349277 w 761346"/>
              <a:gd name="connsiteY68" fmla="*/ 1955153 h 2038480"/>
              <a:gd name="connsiteX69" fmla="*/ 357126 w 761346"/>
              <a:gd name="connsiteY69" fmla="*/ 1931606 h 2038480"/>
              <a:gd name="connsiteX70" fmla="*/ 372824 w 761346"/>
              <a:gd name="connsiteY70" fmla="*/ 1908059 h 2038480"/>
              <a:gd name="connsiteX71" fmla="*/ 384598 w 761346"/>
              <a:gd name="connsiteY71" fmla="*/ 1884513 h 2038480"/>
              <a:gd name="connsiteX72" fmla="*/ 396371 w 761346"/>
              <a:gd name="connsiteY72" fmla="*/ 1872739 h 2038480"/>
              <a:gd name="connsiteX73" fmla="*/ 415993 w 761346"/>
              <a:gd name="connsiteY73" fmla="*/ 1853117 h 2038480"/>
              <a:gd name="connsiteX74" fmla="*/ 423842 w 761346"/>
              <a:gd name="connsiteY74" fmla="*/ 1841344 h 2038480"/>
              <a:gd name="connsiteX75" fmla="*/ 427767 w 761346"/>
              <a:gd name="connsiteY75" fmla="*/ 1829570 h 2038480"/>
              <a:gd name="connsiteX76" fmla="*/ 439540 w 761346"/>
              <a:gd name="connsiteY76" fmla="*/ 1821721 h 2038480"/>
              <a:gd name="connsiteX77" fmla="*/ 447389 w 761346"/>
              <a:gd name="connsiteY77" fmla="*/ 1809948 h 2038480"/>
              <a:gd name="connsiteX78" fmla="*/ 455238 w 761346"/>
              <a:gd name="connsiteY78" fmla="*/ 1794250 h 2038480"/>
              <a:gd name="connsiteX79" fmla="*/ 467011 w 761346"/>
              <a:gd name="connsiteY79" fmla="*/ 1786401 h 2038480"/>
              <a:gd name="connsiteX80" fmla="*/ 474860 w 761346"/>
              <a:gd name="connsiteY80" fmla="*/ 1774628 h 2038480"/>
              <a:gd name="connsiteX81" fmla="*/ 482709 w 761346"/>
              <a:gd name="connsiteY81" fmla="*/ 1751081 h 2038480"/>
              <a:gd name="connsiteX82" fmla="*/ 494482 w 761346"/>
              <a:gd name="connsiteY82" fmla="*/ 1715761 h 2038480"/>
              <a:gd name="connsiteX83" fmla="*/ 498407 w 761346"/>
              <a:gd name="connsiteY83" fmla="*/ 1703987 h 2038480"/>
              <a:gd name="connsiteX84" fmla="*/ 502331 w 761346"/>
              <a:gd name="connsiteY84" fmla="*/ 1692214 h 2038480"/>
              <a:gd name="connsiteX85" fmla="*/ 510180 w 761346"/>
              <a:gd name="connsiteY85" fmla="*/ 1680441 h 2038480"/>
              <a:gd name="connsiteX86" fmla="*/ 521954 w 761346"/>
              <a:gd name="connsiteY86" fmla="*/ 1629422 h 2038480"/>
              <a:gd name="connsiteX87" fmla="*/ 525878 w 761346"/>
              <a:gd name="connsiteY87" fmla="*/ 1617649 h 2038480"/>
              <a:gd name="connsiteX88" fmla="*/ 529803 w 761346"/>
              <a:gd name="connsiteY88" fmla="*/ 1574480 h 2038480"/>
              <a:gd name="connsiteX89" fmla="*/ 533727 w 761346"/>
              <a:gd name="connsiteY89" fmla="*/ 1558782 h 2038480"/>
              <a:gd name="connsiteX90" fmla="*/ 537652 w 761346"/>
              <a:gd name="connsiteY90" fmla="*/ 1539160 h 2038480"/>
              <a:gd name="connsiteX91" fmla="*/ 545501 w 761346"/>
              <a:gd name="connsiteY91" fmla="*/ 1437124 h 2038480"/>
              <a:gd name="connsiteX92" fmla="*/ 553349 w 761346"/>
              <a:gd name="connsiteY92" fmla="*/ 1382181 h 2038480"/>
              <a:gd name="connsiteX93" fmla="*/ 557274 w 761346"/>
              <a:gd name="connsiteY93" fmla="*/ 1315465 h 2038480"/>
              <a:gd name="connsiteX94" fmla="*/ 565123 w 761346"/>
              <a:gd name="connsiteY94" fmla="*/ 1213429 h 2038480"/>
              <a:gd name="connsiteX95" fmla="*/ 569047 w 761346"/>
              <a:gd name="connsiteY95" fmla="*/ 1174185 h 2038480"/>
              <a:gd name="connsiteX96" fmla="*/ 576896 w 761346"/>
              <a:gd name="connsiteY96" fmla="*/ 1138865 h 2038480"/>
              <a:gd name="connsiteX97" fmla="*/ 580821 w 761346"/>
              <a:gd name="connsiteY97" fmla="*/ 1107469 h 2038480"/>
              <a:gd name="connsiteX98" fmla="*/ 584745 w 761346"/>
              <a:gd name="connsiteY98" fmla="*/ 1095695 h 2038480"/>
              <a:gd name="connsiteX99" fmla="*/ 588670 w 761346"/>
              <a:gd name="connsiteY99" fmla="*/ 1079998 h 2038480"/>
              <a:gd name="connsiteX100" fmla="*/ 596519 w 761346"/>
              <a:gd name="connsiteY100" fmla="*/ 1056451 h 2038480"/>
              <a:gd name="connsiteX101" fmla="*/ 604367 w 761346"/>
              <a:gd name="connsiteY101" fmla="*/ 1021131 h 2038480"/>
              <a:gd name="connsiteX102" fmla="*/ 608292 w 761346"/>
              <a:gd name="connsiteY102" fmla="*/ 832756 h 2038480"/>
              <a:gd name="connsiteX103" fmla="*/ 616141 w 761346"/>
              <a:gd name="connsiteY103" fmla="*/ 801361 h 2038480"/>
              <a:gd name="connsiteX104" fmla="*/ 623990 w 761346"/>
              <a:gd name="connsiteY104" fmla="*/ 789587 h 2038480"/>
              <a:gd name="connsiteX105" fmla="*/ 639688 w 761346"/>
              <a:gd name="connsiteY105" fmla="*/ 766041 h 2038480"/>
              <a:gd name="connsiteX106" fmla="*/ 643612 w 761346"/>
              <a:gd name="connsiteY106" fmla="*/ 754267 h 2038480"/>
              <a:gd name="connsiteX107" fmla="*/ 671083 w 761346"/>
              <a:gd name="connsiteY107" fmla="*/ 718947 h 2038480"/>
              <a:gd name="connsiteX108" fmla="*/ 678932 w 761346"/>
              <a:gd name="connsiteY108" fmla="*/ 695400 h 2038480"/>
              <a:gd name="connsiteX109" fmla="*/ 686781 w 761346"/>
              <a:gd name="connsiteY109" fmla="*/ 683627 h 2038480"/>
              <a:gd name="connsiteX110" fmla="*/ 698555 w 761346"/>
              <a:gd name="connsiteY110" fmla="*/ 644382 h 2038480"/>
              <a:gd name="connsiteX111" fmla="*/ 706404 w 761346"/>
              <a:gd name="connsiteY111" fmla="*/ 616911 h 2038480"/>
              <a:gd name="connsiteX112" fmla="*/ 702479 w 761346"/>
              <a:gd name="connsiteY112" fmla="*/ 554119 h 2038480"/>
              <a:gd name="connsiteX113" fmla="*/ 694630 w 761346"/>
              <a:gd name="connsiteY113" fmla="*/ 522724 h 2038480"/>
              <a:gd name="connsiteX114" fmla="*/ 690706 w 761346"/>
              <a:gd name="connsiteY114" fmla="*/ 503101 h 2038480"/>
              <a:gd name="connsiteX115" fmla="*/ 686781 w 761346"/>
              <a:gd name="connsiteY115" fmla="*/ 463857 h 2038480"/>
              <a:gd name="connsiteX116" fmla="*/ 684279 w 761346"/>
              <a:gd name="connsiteY116" fmla="*/ 424440 h 2038480"/>
              <a:gd name="connsiteX117" fmla="*/ 678932 w 761346"/>
              <a:gd name="connsiteY117" fmla="*/ 294027 h 2038480"/>
              <a:gd name="connsiteX118" fmla="*/ 682857 w 761346"/>
              <a:gd name="connsiteY118" fmla="*/ 271558 h 2038480"/>
              <a:gd name="connsiteX119" fmla="*/ 690706 w 761346"/>
              <a:gd name="connsiteY119" fmla="*/ 259785 h 2038480"/>
              <a:gd name="connsiteX120" fmla="*/ 706404 w 761346"/>
              <a:gd name="connsiteY120" fmla="*/ 236238 h 2038480"/>
              <a:gd name="connsiteX121" fmla="*/ 710328 w 761346"/>
              <a:gd name="connsiteY121" fmla="*/ 224465 h 2038480"/>
              <a:gd name="connsiteX122" fmla="*/ 722101 w 761346"/>
              <a:gd name="connsiteY122" fmla="*/ 212691 h 2038480"/>
              <a:gd name="connsiteX123" fmla="*/ 733875 w 761346"/>
              <a:gd name="connsiteY123" fmla="*/ 185220 h 2038480"/>
              <a:gd name="connsiteX124" fmla="*/ 761346 w 761346"/>
              <a:gd name="connsiteY124" fmla="*/ 118504 h 2038480"/>
              <a:gd name="connsiteX125" fmla="*/ 757422 w 761346"/>
              <a:gd name="connsiteY125" fmla="*/ 102806 h 2038480"/>
              <a:gd name="connsiteX126" fmla="*/ 734953 w 761346"/>
              <a:gd name="connsiteY126" fmla="*/ 84263 h 2038480"/>
              <a:gd name="connsiteX127" fmla="*/ 600443 w 761346"/>
              <a:gd name="connsiteY127" fmla="*/ 94957 h 2038480"/>
              <a:gd name="connsiteX128" fmla="*/ 518029 w 761346"/>
              <a:gd name="connsiteY128" fmla="*/ 94957 h 2038480"/>
              <a:gd name="connsiteX129" fmla="*/ 427767 w 761346"/>
              <a:gd name="connsiteY129" fmla="*/ 91033 h 2038480"/>
              <a:gd name="connsiteX130" fmla="*/ 357126 w 761346"/>
              <a:gd name="connsiteY130" fmla="*/ 83184 h 2038480"/>
              <a:gd name="connsiteX131" fmla="*/ 302184 w 761346"/>
              <a:gd name="connsiteY131" fmla="*/ 79259 h 2038480"/>
              <a:gd name="connsiteX132" fmla="*/ 278637 w 761346"/>
              <a:gd name="connsiteY132" fmla="*/ 75335 h 2038480"/>
              <a:gd name="connsiteX133" fmla="*/ 262939 w 761346"/>
              <a:gd name="connsiteY133" fmla="*/ 67486 h 2038480"/>
              <a:gd name="connsiteX134" fmla="*/ 247241 w 761346"/>
              <a:gd name="connsiteY134" fmla="*/ 63562 h 2038480"/>
              <a:gd name="connsiteX135" fmla="*/ 223695 w 761346"/>
              <a:gd name="connsiteY135" fmla="*/ 51788 h 2038480"/>
              <a:gd name="connsiteX136" fmla="*/ 207997 w 761346"/>
              <a:gd name="connsiteY136" fmla="*/ 43939 h 2038480"/>
              <a:gd name="connsiteX137" fmla="*/ 184450 w 761346"/>
              <a:gd name="connsiteY137" fmla="*/ 36090 h 2038480"/>
              <a:gd name="connsiteX138" fmla="*/ 149130 w 761346"/>
              <a:gd name="connsiteY138" fmla="*/ 20392 h 2038480"/>
              <a:gd name="connsiteX139" fmla="*/ 133432 w 761346"/>
              <a:gd name="connsiteY139" fmla="*/ 12544 h 2038480"/>
              <a:gd name="connsiteX140" fmla="*/ 121658 w 761346"/>
              <a:gd name="connsiteY140" fmla="*/ 4695 h 2038480"/>
              <a:gd name="connsiteX0" fmla="*/ 121658 w 761346"/>
              <a:gd name="connsiteY0" fmla="*/ 4695 h 2038480"/>
              <a:gd name="connsiteX1" fmla="*/ 87418 w 761346"/>
              <a:gd name="connsiteY1" fmla="*/ 15044 h 2038480"/>
              <a:gd name="connsiteX2" fmla="*/ 94187 w 761346"/>
              <a:gd name="connsiteY2" fmla="*/ 94957 h 2038480"/>
              <a:gd name="connsiteX3" fmla="*/ 90263 w 761346"/>
              <a:gd name="connsiteY3" fmla="*/ 189144 h 2038480"/>
              <a:gd name="connsiteX4" fmla="*/ 86338 w 761346"/>
              <a:gd name="connsiteY4" fmla="*/ 216616 h 2038480"/>
              <a:gd name="connsiteX5" fmla="*/ 70640 w 761346"/>
              <a:gd name="connsiteY5" fmla="*/ 306878 h 2038480"/>
              <a:gd name="connsiteX6" fmla="*/ 66716 w 761346"/>
              <a:gd name="connsiteY6" fmla="*/ 322576 h 2038480"/>
              <a:gd name="connsiteX7" fmla="*/ 51018 w 761346"/>
              <a:gd name="connsiteY7" fmla="*/ 346123 h 2038480"/>
              <a:gd name="connsiteX8" fmla="*/ 39245 w 761346"/>
              <a:gd name="connsiteY8" fmla="*/ 369670 h 2038480"/>
              <a:gd name="connsiteX9" fmla="*/ 27471 w 761346"/>
              <a:gd name="connsiteY9" fmla="*/ 393216 h 2038480"/>
              <a:gd name="connsiteX10" fmla="*/ 19622 w 761346"/>
              <a:gd name="connsiteY10" fmla="*/ 416763 h 2038480"/>
              <a:gd name="connsiteX11" fmla="*/ 15698 w 761346"/>
              <a:gd name="connsiteY11" fmla="*/ 428537 h 2038480"/>
              <a:gd name="connsiteX12" fmla="*/ 11773 w 761346"/>
              <a:gd name="connsiteY12" fmla="*/ 448159 h 2038480"/>
              <a:gd name="connsiteX13" fmla="*/ 7849 w 761346"/>
              <a:gd name="connsiteY13" fmla="*/ 459932 h 2038480"/>
              <a:gd name="connsiteX14" fmla="*/ 3925 w 761346"/>
              <a:gd name="connsiteY14" fmla="*/ 479555 h 2038480"/>
              <a:gd name="connsiteX15" fmla="*/ 0 w 761346"/>
              <a:gd name="connsiteY15" fmla="*/ 522724 h 2038480"/>
              <a:gd name="connsiteX16" fmla="*/ 7849 w 761346"/>
              <a:gd name="connsiteY16" fmla="*/ 569817 h 2038480"/>
              <a:gd name="connsiteX17" fmla="*/ 11773 w 761346"/>
              <a:gd name="connsiteY17" fmla="*/ 585515 h 2038480"/>
              <a:gd name="connsiteX18" fmla="*/ 19622 w 761346"/>
              <a:gd name="connsiteY18" fmla="*/ 597289 h 2038480"/>
              <a:gd name="connsiteX19" fmla="*/ 31396 w 761346"/>
              <a:gd name="connsiteY19" fmla="*/ 624760 h 2038480"/>
              <a:gd name="connsiteX20" fmla="*/ 35320 w 761346"/>
              <a:gd name="connsiteY20" fmla="*/ 636533 h 2038480"/>
              <a:gd name="connsiteX21" fmla="*/ 43169 w 761346"/>
              <a:gd name="connsiteY21" fmla="*/ 648307 h 2038480"/>
              <a:gd name="connsiteX22" fmla="*/ 54943 w 761346"/>
              <a:gd name="connsiteY22" fmla="*/ 671853 h 2038480"/>
              <a:gd name="connsiteX23" fmla="*/ 66716 w 761346"/>
              <a:gd name="connsiteY23" fmla="*/ 711098 h 2038480"/>
              <a:gd name="connsiteX24" fmla="*/ 74565 w 761346"/>
              <a:gd name="connsiteY24" fmla="*/ 722871 h 2038480"/>
              <a:gd name="connsiteX25" fmla="*/ 78489 w 761346"/>
              <a:gd name="connsiteY25" fmla="*/ 738569 h 2038480"/>
              <a:gd name="connsiteX26" fmla="*/ 86338 w 761346"/>
              <a:gd name="connsiteY26" fmla="*/ 762116 h 2038480"/>
              <a:gd name="connsiteX27" fmla="*/ 90263 w 761346"/>
              <a:gd name="connsiteY27" fmla="*/ 773889 h 2038480"/>
              <a:gd name="connsiteX28" fmla="*/ 98112 w 761346"/>
              <a:gd name="connsiteY28" fmla="*/ 801361 h 2038480"/>
              <a:gd name="connsiteX29" fmla="*/ 94187 w 761346"/>
              <a:gd name="connsiteY29" fmla="*/ 946566 h 2038480"/>
              <a:gd name="connsiteX30" fmla="*/ 90263 w 761346"/>
              <a:gd name="connsiteY30" fmla="*/ 962264 h 2038480"/>
              <a:gd name="connsiteX31" fmla="*/ 86338 w 761346"/>
              <a:gd name="connsiteY31" fmla="*/ 981886 h 2038480"/>
              <a:gd name="connsiteX32" fmla="*/ 82414 w 761346"/>
              <a:gd name="connsiteY32" fmla="*/ 1013282 h 2038480"/>
              <a:gd name="connsiteX33" fmla="*/ 74565 w 761346"/>
              <a:gd name="connsiteY33" fmla="*/ 1056451 h 2038480"/>
              <a:gd name="connsiteX34" fmla="*/ 70640 w 761346"/>
              <a:gd name="connsiteY34" fmla="*/ 1103544 h 2038480"/>
              <a:gd name="connsiteX35" fmla="*/ 66716 w 761346"/>
              <a:gd name="connsiteY35" fmla="*/ 1119242 h 2038480"/>
              <a:gd name="connsiteX36" fmla="*/ 70640 w 761346"/>
              <a:gd name="connsiteY36" fmla="*/ 1229127 h 2038480"/>
              <a:gd name="connsiteX37" fmla="*/ 78489 w 761346"/>
              <a:gd name="connsiteY37" fmla="*/ 1260523 h 2038480"/>
              <a:gd name="connsiteX38" fmla="*/ 82414 w 761346"/>
              <a:gd name="connsiteY38" fmla="*/ 1276221 h 2038480"/>
              <a:gd name="connsiteX39" fmla="*/ 86338 w 761346"/>
              <a:gd name="connsiteY39" fmla="*/ 1291919 h 2038480"/>
              <a:gd name="connsiteX40" fmla="*/ 90263 w 761346"/>
              <a:gd name="connsiteY40" fmla="*/ 1303692 h 2038480"/>
              <a:gd name="connsiteX41" fmla="*/ 94187 w 761346"/>
              <a:gd name="connsiteY41" fmla="*/ 1335088 h 2038480"/>
              <a:gd name="connsiteX42" fmla="*/ 102036 w 761346"/>
              <a:gd name="connsiteY42" fmla="*/ 1362559 h 2038480"/>
              <a:gd name="connsiteX43" fmla="*/ 109885 w 761346"/>
              <a:gd name="connsiteY43" fmla="*/ 1390030 h 2038480"/>
              <a:gd name="connsiteX44" fmla="*/ 117734 w 761346"/>
              <a:gd name="connsiteY44" fmla="*/ 1433199 h 2038480"/>
              <a:gd name="connsiteX45" fmla="*/ 121658 w 761346"/>
              <a:gd name="connsiteY45" fmla="*/ 1444973 h 2038480"/>
              <a:gd name="connsiteX46" fmla="*/ 129507 w 761346"/>
              <a:gd name="connsiteY46" fmla="*/ 1456746 h 2038480"/>
              <a:gd name="connsiteX47" fmla="*/ 137356 w 761346"/>
              <a:gd name="connsiteY47" fmla="*/ 1484217 h 2038480"/>
              <a:gd name="connsiteX48" fmla="*/ 149130 w 761346"/>
              <a:gd name="connsiteY48" fmla="*/ 1511689 h 2038480"/>
              <a:gd name="connsiteX49" fmla="*/ 156979 w 761346"/>
              <a:gd name="connsiteY49" fmla="*/ 1543084 h 2038480"/>
              <a:gd name="connsiteX50" fmla="*/ 160903 w 761346"/>
              <a:gd name="connsiteY50" fmla="*/ 1574480 h 2038480"/>
              <a:gd name="connsiteX51" fmla="*/ 172676 w 761346"/>
              <a:gd name="connsiteY51" fmla="*/ 1637271 h 2038480"/>
              <a:gd name="connsiteX52" fmla="*/ 176601 w 761346"/>
              <a:gd name="connsiteY52" fmla="*/ 1680441 h 2038480"/>
              <a:gd name="connsiteX53" fmla="*/ 180525 w 761346"/>
              <a:gd name="connsiteY53" fmla="*/ 1700063 h 2038480"/>
              <a:gd name="connsiteX54" fmla="*/ 184450 w 761346"/>
              <a:gd name="connsiteY54" fmla="*/ 1723610 h 2038480"/>
              <a:gd name="connsiteX55" fmla="*/ 188374 w 761346"/>
              <a:gd name="connsiteY55" fmla="*/ 1809948 h 2038480"/>
              <a:gd name="connsiteX56" fmla="*/ 192299 w 761346"/>
              <a:gd name="connsiteY56" fmla="*/ 1837419 h 2038480"/>
              <a:gd name="connsiteX57" fmla="*/ 200148 w 761346"/>
              <a:gd name="connsiteY57" fmla="*/ 1868815 h 2038480"/>
              <a:gd name="connsiteX58" fmla="*/ 204072 w 761346"/>
              <a:gd name="connsiteY58" fmla="*/ 1939455 h 2038480"/>
              <a:gd name="connsiteX59" fmla="*/ 207997 w 761346"/>
              <a:gd name="connsiteY59" fmla="*/ 1955153 h 2038480"/>
              <a:gd name="connsiteX60" fmla="*/ 215846 w 761346"/>
              <a:gd name="connsiteY60" fmla="*/ 1982624 h 2038480"/>
              <a:gd name="connsiteX61" fmla="*/ 223695 w 761346"/>
              <a:gd name="connsiteY61" fmla="*/ 2021869 h 2038480"/>
              <a:gd name="connsiteX62" fmla="*/ 231543 w 761346"/>
              <a:gd name="connsiteY62" fmla="*/ 2033642 h 2038480"/>
              <a:gd name="connsiteX63" fmla="*/ 243317 w 761346"/>
              <a:gd name="connsiteY63" fmla="*/ 2037567 h 2038480"/>
              <a:gd name="connsiteX64" fmla="*/ 290410 w 761346"/>
              <a:gd name="connsiteY64" fmla="*/ 2029718 h 2038480"/>
              <a:gd name="connsiteX65" fmla="*/ 302184 w 761346"/>
              <a:gd name="connsiteY65" fmla="*/ 2025793 h 2038480"/>
              <a:gd name="connsiteX66" fmla="*/ 313957 w 761346"/>
              <a:gd name="connsiteY66" fmla="*/ 2014020 h 2038480"/>
              <a:gd name="connsiteX67" fmla="*/ 329655 w 761346"/>
              <a:gd name="connsiteY67" fmla="*/ 1990473 h 2038480"/>
              <a:gd name="connsiteX68" fmla="*/ 349277 w 761346"/>
              <a:gd name="connsiteY68" fmla="*/ 1955153 h 2038480"/>
              <a:gd name="connsiteX69" fmla="*/ 357126 w 761346"/>
              <a:gd name="connsiteY69" fmla="*/ 1931606 h 2038480"/>
              <a:gd name="connsiteX70" fmla="*/ 372824 w 761346"/>
              <a:gd name="connsiteY70" fmla="*/ 1908059 h 2038480"/>
              <a:gd name="connsiteX71" fmla="*/ 384598 w 761346"/>
              <a:gd name="connsiteY71" fmla="*/ 1884513 h 2038480"/>
              <a:gd name="connsiteX72" fmla="*/ 396371 w 761346"/>
              <a:gd name="connsiteY72" fmla="*/ 1872739 h 2038480"/>
              <a:gd name="connsiteX73" fmla="*/ 415993 w 761346"/>
              <a:gd name="connsiteY73" fmla="*/ 1853117 h 2038480"/>
              <a:gd name="connsiteX74" fmla="*/ 423842 w 761346"/>
              <a:gd name="connsiteY74" fmla="*/ 1841344 h 2038480"/>
              <a:gd name="connsiteX75" fmla="*/ 427767 w 761346"/>
              <a:gd name="connsiteY75" fmla="*/ 1829570 h 2038480"/>
              <a:gd name="connsiteX76" fmla="*/ 439540 w 761346"/>
              <a:gd name="connsiteY76" fmla="*/ 1821721 h 2038480"/>
              <a:gd name="connsiteX77" fmla="*/ 447389 w 761346"/>
              <a:gd name="connsiteY77" fmla="*/ 1809948 h 2038480"/>
              <a:gd name="connsiteX78" fmla="*/ 455238 w 761346"/>
              <a:gd name="connsiteY78" fmla="*/ 1794250 h 2038480"/>
              <a:gd name="connsiteX79" fmla="*/ 467011 w 761346"/>
              <a:gd name="connsiteY79" fmla="*/ 1786401 h 2038480"/>
              <a:gd name="connsiteX80" fmla="*/ 474860 w 761346"/>
              <a:gd name="connsiteY80" fmla="*/ 1774628 h 2038480"/>
              <a:gd name="connsiteX81" fmla="*/ 482709 w 761346"/>
              <a:gd name="connsiteY81" fmla="*/ 1751081 h 2038480"/>
              <a:gd name="connsiteX82" fmla="*/ 494482 w 761346"/>
              <a:gd name="connsiteY82" fmla="*/ 1715761 h 2038480"/>
              <a:gd name="connsiteX83" fmla="*/ 498407 w 761346"/>
              <a:gd name="connsiteY83" fmla="*/ 1703987 h 2038480"/>
              <a:gd name="connsiteX84" fmla="*/ 502331 w 761346"/>
              <a:gd name="connsiteY84" fmla="*/ 1692214 h 2038480"/>
              <a:gd name="connsiteX85" fmla="*/ 510180 w 761346"/>
              <a:gd name="connsiteY85" fmla="*/ 1680441 h 2038480"/>
              <a:gd name="connsiteX86" fmla="*/ 521954 w 761346"/>
              <a:gd name="connsiteY86" fmla="*/ 1629422 h 2038480"/>
              <a:gd name="connsiteX87" fmla="*/ 525878 w 761346"/>
              <a:gd name="connsiteY87" fmla="*/ 1617649 h 2038480"/>
              <a:gd name="connsiteX88" fmla="*/ 529803 w 761346"/>
              <a:gd name="connsiteY88" fmla="*/ 1574480 h 2038480"/>
              <a:gd name="connsiteX89" fmla="*/ 533727 w 761346"/>
              <a:gd name="connsiteY89" fmla="*/ 1558782 h 2038480"/>
              <a:gd name="connsiteX90" fmla="*/ 537652 w 761346"/>
              <a:gd name="connsiteY90" fmla="*/ 1539160 h 2038480"/>
              <a:gd name="connsiteX91" fmla="*/ 545501 w 761346"/>
              <a:gd name="connsiteY91" fmla="*/ 1437124 h 2038480"/>
              <a:gd name="connsiteX92" fmla="*/ 553349 w 761346"/>
              <a:gd name="connsiteY92" fmla="*/ 1382181 h 2038480"/>
              <a:gd name="connsiteX93" fmla="*/ 557274 w 761346"/>
              <a:gd name="connsiteY93" fmla="*/ 1315465 h 2038480"/>
              <a:gd name="connsiteX94" fmla="*/ 565123 w 761346"/>
              <a:gd name="connsiteY94" fmla="*/ 1213429 h 2038480"/>
              <a:gd name="connsiteX95" fmla="*/ 569047 w 761346"/>
              <a:gd name="connsiteY95" fmla="*/ 1174185 h 2038480"/>
              <a:gd name="connsiteX96" fmla="*/ 576896 w 761346"/>
              <a:gd name="connsiteY96" fmla="*/ 1138865 h 2038480"/>
              <a:gd name="connsiteX97" fmla="*/ 580821 w 761346"/>
              <a:gd name="connsiteY97" fmla="*/ 1107469 h 2038480"/>
              <a:gd name="connsiteX98" fmla="*/ 584745 w 761346"/>
              <a:gd name="connsiteY98" fmla="*/ 1095695 h 2038480"/>
              <a:gd name="connsiteX99" fmla="*/ 588670 w 761346"/>
              <a:gd name="connsiteY99" fmla="*/ 1079998 h 2038480"/>
              <a:gd name="connsiteX100" fmla="*/ 596519 w 761346"/>
              <a:gd name="connsiteY100" fmla="*/ 1056451 h 2038480"/>
              <a:gd name="connsiteX101" fmla="*/ 604367 w 761346"/>
              <a:gd name="connsiteY101" fmla="*/ 1021131 h 2038480"/>
              <a:gd name="connsiteX102" fmla="*/ 608292 w 761346"/>
              <a:gd name="connsiteY102" fmla="*/ 832756 h 2038480"/>
              <a:gd name="connsiteX103" fmla="*/ 616141 w 761346"/>
              <a:gd name="connsiteY103" fmla="*/ 801361 h 2038480"/>
              <a:gd name="connsiteX104" fmla="*/ 623990 w 761346"/>
              <a:gd name="connsiteY104" fmla="*/ 789587 h 2038480"/>
              <a:gd name="connsiteX105" fmla="*/ 639688 w 761346"/>
              <a:gd name="connsiteY105" fmla="*/ 766041 h 2038480"/>
              <a:gd name="connsiteX106" fmla="*/ 643612 w 761346"/>
              <a:gd name="connsiteY106" fmla="*/ 754267 h 2038480"/>
              <a:gd name="connsiteX107" fmla="*/ 671083 w 761346"/>
              <a:gd name="connsiteY107" fmla="*/ 718947 h 2038480"/>
              <a:gd name="connsiteX108" fmla="*/ 678932 w 761346"/>
              <a:gd name="connsiteY108" fmla="*/ 695400 h 2038480"/>
              <a:gd name="connsiteX109" fmla="*/ 686781 w 761346"/>
              <a:gd name="connsiteY109" fmla="*/ 683627 h 2038480"/>
              <a:gd name="connsiteX110" fmla="*/ 698555 w 761346"/>
              <a:gd name="connsiteY110" fmla="*/ 644382 h 2038480"/>
              <a:gd name="connsiteX111" fmla="*/ 706404 w 761346"/>
              <a:gd name="connsiteY111" fmla="*/ 616911 h 2038480"/>
              <a:gd name="connsiteX112" fmla="*/ 702479 w 761346"/>
              <a:gd name="connsiteY112" fmla="*/ 554119 h 2038480"/>
              <a:gd name="connsiteX113" fmla="*/ 694630 w 761346"/>
              <a:gd name="connsiteY113" fmla="*/ 522724 h 2038480"/>
              <a:gd name="connsiteX114" fmla="*/ 690706 w 761346"/>
              <a:gd name="connsiteY114" fmla="*/ 503101 h 2038480"/>
              <a:gd name="connsiteX115" fmla="*/ 702823 w 761346"/>
              <a:gd name="connsiteY115" fmla="*/ 450488 h 2038480"/>
              <a:gd name="connsiteX116" fmla="*/ 684279 w 761346"/>
              <a:gd name="connsiteY116" fmla="*/ 424440 h 2038480"/>
              <a:gd name="connsiteX117" fmla="*/ 678932 w 761346"/>
              <a:gd name="connsiteY117" fmla="*/ 294027 h 2038480"/>
              <a:gd name="connsiteX118" fmla="*/ 682857 w 761346"/>
              <a:gd name="connsiteY118" fmla="*/ 271558 h 2038480"/>
              <a:gd name="connsiteX119" fmla="*/ 690706 w 761346"/>
              <a:gd name="connsiteY119" fmla="*/ 259785 h 2038480"/>
              <a:gd name="connsiteX120" fmla="*/ 706404 w 761346"/>
              <a:gd name="connsiteY120" fmla="*/ 236238 h 2038480"/>
              <a:gd name="connsiteX121" fmla="*/ 710328 w 761346"/>
              <a:gd name="connsiteY121" fmla="*/ 224465 h 2038480"/>
              <a:gd name="connsiteX122" fmla="*/ 722101 w 761346"/>
              <a:gd name="connsiteY122" fmla="*/ 212691 h 2038480"/>
              <a:gd name="connsiteX123" fmla="*/ 733875 w 761346"/>
              <a:gd name="connsiteY123" fmla="*/ 185220 h 2038480"/>
              <a:gd name="connsiteX124" fmla="*/ 761346 w 761346"/>
              <a:gd name="connsiteY124" fmla="*/ 118504 h 2038480"/>
              <a:gd name="connsiteX125" fmla="*/ 757422 w 761346"/>
              <a:gd name="connsiteY125" fmla="*/ 102806 h 2038480"/>
              <a:gd name="connsiteX126" fmla="*/ 734953 w 761346"/>
              <a:gd name="connsiteY126" fmla="*/ 84263 h 2038480"/>
              <a:gd name="connsiteX127" fmla="*/ 600443 w 761346"/>
              <a:gd name="connsiteY127" fmla="*/ 94957 h 2038480"/>
              <a:gd name="connsiteX128" fmla="*/ 518029 w 761346"/>
              <a:gd name="connsiteY128" fmla="*/ 94957 h 2038480"/>
              <a:gd name="connsiteX129" fmla="*/ 427767 w 761346"/>
              <a:gd name="connsiteY129" fmla="*/ 91033 h 2038480"/>
              <a:gd name="connsiteX130" fmla="*/ 357126 w 761346"/>
              <a:gd name="connsiteY130" fmla="*/ 83184 h 2038480"/>
              <a:gd name="connsiteX131" fmla="*/ 302184 w 761346"/>
              <a:gd name="connsiteY131" fmla="*/ 79259 h 2038480"/>
              <a:gd name="connsiteX132" fmla="*/ 278637 w 761346"/>
              <a:gd name="connsiteY132" fmla="*/ 75335 h 2038480"/>
              <a:gd name="connsiteX133" fmla="*/ 262939 w 761346"/>
              <a:gd name="connsiteY133" fmla="*/ 67486 h 2038480"/>
              <a:gd name="connsiteX134" fmla="*/ 247241 w 761346"/>
              <a:gd name="connsiteY134" fmla="*/ 63562 h 2038480"/>
              <a:gd name="connsiteX135" fmla="*/ 223695 w 761346"/>
              <a:gd name="connsiteY135" fmla="*/ 51788 h 2038480"/>
              <a:gd name="connsiteX136" fmla="*/ 207997 w 761346"/>
              <a:gd name="connsiteY136" fmla="*/ 43939 h 2038480"/>
              <a:gd name="connsiteX137" fmla="*/ 184450 w 761346"/>
              <a:gd name="connsiteY137" fmla="*/ 36090 h 2038480"/>
              <a:gd name="connsiteX138" fmla="*/ 149130 w 761346"/>
              <a:gd name="connsiteY138" fmla="*/ 20392 h 2038480"/>
              <a:gd name="connsiteX139" fmla="*/ 133432 w 761346"/>
              <a:gd name="connsiteY139" fmla="*/ 12544 h 2038480"/>
              <a:gd name="connsiteX140" fmla="*/ 121658 w 761346"/>
              <a:gd name="connsiteY140" fmla="*/ 4695 h 2038480"/>
              <a:gd name="connsiteX0" fmla="*/ 121658 w 761346"/>
              <a:gd name="connsiteY0" fmla="*/ 4695 h 2038480"/>
              <a:gd name="connsiteX1" fmla="*/ 87418 w 761346"/>
              <a:gd name="connsiteY1" fmla="*/ 15044 h 2038480"/>
              <a:gd name="connsiteX2" fmla="*/ 94187 w 761346"/>
              <a:gd name="connsiteY2" fmla="*/ 94957 h 2038480"/>
              <a:gd name="connsiteX3" fmla="*/ 90263 w 761346"/>
              <a:gd name="connsiteY3" fmla="*/ 189144 h 2038480"/>
              <a:gd name="connsiteX4" fmla="*/ 86338 w 761346"/>
              <a:gd name="connsiteY4" fmla="*/ 216616 h 2038480"/>
              <a:gd name="connsiteX5" fmla="*/ 70640 w 761346"/>
              <a:gd name="connsiteY5" fmla="*/ 306878 h 2038480"/>
              <a:gd name="connsiteX6" fmla="*/ 66716 w 761346"/>
              <a:gd name="connsiteY6" fmla="*/ 322576 h 2038480"/>
              <a:gd name="connsiteX7" fmla="*/ 51018 w 761346"/>
              <a:gd name="connsiteY7" fmla="*/ 346123 h 2038480"/>
              <a:gd name="connsiteX8" fmla="*/ 39245 w 761346"/>
              <a:gd name="connsiteY8" fmla="*/ 369670 h 2038480"/>
              <a:gd name="connsiteX9" fmla="*/ 27471 w 761346"/>
              <a:gd name="connsiteY9" fmla="*/ 393216 h 2038480"/>
              <a:gd name="connsiteX10" fmla="*/ 19622 w 761346"/>
              <a:gd name="connsiteY10" fmla="*/ 416763 h 2038480"/>
              <a:gd name="connsiteX11" fmla="*/ 15698 w 761346"/>
              <a:gd name="connsiteY11" fmla="*/ 428537 h 2038480"/>
              <a:gd name="connsiteX12" fmla="*/ 11773 w 761346"/>
              <a:gd name="connsiteY12" fmla="*/ 448159 h 2038480"/>
              <a:gd name="connsiteX13" fmla="*/ 7849 w 761346"/>
              <a:gd name="connsiteY13" fmla="*/ 459932 h 2038480"/>
              <a:gd name="connsiteX14" fmla="*/ 3925 w 761346"/>
              <a:gd name="connsiteY14" fmla="*/ 479555 h 2038480"/>
              <a:gd name="connsiteX15" fmla="*/ 0 w 761346"/>
              <a:gd name="connsiteY15" fmla="*/ 522724 h 2038480"/>
              <a:gd name="connsiteX16" fmla="*/ 7849 w 761346"/>
              <a:gd name="connsiteY16" fmla="*/ 569817 h 2038480"/>
              <a:gd name="connsiteX17" fmla="*/ 11773 w 761346"/>
              <a:gd name="connsiteY17" fmla="*/ 585515 h 2038480"/>
              <a:gd name="connsiteX18" fmla="*/ 19622 w 761346"/>
              <a:gd name="connsiteY18" fmla="*/ 597289 h 2038480"/>
              <a:gd name="connsiteX19" fmla="*/ 31396 w 761346"/>
              <a:gd name="connsiteY19" fmla="*/ 624760 h 2038480"/>
              <a:gd name="connsiteX20" fmla="*/ 35320 w 761346"/>
              <a:gd name="connsiteY20" fmla="*/ 636533 h 2038480"/>
              <a:gd name="connsiteX21" fmla="*/ 43169 w 761346"/>
              <a:gd name="connsiteY21" fmla="*/ 648307 h 2038480"/>
              <a:gd name="connsiteX22" fmla="*/ 54943 w 761346"/>
              <a:gd name="connsiteY22" fmla="*/ 671853 h 2038480"/>
              <a:gd name="connsiteX23" fmla="*/ 66716 w 761346"/>
              <a:gd name="connsiteY23" fmla="*/ 711098 h 2038480"/>
              <a:gd name="connsiteX24" fmla="*/ 74565 w 761346"/>
              <a:gd name="connsiteY24" fmla="*/ 722871 h 2038480"/>
              <a:gd name="connsiteX25" fmla="*/ 78489 w 761346"/>
              <a:gd name="connsiteY25" fmla="*/ 738569 h 2038480"/>
              <a:gd name="connsiteX26" fmla="*/ 86338 w 761346"/>
              <a:gd name="connsiteY26" fmla="*/ 762116 h 2038480"/>
              <a:gd name="connsiteX27" fmla="*/ 90263 w 761346"/>
              <a:gd name="connsiteY27" fmla="*/ 773889 h 2038480"/>
              <a:gd name="connsiteX28" fmla="*/ 98112 w 761346"/>
              <a:gd name="connsiteY28" fmla="*/ 801361 h 2038480"/>
              <a:gd name="connsiteX29" fmla="*/ 94187 w 761346"/>
              <a:gd name="connsiteY29" fmla="*/ 946566 h 2038480"/>
              <a:gd name="connsiteX30" fmla="*/ 90263 w 761346"/>
              <a:gd name="connsiteY30" fmla="*/ 962264 h 2038480"/>
              <a:gd name="connsiteX31" fmla="*/ 86338 w 761346"/>
              <a:gd name="connsiteY31" fmla="*/ 981886 h 2038480"/>
              <a:gd name="connsiteX32" fmla="*/ 82414 w 761346"/>
              <a:gd name="connsiteY32" fmla="*/ 1013282 h 2038480"/>
              <a:gd name="connsiteX33" fmla="*/ 74565 w 761346"/>
              <a:gd name="connsiteY33" fmla="*/ 1056451 h 2038480"/>
              <a:gd name="connsiteX34" fmla="*/ 70640 w 761346"/>
              <a:gd name="connsiteY34" fmla="*/ 1103544 h 2038480"/>
              <a:gd name="connsiteX35" fmla="*/ 66716 w 761346"/>
              <a:gd name="connsiteY35" fmla="*/ 1119242 h 2038480"/>
              <a:gd name="connsiteX36" fmla="*/ 70640 w 761346"/>
              <a:gd name="connsiteY36" fmla="*/ 1229127 h 2038480"/>
              <a:gd name="connsiteX37" fmla="*/ 78489 w 761346"/>
              <a:gd name="connsiteY37" fmla="*/ 1260523 h 2038480"/>
              <a:gd name="connsiteX38" fmla="*/ 82414 w 761346"/>
              <a:gd name="connsiteY38" fmla="*/ 1276221 h 2038480"/>
              <a:gd name="connsiteX39" fmla="*/ 86338 w 761346"/>
              <a:gd name="connsiteY39" fmla="*/ 1291919 h 2038480"/>
              <a:gd name="connsiteX40" fmla="*/ 90263 w 761346"/>
              <a:gd name="connsiteY40" fmla="*/ 1303692 h 2038480"/>
              <a:gd name="connsiteX41" fmla="*/ 94187 w 761346"/>
              <a:gd name="connsiteY41" fmla="*/ 1335088 h 2038480"/>
              <a:gd name="connsiteX42" fmla="*/ 102036 w 761346"/>
              <a:gd name="connsiteY42" fmla="*/ 1362559 h 2038480"/>
              <a:gd name="connsiteX43" fmla="*/ 109885 w 761346"/>
              <a:gd name="connsiteY43" fmla="*/ 1390030 h 2038480"/>
              <a:gd name="connsiteX44" fmla="*/ 117734 w 761346"/>
              <a:gd name="connsiteY44" fmla="*/ 1433199 h 2038480"/>
              <a:gd name="connsiteX45" fmla="*/ 121658 w 761346"/>
              <a:gd name="connsiteY45" fmla="*/ 1444973 h 2038480"/>
              <a:gd name="connsiteX46" fmla="*/ 129507 w 761346"/>
              <a:gd name="connsiteY46" fmla="*/ 1456746 h 2038480"/>
              <a:gd name="connsiteX47" fmla="*/ 137356 w 761346"/>
              <a:gd name="connsiteY47" fmla="*/ 1484217 h 2038480"/>
              <a:gd name="connsiteX48" fmla="*/ 149130 w 761346"/>
              <a:gd name="connsiteY48" fmla="*/ 1511689 h 2038480"/>
              <a:gd name="connsiteX49" fmla="*/ 156979 w 761346"/>
              <a:gd name="connsiteY49" fmla="*/ 1543084 h 2038480"/>
              <a:gd name="connsiteX50" fmla="*/ 160903 w 761346"/>
              <a:gd name="connsiteY50" fmla="*/ 1574480 h 2038480"/>
              <a:gd name="connsiteX51" fmla="*/ 172676 w 761346"/>
              <a:gd name="connsiteY51" fmla="*/ 1637271 h 2038480"/>
              <a:gd name="connsiteX52" fmla="*/ 176601 w 761346"/>
              <a:gd name="connsiteY52" fmla="*/ 1680441 h 2038480"/>
              <a:gd name="connsiteX53" fmla="*/ 180525 w 761346"/>
              <a:gd name="connsiteY53" fmla="*/ 1700063 h 2038480"/>
              <a:gd name="connsiteX54" fmla="*/ 184450 w 761346"/>
              <a:gd name="connsiteY54" fmla="*/ 1723610 h 2038480"/>
              <a:gd name="connsiteX55" fmla="*/ 188374 w 761346"/>
              <a:gd name="connsiteY55" fmla="*/ 1809948 h 2038480"/>
              <a:gd name="connsiteX56" fmla="*/ 192299 w 761346"/>
              <a:gd name="connsiteY56" fmla="*/ 1837419 h 2038480"/>
              <a:gd name="connsiteX57" fmla="*/ 200148 w 761346"/>
              <a:gd name="connsiteY57" fmla="*/ 1868815 h 2038480"/>
              <a:gd name="connsiteX58" fmla="*/ 204072 w 761346"/>
              <a:gd name="connsiteY58" fmla="*/ 1939455 h 2038480"/>
              <a:gd name="connsiteX59" fmla="*/ 207997 w 761346"/>
              <a:gd name="connsiteY59" fmla="*/ 1955153 h 2038480"/>
              <a:gd name="connsiteX60" fmla="*/ 215846 w 761346"/>
              <a:gd name="connsiteY60" fmla="*/ 1982624 h 2038480"/>
              <a:gd name="connsiteX61" fmla="*/ 223695 w 761346"/>
              <a:gd name="connsiteY61" fmla="*/ 2021869 h 2038480"/>
              <a:gd name="connsiteX62" fmla="*/ 231543 w 761346"/>
              <a:gd name="connsiteY62" fmla="*/ 2033642 h 2038480"/>
              <a:gd name="connsiteX63" fmla="*/ 243317 w 761346"/>
              <a:gd name="connsiteY63" fmla="*/ 2037567 h 2038480"/>
              <a:gd name="connsiteX64" fmla="*/ 290410 w 761346"/>
              <a:gd name="connsiteY64" fmla="*/ 2029718 h 2038480"/>
              <a:gd name="connsiteX65" fmla="*/ 302184 w 761346"/>
              <a:gd name="connsiteY65" fmla="*/ 2025793 h 2038480"/>
              <a:gd name="connsiteX66" fmla="*/ 313957 w 761346"/>
              <a:gd name="connsiteY66" fmla="*/ 2014020 h 2038480"/>
              <a:gd name="connsiteX67" fmla="*/ 329655 w 761346"/>
              <a:gd name="connsiteY67" fmla="*/ 1990473 h 2038480"/>
              <a:gd name="connsiteX68" fmla="*/ 349277 w 761346"/>
              <a:gd name="connsiteY68" fmla="*/ 1955153 h 2038480"/>
              <a:gd name="connsiteX69" fmla="*/ 357126 w 761346"/>
              <a:gd name="connsiteY69" fmla="*/ 1931606 h 2038480"/>
              <a:gd name="connsiteX70" fmla="*/ 372824 w 761346"/>
              <a:gd name="connsiteY70" fmla="*/ 1908059 h 2038480"/>
              <a:gd name="connsiteX71" fmla="*/ 384598 w 761346"/>
              <a:gd name="connsiteY71" fmla="*/ 1884513 h 2038480"/>
              <a:gd name="connsiteX72" fmla="*/ 396371 w 761346"/>
              <a:gd name="connsiteY72" fmla="*/ 1872739 h 2038480"/>
              <a:gd name="connsiteX73" fmla="*/ 415993 w 761346"/>
              <a:gd name="connsiteY73" fmla="*/ 1853117 h 2038480"/>
              <a:gd name="connsiteX74" fmla="*/ 423842 w 761346"/>
              <a:gd name="connsiteY74" fmla="*/ 1841344 h 2038480"/>
              <a:gd name="connsiteX75" fmla="*/ 427767 w 761346"/>
              <a:gd name="connsiteY75" fmla="*/ 1829570 h 2038480"/>
              <a:gd name="connsiteX76" fmla="*/ 439540 w 761346"/>
              <a:gd name="connsiteY76" fmla="*/ 1821721 h 2038480"/>
              <a:gd name="connsiteX77" fmla="*/ 447389 w 761346"/>
              <a:gd name="connsiteY77" fmla="*/ 1809948 h 2038480"/>
              <a:gd name="connsiteX78" fmla="*/ 455238 w 761346"/>
              <a:gd name="connsiteY78" fmla="*/ 1794250 h 2038480"/>
              <a:gd name="connsiteX79" fmla="*/ 467011 w 761346"/>
              <a:gd name="connsiteY79" fmla="*/ 1786401 h 2038480"/>
              <a:gd name="connsiteX80" fmla="*/ 474860 w 761346"/>
              <a:gd name="connsiteY80" fmla="*/ 1774628 h 2038480"/>
              <a:gd name="connsiteX81" fmla="*/ 482709 w 761346"/>
              <a:gd name="connsiteY81" fmla="*/ 1751081 h 2038480"/>
              <a:gd name="connsiteX82" fmla="*/ 494482 w 761346"/>
              <a:gd name="connsiteY82" fmla="*/ 1715761 h 2038480"/>
              <a:gd name="connsiteX83" fmla="*/ 498407 w 761346"/>
              <a:gd name="connsiteY83" fmla="*/ 1703987 h 2038480"/>
              <a:gd name="connsiteX84" fmla="*/ 502331 w 761346"/>
              <a:gd name="connsiteY84" fmla="*/ 1692214 h 2038480"/>
              <a:gd name="connsiteX85" fmla="*/ 510180 w 761346"/>
              <a:gd name="connsiteY85" fmla="*/ 1680441 h 2038480"/>
              <a:gd name="connsiteX86" fmla="*/ 521954 w 761346"/>
              <a:gd name="connsiteY86" fmla="*/ 1629422 h 2038480"/>
              <a:gd name="connsiteX87" fmla="*/ 525878 w 761346"/>
              <a:gd name="connsiteY87" fmla="*/ 1617649 h 2038480"/>
              <a:gd name="connsiteX88" fmla="*/ 529803 w 761346"/>
              <a:gd name="connsiteY88" fmla="*/ 1574480 h 2038480"/>
              <a:gd name="connsiteX89" fmla="*/ 533727 w 761346"/>
              <a:gd name="connsiteY89" fmla="*/ 1558782 h 2038480"/>
              <a:gd name="connsiteX90" fmla="*/ 537652 w 761346"/>
              <a:gd name="connsiteY90" fmla="*/ 1539160 h 2038480"/>
              <a:gd name="connsiteX91" fmla="*/ 545501 w 761346"/>
              <a:gd name="connsiteY91" fmla="*/ 1437124 h 2038480"/>
              <a:gd name="connsiteX92" fmla="*/ 553349 w 761346"/>
              <a:gd name="connsiteY92" fmla="*/ 1382181 h 2038480"/>
              <a:gd name="connsiteX93" fmla="*/ 557274 w 761346"/>
              <a:gd name="connsiteY93" fmla="*/ 1315465 h 2038480"/>
              <a:gd name="connsiteX94" fmla="*/ 565123 w 761346"/>
              <a:gd name="connsiteY94" fmla="*/ 1213429 h 2038480"/>
              <a:gd name="connsiteX95" fmla="*/ 569047 w 761346"/>
              <a:gd name="connsiteY95" fmla="*/ 1174185 h 2038480"/>
              <a:gd name="connsiteX96" fmla="*/ 576896 w 761346"/>
              <a:gd name="connsiteY96" fmla="*/ 1138865 h 2038480"/>
              <a:gd name="connsiteX97" fmla="*/ 580821 w 761346"/>
              <a:gd name="connsiteY97" fmla="*/ 1107469 h 2038480"/>
              <a:gd name="connsiteX98" fmla="*/ 584745 w 761346"/>
              <a:gd name="connsiteY98" fmla="*/ 1095695 h 2038480"/>
              <a:gd name="connsiteX99" fmla="*/ 588670 w 761346"/>
              <a:gd name="connsiteY99" fmla="*/ 1079998 h 2038480"/>
              <a:gd name="connsiteX100" fmla="*/ 596519 w 761346"/>
              <a:gd name="connsiteY100" fmla="*/ 1056451 h 2038480"/>
              <a:gd name="connsiteX101" fmla="*/ 604367 w 761346"/>
              <a:gd name="connsiteY101" fmla="*/ 1021131 h 2038480"/>
              <a:gd name="connsiteX102" fmla="*/ 608292 w 761346"/>
              <a:gd name="connsiteY102" fmla="*/ 832756 h 2038480"/>
              <a:gd name="connsiteX103" fmla="*/ 616141 w 761346"/>
              <a:gd name="connsiteY103" fmla="*/ 801361 h 2038480"/>
              <a:gd name="connsiteX104" fmla="*/ 623990 w 761346"/>
              <a:gd name="connsiteY104" fmla="*/ 789587 h 2038480"/>
              <a:gd name="connsiteX105" fmla="*/ 639688 w 761346"/>
              <a:gd name="connsiteY105" fmla="*/ 766041 h 2038480"/>
              <a:gd name="connsiteX106" fmla="*/ 643612 w 761346"/>
              <a:gd name="connsiteY106" fmla="*/ 754267 h 2038480"/>
              <a:gd name="connsiteX107" fmla="*/ 671083 w 761346"/>
              <a:gd name="connsiteY107" fmla="*/ 718947 h 2038480"/>
              <a:gd name="connsiteX108" fmla="*/ 678932 w 761346"/>
              <a:gd name="connsiteY108" fmla="*/ 695400 h 2038480"/>
              <a:gd name="connsiteX109" fmla="*/ 686781 w 761346"/>
              <a:gd name="connsiteY109" fmla="*/ 683627 h 2038480"/>
              <a:gd name="connsiteX110" fmla="*/ 698555 w 761346"/>
              <a:gd name="connsiteY110" fmla="*/ 644382 h 2038480"/>
              <a:gd name="connsiteX111" fmla="*/ 706404 w 761346"/>
              <a:gd name="connsiteY111" fmla="*/ 616911 h 2038480"/>
              <a:gd name="connsiteX112" fmla="*/ 702479 w 761346"/>
              <a:gd name="connsiteY112" fmla="*/ 554119 h 2038480"/>
              <a:gd name="connsiteX113" fmla="*/ 694630 w 761346"/>
              <a:gd name="connsiteY113" fmla="*/ 522724 h 2038480"/>
              <a:gd name="connsiteX114" fmla="*/ 704074 w 761346"/>
              <a:gd name="connsiteY114" fmla="*/ 500428 h 2038480"/>
              <a:gd name="connsiteX115" fmla="*/ 702823 w 761346"/>
              <a:gd name="connsiteY115" fmla="*/ 450488 h 2038480"/>
              <a:gd name="connsiteX116" fmla="*/ 684279 w 761346"/>
              <a:gd name="connsiteY116" fmla="*/ 424440 h 2038480"/>
              <a:gd name="connsiteX117" fmla="*/ 678932 w 761346"/>
              <a:gd name="connsiteY117" fmla="*/ 294027 h 2038480"/>
              <a:gd name="connsiteX118" fmla="*/ 682857 w 761346"/>
              <a:gd name="connsiteY118" fmla="*/ 271558 h 2038480"/>
              <a:gd name="connsiteX119" fmla="*/ 690706 w 761346"/>
              <a:gd name="connsiteY119" fmla="*/ 259785 h 2038480"/>
              <a:gd name="connsiteX120" fmla="*/ 706404 w 761346"/>
              <a:gd name="connsiteY120" fmla="*/ 236238 h 2038480"/>
              <a:gd name="connsiteX121" fmla="*/ 710328 w 761346"/>
              <a:gd name="connsiteY121" fmla="*/ 224465 h 2038480"/>
              <a:gd name="connsiteX122" fmla="*/ 722101 w 761346"/>
              <a:gd name="connsiteY122" fmla="*/ 212691 h 2038480"/>
              <a:gd name="connsiteX123" fmla="*/ 733875 w 761346"/>
              <a:gd name="connsiteY123" fmla="*/ 185220 h 2038480"/>
              <a:gd name="connsiteX124" fmla="*/ 761346 w 761346"/>
              <a:gd name="connsiteY124" fmla="*/ 118504 h 2038480"/>
              <a:gd name="connsiteX125" fmla="*/ 757422 w 761346"/>
              <a:gd name="connsiteY125" fmla="*/ 102806 h 2038480"/>
              <a:gd name="connsiteX126" fmla="*/ 734953 w 761346"/>
              <a:gd name="connsiteY126" fmla="*/ 84263 h 2038480"/>
              <a:gd name="connsiteX127" fmla="*/ 600443 w 761346"/>
              <a:gd name="connsiteY127" fmla="*/ 94957 h 2038480"/>
              <a:gd name="connsiteX128" fmla="*/ 518029 w 761346"/>
              <a:gd name="connsiteY128" fmla="*/ 94957 h 2038480"/>
              <a:gd name="connsiteX129" fmla="*/ 427767 w 761346"/>
              <a:gd name="connsiteY129" fmla="*/ 91033 h 2038480"/>
              <a:gd name="connsiteX130" fmla="*/ 357126 w 761346"/>
              <a:gd name="connsiteY130" fmla="*/ 83184 h 2038480"/>
              <a:gd name="connsiteX131" fmla="*/ 302184 w 761346"/>
              <a:gd name="connsiteY131" fmla="*/ 79259 h 2038480"/>
              <a:gd name="connsiteX132" fmla="*/ 278637 w 761346"/>
              <a:gd name="connsiteY132" fmla="*/ 75335 h 2038480"/>
              <a:gd name="connsiteX133" fmla="*/ 262939 w 761346"/>
              <a:gd name="connsiteY133" fmla="*/ 67486 h 2038480"/>
              <a:gd name="connsiteX134" fmla="*/ 247241 w 761346"/>
              <a:gd name="connsiteY134" fmla="*/ 63562 h 2038480"/>
              <a:gd name="connsiteX135" fmla="*/ 223695 w 761346"/>
              <a:gd name="connsiteY135" fmla="*/ 51788 h 2038480"/>
              <a:gd name="connsiteX136" fmla="*/ 207997 w 761346"/>
              <a:gd name="connsiteY136" fmla="*/ 43939 h 2038480"/>
              <a:gd name="connsiteX137" fmla="*/ 184450 w 761346"/>
              <a:gd name="connsiteY137" fmla="*/ 36090 h 2038480"/>
              <a:gd name="connsiteX138" fmla="*/ 149130 w 761346"/>
              <a:gd name="connsiteY138" fmla="*/ 20392 h 2038480"/>
              <a:gd name="connsiteX139" fmla="*/ 133432 w 761346"/>
              <a:gd name="connsiteY139" fmla="*/ 12544 h 2038480"/>
              <a:gd name="connsiteX140" fmla="*/ 121658 w 761346"/>
              <a:gd name="connsiteY140" fmla="*/ 4695 h 2038480"/>
              <a:gd name="connsiteX0" fmla="*/ 121658 w 761346"/>
              <a:gd name="connsiteY0" fmla="*/ 4695 h 2038480"/>
              <a:gd name="connsiteX1" fmla="*/ 87418 w 761346"/>
              <a:gd name="connsiteY1" fmla="*/ 15044 h 2038480"/>
              <a:gd name="connsiteX2" fmla="*/ 94187 w 761346"/>
              <a:gd name="connsiteY2" fmla="*/ 94957 h 2038480"/>
              <a:gd name="connsiteX3" fmla="*/ 90263 w 761346"/>
              <a:gd name="connsiteY3" fmla="*/ 189144 h 2038480"/>
              <a:gd name="connsiteX4" fmla="*/ 86338 w 761346"/>
              <a:gd name="connsiteY4" fmla="*/ 216616 h 2038480"/>
              <a:gd name="connsiteX5" fmla="*/ 70640 w 761346"/>
              <a:gd name="connsiteY5" fmla="*/ 306878 h 2038480"/>
              <a:gd name="connsiteX6" fmla="*/ 66716 w 761346"/>
              <a:gd name="connsiteY6" fmla="*/ 322576 h 2038480"/>
              <a:gd name="connsiteX7" fmla="*/ 51018 w 761346"/>
              <a:gd name="connsiteY7" fmla="*/ 346123 h 2038480"/>
              <a:gd name="connsiteX8" fmla="*/ 39245 w 761346"/>
              <a:gd name="connsiteY8" fmla="*/ 369670 h 2038480"/>
              <a:gd name="connsiteX9" fmla="*/ 27471 w 761346"/>
              <a:gd name="connsiteY9" fmla="*/ 393216 h 2038480"/>
              <a:gd name="connsiteX10" fmla="*/ 19622 w 761346"/>
              <a:gd name="connsiteY10" fmla="*/ 416763 h 2038480"/>
              <a:gd name="connsiteX11" fmla="*/ 15698 w 761346"/>
              <a:gd name="connsiteY11" fmla="*/ 428537 h 2038480"/>
              <a:gd name="connsiteX12" fmla="*/ 11773 w 761346"/>
              <a:gd name="connsiteY12" fmla="*/ 448159 h 2038480"/>
              <a:gd name="connsiteX13" fmla="*/ 7849 w 761346"/>
              <a:gd name="connsiteY13" fmla="*/ 459932 h 2038480"/>
              <a:gd name="connsiteX14" fmla="*/ 3925 w 761346"/>
              <a:gd name="connsiteY14" fmla="*/ 479555 h 2038480"/>
              <a:gd name="connsiteX15" fmla="*/ 0 w 761346"/>
              <a:gd name="connsiteY15" fmla="*/ 522724 h 2038480"/>
              <a:gd name="connsiteX16" fmla="*/ 7849 w 761346"/>
              <a:gd name="connsiteY16" fmla="*/ 569817 h 2038480"/>
              <a:gd name="connsiteX17" fmla="*/ 11773 w 761346"/>
              <a:gd name="connsiteY17" fmla="*/ 585515 h 2038480"/>
              <a:gd name="connsiteX18" fmla="*/ 19622 w 761346"/>
              <a:gd name="connsiteY18" fmla="*/ 597289 h 2038480"/>
              <a:gd name="connsiteX19" fmla="*/ 31396 w 761346"/>
              <a:gd name="connsiteY19" fmla="*/ 624760 h 2038480"/>
              <a:gd name="connsiteX20" fmla="*/ 35320 w 761346"/>
              <a:gd name="connsiteY20" fmla="*/ 636533 h 2038480"/>
              <a:gd name="connsiteX21" fmla="*/ 43169 w 761346"/>
              <a:gd name="connsiteY21" fmla="*/ 648307 h 2038480"/>
              <a:gd name="connsiteX22" fmla="*/ 54943 w 761346"/>
              <a:gd name="connsiteY22" fmla="*/ 671853 h 2038480"/>
              <a:gd name="connsiteX23" fmla="*/ 66716 w 761346"/>
              <a:gd name="connsiteY23" fmla="*/ 711098 h 2038480"/>
              <a:gd name="connsiteX24" fmla="*/ 74565 w 761346"/>
              <a:gd name="connsiteY24" fmla="*/ 722871 h 2038480"/>
              <a:gd name="connsiteX25" fmla="*/ 78489 w 761346"/>
              <a:gd name="connsiteY25" fmla="*/ 738569 h 2038480"/>
              <a:gd name="connsiteX26" fmla="*/ 86338 w 761346"/>
              <a:gd name="connsiteY26" fmla="*/ 762116 h 2038480"/>
              <a:gd name="connsiteX27" fmla="*/ 90263 w 761346"/>
              <a:gd name="connsiteY27" fmla="*/ 773889 h 2038480"/>
              <a:gd name="connsiteX28" fmla="*/ 98112 w 761346"/>
              <a:gd name="connsiteY28" fmla="*/ 801361 h 2038480"/>
              <a:gd name="connsiteX29" fmla="*/ 94187 w 761346"/>
              <a:gd name="connsiteY29" fmla="*/ 946566 h 2038480"/>
              <a:gd name="connsiteX30" fmla="*/ 90263 w 761346"/>
              <a:gd name="connsiteY30" fmla="*/ 962264 h 2038480"/>
              <a:gd name="connsiteX31" fmla="*/ 86338 w 761346"/>
              <a:gd name="connsiteY31" fmla="*/ 981886 h 2038480"/>
              <a:gd name="connsiteX32" fmla="*/ 82414 w 761346"/>
              <a:gd name="connsiteY32" fmla="*/ 1013282 h 2038480"/>
              <a:gd name="connsiteX33" fmla="*/ 74565 w 761346"/>
              <a:gd name="connsiteY33" fmla="*/ 1056451 h 2038480"/>
              <a:gd name="connsiteX34" fmla="*/ 70640 w 761346"/>
              <a:gd name="connsiteY34" fmla="*/ 1103544 h 2038480"/>
              <a:gd name="connsiteX35" fmla="*/ 66716 w 761346"/>
              <a:gd name="connsiteY35" fmla="*/ 1119242 h 2038480"/>
              <a:gd name="connsiteX36" fmla="*/ 70640 w 761346"/>
              <a:gd name="connsiteY36" fmla="*/ 1229127 h 2038480"/>
              <a:gd name="connsiteX37" fmla="*/ 78489 w 761346"/>
              <a:gd name="connsiteY37" fmla="*/ 1260523 h 2038480"/>
              <a:gd name="connsiteX38" fmla="*/ 82414 w 761346"/>
              <a:gd name="connsiteY38" fmla="*/ 1276221 h 2038480"/>
              <a:gd name="connsiteX39" fmla="*/ 86338 w 761346"/>
              <a:gd name="connsiteY39" fmla="*/ 1291919 h 2038480"/>
              <a:gd name="connsiteX40" fmla="*/ 90263 w 761346"/>
              <a:gd name="connsiteY40" fmla="*/ 1303692 h 2038480"/>
              <a:gd name="connsiteX41" fmla="*/ 94187 w 761346"/>
              <a:gd name="connsiteY41" fmla="*/ 1335088 h 2038480"/>
              <a:gd name="connsiteX42" fmla="*/ 102036 w 761346"/>
              <a:gd name="connsiteY42" fmla="*/ 1362559 h 2038480"/>
              <a:gd name="connsiteX43" fmla="*/ 109885 w 761346"/>
              <a:gd name="connsiteY43" fmla="*/ 1390030 h 2038480"/>
              <a:gd name="connsiteX44" fmla="*/ 117734 w 761346"/>
              <a:gd name="connsiteY44" fmla="*/ 1433199 h 2038480"/>
              <a:gd name="connsiteX45" fmla="*/ 121658 w 761346"/>
              <a:gd name="connsiteY45" fmla="*/ 1444973 h 2038480"/>
              <a:gd name="connsiteX46" fmla="*/ 129507 w 761346"/>
              <a:gd name="connsiteY46" fmla="*/ 1456746 h 2038480"/>
              <a:gd name="connsiteX47" fmla="*/ 137356 w 761346"/>
              <a:gd name="connsiteY47" fmla="*/ 1484217 h 2038480"/>
              <a:gd name="connsiteX48" fmla="*/ 149130 w 761346"/>
              <a:gd name="connsiteY48" fmla="*/ 1511689 h 2038480"/>
              <a:gd name="connsiteX49" fmla="*/ 156979 w 761346"/>
              <a:gd name="connsiteY49" fmla="*/ 1543084 h 2038480"/>
              <a:gd name="connsiteX50" fmla="*/ 160903 w 761346"/>
              <a:gd name="connsiteY50" fmla="*/ 1574480 h 2038480"/>
              <a:gd name="connsiteX51" fmla="*/ 172676 w 761346"/>
              <a:gd name="connsiteY51" fmla="*/ 1637271 h 2038480"/>
              <a:gd name="connsiteX52" fmla="*/ 176601 w 761346"/>
              <a:gd name="connsiteY52" fmla="*/ 1680441 h 2038480"/>
              <a:gd name="connsiteX53" fmla="*/ 180525 w 761346"/>
              <a:gd name="connsiteY53" fmla="*/ 1700063 h 2038480"/>
              <a:gd name="connsiteX54" fmla="*/ 184450 w 761346"/>
              <a:gd name="connsiteY54" fmla="*/ 1723610 h 2038480"/>
              <a:gd name="connsiteX55" fmla="*/ 188374 w 761346"/>
              <a:gd name="connsiteY55" fmla="*/ 1809948 h 2038480"/>
              <a:gd name="connsiteX56" fmla="*/ 192299 w 761346"/>
              <a:gd name="connsiteY56" fmla="*/ 1837419 h 2038480"/>
              <a:gd name="connsiteX57" fmla="*/ 200148 w 761346"/>
              <a:gd name="connsiteY57" fmla="*/ 1868815 h 2038480"/>
              <a:gd name="connsiteX58" fmla="*/ 204072 w 761346"/>
              <a:gd name="connsiteY58" fmla="*/ 1939455 h 2038480"/>
              <a:gd name="connsiteX59" fmla="*/ 207997 w 761346"/>
              <a:gd name="connsiteY59" fmla="*/ 1955153 h 2038480"/>
              <a:gd name="connsiteX60" fmla="*/ 215846 w 761346"/>
              <a:gd name="connsiteY60" fmla="*/ 1982624 h 2038480"/>
              <a:gd name="connsiteX61" fmla="*/ 223695 w 761346"/>
              <a:gd name="connsiteY61" fmla="*/ 2021869 h 2038480"/>
              <a:gd name="connsiteX62" fmla="*/ 231543 w 761346"/>
              <a:gd name="connsiteY62" fmla="*/ 2033642 h 2038480"/>
              <a:gd name="connsiteX63" fmla="*/ 243317 w 761346"/>
              <a:gd name="connsiteY63" fmla="*/ 2037567 h 2038480"/>
              <a:gd name="connsiteX64" fmla="*/ 290410 w 761346"/>
              <a:gd name="connsiteY64" fmla="*/ 2029718 h 2038480"/>
              <a:gd name="connsiteX65" fmla="*/ 302184 w 761346"/>
              <a:gd name="connsiteY65" fmla="*/ 2025793 h 2038480"/>
              <a:gd name="connsiteX66" fmla="*/ 313957 w 761346"/>
              <a:gd name="connsiteY66" fmla="*/ 2014020 h 2038480"/>
              <a:gd name="connsiteX67" fmla="*/ 329655 w 761346"/>
              <a:gd name="connsiteY67" fmla="*/ 1990473 h 2038480"/>
              <a:gd name="connsiteX68" fmla="*/ 349277 w 761346"/>
              <a:gd name="connsiteY68" fmla="*/ 1955153 h 2038480"/>
              <a:gd name="connsiteX69" fmla="*/ 357126 w 761346"/>
              <a:gd name="connsiteY69" fmla="*/ 1931606 h 2038480"/>
              <a:gd name="connsiteX70" fmla="*/ 372824 w 761346"/>
              <a:gd name="connsiteY70" fmla="*/ 1908059 h 2038480"/>
              <a:gd name="connsiteX71" fmla="*/ 384598 w 761346"/>
              <a:gd name="connsiteY71" fmla="*/ 1884513 h 2038480"/>
              <a:gd name="connsiteX72" fmla="*/ 396371 w 761346"/>
              <a:gd name="connsiteY72" fmla="*/ 1872739 h 2038480"/>
              <a:gd name="connsiteX73" fmla="*/ 415993 w 761346"/>
              <a:gd name="connsiteY73" fmla="*/ 1853117 h 2038480"/>
              <a:gd name="connsiteX74" fmla="*/ 423842 w 761346"/>
              <a:gd name="connsiteY74" fmla="*/ 1841344 h 2038480"/>
              <a:gd name="connsiteX75" fmla="*/ 427767 w 761346"/>
              <a:gd name="connsiteY75" fmla="*/ 1829570 h 2038480"/>
              <a:gd name="connsiteX76" fmla="*/ 439540 w 761346"/>
              <a:gd name="connsiteY76" fmla="*/ 1821721 h 2038480"/>
              <a:gd name="connsiteX77" fmla="*/ 447389 w 761346"/>
              <a:gd name="connsiteY77" fmla="*/ 1809948 h 2038480"/>
              <a:gd name="connsiteX78" fmla="*/ 455238 w 761346"/>
              <a:gd name="connsiteY78" fmla="*/ 1794250 h 2038480"/>
              <a:gd name="connsiteX79" fmla="*/ 467011 w 761346"/>
              <a:gd name="connsiteY79" fmla="*/ 1786401 h 2038480"/>
              <a:gd name="connsiteX80" fmla="*/ 474860 w 761346"/>
              <a:gd name="connsiteY80" fmla="*/ 1774628 h 2038480"/>
              <a:gd name="connsiteX81" fmla="*/ 482709 w 761346"/>
              <a:gd name="connsiteY81" fmla="*/ 1751081 h 2038480"/>
              <a:gd name="connsiteX82" fmla="*/ 494482 w 761346"/>
              <a:gd name="connsiteY82" fmla="*/ 1715761 h 2038480"/>
              <a:gd name="connsiteX83" fmla="*/ 498407 w 761346"/>
              <a:gd name="connsiteY83" fmla="*/ 1703987 h 2038480"/>
              <a:gd name="connsiteX84" fmla="*/ 502331 w 761346"/>
              <a:gd name="connsiteY84" fmla="*/ 1692214 h 2038480"/>
              <a:gd name="connsiteX85" fmla="*/ 510180 w 761346"/>
              <a:gd name="connsiteY85" fmla="*/ 1680441 h 2038480"/>
              <a:gd name="connsiteX86" fmla="*/ 521954 w 761346"/>
              <a:gd name="connsiteY86" fmla="*/ 1629422 h 2038480"/>
              <a:gd name="connsiteX87" fmla="*/ 525878 w 761346"/>
              <a:gd name="connsiteY87" fmla="*/ 1617649 h 2038480"/>
              <a:gd name="connsiteX88" fmla="*/ 529803 w 761346"/>
              <a:gd name="connsiteY88" fmla="*/ 1574480 h 2038480"/>
              <a:gd name="connsiteX89" fmla="*/ 533727 w 761346"/>
              <a:gd name="connsiteY89" fmla="*/ 1558782 h 2038480"/>
              <a:gd name="connsiteX90" fmla="*/ 537652 w 761346"/>
              <a:gd name="connsiteY90" fmla="*/ 1539160 h 2038480"/>
              <a:gd name="connsiteX91" fmla="*/ 545501 w 761346"/>
              <a:gd name="connsiteY91" fmla="*/ 1437124 h 2038480"/>
              <a:gd name="connsiteX92" fmla="*/ 553349 w 761346"/>
              <a:gd name="connsiteY92" fmla="*/ 1382181 h 2038480"/>
              <a:gd name="connsiteX93" fmla="*/ 557274 w 761346"/>
              <a:gd name="connsiteY93" fmla="*/ 1315465 h 2038480"/>
              <a:gd name="connsiteX94" fmla="*/ 565123 w 761346"/>
              <a:gd name="connsiteY94" fmla="*/ 1213429 h 2038480"/>
              <a:gd name="connsiteX95" fmla="*/ 569047 w 761346"/>
              <a:gd name="connsiteY95" fmla="*/ 1174185 h 2038480"/>
              <a:gd name="connsiteX96" fmla="*/ 576896 w 761346"/>
              <a:gd name="connsiteY96" fmla="*/ 1138865 h 2038480"/>
              <a:gd name="connsiteX97" fmla="*/ 580821 w 761346"/>
              <a:gd name="connsiteY97" fmla="*/ 1107469 h 2038480"/>
              <a:gd name="connsiteX98" fmla="*/ 584745 w 761346"/>
              <a:gd name="connsiteY98" fmla="*/ 1095695 h 2038480"/>
              <a:gd name="connsiteX99" fmla="*/ 588670 w 761346"/>
              <a:gd name="connsiteY99" fmla="*/ 1079998 h 2038480"/>
              <a:gd name="connsiteX100" fmla="*/ 596519 w 761346"/>
              <a:gd name="connsiteY100" fmla="*/ 1056451 h 2038480"/>
              <a:gd name="connsiteX101" fmla="*/ 604367 w 761346"/>
              <a:gd name="connsiteY101" fmla="*/ 1021131 h 2038480"/>
              <a:gd name="connsiteX102" fmla="*/ 608292 w 761346"/>
              <a:gd name="connsiteY102" fmla="*/ 832756 h 2038480"/>
              <a:gd name="connsiteX103" fmla="*/ 616141 w 761346"/>
              <a:gd name="connsiteY103" fmla="*/ 801361 h 2038480"/>
              <a:gd name="connsiteX104" fmla="*/ 623990 w 761346"/>
              <a:gd name="connsiteY104" fmla="*/ 789587 h 2038480"/>
              <a:gd name="connsiteX105" fmla="*/ 639688 w 761346"/>
              <a:gd name="connsiteY105" fmla="*/ 766041 h 2038480"/>
              <a:gd name="connsiteX106" fmla="*/ 643612 w 761346"/>
              <a:gd name="connsiteY106" fmla="*/ 754267 h 2038480"/>
              <a:gd name="connsiteX107" fmla="*/ 671083 w 761346"/>
              <a:gd name="connsiteY107" fmla="*/ 718947 h 2038480"/>
              <a:gd name="connsiteX108" fmla="*/ 678932 w 761346"/>
              <a:gd name="connsiteY108" fmla="*/ 695400 h 2038480"/>
              <a:gd name="connsiteX109" fmla="*/ 686781 w 761346"/>
              <a:gd name="connsiteY109" fmla="*/ 683627 h 2038480"/>
              <a:gd name="connsiteX110" fmla="*/ 698555 w 761346"/>
              <a:gd name="connsiteY110" fmla="*/ 644382 h 2038480"/>
              <a:gd name="connsiteX111" fmla="*/ 706404 w 761346"/>
              <a:gd name="connsiteY111" fmla="*/ 616911 h 2038480"/>
              <a:gd name="connsiteX112" fmla="*/ 702479 w 761346"/>
              <a:gd name="connsiteY112" fmla="*/ 554119 h 2038480"/>
              <a:gd name="connsiteX113" fmla="*/ 702651 w 761346"/>
              <a:gd name="connsiteY113" fmla="*/ 522724 h 2038480"/>
              <a:gd name="connsiteX114" fmla="*/ 704074 w 761346"/>
              <a:gd name="connsiteY114" fmla="*/ 500428 h 2038480"/>
              <a:gd name="connsiteX115" fmla="*/ 702823 w 761346"/>
              <a:gd name="connsiteY115" fmla="*/ 450488 h 2038480"/>
              <a:gd name="connsiteX116" fmla="*/ 684279 w 761346"/>
              <a:gd name="connsiteY116" fmla="*/ 424440 h 2038480"/>
              <a:gd name="connsiteX117" fmla="*/ 678932 w 761346"/>
              <a:gd name="connsiteY117" fmla="*/ 294027 h 2038480"/>
              <a:gd name="connsiteX118" fmla="*/ 682857 w 761346"/>
              <a:gd name="connsiteY118" fmla="*/ 271558 h 2038480"/>
              <a:gd name="connsiteX119" fmla="*/ 690706 w 761346"/>
              <a:gd name="connsiteY119" fmla="*/ 259785 h 2038480"/>
              <a:gd name="connsiteX120" fmla="*/ 706404 w 761346"/>
              <a:gd name="connsiteY120" fmla="*/ 236238 h 2038480"/>
              <a:gd name="connsiteX121" fmla="*/ 710328 w 761346"/>
              <a:gd name="connsiteY121" fmla="*/ 224465 h 2038480"/>
              <a:gd name="connsiteX122" fmla="*/ 722101 w 761346"/>
              <a:gd name="connsiteY122" fmla="*/ 212691 h 2038480"/>
              <a:gd name="connsiteX123" fmla="*/ 733875 w 761346"/>
              <a:gd name="connsiteY123" fmla="*/ 185220 h 2038480"/>
              <a:gd name="connsiteX124" fmla="*/ 761346 w 761346"/>
              <a:gd name="connsiteY124" fmla="*/ 118504 h 2038480"/>
              <a:gd name="connsiteX125" fmla="*/ 757422 w 761346"/>
              <a:gd name="connsiteY125" fmla="*/ 102806 h 2038480"/>
              <a:gd name="connsiteX126" fmla="*/ 734953 w 761346"/>
              <a:gd name="connsiteY126" fmla="*/ 84263 h 2038480"/>
              <a:gd name="connsiteX127" fmla="*/ 600443 w 761346"/>
              <a:gd name="connsiteY127" fmla="*/ 94957 h 2038480"/>
              <a:gd name="connsiteX128" fmla="*/ 518029 w 761346"/>
              <a:gd name="connsiteY128" fmla="*/ 94957 h 2038480"/>
              <a:gd name="connsiteX129" fmla="*/ 427767 w 761346"/>
              <a:gd name="connsiteY129" fmla="*/ 91033 h 2038480"/>
              <a:gd name="connsiteX130" fmla="*/ 357126 w 761346"/>
              <a:gd name="connsiteY130" fmla="*/ 83184 h 2038480"/>
              <a:gd name="connsiteX131" fmla="*/ 302184 w 761346"/>
              <a:gd name="connsiteY131" fmla="*/ 79259 h 2038480"/>
              <a:gd name="connsiteX132" fmla="*/ 278637 w 761346"/>
              <a:gd name="connsiteY132" fmla="*/ 75335 h 2038480"/>
              <a:gd name="connsiteX133" fmla="*/ 262939 w 761346"/>
              <a:gd name="connsiteY133" fmla="*/ 67486 h 2038480"/>
              <a:gd name="connsiteX134" fmla="*/ 247241 w 761346"/>
              <a:gd name="connsiteY134" fmla="*/ 63562 h 2038480"/>
              <a:gd name="connsiteX135" fmla="*/ 223695 w 761346"/>
              <a:gd name="connsiteY135" fmla="*/ 51788 h 2038480"/>
              <a:gd name="connsiteX136" fmla="*/ 207997 w 761346"/>
              <a:gd name="connsiteY136" fmla="*/ 43939 h 2038480"/>
              <a:gd name="connsiteX137" fmla="*/ 184450 w 761346"/>
              <a:gd name="connsiteY137" fmla="*/ 36090 h 2038480"/>
              <a:gd name="connsiteX138" fmla="*/ 149130 w 761346"/>
              <a:gd name="connsiteY138" fmla="*/ 20392 h 2038480"/>
              <a:gd name="connsiteX139" fmla="*/ 133432 w 761346"/>
              <a:gd name="connsiteY139" fmla="*/ 12544 h 2038480"/>
              <a:gd name="connsiteX140" fmla="*/ 121658 w 761346"/>
              <a:gd name="connsiteY140" fmla="*/ 4695 h 2038480"/>
              <a:gd name="connsiteX0" fmla="*/ 121658 w 761346"/>
              <a:gd name="connsiteY0" fmla="*/ 4695 h 2038480"/>
              <a:gd name="connsiteX1" fmla="*/ 87418 w 761346"/>
              <a:gd name="connsiteY1" fmla="*/ 15044 h 2038480"/>
              <a:gd name="connsiteX2" fmla="*/ 94187 w 761346"/>
              <a:gd name="connsiteY2" fmla="*/ 94957 h 2038480"/>
              <a:gd name="connsiteX3" fmla="*/ 90263 w 761346"/>
              <a:gd name="connsiteY3" fmla="*/ 189144 h 2038480"/>
              <a:gd name="connsiteX4" fmla="*/ 86338 w 761346"/>
              <a:gd name="connsiteY4" fmla="*/ 216616 h 2038480"/>
              <a:gd name="connsiteX5" fmla="*/ 70640 w 761346"/>
              <a:gd name="connsiteY5" fmla="*/ 306878 h 2038480"/>
              <a:gd name="connsiteX6" fmla="*/ 66716 w 761346"/>
              <a:gd name="connsiteY6" fmla="*/ 322576 h 2038480"/>
              <a:gd name="connsiteX7" fmla="*/ 51018 w 761346"/>
              <a:gd name="connsiteY7" fmla="*/ 346123 h 2038480"/>
              <a:gd name="connsiteX8" fmla="*/ 39245 w 761346"/>
              <a:gd name="connsiteY8" fmla="*/ 369670 h 2038480"/>
              <a:gd name="connsiteX9" fmla="*/ 27471 w 761346"/>
              <a:gd name="connsiteY9" fmla="*/ 393216 h 2038480"/>
              <a:gd name="connsiteX10" fmla="*/ 19622 w 761346"/>
              <a:gd name="connsiteY10" fmla="*/ 416763 h 2038480"/>
              <a:gd name="connsiteX11" fmla="*/ 15698 w 761346"/>
              <a:gd name="connsiteY11" fmla="*/ 428537 h 2038480"/>
              <a:gd name="connsiteX12" fmla="*/ 11773 w 761346"/>
              <a:gd name="connsiteY12" fmla="*/ 448159 h 2038480"/>
              <a:gd name="connsiteX13" fmla="*/ 7849 w 761346"/>
              <a:gd name="connsiteY13" fmla="*/ 459932 h 2038480"/>
              <a:gd name="connsiteX14" fmla="*/ 3925 w 761346"/>
              <a:gd name="connsiteY14" fmla="*/ 479555 h 2038480"/>
              <a:gd name="connsiteX15" fmla="*/ 0 w 761346"/>
              <a:gd name="connsiteY15" fmla="*/ 522724 h 2038480"/>
              <a:gd name="connsiteX16" fmla="*/ 7849 w 761346"/>
              <a:gd name="connsiteY16" fmla="*/ 569817 h 2038480"/>
              <a:gd name="connsiteX17" fmla="*/ 11773 w 761346"/>
              <a:gd name="connsiteY17" fmla="*/ 585515 h 2038480"/>
              <a:gd name="connsiteX18" fmla="*/ 19622 w 761346"/>
              <a:gd name="connsiteY18" fmla="*/ 597289 h 2038480"/>
              <a:gd name="connsiteX19" fmla="*/ 31396 w 761346"/>
              <a:gd name="connsiteY19" fmla="*/ 624760 h 2038480"/>
              <a:gd name="connsiteX20" fmla="*/ 35320 w 761346"/>
              <a:gd name="connsiteY20" fmla="*/ 636533 h 2038480"/>
              <a:gd name="connsiteX21" fmla="*/ 43169 w 761346"/>
              <a:gd name="connsiteY21" fmla="*/ 648307 h 2038480"/>
              <a:gd name="connsiteX22" fmla="*/ 54943 w 761346"/>
              <a:gd name="connsiteY22" fmla="*/ 671853 h 2038480"/>
              <a:gd name="connsiteX23" fmla="*/ 66716 w 761346"/>
              <a:gd name="connsiteY23" fmla="*/ 711098 h 2038480"/>
              <a:gd name="connsiteX24" fmla="*/ 74565 w 761346"/>
              <a:gd name="connsiteY24" fmla="*/ 722871 h 2038480"/>
              <a:gd name="connsiteX25" fmla="*/ 78489 w 761346"/>
              <a:gd name="connsiteY25" fmla="*/ 738569 h 2038480"/>
              <a:gd name="connsiteX26" fmla="*/ 86338 w 761346"/>
              <a:gd name="connsiteY26" fmla="*/ 762116 h 2038480"/>
              <a:gd name="connsiteX27" fmla="*/ 90263 w 761346"/>
              <a:gd name="connsiteY27" fmla="*/ 773889 h 2038480"/>
              <a:gd name="connsiteX28" fmla="*/ 98112 w 761346"/>
              <a:gd name="connsiteY28" fmla="*/ 801361 h 2038480"/>
              <a:gd name="connsiteX29" fmla="*/ 94187 w 761346"/>
              <a:gd name="connsiteY29" fmla="*/ 946566 h 2038480"/>
              <a:gd name="connsiteX30" fmla="*/ 90263 w 761346"/>
              <a:gd name="connsiteY30" fmla="*/ 962264 h 2038480"/>
              <a:gd name="connsiteX31" fmla="*/ 86338 w 761346"/>
              <a:gd name="connsiteY31" fmla="*/ 981886 h 2038480"/>
              <a:gd name="connsiteX32" fmla="*/ 82414 w 761346"/>
              <a:gd name="connsiteY32" fmla="*/ 1013282 h 2038480"/>
              <a:gd name="connsiteX33" fmla="*/ 74565 w 761346"/>
              <a:gd name="connsiteY33" fmla="*/ 1056451 h 2038480"/>
              <a:gd name="connsiteX34" fmla="*/ 70640 w 761346"/>
              <a:gd name="connsiteY34" fmla="*/ 1103544 h 2038480"/>
              <a:gd name="connsiteX35" fmla="*/ 66716 w 761346"/>
              <a:gd name="connsiteY35" fmla="*/ 1119242 h 2038480"/>
              <a:gd name="connsiteX36" fmla="*/ 70640 w 761346"/>
              <a:gd name="connsiteY36" fmla="*/ 1229127 h 2038480"/>
              <a:gd name="connsiteX37" fmla="*/ 78489 w 761346"/>
              <a:gd name="connsiteY37" fmla="*/ 1260523 h 2038480"/>
              <a:gd name="connsiteX38" fmla="*/ 82414 w 761346"/>
              <a:gd name="connsiteY38" fmla="*/ 1276221 h 2038480"/>
              <a:gd name="connsiteX39" fmla="*/ 86338 w 761346"/>
              <a:gd name="connsiteY39" fmla="*/ 1291919 h 2038480"/>
              <a:gd name="connsiteX40" fmla="*/ 90263 w 761346"/>
              <a:gd name="connsiteY40" fmla="*/ 1303692 h 2038480"/>
              <a:gd name="connsiteX41" fmla="*/ 94187 w 761346"/>
              <a:gd name="connsiteY41" fmla="*/ 1335088 h 2038480"/>
              <a:gd name="connsiteX42" fmla="*/ 102036 w 761346"/>
              <a:gd name="connsiteY42" fmla="*/ 1362559 h 2038480"/>
              <a:gd name="connsiteX43" fmla="*/ 109885 w 761346"/>
              <a:gd name="connsiteY43" fmla="*/ 1390030 h 2038480"/>
              <a:gd name="connsiteX44" fmla="*/ 117734 w 761346"/>
              <a:gd name="connsiteY44" fmla="*/ 1433199 h 2038480"/>
              <a:gd name="connsiteX45" fmla="*/ 121658 w 761346"/>
              <a:gd name="connsiteY45" fmla="*/ 1444973 h 2038480"/>
              <a:gd name="connsiteX46" fmla="*/ 129507 w 761346"/>
              <a:gd name="connsiteY46" fmla="*/ 1456746 h 2038480"/>
              <a:gd name="connsiteX47" fmla="*/ 137356 w 761346"/>
              <a:gd name="connsiteY47" fmla="*/ 1484217 h 2038480"/>
              <a:gd name="connsiteX48" fmla="*/ 149130 w 761346"/>
              <a:gd name="connsiteY48" fmla="*/ 1511689 h 2038480"/>
              <a:gd name="connsiteX49" fmla="*/ 156979 w 761346"/>
              <a:gd name="connsiteY49" fmla="*/ 1543084 h 2038480"/>
              <a:gd name="connsiteX50" fmla="*/ 160903 w 761346"/>
              <a:gd name="connsiteY50" fmla="*/ 1574480 h 2038480"/>
              <a:gd name="connsiteX51" fmla="*/ 172676 w 761346"/>
              <a:gd name="connsiteY51" fmla="*/ 1637271 h 2038480"/>
              <a:gd name="connsiteX52" fmla="*/ 176601 w 761346"/>
              <a:gd name="connsiteY52" fmla="*/ 1680441 h 2038480"/>
              <a:gd name="connsiteX53" fmla="*/ 180525 w 761346"/>
              <a:gd name="connsiteY53" fmla="*/ 1700063 h 2038480"/>
              <a:gd name="connsiteX54" fmla="*/ 184450 w 761346"/>
              <a:gd name="connsiteY54" fmla="*/ 1723610 h 2038480"/>
              <a:gd name="connsiteX55" fmla="*/ 188374 w 761346"/>
              <a:gd name="connsiteY55" fmla="*/ 1809948 h 2038480"/>
              <a:gd name="connsiteX56" fmla="*/ 192299 w 761346"/>
              <a:gd name="connsiteY56" fmla="*/ 1837419 h 2038480"/>
              <a:gd name="connsiteX57" fmla="*/ 200148 w 761346"/>
              <a:gd name="connsiteY57" fmla="*/ 1868815 h 2038480"/>
              <a:gd name="connsiteX58" fmla="*/ 204072 w 761346"/>
              <a:gd name="connsiteY58" fmla="*/ 1939455 h 2038480"/>
              <a:gd name="connsiteX59" fmla="*/ 207997 w 761346"/>
              <a:gd name="connsiteY59" fmla="*/ 1955153 h 2038480"/>
              <a:gd name="connsiteX60" fmla="*/ 215846 w 761346"/>
              <a:gd name="connsiteY60" fmla="*/ 1982624 h 2038480"/>
              <a:gd name="connsiteX61" fmla="*/ 223695 w 761346"/>
              <a:gd name="connsiteY61" fmla="*/ 2021869 h 2038480"/>
              <a:gd name="connsiteX62" fmla="*/ 231543 w 761346"/>
              <a:gd name="connsiteY62" fmla="*/ 2033642 h 2038480"/>
              <a:gd name="connsiteX63" fmla="*/ 243317 w 761346"/>
              <a:gd name="connsiteY63" fmla="*/ 2037567 h 2038480"/>
              <a:gd name="connsiteX64" fmla="*/ 290410 w 761346"/>
              <a:gd name="connsiteY64" fmla="*/ 2029718 h 2038480"/>
              <a:gd name="connsiteX65" fmla="*/ 302184 w 761346"/>
              <a:gd name="connsiteY65" fmla="*/ 2025793 h 2038480"/>
              <a:gd name="connsiteX66" fmla="*/ 313957 w 761346"/>
              <a:gd name="connsiteY66" fmla="*/ 2014020 h 2038480"/>
              <a:gd name="connsiteX67" fmla="*/ 329655 w 761346"/>
              <a:gd name="connsiteY67" fmla="*/ 1990473 h 2038480"/>
              <a:gd name="connsiteX68" fmla="*/ 349277 w 761346"/>
              <a:gd name="connsiteY68" fmla="*/ 1955153 h 2038480"/>
              <a:gd name="connsiteX69" fmla="*/ 357126 w 761346"/>
              <a:gd name="connsiteY69" fmla="*/ 1931606 h 2038480"/>
              <a:gd name="connsiteX70" fmla="*/ 372824 w 761346"/>
              <a:gd name="connsiteY70" fmla="*/ 1908059 h 2038480"/>
              <a:gd name="connsiteX71" fmla="*/ 384598 w 761346"/>
              <a:gd name="connsiteY71" fmla="*/ 1884513 h 2038480"/>
              <a:gd name="connsiteX72" fmla="*/ 396371 w 761346"/>
              <a:gd name="connsiteY72" fmla="*/ 1872739 h 2038480"/>
              <a:gd name="connsiteX73" fmla="*/ 415993 w 761346"/>
              <a:gd name="connsiteY73" fmla="*/ 1853117 h 2038480"/>
              <a:gd name="connsiteX74" fmla="*/ 423842 w 761346"/>
              <a:gd name="connsiteY74" fmla="*/ 1841344 h 2038480"/>
              <a:gd name="connsiteX75" fmla="*/ 427767 w 761346"/>
              <a:gd name="connsiteY75" fmla="*/ 1829570 h 2038480"/>
              <a:gd name="connsiteX76" fmla="*/ 439540 w 761346"/>
              <a:gd name="connsiteY76" fmla="*/ 1821721 h 2038480"/>
              <a:gd name="connsiteX77" fmla="*/ 447389 w 761346"/>
              <a:gd name="connsiteY77" fmla="*/ 1809948 h 2038480"/>
              <a:gd name="connsiteX78" fmla="*/ 455238 w 761346"/>
              <a:gd name="connsiteY78" fmla="*/ 1794250 h 2038480"/>
              <a:gd name="connsiteX79" fmla="*/ 467011 w 761346"/>
              <a:gd name="connsiteY79" fmla="*/ 1786401 h 2038480"/>
              <a:gd name="connsiteX80" fmla="*/ 474860 w 761346"/>
              <a:gd name="connsiteY80" fmla="*/ 1774628 h 2038480"/>
              <a:gd name="connsiteX81" fmla="*/ 482709 w 761346"/>
              <a:gd name="connsiteY81" fmla="*/ 1751081 h 2038480"/>
              <a:gd name="connsiteX82" fmla="*/ 494482 w 761346"/>
              <a:gd name="connsiteY82" fmla="*/ 1715761 h 2038480"/>
              <a:gd name="connsiteX83" fmla="*/ 498407 w 761346"/>
              <a:gd name="connsiteY83" fmla="*/ 1703987 h 2038480"/>
              <a:gd name="connsiteX84" fmla="*/ 502331 w 761346"/>
              <a:gd name="connsiteY84" fmla="*/ 1692214 h 2038480"/>
              <a:gd name="connsiteX85" fmla="*/ 510180 w 761346"/>
              <a:gd name="connsiteY85" fmla="*/ 1680441 h 2038480"/>
              <a:gd name="connsiteX86" fmla="*/ 521954 w 761346"/>
              <a:gd name="connsiteY86" fmla="*/ 1629422 h 2038480"/>
              <a:gd name="connsiteX87" fmla="*/ 525878 w 761346"/>
              <a:gd name="connsiteY87" fmla="*/ 1617649 h 2038480"/>
              <a:gd name="connsiteX88" fmla="*/ 529803 w 761346"/>
              <a:gd name="connsiteY88" fmla="*/ 1574480 h 2038480"/>
              <a:gd name="connsiteX89" fmla="*/ 533727 w 761346"/>
              <a:gd name="connsiteY89" fmla="*/ 1558782 h 2038480"/>
              <a:gd name="connsiteX90" fmla="*/ 537652 w 761346"/>
              <a:gd name="connsiteY90" fmla="*/ 1539160 h 2038480"/>
              <a:gd name="connsiteX91" fmla="*/ 545501 w 761346"/>
              <a:gd name="connsiteY91" fmla="*/ 1437124 h 2038480"/>
              <a:gd name="connsiteX92" fmla="*/ 553349 w 761346"/>
              <a:gd name="connsiteY92" fmla="*/ 1382181 h 2038480"/>
              <a:gd name="connsiteX93" fmla="*/ 557274 w 761346"/>
              <a:gd name="connsiteY93" fmla="*/ 1315465 h 2038480"/>
              <a:gd name="connsiteX94" fmla="*/ 565123 w 761346"/>
              <a:gd name="connsiteY94" fmla="*/ 1213429 h 2038480"/>
              <a:gd name="connsiteX95" fmla="*/ 569047 w 761346"/>
              <a:gd name="connsiteY95" fmla="*/ 1174185 h 2038480"/>
              <a:gd name="connsiteX96" fmla="*/ 576896 w 761346"/>
              <a:gd name="connsiteY96" fmla="*/ 1138865 h 2038480"/>
              <a:gd name="connsiteX97" fmla="*/ 580821 w 761346"/>
              <a:gd name="connsiteY97" fmla="*/ 1107469 h 2038480"/>
              <a:gd name="connsiteX98" fmla="*/ 584745 w 761346"/>
              <a:gd name="connsiteY98" fmla="*/ 1095695 h 2038480"/>
              <a:gd name="connsiteX99" fmla="*/ 588670 w 761346"/>
              <a:gd name="connsiteY99" fmla="*/ 1079998 h 2038480"/>
              <a:gd name="connsiteX100" fmla="*/ 596519 w 761346"/>
              <a:gd name="connsiteY100" fmla="*/ 1056451 h 2038480"/>
              <a:gd name="connsiteX101" fmla="*/ 604367 w 761346"/>
              <a:gd name="connsiteY101" fmla="*/ 1021131 h 2038480"/>
              <a:gd name="connsiteX102" fmla="*/ 608292 w 761346"/>
              <a:gd name="connsiteY102" fmla="*/ 832756 h 2038480"/>
              <a:gd name="connsiteX103" fmla="*/ 616141 w 761346"/>
              <a:gd name="connsiteY103" fmla="*/ 801361 h 2038480"/>
              <a:gd name="connsiteX104" fmla="*/ 623990 w 761346"/>
              <a:gd name="connsiteY104" fmla="*/ 789587 h 2038480"/>
              <a:gd name="connsiteX105" fmla="*/ 639688 w 761346"/>
              <a:gd name="connsiteY105" fmla="*/ 766041 h 2038480"/>
              <a:gd name="connsiteX106" fmla="*/ 643612 w 761346"/>
              <a:gd name="connsiteY106" fmla="*/ 754267 h 2038480"/>
              <a:gd name="connsiteX107" fmla="*/ 671083 w 761346"/>
              <a:gd name="connsiteY107" fmla="*/ 718947 h 2038480"/>
              <a:gd name="connsiteX108" fmla="*/ 678932 w 761346"/>
              <a:gd name="connsiteY108" fmla="*/ 695400 h 2038480"/>
              <a:gd name="connsiteX109" fmla="*/ 686781 w 761346"/>
              <a:gd name="connsiteY109" fmla="*/ 683627 h 2038480"/>
              <a:gd name="connsiteX110" fmla="*/ 698555 w 761346"/>
              <a:gd name="connsiteY110" fmla="*/ 644382 h 2038480"/>
              <a:gd name="connsiteX111" fmla="*/ 706404 w 761346"/>
              <a:gd name="connsiteY111" fmla="*/ 616911 h 2038480"/>
              <a:gd name="connsiteX112" fmla="*/ 702479 w 761346"/>
              <a:gd name="connsiteY112" fmla="*/ 554119 h 2038480"/>
              <a:gd name="connsiteX113" fmla="*/ 702651 w 761346"/>
              <a:gd name="connsiteY113" fmla="*/ 522724 h 2038480"/>
              <a:gd name="connsiteX114" fmla="*/ 704074 w 761346"/>
              <a:gd name="connsiteY114" fmla="*/ 500428 h 2038480"/>
              <a:gd name="connsiteX115" fmla="*/ 702823 w 761346"/>
              <a:gd name="connsiteY115" fmla="*/ 450488 h 2038480"/>
              <a:gd name="connsiteX116" fmla="*/ 692300 w 761346"/>
              <a:gd name="connsiteY116" fmla="*/ 421767 h 2038480"/>
              <a:gd name="connsiteX117" fmla="*/ 678932 w 761346"/>
              <a:gd name="connsiteY117" fmla="*/ 294027 h 2038480"/>
              <a:gd name="connsiteX118" fmla="*/ 682857 w 761346"/>
              <a:gd name="connsiteY118" fmla="*/ 271558 h 2038480"/>
              <a:gd name="connsiteX119" fmla="*/ 690706 w 761346"/>
              <a:gd name="connsiteY119" fmla="*/ 259785 h 2038480"/>
              <a:gd name="connsiteX120" fmla="*/ 706404 w 761346"/>
              <a:gd name="connsiteY120" fmla="*/ 236238 h 2038480"/>
              <a:gd name="connsiteX121" fmla="*/ 710328 w 761346"/>
              <a:gd name="connsiteY121" fmla="*/ 224465 h 2038480"/>
              <a:gd name="connsiteX122" fmla="*/ 722101 w 761346"/>
              <a:gd name="connsiteY122" fmla="*/ 212691 h 2038480"/>
              <a:gd name="connsiteX123" fmla="*/ 733875 w 761346"/>
              <a:gd name="connsiteY123" fmla="*/ 185220 h 2038480"/>
              <a:gd name="connsiteX124" fmla="*/ 761346 w 761346"/>
              <a:gd name="connsiteY124" fmla="*/ 118504 h 2038480"/>
              <a:gd name="connsiteX125" fmla="*/ 757422 w 761346"/>
              <a:gd name="connsiteY125" fmla="*/ 102806 h 2038480"/>
              <a:gd name="connsiteX126" fmla="*/ 734953 w 761346"/>
              <a:gd name="connsiteY126" fmla="*/ 84263 h 2038480"/>
              <a:gd name="connsiteX127" fmla="*/ 600443 w 761346"/>
              <a:gd name="connsiteY127" fmla="*/ 94957 h 2038480"/>
              <a:gd name="connsiteX128" fmla="*/ 518029 w 761346"/>
              <a:gd name="connsiteY128" fmla="*/ 94957 h 2038480"/>
              <a:gd name="connsiteX129" fmla="*/ 427767 w 761346"/>
              <a:gd name="connsiteY129" fmla="*/ 91033 h 2038480"/>
              <a:gd name="connsiteX130" fmla="*/ 357126 w 761346"/>
              <a:gd name="connsiteY130" fmla="*/ 83184 h 2038480"/>
              <a:gd name="connsiteX131" fmla="*/ 302184 w 761346"/>
              <a:gd name="connsiteY131" fmla="*/ 79259 h 2038480"/>
              <a:gd name="connsiteX132" fmla="*/ 278637 w 761346"/>
              <a:gd name="connsiteY132" fmla="*/ 75335 h 2038480"/>
              <a:gd name="connsiteX133" fmla="*/ 262939 w 761346"/>
              <a:gd name="connsiteY133" fmla="*/ 67486 h 2038480"/>
              <a:gd name="connsiteX134" fmla="*/ 247241 w 761346"/>
              <a:gd name="connsiteY134" fmla="*/ 63562 h 2038480"/>
              <a:gd name="connsiteX135" fmla="*/ 223695 w 761346"/>
              <a:gd name="connsiteY135" fmla="*/ 51788 h 2038480"/>
              <a:gd name="connsiteX136" fmla="*/ 207997 w 761346"/>
              <a:gd name="connsiteY136" fmla="*/ 43939 h 2038480"/>
              <a:gd name="connsiteX137" fmla="*/ 184450 w 761346"/>
              <a:gd name="connsiteY137" fmla="*/ 36090 h 2038480"/>
              <a:gd name="connsiteX138" fmla="*/ 149130 w 761346"/>
              <a:gd name="connsiteY138" fmla="*/ 20392 h 2038480"/>
              <a:gd name="connsiteX139" fmla="*/ 133432 w 761346"/>
              <a:gd name="connsiteY139" fmla="*/ 12544 h 2038480"/>
              <a:gd name="connsiteX140" fmla="*/ 121658 w 761346"/>
              <a:gd name="connsiteY140" fmla="*/ 4695 h 2038480"/>
              <a:gd name="connsiteX0" fmla="*/ 121658 w 761346"/>
              <a:gd name="connsiteY0" fmla="*/ 4695 h 2038480"/>
              <a:gd name="connsiteX1" fmla="*/ 87418 w 761346"/>
              <a:gd name="connsiteY1" fmla="*/ 15044 h 2038480"/>
              <a:gd name="connsiteX2" fmla="*/ 94187 w 761346"/>
              <a:gd name="connsiteY2" fmla="*/ 94957 h 2038480"/>
              <a:gd name="connsiteX3" fmla="*/ 90263 w 761346"/>
              <a:gd name="connsiteY3" fmla="*/ 189144 h 2038480"/>
              <a:gd name="connsiteX4" fmla="*/ 86338 w 761346"/>
              <a:gd name="connsiteY4" fmla="*/ 216616 h 2038480"/>
              <a:gd name="connsiteX5" fmla="*/ 70640 w 761346"/>
              <a:gd name="connsiteY5" fmla="*/ 306878 h 2038480"/>
              <a:gd name="connsiteX6" fmla="*/ 66716 w 761346"/>
              <a:gd name="connsiteY6" fmla="*/ 322576 h 2038480"/>
              <a:gd name="connsiteX7" fmla="*/ 51018 w 761346"/>
              <a:gd name="connsiteY7" fmla="*/ 346123 h 2038480"/>
              <a:gd name="connsiteX8" fmla="*/ 39245 w 761346"/>
              <a:gd name="connsiteY8" fmla="*/ 369670 h 2038480"/>
              <a:gd name="connsiteX9" fmla="*/ 27471 w 761346"/>
              <a:gd name="connsiteY9" fmla="*/ 393216 h 2038480"/>
              <a:gd name="connsiteX10" fmla="*/ 19622 w 761346"/>
              <a:gd name="connsiteY10" fmla="*/ 416763 h 2038480"/>
              <a:gd name="connsiteX11" fmla="*/ 15698 w 761346"/>
              <a:gd name="connsiteY11" fmla="*/ 428537 h 2038480"/>
              <a:gd name="connsiteX12" fmla="*/ 11773 w 761346"/>
              <a:gd name="connsiteY12" fmla="*/ 448159 h 2038480"/>
              <a:gd name="connsiteX13" fmla="*/ 7849 w 761346"/>
              <a:gd name="connsiteY13" fmla="*/ 459932 h 2038480"/>
              <a:gd name="connsiteX14" fmla="*/ 3925 w 761346"/>
              <a:gd name="connsiteY14" fmla="*/ 479555 h 2038480"/>
              <a:gd name="connsiteX15" fmla="*/ 0 w 761346"/>
              <a:gd name="connsiteY15" fmla="*/ 522724 h 2038480"/>
              <a:gd name="connsiteX16" fmla="*/ 7849 w 761346"/>
              <a:gd name="connsiteY16" fmla="*/ 569817 h 2038480"/>
              <a:gd name="connsiteX17" fmla="*/ 11773 w 761346"/>
              <a:gd name="connsiteY17" fmla="*/ 585515 h 2038480"/>
              <a:gd name="connsiteX18" fmla="*/ 19622 w 761346"/>
              <a:gd name="connsiteY18" fmla="*/ 597289 h 2038480"/>
              <a:gd name="connsiteX19" fmla="*/ 31396 w 761346"/>
              <a:gd name="connsiteY19" fmla="*/ 624760 h 2038480"/>
              <a:gd name="connsiteX20" fmla="*/ 35320 w 761346"/>
              <a:gd name="connsiteY20" fmla="*/ 636533 h 2038480"/>
              <a:gd name="connsiteX21" fmla="*/ 43169 w 761346"/>
              <a:gd name="connsiteY21" fmla="*/ 648307 h 2038480"/>
              <a:gd name="connsiteX22" fmla="*/ 54943 w 761346"/>
              <a:gd name="connsiteY22" fmla="*/ 671853 h 2038480"/>
              <a:gd name="connsiteX23" fmla="*/ 66716 w 761346"/>
              <a:gd name="connsiteY23" fmla="*/ 711098 h 2038480"/>
              <a:gd name="connsiteX24" fmla="*/ 74565 w 761346"/>
              <a:gd name="connsiteY24" fmla="*/ 722871 h 2038480"/>
              <a:gd name="connsiteX25" fmla="*/ 78489 w 761346"/>
              <a:gd name="connsiteY25" fmla="*/ 738569 h 2038480"/>
              <a:gd name="connsiteX26" fmla="*/ 86338 w 761346"/>
              <a:gd name="connsiteY26" fmla="*/ 762116 h 2038480"/>
              <a:gd name="connsiteX27" fmla="*/ 90263 w 761346"/>
              <a:gd name="connsiteY27" fmla="*/ 773889 h 2038480"/>
              <a:gd name="connsiteX28" fmla="*/ 98112 w 761346"/>
              <a:gd name="connsiteY28" fmla="*/ 801361 h 2038480"/>
              <a:gd name="connsiteX29" fmla="*/ 94187 w 761346"/>
              <a:gd name="connsiteY29" fmla="*/ 946566 h 2038480"/>
              <a:gd name="connsiteX30" fmla="*/ 90263 w 761346"/>
              <a:gd name="connsiteY30" fmla="*/ 962264 h 2038480"/>
              <a:gd name="connsiteX31" fmla="*/ 86338 w 761346"/>
              <a:gd name="connsiteY31" fmla="*/ 981886 h 2038480"/>
              <a:gd name="connsiteX32" fmla="*/ 82414 w 761346"/>
              <a:gd name="connsiteY32" fmla="*/ 1013282 h 2038480"/>
              <a:gd name="connsiteX33" fmla="*/ 74565 w 761346"/>
              <a:gd name="connsiteY33" fmla="*/ 1056451 h 2038480"/>
              <a:gd name="connsiteX34" fmla="*/ 70640 w 761346"/>
              <a:gd name="connsiteY34" fmla="*/ 1103544 h 2038480"/>
              <a:gd name="connsiteX35" fmla="*/ 66716 w 761346"/>
              <a:gd name="connsiteY35" fmla="*/ 1119242 h 2038480"/>
              <a:gd name="connsiteX36" fmla="*/ 70640 w 761346"/>
              <a:gd name="connsiteY36" fmla="*/ 1229127 h 2038480"/>
              <a:gd name="connsiteX37" fmla="*/ 78489 w 761346"/>
              <a:gd name="connsiteY37" fmla="*/ 1260523 h 2038480"/>
              <a:gd name="connsiteX38" fmla="*/ 82414 w 761346"/>
              <a:gd name="connsiteY38" fmla="*/ 1276221 h 2038480"/>
              <a:gd name="connsiteX39" fmla="*/ 86338 w 761346"/>
              <a:gd name="connsiteY39" fmla="*/ 1291919 h 2038480"/>
              <a:gd name="connsiteX40" fmla="*/ 90263 w 761346"/>
              <a:gd name="connsiteY40" fmla="*/ 1303692 h 2038480"/>
              <a:gd name="connsiteX41" fmla="*/ 94187 w 761346"/>
              <a:gd name="connsiteY41" fmla="*/ 1335088 h 2038480"/>
              <a:gd name="connsiteX42" fmla="*/ 102036 w 761346"/>
              <a:gd name="connsiteY42" fmla="*/ 1362559 h 2038480"/>
              <a:gd name="connsiteX43" fmla="*/ 109885 w 761346"/>
              <a:gd name="connsiteY43" fmla="*/ 1390030 h 2038480"/>
              <a:gd name="connsiteX44" fmla="*/ 117734 w 761346"/>
              <a:gd name="connsiteY44" fmla="*/ 1433199 h 2038480"/>
              <a:gd name="connsiteX45" fmla="*/ 121658 w 761346"/>
              <a:gd name="connsiteY45" fmla="*/ 1444973 h 2038480"/>
              <a:gd name="connsiteX46" fmla="*/ 129507 w 761346"/>
              <a:gd name="connsiteY46" fmla="*/ 1456746 h 2038480"/>
              <a:gd name="connsiteX47" fmla="*/ 137356 w 761346"/>
              <a:gd name="connsiteY47" fmla="*/ 1484217 h 2038480"/>
              <a:gd name="connsiteX48" fmla="*/ 149130 w 761346"/>
              <a:gd name="connsiteY48" fmla="*/ 1511689 h 2038480"/>
              <a:gd name="connsiteX49" fmla="*/ 156979 w 761346"/>
              <a:gd name="connsiteY49" fmla="*/ 1543084 h 2038480"/>
              <a:gd name="connsiteX50" fmla="*/ 160903 w 761346"/>
              <a:gd name="connsiteY50" fmla="*/ 1574480 h 2038480"/>
              <a:gd name="connsiteX51" fmla="*/ 172676 w 761346"/>
              <a:gd name="connsiteY51" fmla="*/ 1637271 h 2038480"/>
              <a:gd name="connsiteX52" fmla="*/ 176601 w 761346"/>
              <a:gd name="connsiteY52" fmla="*/ 1680441 h 2038480"/>
              <a:gd name="connsiteX53" fmla="*/ 180525 w 761346"/>
              <a:gd name="connsiteY53" fmla="*/ 1700063 h 2038480"/>
              <a:gd name="connsiteX54" fmla="*/ 184450 w 761346"/>
              <a:gd name="connsiteY54" fmla="*/ 1723610 h 2038480"/>
              <a:gd name="connsiteX55" fmla="*/ 180353 w 761346"/>
              <a:gd name="connsiteY55" fmla="*/ 1804601 h 2038480"/>
              <a:gd name="connsiteX56" fmla="*/ 192299 w 761346"/>
              <a:gd name="connsiteY56" fmla="*/ 1837419 h 2038480"/>
              <a:gd name="connsiteX57" fmla="*/ 200148 w 761346"/>
              <a:gd name="connsiteY57" fmla="*/ 1868815 h 2038480"/>
              <a:gd name="connsiteX58" fmla="*/ 204072 w 761346"/>
              <a:gd name="connsiteY58" fmla="*/ 1939455 h 2038480"/>
              <a:gd name="connsiteX59" fmla="*/ 207997 w 761346"/>
              <a:gd name="connsiteY59" fmla="*/ 1955153 h 2038480"/>
              <a:gd name="connsiteX60" fmla="*/ 215846 w 761346"/>
              <a:gd name="connsiteY60" fmla="*/ 1982624 h 2038480"/>
              <a:gd name="connsiteX61" fmla="*/ 223695 w 761346"/>
              <a:gd name="connsiteY61" fmla="*/ 2021869 h 2038480"/>
              <a:gd name="connsiteX62" fmla="*/ 231543 w 761346"/>
              <a:gd name="connsiteY62" fmla="*/ 2033642 h 2038480"/>
              <a:gd name="connsiteX63" fmla="*/ 243317 w 761346"/>
              <a:gd name="connsiteY63" fmla="*/ 2037567 h 2038480"/>
              <a:gd name="connsiteX64" fmla="*/ 290410 w 761346"/>
              <a:gd name="connsiteY64" fmla="*/ 2029718 h 2038480"/>
              <a:gd name="connsiteX65" fmla="*/ 302184 w 761346"/>
              <a:gd name="connsiteY65" fmla="*/ 2025793 h 2038480"/>
              <a:gd name="connsiteX66" fmla="*/ 313957 w 761346"/>
              <a:gd name="connsiteY66" fmla="*/ 2014020 h 2038480"/>
              <a:gd name="connsiteX67" fmla="*/ 329655 w 761346"/>
              <a:gd name="connsiteY67" fmla="*/ 1990473 h 2038480"/>
              <a:gd name="connsiteX68" fmla="*/ 349277 w 761346"/>
              <a:gd name="connsiteY68" fmla="*/ 1955153 h 2038480"/>
              <a:gd name="connsiteX69" fmla="*/ 357126 w 761346"/>
              <a:gd name="connsiteY69" fmla="*/ 1931606 h 2038480"/>
              <a:gd name="connsiteX70" fmla="*/ 372824 w 761346"/>
              <a:gd name="connsiteY70" fmla="*/ 1908059 h 2038480"/>
              <a:gd name="connsiteX71" fmla="*/ 384598 w 761346"/>
              <a:gd name="connsiteY71" fmla="*/ 1884513 h 2038480"/>
              <a:gd name="connsiteX72" fmla="*/ 396371 w 761346"/>
              <a:gd name="connsiteY72" fmla="*/ 1872739 h 2038480"/>
              <a:gd name="connsiteX73" fmla="*/ 415993 w 761346"/>
              <a:gd name="connsiteY73" fmla="*/ 1853117 h 2038480"/>
              <a:gd name="connsiteX74" fmla="*/ 423842 w 761346"/>
              <a:gd name="connsiteY74" fmla="*/ 1841344 h 2038480"/>
              <a:gd name="connsiteX75" fmla="*/ 427767 w 761346"/>
              <a:gd name="connsiteY75" fmla="*/ 1829570 h 2038480"/>
              <a:gd name="connsiteX76" fmla="*/ 439540 w 761346"/>
              <a:gd name="connsiteY76" fmla="*/ 1821721 h 2038480"/>
              <a:gd name="connsiteX77" fmla="*/ 447389 w 761346"/>
              <a:gd name="connsiteY77" fmla="*/ 1809948 h 2038480"/>
              <a:gd name="connsiteX78" fmla="*/ 455238 w 761346"/>
              <a:gd name="connsiteY78" fmla="*/ 1794250 h 2038480"/>
              <a:gd name="connsiteX79" fmla="*/ 467011 w 761346"/>
              <a:gd name="connsiteY79" fmla="*/ 1786401 h 2038480"/>
              <a:gd name="connsiteX80" fmla="*/ 474860 w 761346"/>
              <a:gd name="connsiteY80" fmla="*/ 1774628 h 2038480"/>
              <a:gd name="connsiteX81" fmla="*/ 482709 w 761346"/>
              <a:gd name="connsiteY81" fmla="*/ 1751081 h 2038480"/>
              <a:gd name="connsiteX82" fmla="*/ 494482 w 761346"/>
              <a:gd name="connsiteY82" fmla="*/ 1715761 h 2038480"/>
              <a:gd name="connsiteX83" fmla="*/ 498407 w 761346"/>
              <a:gd name="connsiteY83" fmla="*/ 1703987 h 2038480"/>
              <a:gd name="connsiteX84" fmla="*/ 502331 w 761346"/>
              <a:gd name="connsiteY84" fmla="*/ 1692214 h 2038480"/>
              <a:gd name="connsiteX85" fmla="*/ 510180 w 761346"/>
              <a:gd name="connsiteY85" fmla="*/ 1680441 h 2038480"/>
              <a:gd name="connsiteX86" fmla="*/ 521954 w 761346"/>
              <a:gd name="connsiteY86" fmla="*/ 1629422 h 2038480"/>
              <a:gd name="connsiteX87" fmla="*/ 525878 w 761346"/>
              <a:gd name="connsiteY87" fmla="*/ 1617649 h 2038480"/>
              <a:gd name="connsiteX88" fmla="*/ 529803 w 761346"/>
              <a:gd name="connsiteY88" fmla="*/ 1574480 h 2038480"/>
              <a:gd name="connsiteX89" fmla="*/ 533727 w 761346"/>
              <a:gd name="connsiteY89" fmla="*/ 1558782 h 2038480"/>
              <a:gd name="connsiteX90" fmla="*/ 537652 w 761346"/>
              <a:gd name="connsiteY90" fmla="*/ 1539160 h 2038480"/>
              <a:gd name="connsiteX91" fmla="*/ 545501 w 761346"/>
              <a:gd name="connsiteY91" fmla="*/ 1437124 h 2038480"/>
              <a:gd name="connsiteX92" fmla="*/ 553349 w 761346"/>
              <a:gd name="connsiteY92" fmla="*/ 1382181 h 2038480"/>
              <a:gd name="connsiteX93" fmla="*/ 557274 w 761346"/>
              <a:gd name="connsiteY93" fmla="*/ 1315465 h 2038480"/>
              <a:gd name="connsiteX94" fmla="*/ 565123 w 761346"/>
              <a:gd name="connsiteY94" fmla="*/ 1213429 h 2038480"/>
              <a:gd name="connsiteX95" fmla="*/ 569047 w 761346"/>
              <a:gd name="connsiteY95" fmla="*/ 1174185 h 2038480"/>
              <a:gd name="connsiteX96" fmla="*/ 576896 w 761346"/>
              <a:gd name="connsiteY96" fmla="*/ 1138865 h 2038480"/>
              <a:gd name="connsiteX97" fmla="*/ 580821 w 761346"/>
              <a:gd name="connsiteY97" fmla="*/ 1107469 h 2038480"/>
              <a:gd name="connsiteX98" fmla="*/ 584745 w 761346"/>
              <a:gd name="connsiteY98" fmla="*/ 1095695 h 2038480"/>
              <a:gd name="connsiteX99" fmla="*/ 588670 w 761346"/>
              <a:gd name="connsiteY99" fmla="*/ 1079998 h 2038480"/>
              <a:gd name="connsiteX100" fmla="*/ 596519 w 761346"/>
              <a:gd name="connsiteY100" fmla="*/ 1056451 h 2038480"/>
              <a:gd name="connsiteX101" fmla="*/ 604367 w 761346"/>
              <a:gd name="connsiteY101" fmla="*/ 1021131 h 2038480"/>
              <a:gd name="connsiteX102" fmla="*/ 608292 w 761346"/>
              <a:gd name="connsiteY102" fmla="*/ 832756 h 2038480"/>
              <a:gd name="connsiteX103" fmla="*/ 616141 w 761346"/>
              <a:gd name="connsiteY103" fmla="*/ 801361 h 2038480"/>
              <a:gd name="connsiteX104" fmla="*/ 623990 w 761346"/>
              <a:gd name="connsiteY104" fmla="*/ 789587 h 2038480"/>
              <a:gd name="connsiteX105" fmla="*/ 639688 w 761346"/>
              <a:gd name="connsiteY105" fmla="*/ 766041 h 2038480"/>
              <a:gd name="connsiteX106" fmla="*/ 643612 w 761346"/>
              <a:gd name="connsiteY106" fmla="*/ 754267 h 2038480"/>
              <a:gd name="connsiteX107" fmla="*/ 671083 w 761346"/>
              <a:gd name="connsiteY107" fmla="*/ 718947 h 2038480"/>
              <a:gd name="connsiteX108" fmla="*/ 678932 w 761346"/>
              <a:gd name="connsiteY108" fmla="*/ 695400 h 2038480"/>
              <a:gd name="connsiteX109" fmla="*/ 686781 w 761346"/>
              <a:gd name="connsiteY109" fmla="*/ 683627 h 2038480"/>
              <a:gd name="connsiteX110" fmla="*/ 698555 w 761346"/>
              <a:gd name="connsiteY110" fmla="*/ 644382 h 2038480"/>
              <a:gd name="connsiteX111" fmla="*/ 706404 w 761346"/>
              <a:gd name="connsiteY111" fmla="*/ 616911 h 2038480"/>
              <a:gd name="connsiteX112" fmla="*/ 702479 w 761346"/>
              <a:gd name="connsiteY112" fmla="*/ 554119 h 2038480"/>
              <a:gd name="connsiteX113" fmla="*/ 702651 w 761346"/>
              <a:gd name="connsiteY113" fmla="*/ 522724 h 2038480"/>
              <a:gd name="connsiteX114" fmla="*/ 704074 w 761346"/>
              <a:gd name="connsiteY114" fmla="*/ 500428 h 2038480"/>
              <a:gd name="connsiteX115" fmla="*/ 702823 w 761346"/>
              <a:gd name="connsiteY115" fmla="*/ 450488 h 2038480"/>
              <a:gd name="connsiteX116" fmla="*/ 692300 w 761346"/>
              <a:gd name="connsiteY116" fmla="*/ 421767 h 2038480"/>
              <a:gd name="connsiteX117" fmla="*/ 678932 w 761346"/>
              <a:gd name="connsiteY117" fmla="*/ 294027 h 2038480"/>
              <a:gd name="connsiteX118" fmla="*/ 682857 w 761346"/>
              <a:gd name="connsiteY118" fmla="*/ 271558 h 2038480"/>
              <a:gd name="connsiteX119" fmla="*/ 690706 w 761346"/>
              <a:gd name="connsiteY119" fmla="*/ 259785 h 2038480"/>
              <a:gd name="connsiteX120" fmla="*/ 706404 w 761346"/>
              <a:gd name="connsiteY120" fmla="*/ 236238 h 2038480"/>
              <a:gd name="connsiteX121" fmla="*/ 710328 w 761346"/>
              <a:gd name="connsiteY121" fmla="*/ 224465 h 2038480"/>
              <a:gd name="connsiteX122" fmla="*/ 722101 w 761346"/>
              <a:gd name="connsiteY122" fmla="*/ 212691 h 2038480"/>
              <a:gd name="connsiteX123" fmla="*/ 733875 w 761346"/>
              <a:gd name="connsiteY123" fmla="*/ 185220 h 2038480"/>
              <a:gd name="connsiteX124" fmla="*/ 761346 w 761346"/>
              <a:gd name="connsiteY124" fmla="*/ 118504 h 2038480"/>
              <a:gd name="connsiteX125" fmla="*/ 757422 w 761346"/>
              <a:gd name="connsiteY125" fmla="*/ 102806 h 2038480"/>
              <a:gd name="connsiteX126" fmla="*/ 734953 w 761346"/>
              <a:gd name="connsiteY126" fmla="*/ 84263 h 2038480"/>
              <a:gd name="connsiteX127" fmla="*/ 600443 w 761346"/>
              <a:gd name="connsiteY127" fmla="*/ 94957 h 2038480"/>
              <a:gd name="connsiteX128" fmla="*/ 518029 w 761346"/>
              <a:gd name="connsiteY128" fmla="*/ 94957 h 2038480"/>
              <a:gd name="connsiteX129" fmla="*/ 427767 w 761346"/>
              <a:gd name="connsiteY129" fmla="*/ 91033 h 2038480"/>
              <a:gd name="connsiteX130" fmla="*/ 357126 w 761346"/>
              <a:gd name="connsiteY130" fmla="*/ 83184 h 2038480"/>
              <a:gd name="connsiteX131" fmla="*/ 302184 w 761346"/>
              <a:gd name="connsiteY131" fmla="*/ 79259 h 2038480"/>
              <a:gd name="connsiteX132" fmla="*/ 278637 w 761346"/>
              <a:gd name="connsiteY132" fmla="*/ 75335 h 2038480"/>
              <a:gd name="connsiteX133" fmla="*/ 262939 w 761346"/>
              <a:gd name="connsiteY133" fmla="*/ 67486 h 2038480"/>
              <a:gd name="connsiteX134" fmla="*/ 247241 w 761346"/>
              <a:gd name="connsiteY134" fmla="*/ 63562 h 2038480"/>
              <a:gd name="connsiteX135" fmla="*/ 223695 w 761346"/>
              <a:gd name="connsiteY135" fmla="*/ 51788 h 2038480"/>
              <a:gd name="connsiteX136" fmla="*/ 207997 w 761346"/>
              <a:gd name="connsiteY136" fmla="*/ 43939 h 2038480"/>
              <a:gd name="connsiteX137" fmla="*/ 184450 w 761346"/>
              <a:gd name="connsiteY137" fmla="*/ 36090 h 2038480"/>
              <a:gd name="connsiteX138" fmla="*/ 149130 w 761346"/>
              <a:gd name="connsiteY138" fmla="*/ 20392 h 2038480"/>
              <a:gd name="connsiteX139" fmla="*/ 133432 w 761346"/>
              <a:gd name="connsiteY139" fmla="*/ 12544 h 2038480"/>
              <a:gd name="connsiteX140" fmla="*/ 121658 w 761346"/>
              <a:gd name="connsiteY140" fmla="*/ 4695 h 2038480"/>
              <a:gd name="connsiteX0" fmla="*/ 121658 w 761346"/>
              <a:gd name="connsiteY0" fmla="*/ 4695 h 2038480"/>
              <a:gd name="connsiteX1" fmla="*/ 87418 w 761346"/>
              <a:gd name="connsiteY1" fmla="*/ 15044 h 2038480"/>
              <a:gd name="connsiteX2" fmla="*/ 94187 w 761346"/>
              <a:gd name="connsiteY2" fmla="*/ 94957 h 2038480"/>
              <a:gd name="connsiteX3" fmla="*/ 90263 w 761346"/>
              <a:gd name="connsiteY3" fmla="*/ 189144 h 2038480"/>
              <a:gd name="connsiteX4" fmla="*/ 86338 w 761346"/>
              <a:gd name="connsiteY4" fmla="*/ 216616 h 2038480"/>
              <a:gd name="connsiteX5" fmla="*/ 70640 w 761346"/>
              <a:gd name="connsiteY5" fmla="*/ 306878 h 2038480"/>
              <a:gd name="connsiteX6" fmla="*/ 66716 w 761346"/>
              <a:gd name="connsiteY6" fmla="*/ 322576 h 2038480"/>
              <a:gd name="connsiteX7" fmla="*/ 51018 w 761346"/>
              <a:gd name="connsiteY7" fmla="*/ 346123 h 2038480"/>
              <a:gd name="connsiteX8" fmla="*/ 39245 w 761346"/>
              <a:gd name="connsiteY8" fmla="*/ 369670 h 2038480"/>
              <a:gd name="connsiteX9" fmla="*/ 27471 w 761346"/>
              <a:gd name="connsiteY9" fmla="*/ 393216 h 2038480"/>
              <a:gd name="connsiteX10" fmla="*/ 19622 w 761346"/>
              <a:gd name="connsiteY10" fmla="*/ 416763 h 2038480"/>
              <a:gd name="connsiteX11" fmla="*/ 15698 w 761346"/>
              <a:gd name="connsiteY11" fmla="*/ 428537 h 2038480"/>
              <a:gd name="connsiteX12" fmla="*/ 11773 w 761346"/>
              <a:gd name="connsiteY12" fmla="*/ 448159 h 2038480"/>
              <a:gd name="connsiteX13" fmla="*/ 7849 w 761346"/>
              <a:gd name="connsiteY13" fmla="*/ 459932 h 2038480"/>
              <a:gd name="connsiteX14" fmla="*/ 3925 w 761346"/>
              <a:gd name="connsiteY14" fmla="*/ 479555 h 2038480"/>
              <a:gd name="connsiteX15" fmla="*/ 0 w 761346"/>
              <a:gd name="connsiteY15" fmla="*/ 522724 h 2038480"/>
              <a:gd name="connsiteX16" fmla="*/ 7849 w 761346"/>
              <a:gd name="connsiteY16" fmla="*/ 569817 h 2038480"/>
              <a:gd name="connsiteX17" fmla="*/ 11773 w 761346"/>
              <a:gd name="connsiteY17" fmla="*/ 585515 h 2038480"/>
              <a:gd name="connsiteX18" fmla="*/ 19622 w 761346"/>
              <a:gd name="connsiteY18" fmla="*/ 597289 h 2038480"/>
              <a:gd name="connsiteX19" fmla="*/ 31396 w 761346"/>
              <a:gd name="connsiteY19" fmla="*/ 624760 h 2038480"/>
              <a:gd name="connsiteX20" fmla="*/ 35320 w 761346"/>
              <a:gd name="connsiteY20" fmla="*/ 636533 h 2038480"/>
              <a:gd name="connsiteX21" fmla="*/ 43169 w 761346"/>
              <a:gd name="connsiteY21" fmla="*/ 648307 h 2038480"/>
              <a:gd name="connsiteX22" fmla="*/ 54943 w 761346"/>
              <a:gd name="connsiteY22" fmla="*/ 671853 h 2038480"/>
              <a:gd name="connsiteX23" fmla="*/ 66716 w 761346"/>
              <a:gd name="connsiteY23" fmla="*/ 711098 h 2038480"/>
              <a:gd name="connsiteX24" fmla="*/ 74565 w 761346"/>
              <a:gd name="connsiteY24" fmla="*/ 722871 h 2038480"/>
              <a:gd name="connsiteX25" fmla="*/ 78489 w 761346"/>
              <a:gd name="connsiteY25" fmla="*/ 738569 h 2038480"/>
              <a:gd name="connsiteX26" fmla="*/ 86338 w 761346"/>
              <a:gd name="connsiteY26" fmla="*/ 762116 h 2038480"/>
              <a:gd name="connsiteX27" fmla="*/ 90263 w 761346"/>
              <a:gd name="connsiteY27" fmla="*/ 773889 h 2038480"/>
              <a:gd name="connsiteX28" fmla="*/ 98112 w 761346"/>
              <a:gd name="connsiteY28" fmla="*/ 801361 h 2038480"/>
              <a:gd name="connsiteX29" fmla="*/ 94187 w 761346"/>
              <a:gd name="connsiteY29" fmla="*/ 946566 h 2038480"/>
              <a:gd name="connsiteX30" fmla="*/ 90263 w 761346"/>
              <a:gd name="connsiteY30" fmla="*/ 962264 h 2038480"/>
              <a:gd name="connsiteX31" fmla="*/ 86338 w 761346"/>
              <a:gd name="connsiteY31" fmla="*/ 981886 h 2038480"/>
              <a:gd name="connsiteX32" fmla="*/ 82414 w 761346"/>
              <a:gd name="connsiteY32" fmla="*/ 1013282 h 2038480"/>
              <a:gd name="connsiteX33" fmla="*/ 74565 w 761346"/>
              <a:gd name="connsiteY33" fmla="*/ 1056451 h 2038480"/>
              <a:gd name="connsiteX34" fmla="*/ 70640 w 761346"/>
              <a:gd name="connsiteY34" fmla="*/ 1103544 h 2038480"/>
              <a:gd name="connsiteX35" fmla="*/ 66716 w 761346"/>
              <a:gd name="connsiteY35" fmla="*/ 1119242 h 2038480"/>
              <a:gd name="connsiteX36" fmla="*/ 70640 w 761346"/>
              <a:gd name="connsiteY36" fmla="*/ 1229127 h 2038480"/>
              <a:gd name="connsiteX37" fmla="*/ 78489 w 761346"/>
              <a:gd name="connsiteY37" fmla="*/ 1260523 h 2038480"/>
              <a:gd name="connsiteX38" fmla="*/ 82414 w 761346"/>
              <a:gd name="connsiteY38" fmla="*/ 1276221 h 2038480"/>
              <a:gd name="connsiteX39" fmla="*/ 86338 w 761346"/>
              <a:gd name="connsiteY39" fmla="*/ 1291919 h 2038480"/>
              <a:gd name="connsiteX40" fmla="*/ 90263 w 761346"/>
              <a:gd name="connsiteY40" fmla="*/ 1303692 h 2038480"/>
              <a:gd name="connsiteX41" fmla="*/ 94187 w 761346"/>
              <a:gd name="connsiteY41" fmla="*/ 1335088 h 2038480"/>
              <a:gd name="connsiteX42" fmla="*/ 102036 w 761346"/>
              <a:gd name="connsiteY42" fmla="*/ 1362559 h 2038480"/>
              <a:gd name="connsiteX43" fmla="*/ 109885 w 761346"/>
              <a:gd name="connsiteY43" fmla="*/ 1390030 h 2038480"/>
              <a:gd name="connsiteX44" fmla="*/ 117734 w 761346"/>
              <a:gd name="connsiteY44" fmla="*/ 1433199 h 2038480"/>
              <a:gd name="connsiteX45" fmla="*/ 121658 w 761346"/>
              <a:gd name="connsiteY45" fmla="*/ 1444973 h 2038480"/>
              <a:gd name="connsiteX46" fmla="*/ 129507 w 761346"/>
              <a:gd name="connsiteY46" fmla="*/ 1456746 h 2038480"/>
              <a:gd name="connsiteX47" fmla="*/ 137356 w 761346"/>
              <a:gd name="connsiteY47" fmla="*/ 1484217 h 2038480"/>
              <a:gd name="connsiteX48" fmla="*/ 149130 w 761346"/>
              <a:gd name="connsiteY48" fmla="*/ 1511689 h 2038480"/>
              <a:gd name="connsiteX49" fmla="*/ 156979 w 761346"/>
              <a:gd name="connsiteY49" fmla="*/ 1543084 h 2038480"/>
              <a:gd name="connsiteX50" fmla="*/ 160903 w 761346"/>
              <a:gd name="connsiteY50" fmla="*/ 1574480 h 2038480"/>
              <a:gd name="connsiteX51" fmla="*/ 172676 w 761346"/>
              <a:gd name="connsiteY51" fmla="*/ 1637271 h 2038480"/>
              <a:gd name="connsiteX52" fmla="*/ 176601 w 761346"/>
              <a:gd name="connsiteY52" fmla="*/ 1680441 h 2038480"/>
              <a:gd name="connsiteX53" fmla="*/ 180525 w 761346"/>
              <a:gd name="connsiteY53" fmla="*/ 1700063 h 2038480"/>
              <a:gd name="connsiteX54" fmla="*/ 163061 w 761346"/>
              <a:gd name="connsiteY54" fmla="*/ 1715589 h 2038480"/>
              <a:gd name="connsiteX55" fmla="*/ 180353 w 761346"/>
              <a:gd name="connsiteY55" fmla="*/ 1804601 h 2038480"/>
              <a:gd name="connsiteX56" fmla="*/ 192299 w 761346"/>
              <a:gd name="connsiteY56" fmla="*/ 1837419 h 2038480"/>
              <a:gd name="connsiteX57" fmla="*/ 200148 w 761346"/>
              <a:gd name="connsiteY57" fmla="*/ 1868815 h 2038480"/>
              <a:gd name="connsiteX58" fmla="*/ 204072 w 761346"/>
              <a:gd name="connsiteY58" fmla="*/ 1939455 h 2038480"/>
              <a:gd name="connsiteX59" fmla="*/ 207997 w 761346"/>
              <a:gd name="connsiteY59" fmla="*/ 1955153 h 2038480"/>
              <a:gd name="connsiteX60" fmla="*/ 215846 w 761346"/>
              <a:gd name="connsiteY60" fmla="*/ 1982624 h 2038480"/>
              <a:gd name="connsiteX61" fmla="*/ 223695 w 761346"/>
              <a:gd name="connsiteY61" fmla="*/ 2021869 h 2038480"/>
              <a:gd name="connsiteX62" fmla="*/ 231543 w 761346"/>
              <a:gd name="connsiteY62" fmla="*/ 2033642 h 2038480"/>
              <a:gd name="connsiteX63" fmla="*/ 243317 w 761346"/>
              <a:gd name="connsiteY63" fmla="*/ 2037567 h 2038480"/>
              <a:gd name="connsiteX64" fmla="*/ 290410 w 761346"/>
              <a:gd name="connsiteY64" fmla="*/ 2029718 h 2038480"/>
              <a:gd name="connsiteX65" fmla="*/ 302184 w 761346"/>
              <a:gd name="connsiteY65" fmla="*/ 2025793 h 2038480"/>
              <a:gd name="connsiteX66" fmla="*/ 313957 w 761346"/>
              <a:gd name="connsiteY66" fmla="*/ 2014020 h 2038480"/>
              <a:gd name="connsiteX67" fmla="*/ 329655 w 761346"/>
              <a:gd name="connsiteY67" fmla="*/ 1990473 h 2038480"/>
              <a:gd name="connsiteX68" fmla="*/ 349277 w 761346"/>
              <a:gd name="connsiteY68" fmla="*/ 1955153 h 2038480"/>
              <a:gd name="connsiteX69" fmla="*/ 357126 w 761346"/>
              <a:gd name="connsiteY69" fmla="*/ 1931606 h 2038480"/>
              <a:gd name="connsiteX70" fmla="*/ 372824 w 761346"/>
              <a:gd name="connsiteY70" fmla="*/ 1908059 h 2038480"/>
              <a:gd name="connsiteX71" fmla="*/ 384598 w 761346"/>
              <a:gd name="connsiteY71" fmla="*/ 1884513 h 2038480"/>
              <a:gd name="connsiteX72" fmla="*/ 396371 w 761346"/>
              <a:gd name="connsiteY72" fmla="*/ 1872739 h 2038480"/>
              <a:gd name="connsiteX73" fmla="*/ 415993 w 761346"/>
              <a:gd name="connsiteY73" fmla="*/ 1853117 h 2038480"/>
              <a:gd name="connsiteX74" fmla="*/ 423842 w 761346"/>
              <a:gd name="connsiteY74" fmla="*/ 1841344 h 2038480"/>
              <a:gd name="connsiteX75" fmla="*/ 427767 w 761346"/>
              <a:gd name="connsiteY75" fmla="*/ 1829570 h 2038480"/>
              <a:gd name="connsiteX76" fmla="*/ 439540 w 761346"/>
              <a:gd name="connsiteY76" fmla="*/ 1821721 h 2038480"/>
              <a:gd name="connsiteX77" fmla="*/ 447389 w 761346"/>
              <a:gd name="connsiteY77" fmla="*/ 1809948 h 2038480"/>
              <a:gd name="connsiteX78" fmla="*/ 455238 w 761346"/>
              <a:gd name="connsiteY78" fmla="*/ 1794250 h 2038480"/>
              <a:gd name="connsiteX79" fmla="*/ 467011 w 761346"/>
              <a:gd name="connsiteY79" fmla="*/ 1786401 h 2038480"/>
              <a:gd name="connsiteX80" fmla="*/ 474860 w 761346"/>
              <a:gd name="connsiteY80" fmla="*/ 1774628 h 2038480"/>
              <a:gd name="connsiteX81" fmla="*/ 482709 w 761346"/>
              <a:gd name="connsiteY81" fmla="*/ 1751081 h 2038480"/>
              <a:gd name="connsiteX82" fmla="*/ 494482 w 761346"/>
              <a:gd name="connsiteY82" fmla="*/ 1715761 h 2038480"/>
              <a:gd name="connsiteX83" fmla="*/ 498407 w 761346"/>
              <a:gd name="connsiteY83" fmla="*/ 1703987 h 2038480"/>
              <a:gd name="connsiteX84" fmla="*/ 502331 w 761346"/>
              <a:gd name="connsiteY84" fmla="*/ 1692214 h 2038480"/>
              <a:gd name="connsiteX85" fmla="*/ 510180 w 761346"/>
              <a:gd name="connsiteY85" fmla="*/ 1680441 h 2038480"/>
              <a:gd name="connsiteX86" fmla="*/ 521954 w 761346"/>
              <a:gd name="connsiteY86" fmla="*/ 1629422 h 2038480"/>
              <a:gd name="connsiteX87" fmla="*/ 525878 w 761346"/>
              <a:gd name="connsiteY87" fmla="*/ 1617649 h 2038480"/>
              <a:gd name="connsiteX88" fmla="*/ 529803 w 761346"/>
              <a:gd name="connsiteY88" fmla="*/ 1574480 h 2038480"/>
              <a:gd name="connsiteX89" fmla="*/ 533727 w 761346"/>
              <a:gd name="connsiteY89" fmla="*/ 1558782 h 2038480"/>
              <a:gd name="connsiteX90" fmla="*/ 537652 w 761346"/>
              <a:gd name="connsiteY90" fmla="*/ 1539160 h 2038480"/>
              <a:gd name="connsiteX91" fmla="*/ 545501 w 761346"/>
              <a:gd name="connsiteY91" fmla="*/ 1437124 h 2038480"/>
              <a:gd name="connsiteX92" fmla="*/ 553349 w 761346"/>
              <a:gd name="connsiteY92" fmla="*/ 1382181 h 2038480"/>
              <a:gd name="connsiteX93" fmla="*/ 557274 w 761346"/>
              <a:gd name="connsiteY93" fmla="*/ 1315465 h 2038480"/>
              <a:gd name="connsiteX94" fmla="*/ 565123 w 761346"/>
              <a:gd name="connsiteY94" fmla="*/ 1213429 h 2038480"/>
              <a:gd name="connsiteX95" fmla="*/ 569047 w 761346"/>
              <a:gd name="connsiteY95" fmla="*/ 1174185 h 2038480"/>
              <a:gd name="connsiteX96" fmla="*/ 576896 w 761346"/>
              <a:gd name="connsiteY96" fmla="*/ 1138865 h 2038480"/>
              <a:gd name="connsiteX97" fmla="*/ 580821 w 761346"/>
              <a:gd name="connsiteY97" fmla="*/ 1107469 h 2038480"/>
              <a:gd name="connsiteX98" fmla="*/ 584745 w 761346"/>
              <a:gd name="connsiteY98" fmla="*/ 1095695 h 2038480"/>
              <a:gd name="connsiteX99" fmla="*/ 588670 w 761346"/>
              <a:gd name="connsiteY99" fmla="*/ 1079998 h 2038480"/>
              <a:gd name="connsiteX100" fmla="*/ 596519 w 761346"/>
              <a:gd name="connsiteY100" fmla="*/ 1056451 h 2038480"/>
              <a:gd name="connsiteX101" fmla="*/ 604367 w 761346"/>
              <a:gd name="connsiteY101" fmla="*/ 1021131 h 2038480"/>
              <a:gd name="connsiteX102" fmla="*/ 608292 w 761346"/>
              <a:gd name="connsiteY102" fmla="*/ 832756 h 2038480"/>
              <a:gd name="connsiteX103" fmla="*/ 616141 w 761346"/>
              <a:gd name="connsiteY103" fmla="*/ 801361 h 2038480"/>
              <a:gd name="connsiteX104" fmla="*/ 623990 w 761346"/>
              <a:gd name="connsiteY104" fmla="*/ 789587 h 2038480"/>
              <a:gd name="connsiteX105" fmla="*/ 639688 w 761346"/>
              <a:gd name="connsiteY105" fmla="*/ 766041 h 2038480"/>
              <a:gd name="connsiteX106" fmla="*/ 643612 w 761346"/>
              <a:gd name="connsiteY106" fmla="*/ 754267 h 2038480"/>
              <a:gd name="connsiteX107" fmla="*/ 671083 w 761346"/>
              <a:gd name="connsiteY107" fmla="*/ 718947 h 2038480"/>
              <a:gd name="connsiteX108" fmla="*/ 678932 w 761346"/>
              <a:gd name="connsiteY108" fmla="*/ 695400 h 2038480"/>
              <a:gd name="connsiteX109" fmla="*/ 686781 w 761346"/>
              <a:gd name="connsiteY109" fmla="*/ 683627 h 2038480"/>
              <a:gd name="connsiteX110" fmla="*/ 698555 w 761346"/>
              <a:gd name="connsiteY110" fmla="*/ 644382 h 2038480"/>
              <a:gd name="connsiteX111" fmla="*/ 706404 w 761346"/>
              <a:gd name="connsiteY111" fmla="*/ 616911 h 2038480"/>
              <a:gd name="connsiteX112" fmla="*/ 702479 w 761346"/>
              <a:gd name="connsiteY112" fmla="*/ 554119 h 2038480"/>
              <a:gd name="connsiteX113" fmla="*/ 702651 w 761346"/>
              <a:gd name="connsiteY113" fmla="*/ 522724 h 2038480"/>
              <a:gd name="connsiteX114" fmla="*/ 704074 w 761346"/>
              <a:gd name="connsiteY114" fmla="*/ 500428 h 2038480"/>
              <a:gd name="connsiteX115" fmla="*/ 702823 w 761346"/>
              <a:gd name="connsiteY115" fmla="*/ 450488 h 2038480"/>
              <a:gd name="connsiteX116" fmla="*/ 692300 w 761346"/>
              <a:gd name="connsiteY116" fmla="*/ 421767 h 2038480"/>
              <a:gd name="connsiteX117" fmla="*/ 678932 w 761346"/>
              <a:gd name="connsiteY117" fmla="*/ 294027 h 2038480"/>
              <a:gd name="connsiteX118" fmla="*/ 682857 w 761346"/>
              <a:gd name="connsiteY118" fmla="*/ 271558 h 2038480"/>
              <a:gd name="connsiteX119" fmla="*/ 690706 w 761346"/>
              <a:gd name="connsiteY119" fmla="*/ 259785 h 2038480"/>
              <a:gd name="connsiteX120" fmla="*/ 706404 w 761346"/>
              <a:gd name="connsiteY120" fmla="*/ 236238 h 2038480"/>
              <a:gd name="connsiteX121" fmla="*/ 710328 w 761346"/>
              <a:gd name="connsiteY121" fmla="*/ 224465 h 2038480"/>
              <a:gd name="connsiteX122" fmla="*/ 722101 w 761346"/>
              <a:gd name="connsiteY122" fmla="*/ 212691 h 2038480"/>
              <a:gd name="connsiteX123" fmla="*/ 733875 w 761346"/>
              <a:gd name="connsiteY123" fmla="*/ 185220 h 2038480"/>
              <a:gd name="connsiteX124" fmla="*/ 761346 w 761346"/>
              <a:gd name="connsiteY124" fmla="*/ 118504 h 2038480"/>
              <a:gd name="connsiteX125" fmla="*/ 757422 w 761346"/>
              <a:gd name="connsiteY125" fmla="*/ 102806 h 2038480"/>
              <a:gd name="connsiteX126" fmla="*/ 734953 w 761346"/>
              <a:gd name="connsiteY126" fmla="*/ 84263 h 2038480"/>
              <a:gd name="connsiteX127" fmla="*/ 600443 w 761346"/>
              <a:gd name="connsiteY127" fmla="*/ 94957 h 2038480"/>
              <a:gd name="connsiteX128" fmla="*/ 518029 w 761346"/>
              <a:gd name="connsiteY128" fmla="*/ 94957 h 2038480"/>
              <a:gd name="connsiteX129" fmla="*/ 427767 w 761346"/>
              <a:gd name="connsiteY129" fmla="*/ 91033 h 2038480"/>
              <a:gd name="connsiteX130" fmla="*/ 357126 w 761346"/>
              <a:gd name="connsiteY130" fmla="*/ 83184 h 2038480"/>
              <a:gd name="connsiteX131" fmla="*/ 302184 w 761346"/>
              <a:gd name="connsiteY131" fmla="*/ 79259 h 2038480"/>
              <a:gd name="connsiteX132" fmla="*/ 278637 w 761346"/>
              <a:gd name="connsiteY132" fmla="*/ 75335 h 2038480"/>
              <a:gd name="connsiteX133" fmla="*/ 262939 w 761346"/>
              <a:gd name="connsiteY133" fmla="*/ 67486 h 2038480"/>
              <a:gd name="connsiteX134" fmla="*/ 247241 w 761346"/>
              <a:gd name="connsiteY134" fmla="*/ 63562 h 2038480"/>
              <a:gd name="connsiteX135" fmla="*/ 223695 w 761346"/>
              <a:gd name="connsiteY135" fmla="*/ 51788 h 2038480"/>
              <a:gd name="connsiteX136" fmla="*/ 207997 w 761346"/>
              <a:gd name="connsiteY136" fmla="*/ 43939 h 2038480"/>
              <a:gd name="connsiteX137" fmla="*/ 184450 w 761346"/>
              <a:gd name="connsiteY137" fmla="*/ 36090 h 2038480"/>
              <a:gd name="connsiteX138" fmla="*/ 149130 w 761346"/>
              <a:gd name="connsiteY138" fmla="*/ 20392 h 2038480"/>
              <a:gd name="connsiteX139" fmla="*/ 133432 w 761346"/>
              <a:gd name="connsiteY139" fmla="*/ 12544 h 2038480"/>
              <a:gd name="connsiteX140" fmla="*/ 121658 w 761346"/>
              <a:gd name="connsiteY140" fmla="*/ 4695 h 2038480"/>
              <a:gd name="connsiteX0" fmla="*/ 121658 w 761346"/>
              <a:gd name="connsiteY0" fmla="*/ 4695 h 2038480"/>
              <a:gd name="connsiteX1" fmla="*/ 87418 w 761346"/>
              <a:gd name="connsiteY1" fmla="*/ 15044 h 2038480"/>
              <a:gd name="connsiteX2" fmla="*/ 94187 w 761346"/>
              <a:gd name="connsiteY2" fmla="*/ 94957 h 2038480"/>
              <a:gd name="connsiteX3" fmla="*/ 90263 w 761346"/>
              <a:gd name="connsiteY3" fmla="*/ 189144 h 2038480"/>
              <a:gd name="connsiteX4" fmla="*/ 86338 w 761346"/>
              <a:gd name="connsiteY4" fmla="*/ 216616 h 2038480"/>
              <a:gd name="connsiteX5" fmla="*/ 70640 w 761346"/>
              <a:gd name="connsiteY5" fmla="*/ 306878 h 2038480"/>
              <a:gd name="connsiteX6" fmla="*/ 66716 w 761346"/>
              <a:gd name="connsiteY6" fmla="*/ 322576 h 2038480"/>
              <a:gd name="connsiteX7" fmla="*/ 51018 w 761346"/>
              <a:gd name="connsiteY7" fmla="*/ 346123 h 2038480"/>
              <a:gd name="connsiteX8" fmla="*/ 39245 w 761346"/>
              <a:gd name="connsiteY8" fmla="*/ 369670 h 2038480"/>
              <a:gd name="connsiteX9" fmla="*/ 27471 w 761346"/>
              <a:gd name="connsiteY9" fmla="*/ 393216 h 2038480"/>
              <a:gd name="connsiteX10" fmla="*/ 19622 w 761346"/>
              <a:gd name="connsiteY10" fmla="*/ 416763 h 2038480"/>
              <a:gd name="connsiteX11" fmla="*/ 15698 w 761346"/>
              <a:gd name="connsiteY11" fmla="*/ 428537 h 2038480"/>
              <a:gd name="connsiteX12" fmla="*/ 11773 w 761346"/>
              <a:gd name="connsiteY12" fmla="*/ 448159 h 2038480"/>
              <a:gd name="connsiteX13" fmla="*/ 7849 w 761346"/>
              <a:gd name="connsiteY13" fmla="*/ 459932 h 2038480"/>
              <a:gd name="connsiteX14" fmla="*/ 3925 w 761346"/>
              <a:gd name="connsiteY14" fmla="*/ 479555 h 2038480"/>
              <a:gd name="connsiteX15" fmla="*/ 0 w 761346"/>
              <a:gd name="connsiteY15" fmla="*/ 522724 h 2038480"/>
              <a:gd name="connsiteX16" fmla="*/ 7849 w 761346"/>
              <a:gd name="connsiteY16" fmla="*/ 569817 h 2038480"/>
              <a:gd name="connsiteX17" fmla="*/ 11773 w 761346"/>
              <a:gd name="connsiteY17" fmla="*/ 585515 h 2038480"/>
              <a:gd name="connsiteX18" fmla="*/ 19622 w 761346"/>
              <a:gd name="connsiteY18" fmla="*/ 597289 h 2038480"/>
              <a:gd name="connsiteX19" fmla="*/ 31396 w 761346"/>
              <a:gd name="connsiteY19" fmla="*/ 624760 h 2038480"/>
              <a:gd name="connsiteX20" fmla="*/ 35320 w 761346"/>
              <a:gd name="connsiteY20" fmla="*/ 636533 h 2038480"/>
              <a:gd name="connsiteX21" fmla="*/ 43169 w 761346"/>
              <a:gd name="connsiteY21" fmla="*/ 648307 h 2038480"/>
              <a:gd name="connsiteX22" fmla="*/ 54943 w 761346"/>
              <a:gd name="connsiteY22" fmla="*/ 671853 h 2038480"/>
              <a:gd name="connsiteX23" fmla="*/ 66716 w 761346"/>
              <a:gd name="connsiteY23" fmla="*/ 711098 h 2038480"/>
              <a:gd name="connsiteX24" fmla="*/ 74565 w 761346"/>
              <a:gd name="connsiteY24" fmla="*/ 722871 h 2038480"/>
              <a:gd name="connsiteX25" fmla="*/ 78489 w 761346"/>
              <a:gd name="connsiteY25" fmla="*/ 738569 h 2038480"/>
              <a:gd name="connsiteX26" fmla="*/ 86338 w 761346"/>
              <a:gd name="connsiteY26" fmla="*/ 762116 h 2038480"/>
              <a:gd name="connsiteX27" fmla="*/ 90263 w 761346"/>
              <a:gd name="connsiteY27" fmla="*/ 773889 h 2038480"/>
              <a:gd name="connsiteX28" fmla="*/ 98112 w 761346"/>
              <a:gd name="connsiteY28" fmla="*/ 801361 h 2038480"/>
              <a:gd name="connsiteX29" fmla="*/ 94187 w 761346"/>
              <a:gd name="connsiteY29" fmla="*/ 946566 h 2038480"/>
              <a:gd name="connsiteX30" fmla="*/ 90263 w 761346"/>
              <a:gd name="connsiteY30" fmla="*/ 962264 h 2038480"/>
              <a:gd name="connsiteX31" fmla="*/ 86338 w 761346"/>
              <a:gd name="connsiteY31" fmla="*/ 981886 h 2038480"/>
              <a:gd name="connsiteX32" fmla="*/ 82414 w 761346"/>
              <a:gd name="connsiteY32" fmla="*/ 1013282 h 2038480"/>
              <a:gd name="connsiteX33" fmla="*/ 74565 w 761346"/>
              <a:gd name="connsiteY33" fmla="*/ 1056451 h 2038480"/>
              <a:gd name="connsiteX34" fmla="*/ 70640 w 761346"/>
              <a:gd name="connsiteY34" fmla="*/ 1103544 h 2038480"/>
              <a:gd name="connsiteX35" fmla="*/ 66716 w 761346"/>
              <a:gd name="connsiteY35" fmla="*/ 1119242 h 2038480"/>
              <a:gd name="connsiteX36" fmla="*/ 70640 w 761346"/>
              <a:gd name="connsiteY36" fmla="*/ 1229127 h 2038480"/>
              <a:gd name="connsiteX37" fmla="*/ 78489 w 761346"/>
              <a:gd name="connsiteY37" fmla="*/ 1260523 h 2038480"/>
              <a:gd name="connsiteX38" fmla="*/ 82414 w 761346"/>
              <a:gd name="connsiteY38" fmla="*/ 1276221 h 2038480"/>
              <a:gd name="connsiteX39" fmla="*/ 86338 w 761346"/>
              <a:gd name="connsiteY39" fmla="*/ 1291919 h 2038480"/>
              <a:gd name="connsiteX40" fmla="*/ 90263 w 761346"/>
              <a:gd name="connsiteY40" fmla="*/ 1303692 h 2038480"/>
              <a:gd name="connsiteX41" fmla="*/ 94187 w 761346"/>
              <a:gd name="connsiteY41" fmla="*/ 1335088 h 2038480"/>
              <a:gd name="connsiteX42" fmla="*/ 102036 w 761346"/>
              <a:gd name="connsiteY42" fmla="*/ 1362559 h 2038480"/>
              <a:gd name="connsiteX43" fmla="*/ 109885 w 761346"/>
              <a:gd name="connsiteY43" fmla="*/ 1390030 h 2038480"/>
              <a:gd name="connsiteX44" fmla="*/ 117734 w 761346"/>
              <a:gd name="connsiteY44" fmla="*/ 1433199 h 2038480"/>
              <a:gd name="connsiteX45" fmla="*/ 121658 w 761346"/>
              <a:gd name="connsiteY45" fmla="*/ 1444973 h 2038480"/>
              <a:gd name="connsiteX46" fmla="*/ 129507 w 761346"/>
              <a:gd name="connsiteY46" fmla="*/ 1456746 h 2038480"/>
              <a:gd name="connsiteX47" fmla="*/ 137356 w 761346"/>
              <a:gd name="connsiteY47" fmla="*/ 1484217 h 2038480"/>
              <a:gd name="connsiteX48" fmla="*/ 149130 w 761346"/>
              <a:gd name="connsiteY48" fmla="*/ 1511689 h 2038480"/>
              <a:gd name="connsiteX49" fmla="*/ 156979 w 761346"/>
              <a:gd name="connsiteY49" fmla="*/ 1543084 h 2038480"/>
              <a:gd name="connsiteX50" fmla="*/ 160903 w 761346"/>
              <a:gd name="connsiteY50" fmla="*/ 1574480 h 2038480"/>
              <a:gd name="connsiteX51" fmla="*/ 172676 w 761346"/>
              <a:gd name="connsiteY51" fmla="*/ 1637271 h 2038480"/>
              <a:gd name="connsiteX52" fmla="*/ 155211 w 761346"/>
              <a:gd name="connsiteY52" fmla="*/ 1672420 h 2038480"/>
              <a:gd name="connsiteX53" fmla="*/ 180525 w 761346"/>
              <a:gd name="connsiteY53" fmla="*/ 1700063 h 2038480"/>
              <a:gd name="connsiteX54" fmla="*/ 163061 w 761346"/>
              <a:gd name="connsiteY54" fmla="*/ 1715589 h 2038480"/>
              <a:gd name="connsiteX55" fmla="*/ 180353 w 761346"/>
              <a:gd name="connsiteY55" fmla="*/ 1804601 h 2038480"/>
              <a:gd name="connsiteX56" fmla="*/ 192299 w 761346"/>
              <a:gd name="connsiteY56" fmla="*/ 1837419 h 2038480"/>
              <a:gd name="connsiteX57" fmla="*/ 200148 w 761346"/>
              <a:gd name="connsiteY57" fmla="*/ 1868815 h 2038480"/>
              <a:gd name="connsiteX58" fmla="*/ 204072 w 761346"/>
              <a:gd name="connsiteY58" fmla="*/ 1939455 h 2038480"/>
              <a:gd name="connsiteX59" fmla="*/ 207997 w 761346"/>
              <a:gd name="connsiteY59" fmla="*/ 1955153 h 2038480"/>
              <a:gd name="connsiteX60" fmla="*/ 215846 w 761346"/>
              <a:gd name="connsiteY60" fmla="*/ 1982624 h 2038480"/>
              <a:gd name="connsiteX61" fmla="*/ 223695 w 761346"/>
              <a:gd name="connsiteY61" fmla="*/ 2021869 h 2038480"/>
              <a:gd name="connsiteX62" fmla="*/ 231543 w 761346"/>
              <a:gd name="connsiteY62" fmla="*/ 2033642 h 2038480"/>
              <a:gd name="connsiteX63" fmla="*/ 243317 w 761346"/>
              <a:gd name="connsiteY63" fmla="*/ 2037567 h 2038480"/>
              <a:gd name="connsiteX64" fmla="*/ 290410 w 761346"/>
              <a:gd name="connsiteY64" fmla="*/ 2029718 h 2038480"/>
              <a:gd name="connsiteX65" fmla="*/ 302184 w 761346"/>
              <a:gd name="connsiteY65" fmla="*/ 2025793 h 2038480"/>
              <a:gd name="connsiteX66" fmla="*/ 313957 w 761346"/>
              <a:gd name="connsiteY66" fmla="*/ 2014020 h 2038480"/>
              <a:gd name="connsiteX67" fmla="*/ 329655 w 761346"/>
              <a:gd name="connsiteY67" fmla="*/ 1990473 h 2038480"/>
              <a:gd name="connsiteX68" fmla="*/ 349277 w 761346"/>
              <a:gd name="connsiteY68" fmla="*/ 1955153 h 2038480"/>
              <a:gd name="connsiteX69" fmla="*/ 357126 w 761346"/>
              <a:gd name="connsiteY69" fmla="*/ 1931606 h 2038480"/>
              <a:gd name="connsiteX70" fmla="*/ 372824 w 761346"/>
              <a:gd name="connsiteY70" fmla="*/ 1908059 h 2038480"/>
              <a:gd name="connsiteX71" fmla="*/ 384598 w 761346"/>
              <a:gd name="connsiteY71" fmla="*/ 1884513 h 2038480"/>
              <a:gd name="connsiteX72" fmla="*/ 396371 w 761346"/>
              <a:gd name="connsiteY72" fmla="*/ 1872739 h 2038480"/>
              <a:gd name="connsiteX73" fmla="*/ 415993 w 761346"/>
              <a:gd name="connsiteY73" fmla="*/ 1853117 h 2038480"/>
              <a:gd name="connsiteX74" fmla="*/ 423842 w 761346"/>
              <a:gd name="connsiteY74" fmla="*/ 1841344 h 2038480"/>
              <a:gd name="connsiteX75" fmla="*/ 427767 w 761346"/>
              <a:gd name="connsiteY75" fmla="*/ 1829570 h 2038480"/>
              <a:gd name="connsiteX76" fmla="*/ 439540 w 761346"/>
              <a:gd name="connsiteY76" fmla="*/ 1821721 h 2038480"/>
              <a:gd name="connsiteX77" fmla="*/ 447389 w 761346"/>
              <a:gd name="connsiteY77" fmla="*/ 1809948 h 2038480"/>
              <a:gd name="connsiteX78" fmla="*/ 455238 w 761346"/>
              <a:gd name="connsiteY78" fmla="*/ 1794250 h 2038480"/>
              <a:gd name="connsiteX79" fmla="*/ 467011 w 761346"/>
              <a:gd name="connsiteY79" fmla="*/ 1786401 h 2038480"/>
              <a:gd name="connsiteX80" fmla="*/ 474860 w 761346"/>
              <a:gd name="connsiteY80" fmla="*/ 1774628 h 2038480"/>
              <a:gd name="connsiteX81" fmla="*/ 482709 w 761346"/>
              <a:gd name="connsiteY81" fmla="*/ 1751081 h 2038480"/>
              <a:gd name="connsiteX82" fmla="*/ 494482 w 761346"/>
              <a:gd name="connsiteY82" fmla="*/ 1715761 h 2038480"/>
              <a:gd name="connsiteX83" fmla="*/ 498407 w 761346"/>
              <a:gd name="connsiteY83" fmla="*/ 1703987 h 2038480"/>
              <a:gd name="connsiteX84" fmla="*/ 502331 w 761346"/>
              <a:gd name="connsiteY84" fmla="*/ 1692214 h 2038480"/>
              <a:gd name="connsiteX85" fmla="*/ 510180 w 761346"/>
              <a:gd name="connsiteY85" fmla="*/ 1680441 h 2038480"/>
              <a:gd name="connsiteX86" fmla="*/ 521954 w 761346"/>
              <a:gd name="connsiteY86" fmla="*/ 1629422 h 2038480"/>
              <a:gd name="connsiteX87" fmla="*/ 525878 w 761346"/>
              <a:gd name="connsiteY87" fmla="*/ 1617649 h 2038480"/>
              <a:gd name="connsiteX88" fmla="*/ 529803 w 761346"/>
              <a:gd name="connsiteY88" fmla="*/ 1574480 h 2038480"/>
              <a:gd name="connsiteX89" fmla="*/ 533727 w 761346"/>
              <a:gd name="connsiteY89" fmla="*/ 1558782 h 2038480"/>
              <a:gd name="connsiteX90" fmla="*/ 537652 w 761346"/>
              <a:gd name="connsiteY90" fmla="*/ 1539160 h 2038480"/>
              <a:gd name="connsiteX91" fmla="*/ 545501 w 761346"/>
              <a:gd name="connsiteY91" fmla="*/ 1437124 h 2038480"/>
              <a:gd name="connsiteX92" fmla="*/ 553349 w 761346"/>
              <a:gd name="connsiteY92" fmla="*/ 1382181 h 2038480"/>
              <a:gd name="connsiteX93" fmla="*/ 557274 w 761346"/>
              <a:gd name="connsiteY93" fmla="*/ 1315465 h 2038480"/>
              <a:gd name="connsiteX94" fmla="*/ 565123 w 761346"/>
              <a:gd name="connsiteY94" fmla="*/ 1213429 h 2038480"/>
              <a:gd name="connsiteX95" fmla="*/ 569047 w 761346"/>
              <a:gd name="connsiteY95" fmla="*/ 1174185 h 2038480"/>
              <a:gd name="connsiteX96" fmla="*/ 576896 w 761346"/>
              <a:gd name="connsiteY96" fmla="*/ 1138865 h 2038480"/>
              <a:gd name="connsiteX97" fmla="*/ 580821 w 761346"/>
              <a:gd name="connsiteY97" fmla="*/ 1107469 h 2038480"/>
              <a:gd name="connsiteX98" fmla="*/ 584745 w 761346"/>
              <a:gd name="connsiteY98" fmla="*/ 1095695 h 2038480"/>
              <a:gd name="connsiteX99" fmla="*/ 588670 w 761346"/>
              <a:gd name="connsiteY99" fmla="*/ 1079998 h 2038480"/>
              <a:gd name="connsiteX100" fmla="*/ 596519 w 761346"/>
              <a:gd name="connsiteY100" fmla="*/ 1056451 h 2038480"/>
              <a:gd name="connsiteX101" fmla="*/ 604367 w 761346"/>
              <a:gd name="connsiteY101" fmla="*/ 1021131 h 2038480"/>
              <a:gd name="connsiteX102" fmla="*/ 608292 w 761346"/>
              <a:gd name="connsiteY102" fmla="*/ 832756 h 2038480"/>
              <a:gd name="connsiteX103" fmla="*/ 616141 w 761346"/>
              <a:gd name="connsiteY103" fmla="*/ 801361 h 2038480"/>
              <a:gd name="connsiteX104" fmla="*/ 623990 w 761346"/>
              <a:gd name="connsiteY104" fmla="*/ 789587 h 2038480"/>
              <a:gd name="connsiteX105" fmla="*/ 639688 w 761346"/>
              <a:gd name="connsiteY105" fmla="*/ 766041 h 2038480"/>
              <a:gd name="connsiteX106" fmla="*/ 643612 w 761346"/>
              <a:gd name="connsiteY106" fmla="*/ 754267 h 2038480"/>
              <a:gd name="connsiteX107" fmla="*/ 671083 w 761346"/>
              <a:gd name="connsiteY107" fmla="*/ 718947 h 2038480"/>
              <a:gd name="connsiteX108" fmla="*/ 678932 w 761346"/>
              <a:gd name="connsiteY108" fmla="*/ 695400 h 2038480"/>
              <a:gd name="connsiteX109" fmla="*/ 686781 w 761346"/>
              <a:gd name="connsiteY109" fmla="*/ 683627 h 2038480"/>
              <a:gd name="connsiteX110" fmla="*/ 698555 w 761346"/>
              <a:gd name="connsiteY110" fmla="*/ 644382 h 2038480"/>
              <a:gd name="connsiteX111" fmla="*/ 706404 w 761346"/>
              <a:gd name="connsiteY111" fmla="*/ 616911 h 2038480"/>
              <a:gd name="connsiteX112" fmla="*/ 702479 w 761346"/>
              <a:gd name="connsiteY112" fmla="*/ 554119 h 2038480"/>
              <a:gd name="connsiteX113" fmla="*/ 702651 w 761346"/>
              <a:gd name="connsiteY113" fmla="*/ 522724 h 2038480"/>
              <a:gd name="connsiteX114" fmla="*/ 704074 w 761346"/>
              <a:gd name="connsiteY114" fmla="*/ 500428 h 2038480"/>
              <a:gd name="connsiteX115" fmla="*/ 702823 w 761346"/>
              <a:gd name="connsiteY115" fmla="*/ 450488 h 2038480"/>
              <a:gd name="connsiteX116" fmla="*/ 692300 w 761346"/>
              <a:gd name="connsiteY116" fmla="*/ 421767 h 2038480"/>
              <a:gd name="connsiteX117" fmla="*/ 678932 w 761346"/>
              <a:gd name="connsiteY117" fmla="*/ 294027 h 2038480"/>
              <a:gd name="connsiteX118" fmla="*/ 682857 w 761346"/>
              <a:gd name="connsiteY118" fmla="*/ 271558 h 2038480"/>
              <a:gd name="connsiteX119" fmla="*/ 690706 w 761346"/>
              <a:gd name="connsiteY119" fmla="*/ 259785 h 2038480"/>
              <a:gd name="connsiteX120" fmla="*/ 706404 w 761346"/>
              <a:gd name="connsiteY120" fmla="*/ 236238 h 2038480"/>
              <a:gd name="connsiteX121" fmla="*/ 710328 w 761346"/>
              <a:gd name="connsiteY121" fmla="*/ 224465 h 2038480"/>
              <a:gd name="connsiteX122" fmla="*/ 722101 w 761346"/>
              <a:gd name="connsiteY122" fmla="*/ 212691 h 2038480"/>
              <a:gd name="connsiteX123" fmla="*/ 733875 w 761346"/>
              <a:gd name="connsiteY123" fmla="*/ 185220 h 2038480"/>
              <a:gd name="connsiteX124" fmla="*/ 761346 w 761346"/>
              <a:gd name="connsiteY124" fmla="*/ 118504 h 2038480"/>
              <a:gd name="connsiteX125" fmla="*/ 757422 w 761346"/>
              <a:gd name="connsiteY125" fmla="*/ 102806 h 2038480"/>
              <a:gd name="connsiteX126" fmla="*/ 734953 w 761346"/>
              <a:gd name="connsiteY126" fmla="*/ 84263 h 2038480"/>
              <a:gd name="connsiteX127" fmla="*/ 600443 w 761346"/>
              <a:gd name="connsiteY127" fmla="*/ 94957 h 2038480"/>
              <a:gd name="connsiteX128" fmla="*/ 518029 w 761346"/>
              <a:gd name="connsiteY128" fmla="*/ 94957 h 2038480"/>
              <a:gd name="connsiteX129" fmla="*/ 427767 w 761346"/>
              <a:gd name="connsiteY129" fmla="*/ 91033 h 2038480"/>
              <a:gd name="connsiteX130" fmla="*/ 357126 w 761346"/>
              <a:gd name="connsiteY130" fmla="*/ 83184 h 2038480"/>
              <a:gd name="connsiteX131" fmla="*/ 302184 w 761346"/>
              <a:gd name="connsiteY131" fmla="*/ 79259 h 2038480"/>
              <a:gd name="connsiteX132" fmla="*/ 278637 w 761346"/>
              <a:gd name="connsiteY132" fmla="*/ 75335 h 2038480"/>
              <a:gd name="connsiteX133" fmla="*/ 262939 w 761346"/>
              <a:gd name="connsiteY133" fmla="*/ 67486 h 2038480"/>
              <a:gd name="connsiteX134" fmla="*/ 247241 w 761346"/>
              <a:gd name="connsiteY134" fmla="*/ 63562 h 2038480"/>
              <a:gd name="connsiteX135" fmla="*/ 223695 w 761346"/>
              <a:gd name="connsiteY135" fmla="*/ 51788 h 2038480"/>
              <a:gd name="connsiteX136" fmla="*/ 207997 w 761346"/>
              <a:gd name="connsiteY136" fmla="*/ 43939 h 2038480"/>
              <a:gd name="connsiteX137" fmla="*/ 184450 w 761346"/>
              <a:gd name="connsiteY137" fmla="*/ 36090 h 2038480"/>
              <a:gd name="connsiteX138" fmla="*/ 149130 w 761346"/>
              <a:gd name="connsiteY138" fmla="*/ 20392 h 2038480"/>
              <a:gd name="connsiteX139" fmla="*/ 133432 w 761346"/>
              <a:gd name="connsiteY139" fmla="*/ 12544 h 2038480"/>
              <a:gd name="connsiteX140" fmla="*/ 121658 w 761346"/>
              <a:gd name="connsiteY140" fmla="*/ 4695 h 2038480"/>
              <a:gd name="connsiteX0" fmla="*/ 121658 w 761346"/>
              <a:gd name="connsiteY0" fmla="*/ 4695 h 2038480"/>
              <a:gd name="connsiteX1" fmla="*/ 87418 w 761346"/>
              <a:gd name="connsiteY1" fmla="*/ 15044 h 2038480"/>
              <a:gd name="connsiteX2" fmla="*/ 94187 w 761346"/>
              <a:gd name="connsiteY2" fmla="*/ 94957 h 2038480"/>
              <a:gd name="connsiteX3" fmla="*/ 90263 w 761346"/>
              <a:gd name="connsiteY3" fmla="*/ 189144 h 2038480"/>
              <a:gd name="connsiteX4" fmla="*/ 86338 w 761346"/>
              <a:gd name="connsiteY4" fmla="*/ 216616 h 2038480"/>
              <a:gd name="connsiteX5" fmla="*/ 70640 w 761346"/>
              <a:gd name="connsiteY5" fmla="*/ 306878 h 2038480"/>
              <a:gd name="connsiteX6" fmla="*/ 66716 w 761346"/>
              <a:gd name="connsiteY6" fmla="*/ 322576 h 2038480"/>
              <a:gd name="connsiteX7" fmla="*/ 51018 w 761346"/>
              <a:gd name="connsiteY7" fmla="*/ 346123 h 2038480"/>
              <a:gd name="connsiteX8" fmla="*/ 39245 w 761346"/>
              <a:gd name="connsiteY8" fmla="*/ 369670 h 2038480"/>
              <a:gd name="connsiteX9" fmla="*/ 27471 w 761346"/>
              <a:gd name="connsiteY9" fmla="*/ 393216 h 2038480"/>
              <a:gd name="connsiteX10" fmla="*/ 19622 w 761346"/>
              <a:gd name="connsiteY10" fmla="*/ 416763 h 2038480"/>
              <a:gd name="connsiteX11" fmla="*/ 15698 w 761346"/>
              <a:gd name="connsiteY11" fmla="*/ 428537 h 2038480"/>
              <a:gd name="connsiteX12" fmla="*/ 11773 w 761346"/>
              <a:gd name="connsiteY12" fmla="*/ 448159 h 2038480"/>
              <a:gd name="connsiteX13" fmla="*/ 7849 w 761346"/>
              <a:gd name="connsiteY13" fmla="*/ 459932 h 2038480"/>
              <a:gd name="connsiteX14" fmla="*/ 3925 w 761346"/>
              <a:gd name="connsiteY14" fmla="*/ 479555 h 2038480"/>
              <a:gd name="connsiteX15" fmla="*/ 0 w 761346"/>
              <a:gd name="connsiteY15" fmla="*/ 522724 h 2038480"/>
              <a:gd name="connsiteX16" fmla="*/ 7849 w 761346"/>
              <a:gd name="connsiteY16" fmla="*/ 569817 h 2038480"/>
              <a:gd name="connsiteX17" fmla="*/ 11773 w 761346"/>
              <a:gd name="connsiteY17" fmla="*/ 585515 h 2038480"/>
              <a:gd name="connsiteX18" fmla="*/ 19622 w 761346"/>
              <a:gd name="connsiteY18" fmla="*/ 597289 h 2038480"/>
              <a:gd name="connsiteX19" fmla="*/ 31396 w 761346"/>
              <a:gd name="connsiteY19" fmla="*/ 624760 h 2038480"/>
              <a:gd name="connsiteX20" fmla="*/ 35320 w 761346"/>
              <a:gd name="connsiteY20" fmla="*/ 636533 h 2038480"/>
              <a:gd name="connsiteX21" fmla="*/ 43169 w 761346"/>
              <a:gd name="connsiteY21" fmla="*/ 648307 h 2038480"/>
              <a:gd name="connsiteX22" fmla="*/ 54943 w 761346"/>
              <a:gd name="connsiteY22" fmla="*/ 671853 h 2038480"/>
              <a:gd name="connsiteX23" fmla="*/ 66716 w 761346"/>
              <a:gd name="connsiteY23" fmla="*/ 711098 h 2038480"/>
              <a:gd name="connsiteX24" fmla="*/ 74565 w 761346"/>
              <a:gd name="connsiteY24" fmla="*/ 722871 h 2038480"/>
              <a:gd name="connsiteX25" fmla="*/ 78489 w 761346"/>
              <a:gd name="connsiteY25" fmla="*/ 738569 h 2038480"/>
              <a:gd name="connsiteX26" fmla="*/ 86338 w 761346"/>
              <a:gd name="connsiteY26" fmla="*/ 762116 h 2038480"/>
              <a:gd name="connsiteX27" fmla="*/ 90263 w 761346"/>
              <a:gd name="connsiteY27" fmla="*/ 773889 h 2038480"/>
              <a:gd name="connsiteX28" fmla="*/ 98112 w 761346"/>
              <a:gd name="connsiteY28" fmla="*/ 801361 h 2038480"/>
              <a:gd name="connsiteX29" fmla="*/ 94187 w 761346"/>
              <a:gd name="connsiteY29" fmla="*/ 946566 h 2038480"/>
              <a:gd name="connsiteX30" fmla="*/ 90263 w 761346"/>
              <a:gd name="connsiteY30" fmla="*/ 962264 h 2038480"/>
              <a:gd name="connsiteX31" fmla="*/ 86338 w 761346"/>
              <a:gd name="connsiteY31" fmla="*/ 981886 h 2038480"/>
              <a:gd name="connsiteX32" fmla="*/ 82414 w 761346"/>
              <a:gd name="connsiteY32" fmla="*/ 1013282 h 2038480"/>
              <a:gd name="connsiteX33" fmla="*/ 74565 w 761346"/>
              <a:gd name="connsiteY33" fmla="*/ 1056451 h 2038480"/>
              <a:gd name="connsiteX34" fmla="*/ 70640 w 761346"/>
              <a:gd name="connsiteY34" fmla="*/ 1103544 h 2038480"/>
              <a:gd name="connsiteX35" fmla="*/ 66716 w 761346"/>
              <a:gd name="connsiteY35" fmla="*/ 1119242 h 2038480"/>
              <a:gd name="connsiteX36" fmla="*/ 70640 w 761346"/>
              <a:gd name="connsiteY36" fmla="*/ 1229127 h 2038480"/>
              <a:gd name="connsiteX37" fmla="*/ 78489 w 761346"/>
              <a:gd name="connsiteY37" fmla="*/ 1260523 h 2038480"/>
              <a:gd name="connsiteX38" fmla="*/ 82414 w 761346"/>
              <a:gd name="connsiteY38" fmla="*/ 1276221 h 2038480"/>
              <a:gd name="connsiteX39" fmla="*/ 86338 w 761346"/>
              <a:gd name="connsiteY39" fmla="*/ 1291919 h 2038480"/>
              <a:gd name="connsiteX40" fmla="*/ 90263 w 761346"/>
              <a:gd name="connsiteY40" fmla="*/ 1303692 h 2038480"/>
              <a:gd name="connsiteX41" fmla="*/ 94187 w 761346"/>
              <a:gd name="connsiteY41" fmla="*/ 1335088 h 2038480"/>
              <a:gd name="connsiteX42" fmla="*/ 102036 w 761346"/>
              <a:gd name="connsiteY42" fmla="*/ 1362559 h 2038480"/>
              <a:gd name="connsiteX43" fmla="*/ 109885 w 761346"/>
              <a:gd name="connsiteY43" fmla="*/ 1390030 h 2038480"/>
              <a:gd name="connsiteX44" fmla="*/ 117734 w 761346"/>
              <a:gd name="connsiteY44" fmla="*/ 1433199 h 2038480"/>
              <a:gd name="connsiteX45" fmla="*/ 121658 w 761346"/>
              <a:gd name="connsiteY45" fmla="*/ 1444973 h 2038480"/>
              <a:gd name="connsiteX46" fmla="*/ 129507 w 761346"/>
              <a:gd name="connsiteY46" fmla="*/ 1456746 h 2038480"/>
              <a:gd name="connsiteX47" fmla="*/ 137356 w 761346"/>
              <a:gd name="connsiteY47" fmla="*/ 1484217 h 2038480"/>
              <a:gd name="connsiteX48" fmla="*/ 149130 w 761346"/>
              <a:gd name="connsiteY48" fmla="*/ 1511689 h 2038480"/>
              <a:gd name="connsiteX49" fmla="*/ 156979 w 761346"/>
              <a:gd name="connsiteY49" fmla="*/ 1543084 h 2038480"/>
              <a:gd name="connsiteX50" fmla="*/ 160903 w 761346"/>
              <a:gd name="connsiteY50" fmla="*/ 1574480 h 2038480"/>
              <a:gd name="connsiteX51" fmla="*/ 172676 w 761346"/>
              <a:gd name="connsiteY51" fmla="*/ 1637271 h 2038480"/>
              <a:gd name="connsiteX52" fmla="*/ 155211 w 761346"/>
              <a:gd name="connsiteY52" fmla="*/ 1672420 h 2038480"/>
              <a:gd name="connsiteX53" fmla="*/ 148441 w 761346"/>
              <a:gd name="connsiteY53" fmla="*/ 1697390 h 2038480"/>
              <a:gd name="connsiteX54" fmla="*/ 163061 w 761346"/>
              <a:gd name="connsiteY54" fmla="*/ 1715589 h 2038480"/>
              <a:gd name="connsiteX55" fmla="*/ 180353 w 761346"/>
              <a:gd name="connsiteY55" fmla="*/ 1804601 h 2038480"/>
              <a:gd name="connsiteX56" fmla="*/ 192299 w 761346"/>
              <a:gd name="connsiteY56" fmla="*/ 1837419 h 2038480"/>
              <a:gd name="connsiteX57" fmla="*/ 200148 w 761346"/>
              <a:gd name="connsiteY57" fmla="*/ 1868815 h 2038480"/>
              <a:gd name="connsiteX58" fmla="*/ 204072 w 761346"/>
              <a:gd name="connsiteY58" fmla="*/ 1939455 h 2038480"/>
              <a:gd name="connsiteX59" fmla="*/ 207997 w 761346"/>
              <a:gd name="connsiteY59" fmla="*/ 1955153 h 2038480"/>
              <a:gd name="connsiteX60" fmla="*/ 215846 w 761346"/>
              <a:gd name="connsiteY60" fmla="*/ 1982624 h 2038480"/>
              <a:gd name="connsiteX61" fmla="*/ 223695 w 761346"/>
              <a:gd name="connsiteY61" fmla="*/ 2021869 h 2038480"/>
              <a:gd name="connsiteX62" fmla="*/ 231543 w 761346"/>
              <a:gd name="connsiteY62" fmla="*/ 2033642 h 2038480"/>
              <a:gd name="connsiteX63" fmla="*/ 243317 w 761346"/>
              <a:gd name="connsiteY63" fmla="*/ 2037567 h 2038480"/>
              <a:gd name="connsiteX64" fmla="*/ 290410 w 761346"/>
              <a:gd name="connsiteY64" fmla="*/ 2029718 h 2038480"/>
              <a:gd name="connsiteX65" fmla="*/ 302184 w 761346"/>
              <a:gd name="connsiteY65" fmla="*/ 2025793 h 2038480"/>
              <a:gd name="connsiteX66" fmla="*/ 313957 w 761346"/>
              <a:gd name="connsiteY66" fmla="*/ 2014020 h 2038480"/>
              <a:gd name="connsiteX67" fmla="*/ 329655 w 761346"/>
              <a:gd name="connsiteY67" fmla="*/ 1990473 h 2038480"/>
              <a:gd name="connsiteX68" fmla="*/ 349277 w 761346"/>
              <a:gd name="connsiteY68" fmla="*/ 1955153 h 2038480"/>
              <a:gd name="connsiteX69" fmla="*/ 357126 w 761346"/>
              <a:gd name="connsiteY69" fmla="*/ 1931606 h 2038480"/>
              <a:gd name="connsiteX70" fmla="*/ 372824 w 761346"/>
              <a:gd name="connsiteY70" fmla="*/ 1908059 h 2038480"/>
              <a:gd name="connsiteX71" fmla="*/ 384598 w 761346"/>
              <a:gd name="connsiteY71" fmla="*/ 1884513 h 2038480"/>
              <a:gd name="connsiteX72" fmla="*/ 396371 w 761346"/>
              <a:gd name="connsiteY72" fmla="*/ 1872739 h 2038480"/>
              <a:gd name="connsiteX73" fmla="*/ 415993 w 761346"/>
              <a:gd name="connsiteY73" fmla="*/ 1853117 h 2038480"/>
              <a:gd name="connsiteX74" fmla="*/ 423842 w 761346"/>
              <a:gd name="connsiteY74" fmla="*/ 1841344 h 2038480"/>
              <a:gd name="connsiteX75" fmla="*/ 427767 w 761346"/>
              <a:gd name="connsiteY75" fmla="*/ 1829570 h 2038480"/>
              <a:gd name="connsiteX76" fmla="*/ 439540 w 761346"/>
              <a:gd name="connsiteY76" fmla="*/ 1821721 h 2038480"/>
              <a:gd name="connsiteX77" fmla="*/ 447389 w 761346"/>
              <a:gd name="connsiteY77" fmla="*/ 1809948 h 2038480"/>
              <a:gd name="connsiteX78" fmla="*/ 455238 w 761346"/>
              <a:gd name="connsiteY78" fmla="*/ 1794250 h 2038480"/>
              <a:gd name="connsiteX79" fmla="*/ 467011 w 761346"/>
              <a:gd name="connsiteY79" fmla="*/ 1786401 h 2038480"/>
              <a:gd name="connsiteX80" fmla="*/ 474860 w 761346"/>
              <a:gd name="connsiteY80" fmla="*/ 1774628 h 2038480"/>
              <a:gd name="connsiteX81" fmla="*/ 482709 w 761346"/>
              <a:gd name="connsiteY81" fmla="*/ 1751081 h 2038480"/>
              <a:gd name="connsiteX82" fmla="*/ 494482 w 761346"/>
              <a:gd name="connsiteY82" fmla="*/ 1715761 h 2038480"/>
              <a:gd name="connsiteX83" fmla="*/ 498407 w 761346"/>
              <a:gd name="connsiteY83" fmla="*/ 1703987 h 2038480"/>
              <a:gd name="connsiteX84" fmla="*/ 502331 w 761346"/>
              <a:gd name="connsiteY84" fmla="*/ 1692214 h 2038480"/>
              <a:gd name="connsiteX85" fmla="*/ 510180 w 761346"/>
              <a:gd name="connsiteY85" fmla="*/ 1680441 h 2038480"/>
              <a:gd name="connsiteX86" fmla="*/ 521954 w 761346"/>
              <a:gd name="connsiteY86" fmla="*/ 1629422 h 2038480"/>
              <a:gd name="connsiteX87" fmla="*/ 525878 w 761346"/>
              <a:gd name="connsiteY87" fmla="*/ 1617649 h 2038480"/>
              <a:gd name="connsiteX88" fmla="*/ 529803 w 761346"/>
              <a:gd name="connsiteY88" fmla="*/ 1574480 h 2038480"/>
              <a:gd name="connsiteX89" fmla="*/ 533727 w 761346"/>
              <a:gd name="connsiteY89" fmla="*/ 1558782 h 2038480"/>
              <a:gd name="connsiteX90" fmla="*/ 537652 w 761346"/>
              <a:gd name="connsiteY90" fmla="*/ 1539160 h 2038480"/>
              <a:gd name="connsiteX91" fmla="*/ 545501 w 761346"/>
              <a:gd name="connsiteY91" fmla="*/ 1437124 h 2038480"/>
              <a:gd name="connsiteX92" fmla="*/ 553349 w 761346"/>
              <a:gd name="connsiteY92" fmla="*/ 1382181 h 2038480"/>
              <a:gd name="connsiteX93" fmla="*/ 557274 w 761346"/>
              <a:gd name="connsiteY93" fmla="*/ 1315465 h 2038480"/>
              <a:gd name="connsiteX94" fmla="*/ 565123 w 761346"/>
              <a:gd name="connsiteY94" fmla="*/ 1213429 h 2038480"/>
              <a:gd name="connsiteX95" fmla="*/ 569047 w 761346"/>
              <a:gd name="connsiteY95" fmla="*/ 1174185 h 2038480"/>
              <a:gd name="connsiteX96" fmla="*/ 576896 w 761346"/>
              <a:gd name="connsiteY96" fmla="*/ 1138865 h 2038480"/>
              <a:gd name="connsiteX97" fmla="*/ 580821 w 761346"/>
              <a:gd name="connsiteY97" fmla="*/ 1107469 h 2038480"/>
              <a:gd name="connsiteX98" fmla="*/ 584745 w 761346"/>
              <a:gd name="connsiteY98" fmla="*/ 1095695 h 2038480"/>
              <a:gd name="connsiteX99" fmla="*/ 588670 w 761346"/>
              <a:gd name="connsiteY99" fmla="*/ 1079998 h 2038480"/>
              <a:gd name="connsiteX100" fmla="*/ 596519 w 761346"/>
              <a:gd name="connsiteY100" fmla="*/ 1056451 h 2038480"/>
              <a:gd name="connsiteX101" fmla="*/ 604367 w 761346"/>
              <a:gd name="connsiteY101" fmla="*/ 1021131 h 2038480"/>
              <a:gd name="connsiteX102" fmla="*/ 608292 w 761346"/>
              <a:gd name="connsiteY102" fmla="*/ 832756 h 2038480"/>
              <a:gd name="connsiteX103" fmla="*/ 616141 w 761346"/>
              <a:gd name="connsiteY103" fmla="*/ 801361 h 2038480"/>
              <a:gd name="connsiteX104" fmla="*/ 623990 w 761346"/>
              <a:gd name="connsiteY104" fmla="*/ 789587 h 2038480"/>
              <a:gd name="connsiteX105" fmla="*/ 639688 w 761346"/>
              <a:gd name="connsiteY105" fmla="*/ 766041 h 2038480"/>
              <a:gd name="connsiteX106" fmla="*/ 643612 w 761346"/>
              <a:gd name="connsiteY106" fmla="*/ 754267 h 2038480"/>
              <a:gd name="connsiteX107" fmla="*/ 671083 w 761346"/>
              <a:gd name="connsiteY107" fmla="*/ 718947 h 2038480"/>
              <a:gd name="connsiteX108" fmla="*/ 678932 w 761346"/>
              <a:gd name="connsiteY108" fmla="*/ 695400 h 2038480"/>
              <a:gd name="connsiteX109" fmla="*/ 686781 w 761346"/>
              <a:gd name="connsiteY109" fmla="*/ 683627 h 2038480"/>
              <a:gd name="connsiteX110" fmla="*/ 698555 w 761346"/>
              <a:gd name="connsiteY110" fmla="*/ 644382 h 2038480"/>
              <a:gd name="connsiteX111" fmla="*/ 706404 w 761346"/>
              <a:gd name="connsiteY111" fmla="*/ 616911 h 2038480"/>
              <a:gd name="connsiteX112" fmla="*/ 702479 w 761346"/>
              <a:gd name="connsiteY112" fmla="*/ 554119 h 2038480"/>
              <a:gd name="connsiteX113" fmla="*/ 702651 w 761346"/>
              <a:gd name="connsiteY113" fmla="*/ 522724 h 2038480"/>
              <a:gd name="connsiteX114" fmla="*/ 704074 w 761346"/>
              <a:gd name="connsiteY114" fmla="*/ 500428 h 2038480"/>
              <a:gd name="connsiteX115" fmla="*/ 702823 w 761346"/>
              <a:gd name="connsiteY115" fmla="*/ 450488 h 2038480"/>
              <a:gd name="connsiteX116" fmla="*/ 692300 w 761346"/>
              <a:gd name="connsiteY116" fmla="*/ 421767 h 2038480"/>
              <a:gd name="connsiteX117" fmla="*/ 678932 w 761346"/>
              <a:gd name="connsiteY117" fmla="*/ 294027 h 2038480"/>
              <a:gd name="connsiteX118" fmla="*/ 682857 w 761346"/>
              <a:gd name="connsiteY118" fmla="*/ 271558 h 2038480"/>
              <a:gd name="connsiteX119" fmla="*/ 690706 w 761346"/>
              <a:gd name="connsiteY119" fmla="*/ 259785 h 2038480"/>
              <a:gd name="connsiteX120" fmla="*/ 706404 w 761346"/>
              <a:gd name="connsiteY120" fmla="*/ 236238 h 2038480"/>
              <a:gd name="connsiteX121" fmla="*/ 710328 w 761346"/>
              <a:gd name="connsiteY121" fmla="*/ 224465 h 2038480"/>
              <a:gd name="connsiteX122" fmla="*/ 722101 w 761346"/>
              <a:gd name="connsiteY122" fmla="*/ 212691 h 2038480"/>
              <a:gd name="connsiteX123" fmla="*/ 733875 w 761346"/>
              <a:gd name="connsiteY123" fmla="*/ 185220 h 2038480"/>
              <a:gd name="connsiteX124" fmla="*/ 761346 w 761346"/>
              <a:gd name="connsiteY124" fmla="*/ 118504 h 2038480"/>
              <a:gd name="connsiteX125" fmla="*/ 757422 w 761346"/>
              <a:gd name="connsiteY125" fmla="*/ 102806 h 2038480"/>
              <a:gd name="connsiteX126" fmla="*/ 734953 w 761346"/>
              <a:gd name="connsiteY126" fmla="*/ 84263 h 2038480"/>
              <a:gd name="connsiteX127" fmla="*/ 600443 w 761346"/>
              <a:gd name="connsiteY127" fmla="*/ 94957 h 2038480"/>
              <a:gd name="connsiteX128" fmla="*/ 518029 w 761346"/>
              <a:gd name="connsiteY128" fmla="*/ 94957 h 2038480"/>
              <a:gd name="connsiteX129" fmla="*/ 427767 w 761346"/>
              <a:gd name="connsiteY129" fmla="*/ 91033 h 2038480"/>
              <a:gd name="connsiteX130" fmla="*/ 357126 w 761346"/>
              <a:gd name="connsiteY130" fmla="*/ 83184 h 2038480"/>
              <a:gd name="connsiteX131" fmla="*/ 302184 w 761346"/>
              <a:gd name="connsiteY131" fmla="*/ 79259 h 2038480"/>
              <a:gd name="connsiteX132" fmla="*/ 278637 w 761346"/>
              <a:gd name="connsiteY132" fmla="*/ 75335 h 2038480"/>
              <a:gd name="connsiteX133" fmla="*/ 262939 w 761346"/>
              <a:gd name="connsiteY133" fmla="*/ 67486 h 2038480"/>
              <a:gd name="connsiteX134" fmla="*/ 247241 w 761346"/>
              <a:gd name="connsiteY134" fmla="*/ 63562 h 2038480"/>
              <a:gd name="connsiteX135" fmla="*/ 223695 w 761346"/>
              <a:gd name="connsiteY135" fmla="*/ 51788 h 2038480"/>
              <a:gd name="connsiteX136" fmla="*/ 207997 w 761346"/>
              <a:gd name="connsiteY136" fmla="*/ 43939 h 2038480"/>
              <a:gd name="connsiteX137" fmla="*/ 184450 w 761346"/>
              <a:gd name="connsiteY137" fmla="*/ 36090 h 2038480"/>
              <a:gd name="connsiteX138" fmla="*/ 149130 w 761346"/>
              <a:gd name="connsiteY138" fmla="*/ 20392 h 2038480"/>
              <a:gd name="connsiteX139" fmla="*/ 133432 w 761346"/>
              <a:gd name="connsiteY139" fmla="*/ 12544 h 2038480"/>
              <a:gd name="connsiteX140" fmla="*/ 121658 w 761346"/>
              <a:gd name="connsiteY140" fmla="*/ 4695 h 2038480"/>
              <a:gd name="connsiteX0" fmla="*/ 121658 w 761346"/>
              <a:gd name="connsiteY0" fmla="*/ 4695 h 2038480"/>
              <a:gd name="connsiteX1" fmla="*/ 87418 w 761346"/>
              <a:gd name="connsiteY1" fmla="*/ 15044 h 2038480"/>
              <a:gd name="connsiteX2" fmla="*/ 94187 w 761346"/>
              <a:gd name="connsiteY2" fmla="*/ 94957 h 2038480"/>
              <a:gd name="connsiteX3" fmla="*/ 90263 w 761346"/>
              <a:gd name="connsiteY3" fmla="*/ 189144 h 2038480"/>
              <a:gd name="connsiteX4" fmla="*/ 86338 w 761346"/>
              <a:gd name="connsiteY4" fmla="*/ 216616 h 2038480"/>
              <a:gd name="connsiteX5" fmla="*/ 70640 w 761346"/>
              <a:gd name="connsiteY5" fmla="*/ 306878 h 2038480"/>
              <a:gd name="connsiteX6" fmla="*/ 66716 w 761346"/>
              <a:gd name="connsiteY6" fmla="*/ 322576 h 2038480"/>
              <a:gd name="connsiteX7" fmla="*/ 51018 w 761346"/>
              <a:gd name="connsiteY7" fmla="*/ 346123 h 2038480"/>
              <a:gd name="connsiteX8" fmla="*/ 39245 w 761346"/>
              <a:gd name="connsiteY8" fmla="*/ 369670 h 2038480"/>
              <a:gd name="connsiteX9" fmla="*/ 27471 w 761346"/>
              <a:gd name="connsiteY9" fmla="*/ 393216 h 2038480"/>
              <a:gd name="connsiteX10" fmla="*/ 19622 w 761346"/>
              <a:gd name="connsiteY10" fmla="*/ 416763 h 2038480"/>
              <a:gd name="connsiteX11" fmla="*/ 15698 w 761346"/>
              <a:gd name="connsiteY11" fmla="*/ 428537 h 2038480"/>
              <a:gd name="connsiteX12" fmla="*/ 11773 w 761346"/>
              <a:gd name="connsiteY12" fmla="*/ 448159 h 2038480"/>
              <a:gd name="connsiteX13" fmla="*/ 7849 w 761346"/>
              <a:gd name="connsiteY13" fmla="*/ 459932 h 2038480"/>
              <a:gd name="connsiteX14" fmla="*/ 3925 w 761346"/>
              <a:gd name="connsiteY14" fmla="*/ 479555 h 2038480"/>
              <a:gd name="connsiteX15" fmla="*/ 0 w 761346"/>
              <a:gd name="connsiteY15" fmla="*/ 522724 h 2038480"/>
              <a:gd name="connsiteX16" fmla="*/ 7849 w 761346"/>
              <a:gd name="connsiteY16" fmla="*/ 569817 h 2038480"/>
              <a:gd name="connsiteX17" fmla="*/ 11773 w 761346"/>
              <a:gd name="connsiteY17" fmla="*/ 585515 h 2038480"/>
              <a:gd name="connsiteX18" fmla="*/ 19622 w 761346"/>
              <a:gd name="connsiteY18" fmla="*/ 597289 h 2038480"/>
              <a:gd name="connsiteX19" fmla="*/ 31396 w 761346"/>
              <a:gd name="connsiteY19" fmla="*/ 624760 h 2038480"/>
              <a:gd name="connsiteX20" fmla="*/ 35320 w 761346"/>
              <a:gd name="connsiteY20" fmla="*/ 636533 h 2038480"/>
              <a:gd name="connsiteX21" fmla="*/ 43169 w 761346"/>
              <a:gd name="connsiteY21" fmla="*/ 648307 h 2038480"/>
              <a:gd name="connsiteX22" fmla="*/ 54943 w 761346"/>
              <a:gd name="connsiteY22" fmla="*/ 671853 h 2038480"/>
              <a:gd name="connsiteX23" fmla="*/ 66716 w 761346"/>
              <a:gd name="connsiteY23" fmla="*/ 711098 h 2038480"/>
              <a:gd name="connsiteX24" fmla="*/ 74565 w 761346"/>
              <a:gd name="connsiteY24" fmla="*/ 722871 h 2038480"/>
              <a:gd name="connsiteX25" fmla="*/ 78489 w 761346"/>
              <a:gd name="connsiteY25" fmla="*/ 738569 h 2038480"/>
              <a:gd name="connsiteX26" fmla="*/ 86338 w 761346"/>
              <a:gd name="connsiteY26" fmla="*/ 762116 h 2038480"/>
              <a:gd name="connsiteX27" fmla="*/ 90263 w 761346"/>
              <a:gd name="connsiteY27" fmla="*/ 773889 h 2038480"/>
              <a:gd name="connsiteX28" fmla="*/ 98112 w 761346"/>
              <a:gd name="connsiteY28" fmla="*/ 801361 h 2038480"/>
              <a:gd name="connsiteX29" fmla="*/ 94187 w 761346"/>
              <a:gd name="connsiteY29" fmla="*/ 946566 h 2038480"/>
              <a:gd name="connsiteX30" fmla="*/ 90263 w 761346"/>
              <a:gd name="connsiteY30" fmla="*/ 962264 h 2038480"/>
              <a:gd name="connsiteX31" fmla="*/ 86338 w 761346"/>
              <a:gd name="connsiteY31" fmla="*/ 981886 h 2038480"/>
              <a:gd name="connsiteX32" fmla="*/ 82414 w 761346"/>
              <a:gd name="connsiteY32" fmla="*/ 1013282 h 2038480"/>
              <a:gd name="connsiteX33" fmla="*/ 74565 w 761346"/>
              <a:gd name="connsiteY33" fmla="*/ 1056451 h 2038480"/>
              <a:gd name="connsiteX34" fmla="*/ 70640 w 761346"/>
              <a:gd name="connsiteY34" fmla="*/ 1103544 h 2038480"/>
              <a:gd name="connsiteX35" fmla="*/ 66716 w 761346"/>
              <a:gd name="connsiteY35" fmla="*/ 1119242 h 2038480"/>
              <a:gd name="connsiteX36" fmla="*/ 70640 w 761346"/>
              <a:gd name="connsiteY36" fmla="*/ 1229127 h 2038480"/>
              <a:gd name="connsiteX37" fmla="*/ 78489 w 761346"/>
              <a:gd name="connsiteY37" fmla="*/ 1260523 h 2038480"/>
              <a:gd name="connsiteX38" fmla="*/ 82414 w 761346"/>
              <a:gd name="connsiteY38" fmla="*/ 1276221 h 2038480"/>
              <a:gd name="connsiteX39" fmla="*/ 86338 w 761346"/>
              <a:gd name="connsiteY39" fmla="*/ 1291919 h 2038480"/>
              <a:gd name="connsiteX40" fmla="*/ 90263 w 761346"/>
              <a:gd name="connsiteY40" fmla="*/ 1303692 h 2038480"/>
              <a:gd name="connsiteX41" fmla="*/ 94187 w 761346"/>
              <a:gd name="connsiteY41" fmla="*/ 1335088 h 2038480"/>
              <a:gd name="connsiteX42" fmla="*/ 102036 w 761346"/>
              <a:gd name="connsiteY42" fmla="*/ 1362559 h 2038480"/>
              <a:gd name="connsiteX43" fmla="*/ 109885 w 761346"/>
              <a:gd name="connsiteY43" fmla="*/ 1390030 h 2038480"/>
              <a:gd name="connsiteX44" fmla="*/ 117734 w 761346"/>
              <a:gd name="connsiteY44" fmla="*/ 1433199 h 2038480"/>
              <a:gd name="connsiteX45" fmla="*/ 121658 w 761346"/>
              <a:gd name="connsiteY45" fmla="*/ 1444973 h 2038480"/>
              <a:gd name="connsiteX46" fmla="*/ 129507 w 761346"/>
              <a:gd name="connsiteY46" fmla="*/ 1456746 h 2038480"/>
              <a:gd name="connsiteX47" fmla="*/ 137356 w 761346"/>
              <a:gd name="connsiteY47" fmla="*/ 1484217 h 2038480"/>
              <a:gd name="connsiteX48" fmla="*/ 149130 w 761346"/>
              <a:gd name="connsiteY48" fmla="*/ 1511689 h 2038480"/>
              <a:gd name="connsiteX49" fmla="*/ 156979 w 761346"/>
              <a:gd name="connsiteY49" fmla="*/ 1543084 h 2038480"/>
              <a:gd name="connsiteX50" fmla="*/ 160903 w 761346"/>
              <a:gd name="connsiteY50" fmla="*/ 1574480 h 2038480"/>
              <a:gd name="connsiteX51" fmla="*/ 148613 w 761346"/>
              <a:gd name="connsiteY51" fmla="*/ 1629250 h 2038480"/>
              <a:gd name="connsiteX52" fmla="*/ 155211 w 761346"/>
              <a:gd name="connsiteY52" fmla="*/ 1672420 h 2038480"/>
              <a:gd name="connsiteX53" fmla="*/ 148441 w 761346"/>
              <a:gd name="connsiteY53" fmla="*/ 1697390 h 2038480"/>
              <a:gd name="connsiteX54" fmla="*/ 163061 w 761346"/>
              <a:gd name="connsiteY54" fmla="*/ 1715589 h 2038480"/>
              <a:gd name="connsiteX55" fmla="*/ 180353 w 761346"/>
              <a:gd name="connsiteY55" fmla="*/ 1804601 h 2038480"/>
              <a:gd name="connsiteX56" fmla="*/ 192299 w 761346"/>
              <a:gd name="connsiteY56" fmla="*/ 1837419 h 2038480"/>
              <a:gd name="connsiteX57" fmla="*/ 200148 w 761346"/>
              <a:gd name="connsiteY57" fmla="*/ 1868815 h 2038480"/>
              <a:gd name="connsiteX58" fmla="*/ 204072 w 761346"/>
              <a:gd name="connsiteY58" fmla="*/ 1939455 h 2038480"/>
              <a:gd name="connsiteX59" fmla="*/ 207997 w 761346"/>
              <a:gd name="connsiteY59" fmla="*/ 1955153 h 2038480"/>
              <a:gd name="connsiteX60" fmla="*/ 215846 w 761346"/>
              <a:gd name="connsiteY60" fmla="*/ 1982624 h 2038480"/>
              <a:gd name="connsiteX61" fmla="*/ 223695 w 761346"/>
              <a:gd name="connsiteY61" fmla="*/ 2021869 h 2038480"/>
              <a:gd name="connsiteX62" fmla="*/ 231543 w 761346"/>
              <a:gd name="connsiteY62" fmla="*/ 2033642 h 2038480"/>
              <a:gd name="connsiteX63" fmla="*/ 243317 w 761346"/>
              <a:gd name="connsiteY63" fmla="*/ 2037567 h 2038480"/>
              <a:gd name="connsiteX64" fmla="*/ 290410 w 761346"/>
              <a:gd name="connsiteY64" fmla="*/ 2029718 h 2038480"/>
              <a:gd name="connsiteX65" fmla="*/ 302184 w 761346"/>
              <a:gd name="connsiteY65" fmla="*/ 2025793 h 2038480"/>
              <a:gd name="connsiteX66" fmla="*/ 313957 w 761346"/>
              <a:gd name="connsiteY66" fmla="*/ 2014020 h 2038480"/>
              <a:gd name="connsiteX67" fmla="*/ 329655 w 761346"/>
              <a:gd name="connsiteY67" fmla="*/ 1990473 h 2038480"/>
              <a:gd name="connsiteX68" fmla="*/ 349277 w 761346"/>
              <a:gd name="connsiteY68" fmla="*/ 1955153 h 2038480"/>
              <a:gd name="connsiteX69" fmla="*/ 357126 w 761346"/>
              <a:gd name="connsiteY69" fmla="*/ 1931606 h 2038480"/>
              <a:gd name="connsiteX70" fmla="*/ 372824 w 761346"/>
              <a:gd name="connsiteY70" fmla="*/ 1908059 h 2038480"/>
              <a:gd name="connsiteX71" fmla="*/ 384598 w 761346"/>
              <a:gd name="connsiteY71" fmla="*/ 1884513 h 2038480"/>
              <a:gd name="connsiteX72" fmla="*/ 396371 w 761346"/>
              <a:gd name="connsiteY72" fmla="*/ 1872739 h 2038480"/>
              <a:gd name="connsiteX73" fmla="*/ 415993 w 761346"/>
              <a:gd name="connsiteY73" fmla="*/ 1853117 h 2038480"/>
              <a:gd name="connsiteX74" fmla="*/ 423842 w 761346"/>
              <a:gd name="connsiteY74" fmla="*/ 1841344 h 2038480"/>
              <a:gd name="connsiteX75" fmla="*/ 427767 w 761346"/>
              <a:gd name="connsiteY75" fmla="*/ 1829570 h 2038480"/>
              <a:gd name="connsiteX76" fmla="*/ 439540 w 761346"/>
              <a:gd name="connsiteY76" fmla="*/ 1821721 h 2038480"/>
              <a:gd name="connsiteX77" fmla="*/ 447389 w 761346"/>
              <a:gd name="connsiteY77" fmla="*/ 1809948 h 2038480"/>
              <a:gd name="connsiteX78" fmla="*/ 455238 w 761346"/>
              <a:gd name="connsiteY78" fmla="*/ 1794250 h 2038480"/>
              <a:gd name="connsiteX79" fmla="*/ 467011 w 761346"/>
              <a:gd name="connsiteY79" fmla="*/ 1786401 h 2038480"/>
              <a:gd name="connsiteX80" fmla="*/ 474860 w 761346"/>
              <a:gd name="connsiteY80" fmla="*/ 1774628 h 2038480"/>
              <a:gd name="connsiteX81" fmla="*/ 482709 w 761346"/>
              <a:gd name="connsiteY81" fmla="*/ 1751081 h 2038480"/>
              <a:gd name="connsiteX82" fmla="*/ 494482 w 761346"/>
              <a:gd name="connsiteY82" fmla="*/ 1715761 h 2038480"/>
              <a:gd name="connsiteX83" fmla="*/ 498407 w 761346"/>
              <a:gd name="connsiteY83" fmla="*/ 1703987 h 2038480"/>
              <a:gd name="connsiteX84" fmla="*/ 502331 w 761346"/>
              <a:gd name="connsiteY84" fmla="*/ 1692214 h 2038480"/>
              <a:gd name="connsiteX85" fmla="*/ 510180 w 761346"/>
              <a:gd name="connsiteY85" fmla="*/ 1680441 h 2038480"/>
              <a:gd name="connsiteX86" fmla="*/ 521954 w 761346"/>
              <a:gd name="connsiteY86" fmla="*/ 1629422 h 2038480"/>
              <a:gd name="connsiteX87" fmla="*/ 525878 w 761346"/>
              <a:gd name="connsiteY87" fmla="*/ 1617649 h 2038480"/>
              <a:gd name="connsiteX88" fmla="*/ 529803 w 761346"/>
              <a:gd name="connsiteY88" fmla="*/ 1574480 h 2038480"/>
              <a:gd name="connsiteX89" fmla="*/ 533727 w 761346"/>
              <a:gd name="connsiteY89" fmla="*/ 1558782 h 2038480"/>
              <a:gd name="connsiteX90" fmla="*/ 537652 w 761346"/>
              <a:gd name="connsiteY90" fmla="*/ 1539160 h 2038480"/>
              <a:gd name="connsiteX91" fmla="*/ 545501 w 761346"/>
              <a:gd name="connsiteY91" fmla="*/ 1437124 h 2038480"/>
              <a:gd name="connsiteX92" fmla="*/ 553349 w 761346"/>
              <a:gd name="connsiteY92" fmla="*/ 1382181 h 2038480"/>
              <a:gd name="connsiteX93" fmla="*/ 557274 w 761346"/>
              <a:gd name="connsiteY93" fmla="*/ 1315465 h 2038480"/>
              <a:gd name="connsiteX94" fmla="*/ 565123 w 761346"/>
              <a:gd name="connsiteY94" fmla="*/ 1213429 h 2038480"/>
              <a:gd name="connsiteX95" fmla="*/ 569047 w 761346"/>
              <a:gd name="connsiteY95" fmla="*/ 1174185 h 2038480"/>
              <a:gd name="connsiteX96" fmla="*/ 576896 w 761346"/>
              <a:gd name="connsiteY96" fmla="*/ 1138865 h 2038480"/>
              <a:gd name="connsiteX97" fmla="*/ 580821 w 761346"/>
              <a:gd name="connsiteY97" fmla="*/ 1107469 h 2038480"/>
              <a:gd name="connsiteX98" fmla="*/ 584745 w 761346"/>
              <a:gd name="connsiteY98" fmla="*/ 1095695 h 2038480"/>
              <a:gd name="connsiteX99" fmla="*/ 588670 w 761346"/>
              <a:gd name="connsiteY99" fmla="*/ 1079998 h 2038480"/>
              <a:gd name="connsiteX100" fmla="*/ 596519 w 761346"/>
              <a:gd name="connsiteY100" fmla="*/ 1056451 h 2038480"/>
              <a:gd name="connsiteX101" fmla="*/ 604367 w 761346"/>
              <a:gd name="connsiteY101" fmla="*/ 1021131 h 2038480"/>
              <a:gd name="connsiteX102" fmla="*/ 608292 w 761346"/>
              <a:gd name="connsiteY102" fmla="*/ 832756 h 2038480"/>
              <a:gd name="connsiteX103" fmla="*/ 616141 w 761346"/>
              <a:gd name="connsiteY103" fmla="*/ 801361 h 2038480"/>
              <a:gd name="connsiteX104" fmla="*/ 623990 w 761346"/>
              <a:gd name="connsiteY104" fmla="*/ 789587 h 2038480"/>
              <a:gd name="connsiteX105" fmla="*/ 639688 w 761346"/>
              <a:gd name="connsiteY105" fmla="*/ 766041 h 2038480"/>
              <a:gd name="connsiteX106" fmla="*/ 643612 w 761346"/>
              <a:gd name="connsiteY106" fmla="*/ 754267 h 2038480"/>
              <a:gd name="connsiteX107" fmla="*/ 671083 w 761346"/>
              <a:gd name="connsiteY107" fmla="*/ 718947 h 2038480"/>
              <a:gd name="connsiteX108" fmla="*/ 678932 w 761346"/>
              <a:gd name="connsiteY108" fmla="*/ 695400 h 2038480"/>
              <a:gd name="connsiteX109" fmla="*/ 686781 w 761346"/>
              <a:gd name="connsiteY109" fmla="*/ 683627 h 2038480"/>
              <a:gd name="connsiteX110" fmla="*/ 698555 w 761346"/>
              <a:gd name="connsiteY110" fmla="*/ 644382 h 2038480"/>
              <a:gd name="connsiteX111" fmla="*/ 706404 w 761346"/>
              <a:gd name="connsiteY111" fmla="*/ 616911 h 2038480"/>
              <a:gd name="connsiteX112" fmla="*/ 702479 w 761346"/>
              <a:gd name="connsiteY112" fmla="*/ 554119 h 2038480"/>
              <a:gd name="connsiteX113" fmla="*/ 702651 w 761346"/>
              <a:gd name="connsiteY113" fmla="*/ 522724 h 2038480"/>
              <a:gd name="connsiteX114" fmla="*/ 704074 w 761346"/>
              <a:gd name="connsiteY114" fmla="*/ 500428 h 2038480"/>
              <a:gd name="connsiteX115" fmla="*/ 702823 w 761346"/>
              <a:gd name="connsiteY115" fmla="*/ 450488 h 2038480"/>
              <a:gd name="connsiteX116" fmla="*/ 692300 w 761346"/>
              <a:gd name="connsiteY116" fmla="*/ 421767 h 2038480"/>
              <a:gd name="connsiteX117" fmla="*/ 678932 w 761346"/>
              <a:gd name="connsiteY117" fmla="*/ 294027 h 2038480"/>
              <a:gd name="connsiteX118" fmla="*/ 682857 w 761346"/>
              <a:gd name="connsiteY118" fmla="*/ 271558 h 2038480"/>
              <a:gd name="connsiteX119" fmla="*/ 690706 w 761346"/>
              <a:gd name="connsiteY119" fmla="*/ 259785 h 2038480"/>
              <a:gd name="connsiteX120" fmla="*/ 706404 w 761346"/>
              <a:gd name="connsiteY120" fmla="*/ 236238 h 2038480"/>
              <a:gd name="connsiteX121" fmla="*/ 710328 w 761346"/>
              <a:gd name="connsiteY121" fmla="*/ 224465 h 2038480"/>
              <a:gd name="connsiteX122" fmla="*/ 722101 w 761346"/>
              <a:gd name="connsiteY122" fmla="*/ 212691 h 2038480"/>
              <a:gd name="connsiteX123" fmla="*/ 733875 w 761346"/>
              <a:gd name="connsiteY123" fmla="*/ 185220 h 2038480"/>
              <a:gd name="connsiteX124" fmla="*/ 761346 w 761346"/>
              <a:gd name="connsiteY124" fmla="*/ 118504 h 2038480"/>
              <a:gd name="connsiteX125" fmla="*/ 757422 w 761346"/>
              <a:gd name="connsiteY125" fmla="*/ 102806 h 2038480"/>
              <a:gd name="connsiteX126" fmla="*/ 734953 w 761346"/>
              <a:gd name="connsiteY126" fmla="*/ 84263 h 2038480"/>
              <a:gd name="connsiteX127" fmla="*/ 600443 w 761346"/>
              <a:gd name="connsiteY127" fmla="*/ 94957 h 2038480"/>
              <a:gd name="connsiteX128" fmla="*/ 518029 w 761346"/>
              <a:gd name="connsiteY128" fmla="*/ 94957 h 2038480"/>
              <a:gd name="connsiteX129" fmla="*/ 427767 w 761346"/>
              <a:gd name="connsiteY129" fmla="*/ 91033 h 2038480"/>
              <a:gd name="connsiteX130" fmla="*/ 357126 w 761346"/>
              <a:gd name="connsiteY130" fmla="*/ 83184 h 2038480"/>
              <a:gd name="connsiteX131" fmla="*/ 302184 w 761346"/>
              <a:gd name="connsiteY131" fmla="*/ 79259 h 2038480"/>
              <a:gd name="connsiteX132" fmla="*/ 278637 w 761346"/>
              <a:gd name="connsiteY132" fmla="*/ 75335 h 2038480"/>
              <a:gd name="connsiteX133" fmla="*/ 262939 w 761346"/>
              <a:gd name="connsiteY133" fmla="*/ 67486 h 2038480"/>
              <a:gd name="connsiteX134" fmla="*/ 247241 w 761346"/>
              <a:gd name="connsiteY134" fmla="*/ 63562 h 2038480"/>
              <a:gd name="connsiteX135" fmla="*/ 223695 w 761346"/>
              <a:gd name="connsiteY135" fmla="*/ 51788 h 2038480"/>
              <a:gd name="connsiteX136" fmla="*/ 207997 w 761346"/>
              <a:gd name="connsiteY136" fmla="*/ 43939 h 2038480"/>
              <a:gd name="connsiteX137" fmla="*/ 184450 w 761346"/>
              <a:gd name="connsiteY137" fmla="*/ 36090 h 2038480"/>
              <a:gd name="connsiteX138" fmla="*/ 149130 w 761346"/>
              <a:gd name="connsiteY138" fmla="*/ 20392 h 2038480"/>
              <a:gd name="connsiteX139" fmla="*/ 133432 w 761346"/>
              <a:gd name="connsiteY139" fmla="*/ 12544 h 2038480"/>
              <a:gd name="connsiteX140" fmla="*/ 121658 w 761346"/>
              <a:gd name="connsiteY140" fmla="*/ 4695 h 2038480"/>
              <a:gd name="connsiteX0" fmla="*/ 121658 w 761346"/>
              <a:gd name="connsiteY0" fmla="*/ 4695 h 2038480"/>
              <a:gd name="connsiteX1" fmla="*/ 87418 w 761346"/>
              <a:gd name="connsiteY1" fmla="*/ 15044 h 2038480"/>
              <a:gd name="connsiteX2" fmla="*/ 94187 w 761346"/>
              <a:gd name="connsiteY2" fmla="*/ 94957 h 2038480"/>
              <a:gd name="connsiteX3" fmla="*/ 90263 w 761346"/>
              <a:gd name="connsiteY3" fmla="*/ 189144 h 2038480"/>
              <a:gd name="connsiteX4" fmla="*/ 86338 w 761346"/>
              <a:gd name="connsiteY4" fmla="*/ 216616 h 2038480"/>
              <a:gd name="connsiteX5" fmla="*/ 70640 w 761346"/>
              <a:gd name="connsiteY5" fmla="*/ 306878 h 2038480"/>
              <a:gd name="connsiteX6" fmla="*/ 66716 w 761346"/>
              <a:gd name="connsiteY6" fmla="*/ 322576 h 2038480"/>
              <a:gd name="connsiteX7" fmla="*/ 51018 w 761346"/>
              <a:gd name="connsiteY7" fmla="*/ 346123 h 2038480"/>
              <a:gd name="connsiteX8" fmla="*/ 39245 w 761346"/>
              <a:gd name="connsiteY8" fmla="*/ 369670 h 2038480"/>
              <a:gd name="connsiteX9" fmla="*/ 27471 w 761346"/>
              <a:gd name="connsiteY9" fmla="*/ 393216 h 2038480"/>
              <a:gd name="connsiteX10" fmla="*/ 19622 w 761346"/>
              <a:gd name="connsiteY10" fmla="*/ 416763 h 2038480"/>
              <a:gd name="connsiteX11" fmla="*/ 15698 w 761346"/>
              <a:gd name="connsiteY11" fmla="*/ 428537 h 2038480"/>
              <a:gd name="connsiteX12" fmla="*/ 11773 w 761346"/>
              <a:gd name="connsiteY12" fmla="*/ 448159 h 2038480"/>
              <a:gd name="connsiteX13" fmla="*/ 7849 w 761346"/>
              <a:gd name="connsiteY13" fmla="*/ 459932 h 2038480"/>
              <a:gd name="connsiteX14" fmla="*/ 3925 w 761346"/>
              <a:gd name="connsiteY14" fmla="*/ 479555 h 2038480"/>
              <a:gd name="connsiteX15" fmla="*/ 0 w 761346"/>
              <a:gd name="connsiteY15" fmla="*/ 522724 h 2038480"/>
              <a:gd name="connsiteX16" fmla="*/ 7849 w 761346"/>
              <a:gd name="connsiteY16" fmla="*/ 569817 h 2038480"/>
              <a:gd name="connsiteX17" fmla="*/ 11773 w 761346"/>
              <a:gd name="connsiteY17" fmla="*/ 585515 h 2038480"/>
              <a:gd name="connsiteX18" fmla="*/ 19622 w 761346"/>
              <a:gd name="connsiteY18" fmla="*/ 597289 h 2038480"/>
              <a:gd name="connsiteX19" fmla="*/ 31396 w 761346"/>
              <a:gd name="connsiteY19" fmla="*/ 624760 h 2038480"/>
              <a:gd name="connsiteX20" fmla="*/ 35320 w 761346"/>
              <a:gd name="connsiteY20" fmla="*/ 636533 h 2038480"/>
              <a:gd name="connsiteX21" fmla="*/ 43169 w 761346"/>
              <a:gd name="connsiteY21" fmla="*/ 648307 h 2038480"/>
              <a:gd name="connsiteX22" fmla="*/ 54943 w 761346"/>
              <a:gd name="connsiteY22" fmla="*/ 671853 h 2038480"/>
              <a:gd name="connsiteX23" fmla="*/ 66716 w 761346"/>
              <a:gd name="connsiteY23" fmla="*/ 711098 h 2038480"/>
              <a:gd name="connsiteX24" fmla="*/ 74565 w 761346"/>
              <a:gd name="connsiteY24" fmla="*/ 722871 h 2038480"/>
              <a:gd name="connsiteX25" fmla="*/ 78489 w 761346"/>
              <a:gd name="connsiteY25" fmla="*/ 738569 h 2038480"/>
              <a:gd name="connsiteX26" fmla="*/ 86338 w 761346"/>
              <a:gd name="connsiteY26" fmla="*/ 762116 h 2038480"/>
              <a:gd name="connsiteX27" fmla="*/ 90263 w 761346"/>
              <a:gd name="connsiteY27" fmla="*/ 773889 h 2038480"/>
              <a:gd name="connsiteX28" fmla="*/ 98112 w 761346"/>
              <a:gd name="connsiteY28" fmla="*/ 801361 h 2038480"/>
              <a:gd name="connsiteX29" fmla="*/ 94187 w 761346"/>
              <a:gd name="connsiteY29" fmla="*/ 946566 h 2038480"/>
              <a:gd name="connsiteX30" fmla="*/ 90263 w 761346"/>
              <a:gd name="connsiteY30" fmla="*/ 962264 h 2038480"/>
              <a:gd name="connsiteX31" fmla="*/ 86338 w 761346"/>
              <a:gd name="connsiteY31" fmla="*/ 981886 h 2038480"/>
              <a:gd name="connsiteX32" fmla="*/ 82414 w 761346"/>
              <a:gd name="connsiteY32" fmla="*/ 1013282 h 2038480"/>
              <a:gd name="connsiteX33" fmla="*/ 74565 w 761346"/>
              <a:gd name="connsiteY33" fmla="*/ 1056451 h 2038480"/>
              <a:gd name="connsiteX34" fmla="*/ 70640 w 761346"/>
              <a:gd name="connsiteY34" fmla="*/ 1103544 h 2038480"/>
              <a:gd name="connsiteX35" fmla="*/ 66716 w 761346"/>
              <a:gd name="connsiteY35" fmla="*/ 1119242 h 2038480"/>
              <a:gd name="connsiteX36" fmla="*/ 70640 w 761346"/>
              <a:gd name="connsiteY36" fmla="*/ 1229127 h 2038480"/>
              <a:gd name="connsiteX37" fmla="*/ 78489 w 761346"/>
              <a:gd name="connsiteY37" fmla="*/ 1260523 h 2038480"/>
              <a:gd name="connsiteX38" fmla="*/ 82414 w 761346"/>
              <a:gd name="connsiteY38" fmla="*/ 1276221 h 2038480"/>
              <a:gd name="connsiteX39" fmla="*/ 86338 w 761346"/>
              <a:gd name="connsiteY39" fmla="*/ 1291919 h 2038480"/>
              <a:gd name="connsiteX40" fmla="*/ 90263 w 761346"/>
              <a:gd name="connsiteY40" fmla="*/ 1303692 h 2038480"/>
              <a:gd name="connsiteX41" fmla="*/ 94187 w 761346"/>
              <a:gd name="connsiteY41" fmla="*/ 1335088 h 2038480"/>
              <a:gd name="connsiteX42" fmla="*/ 102036 w 761346"/>
              <a:gd name="connsiteY42" fmla="*/ 1362559 h 2038480"/>
              <a:gd name="connsiteX43" fmla="*/ 109885 w 761346"/>
              <a:gd name="connsiteY43" fmla="*/ 1390030 h 2038480"/>
              <a:gd name="connsiteX44" fmla="*/ 117734 w 761346"/>
              <a:gd name="connsiteY44" fmla="*/ 1433199 h 2038480"/>
              <a:gd name="connsiteX45" fmla="*/ 121658 w 761346"/>
              <a:gd name="connsiteY45" fmla="*/ 1444973 h 2038480"/>
              <a:gd name="connsiteX46" fmla="*/ 129507 w 761346"/>
              <a:gd name="connsiteY46" fmla="*/ 1456746 h 2038480"/>
              <a:gd name="connsiteX47" fmla="*/ 137356 w 761346"/>
              <a:gd name="connsiteY47" fmla="*/ 1484217 h 2038480"/>
              <a:gd name="connsiteX48" fmla="*/ 149130 w 761346"/>
              <a:gd name="connsiteY48" fmla="*/ 1511689 h 2038480"/>
              <a:gd name="connsiteX49" fmla="*/ 156979 w 761346"/>
              <a:gd name="connsiteY49" fmla="*/ 1543084 h 2038480"/>
              <a:gd name="connsiteX50" fmla="*/ 142187 w 761346"/>
              <a:gd name="connsiteY50" fmla="*/ 1574480 h 2038480"/>
              <a:gd name="connsiteX51" fmla="*/ 148613 w 761346"/>
              <a:gd name="connsiteY51" fmla="*/ 1629250 h 2038480"/>
              <a:gd name="connsiteX52" fmla="*/ 155211 w 761346"/>
              <a:gd name="connsiteY52" fmla="*/ 1672420 h 2038480"/>
              <a:gd name="connsiteX53" fmla="*/ 148441 w 761346"/>
              <a:gd name="connsiteY53" fmla="*/ 1697390 h 2038480"/>
              <a:gd name="connsiteX54" fmla="*/ 163061 w 761346"/>
              <a:gd name="connsiteY54" fmla="*/ 1715589 h 2038480"/>
              <a:gd name="connsiteX55" fmla="*/ 180353 w 761346"/>
              <a:gd name="connsiteY55" fmla="*/ 1804601 h 2038480"/>
              <a:gd name="connsiteX56" fmla="*/ 192299 w 761346"/>
              <a:gd name="connsiteY56" fmla="*/ 1837419 h 2038480"/>
              <a:gd name="connsiteX57" fmla="*/ 200148 w 761346"/>
              <a:gd name="connsiteY57" fmla="*/ 1868815 h 2038480"/>
              <a:gd name="connsiteX58" fmla="*/ 204072 w 761346"/>
              <a:gd name="connsiteY58" fmla="*/ 1939455 h 2038480"/>
              <a:gd name="connsiteX59" fmla="*/ 207997 w 761346"/>
              <a:gd name="connsiteY59" fmla="*/ 1955153 h 2038480"/>
              <a:gd name="connsiteX60" fmla="*/ 215846 w 761346"/>
              <a:gd name="connsiteY60" fmla="*/ 1982624 h 2038480"/>
              <a:gd name="connsiteX61" fmla="*/ 223695 w 761346"/>
              <a:gd name="connsiteY61" fmla="*/ 2021869 h 2038480"/>
              <a:gd name="connsiteX62" fmla="*/ 231543 w 761346"/>
              <a:gd name="connsiteY62" fmla="*/ 2033642 h 2038480"/>
              <a:gd name="connsiteX63" fmla="*/ 243317 w 761346"/>
              <a:gd name="connsiteY63" fmla="*/ 2037567 h 2038480"/>
              <a:gd name="connsiteX64" fmla="*/ 290410 w 761346"/>
              <a:gd name="connsiteY64" fmla="*/ 2029718 h 2038480"/>
              <a:gd name="connsiteX65" fmla="*/ 302184 w 761346"/>
              <a:gd name="connsiteY65" fmla="*/ 2025793 h 2038480"/>
              <a:gd name="connsiteX66" fmla="*/ 313957 w 761346"/>
              <a:gd name="connsiteY66" fmla="*/ 2014020 h 2038480"/>
              <a:gd name="connsiteX67" fmla="*/ 329655 w 761346"/>
              <a:gd name="connsiteY67" fmla="*/ 1990473 h 2038480"/>
              <a:gd name="connsiteX68" fmla="*/ 349277 w 761346"/>
              <a:gd name="connsiteY68" fmla="*/ 1955153 h 2038480"/>
              <a:gd name="connsiteX69" fmla="*/ 357126 w 761346"/>
              <a:gd name="connsiteY69" fmla="*/ 1931606 h 2038480"/>
              <a:gd name="connsiteX70" fmla="*/ 372824 w 761346"/>
              <a:gd name="connsiteY70" fmla="*/ 1908059 h 2038480"/>
              <a:gd name="connsiteX71" fmla="*/ 384598 w 761346"/>
              <a:gd name="connsiteY71" fmla="*/ 1884513 h 2038480"/>
              <a:gd name="connsiteX72" fmla="*/ 396371 w 761346"/>
              <a:gd name="connsiteY72" fmla="*/ 1872739 h 2038480"/>
              <a:gd name="connsiteX73" fmla="*/ 415993 w 761346"/>
              <a:gd name="connsiteY73" fmla="*/ 1853117 h 2038480"/>
              <a:gd name="connsiteX74" fmla="*/ 423842 w 761346"/>
              <a:gd name="connsiteY74" fmla="*/ 1841344 h 2038480"/>
              <a:gd name="connsiteX75" fmla="*/ 427767 w 761346"/>
              <a:gd name="connsiteY75" fmla="*/ 1829570 h 2038480"/>
              <a:gd name="connsiteX76" fmla="*/ 439540 w 761346"/>
              <a:gd name="connsiteY76" fmla="*/ 1821721 h 2038480"/>
              <a:gd name="connsiteX77" fmla="*/ 447389 w 761346"/>
              <a:gd name="connsiteY77" fmla="*/ 1809948 h 2038480"/>
              <a:gd name="connsiteX78" fmla="*/ 455238 w 761346"/>
              <a:gd name="connsiteY78" fmla="*/ 1794250 h 2038480"/>
              <a:gd name="connsiteX79" fmla="*/ 467011 w 761346"/>
              <a:gd name="connsiteY79" fmla="*/ 1786401 h 2038480"/>
              <a:gd name="connsiteX80" fmla="*/ 474860 w 761346"/>
              <a:gd name="connsiteY80" fmla="*/ 1774628 h 2038480"/>
              <a:gd name="connsiteX81" fmla="*/ 482709 w 761346"/>
              <a:gd name="connsiteY81" fmla="*/ 1751081 h 2038480"/>
              <a:gd name="connsiteX82" fmla="*/ 494482 w 761346"/>
              <a:gd name="connsiteY82" fmla="*/ 1715761 h 2038480"/>
              <a:gd name="connsiteX83" fmla="*/ 498407 w 761346"/>
              <a:gd name="connsiteY83" fmla="*/ 1703987 h 2038480"/>
              <a:gd name="connsiteX84" fmla="*/ 502331 w 761346"/>
              <a:gd name="connsiteY84" fmla="*/ 1692214 h 2038480"/>
              <a:gd name="connsiteX85" fmla="*/ 510180 w 761346"/>
              <a:gd name="connsiteY85" fmla="*/ 1680441 h 2038480"/>
              <a:gd name="connsiteX86" fmla="*/ 521954 w 761346"/>
              <a:gd name="connsiteY86" fmla="*/ 1629422 h 2038480"/>
              <a:gd name="connsiteX87" fmla="*/ 525878 w 761346"/>
              <a:gd name="connsiteY87" fmla="*/ 1617649 h 2038480"/>
              <a:gd name="connsiteX88" fmla="*/ 529803 w 761346"/>
              <a:gd name="connsiteY88" fmla="*/ 1574480 h 2038480"/>
              <a:gd name="connsiteX89" fmla="*/ 533727 w 761346"/>
              <a:gd name="connsiteY89" fmla="*/ 1558782 h 2038480"/>
              <a:gd name="connsiteX90" fmla="*/ 537652 w 761346"/>
              <a:gd name="connsiteY90" fmla="*/ 1539160 h 2038480"/>
              <a:gd name="connsiteX91" fmla="*/ 545501 w 761346"/>
              <a:gd name="connsiteY91" fmla="*/ 1437124 h 2038480"/>
              <a:gd name="connsiteX92" fmla="*/ 553349 w 761346"/>
              <a:gd name="connsiteY92" fmla="*/ 1382181 h 2038480"/>
              <a:gd name="connsiteX93" fmla="*/ 557274 w 761346"/>
              <a:gd name="connsiteY93" fmla="*/ 1315465 h 2038480"/>
              <a:gd name="connsiteX94" fmla="*/ 565123 w 761346"/>
              <a:gd name="connsiteY94" fmla="*/ 1213429 h 2038480"/>
              <a:gd name="connsiteX95" fmla="*/ 569047 w 761346"/>
              <a:gd name="connsiteY95" fmla="*/ 1174185 h 2038480"/>
              <a:gd name="connsiteX96" fmla="*/ 576896 w 761346"/>
              <a:gd name="connsiteY96" fmla="*/ 1138865 h 2038480"/>
              <a:gd name="connsiteX97" fmla="*/ 580821 w 761346"/>
              <a:gd name="connsiteY97" fmla="*/ 1107469 h 2038480"/>
              <a:gd name="connsiteX98" fmla="*/ 584745 w 761346"/>
              <a:gd name="connsiteY98" fmla="*/ 1095695 h 2038480"/>
              <a:gd name="connsiteX99" fmla="*/ 588670 w 761346"/>
              <a:gd name="connsiteY99" fmla="*/ 1079998 h 2038480"/>
              <a:gd name="connsiteX100" fmla="*/ 596519 w 761346"/>
              <a:gd name="connsiteY100" fmla="*/ 1056451 h 2038480"/>
              <a:gd name="connsiteX101" fmla="*/ 604367 w 761346"/>
              <a:gd name="connsiteY101" fmla="*/ 1021131 h 2038480"/>
              <a:gd name="connsiteX102" fmla="*/ 608292 w 761346"/>
              <a:gd name="connsiteY102" fmla="*/ 832756 h 2038480"/>
              <a:gd name="connsiteX103" fmla="*/ 616141 w 761346"/>
              <a:gd name="connsiteY103" fmla="*/ 801361 h 2038480"/>
              <a:gd name="connsiteX104" fmla="*/ 623990 w 761346"/>
              <a:gd name="connsiteY104" fmla="*/ 789587 h 2038480"/>
              <a:gd name="connsiteX105" fmla="*/ 639688 w 761346"/>
              <a:gd name="connsiteY105" fmla="*/ 766041 h 2038480"/>
              <a:gd name="connsiteX106" fmla="*/ 643612 w 761346"/>
              <a:gd name="connsiteY106" fmla="*/ 754267 h 2038480"/>
              <a:gd name="connsiteX107" fmla="*/ 671083 w 761346"/>
              <a:gd name="connsiteY107" fmla="*/ 718947 h 2038480"/>
              <a:gd name="connsiteX108" fmla="*/ 678932 w 761346"/>
              <a:gd name="connsiteY108" fmla="*/ 695400 h 2038480"/>
              <a:gd name="connsiteX109" fmla="*/ 686781 w 761346"/>
              <a:gd name="connsiteY109" fmla="*/ 683627 h 2038480"/>
              <a:gd name="connsiteX110" fmla="*/ 698555 w 761346"/>
              <a:gd name="connsiteY110" fmla="*/ 644382 h 2038480"/>
              <a:gd name="connsiteX111" fmla="*/ 706404 w 761346"/>
              <a:gd name="connsiteY111" fmla="*/ 616911 h 2038480"/>
              <a:gd name="connsiteX112" fmla="*/ 702479 w 761346"/>
              <a:gd name="connsiteY112" fmla="*/ 554119 h 2038480"/>
              <a:gd name="connsiteX113" fmla="*/ 702651 w 761346"/>
              <a:gd name="connsiteY113" fmla="*/ 522724 h 2038480"/>
              <a:gd name="connsiteX114" fmla="*/ 704074 w 761346"/>
              <a:gd name="connsiteY114" fmla="*/ 500428 h 2038480"/>
              <a:gd name="connsiteX115" fmla="*/ 702823 w 761346"/>
              <a:gd name="connsiteY115" fmla="*/ 450488 h 2038480"/>
              <a:gd name="connsiteX116" fmla="*/ 692300 w 761346"/>
              <a:gd name="connsiteY116" fmla="*/ 421767 h 2038480"/>
              <a:gd name="connsiteX117" fmla="*/ 678932 w 761346"/>
              <a:gd name="connsiteY117" fmla="*/ 294027 h 2038480"/>
              <a:gd name="connsiteX118" fmla="*/ 682857 w 761346"/>
              <a:gd name="connsiteY118" fmla="*/ 271558 h 2038480"/>
              <a:gd name="connsiteX119" fmla="*/ 690706 w 761346"/>
              <a:gd name="connsiteY119" fmla="*/ 259785 h 2038480"/>
              <a:gd name="connsiteX120" fmla="*/ 706404 w 761346"/>
              <a:gd name="connsiteY120" fmla="*/ 236238 h 2038480"/>
              <a:gd name="connsiteX121" fmla="*/ 710328 w 761346"/>
              <a:gd name="connsiteY121" fmla="*/ 224465 h 2038480"/>
              <a:gd name="connsiteX122" fmla="*/ 722101 w 761346"/>
              <a:gd name="connsiteY122" fmla="*/ 212691 h 2038480"/>
              <a:gd name="connsiteX123" fmla="*/ 733875 w 761346"/>
              <a:gd name="connsiteY123" fmla="*/ 185220 h 2038480"/>
              <a:gd name="connsiteX124" fmla="*/ 761346 w 761346"/>
              <a:gd name="connsiteY124" fmla="*/ 118504 h 2038480"/>
              <a:gd name="connsiteX125" fmla="*/ 757422 w 761346"/>
              <a:gd name="connsiteY125" fmla="*/ 102806 h 2038480"/>
              <a:gd name="connsiteX126" fmla="*/ 734953 w 761346"/>
              <a:gd name="connsiteY126" fmla="*/ 84263 h 2038480"/>
              <a:gd name="connsiteX127" fmla="*/ 600443 w 761346"/>
              <a:gd name="connsiteY127" fmla="*/ 94957 h 2038480"/>
              <a:gd name="connsiteX128" fmla="*/ 518029 w 761346"/>
              <a:gd name="connsiteY128" fmla="*/ 94957 h 2038480"/>
              <a:gd name="connsiteX129" fmla="*/ 427767 w 761346"/>
              <a:gd name="connsiteY129" fmla="*/ 91033 h 2038480"/>
              <a:gd name="connsiteX130" fmla="*/ 357126 w 761346"/>
              <a:gd name="connsiteY130" fmla="*/ 83184 h 2038480"/>
              <a:gd name="connsiteX131" fmla="*/ 302184 w 761346"/>
              <a:gd name="connsiteY131" fmla="*/ 79259 h 2038480"/>
              <a:gd name="connsiteX132" fmla="*/ 278637 w 761346"/>
              <a:gd name="connsiteY132" fmla="*/ 75335 h 2038480"/>
              <a:gd name="connsiteX133" fmla="*/ 262939 w 761346"/>
              <a:gd name="connsiteY133" fmla="*/ 67486 h 2038480"/>
              <a:gd name="connsiteX134" fmla="*/ 247241 w 761346"/>
              <a:gd name="connsiteY134" fmla="*/ 63562 h 2038480"/>
              <a:gd name="connsiteX135" fmla="*/ 223695 w 761346"/>
              <a:gd name="connsiteY135" fmla="*/ 51788 h 2038480"/>
              <a:gd name="connsiteX136" fmla="*/ 207997 w 761346"/>
              <a:gd name="connsiteY136" fmla="*/ 43939 h 2038480"/>
              <a:gd name="connsiteX137" fmla="*/ 184450 w 761346"/>
              <a:gd name="connsiteY137" fmla="*/ 36090 h 2038480"/>
              <a:gd name="connsiteX138" fmla="*/ 149130 w 761346"/>
              <a:gd name="connsiteY138" fmla="*/ 20392 h 2038480"/>
              <a:gd name="connsiteX139" fmla="*/ 133432 w 761346"/>
              <a:gd name="connsiteY139" fmla="*/ 12544 h 2038480"/>
              <a:gd name="connsiteX140" fmla="*/ 121658 w 761346"/>
              <a:gd name="connsiteY140" fmla="*/ 4695 h 2038480"/>
              <a:gd name="connsiteX0" fmla="*/ 121658 w 761346"/>
              <a:gd name="connsiteY0" fmla="*/ 4695 h 2038480"/>
              <a:gd name="connsiteX1" fmla="*/ 87418 w 761346"/>
              <a:gd name="connsiteY1" fmla="*/ 15044 h 2038480"/>
              <a:gd name="connsiteX2" fmla="*/ 94187 w 761346"/>
              <a:gd name="connsiteY2" fmla="*/ 94957 h 2038480"/>
              <a:gd name="connsiteX3" fmla="*/ 90263 w 761346"/>
              <a:gd name="connsiteY3" fmla="*/ 189144 h 2038480"/>
              <a:gd name="connsiteX4" fmla="*/ 86338 w 761346"/>
              <a:gd name="connsiteY4" fmla="*/ 216616 h 2038480"/>
              <a:gd name="connsiteX5" fmla="*/ 70640 w 761346"/>
              <a:gd name="connsiteY5" fmla="*/ 306878 h 2038480"/>
              <a:gd name="connsiteX6" fmla="*/ 66716 w 761346"/>
              <a:gd name="connsiteY6" fmla="*/ 322576 h 2038480"/>
              <a:gd name="connsiteX7" fmla="*/ 51018 w 761346"/>
              <a:gd name="connsiteY7" fmla="*/ 346123 h 2038480"/>
              <a:gd name="connsiteX8" fmla="*/ 39245 w 761346"/>
              <a:gd name="connsiteY8" fmla="*/ 369670 h 2038480"/>
              <a:gd name="connsiteX9" fmla="*/ 27471 w 761346"/>
              <a:gd name="connsiteY9" fmla="*/ 393216 h 2038480"/>
              <a:gd name="connsiteX10" fmla="*/ 19622 w 761346"/>
              <a:gd name="connsiteY10" fmla="*/ 416763 h 2038480"/>
              <a:gd name="connsiteX11" fmla="*/ 15698 w 761346"/>
              <a:gd name="connsiteY11" fmla="*/ 428537 h 2038480"/>
              <a:gd name="connsiteX12" fmla="*/ 11773 w 761346"/>
              <a:gd name="connsiteY12" fmla="*/ 448159 h 2038480"/>
              <a:gd name="connsiteX13" fmla="*/ 7849 w 761346"/>
              <a:gd name="connsiteY13" fmla="*/ 459932 h 2038480"/>
              <a:gd name="connsiteX14" fmla="*/ 3925 w 761346"/>
              <a:gd name="connsiteY14" fmla="*/ 479555 h 2038480"/>
              <a:gd name="connsiteX15" fmla="*/ 0 w 761346"/>
              <a:gd name="connsiteY15" fmla="*/ 522724 h 2038480"/>
              <a:gd name="connsiteX16" fmla="*/ 7849 w 761346"/>
              <a:gd name="connsiteY16" fmla="*/ 569817 h 2038480"/>
              <a:gd name="connsiteX17" fmla="*/ 11773 w 761346"/>
              <a:gd name="connsiteY17" fmla="*/ 585515 h 2038480"/>
              <a:gd name="connsiteX18" fmla="*/ 19622 w 761346"/>
              <a:gd name="connsiteY18" fmla="*/ 597289 h 2038480"/>
              <a:gd name="connsiteX19" fmla="*/ 31396 w 761346"/>
              <a:gd name="connsiteY19" fmla="*/ 624760 h 2038480"/>
              <a:gd name="connsiteX20" fmla="*/ 35320 w 761346"/>
              <a:gd name="connsiteY20" fmla="*/ 636533 h 2038480"/>
              <a:gd name="connsiteX21" fmla="*/ 43169 w 761346"/>
              <a:gd name="connsiteY21" fmla="*/ 648307 h 2038480"/>
              <a:gd name="connsiteX22" fmla="*/ 54943 w 761346"/>
              <a:gd name="connsiteY22" fmla="*/ 671853 h 2038480"/>
              <a:gd name="connsiteX23" fmla="*/ 66716 w 761346"/>
              <a:gd name="connsiteY23" fmla="*/ 711098 h 2038480"/>
              <a:gd name="connsiteX24" fmla="*/ 74565 w 761346"/>
              <a:gd name="connsiteY24" fmla="*/ 722871 h 2038480"/>
              <a:gd name="connsiteX25" fmla="*/ 78489 w 761346"/>
              <a:gd name="connsiteY25" fmla="*/ 738569 h 2038480"/>
              <a:gd name="connsiteX26" fmla="*/ 86338 w 761346"/>
              <a:gd name="connsiteY26" fmla="*/ 762116 h 2038480"/>
              <a:gd name="connsiteX27" fmla="*/ 90263 w 761346"/>
              <a:gd name="connsiteY27" fmla="*/ 773889 h 2038480"/>
              <a:gd name="connsiteX28" fmla="*/ 98112 w 761346"/>
              <a:gd name="connsiteY28" fmla="*/ 801361 h 2038480"/>
              <a:gd name="connsiteX29" fmla="*/ 94187 w 761346"/>
              <a:gd name="connsiteY29" fmla="*/ 946566 h 2038480"/>
              <a:gd name="connsiteX30" fmla="*/ 90263 w 761346"/>
              <a:gd name="connsiteY30" fmla="*/ 962264 h 2038480"/>
              <a:gd name="connsiteX31" fmla="*/ 86338 w 761346"/>
              <a:gd name="connsiteY31" fmla="*/ 981886 h 2038480"/>
              <a:gd name="connsiteX32" fmla="*/ 82414 w 761346"/>
              <a:gd name="connsiteY32" fmla="*/ 1013282 h 2038480"/>
              <a:gd name="connsiteX33" fmla="*/ 74565 w 761346"/>
              <a:gd name="connsiteY33" fmla="*/ 1056451 h 2038480"/>
              <a:gd name="connsiteX34" fmla="*/ 70640 w 761346"/>
              <a:gd name="connsiteY34" fmla="*/ 1103544 h 2038480"/>
              <a:gd name="connsiteX35" fmla="*/ 66716 w 761346"/>
              <a:gd name="connsiteY35" fmla="*/ 1119242 h 2038480"/>
              <a:gd name="connsiteX36" fmla="*/ 70640 w 761346"/>
              <a:gd name="connsiteY36" fmla="*/ 1229127 h 2038480"/>
              <a:gd name="connsiteX37" fmla="*/ 78489 w 761346"/>
              <a:gd name="connsiteY37" fmla="*/ 1260523 h 2038480"/>
              <a:gd name="connsiteX38" fmla="*/ 82414 w 761346"/>
              <a:gd name="connsiteY38" fmla="*/ 1276221 h 2038480"/>
              <a:gd name="connsiteX39" fmla="*/ 86338 w 761346"/>
              <a:gd name="connsiteY39" fmla="*/ 1291919 h 2038480"/>
              <a:gd name="connsiteX40" fmla="*/ 90263 w 761346"/>
              <a:gd name="connsiteY40" fmla="*/ 1303692 h 2038480"/>
              <a:gd name="connsiteX41" fmla="*/ 94187 w 761346"/>
              <a:gd name="connsiteY41" fmla="*/ 1335088 h 2038480"/>
              <a:gd name="connsiteX42" fmla="*/ 102036 w 761346"/>
              <a:gd name="connsiteY42" fmla="*/ 1362559 h 2038480"/>
              <a:gd name="connsiteX43" fmla="*/ 109885 w 761346"/>
              <a:gd name="connsiteY43" fmla="*/ 1390030 h 2038480"/>
              <a:gd name="connsiteX44" fmla="*/ 117734 w 761346"/>
              <a:gd name="connsiteY44" fmla="*/ 1433199 h 2038480"/>
              <a:gd name="connsiteX45" fmla="*/ 121658 w 761346"/>
              <a:gd name="connsiteY45" fmla="*/ 1444973 h 2038480"/>
              <a:gd name="connsiteX46" fmla="*/ 129507 w 761346"/>
              <a:gd name="connsiteY46" fmla="*/ 1456746 h 2038480"/>
              <a:gd name="connsiteX47" fmla="*/ 137356 w 761346"/>
              <a:gd name="connsiteY47" fmla="*/ 1484217 h 2038480"/>
              <a:gd name="connsiteX48" fmla="*/ 149130 w 761346"/>
              <a:gd name="connsiteY48" fmla="*/ 1511689 h 2038480"/>
              <a:gd name="connsiteX49" fmla="*/ 135589 w 761346"/>
              <a:gd name="connsiteY49" fmla="*/ 1537736 h 2038480"/>
              <a:gd name="connsiteX50" fmla="*/ 142187 w 761346"/>
              <a:gd name="connsiteY50" fmla="*/ 1574480 h 2038480"/>
              <a:gd name="connsiteX51" fmla="*/ 148613 w 761346"/>
              <a:gd name="connsiteY51" fmla="*/ 1629250 h 2038480"/>
              <a:gd name="connsiteX52" fmla="*/ 155211 w 761346"/>
              <a:gd name="connsiteY52" fmla="*/ 1672420 h 2038480"/>
              <a:gd name="connsiteX53" fmla="*/ 148441 w 761346"/>
              <a:gd name="connsiteY53" fmla="*/ 1697390 h 2038480"/>
              <a:gd name="connsiteX54" fmla="*/ 163061 w 761346"/>
              <a:gd name="connsiteY54" fmla="*/ 1715589 h 2038480"/>
              <a:gd name="connsiteX55" fmla="*/ 180353 w 761346"/>
              <a:gd name="connsiteY55" fmla="*/ 1804601 h 2038480"/>
              <a:gd name="connsiteX56" fmla="*/ 192299 w 761346"/>
              <a:gd name="connsiteY56" fmla="*/ 1837419 h 2038480"/>
              <a:gd name="connsiteX57" fmla="*/ 200148 w 761346"/>
              <a:gd name="connsiteY57" fmla="*/ 1868815 h 2038480"/>
              <a:gd name="connsiteX58" fmla="*/ 204072 w 761346"/>
              <a:gd name="connsiteY58" fmla="*/ 1939455 h 2038480"/>
              <a:gd name="connsiteX59" fmla="*/ 207997 w 761346"/>
              <a:gd name="connsiteY59" fmla="*/ 1955153 h 2038480"/>
              <a:gd name="connsiteX60" fmla="*/ 215846 w 761346"/>
              <a:gd name="connsiteY60" fmla="*/ 1982624 h 2038480"/>
              <a:gd name="connsiteX61" fmla="*/ 223695 w 761346"/>
              <a:gd name="connsiteY61" fmla="*/ 2021869 h 2038480"/>
              <a:gd name="connsiteX62" fmla="*/ 231543 w 761346"/>
              <a:gd name="connsiteY62" fmla="*/ 2033642 h 2038480"/>
              <a:gd name="connsiteX63" fmla="*/ 243317 w 761346"/>
              <a:gd name="connsiteY63" fmla="*/ 2037567 h 2038480"/>
              <a:gd name="connsiteX64" fmla="*/ 290410 w 761346"/>
              <a:gd name="connsiteY64" fmla="*/ 2029718 h 2038480"/>
              <a:gd name="connsiteX65" fmla="*/ 302184 w 761346"/>
              <a:gd name="connsiteY65" fmla="*/ 2025793 h 2038480"/>
              <a:gd name="connsiteX66" fmla="*/ 313957 w 761346"/>
              <a:gd name="connsiteY66" fmla="*/ 2014020 h 2038480"/>
              <a:gd name="connsiteX67" fmla="*/ 329655 w 761346"/>
              <a:gd name="connsiteY67" fmla="*/ 1990473 h 2038480"/>
              <a:gd name="connsiteX68" fmla="*/ 349277 w 761346"/>
              <a:gd name="connsiteY68" fmla="*/ 1955153 h 2038480"/>
              <a:gd name="connsiteX69" fmla="*/ 357126 w 761346"/>
              <a:gd name="connsiteY69" fmla="*/ 1931606 h 2038480"/>
              <a:gd name="connsiteX70" fmla="*/ 372824 w 761346"/>
              <a:gd name="connsiteY70" fmla="*/ 1908059 h 2038480"/>
              <a:gd name="connsiteX71" fmla="*/ 384598 w 761346"/>
              <a:gd name="connsiteY71" fmla="*/ 1884513 h 2038480"/>
              <a:gd name="connsiteX72" fmla="*/ 396371 w 761346"/>
              <a:gd name="connsiteY72" fmla="*/ 1872739 h 2038480"/>
              <a:gd name="connsiteX73" fmla="*/ 415993 w 761346"/>
              <a:gd name="connsiteY73" fmla="*/ 1853117 h 2038480"/>
              <a:gd name="connsiteX74" fmla="*/ 423842 w 761346"/>
              <a:gd name="connsiteY74" fmla="*/ 1841344 h 2038480"/>
              <a:gd name="connsiteX75" fmla="*/ 427767 w 761346"/>
              <a:gd name="connsiteY75" fmla="*/ 1829570 h 2038480"/>
              <a:gd name="connsiteX76" fmla="*/ 439540 w 761346"/>
              <a:gd name="connsiteY76" fmla="*/ 1821721 h 2038480"/>
              <a:gd name="connsiteX77" fmla="*/ 447389 w 761346"/>
              <a:gd name="connsiteY77" fmla="*/ 1809948 h 2038480"/>
              <a:gd name="connsiteX78" fmla="*/ 455238 w 761346"/>
              <a:gd name="connsiteY78" fmla="*/ 1794250 h 2038480"/>
              <a:gd name="connsiteX79" fmla="*/ 467011 w 761346"/>
              <a:gd name="connsiteY79" fmla="*/ 1786401 h 2038480"/>
              <a:gd name="connsiteX80" fmla="*/ 474860 w 761346"/>
              <a:gd name="connsiteY80" fmla="*/ 1774628 h 2038480"/>
              <a:gd name="connsiteX81" fmla="*/ 482709 w 761346"/>
              <a:gd name="connsiteY81" fmla="*/ 1751081 h 2038480"/>
              <a:gd name="connsiteX82" fmla="*/ 494482 w 761346"/>
              <a:gd name="connsiteY82" fmla="*/ 1715761 h 2038480"/>
              <a:gd name="connsiteX83" fmla="*/ 498407 w 761346"/>
              <a:gd name="connsiteY83" fmla="*/ 1703987 h 2038480"/>
              <a:gd name="connsiteX84" fmla="*/ 502331 w 761346"/>
              <a:gd name="connsiteY84" fmla="*/ 1692214 h 2038480"/>
              <a:gd name="connsiteX85" fmla="*/ 510180 w 761346"/>
              <a:gd name="connsiteY85" fmla="*/ 1680441 h 2038480"/>
              <a:gd name="connsiteX86" fmla="*/ 521954 w 761346"/>
              <a:gd name="connsiteY86" fmla="*/ 1629422 h 2038480"/>
              <a:gd name="connsiteX87" fmla="*/ 525878 w 761346"/>
              <a:gd name="connsiteY87" fmla="*/ 1617649 h 2038480"/>
              <a:gd name="connsiteX88" fmla="*/ 529803 w 761346"/>
              <a:gd name="connsiteY88" fmla="*/ 1574480 h 2038480"/>
              <a:gd name="connsiteX89" fmla="*/ 533727 w 761346"/>
              <a:gd name="connsiteY89" fmla="*/ 1558782 h 2038480"/>
              <a:gd name="connsiteX90" fmla="*/ 537652 w 761346"/>
              <a:gd name="connsiteY90" fmla="*/ 1539160 h 2038480"/>
              <a:gd name="connsiteX91" fmla="*/ 545501 w 761346"/>
              <a:gd name="connsiteY91" fmla="*/ 1437124 h 2038480"/>
              <a:gd name="connsiteX92" fmla="*/ 553349 w 761346"/>
              <a:gd name="connsiteY92" fmla="*/ 1382181 h 2038480"/>
              <a:gd name="connsiteX93" fmla="*/ 557274 w 761346"/>
              <a:gd name="connsiteY93" fmla="*/ 1315465 h 2038480"/>
              <a:gd name="connsiteX94" fmla="*/ 565123 w 761346"/>
              <a:gd name="connsiteY94" fmla="*/ 1213429 h 2038480"/>
              <a:gd name="connsiteX95" fmla="*/ 569047 w 761346"/>
              <a:gd name="connsiteY95" fmla="*/ 1174185 h 2038480"/>
              <a:gd name="connsiteX96" fmla="*/ 576896 w 761346"/>
              <a:gd name="connsiteY96" fmla="*/ 1138865 h 2038480"/>
              <a:gd name="connsiteX97" fmla="*/ 580821 w 761346"/>
              <a:gd name="connsiteY97" fmla="*/ 1107469 h 2038480"/>
              <a:gd name="connsiteX98" fmla="*/ 584745 w 761346"/>
              <a:gd name="connsiteY98" fmla="*/ 1095695 h 2038480"/>
              <a:gd name="connsiteX99" fmla="*/ 588670 w 761346"/>
              <a:gd name="connsiteY99" fmla="*/ 1079998 h 2038480"/>
              <a:gd name="connsiteX100" fmla="*/ 596519 w 761346"/>
              <a:gd name="connsiteY100" fmla="*/ 1056451 h 2038480"/>
              <a:gd name="connsiteX101" fmla="*/ 604367 w 761346"/>
              <a:gd name="connsiteY101" fmla="*/ 1021131 h 2038480"/>
              <a:gd name="connsiteX102" fmla="*/ 608292 w 761346"/>
              <a:gd name="connsiteY102" fmla="*/ 832756 h 2038480"/>
              <a:gd name="connsiteX103" fmla="*/ 616141 w 761346"/>
              <a:gd name="connsiteY103" fmla="*/ 801361 h 2038480"/>
              <a:gd name="connsiteX104" fmla="*/ 623990 w 761346"/>
              <a:gd name="connsiteY104" fmla="*/ 789587 h 2038480"/>
              <a:gd name="connsiteX105" fmla="*/ 639688 w 761346"/>
              <a:gd name="connsiteY105" fmla="*/ 766041 h 2038480"/>
              <a:gd name="connsiteX106" fmla="*/ 643612 w 761346"/>
              <a:gd name="connsiteY106" fmla="*/ 754267 h 2038480"/>
              <a:gd name="connsiteX107" fmla="*/ 671083 w 761346"/>
              <a:gd name="connsiteY107" fmla="*/ 718947 h 2038480"/>
              <a:gd name="connsiteX108" fmla="*/ 678932 w 761346"/>
              <a:gd name="connsiteY108" fmla="*/ 695400 h 2038480"/>
              <a:gd name="connsiteX109" fmla="*/ 686781 w 761346"/>
              <a:gd name="connsiteY109" fmla="*/ 683627 h 2038480"/>
              <a:gd name="connsiteX110" fmla="*/ 698555 w 761346"/>
              <a:gd name="connsiteY110" fmla="*/ 644382 h 2038480"/>
              <a:gd name="connsiteX111" fmla="*/ 706404 w 761346"/>
              <a:gd name="connsiteY111" fmla="*/ 616911 h 2038480"/>
              <a:gd name="connsiteX112" fmla="*/ 702479 w 761346"/>
              <a:gd name="connsiteY112" fmla="*/ 554119 h 2038480"/>
              <a:gd name="connsiteX113" fmla="*/ 702651 w 761346"/>
              <a:gd name="connsiteY113" fmla="*/ 522724 h 2038480"/>
              <a:gd name="connsiteX114" fmla="*/ 704074 w 761346"/>
              <a:gd name="connsiteY114" fmla="*/ 500428 h 2038480"/>
              <a:gd name="connsiteX115" fmla="*/ 702823 w 761346"/>
              <a:gd name="connsiteY115" fmla="*/ 450488 h 2038480"/>
              <a:gd name="connsiteX116" fmla="*/ 692300 w 761346"/>
              <a:gd name="connsiteY116" fmla="*/ 421767 h 2038480"/>
              <a:gd name="connsiteX117" fmla="*/ 678932 w 761346"/>
              <a:gd name="connsiteY117" fmla="*/ 294027 h 2038480"/>
              <a:gd name="connsiteX118" fmla="*/ 682857 w 761346"/>
              <a:gd name="connsiteY118" fmla="*/ 271558 h 2038480"/>
              <a:gd name="connsiteX119" fmla="*/ 690706 w 761346"/>
              <a:gd name="connsiteY119" fmla="*/ 259785 h 2038480"/>
              <a:gd name="connsiteX120" fmla="*/ 706404 w 761346"/>
              <a:gd name="connsiteY120" fmla="*/ 236238 h 2038480"/>
              <a:gd name="connsiteX121" fmla="*/ 710328 w 761346"/>
              <a:gd name="connsiteY121" fmla="*/ 224465 h 2038480"/>
              <a:gd name="connsiteX122" fmla="*/ 722101 w 761346"/>
              <a:gd name="connsiteY122" fmla="*/ 212691 h 2038480"/>
              <a:gd name="connsiteX123" fmla="*/ 733875 w 761346"/>
              <a:gd name="connsiteY123" fmla="*/ 185220 h 2038480"/>
              <a:gd name="connsiteX124" fmla="*/ 761346 w 761346"/>
              <a:gd name="connsiteY124" fmla="*/ 118504 h 2038480"/>
              <a:gd name="connsiteX125" fmla="*/ 757422 w 761346"/>
              <a:gd name="connsiteY125" fmla="*/ 102806 h 2038480"/>
              <a:gd name="connsiteX126" fmla="*/ 734953 w 761346"/>
              <a:gd name="connsiteY126" fmla="*/ 84263 h 2038480"/>
              <a:gd name="connsiteX127" fmla="*/ 600443 w 761346"/>
              <a:gd name="connsiteY127" fmla="*/ 94957 h 2038480"/>
              <a:gd name="connsiteX128" fmla="*/ 518029 w 761346"/>
              <a:gd name="connsiteY128" fmla="*/ 94957 h 2038480"/>
              <a:gd name="connsiteX129" fmla="*/ 427767 w 761346"/>
              <a:gd name="connsiteY129" fmla="*/ 91033 h 2038480"/>
              <a:gd name="connsiteX130" fmla="*/ 357126 w 761346"/>
              <a:gd name="connsiteY130" fmla="*/ 83184 h 2038480"/>
              <a:gd name="connsiteX131" fmla="*/ 302184 w 761346"/>
              <a:gd name="connsiteY131" fmla="*/ 79259 h 2038480"/>
              <a:gd name="connsiteX132" fmla="*/ 278637 w 761346"/>
              <a:gd name="connsiteY132" fmla="*/ 75335 h 2038480"/>
              <a:gd name="connsiteX133" fmla="*/ 262939 w 761346"/>
              <a:gd name="connsiteY133" fmla="*/ 67486 h 2038480"/>
              <a:gd name="connsiteX134" fmla="*/ 247241 w 761346"/>
              <a:gd name="connsiteY134" fmla="*/ 63562 h 2038480"/>
              <a:gd name="connsiteX135" fmla="*/ 223695 w 761346"/>
              <a:gd name="connsiteY135" fmla="*/ 51788 h 2038480"/>
              <a:gd name="connsiteX136" fmla="*/ 207997 w 761346"/>
              <a:gd name="connsiteY136" fmla="*/ 43939 h 2038480"/>
              <a:gd name="connsiteX137" fmla="*/ 184450 w 761346"/>
              <a:gd name="connsiteY137" fmla="*/ 36090 h 2038480"/>
              <a:gd name="connsiteX138" fmla="*/ 149130 w 761346"/>
              <a:gd name="connsiteY138" fmla="*/ 20392 h 2038480"/>
              <a:gd name="connsiteX139" fmla="*/ 133432 w 761346"/>
              <a:gd name="connsiteY139" fmla="*/ 12544 h 2038480"/>
              <a:gd name="connsiteX140" fmla="*/ 121658 w 761346"/>
              <a:gd name="connsiteY140" fmla="*/ 4695 h 2038480"/>
              <a:gd name="connsiteX0" fmla="*/ 121658 w 761346"/>
              <a:gd name="connsiteY0" fmla="*/ 4695 h 2038480"/>
              <a:gd name="connsiteX1" fmla="*/ 87418 w 761346"/>
              <a:gd name="connsiteY1" fmla="*/ 15044 h 2038480"/>
              <a:gd name="connsiteX2" fmla="*/ 94187 w 761346"/>
              <a:gd name="connsiteY2" fmla="*/ 94957 h 2038480"/>
              <a:gd name="connsiteX3" fmla="*/ 90263 w 761346"/>
              <a:gd name="connsiteY3" fmla="*/ 189144 h 2038480"/>
              <a:gd name="connsiteX4" fmla="*/ 86338 w 761346"/>
              <a:gd name="connsiteY4" fmla="*/ 216616 h 2038480"/>
              <a:gd name="connsiteX5" fmla="*/ 70640 w 761346"/>
              <a:gd name="connsiteY5" fmla="*/ 306878 h 2038480"/>
              <a:gd name="connsiteX6" fmla="*/ 66716 w 761346"/>
              <a:gd name="connsiteY6" fmla="*/ 322576 h 2038480"/>
              <a:gd name="connsiteX7" fmla="*/ 51018 w 761346"/>
              <a:gd name="connsiteY7" fmla="*/ 346123 h 2038480"/>
              <a:gd name="connsiteX8" fmla="*/ 39245 w 761346"/>
              <a:gd name="connsiteY8" fmla="*/ 369670 h 2038480"/>
              <a:gd name="connsiteX9" fmla="*/ 27471 w 761346"/>
              <a:gd name="connsiteY9" fmla="*/ 393216 h 2038480"/>
              <a:gd name="connsiteX10" fmla="*/ 19622 w 761346"/>
              <a:gd name="connsiteY10" fmla="*/ 416763 h 2038480"/>
              <a:gd name="connsiteX11" fmla="*/ 15698 w 761346"/>
              <a:gd name="connsiteY11" fmla="*/ 428537 h 2038480"/>
              <a:gd name="connsiteX12" fmla="*/ 11773 w 761346"/>
              <a:gd name="connsiteY12" fmla="*/ 448159 h 2038480"/>
              <a:gd name="connsiteX13" fmla="*/ 7849 w 761346"/>
              <a:gd name="connsiteY13" fmla="*/ 459932 h 2038480"/>
              <a:gd name="connsiteX14" fmla="*/ 3925 w 761346"/>
              <a:gd name="connsiteY14" fmla="*/ 479555 h 2038480"/>
              <a:gd name="connsiteX15" fmla="*/ 0 w 761346"/>
              <a:gd name="connsiteY15" fmla="*/ 522724 h 2038480"/>
              <a:gd name="connsiteX16" fmla="*/ 7849 w 761346"/>
              <a:gd name="connsiteY16" fmla="*/ 569817 h 2038480"/>
              <a:gd name="connsiteX17" fmla="*/ 11773 w 761346"/>
              <a:gd name="connsiteY17" fmla="*/ 585515 h 2038480"/>
              <a:gd name="connsiteX18" fmla="*/ 19622 w 761346"/>
              <a:gd name="connsiteY18" fmla="*/ 597289 h 2038480"/>
              <a:gd name="connsiteX19" fmla="*/ 31396 w 761346"/>
              <a:gd name="connsiteY19" fmla="*/ 624760 h 2038480"/>
              <a:gd name="connsiteX20" fmla="*/ 35320 w 761346"/>
              <a:gd name="connsiteY20" fmla="*/ 636533 h 2038480"/>
              <a:gd name="connsiteX21" fmla="*/ 43169 w 761346"/>
              <a:gd name="connsiteY21" fmla="*/ 648307 h 2038480"/>
              <a:gd name="connsiteX22" fmla="*/ 54943 w 761346"/>
              <a:gd name="connsiteY22" fmla="*/ 671853 h 2038480"/>
              <a:gd name="connsiteX23" fmla="*/ 66716 w 761346"/>
              <a:gd name="connsiteY23" fmla="*/ 711098 h 2038480"/>
              <a:gd name="connsiteX24" fmla="*/ 74565 w 761346"/>
              <a:gd name="connsiteY24" fmla="*/ 722871 h 2038480"/>
              <a:gd name="connsiteX25" fmla="*/ 78489 w 761346"/>
              <a:gd name="connsiteY25" fmla="*/ 738569 h 2038480"/>
              <a:gd name="connsiteX26" fmla="*/ 86338 w 761346"/>
              <a:gd name="connsiteY26" fmla="*/ 762116 h 2038480"/>
              <a:gd name="connsiteX27" fmla="*/ 90263 w 761346"/>
              <a:gd name="connsiteY27" fmla="*/ 773889 h 2038480"/>
              <a:gd name="connsiteX28" fmla="*/ 98112 w 761346"/>
              <a:gd name="connsiteY28" fmla="*/ 801361 h 2038480"/>
              <a:gd name="connsiteX29" fmla="*/ 94187 w 761346"/>
              <a:gd name="connsiteY29" fmla="*/ 946566 h 2038480"/>
              <a:gd name="connsiteX30" fmla="*/ 90263 w 761346"/>
              <a:gd name="connsiteY30" fmla="*/ 962264 h 2038480"/>
              <a:gd name="connsiteX31" fmla="*/ 86338 w 761346"/>
              <a:gd name="connsiteY31" fmla="*/ 981886 h 2038480"/>
              <a:gd name="connsiteX32" fmla="*/ 82414 w 761346"/>
              <a:gd name="connsiteY32" fmla="*/ 1013282 h 2038480"/>
              <a:gd name="connsiteX33" fmla="*/ 74565 w 761346"/>
              <a:gd name="connsiteY33" fmla="*/ 1056451 h 2038480"/>
              <a:gd name="connsiteX34" fmla="*/ 70640 w 761346"/>
              <a:gd name="connsiteY34" fmla="*/ 1103544 h 2038480"/>
              <a:gd name="connsiteX35" fmla="*/ 66716 w 761346"/>
              <a:gd name="connsiteY35" fmla="*/ 1119242 h 2038480"/>
              <a:gd name="connsiteX36" fmla="*/ 70640 w 761346"/>
              <a:gd name="connsiteY36" fmla="*/ 1229127 h 2038480"/>
              <a:gd name="connsiteX37" fmla="*/ 78489 w 761346"/>
              <a:gd name="connsiteY37" fmla="*/ 1260523 h 2038480"/>
              <a:gd name="connsiteX38" fmla="*/ 82414 w 761346"/>
              <a:gd name="connsiteY38" fmla="*/ 1276221 h 2038480"/>
              <a:gd name="connsiteX39" fmla="*/ 86338 w 761346"/>
              <a:gd name="connsiteY39" fmla="*/ 1291919 h 2038480"/>
              <a:gd name="connsiteX40" fmla="*/ 90263 w 761346"/>
              <a:gd name="connsiteY40" fmla="*/ 1303692 h 2038480"/>
              <a:gd name="connsiteX41" fmla="*/ 94187 w 761346"/>
              <a:gd name="connsiteY41" fmla="*/ 1335088 h 2038480"/>
              <a:gd name="connsiteX42" fmla="*/ 102036 w 761346"/>
              <a:gd name="connsiteY42" fmla="*/ 1362559 h 2038480"/>
              <a:gd name="connsiteX43" fmla="*/ 109885 w 761346"/>
              <a:gd name="connsiteY43" fmla="*/ 1390030 h 2038480"/>
              <a:gd name="connsiteX44" fmla="*/ 117734 w 761346"/>
              <a:gd name="connsiteY44" fmla="*/ 1433199 h 2038480"/>
              <a:gd name="connsiteX45" fmla="*/ 121658 w 761346"/>
              <a:gd name="connsiteY45" fmla="*/ 1444973 h 2038480"/>
              <a:gd name="connsiteX46" fmla="*/ 129507 w 761346"/>
              <a:gd name="connsiteY46" fmla="*/ 1456746 h 2038480"/>
              <a:gd name="connsiteX47" fmla="*/ 137356 w 761346"/>
              <a:gd name="connsiteY47" fmla="*/ 1484217 h 2038480"/>
              <a:gd name="connsiteX48" fmla="*/ 135762 w 761346"/>
              <a:gd name="connsiteY48" fmla="*/ 1500995 h 2038480"/>
              <a:gd name="connsiteX49" fmla="*/ 135589 w 761346"/>
              <a:gd name="connsiteY49" fmla="*/ 1537736 h 2038480"/>
              <a:gd name="connsiteX50" fmla="*/ 142187 w 761346"/>
              <a:gd name="connsiteY50" fmla="*/ 1574480 h 2038480"/>
              <a:gd name="connsiteX51" fmla="*/ 148613 w 761346"/>
              <a:gd name="connsiteY51" fmla="*/ 1629250 h 2038480"/>
              <a:gd name="connsiteX52" fmla="*/ 155211 w 761346"/>
              <a:gd name="connsiteY52" fmla="*/ 1672420 h 2038480"/>
              <a:gd name="connsiteX53" fmla="*/ 148441 w 761346"/>
              <a:gd name="connsiteY53" fmla="*/ 1697390 h 2038480"/>
              <a:gd name="connsiteX54" fmla="*/ 163061 w 761346"/>
              <a:gd name="connsiteY54" fmla="*/ 1715589 h 2038480"/>
              <a:gd name="connsiteX55" fmla="*/ 180353 w 761346"/>
              <a:gd name="connsiteY55" fmla="*/ 1804601 h 2038480"/>
              <a:gd name="connsiteX56" fmla="*/ 192299 w 761346"/>
              <a:gd name="connsiteY56" fmla="*/ 1837419 h 2038480"/>
              <a:gd name="connsiteX57" fmla="*/ 200148 w 761346"/>
              <a:gd name="connsiteY57" fmla="*/ 1868815 h 2038480"/>
              <a:gd name="connsiteX58" fmla="*/ 204072 w 761346"/>
              <a:gd name="connsiteY58" fmla="*/ 1939455 h 2038480"/>
              <a:gd name="connsiteX59" fmla="*/ 207997 w 761346"/>
              <a:gd name="connsiteY59" fmla="*/ 1955153 h 2038480"/>
              <a:gd name="connsiteX60" fmla="*/ 215846 w 761346"/>
              <a:gd name="connsiteY60" fmla="*/ 1982624 h 2038480"/>
              <a:gd name="connsiteX61" fmla="*/ 223695 w 761346"/>
              <a:gd name="connsiteY61" fmla="*/ 2021869 h 2038480"/>
              <a:gd name="connsiteX62" fmla="*/ 231543 w 761346"/>
              <a:gd name="connsiteY62" fmla="*/ 2033642 h 2038480"/>
              <a:gd name="connsiteX63" fmla="*/ 243317 w 761346"/>
              <a:gd name="connsiteY63" fmla="*/ 2037567 h 2038480"/>
              <a:gd name="connsiteX64" fmla="*/ 290410 w 761346"/>
              <a:gd name="connsiteY64" fmla="*/ 2029718 h 2038480"/>
              <a:gd name="connsiteX65" fmla="*/ 302184 w 761346"/>
              <a:gd name="connsiteY65" fmla="*/ 2025793 h 2038480"/>
              <a:gd name="connsiteX66" fmla="*/ 313957 w 761346"/>
              <a:gd name="connsiteY66" fmla="*/ 2014020 h 2038480"/>
              <a:gd name="connsiteX67" fmla="*/ 329655 w 761346"/>
              <a:gd name="connsiteY67" fmla="*/ 1990473 h 2038480"/>
              <a:gd name="connsiteX68" fmla="*/ 349277 w 761346"/>
              <a:gd name="connsiteY68" fmla="*/ 1955153 h 2038480"/>
              <a:gd name="connsiteX69" fmla="*/ 357126 w 761346"/>
              <a:gd name="connsiteY69" fmla="*/ 1931606 h 2038480"/>
              <a:gd name="connsiteX70" fmla="*/ 372824 w 761346"/>
              <a:gd name="connsiteY70" fmla="*/ 1908059 h 2038480"/>
              <a:gd name="connsiteX71" fmla="*/ 384598 w 761346"/>
              <a:gd name="connsiteY71" fmla="*/ 1884513 h 2038480"/>
              <a:gd name="connsiteX72" fmla="*/ 396371 w 761346"/>
              <a:gd name="connsiteY72" fmla="*/ 1872739 h 2038480"/>
              <a:gd name="connsiteX73" fmla="*/ 415993 w 761346"/>
              <a:gd name="connsiteY73" fmla="*/ 1853117 h 2038480"/>
              <a:gd name="connsiteX74" fmla="*/ 423842 w 761346"/>
              <a:gd name="connsiteY74" fmla="*/ 1841344 h 2038480"/>
              <a:gd name="connsiteX75" fmla="*/ 427767 w 761346"/>
              <a:gd name="connsiteY75" fmla="*/ 1829570 h 2038480"/>
              <a:gd name="connsiteX76" fmla="*/ 439540 w 761346"/>
              <a:gd name="connsiteY76" fmla="*/ 1821721 h 2038480"/>
              <a:gd name="connsiteX77" fmla="*/ 447389 w 761346"/>
              <a:gd name="connsiteY77" fmla="*/ 1809948 h 2038480"/>
              <a:gd name="connsiteX78" fmla="*/ 455238 w 761346"/>
              <a:gd name="connsiteY78" fmla="*/ 1794250 h 2038480"/>
              <a:gd name="connsiteX79" fmla="*/ 467011 w 761346"/>
              <a:gd name="connsiteY79" fmla="*/ 1786401 h 2038480"/>
              <a:gd name="connsiteX80" fmla="*/ 474860 w 761346"/>
              <a:gd name="connsiteY80" fmla="*/ 1774628 h 2038480"/>
              <a:gd name="connsiteX81" fmla="*/ 482709 w 761346"/>
              <a:gd name="connsiteY81" fmla="*/ 1751081 h 2038480"/>
              <a:gd name="connsiteX82" fmla="*/ 494482 w 761346"/>
              <a:gd name="connsiteY82" fmla="*/ 1715761 h 2038480"/>
              <a:gd name="connsiteX83" fmla="*/ 498407 w 761346"/>
              <a:gd name="connsiteY83" fmla="*/ 1703987 h 2038480"/>
              <a:gd name="connsiteX84" fmla="*/ 502331 w 761346"/>
              <a:gd name="connsiteY84" fmla="*/ 1692214 h 2038480"/>
              <a:gd name="connsiteX85" fmla="*/ 510180 w 761346"/>
              <a:gd name="connsiteY85" fmla="*/ 1680441 h 2038480"/>
              <a:gd name="connsiteX86" fmla="*/ 521954 w 761346"/>
              <a:gd name="connsiteY86" fmla="*/ 1629422 h 2038480"/>
              <a:gd name="connsiteX87" fmla="*/ 525878 w 761346"/>
              <a:gd name="connsiteY87" fmla="*/ 1617649 h 2038480"/>
              <a:gd name="connsiteX88" fmla="*/ 529803 w 761346"/>
              <a:gd name="connsiteY88" fmla="*/ 1574480 h 2038480"/>
              <a:gd name="connsiteX89" fmla="*/ 533727 w 761346"/>
              <a:gd name="connsiteY89" fmla="*/ 1558782 h 2038480"/>
              <a:gd name="connsiteX90" fmla="*/ 537652 w 761346"/>
              <a:gd name="connsiteY90" fmla="*/ 1539160 h 2038480"/>
              <a:gd name="connsiteX91" fmla="*/ 545501 w 761346"/>
              <a:gd name="connsiteY91" fmla="*/ 1437124 h 2038480"/>
              <a:gd name="connsiteX92" fmla="*/ 553349 w 761346"/>
              <a:gd name="connsiteY92" fmla="*/ 1382181 h 2038480"/>
              <a:gd name="connsiteX93" fmla="*/ 557274 w 761346"/>
              <a:gd name="connsiteY93" fmla="*/ 1315465 h 2038480"/>
              <a:gd name="connsiteX94" fmla="*/ 565123 w 761346"/>
              <a:gd name="connsiteY94" fmla="*/ 1213429 h 2038480"/>
              <a:gd name="connsiteX95" fmla="*/ 569047 w 761346"/>
              <a:gd name="connsiteY95" fmla="*/ 1174185 h 2038480"/>
              <a:gd name="connsiteX96" fmla="*/ 576896 w 761346"/>
              <a:gd name="connsiteY96" fmla="*/ 1138865 h 2038480"/>
              <a:gd name="connsiteX97" fmla="*/ 580821 w 761346"/>
              <a:gd name="connsiteY97" fmla="*/ 1107469 h 2038480"/>
              <a:gd name="connsiteX98" fmla="*/ 584745 w 761346"/>
              <a:gd name="connsiteY98" fmla="*/ 1095695 h 2038480"/>
              <a:gd name="connsiteX99" fmla="*/ 588670 w 761346"/>
              <a:gd name="connsiteY99" fmla="*/ 1079998 h 2038480"/>
              <a:gd name="connsiteX100" fmla="*/ 596519 w 761346"/>
              <a:gd name="connsiteY100" fmla="*/ 1056451 h 2038480"/>
              <a:gd name="connsiteX101" fmla="*/ 604367 w 761346"/>
              <a:gd name="connsiteY101" fmla="*/ 1021131 h 2038480"/>
              <a:gd name="connsiteX102" fmla="*/ 608292 w 761346"/>
              <a:gd name="connsiteY102" fmla="*/ 832756 h 2038480"/>
              <a:gd name="connsiteX103" fmla="*/ 616141 w 761346"/>
              <a:gd name="connsiteY103" fmla="*/ 801361 h 2038480"/>
              <a:gd name="connsiteX104" fmla="*/ 623990 w 761346"/>
              <a:gd name="connsiteY104" fmla="*/ 789587 h 2038480"/>
              <a:gd name="connsiteX105" fmla="*/ 639688 w 761346"/>
              <a:gd name="connsiteY105" fmla="*/ 766041 h 2038480"/>
              <a:gd name="connsiteX106" fmla="*/ 643612 w 761346"/>
              <a:gd name="connsiteY106" fmla="*/ 754267 h 2038480"/>
              <a:gd name="connsiteX107" fmla="*/ 671083 w 761346"/>
              <a:gd name="connsiteY107" fmla="*/ 718947 h 2038480"/>
              <a:gd name="connsiteX108" fmla="*/ 678932 w 761346"/>
              <a:gd name="connsiteY108" fmla="*/ 695400 h 2038480"/>
              <a:gd name="connsiteX109" fmla="*/ 686781 w 761346"/>
              <a:gd name="connsiteY109" fmla="*/ 683627 h 2038480"/>
              <a:gd name="connsiteX110" fmla="*/ 698555 w 761346"/>
              <a:gd name="connsiteY110" fmla="*/ 644382 h 2038480"/>
              <a:gd name="connsiteX111" fmla="*/ 706404 w 761346"/>
              <a:gd name="connsiteY111" fmla="*/ 616911 h 2038480"/>
              <a:gd name="connsiteX112" fmla="*/ 702479 w 761346"/>
              <a:gd name="connsiteY112" fmla="*/ 554119 h 2038480"/>
              <a:gd name="connsiteX113" fmla="*/ 702651 w 761346"/>
              <a:gd name="connsiteY113" fmla="*/ 522724 h 2038480"/>
              <a:gd name="connsiteX114" fmla="*/ 704074 w 761346"/>
              <a:gd name="connsiteY114" fmla="*/ 500428 h 2038480"/>
              <a:gd name="connsiteX115" fmla="*/ 702823 w 761346"/>
              <a:gd name="connsiteY115" fmla="*/ 450488 h 2038480"/>
              <a:gd name="connsiteX116" fmla="*/ 692300 w 761346"/>
              <a:gd name="connsiteY116" fmla="*/ 421767 h 2038480"/>
              <a:gd name="connsiteX117" fmla="*/ 678932 w 761346"/>
              <a:gd name="connsiteY117" fmla="*/ 294027 h 2038480"/>
              <a:gd name="connsiteX118" fmla="*/ 682857 w 761346"/>
              <a:gd name="connsiteY118" fmla="*/ 271558 h 2038480"/>
              <a:gd name="connsiteX119" fmla="*/ 690706 w 761346"/>
              <a:gd name="connsiteY119" fmla="*/ 259785 h 2038480"/>
              <a:gd name="connsiteX120" fmla="*/ 706404 w 761346"/>
              <a:gd name="connsiteY120" fmla="*/ 236238 h 2038480"/>
              <a:gd name="connsiteX121" fmla="*/ 710328 w 761346"/>
              <a:gd name="connsiteY121" fmla="*/ 224465 h 2038480"/>
              <a:gd name="connsiteX122" fmla="*/ 722101 w 761346"/>
              <a:gd name="connsiteY122" fmla="*/ 212691 h 2038480"/>
              <a:gd name="connsiteX123" fmla="*/ 733875 w 761346"/>
              <a:gd name="connsiteY123" fmla="*/ 185220 h 2038480"/>
              <a:gd name="connsiteX124" fmla="*/ 761346 w 761346"/>
              <a:gd name="connsiteY124" fmla="*/ 118504 h 2038480"/>
              <a:gd name="connsiteX125" fmla="*/ 757422 w 761346"/>
              <a:gd name="connsiteY125" fmla="*/ 102806 h 2038480"/>
              <a:gd name="connsiteX126" fmla="*/ 734953 w 761346"/>
              <a:gd name="connsiteY126" fmla="*/ 84263 h 2038480"/>
              <a:gd name="connsiteX127" fmla="*/ 600443 w 761346"/>
              <a:gd name="connsiteY127" fmla="*/ 94957 h 2038480"/>
              <a:gd name="connsiteX128" fmla="*/ 518029 w 761346"/>
              <a:gd name="connsiteY128" fmla="*/ 94957 h 2038480"/>
              <a:gd name="connsiteX129" fmla="*/ 427767 w 761346"/>
              <a:gd name="connsiteY129" fmla="*/ 91033 h 2038480"/>
              <a:gd name="connsiteX130" fmla="*/ 357126 w 761346"/>
              <a:gd name="connsiteY130" fmla="*/ 83184 h 2038480"/>
              <a:gd name="connsiteX131" fmla="*/ 302184 w 761346"/>
              <a:gd name="connsiteY131" fmla="*/ 79259 h 2038480"/>
              <a:gd name="connsiteX132" fmla="*/ 278637 w 761346"/>
              <a:gd name="connsiteY132" fmla="*/ 75335 h 2038480"/>
              <a:gd name="connsiteX133" fmla="*/ 262939 w 761346"/>
              <a:gd name="connsiteY133" fmla="*/ 67486 h 2038480"/>
              <a:gd name="connsiteX134" fmla="*/ 247241 w 761346"/>
              <a:gd name="connsiteY134" fmla="*/ 63562 h 2038480"/>
              <a:gd name="connsiteX135" fmla="*/ 223695 w 761346"/>
              <a:gd name="connsiteY135" fmla="*/ 51788 h 2038480"/>
              <a:gd name="connsiteX136" fmla="*/ 207997 w 761346"/>
              <a:gd name="connsiteY136" fmla="*/ 43939 h 2038480"/>
              <a:gd name="connsiteX137" fmla="*/ 184450 w 761346"/>
              <a:gd name="connsiteY137" fmla="*/ 36090 h 2038480"/>
              <a:gd name="connsiteX138" fmla="*/ 149130 w 761346"/>
              <a:gd name="connsiteY138" fmla="*/ 20392 h 2038480"/>
              <a:gd name="connsiteX139" fmla="*/ 133432 w 761346"/>
              <a:gd name="connsiteY139" fmla="*/ 12544 h 2038480"/>
              <a:gd name="connsiteX140" fmla="*/ 121658 w 761346"/>
              <a:gd name="connsiteY140" fmla="*/ 4695 h 2038480"/>
              <a:gd name="connsiteX0" fmla="*/ 121658 w 761346"/>
              <a:gd name="connsiteY0" fmla="*/ 4695 h 2038480"/>
              <a:gd name="connsiteX1" fmla="*/ 87418 w 761346"/>
              <a:gd name="connsiteY1" fmla="*/ 15044 h 2038480"/>
              <a:gd name="connsiteX2" fmla="*/ 94187 w 761346"/>
              <a:gd name="connsiteY2" fmla="*/ 94957 h 2038480"/>
              <a:gd name="connsiteX3" fmla="*/ 90263 w 761346"/>
              <a:gd name="connsiteY3" fmla="*/ 189144 h 2038480"/>
              <a:gd name="connsiteX4" fmla="*/ 86338 w 761346"/>
              <a:gd name="connsiteY4" fmla="*/ 216616 h 2038480"/>
              <a:gd name="connsiteX5" fmla="*/ 70640 w 761346"/>
              <a:gd name="connsiteY5" fmla="*/ 306878 h 2038480"/>
              <a:gd name="connsiteX6" fmla="*/ 66716 w 761346"/>
              <a:gd name="connsiteY6" fmla="*/ 322576 h 2038480"/>
              <a:gd name="connsiteX7" fmla="*/ 51018 w 761346"/>
              <a:gd name="connsiteY7" fmla="*/ 346123 h 2038480"/>
              <a:gd name="connsiteX8" fmla="*/ 39245 w 761346"/>
              <a:gd name="connsiteY8" fmla="*/ 369670 h 2038480"/>
              <a:gd name="connsiteX9" fmla="*/ 27471 w 761346"/>
              <a:gd name="connsiteY9" fmla="*/ 393216 h 2038480"/>
              <a:gd name="connsiteX10" fmla="*/ 19622 w 761346"/>
              <a:gd name="connsiteY10" fmla="*/ 416763 h 2038480"/>
              <a:gd name="connsiteX11" fmla="*/ 15698 w 761346"/>
              <a:gd name="connsiteY11" fmla="*/ 428537 h 2038480"/>
              <a:gd name="connsiteX12" fmla="*/ 11773 w 761346"/>
              <a:gd name="connsiteY12" fmla="*/ 448159 h 2038480"/>
              <a:gd name="connsiteX13" fmla="*/ 7849 w 761346"/>
              <a:gd name="connsiteY13" fmla="*/ 459932 h 2038480"/>
              <a:gd name="connsiteX14" fmla="*/ 3925 w 761346"/>
              <a:gd name="connsiteY14" fmla="*/ 479555 h 2038480"/>
              <a:gd name="connsiteX15" fmla="*/ 0 w 761346"/>
              <a:gd name="connsiteY15" fmla="*/ 522724 h 2038480"/>
              <a:gd name="connsiteX16" fmla="*/ 7849 w 761346"/>
              <a:gd name="connsiteY16" fmla="*/ 569817 h 2038480"/>
              <a:gd name="connsiteX17" fmla="*/ 11773 w 761346"/>
              <a:gd name="connsiteY17" fmla="*/ 585515 h 2038480"/>
              <a:gd name="connsiteX18" fmla="*/ 19622 w 761346"/>
              <a:gd name="connsiteY18" fmla="*/ 597289 h 2038480"/>
              <a:gd name="connsiteX19" fmla="*/ 31396 w 761346"/>
              <a:gd name="connsiteY19" fmla="*/ 624760 h 2038480"/>
              <a:gd name="connsiteX20" fmla="*/ 35320 w 761346"/>
              <a:gd name="connsiteY20" fmla="*/ 636533 h 2038480"/>
              <a:gd name="connsiteX21" fmla="*/ 43169 w 761346"/>
              <a:gd name="connsiteY21" fmla="*/ 648307 h 2038480"/>
              <a:gd name="connsiteX22" fmla="*/ 54943 w 761346"/>
              <a:gd name="connsiteY22" fmla="*/ 671853 h 2038480"/>
              <a:gd name="connsiteX23" fmla="*/ 66716 w 761346"/>
              <a:gd name="connsiteY23" fmla="*/ 711098 h 2038480"/>
              <a:gd name="connsiteX24" fmla="*/ 74565 w 761346"/>
              <a:gd name="connsiteY24" fmla="*/ 722871 h 2038480"/>
              <a:gd name="connsiteX25" fmla="*/ 78489 w 761346"/>
              <a:gd name="connsiteY25" fmla="*/ 738569 h 2038480"/>
              <a:gd name="connsiteX26" fmla="*/ 86338 w 761346"/>
              <a:gd name="connsiteY26" fmla="*/ 762116 h 2038480"/>
              <a:gd name="connsiteX27" fmla="*/ 90263 w 761346"/>
              <a:gd name="connsiteY27" fmla="*/ 773889 h 2038480"/>
              <a:gd name="connsiteX28" fmla="*/ 98112 w 761346"/>
              <a:gd name="connsiteY28" fmla="*/ 801361 h 2038480"/>
              <a:gd name="connsiteX29" fmla="*/ 94187 w 761346"/>
              <a:gd name="connsiteY29" fmla="*/ 946566 h 2038480"/>
              <a:gd name="connsiteX30" fmla="*/ 90263 w 761346"/>
              <a:gd name="connsiteY30" fmla="*/ 962264 h 2038480"/>
              <a:gd name="connsiteX31" fmla="*/ 86338 w 761346"/>
              <a:gd name="connsiteY31" fmla="*/ 981886 h 2038480"/>
              <a:gd name="connsiteX32" fmla="*/ 82414 w 761346"/>
              <a:gd name="connsiteY32" fmla="*/ 1013282 h 2038480"/>
              <a:gd name="connsiteX33" fmla="*/ 74565 w 761346"/>
              <a:gd name="connsiteY33" fmla="*/ 1056451 h 2038480"/>
              <a:gd name="connsiteX34" fmla="*/ 70640 w 761346"/>
              <a:gd name="connsiteY34" fmla="*/ 1103544 h 2038480"/>
              <a:gd name="connsiteX35" fmla="*/ 66716 w 761346"/>
              <a:gd name="connsiteY35" fmla="*/ 1119242 h 2038480"/>
              <a:gd name="connsiteX36" fmla="*/ 70640 w 761346"/>
              <a:gd name="connsiteY36" fmla="*/ 1229127 h 2038480"/>
              <a:gd name="connsiteX37" fmla="*/ 78489 w 761346"/>
              <a:gd name="connsiteY37" fmla="*/ 1260523 h 2038480"/>
              <a:gd name="connsiteX38" fmla="*/ 82414 w 761346"/>
              <a:gd name="connsiteY38" fmla="*/ 1276221 h 2038480"/>
              <a:gd name="connsiteX39" fmla="*/ 86338 w 761346"/>
              <a:gd name="connsiteY39" fmla="*/ 1291919 h 2038480"/>
              <a:gd name="connsiteX40" fmla="*/ 90263 w 761346"/>
              <a:gd name="connsiteY40" fmla="*/ 1303692 h 2038480"/>
              <a:gd name="connsiteX41" fmla="*/ 94187 w 761346"/>
              <a:gd name="connsiteY41" fmla="*/ 1335088 h 2038480"/>
              <a:gd name="connsiteX42" fmla="*/ 102036 w 761346"/>
              <a:gd name="connsiteY42" fmla="*/ 1362559 h 2038480"/>
              <a:gd name="connsiteX43" fmla="*/ 109885 w 761346"/>
              <a:gd name="connsiteY43" fmla="*/ 1390030 h 2038480"/>
              <a:gd name="connsiteX44" fmla="*/ 117734 w 761346"/>
              <a:gd name="connsiteY44" fmla="*/ 1433199 h 2038480"/>
              <a:gd name="connsiteX45" fmla="*/ 121658 w 761346"/>
              <a:gd name="connsiteY45" fmla="*/ 1444973 h 2038480"/>
              <a:gd name="connsiteX46" fmla="*/ 129507 w 761346"/>
              <a:gd name="connsiteY46" fmla="*/ 1456746 h 2038480"/>
              <a:gd name="connsiteX47" fmla="*/ 137356 w 761346"/>
              <a:gd name="connsiteY47" fmla="*/ 1484217 h 2038480"/>
              <a:gd name="connsiteX48" fmla="*/ 106351 w 761346"/>
              <a:gd name="connsiteY48" fmla="*/ 1484953 h 2038480"/>
              <a:gd name="connsiteX49" fmla="*/ 135589 w 761346"/>
              <a:gd name="connsiteY49" fmla="*/ 1537736 h 2038480"/>
              <a:gd name="connsiteX50" fmla="*/ 142187 w 761346"/>
              <a:gd name="connsiteY50" fmla="*/ 1574480 h 2038480"/>
              <a:gd name="connsiteX51" fmla="*/ 148613 w 761346"/>
              <a:gd name="connsiteY51" fmla="*/ 1629250 h 2038480"/>
              <a:gd name="connsiteX52" fmla="*/ 155211 w 761346"/>
              <a:gd name="connsiteY52" fmla="*/ 1672420 h 2038480"/>
              <a:gd name="connsiteX53" fmla="*/ 148441 w 761346"/>
              <a:gd name="connsiteY53" fmla="*/ 1697390 h 2038480"/>
              <a:gd name="connsiteX54" fmla="*/ 163061 w 761346"/>
              <a:gd name="connsiteY54" fmla="*/ 1715589 h 2038480"/>
              <a:gd name="connsiteX55" fmla="*/ 180353 w 761346"/>
              <a:gd name="connsiteY55" fmla="*/ 1804601 h 2038480"/>
              <a:gd name="connsiteX56" fmla="*/ 192299 w 761346"/>
              <a:gd name="connsiteY56" fmla="*/ 1837419 h 2038480"/>
              <a:gd name="connsiteX57" fmla="*/ 200148 w 761346"/>
              <a:gd name="connsiteY57" fmla="*/ 1868815 h 2038480"/>
              <a:gd name="connsiteX58" fmla="*/ 204072 w 761346"/>
              <a:gd name="connsiteY58" fmla="*/ 1939455 h 2038480"/>
              <a:gd name="connsiteX59" fmla="*/ 207997 w 761346"/>
              <a:gd name="connsiteY59" fmla="*/ 1955153 h 2038480"/>
              <a:gd name="connsiteX60" fmla="*/ 215846 w 761346"/>
              <a:gd name="connsiteY60" fmla="*/ 1982624 h 2038480"/>
              <a:gd name="connsiteX61" fmla="*/ 223695 w 761346"/>
              <a:gd name="connsiteY61" fmla="*/ 2021869 h 2038480"/>
              <a:gd name="connsiteX62" fmla="*/ 231543 w 761346"/>
              <a:gd name="connsiteY62" fmla="*/ 2033642 h 2038480"/>
              <a:gd name="connsiteX63" fmla="*/ 243317 w 761346"/>
              <a:gd name="connsiteY63" fmla="*/ 2037567 h 2038480"/>
              <a:gd name="connsiteX64" fmla="*/ 290410 w 761346"/>
              <a:gd name="connsiteY64" fmla="*/ 2029718 h 2038480"/>
              <a:gd name="connsiteX65" fmla="*/ 302184 w 761346"/>
              <a:gd name="connsiteY65" fmla="*/ 2025793 h 2038480"/>
              <a:gd name="connsiteX66" fmla="*/ 313957 w 761346"/>
              <a:gd name="connsiteY66" fmla="*/ 2014020 h 2038480"/>
              <a:gd name="connsiteX67" fmla="*/ 329655 w 761346"/>
              <a:gd name="connsiteY67" fmla="*/ 1990473 h 2038480"/>
              <a:gd name="connsiteX68" fmla="*/ 349277 w 761346"/>
              <a:gd name="connsiteY68" fmla="*/ 1955153 h 2038480"/>
              <a:gd name="connsiteX69" fmla="*/ 357126 w 761346"/>
              <a:gd name="connsiteY69" fmla="*/ 1931606 h 2038480"/>
              <a:gd name="connsiteX70" fmla="*/ 372824 w 761346"/>
              <a:gd name="connsiteY70" fmla="*/ 1908059 h 2038480"/>
              <a:gd name="connsiteX71" fmla="*/ 384598 w 761346"/>
              <a:gd name="connsiteY71" fmla="*/ 1884513 h 2038480"/>
              <a:gd name="connsiteX72" fmla="*/ 396371 w 761346"/>
              <a:gd name="connsiteY72" fmla="*/ 1872739 h 2038480"/>
              <a:gd name="connsiteX73" fmla="*/ 415993 w 761346"/>
              <a:gd name="connsiteY73" fmla="*/ 1853117 h 2038480"/>
              <a:gd name="connsiteX74" fmla="*/ 423842 w 761346"/>
              <a:gd name="connsiteY74" fmla="*/ 1841344 h 2038480"/>
              <a:gd name="connsiteX75" fmla="*/ 427767 w 761346"/>
              <a:gd name="connsiteY75" fmla="*/ 1829570 h 2038480"/>
              <a:gd name="connsiteX76" fmla="*/ 439540 w 761346"/>
              <a:gd name="connsiteY76" fmla="*/ 1821721 h 2038480"/>
              <a:gd name="connsiteX77" fmla="*/ 447389 w 761346"/>
              <a:gd name="connsiteY77" fmla="*/ 1809948 h 2038480"/>
              <a:gd name="connsiteX78" fmla="*/ 455238 w 761346"/>
              <a:gd name="connsiteY78" fmla="*/ 1794250 h 2038480"/>
              <a:gd name="connsiteX79" fmla="*/ 467011 w 761346"/>
              <a:gd name="connsiteY79" fmla="*/ 1786401 h 2038480"/>
              <a:gd name="connsiteX80" fmla="*/ 474860 w 761346"/>
              <a:gd name="connsiteY80" fmla="*/ 1774628 h 2038480"/>
              <a:gd name="connsiteX81" fmla="*/ 482709 w 761346"/>
              <a:gd name="connsiteY81" fmla="*/ 1751081 h 2038480"/>
              <a:gd name="connsiteX82" fmla="*/ 494482 w 761346"/>
              <a:gd name="connsiteY82" fmla="*/ 1715761 h 2038480"/>
              <a:gd name="connsiteX83" fmla="*/ 498407 w 761346"/>
              <a:gd name="connsiteY83" fmla="*/ 1703987 h 2038480"/>
              <a:gd name="connsiteX84" fmla="*/ 502331 w 761346"/>
              <a:gd name="connsiteY84" fmla="*/ 1692214 h 2038480"/>
              <a:gd name="connsiteX85" fmla="*/ 510180 w 761346"/>
              <a:gd name="connsiteY85" fmla="*/ 1680441 h 2038480"/>
              <a:gd name="connsiteX86" fmla="*/ 521954 w 761346"/>
              <a:gd name="connsiteY86" fmla="*/ 1629422 h 2038480"/>
              <a:gd name="connsiteX87" fmla="*/ 525878 w 761346"/>
              <a:gd name="connsiteY87" fmla="*/ 1617649 h 2038480"/>
              <a:gd name="connsiteX88" fmla="*/ 529803 w 761346"/>
              <a:gd name="connsiteY88" fmla="*/ 1574480 h 2038480"/>
              <a:gd name="connsiteX89" fmla="*/ 533727 w 761346"/>
              <a:gd name="connsiteY89" fmla="*/ 1558782 h 2038480"/>
              <a:gd name="connsiteX90" fmla="*/ 537652 w 761346"/>
              <a:gd name="connsiteY90" fmla="*/ 1539160 h 2038480"/>
              <a:gd name="connsiteX91" fmla="*/ 545501 w 761346"/>
              <a:gd name="connsiteY91" fmla="*/ 1437124 h 2038480"/>
              <a:gd name="connsiteX92" fmla="*/ 553349 w 761346"/>
              <a:gd name="connsiteY92" fmla="*/ 1382181 h 2038480"/>
              <a:gd name="connsiteX93" fmla="*/ 557274 w 761346"/>
              <a:gd name="connsiteY93" fmla="*/ 1315465 h 2038480"/>
              <a:gd name="connsiteX94" fmla="*/ 565123 w 761346"/>
              <a:gd name="connsiteY94" fmla="*/ 1213429 h 2038480"/>
              <a:gd name="connsiteX95" fmla="*/ 569047 w 761346"/>
              <a:gd name="connsiteY95" fmla="*/ 1174185 h 2038480"/>
              <a:gd name="connsiteX96" fmla="*/ 576896 w 761346"/>
              <a:gd name="connsiteY96" fmla="*/ 1138865 h 2038480"/>
              <a:gd name="connsiteX97" fmla="*/ 580821 w 761346"/>
              <a:gd name="connsiteY97" fmla="*/ 1107469 h 2038480"/>
              <a:gd name="connsiteX98" fmla="*/ 584745 w 761346"/>
              <a:gd name="connsiteY98" fmla="*/ 1095695 h 2038480"/>
              <a:gd name="connsiteX99" fmla="*/ 588670 w 761346"/>
              <a:gd name="connsiteY99" fmla="*/ 1079998 h 2038480"/>
              <a:gd name="connsiteX100" fmla="*/ 596519 w 761346"/>
              <a:gd name="connsiteY100" fmla="*/ 1056451 h 2038480"/>
              <a:gd name="connsiteX101" fmla="*/ 604367 w 761346"/>
              <a:gd name="connsiteY101" fmla="*/ 1021131 h 2038480"/>
              <a:gd name="connsiteX102" fmla="*/ 608292 w 761346"/>
              <a:gd name="connsiteY102" fmla="*/ 832756 h 2038480"/>
              <a:gd name="connsiteX103" fmla="*/ 616141 w 761346"/>
              <a:gd name="connsiteY103" fmla="*/ 801361 h 2038480"/>
              <a:gd name="connsiteX104" fmla="*/ 623990 w 761346"/>
              <a:gd name="connsiteY104" fmla="*/ 789587 h 2038480"/>
              <a:gd name="connsiteX105" fmla="*/ 639688 w 761346"/>
              <a:gd name="connsiteY105" fmla="*/ 766041 h 2038480"/>
              <a:gd name="connsiteX106" fmla="*/ 643612 w 761346"/>
              <a:gd name="connsiteY106" fmla="*/ 754267 h 2038480"/>
              <a:gd name="connsiteX107" fmla="*/ 671083 w 761346"/>
              <a:gd name="connsiteY107" fmla="*/ 718947 h 2038480"/>
              <a:gd name="connsiteX108" fmla="*/ 678932 w 761346"/>
              <a:gd name="connsiteY108" fmla="*/ 695400 h 2038480"/>
              <a:gd name="connsiteX109" fmla="*/ 686781 w 761346"/>
              <a:gd name="connsiteY109" fmla="*/ 683627 h 2038480"/>
              <a:gd name="connsiteX110" fmla="*/ 698555 w 761346"/>
              <a:gd name="connsiteY110" fmla="*/ 644382 h 2038480"/>
              <a:gd name="connsiteX111" fmla="*/ 706404 w 761346"/>
              <a:gd name="connsiteY111" fmla="*/ 616911 h 2038480"/>
              <a:gd name="connsiteX112" fmla="*/ 702479 w 761346"/>
              <a:gd name="connsiteY112" fmla="*/ 554119 h 2038480"/>
              <a:gd name="connsiteX113" fmla="*/ 702651 w 761346"/>
              <a:gd name="connsiteY113" fmla="*/ 522724 h 2038480"/>
              <a:gd name="connsiteX114" fmla="*/ 704074 w 761346"/>
              <a:gd name="connsiteY114" fmla="*/ 500428 h 2038480"/>
              <a:gd name="connsiteX115" fmla="*/ 702823 w 761346"/>
              <a:gd name="connsiteY115" fmla="*/ 450488 h 2038480"/>
              <a:gd name="connsiteX116" fmla="*/ 692300 w 761346"/>
              <a:gd name="connsiteY116" fmla="*/ 421767 h 2038480"/>
              <a:gd name="connsiteX117" fmla="*/ 678932 w 761346"/>
              <a:gd name="connsiteY117" fmla="*/ 294027 h 2038480"/>
              <a:gd name="connsiteX118" fmla="*/ 682857 w 761346"/>
              <a:gd name="connsiteY118" fmla="*/ 271558 h 2038480"/>
              <a:gd name="connsiteX119" fmla="*/ 690706 w 761346"/>
              <a:gd name="connsiteY119" fmla="*/ 259785 h 2038480"/>
              <a:gd name="connsiteX120" fmla="*/ 706404 w 761346"/>
              <a:gd name="connsiteY120" fmla="*/ 236238 h 2038480"/>
              <a:gd name="connsiteX121" fmla="*/ 710328 w 761346"/>
              <a:gd name="connsiteY121" fmla="*/ 224465 h 2038480"/>
              <a:gd name="connsiteX122" fmla="*/ 722101 w 761346"/>
              <a:gd name="connsiteY122" fmla="*/ 212691 h 2038480"/>
              <a:gd name="connsiteX123" fmla="*/ 733875 w 761346"/>
              <a:gd name="connsiteY123" fmla="*/ 185220 h 2038480"/>
              <a:gd name="connsiteX124" fmla="*/ 761346 w 761346"/>
              <a:gd name="connsiteY124" fmla="*/ 118504 h 2038480"/>
              <a:gd name="connsiteX125" fmla="*/ 757422 w 761346"/>
              <a:gd name="connsiteY125" fmla="*/ 102806 h 2038480"/>
              <a:gd name="connsiteX126" fmla="*/ 734953 w 761346"/>
              <a:gd name="connsiteY126" fmla="*/ 84263 h 2038480"/>
              <a:gd name="connsiteX127" fmla="*/ 600443 w 761346"/>
              <a:gd name="connsiteY127" fmla="*/ 94957 h 2038480"/>
              <a:gd name="connsiteX128" fmla="*/ 518029 w 761346"/>
              <a:gd name="connsiteY128" fmla="*/ 94957 h 2038480"/>
              <a:gd name="connsiteX129" fmla="*/ 427767 w 761346"/>
              <a:gd name="connsiteY129" fmla="*/ 91033 h 2038480"/>
              <a:gd name="connsiteX130" fmla="*/ 357126 w 761346"/>
              <a:gd name="connsiteY130" fmla="*/ 83184 h 2038480"/>
              <a:gd name="connsiteX131" fmla="*/ 302184 w 761346"/>
              <a:gd name="connsiteY131" fmla="*/ 79259 h 2038480"/>
              <a:gd name="connsiteX132" fmla="*/ 278637 w 761346"/>
              <a:gd name="connsiteY132" fmla="*/ 75335 h 2038480"/>
              <a:gd name="connsiteX133" fmla="*/ 262939 w 761346"/>
              <a:gd name="connsiteY133" fmla="*/ 67486 h 2038480"/>
              <a:gd name="connsiteX134" fmla="*/ 247241 w 761346"/>
              <a:gd name="connsiteY134" fmla="*/ 63562 h 2038480"/>
              <a:gd name="connsiteX135" fmla="*/ 223695 w 761346"/>
              <a:gd name="connsiteY135" fmla="*/ 51788 h 2038480"/>
              <a:gd name="connsiteX136" fmla="*/ 207997 w 761346"/>
              <a:gd name="connsiteY136" fmla="*/ 43939 h 2038480"/>
              <a:gd name="connsiteX137" fmla="*/ 184450 w 761346"/>
              <a:gd name="connsiteY137" fmla="*/ 36090 h 2038480"/>
              <a:gd name="connsiteX138" fmla="*/ 149130 w 761346"/>
              <a:gd name="connsiteY138" fmla="*/ 20392 h 2038480"/>
              <a:gd name="connsiteX139" fmla="*/ 133432 w 761346"/>
              <a:gd name="connsiteY139" fmla="*/ 12544 h 2038480"/>
              <a:gd name="connsiteX140" fmla="*/ 121658 w 761346"/>
              <a:gd name="connsiteY140" fmla="*/ 4695 h 2038480"/>
              <a:gd name="connsiteX0" fmla="*/ 121658 w 761346"/>
              <a:gd name="connsiteY0" fmla="*/ 4695 h 2038480"/>
              <a:gd name="connsiteX1" fmla="*/ 87418 w 761346"/>
              <a:gd name="connsiteY1" fmla="*/ 15044 h 2038480"/>
              <a:gd name="connsiteX2" fmla="*/ 94187 w 761346"/>
              <a:gd name="connsiteY2" fmla="*/ 94957 h 2038480"/>
              <a:gd name="connsiteX3" fmla="*/ 90263 w 761346"/>
              <a:gd name="connsiteY3" fmla="*/ 189144 h 2038480"/>
              <a:gd name="connsiteX4" fmla="*/ 86338 w 761346"/>
              <a:gd name="connsiteY4" fmla="*/ 216616 h 2038480"/>
              <a:gd name="connsiteX5" fmla="*/ 70640 w 761346"/>
              <a:gd name="connsiteY5" fmla="*/ 306878 h 2038480"/>
              <a:gd name="connsiteX6" fmla="*/ 66716 w 761346"/>
              <a:gd name="connsiteY6" fmla="*/ 322576 h 2038480"/>
              <a:gd name="connsiteX7" fmla="*/ 51018 w 761346"/>
              <a:gd name="connsiteY7" fmla="*/ 346123 h 2038480"/>
              <a:gd name="connsiteX8" fmla="*/ 39245 w 761346"/>
              <a:gd name="connsiteY8" fmla="*/ 369670 h 2038480"/>
              <a:gd name="connsiteX9" fmla="*/ 27471 w 761346"/>
              <a:gd name="connsiteY9" fmla="*/ 393216 h 2038480"/>
              <a:gd name="connsiteX10" fmla="*/ 19622 w 761346"/>
              <a:gd name="connsiteY10" fmla="*/ 416763 h 2038480"/>
              <a:gd name="connsiteX11" fmla="*/ 15698 w 761346"/>
              <a:gd name="connsiteY11" fmla="*/ 428537 h 2038480"/>
              <a:gd name="connsiteX12" fmla="*/ 11773 w 761346"/>
              <a:gd name="connsiteY12" fmla="*/ 448159 h 2038480"/>
              <a:gd name="connsiteX13" fmla="*/ 7849 w 761346"/>
              <a:gd name="connsiteY13" fmla="*/ 459932 h 2038480"/>
              <a:gd name="connsiteX14" fmla="*/ 3925 w 761346"/>
              <a:gd name="connsiteY14" fmla="*/ 479555 h 2038480"/>
              <a:gd name="connsiteX15" fmla="*/ 0 w 761346"/>
              <a:gd name="connsiteY15" fmla="*/ 522724 h 2038480"/>
              <a:gd name="connsiteX16" fmla="*/ 7849 w 761346"/>
              <a:gd name="connsiteY16" fmla="*/ 569817 h 2038480"/>
              <a:gd name="connsiteX17" fmla="*/ 11773 w 761346"/>
              <a:gd name="connsiteY17" fmla="*/ 585515 h 2038480"/>
              <a:gd name="connsiteX18" fmla="*/ 19622 w 761346"/>
              <a:gd name="connsiteY18" fmla="*/ 597289 h 2038480"/>
              <a:gd name="connsiteX19" fmla="*/ 31396 w 761346"/>
              <a:gd name="connsiteY19" fmla="*/ 624760 h 2038480"/>
              <a:gd name="connsiteX20" fmla="*/ 35320 w 761346"/>
              <a:gd name="connsiteY20" fmla="*/ 636533 h 2038480"/>
              <a:gd name="connsiteX21" fmla="*/ 43169 w 761346"/>
              <a:gd name="connsiteY21" fmla="*/ 648307 h 2038480"/>
              <a:gd name="connsiteX22" fmla="*/ 54943 w 761346"/>
              <a:gd name="connsiteY22" fmla="*/ 671853 h 2038480"/>
              <a:gd name="connsiteX23" fmla="*/ 66716 w 761346"/>
              <a:gd name="connsiteY23" fmla="*/ 711098 h 2038480"/>
              <a:gd name="connsiteX24" fmla="*/ 74565 w 761346"/>
              <a:gd name="connsiteY24" fmla="*/ 722871 h 2038480"/>
              <a:gd name="connsiteX25" fmla="*/ 78489 w 761346"/>
              <a:gd name="connsiteY25" fmla="*/ 738569 h 2038480"/>
              <a:gd name="connsiteX26" fmla="*/ 86338 w 761346"/>
              <a:gd name="connsiteY26" fmla="*/ 762116 h 2038480"/>
              <a:gd name="connsiteX27" fmla="*/ 90263 w 761346"/>
              <a:gd name="connsiteY27" fmla="*/ 773889 h 2038480"/>
              <a:gd name="connsiteX28" fmla="*/ 98112 w 761346"/>
              <a:gd name="connsiteY28" fmla="*/ 801361 h 2038480"/>
              <a:gd name="connsiteX29" fmla="*/ 94187 w 761346"/>
              <a:gd name="connsiteY29" fmla="*/ 946566 h 2038480"/>
              <a:gd name="connsiteX30" fmla="*/ 90263 w 761346"/>
              <a:gd name="connsiteY30" fmla="*/ 962264 h 2038480"/>
              <a:gd name="connsiteX31" fmla="*/ 86338 w 761346"/>
              <a:gd name="connsiteY31" fmla="*/ 981886 h 2038480"/>
              <a:gd name="connsiteX32" fmla="*/ 82414 w 761346"/>
              <a:gd name="connsiteY32" fmla="*/ 1013282 h 2038480"/>
              <a:gd name="connsiteX33" fmla="*/ 74565 w 761346"/>
              <a:gd name="connsiteY33" fmla="*/ 1056451 h 2038480"/>
              <a:gd name="connsiteX34" fmla="*/ 70640 w 761346"/>
              <a:gd name="connsiteY34" fmla="*/ 1103544 h 2038480"/>
              <a:gd name="connsiteX35" fmla="*/ 66716 w 761346"/>
              <a:gd name="connsiteY35" fmla="*/ 1119242 h 2038480"/>
              <a:gd name="connsiteX36" fmla="*/ 70640 w 761346"/>
              <a:gd name="connsiteY36" fmla="*/ 1229127 h 2038480"/>
              <a:gd name="connsiteX37" fmla="*/ 78489 w 761346"/>
              <a:gd name="connsiteY37" fmla="*/ 1260523 h 2038480"/>
              <a:gd name="connsiteX38" fmla="*/ 82414 w 761346"/>
              <a:gd name="connsiteY38" fmla="*/ 1276221 h 2038480"/>
              <a:gd name="connsiteX39" fmla="*/ 86338 w 761346"/>
              <a:gd name="connsiteY39" fmla="*/ 1291919 h 2038480"/>
              <a:gd name="connsiteX40" fmla="*/ 90263 w 761346"/>
              <a:gd name="connsiteY40" fmla="*/ 1303692 h 2038480"/>
              <a:gd name="connsiteX41" fmla="*/ 94187 w 761346"/>
              <a:gd name="connsiteY41" fmla="*/ 1335088 h 2038480"/>
              <a:gd name="connsiteX42" fmla="*/ 102036 w 761346"/>
              <a:gd name="connsiteY42" fmla="*/ 1362559 h 2038480"/>
              <a:gd name="connsiteX43" fmla="*/ 109885 w 761346"/>
              <a:gd name="connsiteY43" fmla="*/ 1390030 h 2038480"/>
              <a:gd name="connsiteX44" fmla="*/ 117734 w 761346"/>
              <a:gd name="connsiteY44" fmla="*/ 1433199 h 2038480"/>
              <a:gd name="connsiteX45" fmla="*/ 121658 w 761346"/>
              <a:gd name="connsiteY45" fmla="*/ 1444973 h 2038480"/>
              <a:gd name="connsiteX46" fmla="*/ 129507 w 761346"/>
              <a:gd name="connsiteY46" fmla="*/ 1456746 h 2038480"/>
              <a:gd name="connsiteX47" fmla="*/ 126661 w 761346"/>
              <a:gd name="connsiteY47" fmla="*/ 1478870 h 2038480"/>
              <a:gd name="connsiteX48" fmla="*/ 106351 w 761346"/>
              <a:gd name="connsiteY48" fmla="*/ 1484953 h 2038480"/>
              <a:gd name="connsiteX49" fmla="*/ 135589 w 761346"/>
              <a:gd name="connsiteY49" fmla="*/ 1537736 h 2038480"/>
              <a:gd name="connsiteX50" fmla="*/ 142187 w 761346"/>
              <a:gd name="connsiteY50" fmla="*/ 1574480 h 2038480"/>
              <a:gd name="connsiteX51" fmla="*/ 148613 w 761346"/>
              <a:gd name="connsiteY51" fmla="*/ 1629250 h 2038480"/>
              <a:gd name="connsiteX52" fmla="*/ 155211 w 761346"/>
              <a:gd name="connsiteY52" fmla="*/ 1672420 h 2038480"/>
              <a:gd name="connsiteX53" fmla="*/ 148441 w 761346"/>
              <a:gd name="connsiteY53" fmla="*/ 1697390 h 2038480"/>
              <a:gd name="connsiteX54" fmla="*/ 163061 w 761346"/>
              <a:gd name="connsiteY54" fmla="*/ 1715589 h 2038480"/>
              <a:gd name="connsiteX55" fmla="*/ 180353 w 761346"/>
              <a:gd name="connsiteY55" fmla="*/ 1804601 h 2038480"/>
              <a:gd name="connsiteX56" fmla="*/ 192299 w 761346"/>
              <a:gd name="connsiteY56" fmla="*/ 1837419 h 2038480"/>
              <a:gd name="connsiteX57" fmla="*/ 200148 w 761346"/>
              <a:gd name="connsiteY57" fmla="*/ 1868815 h 2038480"/>
              <a:gd name="connsiteX58" fmla="*/ 204072 w 761346"/>
              <a:gd name="connsiteY58" fmla="*/ 1939455 h 2038480"/>
              <a:gd name="connsiteX59" fmla="*/ 207997 w 761346"/>
              <a:gd name="connsiteY59" fmla="*/ 1955153 h 2038480"/>
              <a:gd name="connsiteX60" fmla="*/ 215846 w 761346"/>
              <a:gd name="connsiteY60" fmla="*/ 1982624 h 2038480"/>
              <a:gd name="connsiteX61" fmla="*/ 223695 w 761346"/>
              <a:gd name="connsiteY61" fmla="*/ 2021869 h 2038480"/>
              <a:gd name="connsiteX62" fmla="*/ 231543 w 761346"/>
              <a:gd name="connsiteY62" fmla="*/ 2033642 h 2038480"/>
              <a:gd name="connsiteX63" fmla="*/ 243317 w 761346"/>
              <a:gd name="connsiteY63" fmla="*/ 2037567 h 2038480"/>
              <a:gd name="connsiteX64" fmla="*/ 290410 w 761346"/>
              <a:gd name="connsiteY64" fmla="*/ 2029718 h 2038480"/>
              <a:gd name="connsiteX65" fmla="*/ 302184 w 761346"/>
              <a:gd name="connsiteY65" fmla="*/ 2025793 h 2038480"/>
              <a:gd name="connsiteX66" fmla="*/ 313957 w 761346"/>
              <a:gd name="connsiteY66" fmla="*/ 2014020 h 2038480"/>
              <a:gd name="connsiteX67" fmla="*/ 329655 w 761346"/>
              <a:gd name="connsiteY67" fmla="*/ 1990473 h 2038480"/>
              <a:gd name="connsiteX68" fmla="*/ 349277 w 761346"/>
              <a:gd name="connsiteY68" fmla="*/ 1955153 h 2038480"/>
              <a:gd name="connsiteX69" fmla="*/ 357126 w 761346"/>
              <a:gd name="connsiteY69" fmla="*/ 1931606 h 2038480"/>
              <a:gd name="connsiteX70" fmla="*/ 372824 w 761346"/>
              <a:gd name="connsiteY70" fmla="*/ 1908059 h 2038480"/>
              <a:gd name="connsiteX71" fmla="*/ 384598 w 761346"/>
              <a:gd name="connsiteY71" fmla="*/ 1884513 h 2038480"/>
              <a:gd name="connsiteX72" fmla="*/ 396371 w 761346"/>
              <a:gd name="connsiteY72" fmla="*/ 1872739 h 2038480"/>
              <a:gd name="connsiteX73" fmla="*/ 415993 w 761346"/>
              <a:gd name="connsiteY73" fmla="*/ 1853117 h 2038480"/>
              <a:gd name="connsiteX74" fmla="*/ 423842 w 761346"/>
              <a:gd name="connsiteY74" fmla="*/ 1841344 h 2038480"/>
              <a:gd name="connsiteX75" fmla="*/ 427767 w 761346"/>
              <a:gd name="connsiteY75" fmla="*/ 1829570 h 2038480"/>
              <a:gd name="connsiteX76" fmla="*/ 439540 w 761346"/>
              <a:gd name="connsiteY76" fmla="*/ 1821721 h 2038480"/>
              <a:gd name="connsiteX77" fmla="*/ 447389 w 761346"/>
              <a:gd name="connsiteY77" fmla="*/ 1809948 h 2038480"/>
              <a:gd name="connsiteX78" fmla="*/ 455238 w 761346"/>
              <a:gd name="connsiteY78" fmla="*/ 1794250 h 2038480"/>
              <a:gd name="connsiteX79" fmla="*/ 467011 w 761346"/>
              <a:gd name="connsiteY79" fmla="*/ 1786401 h 2038480"/>
              <a:gd name="connsiteX80" fmla="*/ 474860 w 761346"/>
              <a:gd name="connsiteY80" fmla="*/ 1774628 h 2038480"/>
              <a:gd name="connsiteX81" fmla="*/ 482709 w 761346"/>
              <a:gd name="connsiteY81" fmla="*/ 1751081 h 2038480"/>
              <a:gd name="connsiteX82" fmla="*/ 494482 w 761346"/>
              <a:gd name="connsiteY82" fmla="*/ 1715761 h 2038480"/>
              <a:gd name="connsiteX83" fmla="*/ 498407 w 761346"/>
              <a:gd name="connsiteY83" fmla="*/ 1703987 h 2038480"/>
              <a:gd name="connsiteX84" fmla="*/ 502331 w 761346"/>
              <a:gd name="connsiteY84" fmla="*/ 1692214 h 2038480"/>
              <a:gd name="connsiteX85" fmla="*/ 510180 w 761346"/>
              <a:gd name="connsiteY85" fmla="*/ 1680441 h 2038480"/>
              <a:gd name="connsiteX86" fmla="*/ 521954 w 761346"/>
              <a:gd name="connsiteY86" fmla="*/ 1629422 h 2038480"/>
              <a:gd name="connsiteX87" fmla="*/ 525878 w 761346"/>
              <a:gd name="connsiteY87" fmla="*/ 1617649 h 2038480"/>
              <a:gd name="connsiteX88" fmla="*/ 529803 w 761346"/>
              <a:gd name="connsiteY88" fmla="*/ 1574480 h 2038480"/>
              <a:gd name="connsiteX89" fmla="*/ 533727 w 761346"/>
              <a:gd name="connsiteY89" fmla="*/ 1558782 h 2038480"/>
              <a:gd name="connsiteX90" fmla="*/ 537652 w 761346"/>
              <a:gd name="connsiteY90" fmla="*/ 1539160 h 2038480"/>
              <a:gd name="connsiteX91" fmla="*/ 545501 w 761346"/>
              <a:gd name="connsiteY91" fmla="*/ 1437124 h 2038480"/>
              <a:gd name="connsiteX92" fmla="*/ 553349 w 761346"/>
              <a:gd name="connsiteY92" fmla="*/ 1382181 h 2038480"/>
              <a:gd name="connsiteX93" fmla="*/ 557274 w 761346"/>
              <a:gd name="connsiteY93" fmla="*/ 1315465 h 2038480"/>
              <a:gd name="connsiteX94" fmla="*/ 565123 w 761346"/>
              <a:gd name="connsiteY94" fmla="*/ 1213429 h 2038480"/>
              <a:gd name="connsiteX95" fmla="*/ 569047 w 761346"/>
              <a:gd name="connsiteY95" fmla="*/ 1174185 h 2038480"/>
              <a:gd name="connsiteX96" fmla="*/ 576896 w 761346"/>
              <a:gd name="connsiteY96" fmla="*/ 1138865 h 2038480"/>
              <a:gd name="connsiteX97" fmla="*/ 580821 w 761346"/>
              <a:gd name="connsiteY97" fmla="*/ 1107469 h 2038480"/>
              <a:gd name="connsiteX98" fmla="*/ 584745 w 761346"/>
              <a:gd name="connsiteY98" fmla="*/ 1095695 h 2038480"/>
              <a:gd name="connsiteX99" fmla="*/ 588670 w 761346"/>
              <a:gd name="connsiteY99" fmla="*/ 1079998 h 2038480"/>
              <a:gd name="connsiteX100" fmla="*/ 596519 w 761346"/>
              <a:gd name="connsiteY100" fmla="*/ 1056451 h 2038480"/>
              <a:gd name="connsiteX101" fmla="*/ 604367 w 761346"/>
              <a:gd name="connsiteY101" fmla="*/ 1021131 h 2038480"/>
              <a:gd name="connsiteX102" fmla="*/ 608292 w 761346"/>
              <a:gd name="connsiteY102" fmla="*/ 832756 h 2038480"/>
              <a:gd name="connsiteX103" fmla="*/ 616141 w 761346"/>
              <a:gd name="connsiteY103" fmla="*/ 801361 h 2038480"/>
              <a:gd name="connsiteX104" fmla="*/ 623990 w 761346"/>
              <a:gd name="connsiteY104" fmla="*/ 789587 h 2038480"/>
              <a:gd name="connsiteX105" fmla="*/ 639688 w 761346"/>
              <a:gd name="connsiteY105" fmla="*/ 766041 h 2038480"/>
              <a:gd name="connsiteX106" fmla="*/ 643612 w 761346"/>
              <a:gd name="connsiteY106" fmla="*/ 754267 h 2038480"/>
              <a:gd name="connsiteX107" fmla="*/ 671083 w 761346"/>
              <a:gd name="connsiteY107" fmla="*/ 718947 h 2038480"/>
              <a:gd name="connsiteX108" fmla="*/ 678932 w 761346"/>
              <a:gd name="connsiteY108" fmla="*/ 695400 h 2038480"/>
              <a:gd name="connsiteX109" fmla="*/ 686781 w 761346"/>
              <a:gd name="connsiteY109" fmla="*/ 683627 h 2038480"/>
              <a:gd name="connsiteX110" fmla="*/ 698555 w 761346"/>
              <a:gd name="connsiteY110" fmla="*/ 644382 h 2038480"/>
              <a:gd name="connsiteX111" fmla="*/ 706404 w 761346"/>
              <a:gd name="connsiteY111" fmla="*/ 616911 h 2038480"/>
              <a:gd name="connsiteX112" fmla="*/ 702479 w 761346"/>
              <a:gd name="connsiteY112" fmla="*/ 554119 h 2038480"/>
              <a:gd name="connsiteX113" fmla="*/ 702651 w 761346"/>
              <a:gd name="connsiteY113" fmla="*/ 522724 h 2038480"/>
              <a:gd name="connsiteX114" fmla="*/ 704074 w 761346"/>
              <a:gd name="connsiteY114" fmla="*/ 500428 h 2038480"/>
              <a:gd name="connsiteX115" fmla="*/ 702823 w 761346"/>
              <a:gd name="connsiteY115" fmla="*/ 450488 h 2038480"/>
              <a:gd name="connsiteX116" fmla="*/ 692300 w 761346"/>
              <a:gd name="connsiteY116" fmla="*/ 421767 h 2038480"/>
              <a:gd name="connsiteX117" fmla="*/ 678932 w 761346"/>
              <a:gd name="connsiteY117" fmla="*/ 294027 h 2038480"/>
              <a:gd name="connsiteX118" fmla="*/ 682857 w 761346"/>
              <a:gd name="connsiteY118" fmla="*/ 271558 h 2038480"/>
              <a:gd name="connsiteX119" fmla="*/ 690706 w 761346"/>
              <a:gd name="connsiteY119" fmla="*/ 259785 h 2038480"/>
              <a:gd name="connsiteX120" fmla="*/ 706404 w 761346"/>
              <a:gd name="connsiteY120" fmla="*/ 236238 h 2038480"/>
              <a:gd name="connsiteX121" fmla="*/ 710328 w 761346"/>
              <a:gd name="connsiteY121" fmla="*/ 224465 h 2038480"/>
              <a:gd name="connsiteX122" fmla="*/ 722101 w 761346"/>
              <a:gd name="connsiteY122" fmla="*/ 212691 h 2038480"/>
              <a:gd name="connsiteX123" fmla="*/ 733875 w 761346"/>
              <a:gd name="connsiteY123" fmla="*/ 185220 h 2038480"/>
              <a:gd name="connsiteX124" fmla="*/ 761346 w 761346"/>
              <a:gd name="connsiteY124" fmla="*/ 118504 h 2038480"/>
              <a:gd name="connsiteX125" fmla="*/ 757422 w 761346"/>
              <a:gd name="connsiteY125" fmla="*/ 102806 h 2038480"/>
              <a:gd name="connsiteX126" fmla="*/ 734953 w 761346"/>
              <a:gd name="connsiteY126" fmla="*/ 84263 h 2038480"/>
              <a:gd name="connsiteX127" fmla="*/ 600443 w 761346"/>
              <a:gd name="connsiteY127" fmla="*/ 94957 h 2038480"/>
              <a:gd name="connsiteX128" fmla="*/ 518029 w 761346"/>
              <a:gd name="connsiteY128" fmla="*/ 94957 h 2038480"/>
              <a:gd name="connsiteX129" fmla="*/ 427767 w 761346"/>
              <a:gd name="connsiteY129" fmla="*/ 91033 h 2038480"/>
              <a:gd name="connsiteX130" fmla="*/ 357126 w 761346"/>
              <a:gd name="connsiteY130" fmla="*/ 83184 h 2038480"/>
              <a:gd name="connsiteX131" fmla="*/ 302184 w 761346"/>
              <a:gd name="connsiteY131" fmla="*/ 79259 h 2038480"/>
              <a:gd name="connsiteX132" fmla="*/ 278637 w 761346"/>
              <a:gd name="connsiteY132" fmla="*/ 75335 h 2038480"/>
              <a:gd name="connsiteX133" fmla="*/ 262939 w 761346"/>
              <a:gd name="connsiteY133" fmla="*/ 67486 h 2038480"/>
              <a:gd name="connsiteX134" fmla="*/ 247241 w 761346"/>
              <a:gd name="connsiteY134" fmla="*/ 63562 h 2038480"/>
              <a:gd name="connsiteX135" fmla="*/ 223695 w 761346"/>
              <a:gd name="connsiteY135" fmla="*/ 51788 h 2038480"/>
              <a:gd name="connsiteX136" fmla="*/ 207997 w 761346"/>
              <a:gd name="connsiteY136" fmla="*/ 43939 h 2038480"/>
              <a:gd name="connsiteX137" fmla="*/ 184450 w 761346"/>
              <a:gd name="connsiteY137" fmla="*/ 36090 h 2038480"/>
              <a:gd name="connsiteX138" fmla="*/ 149130 w 761346"/>
              <a:gd name="connsiteY138" fmla="*/ 20392 h 2038480"/>
              <a:gd name="connsiteX139" fmla="*/ 133432 w 761346"/>
              <a:gd name="connsiteY139" fmla="*/ 12544 h 2038480"/>
              <a:gd name="connsiteX140" fmla="*/ 121658 w 761346"/>
              <a:gd name="connsiteY140" fmla="*/ 4695 h 2038480"/>
              <a:gd name="connsiteX0" fmla="*/ 121658 w 761346"/>
              <a:gd name="connsiteY0" fmla="*/ 4695 h 2038480"/>
              <a:gd name="connsiteX1" fmla="*/ 87418 w 761346"/>
              <a:gd name="connsiteY1" fmla="*/ 15044 h 2038480"/>
              <a:gd name="connsiteX2" fmla="*/ 94187 w 761346"/>
              <a:gd name="connsiteY2" fmla="*/ 94957 h 2038480"/>
              <a:gd name="connsiteX3" fmla="*/ 90263 w 761346"/>
              <a:gd name="connsiteY3" fmla="*/ 189144 h 2038480"/>
              <a:gd name="connsiteX4" fmla="*/ 86338 w 761346"/>
              <a:gd name="connsiteY4" fmla="*/ 216616 h 2038480"/>
              <a:gd name="connsiteX5" fmla="*/ 70640 w 761346"/>
              <a:gd name="connsiteY5" fmla="*/ 306878 h 2038480"/>
              <a:gd name="connsiteX6" fmla="*/ 66716 w 761346"/>
              <a:gd name="connsiteY6" fmla="*/ 322576 h 2038480"/>
              <a:gd name="connsiteX7" fmla="*/ 51018 w 761346"/>
              <a:gd name="connsiteY7" fmla="*/ 346123 h 2038480"/>
              <a:gd name="connsiteX8" fmla="*/ 39245 w 761346"/>
              <a:gd name="connsiteY8" fmla="*/ 369670 h 2038480"/>
              <a:gd name="connsiteX9" fmla="*/ 27471 w 761346"/>
              <a:gd name="connsiteY9" fmla="*/ 393216 h 2038480"/>
              <a:gd name="connsiteX10" fmla="*/ 19622 w 761346"/>
              <a:gd name="connsiteY10" fmla="*/ 416763 h 2038480"/>
              <a:gd name="connsiteX11" fmla="*/ 15698 w 761346"/>
              <a:gd name="connsiteY11" fmla="*/ 428537 h 2038480"/>
              <a:gd name="connsiteX12" fmla="*/ 11773 w 761346"/>
              <a:gd name="connsiteY12" fmla="*/ 448159 h 2038480"/>
              <a:gd name="connsiteX13" fmla="*/ 7849 w 761346"/>
              <a:gd name="connsiteY13" fmla="*/ 459932 h 2038480"/>
              <a:gd name="connsiteX14" fmla="*/ 3925 w 761346"/>
              <a:gd name="connsiteY14" fmla="*/ 479555 h 2038480"/>
              <a:gd name="connsiteX15" fmla="*/ 0 w 761346"/>
              <a:gd name="connsiteY15" fmla="*/ 522724 h 2038480"/>
              <a:gd name="connsiteX16" fmla="*/ 7849 w 761346"/>
              <a:gd name="connsiteY16" fmla="*/ 569817 h 2038480"/>
              <a:gd name="connsiteX17" fmla="*/ 11773 w 761346"/>
              <a:gd name="connsiteY17" fmla="*/ 585515 h 2038480"/>
              <a:gd name="connsiteX18" fmla="*/ 19622 w 761346"/>
              <a:gd name="connsiteY18" fmla="*/ 597289 h 2038480"/>
              <a:gd name="connsiteX19" fmla="*/ 31396 w 761346"/>
              <a:gd name="connsiteY19" fmla="*/ 624760 h 2038480"/>
              <a:gd name="connsiteX20" fmla="*/ 35320 w 761346"/>
              <a:gd name="connsiteY20" fmla="*/ 636533 h 2038480"/>
              <a:gd name="connsiteX21" fmla="*/ 43169 w 761346"/>
              <a:gd name="connsiteY21" fmla="*/ 648307 h 2038480"/>
              <a:gd name="connsiteX22" fmla="*/ 54943 w 761346"/>
              <a:gd name="connsiteY22" fmla="*/ 671853 h 2038480"/>
              <a:gd name="connsiteX23" fmla="*/ 66716 w 761346"/>
              <a:gd name="connsiteY23" fmla="*/ 711098 h 2038480"/>
              <a:gd name="connsiteX24" fmla="*/ 74565 w 761346"/>
              <a:gd name="connsiteY24" fmla="*/ 722871 h 2038480"/>
              <a:gd name="connsiteX25" fmla="*/ 78489 w 761346"/>
              <a:gd name="connsiteY25" fmla="*/ 738569 h 2038480"/>
              <a:gd name="connsiteX26" fmla="*/ 86338 w 761346"/>
              <a:gd name="connsiteY26" fmla="*/ 762116 h 2038480"/>
              <a:gd name="connsiteX27" fmla="*/ 90263 w 761346"/>
              <a:gd name="connsiteY27" fmla="*/ 773889 h 2038480"/>
              <a:gd name="connsiteX28" fmla="*/ 98112 w 761346"/>
              <a:gd name="connsiteY28" fmla="*/ 801361 h 2038480"/>
              <a:gd name="connsiteX29" fmla="*/ 94187 w 761346"/>
              <a:gd name="connsiteY29" fmla="*/ 946566 h 2038480"/>
              <a:gd name="connsiteX30" fmla="*/ 90263 w 761346"/>
              <a:gd name="connsiteY30" fmla="*/ 962264 h 2038480"/>
              <a:gd name="connsiteX31" fmla="*/ 86338 w 761346"/>
              <a:gd name="connsiteY31" fmla="*/ 981886 h 2038480"/>
              <a:gd name="connsiteX32" fmla="*/ 82414 w 761346"/>
              <a:gd name="connsiteY32" fmla="*/ 1013282 h 2038480"/>
              <a:gd name="connsiteX33" fmla="*/ 74565 w 761346"/>
              <a:gd name="connsiteY33" fmla="*/ 1056451 h 2038480"/>
              <a:gd name="connsiteX34" fmla="*/ 70640 w 761346"/>
              <a:gd name="connsiteY34" fmla="*/ 1103544 h 2038480"/>
              <a:gd name="connsiteX35" fmla="*/ 66716 w 761346"/>
              <a:gd name="connsiteY35" fmla="*/ 1119242 h 2038480"/>
              <a:gd name="connsiteX36" fmla="*/ 70640 w 761346"/>
              <a:gd name="connsiteY36" fmla="*/ 1229127 h 2038480"/>
              <a:gd name="connsiteX37" fmla="*/ 78489 w 761346"/>
              <a:gd name="connsiteY37" fmla="*/ 1260523 h 2038480"/>
              <a:gd name="connsiteX38" fmla="*/ 82414 w 761346"/>
              <a:gd name="connsiteY38" fmla="*/ 1276221 h 2038480"/>
              <a:gd name="connsiteX39" fmla="*/ 86338 w 761346"/>
              <a:gd name="connsiteY39" fmla="*/ 1291919 h 2038480"/>
              <a:gd name="connsiteX40" fmla="*/ 90263 w 761346"/>
              <a:gd name="connsiteY40" fmla="*/ 1303692 h 2038480"/>
              <a:gd name="connsiteX41" fmla="*/ 94187 w 761346"/>
              <a:gd name="connsiteY41" fmla="*/ 1335088 h 2038480"/>
              <a:gd name="connsiteX42" fmla="*/ 102036 w 761346"/>
              <a:gd name="connsiteY42" fmla="*/ 1362559 h 2038480"/>
              <a:gd name="connsiteX43" fmla="*/ 109885 w 761346"/>
              <a:gd name="connsiteY43" fmla="*/ 1390030 h 2038480"/>
              <a:gd name="connsiteX44" fmla="*/ 117734 w 761346"/>
              <a:gd name="connsiteY44" fmla="*/ 1433199 h 2038480"/>
              <a:gd name="connsiteX45" fmla="*/ 121658 w 761346"/>
              <a:gd name="connsiteY45" fmla="*/ 1444973 h 2038480"/>
              <a:gd name="connsiteX46" fmla="*/ 129507 w 761346"/>
              <a:gd name="connsiteY46" fmla="*/ 1456746 h 2038480"/>
              <a:gd name="connsiteX47" fmla="*/ 106351 w 761346"/>
              <a:gd name="connsiteY47" fmla="*/ 1484953 h 2038480"/>
              <a:gd name="connsiteX48" fmla="*/ 135589 w 761346"/>
              <a:gd name="connsiteY48" fmla="*/ 1537736 h 2038480"/>
              <a:gd name="connsiteX49" fmla="*/ 142187 w 761346"/>
              <a:gd name="connsiteY49" fmla="*/ 1574480 h 2038480"/>
              <a:gd name="connsiteX50" fmla="*/ 148613 w 761346"/>
              <a:gd name="connsiteY50" fmla="*/ 1629250 h 2038480"/>
              <a:gd name="connsiteX51" fmla="*/ 155211 w 761346"/>
              <a:gd name="connsiteY51" fmla="*/ 1672420 h 2038480"/>
              <a:gd name="connsiteX52" fmla="*/ 148441 w 761346"/>
              <a:gd name="connsiteY52" fmla="*/ 1697390 h 2038480"/>
              <a:gd name="connsiteX53" fmla="*/ 163061 w 761346"/>
              <a:gd name="connsiteY53" fmla="*/ 1715589 h 2038480"/>
              <a:gd name="connsiteX54" fmla="*/ 180353 w 761346"/>
              <a:gd name="connsiteY54" fmla="*/ 1804601 h 2038480"/>
              <a:gd name="connsiteX55" fmla="*/ 192299 w 761346"/>
              <a:gd name="connsiteY55" fmla="*/ 1837419 h 2038480"/>
              <a:gd name="connsiteX56" fmla="*/ 200148 w 761346"/>
              <a:gd name="connsiteY56" fmla="*/ 1868815 h 2038480"/>
              <a:gd name="connsiteX57" fmla="*/ 204072 w 761346"/>
              <a:gd name="connsiteY57" fmla="*/ 1939455 h 2038480"/>
              <a:gd name="connsiteX58" fmla="*/ 207997 w 761346"/>
              <a:gd name="connsiteY58" fmla="*/ 1955153 h 2038480"/>
              <a:gd name="connsiteX59" fmla="*/ 215846 w 761346"/>
              <a:gd name="connsiteY59" fmla="*/ 1982624 h 2038480"/>
              <a:gd name="connsiteX60" fmla="*/ 223695 w 761346"/>
              <a:gd name="connsiteY60" fmla="*/ 2021869 h 2038480"/>
              <a:gd name="connsiteX61" fmla="*/ 231543 w 761346"/>
              <a:gd name="connsiteY61" fmla="*/ 2033642 h 2038480"/>
              <a:gd name="connsiteX62" fmla="*/ 243317 w 761346"/>
              <a:gd name="connsiteY62" fmla="*/ 2037567 h 2038480"/>
              <a:gd name="connsiteX63" fmla="*/ 290410 w 761346"/>
              <a:gd name="connsiteY63" fmla="*/ 2029718 h 2038480"/>
              <a:gd name="connsiteX64" fmla="*/ 302184 w 761346"/>
              <a:gd name="connsiteY64" fmla="*/ 2025793 h 2038480"/>
              <a:gd name="connsiteX65" fmla="*/ 313957 w 761346"/>
              <a:gd name="connsiteY65" fmla="*/ 2014020 h 2038480"/>
              <a:gd name="connsiteX66" fmla="*/ 329655 w 761346"/>
              <a:gd name="connsiteY66" fmla="*/ 1990473 h 2038480"/>
              <a:gd name="connsiteX67" fmla="*/ 349277 w 761346"/>
              <a:gd name="connsiteY67" fmla="*/ 1955153 h 2038480"/>
              <a:gd name="connsiteX68" fmla="*/ 357126 w 761346"/>
              <a:gd name="connsiteY68" fmla="*/ 1931606 h 2038480"/>
              <a:gd name="connsiteX69" fmla="*/ 372824 w 761346"/>
              <a:gd name="connsiteY69" fmla="*/ 1908059 h 2038480"/>
              <a:gd name="connsiteX70" fmla="*/ 384598 w 761346"/>
              <a:gd name="connsiteY70" fmla="*/ 1884513 h 2038480"/>
              <a:gd name="connsiteX71" fmla="*/ 396371 w 761346"/>
              <a:gd name="connsiteY71" fmla="*/ 1872739 h 2038480"/>
              <a:gd name="connsiteX72" fmla="*/ 415993 w 761346"/>
              <a:gd name="connsiteY72" fmla="*/ 1853117 h 2038480"/>
              <a:gd name="connsiteX73" fmla="*/ 423842 w 761346"/>
              <a:gd name="connsiteY73" fmla="*/ 1841344 h 2038480"/>
              <a:gd name="connsiteX74" fmla="*/ 427767 w 761346"/>
              <a:gd name="connsiteY74" fmla="*/ 1829570 h 2038480"/>
              <a:gd name="connsiteX75" fmla="*/ 439540 w 761346"/>
              <a:gd name="connsiteY75" fmla="*/ 1821721 h 2038480"/>
              <a:gd name="connsiteX76" fmla="*/ 447389 w 761346"/>
              <a:gd name="connsiteY76" fmla="*/ 1809948 h 2038480"/>
              <a:gd name="connsiteX77" fmla="*/ 455238 w 761346"/>
              <a:gd name="connsiteY77" fmla="*/ 1794250 h 2038480"/>
              <a:gd name="connsiteX78" fmla="*/ 467011 w 761346"/>
              <a:gd name="connsiteY78" fmla="*/ 1786401 h 2038480"/>
              <a:gd name="connsiteX79" fmla="*/ 474860 w 761346"/>
              <a:gd name="connsiteY79" fmla="*/ 1774628 h 2038480"/>
              <a:gd name="connsiteX80" fmla="*/ 482709 w 761346"/>
              <a:gd name="connsiteY80" fmla="*/ 1751081 h 2038480"/>
              <a:gd name="connsiteX81" fmla="*/ 494482 w 761346"/>
              <a:gd name="connsiteY81" fmla="*/ 1715761 h 2038480"/>
              <a:gd name="connsiteX82" fmla="*/ 498407 w 761346"/>
              <a:gd name="connsiteY82" fmla="*/ 1703987 h 2038480"/>
              <a:gd name="connsiteX83" fmla="*/ 502331 w 761346"/>
              <a:gd name="connsiteY83" fmla="*/ 1692214 h 2038480"/>
              <a:gd name="connsiteX84" fmla="*/ 510180 w 761346"/>
              <a:gd name="connsiteY84" fmla="*/ 1680441 h 2038480"/>
              <a:gd name="connsiteX85" fmla="*/ 521954 w 761346"/>
              <a:gd name="connsiteY85" fmla="*/ 1629422 h 2038480"/>
              <a:gd name="connsiteX86" fmla="*/ 525878 w 761346"/>
              <a:gd name="connsiteY86" fmla="*/ 1617649 h 2038480"/>
              <a:gd name="connsiteX87" fmla="*/ 529803 w 761346"/>
              <a:gd name="connsiteY87" fmla="*/ 1574480 h 2038480"/>
              <a:gd name="connsiteX88" fmla="*/ 533727 w 761346"/>
              <a:gd name="connsiteY88" fmla="*/ 1558782 h 2038480"/>
              <a:gd name="connsiteX89" fmla="*/ 537652 w 761346"/>
              <a:gd name="connsiteY89" fmla="*/ 1539160 h 2038480"/>
              <a:gd name="connsiteX90" fmla="*/ 545501 w 761346"/>
              <a:gd name="connsiteY90" fmla="*/ 1437124 h 2038480"/>
              <a:gd name="connsiteX91" fmla="*/ 553349 w 761346"/>
              <a:gd name="connsiteY91" fmla="*/ 1382181 h 2038480"/>
              <a:gd name="connsiteX92" fmla="*/ 557274 w 761346"/>
              <a:gd name="connsiteY92" fmla="*/ 1315465 h 2038480"/>
              <a:gd name="connsiteX93" fmla="*/ 565123 w 761346"/>
              <a:gd name="connsiteY93" fmla="*/ 1213429 h 2038480"/>
              <a:gd name="connsiteX94" fmla="*/ 569047 w 761346"/>
              <a:gd name="connsiteY94" fmla="*/ 1174185 h 2038480"/>
              <a:gd name="connsiteX95" fmla="*/ 576896 w 761346"/>
              <a:gd name="connsiteY95" fmla="*/ 1138865 h 2038480"/>
              <a:gd name="connsiteX96" fmla="*/ 580821 w 761346"/>
              <a:gd name="connsiteY96" fmla="*/ 1107469 h 2038480"/>
              <a:gd name="connsiteX97" fmla="*/ 584745 w 761346"/>
              <a:gd name="connsiteY97" fmla="*/ 1095695 h 2038480"/>
              <a:gd name="connsiteX98" fmla="*/ 588670 w 761346"/>
              <a:gd name="connsiteY98" fmla="*/ 1079998 h 2038480"/>
              <a:gd name="connsiteX99" fmla="*/ 596519 w 761346"/>
              <a:gd name="connsiteY99" fmla="*/ 1056451 h 2038480"/>
              <a:gd name="connsiteX100" fmla="*/ 604367 w 761346"/>
              <a:gd name="connsiteY100" fmla="*/ 1021131 h 2038480"/>
              <a:gd name="connsiteX101" fmla="*/ 608292 w 761346"/>
              <a:gd name="connsiteY101" fmla="*/ 832756 h 2038480"/>
              <a:gd name="connsiteX102" fmla="*/ 616141 w 761346"/>
              <a:gd name="connsiteY102" fmla="*/ 801361 h 2038480"/>
              <a:gd name="connsiteX103" fmla="*/ 623990 w 761346"/>
              <a:gd name="connsiteY103" fmla="*/ 789587 h 2038480"/>
              <a:gd name="connsiteX104" fmla="*/ 639688 w 761346"/>
              <a:gd name="connsiteY104" fmla="*/ 766041 h 2038480"/>
              <a:gd name="connsiteX105" fmla="*/ 643612 w 761346"/>
              <a:gd name="connsiteY105" fmla="*/ 754267 h 2038480"/>
              <a:gd name="connsiteX106" fmla="*/ 671083 w 761346"/>
              <a:gd name="connsiteY106" fmla="*/ 718947 h 2038480"/>
              <a:gd name="connsiteX107" fmla="*/ 678932 w 761346"/>
              <a:gd name="connsiteY107" fmla="*/ 695400 h 2038480"/>
              <a:gd name="connsiteX108" fmla="*/ 686781 w 761346"/>
              <a:gd name="connsiteY108" fmla="*/ 683627 h 2038480"/>
              <a:gd name="connsiteX109" fmla="*/ 698555 w 761346"/>
              <a:gd name="connsiteY109" fmla="*/ 644382 h 2038480"/>
              <a:gd name="connsiteX110" fmla="*/ 706404 w 761346"/>
              <a:gd name="connsiteY110" fmla="*/ 616911 h 2038480"/>
              <a:gd name="connsiteX111" fmla="*/ 702479 w 761346"/>
              <a:gd name="connsiteY111" fmla="*/ 554119 h 2038480"/>
              <a:gd name="connsiteX112" fmla="*/ 702651 w 761346"/>
              <a:gd name="connsiteY112" fmla="*/ 522724 h 2038480"/>
              <a:gd name="connsiteX113" fmla="*/ 704074 w 761346"/>
              <a:gd name="connsiteY113" fmla="*/ 500428 h 2038480"/>
              <a:gd name="connsiteX114" fmla="*/ 702823 w 761346"/>
              <a:gd name="connsiteY114" fmla="*/ 450488 h 2038480"/>
              <a:gd name="connsiteX115" fmla="*/ 692300 w 761346"/>
              <a:gd name="connsiteY115" fmla="*/ 421767 h 2038480"/>
              <a:gd name="connsiteX116" fmla="*/ 678932 w 761346"/>
              <a:gd name="connsiteY116" fmla="*/ 294027 h 2038480"/>
              <a:gd name="connsiteX117" fmla="*/ 682857 w 761346"/>
              <a:gd name="connsiteY117" fmla="*/ 271558 h 2038480"/>
              <a:gd name="connsiteX118" fmla="*/ 690706 w 761346"/>
              <a:gd name="connsiteY118" fmla="*/ 259785 h 2038480"/>
              <a:gd name="connsiteX119" fmla="*/ 706404 w 761346"/>
              <a:gd name="connsiteY119" fmla="*/ 236238 h 2038480"/>
              <a:gd name="connsiteX120" fmla="*/ 710328 w 761346"/>
              <a:gd name="connsiteY120" fmla="*/ 224465 h 2038480"/>
              <a:gd name="connsiteX121" fmla="*/ 722101 w 761346"/>
              <a:gd name="connsiteY121" fmla="*/ 212691 h 2038480"/>
              <a:gd name="connsiteX122" fmla="*/ 733875 w 761346"/>
              <a:gd name="connsiteY122" fmla="*/ 185220 h 2038480"/>
              <a:gd name="connsiteX123" fmla="*/ 761346 w 761346"/>
              <a:gd name="connsiteY123" fmla="*/ 118504 h 2038480"/>
              <a:gd name="connsiteX124" fmla="*/ 757422 w 761346"/>
              <a:gd name="connsiteY124" fmla="*/ 102806 h 2038480"/>
              <a:gd name="connsiteX125" fmla="*/ 734953 w 761346"/>
              <a:gd name="connsiteY125" fmla="*/ 84263 h 2038480"/>
              <a:gd name="connsiteX126" fmla="*/ 600443 w 761346"/>
              <a:gd name="connsiteY126" fmla="*/ 94957 h 2038480"/>
              <a:gd name="connsiteX127" fmla="*/ 518029 w 761346"/>
              <a:gd name="connsiteY127" fmla="*/ 94957 h 2038480"/>
              <a:gd name="connsiteX128" fmla="*/ 427767 w 761346"/>
              <a:gd name="connsiteY128" fmla="*/ 91033 h 2038480"/>
              <a:gd name="connsiteX129" fmla="*/ 357126 w 761346"/>
              <a:gd name="connsiteY129" fmla="*/ 83184 h 2038480"/>
              <a:gd name="connsiteX130" fmla="*/ 302184 w 761346"/>
              <a:gd name="connsiteY130" fmla="*/ 79259 h 2038480"/>
              <a:gd name="connsiteX131" fmla="*/ 278637 w 761346"/>
              <a:gd name="connsiteY131" fmla="*/ 75335 h 2038480"/>
              <a:gd name="connsiteX132" fmla="*/ 262939 w 761346"/>
              <a:gd name="connsiteY132" fmla="*/ 67486 h 2038480"/>
              <a:gd name="connsiteX133" fmla="*/ 247241 w 761346"/>
              <a:gd name="connsiteY133" fmla="*/ 63562 h 2038480"/>
              <a:gd name="connsiteX134" fmla="*/ 223695 w 761346"/>
              <a:gd name="connsiteY134" fmla="*/ 51788 h 2038480"/>
              <a:gd name="connsiteX135" fmla="*/ 207997 w 761346"/>
              <a:gd name="connsiteY135" fmla="*/ 43939 h 2038480"/>
              <a:gd name="connsiteX136" fmla="*/ 184450 w 761346"/>
              <a:gd name="connsiteY136" fmla="*/ 36090 h 2038480"/>
              <a:gd name="connsiteX137" fmla="*/ 149130 w 761346"/>
              <a:gd name="connsiteY137" fmla="*/ 20392 h 2038480"/>
              <a:gd name="connsiteX138" fmla="*/ 133432 w 761346"/>
              <a:gd name="connsiteY138" fmla="*/ 12544 h 2038480"/>
              <a:gd name="connsiteX139" fmla="*/ 121658 w 761346"/>
              <a:gd name="connsiteY139" fmla="*/ 4695 h 2038480"/>
              <a:gd name="connsiteX0" fmla="*/ 121658 w 761346"/>
              <a:gd name="connsiteY0" fmla="*/ 4695 h 2038480"/>
              <a:gd name="connsiteX1" fmla="*/ 87418 w 761346"/>
              <a:gd name="connsiteY1" fmla="*/ 15044 h 2038480"/>
              <a:gd name="connsiteX2" fmla="*/ 94187 w 761346"/>
              <a:gd name="connsiteY2" fmla="*/ 94957 h 2038480"/>
              <a:gd name="connsiteX3" fmla="*/ 90263 w 761346"/>
              <a:gd name="connsiteY3" fmla="*/ 189144 h 2038480"/>
              <a:gd name="connsiteX4" fmla="*/ 86338 w 761346"/>
              <a:gd name="connsiteY4" fmla="*/ 216616 h 2038480"/>
              <a:gd name="connsiteX5" fmla="*/ 70640 w 761346"/>
              <a:gd name="connsiteY5" fmla="*/ 306878 h 2038480"/>
              <a:gd name="connsiteX6" fmla="*/ 66716 w 761346"/>
              <a:gd name="connsiteY6" fmla="*/ 322576 h 2038480"/>
              <a:gd name="connsiteX7" fmla="*/ 51018 w 761346"/>
              <a:gd name="connsiteY7" fmla="*/ 346123 h 2038480"/>
              <a:gd name="connsiteX8" fmla="*/ 39245 w 761346"/>
              <a:gd name="connsiteY8" fmla="*/ 369670 h 2038480"/>
              <a:gd name="connsiteX9" fmla="*/ 27471 w 761346"/>
              <a:gd name="connsiteY9" fmla="*/ 393216 h 2038480"/>
              <a:gd name="connsiteX10" fmla="*/ 19622 w 761346"/>
              <a:gd name="connsiteY10" fmla="*/ 416763 h 2038480"/>
              <a:gd name="connsiteX11" fmla="*/ 15698 w 761346"/>
              <a:gd name="connsiteY11" fmla="*/ 428537 h 2038480"/>
              <a:gd name="connsiteX12" fmla="*/ 11773 w 761346"/>
              <a:gd name="connsiteY12" fmla="*/ 448159 h 2038480"/>
              <a:gd name="connsiteX13" fmla="*/ 7849 w 761346"/>
              <a:gd name="connsiteY13" fmla="*/ 459932 h 2038480"/>
              <a:gd name="connsiteX14" fmla="*/ 3925 w 761346"/>
              <a:gd name="connsiteY14" fmla="*/ 479555 h 2038480"/>
              <a:gd name="connsiteX15" fmla="*/ 0 w 761346"/>
              <a:gd name="connsiteY15" fmla="*/ 522724 h 2038480"/>
              <a:gd name="connsiteX16" fmla="*/ 7849 w 761346"/>
              <a:gd name="connsiteY16" fmla="*/ 569817 h 2038480"/>
              <a:gd name="connsiteX17" fmla="*/ 11773 w 761346"/>
              <a:gd name="connsiteY17" fmla="*/ 585515 h 2038480"/>
              <a:gd name="connsiteX18" fmla="*/ 19622 w 761346"/>
              <a:gd name="connsiteY18" fmla="*/ 597289 h 2038480"/>
              <a:gd name="connsiteX19" fmla="*/ 31396 w 761346"/>
              <a:gd name="connsiteY19" fmla="*/ 624760 h 2038480"/>
              <a:gd name="connsiteX20" fmla="*/ 35320 w 761346"/>
              <a:gd name="connsiteY20" fmla="*/ 636533 h 2038480"/>
              <a:gd name="connsiteX21" fmla="*/ 43169 w 761346"/>
              <a:gd name="connsiteY21" fmla="*/ 648307 h 2038480"/>
              <a:gd name="connsiteX22" fmla="*/ 54943 w 761346"/>
              <a:gd name="connsiteY22" fmla="*/ 671853 h 2038480"/>
              <a:gd name="connsiteX23" fmla="*/ 66716 w 761346"/>
              <a:gd name="connsiteY23" fmla="*/ 711098 h 2038480"/>
              <a:gd name="connsiteX24" fmla="*/ 74565 w 761346"/>
              <a:gd name="connsiteY24" fmla="*/ 722871 h 2038480"/>
              <a:gd name="connsiteX25" fmla="*/ 78489 w 761346"/>
              <a:gd name="connsiteY25" fmla="*/ 738569 h 2038480"/>
              <a:gd name="connsiteX26" fmla="*/ 86338 w 761346"/>
              <a:gd name="connsiteY26" fmla="*/ 762116 h 2038480"/>
              <a:gd name="connsiteX27" fmla="*/ 90263 w 761346"/>
              <a:gd name="connsiteY27" fmla="*/ 773889 h 2038480"/>
              <a:gd name="connsiteX28" fmla="*/ 98112 w 761346"/>
              <a:gd name="connsiteY28" fmla="*/ 801361 h 2038480"/>
              <a:gd name="connsiteX29" fmla="*/ 94187 w 761346"/>
              <a:gd name="connsiteY29" fmla="*/ 946566 h 2038480"/>
              <a:gd name="connsiteX30" fmla="*/ 90263 w 761346"/>
              <a:gd name="connsiteY30" fmla="*/ 962264 h 2038480"/>
              <a:gd name="connsiteX31" fmla="*/ 86338 w 761346"/>
              <a:gd name="connsiteY31" fmla="*/ 981886 h 2038480"/>
              <a:gd name="connsiteX32" fmla="*/ 82414 w 761346"/>
              <a:gd name="connsiteY32" fmla="*/ 1013282 h 2038480"/>
              <a:gd name="connsiteX33" fmla="*/ 74565 w 761346"/>
              <a:gd name="connsiteY33" fmla="*/ 1056451 h 2038480"/>
              <a:gd name="connsiteX34" fmla="*/ 70640 w 761346"/>
              <a:gd name="connsiteY34" fmla="*/ 1103544 h 2038480"/>
              <a:gd name="connsiteX35" fmla="*/ 66716 w 761346"/>
              <a:gd name="connsiteY35" fmla="*/ 1119242 h 2038480"/>
              <a:gd name="connsiteX36" fmla="*/ 70640 w 761346"/>
              <a:gd name="connsiteY36" fmla="*/ 1229127 h 2038480"/>
              <a:gd name="connsiteX37" fmla="*/ 78489 w 761346"/>
              <a:gd name="connsiteY37" fmla="*/ 1260523 h 2038480"/>
              <a:gd name="connsiteX38" fmla="*/ 82414 w 761346"/>
              <a:gd name="connsiteY38" fmla="*/ 1276221 h 2038480"/>
              <a:gd name="connsiteX39" fmla="*/ 86338 w 761346"/>
              <a:gd name="connsiteY39" fmla="*/ 1291919 h 2038480"/>
              <a:gd name="connsiteX40" fmla="*/ 90263 w 761346"/>
              <a:gd name="connsiteY40" fmla="*/ 1303692 h 2038480"/>
              <a:gd name="connsiteX41" fmla="*/ 94187 w 761346"/>
              <a:gd name="connsiteY41" fmla="*/ 1335088 h 2038480"/>
              <a:gd name="connsiteX42" fmla="*/ 102036 w 761346"/>
              <a:gd name="connsiteY42" fmla="*/ 1362559 h 2038480"/>
              <a:gd name="connsiteX43" fmla="*/ 109885 w 761346"/>
              <a:gd name="connsiteY43" fmla="*/ 1390030 h 2038480"/>
              <a:gd name="connsiteX44" fmla="*/ 117734 w 761346"/>
              <a:gd name="connsiteY44" fmla="*/ 1433199 h 2038480"/>
              <a:gd name="connsiteX45" fmla="*/ 121658 w 761346"/>
              <a:gd name="connsiteY45" fmla="*/ 1444973 h 2038480"/>
              <a:gd name="connsiteX46" fmla="*/ 106351 w 761346"/>
              <a:gd name="connsiteY46" fmla="*/ 1484953 h 2038480"/>
              <a:gd name="connsiteX47" fmla="*/ 135589 w 761346"/>
              <a:gd name="connsiteY47" fmla="*/ 1537736 h 2038480"/>
              <a:gd name="connsiteX48" fmla="*/ 142187 w 761346"/>
              <a:gd name="connsiteY48" fmla="*/ 1574480 h 2038480"/>
              <a:gd name="connsiteX49" fmla="*/ 148613 w 761346"/>
              <a:gd name="connsiteY49" fmla="*/ 1629250 h 2038480"/>
              <a:gd name="connsiteX50" fmla="*/ 155211 w 761346"/>
              <a:gd name="connsiteY50" fmla="*/ 1672420 h 2038480"/>
              <a:gd name="connsiteX51" fmla="*/ 148441 w 761346"/>
              <a:gd name="connsiteY51" fmla="*/ 1697390 h 2038480"/>
              <a:gd name="connsiteX52" fmla="*/ 163061 w 761346"/>
              <a:gd name="connsiteY52" fmla="*/ 1715589 h 2038480"/>
              <a:gd name="connsiteX53" fmla="*/ 180353 w 761346"/>
              <a:gd name="connsiteY53" fmla="*/ 1804601 h 2038480"/>
              <a:gd name="connsiteX54" fmla="*/ 192299 w 761346"/>
              <a:gd name="connsiteY54" fmla="*/ 1837419 h 2038480"/>
              <a:gd name="connsiteX55" fmla="*/ 200148 w 761346"/>
              <a:gd name="connsiteY55" fmla="*/ 1868815 h 2038480"/>
              <a:gd name="connsiteX56" fmla="*/ 204072 w 761346"/>
              <a:gd name="connsiteY56" fmla="*/ 1939455 h 2038480"/>
              <a:gd name="connsiteX57" fmla="*/ 207997 w 761346"/>
              <a:gd name="connsiteY57" fmla="*/ 1955153 h 2038480"/>
              <a:gd name="connsiteX58" fmla="*/ 215846 w 761346"/>
              <a:gd name="connsiteY58" fmla="*/ 1982624 h 2038480"/>
              <a:gd name="connsiteX59" fmla="*/ 223695 w 761346"/>
              <a:gd name="connsiteY59" fmla="*/ 2021869 h 2038480"/>
              <a:gd name="connsiteX60" fmla="*/ 231543 w 761346"/>
              <a:gd name="connsiteY60" fmla="*/ 2033642 h 2038480"/>
              <a:gd name="connsiteX61" fmla="*/ 243317 w 761346"/>
              <a:gd name="connsiteY61" fmla="*/ 2037567 h 2038480"/>
              <a:gd name="connsiteX62" fmla="*/ 290410 w 761346"/>
              <a:gd name="connsiteY62" fmla="*/ 2029718 h 2038480"/>
              <a:gd name="connsiteX63" fmla="*/ 302184 w 761346"/>
              <a:gd name="connsiteY63" fmla="*/ 2025793 h 2038480"/>
              <a:gd name="connsiteX64" fmla="*/ 313957 w 761346"/>
              <a:gd name="connsiteY64" fmla="*/ 2014020 h 2038480"/>
              <a:gd name="connsiteX65" fmla="*/ 329655 w 761346"/>
              <a:gd name="connsiteY65" fmla="*/ 1990473 h 2038480"/>
              <a:gd name="connsiteX66" fmla="*/ 349277 w 761346"/>
              <a:gd name="connsiteY66" fmla="*/ 1955153 h 2038480"/>
              <a:gd name="connsiteX67" fmla="*/ 357126 w 761346"/>
              <a:gd name="connsiteY67" fmla="*/ 1931606 h 2038480"/>
              <a:gd name="connsiteX68" fmla="*/ 372824 w 761346"/>
              <a:gd name="connsiteY68" fmla="*/ 1908059 h 2038480"/>
              <a:gd name="connsiteX69" fmla="*/ 384598 w 761346"/>
              <a:gd name="connsiteY69" fmla="*/ 1884513 h 2038480"/>
              <a:gd name="connsiteX70" fmla="*/ 396371 w 761346"/>
              <a:gd name="connsiteY70" fmla="*/ 1872739 h 2038480"/>
              <a:gd name="connsiteX71" fmla="*/ 415993 w 761346"/>
              <a:gd name="connsiteY71" fmla="*/ 1853117 h 2038480"/>
              <a:gd name="connsiteX72" fmla="*/ 423842 w 761346"/>
              <a:gd name="connsiteY72" fmla="*/ 1841344 h 2038480"/>
              <a:gd name="connsiteX73" fmla="*/ 427767 w 761346"/>
              <a:gd name="connsiteY73" fmla="*/ 1829570 h 2038480"/>
              <a:gd name="connsiteX74" fmla="*/ 439540 w 761346"/>
              <a:gd name="connsiteY74" fmla="*/ 1821721 h 2038480"/>
              <a:gd name="connsiteX75" fmla="*/ 447389 w 761346"/>
              <a:gd name="connsiteY75" fmla="*/ 1809948 h 2038480"/>
              <a:gd name="connsiteX76" fmla="*/ 455238 w 761346"/>
              <a:gd name="connsiteY76" fmla="*/ 1794250 h 2038480"/>
              <a:gd name="connsiteX77" fmla="*/ 467011 w 761346"/>
              <a:gd name="connsiteY77" fmla="*/ 1786401 h 2038480"/>
              <a:gd name="connsiteX78" fmla="*/ 474860 w 761346"/>
              <a:gd name="connsiteY78" fmla="*/ 1774628 h 2038480"/>
              <a:gd name="connsiteX79" fmla="*/ 482709 w 761346"/>
              <a:gd name="connsiteY79" fmla="*/ 1751081 h 2038480"/>
              <a:gd name="connsiteX80" fmla="*/ 494482 w 761346"/>
              <a:gd name="connsiteY80" fmla="*/ 1715761 h 2038480"/>
              <a:gd name="connsiteX81" fmla="*/ 498407 w 761346"/>
              <a:gd name="connsiteY81" fmla="*/ 1703987 h 2038480"/>
              <a:gd name="connsiteX82" fmla="*/ 502331 w 761346"/>
              <a:gd name="connsiteY82" fmla="*/ 1692214 h 2038480"/>
              <a:gd name="connsiteX83" fmla="*/ 510180 w 761346"/>
              <a:gd name="connsiteY83" fmla="*/ 1680441 h 2038480"/>
              <a:gd name="connsiteX84" fmla="*/ 521954 w 761346"/>
              <a:gd name="connsiteY84" fmla="*/ 1629422 h 2038480"/>
              <a:gd name="connsiteX85" fmla="*/ 525878 w 761346"/>
              <a:gd name="connsiteY85" fmla="*/ 1617649 h 2038480"/>
              <a:gd name="connsiteX86" fmla="*/ 529803 w 761346"/>
              <a:gd name="connsiteY86" fmla="*/ 1574480 h 2038480"/>
              <a:gd name="connsiteX87" fmla="*/ 533727 w 761346"/>
              <a:gd name="connsiteY87" fmla="*/ 1558782 h 2038480"/>
              <a:gd name="connsiteX88" fmla="*/ 537652 w 761346"/>
              <a:gd name="connsiteY88" fmla="*/ 1539160 h 2038480"/>
              <a:gd name="connsiteX89" fmla="*/ 545501 w 761346"/>
              <a:gd name="connsiteY89" fmla="*/ 1437124 h 2038480"/>
              <a:gd name="connsiteX90" fmla="*/ 553349 w 761346"/>
              <a:gd name="connsiteY90" fmla="*/ 1382181 h 2038480"/>
              <a:gd name="connsiteX91" fmla="*/ 557274 w 761346"/>
              <a:gd name="connsiteY91" fmla="*/ 1315465 h 2038480"/>
              <a:gd name="connsiteX92" fmla="*/ 565123 w 761346"/>
              <a:gd name="connsiteY92" fmla="*/ 1213429 h 2038480"/>
              <a:gd name="connsiteX93" fmla="*/ 569047 w 761346"/>
              <a:gd name="connsiteY93" fmla="*/ 1174185 h 2038480"/>
              <a:gd name="connsiteX94" fmla="*/ 576896 w 761346"/>
              <a:gd name="connsiteY94" fmla="*/ 1138865 h 2038480"/>
              <a:gd name="connsiteX95" fmla="*/ 580821 w 761346"/>
              <a:gd name="connsiteY95" fmla="*/ 1107469 h 2038480"/>
              <a:gd name="connsiteX96" fmla="*/ 584745 w 761346"/>
              <a:gd name="connsiteY96" fmla="*/ 1095695 h 2038480"/>
              <a:gd name="connsiteX97" fmla="*/ 588670 w 761346"/>
              <a:gd name="connsiteY97" fmla="*/ 1079998 h 2038480"/>
              <a:gd name="connsiteX98" fmla="*/ 596519 w 761346"/>
              <a:gd name="connsiteY98" fmla="*/ 1056451 h 2038480"/>
              <a:gd name="connsiteX99" fmla="*/ 604367 w 761346"/>
              <a:gd name="connsiteY99" fmla="*/ 1021131 h 2038480"/>
              <a:gd name="connsiteX100" fmla="*/ 608292 w 761346"/>
              <a:gd name="connsiteY100" fmla="*/ 832756 h 2038480"/>
              <a:gd name="connsiteX101" fmla="*/ 616141 w 761346"/>
              <a:gd name="connsiteY101" fmla="*/ 801361 h 2038480"/>
              <a:gd name="connsiteX102" fmla="*/ 623990 w 761346"/>
              <a:gd name="connsiteY102" fmla="*/ 789587 h 2038480"/>
              <a:gd name="connsiteX103" fmla="*/ 639688 w 761346"/>
              <a:gd name="connsiteY103" fmla="*/ 766041 h 2038480"/>
              <a:gd name="connsiteX104" fmla="*/ 643612 w 761346"/>
              <a:gd name="connsiteY104" fmla="*/ 754267 h 2038480"/>
              <a:gd name="connsiteX105" fmla="*/ 671083 w 761346"/>
              <a:gd name="connsiteY105" fmla="*/ 718947 h 2038480"/>
              <a:gd name="connsiteX106" fmla="*/ 678932 w 761346"/>
              <a:gd name="connsiteY106" fmla="*/ 695400 h 2038480"/>
              <a:gd name="connsiteX107" fmla="*/ 686781 w 761346"/>
              <a:gd name="connsiteY107" fmla="*/ 683627 h 2038480"/>
              <a:gd name="connsiteX108" fmla="*/ 698555 w 761346"/>
              <a:gd name="connsiteY108" fmla="*/ 644382 h 2038480"/>
              <a:gd name="connsiteX109" fmla="*/ 706404 w 761346"/>
              <a:gd name="connsiteY109" fmla="*/ 616911 h 2038480"/>
              <a:gd name="connsiteX110" fmla="*/ 702479 w 761346"/>
              <a:gd name="connsiteY110" fmla="*/ 554119 h 2038480"/>
              <a:gd name="connsiteX111" fmla="*/ 702651 w 761346"/>
              <a:gd name="connsiteY111" fmla="*/ 522724 h 2038480"/>
              <a:gd name="connsiteX112" fmla="*/ 704074 w 761346"/>
              <a:gd name="connsiteY112" fmla="*/ 500428 h 2038480"/>
              <a:gd name="connsiteX113" fmla="*/ 702823 w 761346"/>
              <a:gd name="connsiteY113" fmla="*/ 450488 h 2038480"/>
              <a:gd name="connsiteX114" fmla="*/ 692300 w 761346"/>
              <a:gd name="connsiteY114" fmla="*/ 421767 h 2038480"/>
              <a:gd name="connsiteX115" fmla="*/ 678932 w 761346"/>
              <a:gd name="connsiteY115" fmla="*/ 294027 h 2038480"/>
              <a:gd name="connsiteX116" fmla="*/ 682857 w 761346"/>
              <a:gd name="connsiteY116" fmla="*/ 271558 h 2038480"/>
              <a:gd name="connsiteX117" fmla="*/ 690706 w 761346"/>
              <a:gd name="connsiteY117" fmla="*/ 259785 h 2038480"/>
              <a:gd name="connsiteX118" fmla="*/ 706404 w 761346"/>
              <a:gd name="connsiteY118" fmla="*/ 236238 h 2038480"/>
              <a:gd name="connsiteX119" fmla="*/ 710328 w 761346"/>
              <a:gd name="connsiteY119" fmla="*/ 224465 h 2038480"/>
              <a:gd name="connsiteX120" fmla="*/ 722101 w 761346"/>
              <a:gd name="connsiteY120" fmla="*/ 212691 h 2038480"/>
              <a:gd name="connsiteX121" fmla="*/ 733875 w 761346"/>
              <a:gd name="connsiteY121" fmla="*/ 185220 h 2038480"/>
              <a:gd name="connsiteX122" fmla="*/ 761346 w 761346"/>
              <a:gd name="connsiteY122" fmla="*/ 118504 h 2038480"/>
              <a:gd name="connsiteX123" fmla="*/ 757422 w 761346"/>
              <a:gd name="connsiteY123" fmla="*/ 102806 h 2038480"/>
              <a:gd name="connsiteX124" fmla="*/ 734953 w 761346"/>
              <a:gd name="connsiteY124" fmla="*/ 84263 h 2038480"/>
              <a:gd name="connsiteX125" fmla="*/ 600443 w 761346"/>
              <a:gd name="connsiteY125" fmla="*/ 94957 h 2038480"/>
              <a:gd name="connsiteX126" fmla="*/ 518029 w 761346"/>
              <a:gd name="connsiteY126" fmla="*/ 94957 h 2038480"/>
              <a:gd name="connsiteX127" fmla="*/ 427767 w 761346"/>
              <a:gd name="connsiteY127" fmla="*/ 91033 h 2038480"/>
              <a:gd name="connsiteX128" fmla="*/ 357126 w 761346"/>
              <a:gd name="connsiteY128" fmla="*/ 83184 h 2038480"/>
              <a:gd name="connsiteX129" fmla="*/ 302184 w 761346"/>
              <a:gd name="connsiteY129" fmla="*/ 79259 h 2038480"/>
              <a:gd name="connsiteX130" fmla="*/ 278637 w 761346"/>
              <a:gd name="connsiteY130" fmla="*/ 75335 h 2038480"/>
              <a:gd name="connsiteX131" fmla="*/ 262939 w 761346"/>
              <a:gd name="connsiteY131" fmla="*/ 67486 h 2038480"/>
              <a:gd name="connsiteX132" fmla="*/ 247241 w 761346"/>
              <a:gd name="connsiteY132" fmla="*/ 63562 h 2038480"/>
              <a:gd name="connsiteX133" fmla="*/ 223695 w 761346"/>
              <a:gd name="connsiteY133" fmla="*/ 51788 h 2038480"/>
              <a:gd name="connsiteX134" fmla="*/ 207997 w 761346"/>
              <a:gd name="connsiteY134" fmla="*/ 43939 h 2038480"/>
              <a:gd name="connsiteX135" fmla="*/ 184450 w 761346"/>
              <a:gd name="connsiteY135" fmla="*/ 36090 h 2038480"/>
              <a:gd name="connsiteX136" fmla="*/ 149130 w 761346"/>
              <a:gd name="connsiteY136" fmla="*/ 20392 h 2038480"/>
              <a:gd name="connsiteX137" fmla="*/ 133432 w 761346"/>
              <a:gd name="connsiteY137" fmla="*/ 12544 h 2038480"/>
              <a:gd name="connsiteX138" fmla="*/ 121658 w 761346"/>
              <a:gd name="connsiteY138" fmla="*/ 4695 h 2038480"/>
              <a:gd name="connsiteX0" fmla="*/ 121658 w 761346"/>
              <a:gd name="connsiteY0" fmla="*/ 4695 h 2038480"/>
              <a:gd name="connsiteX1" fmla="*/ 87418 w 761346"/>
              <a:gd name="connsiteY1" fmla="*/ 15044 h 2038480"/>
              <a:gd name="connsiteX2" fmla="*/ 94187 w 761346"/>
              <a:gd name="connsiteY2" fmla="*/ 94957 h 2038480"/>
              <a:gd name="connsiteX3" fmla="*/ 90263 w 761346"/>
              <a:gd name="connsiteY3" fmla="*/ 189144 h 2038480"/>
              <a:gd name="connsiteX4" fmla="*/ 86338 w 761346"/>
              <a:gd name="connsiteY4" fmla="*/ 216616 h 2038480"/>
              <a:gd name="connsiteX5" fmla="*/ 70640 w 761346"/>
              <a:gd name="connsiteY5" fmla="*/ 306878 h 2038480"/>
              <a:gd name="connsiteX6" fmla="*/ 66716 w 761346"/>
              <a:gd name="connsiteY6" fmla="*/ 322576 h 2038480"/>
              <a:gd name="connsiteX7" fmla="*/ 51018 w 761346"/>
              <a:gd name="connsiteY7" fmla="*/ 346123 h 2038480"/>
              <a:gd name="connsiteX8" fmla="*/ 39245 w 761346"/>
              <a:gd name="connsiteY8" fmla="*/ 369670 h 2038480"/>
              <a:gd name="connsiteX9" fmla="*/ 27471 w 761346"/>
              <a:gd name="connsiteY9" fmla="*/ 393216 h 2038480"/>
              <a:gd name="connsiteX10" fmla="*/ 19622 w 761346"/>
              <a:gd name="connsiteY10" fmla="*/ 416763 h 2038480"/>
              <a:gd name="connsiteX11" fmla="*/ 15698 w 761346"/>
              <a:gd name="connsiteY11" fmla="*/ 428537 h 2038480"/>
              <a:gd name="connsiteX12" fmla="*/ 11773 w 761346"/>
              <a:gd name="connsiteY12" fmla="*/ 448159 h 2038480"/>
              <a:gd name="connsiteX13" fmla="*/ 7849 w 761346"/>
              <a:gd name="connsiteY13" fmla="*/ 459932 h 2038480"/>
              <a:gd name="connsiteX14" fmla="*/ 3925 w 761346"/>
              <a:gd name="connsiteY14" fmla="*/ 479555 h 2038480"/>
              <a:gd name="connsiteX15" fmla="*/ 0 w 761346"/>
              <a:gd name="connsiteY15" fmla="*/ 522724 h 2038480"/>
              <a:gd name="connsiteX16" fmla="*/ 7849 w 761346"/>
              <a:gd name="connsiteY16" fmla="*/ 569817 h 2038480"/>
              <a:gd name="connsiteX17" fmla="*/ 11773 w 761346"/>
              <a:gd name="connsiteY17" fmla="*/ 585515 h 2038480"/>
              <a:gd name="connsiteX18" fmla="*/ 19622 w 761346"/>
              <a:gd name="connsiteY18" fmla="*/ 597289 h 2038480"/>
              <a:gd name="connsiteX19" fmla="*/ 31396 w 761346"/>
              <a:gd name="connsiteY19" fmla="*/ 624760 h 2038480"/>
              <a:gd name="connsiteX20" fmla="*/ 35320 w 761346"/>
              <a:gd name="connsiteY20" fmla="*/ 636533 h 2038480"/>
              <a:gd name="connsiteX21" fmla="*/ 43169 w 761346"/>
              <a:gd name="connsiteY21" fmla="*/ 648307 h 2038480"/>
              <a:gd name="connsiteX22" fmla="*/ 54943 w 761346"/>
              <a:gd name="connsiteY22" fmla="*/ 671853 h 2038480"/>
              <a:gd name="connsiteX23" fmla="*/ 66716 w 761346"/>
              <a:gd name="connsiteY23" fmla="*/ 711098 h 2038480"/>
              <a:gd name="connsiteX24" fmla="*/ 74565 w 761346"/>
              <a:gd name="connsiteY24" fmla="*/ 722871 h 2038480"/>
              <a:gd name="connsiteX25" fmla="*/ 78489 w 761346"/>
              <a:gd name="connsiteY25" fmla="*/ 738569 h 2038480"/>
              <a:gd name="connsiteX26" fmla="*/ 86338 w 761346"/>
              <a:gd name="connsiteY26" fmla="*/ 762116 h 2038480"/>
              <a:gd name="connsiteX27" fmla="*/ 90263 w 761346"/>
              <a:gd name="connsiteY27" fmla="*/ 773889 h 2038480"/>
              <a:gd name="connsiteX28" fmla="*/ 98112 w 761346"/>
              <a:gd name="connsiteY28" fmla="*/ 801361 h 2038480"/>
              <a:gd name="connsiteX29" fmla="*/ 94187 w 761346"/>
              <a:gd name="connsiteY29" fmla="*/ 946566 h 2038480"/>
              <a:gd name="connsiteX30" fmla="*/ 90263 w 761346"/>
              <a:gd name="connsiteY30" fmla="*/ 962264 h 2038480"/>
              <a:gd name="connsiteX31" fmla="*/ 86338 w 761346"/>
              <a:gd name="connsiteY31" fmla="*/ 981886 h 2038480"/>
              <a:gd name="connsiteX32" fmla="*/ 82414 w 761346"/>
              <a:gd name="connsiteY32" fmla="*/ 1013282 h 2038480"/>
              <a:gd name="connsiteX33" fmla="*/ 74565 w 761346"/>
              <a:gd name="connsiteY33" fmla="*/ 1056451 h 2038480"/>
              <a:gd name="connsiteX34" fmla="*/ 70640 w 761346"/>
              <a:gd name="connsiteY34" fmla="*/ 1103544 h 2038480"/>
              <a:gd name="connsiteX35" fmla="*/ 66716 w 761346"/>
              <a:gd name="connsiteY35" fmla="*/ 1119242 h 2038480"/>
              <a:gd name="connsiteX36" fmla="*/ 70640 w 761346"/>
              <a:gd name="connsiteY36" fmla="*/ 1229127 h 2038480"/>
              <a:gd name="connsiteX37" fmla="*/ 78489 w 761346"/>
              <a:gd name="connsiteY37" fmla="*/ 1260523 h 2038480"/>
              <a:gd name="connsiteX38" fmla="*/ 82414 w 761346"/>
              <a:gd name="connsiteY38" fmla="*/ 1276221 h 2038480"/>
              <a:gd name="connsiteX39" fmla="*/ 86338 w 761346"/>
              <a:gd name="connsiteY39" fmla="*/ 1291919 h 2038480"/>
              <a:gd name="connsiteX40" fmla="*/ 90263 w 761346"/>
              <a:gd name="connsiteY40" fmla="*/ 1303692 h 2038480"/>
              <a:gd name="connsiteX41" fmla="*/ 94187 w 761346"/>
              <a:gd name="connsiteY41" fmla="*/ 1335088 h 2038480"/>
              <a:gd name="connsiteX42" fmla="*/ 102036 w 761346"/>
              <a:gd name="connsiteY42" fmla="*/ 1362559 h 2038480"/>
              <a:gd name="connsiteX43" fmla="*/ 109885 w 761346"/>
              <a:gd name="connsiteY43" fmla="*/ 1390030 h 2038480"/>
              <a:gd name="connsiteX44" fmla="*/ 117734 w 761346"/>
              <a:gd name="connsiteY44" fmla="*/ 1433199 h 2038480"/>
              <a:gd name="connsiteX45" fmla="*/ 105616 w 761346"/>
              <a:gd name="connsiteY45" fmla="*/ 1439626 h 2038480"/>
              <a:gd name="connsiteX46" fmla="*/ 106351 w 761346"/>
              <a:gd name="connsiteY46" fmla="*/ 1484953 h 2038480"/>
              <a:gd name="connsiteX47" fmla="*/ 135589 w 761346"/>
              <a:gd name="connsiteY47" fmla="*/ 1537736 h 2038480"/>
              <a:gd name="connsiteX48" fmla="*/ 142187 w 761346"/>
              <a:gd name="connsiteY48" fmla="*/ 1574480 h 2038480"/>
              <a:gd name="connsiteX49" fmla="*/ 148613 w 761346"/>
              <a:gd name="connsiteY49" fmla="*/ 1629250 h 2038480"/>
              <a:gd name="connsiteX50" fmla="*/ 155211 w 761346"/>
              <a:gd name="connsiteY50" fmla="*/ 1672420 h 2038480"/>
              <a:gd name="connsiteX51" fmla="*/ 148441 w 761346"/>
              <a:gd name="connsiteY51" fmla="*/ 1697390 h 2038480"/>
              <a:gd name="connsiteX52" fmla="*/ 163061 w 761346"/>
              <a:gd name="connsiteY52" fmla="*/ 1715589 h 2038480"/>
              <a:gd name="connsiteX53" fmla="*/ 180353 w 761346"/>
              <a:gd name="connsiteY53" fmla="*/ 1804601 h 2038480"/>
              <a:gd name="connsiteX54" fmla="*/ 192299 w 761346"/>
              <a:gd name="connsiteY54" fmla="*/ 1837419 h 2038480"/>
              <a:gd name="connsiteX55" fmla="*/ 200148 w 761346"/>
              <a:gd name="connsiteY55" fmla="*/ 1868815 h 2038480"/>
              <a:gd name="connsiteX56" fmla="*/ 204072 w 761346"/>
              <a:gd name="connsiteY56" fmla="*/ 1939455 h 2038480"/>
              <a:gd name="connsiteX57" fmla="*/ 207997 w 761346"/>
              <a:gd name="connsiteY57" fmla="*/ 1955153 h 2038480"/>
              <a:gd name="connsiteX58" fmla="*/ 215846 w 761346"/>
              <a:gd name="connsiteY58" fmla="*/ 1982624 h 2038480"/>
              <a:gd name="connsiteX59" fmla="*/ 223695 w 761346"/>
              <a:gd name="connsiteY59" fmla="*/ 2021869 h 2038480"/>
              <a:gd name="connsiteX60" fmla="*/ 231543 w 761346"/>
              <a:gd name="connsiteY60" fmla="*/ 2033642 h 2038480"/>
              <a:gd name="connsiteX61" fmla="*/ 243317 w 761346"/>
              <a:gd name="connsiteY61" fmla="*/ 2037567 h 2038480"/>
              <a:gd name="connsiteX62" fmla="*/ 290410 w 761346"/>
              <a:gd name="connsiteY62" fmla="*/ 2029718 h 2038480"/>
              <a:gd name="connsiteX63" fmla="*/ 302184 w 761346"/>
              <a:gd name="connsiteY63" fmla="*/ 2025793 h 2038480"/>
              <a:gd name="connsiteX64" fmla="*/ 313957 w 761346"/>
              <a:gd name="connsiteY64" fmla="*/ 2014020 h 2038480"/>
              <a:gd name="connsiteX65" fmla="*/ 329655 w 761346"/>
              <a:gd name="connsiteY65" fmla="*/ 1990473 h 2038480"/>
              <a:gd name="connsiteX66" fmla="*/ 349277 w 761346"/>
              <a:gd name="connsiteY66" fmla="*/ 1955153 h 2038480"/>
              <a:gd name="connsiteX67" fmla="*/ 357126 w 761346"/>
              <a:gd name="connsiteY67" fmla="*/ 1931606 h 2038480"/>
              <a:gd name="connsiteX68" fmla="*/ 372824 w 761346"/>
              <a:gd name="connsiteY68" fmla="*/ 1908059 h 2038480"/>
              <a:gd name="connsiteX69" fmla="*/ 384598 w 761346"/>
              <a:gd name="connsiteY69" fmla="*/ 1884513 h 2038480"/>
              <a:gd name="connsiteX70" fmla="*/ 396371 w 761346"/>
              <a:gd name="connsiteY70" fmla="*/ 1872739 h 2038480"/>
              <a:gd name="connsiteX71" fmla="*/ 415993 w 761346"/>
              <a:gd name="connsiteY71" fmla="*/ 1853117 h 2038480"/>
              <a:gd name="connsiteX72" fmla="*/ 423842 w 761346"/>
              <a:gd name="connsiteY72" fmla="*/ 1841344 h 2038480"/>
              <a:gd name="connsiteX73" fmla="*/ 427767 w 761346"/>
              <a:gd name="connsiteY73" fmla="*/ 1829570 h 2038480"/>
              <a:gd name="connsiteX74" fmla="*/ 439540 w 761346"/>
              <a:gd name="connsiteY74" fmla="*/ 1821721 h 2038480"/>
              <a:gd name="connsiteX75" fmla="*/ 447389 w 761346"/>
              <a:gd name="connsiteY75" fmla="*/ 1809948 h 2038480"/>
              <a:gd name="connsiteX76" fmla="*/ 455238 w 761346"/>
              <a:gd name="connsiteY76" fmla="*/ 1794250 h 2038480"/>
              <a:gd name="connsiteX77" fmla="*/ 467011 w 761346"/>
              <a:gd name="connsiteY77" fmla="*/ 1786401 h 2038480"/>
              <a:gd name="connsiteX78" fmla="*/ 474860 w 761346"/>
              <a:gd name="connsiteY78" fmla="*/ 1774628 h 2038480"/>
              <a:gd name="connsiteX79" fmla="*/ 482709 w 761346"/>
              <a:gd name="connsiteY79" fmla="*/ 1751081 h 2038480"/>
              <a:gd name="connsiteX80" fmla="*/ 494482 w 761346"/>
              <a:gd name="connsiteY80" fmla="*/ 1715761 h 2038480"/>
              <a:gd name="connsiteX81" fmla="*/ 498407 w 761346"/>
              <a:gd name="connsiteY81" fmla="*/ 1703987 h 2038480"/>
              <a:gd name="connsiteX82" fmla="*/ 502331 w 761346"/>
              <a:gd name="connsiteY82" fmla="*/ 1692214 h 2038480"/>
              <a:gd name="connsiteX83" fmla="*/ 510180 w 761346"/>
              <a:gd name="connsiteY83" fmla="*/ 1680441 h 2038480"/>
              <a:gd name="connsiteX84" fmla="*/ 521954 w 761346"/>
              <a:gd name="connsiteY84" fmla="*/ 1629422 h 2038480"/>
              <a:gd name="connsiteX85" fmla="*/ 525878 w 761346"/>
              <a:gd name="connsiteY85" fmla="*/ 1617649 h 2038480"/>
              <a:gd name="connsiteX86" fmla="*/ 529803 w 761346"/>
              <a:gd name="connsiteY86" fmla="*/ 1574480 h 2038480"/>
              <a:gd name="connsiteX87" fmla="*/ 533727 w 761346"/>
              <a:gd name="connsiteY87" fmla="*/ 1558782 h 2038480"/>
              <a:gd name="connsiteX88" fmla="*/ 537652 w 761346"/>
              <a:gd name="connsiteY88" fmla="*/ 1539160 h 2038480"/>
              <a:gd name="connsiteX89" fmla="*/ 545501 w 761346"/>
              <a:gd name="connsiteY89" fmla="*/ 1437124 h 2038480"/>
              <a:gd name="connsiteX90" fmla="*/ 553349 w 761346"/>
              <a:gd name="connsiteY90" fmla="*/ 1382181 h 2038480"/>
              <a:gd name="connsiteX91" fmla="*/ 557274 w 761346"/>
              <a:gd name="connsiteY91" fmla="*/ 1315465 h 2038480"/>
              <a:gd name="connsiteX92" fmla="*/ 565123 w 761346"/>
              <a:gd name="connsiteY92" fmla="*/ 1213429 h 2038480"/>
              <a:gd name="connsiteX93" fmla="*/ 569047 w 761346"/>
              <a:gd name="connsiteY93" fmla="*/ 1174185 h 2038480"/>
              <a:gd name="connsiteX94" fmla="*/ 576896 w 761346"/>
              <a:gd name="connsiteY94" fmla="*/ 1138865 h 2038480"/>
              <a:gd name="connsiteX95" fmla="*/ 580821 w 761346"/>
              <a:gd name="connsiteY95" fmla="*/ 1107469 h 2038480"/>
              <a:gd name="connsiteX96" fmla="*/ 584745 w 761346"/>
              <a:gd name="connsiteY96" fmla="*/ 1095695 h 2038480"/>
              <a:gd name="connsiteX97" fmla="*/ 588670 w 761346"/>
              <a:gd name="connsiteY97" fmla="*/ 1079998 h 2038480"/>
              <a:gd name="connsiteX98" fmla="*/ 596519 w 761346"/>
              <a:gd name="connsiteY98" fmla="*/ 1056451 h 2038480"/>
              <a:gd name="connsiteX99" fmla="*/ 604367 w 761346"/>
              <a:gd name="connsiteY99" fmla="*/ 1021131 h 2038480"/>
              <a:gd name="connsiteX100" fmla="*/ 608292 w 761346"/>
              <a:gd name="connsiteY100" fmla="*/ 832756 h 2038480"/>
              <a:gd name="connsiteX101" fmla="*/ 616141 w 761346"/>
              <a:gd name="connsiteY101" fmla="*/ 801361 h 2038480"/>
              <a:gd name="connsiteX102" fmla="*/ 623990 w 761346"/>
              <a:gd name="connsiteY102" fmla="*/ 789587 h 2038480"/>
              <a:gd name="connsiteX103" fmla="*/ 639688 w 761346"/>
              <a:gd name="connsiteY103" fmla="*/ 766041 h 2038480"/>
              <a:gd name="connsiteX104" fmla="*/ 643612 w 761346"/>
              <a:gd name="connsiteY104" fmla="*/ 754267 h 2038480"/>
              <a:gd name="connsiteX105" fmla="*/ 671083 w 761346"/>
              <a:gd name="connsiteY105" fmla="*/ 718947 h 2038480"/>
              <a:gd name="connsiteX106" fmla="*/ 678932 w 761346"/>
              <a:gd name="connsiteY106" fmla="*/ 695400 h 2038480"/>
              <a:gd name="connsiteX107" fmla="*/ 686781 w 761346"/>
              <a:gd name="connsiteY107" fmla="*/ 683627 h 2038480"/>
              <a:gd name="connsiteX108" fmla="*/ 698555 w 761346"/>
              <a:gd name="connsiteY108" fmla="*/ 644382 h 2038480"/>
              <a:gd name="connsiteX109" fmla="*/ 706404 w 761346"/>
              <a:gd name="connsiteY109" fmla="*/ 616911 h 2038480"/>
              <a:gd name="connsiteX110" fmla="*/ 702479 w 761346"/>
              <a:gd name="connsiteY110" fmla="*/ 554119 h 2038480"/>
              <a:gd name="connsiteX111" fmla="*/ 702651 w 761346"/>
              <a:gd name="connsiteY111" fmla="*/ 522724 h 2038480"/>
              <a:gd name="connsiteX112" fmla="*/ 704074 w 761346"/>
              <a:gd name="connsiteY112" fmla="*/ 500428 h 2038480"/>
              <a:gd name="connsiteX113" fmla="*/ 702823 w 761346"/>
              <a:gd name="connsiteY113" fmla="*/ 450488 h 2038480"/>
              <a:gd name="connsiteX114" fmla="*/ 692300 w 761346"/>
              <a:gd name="connsiteY114" fmla="*/ 421767 h 2038480"/>
              <a:gd name="connsiteX115" fmla="*/ 678932 w 761346"/>
              <a:gd name="connsiteY115" fmla="*/ 294027 h 2038480"/>
              <a:gd name="connsiteX116" fmla="*/ 682857 w 761346"/>
              <a:gd name="connsiteY116" fmla="*/ 271558 h 2038480"/>
              <a:gd name="connsiteX117" fmla="*/ 690706 w 761346"/>
              <a:gd name="connsiteY117" fmla="*/ 259785 h 2038480"/>
              <a:gd name="connsiteX118" fmla="*/ 706404 w 761346"/>
              <a:gd name="connsiteY118" fmla="*/ 236238 h 2038480"/>
              <a:gd name="connsiteX119" fmla="*/ 710328 w 761346"/>
              <a:gd name="connsiteY119" fmla="*/ 224465 h 2038480"/>
              <a:gd name="connsiteX120" fmla="*/ 722101 w 761346"/>
              <a:gd name="connsiteY120" fmla="*/ 212691 h 2038480"/>
              <a:gd name="connsiteX121" fmla="*/ 733875 w 761346"/>
              <a:gd name="connsiteY121" fmla="*/ 185220 h 2038480"/>
              <a:gd name="connsiteX122" fmla="*/ 761346 w 761346"/>
              <a:gd name="connsiteY122" fmla="*/ 118504 h 2038480"/>
              <a:gd name="connsiteX123" fmla="*/ 757422 w 761346"/>
              <a:gd name="connsiteY123" fmla="*/ 102806 h 2038480"/>
              <a:gd name="connsiteX124" fmla="*/ 734953 w 761346"/>
              <a:gd name="connsiteY124" fmla="*/ 84263 h 2038480"/>
              <a:gd name="connsiteX125" fmla="*/ 600443 w 761346"/>
              <a:gd name="connsiteY125" fmla="*/ 94957 h 2038480"/>
              <a:gd name="connsiteX126" fmla="*/ 518029 w 761346"/>
              <a:gd name="connsiteY126" fmla="*/ 94957 h 2038480"/>
              <a:gd name="connsiteX127" fmla="*/ 427767 w 761346"/>
              <a:gd name="connsiteY127" fmla="*/ 91033 h 2038480"/>
              <a:gd name="connsiteX128" fmla="*/ 357126 w 761346"/>
              <a:gd name="connsiteY128" fmla="*/ 83184 h 2038480"/>
              <a:gd name="connsiteX129" fmla="*/ 302184 w 761346"/>
              <a:gd name="connsiteY129" fmla="*/ 79259 h 2038480"/>
              <a:gd name="connsiteX130" fmla="*/ 278637 w 761346"/>
              <a:gd name="connsiteY130" fmla="*/ 75335 h 2038480"/>
              <a:gd name="connsiteX131" fmla="*/ 262939 w 761346"/>
              <a:gd name="connsiteY131" fmla="*/ 67486 h 2038480"/>
              <a:gd name="connsiteX132" fmla="*/ 247241 w 761346"/>
              <a:gd name="connsiteY132" fmla="*/ 63562 h 2038480"/>
              <a:gd name="connsiteX133" fmla="*/ 223695 w 761346"/>
              <a:gd name="connsiteY133" fmla="*/ 51788 h 2038480"/>
              <a:gd name="connsiteX134" fmla="*/ 207997 w 761346"/>
              <a:gd name="connsiteY134" fmla="*/ 43939 h 2038480"/>
              <a:gd name="connsiteX135" fmla="*/ 184450 w 761346"/>
              <a:gd name="connsiteY135" fmla="*/ 36090 h 2038480"/>
              <a:gd name="connsiteX136" fmla="*/ 149130 w 761346"/>
              <a:gd name="connsiteY136" fmla="*/ 20392 h 2038480"/>
              <a:gd name="connsiteX137" fmla="*/ 133432 w 761346"/>
              <a:gd name="connsiteY137" fmla="*/ 12544 h 2038480"/>
              <a:gd name="connsiteX138" fmla="*/ 121658 w 761346"/>
              <a:gd name="connsiteY138" fmla="*/ 4695 h 2038480"/>
              <a:gd name="connsiteX0" fmla="*/ 121658 w 761346"/>
              <a:gd name="connsiteY0" fmla="*/ 4695 h 2038480"/>
              <a:gd name="connsiteX1" fmla="*/ 87418 w 761346"/>
              <a:gd name="connsiteY1" fmla="*/ 15044 h 2038480"/>
              <a:gd name="connsiteX2" fmla="*/ 94187 w 761346"/>
              <a:gd name="connsiteY2" fmla="*/ 94957 h 2038480"/>
              <a:gd name="connsiteX3" fmla="*/ 90263 w 761346"/>
              <a:gd name="connsiteY3" fmla="*/ 189144 h 2038480"/>
              <a:gd name="connsiteX4" fmla="*/ 86338 w 761346"/>
              <a:gd name="connsiteY4" fmla="*/ 216616 h 2038480"/>
              <a:gd name="connsiteX5" fmla="*/ 70640 w 761346"/>
              <a:gd name="connsiteY5" fmla="*/ 306878 h 2038480"/>
              <a:gd name="connsiteX6" fmla="*/ 66716 w 761346"/>
              <a:gd name="connsiteY6" fmla="*/ 322576 h 2038480"/>
              <a:gd name="connsiteX7" fmla="*/ 51018 w 761346"/>
              <a:gd name="connsiteY7" fmla="*/ 346123 h 2038480"/>
              <a:gd name="connsiteX8" fmla="*/ 39245 w 761346"/>
              <a:gd name="connsiteY8" fmla="*/ 369670 h 2038480"/>
              <a:gd name="connsiteX9" fmla="*/ 27471 w 761346"/>
              <a:gd name="connsiteY9" fmla="*/ 393216 h 2038480"/>
              <a:gd name="connsiteX10" fmla="*/ 19622 w 761346"/>
              <a:gd name="connsiteY10" fmla="*/ 416763 h 2038480"/>
              <a:gd name="connsiteX11" fmla="*/ 15698 w 761346"/>
              <a:gd name="connsiteY11" fmla="*/ 428537 h 2038480"/>
              <a:gd name="connsiteX12" fmla="*/ 11773 w 761346"/>
              <a:gd name="connsiteY12" fmla="*/ 448159 h 2038480"/>
              <a:gd name="connsiteX13" fmla="*/ 7849 w 761346"/>
              <a:gd name="connsiteY13" fmla="*/ 459932 h 2038480"/>
              <a:gd name="connsiteX14" fmla="*/ 3925 w 761346"/>
              <a:gd name="connsiteY14" fmla="*/ 479555 h 2038480"/>
              <a:gd name="connsiteX15" fmla="*/ 0 w 761346"/>
              <a:gd name="connsiteY15" fmla="*/ 522724 h 2038480"/>
              <a:gd name="connsiteX16" fmla="*/ 7849 w 761346"/>
              <a:gd name="connsiteY16" fmla="*/ 569817 h 2038480"/>
              <a:gd name="connsiteX17" fmla="*/ 11773 w 761346"/>
              <a:gd name="connsiteY17" fmla="*/ 585515 h 2038480"/>
              <a:gd name="connsiteX18" fmla="*/ 19622 w 761346"/>
              <a:gd name="connsiteY18" fmla="*/ 597289 h 2038480"/>
              <a:gd name="connsiteX19" fmla="*/ 31396 w 761346"/>
              <a:gd name="connsiteY19" fmla="*/ 624760 h 2038480"/>
              <a:gd name="connsiteX20" fmla="*/ 35320 w 761346"/>
              <a:gd name="connsiteY20" fmla="*/ 636533 h 2038480"/>
              <a:gd name="connsiteX21" fmla="*/ 43169 w 761346"/>
              <a:gd name="connsiteY21" fmla="*/ 648307 h 2038480"/>
              <a:gd name="connsiteX22" fmla="*/ 54943 w 761346"/>
              <a:gd name="connsiteY22" fmla="*/ 671853 h 2038480"/>
              <a:gd name="connsiteX23" fmla="*/ 66716 w 761346"/>
              <a:gd name="connsiteY23" fmla="*/ 711098 h 2038480"/>
              <a:gd name="connsiteX24" fmla="*/ 74565 w 761346"/>
              <a:gd name="connsiteY24" fmla="*/ 722871 h 2038480"/>
              <a:gd name="connsiteX25" fmla="*/ 78489 w 761346"/>
              <a:gd name="connsiteY25" fmla="*/ 738569 h 2038480"/>
              <a:gd name="connsiteX26" fmla="*/ 86338 w 761346"/>
              <a:gd name="connsiteY26" fmla="*/ 762116 h 2038480"/>
              <a:gd name="connsiteX27" fmla="*/ 90263 w 761346"/>
              <a:gd name="connsiteY27" fmla="*/ 773889 h 2038480"/>
              <a:gd name="connsiteX28" fmla="*/ 98112 w 761346"/>
              <a:gd name="connsiteY28" fmla="*/ 801361 h 2038480"/>
              <a:gd name="connsiteX29" fmla="*/ 94187 w 761346"/>
              <a:gd name="connsiteY29" fmla="*/ 946566 h 2038480"/>
              <a:gd name="connsiteX30" fmla="*/ 90263 w 761346"/>
              <a:gd name="connsiteY30" fmla="*/ 962264 h 2038480"/>
              <a:gd name="connsiteX31" fmla="*/ 86338 w 761346"/>
              <a:gd name="connsiteY31" fmla="*/ 981886 h 2038480"/>
              <a:gd name="connsiteX32" fmla="*/ 82414 w 761346"/>
              <a:gd name="connsiteY32" fmla="*/ 1013282 h 2038480"/>
              <a:gd name="connsiteX33" fmla="*/ 74565 w 761346"/>
              <a:gd name="connsiteY33" fmla="*/ 1056451 h 2038480"/>
              <a:gd name="connsiteX34" fmla="*/ 70640 w 761346"/>
              <a:gd name="connsiteY34" fmla="*/ 1103544 h 2038480"/>
              <a:gd name="connsiteX35" fmla="*/ 66716 w 761346"/>
              <a:gd name="connsiteY35" fmla="*/ 1119242 h 2038480"/>
              <a:gd name="connsiteX36" fmla="*/ 70640 w 761346"/>
              <a:gd name="connsiteY36" fmla="*/ 1229127 h 2038480"/>
              <a:gd name="connsiteX37" fmla="*/ 78489 w 761346"/>
              <a:gd name="connsiteY37" fmla="*/ 1260523 h 2038480"/>
              <a:gd name="connsiteX38" fmla="*/ 82414 w 761346"/>
              <a:gd name="connsiteY38" fmla="*/ 1276221 h 2038480"/>
              <a:gd name="connsiteX39" fmla="*/ 86338 w 761346"/>
              <a:gd name="connsiteY39" fmla="*/ 1291919 h 2038480"/>
              <a:gd name="connsiteX40" fmla="*/ 90263 w 761346"/>
              <a:gd name="connsiteY40" fmla="*/ 1303692 h 2038480"/>
              <a:gd name="connsiteX41" fmla="*/ 94187 w 761346"/>
              <a:gd name="connsiteY41" fmla="*/ 1335088 h 2038480"/>
              <a:gd name="connsiteX42" fmla="*/ 102036 w 761346"/>
              <a:gd name="connsiteY42" fmla="*/ 1362559 h 2038480"/>
              <a:gd name="connsiteX43" fmla="*/ 109885 w 761346"/>
              <a:gd name="connsiteY43" fmla="*/ 1390030 h 2038480"/>
              <a:gd name="connsiteX44" fmla="*/ 117734 w 761346"/>
              <a:gd name="connsiteY44" fmla="*/ 1433199 h 2038480"/>
              <a:gd name="connsiteX45" fmla="*/ 105616 w 761346"/>
              <a:gd name="connsiteY45" fmla="*/ 1439626 h 2038480"/>
              <a:gd name="connsiteX46" fmla="*/ 106351 w 761346"/>
              <a:gd name="connsiteY46" fmla="*/ 1484953 h 2038480"/>
              <a:gd name="connsiteX47" fmla="*/ 135589 w 761346"/>
              <a:gd name="connsiteY47" fmla="*/ 1537736 h 2038480"/>
              <a:gd name="connsiteX48" fmla="*/ 142187 w 761346"/>
              <a:gd name="connsiteY48" fmla="*/ 1574480 h 2038480"/>
              <a:gd name="connsiteX49" fmla="*/ 148613 w 761346"/>
              <a:gd name="connsiteY49" fmla="*/ 1629250 h 2038480"/>
              <a:gd name="connsiteX50" fmla="*/ 141842 w 761346"/>
              <a:gd name="connsiteY50" fmla="*/ 1667073 h 2038480"/>
              <a:gd name="connsiteX51" fmla="*/ 148441 w 761346"/>
              <a:gd name="connsiteY51" fmla="*/ 1697390 h 2038480"/>
              <a:gd name="connsiteX52" fmla="*/ 163061 w 761346"/>
              <a:gd name="connsiteY52" fmla="*/ 1715589 h 2038480"/>
              <a:gd name="connsiteX53" fmla="*/ 180353 w 761346"/>
              <a:gd name="connsiteY53" fmla="*/ 1804601 h 2038480"/>
              <a:gd name="connsiteX54" fmla="*/ 192299 w 761346"/>
              <a:gd name="connsiteY54" fmla="*/ 1837419 h 2038480"/>
              <a:gd name="connsiteX55" fmla="*/ 200148 w 761346"/>
              <a:gd name="connsiteY55" fmla="*/ 1868815 h 2038480"/>
              <a:gd name="connsiteX56" fmla="*/ 204072 w 761346"/>
              <a:gd name="connsiteY56" fmla="*/ 1939455 h 2038480"/>
              <a:gd name="connsiteX57" fmla="*/ 207997 w 761346"/>
              <a:gd name="connsiteY57" fmla="*/ 1955153 h 2038480"/>
              <a:gd name="connsiteX58" fmla="*/ 215846 w 761346"/>
              <a:gd name="connsiteY58" fmla="*/ 1982624 h 2038480"/>
              <a:gd name="connsiteX59" fmla="*/ 223695 w 761346"/>
              <a:gd name="connsiteY59" fmla="*/ 2021869 h 2038480"/>
              <a:gd name="connsiteX60" fmla="*/ 231543 w 761346"/>
              <a:gd name="connsiteY60" fmla="*/ 2033642 h 2038480"/>
              <a:gd name="connsiteX61" fmla="*/ 243317 w 761346"/>
              <a:gd name="connsiteY61" fmla="*/ 2037567 h 2038480"/>
              <a:gd name="connsiteX62" fmla="*/ 290410 w 761346"/>
              <a:gd name="connsiteY62" fmla="*/ 2029718 h 2038480"/>
              <a:gd name="connsiteX63" fmla="*/ 302184 w 761346"/>
              <a:gd name="connsiteY63" fmla="*/ 2025793 h 2038480"/>
              <a:gd name="connsiteX64" fmla="*/ 313957 w 761346"/>
              <a:gd name="connsiteY64" fmla="*/ 2014020 h 2038480"/>
              <a:gd name="connsiteX65" fmla="*/ 329655 w 761346"/>
              <a:gd name="connsiteY65" fmla="*/ 1990473 h 2038480"/>
              <a:gd name="connsiteX66" fmla="*/ 349277 w 761346"/>
              <a:gd name="connsiteY66" fmla="*/ 1955153 h 2038480"/>
              <a:gd name="connsiteX67" fmla="*/ 357126 w 761346"/>
              <a:gd name="connsiteY67" fmla="*/ 1931606 h 2038480"/>
              <a:gd name="connsiteX68" fmla="*/ 372824 w 761346"/>
              <a:gd name="connsiteY68" fmla="*/ 1908059 h 2038480"/>
              <a:gd name="connsiteX69" fmla="*/ 384598 w 761346"/>
              <a:gd name="connsiteY69" fmla="*/ 1884513 h 2038480"/>
              <a:gd name="connsiteX70" fmla="*/ 396371 w 761346"/>
              <a:gd name="connsiteY70" fmla="*/ 1872739 h 2038480"/>
              <a:gd name="connsiteX71" fmla="*/ 415993 w 761346"/>
              <a:gd name="connsiteY71" fmla="*/ 1853117 h 2038480"/>
              <a:gd name="connsiteX72" fmla="*/ 423842 w 761346"/>
              <a:gd name="connsiteY72" fmla="*/ 1841344 h 2038480"/>
              <a:gd name="connsiteX73" fmla="*/ 427767 w 761346"/>
              <a:gd name="connsiteY73" fmla="*/ 1829570 h 2038480"/>
              <a:gd name="connsiteX74" fmla="*/ 439540 w 761346"/>
              <a:gd name="connsiteY74" fmla="*/ 1821721 h 2038480"/>
              <a:gd name="connsiteX75" fmla="*/ 447389 w 761346"/>
              <a:gd name="connsiteY75" fmla="*/ 1809948 h 2038480"/>
              <a:gd name="connsiteX76" fmla="*/ 455238 w 761346"/>
              <a:gd name="connsiteY76" fmla="*/ 1794250 h 2038480"/>
              <a:gd name="connsiteX77" fmla="*/ 467011 w 761346"/>
              <a:gd name="connsiteY77" fmla="*/ 1786401 h 2038480"/>
              <a:gd name="connsiteX78" fmla="*/ 474860 w 761346"/>
              <a:gd name="connsiteY78" fmla="*/ 1774628 h 2038480"/>
              <a:gd name="connsiteX79" fmla="*/ 482709 w 761346"/>
              <a:gd name="connsiteY79" fmla="*/ 1751081 h 2038480"/>
              <a:gd name="connsiteX80" fmla="*/ 494482 w 761346"/>
              <a:gd name="connsiteY80" fmla="*/ 1715761 h 2038480"/>
              <a:gd name="connsiteX81" fmla="*/ 498407 w 761346"/>
              <a:gd name="connsiteY81" fmla="*/ 1703987 h 2038480"/>
              <a:gd name="connsiteX82" fmla="*/ 502331 w 761346"/>
              <a:gd name="connsiteY82" fmla="*/ 1692214 h 2038480"/>
              <a:gd name="connsiteX83" fmla="*/ 510180 w 761346"/>
              <a:gd name="connsiteY83" fmla="*/ 1680441 h 2038480"/>
              <a:gd name="connsiteX84" fmla="*/ 521954 w 761346"/>
              <a:gd name="connsiteY84" fmla="*/ 1629422 h 2038480"/>
              <a:gd name="connsiteX85" fmla="*/ 525878 w 761346"/>
              <a:gd name="connsiteY85" fmla="*/ 1617649 h 2038480"/>
              <a:gd name="connsiteX86" fmla="*/ 529803 w 761346"/>
              <a:gd name="connsiteY86" fmla="*/ 1574480 h 2038480"/>
              <a:gd name="connsiteX87" fmla="*/ 533727 w 761346"/>
              <a:gd name="connsiteY87" fmla="*/ 1558782 h 2038480"/>
              <a:gd name="connsiteX88" fmla="*/ 537652 w 761346"/>
              <a:gd name="connsiteY88" fmla="*/ 1539160 h 2038480"/>
              <a:gd name="connsiteX89" fmla="*/ 545501 w 761346"/>
              <a:gd name="connsiteY89" fmla="*/ 1437124 h 2038480"/>
              <a:gd name="connsiteX90" fmla="*/ 553349 w 761346"/>
              <a:gd name="connsiteY90" fmla="*/ 1382181 h 2038480"/>
              <a:gd name="connsiteX91" fmla="*/ 557274 w 761346"/>
              <a:gd name="connsiteY91" fmla="*/ 1315465 h 2038480"/>
              <a:gd name="connsiteX92" fmla="*/ 565123 w 761346"/>
              <a:gd name="connsiteY92" fmla="*/ 1213429 h 2038480"/>
              <a:gd name="connsiteX93" fmla="*/ 569047 w 761346"/>
              <a:gd name="connsiteY93" fmla="*/ 1174185 h 2038480"/>
              <a:gd name="connsiteX94" fmla="*/ 576896 w 761346"/>
              <a:gd name="connsiteY94" fmla="*/ 1138865 h 2038480"/>
              <a:gd name="connsiteX95" fmla="*/ 580821 w 761346"/>
              <a:gd name="connsiteY95" fmla="*/ 1107469 h 2038480"/>
              <a:gd name="connsiteX96" fmla="*/ 584745 w 761346"/>
              <a:gd name="connsiteY96" fmla="*/ 1095695 h 2038480"/>
              <a:gd name="connsiteX97" fmla="*/ 588670 w 761346"/>
              <a:gd name="connsiteY97" fmla="*/ 1079998 h 2038480"/>
              <a:gd name="connsiteX98" fmla="*/ 596519 w 761346"/>
              <a:gd name="connsiteY98" fmla="*/ 1056451 h 2038480"/>
              <a:gd name="connsiteX99" fmla="*/ 604367 w 761346"/>
              <a:gd name="connsiteY99" fmla="*/ 1021131 h 2038480"/>
              <a:gd name="connsiteX100" fmla="*/ 608292 w 761346"/>
              <a:gd name="connsiteY100" fmla="*/ 832756 h 2038480"/>
              <a:gd name="connsiteX101" fmla="*/ 616141 w 761346"/>
              <a:gd name="connsiteY101" fmla="*/ 801361 h 2038480"/>
              <a:gd name="connsiteX102" fmla="*/ 623990 w 761346"/>
              <a:gd name="connsiteY102" fmla="*/ 789587 h 2038480"/>
              <a:gd name="connsiteX103" fmla="*/ 639688 w 761346"/>
              <a:gd name="connsiteY103" fmla="*/ 766041 h 2038480"/>
              <a:gd name="connsiteX104" fmla="*/ 643612 w 761346"/>
              <a:gd name="connsiteY104" fmla="*/ 754267 h 2038480"/>
              <a:gd name="connsiteX105" fmla="*/ 671083 w 761346"/>
              <a:gd name="connsiteY105" fmla="*/ 718947 h 2038480"/>
              <a:gd name="connsiteX106" fmla="*/ 678932 w 761346"/>
              <a:gd name="connsiteY106" fmla="*/ 695400 h 2038480"/>
              <a:gd name="connsiteX107" fmla="*/ 686781 w 761346"/>
              <a:gd name="connsiteY107" fmla="*/ 683627 h 2038480"/>
              <a:gd name="connsiteX108" fmla="*/ 698555 w 761346"/>
              <a:gd name="connsiteY108" fmla="*/ 644382 h 2038480"/>
              <a:gd name="connsiteX109" fmla="*/ 706404 w 761346"/>
              <a:gd name="connsiteY109" fmla="*/ 616911 h 2038480"/>
              <a:gd name="connsiteX110" fmla="*/ 702479 w 761346"/>
              <a:gd name="connsiteY110" fmla="*/ 554119 h 2038480"/>
              <a:gd name="connsiteX111" fmla="*/ 702651 w 761346"/>
              <a:gd name="connsiteY111" fmla="*/ 522724 h 2038480"/>
              <a:gd name="connsiteX112" fmla="*/ 704074 w 761346"/>
              <a:gd name="connsiteY112" fmla="*/ 500428 h 2038480"/>
              <a:gd name="connsiteX113" fmla="*/ 702823 w 761346"/>
              <a:gd name="connsiteY113" fmla="*/ 450488 h 2038480"/>
              <a:gd name="connsiteX114" fmla="*/ 692300 w 761346"/>
              <a:gd name="connsiteY114" fmla="*/ 421767 h 2038480"/>
              <a:gd name="connsiteX115" fmla="*/ 678932 w 761346"/>
              <a:gd name="connsiteY115" fmla="*/ 294027 h 2038480"/>
              <a:gd name="connsiteX116" fmla="*/ 682857 w 761346"/>
              <a:gd name="connsiteY116" fmla="*/ 271558 h 2038480"/>
              <a:gd name="connsiteX117" fmla="*/ 690706 w 761346"/>
              <a:gd name="connsiteY117" fmla="*/ 259785 h 2038480"/>
              <a:gd name="connsiteX118" fmla="*/ 706404 w 761346"/>
              <a:gd name="connsiteY118" fmla="*/ 236238 h 2038480"/>
              <a:gd name="connsiteX119" fmla="*/ 710328 w 761346"/>
              <a:gd name="connsiteY119" fmla="*/ 224465 h 2038480"/>
              <a:gd name="connsiteX120" fmla="*/ 722101 w 761346"/>
              <a:gd name="connsiteY120" fmla="*/ 212691 h 2038480"/>
              <a:gd name="connsiteX121" fmla="*/ 733875 w 761346"/>
              <a:gd name="connsiteY121" fmla="*/ 185220 h 2038480"/>
              <a:gd name="connsiteX122" fmla="*/ 761346 w 761346"/>
              <a:gd name="connsiteY122" fmla="*/ 118504 h 2038480"/>
              <a:gd name="connsiteX123" fmla="*/ 757422 w 761346"/>
              <a:gd name="connsiteY123" fmla="*/ 102806 h 2038480"/>
              <a:gd name="connsiteX124" fmla="*/ 734953 w 761346"/>
              <a:gd name="connsiteY124" fmla="*/ 84263 h 2038480"/>
              <a:gd name="connsiteX125" fmla="*/ 600443 w 761346"/>
              <a:gd name="connsiteY125" fmla="*/ 94957 h 2038480"/>
              <a:gd name="connsiteX126" fmla="*/ 518029 w 761346"/>
              <a:gd name="connsiteY126" fmla="*/ 94957 h 2038480"/>
              <a:gd name="connsiteX127" fmla="*/ 427767 w 761346"/>
              <a:gd name="connsiteY127" fmla="*/ 91033 h 2038480"/>
              <a:gd name="connsiteX128" fmla="*/ 357126 w 761346"/>
              <a:gd name="connsiteY128" fmla="*/ 83184 h 2038480"/>
              <a:gd name="connsiteX129" fmla="*/ 302184 w 761346"/>
              <a:gd name="connsiteY129" fmla="*/ 79259 h 2038480"/>
              <a:gd name="connsiteX130" fmla="*/ 278637 w 761346"/>
              <a:gd name="connsiteY130" fmla="*/ 75335 h 2038480"/>
              <a:gd name="connsiteX131" fmla="*/ 262939 w 761346"/>
              <a:gd name="connsiteY131" fmla="*/ 67486 h 2038480"/>
              <a:gd name="connsiteX132" fmla="*/ 247241 w 761346"/>
              <a:gd name="connsiteY132" fmla="*/ 63562 h 2038480"/>
              <a:gd name="connsiteX133" fmla="*/ 223695 w 761346"/>
              <a:gd name="connsiteY133" fmla="*/ 51788 h 2038480"/>
              <a:gd name="connsiteX134" fmla="*/ 207997 w 761346"/>
              <a:gd name="connsiteY134" fmla="*/ 43939 h 2038480"/>
              <a:gd name="connsiteX135" fmla="*/ 184450 w 761346"/>
              <a:gd name="connsiteY135" fmla="*/ 36090 h 2038480"/>
              <a:gd name="connsiteX136" fmla="*/ 149130 w 761346"/>
              <a:gd name="connsiteY136" fmla="*/ 20392 h 2038480"/>
              <a:gd name="connsiteX137" fmla="*/ 133432 w 761346"/>
              <a:gd name="connsiteY137" fmla="*/ 12544 h 2038480"/>
              <a:gd name="connsiteX138" fmla="*/ 121658 w 761346"/>
              <a:gd name="connsiteY138" fmla="*/ 4695 h 2038480"/>
              <a:gd name="connsiteX0" fmla="*/ 121658 w 761346"/>
              <a:gd name="connsiteY0" fmla="*/ 4695 h 2038480"/>
              <a:gd name="connsiteX1" fmla="*/ 87418 w 761346"/>
              <a:gd name="connsiteY1" fmla="*/ 15044 h 2038480"/>
              <a:gd name="connsiteX2" fmla="*/ 94187 w 761346"/>
              <a:gd name="connsiteY2" fmla="*/ 94957 h 2038480"/>
              <a:gd name="connsiteX3" fmla="*/ 90263 w 761346"/>
              <a:gd name="connsiteY3" fmla="*/ 189144 h 2038480"/>
              <a:gd name="connsiteX4" fmla="*/ 86338 w 761346"/>
              <a:gd name="connsiteY4" fmla="*/ 216616 h 2038480"/>
              <a:gd name="connsiteX5" fmla="*/ 70640 w 761346"/>
              <a:gd name="connsiteY5" fmla="*/ 306878 h 2038480"/>
              <a:gd name="connsiteX6" fmla="*/ 66716 w 761346"/>
              <a:gd name="connsiteY6" fmla="*/ 322576 h 2038480"/>
              <a:gd name="connsiteX7" fmla="*/ 51018 w 761346"/>
              <a:gd name="connsiteY7" fmla="*/ 346123 h 2038480"/>
              <a:gd name="connsiteX8" fmla="*/ 39245 w 761346"/>
              <a:gd name="connsiteY8" fmla="*/ 369670 h 2038480"/>
              <a:gd name="connsiteX9" fmla="*/ 27471 w 761346"/>
              <a:gd name="connsiteY9" fmla="*/ 393216 h 2038480"/>
              <a:gd name="connsiteX10" fmla="*/ 19622 w 761346"/>
              <a:gd name="connsiteY10" fmla="*/ 416763 h 2038480"/>
              <a:gd name="connsiteX11" fmla="*/ 15698 w 761346"/>
              <a:gd name="connsiteY11" fmla="*/ 428537 h 2038480"/>
              <a:gd name="connsiteX12" fmla="*/ 11773 w 761346"/>
              <a:gd name="connsiteY12" fmla="*/ 448159 h 2038480"/>
              <a:gd name="connsiteX13" fmla="*/ 7849 w 761346"/>
              <a:gd name="connsiteY13" fmla="*/ 459932 h 2038480"/>
              <a:gd name="connsiteX14" fmla="*/ 3925 w 761346"/>
              <a:gd name="connsiteY14" fmla="*/ 479555 h 2038480"/>
              <a:gd name="connsiteX15" fmla="*/ 0 w 761346"/>
              <a:gd name="connsiteY15" fmla="*/ 522724 h 2038480"/>
              <a:gd name="connsiteX16" fmla="*/ 7849 w 761346"/>
              <a:gd name="connsiteY16" fmla="*/ 569817 h 2038480"/>
              <a:gd name="connsiteX17" fmla="*/ 11773 w 761346"/>
              <a:gd name="connsiteY17" fmla="*/ 585515 h 2038480"/>
              <a:gd name="connsiteX18" fmla="*/ 19622 w 761346"/>
              <a:gd name="connsiteY18" fmla="*/ 597289 h 2038480"/>
              <a:gd name="connsiteX19" fmla="*/ 31396 w 761346"/>
              <a:gd name="connsiteY19" fmla="*/ 624760 h 2038480"/>
              <a:gd name="connsiteX20" fmla="*/ 35320 w 761346"/>
              <a:gd name="connsiteY20" fmla="*/ 636533 h 2038480"/>
              <a:gd name="connsiteX21" fmla="*/ 43169 w 761346"/>
              <a:gd name="connsiteY21" fmla="*/ 648307 h 2038480"/>
              <a:gd name="connsiteX22" fmla="*/ 54943 w 761346"/>
              <a:gd name="connsiteY22" fmla="*/ 671853 h 2038480"/>
              <a:gd name="connsiteX23" fmla="*/ 66716 w 761346"/>
              <a:gd name="connsiteY23" fmla="*/ 711098 h 2038480"/>
              <a:gd name="connsiteX24" fmla="*/ 74565 w 761346"/>
              <a:gd name="connsiteY24" fmla="*/ 722871 h 2038480"/>
              <a:gd name="connsiteX25" fmla="*/ 78489 w 761346"/>
              <a:gd name="connsiteY25" fmla="*/ 738569 h 2038480"/>
              <a:gd name="connsiteX26" fmla="*/ 86338 w 761346"/>
              <a:gd name="connsiteY26" fmla="*/ 762116 h 2038480"/>
              <a:gd name="connsiteX27" fmla="*/ 90263 w 761346"/>
              <a:gd name="connsiteY27" fmla="*/ 773889 h 2038480"/>
              <a:gd name="connsiteX28" fmla="*/ 98112 w 761346"/>
              <a:gd name="connsiteY28" fmla="*/ 801361 h 2038480"/>
              <a:gd name="connsiteX29" fmla="*/ 94187 w 761346"/>
              <a:gd name="connsiteY29" fmla="*/ 946566 h 2038480"/>
              <a:gd name="connsiteX30" fmla="*/ 90263 w 761346"/>
              <a:gd name="connsiteY30" fmla="*/ 962264 h 2038480"/>
              <a:gd name="connsiteX31" fmla="*/ 86338 w 761346"/>
              <a:gd name="connsiteY31" fmla="*/ 981886 h 2038480"/>
              <a:gd name="connsiteX32" fmla="*/ 82414 w 761346"/>
              <a:gd name="connsiteY32" fmla="*/ 1013282 h 2038480"/>
              <a:gd name="connsiteX33" fmla="*/ 74565 w 761346"/>
              <a:gd name="connsiteY33" fmla="*/ 1056451 h 2038480"/>
              <a:gd name="connsiteX34" fmla="*/ 70640 w 761346"/>
              <a:gd name="connsiteY34" fmla="*/ 1103544 h 2038480"/>
              <a:gd name="connsiteX35" fmla="*/ 66716 w 761346"/>
              <a:gd name="connsiteY35" fmla="*/ 1119242 h 2038480"/>
              <a:gd name="connsiteX36" fmla="*/ 70640 w 761346"/>
              <a:gd name="connsiteY36" fmla="*/ 1229127 h 2038480"/>
              <a:gd name="connsiteX37" fmla="*/ 78489 w 761346"/>
              <a:gd name="connsiteY37" fmla="*/ 1260523 h 2038480"/>
              <a:gd name="connsiteX38" fmla="*/ 82414 w 761346"/>
              <a:gd name="connsiteY38" fmla="*/ 1276221 h 2038480"/>
              <a:gd name="connsiteX39" fmla="*/ 86338 w 761346"/>
              <a:gd name="connsiteY39" fmla="*/ 1291919 h 2038480"/>
              <a:gd name="connsiteX40" fmla="*/ 90263 w 761346"/>
              <a:gd name="connsiteY40" fmla="*/ 1303692 h 2038480"/>
              <a:gd name="connsiteX41" fmla="*/ 94187 w 761346"/>
              <a:gd name="connsiteY41" fmla="*/ 1335088 h 2038480"/>
              <a:gd name="connsiteX42" fmla="*/ 102036 w 761346"/>
              <a:gd name="connsiteY42" fmla="*/ 1362559 h 2038480"/>
              <a:gd name="connsiteX43" fmla="*/ 109885 w 761346"/>
              <a:gd name="connsiteY43" fmla="*/ 1390030 h 2038480"/>
              <a:gd name="connsiteX44" fmla="*/ 117734 w 761346"/>
              <a:gd name="connsiteY44" fmla="*/ 1433199 h 2038480"/>
              <a:gd name="connsiteX45" fmla="*/ 105616 w 761346"/>
              <a:gd name="connsiteY45" fmla="*/ 1439626 h 2038480"/>
              <a:gd name="connsiteX46" fmla="*/ 106351 w 761346"/>
              <a:gd name="connsiteY46" fmla="*/ 1484953 h 2038480"/>
              <a:gd name="connsiteX47" fmla="*/ 135589 w 761346"/>
              <a:gd name="connsiteY47" fmla="*/ 1537736 h 2038480"/>
              <a:gd name="connsiteX48" fmla="*/ 142187 w 761346"/>
              <a:gd name="connsiteY48" fmla="*/ 1574480 h 2038480"/>
              <a:gd name="connsiteX49" fmla="*/ 148613 w 761346"/>
              <a:gd name="connsiteY49" fmla="*/ 1629250 h 2038480"/>
              <a:gd name="connsiteX50" fmla="*/ 141842 w 761346"/>
              <a:gd name="connsiteY50" fmla="*/ 1667073 h 2038480"/>
              <a:gd name="connsiteX51" fmla="*/ 148441 w 761346"/>
              <a:gd name="connsiteY51" fmla="*/ 1697390 h 2038480"/>
              <a:gd name="connsiteX52" fmla="*/ 160387 w 761346"/>
              <a:gd name="connsiteY52" fmla="*/ 1731631 h 2038480"/>
              <a:gd name="connsiteX53" fmla="*/ 180353 w 761346"/>
              <a:gd name="connsiteY53" fmla="*/ 1804601 h 2038480"/>
              <a:gd name="connsiteX54" fmla="*/ 192299 w 761346"/>
              <a:gd name="connsiteY54" fmla="*/ 1837419 h 2038480"/>
              <a:gd name="connsiteX55" fmla="*/ 200148 w 761346"/>
              <a:gd name="connsiteY55" fmla="*/ 1868815 h 2038480"/>
              <a:gd name="connsiteX56" fmla="*/ 204072 w 761346"/>
              <a:gd name="connsiteY56" fmla="*/ 1939455 h 2038480"/>
              <a:gd name="connsiteX57" fmla="*/ 207997 w 761346"/>
              <a:gd name="connsiteY57" fmla="*/ 1955153 h 2038480"/>
              <a:gd name="connsiteX58" fmla="*/ 215846 w 761346"/>
              <a:gd name="connsiteY58" fmla="*/ 1982624 h 2038480"/>
              <a:gd name="connsiteX59" fmla="*/ 223695 w 761346"/>
              <a:gd name="connsiteY59" fmla="*/ 2021869 h 2038480"/>
              <a:gd name="connsiteX60" fmla="*/ 231543 w 761346"/>
              <a:gd name="connsiteY60" fmla="*/ 2033642 h 2038480"/>
              <a:gd name="connsiteX61" fmla="*/ 243317 w 761346"/>
              <a:gd name="connsiteY61" fmla="*/ 2037567 h 2038480"/>
              <a:gd name="connsiteX62" fmla="*/ 290410 w 761346"/>
              <a:gd name="connsiteY62" fmla="*/ 2029718 h 2038480"/>
              <a:gd name="connsiteX63" fmla="*/ 302184 w 761346"/>
              <a:gd name="connsiteY63" fmla="*/ 2025793 h 2038480"/>
              <a:gd name="connsiteX64" fmla="*/ 313957 w 761346"/>
              <a:gd name="connsiteY64" fmla="*/ 2014020 h 2038480"/>
              <a:gd name="connsiteX65" fmla="*/ 329655 w 761346"/>
              <a:gd name="connsiteY65" fmla="*/ 1990473 h 2038480"/>
              <a:gd name="connsiteX66" fmla="*/ 349277 w 761346"/>
              <a:gd name="connsiteY66" fmla="*/ 1955153 h 2038480"/>
              <a:gd name="connsiteX67" fmla="*/ 357126 w 761346"/>
              <a:gd name="connsiteY67" fmla="*/ 1931606 h 2038480"/>
              <a:gd name="connsiteX68" fmla="*/ 372824 w 761346"/>
              <a:gd name="connsiteY68" fmla="*/ 1908059 h 2038480"/>
              <a:gd name="connsiteX69" fmla="*/ 384598 w 761346"/>
              <a:gd name="connsiteY69" fmla="*/ 1884513 h 2038480"/>
              <a:gd name="connsiteX70" fmla="*/ 396371 w 761346"/>
              <a:gd name="connsiteY70" fmla="*/ 1872739 h 2038480"/>
              <a:gd name="connsiteX71" fmla="*/ 415993 w 761346"/>
              <a:gd name="connsiteY71" fmla="*/ 1853117 h 2038480"/>
              <a:gd name="connsiteX72" fmla="*/ 423842 w 761346"/>
              <a:gd name="connsiteY72" fmla="*/ 1841344 h 2038480"/>
              <a:gd name="connsiteX73" fmla="*/ 427767 w 761346"/>
              <a:gd name="connsiteY73" fmla="*/ 1829570 h 2038480"/>
              <a:gd name="connsiteX74" fmla="*/ 439540 w 761346"/>
              <a:gd name="connsiteY74" fmla="*/ 1821721 h 2038480"/>
              <a:gd name="connsiteX75" fmla="*/ 447389 w 761346"/>
              <a:gd name="connsiteY75" fmla="*/ 1809948 h 2038480"/>
              <a:gd name="connsiteX76" fmla="*/ 455238 w 761346"/>
              <a:gd name="connsiteY76" fmla="*/ 1794250 h 2038480"/>
              <a:gd name="connsiteX77" fmla="*/ 467011 w 761346"/>
              <a:gd name="connsiteY77" fmla="*/ 1786401 h 2038480"/>
              <a:gd name="connsiteX78" fmla="*/ 474860 w 761346"/>
              <a:gd name="connsiteY78" fmla="*/ 1774628 h 2038480"/>
              <a:gd name="connsiteX79" fmla="*/ 482709 w 761346"/>
              <a:gd name="connsiteY79" fmla="*/ 1751081 h 2038480"/>
              <a:gd name="connsiteX80" fmla="*/ 494482 w 761346"/>
              <a:gd name="connsiteY80" fmla="*/ 1715761 h 2038480"/>
              <a:gd name="connsiteX81" fmla="*/ 498407 w 761346"/>
              <a:gd name="connsiteY81" fmla="*/ 1703987 h 2038480"/>
              <a:gd name="connsiteX82" fmla="*/ 502331 w 761346"/>
              <a:gd name="connsiteY82" fmla="*/ 1692214 h 2038480"/>
              <a:gd name="connsiteX83" fmla="*/ 510180 w 761346"/>
              <a:gd name="connsiteY83" fmla="*/ 1680441 h 2038480"/>
              <a:gd name="connsiteX84" fmla="*/ 521954 w 761346"/>
              <a:gd name="connsiteY84" fmla="*/ 1629422 h 2038480"/>
              <a:gd name="connsiteX85" fmla="*/ 525878 w 761346"/>
              <a:gd name="connsiteY85" fmla="*/ 1617649 h 2038480"/>
              <a:gd name="connsiteX86" fmla="*/ 529803 w 761346"/>
              <a:gd name="connsiteY86" fmla="*/ 1574480 h 2038480"/>
              <a:gd name="connsiteX87" fmla="*/ 533727 w 761346"/>
              <a:gd name="connsiteY87" fmla="*/ 1558782 h 2038480"/>
              <a:gd name="connsiteX88" fmla="*/ 537652 w 761346"/>
              <a:gd name="connsiteY88" fmla="*/ 1539160 h 2038480"/>
              <a:gd name="connsiteX89" fmla="*/ 545501 w 761346"/>
              <a:gd name="connsiteY89" fmla="*/ 1437124 h 2038480"/>
              <a:gd name="connsiteX90" fmla="*/ 553349 w 761346"/>
              <a:gd name="connsiteY90" fmla="*/ 1382181 h 2038480"/>
              <a:gd name="connsiteX91" fmla="*/ 557274 w 761346"/>
              <a:gd name="connsiteY91" fmla="*/ 1315465 h 2038480"/>
              <a:gd name="connsiteX92" fmla="*/ 565123 w 761346"/>
              <a:gd name="connsiteY92" fmla="*/ 1213429 h 2038480"/>
              <a:gd name="connsiteX93" fmla="*/ 569047 w 761346"/>
              <a:gd name="connsiteY93" fmla="*/ 1174185 h 2038480"/>
              <a:gd name="connsiteX94" fmla="*/ 576896 w 761346"/>
              <a:gd name="connsiteY94" fmla="*/ 1138865 h 2038480"/>
              <a:gd name="connsiteX95" fmla="*/ 580821 w 761346"/>
              <a:gd name="connsiteY95" fmla="*/ 1107469 h 2038480"/>
              <a:gd name="connsiteX96" fmla="*/ 584745 w 761346"/>
              <a:gd name="connsiteY96" fmla="*/ 1095695 h 2038480"/>
              <a:gd name="connsiteX97" fmla="*/ 588670 w 761346"/>
              <a:gd name="connsiteY97" fmla="*/ 1079998 h 2038480"/>
              <a:gd name="connsiteX98" fmla="*/ 596519 w 761346"/>
              <a:gd name="connsiteY98" fmla="*/ 1056451 h 2038480"/>
              <a:gd name="connsiteX99" fmla="*/ 604367 w 761346"/>
              <a:gd name="connsiteY99" fmla="*/ 1021131 h 2038480"/>
              <a:gd name="connsiteX100" fmla="*/ 608292 w 761346"/>
              <a:gd name="connsiteY100" fmla="*/ 832756 h 2038480"/>
              <a:gd name="connsiteX101" fmla="*/ 616141 w 761346"/>
              <a:gd name="connsiteY101" fmla="*/ 801361 h 2038480"/>
              <a:gd name="connsiteX102" fmla="*/ 623990 w 761346"/>
              <a:gd name="connsiteY102" fmla="*/ 789587 h 2038480"/>
              <a:gd name="connsiteX103" fmla="*/ 639688 w 761346"/>
              <a:gd name="connsiteY103" fmla="*/ 766041 h 2038480"/>
              <a:gd name="connsiteX104" fmla="*/ 643612 w 761346"/>
              <a:gd name="connsiteY104" fmla="*/ 754267 h 2038480"/>
              <a:gd name="connsiteX105" fmla="*/ 671083 w 761346"/>
              <a:gd name="connsiteY105" fmla="*/ 718947 h 2038480"/>
              <a:gd name="connsiteX106" fmla="*/ 678932 w 761346"/>
              <a:gd name="connsiteY106" fmla="*/ 695400 h 2038480"/>
              <a:gd name="connsiteX107" fmla="*/ 686781 w 761346"/>
              <a:gd name="connsiteY107" fmla="*/ 683627 h 2038480"/>
              <a:gd name="connsiteX108" fmla="*/ 698555 w 761346"/>
              <a:gd name="connsiteY108" fmla="*/ 644382 h 2038480"/>
              <a:gd name="connsiteX109" fmla="*/ 706404 w 761346"/>
              <a:gd name="connsiteY109" fmla="*/ 616911 h 2038480"/>
              <a:gd name="connsiteX110" fmla="*/ 702479 w 761346"/>
              <a:gd name="connsiteY110" fmla="*/ 554119 h 2038480"/>
              <a:gd name="connsiteX111" fmla="*/ 702651 w 761346"/>
              <a:gd name="connsiteY111" fmla="*/ 522724 h 2038480"/>
              <a:gd name="connsiteX112" fmla="*/ 704074 w 761346"/>
              <a:gd name="connsiteY112" fmla="*/ 500428 h 2038480"/>
              <a:gd name="connsiteX113" fmla="*/ 702823 w 761346"/>
              <a:gd name="connsiteY113" fmla="*/ 450488 h 2038480"/>
              <a:gd name="connsiteX114" fmla="*/ 692300 w 761346"/>
              <a:gd name="connsiteY114" fmla="*/ 421767 h 2038480"/>
              <a:gd name="connsiteX115" fmla="*/ 678932 w 761346"/>
              <a:gd name="connsiteY115" fmla="*/ 294027 h 2038480"/>
              <a:gd name="connsiteX116" fmla="*/ 682857 w 761346"/>
              <a:gd name="connsiteY116" fmla="*/ 271558 h 2038480"/>
              <a:gd name="connsiteX117" fmla="*/ 690706 w 761346"/>
              <a:gd name="connsiteY117" fmla="*/ 259785 h 2038480"/>
              <a:gd name="connsiteX118" fmla="*/ 706404 w 761346"/>
              <a:gd name="connsiteY118" fmla="*/ 236238 h 2038480"/>
              <a:gd name="connsiteX119" fmla="*/ 710328 w 761346"/>
              <a:gd name="connsiteY119" fmla="*/ 224465 h 2038480"/>
              <a:gd name="connsiteX120" fmla="*/ 722101 w 761346"/>
              <a:gd name="connsiteY120" fmla="*/ 212691 h 2038480"/>
              <a:gd name="connsiteX121" fmla="*/ 733875 w 761346"/>
              <a:gd name="connsiteY121" fmla="*/ 185220 h 2038480"/>
              <a:gd name="connsiteX122" fmla="*/ 761346 w 761346"/>
              <a:gd name="connsiteY122" fmla="*/ 118504 h 2038480"/>
              <a:gd name="connsiteX123" fmla="*/ 757422 w 761346"/>
              <a:gd name="connsiteY123" fmla="*/ 102806 h 2038480"/>
              <a:gd name="connsiteX124" fmla="*/ 734953 w 761346"/>
              <a:gd name="connsiteY124" fmla="*/ 84263 h 2038480"/>
              <a:gd name="connsiteX125" fmla="*/ 600443 w 761346"/>
              <a:gd name="connsiteY125" fmla="*/ 94957 h 2038480"/>
              <a:gd name="connsiteX126" fmla="*/ 518029 w 761346"/>
              <a:gd name="connsiteY126" fmla="*/ 94957 h 2038480"/>
              <a:gd name="connsiteX127" fmla="*/ 427767 w 761346"/>
              <a:gd name="connsiteY127" fmla="*/ 91033 h 2038480"/>
              <a:gd name="connsiteX128" fmla="*/ 357126 w 761346"/>
              <a:gd name="connsiteY128" fmla="*/ 83184 h 2038480"/>
              <a:gd name="connsiteX129" fmla="*/ 302184 w 761346"/>
              <a:gd name="connsiteY129" fmla="*/ 79259 h 2038480"/>
              <a:gd name="connsiteX130" fmla="*/ 278637 w 761346"/>
              <a:gd name="connsiteY130" fmla="*/ 75335 h 2038480"/>
              <a:gd name="connsiteX131" fmla="*/ 262939 w 761346"/>
              <a:gd name="connsiteY131" fmla="*/ 67486 h 2038480"/>
              <a:gd name="connsiteX132" fmla="*/ 247241 w 761346"/>
              <a:gd name="connsiteY132" fmla="*/ 63562 h 2038480"/>
              <a:gd name="connsiteX133" fmla="*/ 223695 w 761346"/>
              <a:gd name="connsiteY133" fmla="*/ 51788 h 2038480"/>
              <a:gd name="connsiteX134" fmla="*/ 207997 w 761346"/>
              <a:gd name="connsiteY134" fmla="*/ 43939 h 2038480"/>
              <a:gd name="connsiteX135" fmla="*/ 184450 w 761346"/>
              <a:gd name="connsiteY135" fmla="*/ 36090 h 2038480"/>
              <a:gd name="connsiteX136" fmla="*/ 149130 w 761346"/>
              <a:gd name="connsiteY136" fmla="*/ 20392 h 2038480"/>
              <a:gd name="connsiteX137" fmla="*/ 133432 w 761346"/>
              <a:gd name="connsiteY137" fmla="*/ 12544 h 2038480"/>
              <a:gd name="connsiteX138" fmla="*/ 121658 w 761346"/>
              <a:gd name="connsiteY138" fmla="*/ 4695 h 2038480"/>
              <a:gd name="connsiteX0" fmla="*/ 121658 w 761346"/>
              <a:gd name="connsiteY0" fmla="*/ 4695 h 2038480"/>
              <a:gd name="connsiteX1" fmla="*/ 87418 w 761346"/>
              <a:gd name="connsiteY1" fmla="*/ 15044 h 2038480"/>
              <a:gd name="connsiteX2" fmla="*/ 94187 w 761346"/>
              <a:gd name="connsiteY2" fmla="*/ 94957 h 2038480"/>
              <a:gd name="connsiteX3" fmla="*/ 90263 w 761346"/>
              <a:gd name="connsiteY3" fmla="*/ 189144 h 2038480"/>
              <a:gd name="connsiteX4" fmla="*/ 86338 w 761346"/>
              <a:gd name="connsiteY4" fmla="*/ 216616 h 2038480"/>
              <a:gd name="connsiteX5" fmla="*/ 70640 w 761346"/>
              <a:gd name="connsiteY5" fmla="*/ 306878 h 2038480"/>
              <a:gd name="connsiteX6" fmla="*/ 66716 w 761346"/>
              <a:gd name="connsiteY6" fmla="*/ 322576 h 2038480"/>
              <a:gd name="connsiteX7" fmla="*/ 51018 w 761346"/>
              <a:gd name="connsiteY7" fmla="*/ 346123 h 2038480"/>
              <a:gd name="connsiteX8" fmla="*/ 39245 w 761346"/>
              <a:gd name="connsiteY8" fmla="*/ 369670 h 2038480"/>
              <a:gd name="connsiteX9" fmla="*/ 27471 w 761346"/>
              <a:gd name="connsiteY9" fmla="*/ 393216 h 2038480"/>
              <a:gd name="connsiteX10" fmla="*/ 19622 w 761346"/>
              <a:gd name="connsiteY10" fmla="*/ 416763 h 2038480"/>
              <a:gd name="connsiteX11" fmla="*/ 15698 w 761346"/>
              <a:gd name="connsiteY11" fmla="*/ 428537 h 2038480"/>
              <a:gd name="connsiteX12" fmla="*/ 11773 w 761346"/>
              <a:gd name="connsiteY12" fmla="*/ 448159 h 2038480"/>
              <a:gd name="connsiteX13" fmla="*/ 7849 w 761346"/>
              <a:gd name="connsiteY13" fmla="*/ 459932 h 2038480"/>
              <a:gd name="connsiteX14" fmla="*/ 3925 w 761346"/>
              <a:gd name="connsiteY14" fmla="*/ 479555 h 2038480"/>
              <a:gd name="connsiteX15" fmla="*/ 0 w 761346"/>
              <a:gd name="connsiteY15" fmla="*/ 522724 h 2038480"/>
              <a:gd name="connsiteX16" fmla="*/ 7849 w 761346"/>
              <a:gd name="connsiteY16" fmla="*/ 569817 h 2038480"/>
              <a:gd name="connsiteX17" fmla="*/ 11773 w 761346"/>
              <a:gd name="connsiteY17" fmla="*/ 585515 h 2038480"/>
              <a:gd name="connsiteX18" fmla="*/ 19622 w 761346"/>
              <a:gd name="connsiteY18" fmla="*/ 597289 h 2038480"/>
              <a:gd name="connsiteX19" fmla="*/ 31396 w 761346"/>
              <a:gd name="connsiteY19" fmla="*/ 624760 h 2038480"/>
              <a:gd name="connsiteX20" fmla="*/ 35320 w 761346"/>
              <a:gd name="connsiteY20" fmla="*/ 636533 h 2038480"/>
              <a:gd name="connsiteX21" fmla="*/ 43169 w 761346"/>
              <a:gd name="connsiteY21" fmla="*/ 648307 h 2038480"/>
              <a:gd name="connsiteX22" fmla="*/ 54943 w 761346"/>
              <a:gd name="connsiteY22" fmla="*/ 671853 h 2038480"/>
              <a:gd name="connsiteX23" fmla="*/ 66716 w 761346"/>
              <a:gd name="connsiteY23" fmla="*/ 711098 h 2038480"/>
              <a:gd name="connsiteX24" fmla="*/ 74565 w 761346"/>
              <a:gd name="connsiteY24" fmla="*/ 722871 h 2038480"/>
              <a:gd name="connsiteX25" fmla="*/ 78489 w 761346"/>
              <a:gd name="connsiteY25" fmla="*/ 738569 h 2038480"/>
              <a:gd name="connsiteX26" fmla="*/ 86338 w 761346"/>
              <a:gd name="connsiteY26" fmla="*/ 762116 h 2038480"/>
              <a:gd name="connsiteX27" fmla="*/ 90263 w 761346"/>
              <a:gd name="connsiteY27" fmla="*/ 773889 h 2038480"/>
              <a:gd name="connsiteX28" fmla="*/ 98112 w 761346"/>
              <a:gd name="connsiteY28" fmla="*/ 801361 h 2038480"/>
              <a:gd name="connsiteX29" fmla="*/ 94187 w 761346"/>
              <a:gd name="connsiteY29" fmla="*/ 946566 h 2038480"/>
              <a:gd name="connsiteX30" fmla="*/ 90263 w 761346"/>
              <a:gd name="connsiteY30" fmla="*/ 962264 h 2038480"/>
              <a:gd name="connsiteX31" fmla="*/ 86338 w 761346"/>
              <a:gd name="connsiteY31" fmla="*/ 981886 h 2038480"/>
              <a:gd name="connsiteX32" fmla="*/ 82414 w 761346"/>
              <a:gd name="connsiteY32" fmla="*/ 1013282 h 2038480"/>
              <a:gd name="connsiteX33" fmla="*/ 74565 w 761346"/>
              <a:gd name="connsiteY33" fmla="*/ 1056451 h 2038480"/>
              <a:gd name="connsiteX34" fmla="*/ 70640 w 761346"/>
              <a:gd name="connsiteY34" fmla="*/ 1103544 h 2038480"/>
              <a:gd name="connsiteX35" fmla="*/ 66716 w 761346"/>
              <a:gd name="connsiteY35" fmla="*/ 1119242 h 2038480"/>
              <a:gd name="connsiteX36" fmla="*/ 70640 w 761346"/>
              <a:gd name="connsiteY36" fmla="*/ 1229127 h 2038480"/>
              <a:gd name="connsiteX37" fmla="*/ 78489 w 761346"/>
              <a:gd name="connsiteY37" fmla="*/ 1260523 h 2038480"/>
              <a:gd name="connsiteX38" fmla="*/ 82414 w 761346"/>
              <a:gd name="connsiteY38" fmla="*/ 1276221 h 2038480"/>
              <a:gd name="connsiteX39" fmla="*/ 86338 w 761346"/>
              <a:gd name="connsiteY39" fmla="*/ 1291919 h 2038480"/>
              <a:gd name="connsiteX40" fmla="*/ 90263 w 761346"/>
              <a:gd name="connsiteY40" fmla="*/ 1303692 h 2038480"/>
              <a:gd name="connsiteX41" fmla="*/ 94187 w 761346"/>
              <a:gd name="connsiteY41" fmla="*/ 1335088 h 2038480"/>
              <a:gd name="connsiteX42" fmla="*/ 102036 w 761346"/>
              <a:gd name="connsiteY42" fmla="*/ 1362559 h 2038480"/>
              <a:gd name="connsiteX43" fmla="*/ 109885 w 761346"/>
              <a:gd name="connsiteY43" fmla="*/ 1390030 h 2038480"/>
              <a:gd name="connsiteX44" fmla="*/ 117734 w 761346"/>
              <a:gd name="connsiteY44" fmla="*/ 1433199 h 2038480"/>
              <a:gd name="connsiteX45" fmla="*/ 105616 w 761346"/>
              <a:gd name="connsiteY45" fmla="*/ 1439626 h 2038480"/>
              <a:gd name="connsiteX46" fmla="*/ 106351 w 761346"/>
              <a:gd name="connsiteY46" fmla="*/ 1484953 h 2038480"/>
              <a:gd name="connsiteX47" fmla="*/ 135589 w 761346"/>
              <a:gd name="connsiteY47" fmla="*/ 1537736 h 2038480"/>
              <a:gd name="connsiteX48" fmla="*/ 142187 w 761346"/>
              <a:gd name="connsiteY48" fmla="*/ 1574480 h 2038480"/>
              <a:gd name="connsiteX49" fmla="*/ 132571 w 761346"/>
              <a:gd name="connsiteY49" fmla="*/ 1621229 h 2038480"/>
              <a:gd name="connsiteX50" fmla="*/ 141842 w 761346"/>
              <a:gd name="connsiteY50" fmla="*/ 1667073 h 2038480"/>
              <a:gd name="connsiteX51" fmla="*/ 148441 w 761346"/>
              <a:gd name="connsiteY51" fmla="*/ 1697390 h 2038480"/>
              <a:gd name="connsiteX52" fmla="*/ 160387 w 761346"/>
              <a:gd name="connsiteY52" fmla="*/ 1731631 h 2038480"/>
              <a:gd name="connsiteX53" fmla="*/ 180353 w 761346"/>
              <a:gd name="connsiteY53" fmla="*/ 1804601 h 2038480"/>
              <a:gd name="connsiteX54" fmla="*/ 192299 w 761346"/>
              <a:gd name="connsiteY54" fmla="*/ 1837419 h 2038480"/>
              <a:gd name="connsiteX55" fmla="*/ 200148 w 761346"/>
              <a:gd name="connsiteY55" fmla="*/ 1868815 h 2038480"/>
              <a:gd name="connsiteX56" fmla="*/ 204072 w 761346"/>
              <a:gd name="connsiteY56" fmla="*/ 1939455 h 2038480"/>
              <a:gd name="connsiteX57" fmla="*/ 207997 w 761346"/>
              <a:gd name="connsiteY57" fmla="*/ 1955153 h 2038480"/>
              <a:gd name="connsiteX58" fmla="*/ 215846 w 761346"/>
              <a:gd name="connsiteY58" fmla="*/ 1982624 h 2038480"/>
              <a:gd name="connsiteX59" fmla="*/ 223695 w 761346"/>
              <a:gd name="connsiteY59" fmla="*/ 2021869 h 2038480"/>
              <a:gd name="connsiteX60" fmla="*/ 231543 w 761346"/>
              <a:gd name="connsiteY60" fmla="*/ 2033642 h 2038480"/>
              <a:gd name="connsiteX61" fmla="*/ 243317 w 761346"/>
              <a:gd name="connsiteY61" fmla="*/ 2037567 h 2038480"/>
              <a:gd name="connsiteX62" fmla="*/ 290410 w 761346"/>
              <a:gd name="connsiteY62" fmla="*/ 2029718 h 2038480"/>
              <a:gd name="connsiteX63" fmla="*/ 302184 w 761346"/>
              <a:gd name="connsiteY63" fmla="*/ 2025793 h 2038480"/>
              <a:gd name="connsiteX64" fmla="*/ 313957 w 761346"/>
              <a:gd name="connsiteY64" fmla="*/ 2014020 h 2038480"/>
              <a:gd name="connsiteX65" fmla="*/ 329655 w 761346"/>
              <a:gd name="connsiteY65" fmla="*/ 1990473 h 2038480"/>
              <a:gd name="connsiteX66" fmla="*/ 349277 w 761346"/>
              <a:gd name="connsiteY66" fmla="*/ 1955153 h 2038480"/>
              <a:gd name="connsiteX67" fmla="*/ 357126 w 761346"/>
              <a:gd name="connsiteY67" fmla="*/ 1931606 h 2038480"/>
              <a:gd name="connsiteX68" fmla="*/ 372824 w 761346"/>
              <a:gd name="connsiteY68" fmla="*/ 1908059 h 2038480"/>
              <a:gd name="connsiteX69" fmla="*/ 384598 w 761346"/>
              <a:gd name="connsiteY69" fmla="*/ 1884513 h 2038480"/>
              <a:gd name="connsiteX70" fmla="*/ 396371 w 761346"/>
              <a:gd name="connsiteY70" fmla="*/ 1872739 h 2038480"/>
              <a:gd name="connsiteX71" fmla="*/ 415993 w 761346"/>
              <a:gd name="connsiteY71" fmla="*/ 1853117 h 2038480"/>
              <a:gd name="connsiteX72" fmla="*/ 423842 w 761346"/>
              <a:gd name="connsiteY72" fmla="*/ 1841344 h 2038480"/>
              <a:gd name="connsiteX73" fmla="*/ 427767 w 761346"/>
              <a:gd name="connsiteY73" fmla="*/ 1829570 h 2038480"/>
              <a:gd name="connsiteX74" fmla="*/ 439540 w 761346"/>
              <a:gd name="connsiteY74" fmla="*/ 1821721 h 2038480"/>
              <a:gd name="connsiteX75" fmla="*/ 447389 w 761346"/>
              <a:gd name="connsiteY75" fmla="*/ 1809948 h 2038480"/>
              <a:gd name="connsiteX76" fmla="*/ 455238 w 761346"/>
              <a:gd name="connsiteY76" fmla="*/ 1794250 h 2038480"/>
              <a:gd name="connsiteX77" fmla="*/ 467011 w 761346"/>
              <a:gd name="connsiteY77" fmla="*/ 1786401 h 2038480"/>
              <a:gd name="connsiteX78" fmla="*/ 474860 w 761346"/>
              <a:gd name="connsiteY78" fmla="*/ 1774628 h 2038480"/>
              <a:gd name="connsiteX79" fmla="*/ 482709 w 761346"/>
              <a:gd name="connsiteY79" fmla="*/ 1751081 h 2038480"/>
              <a:gd name="connsiteX80" fmla="*/ 494482 w 761346"/>
              <a:gd name="connsiteY80" fmla="*/ 1715761 h 2038480"/>
              <a:gd name="connsiteX81" fmla="*/ 498407 w 761346"/>
              <a:gd name="connsiteY81" fmla="*/ 1703987 h 2038480"/>
              <a:gd name="connsiteX82" fmla="*/ 502331 w 761346"/>
              <a:gd name="connsiteY82" fmla="*/ 1692214 h 2038480"/>
              <a:gd name="connsiteX83" fmla="*/ 510180 w 761346"/>
              <a:gd name="connsiteY83" fmla="*/ 1680441 h 2038480"/>
              <a:gd name="connsiteX84" fmla="*/ 521954 w 761346"/>
              <a:gd name="connsiteY84" fmla="*/ 1629422 h 2038480"/>
              <a:gd name="connsiteX85" fmla="*/ 525878 w 761346"/>
              <a:gd name="connsiteY85" fmla="*/ 1617649 h 2038480"/>
              <a:gd name="connsiteX86" fmla="*/ 529803 w 761346"/>
              <a:gd name="connsiteY86" fmla="*/ 1574480 h 2038480"/>
              <a:gd name="connsiteX87" fmla="*/ 533727 w 761346"/>
              <a:gd name="connsiteY87" fmla="*/ 1558782 h 2038480"/>
              <a:gd name="connsiteX88" fmla="*/ 537652 w 761346"/>
              <a:gd name="connsiteY88" fmla="*/ 1539160 h 2038480"/>
              <a:gd name="connsiteX89" fmla="*/ 545501 w 761346"/>
              <a:gd name="connsiteY89" fmla="*/ 1437124 h 2038480"/>
              <a:gd name="connsiteX90" fmla="*/ 553349 w 761346"/>
              <a:gd name="connsiteY90" fmla="*/ 1382181 h 2038480"/>
              <a:gd name="connsiteX91" fmla="*/ 557274 w 761346"/>
              <a:gd name="connsiteY91" fmla="*/ 1315465 h 2038480"/>
              <a:gd name="connsiteX92" fmla="*/ 565123 w 761346"/>
              <a:gd name="connsiteY92" fmla="*/ 1213429 h 2038480"/>
              <a:gd name="connsiteX93" fmla="*/ 569047 w 761346"/>
              <a:gd name="connsiteY93" fmla="*/ 1174185 h 2038480"/>
              <a:gd name="connsiteX94" fmla="*/ 576896 w 761346"/>
              <a:gd name="connsiteY94" fmla="*/ 1138865 h 2038480"/>
              <a:gd name="connsiteX95" fmla="*/ 580821 w 761346"/>
              <a:gd name="connsiteY95" fmla="*/ 1107469 h 2038480"/>
              <a:gd name="connsiteX96" fmla="*/ 584745 w 761346"/>
              <a:gd name="connsiteY96" fmla="*/ 1095695 h 2038480"/>
              <a:gd name="connsiteX97" fmla="*/ 588670 w 761346"/>
              <a:gd name="connsiteY97" fmla="*/ 1079998 h 2038480"/>
              <a:gd name="connsiteX98" fmla="*/ 596519 w 761346"/>
              <a:gd name="connsiteY98" fmla="*/ 1056451 h 2038480"/>
              <a:gd name="connsiteX99" fmla="*/ 604367 w 761346"/>
              <a:gd name="connsiteY99" fmla="*/ 1021131 h 2038480"/>
              <a:gd name="connsiteX100" fmla="*/ 608292 w 761346"/>
              <a:gd name="connsiteY100" fmla="*/ 832756 h 2038480"/>
              <a:gd name="connsiteX101" fmla="*/ 616141 w 761346"/>
              <a:gd name="connsiteY101" fmla="*/ 801361 h 2038480"/>
              <a:gd name="connsiteX102" fmla="*/ 623990 w 761346"/>
              <a:gd name="connsiteY102" fmla="*/ 789587 h 2038480"/>
              <a:gd name="connsiteX103" fmla="*/ 639688 w 761346"/>
              <a:gd name="connsiteY103" fmla="*/ 766041 h 2038480"/>
              <a:gd name="connsiteX104" fmla="*/ 643612 w 761346"/>
              <a:gd name="connsiteY104" fmla="*/ 754267 h 2038480"/>
              <a:gd name="connsiteX105" fmla="*/ 671083 w 761346"/>
              <a:gd name="connsiteY105" fmla="*/ 718947 h 2038480"/>
              <a:gd name="connsiteX106" fmla="*/ 678932 w 761346"/>
              <a:gd name="connsiteY106" fmla="*/ 695400 h 2038480"/>
              <a:gd name="connsiteX107" fmla="*/ 686781 w 761346"/>
              <a:gd name="connsiteY107" fmla="*/ 683627 h 2038480"/>
              <a:gd name="connsiteX108" fmla="*/ 698555 w 761346"/>
              <a:gd name="connsiteY108" fmla="*/ 644382 h 2038480"/>
              <a:gd name="connsiteX109" fmla="*/ 706404 w 761346"/>
              <a:gd name="connsiteY109" fmla="*/ 616911 h 2038480"/>
              <a:gd name="connsiteX110" fmla="*/ 702479 w 761346"/>
              <a:gd name="connsiteY110" fmla="*/ 554119 h 2038480"/>
              <a:gd name="connsiteX111" fmla="*/ 702651 w 761346"/>
              <a:gd name="connsiteY111" fmla="*/ 522724 h 2038480"/>
              <a:gd name="connsiteX112" fmla="*/ 704074 w 761346"/>
              <a:gd name="connsiteY112" fmla="*/ 500428 h 2038480"/>
              <a:gd name="connsiteX113" fmla="*/ 702823 w 761346"/>
              <a:gd name="connsiteY113" fmla="*/ 450488 h 2038480"/>
              <a:gd name="connsiteX114" fmla="*/ 692300 w 761346"/>
              <a:gd name="connsiteY114" fmla="*/ 421767 h 2038480"/>
              <a:gd name="connsiteX115" fmla="*/ 678932 w 761346"/>
              <a:gd name="connsiteY115" fmla="*/ 294027 h 2038480"/>
              <a:gd name="connsiteX116" fmla="*/ 682857 w 761346"/>
              <a:gd name="connsiteY116" fmla="*/ 271558 h 2038480"/>
              <a:gd name="connsiteX117" fmla="*/ 690706 w 761346"/>
              <a:gd name="connsiteY117" fmla="*/ 259785 h 2038480"/>
              <a:gd name="connsiteX118" fmla="*/ 706404 w 761346"/>
              <a:gd name="connsiteY118" fmla="*/ 236238 h 2038480"/>
              <a:gd name="connsiteX119" fmla="*/ 710328 w 761346"/>
              <a:gd name="connsiteY119" fmla="*/ 224465 h 2038480"/>
              <a:gd name="connsiteX120" fmla="*/ 722101 w 761346"/>
              <a:gd name="connsiteY120" fmla="*/ 212691 h 2038480"/>
              <a:gd name="connsiteX121" fmla="*/ 733875 w 761346"/>
              <a:gd name="connsiteY121" fmla="*/ 185220 h 2038480"/>
              <a:gd name="connsiteX122" fmla="*/ 761346 w 761346"/>
              <a:gd name="connsiteY122" fmla="*/ 118504 h 2038480"/>
              <a:gd name="connsiteX123" fmla="*/ 757422 w 761346"/>
              <a:gd name="connsiteY123" fmla="*/ 102806 h 2038480"/>
              <a:gd name="connsiteX124" fmla="*/ 734953 w 761346"/>
              <a:gd name="connsiteY124" fmla="*/ 84263 h 2038480"/>
              <a:gd name="connsiteX125" fmla="*/ 600443 w 761346"/>
              <a:gd name="connsiteY125" fmla="*/ 94957 h 2038480"/>
              <a:gd name="connsiteX126" fmla="*/ 518029 w 761346"/>
              <a:gd name="connsiteY126" fmla="*/ 94957 h 2038480"/>
              <a:gd name="connsiteX127" fmla="*/ 427767 w 761346"/>
              <a:gd name="connsiteY127" fmla="*/ 91033 h 2038480"/>
              <a:gd name="connsiteX128" fmla="*/ 357126 w 761346"/>
              <a:gd name="connsiteY128" fmla="*/ 83184 h 2038480"/>
              <a:gd name="connsiteX129" fmla="*/ 302184 w 761346"/>
              <a:gd name="connsiteY129" fmla="*/ 79259 h 2038480"/>
              <a:gd name="connsiteX130" fmla="*/ 278637 w 761346"/>
              <a:gd name="connsiteY130" fmla="*/ 75335 h 2038480"/>
              <a:gd name="connsiteX131" fmla="*/ 262939 w 761346"/>
              <a:gd name="connsiteY131" fmla="*/ 67486 h 2038480"/>
              <a:gd name="connsiteX132" fmla="*/ 247241 w 761346"/>
              <a:gd name="connsiteY132" fmla="*/ 63562 h 2038480"/>
              <a:gd name="connsiteX133" fmla="*/ 223695 w 761346"/>
              <a:gd name="connsiteY133" fmla="*/ 51788 h 2038480"/>
              <a:gd name="connsiteX134" fmla="*/ 207997 w 761346"/>
              <a:gd name="connsiteY134" fmla="*/ 43939 h 2038480"/>
              <a:gd name="connsiteX135" fmla="*/ 184450 w 761346"/>
              <a:gd name="connsiteY135" fmla="*/ 36090 h 2038480"/>
              <a:gd name="connsiteX136" fmla="*/ 149130 w 761346"/>
              <a:gd name="connsiteY136" fmla="*/ 20392 h 2038480"/>
              <a:gd name="connsiteX137" fmla="*/ 133432 w 761346"/>
              <a:gd name="connsiteY137" fmla="*/ 12544 h 2038480"/>
              <a:gd name="connsiteX138" fmla="*/ 121658 w 761346"/>
              <a:gd name="connsiteY138" fmla="*/ 4695 h 2038480"/>
              <a:gd name="connsiteX0" fmla="*/ 121658 w 761346"/>
              <a:gd name="connsiteY0" fmla="*/ 4695 h 2038480"/>
              <a:gd name="connsiteX1" fmla="*/ 87418 w 761346"/>
              <a:gd name="connsiteY1" fmla="*/ 15044 h 2038480"/>
              <a:gd name="connsiteX2" fmla="*/ 94187 w 761346"/>
              <a:gd name="connsiteY2" fmla="*/ 94957 h 2038480"/>
              <a:gd name="connsiteX3" fmla="*/ 90263 w 761346"/>
              <a:gd name="connsiteY3" fmla="*/ 189144 h 2038480"/>
              <a:gd name="connsiteX4" fmla="*/ 86338 w 761346"/>
              <a:gd name="connsiteY4" fmla="*/ 216616 h 2038480"/>
              <a:gd name="connsiteX5" fmla="*/ 70640 w 761346"/>
              <a:gd name="connsiteY5" fmla="*/ 306878 h 2038480"/>
              <a:gd name="connsiteX6" fmla="*/ 66716 w 761346"/>
              <a:gd name="connsiteY6" fmla="*/ 322576 h 2038480"/>
              <a:gd name="connsiteX7" fmla="*/ 51018 w 761346"/>
              <a:gd name="connsiteY7" fmla="*/ 346123 h 2038480"/>
              <a:gd name="connsiteX8" fmla="*/ 39245 w 761346"/>
              <a:gd name="connsiteY8" fmla="*/ 369670 h 2038480"/>
              <a:gd name="connsiteX9" fmla="*/ 27471 w 761346"/>
              <a:gd name="connsiteY9" fmla="*/ 393216 h 2038480"/>
              <a:gd name="connsiteX10" fmla="*/ 19622 w 761346"/>
              <a:gd name="connsiteY10" fmla="*/ 416763 h 2038480"/>
              <a:gd name="connsiteX11" fmla="*/ 15698 w 761346"/>
              <a:gd name="connsiteY11" fmla="*/ 428537 h 2038480"/>
              <a:gd name="connsiteX12" fmla="*/ 11773 w 761346"/>
              <a:gd name="connsiteY12" fmla="*/ 448159 h 2038480"/>
              <a:gd name="connsiteX13" fmla="*/ 7849 w 761346"/>
              <a:gd name="connsiteY13" fmla="*/ 459932 h 2038480"/>
              <a:gd name="connsiteX14" fmla="*/ 3925 w 761346"/>
              <a:gd name="connsiteY14" fmla="*/ 479555 h 2038480"/>
              <a:gd name="connsiteX15" fmla="*/ 0 w 761346"/>
              <a:gd name="connsiteY15" fmla="*/ 522724 h 2038480"/>
              <a:gd name="connsiteX16" fmla="*/ 7849 w 761346"/>
              <a:gd name="connsiteY16" fmla="*/ 569817 h 2038480"/>
              <a:gd name="connsiteX17" fmla="*/ 11773 w 761346"/>
              <a:gd name="connsiteY17" fmla="*/ 585515 h 2038480"/>
              <a:gd name="connsiteX18" fmla="*/ 19622 w 761346"/>
              <a:gd name="connsiteY18" fmla="*/ 597289 h 2038480"/>
              <a:gd name="connsiteX19" fmla="*/ 31396 w 761346"/>
              <a:gd name="connsiteY19" fmla="*/ 624760 h 2038480"/>
              <a:gd name="connsiteX20" fmla="*/ 35320 w 761346"/>
              <a:gd name="connsiteY20" fmla="*/ 636533 h 2038480"/>
              <a:gd name="connsiteX21" fmla="*/ 43169 w 761346"/>
              <a:gd name="connsiteY21" fmla="*/ 648307 h 2038480"/>
              <a:gd name="connsiteX22" fmla="*/ 54943 w 761346"/>
              <a:gd name="connsiteY22" fmla="*/ 671853 h 2038480"/>
              <a:gd name="connsiteX23" fmla="*/ 66716 w 761346"/>
              <a:gd name="connsiteY23" fmla="*/ 711098 h 2038480"/>
              <a:gd name="connsiteX24" fmla="*/ 74565 w 761346"/>
              <a:gd name="connsiteY24" fmla="*/ 722871 h 2038480"/>
              <a:gd name="connsiteX25" fmla="*/ 78489 w 761346"/>
              <a:gd name="connsiteY25" fmla="*/ 738569 h 2038480"/>
              <a:gd name="connsiteX26" fmla="*/ 86338 w 761346"/>
              <a:gd name="connsiteY26" fmla="*/ 762116 h 2038480"/>
              <a:gd name="connsiteX27" fmla="*/ 90263 w 761346"/>
              <a:gd name="connsiteY27" fmla="*/ 773889 h 2038480"/>
              <a:gd name="connsiteX28" fmla="*/ 98112 w 761346"/>
              <a:gd name="connsiteY28" fmla="*/ 801361 h 2038480"/>
              <a:gd name="connsiteX29" fmla="*/ 94187 w 761346"/>
              <a:gd name="connsiteY29" fmla="*/ 946566 h 2038480"/>
              <a:gd name="connsiteX30" fmla="*/ 90263 w 761346"/>
              <a:gd name="connsiteY30" fmla="*/ 962264 h 2038480"/>
              <a:gd name="connsiteX31" fmla="*/ 86338 w 761346"/>
              <a:gd name="connsiteY31" fmla="*/ 981886 h 2038480"/>
              <a:gd name="connsiteX32" fmla="*/ 82414 w 761346"/>
              <a:gd name="connsiteY32" fmla="*/ 1013282 h 2038480"/>
              <a:gd name="connsiteX33" fmla="*/ 74565 w 761346"/>
              <a:gd name="connsiteY33" fmla="*/ 1056451 h 2038480"/>
              <a:gd name="connsiteX34" fmla="*/ 70640 w 761346"/>
              <a:gd name="connsiteY34" fmla="*/ 1103544 h 2038480"/>
              <a:gd name="connsiteX35" fmla="*/ 66716 w 761346"/>
              <a:gd name="connsiteY35" fmla="*/ 1119242 h 2038480"/>
              <a:gd name="connsiteX36" fmla="*/ 70640 w 761346"/>
              <a:gd name="connsiteY36" fmla="*/ 1229127 h 2038480"/>
              <a:gd name="connsiteX37" fmla="*/ 78489 w 761346"/>
              <a:gd name="connsiteY37" fmla="*/ 1260523 h 2038480"/>
              <a:gd name="connsiteX38" fmla="*/ 82414 w 761346"/>
              <a:gd name="connsiteY38" fmla="*/ 1276221 h 2038480"/>
              <a:gd name="connsiteX39" fmla="*/ 86338 w 761346"/>
              <a:gd name="connsiteY39" fmla="*/ 1291919 h 2038480"/>
              <a:gd name="connsiteX40" fmla="*/ 90263 w 761346"/>
              <a:gd name="connsiteY40" fmla="*/ 1303692 h 2038480"/>
              <a:gd name="connsiteX41" fmla="*/ 94187 w 761346"/>
              <a:gd name="connsiteY41" fmla="*/ 1335088 h 2038480"/>
              <a:gd name="connsiteX42" fmla="*/ 102036 w 761346"/>
              <a:gd name="connsiteY42" fmla="*/ 1362559 h 2038480"/>
              <a:gd name="connsiteX43" fmla="*/ 109885 w 761346"/>
              <a:gd name="connsiteY43" fmla="*/ 1390030 h 2038480"/>
              <a:gd name="connsiteX44" fmla="*/ 117734 w 761346"/>
              <a:gd name="connsiteY44" fmla="*/ 1433199 h 2038480"/>
              <a:gd name="connsiteX45" fmla="*/ 105616 w 761346"/>
              <a:gd name="connsiteY45" fmla="*/ 1439626 h 2038480"/>
              <a:gd name="connsiteX46" fmla="*/ 106351 w 761346"/>
              <a:gd name="connsiteY46" fmla="*/ 1484953 h 2038480"/>
              <a:gd name="connsiteX47" fmla="*/ 135589 w 761346"/>
              <a:gd name="connsiteY47" fmla="*/ 1537736 h 2038480"/>
              <a:gd name="connsiteX48" fmla="*/ 128818 w 761346"/>
              <a:gd name="connsiteY48" fmla="*/ 1571806 h 2038480"/>
              <a:gd name="connsiteX49" fmla="*/ 132571 w 761346"/>
              <a:gd name="connsiteY49" fmla="*/ 1621229 h 2038480"/>
              <a:gd name="connsiteX50" fmla="*/ 141842 w 761346"/>
              <a:gd name="connsiteY50" fmla="*/ 1667073 h 2038480"/>
              <a:gd name="connsiteX51" fmla="*/ 148441 w 761346"/>
              <a:gd name="connsiteY51" fmla="*/ 1697390 h 2038480"/>
              <a:gd name="connsiteX52" fmla="*/ 160387 w 761346"/>
              <a:gd name="connsiteY52" fmla="*/ 1731631 h 2038480"/>
              <a:gd name="connsiteX53" fmla="*/ 180353 w 761346"/>
              <a:gd name="connsiteY53" fmla="*/ 1804601 h 2038480"/>
              <a:gd name="connsiteX54" fmla="*/ 192299 w 761346"/>
              <a:gd name="connsiteY54" fmla="*/ 1837419 h 2038480"/>
              <a:gd name="connsiteX55" fmla="*/ 200148 w 761346"/>
              <a:gd name="connsiteY55" fmla="*/ 1868815 h 2038480"/>
              <a:gd name="connsiteX56" fmla="*/ 204072 w 761346"/>
              <a:gd name="connsiteY56" fmla="*/ 1939455 h 2038480"/>
              <a:gd name="connsiteX57" fmla="*/ 207997 w 761346"/>
              <a:gd name="connsiteY57" fmla="*/ 1955153 h 2038480"/>
              <a:gd name="connsiteX58" fmla="*/ 215846 w 761346"/>
              <a:gd name="connsiteY58" fmla="*/ 1982624 h 2038480"/>
              <a:gd name="connsiteX59" fmla="*/ 223695 w 761346"/>
              <a:gd name="connsiteY59" fmla="*/ 2021869 h 2038480"/>
              <a:gd name="connsiteX60" fmla="*/ 231543 w 761346"/>
              <a:gd name="connsiteY60" fmla="*/ 2033642 h 2038480"/>
              <a:gd name="connsiteX61" fmla="*/ 243317 w 761346"/>
              <a:gd name="connsiteY61" fmla="*/ 2037567 h 2038480"/>
              <a:gd name="connsiteX62" fmla="*/ 290410 w 761346"/>
              <a:gd name="connsiteY62" fmla="*/ 2029718 h 2038480"/>
              <a:gd name="connsiteX63" fmla="*/ 302184 w 761346"/>
              <a:gd name="connsiteY63" fmla="*/ 2025793 h 2038480"/>
              <a:gd name="connsiteX64" fmla="*/ 313957 w 761346"/>
              <a:gd name="connsiteY64" fmla="*/ 2014020 h 2038480"/>
              <a:gd name="connsiteX65" fmla="*/ 329655 w 761346"/>
              <a:gd name="connsiteY65" fmla="*/ 1990473 h 2038480"/>
              <a:gd name="connsiteX66" fmla="*/ 349277 w 761346"/>
              <a:gd name="connsiteY66" fmla="*/ 1955153 h 2038480"/>
              <a:gd name="connsiteX67" fmla="*/ 357126 w 761346"/>
              <a:gd name="connsiteY67" fmla="*/ 1931606 h 2038480"/>
              <a:gd name="connsiteX68" fmla="*/ 372824 w 761346"/>
              <a:gd name="connsiteY68" fmla="*/ 1908059 h 2038480"/>
              <a:gd name="connsiteX69" fmla="*/ 384598 w 761346"/>
              <a:gd name="connsiteY69" fmla="*/ 1884513 h 2038480"/>
              <a:gd name="connsiteX70" fmla="*/ 396371 w 761346"/>
              <a:gd name="connsiteY70" fmla="*/ 1872739 h 2038480"/>
              <a:gd name="connsiteX71" fmla="*/ 415993 w 761346"/>
              <a:gd name="connsiteY71" fmla="*/ 1853117 h 2038480"/>
              <a:gd name="connsiteX72" fmla="*/ 423842 w 761346"/>
              <a:gd name="connsiteY72" fmla="*/ 1841344 h 2038480"/>
              <a:gd name="connsiteX73" fmla="*/ 427767 w 761346"/>
              <a:gd name="connsiteY73" fmla="*/ 1829570 h 2038480"/>
              <a:gd name="connsiteX74" fmla="*/ 439540 w 761346"/>
              <a:gd name="connsiteY74" fmla="*/ 1821721 h 2038480"/>
              <a:gd name="connsiteX75" fmla="*/ 447389 w 761346"/>
              <a:gd name="connsiteY75" fmla="*/ 1809948 h 2038480"/>
              <a:gd name="connsiteX76" fmla="*/ 455238 w 761346"/>
              <a:gd name="connsiteY76" fmla="*/ 1794250 h 2038480"/>
              <a:gd name="connsiteX77" fmla="*/ 467011 w 761346"/>
              <a:gd name="connsiteY77" fmla="*/ 1786401 h 2038480"/>
              <a:gd name="connsiteX78" fmla="*/ 474860 w 761346"/>
              <a:gd name="connsiteY78" fmla="*/ 1774628 h 2038480"/>
              <a:gd name="connsiteX79" fmla="*/ 482709 w 761346"/>
              <a:gd name="connsiteY79" fmla="*/ 1751081 h 2038480"/>
              <a:gd name="connsiteX80" fmla="*/ 494482 w 761346"/>
              <a:gd name="connsiteY80" fmla="*/ 1715761 h 2038480"/>
              <a:gd name="connsiteX81" fmla="*/ 498407 w 761346"/>
              <a:gd name="connsiteY81" fmla="*/ 1703987 h 2038480"/>
              <a:gd name="connsiteX82" fmla="*/ 502331 w 761346"/>
              <a:gd name="connsiteY82" fmla="*/ 1692214 h 2038480"/>
              <a:gd name="connsiteX83" fmla="*/ 510180 w 761346"/>
              <a:gd name="connsiteY83" fmla="*/ 1680441 h 2038480"/>
              <a:gd name="connsiteX84" fmla="*/ 521954 w 761346"/>
              <a:gd name="connsiteY84" fmla="*/ 1629422 h 2038480"/>
              <a:gd name="connsiteX85" fmla="*/ 525878 w 761346"/>
              <a:gd name="connsiteY85" fmla="*/ 1617649 h 2038480"/>
              <a:gd name="connsiteX86" fmla="*/ 529803 w 761346"/>
              <a:gd name="connsiteY86" fmla="*/ 1574480 h 2038480"/>
              <a:gd name="connsiteX87" fmla="*/ 533727 w 761346"/>
              <a:gd name="connsiteY87" fmla="*/ 1558782 h 2038480"/>
              <a:gd name="connsiteX88" fmla="*/ 537652 w 761346"/>
              <a:gd name="connsiteY88" fmla="*/ 1539160 h 2038480"/>
              <a:gd name="connsiteX89" fmla="*/ 545501 w 761346"/>
              <a:gd name="connsiteY89" fmla="*/ 1437124 h 2038480"/>
              <a:gd name="connsiteX90" fmla="*/ 553349 w 761346"/>
              <a:gd name="connsiteY90" fmla="*/ 1382181 h 2038480"/>
              <a:gd name="connsiteX91" fmla="*/ 557274 w 761346"/>
              <a:gd name="connsiteY91" fmla="*/ 1315465 h 2038480"/>
              <a:gd name="connsiteX92" fmla="*/ 565123 w 761346"/>
              <a:gd name="connsiteY92" fmla="*/ 1213429 h 2038480"/>
              <a:gd name="connsiteX93" fmla="*/ 569047 w 761346"/>
              <a:gd name="connsiteY93" fmla="*/ 1174185 h 2038480"/>
              <a:gd name="connsiteX94" fmla="*/ 576896 w 761346"/>
              <a:gd name="connsiteY94" fmla="*/ 1138865 h 2038480"/>
              <a:gd name="connsiteX95" fmla="*/ 580821 w 761346"/>
              <a:gd name="connsiteY95" fmla="*/ 1107469 h 2038480"/>
              <a:gd name="connsiteX96" fmla="*/ 584745 w 761346"/>
              <a:gd name="connsiteY96" fmla="*/ 1095695 h 2038480"/>
              <a:gd name="connsiteX97" fmla="*/ 588670 w 761346"/>
              <a:gd name="connsiteY97" fmla="*/ 1079998 h 2038480"/>
              <a:gd name="connsiteX98" fmla="*/ 596519 w 761346"/>
              <a:gd name="connsiteY98" fmla="*/ 1056451 h 2038480"/>
              <a:gd name="connsiteX99" fmla="*/ 604367 w 761346"/>
              <a:gd name="connsiteY99" fmla="*/ 1021131 h 2038480"/>
              <a:gd name="connsiteX100" fmla="*/ 608292 w 761346"/>
              <a:gd name="connsiteY100" fmla="*/ 832756 h 2038480"/>
              <a:gd name="connsiteX101" fmla="*/ 616141 w 761346"/>
              <a:gd name="connsiteY101" fmla="*/ 801361 h 2038480"/>
              <a:gd name="connsiteX102" fmla="*/ 623990 w 761346"/>
              <a:gd name="connsiteY102" fmla="*/ 789587 h 2038480"/>
              <a:gd name="connsiteX103" fmla="*/ 639688 w 761346"/>
              <a:gd name="connsiteY103" fmla="*/ 766041 h 2038480"/>
              <a:gd name="connsiteX104" fmla="*/ 643612 w 761346"/>
              <a:gd name="connsiteY104" fmla="*/ 754267 h 2038480"/>
              <a:gd name="connsiteX105" fmla="*/ 671083 w 761346"/>
              <a:gd name="connsiteY105" fmla="*/ 718947 h 2038480"/>
              <a:gd name="connsiteX106" fmla="*/ 678932 w 761346"/>
              <a:gd name="connsiteY106" fmla="*/ 695400 h 2038480"/>
              <a:gd name="connsiteX107" fmla="*/ 686781 w 761346"/>
              <a:gd name="connsiteY107" fmla="*/ 683627 h 2038480"/>
              <a:gd name="connsiteX108" fmla="*/ 698555 w 761346"/>
              <a:gd name="connsiteY108" fmla="*/ 644382 h 2038480"/>
              <a:gd name="connsiteX109" fmla="*/ 706404 w 761346"/>
              <a:gd name="connsiteY109" fmla="*/ 616911 h 2038480"/>
              <a:gd name="connsiteX110" fmla="*/ 702479 w 761346"/>
              <a:gd name="connsiteY110" fmla="*/ 554119 h 2038480"/>
              <a:gd name="connsiteX111" fmla="*/ 702651 w 761346"/>
              <a:gd name="connsiteY111" fmla="*/ 522724 h 2038480"/>
              <a:gd name="connsiteX112" fmla="*/ 704074 w 761346"/>
              <a:gd name="connsiteY112" fmla="*/ 500428 h 2038480"/>
              <a:gd name="connsiteX113" fmla="*/ 702823 w 761346"/>
              <a:gd name="connsiteY113" fmla="*/ 450488 h 2038480"/>
              <a:gd name="connsiteX114" fmla="*/ 692300 w 761346"/>
              <a:gd name="connsiteY114" fmla="*/ 421767 h 2038480"/>
              <a:gd name="connsiteX115" fmla="*/ 678932 w 761346"/>
              <a:gd name="connsiteY115" fmla="*/ 294027 h 2038480"/>
              <a:gd name="connsiteX116" fmla="*/ 682857 w 761346"/>
              <a:gd name="connsiteY116" fmla="*/ 271558 h 2038480"/>
              <a:gd name="connsiteX117" fmla="*/ 690706 w 761346"/>
              <a:gd name="connsiteY117" fmla="*/ 259785 h 2038480"/>
              <a:gd name="connsiteX118" fmla="*/ 706404 w 761346"/>
              <a:gd name="connsiteY118" fmla="*/ 236238 h 2038480"/>
              <a:gd name="connsiteX119" fmla="*/ 710328 w 761346"/>
              <a:gd name="connsiteY119" fmla="*/ 224465 h 2038480"/>
              <a:gd name="connsiteX120" fmla="*/ 722101 w 761346"/>
              <a:gd name="connsiteY120" fmla="*/ 212691 h 2038480"/>
              <a:gd name="connsiteX121" fmla="*/ 733875 w 761346"/>
              <a:gd name="connsiteY121" fmla="*/ 185220 h 2038480"/>
              <a:gd name="connsiteX122" fmla="*/ 761346 w 761346"/>
              <a:gd name="connsiteY122" fmla="*/ 118504 h 2038480"/>
              <a:gd name="connsiteX123" fmla="*/ 757422 w 761346"/>
              <a:gd name="connsiteY123" fmla="*/ 102806 h 2038480"/>
              <a:gd name="connsiteX124" fmla="*/ 734953 w 761346"/>
              <a:gd name="connsiteY124" fmla="*/ 84263 h 2038480"/>
              <a:gd name="connsiteX125" fmla="*/ 600443 w 761346"/>
              <a:gd name="connsiteY125" fmla="*/ 94957 h 2038480"/>
              <a:gd name="connsiteX126" fmla="*/ 518029 w 761346"/>
              <a:gd name="connsiteY126" fmla="*/ 94957 h 2038480"/>
              <a:gd name="connsiteX127" fmla="*/ 427767 w 761346"/>
              <a:gd name="connsiteY127" fmla="*/ 91033 h 2038480"/>
              <a:gd name="connsiteX128" fmla="*/ 357126 w 761346"/>
              <a:gd name="connsiteY128" fmla="*/ 83184 h 2038480"/>
              <a:gd name="connsiteX129" fmla="*/ 302184 w 761346"/>
              <a:gd name="connsiteY129" fmla="*/ 79259 h 2038480"/>
              <a:gd name="connsiteX130" fmla="*/ 278637 w 761346"/>
              <a:gd name="connsiteY130" fmla="*/ 75335 h 2038480"/>
              <a:gd name="connsiteX131" fmla="*/ 262939 w 761346"/>
              <a:gd name="connsiteY131" fmla="*/ 67486 h 2038480"/>
              <a:gd name="connsiteX132" fmla="*/ 247241 w 761346"/>
              <a:gd name="connsiteY132" fmla="*/ 63562 h 2038480"/>
              <a:gd name="connsiteX133" fmla="*/ 223695 w 761346"/>
              <a:gd name="connsiteY133" fmla="*/ 51788 h 2038480"/>
              <a:gd name="connsiteX134" fmla="*/ 207997 w 761346"/>
              <a:gd name="connsiteY134" fmla="*/ 43939 h 2038480"/>
              <a:gd name="connsiteX135" fmla="*/ 184450 w 761346"/>
              <a:gd name="connsiteY135" fmla="*/ 36090 h 2038480"/>
              <a:gd name="connsiteX136" fmla="*/ 149130 w 761346"/>
              <a:gd name="connsiteY136" fmla="*/ 20392 h 2038480"/>
              <a:gd name="connsiteX137" fmla="*/ 133432 w 761346"/>
              <a:gd name="connsiteY137" fmla="*/ 12544 h 2038480"/>
              <a:gd name="connsiteX138" fmla="*/ 121658 w 761346"/>
              <a:gd name="connsiteY138" fmla="*/ 4695 h 2038480"/>
              <a:gd name="connsiteX0" fmla="*/ 121658 w 761346"/>
              <a:gd name="connsiteY0" fmla="*/ 4695 h 2038480"/>
              <a:gd name="connsiteX1" fmla="*/ 87418 w 761346"/>
              <a:gd name="connsiteY1" fmla="*/ 15044 h 2038480"/>
              <a:gd name="connsiteX2" fmla="*/ 94187 w 761346"/>
              <a:gd name="connsiteY2" fmla="*/ 94957 h 2038480"/>
              <a:gd name="connsiteX3" fmla="*/ 90263 w 761346"/>
              <a:gd name="connsiteY3" fmla="*/ 189144 h 2038480"/>
              <a:gd name="connsiteX4" fmla="*/ 86338 w 761346"/>
              <a:gd name="connsiteY4" fmla="*/ 216616 h 2038480"/>
              <a:gd name="connsiteX5" fmla="*/ 70640 w 761346"/>
              <a:gd name="connsiteY5" fmla="*/ 306878 h 2038480"/>
              <a:gd name="connsiteX6" fmla="*/ 66716 w 761346"/>
              <a:gd name="connsiteY6" fmla="*/ 322576 h 2038480"/>
              <a:gd name="connsiteX7" fmla="*/ 51018 w 761346"/>
              <a:gd name="connsiteY7" fmla="*/ 346123 h 2038480"/>
              <a:gd name="connsiteX8" fmla="*/ 39245 w 761346"/>
              <a:gd name="connsiteY8" fmla="*/ 369670 h 2038480"/>
              <a:gd name="connsiteX9" fmla="*/ 27471 w 761346"/>
              <a:gd name="connsiteY9" fmla="*/ 393216 h 2038480"/>
              <a:gd name="connsiteX10" fmla="*/ 19622 w 761346"/>
              <a:gd name="connsiteY10" fmla="*/ 416763 h 2038480"/>
              <a:gd name="connsiteX11" fmla="*/ 15698 w 761346"/>
              <a:gd name="connsiteY11" fmla="*/ 428537 h 2038480"/>
              <a:gd name="connsiteX12" fmla="*/ 11773 w 761346"/>
              <a:gd name="connsiteY12" fmla="*/ 448159 h 2038480"/>
              <a:gd name="connsiteX13" fmla="*/ 7849 w 761346"/>
              <a:gd name="connsiteY13" fmla="*/ 459932 h 2038480"/>
              <a:gd name="connsiteX14" fmla="*/ 3925 w 761346"/>
              <a:gd name="connsiteY14" fmla="*/ 479555 h 2038480"/>
              <a:gd name="connsiteX15" fmla="*/ 0 w 761346"/>
              <a:gd name="connsiteY15" fmla="*/ 522724 h 2038480"/>
              <a:gd name="connsiteX16" fmla="*/ 7849 w 761346"/>
              <a:gd name="connsiteY16" fmla="*/ 569817 h 2038480"/>
              <a:gd name="connsiteX17" fmla="*/ 11773 w 761346"/>
              <a:gd name="connsiteY17" fmla="*/ 585515 h 2038480"/>
              <a:gd name="connsiteX18" fmla="*/ 19622 w 761346"/>
              <a:gd name="connsiteY18" fmla="*/ 597289 h 2038480"/>
              <a:gd name="connsiteX19" fmla="*/ 31396 w 761346"/>
              <a:gd name="connsiteY19" fmla="*/ 624760 h 2038480"/>
              <a:gd name="connsiteX20" fmla="*/ 35320 w 761346"/>
              <a:gd name="connsiteY20" fmla="*/ 636533 h 2038480"/>
              <a:gd name="connsiteX21" fmla="*/ 43169 w 761346"/>
              <a:gd name="connsiteY21" fmla="*/ 648307 h 2038480"/>
              <a:gd name="connsiteX22" fmla="*/ 54943 w 761346"/>
              <a:gd name="connsiteY22" fmla="*/ 671853 h 2038480"/>
              <a:gd name="connsiteX23" fmla="*/ 66716 w 761346"/>
              <a:gd name="connsiteY23" fmla="*/ 711098 h 2038480"/>
              <a:gd name="connsiteX24" fmla="*/ 74565 w 761346"/>
              <a:gd name="connsiteY24" fmla="*/ 722871 h 2038480"/>
              <a:gd name="connsiteX25" fmla="*/ 78489 w 761346"/>
              <a:gd name="connsiteY25" fmla="*/ 738569 h 2038480"/>
              <a:gd name="connsiteX26" fmla="*/ 86338 w 761346"/>
              <a:gd name="connsiteY26" fmla="*/ 762116 h 2038480"/>
              <a:gd name="connsiteX27" fmla="*/ 90263 w 761346"/>
              <a:gd name="connsiteY27" fmla="*/ 773889 h 2038480"/>
              <a:gd name="connsiteX28" fmla="*/ 98112 w 761346"/>
              <a:gd name="connsiteY28" fmla="*/ 801361 h 2038480"/>
              <a:gd name="connsiteX29" fmla="*/ 94187 w 761346"/>
              <a:gd name="connsiteY29" fmla="*/ 946566 h 2038480"/>
              <a:gd name="connsiteX30" fmla="*/ 90263 w 761346"/>
              <a:gd name="connsiteY30" fmla="*/ 962264 h 2038480"/>
              <a:gd name="connsiteX31" fmla="*/ 86338 w 761346"/>
              <a:gd name="connsiteY31" fmla="*/ 981886 h 2038480"/>
              <a:gd name="connsiteX32" fmla="*/ 82414 w 761346"/>
              <a:gd name="connsiteY32" fmla="*/ 1013282 h 2038480"/>
              <a:gd name="connsiteX33" fmla="*/ 74565 w 761346"/>
              <a:gd name="connsiteY33" fmla="*/ 1056451 h 2038480"/>
              <a:gd name="connsiteX34" fmla="*/ 70640 w 761346"/>
              <a:gd name="connsiteY34" fmla="*/ 1103544 h 2038480"/>
              <a:gd name="connsiteX35" fmla="*/ 66716 w 761346"/>
              <a:gd name="connsiteY35" fmla="*/ 1119242 h 2038480"/>
              <a:gd name="connsiteX36" fmla="*/ 70640 w 761346"/>
              <a:gd name="connsiteY36" fmla="*/ 1229127 h 2038480"/>
              <a:gd name="connsiteX37" fmla="*/ 78489 w 761346"/>
              <a:gd name="connsiteY37" fmla="*/ 1260523 h 2038480"/>
              <a:gd name="connsiteX38" fmla="*/ 82414 w 761346"/>
              <a:gd name="connsiteY38" fmla="*/ 1276221 h 2038480"/>
              <a:gd name="connsiteX39" fmla="*/ 86338 w 761346"/>
              <a:gd name="connsiteY39" fmla="*/ 1291919 h 2038480"/>
              <a:gd name="connsiteX40" fmla="*/ 90263 w 761346"/>
              <a:gd name="connsiteY40" fmla="*/ 1303692 h 2038480"/>
              <a:gd name="connsiteX41" fmla="*/ 94187 w 761346"/>
              <a:gd name="connsiteY41" fmla="*/ 1335088 h 2038480"/>
              <a:gd name="connsiteX42" fmla="*/ 102036 w 761346"/>
              <a:gd name="connsiteY42" fmla="*/ 1362559 h 2038480"/>
              <a:gd name="connsiteX43" fmla="*/ 109885 w 761346"/>
              <a:gd name="connsiteY43" fmla="*/ 1390030 h 2038480"/>
              <a:gd name="connsiteX44" fmla="*/ 117734 w 761346"/>
              <a:gd name="connsiteY44" fmla="*/ 1433199 h 2038480"/>
              <a:gd name="connsiteX45" fmla="*/ 105616 w 761346"/>
              <a:gd name="connsiteY45" fmla="*/ 1439626 h 2038480"/>
              <a:gd name="connsiteX46" fmla="*/ 106351 w 761346"/>
              <a:gd name="connsiteY46" fmla="*/ 1484953 h 2038480"/>
              <a:gd name="connsiteX47" fmla="*/ 122221 w 761346"/>
              <a:gd name="connsiteY47" fmla="*/ 1532389 h 2038480"/>
              <a:gd name="connsiteX48" fmla="*/ 128818 w 761346"/>
              <a:gd name="connsiteY48" fmla="*/ 1571806 h 2038480"/>
              <a:gd name="connsiteX49" fmla="*/ 132571 w 761346"/>
              <a:gd name="connsiteY49" fmla="*/ 1621229 h 2038480"/>
              <a:gd name="connsiteX50" fmla="*/ 141842 w 761346"/>
              <a:gd name="connsiteY50" fmla="*/ 1667073 h 2038480"/>
              <a:gd name="connsiteX51" fmla="*/ 148441 w 761346"/>
              <a:gd name="connsiteY51" fmla="*/ 1697390 h 2038480"/>
              <a:gd name="connsiteX52" fmla="*/ 160387 w 761346"/>
              <a:gd name="connsiteY52" fmla="*/ 1731631 h 2038480"/>
              <a:gd name="connsiteX53" fmla="*/ 180353 w 761346"/>
              <a:gd name="connsiteY53" fmla="*/ 1804601 h 2038480"/>
              <a:gd name="connsiteX54" fmla="*/ 192299 w 761346"/>
              <a:gd name="connsiteY54" fmla="*/ 1837419 h 2038480"/>
              <a:gd name="connsiteX55" fmla="*/ 200148 w 761346"/>
              <a:gd name="connsiteY55" fmla="*/ 1868815 h 2038480"/>
              <a:gd name="connsiteX56" fmla="*/ 204072 w 761346"/>
              <a:gd name="connsiteY56" fmla="*/ 1939455 h 2038480"/>
              <a:gd name="connsiteX57" fmla="*/ 207997 w 761346"/>
              <a:gd name="connsiteY57" fmla="*/ 1955153 h 2038480"/>
              <a:gd name="connsiteX58" fmla="*/ 215846 w 761346"/>
              <a:gd name="connsiteY58" fmla="*/ 1982624 h 2038480"/>
              <a:gd name="connsiteX59" fmla="*/ 223695 w 761346"/>
              <a:gd name="connsiteY59" fmla="*/ 2021869 h 2038480"/>
              <a:gd name="connsiteX60" fmla="*/ 231543 w 761346"/>
              <a:gd name="connsiteY60" fmla="*/ 2033642 h 2038480"/>
              <a:gd name="connsiteX61" fmla="*/ 243317 w 761346"/>
              <a:gd name="connsiteY61" fmla="*/ 2037567 h 2038480"/>
              <a:gd name="connsiteX62" fmla="*/ 290410 w 761346"/>
              <a:gd name="connsiteY62" fmla="*/ 2029718 h 2038480"/>
              <a:gd name="connsiteX63" fmla="*/ 302184 w 761346"/>
              <a:gd name="connsiteY63" fmla="*/ 2025793 h 2038480"/>
              <a:gd name="connsiteX64" fmla="*/ 313957 w 761346"/>
              <a:gd name="connsiteY64" fmla="*/ 2014020 h 2038480"/>
              <a:gd name="connsiteX65" fmla="*/ 329655 w 761346"/>
              <a:gd name="connsiteY65" fmla="*/ 1990473 h 2038480"/>
              <a:gd name="connsiteX66" fmla="*/ 349277 w 761346"/>
              <a:gd name="connsiteY66" fmla="*/ 1955153 h 2038480"/>
              <a:gd name="connsiteX67" fmla="*/ 357126 w 761346"/>
              <a:gd name="connsiteY67" fmla="*/ 1931606 h 2038480"/>
              <a:gd name="connsiteX68" fmla="*/ 372824 w 761346"/>
              <a:gd name="connsiteY68" fmla="*/ 1908059 h 2038480"/>
              <a:gd name="connsiteX69" fmla="*/ 384598 w 761346"/>
              <a:gd name="connsiteY69" fmla="*/ 1884513 h 2038480"/>
              <a:gd name="connsiteX70" fmla="*/ 396371 w 761346"/>
              <a:gd name="connsiteY70" fmla="*/ 1872739 h 2038480"/>
              <a:gd name="connsiteX71" fmla="*/ 415993 w 761346"/>
              <a:gd name="connsiteY71" fmla="*/ 1853117 h 2038480"/>
              <a:gd name="connsiteX72" fmla="*/ 423842 w 761346"/>
              <a:gd name="connsiteY72" fmla="*/ 1841344 h 2038480"/>
              <a:gd name="connsiteX73" fmla="*/ 427767 w 761346"/>
              <a:gd name="connsiteY73" fmla="*/ 1829570 h 2038480"/>
              <a:gd name="connsiteX74" fmla="*/ 439540 w 761346"/>
              <a:gd name="connsiteY74" fmla="*/ 1821721 h 2038480"/>
              <a:gd name="connsiteX75" fmla="*/ 447389 w 761346"/>
              <a:gd name="connsiteY75" fmla="*/ 1809948 h 2038480"/>
              <a:gd name="connsiteX76" fmla="*/ 455238 w 761346"/>
              <a:gd name="connsiteY76" fmla="*/ 1794250 h 2038480"/>
              <a:gd name="connsiteX77" fmla="*/ 467011 w 761346"/>
              <a:gd name="connsiteY77" fmla="*/ 1786401 h 2038480"/>
              <a:gd name="connsiteX78" fmla="*/ 474860 w 761346"/>
              <a:gd name="connsiteY78" fmla="*/ 1774628 h 2038480"/>
              <a:gd name="connsiteX79" fmla="*/ 482709 w 761346"/>
              <a:gd name="connsiteY79" fmla="*/ 1751081 h 2038480"/>
              <a:gd name="connsiteX80" fmla="*/ 494482 w 761346"/>
              <a:gd name="connsiteY80" fmla="*/ 1715761 h 2038480"/>
              <a:gd name="connsiteX81" fmla="*/ 498407 w 761346"/>
              <a:gd name="connsiteY81" fmla="*/ 1703987 h 2038480"/>
              <a:gd name="connsiteX82" fmla="*/ 502331 w 761346"/>
              <a:gd name="connsiteY82" fmla="*/ 1692214 h 2038480"/>
              <a:gd name="connsiteX83" fmla="*/ 510180 w 761346"/>
              <a:gd name="connsiteY83" fmla="*/ 1680441 h 2038480"/>
              <a:gd name="connsiteX84" fmla="*/ 521954 w 761346"/>
              <a:gd name="connsiteY84" fmla="*/ 1629422 h 2038480"/>
              <a:gd name="connsiteX85" fmla="*/ 525878 w 761346"/>
              <a:gd name="connsiteY85" fmla="*/ 1617649 h 2038480"/>
              <a:gd name="connsiteX86" fmla="*/ 529803 w 761346"/>
              <a:gd name="connsiteY86" fmla="*/ 1574480 h 2038480"/>
              <a:gd name="connsiteX87" fmla="*/ 533727 w 761346"/>
              <a:gd name="connsiteY87" fmla="*/ 1558782 h 2038480"/>
              <a:gd name="connsiteX88" fmla="*/ 537652 w 761346"/>
              <a:gd name="connsiteY88" fmla="*/ 1539160 h 2038480"/>
              <a:gd name="connsiteX89" fmla="*/ 545501 w 761346"/>
              <a:gd name="connsiteY89" fmla="*/ 1437124 h 2038480"/>
              <a:gd name="connsiteX90" fmla="*/ 553349 w 761346"/>
              <a:gd name="connsiteY90" fmla="*/ 1382181 h 2038480"/>
              <a:gd name="connsiteX91" fmla="*/ 557274 w 761346"/>
              <a:gd name="connsiteY91" fmla="*/ 1315465 h 2038480"/>
              <a:gd name="connsiteX92" fmla="*/ 565123 w 761346"/>
              <a:gd name="connsiteY92" fmla="*/ 1213429 h 2038480"/>
              <a:gd name="connsiteX93" fmla="*/ 569047 w 761346"/>
              <a:gd name="connsiteY93" fmla="*/ 1174185 h 2038480"/>
              <a:gd name="connsiteX94" fmla="*/ 576896 w 761346"/>
              <a:gd name="connsiteY94" fmla="*/ 1138865 h 2038480"/>
              <a:gd name="connsiteX95" fmla="*/ 580821 w 761346"/>
              <a:gd name="connsiteY95" fmla="*/ 1107469 h 2038480"/>
              <a:gd name="connsiteX96" fmla="*/ 584745 w 761346"/>
              <a:gd name="connsiteY96" fmla="*/ 1095695 h 2038480"/>
              <a:gd name="connsiteX97" fmla="*/ 588670 w 761346"/>
              <a:gd name="connsiteY97" fmla="*/ 1079998 h 2038480"/>
              <a:gd name="connsiteX98" fmla="*/ 596519 w 761346"/>
              <a:gd name="connsiteY98" fmla="*/ 1056451 h 2038480"/>
              <a:gd name="connsiteX99" fmla="*/ 604367 w 761346"/>
              <a:gd name="connsiteY99" fmla="*/ 1021131 h 2038480"/>
              <a:gd name="connsiteX100" fmla="*/ 608292 w 761346"/>
              <a:gd name="connsiteY100" fmla="*/ 832756 h 2038480"/>
              <a:gd name="connsiteX101" fmla="*/ 616141 w 761346"/>
              <a:gd name="connsiteY101" fmla="*/ 801361 h 2038480"/>
              <a:gd name="connsiteX102" fmla="*/ 623990 w 761346"/>
              <a:gd name="connsiteY102" fmla="*/ 789587 h 2038480"/>
              <a:gd name="connsiteX103" fmla="*/ 639688 w 761346"/>
              <a:gd name="connsiteY103" fmla="*/ 766041 h 2038480"/>
              <a:gd name="connsiteX104" fmla="*/ 643612 w 761346"/>
              <a:gd name="connsiteY104" fmla="*/ 754267 h 2038480"/>
              <a:gd name="connsiteX105" fmla="*/ 671083 w 761346"/>
              <a:gd name="connsiteY105" fmla="*/ 718947 h 2038480"/>
              <a:gd name="connsiteX106" fmla="*/ 678932 w 761346"/>
              <a:gd name="connsiteY106" fmla="*/ 695400 h 2038480"/>
              <a:gd name="connsiteX107" fmla="*/ 686781 w 761346"/>
              <a:gd name="connsiteY107" fmla="*/ 683627 h 2038480"/>
              <a:gd name="connsiteX108" fmla="*/ 698555 w 761346"/>
              <a:gd name="connsiteY108" fmla="*/ 644382 h 2038480"/>
              <a:gd name="connsiteX109" fmla="*/ 706404 w 761346"/>
              <a:gd name="connsiteY109" fmla="*/ 616911 h 2038480"/>
              <a:gd name="connsiteX110" fmla="*/ 702479 w 761346"/>
              <a:gd name="connsiteY110" fmla="*/ 554119 h 2038480"/>
              <a:gd name="connsiteX111" fmla="*/ 702651 w 761346"/>
              <a:gd name="connsiteY111" fmla="*/ 522724 h 2038480"/>
              <a:gd name="connsiteX112" fmla="*/ 704074 w 761346"/>
              <a:gd name="connsiteY112" fmla="*/ 500428 h 2038480"/>
              <a:gd name="connsiteX113" fmla="*/ 702823 w 761346"/>
              <a:gd name="connsiteY113" fmla="*/ 450488 h 2038480"/>
              <a:gd name="connsiteX114" fmla="*/ 692300 w 761346"/>
              <a:gd name="connsiteY114" fmla="*/ 421767 h 2038480"/>
              <a:gd name="connsiteX115" fmla="*/ 678932 w 761346"/>
              <a:gd name="connsiteY115" fmla="*/ 294027 h 2038480"/>
              <a:gd name="connsiteX116" fmla="*/ 682857 w 761346"/>
              <a:gd name="connsiteY116" fmla="*/ 271558 h 2038480"/>
              <a:gd name="connsiteX117" fmla="*/ 690706 w 761346"/>
              <a:gd name="connsiteY117" fmla="*/ 259785 h 2038480"/>
              <a:gd name="connsiteX118" fmla="*/ 706404 w 761346"/>
              <a:gd name="connsiteY118" fmla="*/ 236238 h 2038480"/>
              <a:gd name="connsiteX119" fmla="*/ 710328 w 761346"/>
              <a:gd name="connsiteY119" fmla="*/ 224465 h 2038480"/>
              <a:gd name="connsiteX120" fmla="*/ 722101 w 761346"/>
              <a:gd name="connsiteY120" fmla="*/ 212691 h 2038480"/>
              <a:gd name="connsiteX121" fmla="*/ 733875 w 761346"/>
              <a:gd name="connsiteY121" fmla="*/ 185220 h 2038480"/>
              <a:gd name="connsiteX122" fmla="*/ 761346 w 761346"/>
              <a:gd name="connsiteY122" fmla="*/ 118504 h 2038480"/>
              <a:gd name="connsiteX123" fmla="*/ 757422 w 761346"/>
              <a:gd name="connsiteY123" fmla="*/ 102806 h 2038480"/>
              <a:gd name="connsiteX124" fmla="*/ 734953 w 761346"/>
              <a:gd name="connsiteY124" fmla="*/ 84263 h 2038480"/>
              <a:gd name="connsiteX125" fmla="*/ 600443 w 761346"/>
              <a:gd name="connsiteY125" fmla="*/ 94957 h 2038480"/>
              <a:gd name="connsiteX126" fmla="*/ 518029 w 761346"/>
              <a:gd name="connsiteY126" fmla="*/ 94957 h 2038480"/>
              <a:gd name="connsiteX127" fmla="*/ 427767 w 761346"/>
              <a:gd name="connsiteY127" fmla="*/ 91033 h 2038480"/>
              <a:gd name="connsiteX128" fmla="*/ 357126 w 761346"/>
              <a:gd name="connsiteY128" fmla="*/ 83184 h 2038480"/>
              <a:gd name="connsiteX129" fmla="*/ 302184 w 761346"/>
              <a:gd name="connsiteY129" fmla="*/ 79259 h 2038480"/>
              <a:gd name="connsiteX130" fmla="*/ 278637 w 761346"/>
              <a:gd name="connsiteY130" fmla="*/ 75335 h 2038480"/>
              <a:gd name="connsiteX131" fmla="*/ 262939 w 761346"/>
              <a:gd name="connsiteY131" fmla="*/ 67486 h 2038480"/>
              <a:gd name="connsiteX132" fmla="*/ 247241 w 761346"/>
              <a:gd name="connsiteY132" fmla="*/ 63562 h 2038480"/>
              <a:gd name="connsiteX133" fmla="*/ 223695 w 761346"/>
              <a:gd name="connsiteY133" fmla="*/ 51788 h 2038480"/>
              <a:gd name="connsiteX134" fmla="*/ 207997 w 761346"/>
              <a:gd name="connsiteY134" fmla="*/ 43939 h 2038480"/>
              <a:gd name="connsiteX135" fmla="*/ 184450 w 761346"/>
              <a:gd name="connsiteY135" fmla="*/ 36090 h 2038480"/>
              <a:gd name="connsiteX136" fmla="*/ 149130 w 761346"/>
              <a:gd name="connsiteY136" fmla="*/ 20392 h 2038480"/>
              <a:gd name="connsiteX137" fmla="*/ 133432 w 761346"/>
              <a:gd name="connsiteY137" fmla="*/ 12544 h 2038480"/>
              <a:gd name="connsiteX138" fmla="*/ 121658 w 761346"/>
              <a:gd name="connsiteY138" fmla="*/ 4695 h 2038480"/>
              <a:gd name="connsiteX0" fmla="*/ 121658 w 761346"/>
              <a:gd name="connsiteY0" fmla="*/ 4695 h 2038480"/>
              <a:gd name="connsiteX1" fmla="*/ 87418 w 761346"/>
              <a:gd name="connsiteY1" fmla="*/ 15044 h 2038480"/>
              <a:gd name="connsiteX2" fmla="*/ 94187 w 761346"/>
              <a:gd name="connsiteY2" fmla="*/ 94957 h 2038480"/>
              <a:gd name="connsiteX3" fmla="*/ 90263 w 761346"/>
              <a:gd name="connsiteY3" fmla="*/ 189144 h 2038480"/>
              <a:gd name="connsiteX4" fmla="*/ 86338 w 761346"/>
              <a:gd name="connsiteY4" fmla="*/ 216616 h 2038480"/>
              <a:gd name="connsiteX5" fmla="*/ 70640 w 761346"/>
              <a:gd name="connsiteY5" fmla="*/ 306878 h 2038480"/>
              <a:gd name="connsiteX6" fmla="*/ 66716 w 761346"/>
              <a:gd name="connsiteY6" fmla="*/ 322576 h 2038480"/>
              <a:gd name="connsiteX7" fmla="*/ 51018 w 761346"/>
              <a:gd name="connsiteY7" fmla="*/ 346123 h 2038480"/>
              <a:gd name="connsiteX8" fmla="*/ 39245 w 761346"/>
              <a:gd name="connsiteY8" fmla="*/ 369670 h 2038480"/>
              <a:gd name="connsiteX9" fmla="*/ 27471 w 761346"/>
              <a:gd name="connsiteY9" fmla="*/ 393216 h 2038480"/>
              <a:gd name="connsiteX10" fmla="*/ 19622 w 761346"/>
              <a:gd name="connsiteY10" fmla="*/ 416763 h 2038480"/>
              <a:gd name="connsiteX11" fmla="*/ 15698 w 761346"/>
              <a:gd name="connsiteY11" fmla="*/ 428537 h 2038480"/>
              <a:gd name="connsiteX12" fmla="*/ 11773 w 761346"/>
              <a:gd name="connsiteY12" fmla="*/ 448159 h 2038480"/>
              <a:gd name="connsiteX13" fmla="*/ 7849 w 761346"/>
              <a:gd name="connsiteY13" fmla="*/ 459932 h 2038480"/>
              <a:gd name="connsiteX14" fmla="*/ 3925 w 761346"/>
              <a:gd name="connsiteY14" fmla="*/ 479555 h 2038480"/>
              <a:gd name="connsiteX15" fmla="*/ 0 w 761346"/>
              <a:gd name="connsiteY15" fmla="*/ 522724 h 2038480"/>
              <a:gd name="connsiteX16" fmla="*/ 7849 w 761346"/>
              <a:gd name="connsiteY16" fmla="*/ 569817 h 2038480"/>
              <a:gd name="connsiteX17" fmla="*/ 11773 w 761346"/>
              <a:gd name="connsiteY17" fmla="*/ 585515 h 2038480"/>
              <a:gd name="connsiteX18" fmla="*/ 19622 w 761346"/>
              <a:gd name="connsiteY18" fmla="*/ 597289 h 2038480"/>
              <a:gd name="connsiteX19" fmla="*/ 31396 w 761346"/>
              <a:gd name="connsiteY19" fmla="*/ 624760 h 2038480"/>
              <a:gd name="connsiteX20" fmla="*/ 35320 w 761346"/>
              <a:gd name="connsiteY20" fmla="*/ 636533 h 2038480"/>
              <a:gd name="connsiteX21" fmla="*/ 43169 w 761346"/>
              <a:gd name="connsiteY21" fmla="*/ 648307 h 2038480"/>
              <a:gd name="connsiteX22" fmla="*/ 54943 w 761346"/>
              <a:gd name="connsiteY22" fmla="*/ 671853 h 2038480"/>
              <a:gd name="connsiteX23" fmla="*/ 66716 w 761346"/>
              <a:gd name="connsiteY23" fmla="*/ 711098 h 2038480"/>
              <a:gd name="connsiteX24" fmla="*/ 74565 w 761346"/>
              <a:gd name="connsiteY24" fmla="*/ 722871 h 2038480"/>
              <a:gd name="connsiteX25" fmla="*/ 78489 w 761346"/>
              <a:gd name="connsiteY25" fmla="*/ 738569 h 2038480"/>
              <a:gd name="connsiteX26" fmla="*/ 86338 w 761346"/>
              <a:gd name="connsiteY26" fmla="*/ 762116 h 2038480"/>
              <a:gd name="connsiteX27" fmla="*/ 90263 w 761346"/>
              <a:gd name="connsiteY27" fmla="*/ 773889 h 2038480"/>
              <a:gd name="connsiteX28" fmla="*/ 98112 w 761346"/>
              <a:gd name="connsiteY28" fmla="*/ 801361 h 2038480"/>
              <a:gd name="connsiteX29" fmla="*/ 94187 w 761346"/>
              <a:gd name="connsiteY29" fmla="*/ 946566 h 2038480"/>
              <a:gd name="connsiteX30" fmla="*/ 90263 w 761346"/>
              <a:gd name="connsiteY30" fmla="*/ 962264 h 2038480"/>
              <a:gd name="connsiteX31" fmla="*/ 86338 w 761346"/>
              <a:gd name="connsiteY31" fmla="*/ 981886 h 2038480"/>
              <a:gd name="connsiteX32" fmla="*/ 82414 w 761346"/>
              <a:gd name="connsiteY32" fmla="*/ 1013282 h 2038480"/>
              <a:gd name="connsiteX33" fmla="*/ 74565 w 761346"/>
              <a:gd name="connsiteY33" fmla="*/ 1056451 h 2038480"/>
              <a:gd name="connsiteX34" fmla="*/ 70640 w 761346"/>
              <a:gd name="connsiteY34" fmla="*/ 1103544 h 2038480"/>
              <a:gd name="connsiteX35" fmla="*/ 66716 w 761346"/>
              <a:gd name="connsiteY35" fmla="*/ 1119242 h 2038480"/>
              <a:gd name="connsiteX36" fmla="*/ 70640 w 761346"/>
              <a:gd name="connsiteY36" fmla="*/ 1229127 h 2038480"/>
              <a:gd name="connsiteX37" fmla="*/ 78489 w 761346"/>
              <a:gd name="connsiteY37" fmla="*/ 1260523 h 2038480"/>
              <a:gd name="connsiteX38" fmla="*/ 82414 w 761346"/>
              <a:gd name="connsiteY38" fmla="*/ 1276221 h 2038480"/>
              <a:gd name="connsiteX39" fmla="*/ 86338 w 761346"/>
              <a:gd name="connsiteY39" fmla="*/ 1291919 h 2038480"/>
              <a:gd name="connsiteX40" fmla="*/ 90263 w 761346"/>
              <a:gd name="connsiteY40" fmla="*/ 1303692 h 2038480"/>
              <a:gd name="connsiteX41" fmla="*/ 94187 w 761346"/>
              <a:gd name="connsiteY41" fmla="*/ 1335088 h 2038480"/>
              <a:gd name="connsiteX42" fmla="*/ 102036 w 761346"/>
              <a:gd name="connsiteY42" fmla="*/ 1362559 h 2038480"/>
              <a:gd name="connsiteX43" fmla="*/ 109885 w 761346"/>
              <a:gd name="connsiteY43" fmla="*/ 1390030 h 2038480"/>
              <a:gd name="connsiteX44" fmla="*/ 117734 w 761346"/>
              <a:gd name="connsiteY44" fmla="*/ 1433199 h 2038480"/>
              <a:gd name="connsiteX45" fmla="*/ 92248 w 761346"/>
              <a:gd name="connsiteY45" fmla="*/ 1431605 h 2038480"/>
              <a:gd name="connsiteX46" fmla="*/ 106351 w 761346"/>
              <a:gd name="connsiteY46" fmla="*/ 1484953 h 2038480"/>
              <a:gd name="connsiteX47" fmla="*/ 122221 w 761346"/>
              <a:gd name="connsiteY47" fmla="*/ 1532389 h 2038480"/>
              <a:gd name="connsiteX48" fmla="*/ 128818 w 761346"/>
              <a:gd name="connsiteY48" fmla="*/ 1571806 h 2038480"/>
              <a:gd name="connsiteX49" fmla="*/ 132571 w 761346"/>
              <a:gd name="connsiteY49" fmla="*/ 1621229 h 2038480"/>
              <a:gd name="connsiteX50" fmla="*/ 141842 w 761346"/>
              <a:gd name="connsiteY50" fmla="*/ 1667073 h 2038480"/>
              <a:gd name="connsiteX51" fmla="*/ 148441 w 761346"/>
              <a:gd name="connsiteY51" fmla="*/ 1697390 h 2038480"/>
              <a:gd name="connsiteX52" fmla="*/ 160387 w 761346"/>
              <a:gd name="connsiteY52" fmla="*/ 1731631 h 2038480"/>
              <a:gd name="connsiteX53" fmla="*/ 180353 w 761346"/>
              <a:gd name="connsiteY53" fmla="*/ 1804601 h 2038480"/>
              <a:gd name="connsiteX54" fmla="*/ 192299 w 761346"/>
              <a:gd name="connsiteY54" fmla="*/ 1837419 h 2038480"/>
              <a:gd name="connsiteX55" fmla="*/ 200148 w 761346"/>
              <a:gd name="connsiteY55" fmla="*/ 1868815 h 2038480"/>
              <a:gd name="connsiteX56" fmla="*/ 204072 w 761346"/>
              <a:gd name="connsiteY56" fmla="*/ 1939455 h 2038480"/>
              <a:gd name="connsiteX57" fmla="*/ 207997 w 761346"/>
              <a:gd name="connsiteY57" fmla="*/ 1955153 h 2038480"/>
              <a:gd name="connsiteX58" fmla="*/ 215846 w 761346"/>
              <a:gd name="connsiteY58" fmla="*/ 1982624 h 2038480"/>
              <a:gd name="connsiteX59" fmla="*/ 223695 w 761346"/>
              <a:gd name="connsiteY59" fmla="*/ 2021869 h 2038480"/>
              <a:gd name="connsiteX60" fmla="*/ 231543 w 761346"/>
              <a:gd name="connsiteY60" fmla="*/ 2033642 h 2038480"/>
              <a:gd name="connsiteX61" fmla="*/ 243317 w 761346"/>
              <a:gd name="connsiteY61" fmla="*/ 2037567 h 2038480"/>
              <a:gd name="connsiteX62" fmla="*/ 290410 w 761346"/>
              <a:gd name="connsiteY62" fmla="*/ 2029718 h 2038480"/>
              <a:gd name="connsiteX63" fmla="*/ 302184 w 761346"/>
              <a:gd name="connsiteY63" fmla="*/ 2025793 h 2038480"/>
              <a:gd name="connsiteX64" fmla="*/ 313957 w 761346"/>
              <a:gd name="connsiteY64" fmla="*/ 2014020 h 2038480"/>
              <a:gd name="connsiteX65" fmla="*/ 329655 w 761346"/>
              <a:gd name="connsiteY65" fmla="*/ 1990473 h 2038480"/>
              <a:gd name="connsiteX66" fmla="*/ 349277 w 761346"/>
              <a:gd name="connsiteY66" fmla="*/ 1955153 h 2038480"/>
              <a:gd name="connsiteX67" fmla="*/ 357126 w 761346"/>
              <a:gd name="connsiteY67" fmla="*/ 1931606 h 2038480"/>
              <a:gd name="connsiteX68" fmla="*/ 372824 w 761346"/>
              <a:gd name="connsiteY68" fmla="*/ 1908059 h 2038480"/>
              <a:gd name="connsiteX69" fmla="*/ 384598 w 761346"/>
              <a:gd name="connsiteY69" fmla="*/ 1884513 h 2038480"/>
              <a:gd name="connsiteX70" fmla="*/ 396371 w 761346"/>
              <a:gd name="connsiteY70" fmla="*/ 1872739 h 2038480"/>
              <a:gd name="connsiteX71" fmla="*/ 415993 w 761346"/>
              <a:gd name="connsiteY71" fmla="*/ 1853117 h 2038480"/>
              <a:gd name="connsiteX72" fmla="*/ 423842 w 761346"/>
              <a:gd name="connsiteY72" fmla="*/ 1841344 h 2038480"/>
              <a:gd name="connsiteX73" fmla="*/ 427767 w 761346"/>
              <a:gd name="connsiteY73" fmla="*/ 1829570 h 2038480"/>
              <a:gd name="connsiteX74" fmla="*/ 439540 w 761346"/>
              <a:gd name="connsiteY74" fmla="*/ 1821721 h 2038480"/>
              <a:gd name="connsiteX75" fmla="*/ 447389 w 761346"/>
              <a:gd name="connsiteY75" fmla="*/ 1809948 h 2038480"/>
              <a:gd name="connsiteX76" fmla="*/ 455238 w 761346"/>
              <a:gd name="connsiteY76" fmla="*/ 1794250 h 2038480"/>
              <a:gd name="connsiteX77" fmla="*/ 467011 w 761346"/>
              <a:gd name="connsiteY77" fmla="*/ 1786401 h 2038480"/>
              <a:gd name="connsiteX78" fmla="*/ 474860 w 761346"/>
              <a:gd name="connsiteY78" fmla="*/ 1774628 h 2038480"/>
              <a:gd name="connsiteX79" fmla="*/ 482709 w 761346"/>
              <a:gd name="connsiteY79" fmla="*/ 1751081 h 2038480"/>
              <a:gd name="connsiteX80" fmla="*/ 494482 w 761346"/>
              <a:gd name="connsiteY80" fmla="*/ 1715761 h 2038480"/>
              <a:gd name="connsiteX81" fmla="*/ 498407 w 761346"/>
              <a:gd name="connsiteY81" fmla="*/ 1703987 h 2038480"/>
              <a:gd name="connsiteX82" fmla="*/ 502331 w 761346"/>
              <a:gd name="connsiteY82" fmla="*/ 1692214 h 2038480"/>
              <a:gd name="connsiteX83" fmla="*/ 510180 w 761346"/>
              <a:gd name="connsiteY83" fmla="*/ 1680441 h 2038480"/>
              <a:gd name="connsiteX84" fmla="*/ 521954 w 761346"/>
              <a:gd name="connsiteY84" fmla="*/ 1629422 h 2038480"/>
              <a:gd name="connsiteX85" fmla="*/ 525878 w 761346"/>
              <a:gd name="connsiteY85" fmla="*/ 1617649 h 2038480"/>
              <a:gd name="connsiteX86" fmla="*/ 529803 w 761346"/>
              <a:gd name="connsiteY86" fmla="*/ 1574480 h 2038480"/>
              <a:gd name="connsiteX87" fmla="*/ 533727 w 761346"/>
              <a:gd name="connsiteY87" fmla="*/ 1558782 h 2038480"/>
              <a:gd name="connsiteX88" fmla="*/ 537652 w 761346"/>
              <a:gd name="connsiteY88" fmla="*/ 1539160 h 2038480"/>
              <a:gd name="connsiteX89" fmla="*/ 545501 w 761346"/>
              <a:gd name="connsiteY89" fmla="*/ 1437124 h 2038480"/>
              <a:gd name="connsiteX90" fmla="*/ 553349 w 761346"/>
              <a:gd name="connsiteY90" fmla="*/ 1382181 h 2038480"/>
              <a:gd name="connsiteX91" fmla="*/ 557274 w 761346"/>
              <a:gd name="connsiteY91" fmla="*/ 1315465 h 2038480"/>
              <a:gd name="connsiteX92" fmla="*/ 565123 w 761346"/>
              <a:gd name="connsiteY92" fmla="*/ 1213429 h 2038480"/>
              <a:gd name="connsiteX93" fmla="*/ 569047 w 761346"/>
              <a:gd name="connsiteY93" fmla="*/ 1174185 h 2038480"/>
              <a:gd name="connsiteX94" fmla="*/ 576896 w 761346"/>
              <a:gd name="connsiteY94" fmla="*/ 1138865 h 2038480"/>
              <a:gd name="connsiteX95" fmla="*/ 580821 w 761346"/>
              <a:gd name="connsiteY95" fmla="*/ 1107469 h 2038480"/>
              <a:gd name="connsiteX96" fmla="*/ 584745 w 761346"/>
              <a:gd name="connsiteY96" fmla="*/ 1095695 h 2038480"/>
              <a:gd name="connsiteX97" fmla="*/ 588670 w 761346"/>
              <a:gd name="connsiteY97" fmla="*/ 1079998 h 2038480"/>
              <a:gd name="connsiteX98" fmla="*/ 596519 w 761346"/>
              <a:gd name="connsiteY98" fmla="*/ 1056451 h 2038480"/>
              <a:gd name="connsiteX99" fmla="*/ 604367 w 761346"/>
              <a:gd name="connsiteY99" fmla="*/ 1021131 h 2038480"/>
              <a:gd name="connsiteX100" fmla="*/ 608292 w 761346"/>
              <a:gd name="connsiteY100" fmla="*/ 832756 h 2038480"/>
              <a:gd name="connsiteX101" fmla="*/ 616141 w 761346"/>
              <a:gd name="connsiteY101" fmla="*/ 801361 h 2038480"/>
              <a:gd name="connsiteX102" fmla="*/ 623990 w 761346"/>
              <a:gd name="connsiteY102" fmla="*/ 789587 h 2038480"/>
              <a:gd name="connsiteX103" fmla="*/ 639688 w 761346"/>
              <a:gd name="connsiteY103" fmla="*/ 766041 h 2038480"/>
              <a:gd name="connsiteX104" fmla="*/ 643612 w 761346"/>
              <a:gd name="connsiteY104" fmla="*/ 754267 h 2038480"/>
              <a:gd name="connsiteX105" fmla="*/ 671083 w 761346"/>
              <a:gd name="connsiteY105" fmla="*/ 718947 h 2038480"/>
              <a:gd name="connsiteX106" fmla="*/ 678932 w 761346"/>
              <a:gd name="connsiteY106" fmla="*/ 695400 h 2038480"/>
              <a:gd name="connsiteX107" fmla="*/ 686781 w 761346"/>
              <a:gd name="connsiteY107" fmla="*/ 683627 h 2038480"/>
              <a:gd name="connsiteX108" fmla="*/ 698555 w 761346"/>
              <a:gd name="connsiteY108" fmla="*/ 644382 h 2038480"/>
              <a:gd name="connsiteX109" fmla="*/ 706404 w 761346"/>
              <a:gd name="connsiteY109" fmla="*/ 616911 h 2038480"/>
              <a:gd name="connsiteX110" fmla="*/ 702479 w 761346"/>
              <a:gd name="connsiteY110" fmla="*/ 554119 h 2038480"/>
              <a:gd name="connsiteX111" fmla="*/ 702651 w 761346"/>
              <a:gd name="connsiteY111" fmla="*/ 522724 h 2038480"/>
              <a:gd name="connsiteX112" fmla="*/ 704074 w 761346"/>
              <a:gd name="connsiteY112" fmla="*/ 500428 h 2038480"/>
              <a:gd name="connsiteX113" fmla="*/ 702823 w 761346"/>
              <a:gd name="connsiteY113" fmla="*/ 450488 h 2038480"/>
              <a:gd name="connsiteX114" fmla="*/ 692300 w 761346"/>
              <a:gd name="connsiteY114" fmla="*/ 421767 h 2038480"/>
              <a:gd name="connsiteX115" fmla="*/ 678932 w 761346"/>
              <a:gd name="connsiteY115" fmla="*/ 294027 h 2038480"/>
              <a:gd name="connsiteX116" fmla="*/ 682857 w 761346"/>
              <a:gd name="connsiteY116" fmla="*/ 271558 h 2038480"/>
              <a:gd name="connsiteX117" fmla="*/ 690706 w 761346"/>
              <a:gd name="connsiteY117" fmla="*/ 259785 h 2038480"/>
              <a:gd name="connsiteX118" fmla="*/ 706404 w 761346"/>
              <a:gd name="connsiteY118" fmla="*/ 236238 h 2038480"/>
              <a:gd name="connsiteX119" fmla="*/ 710328 w 761346"/>
              <a:gd name="connsiteY119" fmla="*/ 224465 h 2038480"/>
              <a:gd name="connsiteX120" fmla="*/ 722101 w 761346"/>
              <a:gd name="connsiteY120" fmla="*/ 212691 h 2038480"/>
              <a:gd name="connsiteX121" fmla="*/ 733875 w 761346"/>
              <a:gd name="connsiteY121" fmla="*/ 185220 h 2038480"/>
              <a:gd name="connsiteX122" fmla="*/ 761346 w 761346"/>
              <a:gd name="connsiteY122" fmla="*/ 118504 h 2038480"/>
              <a:gd name="connsiteX123" fmla="*/ 757422 w 761346"/>
              <a:gd name="connsiteY123" fmla="*/ 102806 h 2038480"/>
              <a:gd name="connsiteX124" fmla="*/ 734953 w 761346"/>
              <a:gd name="connsiteY124" fmla="*/ 84263 h 2038480"/>
              <a:gd name="connsiteX125" fmla="*/ 600443 w 761346"/>
              <a:gd name="connsiteY125" fmla="*/ 94957 h 2038480"/>
              <a:gd name="connsiteX126" fmla="*/ 518029 w 761346"/>
              <a:gd name="connsiteY126" fmla="*/ 94957 h 2038480"/>
              <a:gd name="connsiteX127" fmla="*/ 427767 w 761346"/>
              <a:gd name="connsiteY127" fmla="*/ 91033 h 2038480"/>
              <a:gd name="connsiteX128" fmla="*/ 357126 w 761346"/>
              <a:gd name="connsiteY128" fmla="*/ 83184 h 2038480"/>
              <a:gd name="connsiteX129" fmla="*/ 302184 w 761346"/>
              <a:gd name="connsiteY129" fmla="*/ 79259 h 2038480"/>
              <a:gd name="connsiteX130" fmla="*/ 278637 w 761346"/>
              <a:gd name="connsiteY130" fmla="*/ 75335 h 2038480"/>
              <a:gd name="connsiteX131" fmla="*/ 262939 w 761346"/>
              <a:gd name="connsiteY131" fmla="*/ 67486 h 2038480"/>
              <a:gd name="connsiteX132" fmla="*/ 247241 w 761346"/>
              <a:gd name="connsiteY132" fmla="*/ 63562 h 2038480"/>
              <a:gd name="connsiteX133" fmla="*/ 223695 w 761346"/>
              <a:gd name="connsiteY133" fmla="*/ 51788 h 2038480"/>
              <a:gd name="connsiteX134" fmla="*/ 207997 w 761346"/>
              <a:gd name="connsiteY134" fmla="*/ 43939 h 2038480"/>
              <a:gd name="connsiteX135" fmla="*/ 184450 w 761346"/>
              <a:gd name="connsiteY135" fmla="*/ 36090 h 2038480"/>
              <a:gd name="connsiteX136" fmla="*/ 149130 w 761346"/>
              <a:gd name="connsiteY136" fmla="*/ 20392 h 2038480"/>
              <a:gd name="connsiteX137" fmla="*/ 133432 w 761346"/>
              <a:gd name="connsiteY137" fmla="*/ 12544 h 2038480"/>
              <a:gd name="connsiteX138" fmla="*/ 121658 w 761346"/>
              <a:gd name="connsiteY138" fmla="*/ 4695 h 2038480"/>
              <a:gd name="connsiteX0" fmla="*/ 121658 w 761346"/>
              <a:gd name="connsiteY0" fmla="*/ 4695 h 2038480"/>
              <a:gd name="connsiteX1" fmla="*/ 87418 w 761346"/>
              <a:gd name="connsiteY1" fmla="*/ 15044 h 2038480"/>
              <a:gd name="connsiteX2" fmla="*/ 94187 w 761346"/>
              <a:gd name="connsiteY2" fmla="*/ 94957 h 2038480"/>
              <a:gd name="connsiteX3" fmla="*/ 90263 w 761346"/>
              <a:gd name="connsiteY3" fmla="*/ 189144 h 2038480"/>
              <a:gd name="connsiteX4" fmla="*/ 86338 w 761346"/>
              <a:gd name="connsiteY4" fmla="*/ 216616 h 2038480"/>
              <a:gd name="connsiteX5" fmla="*/ 70640 w 761346"/>
              <a:gd name="connsiteY5" fmla="*/ 306878 h 2038480"/>
              <a:gd name="connsiteX6" fmla="*/ 66716 w 761346"/>
              <a:gd name="connsiteY6" fmla="*/ 322576 h 2038480"/>
              <a:gd name="connsiteX7" fmla="*/ 51018 w 761346"/>
              <a:gd name="connsiteY7" fmla="*/ 346123 h 2038480"/>
              <a:gd name="connsiteX8" fmla="*/ 39245 w 761346"/>
              <a:gd name="connsiteY8" fmla="*/ 369670 h 2038480"/>
              <a:gd name="connsiteX9" fmla="*/ 27471 w 761346"/>
              <a:gd name="connsiteY9" fmla="*/ 393216 h 2038480"/>
              <a:gd name="connsiteX10" fmla="*/ 19622 w 761346"/>
              <a:gd name="connsiteY10" fmla="*/ 416763 h 2038480"/>
              <a:gd name="connsiteX11" fmla="*/ 15698 w 761346"/>
              <a:gd name="connsiteY11" fmla="*/ 428537 h 2038480"/>
              <a:gd name="connsiteX12" fmla="*/ 11773 w 761346"/>
              <a:gd name="connsiteY12" fmla="*/ 448159 h 2038480"/>
              <a:gd name="connsiteX13" fmla="*/ 7849 w 761346"/>
              <a:gd name="connsiteY13" fmla="*/ 459932 h 2038480"/>
              <a:gd name="connsiteX14" fmla="*/ 3925 w 761346"/>
              <a:gd name="connsiteY14" fmla="*/ 479555 h 2038480"/>
              <a:gd name="connsiteX15" fmla="*/ 0 w 761346"/>
              <a:gd name="connsiteY15" fmla="*/ 522724 h 2038480"/>
              <a:gd name="connsiteX16" fmla="*/ 7849 w 761346"/>
              <a:gd name="connsiteY16" fmla="*/ 569817 h 2038480"/>
              <a:gd name="connsiteX17" fmla="*/ 11773 w 761346"/>
              <a:gd name="connsiteY17" fmla="*/ 585515 h 2038480"/>
              <a:gd name="connsiteX18" fmla="*/ 19622 w 761346"/>
              <a:gd name="connsiteY18" fmla="*/ 597289 h 2038480"/>
              <a:gd name="connsiteX19" fmla="*/ 31396 w 761346"/>
              <a:gd name="connsiteY19" fmla="*/ 624760 h 2038480"/>
              <a:gd name="connsiteX20" fmla="*/ 35320 w 761346"/>
              <a:gd name="connsiteY20" fmla="*/ 636533 h 2038480"/>
              <a:gd name="connsiteX21" fmla="*/ 43169 w 761346"/>
              <a:gd name="connsiteY21" fmla="*/ 648307 h 2038480"/>
              <a:gd name="connsiteX22" fmla="*/ 54943 w 761346"/>
              <a:gd name="connsiteY22" fmla="*/ 671853 h 2038480"/>
              <a:gd name="connsiteX23" fmla="*/ 66716 w 761346"/>
              <a:gd name="connsiteY23" fmla="*/ 711098 h 2038480"/>
              <a:gd name="connsiteX24" fmla="*/ 74565 w 761346"/>
              <a:gd name="connsiteY24" fmla="*/ 722871 h 2038480"/>
              <a:gd name="connsiteX25" fmla="*/ 78489 w 761346"/>
              <a:gd name="connsiteY25" fmla="*/ 738569 h 2038480"/>
              <a:gd name="connsiteX26" fmla="*/ 86338 w 761346"/>
              <a:gd name="connsiteY26" fmla="*/ 762116 h 2038480"/>
              <a:gd name="connsiteX27" fmla="*/ 90263 w 761346"/>
              <a:gd name="connsiteY27" fmla="*/ 773889 h 2038480"/>
              <a:gd name="connsiteX28" fmla="*/ 98112 w 761346"/>
              <a:gd name="connsiteY28" fmla="*/ 801361 h 2038480"/>
              <a:gd name="connsiteX29" fmla="*/ 94187 w 761346"/>
              <a:gd name="connsiteY29" fmla="*/ 946566 h 2038480"/>
              <a:gd name="connsiteX30" fmla="*/ 90263 w 761346"/>
              <a:gd name="connsiteY30" fmla="*/ 962264 h 2038480"/>
              <a:gd name="connsiteX31" fmla="*/ 86338 w 761346"/>
              <a:gd name="connsiteY31" fmla="*/ 981886 h 2038480"/>
              <a:gd name="connsiteX32" fmla="*/ 82414 w 761346"/>
              <a:gd name="connsiteY32" fmla="*/ 1013282 h 2038480"/>
              <a:gd name="connsiteX33" fmla="*/ 74565 w 761346"/>
              <a:gd name="connsiteY33" fmla="*/ 1056451 h 2038480"/>
              <a:gd name="connsiteX34" fmla="*/ 70640 w 761346"/>
              <a:gd name="connsiteY34" fmla="*/ 1103544 h 2038480"/>
              <a:gd name="connsiteX35" fmla="*/ 66716 w 761346"/>
              <a:gd name="connsiteY35" fmla="*/ 1119242 h 2038480"/>
              <a:gd name="connsiteX36" fmla="*/ 70640 w 761346"/>
              <a:gd name="connsiteY36" fmla="*/ 1229127 h 2038480"/>
              <a:gd name="connsiteX37" fmla="*/ 78489 w 761346"/>
              <a:gd name="connsiteY37" fmla="*/ 1260523 h 2038480"/>
              <a:gd name="connsiteX38" fmla="*/ 82414 w 761346"/>
              <a:gd name="connsiteY38" fmla="*/ 1276221 h 2038480"/>
              <a:gd name="connsiteX39" fmla="*/ 86338 w 761346"/>
              <a:gd name="connsiteY39" fmla="*/ 1291919 h 2038480"/>
              <a:gd name="connsiteX40" fmla="*/ 90263 w 761346"/>
              <a:gd name="connsiteY40" fmla="*/ 1303692 h 2038480"/>
              <a:gd name="connsiteX41" fmla="*/ 94187 w 761346"/>
              <a:gd name="connsiteY41" fmla="*/ 1335088 h 2038480"/>
              <a:gd name="connsiteX42" fmla="*/ 102036 w 761346"/>
              <a:gd name="connsiteY42" fmla="*/ 1362559 h 2038480"/>
              <a:gd name="connsiteX43" fmla="*/ 109885 w 761346"/>
              <a:gd name="connsiteY43" fmla="*/ 1390030 h 2038480"/>
              <a:gd name="connsiteX44" fmla="*/ 92248 w 761346"/>
              <a:gd name="connsiteY44" fmla="*/ 1431605 h 2038480"/>
              <a:gd name="connsiteX45" fmla="*/ 106351 w 761346"/>
              <a:gd name="connsiteY45" fmla="*/ 1484953 h 2038480"/>
              <a:gd name="connsiteX46" fmla="*/ 122221 w 761346"/>
              <a:gd name="connsiteY46" fmla="*/ 1532389 h 2038480"/>
              <a:gd name="connsiteX47" fmla="*/ 128818 w 761346"/>
              <a:gd name="connsiteY47" fmla="*/ 1571806 h 2038480"/>
              <a:gd name="connsiteX48" fmla="*/ 132571 w 761346"/>
              <a:gd name="connsiteY48" fmla="*/ 1621229 h 2038480"/>
              <a:gd name="connsiteX49" fmla="*/ 141842 w 761346"/>
              <a:gd name="connsiteY49" fmla="*/ 1667073 h 2038480"/>
              <a:gd name="connsiteX50" fmla="*/ 148441 w 761346"/>
              <a:gd name="connsiteY50" fmla="*/ 1697390 h 2038480"/>
              <a:gd name="connsiteX51" fmla="*/ 160387 w 761346"/>
              <a:gd name="connsiteY51" fmla="*/ 1731631 h 2038480"/>
              <a:gd name="connsiteX52" fmla="*/ 180353 w 761346"/>
              <a:gd name="connsiteY52" fmla="*/ 1804601 h 2038480"/>
              <a:gd name="connsiteX53" fmla="*/ 192299 w 761346"/>
              <a:gd name="connsiteY53" fmla="*/ 1837419 h 2038480"/>
              <a:gd name="connsiteX54" fmla="*/ 200148 w 761346"/>
              <a:gd name="connsiteY54" fmla="*/ 1868815 h 2038480"/>
              <a:gd name="connsiteX55" fmla="*/ 204072 w 761346"/>
              <a:gd name="connsiteY55" fmla="*/ 1939455 h 2038480"/>
              <a:gd name="connsiteX56" fmla="*/ 207997 w 761346"/>
              <a:gd name="connsiteY56" fmla="*/ 1955153 h 2038480"/>
              <a:gd name="connsiteX57" fmla="*/ 215846 w 761346"/>
              <a:gd name="connsiteY57" fmla="*/ 1982624 h 2038480"/>
              <a:gd name="connsiteX58" fmla="*/ 223695 w 761346"/>
              <a:gd name="connsiteY58" fmla="*/ 2021869 h 2038480"/>
              <a:gd name="connsiteX59" fmla="*/ 231543 w 761346"/>
              <a:gd name="connsiteY59" fmla="*/ 2033642 h 2038480"/>
              <a:gd name="connsiteX60" fmla="*/ 243317 w 761346"/>
              <a:gd name="connsiteY60" fmla="*/ 2037567 h 2038480"/>
              <a:gd name="connsiteX61" fmla="*/ 290410 w 761346"/>
              <a:gd name="connsiteY61" fmla="*/ 2029718 h 2038480"/>
              <a:gd name="connsiteX62" fmla="*/ 302184 w 761346"/>
              <a:gd name="connsiteY62" fmla="*/ 2025793 h 2038480"/>
              <a:gd name="connsiteX63" fmla="*/ 313957 w 761346"/>
              <a:gd name="connsiteY63" fmla="*/ 2014020 h 2038480"/>
              <a:gd name="connsiteX64" fmla="*/ 329655 w 761346"/>
              <a:gd name="connsiteY64" fmla="*/ 1990473 h 2038480"/>
              <a:gd name="connsiteX65" fmla="*/ 349277 w 761346"/>
              <a:gd name="connsiteY65" fmla="*/ 1955153 h 2038480"/>
              <a:gd name="connsiteX66" fmla="*/ 357126 w 761346"/>
              <a:gd name="connsiteY66" fmla="*/ 1931606 h 2038480"/>
              <a:gd name="connsiteX67" fmla="*/ 372824 w 761346"/>
              <a:gd name="connsiteY67" fmla="*/ 1908059 h 2038480"/>
              <a:gd name="connsiteX68" fmla="*/ 384598 w 761346"/>
              <a:gd name="connsiteY68" fmla="*/ 1884513 h 2038480"/>
              <a:gd name="connsiteX69" fmla="*/ 396371 w 761346"/>
              <a:gd name="connsiteY69" fmla="*/ 1872739 h 2038480"/>
              <a:gd name="connsiteX70" fmla="*/ 415993 w 761346"/>
              <a:gd name="connsiteY70" fmla="*/ 1853117 h 2038480"/>
              <a:gd name="connsiteX71" fmla="*/ 423842 w 761346"/>
              <a:gd name="connsiteY71" fmla="*/ 1841344 h 2038480"/>
              <a:gd name="connsiteX72" fmla="*/ 427767 w 761346"/>
              <a:gd name="connsiteY72" fmla="*/ 1829570 h 2038480"/>
              <a:gd name="connsiteX73" fmla="*/ 439540 w 761346"/>
              <a:gd name="connsiteY73" fmla="*/ 1821721 h 2038480"/>
              <a:gd name="connsiteX74" fmla="*/ 447389 w 761346"/>
              <a:gd name="connsiteY74" fmla="*/ 1809948 h 2038480"/>
              <a:gd name="connsiteX75" fmla="*/ 455238 w 761346"/>
              <a:gd name="connsiteY75" fmla="*/ 1794250 h 2038480"/>
              <a:gd name="connsiteX76" fmla="*/ 467011 w 761346"/>
              <a:gd name="connsiteY76" fmla="*/ 1786401 h 2038480"/>
              <a:gd name="connsiteX77" fmla="*/ 474860 w 761346"/>
              <a:gd name="connsiteY77" fmla="*/ 1774628 h 2038480"/>
              <a:gd name="connsiteX78" fmla="*/ 482709 w 761346"/>
              <a:gd name="connsiteY78" fmla="*/ 1751081 h 2038480"/>
              <a:gd name="connsiteX79" fmla="*/ 494482 w 761346"/>
              <a:gd name="connsiteY79" fmla="*/ 1715761 h 2038480"/>
              <a:gd name="connsiteX80" fmla="*/ 498407 w 761346"/>
              <a:gd name="connsiteY80" fmla="*/ 1703987 h 2038480"/>
              <a:gd name="connsiteX81" fmla="*/ 502331 w 761346"/>
              <a:gd name="connsiteY81" fmla="*/ 1692214 h 2038480"/>
              <a:gd name="connsiteX82" fmla="*/ 510180 w 761346"/>
              <a:gd name="connsiteY82" fmla="*/ 1680441 h 2038480"/>
              <a:gd name="connsiteX83" fmla="*/ 521954 w 761346"/>
              <a:gd name="connsiteY83" fmla="*/ 1629422 h 2038480"/>
              <a:gd name="connsiteX84" fmla="*/ 525878 w 761346"/>
              <a:gd name="connsiteY84" fmla="*/ 1617649 h 2038480"/>
              <a:gd name="connsiteX85" fmla="*/ 529803 w 761346"/>
              <a:gd name="connsiteY85" fmla="*/ 1574480 h 2038480"/>
              <a:gd name="connsiteX86" fmla="*/ 533727 w 761346"/>
              <a:gd name="connsiteY86" fmla="*/ 1558782 h 2038480"/>
              <a:gd name="connsiteX87" fmla="*/ 537652 w 761346"/>
              <a:gd name="connsiteY87" fmla="*/ 1539160 h 2038480"/>
              <a:gd name="connsiteX88" fmla="*/ 545501 w 761346"/>
              <a:gd name="connsiteY88" fmla="*/ 1437124 h 2038480"/>
              <a:gd name="connsiteX89" fmla="*/ 553349 w 761346"/>
              <a:gd name="connsiteY89" fmla="*/ 1382181 h 2038480"/>
              <a:gd name="connsiteX90" fmla="*/ 557274 w 761346"/>
              <a:gd name="connsiteY90" fmla="*/ 1315465 h 2038480"/>
              <a:gd name="connsiteX91" fmla="*/ 565123 w 761346"/>
              <a:gd name="connsiteY91" fmla="*/ 1213429 h 2038480"/>
              <a:gd name="connsiteX92" fmla="*/ 569047 w 761346"/>
              <a:gd name="connsiteY92" fmla="*/ 1174185 h 2038480"/>
              <a:gd name="connsiteX93" fmla="*/ 576896 w 761346"/>
              <a:gd name="connsiteY93" fmla="*/ 1138865 h 2038480"/>
              <a:gd name="connsiteX94" fmla="*/ 580821 w 761346"/>
              <a:gd name="connsiteY94" fmla="*/ 1107469 h 2038480"/>
              <a:gd name="connsiteX95" fmla="*/ 584745 w 761346"/>
              <a:gd name="connsiteY95" fmla="*/ 1095695 h 2038480"/>
              <a:gd name="connsiteX96" fmla="*/ 588670 w 761346"/>
              <a:gd name="connsiteY96" fmla="*/ 1079998 h 2038480"/>
              <a:gd name="connsiteX97" fmla="*/ 596519 w 761346"/>
              <a:gd name="connsiteY97" fmla="*/ 1056451 h 2038480"/>
              <a:gd name="connsiteX98" fmla="*/ 604367 w 761346"/>
              <a:gd name="connsiteY98" fmla="*/ 1021131 h 2038480"/>
              <a:gd name="connsiteX99" fmla="*/ 608292 w 761346"/>
              <a:gd name="connsiteY99" fmla="*/ 832756 h 2038480"/>
              <a:gd name="connsiteX100" fmla="*/ 616141 w 761346"/>
              <a:gd name="connsiteY100" fmla="*/ 801361 h 2038480"/>
              <a:gd name="connsiteX101" fmla="*/ 623990 w 761346"/>
              <a:gd name="connsiteY101" fmla="*/ 789587 h 2038480"/>
              <a:gd name="connsiteX102" fmla="*/ 639688 w 761346"/>
              <a:gd name="connsiteY102" fmla="*/ 766041 h 2038480"/>
              <a:gd name="connsiteX103" fmla="*/ 643612 w 761346"/>
              <a:gd name="connsiteY103" fmla="*/ 754267 h 2038480"/>
              <a:gd name="connsiteX104" fmla="*/ 671083 w 761346"/>
              <a:gd name="connsiteY104" fmla="*/ 718947 h 2038480"/>
              <a:gd name="connsiteX105" fmla="*/ 678932 w 761346"/>
              <a:gd name="connsiteY105" fmla="*/ 695400 h 2038480"/>
              <a:gd name="connsiteX106" fmla="*/ 686781 w 761346"/>
              <a:gd name="connsiteY106" fmla="*/ 683627 h 2038480"/>
              <a:gd name="connsiteX107" fmla="*/ 698555 w 761346"/>
              <a:gd name="connsiteY107" fmla="*/ 644382 h 2038480"/>
              <a:gd name="connsiteX108" fmla="*/ 706404 w 761346"/>
              <a:gd name="connsiteY108" fmla="*/ 616911 h 2038480"/>
              <a:gd name="connsiteX109" fmla="*/ 702479 w 761346"/>
              <a:gd name="connsiteY109" fmla="*/ 554119 h 2038480"/>
              <a:gd name="connsiteX110" fmla="*/ 702651 w 761346"/>
              <a:gd name="connsiteY110" fmla="*/ 522724 h 2038480"/>
              <a:gd name="connsiteX111" fmla="*/ 704074 w 761346"/>
              <a:gd name="connsiteY111" fmla="*/ 500428 h 2038480"/>
              <a:gd name="connsiteX112" fmla="*/ 702823 w 761346"/>
              <a:gd name="connsiteY112" fmla="*/ 450488 h 2038480"/>
              <a:gd name="connsiteX113" fmla="*/ 692300 w 761346"/>
              <a:gd name="connsiteY113" fmla="*/ 421767 h 2038480"/>
              <a:gd name="connsiteX114" fmla="*/ 678932 w 761346"/>
              <a:gd name="connsiteY114" fmla="*/ 294027 h 2038480"/>
              <a:gd name="connsiteX115" fmla="*/ 682857 w 761346"/>
              <a:gd name="connsiteY115" fmla="*/ 271558 h 2038480"/>
              <a:gd name="connsiteX116" fmla="*/ 690706 w 761346"/>
              <a:gd name="connsiteY116" fmla="*/ 259785 h 2038480"/>
              <a:gd name="connsiteX117" fmla="*/ 706404 w 761346"/>
              <a:gd name="connsiteY117" fmla="*/ 236238 h 2038480"/>
              <a:gd name="connsiteX118" fmla="*/ 710328 w 761346"/>
              <a:gd name="connsiteY118" fmla="*/ 224465 h 2038480"/>
              <a:gd name="connsiteX119" fmla="*/ 722101 w 761346"/>
              <a:gd name="connsiteY119" fmla="*/ 212691 h 2038480"/>
              <a:gd name="connsiteX120" fmla="*/ 733875 w 761346"/>
              <a:gd name="connsiteY120" fmla="*/ 185220 h 2038480"/>
              <a:gd name="connsiteX121" fmla="*/ 761346 w 761346"/>
              <a:gd name="connsiteY121" fmla="*/ 118504 h 2038480"/>
              <a:gd name="connsiteX122" fmla="*/ 757422 w 761346"/>
              <a:gd name="connsiteY122" fmla="*/ 102806 h 2038480"/>
              <a:gd name="connsiteX123" fmla="*/ 734953 w 761346"/>
              <a:gd name="connsiteY123" fmla="*/ 84263 h 2038480"/>
              <a:gd name="connsiteX124" fmla="*/ 600443 w 761346"/>
              <a:gd name="connsiteY124" fmla="*/ 94957 h 2038480"/>
              <a:gd name="connsiteX125" fmla="*/ 518029 w 761346"/>
              <a:gd name="connsiteY125" fmla="*/ 94957 h 2038480"/>
              <a:gd name="connsiteX126" fmla="*/ 427767 w 761346"/>
              <a:gd name="connsiteY126" fmla="*/ 91033 h 2038480"/>
              <a:gd name="connsiteX127" fmla="*/ 357126 w 761346"/>
              <a:gd name="connsiteY127" fmla="*/ 83184 h 2038480"/>
              <a:gd name="connsiteX128" fmla="*/ 302184 w 761346"/>
              <a:gd name="connsiteY128" fmla="*/ 79259 h 2038480"/>
              <a:gd name="connsiteX129" fmla="*/ 278637 w 761346"/>
              <a:gd name="connsiteY129" fmla="*/ 75335 h 2038480"/>
              <a:gd name="connsiteX130" fmla="*/ 262939 w 761346"/>
              <a:gd name="connsiteY130" fmla="*/ 67486 h 2038480"/>
              <a:gd name="connsiteX131" fmla="*/ 247241 w 761346"/>
              <a:gd name="connsiteY131" fmla="*/ 63562 h 2038480"/>
              <a:gd name="connsiteX132" fmla="*/ 223695 w 761346"/>
              <a:gd name="connsiteY132" fmla="*/ 51788 h 2038480"/>
              <a:gd name="connsiteX133" fmla="*/ 207997 w 761346"/>
              <a:gd name="connsiteY133" fmla="*/ 43939 h 2038480"/>
              <a:gd name="connsiteX134" fmla="*/ 184450 w 761346"/>
              <a:gd name="connsiteY134" fmla="*/ 36090 h 2038480"/>
              <a:gd name="connsiteX135" fmla="*/ 149130 w 761346"/>
              <a:gd name="connsiteY135" fmla="*/ 20392 h 2038480"/>
              <a:gd name="connsiteX136" fmla="*/ 133432 w 761346"/>
              <a:gd name="connsiteY136" fmla="*/ 12544 h 2038480"/>
              <a:gd name="connsiteX137" fmla="*/ 121658 w 761346"/>
              <a:gd name="connsiteY137" fmla="*/ 4695 h 2038480"/>
              <a:gd name="connsiteX0" fmla="*/ 121658 w 761346"/>
              <a:gd name="connsiteY0" fmla="*/ 4695 h 2038480"/>
              <a:gd name="connsiteX1" fmla="*/ 87418 w 761346"/>
              <a:gd name="connsiteY1" fmla="*/ 15044 h 2038480"/>
              <a:gd name="connsiteX2" fmla="*/ 94187 w 761346"/>
              <a:gd name="connsiteY2" fmla="*/ 94957 h 2038480"/>
              <a:gd name="connsiteX3" fmla="*/ 90263 w 761346"/>
              <a:gd name="connsiteY3" fmla="*/ 189144 h 2038480"/>
              <a:gd name="connsiteX4" fmla="*/ 86338 w 761346"/>
              <a:gd name="connsiteY4" fmla="*/ 216616 h 2038480"/>
              <a:gd name="connsiteX5" fmla="*/ 70640 w 761346"/>
              <a:gd name="connsiteY5" fmla="*/ 306878 h 2038480"/>
              <a:gd name="connsiteX6" fmla="*/ 66716 w 761346"/>
              <a:gd name="connsiteY6" fmla="*/ 322576 h 2038480"/>
              <a:gd name="connsiteX7" fmla="*/ 51018 w 761346"/>
              <a:gd name="connsiteY7" fmla="*/ 346123 h 2038480"/>
              <a:gd name="connsiteX8" fmla="*/ 39245 w 761346"/>
              <a:gd name="connsiteY8" fmla="*/ 369670 h 2038480"/>
              <a:gd name="connsiteX9" fmla="*/ 27471 w 761346"/>
              <a:gd name="connsiteY9" fmla="*/ 393216 h 2038480"/>
              <a:gd name="connsiteX10" fmla="*/ 19622 w 761346"/>
              <a:gd name="connsiteY10" fmla="*/ 416763 h 2038480"/>
              <a:gd name="connsiteX11" fmla="*/ 15698 w 761346"/>
              <a:gd name="connsiteY11" fmla="*/ 428537 h 2038480"/>
              <a:gd name="connsiteX12" fmla="*/ 11773 w 761346"/>
              <a:gd name="connsiteY12" fmla="*/ 448159 h 2038480"/>
              <a:gd name="connsiteX13" fmla="*/ 7849 w 761346"/>
              <a:gd name="connsiteY13" fmla="*/ 459932 h 2038480"/>
              <a:gd name="connsiteX14" fmla="*/ 3925 w 761346"/>
              <a:gd name="connsiteY14" fmla="*/ 479555 h 2038480"/>
              <a:gd name="connsiteX15" fmla="*/ 0 w 761346"/>
              <a:gd name="connsiteY15" fmla="*/ 522724 h 2038480"/>
              <a:gd name="connsiteX16" fmla="*/ 7849 w 761346"/>
              <a:gd name="connsiteY16" fmla="*/ 569817 h 2038480"/>
              <a:gd name="connsiteX17" fmla="*/ 11773 w 761346"/>
              <a:gd name="connsiteY17" fmla="*/ 585515 h 2038480"/>
              <a:gd name="connsiteX18" fmla="*/ 19622 w 761346"/>
              <a:gd name="connsiteY18" fmla="*/ 597289 h 2038480"/>
              <a:gd name="connsiteX19" fmla="*/ 31396 w 761346"/>
              <a:gd name="connsiteY19" fmla="*/ 624760 h 2038480"/>
              <a:gd name="connsiteX20" fmla="*/ 35320 w 761346"/>
              <a:gd name="connsiteY20" fmla="*/ 636533 h 2038480"/>
              <a:gd name="connsiteX21" fmla="*/ 43169 w 761346"/>
              <a:gd name="connsiteY21" fmla="*/ 648307 h 2038480"/>
              <a:gd name="connsiteX22" fmla="*/ 54943 w 761346"/>
              <a:gd name="connsiteY22" fmla="*/ 671853 h 2038480"/>
              <a:gd name="connsiteX23" fmla="*/ 66716 w 761346"/>
              <a:gd name="connsiteY23" fmla="*/ 711098 h 2038480"/>
              <a:gd name="connsiteX24" fmla="*/ 74565 w 761346"/>
              <a:gd name="connsiteY24" fmla="*/ 722871 h 2038480"/>
              <a:gd name="connsiteX25" fmla="*/ 78489 w 761346"/>
              <a:gd name="connsiteY25" fmla="*/ 738569 h 2038480"/>
              <a:gd name="connsiteX26" fmla="*/ 86338 w 761346"/>
              <a:gd name="connsiteY26" fmla="*/ 762116 h 2038480"/>
              <a:gd name="connsiteX27" fmla="*/ 90263 w 761346"/>
              <a:gd name="connsiteY27" fmla="*/ 773889 h 2038480"/>
              <a:gd name="connsiteX28" fmla="*/ 98112 w 761346"/>
              <a:gd name="connsiteY28" fmla="*/ 801361 h 2038480"/>
              <a:gd name="connsiteX29" fmla="*/ 94187 w 761346"/>
              <a:gd name="connsiteY29" fmla="*/ 946566 h 2038480"/>
              <a:gd name="connsiteX30" fmla="*/ 90263 w 761346"/>
              <a:gd name="connsiteY30" fmla="*/ 962264 h 2038480"/>
              <a:gd name="connsiteX31" fmla="*/ 86338 w 761346"/>
              <a:gd name="connsiteY31" fmla="*/ 981886 h 2038480"/>
              <a:gd name="connsiteX32" fmla="*/ 82414 w 761346"/>
              <a:gd name="connsiteY32" fmla="*/ 1013282 h 2038480"/>
              <a:gd name="connsiteX33" fmla="*/ 74565 w 761346"/>
              <a:gd name="connsiteY33" fmla="*/ 1056451 h 2038480"/>
              <a:gd name="connsiteX34" fmla="*/ 70640 w 761346"/>
              <a:gd name="connsiteY34" fmla="*/ 1103544 h 2038480"/>
              <a:gd name="connsiteX35" fmla="*/ 66716 w 761346"/>
              <a:gd name="connsiteY35" fmla="*/ 1119242 h 2038480"/>
              <a:gd name="connsiteX36" fmla="*/ 70640 w 761346"/>
              <a:gd name="connsiteY36" fmla="*/ 1229127 h 2038480"/>
              <a:gd name="connsiteX37" fmla="*/ 78489 w 761346"/>
              <a:gd name="connsiteY37" fmla="*/ 1260523 h 2038480"/>
              <a:gd name="connsiteX38" fmla="*/ 82414 w 761346"/>
              <a:gd name="connsiteY38" fmla="*/ 1276221 h 2038480"/>
              <a:gd name="connsiteX39" fmla="*/ 86338 w 761346"/>
              <a:gd name="connsiteY39" fmla="*/ 1291919 h 2038480"/>
              <a:gd name="connsiteX40" fmla="*/ 90263 w 761346"/>
              <a:gd name="connsiteY40" fmla="*/ 1303692 h 2038480"/>
              <a:gd name="connsiteX41" fmla="*/ 94187 w 761346"/>
              <a:gd name="connsiteY41" fmla="*/ 1335088 h 2038480"/>
              <a:gd name="connsiteX42" fmla="*/ 102036 w 761346"/>
              <a:gd name="connsiteY42" fmla="*/ 1362559 h 2038480"/>
              <a:gd name="connsiteX43" fmla="*/ 101864 w 761346"/>
              <a:gd name="connsiteY43" fmla="*/ 1387356 h 2038480"/>
              <a:gd name="connsiteX44" fmla="*/ 92248 w 761346"/>
              <a:gd name="connsiteY44" fmla="*/ 1431605 h 2038480"/>
              <a:gd name="connsiteX45" fmla="*/ 106351 w 761346"/>
              <a:gd name="connsiteY45" fmla="*/ 1484953 h 2038480"/>
              <a:gd name="connsiteX46" fmla="*/ 122221 w 761346"/>
              <a:gd name="connsiteY46" fmla="*/ 1532389 h 2038480"/>
              <a:gd name="connsiteX47" fmla="*/ 128818 w 761346"/>
              <a:gd name="connsiteY47" fmla="*/ 1571806 h 2038480"/>
              <a:gd name="connsiteX48" fmla="*/ 132571 w 761346"/>
              <a:gd name="connsiteY48" fmla="*/ 1621229 h 2038480"/>
              <a:gd name="connsiteX49" fmla="*/ 141842 w 761346"/>
              <a:gd name="connsiteY49" fmla="*/ 1667073 h 2038480"/>
              <a:gd name="connsiteX50" fmla="*/ 148441 w 761346"/>
              <a:gd name="connsiteY50" fmla="*/ 1697390 h 2038480"/>
              <a:gd name="connsiteX51" fmla="*/ 160387 w 761346"/>
              <a:gd name="connsiteY51" fmla="*/ 1731631 h 2038480"/>
              <a:gd name="connsiteX52" fmla="*/ 180353 w 761346"/>
              <a:gd name="connsiteY52" fmla="*/ 1804601 h 2038480"/>
              <a:gd name="connsiteX53" fmla="*/ 192299 w 761346"/>
              <a:gd name="connsiteY53" fmla="*/ 1837419 h 2038480"/>
              <a:gd name="connsiteX54" fmla="*/ 200148 w 761346"/>
              <a:gd name="connsiteY54" fmla="*/ 1868815 h 2038480"/>
              <a:gd name="connsiteX55" fmla="*/ 204072 w 761346"/>
              <a:gd name="connsiteY55" fmla="*/ 1939455 h 2038480"/>
              <a:gd name="connsiteX56" fmla="*/ 207997 w 761346"/>
              <a:gd name="connsiteY56" fmla="*/ 1955153 h 2038480"/>
              <a:gd name="connsiteX57" fmla="*/ 215846 w 761346"/>
              <a:gd name="connsiteY57" fmla="*/ 1982624 h 2038480"/>
              <a:gd name="connsiteX58" fmla="*/ 223695 w 761346"/>
              <a:gd name="connsiteY58" fmla="*/ 2021869 h 2038480"/>
              <a:gd name="connsiteX59" fmla="*/ 231543 w 761346"/>
              <a:gd name="connsiteY59" fmla="*/ 2033642 h 2038480"/>
              <a:gd name="connsiteX60" fmla="*/ 243317 w 761346"/>
              <a:gd name="connsiteY60" fmla="*/ 2037567 h 2038480"/>
              <a:gd name="connsiteX61" fmla="*/ 290410 w 761346"/>
              <a:gd name="connsiteY61" fmla="*/ 2029718 h 2038480"/>
              <a:gd name="connsiteX62" fmla="*/ 302184 w 761346"/>
              <a:gd name="connsiteY62" fmla="*/ 2025793 h 2038480"/>
              <a:gd name="connsiteX63" fmla="*/ 313957 w 761346"/>
              <a:gd name="connsiteY63" fmla="*/ 2014020 h 2038480"/>
              <a:gd name="connsiteX64" fmla="*/ 329655 w 761346"/>
              <a:gd name="connsiteY64" fmla="*/ 1990473 h 2038480"/>
              <a:gd name="connsiteX65" fmla="*/ 349277 w 761346"/>
              <a:gd name="connsiteY65" fmla="*/ 1955153 h 2038480"/>
              <a:gd name="connsiteX66" fmla="*/ 357126 w 761346"/>
              <a:gd name="connsiteY66" fmla="*/ 1931606 h 2038480"/>
              <a:gd name="connsiteX67" fmla="*/ 372824 w 761346"/>
              <a:gd name="connsiteY67" fmla="*/ 1908059 h 2038480"/>
              <a:gd name="connsiteX68" fmla="*/ 384598 w 761346"/>
              <a:gd name="connsiteY68" fmla="*/ 1884513 h 2038480"/>
              <a:gd name="connsiteX69" fmla="*/ 396371 w 761346"/>
              <a:gd name="connsiteY69" fmla="*/ 1872739 h 2038480"/>
              <a:gd name="connsiteX70" fmla="*/ 415993 w 761346"/>
              <a:gd name="connsiteY70" fmla="*/ 1853117 h 2038480"/>
              <a:gd name="connsiteX71" fmla="*/ 423842 w 761346"/>
              <a:gd name="connsiteY71" fmla="*/ 1841344 h 2038480"/>
              <a:gd name="connsiteX72" fmla="*/ 427767 w 761346"/>
              <a:gd name="connsiteY72" fmla="*/ 1829570 h 2038480"/>
              <a:gd name="connsiteX73" fmla="*/ 439540 w 761346"/>
              <a:gd name="connsiteY73" fmla="*/ 1821721 h 2038480"/>
              <a:gd name="connsiteX74" fmla="*/ 447389 w 761346"/>
              <a:gd name="connsiteY74" fmla="*/ 1809948 h 2038480"/>
              <a:gd name="connsiteX75" fmla="*/ 455238 w 761346"/>
              <a:gd name="connsiteY75" fmla="*/ 1794250 h 2038480"/>
              <a:gd name="connsiteX76" fmla="*/ 467011 w 761346"/>
              <a:gd name="connsiteY76" fmla="*/ 1786401 h 2038480"/>
              <a:gd name="connsiteX77" fmla="*/ 474860 w 761346"/>
              <a:gd name="connsiteY77" fmla="*/ 1774628 h 2038480"/>
              <a:gd name="connsiteX78" fmla="*/ 482709 w 761346"/>
              <a:gd name="connsiteY78" fmla="*/ 1751081 h 2038480"/>
              <a:gd name="connsiteX79" fmla="*/ 494482 w 761346"/>
              <a:gd name="connsiteY79" fmla="*/ 1715761 h 2038480"/>
              <a:gd name="connsiteX80" fmla="*/ 498407 w 761346"/>
              <a:gd name="connsiteY80" fmla="*/ 1703987 h 2038480"/>
              <a:gd name="connsiteX81" fmla="*/ 502331 w 761346"/>
              <a:gd name="connsiteY81" fmla="*/ 1692214 h 2038480"/>
              <a:gd name="connsiteX82" fmla="*/ 510180 w 761346"/>
              <a:gd name="connsiteY82" fmla="*/ 1680441 h 2038480"/>
              <a:gd name="connsiteX83" fmla="*/ 521954 w 761346"/>
              <a:gd name="connsiteY83" fmla="*/ 1629422 h 2038480"/>
              <a:gd name="connsiteX84" fmla="*/ 525878 w 761346"/>
              <a:gd name="connsiteY84" fmla="*/ 1617649 h 2038480"/>
              <a:gd name="connsiteX85" fmla="*/ 529803 w 761346"/>
              <a:gd name="connsiteY85" fmla="*/ 1574480 h 2038480"/>
              <a:gd name="connsiteX86" fmla="*/ 533727 w 761346"/>
              <a:gd name="connsiteY86" fmla="*/ 1558782 h 2038480"/>
              <a:gd name="connsiteX87" fmla="*/ 537652 w 761346"/>
              <a:gd name="connsiteY87" fmla="*/ 1539160 h 2038480"/>
              <a:gd name="connsiteX88" fmla="*/ 545501 w 761346"/>
              <a:gd name="connsiteY88" fmla="*/ 1437124 h 2038480"/>
              <a:gd name="connsiteX89" fmla="*/ 553349 w 761346"/>
              <a:gd name="connsiteY89" fmla="*/ 1382181 h 2038480"/>
              <a:gd name="connsiteX90" fmla="*/ 557274 w 761346"/>
              <a:gd name="connsiteY90" fmla="*/ 1315465 h 2038480"/>
              <a:gd name="connsiteX91" fmla="*/ 565123 w 761346"/>
              <a:gd name="connsiteY91" fmla="*/ 1213429 h 2038480"/>
              <a:gd name="connsiteX92" fmla="*/ 569047 w 761346"/>
              <a:gd name="connsiteY92" fmla="*/ 1174185 h 2038480"/>
              <a:gd name="connsiteX93" fmla="*/ 576896 w 761346"/>
              <a:gd name="connsiteY93" fmla="*/ 1138865 h 2038480"/>
              <a:gd name="connsiteX94" fmla="*/ 580821 w 761346"/>
              <a:gd name="connsiteY94" fmla="*/ 1107469 h 2038480"/>
              <a:gd name="connsiteX95" fmla="*/ 584745 w 761346"/>
              <a:gd name="connsiteY95" fmla="*/ 1095695 h 2038480"/>
              <a:gd name="connsiteX96" fmla="*/ 588670 w 761346"/>
              <a:gd name="connsiteY96" fmla="*/ 1079998 h 2038480"/>
              <a:gd name="connsiteX97" fmla="*/ 596519 w 761346"/>
              <a:gd name="connsiteY97" fmla="*/ 1056451 h 2038480"/>
              <a:gd name="connsiteX98" fmla="*/ 604367 w 761346"/>
              <a:gd name="connsiteY98" fmla="*/ 1021131 h 2038480"/>
              <a:gd name="connsiteX99" fmla="*/ 608292 w 761346"/>
              <a:gd name="connsiteY99" fmla="*/ 832756 h 2038480"/>
              <a:gd name="connsiteX100" fmla="*/ 616141 w 761346"/>
              <a:gd name="connsiteY100" fmla="*/ 801361 h 2038480"/>
              <a:gd name="connsiteX101" fmla="*/ 623990 w 761346"/>
              <a:gd name="connsiteY101" fmla="*/ 789587 h 2038480"/>
              <a:gd name="connsiteX102" fmla="*/ 639688 w 761346"/>
              <a:gd name="connsiteY102" fmla="*/ 766041 h 2038480"/>
              <a:gd name="connsiteX103" fmla="*/ 643612 w 761346"/>
              <a:gd name="connsiteY103" fmla="*/ 754267 h 2038480"/>
              <a:gd name="connsiteX104" fmla="*/ 671083 w 761346"/>
              <a:gd name="connsiteY104" fmla="*/ 718947 h 2038480"/>
              <a:gd name="connsiteX105" fmla="*/ 678932 w 761346"/>
              <a:gd name="connsiteY105" fmla="*/ 695400 h 2038480"/>
              <a:gd name="connsiteX106" fmla="*/ 686781 w 761346"/>
              <a:gd name="connsiteY106" fmla="*/ 683627 h 2038480"/>
              <a:gd name="connsiteX107" fmla="*/ 698555 w 761346"/>
              <a:gd name="connsiteY107" fmla="*/ 644382 h 2038480"/>
              <a:gd name="connsiteX108" fmla="*/ 706404 w 761346"/>
              <a:gd name="connsiteY108" fmla="*/ 616911 h 2038480"/>
              <a:gd name="connsiteX109" fmla="*/ 702479 w 761346"/>
              <a:gd name="connsiteY109" fmla="*/ 554119 h 2038480"/>
              <a:gd name="connsiteX110" fmla="*/ 702651 w 761346"/>
              <a:gd name="connsiteY110" fmla="*/ 522724 h 2038480"/>
              <a:gd name="connsiteX111" fmla="*/ 704074 w 761346"/>
              <a:gd name="connsiteY111" fmla="*/ 500428 h 2038480"/>
              <a:gd name="connsiteX112" fmla="*/ 702823 w 761346"/>
              <a:gd name="connsiteY112" fmla="*/ 450488 h 2038480"/>
              <a:gd name="connsiteX113" fmla="*/ 692300 w 761346"/>
              <a:gd name="connsiteY113" fmla="*/ 421767 h 2038480"/>
              <a:gd name="connsiteX114" fmla="*/ 678932 w 761346"/>
              <a:gd name="connsiteY114" fmla="*/ 294027 h 2038480"/>
              <a:gd name="connsiteX115" fmla="*/ 682857 w 761346"/>
              <a:gd name="connsiteY115" fmla="*/ 271558 h 2038480"/>
              <a:gd name="connsiteX116" fmla="*/ 690706 w 761346"/>
              <a:gd name="connsiteY116" fmla="*/ 259785 h 2038480"/>
              <a:gd name="connsiteX117" fmla="*/ 706404 w 761346"/>
              <a:gd name="connsiteY117" fmla="*/ 236238 h 2038480"/>
              <a:gd name="connsiteX118" fmla="*/ 710328 w 761346"/>
              <a:gd name="connsiteY118" fmla="*/ 224465 h 2038480"/>
              <a:gd name="connsiteX119" fmla="*/ 722101 w 761346"/>
              <a:gd name="connsiteY119" fmla="*/ 212691 h 2038480"/>
              <a:gd name="connsiteX120" fmla="*/ 733875 w 761346"/>
              <a:gd name="connsiteY120" fmla="*/ 185220 h 2038480"/>
              <a:gd name="connsiteX121" fmla="*/ 761346 w 761346"/>
              <a:gd name="connsiteY121" fmla="*/ 118504 h 2038480"/>
              <a:gd name="connsiteX122" fmla="*/ 757422 w 761346"/>
              <a:gd name="connsiteY122" fmla="*/ 102806 h 2038480"/>
              <a:gd name="connsiteX123" fmla="*/ 734953 w 761346"/>
              <a:gd name="connsiteY123" fmla="*/ 84263 h 2038480"/>
              <a:gd name="connsiteX124" fmla="*/ 600443 w 761346"/>
              <a:gd name="connsiteY124" fmla="*/ 94957 h 2038480"/>
              <a:gd name="connsiteX125" fmla="*/ 518029 w 761346"/>
              <a:gd name="connsiteY125" fmla="*/ 94957 h 2038480"/>
              <a:gd name="connsiteX126" fmla="*/ 427767 w 761346"/>
              <a:gd name="connsiteY126" fmla="*/ 91033 h 2038480"/>
              <a:gd name="connsiteX127" fmla="*/ 357126 w 761346"/>
              <a:gd name="connsiteY127" fmla="*/ 83184 h 2038480"/>
              <a:gd name="connsiteX128" fmla="*/ 302184 w 761346"/>
              <a:gd name="connsiteY128" fmla="*/ 79259 h 2038480"/>
              <a:gd name="connsiteX129" fmla="*/ 278637 w 761346"/>
              <a:gd name="connsiteY129" fmla="*/ 75335 h 2038480"/>
              <a:gd name="connsiteX130" fmla="*/ 262939 w 761346"/>
              <a:gd name="connsiteY130" fmla="*/ 67486 h 2038480"/>
              <a:gd name="connsiteX131" fmla="*/ 247241 w 761346"/>
              <a:gd name="connsiteY131" fmla="*/ 63562 h 2038480"/>
              <a:gd name="connsiteX132" fmla="*/ 223695 w 761346"/>
              <a:gd name="connsiteY132" fmla="*/ 51788 h 2038480"/>
              <a:gd name="connsiteX133" fmla="*/ 207997 w 761346"/>
              <a:gd name="connsiteY133" fmla="*/ 43939 h 2038480"/>
              <a:gd name="connsiteX134" fmla="*/ 184450 w 761346"/>
              <a:gd name="connsiteY134" fmla="*/ 36090 h 2038480"/>
              <a:gd name="connsiteX135" fmla="*/ 149130 w 761346"/>
              <a:gd name="connsiteY135" fmla="*/ 20392 h 2038480"/>
              <a:gd name="connsiteX136" fmla="*/ 133432 w 761346"/>
              <a:gd name="connsiteY136" fmla="*/ 12544 h 2038480"/>
              <a:gd name="connsiteX137" fmla="*/ 121658 w 761346"/>
              <a:gd name="connsiteY137" fmla="*/ 4695 h 20384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</a:cxnLst>
            <a:rect l="l" t="t" r="r" b="b"/>
            <a:pathLst>
              <a:path w="761346" h="2038480">
                <a:moveTo>
                  <a:pt x="121658" y="4695"/>
                </a:moveTo>
                <a:cubicBezTo>
                  <a:pt x="115771" y="6003"/>
                  <a:pt x="91996" y="0"/>
                  <a:pt x="87418" y="15044"/>
                </a:cubicBezTo>
                <a:cubicBezTo>
                  <a:pt x="86110" y="39899"/>
                  <a:pt x="95343" y="70094"/>
                  <a:pt x="94187" y="94957"/>
                </a:cubicBezTo>
                <a:cubicBezTo>
                  <a:pt x="92727" y="126346"/>
                  <a:pt x="92286" y="157786"/>
                  <a:pt x="90263" y="189144"/>
                </a:cubicBezTo>
                <a:cubicBezTo>
                  <a:pt x="89667" y="198375"/>
                  <a:pt x="87360" y="207422"/>
                  <a:pt x="86338" y="216616"/>
                </a:cubicBezTo>
                <a:cubicBezTo>
                  <a:pt x="76910" y="301462"/>
                  <a:pt x="93273" y="272929"/>
                  <a:pt x="70640" y="306878"/>
                </a:cubicBezTo>
                <a:cubicBezTo>
                  <a:pt x="69332" y="312111"/>
                  <a:pt x="69128" y="317752"/>
                  <a:pt x="66716" y="322576"/>
                </a:cubicBezTo>
                <a:cubicBezTo>
                  <a:pt x="62497" y="331013"/>
                  <a:pt x="51018" y="346123"/>
                  <a:pt x="51018" y="346123"/>
                </a:cubicBezTo>
                <a:cubicBezTo>
                  <a:pt x="41158" y="375707"/>
                  <a:pt x="54457" y="339247"/>
                  <a:pt x="39245" y="369670"/>
                </a:cubicBezTo>
                <a:cubicBezTo>
                  <a:pt x="22999" y="402161"/>
                  <a:pt x="49962" y="359481"/>
                  <a:pt x="27471" y="393216"/>
                </a:cubicBezTo>
                <a:lnTo>
                  <a:pt x="19622" y="416763"/>
                </a:lnTo>
                <a:cubicBezTo>
                  <a:pt x="18314" y="420688"/>
                  <a:pt x="16509" y="424480"/>
                  <a:pt x="15698" y="428537"/>
                </a:cubicBezTo>
                <a:cubicBezTo>
                  <a:pt x="14390" y="435078"/>
                  <a:pt x="13391" y="441688"/>
                  <a:pt x="11773" y="448159"/>
                </a:cubicBezTo>
                <a:cubicBezTo>
                  <a:pt x="10770" y="452172"/>
                  <a:pt x="8852" y="455919"/>
                  <a:pt x="7849" y="459932"/>
                </a:cubicBezTo>
                <a:cubicBezTo>
                  <a:pt x="6231" y="466403"/>
                  <a:pt x="5233" y="473014"/>
                  <a:pt x="3925" y="479555"/>
                </a:cubicBezTo>
                <a:cubicBezTo>
                  <a:pt x="2617" y="493945"/>
                  <a:pt x="0" y="508275"/>
                  <a:pt x="0" y="522724"/>
                </a:cubicBezTo>
                <a:cubicBezTo>
                  <a:pt x="0" y="557802"/>
                  <a:pt x="1709" y="548326"/>
                  <a:pt x="7849" y="569817"/>
                </a:cubicBezTo>
                <a:cubicBezTo>
                  <a:pt x="9331" y="575003"/>
                  <a:pt x="9648" y="580557"/>
                  <a:pt x="11773" y="585515"/>
                </a:cubicBezTo>
                <a:cubicBezTo>
                  <a:pt x="13631" y="589850"/>
                  <a:pt x="17006" y="593364"/>
                  <a:pt x="19622" y="597289"/>
                </a:cubicBezTo>
                <a:cubicBezTo>
                  <a:pt x="27792" y="629961"/>
                  <a:pt x="17844" y="597655"/>
                  <a:pt x="31396" y="624760"/>
                </a:cubicBezTo>
                <a:cubicBezTo>
                  <a:pt x="33246" y="628460"/>
                  <a:pt x="33470" y="632833"/>
                  <a:pt x="35320" y="636533"/>
                </a:cubicBezTo>
                <a:cubicBezTo>
                  <a:pt x="37429" y="640752"/>
                  <a:pt x="41060" y="644088"/>
                  <a:pt x="43169" y="648307"/>
                </a:cubicBezTo>
                <a:cubicBezTo>
                  <a:pt x="59415" y="680798"/>
                  <a:pt x="32452" y="638118"/>
                  <a:pt x="54943" y="671853"/>
                </a:cubicBezTo>
                <a:cubicBezTo>
                  <a:pt x="57137" y="680629"/>
                  <a:pt x="62893" y="705364"/>
                  <a:pt x="66716" y="711098"/>
                </a:cubicBezTo>
                <a:lnTo>
                  <a:pt x="74565" y="722871"/>
                </a:lnTo>
                <a:cubicBezTo>
                  <a:pt x="75873" y="728104"/>
                  <a:pt x="76939" y="733403"/>
                  <a:pt x="78489" y="738569"/>
                </a:cubicBezTo>
                <a:cubicBezTo>
                  <a:pt x="80866" y="746494"/>
                  <a:pt x="83722" y="754267"/>
                  <a:pt x="86338" y="762116"/>
                </a:cubicBezTo>
                <a:cubicBezTo>
                  <a:pt x="87646" y="766040"/>
                  <a:pt x="89260" y="769876"/>
                  <a:pt x="90263" y="773889"/>
                </a:cubicBezTo>
                <a:cubicBezTo>
                  <a:pt x="95190" y="793601"/>
                  <a:pt x="92481" y="784470"/>
                  <a:pt x="98112" y="801361"/>
                </a:cubicBezTo>
                <a:cubicBezTo>
                  <a:pt x="96804" y="849763"/>
                  <a:pt x="96546" y="898204"/>
                  <a:pt x="94187" y="946566"/>
                </a:cubicBezTo>
                <a:cubicBezTo>
                  <a:pt x="93924" y="951953"/>
                  <a:pt x="91433" y="956999"/>
                  <a:pt x="90263" y="962264"/>
                </a:cubicBezTo>
                <a:cubicBezTo>
                  <a:pt x="88816" y="968775"/>
                  <a:pt x="87352" y="975293"/>
                  <a:pt x="86338" y="981886"/>
                </a:cubicBezTo>
                <a:cubicBezTo>
                  <a:pt x="84734" y="992310"/>
                  <a:pt x="83906" y="1002841"/>
                  <a:pt x="82414" y="1013282"/>
                </a:cubicBezTo>
                <a:cubicBezTo>
                  <a:pt x="79906" y="1030834"/>
                  <a:pt x="77941" y="1039566"/>
                  <a:pt x="74565" y="1056451"/>
                </a:cubicBezTo>
                <a:cubicBezTo>
                  <a:pt x="73257" y="1072149"/>
                  <a:pt x="72594" y="1087914"/>
                  <a:pt x="70640" y="1103544"/>
                </a:cubicBezTo>
                <a:cubicBezTo>
                  <a:pt x="69971" y="1108896"/>
                  <a:pt x="66716" y="1113848"/>
                  <a:pt x="66716" y="1119242"/>
                </a:cubicBezTo>
                <a:cubicBezTo>
                  <a:pt x="66716" y="1155894"/>
                  <a:pt x="67596" y="1192602"/>
                  <a:pt x="70640" y="1229127"/>
                </a:cubicBezTo>
                <a:cubicBezTo>
                  <a:pt x="71536" y="1239877"/>
                  <a:pt x="75873" y="1250058"/>
                  <a:pt x="78489" y="1260523"/>
                </a:cubicBezTo>
                <a:lnTo>
                  <a:pt x="82414" y="1276221"/>
                </a:lnTo>
                <a:cubicBezTo>
                  <a:pt x="83722" y="1281454"/>
                  <a:pt x="84632" y="1286802"/>
                  <a:pt x="86338" y="1291919"/>
                </a:cubicBezTo>
                <a:lnTo>
                  <a:pt x="90263" y="1303692"/>
                </a:lnTo>
                <a:cubicBezTo>
                  <a:pt x="91571" y="1314157"/>
                  <a:pt x="92453" y="1324685"/>
                  <a:pt x="94187" y="1335088"/>
                </a:cubicBezTo>
                <a:cubicBezTo>
                  <a:pt x="96639" y="1349799"/>
                  <a:pt x="98306" y="1349503"/>
                  <a:pt x="102036" y="1362559"/>
                </a:cubicBezTo>
                <a:cubicBezTo>
                  <a:pt x="111892" y="1397053"/>
                  <a:pt x="92456" y="1359129"/>
                  <a:pt x="101864" y="1387356"/>
                </a:cubicBezTo>
                <a:cubicBezTo>
                  <a:pt x="100233" y="1398864"/>
                  <a:pt x="92837" y="1415785"/>
                  <a:pt x="92248" y="1431605"/>
                </a:cubicBezTo>
                <a:cubicBezTo>
                  <a:pt x="90351" y="1440231"/>
                  <a:pt x="104029" y="1469493"/>
                  <a:pt x="106351" y="1484953"/>
                </a:cubicBezTo>
                <a:cubicBezTo>
                  <a:pt x="109189" y="1495360"/>
                  <a:pt x="122221" y="1532389"/>
                  <a:pt x="122221" y="1532389"/>
                </a:cubicBezTo>
                <a:cubicBezTo>
                  <a:pt x="123529" y="1542854"/>
                  <a:pt x="127084" y="1561403"/>
                  <a:pt x="128818" y="1571806"/>
                </a:cubicBezTo>
                <a:cubicBezTo>
                  <a:pt x="131738" y="1589326"/>
                  <a:pt x="130325" y="1602135"/>
                  <a:pt x="132571" y="1621229"/>
                </a:cubicBezTo>
                <a:cubicBezTo>
                  <a:pt x="134259" y="1635579"/>
                  <a:pt x="140050" y="1652735"/>
                  <a:pt x="141842" y="1667073"/>
                </a:cubicBezTo>
                <a:cubicBezTo>
                  <a:pt x="142669" y="1673692"/>
                  <a:pt x="147248" y="1690827"/>
                  <a:pt x="148441" y="1697390"/>
                </a:cubicBezTo>
                <a:cubicBezTo>
                  <a:pt x="149864" y="1705219"/>
                  <a:pt x="159079" y="1723782"/>
                  <a:pt x="160387" y="1731631"/>
                </a:cubicBezTo>
                <a:cubicBezTo>
                  <a:pt x="161695" y="1760410"/>
                  <a:pt x="178371" y="1775860"/>
                  <a:pt x="180353" y="1804601"/>
                </a:cubicBezTo>
                <a:cubicBezTo>
                  <a:pt x="180989" y="1813829"/>
                  <a:pt x="190485" y="1828349"/>
                  <a:pt x="192299" y="1837419"/>
                </a:cubicBezTo>
                <a:cubicBezTo>
                  <a:pt x="194415" y="1847997"/>
                  <a:pt x="200148" y="1868815"/>
                  <a:pt x="200148" y="1868815"/>
                </a:cubicBezTo>
                <a:cubicBezTo>
                  <a:pt x="201456" y="1892362"/>
                  <a:pt x="201937" y="1915969"/>
                  <a:pt x="204072" y="1939455"/>
                </a:cubicBezTo>
                <a:cubicBezTo>
                  <a:pt x="204560" y="1944827"/>
                  <a:pt x="206515" y="1949967"/>
                  <a:pt x="207997" y="1955153"/>
                </a:cubicBezTo>
                <a:cubicBezTo>
                  <a:pt x="212197" y="1969854"/>
                  <a:pt x="212781" y="1965767"/>
                  <a:pt x="215846" y="1982624"/>
                </a:cubicBezTo>
                <a:cubicBezTo>
                  <a:pt x="217914" y="1993996"/>
                  <a:pt x="217937" y="2010352"/>
                  <a:pt x="223695" y="2021869"/>
                </a:cubicBezTo>
                <a:cubicBezTo>
                  <a:pt x="225804" y="2026087"/>
                  <a:pt x="227860" y="2030696"/>
                  <a:pt x="231543" y="2033642"/>
                </a:cubicBezTo>
                <a:cubicBezTo>
                  <a:pt x="234773" y="2036226"/>
                  <a:pt x="239392" y="2036259"/>
                  <a:pt x="243317" y="2037567"/>
                </a:cubicBezTo>
                <a:cubicBezTo>
                  <a:pt x="270917" y="2028365"/>
                  <a:pt x="237836" y="2038480"/>
                  <a:pt x="290410" y="2029718"/>
                </a:cubicBezTo>
                <a:cubicBezTo>
                  <a:pt x="294491" y="2029038"/>
                  <a:pt x="298259" y="2027101"/>
                  <a:pt x="302184" y="2025793"/>
                </a:cubicBezTo>
                <a:cubicBezTo>
                  <a:pt x="306108" y="2021869"/>
                  <a:pt x="310550" y="2018401"/>
                  <a:pt x="313957" y="2014020"/>
                </a:cubicBezTo>
                <a:cubicBezTo>
                  <a:pt x="319748" y="2006574"/>
                  <a:pt x="329655" y="1990473"/>
                  <a:pt x="329655" y="1990473"/>
                </a:cubicBezTo>
                <a:cubicBezTo>
                  <a:pt x="339259" y="1961661"/>
                  <a:pt x="331654" y="1972776"/>
                  <a:pt x="349277" y="1955153"/>
                </a:cubicBezTo>
                <a:cubicBezTo>
                  <a:pt x="351893" y="1947304"/>
                  <a:pt x="352537" y="1938490"/>
                  <a:pt x="357126" y="1931606"/>
                </a:cubicBezTo>
                <a:cubicBezTo>
                  <a:pt x="362359" y="1923757"/>
                  <a:pt x="369840" y="1917008"/>
                  <a:pt x="372824" y="1908059"/>
                </a:cubicBezTo>
                <a:cubicBezTo>
                  <a:pt x="376758" y="1896259"/>
                  <a:pt x="376145" y="1894657"/>
                  <a:pt x="384598" y="1884513"/>
                </a:cubicBezTo>
                <a:cubicBezTo>
                  <a:pt x="388151" y="1880249"/>
                  <a:pt x="392818" y="1877003"/>
                  <a:pt x="396371" y="1872739"/>
                </a:cubicBezTo>
                <a:cubicBezTo>
                  <a:pt x="412721" y="1853118"/>
                  <a:pt x="394411" y="1867506"/>
                  <a:pt x="415993" y="1853117"/>
                </a:cubicBezTo>
                <a:cubicBezTo>
                  <a:pt x="418609" y="1849193"/>
                  <a:pt x="421733" y="1845563"/>
                  <a:pt x="423842" y="1841344"/>
                </a:cubicBezTo>
                <a:cubicBezTo>
                  <a:pt x="425692" y="1837644"/>
                  <a:pt x="425183" y="1832800"/>
                  <a:pt x="427767" y="1829570"/>
                </a:cubicBezTo>
                <a:cubicBezTo>
                  <a:pt x="430713" y="1825887"/>
                  <a:pt x="435616" y="1824337"/>
                  <a:pt x="439540" y="1821721"/>
                </a:cubicBezTo>
                <a:cubicBezTo>
                  <a:pt x="442156" y="1817797"/>
                  <a:pt x="445049" y="1814043"/>
                  <a:pt x="447389" y="1809948"/>
                </a:cubicBezTo>
                <a:cubicBezTo>
                  <a:pt x="450292" y="1804869"/>
                  <a:pt x="451493" y="1798744"/>
                  <a:pt x="455238" y="1794250"/>
                </a:cubicBezTo>
                <a:cubicBezTo>
                  <a:pt x="458257" y="1790627"/>
                  <a:pt x="463087" y="1789017"/>
                  <a:pt x="467011" y="1786401"/>
                </a:cubicBezTo>
                <a:cubicBezTo>
                  <a:pt x="469627" y="1782477"/>
                  <a:pt x="472944" y="1778938"/>
                  <a:pt x="474860" y="1774628"/>
                </a:cubicBezTo>
                <a:cubicBezTo>
                  <a:pt x="478220" y="1767068"/>
                  <a:pt x="480093" y="1758930"/>
                  <a:pt x="482709" y="1751081"/>
                </a:cubicBezTo>
                <a:lnTo>
                  <a:pt x="494482" y="1715761"/>
                </a:lnTo>
                <a:lnTo>
                  <a:pt x="498407" y="1703987"/>
                </a:lnTo>
                <a:cubicBezTo>
                  <a:pt x="499715" y="1700063"/>
                  <a:pt x="500036" y="1695656"/>
                  <a:pt x="502331" y="1692214"/>
                </a:cubicBezTo>
                <a:lnTo>
                  <a:pt x="510180" y="1680441"/>
                </a:lnTo>
                <a:cubicBezTo>
                  <a:pt x="515275" y="1644777"/>
                  <a:pt x="511180" y="1661746"/>
                  <a:pt x="521954" y="1629422"/>
                </a:cubicBezTo>
                <a:lnTo>
                  <a:pt x="525878" y="1617649"/>
                </a:lnTo>
                <a:cubicBezTo>
                  <a:pt x="527186" y="1603259"/>
                  <a:pt x="527893" y="1588802"/>
                  <a:pt x="529803" y="1574480"/>
                </a:cubicBezTo>
                <a:cubicBezTo>
                  <a:pt x="530516" y="1569134"/>
                  <a:pt x="532557" y="1564047"/>
                  <a:pt x="533727" y="1558782"/>
                </a:cubicBezTo>
                <a:cubicBezTo>
                  <a:pt x="535174" y="1552271"/>
                  <a:pt x="536344" y="1545701"/>
                  <a:pt x="537652" y="1539160"/>
                </a:cubicBezTo>
                <a:cubicBezTo>
                  <a:pt x="540001" y="1501571"/>
                  <a:pt x="540990" y="1473211"/>
                  <a:pt x="545501" y="1437124"/>
                </a:cubicBezTo>
                <a:cubicBezTo>
                  <a:pt x="547796" y="1418767"/>
                  <a:pt x="553349" y="1382181"/>
                  <a:pt x="553349" y="1382181"/>
                </a:cubicBezTo>
                <a:cubicBezTo>
                  <a:pt x="554657" y="1359942"/>
                  <a:pt x="556103" y="1337711"/>
                  <a:pt x="557274" y="1315465"/>
                </a:cubicBezTo>
                <a:cubicBezTo>
                  <a:pt x="562122" y="1223356"/>
                  <a:pt x="555657" y="1260756"/>
                  <a:pt x="565123" y="1213429"/>
                </a:cubicBezTo>
                <a:cubicBezTo>
                  <a:pt x="566431" y="1200348"/>
                  <a:pt x="567309" y="1187216"/>
                  <a:pt x="569047" y="1174185"/>
                </a:cubicBezTo>
                <a:cubicBezTo>
                  <a:pt x="574861" y="1130583"/>
                  <a:pt x="570682" y="1176145"/>
                  <a:pt x="576896" y="1138865"/>
                </a:cubicBezTo>
                <a:cubicBezTo>
                  <a:pt x="578630" y="1128462"/>
                  <a:pt x="578934" y="1117846"/>
                  <a:pt x="580821" y="1107469"/>
                </a:cubicBezTo>
                <a:cubicBezTo>
                  <a:pt x="581561" y="1103399"/>
                  <a:pt x="583608" y="1099673"/>
                  <a:pt x="584745" y="1095695"/>
                </a:cubicBezTo>
                <a:cubicBezTo>
                  <a:pt x="586227" y="1090509"/>
                  <a:pt x="587120" y="1085164"/>
                  <a:pt x="588670" y="1079998"/>
                </a:cubicBezTo>
                <a:cubicBezTo>
                  <a:pt x="591048" y="1072073"/>
                  <a:pt x="594897" y="1064564"/>
                  <a:pt x="596519" y="1056451"/>
                </a:cubicBezTo>
                <a:cubicBezTo>
                  <a:pt x="601501" y="1031539"/>
                  <a:pt x="598825" y="1043299"/>
                  <a:pt x="604367" y="1021131"/>
                </a:cubicBezTo>
                <a:cubicBezTo>
                  <a:pt x="605675" y="958339"/>
                  <a:pt x="605924" y="895517"/>
                  <a:pt x="608292" y="832756"/>
                </a:cubicBezTo>
                <a:cubicBezTo>
                  <a:pt x="608475" y="827908"/>
                  <a:pt x="612930" y="807784"/>
                  <a:pt x="616141" y="801361"/>
                </a:cubicBezTo>
                <a:cubicBezTo>
                  <a:pt x="618250" y="797142"/>
                  <a:pt x="621374" y="793512"/>
                  <a:pt x="623990" y="789587"/>
                </a:cubicBezTo>
                <a:cubicBezTo>
                  <a:pt x="633321" y="761592"/>
                  <a:pt x="620089" y="795439"/>
                  <a:pt x="639688" y="766041"/>
                </a:cubicBezTo>
                <a:cubicBezTo>
                  <a:pt x="641983" y="762599"/>
                  <a:pt x="641317" y="757709"/>
                  <a:pt x="643612" y="754267"/>
                </a:cubicBezTo>
                <a:cubicBezTo>
                  <a:pt x="657157" y="733948"/>
                  <a:pt x="660632" y="750300"/>
                  <a:pt x="671083" y="718947"/>
                </a:cubicBezTo>
                <a:cubicBezTo>
                  <a:pt x="673699" y="711098"/>
                  <a:pt x="674343" y="702284"/>
                  <a:pt x="678932" y="695400"/>
                </a:cubicBezTo>
                <a:cubicBezTo>
                  <a:pt x="681548" y="691476"/>
                  <a:pt x="684865" y="687937"/>
                  <a:pt x="686781" y="683627"/>
                </a:cubicBezTo>
                <a:cubicBezTo>
                  <a:pt x="694239" y="666847"/>
                  <a:pt x="693990" y="660359"/>
                  <a:pt x="698555" y="644382"/>
                </a:cubicBezTo>
                <a:cubicBezTo>
                  <a:pt x="709815" y="604971"/>
                  <a:pt x="694133" y="665987"/>
                  <a:pt x="706404" y="616911"/>
                </a:cubicBezTo>
                <a:cubicBezTo>
                  <a:pt x="705096" y="595980"/>
                  <a:pt x="704467" y="574996"/>
                  <a:pt x="702479" y="554119"/>
                </a:cubicBezTo>
                <a:cubicBezTo>
                  <a:pt x="700252" y="530739"/>
                  <a:pt x="707130" y="540640"/>
                  <a:pt x="702651" y="522724"/>
                </a:cubicBezTo>
                <a:cubicBezTo>
                  <a:pt x="701033" y="516253"/>
                  <a:pt x="704956" y="507040"/>
                  <a:pt x="704074" y="500428"/>
                </a:cubicBezTo>
                <a:cubicBezTo>
                  <a:pt x="702336" y="487397"/>
                  <a:pt x="704561" y="463519"/>
                  <a:pt x="702823" y="450488"/>
                </a:cubicBezTo>
                <a:cubicBezTo>
                  <a:pt x="700718" y="434698"/>
                  <a:pt x="696703" y="434976"/>
                  <a:pt x="692300" y="421767"/>
                </a:cubicBezTo>
                <a:cubicBezTo>
                  <a:pt x="685502" y="353780"/>
                  <a:pt x="672385" y="395507"/>
                  <a:pt x="678932" y="294027"/>
                </a:cubicBezTo>
                <a:cubicBezTo>
                  <a:pt x="679198" y="289899"/>
                  <a:pt x="681007" y="275258"/>
                  <a:pt x="682857" y="271558"/>
                </a:cubicBezTo>
                <a:cubicBezTo>
                  <a:pt x="684966" y="267339"/>
                  <a:pt x="688090" y="263709"/>
                  <a:pt x="690706" y="259785"/>
                </a:cubicBezTo>
                <a:cubicBezTo>
                  <a:pt x="700036" y="231791"/>
                  <a:pt x="686807" y="265633"/>
                  <a:pt x="706404" y="236238"/>
                </a:cubicBezTo>
                <a:cubicBezTo>
                  <a:pt x="708699" y="232796"/>
                  <a:pt x="708034" y="227907"/>
                  <a:pt x="710328" y="224465"/>
                </a:cubicBezTo>
                <a:cubicBezTo>
                  <a:pt x="713406" y="219847"/>
                  <a:pt x="718875" y="217207"/>
                  <a:pt x="722101" y="212691"/>
                </a:cubicBezTo>
                <a:cubicBezTo>
                  <a:pt x="735712" y="193635"/>
                  <a:pt x="725334" y="202301"/>
                  <a:pt x="733875" y="185220"/>
                </a:cubicBezTo>
                <a:cubicBezTo>
                  <a:pt x="740416" y="169522"/>
                  <a:pt x="757422" y="132240"/>
                  <a:pt x="761346" y="118504"/>
                </a:cubicBezTo>
                <a:cubicBezTo>
                  <a:pt x="760038" y="113271"/>
                  <a:pt x="760414" y="107294"/>
                  <a:pt x="757422" y="102806"/>
                </a:cubicBezTo>
                <a:cubicBezTo>
                  <a:pt x="754806" y="98881"/>
                  <a:pt x="738534" y="87333"/>
                  <a:pt x="734953" y="84263"/>
                </a:cubicBezTo>
                <a:cubicBezTo>
                  <a:pt x="708790" y="82955"/>
                  <a:pt x="627914" y="94303"/>
                  <a:pt x="600443" y="94957"/>
                </a:cubicBezTo>
                <a:cubicBezTo>
                  <a:pt x="562507" y="94957"/>
                  <a:pt x="546808" y="95611"/>
                  <a:pt x="518029" y="94957"/>
                </a:cubicBezTo>
                <a:lnTo>
                  <a:pt x="427767" y="91033"/>
                </a:lnTo>
                <a:cubicBezTo>
                  <a:pt x="286064" y="82936"/>
                  <a:pt x="439997" y="91471"/>
                  <a:pt x="357126" y="83184"/>
                </a:cubicBezTo>
                <a:cubicBezTo>
                  <a:pt x="338856" y="81357"/>
                  <a:pt x="320498" y="80567"/>
                  <a:pt x="302184" y="79259"/>
                </a:cubicBezTo>
                <a:cubicBezTo>
                  <a:pt x="294335" y="77951"/>
                  <a:pt x="286259" y="77621"/>
                  <a:pt x="278637" y="75335"/>
                </a:cubicBezTo>
                <a:cubicBezTo>
                  <a:pt x="273033" y="73654"/>
                  <a:pt x="268417" y="69540"/>
                  <a:pt x="262939" y="67486"/>
                </a:cubicBezTo>
                <a:cubicBezTo>
                  <a:pt x="257889" y="65592"/>
                  <a:pt x="252474" y="64870"/>
                  <a:pt x="247241" y="63562"/>
                </a:cubicBezTo>
                <a:cubicBezTo>
                  <a:pt x="224619" y="48480"/>
                  <a:pt x="246439" y="61536"/>
                  <a:pt x="223695" y="51788"/>
                </a:cubicBezTo>
                <a:cubicBezTo>
                  <a:pt x="218318" y="49483"/>
                  <a:pt x="213429" y="46112"/>
                  <a:pt x="207997" y="43939"/>
                </a:cubicBezTo>
                <a:cubicBezTo>
                  <a:pt x="200315" y="40866"/>
                  <a:pt x="191334" y="40679"/>
                  <a:pt x="184450" y="36090"/>
                </a:cubicBezTo>
                <a:cubicBezTo>
                  <a:pt x="149828" y="13009"/>
                  <a:pt x="205152" y="48400"/>
                  <a:pt x="149130" y="20392"/>
                </a:cubicBezTo>
                <a:cubicBezTo>
                  <a:pt x="143897" y="17776"/>
                  <a:pt x="138511" y="15446"/>
                  <a:pt x="133432" y="12544"/>
                </a:cubicBezTo>
                <a:cubicBezTo>
                  <a:pt x="129337" y="10204"/>
                  <a:pt x="125877" y="6804"/>
                  <a:pt x="121658" y="4695"/>
                </a:cubicBezTo>
                <a:close/>
              </a:path>
            </a:pathLst>
          </a:custGeom>
          <a:solidFill>
            <a:schemeClr val="accent6">
              <a:lumMod val="75000"/>
              <a:alpha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Freeform 17"/>
          <p:cNvSpPr/>
          <p:nvPr/>
        </p:nvSpPr>
        <p:spPr>
          <a:xfrm>
            <a:off x="3059489" y="4563890"/>
            <a:ext cx="985647" cy="590001"/>
          </a:xfrm>
          <a:custGeom>
            <a:avLst/>
            <a:gdLst>
              <a:gd name="connsiteX0" fmla="*/ 113540 w 985647"/>
              <a:gd name="connsiteY0" fmla="*/ 220997 h 590001"/>
              <a:gd name="connsiteX1" fmla="*/ 111512 w 985647"/>
              <a:gd name="connsiteY1" fmla="*/ 206804 h 590001"/>
              <a:gd name="connsiteX2" fmla="*/ 105430 w 985647"/>
              <a:gd name="connsiteY2" fmla="*/ 198694 h 590001"/>
              <a:gd name="connsiteX3" fmla="*/ 93265 w 985647"/>
              <a:gd name="connsiteY3" fmla="*/ 180447 h 590001"/>
              <a:gd name="connsiteX4" fmla="*/ 89210 w 985647"/>
              <a:gd name="connsiteY4" fmla="*/ 174365 h 590001"/>
              <a:gd name="connsiteX5" fmla="*/ 75017 w 985647"/>
              <a:gd name="connsiteY5" fmla="*/ 162200 h 590001"/>
              <a:gd name="connsiteX6" fmla="*/ 64880 w 985647"/>
              <a:gd name="connsiteY6" fmla="*/ 152062 h 590001"/>
              <a:gd name="connsiteX7" fmla="*/ 58797 w 985647"/>
              <a:gd name="connsiteY7" fmla="*/ 145980 h 590001"/>
              <a:gd name="connsiteX8" fmla="*/ 52715 w 985647"/>
              <a:gd name="connsiteY8" fmla="*/ 141925 h 590001"/>
              <a:gd name="connsiteX9" fmla="*/ 40550 w 985647"/>
              <a:gd name="connsiteY9" fmla="*/ 129760 h 590001"/>
              <a:gd name="connsiteX10" fmla="*/ 34468 w 985647"/>
              <a:gd name="connsiteY10" fmla="*/ 123677 h 590001"/>
              <a:gd name="connsiteX11" fmla="*/ 20275 w 985647"/>
              <a:gd name="connsiteY11" fmla="*/ 105430 h 590001"/>
              <a:gd name="connsiteX12" fmla="*/ 18248 w 985647"/>
              <a:gd name="connsiteY12" fmla="*/ 99347 h 590001"/>
              <a:gd name="connsiteX13" fmla="*/ 10138 w 985647"/>
              <a:gd name="connsiteY13" fmla="*/ 85155 h 590001"/>
              <a:gd name="connsiteX14" fmla="*/ 4055 w 985647"/>
              <a:gd name="connsiteY14" fmla="*/ 68935 h 590001"/>
              <a:gd name="connsiteX15" fmla="*/ 0 w 985647"/>
              <a:gd name="connsiteY15" fmla="*/ 50687 h 590001"/>
              <a:gd name="connsiteX16" fmla="*/ 2028 w 985647"/>
              <a:gd name="connsiteY16" fmla="*/ 28385 h 590001"/>
              <a:gd name="connsiteX17" fmla="*/ 8110 w 985647"/>
              <a:gd name="connsiteY17" fmla="*/ 16220 h 590001"/>
              <a:gd name="connsiteX18" fmla="*/ 20275 w 985647"/>
              <a:gd name="connsiteY18" fmla="*/ 6083 h 590001"/>
              <a:gd name="connsiteX19" fmla="*/ 42578 w 985647"/>
              <a:gd name="connsiteY19" fmla="*/ 0 h 590001"/>
              <a:gd name="connsiteX20" fmla="*/ 79072 w 985647"/>
              <a:gd name="connsiteY20" fmla="*/ 2028 h 590001"/>
              <a:gd name="connsiteX21" fmla="*/ 91237 w 985647"/>
              <a:gd name="connsiteY21" fmla="*/ 6083 h 590001"/>
              <a:gd name="connsiteX22" fmla="*/ 97320 w 985647"/>
              <a:gd name="connsiteY22" fmla="*/ 8110 h 590001"/>
              <a:gd name="connsiteX23" fmla="*/ 111512 w 985647"/>
              <a:gd name="connsiteY23" fmla="*/ 16220 h 590001"/>
              <a:gd name="connsiteX24" fmla="*/ 123677 w 985647"/>
              <a:gd name="connsiteY24" fmla="*/ 24330 h 590001"/>
              <a:gd name="connsiteX25" fmla="*/ 129760 w 985647"/>
              <a:gd name="connsiteY25" fmla="*/ 28385 h 590001"/>
              <a:gd name="connsiteX26" fmla="*/ 148007 w 985647"/>
              <a:gd name="connsiteY26" fmla="*/ 42577 h 590001"/>
              <a:gd name="connsiteX27" fmla="*/ 154090 w 985647"/>
              <a:gd name="connsiteY27" fmla="*/ 46632 h 590001"/>
              <a:gd name="connsiteX28" fmla="*/ 160172 w 985647"/>
              <a:gd name="connsiteY28" fmla="*/ 50687 h 590001"/>
              <a:gd name="connsiteX29" fmla="*/ 166255 w 985647"/>
              <a:gd name="connsiteY29" fmla="*/ 52715 h 590001"/>
              <a:gd name="connsiteX30" fmla="*/ 180447 w 985647"/>
              <a:gd name="connsiteY30" fmla="*/ 58797 h 590001"/>
              <a:gd name="connsiteX31" fmla="*/ 188557 w 985647"/>
              <a:gd name="connsiteY31" fmla="*/ 62852 h 590001"/>
              <a:gd name="connsiteX32" fmla="*/ 196667 w 985647"/>
              <a:gd name="connsiteY32" fmla="*/ 64880 h 590001"/>
              <a:gd name="connsiteX33" fmla="*/ 202750 w 985647"/>
              <a:gd name="connsiteY33" fmla="*/ 68935 h 590001"/>
              <a:gd name="connsiteX34" fmla="*/ 210860 w 985647"/>
              <a:gd name="connsiteY34" fmla="*/ 70962 h 590001"/>
              <a:gd name="connsiteX35" fmla="*/ 216942 w 985647"/>
              <a:gd name="connsiteY35" fmla="*/ 72990 h 590001"/>
              <a:gd name="connsiteX36" fmla="*/ 233162 w 985647"/>
              <a:gd name="connsiteY36" fmla="*/ 77045 h 590001"/>
              <a:gd name="connsiteX37" fmla="*/ 239244 w 985647"/>
              <a:gd name="connsiteY37" fmla="*/ 79072 h 590001"/>
              <a:gd name="connsiteX38" fmla="*/ 255464 w 985647"/>
              <a:gd name="connsiteY38" fmla="*/ 81100 h 590001"/>
              <a:gd name="connsiteX39" fmla="*/ 283849 w 985647"/>
              <a:gd name="connsiteY39" fmla="*/ 87182 h 590001"/>
              <a:gd name="connsiteX40" fmla="*/ 302097 w 985647"/>
              <a:gd name="connsiteY40" fmla="*/ 89210 h 590001"/>
              <a:gd name="connsiteX41" fmla="*/ 314262 w 985647"/>
              <a:gd name="connsiteY41" fmla="*/ 91237 h 590001"/>
              <a:gd name="connsiteX42" fmla="*/ 328454 w 985647"/>
              <a:gd name="connsiteY42" fmla="*/ 93265 h 590001"/>
              <a:gd name="connsiteX43" fmla="*/ 352784 w 985647"/>
              <a:gd name="connsiteY43" fmla="*/ 97320 h 590001"/>
              <a:gd name="connsiteX44" fmla="*/ 383197 w 985647"/>
              <a:gd name="connsiteY44" fmla="*/ 99347 h 590001"/>
              <a:gd name="connsiteX45" fmla="*/ 393334 w 985647"/>
              <a:gd name="connsiteY45" fmla="*/ 101375 h 590001"/>
              <a:gd name="connsiteX46" fmla="*/ 444021 w 985647"/>
              <a:gd name="connsiteY46" fmla="*/ 105430 h 590001"/>
              <a:gd name="connsiteX47" fmla="*/ 490654 w 985647"/>
              <a:gd name="connsiteY47" fmla="*/ 107457 h 590001"/>
              <a:gd name="connsiteX48" fmla="*/ 527149 w 985647"/>
              <a:gd name="connsiteY48" fmla="*/ 111512 h 590001"/>
              <a:gd name="connsiteX49" fmla="*/ 557561 w 985647"/>
              <a:gd name="connsiteY49" fmla="*/ 113540 h 590001"/>
              <a:gd name="connsiteX50" fmla="*/ 573781 w 985647"/>
              <a:gd name="connsiteY50" fmla="*/ 115567 h 590001"/>
              <a:gd name="connsiteX51" fmla="*/ 592029 w 985647"/>
              <a:gd name="connsiteY51" fmla="*/ 117595 h 590001"/>
              <a:gd name="connsiteX52" fmla="*/ 616358 w 985647"/>
              <a:gd name="connsiteY52" fmla="*/ 121650 h 590001"/>
              <a:gd name="connsiteX53" fmla="*/ 660963 w 985647"/>
              <a:gd name="connsiteY53" fmla="*/ 125705 h 590001"/>
              <a:gd name="connsiteX54" fmla="*/ 673128 w 985647"/>
              <a:gd name="connsiteY54" fmla="*/ 127732 h 590001"/>
              <a:gd name="connsiteX55" fmla="*/ 752201 w 985647"/>
              <a:gd name="connsiteY55" fmla="*/ 123677 h 590001"/>
              <a:gd name="connsiteX56" fmla="*/ 770448 w 985647"/>
              <a:gd name="connsiteY56" fmla="*/ 119622 h 590001"/>
              <a:gd name="connsiteX57" fmla="*/ 794778 w 985647"/>
              <a:gd name="connsiteY57" fmla="*/ 115567 h 590001"/>
              <a:gd name="connsiteX58" fmla="*/ 800860 w 985647"/>
              <a:gd name="connsiteY58" fmla="*/ 113540 h 590001"/>
              <a:gd name="connsiteX59" fmla="*/ 833300 w 985647"/>
              <a:gd name="connsiteY59" fmla="*/ 107457 h 590001"/>
              <a:gd name="connsiteX60" fmla="*/ 847493 w 985647"/>
              <a:gd name="connsiteY60" fmla="*/ 101375 h 590001"/>
              <a:gd name="connsiteX61" fmla="*/ 865740 w 985647"/>
              <a:gd name="connsiteY61" fmla="*/ 95292 h 590001"/>
              <a:gd name="connsiteX62" fmla="*/ 871823 w 985647"/>
              <a:gd name="connsiteY62" fmla="*/ 93265 h 590001"/>
              <a:gd name="connsiteX63" fmla="*/ 877905 w 985647"/>
              <a:gd name="connsiteY63" fmla="*/ 91237 h 590001"/>
              <a:gd name="connsiteX64" fmla="*/ 894125 w 985647"/>
              <a:gd name="connsiteY64" fmla="*/ 87182 h 590001"/>
              <a:gd name="connsiteX65" fmla="*/ 908318 w 985647"/>
              <a:gd name="connsiteY65" fmla="*/ 83127 h 590001"/>
              <a:gd name="connsiteX66" fmla="*/ 956978 w 985647"/>
              <a:gd name="connsiteY66" fmla="*/ 87182 h 590001"/>
              <a:gd name="connsiteX67" fmla="*/ 971170 w 985647"/>
              <a:gd name="connsiteY67" fmla="*/ 95292 h 590001"/>
              <a:gd name="connsiteX68" fmla="*/ 977252 w 985647"/>
              <a:gd name="connsiteY68" fmla="*/ 107457 h 590001"/>
              <a:gd name="connsiteX69" fmla="*/ 983335 w 985647"/>
              <a:gd name="connsiteY69" fmla="*/ 119622 h 590001"/>
              <a:gd name="connsiteX70" fmla="*/ 981307 w 985647"/>
              <a:gd name="connsiteY70" fmla="*/ 141925 h 590001"/>
              <a:gd name="connsiteX71" fmla="*/ 977252 w 985647"/>
              <a:gd name="connsiteY71" fmla="*/ 148007 h 590001"/>
              <a:gd name="connsiteX72" fmla="*/ 975225 w 985647"/>
              <a:gd name="connsiteY72" fmla="*/ 154090 h 590001"/>
              <a:gd name="connsiteX73" fmla="*/ 971170 w 985647"/>
              <a:gd name="connsiteY73" fmla="*/ 160172 h 590001"/>
              <a:gd name="connsiteX74" fmla="*/ 969142 w 985647"/>
              <a:gd name="connsiteY74" fmla="*/ 166255 h 590001"/>
              <a:gd name="connsiteX75" fmla="*/ 963060 w 985647"/>
              <a:gd name="connsiteY75" fmla="*/ 170310 h 590001"/>
              <a:gd name="connsiteX76" fmla="*/ 961033 w 985647"/>
              <a:gd name="connsiteY76" fmla="*/ 176392 h 590001"/>
              <a:gd name="connsiteX77" fmla="*/ 944813 w 985647"/>
              <a:gd name="connsiteY77" fmla="*/ 194639 h 590001"/>
              <a:gd name="connsiteX78" fmla="*/ 932648 w 985647"/>
              <a:gd name="connsiteY78" fmla="*/ 202749 h 590001"/>
              <a:gd name="connsiteX79" fmla="*/ 926565 w 985647"/>
              <a:gd name="connsiteY79" fmla="*/ 204777 h 590001"/>
              <a:gd name="connsiteX80" fmla="*/ 914400 w 985647"/>
              <a:gd name="connsiteY80" fmla="*/ 210859 h 590001"/>
              <a:gd name="connsiteX81" fmla="*/ 908318 w 985647"/>
              <a:gd name="connsiteY81" fmla="*/ 214914 h 590001"/>
              <a:gd name="connsiteX82" fmla="*/ 900208 w 985647"/>
              <a:gd name="connsiteY82" fmla="*/ 229107 h 590001"/>
              <a:gd name="connsiteX83" fmla="*/ 896153 w 985647"/>
              <a:gd name="connsiteY83" fmla="*/ 235189 h 590001"/>
              <a:gd name="connsiteX84" fmla="*/ 896153 w 985647"/>
              <a:gd name="connsiteY84" fmla="*/ 291959 h 590001"/>
              <a:gd name="connsiteX85" fmla="*/ 900208 w 985647"/>
              <a:gd name="connsiteY85" fmla="*/ 314262 h 590001"/>
              <a:gd name="connsiteX86" fmla="*/ 902235 w 985647"/>
              <a:gd name="connsiteY86" fmla="*/ 330482 h 590001"/>
              <a:gd name="connsiteX87" fmla="*/ 906290 w 985647"/>
              <a:gd name="connsiteY87" fmla="*/ 342647 h 590001"/>
              <a:gd name="connsiteX88" fmla="*/ 910345 w 985647"/>
              <a:gd name="connsiteY88" fmla="*/ 358867 h 590001"/>
              <a:gd name="connsiteX89" fmla="*/ 914400 w 985647"/>
              <a:gd name="connsiteY89" fmla="*/ 371032 h 590001"/>
              <a:gd name="connsiteX90" fmla="*/ 916428 w 985647"/>
              <a:gd name="connsiteY90" fmla="*/ 377114 h 590001"/>
              <a:gd name="connsiteX91" fmla="*/ 918455 w 985647"/>
              <a:gd name="connsiteY91" fmla="*/ 385224 h 590001"/>
              <a:gd name="connsiteX92" fmla="*/ 922510 w 985647"/>
              <a:gd name="connsiteY92" fmla="*/ 397389 h 590001"/>
              <a:gd name="connsiteX93" fmla="*/ 928593 w 985647"/>
              <a:gd name="connsiteY93" fmla="*/ 431856 h 590001"/>
              <a:gd name="connsiteX94" fmla="*/ 926565 w 985647"/>
              <a:gd name="connsiteY94" fmla="*/ 462269 h 590001"/>
              <a:gd name="connsiteX95" fmla="*/ 924538 w 985647"/>
              <a:gd name="connsiteY95" fmla="*/ 470379 h 590001"/>
              <a:gd name="connsiteX96" fmla="*/ 920483 w 985647"/>
              <a:gd name="connsiteY96" fmla="*/ 482544 h 590001"/>
              <a:gd name="connsiteX97" fmla="*/ 918455 w 985647"/>
              <a:gd name="connsiteY97" fmla="*/ 496736 h 590001"/>
              <a:gd name="connsiteX98" fmla="*/ 914400 w 985647"/>
              <a:gd name="connsiteY98" fmla="*/ 508901 h 590001"/>
              <a:gd name="connsiteX99" fmla="*/ 912373 w 985647"/>
              <a:gd name="connsiteY99" fmla="*/ 514984 h 590001"/>
              <a:gd name="connsiteX100" fmla="*/ 908318 w 985647"/>
              <a:gd name="connsiteY100" fmla="*/ 521066 h 590001"/>
              <a:gd name="connsiteX101" fmla="*/ 906290 w 985647"/>
              <a:gd name="connsiteY101" fmla="*/ 527149 h 590001"/>
              <a:gd name="connsiteX102" fmla="*/ 898180 w 985647"/>
              <a:gd name="connsiteY102" fmla="*/ 539314 h 590001"/>
              <a:gd name="connsiteX103" fmla="*/ 894125 w 985647"/>
              <a:gd name="connsiteY103" fmla="*/ 545396 h 590001"/>
              <a:gd name="connsiteX104" fmla="*/ 883988 w 985647"/>
              <a:gd name="connsiteY104" fmla="*/ 557561 h 590001"/>
              <a:gd name="connsiteX105" fmla="*/ 877905 w 985647"/>
              <a:gd name="connsiteY105" fmla="*/ 559588 h 590001"/>
              <a:gd name="connsiteX106" fmla="*/ 867768 w 985647"/>
              <a:gd name="connsiteY106" fmla="*/ 567698 h 590001"/>
              <a:gd name="connsiteX107" fmla="*/ 849520 w 985647"/>
              <a:gd name="connsiteY107" fmla="*/ 577836 h 590001"/>
              <a:gd name="connsiteX108" fmla="*/ 835328 w 985647"/>
              <a:gd name="connsiteY108" fmla="*/ 579863 h 590001"/>
              <a:gd name="connsiteX109" fmla="*/ 823163 w 985647"/>
              <a:gd name="connsiteY109" fmla="*/ 581891 h 590001"/>
              <a:gd name="connsiteX110" fmla="*/ 813025 w 985647"/>
              <a:gd name="connsiteY110" fmla="*/ 583918 h 590001"/>
              <a:gd name="connsiteX111" fmla="*/ 790723 w 985647"/>
              <a:gd name="connsiteY111" fmla="*/ 585946 h 590001"/>
              <a:gd name="connsiteX112" fmla="*/ 764366 w 985647"/>
              <a:gd name="connsiteY112" fmla="*/ 590001 h 590001"/>
              <a:gd name="connsiteX113" fmla="*/ 715706 w 985647"/>
              <a:gd name="connsiteY113" fmla="*/ 585946 h 590001"/>
              <a:gd name="connsiteX114" fmla="*/ 687321 w 985647"/>
              <a:gd name="connsiteY114" fmla="*/ 581891 h 590001"/>
              <a:gd name="connsiteX115" fmla="*/ 565671 w 985647"/>
              <a:gd name="connsiteY115" fmla="*/ 577836 h 590001"/>
              <a:gd name="connsiteX116" fmla="*/ 541341 w 985647"/>
              <a:gd name="connsiteY116" fmla="*/ 575808 h 590001"/>
              <a:gd name="connsiteX117" fmla="*/ 510929 w 985647"/>
              <a:gd name="connsiteY117" fmla="*/ 573781 h 590001"/>
              <a:gd name="connsiteX118" fmla="*/ 502819 w 985647"/>
              <a:gd name="connsiteY118" fmla="*/ 571753 h 590001"/>
              <a:gd name="connsiteX119" fmla="*/ 488626 w 985647"/>
              <a:gd name="connsiteY119" fmla="*/ 569726 h 590001"/>
              <a:gd name="connsiteX120" fmla="*/ 476461 w 985647"/>
              <a:gd name="connsiteY120" fmla="*/ 567698 h 590001"/>
              <a:gd name="connsiteX121" fmla="*/ 450104 w 985647"/>
              <a:gd name="connsiteY121" fmla="*/ 565671 h 590001"/>
              <a:gd name="connsiteX122" fmla="*/ 417664 w 985647"/>
              <a:gd name="connsiteY122" fmla="*/ 561616 h 590001"/>
              <a:gd name="connsiteX123" fmla="*/ 389279 w 985647"/>
              <a:gd name="connsiteY123" fmla="*/ 557561 h 590001"/>
              <a:gd name="connsiteX124" fmla="*/ 377114 w 985647"/>
              <a:gd name="connsiteY124" fmla="*/ 555534 h 590001"/>
              <a:gd name="connsiteX125" fmla="*/ 352784 w 985647"/>
              <a:gd name="connsiteY125" fmla="*/ 553506 h 590001"/>
              <a:gd name="connsiteX126" fmla="*/ 338592 w 985647"/>
              <a:gd name="connsiteY126" fmla="*/ 551479 h 590001"/>
              <a:gd name="connsiteX127" fmla="*/ 285877 w 985647"/>
              <a:gd name="connsiteY127" fmla="*/ 549451 h 590001"/>
              <a:gd name="connsiteX128" fmla="*/ 273712 w 985647"/>
              <a:gd name="connsiteY128" fmla="*/ 547424 h 590001"/>
              <a:gd name="connsiteX129" fmla="*/ 225052 w 985647"/>
              <a:gd name="connsiteY129" fmla="*/ 543369 h 590001"/>
              <a:gd name="connsiteX130" fmla="*/ 212887 w 985647"/>
              <a:gd name="connsiteY130" fmla="*/ 541341 h 590001"/>
              <a:gd name="connsiteX131" fmla="*/ 202750 w 985647"/>
              <a:gd name="connsiteY131" fmla="*/ 539314 h 590001"/>
              <a:gd name="connsiteX132" fmla="*/ 186530 w 985647"/>
              <a:gd name="connsiteY132" fmla="*/ 535259 h 590001"/>
              <a:gd name="connsiteX133" fmla="*/ 174365 w 985647"/>
              <a:gd name="connsiteY133" fmla="*/ 533231 h 590001"/>
              <a:gd name="connsiteX134" fmla="*/ 160172 w 985647"/>
              <a:gd name="connsiteY134" fmla="*/ 529176 h 590001"/>
              <a:gd name="connsiteX135" fmla="*/ 143952 w 985647"/>
              <a:gd name="connsiteY135" fmla="*/ 525121 h 590001"/>
              <a:gd name="connsiteX136" fmla="*/ 133815 w 985647"/>
              <a:gd name="connsiteY136" fmla="*/ 523094 h 590001"/>
              <a:gd name="connsiteX137" fmla="*/ 121650 w 985647"/>
              <a:gd name="connsiteY137" fmla="*/ 519039 h 590001"/>
              <a:gd name="connsiteX138" fmla="*/ 113540 w 985647"/>
              <a:gd name="connsiteY138" fmla="*/ 517011 h 590001"/>
              <a:gd name="connsiteX139" fmla="*/ 95292 w 985647"/>
              <a:gd name="connsiteY139" fmla="*/ 506874 h 590001"/>
              <a:gd name="connsiteX140" fmla="*/ 87182 w 985647"/>
              <a:gd name="connsiteY140" fmla="*/ 500791 h 590001"/>
              <a:gd name="connsiteX141" fmla="*/ 77045 w 985647"/>
              <a:gd name="connsiteY141" fmla="*/ 492681 h 590001"/>
              <a:gd name="connsiteX142" fmla="*/ 66907 w 985647"/>
              <a:gd name="connsiteY142" fmla="*/ 484571 h 590001"/>
              <a:gd name="connsiteX143" fmla="*/ 54742 w 985647"/>
              <a:gd name="connsiteY143" fmla="*/ 472406 h 590001"/>
              <a:gd name="connsiteX144" fmla="*/ 52715 w 985647"/>
              <a:gd name="connsiteY144" fmla="*/ 466324 h 590001"/>
              <a:gd name="connsiteX145" fmla="*/ 48660 w 985647"/>
              <a:gd name="connsiteY145" fmla="*/ 460241 h 590001"/>
              <a:gd name="connsiteX146" fmla="*/ 46633 w 985647"/>
              <a:gd name="connsiteY146" fmla="*/ 452131 h 590001"/>
              <a:gd name="connsiteX147" fmla="*/ 48660 w 985647"/>
              <a:gd name="connsiteY147" fmla="*/ 409554 h 590001"/>
              <a:gd name="connsiteX148" fmla="*/ 50687 w 985647"/>
              <a:gd name="connsiteY148" fmla="*/ 401444 h 590001"/>
              <a:gd name="connsiteX149" fmla="*/ 52715 w 985647"/>
              <a:gd name="connsiteY149" fmla="*/ 391306 h 590001"/>
              <a:gd name="connsiteX150" fmla="*/ 56770 w 985647"/>
              <a:gd name="connsiteY150" fmla="*/ 379141 h 590001"/>
              <a:gd name="connsiteX151" fmla="*/ 58797 w 985647"/>
              <a:gd name="connsiteY151" fmla="*/ 371032 h 590001"/>
              <a:gd name="connsiteX152" fmla="*/ 62852 w 985647"/>
              <a:gd name="connsiteY152" fmla="*/ 364949 h 590001"/>
              <a:gd name="connsiteX153" fmla="*/ 66907 w 985647"/>
              <a:gd name="connsiteY153" fmla="*/ 352784 h 590001"/>
              <a:gd name="connsiteX154" fmla="*/ 68935 w 985647"/>
              <a:gd name="connsiteY154" fmla="*/ 346702 h 590001"/>
              <a:gd name="connsiteX155" fmla="*/ 77045 w 985647"/>
              <a:gd name="connsiteY155" fmla="*/ 330482 h 590001"/>
              <a:gd name="connsiteX156" fmla="*/ 83127 w 985647"/>
              <a:gd name="connsiteY156" fmla="*/ 324399 h 590001"/>
              <a:gd name="connsiteX157" fmla="*/ 93265 w 985647"/>
              <a:gd name="connsiteY157" fmla="*/ 304124 h 590001"/>
              <a:gd name="connsiteX158" fmla="*/ 99347 w 985647"/>
              <a:gd name="connsiteY158" fmla="*/ 289932 h 590001"/>
              <a:gd name="connsiteX159" fmla="*/ 103402 w 985647"/>
              <a:gd name="connsiteY159" fmla="*/ 277767 h 590001"/>
              <a:gd name="connsiteX160" fmla="*/ 109485 w 985647"/>
              <a:gd name="connsiteY160" fmla="*/ 257492 h 590001"/>
              <a:gd name="connsiteX161" fmla="*/ 111512 w 985647"/>
              <a:gd name="connsiteY161" fmla="*/ 243299 h 590001"/>
              <a:gd name="connsiteX162" fmla="*/ 113540 w 985647"/>
              <a:gd name="connsiteY162" fmla="*/ 220997 h 5900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</a:cxnLst>
            <a:rect l="l" t="t" r="r" b="b"/>
            <a:pathLst>
              <a:path w="985647" h="590001">
                <a:moveTo>
                  <a:pt x="113540" y="220997"/>
                </a:moveTo>
                <a:cubicBezTo>
                  <a:pt x="113540" y="214915"/>
                  <a:pt x="113145" y="211295"/>
                  <a:pt x="111512" y="206804"/>
                </a:cubicBezTo>
                <a:cubicBezTo>
                  <a:pt x="110357" y="203628"/>
                  <a:pt x="107368" y="201462"/>
                  <a:pt x="105430" y="198694"/>
                </a:cubicBezTo>
                <a:cubicBezTo>
                  <a:pt x="105390" y="198637"/>
                  <a:pt x="95311" y="183517"/>
                  <a:pt x="93265" y="180447"/>
                </a:cubicBezTo>
                <a:cubicBezTo>
                  <a:pt x="91913" y="178420"/>
                  <a:pt x="90933" y="176088"/>
                  <a:pt x="89210" y="174365"/>
                </a:cubicBezTo>
                <a:cubicBezTo>
                  <a:pt x="80738" y="165893"/>
                  <a:pt x="85421" y="170002"/>
                  <a:pt x="75017" y="162200"/>
                </a:cubicBezTo>
                <a:cubicBezTo>
                  <a:pt x="67585" y="151050"/>
                  <a:pt x="75015" y="160508"/>
                  <a:pt x="64880" y="152062"/>
                </a:cubicBezTo>
                <a:cubicBezTo>
                  <a:pt x="62677" y="150226"/>
                  <a:pt x="61000" y="147816"/>
                  <a:pt x="58797" y="145980"/>
                </a:cubicBezTo>
                <a:cubicBezTo>
                  <a:pt x="56925" y="144420"/>
                  <a:pt x="54536" y="143544"/>
                  <a:pt x="52715" y="141925"/>
                </a:cubicBezTo>
                <a:cubicBezTo>
                  <a:pt x="48429" y="138115"/>
                  <a:pt x="44605" y="133815"/>
                  <a:pt x="40550" y="129760"/>
                </a:cubicBezTo>
                <a:cubicBezTo>
                  <a:pt x="38523" y="127732"/>
                  <a:pt x="36059" y="126063"/>
                  <a:pt x="34468" y="123677"/>
                </a:cubicBezTo>
                <a:cubicBezTo>
                  <a:pt x="24767" y="109126"/>
                  <a:pt x="29804" y="114958"/>
                  <a:pt x="20275" y="105430"/>
                </a:cubicBezTo>
                <a:cubicBezTo>
                  <a:pt x="19599" y="103402"/>
                  <a:pt x="19090" y="101312"/>
                  <a:pt x="18248" y="99347"/>
                </a:cubicBezTo>
                <a:cubicBezTo>
                  <a:pt x="15162" y="92145"/>
                  <a:pt x="14210" y="91263"/>
                  <a:pt x="10138" y="85155"/>
                </a:cubicBezTo>
                <a:cubicBezTo>
                  <a:pt x="6224" y="65590"/>
                  <a:pt x="11017" y="82860"/>
                  <a:pt x="4055" y="68935"/>
                </a:cubicBezTo>
                <a:cubicBezTo>
                  <a:pt x="1561" y="63947"/>
                  <a:pt x="778" y="55353"/>
                  <a:pt x="0" y="50687"/>
                </a:cubicBezTo>
                <a:cubicBezTo>
                  <a:pt x="676" y="43253"/>
                  <a:pt x="972" y="35775"/>
                  <a:pt x="2028" y="28385"/>
                </a:cubicBezTo>
                <a:cubicBezTo>
                  <a:pt x="2659" y="23969"/>
                  <a:pt x="5339" y="19545"/>
                  <a:pt x="8110" y="16220"/>
                </a:cubicBezTo>
                <a:cubicBezTo>
                  <a:pt x="10920" y="12849"/>
                  <a:pt x="16052" y="7960"/>
                  <a:pt x="20275" y="6083"/>
                </a:cubicBezTo>
                <a:cubicBezTo>
                  <a:pt x="28694" y="2342"/>
                  <a:pt x="33905" y="1735"/>
                  <a:pt x="42578" y="0"/>
                </a:cubicBezTo>
                <a:cubicBezTo>
                  <a:pt x="54743" y="676"/>
                  <a:pt x="66983" y="517"/>
                  <a:pt x="79072" y="2028"/>
                </a:cubicBezTo>
                <a:cubicBezTo>
                  <a:pt x="83313" y="2558"/>
                  <a:pt x="87182" y="4731"/>
                  <a:pt x="91237" y="6083"/>
                </a:cubicBezTo>
                <a:lnTo>
                  <a:pt x="97320" y="8110"/>
                </a:lnTo>
                <a:cubicBezTo>
                  <a:pt x="118349" y="22131"/>
                  <a:pt x="85801" y="794"/>
                  <a:pt x="111512" y="16220"/>
                </a:cubicBezTo>
                <a:cubicBezTo>
                  <a:pt x="115691" y="18727"/>
                  <a:pt x="119622" y="21627"/>
                  <a:pt x="123677" y="24330"/>
                </a:cubicBezTo>
                <a:cubicBezTo>
                  <a:pt x="125705" y="25682"/>
                  <a:pt x="128037" y="26662"/>
                  <a:pt x="129760" y="28385"/>
                </a:cubicBezTo>
                <a:cubicBezTo>
                  <a:pt x="139288" y="37913"/>
                  <a:pt x="133457" y="32877"/>
                  <a:pt x="148007" y="42577"/>
                </a:cubicBezTo>
                <a:lnTo>
                  <a:pt x="154090" y="46632"/>
                </a:lnTo>
                <a:cubicBezTo>
                  <a:pt x="156117" y="47984"/>
                  <a:pt x="157860" y="49916"/>
                  <a:pt x="160172" y="50687"/>
                </a:cubicBezTo>
                <a:cubicBezTo>
                  <a:pt x="162200" y="51363"/>
                  <a:pt x="164343" y="51759"/>
                  <a:pt x="166255" y="52715"/>
                </a:cubicBezTo>
                <a:cubicBezTo>
                  <a:pt x="180254" y="59715"/>
                  <a:pt x="163571" y="54579"/>
                  <a:pt x="180447" y="58797"/>
                </a:cubicBezTo>
                <a:cubicBezTo>
                  <a:pt x="183150" y="60149"/>
                  <a:pt x="185727" y="61791"/>
                  <a:pt x="188557" y="62852"/>
                </a:cubicBezTo>
                <a:cubicBezTo>
                  <a:pt x="191166" y="63831"/>
                  <a:pt x="194106" y="63782"/>
                  <a:pt x="196667" y="64880"/>
                </a:cubicBezTo>
                <a:cubicBezTo>
                  <a:pt x="198907" y="65840"/>
                  <a:pt x="200510" y="67975"/>
                  <a:pt x="202750" y="68935"/>
                </a:cubicBezTo>
                <a:cubicBezTo>
                  <a:pt x="205311" y="70033"/>
                  <a:pt x="208181" y="70196"/>
                  <a:pt x="210860" y="70962"/>
                </a:cubicBezTo>
                <a:cubicBezTo>
                  <a:pt x="212915" y="71549"/>
                  <a:pt x="214880" y="72428"/>
                  <a:pt x="216942" y="72990"/>
                </a:cubicBezTo>
                <a:cubicBezTo>
                  <a:pt x="222319" y="74457"/>
                  <a:pt x="227875" y="75283"/>
                  <a:pt x="233162" y="77045"/>
                </a:cubicBezTo>
                <a:cubicBezTo>
                  <a:pt x="235189" y="77721"/>
                  <a:pt x="237142" y="78690"/>
                  <a:pt x="239244" y="79072"/>
                </a:cubicBezTo>
                <a:cubicBezTo>
                  <a:pt x="244605" y="80047"/>
                  <a:pt x="250089" y="80204"/>
                  <a:pt x="255464" y="81100"/>
                </a:cubicBezTo>
                <a:cubicBezTo>
                  <a:pt x="277563" y="84783"/>
                  <a:pt x="242779" y="82618"/>
                  <a:pt x="283849" y="87182"/>
                </a:cubicBezTo>
                <a:cubicBezTo>
                  <a:pt x="289932" y="87858"/>
                  <a:pt x="296031" y="88401"/>
                  <a:pt x="302097" y="89210"/>
                </a:cubicBezTo>
                <a:cubicBezTo>
                  <a:pt x="306172" y="89753"/>
                  <a:pt x="310199" y="90612"/>
                  <a:pt x="314262" y="91237"/>
                </a:cubicBezTo>
                <a:cubicBezTo>
                  <a:pt x="318985" y="91964"/>
                  <a:pt x="323734" y="92520"/>
                  <a:pt x="328454" y="93265"/>
                </a:cubicBezTo>
                <a:cubicBezTo>
                  <a:pt x="336575" y="94547"/>
                  <a:pt x="344580" y="96773"/>
                  <a:pt x="352784" y="97320"/>
                </a:cubicBezTo>
                <a:lnTo>
                  <a:pt x="383197" y="99347"/>
                </a:lnTo>
                <a:cubicBezTo>
                  <a:pt x="386576" y="100023"/>
                  <a:pt x="389928" y="100851"/>
                  <a:pt x="393334" y="101375"/>
                </a:cubicBezTo>
                <a:cubicBezTo>
                  <a:pt x="411679" y="104197"/>
                  <a:pt x="423747" y="104416"/>
                  <a:pt x="444021" y="105430"/>
                </a:cubicBezTo>
                <a:lnTo>
                  <a:pt x="490654" y="107457"/>
                </a:lnTo>
                <a:cubicBezTo>
                  <a:pt x="508570" y="110017"/>
                  <a:pt x="505814" y="109871"/>
                  <a:pt x="527149" y="111512"/>
                </a:cubicBezTo>
                <a:cubicBezTo>
                  <a:pt x="537279" y="112291"/>
                  <a:pt x="547439" y="112660"/>
                  <a:pt x="557561" y="113540"/>
                </a:cubicBezTo>
                <a:cubicBezTo>
                  <a:pt x="562989" y="114012"/>
                  <a:pt x="568370" y="114930"/>
                  <a:pt x="573781" y="115567"/>
                </a:cubicBezTo>
                <a:cubicBezTo>
                  <a:pt x="579859" y="116282"/>
                  <a:pt x="585970" y="116729"/>
                  <a:pt x="592029" y="117595"/>
                </a:cubicBezTo>
                <a:cubicBezTo>
                  <a:pt x="616661" y="121114"/>
                  <a:pt x="585152" y="118365"/>
                  <a:pt x="616358" y="121650"/>
                </a:cubicBezTo>
                <a:cubicBezTo>
                  <a:pt x="639026" y="124036"/>
                  <a:pt x="639626" y="123038"/>
                  <a:pt x="660963" y="125705"/>
                </a:cubicBezTo>
                <a:cubicBezTo>
                  <a:pt x="665042" y="126215"/>
                  <a:pt x="669073" y="127056"/>
                  <a:pt x="673128" y="127732"/>
                </a:cubicBezTo>
                <a:cubicBezTo>
                  <a:pt x="691502" y="126997"/>
                  <a:pt x="730394" y="125973"/>
                  <a:pt x="752201" y="123677"/>
                </a:cubicBezTo>
                <a:cubicBezTo>
                  <a:pt x="761024" y="122748"/>
                  <a:pt x="762268" y="121156"/>
                  <a:pt x="770448" y="119622"/>
                </a:cubicBezTo>
                <a:cubicBezTo>
                  <a:pt x="778529" y="118107"/>
                  <a:pt x="786978" y="118167"/>
                  <a:pt x="794778" y="115567"/>
                </a:cubicBezTo>
                <a:cubicBezTo>
                  <a:pt x="796805" y="114891"/>
                  <a:pt x="798758" y="113922"/>
                  <a:pt x="800860" y="113540"/>
                </a:cubicBezTo>
                <a:cubicBezTo>
                  <a:pt x="819211" y="110203"/>
                  <a:pt x="815271" y="113465"/>
                  <a:pt x="833300" y="107457"/>
                </a:cubicBezTo>
                <a:cubicBezTo>
                  <a:pt x="852863" y="100938"/>
                  <a:pt x="822464" y="111387"/>
                  <a:pt x="847493" y="101375"/>
                </a:cubicBezTo>
                <a:cubicBezTo>
                  <a:pt x="853446" y="98994"/>
                  <a:pt x="859658" y="97319"/>
                  <a:pt x="865740" y="95292"/>
                </a:cubicBezTo>
                <a:lnTo>
                  <a:pt x="871823" y="93265"/>
                </a:lnTo>
                <a:cubicBezTo>
                  <a:pt x="873850" y="92589"/>
                  <a:pt x="875809" y="91656"/>
                  <a:pt x="877905" y="91237"/>
                </a:cubicBezTo>
                <a:cubicBezTo>
                  <a:pt x="898527" y="87114"/>
                  <a:pt x="879572" y="91340"/>
                  <a:pt x="894125" y="87182"/>
                </a:cubicBezTo>
                <a:cubicBezTo>
                  <a:pt x="911954" y="82088"/>
                  <a:pt x="893727" y="87992"/>
                  <a:pt x="908318" y="83127"/>
                </a:cubicBezTo>
                <a:cubicBezTo>
                  <a:pt x="909950" y="83213"/>
                  <a:pt x="945040" y="83203"/>
                  <a:pt x="956978" y="87182"/>
                </a:cubicBezTo>
                <a:cubicBezTo>
                  <a:pt x="962119" y="88896"/>
                  <a:pt x="966723" y="92328"/>
                  <a:pt x="971170" y="95292"/>
                </a:cubicBezTo>
                <a:cubicBezTo>
                  <a:pt x="976263" y="110576"/>
                  <a:pt x="969394" y="91743"/>
                  <a:pt x="977252" y="107457"/>
                </a:cubicBezTo>
                <a:cubicBezTo>
                  <a:pt x="985647" y="124245"/>
                  <a:pt x="971715" y="102193"/>
                  <a:pt x="983335" y="119622"/>
                </a:cubicBezTo>
                <a:cubicBezTo>
                  <a:pt x="982659" y="127056"/>
                  <a:pt x="982871" y="134626"/>
                  <a:pt x="981307" y="141925"/>
                </a:cubicBezTo>
                <a:cubicBezTo>
                  <a:pt x="980796" y="144308"/>
                  <a:pt x="978342" y="145828"/>
                  <a:pt x="977252" y="148007"/>
                </a:cubicBezTo>
                <a:cubicBezTo>
                  <a:pt x="976296" y="149919"/>
                  <a:pt x="976181" y="152178"/>
                  <a:pt x="975225" y="154090"/>
                </a:cubicBezTo>
                <a:cubicBezTo>
                  <a:pt x="974135" y="156269"/>
                  <a:pt x="972260" y="157993"/>
                  <a:pt x="971170" y="160172"/>
                </a:cubicBezTo>
                <a:cubicBezTo>
                  <a:pt x="970214" y="162084"/>
                  <a:pt x="970477" y="164586"/>
                  <a:pt x="969142" y="166255"/>
                </a:cubicBezTo>
                <a:cubicBezTo>
                  <a:pt x="967620" y="168158"/>
                  <a:pt x="965087" y="168958"/>
                  <a:pt x="963060" y="170310"/>
                </a:cubicBezTo>
                <a:cubicBezTo>
                  <a:pt x="962384" y="172337"/>
                  <a:pt x="961989" y="174481"/>
                  <a:pt x="961033" y="176392"/>
                </a:cubicBezTo>
                <a:cubicBezTo>
                  <a:pt x="957986" y="182487"/>
                  <a:pt x="948846" y="191951"/>
                  <a:pt x="944813" y="194639"/>
                </a:cubicBezTo>
                <a:cubicBezTo>
                  <a:pt x="940758" y="197342"/>
                  <a:pt x="937271" y="201208"/>
                  <a:pt x="932648" y="202749"/>
                </a:cubicBezTo>
                <a:cubicBezTo>
                  <a:pt x="930620" y="203425"/>
                  <a:pt x="928477" y="203821"/>
                  <a:pt x="926565" y="204777"/>
                </a:cubicBezTo>
                <a:cubicBezTo>
                  <a:pt x="910851" y="212635"/>
                  <a:pt x="929684" y="205766"/>
                  <a:pt x="914400" y="210859"/>
                </a:cubicBezTo>
                <a:cubicBezTo>
                  <a:pt x="912373" y="212211"/>
                  <a:pt x="910041" y="213191"/>
                  <a:pt x="908318" y="214914"/>
                </a:cubicBezTo>
                <a:cubicBezTo>
                  <a:pt x="905025" y="218207"/>
                  <a:pt x="902328" y="225397"/>
                  <a:pt x="900208" y="229107"/>
                </a:cubicBezTo>
                <a:cubicBezTo>
                  <a:pt x="898999" y="231223"/>
                  <a:pt x="897505" y="233162"/>
                  <a:pt x="896153" y="235189"/>
                </a:cubicBezTo>
                <a:cubicBezTo>
                  <a:pt x="891266" y="259620"/>
                  <a:pt x="893105" y="246236"/>
                  <a:pt x="896153" y="291959"/>
                </a:cubicBezTo>
                <a:cubicBezTo>
                  <a:pt x="896814" y="301872"/>
                  <a:pt x="898047" y="305620"/>
                  <a:pt x="900208" y="314262"/>
                </a:cubicBezTo>
                <a:cubicBezTo>
                  <a:pt x="900884" y="319669"/>
                  <a:pt x="901093" y="325154"/>
                  <a:pt x="902235" y="330482"/>
                </a:cubicBezTo>
                <a:cubicBezTo>
                  <a:pt x="903131" y="334661"/>
                  <a:pt x="905253" y="338500"/>
                  <a:pt x="906290" y="342647"/>
                </a:cubicBezTo>
                <a:cubicBezTo>
                  <a:pt x="907642" y="348054"/>
                  <a:pt x="908583" y="353580"/>
                  <a:pt x="910345" y="358867"/>
                </a:cubicBezTo>
                <a:lnTo>
                  <a:pt x="914400" y="371032"/>
                </a:lnTo>
                <a:cubicBezTo>
                  <a:pt x="915076" y="373059"/>
                  <a:pt x="915910" y="375041"/>
                  <a:pt x="916428" y="377114"/>
                </a:cubicBezTo>
                <a:cubicBezTo>
                  <a:pt x="917104" y="379817"/>
                  <a:pt x="917654" y="382555"/>
                  <a:pt x="918455" y="385224"/>
                </a:cubicBezTo>
                <a:cubicBezTo>
                  <a:pt x="919683" y="389318"/>
                  <a:pt x="921672" y="393198"/>
                  <a:pt x="922510" y="397389"/>
                </a:cubicBezTo>
                <a:cubicBezTo>
                  <a:pt x="927502" y="422350"/>
                  <a:pt x="925590" y="410841"/>
                  <a:pt x="928593" y="431856"/>
                </a:cubicBezTo>
                <a:cubicBezTo>
                  <a:pt x="927917" y="441994"/>
                  <a:pt x="927629" y="452165"/>
                  <a:pt x="926565" y="462269"/>
                </a:cubicBezTo>
                <a:cubicBezTo>
                  <a:pt x="926273" y="465040"/>
                  <a:pt x="925339" y="467710"/>
                  <a:pt x="924538" y="470379"/>
                </a:cubicBezTo>
                <a:cubicBezTo>
                  <a:pt x="923310" y="474473"/>
                  <a:pt x="920483" y="482544"/>
                  <a:pt x="920483" y="482544"/>
                </a:cubicBezTo>
                <a:cubicBezTo>
                  <a:pt x="919807" y="487275"/>
                  <a:pt x="919530" y="492080"/>
                  <a:pt x="918455" y="496736"/>
                </a:cubicBezTo>
                <a:cubicBezTo>
                  <a:pt x="917494" y="500901"/>
                  <a:pt x="915752" y="504846"/>
                  <a:pt x="914400" y="508901"/>
                </a:cubicBezTo>
                <a:cubicBezTo>
                  <a:pt x="913724" y="510929"/>
                  <a:pt x="913559" y="513206"/>
                  <a:pt x="912373" y="514984"/>
                </a:cubicBezTo>
                <a:cubicBezTo>
                  <a:pt x="911021" y="517011"/>
                  <a:pt x="909408" y="518887"/>
                  <a:pt x="908318" y="521066"/>
                </a:cubicBezTo>
                <a:cubicBezTo>
                  <a:pt x="907362" y="522978"/>
                  <a:pt x="907328" y="525281"/>
                  <a:pt x="906290" y="527149"/>
                </a:cubicBezTo>
                <a:cubicBezTo>
                  <a:pt x="903923" y="531409"/>
                  <a:pt x="900883" y="535259"/>
                  <a:pt x="898180" y="539314"/>
                </a:cubicBezTo>
                <a:lnTo>
                  <a:pt x="894125" y="545396"/>
                </a:lnTo>
                <a:cubicBezTo>
                  <a:pt x="891133" y="549884"/>
                  <a:pt x="888672" y="554439"/>
                  <a:pt x="883988" y="557561"/>
                </a:cubicBezTo>
                <a:cubicBezTo>
                  <a:pt x="882210" y="558746"/>
                  <a:pt x="879933" y="558912"/>
                  <a:pt x="877905" y="559588"/>
                </a:cubicBezTo>
                <a:cubicBezTo>
                  <a:pt x="870412" y="570828"/>
                  <a:pt x="878137" y="561938"/>
                  <a:pt x="867768" y="567698"/>
                </a:cubicBezTo>
                <a:cubicBezTo>
                  <a:pt x="858625" y="572777"/>
                  <a:pt x="858121" y="576116"/>
                  <a:pt x="849520" y="577836"/>
                </a:cubicBezTo>
                <a:cubicBezTo>
                  <a:pt x="844834" y="578773"/>
                  <a:pt x="840051" y="579136"/>
                  <a:pt x="835328" y="579863"/>
                </a:cubicBezTo>
                <a:cubicBezTo>
                  <a:pt x="831265" y="580488"/>
                  <a:pt x="827208" y="581156"/>
                  <a:pt x="823163" y="581891"/>
                </a:cubicBezTo>
                <a:cubicBezTo>
                  <a:pt x="819772" y="582507"/>
                  <a:pt x="816445" y="583491"/>
                  <a:pt x="813025" y="583918"/>
                </a:cubicBezTo>
                <a:cubicBezTo>
                  <a:pt x="805618" y="584844"/>
                  <a:pt x="798147" y="585165"/>
                  <a:pt x="790723" y="585946"/>
                </a:cubicBezTo>
                <a:cubicBezTo>
                  <a:pt x="775166" y="587584"/>
                  <a:pt x="777264" y="587421"/>
                  <a:pt x="764366" y="590001"/>
                </a:cubicBezTo>
                <a:cubicBezTo>
                  <a:pt x="742124" y="588518"/>
                  <a:pt x="735452" y="588521"/>
                  <a:pt x="715706" y="585946"/>
                </a:cubicBezTo>
                <a:cubicBezTo>
                  <a:pt x="706229" y="584710"/>
                  <a:pt x="696862" y="582452"/>
                  <a:pt x="687321" y="581891"/>
                </a:cubicBezTo>
                <a:cubicBezTo>
                  <a:pt x="623835" y="578156"/>
                  <a:pt x="664359" y="580131"/>
                  <a:pt x="565671" y="577836"/>
                </a:cubicBezTo>
                <a:lnTo>
                  <a:pt x="541341" y="575808"/>
                </a:lnTo>
                <a:cubicBezTo>
                  <a:pt x="531209" y="575057"/>
                  <a:pt x="521033" y="574845"/>
                  <a:pt x="510929" y="573781"/>
                </a:cubicBezTo>
                <a:cubicBezTo>
                  <a:pt x="508158" y="573489"/>
                  <a:pt x="505561" y="572251"/>
                  <a:pt x="502819" y="571753"/>
                </a:cubicBezTo>
                <a:cubicBezTo>
                  <a:pt x="498117" y="570898"/>
                  <a:pt x="493349" y="570453"/>
                  <a:pt x="488626" y="569726"/>
                </a:cubicBezTo>
                <a:cubicBezTo>
                  <a:pt x="484563" y="569101"/>
                  <a:pt x="480549" y="568128"/>
                  <a:pt x="476461" y="567698"/>
                </a:cubicBezTo>
                <a:cubicBezTo>
                  <a:pt x="467698" y="566776"/>
                  <a:pt x="458890" y="566347"/>
                  <a:pt x="450104" y="565671"/>
                </a:cubicBezTo>
                <a:cubicBezTo>
                  <a:pt x="422397" y="561052"/>
                  <a:pt x="456639" y="566488"/>
                  <a:pt x="417664" y="561616"/>
                </a:cubicBezTo>
                <a:cubicBezTo>
                  <a:pt x="408180" y="560431"/>
                  <a:pt x="398707" y="559132"/>
                  <a:pt x="389279" y="557561"/>
                </a:cubicBezTo>
                <a:cubicBezTo>
                  <a:pt x="385224" y="556885"/>
                  <a:pt x="381200" y="555988"/>
                  <a:pt x="377114" y="555534"/>
                </a:cubicBezTo>
                <a:cubicBezTo>
                  <a:pt x="369026" y="554635"/>
                  <a:pt x="360877" y="554358"/>
                  <a:pt x="352784" y="553506"/>
                </a:cubicBezTo>
                <a:cubicBezTo>
                  <a:pt x="348032" y="553006"/>
                  <a:pt x="343362" y="551768"/>
                  <a:pt x="338592" y="551479"/>
                </a:cubicBezTo>
                <a:cubicBezTo>
                  <a:pt x="321040" y="550415"/>
                  <a:pt x="303449" y="550127"/>
                  <a:pt x="285877" y="549451"/>
                </a:cubicBezTo>
                <a:cubicBezTo>
                  <a:pt x="281822" y="548775"/>
                  <a:pt x="277800" y="547854"/>
                  <a:pt x="273712" y="547424"/>
                </a:cubicBezTo>
                <a:cubicBezTo>
                  <a:pt x="241887" y="544074"/>
                  <a:pt x="254456" y="546828"/>
                  <a:pt x="225052" y="543369"/>
                </a:cubicBezTo>
                <a:cubicBezTo>
                  <a:pt x="220969" y="542889"/>
                  <a:pt x="216932" y="542076"/>
                  <a:pt x="212887" y="541341"/>
                </a:cubicBezTo>
                <a:cubicBezTo>
                  <a:pt x="209497" y="540725"/>
                  <a:pt x="206108" y="540089"/>
                  <a:pt x="202750" y="539314"/>
                </a:cubicBezTo>
                <a:cubicBezTo>
                  <a:pt x="197320" y="538061"/>
                  <a:pt x="192027" y="536175"/>
                  <a:pt x="186530" y="535259"/>
                </a:cubicBezTo>
                <a:cubicBezTo>
                  <a:pt x="182475" y="534583"/>
                  <a:pt x="178396" y="534037"/>
                  <a:pt x="174365" y="533231"/>
                </a:cubicBezTo>
                <a:cubicBezTo>
                  <a:pt x="161688" y="530696"/>
                  <a:pt x="170811" y="532078"/>
                  <a:pt x="160172" y="529176"/>
                </a:cubicBezTo>
                <a:cubicBezTo>
                  <a:pt x="154795" y="527710"/>
                  <a:pt x="149417" y="526214"/>
                  <a:pt x="143952" y="525121"/>
                </a:cubicBezTo>
                <a:cubicBezTo>
                  <a:pt x="140573" y="524445"/>
                  <a:pt x="137139" y="524001"/>
                  <a:pt x="133815" y="523094"/>
                </a:cubicBezTo>
                <a:cubicBezTo>
                  <a:pt x="129691" y="521969"/>
                  <a:pt x="125797" y="520076"/>
                  <a:pt x="121650" y="519039"/>
                </a:cubicBezTo>
                <a:lnTo>
                  <a:pt x="113540" y="517011"/>
                </a:lnTo>
                <a:cubicBezTo>
                  <a:pt x="99597" y="507715"/>
                  <a:pt x="105999" y="510442"/>
                  <a:pt x="95292" y="506874"/>
                </a:cubicBezTo>
                <a:cubicBezTo>
                  <a:pt x="92589" y="504846"/>
                  <a:pt x="89572" y="503181"/>
                  <a:pt x="87182" y="500791"/>
                </a:cubicBezTo>
                <a:cubicBezTo>
                  <a:pt x="78011" y="491620"/>
                  <a:pt x="88885" y="496629"/>
                  <a:pt x="77045" y="492681"/>
                </a:cubicBezTo>
                <a:cubicBezTo>
                  <a:pt x="65915" y="475987"/>
                  <a:pt x="80468" y="495118"/>
                  <a:pt x="66907" y="484571"/>
                </a:cubicBezTo>
                <a:cubicBezTo>
                  <a:pt x="62380" y="481050"/>
                  <a:pt x="54742" y="472406"/>
                  <a:pt x="54742" y="472406"/>
                </a:cubicBezTo>
                <a:cubicBezTo>
                  <a:pt x="54066" y="470379"/>
                  <a:pt x="53671" y="468235"/>
                  <a:pt x="52715" y="466324"/>
                </a:cubicBezTo>
                <a:cubicBezTo>
                  <a:pt x="51625" y="464144"/>
                  <a:pt x="49620" y="462481"/>
                  <a:pt x="48660" y="460241"/>
                </a:cubicBezTo>
                <a:cubicBezTo>
                  <a:pt x="47562" y="457680"/>
                  <a:pt x="47309" y="454834"/>
                  <a:pt x="46633" y="452131"/>
                </a:cubicBezTo>
                <a:cubicBezTo>
                  <a:pt x="47309" y="437939"/>
                  <a:pt x="47527" y="423717"/>
                  <a:pt x="48660" y="409554"/>
                </a:cubicBezTo>
                <a:cubicBezTo>
                  <a:pt x="48882" y="406776"/>
                  <a:pt x="50083" y="404164"/>
                  <a:pt x="50687" y="401444"/>
                </a:cubicBezTo>
                <a:cubicBezTo>
                  <a:pt x="51435" y="398080"/>
                  <a:pt x="51808" y="394631"/>
                  <a:pt x="52715" y="391306"/>
                </a:cubicBezTo>
                <a:cubicBezTo>
                  <a:pt x="53840" y="387182"/>
                  <a:pt x="55733" y="383288"/>
                  <a:pt x="56770" y="379141"/>
                </a:cubicBezTo>
                <a:cubicBezTo>
                  <a:pt x="57446" y="376438"/>
                  <a:pt x="57700" y="373593"/>
                  <a:pt x="58797" y="371032"/>
                </a:cubicBezTo>
                <a:cubicBezTo>
                  <a:pt x="59757" y="368792"/>
                  <a:pt x="61862" y="367176"/>
                  <a:pt x="62852" y="364949"/>
                </a:cubicBezTo>
                <a:cubicBezTo>
                  <a:pt x="64588" y="361043"/>
                  <a:pt x="65555" y="356839"/>
                  <a:pt x="66907" y="352784"/>
                </a:cubicBezTo>
                <a:cubicBezTo>
                  <a:pt x="67583" y="350757"/>
                  <a:pt x="67979" y="348613"/>
                  <a:pt x="68935" y="346702"/>
                </a:cubicBezTo>
                <a:cubicBezTo>
                  <a:pt x="71638" y="341295"/>
                  <a:pt x="72771" y="334757"/>
                  <a:pt x="77045" y="330482"/>
                </a:cubicBezTo>
                <a:lnTo>
                  <a:pt x="83127" y="324399"/>
                </a:lnTo>
                <a:cubicBezTo>
                  <a:pt x="88251" y="309028"/>
                  <a:pt x="84617" y="315653"/>
                  <a:pt x="93265" y="304124"/>
                </a:cubicBezTo>
                <a:cubicBezTo>
                  <a:pt x="99787" y="284555"/>
                  <a:pt x="89331" y="314973"/>
                  <a:pt x="99347" y="289932"/>
                </a:cubicBezTo>
                <a:cubicBezTo>
                  <a:pt x="100934" y="285963"/>
                  <a:pt x="102050" y="281822"/>
                  <a:pt x="103402" y="277767"/>
                </a:cubicBezTo>
                <a:cubicBezTo>
                  <a:pt x="105625" y="271099"/>
                  <a:pt x="108222" y="264441"/>
                  <a:pt x="109485" y="257492"/>
                </a:cubicBezTo>
                <a:cubicBezTo>
                  <a:pt x="110340" y="252790"/>
                  <a:pt x="110836" y="248030"/>
                  <a:pt x="111512" y="243299"/>
                </a:cubicBezTo>
                <a:cubicBezTo>
                  <a:pt x="109263" y="229801"/>
                  <a:pt x="113540" y="227079"/>
                  <a:pt x="113540" y="220997"/>
                </a:cubicBezTo>
                <a:close/>
              </a:path>
            </a:pathLst>
          </a:custGeom>
          <a:solidFill>
            <a:schemeClr val="accent6">
              <a:lumMod val="75000"/>
              <a:alpha val="2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" name="TextBox 18"/>
          <p:cNvSpPr txBox="1"/>
          <p:nvPr/>
        </p:nvSpPr>
        <p:spPr>
          <a:xfrm>
            <a:off x="7377545" y="1496291"/>
            <a:ext cx="1815353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>
                <a:solidFill>
                  <a:srgbClr val="C00000"/>
                </a:solidFill>
              </a:rPr>
              <a:t>We all remember ribs, don’t forget the other bones!</a:t>
            </a:r>
            <a:endParaRPr lang="en-US" dirty="0">
              <a:solidFill>
                <a:srgbClr val="C00000"/>
              </a:solidFill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7355133" y="3647821"/>
            <a:ext cx="1815353" cy="147732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>
                <a:solidFill>
                  <a:srgbClr val="C00000"/>
                </a:solidFill>
              </a:rPr>
              <a:t>Bones can create borders and shadows that can obscure or mimic features.</a:t>
            </a:r>
            <a:endParaRPr lang="en-US" dirty="0">
              <a:solidFill>
                <a:srgbClr val="C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00550107"/>
      </p:ext>
    </p:extLst>
  </p:cSld>
  <p:clrMapOvr>
    <a:masterClrMapping/>
  </p:clrMapOvr>
  <p:transition>
    <p:fade/>
  </p:transition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74" name="Picture 2" descr="C:\Users\jeff\Desktop\AP peds.jpg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-1" y="0"/>
            <a:ext cx="7322693" cy="6858001"/>
          </a:xfrm>
          <a:prstGeom prst="rect">
            <a:avLst/>
          </a:prstGeom>
          <a:noFill/>
        </p:spPr>
      </p:pic>
      <p:sp>
        <p:nvSpPr>
          <p:cNvPr id="8" name="TextBox 7"/>
          <p:cNvSpPr txBox="1"/>
          <p:nvPr/>
        </p:nvSpPr>
        <p:spPr>
          <a:xfrm>
            <a:off x="5715000" y="0"/>
            <a:ext cx="35814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600" dirty="0" smtClean="0">
                <a:solidFill>
                  <a:srgbClr val="C00000"/>
                </a:solidFill>
              </a:rPr>
              <a:t>Identify the Heart</a:t>
            </a:r>
            <a:endParaRPr lang="en-US" sz="3600" dirty="0">
              <a:solidFill>
                <a:srgbClr val="C00000"/>
              </a:solidFill>
            </a:endParaRPr>
          </a:p>
        </p:txBody>
      </p:sp>
      <p:sp>
        <p:nvSpPr>
          <p:cNvPr id="16" name="Freeform 15"/>
          <p:cNvSpPr/>
          <p:nvPr/>
        </p:nvSpPr>
        <p:spPr>
          <a:xfrm>
            <a:off x="2653553" y="3379694"/>
            <a:ext cx="3155576" cy="2572871"/>
          </a:xfrm>
          <a:custGeom>
            <a:avLst/>
            <a:gdLst>
              <a:gd name="connsiteX0" fmla="*/ 358588 w 3155576"/>
              <a:gd name="connsiteY0" fmla="*/ 1954306 h 2572871"/>
              <a:gd name="connsiteX1" fmla="*/ 331694 w 3155576"/>
              <a:gd name="connsiteY1" fmla="*/ 1864659 h 2572871"/>
              <a:gd name="connsiteX2" fmla="*/ 295835 w 3155576"/>
              <a:gd name="connsiteY2" fmla="*/ 1810871 h 2572871"/>
              <a:gd name="connsiteX3" fmla="*/ 277906 w 3155576"/>
              <a:gd name="connsiteY3" fmla="*/ 1783977 h 2572871"/>
              <a:gd name="connsiteX4" fmla="*/ 251012 w 3155576"/>
              <a:gd name="connsiteY4" fmla="*/ 1721224 h 2572871"/>
              <a:gd name="connsiteX5" fmla="*/ 233082 w 3155576"/>
              <a:gd name="connsiteY5" fmla="*/ 1658471 h 2572871"/>
              <a:gd name="connsiteX6" fmla="*/ 206188 w 3155576"/>
              <a:gd name="connsiteY6" fmla="*/ 1595718 h 2572871"/>
              <a:gd name="connsiteX7" fmla="*/ 179294 w 3155576"/>
              <a:gd name="connsiteY7" fmla="*/ 1550894 h 2572871"/>
              <a:gd name="connsiteX8" fmla="*/ 161365 w 3155576"/>
              <a:gd name="connsiteY8" fmla="*/ 1497106 h 2572871"/>
              <a:gd name="connsiteX9" fmla="*/ 152400 w 3155576"/>
              <a:gd name="connsiteY9" fmla="*/ 1470212 h 2572871"/>
              <a:gd name="connsiteX10" fmla="*/ 125506 w 3155576"/>
              <a:gd name="connsiteY10" fmla="*/ 1353671 h 2572871"/>
              <a:gd name="connsiteX11" fmla="*/ 125506 w 3155576"/>
              <a:gd name="connsiteY11" fmla="*/ 1353671 h 2572871"/>
              <a:gd name="connsiteX12" fmla="*/ 98612 w 3155576"/>
              <a:gd name="connsiteY12" fmla="*/ 1255059 h 2572871"/>
              <a:gd name="connsiteX13" fmla="*/ 89647 w 3155576"/>
              <a:gd name="connsiteY13" fmla="*/ 1228165 h 2572871"/>
              <a:gd name="connsiteX14" fmla="*/ 53788 w 3155576"/>
              <a:gd name="connsiteY14" fmla="*/ 1138518 h 2572871"/>
              <a:gd name="connsiteX15" fmla="*/ 44823 w 3155576"/>
              <a:gd name="connsiteY15" fmla="*/ 1084730 h 2572871"/>
              <a:gd name="connsiteX16" fmla="*/ 35859 w 3155576"/>
              <a:gd name="connsiteY16" fmla="*/ 1048871 h 2572871"/>
              <a:gd name="connsiteX17" fmla="*/ 26894 w 3155576"/>
              <a:gd name="connsiteY17" fmla="*/ 986118 h 2572871"/>
              <a:gd name="connsiteX18" fmla="*/ 17929 w 3155576"/>
              <a:gd name="connsiteY18" fmla="*/ 959224 h 2572871"/>
              <a:gd name="connsiteX19" fmla="*/ 0 w 3155576"/>
              <a:gd name="connsiteY19" fmla="*/ 878541 h 2572871"/>
              <a:gd name="connsiteX20" fmla="*/ 17929 w 3155576"/>
              <a:gd name="connsiteY20" fmla="*/ 762000 h 2572871"/>
              <a:gd name="connsiteX21" fmla="*/ 26894 w 3155576"/>
              <a:gd name="connsiteY21" fmla="*/ 717177 h 2572871"/>
              <a:gd name="connsiteX22" fmla="*/ 44823 w 3155576"/>
              <a:gd name="connsiteY22" fmla="*/ 690282 h 2572871"/>
              <a:gd name="connsiteX23" fmla="*/ 62753 w 3155576"/>
              <a:gd name="connsiteY23" fmla="*/ 636494 h 2572871"/>
              <a:gd name="connsiteX24" fmla="*/ 80682 w 3155576"/>
              <a:gd name="connsiteY24" fmla="*/ 609600 h 2572871"/>
              <a:gd name="connsiteX25" fmla="*/ 98612 w 3155576"/>
              <a:gd name="connsiteY25" fmla="*/ 591671 h 2572871"/>
              <a:gd name="connsiteX26" fmla="*/ 152400 w 3155576"/>
              <a:gd name="connsiteY26" fmla="*/ 510988 h 2572871"/>
              <a:gd name="connsiteX27" fmla="*/ 170329 w 3155576"/>
              <a:gd name="connsiteY27" fmla="*/ 484094 h 2572871"/>
              <a:gd name="connsiteX28" fmla="*/ 206188 w 3155576"/>
              <a:gd name="connsiteY28" fmla="*/ 448235 h 2572871"/>
              <a:gd name="connsiteX29" fmla="*/ 224118 w 3155576"/>
              <a:gd name="connsiteY29" fmla="*/ 430306 h 2572871"/>
              <a:gd name="connsiteX30" fmla="*/ 251012 w 3155576"/>
              <a:gd name="connsiteY30" fmla="*/ 385482 h 2572871"/>
              <a:gd name="connsiteX31" fmla="*/ 268941 w 3155576"/>
              <a:gd name="connsiteY31" fmla="*/ 358588 h 2572871"/>
              <a:gd name="connsiteX32" fmla="*/ 295835 w 3155576"/>
              <a:gd name="connsiteY32" fmla="*/ 340659 h 2572871"/>
              <a:gd name="connsiteX33" fmla="*/ 331694 w 3155576"/>
              <a:gd name="connsiteY33" fmla="*/ 304800 h 2572871"/>
              <a:gd name="connsiteX34" fmla="*/ 358588 w 3155576"/>
              <a:gd name="connsiteY34" fmla="*/ 286871 h 2572871"/>
              <a:gd name="connsiteX35" fmla="*/ 376518 w 3155576"/>
              <a:gd name="connsiteY35" fmla="*/ 268941 h 2572871"/>
              <a:gd name="connsiteX36" fmla="*/ 403412 w 3155576"/>
              <a:gd name="connsiteY36" fmla="*/ 251012 h 2572871"/>
              <a:gd name="connsiteX37" fmla="*/ 421341 w 3155576"/>
              <a:gd name="connsiteY37" fmla="*/ 233082 h 2572871"/>
              <a:gd name="connsiteX38" fmla="*/ 448235 w 3155576"/>
              <a:gd name="connsiteY38" fmla="*/ 215153 h 2572871"/>
              <a:gd name="connsiteX39" fmla="*/ 484094 w 3155576"/>
              <a:gd name="connsiteY39" fmla="*/ 179294 h 2572871"/>
              <a:gd name="connsiteX40" fmla="*/ 537882 w 3155576"/>
              <a:gd name="connsiteY40" fmla="*/ 161365 h 2572871"/>
              <a:gd name="connsiteX41" fmla="*/ 591671 w 3155576"/>
              <a:gd name="connsiteY41" fmla="*/ 134471 h 2572871"/>
              <a:gd name="connsiteX42" fmla="*/ 636494 w 3155576"/>
              <a:gd name="connsiteY42" fmla="*/ 107577 h 2572871"/>
              <a:gd name="connsiteX43" fmla="*/ 699247 w 3155576"/>
              <a:gd name="connsiteY43" fmla="*/ 80682 h 2572871"/>
              <a:gd name="connsiteX44" fmla="*/ 762000 w 3155576"/>
              <a:gd name="connsiteY44" fmla="*/ 53788 h 2572871"/>
              <a:gd name="connsiteX45" fmla="*/ 824753 w 3155576"/>
              <a:gd name="connsiteY45" fmla="*/ 26894 h 2572871"/>
              <a:gd name="connsiteX46" fmla="*/ 923365 w 3155576"/>
              <a:gd name="connsiteY46" fmla="*/ 8965 h 2572871"/>
              <a:gd name="connsiteX47" fmla="*/ 1039906 w 3155576"/>
              <a:gd name="connsiteY47" fmla="*/ 0 h 2572871"/>
              <a:gd name="connsiteX48" fmla="*/ 1264023 w 3155576"/>
              <a:gd name="connsiteY48" fmla="*/ 8965 h 2572871"/>
              <a:gd name="connsiteX49" fmla="*/ 1290918 w 3155576"/>
              <a:gd name="connsiteY49" fmla="*/ 17930 h 2572871"/>
              <a:gd name="connsiteX50" fmla="*/ 1335741 w 3155576"/>
              <a:gd name="connsiteY50" fmla="*/ 26894 h 2572871"/>
              <a:gd name="connsiteX51" fmla="*/ 1371600 w 3155576"/>
              <a:gd name="connsiteY51" fmla="*/ 35859 h 2572871"/>
              <a:gd name="connsiteX52" fmla="*/ 1443318 w 3155576"/>
              <a:gd name="connsiteY52" fmla="*/ 44824 h 2572871"/>
              <a:gd name="connsiteX53" fmla="*/ 1497106 w 3155576"/>
              <a:gd name="connsiteY53" fmla="*/ 53788 h 2572871"/>
              <a:gd name="connsiteX54" fmla="*/ 1559859 w 3155576"/>
              <a:gd name="connsiteY54" fmla="*/ 62753 h 2572871"/>
              <a:gd name="connsiteX55" fmla="*/ 1586753 w 3155576"/>
              <a:gd name="connsiteY55" fmla="*/ 71718 h 2572871"/>
              <a:gd name="connsiteX56" fmla="*/ 1658471 w 3155576"/>
              <a:gd name="connsiteY56" fmla="*/ 89647 h 2572871"/>
              <a:gd name="connsiteX57" fmla="*/ 1712259 w 3155576"/>
              <a:gd name="connsiteY57" fmla="*/ 107577 h 2572871"/>
              <a:gd name="connsiteX58" fmla="*/ 1739153 w 3155576"/>
              <a:gd name="connsiteY58" fmla="*/ 116541 h 2572871"/>
              <a:gd name="connsiteX59" fmla="*/ 1775012 w 3155576"/>
              <a:gd name="connsiteY59" fmla="*/ 125506 h 2572871"/>
              <a:gd name="connsiteX60" fmla="*/ 1855694 w 3155576"/>
              <a:gd name="connsiteY60" fmla="*/ 161365 h 2572871"/>
              <a:gd name="connsiteX61" fmla="*/ 1882588 w 3155576"/>
              <a:gd name="connsiteY61" fmla="*/ 170330 h 2572871"/>
              <a:gd name="connsiteX62" fmla="*/ 1927412 w 3155576"/>
              <a:gd name="connsiteY62" fmla="*/ 197224 h 2572871"/>
              <a:gd name="connsiteX63" fmla="*/ 1981200 w 3155576"/>
              <a:gd name="connsiteY63" fmla="*/ 233082 h 2572871"/>
              <a:gd name="connsiteX64" fmla="*/ 1999129 w 3155576"/>
              <a:gd name="connsiteY64" fmla="*/ 251012 h 2572871"/>
              <a:gd name="connsiteX65" fmla="*/ 2026023 w 3155576"/>
              <a:gd name="connsiteY65" fmla="*/ 259977 h 2572871"/>
              <a:gd name="connsiteX66" fmla="*/ 2070847 w 3155576"/>
              <a:gd name="connsiteY66" fmla="*/ 295835 h 2572871"/>
              <a:gd name="connsiteX67" fmla="*/ 2088776 w 3155576"/>
              <a:gd name="connsiteY67" fmla="*/ 313765 h 2572871"/>
              <a:gd name="connsiteX68" fmla="*/ 2142565 w 3155576"/>
              <a:gd name="connsiteY68" fmla="*/ 349624 h 2572871"/>
              <a:gd name="connsiteX69" fmla="*/ 2178423 w 3155576"/>
              <a:gd name="connsiteY69" fmla="*/ 376518 h 2572871"/>
              <a:gd name="connsiteX70" fmla="*/ 2196353 w 3155576"/>
              <a:gd name="connsiteY70" fmla="*/ 394447 h 2572871"/>
              <a:gd name="connsiteX71" fmla="*/ 2223247 w 3155576"/>
              <a:gd name="connsiteY71" fmla="*/ 403412 h 2572871"/>
              <a:gd name="connsiteX72" fmla="*/ 2277035 w 3155576"/>
              <a:gd name="connsiteY72" fmla="*/ 439271 h 2572871"/>
              <a:gd name="connsiteX73" fmla="*/ 2321859 w 3155576"/>
              <a:gd name="connsiteY73" fmla="*/ 475130 h 2572871"/>
              <a:gd name="connsiteX74" fmla="*/ 2348753 w 3155576"/>
              <a:gd name="connsiteY74" fmla="*/ 484094 h 2572871"/>
              <a:gd name="connsiteX75" fmla="*/ 2420471 w 3155576"/>
              <a:gd name="connsiteY75" fmla="*/ 537882 h 2572871"/>
              <a:gd name="connsiteX76" fmla="*/ 2447365 w 3155576"/>
              <a:gd name="connsiteY76" fmla="*/ 555812 h 2572871"/>
              <a:gd name="connsiteX77" fmla="*/ 2519082 w 3155576"/>
              <a:gd name="connsiteY77" fmla="*/ 627530 h 2572871"/>
              <a:gd name="connsiteX78" fmla="*/ 2537012 w 3155576"/>
              <a:gd name="connsiteY78" fmla="*/ 645459 h 2572871"/>
              <a:gd name="connsiteX79" fmla="*/ 2563906 w 3155576"/>
              <a:gd name="connsiteY79" fmla="*/ 663388 h 2572871"/>
              <a:gd name="connsiteX80" fmla="*/ 2617694 w 3155576"/>
              <a:gd name="connsiteY80" fmla="*/ 717177 h 2572871"/>
              <a:gd name="connsiteX81" fmla="*/ 2644588 w 3155576"/>
              <a:gd name="connsiteY81" fmla="*/ 744071 h 2572871"/>
              <a:gd name="connsiteX82" fmla="*/ 2662518 w 3155576"/>
              <a:gd name="connsiteY82" fmla="*/ 762000 h 2572871"/>
              <a:gd name="connsiteX83" fmla="*/ 2707341 w 3155576"/>
              <a:gd name="connsiteY83" fmla="*/ 806824 h 2572871"/>
              <a:gd name="connsiteX84" fmla="*/ 2752165 w 3155576"/>
              <a:gd name="connsiteY84" fmla="*/ 833718 h 2572871"/>
              <a:gd name="connsiteX85" fmla="*/ 2814918 w 3155576"/>
              <a:gd name="connsiteY85" fmla="*/ 896471 h 2572871"/>
              <a:gd name="connsiteX86" fmla="*/ 2859741 w 3155576"/>
              <a:gd name="connsiteY86" fmla="*/ 950259 h 2572871"/>
              <a:gd name="connsiteX87" fmla="*/ 2913529 w 3155576"/>
              <a:gd name="connsiteY87" fmla="*/ 1021977 h 2572871"/>
              <a:gd name="connsiteX88" fmla="*/ 2922494 w 3155576"/>
              <a:gd name="connsiteY88" fmla="*/ 1048871 h 2572871"/>
              <a:gd name="connsiteX89" fmla="*/ 2949388 w 3155576"/>
              <a:gd name="connsiteY89" fmla="*/ 1075765 h 2572871"/>
              <a:gd name="connsiteX90" fmla="*/ 2967318 w 3155576"/>
              <a:gd name="connsiteY90" fmla="*/ 1102659 h 2572871"/>
              <a:gd name="connsiteX91" fmla="*/ 2976282 w 3155576"/>
              <a:gd name="connsiteY91" fmla="*/ 1129553 h 2572871"/>
              <a:gd name="connsiteX92" fmla="*/ 2994212 w 3155576"/>
              <a:gd name="connsiteY92" fmla="*/ 1147482 h 2572871"/>
              <a:gd name="connsiteX93" fmla="*/ 3003176 w 3155576"/>
              <a:gd name="connsiteY93" fmla="*/ 1201271 h 2572871"/>
              <a:gd name="connsiteX94" fmla="*/ 3021106 w 3155576"/>
              <a:gd name="connsiteY94" fmla="*/ 1228165 h 2572871"/>
              <a:gd name="connsiteX95" fmla="*/ 3039035 w 3155576"/>
              <a:gd name="connsiteY95" fmla="*/ 1281953 h 2572871"/>
              <a:gd name="connsiteX96" fmla="*/ 3048000 w 3155576"/>
              <a:gd name="connsiteY96" fmla="*/ 1308847 h 2572871"/>
              <a:gd name="connsiteX97" fmla="*/ 3065929 w 3155576"/>
              <a:gd name="connsiteY97" fmla="*/ 1335741 h 2572871"/>
              <a:gd name="connsiteX98" fmla="*/ 3074894 w 3155576"/>
              <a:gd name="connsiteY98" fmla="*/ 1371600 h 2572871"/>
              <a:gd name="connsiteX99" fmla="*/ 3092823 w 3155576"/>
              <a:gd name="connsiteY99" fmla="*/ 1425388 h 2572871"/>
              <a:gd name="connsiteX100" fmla="*/ 3101788 w 3155576"/>
              <a:gd name="connsiteY100" fmla="*/ 1470212 h 2572871"/>
              <a:gd name="connsiteX101" fmla="*/ 3110753 w 3155576"/>
              <a:gd name="connsiteY101" fmla="*/ 1497106 h 2572871"/>
              <a:gd name="connsiteX102" fmla="*/ 3119718 w 3155576"/>
              <a:gd name="connsiteY102" fmla="*/ 1532965 h 2572871"/>
              <a:gd name="connsiteX103" fmla="*/ 3128682 w 3155576"/>
              <a:gd name="connsiteY103" fmla="*/ 1622612 h 2572871"/>
              <a:gd name="connsiteX104" fmla="*/ 3137647 w 3155576"/>
              <a:gd name="connsiteY104" fmla="*/ 1658471 h 2572871"/>
              <a:gd name="connsiteX105" fmla="*/ 3146612 w 3155576"/>
              <a:gd name="connsiteY105" fmla="*/ 1721224 h 2572871"/>
              <a:gd name="connsiteX106" fmla="*/ 3155576 w 3155576"/>
              <a:gd name="connsiteY106" fmla="*/ 1775012 h 2572871"/>
              <a:gd name="connsiteX107" fmla="*/ 3137647 w 3155576"/>
              <a:gd name="connsiteY107" fmla="*/ 1972235 h 2572871"/>
              <a:gd name="connsiteX108" fmla="*/ 3128682 w 3155576"/>
              <a:gd name="connsiteY108" fmla="*/ 2008094 h 2572871"/>
              <a:gd name="connsiteX109" fmla="*/ 3119718 w 3155576"/>
              <a:gd name="connsiteY109" fmla="*/ 2106706 h 2572871"/>
              <a:gd name="connsiteX110" fmla="*/ 3092823 w 3155576"/>
              <a:gd name="connsiteY110" fmla="*/ 2223247 h 2572871"/>
              <a:gd name="connsiteX111" fmla="*/ 3083859 w 3155576"/>
              <a:gd name="connsiteY111" fmla="*/ 2268071 h 2572871"/>
              <a:gd name="connsiteX112" fmla="*/ 3048000 w 3155576"/>
              <a:gd name="connsiteY112" fmla="*/ 2321859 h 2572871"/>
              <a:gd name="connsiteX113" fmla="*/ 3021106 w 3155576"/>
              <a:gd name="connsiteY113" fmla="*/ 2375647 h 2572871"/>
              <a:gd name="connsiteX114" fmla="*/ 3003176 w 3155576"/>
              <a:gd name="connsiteY114" fmla="*/ 2393577 h 2572871"/>
              <a:gd name="connsiteX115" fmla="*/ 2985247 w 3155576"/>
              <a:gd name="connsiteY115" fmla="*/ 2429435 h 2572871"/>
              <a:gd name="connsiteX116" fmla="*/ 2958353 w 3155576"/>
              <a:gd name="connsiteY116" fmla="*/ 2447365 h 2572871"/>
              <a:gd name="connsiteX117" fmla="*/ 2913529 w 3155576"/>
              <a:gd name="connsiteY117" fmla="*/ 2483224 h 2572871"/>
              <a:gd name="connsiteX118" fmla="*/ 2823882 w 3155576"/>
              <a:gd name="connsiteY118" fmla="*/ 2510118 h 2572871"/>
              <a:gd name="connsiteX119" fmla="*/ 2779059 w 3155576"/>
              <a:gd name="connsiteY119" fmla="*/ 2519082 h 2572871"/>
              <a:gd name="connsiteX120" fmla="*/ 2707341 w 3155576"/>
              <a:gd name="connsiteY120" fmla="*/ 2537012 h 2572871"/>
              <a:gd name="connsiteX121" fmla="*/ 2644588 w 3155576"/>
              <a:gd name="connsiteY121" fmla="*/ 2545977 h 2572871"/>
              <a:gd name="connsiteX122" fmla="*/ 2599765 w 3155576"/>
              <a:gd name="connsiteY122" fmla="*/ 2554941 h 2572871"/>
              <a:gd name="connsiteX123" fmla="*/ 2187388 w 3155576"/>
              <a:gd name="connsiteY123" fmla="*/ 2572871 h 2572871"/>
              <a:gd name="connsiteX124" fmla="*/ 1882588 w 3155576"/>
              <a:gd name="connsiteY124" fmla="*/ 2554941 h 2572871"/>
              <a:gd name="connsiteX125" fmla="*/ 1828800 w 3155576"/>
              <a:gd name="connsiteY125" fmla="*/ 2545977 h 2572871"/>
              <a:gd name="connsiteX126" fmla="*/ 1712259 w 3155576"/>
              <a:gd name="connsiteY126" fmla="*/ 2537012 h 2572871"/>
              <a:gd name="connsiteX127" fmla="*/ 1622612 w 3155576"/>
              <a:gd name="connsiteY127" fmla="*/ 2519082 h 2572871"/>
              <a:gd name="connsiteX128" fmla="*/ 1470212 w 3155576"/>
              <a:gd name="connsiteY128" fmla="*/ 2501153 h 2572871"/>
              <a:gd name="connsiteX129" fmla="*/ 1425388 w 3155576"/>
              <a:gd name="connsiteY129" fmla="*/ 2492188 h 2572871"/>
              <a:gd name="connsiteX130" fmla="*/ 1398494 w 3155576"/>
              <a:gd name="connsiteY130" fmla="*/ 2483224 h 2572871"/>
              <a:gd name="connsiteX131" fmla="*/ 1335741 w 3155576"/>
              <a:gd name="connsiteY131" fmla="*/ 2474259 h 2572871"/>
              <a:gd name="connsiteX132" fmla="*/ 1246094 w 3155576"/>
              <a:gd name="connsiteY132" fmla="*/ 2447365 h 2572871"/>
              <a:gd name="connsiteX133" fmla="*/ 1165412 w 3155576"/>
              <a:gd name="connsiteY133" fmla="*/ 2420471 h 2572871"/>
              <a:gd name="connsiteX134" fmla="*/ 1138518 w 3155576"/>
              <a:gd name="connsiteY134" fmla="*/ 2411506 h 2572871"/>
              <a:gd name="connsiteX135" fmla="*/ 1102659 w 3155576"/>
              <a:gd name="connsiteY135" fmla="*/ 2402541 h 2572871"/>
              <a:gd name="connsiteX136" fmla="*/ 1021976 w 3155576"/>
              <a:gd name="connsiteY136" fmla="*/ 2366682 h 2572871"/>
              <a:gd name="connsiteX137" fmla="*/ 995082 w 3155576"/>
              <a:gd name="connsiteY137" fmla="*/ 2357718 h 2572871"/>
              <a:gd name="connsiteX138" fmla="*/ 932329 w 3155576"/>
              <a:gd name="connsiteY138" fmla="*/ 2330824 h 2572871"/>
              <a:gd name="connsiteX139" fmla="*/ 914400 w 3155576"/>
              <a:gd name="connsiteY139" fmla="*/ 2312894 h 2572871"/>
              <a:gd name="connsiteX140" fmla="*/ 851647 w 3155576"/>
              <a:gd name="connsiteY140" fmla="*/ 2294965 h 2572871"/>
              <a:gd name="connsiteX141" fmla="*/ 815788 w 3155576"/>
              <a:gd name="connsiteY141" fmla="*/ 2277035 h 2572871"/>
              <a:gd name="connsiteX142" fmla="*/ 726141 w 3155576"/>
              <a:gd name="connsiteY142" fmla="*/ 2241177 h 2572871"/>
              <a:gd name="connsiteX143" fmla="*/ 672353 w 3155576"/>
              <a:gd name="connsiteY143" fmla="*/ 2214282 h 2572871"/>
              <a:gd name="connsiteX144" fmla="*/ 654423 w 3155576"/>
              <a:gd name="connsiteY144" fmla="*/ 2196353 h 2572871"/>
              <a:gd name="connsiteX145" fmla="*/ 600635 w 3155576"/>
              <a:gd name="connsiteY145" fmla="*/ 2169459 h 2572871"/>
              <a:gd name="connsiteX146" fmla="*/ 555812 w 3155576"/>
              <a:gd name="connsiteY146" fmla="*/ 2133600 h 2572871"/>
              <a:gd name="connsiteX147" fmla="*/ 502023 w 3155576"/>
              <a:gd name="connsiteY147" fmla="*/ 2097741 h 2572871"/>
              <a:gd name="connsiteX148" fmla="*/ 475129 w 3155576"/>
              <a:gd name="connsiteY148" fmla="*/ 2079812 h 2572871"/>
              <a:gd name="connsiteX149" fmla="*/ 412376 w 3155576"/>
              <a:gd name="connsiteY149" fmla="*/ 2017059 h 2572871"/>
              <a:gd name="connsiteX150" fmla="*/ 367553 w 3155576"/>
              <a:gd name="connsiteY150" fmla="*/ 1963271 h 2572871"/>
              <a:gd name="connsiteX151" fmla="*/ 349623 w 3155576"/>
              <a:gd name="connsiteY151" fmla="*/ 1945341 h 2572871"/>
              <a:gd name="connsiteX152" fmla="*/ 322729 w 3155576"/>
              <a:gd name="connsiteY152" fmla="*/ 1918447 h 25728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</a:cxnLst>
            <a:rect l="l" t="t" r="r" b="b"/>
            <a:pathLst>
              <a:path w="3155576" h="2572871">
                <a:moveTo>
                  <a:pt x="358588" y="1954306"/>
                </a:moveTo>
                <a:cubicBezTo>
                  <a:pt x="353577" y="1934262"/>
                  <a:pt x="340423" y="1877752"/>
                  <a:pt x="331694" y="1864659"/>
                </a:cubicBezTo>
                <a:lnTo>
                  <a:pt x="295835" y="1810871"/>
                </a:lnTo>
                <a:cubicBezTo>
                  <a:pt x="289859" y="1801906"/>
                  <a:pt x="281313" y="1794198"/>
                  <a:pt x="277906" y="1783977"/>
                </a:cubicBezTo>
                <a:cubicBezTo>
                  <a:pt x="256883" y="1720907"/>
                  <a:pt x="284243" y="1798763"/>
                  <a:pt x="251012" y="1721224"/>
                </a:cubicBezTo>
                <a:cubicBezTo>
                  <a:pt x="241800" y="1699730"/>
                  <a:pt x="239581" y="1681217"/>
                  <a:pt x="233082" y="1658471"/>
                </a:cubicBezTo>
                <a:cubicBezTo>
                  <a:pt x="221067" y="1616419"/>
                  <a:pt x="226682" y="1643536"/>
                  <a:pt x="206188" y="1595718"/>
                </a:cubicBezTo>
                <a:cubicBezTo>
                  <a:pt x="188731" y="1554986"/>
                  <a:pt x="209110" y="1580711"/>
                  <a:pt x="179294" y="1550894"/>
                </a:cubicBezTo>
                <a:lnTo>
                  <a:pt x="161365" y="1497106"/>
                </a:lnTo>
                <a:lnTo>
                  <a:pt x="152400" y="1470212"/>
                </a:lnTo>
                <a:cubicBezTo>
                  <a:pt x="140762" y="1388750"/>
                  <a:pt x="150117" y="1427505"/>
                  <a:pt x="125506" y="1353671"/>
                </a:cubicBezTo>
                <a:lnTo>
                  <a:pt x="125506" y="1353671"/>
                </a:lnTo>
                <a:cubicBezTo>
                  <a:pt x="112835" y="1290317"/>
                  <a:pt x="121359" y="1323299"/>
                  <a:pt x="98612" y="1255059"/>
                </a:cubicBezTo>
                <a:cubicBezTo>
                  <a:pt x="95624" y="1246094"/>
                  <a:pt x="93873" y="1236617"/>
                  <a:pt x="89647" y="1228165"/>
                </a:cubicBezTo>
                <a:cubicBezTo>
                  <a:pt x="75017" y="1198903"/>
                  <a:pt x="59326" y="1171748"/>
                  <a:pt x="53788" y="1138518"/>
                </a:cubicBezTo>
                <a:cubicBezTo>
                  <a:pt x="50800" y="1120589"/>
                  <a:pt x="48388" y="1102554"/>
                  <a:pt x="44823" y="1084730"/>
                </a:cubicBezTo>
                <a:cubicBezTo>
                  <a:pt x="42407" y="1072648"/>
                  <a:pt x="38063" y="1060993"/>
                  <a:pt x="35859" y="1048871"/>
                </a:cubicBezTo>
                <a:cubicBezTo>
                  <a:pt x="32079" y="1028082"/>
                  <a:pt x="31038" y="1006838"/>
                  <a:pt x="26894" y="986118"/>
                </a:cubicBezTo>
                <a:cubicBezTo>
                  <a:pt x="25041" y="976852"/>
                  <a:pt x="20525" y="968310"/>
                  <a:pt x="17929" y="959224"/>
                </a:cubicBezTo>
                <a:cubicBezTo>
                  <a:pt x="9492" y="929694"/>
                  <a:pt x="6159" y="909338"/>
                  <a:pt x="0" y="878541"/>
                </a:cubicBezTo>
                <a:cubicBezTo>
                  <a:pt x="14113" y="751529"/>
                  <a:pt x="678" y="839630"/>
                  <a:pt x="17929" y="762000"/>
                </a:cubicBezTo>
                <a:cubicBezTo>
                  <a:pt x="21234" y="747126"/>
                  <a:pt x="21544" y="731444"/>
                  <a:pt x="26894" y="717177"/>
                </a:cubicBezTo>
                <a:cubicBezTo>
                  <a:pt x="30677" y="707089"/>
                  <a:pt x="40447" y="700128"/>
                  <a:pt x="44823" y="690282"/>
                </a:cubicBezTo>
                <a:cubicBezTo>
                  <a:pt x="52499" y="673012"/>
                  <a:pt x="52270" y="652219"/>
                  <a:pt x="62753" y="636494"/>
                </a:cubicBezTo>
                <a:cubicBezTo>
                  <a:pt x="68729" y="627529"/>
                  <a:pt x="73951" y="618013"/>
                  <a:pt x="80682" y="609600"/>
                </a:cubicBezTo>
                <a:cubicBezTo>
                  <a:pt x="85962" y="603000"/>
                  <a:pt x="93541" y="598433"/>
                  <a:pt x="98612" y="591671"/>
                </a:cubicBezTo>
                <a:cubicBezTo>
                  <a:pt x="98615" y="591666"/>
                  <a:pt x="143434" y="524438"/>
                  <a:pt x="152400" y="510988"/>
                </a:cubicBezTo>
                <a:cubicBezTo>
                  <a:pt x="158376" y="502023"/>
                  <a:pt x="162711" y="491712"/>
                  <a:pt x="170329" y="484094"/>
                </a:cubicBezTo>
                <a:lnTo>
                  <a:pt x="206188" y="448235"/>
                </a:lnTo>
                <a:lnTo>
                  <a:pt x="224118" y="430306"/>
                </a:lnTo>
                <a:cubicBezTo>
                  <a:pt x="239685" y="383601"/>
                  <a:pt x="222885" y="420642"/>
                  <a:pt x="251012" y="385482"/>
                </a:cubicBezTo>
                <a:cubicBezTo>
                  <a:pt x="257743" y="377069"/>
                  <a:pt x="261323" y="366206"/>
                  <a:pt x="268941" y="358588"/>
                </a:cubicBezTo>
                <a:cubicBezTo>
                  <a:pt x="276559" y="350970"/>
                  <a:pt x="287655" y="347671"/>
                  <a:pt x="295835" y="340659"/>
                </a:cubicBezTo>
                <a:cubicBezTo>
                  <a:pt x="308670" y="329658"/>
                  <a:pt x="317629" y="314177"/>
                  <a:pt x="331694" y="304800"/>
                </a:cubicBezTo>
                <a:cubicBezTo>
                  <a:pt x="340659" y="298824"/>
                  <a:pt x="350175" y="293602"/>
                  <a:pt x="358588" y="286871"/>
                </a:cubicBezTo>
                <a:cubicBezTo>
                  <a:pt x="365188" y="281591"/>
                  <a:pt x="369918" y="274221"/>
                  <a:pt x="376518" y="268941"/>
                </a:cubicBezTo>
                <a:cubicBezTo>
                  <a:pt x="384931" y="262210"/>
                  <a:pt x="394999" y="257743"/>
                  <a:pt x="403412" y="251012"/>
                </a:cubicBezTo>
                <a:cubicBezTo>
                  <a:pt x="410012" y="245732"/>
                  <a:pt x="414741" y="238362"/>
                  <a:pt x="421341" y="233082"/>
                </a:cubicBezTo>
                <a:cubicBezTo>
                  <a:pt x="429754" y="226351"/>
                  <a:pt x="440055" y="222165"/>
                  <a:pt x="448235" y="215153"/>
                </a:cubicBezTo>
                <a:cubicBezTo>
                  <a:pt x="461070" y="204152"/>
                  <a:pt x="468057" y="184639"/>
                  <a:pt x="484094" y="179294"/>
                </a:cubicBezTo>
                <a:cubicBezTo>
                  <a:pt x="502023" y="173318"/>
                  <a:pt x="522157" y="171849"/>
                  <a:pt x="537882" y="161365"/>
                </a:cubicBezTo>
                <a:cubicBezTo>
                  <a:pt x="572639" y="138193"/>
                  <a:pt x="554554" y="146842"/>
                  <a:pt x="591671" y="134471"/>
                </a:cubicBezTo>
                <a:cubicBezTo>
                  <a:pt x="637099" y="89040"/>
                  <a:pt x="578307" y="142489"/>
                  <a:pt x="636494" y="107577"/>
                </a:cubicBezTo>
                <a:cubicBezTo>
                  <a:pt x="693904" y="73131"/>
                  <a:pt x="594383" y="101655"/>
                  <a:pt x="699247" y="80682"/>
                </a:cubicBezTo>
                <a:cubicBezTo>
                  <a:pt x="818176" y="21219"/>
                  <a:pt x="669665" y="93360"/>
                  <a:pt x="762000" y="53788"/>
                </a:cubicBezTo>
                <a:cubicBezTo>
                  <a:pt x="797911" y="38397"/>
                  <a:pt x="791120" y="35302"/>
                  <a:pt x="824753" y="26894"/>
                </a:cubicBezTo>
                <a:cubicBezTo>
                  <a:pt x="841279" y="22763"/>
                  <a:pt x="909568" y="10417"/>
                  <a:pt x="923365" y="8965"/>
                </a:cubicBezTo>
                <a:cubicBezTo>
                  <a:pt x="962113" y="4886"/>
                  <a:pt x="1001059" y="2988"/>
                  <a:pt x="1039906" y="0"/>
                </a:cubicBezTo>
                <a:cubicBezTo>
                  <a:pt x="1114612" y="2988"/>
                  <a:pt x="1189448" y="3638"/>
                  <a:pt x="1264023" y="8965"/>
                </a:cubicBezTo>
                <a:cubicBezTo>
                  <a:pt x="1273449" y="9638"/>
                  <a:pt x="1281750" y="15638"/>
                  <a:pt x="1290918" y="17930"/>
                </a:cubicBezTo>
                <a:cubicBezTo>
                  <a:pt x="1305700" y="21625"/>
                  <a:pt x="1320867" y="23589"/>
                  <a:pt x="1335741" y="26894"/>
                </a:cubicBezTo>
                <a:cubicBezTo>
                  <a:pt x="1347769" y="29567"/>
                  <a:pt x="1359447" y="33833"/>
                  <a:pt x="1371600" y="35859"/>
                </a:cubicBezTo>
                <a:cubicBezTo>
                  <a:pt x="1395364" y="39820"/>
                  <a:pt x="1419468" y="41417"/>
                  <a:pt x="1443318" y="44824"/>
                </a:cubicBezTo>
                <a:cubicBezTo>
                  <a:pt x="1461312" y="47395"/>
                  <a:pt x="1479141" y="51024"/>
                  <a:pt x="1497106" y="53788"/>
                </a:cubicBezTo>
                <a:cubicBezTo>
                  <a:pt x="1517990" y="57001"/>
                  <a:pt x="1538941" y="59765"/>
                  <a:pt x="1559859" y="62753"/>
                </a:cubicBezTo>
                <a:cubicBezTo>
                  <a:pt x="1568824" y="65741"/>
                  <a:pt x="1577636" y="69232"/>
                  <a:pt x="1586753" y="71718"/>
                </a:cubicBezTo>
                <a:cubicBezTo>
                  <a:pt x="1610526" y="78202"/>
                  <a:pt x="1635094" y="81854"/>
                  <a:pt x="1658471" y="89647"/>
                </a:cubicBezTo>
                <a:lnTo>
                  <a:pt x="1712259" y="107577"/>
                </a:lnTo>
                <a:cubicBezTo>
                  <a:pt x="1721224" y="110565"/>
                  <a:pt x="1729986" y="114249"/>
                  <a:pt x="1739153" y="116541"/>
                </a:cubicBezTo>
                <a:lnTo>
                  <a:pt x="1775012" y="125506"/>
                </a:lnTo>
                <a:cubicBezTo>
                  <a:pt x="1817631" y="153918"/>
                  <a:pt x="1791685" y="140028"/>
                  <a:pt x="1855694" y="161365"/>
                </a:cubicBezTo>
                <a:lnTo>
                  <a:pt x="1882588" y="170330"/>
                </a:lnTo>
                <a:cubicBezTo>
                  <a:pt x="1922814" y="210554"/>
                  <a:pt x="1875043" y="168130"/>
                  <a:pt x="1927412" y="197224"/>
                </a:cubicBezTo>
                <a:cubicBezTo>
                  <a:pt x="1946249" y="207689"/>
                  <a:pt x="1965964" y="217845"/>
                  <a:pt x="1981200" y="233082"/>
                </a:cubicBezTo>
                <a:cubicBezTo>
                  <a:pt x="1987176" y="239059"/>
                  <a:pt x="1991882" y="246663"/>
                  <a:pt x="1999129" y="251012"/>
                </a:cubicBezTo>
                <a:cubicBezTo>
                  <a:pt x="2007232" y="255874"/>
                  <a:pt x="2017058" y="256989"/>
                  <a:pt x="2026023" y="259977"/>
                </a:cubicBezTo>
                <a:cubicBezTo>
                  <a:pt x="2069324" y="303276"/>
                  <a:pt x="2014291" y="250589"/>
                  <a:pt x="2070847" y="295835"/>
                </a:cubicBezTo>
                <a:cubicBezTo>
                  <a:pt x="2077447" y="301115"/>
                  <a:pt x="2082014" y="308694"/>
                  <a:pt x="2088776" y="313765"/>
                </a:cubicBezTo>
                <a:cubicBezTo>
                  <a:pt x="2106015" y="326694"/>
                  <a:pt x="2125326" y="336695"/>
                  <a:pt x="2142565" y="349624"/>
                </a:cubicBezTo>
                <a:cubicBezTo>
                  <a:pt x="2154518" y="358589"/>
                  <a:pt x="2166945" y="366953"/>
                  <a:pt x="2178423" y="376518"/>
                </a:cubicBezTo>
                <a:cubicBezTo>
                  <a:pt x="2184916" y="381929"/>
                  <a:pt x="2189105" y="390099"/>
                  <a:pt x="2196353" y="394447"/>
                </a:cubicBezTo>
                <a:cubicBezTo>
                  <a:pt x="2204456" y="399309"/>
                  <a:pt x="2214987" y="398823"/>
                  <a:pt x="2223247" y="403412"/>
                </a:cubicBezTo>
                <a:cubicBezTo>
                  <a:pt x="2242084" y="413877"/>
                  <a:pt x="2261798" y="424034"/>
                  <a:pt x="2277035" y="439271"/>
                </a:cubicBezTo>
                <a:cubicBezTo>
                  <a:pt x="2293710" y="455945"/>
                  <a:pt x="2299244" y="463823"/>
                  <a:pt x="2321859" y="475130"/>
                </a:cubicBezTo>
                <a:cubicBezTo>
                  <a:pt x="2330311" y="479356"/>
                  <a:pt x="2339788" y="481106"/>
                  <a:pt x="2348753" y="484094"/>
                </a:cubicBezTo>
                <a:cubicBezTo>
                  <a:pt x="2381920" y="517263"/>
                  <a:pt x="2359646" y="497333"/>
                  <a:pt x="2420471" y="537882"/>
                </a:cubicBezTo>
                <a:cubicBezTo>
                  <a:pt x="2429436" y="543858"/>
                  <a:pt x="2439746" y="548193"/>
                  <a:pt x="2447365" y="555812"/>
                </a:cubicBezTo>
                <a:lnTo>
                  <a:pt x="2519082" y="627530"/>
                </a:lnTo>
                <a:cubicBezTo>
                  <a:pt x="2525059" y="633507"/>
                  <a:pt x="2529979" y="640771"/>
                  <a:pt x="2537012" y="645459"/>
                </a:cubicBezTo>
                <a:cubicBezTo>
                  <a:pt x="2545977" y="651435"/>
                  <a:pt x="2555726" y="656376"/>
                  <a:pt x="2563906" y="663388"/>
                </a:cubicBezTo>
                <a:cubicBezTo>
                  <a:pt x="2563927" y="663406"/>
                  <a:pt x="2608720" y="708203"/>
                  <a:pt x="2617694" y="717177"/>
                </a:cubicBezTo>
                <a:lnTo>
                  <a:pt x="2644588" y="744071"/>
                </a:lnTo>
                <a:cubicBezTo>
                  <a:pt x="2650565" y="750047"/>
                  <a:pt x="2657830" y="754967"/>
                  <a:pt x="2662518" y="762000"/>
                </a:cubicBezTo>
                <a:cubicBezTo>
                  <a:pt x="2693252" y="808101"/>
                  <a:pt x="2664654" y="772675"/>
                  <a:pt x="2707341" y="806824"/>
                </a:cubicBezTo>
                <a:cubicBezTo>
                  <a:pt x="2742499" y="834950"/>
                  <a:pt x="2705462" y="818150"/>
                  <a:pt x="2752165" y="833718"/>
                </a:cubicBezTo>
                <a:cubicBezTo>
                  <a:pt x="2793265" y="895369"/>
                  <a:pt x="2767581" y="880692"/>
                  <a:pt x="2814918" y="896471"/>
                </a:cubicBezTo>
                <a:cubicBezTo>
                  <a:pt x="2878978" y="992564"/>
                  <a:pt x="2779220" y="846733"/>
                  <a:pt x="2859741" y="950259"/>
                </a:cubicBezTo>
                <a:cubicBezTo>
                  <a:pt x="2930705" y="1041497"/>
                  <a:pt x="2868433" y="976879"/>
                  <a:pt x="2913529" y="1021977"/>
                </a:cubicBezTo>
                <a:cubicBezTo>
                  <a:pt x="2916517" y="1030942"/>
                  <a:pt x="2917252" y="1041008"/>
                  <a:pt x="2922494" y="1048871"/>
                </a:cubicBezTo>
                <a:cubicBezTo>
                  <a:pt x="2929527" y="1059420"/>
                  <a:pt x="2941272" y="1066026"/>
                  <a:pt x="2949388" y="1075765"/>
                </a:cubicBezTo>
                <a:cubicBezTo>
                  <a:pt x="2956286" y="1084042"/>
                  <a:pt x="2961341" y="1093694"/>
                  <a:pt x="2967318" y="1102659"/>
                </a:cubicBezTo>
                <a:cubicBezTo>
                  <a:pt x="2970306" y="1111624"/>
                  <a:pt x="2971420" y="1121450"/>
                  <a:pt x="2976282" y="1129553"/>
                </a:cubicBezTo>
                <a:cubicBezTo>
                  <a:pt x="2980631" y="1136801"/>
                  <a:pt x="2991244" y="1139568"/>
                  <a:pt x="2994212" y="1147482"/>
                </a:cubicBezTo>
                <a:cubicBezTo>
                  <a:pt x="3000594" y="1164502"/>
                  <a:pt x="2997428" y="1184027"/>
                  <a:pt x="3003176" y="1201271"/>
                </a:cubicBezTo>
                <a:cubicBezTo>
                  <a:pt x="3006583" y="1211492"/>
                  <a:pt x="3016730" y="1218319"/>
                  <a:pt x="3021106" y="1228165"/>
                </a:cubicBezTo>
                <a:cubicBezTo>
                  <a:pt x="3028782" y="1245435"/>
                  <a:pt x="3033059" y="1264024"/>
                  <a:pt x="3039035" y="1281953"/>
                </a:cubicBezTo>
                <a:cubicBezTo>
                  <a:pt x="3042023" y="1290918"/>
                  <a:pt x="3042758" y="1300984"/>
                  <a:pt x="3048000" y="1308847"/>
                </a:cubicBezTo>
                <a:lnTo>
                  <a:pt x="3065929" y="1335741"/>
                </a:lnTo>
                <a:cubicBezTo>
                  <a:pt x="3068917" y="1347694"/>
                  <a:pt x="3071354" y="1359799"/>
                  <a:pt x="3074894" y="1371600"/>
                </a:cubicBezTo>
                <a:cubicBezTo>
                  <a:pt x="3080325" y="1389702"/>
                  <a:pt x="3089116" y="1406856"/>
                  <a:pt x="3092823" y="1425388"/>
                </a:cubicBezTo>
                <a:cubicBezTo>
                  <a:pt x="3095811" y="1440329"/>
                  <a:pt x="3098092" y="1455430"/>
                  <a:pt x="3101788" y="1470212"/>
                </a:cubicBezTo>
                <a:cubicBezTo>
                  <a:pt x="3104080" y="1479379"/>
                  <a:pt x="3108157" y="1488020"/>
                  <a:pt x="3110753" y="1497106"/>
                </a:cubicBezTo>
                <a:cubicBezTo>
                  <a:pt x="3114138" y="1508953"/>
                  <a:pt x="3116730" y="1521012"/>
                  <a:pt x="3119718" y="1532965"/>
                </a:cubicBezTo>
                <a:cubicBezTo>
                  <a:pt x="3122706" y="1562847"/>
                  <a:pt x="3124435" y="1592882"/>
                  <a:pt x="3128682" y="1622612"/>
                </a:cubicBezTo>
                <a:cubicBezTo>
                  <a:pt x="3130424" y="1634809"/>
                  <a:pt x="3135443" y="1646349"/>
                  <a:pt x="3137647" y="1658471"/>
                </a:cubicBezTo>
                <a:cubicBezTo>
                  <a:pt x="3141427" y="1679260"/>
                  <a:pt x="3143399" y="1700340"/>
                  <a:pt x="3146612" y="1721224"/>
                </a:cubicBezTo>
                <a:cubicBezTo>
                  <a:pt x="3149376" y="1739189"/>
                  <a:pt x="3152588" y="1757083"/>
                  <a:pt x="3155576" y="1775012"/>
                </a:cubicBezTo>
                <a:cubicBezTo>
                  <a:pt x="3150348" y="1853441"/>
                  <a:pt x="3150547" y="1901287"/>
                  <a:pt x="3137647" y="1972235"/>
                </a:cubicBezTo>
                <a:cubicBezTo>
                  <a:pt x="3135443" y="1984357"/>
                  <a:pt x="3131670" y="1996141"/>
                  <a:pt x="3128682" y="2008094"/>
                </a:cubicBezTo>
                <a:cubicBezTo>
                  <a:pt x="3125694" y="2040965"/>
                  <a:pt x="3124386" y="2074032"/>
                  <a:pt x="3119718" y="2106706"/>
                </a:cubicBezTo>
                <a:cubicBezTo>
                  <a:pt x="3093124" y="2292868"/>
                  <a:pt x="3113537" y="2140388"/>
                  <a:pt x="3092823" y="2223247"/>
                </a:cubicBezTo>
                <a:cubicBezTo>
                  <a:pt x="3089128" y="2238029"/>
                  <a:pt x="3090164" y="2254200"/>
                  <a:pt x="3083859" y="2268071"/>
                </a:cubicBezTo>
                <a:cubicBezTo>
                  <a:pt x="3074942" y="2287688"/>
                  <a:pt x="3054814" y="2301416"/>
                  <a:pt x="3048000" y="2321859"/>
                </a:cubicBezTo>
                <a:cubicBezTo>
                  <a:pt x="3038531" y="2350264"/>
                  <a:pt x="3040966" y="2350822"/>
                  <a:pt x="3021106" y="2375647"/>
                </a:cubicBezTo>
                <a:cubicBezTo>
                  <a:pt x="3015826" y="2382247"/>
                  <a:pt x="3007865" y="2386544"/>
                  <a:pt x="3003176" y="2393577"/>
                </a:cubicBezTo>
                <a:cubicBezTo>
                  <a:pt x="2995763" y="2404696"/>
                  <a:pt x="2993802" y="2419169"/>
                  <a:pt x="2985247" y="2429435"/>
                </a:cubicBezTo>
                <a:cubicBezTo>
                  <a:pt x="2978349" y="2437712"/>
                  <a:pt x="2966766" y="2440634"/>
                  <a:pt x="2958353" y="2447365"/>
                </a:cubicBezTo>
                <a:cubicBezTo>
                  <a:pt x="2935072" y="2465990"/>
                  <a:pt x="2944564" y="2469430"/>
                  <a:pt x="2913529" y="2483224"/>
                </a:cubicBezTo>
                <a:cubicBezTo>
                  <a:pt x="2891187" y="2493154"/>
                  <a:pt x="2849955" y="2504324"/>
                  <a:pt x="2823882" y="2510118"/>
                </a:cubicBezTo>
                <a:cubicBezTo>
                  <a:pt x="2809008" y="2513423"/>
                  <a:pt x="2793841" y="2515387"/>
                  <a:pt x="2779059" y="2519082"/>
                </a:cubicBezTo>
                <a:cubicBezTo>
                  <a:pt x="2709768" y="2536405"/>
                  <a:pt x="2806487" y="2520487"/>
                  <a:pt x="2707341" y="2537012"/>
                </a:cubicBezTo>
                <a:cubicBezTo>
                  <a:pt x="2686498" y="2540486"/>
                  <a:pt x="2665431" y="2542503"/>
                  <a:pt x="2644588" y="2545977"/>
                </a:cubicBezTo>
                <a:cubicBezTo>
                  <a:pt x="2629558" y="2548482"/>
                  <a:pt x="2614976" y="2554046"/>
                  <a:pt x="2599765" y="2554941"/>
                </a:cubicBezTo>
                <a:cubicBezTo>
                  <a:pt x="2462414" y="2563020"/>
                  <a:pt x="2187388" y="2572871"/>
                  <a:pt x="2187388" y="2572871"/>
                </a:cubicBezTo>
                <a:lnTo>
                  <a:pt x="1882588" y="2554941"/>
                </a:lnTo>
                <a:cubicBezTo>
                  <a:pt x="1864493" y="2553218"/>
                  <a:pt x="1846877" y="2547880"/>
                  <a:pt x="1828800" y="2545977"/>
                </a:cubicBezTo>
                <a:cubicBezTo>
                  <a:pt x="1790052" y="2541898"/>
                  <a:pt x="1751106" y="2540000"/>
                  <a:pt x="1712259" y="2537012"/>
                </a:cubicBezTo>
                <a:cubicBezTo>
                  <a:pt x="1671539" y="2526832"/>
                  <a:pt x="1669709" y="2525361"/>
                  <a:pt x="1622612" y="2519082"/>
                </a:cubicBezTo>
                <a:cubicBezTo>
                  <a:pt x="1560277" y="2510771"/>
                  <a:pt x="1531126" y="2510525"/>
                  <a:pt x="1470212" y="2501153"/>
                </a:cubicBezTo>
                <a:cubicBezTo>
                  <a:pt x="1455152" y="2498836"/>
                  <a:pt x="1440170" y="2495883"/>
                  <a:pt x="1425388" y="2492188"/>
                </a:cubicBezTo>
                <a:cubicBezTo>
                  <a:pt x="1416221" y="2489896"/>
                  <a:pt x="1407760" y="2485077"/>
                  <a:pt x="1398494" y="2483224"/>
                </a:cubicBezTo>
                <a:cubicBezTo>
                  <a:pt x="1377774" y="2479080"/>
                  <a:pt x="1356659" y="2477247"/>
                  <a:pt x="1335741" y="2474259"/>
                </a:cubicBezTo>
                <a:cubicBezTo>
                  <a:pt x="1270264" y="2452434"/>
                  <a:pt x="1300288" y="2460914"/>
                  <a:pt x="1246094" y="2447365"/>
                </a:cubicBezTo>
                <a:cubicBezTo>
                  <a:pt x="1199303" y="2416170"/>
                  <a:pt x="1237880" y="2436575"/>
                  <a:pt x="1165412" y="2420471"/>
                </a:cubicBezTo>
                <a:cubicBezTo>
                  <a:pt x="1156187" y="2418421"/>
                  <a:pt x="1147604" y="2414102"/>
                  <a:pt x="1138518" y="2411506"/>
                </a:cubicBezTo>
                <a:cubicBezTo>
                  <a:pt x="1126671" y="2408121"/>
                  <a:pt x="1114612" y="2405529"/>
                  <a:pt x="1102659" y="2402541"/>
                </a:cubicBezTo>
                <a:cubicBezTo>
                  <a:pt x="1060041" y="2374129"/>
                  <a:pt x="1085984" y="2388018"/>
                  <a:pt x="1021976" y="2366682"/>
                </a:cubicBezTo>
                <a:lnTo>
                  <a:pt x="995082" y="2357718"/>
                </a:lnTo>
                <a:cubicBezTo>
                  <a:pt x="897193" y="2292456"/>
                  <a:pt x="1048104" y="2388711"/>
                  <a:pt x="932329" y="2330824"/>
                </a:cubicBezTo>
                <a:cubicBezTo>
                  <a:pt x="924769" y="2327044"/>
                  <a:pt x="921648" y="2317243"/>
                  <a:pt x="914400" y="2312894"/>
                </a:cubicBezTo>
                <a:cubicBezTo>
                  <a:pt x="902365" y="2305673"/>
                  <a:pt x="862059" y="2298869"/>
                  <a:pt x="851647" y="2294965"/>
                </a:cubicBezTo>
                <a:cubicBezTo>
                  <a:pt x="839134" y="2290272"/>
                  <a:pt x="828196" y="2281998"/>
                  <a:pt x="815788" y="2277035"/>
                </a:cubicBezTo>
                <a:cubicBezTo>
                  <a:pt x="704999" y="2232719"/>
                  <a:pt x="810246" y="2283228"/>
                  <a:pt x="726141" y="2241177"/>
                </a:cubicBezTo>
                <a:cubicBezTo>
                  <a:pt x="684391" y="2199425"/>
                  <a:pt x="738437" y="2247323"/>
                  <a:pt x="672353" y="2214282"/>
                </a:cubicBezTo>
                <a:cubicBezTo>
                  <a:pt x="664793" y="2210502"/>
                  <a:pt x="661023" y="2201633"/>
                  <a:pt x="654423" y="2196353"/>
                </a:cubicBezTo>
                <a:cubicBezTo>
                  <a:pt x="611603" y="2162099"/>
                  <a:pt x="644822" y="2191552"/>
                  <a:pt x="600635" y="2169459"/>
                </a:cubicBezTo>
                <a:cubicBezTo>
                  <a:pt x="556752" y="2147518"/>
                  <a:pt x="589170" y="2158618"/>
                  <a:pt x="555812" y="2133600"/>
                </a:cubicBezTo>
                <a:cubicBezTo>
                  <a:pt x="538573" y="2120671"/>
                  <a:pt x="519953" y="2109694"/>
                  <a:pt x="502023" y="2097741"/>
                </a:cubicBezTo>
                <a:cubicBezTo>
                  <a:pt x="493058" y="2091765"/>
                  <a:pt x="482747" y="2087431"/>
                  <a:pt x="475129" y="2079812"/>
                </a:cubicBezTo>
                <a:lnTo>
                  <a:pt x="412376" y="2017059"/>
                </a:lnTo>
                <a:cubicBezTo>
                  <a:pt x="348495" y="1953180"/>
                  <a:pt x="417472" y="2025670"/>
                  <a:pt x="367553" y="1963271"/>
                </a:cubicBezTo>
                <a:cubicBezTo>
                  <a:pt x="362273" y="1956671"/>
                  <a:pt x="354903" y="1951941"/>
                  <a:pt x="349623" y="1945341"/>
                </a:cubicBezTo>
                <a:cubicBezTo>
                  <a:pt x="326119" y="1915961"/>
                  <a:pt x="343555" y="1918447"/>
                  <a:pt x="322729" y="1918447"/>
                </a:cubicBezTo>
              </a:path>
            </a:pathLst>
          </a:custGeom>
          <a:solidFill>
            <a:srgbClr val="FFFF00">
              <a:alpha val="12000"/>
            </a:srgbClr>
          </a:solidFill>
          <a:ln w="19050">
            <a:noFill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TextBox 4"/>
          <p:cNvSpPr txBox="1"/>
          <p:nvPr/>
        </p:nvSpPr>
        <p:spPr>
          <a:xfrm>
            <a:off x="7543800" y="2590800"/>
            <a:ext cx="16002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>
                <a:solidFill>
                  <a:srgbClr val="C00000"/>
                </a:solidFill>
              </a:rPr>
              <a:t>Base</a:t>
            </a:r>
            <a:endParaRPr lang="en-US" dirty="0">
              <a:solidFill>
                <a:srgbClr val="C00000"/>
              </a:solidFill>
            </a:endParaRPr>
          </a:p>
        </p:txBody>
      </p:sp>
      <p:cxnSp>
        <p:nvCxnSpPr>
          <p:cNvPr id="6" name="Straight Arrow Connector 5"/>
          <p:cNvCxnSpPr/>
          <p:nvPr/>
        </p:nvCxnSpPr>
        <p:spPr>
          <a:xfrm rot="10800000" flipV="1">
            <a:off x="3810000" y="2819400"/>
            <a:ext cx="3657600" cy="762000"/>
          </a:xfrm>
          <a:prstGeom prst="straightConnector1">
            <a:avLst/>
          </a:prstGeom>
          <a:ln w="25400">
            <a:solidFill>
              <a:srgbClr val="FF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" name="TextBox 9"/>
          <p:cNvSpPr txBox="1"/>
          <p:nvPr/>
        </p:nvSpPr>
        <p:spPr>
          <a:xfrm>
            <a:off x="7543800" y="5257800"/>
            <a:ext cx="16002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>
                <a:solidFill>
                  <a:srgbClr val="C00000"/>
                </a:solidFill>
              </a:rPr>
              <a:t>Apex</a:t>
            </a:r>
            <a:endParaRPr lang="en-US" dirty="0">
              <a:solidFill>
                <a:srgbClr val="C00000"/>
              </a:solidFill>
            </a:endParaRPr>
          </a:p>
        </p:txBody>
      </p:sp>
      <p:cxnSp>
        <p:nvCxnSpPr>
          <p:cNvPr id="11" name="Straight Arrow Connector 10"/>
          <p:cNvCxnSpPr/>
          <p:nvPr/>
        </p:nvCxnSpPr>
        <p:spPr>
          <a:xfrm rot="10800000" flipV="1">
            <a:off x="5791200" y="5486400"/>
            <a:ext cx="1676400" cy="152400"/>
          </a:xfrm>
          <a:prstGeom prst="straightConnector1">
            <a:avLst/>
          </a:prstGeom>
          <a:ln w="25400">
            <a:solidFill>
              <a:srgbClr val="FF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Freeform 17"/>
          <p:cNvSpPr/>
          <p:nvPr/>
        </p:nvSpPr>
        <p:spPr>
          <a:xfrm>
            <a:off x="2653553" y="3494776"/>
            <a:ext cx="1675928" cy="1925566"/>
          </a:xfrm>
          <a:custGeom>
            <a:avLst/>
            <a:gdLst>
              <a:gd name="connsiteX0" fmla="*/ 313765 w 1389529"/>
              <a:gd name="connsiteY0" fmla="*/ 80683 h 1734249"/>
              <a:gd name="connsiteX1" fmla="*/ 268941 w 1389529"/>
              <a:gd name="connsiteY1" fmla="*/ 116542 h 1734249"/>
              <a:gd name="connsiteX2" fmla="*/ 215153 w 1389529"/>
              <a:gd name="connsiteY2" fmla="*/ 161365 h 1734249"/>
              <a:gd name="connsiteX3" fmla="*/ 197223 w 1389529"/>
              <a:gd name="connsiteY3" fmla="*/ 188259 h 1734249"/>
              <a:gd name="connsiteX4" fmla="*/ 161365 w 1389529"/>
              <a:gd name="connsiteY4" fmla="*/ 233083 h 1734249"/>
              <a:gd name="connsiteX5" fmla="*/ 143435 w 1389529"/>
              <a:gd name="connsiteY5" fmla="*/ 268942 h 1734249"/>
              <a:gd name="connsiteX6" fmla="*/ 125506 w 1389529"/>
              <a:gd name="connsiteY6" fmla="*/ 295836 h 1734249"/>
              <a:gd name="connsiteX7" fmla="*/ 116541 w 1389529"/>
              <a:gd name="connsiteY7" fmla="*/ 322730 h 1734249"/>
              <a:gd name="connsiteX8" fmla="*/ 98612 w 1389529"/>
              <a:gd name="connsiteY8" fmla="*/ 349624 h 1734249"/>
              <a:gd name="connsiteX9" fmla="*/ 89647 w 1389529"/>
              <a:gd name="connsiteY9" fmla="*/ 376518 h 1734249"/>
              <a:gd name="connsiteX10" fmla="*/ 53788 w 1389529"/>
              <a:gd name="connsiteY10" fmla="*/ 430306 h 1734249"/>
              <a:gd name="connsiteX11" fmla="*/ 35859 w 1389529"/>
              <a:gd name="connsiteY11" fmla="*/ 457200 h 1734249"/>
              <a:gd name="connsiteX12" fmla="*/ 17929 w 1389529"/>
              <a:gd name="connsiteY12" fmla="*/ 510989 h 1734249"/>
              <a:gd name="connsiteX13" fmla="*/ 8965 w 1389529"/>
              <a:gd name="connsiteY13" fmla="*/ 582706 h 1734249"/>
              <a:gd name="connsiteX14" fmla="*/ 0 w 1389529"/>
              <a:gd name="connsiteY14" fmla="*/ 636495 h 1734249"/>
              <a:gd name="connsiteX15" fmla="*/ 8965 w 1389529"/>
              <a:gd name="connsiteY15" fmla="*/ 824753 h 1734249"/>
              <a:gd name="connsiteX16" fmla="*/ 26894 w 1389529"/>
              <a:gd name="connsiteY16" fmla="*/ 842683 h 1734249"/>
              <a:gd name="connsiteX17" fmla="*/ 35859 w 1389529"/>
              <a:gd name="connsiteY17" fmla="*/ 878542 h 1734249"/>
              <a:gd name="connsiteX18" fmla="*/ 53788 w 1389529"/>
              <a:gd name="connsiteY18" fmla="*/ 914400 h 1734249"/>
              <a:gd name="connsiteX19" fmla="*/ 62753 w 1389529"/>
              <a:gd name="connsiteY19" fmla="*/ 968189 h 1734249"/>
              <a:gd name="connsiteX20" fmla="*/ 80682 w 1389529"/>
              <a:gd name="connsiteY20" fmla="*/ 1021977 h 1734249"/>
              <a:gd name="connsiteX21" fmla="*/ 98612 w 1389529"/>
              <a:gd name="connsiteY21" fmla="*/ 1111624 h 1734249"/>
              <a:gd name="connsiteX22" fmla="*/ 107576 w 1389529"/>
              <a:gd name="connsiteY22" fmla="*/ 1138518 h 1734249"/>
              <a:gd name="connsiteX23" fmla="*/ 134471 w 1389529"/>
              <a:gd name="connsiteY23" fmla="*/ 1219200 h 1734249"/>
              <a:gd name="connsiteX24" fmla="*/ 152400 w 1389529"/>
              <a:gd name="connsiteY24" fmla="*/ 1272989 h 1734249"/>
              <a:gd name="connsiteX25" fmla="*/ 170329 w 1389529"/>
              <a:gd name="connsiteY25" fmla="*/ 1335742 h 1734249"/>
              <a:gd name="connsiteX26" fmla="*/ 197223 w 1389529"/>
              <a:gd name="connsiteY26" fmla="*/ 1452283 h 1734249"/>
              <a:gd name="connsiteX27" fmla="*/ 206188 w 1389529"/>
              <a:gd name="connsiteY27" fmla="*/ 1479177 h 1734249"/>
              <a:gd name="connsiteX28" fmla="*/ 224118 w 1389529"/>
              <a:gd name="connsiteY28" fmla="*/ 1497106 h 1734249"/>
              <a:gd name="connsiteX29" fmla="*/ 233082 w 1389529"/>
              <a:gd name="connsiteY29" fmla="*/ 1524000 h 1734249"/>
              <a:gd name="connsiteX30" fmla="*/ 251012 w 1389529"/>
              <a:gd name="connsiteY30" fmla="*/ 1541930 h 1734249"/>
              <a:gd name="connsiteX31" fmla="*/ 268941 w 1389529"/>
              <a:gd name="connsiteY31" fmla="*/ 1568824 h 1734249"/>
              <a:gd name="connsiteX32" fmla="*/ 277906 w 1389529"/>
              <a:gd name="connsiteY32" fmla="*/ 1604683 h 1734249"/>
              <a:gd name="connsiteX33" fmla="*/ 358588 w 1389529"/>
              <a:gd name="connsiteY33" fmla="*/ 1676400 h 1734249"/>
              <a:gd name="connsiteX34" fmla="*/ 376518 w 1389529"/>
              <a:gd name="connsiteY34" fmla="*/ 1694330 h 1734249"/>
              <a:gd name="connsiteX35" fmla="*/ 403412 w 1389529"/>
              <a:gd name="connsiteY35" fmla="*/ 1703295 h 1734249"/>
              <a:gd name="connsiteX36" fmla="*/ 466165 w 1389529"/>
              <a:gd name="connsiteY36" fmla="*/ 1730189 h 1734249"/>
              <a:gd name="connsiteX37" fmla="*/ 618565 w 1389529"/>
              <a:gd name="connsiteY37" fmla="*/ 1712259 h 1734249"/>
              <a:gd name="connsiteX38" fmla="*/ 645459 w 1389529"/>
              <a:gd name="connsiteY38" fmla="*/ 1703295 h 1734249"/>
              <a:gd name="connsiteX39" fmla="*/ 699247 w 1389529"/>
              <a:gd name="connsiteY39" fmla="*/ 1667436 h 1734249"/>
              <a:gd name="connsiteX40" fmla="*/ 735106 w 1389529"/>
              <a:gd name="connsiteY40" fmla="*/ 1631577 h 1734249"/>
              <a:gd name="connsiteX41" fmla="*/ 762000 w 1389529"/>
              <a:gd name="connsiteY41" fmla="*/ 1613648 h 1734249"/>
              <a:gd name="connsiteX42" fmla="*/ 797859 w 1389529"/>
              <a:gd name="connsiteY42" fmla="*/ 1577789 h 1734249"/>
              <a:gd name="connsiteX43" fmla="*/ 833718 w 1389529"/>
              <a:gd name="connsiteY43" fmla="*/ 1541930 h 1734249"/>
              <a:gd name="connsiteX44" fmla="*/ 851647 w 1389529"/>
              <a:gd name="connsiteY44" fmla="*/ 1524000 h 1734249"/>
              <a:gd name="connsiteX45" fmla="*/ 878541 w 1389529"/>
              <a:gd name="connsiteY45" fmla="*/ 1506071 h 1734249"/>
              <a:gd name="connsiteX46" fmla="*/ 896471 w 1389529"/>
              <a:gd name="connsiteY46" fmla="*/ 1488142 h 1734249"/>
              <a:gd name="connsiteX47" fmla="*/ 932329 w 1389529"/>
              <a:gd name="connsiteY47" fmla="*/ 1470212 h 1734249"/>
              <a:gd name="connsiteX48" fmla="*/ 950259 w 1389529"/>
              <a:gd name="connsiteY48" fmla="*/ 1452283 h 1734249"/>
              <a:gd name="connsiteX49" fmla="*/ 986118 w 1389529"/>
              <a:gd name="connsiteY49" fmla="*/ 1434353 h 1734249"/>
              <a:gd name="connsiteX50" fmla="*/ 1039906 w 1389529"/>
              <a:gd name="connsiteY50" fmla="*/ 1380565 h 1734249"/>
              <a:gd name="connsiteX51" fmla="*/ 1075765 w 1389529"/>
              <a:gd name="connsiteY51" fmla="*/ 1335742 h 1734249"/>
              <a:gd name="connsiteX52" fmla="*/ 1111623 w 1389529"/>
              <a:gd name="connsiteY52" fmla="*/ 1290918 h 1734249"/>
              <a:gd name="connsiteX53" fmla="*/ 1174376 w 1389529"/>
              <a:gd name="connsiteY53" fmla="*/ 1219200 h 1734249"/>
              <a:gd name="connsiteX54" fmla="*/ 1228165 w 1389529"/>
              <a:gd name="connsiteY54" fmla="*/ 1183342 h 1734249"/>
              <a:gd name="connsiteX55" fmla="*/ 1246094 w 1389529"/>
              <a:gd name="connsiteY55" fmla="*/ 1165412 h 1734249"/>
              <a:gd name="connsiteX56" fmla="*/ 1272988 w 1389529"/>
              <a:gd name="connsiteY56" fmla="*/ 1147483 h 1734249"/>
              <a:gd name="connsiteX57" fmla="*/ 1308847 w 1389529"/>
              <a:gd name="connsiteY57" fmla="*/ 1102659 h 1734249"/>
              <a:gd name="connsiteX58" fmla="*/ 1353671 w 1389529"/>
              <a:gd name="connsiteY58" fmla="*/ 1057836 h 1734249"/>
              <a:gd name="connsiteX59" fmla="*/ 1362635 w 1389529"/>
              <a:gd name="connsiteY59" fmla="*/ 1021977 h 1734249"/>
              <a:gd name="connsiteX60" fmla="*/ 1371600 w 1389529"/>
              <a:gd name="connsiteY60" fmla="*/ 995083 h 1734249"/>
              <a:gd name="connsiteX61" fmla="*/ 1389529 w 1389529"/>
              <a:gd name="connsiteY61" fmla="*/ 923365 h 1734249"/>
              <a:gd name="connsiteX62" fmla="*/ 1371600 w 1389529"/>
              <a:gd name="connsiteY62" fmla="*/ 770965 h 1734249"/>
              <a:gd name="connsiteX63" fmla="*/ 1344706 w 1389529"/>
              <a:gd name="connsiteY63" fmla="*/ 708212 h 1734249"/>
              <a:gd name="connsiteX64" fmla="*/ 1317812 w 1389529"/>
              <a:gd name="connsiteY64" fmla="*/ 645459 h 1734249"/>
              <a:gd name="connsiteX65" fmla="*/ 1308847 w 1389529"/>
              <a:gd name="connsiteY65" fmla="*/ 609600 h 1734249"/>
              <a:gd name="connsiteX66" fmla="*/ 1272988 w 1389529"/>
              <a:gd name="connsiteY66" fmla="*/ 555812 h 1734249"/>
              <a:gd name="connsiteX67" fmla="*/ 1255059 w 1389529"/>
              <a:gd name="connsiteY67" fmla="*/ 528918 h 1734249"/>
              <a:gd name="connsiteX68" fmla="*/ 1237129 w 1389529"/>
              <a:gd name="connsiteY68" fmla="*/ 510989 h 1734249"/>
              <a:gd name="connsiteX69" fmla="*/ 1201271 w 1389529"/>
              <a:gd name="connsiteY69" fmla="*/ 457200 h 1734249"/>
              <a:gd name="connsiteX70" fmla="*/ 1165412 w 1389529"/>
              <a:gd name="connsiteY70" fmla="*/ 412377 h 1734249"/>
              <a:gd name="connsiteX71" fmla="*/ 1111623 w 1389529"/>
              <a:gd name="connsiteY71" fmla="*/ 367553 h 1734249"/>
              <a:gd name="connsiteX72" fmla="*/ 1084729 w 1389529"/>
              <a:gd name="connsiteY72" fmla="*/ 340659 h 1734249"/>
              <a:gd name="connsiteX73" fmla="*/ 1057835 w 1389529"/>
              <a:gd name="connsiteY73" fmla="*/ 322730 h 1734249"/>
              <a:gd name="connsiteX74" fmla="*/ 1039906 w 1389529"/>
              <a:gd name="connsiteY74" fmla="*/ 304800 h 1734249"/>
              <a:gd name="connsiteX75" fmla="*/ 986118 w 1389529"/>
              <a:gd name="connsiteY75" fmla="*/ 268942 h 1734249"/>
              <a:gd name="connsiteX76" fmla="*/ 950259 w 1389529"/>
              <a:gd name="connsiteY76" fmla="*/ 242048 h 1734249"/>
              <a:gd name="connsiteX77" fmla="*/ 932329 w 1389529"/>
              <a:gd name="connsiteY77" fmla="*/ 224118 h 1734249"/>
              <a:gd name="connsiteX78" fmla="*/ 905435 w 1389529"/>
              <a:gd name="connsiteY78" fmla="*/ 215153 h 1734249"/>
              <a:gd name="connsiteX79" fmla="*/ 851647 w 1389529"/>
              <a:gd name="connsiteY79" fmla="*/ 179295 h 1734249"/>
              <a:gd name="connsiteX80" fmla="*/ 833718 w 1389529"/>
              <a:gd name="connsiteY80" fmla="*/ 161365 h 1734249"/>
              <a:gd name="connsiteX81" fmla="*/ 797859 w 1389529"/>
              <a:gd name="connsiteY81" fmla="*/ 152400 h 1734249"/>
              <a:gd name="connsiteX82" fmla="*/ 735106 w 1389529"/>
              <a:gd name="connsiteY82" fmla="*/ 125506 h 1734249"/>
              <a:gd name="connsiteX83" fmla="*/ 717176 w 1389529"/>
              <a:gd name="connsiteY83" fmla="*/ 107577 h 1734249"/>
              <a:gd name="connsiteX84" fmla="*/ 681318 w 1389529"/>
              <a:gd name="connsiteY84" fmla="*/ 89648 h 1734249"/>
              <a:gd name="connsiteX85" fmla="*/ 663388 w 1389529"/>
              <a:gd name="connsiteY85" fmla="*/ 71718 h 1734249"/>
              <a:gd name="connsiteX86" fmla="*/ 636494 w 1389529"/>
              <a:gd name="connsiteY86" fmla="*/ 53789 h 1734249"/>
              <a:gd name="connsiteX87" fmla="*/ 618565 w 1389529"/>
              <a:gd name="connsiteY87" fmla="*/ 35859 h 1734249"/>
              <a:gd name="connsiteX88" fmla="*/ 591671 w 1389529"/>
              <a:gd name="connsiteY88" fmla="*/ 17930 h 1734249"/>
              <a:gd name="connsiteX89" fmla="*/ 537882 w 1389529"/>
              <a:gd name="connsiteY89" fmla="*/ 0 h 1734249"/>
              <a:gd name="connsiteX90" fmla="*/ 367553 w 1389529"/>
              <a:gd name="connsiteY90" fmla="*/ 8965 h 1734249"/>
              <a:gd name="connsiteX91" fmla="*/ 340659 w 1389529"/>
              <a:gd name="connsiteY91" fmla="*/ 17930 h 1734249"/>
              <a:gd name="connsiteX92" fmla="*/ 313765 w 1389529"/>
              <a:gd name="connsiteY92" fmla="*/ 80683 h 1734249"/>
              <a:gd name="connsiteX0" fmla="*/ 313765 w 1389529"/>
              <a:gd name="connsiteY0" fmla="*/ 76866 h 1730432"/>
              <a:gd name="connsiteX1" fmla="*/ 268941 w 1389529"/>
              <a:gd name="connsiteY1" fmla="*/ 112725 h 1730432"/>
              <a:gd name="connsiteX2" fmla="*/ 215153 w 1389529"/>
              <a:gd name="connsiteY2" fmla="*/ 157548 h 1730432"/>
              <a:gd name="connsiteX3" fmla="*/ 197223 w 1389529"/>
              <a:gd name="connsiteY3" fmla="*/ 184442 h 1730432"/>
              <a:gd name="connsiteX4" fmla="*/ 161365 w 1389529"/>
              <a:gd name="connsiteY4" fmla="*/ 229266 h 1730432"/>
              <a:gd name="connsiteX5" fmla="*/ 143435 w 1389529"/>
              <a:gd name="connsiteY5" fmla="*/ 265125 h 1730432"/>
              <a:gd name="connsiteX6" fmla="*/ 125506 w 1389529"/>
              <a:gd name="connsiteY6" fmla="*/ 292019 h 1730432"/>
              <a:gd name="connsiteX7" fmla="*/ 116541 w 1389529"/>
              <a:gd name="connsiteY7" fmla="*/ 318913 h 1730432"/>
              <a:gd name="connsiteX8" fmla="*/ 98612 w 1389529"/>
              <a:gd name="connsiteY8" fmla="*/ 345807 h 1730432"/>
              <a:gd name="connsiteX9" fmla="*/ 89647 w 1389529"/>
              <a:gd name="connsiteY9" fmla="*/ 372701 h 1730432"/>
              <a:gd name="connsiteX10" fmla="*/ 53788 w 1389529"/>
              <a:gd name="connsiteY10" fmla="*/ 426489 h 1730432"/>
              <a:gd name="connsiteX11" fmla="*/ 35859 w 1389529"/>
              <a:gd name="connsiteY11" fmla="*/ 453383 h 1730432"/>
              <a:gd name="connsiteX12" fmla="*/ 17929 w 1389529"/>
              <a:gd name="connsiteY12" fmla="*/ 507172 h 1730432"/>
              <a:gd name="connsiteX13" fmla="*/ 8965 w 1389529"/>
              <a:gd name="connsiteY13" fmla="*/ 578889 h 1730432"/>
              <a:gd name="connsiteX14" fmla="*/ 0 w 1389529"/>
              <a:gd name="connsiteY14" fmla="*/ 632678 h 1730432"/>
              <a:gd name="connsiteX15" fmla="*/ 8965 w 1389529"/>
              <a:gd name="connsiteY15" fmla="*/ 820936 h 1730432"/>
              <a:gd name="connsiteX16" fmla="*/ 26894 w 1389529"/>
              <a:gd name="connsiteY16" fmla="*/ 838866 h 1730432"/>
              <a:gd name="connsiteX17" fmla="*/ 35859 w 1389529"/>
              <a:gd name="connsiteY17" fmla="*/ 874725 h 1730432"/>
              <a:gd name="connsiteX18" fmla="*/ 53788 w 1389529"/>
              <a:gd name="connsiteY18" fmla="*/ 910583 h 1730432"/>
              <a:gd name="connsiteX19" fmla="*/ 62753 w 1389529"/>
              <a:gd name="connsiteY19" fmla="*/ 964372 h 1730432"/>
              <a:gd name="connsiteX20" fmla="*/ 80682 w 1389529"/>
              <a:gd name="connsiteY20" fmla="*/ 1018160 h 1730432"/>
              <a:gd name="connsiteX21" fmla="*/ 98612 w 1389529"/>
              <a:gd name="connsiteY21" fmla="*/ 1107807 h 1730432"/>
              <a:gd name="connsiteX22" fmla="*/ 107576 w 1389529"/>
              <a:gd name="connsiteY22" fmla="*/ 1134701 h 1730432"/>
              <a:gd name="connsiteX23" fmla="*/ 134471 w 1389529"/>
              <a:gd name="connsiteY23" fmla="*/ 1215383 h 1730432"/>
              <a:gd name="connsiteX24" fmla="*/ 152400 w 1389529"/>
              <a:gd name="connsiteY24" fmla="*/ 1269172 h 1730432"/>
              <a:gd name="connsiteX25" fmla="*/ 170329 w 1389529"/>
              <a:gd name="connsiteY25" fmla="*/ 1331925 h 1730432"/>
              <a:gd name="connsiteX26" fmla="*/ 197223 w 1389529"/>
              <a:gd name="connsiteY26" fmla="*/ 1448466 h 1730432"/>
              <a:gd name="connsiteX27" fmla="*/ 206188 w 1389529"/>
              <a:gd name="connsiteY27" fmla="*/ 1475360 h 1730432"/>
              <a:gd name="connsiteX28" fmla="*/ 224118 w 1389529"/>
              <a:gd name="connsiteY28" fmla="*/ 1493289 h 1730432"/>
              <a:gd name="connsiteX29" fmla="*/ 233082 w 1389529"/>
              <a:gd name="connsiteY29" fmla="*/ 1520183 h 1730432"/>
              <a:gd name="connsiteX30" fmla="*/ 251012 w 1389529"/>
              <a:gd name="connsiteY30" fmla="*/ 1538113 h 1730432"/>
              <a:gd name="connsiteX31" fmla="*/ 268941 w 1389529"/>
              <a:gd name="connsiteY31" fmla="*/ 1565007 h 1730432"/>
              <a:gd name="connsiteX32" fmla="*/ 277906 w 1389529"/>
              <a:gd name="connsiteY32" fmla="*/ 1600866 h 1730432"/>
              <a:gd name="connsiteX33" fmla="*/ 358588 w 1389529"/>
              <a:gd name="connsiteY33" fmla="*/ 1672583 h 1730432"/>
              <a:gd name="connsiteX34" fmla="*/ 376518 w 1389529"/>
              <a:gd name="connsiteY34" fmla="*/ 1690513 h 1730432"/>
              <a:gd name="connsiteX35" fmla="*/ 403412 w 1389529"/>
              <a:gd name="connsiteY35" fmla="*/ 1699478 h 1730432"/>
              <a:gd name="connsiteX36" fmla="*/ 466165 w 1389529"/>
              <a:gd name="connsiteY36" fmla="*/ 1726372 h 1730432"/>
              <a:gd name="connsiteX37" fmla="*/ 618565 w 1389529"/>
              <a:gd name="connsiteY37" fmla="*/ 1708442 h 1730432"/>
              <a:gd name="connsiteX38" fmla="*/ 645459 w 1389529"/>
              <a:gd name="connsiteY38" fmla="*/ 1699478 h 1730432"/>
              <a:gd name="connsiteX39" fmla="*/ 699247 w 1389529"/>
              <a:gd name="connsiteY39" fmla="*/ 1663619 h 1730432"/>
              <a:gd name="connsiteX40" fmla="*/ 735106 w 1389529"/>
              <a:gd name="connsiteY40" fmla="*/ 1627760 h 1730432"/>
              <a:gd name="connsiteX41" fmla="*/ 762000 w 1389529"/>
              <a:gd name="connsiteY41" fmla="*/ 1609831 h 1730432"/>
              <a:gd name="connsiteX42" fmla="*/ 797859 w 1389529"/>
              <a:gd name="connsiteY42" fmla="*/ 1573972 h 1730432"/>
              <a:gd name="connsiteX43" fmla="*/ 833718 w 1389529"/>
              <a:gd name="connsiteY43" fmla="*/ 1538113 h 1730432"/>
              <a:gd name="connsiteX44" fmla="*/ 851647 w 1389529"/>
              <a:gd name="connsiteY44" fmla="*/ 1520183 h 1730432"/>
              <a:gd name="connsiteX45" fmla="*/ 878541 w 1389529"/>
              <a:gd name="connsiteY45" fmla="*/ 1502254 h 1730432"/>
              <a:gd name="connsiteX46" fmla="*/ 896471 w 1389529"/>
              <a:gd name="connsiteY46" fmla="*/ 1484325 h 1730432"/>
              <a:gd name="connsiteX47" fmla="*/ 932329 w 1389529"/>
              <a:gd name="connsiteY47" fmla="*/ 1466395 h 1730432"/>
              <a:gd name="connsiteX48" fmla="*/ 950259 w 1389529"/>
              <a:gd name="connsiteY48" fmla="*/ 1448466 h 1730432"/>
              <a:gd name="connsiteX49" fmla="*/ 986118 w 1389529"/>
              <a:gd name="connsiteY49" fmla="*/ 1430536 h 1730432"/>
              <a:gd name="connsiteX50" fmla="*/ 1039906 w 1389529"/>
              <a:gd name="connsiteY50" fmla="*/ 1376748 h 1730432"/>
              <a:gd name="connsiteX51" fmla="*/ 1075765 w 1389529"/>
              <a:gd name="connsiteY51" fmla="*/ 1331925 h 1730432"/>
              <a:gd name="connsiteX52" fmla="*/ 1111623 w 1389529"/>
              <a:gd name="connsiteY52" fmla="*/ 1287101 h 1730432"/>
              <a:gd name="connsiteX53" fmla="*/ 1174376 w 1389529"/>
              <a:gd name="connsiteY53" fmla="*/ 1215383 h 1730432"/>
              <a:gd name="connsiteX54" fmla="*/ 1228165 w 1389529"/>
              <a:gd name="connsiteY54" fmla="*/ 1179525 h 1730432"/>
              <a:gd name="connsiteX55" fmla="*/ 1246094 w 1389529"/>
              <a:gd name="connsiteY55" fmla="*/ 1161595 h 1730432"/>
              <a:gd name="connsiteX56" fmla="*/ 1272988 w 1389529"/>
              <a:gd name="connsiteY56" fmla="*/ 1143666 h 1730432"/>
              <a:gd name="connsiteX57" fmla="*/ 1308847 w 1389529"/>
              <a:gd name="connsiteY57" fmla="*/ 1098842 h 1730432"/>
              <a:gd name="connsiteX58" fmla="*/ 1353671 w 1389529"/>
              <a:gd name="connsiteY58" fmla="*/ 1054019 h 1730432"/>
              <a:gd name="connsiteX59" fmla="*/ 1362635 w 1389529"/>
              <a:gd name="connsiteY59" fmla="*/ 1018160 h 1730432"/>
              <a:gd name="connsiteX60" fmla="*/ 1371600 w 1389529"/>
              <a:gd name="connsiteY60" fmla="*/ 991266 h 1730432"/>
              <a:gd name="connsiteX61" fmla="*/ 1389529 w 1389529"/>
              <a:gd name="connsiteY61" fmla="*/ 919548 h 1730432"/>
              <a:gd name="connsiteX62" fmla="*/ 1371600 w 1389529"/>
              <a:gd name="connsiteY62" fmla="*/ 767148 h 1730432"/>
              <a:gd name="connsiteX63" fmla="*/ 1344706 w 1389529"/>
              <a:gd name="connsiteY63" fmla="*/ 704395 h 1730432"/>
              <a:gd name="connsiteX64" fmla="*/ 1317812 w 1389529"/>
              <a:gd name="connsiteY64" fmla="*/ 641642 h 1730432"/>
              <a:gd name="connsiteX65" fmla="*/ 1308847 w 1389529"/>
              <a:gd name="connsiteY65" fmla="*/ 605783 h 1730432"/>
              <a:gd name="connsiteX66" fmla="*/ 1272988 w 1389529"/>
              <a:gd name="connsiteY66" fmla="*/ 551995 h 1730432"/>
              <a:gd name="connsiteX67" fmla="*/ 1255059 w 1389529"/>
              <a:gd name="connsiteY67" fmla="*/ 525101 h 1730432"/>
              <a:gd name="connsiteX68" fmla="*/ 1237129 w 1389529"/>
              <a:gd name="connsiteY68" fmla="*/ 507172 h 1730432"/>
              <a:gd name="connsiteX69" fmla="*/ 1201271 w 1389529"/>
              <a:gd name="connsiteY69" fmla="*/ 453383 h 1730432"/>
              <a:gd name="connsiteX70" fmla="*/ 1165412 w 1389529"/>
              <a:gd name="connsiteY70" fmla="*/ 408560 h 1730432"/>
              <a:gd name="connsiteX71" fmla="*/ 1111623 w 1389529"/>
              <a:gd name="connsiteY71" fmla="*/ 363736 h 1730432"/>
              <a:gd name="connsiteX72" fmla="*/ 1084729 w 1389529"/>
              <a:gd name="connsiteY72" fmla="*/ 336842 h 1730432"/>
              <a:gd name="connsiteX73" fmla="*/ 1057835 w 1389529"/>
              <a:gd name="connsiteY73" fmla="*/ 318913 h 1730432"/>
              <a:gd name="connsiteX74" fmla="*/ 1039906 w 1389529"/>
              <a:gd name="connsiteY74" fmla="*/ 300983 h 1730432"/>
              <a:gd name="connsiteX75" fmla="*/ 986118 w 1389529"/>
              <a:gd name="connsiteY75" fmla="*/ 265125 h 1730432"/>
              <a:gd name="connsiteX76" fmla="*/ 950259 w 1389529"/>
              <a:gd name="connsiteY76" fmla="*/ 238231 h 1730432"/>
              <a:gd name="connsiteX77" fmla="*/ 932329 w 1389529"/>
              <a:gd name="connsiteY77" fmla="*/ 220301 h 1730432"/>
              <a:gd name="connsiteX78" fmla="*/ 905435 w 1389529"/>
              <a:gd name="connsiteY78" fmla="*/ 211336 h 1730432"/>
              <a:gd name="connsiteX79" fmla="*/ 851647 w 1389529"/>
              <a:gd name="connsiteY79" fmla="*/ 175478 h 1730432"/>
              <a:gd name="connsiteX80" fmla="*/ 833718 w 1389529"/>
              <a:gd name="connsiteY80" fmla="*/ 157548 h 1730432"/>
              <a:gd name="connsiteX81" fmla="*/ 797859 w 1389529"/>
              <a:gd name="connsiteY81" fmla="*/ 148583 h 1730432"/>
              <a:gd name="connsiteX82" fmla="*/ 735106 w 1389529"/>
              <a:gd name="connsiteY82" fmla="*/ 121689 h 1730432"/>
              <a:gd name="connsiteX83" fmla="*/ 717176 w 1389529"/>
              <a:gd name="connsiteY83" fmla="*/ 103760 h 1730432"/>
              <a:gd name="connsiteX84" fmla="*/ 681318 w 1389529"/>
              <a:gd name="connsiteY84" fmla="*/ 85831 h 1730432"/>
              <a:gd name="connsiteX85" fmla="*/ 663388 w 1389529"/>
              <a:gd name="connsiteY85" fmla="*/ 67901 h 1730432"/>
              <a:gd name="connsiteX86" fmla="*/ 636494 w 1389529"/>
              <a:gd name="connsiteY86" fmla="*/ 49972 h 1730432"/>
              <a:gd name="connsiteX87" fmla="*/ 618565 w 1389529"/>
              <a:gd name="connsiteY87" fmla="*/ 32042 h 1730432"/>
              <a:gd name="connsiteX88" fmla="*/ 591671 w 1389529"/>
              <a:gd name="connsiteY88" fmla="*/ 14113 h 1730432"/>
              <a:gd name="connsiteX89" fmla="*/ 542906 w 1389529"/>
              <a:gd name="connsiteY89" fmla="*/ 21962 h 1730432"/>
              <a:gd name="connsiteX90" fmla="*/ 367553 w 1389529"/>
              <a:gd name="connsiteY90" fmla="*/ 5148 h 1730432"/>
              <a:gd name="connsiteX91" fmla="*/ 340659 w 1389529"/>
              <a:gd name="connsiteY91" fmla="*/ 14113 h 1730432"/>
              <a:gd name="connsiteX92" fmla="*/ 313765 w 1389529"/>
              <a:gd name="connsiteY92" fmla="*/ 76866 h 1730432"/>
              <a:gd name="connsiteX0" fmla="*/ 313765 w 1389529"/>
              <a:gd name="connsiteY0" fmla="*/ 76866 h 1730432"/>
              <a:gd name="connsiteX1" fmla="*/ 268941 w 1389529"/>
              <a:gd name="connsiteY1" fmla="*/ 112725 h 1730432"/>
              <a:gd name="connsiteX2" fmla="*/ 215153 w 1389529"/>
              <a:gd name="connsiteY2" fmla="*/ 157548 h 1730432"/>
              <a:gd name="connsiteX3" fmla="*/ 197223 w 1389529"/>
              <a:gd name="connsiteY3" fmla="*/ 184442 h 1730432"/>
              <a:gd name="connsiteX4" fmla="*/ 161365 w 1389529"/>
              <a:gd name="connsiteY4" fmla="*/ 229266 h 1730432"/>
              <a:gd name="connsiteX5" fmla="*/ 143435 w 1389529"/>
              <a:gd name="connsiteY5" fmla="*/ 265125 h 1730432"/>
              <a:gd name="connsiteX6" fmla="*/ 125506 w 1389529"/>
              <a:gd name="connsiteY6" fmla="*/ 292019 h 1730432"/>
              <a:gd name="connsiteX7" fmla="*/ 116541 w 1389529"/>
              <a:gd name="connsiteY7" fmla="*/ 318913 h 1730432"/>
              <a:gd name="connsiteX8" fmla="*/ 98612 w 1389529"/>
              <a:gd name="connsiteY8" fmla="*/ 345807 h 1730432"/>
              <a:gd name="connsiteX9" fmla="*/ 89647 w 1389529"/>
              <a:gd name="connsiteY9" fmla="*/ 372701 h 1730432"/>
              <a:gd name="connsiteX10" fmla="*/ 53788 w 1389529"/>
              <a:gd name="connsiteY10" fmla="*/ 426489 h 1730432"/>
              <a:gd name="connsiteX11" fmla="*/ 35859 w 1389529"/>
              <a:gd name="connsiteY11" fmla="*/ 453383 h 1730432"/>
              <a:gd name="connsiteX12" fmla="*/ 17929 w 1389529"/>
              <a:gd name="connsiteY12" fmla="*/ 507172 h 1730432"/>
              <a:gd name="connsiteX13" fmla="*/ 8965 w 1389529"/>
              <a:gd name="connsiteY13" fmla="*/ 578889 h 1730432"/>
              <a:gd name="connsiteX14" fmla="*/ 0 w 1389529"/>
              <a:gd name="connsiteY14" fmla="*/ 632678 h 1730432"/>
              <a:gd name="connsiteX15" fmla="*/ 8965 w 1389529"/>
              <a:gd name="connsiteY15" fmla="*/ 820936 h 1730432"/>
              <a:gd name="connsiteX16" fmla="*/ 26894 w 1389529"/>
              <a:gd name="connsiteY16" fmla="*/ 838866 h 1730432"/>
              <a:gd name="connsiteX17" fmla="*/ 35859 w 1389529"/>
              <a:gd name="connsiteY17" fmla="*/ 874725 h 1730432"/>
              <a:gd name="connsiteX18" fmla="*/ 53788 w 1389529"/>
              <a:gd name="connsiteY18" fmla="*/ 910583 h 1730432"/>
              <a:gd name="connsiteX19" fmla="*/ 62753 w 1389529"/>
              <a:gd name="connsiteY19" fmla="*/ 964372 h 1730432"/>
              <a:gd name="connsiteX20" fmla="*/ 80682 w 1389529"/>
              <a:gd name="connsiteY20" fmla="*/ 1018160 h 1730432"/>
              <a:gd name="connsiteX21" fmla="*/ 98612 w 1389529"/>
              <a:gd name="connsiteY21" fmla="*/ 1107807 h 1730432"/>
              <a:gd name="connsiteX22" fmla="*/ 107576 w 1389529"/>
              <a:gd name="connsiteY22" fmla="*/ 1134701 h 1730432"/>
              <a:gd name="connsiteX23" fmla="*/ 134471 w 1389529"/>
              <a:gd name="connsiteY23" fmla="*/ 1215383 h 1730432"/>
              <a:gd name="connsiteX24" fmla="*/ 152400 w 1389529"/>
              <a:gd name="connsiteY24" fmla="*/ 1269172 h 1730432"/>
              <a:gd name="connsiteX25" fmla="*/ 170329 w 1389529"/>
              <a:gd name="connsiteY25" fmla="*/ 1331925 h 1730432"/>
              <a:gd name="connsiteX26" fmla="*/ 197223 w 1389529"/>
              <a:gd name="connsiteY26" fmla="*/ 1448466 h 1730432"/>
              <a:gd name="connsiteX27" fmla="*/ 206188 w 1389529"/>
              <a:gd name="connsiteY27" fmla="*/ 1475360 h 1730432"/>
              <a:gd name="connsiteX28" fmla="*/ 224118 w 1389529"/>
              <a:gd name="connsiteY28" fmla="*/ 1493289 h 1730432"/>
              <a:gd name="connsiteX29" fmla="*/ 233082 w 1389529"/>
              <a:gd name="connsiteY29" fmla="*/ 1520183 h 1730432"/>
              <a:gd name="connsiteX30" fmla="*/ 251012 w 1389529"/>
              <a:gd name="connsiteY30" fmla="*/ 1538113 h 1730432"/>
              <a:gd name="connsiteX31" fmla="*/ 268941 w 1389529"/>
              <a:gd name="connsiteY31" fmla="*/ 1565007 h 1730432"/>
              <a:gd name="connsiteX32" fmla="*/ 277906 w 1389529"/>
              <a:gd name="connsiteY32" fmla="*/ 1600866 h 1730432"/>
              <a:gd name="connsiteX33" fmla="*/ 358588 w 1389529"/>
              <a:gd name="connsiteY33" fmla="*/ 1672583 h 1730432"/>
              <a:gd name="connsiteX34" fmla="*/ 376518 w 1389529"/>
              <a:gd name="connsiteY34" fmla="*/ 1690513 h 1730432"/>
              <a:gd name="connsiteX35" fmla="*/ 403412 w 1389529"/>
              <a:gd name="connsiteY35" fmla="*/ 1699478 h 1730432"/>
              <a:gd name="connsiteX36" fmla="*/ 466165 w 1389529"/>
              <a:gd name="connsiteY36" fmla="*/ 1726372 h 1730432"/>
              <a:gd name="connsiteX37" fmla="*/ 618565 w 1389529"/>
              <a:gd name="connsiteY37" fmla="*/ 1708442 h 1730432"/>
              <a:gd name="connsiteX38" fmla="*/ 645459 w 1389529"/>
              <a:gd name="connsiteY38" fmla="*/ 1699478 h 1730432"/>
              <a:gd name="connsiteX39" fmla="*/ 699247 w 1389529"/>
              <a:gd name="connsiteY39" fmla="*/ 1663619 h 1730432"/>
              <a:gd name="connsiteX40" fmla="*/ 735106 w 1389529"/>
              <a:gd name="connsiteY40" fmla="*/ 1627760 h 1730432"/>
              <a:gd name="connsiteX41" fmla="*/ 762000 w 1389529"/>
              <a:gd name="connsiteY41" fmla="*/ 1609831 h 1730432"/>
              <a:gd name="connsiteX42" fmla="*/ 797859 w 1389529"/>
              <a:gd name="connsiteY42" fmla="*/ 1573972 h 1730432"/>
              <a:gd name="connsiteX43" fmla="*/ 833718 w 1389529"/>
              <a:gd name="connsiteY43" fmla="*/ 1538113 h 1730432"/>
              <a:gd name="connsiteX44" fmla="*/ 851647 w 1389529"/>
              <a:gd name="connsiteY44" fmla="*/ 1520183 h 1730432"/>
              <a:gd name="connsiteX45" fmla="*/ 878541 w 1389529"/>
              <a:gd name="connsiteY45" fmla="*/ 1502254 h 1730432"/>
              <a:gd name="connsiteX46" fmla="*/ 896471 w 1389529"/>
              <a:gd name="connsiteY46" fmla="*/ 1484325 h 1730432"/>
              <a:gd name="connsiteX47" fmla="*/ 932329 w 1389529"/>
              <a:gd name="connsiteY47" fmla="*/ 1466395 h 1730432"/>
              <a:gd name="connsiteX48" fmla="*/ 950259 w 1389529"/>
              <a:gd name="connsiteY48" fmla="*/ 1448466 h 1730432"/>
              <a:gd name="connsiteX49" fmla="*/ 986118 w 1389529"/>
              <a:gd name="connsiteY49" fmla="*/ 1430536 h 1730432"/>
              <a:gd name="connsiteX50" fmla="*/ 1039906 w 1389529"/>
              <a:gd name="connsiteY50" fmla="*/ 1376748 h 1730432"/>
              <a:gd name="connsiteX51" fmla="*/ 1075765 w 1389529"/>
              <a:gd name="connsiteY51" fmla="*/ 1331925 h 1730432"/>
              <a:gd name="connsiteX52" fmla="*/ 1111623 w 1389529"/>
              <a:gd name="connsiteY52" fmla="*/ 1287101 h 1730432"/>
              <a:gd name="connsiteX53" fmla="*/ 1174376 w 1389529"/>
              <a:gd name="connsiteY53" fmla="*/ 1215383 h 1730432"/>
              <a:gd name="connsiteX54" fmla="*/ 1228165 w 1389529"/>
              <a:gd name="connsiteY54" fmla="*/ 1179525 h 1730432"/>
              <a:gd name="connsiteX55" fmla="*/ 1246094 w 1389529"/>
              <a:gd name="connsiteY55" fmla="*/ 1161595 h 1730432"/>
              <a:gd name="connsiteX56" fmla="*/ 1272988 w 1389529"/>
              <a:gd name="connsiteY56" fmla="*/ 1143666 h 1730432"/>
              <a:gd name="connsiteX57" fmla="*/ 1308847 w 1389529"/>
              <a:gd name="connsiteY57" fmla="*/ 1098842 h 1730432"/>
              <a:gd name="connsiteX58" fmla="*/ 1353671 w 1389529"/>
              <a:gd name="connsiteY58" fmla="*/ 1054019 h 1730432"/>
              <a:gd name="connsiteX59" fmla="*/ 1362635 w 1389529"/>
              <a:gd name="connsiteY59" fmla="*/ 1018160 h 1730432"/>
              <a:gd name="connsiteX60" fmla="*/ 1371600 w 1389529"/>
              <a:gd name="connsiteY60" fmla="*/ 991266 h 1730432"/>
              <a:gd name="connsiteX61" fmla="*/ 1389529 w 1389529"/>
              <a:gd name="connsiteY61" fmla="*/ 919548 h 1730432"/>
              <a:gd name="connsiteX62" fmla="*/ 1371600 w 1389529"/>
              <a:gd name="connsiteY62" fmla="*/ 767148 h 1730432"/>
              <a:gd name="connsiteX63" fmla="*/ 1344706 w 1389529"/>
              <a:gd name="connsiteY63" fmla="*/ 704395 h 1730432"/>
              <a:gd name="connsiteX64" fmla="*/ 1317812 w 1389529"/>
              <a:gd name="connsiteY64" fmla="*/ 641642 h 1730432"/>
              <a:gd name="connsiteX65" fmla="*/ 1308847 w 1389529"/>
              <a:gd name="connsiteY65" fmla="*/ 605783 h 1730432"/>
              <a:gd name="connsiteX66" fmla="*/ 1272988 w 1389529"/>
              <a:gd name="connsiteY66" fmla="*/ 551995 h 1730432"/>
              <a:gd name="connsiteX67" fmla="*/ 1255059 w 1389529"/>
              <a:gd name="connsiteY67" fmla="*/ 525101 h 1730432"/>
              <a:gd name="connsiteX68" fmla="*/ 1237129 w 1389529"/>
              <a:gd name="connsiteY68" fmla="*/ 507172 h 1730432"/>
              <a:gd name="connsiteX69" fmla="*/ 1201271 w 1389529"/>
              <a:gd name="connsiteY69" fmla="*/ 453383 h 1730432"/>
              <a:gd name="connsiteX70" fmla="*/ 1165412 w 1389529"/>
              <a:gd name="connsiteY70" fmla="*/ 408560 h 1730432"/>
              <a:gd name="connsiteX71" fmla="*/ 1111623 w 1389529"/>
              <a:gd name="connsiteY71" fmla="*/ 363736 h 1730432"/>
              <a:gd name="connsiteX72" fmla="*/ 1084729 w 1389529"/>
              <a:gd name="connsiteY72" fmla="*/ 336842 h 1730432"/>
              <a:gd name="connsiteX73" fmla="*/ 1057835 w 1389529"/>
              <a:gd name="connsiteY73" fmla="*/ 318913 h 1730432"/>
              <a:gd name="connsiteX74" fmla="*/ 1039906 w 1389529"/>
              <a:gd name="connsiteY74" fmla="*/ 300983 h 1730432"/>
              <a:gd name="connsiteX75" fmla="*/ 986118 w 1389529"/>
              <a:gd name="connsiteY75" fmla="*/ 265125 h 1730432"/>
              <a:gd name="connsiteX76" fmla="*/ 950259 w 1389529"/>
              <a:gd name="connsiteY76" fmla="*/ 238231 h 1730432"/>
              <a:gd name="connsiteX77" fmla="*/ 932329 w 1389529"/>
              <a:gd name="connsiteY77" fmla="*/ 220301 h 1730432"/>
              <a:gd name="connsiteX78" fmla="*/ 905435 w 1389529"/>
              <a:gd name="connsiteY78" fmla="*/ 211336 h 1730432"/>
              <a:gd name="connsiteX79" fmla="*/ 851647 w 1389529"/>
              <a:gd name="connsiteY79" fmla="*/ 175478 h 1730432"/>
              <a:gd name="connsiteX80" fmla="*/ 833718 w 1389529"/>
              <a:gd name="connsiteY80" fmla="*/ 157548 h 1730432"/>
              <a:gd name="connsiteX81" fmla="*/ 797859 w 1389529"/>
              <a:gd name="connsiteY81" fmla="*/ 148583 h 1730432"/>
              <a:gd name="connsiteX82" fmla="*/ 735106 w 1389529"/>
              <a:gd name="connsiteY82" fmla="*/ 121689 h 1730432"/>
              <a:gd name="connsiteX83" fmla="*/ 717176 w 1389529"/>
              <a:gd name="connsiteY83" fmla="*/ 103760 h 1730432"/>
              <a:gd name="connsiteX84" fmla="*/ 681318 w 1389529"/>
              <a:gd name="connsiteY84" fmla="*/ 85831 h 1730432"/>
              <a:gd name="connsiteX85" fmla="*/ 663388 w 1389529"/>
              <a:gd name="connsiteY85" fmla="*/ 67901 h 1730432"/>
              <a:gd name="connsiteX86" fmla="*/ 636494 w 1389529"/>
              <a:gd name="connsiteY86" fmla="*/ 49972 h 1730432"/>
              <a:gd name="connsiteX87" fmla="*/ 618565 w 1389529"/>
              <a:gd name="connsiteY87" fmla="*/ 32042 h 1730432"/>
              <a:gd name="connsiteX88" fmla="*/ 591671 w 1389529"/>
              <a:gd name="connsiteY88" fmla="*/ 14113 h 1730432"/>
              <a:gd name="connsiteX89" fmla="*/ 542906 w 1389529"/>
              <a:gd name="connsiteY89" fmla="*/ 21962 h 1730432"/>
              <a:gd name="connsiteX90" fmla="*/ 367553 w 1389529"/>
              <a:gd name="connsiteY90" fmla="*/ 5148 h 1730432"/>
              <a:gd name="connsiteX91" fmla="*/ 340659 w 1389529"/>
              <a:gd name="connsiteY91" fmla="*/ 14113 h 1730432"/>
              <a:gd name="connsiteX92" fmla="*/ 313765 w 1389529"/>
              <a:gd name="connsiteY92" fmla="*/ 76866 h 1730432"/>
              <a:gd name="connsiteX0" fmla="*/ 313765 w 1389529"/>
              <a:gd name="connsiteY0" fmla="*/ 70429 h 1723995"/>
              <a:gd name="connsiteX1" fmla="*/ 268941 w 1389529"/>
              <a:gd name="connsiteY1" fmla="*/ 106288 h 1723995"/>
              <a:gd name="connsiteX2" fmla="*/ 215153 w 1389529"/>
              <a:gd name="connsiteY2" fmla="*/ 151111 h 1723995"/>
              <a:gd name="connsiteX3" fmla="*/ 197223 w 1389529"/>
              <a:gd name="connsiteY3" fmla="*/ 178005 h 1723995"/>
              <a:gd name="connsiteX4" fmla="*/ 161365 w 1389529"/>
              <a:gd name="connsiteY4" fmla="*/ 222829 h 1723995"/>
              <a:gd name="connsiteX5" fmla="*/ 143435 w 1389529"/>
              <a:gd name="connsiteY5" fmla="*/ 258688 h 1723995"/>
              <a:gd name="connsiteX6" fmla="*/ 125506 w 1389529"/>
              <a:gd name="connsiteY6" fmla="*/ 285582 h 1723995"/>
              <a:gd name="connsiteX7" fmla="*/ 116541 w 1389529"/>
              <a:gd name="connsiteY7" fmla="*/ 312476 h 1723995"/>
              <a:gd name="connsiteX8" fmla="*/ 98612 w 1389529"/>
              <a:gd name="connsiteY8" fmla="*/ 339370 h 1723995"/>
              <a:gd name="connsiteX9" fmla="*/ 89647 w 1389529"/>
              <a:gd name="connsiteY9" fmla="*/ 366264 h 1723995"/>
              <a:gd name="connsiteX10" fmla="*/ 53788 w 1389529"/>
              <a:gd name="connsiteY10" fmla="*/ 420052 h 1723995"/>
              <a:gd name="connsiteX11" fmla="*/ 35859 w 1389529"/>
              <a:gd name="connsiteY11" fmla="*/ 446946 h 1723995"/>
              <a:gd name="connsiteX12" fmla="*/ 17929 w 1389529"/>
              <a:gd name="connsiteY12" fmla="*/ 500735 h 1723995"/>
              <a:gd name="connsiteX13" fmla="*/ 8965 w 1389529"/>
              <a:gd name="connsiteY13" fmla="*/ 572452 h 1723995"/>
              <a:gd name="connsiteX14" fmla="*/ 0 w 1389529"/>
              <a:gd name="connsiteY14" fmla="*/ 626241 h 1723995"/>
              <a:gd name="connsiteX15" fmla="*/ 8965 w 1389529"/>
              <a:gd name="connsiteY15" fmla="*/ 814499 h 1723995"/>
              <a:gd name="connsiteX16" fmla="*/ 26894 w 1389529"/>
              <a:gd name="connsiteY16" fmla="*/ 832429 h 1723995"/>
              <a:gd name="connsiteX17" fmla="*/ 35859 w 1389529"/>
              <a:gd name="connsiteY17" fmla="*/ 868288 h 1723995"/>
              <a:gd name="connsiteX18" fmla="*/ 53788 w 1389529"/>
              <a:gd name="connsiteY18" fmla="*/ 904146 h 1723995"/>
              <a:gd name="connsiteX19" fmla="*/ 62753 w 1389529"/>
              <a:gd name="connsiteY19" fmla="*/ 957935 h 1723995"/>
              <a:gd name="connsiteX20" fmla="*/ 80682 w 1389529"/>
              <a:gd name="connsiteY20" fmla="*/ 1011723 h 1723995"/>
              <a:gd name="connsiteX21" fmla="*/ 98612 w 1389529"/>
              <a:gd name="connsiteY21" fmla="*/ 1101370 h 1723995"/>
              <a:gd name="connsiteX22" fmla="*/ 107576 w 1389529"/>
              <a:gd name="connsiteY22" fmla="*/ 1128264 h 1723995"/>
              <a:gd name="connsiteX23" fmla="*/ 134471 w 1389529"/>
              <a:gd name="connsiteY23" fmla="*/ 1208946 h 1723995"/>
              <a:gd name="connsiteX24" fmla="*/ 152400 w 1389529"/>
              <a:gd name="connsiteY24" fmla="*/ 1262735 h 1723995"/>
              <a:gd name="connsiteX25" fmla="*/ 170329 w 1389529"/>
              <a:gd name="connsiteY25" fmla="*/ 1325488 h 1723995"/>
              <a:gd name="connsiteX26" fmla="*/ 197223 w 1389529"/>
              <a:gd name="connsiteY26" fmla="*/ 1442029 h 1723995"/>
              <a:gd name="connsiteX27" fmla="*/ 206188 w 1389529"/>
              <a:gd name="connsiteY27" fmla="*/ 1468923 h 1723995"/>
              <a:gd name="connsiteX28" fmla="*/ 224118 w 1389529"/>
              <a:gd name="connsiteY28" fmla="*/ 1486852 h 1723995"/>
              <a:gd name="connsiteX29" fmla="*/ 233082 w 1389529"/>
              <a:gd name="connsiteY29" fmla="*/ 1513746 h 1723995"/>
              <a:gd name="connsiteX30" fmla="*/ 251012 w 1389529"/>
              <a:gd name="connsiteY30" fmla="*/ 1531676 h 1723995"/>
              <a:gd name="connsiteX31" fmla="*/ 268941 w 1389529"/>
              <a:gd name="connsiteY31" fmla="*/ 1558570 h 1723995"/>
              <a:gd name="connsiteX32" fmla="*/ 277906 w 1389529"/>
              <a:gd name="connsiteY32" fmla="*/ 1594429 h 1723995"/>
              <a:gd name="connsiteX33" fmla="*/ 358588 w 1389529"/>
              <a:gd name="connsiteY33" fmla="*/ 1666146 h 1723995"/>
              <a:gd name="connsiteX34" fmla="*/ 376518 w 1389529"/>
              <a:gd name="connsiteY34" fmla="*/ 1684076 h 1723995"/>
              <a:gd name="connsiteX35" fmla="*/ 403412 w 1389529"/>
              <a:gd name="connsiteY35" fmla="*/ 1693041 h 1723995"/>
              <a:gd name="connsiteX36" fmla="*/ 466165 w 1389529"/>
              <a:gd name="connsiteY36" fmla="*/ 1719935 h 1723995"/>
              <a:gd name="connsiteX37" fmla="*/ 618565 w 1389529"/>
              <a:gd name="connsiteY37" fmla="*/ 1702005 h 1723995"/>
              <a:gd name="connsiteX38" fmla="*/ 645459 w 1389529"/>
              <a:gd name="connsiteY38" fmla="*/ 1693041 h 1723995"/>
              <a:gd name="connsiteX39" fmla="*/ 699247 w 1389529"/>
              <a:gd name="connsiteY39" fmla="*/ 1657182 h 1723995"/>
              <a:gd name="connsiteX40" fmla="*/ 735106 w 1389529"/>
              <a:gd name="connsiteY40" fmla="*/ 1621323 h 1723995"/>
              <a:gd name="connsiteX41" fmla="*/ 762000 w 1389529"/>
              <a:gd name="connsiteY41" fmla="*/ 1603394 h 1723995"/>
              <a:gd name="connsiteX42" fmla="*/ 797859 w 1389529"/>
              <a:gd name="connsiteY42" fmla="*/ 1567535 h 1723995"/>
              <a:gd name="connsiteX43" fmla="*/ 833718 w 1389529"/>
              <a:gd name="connsiteY43" fmla="*/ 1531676 h 1723995"/>
              <a:gd name="connsiteX44" fmla="*/ 851647 w 1389529"/>
              <a:gd name="connsiteY44" fmla="*/ 1513746 h 1723995"/>
              <a:gd name="connsiteX45" fmla="*/ 878541 w 1389529"/>
              <a:gd name="connsiteY45" fmla="*/ 1495817 h 1723995"/>
              <a:gd name="connsiteX46" fmla="*/ 896471 w 1389529"/>
              <a:gd name="connsiteY46" fmla="*/ 1477888 h 1723995"/>
              <a:gd name="connsiteX47" fmla="*/ 932329 w 1389529"/>
              <a:gd name="connsiteY47" fmla="*/ 1459958 h 1723995"/>
              <a:gd name="connsiteX48" fmla="*/ 950259 w 1389529"/>
              <a:gd name="connsiteY48" fmla="*/ 1442029 h 1723995"/>
              <a:gd name="connsiteX49" fmla="*/ 986118 w 1389529"/>
              <a:gd name="connsiteY49" fmla="*/ 1424099 h 1723995"/>
              <a:gd name="connsiteX50" fmla="*/ 1039906 w 1389529"/>
              <a:gd name="connsiteY50" fmla="*/ 1370311 h 1723995"/>
              <a:gd name="connsiteX51" fmla="*/ 1075765 w 1389529"/>
              <a:gd name="connsiteY51" fmla="*/ 1325488 h 1723995"/>
              <a:gd name="connsiteX52" fmla="*/ 1111623 w 1389529"/>
              <a:gd name="connsiteY52" fmla="*/ 1280664 h 1723995"/>
              <a:gd name="connsiteX53" fmla="*/ 1174376 w 1389529"/>
              <a:gd name="connsiteY53" fmla="*/ 1208946 h 1723995"/>
              <a:gd name="connsiteX54" fmla="*/ 1228165 w 1389529"/>
              <a:gd name="connsiteY54" fmla="*/ 1173088 h 1723995"/>
              <a:gd name="connsiteX55" fmla="*/ 1246094 w 1389529"/>
              <a:gd name="connsiteY55" fmla="*/ 1155158 h 1723995"/>
              <a:gd name="connsiteX56" fmla="*/ 1272988 w 1389529"/>
              <a:gd name="connsiteY56" fmla="*/ 1137229 h 1723995"/>
              <a:gd name="connsiteX57" fmla="*/ 1308847 w 1389529"/>
              <a:gd name="connsiteY57" fmla="*/ 1092405 h 1723995"/>
              <a:gd name="connsiteX58" fmla="*/ 1353671 w 1389529"/>
              <a:gd name="connsiteY58" fmla="*/ 1047582 h 1723995"/>
              <a:gd name="connsiteX59" fmla="*/ 1362635 w 1389529"/>
              <a:gd name="connsiteY59" fmla="*/ 1011723 h 1723995"/>
              <a:gd name="connsiteX60" fmla="*/ 1371600 w 1389529"/>
              <a:gd name="connsiteY60" fmla="*/ 984829 h 1723995"/>
              <a:gd name="connsiteX61" fmla="*/ 1389529 w 1389529"/>
              <a:gd name="connsiteY61" fmla="*/ 913111 h 1723995"/>
              <a:gd name="connsiteX62" fmla="*/ 1371600 w 1389529"/>
              <a:gd name="connsiteY62" fmla="*/ 760711 h 1723995"/>
              <a:gd name="connsiteX63" fmla="*/ 1344706 w 1389529"/>
              <a:gd name="connsiteY63" fmla="*/ 697958 h 1723995"/>
              <a:gd name="connsiteX64" fmla="*/ 1317812 w 1389529"/>
              <a:gd name="connsiteY64" fmla="*/ 635205 h 1723995"/>
              <a:gd name="connsiteX65" fmla="*/ 1308847 w 1389529"/>
              <a:gd name="connsiteY65" fmla="*/ 599346 h 1723995"/>
              <a:gd name="connsiteX66" fmla="*/ 1272988 w 1389529"/>
              <a:gd name="connsiteY66" fmla="*/ 545558 h 1723995"/>
              <a:gd name="connsiteX67" fmla="*/ 1255059 w 1389529"/>
              <a:gd name="connsiteY67" fmla="*/ 518664 h 1723995"/>
              <a:gd name="connsiteX68" fmla="*/ 1237129 w 1389529"/>
              <a:gd name="connsiteY68" fmla="*/ 500735 h 1723995"/>
              <a:gd name="connsiteX69" fmla="*/ 1201271 w 1389529"/>
              <a:gd name="connsiteY69" fmla="*/ 446946 h 1723995"/>
              <a:gd name="connsiteX70" fmla="*/ 1165412 w 1389529"/>
              <a:gd name="connsiteY70" fmla="*/ 402123 h 1723995"/>
              <a:gd name="connsiteX71" fmla="*/ 1111623 w 1389529"/>
              <a:gd name="connsiteY71" fmla="*/ 357299 h 1723995"/>
              <a:gd name="connsiteX72" fmla="*/ 1084729 w 1389529"/>
              <a:gd name="connsiteY72" fmla="*/ 330405 h 1723995"/>
              <a:gd name="connsiteX73" fmla="*/ 1057835 w 1389529"/>
              <a:gd name="connsiteY73" fmla="*/ 312476 h 1723995"/>
              <a:gd name="connsiteX74" fmla="*/ 1039906 w 1389529"/>
              <a:gd name="connsiteY74" fmla="*/ 294546 h 1723995"/>
              <a:gd name="connsiteX75" fmla="*/ 986118 w 1389529"/>
              <a:gd name="connsiteY75" fmla="*/ 258688 h 1723995"/>
              <a:gd name="connsiteX76" fmla="*/ 950259 w 1389529"/>
              <a:gd name="connsiteY76" fmla="*/ 231794 h 1723995"/>
              <a:gd name="connsiteX77" fmla="*/ 932329 w 1389529"/>
              <a:gd name="connsiteY77" fmla="*/ 213864 h 1723995"/>
              <a:gd name="connsiteX78" fmla="*/ 905435 w 1389529"/>
              <a:gd name="connsiteY78" fmla="*/ 204899 h 1723995"/>
              <a:gd name="connsiteX79" fmla="*/ 851647 w 1389529"/>
              <a:gd name="connsiteY79" fmla="*/ 169041 h 1723995"/>
              <a:gd name="connsiteX80" fmla="*/ 833718 w 1389529"/>
              <a:gd name="connsiteY80" fmla="*/ 151111 h 1723995"/>
              <a:gd name="connsiteX81" fmla="*/ 797859 w 1389529"/>
              <a:gd name="connsiteY81" fmla="*/ 142146 h 1723995"/>
              <a:gd name="connsiteX82" fmla="*/ 735106 w 1389529"/>
              <a:gd name="connsiteY82" fmla="*/ 115252 h 1723995"/>
              <a:gd name="connsiteX83" fmla="*/ 717176 w 1389529"/>
              <a:gd name="connsiteY83" fmla="*/ 97323 h 1723995"/>
              <a:gd name="connsiteX84" fmla="*/ 681318 w 1389529"/>
              <a:gd name="connsiteY84" fmla="*/ 79394 h 1723995"/>
              <a:gd name="connsiteX85" fmla="*/ 663388 w 1389529"/>
              <a:gd name="connsiteY85" fmla="*/ 61464 h 1723995"/>
              <a:gd name="connsiteX86" fmla="*/ 636494 w 1389529"/>
              <a:gd name="connsiteY86" fmla="*/ 43535 h 1723995"/>
              <a:gd name="connsiteX87" fmla="*/ 618565 w 1389529"/>
              <a:gd name="connsiteY87" fmla="*/ 25605 h 1723995"/>
              <a:gd name="connsiteX88" fmla="*/ 591671 w 1389529"/>
              <a:gd name="connsiteY88" fmla="*/ 7676 h 1723995"/>
              <a:gd name="connsiteX89" fmla="*/ 542906 w 1389529"/>
              <a:gd name="connsiteY89" fmla="*/ 15525 h 1723995"/>
              <a:gd name="connsiteX90" fmla="*/ 439561 w 1389529"/>
              <a:gd name="connsiteY90" fmla="*/ 65002 h 1723995"/>
              <a:gd name="connsiteX91" fmla="*/ 340659 w 1389529"/>
              <a:gd name="connsiteY91" fmla="*/ 7676 h 1723995"/>
              <a:gd name="connsiteX92" fmla="*/ 313765 w 1389529"/>
              <a:gd name="connsiteY92" fmla="*/ 70429 h 1723995"/>
              <a:gd name="connsiteX0" fmla="*/ 313765 w 1389529"/>
              <a:gd name="connsiteY0" fmla="*/ 70429 h 1723995"/>
              <a:gd name="connsiteX1" fmla="*/ 268941 w 1389529"/>
              <a:gd name="connsiteY1" fmla="*/ 106288 h 1723995"/>
              <a:gd name="connsiteX2" fmla="*/ 215153 w 1389529"/>
              <a:gd name="connsiteY2" fmla="*/ 151111 h 1723995"/>
              <a:gd name="connsiteX3" fmla="*/ 197223 w 1389529"/>
              <a:gd name="connsiteY3" fmla="*/ 178005 h 1723995"/>
              <a:gd name="connsiteX4" fmla="*/ 161365 w 1389529"/>
              <a:gd name="connsiteY4" fmla="*/ 222829 h 1723995"/>
              <a:gd name="connsiteX5" fmla="*/ 143435 w 1389529"/>
              <a:gd name="connsiteY5" fmla="*/ 258688 h 1723995"/>
              <a:gd name="connsiteX6" fmla="*/ 125506 w 1389529"/>
              <a:gd name="connsiteY6" fmla="*/ 285582 h 1723995"/>
              <a:gd name="connsiteX7" fmla="*/ 116541 w 1389529"/>
              <a:gd name="connsiteY7" fmla="*/ 312476 h 1723995"/>
              <a:gd name="connsiteX8" fmla="*/ 98612 w 1389529"/>
              <a:gd name="connsiteY8" fmla="*/ 339370 h 1723995"/>
              <a:gd name="connsiteX9" fmla="*/ 89647 w 1389529"/>
              <a:gd name="connsiteY9" fmla="*/ 366264 h 1723995"/>
              <a:gd name="connsiteX10" fmla="*/ 53788 w 1389529"/>
              <a:gd name="connsiteY10" fmla="*/ 420052 h 1723995"/>
              <a:gd name="connsiteX11" fmla="*/ 35859 w 1389529"/>
              <a:gd name="connsiteY11" fmla="*/ 446946 h 1723995"/>
              <a:gd name="connsiteX12" fmla="*/ 17929 w 1389529"/>
              <a:gd name="connsiteY12" fmla="*/ 500735 h 1723995"/>
              <a:gd name="connsiteX13" fmla="*/ 8965 w 1389529"/>
              <a:gd name="connsiteY13" fmla="*/ 572452 h 1723995"/>
              <a:gd name="connsiteX14" fmla="*/ 0 w 1389529"/>
              <a:gd name="connsiteY14" fmla="*/ 626241 h 1723995"/>
              <a:gd name="connsiteX15" fmla="*/ 8965 w 1389529"/>
              <a:gd name="connsiteY15" fmla="*/ 814499 h 1723995"/>
              <a:gd name="connsiteX16" fmla="*/ 26894 w 1389529"/>
              <a:gd name="connsiteY16" fmla="*/ 832429 h 1723995"/>
              <a:gd name="connsiteX17" fmla="*/ 35859 w 1389529"/>
              <a:gd name="connsiteY17" fmla="*/ 868288 h 1723995"/>
              <a:gd name="connsiteX18" fmla="*/ 53788 w 1389529"/>
              <a:gd name="connsiteY18" fmla="*/ 904146 h 1723995"/>
              <a:gd name="connsiteX19" fmla="*/ 62753 w 1389529"/>
              <a:gd name="connsiteY19" fmla="*/ 957935 h 1723995"/>
              <a:gd name="connsiteX20" fmla="*/ 80682 w 1389529"/>
              <a:gd name="connsiteY20" fmla="*/ 1011723 h 1723995"/>
              <a:gd name="connsiteX21" fmla="*/ 98612 w 1389529"/>
              <a:gd name="connsiteY21" fmla="*/ 1101370 h 1723995"/>
              <a:gd name="connsiteX22" fmla="*/ 107576 w 1389529"/>
              <a:gd name="connsiteY22" fmla="*/ 1128264 h 1723995"/>
              <a:gd name="connsiteX23" fmla="*/ 134471 w 1389529"/>
              <a:gd name="connsiteY23" fmla="*/ 1208946 h 1723995"/>
              <a:gd name="connsiteX24" fmla="*/ 152400 w 1389529"/>
              <a:gd name="connsiteY24" fmla="*/ 1262735 h 1723995"/>
              <a:gd name="connsiteX25" fmla="*/ 170329 w 1389529"/>
              <a:gd name="connsiteY25" fmla="*/ 1325488 h 1723995"/>
              <a:gd name="connsiteX26" fmla="*/ 197223 w 1389529"/>
              <a:gd name="connsiteY26" fmla="*/ 1442029 h 1723995"/>
              <a:gd name="connsiteX27" fmla="*/ 206188 w 1389529"/>
              <a:gd name="connsiteY27" fmla="*/ 1468923 h 1723995"/>
              <a:gd name="connsiteX28" fmla="*/ 224118 w 1389529"/>
              <a:gd name="connsiteY28" fmla="*/ 1486852 h 1723995"/>
              <a:gd name="connsiteX29" fmla="*/ 233082 w 1389529"/>
              <a:gd name="connsiteY29" fmla="*/ 1513746 h 1723995"/>
              <a:gd name="connsiteX30" fmla="*/ 251012 w 1389529"/>
              <a:gd name="connsiteY30" fmla="*/ 1531676 h 1723995"/>
              <a:gd name="connsiteX31" fmla="*/ 268941 w 1389529"/>
              <a:gd name="connsiteY31" fmla="*/ 1558570 h 1723995"/>
              <a:gd name="connsiteX32" fmla="*/ 277906 w 1389529"/>
              <a:gd name="connsiteY32" fmla="*/ 1594429 h 1723995"/>
              <a:gd name="connsiteX33" fmla="*/ 358588 w 1389529"/>
              <a:gd name="connsiteY33" fmla="*/ 1666146 h 1723995"/>
              <a:gd name="connsiteX34" fmla="*/ 376518 w 1389529"/>
              <a:gd name="connsiteY34" fmla="*/ 1684076 h 1723995"/>
              <a:gd name="connsiteX35" fmla="*/ 403412 w 1389529"/>
              <a:gd name="connsiteY35" fmla="*/ 1693041 h 1723995"/>
              <a:gd name="connsiteX36" fmla="*/ 466165 w 1389529"/>
              <a:gd name="connsiteY36" fmla="*/ 1719935 h 1723995"/>
              <a:gd name="connsiteX37" fmla="*/ 618565 w 1389529"/>
              <a:gd name="connsiteY37" fmla="*/ 1702005 h 1723995"/>
              <a:gd name="connsiteX38" fmla="*/ 645459 w 1389529"/>
              <a:gd name="connsiteY38" fmla="*/ 1693041 h 1723995"/>
              <a:gd name="connsiteX39" fmla="*/ 699247 w 1389529"/>
              <a:gd name="connsiteY39" fmla="*/ 1657182 h 1723995"/>
              <a:gd name="connsiteX40" fmla="*/ 735106 w 1389529"/>
              <a:gd name="connsiteY40" fmla="*/ 1621323 h 1723995"/>
              <a:gd name="connsiteX41" fmla="*/ 762000 w 1389529"/>
              <a:gd name="connsiteY41" fmla="*/ 1603394 h 1723995"/>
              <a:gd name="connsiteX42" fmla="*/ 797859 w 1389529"/>
              <a:gd name="connsiteY42" fmla="*/ 1567535 h 1723995"/>
              <a:gd name="connsiteX43" fmla="*/ 833718 w 1389529"/>
              <a:gd name="connsiteY43" fmla="*/ 1531676 h 1723995"/>
              <a:gd name="connsiteX44" fmla="*/ 851647 w 1389529"/>
              <a:gd name="connsiteY44" fmla="*/ 1513746 h 1723995"/>
              <a:gd name="connsiteX45" fmla="*/ 878541 w 1389529"/>
              <a:gd name="connsiteY45" fmla="*/ 1495817 h 1723995"/>
              <a:gd name="connsiteX46" fmla="*/ 896471 w 1389529"/>
              <a:gd name="connsiteY46" fmla="*/ 1477888 h 1723995"/>
              <a:gd name="connsiteX47" fmla="*/ 932329 w 1389529"/>
              <a:gd name="connsiteY47" fmla="*/ 1459958 h 1723995"/>
              <a:gd name="connsiteX48" fmla="*/ 950259 w 1389529"/>
              <a:gd name="connsiteY48" fmla="*/ 1442029 h 1723995"/>
              <a:gd name="connsiteX49" fmla="*/ 986118 w 1389529"/>
              <a:gd name="connsiteY49" fmla="*/ 1424099 h 1723995"/>
              <a:gd name="connsiteX50" fmla="*/ 1039906 w 1389529"/>
              <a:gd name="connsiteY50" fmla="*/ 1370311 h 1723995"/>
              <a:gd name="connsiteX51" fmla="*/ 1075765 w 1389529"/>
              <a:gd name="connsiteY51" fmla="*/ 1325488 h 1723995"/>
              <a:gd name="connsiteX52" fmla="*/ 1111623 w 1389529"/>
              <a:gd name="connsiteY52" fmla="*/ 1280664 h 1723995"/>
              <a:gd name="connsiteX53" fmla="*/ 1174376 w 1389529"/>
              <a:gd name="connsiteY53" fmla="*/ 1208946 h 1723995"/>
              <a:gd name="connsiteX54" fmla="*/ 1228165 w 1389529"/>
              <a:gd name="connsiteY54" fmla="*/ 1173088 h 1723995"/>
              <a:gd name="connsiteX55" fmla="*/ 1246094 w 1389529"/>
              <a:gd name="connsiteY55" fmla="*/ 1155158 h 1723995"/>
              <a:gd name="connsiteX56" fmla="*/ 1272988 w 1389529"/>
              <a:gd name="connsiteY56" fmla="*/ 1137229 h 1723995"/>
              <a:gd name="connsiteX57" fmla="*/ 1308847 w 1389529"/>
              <a:gd name="connsiteY57" fmla="*/ 1092405 h 1723995"/>
              <a:gd name="connsiteX58" fmla="*/ 1353671 w 1389529"/>
              <a:gd name="connsiteY58" fmla="*/ 1047582 h 1723995"/>
              <a:gd name="connsiteX59" fmla="*/ 1362635 w 1389529"/>
              <a:gd name="connsiteY59" fmla="*/ 1011723 h 1723995"/>
              <a:gd name="connsiteX60" fmla="*/ 1371600 w 1389529"/>
              <a:gd name="connsiteY60" fmla="*/ 984829 h 1723995"/>
              <a:gd name="connsiteX61" fmla="*/ 1389529 w 1389529"/>
              <a:gd name="connsiteY61" fmla="*/ 913111 h 1723995"/>
              <a:gd name="connsiteX62" fmla="*/ 1371600 w 1389529"/>
              <a:gd name="connsiteY62" fmla="*/ 760711 h 1723995"/>
              <a:gd name="connsiteX63" fmla="*/ 1344706 w 1389529"/>
              <a:gd name="connsiteY63" fmla="*/ 697958 h 1723995"/>
              <a:gd name="connsiteX64" fmla="*/ 1317812 w 1389529"/>
              <a:gd name="connsiteY64" fmla="*/ 635205 h 1723995"/>
              <a:gd name="connsiteX65" fmla="*/ 1308847 w 1389529"/>
              <a:gd name="connsiteY65" fmla="*/ 599346 h 1723995"/>
              <a:gd name="connsiteX66" fmla="*/ 1272988 w 1389529"/>
              <a:gd name="connsiteY66" fmla="*/ 545558 h 1723995"/>
              <a:gd name="connsiteX67" fmla="*/ 1255059 w 1389529"/>
              <a:gd name="connsiteY67" fmla="*/ 518664 h 1723995"/>
              <a:gd name="connsiteX68" fmla="*/ 1237129 w 1389529"/>
              <a:gd name="connsiteY68" fmla="*/ 500735 h 1723995"/>
              <a:gd name="connsiteX69" fmla="*/ 1201271 w 1389529"/>
              <a:gd name="connsiteY69" fmla="*/ 446946 h 1723995"/>
              <a:gd name="connsiteX70" fmla="*/ 1165412 w 1389529"/>
              <a:gd name="connsiteY70" fmla="*/ 402123 h 1723995"/>
              <a:gd name="connsiteX71" fmla="*/ 1111623 w 1389529"/>
              <a:gd name="connsiteY71" fmla="*/ 357299 h 1723995"/>
              <a:gd name="connsiteX72" fmla="*/ 1084729 w 1389529"/>
              <a:gd name="connsiteY72" fmla="*/ 330405 h 1723995"/>
              <a:gd name="connsiteX73" fmla="*/ 1057835 w 1389529"/>
              <a:gd name="connsiteY73" fmla="*/ 312476 h 1723995"/>
              <a:gd name="connsiteX74" fmla="*/ 1039906 w 1389529"/>
              <a:gd name="connsiteY74" fmla="*/ 294546 h 1723995"/>
              <a:gd name="connsiteX75" fmla="*/ 986118 w 1389529"/>
              <a:gd name="connsiteY75" fmla="*/ 258688 h 1723995"/>
              <a:gd name="connsiteX76" fmla="*/ 950259 w 1389529"/>
              <a:gd name="connsiteY76" fmla="*/ 231794 h 1723995"/>
              <a:gd name="connsiteX77" fmla="*/ 932329 w 1389529"/>
              <a:gd name="connsiteY77" fmla="*/ 213864 h 1723995"/>
              <a:gd name="connsiteX78" fmla="*/ 905435 w 1389529"/>
              <a:gd name="connsiteY78" fmla="*/ 204899 h 1723995"/>
              <a:gd name="connsiteX79" fmla="*/ 851647 w 1389529"/>
              <a:gd name="connsiteY79" fmla="*/ 169041 h 1723995"/>
              <a:gd name="connsiteX80" fmla="*/ 833718 w 1389529"/>
              <a:gd name="connsiteY80" fmla="*/ 151111 h 1723995"/>
              <a:gd name="connsiteX81" fmla="*/ 797859 w 1389529"/>
              <a:gd name="connsiteY81" fmla="*/ 142146 h 1723995"/>
              <a:gd name="connsiteX82" fmla="*/ 735106 w 1389529"/>
              <a:gd name="connsiteY82" fmla="*/ 115252 h 1723995"/>
              <a:gd name="connsiteX83" fmla="*/ 717176 w 1389529"/>
              <a:gd name="connsiteY83" fmla="*/ 97323 h 1723995"/>
              <a:gd name="connsiteX84" fmla="*/ 681318 w 1389529"/>
              <a:gd name="connsiteY84" fmla="*/ 79394 h 1723995"/>
              <a:gd name="connsiteX85" fmla="*/ 663388 w 1389529"/>
              <a:gd name="connsiteY85" fmla="*/ 61464 h 1723995"/>
              <a:gd name="connsiteX86" fmla="*/ 636494 w 1389529"/>
              <a:gd name="connsiteY86" fmla="*/ 43535 h 1723995"/>
              <a:gd name="connsiteX87" fmla="*/ 618565 w 1389529"/>
              <a:gd name="connsiteY87" fmla="*/ 25605 h 1723995"/>
              <a:gd name="connsiteX88" fmla="*/ 591671 w 1389529"/>
              <a:gd name="connsiteY88" fmla="*/ 7676 h 1723995"/>
              <a:gd name="connsiteX89" fmla="*/ 542906 w 1389529"/>
              <a:gd name="connsiteY89" fmla="*/ 15525 h 1723995"/>
              <a:gd name="connsiteX90" fmla="*/ 439561 w 1389529"/>
              <a:gd name="connsiteY90" fmla="*/ 65002 h 1723995"/>
              <a:gd name="connsiteX91" fmla="*/ 340659 w 1389529"/>
              <a:gd name="connsiteY91" fmla="*/ 7676 h 1723995"/>
              <a:gd name="connsiteX92" fmla="*/ 313765 w 1389529"/>
              <a:gd name="connsiteY92" fmla="*/ 70429 h 1723995"/>
              <a:gd name="connsiteX0" fmla="*/ 313765 w 1389529"/>
              <a:gd name="connsiteY0" fmla="*/ 70429 h 1723995"/>
              <a:gd name="connsiteX1" fmla="*/ 268941 w 1389529"/>
              <a:gd name="connsiteY1" fmla="*/ 106288 h 1723995"/>
              <a:gd name="connsiteX2" fmla="*/ 215153 w 1389529"/>
              <a:gd name="connsiteY2" fmla="*/ 151111 h 1723995"/>
              <a:gd name="connsiteX3" fmla="*/ 197223 w 1389529"/>
              <a:gd name="connsiteY3" fmla="*/ 178005 h 1723995"/>
              <a:gd name="connsiteX4" fmla="*/ 161365 w 1389529"/>
              <a:gd name="connsiteY4" fmla="*/ 222829 h 1723995"/>
              <a:gd name="connsiteX5" fmla="*/ 143435 w 1389529"/>
              <a:gd name="connsiteY5" fmla="*/ 258688 h 1723995"/>
              <a:gd name="connsiteX6" fmla="*/ 125506 w 1389529"/>
              <a:gd name="connsiteY6" fmla="*/ 285582 h 1723995"/>
              <a:gd name="connsiteX7" fmla="*/ 116541 w 1389529"/>
              <a:gd name="connsiteY7" fmla="*/ 312476 h 1723995"/>
              <a:gd name="connsiteX8" fmla="*/ 98612 w 1389529"/>
              <a:gd name="connsiteY8" fmla="*/ 339370 h 1723995"/>
              <a:gd name="connsiteX9" fmla="*/ 89647 w 1389529"/>
              <a:gd name="connsiteY9" fmla="*/ 366264 h 1723995"/>
              <a:gd name="connsiteX10" fmla="*/ 53788 w 1389529"/>
              <a:gd name="connsiteY10" fmla="*/ 420052 h 1723995"/>
              <a:gd name="connsiteX11" fmla="*/ 35859 w 1389529"/>
              <a:gd name="connsiteY11" fmla="*/ 446946 h 1723995"/>
              <a:gd name="connsiteX12" fmla="*/ 17929 w 1389529"/>
              <a:gd name="connsiteY12" fmla="*/ 500735 h 1723995"/>
              <a:gd name="connsiteX13" fmla="*/ 8965 w 1389529"/>
              <a:gd name="connsiteY13" fmla="*/ 572452 h 1723995"/>
              <a:gd name="connsiteX14" fmla="*/ 0 w 1389529"/>
              <a:gd name="connsiteY14" fmla="*/ 626241 h 1723995"/>
              <a:gd name="connsiteX15" fmla="*/ 8965 w 1389529"/>
              <a:gd name="connsiteY15" fmla="*/ 814499 h 1723995"/>
              <a:gd name="connsiteX16" fmla="*/ 26894 w 1389529"/>
              <a:gd name="connsiteY16" fmla="*/ 832429 h 1723995"/>
              <a:gd name="connsiteX17" fmla="*/ 35859 w 1389529"/>
              <a:gd name="connsiteY17" fmla="*/ 868288 h 1723995"/>
              <a:gd name="connsiteX18" fmla="*/ 53788 w 1389529"/>
              <a:gd name="connsiteY18" fmla="*/ 904146 h 1723995"/>
              <a:gd name="connsiteX19" fmla="*/ 62753 w 1389529"/>
              <a:gd name="connsiteY19" fmla="*/ 957935 h 1723995"/>
              <a:gd name="connsiteX20" fmla="*/ 80682 w 1389529"/>
              <a:gd name="connsiteY20" fmla="*/ 1011723 h 1723995"/>
              <a:gd name="connsiteX21" fmla="*/ 98612 w 1389529"/>
              <a:gd name="connsiteY21" fmla="*/ 1101370 h 1723995"/>
              <a:gd name="connsiteX22" fmla="*/ 107576 w 1389529"/>
              <a:gd name="connsiteY22" fmla="*/ 1128264 h 1723995"/>
              <a:gd name="connsiteX23" fmla="*/ 134471 w 1389529"/>
              <a:gd name="connsiteY23" fmla="*/ 1208946 h 1723995"/>
              <a:gd name="connsiteX24" fmla="*/ 152400 w 1389529"/>
              <a:gd name="connsiteY24" fmla="*/ 1262735 h 1723995"/>
              <a:gd name="connsiteX25" fmla="*/ 170329 w 1389529"/>
              <a:gd name="connsiteY25" fmla="*/ 1325488 h 1723995"/>
              <a:gd name="connsiteX26" fmla="*/ 197223 w 1389529"/>
              <a:gd name="connsiteY26" fmla="*/ 1442029 h 1723995"/>
              <a:gd name="connsiteX27" fmla="*/ 206188 w 1389529"/>
              <a:gd name="connsiteY27" fmla="*/ 1468923 h 1723995"/>
              <a:gd name="connsiteX28" fmla="*/ 224118 w 1389529"/>
              <a:gd name="connsiteY28" fmla="*/ 1486852 h 1723995"/>
              <a:gd name="connsiteX29" fmla="*/ 233082 w 1389529"/>
              <a:gd name="connsiteY29" fmla="*/ 1513746 h 1723995"/>
              <a:gd name="connsiteX30" fmla="*/ 251012 w 1389529"/>
              <a:gd name="connsiteY30" fmla="*/ 1531676 h 1723995"/>
              <a:gd name="connsiteX31" fmla="*/ 268941 w 1389529"/>
              <a:gd name="connsiteY31" fmla="*/ 1558570 h 1723995"/>
              <a:gd name="connsiteX32" fmla="*/ 277906 w 1389529"/>
              <a:gd name="connsiteY32" fmla="*/ 1594429 h 1723995"/>
              <a:gd name="connsiteX33" fmla="*/ 358588 w 1389529"/>
              <a:gd name="connsiteY33" fmla="*/ 1666146 h 1723995"/>
              <a:gd name="connsiteX34" fmla="*/ 376518 w 1389529"/>
              <a:gd name="connsiteY34" fmla="*/ 1684076 h 1723995"/>
              <a:gd name="connsiteX35" fmla="*/ 403412 w 1389529"/>
              <a:gd name="connsiteY35" fmla="*/ 1693041 h 1723995"/>
              <a:gd name="connsiteX36" fmla="*/ 466165 w 1389529"/>
              <a:gd name="connsiteY36" fmla="*/ 1719935 h 1723995"/>
              <a:gd name="connsiteX37" fmla="*/ 618565 w 1389529"/>
              <a:gd name="connsiteY37" fmla="*/ 1702005 h 1723995"/>
              <a:gd name="connsiteX38" fmla="*/ 645459 w 1389529"/>
              <a:gd name="connsiteY38" fmla="*/ 1693041 h 1723995"/>
              <a:gd name="connsiteX39" fmla="*/ 699247 w 1389529"/>
              <a:gd name="connsiteY39" fmla="*/ 1657182 h 1723995"/>
              <a:gd name="connsiteX40" fmla="*/ 735106 w 1389529"/>
              <a:gd name="connsiteY40" fmla="*/ 1621323 h 1723995"/>
              <a:gd name="connsiteX41" fmla="*/ 762000 w 1389529"/>
              <a:gd name="connsiteY41" fmla="*/ 1603394 h 1723995"/>
              <a:gd name="connsiteX42" fmla="*/ 797859 w 1389529"/>
              <a:gd name="connsiteY42" fmla="*/ 1567535 h 1723995"/>
              <a:gd name="connsiteX43" fmla="*/ 833718 w 1389529"/>
              <a:gd name="connsiteY43" fmla="*/ 1531676 h 1723995"/>
              <a:gd name="connsiteX44" fmla="*/ 851647 w 1389529"/>
              <a:gd name="connsiteY44" fmla="*/ 1513746 h 1723995"/>
              <a:gd name="connsiteX45" fmla="*/ 878541 w 1389529"/>
              <a:gd name="connsiteY45" fmla="*/ 1495817 h 1723995"/>
              <a:gd name="connsiteX46" fmla="*/ 896471 w 1389529"/>
              <a:gd name="connsiteY46" fmla="*/ 1477888 h 1723995"/>
              <a:gd name="connsiteX47" fmla="*/ 932329 w 1389529"/>
              <a:gd name="connsiteY47" fmla="*/ 1459958 h 1723995"/>
              <a:gd name="connsiteX48" fmla="*/ 950259 w 1389529"/>
              <a:gd name="connsiteY48" fmla="*/ 1442029 h 1723995"/>
              <a:gd name="connsiteX49" fmla="*/ 986118 w 1389529"/>
              <a:gd name="connsiteY49" fmla="*/ 1424099 h 1723995"/>
              <a:gd name="connsiteX50" fmla="*/ 1039906 w 1389529"/>
              <a:gd name="connsiteY50" fmla="*/ 1370311 h 1723995"/>
              <a:gd name="connsiteX51" fmla="*/ 1075765 w 1389529"/>
              <a:gd name="connsiteY51" fmla="*/ 1325488 h 1723995"/>
              <a:gd name="connsiteX52" fmla="*/ 1111623 w 1389529"/>
              <a:gd name="connsiteY52" fmla="*/ 1280664 h 1723995"/>
              <a:gd name="connsiteX53" fmla="*/ 1174376 w 1389529"/>
              <a:gd name="connsiteY53" fmla="*/ 1208946 h 1723995"/>
              <a:gd name="connsiteX54" fmla="*/ 1228165 w 1389529"/>
              <a:gd name="connsiteY54" fmla="*/ 1173088 h 1723995"/>
              <a:gd name="connsiteX55" fmla="*/ 1246094 w 1389529"/>
              <a:gd name="connsiteY55" fmla="*/ 1155158 h 1723995"/>
              <a:gd name="connsiteX56" fmla="*/ 1272988 w 1389529"/>
              <a:gd name="connsiteY56" fmla="*/ 1137229 h 1723995"/>
              <a:gd name="connsiteX57" fmla="*/ 1308847 w 1389529"/>
              <a:gd name="connsiteY57" fmla="*/ 1092405 h 1723995"/>
              <a:gd name="connsiteX58" fmla="*/ 1353671 w 1389529"/>
              <a:gd name="connsiteY58" fmla="*/ 1047582 h 1723995"/>
              <a:gd name="connsiteX59" fmla="*/ 1362635 w 1389529"/>
              <a:gd name="connsiteY59" fmla="*/ 1011723 h 1723995"/>
              <a:gd name="connsiteX60" fmla="*/ 1371600 w 1389529"/>
              <a:gd name="connsiteY60" fmla="*/ 984829 h 1723995"/>
              <a:gd name="connsiteX61" fmla="*/ 1389529 w 1389529"/>
              <a:gd name="connsiteY61" fmla="*/ 913111 h 1723995"/>
              <a:gd name="connsiteX62" fmla="*/ 1371600 w 1389529"/>
              <a:gd name="connsiteY62" fmla="*/ 760711 h 1723995"/>
              <a:gd name="connsiteX63" fmla="*/ 1344706 w 1389529"/>
              <a:gd name="connsiteY63" fmla="*/ 697958 h 1723995"/>
              <a:gd name="connsiteX64" fmla="*/ 1317812 w 1389529"/>
              <a:gd name="connsiteY64" fmla="*/ 635205 h 1723995"/>
              <a:gd name="connsiteX65" fmla="*/ 1308847 w 1389529"/>
              <a:gd name="connsiteY65" fmla="*/ 599346 h 1723995"/>
              <a:gd name="connsiteX66" fmla="*/ 1272988 w 1389529"/>
              <a:gd name="connsiteY66" fmla="*/ 545558 h 1723995"/>
              <a:gd name="connsiteX67" fmla="*/ 1255059 w 1389529"/>
              <a:gd name="connsiteY67" fmla="*/ 518664 h 1723995"/>
              <a:gd name="connsiteX68" fmla="*/ 1237129 w 1389529"/>
              <a:gd name="connsiteY68" fmla="*/ 500735 h 1723995"/>
              <a:gd name="connsiteX69" fmla="*/ 1201271 w 1389529"/>
              <a:gd name="connsiteY69" fmla="*/ 446946 h 1723995"/>
              <a:gd name="connsiteX70" fmla="*/ 1165412 w 1389529"/>
              <a:gd name="connsiteY70" fmla="*/ 402123 h 1723995"/>
              <a:gd name="connsiteX71" fmla="*/ 1111623 w 1389529"/>
              <a:gd name="connsiteY71" fmla="*/ 357299 h 1723995"/>
              <a:gd name="connsiteX72" fmla="*/ 1084729 w 1389529"/>
              <a:gd name="connsiteY72" fmla="*/ 330405 h 1723995"/>
              <a:gd name="connsiteX73" fmla="*/ 1057835 w 1389529"/>
              <a:gd name="connsiteY73" fmla="*/ 312476 h 1723995"/>
              <a:gd name="connsiteX74" fmla="*/ 1039906 w 1389529"/>
              <a:gd name="connsiteY74" fmla="*/ 294546 h 1723995"/>
              <a:gd name="connsiteX75" fmla="*/ 986118 w 1389529"/>
              <a:gd name="connsiteY75" fmla="*/ 258688 h 1723995"/>
              <a:gd name="connsiteX76" fmla="*/ 950259 w 1389529"/>
              <a:gd name="connsiteY76" fmla="*/ 231794 h 1723995"/>
              <a:gd name="connsiteX77" fmla="*/ 932329 w 1389529"/>
              <a:gd name="connsiteY77" fmla="*/ 213864 h 1723995"/>
              <a:gd name="connsiteX78" fmla="*/ 905435 w 1389529"/>
              <a:gd name="connsiteY78" fmla="*/ 204899 h 1723995"/>
              <a:gd name="connsiteX79" fmla="*/ 851647 w 1389529"/>
              <a:gd name="connsiteY79" fmla="*/ 169041 h 1723995"/>
              <a:gd name="connsiteX80" fmla="*/ 833718 w 1389529"/>
              <a:gd name="connsiteY80" fmla="*/ 151111 h 1723995"/>
              <a:gd name="connsiteX81" fmla="*/ 797859 w 1389529"/>
              <a:gd name="connsiteY81" fmla="*/ 142146 h 1723995"/>
              <a:gd name="connsiteX82" fmla="*/ 735106 w 1389529"/>
              <a:gd name="connsiteY82" fmla="*/ 115252 h 1723995"/>
              <a:gd name="connsiteX83" fmla="*/ 717176 w 1389529"/>
              <a:gd name="connsiteY83" fmla="*/ 97323 h 1723995"/>
              <a:gd name="connsiteX84" fmla="*/ 681318 w 1389529"/>
              <a:gd name="connsiteY84" fmla="*/ 79394 h 1723995"/>
              <a:gd name="connsiteX85" fmla="*/ 663388 w 1389529"/>
              <a:gd name="connsiteY85" fmla="*/ 61464 h 1723995"/>
              <a:gd name="connsiteX86" fmla="*/ 636494 w 1389529"/>
              <a:gd name="connsiteY86" fmla="*/ 43535 h 1723995"/>
              <a:gd name="connsiteX87" fmla="*/ 618565 w 1389529"/>
              <a:gd name="connsiteY87" fmla="*/ 25605 h 1723995"/>
              <a:gd name="connsiteX88" fmla="*/ 591671 w 1389529"/>
              <a:gd name="connsiteY88" fmla="*/ 7676 h 1723995"/>
              <a:gd name="connsiteX89" fmla="*/ 542906 w 1389529"/>
              <a:gd name="connsiteY89" fmla="*/ 15525 h 1723995"/>
              <a:gd name="connsiteX90" fmla="*/ 439561 w 1389529"/>
              <a:gd name="connsiteY90" fmla="*/ 65002 h 1723995"/>
              <a:gd name="connsiteX91" fmla="*/ 402619 w 1389529"/>
              <a:gd name="connsiteY91" fmla="*/ 94222 h 1723995"/>
              <a:gd name="connsiteX92" fmla="*/ 313765 w 1389529"/>
              <a:gd name="connsiteY92" fmla="*/ 70429 h 1723995"/>
              <a:gd name="connsiteX0" fmla="*/ 332186 w 1389529"/>
              <a:gd name="connsiteY0" fmla="*/ 145925 h 1723995"/>
              <a:gd name="connsiteX1" fmla="*/ 268941 w 1389529"/>
              <a:gd name="connsiteY1" fmla="*/ 106288 h 1723995"/>
              <a:gd name="connsiteX2" fmla="*/ 215153 w 1389529"/>
              <a:gd name="connsiteY2" fmla="*/ 151111 h 1723995"/>
              <a:gd name="connsiteX3" fmla="*/ 197223 w 1389529"/>
              <a:gd name="connsiteY3" fmla="*/ 178005 h 1723995"/>
              <a:gd name="connsiteX4" fmla="*/ 161365 w 1389529"/>
              <a:gd name="connsiteY4" fmla="*/ 222829 h 1723995"/>
              <a:gd name="connsiteX5" fmla="*/ 143435 w 1389529"/>
              <a:gd name="connsiteY5" fmla="*/ 258688 h 1723995"/>
              <a:gd name="connsiteX6" fmla="*/ 125506 w 1389529"/>
              <a:gd name="connsiteY6" fmla="*/ 285582 h 1723995"/>
              <a:gd name="connsiteX7" fmla="*/ 116541 w 1389529"/>
              <a:gd name="connsiteY7" fmla="*/ 312476 h 1723995"/>
              <a:gd name="connsiteX8" fmla="*/ 98612 w 1389529"/>
              <a:gd name="connsiteY8" fmla="*/ 339370 h 1723995"/>
              <a:gd name="connsiteX9" fmla="*/ 89647 w 1389529"/>
              <a:gd name="connsiteY9" fmla="*/ 366264 h 1723995"/>
              <a:gd name="connsiteX10" fmla="*/ 53788 w 1389529"/>
              <a:gd name="connsiteY10" fmla="*/ 420052 h 1723995"/>
              <a:gd name="connsiteX11" fmla="*/ 35859 w 1389529"/>
              <a:gd name="connsiteY11" fmla="*/ 446946 h 1723995"/>
              <a:gd name="connsiteX12" fmla="*/ 17929 w 1389529"/>
              <a:gd name="connsiteY12" fmla="*/ 500735 h 1723995"/>
              <a:gd name="connsiteX13" fmla="*/ 8965 w 1389529"/>
              <a:gd name="connsiteY13" fmla="*/ 572452 h 1723995"/>
              <a:gd name="connsiteX14" fmla="*/ 0 w 1389529"/>
              <a:gd name="connsiteY14" fmla="*/ 626241 h 1723995"/>
              <a:gd name="connsiteX15" fmla="*/ 8965 w 1389529"/>
              <a:gd name="connsiteY15" fmla="*/ 814499 h 1723995"/>
              <a:gd name="connsiteX16" fmla="*/ 26894 w 1389529"/>
              <a:gd name="connsiteY16" fmla="*/ 832429 h 1723995"/>
              <a:gd name="connsiteX17" fmla="*/ 35859 w 1389529"/>
              <a:gd name="connsiteY17" fmla="*/ 868288 h 1723995"/>
              <a:gd name="connsiteX18" fmla="*/ 53788 w 1389529"/>
              <a:gd name="connsiteY18" fmla="*/ 904146 h 1723995"/>
              <a:gd name="connsiteX19" fmla="*/ 62753 w 1389529"/>
              <a:gd name="connsiteY19" fmla="*/ 957935 h 1723995"/>
              <a:gd name="connsiteX20" fmla="*/ 80682 w 1389529"/>
              <a:gd name="connsiteY20" fmla="*/ 1011723 h 1723995"/>
              <a:gd name="connsiteX21" fmla="*/ 98612 w 1389529"/>
              <a:gd name="connsiteY21" fmla="*/ 1101370 h 1723995"/>
              <a:gd name="connsiteX22" fmla="*/ 107576 w 1389529"/>
              <a:gd name="connsiteY22" fmla="*/ 1128264 h 1723995"/>
              <a:gd name="connsiteX23" fmla="*/ 134471 w 1389529"/>
              <a:gd name="connsiteY23" fmla="*/ 1208946 h 1723995"/>
              <a:gd name="connsiteX24" fmla="*/ 152400 w 1389529"/>
              <a:gd name="connsiteY24" fmla="*/ 1262735 h 1723995"/>
              <a:gd name="connsiteX25" fmla="*/ 170329 w 1389529"/>
              <a:gd name="connsiteY25" fmla="*/ 1325488 h 1723995"/>
              <a:gd name="connsiteX26" fmla="*/ 197223 w 1389529"/>
              <a:gd name="connsiteY26" fmla="*/ 1442029 h 1723995"/>
              <a:gd name="connsiteX27" fmla="*/ 206188 w 1389529"/>
              <a:gd name="connsiteY27" fmla="*/ 1468923 h 1723995"/>
              <a:gd name="connsiteX28" fmla="*/ 224118 w 1389529"/>
              <a:gd name="connsiteY28" fmla="*/ 1486852 h 1723995"/>
              <a:gd name="connsiteX29" fmla="*/ 233082 w 1389529"/>
              <a:gd name="connsiteY29" fmla="*/ 1513746 h 1723995"/>
              <a:gd name="connsiteX30" fmla="*/ 251012 w 1389529"/>
              <a:gd name="connsiteY30" fmla="*/ 1531676 h 1723995"/>
              <a:gd name="connsiteX31" fmla="*/ 268941 w 1389529"/>
              <a:gd name="connsiteY31" fmla="*/ 1558570 h 1723995"/>
              <a:gd name="connsiteX32" fmla="*/ 277906 w 1389529"/>
              <a:gd name="connsiteY32" fmla="*/ 1594429 h 1723995"/>
              <a:gd name="connsiteX33" fmla="*/ 358588 w 1389529"/>
              <a:gd name="connsiteY33" fmla="*/ 1666146 h 1723995"/>
              <a:gd name="connsiteX34" fmla="*/ 376518 w 1389529"/>
              <a:gd name="connsiteY34" fmla="*/ 1684076 h 1723995"/>
              <a:gd name="connsiteX35" fmla="*/ 403412 w 1389529"/>
              <a:gd name="connsiteY35" fmla="*/ 1693041 h 1723995"/>
              <a:gd name="connsiteX36" fmla="*/ 466165 w 1389529"/>
              <a:gd name="connsiteY36" fmla="*/ 1719935 h 1723995"/>
              <a:gd name="connsiteX37" fmla="*/ 618565 w 1389529"/>
              <a:gd name="connsiteY37" fmla="*/ 1702005 h 1723995"/>
              <a:gd name="connsiteX38" fmla="*/ 645459 w 1389529"/>
              <a:gd name="connsiteY38" fmla="*/ 1693041 h 1723995"/>
              <a:gd name="connsiteX39" fmla="*/ 699247 w 1389529"/>
              <a:gd name="connsiteY39" fmla="*/ 1657182 h 1723995"/>
              <a:gd name="connsiteX40" fmla="*/ 735106 w 1389529"/>
              <a:gd name="connsiteY40" fmla="*/ 1621323 h 1723995"/>
              <a:gd name="connsiteX41" fmla="*/ 762000 w 1389529"/>
              <a:gd name="connsiteY41" fmla="*/ 1603394 h 1723995"/>
              <a:gd name="connsiteX42" fmla="*/ 797859 w 1389529"/>
              <a:gd name="connsiteY42" fmla="*/ 1567535 h 1723995"/>
              <a:gd name="connsiteX43" fmla="*/ 833718 w 1389529"/>
              <a:gd name="connsiteY43" fmla="*/ 1531676 h 1723995"/>
              <a:gd name="connsiteX44" fmla="*/ 851647 w 1389529"/>
              <a:gd name="connsiteY44" fmla="*/ 1513746 h 1723995"/>
              <a:gd name="connsiteX45" fmla="*/ 878541 w 1389529"/>
              <a:gd name="connsiteY45" fmla="*/ 1495817 h 1723995"/>
              <a:gd name="connsiteX46" fmla="*/ 896471 w 1389529"/>
              <a:gd name="connsiteY46" fmla="*/ 1477888 h 1723995"/>
              <a:gd name="connsiteX47" fmla="*/ 932329 w 1389529"/>
              <a:gd name="connsiteY47" fmla="*/ 1459958 h 1723995"/>
              <a:gd name="connsiteX48" fmla="*/ 950259 w 1389529"/>
              <a:gd name="connsiteY48" fmla="*/ 1442029 h 1723995"/>
              <a:gd name="connsiteX49" fmla="*/ 986118 w 1389529"/>
              <a:gd name="connsiteY49" fmla="*/ 1424099 h 1723995"/>
              <a:gd name="connsiteX50" fmla="*/ 1039906 w 1389529"/>
              <a:gd name="connsiteY50" fmla="*/ 1370311 h 1723995"/>
              <a:gd name="connsiteX51" fmla="*/ 1075765 w 1389529"/>
              <a:gd name="connsiteY51" fmla="*/ 1325488 h 1723995"/>
              <a:gd name="connsiteX52" fmla="*/ 1111623 w 1389529"/>
              <a:gd name="connsiteY52" fmla="*/ 1280664 h 1723995"/>
              <a:gd name="connsiteX53" fmla="*/ 1174376 w 1389529"/>
              <a:gd name="connsiteY53" fmla="*/ 1208946 h 1723995"/>
              <a:gd name="connsiteX54" fmla="*/ 1228165 w 1389529"/>
              <a:gd name="connsiteY54" fmla="*/ 1173088 h 1723995"/>
              <a:gd name="connsiteX55" fmla="*/ 1246094 w 1389529"/>
              <a:gd name="connsiteY55" fmla="*/ 1155158 h 1723995"/>
              <a:gd name="connsiteX56" fmla="*/ 1272988 w 1389529"/>
              <a:gd name="connsiteY56" fmla="*/ 1137229 h 1723995"/>
              <a:gd name="connsiteX57" fmla="*/ 1308847 w 1389529"/>
              <a:gd name="connsiteY57" fmla="*/ 1092405 h 1723995"/>
              <a:gd name="connsiteX58" fmla="*/ 1353671 w 1389529"/>
              <a:gd name="connsiteY58" fmla="*/ 1047582 h 1723995"/>
              <a:gd name="connsiteX59" fmla="*/ 1362635 w 1389529"/>
              <a:gd name="connsiteY59" fmla="*/ 1011723 h 1723995"/>
              <a:gd name="connsiteX60" fmla="*/ 1371600 w 1389529"/>
              <a:gd name="connsiteY60" fmla="*/ 984829 h 1723995"/>
              <a:gd name="connsiteX61" fmla="*/ 1389529 w 1389529"/>
              <a:gd name="connsiteY61" fmla="*/ 913111 h 1723995"/>
              <a:gd name="connsiteX62" fmla="*/ 1371600 w 1389529"/>
              <a:gd name="connsiteY62" fmla="*/ 760711 h 1723995"/>
              <a:gd name="connsiteX63" fmla="*/ 1344706 w 1389529"/>
              <a:gd name="connsiteY63" fmla="*/ 697958 h 1723995"/>
              <a:gd name="connsiteX64" fmla="*/ 1317812 w 1389529"/>
              <a:gd name="connsiteY64" fmla="*/ 635205 h 1723995"/>
              <a:gd name="connsiteX65" fmla="*/ 1308847 w 1389529"/>
              <a:gd name="connsiteY65" fmla="*/ 599346 h 1723995"/>
              <a:gd name="connsiteX66" fmla="*/ 1272988 w 1389529"/>
              <a:gd name="connsiteY66" fmla="*/ 545558 h 1723995"/>
              <a:gd name="connsiteX67" fmla="*/ 1255059 w 1389529"/>
              <a:gd name="connsiteY67" fmla="*/ 518664 h 1723995"/>
              <a:gd name="connsiteX68" fmla="*/ 1237129 w 1389529"/>
              <a:gd name="connsiteY68" fmla="*/ 500735 h 1723995"/>
              <a:gd name="connsiteX69" fmla="*/ 1201271 w 1389529"/>
              <a:gd name="connsiteY69" fmla="*/ 446946 h 1723995"/>
              <a:gd name="connsiteX70" fmla="*/ 1165412 w 1389529"/>
              <a:gd name="connsiteY70" fmla="*/ 402123 h 1723995"/>
              <a:gd name="connsiteX71" fmla="*/ 1111623 w 1389529"/>
              <a:gd name="connsiteY71" fmla="*/ 357299 h 1723995"/>
              <a:gd name="connsiteX72" fmla="*/ 1084729 w 1389529"/>
              <a:gd name="connsiteY72" fmla="*/ 330405 h 1723995"/>
              <a:gd name="connsiteX73" fmla="*/ 1057835 w 1389529"/>
              <a:gd name="connsiteY73" fmla="*/ 312476 h 1723995"/>
              <a:gd name="connsiteX74" fmla="*/ 1039906 w 1389529"/>
              <a:gd name="connsiteY74" fmla="*/ 294546 h 1723995"/>
              <a:gd name="connsiteX75" fmla="*/ 986118 w 1389529"/>
              <a:gd name="connsiteY75" fmla="*/ 258688 h 1723995"/>
              <a:gd name="connsiteX76" fmla="*/ 950259 w 1389529"/>
              <a:gd name="connsiteY76" fmla="*/ 231794 h 1723995"/>
              <a:gd name="connsiteX77" fmla="*/ 932329 w 1389529"/>
              <a:gd name="connsiteY77" fmla="*/ 213864 h 1723995"/>
              <a:gd name="connsiteX78" fmla="*/ 905435 w 1389529"/>
              <a:gd name="connsiteY78" fmla="*/ 204899 h 1723995"/>
              <a:gd name="connsiteX79" fmla="*/ 851647 w 1389529"/>
              <a:gd name="connsiteY79" fmla="*/ 169041 h 1723995"/>
              <a:gd name="connsiteX80" fmla="*/ 833718 w 1389529"/>
              <a:gd name="connsiteY80" fmla="*/ 151111 h 1723995"/>
              <a:gd name="connsiteX81" fmla="*/ 797859 w 1389529"/>
              <a:gd name="connsiteY81" fmla="*/ 142146 h 1723995"/>
              <a:gd name="connsiteX82" fmla="*/ 735106 w 1389529"/>
              <a:gd name="connsiteY82" fmla="*/ 115252 h 1723995"/>
              <a:gd name="connsiteX83" fmla="*/ 717176 w 1389529"/>
              <a:gd name="connsiteY83" fmla="*/ 97323 h 1723995"/>
              <a:gd name="connsiteX84" fmla="*/ 681318 w 1389529"/>
              <a:gd name="connsiteY84" fmla="*/ 79394 h 1723995"/>
              <a:gd name="connsiteX85" fmla="*/ 663388 w 1389529"/>
              <a:gd name="connsiteY85" fmla="*/ 61464 h 1723995"/>
              <a:gd name="connsiteX86" fmla="*/ 636494 w 1389529"/>
              <a:gd name="connsiteY86" fmla="*/ 43535 h 1723995"/>
              <a:gd name="connsiteX87" fmla="*/ 618565 w 1389529"/>
              <a:gd name="connsiteY87" fmla="*/ 25605 h 1723995"/>
              <a:gd name="connsiteX88" fmla="*/ 591671 w 1389529"/>
              <a:gd name="connsiteY88" fmla="*/ 7676 h 1723995"/>
              <a:gd name="connsiteX89" fmla="*/ 542906 w 1389529"/>
              <a:gd name="connsiteY89" fmla="*/ 15525 h 1723995"/>
              <a:gd name="connsiteX90" fmla="*/ 439561 w 1389529"/>
              <a:gd name="connsiteY90" fmla="*/ 65002 h 1723995"/>
              <a:gd name="connsiteX91" fmla="*/ 402619 w 1389529"/>
              <a:gd name="connsiteY91" fmla="*/ 94222 h 1723995"/>
              <a:gd name="connsiteX92" fmla="*/ 332186 w 1389529"/>
              <a:gd name="connsiteY92" fmla="*/ 145925 h 1723995"/>
              <a:gd name="connsiteX0" fmla="*/ 332186 w 1389529"/>
              <a:gd name="connsiteY0" fmla="*/ 145925 h 1723995"/>
              <a:gd name="connsiteX1" fmla="*/ 268941 w 1389529"/>
              <a:gd name="connsiteY1" fmla="*/ 106288 h 1723995"/>
              <a:gd name="connsiteX2" fmla="*/ 215153 w 1389529"/>
              <a:gd name="connsiteY2" fmla="*/ 151111 h 1723995"/>
              <a:gd name="connsiteX3" fmla="*/ 197223 w 1389529"/>
              <a:gd name="connsiteY3" fmla="*/ 178005 h 1723995"/>
              <a:gd name="connsiteX4" fmla="*/ 161365 w 1389529"/>
              <a:gd name="connsiteY4" fmla="*/ 222829 h 1723995"/>
              <a:gd name="connsiteX5" fmla="*/ 143435 w 1389529"/>
              <a:gd name="connsiteY5" fmla="*/ 258688 h 1723995"/>
              <a:gd name="connsiteX6" fmla="*/ 125506 w 1389529"/>
              <a:gd name="connsiteY6" fmla="*/ 285582 h 1723995"/>
              <a:gd name="connsiteX7" fmla="*/ 116541 w 1389529"/>
              <a:gd name="connsiteY7" fmla="*/ 312476 h 1723995"/>
              <a:gd name="connsiteX8" fmla="*/ 98612 w 1389529"/>
              <a:gd name="connsiteY8" fmla="*/ 339370 h 1723995"/>
              <a:gd name="connsiteX9" fmla="*/ 89647 w 1389529"/>
              <a:gd name="connsiteY9" fmla="*/ 366264 h 1723995"/>
              <a:gd name="connsiteX10" fmla="*/ 53788 w 1389529"/>
              <a:gd name="connsiteY10" fmla="*/ 420052 h 1723995"/>
              <a:gd name="connsiteX11" fmla="*/ 35859 w 1389529"/>
              <a:gd name="connsiteY11" fmla="*/ 446946 h 1723995"/>
              <a:gd name="connsiteX12" fmla="*/ 17929 w 1389529"/>
              <a:gd name="connsiteY12" fmla="*/ 500735 h 1723995"/>
              <a:gd name="connsiteX13" fmla="*/ 8965 w 1389529"/>
              <a:gd name="connsiteY13" fmla="*/ 572452 h 1723995"/>
              <a:gd name="connsiteX14" fmla="*/ 0 w 1389529"/>
              <a:gd name="connsiteY14" fmla="*/ 626241 h 1723995"/>
              <a:gd name="connsiteX15" fmla="*/ 8965 w 1389529"/>
              <a:gd name="connsiteY15" fmla="*/ 814499 h 1723995"/>
              <a:gd name="connsiteX16" fmla="*/ 26894 w 1389529"/>
              <a:gd name="connsiteY16" fmla="*/ 832429 h 1723995"/>
              <a:gd name="connsiteX17" fmla="*/ 35859 w 1389529"/>
              <a:gd name="connsiteY17" fmla="*/ 868288 h 1723995"/>
              <a:gd name="connsiteX18" fmla="*/ 53788 w 1389529"/>
              <a:gd name="connsiteY18" fmla="*/ 904146 h 1723995"/>
              <a:gd name="connsiteX19" fmla="*/ 62753 w 1389529"/>
              <a:gd name="connsiteY19" fmla="*/ 957935 h 1723995"/>
              <a:gd name="connsiteX20" fmla="*/ 80682 w 1389529"/>
              <a:gd name="connsiteY20" fmla="*/ 1011723 h 1723995"/>
              <a:gd name="connsiteX21" fmla="*/ 98612 w 1389529"/>
              <a:gd name="connsiteY21" fmla="*/ 1101370 h 1723995"/>
              <a:gd name="connsiteX22" fmla="*/ 107576 w 1389529"/>
              <a:gd name="connsiteY22" fmla="*/ 1128264 h 1723995"/>
              <a:gd name="connsiteX23" fmla="*/ 134471 w 1389529"/>
              <a:gd name="connsiteY23" fmla="*/ 1208946 h 1723995"/>
              <a:gd name="connsiteX24" fmla="*/ 152400 w 1389529"/>
              <a:gd name="connsiteY24" fmla="*/ 1262735 h 1723995"/>
              <a:gd name="connsiteX25" fmla="*/ 170329 w 1389529"/>
              <a:gd name="connsiteY25" fmla="*/ 1325488 h 1723995"/>
              <a:gd name="connsiteX26" fmla="*/ 197223 w 1389529"/>
              <a:gd name="connsiteY26" fmla="*/ 1442029 h 1723995"/>
              <a:gd name="connsiteX27" fmla="*/ 206188 w 1389529"/>
              <a:gd name="connsiteY27" fmla="*/ 1468923 h 1723995"/>
              <a:gd name="connsiteX28" fmla="*/ 224118 w 1389529"/>
              <a:gd name="connsiteY28" fmla="*/ 1486852 h 1723995"/>
              <a:gd name="connsiteX29" fmla="*/ 233082 w 1389529"/>
              <a:gd name="connsiteY29" fmla="*/ 1513746 h 1723995"/>
              <a:gd name="connsiteX30" fmla="*/ 251012 w 1389529"/>
              <a:gd name="connsiteY30" fmla="*/ 1531676 h 1723995"/>
              <a:gd name="connsiteX31" fmla="*/ 268941 w 1389529"/>
              <a:gd name="connsiteY31" fmla="*/ 1558570 h 1723995"/>
              <a:gd name="connsiteX32" fmla="*/ 277906 w 1389529"/>
              <a:gd name="connsiteY32" fmla="*/ 1594429 h 1723995"/>
              <a:gd name="connsiteX33" fmla="*/ 358588 w 1389529"/>
              <a:gd name="connsiteY33" fmla="*/ 1666146 h 1723995"/>
              <a:gd name="connsiteX34" fmla="*/ 376518 w 1389529"/>
              <a:gd name="connsiteY34" fmla="*/ 1684076 h 1723995"/>
              <a:gd name="connsiteX35" fmla="*/ 403412 w 1389529"/>
              <a:gd name="connsiteY35" fmla="*/ 1693041 h 1723995"/>
              <a:gd name="connsiteX36" fmla="*/ 466165 w 1389529"/>
              <a:gd name="connsiteY36" fmla="*/ 1719935 h 1723995"/>
              <a:gd name="connsiteX37" fmla="*/ 618565 w 1389529"/>
              <a:gd name="connsiteY37" fmla="*/ 1702005 h 1723995"/>
              <a:gd name="connsiteX38" fmla="*/ 645459 w 1389529"/>
              <a:gd name="connsiteY38" fmla="*/ 1693041 h 1723995"/>
              <a:gd name="connsiteX39" fmla="*/ 699247 w 1389529"/>
              <a:gd name="connsiteY39" fmla="*/ 1657182 h 1723995"/>
              <a:gd name="connsiteX40" fmla="*/ 735106 w 1389529"/>
              <a:gd name="connsiteY40" fmla="*/ 1621323 h 1723995"/>
              <a:gd name="connsiteX41" fmla="*/ 762000 w 1389529"/>
              <a:gd name="connsiteY41" fmla="*/ 1603394 h 1723995"/>
              <a:gd name="connsiteX42" fmla="*/ 797859 w 1389529"/>
              <a:gd name="connsiteY42" fmla="*/ 1567535 h 1723995"/>
              <a:gd name="connsiteX43" fmla="*/ 833718 w 1389529"/>
              <a:gd name="connsiteY43" fmla="*/ 1531676 h 1723995"/>
              <a:gd name="connsiteX44" fmla="*/ 851647 w 1389529"/>
              <a:gd name="connsiteY44" fmla="*/ 1513746 h 1723995"/>
              <a:gd name="connsiteX45" fmla="*/ 878541 w 1389529"/>
              <a:gd name="connsiteY45" fmla="*/ 1495817 h 1723995"/>
              <a:gd name="connsiteX46" fmla="*/ 896471 w 1389529"/>
              <a:gd name="connsiteY46" fmla="*/ 1477888 h 1723995"/>
              <a:gd name="connsiteX47" fmla="*/ 932329 w 1389529"/>
              <a:gd name="connsiteY47" fmla="*/ 1459958 h 1723995"/>
              <a:gd name="connsiteX48" fmla="*/ 950259 w 1389529"/>
              <a:gd name="connsiteY48" fmla="*/ 1442029 h 1723995"/>
              <a:gd name="connsiteX49" fmla="*/ 986118 w 1389529"/>
              <a:gd name="connsiteY49" fmla="*/ 1424099 h 1723995"/>
              <a:gd name="connsiteX50" fmla="*/ 1039906 w 1389529"/>
              <a:gd name="connsiteY50" fmla="*/ 1370311 h 1723995"/>
              <a:gd name="connsiteX51" fmla="*/ 1075765 w 1389529"/>
              <a:gd name="connsiteY51" fmla="*/ 1325488 h 1723995"/>
              <a:gd name="connsiteX52" fmla="*/ 1111623 w 1389529"/>
              <a:gd name="connsiteY52" fmla="*/ 1280664 h 1723995"/>
              <a:gd name="connsiteX53" fmla="*/ 1174376 w 1389529"/>
              <a:gd name="connsiteY53" fmla="*/ 1208946 h 1723995"/>
              <a:gd name="connsiteX54" fmla="*/ 1228165 w 1389529"/>
              <a:gd name="connsiteY54" fmla="*/ 1173088 h 1723995"/>
              <a:gd name="connsiteX55" fmla="*/ 1246094 w 1389529"/>
              <a:gd name="connsiteY55" fmla="*/ 1155158 h 1723995"/>
              <a:gd name="connsiteX56" fmla="*/ 1272988 w 1389529"/>
              <a:gd name="connsiteY56" fmla="*/ 1137229 h 1723995"/>
              <a:gd name="connsiteX57" fmla="*/ 1308847 w 1389529"/>
              <a:gd name="connsiteY57" fmla="*/ 1092405 h 1723995"/>
              <a:gd name="connsiteX58" fmla="*/ 1353671 w 1389529"/>
              <a:gd name="connsiteY58" fmla="*/ 1047582 h 1723995"/>
              <a:gd name="connsiteX59" fmla="*/ 1362635 w 1389529"/>
              <a:gd name="connsiteY59" fmla="*/ 1011723 h 1723995"/>
              <a:gd name="connsiteX60" fmla="*/ 1371600 w 1389529"/>
              <a:gd name="connsiteY60" fmla="*/ 984829 h 1723995"/>
              <a:gd name="connsiteX61" fmla="*/ 1389529 w 1389529"/>
              <a:gd name="connsiteY61" fmla="*/ 913111 h 1723995"/>
              <a:gd name="connsiteX62" fmla="*/ 1371600 w 1389529"/>
              <a:gd name="connsiteY62" fmla="*/ 760711 h 1723995"/>
              <a:gd name="connsiteX63" fmla="*/ 1344706 w 1389529"/>
              <a:gd name="connsiteY63" fmla="*/ 697958 h 1723995"/>
              <a:gd name="connsiteX64" fmla="*/ 1317812 w 1389529"/>
              <a:gd name="connsiteY64" fmla="*/ 635205 h 1723995"/>
              <a:gd name="connsiteX65" fmla="*/ 1308847 w 1389529"/>
              <a:gd name="connsiteY65" fmla="*/ 599346 h 1723995"/>
              <a:gd name="connsiteX66" fmla="*/ 1272988 w 1389529"/>
              <a:gd name="connsiteY66" fmla="*/ 545558 h 1723995"/>
              <a:gd name="connsiteX67" fmla="*/ 1255059 w 1389529"/>
              <a:gd name="connsiteY67" fmla="*/ 518664 h 1723995"/>
              <a:gd name="connsiteX68" fmla="*/ 1237129 w 1389529"/>
              <a:gd name="connsiteY68" fmla="*/ 500735 h 1723995"/>
              <a:gd name="connsiteX69" fmla="*/ 1201271 w 1389529"/>
              <a:gd name="connsiteY69" fmla="*/ 446946 h 1723995"/>
              <a:gd name="connsiteX70" fmla="*/ 1165412 w 1389529"/>
              <a:gd name="connsiteY70" fmla="*/ 402123 h 1723995"/>
              <a:gd name="connsiteX71" fmla="*/ 1111623 w 1389529"/>
              <a:gd name="connsiteY71" fmla="*/ 357299 h 1723995"/>
              <a:gd name="connsiteX72" fmla="*/ 1084729 w 1389529"/>
              <a:gd name="connsiteY72" fmla="*/ 330405 h 1723995"/>
              <a:gd name="connsiteX73" fmla="*/ 1057835 w 1389529"/>
              <a:gd name="connsiteY73" fmla="*/ 312476 h 1723995"/>
              <a:gd name="connsiteX74" fmla="*/ 1039906 w 1389529"/>
              <a:gd name="connsiteY74" fmla="*/ 294546 h 1723995"/>
              <a:gd name="connsiteX75" fmla="*/ 986118 w 1389529"/>
              <a:gd name="connsiteY75" fmla="*/ 258688 h 1723995"/>
              <a:gd name="connsiteX76" fmla="*/ 950259 w 1389529"/>
              <a:gd name="connsiteY76" fmla="*/ 231794 h 1723995"/>
              <a:gd name="connsiteX77" fmla="*/ 932329 w 1389529"/>
              <a:gd name="connsiteY77" fmla="*/ 213864 h 1723995"/>
              <a:gd name="connsiteX78" fmla="*/ 905435 w 1389529"/>
              <a:gd name="connsiteY78" fmla="*/ 204899 h 1723995"/>
              <a:gd name="connsiteX79" fmla="*/ 851647 w 1389529"/>
              <a:gd name="connsiteY79" fmla="*/ 169041 h 1723995"/>
              <a:gd name="connsiteX80" fmla="*/ 833718 w 1389529"/>
              <a:gd name="connsiteY80" fmla="*/ 151111 h 1723995"/>
              <a:gd name="connsiteX81" fmla="*/ 797859 w 1389529"/>
              <a:gd name="connsiteY81" fmla="*/ 142146 h 1723995"/>
              <a:gd name="connsiteX82" fmla="*/ 735106 w 1389529"/>
              <a:gd name="connsiteY82" fmla="*/ 115252 h 1723995"/>
              <a:gd name="connsiteX83" fmla="*/ 717176 w 1389529"/>
              <a:gd name="connsiteY83" fmla="*/ 97323 h 1723995"/>
              <a:gd name="connsiteX84" fmla="*/ 681318 w 1389529"/>
              <a:gd name="connsiteY84" fmla="*/ 79394 h 1723995"/>
              <a:gd name="connsiteX85" fmla="*/ 663388 w 1389529"/>
              <a:gd name="connsiteY85" fmla="*/ 61464 h 1723995"/>
              <a:gd name="connsiteX86" fmla="*/ 636494 w 1389529"/>
              <a:gd name="connsiteY86" fmla="*/ 43535 h 1723995"/>
              <a:gd name="connsiteX87" fmla="*/ 618565 w 1389529"/>
              <a:gd name="connsiteY87" fmla="*/ 25605 h 1723995"/>
              <a:gd name="connsiteX88" fmla="*/ 591671 w 1389529"/>
              <a:gd name="connsiteY88" fmla="*/ 7676 h 1723995"/>
              <a:gd name="connsiteX89" fmla="*/ 542906 w 1389529"/>
              <a:gd name="connsiteY89" fmla="*/ 15525 h 1723995"/>
              <a:gd name="connsiteX90" fmla="*/ 439561 w 1389529"/>
              <a:gd name="connsiteY90" fmla="*/ 65002 h 1723995"/>
              <a:gd name="connsiteX91" fmla="*/ 402619 w 1389529"/>
              <a:gd name="connsiteY91" fmla="*/ 94222 h 1723995"/>
              <a:gd name="connsiteX92" fmla="*/ 332186 w 1389529"/>
              <a:gd name="connsiteY92" fmla="*/ 145925 h 1723995"/>
              <a:gd name="connsiteX0" fmla="*/ 332186 w 1389529"/>
              <a:gd name="connsiteY0" fmla="*/ 145925 h 1723995"/>
              <a:gd name="connsiteX1" fmla="*/ 295735 w 1389529"/>
              <a:gd name="connsiteY1" fmla="*/ 187309 h 1723995"/>
              <a:gd name="connsiteX2" fmla="*/ 215153 w 1389529"/>
              <a:gd name="connsiteY2" fmla="*/ 151111 h 1723995"/>
              <a:gd name="connsiteX3" fmla="*/ 197223 w 1389529"/>
              <a:gd name="connsiteY3" fmla="*/ 178005 h 1723995"/>
              <a:gd name="connsiteX4" fmla="*/ 161365 w 1389529"/>
              <a:gd name="connsiteY4" fmla="*/ 222829 h 1723995"/>
              <a:gd name="connsiteX5" fmla="*/ 143435 w 1389529"/>
              <a:gd name="connsiteY5" fmla="*/ 258688 h 1723995"/>
              <a:gd name="connsiteX6" fmla="*/ 125506 w 1389529"/>
              <a:gd name="connsiteY6" fmla="*/ 285582 h 1723995"/>
              <a:gd name="connsiteX7" fmla="*/ 116541 w 1389529"/>
              <a:gd name="connsiteY7" fmla="*/ 312476 h 1723995"/>
              <a:gd name="connsiteX8" fmla="*/ 98612 w 1389529"/>
              <a:gd name="connsiteY8" fmla="*/ 339370 h 1723995"/>
              <a:gd name="connsiteX9" fmla="*/ 89647 w 1389529"/>
              <a:gd name="connsiteY9" fmla="*/ 366264 h 1723995"/>
              <a:gd name="connsiteX10" fmla="*/ 53788 w 1389529"/>
              <a:gd name="connsiteY10" fmla="*/ 420052 h 1723995"/>
              <a:gd name="connsiteX11" fmla="*/ 35859 w 1389529"/>
              <a:gd name="connsiteY11" fmla="*/ 446946 h 1723995"/>
              <a:gd name="connsiteX12" fmla="*/ 17929 w 1389529"/>
              <a:gd name="connsiteY12" fmla="*/ 500735 h 1723995"/>
              <a:gd name="connsiteX13" fmla="*/ 8965 w 1389529"/>
              <a:gd name="connsiteY13" fmla="*/ 572452 h 1723995"/>
              <a:gd name="connsiteX14" fmla="*/ 0 w 1389529"/>
              <a:gd name="connsiteY14" fmla="*/ 626241 h 1723995"/>
              <a:gd name="connsiteX15" fmla="*/ 8965 w 1389529"/>
              <a:gd name="connsiteY15" fmla="*/ 814499 h 1723995"/>
              <a:gd name="connsiteX16" fmla="*/ 26894 w 1389529"/>
              <a:gd name="connsiteY16" fmla="*/ 832429 h 1723995"/>
              <a:gd name="connsiteX17" fmla="*/ 35859 w 1389529"/>
              <a:gd name="connsiteY17" fmla="*/ 868288 h 1723995"/>
              <a:gd name="connsiteX18" fmla="*/ 53788 w 1389529"/>
              <a:gd name="connsiteY18" fmla="*/ 904146 h 1723995"/>
              <a:gd name="connsiteX19" fmla="*/ 62753 w 1389529"/>
              <a:gd name="connsiteY19" fmla="*/ 957935 h 1723995"/>
              <a:gd name="connsiteX20" fmla="*/ 80682 w 1389529"/>
              <a:gd name="connsiteY20" fmla="*/ 1011723 h 1723995"/>
              <a:gd name="connsiteX21" fmla="*/ 98612 w 1389529"/>
              <a:gd name="connsiteY21" fmla="*/ 1101370 h 1723995"/>
              <a:gd name="connsiteX22" fmla="*/ 107576 w 1389529"/>
              <a:gd name="connsiteY22" fmla="*/ 1128264 h 1723995"/>
              <a:gd name="connsiteX23" fmla="*/ 134471 w 1389529"/>
              <a:gd name="connsiteY23" fmla="*/ 1208946 h 1723995"/>
              <a:gd name="connsiteX24" fmla="*/ 152400 w 1389529"/>
              <a:gd name="connsiteY24" fmla="*/ 1262735 h 1723995"/>
              <a:gd name="connsiteX25" fmla="*/ 170329 w 1389529"/>
              <a:gd name="connsiteY25" fmla="*/ 1325488 h 1723995"/>
              <a:gd name="connsiteX26" fmla="*/ 197223 w 1389529"/>
              <a:gd name="connsiteY26" fmla="*/ 1442029 h 1723995"/>
              <a:gd name="connsiteX27" fmla="*/ 206188 w 1389529"/>
              <a:gd name="connsiteY27" fmla="*/ 1468923 h 1723995"/>
              <a:gd name="connsiteX28" fmla="*/ 224118 w 1389529"/>
              <a:gd name="connsiteY28" fmla="*/ 1486852 h 1723995"/>
              <a:gd name="connsiteX29" fmla="*/ 233082 w 1389529"/>
              <a:gd name="connsiteY29" fmla="*/ 1513746 h 1723995"/>
              <a:gd name="connsiteX30" fmla="*/ 251012 w 1389529"/>
              <a:gd name="connsiteY30" fmla="*/ 1531676 h 1723995"/>
              <a:gd name="connsiteX31" fmla="*/ 268941 w 1389529"/>
              <a:gd name="connsiteY31" fmla="*/ 1558570 h 1723995"/>
              <a:gd name="connsiteX32" fmla="*/ 277906 w 1389529"/>
              <a:gd name="connsiteY32" fmla="*/ 1594429 h 1723995"/>
              <a:gd name="connsiteX33" fmla="*/ 358588 w 1389529"/>
              <a:gd name="connsiteY33" fmla="*/ 1666146 h 1723995"/>
              <a:gd name="connsiteX34" fmla="*/ 376518 w 1389529"/>
              <a:gd name="connsiteY34" fmla="*/ 1684076 h 1723995"/>
              <a:gd name="connsiteX35" fmla="*/ 403412 w 1389529"/>
              <a:gd name="connsiteY35" fmla="*/ 1693041 h 1723995"/>
              <a:gd name="connsiteX36" fmla="*/ 466165 w 1389529"/>
              <a:gd name="connsiteY36" fmla="*/ 1719935 h 1723995"/>
              <a:gd name="connsiteX37" fmla="*/ 618565 w 1389529"/>
              <a:gd name="connsiteY37" fmla="*/ 1702005 h 1723995"/>
              <a:gd name="connsiteX38" fmla="*/ 645459 w 1389529"/>
              <a:gd name="connsiteY38" fmla="*/ 1693041 h 1723995"/>
              <a:gd name="connsiteX39" fmla="*/ 699247 w 1389529"/>
              <a:gd name="connsiteY39" fmla="*/ 1657182 h 1723995"/>
              <a:gd name="connsiteX40" fmla="*/ 735106 w 1389529"/>
              <a:gd name="connsiteY40" fmla="*/ 1621323 h 1723995"/>
              <a:gd name="connsiteX41" fmla="*/ 762000 w 1389529"/>
              <a:gd name="connsiteY41" fmla="*/ 1603394 h 1723995"/>
              <a:gd name="connsiteX42" fmla="*/ 797859 w 1389529"/>
              <a:gd name="connsiteY42" fmla="*/ 1567535 h 1723995"/>
              <a:gd name="connsiteX43" fmla="*/ 833718 w 1389529"/>
              <a:gd name="connsiteY43" fmla="*/ 1531676 h 1723995"/>
              <a:gd name="connsiteX44" fmla="*/ 851647 w 1389529"/>
              <a:gd name="connsiteY44" fmla="*/ 1513746 h 1723995"/>
              <a:gd name="connsiteX45" fmla="*/ 878541 w 1389529"/>
              <a:gd name="connsiteY45" fmla="*/ 1495817 h 1723995"/>
              <a:gd name="connsiteX46" fmla="*/ 896471 w 1389529"/>
              <a:gd name="connsiteY46" fmla="*/ 1477888 h 1723995"/>
              <a:gd name="connsiteX47" fmla="*/ 932329 w 1389529"/>
              <a:gd name="connsiteY47" fmla="*/ 1459958 h 1723995"/>
              <a:gd name="connsiteX48" fmla="*/ 950259 w 1389529"/>
              <a:gd name="connsiteY48" fmla="*/ 1442029 h 1723995"/>
              <a:gd name="connsiteX49" fmla="*/ 986118 w 1389529"/>
              <a:gd name="connsiteY49" fmla="*/ 1424099 h 1723995"/>
              <a:gd name="connsiteX50" fmla="*/ 1039906 w 1389529"/>
              <a:gd name="connsiteY50" fmla="*/ 1370311 h 1723995"/>
              <a:gd name="connsiteX51" fmla="*/ 1075765 w 1389529"/>
              <a:gd name="connsiteY51" fmla="*/ 1325488 h 1723995"/>
              <a:gd name="connsiteX52" fmla="*/ 1111623 w 1389529"/>
              <a:gd name="connsiteY52" fmla="*/ 1280664 h 1723995"/>
              <a:gd name="connsiteX53" fmla="*/ 1174376 w 1389529"/>
              <a:gd name="connsiteY53" fmla="*/ 1208946 h 1723995"/>
              <a:gd name="connsiteX54" fmla="*/ 1228165 w 1389529"/>
              <a:gd name="connsiteY54" fmla="*/ 1173088 h 1723995"/>
              <a:gd name="connsiteX55" fmla="*/ 1246094 w 1389529"/>
              <a:gd name="connsiteY55" fmla="*/ 1155158 h 1723995"/>
              <a:gd name="connsiteX56" fmla="*/ 1272988 w 1389529"/>
              <a:gd name="connsiteY56" fmla="*/ 1137229 h 1723995"/>
              <a:gd name="connsiteX57" fmla="*/ 1308847 w 1389529"/>
              <a:gd name="connsiteY57" fmla="*/ 1092405 h 1723995"/>
              <a:gd name="connsiteX58" fmla="*/ 1353671 w 1389529"/>
              <a:gd name="connsiteY58" fmla="*/ 1047582 h 1723995"/>
              <a:gd name="connsiteX59" fmla="*/ 1362635 w 1389529"/>
              <a:gd name="connsiteY59" fmla="*/ 1011723 h 1723995"/>
              <a:gd name="connsiteX60" fmla="*/ 1371600 w 1389529"/>
              <a:gd name="connsiteY60" fmla="*/ 984829 h 1723995"/>
              <a:gd name="connsiteX61" fmla="*/ 1389529 w 1389529"/>
              <a:gd name="connsiteY61" fmla="*/ 913111 h 1723995"/>
              <a:gd name="connsiteX62" fmla="*/ 1371600 w 1389529"/>
              <a:gd name="connsiteY62" fmla="*/ 760711 h 1723995"/>
              <a:gd name="connsiteX63" fmla="*/ 1344706 w 1389529"/>
              <a:gd name="connsiteY63" fmla="*/ 697958 h 1723995"/>
              <a:gd name="connsiteX64" fmla="*/ 1317812 w 1389529"/>
              <a:gd name="connsiteY64" fmla="*/ 635205 h 1723995"/>
              <a:gd name="connsiteX65" fmla="*/ 1308847 w 1389529"/>
              <a:gd name="connsiteY65" fmla="*/ 599346 h 1723995"/>
              <a:gd name="connsiteX66" fmla="*/ 1272988 w 1389529"/>
              <a:gd name="connsiteY66" fmla="*/ 545558 h 1723995"/>
              <a:gd name="connsiteX67" fmla="*/ 1255059 w 1389529"/>
              <a:gd name="connsiteY67" fmla="*/ 518664 h 1723995"/>
              <a:gd name="connsiteX68" fmla="*/ 1237129 w 1389529"/>
              <a:gd name="connsiteY68" fmla="*/ 500735 h 1723995"/>
              <a:gd name="connsiteX69" fmla="*/ 1201271 w 1389529"/>
              <a:gd name="connsiteY69" fmla="*/ 446946 h 1723995"/>
              <a:gd name="connsiteX70" fmla="*/ 1165412 w 1389529"/>
              <a:gd name="connsiteY70" fmla="*/ 402123 h 1723995"/>
              <a:gd name="connsiteX71" fmla="*/ 1111623 w 1389529"/>
              <a:gd name="connsiteY71" fmla="*/ 357299 h 1723995"/>
              <a:gd name="connsiteX72" fmla="*/ 1084729 w 1389529"/>
              <a:gd name="connsiteY72" fmla="*/ 330405 h 1723995"/>
              <a:gd name="connsiteX73" fmla="*/ 1057835 w 1389529"/>
              <a:gd name="connsiteY73" fmla="*/ 312476 h 1723995"/>
              <a:gd name="connsiteX74" fmla="*/ 1039906 w 1389529"/>
              <a:gd name="connsiteY74" fmla="*/ 294546 h 1723995"/>
              <a:gd name="connsiteX75" fmla="*/ 986118 w 1389529"/>
              <a:gd name="connsiteY75" fmla="*/ 258688 h 1723995"/>
              <a:gd name="connsiteX76" fmla="*/ 950259 w 1389529"/>
              <a:gd name="connsiteY76" fmla="*/ 231794 h 1723995"/>
              <a:gd name="connsiteX77" fmla="*/ 932329 w 1389529"/>
              <a:gd name="connsiteY77" fmla="*/ 213864 h 1723995"/>
              <a:gd name="connsiteX78" fmla="*/ 905435 w 1389529"/>
              <a:gd name="connsiteY78" fmla="*/ 204899 h 1723995"/>
              <a:gd name="connsiteX79" fmla="*/ 851647 w 1389529"/>
              <a:gd name="connsiteY79" fmla="*/ 169041 h 1723995"/>
              <a:gd name="connsiteX80" fmla="*/ 833718 w 1389529"/>
              <a:gd name="connsiteY80" fmla="*/ 151111 h 1723995"/>
              <a:gd name="connsiteX81" fmla="*/ 797859 w 1389529"/>
              <a:gd name="connsiteY81" fmla="*/ 142146 h 1723995"/>
              <a:gd name="connsiteX82" fmla="*/ 735106 w 1389529"/>
              <a:gd name="connsiteY82" fmla="*/ 115252 h 1723995"/>
              <a:gd name="connsiteX83" fmla="*/ 717176 w 1389529"/>
              <a:gd name="connsiteY83" fmla="*/ 97323 h 1723995"/>
              <a:gd name="connsiteX84" fmla="*/ 681318 w 1389529"/>
              <a:gd name="connsiteY84" fmla="*/ 79394 h 1723995"/>
              <a:gd name="connsiteX85" fmla="*/ 663388 w 1389529"/>
              <a:gd name="connsiteY85" fmla="*/ 61464 h 1723995"/>
              <a:gd name="connsiteX86" fmla="*/ 636494 w 1389529"/>
              <a:gd name="connsiteY86" fmla="*/ 43535 h 1723995"/>
              <a:gd name="connsiteX87" fmla="*/ 618565 w 1389529"/>
              <a:gd name="connsiteY87" fmla="*/ 25605 h 1723995"/>
              <a:gd name="connsiteX88" fmla="*/ 591671 w 1389529"/>
              <a:gd name="connsiteY88" fmla="*/ 7676 h 1723995"/>
              <a:gd name="connsiteX89" fmla="*/ 542906 w 1389529"/>
              <a:gd name="connsiteY89" fmla="*/ 15525 h 1723995"/>
              <a:gd name="connsiteX90" fmla="*/ 439561 w 1389529"/>
              <a:gd name="connsiteY90" fmla="*/ 65002 h 1723995"/>
              <a:gd name="connsiteX91" fmla="*/ 402619 w 1389529"/>
              <a:gd name="connsiteY91" fmla="*/ 94222 h 1723995"/>
              <a:gd name="connsiteX92" fmla="*/ 332186 w 1389529"/>
              <a:gd name="connsiteY92" fmla="*/ 145925 h 1723995"/>
              <a:gd name="connsiteX0" fmla="*/ 332186 w 1389529"/>
              <a:gd name="connsiteY0" fmla="*/ 145925 h 1723995"/>
              <a:gd name="connsiteX1" fmla="*/ 295735 w 1389529"/>
              <a:gd name="connsiteY1" fmla="*/ 187309 h 1723995"/>
              <a:gd name="connsiteX2" fmla="*/ 251995 w 1389529"/>
              <a:gd name="connsiteY2" fmla="*/ 233974 h 1723995"/>
              <a:gd name="connsiteX3" fmla="*/ 197223 w 1389529"/>
              <a:gd name="connsiteY3" fmla="*/ 178005 h 1723995"/>
              <a:gd name="connsiteX4" fmla="*/ 161365 w 1389529"/>
              <a:gd name="connsiteY4" fmla="*/ 222829 h 1723995"/>
              <a:gd name="connsiteX5" fmla="*/ 143435 w 1389529"/>
              <a:gd name="connsiteY5" fmla="*/ 258688 h 1723995"/>
              <a:gd name="connsiteX6" fmla="*/ 125506 w 1389529"/>
              <a:gd name="connsiteY6" fmla="*/ 285582 h 1723995"/>
              <a:gd name="connsiteX7" fmla="*/ 116541 w 1389529"/>
              <a:gd name="connsiteY7" fmla="*/ 312476 h 1723995"/>
              <a:gd name="connsiteX8" fmla="*/ 98612 w 1389529"/>
              <a:gd name="connsiteY8" fmla="*/ 339370 h 1723995"/>
              <a:gd name="connsiteX9" fmla="*/ 89647 w 1389529"/>
              <a:gd name="connsiteY9" fmla="*/ 366264 h 1723995"/>
              <a:gd name="connsiteX10" fmla="*/ 53788 w 1389529"/>
              <a:gd name="connsiteY10" fmla="*/ 420052 h 1723995"/>
              <a:gd name="connsiteX11" fmla="*/ 35859 w 1389529"/>
              <a:gd name="connsiteY11" fmla="*/ 446946 h 1723995"/>
              <a:gd name="connsiteX12" fmla="*/ 17929 w 1389529"/>
              <a:gd name="connsiteY12" fmla="*/ 500735 h 1723995"/>
              <a:gd name="connsiteX13" fmla="*/ 8965 w 1389529"/>
              <a:gd name="connsiteY13" fmla="*/ 572452 h 1723995"/>
              <a:gd name="connsiteX14" fmla="*/ 0 w 1389529"/>
              <a:gd name="connsiteY14" fmla="*/ 626241 h 1723995"/>
              <a:gd name="connsiteX15" fmla="*/ 8965 w 1389529"/>
              <a:gd name="connsiteY15" fmla="*/ 814499 h 1723995"/>
              <a:gd name="connsiteX16" fmla="*/ 26894 w 1389529"/>
              <a:gd name="connsiteY16" fmla="*/ 832429 h 1723995"/>
              <a:gd name="connsiteX17" fmla="*/ 35859 w 1389529"/>
              <a:gd name="connsiteY17" fmla="*/ 868288 h 1723995"/>
              <a:gd name="connsiteX18" fmla="*/ 53788 w 1389529"/>
              <a:gd name="connsiteY18" fmla="*/ 904146 h 1723995"/>
              <a:gd name="connsiteX19" fmla="*/ 62753 w 1389529"/>
              <a:gd name="connsiteY19" fmla="*/ 957935 h 1723995"/>
              <a:gd name="connsiteX20" fmla="*/ 80682 w 1389529"/>
              <a:gd name="connsiteY20" fmla="*/ 1011723 h 1723995"/>
              <a:gd name="connsiteX21" fmla="*/ 98612 w 1389529"/>
              <a:gd name="connsiteY21" fmla="*/ 1101370 h 1723995"/>
              <a:gd name="connsiteX22" fmla="*/ 107576 w 1389529"/>
              <a:gd name="connsiteY22" fmla="*/ 1128264 h 1723995"/>
              <a:gd name="connsiteX23" fmla="*/ 134471 w 1389529"/>
              <a:gd name="connsiteY23" fmla="*/ 1208946 h 1723995"/>
              <a:gd name="connsiteX24" fmla="*/ 152400 w 1389529"/>
              <a:gd name="connsiteY24" fmla="*/ 1262735 h 1723995"/>
              <a:gd name="connsiteX25" fmla="*/ 170329 w 1389529"/>
              <a:gd name="connsiteY25" fmla="*/ 1325488 h 1723995"/>
              <a:gd name="connsiteX26" fmla="*/ 197223 w 1389529"/>
              <a:gd name="connsiteY26" fmla="*/ 1442029 h 1723995"/>
              <a:gd name="connsiteX27" fmla="*/ 206188 w 1389529"/>
              <a:gd name="connsiteY27" fmla="*/ 1468923 h 1723995"/>
              <a:gd name="connsiteX28" fmla="*/ 224118 w 1389529"/>
              <a:gd name="connsiteY28" fmla="*/ 1486852 h 1723995"/>
              <a:gd name="connsiteX29" fmla="*/ 233082 w 1389529"/>
              <a:gd name="connsiteY29" fmla="*/ 1513746 h 1723995"/>
              <a:gd name="connsiteX30" fmla="*/ 251012 w 1389529"/>
              <a:gd name="connsiteY30" fmla="*/ 1531676 h 1723995"/>
              <a:gd name="connsiteX31" fmla="*/ 268941 w 1389529"/>
              <a:gd name="connsiteY31" fmla="*/ 1558570 h 1723995"/>
              <a:gd name="connsiteX32" fmla="*/ 277906 w 1389529"/>
              <a:gd name="connsiteY32" fmla="*/ 1594429 h 1723995"/>
              <a:gd name="connsiteX33" fmla="*/ 358588 w 1389529"/>
              <a:gd name="connsiteY33" fmla="*/ 1666146 h 1723995"/>
              <a:gd name="connsiteX34" fmla="*/ 376518 w 1389529"/>
              <a:gd name="connsiteY34" fmla="*/ 1684076 h 1723995"/>
              <a:gd name="connsiteX35" fmla="*/ 403412 w 1389529"/>
              <a:gd name="connsiteY35" fmla="*/ 1693041 h 1723995"/>
              <a:gd name="connsiteX36" fmla="*/ 466165 w 1389529"/>
              <a:gd name="connsiteY36" fmla="*/ 1719935 h 1723995"/>
              <a:gd name="connsiteX37" fmla="*/ 618565 w 1389529"/>
              <a:gd name="connsiteY37" fmla="*/ 1702005 h 1723995"/>
              <a:gd name="connsiteX38" fmla="*/ 645459 w 1389529"/>
              <a:gd name="connsiteY38" fmla="*/ 1693041 h 1723995"/>
              <a:gd name="connsiteX39" fmla="*/ 699247 w 1389529"/>
              <a:gd name="connsiteY39" fmla="*/ 1657182 h 1723995"/>
              <a:gd name="connsiteX40" fmla="*/ 735106 w 1389529"/>
              <a:gd name="connsiteY40" fmla="*/ 1621323 h 1723995"/>
              <a:gd name="connsiteX41" fmla="*/ 762000 w 1389529"/>
              <a:gd name="connsiteY41" fmla="*/ 1603394 h 1723995"/>
              <a:gd name="connsiteX42" fmla="*/ 797859 w 1389529"/>
              <a:gd name="connsiteY42" fmla="*/ 1567535 h 1723995"/>
              <a:gd name="connsiteX43" fmla="*/ 833718 w 1389529"/>
              <a:gd name="connsiteY43" fmla="*/ 1531676 h 1723995"/>
              <a:gd name="connsiteX44" fmla="*/ 851647 w 1389529"/>
              <a:gd name="connsiteY44" fmla="*/ 1513746 h 1723995"/>
              <a:gd name="connsiteX45" fmla="*/ 878541 w 1389529"/>
              <a:gd name="connsiteY45" fmla="*/ 1495817 h 1723995"/>
              <a:gd name="connsiteX46" fmla="*/ 896471 w 1389529"/>
              <a:gd name="connsiteY46" fmla="*/ 1477888 h 1723995"/>
              <a:gd name="connsiteX47" fmla="*/ 932329 w 1389529"/>
              <a:gd name="connsiteY47" fmla="*/ 1459958 h 1723995"/>
              <a:gd name="connsiteX48" fmla="*/ 950259 w 1389529"/>
              <a:gd name="connsiteY48" fmla="*/ 1442029 h 1723995"/>
              <a:gd name="connsiteX49" fmla="*/ 986118 w 1389529"/>
              <a:gd name="connsiteY49" fmla="*/ 1424099 h 1723995"/>
              <a:gd name="connsiteX50" fmla="*/ 1039906 w 1389529"/>
              <a:gd name="connsiteY50" fmla="*/ 1370311 h 1723995"/>
              <a:gd name="connsiteX51" fmla="*/ 1075765 w 1389529"/>
              <a:gd name="connsiteY51" fmla="*/ 1325488 h 1723995"/>
              <a:gd name="connsiteX52" fmla="*/ 1111623 w 1389529"/>
              <a:gd name="connsiteY52" fmla="*/ 1280664 h 1723995"/>
              <a:gd name="connsiteX53" fmla="*/ 1174376 w 1389529"/>
              <a:gd name="connsiteY53" fmla="*/ 1208946 h 1723995"/>
              <a:gd name="connsiteX54" fmla="*/ 1228165 w 1389529"/>
              <a:gd name="connsiteY54" fmla="*/ 1173088 h 1723995"/>
              <a:gd name="connsiteX55" fmla="*/ 1246094 w 1389529"/>
              <a:gd name="connsiteY55" fmla="*/ 1155158 h 1723995"/>
              <a:gd name="connsiteX56" fmla="*/ 1272988 w 1389529"/>
              <a:gd name="connsiteY56" fmla="*/ 1137229 h 1723995"/>
              <a:gd name="connsiteX57" fmla="*/ 1308847 w 1389529"/>
              <a:gd name="connsiteY57" fmla="*/ 1092405 h 1723995"/>
              <a:gd name="connsiteX58" fmla="*/ 1353671 w 1389529"/>
              <a:gd name="connsiteY58" fmla="*/ 1047582 h 1723995"/>
              <a:gd name="connsiteX59" fmla="*/ 1362635 w 1389529"/>
              <a:gd name="connsiteY59" fmla="*/ 1011723 h 1723995"/>
              <a:gd name="connsiteX60" fmla="*/ 1371600 w 1389529"/>
              <a:gd name="connsiteY60" fmla="*/ 984829 h 1723995"/>
              <a:gd name="connsiteX61" fmla="*/ 1389529 w 1389529"/>
              <a:gd name="connsiteY61" fmla="*/ 913111 h 1723995"/>
              <a:gd name="connsiteX62" fmla="*/ 1371600 w 1389529"/>
              <a:gd name="connsiteY62" fmla="*/ 760711 h 1723995"/>
              <a:gd name="connsiteX63" fmla="*/ 1344706 w 1389529"/>
              <a:gd name="connsiteY63" fmla="*/ 697958 h 1723995"/>
              <a:gd name="connsiteX64" fmla="*/ 1317812 w 1389529"/>
              <a:gd name="connsiteY64" fmla="*/ 635205 h 1723995"/>
              <a:gd name="connsiteX65" fmla="*/ 1308847 w 1389529"/>
              <a:gd name="connsiteY65" fmla="*/ 599346 h 1723995"/>
              <a:gd name="connsiteX66" fmla="*/ 1272988 w 1389529"/>
              <a:gd name="connsiteY66" fmla="*/ 545558 h 1723995"/>
              <a:gd name="connsiteX67" fmla="*/ 1255059 w 1389529"/>
              <a:gd name="connsiteY67" fmla="*/ 518664 h 1723995"/>
              <a:gd name="connsiteX68" fmla="*/ 1237129 w 1389529"/>
              <a:gd name="connsiteY68" fmla="*/ 500735 h 1723995"/>
              <a:gd name="connsiteX69" fmla="*/ 1201271 w 1389529"/>
              <a:gd name="connsiteY69" fmla="*/ 446946 h 1723995"/>
              <a:gd name="connsiteX70" fmla="*/ 1165412 w 1389529"/>
              <a:gd name="connsiteY70" fmla="*/ 402123 h 1723995"/>
              <a:gd name="connsiteX71" fmla="*/ 1111623 w 1389529"/>
              <a:gd name="connsiteY71" fmla="*/ 357299 h 1723995"/>
              <a:gd name="connsiteX72" fmla="*/ 1084729 w 1389529"/>
              <a:gd name="connsiteY72" fmla="*/ 330405 h 1723995"/>
              <a:gd name="connsiteX73" fmla="*/ 1057835 w 1389529"/>
              <a:gd name="connsiteY73" fmla="*/ 312476 h 1723995"/>
              <a:gd name="connsiteX74" fmla="*/ 1039906 w 1389529"/>
              <a:gd name="connsiteY74" fmla="*/ 294546 h 1723995"/>
              <a:gd name="connsiteX75" fmla="*/ 986118 w 1389529"/>
              <a:gd name="connsiteY75" fmla="*/ 258688 h 1723995"/>
              <a:gd name="connsiteX76" fmla="*/ 950259 w 1389529"/>
              <a:gd name="connsiteY76" fmla="*/ 231794 h 1723995"/>
              <a:gd name="connsiteX77" fmla="*/ 932329 w 1389529"/>
              <a:gd name="connsiteY77" fmla="*/ 213864 h 1723995"/>
              <a:gd name="connsiteX78" fmla="*/ 905435 w 1389529"/>
              <a:gd name="connsiteY78" fmla="*/ 204899 h 1723995"/>
              <a:gd name="connsiteX79" fmla="*/ 851647 w 1389529"/>
              <a:gd name="connsiteY79" fmla="*/ 169041 h 1723995"/>
              <a:gd name="connsiteX80" fmla="*/ 833718 w 1389529"/>
              <a:gd name="connsiteY80" fmla="*/ 151111 h 1723995"/>
              <a:gd name="connsiteX81" fmla="*/ 797859 w 1389529"/>
              <a:gd name="connsiteY81" fmla="*/ 142146 h 1723995"/>
              <a:gd name="connsiteX82" fmla="*/ 735106 w 1389529"/>
              <a:gd name="connsiteY82" fmla="*/ 115252 h 1723995"/>
              <a:gd name="connsiteX83" fmla="*/ 717176 w 1389529"/>
              <a:gd name="connsiteY83" fmla="*/ 97323 h 1723995"/>
              <a:gd name="connsiteX84" fmla="*/ 681318 w 1389529"/>
              <a:gd name="connsiteY84" fmla="*/ 79394 h 1723995"/>
              <a:gd name="connsiteX85" fmla="*/ 663388 w 1389529"/>
              <a:gd name="connsiteY85" fmla="*/ 61464 h 1723995"/>
              <a:gd name="connsiteX86" fmla="*/ 636494 w 1389529"/>
              <a:gd name="connsiteY86" fmla="*/ 43535 h 1723995"/>
              <a:gd name="connsiteX87" fmla="*/ 618565 w 1389529"/>
              <a:gd name="connsiteY87" fmla="*/ 25605 h 1723995"/>
              <a:gd name="connsiteX88" fmla="*/ 591671 w 1389529"/>
              <a:gd name="connsiteY88" fmla="*/ 7676 h 1723995"/>
              <a:gd name="connsiteX89" fmla="*/ 542906 w 1389529"/>
              <a:gd name="connsiteY89" fmla="*/ 15525 h 1723995"/>
              <a:gd name="connsiteX90" fmla="*/ 439561 w 1389529"/>
              <a:gd name="connsiteY90" fmla="*/ 65002 h 1723995"/>
              <a:gd name="connsiteX91" fmla="*/ 402619 w 1389529"/>
              <a:gd name="connsiteY91" fmla="*/ 94222 h 1723995"/>
              <a:gd name="connsiteX92" fmla="*/ 332186 w 1389529"/>
              <a:gd name="connsiteY92" fmla="*/ 145925 h 1723995"/>
              <a:gd name="connsiteX0" fmla="*/ 332186 w 1389529"/>
              <a:gd name="connsiteY0" fmla="*/ 145925 h 1723995"/>
              <a:gd name="connsiteX1" fmla="*/ 295735 w 1389529"/>
              <a:gd name="connsiteY1" fmla="*/ 187309 h 1723995"/>
              <a:gd name="connsiteX2" fmla="*/ 251995 w 1389529"/>
              <a:gd name="connsiteY2" fmla="*/ 233974 h 1723995"/>
              <a:gd name="connsiteX3" fmla="*/ 234065 w 1389529"/>
              <a:gd name="connsiteY3" fmla="*/ 251661 h 1723995"/>
              <a:gd name="connsiteX4" fmla="*/ 161365 w 1389529"/>
              <a:gd name="connsiteY4" fmla="*/ 222829 h 1723995"/>
              <a:gd name="connsiteX5" fmla="*/ 143435 w 1389529"/>
              <a:gd name="connsiteY5" fmla="*/ 258688 h 1723995"/>
              <a:gd name="connsiteX6" fmla="*/ 125506 w 1389529"/>
              <a:gd name="connsiteY6" fmla="*/ 285582 h 1723995"/>
              <a:gd name="connsiteX7" fmla="*/ 116541 w 1389529"/>
              <a:gd name="connsiteY7" fmla="*/ 312476 h 1723995"/>
              <a:gd name="connsiteX8" fmla="*/ 98612 w 1389529"/>
              <a:gd name="connsiteY8" fmla="*/ 339370 h 1723995"/>
              <a:gd name="connsiteX9" fmla="*/ 89647 w 1389529"/>
              <a:gd name="connsiteY9" fmla="*/ 366264 h 1723995"/>
              <a:gd name="connsiteX10" fmla="*/ 53788 w 1389529"/>
              <a:gd name="connsiteY10" fmla="*/ 420052 h 1723995"/>
              <a:gd name="connsiteX11" fmla="*/ 35859 w 1389529"/>
              <a:gd name="connsiteY11" fmla="*/ 446946 h 1723995"/>
              <a:gd name="connsiteX12" fmla="*/ 17929 w 1389529"/>
              <a:gd name="connsiteY12" fmla="*/ 500735 h 1723995"/>
              <a:gd name="connsiteX13" fmla="*/ 8965 w 1389529"/>
              <a:gd name="connsiteY13" fmla="*/ 572452 h 1723995"/>
              <a:gd name="connsiteX14" fmla="*/ 0 w 1389529"/>
              <a:gd name="connsiteY14" fmla="*/ 626241 h 1723995"/>
              <a:gd name="connsiteX15" fmla="*/ 8965 w 1389529"/>
              <a:gd name="connsiteY15" fmla="*/ 814499 h 1723995"/>
              <a:gd name="connsiteX16" fmla="*/ 26894 w 1389529"/>
              <a:gd name="connsiteY16" fmla="*/ 832429 h 1723995"/>
              <a:gd name="connsiteX17" fmla="*/ 35859 w 1389529"/>
              <a:gd name="connsiteY17" fmla="*/ 868288 h 1723995"/>
              <a:gd name="connsiteX18" fmla="*/ 53788 w 1389529"/>
              <a:gd name="connsiteY18" fmla="*/ 904146 h 1723995"/>
              <a:gd name="connsiteX19" fmla="*/ 62753 w 1389529"/>
              <a:gd name="connsiteY19" fmla="*/ 957935 h 1723995"/>
              <a:gd name="connsiteX20" fmla="*/ 80682 w 1389529"/>
              <a:gd name="connsiteY20" fmla="*/ 1011723 h 1723995"/>
              <a:gd name="connsiteX21" fmla="*/ 98612 w 1389529"/>
              <a:gd name="connsiteY21" fmla="*/ 1101370 h 1723995"/>
              <a:gd name="connsiteX22" fmla="*/ 107576 w 1389529"/>
              <a:gd name="connsiteY22" fmla="*/ 1128264 h 1723995"/>
              <a:gd name="connsiteX23" fmla="*/ 134471 w 1389529"/>
              <a:gd name="connsiteY23" fmla="*/ 1208946 h 1723995"/>
              <a:gd name="connsiteX24" fmla="*/ 152400 w 1389529"/>
              <a:gd name="connsiteY24" fmla="*/ 1262735 h 1723995"/>
              <a:gd name="connsiteX25" fmla="*/ 170329 w 1389529"/>
              <a:gd name="connsiteY25" fmla="*/ 1325488 h 1723995"/>
              <a:gd name="connsiteX26" fmla="*/ 197223 w 1389529"/>
              <a:gd name="connsiteY26" fmla="*/ 1442029 h 1723995"/>
              <a:gd name="connsiteX27" fmla="*/ 206188 w 1389529"/>
              <a:gd name="connsiteY27" fmla="*/ 1468923 h 1723995"/>
              <a:gd name="connsiteX28" fmla="*/ 224118 w 1389529"/>
              <a:gd name="connsiteY28" fmla="*/ 1486852 h 1723995"/>
              <a:gd name="connsiteX29" fmla="*/ 233082 w 1389529"/>
              <a:gd name="connsiteY29" fmla="*/ 1513746 h 1723995"/>
              <a:gd name="connsiteX30" fmla="*/ 251012 w 1389529"/>
              <a:gd name="connsiteY30" fmla="*/ 1531676 h 1723995"/>
              <a:gd name="connsiteX31" fmla="*/ 268941 w 1389529"/>
              <a:gd name="connsiteY31" fmla="*/ 1558570 h 1723995"/>
              <a:gd name="connsiteX32" fmla="*/ 277906 w 1389529"/>
              <a:gd name="connsiteY32" fmla="*/ 1594429 h 1723995"/>
              <a:gd name="connsiteX33" fmla="*/ 358588 w 1389529"/>
              <a:gd name="connsiteY33" fmla="*/ 1666146 h 1723995"/>
              <a:gd name="connsiteX34" fmla="*/ 376518 w 1389529"/>
              <a:gd name="connsiteY34" fmla="*/ 1684076 h 1723995"/>
              <a:gd name="connsiteX35" fmla="*/ 403412 w 1389529"/>
              <a:gd name="connsiteY35" fmla="*/ 1693041 h 1723995"/>
              <a:gd name="connsiteX36" fmla="*/ 466165 w 1389529"/>
              <a:gd name="connsiteY36" fmla="*/ 1719935 h 1723995"/>
              <a:gd name="connsiteX37" fmla="*/ 618565 w 1389529"/>
              <a:gd name="connsiteY37" fmla="*/ 1702005 h 1723995"/>
              <a:gd name="connsiteX38" fmla="*/ 645459 w 1389529"/>
              <a:gd name="connsiteY38" fmla="*/ 1693041 h 1723995"/>
              <a:gd name="connsiteX39" fmla="*/ 699247 w 1389529"/>
              <a:gd name="connsiteY39" fmla="*/ 1657182 h 1723995"/>
              <a:gd name="connsiteX40" fmla="*/ 735106 w 1389529"/>
              <a:gd name="connsiteY40" fmla="*/ 1621323 h 1723995"/>
              <a:gd name="connsiteX41" fmla="*/ 762000 w 1389529"/>
              <a:gd name="connsiteY41" fmla="*/ 1603394 h 1723995"/>
              <a:gd name="connsiteX42" fmla="*/ 797859 w 1389529"/>
              <a:gd name="connsiteY42" fmla="*/ 1567535 h 1723995"/>
              <a:gd name="connsiteX43" fmla="*/ 833718 w 1389529"/>
              <a:gd name="connsiteY43" fmla="*/ 1531676 h 1723995"/>
              <a:gd name="connsiteX44" fmla="*/ 851647 w 1389529"/>
              <a:gd name="connsiteY44" fmla="*/ 1513746 h 1723995"/>
              <a:gd name="connsiteX45" fmla="*/ 878541 w 1389529"/>
              <a:gd name="connsiteY45" fmla="*/ 1495817 h 1723995"/>
              <a:gd name="connsiteX46" fmla="*/ 896471 w 1389529"/>
              <a:gd name="connsiteY46" fmla="*/ 1477888 h 1723995"/>
              <a:gd name="connsiteX47" fmla="*/ 932329 w 1389529"/>
              <a:gd name="connsiteY47" fmla="*/ 1459958 h 1723995"/>
              <a:gd name="connsiteX48" fmla="*/ 950259 w 1389529"/>
              <a:gd name="connsiteY48" fmla="*/ 1442029 h 1723995"/>
              <a:gd name="connsiteX49" fmla="*/ 986118 w 1389529"/>
              <a:gd name="connsiteY49" fmla="*/ 1424099 h 1723995"/>
              <a:gd name="connsiteX50" fmla="*/ 1039906 w 1389529"/>
              <a:gd name="connsiteY50" fmla="*/ 1370311 h 1723995"/>
              <a:gd name="connsiteX51" fmla="*/ 1075765 w 1389529"/>
              <a:gd name="connsiteY51" fmla="*/ 1325488 h 1723995"/>
              <a:gd name="connsiteX52" fmla="*/ 1111623 w 1389529"/>
              <a:gd name="connsiteY52" fmla="*/ 1280664 h 1723995"/>
              <a:gd name="connsiteX53" fmla="*/ 1174376 w 1389529"/>
              <a:gd name="connsiteY53" fmla="*/ 1208946 h 1723995"/>
              <a:gd name="connsiteX54" fmla="*/ 1228165 w 1389529"/>
              <a:gd name="connsiteY54" fmla="*/ 1173088 h 1723995"/>
              <a:gd name="connsiteX55" fmla="*/ 1246094 w 1389529"/>
              <a:gd name="connsiteY55" fmla="*/ 1155158 h 1723995"/>
              <a:gd name="connsiteX56" fmla="*/ 1272988 w 1389529"/>
              <a:gd name="connsiteY56" fmla="*/ 1137229 h 1723995"/>
              <a:gd name="connsiteX57" fmla="*/ 1308847 w 1389529"/>
              <a:gd name="connsiteY57" fmla="*/ 1092405 h 1723995"/>
              <a:gd name="connsiteX58" fmla="*/ 1353671 w 1389529"/>
              <a:gd name="connsiteY58" fmla="*/ 1047582 h 1723995"/>
              <a:gd name="connsiteX59" fmla="*/ 1362635 w 1389529"/>
              <a:gd name="connsiteY59" fmla="*/ 1011723 h 1723995"/>
              <a:gd name="connsiteX60" fmla="*/ 1371600 w 1389529"/>
              <a:gd name="connsiteY60" fmla="*/ 984829 h 1723995"/>
              <a:gd name="connsiteX61" fmla="*/ 1389529 w 1389529"/>
              <a:gd name="connsiteY61" fmla="*/ 913111 h 1723995"/>
              <a:gd name="connsiteX62" fmla="*/ 1371600 w 1389529"/>
              <a:gd name="connsiteY62" fmla="*/ 760711 h 1723995"/>
              <a:gd name="connsiteX63" fmla="*/ 1344706 w 1389529"/>
              <a:gd name="connsiteY63" fmla="*/ 697958 h 1723995"/>
              <a:gd name="connsiteX64" fmla="*/ 1317812 w 1389529"/>
              <a:gd name="connsiteY64" fmla="*/ 635205 h 1723995"/>
              <a:gd name="connsiteX65" fmla="*/ 1308847 w 1389529"/>
              <a:gd name="connsiteY65" fmla="*/ 599346 h 1723995"/>
              <a:gd name="connsiteX66" fmla="*/ 1272988 w 1389529"/>
              <a:gd name="connsiteY66" fmla="*/ 545558 h 1723995"/>
              <a:gd name="connsiteX67" fmla="*/ 1255059 w 1389529"/>
              <a:gd name="connsiteY67" fmla="*/ 518664 h 1723995"/>
              <a:gd name="connsiteX68" fmla="*/ 1237129 w 1389529"/>
              <a:gd name="connsiteY68" fmla="*/ 500735 h 1723995"/>
              <a:gd name="connsiteX69" fmla="*/ 1201271 w 1389529"/>
              <a:gd name="connsiteY69" fmla="*/ 446946 h 1723995"/>
              <a:gd name="connsiteX70" fmla="*/ 1165412 w 1389529"/>
              <a:gd name="connsiteY70" fmla="*/ 402123 h 1723995"/>
              <a:gd name="connsiteX71" fmla="*/ 1111623 w 1389529"/>
              <a:gd name="connsiteY71" fmla="*/ 357299 h 1723995"/>
              <a:gd name="connsiteX72" fmla="*/ 1084729 w 1389529"/>
              <a:gd name="connsiteY72" fmla="*/ 330405 h 1723995"/>
              <a:gd name="connsiteX73" fmla="*/ 1057835 w 1389529"/>
              <a:gd name="connsiteY73" fmla="*/ 312476 h 1723995"/>
              <a:gd name="connsiteX74" fmla="*/ 1039906 w 1389529"/>
              <a:gd name="connsiteY74" fmla="*/ 294546 h 1723995"/>
              <a:gd name="connsiteX75" fmla="*/ 986118 w 1389529"/>
              <a:gd name="connsiteY75" fmla="*/ 258688 h 1723995"/>
              <a:gd name="connsiteX76" fmla="*/ 950259 w 1389529"/>
              <a:gd name="connsiteY76" fmla="*/ 231794 h 1723995"/>
              <a:gd name="connsiteX77" fmla="*/ 932329 w 1389529"/>
              <a:gd name="connsiteY77" fmla="*/ 213864 h 1723995"/>
              <a:gd name="connsiteX78" fmla="*/ 905435 w 1389529"/>
              <a:gd name="connsiteY78" fmla="*/ 204899 h 1723995"/>
              <a:gd name="connsiteX79" fmla="*/ 851647 w 1389529"/>
              <a:gd name="connsiteY79" fmla="*/ 169041 h 1723995"/>
              <a:gd name="connsiteX80" fmla="*/ 833718 w 1389529"/>
              <a:gd name="connsiteY80" fmla="*/ 151111 h 1723995"/>
              <a:gd name="connsiteX81" fmla="*/ 797859 w 1389529"/>
              <a:gd name="connsiteY81" fmla="*/ 142146 h 1723995"/>
              <a:gd name="connsiteX82" fmla="*/ 735106 w 1389529"/>
              <a:gd name="connsiteY82" fmla="*/ 115252 h 1723995"/>
              <a:gd name="connsiteX83" fmla="*/ 717176 w 1389529"/>
              <a:gd name="connsiteY83" fmla="*/ 97323 h 1723995"/>
              <a:gd name="connsiteX84" fmla="*/ 681318 w 1389529"/>
              <a:gd name="connsiteY84" fmla="*/ 79394 h 1723995"/>
              <a:gd name="connsiteX85" fmla="*/ 663388 w 1389529"/>
              <a:gd name="connsiteY85" fmla="*/ 61464 h 1723995"/>
              <a:gd name="connsiteX86" fmla="*/ 636494 w 1389529"/>
              <a:gd name="connsiteY86" fmla="*/ 43535 h 1723995"/>
              <a:gd name="connsiteX87" fmla="*/ 618565 w 1389529"/>
              <a:gd name="connsiteY87" fmla="*/ 25605 h 1723995"/>
              <a:gd name="connsiteX88" fmla="*/ 591671 w 1389529"/>
              <a:gd name="connsiteY88" fmla="*/ 7676 h 1723995"/>
              <a:gd name="connsiteX89" fmla="*/ 542906 w 1389529"/>
              <a:gd name="connsiteY89" fmla="*/ 15525 h 1723995"/>
              <a:gd name="connsiteX90" fmla="*/ 439561 w 1389529"/>
              <a:gd name="connsiteY90" fmla="*/ 65002 h 1723995"/>
              <a:gd name="connsiteX91" fmla="*/ 402619 w 1389529"/>
              <a:gd name="connsiteY91" fmla="*/ 94222 h 1723995"/>
              <a:gd name="connsiteX92" fmla="*/ 332186 w 1389529"/>
              <a:gd name="connsiteY92" fmla="*/ 145925 h 1723995"/>
              <a:gd name="connsiteX0" fmla="*/ 332186 w 1389529"/>
              <a:gd name="connsiteY0" fmla="*/ 145925 h 1723995"/>
              <a:gd name="connsiteX1" fmla="*/ 295735 w 1389529"/>
              <a:gd name="connsiteY1" fmla="*/ 187309 h 1723995"/>
              <a:gd name="connsiteX2" fmla="*/ 251995 w 1389529"/>
              <a:gd name="connsiteY2" fmla="*/ 233974 h 1723995"/>
              <a:gd name="connsiteX3" fmla="*/ 234065 w 1389529"/>
              <a:gd name="connsiteY3" fmla="*/ 251661 h 1723995"/>
              <a:gd name="connsiteX4" fmla="*/ 188158 w 1389529"/>
              <a:gd name="connsiteY4" fmla="*/ 303851 h 1723995"/>
              <a:gd name="connsiteX5" fmla="*/ 143435 w 1389529"/>
              <a:gd name="connsiteY5" fmla="*/ 258688 h 1723995"/>
              <a:gd name="connsiteX6" fmla="*/ 125506 w 1389529"/>
              <a:gd name="connsiteY6" fmla="*/ 285582 h 1723995"/>
              <a:gd name="connsiteX7" fmla="*/ 116541 w 1389529"/>
              <a:gd name="connsiteY7" fmla="*/ 312476 h 1723995"/>
              <a:gd name="connsiteX8" fmla="*/ 98612 w 1389529"/>
              <a:gd name="connsiteY8" fmla="*/ 339370 h 1723995"/>
              <a:gd name="connsiteX9" fmla="*/ 89647 w 1389529"/>
              <a:gd name="connsiteY9" fmla="*/ 366264 h 1723995"/>
              <a:gd name="connsiteX10" fmla="*/ 53788 w 1389529"/>
              <a:gd name="connsiteY10" fmla="*/ 420052 h 1723995"/>
              <a:gd name="connsiteX11" fmla="*/ 35859 w 1389529"/>
              <a:gd name="connsiteY11" fmla="*/ 446946 h 1723995"/>
              <a:gd name="connsiteX12" fmla="*/ 17929 w 1389529"/>
              <a:gd name="connsiteY12" fmla="*/ 500735 h 1723995"/>
              <a:gd name="connsiteX13" fmla="*/ 8965 w 1389529"/>
              <a:gd name="connsiteY13" fmla="*/ 572452 h 1723995"/>
              <a:gd name="connsiteX14" fmla="*/ 0 w 1389529"/>
              <a:gd name="connsiteY14" fmla="*/ 626241 h 1723995"/>
              <a:gd name="connsiteX15" fmla="*/ 8965 w 1389529"/>
              <a:gd name="connsiteY15" fmla="*/ 814499 h 1723995"/>
              <a:gd name="connsiteX16" fmla="*/ 26894 w 1389529"/>
              <a:gd name="connsiteY16" fmla="*/ 832429 h 1723995"/>
              <a:gd name="connsiteX17" fmla="*/ 35859 w 1389529"/>
              <a:gd name="connsiteY17" fmla="*/ 868288 h 1723995"/>
              <a:gd name="connsiteX18" fmla="*/ 53788 w 1389529"/>
              <a:gd name="connsiteY18" fmla="*/ 904146 h 1723995"/>
              <a:gd name="connsiteX19" fmla="*/ 62753 w 1389529"/>
              <a:gd name="connsiteY19" fmla="*/ 957935 h 1723995"/>
              <a:gd name="connsiteX20" fmla="*/ 80682 w 1389529"/>
              <a:gd name="connsiteY20" fmla="*/ 1011723 h 1723995"/>
              <a:gd name="connsiteX21" fmla="*/ 98612 w 1389529"/>
              <a:gd name="connsiteY21" fmla="*/ 1101370 h 1723995"/>
              <a:gd name="connsiteX22" fmla="*/ 107576 w 1389529"/>
              <a:gd name="connsiteY22" fmla="*/ 1128264 h 1723995"/>
              <a:gd name="connsiteX23" fmla="*/ 134471 w 1389529"/>
              <a:gd name="connsiteY23" fmla="*/ 1208946 h 1723995"/>
              <a:gd name="connsiteX24" fmla="*/ 152400 w 1389529"/>
              <a:gd name="connsiteY24" fmla="*/ 1262735 h 1723995"/>
              <a:gd name="connsiteX25" fmla="*/ 170329 w 1389529"/>
              <a:gd name="connsiteY25" fmla="*/ 1325488 h 1723995"/>
              <a:gd name="connsiteX26" fmla="*/ 197223 w 1389529"/>
              <a:gd name="connsiteY26" fmla="*/ 1442029 h 1723995"/>
              <a:gd name="connsiteX27" fmla="*/ 206188 w 1389529"/>
              <a:gd name="connsiteY27" fmla="*/ 1468923 h 1723995"/>
              <a:gd name="connsiteX28" fmla="*/ 224118 w 1389529"/>
              <a:gd name="connsiteY28" fmla="*/ 1486852 h 1723995"/>
              <a:gd name="connsiteX29" fmla="*/ 233082 w 1389529"/>
              <a:gd name="connsiteY29" fmla="*/ 1513746 h 1723995"/>
              <a:gd name="connsiteX30" fmla="*/ 251012 w 1389529"/>
              <a:gd name="connsiteY30" fmla="*/ 1531676 h 1723995"/>
              <a:gd name="connsiteX31" fmla="*/ 268941 w 1389529"/>
              <a:gd name="connsiteY31" fmla="*/ 1558570 h 1723995"/>
              <a:gd name="connsiteX32" fmla="*/ 277906 w 1389529"/>
              <a:gd name="connsiteY32" fmla="*/ 1594429 h 1723995"/>
              <a:gd name="connsiteX33" fmla="*/ 358588 w 1389529"/>
              <a:gd name="connsiteY33" fmla="*/ 1666146 h 1723995"/>
              <a:gd name="connsiteX34" fmla="*/ 376518 w 1389529"/>
              <a:gd name="connsiteY34" fmla="*/ 1684076 h 1723995"/>
              <a:gd name="connsiteX35" fmla="*/ 403412 w 1389529"/>
              <a:gd name="connsiteY35" fmla="*/ 1693041 h 1723995"/>
              <a:gd name="connsiteX36" fmla="*/ 466165 w 1389529"/>
              <a:gd name="connsiteY36" fmla="*/ 1719935 h 1723995"/>
              <a:gd name="connsiteX37" fmla="*/ 618565 w 1389529"/>
              <a:gd name="connsiteY37" fmla="*/ 1702005 h 1723995"/>
              <a:gd name="connsiteX38" fmla="*/ 645459 w 1389529"/>
              <a:gd name="connsiteY38" fmla="*/ 1693041 h 1723995"/>
              <a:gd name="connsiteX39" fmla="*/ 699247 w 1389529"/>
              <a:gd name="connsiteY39" fmla="*/ 1657182 h 1723995"/>
              <a:gd name="connsiteX40" fmla="*/ 735106 w 1389529"/>
              <a:gd name="connsiteY40" fmla="*/ 1621323 h 1723995"/>
              <a:gd name="connsiteX41" fmla="*/ 762000 w 1389529"/>
              <a:gd name="connsiteY41" fmla="*/ 1603394 h 1723995"/>
              <a:gd name="connsiteX42" fmla="*/ 797859 w 1389529"/>
              <a:gd name="connsiteY42" fmla="*/ 1567535 h 1723995"/>
              <a:gd name="connsiteX43" fmla="*/ 833718 w 1389529"/>
              <a:gd name="connsiteY43" fmla="*/ 1531676 h 1723995"/>
              <a:gd name="connsiteX44" fmla="*/ 851647 w 1389529"/>
              <a:gd name="connsiteY44" fmla="*/ 1513746 h 1723995"/>
              <a:gd name="connsiteX45" fmla="*/ 878541 w 1389529"/>
              <a:gd name="connsiteY45" fmla="*/ 1495817 h 1723995"/>
              <a:gd name="connsiteX46" fmla="*/ 896471 w 1389529"/>
              <a:gd name="connsiteY46" fmla="*/ 1477888 h 1723995"/>
              <a:gd name="connsiteX47" fmla="*/ 932329 w 1389529"/>
              <a:gd name="connsiteY47" fmla="*/ 1459958 h 1723995"/>
              <a:gd name="connsiteX48" fmla="*/ 950259 w 1389529"/>
              <a:gd name="connsiteY48" fmla="*/ 1442029 h 1723995"/>
              <a:gd name="connsiteX49" fmla="*/ 986118 w 1389529"/>
              <a:gd name="connsiteY49" fmla="*/ 1424099 h 1723995"/>
              <a:gd name="connsiteX50" fmla="*/ 1039906 w 1389529"/>
              <a:gd name="connsiteY50" fmla="*/ 1370311 h 1723995"/>
              <a:gd name="connsiteX51" fmla="*/ 1075765 w 1389529"/>
              <a:gd name="connsiteY51" fmla="*/ 1325488 h 1723995"/>
              <a:gd name="connsiteX52" fmla="*/ 1111623 w 1389529"/>
              <a:gd name="connsiteY52" fmla="*/ 1280664 h 1723995"/>
              <a:gd name="connsiteX53" fmla="*/ 1174376 w 1389529"/>
              <a:gd name="connsiteY53" fmla="*/ 1208946 h 1723995"/>
              <a:gd name="connsiteX54" fmla="*/ 1228165 w 1389529"/>
              <a:gd name="connsiteY54" fmla="*/ 1173088 h 1723995"/>
              <a:gd name="connsiteX55" fmla="*/ 1246094 w 1389529"/>
              <a:gd name="connsiteY55" fmla="*/ 1155158 h 1723995"/>
              <a:gd name="connsiteX56" fmla="*/ 1272988 w 1389529"/>
              <a:gd name="connsiteY56" fmla="*/ 1137229 h 1723995"/>
              <a:gd name="connsiteX57" fmla="*/ 1308847 w 1389529"/>
              <a:gd name="connsiteY57" fmla="*/ 1092405 h 1723995"/>
              <a:gd name="connsiteX58" fmla="*/ 1353671 w 1389529"/>
              <a:gd name="connsiteY58" fmla="*/ 1047582 h 1723995"/>
              <a:gd name="connsiteX59" fmla="*/ 1362635 w 1389529"/>
              <a:gd name="connsiteY59" fmla="*/ 1011723 h 1723995"/>
              <a:gd name="connsiteX60" fmla="*/ 1371600 w 1389529"/>
              <a:gd name="connsiteY60" fmla="*/ 984829 h 1723995"/>
              <a:gd name="connsiteX61" fmla="*/ 1389529 w 1389529"/>
              <a:gd name="connsiteY61" fmla="*/ 913111 h 1723995"/>
              <a:gd name="connsiteX62" fmla="*/ 1371600 w 1389529"/>
              <a:gd name="connsiteY62" fmla="*/ 760711 h 1723995"/>
              <a:gd name="connsiteX63" fmla="*/ 1344706 w 1389529"/>
              <a:gd name="connsiteY63" fmla="*/ 697958 h 1723995"/>
              <a:gd name="connsiteX64" fmla="*/ 1317812 w 1389529"/>
              <a:gd name="connsiteY64" fmla="*/ 635205 h 1723995"/>
              <a:gd name="connsiteX65" fmla="*/ 1308847 w 1389529"/>
              <a:gd name="connsiteY65" fmla="*/ 599346 h 1723995"/>
              <a:gd name="connsiteX66" fmla="*/ 1272988 w 1389529"/>
              <a:gd name="connsiteY66" fmla="*/ 545558 h 1723995"/>
              <a:gd name="connsiteX67" fmla="*/ 1255059 w 1389529"/>
              <a:gd name="connsiteY67" fmla="*/ 518664 h 1723995"/>
              <a:gd name="connsiteX68" fmla="*/ 1237129 w 1389529"/>
              <a:gd name="connsiteY68" fmla="*/ 500735 h 1723995"/>
              <a:gd name="connsiteX69" fmla="*/ 1201271 w 1389529"/>
              <a:gd name="connsiteY69" fmla="*/ 446946 h 1723995"/>
              <a:gd name="connsiteX70" fmla="*/ 1165412 w 1389529"/>
              <a:gd name="connsiteY70" fmla="*/ 402123 h 1723995"/>
              <a:gd name="connsiteX71" fmla="*/ 1111623 w 1389529"/>
              <a:gd name="connsiteY71" fmla="*/ 357299 h 1723995"/>
              <a:gd name="connsiteX72" fmla="*/ 1084729 w 1389529"/>
              <a:gd name="connsiteY72" fmla="*/ 330405 h 1723995"/>
              <a:gd name="connsiteX73" fmla="*/ 1057835 w 1389529"/>
              <a:gd name="connsiteY73" fmla="*/ 312476 h 1723995"/>
              <a:gd name="connsiteX74" fmla="*/ 1039906 w 1389529"/>
              <a:gd name="connsiteY74" fmla="*/ 294546 h 1723995"/>
              <a:gd name="connsiteX75" fmla="*/ 986118 w 1389529"/>
              <a:gd name="connsiteY75" fmla="*/ 258688 h 1723995"/>
              <a:gd name="connsiteX76" fmla="*/ 950259 w 1389529"/>
              <a:gd name="connsiteY76" fmla="*/ 231794 h 1723995"/>
              <a:gd name="connsiteX77" fmla="*/ 932329 w 1389529"/>
              <a:gd name="connsiteY77" fmla="*/ 213864 h 1723995"/>
              <a:gd name="connsiteX78" fmla="*/ 905435 w 1389529"/>
              <a:gd name="connsiteY78" fmla="*/ 204899 h 1723995"/>
              <a:gd name="connsiteX79" fmla="*/ 851647 w 1389529"/>
              <a:gd name="connsiteY79" fmla="*/ 169041 h 1723995"/>
              <a:gd name="connsiteX80" fmla="*/ 833718 w 1389529"/>
              <a:gd name="connsiteY80" fmla="*/ 151111 h 1723995"/>
              <a:gd name="connsiteX81" fmla="*/ 797859 w 1389529"/>
              <a:gd name="connsiteY81" fmla="*/ 142146 h 1723995"/>
              <a:gd name="connsiteX82" fmla="*/ 735106 w 1389529"/>
              <a:gd name="connsiteY82" fmla="*/ 115252 h 1723995"/>
              <a:gd name="connsiteX83" fmla="*/ 717176 w 1389529"/>
              <a:gd name="connsiteY83" fmla="*/ 97323 h 1723995"/>
              <a:gd name="connsiteX84" fmla="*/ 681318 w 1389529"/>
              <a:gd name="connsiteY84" fmla="*/ 79394 h 1723995"/>
              <a:gd name="connsiteX85" fmla="*/ 663388 w 1389529"/>
              <a:gd name="connsiteY85" fmla="*/ 61464 h 1723995"/>
              <a:gd name="connsiteX86" fmla="*/ 636494 w 1389529"/>
              <a:gd name="connsiteY86" fmla="*/ 43535 h 1723995"/>
              <a:gd name="connsiteX87" fmla="*/ 618565 w 1389529"/>
              <a:gd name="connsiteY87" fmla="*/ 25605 h 1723995"/>
              <a:gd name="connsiteX88" fmla="*/ 591671 w 1389529"/>
              <a:gd name="connsiteY88" fmla="*/ 7676 h 1723995"/>
              <a:gd name="connsiteX89" fmla="*/ 542906 w 1389529"/>
              <a:gd name="connsiteY89" fmla="*/ 15525 h 1723995"/>
              <a:gd name="connsiteX90" fmla="*/ 439561 w 1389529"/>
              <a:gd name="connsiteY90" fmla="*/ 65002 h 1723995"/>
              <a:gd name="connsiteX91" fmla="*/ 402619 w 1389529"/>
              <a:gd name="connsiteY91" fmla="*/ 94222 h 1723995"/>
              <a:gd name="connsiteX92" fmla="*/ 332186 w 1389529"/>
              <a:gd name="connsiteY92" fmla="*/ 145925 h 1723995"/>
              <a:gd name="connsiteX0" fmla="*/ 332186 w 1389529"/>
              <a:gd name="connsiteY0" fmla="*/ 145925 h 1723995"/>
              <a:gd name="connsiteX1" fmla="*/ 295735 w 1389529"/>
              <a:gd name="connsiteY1" fmla="*/ 187309 h 1723995"/>
              <a:gd name="connsiteX2" fmla="*/ 251995 w 1389529"/>
              <a:gd name="connsiteY2" fmla="*/ 233974 h 1723995"/>
              <a:gd name="connsiteX3" fmla="*/ 234065 w 1389529"/>
              <a:gd name="connsiteY3" fmla="*/ 251661 h 1723995"/>
              <a:gd name="connsiteX4" fmla="*/ 188158 w 1389529"/>
              <a:gd name="connsiteY4" fmla="*/ 303851 h 1723995"/>
              <a:gd name="connsiteX5" fmla="*/ 175253 w 1389529"/>
              <a:gd name="connsiteY5" fmla="*/ 332345 h 1723995"/>
              <a:gd name="connsiteX6" fmla="*/ 125506 w 1389529"/>
              <a:gd name="connsiteY6" fmla="*/ 285582 h 1723995"/>
              <a:gd name="connsiteX7" fmla="*/ 116541 w 1389529"/>
              <a:gd name="connsiteY7" fmla="*/ 312476 h 1723995"/>
              <a:gd name="connsiteX8" fmla="*/ 98612 w 1389529"/>
              <a:gd name="connsiteY8" fmla="*/ 339370 h 1723995"/>
              <a:gd name="connsiteX9" fmla="*/ 89647 w 1389529"/>
              <a:gd name="connsiteY9" fmla="*/ 366264 h 1723995"/>
              <a:gd name="connsiteX10" fmla="*/ 53788 w 1389529"/>
              <a:gd name="connsiteY10" fmla="*/ 420052 h 1723995"/>
              <a:gd name="connsiteX11" fmla="*/ 35859 w 1389529"/>
              <a:gd name="connsiteY11" fmla="*/ 446946 h 1723995"/>
              <a:gd name="connsiteX12" fmla="*/ 17929 w 1389529"/>
              <a:gd name="connsiteY12" fmla="*/ 500735 h 1723995"/>
              <a:gd name="connsiteX13" fmla="*/ 8965 w 1389529"/>
              <a:gd name="connsiteY13" fmla="*/ 572452 h 1723995"/>
              <a:gd name="connsiteX14" fmla="*/ 0 w 1389529"/>
              <a:gd name="connsiteY14" fmla="*/ 626241 h 1723995"/>
              <a:gd name="connsiteX15" fmla="*/ 8965 w 1389529"/>
              <a:gd name="connsiteY15" fmla="*/ 814499 h 1723995"/>
              <a:gd name="connsiteX16" fmla="*/ 26894 w 1389529"/>
              <a:gd name="connsiteY16" fmla="*/ 832429 h 1723995"/>
              <a:gd name="connsiteX17" fmla="*/ 35859 w 1389529"/>
              <a:gd name="connsiteY17" fmla="*/ 868288 h 1723995"/>
              <a:gd name="connsiteX18" fmla="*/ 53788 w 1389529"/>
              <a:gd name="connsiteY18" fmla="*/ 904146 h 1723995"/>
              <a:gd name="connsiteX19" fmla="*/ 62753 w 1389529"/>
              <a:gd name="connsiteY19" fmla="*/ 957935 h 1723995"/>
              <a:gd name="connsiteX20" fmla="*/ 80682 w 1389529"/>
              <a:gd name="connsiteY20" fmla="*/ 1011723 h 1723995"/>
              <a:gd name="connsiteX21" fmla="*/ 98612 w 1389529"/>
              <a:gd name="connsiteY21" fmla="*/ 1101370 h 1723995"/>
              <a:gd name="connsiteX22" fmla="*/ 107576 w 1389529"/>
              <a:gd name="connsiteY22" fmla="*/ 1128264 h 1723995"/>
              <a:gd name="connsiteX23" fmla="*/ 134471 w 1389529"/>
              <a:gd name="connsiteY23" fmla="*/ 1208946 h 1723995"/>
              <a:gd name="connsiteX24" fmla="*/ 152400 w 1389529"/>
              <a:gd name="connsiteY24" fmla="*/ 1262735 h 1723995"/>
              <a:gd name="connsiteX25" fmla="*/ 170329 w 1389529"/>
              <a:gd name="connsiteY25" fmla="*/ 1325488 h 1723995"/>
              <a:gd name="connsiteX26" fmla="*/ 197223 w 1389529"/>
              <a:gd name="connsiteY26" fmla="*/ 1442029 h 1723995"/>
              <a:gd name="connsiteX27" fmla="*/ 206188 w 1389529"/>
              <a:gd name="connsiteY27" fmla="*/ 1468923 h 1723995"/>
              <a:gd name="connsiteX28" fmla="*/ 224118 w 1389529"/>
              <a:gd name="connsiteY28" fmla="*/ 1486852 h 1723995"/>
              <a:gd name="connsiteX29" fmla="*/ 233082 w 1389529"/>
              <a:gd name="connsiteY29" fmla="*/ 1513746 h 1723995"/>
              <a:gd name="connsiteX30" fmla="*/ 251012 w 1389529"/>
              <a:gd name="connsiteY30" fmla="*/ 1531676 h 1723995"/>
              <a:gd name="connsiteX31" fmla="*/ 268941 w 1389529"/>
              <a:gd name="connsiteY31" fmla="*/ 1558570 h 1723995"/>
              <a:gd name="connsiteX32" fmla="*/ 277906 w 1389529"/>
              <a:gd name="connsiteY32" fmla="*/ 1594429 h 1723995"/>
              <a:gd name="connsiteX33" fmla="*/ 358588 w 1389529"/>
              <a:gd name="connsiteY33" fmla="*/ 1666146 h 1723995"/>
              <a:gd name="connsiteX34" fmla="*/ 376518 w 1389529"/>
              <a:gd name="connsiteY34" fmla="*/ 1684076 h 1723995"/>
              <a:gd name="connsiteX35" fmla="*/ 403412 w 1389529"/>
              <a:gd name="connsiteY35" fmla="*/ 1693041 h 1723995"/>
              <a:gd name="connsiteX36" fmla="*/ 466165 w 1389529"/>
              <a:gd name="connsiteY36" fmla="*/ 1719935 h 1723995"/>
              <a:gd name="connsiteX37" fmla="*/ 618565 w 1389529"/>
              <a:gd name="connsiteY37" fmla="*/ 1702005 h 1723995"/>
              <a:gd name="connsiteX38" fmla="*/ 645459 w 1389529"/>
              <a:gd name="connsiteY38" fmla="*/ 1693041 h 1723995"/>
              <a:gd name="connsiteX39" fmla="*/ 699247 w 1389529"/>
              <a:gd name="connsiteY39" fmla="*/ 1657182 h 1723995"/>
              <a:gd name="connsiteX40" fmla="*/ 735106 w 1389529"/>
              <a:gd name="connsiteY40" fmla="*/ 1621323 h 1723995"/>
              <a:gd name="connsiteX41" fmla="*/ 762000 w 1389529"/>
              <a:gd name="connsiteY41" fmla="*/ 1603394 h 1723995"/>
              <a:gd name="connsiteX42" fmla="*/ 797859 w 1389529"/>
              <a:gd name="connsiteY42" fmla="*/ 1567535 h 1723995"/>
              <a:gd name="connsiteX43" fmla="*/ 833718 w 1389529"/>
              <a:gd name="connsiteY43" fmla="*/ 1531676 h 1723995"/>
              <a:gd name="connsiteX44" fmla="*/ 851647 w 1389529"/>
              <a:gd name="connsiteY44" fmla="*/ 1513746 h 1723995"/>
              <a:gd name="connsiteX45" fmla="*/ 878541 w 1389529"/>
              <a:gd name="connsiteY45" fmla="*/ 1495817 h 1723995"/>
              <a:gd name="connsiteX46" fmla="*/ 896471 w 1389529"/>
              <a:gd name="connsiteY46" fmla="*/ 1477888 h 1723995"/>
              <a:gd name="connsiteX47" fmla="*/ 932329 w 1389529"/>
              <a:gd name="connsiteY47" fmla="*/ 1459958 h 1723995"/>
              <a:gd name="connsiteX48" fmla="*/ 950259 w 1389529"/>
              <a:gd name="connsiteY48" fmla="*/ 1442029 h 1723995"/>
              <a:gd name="connsiteX49" fmla="*/ 986118 w 1389529"/>
              <a:gd name="connsiteY49" fmla="*/ 1424099 h 1723995"/>
              <a:gd name="connsiteX50" fmla="*/ 1039906 w 1389529"/>
              <a:gd name="connsiteY50" fmla="*/ 1370311 h 1723995"/>
              <a:gd name="connsiteX51" fmla="*/ 1075765 w 1389529"/>
              <a:gd name="connsiteY51" fmla="*/ 1325488 h 1723995"/>
              <a:gd name="connsiteX52" fmla="*/ 1111623 w 1389529"/>
              <a:gd name="connsiteY52" fmla="*/ 1280664 h 1723995"/>
              <a:gd name="connsiteX53" fmla="*/ 1174376 w 1389529"/>
              <a:gd name="connsiteY53" fmla="*/ 1208946 h 1723995"/>
              <a:gd name="connsiteX54" fmla="*/ 1228165 w 1389529"/>
              <a:gd name="connsiteY54" fmla="*/ 1173088 h 1723995"/>
              <a:gd name="connsiteX55" fmla="*/ 1246094 w 1389529"/>
              <a:gd name="connsiteY55" fmla="*/ 1155158 h 1723995"/>
              <a:gd name="connsiteX56" fmla="*/ 1272988 w 1389529"/>
              <a:gd name="connsiteY56" fmla="*/ 1137229 h 1723995"/>
              <a:gd name="connsiteX57" fmla="*/ 1308847 w 1389529"/>
              <a:gd name="connsiteY57" fmla="*/ 1092405 h 1723995"/>
              <a:gd name="connsiteX58" fmla="*/ 1353671 w 1389529"/>
              <a:gd name="connsiteY58" fmla="*/ 1047582 h 1723995"/>
              <a:gd name="connsiteX59" fmla="*/ 1362635 w 1389529"/>
              <a:gd name="connsiteY59" fmla="*/ 1011723 h 1723995"/>
              <a:gd name="connsiteX60" fmla="*/ 1371600 w 1389529"/>
              <a:gd name="connsiteY60" fmla="*/ 984829 h 1723995"/>
              <a:gd name="connsiteX61" fmla="*/ 1389529 w 1389529"/>
              <a:gd name="connsiteY61" fmla="*/ 913111 h 1723995"/>
              <a:gd name="connsiteX62" fmla="*/ 1371600 w 1389529"/>
              <a:gd name="connsiteY62" fmla="*/ 760711 h 1723995"/>
              <a:gd name="connsiteX63" fmla="*/ 1344706 w 1389529"/>
              <a:gd name="connsiteY63" fmla="*/ 697958 h 1723995"/>
              <a:gd name="connsiteX64" fmla="*/ 1317812 w 1389529"/>
              <a:gd name="connsiteY64" fmla="*/ 635205 h 1723995"/>
              <a:gd name="connsiteX65" fmla="*/ 1308847 w 1389529"/>
              <a:gd name="connsiteY65" fmla="*/ 599346 h 1723995"/>
              <a:gd name="connsiteX66" fmla="*/ 1272988 w 1389529"/>
              <a:gd name="connsiteY66" fmla="*/ 545558 h 1723995"/>
              <a:gd name="connsiteX67" fmla="*/ 1255059 w 1389529"/>
              <a:gd name="connsiteY67" fmla="*/ 518664 h 1723995"/>
              <a:gd name="connsiteX68" fmla="*/ 1237129 w 1389529"/>
              <a:gd name="connsiteY68" fmla="*/ 500735 h 1723995"/>
              <a:gd name="connsiteX69" fmla="*/ 1201271 w 1389529"/>
              <a:gd name="connsiteY69" fmla="*/ 446946 h 1723995"/>
              <a:gd name="connsiteX70" fmla="*/ 1165412 w 1389529"/>
              <a:gd name="connsiteY70" fmla="*/ 402123 h 1723995"/>
              <a:gd name="connsiteX71" fmla="*/ 1111623 w 1389529"/>
              <a:gd name="connsiteY71" fmla="*/ 357299 h 1723995"/>
              <a:gd name="connsiteX72" fmla="*/ 1084729 w 1389529"/>
              <a:gd name="connsiteY72" fmla="*/ 330405 h 1723995"/>
              <a:gd name="connsiteX73" fmla="*/ 1057835 w 1389529"/>
              <a:gd name="connsiteY73" fmla="*/ 312476 h 1723995"/>
              <a:gd name="connsiteX74" fmla="*/ 1039906 w 1389529"/>
              <a:gd name="connsiteY74" fmla="*/ 294546 h 1723995"/>
              <a:gd name="connsiteX75" fmla="*/ 986118 w 1389529"/>
              <a:gd name="connsiteY75" fmla="*/ 258688 h 1723995"/>
              <a:gd name="connsiteX76" fmla="*/ 950259 w 1389529"/>
              <a:gd name="connsiteY76" fmla="*/ 231794 h 1723995"/>
              <a:gd name="connsiteX77" fmla="*/ 932329 w 1389529"/>
              <a:gd name="connsiteY77" fmla="*/ 213864 h 1723995"/>
              <a:gd name="connsiteX78" fmla="*/ 905435 w 1389529"/>
              <a:gd name="connsiteY78" fmla="*/ 204899 h 1723995"/>
              <a:gd name="connsiteX79" fmla="*/ 851647 w 1389529"/>
              <a:gd name="connsiteY79" fmla="*/ 169041 h 1723995"/>
              <a:gd name="connsiteX80" fmla="*/ 833718 w 1389529"/>
              <a:gd name="connsiteY80" fmla="*/ 151111 h 1723995"/>
              <a:gd name="connsiteX81" fmla="*/ 797859 w 1389529"/>
              <a:gd name="connsiteY81" fmla="*/ 142146 h 1723995"/>
              <a:gd name="connsiteX82" fmla="*/ 735106 w 1389529"/>
              <a:gd name="connsiteY82" fmla="*/ 115252 h 1723995"/>
              <a:gd name="connsiteX83" fmla="*/ 717176 w 1389529"/>
              <a:gd name="connsiteY83" fmla="*/ 97323 h 1723995"/>
              <a:gd name="connsiteX84" fmla="*/ 681318 w 1389529"/>
              <a:gd name="connsiteY84" fmla="*/ 79394 h 1723995"/>
              <a:gd name="connsiteX85" fmla="*/ 663388 w 1389529"/>
              <a:gd name="connsiteY85" fmla="*/ 61464 h 1723995"/>
              <a:gd name="connsiteX86" fmla="*/ 636494 w 1389529"/>
              <a:gd name="connsiteY86" fmla="*/ 43535 h 1723995"/>
              <a:gd name="connsiteX87" fmla="*/ 618565 w 1389529"/>
              <a:gd name="connsiteY87" fmla="*/ 25605 h 1723995"/>
              <a:gd name="connsiteX88" fmla="*/ 591671 w 1389529"/>
              <a:gd name="connsiteY88" fmla="*/ 7676 h 1723995"/>
              <a:gd name="connsiteX89" fmla="*/ 542906 w 1389529"/>
              <a:gd name="connsiteY89" fmla="*/ 15525 h 1723995"/>
              <a:gd name="connsiteX90" fmla="*/ 439561 w 1389529"/>
              <a:gd name="connsiteY90" fmla="*/ 65002 h 1723995"/>
              <a:gd name="connsiteX91" fmla="*/ 402619 w 1389529"/>
              <a:gd name="connsiteY91" fmla="*/ 94222 h 1723995"/>
              <a:gd name="connsiteX92" fmla="*/ 332186 w 1389529"/>
              <a:gd name="connsiteY92" fmla="*/ 145925 h 1723995"/>
              <a:gd name="connsiteX0" fmla="*/ 332186 w 1389529"/>
              <a:gd name="connsiteY0" fmla="*/ 145925 h 1723995"/>
              <a:gd name="connsiteX1" fmla="*/ 295735 w 1389529"/>
              <a:gd name="connsiteY1" fmla="*/ 187309 h 1723995"/>
              <a:gd name="connsiteX2" fmla="*/ 251995 w 1389529"/>
              <a:gd name="connsiteY2" fmla="*/ 233974 h 1723995"/>
              <a:gd name="connsiteX3" fmla="*/ 234065 w 1389529"/>
              <a:gd name="connsiteY3" fmla="*/ 251661 h 1723995"/>
              <a:gd name="connsiteX4" fmla="*/ 188158 w 1389529"/>
              <a:gd name="connsiteY4" fmla="*/ 303851 h 1723995"/>
              <a:gd name="connsiteX5" fmla="*/ 175253 w 1389529"/>
              <a:gd name="connsiteY5" fmla="*/ 332345 h 1723995"/>
              <a:gd name="connsiteX6" fmla="*/ 155650 w 1389529"/>
              <a:gd name="connsiteY6" fmla="*/ 348190 h 1723995"/>
              <a:gd name="connsiteX7" fmla="*/ 116541 w 1389529"/>
              <a:gd name="connsiteY7" fmla="*/ 312476 h 1723995"/>
              <a:gd name="connsiteX8" fmla="*/ 98612 w 1389529"/>
              <a:gd name="connsiteY8" fmla="*/ 339370 h 1723995"/>
              <a:gd name="connsiteX9" fmla="*/ 89647 w 1389529"/>
              <a:gd name="connsiteY9" fmla="*/ 366264 h 1723995"/>
              <a:gd name="connsiteX10" fmla="*/ 53788 w 1389529"/>
              <a:gd name="connsiteY10" fmla="*/ 420052 h 1723995"/>
              <a:gd name="connsiteX11" fmla="*/ 35859 w 1389529"/>
              <a:gd name="connsiteY11" fmla="*/ 446946 h 1723995"/>
              <a:gd name="connsiteX12" fmla="*/ 17929 w 1389529"/>
              <a:gd name="connsiteY12" fmla="*/ 500735 h 1723995"/>
              <a:gd name="connsiteX13" fmla="*/ 8965 w 1389529"/>
              <a:gd name="connsiteY13" fmla="*/ 572452 h 1723995"/>
              <a:gd name="connsiteX14" fmla="*/ 0 w 1389529"/>
              <a:gd name="connsiteY14" fmla="*/ 626241 h 1723995"/>
              <a:gd name="connsiteX15" fmla="*/ 8965 w 1389529"/>
              <a:gd name="connsiteY15" fmla="*/ 814499 h 1723995"/>
              <a:gd name="connsiteX16" fmla="*/ 26894 w 1389529"/>
              <a:gd name="connsiteY16" fmla="*/ 832429 h 1723995"/>
              <a:gd name="connsiteX17" fmla="*/ 35859 w 1389529"/>
              <a:gd name="connsiteY17" fmla="*/ 868288 h 1723995"/>
              <a:gd name="connsiteX18" fmla="*/ 53788 w 1389529"/>
              <a:gd name="connsiteY18" fmla="*/ 904146 h 1723995"/>
              <a:gd name="connsiteX19" fmla="*/ 62753 w 1389529"/>
              <a:gd name="connsiteY19" fmla="*/ 957935 h 1723995"/>
              <a:gd name="connsiteX20" fmla="*/ 80682 w 1389529"/>
              <a:gd name="connsiteY20" fmla="*/ 1011723 h 1723995"/>
              <a:gd name="connsiteX21" fmla="*/ 98612 w 1389529"/>
              <a:gd name="connsiteY21" fmla="*/ 1101370 h 1723995"/>
              <a:gd name="connsiteX22" fmla="*/ 107576 w 1389529"/>
              <a:gd name="connsiteY22" fmla="*/ 1128264 h 1723995"/>
              <a:gd name="connsiteX23" fmla="*/ 134471 w 1389529"/>
              <a:gd name="connsiteY23" fmla="*/ 1208946 h 1723995"/>
              <a:gd name="connsiteX24" fmla="*/ 152400 w 1389529"/>
              <a:gd name="connsiteY24" fmla="*/ 1262735 h 1723995"/>
              <a:gd name="connsiteX25" fmla="*/ 170329 w 1389529"/>
              <a:gd name="connsiteY25" fmla="*/ 1325488 h 1723995"/>
              <a:gd name="connsiteX26" fmla="*/ 197223 w 1389529"/>
              <a:gd name="connsiteY26" fmla="*/ 1442029 h 1723995"/>
              <a:gd name="connsiteX27" fmla="*/ 206188 w 1389529"/>
              <a:gd name="connsiteY27" fmla="*/ 1468923 h 1723995"/>
              <a:gd name="connsiteX28" fmla="*/ 224118 w 1389529"/>
              <a:gd name="connsiteY28" fmla="*/ 1486852 h 1723995"/>
              <a:gd name="connsiteX29" fmla="*/ 233082 w 1389529"/>
              <a:gd name="connsiteY29" fmla="*/ 1513746 h 1723995"/>
              <a:gd name="connsiteX30" fmla="*/ 251012 w 1389529"/>
              <a:gd name="connsiteY30" fmla="*/ 1531676 h 1723995"/>
              <a:gd name="connsiteX31" fmla="*/ 268941 w 1389529"/>
              <a:gd name="connsiteY31" fmla="*/ 1558570 h 1723995"/>
              <a:gd name="connsiteX32" fmla="*/ 277906 w 1389529"/>
              <a:gd name="connsiteY32" fmla="*/ 1594429 h 1723995"/>
              <a:gd name="connsiteX33" fmla="*/ 358588 w 1389529"/>
              <a:gd name="connsiteY33" fmla="*/ 1666146 h 1723995"/>
              <a:gd name="connsiteX34" fmla="*/ 376518 w 1389529"/>
              <a:gd name="connsiteY34" fmla="*/ 1684076 h 1723995"/>
              <a:gd name="connsiteX35" fmla="*/ 403412 w 1389529"/>
              <a:gd name="connsiteY35" fmla="*/ 1693041 h 1723995"/>
              <a:gd name="connsiteX36" fmla="*/ 466165 w 1389529"/>
              <a:gd name="connsiteY36" fmla="*/ 1719935 h 1723995"/>
              <a:gd name="connsiteX37" fmla="*/ 618565 w 1389529"/>
              <a:gd name="connsiteY37" fmla="*/ 1702005 h 1723995"/>
              <a:gd name="connsiteX38" fmla="*/ 645459 w 1389529"/>
              <a:gd name="connsiteY38" fmla="*/ 1693041 h 1723995"/>
              <a:gd name="connsiteX39" fmla="*/ 699247 w 1389529"/>
              <a:gd name="connsiteY39" fmla="*/ 1657182 h 1723995"/>
              <a:gd name="connsiteX40" fmla="*/ 735106 w 1389529"/>
              <a:gd name="connsiteY40" fmla="*/ 1621323 h 1723995"/>
              <a:gd name="connsiteX41" fmla="*/ 762000 w 1389529"/>
              <a:gd name="connsiteY41" fmla="*/ 1603394 h 1723995"/>
              <a:gd name="connsiteX42" fmla="*/ 797859 w 1389529"/>
              <a:gd name="connsiteY42" fmla="*/ 1567535 h 1723995"/>
              <a:gd name="connsiteX43" fmla="*/ 833718 w 1389529"/>
              <a:gd name="connsiteY43" fmla="*/ 1531676 h 1723995"/>
              <a:gd name="connsiteX44" fmla="*/ 851647 w 1389529"/>
              <a:gd name="connsiteY44" fmla="*/ 1513746 h 1723995"/>
              <a:gd name="connsiteX45" fmla="*/ 878541 w 1389529"/>
              <a:gd name="connsiteY45" fmla="*/ 1495817 h 1723995"/>
              <a:gd name="connsiteX46" fmla="*/ 896471 w 1389529"/>
              <a:gd name="connsiteY46" fmla="*/ 1477888 h 1723995"/>
              <a:gd name="connsiteX47" fmla="*/ 932329 w 1389529"/>
              <a:gd name="connsiteY47" fmla="*/ 1459958 h 1723995"/>
              <a:gd name="connsiteX48" fmla="*/ 950259 w 1389529"/>
              <a:gd name="connsiteY48" fmla="*/ 1442029 h 1723995"/>
              <a:gd name="connsiteX49" fmla="*/ 986118 w 1389529"/>
              <a:gd name="connsiteY49" fmla="*/ 1424099 h 1723995"/>
              <a:gd name="connsiteX50" fmla="*/ 1039906 w 1389529"/>
              <a:gd name="connsiteY50" fmla="*/ 1370311 h 1723995"/>
              <a:gd name="connsiteX51" fmla="*/ 1075765 w 1389529"/>
              <a:gd name="connsiteY51" fmla="*/ 1325488 h 1723995"/>
              <a:gd name="connsiteX52" fmla="*/ 1111623 w 1389529"/>
              <a:gd name="connsiteY52" fmla="*/ 1280664 h 1723995"/>
              <a:gd name="connsiteX53" fmla="*/ 1174376 w 1389529"/>
              <a:gd name="connsiteY53" fmla="*/ 1208946 h 1723995"/>
              <a:gd name="connsiteX54" fmla="*/ 1228165 w 1389529"/>
              <a:gd name="connsiteY54" fmla="*/ 1173088 h 1723995"/>
              <a:gd name="connsiteX55" fmla="*/ 1246094 w 1389529"/>
              <a:gd name="connsiteY55" fmla="*/ 1155158 h 1723995"/>
              <a:gd name="connsiteX56" fmla="*/ 1272988 w 1389529"/>
              <a:gd name="connsiteY56" fmla="*/ 1137229 h 1723995"/>
              <a:gd name="connsiteX57" fmla="*/ 1308847 w 1389529"/>
              <a:gd name="connsiteY57" fmla="*/ 1092405 h 1723995"/>
              <a:gd name="connsiteX58" fmla="*/ 1353671 w 1389529"/>
              <a:gd name="connsiteY58" fmla="*/ 1047582 h 1723995"/>
              <a:gd name="connsiteX59" fmla="*/ 1362635 w 1389529"/>
              <a:gd name="connsiteY59" fmla="*/ 1011723 h 1723995"/>
              <a:gd name="connsiteX60" fmla="*/ 1371600 w 1389529"/>
              <a:gd name="connsiteY60" fmla="*/ 984829 h 1723995"/>
              <a:gd name="connsiteX61" fmla="*/ 1389529 w 1389529"/>
              <a:gd name="connsiteY61" fmla="*/ 913111 h 1723995"/>
              <a:gd name="connsiteX62" fmla="*/ 1371600 w 1389529"/>
              <a:gd name="connsiteY62" fmla="*/ 760711 h 1723995"/>
              <a:gd name="connsiteX63" fmla="*/ 1344706 w 1389529"/>
              <a:gd name="connsiteY63" fmla="*/ 697958 h 1723995"/>
              <a:gd name="connsiteX64" fmla="*/ 1317812 w 1389529"/>
              <a:gd name="connsiteY64" fmla="*/ 635205 h 1723995"/>
              <a:gd name="connsiteX65" fmla="*/ 1308847 w 1389529"/>
              <a:gd name="connsiteY65" fmla="*/ 599346 h 1723995"/>
              <a:gd name="connsiteX66" fmla="*/ 1272988 w 1389529"/>
              <a:gd name="connsiteY66" fmla="*/ 545558 h 1723995"/>
              <a:gd name="connsiteX67" fmla="*/ 1255059 w 1389529"/>
              <a:gd name="connsiteY67" fmla="*/ 518664 h 1723995"/>
              <a:gd name="connsiteX68" fmla="*/ 1237129 w 1389529"/>
              <a:gd name="connsiteY68" fmla="*/ 500735 h 1723995"/>
              <a:gd name="connsiteX69" fmla="*/ 1201271 w 1389529"/>
              <a:gd name="connsiteY69" fmla="*/ 446946 h 1723995"/>
              <a:gd name="connsiteX70" fmla="*/ 1165412 w 1389529"/>
              <a:gd name="connsiteY70" fmla="*/ 402123 h 1723995"/>
              <a:gd name="connsiteX71" fmla="*/ 1111623 w 1389529"/>
              <a:gd name="connsiteY71" fmla="*/ 357299 h 1723995"/>
              <a:gd name="connsiteX72" fmla="*/ 1084729 w 1389529"/>
              <a:gd name="connsiteY72" fmla="*/ 330405 h 1723995"/>
              <a:gd name="connsiteX73" fmla="*/ 1057835 w 1389529"/>
              <a:gd name="connsiteY73" fmla="*/ 312476 h 1723995"/>
              <a:gd name="connsiteX74" fmla="*/ 1039906 w 1389529"/>
              <a:gd name="connsiteY74" fmla="*/ 294546 h 1723995"/>
              <a:gd name="connsiteX75" fmla="*/ 986118 w 1389529"/>
              <a:gd name="connsiteY75" fmla="*/ 258688 h 1723995"/>
              <a:gd name="connsiteX76" fmla="*/ 950259 w 1389529"/>
              <a:gd name="connsiteY76" fmla="*/ 231794 h 1723995"/>
              <a:gd name="connsiteX77" fmla="*/ 932329 w 1389529"/>
              <a:gd name="connsiteY77" fmla="*/ 213864 h 1723995"/>
              <a:gd name="connsiteX78" fmla="*/ 905435 w 1389529"/>
              <a:gd name="connsiteY78" fmla="*/ 204899 h 1723995"/>
              <a:gd name="connsiteX79" fmla="*/ 851647 w 1389529"/>
              <a:gd name="connsiteY79" fmla="*/ 169041 h 1723995"/>
              <a:gd name="connsiteX80" fmla="*/ 833718 w 1389529"/>
              <a:gd name="connsiteY80" fmla="*/ 151111 h 1723995"/>
              <a:gd name="connsiteX81" fmla="*/ 797859 w 1389529"/>
              <a:gd name="connsiteY81" fmla="*/ 142146 h 1723995"/>
              <a:gd name="connsiteX82" fmla="*/ 735106 w 1389529"/>
              <a:gd name="connsiteY82" fmla="*/ 115252 h 1723995"/>
              <a:gd name="connsiteX83" fmla="*/ 717176 w 1389529"/>
              <a:gd name="connsiteY83" fmla="*/ 97323 h 1723995"/>
              <a:gd name="connsiteX84" fmla="*/ 681318 w 1389529"/>
              <a:gd name="connsiteY84" fmla="*/ 79394 h 1723995"/>
              <a:gd name="connsiteX85" fmla="*/ 663388 w 1389529"/>
              <a:gd name="connsiteY85" fmla="*/ 61464 h 1723995"/>
              <a:gd name="connsiteX86" fmla="*/ 636494 w 1389529"/>
              <a:gd name="connsiteY86" fmla="*/ 43535 h 1723995"/>
              <a:gd name="connsiteX87" fmla="*/ 618565 w 1389529"/>
              <a:gd name="connsiteY87" fmla="*/ 25605 h 1723995"/>
              <a:gd name="connsiteX88" fmla="*/ 591671 w 1389529"/>
              <a:gd name="connsiteY88" fmla="*/ 7676 h 1723995"/>
              <a:gd name="connsiteX89" fmla="*/ 542906 w 1389529"/>
              <a:gd name="connsiteY89" fmla="*/ 15525 h 1723995"/>
              <a:gd name="connsiteX90" fmla="*/ 439561 w 1389529"/>
              <a:gd name="connsiteY90" fmla="*/ 65002 h 1723995"/>
              <a:gd name="connsiteX91" fmla="*/ 402619 w 1389529"/>
              <a:gd name="connsiteY91" fmla="*/ 94222 h 1723995"/>
              <a:gd name="connsiteX92" fmla="*/ 332186 w 1389529"/>
              <a:gd name="connsiteY92" fmla="*/ 145925 h 1723995"/>
              <a:gd name="connsiteX0" fmla="*/ 332186 w 1389529"/>
              <a:gd name="connsiteY0" fmla="*/ 145925 h 1723995"/>
              <a:gd name="connsiteX1" fmla="*/ 295735 w 1389529"/>
              <a:gd name="connsiteY1" fmla="*/ 187309 h 1723995"/>
              <a:gd name="connsiteX2" fmla="*/ 251995 w 1389529"/>
              <a:gd name="connsiteY2" fmla="*/ 233974 h 1723995"/>
              <a:gd name="connsiteX3" fmla="*/ 234065 w 1389529"/>
              <a:gd name="connsiteY3" fmla="*/ 251661 h 1723995"/>
              <a:gd name="connsiteX4" fmla="*/ 188158 w 1389529"/>
              <a:gd name="connsiteY4" fmla="*/ 303851 h 1723995"/>
              <a:gd name="connsiteX5" fmla="*/ 175253 w 1389529"/>
              <a:gd name="connsiteY5" fmla="*/ 332345 h 1723995"/>
              <a:gd name="connsiteX6" fmla="*/ 155650 w 1389529"/>
              <a:gd name="connsiteY6" fmla="*/ 348190 h 1723995"/>
              <a:gd name="connsiteX7" fmla="*/ 141660 w 1389529"/>
              <a:gd name="connsiteY7" fmla="*/ 373243 h 1723995"/>
              <a:gd name="connsiteX8" fmla="*/ 98612 w 1389529"/>
              <a:gd name="connsiteY8" fmla="*/ 339370 h 1723995"/>
              <a:gd name="connsiteX9" fmla="*/ 89647 w 1389529"/>
              <a:gd name="connsiteY9" fmla="*/ 366264 h 1723995"/>
              <a:gd name="connsiteX10" fmla="*/ 53788 w 1389529"/>
              <a:gd name="connsiteY10" fmla="*/ 420052 h 1723995"/>
              <a:gd name="connsiteX11" fmla="*/ 35859 w 1389529"/>
              <a:gd name="connsiteY11" fmla="*/ 446946 h 1723995"/>
              <a:gd name="connsiteX12" fmla="*/ 17929 w 1389529"/>
              <a:gd name="connsiteY12" fmla="*/ 500735 h 1723995"/>
              <a:gd name="connsiteX13" fmla="*/ 8965 w 1389529"/>
              <a:gd name="connsiteY13" fmla="*/ 572452 h 1723995"/>
              <a:gd name="connsiteX14" fmla="*/ 0 w 1389529"/>
              <a:gd name="connsiteY14" fmla="*/ 626241 h 1723995"/>
              <a:gd name="connsiteX15" fmla="*/ 8965 w 1389529"/>
              <a:gd name="connsiteY15" fmla="*/ 814499 h 1723995"/>
              <a:gd name="connsiteX16" fmla="*/ 26894 w 1389529"/>
              <a:gd name="connsiteY16" fmla="*/ 832429 h 1723995"/>
              <a:gd name="connsiteX17" fmla="*/ 35859 w 1389529"/>
              <a:gd name="connsiteY17" fmla="*/ 868288 h 1723995"/>
              <a:gd name="connsiteX18" fmla="*/ 53788 w 1389529"/>
              <a:gd name="connsiteY18" fmla="*/ 904146 h 1723995"/>
              <a:gd name="connsiteX19" fmla="*/ 62753 w 1389529"/>
              <a:gd name="connsiteY19" fmla="*/ 957935 h 1723995"/>
              <a:gd name="connsiteX20" fmla="*/ 80682 w 1389529"/>
              <a:gd name="connsiteY20" fmla="*/ 1011723 h 1723995"/>
              <a:gd name="connsiteX21" fmla="*/ 98612 w 1389529"/>
              <a:gd name="connsiteY21" fmla="*/ 1101370 h 1723995"/>
              <a:gd name="connsiteX22" fmla="*/ 107576 w 1389529"/>
              <a:gd name="connsiteY22" fmla="*/ 1128264 h 1723995"/>
              <a:gd name="connsiteX23" fmla="*/ 134471 w 1389529"/>
              <a:gd name="connsiteY23" fmla="*/ 1208946 h 1723995"/>
              <a:gd name="connsiteX24" fmla="*/ 152400 w 1389529"/>
              <a:gd name="connsiteY24" fmla="*/ 1262735 h 1723995"/>
              <a:gd name="connsiteX25" fmla="*/ 170329 w 1389529"/>
              <a:gd name="connsiteY25" fmla="*/ 1325488 h 1723995"/>
              <a:gd name="connsiteX26" fmla="*/ 197223 w 1389529"/>
              <a:gd name="connsiteY26" fmla="*/ 1442029 h 1723995"/>
              <a:gd name="connsiteX27" fmla="*/ 206188 w 1389529"/>
              <a:gd name="connsiteY27" fmla="*/ 1468923 h 1723995"/>
              <a:gd name="connsiteX28" fmla="*/ 224118 w 1389529"/>
              <a:gd name="connsiteY28" fmla="*/ 1486852 h 1723995"/>
              <a:gd name="connsiteX29" fmla="*/ 233082 w 1389529"/>
              <a:gd name="connsiteY29" fmla="*/ 1513746 h 1723995"/>
              <a:gd name="connsiteX30" fmla="*/ 251012 w 1389529"/>
              <a:gd name="connsiteY30" fmla="*/ 1531676 h 1723995"/>
              <a:gd name="connsiteX31" fmla="*/ 268941 w 1389529"/>
              <a:gd name="connsiteY31" fmla="*/ 1558570 h 1723995"/>
              <a:gd name="connsiteX32" fmla="*/ 277906 w 1389529"/>
              <a:gd name="connsiteY32" fmla="*/ 1594429 h 1723995"/>
              <a:gd name="connsiteX33" fmla="*/ 358588 w 1389529"/>
              <a:gd name="connsiteY33" fmla="*/ 1666146 h 1723995"/>
              <a:gd name="connsiteX34" fmla="*/ 376518 w 1389529"/>
              <a:gd name="connsiteY34" fmla="*/ 1684076 h 1723995"/>
              <a:gd name="connsiteX35" fmla="*/ 403412 w 1389529"/>
              <a:gd name="connsiteY35" fmla="*/ 1693041 h 1723995"/>
              <a:gd name="connsiteX36" fmla="*/ 466165 w 1389529"/>
              <a:gd name="connsiteY36" fmla="*/ 1719935 h 1723995"/>
              <a:gd name="connsiteX37" fmla="*/ 618565 w 1389529"/>
              <a:gd name="connsiteY37" fmla="*/ 1702005 h 1723995"/>
              <a:gd name="connsiteX38" fmla="*/ 645459 w 1389529"/>
              <a:gd name="connsiteY38" fmla="*/ 1693041 h 1723995"/>
              <a:gd name="connsiteX39" fmla="*/ 699247 w 1389529"/>
              <a:gd name="connsiteY39" fmla="*/ 1657182 h 1723995"/>
              <a:gd name="connsiteX40" fmla="*/ 735106 w 1389529"/>
              <a:gd name="connsiteY40" fmla="*/ 1621323 h 1723995"/>
              <a:gd name="connsiteX41" fmla="*/ 762000 w 1389529"/>
              <a:gd name="connsiteY41" fmla="*/ 1603394 h 1723995"/>
              <a:gd name="connsiteX42" fmla="*/ 797859 w 1389529"/>
              <a:gd name="connsiteY42" fmla="*/ 1567535 h 1723995"/>
              <a:gd name="connsiteX43" fmla="*/ 833718 w 1389529"/>
              <a:gd name="connsiteY43" fmla="*/ 1531676 h 1723995"/>
              <a:gd name="connsiteX44" fmla="*/ 851647 w 1389529"/>
              <a:gd name="connsiteY44" fmla="*/ 1513746 h 1723995"/>
              <a:gd name="connsiteX45" fmla="*/ 878541 w 1389529"/>
              <a:gd name="connsiteY45" fmla="*/ 1495817 h 1723995"/>
              <a:gd name="connsiteX46" fmla="*/ 896471 w 1389529"/>
              <a:gd name="connsiteY46" fmla="*/ 1477888 h 1723995"/>
              <a:gd name="connsiteX47" fmla="*/ 932329 w 1389529"/>
              <a:gd name="connsiteY47" fmla="*/ 1459958 h 1723995"/>
              <a:gd name="connsiteX48" fmla="*/ 950259 w 1389529"/>
              <a:gd name="connsiteY48" fmla="*/ 1442029 h 1723995"/>
              <a:gd name="connsiteX49" fmla="*/ 986118 w 1389529"/>
              <a:gd name="connsiteY49" fmla="*/ 1424099 h 1723995"/>
              <a:gd name="connsiteX50" fmla="*/ 1039906 w 1389529"/>
              <a:gd name="connsiteY50" fmla="*/ 1370311 h 1723995"/>
              <a:gd name="connsiteX51" fmla="*/ 1075765 w 1389529"/>
              <a:gd name="connsiteY51" fmla="*/ 1325488 h 1723995"/>
              <a:gd name="connsiteX52" fmla="*/ 1111623 w 1389529"/>
              <a:gd name="connsiteY52" fmla="*/ 1280664 h 1723995"/>
              <a:gd name="connsiteX53" fmla="*/ 1174376 w 1389529"/>
              <a:gd name="connsiteY53" fmla="*/ 1208946 h 1723995"/>
              <a:gd name="connsiteX54" fmla="*/ 1228165 w 1389529"/>
              <a:gd name="connsiteY54" fmla="*/ 1173088 h 1723995"/>
              <a:gd name="connsiteX55" fmla="*/ 1246094 w 1389529"/>
              <a:gd name="connsiteY55" fmla="*/ 1155158 h 1723995"/>
              <a:gd name="connsiteX56" fmla="*/ 1272988 w 1389529"/>
              <a:gd name="connsiteY56" fmla="*/ 1137229 h 1723995"/>
              <a:gd name="connsiteX57" fmla="*/ 1308847 w 1389529"/>
              <a:gd name="connsiteY57" fmla="*/ 1092405 h 1723995"/>
              <a:gd name="connsiteX58" fmla="*/ 1353671 w 1389529"/>
              <a:gd name="connsiteY58" fmla="*/ 1047582 h 1723995"/>
              <a:gd name="connsiteX59" fmla="*/ 1362635 w 1389529"/>
              <a:gd name="connsiteY59" fmla="*/ 1011723 h 1723995"/>
              <a:gd name="connsiteX60" fmla="*/ 1371600 w 1389529"/>
              <a:gd name="connsiteY60" fmla="*/ 984829 h 1723995"/>
              <a:gd name="connsiteX61" fmla="*/ 1389529 w 1389529"/>
              <a:gd name="connsiteY61" fmla="*/ 913111 h 1723995"/>
              <a:gd name="connsiteX62" fmla="*/ 1371600 w 1389529"/>
              <a:gd name="connsiteY62" fmla="*/ 760711 h 1723995"/>
              <a:gd name="connsiteX63" fmla="*/ 1344706 w 1389529"/>
              <a:gd name="connsiteY63" fmla="*/ 697958 h 1723995"/>
              <a:gd name="connsiteX64" fmla="*/ 1317812 w 1389529"/>
              <a:gd name="connsiteY64" fmla="*/ 635205 h 1723995"/>
              <a:gd name="connsiteX65" fmla="*/ 1308847 w 1389529"/>
              <a:gd name="connsiteY65" fmla="*/ 599346 h 1723995"/>
              <a:gd name="connsiteX66" fmla="*/ 1272988 w 1389529"/>
              <a:gd name="connsiteY66" fmla="*/ 545558 h 1723995"/>
              <a:gd name="connsiteX67" fmla="*/ 1255059 w 1389529"/>
              <a:gd name="connsiteY67" fmla="*/ 518664 h 1723995"/>
              <a:gd name="connsiteX68" fmla="*/ 1237129 w 1389529"/>
              <a:gd name="connsiteY68" fmla="*/ 500735 h 1723995"/>
              <a:gd name="connsiteX69" fmla="*/ 1201271 w 1389529"/>
              <a:gd name="connsiteY69" fmla="*/ 446946 h 1723995"/>
              <a:gd name="connsiteX70" fmla="*/ 1165412 w 1389529"/>
              <a:gd name="connsiteY70" fmla="*/ 402123 h 1723995"/>
              <a:gd name="connsiteX71" fmla="*/ 1111623 w 1389529"/>
              <a:gd name="connsiteY71" fmla="*/ 357299 h 1723995"/>
              <a:gd name="connsiteX72" fmla="*/ 1084729 w 1389529"/>
              <a:gd name="connsiteY72" fmla="*/ 330405 h 1723995"/>
              <a:gd name="connsiteX73" fmla="*/ 1057835 w 1389529"/>
              <a:gd name="connsiteY73" fmla="*/ 312476 h 1723995"/>
              <a:gd name="connsiteX74" fmla="*/ 1039906 w 1389529"/>
              <a:gd name="connsiteY74" fmla="*/ 294546 h 1723995"/>
              <a:gd name="connsiteX75" fmla="*/ 986118 w 1389529"/>
              <a:gd name="connsiteY75" fmla="*/ 258688 h 1723995"/>
              <a:gd name="connsiteX76" fmla="*/ 950259 w 1389529"/>
              <a:gd name="connsiteY76" fmla="*/ 231794 h 1723995"/>
              <a:gd name="connsiteX77" fmla="*/ 932329 w 1389529"/>
              <a:gd name="connsiteY77" fmla="*/ 213864 h 1723995"/>
              <a:gd name="connsiteX78" fmla="*/ 905435 w 1389529"/>
              <a:gd name="connsiteY78" fmla="*/ 204899 h 1723995"/>
              <a:gd name="connsiteX79" fmla="*/ 851647 w 1389529"/>
              <a:gd name="connsiteY79" fmla="*/ 169041 h 1723995"/>
              <a:gd name="connsiteX80" fmla="*/ 833718 w 1389529"/>
              <a:gd name="connsiteY80" fmla="*/ 151111 h 1723995"/>
              <a:gd name="connsiteX81" fmla="*/ 797859 w 1389529"/>
              <a:gd name="connsiteY81" fmla="*/ 142146 h 1723995"/>
              <a:gd name="connsiteX82" fmla="*/ 735106 w 1389529"/>
              <a:gd name="connsiteY82" fmla="*/ 115252 h 1723995"/>
              <a:gd name="connsiteX83" fmla="*/ 717176 w 1389529"/>
              <a:gd name="connsiteY83" fmla="*/ 97323 h 1723995"/>
              <a:gd name="connsiteX84" fmla="*/ 681318 w 1389529"/>
              <a:gd name="connsiteY84" fmla="*/ 79394 h 1723995"/>
              <a:gd name="connsiteX85" fmla="*/ 663388 w 1389529"/>
              <a:gd name="connsiteY85" fmla="*/ 61464 h 1723995"/>
              <a:gd name="connsiteX86" fmla="*/ 636494 w 1389529"/>
              <a:gd name="connsiteY86" fmla="*/ 43535 h 1723995"/>
              <a:gd name="connsiteX87" fmla="*/ 618565 w 1389529"/>
              <a:gd name="connsiteY87" fmla="*/ 25605 h 1723995"/>
              <a:gd name="connsiteX88" fmla="*/ 591671 w 1389529"/>
              <a:gd name="connsiteY88" fmla="*/ 7676 h 1723995"/>
              <a:gd name="connsiteX89" fmla="*/ 542906 w 1389529"/>
              <a:gd name="connsiteY89" fmla="*/ 15525 h 1723995"/>
              <a:gd name="connsiteX90" fmla="*/ 439561 w 1389529"/>
              <a:gd name="connsiteY90" fmla="*/ 65002 h 1723995"/>
              <a:gd name="connsiteX91" fmla="*/ 402619 w 1389529"/>
              <a:gd name="connsiteY91" fmla="*/ 94222 h 1723995"/>
              <a:gd name="connsiteX92" fmla="*/ 332186 w 1389529"/>
              <a:gd name="connsiteY92" fmla="*/ 145925 h 1723995"/>
              <a:gd name="connsiteX0" fmla="*/ 332186 w 1389529"/>
              <a:gd name="connsiteY0" fmla="*/ 145925 h 1723995"/>
              <a:gd name="connsiteX1" fmla="*/ 295735 w 1389529"/>
              <a:gd name="connsiteY1" fmla="*/ 187309 h 1723995"/>
              <a:gd name="connsiteX2" fmla="*/ 251995 w 1389529"/>
              <a:gd name="connsiteY2" fmla="*/ 233974 h 1723995"/>
              <a:gd name="connsiteX3" fmla="*/ 234065 w 1389529"/>
              <a:gd name="connsiteY3" fmla="*/ 251661 h 1723995"/>
              <a:gd name="connsiteX4" fmla="*/ 188158 w 1389529"/>
              <a:gd name="connsiteY4" fmla="*/ 303851 h 1723995"/>
              <a:gd name="connsiteX5" fmla="*/ 175253 w 1389529"/>
              <a:gd name="connsiteY5" fmla="*/ 332345 h 1723995"/>
              <a:gd name="connsiteX6" fmla="*/ 155650 w 1389529"/>
              <a:gd name="connsiteY6" fmla="*/ 348190 h 1723995"/>
              <a:gd name="connsiteX7" fmla="*/ 141660 w 1389529"/>
              <a:gd name="connsiteY7" fmla="*/ 373243 h 1723995"/>
              <a:gd name="connsiteX8" fmla="*/ 120382 w 1389529"/>
              <a:gd name="connsiteY8" fmla="*/ 396453 h 1723995"/>
              <a:gd name="connsiteX9" fmla="*/ 89647 w 1389529"/>
              <a:gd name="connsiteY9" fmla="*/ 366264 h 1723995"/>
              <a:gd name="connsiteX10" fmla="*/ 53788 w 1389529"/>
              <a:gd name="connsiteY10" fmla="*/ 420052 h 1723995"/>
              <a:gd name="connsiteX11" fmla="*/ 35859 w 1389529"/>
              <a:gd name="connsiteY11" fmla="*/ 446946 h 1723995"/>
              <a:gd name="connsiteX12" fmla="*/ 17929 w 1389529"/>
              <a:gd name="connsiteY12" fmla="*/ 500735 h 1723995"/>
              <a:gd name="connsiteX13" fmla="*/ 8965 w 1389529"/>
              <a:gd name="connsiteY13" fmla="*/ 572452 h 1723995"/>
              <a:gd name="connsiteX14" fmla="*/ 0 w 1389529"/>
              <a:gd name="connsiteY14" fmla="*/ 626241 h 1723995"/>
              <a:gd name="connsiteX15" fmla="*/ 8965 w 1389529"/>
              <a:gd name="connsiteY15" fmla="*/ 814499 h 1723995"/>
              <a:gd name="connsiteX16" fmla="*/ 26894 w 1389529"/>
              <a:gd name="connsiteY16" fmla="*/ 832429 h 1723995"/>
              <a:gd name="connsiteX17" fmla="*/ 35859 w 1389529"/>
              <a:gd name="connsiteY17" fmla="*/ 868288 h 1723995"/>
              <a:gd name="connsiteX18" fmla="*/ 53788 w 1389529"/>
              <a:gd name="connsiteY18" fmla="*/ 904146 h 1723995"/>
              <a:gd name="connsiteX19" fmla="*/ 62753 w 1389529"/>
              <a:gd name="connsiteY19" fmla="*/ 957935 h 1723995"/>
              <a:gd name="connsiteX20" fmla="*/ 80682 w 1389529"/>
              <a:gd name="connsiteY20" fmla="*/ 1011723 h 1723995"/>
              <a:gd name="connsiteX21" fmla="*/ 98612 w 1389529"/>
              <a:gd name="connsiteY21" fmla="*/ 1101370 h 1723995"/>
              <a:gd name="connsiteX22" fmla="*/ 107576 w 1389529"/>
              <a:gd name="connsiteY22" fmla="*/ 1128264 h 1723995"/>
              <a:gd name="connsiteX23" fmla="*/ 134471 w 1389529"/>
              <a:gd name="connsiteY23" fmla="*/ 1208946 h 1723995"/>
              <a:gd name="connsiteX24" fmla="*/ 152400 w 1389529"/>
              <a:gd name="connsiteY24" fmla="*/ 1262735 h 1723995"/>
              <a:gd name="connsiteX25" fmla="*/ 170329 w 1389529"/>
              <a:gd name="connsiteY25" fmla="*/ 1325488 h 1723995"/>
              <a:gd name="connsiteX26" fmla="*/ 197223 w 1389529"/>
              <a:gd name="connsiteY26" fmla="*/ 1442029 h 1723995"/>
              <a:gd name="connsiteX27" fmla="*/ 206188 w 1389529"/>
              <a:gd name="connsiteY27" fmla="*/ 1468923 h 1723995"/>
              <a:gd name="connsiteX28" fmla="*/ 224118 w 1389529"/>
              <a:gd name="connsiteY28" fmla="*/ 1486852 h 1723995"/>
              <a:gd name="connsiteX29" fmla="*/ 233082 w 1389529"/>
              <a:gd name="connsiteY29" fmla="*/ 1513746 h 1723995"/>
              <a:gd name="connsiteX30" fmla="*/ 251012 w 1389529"/>
              <a:gd name="connsiteY30" fmla="*/ 1531676 h 1723995"/>
              <a:gd name="connsiteX31" fmla="*/ 268941 w 1389529"/>
              <a:gd name="connsiteY31" fmla="*/ 1558570 h 1723995"/>
              <a:gd name="connsiteX32" fmla="*/ 277906 w 1389529"/>
              <a:gd name="connsiteY32" fmla="*/ 1594429 h 1723995"/>
              <a:gd name="connsiteX33" fmla="*/ 358588 w 1389529"/>
              <a:gd name="connsiteY33" fmla="*/ 1666146 h 1723995"/>
              <a:gd name="connsiteX34" fmla="*/ 376518 w 1389529"/>
              <a:gd name="connsiteY34" fmla="*/ 1684076 h 1723995"/>
              <a:gd name="connsiteX35" fmla="*/ 403412 w 1389529"/>
              <a:gd name="connsiteY35" fmla="*/ 1693041 h 1723995"/>
              <a:gd name="connsiteX36" fmla="*/ 466165 w 1389529"/>
              <a:gd name="connsiteY36" fmla="*/ 1719935 h 1723995"/>
              <a:gd name="connsiteX37" fmla="*/ 618565 w 1389529"/>
              <a:gd name="connsiteY37" fmla="*/ 1702005 h 1723995"/>
              <a:gd name="connsiteX38" fmla="*/ 645459 w 1389529"/>
              <a:gd name="connsiteY38" fmla="*/ 1693041 h 1723995"/>
              <a:gd name="connsiteX39" fmla="*/ 699247 w 1389529"/>
              <a:gd name="connsiteY39" fmla="*/ 1657182 h 1723995"/>
              <a:gd name="connsiteX40" fmla="*/ 735106 w 1389529"/>
              <a:gd name="connsiteY40" fmla="*/ 1621323 h 1723995"/>
              <a:gd name="connsiteX41" fmla="*/ 762000 w 1389529"/>
              <a:gd name="connsiteY41" fmla="*/ 1603394 h 1723995"/>
              <a:gd name="connsiteX42" fmla="*/ 797859 w 1389529"/>
              <a:gd name="connsiteY42" fmla="*/ 1567535 h 1723995"/>
              <a:gd name="connsiteX43" fmla="*/ 833718 w 1389529"/>
              <a:gd name="connsiteY43" fmla="*/ 1531676 h 1723995"/>
              <a:gd name="connsiteX44" fmla="*/ 851647 w 1389529"/>
              <a:gd name="connsiteY44" fmla="*/ 1513746 h 1723995"/>
              <a:gd name="connsiteX45" fmla="*/ 878541 w 1389529"/>
              <a:gd name="connsiteY45" fmla="*/ 1495817 h 1723995"/>
              <a:gd name="connsiteX46" fmla="*/ 896471 w 1389529"/>
              <a:gd name="connsiteY46" fmla="*/ 1477888 h 1723995"/>
              <a:gd name="connsiteX47" fmla="*/ 932329 w 1389529"/>
              <a:gd name="connsiteY47" fmla="*/ 1459958 h 1723995"/>
              <a:gd name="connsiteX48" fmla="*/ 950259 w 1389529"/>
              <a:gd name="connsiteY48" fmla="*/ 1442029 h 1723995"/>
              <a:gd name="connsiteX49" fmla="*/ 986118 w 1389529"/>
              <a:gd name="connsiteY49" fmla="*/ 1424099 h 1723995"/>
              <a:gd name="connsiteX50" fmla="*/ 1039906 w 1389529"/>
              <a:gd name="connsiteY50" fmla="*/ 1370311 h 1723995"/>
              <a:gd name="connsiteX51" fmla="*/ 1075765 w 1389529"/>
              <a:gd name="connsiteY51" fmla="*/ 1325488 h 1723995"/>
              <a:gd name="connsiteX52" fmla="*/ 1111623 w 1389529"/>
              <a:gd name="connsiteY52" fmla="*/ 1280664 h 1723995"/>
              <a:gd name="connsiteX53" fmla="*/ 1174376 w 1389529"/>
              <a:gd name="connsiteY53" fmla="*/ 1208946 h 1723995"/>
              <a:gd name="connsiteX54" fmla="*/ 1228165 w 1389529"/>
              <a:gd name="connsiteY54" fmla="*/ 1173088 h 1723995"/>
              <a:gd name="connsiteX55" fmla="*/ 1246094 w 1389529"/>
              <a:gd name="connsiteY55" fmla="*/ 1155158 h 1723995"/>
              <a:gd name="connsiteX56" fmla="*/ 1272988 w 1389529"/>
              <a:gd name="connsiteY56" fmla="*/ 1137229 h 1723995"/>
              <a:gd name="connsiteX57" fmla="*/ 1308847 w 1389529"/>
              <a:gd name="connsiteY57" fmla="*/ 1092405 h 1723995"/>
              <a:gd name="connsiteX58" fmla="*/ 1353671 w 1389529"/>
              <a:gd name="connsiteY58" fmla="*/ 1047582 h 1723995"/>
              <a:gd name="connsiteX59" fmla="*/ 1362635 w 1389529"/>
              <a:gd name="connsiteY59" fmla="*/ 1011723 h 1723995"/>
              <a:gd name="connsiteX60" fmla="*/ 1371600 w 1389529"/>
              <a:gd name="connsiteY60" fmla="*/ 984829 h 1723995"/>
              <a:gd name="connsiteX61" fmla="*/ 1389529 w 1389529"/>
              <a:gd name="connsiteY61" fmla="*/ 913111 h 1723995"/>
              <a:gd name="connsiteX62" fmla="*/ 1371600 w 1389529"/>
              <a:gd name="connsiteY62" fmla="*/ 760711 h 1723995"/>
              <a:gd name="connsiteX63" fmla="*/ 1344706 w 1389529"/>
              <a:gd name="connsiteY63" fmla="*/ 697958 h 1723995"/>
              <a:gd name="connsiteX64" fmla="*/ 1317812 w 1389529"/>
              <a:gd name="connsiteY64" fmla="*/ 635205 h 1723995"/>
              <a:gd name="connsiteX65" fmla="*/ 1308847 w 1389529"/>
              <a:gd name="connsiteY65" fmla="*/ 599346 h 1723995"/>
              <a:gd name="connsiteX66" fmla="*/ 1272988 w 1389529"/>
              <a:gd name="connsiteY66" fmla="*/ 545558 h 1723995"/>
              <a:gd name="connsiteX67" fmla="*/ 1255059 w 1389529"/>
              <a:gd name="connsiteY67" fmla="*/ 518664 h 1723995"/>
              <a:gd name="connsiteX68" fmla="*/ 1237129 w 1389529"/>
              <a:gd name="connsiteY68" fmla="*/ 500735 h 1723995"/>
              <a:gd name="connsiteX69" fmla="*/ 1201271 w 1389529"/>
              <a:gd name="connsiteY69" fmla="*/ 446946 h 1723995"/>
              <a:gd name="connsiteX70" fmla="*/ 1165412 w 1389529"/>
              <a:gd name="connsiteY70" fmla="*/ 402123 h 1723995"/>
              <a:gd name="connsiteX71" fmla="*/ 1111623 w 1389529"/>
              <a:gd name="connsiteY71" fmla="*/ 357299 h 1723995"/>
              <a:gd name="connsiteX72" fmla="*/ 1084729 w 1389529"/>
              <a:gd name="connsiteY72" fmla="*/ 330405 h 1723995"/>
              <a:gd name="connsiteX73" fmla="*/ 1057835 w 1389529"/>
              <a:gd name="connsiteY73" fmla="*/ 312476 h 1723995"/>
              <a:gd name="connsiteX74" fmla="*/ 1039906 w 1389529"/>
              <a:gd name="connsiteY74" fmla="*/ 294546 h 1723995"/>
              <a:gd name="connsiteX75" fmla="*/ 986118 w 1389529"/>
              <a:gd name="connsiteY75" fmla="*/ 258688 h 1723995"/>
              <a:gd name="connsiteX76" fmla="*/ 950259 w 1389529"/>
              <a:gd name="connsiteY76" fmla="*/ 231794 h 1723995"/>
              <a:gd name="connsiteX77" fmla="*/ 932329 w 1389529"/>
              <a:gd name="connsiteY77" fmla="*/ 213864 h 1723995"/>
              <a:gd name="connsiteX78" fmla="*/ 905435 w 1389529"/>
              <a:gd name="connsiteY78" fmla="*/ 204899 h 1723995"/>
              <a:gd name="connsiteX79" fmla="*/ 851647 w 1389529"/>
              <a:gd name="connsiteY79" fmla="*/ 169041 h 1723995"/>
              <a:gd name="connsiteX80" fmla="*/ 833718 w 1389529"/>
              <a:gd name="connsiteY80" fmla="*/ 151111 h 1723995"/>
              <a:gd name="connsiteX81" fmla="*/ 797859 w 1389529"/>
              <a:gd name="connsiteY81" fmla="*/ 142146 h 1723995"/>
              <a:gd name="connsiteX82" fmla="*/ 735106 w 1389529"/>
              <a:gd name="connsiteY82" fmla="*/ 115252 h 1723995"/>
              <a:gd name="connsiteX83" fmla="*/ 717176 w 1389529"/>
              <a:gd name="connsiteY83" fmla="*/ 97323 h 1723995"/>
              <a:gd name="connsiteX84" fmla="*/ 681318 w 1389529"/>
              <a:gd name="connsiteY84" fmla="*/ 79394 h 1723995"/>
              <a:gd name="connsiteX85" fmla="*/ 663388 w 1389529"/>
              <a:gd name="connsiteY85" fmla="*/ 61464 h 1723995"/>
              <a:gd name="connsiteX86" fmla="*/ 636494 w 1389529"/>
              <a:gd name="connsiteY86" fmla="*/ 43535 h 1723995"/>
              <a:gd name="connsiteX87" fmla="*/ 618565 w 1389529"/>
              <a:gd name="connsiteY87" fmla="*/ 25605 h 1723995"/>
              <a:gd name="connsiteX88" fmla="*/ 591671 w 1389529"/>
              <a:gd name="connsiteY88" fmla="*/ 7676 h 1723995"/>
              <a:gd name="connsiteX89" fmla="*/ 542906 w 1389529"/>
              <a:gd name="connsiteY89" fmla="*/ 15525 h 1723995"/>
              <a:gd name="connsiteX90" fmla="*/ 439561 w 1389529"/>
              <a:gd name="connsiteY90" fmla="*/ 65002 h 1723995"/>
              <a:gd name="connsiteX91" fmla="*/ 402619 w 1389529"/>
              <a:gd name="connsiteY91" fmla="*/ 94222 h 1723995"/>
              <a:gd name="connsiteX92" fmla="*/ 332186 w 1389529"/>
              <a:gd name="connsiteY92" fmla="*/ 145925 h 1723995"/>
              <a:gd name="connsiteX0" fmla="*/ 332186 w 1389529"/>
              <a:gd name="connsiteY0" fmla="*/ 145925 h 1723995"/>
              <a:gd name="connsiteX1" fmla="*/ 295735 w 1389529"/>
              <a:gd name="connsiteY1" fmla="*/ 187309 h 1723995"/>
              <a:gd name="connsiteX2" fmla="*/ 251995 w 1389529"/>
              <a:gd name="connsiteY2" fmla="*/ 233974 h 1723995"/>
              <a:gd name="connsiteX3" fmla="*/ 234065 w 1389529"/>
              <a:gd name="connsiteY3" fmla="*/ 251661 h 1723995"/>
              <a:gd name="connsiteX4" fmla="*/ 188158 w 1389529"/>
              <a:gd name="connsiteY4" fmla="*/ 303851 h 1723995"/>
              <a:gd name="connsiteX5" fmla="*/ 175253 w 1389529"/>
              <a:gd name="connsiteY5" fmla="*/ 332345 h 1723995"/>
              <a:gd name="connsiteX6" fmla="*/ 155650 w 1389529"/>
              <a:gd name="connsiteY6" fmla="*/ 348190 h 1723995"/>
              <a:gd name="connsiteX7" fmla="*/ 141660 w 1389529"/>
              <a:gd name="connsiteY7" fmla="*/ 373243 h 1723995"/>
              <a:gd name="connsiteX8" fmla="*/ 120382 w 1389529"/>
              <a:gd name="connsiteY8" fmla="*/ 396453 h 1723995"/>
              <a:gd name="connsiteX9" fmla="*/ 104718 w 1389529"/>
              <a:gd name="connsiteY9" fmla="*/ 425189 h 1723995"/>
              <a:gd name="connsiteX10" fmla="*/ 53788 w 1389529"/>
              <a:gd name="connsiteY10" fmla="*/ 420052 h 1723995"/>
              <a:gd name="connsiteX11" fmla="*/ 35859 w 1389529"/>
              <a:gd name="connsiteY11" fmla="*/ 446946 h 1723995"/>
              <a:gd name="connsiteX12" fmla="*/ 17929 w 1389529"/>
              <a:gd name="connsiteY12" fmla="*/ 500735 h 1723995"/>
              <a:gd name="connsiteX13" fmla="*/ 8965 w 1389529"/>
              <a:gd name="connsiteY13" fmla="*/ 572452 h 1723995"/>
              <a:gd name="connsiteX14" fmla="*/ 0 w 1389529"/>
              <a:gd name="connsiteY14" fmla="*/ 626241 h 1723995"/>
              <a:gd name="connsiteX15" fmla="*/ 8965 w 1389529"/>
              <a:gd name="connsiteY15" fmla="*/ 814499 h 1723995"/>
              <a:gd name="connsiteX16" fmla="*/ 26894 w 1389529"/>
              <a:gd name="connsiteY16" fmla="*/ 832429 h 1723995"/>
              <a:gd name="connsiteX17" fmla="*/ 35859 w 1389529"/>
              <a:gd name="connsiteY17" fmla="*/ 868288 h 1723995"/>
              <a:gd name="connsiteX18" fmla="*/ 53788 w 1389529"/>
              <a:gd name="connsiteY18" fmla="*/ 904146 h 1723995"/>
              <a:gd name="connsiteX19" fmla="*/ 62753 w 1389529"/>
              <a:gd name="connsiteY19" fmla="*/ 957935 h 1723995"/>
              <a:gd name="connsiteX20" fmla="*/ 80682 w 1389529"/>
              <a:gd name="connsiteY20" fmla="*/ 1011723 h 1723995"/>
              <a:gd name="connsiteX21" fmla="*/ 98612 w 1389529"/>
              <a:gd name="connsiteY21" fmla="*/ 1101370 h 1723995"/>
              <a:gd name="connsiteX22" fmla="*/ 107576 w 1389529"/>
              <a:gd name="connsiteY22" fmla="*/ 1128264 h 1723995"/>
              <a:gd name="connsiteX23" fmla="*/ 134471 w 1389529"/>
              <a:gd name="connsiteY23" fmla="*/ 1208946 h 1723995"/>
              <a:gd name="connsiteX24" fmla="*/ 152400 w 1389529"/>
              <a:gd name="connsiteY24" fmla="*/ 1262735 h 1723995"/>
              <a:gd name="connsiteX25" fmla="*/ 170329 w 1389529"/>
              <a:gd name="connsiteY25" fmla="*/ 1325488 h 1723995"/>
              <a:gd name="connsiteX26" fmla="*/ 197223 w 1389529"/>
              <a:gd name="connsiteY26" fmla="*/ 1442029 h 1723995"/>
              <a:gd name="connsiteX27" fmla="*/ 206188 w 1389529"/>
              <a:gd name="connsiteY27" fmla="*/ 1468923 h 1723995"/>
              <a:gd name="connsiteX28" fmla="*/ 224118 w 1389529"/>
              <a:gd name="connsiteY28" fmla="*/ 1486852 h 1723995"/>
              <a:gd name="connsiteX29" fmla="*/ 233082 w 1389529"/>
              <a:gd name="connsiteY29" fmla="*/ 1513746 h 1723995"/>
              <a:gd name="connsiteX30" fmla="*/ 251012 w 1389529"/>
              <a:gd name="connsiteY30" fmla="*/ 1531676 h 1723995"/>
              <a:gd name="connsiteX31" fmla="*/ 268941 w 1389529"/>
              <a:gd name="connsiteY31" fmla="*/ 1558570 h 1723995"/>
              <a:gd name="connsiteX32" fmla="*/ 277906 w 1389529"/>
              <a:gd name="connsiteY32" fmla="*/ 1594429 h 1723995"/>
              <a:gd name="connsiteX33" fmla="*/ 358588 w 1389529"/>
              <a:gd name="connsiteY33" fmla="*/ 1666146 h 1723995"/>
              <a:gd name="connsiteX34" fmla="*/ 376518 w 1389529"/>
              <a:gd name="connsiteY34" fmla="*/ 1684076 h 1723995"/>
              <a:gd name="connsiteX35" fmla="*/ 403412 w 1389529"/>
              <a:gd name="connsiteY35" fmla="*/ 1693041 h 1723995"/>
              <a:gd name="connsiteX36" fmla="*/ 466165 w 1389529"/>
              <a:gd name="connsiteY36" fmla="*/ 1719935 h 1723995"/>
              <a:gd name="connsiteX37" fmla="*/ 618565 w 1389529"/>
              <a:gd name="connsiteY37" fmla="*/ 1702005 h 1723995"/>
              <a:gd name="connsiteX38" fmla="*/ 645459 w 1389529"/>
              <a:gd name="connsiteY38" fmla="*/ 1693041 h 1723995"/>
              <a:gd name="connsiteX39" fmla="*/ 699247 w 1389529"/>
              <a:gd name="connsiteY39" fmla="*/ 1657182 h 1723995"/>
              <a:gd name="connsiteX40" fmla="*/ 735106 w 1389529"/>
              <a:gd name="connsiteY40" fmla="*/ 1621323 h 1723995"/>
              <a:gd name="connsiteX41" fmla="*/ 762000 w 1389529"/>
              <a:gd name="connsiteY41" fmla="*/ 1603394 h 1723995"/>
              <a:gd name="connsiteX42" fmla="*/ 797859 w 1389529"/>
              <a:gd name="connsiteY42" fmla="*/ 1567535 h 1723995"/>
              <a:gd name="connsiteX43" fmla="*/ 833718 w 1389529"/>
              <a:gd name="connsiteY43" fmla="*/ 1531676 h 1723995"/>
              <a:gd name="connsiteX44" fmla="*/ 851647 w 1389529"/>
              <a:gd name="connsiteY44" fmla="*/ 1513746 h 1723995"/>
              <a:gd name="connsiteX45" fmla="*/ 878541 w 1389529"/>
              <a:gd name="connsiteY45" fmla="*/ 1495817 h 1723995"/>
              <a:gd name="connsiteX46" fmla="*/ 896471 w 1389529"/>
              <a:gd name="connsiteY46" fmla="*/ 1477888 h 1723995"/>
              <a:gd name="connsiteX47" fmla="*/ 932329 w 1389529"/>
              <a:gd name="connsiteY47" fmla="*/ 1459958 h 1723995"/>
              <a:gd name="connsiteX48" fmla="*/ 950259 w 1389529"/>
              <a:gd name="connsiteY48" fmla="*/ 1442029 h 1723995"/>
              <a:gd name="connsiteX49" fmla="*/ 986118 w 1389529"/>
              <a:gd name="connsiteY49" fmla="*/ 1424099 h 1723995"/>
              <a:gd name="connsiteX50" fmla="*/ 1039906 w 1389529"/>
              <a:gd name="connsiteY50" fmla="*/ 1370311 h 1723995"/>
              <a:gd name="connsiteX51" fmla="*/ 1075765 w 1389529"/>
              <a:gd name="connsiteY51" fmla="*/ 1325488 h 1723995"/>
              <a:gd name="connsiteX52" fmla="*/ 1111623 w 1389529"/>
              <a:gd name="connsiteY52" fmla="*/ 1280664 h 1723995"/>
              <a:gd name="connsiteX53" fmla="*/ 1174376 w 1389529"/>
              <a:gd name="connsiteY53" fmla="*/ 1208946 h 1723995"/>
              <a:gd name="connsiteX54" fmla="*/ 1228165 w 1389529"/>
              <a:gd name="connsiteY54" fmla="*/ 1173088 h 1723995"/>
              <a:gd name="connsiteX55" fmla="*/ 1246094 w 1389529"/>
              <a:gd name="connsiteY55" fmla="*/ 1155158 h 1723995"/>
              <a:gd name="connsiteX56" fmla="*/ 1272988 w 1389529"/>
              <a:gd name="connsiteY56" fmla="*/ 1137229 h 1723995"/>
              <a:gd name="connsiteX57" fmla="*/ 1308847 w 1389529"/>
              <a:gd name="connsiteY57" fmla="*/ 1092405 h 1723995"/>
              <a:gd name="connsiteX58" fmla="*/ 1353671 w 1389529"/>
              <a:gd name="connsiteY58" fmla="*/ 1047582 h 1723995"/>
              <a:gd name="connsiteX59" fmla="*/ 1362635 w 1389529"/>
              <a:gd name="connsiteY59" fmla="*/ 1011723 h 1723995"/>
              <a:gd name="connsiteX60" fmla="*/ 1371600 w 1389529"/>
              <a:gd name="connsiteY60" fmla="*/ 984829 h 1723995"/>
              <a:gd name="connsiteX61" fmla="*/ 1389529 w 1389529"/>
              <a:gd name="connsiteY61" fmla="*/ 913111 h 1723995"/>
              <a:gd name="connsiteX62" fmla="*/ 1371600 w 1389529"/>
              <a:gd name="connsiteY62" fmla="*/ 760711 h 1723995"/>
              <a:gd name="connsiteX63" fmla="*/ 1344706 w 1389529"/>
              <a:gd name="connsiteY63" fmla="*/ 697958 h 1723995"/>
              <a:gd name="connsiteX64" fmla="*/ 1317812 w 1389529"/>
              <a:gd name="connsiteY64" fmla="*/ 635205 h 1723995"/>
              <a:gd name="connsiteX65" fmla="*/ 1308847 w 1389529"/>
              <a:gd name="connsiteY65" fmla="*/ 599346 h 1723995"/>
              <a:gd name="connsiteX66" fmla="*/ 1272988 w 1389529"/>
              <a:gd name="connsiteY66" fmla="*/ 545558 h 1723995"/>
              <a:gd name="connsiteX67" fmla="*/ 1255059 w 1389529"/>
              <a:gd name="connsiteY67" fmla="*/ 518664 h 1723995"/>
              <a:gd name="connsiteX68" fmla="*/ 1237129 w 1389529"/>
              <a:gd name="connsiteY68" fmla="*/ 500735 h 1723995"/>
              <a:gd name="connsiteX69" fmla="*/ 1201271 w 1389529"/>
              <a:gd name="connsiteY69" fmla="*/ 446946 h 1723995"/>
              <a:gd name="connsiteX70" fmla="*/ 1165412 w 1389529"/>
              <a:gd name="connsiteY70" fmla="*/ 402123 h 1723995"/>
              <a:gd name="connsiteX71" fmla="*/ 1111623 w 1389529"/>
              <a:gd name="connsiteY71" fmla="*/ 357299 h 1723995"/>
              <a:gd name="connsiteX72" fmla="*/ 1084729 w 1389529"/>
              <a:gd name="connsiteY72" fmla="*/ 330405 h 1723995"/>
              <a:gd name="connsiteX73" fmla="*/ 1057835 w 1389529"/>
              <a:gd name="connsiteY73" fmla="*/ 312476 h 1723995"/>
              <a:gd name="connsiteX74" fmla="*/ 1039906 w 1389529"/>
              <a:gd name="connsiteY74" fmla="*/ 294546 h 1723995"/>
              <a:gd name="connsiteX75" fmla="*/ 986118 w 1389529"/>
              <a:gd name="connsiteY75" fmla="*/ 258688 h 1723995"/>
              <a:gd name="connsiteX76" fmla="*/ 950259 w 1389529"/>
              <a:gd name="connsiteY76" fmla="*/ 231794 h 1723995"/>
              <a:gd name="connsiteX77" fmla="*/ 932329 w 1389529"/>
              <a:gd name="connsiteY77" fmla="*/ 213864 h 1723995"/>
              <a:gd name="connsiteX78" fmla="*/ 905435 w 1389529"/>
              <a:gd name="connsiteY78" fmla="*/ 204899 h 1723995"/>
              <a:gd name="connsiteX79" fmla="*/ 851647 w 1389529"/>
              <a:gd name="connsiteY79" fmla="*/ 169041 h 1723995"/>
              <a:gd name="connsiteX80" fmla="*/ 833718 w 1389529"/>
              <a:gd name="connsiteY80" fmla="*/ 151111 h 1723995"/>
              <a:gd name="connsiteX81" fmla="*/ 797859 w 1389529"/>
              <a:gd name="connsiteY81" fmla="*/ 142146 h 1723995"/>
              <a:gd name="connsiteX82" fmla="*/ 735106 w 1389529"/>
              <a:gd name="connsiteY82" fmla="*/ 115252 h 1723995"/>
              <a:gd name="connsiteX83" fmla="*/ 717176 w 1389529"/>
              <a:gd name="connsiteY83" fmla="*/ 97323 h 1723995"/>
              <a:gd name="connsiteX84" fmla="*/ 681318 w 1389529"/>
              <a:gd name="connsiteY84" fmla="*/ 79394 h 1723995"/>
              <a:gd name="connsiteX85" fmla="*/ 663388 w 1389529"/>
              <a:gd name="connsiteY85" fmla="*/ 61464 h 1723995"/>
              <a:gd name="connsiteX86" fmla="*/ 636494 w 1389529"/>
              <a:gd name="connsiteY86" fmla="*/ 43535 h 1723995"/>
              <a:gd name="connsiteX87" fmla="*/ 618565 w 1389529"/>
              <a:gd name="connsiteY87" fmla="*/ 25605 h 1723995"/>
              <a:gd name="connsiteX88" fmla="*/ 591671 w 1389529"/>
              <a:gd name="connsiteY88" fmla="*/ 7676 h 1723995"/>
              <a:gd name="connsiteX89" fmla="*/ 542906 w 1389529"/>
              <a:gd name="connsiteY89" fmla="*/ 15525 h 1723995"/>
              <a:gd name="connsiteX90" fmla="*/ 439561 w 1389529"/>
              <a:gd name="connsiteY90" fmla="*/ 65002 h 1723995"/>
              <a:gd name="connsiteX91" fmla="*/ 402619 w 1389529"/>
              <a:gd name="connsiteY91" fmla="*/ 94222 h 1723995"/>
              <a:gd name="connsiteX92" fmla="*/ 332186 w 1389529"/>
              <a:gd name="connsiteY92" fmla="*/ 145925 h 1723995"/>
              <a:gd name="connsiteX0" fmla="*/ 332186 w 1389529"/>
              <a:gd name="connsiteY0" fmla="*/ 145925 h 1723995"/>
              <a:gd name="connsiteX1" fmla="*/ 295735 w 1389529"/>
              <a:gd name="connsiteY1" fmla="*/ 187309 h 1723995"/>
              <a:gd name="connsiteX2" fmla="*/ 251995 w 1389529"/>
              <a:gd name="connsiteY2" fmla="*/ 233974 h 1723995"/>
              <a:gd name="connsiteX3" fmla="*/ 234065 w 1389529"/>
              <a:gd name="connsiteY3" fmla="*/ 251661 h 1723995"/>
              <a:gd name="connsiteX4" fmla="*/ 188158 w 1389529"/>
              <a:gd name="connsiteY4" fmla="*/ 303851 h 1723995"/>
              <a:gd name="connsiteX5" fmla="*/ 175253 w 1389529"/>
              <a:gd name="connsiteY5" fmla="*/ 332345 h 1723995"/>
              <a:gd name="connsiteX6" fmla="*/ 155650 w 1389529"/>
              <a:gd name="connsiteY6" fmla="*/ 348190 h 1723995"/>
              <a:gd name="connsiteX7" fmla="*/ 141660 w 1389529"/>
              <a:gd name="connsiteY7" fmla="*/ 373243 h 1723995"/>
              <a:gd name="connsiteX8" fmla="*/ 120382 w 1389529"/>
              <a:gd name="connsiteY8" fmla="*/ 396453 h 1723995"/>
              <a:gd name="connsiteX9" fmla="*/ 104718 w 1389529"/>
              <a:gd name="connsiteY9" fmla="*/ 425189 h 1723995"/>
              <a:gd name="connsiteX10" fmla="*/ 78907 w 1389529"/>
              <a:gd name="connsiteY10" fmla="*/ 482660 h 1723995"/>
              <a:gd name="connsiteX11" fmla="*/ 35859 w 1389529"/>
              <a:gd name="connsiteY11" fmla="*/ 446946 h 1723995"/>
              <a:gd name="connsiteX12" fmla="*/ 17929 w 1389529"/>
              <a:gd name="connsiteY12" fmla="*/ 500735 h 1723995"/>
              <a:gd name="connsiteX13" fmla="*/ 8965 w 1389529"/>
              <a:gd name="connsiteY13" fmla="*/ 572452 h 1723995"/>
              <a:gd name="connsiteX14" fmla="*/ 0 w 1389529"/>
              <a:gd name="connsiteY14" fmla="*/ 626241 h 1723995"/>
              <a:gd name="connsiteX15" fmla="*/ 8965 w 1389529"/>
              <a:gd name="connsiteY15" fmla="*/ 814499 h 1723995"/>
              <a:gd name="connsiteX16" fmla="*/ 26894 w 1389529"/>
              <a:gd name="connsiteY16" fmla="*/ 832429 h 1723995"/>
              <a:gd name="connsiteX17" fmla="*/ 35859 w 1389529"/>
              <a:gd name="connsiteY17" fmla="*/ 868288 h 1723995"/>
              <a:gd name="connsiteX18" fmla="*/ 53788 w 1389529"/>
              <a:gd name="connsiteY18" fmla="*/ 904146 h 1723995"/>
              <a:gd name="connsiteX19" fmla="*/ 62753 w 1389529"/>
              <a:gd name="connsiteY19" fmla="*/ 957935 h 1723995"/>
              <a:gd name="connsiteX20" fmla="*/ 80682 w 1389529"/>
              <a:gd name="connsiteY20" fmla="*/ 1011723 h 1723995"/>
              <a:gd name="connsiteX21" fmla="*/ 98612 w 1389529"/>
              <a:gd name="connsiteY21" fmla="*/ 1101370 h 1723995"/>
              <a:gd name="connsiteX22" fmla="*/ 107576 w 1389529"/>
              <a:gd name="connsiteY22" fmla="*/ 1128264 h 1723995"/>
              <a:gd name="connsiteX23" fmla="*/ 134471 w 1389529"/>
              <a:gd name="connsiteY23" fmla="*/ 1208946 h 1723995"/>
              <a:gd name="connsiteX24" fmla="*/ 152400 w 1389529"/>
              <a:gd name="connsiteY24" fmla="*/ 1262735 h 1723995"/>
              <a:gd name="connsiteX25" fmla="*/ 170329 w 1389529"/>
              <a:gd name="connsiteY25" fmla="*/ 1325488 h 1723995"/>
              <a:gd name="connsiteX26" fmla="*/ 197223 w 1389529"/>
              <a:gd name="connsiteY26" fmla="*/ 1442029 h 1723995"/>
              <a:gd name="connsiteX27" fmla="*/ 206188 w 1389529"/>
              <a:gd name="connsiteY27" fmla="*/ 1468923 h 1723995"/>
              <a:gd name="connsiteX28" fmla="*/ 224118 w 1389529"/>
              <a:gd name="connsiteY28" fmla="*/ 1486852 h 1723995"/>
              <a:gd name="connsiteX29" fmla="*/ 233082 w 1389529"/>
              <a:gd name="connsiteY29" fmla="*/ 1513746 h 1723995"/>
              <a:gd name="connsiteX30" fmla="*/ 251012 w 1389529"/>
              <a:gd name="connsiteY30" fmla="*/ 1531676 h 1723995"/>
              <a:gd name="connsiteX31" fmla="*/ 268941 w 1389529"/>
              <a:gd name="connsiteY31" fmla="*/ 1558570 h 1723995"/>
              <a:gd name="connsiteX32" fmla="*/ 277906 w 1389529"/>
              <a:gd name="connsiteY32" fmla="*/ 1594429 h 1723995"/>
              <a:gd name="connsiteX33" fmla="*/ 358588 w 1389529"/>
              <a:gd name="connsiteY33" fmla="*/ 1666146 h 1723995"/>
              <a:gd name="connsiteX34" fmla="*/ 376518 w 1389529"/>
              <a:gd name="connsiteY34" fmla="*/ 1684076 h 1723995"/>
              <a:gd name="connsiteX35" fmla="*/ 403412 w 1389529"/>
              <a:gd name="connsiteY35" fmla="*/ 1693041 h 1723995"/>
              <a:gd name="connsiteX36" fmla="*/ 466165 w 1389529"/>
              <a:gd name="connsiteY36" fmla="*/ 1719935 h 1723995"/>
              <a:gd name="connsiteX37" fmla="*/ 618565 w 1389529"/>
              <a:gd name="connsiteY37" fmla="*/ 1702005 h 1723995"/>
              <a:gd name="connsiteX38" fmla="*/ 645459 w 1389529"/>
              <a:gd name="connsiteY38" fmla="*/ 1693041 h 1723995"/>
              <a:gd name="connsiteX39" fmla="*/ 699247 w 1389529"/>
              <a:gd name="connsiteY39" fmla="*/ 1657182 h 1723995"/>
              <a:gd name="connsiteX40" fmla="*/ 735106 w 1389529"/>
              <a:gd name="connsiteY40" fmla="*/ 1621323 h 1723995"/>
              <a:gd name="connsiteX41" fmla="*/ 762000 w 1389529"/>
              <a:gd name="connsiteY41" fmla="*/ 1603394 h 1723995"/>
              <a:gd name="connsiteX42" fmla="*/ 797859 w 1389529"/>
              <a:gd name="connsiteY42" fmla="*/ 1567535 h 1723995"/>
              <a:gd name="connsiteX43" fmla="*/ 833718 w 1389529"/>
              <a:gd name="connsiteY43" fmla="*/ 1531676 h 1723995"/>
              <a:gd name="connsiteX44" fmla="*/ 851647 w 1389529"/>
              <a:gd name="connsiteY44" fmla="*/ 1513746 h 1723995"/>
              <a:gd name="connsiteX45" fmla="*/ 878541 w 1389529"/>
              <a:gd name="connsiteY45" fmla="*/ 1495817 h 1723995"/>
              <a:gd name="connsiteX46" fmla="*/ 896471 w 1389529"/>
              <a:gd name="connsiteY46" fmla="*/ 1477888 h 1723995"/>
              <a:gd name="connsiteX47" fmla="*/ 932329 w 1389529"/>
              <a:gd name="connsiteY47" fmla="*/ 1459958 h 1723995"/>
              <a:gd name="connsiteX48" fmla="*/ 950259 w 1389529"/>
              <a:gd name="connsiteY48" fmla="*/ 1442029 h 1723995"/>
              <a:gd name="connsiteX49" fmla="*/ 986118 w 1389529"/>
              <a:gd name="connsiteY49" fmla="*/ 1424099 h 1723995"/>
              <a:gd name="connsiteX50" fmla="*/ 1039906 w 1389529"/>
              <a:gd name="connsiteY50" fmla="*/ 1370311 h 1723995"/>
              <a:gd name="connsiteX51" fmla="*/ 1075765 w 1389529"/>
              <a:gd name="connsiteY51" fmla="*/ 1325488 h 1723995"/>
              <a:gd name="connsiteX52" fmla="*/ 1111623 w 1389529"/>
              <a:gd name="connsiteY52" fmla="*/ 1280664 h 1723995"/>
              <a:gd name="connsiteX53" fmla="*/ 1174376 w 1389529"/>
              <a:gd name="connsiteY53" fmla="*/ 1208946 h 1723995"/>
              <a:gd name="connsiteX54" fmla="*/ 1228165 w 1389529"/>
              <a:gd name="connsiteY54" fmla="*/ 1173088 h 1723995"/>
              <a:gd name="connsiteX55" fmla="*/ 1246094 w 1389529"/>
              <a:gd name="connsiteY55" fmla="*/ 1155158 h 1723995"/>
              <a:gd name="connsiteX56" fmla="*/ 1272988 w 1389529"/>
              <a:gd name="connsiteY56" fmla="*/ 1137229 h 1723995"/>
              <a:gd name="connsiteX57" fmla="*/ 1308847 w 1389529"/>
              <a:gd name="connsiteY57" fmla="*/ 1092405 h 1723995"/>
              <a:gd name="connsiteX58" fmla="*/ 1353671 w 1389529"/>
              <a:gd name="connsiteY58" fmla="*/ 1047582 h 1723995"/>
              <a:gd name="connsiteX59" fmla="*/ 1362635 w 1389529"/>
              <a:gd name="connsiteY59" fmla="*/ 1011723 h 1723995"/>
              <a:gd name="connsiteX60" fmla="*/ 1371600 w 1389529"/>
              <a:gd name="connsiteY60" fmla="*/ 984829 h 1723995"/>
              <a:gd name="connsiteX61" fmla="*/ 1389529 w 1389529"/>
              <a:gd name="connsiteY61" fmla="*/ 913111 h 1723995"/>
              <a:gd name="connsiteX62" fmla="*/ 1371600 w 1389529"/>
              <a:gd name="connsiteY62" fmla="*/ 760711 h 1723995"/>
              <a:gd name="connsiteX63" fmla="*/ 1344706 w 1389529"/>
              <a:gd name="connsiteY63" fmla="*/ 697958 h 1723995"/>
              <a:gd name="connsiteX64" fmla="*/ 1317812 w 1389529"/>
              <a:gd name="connsiteY64" fmla="*/ 635205 h 1723995"/>
              <a:gd name="connsiteX65" fmla="*/ 1308847 w 1389529"/>
              <a:gd name="connsiteY65" fmla="*/ 599346 h 1723995"/>
              <a:gd name="connsiteX66" fmla="*/ 1272988 w 1389529"/>
              <a:gd name="connsiteY66" fmla="*/ 545558 h 1723995"/>
              <a:gd name="connsiteX67" fmla="*/ 1255059 w 1389529"/>
              <a:gd name="connsiteY67" fmla="*/ 518664 h 1723995"/>
              <a:gd name="connsiteX68" fmla="*/ 1237129 w 1389529"/>
              <a:gd name="connsiteY68" fmla="*/ 500735 h 1723995"/>
              <a:gd name="connsiteX69" fmla="*/ 1201271 w 1389529"/>
              <a:gd name="connsiteY69" fmla="*/ 446946 h 1723995"/>
              <a:gd name="connsiteX70" fmla="*/ 1165412 w 1389529"/>
              <a:gd name="connsiteY70" fmla="*/ 402123 h 1723995"/>
              <a:gd name="connsiteX71" fmla="*/ 1111623 w 1389529"/>
              <a:gd name="connsiteY71" fmla="*/ 357299 h 1723995"/>
              <a:gd name="connsiteX72" fmla="*/ 1084729 w 1389529"/>
              <a:gd name="connsiteY72" fmla="*/ 330405 h 1723995"/>
              <a:gd name="connsiteX73" fmla="*/ 1057835 w 1389529"/>
              <a:gd name="connsiteY73" fmla="*/ 312476 h 1723995"/>
              <a:gd name="connsiteX74" fmla="*/ 1039906 w 1389529"/>
              <a:gd name="connsiteY74" fmla="*/ 294546 h 1723995"/>
              <a:gd name="connsiteX75" fmla="*/ 986118 w 1389529"/>
              <a:gd name="connsiteY75" fmla="*/ 258688 h 1723995"/>
              <a:gd name="connsiteX76" fmla="*/ 950259 w 1389529"/>
              <a:gd name="connsiteY76" fmla="*/ 231794 h 1723995"/>
              <a:gd name="connsiteX77" fmla="*/ 932329 w 1389529"/>
              <a:gd name="connsiteY77" fmla="*/ 213864 h 1723995"/>
              <a:gd name="connsiteX78" fmla="*/ 905435 w 1389529"/>
              <a:gd name="connsiteY78" fmla="*/ 204899 h 1723995"/>
              <a:gd name="connsiteX79" fmla="*/ 851647 w 1389529"/>
              <a:gd name="connsiteY79" fmla="*/ 169041 h 1723995"/>
              <a:gd name="connsiteX80" fmla="*/ 833718 w 1389529"/>
              <a:gd name="connsiteY80" fmla="*/ 151111 h 1723995"/>
              <a:gd name="connsiteX81" fmla="*/ 797859 w 1389529"/>
              <a:gd name="connsiteY81" fmla="*/ 142146 h 1723995"/>
              <a:gd name="connsiteX82" fmla="*/ 735106 w 1389529"/>
              <a:gd name="connsiteY82" fmla="*/ 115252 h 1723995"/>
              <a:gd name="connsiteX83" fmla="*/ 717176 w 1389529"/>
              <a:gd name="connsiteY83" fmla="*/ 97323 h 1723995"/>
              <a:gd name="connsiteX84" fmla="*/ 681318 w 1389529"/>
              <a:gd name="connsiteY84" fmla="*/ 79394 h 1723995"/>
              <a:gd name="connsiteX85" fmla="*/ 663388 w 1389529"/>
              <a:gd name="connsiteY85" fmla="*/ 61464 h 1723995"/>
              <a:gd name="connsiteX86" fmla="*/ 636494 w 1389529"/>
              <a:gd name="connsiteY86" fmla="*/ 43535 h 1723995"/>
              <a:gd name="connsiteX87" fmla="*/ 618565 w 1389529"/>
              <a:gd name="connsiteY87" fmla="*/ 25605 h 1723995"/>
              <a:gd name="connsiteX88" fmla="*/ 591671 w 1389529"/>
              <a:gd name="connsiteY88" fmla="*/ 7676 h 1723995"/>
              <a:gd name="connsiteX89" fmla="*/ 542906 w 1389529"/>
              <a:gd name="connsiteY89" fmla="*/ 15525 h 1723995"/>
              <a:gd name="connsiteX90" fmla="*/ 439561 w 1389529"/>
              <a:gd name="connsiteY90" fmla="*/ 65002 h 1723995"/>
              <a:gd name="connsiteX91" fmla="*/ 402619 w 1389529"/>
              <a:gd name="connsiteY91" fmla="*/ 94222 h 1723995"/>
              <a:gd name="connsiteX92" fmla="*/ 332186 w 1389529"/>
              <a:gd name="connsiteY92" fmla="*/ 145925 h 1723995"/>
              <a:gd name="connsiteX0" fmla="*/ 332186 w 1389529"/>
              <a:gd name="connsiteY0" fmla="*/ 145925 h 1723995"/>
              <a:gd name="connsiteX1" fmla="*/ 295735 w 1389529"/>
              <a:gd name="connsiteY1" fmla="*/ 187309 h 1723995"/>
              <a:gd name="connsiteX2" fmla="*/ 251995 w 1389529"/>
              <a:gd name="connsiteY2" fmla="*/ 233974 h 1723995"/>
              <a:gd name="connsiteX3" fmla="*/ 234065 w 1389529"/>
              <a:gd name="connsiteY3" fmla="*/ 251661 h 1723995"/>
              <a:gd name="connsiteX4" fmla="*/ 188158 w 1389529"/>
              <a:gd name="connsiteY4" fmla="*/ 303851 h 1723995"/>
              <a:gd name="connsiteX5" fmla="*/ 175253 w 1389529"/>
              <a:gd name="connsiteY5" fmla="*/ 332345 h 1723995"/>
              <a:gd name="connsiteX6" fmla="*/ 155650 w 1389529"/>
              <a:gd name="connsiteY6" fmla="*/ 348190 h 1723995"/>
              <a:gd name="connsiteX7" fmla="*/ 141660 w 1389529"/>
              <a:gd name="connsiteY7" fmla="*/ 373243 h 1723995"/>
              <a:gd name="connsiteX8" fmla="*/ 120382 w 1389529"/>
              <a:gd name="connsiteY8" fmla="*/ 396453 h 1723995"/>
              <a:gd name="connsiteX9" fmla="*/ 104718 w 1389529"/>
              <a:gd name="connsiteY9" fmla="*/ 425189 h 1723995"/>
              <a:gd name="connsiteX10" fmla="*/ 78907 w 1389529"/>
              <a:gd name="connsiteY10" fmla="*/ 482660 h 1723995"/>
              <a:gd name="connsiteX11" fmla="*/ 66002 w 1389529"/>
              <a:gd name="connsiteY11" fmla="*/ 507712 h 1723995"/>
              <a:gd name="connsiteX12" fmla="*/ 17929 w 1389529"/>
              <a:gd name="connsiteY12" fmla="*/ 500735 h 1723995"/>
              <a:gd name="connsiteX13" fmla="*/ 8965 w 1389529"/>
              <a:gd name="connsiteY13" fmla="*/ 572452 h 1723995"/>
              <a:gd name="connsiteX14" fmla="*/ 0 w 1389529"/>
              <a:gd name="connsiteY14" fmla="*/ 626241 h 1723995"/>
              <a:gd name="connsiteX15" fmla="*/ 8965 w 1389529"/>
              <a:gd name="connsiteY15" fmla="*/ 814499 h 1723995"/>
              <a:gd name="connsiteX16" fmla="*/ 26894 w 1389529"/>
              <a:gd name="connsiteY16" fmla="*/ 832429 h 1723995"/>
              <a:gd name="connsiteX17" fmla="*/ 35859 w 1389529"/>
              <a:gd name="connsiteY17" fmla="*/ 868288 h 1723995"/>
              <a:gd name="connsiteX18" fmla="*/ 53788 w 1389529"/>
              <a:gd name="connsiteY18" fmla="*/ 904146 h 1723995"/>
              <a:gd name="connsiteX19" fmla="*/ 62753 w 1389529"/>
              <a:gd name="connsiteY19" fmla="*/ 957935 h 1723995"/>
              <a:gd name="connsiteX20" fmla="*/ 80682 w 1389529"/>
              <a:gd name="connsiteY20" fmla="*/ 1011723 h 1723995"/>
              <a:gd name="connsiteX21" fmla="*/ 98612 w 1389529"/>
              <a:gd name="connsiteY21" fmla="*/ 1101370 h 1723995"/>
              <a:gd name="connsiteX22" fmla="*/ 107576 w 1389529"/>
              <a:gd name="connsiteY22" fmla="*/ 1128264 h 1723995"/>
              <a:gd name="connsiteX23" fmla="*/ 134471 w 1389529"/>
              <a:gd name="connsiteY23" fmla="*/ 1208946 h 1723995"/>
              <a:gd name="connsiteX24" fmla="*/ 152400 w 1389529"/>
              <a:gd name="connsiteY24" fmla="*/ 1262735 h 1723995"/>
              <a:gd name="connsiteX25" fmla="*/ 170329 w 1389529"/>
              <a:gd name="connsiteY25" fmla="*/ 1325488 h 1723995"/>
              <a:gd name="connsiteX26" fmla="*/ 197223 w 1389529"/>
              <a:gd name="connsiteY26" fmla="*/ 1442029 h 1723995"/>
              <a:gd name="connsiteX27" fmla="*/ 206188 w 1389529"/>
              <a:gd name="connsiteY27" fmla="*/ 1468923 h 1723995"/>
              <a:gd name="connsiteX28" fmla="*/ 224118 w 1389529"/>
              <a:gd name="connsiteY28" fmla="*/ 1486852 h 1723995"/>
              <a:gd name="connsiteX29" fmla="*/ 233082 w 1389529"/>
              <a:gd name="connsiteY29" fmla="*/ 1513746 h 1723995"/>
              <a:gd name="connsiteX30" fmla="*/ 251012 w 1389529"/>
              <a:gd name="connsiteY30" fmla="*/ 1531676 h 1723995"/>
              <a:gd name="connsiteX31" fmla="*/ 268941 w 1389529"/>
              <a:gd name="connsiteY31" fmla="*/ 1558570 h 1723995"/>
              <a:gd name="connsiteX32" fmla="*/ 277906 w 1389529"/>
              <a:gd name="connsiteY32" fmla="*/ 1594429 h 1723995"/>
              <a:gd name="connsiteX33" fmla="*/ 358588 w 1389529"/>
              <a:gd name="connsiteY33" fmla="*/ 1666146 h 1723995"/>
              <a:gd name="connsiteX34" fmla="*/ 376518 w 1389529"/>
              <a:gd name="connsiteY34" fmla="*/ 1684076 h 1723995"/>
              <a:gd name="connsiteX35" fmla="*/ 403412 w 1389529"/>
              <a:gd name="connsiteY35" fmla="*/ 1693041 h 1723995"/>
              <a:gd name="connsiteX36" fmla="*/ 466165 w 1389529"/>
              <a:gd name="connsiteY36" fmla="*/ 1719935 h 1723995"/>
              <a:gd name="connsiteX37" fmla="*/ 618565 w 1389529"/>
              <a:gd name="connsiteY37" fmla="*/ 1702005 h 1723995"/>
              <a:gd name="connsiteX38" fmla="*/ 645459 w 1389529"/>
              <a:gd name="connsiteY38" fmla="*/ 1693041 h 1723995"/>
              <a:gd name="connsiteX39" fmla="*/ 699247 w 1389529"/>
              <a:gd name="connsiteY39" fmla="*/ 1657182 h 1723995"/>
              <a:gd name="connsiteX40" fmla="*/ 735106 w 1389529"/>
              <a:gd name="connsiteY40" fmla="*/ 1621323 h 1723995"/>
              <a:gd name="connsiteX41" fmla="*/ 762000 w 1389529"/>
              <a:gd name="connsiteY41" fmla="*/ 1603394 h 1723995"/>
              <a:gd name="connsiteX42" fmla="*/ 797859 w 1389529"/>
              <a:gd name="connsiteY42" fmla="*/ 1567535 h 1723995"/>
              <a:gd name="connsiteX43" fmla="*/ 833718 w 1389529"/>
              <a:gd name="connsiteY43" fmla="*/ 1531676 h 1723995"/>
              <a:gd name="connsiteX44" fmla="*/ 851647 w 1389529"/>
              <a:gd name="connsiteY44" fmla="*/ 1513746 h 1723995"/>
              <a:gd name="connsiteX45" fmla="*/ 878541 w 1389529"/>
              <a:gd name="connsiteY45" fmla="*/ 1495817 h 1723995"/>
              <a:gd name="connsiteX46" fmla="*/ 896471 w 1389529"/>
              <a:gd name="connsiteY46" fmla="*/ 1477888 h 1723995"/>
              <a:gd name="connsiteX47" fmla="*/ 932329 w 1389529"/>
              <a:gd name="connsiteY47" fmla="*/ 1459958 h 1723995"/>
              <a:gd name="connsiteX48" fmla="*/ 950259 w 1389529"/>
              <a:gd name="connsiteY48" fmla="*/ 1442029 h 1723995"/>
              <a:gd name="connsiteX49" fmla="*/ 986118 w 1389529"/>
              <a:gd name="connsiteY49" fmla="*/ 1424099 h 1723995"/>
              <a:gd name="connsiteX50" fmla="*/ 1039906 w 1389529"/>
              <a:gd name="connsiteY50" fmla="*/ 1370311 h 1723995"/>
              <a:gd name="connsiteX51" fmla="*/ 1075765 w 1389529"/>
              <a:gd name="connsiteY51" fmla="*/ 1325488 h 1723995"/>
              <a:gd name="connsiteX52" fmla="*/ 1111623 w 1389529"/>
              <a:gd name="connsiteY52" fmla="*/ 1280664 h 1723995"/>
              <a:gd name="connsiteX53" fmla="*/ 1174376 w 1389529"/>
              <a:gd name="connsiteY53" fmla="*/ 1208946 h 1723995"/>
              <a:gd name="connsiteX54" fmla="*/ 1228165 w 1389529"/>
              <a:gd name="connsiteY54" fmla="*/ 1173088 h 1723995"/>
              <a:gd name="connsiteX55" fmla="*/ 1246094 w 1389529"/>
              <a:gd name="connsiteY55" fmla="*/ 1155158 h 1723995"/>
              <a:gd name="connsiteX56" fmla="*/ 1272988 w 1389529"/>
              <a:gd name="connsiteY56" fmla="*/ 1137229 h 1723995"/>
              <a:gd name="connsiteX57" fmla="*/ 1308847 w 1389529"/>
              <a:gd name="connsiteY57" fmla="*/ 1092405 h 1723995"/>
              <a:gd name="connsiteX58" fmla="*/ 1353671 w 1389529"/>
              <a:gd name="connsiteY58" fmla="*/ 1047582 h 1723995"/>
              <a:gd name="connsiteX59" fmla="*/ 1362635 w 1389529"/>
              <a:gd name="connsiteY59" fmla="*/ 1011723 h 1723995"/>
              <a:gd name="connsiteX60" fmla="*/ 1371600 w 1389529"/>
              <a:gd name="connsiteY60" fmla="*/ 984829 h 1723995"/>
              <a:gd name="connsiteX61" fmla="*/ 1389529 w 1389529"/>
              <a:gd name="connsiteY61" fmla="*/ 913111 h 1723995"/>
              <a:gd name="connsiteX62" fmla="*/ 1371600 w 1389529"/>
              <a:gd name="connsiteY62" fmla="*/ 760711 h 1723995"/>
              <a:gd name="connsiteX63" fmla="*/ 1344706 w 1389529"/>
              <a:gd name="connsiteY63" fmla="*/ 697958 h 1723995"/>
              <a:gd name="connsiteX64" fmla="*/ 1317812 w 1389529"/>
              <a:gd name="connsiteY64" fmla="*/ 635205 h 1723995"/>
              <a:gd name="connsiteX65" fmla="*/ 1308847 w 1389529"/>
              <a:gd name="connsiteY65" fmla="*/ 599346 h 1723995"/>
              <a:gd name="connsiteX66" fmla="*/ 1272988 w 1389529"/>
              <a:gd name="connsiteY66" fmla="*/ 545558 h 1723995"/>
              <a:gd name="connsiteX67" fmla="*/ 1255059 w 1389529"/>
              <a:gd name="connsiteY67" fmla="*/ 518664 h 1723995"/>
              <a:gd name="connsiteX68" fmla="*/ 1237129 w 1389529"/>
              <a:gd name="connsiteY68" fmla="*/ 500735 h 1723995"/>
              <a:gd name="connsiteX69" fmla="*/ 1201271 w 1389529"/>
              <a:gd name="connsiteY69" fmla="*/ 446946 h 1723995"/>
              <a:gd name="connsiteX70" fmla="*/ 1165412 w 1389529"/>
              <a:gd name="connsiteY70" fmla="*/ 402123 h 1723995"/>
              <a:gd name="connsiteX71" fmla="*/ 1111623 w 1389529"/>
              <a:gd name="connsiteY71" fmla="*/ 357299 h 1723995"/>
              <a:gd name="connsiteX72" fmla="*/ 1084729 w 1389529"/>
              <a:gd name="connsiteY72" fmla="*/ 330405 h 1723995"/>
              <a:gd name="connsiteX73" fmla="*/ 1057835 w 1389529"/>
              <a:gd name="connsiteY73" fmla="*/ 312476 h 1723995"/>
              <a:gd name="connsiteX74" fmla="*/ 1039906 w 1389529"/>
              <a:gd name="connsiteY74" fmla="*/ 294546 h 1723995"/>
              <a:gd name="connsiteX75" fmla="*/ 986118 w 1389529"/>
              <a:gd name="connsiteY75" fmla="*/ 258688 h 1723995"/>
              <a:gd name="connsiteX76" fmla="*/ 950259 w 1389529"/>
              <a:gd name="connsiteY76" fmla="*/ 231794 h 1723995"/>
              <a:gd name="connsiteX77" fmla="*/ 932329 w 1389529"/>
              <a:gd name="connsiteY77" fmla="*/ 213864 h 1723995"/>
              <a:gd name="connsiteX78" fmla="*/ 905435 w 1389529"/>
              <a:gd name="connsiteY78" fmla="*/ 204899 h 1723995"/>
              <a:gd name="connsiteX79" fmla="*/ 851647 w 1389529"/>
              <a:gd name="connsiteY79" fmla="*/ 169041 h 1723995"/>
              <a:gd name="connsiteX80" fmla="*/ 833718 w 1389529"/>
              <a:gd name="connsiteY80" fmla="*/ 151111 h 1723995"/>
              <a:gd name="connsiteX81" fmla="*/ 797859 w 1389529"/>
              <a:gd name="connsiteY81" fmla="*/ 142146 h 1723995"/>
              <a:gd name="connsiteX82" fmla="*/ 735106 w 1389529"/>
              <a:gd name="connsiteY82" fmla="*/ 115252 h 1723995"/>
              <a:gd name="connsiteX83" fmla="*/ 717176 w 1389529"/>
              <a:gd name="connsiteY83" fmla="*/ 97323 h 1723995"/>
              <a:gd name="connsiteX84" fmla="*/ 681318 w 1389529"/>
              <a:gd name="connsiteY84" fmla="*/ 79394 h 1723995"/>
              <a:gd name="connsiteX85" fmla="*/ 663388 w 1389529"/>
              <a:gd name="connsiteY85" fmla="*/ 61464 h 1723995"/>
              <a:gd name="connsiteX86" fmla="*/ 636494 w 1389529"/>
              <a:gd name="connsiteY86" fmla="*/ 43535 h 1723995"/>
              <a:gd name="connsiteX87" fmla="*/ 618565 w 1389529"/>
              <a:gd name="connsiteY87" fmla="*/ 25605 h 1723995"/>
              <a:gd name="connsiteX88" fmla="*/ 591671 w 1389529"/>
              <a:gd name="connsiteY88" fmla="*/ 7676 h 1723995"/>
              <a:gd name="connsiteX89" fmla="*/ 542906 w 1389529"/>
              <a:gd name="connsiteY89" fmla="*/ 15525 h 1723995"/>
              <a:gd name="connsiteX90" fmla="*/ 439561 w 1389529"/>
              <a:gd name="connsiteY90" fmla="*/ 65002 h 1723995"/>
              <a:gd name="connsiteX91" fmla="*/ 402619 w 1389529"/>
              <a:gd name="connsiteY91" fmla="*/ 94222 h 1723995"/>
              <a:gd name="connsiteX92" fmla="*/ 332186 w 1389529"/>
              <a:gd name="connsiteY92" fmla="*/ 145925 h 1723995"/>
              <a:gd name="connsiteX0" fmla="*/ 332186 w 1389529"/>
              <a:gd name="connsiteY0" fmla="*/ 145925 h 1723995"/>
              <a:gd name="connsiteX1" fmla="*/ 295735 w 1389529"/>
              <a:gd name="connsiteY1" fmla="*/ 187309 h 1723995"/>
              <a:gd name="connsiteX2" fmla="*/ 251995 w 1389529"/>
              <a:gd name="connsiteY2" fmla="*/ 233974 h 1723995"/>
              <a:gd name="connsiteX3" fmla="*/ 234065 w 1389529"/>
              <a:gd name="connsiteY3" fmla="*/ 251661 h 1723995"/>
              <a:gd name="connsiteX4" fmla="*/ 188158 w 1389529"/>
              <a:gd name="connsiteY4" fmla="*/ 303851 h 1723995"/>
              <a:gd name="connsiteX5" fmla="*/ 175253 w 1389529"/>
              <a:gd name="connsiteY5" fmla="*/ 332345 h 1723995"/>
              <a:gd name="connsiteX6" fmla="*/ 155650 w 1389529"/>
              <a:gd name="connsiteY6" fmla="*/ 348190 h 1723995"/>
              <a:gd name="connsiteX7" fmla="*/ 141660 w 1389529"/>
              <a:gd name="connsiteY7" fmla="*/ 373243 h 1723995"/>
              <a:gd name="connsiteX8" fmla="*/ 120382 w 1389529"/>
              <a:gd name="connsiteY8" fmla="*/ 396453 h 1723995"/>
              <a:gd name="connsiteX9" fmla="*/ 104718 w 1389529"/>
              <a:gd name="connsiteY9" fmla="*/ 425189 h 1723995"/>
              <a:gd name="connsiteX10" fmla="*/ 78907 w 1389529"/>
              <a:gd name="connsiteY10" fmla="*/ 482660 h 1723995"/>
              <a:gd name="connsiteX11" fmla="*/ 66002 w 1389529"/>
              <a:gd name="connsiteY11" fmla="*/ 507712 h 1723995"/>
              <a:gd name="connsiteX12" fmla="*/ 48071 w 1389529"/>
              <a:gd name="connsiteY12" fmla="*/ 532039 h 1723995"/>
              <a:gd name="connsiteX13" fmla="*/ 8965 w 1389529"/>
              <a:gd name="connsiteY13" fmla="*/ 572452 h 1723995"/>
              <a:gd name="connsiteX14" fmla="*/ 0 w 1389529"/>
              <a:gd name="connsiteY14" fmla="*/ 626241 h 1723995"/>
              <a:gd name="connsiteX15" fmla="*/ 8965 w 1389529"/>
              <a:gd name="connsiteY15" fmla="*/ 814499 h 1723995"/>
              <a:gd name="connsiteX16" fmla="*/ 26894 w 1389529"/>
              <a:gd name="connsiteY16" fmla="*/ 832429 h 1723995"/>
              <a:gd name="connsiteX17" fmla="*/ 35859 w 1389529"/>
              <a:gd name="connsiteY17" fmla="*/ 868288 h 1723995"/>
              <a:gd name="connsiteX18" fmla="*/ 53788 w 1389529"/>
              <a:gd name="connsiteY18" fmla="*/ 904146 h 1723995"/>
              <a:gd name="connsiteX19" fmla="*/ 62753 w 1389529"/>
              <a:gd name="connsiteY19" fmla="*/ 957935 h 1723995"/>
              <a:gd name="connsiteX20" fmla="*/ 80682 w 1389529"/>
              <a:gd name="connsiteY20" fmla="*/ 1011723 h 1723995"/>
              <a:gd name="connsiteX21" fmla="*/ 98612 w 1389529"/>
              <a:gd name="connsiteY21" fmla="*/ 1101370 h 1723995"/>
              <a:gd name="connsiteX22" fmla="*/ 107576 w 1389529"/>
              <a:gd name="connsiteY22" fmla="*/ 1128264 h 1723995"/>
              <a:gd name="connsiteX23" fmla="*/ 134471 w 1389529"/>
              <a:gd name="connsiteY23" fmla="*/ 1208946 h 1723995"/>
              <a:gd name="connsiteX24" fmla="*/ 152400 w 1389529"/>
              <a:gd name="connsiteY24" fmla="*/ 1262735 h 1723995"/>
              <a:gd name="connsiteX25" fmla="*/ 170329 w 1389529"/>
              <a:gd name="connsiteY25" fmla="*/ 1325488 h 1723995"/>
              <a:gd name="connsiteX26" fmla="*/ 197223 w 1389529"/>
              <a:gd name="connsiteY26" fmla="*/ 1442029 h 1723995"/>
              <a:gd name="connsiteX27" fmla="*/ 206188 w 1389529"/>
              <a:gd name="connsiteY27" fmla="*/ 1468923 h 1723995"/>
              <a:gd name="connsiteX28" fmla="*/ 224118 w 1389529"/>
              <a:gd name="connsiteY28" fmla="*/ 1486852 h 1723995"/>
              <a:gd name="connsiteX29" fmla="*/ 233082 w 1389529"/>
              <a:gd name="connsiteY29" fmla="*/ 1513746 h 1723995"/>
              <a:gd name="connsiteX30" fmla="*/ 251012 w 1389529"/>
              <a:gd name="connsiteY30" fmla="*/ 1531676 h 1723995"/>
              <a:gd name="connsiteX31" fmla="*/ 268941 w 1389529"/>
              <a:gd name="connsiteY31" fmla="*/ 1558570 h 1723995"/>
              <a:gd name="connsiteX32" fmla="*/ 277906 w 1389529"/>
              <a:gd name="connsiteY32" fmla="*/ 1594429 h 1723995"/>
              <a:gd name="connsiteX33" fmla="*/ 358588 w 1389529"/>
              <a:gd name="connsiteY33" fmla="*/ 1666146 h 1723995"/>
              <a:gd name="connsiteX34" fmla="*/ 376518 w 1389529"/>
              <a:gd name="connsiteY34" fmla="*/ 1684076 h 1723995"/>
              <a:gd name="connsiteX35" fmla="*/ 403412 w 1389529"/>
              <a:gd name="connsiteY35" fmla="*/ 1693041 h 1723995"/>
              <a:gd name="connsiteX36" fmla="*/ 466165 w 1389529"/>
              <a:gd name="connsiteY36" fmla="*/ 1719935 h 1723995"/>
              <a:gd name="connsiteX37" fmla="*/ 618565 w 1389529"/>
              <a:gd name="connsiteY37" fmla="*/ 1702005 h 1723995"/>
              <a:gd name="connsiteX38" fmla="*/ 645459 w 1389529"/>
              <a:gd name="connsiteY38" fmla="*/ 1693041 h 1723995"/>
              <a:gd name="connsiteX39" fmla="*/ 699247 w 1389529"/>
              <a:gd name="connsiteY39" fmla="*/ 1657182 h 1723995"/>
              <a:gd name="connsiteX40" fmla="*/ 735106 w 1389529"/>
              <a:gd name="connsiteY40" fmla="*/ 1621323 h 1723995"/>
              <a:gd name="connsiteX41" fmla="*/ 762000 w 1389529"/>
              <a:gd name="connsiteY41" fmla="*/ 1603394 h 1723995"/>
              <a:gd name="connsiteX42" fmla="*/ 797859 w 1389529"/>
              <a:gd name="connsiteY42" fmla="*/ 1567535 h 1723995"/>
              <a:gd name="connsiteX43" fmla="*/ 833718 w 1389529"/>
              <a:gd name="connsiteY43" fmla="*/ 1531676 h 1723995"/>
              <a:gd name="connsiteX44" fmla="*/ 851647 w 1389529"/>
              <a:gd name="connsiteY44" fmla="*/ 1513746 h 1723995"/>
              <a:gd name="connsiteX45" fmla="*/ 878541 w 1389529"/>
              <a:gd name="connsiteY45" fmla="*/ 1495817 h 1723995"/>
              <a:gd name="connsiteX46" fmla="*/ 896471 w 1389529"/>
              <a:gd name="connsiteY46" fmla="*/ 1477888 h 1723995"/>
              <a:gd name="connsiteX47" fmla="*/ 932329 w 1389529"/>
              <a:gd name="connsiteY47" fmla="*/ 1459958 h 1723995"/>
              <a:gd name="connsiteX48" fmla="*/ 950259 w 1389529"/>
              <a:gd name="connsiteY48" fmla="*/ 1442029 h 1723995"/>
              <a:gd name="connsiteX49" fmla="*/ 986118 w 1389529"/>
              <a:gd name="connsiteY49" fmla="*/ 1424099 h 1723995"/>
              <a:gd name="connsiteX50" fmla="*/ 1039906 w 1389529"/>
              <a:gd name="connsiteY50" fmla="*/ 1370311 h 1723995"/>
              <a:gd name="connsiteX51" fmla="*/ 1075765 w 1389529"/>
              <a:gd name="connsiteY51" fmla="*/ 1325488 h 1723995"/>
              <a:gd name="connsiteX52" fmla="*/ 1111623 w 1389529"/>
              <a:gd name="connsiteY52" fmla="*/ 1280664 h 1723995"/>
              <a:gd name="connsiteX53" fmla="*/ 1174376 w 1389529"/>
              <a:gd name="connsiteY53" fmla="*/ 1208946 h 1723995"/>
              <a:gd name="connsiteX54" fmla="*/ 1228165 w 1389529"/>
              <a:gd name="connsiteY54" fmla="*/ 1173088 h 1723995"/>
              <a:gd name="connsiteX55" fmla="*/ 1246094 w 1389529"/>
              <a:gd name="connsiteY55" fmla="*/ 1155158 h 1723995"/>
              <a:gd name="connsiteX56" fmla="*/ 1272988 w 1389529"/>
              <a:gd name="connsiteY56" fmla="*/ 1137229 h 1723995"/>
              <a:gd name="connsiteX57" fmla="*/ 1308847 w 1389529"/>
              <a:gd name="connsiteY57" fmla="*/ 1092405 h 1723995"/>
              <a:gd name="connsiteX58" fmla="*/ 1353671 w 1389529"/>
              <a:gd name="connsiteY58" fmla="*/ 1047582 h 1723995"/>
              <a:gd name="connsiteX59" fmla="*/ 1362635 w 1389529"/>
              <a:gd name="connsiteY59" fmla="*/ 1011723 h 1723995"/>
              <a:gd name="connsiteX60" fmla="*/ 1371600 w 1389529"/>
              <a:gd name="connsiteY60" fmla="*/ 984829 h 1723995"/>
              <a:gd name="connsiteX61" fmla="*/ 1389529 w 1389529"/>
              <a:gd name="connsiteY61" fmla="*/ 913111 h 1723995"/>
              <a:gd name="connsiteX62" fmla="*/ 1371600 w 1389529"/>
              <a:gd name="connsiteY62" fmla="*/ 760711 h 1723995"/>
              <a:gd name="connsiteX63" fmla="*/ 1344706 w 1389529"/>
              <a:gd name="connsiteY63" fmla="*/ 697958 h 1723995"/>
              <a:gd name="connsiteX64" fmla="*/ 1317812 w 1389529"/>
              <a:gd name="connsiteY64" fmla="*/ 635205 h 1723995"/>
              <a:gd name="connsiteX65" fmla="*/ 1308847 w 1389529"/>
              <a:gd name="connsiteY65" fmla="*/ 599346 h 1723995"/>
              <a:gd name="connsiteX66" fmla="*/ 1272988 w 1389529"/>
              <a:gd name="connsiteY66" fmla="*/ 545558 h 1723995"/>
              <a:gd name="connsiteX67" fmla="*/ 1255059 w 1389529"/>
              <a:gd name="connsiteY67" fmla="*/ 518664 h 1723995"/>
              <a:gd name="connsiteX68" fmla="*/ 1237129 w 1389529"/>
              <a:gd name="connsiteY68" fmla="*/ 500735 h 1723995"/>
              <a:gd name="connsiteX69" fmla="*/ 1201271 w 1389529"/>
              <a:gd name="connsiteY69" fmla="*/ 446946 h 1723995"/>
              <a:gd name="connsiteX70" fmla="*/ 1165412 w 1389529"/>
              <a:gd name="connsiteY70" fmla="*/ 402123 h 1723995"/>
              <a:gd name="connsiteX71" fmla="*/ 1111623 w 1389529"/>
              <a:gd name="connsiteY71" fmla="*/ 357299 h 1723995"/>
              <a:gd name="connsiteX72" fmla="*/ 1084729 w 1389529"/>
              <a:gd name="connsiteY72" fmla="*/ 330405 h 1723995"/>
              <a:gd name="connsiteX73" fmla="*/ 1057835 w 1389529"/>
              <a:gd name="connsiteY73" fmla="*/ 312476 h 1723995"/>
              <a:gd name="connsiteX74" fmla="*/ 1039906 w 1389529"/>
              <a:gd name="connsiteY74" fmla="*/ 294546 h 1723995"/>
              <a:gd name="connsiteX75" fmla="*/ 986118 w 1389529"/>
              <a:gd name="connsiteY75" fmla="*/ 258688 h 1723995"/>
              <a:gd name="connsiteX76" fmla="*/ 950259 w 1389529"/>
              <a:gd name="connsiteY76" fmla="*/ 231794 h 1723995"/>
              <a:gd name="connsiteX77" fmla="*/ 932329 w 1389529"/>
              <a:gd name="connsiteY77" fmla="*/ 213864 h 1723995"/>
              <a:gd name="connsiteX78" fmla="*/ 905435 w 1389529"/>
              <a:gd name="connsiteY78" fmla="*/ 204899 h 1723995"/>
              <a:gd name="connsiteX79" fmla="*/ 851647 w 1389529"/>
              <a:gd name="connsiteY79" fmla="*/ 169041 h 1723995"/>
              <a:gd name="connsiteX80" fmla="*/ 833718 w 1389529"/>
              <a:gd name="connsiteY80" fmla="*/ 151111 h 1723995"/>
              <a:gd name="connsiteX81" fmla="*/ 797859 w 1389529"/>
              <a:gd name="connsiteY81" fmla="*/ 142146 h 1723995"/>
              <a:gd name="connsiteX82" fmla="*/ 735106 w 1389529"/>
              <a:gd name="connsiteY82" fmla="*/ 115252 h 1723995"/>
              <a:gd name="connsiteX83" fmla="*/ 717176 w 1389529"/>
              <a:gd name="connsiteY83" fmla="*/ 97323 h 1723995"/>
              <a:gd name="connsiteX84" fmla="*/ 681318 w 1389529"/>
              <a:gd name="connsiteY84" fmla="*/ 79394 h 1723995"/>
              <a:gd name="connsiteX85" fmla="*/ 663388 w 1389529"/>
              <a:gd name="connsiteY85" fmla="*/ 61464 h 1723995"/>
              <a:gd name="connsiteX86" fmla="*/ 636494 w 1389529"/>
              <a:gd name="connsiteY86" fmla="*/ 43535 h 1723995"/>
              <a:gd name="connsiteX87" fmla="*/ 618565 w 1389529"/>
              <a:gd name="connsiteY87" fmla="*/ 25605 h 1723995"/>
              <a:gd name="connsiteX88" fmla="*/ 591671 w 1389529"/>
              <a:gd name="connsiteY88" fmla="*/ 7676 h 1723995"/>
              <a:gd name="connsiteX89" fmla="*/ 542906 w 1389529"/>
              <a:gd name="connsiteY89" fmla="*/ 15525 h 1723995"/>
              <a:gd name="connsiteX90" fmla="*/ 439561 w 1389529"/>
              <a:gd name="connsiteY90" fmla="*/ 65002 h 1723995"/>
              <a:gd name="connsiteX91" fmla="*/ 402619 w 1389529"/>
              <a:gd name="connsiteY91" fmla="*/ 94222 h 1723995"/>
              <a:gd name="connsiteX92" fmla="*/ 332186 w 1389529"/>
              <a:gd name="connsiteY92" fmla="*/ 145925 h 1723995"/>
              <a:gd name="connsiteX0" fmla="*/ 332186 w 1389529"/>
              <a:gd name="connsiteY0" fmla="*/ 145925 h 1723995"/>
              <a:gd name="connsiteX1" fmla="*/ 295735 w 1389529"/>
              <a:gd name="connsiteY1" fmla="*/ 187309 h 1723995"/>
              <a:gd name="connsiteX2" fmla="*/ 251995 w 1389529"/>
              <a:gd name="connsiteY2" fmla="*/ 233974 h 1723995"/>
              <a:gd name="connsiteX3" fmla="*/ 234065 w 1389529"/>
              <a:gd name="connsiteY3" fmla="*/ 251661 h 1723995"/>
              <a:gd name="connsiteX4" fmla="*/ 188158 w 1389529"/>
              <a:gd name="connsiteY4" fmla="*/ 303851 h 1723995"/>
              <a:gd name="connsiteX5" fmla="*/ 175253 w 1389529"/>
              <a:gd name="connsiteY5" fmla="*/ 332345 h 1723995"/>
              <a:gd name="connsiteX6" fmla="*/ 155650 w 1389529"/>
              <a:gd name="connsiteY6" fmla="*/ 348190 h 1723995"/>
              <a:gd name="connsiteX7" fmla="*/ 141660 w 1389529"/>
              <a:gd name="connsiteY7" fmla="*/ 373243 h 1723995"/>
              <a:gd name="connsiteX8" fmla="*/ 120382 w 1389529"/>
              <a:gd name="connsiteY8" fmla="*/ 396453 h 1723995"/>
              <a:gd name="connsiteX9" fmla="*/ 104718 w 1389529"/>
              <a:gd name="connsiteY9" fmla="*/ 425189 h 1723995"/>
              <a:gd name="connsiteX10" fmla="*/ 78907 w 1389529"/>
              <a:gd name="connsiteY10" fmla="*/ 482660 h 1723995"/>
              <a:gd name="connsiteX11" fmla="*/ 66002 w 1389529"/>
              <a:gd name="connsiteY11" fmla="*/ 507712 h 1723995"/>
              <a:gd name="connsiteX12" fmla="*/ 48071 w 1389529"/>
              <a:gd name="connsiteY12" fmla="*/ 532039 h 1723995"/>
              <a:gd name="connsiteX13" fmla="*/ 8965 w 1389529"/>
              <a:gd name="connsiteY13" fmla="*/ 572452 h 1723995"/>
              <a:gd name="connsiteX14" fmla="*/ 0 w 1389529"/>
              <a:gd name="connsiteY14" fmla="*/ 626241 h 1723995"/>
              <a:gd name="connsiteX15" fmla="*/ 8965 w 1389529"/>
              <a:gd name="connsiteY15" fmla="*/ 814499 h 1723995"/>
              <a:gd name="connsiteX16" fmla="*/ 26894 w 1389529"/>
              <a:gd name="connsiteY16" fmla="*/ 832429 h 1723995"/>
              <a:gd name="connsiteX17" fmla="*/ 35859 w 1389529"/>
              <a:gd name="connsiteY17" fmla="*/ 868288 h 1723995"/>
              <a:gd name="connsiteX18" fmla="*/ 38716 w 1389529"/>
              <a:gd name="connsiteY18" fmla="*/ 920719 h 1723995"/>
              <a:gd name="connsiteX19" fmla="*/ 62753 w 1389529"/>
              <a:gd name="connsiteY19" fmla="*/ 957935 h 1723995"/>
              <a:gd name="connsiteX20" fmla="*/ 80682 w 1389529"/>
              <a:gd name="connsiteY20" fmla="*/ 1011723 h 1723995"/>
              <a:gd name="connsiteX21" fmla="*/ 98612 w 1389529"/>
              <a:gd name="connsiteY21" fmla="*/ 1101370 h 1723995"/>
              <a:gd name="connsiteX22" fmla="*/ 107576 w 1389529"/>
              <a:gd name="connsiteY22" fmla="*/ 1128264 h 1723995"/>
              <a:gd name="connsiteX23" fmla="*/ 134471 w 1389529"/>
              <a:gd name="connsiteY23" fmla="*/ 1208946 h 1723995"/>
              <a:gd name="connsiteX24" fmla="*/ 152400 w 1389529"/>
              <a:gd name="connsiteY24" fmla="*/ 1262735 h 1723995"/>
              <a:gd name="connsiteX25" fmla="*/ 170329 w 1389529"/>
              <a:gd name="connsiteY25" fmla="*/ 1325488 h 1723995"/>
              <a:gd name="connsiteX26" fmla="*/ 197223 w 1389529"/>
              <a:gd name="connsiteY26" fmla="*/ 1442029 h 1723995"/>
              <a:gd name="connsiteX27" fmla="*/ 206188 w 1389529"/>
              <a:gd name="connsiteY27" fmla="*/ 1468923 h 1723995"/>
              <a:gd name="connsiteX28" fmla="*/ 224118 w 1389529"/>
              <a:gd name="connsiteY28" fmla="*/ 1486852 h 1723995"/>
              <a:gd name="connsiteX29" fmla="*/ 233082 w 1389529"/>
              <a:gd name="connsiteY29" fmla="*/ 1513746 h 1723995"/>
              <a:gd name="connsiteX30" fmla="*/ 251012 w 1389529"/>
              <a:gd name="connsiteY30" fmla="*/ 1531676 h 1723995"/>
              <a:gd name="connsiteX31" fmla="*/ 268941 w 1389529"/>
              <a:gd name="connsiteY31" fmla="*/ 1558570 h 1723995"/>
              <a:gd name="connsiteX32" fmla="*/ 277906 w 1389529"/>
              <a:gd name="connsiteY32" fmla="*/ 1594429 h 1723995"/>
              <a:gd name="connsiteX33" fmla="*/ 358588 w 1389529"/>
              <a:gd name="connsiteY33" fmla="*/ 1666146 h 1723995"/>
              <a:gd name="connsiteX34" fmla="*/ 376518 w 1389529"/>
              <a:gd name="connsiteY34" fmla="*/ 1684076 h 1723995"/>
              <a:gd name="connsiteX35" fmla="*/ 403412 w 1389529"/>
              <a:gd name="connsiteY35" fmla="*/ 1693041 h 1723995"/>
              <a:gd name="connsiteX36" fmla="*/ 466165 w 1389529"/>
              <a:gd name="connsiteY36" fmla="*/ 1719935 h 1723995"/>
              <a:gd name="connsiteX37" fmla="*/ 618565 w 1389529"/>
              <a:gd name="connsiteY37" fmla="*/ 1702005 h 1723995"/>
              <a:gd name="connsiteX38" fmla="*/ 645459 w 1389529"/>
              <a:gd name="connsiteY38" fmla="*/ 1693041 h 1723995"/>
              <a:gd name="connsiteX39" fmla="*/ 699247 w 1389529"/>
              <a:gd name="connsiteY39" fmla="*/ 1657182 h 1723995"/>
              <a:gd name="connsiteX40" fmla="*/ 735106 w 1389529"/>
              <a:gd name="connsiteY40" fmla="*/ 1621323 h 1723995"/>
              <a:gd name="connsiteX41" fmla="*/ 762000 w 1389529"/>
              <a:gd name="connsiteY41" fmla="*/ 1603394 h 1723995"/>
              <a:gd name="connsiteX42" fmla="*/ 797859 w 1389529"/>
              <a:gd name="connsiteY42" fmla="*/ 1567535 h 1723995"/>
              <a:gd name="connsiteX43" fmla="*/ 833718 w 1389529"/>
              <a:gd name="connsiteY43" fmla="*/ 1531676 h 1723995"/>
              <a:gd name="connsiteX44" fmla="*/ 851647 w 1389529"/>
              <a:gd name="connsiteY44" fmla="*/ 1513746 h 1723995"/>
              <a:gd name="connsiteX45" fmla="*/ 878541 w 1389529"/>
              <a:gd name="connsiteY45" fmla="*/ 1495817 h 1723995"/>
              <a:gd name="connsiteX46" fmla="*/ 896471 w 1389529"/>
              <a:gd name="connsiteY46" fmla="*/ 1477888 h 1723995"/>
              <a:gd name="connsiteX47" fmla="*/ 932329 w 1389529"/>
              <a:gd name="connsiteY47" fmla="*/ 1459958 h 1723995"/>
              <a:gd name="connsiteX48" fmla="*/ 950259 w 1389529"/>
              <a:gd name="connsiteY48" fmla="*/ 1442029 h 1723995"/>
              <a:gd name="connsiteX49" fmla="*/ 986118 w 1389529"/>
              <a:gd name="connsiteY49" fmla="*/ 1424099 h 1723995"/>
              <a:gd name="connsiteX50" fmla="*/ 1039906 w 1389529"/>
              <a:gd name="connsiteY50" fmla="*/ 1370311 h 1723995"/>
              <a:gd name="connsiteX51" fmla="*/ 1075765 w 1389529"/>
              <a:gd name="connsiteY51" fmla="*/ 1325488 h 1723995"/>
              <a:gd name="connsiteX52" fmla="*/ 1111623 w 1389529"/>
              <a:gd name="connsiteY52" fmla="*/ 1280664 h 1723995"/>
              <a:gd name="connsiteX53" fmla="*/ 1174376 w 1389529"/>
              <a:gd name="connsiteY53" fmla="*/ 1208946 h 1723995"/>
              <a:gd name="connsiteX54" fmla="*/ 1228165 w 1389529"/>
              <a:gd name="connsiteY54" fmla="*/ 1173088 h 1723995"/>
              <a:gd name="connsiteX55" fmla="*/ 1246094 w 1389529"/>
              <a:gd name="connsiteY55" fmla="*/ 1155158 h 1723995"/>
              <a:gd name="connsiteX56" fmla="*/ 1272988 w 1389529"/>
              <a:gd name="connsiteY56" fmla="*/ 1137229 h 1723995"/>
              <a:gd name="connsiteX57" fmla="*/ 1308847 w 1389529"/>
              <a:gd name="connsiteY57" fmla="*/ 1092405 h 1723995"/>
              <a:gd name="connsiteX58" fmla="*/ 1353671 w 1389529"/>
              <a:gd name="connsiteY58" fmla="*/ 1047582 h 1723995"/>
              <a:gd name="connsiteX59" fmla="*/ 1362635 w 1389529"/>
              <a:gd name="connsiteY59" fmla="*/ 1011723 h 1723995"/>
              <a:gd name="connsiteX60" fmla="*/ 1371600 w 1389529"/>
              <a:gd name="connsiteY60" fmla="*/ 984829 h 1723995"/>
              <a:gd name="connsiteX61" fmla="*/ 1389529 w 1389529"/>
              <a:gd name="connsiteY61" fmla="*/ 913111 h 1723995"/>
              <a:gd name="connsiteX62" fmla="*/ 1371600 w 1389529"/>
              <a:gd name="connsiteY62" fmla="*/ 760711 h 1723995"/>
              <a:gd name="connsiteX63" fmla="*/ 1344706 w 1389529"/>
              <a:gd name="connsiteY63" fmla="*/ 697958 h 1723995"/>
              <a:gd name="connsiteX64" fmla="*/ 1317812 w 1389529"/>
              <a:gd name="connsiteY64" fmla="*/ 635205 h 1723995"/>
              <a:gd name="connsiteX65" fmla="*/ 1308847 w 1389529"/>
              <a:gd name="connsiteY65" fmla="*/ 599346 h 1723995"/>
              <a:gd name="connsiteX66" fmla="*/ 1272988 w 1389529"/>
              <a:gd name="connsiteY66" fmla="*/ 545558 h 1723995"/>
              <a:gd name="connsiteX67" fmla="*/ 1255059 w 1389529"/>
              <a:gd name="connsiteY67" fmla="*/ 518664 h 1723995"/>
              <a:gd name="connsiteX68" fmla="*/ 1237129 w 1389529"/>
              <a:gd name="connsiteY68" fmla="*/ 500735 h 1723995"/>
              <a:gd name="connsiteX69" fmla="*/ 1201271 w 1389529"/>
              <a:gd name="connsiteY69" fmla="*/ 446946 h 1723995"/>
              <a:gd name="connsiteX70" fmla="*/ 1165412 w 1389529"/>
              <a:gd name="connsiteY70" fmla="*/ 402123 h 1723995"/>
              <a:gd name="connsiteX71" fmla="*/ 1111623 w 1389529"/>
              <a:gd name="connsiteY71" fmla="*/ 357299 h 1723995"/>
              <a:gd name="connsiteX72" fmla="*/ 1084729 w 1389529"/>
              <a:gd name="connsiteY72" fmla="*/ 330405 h 1723995"/>
              <a:gd name="connsiteX73" fmla="*/ 1057835 w 1389529"/>
              <a:gd name="connsiteY73" fmla="*/ 312476 h 1723995"/>
              <a:gd name="connsiteX74" fmla="*/ 1039906 w 1389529"/>
              <a:gd name="connsiteY74" fmla="*/ 294546 h 1723995"/>
              <a:gd name="connsiteX75" fmla="*/ 986118 w 1389529"/>
              <a:gd name="connsiteY75" fmla="*/ 258688 h 1723995"/>
              <a:gd name="connsiteX76" fmla="*/ 950259 w 1389529"/>
              <a:gd name="connsiteY76" fmla="*/ 231794 h 1723995"/>
              <a:gd name="connsiteX77" fmla="*/ 932329 w 1389529"/>
              <a:gd name="connsiteY77" fmla="*/ 213864 h 1723995"/>
              <a:gd name="connsiteX78" fmla="*/ 905435 w 1389529"/>
              <a:gd name="connsiteY78" fmla="*/ 204899 h 1723995"/>
              <a:gd name="connsiteX79" fmla="*/ 851647 w 1389529"/>
              <a:gd name="connsiteY79" fmla="*/ 169041 h 1723995"/>
              <a:gd name="connsiteX80" fmla="*/ 833718 w 1389529"/>
              <a:gd name="connsiteY80" fmla="*/ 151111 h 1723995"/>
              <a:gd name="connsiteX81" fmla="*/ 797859 w 1389529"/>
              <a:gd name="connsiteY81" fmla="*/ 142146 h 1723995"/>
              <a:gd name="connsiteX82" fmla="*/ 735106 w 1389529"/>
              <a:gd name="connsiteY82" fmla="*/ 115252 h 1723995"/>
              <a:gd name="connsiteX83" fmla="*/ 717176 w 1389529"/>
              <a:gd name="connsiteY83" fmla="*/ 97323 h 1723995"/>
              <a:gd name="connsiteX84" fmla="*/ 681318 w 1389529"/>
              <a:gd name="connsiteY84" fmla="*/ 79394 h 1723995"/>
              <a:gd name="connsiteX85" fmla="*/ 663388 w 1389529"/>
              <a:gd name="connsiteY85" fmla="*/ 61464 h 1723995"/>
              <a:gd name="connsiteX86" fmla="*/ 636494 w 1389529"/>
              <a:gd name="connsiteY86" fmla="*/ 43535 h 1723995"/>
              <a:gd name="connsiteX87" fmla="*/ 618565 w 1389529"/>
              <a:gd name="connsiteY87" fmla="*/ 25605 h 1723995"/>
              <a:gd name="connsiteX88" fmla="*/ 591671 w 1389529"/>
              <a:gd name="connsiteY88" fmla="*/ 7676 h 1723995"/>
              <a:gd name="connsiteX89" fmla="*/ 542906 w 1389529"/>
              <a:gd name="connsiteY89" fmla="*/ 15525 h 1723995"/>
              <a:gd name="connsiteX90" fmla="*/ 439561 w 1389529"/>
              <a:gd name="connsiteY90" fmla="*/ 65002 h 1723995"/>
              <a:gd name="connsiteX91" fmla="*/ 402619 w 1389529"/>
              <a:gd name="connsiteY91" fmla="*/ 94222 h 1723995"/>
              <a:gd name="connsiteX92" fmla="*/ 332186 w 1389529"/>
              <a:gd name="connsiteY92" fmla="*/ 145925 h 1723995"/>
              <a:gd name="connsiteX0" fmla="*/ 332186 w 1389529"/>
              <a:gd name="connsiteY0" fmla="*/ 145925 h 1723995"/>
              <a:gd name="connsiteX1" fmla="*/ 295735 w 1389529"/>
              <a:gd name="connsiteY1" fmla="*/ 187309 h 1723995"/>
              <a:gd name="connsiteX2" fmla="*/ 251995 w 1389529"/>
              <a:gd name="connsiteY2" fmla="*/ 233974 h 1723995"/>
              <a:gd name="connsiteX3" fmla="*/ 234065 w 1389529"/>
              <a:gd name="connsiteY3" fmla="*/ 251661 h 1723995"/>
              <a:gd name="connsiteX4" fmla="*/ 188158 w 1389529"/>
              <a:gd name="connsiteY4" fmla="*/ 303851 h 1723995"/>
              <a:gd name="connsiteX5" fmla="*/ 175253 w 1389529"/>
              <a:gd name="connsiteY5" fmla="*/ 332345 h 1723995"/>
              <a:gd name="connsiteX6" fmla="*/ 155650 w 1389529"/>
              <a:gd name="connsiteY6" fmla="*/ 348190 h 1723995"/>
              <a:gd name="connsiteX7" fmla="*/ 141660 w 1389529"/>
              <a:gd name="connsiteY7" fmla="*/ 373243 h 1723995"/>
              <a:gd name="connsiteX8" fmla="*/ 120382 w 1389529"/>
              <a:gd name="connsiteY8" fmla="*/ 396453 h 1723995"/>
              <a:gd name="connsiteX9" fmla="*/ 104718 w 1389529"/>
              <a:gd name="connsiteY9" fmla="*/ 425189 h 1723995"/>
              <a:gd name="connsiteX10" fmla="*/ 78907 w 1389529"/>
              <a:gd name="connsiteY10" fmla="*/ 482660 h 1723995"/>
              <a:gd name="connsiteX11" fmla="*/ 66002 w 1389529"/>
              <a:gd name="connsiteY11" fmla="*/ 507712 h 1723995"/>
              <a:gd name="connsiteX12" fmla="*/ 48071 w 1389529"/>
              <a:gd name="connsiteY12" fmla="*/ 532039 h 1723995"/>
              <a:gd name="connsiteX13" fmla="*/ 8965 w 1389529"/>
              <a:gd name="connsiteY13" fmla="*/ 572452 h 1723995"/>
              <a:gd name="connsiteX14" fmla="*/ 0 w 1389529"/>
              <a:gd name="connsiteY14" fmla="*/ 626241 h 1723995"/>
              <a:gd name="connsiteX15" fmla="*/ 8965 w 1389529"/>
              <a:gd name="connsiteY15" fmla="*/ 814499 h 1723995"/>
              <a:gd name="connsiteX16" fmla="*/ 26894 w 1389529"/>
              <a:gd name="connsiteY16" fmla="*/ 832429 h 1723995"/>
              <a:gd name="connsiteX17" fmla="*/ 27486 w 1389529"/>
              <a:gd name="connsiteY17" fmla="*/ 877495 h 1723995"/>
              <a:gd name="connsiteX18" fmla="*/ 38716 w 1389529"/>
              <a:gd name="connsiteY18" fmla="*/ 920719 h 1723995"/>
              <a:gd name="connsiteX19" fmla="*/ 62753 w 1389529"/>
              <a:gd name="connsiteY19" fmla="*/ 957935 h 1723995"/>
              <a:gd name="connsiteX20" fmla="*/ 80682 w 1389529"/>
              <a:gd name="connsiteY20" fmla="*/ 1011723 h 1723995"/>
              <a:gd name="connsiteX21" fmla="*/ 98612 w 1389529"/>
              <a:gd name="connsiteY21" fmla="*/ 1101370 h 1723995"/>
              <a:gd name="connsiteX22" fmla="*/ 107576 w 1389529"/>
              <a:gd name="connsiteY22" fmla="*/ 1128264 h 1723995"/>
              <a:gd name="connsiteX23" fmla="*/ 134471 w 1389529"/>
              <a:gd name="connsiteY23" fmla="*/ 1208946 h 1723995"/>
              <a:gd name="connsiteX24" fmla="*/ 152400 w 1389529"/>
              <a:gd name="connsiteY24" fmla="*/ 1262735 h 1723995"/>
              <a:gd name="connsiteX25" fmla="*/ 170329 w 1389529"/>
              <a:gd name="connsiteY25" fmla="*/ 1325488 h 1723995"/>
              <a:gd name="connsiteX26" fmla="*/ 197223 w 1389529"/>
              <a:gd name="connsiteY26" fmla="*/ 1442029 h 1723995"/>
              <a:gd name="connsiteX27" fmla="*/ 206188 w 1389529"/>
              <a:gd name="connsiteY27" fmla="*/ 1468923 h 1723995"/>
              <a:gd name="connsiteX28" fmla="*/ 224118 w 1389529"/>
              <a:gd name="connsiteY28" fmla="*/ 1486852 h 1723995"/>
              <a:gd name="connsiteX29" fmla="*/ 233082 w 1389529"/>
              <a:gd name="connsiteY29" fmla="*/ 1513746 h 1723995"/>
              <a:gd name="connsiteX30" fmla="*/ 251012 w 1389529"/>
              <a:gd name="connsiteY30" fmla="*/ 1531676 h 1723995"/>
              <a:gd name="connsiteX31" fmla="*/ 268941 w 1389529"/>
              <a:gd name="connsiteY31" fmla="*/ 1558570 h 1723995"/>
              <a:gd name="connsiteX32" fmla="*/ 277906 w 1389529"/>
              <a:gd name="connsiteY32" fmla="*/ 1594429 h 1723995"/>
              <a:gd name="connsiteX33" fmla="*/ 358588 w 1389529"/>
              <a:gd name="connsiteY33" fmla="*/ 1666146 h 1723995"/>
              <a:gd name="connsiteX34" fmla="*/ 376518 w 1389529"/>
              <a:gd name="connsiteY34" fmla="*/ 1684076 h 1723995"/>
              <a:gd name="connsiteX35" fmla="*/ 403412 w 1389529"/>
              <a:gd name="connsiteY35" fmla="*/ 1693041 h 1723995"/>
              <a:gd name="connsiteX36" fmla="*/ 466165 w 1389529"/>
              <a:gd name="connsiteY36" fmla="*/ 1719935 h 1723995"/>
              <a:gd name="connsiteX37" fmla="*/ 618565 w 1389529"/>
              <a:gd name="connsiteY37" fmla="*/ 1702005 h 1723995"/>
              <a:gd name="connsiteX38" fmla="*/ 645459 w 1389529"/>
              <a:gd name="connsiteY38" fmla="*/ 1693041 h 1723995"/>
              <a:gd name="connsiteX39" fmla="*/ 699247 w 1389529"/>
              <a:gd name="connsiteY39" fmla="*/ 1657182 h 1723995"/>
              <a:gd name="connsiteX40" fmla="*/ 735106 w 1389529"/>
              <a:gd name="connsiteY40" fmla="*/ 1621323 h 1723995"/>
              <a:gd name="connsiteX41" fmla="*/ 762000 w 1389529"/>
              <a:gd name="connsiteY41" fmla="*/ 1603394 h 1723995"/>
              <a:gd name="connsiteX42" fmla="*/ 797859 w 1389529"/>
              <a:gd name="connsiteY42" fmla="*/ 1567535 h 1723995"/>
              <a:gd name="connsiteX43" fmla="*/ 833718 w 1389529"/>
              <a:gd name="connsiteY43" fmla="*/ 1531676 h 1723995"/>
              <a:gd name="connsiteX44" fmla="*/ 851647 w 1389529"/>
              <a:gd name="connsiteY44" fmla="*/ 1513746 h 1723995"/>
              <a:gd name="connsiteX45" fmla="*/ 878541 w 1389529"/>
              <a:gd name="connsiteY45" fmla="*/ 1495817 h 1723995"/>
              <a:gd name="connsiteX46" fmla="*/ 896471 w 1389529"/>
              <a:gd name="connsiteY46" fmla="*/ 1477888 h 1723995"/>
              <a:gd name="connsiteX47" fmla="*/ 932329 w 1389529"/>
              <a:gd name="connsiteY47" fmla="*/ 1459958 h 1723995"/>
              <a:gd name="connsiteX48" fmla="*/ 950259 w 1389529"/>
              <a:gd name="connsiteY48" fmla="*/ 1442029 h 1723995"/>
              <a:gd name="connsiteX49" fmla="*/ 986118 w 1389529"/>
              <a:gd name="connsiteY49" fmla="*/ 1424099 h 1723995"/>
              <a:gd name="connsiteX50" fmla="*/ 1039906 w 1389529"/>
              <a:gd name="connsiteY50" fmla="*/ 1370311 h 1723995"/>
              <a:gd name="connsiteX51" fmla="*/ 1075765 w 1389529"/>
              <a:gd name="connsiteY51" fmla="*/ 1325488 h 1723995"/>
              <a:gd name="connsiteX52" fmla="*/ 1111623 w 1389529"/>
              <a:gd name="connsiteY52" fmla="*/ 1280664 h 1723995"/>
              <a:gd name="connsiteX53" fmla="*/ 1174376 w 1389529"/>
              <a:gd name="connsiteY53" fmla="*/ 1208946 h 1723995"/>
              <a:gd name="connsiteX54" fmla="*/ 1228165 w 1389529"/>
              <a:gd name="connsiteY54" fmla="*/ 1173088 h 1723995"/>
              <a:gd name="connsiteX55" fmla="*/ 1246094 w 1389529"/>
              <a:gd name="connsiteY55" fmla="*/ 1155158 h 1723995"/>
              <a:gd name="connsiteX56" fmla="*/ 1272988 w 1389529"/>
              <a:gd name="connsiteY56" fmla="*/ 1137229 h 1723995"/>
              <a:gd name="connsiteX57" fmla="*/ 1308847 w 1389529"/>
              <a:gd name="connsiteY57" fmla="*/ 1092405 h 1723995"/>
              <a:gd name="connsiteX58" fmla="*/ 1353671 w 1389529"/>
              <a:gd name="connsiteY58" fmla="*/ 1047582 h 1723995"/>
              <a:gd name="connsiteX59" fmla="*/ 1362635 w 1389529"/>
              <a:gd name="connsiteY59" fmla="*/ 1011723 h 1723995"/>
              <a:gd name="connsiteX60" fmla="*/ 1371600 w 1389529"/>
              <a:gd name="connsiteY60" fmla="*/ 984829 h 1723995"/>
              <a:gd name="connsiteX61" fmla="*/ 1389529 w 1389529"/>
              <a:gd name="connsiteY61" fmla="*/ 913111 h 1723995"/>
              <a:gd name="connsiteX62" fmla="*/ 1371600 w 1389529"/>
              <a:gd name="connsiteY62" fmla="*/ 760711 h 1723995"/>
              <a:gd name="connsiteX63" fmla="*/ 1344706 w 1389529"/>
              <a:gd name="connsiteY63" fmla="*/ 697958 h 1723995"/>
              <a:gd name="connsiteX64" fmla="*/ 1317812 w 1389529"/>
              <a:gd name="connsiteY64" fmla="*/ 635205 h 1723995"/>
              <a:gd name="connsiteX65" fmla="*/ 1308847 w 1389529"/>
              <a:gd name="connsiteY65" fmla="*/ 599346 h 1723995"/>
              <a:gd name="connsiteX66" fmla="*/ 1272988 w 1389529"/>
              <a:gd name="connsiteY66" fmla="*/ 545558 h 1723995"/>
              <a:gd name="connsiteX67" fmla="*/ 1255059 w 1389529"/>
              <a:gd name="connsiteY67" fmla="*/ 518664 h 1723995"/>
              <a:gd name="connsiteX68" fmla="*/ 1237129 w 1389529"/>
              <a:gd name="connsiteY68" fmla="*/ 500735 h 1723995"/>
              <a:gd name="connsiteX69" fmla="*/ 1201271 w 1389529"/>
              <a:gd name="connsiteY69" fmla="*/ 446946 h 1723995"/>
              <a:gd name="connsiteX70" fmla="*/ 1165412 w 1389529"/>
              <a:gd name="connsiteY70" fmla="*/ 402123 h 1723995"/>
              <a:gd name="connsiteX71" fmla="*/ 1111623 w 1389529"/>
              <a:gd name="connsiteY71" fmla="*/ 357299 h 1723995"/>
              <a:gd name="connsiteX72" fmla="*/ 1084729 w 1389529"/>
              <a:gd name="connsiteY72" fmla="*/ 330405 h 1723995"/>
              <a:gd name="connsiteX73" fmla="*/ 1057835 w 1389529"/>
              <a:gd name="connsiteY73" fmla="*/ 312476 h 1723995"/>
              <a:gd name="connsiteX74" fmla="*/ 1039906 w 1389529"/>
              <a:gd name="connsiteY74" fmla="*/ 294546 h 1723995"/>
              <a:gd name="connsiteX75" fmla="*/ 986118 w 1389529"/>
              <a:gd name="connsiteY75" fmla="*/ 258688 h 1723995"/>
              <a:gd name="connsiteX76" fmla="*/ 950259 w 1389529"/>
              <a:gd name="connsiteY76" fmla="*/ 231794 h 1723995"/>
              <a:gd name="connsiteX77" fmla="*/ 932329 w 1389529"/>
              <a:gd name="connsiteY77" fmla="*/ 213864 h 1723995"/>
              <a:gd name="connsiteX78" fmla="*/ 905435 w 1389529"/>
              <a:gd name="connsiteY78" fmla="*/ 204899 h 1723995"/>
              <a:gd name="connsiteX79" fmla="*/ 851647 w 1389529"/>
              <a:gd name="connsiteY79" fmla="*/ 169041 h 1723995"/>
              <a:gd name="connsiteX80" fmla="*/ 833718 w 1389529"/>
              <a:gd name="connsiteY80" fmla="*/ 151111 h 1723995"/>
              <a:gd name="connsiteX81" fmla="*/ 797859 w 1389529"/>
              <a:gd name="connsiteY81" fmla="*/ 142146 h 1723995"/>
              <a:gd name="connsiteX82" fmla="*/ 735106 w 1389529"/>
              <a:gd name="connsiteY82" fmla="*/ 115252 h 1723995"/>
              <a:gd name="connsiteX83" fmla="*/ 717176 w 1389529"/>
              <a:gd name="connsiteY83" fmla="*/ 97323 h 1723995"/>
              <a:gd name="connsiteX84" fmla="*/ 681318 w 1389529"/>
              <a:gd name="connsiteY84" fmla="*/ 79394 h 1723995"/>
              <a:gd name="connsiteX85" fmla="*/ 663388 w 1389529"/>
              <a:gd name="connsiteY85" fmla="*/ 61464 h 1723995"/>
              <a:gd name="connsiteX86" fmla="*/ 636494 w 1389529"/>
              <a:gd name="connsiteY86" fmla="*/ 43535 h 1723995"/>
              <a:gd name="connsiteX87" fmla="*/ 618565 w 1389529"/>
              <a:gd name="connsiteY87" fmla="*/ 25605 h 1723995"/>
              <a:gd name="connsiteX88" fmla="*/ 591671 w 1389529"/>
              <a:gd name="connsiteY88" fmla="*/ 7676 h 1723995"/>
              <a:gd name="connsiteX89" fmla="*/ 542906 w 1389529"/>
              <a:gd name="connsiteY89" fmla="*/ 15525 h 1723995"/>
              <a:gd name="connsiteX90" fmla="*/ 439561 w 1389529"/>
              <a:gd name="connsiteY90" fmla="*/ 65002 h 1723995"/>
              <a:gd name="connsiteX91" fmla="*/ 402619 w 1389529"/>
              <a:gd name="connsiteY91" fmla="*/ 94222 h 1723995"/>
              <a:gd name="connsiteX92" fmla="*/ 332186 w 1389529"/>
              <a:gd name="connsiteY92" fmla="*/ 145925 h 1723995"/>
              <a:gd name="connsiteX0" fmla="*/ 332186 w 1389529"/>
              <a:gd name="connsiteY0" fmla="*/ 145925 h 1723995"/>
              <a:gd name="connsiteX1" fmla="*/ 295735 w 1389529"/>
              <a:gd name="connsiteY1" fmla="*/ 187309 h 1723995"/>
              <a:gd name="connsiteX2" fmla="*/ 251995 w 1389529"/>
              <a:gd name="connsiteY2" fmla="*/ 233974 h 1723995"/>
              <a:gd name="connsiteX3" fmla="*/ 234065 w 1389529"/>
              <a:gd name="connsiteY3" fmla="*/ 251661 h 1723995"/>
              <a:gd name="connsiteX4" fmla="*/ 188158 w 1389529"/>
              <a:gd name="connsiteY4" fmla="*/ 303851 h 1723995"/>
              <a:gd name="connsiteX5" fmla="*/ 175253 w 1389529"/>
              <a:gd name="connsiteY5" fmla="*/ 332345 h 1723995"/>
              <a:gd name="connsiteX6" fmla="*/ 155650 w 1389529"/>
              <a:gd name="connsiteY6" fmla="*/ 348190 h 1723995"/>
              <a:gd name="connsiteX7" fmla="*/ 141660 w 1389529"/>
              <a:gd name="connsiteY7" fmla="*/ 373243 h 1723995"/>
              <a:gd name="connsiteX8" fmla="*/ 120382 w 1389529"/>
              <a:gd name="connsiteY8" fmla="*/ 396453 h 1723995"/>
              <a:gd name="connsiteX9" fmla="*/ 104718 w 1389529"/>
              <a:gd name="connsiteY9" fmla="*/ 425189 h 1723995"/>
              <a:gd name="connsiteX10" fmla="*/ 78907 w 1389529"/>
              <a:gd name="connsiteY10" fmla="*/ 482660 h 1723995"/>
              <a:gd name="connsiteX11" fmla="*/ 66002 w 1389529"/>
              <a:gd name="connsiteY11" fmla="*/ 507712 h 1723995"/>
              <a:gd name="connsiteX12" fmla="*/ 48071 w 1389529"/>
              <a:gd name="connsiteY12" fmla="*/ 532039 h 1723995"/>
              <a:gd name="connsiteX13" fmla="*/ 8965 w 1389529"/>
              <a:gd name="connsiteY13" fmla="*/ 572452 h 1723995"/>
              <a:gd name="connsiteX14" fmla="*/ 0 w 1389529"/>
              <a:gd name="connsiteY14" fmla="*/ 626241 h 1723995"/>
              <a:gd name="connsiteX15" fmla="*/ 8965 w 1389529"/>
              <a:gd name="connsiteY15" fmla="*/ 814499 h 1723995"/>
              <a:gd name="connsiteX16" fmla="*/ 16847 w 1389529"/>
              <a:gd name="connsiteY16" fmla="*/ 837954 h 1723995"/>
              <a:gd name="connsiteX17" fmla="*/ 27486 w 1389529"/>
              <a:gd name="connsiteY17" fmla="*/ 877495 h 1723995"/>
              <a:gd name="connsiteX18" fmla="*/ 38716 w 1389529"/>
              <a:gd name="connsiteY18" fmla="*/ 920719 h 1723995"/>
              <a:gd name="connsiteX19" fmla="*/ 62753 w 1389529"/>
              <a:gd name="connsiteY19" fmla="*/ 957935 h 1723995"/>
              <a:gd name="connsiteX20" fmla="*/ 80682 w 1389529"/>
              <a:gd name="connsiteY20" fmla="*/ 1011723 h 1723995"/>
              <a:gd name="connsiteX21" fmla="*/ 98612 w 1389529"/>
              <a:gd name="connsiteY21" fmla="*/ 1101370 h 1723995"/>
              <a:gd name="connsiteX22" fmla="*/ 107576 w 1389529"/>
              <a:gd name="connsiteY22" fmla="*/ 1128264 h 1723995"/>
              <a:gd name="connsiteX23" fmla="*/ 134471 w 1389529"/>
              <a:gd name="connsiteY23" fmla="*/ 1208946 h 1723995"/>
              <a:gd name="connsiteX24" fmla="*/ 152400 w 1389529"/>
              <a:gd name="connsiteY24" fmla="*/ 1262735 h 1723995"/>
              <a:gd name="connsiteX25" fmla="*/ 170329 w 1389529"/>
              <a:gd name="connsiteY25" fmla="*/ 1325488 h 1723995"/>
              <a:gd name="connsiteX26" fmla="*/ 197223 w 1389529"/>
              <a:gd name="connsiteY26" fmla="*/ 1442029 h 1723995"/>
              <a:gd name="connsiteX27" fmla="*/ 206188 w 1389529"/>
              <a:gd name="connsiteY27" fmla="*/ 1468923 h 1723995"/>
              <a:gd name="connsiteX28" fmla="*/ 224118 w 1389529"/>
              <a:gd name="connsiteY28" fmla="*/ 1486852 h 1723995"/>
              <a:gd name="connsiteX29" fmla="*/ 233082 w 1389529"/>
              <a:gd name="connsiteY29" fmla="*/ 1513746 h 1723995"/>
              <a:gd name="connsiteX30" fmla="*/ 251012 w 1389529"/>
              <a:gd name="connsiteY30" fmla="*/ 1531676 h 1723995"/>
              <a:gd name="connsiteX31" fmla="*/ 268941 w 1389529"/>
              <a:gd name="connsiteY31" fmla="*/ 1558570 h 1723995"/>
              <a:gd name="connsiteX32" fmla="*/ 277906 w 1389529"/>
              <a:gd name="connsiteY32" fmla="*/ 1594429 h 1723995"/>
              <a:gd name="connsiteX33" fmla="*/ 358588 w 1389529"/>
              <a:gd name="connsiteY33" fmla="*/ 1666146 h 1723995"/>
              <a:gd name="connsiteX34" fmla="*/ 376518 w 1389529"/>
              <a:gd name="connsiteY34" fmla="*/ 1684076 h 1723995"/>
              <a:gd name="connsiteX35" fmla="*/ 403412 w 1389529"/>
              <a:gd name="connsiteY35" fmla="*/ 1693041 h 1723995"/>
              <a:gd name="connsiteX36" fmla="*/ 466165 w 1389529"/>
              <a:gd name="connsiteY36" fmla="*/ 1719935 h 1723995"/>
              <a:gd name="connsiteX37" fmla="*/ 618565 w 1389529"/>
              <a:gd name="connsiteY37" fmla="*/ 1702005 h 1723995"/>
              <a:gd name="connsiteX38" fmla="*/ 645459 w 1389529"/>
              <a:gd name="connsiteY38" fmla="*/ 1693041 h 1723995"/>
              <a:gd name="connsiteX39" fmla="*/ 699247 w 1389529"/>
              <a:gd name="connsiteY39" fmla="*/ 1657182 h 1723995"/>
              <a:gd name="connsiteX40" fmla="*/ 735106 w 1389529"/>
              <a:gd name="connsiteY40" fmla="*/ 1621323 h 1723995"/>
              <a:gd name="connsiteX41" fmla="*/ 762000 w 1389529"/>
              <a:gd name="connsiteY41" fmla="*/ 1603394 h 1723995"/>
              <a:gd name="connsiteX42" fmla="*/ 797859 w 1389529"/>
              <a:gd name="connsiteY42" fmla="*/ 1567535 h 1723995"/>
              <a:gd name="connsiteX43" fmla="*/ 833718 w 1389529"/>
              <a:gd name="connsiteY43" fmla="*/ 1531676 h 1723995"/>
              <a:gd name="connsiteX44" fmla="*/ 851647 w 1389529"/>
              <a:gd name="connsiteY44" fmla="*/ 1513746 h 1723995"/>
              <a:gd name="connsiteX45" fmla="*/ 878541 w 1389529"/>
              <a:gd name="connsiteY45" fmla="*/ 1495817 h 1723995"/>
              <a:gd name="connsiteX46" fmla="*/ 896471 w 1389529"/>
              <a:gd name="connsiteY46" fmla="*/ 1477888 h 1723995"/>
              <a:gd name="connsiteX47" fmla="*/ 932329 w 1389529"/>
              <a:gd name="connsiteY47" fmla="*/ 1459958 h 1723995"/>
              <a:gd name="connsiteX48" fmla="*/ 950259 w 1389529"/>
              <a:gd name="connsiteY48" fmla="*/ 1442029 h 1723995"/>
              <a:gd name="connsiteX49" fmla="*/ 986118 w 1389529"/>
              <a:gd name="connsiteY49" fmla="*/ 1424099 h 1723995"/>
              <a:gd name="connsiteX50" fmla="*/ 1039906 w 1389529"/>
              <a:gd name="connsiteY50" fmla="*/ 1370311 h 1723995"/>
              <a:gd name="connsiteX51" fmla="*/ 1075765 w 1389529"/>
              <a:gd name="connsiteY51" fmla="*/ 1325488 h 1723995"/>
              <a:gd name="connsiteX52" fmla="*/ 1111623 w 1389529"/>
              <a:gd name="connsiteY52" fmla="*/ 1280664 h 1723995"/>
              <a:gd name="connsiteX53" fmla="*/ 1174376 w 1389529"/>
              <a:gd name="connsiteY53" fmla="*/ 1208946 h 1723995"/>
              <a:gd name="connsiteX54" fmla="*/ 1228165 w 1389529"/>
              <a:gd name="connsiteY54" fmla="*/ 1173088 h 1723995"/>
              <a:gd name="connsiteX55" fmla="*/ 1246094 w 1389529"/>
              <a:gd name="connsiteY55" fmla="*/ 1155158 h 1723995"/>
              <a:gd name="connsiteX56" fmla="*/ 1272988 w 1389529"/>
              <a:gd name="connsiteY56" fmla="*/ 1137229 h 1723995"/>
              <a:gd name="connsiteX57" fmla="*/ 1308847 w 1389529"/>
              <a:gd name="connsiteY57" fmla="*/ 1092405 h 1723995"/>
              <a:gd name="connsiteX58" fmla="*/ 1353671 w 1389529"/>
              <a:gd name="connsiteY58" fmla="*/ 1047582 h 1723995"/>
              <a:gd name="connsiteX59" fmla="*/ 1362635 w 1389529"/>
              <a:gd name="connsiteY59" fmla="*/ 1011723 h 1723995"/>
              <a:gd name="connsiteX60" fmla="*/ 1371600 w 1389529"/>
              <a:gd name="connsiteY60" fmla="*/ 984829 h 1723995"/>
              <a:gd name="connsiteX61" fmla="*/ 1389529 w 1389529"/>
              <a:gd name="connsiteY61" fmla="*/ 913111 h 1723995"/>
              <a:gd name="connsiteX62" fmla="*/ 1371600 w 1389529"/>
              <a:gd name="connsiteY62" fmla="*/ 760711 h 1723995"/>
              <a:gd name="connsiteX63" fmla="*/ 1344706 w 1389529"/>
              <a:gd name="connsiteY63" fmla="*/ 697958 h 1723995"/>
              <a:gd name="connsiteX64" fmla="*/ 1317812 w 1389529"/>
              <a:gd name="connsiteY64" fmla="*/ 635205 h 1723995"/>
              <a:gd name="connsiteX65" fmla="*/ 1308847 w 1389529"/>
              <a:gd name="connsiteY65" fmla="*/ 599346 h 1723995"/>
              <a:gd name="connsiteX66" fmla="*/ 1272988 w 1389529"/>
              <a:gd name="connsiteY66" fmla="*/ 545558 h 1723995"/>
              <a:gd name="connsiteX67" fmla="*/ 1255059 w 1389529"/>
              <a:gd name="connsiteY67" fmla="*/ 518664 h 1723995"/>
              <a:gd name="connsiteX68" fmla="*/ 1237129 w 1389529"/>
              <a:gd name="connsiteY68" fmla="*/ 500735 h 1723995"/>
              <a:gd name="connsiteX69" fmla="*/ 1201271 w 1389529"/>
              <a:gd name="connsiteY69" fmla="*/ 446946 h 1723995"/>
              <a:gd name="connsiteX70" fmla="*/ 1165412 w 1389529"/>
              <a:gd name="connsiteY70" fmla="*/ 402123 h 1723995"/>
              <a:gd name="connsiteX71" fmla="*/ 1111623 w 1389529"/>
              <a:gd name="connsiteY71" fmla="*/ 357299 h 1723995"/>
              <a:gd name="connsiteX72" fmla="*/ 1084729 w 1389529"/>
              <a:gd name="connsiteY72" fmla="*/ 330405 h 1723995"/>
              <a:gd name="connsiteX73" fmla="*/ 1057835 w 1389529"/>
              <a:gd name="connsiteY73" fmla="*/ 312476 h 1723995"/>
              <a:gd name="connsiteX74" fmla="*/ 1039906 w 1389529"/>
              <a:gd name="connsiteY74" fmla="*/ 294546 h 1723995"/>
              <a:gd name="connsiteX75" fmla="*/ 986118 w 1389529"/>
              <a:gd name="connsiteY75" fmla="*/ 258688 h 1723995"/>
              <a:gd name="connsiteX76" fmla="*/ 950259 w 1389529"/>
              <a:gd name="connsiteY76" fmla="*/ 231794 h 1723995"/>
              <a:gd name="connsiteX77" fmla="*/ 932329 w 1389529"/>
              <a:gd name="connsiteY77" fmla="*/ 213864 h 1723995"/>
              <a:gd name="connsiteX78" fmla="*/ 905435 w 1389529"/>
              <a:gd name="connsiteY78" fmla="*/ 204899 h 1723995"/>
              <a:gd name="connsiteX79" fmla="*/ 851647 w 1389529"/>
              <a:gd name="connsiteY79" fmla="*/ 169041 h 1723995"/>
              <a:gd name="connsiteX80" fmla="*/ 833718 w 1389529"/>
              <a:gd name="connsiteY80" fmla="*/ 151111 h 1723995"/>
              <a:gd name="connsiteX81" fmla="*/ 797859 w 1389529"/>
              <a:gd name="connsiteY81" fmla="*/ 142146 h 1723995"/>
              <a:gd name="connsiteX82" fmla="*/ 735106 w 1389529"/>
              <a:gd name="connsiteY82" fmla="*/ 115252 h 1723995"/>
              <a:gd name="connsiteX83" fmla="*/ 717176 w 1389529"/>
              <a:gd name="connsiteY83" fmla="*/ 97323 h 1723995"/>
              <a:gd name="connsiteX84" fmla="*/ 681318 w 1389529"/>
              <a:gd name="connsiteY84" fmla="*/ 79394 h 1723995"/>
              <a:gd name="connsiteX85" fmla="*/ 663388 w 1389529"/>
              <a:gd name="connsiteY85" fmla="*/ 61464 h 1723995"/>
              <a:gd name="connsiteX86" fmla="*/ 636494 w 1389529"/>
              <a:gd name="connsiteY86" fmla="*/ 43535 h 1723995"/>
              <a:gd name="connsiteX87" fmla="*/ 618565 w 1389529"/>
              <a:gd name="connsiteY87" fmla="*/ 25605 h 1723995"/>
              <a:gd name="connsiteX88" fmla="*/ 591671 w 1389529"/>
              <a:gd name="connsiteY88" fmla="*/ 7676 h 1723995"/>
              <a:gd name="connsiteX89" fmla="*/ 542906 w 1389529"/>
              <a:gd name="connsiteY89" fmla="*/ 15525 h 1723995"/>
              <a:gd name="connsiteX90" fmla="*/ 439561 w 1389529"/>
              <a:gd name="connsiteY90" fmla="*/ 65002 h 1723995"/>
              <a:gd name="connsiteX91" fmla="*/ 402619 w 1389529"/>
              <a:gd name="connsiteY91" fmla="*/ 94222 h 1723995"/>
              <a:gd name="connsiteX92" fmla="*/ 332186 w 1389529"/>
              <a:gd name="connsiteY92" fmla="*/ 145925 h 1723995"/>
              <a:gd name="connsiteX0" fmla="*/ 332186 w 1389529"/>
              <a:gd name="connsiteY0" fmla="*/ 145925 h 1723995"/>
              <a:gd name="connsiteX1" fmla="*/ 295735 w 1389529"/>
              <a:gd name="connsiteY1" fmla="*/ 187309 h 1723995"/>
              <a:gd name="connsiteX2" fmla="*/ 251995 w 1389529"/>
              <a:gd name="connsiteY2" fmla="*/ 233974 h 1723995"/>
              <a:gd name="connsiteX3" fmla="*/ 234065 w 1389529"/>
              <a:gd name="connsiteY3" fmla="*/ 251661 h 1723995"/>
              <a:gd name="connsiteX4" fmla="*/ 188158 w 1389529"/>
              <a:gd name="connsiteY4" fmla="*/ 303851 h 1723995"/>
              <a:gd name="connsiteX5" fmla="*/ 175253 w 1389529"/>
              <a:gd name="connsiteY5" fmla="*/ 332345 h 1723995"/>
              <a:gd name="connsiteX6" fmla="*/ 155650 w 1389529"/>
              <a:gd name="connsiteY6" fmla="*/ 348190 h 1723995"/>
              <a:gd name="connsiteX7" fmla="*/ 141660 w 1389529"/>
              <a:gd name="connsiteY7" fmla="*/ 373243 h 1723995"/>
              <a:gd name="connsiteX8" fmla="*/ 120382 w 1389529"/>
              <a:gd name="connsiteY8" fmla="*/ 396453 h 1723995"/>
              <a:gd name="connsiteX9" fmla="*/ 104718 w 1389529"/>
              <a:gd name="connsiteY9" fmla="*/ 425189 h 1723995"/>
              <a:gd name="connsiteX10" fmla="*/ 78907 w 1389529"/>
              <a:gd name="connsiteY10" fmla="*/ 482660 h 1723995"/>
              <a:gd name="connsiteX11" fmla="*/ 66002 w 1389529"/>
              <a:gd name="connsiteY11" fmla="*/ 507712 h 1723995"/>
              <a:gd name="connsiteX12" fmla="*/ 48071 w 1389529"/>
              <a:gd name="connsiteY12" fmla="*/ 532039 h 1723995"/>
              <a:gd name="connsiteX13" fmla="*/ 8965 w 1389529"/>
              <a:gd name="connsiteY13" fmla="*/ 572452 h 1723995"/>
              <a:gd name="connsiteX14" fmla="*/ 0 w 1389529"/>
              <a:gd name="connsiteY14" fmla="*/ 626241 h 1723995"/>
              <a:gd name="connsiteX15" fmla="*/ 8965 w 1389529"/>
              <a:gd name="connsiteY15" fmla="*/ 814499 h 1723995"/>
              <a:gd name="connsiteX16" fmla="*/ 16847 w 1389529"/>
              <a:gd name="connsiteY16" fmla="*/ 837954 h 1723995"/>
              <a:gd name="connsiteX17" fmla="*/ 27486 w 1389529"/>
              <a:gd name="connsiteY17" fmla="*/ 877495 h 1723995"/>
              <a:gd name="connsiteX18" fmla="*/ 38716 w 1389529"/>
              <a:gd name="connsiteY18" fmla="*/ 920719 h 1723995"/>
              <a:gd name="connsiteX19" fmla="*/ 49357 w 1389529"/>
              <a:gd name="connsiteY19" fmla="*/ 967142 h 1723995"/>
              <a:gd name="connsiteX20" fmla="*/ 80682 w 1389529"/>
              <a:gd name="connsiteY20" fmla="*/ 1011723 h 1723995"/>
              <a:gd name="connsiteX21" fmla="*/ 98612 w 1389529"/>
              <a:gd name="connsiteY21" fmla="*/ 1101370 h 1723995"/>
              <a:gd name="connsiteX22" fmla="*/ 107576 w 1389529"/>
              <a:gd name="connsiteY22" fmla="*/ 1128264 h 1723995"/>
              <a:gd name="connsiteX23" fmla="*/ 134471 w 1389529"/>
              <a:gd name="connsiteY23" fmla="*/ 1208946 h 1723995"/>
              <a:gd name="connsiteX24" fmla="*/ 152400 w 1389529"/>
              <a:gd name="connsiteY24" fmla="*/ 1262735 h 1723995"/>
              <a:gd name="connsiteX25" fmla="*/ 170329 w 1389529"/>
              <a:gd name="connsiteY25" fmla="*/ 1325488 h 1723995"/>
              <a:gd name="connsiteX26" fmla="*/ 197223 w 1389529"/>
              <a:gd name="connsiteY26" fmla="*/ 1442029 h 1723995"/>
              <a:gd name="connsiteX27" fmla="*/ 206188 w 1389529"/>
              <a:gd name="connsiteY27" fmla="*/ 1468923 h 1723995"/>
              <a:gd name="connsiteX28" fmla="*/ 224118 w 1389529"/>
              <a:gd name="connsiteY28" fmla="*/ 1486852 h 1723995"/>
              <a:gd name="connsiteX29" fmla="*/ 233082 w 1389529"/>
              <a:gd name="connsiteY29" fmla="*/ 1513746 h 1723995"/>
              <a:gd name="connsiteX30" fmla="*/ 251012 w 1389529"/>
              <a:gd name="connsiteY30" fmla="*/ 1531676 h 1723995"/>
              <a:gd name="connsiteX31" fmla="*/ 268941 w 1389529"/>
              <a:gd name="connsiteY31" fmla="*/ 1558570 h 1723995"/>
              <a:gd name="connsiteX32" fmla="*/ 277906 w 1389529"/>
              <a:gd name="connsiteY32" fmla="*/ 1594429 h 1723995"/>
              <a:gd name="connsiteX33" fmla="*/ 358588 w 1389529"/>
              <a:gd name="connsiteY33" fmla="*/ 1666146 h 1723995"/>
              <a:gd name="connsiteX34" fmla="*/ 376518 w 1389529"/>
              <a:gd name="connsiteY34" fmla="*/ 1684076 h 1723995"/>
              <a:gd name="connsiteX35" fmla="*/ 403412 w 1389529"/>
              <a:gd name="connsiteY35" fmla="*/ 1693041 h 1723995"/>
              <a:gd name="connsiteX36" fmla="*/ 466165 w 1389529"/>
              <a:gd name="connsiteY36" fmla="*/ 1719935 h 1723995"/>
              <a:gd name="connsiteX37" fmla="*/ 618565 w 1389529"/>
              <a:gd name="connsiteY37" fmla="*/ 1702005 h 1723995"/>
              <a:gd name="connsiteX38" fmla="*/ 645459 w 1389529"/>
              <a:gd name="connsiteY38" fmla="*/ 1693041 h 1723995"/>
              <a:gd name="connsiteX39" fmla="*/ 699247 w 1389529"/>
              <a:gd name="connsiteY39" fmla="*/ 1657182 h 1723995"/>
              <a:gd name="connsiteX40" fmla="*/ 735106 w 1389529"/>
              <a:gd name="connsiteY40" fmla="*/ 1621323 h 1723995"/>
              <a:gd name="connsiteX41" fmla="*/ 762000 w 1389529"/>
              <a:gd name="connsiteY41" fmla="*/ 1603394 h 1723995"/>
              <a:gd name="connsiteX42" fmla="*/ 797859 w 1389529"/>
              <a:gd name="connsiteY42" fmla="*/ 1567535 h 1723995"/>
              <a:gd name="connsiteX43" fmla="*/ 833718 w 1389529"/>
              <a:gd name="connsiteY43" fmla="*/ 1531676 h 1723995"/>
              <a:gd name="connsiteX44" fmla="*/ 851647 w 1389529"/>
              <a:gd name="connsiteY44" fmla="*/ 1513746 h 1723995"/>
              <a:gd name="connsiteX45" fmla="*/ 878541 w 1389529"/>
              <a:gd name="connsiteY45" fmla="*/ 1495817 h 1723995"/>
              <a:gd name="connsiteX46" fmla="*/ 896471 w 1389529"/>
              <a:gd name="connsiteY46" fmla="*/ 1477888 h 1723995"/>
              <a:gd name="connsiteX47" fmla="*/ 932329 w 1389529"/>
              <a:gd name="connsiteY47" fmla="*/ 1459958 h 1723995"/>
              <a:gd name="connsiteX48" fmla="*/ 950259 w 1389529"/>
              <a:gd name="connsiteY48" fmla="*/ 1442029 h 1723995"/>
              <a:gd name="connsiteX49" fmla="*/ 986118 w 1389529"/>
              <a:gd name="connsiteY49" fmla="*/ 1424099 h 1723995"/>
              <a:gd name="connsiteX50" fmla="*/ 1039906 w 1389529"/>
              <a:gd name="connsiteY50" fmla="*/ 1370311 h 1723995"/>
              <a:gd name="connsiteX51" fmla="*/ 1075765 w 1389529"/>
              <a:gd name="connsiteY51" fmla="*/ 1325488 h 1723995"/>
              <a:gd name="connsiteX52" fmla="*/ 1111623 w 1389529"/>
              <a:gd name="connsiteY52" fmla="*/ 1280664 h 1723995"/>
              <a:gd name="connsiteX53" fmla="*/ 1174376 w 1389529"/>
              <a:gd name="connsiteY53" fmla="*/ 1208946 h 1723995"/>
              <a:gd name="connsiteX54" fmla="*/ 1228165 w 1389529"/>
              <a:gd name="connsiteY54" fmla="*/ 1173088 h 1723995"/>
              <a:gd name="connsiteX55" fmla="*/ 1246094 w 1389529"/>
              <a:gd name="connsiteY55" fmla="*/ 1155158 h 1723995"/>
              <a:gd name="connsiteX56" fmla="*/ 1272988 w 1389529"/>
              <a:gd name="connsiteY56" fmla="*/ 1137229 h 1723995"/>
              <a:gd name="connsiteX57" fmla="*/ 1308847 w 1389529"/>
              <a:gd name="connsiteY57" fmla="*/ 1092405 h 1723995"/>
              <a:gd name="connsiteX58" fmla="*/ 1353671 w 1389529"/>
              <a:gd name="connsiteY58" fmla="*/ 1047582 h 1723995"/>
              <a:gd name="connsiteX59" fmla="*/ 1362635 w 1389529"/>
              <a:gd name="connsiteY59" fmla="*/ 1011723 h 1723995"/>
              <a:gd name="connsiteX60" fmla="*/ 1371600 w 1389529"/>
              <a:gd name="connsiteY60" fmla="*/ 984829 h 1723995"/>
              <a:gd name="connsiteX61" fmla="*/ 1389529 w 1389529"/>
              <a:gd name="connsiteY61" fmla="*/ 913111 h 1723995"/>
              <a:gd name="connsiteX62" fmla="*/ 1371600 w 1389529"/>
              <a:gd name="connsiteY62" fmla="*/ 760711 h 1723995"/>
              <a:gd name="connsiteX63" fmla="*/ 1344706 w 1389529"/>
              <a:gd name="connsiteY63" fmla="*/ 697958 h 1723995"/>
              <a:gd name="connsiteX64" fmla="*/ 1317812 w 1389529"/>
              <a:gd name="connsiteY64" fmla="*/ 635205 h 1723995"/>
              <a:gd name="connsiteX65" fmla="*/ 1308847 w 1389529"/>
              <a:gd name="connsiteY65" fmla="*/ 599346 h 1723995"/>
              <a:gd name="connsiteX66" fmla="*/ 1272988 w 1389529"/>
              <a:gd name="connsiteY66" fmla="*/ 545558 h 1723995"/>
              <a:gd name="connsiteX67" fmla="*/ 1255059 w 1389529"/>
              <a:gd name="connsiteY67" fmla="*/ 518664 h 1723995"/>
              <a:gd name="connsiteX68" fmla="*/ 1237129 w 1389529"/>
              <a:gd name="connsiteY68" fmla="*/ 500735 h 1723995"/>
              <a:gd name="connsiteX69" fmla="*/ 1201271 w 1389529"/>
              <a:gd name="connsiteY69" fmla="*/ 446946 h 1723995"/>
              <a:gd name="connsiteX70" fmla="*/ 1165412 w 1389529"/>
              <a:gd name="connsiteY70" fmla="*/ 402123 h 1723995"/>
              <a:gd name="connsiteX71" fmla="*/ 1111623 w 1389529"/>
              <a:gd name="connsiteY71" fmla="*/ 357299 h 1723995"/>
              <a:gd name="connsiteX72" fmla="*/ 1084729 w 1389529"/>
              <a:gd name="connsiteY72" fmla="*/ 330405 h 1723995"/>
              <a:gd name="connsiteX73" fmla="*/ 1057835 w 1389529"/>
              <a:gd name="connsiteY73" fmla="*/ 312476 h 1723995"/>
              <a:gd name="connsiteX74" fmla="*/ 1039906 w 1389529"/>
              <a:gd name="connsiteY74" fmla="*/ 294546 h 1723995"/>
              <a:gd name="connsiteX75" fmla="*/ 986118 w 1389529"/>
              <a:gd name="connsiteY75" fmla="*/ 258688 h 1723995"/>
              <a:gd name="connsiteX76" fmla="*/ 950259 w 1389529"/>
              <a:gd name="connsiteY76" fmla="*/ 231794 h 1723995"/>
              <a:gd name="connsiteX77" fmla="*/ 932329 w 1389529"/>
              <a:gd name="connsiteY77" fmla="*/ 213864 h 1723995"/>
              <a:gd name="connsiteX78" fmla="*/ 905435 w 1389529"/>
              <a:gd name="connsiteY78" fmla="*/ 204899 h 1723995"/>
              <a:gd name="connsiteX79" fmla="*/ 851647 w 1389529"/>
              <a:gd name="connsiteY79" fmla="*/ 169041 h 1723995"/>
              <a:gd name="connsiteX80" fmla="*/ 833718 w 1389529"/>
              <a:gd name="connsiteY80" fmla="*/ 151111 h 1723995"/>
              <a:gd name="connsiteX81" fmla="*/ 797859 w 1389529"/>
              <a:gd name="connsiteY81" fmla="*/ 142146 h 1723995"/>
              <a:gd name="connsiteX82" fmla="*/ 735106 w 1389529"/>
              <a:gd name="connsiteY82" fmla="*/ 115252 h 1723995"/>
              <a:gd name="connsiteX83" fmla="*/ 717176 w 1389529"/>
              <a:gd name="connsiteY83" fmla="*/ 97323 h 1723995"/>
              <a:gd name="connsiteX84" fmla="*/ 681318 w 1389529"/>
              <a:gd name="connsiteY84" fmla="*/ 79394 h 1723995"/>
              <a:gd name="connsiteX85" fmla="*/ 663388 w 1389529"/>
              <a:gd name="connsiteY85" fmla="*/ 61464 h 1723995"/>
              <a:gd name="connsiteX86" fmla="*/ 636494 w 1389529"/>
              <a:gd name="connsiteY86" fmla="*/ 43535 h 1723995"/>
              <a:gd name="connsiteX87" fmla="*/ 618565 w 1389529"/>
              <a:gd name="connsiteY87" fmla="*/ 25605 h 1723995"/>
              <a:gd name="connsiteX88" fmla="*/ 591671 w 1389529"/>
              <a:gd name="connsiteY88" fmla="*/ 7676 h 1723995"/>
              <a:gd name="connsiteX89" fmla="*/ 542906 w 1389529"/>
              <a:gd name="connsiteY89" fmla="*/ 15525 h 1723995"/>
              <a:gd name="connsiteX90" fmla="*/ 439561 w 1389529"/>
              <a:gd name="connsiteY90" fmla="*/ 65002 h 1723995"/>
              <a:gd name="connsiteX91" fmla="*/ 402619 w 1389529"/>
              <a:gd name="connsiteY91" fmla="*/ 94222 h 1723995"/>
              <a:gd name="connsiteX92" fmla="*/ 332186 w 1389529"/>
              <a:gd name="connsiteY92" fmla="*/ 145925 h 1723995"/>
              <a:gd name="connsiteX0" fmla="*/ 332186 w 1389529"/>
              <a:gd name="connsiteY0" fmla="*/ 145925 h 1723995"/>
              <a:gd name="connsiteX1" fmla="*/ 295735 w 1389529"/>
              <a:gd name="connsiteY1" fmla="*/ 187309 h 1723995"/>
              <a:gd name="connsiteX2" fmla="*/ 251995 w 1389529"/>
              <a:gd name="connsiteY2" fmla="*/ 233974 h 1723995"/>
              <a:gd name="connsiteX3" fmla="*/ 234065 w 1389529"/>
              <a:gd name="connsiteY3" fmla="*/ 251661 h 1723995"/>
              <a:gd name="connsiteX4" fmla="*/ 188158 w 1389529"/>
              <a:gd name="connsiteY4" fmla="*/ 303851 h 1723995"/>
              <a:gd name="connsiteX5" fmla="*/ 175253 w 1389529"/>
              <a:gd name="connsiteY5" fmla="*/ 332345 h 1723995"/>
              <a:gd name="connsiteX6" fmla="*/ 155650 w 1389529"/>
              <a:gd name="connsiteY6" fmla="*/ 348190 h 1723995"/>
              <a:gd name="connsiteX7" fmla="*/ 141660 w 1389529"/>
              <a:gd name="connsiteY7" fmla="*/ 373243 h 1723995"/>
              <a:gd name="connsiteX8" fmla="*/ 120382 w 1389529"/>
              <a:gd name="connsiteY8" fmla="*/ 396453 h 1723995"/>
              <a:gd name="connsiteX9" fmla="*/ 104718 w 1389529"/>
              <a:gd name="connsiteY9" fmla="*/ 425189 h 1723995"/>
              <a:gd name="connsiteX10" fmla="*/ 78907 w 1389529"/>
              <a:gd name="connsiteY10" fmla="*/ 482660 h 1723995"/>
              <a:gd name="connsiteX11" fmla="*/ 66002 w 1389529"/>
              <a:gd name="connsiteY11" fmla="*/ 507712 h 1723995"/>
              <a:gd name="connsiteX12" fmla="*/ 48071 w 1389529"/>
              <a:gd name="connsiteY12" fmla="*/ 532039 h 1723995"/>
              <a:gd name="connsiteX13" fmla="*/ 8965 w 1389529"/>
              <a:gd name="connsiteY13" fmla="*/ 572452 h 1723995"/>
              <a:gd name="connsiteX14" fmla="*/ 0 w 1389529"/>
              <a:gd name="connsiteY14" fmla="*/ 626241 h 1723995"/>
              <a:gd name="connsiteX15" fmla="*/ 8965 w 1389529"/>
              <a:gd name="connsiteY15" fmla="*/ 814499 h 1723995"/>
              <a:gd name="connsiteX16" fmla="*/ 16847 w 1389529"/>
              <a:gd name="connsiteY16" fmla="*/ 837954 h 1723995"/>
              <a:gd name="connsiteX17" fmla="*/ 27486 w 1389529"/>
              <a:gd name="connsiteY17" fmla="*/ 877495 h 1723995"/>
              <a:gd name="connsiteX18" fmla="*/ 38716 w 1389529"/>
              <a:gd name="connsiteY18" fmla="*/ 920719 h 1723995"/>
              <a:gd name="connsiteX19" fmla="*/ 49357 w 1389529"/>
              <a:gd name="connsiteY19" fmla="*/ 967142 h 1723995"/>
              <a:gd name="connsiteX20" fmla="*/ 67285 w 1389529"/>
              <a:gd name="connsiteY20" fmla="*/ 1031978 h 1723995"/>
              <a:gd name="connsiteX21" fmla="*/ 98612 w 1389529"/>
              <a:gd name="connsiteY21" fmla="*/ 1101370 h 1723995"/>
              <a:gd name="connsiteX22" fmla="*/ 107576 w 1389529"/>
              <a:gd name="connsiteY22" fmla="*/ 1128264 h 1723995"/>
              <a:gd name="connsiteX23" fmla="*/ 134471 w 1389529"/>
              <a:gd name="connsiteY23" fmla="*/ 1208946 h 1723995"/>
              <a:gd name="connsiteX24" fmla="*/ 152400 w 1389529"/>
              <a:gd name="connsiteY24" fmla="*/ 1262735 h 1723995"/>
              <a:gd name="connsiteX25" fmla="*/ 170329 w 1389529"/>
              <a:gd name="connsiteY25" fmla="*/ 1325488 h 1723995"/>
              <a:gd name="connsiteX26" fmla="*/ 197223 w 1389529"/>
              <a:gd name="connsiteY26" fmla="*/ 1442029 h 1723995"/>
              <a:gd name="connsiteX27" fmla="*/ 206188 w 1389529"/>
              <a:gd name="connsiteY27" fmla="*/ 1468923 h 1723995"/>
              <a:gd name="connsiteX28" fmla="*/ 224118 w 1389529"/>
              <a:gd name="connsiteY28" fmla="*/ 1486852 h 1723995"/>
              <a:gd name="connsiteX29" fmla="*/ 233082 w 1389529"/>
              <a:gd name="connsiteY29" fmla="*/ 1513746 h 1723995"/>
              <a:gd name="connsiteX30" fmla="*/ 251012 w 1389529"/>
              <a:gd name="connsiteY30" fmla="*/ 1531676 h 1723995"/>
              <a:gd name="connsiteX31" fmla="*/ 268941 w 1389529"/>
              <a:gd name="connsiteY31" fmla="*/ 1558570 h 1723995"/>
              <a:gd name="connsiteX32" fmla="*/ 277906 w 1389529"/>
              <a:gd name="connsiteY32" fmla="*/ 1594429 h 1723995"/>
              <a:gd name="connsiteX33" fmla="*/ 358588 w 1389529"/>
              <a:gd name="connsiteY33" fmla="*/ 1666146 h 1723995"/>
              <a:gd name="connsiteX34" fmla="*/ 376518 w 1389529"/>
              <a:gd name="connsiteY34" fmla="*/ 1684076 h 1723995"/>
              <a:gd name="connsiteX35" fmla="*/ 403412 w 1389529"/>
              <a:gd name="connsiteY35" fmla="*/ 1693041 h 1723995"/>
              <a:gd name="connsiteX36" fmla="*/ 466165 w 1389529"/>
              <a:gd name="connsiteY36" fmla="*/ 1719935 h 1723995"/>
              <a:gd name="connsiteX37" fmla="*/ 618565 w 1389529"/>
              <a:gd name="connsiteY37" fmla="*/ 1702005 h 1723995"/>
              <a:gd name="connsiteX38" fmla="*/ 645459 w 1389529"/>
              <a:gd name="connsiteY38" fmla="*/ 1693041 h 1723995"/>
              <a:gd name="connsiteX39" fmla="*/ 699247 w 1389529"/>
              <a:gd name="connsiteY39" fmla="*/ 1657182 h 1723995"/>
              <a:gd name="connsiteX40" fmla="*/ 735106 w 1389529"/>
              <a:gd name="connsiteY40" fmla="*/ 1621323 h 1723995"/>
              <a:gd name="connsiteX41" fmla="*/ 762000 w 1389529"/>
              <a:gd name="connsiteY41" fmla="*/ 1603394 h 1723995"/>
              <a:gd name="connsiteX42" fmla="*/ 797859 w 1389529"/>
              <a:gd name="connsiteY42" fmla="*/ 1567535 h 1723995"/>
              <a:gd name="connsiteX43" fmla="*/ 833718 w 1389529"/>
              <a:gd name="connsiteY43" fmla="*/ 1531676 h 1723995"/>
              <a:gd name="connsiteX44" fmla="*/ 851647 w 1389529"/>
              <a:gd name="connsiteY44" fmla="*/ 1513746 h 1723995"/>
              <a:gd name="connsiteX45" fmla="*/ 878541 w 1389529"/>
              <a:gd name="connsiteY45" fmla="*/ 1495817 h 1723995"/>
              <a:gd name="connsiteX46" fmla="*/ 896471 w 1389529"/>
              <a:gd name="connsiteY46" fmla="*/ 1477888 h 1723995"/>
              <a:gd name="connsiteX47" fmla="*/ 932329 w 1389529"/>
              <a:gd name="connsiteY47" fmla="*/ 1459958 h 1723995"/>
              <a:gd name="connsiteX48" fmla="*/ 950259 w 1389529"/>
              <a:gd name="connsiteY48" fmla="*/ 1442029 h 1723995"/>
              <a:gd name="connsiteX49" fmla="*/ 986118 w 1389529"/>
              <a:gd name="connsiteY49" fmla="*/ 1424099 h 1723995"/>
              <a:gd name="connsiteX50" fmla="*/ 1039906 w 1389529"/>
              <a:gd name="connsiteY50" fmla="*/ 1370311 h 1723995"/>
              <a:gd name="connsiteX51" fmla="*/ 1075765 w 1389529"/>
              <a:gd name="connsiteY51" fmla="*/ 1325488 h 1723995"/>
              <a:gd name="connsiteX52" fmla="*/ 1111623 w 1389529"/>
              <a:gd name="connsiteY52" fmla="*/ 1280664 h 1723995"/>
              <a:gd name="connsiteX53" fmla="*/ 1174376 w 1389529"/>
              <a:gd name="connsiteY53" fmla="*/ 1208946 h 1723995"/>
              <a:gd name="connsiteX54" fmla="*/ 1228165 w 1389529"/>
              <a:gd name="connsiteY54" fmla="*/ 1173088 h 1723995"/>
              <a:gd name="connsiteX55" fmla="*/ 1246094 w 1389529"/>
              <a:gd name="connsiteY55" fmla="*/ 1155158 h 1723995"/>
              <a:gd name="connsiteX56" fmla="*/ 1272988 w 1389529"/>
              <a:gd name="connsiteY56" fmla="*/ 1137229 h 1723995"/>
              <a:gd name="connsiteX57" fmla="*/ 1308847 w 1389529"/>
              <a:gd name="connsiteY57" fmla="*/ 1092405 h 1723995"/>
              <a:gd name="connsiteX58" fmla="*/ 1353671 w 1389529"/>
              <a:gd name="connsiteY58" fmla="*/ 1047582 h 1723995"/>
              <a:gd name="connsiteX59" fmla="*/ 1362635 w 1389529"/>
              <a:gd name="connsiteY59" fmla="*/ 1011723 h 1723995"/>
              <a:gd name="connsiteX60" fmla="*/ 1371600 w 1389529"/>
              <a:gd name="connsiteY60" fmla="*/ 984829 h 1723995"/>
              <a:gd name="connsiteX61" fmla="*/ 1389529 w 1389529"/>
              <a:gd name="connsiteY61" fmla="*/ 913111 h 1723995"/>
              <a:gd name="connsiteX62" fmla="*/ 1371600 w 1389529"/>
              <a:gd name="connsiteY62" fmla="*/ 760711 h 1723995"/>
              <a:gd name="connsiteX63" fmla="*/ 1344706 w 1389529"/>
              <a:gd name="connsiteY63" fmla="*/ 697958 h 1723995"/>
              <a:gd name="connsiteX64" fmla="*/ 1317812 w 1389529"/>
              <a:gd name="connsiteY64" fmla="*/ 635205 h 1723995"/>
              <a:gd name="connsiteX65" fmla="*/ 1308847 w 1389529"/>
              <a:gd name="connsiteY65" fmla="*/ 599346 h 1723995"/>
              <a:gd name="connsiteX66" fmla="*/ 1272988 w 1389529"/>
              <a:gd name="connsiteY66" fmla="*/ 545558 h 1723995"/>
              <a:gd name="connsiteX67" fmla="*/ 1255059 w 1389529"/>
              <a:gd name="connsiteY67" fmla="*/ 518664 h 1723995"/>
              <a:gd name="connsiteX68" fmla="*/ 1237129 w 1389529"/>
              <a:gd name="connsiteY68" fmla="*/ 500735 h 1723995"/>
              <a:gd name="connsiteX69" fmla="*/ 1201271 w 1389529"/>
              <a:gd name="connsiteY69" fmla="*/ 446946 h 1723995"/>
              <a:gd name="connsiteX70" fmla="*/ 1165412 w 1389529"/>
              <a:gd name="connsiteY70" fmla="*/ 402123 h 1723995"/>
              <a:gd name="connsiteX71" fmla="*/ 1111623 w 1389529"/>
              <a:gd name="connsiteY71" fmla="*/ 357299 h 1723995"/>
              <a:gd name="connsiteX72" fmla="*/ 1084729 w 1389529"/>
              <a:gd name="connsiteY72" fmla="*/ 330405 h 1723995"/>
              <a:gd name="connsiteX73" fmla="*/ 1057835 w 1389529"/>
              <a:gd name="connsiteY73" fmla="*/ 312476 h 1723995"/>
              <a:gd name="connsiteX74" fmla="*/ 1039906 w 1389529"/>
              <a:gd name="connsiteY74" fmla="*/ 294546 h 1723995"/>
              <a:gd name="connsiteX75" fmla="*/ 986118 w 1389529"/>
              <a:gd name="connsiteY75" fmla="*/ 258688 h 1723995"/>
              <a:gd name="connsiteX76" fmla="*/ 950259 w 1389529"/>
              <a:gd name="connsiteY76" fmla="*/ 231794 h 1723995"/>
              <a:gd name="connsiteX77" fmla="*/ 932329 w 1389529"/>
              <a:gd name="connsiteY77" fmla="*/ 213864 h 1723995"/>
              <a:gd name="connsiteX78" fmla="*/ 905435 w 1389529"/>
              <a:gd name="connsiteY78" fmla="*/ 204899 h 1723995"/>
              <a:gd name="connsiteX79" fmla="*/ 851647 w 1389529"/>
              <a:gd name="connsiteY79" fmla="*/ 169041 h 1723995"/>
              <a:gd name="connsiteX80" fmla="*/ 833718 w 1389529"/>
              <a:gd name="connsiteY80" fmla="*/ 151111 h 1723995"/>
              <a:gd name="connsiteX81" fmla="*/ 797859 w 1389529"/>
              <a:gd name="connsiteY81" fmla="*/ 142146 h 1723995"/>
              <a:gd name="connsiteX82" fmla="*/ 735106 w 1389529"/>
              <a:gd name="connsiteY82" fmla="*/ 115252 h 1723995"/>
              <a:gd name="connsiteX83" fmla="*/ 717176 w 1389529"/>
              <a:gd name="connsiteY83" fmla="*/ 97323 h 1723995"/>
              <a:gd name="connsiteX84" fmla="*/ 681318 w 1389529"/>
              <a:gd name="connsiteY84" fmla="*/ 79394 h 1723995"/>
              <a:gd name="connsiteX85" fmla="*/ 663388 w 1389529"/>
              <a:gd name="connsiteY85" fmla="*/ 61464 h 1723995"/>
              <a:gd name="connsiteX86" fmla="*/ 636494 w 1389529"/>
              <a:gd name="connsiteY86" fmla="*/ 43535 h 1723995"/>
              <a:gd name="connsiteX87" fmla="*/ 618565 w 1389529"/>
              <a:gd name="connsiteY87" fmla="*/ 25605 h 1723995"/>
              <a:gd name="connsiteX88" fmla="*/ 591671 w 1389529"/>
              <a:gd name="connsiteY88" fmla="*/ 7676 h 1723995"/>
              <a:gd name="connsiteX89" fmla="*/ 542906 w 1389529"/>
              <a:gd name="connsiteY89" fmla="*/ 15525 h 1723995"/>
              <a:gd name="connsiteX90" fmla="*/ 439561 w 1389529"/>
              <a:gd name="connsiteY90" fmla="*/ 65002 h 1723995"/>
              <a:gd name="connsiteX91" fmla="*/ 402619 w 1389529"/>
              <a:gd name="connsiteY91" fmla="*/ 94222 h 1723995"/>
              <a:gd name="connsiteX92" fmla="*/ 332186 w 1389529"/>
              <a:gd name="connsiteY92" fmla="*/ 145925 h 1723995"/>
              <a:gd name="connsiteX0" fmla="*/ 332186 w 1389529"/>
              <a:gd name="connsiteY0" fmla="*/ 145925 h 1723995"/>
              <a:gd name="connsiteX1" fmla="*/ 295735 w 1389529"/>
              <a:gd name="connsiteY1" fmla="*/ 187309 h 1723995"/>
              <a:gd name="connsiteX2" fmla="*/ 251995 w 1389529"/>
              <a:gd name="connsiteY2" fmla="*/ 233974 h 1723995"/>
              <a:gd name="connsiteX3" fmla="*/ 234065 w 1389529"/>
              <a:gd name="connsiteY3" fmla="*/ 251661 h 1723995"/>
              <a:gd name="connsiteX4" fmla="*/ 188158 w 1389529"/>
              <a:gd name="connsiteY4" fmla="*/ 303851 h 1723995"/>
              <a:gd name="connsiteX5" fmla="*/ 175253 w 1389529"/>
              <a:gd name="connsiteY5" fmla="*/ 332345 h 1723995"/>
              <a:gd name="connsiteX6" fmla="*/ 155650 w 1389529"/>
              <a:gd name="connsiteY6" fmla="*/ 348190 h 1723995"/>
              <a:gd name="connsiteX7" fmla="*/ 141660 w 1389529"/>
              <a:gd name="connsiteY7" fmla="*/ 373243 h 1723995"/>
              <a:gd name="connsiteX8" fmla="*/ 120382 w 1389529"/>
              <a:gd name="connsiteY8" fmla="*/ 396453 h 1723995"/>
              <a:gd name="connsiteX9" fmla="*/ 104718 w 1389529"/>
              <a:gd name="connsiteY9" fmla="*/ 425189 h 1723995"/>
              <a:gd name="connsiteX10" fmla="*/ 78907 w 1389529"/>
              <a:gd name="connsiteY10" fmla="*/ 482660 h 1723995"/>
              <a:gd name="connsiteX11" fmla="*/ 66002 w 1389529"/>
              <a:gd name="connsiteY11" fmla="*/ 507712 h 1723995"/>
              <a:gd name="connsiteX12" fmla="*/ 48071 w 1389529"/>
              <a:gd name="connsiteY12" fmla="*/ 532039 h 1723995"/>
              <a:gd name="connsiteX13" fmla="*/ 8965 w 1389529"/>
              <a:gd name="connsiteY13" fmla="*/ 572452 h 1723995"/>
              <a:gd name="connsiteX14" fmla="*/ 0 w 1389529"/>
              <a:gd name="connsiteY14" fmla="*/ 626241 h 1723995"/>
              <a:gd name="connsiteX15" fmla="*/ 8965 w 1389529"/>
              <a:gd name="connsiteY15" fmla="*/ 814499 h 1723995"/>
              <a:gd name="connsiteX16" fmla="*/ 16847 w 1389529"/>
              <a:gd name="connsiteY16" fmla="*/ 837954 h 1723995"/>
              <a:gd name="connsiteX17" fmla="*/ 27486 w 1389529"/>
              <a:gd name="connsiteY17" fmla="*/ 877495 h 1723995"/>
              <a:gd name="connsiteX18" fmla="*/ 38716 w 1389529"/>
              <a:gd name="connsiteY18" fmla="*/ 920719 h 1723995"/>
              <a:gd name="connsiteX19" fmla="*/ 49357 w 1389529"/>
              <a:gd name="connsiteY19" fmla="*/ 967142 h 1723995"/>
              <a:gd name="connsiteX20" fmla="*/ 67285 w 1389529"/>
              <a:gd name="connsiteY20" fmla="*/ 1031978 h 1723995"/>
              <a:gd name="connsiteX21" fmla="*/ 93588 w 1389529"/>
              <a:gd name="connsiteY21" fmla="*/ 1114259 h 1723995"/>
              <a:gd name="connsiteX22" fmla="*/ 107576 w 1389529"/>
              <a:gd name="connsiteY22" fmla="*/ 1128264 h 1723995"/>
              <a:gd name="connsiteX23" fmla="*/ 134471 w 1389529"/>
              <a:gd name="connsiteY23" fmla="*/ 1208946 h 1723995"/>
              <a:gd name="connsiteX24" fmla="*/ 152400 w 1389529"/>
              <a:gd name="connsiteY24" fmla="*/ 1262735 h 1723995"/>
              <a:gd name="connsiteX25" fmla="*/ 170329 w 1389529"/>
              <a:gd name="connsiteY25" fmla="*/ 1325488 h 1723995"/>
              <a:gd name="connsiteX26" fmla="*/ 197223 w 1389529"/>
              <a:gd name="connsiteY26" fmla="*/ 1442029 h 1723995"/>
              <a:gd name="connsiteX27" fmla="*/ 206188 w 1389529"/>
              <a:gd name="connsiteY27" fmla="*/ 1468923 h 1723995"/>
              <a:gd name="connsiteX28" fmla="*/ 224118 w 1389529"/>
              <a:gd name="connsiteY28" fmla="*/ 1486852 h 1723995"/>
              <a:gd name="connsiteX29" fmla="*/ 233082 w 1389529"/>
              <a:gd name="connsiteY29" fmla="*/ 1513746 h 1723995"/>
              <a:gd name="connsiteX30" fmla="*/ 251012 w 1389529"/>
              <a:gd name="connsiteY30" fmla="*/ 1531676 h 1723995"/>
              <a:gd name="connsiteX31" fmla="*/ 268941 w 1389529"/>
              <a:gd name="connsiteY31" fmla="*/ 1558570 h 1723995"/>
              <a:gd name="connsiteX32" fmla="*/ 277906 w 1389529"/>
              <a:gd name="connsiteY32" fmla="*/ 1594429 h 1723995"/>
              <a:gd name="connsiteX33" fmla="*/ 358588 w 1389529"/>
              <a:gd name="connsiteY33" fmla="*/ 1666146 h 1723995"/>
              <a:gd name="connsiteX34" fmla="*/ 376518 w 1389529"/>
              <a:gd name="connsiteY34" fmla="*/ 1684076 h 1723995"/>
              <a:gd name="connsiteX35" fmla="*/ 403412 w 1389529"/>
              <a:gd name="connsiteY35" fmla="*/ 1693041 h 1723995"/>
              <a:gd name="connsiteX36" fmla="*/ 466165 w 1389529"/>
              <a:gd name="connsiteY36" fmla="*/ 1719935 h 1723995"/>
              <a:gd name="connsiteX37" fmla="*/ 618565 w 1389529"/>
              <a:gd name="connsiteY37" fmla="*/ 1702005 h 1723995"/>
              <a:gd name="connsiteX38" fmla="*/ 645459 w 1389529"/>
              <a:gd name="connsiteY38" fmla="*/ 1693041 h 1723995"/>
              <a:gd name="connsiteX39" fmla="*/ 699247 w 1389529"/>
              <a:gd name="connsiteY39" fmla="*/ 1657182 h 1723995"/>
              <a:gd name="connsiteX40" fmla="*/ 735106 w 1389529"/>
              <a:gd name="connsiteY40" fmla="*/ 1621323 h 1723995"/>
              <a:gd name="connsiteX41" fmla="*/ 762000 w 1389529"/>
              <a:gd name="connsiteY41" fmla="*/ 1603394 h 1723995"/>
              <a:gd name="connsiteX42" fmla="*/ 797859 w 1389529"/>
              <a:gd name="connsiteY42" fmla="*/ 1567535 h 1723995"/>
              <a:gd name="connsiteX43" fmla="*/ 833718 w 1389529"/>
              <a:gd name="connsiteY43" fmla="*/ 1531676 h 1723995"/>
              <a:gd name="connsiteX44" fmla="*/ 851647 w 1389529"/>
              <a:gd name="connsiteY44" fmla="*/ 1513746 h 1723995"/>
              <a:gd name="connsiteX45" fmla="*/ 878541 w 1389529"/>
              <a:gd name="connsiteY45" fmla="*/ 1495817 h 1723995"/>
              <a:gd name="connsiteX46" fmla="*/ 896471 w 1389529"/>
              <a:gd name="connsiteY46" fmla="*/ 1477888 h 1723995"/>
              <a:gd name="connsiteX47" fmla="*/ 932329 w 1389529"/>
              <a:gd name="connsiteY47" fmla="*/ 1459958 h 1723995"/>
              <a:gd name="connsiteX48" fmla="*/ 950259 w 1389529"/>
              <a:gd name="connsiteY48" fmla="*/ 1442029 h 1723995"/>
              <a:gd name="connsiteX49" fmla="*/ 986118 w 1389529"/>
              <a:gd name="connsiteY49" fmla="*/ 1424099 h 1723995"/>
              <a:gd name="connsiteX50" fmla="*/ 1039906 w 1389529"/>
              <a:gd name="connsiteY50" fmla="*/ 1370311 h 1723995"/>
              <a:gd name="connsiteX51" fmla="*/ 1075765 w 1389529"/>
              <a:gd name="connsiteY51" fmla="*/ 1325488 h 1723995"/>
              <a:gd name="connsiteX52" fmla="*/ 1111623 w 1389529"/>
              <a:gd name="connsiteY52" fmla="*/ 1280664 h 1723995"/>
              <a:gd name="connsiteX53" fmla="*/ 1174376 w 1389529"/>
              <a:gd name="connsiteY53" fmla="*/ 1208946 h 1723995"/>
              <a:gd name="connsiteX54" fmla="*/ 1228165 w 1389529"/>
              <a:gd name="connsiteY54" fmla="*/ 1173088 h 1723995"/>
              <a:gd name="connsiteX55" fmla="*/ 1246094 w 1389529"/>
              <a:gd name="connsiteY55" fmla="*/ 1155158 h 1723995"/>
              <a:gd name="connsiteX56" fmla="*/ 1272988 w 1389529"/>
              <a:gd name="connsiteY56" fmla="*/ 1137229 h 1723995"/>
              <a:gd name="connsiteX57" fmla="*/ 1308847 w 1389529"/>
              <a:gd name="connsiteY57" fmla="*/ 1092405 h 1723995"/>
              <a:gd name="connsiteX58" fmla="*/ 1353671 w 1389529"/>
              <a:gd name="connsiteY58" fmla="*/ 1047582 h 1723995"/>
              <a:gd name="connsiteX59" fmla="*/ 1362635 w 1389529"/>
              <a:gd name="connsiteY59" fmla="*/ 1011723 h 1723995"/>
              <a:gd name="connsiteX60" fmla="*/ 1371600 w 1389529"/>
              <a:gd name="connsiteY60" fmla="*/ 984829 h 1723995"/>
              <a:gd name="connsiteX61" fmla="*/ 1389529 w 1389529"/>
              <a:gd name="connsiteY61" fmla="*/ 913111 h 1723995"/>
              <a:gd name="connsiteX62" fmla="*/ 1371600 w 1389529"/>
              <a:gd name="connsiteY62" fmla="*/ 760711 h 1723995"/>
              <a:gd name="connsiteX63" fmla="*/ 1344706 w 1389529"/>
              <a:gd name="connsiteY63" fmla="*/ 697958 h 1723995"/>
              <a:gd name="connsiteX64" fmla="*/ 1317812 w 1389529"/>
              <a:gd name="connsiteY64" fmla="*/ 635205 h 1723995"/>
              <a:gd name="connsiteX65" fmla="*/ 1308847 w 1389529"/>
              <a:gd name="connsiteY65" fmla="*/ 599346 h 1723995"/>
              <a:gd name="connsiteX66" fmla="*/ 1272988 w 1389529"/>
              <a:gd name="connsiteY66" fmla="*/ 545558 h 1723995"/>
              <a:gd name="connsiteX67" fmla="*/ 1255059 w 1389529"/>
              <a:gd name="connsiteY67" fmla="*/ 518664 h 1723995"/>
              <a:gd name="connsiteX68" fmla="*/ 1237129 w 1389529"/>
              <a:gd name="connsiteY68" fmla="*/ 500735 h 1723995"/>
              <a:gd name="connsiteX69" fmla="*/ 1201271 w 1389529"/>
              <a:gd name="connsiteY69" fmla="*/ 446946 h 1723995"/>
              <a:gd name="connsiteX70" fmla="*/ 1165412 w 1389529"/>
              <a:gd name="connsiteY70" fmla="*/ 402123 h 1723995"/>
              <a:gd name="connsiteX71" fmla="*/ 1111623 w 1389529"/>
              <a:gd name="connsiteY71" fmla="*/ 357299 h 1723995"/>
              <a:gd name="connsiteX72" fmla="*/ 1084729 w 1389529"/>
              <a:gd name="connsiteY72" fmla="*/ 330405 h 1723995"/>
              <a:gd name="connsiteX73" fmla="*/ 1057835 w 1389529"/>
              <a:gd name="connsiteY73" fmla="*/ 312476 h 1723995"/>
              <a:gd name="connsiteX74" fmla="*/ 1039906 w 1389529"/>
              <a:gd name="connsiteY74" fmla="*/ 294546 h 1723995"/>
              <a:gd name="connsiteX75" fmla="*/ 986118 w 1389529"/>
              <a:gd name="connsiteY75" fmla="*/ 258688 h 1723995"/>
              <a:gd name="connsiteX76" fmla="*/ 950259 w 1389529"/>
              <a:gd name="connsiteY76" fmla="*/ 231794 h 1723995"/>
              <a:gd name="connsiteX77" fmla="*/ 932329 w 1389529"/>
              <a:gd name="connsiteY77" fmla="*/ 213864 h 1723995"/>
              <a:gd name="connsiteX78" fmla="*/ 905435 w 1389529"/>
              <a:gd name="connsiteY78" fmla="*/ 204899 h 1723995"/>
              <a:gd name="connsiteX79" fmla="*/ 851647 w 1389529"/>
              <a:gd name="connsiteY79" fmla="*/ 169041 h 1723995"/>
              <a:gd name="connsiteX80" fmla="*/ 833718 w 1389529"/>
              <a:gd name="connsiteY80" fmla="*/ 151111 h 1723995"/>
              <a:gd name="connsiteX81" fmla="*/ 797859 w 1389529"/>
              <a:gd name="connsiteY81" fmla="*/ 142146 h 1723995"/>
              <a:gd name="connsiteX82" fmla="*/ 735106 w 1389529"/>
              <a:gd name="connsiteY82" fmla="*/ 115252 h 1723995"/>
              <a:gd name="connsiteX83" fmla="*/ 717176 w 1389529"/>
              <a:gd name="connsiteY83" fmla="*/ 97323 h 1723995"/>
              <a:gd name="connsiteX84" fmla="*/ 681318 w 1389529"/>
              <a:gd name="connsiteY84" fmla="*/ 79394 h 1723995"/>
              <a:gd name="connsiteX85" fmla="*/ 663388 w 1389529"/>
              <a:gd name="connsiteY85" fmla="*/ 61464 h 1723995"/>
              <a:gd name="connsiteX86" fmla="*/ 636494 w 1389529"/>
              <a:gd name="connsiteY86" fmla="*/ 43535 h 1723995"/>
              <a:gd name="connsiteX87" fmla="*/ 618565 w 1389529"/>
              <a:gd name="connsiteY87" fmla="*/ 25605 h 1723995"/>
              <a:gd name="connsiteX88" fmla="*/ 591671 w 1389529"/>
              <a:gd name="connsiteY88" fmla="*/ 7676 h 1723995"/>
              <a:gd name="connsiteX89" fmla="*/ 542906 w 1389529"/>
              <a:gd name="connsiteY89" fmla="*/ 15525 h 1723995"/>
              <a:gd name="connsiteX90" fmla="*/ 439561 w 1389529"/>
              <a:gd name="connsiteY90" fmla="*/ 65002 h 1723995"/>
              <a:gd name="connsiteX91" fmla="*/ 402619 w 1389529"/>
              <a:gd name="connsiteY91" fmla="*/ 94222 h 1723995"/>
              <a:gd name="connsiteX92" fmla="*/ 332186 w 1389529"/>
              <a:gd name="connsiteY92" fmla="*/ 145925 h 1723995"/>
              <a:gd name="connsiteX0" fmla="*/ 332186 w 1389529"/>
              <a:gd name="connsiteY0" fmla="*/ 145925 h 1723995"/>
              <a:gd name="connsiteX1" fmla="*/ 295735 w 1389529"/>
              <a:gd name="connsiteY1" fmla="*/ 187309 h 1723995"/>
              <a:gd name="connsiteX2" fmla="*/ 251995 w 1389529"/>
              <a:gd name="connsiteY2" fmla="*/ 233974 h 1723995"/>
              <a:gd name="connsiteX3" fmla="*/ 234065 w 1389529"/>
              <a:gd name="connsiteY3" fmla="*/ 251661 h 1723995"/>
              <a:gd name="connsiteX4" fmla="*/ 188158 w 1389529"/>
              <a:gd name="connsiteY4" fmla="*/ 303851 h 1723995"/>
              <a:gd name="connsiteX5" fmla="*/ 175253 w 1389529"/>
              <a:gd name="connsiteY5" fmla="*/ 332345 h 1723995"/>
              <a:gd name="connsiteX6" fmla="*/ 155650 w 1389529"/>
              <a:gd name="connsiteY6" fmla="*/ 348190 h 1723995"/>
              <a:gd name="connsiteX7" fmla="*/ 141660 w 1389529"/>
              <a:gd name="connsiteY7" fmla="*/ 373243 h 1723995"/>
              <a:gd name="connsiteX8" fmla="*/ 120382 w 1389529"/>
              <a:gd name="connsiteY8" fmla="*/ 396453 h 1723995"/>
              <a:gd name="connsiteX9" fmla="*/ 104718 w 1389529"/>
              <a:gd name="connsiteY9" fmla="*/ 425189 h 1723995"/>
              <a:gd name="connsiteX10" fmla="*/ 78907 w 1389529"/>
              <a:gd name="connsiteY10" fmla="*/ 482660 h 1723995"/>
              <a:gd name="connsiteX11" fmla="*/ 66002 w 1389529"/>
              <a:gd name="connsiteY11" fmla="*/ 507712 h 1723995"/>
              <a:gd name="connsiteX12" fmla="*/ 48071 w 1389529"/>
              <a:gd name="connsiteY12" fmla="*/ 532039 h 1723995"/>
              <a:gd name="connsiteX13" fmla="*/ 8965 w 1389529"/>
              <a:gd name="connsiteY13" fmla="*/ 572452 h 1723995"/>
              <a:gd name="connsiteX14" fmla="*/ 0 w 1389529"/>
              <a:gd name="connsiteY14" fmla="*/ 626241 h 1723995"/>
              <a:gd name="connsiteX15" fmla="*/ 8965 w 1389529"/>
              <a:gd name="connsiteY15" fmla="*/ 814499 h 1723995"/>
              <a:gd name="connsiteX16" fmla="*/ 16847 w 1389529"/>
              <a:gd name="connsiteY16" fmla="*/ 837954 h 1723995"/>
              <a:gd name="connsiteX17" fmla="*/ 27486 w 1389529"/>
              <a:gd name="connsiteY17" fmla="*/ 877495 h 1723995"/>
              <a:gd name="connsiteX18" fmla="*/ 38716 w 1389529"/>
              <a:gd name="connsiteY18" fmla="*/ 920719 h 1723995"/>
              <a:gd name="connsiteX19" fmla="*/ 49357 w 1389529"/>
              <a:gd name="connsiteY19" fmla="*/ 967142 h 1723995"/>
              <a:gd name="connsiteX20" fmla="*/ 67285 w 1389529"/>
              <a:gd name="connsiteY20" fmla="*/ 1031978 h 1723995"/>
              <a:gd name="connsiteX21" fmla="*/ 93588 w 1389529"/>
              <a:gd name="connsiteY21" fmla="*/ 1114259 h 1723995"/>
              <a:gd name="connsiteX22" fmla="*/ 100877 w 1389529"/>
              <a:gd name="connsiteY22" fmla="*/ 1141153 h 1723995"/>
              <a:gd name="connsiteX23" fmla="*/ 134471 w 1389529"/>
              <a:gd name="connsiteY23" fmla="*/ 1208946 h 1723995"/>
              <a:gd name="connsiteX24" fmla="*/ 152400 w 1389529"/>
              <a:gd name="connsiteY24" fmla="*/ 1262735 h 1723995"/>
              <a:gd name="connsiteX25" fmla="*/ 170329 w 1389529"/>
              <a:gd name="connsiteY25" fmla="*/ 1325488 h 1723995"/>
              <a:gd name="connsiteX26" fmla="*/ 197223 w 1389529"/>
              <a:gd name="connsiteY26" fmla="*/ 1442029 h 1723995"/>
              <a:gd name="connsiteX27" fmla="*/ 206188 w 1389529"/>
              <a:gd name="connsiteY27" fmla="*/ 1468923 h 1723995"/>
              <a:gd name="connsiteX28" fmla="*/ 224118 w 1389529"/>
              <a:gd name="connsiteY28" fmla="*/ 1486852 h 1723995"/>
              <a:gd name="connsiteX29" fmla="*/ 233082 w 1389529"/>
              <a:gd name="connsiteY29" fmla="*/ 1513746 h 1723995"/>
              <a:gd name="connsiteX30" fmla="*/ 251012 w 1389529"/>
              <a:gd name="connsiteY30" fmla="*/ 1531676 h 1723995"/>
              <a:gd name="connsiteX31" fmla="*/ 268941 w 1389529"/>
              <a:gd name="connsiteY31" fmla="*/ 1558570 h 1723995"/>
              <a:gd name="connsiteX32" fmla="*/ 277906 w 1389529"/>
              <a:gd name="connsiteY32" fmla="*/ 1594429 h 1723995"/>
              <a:gd name="connsiteX33" fmla="*/ 358588 w 1389529"/>
              <a:gd name="connsiteY33" fmla="*/ 1666146 h 1723995"/>
              <a:gd name="connsiteX34" fmla="*/ 376518 w 1389529"/>
              <a:gd name="connsiteY34" fmla="*/ 1684076 h 1723995"/>
              <a:gd name="connsiteX35" fmla="*/ 403412 w 1389529"/>
              <a:gd name="connsiteY35" fmla="*/ 1693041 h 1723995"/>
              <a:gd name="connsiteX36" fmla="*/ 466165 w 1389529"/>
              <a:gd name="connsiteY36" fmla="*/ 1719935 h 1723995"/>
              <a:gd name="connsiteX37" fmla="*/ 618565 w 1389529"/>
              <a:gd name="connsiteY37" fmla="*/ 1702005 h 1723995"/>
              <a:gd name="connsiteX38" fmla="*/ 645459 w 1389529"/>
              <a:gd name="connsiteY38" fmla="*/ 1693041 h 1723995"/>
              <a:gd name="connsiteX39" fmla="*/ 699247 w 1389529"/>
              <a:gd name="connsiteY39" fmla="*/ 1657182 h 1723995"/>
              <a:gd name="connsiteX40" fmla="*/ 735106 w 1389529"/>
              <a:gd name="connsiteY40" fmla="*/ 1621323 h 1723995"/>
              <a:gd name="connsiteX41" fmla="*/ 762000 w 1389529"/>
              <a:gd name="connsiteY41" fmla="*/ 1603394 h 1723995"/>
              <a:gd name="connsiteX42" fmla="*/ 797859 w 1389529"/>
              <a:gd name="connsiteY42" fmla="*/ 1567535 h 1723995"/>
              <a:gd name="connsiteX43" fmla="*/ 833718 w 1389529"/>
              <a:gd name="connsiteY43" fmla="*/ 1531676 h 1723995"/>
              <a:gd name="connsiteX44" fmla="*/ 851647 w 1389529"/>
              <a:gd name="connsiteY44" fmla="*/ 1513746 h 1723995"/>
              <a:gd name="connsiteX45" fmla="*/ 878541 w 1389529"/>
              <a:gd name="connsiteY45" fmla="*/ 1495817 h 1723995"/>
              <a:gd name="connsiteX46" fmla="*/ 896471 w 1389529"/>
              <a:gd name="connsiteY46" fmla="*/ 1477888 h 1723995"/>
              <a:gd name="connsiteX47" fmla="*/ 932329 w 1389529"/>
              <a:gd name="connsiteY47" fmla="*/ 1459958 h 1723995"/>
              <a:gd name="connsiteX48" fmla="*/ 950259 w 1389529"/>
              <a:gd name="connsiteY48" fmla="*/ 1442029 h 1723995"/>
              <a:gd name="connsiteX49" fmla="*/ 986118 w 1389529"/>
              <a:gd name="connsiteY49" fmla="*/ 1424099 h 1723995"/>
              <a:gd name="connsiteX50" fmla="*/ 1039906 w 1389529"/>
              <a:gd name="connsiteY50" fmla="*/ 1370311 h 1723995"/>
              <a:gd name="connsiteX51" fmla="*/ 1075765 w 1389529"/>
              <a:gd name="connsiteY51" fmla="*/ 1325488 h 1723995"/>
              <a:gd name="connsiteX52" fmla="*/ 1111623 w 1389529"/>
              <a:gd name="connsiteY52" fmla="*/ 1280664 h 1723995"/>
              <a:gd name="connsiteX53" fmla="*/ 1174376 w 1389529"/>
              <a:gd name="connsiteY53" fmla="*/ 1208946 h 1723995"/>
              <a:gd name="connsiteX54" fmla="*/ 1228165 w 1389529"/>
              <a:gd name="connsiteY54" fmla="*/ 1173088 h 1723995"/>
              <a:gd name="connsiteX55" fmla="*/ 1246094 w 1389529"/>
              <a:gd name="connsiteY55" fmla="*/ 1155158 h 1723995"/>
              <a:gd name="connsiteX56" fmla="*/ 1272988 w 1389529"/>
              <a:gd name="connsiteY56" fmla="*/ 1137229 h 1723995"/>
              <a:gd name="connsiteX57" fmla="*/ 1308847 w 1389529"/>
              <a:gd name="connsiteY57" fmla="*/ 1092405 h 1723995"/>
              <a:gd name="connsiteX58" fmla="*/ 1353671 w 1389529"/>
              <a:gd name="connsiteY58" fmla="*/ 1047582 h 1723995"/>
              <a:gd name="connsiteX59" fmla="*/ 1362635 w 1389529"/>
              <a:gd name="connsiteY59" fmla="*/ 1011723 h 1723995"/>
              <a:gd name="connsiteX60" fmla="*/ 1371600 w 1389529"/>
              <a:gd name="connsiteY60" fmla="*/ 984829 h 1723995"/>
              <a:gd name="connsiteX61" fmla="*/ 1389529 w 1389529"/>
              <a:gd name="connsiteY61" fmla="*/ 913111 h 1723995"/>
              <a:gd name="connsiteX62" fmla="*/ 1371600 w 1389529"/>
              <a:gd name="connsiteY62" fmla="*/ 760711 h 1723995"/>
              <a:gd name="connsiteX63" fmla="*/ 1344706 w 1389529"/>
              <a:gd name="connsiteY63" fmla="*/ 697958 h 1723995"/>
              <a:gd name="connsiteX64" fmla="*/ 1317812 w 1389529"/>
              <a:gd name="connsiteY64" fmla="*/ 635205 h 1723995"/>
              <a:gd name="connsiteX65" fmla="*/ 1308847 w 1389529"/>
              <a:gd name="connsiteY65" fmla="*/ 599346 h 1723995"/>
              <a:gd name="connsiteX66" fmla="*/ 1272988 w 1389529"/>
              <a:gd name="connsiteY66" fmla="*/ 545558 h 1723995"/>
              <a:gd name="connsiteX67" fmla="*/ 1255059 w 1389529"/>
              <a:gd name="connsiteY67" fmla="*/ 518664 h 1723995"/>
              <a:gd name="connsiteX68" fmla="*/ 1237129 w 1389529"/>
              <a:gd name="connsiteY68" fmla="*/ 500735 h 1723995"/>
              <a:gd name="connsiteX69" fmla="*/ 1201271 w 1389529"/>
              <a:gd name="connsiteY69" fmla="*/ 446946 h 1723995"/>
              <a:gd name="connsiteX70" fmla="*/ 1165412 w 1389529"/>
              <a:gd name="connsiteY70" fmla="*/ 402123 h 1723995"/>
              <a:gd name="connsiteX71" fmla="*/ 1111623 w 1389529"/>
              <a:gd name="connsiteY71" fmla="*/ 357299 h 1723995"/>
              <a:gd name="connsiteX72" fmla="*/ 1084729 w 1389529"/>
              <a:gd name="connsiteY72" fmla="*/ 330405 h 1723995"/>
              <a:gd name="connsiteX73" fmla="*/ 1057835 w 1389529"/>
              <a:gd name="connsiteY73" fmla="*/ 312476 h 1723995"/>
              <a:gd name="connsiteX74" fmla="*/ 1039906 w 1389529"/>
              <a:gd name="connsiteY74" fmla="*/ 294546 h 1723995"/>
              <a:gd name="connsiteX75" fmla="*/ 986118 w 1389529"/>
              <a:gd name="connsiteY75" fmla="*/ 258688 h 1723995"/>
              <a:gd name="connsiteX76" fmla="*/ 950259 w 1389529"/>
              <a:gd name="connsiteY76" fmla="*/ 231794 h 1723995"/>
              <a:gd name="connsiteX77" fmla="*/ 932329 w 1389529"/>
              <a:gd name="connsiteY77" fmla="*/ 213864 h 1723995"/>
              <a:gd name="connsiteX78" fmla="*/ 905435 w 1389529"/>
              <a:gd name="connsiteY78" fmla="*/ 204899 h 1723995"/>
              <a:gd name="connsiteX79" fmla="*/ 851647 w 1389529"/>
              <a:gd name="connsiteY79" fmla="*/ 169041 h 1723995"/>
              <a:gd name="connsiteX80" fmla="*/ 833718 w 1389529"/>
              <a:gd name="connsiteY80" fmla="*/ 151111 h 1723995"/>
              <a:gd name="connsiteX81" fmla="*/ 797859 w 1389529"/>
              <a:gd name="connsiteY81" fmla="*/ 142146 h 1723995"/>
              <a:gd name="connsiteX82" fmla="*/ 735106 w 1389529"/>
              <a:gd name="connsiteY82" fmla="*/ 115252 h 1723995"/>
              <a:gd name="connsiteX83" fmla="*/ 717176 w 1389529"/>
              <a:gd name="connsiteY83" fmla="*/ 97323 h 1723995"/>
              <a:gd name="connsiteX84" fmla="*/ 681318 w 1389529"/>
              <a:gd name="connsiteY84" fmla="*/ 79394 h 1723995"/>
              <a:gd name="connsiteX85" fmla="*/ 663388 w 1389529"/>
              <a:gd name="connsiteY85" fmla="*/ 61464 h 1723995"/>
              <a:gd name="connsiteX86" fmla="*/ 636494 w 1389529"/>
              <a:gd name="connsiteY86" fmla="*/ 43535 h 1723995"/>
              <a:gd name="connsiteX87" fmla="*/ 618565 w 1389529"/>
              <a:gd name="connsiteY87" fmla="*/ 25605 h 1723995"/>
              <a:gd name="connsiteX88" fmla="*/ 591671 w 1389529"/>
              <a:gd name="connsiteY88" fmla="*/ 7676 h 1723995"/>
              <a:gd name="connsiteX89" fmla="*/ 542906 w 1389529"/>
              <a:gd name="connsiteY89" fmla="*/ 15525 h 1723995"/>
              <a:gd name="connsiteX90" fmla="*/ 439561 w 1389529"/>
              <a:gd name="connsiteY90" fmla="*/ 65002 h 1723995"/>
              <a:gd name="connsiteX91" fmla="*/ 402619 w 1389529"/>
              <a:gd name="connsiteY91" fmla="*/ 94222 h 1723995"/>
              <a:gd name="connsiteX92" fmla="*/ 332186 w 1389529"/>
              <a:gd name="connsiteY92" fmla="*/ 145925 h 1723995"/>
              <a:gd name="connsiteX0" fmla="*/ 332186 w 1389529"/>
              <a:gd name="connsiteY0" fmla="*/ 145925 h 1723995"/>
              <a:gd name="connsiteX1" fmla="*/ 295735 w 1389529"/>
              <a:gd name="connsiteY1" fmla="*/ 187309 h 1723995"/>
              <a:gd name="connsiteX2" fmla="*/ 251995 w 1389529"/>
              <a:gd name="connsiteY2" fmla="*/ 233974 h 1723995"/>
              <a:gd name="connsiteX3" fmla="*/ 234065 w 1389529"/>
              <a:gd name="connsiteY3" fmla="*/ 251661 h 1723995"/>
              <a:gd name="connsiteX4" fmla="*/ 188158 w 1389529"/>
              <a:gd name="connsiteY4" fmla="*/ 303851 h 1723995"/>
              <a:gd name="connsiteX5" fmla="*/ 175253 w 1389529"/>
              <a:gd name="connsiteY5" fmla="*/ 332345 h 1723995"/>
              <a:gd name="connsiteX6" fmla="*/ 155650 w 1389529"/>
              <a:gd name="connsiteY6" fmla="*/ 348190 h 1723995"/>
              <a:gd name="connsiteX7" fmla="*/ 141660 w 1389529"/>
              <a:gd name="connsiteY7" fmla="*/ 373243 h 1723995"/>
              <a:gd name="connsiteX8" fmla="*/ 120382 w 1389529"/>
              <a:gd name="connsiteY8" fmla="*/ 396453 h 1723995"/>
              <a:gd name="connsiteX9" fmla="*/ 104718 w 1389529"/>
              <a:gd name="connsiteY9" fmla="*/ 425189 h 1723995"/>
              <a:gd name="connsiteX10" fmla="*/ 78907 w 1389529"/>
              <a:gd name="connsiteY10" fmla="*/ 482660 h 1723995"/>
              <a:gd name="connsiteX11" fmla="*/ 66002 w 1389529"/>
              <a:gd name="connsiteY11" fmla="*/ 507712 h 1723995"/>
              <a:gd name="connsiteX12" fmla="*/ 48071 w 1389529"/>
              <a:gd name="connsiteY12" fmla="*/ 532039 h 1723995"/>
              <a:gd name="connsiteX13" fmla="*/ 8965 w 1389529"/>
              <a:gd name="connsiteY13" fmla="*/ 572452 h 1723995"/>
              <a:gd name="connsiteX14" fmla="*/ 0 w 1389529"/>
              <a:gd name="connsiteY14" fmla="*/ 626241 h 1723995"/>
              <a:gd name="connsiteX15" fmla="*/ 8965 w 1389529"/>
              <a:gd name="connsiteY15" fmla="*/ 814499 h 1723995"/>
              <a:gd name="connsiteX16" fmla="*/ 16847 w 1389529"/>
              <a:gd name="connsiteY16" fmla="*/ 837954 h 1723995"/>
              <a:gd name="connsiteX17" fmla="*/ 27486 w 1389529"/>
              <a:gd name="connsiteY17" fmla="*/ 877495 h 1723995"/>
              <a:gd name="connsiteX18" fmla="*/ 38716 w 1389529"/>
              <a:gd name="connsiteY18" fmla="*/ 920719 h 1723995"/>
              <a:gd name="connsiteX19" fmla="*/ 49357 w 1389529"/>
              <a:gd name="connsiteY19" fmla="*/ 967142 h 1723995"/>
              <a:gd name="connsiteX20" fmla="*/ 67285 w 1389529"/>
              <a:gd name="connsiteY20" fmla="*/ 1031978 h 1723995"/>
              <a:gd name="connsiteX21" fmla="*/ 93588 w 1389529"/>
              <a:gd name="connsiteY21" fmla="*/ 1114259 h 1723995"/>
              <a:gd name="connsiteX22" fmla="*/ 100877 w 1389529"/>
              <a:gd name="connsiteY22" fmla="*/ 1141153 h 1723995"/>
              <a:gd name="connsiteX23" fmla="*/ 121074 w 1389529"/>
              <a:gd name="connsiteY23" fmla="*/ 1227360 h 1723995"/>
              <a:gd name="connsiteX24" fmla="*/ 152400 w 1389529"/>
              <a:gd name="connsiteY24" fmla="*/ 1262735 h 1723995"/>
              <a:gd name="connsiteX25" fmla="*/ 170329 w 1389529"/>
              <a:gd name="connsiteY25" fmla="*/ 1325488 h 1723995"/>
              <a:gd name="connsiteX26" fmla="*/ 197223 w 1389529"/>
              <a:gd name="connsiteY26" fmla="*/ 1442029 h 1723995"/>
              <a:gd name="connsiteX27" fmla="*/ 206188 w 1389529"/>
              <a:gd name="connsiteY27" fmla="*/ 1468923 h 1723995"/>
              <a:gd name="connsiteX28" fmla="*/ 224118 w 1389529"/>
              <a:gd name="connsiteY28" fmla="*/ 1486852 h 1723995"/>
              <a:gd name="connsiteX29" fmla="*/ 233082 w 1389529"/>
              <a:gd name="connsiteY29" fmla="*/ 1513746 h 1723995"/>
              <a:gd name="connsiteX30" fmla="*/ 251012 w 1389529"/>
              <a:gd name="connsiteY30" fmla="*/ 1531676 h 1723995"/>
              <a:gd name="connsiteX31" fmla="*/ 268941 w 1389529"/>
              <a:gd name="connsiteY31" fmla="*/ 1558570 h 1723995"/>
              <a:gd name="connsiteX32" fmla="*/ 277906 w 1389529"/>
              <a:gd name="connsiteY32" fmla="*/ 1594429 h 1723995"/>
              <a:gd name="connsiteX33" fmla="*/ 358588 w 1389529"/>
              <a:gd name="connsiteY33" fmla="*/ 1666146 h 1723995"/>
              <a:gd name="connsiteX34" fmla="*/ 376518 w 1389529"/>
              <a:gd name="connsiteY34" fmla="*/ 1684076 h 1723995"/>
              <a:gd name="connsiteX35" fmla="*/ 403412 w 1389529"/>
              <a:gd name="connsiteY35" fmla="*/ 1693041 h 1723995"/>
              <a:gd name="connsiteX36" fmla="*/ 466165 w 1389529"/>
              <a:gd name="connsiteY36" fmla="*/ 1719935 h 1723995"/>
              <a:gd name="connsiteX37" fmla="*/ 618565 w 1389529"/>
              <a:gd name="connsiteY37" fmla="*/ 1702005 h 1723995"/>
              <a:gd name="connsiteX38" fmla="*/ 645459 w 1389529"/>
              <a:gd name="connsiteY38" fmla="*/ 1693041 h 1723995"/>
              <a:gd name="connsiteX39" fmla="*/ 699247 w 1389529"/>
              <a:gd name="connsiteY39" fmla="*/ 1657182 h 1723995"/>
              <a:gd name="connsiteX40" fmla="*/ 735106 w 1389529"/>
              <a:gd name="connsiteY40" fmla="*/ 1621323 h 1723995"/>
              <a:gd name="connsiteX41" fmla="*/ 762000 w 1389529"/>
              <a:gd name="connsiteY41" fmla="*/ 1603394 h 1723995"/>
              <a:gd name="connsiteX42" fmla="*/ 797859 w 1389529"/>
              <a:gd name="connsiteY42" fmla="*/ 1567535 h 1723995"/>
              <a:gd name="connsiteX43" fmla="*/ 833718 w 1389529"/>
              <a:gd name="connsiteY43" fmla="*/ 1531676 h 1723995"/>
              <a:gd name="connsiteX44" fmla="*/ 851647 w 1389529"/>
              <a:gd name="connsiteY44" fmla="*/ 1513746 h 1723995"/>
              <a:gd name="connsiteX45" fmla="*/ 878541 w 1389529"/>
              <a:gd name="connsiteY45" fmla="*/ 1495817 h 1723995"/>
              <a:gd name="connsiteX46" fmla="*/ 896471 w 1389529"/>
              <a:gd name="connsiteY46" fmla="*/ 1477888 h 1723995"/>
              <a:gd name="connsiteX47" fmla="*/ 932329 w 1389529"/>
              <a:gd name="connsiteY47" fmla="*/ 1459958 h 1723995"/>
              <a:gd name="connsiteX48" fmla="*/ 950259 w 1389529"/>
              <a:gd name="connsiteY48" fmla="*/ 1442029 h 1723995"/>
              <a:gd name="connsiteX49" fmla="*/ 986118 w 1389529"/>
              <a:gd name="connsiteY49" fmla="*/ 1424099 h 1723995"/>
              <a:gd name="connsiteX50" fmla="*/ 1039906 w 1389529"/>
              <a:gd name="connsiteY50" fmla="*/ 1370311 h 1723995"/>
              <a:gd name="connsiteX51" fmla="*/ 1075765 w 1389529"/>
              <a:gd name="connsiteY51" fmla="*/ 1325488 h 1723995"/>
              <a:gd name="connsiteX52" fmla="*/ 1111623 w 1389529"/>
              <a:gd name="connsiteY52" fmla="*/ 1280664 h 1723995"/>
              <a:gd name="connsiteX53" fmla="*/ 1174376 w 1389529"/>
              <a:gd name="connsiteY53" fmla="*/ 1208946 h 1723995"/>
              <a:gd name="connsiteX54" fmla="*/ 1228165 w 1389529"/>
              <a:gd name="connsiteY54" fmla="*/ 1173088 h 1723995"/>
              <a:gd name="connsiteX55" fmla="*/ 1246094 w 1389529"/>
              <a:gd name="connsiteY55" fmla="*/ 1155158 h 1723995"/>
              <a:gd name="connsiteX56" fmla="*/ 1272988 w 1389529"/>
              <a:gd name="connsiteY56" fmla="*/ 1137229 h 1723995"/>
              <a:gd name="connsiteX57" fmla="*/ 1308847 w 1389529"/>
              <a:gd name="connsiteY57" fmla="*/ 1092405 h 1723995"/>
              <a:gd name="connsiteX58" fmla="*/ 1353671 w 1389529"/>
              <a:gd name="connsiteY58" fmla="*/ 1047582 h 1723995"/>
              <a:gd name="connsiteX59" fmla="*/ 1362635 w 1389529"/>
              <a:gd name="connsiteY59" fmla="*/ 1011723 h 1723995"/>
              <a:gd name="connsiteX60" fmla="*/ 1371600 w 1389529"/>
              <a:gd name="connsiteY60" fmla="*/ 984829 h 1723995"/>
              <a:gd name="connsiteX61" fmla="*/ 1389529 w 1389529"/>
              <a:gd name="connsiteY61" fmla="*/ 913111 h 1723995"/>
              <a:gd name="connsiteX62" fmla="*/ 1371600 w 1389529"/>
              <a:gd name="connsiteY62" fmla="*/ 760711 h 1723995"/>
              <a:gd name="connsiteX63" fmla="*/ 1344706 w 1389529"/>
              <a:gd name="connsiteY63" fmla="*/ 697958 h 1723995"/>
              <a:gd name="connsiteX64" fmla="*/ 1317812 w 1389529"/>
              <a:gd name="connsiteY64" fmla="*/ 635205 h 1723995"/>
              <a:gd name="connsiteX65" fmla="*/ 1308847 w 1389529"/>
              <a:gd name="connsiteY65" fmla="*/ 599346 h 1723995"/>
              <a:gd name="connsiteX66" fmla="*/ 1272988 w 1389529"/>
              <a:gd name="connsiteY66" fmla="*/ 545558 h 1723995"/>
              <a:gd name="connsiteX67" fmla="*/ 1255059 w 1389529"/>
              <a:gd name="connsiteY67" fmla="*/ 518664 h 1723995"/>
              <a:gd name="connsiteX68" fmla="*/ 1237129 w 1389529"/>
              <a:gd name="connsiteY68" fmla="*/ 500735 h 1723995"/>
              <a:gd name="connsiteX69" fmla="*/ 1201271 w 1389529"/>
              <a:gd name="connsiteY69" fmla="*/ 446946 h 1723995"/>
              <a:gd name="connsiteX70" fmla="*/ 1165412 w 1389529"/>
              <a:gd name="connsiteY70" fmla="*/ 402123 h 1723995"/>
              <a:gd name="connsiteX71" fmla="*/ 1111623 w 1389529"/>
              <a:gd name="connsiteY71" fmla="*/ 357299 h 1723995"/>
              <a:gd name="connsiteX72" fmla="*/ 1084729 w 1389529"/>
              <a:gd name="connsiteY72" fmla="*/ 330405 h 1723995"/>
              <a:gd name="connsiteX73" fmla="*/ 1057835 w 1389529"/>
              <a:gd name="connsiteY73" fmla="*/ 312476 h 1723995"/>
              <a:gd name="connsiteX74" fmla="*/ 1039906 w 1389529"/>
              <a:gd name="connsiteY74" fmla="*/ 294546 h 1723995"/>
              <a:gd name="connsiteX75" fmla="*/ 986118 w 1389529"/>
              <a:gd name="connsiteY75" fmla="*/ 258688 h 1723995"/>
              <a:gd name="connsiteX76" fmla="*/ 950259 w 1389529"/>
              <a:gd name="connsiteY76" fmla="*/ 231794 h 1723995"/>
              <a:gd name="connsiteX77" fmla="*/ 932329 w 1389529"/>
              <a:gd name="connsiteY77" fmla="*/ 213864 h 1723995"/>
              <a:gd name="connsiteX78" fmla="*/ 905435 w 1389529"/>
              <a:gd name="connsiteY78" fmla="*/ 204899 h 1723995"/>
              <a:gd name="connsiteX79" fmla="*/ 851647 w 1389529"/>
              <a:gd name="connsiteY79" fmla="*/ 169041 h 1723995"/>
              <a:gd name="connsiteX80" fmla="*/ 833718 w 1389529"/>
              <a:gd name="connsiteY80" fmla="*/ 151111 h 1723995"/>
              <a:gd name="connsiteX81" fmla="*/ 797859 w 1389529"/>
              <a:gd name="connsiteY81" fmla="*/ 142146 h 1723995"/>
              <a:gd name="connsiteX82" fmla="*/ 735106 w 1389529"/>
              <a:gd name="connsiteY82" fmla="*/ 115252 h 1723995"/>
              <a:gd name="connsiteX83" fmla="*/ 717176 w 1389529"/>
              <a:gd name="connsiteY83" fmla="*/ 97323 h 1723995"/>
              <a:gd name="connsiteX84" fmla="*/ 681318 w 1389529"/>
              <a:gd name="connsiteY84" fmla="*/ 79394 h 1723995"/>
              <a:gd name="connsiteX85" fmla="*/ 663388 w 1389529"/>
              <a:gd name="connsiteY85" fmla="*/ 61464 h 1723995"/>
              <a:gd name="connsiteX86" fmla="*/ 636494 w 1389529"/>
              <a:gd name="connsiteY86" fmla="*/ 43535 h 1723995"/>
              <a:gd name="connsiteX87" fmla="*/ 618565 w 1389529"/>
              <a:gd name="connsiteY87" fmla="*/ 25605 h 1723995"/>
              <a:gd name="connsiteX88" fmla="*/ 591671 w 1389529"/>
              <a:gd name="connsiteY88" fmla="*/ 7676 h 1723995"/>
              <a:gd name="connsiteX89" fmla="*/ 542906 w 1389529"/>
              <a:gd name="connsiteY89" fmla="*/ 15525 h 1723995"/>
              <a:gd name="connsiteX90" fmla="*/ 439561 w 1389529"/>
              <a:gd name="connsiteY90" fmla="*/ 65002 h 1723995"/>
              <a:gd name="connsiteX91" fmla="*/ 402619 w 1389529"/>
              <a:gd name="connsiteY91" fmla="*/ 94222 h 1723995"/>
              <a:gd name="connsiteX92" fmla="*/ 332186 w 1389529"/>
              <a:gd name="connsiteY92" fmla="*/ 145925 h 1723995"/>
              <a:gd name="connsiteX0" fmla="*/ 332186 w 1389529"/>
              <a:gd name="connsiteY0" fmla="*/ 145925 h 1723995"/>
              <a:gd name="connsiteX1" fmla="*/ 295735 w 1389529"/>
              <a:gd name="connsiteY1" fmla="*/ 187309 h 1723995"/>
              <a:gd name="connsiteX2" fmla="*/ 251995 w 1389529"/>
              <a:gd name="connsiteY2" fmla="*/ 233974 h 1723995"/>
              <a:gd name="connsiteX3" fmla="*/ 234065 w 1389529"/>
              <a:gd name="connsiteY3" fmla="*/ 251661 h 1723995"/>
              <a:gd name="connsiteX4" fmla="*/ 188158 w 1389529"/>
              <a:gd name="connsiteY4" fmla="*/ 303851 h 1723995"/>
              <a:gd name="connsiteX5" fmla="*/ 175253 w 1389529"/>
              <a:gd name="connsiteY5" fmla="*/ 332345 h 1723995"/>
              <a:gd name="connsiteX6" fmla="*/ 155650 w 1389529"/>
              <a:gd name="connsiteY6" fmla="*/ 348190 h 1723995"/>
              <a:gd name="connsiteX7" fmla="*/ 141660 w 1389529"/>
              <a:gd name="connsiteY7" fmla="*/ 373243 h 1723995"/>
              <a:gd name="connsiteX8" fmla="*/ 120382 w 1389529"/>
              <a:gd name="connsiteY8" fmla="*/ 396453 h 1723995"/>
              <a:gd name="connsiteX9" fmla="*/ 104718 w 1389529"/>
              <a:gd name="connsiteY9" fmla="*/ 425189 h 1723995"/>
              <a:gd name="connsiteX10" fmla="*/ 78907 w 1389529"/>
              <a:gd name="connsiteY10" fmla="*/ 482660 h 1723995"/>
              <a:gd name="connsiteX11" fmla="*/ 66002 w 1389529"/>
              <a:gd name="connsiteY11" fmla="*/ 507712 h 1723995"/>
              <a:gd name="connsiteX12" fmla="*/ 48071 w 1389529"/>
              <a:gd name="connsiteY12" fmla="*/ 532039 h 1723995"/>
              <a:gd name="connsiteX13" fmla="*/ 8965 w 1389529"/>
              <a:gd name="connsiteY13" fmla="*/ 572452 h 1723995"/>
              <a:gd name="connsiteX14" fmla="*/ 0 w 1389529"/>
              <a:gd name="connsiteY14" fmla="*/ 626241 h 1723995"/>
              <a:gd name="connsiteX15" fmla="*/ 8965 w 1389529"/>
              <a:gd name="connsiteY15" fmla="*/ 814499 h 1723995"/>
              <a:gd name="connsiteX16" fmla="*/ 16847 w 1389529"/>
              <a:gd name="connsiteY16" fmla="*/ 837954 h 1723995"/>
              <a:gd name="connsiteX17" fmla="*/ 27486 w 1389529"/>
              <a:gd name="connsiteY17" fmla="*/ 877495 h 1723995"/>
              <a:gd name="connsiteX18" fmla="*/ 38716 w 1389529"/>
              <a:gd name="connsiteY18" fmla="*/ 920719 h 1723995"/>
              <a:gd name="connsiteX19" fmla="*/ 49357 w 1389529"/>
              <a:gd name="connsiteY19" fmla="*/ 967142 h 1723995"/>
              <a:gd name="connsiteX20" fmla="*/ 67285 w 1389529"/>
              <a:gd name="connsiteY20" fmla="*/ 1031978 h 1723995"/>
              <a:gd name="connsiteX21" fmla="*/ 93588 w 1389529"/>
              <a:gd name="connsiteY21" fmla="*/ 1114259 h 1723995"/>
              <a:gd name="connsiteX22" fmla="*/ 100877 w 1389529"/>
              <a:gd name="connsiteY22" fmla="*/ 1141153 h 1723995"/>
              <a:gd name="connsiteX23" fmla="*/ 121074 w 1389529"/>
              <a:gd name="connsiteY23" fmla="*/ 1227360 h 1723995"/>
              <a:gd name="connsiteX24" fmla="*/ 137328 w 1389529"/>
              <a:gd name="connsiteY24" fmla="*/ 1290356 h 1723995"/>
              <a:gd name="connsiteX25" fmla="*/ 170329 w 1389529"/>
              <a:gd name="connsiteY25" fmla="*/ 1325488 h 1723995"/>
              <a:gd name="connsiteX26" fmla="*/ 197223 w 1389529"/>
              <a:gd name="connsiteY26" fmla="*/ 1442029 h 1723995"/>
              <a:gd name="connsiteX27" fmla="*/ 206188 w 1389529"/>
              <a:gd name="connsiteY27" fmla="*/ 1468923 h 1723995"/>
              <a:gd name="connsiteX28" fmla="*/ 224118 w 1389529"/>
              <a:gd name="connsiteY28" fmla="*/ 1486852 h 1723995"/>
              <a:gd name="connsiteX29" fmla="*/ 233082 w 1389529"/>
              <a:gd name="connsiteY29" fmla="*/ 1513746 h 1723995"/>
              <a:gd name="connsiteX30" fmla="*/ 251012 w 1389529"/>
              <a:gd name="connsiteY30" fmla="*/ 1531676 h 1723995"/>
              <a:gd name="connsiteX31" fmla="*/ 268941 w 1389529"/>
              <a:gd name="connsiteY31" fmla="*/ 1558570 h 1723995"/>
              <a:gd name="connsiteX32" fmla="*/ 277906 w 1389529"/>
              <a:gd name="connsiteY32" fmla="*/ 1594429 h 1723995"/>
              <a:gd name="connsiteX33" fmla="*/ 358588 w 1389529"/>
              <a:gd name="connsiteY33" fmla="*/ 1666146 h 1723995"/>
              <a:gd name="connsiteX34" fmla="*/ 376518 w 1389529"/>
              <a:gd name="connsiteY34" fmla="*/ 1684076 h 1723995"/>
              <a:gd name="connsiteX35" fmla="*/ 403412 w 1389529"/>
              <a:gd name="connsiteY35" fmla="*/ 1693041 h 1723995"/>
              <a:gd name="connsiteX36" fmla="*/ 466165 w 1389529"/>
              <a:gd name="connsiteY36" fmla="*/ 1719935 h 1723995"/>
              <a:gd name="connsiteX37" fmla="*/ 618565 w 1389529"/>
              <a:gd name="connsiteY37" fmla="*/ 1702005 h 1723995"/>
              <a:gd name="connsiteX38" fmla="*/ 645459 w 1389529"/>
              <a:gd name="connsiteY38" fmla="*/ 1693041 h 1723995"/>
              <a:gd name="connsiteX39" fmla="*/ 699247 w 1389529"/>
              <a:gd name="connsiteY39" fmla="*/ 1657182 h 1723995"/>
              <a:gd name="connsiteX40" fmla="*/ 735106 w 1389529"/>
              <a:gd name="connsiteY40" fmla="*/ 1621323 h 1723995"/>
              <a:gd name="connsiteX41" fmla="*/ 762000 w 1389529"/>
              <a:gd name="connsiteY41" fmla="*/ 1603394 h 1723995"/>
              <a:gd name="connsiteX42" fmla="*/ 797859 w 1389529"/>
              <a:gd name="connsiteY42" fmla="*/ 1567535 h 1723995"/>
              <a:gd name="connsiteX43" fmla="*/ 833718 w 1389529"/>
              <a:gd name="connsiteY43" fmla="*/ 1531676 h 1723995"/>
              <a:gd name="connsiteX44" fmla="*/ 851647 w 1389529"/>
              <a:gd name="connsiteY44" fmla="*/ 1513746 h 1723995"/>
              <a:gd name="connsiteX45" fmla="*/ 878541 w 1389529"/>
              <a:gd name="connsiteY45" fmla="*/ 1495817 h 1723995"/>
              <a:gd name="connsiteX46" fmla="*/ 896471 w 1389529"/>
              <a:gd name="connsiteY46" fmla="*/ 1477888 h 1723995"/>
              <a:gd name="connsiteX47" fmla="*/ 932329 w 1389529"/>
              <a:gd name="connsiteY47" fmla="*/ 1459958 h 1723995"/>
              <a:gd name="connsiteX48" fmla="*/ 950259 w 1389529"/>
              <a:gd name="connsiteY48" fmla="*/ 1442029 h 1723995"/>
              <a:gd name="connsiteX49" fmla="*/ 986118 w 1389529"/>
              <a:gd name="connsiteY49" fmla="*/ 1424099 h 1723995"/>
              <a:gd name="connsiteX50" fmla="*/ 1039906 w 1389529"/>
              <a:gd name="connsiteY50" fmla="*/ 1370311 h 1723995"/>
              <a:gd name="connsiteX51" fmla="*/ 1075765 w 1389529"/>
              <a:gd name="connsiteY51" fmla="*/ 1325488 h 1723995"/>
              <a:gd name="connsiteX52" fmla="*/ 1111623 w 1389529"/>
              <a:gd name="connsiteY52" fmla="*/ 1280664 h 1723995"/>
              <a:gd name="connsiteX53" fmla="*/ 1174376 w 1389529"/>
              <a:gd name="connsiteY53" fmla="*/ 1208946 h 1723995"/>
              <a:gd name="connsiteX54" fmla="*/ 1228165 w 1389529"/>
              <a:gd name="connsiteY54" fmla="*/ 1173088 h 1723995"/>
              <a:gd name="connsiteX55" fmla="*/ 1246094 w 1389529"/>
              <a:gd name="connsiteY55" fmla="*/ 1155158 h 1723995"/>
              <a:gd name="connsiteX56" fmla="*/ 1272988 w 1389529"/>
              <a:gd name="connsiteY56" fmla="*/ 1137229 h 1723995"/>
              <a:gd name="connsiteX57" fmla="*/ 1308847 w 1389529"/>
              <a:gd name="connsiteY57" fmla="*/ 1092405 h 1723995"/>
              <a:gd name="connsiteX58" fmla="*/ 1353671 w 1389529"/>
              <a:gd name="connsiteY58" fmla="*/ 1047582 h 1723995"/>
              <a:gd name="connsiteX59" fmla="*/ 1362635 w 1389529"/>
              <a:gd name="connsiteY59" fmla="*/ 1011723 h 1723995"/>
              <a:gd name="connsiteX60" fmla="*/ 1371600 w 1389529"/>
              <a:gd name="connsiteY60" fmla="*/ 984829 h 1723995"/>
              <a:gd name="connsiteX61" fmla="*/ 1389529 w 1389529"/>
              <a:gd name="connsiteY61" fmla="*/ 913111 h 1723995"/>
              <a:gd name="connsiteX62" fmla="*/ 1371600 w 1389529"/>
              <a:gd name="connsiteY62" fmla="*/ 760711 h 1723995"/>
              <a:gd name="connsiteX63" fmla="*/ 1344706 w 1389529"/>
              <a:gd name="connsiteY63" fmla="*/ 697958 h 1723995"/>
              <a:gd name="connsiteX64" fmla="*/ 1317812 w 1389529"/>
              <a:gd name="connsiteY64" fmla="*/ 635205 h 1723995"/>
              <a:gd name="connsiteX65" fmla="*/ 1308847 w 1389529"/>
              <a:gd name="connsiteY65" fmla="*/ 599346 h 1723995"/>
              <a:gd name="connsiteX66" fmla="*/ 1272988 w 1389529"/>
              <a:gd name="connsiteY66" fmla="*/ 545558 h 1723995"/>
              <a:gd name="connsiteX67" fmla="*/ 1255059 w 1389529"/>
              <a:gd name="connsiteY67" fmla="*/ 518664 h 1723995"/>
              <a:gd name="connsiteX68" fmla="*/ 1237129 w 1389529"/>
              <a:gd name="connsiteY68" fmla="*/ 500735 h 1723995"/>
              <a:gd name="connsiteX69" fmla="*/ 1201271 w 1389529"/>
              <a:gd name="connsiteY69" fmla="*/ 446946 h 1723995"/>
              <a:gd name="connsiteX70" fmla="*/ 1165412 w 1389529"/>
              <a:gd name="connsiteY70" fmla="*/ 402123 h 1723995"/>
              <a:gd name="connsiteX71" fmla="*/ 1111623 w 1389529"/>
              <a:gd name="connsiteY71" fmla="*/ 357299 h 1723995"/>
              <a:gd name="connsiteX72" fmla="*/ 1084729 w 1389529"/>
              <a:gd name="connsiteY72" fmla="*/ 330405 h 1723995"/>
              <a:gd name="connsiteX73" fmla="*/ 1057835 w 1389529"/>
              <a:gd name="connsiteY73" fmla="*/ 312476 h 1723995"/>
              <a:gd name="connsiteX74" fmla="*/ 1039906 w 1389529"/>
              <a:gd name="connsiteY74" fmla="*/ 294546 h 1723995"/>
              <a:gd name="connsiteX75" fmla="*/ 986118 w 1389529"/>
              <a:gd name="connsiteY75" fmla="*/ 258688 h 1723995"/>
              <a:gd name="connsiteX76" fmla="*/ 950259 w 1389529"/>
              <a:gd name="connsiteY76" fmla="*/ 231794 h 1723995"/>
              <a:gd name="connsiteX77" fmla="*/ 932329 w 1389529"/>
              <a:gd name="connsiteY77" fmla="*/ 213864 h 1723995"/>
              <a:gd name="connsiteX78" fmla="*/ 905435 w 1389529"/>
              <a:gd name="connsiteY78" fmla="*/ 204899 h 1723995"/>
              <a:gd name="connsiteX79" fmla="*/ 851647 w 1389529"/>
              <a:gd name="connsiteY79" fmla="*/ 169041 h 1723995"/>
              <a:gd name="connsiteX80" fmla="*/ 833718 w 1389529"/>
              <a:gd name="connsiteY80" fmla="*/ 151111 h 1723995"/>
              <a:gd name="connsiteX81" fmla="*/ 797859 w 1389529"/>
              <a:gd name="connsiteY81" fmla="*/ 142146 h 1723995"/>
              <a:gd name="connsiteX82" fmla="*/ 735106 w 1389529"/>
              <a:gd name="connsiteY82" fmla="*/ 115252 h 1723995"/>
              <a:gd name="connsiteX83" fmla="*/ 717176 w 1389529"/>
              <a:gd name="connsiteY83" fmla="*/ 97323 h 1723995"/>
              <a:gd name="connsiteX84" fmla="*/ 681318 w 1389529"/>
              <a:gd name="connsiteY84" fmla="*/ 79394 h 1723995"/>
              <a:gd name="connsiteX85" fmla="*/ 663388 w 1389529"/>
              <a:gd name="connsiteY85" fmla="*/ 61464 h 1723995"/>
              <a:gd name="connsiteX86" fmla="*/ 636494 w 1389529"/>
              <a:gd name="connsiteY86" fmla="*/ 43535 h 1723995"/>
              <a:gd name="connsiteX87" fmla="*/ 618565 w 1389529"/>
              <a:gd name="connsiteY87" fmla="*/ 25605 h 1723995"/>
              <a:gd name="connsiteX88" fmla="*/ 591671 w 1389529"/>
              <a:gd name="connsiteY88" fmla="*/ 7676 h 1723995"/>
              <a:gd name="connsiteX89" fmla="*/ 542906 w 1389529"/>
              <a:gd name="connsiteY89" fmla="*/ 15525 h 1723995"/>
              <a:gd name="connsiteX90" fmla="*/ 439561 w 1389529"/>
              <a:gd name="connsiteY90" fmla="*/ 65002 h 1723995"/>
              <a:gd name="connsiteX91" fmla="*/ 402619 w 1389529"/>
              <a:gd name="connsiteY91" fmla="*/ 94222 h 1723995"/>
              <a:gd name="connsiteX92" fmla="*/ 332186 w 1389529"/>
              <a:gd name="connsiteY92" fmla="*/ 145925 h 1723995"/>
              <a:gd name="connsiteX0" fmla="*/ 332186 w 1389529"/>
              <a:gd name="connsiteY0" fmla="*/ 145925 h 1723995"/>
              <a:gd name="connsiteX1" fmla="*/ 295735 w 1389529"/>
              <a:gd name="connsiteY1" fmla="*/ 187309 h 1723995"/>
              <a:gd name="connsiteX2" fmla="*/ 251995 w 1389529"/>
              <a:gd name="connsiteY2" fmla="*/ 233974 h 1723995"/>
              <a:gd name="connsiteX3" fmla="*/ 234065 w 1389529"/>
              <a:gd name="connsiteY3" fmla="*/ 251661 h 1723995"/>
              <a:gd name="connsiteX4" fmla="*/ 188158 w 1389529"/>
              <a:gd name="connsiteY4" fmla="*/ 303851 h 1723995"/>
              <a:gd name="connsiteX5" fmla="*/ 175253 w 1389529"/>
              <a:gd name="connsiteY5" fmla="*/ 332345 h 1723995"/>
              <a:gd name="connsiteX6" fmla="*/ 155650 w 1389529"/>
              <a:gd name="connsiteY6" fmla="*/ 348190 h 1723995"/>
              <a:gd name="connsiteX7" fmla="*/ 141660 w 1389529"/>
              <a:gd name="connsiteY7" fmla="*/ 373243 h 1723995"/>
              <a:gd name="connsiteX8" fmla="*/ 120382 w 1389529"/>
              <a:gd name="connsiteY8" fmla="*/ 396453 h 1723995"/>
              <a:gd name="connsiteX9" fmla="*/ 104718 w 1389529"/>
              <a:gd name="connsiteY9" fmla="*/ 425189 h 1723995"/>
              <a:gd name="connsiteX10" fmla="*/ 78907 w 1389529"/>
              <a:gd name="connsiteY10" fmla="*/ 482660 h 1723995"/>
              <a:gd name="connsiteX11" fmla="*/ 66002 w 1389529"/>
              <a:gd name="connsiteY11" fmla="*/ 507712 h 1723995"/>
              <a:gd name="connsiteX12" fmla="*/ 48071 w 1389529"/>
              <a:gd name="connsiteY12" fmla="*/ 532039 h 1723995"/>
              <a:gd name="connsiteX13" fmla="*/ 8965 w 1389529"/>
              <a:gd name="connsiteY13" fmla="*/ 572452 h 1723995"/>
              <a:gd name="connsiteX14" fmla="*/ 0 w 1389529"/>
              <a:gd name="connsiteY14" fmla="*/ 626241 h 1723995"/>
              <a:gd name="connsiteX15" fmla="*/ 8965 w 1389529"/>
              <a:gd name="connsiteY15" fmla="*/ 814499 h 1723995"/>
              <a:gd name="connsiteX16" fmla="*/ 16847 w 1389529"/>
              <a:gd name="connsiteY16" fmla="*/ 837954 h 1723995"/>
              <a:gd name="connsiteX17" fmla="*/ 27486 w 1389529"/>
              <a:gd name="connsiteY17" fmla="*/ 877495 h 1723995"/>
              <a:gd name="connsiteX18" fmla="*/ 38716 w 1389529"/>
              <a:gd name="connsiteY18" fmla="*/ 920719 h 1723995"/>
              <a:gd name="connsiteX19" fmla="*/ 49357 w 1389529"/>
              <a:gd name="connsiteY19" fmla="*/ 967142 h 1723995"/>
              <a:gd name="connsiteX20" fmla="*/ 67285 w 1389529"/>
              <a:gd name="connsiteY20" fmla="*/ 1031978 h 1723995"/>
              <a:gd name="connsiteX21" fmla="*/ 93588 w 1389529"/>
              <a:gd name="connsiteY21" fmla="*/ 1114259 h 1723995"/>
              <a:gd name="connsiteX22" fmla="*/ 100877 w 1389529"/>
              <a:gd name="connsiteY22" fmla="*/ 1141153 h 1723995"/>
              <a:gd name="connsiteX23" fmla="*/ 121074 w 1389529"/>
              <a:gd name="connsiteY23" fmla="*/ 1227360 h 1723995"/>
              <a:gd name="connsiteX24" fmla="*/ 137328 w 1389529"/>
              <a:gd name="connsiteY24" fmla="*/ 1290356 h 1723995"/>
              <a:gd name="connsiteX25" fmla="*/ 158607 w 1389529"/>
              <a:gd name="connsiteY25" fmla="*/ 1342061 h 1723995"/>
              <a:gd name="connsiteX26" fmla="*/ 197223 w 1389529"/>
              <a:gd name="connsiteY26" fmla="*/ 1442029 h 1723995"/>
              <a:gd name="connsiteX27" fmla="*/ 206188 w 1389529"/>
              <a:gd name="connsiteY27" fmla="*/ 1468923 h 1723995"/>
              <a:gd name="connsiteX28" fmla="*/ 224118 w 1389529"/>
              <a:gd name="connsiteY28" fmla="*/ 1486852 h 1723995"/>
              <a:gd name="connsiteX29" fmla="*/ 233082 w 1389529"/>
              <a:gd name="connsiteY29" fmla="*/ 1513746 h 1723995"/>
              <a:gd name="connsiteX30" fmla="*/ 251012 w 1389529"/>
              <a:gd name="connsiteY30" fmla="*/ 1531676 h 1723995"/>
              <a:gd name="connsiteX31" fmla="*/ 268941 w 1389529"/>
              <a:gd name="connsiteY31" fmla="*/ 1558570 h 1723995"/>
              <a:gd name="connsiteX32" fmla="*/ 277906 w 1389529"/>
              <a:gd name="connsiteY32" fmla="*/ 1594429 h 1723995"/>
              <a:gd name="connsiteX33" fmla="*/ 358588 w 1389529"/>
              <a:gd name="connsiteY33" fmla="*/ 1666146 h 1723995"/>
              <a:gd name="connsiteX34" fmla="*/ 376518 w 1389529"/>
              <a:gd name="connsiteY34" fmla="*/ 1684076 h 1723995"/>
              <a:gd name="connsiteX35" fmla="*/ 403412 w 1389529"/>
              <a:gd name="connsiteY35" fmla="*/ 1693041 h 1723995"/>
              <a:gd name="connsiteX36" fmla="*/ 466165 w 1389529"/>
              <a:gd name="connsiteY36" fmla="*/ 1719935 h 1723995"/>
              <a:gd name="connsiteX37" fmla="*/ 618565 w 1389529"/>
              <a:gd name="connsiteY37" fmla="*/ 1702005 h 1723995"/>
              <a:gd name="connsiteX38" fmla="*/ 645459 w 1389529"/>
              <a:gd name="connsiteY38" fmla="*/ 1693041 h 1723995"/>
              <a:gd name="connsiteX39" fmla="*/ 699247 w 1389529"/>
              <a:gd name="connsiteY39" fmla="*/ 1657182 h 1723995"/>
              <a:gd name="connsiteX40" fmla="*/ 735106 w 1389529"/>
              <a:gd name="connsiteY40" fmla="*/ 1621323 h 1723995"/>
              <a:gd name="connsiteX41" fmla="*/ 762000 w 1389529"/>
              <a:gd name="connsiteY41" fmla="*/ 1603394 h 1723995"/>
              <a:gd name="connsiteX42" fmla="*/ 797859 w 1389529"/>
              <a:gd name="connsiteY42" fmla="*/ 1567535 h 1723995"/>
              <a:gd name="connsiteX43" fmla="*/ 833718 w 1389529"/>
              <a:gd name="connsiteY43" fmla="*/ 1531676 h 1723995"/>
              <a:gd name="connsiteX44" fmla="*/ 851647 w 1389529"/>
              <a:gd name="connsiteY44" fmla="*/ 1513746 h 1723995"/>
              <a:gd name="connsiteX45" fmla="*/ 878541 w 1389529"/>
              <a:gd name="connsiteY45" fmla="*/ 1495817 h 1723995"/>
              <a:gd name="connsiteX46" fmla="*/ 896471 w 1389529"/>
              <a:gd name="connsiteY46" fmla="*/ 1477888 h 1723995"/>
              <a:gd name="connsiteX47" fmla="*/ 932329 w 1389529"/>
              <a:gd name="connsiteY47" fmla="*/ 1459958 h 1723995"/>
              <a:gd name="connsiteX48" fmla="*/ 950259 w 1389529"/>
              <a:gd name="connsiteY48" fmla="*/ 1442029 h 1723995"/>
              <a:gd name="connsiteX49" fmla="*/ 986118 w 1389529"/>
              <a:gd name="connsiteY49" fmla="*/ 1424099 h 1723995"/>
              <a:gd name="connsiteX50" fmla="*/ 1039906 w 1389529"/>
              <a:gd name="connsiteY50" fmla="*/ 1370311 h 1723995"/>
              <a:gd name="connsiteX51" fmla="*/ 1075765 w 1389529"/>
              <a:gd name="connsiteY51" fmla="*/ 1325488 h 1723995"/>
              <a:gd name="connsiteX52" fmla="*/ 1111623 w 1389529"/>
              <a:gd name="connsiteY52" fmla="*/ 1280664 h 1723995"/>
              <a:gd name="connsiteX53" fmla="*/ 1174376 w 1389529"/>
              <a:gd name="connsiteY53" fmla="*/ 1208946 h 1723995"/>
              <a:gd name="connsiteX54" fmla="*/ 1228165 w 1389529"/>
              <a:gd name="connsiteY54" fmla="*/ 1173088 h 1723995"/>
              <a:gd name="connsiteX55" fmla="*/ 1246094 w 1389529"/>
              <a:gd name="connsiteY55" fmla="*/ 1155158 h 1723995"/>
              <a:gd name="connsiteX56" fmla="*/ 1272988 w 1389529"/>
              <a:gd name="connsiteY56" fmla="*/ 1137229 h 1723995"/>
              <a:gd name="connsiteX57" fmla="*/ 1308847 w 1389529"/>
              <a:gd name="connsiteY57" fmla="*/ 1092405 h 1723995"/>
              <a:gd name="connsiteX58" fmla="*/ 1353671 w 1389529"/>
              <a:gd name="connsiteY58" fmla="*/ 1047582 h 1723995"/>
              <a:gd name="connsiteX59" fmla="*/ 1362635 w 1389529"/>
              <a:gd name="connsiteY59" fmla="*/ 1011723 h 1723995"/>
              <a:gd name="connsiteX60" fmla="*/ 1371600 w 1389529"/>
              <a:gd name="connsiteY60" fmla="*/ 984829 h 1723995"/>
              <a:gd name="connsiteX61" fmla="*/ 1389529 w 1389529"/>
              <a:gd name="connsiteY61" fmla="*/ 913111 h 1723995"/>
              <a:gd name="connsiteX62" fmla="*/ 1371600 w 1389529"/>
              <a:gd name="connsiteY62" fmla="*/ 760711 h 1723995"/>
              <a:gd name="connsiteX63" fmla="*/ 1344706 w 1389529"/>
              <a:gd name="connsiteY63" fmla="*/ 697958 h 1723995"/>
              <a:gd name="connsiteX64" fmla="*/ 1317812 w 1389529"/>
              <a:gd name="connsiteY64" fmla="*/ 635205 h 1723995"/>
              <a:gd name="connsiteX65" fmla="*/ 1308847 w 1389529"/>
              <a:gd name="connsiteY65" fmla="*/ 599346 h 1723995"/>
              <a:gd name="connsiteX66" fmla="*/ 1272988 w 1389529"/>
              <a:gd name="connsiteY66" fmla="*/ 545558 h 1723995"/>
              <a:gd name="connsiteX67" fmla="*/ 1255059 w 1389529"/>
              <a:gd name="connsiteY67" fmla="*/ 518664 h 1723995"/>
              <a:gd name="connsiteX68" fmla="*/ 1237129 w 1389529"/>
              <a:gd name="connsiteY68" fmla="*/ 500735 h 1723995"/>
              <a:gd name="connsiteX69" fmla="*/ 1201271 w 1389529"/>
              <a:gd name="connsiteY69" fmla="*/ 446946 h 1723995"/>
              <a:gd name="connsiteX70" fmla="*/ 1165412 w 1389529"/>
              <a:gd name="connsiteY70" fmla="*/ 402123 h 1723995"/>
              <a:gd name="connsiteX71" fmla="*/ 1111623 w 1389529"/>
              <a:gd name="connsiteY71" fmla="*/ 357299 h 1723995"/>
              <a:gd name="connsiteX72" fmla="*/ 1084729 w 1389529"/>
              <a:gd name="connsiteY72" fmla="*/ 330405 h 1723995"/>
              <a:gd name="connsiteX73" fmla="*/ 1057835 w 1389529"/>
              <a:gd name="connsiteY73" fmla="*/ 312476 h 1723995"/>
              <a:gd name="connsiteX74" fmla="*/ 1039906 w 1389529"/>
              <a:gd name="connsiteY74" fmla="*/ 294546 h 1723995"/>
              <a:gd name="connsiteX75" fmla="*/ 986118 w 1389529"/>
              <a:gd name="connsiteY75" fmla="*/ 258688 h 1723995"/>
              <a:gd name="connsiteX76" fmla="*/ 950259 w 1389529"/>
              <a:gd name="connsiteY76" fmla="*/ 231794 h 1723995"/>
              <a:gd name="connsiteX77" fmla="*/ 932329 w 1389529"/>
              <a:gd name="connsiteY77" fmla="*/ 213864 h 1723995"/>
              <a:gd name="connsiteX78" fmla="*/ 905435 w 1389529"/>
              <a:gd name="connsiteY78" fmla="*/ 204899 h 1723995"/>
              <a:gd name="connsiteX79" fmla="*/ 851647 w 1389529"/>
              <a:gd name="connsiteY79" fmla="*/ 169041 h 1723995"/>
              <a:gd name="connsiteX80" fmla="*/ 833718 w 1389529"/>
              <a:gd name="connsiteY80" fmla="*/ 151111 h 1723995"/>
              <a:gd name="connsiteX81" fmla="*/ 797859 w 1389529"/>
              <a:gd name="connsiteY81" fmla="*/ 142146 h 1723995"/>
              <a:gd name="connsiteX82" fmla="*/ 735106 w 1389529"/>
              <a:gd name="connsiteY82" fmla="*/ 115252 h 1723995"/>
              <a:gd name="connsiteX83" fmla="*/ 717176 w 1389529"/>
              <a:gd name="connsiteY83" fmla="*/ 97323 h 1723995"/>
              <a:gd name="connsiteX84" fmla="*/ 681318 w 1389529"/>
              <a:gd name="connsiteY84" fmla="*/ 79394 h 1723995"/>
              <a:gd name="connsiteX85" fmla="*/ 663388 w 1389529"/>
              <a:gd name="connsiteY85" fmla="*/ 61464 h 1723995"/>
              <a:gd name="connsiteX86" fmla="*/ 636494 w 1389529"/>
              <a:gd name="connsiteY86" fmla="*/ 43535 h 1723995"/>
              <a:gd name="connsiteX87" fmla="*/ 618565 w 1389529"/>
              <a:gd name="connsiteY87" fmla="*/ 25605 h 1723995"/>
              <a:gd name="connsiteX88" fmla="*/ 591671 w 1389529"/>
              <a:gd name="connsiteY88" fmla="*/ 7676 h 1723995"/>
              <a:gd name="connsiteX89" fmla="*/ 542906 w 1389529"/>
              <a:gd name="connsiteY89" fmla="*/ 15525 h 1723995"/>
              <a:gd name="connsiteX90" fmla="*/ 439561 w 1389529"/>
              <a:gd name="connsiteY90" fmla="*/ 65002 h 1723995"/>
              <a:gd name="connsiteX91" fmla="*/ 402619 w 1389529"/>
              <a:gd name="connsiteY91" fmla="*/ 94222 h 1723995"/>
              <a:gd name="connsiteX92" fmla="*/ 332186 w 1389529"/>
              <a:gd name="connsiteY92" fmla="*/ 145925 h 1723995"/>
              <a:gd name="connsiteX0" fmla="*/ 332186 w 1389529"/>
              <a:gd name="connsiteY0" fmla="*/ 145925 h 1775176"/>
              <a:gd name="connsiteX1" fmla="*/ 295735 w 1389529"/>
              <a:gd name="connsiteY1" fmla="*/ 187309 h 1775176"/>
              <a:gd name="connsiteX2" fmla="*/ 251995 w 1389529"/>
              <a:gd name="connsiteY2" fmla="*/ 233974 h 1775176"/>
              <a:gd name="connsiteX3" fmla="*/ 234065 w 1389529"/>
              <a:gd name="connsiteY3" fmla="*/ 251661 h 1775176"/>
              <a:gd name="connsiteX4" fmla="*/ 188158 w 1389529"/>
              <a:gd name="connsiteY4" fmla="*/ 303851 h 1775176"/>
              <a:gd name="connsiteX5" fmla="*/ 175253 w 1389529"/>
              <a:gd name="connsiteY5" fmla="*/ 332345 h 1775176"/>
              <a:gd name="connsiteX6" fmla="*/ 155650 w 1389529"/>
              <a:gd name="connsiteY6" fmla="*/ 348190 h 1775176"/>
              <a:gd name="connsiteX7" fmla="*/ 141660 w 1389529"/>
              <a:gd name="connsiteY7" fmla="*/ 373243 h 1775176"/>
              <a:gd name="connsiteX8" fmla="*/ 120382 w 1389529"/>
              <a:gd name="connsiteY8" fmla="*/ 396453 h 1775176"/>
              <a:gd name="connsiteX9" fmla="*/ 104718 w 1389529"/>
              <a:gd name="connsiteY9" fmla="*/ 425189 h 1775176"/>
              <a:gd name="connsiteX10" fmla="*/ 78907 w 1389529"/>
              <a:gd name="connsiteY10" fmla="*/ 482660 h 1775176"/>
              <a:gd name="connsiteX11" fmla="*/ 66002 w 1389529"/>
              <a:gd name="connsiteY11" fmla="*/ 507712 h 1775176"/>
              <a:gd name="connsiteX12" fmla="*/ 48071 w 1389529"/>
              <a:gd name="connsiteY12" fmla="*/ 532039 h 1775176"/>
              <a:gd name="connsiteX13" fmla="*/ 8965 w 1389529"/>
              <a:gd name="connsiteY13" fmla="*/ 572452 h 1775176"/>
              <a:gd name="connsiteX14" fmla="*/ 0 w 1389529"/>
              <a:gd name="connsiteY14" fmla="*/ 626241 h 1775176"/>
              <a:gd name="connsiteX15" fmla="*/ 8965 w 1389529"/>
              <a:gd name="connsiteY15" fmla="*/ 814499 h 1775176"/>
              <a:gd name="connsiteX16" fmla="*/ 16847 w 1389529"/>
              <a:gd name="connsiteY16" fmla="*/ 837954 h 1775176"/>
              <a:gd name="connsiteX17" fmla="*/ 27486 w 1389529"/>
              <a:gd name="connsiteY17" fmla="*/ 877495 h 1775176"/>
              <a:gd name="connsiteX18" fmla="*/ 38716 w 1389529"/>
              <a:gd name="connsiteY18" fmla="*/ 920719 h 1775176"/>
              <a:gd name="connsiteX19" fmla="*/ 49357 w 1389529"/>
              <a:gd name="connsiteY19" fmla="*/ 967142 h 1775176"/>
              <a:gd name="connsiteX20" fmla="*/ 67285 w 1389529"/>
              <a:gd name="connsiteY20" fmla="*/ 1031978 h 1775176"/>
              <a:gd name="connsiteX21" fmla="*/ 93588 w 1389529"/>
              <a:gd name="connsiteY21" fmla="*/ 1114259 h 1775176"/>
              <a:gd name="connsiteX22" fmla="*/ 100877 w 1389529"/>
              <a:gd name="connsiteY22" fmla="*/ 1141153 h 1775176"/>
              <a:gd name="connsiteX23" fmla="*/ 121074 w 1389529"/>
              <a:gd name="connsiteY23" fmla="*/ 1227360 h 1775176"/>
              <a:gd name="connsiteX24" fmla="*/ 137328 w 1389529"/>
              <a:gd name="connsiteY24" fmla="*/ 1290356 h 1775176"/>
              <a:gd name="connsiteX25" fmla="*/ 158607 w 1389529"/>
              <a:gd name="connsiteY25" fmla="*/ 1342061 h 1775176"/>
              <a:gd name="connsiteX26" fmla="*/ 197223 w 1389529"/>
              <a:gd name="connsiteY26" fmla="*/ 1442029 h 1775176"/>
              <a:gd name="connsiteX27" fmla="*/ 206188 w 1389529"/>
              <a:gd name="connsiteY27" fmla="*/ 1468923 h 1775176"/>
              <a:gd name="connsiteX28" fmla="*/ 224118 w 1389529"/>
              <a:gd name="connsiteY28" fmla="*/ 1486852 h 1775176"/>
              <a:gd name="connsiteX29" fmla="*/ 233082 w 1389529"/>
              <a:gd name="connsiteY29" fmla="*/ 1513746 h 1775176"/>
              <a:gd name="connsiteX30" fmla="*/ 251012 w 1389529"/>
              <a:gd name="connsiteY30" fmla="*/ 1531676 h 1775176"/>
              <a:gd name="connsiteX31" fmla="*/ 268941 w 1389529"/>
              <a:gd name="connsiteY31" fmla="*/ 1558570 h 1775176"/>
              <a:gd name="connsiteX32" fmla="*/ 277906 w 1389529"/>
              <a:gd name="connsiteY32" fmla="*/ 1594429 h 1775176"/>
              <a:gd name="connsiteX33" fmla="*/ 358588 w 1389529"/>
              <a:gd name="connsiteY33" fmla="*/ 1666146 h 1775176"/>
              <a:gd name="connsiteX34" fmla="*/ 376518 w 1389529"/>
              <a:gd name="connsiteY34" fmla="*/ 1684076 h 1775176"/>
              <a:gd name="connsiteX35" fmla="*/ 403412 w 1389529"/>
              <a:gd name="connsiteY35" fmla="*/ 1693041 h 1775176"/>
              <a:gd name="connsiteX36" fmla="*/ 459467 w 1389529"/>
              <a:gd name="connsiteY36" fmla="*/ 1775176 h 1775176"/>
              <a:gd name="connsiteX37" fmla="*/ 618565 w 1389529"/>
              <a:gd name="connsiteY37" fmla="*/ 1702005 h 1775176"/>
              <a:gd name="connsiteX38" fmla="*/ 645459 w 1389529"/>
              <a:gd name="connsiteY38" fmla="*/ 1693041 h 1775176"/>
              <a:gd name="connsiteX39" fmla="*/ 699247 w 1389529"/>
              <a:gd name="connsiteY39" fmla="*/ 1657182 h 1775176"/>
              <a:gd name="connsiteX40" fmla="*/ 735106 w 1389529"/>
              <a:gd name="connsiteY40" fmla="*/ 1621323 h 1775176"/>
              <a:gd name="connsiteX41" fmla="*/ 762000 w 1389529"/>
              <a:gd name="connsiteY41" fmla="*/ 1603394 h 1775176"/>
              <a:gd name="connsiteX42" fmla="*/ 797859 w 1389529"/>
              <a:gd name="connsiteY42" fmla="*/ 1567535 h 1775176"/>
              <a:gd name="connsiteX43" fmla="*/ 833718 w 1389529"/>
              <a:gd name="connsiteY43" fmla="*/ 1531676 h 1775176"/>
              <a:gd name="connsiteX44" fmla="*/ 851647 w 1389529"/>
              <a:gd name="connsiteY44" fmla="*/ 1513746 h 1775176"/>
              <a:gd name="connsiteX45" fmla="*/ 878541 w 1389529"/>
              <a:gd name="connsiteY45" fmla="*/ 1495817 h 1775176"/>
              <a:gd name="connsiteX46" fmla="*/ 896471 w 1389529"/>
              <a:gd name="connsiteY46" fmla="*/ 1477888 h 1775176"/>
              <a:gd name="connsiteX47" fmla="*/ 932329 w 1389529"/>
              <a:gd name="connsiteY47" fmla="*/ 1459958 h 1775176"/>
              <a:gd name="connsiteX48" fmla="*/ 950259 w 1389529"/>
              <a:gd name="connsiteY48" fmla="*/ 1442029 h 1775176"/>
              <a:gd name="connsiteX49" fmla="*/ 986118 w 1389529"/>
              <a:gd name="connsiteY49" fmla="*/ 1424099 h 1775176"/>
              <a:gd name="connsiteX50" fmla="*/ 1039906 w 1389529"/>
              <a:gd name="connsiteY50" fmla="*/ 1370311 h 1775176"/>
              <a:gd name="connsiteX51" fmla="*/ 1075765 w 1389529"/>
              <a:gd name="connsiteY51" fmla="*/ 1325488 h 1775176"/>
              <a:gd name="connsiteX52" fmla="*/ 1111623 w 1389529"/>
              <a:gd name="connsiteY52" fmla="*/ 1280664 h 1775176"/>
              <a:gd name="connsiteX53" fmla="*/ 1174376 w 1389529"/>
              <a:gd name="connsiteY53" fmla="*/ 1208946 h 1775176"/>
              <a:gd name="connsiteX54" fmla="*/ 1228165 w 1389529"/>
              <a:gd name="connsiteY54" fmla="*/ 1173088 h 1775176"/>
              <a:gd name="connsiteX55" fmla="*/ 1246094 w 1389529"/>
              <a:gd name="connsiteY55" fmla="*/ 1155158 h 1775176"/>
              <a:gd name="connsiteX56" fmla="*/ 1272988 w 1389529"/>
              <a:gd name="connsiteY56" fmla="*/ 1137229 h 1775176"/>
              <a:gd name="connsiteX57" fmla="*/ 1308847 w 1389529"/>
              <a:gd name="connsiteY57" fmla="*/ 1092405 h 1775176"/>
              <a:gd name="connsiteX58" fmla="*/ 1353671 w 1389529"/>
              <a:gd name="connsiteY58" fmla="*/ 1047582 h 1775176"/>
              <a:gd name="connsiteX59" fmla="*/ 1362635 w 1389529"/>
              <a:gd name="connsiteY59" fmla="*/ 1011723 h 1775176"/>
              <a:gd name="connsiteX60" fmla="*/ 1371600 w 1389529"/>
              <a:gd name="connsiteY60" fmla="*/ 984829 h 1775176"/>
              <a:gd name="connsiteX61" fmla="*/ 1389529 w 1389529"/>
              <a:gd name="connsiteY61" fmla="*/ 913111 h 1775176"/>
              <a:gd name="connsiteX62" fmla="*/ 1371600 w 1389529"/>
              <a:gd name="connsiteY62" fmla="*/ 760711 h 1775176"/>
              <a:gd name="connsiteX63" fmla="*/ 1344706 w 1389529"/>
              <a:gd name="connsiteY63" fmla="*/ 697958 h 1775176"/>
              <a:gd name="connsiteX64" fmla="*/ 1317812 w 1389529"/>
              <a:gd name="connsiteY64" fmla="*/ 635205 h 1775176"/>
              <a:gd name="connsiteX65" fmla="*/ 1308847 w 1389529"/>
              <a:gd name="connsiteY65" fmla="*/ 599346 h 1775176"/>
              <a:gd name="connsiteX66" fmla="*/ 1272988 w 1389529"/>
              <a:gd name="connsiteY66" fmla="*/ 545558 h 1775176"/>
              <a:gd name="connsiteX67" fmla="*/ 1255059 w 1389529"/>
              <a:gd name="connsiteY67" fmla="*/ 518664 h 1775176"/>
              <a:gd name="connsiteX68" fmla="*/ 1237129 w 1389529"/>
              <a:gd name="connsiteY68" fmla="*/ 500735 h 1775176"/>
              <a:gd name="connsiteX69" fmla="*/ 1201271 w 1389529"/>
              <a:gd name="connsiteY69" fmla="*/ 446946 h 1775176"/>
              <a:gd name="connsiteX70" fmla="*/ 1165412 w 1389529"/>
              <a:gd name="connsiteY70" fmla="*/ 402123 h 1775176"/>
              <a:gd name="connsiteX71" fmla="*/ 1111623 w 1389529"/>
              <a:gd name="connsiteY71" fmla="*/ 357299 h 1775176"/>
              <a:gd name="connsiteX72" fmla="*/ 1084729 w 1389529"/>
              <a:gd name="connsiteY72" fmla="*/ 330405 h 1775176"/>
              <a:gd name="connsiteX73" fmla="*/ 1057835 w 1389529"/>
              <a:gd name="connsiteY73" fmla="*/ 312476 h 1775176"/>
              <a:gd name="connsiteX74" fmla="*/ 1039906 w 1389529"/>
              <a:gd name="connsiteY74" fmla="*/ 294546 h 1775176"/>
              <a:gd name="connsiteX75" fmla="*/ 986118 w 1389529"/>
              <a:gd name="connsiteY75" fmla="*/ 258688 h 1775176"/>
              <a:gd name="connsiteX76" fmla="*/ 950259 w 1389529"/>
              <a:gd name="connsiteY76" fmla="*/ 231794 h 1775176"/>
              <a:gd name="connsiteX77" fmla="*/ 932329 w 1389529"/>
              <a:gd name="connsiteY77" fmla="*/ 213864 h 1775176"/>
              <a:gd name="connsiteX78" fmla="*/ 905435 w 1389529"/>
              <a:gd name="connsiteY78" fmla="*/ 204899 h 1775176"/>
              <a:gd name="connsiteX79" fmla="*/ 851647 w 1389529"/>
              <a:gd name="connsiteY79" fmla="*/ 169041 h 1775176"/>
              <a:gd name="connsiteX80" fmla="*/ 833718 w 1389529"/>
              <a:gd name="connsiteY80" fmla="*/ 151111 h 1775176"/>
              <a:gd name="connsiteX81" fmla="*/ 797859 w 1389529"/>
              <a:gd name="connsiteY81" fmla="*/ 142146 h 1775176"/>
              <a:gd name="connsiteX82" fmla="*/ 735106 w 1389529"/>
              <a:gd name="connsiteY82" fmla="*/ 115252 h 1775176"/>
              <a:gd name="connsiteX83" fmla="*/ 717176 w 1389529"/>
              <a:gd name="connsiteY83" fmla="*/ 97323 h 1775176"/>
              <a:gd name="connsiteX84" fmla="*/ 681318 w 1389529"/>
              <a:gd name="connsiteY84" fmla="*/ 79394 h 1775176"/>
              <a:gd name="connsiteX85" fmla="*/ 663388 w 1389529"/>
              <a:gd name="connsiteY85" fmla="*/ 61464 h 1775176"/>
              <a:gd name="connsiteX86" fmla="*/ 636494 w 1389529"/>
              <a:gd name="connsiteY86" fmla="*/ 43535 h 1775176"/>
              <a:gd name="connsiteX87" fmla="*/ 618565 w 1389529"/>
              <a:gd name="connsiteY87" fmla="*/ 25605 h 1775176"/>
              <a:gd name="connsiteX88" fmla="*/ 591671 w 1389529"/>
              <a:gd name="connsiteY88" fmla="*/ 7676 h 1775176"/>
              <a:gd name="connsiteX89" fmla="*/ 542906 w 1389529"/>
              <a:gd name="connsiteY89" fmla="*/ 15525 h 1775176"/>
              <a:gd name="connsiteX90" fmla="*/ 439561 w 1389529"/>
              <a:gd name="connsiteY90" fmla="*/ 65002 h 1775176"/>
              <a:gd name="connsiteX91" fmla="*/ 402619 w 1389529"/>
              <a:gd name="connsiteY91" fmla="*/ 94222 h 1775176"/>
              <a:gd name="connsiteX92" fmla="*/ 332186 w 1389529"/>
              <a:gd name="connsiteY92" fmla="*/ 145925 h 1775176"/>
              <a:gd name="connsiteX0" fmla="*/ 332186 w 1389529"/>
              <a:gd name="connsiteY0" fmla="*/ 145925 h 1790285"/>
              <a:gd name="connsiteX1" fmla="*/ 295735 w 1389529"/>
              <a:gd name="connsiteY1" fmla="*/ 187309 h 1790285"/>
              <a:gd name="connsiteX2" fmla="*/ 251995 w 1389529"/>
              <a:gd name="connsiteY2" fmla="*/ 233974 h 1790285"/>
              <a:gd name="connsiteX3" fmla="*/ 234065 w 1389529"/>
              <a:gd name="connsiteY3" fmla="*/ 251661 h 1790285"/>
              <a:gd name="connsiteX4" fmla="*/ 188158 w 1389529"/>
              <a:gd name="connsiteY4" fmla="*/ 303851 h 1790285"/>
              <a:gd name="connsiteX5" fmla="*/ 175253 w 1389529"/>
              <a:gd name="connsiteY5" fmla="*/ 332345 h 1790285"/>
              <a:gd name="connsiteX6" fmla="*/ 155650 w 1389529"/>
              <a:gd name="connsiteY6" fmla="*/ 348190 h 1790285"/>
              <a:gd name="connsiteX7" fmla="*/ 141660 w 1389529"/>
              <a:gd name="connsiteY7" fmla="*/ 373243 h 1790285"/>
              <a:gd name="connsiteX8" fmla="*/ 120382 w 1389529"/>
              <a:gd name="connsiteY8" fmla="*/ 396453 h 1790285"/>
              <a:gd name="connsiteX9" fmla="*/ 104718 w 1389529"/>
              <a:gd name="connsiteY9" fmla="*/ 425189 h 1790285"/>
              <a:gd name="connsiteX10" fmla="*/ 78907 w 1389529"/>
              <a:gd name="connsiteY10" fmla="*/ 482660 h 1790285"/>
              <a:gd name="connsiteX11" fmla="*/ 66002 w 1389529"/>
              <a:gd name="connsiteY11" fmla="*/ 507712 h 1790285"/>
              <a:gd name="connsiteX12" fmla="*/ 48071 w 1389529"/>
              <a:gd name="connsiteY12" fmla="*/ 532039 h 1790285"/>
              <a:gd name="connsiteX13" fmla="*/ 8965 w 1389529"/>
              <a:gd name="connsiteY13" fmla="*/ 572452 h 1790285"/>
              <a:gd name="connsiteX14" fmla="*/ 0 w 1389529"/>
              <a:gd name="connsiteY14" fmla="*/ 626241 h 1790285"/>
              <a:gd name="connsiteX15" fmla="*/ 8965 w 1389529"/>
              <a:gd name="connsiteY15" fmla="*/ 814499 h 1790285"/>
              <a:gd name="connsiteX16" fmla="*/ 16847 w 1389529"/>
              <a:gd name="connsiteY16" fmla="*/ 837954 h 1790285"/>
              <a:gd name="connsiteX17" fmla="*/ 27486 w 1389529"/>
              <a:gd name="connsiteY17" fmla="*/ 877495 h 1790285"/>
              <a:gd name="connsiteX18" fmla="*/ 38716 w 1389529"/>
              <a:gd name="connsiteY18" fmla="*/ 920719 h 1790285"/>
              <a:gd name="connsiteX19" fmla="*/ 49357 w 1389529"/>
              <a:gd name="connsiteY19" fmla="*/ 967142 h 1790285"/>
              <a:gd name="connsiteX20" fmla="*/ 67285 w 1389529"/>
              <a:gd name="connsiteY20" fmla="*/ 1031978 h 1790285"/>
              <a:gd name="connsiteX21" fmla="*/ 93588 w 1389529"/>
              <a:gd name="connsiteY21" fmla="*/ 1114259 h 1790285"/>
              <a:gd name="connsiteX22" fmla="*/ 100877 w 1389529"/>
              <a:gd name="connsiteY22" fmla="*/ 1141153 h 1790285"/>
              <a:gd name="connsiteX23" fmla="*/ 121074 w 1389529"/>
              <a:gd name="connsiteY23" fmla="*/ 1227360 h 1790285"/>
              <a:gd name="connsiteX24" fmla="*/ 137328 w 1389529"/>
              <a:gd name="connsiteY24" fmla="*/ 1290356 h 1790285"/>
              <a:gd name="connsiteX25" fmla="*/ 158607 w 1389529"/>
              <a:gd name="connsiteY25" fmla="*/ 1342061 h 1790285"/>
              <a:gd name="connsiteX26" fmla="*/ 197223 w 1389529"/>
              <a:gd name="connsiteY26" fmla="*/ 1442029 h 1790285"/>
              <a:gd name="connsiteX27" fmla="*/ 206188 w 1389529"/>
              <a:gd name="connsiteY27" fmla="*/ 1468923 h 1790285"/>
              <a:gd name="connsiteX28" fmla="*/ 224118 w 1389529"/>
              <a:gd name="connsiteY28" fmla="*/ 1486852 h 1790285"/>
              <a:gd name="connsiteX29" fmla="*/ 233082 w 1389529"/>
              <a:gd name="connsiteY29" fmla="*/ 1513746 h 1790285"/>
              <a:gd name="connsiteX30" fmla="*/ 251012 w 1389529"/>
              <a:gd name="connsiteY30" fmla="*/ 1531676 h 1790285"/>
              <a:gd name="connsiteX31" fmla="*/ 268941 w 1389529"/>
              <a:gd name="connsiteY31" fmla="*/ 1558570 h 1790285"/>
              <a:gd name="connsiteX32" fmla="*/ 277906 w 1389529"/>
              <a:gd name="connsiteY32" fmla="*/ 1594429 h 1790285"/>
              <a:gd name="connsiteX33" fmla="*/ 358588 w 1389529"/>
              <a:gd name="connsiteY33" fmla="*/ 1666146 h 1790285"/>
              <a:gd name="connsiteX34" fmla="*/ 376518 w 1389529"/>
              <a:gd name="connsiteY34" fmla="*/ 1684076 h 1790285"/>
              <a:gd name="connsiteX35" fmla="*/ 388340 w 1389529"/>
              <a:gd name="connsiteY35" fmla="*/ 1759331 h 1790285"/>
              <a:gd name="connsiteX36" fmla="*/ 459467 w 1389529"/>
              <a:gd name="connsiteY36" fmla="*/ 1775176 h 1790285"/>
              <a:gd name="connsiteX37" fmla="*/ 618565 w 1389529"/>
              <a:gd name="connsiteY37" fmla="*/ 1702005 h 1790285"/>
              <a:gd name="connsiteX38" fmla="*/ 645459 w 1389529"/>
              <a:gd name="connsiteY38" fmla="*/ 1693041 h 1790285"/>
              <a:gd name="connsiteX39" fmla="*/ 699247 w 1389529"/>
              <a:gd name="connsiteY39" fmla="*/ 1657182 h 1790285"/>
              <a:gd name="connsiteX40" fmla="*/ 735106 w 1389529"/>
              <a:gd name="connsiteY40" fmla="*/ 1621323 h 1790285"/>
              <a:gd name="connsiteX41" fmla="*/ 762000 w 1389529"/>
              <a:gd name="connsiteY41" fmla="*/ 1603394 h 1790285"/>
              <a:gd name="connsiteX42" fmla="*/ 797859 w 1389529"/>
              <a:gd name="connsiteY42" fmla="*/ 1567535 h 1790285"/>
              <a:gd name="connsiteX43" fmla="*/ 833718 w 1389529"/>
              <a:gd name="connsiteY43" fmla="*/ 1531676 h 1790285"/>
              <a:gd name="connsiteX44" fmla="*/ 851647 w 1389529"/>
              <a:gd name="connsiteY44" fmla="*/ 1513746 h 1790285"/>
              <a:gd name="connsiteX45" fmla="*/ 878541 w 1389529"/>
              <a:gd name="connsiteY45" fmla="*/ 1495817 h 1790285"/>
              <a:gd name="connsiteX46" fmla="*/ 896471 w 1389529"/>
              <a:gd name="connsiteY46" fmla="*/ 1477888 h 1790285"/>
              <a:gd name="connsiteX47" fmla="*/ 932329 w 1389529"/>
              <a:gd name="connsiteY47" fmla="*/ 1459958 h 1790285"/>
              <a:gd name="connsiteX48" fmla="*/ 950259 w 1389529"/>
              <a:gd name="connsiteY48" fmla="*/ 1442029 h 1790285"/>
              <a:gd name="connsiteX49" fmla="*/ 986118 w 1389529"/>
              <a:gd name="connsiteY49" fmla="*/ 1424099 h 1790285"/>
              <a:gd name="connsiteX50" fmla="*/ 1039906 w 1389529"/>
              <a:gd name="connsiteY50" fmla="*/ 1370311 h 1790285"/>
              <a:gd name="connsiteX51" fmla="*/ 1075765 w 1389529"/>
              <a:gd name="connsiteY51" fmla="*/ 1325488 h 1790285"/>
              <a:gd name="connsiteX52" fmla="*/ 1111623 w 1389529"/>
              <a:gd name="connsiteY52" fmla="*/ 1280664 h 1790285"/>
              <a:gd name="connsiteX53" fmla="*/ 1174376 w 1389529"/>
              <a:gd name="connsiteY53" fmla="*/ 1208946 h 1790285"/>
              <a:gd name="connsiteX54" fmla="*/ 1228165 w 1389529"/>
              <a:gd name="connsiteY54" fmla="*/ 1173088 h 1790285"/>
              <a:gd name="connsiteX55" fmla="*/ 1246094 w 1389529"/>
              <a:gd name="connsiteY55" fmla="*/ 1155158 h 1790285"/>
              <a:gd name="connsiteX56" fmla="*/ 1272988 w 1389529"/>
              <a:gd name="connsiteY56" fmla="*/ 1137229 h 1790285"/>
              <a:gd name="connsiteX57" fmla="*/ 1308847 w 1389529"/>
              <a:gd name="connsiteY57" fmla="*/ 1092405 h 1790285"/>
              <a:gd name="connsiteX58" fmla="*/ 1353671 w 1389529"/>
              <a:gd name="connsiteY58" fmla="*/ 1047582 h 1790285"/>
              <a:gd name="connsiteX59" fmla="*/ 1362635 w 1389529"/>
              <a:gd name="connsiteY59" fmla="*/ 1011723 h 1790285"/>
              <a:gd name="connsiteX60" fmla="*/ 1371600 w 1389529"/>
              <a:gd name="connsiteY60" fmla="*/ 984829 h 1790285"/>
              <a:gd name="connsiteX61" fmla="*/ 1389529 w 1389529"/>
              <a:gd name="connsiteY61" fmla="*/ 913111 h 1790285"/>
              <a:gd name="connsiteX62" fmla="*/ 1371600 w 1389529"/>
              <a:gd name="connsiteY62" fmla="*/ 760711 h 1790285"/>
              <a:gd name="connsiteX63" fmla="*/ 1344706 w 1389529"/>
              <a:gd name="connsiteY63" fmla="*/ 697958 h 1790285"/>
              <a:gd name="connsiteX64" fmla="*/ 1317812 w 1389529"/>
              <a:gd name="connsiteY64" fmla="*/ 635205 h 1790285"/>
              <a:gd name="connsiteX65" fmla="*/ 1308847 w 1389529"/>
              <a:gd name="connsiteY65" fmla="*/ 599346 h 1790285"/>
              <a:gd name="connsiteX66" fmla="*/ 1272988 w 1389529"/>
              <a:gd name="connsiteY66" fmla="*/ 545558 h 1790285"/>
              <a:gd name="connsiteX67" fmla="*/ 1255059 w 1389529"/>
              <a:gd name="connsiteY67" fmla="*/ 518664 h 1790285"/>
              <a:gd name="connsiteX68" fmla="*/ 1237129 w 1389529"/>
              <a:gd name="connsiteY68" fmla="*/ 500735 h 1790285"/>
              <a:gd name="connsiteX69" fmla="*/ 1201271 w 1389529"/>
              <a:gd name="connsiteY69" fmla="*/ 446946 h 1790285"/>
              <a:gd name="connsiteX70" fmla="*/ 1165412 w 1389529"/>
              <a:gd name="connsiteY70" fmla="*/ 402123 h 1790285"/>
              <a:gd name="connsiteX71" fmla="*/ 1111623 w 1389529"/>
              <a:gd name="connsiteY71" fmla="*/ 357299 h 1790285"/>
              <a:gd name="connsiteX72" fmla="*/ 1084729 w 1389529"/>
              <a:gd name="connsiteY72" fmla="*/ 330405 h 1790285"/>
              <a:gd name="connsiteX73" fmla="*/ 1057835 w 1389529"/>
              <a:gd name="connsiteY73" fmla="*/ 312476 h 1790285"/>
              <a:gd name="connsiteX74" fmla="*/ 1039906 w 1389529"/>
              <a:gd name="connsiteY74" fmla="*/ 294546 h 1790285"/>
              <a:gd name="connsiteX75" fmla="*/ 986118 w 1389529"/>
              <a:gd name="connsiteY75" fmla="*/ 258688 h 1790285"/>
              <a:gd name="connsiteX76" fmla="*/ 950259 w 1389529"/>
              <a:gd name="connsiteY76" fmla="*/ 231794 h 1790285"/>
              <a:gd name="connsiteX77" fmla="*/ 932329 w 1389529"/>
              <a:gd name="connsiteY77" fmla="*/ 213864 h 1790285"/>
              <a:gd name="connsiteX78" fmla="*/ 905435 w 1389529"/>
              <a:gd name="connsiteY78" fmla="*/ 204899 h 1790285"/>
              <a:gd name="connsiteX79" fmla="*/ 851647 w 1389529"/>
              <a:gd name="connsiteY79" fmla="*/ 169041 h 1790285"/>
              <a:gd name="connsiteX80" fmla="*/ 833718 w 1389529"/>
              <a:gd name="connsiteY80" fmla="*/ 151111 h 1790285"/>
              <a:gd name="connsiteX81" fmla="*/ 797859 w 1389529"/>
              <a:gd name="connsiteY81" fmla="*/ 142146 h 1790285"/>
              <a:gd name="connsiteX82" fmla="*/ 735106 w 1389529"/>
              <a:gd name="connsiteY82" fmla="*/ 115252 h 1790285"/>
              <a:gd name="connsiteX83" fmla="*/ 717176 w 1389529"/>
              <a:gd name="connsiteY83" fmla="*/ 97323 h 1790285"/>
              <a:gd name="connsiteX84" fmla="*/ 681318 w 1389529"/>
              <a:gd name="connsiteY84" fmla="*/ 79394 h 1790285"/>
              <a:gd name="connsiteX85" fmla="*/ 663388 w 1389529"/>
              <a:gd name="connsiteY85" fmla="*/ 61464 h 1790285"/>
              <a:gd name="connsiteX86" fmla="*/ 636494 w 1389529"/>
              <a:gd name="connsiteY86" fmla="*/ 43535 h 1790285"/>
              <a:gd name="connsiteX87" fmla="*/ 618565 w 1389529"/>
              <a:gd name="connsiteY87" fmla="*/ 25605 h 1790285"/>
              <a:gd name="connsiteX88" fmla="*/ 591671 w 1389529"/>
              <a:gd name="connsiteY88" fmla="*/ 7676 h 1790285"/>
              <a:gd name="connsiteX89" fmla="*/ 542906 w 1389529"/>
              <a:gd name="connsiteY89" fmla="*/ 15525 h 1790285"/>
              <a:gd name="connsiteX90" fmla="*/ 439561 w 1389529"/>
              <a:gd name="connsiteY90" fmla="*/ 65002 h 1790285"/>
              <a:gd name="connsiteX91" fmla="*/ 402619 w 1389529"/>
              <a:gd name="connsiteY91" fmla="*/ 94222 h 1790285"/>
              <a:gd name="connsiteX92" fmla="*/ 332186 w 1389529"/>
              <a:gd name="connsiteY92" fmla="*/ 145925 h 1790285"/>
              <a:gd name="connsiteX0" fmla="*/ 332186 w 1389529"/>
              <a:gd name="connsiteY0" fmla="*/ 145925 h 1790285"/>
              <a:gd name="connsiteX1" fmla="*/ 295735 w 1389529"/>
              <a:gd name="connsiteY1" fmla="*/ 187309 h 1790285"/>
              <a:gd name="connsiteX2" fmla="*/ 251995 w 1389529"/>
              <a:gd name="connsiteY2" fmla="*/ 233974 h 1790285"/>
              <a:gd name="connsiteX3" fmla="*/ 234065 w 1389529"/>
              <a:gd name="connsiteY3" fmla="*/ 251661 h 1790285"/>
              <a:gd name="connsiteX4" fmla="*/ 188158 w 1389529"/>
              <a:gd name="connsiteY4" fmla="*/ 303851 h 1790285"/>
              <a:gd name="connsiteX5" fmla="*/ 175253 w 1389529"/>
              <a:gd name="connsiteY5" fmla="*/ 332345 h 1790285"/>
              <a:gd name="connsiteX6" fmla="*/ 155650 w 1389529"/>
              <a:gd name="connsiteY6" fmla="*/ 348190 h 1790285"/>
              <a:gd name="connsiteX7" fmla="*/ 141660 w 1389529"/>
              <a:gd name="connsiteY7" fmla="*/ 373243 h 1790285"/>
              <a:gd name="connsiteX8" fmla="*/ 120382 w 1389529"/>
              <a:gd name="connsiteY8" fmla="*/ 396453 h 1790285"/>
              <a:gd name="connsiteX9" fmla="*/ 104718 w 1389529"/>
              <a:gd name="connsiteY9" fmla="*/ 425189 h 1790285"/>
              <a:gd name="connsiteX10" fmla="*/ 78907 w 1389529"/>
              <a:gd name="connsiteY10" fmla="*/ 482660 h 1790285"/>
              <a:gd name="connsiteX11" fmla="*/ 66002 w 1389529"/>
              <a:gd name="connsiteY11" fmla="*/ 507712 h 1790285"/>
              <a:gd name="connsiteX12" fmla="*/ 48071 w 1389529"/>
              <a:gd name="connsiteY12" fmla="*/ 532039 h 1790285"/>
              <a:gd name="connsiteX13" fmla="*/ 8965 w 1389529"/>
              <a:gd name="connsiteY13" fmla="*/ 572452 h 1790285"/>
              <a:gd name="connsiteX14" fmla="*/ 0 w 1389529"/>
              <a:gd name="connsiteY14" fmla="*/ 626241 h 1790285"/>
              <a:gd name="connsiteX15" fmla="*/ 8965 w 1389529"/>
              <a:gd name="connsiteY15" fmla="*/ 814499 h 1790285"/>
              <a:gd name="connsiteX16" fmla="*/ 16847 w 1389529"/>
              <a:gd name="connsiteY16" fmla="*/ 837954 h 1790285"/>
              <a:gd name="connsiteX17" fmla="*/ 27486 w 1389529"/>
              <a:gd name="connsiteY17" fmla="*/ 877495 h 1790285"/>
              <a:gd name="connsiteX18" fmla="*/ 38716 w 1389529"/>
              <a:gd name="connsiteY18" fmla="*/ 920719 h 1790285"/>
              <a:gd name="connsiteX19" fmla="*/ 49357 w 1389529"/>
              <a:gd name="connsiteY19" fmla="*/ 967142 h 1790285"/>
              <a:gd name="connsiteX20" fmla="*/ 67285 w 1389529"/>
              <a:gd name="connsiteY20" fmla="*/ 1031978 h 1790285"/>
              <a:gd name="connsiteX21" fmla="*/ 93588 w 1389529"/>
              <a:gd name="connsiteY21" fmla="*/ 1114259 h 1790285"/>
              <a:gd name="connsiteX22" fmla="*/ 100877 w 1389529"/>
              <a:gd name="connsiteY22" fmla="*/ 1141153 h 1790285"/>
              <a:gd name="connsiteX23" fmla="*/ 121074 w 1389529"/>
              <a:gd name="connsiteY23" fmla="*/ 1227360 h 1790285"/>
              <a:gd name="connsiteX24" fmla="*/ 137328 w 1389529"/>
              <a:gd name="connsiteY24" fmla="*/ 1290356 h 1790285"/>
              <a:gd name="connsiteX25" fmla="*/ 158607 w 1389529"/>
              <a:gd name="connsiteY25" fmla="*/ 1342061 h 1790285"/>
              <a:gd name="connsiteX26" fmla="*/ 197223 w 1389529"/>
              <a:gd name="connsiteY26" fmla="*/ 1442029 h 1790285"/>
              <a:gd name="connsiteX27" fmla="*/ 206188 w 1389529"/>
              <a:gd name="connsiteY27" fmla="*/ 1468923 h 1790285"/>
              <a:gd name="connsiteX28" fmla="*/ 224118 w 1389529"/>
              <a:gd name="connsiteY28" fmla="*/ 1486852 h 1790285"/>
              <a:gd name="connsiteX29" fmla="*/ 233082 w 1389529"/>
              <a:gd name="connsiteY29" fmla="*/ 1513746 h 1790285"/>
              <a:gd name="connsiteX30" fmla="*/ 251012 w 1389529"/>
              <a:gd name="connsiteY30" fmla="*/ 1531676 h 1790285"/>
              <a:gd name="connsiteX31" fmla="*/ 268941 w 1389529"/>
              <a:gd name="connsiteY31" fmla="*/ 1558570 h 1790285"/>
              <a:gd name="connsiteX32" fmla="*/ 277906 w 1389529"/>
              <a:gd name="connsiteY32" fmla="*/ 1594429 h 1790285"/>
              <a:gd name="connsiteX33" fmla="*/ 358588 w 1389529"/>
              <a:gd name="connsiteY33" fmla="*/ 1666146 h 1790285"/>
              <a:gd name="connsiteX34" fmla="*/ 353073 w 1389529"/>
              <a:gd name="connsiteY34" fmla="*/ 1741159 h 1790285"/>
              <a:gd name="connsiteX35" fmla="*/ 388340 w 1389529"/>
              <a:gd name="connsiteY35" fmla="*/ 1759331 h 1790285"/>
              <a:gd name="connsiteX36" fmla="*/ 459467 w 1389529"/>
              <a:gd name="connsiteY36" fmla="*/ 1775176 h 1790285"/>
              <a:gd name="connsiteX37" fmla="*/ 618565 w 1389529"/>
              <a:gd name="connsiteY37" fmla="*/ 1702005 h 1790285"/>
              <a:gd name="connsiteX38" fmla="*/ 645459 w 1389529"/>
              <a:gd name="connsiteY38" fmla="*/ 1693041 h 1790285"/>
              <a:gd name="connsiteX39" fmla="*/ 699247 w 1389529"/>
              <a:gd name="connsiteY39" fmla="*/ 1657182 h 1790285"/>
              <a:gd name="connsiteX40" fmla="*/ 735106 w 1389529"/>
              <a:gd name="connsiteY40" fmla="*/ 1621323 h 1790285"/>
              <a:gd name="connsiteX41" fmla="*/ 762000 w 1389529"/>
              <a:gd name="connsiteY41" fmla="*/ 1603394 h 1790285"/>
              <a:gd name="connsiteX42" fmla="*/ 797859 w 1389529"/>
              <a:gd name="connsiteY42" fmla="*/ 1567535 h 1790285"/>
              <a:gd name="connsiteX43" fmla="*/ 833718 w 1389529"/>
              <a:gd name="connsiteY43" fmla="*/ 1531676 h 1790285"/>
              <a:gd name="connsiteX44" fmla="*/ 851647 w 1389529"/>
              <a:gd name="connsiteY44" fmla="*/ 1513746 h 1790285"/>
              <a:gd name="connsiteX45" fmla="*/ 878541 w 1389529"/>
              <a:gd name="connsiteY45" fmla="*/ 1495817 h 1790285"/>
              <a:gd name="connsiteX46" fmla="*/ 896471 w 1389529"/>
              <a:gd name="connsiteY46" fmla="*/ 1477888 h 1790285"/>
              <a:gd name="connsiteX47" fmla="*/ 932329 w 1389529"/>
              <a:gd name="connsiteY47" fmla="*/ 1459958 h 1790285"/>
              <a:gd name="connsiteX48" fmla="*/ 950259 w 1389529"/>
              <a:gd name="connsiteY48" fmla="*/ 1442029 h 1790285"/>
              <a:gd name="connsiteX49" fmla="*/ 986118 w 1389529"/>
              <a:gd name="connsiteY49" fmla="*/ 1424099 h 1790285"/>
              <a:gd name="connsiteX50" fmla="*/ 1039906 w 1389529"/>
              <a:gd name="connsiteY50" fmla="*/ 1370311 h 1790285"/>
              <a:gd name="connsiteX51" fmla="*/ 1075765 w 1389529"/>
              <a:gd name="connsiteY51" fmla="*/ 1325488 h 1790285"/>
              <a:gd name="connsiteX52" fmla="*/ 1111623 w 1389529"/>
              <a:gd name="connsiteY52" fmla="*/ 1280664 h 1790285"/>
              <a:gd name="connsiteX53" fmla="*/ 1174376 w 1389529"/>
              <a:gd name="connsiteY53" fmla="*/ 1208946 h 1790285"/>
              <a:gd name="connsiteX54" fmla="*/ 1228165 w 1389529"/>
              <a:gd name="connsiteY54" fmla="*/ 1173088 h 1790285"/>
              <a:gd name="connsiteX55" fmla="*/ 1246094 w 1389529"/>
              <a:gd name="connsiteY55" fmla="*/ 1155158 h 1790285"/>
              <a:gd name="connsiteX56" fmla="*/ 1272988 w 1389529"/>
              <a:gd name="connsiteY56" fmla="*/ 1137229 h 1790285"/>
              <a:gd name="connsiteX57" fmla="*/ 1308847 w 1389529"/>
              <a:gd name="connsiteY57" fmla="*/ 1092405 h 1790285"/>
              <a:gd name="connsiteX58" fmla="*/ 1353671 w 1389529"/>
              <a:gd name="connsiteY58" fmla="*/ 1047582 h 1790285"/>
              <a:gd name="connsiteX59" fmla="*/ 1362635 w 1389529"/>
              <a:gd name="connsiteY59" fmla="*/ 1011723 h 1790285"/>
              <a:gd name="connsiteX60" fmla="*/ 1371600 w 1389529"/>
              <a:gd name="connsiteY60" fmla="*/ 984829 h 1790285"/>
              <a:gd name="connsiteX61" fmla="*/ 1389529 w 1389529"/>
              <a:gd name="connsiteY61" fmla="*/ 913111 h 1790285"/>
              <a:gd name="connsiteX62" fmla="*/ 1371600 w 1389529"/>
              <a:gd name="connsiteY62" fmla="*/ 760711 h 1790285"/>
              <a:gd name="connsiteX63" fmla="*/ 1344706 w 1389529"/>
              <a:gd name="connsiteY63" fmla="*/ 697958 h 1790285"/>
              <a:gd name="connsiteX64" fmla="*/ 1317812 w 1389529"/>
              <a:gd name="connsiteY64" fmla="*/ 635205 h 1790285"/>
              <a:gd name="connsiteX65" fmla="*/ 1308847 w 1389529"/>
              <a:gd name="connsiteY65" fmla="*/ 599346 h 1790285"/>
              <a:gd name="connsiteX66" fmla="*/ 1272988 w 1389529"/>
              <a:gd name="connsiteY66" fmla="*/ 545558 h 1790285"/>
              <a:gd name="connsiteX67" fmla="*/ 1255059 w 1389529"/>
              <a:gd name="connsiteY67" fmla="*/ 518664 h 1790285"/>
              <a:gd name="connsiteX68" fmla="*/ 1237129 w 1389529"/>
              <a:gd name="connsiteY68" fmla="*/ 500735 h 1790285"/>
              <a:gd name="connsiteX69" fmla="*/ 1201271 w 1389529"/>
              <a:gd name="connsiteY69" fmla="*/ 446946 h 1790285"/>
              <a:gd name="connsiteX70" fmla="*/ 1165412 w 1389529"/>
              <a:gd name="connsiteY70" fmla="*/ 402123 h 1790285"/>
              <a:gd name="connsiteX71" fmla="*/ 1111623 w 1389529"/>
              <a:gd name="connsiteY71" fmla="*/ 357299 h 1790285"/>
              <a:gd name="connsiteX72" fmla="*/ 1084729 w 1389529"/>
              <a:gd name="connsiteY72" fmla="*/ 330405 h 1790285"/>
              <a:gd name="connsiteX73" fmla="*/ 1057835 w 1389529"/>
              <a:gd name="connsiteY73" fmla="*/ 312476 h 1790285"/>
              <a:gd name="connsiteX74" fmla="*/ 1039906 w 1389529"/>
              <a:gd name="connsiteY74" fmla="*/ 294546 h 1790285"/>
              <a:gd name="connsiteX75" fmla="*/ 986118 w 1389529"/>
              <a:gd name="connsiteY75" fmla="*/ 258688 h 1790285"/>
              <a:gd name="connsiteX76" fmla="*/ 950259 w 1389529"/>
              <a:gd name="connsiteY76" fmla="*/ 231794 h 1790285"/>
              <a:gd name="connsiteX77" fmla="*/ 932329 w 1389529"/>
              <a:gd name="connsiteY77" fmla="*/ 213864 h 1790285"/>
              <a:gd name="connsiteX78" fmla="*/ 905435 w 1389529"/>
              <a:gd name="connsiteY78" fmla="*/ 204899 h 1790285"/>
              <a:gd name="connsiteX79" fmla="*/ 851647 w 1389529"/>
              <a:gd name="connsiteY79" fmla="*/ 169041 h 1790285"/>
              <a:gd name="connsiteX80" fmla="*/ 833718 w 1389529"/>
              <a:gd name="connsiteY80" fmla="*/ 151111 h 1790285"/>
              <a:gd name="connsiteX81" fmla="*/ 797859 w 1389529"/>
              <a:gd name="connsiteY81" fmla="*/ 142146 h 1790285"/>
              <a:gd name="connsiteX82" fmla="*/ 735106 w 1389529"/>
              <a:gd name="connsiteY82" fmla="*/ 115252 h 1790285"/>
              <a:gd name="connsiteX83" fmla="*/ 717176 w 1389529"/>
              <a:gd name="connsiteY83" fmla="*/ 97323 h 1790285"/>
              <a:gd name="connsiteX84" fmla="*/ 681318 w 1389529"/>
              <a:gd name="connsiteY84" fmla="*/ 79394 h 1790285"/>
              <a:gd name="connsiteX85" fmla="*/ 663388 w 1389529"/>
              <a:gd name="connsiteY85" fmla="*/ 61464 h 1790285"/>
              <a:gd name="connsiteX86" fmla="*/ 636494 w 1389529"/>
              <a:gd name="connsiteY86" fmla="*/ 43535 h 1790285"/>
              <a:gd name="connsiteX87" fmla="*/ 618565 w 1389529"/>
              <a:gd name="connsiteY87" fmla="*/ 25605 h 1790285"/>
              <a:gd name="connsiteX88" fmla="*/ 591671 w 1389529"/>
              <a:gd name="connsiteY88" fmla="*/ 7676 h 1790285"/>
              <a:gd name="connsiteX89" fmla="*/ 542906 w 1389529"/>
              <a:gd name="connsiteY89" fmla="*/ 15525 h 1790285"/>
              <a:gd name="connsiteX90" fmla="*/ 439561 w 1389529"/>
              <a:gd name="connsiteY90" fmla="*/ 65002 h 1790285"/>
              <a:gd name="connsiteX91" fmla="*/ 402619 w 1389529"/>
              <a:gd name="connsiteY91" fmla="*/ 94222 h 1790285"/>
              <a:gd name="connsiteX92" fmla="*/ 332186 w 1389529"/>
              <a:gd name="connsiteY92" fmla="*/ 145925 h 1790285"/>
              <a:gd name="connsiteX0" fmla="*/ 332186 w 1389529"/>
              <a:gd name="connsiteY0" fmla="*/ 145925 h 1790285"/>
              <a:gd name="connsiteX1" fmla="*/ 295735 w 1389529"/>
              <a:gd name="connsiteY1" fmla="*/ 187309 h 1790285"/>
              <a:gd name="connsiteX2" fmla="*/ 251995 w 1389529"/>
              <a:gd name="connsiteY2" fmla="*/ 233974 h 1790285"/>
              <a:gd name="connsiteX3" fmla="*/ 234065 w 1389529"/>
              <a:gd name="connsiteY3" fmla="*/ 251661 h 1790285"/>
              <a:gd name="connsiteX4" fmla="*/ 188158 w 1389529"/>
              <a:gd name="connsiteY4" fmla="*/ 303851 h 1790285"/>
              <a:gd name="connsiteX5" fmla="*/ 175253 w 1389529"/>
              <a:gd name="connsiteY5" fmla="*/ 332345 h 1790285"/>
              <a:gd name="connsiteX6" fmla="*/ 155650 w 1389529"/>
              <a:gd name="connsiteY6" fmla="*/ 348190 h 1790285"/>
              <a:gd name="connsiteX7" fmla="*/ 141660 w 1389529"/>
              <a:gd name="connsiteY7" fmla="*/ 373243 h 1790285"/>
              <a:gd name="connsiteX8" fmla="*/ 120382 w 1389529"/>
              <a:gd name="connsiteY8" fmla="*/ 396453 h 1790285"/>
              <a:gd name="connsiteX9" fmla="*/ 104718 w 1389529"/>
              <a:gd name="connsiteY9" fmla="*/ 425189 h 1790285"/>
              <a:gd name="connsiteX10" fmla="*/ 78907 w 1389529"/>
              <a:gd name="connsiteY10" fmla="*/ 482660 h 1790285"/>
              <a:gd name="connsiteX11" fmla="*/ 66002 w 1389529"/>
              <a:gd name="connsiteY11" fmla="*/ 507712 h 1790285"/>
              <a:gd name="connsiteX12" fmla="*/ 48071 w 1389529"/>
              <a:gd name="connsiteY12" fmla="*/ 532039 h 1790285"/>
              <a:gd name="connsiteX13" fmla="*/ 8965 w 1389529"/>
              <a:gd name="connsiteY13" fmla="*/ 572452 h 1790285"/>
              <a:gd name="connsiteX14" fmla="*/ 0 w 1389529"/>
              <a:gd name="connsiteY14" fmla="*/ 626241 h 1790285"/>
              <a:gd name="connsiteX15" fmla="*/ 8965 w 1389529"/>
              <a:gd name="connsiteY15" fmla="*/ 814499 h 1790285"/>
              <a:gd name="connsiteX16" fmla="*/ 16847 w 1389529"/>
              <a:gd name="connsiteY16" fmla="*/ 837954 h 1790285"/>
              <a:gd name="connsiteX17" fmla="*/ 27486 w 1389529"/>
              <a:gd name="connsiteY17" fmla="*/ 877495 h 1790285"/>
              <a:gd name="connsiteX18" fmla="*/ 38716 w 1389529"/>
              <a:gd name="connsiteY18" fmla="*/ 920719 h 1790285"/>
              <a:gd name="connsiteX19" fmla="*/ 49357 w 1389529"/>
              <a:gd name="connsiteY19" fmla="*/ 967142 h 1790285"/>
              <a:gd name="connsiteX20" fmla="*/ 67285 w 1389529"/>
              <a:gd name="connsiteY20" fmla="*/ 1031978 h 1790285"/>
              <a:gd name="connsiteX21" fmla="*/ 93588 w 1389529"/>
              <a:gd name="connsiteY21" fmla="*/ 1114259 h 1790285"/>
              <a:gd name="connsiteX22" fmla="*/ 100877 w 1389529"/>
              <a:gd name="connsiteY22" fmla="*/ 1141153 h 1790285"/>
              <a:gd name="connsiteX23" fmla="*/ 121074 w 1389529"/>
              <a:gd name="connsiteY23" fmla="*/ 1227360 h 1790285"/>
              <a:gd name="connsiteX24" fmla="*/ 137328 w 1389529"/>
              <a:gd name="connsiteY24" fmla="*/ 1290356 h 1790285"/>
              <a:gd name="connsiteX25" fmla="*/ 158607 w 1389529"/>
              <a:gd name="connsiteY25" fmla="*/ 1342061 h 1790285"/>
              <a:gd name="connsiteX26" fmla="*/ 197223 w 1389529"/>
              <a:gd name="connsiteY26" fmla="*/ 1442029 h 1790285"/>
              <a:gd name="connsiteX27" fmla="*/ 206188 w 1389529"/>
              <a:gd name="connsiteY27" fmla="*/ 1468923 h 1790285"/>
              <a:gd name="connsiteX28" fmla="*/ 224118 w 1389529"/>
              <a:gd name="connsiteY28" fmla="*/ 1486852 h 1790285"/>
              <a:gd name="connsiteX29" fmla="*/ 233082 w 1389529"/>
              <a:gd name="connsiteY29" fmla="*/ 1513746 h 1790285"/>
              <a:gd name="connsiteX30" fmla="*/ 251012 w 1389529"/>
              <a:gd name="connsiteY30" fmla="*/ 1531676 h 1790285"/>
              <a:gd name="connsiteX31" fmla="*/ 268941 w 1389529"/>
              <a:gd name="connsiteY31" fmla="*/ 1558570 h 1790285"/>
              <a:gd name="connsiteX32" fmla="*/ 277906 w 1389529"/>
              <a:gd name="connsiteY32" fmla="*/ 1594429 h 1790285"/>
              <a:gd name="connsiteX33" fmla="*/ 328446 w 1389529"/>
              <a:gd name="connsiteY33" fmla="*/ 1710340 h 1790285"/>
              <a:gd name="connsiteX34" fmla="*/ 353073 w 1389529"/>
              <a:gd name="connsiteY34" fmla="*/ 1741159 h 1790285"/>
              <a:gd name="connsiteX35" fmla="*/ 388340 w 1389529"/>
              <a:gd name="connsiteY35" fmla="*/ 1759331 h 1790285"/>
              <a:gd name="connsiteX36" fmla="*/ 459467 w 1389529"/>
              <a:gd name="connsiteY36" fmla="*/ 1775176 h 1790285"/>
              <a:gd name="connsiteX37" fmla="*/ 618565 w 1389529"/>
              <a:gd name="connsiteY37" fmla="*/ 1702005 h 1790285"/>
              <a:gd name="connsiteX38" fmla="*/ 645459 w 1389529"/>
              <a:gd name="connsiteY38" fmla="*/ 1693041 h 1790285"/>
              <a:gd name="connsiteX39" fmla="*/ 699247 w 1389529"/>
              <a:gd name="connsiteY39" fmla="*/ 1657182 h 1790285"/>
              <a:gd name="connsiteX40" fmla="*/ 735106 w 1389529"/>
              <a:gd name="connsiteY40" fmla="*/ 1621323 h 1790285"/>
              <a:gd name="connsiteX41" fmla="*/ 762000 w 1389529"/>
              <a:gd name="connsiteY41" fmla="*/ 1603394 h 1790285"/>
              <a:gd name="connsiteX42" fmla="*/ 797859 w 1389529"/>
              <a:gd name="connsiteY42" fmla="*/ 1567535 h 1790285"/>
              <a:gd name="connsiteX43" fmla="*/ 833718 w 1389529"/>
              <a:gd name="connsiteY43" fmla="*/ 1531676 h 1790285"/>
              <a:gd name="connsiteX44" fmla="*/ 851647 w 1389529"/>
              <a:gd name="connsiteY44" fmla="*/ 1513746 h 1790285"/>
              <a:gd name="connsiteX45" fmla="*/ 878541 w 1389529"/>
              <a:gd name="connsiteY45" fmla="*/ 1495817 h 1790285"/>
              <a:gd name="connsiteX46" fmla="*/ 896471 w 1389529"/>
              <a:gd name="connsiteY46" fmla="*/ 1477888 h 1790285"/>
              <a:gd name="connsiteX47" fmla="*/ 932329 w 1389529"/>
              <a:gd name="connsiteY47" fmla="*/ 1459958 h 1790285"/>
              <a:gd name="connsiteX48" fmla="*/ 950259 w 1389529"/>
              <a:gd name="connsiteY48" fmla="*/ 1442029 h 1790285"/>
              <a:gd name="connsiteX49" fmla="*/ 986118 w 1389529"/>
              <a:gd name="connsiteY49" fmla="*/ 1424099 h 1790285"/>
              <a:gd name="connsiteX50" fmla="*/ 1039906 w 1389529"/>
              <a:gd name="connsiteY50" fmla="*/ 1370311 h 1790285"/>
              <a:gd name="connsiteX51" fmla="*/ 1075765 w 1389529"/>
              <a:gd name="connsiteY51" fmla="*/ 1325488 h 1790285"/>
              <a:gd name="connsiteX52" fmla="*/ 1111623 w 1389529"/>
              <a:gd name="connsiteY52" fmla="*/ 1280664 h 1790285"/>
              <a:gd name="connsiteX53" fmla="*/ 1174376 w 1389529"/>
              <a:gd name="connsiteY53" fmla="*/ 1208946 h 1790285"/>
              <a:gd name="connsiteX54" fmla="*/ 1228165 w 1389529"/>
              <a:gd name="connsiteY54" fmla="*/ 1173088 h 1790285"/>
              <a:gd name="connsiteX55" fmla="*/ 1246094 w 1389529"/>
              <a:gd name="connsiteY55" fmla="*/ 1155158 h 1790285"/>
              <a:gd name="connsiteX56" fmla="*/ 1272988 w 1389529"/>
              <a:gd name="connsiteY56" fmla="*/ 1137229 h 1790285"/>
              <a:gd name="connsiteX57" fmla="*/ 1308847 w 1389529"/>
              <a:gd name="connsiteY57" fmla="*/ 1092405 h 1790285"/>
              <a:gd name="connsiteX58" fmla="*/ 1353671 w 1389529"/>
              <a:gd name="connsiteY58" fmla="*/ 1047582 h 1790285"/>
              <a:gd name="connsiteX59" fmla="*/ 1362635 w 1389529"/>
              <a:gd name="connsiteY59" fmla="*/ 1011723 h 1790285"/>
              <a:gd name="connsiteX60" fmla="*/ 1371600 w 1389529"/>
              <a:gd name="connsiteY60" fmla="*/ 984829 h 1790285"/>
              <a:gd name="connsiteX61" fmla="*/ 1389529 w 1389529"/>
              <a:gd name="connsiteY61" fmla="*/ 913111 h 1790285"/>
              <a:gd name="connsiteX62" fmla="*/ 1371600 w 1389529"/>
              <a:gd name="connsiteY62" fmla="*/ 760711 h 1790285"/>
              <a:gd name="connsiteX63" fmla="*/ 1344706 w 1389529"/>
              <a:gd name="connsiteY63" fmla="*/ 697958 h 1790285"/>
              <a:gd name="connsiteX64" fmla="*/ 1317812 w 1389529"/>
              <a:gd name="connsiteY64" fmla="*/ 635205 h 1790285"/>
              <a:gd name="connsiteX65" fmla="*/ 1308847 w 1389529"/>
              <a:gd name="connsiteY65" fmla="*/ 599346 h 1790285"/>
              <a:gd name="connsiteX66" fmla="*/ 1272988 w 1389529"/>
              <a:gd name="connsiteY66" fmla="*/ 545558 h 1790285"/>
              <a:gd name="connsiteX67" fmla="*/ 1255059 w 1389529"/>
              <a:gd name="connsiteY67" fmla="*/ 518664 h 1790285"/>
              <a:gd name="connsiteX68" fmla="*/ 1237129 w 1389529"/>
              <a:gd name="connsiteY68" fmla="*/ 500735 h 1790285"/>
              <a:gd name="connsiteX69" fmla="*/ 1201271 w 1389529"/>
              <a:gd name="connsiteY69" fmla="*/ 446946 h 1790285"/>
              <a:gd name="connsiteX70" fmla="*/ 1165412 w 1389529"/>
              <a:gd name="connsiteY70" fmla="*/ 402123 h 1790285"/>
              <a:gd name="connsiteX71" fmla="*/ 1111623 w 1389529"/>
              <a:gd name="connsiteY71" fmla="*/ 357299 h 1790285"/>
              <a:gd name="connsiteX72" fmla="*/ 1084729 w 1389529"/>
              <a:gd name="connsiteY72" fmla="*/ 330405 h 1790285"/>
              <a:gd name="connsiteX73" fmla="*/ 1057835 w 1389529"/>
              <a:gd name="connsiteY73" fmla="*/ 312476 h 1790285"/>
              <a:gd name="connsiteX74" fmla="*/ 1039906 w 1389529"/>
              <a:gd name="connsiteY74" fmla="*/ 294546 h 1790285"/>
              <a:gd name="connsiteX75" fmla="*/ 986118 w 1389529"/>
              <a:gd name="connsiteY75" fmla="*/ 258688 h 1790285"/>
              <a:gd name="connsiteX76" fmla="*/ 950259 w 1389529"/>
              <a:gd name="connsiteY76" fmla="*/ 231794 h 1790285"/>
              <a:gd name="connsiteX77" fmla="*/ 932329 w 1389529"/>
              <a:gd name="connsiteY77" fmla="*/ 213864 h 1790285"/>
              <a:gd name="connsiteX78" fmla="*/ 905435 w 1389529"/>
              <a:gd name="connsiteY78" fmla="*/ 204899 h 1790285"/>
              <a:gd name="connsiteX79" fmla="*/ 851647 w 1389529"/>
              <a:gd name="connsiteY79" fmla="*/ 169041 h 1790285"/>
              <a:gd name="connsiteX80" fmla="*/ 833718 w 1389529"/>
              <a:gd name="connsiteY80" fmla="*/ 151111 h 1790285"/>
              <a:gd name="connsiteX81" fmla="*/ 797859 w 1389529"/>
              <a:gd name="connsiteY81" fmla="*/ 142146 h 1790285"/>
              <a:gd name="connsiteX82" fmla="*/ 735106 w 1389529"/>
              <a:gd name="connsiteY82" fmla="*/ 115252 h 1790285"/>
              <a:gd name="connsiteX83" fmla="*/ 717176 w 1389529"/>
              <a:gd name="connsiteY83" fmla="*/ 97323 h 1790285"/>
              <a:gd name="connsiteX84" fmla="*/ 681318 w 1389529"/>
              <a:gd name="connsiteY84" fmla="*/ 79394 h 1790285"/>
              <a:gd name="connsiteX85" fmla="*/ 663388 w 1389529"/>
              <a:gd name="connsiteY85" fmla="*/ 61464 h 1790285"/>
              <a:gd name="connsiteX86" fmla="*/ 636494 w 1389529"/>
              <a:gd name="connsiteY86" fmla="*/ 43535 h 1790285"/>
              <a:gd name="connsiteX87" fmla="*/ 618565 w 1389529"/>
              <a:gd name="connsiteY87" fmla="*/ 25605 h 1790285"/>
              <a:gd name="connsiteX88" fmla="*/ 591671 w 1389529"/>
              <a:gd name="connsiteY88" fmla="*/ 7676 h 1790285"/>
              <a:gd name="connsiteX89" fmla="*/ 542906 w 1389529"/>
              <a:gd name="connsiteY89" fmla="*/ 15525 h 1790285"/>
              <a:gd name="connsiteX90" fmla="*/ 439561 w 1389529"/>
              <a:gd name="connsiteY90" fmla="*/ 65002 h 1790285"/>
              <a:gd name="connsiteX91" fmla="*/ 402619 w 1389529"/>
              <a:gd name="connsiteY91" fmla="*/ 94222 h 1790285"/>
              <a:gd name="connsiteX92" fmla="*/ 332186 w 1389529"/>
              <a:gd name="connsiteY92" fmla="*/ 145925 h 1790285"/>
              <a:gd name="connsiteX0" fmla="*/ 332186 w 1389529"/>
              <a:gd name="connsiteY0" fmla="*/ 145925 h 1790285"/>
              <a:gd name="connsiteX1" fmla="*/ 295735 w 1389529"/>
              <a:gd name="connsiteY1" fmla="*/ 187309 h 1790285"/>
              <a:gd name="connsiteX2" fmla="*/ 251995 w 1389529"/>
              <a:gd name="connsiteY2" fmla="*/ 233974 h 1790285"/>
              <a:gd name="connsiteX3" fmla="*/ 234065 w 1389529"/>
              <a:gd name="connsiteY3" fmla="*/ 251661 h 1790285"/>
              <a:gd name="connsiteX4" fmla="*/ 188158 w 1389529"/>
              <a:gd name="connsiteY4" fmla="*/ 303851 h 1790285"/>
              <a:gd name="connsiteX5" fmla="*/ 175253 w 1389529"/>
              <a:gd name="connsiteY5" fmla="*/ 332345 h 1790285"/>
              <a:gd name="connsiteX6" fmla="*/ 155650 w 1389529"/>
              <a:gd name="connsiteY6" fmla="*/ 348190 h 1790285"/>
              <a:gd name="connsiteX7" fmla="*/ 141660 w 1389529"/>
              <a:gd name="connsiteY7" fmla="*/ 373243 h 1790285"/>
              <a:gd name="connsiteX8" fmla="*/ 120382 w 1389529"/>
              <a:gd name="connsiteY8" fmla="*/ 396453 h 1790285"/>
              <a:gd name="connsiteX9" fmla="*/ 104718 w 1389529"/>
              <a:gd name="connsiteY9" fmla="*/ 425189 h 1790285"/>
              <a:gd name="connsiteX10" fmla="*/ 78907 w 1389529"/>
              <a:gd name="connsiteY10" fmla="*/ 482660 h 1790285"/>
              <a:gd name="connsiteX11" fmla="*/ 66002 w 1389529"/>
              <a:gd name="connsiteY11" fmla="*/ 507712 h 1790285"/>
              <a:gd name="connsiteX12" fmla="*/ 48071 w 1389529"/>
              <a:gd name="connsiteY12" fmla="*/ 532039 h 1790285"/>
              <a:gd name="connsiteX13" fmla="*/ 8965 w 1389529"/>
              <a:gd name="connsiteY13" fmla="*/ 572452 h 1790285"/>
              <a:gd name="connsiteX14" fmla="*/ 0 w 1389529"/>
              <a:gd name="connsiteY14" fmla="*/ 626241 h 1790285"/>
              <a:gd name="connsiteX15" fmla="*/ 8965 w 1389529"/>
              <a:gd name="connsiteY15" fmla="*/ 814499 h 1790285"/>
              <a:gd name="connsiteX16" fmla="*/ 16847 w 1389529"/>
              <a:gd name="connsiteY16" fmla="*/ 837954 h 1790285"/>
              <a:gd name="connsiteX17" fmla="*/ 27486 w 1389529"/>
              <a:gd name="connsiteY17" fmla="*/ 877495 h 1790285"/>
              <a:gd name="connsiteX18" fmla="*/ 38716 w 1389529"/>
              <a:gd name="connsiteY18" fmla="*/ 920719 h 1790285"/>
              <a:gd name="connsiteX19" fmla="*/ 49357 w 1389529"/>
              <a:gd name="connsiteY19" fmla="*/ 967142 h 1790285"/>
              <a:gd name="connsiteX20" fmla="*/ 67285 w 1389529"/>
              <a:gd name="connsiteY20" fmla="*/ 1031978 h 1790285"/>
              <a:gd name="connsiteX21" fmla="*/ 93588 w 1389529"/>
              <a:gd name="connsiteY21" fmla="*/ 1114259 h 1790285"/>
              <a:gd name="connsiteX22" fmla="*/ 100877 w 1389529"/>
              <a:gd name="connsiteY22" fmla="*/ 1141153 h 1790285"/>
              <a:gd name="connsiteX23" fmla="*/ 121074 w 1389529"/>
              <a:gd name="connsiteY23" fmla="*/ 1227360 h 1790285"/>
              <a:gd name="connsiteX24" fmla="*/ 137328 w 1389529"/>
              <a:gd name="connsiteY24" fmla="*/ 1290356 h 1790285"/>
              <a:gd name="connsiteX25" fmla="*/ 158607 w 1389529"/>
              <a:gd name="connsiteY25" fmla="*/ 1342061 h 1790285"/>
              <a:gd name="connsiteX26" fmla="*/ 197223 w 1389529"/>
              <a:gd name="connsiteY26" fmla="*/ 1442029 h 1790285"/>
              <a:gd name="connsiteX27" fmla="*/ 206188 w 1389529"/>
              <a:gd name="connsiteY27" fmla="*/ 1468923 h 1790285"/>
              <a:gd name="connsiteX28" fmla="*/ 224118 w 1389529"/>
              <a:gd name="connsiteY28" fmla="*/ 1486852 h 1790285"/>
              <a:gd name="connsiteX29" fmla="*/ 233082 w 1389529"/>
              <a:gd name="connsiteY29" fmla="*/ 1513746 h 1790285"/>
              <a:gd name="connsiteX30" fmla="*/ 251012 w 1389529"/>
              <a:gd name="connsiteY30" fmla="*/ 1531676 h 1790285"/>
              <a:gd name="connsiteX31" fmla="*/ 268941 w 1389529"/>
              <a:gd name="connsiteY31" fmla="*/ 1558570 h 1790285"/>
              <a:gd name="connsiteX32" fmla="*/ 261161 w 1389529"/>
              <a:gd name="connsiteY32" fmla="*/ 1614685 h 1790285"/>
              <a:gd name="connsiteX33" fmla="*/ 328446 w 1389529"/>
              <a:gd name="connsiteY33" fmla="*/ 1710340 h 1790285"/>
              <a:gd name="connsiteX34" fmla="*/ 353073 w 1389529"/>
              <a:gd name="connsiteY34" fmla="*/ 1741159 h 1790285"/>
              <a:gd name="connsiteX35" fmla="*/ 388340 w 1389529"/>
              <a:gd name="connsiteY35" fmla="*/ 1759331 h 1790285"/>
              <a:gd name="connsiteX36" fmla="*/ 459467 w 1389529"/>
              <a:gd name="connsiteY36" fmla="*/ 1775176 h 1790285"/>
              <a:gd name="connsiteX37" fmla="*/ 618565 w 1389529"/>
              <a:gd name="connsiteY37" fmla="*/ 1702005 h 1790285"/>
              <a:gd name="connsiteX38" fmla="*/ 645459 w 1389529"/>
              <a:gd name="connsiteY38" fmla="*/ 1693041 h 1790285"/>
              <a:gd name="connsiteX39" fmla="*/ 699247 w 1389529"/>
              <a:gd name="connsiteY39" fmla="*/ 1657182 h 1790285"/>
              <a:gd name="connsiteX40" fmla="*/ 735106 w 1389529"/>
              <a:gd name="connsiteY40" fmla="*/ 1621323 h 1790285"/>
              <a:gd name="connsiteX41" fmla="*/ 762000 w 1389529"/>
              <a:gd name="connsiteY41" fmla="*/ 1603394 h 1790285"/>
              <a:gd name="connsiteX42" fmla="*/ 797859 w 1389529"/>
              <a:gd name="connsiteY42" fmla="*/ 1567535 h 1790285"/>
              <a:gd name="connsiteX43" fmla="*/ 833718 w 1389529"/>
              <a:gd name="connsiteY43" fmla="*/ 1531676 h 1790285"/>
              <a:gd name="connsiteX44" fmla="*/ 851647 w 1389529"/>
              <a:gd name="connsiteY44" fmla="*/ 1513746 h 1790285"/>
              <a:gd name="connsiteX45" fmla="*/ 878541 w 1389529"/>
              <a:gd name="connsiteY45" fmla="*/ 1495817 h 1790285"/>
              <a:gd name="connsiteX46" fmla="*/ 896471 w 1389529"/>
              <a:gd name="connsiteY46" fmla="*/ 1477888 h 1790285"/>
              <a:gd name="connsiteX47" fmla="*/ 932329 w 1389529"/>
              <a:gd name="connsiteY47" fmla="*/ 1459958 h 1790285"/>
              <a:gd name="connsiteX48" fmla="*/ 950259 w 1389529"/>
              <a:gd name="connsiteY48" fmla="*/ 1442029 h 1790285"/>
              <a:gd name="connsiteX49" fmla="*/ 986118 w 1389529"/>
              <a:gd name="connsiteY49" fmla="*/ 1424099 h 1790285"/>
              <a:gd name="connsiteX50" fmla="*/ 1039906 w 1389529"/>
              <a:gd name="connsiteY50" fmla="*/ 1370311 h 1790285"/>
              <a:gd name="connsiteX51" fmla="*/ 1075765 w 1389529"/>
              <a:gd name="connsiteY51" fmla="*/ 1325488 h 1790285"/>
              <a:gd name="connsiteX52" fmla="*/ 1111623 w 1389529"/>
              <a:gd name="connsiteY52" fmla="*/ 1280664 h 1790285"/>
              <a:gd name="connsiteX53" fmla="*/ 1174376 w 1389529"/>
              <a:gd name="connsiteY53" fmla="*/ 1208946 h 1790285"/>
              <a:gd name="connsiteX54" fmla="*/ 1228165 w 1389529"/>
              <a:gd name="connsiteY54" fmla="*/ 1173088 h 1790285"/>
              <a:gd name="connsiteX55" fmla="*/ 1246094 w 1389529"/>
              <a:gd name="connsiteY55" fmla="*/ 1155158 h 1790285"/>
              <a:gd name="connsiteX56" fmla="*/ 1272988 w 1389529"/>
              <a:gd name="connsiteY56" fmla="*/ 1137229 h 1790285"/>
              <a:gd name="connsiteX57" fmla="*/ 1308847 w 1389529"/>
              <a:gd name="connsiteY57" fmla="*/ 1092405 h 1790285"/>
              <a:gd name="connsiteX58" fmla="*/ 1353671 w 1389529"/>
              <a:gd name="connsiteY58" fmla="*/ 1047582 h 1790285"/>
              <a:gd name="connsiteX59" fmla="*/ 1362635 w 1389529"/>
              <a:gd name="connsiteY59" fmla="*/ 1011723 h 1790285"/>
              <a:gd name="connsiteX60" fmla="*/ 1371600 w 1389529"/>
              <a:gd name="connsiteY60" fmla="*/ 984829 h 1790285"/>
              <a:gd name="connsiteX61" fmla="*/ 1389529 w 1389529"/>
              <a:gd name="connsiteY61" fmla="*/ 913111 h 1790285"/>
              <a:gd name="connsiteX62" fmla="*/ 1371600 w 1389529"/>
              <a:gd name="connsiteY62" fmla="*/ 760711 h 1790285"/>
              <a:gd name="connsiteX63" fmla="*/ 1344706 w 1389529"/>
              <a:gd name="connsiteY63" fmla="*/ 697958 h 1790285"/>
              <a:gd name="connsiteX64" fmla="*/ 1317812 w 1389529"/>
              <a:gd name="connsiteY64" fmla="*/ 635205 h 1790285"/>
              <a:gd name="connsiteX65" fmla="*/ 1308847 w 1389529"/>
              <a:gd name="connsiteY65" fmla="*/ 599346 h 1790285"/>
              <a:gd name="connsiteX66" fmla="*/ 1272988 w 1389529"/>
              <a:gd name="connsiteY66" fmla="*/ 545558 h 1790285"/>
              <a:gd name="connsiteX67" fmla="*/ 1255059 w 1389529"/>
              <a:gd name="connsiteY67" fmla="*/ 518664 h 1790285"/>
              <a:gd name="connsiteX68" fmla="*/ 1237129 w 1389529"/>
              <a:gd name="connsiteY68" fmla="*/ 500735 h 1790285"/>
              <a:gd name="connsiteX69" fmla="*/ 1201271 w 1389529"/>
              <a:gd name="connsiteY69" fmla="*/ 446946 h 1790285"/>
              <a:gd name="connsiteX70" fmla="*/ 1165412 w 1389529"/>
              <a:gd name="connsiteY70" fmla="*/ 402123 h 1790285"/>
              <a:gd name="connsiteX71" fmla="*/ 1111623 w 1389529"/>
              <a:gd name="connsiteY71" fmla="*/ 357299 h 1790285"/>
              <a:gd name="connsiteX72" fmla="*/ 1084729 w 1389529"/>
              <a:gd name="connsiteY72" fmla="*/ 330405 h 1790285"/>
              <a:gd name="connsiteX73" fmla="*/ 1057835 w 1389529"/>
              <a:gd name="connsiteY73" fmla="*/ 312476 h 1790285"/>
              <a:gd name="connsiteX74" fmla="*/ 1039906 w 1389529"/>
              <a:gd name="connsiteY74" fmla="*/ 294546 h 1790285"/>
              <a:gd name="connsiteX75" fmla="*/ 986118 w 1389529"/>
              <a:gd name="connsiteY75" fmla="*/ 258688 h 1790285"/>
              <a:gd name="connsiteX76" fmla="*/ 950259 w 1389529"/>
              <a:gd name="connsiteY76" fmla="*/ 231794 h 1790285"/>
              <a:gd name="connsiteX77" fmla="*/ 932329 w 1389529"/>
              <a:gd name="connsiteY77" fmla="*/ 213864 h 1790285"/>
              <a:gd name="connsiteX78" fmla="*/ 905435 w 1389529"/>
              <a:gd name="connsiteY78" fmla="*/ 204899 h 1790285"/>
              <a:gd name="connsiteX79" fmla="*/ 851647 w 1389529"/>
              <a:gd name="connsiteY79" fmla="*/ 169041 h 1790285"/>
              <a:gd name="connsiteX80" fmla="*/ 833718 w 1389529"/>
              <a:gd name="connsiteY80" fmla="*/ 151111 h 1790285"/>
              <a:gd name="connsiteX81" fmla="*/ 797859 w 1389529"/>
              <a:gd name="connsiteY81" fmla="*/ 142146 h 1790285"/>
              <a:gd name="connsiteX82" fmla="*/ 735106 w 1389529"/>
              <a:gd name="connsiteY82" fmla="*/ 115252 h 1790285"/>
              <a:gd name="connsiteX83" fmla="*/ 717176 w 1389529"/>
              <a:gd name="connsiteY83" fmla="*/ 97323 h 1790285"/>
              <a:gd name="connsiteX84" fmla="*/ 681318 w 1389529"/>
              <a:gd name="connsiteY84" fmla="*/ 79394 h 1790285"/>
              <a:gd name="connsiteX85" fmla="*/ 663388 w 1389529"/>
              <a:gd name="connsiteY85" fmla="*/ 61464 h 1790285"/>
              <a:gd name="connsiteX86" fmla="*/ 636494 w 1389529"/>
              <a:gd name="connsiteY86" fmla="*/ 43535 h 1790285"/>
              <a:gd name="connsiteX87" fmla="*/ 618565 w 1389529"/>
              <a:gd name="connsiteY87" fmla="*/ 25605 h 1790285"/>
              <a:gd name="connsiteX88" fmla="*/ 591671 w 1389529"/>
              <a:gd name="connsiteY88" fmla="*/ 7676 h 1790285"/>
              <a:gd name="connsiteX89" fmla="*/ 542906 w 1389529"/>
              <a:gd name="connsiteY89" fmla="*/ 15525 h 1790285"/>
              <a:gd name="connsiteX90" fmla="*/ 439561 w 1389529"/>
              <a:gd name="connsiteY90" fmla="*/ 65002 h 1790285"/>
              <a:gd name="connsiteX91" fmla="*/ 402619 w 1389529"/>
              <a:gd name="connsiteY91" fmla="*/ 94222 h 1790285"/>
              <a:gd name="connsiteX92" fmla="*/ 332186 w 1389529"/>
              <a:gd name="connsiteY92" fmla="*/ 145925 h 1790285"/>
              <a:gd name="connsiteX0" fmla="*/ 332186 w 1389529"/>
              <a:gd name="connsiteY0" fmla="*/ 145925 h 1790285"/>
              <a:gd name="connsiteX1" fmla="*/ 295735 w 1389529"/>
              <a:gd name="connsiteY1" fmla="*/ 187309 h 1790285"/>
              <a:gd name="connsiteX2" fmla="*/ 251995 w 1389529"/>
              <a:gd name="connsiteY2" fmla="*/ 233974 h 1790285"/>
              <a:gd name="connsiteX3" fmla="*/ 234065 w 1389529"/>
              <a:gd name="connsiteY3" fmla="*/ 251661 h 1790285"/>
              <a:gd name="connsiteX4" fmla="*/ 188158 w 1389529"/>
              <a:gd name="connsiteY4" fmla="*/ 303851 h 1790285"/>
              <a:gd name="connsiteX5" fmla="*/ 175253 w 1389529"/>
              <a:gd name="connsiteY5" fmla="*/ 332345 h 1790285"/>
              <a:gd name="connsiteX6" fmla="*/ 155650 w 1389529"/>
              <a:gd name="connsiteY6" fmla="*/ 348190 h 1790285"/>
              <a:gd name="connsiteX7" fmla="*/ 141660 w 1389529"/>
              <a:gd name="connsiteY7" fmla="*/ 373243 h 1790285"/>
              <a:gd name="connsiteX8" fmla="*/ 120382 w 1389529"/>
              <a:gd name="connsiteY8" fmla="*/ 396453 h 1790285"/>
              <a:gd name="connsiteX9" fmla="*/ 104718 w 1389529"/>
              <a:gd name="connsiteY9" fmla="*/ 425189 h 1790285"/>
              <a:gd name="connsiteX10" fmla="*/ 78907 w 1389529"/>
              <a:gd name="connsiteY10" fmla="*/ 482660 h 1790285"/>
              <a:gd name="connsiteX11" fmla="*/ 66002 w 1389529"/>
              <a:gd name="connsiteY11" fmla="*/ 507712 h 1790285"/>
              <a:gd name="connsiteX12" fmla="*/ 48071 w 1389529"/>
              <a:gd name="connsiteY12" fmla="*/ 532039 h 1790285"/>
              <a:gd name="connsiteX13" fmla="*/ 8965 w 1389529"/>
              <a:gd name="connsiteY13" fmla="*/ 572452 h 1790285"/>
              <a:gd name="connsiteX14" fmla="*/ 0 w 1389529"/>
              <a:gd name="connsiteY14" fmla="*/ 626241 h 1790285"/>
              <a:gd name="connsiteX15" fmla="*/ 8965 w 1389529"/>
              <a:gd name="connsiteY15" fmla="*/ 814499 h 1790285"/>
              <a:gd name="connsiteX16" fmla="*/ 16847 w 1389529"/>
              <a:gd name="connsiteY16" fmla="*/ 837954 h 1790285"/>
              <a:gd name="connsiteX17" fmla="*/ 27486 w 1389529"/>
              <a:gd name="connsiteY17" fmla="*/ 877495 h 1790285"/>
              <a:gd name="connsiteX18" fmla="*/ 38716 w 1389529"/>
              <a:gd name="connsiteY18" fmla="*/ 920719 h 1790285"/>
              <a:gd name="connsiteX19" fmla="*/ 49357 w 1389529"/>
              <a:gd name="connsiteY19" fmla="*/ 967142 h 1790285"/>
              <a:gd name="connsiteX20" fmla="*/ 67285 w 1389529"/>
              <a:gd name="connsiteY20" fmla="*/ 1031978 h 1790285"/>
              <a:gd name="connsiteX21" fmla="*/ 93588 w 1389529"/>
              <a:gd name="connsiteY21" fmla="*/ 1114259 h 1790285"/>
              <a:gd name="connsiteX22" fmla="*/ 100877 w 1389529"/>
              <a:gd name="connsiteY22" fmla="*/ 1141153 h 1790285"/>
              <a:gd name="connsiteX23" fmla="*/ 121074 w 1389529"/>
              <a:gd name="connsiteY23" fmla="*/ 1227360 h 1790285"/>
              <a:gd name="connsiteX24" fmla="*/ 137328 w 1389529"/>
              <a:gd name="connsiteY24" fmla="*/ 1290356 h 1790285"/>
              <a:gd name="connsiteX25" fmla="*/ 158607 w 1389529"/>
              <a:gd name="connsiteY25" fmla="*/ 1342061 h 1790285"/>
              <a:gd name="connsiteX26" fmla="*/ 197223 w 1389529"/>
              <a:gd name="connsiteY26" fmla="*/ 1442029 h 1790285"/>
              <a:gd name="connsiteX27" fmla="*/ 206188 w 1389529"/>
              <a:gd name="connsiteY27" fmla="*/ 1468923 h 1790285"/>
              <a:gd name="connsiteX28" fmla="*/ 224118 w 1389529"/>
              <a:gd name="connsiteY28" fmla="*/ 1486852 h 1790285"/>
              <a:gd name="connsiteX29" fmla="*/ 233082 w 1389529"/>
              <a:gd name="connsiteY29" fmla="*/ 1513746 h 1790285"/>
              <a:gd name="connsiteX30" fmla="*/ 251012 w 1389529"/>
              <a:gd name="connsiteY30" fmla="*/ 1531676 h 1790285"/>
              <a:gd name="connsiteX31" fmla="*/ 242148 w 1389529"/>
              <a:gd name="connsiteY31" fmla="*/ 1578826 h 1790285"/>
              <a:gd name="connsiteX32" fmla="*/ 261161 w 1389529"/>
              <a:gd name="connsiteY32" fmla="*/ 1614685 h 1790285"/>
              <a:gd name="connsiteX33" fmla="*/ 328446 w 1389529"/>
              <a:gd name="connsiteY33" fmla="*/ 1710340 h 1790285"/>
              <a:gd name="connsiteX34" fmla="*/ 353073 w 1389529"/>
              <a:gd name="connsiteY34" fmla="*/ 1741159 h 1790285"/>
              <a:gd name="connsiteX35" fmla="*/ 388340 w 1389529"/>
              <a:gd name="connsiteY35" fmla="*/ 1759331 h 1790285"/>
              <a:gd name="connsiteX36" fmla="*/ 459467 w 1389529"/>
              <a:gd name="connsiteY36" fmla="*/ 1775176 h 1790285"/>
              <a:gd name="connsiteX37" fmla="*/ 618565 w 1389529"/>
              <a:gd name="connsiteY37" fmla="*/ 1702005 h 1790285"/>
              <a:gd name="connsiteX38" fmla="*/ 645459 w 1389529"/>
              <a:gd name="connsiteY38" fmla="*/ 1693041 h 1790285"/>
              <a:gd name="connsiteX39" fmla="*/ 699247 w 1389529"/>
              <a:gd name="connsiteY39" fmla="*/ 1657182 h 1790285"/>
              <a:gd name="connsiteX40" fmla="*/ 735106 w 1389529"/>
              <a:gd name="connsiteY40" fmla="*/ 1621323 h 1790285"/>
              <a:gd name="connsiteX41" fmla="*/ 762000 w 1389529"/>
              <a:gd name="connsiteY41" fmla="*/ 1603394 h 1790285"/>
              <a:gd name="connsiteX42" fmla="*/ 797859 w 1389529"/>
              <a:gd name="connsiteY42" fmla="*/ 1567535 h 1790285"/>
              <a:gd name="connsiteX43" fmla="*/ 833718 w 1389529"/>
              <a:gd name="connsiteY43" fmla="*/ 1531676 h 1790285"/>
              <a:gd name="connsiteX44" fmla="*/ 851647 w 1389529"/>
              <a:gd name="connsiteY44" fmla="*/ 1513746 h 1790285"/>
              <a:gd name="connsiteX45" fmla="*/ 878541 w 1389529"/>
              <a:gd name="connsiteY45" fmla="*/ 1495817 h 1790285"/>
              <a:gd name="connsiteX46" fmla="*/ 896471 w 1389529"/>
              <a:gd name="connsiteY46" fmla="*/ 1477888 h 1790285"/>
              <a:gd name="connsiteX47" fmla="*/ 932329 w 1389529"/>
              <a:gd name="connsiteY47" fmla="*/ 1459958 h 1790285"/>
              <a:gd name="connsiteX48" fmla="*/ 950259 w 1389529"/>
              <a:gd name="connsiteY48" fmla="*/ 1442029 h 1790285"/>
              <a:gd name="connsiteX49" fmla="*/ 986118 w 1389529"/>
              <a:gd name="connsiteY49" fmla="*/ 1424099 h 1790285"/>
              <a:gd name="connsiteX50" fmla="*/ 1039906 w 1389529"/>
              <a:gd name="connsiteY50" fmla="*/ 1370311 h 1790285"/>
              <a:gd name="connsiteX51" fmla="*/ 1075765 w 1389529"/>
              <a:gd name="connsiteY51" fmla="*/ 1325488 h 1790285"/>
              <a:gd name="connsiteX52" fmla="*/ 1111623 w 1389529"/>
              <a:gd name="connsiteY52" fmla="*/ 1280664 h 1790285"/>
              <a:gd name="connsiteX53" fmla="*/ 1174376 w 1389529"/>
              <a:gd name="connsiteY53" fmla="*/ 1208946 h 1790285"/>
              <a:gd name="connsiteX54" fmla="*/ 1228165 w 1389529"/>
              <a:gd name="connsiteY54" fmla="*/ 1173088 h 1790285"/>
              <a:gd name="connsiteX55" fmla="*/ 1246094 w 1389529"/>
              <a:gd name="connsiteY55" fmla="*/ 1155158 h 1790285"/>
              <a:gd name="connsiteX56" fmla="*/ 1272988 w 1389529"/>
              <a:gd name="connsiteY56" fmla="*/ 1137229 h 1790285"/>
              <a:gd name="connsiteX57" fmla="*/ 1308847 w 1389529"/>
              <a:gd name="connsiteY57" fmla="*/ 1092405 h 1790285"/>
              <a:gd name="connsiteX58" fmla="*/ 1353671 w 1389529"/>
              <a:gd name="connsiteY58" fmla="*/ 1047582 h 1790285"/>
              <a:gd name="connsiteX59" fmla="*/ 1362635 w 1389529"/>
              <a:gd name="connsiteY59" fmla="*/ 1011723 h 1790285"/>
              <a:gd name="connsiteX60" fmla="*/ 1371600 w 1389529"/>
              <a:gd name="connsiteY60" fmla="*/ 984829 h 1790285"/>
              <a:gd name="connsiteX61" fmla="*/ 1389529 w 1389529"/>
              <a:gd name="connsiteY61" fmla="*/ 913111 h 1790285"/>
              <a:gd name="connsiteX62" fmla="*/ 1371600 w 1389529"/>
              <a:gd name="connsiteY62" fmla="*/ 760711 h 1790285"/>
              <a:gd name="connsiteX63" fmla="*/ 1344706 w 1389529"/>
              <a:gd name="connsiteY63" fmla="*/ 697958 h 1790285"/>
              <a:gd name="connsiteX64" fmla="*/ 1317812 w 1389529"/>
              <a:gd name="connsiteY64" fmla="*/ 635205 h 1790285"/>
              <a:gd name="connsiteX65" fmla="*/ 1308847 w 1389529"/>
              <a:gd name="connsiteY65" fmla="*/ 599346 h 1790285"/>
              <a:gd name="connsiteX66" fmla="*/ 1272988 w 1389529"/>
              <a:gd name="connsiteY66" fmla="*/ 545558 h 1790285"/>
              <a:gd name="connsiteX67" fmla="*/ 1255059 w 1389529"/>
              <a:gd name="connsiteY67" fmla="*/ 518664 h 1790285"/>
              <a:gd name="connsiteX68" fmla="*/ 1237129 w 1389529"/>
              <a:gd name="connsiteY68" fmla="*/ 500735 h 1790285"/>
              <a:gd name="connsiteX69" fmla="*/ 1201271 w 1389529"/>
              <a:gd name="connsiteY69" fmla="*/ 446946 h 1790285"/>
              <a:gd name="connsiteX70" fmla="*/ 1165412 w 1389529"/>
              <a:gd name="connsiteY70" fmla="*/ 402123 h 1790285"/>
              <a:gd name="connsiteX71" fmla="*/ 1111623 w 1389529"/>
              <a:gd name="connsiteY71" fmla="*/ 357299 h 1790285"/>
              <a:gd name="connsiteX72" fmla="*/ 1084729 w 1389529"/>
              <a:gd name="connsiteY72" fmla="*/ 330405 h 1790285"/>
              <a:gd name="connsiteX73" fmla="*/ 1057835 w 1389529"/>
              <a:gd name="connsiteY73" fmla="*/ 312476 h 1790285"/>
              <a:gd name="connsiteX74" fmla="*/ 1039906 w 1389529"/>
              <a:gd name="connsiteY74" fmla="*/ 294546 h 1790285"/>
              <a:gd name="connsiteX75" fmla="*/ 986118 w 1389529"/>
              <a:gd name="connsiteY75" fmla="*/ 258688 h 1790285"/>
              <a:gd name="connsiteX76" fmla="*/ 950259 w 1389529"/>
              <a:gd name="connsiteY76" fmla="*/ 231794 h 1790285"/>
              <a:gd name="connsiteX77" fmla="*/ 932329 w 1389529"/>
              <a:gd name="connsiteY77" fmla="*/ 213864 h 1790285"/>
              <a:gd name="connsiteX78" fmla="*/ 905435 w 1389529"/>
              <a:gd name="connsiteY78" fmla="*/ 204899 h 1790285"/>
              <a:gd name="connsiteX79" fmla="*/ 851647 w 1389529"/>
              <a:gd name="connsiteY79" fmla="*/ 169041 h 1790285"/>
              <a:gd name="connsiteX80" fmla="*/ 833718 w 1389529"/>
              <a:gd name="connsiteY80" fmla="*/ 151111 h 1790285"/>
              <a:gd name="connsiteX81" fmla="*/ 797859 w 1389529"/>
              <a:gd name="connsiteY81" fmla="*/ 142146 h 1790285"/>
              <a:gd name="connsiteX82" fmla="*/ 735106 w 1389529"/>
              <a:gd name="connsiteY82" fmla="*/ 115252 h 1790285"/>
              <a:gd name="connsiteX83" fmla="*/ 717176 w 1389529"/>
              <a:gd name="connsiteY83" fmla="*/ 97323 h 1790285"/>
              <a:gd name="connsiteX84" fmla="*/ 681318 w 1389529"/>
              <a:gd name="connsiteY84" fmla="*/ 79394 h 1790285"/>
              <a:gd name="connsiteX85" fmla="*/ 663388 w 1389529"/>
              <a:gd name="connsiteY85" fmla="*/ 61464 h 1790285"/>
              <a:gd name="connsiteX86" fmla="*/ 636494 w 1389529"/>
              <a:gd name="connsiteY86" fmla="*/ 43535 h 1790285"/>
              <a:gd name="connsiteX87" fmla="*/ 618565 w 1389529"/>
              <a:gd name="connsiteY87" fmla="*/ 25605 h 1790285"/>
              <a:gd name="connsiteX88" fmla="*/ 591671 w 1389529"/>
              <a:gd name="connsiteY88" fmla="*/ 7676 h 1790285"/>
              <a:gd name="connsiteX89" fmla="*/ 542906 w 1389529"/>
              <a:gd name="connsiteY89" fmla="*/ 15525 h 1790285"/>
              <a:gd name="connsiteX90" fmla="*/ 439561 w 1389529"/>
              <a:gd name="connsiteY90" fmla="*/ 65002 h 1790285"/>
              <a:gd name="connsiteX91" fmla="*/ 402619 w 1389529"/>
              <a:gd name="connsiteY91" fmla="*/ 94222 h 1790285"/>
              <a:gd name="connsiteX92" fmla="*/ 332186 w 1389529"/>
              <a:gd name="connsiteY92" fmla="*/ 145925 h 1790285"/>
              <a:gd name="connsiteX0" fmla="*/ 332186 w 1389529"/>
              <a:gd name="connsiteY0" fmla="*/ 145925 h 1790285"/>
              <a:gd name="connsiteX1" fmla="*/ 295735 w 1389529"/>
              <a:gd name="connsiteY1" fmla="*/ 187309 h 1790285"/>
              <a:gd name="connsiteX2" fmla="*/ 251995 w 1389529"/>
              <a:gd name="connsiteY2" fmla="*/ 233974 h 1790285"/>
              <a:gd name="connsiteX3" fmla="*/ 234065 w 1389529"/>
              <a:gd name="connsiteY3" fmla="*/ 251661 h 1790285"/>
              <a:gd name="connsiteX4" fmla="*/ 188158 w 1389529"/>
              <a:gd name="connsiteY4" fmla="*/ 303851 h 1790285"/>
              <a:gd name="connsiteX5" fmla="*/ 175253 w 1389529"/>
              <a:gd name="connsiteY5" fmla="*/ 332345 h 1790285"/>
              <a:gd name="connsiteX6" fmla="*/ 155650 w 1389529"/>
              <a:gd name="connsiteY6" fmla="*/ 348190 h 1790285"/>
              <a:gd name="connsiteX7" fmla="*/ 141660 w 1389529"/>
              <a:gd name="connsiteY7" fmla="*/ 373243 h 1790285"/>
              <a:gd name="connsiteX8" fmla="*/ 120382 w 1389529"/>
              <a:gd name="connsiteY8" fmla="*/ 396453 h 1790285"/>
              <a:gd name="connsiteX9" fmla="*/ 104718 w 1389529"/>
              <a:gd name="connsiteY9" fmla="*/ 425189 h 1790285"/>
              <a:gd name="connsiteX10" fmla="*/ 78907 w 1389529"/>
              <a:gd name="connsiteY10" fmla="*/ 482660 h 1790285"/>
              <a:gd name="connsiteX11" fmla="*/ 66002 w 1389529"/>
              <a:gd name="connsiteY11" fmla="*/ 507712 h 1790285"/>
              <a:gd name="connsiteX12" fmla="*/ 48071 w 1389529"/>
              <a:gd name="connsiteY12" fmla="*/ 532039 h 1790285"/>
              <a:gd name="connsiteX13" fmla="*/ 8965 w 1389529"/>
              <a:gd name="connsiteY13" fmla="*/ 572452 h 1790285"/>
              <a:gd name="connsiteX14" fmla="*/ 0 w 1389529"/>
              <a:gd name="connsiteY14" fmla="*/ 626241 h 1790285"/>
              <a:gd name="connsiteX15" fmla="*/ 8965 w 1389529"/>
              <a:gd name="connsiteY15" fmla="*/ 814499 h 1790285"/>
              <a:gd name="connsiteX16" fmla="*/ 16847 w 1389529"/>
              <a:gd name="connsiteY16" fmla="*/ 837954 h 1790285"/>
              <a:gd name="connsiteX17" fmla="*/ 27486 w 1389529"/>
              <a:gd name="connsiteY17" fmla="*/ 877495 h 1790285"/>
              <a:gd name="connsiteX18" fmla="*/ 38716 w 1389529"/>
              <a:gd name="connsiteY18" fmla="*/ 920719 h 1790285"/>
              <a:gd name="connsiteX19" fmla="*/ 49357 w 1389529"/>
              <a:gd name="connsiteY19" fmla="*/ 967142 h 1790285"/>
              <a:gd name="connsiteX20" fmla="*/ 67285 w 1389529"/>
              <a:gd name="connsiteY20" fmla="*/ 1031978 h 1790285"/>
              <a:gd name="connsiteX21" fmla="*/ 93588 w 1389529"/>
              <a:gd name="connsiteY21" fmla="*/ 1114259 h 1790285"/>
              <a:gd name="connsiteX22" fmla="*/ 100877 w 1389529"/>
              <a:gd name="connsiteY22" fmla="*/ 1141153 h 1790285"/>
              <a:gd name="connsiteX23" fmla="*/ 121074 w 1389529"/>
              <a:gd name="connsiteY23" fmla="*/ 1227360 h 1790285"/>
              <a:gd name="connsiteX24" fmla="*/ 137328 w 1389529"/>
              <a:gd name="connsiteY24" fmla="*/ 1290356 h 1790285"/>
              <a:gd name="connsiteX25" fmla="*/ 158607 w 1389529"/>
              <a:gd name="connsiteY25" fmla="*/ 1342061 h 1790285"/>
              <a:gd name="connsiteX26" fmla="*/ 197223 w 1389529"/>
              <a:gd name="connsiteY26" fmla="*/ 1442029 h 1790285"/>
              <a:gd name="connsiteX27" fmla="*/ 206188 w 1389529"/>
              <a:gd name="connsiteY27" fmla="*/ 1468923 h 1790285"/>
              <a:gd name="connsiteX28" fmla="*/ 224118 w 1389529"/>
              <a:gd name="connsiteY28" fmla="*/ 1486852 h 1790285"/>
              <a:gd name="connsiteX29" fmla="*/ 233082 w 1389529"/>
              <a:gd name="connsiteY29" fmla="*/ 1513746 h 1790285"/>
              <a:gd name="connsiteX30" fmla="*/ 225893 w 1389529"/>
              <a:gd name="connsiteY30" fmla="*/ 1548249 h 1790285"/>
              <a:gd name="connsiteX31" fmla="*/ 242148 w 1389529"/>
              <a:gd name="connsiteY31" fmla="*/ 1578826 h 1790285"/>
              <a:gd name="connsiteX32" fmla="*/ 261161 w 1389529"/>
              <a:gd name="connsiteY32" fmla="*/ 1614685 h 1790285"/>
              <a:gd name="connsiteX33" fmla="*/ 328446 w 1389529"/>
              <a:gd name="connsiteY33" fmla="*/ 1710340 h 1790285"/>
              <a:gd name="connsiteX34" fmla="*/ 353073 w 1389529"/>
              <a:gd name="connsiteY34" fmla="*/ 1741159 h 1790285"/>
              <a:gd name="connsiteX35" fmla="*/ 388340 w 1389529"/>
              <a:gd name="connsiteY35" fmla="*/ 1759331 h 1790285"/>
              <a:gd name="connsiteX36" fmla="*/ 459467 w 1389529"/>
              <a:gd name="connsiteY36" fmla="*/ 1775176 h 1790285"/>
              <a:gd name="connsiteX37" fmla="*/ 618565 w 1389529"/>
              <a:gd name="connsiteY37" fmla="*/ 1702005 h 1790285"/>
              <a:gd name="connsiteX38" fmla="*/ 645459 w 1389529"/>
              <a:gd name="connsiteY38" fmla="*/ 1693041 h 1790285"/>
              <a:gd name="connsiteX39" fmla="*/ 699247 w 1389529"/>
              <a:gd name="connsiteY39" fmla="*/ 1657182 h 1790285"/>
              <a:gd name="connsiteX40" fmla="*/ 735106 w 1389529"/>
              <a:gd name="connsiteY40" fmla="*/ 1621323 h 1790285"/>
              <a:gd name="connsiteX41" fmla="*/ 762000 w 1389529"/>
              <a:gd name="connsiteY41" fmla="*/ 1603394 h 1790285"/>
              <a:gd name="connsiteX42" fmla="*/ 797859 w 1389529"/>
              <a:gd name="connsiteY42" fmla="*/ 1567535 h 1790285"/>
              <a:gd name="connsiteX43" fmla="*/ 833718 w 1389529"/>
              <a:gd name="connsiteY43" fmla="*/ 1531676 h 1790285"/>
              <a:gd name="connsiteX44" fmla="*/ 851647 w 1389529"/>
              <a:gd name="connsiteY44" fmla="*/ 1513746 h 1790285"/>
              <a:gd name="connsiteX45" fmla="*/ 878541 w 1389529"/>
              <a:gd name="connsiteY45" fmla="*/ 1495817 h 1790285"/>
              <a:gd name="connsiteX46" fmla="*/ 896471 w 1389529"/>
              <a:gd name="connsiteY46" fmla="*/ 1477888 h 1790285"/>
              <a:gd name="connsiteX47" fmla="*/ 932329 w 1389529"/>
              <a:gd name="connsiteY47" fmla="*/ 1459958 h 1790285"/>
              <a:gd name="connsiteX48" fmla="*/ 950259 w 1389529"/>
              <a:gd name="connsiteY48" fmla="*/ 1442029 h 1790285"/>
              <a:gd name="connsiteX49" fmla="*/ 986118 w 1389529"/>
              <a:gd name="connsiteY49" fmla="*/ 1424099 h 1790285"/>
              <a:gd name="connsiteX50" fmla="*/ 1039906 w 1389529"/>
              <a:gd name="connsiteY50" fmla="*/ 1370311 h 1790285"/>
              <a:gd name="connsiteX51" fmla="*/ 1075765 w 1389529"/>
              <a:gd name="connsiteY51" fmla="*/ 1325488 h 1790285"/>
              <a:gd name="connsiteX52" fmla="*/ 1111623 w 1389529"/>
              <a:gd name="connsiteY52" fmla="*/ 1280664 h 1790285"/>
              <a:gd name="connsiteX53" fmla="*/ 1174376 w 1389529"/>
              <a:gd name="connsiteY53" fmla="*/ 1208946 h 1790285"/>
              <a:gd name="connsiteX54" fmla="*/ 1228165 w 1389529"/>
              <a:gd name="connsiteY54" fmla="*/ 1173088 h 1790285"/>
              <a:gd name="connsiteX55" fmla="*/ 1246094 w 1389529"/>
              <a:gd name="connsiteY55" fmla="*/ 1155158 h 1790285"/>
              <a:gd name="connsiteX56" fmla="*/ 1272988 w 1389529"/>
              <a:gd name="connsiteY56" fmla="*/ 1137229 h 1790285"/>
              <a:gd name="connsiteX57" fmla="*/ 1308847 w 1389529"/>
              <a:gd name="connsiteY57" fmla="*/ 1092405 h 1790285"/>
              <a:gd name="connsiteX58" fmla="*/ 1353671 w 1389529"/>
              <a:gd name="connsiteY58" fmla="*/ 1047582 h 1790285"/>
              <a:gd name="connsiteX59" fmla="*/ 1362635 w 1389529"/>
              <a:gd name="connsiteY59" fmla="*/ 1011723 h 1790285"/>
              <a:gd name="connsiteX60" fmla="*/ 1371600 w 1389529"/>
              <a:gd name="connsiteY60" fmla="*/ 984829 h 1790285"/>
              <a:gd name="connsiteX61" fmla="*/ 1389529 w 1389529"/>
              <a:gd name="connsiteY61" fmla="*/ 913111 h 1790285"/>
              <a:gd name="connsiteX62" fmla="*/ 1371600 w 1389529"/>
              <a:gd name="connsiteY62" fmla="*/ 760711 h 1790285"/>
              <a:gd name="connsiteX63" fmla="*/ 1344706 w 1389529"/>
              <a:gd name="connsiteY63" fmla="*/ 697958 h 1790285"/>
              <a:gd name="connsiteX64" fmla="*/ 1317812 w 1389529"/>
              <a:gd name="connsiteY64" fmla="*/ 635205 h 1790285"/>
              <a:gd name="connsiteX65" fmla="*/ 1308847 w 1389529"/>
              <a:gd name="connsiteY65" fmla="*/ 599346 h 1790285"/>
              <a:gd name="connsiteX66" fmla="*/ 1272988 w 1389529"/>
              <a:gd name="connsiteY66" fmla="*/ 545558 h 1790285"/>
              <a:gd name="connsiteX67" fmla="*/ 1255059 w 1389529"/>
              <a:gd name="connsiteY67" fmla="*/ 518664 h 1790285"/>
              <a:gd name="connsiteX68" fmla="*/ 1237129 w 1389529"/>
              <a:gd name="connsiteY68" fmla="*/ 500735 h 1790285"/>
              <a:gd name="connsiteX69" fmla="*/ 1201271 w 1389529"/>
              <a:gd name="connsiteY69" fmla="*/ 446946 h 1790285"/>
              <a:gd name="connsiteX70" fmla="*/ 1165412 w 1389529"/>
              <a:gd name="connsiteY70" fmla="*/ 402123 h 1790285"/>
              <a:gd name="connsiteX71" fmla="*/ 1111623 w 1389529"/>
              <a:gd name="connsiteY71" fmla="*/ 357299 h 1790285"/>
              <a:gd name="connsiteX72" fmla="*/ 1084729 w 1389529"/>
              <a:gd name="connsiteY72" fmla="*/ 330405 h 1790285"/>
              <a:gd name="connsiteX73" fmla="*/ 1057835 w 1389529"/>
              <a:gd name="connsiteY73" fmla="*/ 312476 h 1790285"/>
              <a:gd name="connsiteX74" fmla="*/ 1039906 w 1389529"/>
              <a:gd name="connsiteY74" fmla="*/ 294546 h 1790285"/>
              <a:gd name="connsiteX75" fmla="*/ 986118 w 1389529"/>
              <a:gd name="connsiteY75" fmla="*/ 258688 h 1790285"/>
              <a:gd name="connsiteX76" fmla="*/ 950259 w 1389529"/>
              <a:gd name="connsiteY76" fmla="*/ 231794 h 1790285"/>
              <a:gd name="connsiteX77" fmla="*/ 932329 w 1389529"/>
              <a:gd name="connsiteY77" fmla="*/ 213864 h 1790285"/>
              <a:gd name="connsiteX78" fmla="*/ 905435 w 1389529"/>
              <a:gd name="connsiteY78" fmla="*/ 204899 h 1790285"/>
              <a:gd name="connsiteX79" fmla="*/ 851647 w 1389529"/>
              <a:gd name="connsiteY79" fmla="*/ 169041 h 1790285"/>
              <a:gd name="connsiteX80" fmla="*/ 833718 w 1389529"/>
              <a:gd name="connsiteY80" fmla="*/ 151111 h 1790285"/>
              <a:gd name="connsiteX81" fmla="*/ 797859 w 1389529"/>
              <a:gd name="connsiteY81" fmla="*/ 142146 h 1790285"/>
              <a:gd name="connsiteX82" fmla="*/ 735106 w 1389529"/>
              <a:gd name="connsiteY82" fmla="*/ 115252 h 1790285"/>
              <a:gd name="connsiteX83" fmla="*/ 717176 w 1389529"/>
              <a:gd name="connsiteY83" fmla="*/ 97323 h 1790285"/>
              <a:gd name="connsiteX84" fmla="*/ 681318 w 1389529"/>
              <a:gd name="connsiteY84" fmla="*/ 79394 h 1790285"/>
              <a:gd name="connsiteX85" fmla="*/ 663388 w 1389529"/>
              <a:gd name="connsiteY85" fmla="*/ 61464 h 1790285"/>
              <a:gd name="connsiteX86" fmla="*/ 636494 w 1389529"/>
              <a:gd name="connsiteY86" fmla="*/ 43535 h 1790285"/>
              <a:gd name="connsiteX87" fmla="*/ 618565 w 1389529"/>
              <a:gd name="connsiteY87" fmla="*/ 25605 h 1790285"/>
              <a:gd name="connsiteX88" fmla="*/ 591671 w 1389529"/>
              <a:gd name="connsiteY88" fmla="*/ 7676 h 1790285"/>
              <a:gd name="connsiteX89" fmla="*/ 542906 w 1389529"/>
              <a:gd name="connsiteY89" fmla="*/ 15525 h 1790285"/>
              <a:gd name="connsiteX90" fmla="*/ 439561 w 1389529"/>
              <a:gd name="connsiteY90" fmla="*/ 65002 h 1790285"/>
              <a:gd name="connsiteX91" fmla="*/ 402619 w 1389529"/>
              <a:gd name="connsiteY91" fmla="*/ 94222 h 1790285"/>
              <a:gd name="connsiteX92" fmla="*/ 332186 w 1389529"/>
              <a:gd name="connsiteY92" fmla="*/ 145925 h 1790285"/>
              <a:gd name="connsiteX0" fmla="*/ 332186 w 1389529"/>
              <a:gd name="connsiteY0" fmla="*/ 145925 h 1790285"/>
              <a:gd name="connsiteX1" fmla="*/ 295735 w 1389529"/>
              <a:gd name="connsiteY1" fmla="*/ 187309 h 1790285"/>
              <a:gd name="connsiteX2" fmla="*/ 251995 w 1389529"/>
              <a:gd name="connsiteY2" fmla="*/ 233974 h 1790285"/>
              <a:gd name="connsiteX3" fmla="*/ 234065 w 1389529"/>
              <a:gd name="connsiteY3" fmla="*/ 251661 h 1790285"/>
              <a:gd name="connsiteX4" fmla="*/ 188158 w 1389529"/>
              <a:gd name="connsiteY4" fmla="*/ 303851 h 1790285"/>
              <a:gd name="connsiteX5" fmla="*/ 175253 w 1389529"/>
              <a:gd name="connsiteY5" fmla="*/ 332345 h 1790285"/>
              <a:gd name="connsiteX6" fmla="*/ 155650 w 1389529"/>
              <a:gd name="connsiteY6" fmla="*/ 348190 h 1790285"/>
              <a:gd name="connsiteX7" fmla="*/ 141660 w 1389529"/>
              <a:gd name="connsiteY7" fmla="*/ 373243 h 1790285"/>
              <a:gd name="connsiteX8" fmla="*/ 120382 w 1389529"/>
              <a:gd name="connsiteY8" fmla="*/ 396453 h 1790285"/>
              <a:gd name="connsiteX9" fmla="*/ 104718 w 1389529"/>
              <a:gd name="connsiteY9" fmla="*/ 425189 h 1790285"/>
              <a:gd name="connsiteX10" fmla="*/ 78907 w 1389529"/>
              <a:gd name="connsiteY10" fmla="*/ 482660 h 1790285"/>
              <a:gd name="connsiteX11" fmla="*/ 66002 w 1389529"/>
              <a:gd name="connsiteY11" fmla="*/ 507712 h 1790285"/>
              <a:gd name="connsiteX12" fmla="*/ 48071 w 1389529"/>
              <a:gd name="connsiteY12" fmla="*/ 532039 h 1790285"/>
              <a:gd name="connsiteX13" fmla="*/ 8965 w 1389529"/>
              <a:gd name="connsiteY13" fmla="*/ 572452 h 1790285"/>
              <a:gd name="connsiteX14" fmla="*/ 0 w 1389529"/>
              <a:gd name="connsiteY14" fmla="*/ 626241 h 1790285"/>
              <a:gd name="connsiteX15" fmla="*/ 8965 w 1389529"/>
              <a:gd name="connsiteY15" fmla="*/ 814499 h 1790285"/>
              <a:gd name="connsiteX16" fmla="*/ 16847 w 1389529"/>
              <a:gd name="connsiteY16" fmla="*/ 837954 h 1790285"/>
              <a:gd name="connsiteX17" fmla="*/ 27486 w 1389529"/>
              <a:gd name="connsiteY17" fmla="*/ 877495 h 1790285"/>
              <a:gd name="connsiteX18" fmla="*/ 38716 w 1389529"/>
              <a:gd name="connsiteY18" fmla="*/ 920719 h 1790285"/>
              <a:gd name="connsiteX19" fmla="*/ 49357 w 1389529"/>
              <a:gd name="connsiteY19" fmla="*/ 967142 h 1790285"/>
              <a:gd name="connsiteX20" fmla="*/ 67285 w 1389529"/>
              <a:gd name="connsiteY20" fmla="*/ 1031978 h 1790285"/>
              <a:gd name="connsiteX21" fmla="*/ 93588 w 1389529"/>
              <a:gd name="connsiteY21" fmla="*/ 1114259 h 1790285"/>
              <a:gd name="connsiteX22" fmla="*/ 100877 w 1389529"/>
              <a:gd name="connsiteY22" fmla="*/ 1141153 h 1790285"/>
              <a:gd name="connsiteX23" fmla="*/ 121074 w 1389529"/>
              <a:gd name="connsiteY23" fmla="*/ 1227360 h 1790285"/>
              <a:gd name="connsiteX24" fmla="*/ 137328 w 1389529"/>
              <a:gd name="connsiteY24" fmla="*/ 1290356 h 1790285"/>
              <a:gd name="connsiteX25" fmla="*/ 158607 w 1389529"/>
              <a:gd name="connsiteY25" fmla="*/ 1342061 h 1790285"/>
              <a:gd name="connsiteX26" fmla="*/ 197223 w 1389529"/>
              <a:gd name="connsiteY26" fmla="*/ 1442029 h 1790285"/>
              <a:gd name="connsiteX27" fmla="*/ 206188 w 1389529"/>
              <a:gd name="connsiteY27" fmla="*/ 1468923 h 1790285"/>
              <a:gd name="connsiteX28" fmla="*/ 224118 w 1389529"/>
              <a:gd name="connsiteY28" fmla="*/ 1486852 h 1790285"/>
              <a:gd name="connsiteX29" fmla="*/ 214662 w 1389529"/>
              <a:gd name="connsiteY29" fmla="*/ 1522954 h 1790285"/>
              <a:gd name="connsiteX30" fmla="*/ 225893 w 1389529"/>
              <a:gd name="connsiteY30" fmla="*/ 1548249 h 1790285"/>
              <a:gd name="connsiteX31" fmla="*/ 242148 w 1389529"/>
              <a:gd name="connsiteY31" fmla="*/ 1578826 h 1790285"/>
              <a:gd name="connsiteX32" fmla="*/ 261161 w 1389529"/>
              <a:gd name="connsiteY32" fmla="*/ 1614685 h 1790285"/>
              <a:gd name="connsiteX33" fmla="*/ 328446 w 1389529"/>
              <a:gd name="connsiteY33" fmla="*/ 1710340 h 1790285"/>
              <a:gd name="connsiteX34" fmla="*/ 353073 w 1389529"/>
              <a:gd name="connsiteY34" fmla="*/ 1741159 h 1790285"/>
              <a:gd name="connsiteX35" fmla="*/ 388340 w 1389529"/>
              <a:gd name="connsiteY35" fmla="*/ 1759331 h 1790285"/>
              <a:gd name="connsiteX36" fmla="*/ 459467 w 1389529"/>
              <a:gd name="connsiteY36" fmla="*/ 1775176 h 1790285"/>
              <a:gd name="connsiteX37" fmla="*/ 618565 w 1389529"/>
              <a:gd name="connsiteY37" fmla="*/ 1702005 h 1790285"/>
              <a:gd name="connsiteX38" fmla="*/ 645459 w 1389529"/>
              <a:gd name="connsiteY38" fmla="*/ 1693041 h 1790285"/>
              <a:gd name="connsiteX39" fmla="*/ 699247 w 1389529"/>
              <a:gd name="connsiteY39" fmla="*/ 1657182 h 1790285"/>
              <a:gd name="connsiteX40" fmla="*/ 735106 w 1389529"/>
              <a:gd name="connsiteY40" fmla="*/ 1621323 h 1790285"/>
              <a:gd name="connsiteX41" fmla="*/ 762000 w 1389529"/>
              <a:gd name="connsiteY41" fmla="*/ 1603394 h 1790285"/>
              <a:gd name="connsiteX42" fmla="*/ 797859 w 1389529"/>
              <a:gd name="connsiteY42" fmla="*/ 1567535 h 1790285"/>
              <a:gd name="connsiteX43" fmla="*/ 833718 w 1389529"/>
              <a:gd name="connsiteY43" fmla="*/ 1531676 h 1790285"/>
              <a:gd name="connsiteX44" fmla="*/ 851647 w 1389529"/>
              <a:gd name="connsiteY44" fmla="*/ 1513746 h 1790285"/>
              <a:gd name="connsiteX45" fmla="*/ 878541 w 1389529"/>
              <a:gd name="connsiteY45" fmla="*/ 1495817 h 1790285"/>
              <a:gd name="connsiteX46" fmla="*/ 896471 w 1389529"/>
              <a:gd name="connsiteY46" fmla="*/ 1477888 h 1790285"/>
              <a:gd name="connsiteX47" fmla="*/ 932329 w 1389529"/>
              <a:gd name="connsiteY47" fmla="*/ 1459958 h 1790285"/>
              <a:gd name="connsiteX48" fmla="*/ 950259 w 1389529"/>
              <a:gd name="connsiteY48" fmla="*/ 1442029 h 1790285"/>
              <a:gd name="connsiteX49" fmla="*/ 986118 w 1389529"/>
              <a:gd name="connsiteY49" fmla="*/ 1424099 h 1790285"/>
              <a:gd name="connsiteX50" fmla="*/ 1039906 w 1389529"/>
              <a:gd name="connsiteY50" fmla="*/ 1370311 h 1790285"/>
              <a:gd name="connsiteX51" fmla="*/ 1075765 w 1389529"/>
              <a:gd name="connsiteY51" fmla="*/ 1325488 h 1790285"/>
              <a:gd name="connsiteX52" fmla="*/ 1111623 w 1389529"/>
              <a:gd name="connsiteY52" fmla="*/ 1280664 h 1790285"/>
              <a:gd name="connsiteX53" fmla="*/ 1174376 w 1389529"/>
              <a:gd name="connsiteY53" fmla="*/ 1208946 h 1790285"/>
              <a:gd name="connsiteX54" fmla="*/ 1228165 w 1389529"/>
              <a:gd name="connsiteY54" fmla="*/ 1173088 h 1790285"/>
              <a:gd name="connsiteX55" fmla="*/ 1246094 w 1389529"/>
              <a:gd name="connsiteY55" fmla="*/ 1155158 h 1790285"/>
              <a:gd name="connsiteX56" fmla="*/ 1272988 w 1389529"/>
              <a:gd name="connsiteY56" fmla="*/ 1137229 h 1790285"/>
              <a:gd name="connsiteX57" fmla="*/ 1308847 w 1389529"/>
              <a:gd name="connsiteY57" fmla="*/ 1092405 h 1790285"/>
              <a:gd name="connsiteX58" fmla="*/ 1353671 w 1389529"/>
              <a:gd name="connsiteY58" fmla="*/ 1047582 h 1790285"/>
              <a:gd name="connsiteX59" fmla="*/ 1362635 w 1389529"/>
              <a:gd name="connsiteY59" fmla="*/ 1011723 h 1790285"/>
              <a:gd name="connsiteX60" fmla="*/ 1371600 w 1389529"/>
              <a:gd name="connsiteY60" fmla="*/ 984829 h 1790285"/>
              <a:gd name="connsiteX61" fmla="*/ 1389529 w 1389529"/>
              <a:gd name="connsiteY61" fmla="*/ 913111 h 1790285"/>
              <a:gd name="connsiteX62" fmla="*/ 1371600 w 1389529"/>
              <a:gd name="connsiteY62" fmla="*/ 760711 h 1790285"/>
              <a:gd name="connsiteX63" fmla="*/ 1344706 w 1389529"/>
              <a:gd name="connsiteY63" fmla="*/ 697958 h 1790285"/>
              <a:gd name="connsiteX64" fmla="*/ 1317812 w 1389529"/>
              <a:gd name="connsiteY64" fmla="*/ 635205 h 1790285"/>
              <a:gd name="connsiteX65" fmla="*/ 1308847 w 1389529"/>
              <a:gd name="connsiteY65" fmla="*/ 599346 h 1790285"/>
              <a:gd name="connsiteX66" fmla="*/ 1272988 w 1389529"/>
              <a:gd name="connsiteY66" fmla="*/ 545558 h 1790285"/>
              <a:gd name="connsiteX67" fmla="*/ 1255059 w 1389529"/>
              <a:gd name="connsiteY67" fmla="*/ 518664 h 1790285"/>
              <a:gd name="connsiteX68" fmla="*/ 1237129 w 1389529"/>
              <a:gd name="connsiteY68" fmla="*/ 500735 h 1790285"/>
              <a:gd name="connsiteX69" fmla="*/ 1201271 w 1389529"/>
              <a:gd name="connsiteY69" fmla="*/ 446946 h 1790285"/>
              <a:gd name="connsiteX70" fmla="*/ 1165412 w 1389529"/>
              <a:gd name="connsiteY70" fmla="*/ 402123 h 1790285"/>
              <a:gd name="connsiteX71" fmla="*/ 1111623 w 1389529"/>
              <a:gd name="connsiteY71" fmla="*/ 357299 h 1790285"/>
              <a:gd name="connsiteX72" fmla="*/ 1084729 w 1389529"/>
              <a:gd name="connsiteY72" fmla="*/ 330405 h 1790285"/>
              <a:gd name="connsiteX73" fmla="*/ 1057835 w 1389529"/>
              <a:gd name="connsiteY73" fmla="*/ 312476 h 1790285"/>
              <a:gd name="connsiteX74" fmla="*/ 1039906 w 1389529"/>
              <a:gd name="connsiteY74" fmla="*/ 294546 h 1790285"/>
              <a:gd name="connsiteX75" fmla="*/ 986118 w 1389529"/>
              <a:gd name="connsiteY75" fmla="*/ 258688 h 1790285"/>
              <a:gd name="connsiteX76" fmla="*/ 950259 w 1389529"/>
              <a:gd name="connsiteY76" fmla="*/ 231794 h 1790285"/>
              <a:gd name="connsiteX77" fmla="*/ 932329 w 1389529"/>
              <a:gd name="connsiteY77" fmla="*/ 213864 h 1790285"/>
              <a:gd name="connsiteX78" fmla="*/ 905435 w 1389529"/>
              <a:gd name="connsiteY78" fmla="*/ 204899 h 1790285"/>
              <a:gd name="connsiteX79" fmla="*/ 851647 w 1389529"/>
              <a:gd name="connsiteY79" fmla="*/ 169041 h 1790285"/>
              <a:gd name="connsiteX80" fmla="*/ 833718 w 1389529"/>
              <a:gd name="connsiteY80" fmla="*/ 151111 h 1790285"/>
              <a:gd name="connsiteX81" fmla="*/ 797859 w 1389529"/>
              <a:gd name="connsiteY81" fmla="*/ 142146 h 1790285"/>
              <a:gd name="connsiteX82" fmla="*/ 735106 w 1389529"/>
              <a:gd name="connsiteY82" fmla="*/ 115252 h 1790285"/>
              <a:gd name="connsiteX83" fmla="*/ 717176 w 1389529"/>
              <a:gd name="connsiteY83" fmla="*/ 97323 h 1790285"/>
              <a:gd name="connsiteX84" fmla="*/ 681318 w 1389529"/>
              <a:gd name="connsiteY84" fmla="*/ 79394 h 1790285"/>
              <a:gd name="connsiteX85" fmla="*/ 663388 w 1389529"/>
              <a:gd name="connsiteY85" fmla="*/ 61464 h 1790285"/>
              <a:gd name="connsiteX86" fmla="*/ 636494 w 1389529"/>
              <a:gd name="connsiteY86" fmla="*/ 43535 h 1790285"/>
              <a:gd name="connsiteX87" fmla="*/ 618565 w 1389529"/>
              <a:gd name="connsiteY87" fmla="*/ 25605 h 1790285"/>
              <a:gd name="connsiteX88" fmla="*/ 591671 w 1389529"/>
              <a:gd name="connsiteY88" fmla="*/ 7676 h 1790285"/>
              <a:gd name="connsiteX89" fmla="*/ 542906 w 1389529"/>
              <a:gd name="connsiteY89" fmla="*/ 15525 h 1790285"/>
              <a:gd name="connsiteX90" fmla="*/ 439561 w 1389529"/>
              <a:gd name="connsiteY90" fmla="*/ 65002 h 1790285"/>
              <a:gd name="connsiteX91" fmla="*/ 402619 w 1389529"/>
              <a:gd name="connsiteY91" fmla="*/ 94222 h 1790285"/>
              <a:gd name="connsiteX92" fmla="*/ 332186 w 1389529"/>
              <a:gd name="connsiteY92" fmla="*/ 145925 h 1790285"/>
              <a:gd name="connsiteX0" fmla="*/ 332186 w 1389529"/>
              <a:gd name="connsiteY0" fmla="*/ 145925 h 1790285"/>
              <a:gd name="connsiteX1" fmla="*/ 295735 w 1389529"/>
              <a:gd name="connsiteY1" fmla="*/ 187309 h 1790285"/>
              <a:gd name="connsiteX2" fmla="*/ 251995 w 1389529"/>
              <a:gd name="connsiteY2" fmla="*/ 233974 h 1790285"/>
              <a:gd name="connsiteX3" fmla="*/ 234065 w 1389529"/>
              <a:gd name="connsiteY3" fmla="*/ 251661 h 1790285"/>
              <a:gd name="connsiteX4" fmla="*/ 188158 w 1389529"/>
              <a:gd name="connsiteY4" fmla="*/ 303851 h 1790285"/>
              <a:gd name="connsiteX5" fmla="*/ 175253 w 1389529"/>
              <a:gd name="connsiteY5" fmla="*/ 332345 h 1790285"/>
              <a:gd name="connsiteX6" fmla="*/ 155650 w 1389529"/>
              <a:gd name="connsiteY6" fmla="*/ 348190 h 1790285"/>
              <a:gd name="connsiteX7" fmla="*/ 141660 w 1389529"/>
              <a:gd name="connsiteY7" fmla="*/ 373243 h 1790285"/>
              <a:gd name="connsiteX8" fmla="*/ 120382 w 1389529"/>
              <a:gd name="connsiteY8" fmla="*/ 396453 h 1790285"/>
              <a:gd name="connsiteX9" fmla="*/ 104718 w 1389529"/>
              <a:gd name="connsiteY9" fmla="*/ 425189 h 1790285"/>
              <a:gd name="connsiteX10" fmla="*/ 78907 w 1389529"/>
              <a:gd name="connsiteY10" fmla="*/ 482660 h 1790285"/>
              <a:gd name="connsiteX11" fmla="*/ 66002 w 1389529"/>
              <a:gd name="connsiteY11" fmla="*/ 507712 h 1790285"/>
              <a:gd name="connsiteX12" fmla="*/ 48071 w 1389529"/>
              <a:gd name="connsiteY12" fmla="*/ 532039 h 1790285"/>
              <a:gd name="connsiteX13" fmla="*/ 8965 w 1389529"/>
              <a:gd name="connsiteY13" fmla="*/ 572452 h 1790285"/>
              <a:gd name="connsiteX14" fmla="*/ 0 w 1389529"/>
              <a:gd name="connsiteY14" fmla="*/ 626241 h 1790285"/>
              <a:gd name="connsiteX15" fmla="*/ 8965 w 1389529"/>
              <a:gd name="connsiteY15" fmla="*/ 814499 h 1790285"/>
              <a:gd name="connsiteX16" fmla="*/ 16847 w 1389529"/>
              <a:gd name="connsiteY16" fmla="*/ 837954 h 1790285"/>
              <a:gd name="connsiteX17" fmla="*/ 27486 w 1389529"/>
              <a:gd name="connsiteY17" fmla="*/ 877495 h 1790285"/>
              <a:gd name="connsiteX18" fmla="*/ 38716 w 1389529"/>
              <a:gd name="connsiteY18" fmla="*/ 920719 h 1790285"/>
              <a:gd name="connsiteX19" fmla="*/ 49357 w 1389529"/>
              <a:gd name="connsiteY19" fmla="*/ 967142 h 1790285"/>
              <a:gd name="connsiteX20" fmla="*/ 67285 w 1389529"/>
              <a:gd name="connsiteY20" fmla="*/ 1031978 h 1790285"/>
              <a:gd name="connsiteX21" fmla="*/ 93588 w 1389529"/>
              <a:gd name="connsiteY21" fmla="*/ 1114259 h 1790285"/>
              <a:gd name="connsiteX22" fmla="*/ 100877 w 1389529"/>
              <a:gd name="connsiteY22" fmla="*/ 1141153 h 1790285"/>
              <a:gd name="connsiteX23" fmla="*/ 121074 w 1389529"/>
              <a:gd name="connsiteY23" fmla="*/ 1227360 h 1790285"/>
              <a:gd name="connsiteX24" fmla="*/ 137328 w 1389529"/>
              <a:gd name="connsiteY24" fmla="*/ 1290356 h 1790285"/>
              <a:gd name="connsiteX25" fmla="*/ 158607 w 1389529"/>
              <a:gd name="connsiteY25" fmla="*/ 1342061 h 1790285"/>
              <a:gd name="connsiteX26" fmla="*/ 197223 w 1389529"/>
              <a:gd name="connsiteY26" fmla="*/ 1442029 h 1790285"/>
              <a:gd name="connsiteX27" fmla="*/ 206188 w 1389529"/>
              <a:gd name="connsiteY27" fmla="*/ 1468923 h 1790285"/>
              <a:gd name="connsiteX28" fmla="*/ 207373 w 1389529"/>
              <a:gd name="connsiteY28" fmla="*/ 1501584 h 1790285"/>
              <a:gd name="connsiteX29" fmla="*/ 214662 w 1389529"/>
              <a:gd name="connsiteY29" fmla="*/ 1522954 h 1790285"/>
              <a:gd name="connsiteX30" fmla="*/ 225893 w 1389529"/>
              <a:gd name="connsiteY30" fmla="*/ 1548249 h 1790285"/>
              <a:gd name="connsiteX31" fmla="*/ 242148 w 1389529"/>
              <a:gd name="connsiteY31" fmla="*/ 1578826 h 1790285"/>
              <a:gd name="connsiteX32" fmla="*/ 261161 w 1389529"/>
              <a:gd name="connsiteY32" fmla="*/ 1614685 h 1790285"/>
              <a:gd name="connsiteX33" fmla="*/ 328446 w 1389529"/>
              <a:gd name="connsiteY33" fmla="*/ 1710340 h 1790285"/>
              <a:gd name="connsiteX34" fmla="*/ 353073 w 1389529"/>
              <a:gd name="connsiteY34" fmla="*/ 1741159 h 1790285"/>
              <a:gd name="connsiteX35" fmla="*/ 388340 w 1389529"/>
              <a:gd name="connsiteY35" fmla="*/ 1759331 h 1790285"/>
              <a:gd name="connsiteX36" fmla="*/ 459467 w 1389529"/>
              <a:gd name="connsiteY36" fmla="*/ 1775176 h 1790285"/>
              <a:gd name="connsiteX37" fmla="*/ 618565 w 1389529"/>
              <a:gd name="connsiteY37" fmla="*/ 1702005 h 1790285"/>
              <a:gd name="connsiteX38" fmla="*/ 645459 w 1389529"/>
              <a:gd name="connsiteY38" fmla="*/ 1693041 h 1790285"/>
              <a:gd name="connsiteX39" fmla="*/ 699247 w 1389529"/>
              <a:gd name="connsiteY39" fmla="*/ 1657182 h 1790285"/>
              <a:gd name="connsiteX40" fmla="*/ 735106 w 1389529"/>
              <a:gd name="connsiteY40" fmla="*/ 1621323 h 1790285"/>
              <a:gd name="connsiteX41" fmla="*/ 762000 w 1389529"/>
              <a:gd name="connsiteY41" fmla="*/ 1603394 h 1790285"/>
              <a:gd name="connsiteX42" fmla="*/ 797859 w 1389529"/>
              <a:gd name="connsiteY42" fmla="*/ 1567535 h 1790285"/>
              <a:gd name="connsiteX43" fmla="*/ 833718 w 1389529"/>
              <a:gd name="connsiteY43" fmla="*/ 1531676 h 1790285"/>
              <a:gd name="connsiteX44" fmla="*/ 851647 w 1389529"/>
              <a:gd name="connsiteY44" fmla="*/ 1513746 h 1790285"/>
              <a:gd name="connsiteX45" fmla="*/ 878541 w 1389529"/>
              <a:gd name="connsiteY45" fmla="*/ 1495817 h 1790285"/>
              <a:gd name="connsiteX46" fmla="*/ 896471 w 1389529"/>
              <a:gd name="connsiteY46" fmla="*/ 1477888 h 1790285"/>
              <a:gd name="connsiteX47" fmla="*/ 932329 w 1389529"/>
              <a:gd name="connsiteY47" fmla="*/ 1459958 h 1790285"/>
              <a:gd name="connsiteX48" fmla="*/ 950259 w 1389529"/>
              <a:gd name="connsiteY48" fmla="*/ 1442029 h 1790285"/>
              <a:gd name="connsiteX49" fmla="*/ 986118 w 1389529"/>
              <a:gd name="connsiteY49" fmla="*/ 1424099 h 1790285"/>
              <a:gd name="connsiteX50" fmla="*/ 1039906 w 1389529"/>
              <a:gd name="connsiteY50" fmla="*/ 1370311 h 1790285"/>
              <a:gd name="connsiteX51" fmla="*/ 1075765 w 1389529"/>
              <a:gd name="connsiteY51" fmla="*/ 1325488 h 1790285"/>
              <a:gd name="connsiteX52" fmla="*/ 1111623 w 1389529"/>
              <a:gd name="connsiteY52" fmla="*/ 1280664 h 1790285"/>
              <a:gd name="connsiteX53" fmla="*/ 1174376 w 1389529"/>
              <a:gd name="connsiteY53" fmla="*/ 1208946 h 1790285"/>
              <a:gd name="connsiteX54" fmla="*/ 1228165 w 1389529"/>
              <a:gd name="connsiteY54" fmla="*/ 1173088 h 1790285"/>
              <a:gd name="connsiteX55" fmla="*/ 1246094 w 1389529"/>
              <a:gd name="connsiteY55" fmla="*/ 1155158 h 1790285"/>
              <a:gd name="connsiteX56" fmla="*/ 1272988 w 1389529"/>
              <a:gd name="connsiteY56" fmla="*/ 1137229 h 1790285"/>
              <a:gd name="connsiteX57" fmla="*/ 1308847 w 1389529"/>
              <a:gd name="connsiteY57" fmla="*/ 1092405 h 1790285"/>
              <a:gd name="connsiteX58" fmla="*/ 1353671 w 1389529"/>
              <a:gd name="connsiteY58" fmla="*/ 1047582 h 1790285"/>
              <a:gd name="connsiteX59" fmla="*/ 1362635 w 1389529"/>
              <a:gd name="connsiteY59" fmla="*/ 1011723 h 1790285"/>
              <a:gd name="connsiteX60" fmla="*/ 1371600 w 1389529"/>
              <a:gd name="connsiteY60" fmla="*/ 984829 h 1790285"/>
              <a:gd name="connsiteX61" fmla="*/ 1389529 w 1389529"/>
              <a:gd name="connsiteY61" fmla="*/ 913111 h 1790285"/>
              <a:gd name="connsiteX62" fmla="*/ 1371600 w 1389529"/>
              <a:gd name="connsiteY62" fmla="*/ 760711 h 1790285"/>
              <a:gd name="connsiteX63" fmla="*/ 1344706 w 1389529"/>
              <a:gd name="connsiteY63" fmla="*/ 697958 h 1790285"/>
              <a:gd name="connsiteX64" fmla="*/ 1317812 w 1389529"/>
              <a:gd name="connsiteY64" fmla="*/ 635205 h 1790285"/>
              <a:gd name="connsiteX65" fmla="*/ 1308847 w 1389529"/>
              <a:gd name="connsiteY65" fmla="*/ 599346 h 1790285"/>
              <a:gd name="connsiteX66" fmla="*/ 1272988 w 1389529"/>
              <a:gd name="connsiteY66" fmla="*/ 545558 h 1790285"/>
              <a:gd name="connsiteX67" fmla="*/ 1255059 w 1389529"/>
              <a:gd name="connsiteY67" fmla="*/ 518664 h 1790285"/>
              <a:gd name="connsiteX68" fmla="*/ 1237129 w 1389529"/>
              <a:gd name="connsiteY68" fmla="*/ 500735 h 1790285"/>
              <a:gd name="connsiteX69" fmla="*/ 1201271 w 1389529"/>
              <a:gd name="connsiteY69" fmla="*/ 446946 h 1790285"/>
              <a:gd name="connsiteX70" fmla="*/ 1165412 w 1389529"/>
              <a:gd name="connsiteY70" fmla="*/ 402123 h 1790285"/>
              <a:gd name="connsiteX71" fmla="*/ 1111623 w 1389529"/>
              <a:gd name="connsiteY71" fmla="*/ 357299 h 1790285"/>
              <a:gd name="connsiteX72" fmla="*/ 1084729 w 1389529"/>
              <a:gd name="connsiteY72" fmla="*/ 330405 h 1790285"/>
              <a:gd name="connsiteX73" fmla="*/ 1057835 w 1389529"/>
              <a:gd name="connsiteY73" fmla="*/ 312476 h 1790285"/>
              <a:gd name="connsiteX74" fmla="*/ 1039906 w 1389529"/>
              <a:gd name="connsiteY74" fmla="*/ 294546 h 1790285"/>
              <a:gd name="connsiteX75" fmla="*/ 986118 w 1389529"/>
              <a:gd name="connsiteY75" fmla="*/ 258688 h 1790285"/>
              <a:gd name="connsiteX76" fmla="*/ 950259 w 1389529"/>
              <a:gd name="connsiteY76" fmla="*/ 231794 h 1790285"/>
              <a:gd name="connsiteX77" fmla="*/ 932329 w 1389529"/>
              <a:gd name="connsiteY77" fmla="*/ 213864 h 1790285"/>
              <a:gd name="connsiteX78" fmla="*/ 905435 w 1389529"/>
              <a:gd name="connsiteY78" fmla="*/ 204899 h 1790285"/>
              <a:gd name="connsiteX79" fmla="*/ 851647 w 1389529"/>
              <a:gd name="connsiteY79" fmla="*/ 169041 h 1790285"/>
              <a:gd name="connsiteX80" fmla="*/ 833718 w 1389529"/>
              <a:gd name="connsiteY80" fmla="*/ 151111 h 1790285"/>
              <a:gd name="connsiteX81" fmla="*/ 797859 w 1389529"/>
              <a:gd name="connsiteY81" fmla="*/ 142146 h 1790285"/>
              <a:gd name="connsiteX82" fmla="*/ 735106 w 1389529"/>
              <a:gd name="connsiteY82" fmla="*/ 115252 h 1790285"/>
              <a:gd name="connsiteX83" fmla="*/ 717176 w 1389529"/>
              <a:gd name="connsiteY83" fmla="*/ 97323 h 1790285"/>
              <a:gd name="connsiteX84" fmla="*/ 681318 w 1389529"/>
              <a:gd name="connsiteY84" fmla="*/ 79394 h 1790285"/>
              <a:gd name="connsiteX85" fmla="*/ 663388 w 1389529"/>
              <a:gd name="connsiteY85" fmla="*/ 61464 h 1790285"/>
              <a:gd name="connsiteX86" fmla="*/ 636494 w 1389529"/>
              <a:gd name="connsiteY86" fmla="*/ 43535 h 1790285"/>
              <a:gd name="connsiteX87" fmla="*/ 618565 w 1389529"/>
              <a:gd name="connsiteY87" fmla="*/ 25605 h 1790285"/>
              <a:gd name="connsiteX88" fmla="*/ 591671 w 1389529"/>
              <a:gd name="connsiteY88" fmla="*/ 7676 h 1790285"/>
              <a:gd name="connsiteX89" fmla="*/ 542906 w 1389529"/>
              <a:gd name="connsiteY89" fmla="*/ 15525 h 1790285"/>
              <a:gd name="connsiteX90" fmla="*/ 439561 w 1389529"/>
              <a:gd name="connsiteY90" fmla="*/ 65002 h 1790285"/>
              <a:gd name="connsiteX91" fmla="*/ 402619 w 1389529"/>
              <a:gd name="connsiteY91" fmla="*/ 94222 h 1790285"/>
              <a:gd name="connsiteX92" fmla="*/ 332186 w 1389529"/>
              <a:gd name="connsiteY92" fmla="*/ 145925 h 1790285"/>
              <a:gd name="connsiteX0" fmla="*/ 332186 w 1389529"/>
              <a:gd name="connsiteY0" fmla="*/ 145925 h 1790285"/>
              <a:gd name="connsiteX1" fmla="*/ 295735 w 1389529"/>
              <a:gd name="connsiteY1" fmla="*/ 187309 h 1790285"/>
              <a:gd name="connsiteX2" fmla="*/ 251995 w 1389529"/>
              <a:gd name="connsiteY2" fmla="*/ 233974 h 1790285"/>
              <a:gd name="connsiteX3" fmla="*/ 234065 w 1389529"/>
              <a:gd name="connsiteY3" fmla="*/ 251661 h 1790285"/>
              <a:gd name="connsiteX4" fmla="*/ 188158 w 1389529"/>
              <a:gd name="connsiteY4" fmla="*/ 303851 h 1790285"/>
              <a:gd name="connsiteX5" fmla="*/ 175253 w 1389529"/>
              <a:gd name="connsiteY5" fmla="*/ 332345 h 1790285"/>
              <a:gd name="connsiteX6" fmla="*/ 155650 w 1389529"/>
              <a:gd name="connsiteY6" fmla="*/ 348190 h 1790285"/>
              <a:gd name="connsiteX7" fmla="*/ 141660 w 1389529"/>
              <a:gd name="connsiteY7" fmla="*/ 373243 h 1790285"/>
              <a:gd name="connsiteX8" fmla="*/ 120382 w 1389529"/>
              <a:gd name="connsiteY8" fmla="*/ 396453 h 1790285"/>
              <a:gd name="connsiteX9" fmla="*/ 104718 w 1389529"/>
              <a:gd name="connsiteY9" fmla="*/ 425189 h 1790285"/>
              <a:gd name="connsiteX10" fmla="*/ 78907 w 1389529"/>
              <a:gd name="connsiteY10" fmla="*/ 482660 h 1790285"/>
              <a:gd name="connsiteX11" fmla="*/ 66002 w 1389529"/>
              <a:gd name="connsiteY11" fmla="*/ 507712 h 1790285"/>
              <a:gd name="connsiteX12" fmla="*/ 48071 w 1389529"/>
              <a:gd name="connsiteY12" fmla="*/ 532039 h 1790285"/>
              <a:gd name="connsiteX13" fmla="*/ 8965 w 1389529"/>
              <a:gd name="connsiteY13" fmla="*/ 572452 h 1790285"/>
              <a:gd name="connsiteX14" fmla="*/ 0 w 1389529"/>
              <a:gd name="connsiteY14" fmla="*/ 626241 h 1790285"/>
              <a:gd name="connsiteX15" fmla="*/ 8965 w 1389529"/>
              <a:gd name="connsiteY15" fmla="*/ 814499 h 1790285"/>
              <a:gd name="connsiteX16" fmla="*/ 16847 w 1389529"/>
              <a:gd name="connsiteY16" fmla="*/ 837954 h 1790285"/>
              <a:gd name="connsiteX17" fmla="*/ 27486 w 1389529"/>
              <a:gd name="connsiteY17" fmla="*/ 877495 h 1790285"/>
              <a:gd name="connsiteX18" fmla="*/ 38716 w 1389529"/>
              <a:gd name="connsiteY18" fmla="*/ 920719 h 1790285"/>
              <a:gd name="connsiteX19" fmla="*/ 49357 w 1389529"/>
              <a:gd name="connsiteY19" fmla="*/ 967142 h 1790285"/>
              <a:gd name="connsiteX20" fmla="*/ 67285 w 1389529"/>
              <a:gd name="connsiteY20" fmla="*/ 1031978 h 1790285"/>
              <a:gd name="connsiteX21" fmla="*/ 93588 w 1389529"/>
              <a:gd name="connsiteY21" fmla="*/ 1114259 h 1790285"/>
              <a:gd name="connsiteX22" fmla="*/ 100877 w 1389529"/>
              <a:gd name="connsiteY22" fmla="*/ 1141153 h 1790285"/>
              <a:gd name="connsiteX23" fmla="*/ 121074 w 1389529"/>
              <a:gd name="connsiteY23" fmla="*/ 1227360 h 1790285"/>
              <a:gd name="connsiteX24" fmla="*/ 137328 w 1389529"/>
              <a:gd name="connsiteY24" fmla="*/ 1290356 h 1790285"/>
              <a:gd name="connsiteX25" fmla="*/ 158607 w 1389529"/>
              <a:gd name="connsiteY25" fmla="*/ 1342061 h 1790285"/>
              <a:gd name="connsiteX26" fmla="*/ 197223 w 1389529"/>
              <a:gd name="connsiteY26" fmla="*/ 1442029 h 1790285"/>
              <a:gd name="connsiteX27" fmla="*/ 199489 w 1389529"/>
              <a:gd name="connsiteY27" fmla="*/ 1472606 h 1790285"/>
              <a:gd name="connsiteX28" fmla="*/ 207373 w 1389529"/>
              <a:gd name="connsiteY28" fmla="*/ 1501584 h 1790285"/>
              <a:gd name="connsiteX29" fmla="*/ 214662 w 1389529"/>
              <a:gd name="connsiteY29" fmla="*/ 1522954 h 1790285"/>
              <a:gd name="connsiteX30" fmla="*/ 225893 w 1389529"/>
              <a:gd name="connsiteY30" fmla="*/ 1548249 h 1790285"/>
              <a:gd name="connsiteX31" fmla="*/ 242148 w 1389529"/>
              <a:gd name="connsiteY31" fmla="*/ 1578826 h 1790285"/>
              <a:gd name="connsiteX32" fmla="*/ 261161 w 1389529"/>
              <a:gd name="connsiteY32" fmla="*/ 1614685 h 1790285"/>
              <a:gd name="connsiteX33" fmla="*/ 328446 w 1389529"/>
              <a:gd name="connsiteY33" fmla="*/ 1710340 h 1790285"/>
              <a:gd name="connsiteX34" fmla="*/ 353073 w 1389529"/>
              <a:gd name="connsiteY34" fmla="*/ 1741159 h 1790285"/>
              <a:gd name="connsiteX35" fmla="*/ 388340 w 1389529"/>
              <a:gd name="connsiteY35" fmla="*/ 1759331 h 1790285"/>
              <a:gd name="connsiteX36" fmla="*/ 459467 w 1389529"/>
              <a:gd name="connsiteY36" fmla="*/ 1775176 h 1790285"/>
              <a:gd name="connsiteX37" fmla="*/ 618565 w 1389529"/>
              <a:gd name="connsiteY37" fmla="*/ 1702005 h 1790285"/>
              <a:gd name="connsiteX38" fmla="*/ 645459 w 1389529"/>
              <a:gd name="connsiteY38" fmla="*/ 1693041 h 1790285"/>
              <a:gd name="connsiteX39" fmla="*/ 699247 w 1389529"/>
              <a:gd name="connsiteY39" fmla="*/ 1657182 h 1790285"/>
              <a:gd name="connsiteX40" fmla="*/ 735106 w 1389529"/>
              <a:gd name="connsiteY40" fmla="*/ 1621323 h 1790285"/>
              <a:gd name="connsiteX41" fmla="*/ 762000 w 1389529"/>
              <a:gd name="connsiteY41" fmla="*/ 1603394 h 1790285"/>
              <a:gd name="connsiteX42" fmla="*/ 797859 w 1389529"/>
              <a:gd name="connsiteY42" fmla="*/ 1567535 h 1790285"/>
              <a:gd name="connsiteX43" fmla="*/ 833718 w 1389529"/>
              <a:gd name="connsiteY43" fmla="*/ 1531676 h 1790285"/>
              <a:gd name="connsiteX44" fmla="*/ 851647 w 1389529"/>
              <a:gd name="connsiteY44" fmla="*/ 1513746 h 1790285"/>
              <a:gd name="connsiteX45" fmla="*/ 878541 w 1389529"/>
              <a:gd name="connsiteY45" fmla="*/ 1495817 h 1790285"/>
              <a:gd name="connsiteX46" fmla="*/ 896471 w 1389529"/>
              <a:gd name="connsiteY46" fmla="*/ 1477888 h 1790285"/>
              <a:gd name="connsiteX47" fmla="*/ 932329 w 1389529"/>
              <a:gd name="connsiteY47" fmla="*/ 1459958 h 1790285"/>
              <a:gd name="connsiteX48" fmla="*/ 950259 w 1389529"/>
              <a:gd name="connsiteY48" fmla="*/ 1442029 h 1790285"/>
              <a:gd name="connsiteX49" fmla="*/ 986118 w 1389529"/>
              <a:gd name="connsiteY49" fmla="*/ 1424099 h 1790285"/>
              <a:gd name="connsiteX50" fmla="*/ 1039906 w 1389529"/>
              <a:gd name="connsiteY50" fmla="*/ 1370311 h 1790285"/>
              <a:gd name="connsiteX51" fmla="*/ 1075765 w 1389529"/>
              <a:gd name="connsiteY51" fmla="*/ 1325488 h 1790285"/>
              <a:gd name="connsiteX52" fmla="*/ 1111623 w 1389529"/>
              <a:gd name="connsiteY52" fmla="*/ 1280664 h 1790285"/>
              <a:gd name="connsiteX53" fmla="*/ 1174376 w 1389529"/>
              <a:gd name="connsiteY53" fmla="*/ 1208946 h 1790285"/>
              <a:gd name="connsiteX54" fmla="*/ 1228165 w 1389529"/>
              <a:gd name="connsiteY54" fmla="*/ 1173088 h 1790285"/>
              <a:gd name="connsiteX55" fmla="*/ 1246094 w 1389529"/>
              <a:gd name="connsiteY55" fmla="*/ 1155158 h 1790285"/>
              <a:gd name="connsiteX56" fmla="*/ 1272988 w 1389529"/>
              <a:gd name="connsiteY56" fmla="*/ 1137229 h 1790285"/>
              <a:gd name="connsiteX57" fmla="*/ 1308847 w 1389529"/>
              <a:gd name="connsiteY57" fmla="*/ 1092405 h 1790285"/>
              <a:gd name="connsiteX58" fmla="*/ 1353671 w 1389529"/>
              <a:gd name="connsiteY58" fmla="*/ 1047582 h 1790285"/>
              <a:gd name="connsiteX59" fmla="*/ 1362635 w 1389529"/>
              <a:gd name="connsiteY59" fmla="*/ 1011723 h 1790285"/>
              <a:gd name="connsiteX60" fmla="*/ 1371600 w 1389529"/>
              <a:gd name="connsiteY60" fmla="*/ 984829 h 1790285"/>
              <a:gd name="connsiteX61" fmla="*/ 1389529 w 1389529"/>
              <a:gd name="connsiteY61" fmla="*/ 913111 h 1790285"/>
              <a:gd name="connsiteX62" fmla="*/ 1371600 w 1389529"/>
              <a:gd name="connsiteY62" fmla="*/ 760711 h 1790285"/>
              <a:gd name="connsiteX63" fmla="*/ 1344706 w 1389529"/>
              <a:gd name="connsiteY63" fmla="*/ 697958 h 1790285"/>
              <a:gd name="connsiteX64" fmla="*/ 1317812 w 1389529"/>
              <a:gd name="connsiteY64" fmla="*/ 635205 h 1790285"/>
              <a:gd name="connsiteX65" fmla="*/ 1308847 w 1389529"/>
              <a:gd name="connsiteY65" fmla="*/ 599346 h 1790285"/>
              <a:gd name="connsiteX66" fmla="*/ 1272988 w 1389529"/>
              <a:gd name="connsiteY66" fmla="*/ 545558 h 1790285"/>
              <a:gd name="connsiteX67" fmla="*/ 1255059 w 1389529"/>
              <a:gd name="connsiteY67" fmla="*/ 518664 h 1790285"/>
              <a:gd name="connsiteX68" fmla="*/ 1237129 w 1389529"/>
              <a:gd name="connsiteY68" fmla="*/ 500735 h 1790285"/>
              <a:gd name="connsiteX69" fmla="*/ 1201271 w 1389529"/>
              <a:gd name="connsiteY69" fmla="*/ 446946 h 1790285"/>
              <a:gd name="connsiteX70" fmla="*/ 1165412 w 1389529"/>
              <a:gd name="connsiteY70" fmla="*/ 402123 h 1790285"/>
              <a:gd name="connsiteX71" fmla="*/ 1111623 w 1389529"/>
              <a:gd name="connsiteY71" fmla="*/ 357299 h 1790285"/>
              <a:gd name="connsiteX72" fmla="*/ 1084729 w 1389529"/>
              <a:gd name="connsiteY72" fmla="*/ 330405 h 1790285"/>
              <a:gd name="connsiteX73" fmla="*/ 1057835 w 1389529"/>
              <a:gd name="connsiteY73" fmla="*/ 312476 h 1790285"/>
              <a:gd name="connsiteX74" fmla="*/ 1039906 w 1389529"/>
              <a:gd name="connsiteY74" fmla="*/ 294546 h 1790285"/>
              <a:gd name="connsiteX75" fmla="*/ 986118 w 1389529"/>
              <a:gd name="connsiteY75" fmla="*/ 258688 h 1790285"/>
              <a:gd name="connsiteX76" fmla="*/ 950259 w 1389529"/>
              <a:gd name="connsiteY76" fmla="*/ 231794 h 1790285"/>
              <a:gd name="connsiteX77" fmla="*/ 932329 w 1389529"/>
              <a:gd name="connsiteY77" fmla="*/ 213864 h 1790285"/>
              <a:gd name="connsiteX78" fmla="*/ 905435 w 1389529"/>
              <a:gd name="connsiteY78" fmla="*/ 204899 h 1790285"/>
              <a:gd name="connsiteX79" fmla="*/ 851647 w 1389529"/>
              <a:gd name="connsiteY79" fmla="*/ 169041 h 1790285"/>
              <a:gd name="connsiteX80" fmla="*/ 833718 w 1389529"/>
              <a:gd name="connsiteY80" fmla="*/ 151111 h 1790285"/>
              <a:gd name="connsiteX81" fmla="*/ 797859 w 1389529"/>
              <a:gd name="connsiteY81" fmla="*/ 142146 h 1790285"/>
              <a:gd name="connsiteX82" fmla="*/ 735106 w 1389529"/>
              <a:gd name="connsiteY82" fmla="*/ 115252 h 1790285"/>
              <a:gd name="connsiteX83" fmla="*/ 717176 w 1389529"/>
              <a:gd name="connsiteY83" fmla="*/ 97323 h 1790285"/>
              <a:gd name="connsiteX84" fmla="*/ 681318 w 1389529"/>
              <a:gd name="connsiteY84" fmla="*/ 79394 h 1790285"/>
              <a:gd name="connsiteX85" fmla="*/ 663388 w 1389529"/>
              <a:gd name="connsiteY85" fmla="*/ 61464 h 1790285"/>
              <a:gd name="connsiteX86" fmla="*/ 636494 w 1389529"/>
              <a:gd name="connsiteY86" fmla="*/ 43535 h 1790285"/>
              <a:gd name="connsiteX87" fmla="*/ 618565 w 1389529"/>
              <a:gd name="connsiteY87" fmla="*/ 25605 h 1790285"/>
              <a:gd name="connsiteX88" fmla="*/ 591671 w 1389529"/>
              <a:gd name="connsiteY88" fmla="*/ 7676 h 1790285"/>
              <a:gd name="connsiteX89" fmla="*/ 542906 w 1389529"/>
              <a:gd name="connsiteY89" fmla="*/ 15525 h 1790285"/>
              <a:gd name="connsiteX90" fmla="*/ 439561 w 1389529"/>
              <a:gd name="connsiteY90" fmla="*/ 65002 h 1790285"/>
              <a:gd name="connsiteX91" fmla="*/ 402619 w 1389529"/>
              <a:gd name="connsiteY91" fmla="*/ 94222 h 1790285"/>
              <a:gd name="connsiteX92" fmla="*/ 332186 w 1389529"/>
              <a:gd name="connsiteY92" fmla="*/ 145925 h 1790285"/>
              <a:gd name="connsiteX0" fmla="*/ 332186 w 1385619"/>
              <a:gd name="connsiteY0" fmla="*/ 145925 h 1790285"/>
              <a:gd name="connsiteX1" fmla="*/ 295735 w 1385619"/>
              <a:gd name="connsiteY1" fmla="*/ 187309 h 1790285"/>
              <a:gd name="connsiteX2" fmla="*/ 251995 w 1385619"/>
              <a:gd name="connsiteY2" fmla="*/ 233974 h 1790285"/>
              <a:gd name="connsiteX3" fmla="*/ 234065 w 1385619"/>
              <a:gd name="connsiteY3" fmla="*/ 251661 h 1790285"/>
              <a:gd name="connsiteX4" fmla="*/ 188158 w 1385619"/>
              <a:gd name="connsiteY4" fmla="*/ 303851 h 1790285"/>
              <a:gd name="connsiteX5" fmla="*/ 175253 w 1385619"/>
              <a:gd name="connsiteY5" fmla="*/ 332345 h 1790285"/>
              <a:gd name="connsiteX6" fmla="*/ 155650 w 1385619"/>
              <a:gd name="connsiteY6" fmla="*/ 348190 h 1790285"/>
              <a:gd name="connsiteX7" fmla="*/ 141660 w 1385619"/>
              <a:gd name="connsiteY7" fmla="*/ 373243 h 1790285"/>
              <a:gd name="connsiteX8" fmla="*/ 120382 w 1385619"/>
              <a:gd name="connsiteY8" fmla="*/ 396453 h 1790285"/>
              <a:gd name="connsiteX9" fmla="*/ 104718 w 1385619"/>
              <a:gd name="connsiteY9" fmla="*/ 425189 h 1790285"/>
              <a:gd name="connsiteX10" fmla="*/ 78907 w 1385619"/>
              <a:gd name="connsiteY10" fmla="*/ 482660 h 1790285"/>
              <a:gd name="connsiteX11" fmla="*/ 66002 w 1385619"/>
              <a:gd name="connsiteY11" fmla="*/ 507712 h 1790285"/>
              <a:gd name="connsiteX12" fmla="*/ 48071 w 1385619"/>
              <a:gd name="connsiteY12" fmla="*/ 532039 h 1790285"/>
              <a:gd name="connsiteX13" fmla="*/ 8965 w 1385619"/>
              <a:gd name="connsiteY13" fmla="*/ 572452 h 1790285"/>
              <a:gd name="connsiteX14" fmla="*/ 0 w 1385619"/>
              <a:gd name="connsiteY14" fmla="*/ 626241 h 1790285"/>
              <a:gd name="connsiteX15" fmla="*/ 8965 w 1385619"/>
              <a:gd name="connsiteY15" fmla="*/ 814499 h 1790285"/>
              <a:gd name="connsiteX16" fmla="*/ 16847 w 1385619"/>
              <a:gd name="connsiteY16" fmla="*/ 837954 h 1790285"/>
              <a:gd name="connsiteX17" fmla="*/ 27486 w 1385619"/>
              <a:gd name="connsiteY17" fmla="*/ 877495 h 1790285"/>
              <a:gd name="connsiteX18" fmla="*/ 38716 w 1385619"/>
              <a:gd name="connsiteY18" fmla="*/ 920719 h 1790285"/>
              <a:gd name="connsiteX19" fmla="*/ 49357 w 1385619"/>
              <a:gd name="connsiteY19" fmla="*/ 967142 h 1790285"/>
              <a:gd name="connsiteX20" fmla="*/ 67285 w 1385619"/>
              <a:gd name="connsiteY20" fmla="*/ 1031978 h 1790285"/>
              <a:gd name="connsiteX21" fmla="*/ 93588 w 1385619"/>
              <a:gd name="connsiteY21" fmla="*/ 1114259 h 1790285"/>
              <a:gd name="connsiteX22" fmla="*/ 100877 w 1385619"/>
              <a:gd name="connsiteY22" fmla="*/ 1141153 h 1790285"/>
              <a:gd name="connsiteX23" fmla="*/ 121074 w 1385619"/>
              <a:gd name="connsiteY23" fmla="*/ 1227360 h 1790285"/>
              <a:gd name="connsiteX24" fmla="*/ 137328 w 1385619"/>
              <a:gd name="connsiteY24" fmla="*/ 1290356 h 1790285"/>
              <a:gd name="connsiteX25" fmla="*/ 158607 w 1385619"/>
              <a:gd name="connsiteY25" fmla="*/ 1342061 h 1790285"/>
              <a:gd name="connsiteX26" fmla="*/ 197223 w 1385619"/>
              <a:gd name="connsiteY26" fmla="*/ 1442029 h 1790285"/>
              <a:gd name="connsiteX27" fmla="*/ 199489 w 1385619"/>
              <a:gd name="connsiteY27" fmla="*/ 1472606 h 1790285"/>
              <a:gd name="connsiteX28" fmla="*/ 207373 w 1385619"/>
              <a:gd name="connsiteY28" fmla="*/ 1501584 h 1790285"/>
              <a:gd name="connsiteX29" fmla="*/ 214662 w 1385619"/>
              <a:gd name="connsiteY29" fmla="*/ 1522954 h 1790285"/>
              <a:gd name="connsiteX30" fmla="*/ 225893 w 1385619"/>
              <a:gd name="connsiteY30" fmla="*/ 1548249 h 1790285"/>
              <a:gd name="connsiteX31" fmla="*/ 242148 w 1385619"/>
              <a:gd name="connsiteY31" fmla="*/ 1578826 h 1790285"/>
              <a:gd name="connsiteX32" fmla="*/ 261161 w 1385619"/>
              <a:gd name="connsiteY32" fmla="*/ 1614685 h 1790285"/>
              <a:gd name="connsiteX33" fmla="*/ 328446 w 1385619"/>
              <a:gd name="connsiteY33" fmla="*/ 1710340 h 1790285"/>
              <a:gd name="connsiteX34" fmla="*/ 353073 w 1385619"/>
              <a:gd name="connsiteY34" fmla="*/ 1741159 h 1790285"/>
              <a:gd name="connsiteX35" fmla="*/ 388340 w 1385619"/>
              <a:gd name="connsiteY35" fmla="*/ 1759331 h 1790285"/>
              <a:gd name="connsiteX36" fmla="*/ 459467 w 1385619"/>
              <a:gd name="connsiteY36" fmla="*/ 1775176 h 1790285"/>
              <a:gd name="connsiteX37" fmla="*/ 618565 w 1385619"/>
              <a:gd name="connsiteY37" fmla="*/ 1702005 h 1790285"/>
              <a:gd name="connsiteX38" fmla="*/ 645459 w 1385619"/>
              <a:gd name="connsiteY38" fmla="*/ 1693041 h 1790285"/>
              <a:gd name="connsiteX39" fmla="*/ 699247 w 1385619"/>
              <a:gd name="connsiteY39" fmla="*/ 1657182 h 1790285"/>
              <a:gd name="connsiteX40" fmla="*/ 735106 w 1385619"/>
              <a:gd name="connsiteY40" fmla="*/ 1621323 h 1790285"/>
              <a:gd name="connsiteX41" fmla="*/ 762000 w 1385619"/>
              <a:gd name="connsiteY41" fmla="*/ 1603394 h 1790285"/>
              <a:gd name="connsiteX42" fmla="*/ 797859 w 1385619"/>
              <a:gd name="connsiteY42" fmla="*/ 1567535 h 1790285"/>
              <a:gd name="connsiteX43" fmla="*/ 833718 w 1385619"/>
              <a:gd name="connsiteY43" fmla="*/ 1531676 h 1790285"/>
              <a:gd name="connsiteX44" fmla="*/ 851647 w 1385619"/>
              <a:gd name="connsiteY44" fmla="*/ 1513746 h 1790285"/>
              <a:gd name="connsiteX45" fmla="*/ 878541 w 1385619"/>
              <a:gd name="connsiteY45" fmla="*/ 1495817 h 1790285"/>
              <a:gd name="connsiteX46" fmla="*/ 896471 w 1385619"/>
              <a:gd name="connsiteY46" fmla="*/ 1477888 h 1790285"/>
              <a:gd name="connsiteX47" fmla="*/ 932329 w 1385619"/>
              <a:gd name="connsiteY47" fmla="*/ 1459958 h 1790285"/>
              <a:gd name="connsiteX48" fmla="*/ 950259 w 1385619"/>
              <a:gd name="connsiteY48" fmla="*/ 1442029 h 1790285"/>
              <a:gd name="connsiteX49" fmla="*/ 986118 w 1385619"/>
              <a:gd name="connsiteY49" fmla="*/ 1424099 h 1790285"/>
              <a:gd name="connsiteX50" fmla="*/ 1039906 w 1385619"/>
              <a:gd name="connsiteY50" fmla="*/ 1370311 h 1790285"/>
              <a:gd name="connsiteX51" fmla="*/ 1075765 w 1385619"/>
              <a:gd name="connsiteY51" fmla="*/ 1325488 h 1790285"/>
              <a:gd name="connsiteX52" fmla="*/ 1111623 w 1385619"/>
              <a:gd name="connsiteY52" fmla="*/ 1280664 h 1790285"/>
              <a:gd name="connsiteX53" fmla="*/ 1174376 w 1385619"/>
              <a:gd name="connsiteY53" fmla="*/ 1208946 h 1790285"/>
              <a:gd name="connsiteX54" fmla="*/ 1228165 w 1385619"/>
              <a:gd name="connsiteY54" fmla="*/ 1173088 h 1790285"/>
              <a:gd name="connsiteX55" fmla="*/ 1246094 w 1385619"/>
              <a:gd name="connsiteY55" fmla="*/ 1155158 h 1790285"/>
              <a:gd name="connsiteX56" fmla="*/ 1272988 w 1385619"/>
              <a:gd name="connsiteY56" fmla="*/ 1137229 h 1790285"/>
              <a:gd name="connsiteX57" fmla="*/ 1308847 w 1385619"/>
              <a:gd name="connsiteY57" fmla="*/ 1092405 h 1790285"/>
              <a:gd name="connsiteX58" fmla="*/ 1353671 w 1385619"/>
              <a:gd name="connsiteY58" fmla="*/ 1047582 h 1790285"/>
              <a:gd name="connsiteX59" fmla="*/ 1362635 w 1385619"/>
              <a:gd name="connsiteY59" fmla="*/ 1011723 h 1790285"/>
              <a:gd name="connsiteX60" fmla="*/ 1371600 w 1385619"/>
              <a:gd name="connsiteY60" fmla="*/ 984829 h 1790285"/>
              <a:gd name="connsiteX61" fmla="*/ 1342388 w 1385619"/>
              <a:gd name="connsiteY61" fmla="*/ 915703 h 1790285"/>
              <a:gd name="connsiteX62" fmla="*/ 1371600 w 1385619"/>
              <a:gd name="connsiteY62" fmla="*/ 760711 h 1790285"/>
              <a:gd name="connsiteX63" fmla="*/ 1344706 w 1385619"/>
              <a:gd name="connsiteY63" fmla="*/ 697958 h 1790285"/>
              <a:gd name="connsiteX64" fmla="*/ 1317812 w 1385619"/>
              <a:gd name="connsiteY64" fmla="*/ 635205 h 1790285"/>
              <a:gd name="connsiteX65" fmla="*/ 1308847 w 1385619"/>
              <a:gd name="connsiteY65" fmla="*/ 599346 h 1790285"/>
              <a:gd name="connsiteX66" fmla="*/ 1272988 w 1385619"/>
              <a:gd name="connsiteY66" fmla="*/ 545558 h 1790285"/>
              <a:gd name="connsiteX67" fmla="*/ 1255059 w 1385619"/>
              <a:gd name="connsiteY67" fmla="*/ 518664 h 1790285"/>
              <a:gd name="connsiteX68" fmla="*/ 1237129 w 1385619"/>
              <a:gd name="connsiteY68" fmla="*/ 500735 h 1790285"/>
              <a:gd name="connsiteX69" fmla="*/ 1201271 w 1385619"/>
              <a:gd name="connsiteY69" fmla="*/ 446946 h 1790285"/>
              <a:gd name="connsiteX70" fmla="*/ 1165412 w 1385619"/>
              <a:gd name="connsiteY70" fmla="*/ 402123 h 1790285"/>
              <a:gd name="connsiteX71" fmla="*/ 1111623 w 1385619"/>
              <a:gd name="connsiteY71" fmla="*/ 357299 h 1790285"/>
              <a:gd name="connsiteX72" fmla="*/ 1084729 w 1385619"/>
              <a:gd name="connsiteY72" fmla="*/ 330405 h 1790285"/>
              <a:gd name="connsiteX73" fmla="*/ 1057835 w 1385619"/>
              <a:gd name="connsiteY73" fmla="*/ 312476 h 1790285"/>
              <a:gd name="connsiteX74" fmla="*/ 1039906 w 1385619"/>
              <a:gd name="connsiteY74" fmla="*/ 294546 h 1790285"/>
              <a:gd name="connsiteX75" fmla="*/ 986118 w 1385619"/>
              <a:gd name="connsiteY75" fmla="*/ 258688 h 1790285"/>
              <a:gd name="connsiteX76" fmla="*/ 950259 w 1385619"/>
              <a:gd name="connsiteY76" fmla="*/ 231794 h 1790285"/>
              <a:gd name="connsiteX77" fmla="*/ 932329 w 1385619"/>
              <a:gd name="connsiteY77" fmla="*/ 213864 h 1790285"/>
              <a:gd name="connsiteX78" fmla="*/ 905435 w 1385619"/>
              <a:gd name="connsiteY78" fmla="*/ 204899 h 1790285"/>
              <a:gd name="connsiteX79" fmla="*/ 851647 w 1385619"/>
              <a:gd name="connsiteY79" fmla="*/ 169041 h 1790285"/>
              <a:gd name="connsiteX80" fmla="*/ 833718 w 1385619"/>
              <a:gd name="connsiteY80" fmla="*/ 151111 h 1790285"/>
              <a:gd name="connsiteX81" fmla="*/ 797859 w 1385619"/>
              <a:gd name="connsiteY81" fmla="*/ 142146 h 1790285"/>
              <a:gd name="connsiteX82" fmla="*/ 735106 w 1385619"/>
              <a:gd name="connsiteY82" fmla="*/ 115252 h 1790285"/>
              <a:gd name="connsiteX83" fmla="*/ 717176 w 1385619"/>
              <a:gd name="connsiteY83" fmla="*/ 97323 h 1790285"/>
              <a:gd name="connsiteX84" fmla="*/ 681318 w 1385619"/>
              <a:gd name="connsiteY84" fmla="*/ 79394 h 1790285"/>
              <a:gd name="connsiteX85" fmla="*/ 663388 w 1385619"/>
              <a:gd name="connsiteY85" fmla="*/ 61464 h 1790285"/>
              <a:gd name="connsiteX86" fmla="*/ 636494 w 1385619"/>
              <a:gd name="connsiteY86" fmla="*/ 43535 h 1790285"/>
              <a:gd name="connsiteX87" fmla="*/ 618565 w 1385619"/>
              <a:gd name="connsiteY87" fmla="*/ 25605 h 1790285"/>
              <a:gd name="connsiteX88" fmla="*/ 591671 w 1385619"/>
              <a:gd name="connsiteY88" fmla="*/ 7676 h 1790285"/>
              <a:gd name="connsiteX89" fmla="*/ 542906 w 1385619"/>
              <a:gd name="connsiteY89" fmla="*/ 15525 h 1790285"/>
              <a:gd name="connsiteX90" fmla="*/ 439561 w 1385619"/>
              <a:gd name="connsiteY90" fmla="*/ 65002 h 1790285"/>
              <a:gd name="connsiteX91" fmla="*/ 402619 w 1385619"/>
              <a:gd name="connsiteY91" fmla="*/ 94222 h 1790285"/>
              <a:gd name="connsiteX92" fmla="*/ 332186 w 1385619"/>
              <a:gd name="connsiteY92" fmla="*/ 145925 h 1790285"/>
              <a:gd name="connsiteX0" fmla="*/ 332186 w 1378084"/>
              <a:gd name="connsiteY0" fmla="*/ 145925 h 1790285"/>
              <a:gd name="connsiteX1" fmla="*/ 295735 w 1378084"/>
              <a:gd name="connsiteY1" fmla="*/ 187309 h 1790285"/>
              <a:gd name="connsiteX2" fmla="*/ 251995 w 1378084"/>
              <a:gd name="connsiteY2" fmla="*/ 233974 h 1790285"/>
              <a:gd name="connsiteX3" fmla="*/ 234065 w 1378084"/>
              <a:gd name="connsiteY3" fmla="*/ 251661 h 1790285"/>
              <a:gd name="connsiteX4" fmla="*/ 188158 w 1378084"/>
              <a:gd name="connsiteY4" fmla="*/ 303851 h 1790285"/>
              <a:gd name="connsiteX5" fmla="*/ 175253 w 1378084"/>
              <a:gd name="connsiteY5" fmla="*/ 332345 h 1790285"/>
              <a:gd name="connsiteX6" fmla="*/ 155650 w 1378084"/>
              <a:gd name="connsiteY6" fmla="*/ 348190 h 1790285"/>
              <a:gd name="connsiteX7" fmla="*/ 141660 w 1378084"/>
              <a:gd name="connsiteY7" fmla="*/ 373243 h 1790285"/>
              <a:gd name="connsiteX8" fmla="*/ 120382 w 1378084"/>
              <a:gd name="connsiteY8" fmla="*/ 396453 h 1790285"/>
              <a:gd name="connsiteX9" fmla="*/ 104718 w 1378084"/>
              <a:gd name="connsiteY9" fmla="*/ 425189 h 1790285"/>
              <a:gd name="connsiteX10" fmla="*/ 78907 w 1378084"/>
              <a:gd name="connsiteY10" fmla="*/ 482660 h 1790285"/>
              <a:gd name="connsiteX11" fmla="*/ 66002 w 1378084"/>
              <a:gd name="connsiteY11" fmla="*/ 507712 h 1790285"/>
              <a:gd name="connsiteX12" fmla="*/ 48071 w 1378084"/>
              <a:gd name="connsiteY12" fmla="*/ 532039 h 1790285"/>
              <a:gd name="connsiteX13" fmla="*/ 8965 w 1378084"/>
              <a:gd name="connsiteY13" fmla="*/ 572452 h 1790285"/>
              <a:gd name="connsiteX14" fmla="*/ 0 w 1378084"/>
              <a:gd name="connsiteY14" fmla="*/ 626241 h 1790285"/>
              <a:gd name="connsiteX15" fmla="*/ 8965 w 1378084"/>
              <a:gd name="connsiteY15" fmla="*/ 814499 h 1790285"/>
              <a:gd name="connsiteX16" fmla="*/ 16847 w 1378084"/>
              <a:gd name="connsiteY16" fmla="*/ 837954 h 1790285"/>
              <a:gd name="connsiteX17" fmla="*/ 27486 w 1378084"/>
              <a:gd name="connsiteY17" fmla="*/ 877495 h 1790285"/>
              <a:gd name="connsiteX18" fmla="*/ 38716 w 1378084"/>
              <a:gd name="connsiteY18" fmla="*/ 920719 h 1790285"/>
              <a:gd name="connsiteX19" fmla="*/ 49357 w 1378084"/>
              <a:gd name="connsiteY19" fmla="*/ 967142 h 1790285"/>
              <a:gd name="connsiteX20" fmla="*/ 67285 w 1378084"/>
              <a:gd name="connsiteY20" fmla="*/ 1031978 h 1790285"/>
              <a:gd name="connsiteX21" fmla="*/ 93588 w 1378084"/>
              <a:gd name="connsiteY21" fmla="*/ 1114259 h 1790285"/>
              <a:gd name="connsiteX22" fmla="*/ 100877 w 1378084"/>
              <a:gd name="connsiteY22" fmla="*/ 1141153 h 1790285"/>
              <a:gd name="connsiteX23" fmla="*/ 121074 w 1378084"/>
              <a:gd name="connsiteY23" fmla="*/ 1227360 h 1790285"/>
              <a:gd name="connsiteX24" fmla="*/ 137328 w 1378084"/>
              <a:gd name="connsiteY24" fmla="*/ 1290356 h 1790285"/>
              <a:gd name="connsiteX25" fmla="*/ 158607 w 1378084"/>
              <a:gd name="connsiteY25" fmla="*/ 1342061 h 1790285"/>
              <a:gd name="connsiteX26" fmla="*/ 197223 w 1378084"/>
              <a:gd name="connsiteY26" fmla="*/ 1442029 h 1790285"/>
              <a:gd name="connsiteX27" fmla="*/ 199489 w 1378084"/>
              <a:gd name="connsiteY27" fmla="*/ 1472606 h 1790285"/>
              <a:gd name="connsiteX28" fmla="*/ 207373 w 1378084"/>
              <a:gd name="connsiteY28" fmla="*/ 1501584 h 1790285"/>
              <a:gd name="connsiteX29" fmla="*/ 214662 w 1378084"/>
              <a:gd name="connsiteY29" fmla="*/ 1522954 h 1790285"/>
              <a:gd name="connsiteX30" fmla="*/ 225893 w 1378084"/>
              <a:gd name="connsiteY30" fmla="*/ 1548249 h 1790285"/>
              <a:gd name="connsiteX31" fmla="*/ 242148 w 1378084"/>
              <a:gd name="connsiteY31" fmla="*/ 1578826 h 1790285"/>
              <a:gd name="connsiteX32" fmla="*/ 261161 w 1378084"/>
              <a:gd name="connsiteY32" fmla="*/ 1614685 h 1790285"/>
              <a:gd name="connsiteX33" fmla="*/ 328446 w 1378084"/>
              <a:gd name="connsiteY33" fmla="*/ 1710340 h 1790285"/>
              <a:gd name="connsiteX34" fmla="*/ 353073 w 1378084"/>
              <a:gd name="connsiteY34" fmla="*/ 1741159 h 1790285"/>
              <a:gd name="connsiteX35" fmla="*/ 388340 w 1378084"/>
              <a:gd name="connsiteY35" fmla="*/ 1759331 h 1790285"/>
              <a:gd name="connsiteX36" fmla="*/ 459467 w 1378084"/>
              <a:gd name="connsiteY36" fmla="*/ 1775176 h 1790285"/>
              <a:gd name="connsiteX37" fmla="*/ 618565 w 1378084"/>
              <a:gd name="connsiteY37" fmla="*/ 1702005 h 1790285"/>
              <a:gd name="connsiteX38" fmla="*/ 645459 w 1378084"/>
              <a:gd name="connsiteY38" fmla="*/ 1693041 h 1790285"/>
              <a:gd name="connsiteX39" fmla="*/ 699247 w 1378084"/>
              <a:gd name="connsiteY39" fmla="*/ 1657182 h 1790285"/>
              <a:gd name="connsiteX40" fmla="*/ 735106 w 1378084"/>
              <a:gd name="connsiteY40" fmla="*/ 1621323 h 1790285"/>
              <a:gd name="connsiteX41" fmla="*/ 762000 w 1378084"/>
              <a:gd name="connsiteY41" fmla="*/ 1603394 h 1790285"/>
              <a:gd name="connsiteX42" fmla="*/ 797859 w 1378084"/>
              <a:gd name="connsiteY42" fmla="*/ 1567535 h 1790285"/>
              <a:gd name="connsiteX43" fmla="*/ 833718 w 1378084"/>
              <a:gd name="connsiteY43" fmla="*/ 1531676 h 1790285"/>
              <a:gd name="connsiteX44" fmla="*/ 851647 w 1378084"/>
              <a:gd name="connsiteY44" fmla="*/ 1513746 h 1790285"/>
              <a:gd name="connsiteX45" fmla="*/ 878541 w 1378084"/>
              <a:gd name="connsiteY45" fmla="*/ 1495817 h 1790285"/>
              <a:gd name="connsiteX46" fmla="*/ 896471 w 1378084"/>
              <a:gd name="connsiteY46" fmla="*/ 1477888 h 1790285"/>
              <a:gd name="connsiteX47" fmla="*/ 932329 w 1378084"/>
              <a:gd name="connsiteY47" fmla="*/ 1459958 h 1790285"/>
              <a:gd name="connsiteX48" fmla="*/ 950259 w 1378084"/>
              <a:gd name="connsiteY48" fmla="*/ 1442029 h 1790285"/>
              <a:gd name="connsiteX49" fmla="*/ 986118 w 1378084"/>
              <a:gd name="connsiteY49" fmla="*/ 1424099 h 1790285"/>
              <a:gd name="connsiteX50" fmla="*/ 1039906 w 1378084"/>
              <a:gd name="connsiteY50" fmla="*/ 1370311 h 1790285"/>
              <a:gd name="connsiteX51" fmla="*/ 1075765 w 1378084"/>
              <a:gd name="connsiteY51" fmla="*/ 1325488 h 1790285"/>
              <a:gd name="connsiteX52" fmla="*/ 1111623 w 1378084"/>
              <a:gd name="connsiteY52" fmla="*/ 1280664 h 1790285"/>
              <a:gd name="connsiteX53" fmla="*/ 1174376 w 1378084"/>
              <a:gd name="connsiteY53" fmla="*/ 1208946 h 1790285"/>
              <a:gd name="connsiteX54" fmla="*/ 1228165 w 1378084"/>
              <a:gd name="connsiteY54" fmla="*/ 1173088 h 1790285"/>
              <a:gd name="connsiteX55" fmla="*/ 1246094 w 1378084"/>
              <a:gd name="connsiteY55" fmla="*/ 1155158 h 1790285"/>
              <a:gd name="connsiteX56" fmla="*/ 1272988 w 1378084"/>
              <a:gd name="connsiteY56" fmla="*/ 1137229 h 1790285"/>
              <a:gd name="connsiteX57" fmla="*/ 1308847 w 1378084"/>
              <a:gd name="connsiteY57" fmla="*/ 1092405 h 1790285"/>
              <a:gd name="connsiteX58" fmla="*/ 1353671 w 1378084"/>
              <a:gd name="connsiteY58" fmla="*/ 1047582 h 1790285"/>
              <a:gd name="connsiteX59" fmla="*/ 1362635 w 1378084"/>
              <a:gd name="connsiteY59" fmla="*/ 1011723 h 1790285"/>
              <a:gd name="connsiteX60" fmla="*/ 1371600 w 1378084"/>
              <a:gd name="connsiteY60" fmla="*/ 984829 h 1790285"/>
              <a:gd name="connsiteX61" fmla="*/ 1342388 w 1378084"/>
              <a:gd name="connsiteY61" fmla="*/ 915703 h 1790285"/>
              <a:gd name="connsiteX62" fmla="*/ 1293818 w 1378084"/>
              <a:gd name="connsiteY62" fmla="*/ 809956 h 1790285"/>
              <a:gd name="connsiteX63" fmla="*/ 1344706 w 1378084"/>
              <a:gd name="connsiteY63" fmla="*/ 697958 h 1790285"/>
              <a:gd name="connsiteX64" fmla="*/ 1317812 w 1378084"/>
              <a:gd name="connsiteY64" fmla="*/ 635205 h 1790285"/>
              <a:gd name="connsiteX65" fmla="*/ 1308847 w 1378084"/>
              <a:gd name="connsiteY65" fmla="*/ 599346 h 1790285"/>
              <a:gd name="connsiteX66" fmla="*/ 1272988 w 1378084"/>
              <a:gd name="connsiteY66" fmla="*/ 545558 h 1790285"/>
              <a:gd name="connsiteX67" fmla="*/ 1255059 w 1378084"/>
              <a:gd name="connsiteY67" fmla="*/ 518664 h 1790285"/>
              <a:gd name="connsiteX68" fmla="*/ 1237129 w 1378084"/>
              <a:gd name="connsiteY68" fmla="*/ 500735 h 1790285"/>
              <a:gd name="connsiteX69" fmla="*/ 1201271 w 1378084"/>
              <a:gd name="connsiteY69" fmla="*/ 446946 h 1790285"/>
              <a:gd name="connsiteX70" fmla="*/ 1165412 w 1378084"/>
              <a:gd name="connsiteY70" fmla="*/ 402123 h 1790285"/>
              <a:gd name="connsiteX71" fmla="*/ 1111623 w 1378084"/>
              <a:gd name="connsiteY71" fmla="*/ 357299 h 1790285"/>
              <a:gd name="connsiteX72" fmla="*/ 1084729 w 1378084"/>
              <a:gd name="connsiteY72" fmla="*/ 330405 h 1790285"/>
              <a:gd name="connsiteX73" fmla="*/ 1057835 w 1378084"/>
              <a:gd name="connsiteY73" fmla="*/ 312476 h 1790285"/>
              <a:gd name="connsiteX74" fmla="*/ 1039906 w 1378084"/>
              <a:gd name="connsiteY74" fmla="*/ 294546 h 1790285"/>
              <a:gd name="connsiteX75" fmla="*/ 986118 w 1378084"/>
              <a:gd name="connsiteY75" fmla="*/ 258688 h 1790285"/>
              <a:gd name="connsiteX76" fmla="*/ 950259 w 1378084"/>
              <a:gd name="connsiteY76" fmla="*/ 231794 h 1790285"/>
              <a:gd name="connsiteX77" fmla="*/ 932329 w 1378084"/>
              <a:gd name="connsiteY77" fmla="*/ 213864 h 1790285"/>
              <a:gd name="connsiteX78" fmla="*/ 905435 w 1378084"/>
              <a:gd name="connsiteY78" fmla="*/ 204899 h 1790285"/>
              <a:gd name="connsiteX79" fmla="*/ 851647 w 1378084"/>
              <a:gd name="connsiteY79" fmla="*/ 169041 h 1790285"/>
              <a:gd name="connsiteX80" fmla="*/ 833718 w 1378084"/>
              <a:gd name="connsiteY80" fmla="*/ 151111 h 1790285"/>
              <a:gd name="connsiteX81" fmla="*/ 797859 w 1378084"/>
              <a:gd name="connsiteY81" fmla="*/ 142146 h 1790285"/>
              <a:gd name="connsiteX82" fmla="*/ 735106 w 1378084"/>
              <a:gd name="connsiteY82" fmla="*/ 115252 h 1790285"/>
              <a:gd name="connsiteX83" fmla="*/ 717176 w 1378084"/>
              <a:gd name="connsiteY83" fmla="*/ 97323 h 1790285"/>
              <a:gd name="connsiteX84" fmla="*/ 681318 w 1378084"/>
              <a:gd name="connsiteY84" fmla="*/ 79394 h 1790285"/>
              <a:gd name="connsiteX85" fmla="*/ 663388 w 1378084"/>
              <a:gd name="connsiteY85" fmla="*/ 61464 h 1790285"/>
              <a:gd name="connsiteX86" fmla="*/ 636494 w 1378084"/>
              <a:gd name="connsiteY86" fmla="*/ 43535 h 1790285"/>
              <a:gd name="connsiteX87" fmla="*/ 618565 w 1378084"/>
              <a:gd name="connsiteY87" fmla="*/ 25605 h 1790285"/>
              <a:gd name="connsiteX88" fmla="*/ 591671 w 1378084"/>
              <a:gd name="connsiteY88" fmla="*/ 7676 h 1790285"/>
              <a:gd name="connsiteX89" fmla="*/ 542906 w 1378084"/>
              <a:gd name="connsiteY89" fmla="*/ 15525 h 1790285"/>
              <a:gd name="connsiteX90" fmla="*/ 439561 w 1378084"/>
              <a:gd name="connsiteY90" fmla="*/ 65002 h 1790285"/>
              <a:gd name="connsiteX91" fmla="*/ 402619 w 1378084"/>
              <a:gd name="connsiteY91" fmla="*/ 94222 h 1790285"/>
              <a:gd name="connsiteX92" fmla="*/ 332186 w 1378084"/>
              <a:gd name="connsiteY92" fmla="*/ 145925 h 1790285"/>
              <a:gd name="connsiteX0" fmla="*/ 332186 w 1378084"/>
              <a:gd name="connsiteY0" fmla="*/ 145925 h 1790285"/>
              <a:gd name="connsiteX1" fmla="*/ 295735 w 1378084"/>
              <a:gd name="connsiteY1" fmla="*/ 187309 h 1790285"/>
              <a:gd name="connsiteX2" fmla="*/ 251995 w 1378084"/>
              <a:gd name="connsiteY2" fmla="*/ 233974 h 1790285"/>
              <a:gd name="connsiteX3" fmla="*/ 234065 w 1378084"/>
              <a:gd name="connsiteY3" fmla="*/ 251661 h 1790285"/>
              <a:gd name="connsiteX4" fmla="*/ 188158 w 1378084"/>
              <a:gd name="connsiteY4" fmla="*/ 303851 h 1790285"/>
              <a:gd name="connsiteX5" fmla="*/ 175253 w 1378084"/>
              <a:gd name="connsiteY5" fmla="*/ 332345 h 1790285"/>
              <a:gd name="connsiteX6" fmla="*/ 155650 w 1378084"/>
              <a:gd name="connsiteY6" fmla="*/ 348190 h 1790285"/>
              <a:gd name="connsiteX7" fmla="*/ 141660 w 1378084"/>
              <a:gd name="connsiteY7" fmla="*/ 373243 h 1790285"/>
              <a:gd name="connsiteX8" fmla="*/ 120382 w 1378084"/>
              <a:gd name="connsiteY8" fmla="*/ 396453 h 1790285"/>
              <a:gd name="connsiteX9" fmla="*/ 104718 w 1378084"/>
              <a:gd name="connsiteY9" fmla="*/ 425189 h 1790285"/>
              <a:gd name="connsiteX10" fmla="*/ 78907 w 1378084"/>
              <a:gd name="connsiteY10" fmla="*/ 482660 h 1790285"/>
              <a:gd name="connsiteX11" fmla="*/ 66002 w 1378084"/>
              <a:gd name="connsiteY11" fmla="*/ 507712 h 1790285"/>
              <a:gd name="connsiteX12" fmla="*/ 48071 w 1378084"/>
              <a:gd name="connsiteY12" fmla="*/ 532039 h 1790285"/>
              <a:gd name="connsiteX13" fmla="*/ 8965 w 1378084"/>
              <a:gd name="connsiteY13" fmla="*/ 572452 h 1790285"/>
              <a:gd name="connsiteX14" fmla="*/ 0 w 1378084"/>
              <a:gd name="connsiteY14" fmla="*/ 626241 h 1790285"/>
              <a:gd name="connsiteX15" fmla="*/ 8965 w 1378084"/>
              <a:gd name="connsiteY15" fmla="*/ 814499 h 1790285"/>
              <a:gd name="connsiteX16" fmla="*/ 16847 w 1378084"/>
              <a:gd name="connsiteY16" fmla="*/ 837954 h 1790285"/>
              <a:gd name="connsiteX17" fmla="*/ 27486 w 1378084"/>
              <a:gd name="connsiteY17" fmla="*/ 877495 h 1790285"/>
              <a:gd name="connsiteX18" fmla="*/ 38716 w 1378084"/>
              <a:gd name="connsiteY18" fmla="*/ 920719 h 1790285"/>
              <a:gd name="connsiteX19" fmla="*/ 49357 w 1378084"/>
              <a:gd name="connsiteY19" fmla="*/ 967142 h 1790285"/>
              <a:gd name="connsiteX20" fmla="*/ 67285 w 1378084"/>
              <a:gd name="connsiteY20" fmla="*/ 1031978 h 1790285"/>
              <a:gd name="connsiteX21" fmla="*/ 93588 w 1378084"/>
              <a:gd name="connsiteY21" fmla="*/ 1114259 h 1790285"/>
              <a:gd name="connsiteX22" fmla="*/ 100877 w 1378084"/>
              <a:gd name="connsiteY22" fmla="*/ 1141153 h 1790285"/>
              <a:gd name="connsiteX23" fmla="*/ 121074 w 1378084"/>
              <a:gd name="connsiteY23" fmla="*/ 1227360 h 1790285"/>
              <a:gd name="connsiteX24" fmla="*/ 137328 w 1378084"/>
              <a:gd name="connsiteY24" fmla="*/ 1290356 h 1790285"/>
              <a:gd name="connsiteX25" fmla="*/ 158607 w 1378084"/>
              <a:gd name="connsiteY25" fmla="*/ 1342061 h 1790285"/>
              <a:gd name="connsiteX26" fmla="*/ 197223 w 1378084"/>
              <a:gd name="connsiteY26" fmla="*/ 1442029 h 1790285"/>
              <a:gd name="connsiteX27" fmla="*/ 199489 w 1378084"/>
              <a:gd name="connsiteY27" fmla="*/ 1472606 h 1790285"/>
              <a:gd name="connsiteX28" fmla="*/ 207373 w 1378084"/>
              <a:gd name="connsiteY28" fmla="*/ 1501584 h 1790285"/>
              <a:gd name="connsiteX29" fmla="*/ 214662 w 1378084"/>
              <a:gd name="connsiteY29" fmla="*/ 1522954 h 1790285"/>
              <a:gd name="connsiteX30" fmla="*/ 225893 w 1378084"/>
              <a:gd name="connsiteY30" fmla="*/ 1548249 h 1790285"/>
              <a:gd name="connsiteX31" fmla="*/ 242148 w 1378084"/>
              <a:gd name="connsiteY31" fmla="*/ 1578826 h 1790285"/>
              <a:gd name="connsiteX32" fmla="*/ 261161 w 1378084"/>
              <a:gd name="connsiteY32" fmla="*/ 1614685 h 1790285"/>
              <a:gd name="connsiteX33" fmla="*/ 328446 w 1378084"/>
              <a:gd name="connsiteY33" fmla="*/ 1710340 h 1790285"/>
              <a:gd name="connsiteX34" fmla="*/ 353073 w 1378084"/>
              <a:gd name="connsiteY34" fmla="*/ 1741159 h 1790285"/>
              <a:gd name="connsiteX35" fmla="*/ 388340 w 1378084"/>
              <a:gd name="connsiteY35" fmla="*/ 1759331 h 1790285"/>
              <a:gd name="connsiteX36" fmla="*/ 459467 w 1378084"/>
              <a:gd name="connsiteY36" fmla="*/ 1775176 h 1790285"/>
              <a:gd name="connsiteX37" fmla="*/ 618565 w 1378084"/>
              <a:gd name="connsiteY37" fmla="*/ 1702005 h 1790285"/>
              <a:gd name="connsiteX38" fmla="*/ 645459 w 1378084"/>
              <a:gd name="connsiteY38" fmla="*/ 1693041 h 1790285"/>
              <a:gd name="connsiteX39" fmla="*/ 699247 w 1378084"/>
              <a:gd name="connsiteY39" fmla="*/ 1657182 h 1790285"/>
              <a:gd name="connsiteX40" fmla="*/ 735106 w 1378084"/>
              <a:gd name="connsiteY40" fmla="*/ 1621323 h 1790285"/>
              <a:gd name="connsiteX41" fmla="*/ 762000 w 1378084"/>
              <a:gd name="connsiteY41" fmla="*/ 1603394 h 1790285"/>
              <a:gd name="connsiteX42" fmla="*/ 797859 w 1378084"/>
              <a:gd name="connsiteY42" fmla="*/ 1567535 h 1790285"/>
              <a:gd name="connsiteX43" fmla="*/ 833718 w 1378084"/>
              <a:gd name="connsiteY43" fmla="*/ 1531676 h 1790285"/>
              <a:gd name="connsiteX44" fmla="*/ 851647 w 1378084"/>
              <a:gd name="connsiteY44" fmla="*/ 1513746 h 1790285"/>
              <a:gd name="connsiteX45" fmla="*/ 878541 w 1378084"/>
              <a:gd name="connsiteY45" fmla="*/ 1495817 h 1790285"/>
              <a:gd name="connsiteX46" fmla="*/ 896471 w 1378084"/>
              <a:gd name="connsiteY46" fmla="*/ 1477888 h 1790285"/>
              <a:gd name="connsiteX47" fmla="*/ 932329 w 1378084"/>
              <a:gd name="connsiteY47" fmla="*/ 1459958 h 1790285"/>
              <a:gd name="connsiteX48" fmla="*/ 950259 w 1378084"/>
              <a:gd name="connsiteY48" fmla="*/ 1442029 h 1790285"/>
              <a:gd name="connsiteX49" fmla="*/ 986118 w 1378084"/>
              <a:gd name="connsiteY49" fmla="*/ 1424099 h 1790285"/>
              <a:gd name="connsiteX50" fmla="*/ 1039906 w 1378084"/>
              <a:gd name="connsiteY50" fmla="*/ 1370311 h 1790285"/>
              <a:gd name="connsiteX51" fmla="*/ 1075765 w 1378084"/>
              <a:gd name="connsiteY51" fmla="*/ 1325488 h 1790285"/>
              <a:gd name="connsiteX52" fmla="*/ 1111623 w 1378084"/>
              <a:gd name="connsiteY52" fmla="*/ 1280664 h 1790285"/>
              <a:gd name="connsiteX53" fmla="*/ 1174376 w 1378084"/>
              <a:gd name="connsiteY53" fmla="*/ 1208946 h 1790285"/>
              <a:gd name="connsiteX54" fmla="*/ 1228165 w 1378084"/>
              <a:gd name="connsiteY54" fmla="*/ 1173088 h 1790285"/>
              <a:gd name="connsiteX55" fmla="*/ 1246094 w 1378084"/>
              <a:gd name="connsiteY55" fmla="*/ 1155158 h 1790285"/>
              <a:gd name="connsiteX56" fmla="*/ 1272988 w 1378084"/>
              <a:gd name="connsiteY56" fmla="*/ 1137229 h 1790285"/>
              <a:gd name="connsiteX57" fmla="*/ 1308847 w 1378084"/>
              <a:gd name="connsiteY57" fmla="*/ 1092405 h 1790285"/>
              <a:gd name="connsiteX58" fmla="*/ 1353671 w 1378084"/>
              <a:gd name="connsiteY58" fmla="*/ 1047582 h 1790285"/>
              <a:gd name="connsiteX59" fmla="*/ 1362635 w 1378084"/>
              <a:gd name="connsiteY59" fmla="*/ 1011723 h 1790285"/>
              <a:gd name="connsiteX60" fmla="*/ 1371600 w 1378084"/>
              <a:gd name="connsiteY60" fmla="*/ 984829 h 1790285"/>
              <a:gd name="connsiteX61" fmla="*/ 1342388 w 1378084"/>
              <a:gd name="connsiteY61" fmla="*/ 915703 h 1790285"/>
              <a:gd name="connsiteX62" fmla="*/ 1293818 w 1378084"/>
              <a:gd name="connsiteY62" fmla="*/ 809956 h 1790285"/>
              <a:gd name="connsiteX63" fmla="*/ 1255139 w 1378084"/>
              <a:gd name="connsiteY63" fmla="*/ 752386 h 1790285"/>
              <a:gd name="connsiteX64" fmla="*/ 1317812 w 1378084"/>
              <a:gd name="connsiteY64" fmla="*/ 635205 h 1790285"/>
              <a:gd name="connsiteX65" fmla="*/ 1308847 w 1378084"/>
              <a:gd name="connsiteY65" fmla="*/ 599346 h 1790285"/>
              <a:gd name="connsiteX66" fmla="*/ 1272988 w 1378084"/>
              <a:gd name="connsiteY66" fmla="*/ 545558 h 1790285"/>
              <a:gd name="connsiteX67" fmla="*/ 1255059 w 1378084"/>
              <a:gd name="connsiteY67" fmla="*/ 518664 h 1790285"/>
              <a:gd name="connsiteX68" fmla="*/ 1237129 w 1378084"/>
              <a:gd name="connsiteY68" fmla="*/ 500735 h 1790285"/>
              <a:gd name="connsiteX69" fmla="*/ 1201271 w 1378084"/>
              <a:gd name="connsiteY69" fmla="*/ 446946 h 1790285"/>
              <a:gd name="connsiteX70" fmla="*/ 1165412 w 1378084"/>
              <a:gd name="connsiteY70" fmla="*/ 402123 h 1790285"/>
              <a:gd name="connsiteX71" fmla="*/ 1111623 w 1378084"/>
              <a:gd name="connsiteY71" fmla="*/ 357299 h 1790285"/>
              <a:gd name="connsiteX72" fmla="*/ 1084729 w 1378084"/>
              <a:gd name="connsiteY72" fmla="*/ 330405 h 1790285"/>
              <a:gd name="connsiteX73" fmla="*/ 1057835 w 1378084"/>
              <a:gd name="connsiteY73" fmla="*/ 312476 h 1790285"/>
              <a:gd name="connsiteX74" fmla="*/ 1039906 w 1378084"/>
              <a:gd name="connsiteY74" fmla="*/ 294546 h 1790285"/>
              <a:gd name="connsiteX75" fmla="*/ 986118 w 1378084"/>
              <a:gd name="connsiteY75" fmla="*/ 258688 h 1790285"/>
              <a:gd name="connsiteX76" fmla="*/ 950259 w 1378084"/>
              <a:gd name="connsiteY76" fmla="*/ 231794 h 1790285"/>
              <a:gd name="connsiteX77" fmla="*/ 932329 w 1378084"/>
              <a:gd name="connsiteY77" fmla="*/ 213864 h 1790285"/>
              <a:gd name="connsiteX78" fmla="*/ 905435 w 1378084"/>
              <a:gd name="connsiteY78" fmla="*/ 204899 h 1790285"/>
              <a:gd name="connsiteX79" fmla="*/ 851647 w 1378084"/>
              <a:gd name="connsiteY79" fmla="*/ 169041 h 1790285"/>
              <a:gd name="connsiteX80" fmla="*/ 833718 w 1378084"/>
              <a:gd name="connsiteY80" fmla="*/ 151111 h 1790285"/>
              <a:gd name="connsiteX81" fmla="*/ 797859 w 1378084"/>
              <a:gd name="connsiteY81" fmla="*/ 142146 h 1790285"/>
              <a:gd name="connsiteX82" fmla="*/ 735106 w 1378084"/>
              <a:gd name="connsiteY82" fmla="*/ 115252 h 1790285"/>
              <a:gd name="connsiteX83" fmla="*/ 717176 w 1378084"/>
              <a:gd name="connsiteY83" fmla="*/ 97323 h 1790285"/>
              <a:gd name="connsiteX84" fmla="*/ 681318 w 1378084"/>
              <a:gd name="connsiteY84" fmla="*/ 79394 h 1790285"/>
              <a:gd name="connsiteX85" fmla="*/ 663388 w 1378084"/>
              <a:gd name="connsiteY85" fmla="*/ 61464 h 1790285"/>
              <a:gd name="connsiteX86" fmla="*/ 636494 w 1378084"/>
              <a:gd name="connsiteY86" fmla="*/ 43535 h 1790285"/>
              <a:gd name="connsiteX87" fmla="*/ 618565 w 1378084"/>
              <a:gd name="connsiteY87" fmla="*/ 25605 h 1790285"/>
              <a:gd name="connsiteX88" fmla="*/ 591671 w 1378084"/>
              <a:gd name="connsiteY88" fmla="*/ 7676 h 1790285"/>
              <a:gd name="connsiteX89" fmla="*/ 542906 w 1378084"/>
              <a:gd name="connsiteY89" fmla="*/ 15525 h 1790285"/>
              <a:gd name="connsiteX90" fmla="*/ 439561 w 1378084"/>
              <a:gd name="connsiteY90" fmla="*/ 65002 h 1790285"/>
              <a:gd name="connsiteX91" fmla="*/ 402619 w 1378084"/>
              <a:gd name="connsiteY91" fmla="*/ 94222 h 1790285"/>
              <a:gd name="connsiteX92" fmla="*/ 332186 w 1378084"/>
              <a:gd name="connsiteY92" fmla="*/ 145925 h 1790285"/>
              <a:gd name="connsiteX0" fmla="*/ 332186 w 1378084"/>
              <a:gd name="connsiteY0" fmla="*/ 145925 h 1790285"/>
              <a:gd name="connsiteX1" fmla="*/ 295735 w 1378084"/>
              <a:gd name="connsiteY1" fmla="*/ 187309 h 1790285"/>
              <a:gd name="connsiteX2" fmla="*/ 251995 w 1378084"/>
              <a:gd name="connsiteY2" fmla="*/ 233974 h 1790285"/>
              <a:gd name="connsiteX3" fmla="*/ 234065 w 1378084"/>
              <a:gd name="connsiteY3" fmla="*/ 251661 h 1790285"/>
              <a:gd name="connsiteX4" fmla="*/ 188158 w 1378084"/>
              <a:gd name="connsiteY4" fmla="*/ 303851 h 1790285"/>
              <a:gd name="connsiteX5" fmla="*/ 175253 w 1378084"/>
              <a:gd name="connsiteY5" fmla="*/ 332345 h 1790285"/>
              <a:gd name="connsiteX6" fmla="*/ 155650 w 1378084"/>
              <a:gd name="connsiteY6" fmla="*/ 348190 h 1790285"/>
              <a:gd name="connsiteX7" fmla="*/ 141660 w 1378084"/>
              <a:gd name="connsiteY7" fmla="*/ 373243 h 1790285"/>
              <a:gd name="connsiteX8" fmla="*/ 120382 w 1378084"/>
              <a:gd name="connsiteY8" fmla="*/ 396453 h 1790285"/>
              <a:gd name="connsiteX9" fmla="*/ 104718 w 1378084"/>
              <a:gd name="connsiteY9" fmla="*/ 425189 h 1790285"/>
              <a:gd name="connsiteX10" fmla="*/ 78907 w 1378084"/>
              <a:gd name="connsiteY10" fmla="*/ 482660 h 1790285"/>
              <a:gd name="connsiteX11" fmla="*/ 66002 w 1378084"/>
              <a:gd name="connsiteY11" fmla="*/ 507712 h 1790285"/>
              <a:gd name="connsiteX12" fmla="*/ 48071 w 1378084"/>
              <a:gd name="connsiteY12" fmla="*/ 532039 h 1790285"/>
              <a:gd name="connsiteX13" fmla="*/ 8965 w 1378084"/>
              <a:gd name="connsiteY13" fmla="*/ 572452 h 1790285"/>
              <a:gd name="connsiteX14" fmla="*/ 0 w 1378084"/>
              <a:gd name="connsiteY14" fmla="*/ 626241 h 1790285"/>
              <a:gd name="connsiteX15" fmla="*/ 8965 w 1378084"/>
              <a:gd name="connsiteY15" fmla="*/ 814499 h 1790285"/>
              <a:gd name="connsiteX16" fmla="*/ 16847 w 1378084"/>
              <a:gd name="connsiteY16" fmla="*/ 837954 h 1790285"/>
              <a:gd name="connsiteX17" fmla="*/ 27486 w 1378084"/>
              <a:gd name="connsiteY17" fmla="*/ 877495 h 1790285"/>
              <a:gd name="connsiteX18" fmla="*/ 38716 w 1378084"/>
              <a:gd name="connsiteY18" fmla="*/ 920719 h 1790285"/>
              <a:gd name="connsiteX19" fmla="*/ 49357 w 1378084"/>
              <a:gd name="connsiteY19" fmla="*/ 967142 h 1790285"/>
              <a:gd name="connsiteX20" fmla="*/ 67285 w 1378084"/>
              <a:gd name="connsiteY20" fmla="*/ 1031978 h 1790285"/>
              <a:gd name="connsiteX21" fmla="*/ 93588 w 1378084"/>
              <a:gd name="connsiteY21" fmla="*/ 1114259 h 1790285"/>
              <a:gd name="connsiteX22" fmla="*/ 100877 w 1378084"/>
              <a:gd name="connsiteY22" fmla="*/ 1141153 h 1790285"/>
              <a:gd name="connsiteX23" fmla="*/ 121074 w 1378084"/>
              <a:gd name="connsiteY23" fmla="*/ 1227360 h 1790285"/>
              <a:gd name="connsiteX24" fmla="*/ 137328 w 1378084"/>
              <a:gd name="connsiteY24" fmla="*/ 1290356 h 1790285"/>
              <a:gd name="connsiteX25" fmla="*/ 158607 w 1378084"/>
              <a:gd name="connsiteY25" fmla="*/ 1342061 h 1790285"/>
              <a:gd name="connsiteX26" fmla="*/ 197223 w 1378084"/>
              <a:gd name="connsiteY26" fmla="*/ 1442029 h 1790285"/>
              <a:gd name="connsiteX27" fmla="*/ 199489 w 1378084"/>
              <a:gd name="connsiteY27" fmla="*/ 1472606 h 1790285"/>
              <a:gd name="connsiteX28" fmla="*/ 207373 w 1378084"/>
              <a:gd name="connsiteY28" fmla="*/ 1501584 h 1790285"/>
              <a:gd name="connsiteX29" fmla="*/ 214662 w 1378084"/>
              <a:gd name="connsiteY29" fmla="*/ 1522954 h 1790285"/>
              <a:gd name="connsiteX30" fmla="*/ 225893 w 1378084"/>
              <a:gd name="connsiteY30" fmla="*/ 1548249 h 1790285"/>
              <a:gd name="connsiteX31" fmla="*/ 242148 w 1378084"/>
              <a:gd name="connsiteY31" fmla="*/ 1578826 h 1790285"/>
              <a:gd name="connsiteX32" fmla="*/ 261161 w 1378084"/>
              <a:gd name="connsiteY32" fmla="*/ 1614685 h 1790285"/>
              <a:gd name="connsiteX33" fmla="*/ 328446 w 1378084"/>
              <a:gd name="connsiteY33" fmla="*/ 1710340 h 1790285"/>
              <a:gd name="connsiteX34" fmla="*/ 353073 w 1378084"/>
              <a:gd name="connsiteY34" fmla="*/ 1741159 h 1790285"/>
              <a:gd name="connsiteX35" fmla="*/ 388340 w 1378084"/>
              <a:gd name="connsiteY35" fmla="*/ 1759331 h 1790285"/>
              <a:gd name="connsiteX36" fmla="*/ 459467 w 1378084"/>
              <a:gd name="connsiteY36" fmla="*/ 1775176 h 1790285"/>
              <a:gd name="connsiteX37" fmla="*/ 618565 w 1378084"/>
              <a:gd name="connsiteY37" fmla="*/ 1702005 h 1790285"/>
              <a:gd name="connsiteX38" fmla="*/ 645459 w 1378084"/>
              <a:gd name="connsiteY38" fmla="*/ 1693041 h 1790285"/>
              <a:gd name="connsiteX39" fmla="*/ 699247 w 1378084"/>
              <a:gd name="connsiteY39" fmla="*/ 1657182 h 1790285"/>
              <a:gd name="connsiteX40" fmla="*/ 735106 w 1378084"/>
              <a:gd name="connsiteY40" fmla="*/ 1621323 h 1790285"/>
              <a:gd name="connsiteX41" fmla="*/ 762000 w 1378084"/>
              <a:gd name="connsiteY41" fmla="*/ 1603394 h 1790285"/>
              <a:gd name="connsiteX42" fmla="*/ 797859 w 1378084"/>
              <a:gd name="connsiteY42" fmla="*/ 1567535 h 1790285"/>
              <a:gd name="connsiteX43" fmla="*/ 833718 w 1378084"/>
              <a:gd name="connsiteY43" fmla="*/ 1531676 h 1790285"/>
              <a:gd name="connsiteX44" fmla="*/ 851647 w 1378084"/>
              <a:gd name="connsiteY44" fmla="*/ 1513746 h 1790285"/>
              <a:gd name="connsiteX45" fmla="*/ 878541 w 1378084"/>
              <a:gd name="connsiteY45" fmla="*/ 1495817 h 1790285"/>
              <a:gd name="connsiteX46" fmla="*/ 896471 w 1378084"/>
              <a:gd name="connsiteY46" fmla="*/ 1477888 h 1790285"/>
              <a:gd name="connsiteX47" fmla="*/ 932329 w 1378084"/>
              <a:gd name="connsiteY47" fmla="*/ 1459958 h 1790285"/>
              <a:gd name="connsiteX48" fmla="*/ 950259 w 1378084"/>
              <a:gd name="connsiteY48" fmla="*/ 1442029 h 1790285"/>
              <a:gd name="connsiteX49" fmla="*/ 986118 w 1378084"/>
              <a:gd name="connsiteY49" fmla="*/ 1424099 h 1790285"/>
              <a:gd name="connsiteX50" fmla="*/ 1039906 w 1378084"/>
              <a:gd name="connsiteY50" fmla="*/ 1370311 h 1790285"/>
              <a:gd name="connsiteX51" fmla="*/ 1075765 w 1378084"/>
              <a:gd name="connsiteY51" fmla="*/ 1325488 h 1790285"/>
              <a:gd name="connsiteX52" fmla="*/ 1111623 w 1378084"/>
              <a:gd name="connsiteY52" fmla="*/ 1280664 h 1790285"/>
              <a:gd name="connsiteX53" fmla="*/ 1174376 w 1378084"/>
              <a:gd name="connsiteY53" fmla="*/ 1208946 h 1790285"/>
              <a:gd name="connsiteX54" fmla="*/ 1228165 w 1378084"/>
              <a:gd name="connsiteY54" fmla="*/ 1173088 h 1790285"/>
              <a:gd name="connsiteX55" fmla="*/ 1246094 w 1378084"/>
              <a:gd name="connsiteY55" fmla="*/ 1155158 h 1790285"/>
              <a:gd name="connsiteX56" fmla="*/ 1272988 w 1378084"/>
              <a:gd name="connsiteY56" fmla="*/ 1137229 h 1790285"/>
              <a:gd name="connsiteX57" fmla="*/ 1308847 w 1378084"/>
              <a:gd name="connsiteY57" fmla="*/ 1092405 h 1790285"/>
              <a:gd name="connsiteX58" fmla="*/ 1353671 w 1378084"/>
              <a:gd name="connsiteY58" fmla="*/ 1047582 h 1790285"/>
              <a:gd name="connsiteX59" fmla="*/ 1362635 w 1378084"/>
              <a:gd name="connsiteY59" fmla="*/ 1011723 h 1790285"/>
              <a:gd name="connsiteX60" fmla="*/ 1371600 w 1378084"/>
              <a:gd name="connsiteY60" fmla="*/ 984829 h 1790285"/>
              <a:gd name="connsiteX61" fmla="*/ 1342388 w 1378084"/>
              <a:gd name="connsiteY61" fmla="*/ 915703 h 1790285"/>
              <a:gd name="connsiteX62" fmla="*/ 1293818 w 1378084"/>
              <a:gd name="connsiteY62" fmla="*/ 809956 h 1790285"/>
              <a:gd name="connsiteX63" fmla="*/ 1255139 w 1378084"/>
              <a:gd name="connsiteY63" fmla="*/ 752386 h 1790285"/>
              <a:gd name="connsiteX64" fmla="*/ 1202317 w 1378084"/>
              <a:gd name="connsiteY64" fmla="*/ 681858 h 1790285"/>
              <a:gd name="connsiteX65" fmla="*/ 1308847 w 1378084"/>
              <a:gd name="connsiteY65" fmla="*/ 599346 h 1790285"/>
              <a:gd name="connsiteX66" fmla="*/ 1272988 w 1378084"/>
              <a:gd name="connsiteY66" fmla="*/ 545558 h 1790285"/>
              <a:gd name="connsiteX67" fmla="*/ 1255059 w 1378084"/>
              <a:gd name="connsiteY67" fmla="*/ 518664 h 1790285"/>
              <a:gd name="connsiteX68" fmla="*/ 1237129 w 1378084"/>
              <a:gd name="connsiteY68" fmla="*/ 500735 h 1790285"/>
              <a:gd name="connsiteX69" fmla="*/ 1201271 w 1378084"/>
              <a:gd name="connsiteY69" fmla="*/ 446946 h 1790285"/>
              <a:gd name="connsiteX70" fmla="*/ 1165412 w 1378084"/>
              <a:gd name="connsiteY70" fmla="*/ 402123 h 1790285"/>
              <a:gd name="connsiteX71" fmla="*/ 1111623 w 1378084"/>
              <a:gd name="connsiteY71" fmla="*/ 357299 h 1790285"/>
              <a:gd name="connsiteX72" fmla="*/ 1084729 w 1378084"/>
              <a:gd name="connsiteY72" fmla="*/ 330405 h 1790285"/>
              <a:gd name="connsiteX73" fmla="*/ 1057835 w 1378084"/>
              <a:gd name="connsiteY73" fmla="*/ 312476 h 1790285"/>
              <a:gd name="connsiteX74" fmla="*/ 1039906 w 1378084"/>
              <a:gd name="connsiteY74" fmla="*/ 294546 h 1790285"/>
              <a:gd name="connsiteX75" fmla="*/ 986118 w 1378084"/>
              <a:gd name="connsiteY75" fmla="*/ 258688 h 1790285"/>
              <a:gd name="connsiteX76" fmla="*/ 950259 w 1378084"/>
              <a:gd name="connsiteY76" fmla="*/ 231794 h 1790285"/>
              <a:gd name="connsiteX77" fmla="*/ 932329 w 1378084"/>
              <a:gd name="connsiteY77" fmla="*/ 213864 h 1790285"/>
              <a:gd name="connsiteX78" fmla="*/ 905435 w 1378084"/>
              <a:gd name="connsiteY78" fmla="*/ 204899 h 1790285"/>
              <a:gd name="connsiteX79" fmla="*/ 851647 w 1378084"/>
              <a:gd name="connsiteY79" fmla="*/ 169041 h 1790285"/>
              <a:gd name="connsiteX80" fmla="*/ 833718 w 1378084"/>
              <a:gd name="connsiteY80" fmla="*/ 151111 h 1790285"/>
              <a:gd name="connsiteX81" fmla="*/ 797859 w 1378084"/>
              <a:gd name="connsiteY81" fmla="*/ 142146 h 1790285"/>
              <a:gd name="connsiteX82" fmla="*/ 735106 w 1378084"/>
              <a:gd name="connsiteY82" fmla="*/ 115252 h 1790285"/>
              <a:gd name="connsiteX83" fmla="*/ 717176 w 1378084"/>
              <a:gd name="connsiteY83" fmla="*/ 97323 h 1790285"/>
              <a:gd name="connsiteX84" fmla="*/ 681318 w 1378084"/>
              <a:gd name="connsiteY84" fmla="*/ 79394 h 1790285"/>
              <a:gd name="connsiteX85" fmla="*/ 663388 w 1378084"/>
              <a:gd name="connsiteY85" fmla="*/ 61464 h 1790285"/>
              <a:gd name="connsiteX86" fmla="*/ 636494 w 1378084"/>
              <a:gd name="connsiteY86" fmla="*/ 43535 h 1790285"/>
              <a:gd name="connsiteX87" fmla="*/ 618565 w 1378084"/>
              <a:gd name="connsiteY87" fmla="*/ 25605 h 1790285"/>
              <a:gd name="connsiteX88" fmla="*/ 591671 w 1378084"/>
              <a:gd name="connsiteY88" fmla="*/ 7676 h 1790285"/>
              <a:gd name="connsiteX89" fmla="*/ 542906 w 1378084"/>
              <a:gd name="connsiteY89" fmla="*/ 15525 h 1790285"/>
              <a:gd name="connsiteX90" fmla="*/ 439561 w 1378084"/>
              <a:gd name="connsiteY90" fmla="*/ 65002 h 1790285"/>
              <a:gd name="connsiteX91" fmla="*/ 402619 w 1378084"/>
              <a:gd name="connsiteY91" fmla="*/ 94222 h 1790285"/>
              <a:gd name="connsiteX92" fmla="*/ 332186 w 1378084"/>
              <a:gd name="connsiteY92" fmla="*/ 145925 h 1790285"/>
              <a:gd name="connsiteX0" fmla="*/ 332186 w 1378084"/>
              <a:gd name="connsiteY0" fmla="*/ 145925 h 1790285"/>
              <a:gd name="connsiteX1" fmla="*/ 295735 w 1378084"/>
              <a:gd name="connsiteY1" fmla="*/ 187309 h 1790285"/>
              <a:gd name="connsiteX2" fmla="*/ 251995 w 1378084"/>
              <a:gd name="connsiteY2" fmla="*/ 233974 h 1790285"/>
              <a:gd name="connsiteX3" fmla="*/ 234065 w 1378084"/>
              <a:gd name="connsiteY3" fmla="*/ 251661 h 1790285"/>
              <a:gd name="connsiteX4" fmla="*/ 188158 w 1378084"/>
              <a:gd name="connsiteY4" fmla="*/ 303851 h 1790285"/>
              <a:gd name="connsiteX5" fmla="*/ 175253 w 1378084"/>
              <a:gd name="connsiteY5" fmla="*/ 332345 h 1790285"/>
              <a:gd name="connsiteX6" fmla="*/ 155650 w 1378084"/>
              <a:gd name="connsiteY6" fmla="*/ 348190 h 1790285"/>
              <a:gd name="connsiteX7" fmla="*/ 141660 w 1378084"/>
              <a:gd name="connsiteY7" fmla="*/ 373243 h 1790285"/>
              <a:gd name="connsiteX8" fmla="*/ 120382 w 1378084"/>
              <a:gd name="connsiteY8" fmla="*/ 396453 h 1790285"/>
              <a:gd name="connsiteX9" fmla="*/ 104718 w 1378084"/>
              <a:gd name="connsiteY9" fmla="*/ 425189 h 1790285"/>
              <a:gd name="connsiteX10" fmla="*/ 78907 w 1378084"/>
              <a:gd name="connsiteY10" fmla="*/ 482660 h 1790285"/>
              <a:gd name="connsiteX11" fmla="*/ 66002 w 1378084"/>
              <a:gd name="connsiteY11" fmla="*/ 507712 h 1790285"/>
              <a:gd name="connsiteX12" fmla="*/ 48071 w 1378084"/>
              <a:gd name="connsiteY12" fmla="*/ 532039 h 1790285"/>
              <a:gd name="connsiteX13" fmla="*/ 8965 w 1378084"/>
              <a:gd name="connsiteY13" fmla="*/ 572452 h 1790285"/>
              <a:gd name="connsiteX14" fmla="*/ 0 w 1378084"/>
              <a:gd name="connsiteY14" fmla="*/ 626241 h 1790285"/>
              <a:gd name="connsiteX15" fmla="*/ 8965 w 1378084"/>
              <a:gd name="connsiteY15" fmla="*/ 814499 h 1790285"/>
              <a:gd name="connsiteX16" fmla="*/ 16847 w 1378084"/>
              <a:gd name="connsiteY16" fmla="*/ 837954 h 1790285"/>
              <a:gd name="connsiteX17" fmla="*/ 27486 w 1378084"/>
              <a:gd name="connsiteY17" fmla="*/ 877495 h 1790285"/>
              <a:gd name="connsiteX18" fmla="*/ 38716 w 1378084"/>
              <a:gd name="connsiteY18" fmla="*/ 920719 h 1790285"/>
              <a:gd name="connsiteX19" fmla="*/ 49357 w 1378084"/>
              <a:gd name="connsiteY19" fmla="*/ 967142 h 1790285"/>
              <a:gd name="connsiteX20" fmla="*/ 67285 w 1378084"/>
              <a:gd name="connsiteY20" fmla="*/ 1031978 h 1790285"/>
              <a:gd name="connsiteX21" fmla="*/ 93588 w 1378084"/>
              <a:gd name="connsiteY21" fmla="*/ 1114259 h 1790285"/>
              <a:gd name="connsiteX22" fmla="*/ 100877 w 1378084"/>
              <a:gd name="connsiteY22" fmla="*/ 1141153 h 1790285"/>
              <a:gd name="connsiteX23" fmla="*/ 121074 w 1378084"/>
              <a:gd name="connsiteY23" fmla="*/ 1227360 h 1790285"/>
              <a:gd name="connsiteX24" fmla="*/ 137328 w 1378084"/>
              <a:gd name="connsiteY24" fmla="*/ 1290356 h 1790285"/>
              <a:gd name="connsiteX25" fmla="*/ 158607 w 1378084"/>
              <a:gd name="connsiteY25" fmla="*/ 1342061 h 1790285"/>
              <a:gd name="connsiteX26" fmla="*/ 197223 w 1378084"/>
              <a:gd name="connsiteY26" fmla="*/ 1442029 h 1790285"/>
              <a:gd name="connsiteX27" fmla="*/ 199489 w 1378084"/>
              <a:gd name="connsiteY27" fmla="*/ 1472606 h 1790285"/>
              <a:gd name="connsiteX28" fmla="*/ 207373 w 1378084"/>
              <a:gd name="connsiteY28" fmla="*/ 1501584 h 1790285"/>
              <a:gd name="connsiteX29" fmla="*/ 214662 w 1378084"/>
              <a:gd name="connsiteY29" fmla="*/ 1522954 h 1790285"/>
              <a:gd name="connsiteX30" fmla="*/ 225893 w 1378084"/>
              <a:gd name="connsiteY30" fmla="*/ 1548249 h 1790285"/>
              <a:gd name="connsiteX31" fmla="*/ 242148 w 1378084"/>
              <a:gd name="connsiteY31" fmla="*/ 1578826 h 1790285"/>
              <a:gd name="connsiteX32" fmla="*/ 261161 w 1378084"/>
              <a:gd name="connsiteY32" fmla="*/ 1614685 h 1790285"/>
              <a:gd name="connsiteX33" fmla="*/ 328446 w 1378084"/>
              <a:gd name="connsiteY33" fmla="*/ 1710340 h 1790285"/>
              <a:gd name="connsiteX34" fmla="*/ 353073 w 1378084"/>
              <a:gd name="connsiteY34" fmla="*/ 1741159 h 1790285"/>
              <a:gd name="connsiteX35" fmla="*/ 388340 w 1378084"/>
              <a:gd name="connsiteY35" fmla="*/ 1759331 h 1790285"/>
              <a:gd name="connsiteX36" fmla="*/ 459467 w 1378084"/>
              <a:gd name="connsiteY36" fmla="*/ 1775176 h 1790285"/>
              <a:gd name="connsiteX37" fmla="*/ 618565 w 1378084"/>
              <a:gd name="connsiteY37" fmla="*/ 1702005 h 1790285"/>
              <a:gd name="connsiteX38" fmla="*/ 645459 w 1378084"/>
              <a:gd name="connsiteY38" fmla="*/ 1693041 h 1790285"/>
              <a:gd name="connsiteX39" fmla="*/ 699247 w 1378084"/>
              <a:gd name="connsiteY39" fmla="*/ 1657182 h 1790285"/>
              <a:gd name="connsiteX40" fmla="*/ 735106 w 1378084"/>
              <a:gd name="connsiteY40" fmla="*/ 1621323 h 1790285"/>
              <a:gd name="connsiteX41" fmla="*/ 762000 w 1378084"/>
              <a:gd name="connsiteY41" fmla="*/ 1603394 h 1790285"/>
              <a:gd name="connsiteX42" fmla="*/ 797859 w 1378084"/>
              <a:gd name="connsiteY42" fmla="*/ 1567535 h 1790285"/>
              <a:gd name="connsiteX43" fmla="*/ 833718 w 1378084"/>
              <a:gd name="connsiteY43" fmla="*/ 1531676 h 1790285"/>
              <a:gd name="connsiteX44" fmla="*/ 851647 w 1378084"/>
              <a:gd name="connsiteY44" fmla="*/ 1513746 h 1790285"/>
              <a:gd name="connsiteX45" fmla="*/ 878541 w 1378084"/>
              <a:gd name="connsiteY45" fmla="*/ 1495817 h 1790285"/>
              <a:gd name="connsiteX46" fmla="*/ 896471 w 1378084"/>
              <a:gd name="connsiteY46" fmla="*/ 1477888 h 1790285"/>
              <a:gd name="connsiteX47" fmla="*/ 932329 w 1378084"/>
              <a:gd name="connsiteY47" fmla="*/ 1459958 h 1790285"/>
              <a:gd name="connsiteX48" fmla="*/ 950259 w 1378084"/>
              <a:gd name="connsiteY48" fmla="*/ 1442029 h 1790285"/>
              <a:gd name="connsiteX49" fmla="*/ 986118 w 1378084"/>
              <a:gd name="connsiteY49" fmla="*/ 1424099 h 1790285"/>
              <a:gd name="connsiteX50" fmla="*/ 1039906 w 1378084"/>
              <a:gd name="connsiteY50" fmla="*/ 1370311 h 1790285"/>
              <a:gd name="connsiteX51" fmla="*/ 1075765 w 1378084"/>
              <a:gd name="connsiteY51" fmla="*/ 1325488 h 1790285"/>
              <a:gd name="connsiteX52" fmla="*/ 1111623 w 1378084"/>
              <a:gd name="connsiteY52" fmla="*/ 1280664 h 1790285"/>
              <a:gd name="connsiteX53" fmla="*/ 1174376 w 1378084"/>
              <a:gd name="connsiteY53" fmla="*/ 1208946 h 1790285"/>
              <a:gd name="connsiteX54" fmla="*/ 1228165 w 1378084"/>
              <a:gd name="connsiteY54" fmla="*/ 1173088 h 1790285"/>
              <a:gd name="connsiteX55" fmla="*/ 1246094 w 1378084"/>
              <a:gd name="connsiteY55" fmla="*/ 1155158 h 1790285"/>
              <a:gd name="connsiteX56" fmla="*/ 1272988 w 1378084"/>
              <a:gd name="connsiteY56" fmla="*/ 1137229 h 1790285"/>
              <a:gd name="connsiteX57" fmla="*/ 1308847 w 1378084"/>
              <a:gd name="connsiteY57" fmla="*/ 1092405 h 1790285"/>
              <a:gd name="connsiteX58" fmla="*/ 1353671 w 1378084"/>
              <a:gd name="connsiteY58" fmla="*/ 1047582 h 1790285"/>
              <a:gd name="connsiteX59" fmla="*/ 1362635 w 1378084"/>
              <a:gd name="connsiteY59" fmla="*/ 1011723 h 1790285"/>
              <a:gd name="connsiteX60" fmla="*/ 1371600 w 1378084"/>
              <a:gd name="connsiteY60" fmla="*/ 984829 h 1790285"/>
              <a:gd name="connsiteX61" fmla="*/ 1342388 w 1378084"/>
              <a:gd name="connsiteY61" fmla="*/ 915703 h 1790285"/>
              <a:gd name="connsiteX62" fmla="*/ 1293818 w 1378084"/>
              <a:gd name="connsiteY62" fmla="*/ 809956 h 1790285"/>
              <a:gd name="connsiteX63" fmla="*/ 1255139 w 1378084"/>
              <a:gd name="connsiteY63" fmla="*/ 752386 h 1790285"/>
              <a:gd name="connsiteX64" fmla="*/ 1202317 w 1378084"/>
              <a:gd name="connsiteY64" fmla="*/ 681858 h 1790285"/>
              <a:gd name="connsiteX65" fmla="*/ 1193352 w 1378084"/>
              <a:gd name="connsiteY65" fmla="*/ 653774 h 1790285"/>
              <a:gd name="connsiteX66" fmla="*/ 1272988 w 1378084"/>
              <a:gd name="connsiteY66" fmla="*/ 545558 h 1790285"/>
              <a:gd name="connsiteX67" fmla="*/ 1255059 w 1378084"/>
              <a:gd name="connsiteY67" fmla="*/ 518664 h 1790285"/>
              <a:gd name="connsiteX68" fmla="*/ 1237129 w 1378084"/>
              <a:gd name="connsiteY68" fmla="*/ 500735 h 1790285"/>
              <a:gd name="connsiteX69" fmla="*/ 1201271 w 1378084"/>
              <a:gd name="connsiteY69" fmla="*/ 446946 h 1790285"/>
              <a:gd name="connsiteX70" fmla="*/ 1165412 w 1378084"/>
              <a:gd name="connsiteY70" fmla="*/ 402123 h 1790285"/>
              <a:gd name="connsiteX71" fmla="*/ 1111623 w 1378084"/>
              <a:gd name="connsiteY71" fmla="*/ 357299 h 1790285"/>
              <a:gd name="connsiteX72" fmla="*/ 1084729 w 1378084"/>
              <a:gd name="connsiteY72" fmla="*/ 330405 h 1790285"/>
              <a:gd name="connsiteX73" fmla="*/ 1057835 w 1378084"/>
              <a:gd name="connsiteY73" fmla="*/ 312476 h 1790285"/>
              <a:gd name="connsiteX74" fmla="*/ 1039906 w 1378084"/>
              <a:gd name="connsiteY74" fmla="*/ 294546 h 1790285"/>
              <a:gd name="connsiteX75" fmla="*/ 986118 w 1378084"/>
              <a:gd name="connsiteY75" fmla="*/ 258688 h 1790285"/>
              <a:gd name="connsiteX76" fmla="*/ 950259 w 1378084"/>
              <a:gd name="connsiteY76" fmla="*/ 231794 h 1790285"/>
              <a:gd name="connsiteX77" fmla="*/ 932329 w 1378084"/>
              <a:gd name="connsiteY77" fmla="*/ 213864 h 1790285"/>
              <a:gd name="connsiteX78" fmla="*/ 905435 w 1378084"/>
              <a:gd name="connsiteY78" fmla="*/ 204899 h 1790285"/>
              <a:gd name="connsiteX79" fmla="*/ 851647 w 1378084"/>
              <a:gd name="connsiteY79" fmla="*/ 169041 h 1790285"/>
              <a:gd name="connsiteX80" fmla="*/ 833718 w 1378084"/>
              <a:gd name="connsiteY80" fmla="*/ 151111 h 1790285"/>
              <a:gd name="connsiteX81" fmla="*/ 797859 w 1378084"/>
              <a:gd name="connsiteY81" fmla="*/ 142146 h 1790285"/>
              <a:gd name="connsiteX82" fmla="*/ 735106 w 1378084"/>
              <a:gd name="connsiteY82" fmla="*/ 115252 h 1790285"/>
              <a:gd name="connsiteX83" fmla="*/ 717176 w 1378084"/>
              <a:gd name="connsiteY83" fmla="*/ 97323 h 1790285"/>
              <a:gd name="connsiteX84" fmla="*/ 681318 w 1378084"/>
              <a:gd name="connsiteY84" fmla="*/ 79394 h 1790285"/>
              <a:gd name="connsiteX85" fmla="*/ 663388 w 1378084"/>
              <a:gd name="connsiteY85" fmla="*/ 61464 h 1790285"/>
              <a:gd name="connsiteX86" fmla="*/ 636494 w 1378084"/>
              <a:gd name="connsiteY86" fmla="*/ 43535 h 1790285"/>
              <a:gd name="connsiteX87" fmla="*/ 618565 w 1378084"/>
              <a:gd name="connsiteY87" fmla="*/ 25605 h 1790285"/>
              <a:gd name="connsiteX88" fmla="*/ 591671 w 1378084"/>
              <a:gd name="connsiteY88" fmla="*/ 7676 h 1790285"/>
              <a:gd name="connsiteX89" fmla="*/ 542906 w 1378084"/>
              <a:gd name="connsiteY89" fmla="*/ 15525 h 1790285"/>
              <a:gd name="connsiteX90" fmla="*/ 439561 w 1378084"/>
              <a:gd name="connsiteY90" fmla="*/ 65002 h 1790285"/>
              <a:gd name="connsiteX91" fmla="*/ 402619 w 1378084"/>
              <a:gd name="connsiteY91" fmla="*/ 94222 h 1790285"/>
              <a:gd name="connsiteX92" fmla="*/ 332186 w 1378084"/>
              <a:gd name="connsiteY92" fmla="*/ 145925 h 1790285"/>
              <a:gd name="connsiteX0" fmla="*/ 332186 w 1378084"/>
              <a:gd name="connsiteY0" fmla="*/ 145925 h 1790285"/>
              <a:gd name="connsiteX1" fmla="*/ 295735 w 1378084"/>
              <a:gd name="connsiteY1" fmla="*/ 187309 h 1790285"/>
              <a:gd name="connsiteX2" fmla="*/ 251995 w 1378084"/>
              <a:gd name="connsiteY2" fmla="*/ 233974 h 1790285"/>
              <a:gd name="connsiteX3" fmla="*/ 234065 w 1378084"/>
              <a:gd name="connsiteY3" fmla="*/ 251661 h 1790285"/>
              <a:gd name="connsiteX4" fmla="*/ 188158 w 1378084"/>
              <a:gd name="connsiteY4" fmla="*/ 303851 h 1790285"/>
              <a:gd name="connsiteX5" fmla="*/ 175253 w 1378084"/>
              <a:gd name="connsiteY5" fmla="*/ 332345 h 1790285"/>
              <a:gd name="connsiteX6" fmla="*/ 155650 w 1378084"/>
              <a:gd name="connsiteY6" fmla="*/ 348190 h 1790285"/>
              <a:gd name="connsiteX7" fmla="*/ 141660 w 1378084"/>
              <a:gd name="connsiteY7" fmla="*/ 373243 h 1790285"/>
              <a:gd name="connsiteX8" fmla="*/ 120382 w 1378084"/>
              <a:gd name="connsiteY8" fmla="*/ 396453 h 1790285"/>
              <a:gd name="connsiteX9" fmla="*/ 104718 w 1378084"/>
              <a:gd name="connsiteY9" fmla="*/ 425189 h 1790285"/>
              <a:gd name="connsiteX10" fmla="*/ 78907 w 1378084"/>
              <a:gd name="connsiteY10" fmla="*/ 482660 h 1790285"/>
              <a:gd name="connsiteX11" fmla="*/ 66002 w 1378084"/>
              <a:gd name="connsiteY11" fmla="*/ 507712 h 1790285"/>
              <a:gd name="connsiteX12" fmla="*/ 48071 w 1378084"/>
              <a:gd name="connsiteY12" fmla="*/ 532039 h 1790285"/>
              <a:gd name="connsiteX13" fmla="*/ 8965 w 1378084"/>
              <a:gd name="connsiteY13" fmla="*/ 572452 h 1790285"/>
              <a:gd name="connsiteX14" fmla="*/ 0 w 1378084"/>
              <a:gd name="connsiteY14" fmla="*/ 626241 h 1790285"/>
              <a:gd name="connsiteX15" fmla="*/ 8965 w 1378084"/>
              <a:gd name="connsiteY15" fmla="*/ 814499 h 1790285"/>
              <a:gd name="connsiteX16" fmla="*/ 16847 w 1378084"/>
              <a:gd name="connsiteY16" fmla="*/ 837954 h 1790285"/>
              <a:gd name="connsiteX17" fmla="*/ 27486 w 1378084"/>
              <a:gd name="connsiteY17" fmla="*/ 877495 h 1790285"/>
              <a:gd name="connsiteX18" fmla="*/ 38716 w 1378084"/>
              <a:gd name="connsiteY18" fmla="*/ 920719 h 1790285"/>
              <a:gd name="connsiteX19" fmla="*/ 49357 w 1378084"/>
              <a:gd name="connsiteY19" fmla="*/ 967142 h 1790285"/>
              <a:gd name="connsiteX20" fmla="*/ 67285 w 1378084"/>
              <a:gd name="connsiteY20" fmla="*/ 1031978 h 1790285"/>
              <a:gd name="connsiteX21" fmla="*/ 93588 w 1378084"/>
              <a:gd name="connsiteY21" fmla="*/ 1114259 h 1790285"/>
              <a:gd name="connsiteX22" fmla="*/ 100877 w 1378084"/>
              <a:gd name="connsiteY22" fmla="*/ 1141153 h 1790285"/>
              <a:gd name="connsiteX23" fmla="*/ 121074 w 1378084"/>
              <a:gd name="connsiteY23" fmla="*/ 1227360 h 1790285"/>
              <a:gd name="connsiteX24" fmla="*/ 137328 w 1378084"/>
              <a:gd name="connsiteY24" fmla="*/ 1290356 h 1790285"/>
              <a:gd name="connsiteX25" fmla="*/ 158607 w 1378084"/>
              <a:gd name="connsiteY25" fmla="*/ 1342061 h 1790285"/>
              <a:gd name="connsiteX26" fmla="*/ 197223 w 1378084"/>
              <a:gd name="connsiteY26" fmla="*/ 1442029 h 1790285"/>
              <a:gd name="connsiteX27" fmla="*/ 199489 w 1378084"/>
              <a:gd name="connsiteY27" fmla="*/ 1472606 h 1790285"/>
              <a:gd name="connsiteX28" fmla="*/ 207373 w 1378084"/>
              <a:gd name="connsiteY28" fmla="*/ 1501584 h 1790285"/>
              <a:gd name="connsiteX29" fmla="*/ 214662 w 1378084"/>
              <a:gd name="connsiteY29" fmla="*/ 1522954 h 1790285"/>
              <a:gd name="connsiteX30" fmla="*/ 225893 w 1378084"/>
              <a:gd name="connsiteY30" fmla="*/ 1548249 h 1790285"/>
              <a:gd name="connsiteX31" fmla="*/ 242148 w 1378084"/>
              <a:gd name="connsiteY31" fmla="*/ 1578826 h 1790285"/>
              <a:gd name="connsiteX32" fmla="*/ 261161 w 1378084"/>
              <a:gd name="connsiteY32" fmla="*/ 1614685 h 1790285"/>
              <a:gd name="connsiteX33" fmla="*/ 328446 w 1378084"/>
              <a:gd name="connsiteY33" fmla="*/ 1710340 h 1790285"/>
              <a:gd name="connsiteX34" fmla="*/ 353073 w 1378084"/>
              <a:gd name="connsiteY34" fmla="*/ 1741159 h 1790285"/>
              <a:gd name="connsiteX35" fmla="*/ 388340 w 1378084"/>
              <a:gd name="connsiteY35" fmla="*/ 1759331 h 1790285"/>
              <a:gd name="connsiteX36" fmla="*/ 459467 w 1378084"/>
              <a:gd name="connsiteY36" fmla="*/ 1775176 h 1790285"/>
              <a:gd name="connsiteX37" fmla="*/ 618565 w 1378084"/>
              <a:gd name="connsiteY37" fmla="*/ 1702005 h 1790285"/>
              <a:gd name="connsiteX38" fmla="*/ 645459 w 1378084"/>
              <a:gd name="connsiteY38" fmla="*/ 1693041 h 1790285"/>
              <a:gd name="connsiteX39" fmla="*/ 699247 w 1378084"/>
              <a:gd name="connsiteY39" fmla="*/ 1657182 h 1790285"/>
              <a:gd name="connsiteX40" fmla="*/ 735106 w 1378084"/>
              <a:gd name="connsiteY40" fmla="*/ 1621323 h 1790285"/>
              <a:gd name="connsiteX41" fmla="*/ 762000 w 1378084"/>
              <a:gd name="connsiteY41" fmla="*/ 1603394 h 1790285"/>
              <a:gd name="connsiteX42" fmla="*/ 797859 w 1378084"/>
              <a:gd name="connsiteY42" fmla="*/ 1567535 h 1790285"/>
              <a:gd name="connsiteX43" fmla="*/ 833718 w 1378084"/>
              <a:gd name="connsiteY43" fmla="*/ 1531676 h 1790285"/>
              <a:gd name="connsiteX44" fmla="*/ 851647 w 1378084"/>
              <a:gd name="connsiteY44" fmla="*/ 1513746 h 1790285"/>
              <a:gd name="connsiteX45" fmla="*/ 878541 w 1378084"/>
              <a:gd name="connsiteY45" fmla="*/ 1495817 h 1790285"/>
              <a:gd name="connsiteX46" fmla="*/ 896471 w 1378084"/>
              <a:gd name="connsiteY46" fmla="*/ 1477888 h 1790285"/>
              <a:gd name="connsiteX47" fmla="*/ 932329 w 1378084"/>
              <a:gd name="connsiteY47" fmla="*/ 1459958 h 1790285"/>
              <a:gd name="connsiteX48" fmla="*/ 950259 w 1378084"/>
              <a:gd name="connsiteY48" fmla="*/ 1442029 h 1790285"/>
              <a:gd name="connsiteX49" fmla="*/ 986118 w 1378084"/>
              <a:gd name="connsiteY49" fmla="*/ 1424099 h 1790285"/>
              <a:gd name="connsiteX50" fmla="*/ 1039906 w 1378084"/>
              <a:gd name="connsiteY50" fmla="*/ 1370311 h 1790285"/>
              <a:gd name="connsiteX51" fmla="*/ 1075765 w 1378084"/>
              <a:gd name="connsiteY51" fmla="*/ 1325488 h 1790285"/>
              <a:gd name="connsiteX52" fmla="*/ 1111623 w 1378084"/>
              <a:gd name="connsiteY52" fmla="*/ 1280664 h 1790285"/>
              <a:gd name="connsiteX53" fmla="*/ 1174376 w 1378084"/>
              <a:gd name="connsiteY53" fmla="*/ 1208946 h 1790285"/>
              <a:gd name="connsiteX54" fmla="*/ 1228165 w 1378084"/>
              <a:gd name="connsiteY54" fmla="*/ 1173088 h 1790285"/>
              <a:gd name="connsiteX55" fmla="*/ 1246094 w 1378084"/>
              <a:gd name="connsiteY55" fmla="*/ 1155158 h 1790285"/>
              <a:gd name="connsiteX56" fmla="*/ 1272988 w 1378084"/>
              <a:gd name="connsiteY56" fmla="*/ 1137229 h 1790285"/>
              <a:gd name="connsiteX57" fmla="*/ 1308847 w 1378084"/>
              <a:gd name="connsiteY57" fmla="*/ 1092405 h 1790285"/>
              <a:gd name="connsiteX58" fmla="*/ 1353671 w 1378084"/>
              <a:gd name="connsiteY58" fmla="*/ 1047582 h 1790285"/>
              <a:gd name="connsiteX59" fmla="*/ 1362635 w 1378084"/>
              <a:gd name="connsiteY59" fmla="*/ 1011723 h 1790285"/>
              <a:gd name="connsiteX60" fmla="*/ 1371600 w 1378084"/>
              <a:gd name="connsiteY60" fmla="*/ 984829 h 1790285"/>
              <a:gd name="connsiteX61" fmla="*/ 1342388 w 1378084"/>
              <a:gd name="connsiteY61" fmla="*/ 915703 h 1790285"/>
              <a:gd name="connsiteX62" fmla="*/ 1293818 w 1378084"/>
              <a:gd name="connsiteY62" fmla="*/ 809956 h 1790285"/>
              <a:gd name="connsiteX63" fmla="*/ 1255139 w 1378084"/>
              <a:gd name="connsiteY63" fmla="*/ 752386 h 1790285"/>
              <a:gd name="connsiteX64" fmla="*/ 1202317 w 1378084"/>
              <a:gd name="connsiteY64" fmla="*/ 681858 h 1790285"/>
              <a:gd name="connsiteX65" fmla="*/ 1193352 w 1378084"/>
              <a:gd name="connsiteY65" fmla="*/ 653774 h 1790285"/>
              <a:gd name="connsiteX66" fmla="*/ 1166921 w 1378084"/>
              <a:gd name="connsiteY66" fmla="*/ 631088 h 1790285"/>
              <a:gd name="connsiteX67" fmla="*/ 1255059 w 1378084"/>
              <a:gd name="connsiteY67" fmla="*/ 518664 h 1790285"/>
              <a:gd name="connsiteX68" fmla="*/ 1237129 w 1378084"/>
              <a:gd name="connsiteY68" fmla="*/ 500735 h 1790285"/>
              <a:gd name="connsiteX69" fmla="*/ 1201271 w 1378084"/>
              <a:gd name="connsiteY69" fmla="*/ 446946 h 1790285"/>
              <a:gd name="connsiteX70" fmla="*/ 1165412 w 1378084"/>
              <a:gd name="connsiteY70" fmla="*/ 402123 h 1790285"/>
              <a:gd name="connsiteX71" fmla="*/ 1111623 w 1378084"/>
              <a:gd name="connsiteY71" fmla="*/ 357299 h 1790285"/>
              <a:gd name="connsiteX72" fmla="*/ 1084729 w 1378084"/>
              <a:gd name="connsiteY72" fmla="*/ 330405 h 1790285"/>
              <a:gd name="connsiteX73" fmla="*/ 1057835 w 1378084"/>
              <a:gd name="connsiteY73" fmla="*/ 312476 h 1790285"/>
              <a:gd name="connsiteX74" fmla="*/ 1039906 w 1378084"/>
              <a:gd name="connsiteY74" fmla="*/ 294546 h 1790285"/>
              <a:gd name="connsiteX75" fmla="*/ 986118 w 1378084"/>
              <a:gd name="connsiteY75" fmla="*/ 258688 h 1790285"/>
              <a:gd name="connsiteX76" fmla="*/ 950259 w 1378084"/>
              <a:gd name="connsiteY76" fmla="*/ 231794 h 1790285"/>
              <a:gd name="connsiteX77" fmla="*/ 932329 w 1378084"/>
              <a:gd name="connsiteY77" fmla="*/ 213864 h 1790285"/>
              <a:gd name="connsiteX78" fmla="*/ 905435 w 1378084"/>
              <a:gd name="connsiteY78" fmla="*/ 204899 h 1790285"/>
              <a:gd name="connsiteX79" fmla="*/ 851647 w 1378084"/>
              <a:gd name="connsiteY79" fmla="*/ 169041 h 1790285"/>
              <a:gd name="connsiteX80" fmla="*/ 833718 w 1378084"/>
              <a:gd name="connsiteY80" fmla="*/ 151111 h 1790285"/>
              <a:gd name="connsiteX81" fmla="*/ 797859 w 1378084"/>
              <a:gd name="connsiteY81" fmla="*/ 142146 h 1790285"/>
              <a:gd name="connsiteX82" fmla="*/ 735106 w 1378084"/>
              <a:gd name="connsiteY82" fmla="*/ 115252 h 1790285"/>
              <a:gd name="connsiteX83" fmla="*/ 717176 w 1378084"/>
              <a:gd name="connsiteY83" fmla="*/ 97323 h 1790285"/>
              <a:gd name="connsiteX84" fmla="*/ 681318 w 1378084"/>
              <a:gd name="connsiteY84" fmla="*/ 79394 h 1790285"/>
              <a:gd name="connsiteX85" fmla="*/ 663388 w 1378084"/>
              <a:gd name="connsiteY85" fmla="*/ 61464 h 1790285"/>
              <a:gd name="connsiteX86" fmla="*/ 636494 w 1378084"/>
              <a:gd name="connsiteY86" fmla="*/ 43535 h 1790285"/>
              <a:gd name="connsiteX87" fmla="*/ 618565 w 1378084"/>
              <a:gd name="connsiteY87" fmla="*/ 25605 h 1790285"/>
              <a:gd name="connsiteX88" fmla="*/ 591671 w 1378084"/>
              <a:gd name="connsiteY88" fmla="*/ 7676 h 1790285"/>
              <a:gd name="connsiteX89" fmla="*/ 542906 w 1378084"/>
              <a:gd name="connsiteY89" fmla="*/ 15525 h 1790285"/>
              <a:gd name="connsiteX90" fmla="*/ 439561 w 1378084"/>
              <a:gd name="connsiteY90" fmla="*/ 65002 h 1790285"/>
              <a:gd name="connsiteX91" fmla="*/ 402619 w 1378084"/>
              <a:gd name="connsiteY91" fmla="*/ 94222 h 1790285"/>
              <a:gd name="connsiteX92" fmla="*/ 332186 w 1378084"/>
              <a:gd name="connsiteY92" fmla="*/ 145925 h 1790285"/>
              <a:gd name="connsiteX0" fmla="*/ 332186 w 1378084"/>
              <a:gd name="connsiteY0" fmla="*/ 145925 h 1790285"/>
              <a:gd name="connsiteX1" fmla="*/ 295735 w 1378084"/>
              <a:gd name="connsiteY1" fmla="*/ 187309 h 1790285"/>
              <a:gd name="connsiteX2" fmla="*/ 251995 w 1378084"/>
              <a:gd name="connsiteY2" fmla="*/ 233974 h 1790285"/>
              <a:gd name="connsiteX3" fmla="*/ 234065 w 1378084"/>
              <a:gd name="connsiteY3" fmla="*/ 251661 h 1790285"/>
              <a:gd name="connsiteX4" fmla="*/ 188158 w 1378084"/>
              <a:gd name="connsiteY4" fmla="*/ 303851 h 1790285"/>
              <a:gd name="connsiteX5" fmla="*/ 175253 w 1378084"/>
              <a:gd name="connsiteY5" fmla="*/ 332345 h 1790285"/>
              <a:gd name="connsiteX6" fmla="*/ 155650 w 1378084"/>
              <a:gd name="connsiteY6" fmla="*/ 348190 h 1790285"/>
              <a:gd name="connsiteX7" fmla="*/ 141660 w 1378084"/>
              <a:gd name="connsiteY7" fmla="*/ 373243 h 1790285"/>
              <a:gd name="connsiteX8" fmla="*/ 120382 w 1378084"/>
              <a:gd name="connsiteY8" fmla="*/ 396453 h 1790285"/>
              <a:gd name="connsiteX9" fmla="*/ 104718 w 1378084"/>
              <a:gd name="connsiteY9" fmla="*/ 425189 h 1790285"/>
              <a:gd name="connsiteX10" fmla="*/ 78907 w 1378084"/>
              <a:gd name="connsiteY10" fmla="*/ 482660 h 1790285"/>
              <a:gd name="connsiteX11" fmla="*/ 66002 w 1378084"/>
              <a:gd name="connsiteY11" fmla="*/ 507712 h 1790285"/>
              <a:gd name="connsiteX12" fmla="*/ 48071 w 1378084"/>
              <a:gd name="connsiteY12" fmla="*/ 532039 h 1790285"/>
              <a:gd name="connsiteX13" fmla="*/ 8965 w 1378084"/>
              <a:gd name="connsiteY13" fmla="*/ 572452 h 1790285"/>
              <a:gd name="connsiteX14" fmla="*/ 0 w 1378084"/>
              <a:gd name="connsiteY14" fmla="*/ 626241 h 1790285"/>
              <a:gd name="connsiteX15" fmla="*/ 8965 w 1378084"/>
              <a:gd name="connsiteY15" fmla="*/ 814499 h 1790285"/>
              <a:gd name="connsiteX16" fmla="*/ 16847 w 1378084"/>
              <a:gd name="connsiteY16" fmla="*/ 837954 h 1790285"/>
              <a:gd name="connsiteX17" fmla="*/ 27486 w 1378084"/>
              <a:gd name="connsiteY17" fmla="*/ 877495 h 1790285"/>
              <a:gd name="connsiteX18" fmla="*/ 38716 w 1378084"/>
              <a:gd name="connsiteY18" fmla="*/ 920719 h 1790285"/>
              <a:gd name="connsiteX19" fmla="*/ 49357 w 1378084"/>
              <a:gd name="connsiteY19" fmla="*/ 967142 h 1790285"/>
              <a:gd name="connsiteX20" fmla="*/ 67285 w 1378084"/>
              <a:gd name="connsiteY20" fmla="*/ 1031978 h 1790285"/>
              <a:gd name="connsiteX21" fmla="*/ 93588 w 1378084"/>
              <a:gd name="connsiteY21" fmla="*/ 1114259 h 1790285"/>
              <a:gd name="connsiteX22" fmla="*/ 100877 w 1378084"/>
              <a:gd name="connsiteY22" fmla="*/ 1141153 h 1790285"/>
              <a:gd name="connsiteX23" fmla="*/ 121074 w 1378084"/>
              <a:gd name="connsiteY23" fmla="*/ 1227360 h 1790285"/>
              <a:gd name="connsiteX24" fmla="*/ 137328 w 1378084"/>
              <a:gd name="connsiteY24" fmla="*/ 1290356 h 1790285"/>
              <a:gd name="connsiteX25" fmla="*/ 158607 w 1378084"/>
              <a:gd name="connsiteY25" fmla="*/ 1342061 h 1790285"/>
              <a:gd name="connsiteX26" fmla="*/ 197223 w 1378084"/>
              <a:gd name="connsiteY26" fmla="*/ 1442029 h 1790285"/>
              <a:gd name="connsiteX27" fmla="*/ 199489 w 1378084"/>
              <a:gd name="connsiteY27" fmla="*/ 1472606 h 1790285"/>
              <a:gd name="connsiteX28" fmla="*/ 207373 w 1378084"/>
              <a:gd name="connsiteY28" fmla="*/ 1501584 h 1790285"/>
              <a:gd name="connsiteX29" fmla="*/ 214662 w 1378084"/>
              <a:gd name="connsiteY29" fmla="*/ 1522954 h 1790285"/>
              <a:gd name="connsiteX30" fmla="*/ 225893 w 1378084"/>
              <a:gd name="connsiteY30" fmla="*/ 1548249 h 1790285"/>
              <a:gd name="connsiteX31" fmla="*/ 242148 w 1378084"/>
              <a:gd name="connsiteY31" fmla="*/ 1578826 h 1790285"/>
              <a:gd name="connsiteX32" fmla="*/ 261161 w 1378084"/>
              <a:gd name="connsiteY32" fmla="*/ 1614685 h 1790285"/>
              <a:gd name="connsiteX33" fmla="*/ 328446 w 1378084"/>
              <a:gd name="connsiteY33" fmla="*/ 1710340 h 1790285"/>
              <a:gd name="connsiteX34" fmla="*/ 353073 w 1378084"/>
              <a:gd name="connsiteY34" fmla="*/ 1741159 h 1790285"/>
              <a:gd name="connsiteX35" fmla="*/ 388340 w 1378084"/>
              <a:gd name="connsiteY35" fmla="*/ 1759331 h 1790285"/>
              <a:gd name="connsiteX36" fmla="*/ 459467 w 1378084"/>
              <a:gd name="connsiteY36" fmla="*/ 1775176 h 1790285"/>
              <a:gd name="connsiteX37" fmla="*/ 618565 w 1378084"/>
              <a:gd name="connsiteY37" fmla="*/ 1702005 h 1790285"/>
              <a:gd name="connsiteX38" fmla="*/ 645459 w 1378084"/>
              <a:gd name="connsiteY38" fmla="*/ 1693041 h 1790285"/>
              <a:gd name="connsiteX39" fmla="*/ 699247 w 1378084"/>
              <a:gd name="connsiteY39" fmla="*/ 1657182 h 1790285"/>
              <a:gd name="connsiteX40" fmla="*/ 735106 w 1378084"/>
              <a:gd name="connsiteY40" fmla="*/ 1621323 h 1790285"/>
              <a:gd name="connsiteX41" fmla="*/ 762000 w 1378084"/>
              <a:gd name="connsiteY41" fmla="*/ 1603394 h 1790285"/>
              <a:gd name="connsiteX42" fmla="*/ 797859 w 1378084"/>
              <a:gd name="connsiteY42" fmla="*/ 1567535 h 1790285"/>
              <a:gd name="connsiteX43" fmla="*/ 833718 w 1378084"/>
              <a:gd name="connsiteY43" fmla="*/ 1531676 h 1790285"/>
              <a:gd name="connsiteX44" fmla="*/ 851647 w 1378084"/>
              <a:gd name="connsiteY44" fmla="*/ 1513746 h 1790285"/>
              <a:gd name="connsiteX45" fmla="*/ 878541 w 1378084"/>
              <a:gd name="connsiteY45" fmla="*/ 1495817 h 1790285"/>
              <a:gd name="connsiteX46" fmla="*/ 896471 w 1378084"/>
              <a:gd name="connsiteY46" fmla="*/ 1477888 h 1790285"/>
              <a:gd name="connsiteX47" fmla="*/ 932329 w 1378084"/>
              <a:gd name="connsiteY47" fmla="*/ 1459958 h 1790285"/>
              <a:gd name="connsiteX48" fmla="*/ 950259 w 1378084"/>
              <a:gd name="connsiteY48" fmla="*/ 1442029 h 1790285"/>
              <a:gd name="connsiteX49" fmla="*/ 986118 w 1378084"/>
              <a:gd name="connsiteY49" fmla="*/ 1424099 h 1790285"/>
              <a:gd name="connsiteX50" fmla="*/ 1039906 w 1378084"/>
              <a:gd name="connsiteY50" fmla="*/ 1370311 h 1790285"/>
              <a:gd name="connsiteX51" fmla="*/ 1075765 w 1378084"/>
              <a:gd name="connsiteY51" fmla="*/ 1325488 h 1790285"/>
              <a:gd name="connsiteX52" fmla="*/ 1111623 w 1378084"/>
              <a:gd name="connsiteY52" fmla="*/ 1280664 h 1790285"/>
              <a:gd name="connsiteX53" fmla="*/ 1174376 w 1378084"/>
              <a:gd name="connsiteY53" fmla="*/ 1208946 h 1790285"/>
              <a:gd name="connsiteX54" fmla="*/ 1228165 w 1378084"/>
              <a:gd name="connsiteY54" fmla="*/ 1173088 h 1790285"/>
              <a:gd name="connsiteX55" fmla="*/ 1246094 w 1378084"/>
              <a:gd name="connsiteY55" fmla="*/ 1155158 h 1790285"/>
              <a:gd name="connsiteX56" fmla="*/ 1272988 w 1378084"/>
              <a:gd name="connsiteY56" fmla="*/ 1137229 h 1790285"/>
              <a:gd name="connsiteX57" fmla="*/ 1308847 w 1378084"/>
              <a:gd name="connsiteY57" fmla="*/ 1092405 h 1790285"/>
              <a:gd name="connsiteX58" fmla="*/ 1353671 w 1378084"/>
              <a:gd name="connsiteY58" fmla="*/ 1047582 h 1790285"/>
              <a:gd name="connsiteX59" fmla="*/ 1362635 w 1378084"/>
              <a:gd name="connsiteY59" fmla="*/ 1011723 h 1790285"/>
              <a:gd name="connsiteX60" fmla="*/ 1371600 w 1378084"/>
              <a:gd name="connsiteY60" fmla="*/ 984829 h 1790285"/>
              <a:gd name="connsiteX61" fmla="*/ 1342388 w 1378084"/>
              <a:gd name="connsiteY61" fmla="*/ 915703 h 1790285"/>
              <a:gd name="connsiteX62" fmla="*/ 1293818 w 1378084"/>
              <a:gd name="connsiteY62" fmla="*/ 809956 h 1790285"/>
              <a:gd name="connsiteX63" fmla="*/ 1255139 w 1378084"/>
              <a:gd name="connsiteY63" fmla="*/ 752386 h 1790285"/>
              <a:gd name="connsiteX64" fmla="*/ 1202317 w 1378084"/>
              <a:gd name="connsiteY64" fmla="*/ 681858 h 1790285"/>
              <a:gd name="connsiteX65" fmla="*/ 1193352 w 1378084"/>
              <a:gd name="connsiteY65" fmla="*/ 653774 h 1790285"/>
              <a:gd name="connsiteX66" fmla="*/ 1166921 w 1378084"/>
              <a:gd name="connsiteY66" fmla="*/ 631088 h 1790285"/>
              <a:gd name="connsiteX67" fmla="*/ 1139565 w 1378084"/>
              <a:gd name="connsiteY67" fmla="*/ 593827 h 1790285"/>
              <a:gd name="connsiteX68" fmla="*/ 1237129 w 1378084"/>
              <a:gd name="connsiteY68" fmla="*/ 500735 h 1790285"/>
              <a:gd name="connsiteX69" fmla="*/ 1201271 w 1378084"/>
              <a:gd name="connsiteY69" fmla="*/ 446946 h 1790285"/>
              <a:gd name="connsiteX70" fmla="*/ 1165412 w 1378084"/>
              <a:gd name="connsiteY70" fmla="*/ 402123 h 1790285"/>
              <a:gd name="connsiteX71" fmla="*/ 1111623 w 1378084"/>
              <a:gd name="connsiteY71" fmla="*/ 357299 h 1790285"/>
              <a:gd name="connsiteX72" fmla="*/ 1084729 w 1378084"/>
              <a:gd name="connsiteY72" fmla="*/ 330405 h 1790285"/>
              <a:gd name="connsiteX73" fmla="*/ 1057835 w 1378084"/>
              <a:gd name="connsiteY73" fmla="*/ 312476 h 1790285"/>
              <a:gd name="connsiteX74" fmla="*/ 1039906 w 1378084"/>
              <a:gd name="connsiteY74" fmla="*/ 294546 h 1790285"/>
              <a:gd name="connsiteX75" fmla="*/ 986118 w 1378084"/>
              <a:gd name="connsiteY75" fmla="*/ 258688 h 1790285"/>
              <a:gd name="connsiteX76" fmla="*/ 950259 w 1378084"/>
              <a:gd name="connsiteY76" fmla="*/ 231794 h 1790285"/>
              <a:gd name="connsiteX77" fmla="*/ 932329 w 1378084"/>
              <a:gd name="connsiteY77" fmla="*/ 213864 h 1790285"/>
              <a:gd name="connsiteX78" fmla="*/ 905435 w 1378084"/>
              <a:gd name="connsiteY78" fmla="*/ 204899 h 1790285"/>
              <a:gd name="connsiteX79" fmla="*/ 851647 w 1378084"/>
              <a:gd name="connsiteY79" fmla="*/ 169041 h 1790285"/>
              <a:gd name="connsiteX80" fmla="*/ 833718 w 1378084"/>
              <a:gd name="connsiteY80" fmla="*/ 151111 h 1790285"/>
              <a:gd name="connsiteX81" fmla="*/ 797859 w 1378084"/>
              <a:gd name="connsiteY81" fmla="*/ 142146 h 1790285"/>
              <a:gd name="connsiteX82" fmla="*/ 735106 w 1378084"/>
              <a:gd name="connsiteY82" fmla="*/ 115252 h 1790285"/>
              <a:gd name="connsiteX83" fmla="*/ 717176 w 1378084"/>
              <a:gd name="connsiteY83" fmla="*/ 97323 h 1790285"/>
              <a:gd name="connsiteX84" fmla="*/ 681318 w 1378084"/>
              <a:gd name="connsiteY84" fmla="*/ 79394 h 1790285"/>
              <a:gd name="connsiteX85" fmla="*/ 663388 w 1378084"/>
              <a:gd name="connsiteY85" fmla="*/ 61464 h 1790285"/>
              <a:gd name="connsiteX86" fmla="*/ 636494 w 1378084"/>
              <a:gd name="connsiteY86" fmla="*/ 43535 h 1790285"/>
              <a:gd name="connsiteX87" fmla="*/ 618565 w 1378084"/>
              <a:gd name="connsiteY87" fmla="*/ 25605 h 1790285"/>
              <a:gd name="connsiteX88" fmla="*/ 591671 w 1378084"/>
              <a:gd name="connsiteY88" fmla="*/ 7676 h 1790285"/>
              <a:gd name="connsiteX89" fmla="*/ 542906 w 1378084"/>
              <a:gd name="connsiteY89" fmla="*/ 15525 h 1790285"/>
              <a:gd name="connsiteX90" fmla="*/ 439561 w 1378084"/>
              <a:gd name="connsiteY90" fmla="*/ 65002 h 1790285"/>
              <a:gd name="connsiteX91" fmla="*/ 402619 w 1378084"/>
              <a:gd name="connsiteY91" fmla="*/ 94222 h 1790285"/>
              <a:gd name="connsiteX92" fmla="*/ 332186 w 1378084"/>
              <a:gd name="connsiteY92" fmla="*/ 145925 h 1790285"/>
              <a:gd name="connsiteX0" fmla="*/ 332186 w 1378084"/>
              <a:gd name="connsiteY0" fmla="*/ 145925 h 1790285"/>
              <a:gd name="connsiteX1" fmla="*/ 295735 w 1378084"/>
              <a:gd name="connsiteY1" fmla="*/ 187309 h 1790285"/>
              <a:gd name="connsiteX2" fmla="*/ 251995 w 1378084"/>
              <a:gd name="connsiteY2" fmla="*/ 233974 h 1790285"/>
              <a:gd name="connsiteX3" fmla="*/ 234065 w 1378084"/>
              <a:gd name="connsiteY3" fmla="*/ 251661 h 1790285"/>
              <a:gd name="connsiteX4" fmla="*/ 188158 w 1378084"/>
              <a:gd name="connsiteY4" fmla="*/ 303851 h 1790285"/>
              <a:gd name="connsiteX5" fmla="*/ 175253 w 1378084"/>
              <a:gd name="connsiteY5" fmla="*/ 332345 h 1790285"/>
              <a:gd name="connsiteX6" fmla="*/ 155650 w 1378084"/>
              <a:gd name="connsiteY6" fmla="*/ 348190 h 1790285"/>
              <a:gd name="connsiteX7" fmla="*/ 141660 w 1378084"/>
              <a:gd name="connsiteY7" fmla="*/ 373243 h 1790285"/>
              <a:gd name="connsiteX8" fmla="*/ 120382 w 1378084"/>
              <a:gd name="connsiteY8" fmla="*/ 396453 h 1790285"/>
              <a:gd name="connsiteX9" fmla="*/ 104718 w 1378084"/>
              <a:gd name="connsiteY9" fmla="*/ 425189 h 1790285"/>
              <a:gd name="connsiteX10" fmla="*/ 78907 w 1378084"/>
              <a:gd name="connsiteY10" fmla="*/ 482660 h 1790285"/>
              <a:gd name="connsiteX11" fmla="*/ 66002 w 1378084"/>
              <a:gd name="connsiteY11" fmla="*/ 507712 h 1790285"/>
              <a:gd name="connsiteX12" fmla="*/ 48071 w 1378084"/>
              <a:gd name="connsiteY12" fmla="*/ 532039 h 1790285"/>
              <a:gd name="connsiteX13" fmla="*/ 8965 w 1378084"/>
              <a:gd name="connsiteY13" fmla="*/ 572452 h 1790285"/>
              <a:gd name="connsiteX14" fmla="*/ 0 w 1378084"/>
              <a:gd name="connsiteY14" fmla="*/ 626241 h 1790285"/>
              <a:gd name="connsiteX15" fmla="*/ 8965 w 1378084"/>
              <a:gd name="connsiteY15" fmla="*/ 814499 h 1790285"/>
              <a:gd name="connsiteX16" fmla="*/ 16847 w 1378084"/>
              <a:gd name="connsiteY16" fmla="*/ 837954 h 1790285"/>
              <a:gd name="connsiteX17" fmla="*/ 27486 w 1378084"/>
              <a:gd name="connsiteY17" fmla="*/ 877495 h 1790285"/>
              <a:gd name="connsiteX18" fmla="*/ 38716 w 1378084"/>
              <a:gd name="connsiteY18" fmla="*/ 920719 h 1790285"/>
              <a:gd name="connsiteX19" fmla="*/ 49357 w 1378084"/>
              <a:gd name="connsiteY19" fmla="*/ 967142 h 1790285"/>
              <a:gd name="connsiteX20" fmla="*/ 67285 w 1378084"/>
              <a:gd name="connsiteY20" fmla="*/ 1031978 h 1790285"/>
              <a:gd name="connsiteX21" fmla="*/ 93588 w 1378084"/>
              <a:gd name="connsiteY21" fmla="*/ 1114259 h 1790285"/>
              <a:gd name="connsiteX22" fmla="*/ 100877 w 1378084"/>
              <a:gd name="connsiteY22" fmla="*/ 1141153 h 1790285"/>
              <a:gd name="connsiteX23" fmla="*/ 121074 w 1378084"/>
              <a:gd name="connsiteY23" fmla="*/ 1227360 h 1790285"/>
              <a:gd name="connsiteX24" fmla="*/ 137328 w 1378084"/>
              <a:gd name="connsiteY24" fmla="*/ 1290356 h 1790285"/>
              <a:gd name="connsiteX25" fmla="*/ 158607 w 1378084"/>
              <a:gd name="connsiteY25" fmla="*/ 1342061 h 1790285"/>
              <a:gd name="connsiteX26" fmla="*/ 197223 w 1378084"/>
              <a:gd name="connsiteY26" fmla="*/ 1442029 h 1790285"/>
              <a:gd name="connsiteX27" fmla="*/ 199489 w 1378084"/>
              <a:gd name="connsiteY27" fmla="*/ 1472606 h 1790285"/>
              <a:gd name="connsiteX28" fmla="*/ 207373 w 1378084"/>
              <a:gd name="connsiteY28" fmla="*/ 1501584 h 1790285"/>
              <a:gd name="connsiteX29" fmla="*/ 214662 w 1378084"/>
              <a:gd name="connsiteY29" fmla="*/ 1522954 h 1790285"/>
              <a:gd name="connsiteX30" fmla="*/ 225893 w 1378084"/>
              <a:gd name="connsiteY30" fmla="*/ 1548249 h 1790285"/>
              <a:gd name="connsiteX31" fmla="*/ 242148 w 1378084"/>
              <a:gd name="connsiteY31" fmla="*/ 1578826 h 1790285"/>
              <a:gd name="connsiteX32" fmla="*/ 261161 w 1378084"/>
              <a:gd name="connsiteY32" fmla="*/ 1614685 h 1790285"/>
              <a:gd name="connsiteX33" fmla="*/ 328446 w 1378084"/>
              <a:gd name="connsiteY33" fmla="*/ 1710340 h 1790285"/>
              <a:gd name="connsiteX34" fmla="*/ 353073 w 1378084"/>
              <a:gd name="connsiteY34" fmla="*/ 1741159 h 1790285"/>
              <a:gd name="connsiteX35" fmla="*/ 388340 w 1378084"/>
              <a:gd name="connsiteY35" fmla="*/ 1759331 h 1790285"/>
              <a:gd name="connsiteX36" fmla="*/ 459467 w 1378084"/>
              <a:gd name="connsiteY36" fmla="*/ 1775176 h 1790285"/>
              <a:gd name="connsiteX37" fmla="*/ 618565 w 1378084"/>
              <a:gd name="connsiteY37" fmla="*/ 1702005 h 1790285"/>
              <a:gd name="connsiteX38" fmla="*/ 645459 w 1378084"/>
              <a:gd name="connsiteY38" fmla="*/ 1693041 h 1790285"/>
              <a:gd name="connsiteX39" fmla="*/ 699247 w 1378084"/>
              <a:gd name="connsiteY39" fmla="*/ 1657182 h 1790285"/>
              <a:gd name="connsiteX40" fmla="*/ 735106 w 1378084"/>
              <a:gd name="connsiteY40" fmla="*/ 1621323 h 1790285"/>
              <a:gd name="connsiteX41" fmla="*/ 762000 w 1378084"/>
              <a:gd name="connsiteY41" fmla="*/ 1603394 h 1790285"/>
              <a:gd name="connsiteX42" fmla="*/ 797859 w 1378084"/>
              <a:gd name="connsiteY42" fmla="*/ 1567535 h 1790285"/>
              <a:gd name="connsiteX43" fmla="*/ 833718 w 1378084"/>
              <a:gd name="connsiteY43" fmla="*/ 1531676 h 1790285"/>
              <a:gd name="connsiteX44" fmla="*/ 851647 w 1378084"/>
              <a:gd name="connsiteY44" fmla="*/ 1513746 h 1790285"/>
              <a:gd name="connsiteX45" fmla="*/ 878541 w 1378084"/>
              <a:gd name="connsiteY45" fmla="*/ 1495817 h 1790285"/>
              <a:gd name="connsiteX46" fmla="*/ 896471 w 1378084"/>
              <a:gd name="connsiteY46" fmla="*/ 1477888 h 1790285"/>
              <a:gd name="connsiteX47" fmla="*/ 932329 w 1378084"/>
              <a:gd name="connsiteY47" fmla="*/ 1459958 h 1790285"/>
              <a:gd name="connsiteX48" fmla="*/ 950259 w 1378084"/>
              <a:gd name="connsiteY48" fmla="*/ 1442029 h 1790285"/>
              <a:gd name="connsiteX49" fmla="*/ 986118 w 1378084"/>
              <a:gd name="connsiteY49" fmla="*/ 1424099 h 1790285"/>
              <a:gd name="connsiteX50" fmla="*/ 1039906 w 1378084"/>
              <a:gd name="connsiteY50" fmla="*/ 1370311 h 1790285"/>
              <a:gd name="connsiteX51" fmla="*/ 1075765 w 1378084"/>
              <a:gd name="connsiteY51" fmla="*/ 1325488 h 1790285"/>
              <a:gd name="connsiteX52" fmla="*/ 1111623 w 1378084"/>
              <a:gd name="connsiteY52" fmla="*/ 1280664 h 1790285"/>
              <a:gd name="connsiteX53" fmla="*/ 1174376 w 1378084"/>
              <a:gd name="connsiteY53" fmla="*/ 1208946 h 1790285"/>
              <a:gd name="connsiteX54" fmla="*/ 1228165 w 1378084"/>
              <a:gd name="connsiteY54" fmla="*/ 1173088 h 1790285"/>
              <a:gd name="connsiteX55" fmla="*/ 1246094 w 1378084"/>
              <a:gd name="connsiteY55" fmla="*/ 1155158 h 1790285"/>
              <a:gd name="connsiteX56" fmla="*/ 1272988 w 1378084"/>
              <a:gd name="connsiteY56" fmla="*/ 1137229 h 1790285"/>
              <a:gd name="connsiteX57" fmla="*/ 1308847 w 1378084"/>
              <a:gd name="connsiteY57" fmla="*/ 1092405 h 1790285"/>
              <a:gd name="connsiteX58" fmla="*/ 1353671 w 1378084"/>
              <a:gd name="connsiteY58" fmla="*/ 1047582 h 1790285"/>
              <a:gd name="connsiteX59" fmla="*/ 1362635 w 1378084"/>
              <a:gd name="connsiteY59" fmla="*/ 1011723 h 1790285"/>
              <a:gd name="connsiteX60" fmla="*/ 1371600 w 1378084"/>
              <a:gd name="connsiteY60" fmla="*/ 984829 h 1790285"/>
              <a:gd name="connsiteX61" fmla="*/ 1342388 w 1378084"/>
              <a:gd name="connsiteY61" fmla="*/ 915703 h 1790285"/>
              <a:gd name="connsiteX62" fmla="*/ 1293818 w 1378084"/>
              <a:gd name="connsiteY62" fmla="*/ 809956 h 1790285"/>
              <a:gd name="connsiteX63" fmla="*/ 1255139 w 1378084"/>
              <a:gd name="connsiteY63" fmla="*/ 752386 h 1790285"/>
              <a:gd name="connsiteX64" fmla="*/ 1202317 w 1378084"/>
              <a:gd name="connsiteY64" fmla="*/ 681858 h 1790285"/>
              <a:gd name="connsiteX65" fmla="*/ 1193352 w 1378084"/>
              <a:gd name="connsiteY65" fmla="*/ 653774 h 1790285"/>
              <a:gd name="connsiteX66" fmla="*/ 1166921 w 1378084"/>
              <a:gd name="connsiteY66" fmla="*/ 631088 h 1790285"/>
              <a:gd name="connsiteX67" fmla="*/ 1139565 w 1378084"/>
              <a:gd name="connsiteY67" fmla="*/ 593827 h 1790285"/>
              <a:gd name="connsiteX68" fmla="*/ 1133420 w 1378084"/>
              <a:gd name="connsiteY68" fmla="*/ 578490 h 1790285"/>
              <a:gd name="connsiteX69" fmla="*/ 1201271 w 1378084"/>
              <a:gd name="connsiteY69" fmla="*/ 446946 h 1790285"/>
              <a:gd name="connsiteX70" fmla="*/ 1165412 w 1378084"/>
              <a:gd name="connsiteY70" fmla="*/ 402123 h 1790285"/>
              <a:gd name="connsiteX71" fmla="*/ 1111623 w 1378084"/>
              <a:gd name="connsiteY71" fmla="*/ 357299 h 1790285"/>
              <a:gd name="connsiteX72" fmla="*/ 1084729 w 1378084"/>
              <a:gd name="connsiteY72" fmla="*/ 330405 h 1790285"/>
              <a:gd name="connsiteX73" fmla="*/ 1057835 w 1378084"/>
              <a:gd name="connsiteY73" fmla="*/ 312476 h 1790285"/>
              <a:gd name="connsiteX74" fmla="*/ 1039906 w 1378084"/>
              <a:gd name="connsiteY74" fmla="*/ 294546 h 1790285"/>
              <a:gd name="connsiteX75" fmla="*/ 986118 w 1378084"/>
              <a:gd name="connsiteY75" fmla="*/ 258688 h 1790285"/>
              <a:gd name="connsiteX76" fmla="*/ 950259 w 1378084"/>
              <a:gd name="connsiteY76" fmla="*/ 231794 h 1790285"/>
              <a:gd name="connsiteX77" fmla="*/ 932329 w 1378084"/>
              <a:gd name="connsiteY77" fmla="*/ 213864 h 1790285"/>
              <a:gd name="connsiteX78" fmla="*/ 905435 w 1378084"/>
              <a:gd name="connsiteY78" fmla="*/ 204899 h 1790285"/>
              <a:gd name="connsiteX79" fmla="*/ 851647 w 1378084"/>
              <a:gd name="connsiteY79" fmla="*/ 169041 h 1790285"/>
              <a:gd name="connsiteX80" fmla="*/ 833718 w 1378084"/>
              <a:gd name="connsiteY80" fmla="*/ 151111 h 1790285"/>
              <a:gd name="connsiteX81" fmla="*/ 797859 w 1378084"/>
              <a:gd name="connsiteY81" fmla="*/ 142146 h 1790285"/>
              <a:gd name="connsiteX82" fmla="*/ 735106 w 1378084"/>
              <a:gd name="connsiteY82" fmla="*/ 115252 h 1790285"/>
              <a:gd name="connsiteX83" fmla="*/ 717176 w 1378084"/>
              <a:gd name="connsiteY83" fmla="*/ 97323 h 1790285"/>
              <a:gd name="connsiteX84" fmla="*/ 681318 w 1378084"/>
              <a:gd name="connsiteY84" fmla="*/ 79394 h 1790285"/>
              <a:gd name="connsiteX85" fmla="*/ 663388 w 1378084"/>
              <a:gd name="connsiteY85" fmla="*/ 61464 h 1790285"/>
              <a:gd name="connsiteX86" fmla="*/ 636494 w 1378084"/>
              <a:gd name="connsiteY86" fmla="*/ 43535 h 1790285"/>
              <a:gd name="connsiteX87" fmla="*/ 618565 w 1378084"/>
              <a:gd name="connsiteY87" fmla="*/ 25605 h 1790285"/>
              <a:gd name="connsiteX88" fmla="*/ 591671 w 1378084"/>
              <a:gd name="connsiteY88" fmla="*/ 7676 h 1790285"/>
              <a:gd name="connsiteX89" fmla="*/ 542906 w 1378084"/>
              <a:gd name="connsiteY89" fmla="*/ 15525 h 1790285"/>
              <a:gd name="connsiteX90" fmla="*/ 439561 w 1378084"/>
              <a:gd name="connsiteY90" fmla="*/ 65002 h 1790285"/>
              <a:gd name="connsiteX91" fmla="*/ 402619 w 1378084"/>
              <a:gd name="connsiteY91" fmla="*/ 94222 h 1790285"/>
              <a:gd name="connsiteX92" fmla="*/ 332186 w 1378084"/>
              <a:gd name="connsiteY92" fmla="*/ 145925 h 1790285"/>
              <a:gd name="connsiteX0" fmla="*/ 332186 w 1378084"/>
              <a:gd name="connsiteY0" fmla="*/ 145925 h 1790285"/>
              <a:gd name="connsiteX1" fmla="*/ 295735 w 1378084"/>
              <a:gd name="connsiteY1" fmla="*/ 187309 h 1790285"/>
              <a:gd name="connsiteX2" fmla="*/ 251995 w 1378084"/>
              <a:gd name="connsiteY2" fmla="*/ 233974 h 1790285"/>
              <a:gd name="connsiteX3" fmla="*/ 234065 w 1378084"/>
              <a:gd name="connsiteY3" fmla="*/ 251661 h 1790285"/>
              <a:gd name="connsiteX4" fmla="*/ 188158 w 1378084"/>
              <a:gd name="connsiteY4" fmla="*/ 303851 h 1790285"/>
              <a:gd name="connsiteX5" fmla="*/ 175253 w 1378084"/>
              <a:gd name="connsiteY5" fmla="*/ 332345 h 1790285"/>
              <a:gd name="connsiteX6" fmla="*/ 155650 w 1378084"/>
              <a:gd name="connsiteY6" fmla="*/ 348190 h 1790285"/>
              <a:gd name="connsiteX7" fmla="*/ 141660 w 1378084"/>
              <a:gd name="connsiteY7" fmla="*/ 373243 h 1790285"/>
              <a:gd name="connsiteX8" fmla="*/ 120382 w 1378084"/>
              <a:gd name="connsiteY8" fmla="*/ 396453 h 1790285"/>
              <a:gd name="connsiteX9" fmla="*/ 104718 w 1378084"/>
              <a:gd name="connsiteY9" fmla="*/ 425189 h 1790285"/>
              <a:gd name="connsiteX10" fmla="*/ 78907 w 1378084"/>
              <a:gd name="connsiteY10" fmla="*/ 482660 h 1790285"/>
              <a:gd name="connsiteX11" fmla="*/ 66002 w 1378084"/>
              <a:gd name="connsiteY11" fmla="*/ 507712 h 1790285"/>
              <a:gd name="connsiteX12" fmla="*/ 48071 w 1378084"/>
              <a:gd name="connsiteY12" fmla="*/ 532039 h 1790285"/>
              <a:gd name="connsiteX13" fmla="*/ 8965 w 1378084"/>
              <a:gd name="connsiteY13" fmla="*/ 572452 h 1790285"/>
              <a:gd name="connsiteX14" fmla="*/ 0 w 1378084"/>
              <a:gd name="connsiteY14" fmla="*/ 626241 h 1790285"/>
              <a:gd name="connsiteX15" fmla="*/ 8965 w 1378084"/>
              <a:gd name="connsiteY15" fmla="*/ 814499 h 1790285"/>
              <a:gd name="connsiteX16" fmla="*/ 16847 w 1378084"/>
              <a:gd name="connsiteY16" fmla="*/ 837954 h 1790285"/>
              <a:gd name="connsiteX17" fmla="*/ 27486 w 1378084"/>
              <a:gd name="connsiteY17" fmla="*/ 877495 h 1790285"/>
              <a:gd name="connsiteX18" fmla="*/ 38716 w 1378084"/>
              <a:gd name="connsiteY18" fmla="*/ 920719 h 1790285"/>
              <a:gd name="connsiteX19" fmla="*/ 49357 w 1378084"/>
              <a:gd name="connsiteY19" fmla="*/ 967142 h 1790285"/>
              <a:gd name="connsiteX20" fmla="*/ 67285 w 1378084"/>
              <a:gd name="connsiteY20" fmla="*/ 1031978 h 1790285"/>
              <a:gd name="connsiteX21" fmla="*/ 93588 w 1378084"/>
              <a:gd name="connsiteY21" fmla="*/ 1114259 h 1790285"/>
              <a:gd name="connsiteX22" fmla="*/ 100877 w 1378084"/>
              <a:gd name="connsiteY22" fmla="*/ 1141153 h 1790285"/>
              <a:gd name="connsiteX23" fmla="*/ 121074 w 1378084"/>
              <a:gd name="connsiteY23" fmla="*/ 1227360 h 1790285"/>
              <a:gd name="connsiteX24" fmla="*/ 137328 w 1378084"/>
              <a:gd name="connsiteY24" fmla="*/ 1290356 h 1790285"/>
              <a:gd name="connsiteX25" fmla="*/ 158607 w 1378084"/>
              <a:gd name="connsiteY25" fmla="*/ 1342061 h 1790285"/>
              <a:gd name="connsiteX26" fmla="*/ 197223 w 1378084"/>
              <a:gd name="connsiteY26" fmla="*/ 1442029 h 1790285"/>
              <a:gd name="connsiteX27" fmla="*/ 199489 w 1378084"/>
              <a:gd name="connsiteY27" fmla="*/ 1472606 h 1790285"/>
              <a:gd name="connsiteX28" fmla="*/ 207373 w 1378084"/>
              <a:gd name="connsiteY28" fmla="*/ 1501584 h 1790285"/>
              <a:gd name="connsiteX29" fmla="*/ 214662 w 1378084"/>
              <a:gd name="connsiteY29" fmla="*/ 1522954 h 1790285"/>
              <a:gd name="connsiteX30" fmla="*/ 225893 w 1378084"/>
              <a:gd name="connsiteY30" fmla="*/ 1548249 h 1790285"/>
              <a:gd name="connsiteX31" fmla="*/ 242148 w 1378084"/>
              <a:gd name="connsiteY31" fmla="*/ 1578826 h 1790285"/>
              <a:gd name="connsiteX32" fmla="*/ 261161 w 1378084"/>
              <a:gd name="connsiteY32" fmla="*/ 1614685 h 1790285"/>
              <a:gd name="connsiteX33" fmla="*/ 328446 w 1378084"/>
              <a:gd name="connsiteY33" fmla="*/ 1710340 h 1790285"/>
              <a:gd name="connsiteX34" fmla="*/ 353073 w 1378084"/>
              <a:gd name="connsiteY34" fmla="*/ 1741159 h 1790285"/>
              <a:gd name="connsiteX35" fmla="*/ 388340 w 1378084"/>
              <a:gd name="connsiteY35" fmla="*/ 1759331 h 1790285"/>
              <a:gd name="connsiteX36" fmla="*/ 459467 w 1378084"/>
              <a:gd name="connsiteY36" fmla="*/ 1775176 h 1790285"/>
              <a:gd name="connsiteX37" fmla="*/ 618565 w 1378084"/>
              <a:gd name="connsiteY37" fmla="*/ 1702005 h 1790285"/>
              <a:gd name="connsiteX38" fmla="*/ 645459 w 1378084"/>
              <a:gd name="connsiteY38" fmla="*/ 1693041 h 1790285"/>
              <a:gd name="connsiteX39" fmla="*/ 699247 w 1378084"/>
              <a:gd name="connsiteY39" fmla="*/ 1657182 h 1790285"/>
              <a:gd name="connsiteX40" fmla="*/ 735106 w 1378084"/>
              <a:gd name="connsiteY40" fmla="*/ 1621323 h 1790285"/>
              <a:gd name="connsiteX41" fmla="*/ 762000 w 1378084"/>
              <a:gd name="connsiteY41" fmla="*/ 1603394 h 1790285"/>
              <a:gd name="connsiteX42" fmla="*/ 797859 w 1378084"/>
              <a:gd name="connsiteY42" fmla="*/ 1567535 h 1790285"/>
              <a:gd name="connsiteX43" fmla="*/ 833718 w 1378084"/>
              <a:gd name="connsiteY43" fmla="*/ 1531676 h 1790285"/>
              <a:gd name="connsiteX44" fmla="*/ 851647 w 1378084"/>
              <a:gd name="connsiteY44" fmla="*/ 1513746 h 1790285"/>
              <a:gd name="connsiteX45" fmla="*/ 878541 w 1378084"/>
              <a:gd name="connsiteY45" fmla="*/ 1495817 h 1790285"/>
              <a:gd name="connsiteX46" fmla="*/ 896471 w 1378084"/>
              <a:gd name="connsiteY46" fmla="*/ 1477888 h 1790285"/>
              <a:gd name="connsiteX47" fmla="*/ 932329 w 1378084"/>
              <a:gd name="connsiteY47" fmla="*/ 1459958 h 1790285"/>
              <a:gd name="connsiteX48" fmla="*/ 950259 w 1378084"/>
              <a:gd name="connsiteY48" fmla="*/ 1442029 h 1790285"/>
              <a:gd name="connsiteX49" fmla="*/ 986118 w 1378084"/>
              <a:gd name="connsiteY49" fmla="*/ 1424099 h 1790285"/>
              <a:gd name="connsiteX50" fmla="*/ 1039906 w 1378084"/>
              <a:gd name="connsiteY50" fmla="*/ 1370311 h 1790285"/>
              <a:gd name="connsiteX51" fmla="*/ 1075765 w 1378084"/>
              <a:gd name="connsiteY51" fmla="*/ 1325488 h 1790285"/>
              <a:gd name="connsiteX52" fmla="*/ 1111623 w 1378084"/>
              <a:gd name="connsiteY52" fmla="*/ 1280664 h 1790285"/>
              <a:gd name="connsiteX53" fmla="*/ 1174376 w 1378084"/>
              <a:gd name="connsiteY53" fmla="*/ 1208946 h 1790285"/>
              <a:gd name="connsiteX54" fmla="*/ 1228165 w 1378084"/>
              <a:gd name="connsiteY54" fmla="*/ 1173088 h 1790285"/>
              <a:gd name="connsiteX55" fmla="*/ 1246094 w 1378084"/>
              <a:gd name="connsiteY55" fmla="*/ 1155158 h 1790285"/>
              <a:gd name="connsiteX56" fmla="*/ 1272988 w 1378084"/>
              <a:gd name="connsiteY56" fmla="*/ 1137229 h 1790285"/>
              <a:gd name="connsiteX57" fmla="*/ 1308847 w 1378084"/>
              <a:gd name="connsiteY57" fmla="*/ 1092405 h 1790285"/>
              <a:gd name="connsiteX58" fmla="*/ 1353671 w 1378084"/>
              <a:gd name="connsiteY58" fmla="*/ 1047582 h 1790285"/>
              <a:gd name="connsiteX59" fmla="*/ 1362635 w 1378084"/>
              <a:gd name="connsiteY59" fmla="*/ 1011723 h 1790285"/>
              <a:gd name="connsiteX60" fmla="*/ 1371600 w 1378084"/>
              <a:gd name="connsiteY60" fmla="*/ 984829 h 1790285"/>
              <a:gd name="connsiteX61" fmla="*/ 1342388 w 1378084"/>
              <a:gd name="connsiteY61" fmla="*/ 915703 h 1790285"/>
              <a:gd name="connsiteX62" fmla="*/ 1293818 w 1378084"/>
              <a:gd name="connsiteY62" fmla="*/ 809956 h 1790285"/>
              <a:gd name="connsiteX63" fmla="*/ 1255139 w 1378084"/>
              <a:gd name="connsiteY63" fmla="*/ 752386 h 1790285"/>
              <a:gd name="connsiteX64" fmla="*/ 1202317 w 1378084"/>
              <a:gd name="connsiteY64" fmla="*/ 681858 h 1790285"/>
              <a:gd name="connsiteX65" fmla="*/ 1193352 w 1378084"/>
              <a:gd name="connsiteY65" fmla="*/ 653774 h 1790285"/>
              <a:gd name="connsiteX66" fmla="*/ 1166921 w 1378084"/>
              <a:gd name="connsiteY66" fmla="*/ 631088 h 1790285"/>
              <a:gd name="connsiteX67" fmla="*/ 1139565 w 1378084"/>
              <a:gd name="connsiteY67" fmla="*/ 593827 h 1790285"/>
              <a:gd name="connsiteX68" fmla="*/ 1133420 w 1378084"/>
              <a:gd name="connsiteY68" fmla="*/ 578490 h 1790285"/>
              <a:gd name="connsiteX69" fmla="*/ 1109347 w 1378084"/>
              <a:gd name="connsiteY69" fmla="*/ 553211 h 1790285"/>
              <a:gd name="connsiteX70" fmla="*/ 1165412 w 1378084"/>
              <a:gd name="connsiteY70" fmla="*/ 402123 h 1790285"/>
              <a:gd name="connsiteX71" fmla="*/ 1111623 w 1378084"/>
              <a:gd name="connsiteY71" fmla="*/ 357299 h 1790285"/>
              <a:gd name="connsiteX72" fmla="*/ 1084729 w 1378084"/>
              <a:gd name="connsiteY72" fmla="*/ 330405 h 1790285"/>
              <a:gd name="connsiteX73" fmla="*/ 1057835 w 1378084"/>
              <a:gd name="connsiteY73" fmla="*/ 312476 h 1790285"/>
              <a:gd name="connsiteX74" fmla="*/ 1039906 w 1378084"/>
              <a:gd name="connsiteY74" fmla="*/ 294546 h 1790285"/>
              <a:gd name="connsiteX75" fmla="*/ 986118 w 1378084"/>
              <a:gd name="connsiteY75" fmla="*/ 258688 h 1790285"/>
              <a:gd name="connsiteX76" fmla="*/ 950259 w 1378084"/>
              <a:gd name="connsiteY76" fmla="*/ 231794 h 1790285"/>
              <a:gd name="connsiteX77" fmla="*/ 932329 w 1378084"/>
              <a:gd name="connsiteY77" fmla="*/ 213864 h 1790285"/>
              <a:gd name="connsiteX78" fmla="*/ 905435 w 1378084"/>
              <a:gd name="connsiteY78" fmla="*/ 204899 h 1790285"/>
              <a:gd name="connsiteX79" fmla="*/ 851647 w 1378084"/>
              <a:gd name="connsiteY79" fmla="*/ 169041 h 1790285"/>
              <a:gd name="connsiteX80" fmla="*/ 833718 w 1378084"/>
              <a:gd name="connsiteY80" fmla="*/ 151111 h 1790285"/>
              <a:gd name="connsiteX81" fmla="*/ 797859 w 1378084"/>
              <a:gd name="connsiteY81" fmla="*/ 142146 h 1790285"/>
              <a:gd name="connsiteX82" fmla="*/ 735106 w 1378084"/>
              <a:gd name="connsiteY82" fmla="*/ 115252 h 1790285"/>
              <a:gd name="connsiteX83" fmla="*/ 717176 w 1378084"/>
              <a:gd name="connsiteY83" fmla="*/ 97323 h 1790285"/>
              <a:gd name="connsiteX84" fmla="*/ 681318 w 1378084"/>
              <a:gd name="connsiteY84" fmla="*/ 79394 h 1790285"/>
              <a:gd name="connsiteX85" fmla="*/ 663388 w 1378084"/>
              <a:gd name="connsiteY85" fmla="*/ 61464 h 1790285"/>
              <a:gd name="connsiteX86" fmla="*/ 636494 w 1378084"/>
              <a:gd name="connsiteY86" fmla="*/ 43535 h 1790285"/>
              <a:gd name="connsiteX87" fmla="*/ 618565 w 1378084"/>
              <a:gd name="connsiteY87" fmla="*/ 25605 h 1790285"/>
              <a:gd name="connsiteX88" fmla="*/ 591671 w 1378084"/>
              <a:gd name="connsiteY88" fmla="*/ 7676 h 1790285"/>
              <a:gd name="connsiteX89" fmla="*/ 542906 w 1378084"/>
              <a:gd name="connsiteY89" fmla="*/ 15525 h 1790285"/>
              <a:gd name="connsiteX90" fmla="*/ 439561 w 1378084"/>
              <a:gd name="connsiteY90" fmla="*/ 65002 h 1790285"/>
              <a:gd name="connsiteX91" fmla="*/ 402619 w 1378084"/>
              <a:gd name="connsiteY91" fmla="*/ 94222 h 1790285"/>
              <a:gd name="connsiteX92" fmla="*/ 332186 w 1378084"/>
              <a:gd name="connsiteY92" fmla="*/ 145925 h 1790285"/>
              <a:gd name="connsiteX0" fmla="*/ 332186 w 1378084"/>
              <a:gd name="connsiteY0" fmla="*/ 145925 h 1790285"/>
              <a:gd name="connsiteX1" fmla="*/ 295735 w 1378084"/>
              <a:gd name="connsiteY1" fmla="*/ 187309 h 1790285"/>
              <a:gd name="connsiteX2" fmla="*/ 251995 w 1378084"/>
              <a:gd name="connsiteY2" fmla="*/ 233974 h 1790285"/>
              <a:gd name="connsiteX3" fmla="*/ 234065 w 1378084"/>
              <a:gd name="connsiteY3" fmla="*/ 251661 h 1790285"/>
              <a:gd name="connsiteX4" fmla="*/ 188158 w 1378084"/>
              <a:gd name="connsiteY4" fmla="*/ 303851 h 1790285"/>
              <a:gd name="connsiteX5" fmla="*/ 175253 w 1378084"/>
              <a:gd name="connsiteY5" fmla="*/ 332345 h 1790285"/>
              <a:gd name="connsiteX6" fmla="*/ 155650 w 1378084"/>
              <a:gd name="connsiteY6" fmla="*/ 348190 h 1790285"/>
              <a:gd name="connsiteX7" fmla="*/ 141660 w 1378084"/>
              <a:gd name="connsiteY7" fmla="*/ 373243 h 1790285"/>
              <a:gd name="connsiteX8" fmla="*/ 120382 w 1378084"/>
              <a:gd name="connsiteY8" fmla="*/ 396453 h 1790285"/>
              <a:gd name="connsiteX9" fmla="*/ 104718 w 1378084"/>
              <a:gd name="connsiteY9" fmla="*/ 425189 h 1790285"/>
              <a:gd name="connsiteX10" fmla="*/ 78907 w 1378084"/>
              <a:gd name="connsiteY10" fmla="*/ 482660 h 1790285"/>
              <a:gd name="connsiteX11" fmla="*/ 66002 w 1378084"/>
              <a:gd name="connsiteY11" fmla="*/ 507712 h 1790285"/>
              <a:gd name="connsiteX12" fmla="*/ 48071 w 1378084"/>
              <a:gd name="connsiteY12" fmla="*/ 532039 h 1790285"/>
              <a:gd name="connsiteX13" fmla="*/ 8965 w 1378084"/>
              <a:gd name="connsiteY13" fmla="*/ 572452 h 1790285"/>
              <a:gd name="connsiteX14" fmla="*/ 0 w 1378084"/>
              <a:gd name="connsiteY14" fmla="*/ 626241 h 1790285"/>
              <a:gd name="connsiteX15" fmla="*/ 8965 w 1378084"/>
              <a:gd name="connsiteY15" fmla="*/ 814499 h 1790285"/>
              <a:gd name="connsiteX16" fmla="*/ 16847 w 1378084"/>
              <a:gd name="connsiteY16" fmla="*/ 837954 h 1790285"/>
              <a:gd name="connsiteX17" fmla="*/ 27486 w 1378084"/>
              <a:gd name="connsiteY17" fmla="*/ 877495 h 1790285"/>
              <a:gd name="connsiteX18" fmla="*/ 38716 w 1378084"/>
              <a:gd name="connsiteY18" fmla="*/ 920719 h 1790285"/>
              <a:gd name="connsiteX19" fmla="*/ 49357 w 1378084"/>
              <a:gd name="connsiteY19" fmla="*/ 967142 h 1790285"/>
              <a:gd name="connsiteX20" fmla="*/ 67285 w 1378084"/>
              <a:gd name="connsiteY20" fmla="*/ 1031978 h 1790285"/>
              <a:gd name="connsiteX21" fmla="*/ 93588 w 1378084"/>
              <a:gd name="connsiteY21" fmla="*/ 1114259 h 1790285"/>
              <a:gd name="connsiteX22" fmla="*/ 100877 w 1378084"/>
              <a:gd name="connsiteY22" fmla="*/ 1141153 h 1790285"/>
              <a:gd name="connsiteX23" fmla="*/ 121074 w 1378084"/>
              <a:gd name="connsiteY23" fmla="*/ 1227360 h 1790285"/>
              <a:gd name="connsiteX24" fmla="*/ 137328 w 1378084"/>
              <a:gd name="connsiteY24" fmla="*/ 1290356 h 1790285"/>
              <a:gd name="connsiteX25" fmla="*/ 158607 w 1378084"/>
              <a:gd name="connsiteY25" fmla="*/ 1342061 h 1790285"/>
              <a:gd name="connsiteX26" fmla="*/ 197223 w 1378084"/>
              <a:gd name="connsiteY26" fmla="*/ 1442029 h 1790285"/>
              <a:gd name="connsiteX27" fmla="*/ 199489 w 1378084"/>
              <a:gd name="connsiteY27" fmla="*/ 1472606 h 1790285"/>
              <a:gd name="connsiteX28" fmla="*/ 207373 w 1378084"/>
              <a:gd name="connsiteY28" fmla="*/ 1501584 h 1790285"/>
              <a:gd name="connsiteX29" fmla="*/ 214662 w 1378084"/>
              <a:gd name="connsiteY29" fmla="*/ 1522954 h 1790285"/>
              <a:gd name="connsiteX30" fmla="*/ 225893 w 1378084"/>
              <a:gd name="connsiteY30" fmla="*/ 1548249 h 1790285"/>
              <a:gd name="connsiteX31" fmla="*/ 242148 w 1378084"/>
              <a:gd name="connsiteY31" fmla="*/ 1578826 h 1790285"/>
              <a:gd name="connsiteX32" fmla="*/ 261161 w 1378084"/>
              <a:gd name="connsiteY32" fmla="*/ 1614685 h 1790285"/>
              <a:gd name="connsiteX33" fmla="*/ 328446 w 1378084"/>
              <a:gd name="connsiteY33" fmla="*/ 1710340 h 1790285"/>
              <a:gd name="connsiteX34" fmla="*/ 353073 w 1378084"/>
              <a:gd name="connsiteY34" fmla="*/ 1741159 h 1790285"/>
              <a:gd name="connsiteX35" fmla="*/ 388340 w 1378084"/>
              <a:gd name="connsiteY35" fmla="*/ 1759331 h 1790285"/>
              <a:gd name="connsiteX36" fmla="*/ 459467 w 1378084"/>
              <a:gd name="connsiteY36" fmla="*/ 1775176 h 1790285"/>
              <a:gd name="connsiteX37" fmla="*/ 618565 w 1378084"/>
              <a:gd name="connsiteY37" fmla="*/ 1702005 h 1790285"/>
              <a:gd name="connsiteX38" fmla="*/ 645459 w 1378084"/>
              <a:gd name="connsiteY38" fmla="*/ 1693041 h 1790285"/>
              <a:gd name="connsiteX39" fmla="*/ 699247 w 1378084"/>
              <a:gd name="connsiteY39" fmla="*/ 1657182 h 1790285"/>
              <a:gd name="connsiteX40" fmla="*/ 735106 w 1378084"/>
              <a:gd name="connsiteY40" fmla="*/ 1621323 h 1790285"/>
              <a:gd name="connsiteX41" fmla="*/ 762000 w 1378084"/>
              <a:gd name="connsiteY41" fmla="*/ 1603394 h 1790285"/>
              <a:gd name="connsiteX42" fmla="*/ 797859 w 1378084"/>
              <a:gd name="connsiteY42" fmla="*/ 1567535 h 1790285"/>
              <a:gd name="connsiteX43" fmla="*/ 833718 w 1378084"/>
              <a:gd name="connsiteY43" fmla="*/ 1531676 h 1790285"/>
              <a:gd name="connsiteX44" fmla="*/ 851647 w 1378084"/>
              <a:gd name="connsiteY44" fmla="*/ 1513746 h 1790285"/>
              <a:gd name="connsiteX45" fmla="*/ 878541 w 1378084"/>
              <a:gd name="connsiteY45" fmla="*/ 1495817 h 1790285"/>
              <a:gd name="connsiteX46" fmla="*/ 896471 w 1378084"/>
              <a:gd name="connsiteY46" fmla="*/ 1477888 h 1790285"/>
              <a:gd name="connsiteX47" fmla="*/ 932329 w 1378084"/>
              <a:gd name="connsiteY47" fmla="*/ 1459958 h 1790285"/>
              <a:gd name="connsiteX48" fmla="*/ 950259 w 1378084"/>
              <a:gd name="connsiteY48" fmla="*/ 1442029 h 1790285"/>
              <a:gd name="connsiteX49" fmla="*/ 986118 w 1378084"/>
              <a:gd name="connsiteY49" fmla="*/ 1424099 h 1790285"/>
              <a:gd name="connsiteX50" fmla="*/ 1039906 w 1378084"/>
              <a:gd name="connsiteY50" fmla="*/ 1370311 h 1790285"/>
              <a:gd name="connsiteX51" fmla="*/ 1075765 w 1378084"/>
              <a:gd name="connsiteY51" fmla="*/ 1325488 h 1790285"/>
              <a:gd name="connsiteX52" fmla="*/ 1111623 w 1378084"/>
              <a:gd name="connsiteY52" fmla="*/ 1280664 h 1790285"/>
              <a:gd name="connsiteX53" fmla="*/ 1174376 w 1378084"/>
              <a:gd name="connsiteY53" fmla="*/ 1208946 h 1790285"/>
              <a:gd name="connsiteX54" fmla="*/ 1228165 w 1378084"/>
              <a:gd name="connsiteY54" fmla="*/ 1173088 h 1790285"/>
              <a:gd name="connsiteX55" fmla="*/ 1246094 w 1378084"/>
              <a:gd name="connsiteY55" fmla="*/ 1155158 h 1790285"/>
              <a:gd name="connsiteX56" fmla="*/ 1272988 w 1378084"/>
              <a:gd name="connsiteY56" fmla="*/ 1137229 h 1790285"/>
              <a:gd name="connsiteX57" fmla="*/ 1308847 w 1378084"/>
              <a:gd name="connsiteY57" fmla="*/ 1092405 h 1790285"/>
              <a:gd name="connsiteX58" fmla="*/ 1353671 w 1378084"/>
              <a:gd name="connsiteY58" fmla="*/ 1047582 h 1790285"/>
              <a:gd name="connsiteX59" fmla="*/ 1362635 w 1378084"/>
              <a:gd name="connsiteY59" fmla="*/ 1011723 h 1790285"/>
              <a:gd name="connsiteX60" fmla="*/ 1371600 w 1378084"/>
              <a:gd name="connsiteY60" fmla="*/ 984829 h 1790285"/>
              <a:gd name="connsiteX61" fmla="*/ 1342388 w 1378084"/>
              <a:gd name="connsiteY61" fmla="*/ 915703 h 1790285"/>
              <a:gd name="connsiteX62" fmla="*/ 1293818 w 1378084"/>
              <a:gd name="connsiteY62" fmla="*/ 809956 h 1790285"/>
              <a:gd name="connsiteX63" fmla="*/ 1255139 w 1378084"/>
              <a:gd name="connsiteY63" fmla="*/ 752386 h 1790285"/>
              <a:gd name="connsiteX64" fmla="*/ 1202317 w 1378084"/>
              <a:gd name="connsiteY64" fmla="*/ 681858 h 1790285"/>
              <a:gd name="connsiteX65" fmla="*/ 1193352 w 1378084"/>
              <a:gd name="connsiteY65" fmla="*/ 653774 h 1790285"/>
              <a:gd name="connsiteX66" fmla="*/ 1166921 w 1378084"/>
              <a:gd name="connsiteY66" fmla="*/ 631088 h 1790285"/>
              <a:gd name="connsiteX67" fmla="*/ 1139565 w 1378084"/>
              <a:gd name="connsiteY67" fmla="*/ 593827 h 1790285"/>
              <a:gd name="connsiteX68" fmla="*/ 1133420 w 1378084"/>
              <a:gd name="connsiteY68" fmla="*/ 578490 h 1790285"/>
              <a:gd name="connsiteX69" fmla="*/ 1109347 w 1378084"/>
              <a:gd name="connsiteY69" fmla="*/ 553211 h 1790285"/>
              <a:gd name="connsiteX70" fmla="*/ 1075846 w 1378084"/>
              <a:gd name="connsiteY70" fmla="*/ 516163 h 1790285"/>
              <a:gd name="connsiteX71" fmla="*/ 1111623 w 1378084"/>
              <a:gd name="connsiteY71" fmla="*/ 357299 h 1790285"/>
              <a:gd name="connsiteX72" fmla="*/ 1084729 w 1378084"/>
              <a:gd name="connsiteY72" fmla="*/ 330405 h 1790285"/>
              <a:gd name="connsiteX73" fmla="*/ 1057835 w 1378084"/>
              <a:gd name="connsiteY73" fmla="*/ 312476 h 1790285"/>
              <a:gd name="connsiteX74" fmla="*/ 1039906 w 1378084"/>
              <a:gd name="connsiteY74" fmla="*/ 294546 h 1790285"/>
              <a:gd name="connsiteX75" fmla="*/ 986118 w 1378084"/>
              <a:gd name="connsiteY75" fmla="*/ 258688 h 1790285"/>
              <a:gd name="connsiteX76" fmla="*/ 950259 w 1378084"/>
              <a:gd name="connsiteY76" fmla="*/ 231794 h 1790285"/>
              <a:gd name="connsiteX77" fmla="*/ 932329 w 1378084"/>
              <a:gd name="connsiteY77" fmla="*/ 213864 h 1790285"/>
              <a:gd name="connsiteX78" fmla="*/ 905435 w 1378084"/>
              <a:gd name="connsiteY78" fmla="*/ 204899 h 1790285"/>
              <a:gd name="connsiteX79" fmla="*/ 851647 w 1378084"/>
              <a:gd name="connsiteY79" fmla="*/ 169041 h 1790285"/>
              <a:gd name="connsiteX80" fmla="*/ 833718 w 1378084"/>
              <a:gd name="connsiteY80" fmla="*/ 151111 h 1790285"/>
              <a:gd name="connsiteX81" fmla="*/ 797859 w 1378084"/>
              <a:gd name="connsiteY81" fmla="*/ 142146 h 1790285"/>
              <a:gd name="connsiteX82" fmla="*/ 735106 w 1378084"/>
              <a:gd name="connsiteY82" fmla="*/ 115252 h 1790285"/>
              <a:gd name="connsiteX83" fmla="*/ 717176 w 1378084"/>
              <a:gd name="connsiteY83" fmla="*/ 97323 h 1790285"/>
              <a:gd name="connsiteX84" fmla="*/ 681318 w 1378084"/>
              <a:gd name="connsiteY84" fmla="*/ 79394 h 1790285"/>
              <a:gd name="connsiteX85" fmla="*/ 663388 w 1378084"/>
              <a:gd name="connsiteY85" fmla="*/ 61464 h 1790285"/>
              <a:gd name="connsiteX86" fmla="*/ 636494 w 1378084"/>
              <a:gd name="connsiteY86" fmla="*/ 43535 h 1790285"/>
              <a:gd name="connsiteX87" fmla="*/ 618565 w 1378084"/>
              <a:gd name="connsiteY87" fmla="*/ 25605 h 1790285"/>
              <a:gd name="connsiteX88" fmla="*/ 591671 w 1378084"/>
              <a:gd name="connsiteY88" fmla="*/ 7676 h 1790285"/>
              <a:gd name="connsiteX89" fmla="*/ 542906 w 1378084"/>
              <a:gd name="connsiteY89" fmla="*/ 15525 h 1790285"/>
              <a:gd name="connsiteX90" fmla="*/ 439561 w 1378084"/>
              <a:gd name="connsiteY90" fmla="*/ 65002 h 1790285"/>
              <a:gd name="connsiteX91" fmla="*/ 402619 w 1378084"/>
              <a:gd name="connsiteY91" fmla="*/ 94222 h 1790285"/>
              <a:gd name="connsiteX92" fmla="*/ 332186 w 1378084"/>
              <a:gd name="connsiteY92" fmla="*/ 145925 h 1790285"/>
              <a:gd name="connsiteX0" fmla="*/ 332186 w 1378084"/>
              <a:gd name="connsiteY0" fmla="*/ 145925 h 1790285"/>
              <a:gd name="connsiteX1" fmla="*/ 295735 w 1378084"/>
              <a:gd name="connsiteY1" fmla="*/ 187309 h 1790285"/>
              <a:gd name="connsiteX2" fmla="*/ 251995 w 1378084"/>
              <a:gd name="connsiteY2" fmla="*/ 233974 h 1790285"/>
              <a:gd name="connsiteX3" fmla="*/ 234065 w 1378084"/>
              <a:gd name="connsiteY3" fmla="*/ 251661 h 1790285"/>
              <a:gd name="connsiteX4" fmla="*/ 188158 w 1378084"/>
              <a:gd name="connsiteY4" fmla="*/ 303851 h 1790285"/>
              <a:gd name="connsiteX5" fmla="*/ 175253 w 1378084"/>
              <a:gd name="connsiteY5" fmla="*/ 332345 h 1790285"/>
              <a:gd name="connsiteX6" fmla="*/ 155650 w 1378084"/>
              <a:gd name="connsiteY6" fmla="*/ 348190 h 1790285"/>
              <a:gd name="connsiteX7" fmla="*/ 141660 w 1378084"/>
              <a:gd name="connsiteY7" fmla="*/ 373243 h 1790285"/>
              <a:gd name="connsiteX8" fmla="*/ 120382 w 1378084"/>
              <a:gd name="connsiteY8" fmla="*/ 396453 h 1790285"/>
              <a:gd name="connsiteX9" fmla="*/ 104718 w 1378084"/>
              <a:gd name="connsiteY9" fmla="*/ 425189 h 1790285"/>
              <a:gd name="connsiteX10" fmla="*/ 78907 w 1378084"/>
              <a:gd name="connsiteY10" fmla="*/ 482660 h 1790285"/>
              <a:gd name="connsiteX11" fmla="*/ 66002 w 1378084"/>
              <a:gd name="connsiteY11" fmla="*/ 507712 h 1790285"/>
              <a:gd name="connsiteX12" fmla="*/ 48071 w 1378084"/>
              <a:gd name="connsiteY12" fmla="*/ 532039 h 1790285"/>
              <a:gd name="connsiteX13" fmla="*/ 8965 w 1378084"/>
              <a:gd name="connsiteY13" fmla="*/ 572452 h 1790285"/>
              <a:gd name="connsiteX14" fmla="*/ 0 w 1378084"/>
              <a:gd name="connsiteY14" fmla="*/ 626241 h 1790285"/>
              <a:gd name="connsiteX15" fmla="*/ 8965 w 1378084"/>
              <a:gd name="connsiteY15" fmla="*/ 814499 h 1790285"/>
              <a:gd name="connsiteX16" fmla="*/ 16847 w 1378084"/>
              <a:gd name="connsiteY16" fmla="*/ 837954 h 1790285"/>
              <a:gd name="connsiteX17" fmla="*/ 27486 w 1378084"/>
              <a:gd name="connsiteY17" fmla="*/ 877495 h 1790285"/>
              <a:gd name="connsiteX18" fmla="*/ 38716 w 1378084"/>
              <a:gd name="connsiteY18" fmla="*/ 920719 h 1790285"/>
              <a:gd name="connsiteX19" fmla="*/ 49357 w 1378084"/>
              <a:gd name="connsiteY19" fmla="*/ 967142 h 1790285"/>
              <a:gd name="connsiteX20" fmla="*/ 67285 w 1378084"/>
              <a:gd name="connsiteY20" fmla="*/ 1031978 h 1790285"/>
              <a:gd name="connsiteX21" fmla="*/ 93588 w 1378084"/>
              <a:gd name="connsiteY21" fmla="*/ 1114259 h 1790285"/>
              <a:gd name="connsiteX22" fmla="*/ 100877 w 1378084"/>
              <a:gd name="connsiteY22" fmla="*/ 1141153 h 1790285"/>
              <a:gd name="connsiteX23" fmla="*/ 121074 w 1378084"/>
              <a:gd name="connsiteY23" fmla="*/ 1227360 h 1790285"/>
              <a:gd name="connsiteX24" fmla="*/ 137328 w 1378084"/>
              <a:gd name="connsiteY24" fmla="*/ 1290356 h 1790285"/>
              <a:gd name="connsiteX25" fmla="*/ 158607 w 1378084"/>
              <a:gd name="connsiteY25" fmla="*/ 1342061 h 1790285"/>
              <a:gd name="connsiteX26" fmla="*/ 197223 w 1378084"/>
              <a:gd name="connsiteY26" fmla="*/ 1442029 h 1790285"/>
              <a:gd name="connsiteX27" fmla="*/ 199489 w 1378084"/>
              <a:gd name="connsiteY27" fmla="*/ 1472606 h 1790285"/>
              <a:gd name="connsiteX28" fmla="*/ 207373 w 1378084"/>
              <a:gd name="connsiteY28" fmla="*/ 1501584 h 1790285"/>
              <a:gd name="connsiteX29" fmla="*/ 214662 w 1378084"/>
              <a:gd name="connsiteY29" fmla="*/ 1522954 h 1790285"/>
              <a:gd name="connsiteX30" fmla="*/ 225893 w 1378084"/>
              <a:gd name="connsiteY30" fmla="*/ 1548249 h 1790285"/>
              <a:gd name="connsiteX31" fmla="*/ 242148 w 1378084"/>
              <a:gd name="connsiteY31" fmla="*/ 1578826 h 1790285"/>
              <a:gd name="connsiteX32" fmla="*/ 261161 w 1378084"/>
              <a:gd name="connsiteY32" fmla="*/ 1614685 h 1790285"/>
              <a:gd name="connsiteX33" fmla="*/ 328446 w 1378084"/>
              <a:gd name="connsiteY33" fmla="*/ 1710340 h 1790285"/>
              <a:gd name="connsiteX34" fmla="*/ 353073 w 1378084"/>
              <a:gd name="connsiteY34" fmla="*/ 1741159 h 1790285"/>
              <a:gd name="connsiteX35" fmla="*/ 388340 w 1378084"/>
              <a:gd name="connsiteY35" fmla="*/ 1759331 h 1790285"/>
              <a:gd name="connsiteX36" fmla="*/ 459467 w 1378084"/>
              <a:gd name="connsiteY36" fmla="*/ 1775176 h 1790285"/>
              <a:gd name="connsiteX37" fmla="*/ 618565 w 1378084"/>
              <a:gd name="connsiteY37" fmla="*/ 1702005 h 1790285"/>
              <a:gd name="connsiteX38" fmla="*/ 645459 w 1378084"/>
              <a:gd name="connsiteY38" fmla="*/ 1693041 h 1790285"/>
              <a:gd name="connsiteX39" fmla="*/ 699247 w 1378084"/>
              <a:gd name="connsiteY39" fmla="*/ 1657182 h 1790285"/>
              <a:gd name="connsiteX40" fmla="*/ 735106 w 1378084"/>
              <a:gd name="connsiteY40" fmla="*/ 1621323 h 1790285"/>
              <a:gd name="connsiteX41" fmla="*/ 762000 w 1378084"/>
              <a:gd name="connsiteY41" fmla="*/ 1603394 h 1790285"/>
              <a:gd name="connsiteX42" fmla="*/ 797859 w 1378084"/>
              <a:gd name="connsiteY42" fmla="*/ 1567535 h 1790285"/>
              <a:gd name="connsiteX43" fmla="*/ 833718 w 1378084"/>
              <a:gd name="connsiteY43" fmla="*/ 1531676 h 1790285"/>
              <a:gd name="connsiteX44" fmla="*/ 851647 w 1378084"/>
              <a:gd name="connsiteY44" fmla="*/ 1513746 h 1790285"/>
              <a:gd name="connsiteX45" fmla="*/ 878541 w 1378084"/>
              <a:gd name="connsiteY45" fmla="*/ 1495817 h 1790285"/>
              <a:gd name="connsiteX46" fmla="*/ 896471 w 1378084"/>
              <a:gd name="connsiteY46" fmla="*/ 1477888 h 1790285"/>
              <a:gd name="connsiteX47" fmla="*/ 932329 w 1378084"/>
              <a:gd name="connsiteY47" fmla="*/ 1459958 h 1790285"/>
              <a:gd name="connsiteX48" fmla="*/ 950259 w 1378084"/>
              <a:gd name="connsiteY48" fmla="*/ 1442029 h 1790285"/>
              <a:gd name="connsiteX49" fmla="*/ 986118 w 1378084"/>
              <a:gd name="connsiteY49" fmla="*/ 1424099 h 1790285"/>
              <a:gd name="connsiteX50" fmla="*/ 1039906 w 1378084"/>
              <a:gd name="connsiteY50" fmla="*/ 1370311 h 1790285"/>
              <a:gd name="connsiteX51" fmla="*/ 1075765 w 1378084"/>
              <a:gd name="connsiteY51" fmla="*/ 1325488 h 1790285"/>
              <a:gd name="connsiteX52" fmla="*/ 1111623 w 1378084"/>
              <a:gd name="connsiteY52" fmla="*/ 1280664 h 1790285"/>
              <a:gd name="connsiteX53" fmla="*/ 1174376 w 1378084"/>
              <a:gd name="connsiteY53" fmla="*/ 1208946 h 1790285"/>
              <a:gd name="connsiteX54" fmla="*/ 1228165 w 1378084"/>
              <a:gd name="connsiteY54" fmla="*/ 1173088 h 1790285"/>
              <a:gd name="connsiteX55" fmla="*/ 1246094 w 1378084"/>
              <a:gd name="connsiteY55" fmla="*/ 1155158 h 1790285"/>
              <a:gd name="connsiteX56" fmla="*/ 1272988 w 1378084"/>
              <a:gd name="connsiteY56" fmla="*/ 1137229 h 1790285"/>
              <a:gd name="connsiteX57" fmla="*/ 1308847 w 1378084"/>
              <a:gd name="connsiteY57" fmla="*/ 1092405 h 1790285"/>
              <a:gd name="connsiteX58" fmla="*/ 1353671 w 1378084"/>
              <a:gd name="connsiteY58" fmla="*/ 1047582 h 1790285"/>
              <a:gd name="connsiteX59" fmla="*/ 1362635 w 1378084"/>
              <a:gd name="connsiteY59" fmla="*/ 1011723 h 1790285"/>
              <a:gd name="connsiteX60" fmla="*/ 1371600 w 1378084"/>
              <a:gd name="connsiteY60" fmla="*/ 984829 h 1790285"/>
              <a:gd name="connsiteX61" fmla="*/ 1342388 w 1378084"/>
              <a:gd name="connsiteY61" fmla="*/ 915703 h 1790285"/>
              <a:gd name="connsiteX62" fmla="*/ 1293818 w 1378084"/>
              <a:gd name="connsiteY62" fmla="*/ 809956 h 1790285"/>
              <a:gd name="connsiteX63" fmla="*/ 1255139 w 1378084"/>
              <a:gd name="connsiteY63" fmla="*/ 752386 h 1790285"/>
              <a:gd name="connsiteX64" fmla="*/ 1202317 w 1378084"/>
              <a:gd name="connsiteY64" fmla="*/ 681858 h 1790285"/>
              <a:gd name="connsiteX65" fmla="*/ 1193352 w 1378084"/>
              <a:gd name="connsiteY65" fmla="*/ 653774 h 1790285"/>
              <a:gd name="connsiteX66" fmla="*/ 1166921 w 1378084"/>
              <a:gd name="connsiteY66" fmla="*/ 631088 h 1790285"/>
              <a:gd name="connsiteX67" fmla="*/ 1139565 w 1378084"/>
              <a:gd name="connsiteY67" fmla="*/ 593827 h 1790285"/>
              <a:gd name="connsiteX68" fmla="*/ 1133420 w 1378084"/>
              <a:gd name="connsiteY68" fmla="*/ 578490 h 1790285"/>
              <a:gd name="connsiteX69" fmla="*/ 1109347 w 1378084"/>
              <a:gd name="connsiteY69" fmla="*/ 553211 h 1790285"/>
              <a:gd name="connsiteX70" fmla="*/ 1075846 w 1378084"/>
              <a:gd name="connsiteY70" fmla="*/ 516163 h 1790285"/>
              <a:gd name="connsiteX71" fmla="*/ 1036198 w 1378084"/>
              <a:gd name="connsiteY71" fmla="*/ 466156 h 1790285"/>
              <a:gd name="connsiteX72" fmla="*/ 1084729 w 1378084"/>
              <a:gd name="connsiteY72" fmla="*/ 330405 h 1790285"/>
              <a:gd name="connsiteX73" fmla="*/ 1057835 w 1378084"/>
              <a:gd name="connsiteY73" fmla="*/ 312476 h 1790285"/>
              <a:gd name="connsiteX74" fmla="*/ 1039906 w 1378084"/>
              <a:gd name="connsiteY74" fmla="*/ 294546 h 1790285"/>
              <a:gd name="connsiteX75" fmla="*/ 986118 w 1378084"/>
              <a:gd name="connsiteY75" fmla="*/ 258688 h 1790285"/>
              <a:gd name="connsiteX76" fmla="*/ 950259 w 1378084"/>
              <a:gd name="connsiteY76" fmla="*/ 231794 h 1790285"/>
              <a:gd name="connsiteX77" fmla="*/ 932329 w 1378084"/>
              <a:gd name="connsiteY77" fmla="*/ 213864 h 1790285"/>
              <a:gd name="connsiteX78" fmla="*/ 905435 w 1378084"/>
              <a:gd name="connsiteY78" fmla="*/ 204899 h 1790285"/>
              <a:gd name="connsiteX79" fmla="*/ 851647 w 1378084"/>
              <a:gd name="connsiteY79" fmla="*/ 169041 h 1790285"/>
              <a:gd name="connsiteX80" fmla="*/ 833718 w 1378084"/>
              <a:gd name="connsiteY80" fmla="*/ 151111 h 1790285"/>
              <a:gd name="connsiteX81" fmla="*/ 797859 w 1378084"/>
              <a:gd name="connsiteY81" fmla="*/ 142146 h 1790285"/>
              <a:gd name="connsiteX82" fmla="*/ 735106 w 1378084"/>
              <a:gd name="connsiteY82" fmla="*/ 115252 h 1790285"/>
              <a:gd name="connsiteX83" fmla="*/ 717176 w 1378084"/>
              <a:gd name="connsiteY83" fmla="*/ 97323 h 1790285"/>
              <a:gd name="connsiteX84" fmla="*/ 681318 w 1378084"/>
              <a:gd name="connsiteY84" fmla="*/ 79394 h 1790285"/>
              <a:gd name="connsiteX85" fmla="*/ 663388 w 1378084"/>
              <a:gd name="connsiteY85" fmla="*/ 61464 h 1790285"/>
              <a:gd name="connsiteX86" fmla="*/ 636494 w 1378084"/>
              <a:gd name="connsiteY86" fmla="*/ 43535 h 1790285"/>
              <a:gd name="connsiteX87" fmla="*/ 618565 w 1378084"/>
              <a:gd name="connsiteY87" fmla="*/ 25605 h 1790285"/>
              <a:gd name="connsiteX88" fmla="*/ 591671 w 1378084"/>
              <a:gd name="connsiteY88" fmla="*/ 7676 h 1790285"/>
              <a:gd name="connsiteX89" fmla="*/ 542906 w 1378084"/>
              <a:gd name="connsiteY89" fmla="*/ 15525 h 1790285"/>
              <a:gd name="connsiteX90" fmla="*/ 439561 w 1378084"/>
              <a:gd name="connsiteY90" fmla="*/ 65002 h 1790285"/>
              <a:gd name="connsiteX91" fmla="*/ 402619 w 1378084"/>
              <a:gd name="connsiteY91" fmla="*/ 94222 h 1790285"/>
              <a:gd name="connsiteX92" fmla="*/ 332186 w 1378084"/>
              <a:gd name="connsiteY92" fmla="*/ 145925 h 1790285"/>
              <a:gd name="connsiteX0" fmla="*/ 332186 w 1378084"/>
              <a:gd name="connsiteY0" fmla="*/ 145925 h 1790285"/>
              <a:gd name="connsiteX1" fmla="*/ 295735 w 1378084"/>
              <a:gd name="connsiteY1" fmla="*/ 187309 h 1790285"/>
              <a:gd name="connsiteX2" fmla="*/ 251995 w 1378084"/>
              <a:gd name="connsiteY2" fmla="*/ 233974 h 1790285"/>
              <a:gd name="connsiteX3" fmla="*/ 234065 w 1378084"/>
              <a:gd name="connsiteY3" fmla="*/ 251661 h 1790285"/>
              <a:gd name="connsiteX4" fmla="*/ 188158 w 1378084"/>
              <a:gd name="connsiteY4" fmla="*/ 303851 h 1790285"/>
              <a:gd name="connsiteX5" fmla="*/ 175253 w 1378084"/>
              <a:gd name="connsiteY5" fmla="*/ 332345 h 1790285"/>
              <a:gd name="connsiteX6" fmla="*/ 155650 w 1378084"/>
              <a:gd name="connsiteY6" fmla="*/ 348190 h 1790285"/>
              <a:gd name="connsiteX7" fmla="*/ 141660 w 1378084"/>
              <a:gd name="connsiteY7" fmla="*/ 373243 h 1790285"/>
              <a:gd name="connsiteX8" fmla="*/ 120382 w 1378084"/>
              <a:gd name="connsiteY8" fmla="*/ 396453 h 1790285"/>
              <a:gd name="connsiteX9" fmla="*/ 104718 w 1378084"/>
              <a:gd name="connsiteY9" fmla="*/ 425189 h 1790285"/>
              <a:gd name="connsiteX10" fmla="*/ 78907 w 1378084"/>
              <a:gd name="connsiteY10" fmla="*/ 482660 h 1790285"/>
              <a:gd name="connsiteX11" fmla="*/ 66002 w 1378084"/>
              <a:gd name="connsiteY11" fmla="*/ 507712 h 1790285"/>
              <a:gd name="connsiteX12" fmla="*/ 48071 w 1378084"/>
              <a:gd name="connsiteY12" fmla="*/ 532039 h 1790285"/>
              <a:gd name="connsiteX13" fmla="*/ 8965 w 1378084"/>
              <a:gd name="connsiteY13" fmla="*/ 572452 h 1790285"/>
              <a:gd name="connsiteX14" fmla="*/ 0 w 1378084"/>
              <a:gd name="connsiteY14" fmla="*/ 626241 h 1790285"/>
              <a:gd name="connsiteX15" fmla="*/ 8965 w 1378084"/>
              <a:gd name="connsiteY15" fmla="*/ 814499 h 1790285"/>
              <a:gd name="connsiteX16" fmla="*/ 16847 w 1378084"/>
              <a:gd name="connsiteY16" fmla="*/ 837954 h 1790285"/>
              <a:gd name="connsiteX17" fmla="*/ 27486 w 1378084"/>
              <a:gd name="connsiteY17" fmla="*/ 877495 h 1790285"/>
              <a:gd name="connsiteX18" fmla="*/ 38716 w 1378084"/>
              <a:gd name="connsiteY18" fmla="*/ 920719 h 1790285"/>
              <a:gd name="connsiteX19" fmla="*/ 49357 w 1378084"/>
              <a:gd name="connsiteY19" fmla="*/ 967142 h 1790285"/>
              <a:gd name="connsiteX20" fmla="*/ 67285 w 1378084"/>
              <a:gd name="connsiteY20" fmla="*/ 1031978 h 1790285"/>
              <a:gd name="connsiteX21" fmla="*/ 93588 w 1378084"/>
              <a:gd name="connsiteY21" fmla="*/ 1114259 h 1790285"/>
              <a:gd name="connsiteX22" fmla="*/ 100877 w 1378084"/>
              <a:gd name="connsiteY22" fmla="*/ 1141153 h 1790285"/>
              <a:gd name="connsiteX23" fmla="*/ 121074 w 1378084"/>
              <a:gd name="connsiteY23" fmla="*/ 1227360 h 1790285"/>
              <a:gd name="connsiteX24" fmla="*/ 137328 w 1378084"/>
              <a:gd name="connsiteY24" fmla="*/ 1290356 h 1790285"/>
              <a:gd name="connsiteX25" fmla="*/ 158607 w 1378084"/>
              <a:gd name="connsiteY25" fmla="*/ 1342061 h 1790285"/>
              <a:gd name="connsiteX26" fmla="*/ 197223 w 1378084"/>
              <a:gd name="connsiteY26" fmla="*/ 1442029 h 1790285"/>
              <a:gd name="connsiteX27" fmla="*/ 199489 w 1378084"/>
              <a:gd name="connsiteY27" fmla="*/ 1472606 h 1790285"/>
              <a:gd name="connsiteX28" fmla="*/ 207373 w 1378084"/>
              <a:gd name="connsiteY28" fmla="*/ 1501584 h 1790285"/>
              <a:gd name="connsiteX29" fmla="*/ 214662 w 1378084"/>
              <a:gd name="connsiteY29" fmla="*/ 1522954 h 1790285"/>
              <a:gd name="connsiteX30" fmla="*/ 225893 w 1378084"/>
              <a:gd name="connsiteY30" fmla="*/ 1548249 h 1790285"/>
              <a:gd name="connsiteX31" fmla="*/ 242148 w 1378084"/>
              <a:gd name="connsiteY31" fmla="*/ 1578826 h 1790285"/>
              <a:gd name="connsiteX32" fmla="*/ 261161 w 1378084"/>
              <a:gd name="connsiteY32" fmla="*/ 1614685 h 1790285"/>
              <a:gd name="connsiteX33" fmla="*/ 328446 w 1378084"/>
              <a:gd name="connsiteY33" fmla="*/ 1710340 h 1790285"/>
              <a:gd name="connsiteX34" fmla="*/ 353073 w 1378084"/>
              <a:gd name="connsiteY34" fmla="*/ 1741159 h 1790285"/>
              <a:gd name="connsiteX35" fmla="*/ 388340 w 1378084"/>
              <a:gd name="connsiteY35" fmla="*/ 1759331 h 1790285"/>
              <a:gd name="connsiteX36" fmla="*/ 459467 w 1378084"/>
              <a:gd name="connsiteY36" fmla="*/ 1775176 h 1790285"/>
              <a:gd name="connsiteX37" fmla="*/ 618565 w 1378084"/>
              <a:gd name="connsiteY37" fmla="*/ 1702005 h 1790285"/>
              <a:gd name="connsiteX38" fmla="*/ 645459 w 1378084"/>
              <a:gd name="connsiteY38" fmla="*/ 1693041 h 1790285"/>
              <a:gd name="connsiteX39" fmla="*/ 699247 w 1378084"/>
              <a:gd name="connsiteY39" fmla="*/ 1657182 h 1790285"/>
              <a:gd name="connsiteX40" fmla="*/ 735106 w 1378084"/>
              <a:gd name="connsiteY40" fmla="*/ 1621323 h 1790285"/>
              <a:gd name="connsiteX41" fmla="*/ 762000 w 1378084"/>
              <a:gd name="connsiteY41" fmla="*/ 1603394 h 1790285"/>
              <a:gd name="connsiteX42" fmla="*/ 797859 w 1378084"/>
              <a:gd name="connsiteY42" fmla="*/ 1567535 h 1790285"/>
              <a:gd name="connsiteX43" fmla="*/ 833718 w 1378084"/>
              <a:gd name="connsiteY43" fmla="*/ 1531676 h 1790285"/>
              <a:gd name="connsiteX44" fmla="*/ 851647 w 1378084"/>
              <a:gd name="connsiteY44" fmla="*/ 1513746 h 1790285"/>
              <a:gd name="connsiteX45" fmla="*/ 878541 w 1378084"/>
              <a:gd name="connsiteY45" fmla="*/ 1495817 h 1790285"/>
              <a:gd name="connsiteX46" fmla="*/ 896471 w 1378084"/>
              <a:gd name="connsiteY46" fmla="*/ 1477888 h 1790285"/>
              <a:gd name="connsiteX47" fmla="*/ 932329 w 1378084"/>
              <a:gd name="connsiteY47" fmla="*/ 1459958 h 1790285"/>
              <a:gd name="connsiteX48" fmla="*/ 950259 w 1378084"/>
              <a:gd name="connsiteY48" fmla="*/ 1442029 h 1790285"/>
              <a:gd name="connsiteX49" fmla="*/ 986118 w 1378084"/>
              <a:gd name="connsiteY49" fmla="*/ 1424099 h 1790285"/>
              <a:gd name="connsiteX50" fmla="*/ 1039906 w 1378084"/>
              <a:gd name="connsiteY50" fmla="*/ 1370311 h 1790285"/>
              <a:gd name="connsiteX51" fmla="*/ 1075765 w 1378084"/>
              <a:gd name="connsiteY51" fmla="*/ 1325488 h 1790285"/>
              <a:gd name="connsiteX52" fmla="*/ 1111623 w 1378084"/>
              <a:gd name="connsiteY52" fmla="*/ 1280664 h 1790285"/>
              <a:gd name="connsiteX53" fmla="*/ 1174376 w 1378084"/>
              <a:gd name="connsiteY53" fmla="*/ 1208946 h 1790285"/>
              <a:gd name="connsiteX54" fmla="*/ 1228165 w 1378084"/>
              <a:gd name="connsiteY54" fmla="*/ 1173088 h 1790285"/>
              <a:gd name="connsiteX55" fmla="*/ 1246094 w 1378084"/>
              <a:gd name="connsiteY55" fmla="*/ 1155158 h 1790285"/>
              <a:gd name="connsiteX56" fmla="*/ 1272988 w 1378084"/>
              <a:gd name="connsiteY56" fmla="*/ 1137229 h 1790285"/>
              <a:gd name="connsiteX57" fmla="*/ 1308847 w 1378084"/>
              <a:gd name="connsiteY57" fmla="*/ 1092405 h 1790285"/>
              <a:gd name="connsiteX58" fmla="*/ 1353671 w 1378084"/>
              <a:gd name="connsiteY58" fmla="*/ 1047582 h 1790285"/>
              <a:gd name="connsiteX59" fmla="*/ 1362635 w 1378084"/>
              <a:gd name="connsiteY59" fmla="*/ 1011723 h 1790285"/>
              <a:gd name="connsiteX60" fmla="*/ 1371600 w 1378084"/>
              <a:gd name="connsiteY60" fmla="*/ 984829 h 1790285"/>
              <a:gd name="connsiteX61" fmla="*/ 1342388 w 1378084"/>
              <a:gd name="connsiteY61" fmla="*/ 915703 h 1790285"/>
              <a:gd name="connsiteX62" fmla="*/ 1293818 w 1378084"/>
              <a:gd name="connsiteY62" fmla="*/ 809956 h 1790285"/>
              <a:gd name="connsiteX63" fmla="*/ 1255139 w 1378084"/>
              <a:gd name="connsiteY63" fmla="*/ 752386 h 1790285"/>
              <a:gd name="connsiteX64" fmla="*/ 1202317 w 1378084"/>
              <a:gd name="connsiteY64" fmla="*/ 681858 h 1790285"/>
              <a:gd name="connsiteX65" fmla="*/ 1193352 w 1378084"/>
              <a:gd name="connsiteY65" fmla="*/ 653774 h 1790285"/>
              <a:gd name="connsiteX66" fmla="*/ 1166921 w 1378084"/>
              <a:gd name="connsiteY66" fmla="*/ 631088 h 1790285"/>
              <a:gd name="connsiteX67" fmla="*/ 1139565 w 1378084"/>
              <a:gd name="connsiteY67" fmla="*/ 593827 h 1790285"/>
              <a:gd name="connsiteX68" fmla="*/ 1133420 w 1378084"/>
              <a:gd name="connsiteY68" fmla="*/ 578490 h 1790285"/>
              <a:gd name="connsiteX69" fmla="*/ 1109347 w 1378084"/>
              <a:gd name="connsiteY69" fmla="*/ 553211 h 1790285"/>
              <a:gd name="connsiteX70" fmla="*/ 1075846 w 1378084"/>
              <a:gd name="connsiteY70" fmla="*/ 516163 h 1790285"/>
              <a:gd name="connsiteX71" fmla="*/ 1036198 w 1378084"/>
              <a:gd name="connsiteY71" fmla="*/ 466156 h 1790285"/>
              <a:gd name="connsiteX72" fmla="*/ 999876 w 1378084"/>
              <a:gd name="connsiteY72" fmla="*/ 423711 h 1790285"/>
              <a:gd name="connsiteX73" fmla="*/ 1057835 w 1378084"/>
              <a:gd name="connsiteY73" fmla="*/ 312476 h 1790285"/>
              <a:gd name="connsiteX74" fmla="*/ 1039906 w 1378084"/>
              <a:gd name="connsiteY74" fmla="*/ 294546 h 1790285"/>
              <a:gd name="connsiteX75" fmla="*/ 986118 w 1378084"/>
              <a:gd name="connsiteY75" fmla="*/ 258688 h 1790285"/>
              <a:gd name="connsiteX76" fmla="*/ 950259 w 1378084"/>
              <a:gd name="connsiteY76" fmla="*/ 231794 h 1790285"/>
              <a:gd name="connsiteX77" fmla="*/ 932329 w 1378084"/>
              <a:gd name="connsiteY77" fmla="*/ 213864 h 1790285"/>
              <a:gd name="connsiteX78" fmla="*/ 905435 w 1378084"/>
              <a:gd name="connsiteY78" fmla="*/ 204899 h 1790285"/>
              <a:gd name="connsiteX79" fmla="*/ 851647 w 1378084"/>
              <a:gd name="connsiteY79" fmla="*/ 169041 h 1790285"/>
              <a:gd name="connsiteX80" fmla="*/ 833718 w 1378084"/>
              <a:gd name="connsiteY80" fmla="*/ 151111 h 1790285"/>
              <a:gd name="connsiteX81" fmla="*/ 797859 w 1378084"/>
              <a:gd name="connsiteY81" fmla="*/ 142146 h 1790285"/>
              <a:gd name="connsiteX82" fmla="*/ 735106 w 1378084"/>
              <a:gd name="connsiteY82" fmla="*/ 115252 h 1790285"/>
              <a:gd name="connsiteX83" fmla="*/ 717176 w 1378084"/>
              <a:gd name="connsiteY83" fmla="*/ 97323 h 1790285"/>
              <a:gd name="connsiteX84" fmla="*/ 681318 w 1378084"/>
              <a:gd name="connsiteY84" fmla="*/ 79394 h 1790285"/>
              <a:gd name="connsiteX85" fmla="*/ 663388 w 1378084"/>
              <a:gd name="connsiteY85" fmla="*/ 61464 h 1790285"/>
              <a:gd name="connsiteX86" fmla="*/ 636494 w 1378084"/>
              <a:gd name="connsiteY86" fmla="*/ 43535 h 1790285"/>
              <a:gd name="connsiteX87" fmla="*/ 618565 w 1378084"/>
              <a:gd name="connsiteY87" fmla="*/ 25605 h 1790285"/>
              <a:gd name="connsiteX88" fmla="*/ 591671 w 1378084"/>
              <a:gd name="connsiteY88" fmla="*/ 7676 h 1790285"/>
              <a:gd name="connsiteX89" fmla="*/ 542906 w 1378084"/>
              <a:gd name="connsiteY89" fmla="*/ 15525 h 1790285"/>
              <a:gd name="connsiteX90" fmla="*/ 439561 w 1378084"/>
              <a:gd name="connsiteY90" fmla="*/ 65002 h 1790285"/>
              <a:gd name="connsiteX91" fmla="*/ 402619 w 1378084"/>
              <a:gd name="connsiteY91" fmla="*/ 94222 h 1790285"/>
              <a:gd name="connsiteX92" fmla="*/ 332186 w 1378084"/>
              <a:gd name="connsiteY92" fmla="*/ 145925 h 1790285"/>
              <a:gd name="connsiteX0" fmla="*/ 332186 w 1378084"/>
              <a:gd name="connsiteY0" fmla="*/ 145925 h 1790285"/>
              <a:gd name="connsiteX1" fmla="*/ 295735 w 1378084"/>
              <a:gd name="connsiteY1" fmla="*/ 187309 h 1790285"/>
              <a:gd name="connsiteX2" fmla="*/ 251995 w 1378084"/>
              <a:gd name="connsiteY2" fmla="*/ 233974 h 1790285"/>
              <a:gd name="connsiteX3" fmla="*/ 234065 w 1378084"/>
              <a:gd name="connsiteY3" fmla="*/ 251661 h 1790285"/>
              <a:gd name="connsiteX4" fmla="*/ 188158 w 1378084"/>
              <a:gd name="connsiteY4" fmla="*/ 303851 h 1790285"/>
              <a:gd name="connsiteX5" fmla="*/ 175253 w 1378084"/>
              <a:gd name="connsiteY5" fmla="*/ 332345 h 1790285"/>
              <a:gd name="connsiteX6" fmla="*/ 155650 w 1378084"/>
              <a:gd name="connsiteY6" fmla="*/ 348190 h 1790285"/>
              <a:gd name="connsiteX7" fmla="*/ 141660 w 1378084"/>
              <a:gd name="connsiteY7" fmla="*/ 373243 h 1790285"/>
              <a:gd name="connsiteX8" fmla="*/ 120382 w 1378084"/>
              <a:gd name="connsiteY8" fmla="*/ 396453 h 1790285"/>
              <a:gd name="connsiteX9" fmla="*/ 104718 w 1378084"/>
              <a:gd name="connsiteY9" fmla="*/ 425189 h 1790285"/>
              <a:gd name="connsiteX10" fmla="*/ 78907 w 1378084"/>
              <a:gd name="connsiteY10" fmla="*/ 482660 h 1790285"/>
              <a:gd name="connsiteX11" fmla="*/ 66002 w 1378084"/>
              <a:gd name="connsiteY11" fmla="*/ 507712 h 1790285"/>
              <a:gd name="connsiteX12" fmla="*/ 48071 w 1378084"/>
              <a:gd name="connsiteY12" fmla="*/ 532039 h 1790285"/>
              <a:gd name="connsiteX13" fmla="*/ 8965 w 1378084"/>
              <a:gd name="connsiteY13" fmla="*/ 572452 h 1790285"/>
              <a:gd name="connsiteX14" fmla="*/ 0 w 1378084"/>
              <a:gd name="connsiteY14" fmla="*/ 626241 h 1790285"/>
              <a:gd name="connsiteX15" fmla="*/ 8965 w 1378084"/>
              <a:gd name="connsiteY15" fmla="*/ 814499 h 1790285"/>
              <a:gd name="connsiteX16" fmla="*/ 16847 w 1378084"/>
              <a:gd name="connsiteY16" fmla="*/ 837954 h 1790285"/>
              <a:gd name="connsiteX17" fmla="*/ 27486 w 1378084"/>
              <a:gd name="connsiteY17" fmla="*/ 877495 h 1790285"/>
              <a:gd name="connsiteX18" fmla="*/ 38716 w 1378084"/>
              <a:gd name="connsiteY18" fmla="*/ 920719 h 1790285"/>
              <a:gd name="connsiteX19" fmla="*/ 49357 w 1378084"/>
              <a:gd name="connsiteY19" fmla="*/ 967142 h 1790285"/>
              <a:gd name="connsiteX20" fmla="*/ 67285 w 1378084"/>
              <a:gd name="connsiteY20" fmla="*/ 1031978 h 1790285"/>
              <a:gd name="connsiteX21" fmla="*/ 93588 w 1378084"/>
              <a:gd name="connsiteY21" fmla="*/ 1114259 h 1790285"/>
              <a:gd name="connsiteX22" fmla="*/ 100877 w 1378084"/>
              <a:gd name="connsiteY22" fmla="*/ 1141153 h 1790285"/>
              <a:gd name="connsiteX23" fmla="*/ 121074 w 1378084"/>
              <a:gd name="connsiteY23" fmla="*/ 1227360 h 1790285"/>
              <a:gd name="connsiteX24" fmla="*/ 137328 w 1378084"/>
              <a:gd name="connsiteY24" fmla="*/ 1290356 h 1790285"/>
              <a:gd name="connsiteX25" fmla="*/ 158607 w 1378084"/>
              <a:gd name="connsiteY25" fmla="*/ 1342061 h 1790285"/>
              <a:gd name="connsiteX26" fmla="*/ 197223 w 1378084"/>
              <a:gd name="connsiteY26" fmla="*/ 1442029 h 1790285"/>
              <a:gd name="connsiteX27" fmla="*/ 199489 w 1378084"/>
              <a:gd name="connsiteY27" fmla="*/ 1472606 h 1790285"/>
              <a:gd name="connsiteX28" fmla="*/ 207373 w 1378084"/>
              <a:gd name="connsiteY28" fmla="*/ 1501584 h 1790285"/>
              <a:gd name="connsiteX29" fmla="*/ 214662 w 1378084"/>
              <a:gd name="connsiteY29" fmla="*/ 1522954 h 1790285"/>
              <a:gd name="connsiteX30" fmla="*/ 225893 w 1378084"/>
              <a:gd name="connsiteY30" fmla="*/ 1548249 h 1790285"/>
              <a:gd name="connsiteX31" fmla="*/ 242148 w 1378084"/>
              <a:gd name="connsiteY31" fmla="*/ 1578826 h 1790285"/>
              <a:gd name="connsiteX32" fmla="*/ 261161 w 1378084"/>
              <a:gd name="connsiteY32" fmla="*/ 1614685 h 1790285"/>
              <a:gd name="connsiteX33" fmla="*/ 328446 w 1378084"/>
              <a:gd name="connsiteY33" fmla="*/ 1710340 h 1790285"/>
              <a:gd name="connsiteX34" fmla="*/ 353073 w 1378084"/>
              <a:gd name="connsiteY34" fmla="*/ 1741159 h 1790285"/>
              <a:gd name="connsiteX35" fmla="*/ 388340 w 1378084"/>
              <a:gd name="connsiteY35" fmla="*/ 1759331 h 1790285"/>
              <a:gd name="connsiteX36" fmla="*/ 459467 w 1378084"/>
              <a:gd name="connsiteY36" fmla="*/ 1775176 h 1790285"/>
              <a:gd name="connsiteX37" fmla="*/ 618565 w 1378084"/>
              <a:gd name="connsiteY37" fmla="*/ 1702005 h 1790285"/>
              <a:gd name="connsiteX38" fmla="*/ 645459 w 1378084"/>
              <a:gd name="connsiteY38" fmla="*/ 1693041 h 1790285"/>
              <a:gd name="connsiteX39" fmla="*/ 699247 w 1378084"/>
              <a:gd name="connsiteY39" fmla="*/ 1657182 h 1790285"/>
              <a:gd name="connsiteX40" fmla="*/ 735106 w 1378084"/>
              <a:gd name="connsiteY40" fmla="*/ 1621323 h 1790285"/>
              <a:gd name="connsiteX41" fmla="*/ 762000 w 1378084"/>
              <a:gd name="connsiteY41" fmla="*/ 1603394 h 1790285"/>
              <a:gd name="connsiteX42" fmla="*/ 797859 w 1378084"/>
              <a:gd name="connsiteY42" fmla="*/ 1567535 h 1790285"/>
              <a:gd name="connsiteX43" fmla="*/ 833718 w 1378084"/>
              <a:gd name="connsiteY43" fmla="*/ 1531676 h 1790285"/>
              <a:gd name="connsiteX44" fmla="*/ 851647 w 1378084"/>
              <a:gd name="connsiteY44" fmla="*/ 1513746 h 1790285"/>
              <a:gd name="connsiteX45" fmla="*/ 878541 w 1378084"/>
              <a:gd name="connsiteY45" fmla="*/ 1495817 h 1790285"/>
              <a:gd name="connsiteX46" fmla="*/ 896471 w 1378084"/>
              <a:gd name="connsiteY46" fmla="*/ 1477888 h 1790285"/>
              <a:gd name="connsiteX47" fmla="*/ 932329 w 1378084"/>
              <a:gd name="connsiteY47" fmla="*/ 1459958 h 1790285"/>
              <a:gd name="connsiteX48" fmla="*/ 950259 w 1378084"/>
              <a:gd name="connsiteY48" fmla="*/ 1442029 h 1790285"/>
              <a:gd name="connsiteX49" fmla="*/ 986118 w 1378084"/>
              <a:gd name="connsiteY49" fmla="*/ 1424099 h 1790285"/>
              <a:gd name="connsiteX50" fmla="*/ 1039906 w 1378084"/>
              <a:gd name="connsiteY50" fmla="*/ 1370311 h 1790285"/>
              <a:gd name="connsiteX51" fmla="*/ 1075765 w 1378084"/>
              <a:gd name="connsiteY51" fmla="*/ 1325488 h 1790285"/>
              <a:gd name="connsiteX52" fmla="*/ 1111623 w 1378084"/>
              <a:gd name="connsiteY52" fmla="*/ 1280664 h 1790285"/>
              <a:gd name="connsiteX53" fmla="*/ 1174376 w 1378084"/>
              <a:gd name="connsiteY53" fmla="*/ 1208946 h 1790285"/>
              <a:gd name="connsiteX54" fmla="*/ 1228165 w 1378084"/>
              <a:gd name="connsiteY54" fmla="*/ 1173088 h 1790285"/>
              <a:gd name="connsiteX55" fmla="*/ 1246094 w 1378084"/>
              <a:gd name="connsiteY55" fmla="*/ 1155158 h 1790285"/>
              <a:gd name="connsiteX56" fmla="*/ 1272988 w 1378084"/>
              <a:gd name="connsiteY56" fmla="*/ 1137229 h 1790285"/>
              <a:gd name="connsiteX57" fmla="*/ 1308847 w 1378084"/>
              <a:gd name="connsiteY57" fmla="*/ 1092405 h 1790285"/>
              <a:gd name="connsiteX58" fmla="*/ 1353671 w 1378084"/>
              <a:gd name="connsiteY58" fmla="*/ 1047582 h 1790285"/>
              <a:gd name="connsiteX59" fmla="*/ 1362635 w 1378084"/>
              <a:gd name="connsiteY59" fmla="*/ 1011723 h 1790285"/>
              <a:gd name="connsiteX60" fmla="*/ 1371600 w 1378084"/>
              <a:gd name="connsiteY60" fmla="*/ 984829 h 1790285"/>
              <a:gd name="connsiteX61" fmla="*/ 1342388 w 1378084"/>
              <a:gd name="connsiteY61" fmla="*/ 915703 h 1790285"/>
              <a:gd name="connsiteX62" fmla="*/ 1293818 w 1378084"/>
              <a:gd name="connsiteY62" fmla="*/ 809956 h 1790285"/>
              <a:gd name="connsiteX63" fmla="*/ 1255139 w 1378084"/>
              <a:gd name="connsiteY63" fmla="*/ 752386 h 1790285"/>
              <a:gd name="connsiteX64" fmla="*/ 1202317 w 1378084"/>
              <a:gd name="connsiteY64" fmla="*/ 681858 h 1790285"/>
              <a:gd name="connsiteX65" fmla="*/ 1193352 w 1378084"/>
              <a:gd name="connsiteY65" fmla="*/ 653774 h 1790285"/>
              <a:gd name="connsiteX66" fmla="*/ 1166921 w 1378084"/>
              <a:gd name="connsiteY66" fmla="*/ 631088 h 1790285"/>
              <a:gd name="connsiteX67" fmla="*/ 1139565 w 1378084"/>
              <a:gd name="connsiteY67" fmla="*/ 593827 h 1790285"/>
              <a:gd name="connsiteX68" fmla="*/ 1133420 w 1378084"/>
              <a:gd name="connsiteY68" fmla="*/ 578490 h 1790285"/>
              <a:gd name="connsiteX69" fmla="*/ 1109347 w 1378084"/>
              <a:gd name="connsiteY69" fmla="*/ 553211 h 1790285"/>
              <a:gd name="connsiteX70" fmla="*/ 1075846 w 1378084"/>
              <a:gd name="connsiteY70" fmla="*/ 516163 h 1790285"/>
              <a:gd name="connsiteX71" fmla="*/ 1036198 w 1378084"/>
              <a:gd name="connsiteY71" fmla="*/ 466156 h 1790285"/>
              <a:gd name="connsiteX72" fmla="*/ 999876 w 1378084"/>
              <a:gd name="connsiteY72" fmla="*/ 423711 h 1790285"/>
              <a:gd name="connsiteX73" fmla="*/ 982410 w 1378084"/>
              <a:gd name="connsiteY73" fmla="*/ 403189 h 1790285"/>
              <a:gd name="connsiteX74" fmla="*/ 1039906 w 1378084"/>
              <a:gd name="connsiteY74" fmla="*/ 294546 h 1790285"/>
              <a:gd name="connsiteX75" fmla="*/ 986118 w 1378084"/>
              <a:gd name="connsiteY75" fmla="*/ 258688 h 1790285"/>
              <a:gd name="connsiteX76" fmla="*/ 950259 w 1378084"/>
              <a:gd name="connsiteY76" fmla="*/ 231794 h 1790285"/>
              <a:gd name="connsiteX77" fmla="*/ 932329 w 1378084"/>
              <a:gd name="connsiteY77" fmla="*/ 213864 h 1790285"/>
              <a:gd name="connsiteX78" fmla="*/ 905435 w 1378084"/>
              <a:gd name="connsiteY78" fmla="*/ 204899 h 1790285"/>
              <a:gd name="connsiteX79" fmla="*/ 851647 w 1378084"/>
              <a:gd name="connsiteY79" fmla="*/ 169041 h 1790285"/>
              <a:gd name="connsiteX80" fmla="*/ 833718 w 1378084"/>
              <a:gd name="connsiteY80" fmla="*/ 151111 h 1790285"/>
              <a:gd name="connsiteX81" fmla="*/ 797859 w 1378084"/>
              <a:gd name="connsiteY81" fmla="*/ 142146 h 1790285"/>
              <a:gd name="connsiteX82" fmla="*/ 735106 w 1378084"/>
              <a:gd name="connsiteY82" fmla="*/ 115252 h 1790285"/>
              <a:gd name="connsiteX83" fmla="*/ 717176 w 1378084"/>
              <a:gd name="connsiteY83" fmla="*/ 97323 h 1790285"/>
              <a:gd name="connsiteX84" fmla="*/ 681318 w 1378084"/>
              <a:gd name="connsiteY84" fmla="*/ 79394 h 1790285"/>
              <a:gd name="connsiteX85" fmla="*/ 663388 w 1378084"/>
              <a:gd name="connsiteY85" fmla="*/ 61464 h 1790285"/>
              <a:gd name="connsiteX86" fmla="*/ 636494 w 1378084"/>
              <a:gd name="connsiteY86" fmla="*/ 43535 h 1790285"/>
              <a:gd name="connsiteX87" fmla="*/ 618565 w 1378084"/>
              <a:gd name="connsiteY87" fmla="*/ 25605 h 1790285"/>
              <a:gd name="connsiteX88" fmla="*/ 591671 w 1378084"/>
              <a:gd name="connsiteY88" fmla="*/ 7676 h 1790285"/>
              <a:gd name="connsiteX89" fmla="*/ 542906 w 1378084"/>
              <a:gd name="connsiteY89" fmla="*/ 15525 h 1790285"/>
              <a:gd name="connsiteX90" fmla="*/ 439561 w 1378084"/>
              <a:gd name="connsiteY90" fmla="*/ 65002 h 1790285"/>
              <a:gd name="connsiteX91" fmla="*/ 402619 w 1378084"/>
              <a:gd name="connsiteY91" fmla="*/ 94222 h 1790285"/>
              <a:gd name="connsiteX92" fmla="*/ 332186 w 1378084"/>
              <a:gd name="connsiteY92" fmla="*/ 145925 h 1790285"/>
              <a:gd name="connsiteX0" fmla="*/ 332186 w 1378084"/>
              <a:gd name="connsiteY0" fmla="*/ 145925 h 1790285"/>
              <a:gd name="connsiteX1" fmla="*/ 295735 w 1378084"/>
              <a:gd name="connsiteY1" fmla="*/ 187309 h 1790285"/>
              <a:gd name="connsiteX2" fmla="*/ 251995 w 1378084"/>
              <a:gd name="connsiteY2" fmla="*/ 233974 h 1790285"/>
              <a:gd name="connsiteX3" fmla="*/ 234065 w 1378084"/>
              <a:gd name="connsiteY3" fmla="*/ 251661 h 1790285"/>
              <a:gd name="connsiteX4" fmla="*/ 188158 w 1378084"/>
              <a:gd name="connsiteY4" fmla="*/ 303851 h 1790285"/>
              <a:gd name="connsiteX5" fmla="*/ 175253 w 1378084"/>
              <a:gd name="connsiteY5" fmla="*/ 332345 h 1790285"/>
              <a:gd name="connsiteX6" fmla="*/ 155650 w 1378084"/>
              <a:gd name="connsiteY6" fmla="*/ 348190 h 1790285"/>
              <a:gd name="connsiteX7" fmla="*/ 141660 w 1378084"/>
              <a:gd name="connsiteY7" fmla="*/ 373243 h 1790285"/>
              <a:gd name="connsiteX8" fmla="*/ 120382 w 1378084"/>
              <a:gd name="connsiteY8" fmla="*/ 396453 h 1790285"/>
              <a:gd name="connsiteX9" fmla="*/ 104718 w 1378084"/>
              <a:gd name="connsiteY9" fmla="*/ 425189 h 1790285"/>
              <a:gd name="connsiteX10" fmla="*/ 78907 w 1378084"/>
              <a:gd name="connsiteY10" fmla="*/ 482660 h 1790285"/>
              <a:gd name="connsiteX11" fmla="*/ 66002 w 1378084"/>
              <a:gd name="connsiteY11" fmla="*/ 507712 h 1790285"/>
              <a:gd name="connsiteX12" fmla="*/ 48071 w 1378084"/>
              <a:gd name="connsiteY12" fmla="*/ 532039 h 1790285"/>
              <a:gd name="connsiteX13" fmla="*/ 8965 w 1378084"/>
              <a:gd name="connsiteY13" fmla="*/ 572452 h 1790285"/>
              <a:gd name="connsiteX14" fmla="*/ 0 w 1378084"/>
              <a:gd name="connsiteY14" fmla="*/ 626241 h 1790285"/>
              <a:gd name="connsiteX15" fmla="*/ 8965 w 1378084"/>
              <a:gd name="connsiteY15" fmla="*/ 814499 h 1790285"/>
              <a:gd name="connsiteX16" fmla="*/ 16847 w 1378084"/>
              <a:gd name="connsiteY16" fmla="*/ 837954 h 1790285"/>
              <a:gd name="connsiteX17" fmla="*/ 27486 w 1378084"/>
              <a:gd name="connsiteY17" fmla="*/ 877495 h 1790285"/>
              <a:gd name="connsiteX18" fmla="*/ 38716 w 1378084"/>
              <a:gd name="connsiteY18" fmla="*/ 920719 h 1790285"/>
              <a:gd name="connsiteX19" fmla="*/ 49357 w 1378084"/>
              <a:gd name="connsiteY19" fmla="*/ 967142 h 1790285"/>
              <a:gd name="connsiteX20" fmla="*/ 67285 w 1378084"/>
              <a:gd name="connsiteY20" fmla="*/ 1031978 h 1790285"/>
              <a:gd name="connsiteX21" fmla="*/ 93588 w 1378084"/>
              <a:gd name="connsiteY21" fmla="*/ 1114259 h 1790285"/>
              <a:gd name="connsiteX22" fmla="*/ 100877 w 1378084"/>
              <a:gd name="connsiteY22" fmla="*/ 1141153 h 1790285"/>
              <a:gd name="connsiteX23" fmla="*/ 121074 w 1378084"/>
              <a:gd name="connsiteY23" fmla="*/ 1227360 h 1790285"/>
              <a:gd name="connsiteX24" fmla="*/ 137328 w 1378084"/>
              <a:gd name="connsiteY24" fmla="*/ 1290356 h 1790285"/>
              <a:gd name="connsiteX25" fmla="*/ 158607 w 1378084"/>
              <a:gd name="connsiteY25" fmla="*/ 1342061 h 1790285"/>
              <a:gd name="connsiteX26" fmla="*/ 197223 w 1378084"/>
              <a:gd name="connsiteY26" fmla="*/ 1442029 h 1790285"/>
              <a:gd name="connsiteX27" fmla="*/ 199489 w 1378084"/>
              <a:gd name="connsiteY27" fmla="*/ 1472606 h 1790285"/>
              <a:gd name="connsiteX28" fmla="*/ 207373 w 1378084"/>
              <a:gd name="connsiteY28" fmla="*/ 1501584 h 1790285"/>
              <a:gd name="connsiteX29" fmla="*/ 214662 w 1378084"/>
              <a:gd name="connsiteY29" fmla="*/ 1522954 h 1790285"/>
              <a:gd name="connsiteX30" fmla="*/ 225893 w 1378084"/>
              <a:gd name="connsiteY30" fmla="*/ 1548249 h 1790285"/>
              <a:gd name="connsiteX31" fmla="*/ 242148 w 1378084"/>
              <a:gd name="connsiteY31" fmla="*/ 1578826 h 1790285"/>
              <a:gd name="connsiteX32" fmla="*/ 261161 w 1378084"/>
              <a:gd name="connsiteY32" fmla="*/ 1614685 h 1790285"/>
              <a:gd name="connsiteX33" fmla="*/ 328446 w 1378084"/>
              <a:gd name="connsiteY33" fmla="*/ 1710340 h 1790285"/>
              <a:gd name="connsiteX34" fmla="*/ 353073 w 1378084"/>
              <a:gd name="connsiteY34" fmla="*/ 1741159 h 1790285"/>
              <a:gd name="connsiteX35" fmla="*/ 388340 w 1378084"/>
              <a:gd name="connsiteY35" fmla="*/ 1759331 h 1790285"/>
              <a:gd name="connsiteX36" fmla="*/ 459467 w 1378084"/>
              <a:gd name="connsiteY36" fmla="*/ 1775176 h 1790285"/>
              <a:gd name="connsiteX37" fmla="*/ 618565 w 1378084"/>
              <a:gd name="connsiteY37" fmla="*/ 1702005 h 1790285"/>
              <a:gd name="connsiteX38" fmla="*/ 645459 w 1378084"/>
              <a:gd name="connsiteY38" fmla="*/ 1693041 h 1790285"/>
              <a:gd name="connsiteX39" fmla="*/ 699247 w 1378084"/>
              <a:gd name="connsiteY39" fmla="*/ 1657182 h 1790285"/>
              <a:gd name="connsiteX40" fmla="*/ 735106 w 1378084"/>
              <a:gd name="connsiteY40" fmla="*/ 1621323 h 1790285"/>
              <a:gd name="connsiteX41" fmla="*/ 762000 w 1378084"/>
              <a:gd name="connsiteY41" fmla="*/ 1603394 h 1790285"/>
              <a:gd name="connsiteX42" fmla="*/ 797859 w 1378084"/>
              <a:gd name="connsiteY42" fmla="*/ 1567535 h 1790285"/>
              <a:gd name="connsiteX43" fmla="*/ 833718 w 1378084"/>
              <a:gd name="connsiteY43" fmla="*/ 1531676 h 1790285"/>
              <a:gd name="connsiteX44" fmla="*/ 851647 w 1378084"/>
              <a:gd name="connsiteY44" fmla="*/ 1513746 h 1790285"/>
              <a:gd name="connsiteX45" fmla="*/ 878541 w 1378084"/>
              <a:gd name="connsiteY45" fmla="*/ 1495817 h 1790285"/>
              <a:gd name="connsiteX46" fmla="*/ 896471 w 1378084"/>
              <a:gd name="connsiteY46" fmla="*/ 1477888 h 1790285"/>
              <a:gd name="connsiteX47" fmla="*/ 932329 w 1378084"/>
              <a:gd name="connsiteY47" fmla="*/ 1459958 h 1790285"/>
              <a:gd name="connsiteX48" fmla="*/ 950259 w 1378084"/>
              <a:gd name="connsiteY48" fmla="*/ 1442029 h 1790285"/>
              <a:gd name="connsiteX49" fmla="*/ 986118 w 1378084"/>
              <a:gd name="connsiteY49" fmla="*/ 1424099 h 1790285"/>
              <a:gd name="connsiteX50" fmla="*/ 1039906 w 1378084"/>
              <a:gd name="connsiteY50" fmla="*/ 1370311 h 1790285"/>
              <a:gd name="connsiteX51" fmla="*/ 1075765 w 1378084"/>
              <a:gd name="connsiteY51" fmla="*/ 1325488 h 1790285"/>
              <a:gd name="connsiteX52" fmla="*/ 1111623 w 1378084"/>
              <a:gd name="connsiteY52" fmla="*/ 1280664 h 1790285"/>
              <a:gd name="connsiteX53" fmla="*/ 1174376 w 1378084"/>
              <a:gd name="connsiteY53" fmla="*/ 1208946 h 1790285"/>
              <a:gd name="connsiteX54" fmla="*/ 1228165 w 1378084"/>
              <a:gd name="connsiteY54" fmla="*/ 1173088 h 1790285"/>
              <a:gd name="connsiteX55" fmla="*/ 1246094 w 1378084"/>
              <a:gd name="connsiteY55" fmla="*/ 1155158 h 1790285"/>
              <a:gd name="connsiteX56" fmla="*/ 1272988 w 1378084"/>
              <a:gd name="connsiteY56" fmla="*/ 1137229 h 1790285"/>
              <a:gd name="connsiteX57" fmla="*/ 1308847 w 1378084"/>
              <a:gd name="connsiteY57" fmla="*/ 1092405 h 1790285"/>
              <a:gd name="connsiteX58" fmla="*/ 1353671 w 1378084"/>
              <a:gd name="connsiteY58" fmla="*/ 1047582 h 1790285"/>
              <a:gd name="connsiteX59" fmla="*/ 1362635 w 1378084"/>
              <a:gd name="connsiteY59" fmla="*/ 1011723 h 1790285"/>
              <a:gd name="connsiteX60" fmla="*/ 1371600 w 1378084"/>
              <a:gd name="connsiteY60" fmla="*/ 984829 h 1790285"/>
              <a:gd name="connsiteX61" fmla="*/ 1342388 w 1378084"/>
              <a:gd name="connsiteY61" fmla="*/ 915703 h 1790285"/>
              <a:gd name="connsiteX62" fmla="*/ 1293818 w 1378084"/>
              <a:gd name="connsiteY62" fmla="*/ 809956 h 1790285"/>
              <a:gd name="connsiteX63" fmla="*/ 1255139 w 1378084"/>
              <a:gd name="connsiteY63" fmla="*/ 752386 h 1790285"/>
              <a:gd name="connsiteX64" fmla="*/ 1202317 w 1378084"/>
              <a:gd name="connsiteY64" fmla="*/ 681858 h 1790285"/>
              <a:gd name="connsiteX65" fmla="*/ 1193352 w 1378084"/>
              <a:gd name="connsiteY65" fmla="*/ 653774 h 1790285"/>
              <a:gd name="connsiteX66" fmla="*/ 1166921 w 1378084"/>
              <a:gd name="connsiteY66" fmla="*/ 631088 h 1790285"/>
              <a:gd name="connsiteX67" fmla="*/ 1139565 w 1378084"/>
              <a:gd name="connsiteY67" fmla="*/ 593827 h 1790285"/>
              <a:gd name="connsiteX68" fmla="*/ 1133420 w 1378084"/>
              <a:gd name="connsiteY68" fmla="*/ 578490 h 1790285"/>
              <a:gd name="connsiteX69" fmla="*/ 1109347 w 1378084"/>
              <a:gd name="connsiteY69" fmla="*/ 553211 h 1790285"/>
              <a:gd name="connsiteX70" fmla="*/ 1075846 w 1378084"/>
              <a:gd name="connsiteY70" fmla="*/ 516163 h 1790285"/>
              <a:gd name="connsiteX71" fmla="*/ 1036198 w 1378084"/>
              <a:gd name="connsiteY71" fmla="*/ 466156 h 1790285"/>
              <a:gd name="connsiteX72" fmla="*/ 999876 w 1378084"/>
              <a:gd name="connsiteY72" fmla="*/ 423711 h 1790285"/>
              <a:gd name="connsiteX73" fmla="*/ 982410 w 1378084"/>
              <a:gd name="connsiteY73" fmla="*/ 403189 h 1790285"/>
              <a:gd name="connsiteX74" fmla="*/ 964481 w 1378084"/>
              <a:gd name="connsiteY74" fmla="*/ 382668 h 1790285"/>
              <a:gd name="connsiteX75" fmla="*/ 986118 w 1378084"/>
              <a:gd name="connsiteY75" fmla="*/ 258688 h 1790285"/>
              <a:gd name="connsiteX76" fmla="*/ 950259 w 1378084"/>
              <a:gd name="connsiteY76" fmla="*/ 231794 h 1790285"/>
              <a:gd name="connsiteX77" fmla="*/ 932329 w 1378084"/>
              <a:gd name="connsiteY77" fmla="*/ 213864 h 1790285"/>
              <a:gd name="connsiteX78" fmla="*/ 905435 w 1378084"/>
              <a:gd name="connsiteY78" fmla="*/ 204899 h 1790285"/>
              <a:gd name="connsiteX79" fmla="*/ 851647 w 1378084"/>
              <a:gd name="connsiteY79" fmla="*/ 169041 h 1790285"/>
              <a:gd name="connsiteX80" fmla="*/ 833718 w 1378084"/>
              <a:gd name="connsiteY80" fmla="*/ 151111 h 1790285"/>
              <a:gd name="connsiteX81" fmla="*/ 797859 w 1378084"/>
              <a:gd name="connsiteY81" fmla="*/ 142146 h 1790285"/>
              <a:gd name="connsiteX82" fmla="*/ 735106 w 1378084"/>
              <a:gd name="connsiteY82" fmla="*/ 115252 h 1790285"/>
              <a:gd name="connsiteX83" fmla="*/ 717176 w 1378084"/>
              <a:gd name="connsiteY83" fmla="*/ 97323 h 1790285"/>
              <a:gd name="connsiteX84" fmla="*/ 681318 w 1378084"/>
              <a:gd name="connsiteY84" fmla="*/ 79394 h 1790285"/>
              <a:gd name="connsiteX85" fmla="*/ 663388 w 1378084"/>
              <a:gd name="connsiteY85" fmla="*/ 61464 h 1790285"/>
              <a:gd name="connsiteX86" fmla="*/ 636494 w 1378084"/>
              <a:gd name="connsiteY86" fmla="*/ 43535 h 1790285"/>
              <a:gd name="connsiteX87" fmla="*/ 618565 w 1378084"/>
              <a:gd name="connsiteY87" fmla="*/ 25605 h 1790285"/>
              <a:gd name="connsiteX88" fmla="*/ 591671 w 1378084"/>
              <a:gd name="connsiteY88" fmla="*/ 7676 h 1790285"/>
              <a:gd name="connsiteX89" fmla="*/ 542906 w 1378084"/>
              <a:gd name="connsiteY89" fmla="*/ 15525 h 1790285"/>
              <a:gd name="connsiteX90" fmla="*/ 439561 w 1378084"/>
              <a:gd name="connsiteY90" fmla="*/ 65002 h 1790285"/>
              <a:gd name="connsiteX91" fmla="*/ 402619 w 1378084"/>
              <a:gd name="connsiteY91" fmla="*/ 94222 h 1790285"/>
              <a:gd name="connsiteX92" fmla="*/ 332186 w 1378084"/>
              <a:gd name="connsiteY92" fmla="*/ 145925 h 1790285"/>
              <a:gd name="connsiteX0" fmla="*/ 332186 w 1378084"/>
              <a:gd name="connsiteY0" fmla="*/ 145925 h 1790285"/>
              <a:gd name="connsiteX1" fmla="*/ 295735 w 1378084"/>
              <a:gd name="connsiteY1" fmla="*/ 187309 h 1790285"/>
              <a:gd name="connsiteX2" fmla="*/ 251995 w 1378084"/>
              <a:gd name="connsiteY2" fmla="*/ 233974 h 1790285"/>
              <a:gd name="connsiteX3" fmla="*/ 234065 w 1378084"/>
              <a:gd name="connsiteY3" fmla="*/ 251661 h 1790285"/>
              <a:gd name="connsiteX4" fmla="*/ 188158 w 1378084"/>
              <a:gd name="connsiteY4" fmla="*/ 303851 h 1790285"/>
              <a:gd name="connsiteX5" fmla="*/ 175253 w 1378084"/>
              <a:gd name="connsiteY5" fmla="*/ 332345 h 1790285"/>
              <a:gd name="connsiteX6" fmla="*/ 155650 w 1378084"/>
              <a:gd name="connsiteY6" fmla="*/ 348190 h 1790285"/>
              <a:gd name="connsiteX7" fmla="*/ 141660 w 1378084"/>
              <a:gd name="connsiteY7" fmla="*/ 373243 h 1790285"/>
              <a:gd name="connsiteX8" fmla="*/ 120382 w 1378084"/>
              <a:gd name="connsiteY8" fmla="*/ 396453 h 1790285"/>
              <a:gd name="connsiteX9" fmla="*/ 104718 w 1378084"/>
              <a:gd name="connsiteY9" fmla="*/ 425189 h 1790285"/>
              <a:gd name="connsiteX10" fmla="*/ 78907 w 1378084"/>
              <a:gd name="connsiteY10" fmla="*/ 482660 h 1790285"/>
              <a:gd name="connsiteX11" fmla="*/ 66002 w 1378084"/>
              <a:gd name="connsiteY11" fmla="*/ 507712 h 1790285"/>
              <a:gd name="connsiteX12" fmla="*/ 48071 w 1378084"/>
              <a:gd name="connsiteY12" fmla="*/ 532039 h 1790285"/>
              <a:gd name="connsiteX13" fmla="*/ 8965 w 1378084"/>
              <a:gd name="connsiteY13" fmla="*/ 572452 h 1790285"/>
              <a:gd name="connsiteX14" fmla="*/ 0 w 1378084"/>
              <a:gd name="connsiteY14" fmla="*/ 626241 h 1790285"/>
              <a:gd name="connsiteX15" fmla="*/ 8965 w 1378084"/>
              <a:gd name="connsiteY15" fmla="*/ 814499 h 1790285"/>
              <a:gd name="connsiteX16" fmla="*/ 16847 w 1378084"/>
              <a:gd name="connsiteY16" fmla="*/ 837954 h 1790285"/>
              <a:gd name="connsiteX17" fmla="*/ 27486 w 1378084"/>
              <a:gd name="connsiteY17" fmla="*/ 877495 h 1790285"/>
              <a:gd name="connsiteX18" fmla="*/ 38716 w 1378084"/>
              <a:gd name="connsiteY18" fmla="*/ 920719 h 1790285"/>
              <a:gd name="connsiteX19" fmla="*/ 49357 w 1378084"/>
              <a:gd name="connsiteY19" fmla="*/ 967142 h 1790285"/>
              <a:gd name="connsiteX20" fmla="*/ 67285 w 1378084"/>
              <a:gd name="connsiteY20" fmla="*/ 1031978 h 1790285"/>
              <a:gd name="connsiteX21" fmla="*/ 93588 w 1378084"/>
              <a:gd name="connsiteY21" fmla="*/ 1114259 h 1790285"/>
              <a:gd name="connsiteX22" fmla="*/ 100877 w 1378084"/>
              <a:gd name="connsiteY22" fmla="*/ 1141153 h 1790285"/>
              <a:gd name="connsiteX23" fmla="*/ 121074 w 1378084"/>
              <a:gd name="connsiteY23" fmla="*/ 1227360 h 1790285"/>
              <a:gd name="connsiteX24" fmla="*/ 137328 w 1378084"/>
              <a:gd name="connsiteY24" fmla="*/ 1290356 h 1790285"/>
              <a:gd name="connsiteX25" fmla="*/ 158607 w 1378084"/>
              <a:gd name="connsiteY25" fmla="*/ 1342061 h 1790285"/>
              <a:gd name="connsiteX26" fmla="*/ 197223 w 1378084"/>
              <a:gd name="connsiteY26" fmla="*/ 1442029 h 1790285"/>
              <a:gd name="connsiteX27" fmla="*/ 199489 w 1378084"/>
              <a:gd name="connsiteY27" fmla="*/ 1472606 h 1790285"/>
              <a:gd name="connsiteX28" fmla="*/ 207373 w 1378084"/>
              <a:gd name="connsiteY28" fmla="*/ 1501584 h 1790285"/>
              <a:gd name="connsiteX29" fmla="*/ 214662 w 1378084"/>
              <a:gd name="connsiteY29" fmla="*/ 1522954 h 1790285"/>
              <a:gd name="connsiteX30" fmla="*/ 225893 w 1378084"/>
              <a:gd name="connsiteY30" fmla="*/ 1548249 h 1790285"/>
              <a:gd name="connsiteX31" fmla="*/ 242148 w 1378084"/>
              <a:gd name="connsiteY31" fmla="*/ 1578826 h 1790285"/>
              <a:gd name="connsiteX32" fmla="*/ 261161 w 1378084"/>
              <a:gd name="connsiteY32" fmla="*/ 1614685 h 1790285"/>
              <a:gd name="connsiteX33" fmla="*/ 328446 w 1378084"/>
              <a:gd name="connsiteY33" fmla="*/ 1710340 h 1790285"/>
              <a:gd name="connsiteX34" fmla="*/ 353073 w 1378084"/>
              <a:gd name="connsiteY34" fmla="*/ 1741159 h 1790285"/>
              <a:gd name="connsiteX35" fmla="*/ 388340 w 1378084"/>
              <a:gd name="connsiteY35" fmla="*/ 1759331 h 1790285"/>
              <a:gd name="connsiteX36" fmla="*/ 459467 w 1378084"/>
              <a:gd name="connsiteY36" fmla="*/ 1775176 h 1790285"/>
              <a:gd name="connsiteX37" fmla="*/ 618565 w 1378084"/>
              <a:gd name="connsiteY37" fmla="*/ 1702005 h 1790285"/>
              <a:gd name="connsiteX38" fmla="*/ 645459 w 1378084"/>
              <a:gd name="connsiteY38" fmla="*/ 1693041 h 1790285"/>
              <a:gd name="connsiteX39" fmla="*/ 699247 w 1378084"/>
              <a:gd name="connsiteY39" fmla="*/ 1657182 h 1790285"/>
              <a:gd name="connsiteX40" fmla="*/ 735106 w 1378084"/>
              <a:gd name="connsiteY40" fmla="*/ 1621323 h 1790285"/>
              <a:gd name="connsiteX41" fmla="*/ 762000 w 1378084"/>
              <a:gd name="connsiteY41" fmla="*/ 1603394 h 1790285"/>
              <a:gd name="connsiteX42" fmla="*/ 797859 w 1378084"/>
              <a:gd name="connsiteY42" fmla="*/ 1567535 h 1790285"/>
              <a:gd name="connsiteX43" fmla="*/ 833718 w 1378084"/>
              <a:gd name="connsiteY43" fmla="*/ 1531676 h 1790285"/>
              <a:gd name="connsiteX44" fmla="*/ 851647 w 1378084"/>
              <a:gd name="connsiteY44" fmla="*/ 1513746 h 1790285"/>
              <a:gd name="connsiteX45" fmla="*/ 878541 w 1378084"/>
              <a:gd name="connsiteY45" fmla="*/ 1495817 h 1790285"/>
              <a:gd name="connsiteX46" fmla="*/ 896471 w 1378084"/>
              <a:gd name="connsiteY46" fmla="*/ 1477888 h 1790285"/>
              <a:gd name="connsiteX47" fmla="*/ 932329 w 1378084"/>
              <a:gd name="connsiteY47" fmla="*/ 1459958 h 1790285"/>
              <a:gd name="connsiteX48" fmla="*/ 950259 w 1378084"/>
              <a:gd name="connsiteY48" fmla="*/ 1442029 h 1790285"/>
              <a:gd name="connsiteX49" fmla="*/ 986118 w 1378084"/>
              <a:gd name="connsiteY49" fmla="*/ 1424099 h 1790285"/>
              <a:gd name="connsiteX50" fmla="*/ 1039906 w 1378084"/>
              <a:gd name="connsiteY50" fmla="*/ 1370311 h 1790285"/>
              <a:gd name="connsiteX51" fmla="*/ 1075765 w 1378084"/>
              <a:gd name="connsiteY51" fmla="*/ 1325488 h 1790285"/>
              <a:gd name="connsiteX52" fmla="*/ 1111623 w 1378084"/>
              <a:gd name="connsiteY52" fmla="*/ 1280664 h 1790285"/>
              <a:gd name="connsiteX53" fmla="*/ 1174376 w 1378084"/>
              <a:gd name="connsiteY53" fmla="*/ 1208946 h 1790285"/>
              <a:gd name="connsiteX54" fmla="*/ 1228165 w 1378084"/>
              <a:gd name="connsiteY54" fmla="*/ 1173088 h 1790285"/>
              <a:gd name="connsiteX55" fmla="*/ 1246094 w 1378084"/>
              <a:gd name="connsiteY55" fmla="*/ 1155158 h 1790285"/>
              <a:gd name="connsiteX56" fmla="*/ 1272988 w 1378084"/>
              <a:gd name="connsiteY56" fmla="*/ 1137229 h 1790285"/>
              <a:gd name="connsiteX57" fmla="*/ 1308847 w 1378084"/>
              <a:gd name="connsiteY57" fmla="*/ 1092405 h 1790285"/>
              <a:gd name="connsiteX58" fmla="*/ 1353671 w 1378084"/>
              <a:gd name="connsiteY58" fmla="*/ 1047582 h 1790285"/>
              <a:gd name="connsiteX59" fmla="*/ 1362635 w 1378084"/>
              <a:gd name="connsiteY59" fmla="*/ 1011723 h 1790285"/>
              <a:gd name="connsiteX60" fmla="*/ 1371600 w 1378084"/>
              <a:gd name="connsiteY60" fmla="*/ 984829 h 1790285"/>
              <a:gd name="connsiteX61" fmla="*/ 1342388 w 1378084"/>
              <a:gd name="connsiteY61" fmla="*/ 915703 h 1790285"/>
              <a:gd name="connsiteX62" fmla="*/ 1293818 w 1378084"/>
              <a:gd name="connsiteY62" fmla="*/ 809956 h 1790285"/>
              <a:gd name="connsiteX63" fmla="*/ 1255139 w 1378084"/>
              <a:gd name="connsiteY63" fmla="*/ 752386 h 1790285"/>
              <a:gd name="connsiteX64" fmla="*/ 1202317 w 1378084"/>
              <a:gd name="connsiteY64" fmla="*/ 681858 h 1790285"/>
              <a:gd name="connsiteX65" fmla="*/ 1193352 w 1378084"/>
              <a:gd name="connsiteY65" fmla="*/ 653774 h 1790285"/>
              <a:gd name="connsiteX66" fmla="*/ 1166921 w 1378084"/>
              <a:gd name="connsiteY66" fmla="*/ 631088 h 1790285"/>
              <a:gd name="connsiteX67" fmla="*/ 1139565 w 1378084"/>
              <a:gd name="connsiteY67" fmla="*/ 593827 h 1790285"/>
              <a:gd name="connsiteX68" fmla="*/ 1133420 w 1378084"/>
              <a:gd name="connsiteY68" fmla="*/ 578490 h 1790285"/>
              <a:gd name="connsiteX69" fmla="*/ 1109347 w 1378084"/>
              <a:gd name="connsiteY69" fmla="*/ 553211 h 1790285"/>
              <a:gd name="connsiteX70" fmla="*/ 1075846 w 1378084"/>
              <a:gd name="connsiteY70" fmla="*/ 516163 h 1790285"/>
              <a:gd name="connsiteX71" fmla="*/ 1036198 w 1378084"/>
              <a:gd name="connsiteY71" fmla="*/ 466156 h 1790285"/>
              <a:gd name="connsiteX72" fmla="*/ 999876 w 1378084"/>
              <a:gd name="connsiteY72" fmla="*/ 423711 h 1790285"/>
              <a:gd name="connsiteX73" fmla="*/ 982410 w 1378084"/>
              <a:gd name="connsiteY73" fmla="*/ 403189 h 1790285"/>
              <a:gd name="connsiteX74" fmla="*/ 964481 w 1378084"/>
              <a:gd name="connsiteY74" fmla="*/ 382668 h 1790285"/>
              <a:gd name="connsiteX75" fmla="*/ 924835 w 1378084"/>
              <a:gd name="connsiteY75" fmla="*/ 333850 h 1790285"/>
              <a:gd name="connsiteX76" fmla="*/ 950259 w 1378084"/>
              <a:gd name="connsiteY76" fmla="*/ 231794 h 1790285"/>
              <a:gd name="connsiteX77" fmla="*/ 932329 w 1378084"/>
              <a:gd name="connsiteY77" fmla="*/ 213864 h 1790285"/>
              <a:gd name="connsiteX78" fmla="*/ 905435 w 1378084"/>
              <a:gd name="connsiteY78" fmla="*/ 204899 h 1790285"/>
              <a:gd name="connsiteX79" fmla="*/ 851647 w 1378084"/>
              <a:gd name="connsiteY79" fmla="*/ 169041 h 1790285"/>
              <a:gd name="connsiteX80" fmla="*/ 833718 w 1378084"/>
              <a:gd name="connsiteY80" fmla="*/ 151111 h 1790285"/>
              <a:gd name="connsiteX81" fmla="*/ 797859 w 1378084"/>
              <a:gd name="connsiteY81" fmla="*/ 142146 h 1790285"/>
              <a:gd name="connsiteX82" fmla="*/ 735106 w 1378084"/>
              <a:gd name="connsiteY82" fmla="*/ 115252 h 1790285"/>
              <a:gd name="connsiteX83" fmla="*/ 717176 w 1378084"/>
              <a:gd name="connsiteY83" fmla="*/ 97323 h 1790285"/>
              <a:gd name="connsiteX84" fmla="*/ 681318 w 1378084"/>
              <a:gd name="connsiteY84" fmla="*/ 79394 h 1790285"/>
              <a:gd name="connsiteX85" fmla="*/ 663388 w 1378084"/>
              <a:gd name="connsiteY85" fmla="*/ 61464 h 1790285"/>
              <a:gd name="connsiteX86" fmla="*/ 636494 w 1378084"/>
              <a:gd name="connsiteY86" fmla="*/ 43535 h 1790285"/>
              <a:gd name="connsiteX87" fmla="*/ 618565 w 1378084"/>
              <a:gd name="connsiteY87" fmla="*/ 25605 h 1790285"/>
              <a:gd name="connsiteX88" fmla="*/ 591671 w 1378084"/>
              <a:gd name="connsiteY88" fmla="*/ 7676 h 1790285"/>
              <a:gd name="connsiteX89" fmla="*/ 542906 w 1378084"/>
              <a:gd name="connsiteY89" fmla="*/ 15525 h 1790285"/>
              <a:gd name="connsiteX90" fmla="*/ 439561 w 1378084"/>
              <a:gd name="connsiteY90" fmla="*/ 65002 h 1790285"/>
              <a:gd name="connsiteX91" fmla="*/ 402619 w 1378084"/>
              <a:gd name="connsiteY91" fmla="*/ 94222 h 1790285"/>
              <a:gd name="connsiteX92" fmla="*/ 332186 w 1378084"/>
              <a:gd name="connsiteY92" fmla="*/ 145925 h 1790285"/>
              <a:gd name="connsiteX0" fmla="*/ 332186 w 1378084"/>
              <a:gd name="connsiteY0" fmla="*/ 145925 h 1790285"/>
              <a:gd name="connsiteX1" fmla="*/ 295735 w 1378084"/>
              <a:gd name="connsiteY1" fmla="*/ 187309 h 1790285"/>
              <a:gd name="connsiteX2" fmla="*/ 251995 w 1378084"/>
              <a:gd name="connsiteY2" fmla="*/ 233974 h 1790285"/>
              <a:gd name="connsiteX3" fmla="*/ 234065 w 1378084"/>
              <a:gd name="connsiteY3" fmla="*/ 251661 h 1790285"/>
              <a:gd name="connsiteX4" fmla="*/ 188158 w 1378084"/>
              <a:gd name="connsiteY4" fmla="*/ 303851 h 1790285"/>
              <a:gd name="connsiteX5" fmla="*/ 175253 w 1378084"/>
              <a:gd name="connsiteY5" fmla="*/ 332345 h 1790285"/>
              <a:gd name="connsiteX6" fmla="*/ 155650 w 1378084"/>
              <a:gd name="connsiteY6" fmla="*/ 348190 h 1790285"/>
              <a:gd name="connsiteX7" fmla="*/ 141660 w 1378084"/>
              <a:gd name="connsiteY7" fmla="*/ 373243 h 1790285"/>
              <a:gd name="connsiteX8" fmla="*/ 120382 w 1378084"/>
              <a:gd name="connsiteY8" fmla="*/ 396453 h 1790285"/>
              <a:gd name="connsiteX9" fmla="*/ 104718 w 1378084"/>
              <a:gd name="connsiteY9" fmla="*/ 425189 h 1790285"/>
              <a:gd name="connsiteX10" fmla="*/ 78907 w 1378084"/>
              <a:gd name="connsiteY10" fmla="*/ 482660 h 1790285"/>
              <a:gd name="connsiteX11" fmla="*/ 66002 w 1378084"/>
              <a:gd name="connsiteY11" fmla="*/ 507712 h 1790285"/>
              <a:gd name="connsiteX12" fmla="*/ 48071 w 1378084"/>
              <a:gd name="connsiteY12" fmla="*/ 532039 h 1790285"/>
              <a:gd name="connsiteX13" fmla="*/ 8965 w 1378084"/>
              <a:gd name="connsiteY13" fmla="*/ 572452 h 1790285"/>
              <a:gd name="connsiteX14" fmla="*/ 0 w 1378084"/>
              <a:gd name="connsiteY14" fmla="*/ 626241 h 1790285"/>
              <a:gd name="connsiteX15" fmla="*/ 8965 w 1378084"/>
              <a:gd name="connsiteY15" fmla="*/ 814499 h 1790285"/>
              <a:gd name="connsiteX16" fmla="*/ 16847 w 1378084"/>
              <a:gd name="connsiteY16" fmla="*/ 837954 h 1790285"/>
              <a:gd name="connsiteX17" fmla="*/ 27486 w 1378084"/>
              <a:gd name="connsiteY17" fmla="*/ 877495 h 1790285"/>
              <a:gd name="connsiteX18" fmla="*/ 38716 w 1378084"/>
              <a:gd name="connsiteY18" fmla="*/ 920719 h 1790285"/>
              <a:gd name="connsiteX19" fmla="*/ 49357 w 1378084"/>
              <a:gd name="connsiteY19" fmla="*/ 967142 h 1790285"/>
              <a:gd name="connsiteX20" fmla="*/ 67285 w 1378084"/>
              <a:gd name="connsiteY20" fmla="*/ 1031978 h 1790285"/>
              <a:gd name="connsiteX21" fmla="*/ 93588 w 1378084"/>
              <a:gd name="connsiteY21" fmla="*/ 1114259 h 1790285"/>
              <a:gd name="connsiteX22" fmla="*/ 100877 w 1378084"/>
              <a:gd name="connsiteY22" fmla="*/ 1141153 h 1790285"/>
              <a:gd name="connsiteX23" fmla="*/ 121074 w 1378084"/>
              <a:gd name="connsiteY23" fmla="*/ 1227360 h 1790285"/>
              <a:gd name="connsiteX24" fmla="*/ 137328 w 1378084"/>
              <a:gd name="connsiteY24" fmla="*/ 1290356 h 1790285"/>
              <a:gd name="connsiteX25" fmla="*/ 158607 w 1378084"/>
              <a:gd name="connsiteY25" fmla="*/ 1342061 h 1790285"/>
              <a:gd name="connsiteX26" fmla="*/ 197223 w 1378084"/>
              <a:gd name="connsiteY26" fmla="*/ 1442029 h 1790285"/>
              <a:gd name="connsiteX27" fmla="*/ 199489 w 1378084"/>
              <a:gd name="connsiteY27" fmla="*/ 1472606 h 1790285"/>
              <a:gd name="connsiteX28" fmla="*/ 207373 w 1378084"/>
              <a:gd name="connsiteY28" fmla="*/ 1501584 h 1790285"/>
              <a:gd name="connsiteX29" fmla="*/ 214662 w 1378084"/>
              <a:gd name="connsiteY29" fmla="*/ 1522954 h 1790285"/>
              <a:gd name="connsiteX30" fmla="*/ 225893 w 1378084"/>
              <a:gd name="connsiteY30" fmla="*/ 1548249 h 1790285"/>
              <a:gd name="connsiteX31" fmla="*/ 242148 w 1378084"/>
              <a:gd name="connsiteY31" fmla="*/ 1578826 h 1790285"/>
              <a:gd name="connsiteX32" fmla="*/ 261161 w 1378084"/>
              <a:gd name="connsiteY32" fmla="*/ 1614685 h 1790285"/>
              <a:gd name="connsiteX33" fmla="*/ 328446 w 1378084"/>
              <a:gd name="connsiteY33" fmla="*/ 1710340 h 1790285"/>
              <a:gd name="connsiteX34" fmla="*/ 353073 w 1378084"/>
              <a:gd name="connsiteY34" fmla="*/ 1741159 h 1790285"/>
              <a:gd name="connsiteX35" fmla="*/ 388340 w 1378084"/>
              <a:gd name="connsiteY35" fmla="*/ 1759331 h 1790285"/>
              <a:gd name="connsiteX36" fmla="*/ 459467 w 1378084"/>
              <a:gd name="connsiteY36" fmla="*/ 1775176 h 1790285"/>
              <a:gd name="connsiteX37" fmla="*/ 618565 w 1378084"/>
              <a:gd name="connsiteY37" fmla="*/ 1702005 h 1790285"/>
              <a:gd name="connsiteX38" fmla="*/ 645459 w 1378084"/>
              <a:gd name="connsiteY38" fmla="*/ 1693041 h 1790285"/>
              <a:gd name="connsiteX39" fmla="*/ 699247 w 1378084"/>
              <a:gd name="connsiteY39" fmla="*/ 1657182 h 1790285"/>
              <a:gd name="connsiteX40" fmla="*/ 735106 w 1378084"/>
              <a:gd name="connsiteY40" fmla="*/ 1621323 h 1790285"/>
              <a:gd name="connsiteX41" fmla="*/ 762000 w 1378084"/>
              <a:gd name="connsiteY41" fmla="*/ 1603394 h 1790285"/>
              <a:gd name="connsiteX42" fmla="*/ 797859 w 1378084"/>
              <a:gd name="connsiteY42" fmla="*/ 1567535 h 1790285"/>
              <a:gd name="connsiteX43" fmla="*/ 833718 w 1378084"/>
              <a:gd name="connsiteY43" fmla="*/ 1531676 h 1790285"/>
              <a:gd name="connsiteX44" fmla="*/ 851647 w 1378084"/>
              <a:gd name="connsiteY44" fmla="*/ 1513746 h 1790285"/>
              <a:gd name="connsiteX45" fmla="*/ 878541 w 1378084"/>
              <a:gd name="connsiteY45" fmla="*/ 1495817 h 1790285"/>
              <a:gd name="connsiteX46" fmla="*/ 896471 w 1378084"/>
              <a:gd name="connsiteY46" fmla="*/ 1477888 h 1790285"/>
              <a:gd name="connsiteX47" fmla="*/ 932329 w 1378084"/>
              <a:gd name="connsiteY47" fmla="*/ 1459958 h 1790285"/>
              <a:gd name="connsiteX48" fmla="*/ 950259 w 1378084"/>
              <a:gd name="connsiteY48" fmla="*/ 1442029 h 1790285"/>
              <a:gd name="connsiteX49" fmla="*/ 986118 w 1378084"/>
              <a:gd name="connsiteY49" fmla="*/ 1424099 h 1790285"/>
              <a:gd name="connsiteX50" fmla="*/ 1039906 w 1378084"/>
              <a:gd name="connsiteY50" fmla="*/ 1370311 h 1790285"/>
              <a:gd name="connsiteX51" fmla="*/ 1075765 w 1378084"/>
              <a:gd name="connsiteY51" fmla="*/ 1325488 h 1790285"/>
              <a:gd name="connsiteX52" fmla="*/ 1111623 w 1378084"/>
              <a:gd name="connsiteY52" fmla="*/ 1280664 h 1790285"/>
              <a:gd name="connsiteX53" fmla="*/ 1174376 w 1378084"/>
              <a:gd name="connsiteY53" fmla="*/ 1208946 h 1790285"/>
              <a:gd name="connsiteX54" fmla="*/ 1228165 w 1378084"/>
              <a:gd name="connsiteY54" fmla="*/ 1173088 h 1790285"/>
              <a:gd name="connsiteX55" fmla="*/ 1246094 w 1378084"/>
              <a:gd name="connsiteY55" fmla="*/ 1155158 h 1790285"/>
              <a:gd name="connsiteX56" fmla="*/ 1272988 w 1378084"/>
              <a:gd name="connsiteY56" fmla="*/ 1137229 h 1790285"/>
              <a:gd name="connsiteX57" fmla="*/ 1308847 w 1378084"/>
              <a:gd name="connsiteY57" fmla="*/ 1092405 h 1790285"/>
              <a:gd name="connsiteX58" fmla="*/ 1353671 w 1378084"/>
              <a:gd name="connsiteY58" fmla="*/ 1047582 h 1790285"/>
              <a:gd name="connsiteX59" fmla="*/ 1362635 w 1378084"/>
              <a:gd name="connsiteY59" fmla="*/ 1011723 h 1790285"/>
              <a:gd name="connsiteX60" fmla="*/ 1371600 w 1378084"/>
              <a:gd name="connsiteY60" fmla="*/ 984829 h 1790285"/>
              <a:gd name="connsiteX61" fmla="*/ 1342388 w 1378084"/>
              <a:gd name="connsiteY61" fmla="*/ 915703 h 1790285"/>
              <a:gd name="connsiteX62" fmla="*/ 1293818 w 1378084"/>
              <a:gd name="connsiteY62" fmla="*/ 809956 h 1790285"/>
              <a:gd name="connsiteX63" fmla="*/ 1255139 w 1378084"/>
              <a:gd name="connsiteY63" fmla="*/ 752386 h 1790285"/>
              <a:gd name="connsiteX64" fmla="*/ 1202317 w 1378084"/>
              <a:gd name="connsiteY64" fmla="*/ 681858 h 1790285"/>
              <a:gd name="connsiteX65" fmla="*/ 1193352 w 1378084"/>
              <a:gd name="connsiteY65" fmla="*/ 653774 h 1790285"/>
              <a:gd name="connsiteX66" fmla="*/ 1166921 w 1378084"/>
              <a:gd name="connsiteY66" fmla="*/ 631088 h 1790285"/>
              <a:gd name="connsiteX67" fmla="*/ 1139565 w 1378084"/>
              <a:gd name="connsiteY67" fmla="*/ 593827 h 1790285"/>
              <a:gd name="connsiteX68" fmla="*/ 1133420 w 1378084"/>
              <a:gd name="connsiteY68" fmla="*/ 578490 h 1790285"/>
              <a:gd name="connsiteX69" fmla="*/ 1109347 w 1378084"/>
              <a:gd name="connsiteY69" fmla="*/ 553211 h 1790285"/>
              <a:gd name="connsiteX70" fmla="*/ 1075846 w 1378084"/>
              <a:gd name="connsiteY70" fmla="*/ 516163 h 1790285"/>
              <a:gd name="connsiteX71" fmla="*/ 1036198 w 1378084"/>
              <a:gd name="connsiteY71" fmla="*/ 466156 h 1790285"/>
              <a:gd name="connsiteX72" fmla="*/ 999876 w 1378084"/>
              <a:gd name="connsiteY72" fmla="*/ 423711 h 1790285"/>
              <a:gd name="connsiteX73" fmla="*/ 982410 w 1378084"/>
              <a:gd name="connsiteY73" fmla="*/ 403189 h 1790285"/>
              <a:gd name="connsiteX74" fmla="*/ 964481 w 1378084"/>
              <a:gd name="connsiteY74" fmla="*/ 382668 h 1790285"/>
              <a:gd name="connsiteX75" fmla="*/ 924835 w 1378084"/>
              <a:gd name="connsiteY75" fmla="*/ 333850 h 1790285"/>
              <a:gd name="connsiteX76" fmla="*/ 896048 w 1378084"/>
              <a:gd name="connsiteY76" fmla="*/ 299181 h 1790285"/>
              <a:gd name="connsiteX77" fmla="*/ 932329 w 1378084"/>
              <a:gd name="connsiteY77" fmla="*/ 213864 h 1790285"/>
              <a:gd name="connsiteX78" fmla="*/ 905435 w 1378084"/>
              <a:gd name="connsiteY78" fmla="*/ 204899 h 1790285"/>
              <a:gd name="connsiteX79" fmla="*/ 851647 w 1378084"/>
              <a:gd name="connsiteY79" fmla="*/ 169041 h 1790285"/>
              <a:gd name="connsiteX80" fmla="*/ 833718 w 1378084"/>
              <a:gd name="connsiteY80" fmla="*/ 151111 h 1790285"/>
              <a:gd name="connsiteX81" fmla="*/ 797859 w 1378084"/>
              <a:gd name="connsiteY81" fmla="*/ 142146 h 1790285"/>
              <a:gd name="connsiteX82" fmla="*/ 735106 w 1378084"/>
              <a:gd name="connsiteY82" fmla="*/ 115252 h 1790285"/>
              <a:gd name="connsiteX83" fmla="*/ 717176 w 1378084"/>
              <a:gd name="connsiteY83" fmla="*/ 97323 h 1790285"/>
              <a:gd name="connsiteX84" fmla="*/ 681318 w 1378084"/>
              <a:gd name="connsiteY84" fmla="*/ 79394 h 1790285"/>
              <a:gd name="connsiteX85" fmla="*/ 663388 w 1378084"/>
              <a:gd name="connsiteY85" fmla="*/ 61464 h 1790285"/>
              <a:gd name="connsiteX86" fmla="*/ 636494 w 1378084"/>
              <a:gd name="connsiteY86" fmla="*/ 43535 h 1790285"/>
              <a:gd name="connsiteX87" fmla="*/ 618565 w 1378084"/>
              <a:gd name="connsiteY87" fmla="*/ 25605 h 1790285"/>
              <a:gd name="connsiteX88" fmla="*/ 591671 w 1378084"/>
              <a:gd name="connsiteY88" fmla="*/ 7676 h 1790285"/>
              <a:gd name="connsiteX89" fmla="*/ 542906 w 1378084"/>
              <a:gd name="connsiteY89" fmla="*/ 15525 h 1790285"/>
              <a:gd name="connsiteX90" fmla="*/ 439561 w 1378084"/>
              <a:gd name="connsiteY90" fmla="*/ 65002 h 1790285"/>
              <a:gd name="connsiteX91" fmla="*/ 402619 w 1378084"/>
              <a:gd name="connsiteY91" fmla="*/ 94222 h 1790285"/>
              <a:gd name="connsiteX92" fmla="*/ 332186 w 1378084"/>
              <a:gd name="connsiteY92" fmla="*/ 145925 h 1790285"/>
              <a:gd name="connsiteX0" fmla="*/ 332186 w 1378084"/>
              <a:gd name="connsiteY0" fmla="*/ 145925 h 1790285"/>
              <a:gd name="connsiteX1" fmla="*/ 295735 w 1378084"/>
              <a:gd name="connsiteY1" fmla="*/ 187309 h 1790285"/>
              <a:gd name="connsiteX2" fmla="*/ 251995 w 1378084"/>
              <a:gd name="connsiteY2" fmla="*/ 233974 h 1790285"/>
              <a:gd name="connsiteX3" fmla="*/ 234065 w 1378084"/>
              <a:gd name="connsiteY3" fmla="*/ 251661 h 1790285"/>
              <a:gd name="connsiteX4" fmla="*/ 188158 w 1378084"/>
              <a:gd name="connsiteY4" fmla="*/ 303851 h 1790285"/>
              <a:gd name="connsiteX5" fmla="*/ 175253 w 1378084"/>
              <a:gd name="connsiteY5" fmla="*/ 332345 h 1790285"/>
              <a:gd name="connsiteX6" fmla="*/ 155650 w 1378084"/>
              <a:gd name="connsiteY6" fmla="*/ 348190 h 1790285"/>
              <a:gd name="connsiteX7" fmla="*/ 141660 w 1378084"/>
              <a:gd name="connsiteY7" fmla="*/ 373243 h 1790285"/>
              <a:gd name="connsiteX8" fmla="*/ 120382 w 1378084"/>
              <a:gd name="connsiteY8" fmla="*/ 396453 h 1790285"/>
              <a:gd name="connsiteX9" fmla="*/ 104718 w 1378084"/>
              <a:gd name="connsiteY9" fmla="*/ 425189 h 1790285"/>
              <a:gd name="connsiteX10" fmla="*/ 78907 w 1378084"/>
              <a:gd name="connsiteY10" fmla="*/ 482660 h 1790285"/>
              <a:gd name="connsiteX11" fmla="*/ 66002 w 1378084"/>
              <a:gd name="connsiteY11" fmla="*/ 507712 h 1790285"/>
              <a:gd name="connsiteX12" fmla="*/ 48071 w 1378084"/>
              <a:gd name="connsiteY12" fmla="*/ 532039 h 1790285"/>
              <a:gd name="connsiteX13" fmla="*/ 8965 w 1378084"/>
              <a:gd name="connsiteY13" fmla="*/ 572452 h 1790285"/>
              <a:gd name="connsiteX14" fmla="*/ 0 w 1378084"/>
              <a:gd name="connsiteY14" fmla="*/ 626241 h 1790285"/>
              <a:gd name="connsiteX15" fmla="*/ 8965 w 1378084"/>
              <a:gd name="connsiteY15" fmla="*/ 814499 h 1790285"/>
              <a:gd name="connsiteX16" fmla="*/ 16847 w 1378084"/>
              <a:gd name="connsiteY16" fmla="*/ 837954 h 1790285"/>
              <a:gd name="connsiteX17" fmla="*/ 27486 w 1378084"/>
              <a:gd name="connsiteY17" fmla="*/ 877495 h 1790285"/>
              <a:gd name="connsiteX18" fmla="*/ 38716 w 1378084"/>
              <a:gd name="connsiteY18" fmla="*/ 920719 h 1790285"/>
              <a:gd name="connsiteX19" fmla="*/ 49357 w 1378084"/>
              <a:gd name="connsiteY19" fmla="*/ 967142 h 1790285"/>
              <a:gd name="connsiteX20" fmla="*/ 67285 w 1378084"/>
              <a:gd name="connsiteY20" fmla="*/ 1031978 h 1790285"/>
              <a:gd name="connsiteX21" fmla="*/ 93588 w 1378084"/>
              <a:gd name="connsiteY21" fmla="*/ 1114259 h 1790285"/>
              <a:gd name="connsiteX22" fmla="*/ 100877 w 1378084"/>
              <a:gd name="connsiteY22" fmla="*/ 1141153 h 1790285"/>
              <a:gd name="connsiteX23" fmla="*/ 121074 w 1378084"/>
              <a:gd name="connsiteY23" fmla="*/ 1227360 h 1790285"/>
              <a:gd name="connsiteX24" fmla="*/ 137328 w 1378084"/>
              <a:gd name="connsiteY24" fmla="*/ 1290356 h 1790285"/>
              <a:gd name="connsiteX25" fmla="*/ 158607 w 1378084"/>
              <a:gd name="connsiteY25" fmla="*/ 1342061 h 1790285"/>
              <a:gd name="connsiteX26" fmla="*/ 197223 w 1378084"/>
              <a:gd name="connsiteY26" fmla="*/ 1442029 h 1790285"/>
              <a:gd name="connsiteX27" fmla="*/ 199489 w 1378084"/>
              <a:gd name="connsiteY27" fmla="*/ 1472606 h 1790285"/>
              <a:gd name="connsiteX28" fmla="*/ 207373 w 1378084"/>
              <a:gd name="connsiteY28" fmla="*/ 1501584 h 1790285"/>
              <a:gd name="connsiteX29" fmla="*/ 214662 w 1378084"/>
              <a:gd name="connsiteY29" fmla="*/ 1522954 h 1790285"/>
              <a:gd name="connsiteX30" fmla="*/ 225893 w 1378084"/>
              <a:gd name="connsiteY30" fmla="*/ 1548249 h 1790285"/>
              <a:gd name="connsiteX31" fmla="*/ 242148 w 1378084"/>
              <a:gd name="connsiteY31" fmla="*/ 1578826 h 1790285"/>
              <a:gd name="connsiteX32" fmla="*/ 261161 w 1378084"/>
              <a:gd name="connsiteY32" fmla="*/ 1614685 h 1790285"/>
              <a:gd name="connsiteX33" fmla="*/ 328446 w 1378084"/>
              <a:gd name="connsiteY33" fmla="*/ 1710340 h 1790285"/>
              <a:gd name="connsiteX34" fmla="*/ 353073 w 1378084"/>
              <a:gd name="connsiteY34" fmla="*/ 1741159 h 1790285"/>
              <a:gd name="connsiteX35" fmla="*/ 388340 w 1378084"/>
              <a:gd name="connsiteY35" fmla="*/ 1759331 h 1790285"/>
              <a:gd name="connsiteX36" fmla="*/ 459467 w 1378084"/>
              <a:gd name="connsiteY36" fmla="*/ 1775176 h 1790285"/>
              <a:gd name="connsiteX37" fmla="*/ 618565 w 1378084"/>
              <a:gd name="connsiteY37" fmla="*/ 1702005 h 1790285"/>
              <a:gd name="connsiteX38" fmla="*/ 645459 w 1378084"/>
              <a:gd name="connsiteY38" fmla="*/ 1693041 h 1790285"/>
              <a:gd name="connsiteX39" fmla="*/ 699247 w 1378084"/>
              <a:gd name="connsiteY39" fmla="*/ 1657182 h 1790285"/>
              <a:gd name="connsiteX40" fmla="*/ 735106 w 1378084"/>
              <a:gd name="connsiteY40" fmla="*/ 1621323 h 1790285"/>
              <a:gd name="connsiteX41" fmla="*/ 762000 w 1378084"/>
              <a:gd name="connsiteY41" fmla="*/ 1603394 h 1790285"/>
              <a:gd name="connsiteX42" fmla="*/ 797859 w 1378084"/>
              <a:gd name="connsiteY42" fmla="*/ 1567535 h 1790285"/>
              <a:gd name="connsiteX43" fmla="*/ 833718 w 1378084"/>
              <a:gd name="connsiteY43" fmla="*/ 1531676 h 1790285"/>
              <a:gd name="connsiteX44" fmla="*/ 851647 w 1378084"/>
              <a:gd name="connsiteY44" fmla="*/ 1513746 h 1790285"/>
              <a:gd name="connsiteX45" fmla="*/ 878541 w 1378084"/>
              <a:gd name="connsiteY45" fmla="*/ 1495817 h 1790285"/>
              <a:gd name="connsiteX46" fmla="*/ 896471 w 1378084"/>
              <a:gd name="connsiteY46" fmla="*/ 1477888 h 1790285"/>
              <a:gd name="connsiteX47" fmla="*/ 932329 w 1378084"/>
              <a:gd name="connsiteY47" fmla="*/ 1459958 h 1790285"/>
              <a:gd name="connsiteX48" fmla="*/ 950259 w 1378084"/>
              <a:gd name="connsiteY48" fmla="*/ 1442029 h 1790285"/>
              <a:gd name="connsiteX49" fmla="*/ 986118 w 1378084"/>
              <a:gd name="connsiteY49" fmla="*/ 1424099 h 1790285"/>
              <a:gd name="connsiteX50" fmla="*/ 1039906 w 1378084"/>
              <a:gd name="connsiteY50" fmla="*/ 1370311 h 1790285"/>
              <a:gd name="connsiteX51" fmla="*/ 1075765 w 1378084"/>
              <a:gd name="connsiteY51" fmla="*/ 1325488 h 1790285"/>
              <a:gd name="connsiteX52" fmla="*/ 1111623 w 1378084"/>
              <a:gd name="connsiteY52" fmla="*/ 1280664 h 1790285"/>
              <a:gd name="connsiteX53" fmla="*/ 1174376 w 1378084"/>
              <a:gd name="connsiteY53" fmla="*/ 1208946 h 1790285"/>
              <a:gd name="connsiteX54" fmla="*/ 1228165 w 1378084"/>
              <a:gd name="connsiteY54" fmla="*/ 1173088 h 1790285"/>
              <a:gd name="connsiteX55" fmla="*/ 1246094 w 1378084"/>
              <a:gd name="connsiteY55" fmla="*/ 1155158 h 1790285"/>
              <a:gd name="connsiteX56" fmla="*/ 1272988 w 1378084"/>
              <a:gd name="connsiteY56" fmla="*/ 1137229 h 1790285"/>
              <a:gd name="connsiteX57" fmla="*/ 1308847 w 1378084"/>
              <a:gd name="connsiteY57" fmla="*/ 1092405 h 1790285"/>
              <a:gd name="connsiteX58" fmla="*/ 1353671 w 1378084"/>
              <a:gd name="connsiteY58" fmla="*/ 1047582 h 1790285"/>
              <a:gd name="connsiteX59" fmla="*/ 1362635 w 1378084"/>
              <a:gd name="connsiteY59" fmla="*/ 1011723 h 1790285"/>
              <a:gd name="connsiteX60" fmla="*/ 1371600 w 1378084"/>
              <a:gd name="connsiteY60" fmla="*/ 984829 h 1790285"/>
              <a:gd name="connsiteX61" fmla="*/ 1342388 w 1378084"/>
              <a:gd name="connsiteY61" fmla="*/ 915703 h 1790285"/>
              <a:gd name="connsiteX62" fmla="*/ 1293818 w 1378084"/>
              <a:gd name="connsiteY62" fmla="*/ 809956 h 1790285"/>
              <a:gd name="connsiteX63" fmla="*/ 1255139 w 1378084"/>
              <a:gd name="connsiteY63" fmla="*/ 752386 h 1790285"/>
              <a:gd name="connsiteX64" fmla="*/ 1202317 w 1378084"/>
              <a:gd name="connsiteY64" fmla="*/ 681858 h 1790285"/>
              <a:gd name="connsiteX65" fmla="*/ 1193352 w 1378084"/>
              <a:gd name="connsiteY65" fmla="*/ 653774 h 1790285"/>
              <a:gd name="connsiteX66" fmla="*/ 1166921 w 1378084"/>
              <a:gd name="connsiteY66" fmla="*/ 631088 h 1790285"/>
              <a:gd name="connsiteX67" fmla="*/ 1139565 w 1378084"/>
              <a:gd name="connsiteY67" fmla="*/ 593827 h 1790285"/>
              <a:gd name="connsiteX68" fmla="*/ 1133420 w 1378084"/>
              <a:gd name="connsiteY68" fmla="*/ 578490 h 1790285"/>
              <a:gd name="connsiteX69" fmla="*/ 1109347 w 1378084"/>
              <a:gd name="connsiteY69" fmla="*/ 553211 h 1790285"/>
              <a:gd name="connsiteX70" fmla="*/ 1075846 w 1378084"/>
              <a:gd name="connsiteY70" fmla="*/ 516163 h 1790285"/>
              <a:gd name="connsiteX71" fmla="*/ 1036198 w 1378084"/>
              <a:gd name="connsiteY71" fmla="*/ 466156 h 1790285"/>
              <a:gd name="connsiteX72" fmla="*/ 999876 w 1378084"/>
              <a:gd name="connsiteY72" fmla="*/ 423711 h 1790285"/>
              <a:gd name="connsiteX73" fmla="*/ 982410 w 1378084"/>
              <a:gd name="connsiteY73" fmla="*/ 403189 h 1790285"/>
              <a:gd name="connsiteX74" fmla="*/ 964481 w 1378084"/>
              <a:gd name="connsiteY74" fmla="*/ 382668 h 1790285"/>
              <a:gd name="connsiteX75" fmla="*/ 924835 w 1378084"/>
              <a:gd name="connsiteY75" fmla="*/ 333850 h 1790285"/>
              <a:gd name="connsiteX76" fmla="*/ 896048 w 1378084"/>
              <a:gd name="connsiteY76" fmla="*/ 299181 h 1790285"/>
              <a:gd name="connsiteX77" fmla="*/ 871047 w 1378084"/>
              <a:gd name="connsiteY77" fmla="*/ 281251 h 1790285"/>
              <a:gd name="connsiteX78" fmla="*/ 905435 w 1378084"/>
              <a:gd name="connsiteY78" fmla="*/ 204899 h 1790285"/>
              <a:gd name="connsiteX79" fmla="*/ 851647 w 1378084"/>
              <a:gd name="connsiteY79" fmla="*/ 169041 h 1790285"/>
              <a:gd name="connsiteX80" fmla="*/ 833718 w 1378084"/>
              <a:gd name="connsiteY80" fmla="*/ 151111 h 1790285"/>
              <a:gd name="connsiteX81" fmla="*/ 797859 w 1378084"/>
              <a:gd name="connsiteY81" fmla="*/ 142146 h 1790285"/>
              <a:gd name="connsiteX82" fmla="*/ 735106 w 1378084"/>
              <a:gd name="connsiteY82" fmla="*/ 115252 h 1790285"/>
              <a:gd name="connsiteX83" fmla="*/ 717176 w 1378084"/>
              <a:gd name="connsiteY83" fmla="*/ 97323 h 1790285"/>
              <a:gd name="connsiteX84" fmla="*/ 681318 w 1378084"/>
              <a:gd name="connsiteY84" fmla="*/ 79394 h 1790285"/>
              <a:gd name="connsiteX85" fmla="*/ 663388 w 1378084"/>
              <a:gd name="connsiteY85" fmla="*/ 61464 h 1790285"/>
              <a:gd name="connsiteX86" fmla="*/ 636494 w 1378084"/>
              <a:gd name="connsiteY86" fmla="*/ 43535 h 1790285"/>
              <a:gd name="connsiteX87" fmla="*/ 618565 w 1378084"/>
              <a:gd name="connsiteY87" fmla="*/ 25605 h 1790285"/>
              <a:gd name="connsiteX88" fmla="*/ 591671 w 1378084"/>
              <a:gd name="connsiteY88" fmla="*/ 7676 h 1790285"/>
              <a:gd name="connsiteX89" fmla="*/ 542906 w 1378084"/>
              <a:gd name="connsiteY89" fmla="*/ 15525 h 1790285"/>
              <a:gd name="connsiteX90" fmla="*/ 439561 w 1378084"/>
              <a:gd name="connsiteY90" fmla="*/ 65002 h 1790285"/>
              <a:gd name="connsiteX91" fmla="*/ 402619 w 1378084"/>
              <a:gd name="connsiteY91" fmla="*/ 94222 h 1790285"/>
              <a:gd name="connsiteX92" fmla="*/ 332186 w 1378084"/>
              <a:gd name="connsiteY92" fmla="*/ 145925 h 1790285"/>
              <a:gd name="connsiteX0" fmla="*/ 332186 w 1378084"/>
              <a:gd name="connsiteY0" fmla="*/ 145925 h 1790285"/>
              <a:gd name="connsiteX1" fmla="*/ 295735 w 1378084"/>
              <a:gd name="connsiteY1" fmla="*/ 187309 h 1790285"/>
              <a:gd name="connsiteX2" fmla="*/ 251995 w 1378084"/>
              <a:gd name="connsiteY2" fmla="*/ 233974 h 1790285"/>
              <a:gd name="connsiteX3" fmla="*/ 234065 w 1378084"/>
              <a:gd name="connsiteY3" fmla="*/ 251661 h 1790285"/>
              <a:gd name="connsiteX4" fmla="*/ 188158 w 1378084"/>
              <a:gd name="connsiteY4" fmla="*/ 303851 h 1790285"/>
              <a:gd name="connsiteX5" fmla="*/ 175253 w 1378084"/>
              <a:gd name="connsiteY5" fmla="*/ 332345 h 1790285"/>
              <a:gd name="connsiteX6" fmla="*/ 155650 w 1378084"/>
              <a:gd name="connsiteY6" fmla="*/ 348190 h 1790285"/>
              <a:gd name="connsiteX7" fmla="*/ 141660 w 1378084"/>
              <a:gd name="connsiteY7" fmla="*/ 373243 h 1790285"/>
              <a:gd name="connsiteX8" fmla="*/ 120382 w 1378084"/>
              <a:gd name="connsiteY8" fmla="*/ 396453 h 1790285"/>
              <a:gd name="connsiteX9" fmla="*/ 104718 w 1378084"/>
              <a:gd name="connsiteY9" fmla="*/ 425189 h 1790285"/>
              <a:gd name="connsiteX10" fmla="*/ 78907 w 1378084"/>
              <a:gd name="connsiteY10" fmla="*/ 482660 h 1790285"/>
              <a:gd name="connsiteX11" fmla="*/ 66002 w 1378084"/>
              <a:gd name="connsiteY11" fmla="*/ 507712 h 1790285"/>
              <a:gd name="connsiteX12" fmla="*/ 48071 w 1378084"/>
              <a:gd name="connsiteY12" fmla="*/ 532039 h 1790285"/>
              <a:gd name="connsiteX13" fmla="*/ 8965 w 1378084"/>
              <a:gd name="connsiteY13" fmla="*/ 572452 h 1790285"/>
              <a:gd name="connsiteX14" fmla="*/ 0 w 1378084"/>
              <a:gd name="connsiteY14" fmla="*/ 626241 h 1790285"/>
              <a:gd name="connsiteX15" fmla="*/ 8965 w 1378084"/>
              <a:gd name="connsiteY15" fmla="*/ 814499 h 1790285"/>
              <a:gd name="connsiteX16" fmla="*/ 16847 w 1378084"/>
              <a:gd name="connsiteY16" fmla="*/ 837954 h 1790285"/>
              <a:gd name="connsiteX17" fmla="*/ 27486 w 1378084"/>
              <a:gd name="connsiteY17" fmla="*/ 877495 h 1790285"/>
              <a:gd name="connsiteX18" fmla="*/ 38716 w 1378084"/>
              <a:gd name="connsiteY18" fmla="*/ 920719 h 1790285"/>
              <a:gd name="connsiteX19" fmla="*/ 49357 w 1378084"/>
              <a:gd name="connsiteY19" fmla="*/ 967142 h 1790285"/>
              <a:gd name="connsiteX20" fmla="*/ 67285 w 1378084"/>
              <a:gd name="connsiteY20" fmla="*/ 1031978 h 1790285"/>
              <a:gd name="connsiteX21" fmla="*/ 93588 w 1378084"/>
              <a:gd name="connsiteY21" fmla="*/ 1114259 h 1790285"/>
              <a:gd name="connsiteX22" fmla="*/ 100877 w 1378084"/>
              <a:gd name="connsiteY22" fmla="*/ 1141153 h 1790285"/>
              <a:gd name="connsiteX23" fmla="*/ 121074 w 1378084"/>
              <a:gd name="connsiteY23" fmla="*/ 1227360 h 1790285"/>
              <a:gd name="connsiteX24" fmla="*/ 137328 w 1378084"/>
              <a:gd name="connsiteY24" fmla="*/ 1290356 h 1790285"/>
              <a:gd name="connsiteX25" fmla="*/ 158607 w 1378084"/>
              <a:gd name="connsiteY25" fmla="*/ 1342061 h 1790285"/>
              <a:gd name="connsiteX26" fmla="*/ 197223 w 1378084"/>
              <a:gd name="connsiteY26" fmla="*/ 1442029 h 1790285"/>
              <a:gd name="connsiteX27" fmla="*/ 199489 w 1378084"/>
              <a:gd name="connsiteY27" fmla="*/ 1472606 h 1790285"/>
              <a:gd name="connsiteX28" fmla="*/ 207373 w 1378084"/>
              <a:gd name="connsiteY28" fmla="*/ 1501584 h 1790285"/>
              <a:gd name="connsiteX29" fmla="*/ 214662 w 1378084"/>
              <a:gd name="connsiteY29" fmla="*/ 1522954 h 1790285"/>
              <a:gd name="connsiteX30" fmla="*/ 225893 w 1378084"/>
              <a:gd name="connsiteY30" fmla="*/ 1548249 h 1790285"/>
              <a:gd name="connsiteX31" fmla="*/ 242148 w 1378084"/>
              <a:gd name="connsiteY31" fmla="*/ 1578826 h 1790285"/>
              <a:gd name="connsiteX32" fmla="*/ 261161 w 1378084"/>
              <a:gd name="connsiteY32" fmla="*/ 1614685 h 1790285"/>
              <a:gd name="connsiteX33" fmla="*/ 328446 w 1378084"/>
              <a:gd name="connsiteY33" fmla="*/ 1710340 h 1790285"/>
              <a:gd name="connsiteX34" fmla="*/ 353073 w 1378084"/>
              <a:gd name="connsiteY34" fmla="*/ 1741159 h 1790285"/>
              <a:gd name="connsiteX35" fmla="*/ 388340 w 1378084"/>
              <a:gd name="connsiteY35" fmla="*/ 1759331 h 1790285"/>
              <a:gd name="connsiteX36" fmla="*/ 459467 w 1378084"/>
              <a:gd name="connsiteY36" fmla="*/ 1775176 h 1790285"/>
              <a:gd name="connsiteX37" fmla="*/ 618565 w 1378084"/>
              <a:gd name="connsiteY37" fmla="*/ 1702005 h 1790285"/>
              <a:gd name="connsiteX38" fmla="*/ 645459 w 1378084"/>
              <a:gd name="connsiteY38" fmla="*/ 1693041 h 1790285"/>
              <a:gd name="connsiteX39" fmla="*/ 699247 w 1378084"/>
              <a:gd name="connsiteY39" fmla="*/ 1657182 h 1790285"/>
              <a:gd name="connsiteX40" fmla="*/ 735106 w 1378084"/>
              <a:gd name="connsiteY40" fmla="*/ 1621323 h 1790285"/>
              <a:gd name="connsiteX41" fmla="*/ 762000 w 1378084"/>
              <a:gd name="connsiteY41" fmla="*/ 1603394 h 1790285"/>
              <a:gd name="connsiteX42" fmla="*/ 797859 w 1378084"/>
              <a:gd name="connsiteY42" fmla="*/ 1567535 h 1790285"/>
              <a:gd name="connsiteX43" fmla="*/ 833718 w 1378084"/>
              <a:gd name="connsiteY43" fmla="*/ 1531676 h 1790285"/>
              <a:gd name="connsiteX44" fmla="*/ 851647 w 1378084"/>
              <a:gd name="connsiteY44" fmla="*/ 1513746 h 1790285"/>
              <a:gd name="connsiteX45" fmla="*/ 878541 w 1378084"/>
              <a:gd name="connsiteY45" fmla="*/ 1495817 h 1790285"/>
              <a:gd name="connsiteX46" fmla="*/ 896471 w 1378084"/>
              <a:gd name="connsiteY46" fmla="*/ 1477888 h 1790285"/>
              <a:gd name="connsiteX47" fmla="*/ 932329 w 1378084"/>
              <a:gd name="connsiteY47" fmla="*/ 1459958 h 1790285"/>
              <a:gd name="connsiteX48" fmla="*/ 950259 w 1378084"/>
              <a:gd name="connsiteY48" fmla="*/ 1442029 h 1790285"/>
              <a:gd name="connsiteX49" fmla="*/ 986118 w 1378084"/>
              <a:gd name="connsiteY49" fmla="*/ 1424099 h 1790285"/>
              <a:gd name="connsiteX50" fmla="*/ 1039906 w 1378084"/>
              <a:gd name="connsiteY50" fmla="*/ 1370311 h 1790285"/>
              <a:gd name="connsiteX51" fmla="*/ 1075765 w 1378084"/>
              <a:gd name="connsiteY51" fmla="*/ 1325488 h 1790285"/>
              <a:gd name="connsiteX52" fmla="*/ 1111623 w 1378084"/>
              <a:gd name="connsiteY52" fmla="*/ 1280664 h 1790285"/>
              <a:gd name="connsiteX53" fmla="*/ 1174376 w 1378084"/>
              <a:gd name="connsiteY53" fmla="*/ 1208946 h 1790285"/>
              <a:gd name="connsiteX54" fmla="*/ 1228165 w 1378084"/>
              <a:gd name="connsiteY54" fmla="*/ 1173088 h 1790285"/>
              <a:gd name="connsiteX55" fmla="*/ 1246094 w 1378084"/>
              <a:gd name="connsiteY55" fmla="*/ 1155158 h 1790285"/>
              <a:gd name="connsiteX56" fmla="*/ 1272988 w 1378084"/>
              <a:gd name="connsiteY56" fmla="*/ 1137229 h 1790285"/>
              <a:gd name="connsiteX57" fmla="*/ 1308847 w 1378084"/>
              <a:gd name="connsiteY57" fmla="*/ 1092405 h 1790285"/>
              <a:gd name="connsiteX58" fmla="*/ 1353671 w 1378084"/>
              <a:gd name="connsiteY58" fmla="*/ 1047582 h 1790285"/>
              <a:gd name="connsiteX59" fmla="*/ 1362635 w 1378084"/>
              <a:gd name="connsiteY59" fmla="*/ 1011723 h 1790285"/>
              <a:gd name="connsiteX60" fmla="*/ 1371600 w 1378084"/>
              <a:gd name="connsiteY60" fmla="*/ 984829 h 1790285"/>
              <a:gd name="connsiteX61" fmla="*/ 1342388 w 1378084"/>
              <a:gd name="connsiteY61" fmla="*/ 915703 h 1790285"/>
              <a:gd name="connsiteX62" fmla="*/ 1293818 w 1378084"/>
              <a:gd name="connsiteY62" fmla="*/ 809956 h 1790285"/>
              <a:gd name="connsiteX63" fmla="*/ 1255139 w 1378084"/>
              <a:gd name="connsiteY63" fmla="*/ 752386 h 1790285"/>
              <a:gd name="connsiteX64" fmla="*/ 1202317 w 1378084"/>
              <a:gd name="connsiteY64" fmla="*/ 681858 h 1790285"/>
              <a:gd name="connsiteX65" fmla="*/ 1193352 w 1378084"/>
              <a:gd name="connsiteY65" fmla="*/ 653774 h 1790285"/>
              <a:gd name="connsiteX66" fmla="*/ 1166921 w 1378084"/>
              <a:gd name="connsiteY66" fmla="*/ 631088 h 1790285"/>
              <a:gd name="connsiteX67" fmla="*/ 1139565 w 1378084"/>
              <a:gd name="connsiteY67" fmla="*/ 593827 h 1790285"/>
              <a:gd name="connsiteX68" fmla="*/ 1133420 w 1378084"/>
              <a:gd name="connsiteY68" fmla="*/ 578490 h 1790285"/>
              <a:gd name="connsiteX69" fmla="*/ 1109347 w 1378084"/>
              <a:gd name="connsiteY69" fmla="*/ 553211 h 1790285"/>
              <a:gd name="connsiteX70" fmla="*/ 1075846 w 1378084"/>
              <a:gd name="connsiteY70" fmla="*/ 516163 h 1790285"/>
              <a:gd name="connsiteX71" fmla="*/ 1036198 w 1378084"/>
              <a:gd name="connsiteY71" fmla="*/ 466156 h 1790285"/>
              <a:gd name="connsiteX72" fmla="*/ 999876 w 1378084"/>
              <a:gd name="connsiteY72" fmla="*/ 423711 h 1790285"/>
              <a:gd name="connsiteX73" fmla="*/ 982410 w 1378084"/>
              <a:gd name="connsiteY73" fmla="*/ 403189 h 1790285"/>
              <a:gd name="connsiteX74" fmla="*/ 964481 w 1378084"/>
              <a:gd name="connsiteY74" fmla="*/ 382668 h 1790285"/>
              <a:gd name="connsiteX75" fmla="*/ 924835 w 1378084"/>
              <a:gd name="connsiteY75" fmla="*/ 333850 h 1790285"/>
              <a:gd name="connsiteX76" fmla="*/ 896048 w 1378084"/>
              <a:gd name="connsiteY76" fmla="*/ 299181 h 1790285"/>
              <a:gd name="connsiteX77" fmla="*/ 871047 w 1378084"/>
              <a:gd name="connsiteY77" fmla="*/ 281251 h 1790285"/>
              <a:gd name="connsiteX78" fmla="*/ 848866 w 1378084"/>
              <a:gd name="connsiteY78" fmla="*/ 259326 h 1790285"/>
              <a:gd name="connsiteX79" fmla="*/ 851647 w 1378084"/>
              <a:gd name="connsiteY79" fmla="*/ 169041 h 1790285"/>
              <a:gd name="connsiteX80" fmla="*/ 833718 w 1378084"/>
              <a:gd name="connsiteY80" fmla="*/ 151111 h 1790285"/>
              <a:gd name="connsiteX81" fmla="*/ 797859 w 1378084"/>
              <a:gd name="connsiteY81" fmla="*/ 142146 h 1790285"/>
              <a:gd name="connsiteX82" fmla="*/ 735106 w 1378084"/>
              <a:gd name="connsiteY82" fmla="*/ 115252 h 1790285"/>
              <a:gd name="connsiteX83" fmla="*/ 717176 w 1378084"/>
              <a:gd name="connsiteY83" fmla="*/ 97323 h 1790285"/>
              <a:gd name="connsiteX84" fmla="*/ 681318 w 1378084"/>
              <a:gd name="connsiteY84" fmla="*/ 79394 h 1790285"/>
              <a:gd name="connsiteX85" fmla="*/ 663388 w 1378084"/>
              <a:gd name="connsiteY85" fmla="*/ 61464 h 1790285"/>
              <a:gd name="connsiteX86" fmla="*/ 636494 w 1378084"/>
              <a:gd name="connsiteY86" fmla="*/ 43535 h 1790285"/>
              <a:gd name="connsiteX87" fmla="*/ 618565 w 1378084"/>
              <a:gd name="connsiteY87" fmla="*/ 25605 h 1790285"/>
              <a:gd name="connsiteX88" fmla="*/ 591671 w 1378084"/>
              <a:gd name="connsiteY88" fmla="*/ 7676 h 1790285"/>
              <a:gd name="connsiteX89" fmla="*/ 542906 w 1378084"/>
              <a:gd name="connsiteY89" fmla="*/ 15525 h 1790285"/>
              <a:gd name="connsiteX90" fmla="*/ 439561 w 1378084"/>
              <a:gd name="connsiteY90" fmla="*/ 65002 h 1790285"/>
              <a:gd name="connsiteX91" fmla="*/ 402619 w 1378084"/>
              <a:gd name="connsiteY91" fmla="*/ 94222 h 1790285"/>
              <a:gd name="connsiteX92" fmla="*/ 332186 w 1378084"/>
              <a:gd name="connsiteY92" fmla="*/ 145925 h 1790285"/>
              <a:gd name="connsiteX0" fmla="*/ 332186 w 1378084"/>
              <a:gd name="connsiteY0" fmla="*/ 145925 h 1790285"/>
              <a:gd name="connsiteX1" fmla="*/ 295735 w 1378084"/>
              <a:gd name="connsiteY1" fmla="*/ 187309 h 1790285"/>
              <a:gd name="connsiteX2" fmla="*/ 251995 w 1378084"/>
              <a:gd name="connsiteY2" fmla="*/ 233974 h 1790285"/>
              <a:gd name="connsiteX3" fmla="*/ 234065 w 1378084"/>
              <a:gd name="connsiteY3" fmla="*/ 251661 h 1790285"/>
              <a:gd name="connsiteX4" fmla="*/ 188158 w 1378084"/>
              <a:gd name="connsiteY4" fmla="*/ 303851 h 1790285"/>
              <a:gd name="connsiteX5" fmla="*/ 175253 w 1378084"/>
              <a:gd name="connsiteY5" fmla="*/ 332345 h 1790285"/>
              <a:gd name="connsiteX6" fmla="*/ 155650 w 1378084"/>
              <a:gd name="connsiteY6" fmla="*/ 348190 h 1790285"/>
              <a:gd name="connsiteX7" fmla="*/ 141660 w 1378084"/>
              <a:gd name="connsiteY7" fmla="*/ 373243 h 1790285"/>
              <a:gd name="connsiteX8" fmla="*/ 120382 w 1378084"/>
              <a:gd name="connsiteY8" fmla="*/ 396453 h 1790285"/>
              <a:gd name="connsiteX9" fmla="*/ 104718 w 1378084"/>
              <a:gd name="connsiteY9" fmla="*/ 425189 h 1790285"/>
              <a:gd name="connsiteX10" fmla="*/ 78907 w 1378084"/>
              <a:gd name="connsiteY10" fmla="*/ 482660 h 1790285"/>
              <a:gd name="connsiteX11" fmla="*/ 66002 w 1378084"/>
              <a:gd name="connsiteY11" fmla="*/ 507712 h 1790285"/>
              <a:gd name="connsiteX12" fmla="*/ 48071 w 1378084"/>
              <a:gd name="connsiteY12" fmla="*/ 532039 h 1790285"/>
              <a:gd name="connsiteX13" fmla="*/ 8965 w 1378084"/>
              <a:gd name="connsiteY13" fmla="*/ 572452 h 1790285"/>
              <a:gd name="connsiteX14" fmla="*/ 0 w 1378084"/>
              <a:gd name="connsiteY14" fmla="*/ 626241 h 1790285"/>
              <a:gd name="connsiteX15" fmla="*/ 8965 w 1378084"/>
              <a:gd name="connsiteY15" fmla="*/ 814499 h 1790285"/>
              <a:gd name="connsiteX16" fmla="*/ 16847 w 1378084"/>
              <a:gd name="connsiteY16" fmla="*/ 837954 h 1790285"/>
              <a:gd name="connsiteX17" fmla="*/ 27486 w 1378084"/>
              <a:gd name="connsiteY17" fmla="*/ 877495 h 1790285"/>
              <a:gd name="connsiteX18" fmla="*/ 38716 w 1378084"/>
              <a:gd name="connsiteY18" fmla="*/ 920719 h 1790285"/>
              <a:gd name="connsiteX19" fmla="*/ 49357 w 1378084"/>
              <a:gd name="connsiteY19" fmla="*/ 967142 h 1790285"/>
              <a:gd name="connsiteX20" fmla="*/ 67285 w 1378084"/>
              <a:gd name="connsiteY20" fmla="*/ 1031978 h 1790285"/>
              <a:gd name="connsiteX21" fmla="*/ 93588 w 1378084"/>
              <a:gd name="connsiteY21" fmla="*/ 1114259 h 1790285"/>
              <a:gd name="connsiteX22" fmla="*/ 100877 w 1378084"/>
              <a:gd name="connsiteY22" fmla="*/ 1141153 h 1790285"/>
              <a:gd name="connsiteX23" fmla="*/ 121074 w 1378084"/>
              <a:gd name="connsiteY23" fmla="*/ 1227360 h 1790285"/>
              <a:gd name="connsiteX24" fmla="*/ 137328 w 1378084"/>
              <a:gd name="connsiteY24" fmla="*/ 1290356 h 1790285"/>
              <a:gd name="connsiteX25" fmla="*/ 158607 w 1378084"/>
              <a:gd name="connsiteY25" fmla="*/ 1342061 h 1790285"/>
              <a:gd name="connsiteX26" fmla="*/ 197223 w 1378084"/>
              <a:gd name="connsiteY26" fmla="*/ 1442029 h 1790285"/>
              <a:gd name="connsiteX27" fmla="*/ 199489 w 1378084"/>
              <a:gd name="connsiteY27" fmla="*/ 1472606 h 1790285"/>
              <a:gd name="connsiteX28" fmla="*/ 207373 w 1378084"/>
              <a:gd name="connsiteY28" fmla="*/ 1501584 h 1790285"/>
              <a:gd name="connsiteX29" fmla="*/ 214662 w 1378084"/>
              <a:gd name="connsiteY29" fmla="*/ 1522954 h 1790285"/>
              <a:gd name="connsiteX30" fmla="*/ 225893 w 1378084"/>
              <a:gd name="connsiteY30" fmla="*/ 1548249 h 1790285"/>
              <a:gd name="connsiteX31" fmla="*/ 242148 w 1378084"/>
              <a:gd name="connsiteY31" fmla="*/ 1578826 h 1790285"/>
              <a:gd name="connsiteX32" fmla="*/ 261161 w 1378084"/>
              <a:gd name="connsiteY32" fmla="*/ 1614685 h 1790285"/>
              <a:gd name="connsiteX33" fmla="*/ 328446 w 1378084"/>
              <a:gd name="connsiteY33" fmla="*/ 1710340 h 1790285"/>
              <a:gd name="connsiteX34" fmla="*/ 353073 w 1378084"/>
              <a:gd name="connsiteY34" fmla="*/ 1741159 h 1790285"/>
              <a:gd name="connsiteX35" fmla="*/ 388340 w 1378084"/>
              <a:gd name="connsiteY35" fmla="*/ 1759331 h 1790285"/>
              <a:gd name="connsiteX36" fmla="*/ 459467 w 1378084"/>
              <a:gd name="connsiteY36" fmla="*/ 1775176 h 1790285"/>
              <a:gd name="connsiteX37" fmla="*/ 618565 w 1378084"/>
              <a:gd name="connsiteY37" fmla="*/ 1702005 h 1790285"/>
              <a:gd name="connsiteX38" fmla="*/ 645459 w 1378084"/>
              <a:gd name="connsiteY38" fmla="*/ 1693041 h 1790285"/>
              <a:gd name="connsiteX39" fmla="*/ 699247 w 1378084"/>
              <a:gd name="connsiteY39" fmla="*/ 1657182 h 1790285"/>
              <a:gd name="connsiteX40" fmla="*/ 735106 w 1378084"/>
              <a:gd name="connsiteY40" fmla="*/ 1621323 h 1790285"/>
              <a:gd name="connsiteX41" fmla="*/ 762000 w 1378084"/>
              <a:gd name="connsiteY41" fmla="*/ 1603394 h 1790285"/>
              <a:gd name="connsiteX42" fmla="*/ 797859 w 1378084"/>
              <a:gd name="connsiteY42" fmla="*/ 1567535 h 1790285"/>
              <a:gd name="connsiteX43" fmla="*/ 833718 w 1378084"/>
              <a:gd name="connsiteY43" fmla="*/ 1531676 h 1790285"/>
              <a:gd name="connsiteX44" fmla="*/ 851647 w 1378084"/>
              <a:gd name="connsiteY44" fmla="*/ 1513746 h 1790285"/>
              <a:gd name="connsiteX45" fmla="*/ 878541 w 1378084"/>
              <a:gd name="connsiteY45" fmla="*/ 1495817 h 1790285"/>
              <a:gd name="connsiteX46" fmla="*/ 896471 w 1378084"/>
              <a:gd name="connsiteY46" fmla="*/ 1477888 h 1790285"/>
              <a:gd name="connsiteX47" fmla="*/ 932329 w 1378084"/>
              <a:gd name="connsiteY47" fmla="*/ 1459958 h 1790285"/>
              <a:gd name="connsiteX48" fmla="*/ 950259 w 1378084"/>
              <a:gd name="connsiteY48" fmla="*/ 1442029 h 1790285"/>
              <a:gd name="connsiteX49" fmla="*/ 986118 w 1378084"/>
              <a:gd name="connsiteY49" fmla="*/ 1424099 h 1790285"/>
              <a:gd name="connsiteX50" fmla="*/ 1039906 w 1378084"/>
              <a:gd name="connsiteY50" fmla="*/ 1370311 h 1790285"/>
              <a:gd name="connsiteX51" fmla="*/ 1075765 w 1378084"/>
              <a:gd name="connsiteY51" fmla="*/ 1325488 h 1790285"/>
              <a:gd name="connsiteX52" fmla="*/ 1111623 w 1378084"/>
              <a:gd name="connsiteY52" fmla="*/ 1280664 h 1790285"/>
              <a:gd name="connsiteX53" fmla="*/ 1174376 w 1378084"/>
              <a:gd name="connsiteY53" fmla="*/ 1208946 h 1790285"/>
              <a:gd name="connsiteX54" fmla="*/ 1228165 w 1378084"/>
              <a:gd name="connsiteY54" fmla="*/ 1173088 h 1790285"/>
              <a:gd name="connsiteX55" fmla="*/ 1246094 w 1378084"/>
              <a:gd name="connsiteY55" fmla="*/ 1155158 h 1790285"/>
              <a:gd name="connsiteX56" fmla="*/ 1272988 w 1378084"/>
              <a:gd name="connsiteY56" fmla="*/ 1137229 h 1790285"/>
              <a:gd name="connsiteX57" fmla="*/ 1308847 w 1378084"/>
              <a:gd name="connsiteY57" fmla="*/ 1092405 h 1790285"/>
              <a:gd name="connsiteX58" fmla="*/ 1353671 w 1378084"/>
              <a:gd name="connsiteY58" fmla="*/ 1047582 h 1790285"/>
              <a:gd name="connsiteX59" fmla="*/ 1362635 w 1378084"/>
              <a:gd name="connsiteY59" fmla="*/ 1011723 h 1790285"/>
              <a:gd name="connsiteX60" fmla="*/ 1371600 w 1378084"/>
              <a:gd name="connsiteY60" fmla="*/ 984829 h 1790285"/>
              <a:gd name="connsiteX61" fmla="*/ 1342388 w 1378084"/>
              <a:gd name="connsiteY61" fmla="*/ 915703 h 1790285"/>
              <a:gd name="connsiteX62" fmla="*/ 1293818 w 1378084"/>
              <a:gd name="connsiteY62" fmla="*/ 809956 h 1790285"/>
              <a:gd name="connsiteX63" fmla="*/ 1255139 w 1378084"/>
              <a:gd name="connsiteY63" fmla="*/ 752386 h 1790285"/>
              <a:gd name="connsiteX64" fmla="*/ 1202317 w 1378084"/>
              <a:gd name="connsiteY64" fmla="*/ 681858 h 1790285"/>
              <a:gd name="connsiteX65" fmla="*/ 1193352 w 1378084"/>
              <a:gd name="connsiteY65" fmla="*/ 653774 h 1790285"/>
              <a:gd name="connsiteX66" fmla="*/ 1166921 w 1378084"/>
              <a:gd name="connsiteY66" fmla="*/ 631088 h 1790285"/>
              <a:gd name="connsiteX67" fmla="*/ 1139565 w 1378084"/>
              <a:gd name="connsiteY67" fmla="*/ 593827 h 1790285"/>
              <a:gd name="connsiteX68" fmla="*/ 1133420 w 1378084"/>
              <a:gd name="connsiteY68" fmla="*/ 578490 h 1790285"/>
              <a:gd name="connsiteX69" fmla="*/ 1109347 w 1378084"/>
              <a:gd name="connsiteY69" fmla="*/ 553211 h 1790285"/>
              <a:gd name="connsiteX70" fmla="*/ 1075846 w 1378084"/>
              <a:gd name="connsiteY70" fmla="*/ 516163 h 1790285"/>
              <a:gd name="connsiteX71" fmla="*/ 1036198 w 1378084"/>
              <a:gd name="connsiteY71" fmla="*/ 466156 h 1790285"/>
              <a:gd name="connsiteX72" fmla="*/ 999876 w 1378084"/>
              <a:gd name="connsiteY72" fmla="*/ 423711 h 1790285"/>
              <a:gd name="connsiteX73" fmla="*/ 982410 w 1378084"/>
              <a:gd name="connsiteY73" fmla="*/ 403189 h 1790285"/>
              <a:gd name="connsiteX74" fmla="*/ 964481 w 1378084"/>
              <a:gd name="connsiteY74" fmla="*/ 382668 h 1790285"/>
              <a:gd name="connsiteX75" fmla="*/ 924835 w 1378084"/>
              <a:gd name="connsiteY75" fmla="*/ 333850 h 1790285"/>
              <a:gd name="connsiteX76" fmla="*/ 896048 w 1378084"/>
              <a:gd name="connsiteY76" fmla="*/ 299181 h 1790285"/>
              <a:gd name="connsiteX77" fmla="*/ 871047 w 1378084"/>
              <a:gd name="connsiteY77" fmla="*/ 281251 h 1790285"/>
              <a:gd name="connsiteX78" fmla="*/ 848866 w 1378084"/>
              <a:gd name="connsiteY78" fmla="*/ 259326 h 1790285"/>
              <a:gd name="connsiteX79" fmla="*/ 802149 w 1378084"/>
              <a:gd name="connsiteY79" fmla="*/ 220877 h 1790285"/>
              <a:gd name="connsiteX80" fmla="*/ 833718 w 1378084"/>
              <a:gd name="connsiteY80" fmla="*/ 151111 h 1790285"/>
              <a:gd name="connsiteX81" fmla="*/ 797859 w 1378084"/>
              <a:gd name="connsiteY81" fmla="*/ 142146 h 1790285"/>
              <a:gd name="connsiteX82" fmla="*/ 735106 w 1378084"/>
              <a:gd name="connsiteY82" fmla="*/ 115252 h 1790285"/>
              <a:gd name="connsiteX83" fmla="*/ 717176 w 1378084"/>
              <a:gd name="connsiteY83" fmla="*/ 97323 h 1790285"/>
              <a:gd name="connsiteX84" fmla="*/ 681318 w 1378084"/>
              <a:gd name="connsiteY84" fmla="*/ 79394 h 1790285"/>
              <a:gd name="connsiteX85" fmla="*/ 663388 w 1378084"/>
              <a:gd name="connsiteY85" fmla="*/ 61464 h 1790285"/>
              <a:gd name="connsiteX86" fmla="*/ 636494 w 1378084"/>
              <a:gd name="connsiteY86" fmla="*/ 43535 h 1790285"/>
              <a:gd name="connsiteX87" fmla="*/ 618565 w 1378084"/>
              <a:gd name="connsiteY87" fmla="*/ 25605 h 1790285"/>
              <a:gd name="connsiteX88" fmla="*/ 591671 w 1378084"/>
              <a:gd name="connsiteY88" fmla="*/ 7676 h 1790285"/>
              <a:gd name="connsiteX89" fmla="*/ 542906 w 1378084"/>
              <a:gd name="connsiteY89" fmla="*/ 15525 h 1790285"/>
              <a:gd name="connsiteX90" fmla="*/ 439561 w 1378084"/>
              <a:gd name="connsiteY90" fmla="*/ 65002 h 1790285"/>
              <a:gd name="connsiteX91" fmla="*/ 402619 w 1378084"/>
              <a:gd name="connsiteY91" fmla="*/ 94222 h 1790285"/>
              <a:gd name="connsiteX92" fmla="*/ 332186 w 1378084"/>
              <a:gd name="connsiteY92" fmla="*/ 145925 h 1790285"/>
              <a:gd name="connsiteX0" fmla="*/ 332186 w 1378084"/>
              <a:gd name="connsiteY0" fmla="*/ 145925 h 1790285"/>
              <a:gd name="connsiteX1" fmla="*/ 295735 w 1378084"/>
              <a:gd name="connsiteY1" fmla="*/ 187309 h 1790285"/>
              <a:gd name="connsiteX2" fmla="*/ 251995 w 1378084"/>
              <a:gd name="connsiteY2" fmla="*/ 233974 h 1790285"/>
              <a:gd name="connsiteX3" fmla="*/ 234065 w 1378084"/>
              <a:gd name="connsiteY3" fmla="*/ 251661 h 1790285"/>
              <a:gd name="connsiteX4" fmla="*/ 188158 w 1378084"/>
              <a:gd name="connsiteY4" fmla="*/ 303851 h 1790285"/>
              <a:gd name="connsiteX5" fmla="*/ 175253 w 1378084"/>
              <a:gd name="connsiteY5" fmla="*/ 332345 h 1790285"/>
              <a:gd name="connsiteX6" fmla="*/ 155650 w 1378084"/>
              <a:gd name="connsiteY6" fmla="*/ 348190 h 1790285"/>
              <a:gd name="connsiteX7" fmla="*/ 141660 w 1378084"/>
              <a:gd name="connsiteY7" fmla="*/ 373243 h 1790285"/>
              <a:gd name="connsiteX8" fmla="*/ 120382 w 1378084"/>
              <a:gd name="connsiteY8" fmla="*/ 396453 h 1790285"/>
              <a:gd name="connsiteX9" fmla="*/ 104718 w 1378084"/>
              <a:gd name="connsiteY9" fmla="*/ 425189 h 1790285"/>
              <a:gd name="connsiteX10" fmla="*/ 78907 w 1378084"/>
              <a:gd name="connsiteY10" fmla="*/ 482660 h 1790285"/>
              <a:gd name="connsiteX11" fmla="*/ 66002 w 1378084"/>
              <a:gd name="connsiteY11" fmla="*/ 507712 h 1790285"/>
              <a:gd name="connsiteX12" fmla="*/ 48071 w 1378084"/>
              <a:gd name="connsiteY12" fmla="*/ 532039 h 1790285"/>
              <a:gd name="connsiteX13" fmla="*/ 8965 w 1378084"/>
              <a:gd name="connsiteY13" fmla="*/ 572452 h 1790285"/>
              <a:gd name="connsiteX14" fmla="*/ 0 w 1378084"/>
              <a:gd name="connsiteY14" fmla="*/ 626241 h 1790285"/>
              <a:gd name="connsiteX15" fmla="*/ 8965 w 1378084"/>
              <a:gd name="connsiteY15" fmla="*/ 814499 h 1790285"/>
              <a:gd name="connsiteX16" fmla="*/ 16847 w 1378084"/>
              <a:gd name="connsiteY16" fmla="*/ 837954 h 1790285"/>
              <a:gd name="connsiteX17" fmla="*/ 27486 w 1378084"/>
              <a:gd name="connsiteY17" fmla="*/ 877495 h 1790285"/>
              <a:gd name="connsiteX18" fmla="*/ 38716 w 1378084"/>
              <a:gd name="connsiteY18" fmla="*/ 920719 h 1790285"/>
              <a:gd name="connsiteX19" fmla="*/ 49357 w 1378084"/>
              <a:gd name="connsiteY19" fmla="*/ 967142 h 1790285"/>
              <a:gd name="connsiteX20" fmla="*/ 67285 w 1378084"/>
              <a:gd name="connsiteY20" fmla="*/ 1031978 h 1790285"/>
              <a:gd name="connsiteX21" fmla="*/ 93588 w 1378084"/>
              <a:gd name="connsiteY21" fmla="*/ 1114259 h 1790285"/>
              <a:gd name="connsiteX22" fmla="*/ 100877 w 1378084"/>
              <a:gd name="connsiteY22" fmla="*/ 1141153 h 1790285"/>
              <a:gd name="connsiteX23" fmla="*/ 121074 w 1378084"/>
              <a:gd name="connsiteY23" fmla="*/ 1227360 h 1790285"/>
              <a:gd name="connsiteX24" fmla="*/ 137328 w 1378084"/>
              <a:gd name="connsiteY24" fmla="*/ 1290356 h 1790285"/>
              <a:gd name="connsiteX25" fmla="*/ 158607 w 1378084"/>
              <a:gd name="connsiteY25" fmla="*/ 1342061 h 1790285"/>
              <a:gd name="connsiteX26" fmla="*/ 197223 w 1378084"/>
              <a:gd name="connsiteY26" fmla="*/ 1442029 h 1790285"/>
              <a:gd name="connsiteX27" fmla="*/ 199489 w 1378084"/>
              <a:gd name="connsiteY27" fmla="*/ 1472606 h 1790285"/>
              <a:gd name="connsiteX28" fmla="*/ 207373 w 1378084"/>
              <a:gd name="connsiteY28" fmla="*/ 1501584 h 1790285"/>
              <a:gd name="connsiteX29" fmla="*/ 214662 w 1378084"/>
              <a:gd name="connsiteY29" fmla="*/ 1522954 h 1790285"/>
              <a:gd name="connsiteX30" fmla="*/ 225893 w 1378084"/>
              <a:gd name="connsiteY30" fmla="*/ 1548249 h 1790285"/>
              <a:gd name="connsiteX31" fmla="*/ 242148 w 1378084"/>
              <a:gd name="connsiteY31" fmla="*/ 1578826 h 1790285"/>
              <a:gd name="connsiteX32" fmla="*/ 261161 w 1378084"/>
              <a:gd name="connsiteY32" fmla="*/ 1614685 h 1790285"/>
              <a:gd name="connsiteX33" fmla="*/ 328446 w 1378084"/>
              <a:gd name="connsiteY33" fmla="*/ 1710340 h 1790285"/>
              <a:gd name="connsiteX34" fmla="*/ 353073 w 1378084"/>
              <a:gd name="connsiteY34" fmla="*/ 1741159 h 1790285"/>
              <a:gd name="connsiteX35" fmla="*/ 388340 w 1378084"/>
              <a:gd name="connsiteY35" fmla="*/ 1759331 h 1790285"/>
              <a:gd name="connsiteX36" fmla="*/ 459467 w 1378084"/>
              <a:gd name="connsiteY36" fmla="*/ 1775176 h 1790285"/>
              <a:gd name="connsiteX37" fmla="*/ 618565 w 1378084"/>
              <a:gd name="connsiteY37" fmla="*/ 1702005 h 1790285"/>
              <a:gd name="connsiteX38" fmla="*/ 645459 w 1378084"/>
              <a:gd name="connsiteY38" fmla="*/ 1693041 h 1790285"/>
              <a:gd name="connsiteX39" fmla="*/ 699247 w 1378084"/>
              <a:gd name="connsiteY39" fmla="*/ 1657182 h 1790285"/>
              <a:gd name="connsiteX40" fmla="*/ 735106 w 1378084"/>
              <a:gd name="connsiteY40" fmla="*/ 1621323 h 1790285"/>
              <a:gd name="connsiteX41" fmla="*/ 762000 w 1378084"/>
              <a:gd name="connsiteY41" fmla="*/ 1603394 h 1790285"/>
              <a:gd name="connsiteX42" fmla="*/ 797859 w 1378084"/>
              <a:gd name="connsiteY42" fmla="*/ 1567535 h 1790285"/>
              <a:gd name="connsiteX43" fmla="*/ 833718 w 1378084"/>
              <a:gd name="connsiteY43" fmla="*/ 1531676 h 1790285"/>
              <a:gd name="connsiteX44" fmla="*/ 851647 w 1378084"/>
              <a:gd name="connsiteY44" fmla="*/ 1513746 h 1790285"/>
              <a:gd name="connsiteX45" fmla="*/ 878541 w 1378084"/>
              <a:gd name="connsiteY45" fmla="*/ 1495817 h 1790285"/>
              <a:gd name="connsiteX46" fmla="*/ 896471 w 1378084"/>
              <a:gd name="connsiteY46" fmla="*/ 1477888 h 1790285"/>
              <a:gd name="connsiteX47" fmla="*/ 932329 w 1378084"/>
              <a:gd name="connsiteY47" fmla="*/ 1459958 h 1790285"/>
              <a:gd name="connsiteX48" fmla="*/ 950259 w 1378084"/>
              <a:gd name="connsiteY48" fmla="*/ 1442029 h 1790285"/>
              <a:gd name="connsiteX49" fmla="*/ 986118 w 1378084"/>
              <a:gd name="connsiteY49" fmla="*/ 1424099 h 1790285"/>
              <a:gd name="connsiteX50" fmla="*/ 1039906 w 1378084"/>
              <a:gd name="connsiteY50" fmla="*/ 1370311 h 1790285"/>
              <a:gd name="connsiteX51" fmla="*/ 1075765 w 1378084"/>
              <a:gd name="connsiteY51" fmla="*/ 1325488 h 1790285"/>
              <a:gd name="connsiteX52" fmla="*/ 1111623 w 1378084"/>
              <a:gd name="connsiteY52" fmla="*/ 1280664 h 1790285"/>
              <a:gd name="connsiteX53" fmla="*/ 1174376 w 1378084"/>
              <a:gd name="connsiteY53" fmla="*/ 1208946 h 1790285"/>
              <a:gd name="connsiteX54" fmla="*/ 1228165 w 1378084"/>
              <a:gd name="connsiteY54" fmla="*/ 1173088 h 1790285"/>
              <a:gd name="connsiteX55" fmla="*/ 1246094 w 1378084"/>
              <a:gd name="connsiteY55" fmla="*/ 1155158 h 1790285"/>
              <a:gd name="connsiteX56" fmla="*/ 1272988 w 1378084"/>
              <a:gd name="connsiteY56" fmla="*/ 1137229 h 1790285"/>
              <a:gd name="connsiteX57" fmla="*/ 1308847 w 1378084"/>
              <a:gd name="connsiteY57" fmla="*/ 1092405 h 1790285"/>
              <a:gd name="connsiteX58" fmla="*/ 1353671 w 1378084"/>
              <a:gd name="connsiteY58" fmla="*/ 1047582 h 1790285"/>
              <a:gd name="connsiteX59" fmla="*/ 1362635 w 1378084"/>
              <a:gd name="connsiteY59" fmla="*/ 1011723 h 1790285"/>
              <a:gd name="connsiteX60" fmla="*/ 1371600 w 1378084"/>
              <a:gd name="connsiteY60" fmla="*/ 984829 h 1790285"/>
              <a:gd name="connsiteX61" fmla="*/ 1342388 w 1378084"/>
              <a:gd name="connsiteY61" fmla="*/ 915703 h 1790285"/>
              <a:gd name="connsiteX62" fmla="*/ 1293818 w 1378084"/>
              <a:gd name="connsiteY62" fmla="*/ 809956 h 1790285"/>
              <a:gd name="connsiteX63" fmla="*/ 1255139 w 1378084"/>
              <a:gd name="connsiteY63" fmla="*/ 752386 h 1790285"/>
              <a:gd name="connsiteX64" fmla="*/ 1202317 w 1378084"/>
              <a:gd name="connsiteY64" fmla="*/ 681858 h 1790285"/>
              <a:gd name="connsiteX65" fmla="*/ 1193352 w 1378084"/>
              <a:gd name="connsiteY65" fmla="*/ 653774 h 1790285"/>
              <a:gd name="connsiteX66" fmla="*/ 1166921 w 1378084"/>
              <a:gd name="connsiteY66" fmla="*/ 631088 h 1790285"/>
              <a:gd name="connsiteX67" fmla="*/ 1139565 w 1378084"/>
              <a:gd name="connsiteY67" fmla="*/ 593827 h 1790285"/>
              <a:gd name="connsiteX68" fmla="*/ 1133420 w 1378084"/>
              <a:gd name="connsiteY68" fmla="*/ 578490 h 1790285"/>
              <a:gd name="connsiteX69" fmla="*/ 1109347 w 1378084"/>
              <a:gd name="connsiteY69" fmla="*/ 553211 h 1790285"/>
              <a:gd name="connsiteX70" fmla="*/ 1075846 w 1378084"/>
              <a:gd name="connsiteY70" fmla="*/ 516163 h 1790285"/>
              <a:gd name="connsiteX71" fmla="*/ 1036198 w 1378084"/>
              <a:gd name="connsiteY71" fmla="*/ 466156 h 1790285"/>
              <a:gd name="connsiteX72" fmla="*/ 999876 w 1378084"/>
              <a:gd name="connsiteY72" fmla="*/ 423711 h 1790285"/>
              <a:gd name="connsiteX73" fmla="*/ 982410 w 1378084"/>
              <a:gd name="connsiteY73" fmla="*/ 403189 h 1790285"/>
              <a:gd name="connsiteX74" fmla="*/ 964481 w 1378084"/>
              <a:gd name="connsiteY74" fmla="*/ 382668 h 1790285"/>
              <a:gd name="connsiteX75" fmla="*/ 924835 w 1378084"/>
              <a:gd name="connsiteY75" fmla="*/ 333850 h 1790285"/>
              <a:gd name="connsiteX76" fmla="*/ 896048 w 1378084"/>
              <a:gd name="connsiteY76" fmla="*/ 299181 h 1790285"/>
              <a:gd name="connsiteX77" fmla="*/ 871047 w 1378084"/>
              <a:gd name="connsiteY77" fmla="*/ 281251 h 1790285"/>
              <a:gd name="connsiteX78" fmla="*/ 848866 w 1378084"/>
              <a:gd name="connsiteY78" fmla="*/ 259326 h 1790285"/>
              <a:gd name="connsiteX79" fmla="*/ 802149 w 1378084"/>
              <a:gd name="connsiteY79" fmla="*/ 220877 h 1790285"/>
              <a:gd name="connsiteX80" fmla="*/ 777149 w 1378084"/>
              <a:gd name="connsiteY80" fmla="*/ 200355 h 1790285"/>
              <a:gd name="connsiteX81" fmla="*/ 797859 w 1378084"/>
              <a:gd name="connsiteY81" fmla="*/ 142146 h 1790285"/>
              <a:gd name="connsiteX82" fmla="*/ 735106 w 1378084"/>
              <a:gd name="connsiteY82" fmla="*/ 115252 h 1790285"/>
              <a:gd name="connsiteX83" fmla="*/ 717176 w 1378084"/>
              <a:gd name="connsiteY83" fmla="*/ 97323 h 1790285"/>
              <a:gd name="connsiteX84" fmla="*/ 681318 w 1378084"/>
              <a:gd name="connsiteY84" fmla="*/ 79394 h 1790285"/>
              <a:gd name="connsiteX85" fmla="*/ 663388 w 1378084"/>
              <a:gd name="connsiteY85" fmla="*/ 61464 h 1790285"/>
              <a:gd name="connsiteX86" fmla="*/ 636494 w 1378084"/>
              <a:gd name="connsiteY86" fmla="*/ 43535 h 1790285"/>
              <a:gd name="connsiteX87" fmla="*/ 618565 w 1378084"/>
              <a:gd name="connsiteY87" fmla="*/ 25605 h 1790285"/>
              <a:gd name="connsiteX88" fmla="*/ 591671 w 1378084"/>
              <a:gd name="connsiteY88" fmla="*/ 7676 h 1790285"/>
              <a:gd name="connsiteX89" fmla="*/ 542906 w 1378084"/>
              <a:gd name="connsiteY89" fmla="*/ 15525 h 1790285"/>
              <a:gd name="connsiteX90" fmla="*/ 439561 w 1378084"/>
              <a:gd name="connsiteY90" fmla="*/ 65002 h 1790285"/>
              <a:gd name="connsiteX91" fmla="*/ 402619 w 1378084"/>
              <a:gd name="connsiteY91" fmla="*/ 94222 h 1790285"/>
              <a:gd name="connsiteX92" fmla="*/ 332186 w 1378084"/>
              <a:gd name="connsiteY92" fmla="*/ 145925 h 1790285"/>
              <a:gd name="connsiteX0" fmla="*/ 332186 w 1378084"/>
              <a:gd name="connsiteY0" fmla="*/ 145925 h 1790285"/>
              <a:gd name="connsiteX1" fmla="*/ 295735 w 1378084"/>
              <a:gd name="connsiteY1" fmla="*/ 187309 h 1790285"/>
              <a:gd name="connsiteX2" fmla="*/ 251995 w 1378084"/>
              <a:gd name="connsiteY2" fmla="*/ 233974 h 1790285"/>
              <a:gd name="connsiteX3" fmla="*/ 234065 w 1378084"/>
              <a:gd name="connsiteY3" fmla="*/ 251661 h 1790285"/>
              <a:gd name="connsiteX4" fmla="*/ 188158 w 1378084"/>
              <a:gd name="connsiteY4" fmla="*/ 303851 h 1790285"/>
              <a:gd name="connsiteX5" fmla="*/ 175253 w 1378084"/>
              <a:gd name="connsiteY5" fmla="*/ 332345 h 1790285"/>
              <a:gd name="connsiteX6" fmla="*/ 155650 w 1378084"/>
              <a:gd name="connsiteY6" fmla="*/ 348190 h 1790285"/>
              <a:gd name="connsiteX7" fmla="*/ 141660 w 1378084"/>
              <a:gd name="connsiteY7" fmla="*/ 373243 h 1790285"/>
              <a:gd name="connsiteX8" fmla="*/ 120382 w 1378084"/>
              <a:gd name="connsiteY8" fmla="*/ 396453 h 1790285"/>
              <a:gd name="connsiteX9" fmla="*/ 104718 w 1378084"/>
              <a:gd name="connsiteY9" fmla="*/ 425189 h 1790285"/>
              <a:gd name="connsiteX10" fmla="*/ 78907 w 1378084"/>
              <a:gd name="connsiteY10" fmla="*/ 482660 h 1790285"/>
              <a:gd name="connsiteX11" fmla="*/ 66002 w 1378084"/>
              <a:gd name="connsiteY11" fmla="*/ 507712 h 1790285"/>
              <a:gd name="connsiteX12" fmla="*/ 48071 w 1378084"/>
              <a:gd name="connsiteY12" fmla="*/ 532039 h 1790285"/>
              <a:gd name="connsiteX13" fmla="*/ 8965 w 1378084"/>
              <a:gd name="connsiteY13" fmla="*/ 572452 h 1790285"/>
              <a:gd name="connsiteX14" fmla="*/ 0 w 1378084"/>
              <a:gd name="connsiteY14" fmla="*/ 626241 h 1790285"/>
              <a:gd name="connsiteX15" fmla="*/ 8965 w 1378084"/>
              <a:gd name="connsiteY15" fmla="*/ 814499 h 1790285"/>
              <a:gd name="connsiteX16" fmla="*/ 16847 w 1378084"/>
              <a:gd name="connsiteY16" fmla="*/ 837954 h 1790285"/>
              <a:gd name="connsiteX17" fmla="*/ 27486 w 1378084"/>
              <a:gd name="connsiteY17" fmla="*/ 877495 h 1790285"/>
              <a:gd name="connsiteX18" fmla="*/ 38716 w 1378084"/>
              <a:gd name="connsiteY18" fmla="*/ 920719 h 1790285"/>
              <a:gd name="connsiteX19" fmla="*/ 49357 w 1378084"/>
              <a:gd name="connsiteY19" fmla="*/ 967142 h 1790285"/>
              <a:gd name="connsiteX20" fmla="*/ 67285 w 1378084"/>
              <a:gd name="connsiteY20" fmla="*/ 1031978 h 1790285"/>
              <a:gd name="connsiteX21" fmla="*/ 93588 w 1378084"/>
              <a:gd name="connsiteY21" fmla="*/ 1114259 h 1790285"/>
              <a:gd name="connsiteX22" fmla="*/ 100877 w 1378084"/>
              <a:gd name="connsiteY22" fmla="*/ 1141153 h 1790285"/>
              <a:gd name="connsiteX23" fmla="*/ 121074 w 1378084"/>
              <a:gd name="connsiteY23" fmla="*/ 1227360 h 1790285"/>
              <a:gd name="connsiteX24" fmla="*/ 137328 w 1378084"/>
              <a:gd name="connsiteY24" fmla="*/ 1290356 h 1790285"/>
              <a:gd name="connsiteX25" fmla="*/ 158607 w 1378084"/>
              <a:gd name="connsiteY25" fmla="*/ 1342061 h 1790285"/>
              <a:gd name="connsiteX26" fmla="*/ 197223 w 1378084"/>
              <a:gd name="connsiteY26" fmla="*/ 1442029 h 1790285"/>
              <a:gd name="connsiteX27" fmla="*/ 199489 w 1378084"/>
              <a:gd name="connsiteY27" fmla="*/ 1472606 h 1790285"/>
              <a:gd name="connsiteX28" fmla="*/ 207373 w 1378084"/>
              <a:gd name="connsiteY28" fmla="*/ 1501584 h 1790285"/>
              <a:gd name="connsiteX29" fmla="*/ 214662 w 1378084"/>
              <a:gd name="connsiteY29" fmla="*/ 1522954 h 1790285"/>
              <a:gd name="connsiteX30" fmla="*/ 225893 w 1378084"/>
              <a:gd name="connsiteY30" fmla="*/ 1548249 h 1790285"/>
              <a:gd name="connsiteX31" fmla="*/ 242148 w 1378084"/>
              <a:gd name="connsiteY31" fmla="*/ 1578826 h 1790285"/>
              <a:gd name="connsiteX32" fmla="*/ 261161 w 1378084"/>
              <a:gd name="connsiteY32" fmla="*/ 1614685 h 1790285"/>
              <a:gd name="connsiteX33" fmla="*/ 328446 w 1378084"/>
              <a:gd name="connsiteY33" fmla="*/ 1710340 h 1790285"/>
              <a:gd name="connsiteX34" fmla="*/ 353073 w 1378084"/>
              <a:gd name="connsiteY34" fmla="*/ 1741159 h 1790285"/>
              <a:gd name="connsiteX35" fmla="*/ 388340 w 1378084"/>
              <a:gd name="connsiteY35" fmla="*/ 1759331 h 1790285"/>
              <a:gd name="connsiteX36" fmla="*/ 459467 w 1378084"/>
              <a:gd name="connsiteY36" fmla="*/ 1775176 h 1790285"/>
              <a:gd name="connsiteX37" fmla="*/ 618565 w 1378084"/>
              <a:gd name="connsiteY37" fmla="*/ 1702005 h 1790285"/>
              <a:gd name="connsiteX38" fmla="*/ 645459 w 1378084"/>
              <a:gd name="connsiteY38" fmla="*/ 1693041 h 1790285"/>
              <a:gd name="connsiteX39" fmla="*/ 699247 w 1378084"/>
              <a:gd name="connsiteY39" fmla="*/ 1657182 h 1790285"/>
              <a:gd name="connsiteX40" fmla="*/ 735106 w 1378084"/>
              <a:gd name="connsiteY40" fmla="*/ 1621323 h 1790285"/>
              <a:gd name="connsiteX41" fmla="*/ 762000 w 1378084"/>
              <a:gd name="connsiteY41" fmla="*/ 1603394 h 1790285"/>
              <a:gd name="connsiteX42" fmla="*/ 797859 w 1378084"/>
              <a:gd name="connsiteY42" fmla="*/ 1567535 h 1790285"/>
              <a:gd name="connsiteX43" fmla="*/ 833718 w 1378084"/>
              <a:gd name="connsiteY43" fmla="*/ 1531676 h 1790285"/>
              <a:gd name="connsiteX44" fmla="*/ 851647 w 1378084"/>
              <a:gd name="connsiteY44" fmla="*/ 1513746 h 1790285"/>
              <a:gd name="connsiteX45" fmla="*/ 878541 w 1378084"/>
              <a:gd name="connsiteY45" fmla="*/ 1495817 h 1790285"/>
              <a:gd name="connsiteX46" fmla="*/ 896471 w 1378084"/>
              <a:gd name="connsiteY46" fmla="*/ 1477888 h 1790285"/>
              <a:gd name="connsiteX47" fmla="*/ 932329 w 1378084"/>
              <a:gd name="connsiteY47" fmla="*/ 1459958 h 1790285"/>
              <a:gd name="connsiteX48" fmla="*/ 950259 w 1378084"/>
              <a:gd name="connsiteY48" fmla="*/ 1442029 h 1790285"/>
              <a:gd name="connsiteX49" fmla="*/ 986118 w 1378084"/>
              <a:gd name="connsiteY49" fmla="*/ 1424099 h 1790285"/>
              <a:gd name="connsiteX50" fmla="*/ 1039906 w 1378084"/>
              <a:gd name="connsiteY50" fmla="*/ 1370311 h 1790285"/>
              <a:gd name="connsiteX51" fmla="*/ 1075765 w 1378084"/>
              <a:gd name="connsiteY51" fmla="*/ 1325488 h 1790285"/>
              <a:gd name="connsiteX52" fmla="*/ 1111623 w 1378084"/>
              <a:gd name="connsiteY52" fmla="*/ 1280664 h 1790285"/>
              <a:gd name="connsiteX53" fmla="*/ 1174376 w 1378084"/>
              <a:gd name="connsiteY53" fmla="*/ 1208946 h 1790285"/>
              <a:gd name="connsiteX54" fmla="*/ 1228165 w 1378084"/>
              <a:gd name="connsiteY54" fmla="*/ 1173088 h 1790285"/>
              <a:gd name="connsiteX55" fmla="*/ 1246094 w 1378084"/>
              <a:gd name="connsiteY55" fmla="*/ 1155158 h 1790285"/>
              <a:gd name="connsiteX56" fmla="*/ 1272988 w 1378084"/>
              <a:gd name="connsiteY56" fmla="*/ 1137229 h 1790285"/>
              <a:gd name="connsiteX57" fmla="*/ 1308847 w 1378084"/>
              <a:gd name="connsiteY57" fmla="*/ 1092405 h 1790285"/>
              <a:gd name="connsiteX58" fmla="*/ 1353671 w 1378084"/>
              <a:gd name="connsiteY58" fmla="*/ 1047582 h 1790285"/>
              <a:gd name="connsiteX59" fmla="*/ 1362635 w 1378084"/>
              <a:gd name="connsiteY59" fmla="*/ 1011723 h 1790285"/>
              <a:gd name="connsiteX60" fmla="*/ 1371600 w 1378084"/>
              <a:gd name="connsiteY60" fmla="*/ 984829 h 1790285"/>
              <a:gd name="connsiteX61" fmla="*/ 1342388 w 1378084"/>
              <a:gd name="connsiteY61" fmla="*/ 915703 h 1790285"/>
              <a:gd name="connsiteX62" fmla="*/ 1293818 w 1378084"/>
              <a:gd name="connsiteY62" fmla="*/ 809956 h 1790285"/>
              <a:gd name="connsiteX63" fmla="*/ 1255139 w 1378084"/>
              <a:gd name="connsiteY63" fmla="*/ 752386 h 1790285"/>
              <a:gd name="connsiteX64" fmla="*/ 1202317 w 1378084"/>
              <a:gd name="connsiteY64" fmla="*/ 681858 h 1790285"/>
              <a:gd name="connsiteX65" fmla="*/ 1193352 w 1378084"/>
              <a:gd name="connsiteY65" fmla="*/ 653774 h 1790285"/>
              <a:gd name="connsiteX66" fmla="*/ 1166921 w 1378084"/>
              <a:gd name="connsiteY66" fmla="*/ 631088 h 1790285"/>
              <a:gd name="connsiteX67" fmla="*/ 1139565 w 1378084"/>
              <a:gd name="connsiteY67" fmla="*/ 593827 h 1790285"/>
              <a:gd name="connsiteX68" fmla="*/ 1133420 w 1378084"/>
              <a:gd name="connsiteY68" fmla="*/ 578490 h 1790285"/>
              <a:gd name="connsiteX69" fmla="*/ 1109347 w 1378084"/>
              <a:gd name="connsiteY69" fmla="*/ 553211 h 1790285"/>
              <a:gd name="connsiteX70" fmla="*/ 1075846 w 1378084"/>
              <a:gd name="connsiteY70" fmla="*/ 516163 h 1790285"/>
              <a:gd name="connsiteX71" fmla="*/ 1036198 w 1378084"/>
              <a:gd name="connsiteY71" fmla="*/ 466156 h 1790285"/>
              <a:gd name="connsiteX72" fmla="*/ 999876 w 1378084"/>
              <a:gd name="connsiteY72" fmla="*/ 423711 h 1790285"/>
              <a:gd name="connsiteX73" fmla="*/ 982410 w 1378084"/>
              <a:gd name="connsiteY73" fmla="*/ 403189 h 1790285"/>
              <a:gd name="connsiteX74" fmla="*/ 964481 w 1378084"/>
              <a:gd name="connsiteY74" fmla="*/ 382668 h 1790285"/>
              <a:gd name="connsiteX75" fmla="*/ 924835 w 1378084"/>
              <a:gd name="connsiteY75" fmla="*/ 333850 h 1790285"/>
              <a:gd name="connsiteX76" fmla="*/ 896048 w 1378084"/>
              <a:gd name="connsiteY76" fmla="*/ 299181 h 1790285"/>
              <a:gd name="connsiteX77" fmla="*/ 871047 w 1378084"/>
              <a:gd name="connsiteY77" fmla="*/ 281251 h 1790285"/>
              <a:gd name="connsiteX78" fmla="*/ 848866 w 1378084"/>
              <a:gd name="connsiteY78" fmla="*/ 259326 h 1790285"/>
              <a:gd name="connsiteX79" fmla="*/ 802149 w 1378084"/>
              <a:gd name="connsiteY79" fmla="*/ 220877 h 1790285"/>
              <a:gd name="connsiteX80" fmla="*/ 777149 w 1378084"/>
              <a:gd name="connsiteY80" fmla="*/ 200355 h 1790285"/>
              <a:gd name="connsiteX81" fmla="*/ 762505 w 1378084"/>
              <a:gd name="connsiteY81" fmla="*/ 181023 h 1790285"/>
              <a:gd name="connsiteX82" fmla="*/ 735106 w 1378084"/>
              <a:gd name="connsiteY82" fmla="*/ 115252 h 1790285"/>
              <a:gd name="connsiteX83" fmla="*/ 717176 w 1378084"/>
              <a:gd name="connsiteY83" fmla="*/ 97323 h 1790285"/>
              <a:gd name="connsiteX84" fmla="*/ 681318 w 1378084"/>
              <a:gd name="connsiteY84" fmla="*/ 79394 h 1790285"/>
              <a:gd name="connsiteX85" fmla="*/ 663388 w 1378084"/>
              <a:gd name="connsiteY85" fmla="*/ 61464 h 1790285"/>
              <a:gd name="connsiteX86" fmla="*/ 636494 w 1378084"/>
              <a:gd name="connsiteY86" fmla="*/ 43535 h 1790285"/>
              <a:gd name="connsiteX87" fmla="*/ 618565 w 1378084"/>
              <a:gd name="connsiteY87" fmla="*/ 25605 h 1790285"/>
              <a:gd name="connsiteX88" fmla="*/ 591671 w 1378084"/>
              <a:gd name="connsiteY88" fmla="*/ 7676 h 1790285"/>
              <a:gd name="connsiteX89" fmla="*/ 542906 w 1378084"/>
              <a:gd name="connsiteY89" fmla="*/ 15525 h 1790285"/>
              <a:gd name="connsiteX90" fmla="*/ 439561 w 1378084"/>
              <a:gd name="connsiteY90" fmla="*/ 65002 h 1790285"/>
              <a:gd name="connsiteX91" fmla="*/ 402619 w 1378084"/>
              <a:gd name="connsiteY91" fmla="*/ 94222 h 1790285"/>
              <a:gd name="connsiteX92" fmla="*/ 332186 w 1378084"/>
              <a:gd name="connsiteY92" fmla="*/ 145925 h 1790285"/>
              <a:gd name="connsiteX0" fmla="*/ 332186 w 1378084"/>
              <a:gd name="connsiteY0" fmla="*/ 145925 h 1790285"/>
              <a:gd name="connsiteX1" fmla="*/ 295735 w 1378084"/>
              <a:gd name="connsiteY1" fmla="*/ 187309 h 1790285"/>
              <a:gd name="connsiteX2" fmla="*/ 251995 w 1378084"/>
              <a:gd name="connsiteY2" fmla="*/ 233974 h 1790285"/>
              <a:gd name="connsiteX3" fmla="*/ 234065 w 1378084"/>
              <a:gd name="connsiteY3" fmla="*/ 251661 h 1790285"/>
              <a:gd name="connsiteX4" fmla="*/ 188158 w 1378084"/>
              <a:gd name="connsiteY4" fmla="*/ 303851 h 1790285"/>
              <a:gd name="connsiteX5" fmla="*/ 175253 w 1378084"/>
              <a:gd name="connsiteY5" fmla="*/ 332345 h 1790285"/>
              <a:gd name="connsiteX6" fmla="*/ 155650 w 1378084"/>
              <a:gd name="connsiteY6" fmla="*/ 348190 h 1790285"/>
              <a:gd name="connsiteX7" fmla="*/ 141660 w 1378084"/>
              <a:gd name="connsiteY7" fmla="*/ 373243 h 1790285"/>
              <a:gd name="connsiteX8" fmla="*/ 120382 w 1378084"/>
              <a:gd name="connsiteY8" fmla="*/ 396453 h 1790285"/>
              <a:gd name="connsiteX9" fmla="*/ 104718 w 1378084"/>
              <a:gd name="connsiteY9" fmla="*/ 425189 h 1790285"/>
              <a:gd name="connsiteX10" fmla="*/ 78907 w 1378084"/>
              <a:gd name="connsiteY10" fmla="*/ 482660 h 1790285"/>
              <a:gd name="connsiteX11" fmla="*/ 66002 w 1378084"/>
              <a:gd name="connsiteY11" fmla="*/ 507712 h 1790285"/>
              <a:gd name="connsiteX12" fmla="*/ 48071 w 1378084"/>
              <a:gd name="connsiteY12" fmla="*/ 532039 h 1790285"/>
              <a:gd name="connsiteX13" fmla="*/ 8965 w 1378084"/>
              <a:gd name="connsiteY13" fmla="*/ 572452 h 1790285"/>
              <a:gd name="connsiteX14" fmla="*/ 0 w 1378084"/>
              <a:gd name="connsiteY14" fmla="*/ 626241 h 1790285"/>
              <a:gd name="connsiteX15" fmla="*/ 8965 w 1378084"/>
              <a:gd name="connsiteY15" fmla="*/ 814499 h 1790285"/>
              <a:gd name="connsiteX16" fmla="*/ 16847 w 1378084"/>
              <a:gd name="connsiteY16" fmla="*/ 837954 h 1790285"/>
              <a:gd name="connsiteX17" fmla="*/ 27486 w 1378084"/>
              <a:gd name="connsiteY17" fmla="*/ 877495 h 1790285"/>
              <a:gd name="connsiteX18" fmla="*/ 38716 w 1378084"/>
              <a:gd name="connsiteY18" fmla="*/ 920719 h 1790285"/>
              <a:gd name="connsiteX19" fmla="*/ 49357 w 1378084"/>
              <a:gd name="connsiteY19" fmla="*/ 967142 h 1790285"/>
              <a:gd name="connsiteX20" fmla="*/ 67285 w 1378084"/>
              <a:gd name="connsiteY20" fmla="*/ 1031978 h 1790285"/>
              <a:gd name="connsiteX21" fmla="*/ 93588 w 1378084"/>
              <a:gd name="connsiteY21" fmla="*/ 1114259 h 1790285"/>
              <a:gd name="connsiteX22" fmla="*/ 100877 w 1378084"/>
              <a:gd name="connsiteY22" fmla="*/ 1141153 h 1790285"/>
              <a:gd name="connsiteX23" fmla="*/ 121074 w 1378084"/>
              <a:gd name="connsiteY23" fmla="*/ 1227360 h 1790285"/>
              <a:gd name="connsiteX24" fmla="*/ 137328 w 1378084"/>
              <a:gd name="connsiteY24" fmla="*/ 1290356 h 1790285"/>
              <a:gd name="connsiteX25" fmla="*/ 158607 w 1378084"/>
              <a:gd name="connsiteY25" fmla="*/ 1342061 h 1790285"/>
              <a:gd name="connsiteX26" fmla="*/ 197223 w 1378084"/>
              <a:gd name="connsiteY26" fmla="*/ 1442029 h 1790285"/>
              <a:gd name="connsiteX27" fmla="*/ 199489 w 1378084"/>
              <a:gd name="connsiteY27" fmla="*/ 1472606 h 1790285"/>
              <a:gd name="connsiteX28" fmla="*/ 207373 w 1378084"/>
              <a:gd name="connsiteY28" fmla="*/ 1501584 h 1790285"/>
              <a:gd name="connsiteX29" fmla="*/ 214662 w 1378084"/>
              <a:gd name="connsiteY29" fmla="*/ 1522954 h 1790285"/>
              <a:gd name="connsiteX30" fmla="*/ 225893 w 1378084"/>
              <a:gd name="connsiteY30" fmla="*/ 1548249 h 1790285"/>
              <a:gd name="connsiteX31" fmla="*/ 242148 w 1378084"/>
              <a:gd name="connsiteY31" fmla="*/ 1578826 h 1790285"/>
              <a:gd name="connsiteX32" fmla="*/ 261161 w 1378084"/>
              <a:gd name="connsiteY32" fmla="*/ 1614685 h 1790285"/>
              <a:gd name="connsiteX33" fmla="*/ 328446 w 1378084"/>
              <a:gd name="connsiteY33" fmla="*/ 1710340 h 1790285"/>
              <a:gd name="connsiteX34" fmla="*/ 353073 w 1378084"/>
              <a:gd name="connsiteY34" fmla="*/ 1741159 h 1790285"/>
              <a:gd name="connsiteX35" fmla="*/ 388340 w 1378084"/>
              <a:gd name="connsiteY35" fmla="*/ 1759331 h 1790285"/>
              <a:gd name="connsiteX36" fmla="*/ 459467 w 1378084"/>
              <a:gd name="connsiteY36" fmla="*/ 1775176 h 1790285"/>
              <a:gd name="connsiteX37" fmla="*/ 618565 w 1378084"/>
              <a:gd name="connsiteY37" fmla="*/ 1702005 h 1790285"/>
              <a:gd name="connsiteX38" fmla="*/ 645459 w 1378084"/>
              <a:gd name="connsiteY38" fmla="*/ 1693041 h 1790285"/>
              <a:gd name="connsiteX39" fmla="*/ 699247 w 1378084"/>
              <a:gd name="connsiteY39" fmla="*/ 1657182 h 1790285"/>
              <a:gd name="connsiteX40" fmla="*/ 735106 w 1378084"/>
              <a:gd name="connsiteY40" fmla="*/ 1621323 h 1790285"/>
              <a:gd name="connsiteX41" fmla="*/ 762000 w 1378084"/>
              <a:gd name="connsiteY41" fmla="*/ 1603394 h 1790285"/>
              <a:gd name="connsiteX42" fmla="*/ 797859 w 1378084"/>
              <a:gd name="connsiteY42" fmla="*/ 1567535 h 1790285"/>
              <a:gd name="connsiteX43" fmla="*/ 833718 w 1378084"/>
              <a:gd name="connsiteY43" fmla="*/ 1531676 h 1790285"/>
              <a:gd name="connsiteX44" fmla="*/ 851647 w 1378084"/>
              <a:gd name="connsiteY44" fmla="*/ 1513746 h 1790285"/>
              <a:gd name="connsiteX45" fmla="*/ 878541 w 1378084"/>
              <a:gd name="connsiteY45" fmla="*/ 1495817 h 1790285"/>
              <a:gd name="connsiteX46" fmla="*/ 896471 w 1378084"/>
              <a:gd name="connsiteY46" fmla="*/ 1477888 h 1790285"/>
              <a:gd name="connsiteX47" fmla="*/ 932329 w 1378084"/>
              <a:gd name="connsiteY47" fmla="*/ 1459958 h 1790285"/>
              <a:gd name="connsiteX48" fmla="*/ 950259 w 1378084"/>
              <a:gd name="connsiteY48" fmla="*/ 1442029 h 1790285"/>
              <a:gd name="connsiteX49" fmla="*/ 986118 w 1378084"/>
              <a:gd name="connsiteY49" fmla="*/ 1424099 h 1790285"/>
              <a:gd name="connsiteX50" fmla="*/ 1039906 w 1378084"/>
              <a:gd name="connsiteY50" fmla="*/ 1370311 h 1790285"/>
              <a:gd name="connsiteX51" fmla="*/ 1075765 w 1378084"/>
              <a:gd name="connsiteY51" fmla="*/ 1325488 h 1790285"/>
              <a:gd name="connsiteX52" fmla="*/ 1111623 w 1378084"/>
              <a:gd name="connsiteY52" fmla="*/ 1280664 h 1790285"/>
              <a:gd name="connsiteX53" fmla="*/ 1174376 w 1378084"/>
              <a:gd name="connsiteY53" fmla="*/ 1208946 h 1790285"/>
              <a:gd name="connsiteX54" fmla="*/ 1228165 w 1378084"/>
              <a:gd name="connsiteY54" fmla="*/ 1173088 h 1790285"/>
              <a:gd name="connsiteX55" fmla="*/ 1246094 w 1378084"/>
              <a:gd name="connsiteY55" fmla="*/ 1155158 h 1790285"/>
              <a:gd name="connsiteX56" fmla="*/ 1272988 w 1378084"/>
              <a:gd name="connsiteY56" fmla="*/ 1137229 h 1790285"/>
              <a:gd name="connsiteX57" fmla="*/ 1308847 w 1378084"/>
              <a:gd name="connsiteY57" fmla="*/ 1092405 h 1790285"/>
              <a:gd name="connsiteX58" fmla="*/ 1353671 w 1378084"/>
              <a:gd name="connsiteY58" fmla="*/ 1047582 h 1790285"/>
              <a:gd name="connsiteX59" fmla="*/ 1362635 w 1378084"/>
              <a:gd name="connsiteY59" fmla="*/ 1011723 h 1790285"/>
              <a:gd name="connsiteX60" fmla="*/ 1371600 w 1378084"/>
              <a:gd name="connsiteY60" fmla="*/ 984829 h 1790285"/>
              <a:gd name="connsiteX61" fmla="*/ 1342388 w 1378084"/>
              <a:gd name="connsiteY61" fmla="*/ 915703 h 1790285"/>
              <a:gd name="connsiteX62" fmla="*/ 1293818 w 1378084"/>
              <a:gd name="connsiteY62" fmla="*/ 809956 h 1790285"/>
              <a:gd name="connsiteX63" fmla="*/ 1255139 w 1378084"/>
              <a:gd name="connsiteY63" fmla="*/ 752386 h 1790285"/>
              <a:gd name="connsiteX64" fmla="*/ 1202317 w 1378084"/>
              <a:gd name="connsiteY64" fmla="*/ 681858 h 1790285"/>
              <a:gd name="connsiteX65" fmla="*/ 1193352 w 1378084"/>
              <a:gd name="connsiteY65" fmla="*/ 653774 h 1790285"/>
              <a:gd name="connsiteX66" fmla="*/ 1166921 w 1378084"/>
              <a:gd name="connsiteY66" fmla="*/ 631088 h 1790285"/>
              <a:gd name="connsiteX67" fmla="*/ 1139565 w 1378084"/>
              <a:gd name="connsiteY67" fmla="*/ 593827 h 1790285"/>
              <a:gd name="connsiteX68" fmla="*/ 1133420 w 1378084"/>
              <a:gd name="connsiteY68" fmla="*/ 578490 h 1790285"/>
              <a:gd name="connsiteX69" fmla="*/ 1109347 w 1378084"/>
              <a:gd name="connsiteY69" fmla="*/ 553211 h 1790285"/>
              <a:gd name="connsiteX70" fmla="*/ 1075846 w 1378084"/>
              <a:gd name="connsiteY70" fmla="*/ 516163 h 1790285"/>
              <a:gd name="connsiteX71" fmla="*/ 1036198 w 1378084"/>
              <a:gd name="connsiteY71" fmla="*/ 466156 h 1790285"/>
              <a:gd name="connsiteX72" fmla="*/ 999876 w 1378084"/>
              <a:gd name="connsiteY72" fmla="*/ 423711 h 1790285"/>
              <a:gd name="connsiteX73" fmla="*/ 982410 w 1378084"/>
              <a:gd name="connsiteY73" fmla="*/ 403189 h 1790285"/>
              <a:gd name="connsiteX74" fmla="*/ 964481 w 1378084"/>
              <a:gd name="connsiteY74" fmla="*/ 382668 h 1790285"/>
              <a:gd name="connsiteX75" fmla="*/ 924835 w 1378084"/>
              <a:gd name="connsiteY75" fmla="*/ 333850 h 1790285"/>
              <a:gd name="connsiteX76" fmla="*/ 896048 w 1378084"/>
              <a:gd name="connsiteY76" fmla="*/ 299181 h 1790285"/>
              <a:gd name="connsiteX77" fmla="*/ 871047 w 1378084"/>
              <a:gd name="connsiteY77" fmla="*/ 281251 h 1790285"/>
              <a:gd name="connsiteX78" fmla="*/ 848866 w 1378084"/>
              <a:gd name="connsiteY78" fmla="*/ 259326 h 1790285"/>
              <a:gd name="connsiteX79" fmla="*/ 802149 w 1378084"/>
              <a:gd name="connsiteY79" fmla="*/ 220877 h 1790285"/>
              <a:gd name="connsiteX80" fmla="*/ 777149 w 1378084"/>
              <a:gd name="connsiteY80" fmla="*/ 200355 h 1790285"/>
              <a:gd name="connsiteX81" fmla="*/ 762505 w 1378084"/>
              <a:gd name="connsiteY81" fmla="*/ 181023 h 1790285"/>
              <a:gd name="connsiteX82" fmla="*/ 735106 w 1378084"/>
              <a:gd name="connsiteY82" fmla="*/ 115252 h 1790285"/>
              <a:gd name="connsiteX83" fmla="*/ 717176 w 1378084"/>
              <a:gd name="connsiteY83" fmla="*/ 97323 h 1790285"/>
              <a:gd name="connsiteX84" fmla="*/ 681318 w 1378084"/>
              <a:gd name="connsiteY84" fmla="*/ 79394 h 1790285"/>
              <a:gd name="connsiteX85" fmla="*/ 663388 w 1378084"/>
              <a:gd name="connsiteY85" fmla="*/ 61464 h 1790285"/>
              <a:gd name="connsiteX86" fmla="*/ 636494 w 1378084"/>
              <a:gd name="connsiteY86" fmla="*/ 43535 h 1790285"/>
              <a:gd name="connsiteX87" fmla="*/ 618565 w 1378084"/>
              <a:gd name="connsiteY87" fmla="*/ 25605 h 1790285"/>
              <a:gd name="connsiteX88" fmla="*/ 591671 w 1378084"/>
              <a:gd name="connsiteY88" fmla="*/ 7676 h 1790285"/>
              <a:gd name="connsiteX89" fmla="*/ 542906 w 1378084"/>
              <a:gd name="connsiteY89" fmla="*/ 15525 h 1790285"/>
              <a:gd name="connsiteX90" fmla="*/ 439561 w 1378084"/>
              <a:gd name="connsiteY90" fmla="*/ 65002 h 1790285"/>
              <a:gd name="connsiteX91" fmla="*/ 402619 w 1378084"/>
              <a:gd name="connsiteY91" fmla="*/ 94222 h 1790285"/>
              <a:gd name="connsiteX92" fmla="*/ 332186 w 1378084"/>
              <a:gd name="connsiteY92" fmla="*/ 145925 h 1790285"/>
              <a:gd name="connsiteX0" fmla="*/ 332186 w 1378084"/>
              <a:gd name="connsiteY0" fmla="*/ 145925 h 1790285"/>
              <a:gd name="connsiteX1" fmla="*/ 295735 w 1378084"/>
              <a:gd name="connsiteY1" fmla="*/ 187309 h 1790285"/>
              <a:gd name="connsiteX2" fmla="*/ 251995 w 1378084"/>
              <a:gd name="connsiteY2" fmla="*/ 233974 h 1790285"/>
              <a:gd name="connsiteX3" fmla="*/ 234065 w 1378084"/>
              <a:gd name="connsiteY3" fmla="*/ 251661 h 1790285"/>
              <a:gd name="connsiteX4" fmla="*/ 188158 w 1378084"/>
              <a:gd name="connsiteY4" fmla="*/ 303851 h 1790285"/>
              <a:gd name="connsiteX5" fmla="*/ 175253 w 1378084"/>
              <a:gd name="connsiteY5" fmla="*/ 332345 h 1790285"/>
              <a:gd name="connsiteX6" fmla="*/ 155650 w 1378084"/>
              <a:gd name="connsiteY6" fmla="*/ 348190 h 1790285"/>
              <a:gd name="connsiteX7" fmla="*/ 141660 w 1378084"/>
              <a:gd name="connsiteY7" fmla="*/ 373243 h 1790285"/>
              <a:gd name="connsiteX8" fmla="*/ 120382 w 1378084"/>
              <a:gd name="connsiteY8" fmla="*/ 396453 h 1790285"/>
              <a:gd name="connsiteX9" fmla="*/ 104718 w 1378084"/>
              <a:gd name="connsiteY9" fmla="*/ 425189 h 1790285"/>
              <a:gd name="connsiteX10" fmla="*/ 78907 w 1378084"/>
              <a:gd name="connsiteY10" fmla="*/ 482660 h 1790285"/>
              <a:gd name="connsiteX11" fmla="*/ 66002 w 1378084"/>
              <a:gd name="connsiteY11" fmla="*/ 507712 h 1790285"/>
              <a:gd name="connsiteX12" fmla="*/ 48071 w 1378084"/>
              <a:gd name="connsiteY12" fmla="*/ 532039 h 1790285"/>
              <a:gd name="connsiteX13" fmla="*/ 8965 w 1378084"/>
              <a:gd name="connsiteY13" fmla="*/ 572452 h 1790285"/>
              <a:gd name="connsiteX14" fmla="*/ 0 w 1378084"/>
              <a:gd name="connsiteY14" fmla="*/ 626241 h 1790285"/>
              <a:gd name="connsiteX15" fmla="*/ 8965 w 1378084"/>
              <a:gd name="connsiteY15" fmla="*/ 814499 h 1790285"/>
              <a:gd name="connsiteX16" fmla="*/ 16847 w 1378084"/>
              <a:gd name="connsiteY16" fmla="*/ 837954 h 1790285"/>
              <a:gd name="connsiteX17" fmla="*/ 27486 w 1378084"/>
              <a:gd name="connsiteY17" fmla="*/ 877495 h 1790285"/>
              <a:gd name="connsiteX18" fmla="*/ 38716 w 1378084"/>
              <a:gd name="connsiteY18" fmla="*/ 920719 h 1790285"/>
              <a:gd name="connsiteX19" fmla="*/ 49357 w 1378084"/>
              <a:gd name="connsiteY19" fmla="*/ 967142 h 1790285"/>
              <a:gd name="connsiteX20" fmla="*/ 67285 w 1378084"/>
              <a:gd name="connsiteY20" fmla="*/ 1031978 h 1790285"/>
              <a:gd name="connsiteX21" fmla="*/ 93588 w 1378084"/>
              <a:gd name="connsiteY21" fmla="*/ 1114259 h 1790285"/>
              <a:gd name="connsiteX22" fmla="*/ 100877 w 1378084"/>
              <a:gd name="connsiteY22" fmla="*/ 1141153 h 1790285"/>
              <a:gd name="connsiteX23" fmla="*/ 121074 w 1378084"/>
              <a:gd name="connsiteY23" fmla="*/ 1227360 h 1790285"/>
              <a:gd name="connsiteX24" fmla="*/ 137328 w 1378084"/>
              <a:gd name="connsiteY24" fmla="*/ 1290356 h 1790285"/>
              <a:gd name="connsiteX25" fmla="*/ 158607 w 1378084"/>
              <a:gd name="connsiteY25" fmla="*/ 1342061 h 1790285"/>
              <a:gd name="connsiteX26" fmla="*/ 197223 w 1378084"/>
              <a:gd name="connsiteY26" fmla="*/ 1442029 h 1790285"/>
              <a:gd name="connsiteX27" fmla="*/ 199489 w 1378084"/>
              <a:gd name="connsiteY27" fmla="*/ 1472606 h 1790285"/>
              <a:gd name="connsiteX28" fmla="*/ 207373 w 1378084"/>
              <a:gd name="connsiteY28" fmla="*/ 1501584 h 1790285"/>
              <a:gd name="connsiteX29" fmla="*/ 214662 w 1378084"/>
              <a:gd name="connsiteY29" fmla="*/ 1522954 h 1790285"/>
              <a:gd name="connsiteX30" fmla="*/ 225893 w 1378084"/>
              <a:gd name="connsiteY30" fmla="*/ 1548249 h 1790285"/>
              <a:gd name="connsiteX31" fmla="*/ 242148 w 1378084"/>
              <a:gd name="connsiteY31" fmla="*/ 1578826 h 1790285"/>
              <a:gd name="connsiteX32" fmla="*/ 261161 w 1378084"/>
              <a:gd name="connsiteY32" fmla="*/ 1614685 h 1790285"/>
              <a:gd name="connsiteX33" fmla="*/ 328446 w 1378084"/>
              <a:gd name="connsiteY33" fmla="*/ 1710340 h 1790285"/>
              <a:gd name="connsiteX34" fmla="*/ 353073 w 1378084"/>
              <a:gd name="connsiteY34" fmla="*/ 1741159 h 1790285"/>
              <a:gd name="connsiteX35" fmla="*/ 388340 w 1378084"/>
              <a:gd name="connsiteY35" fmla="*/ 1759331 h 1790285"/>
              <a:gd name="connsiteX36" fmla="*/ 459467 w 1378084"/>
              <a:gd name="connsiteY36" fmla="*/ 1775176 h 1790285"/>
              <a:gd name="connsiteX37" fmla="*/ 618565 w 1378084"/>
              <a:gd name="connsiteY37" fmla="*/ 1702005 h 1790285"/>
              <a:gd name="connsiteX38" fmla="*/ 645459 w 1378084"/>
              <a:gd name="connsiteY38" fmla="*/ 1693041 h 1790285"/>
              <a:gd name="connsiteX39" fmla="*/ 699247 w 1378084"/>
              <a:gd name="connsiteY39" fmla="*/ 1657182 h 1790285"/>
              <a:gd name="connsiteX40" fmla="*/ 735106 w 1378084"/>
              <a:gd name="connsiteY40" fmla="*/ 1621323 h 1790285"/>
              <a:gd name="connsiteX41" fmla="*/ 762000 w 1378084"/>
              <a:gd name="connsiteY41" fmla="*/ 1603394 h 1790285"/>
              <a:gd name="connsiteX42" fmla="*/ 797859 w 1378084"/>
              <a:gd name="connsiteY42" fmla="*/ 1567535 h 1790285"/>
              <a:gd name="connsiteX43" fmla="*/ 833718 w 1378084"/>
              <a:gd name="connsiteY43" fmla="*/ 1531676 h 1790285"/>
              <a:gd name="connsiteX44" fmla="*/ 851647 w 1378084"/>
              <a:gd name="connsiteY44" fmla="*/ 1513746 h 1790285"/>
              <a:gd name="connsiteX45" fmla="*/ 878541 w 1378084"/>
              <a:gd name="connsiteY45" fmla="*/ 1495817 h 1790285"/>
              <a:gd name="connsiteX46" fmla="*/ 896471 w 1378084"/>
              <a:gd name="connsiteY46" fmla="*/ 1477888 h 1790285"/>
              <a:gd name="connsiteX47" fmla="*/ 932329 w 1378084"/>
              <a:gd name="connsiteY47" fmla="*/ 1459958 h 1790285"/>
              <a:gd name="connsiteX48" fmla="*/ 950259 w 1378084"/>
              <a:gd name="connsiteY48" fmla="*/ 1442029 h 1790285"/>
              <a:gd name="connsiteX49" fmla="*/ 986118 w 1378084"/>
              <a:gd name="connsiteY49" fmla="*/ 1424099 h 1790285"/>
              <a:gd name="connsiteX50" fmla="*/ 1039906 w 1378084"/>
              <a:gd name="connsiteY50" fmla="*/ 1370311 h 1790285"/>
              <a:gd name="connsiteX51" fmla="*/ 1075765 w 1378084"/>
              <a:gd name="connsiteY51" fmla="*/ 1325488 h 1790285"/>
              <a:gd name="connsiteX52" fmla="*/ 1111623 w 1378084"/>
              <a:gd name="connsiteY52" fmla="*/ 1280664 h 1790285"/>
              <a:gd name="connsiteX53" fmla="*/ 1174376 w 1378084"/>
              <a:gd name="connsiteY53" fmla="*/ 1208946 h 1790285"/>
              <a:gd name="connsiteX54" fmla="*/ 1228165 w 1378084"/>
              <a:gd name="connsiteY54" fmla="*/ 1173088 h 1790285"/>
              <a:gd name="connsiteX55" fmla="*/ 1246094 w 1378084"/>
              <a:gd name="connsiteY55" fmla="*/ 1155158 h 1790285"/>
              <a:gd name="connsiteX56" fmla="*/ 1272988 w 1378084"/>
              <a:gd name="connsiteY56" fmla="*/ 1137229 h 1790285"/>
              <a:gd name="connsiteX57" fmla="*/ 1308847 w 1378084"/>
              <a:gd name="connsiteY57" fmla="*/ 1092405 h 1790285"/>
              <a:gd name="connsiteX58" fmla="*/ 1353671 w 1378084"/>
              <a:gd name="connsiteY58" fmla="*/ 1047582 h 1790285"/>
              <a:gd name="connsiteX59" fmla="*/ 1362635 w 1378084"/>
              <a:gd name="connsiteY59" fmla="*/ 1011723 h 1790285"/>
              <a:gd name="connsiteX60" fmla="*/ 1371600 w 1378084"/>
              <a:gd name="connsiteY60" fmla="*/ 984829 h 1790285"/>
              <a:gd name="connsiteX61" fmla="*/ 1342388 w 1378084"/>
              <a:gd name="connsiteY61" fmla="*/ 915703 h 1790285"/>
              <a:gd name="connsiteX62" fmla="*/ 1293818 w 1378084"/>
              <a:gd name="connsiteY62" fmla="*/ 809956 h 1790285"/>
              <a:gd name="connsiteX63" fmla="*/ 1255139 w 1378084"/>
              <a:gd name="connsiteY63" fmla="*/ 752386 h 1790285"/>
              <a:gd name="connsiteX64" fmla="*/ 1202317 w 1378084"/>
              <a:gd name="connsiteY64" fmla="*/ 681858 h 1790285"/>
              <a:gd name="connsiteX65" fmla="*/ 1193352 w 1378084"/>
              <a:gd name="connsiteY65" fmla="*/ 653774 h 1790285"/>
              <a:gd name="connsiteX66" fmla="*/ 1166921 w 1378084"/>
              <a:gd name="connsiteY66" fmla="*/ 631088 h 1790285"/>
              <a:gd name="connsiteX67" fmla="*/ 1139565 w 1378084"/>
              <a:gd name="connsiteY67" fmla="*/ 593827 h 1790285"/>
              <a:gd name="connsiteX68" fmla="*/ 1133420 w 1378084"/>
              <a:gd name="connsiteY68" fmla="*/ 578490 h 1790285"/>
              <a:gd name="connsiteX69" fmla="*/ 1109347 w 1378084"/>
              <a:gd name="connsiteY69" fmla="*/ 553211 h 1790285"/>
              <a:gd name="connsiteX70" fmla="*/ 1075846 w 1378084"/>
              <a:gd name="connsiteY70" fmla="*/ 516163 h 1790285"/>
              <a:gd name="connsiteX71" fmla="*/ 1036198 w 1378084"/>
              <a:gd name="connsiteY71" fmla="*/ 466156 h 1790285"/>
              <a:gd name="connsiteX72" fmla="*/ 999876 w 1378084"/>
              <a:gd name="connsiteY72" fmla="*/ 423711 h 1790285"/>
              <a:gd name="connsiteX73" fmla="*/ 982410 w 1378084"/>
              <a:gd name="connsiteY73" fmla="*/ 403189 h 1790285"/>
              <a:gd name="connsiteX74" fmla="*/ 964481 w 1378084"/>
              <a:gd name="connsiteY74" fmla="*/ 382668 h 1790285"/>
              <a:gd name="connsiteX75" fmla="*/ 924835 w 1378084"/>
              <a:gd name="connsiteY75" fmla="*/ 333850 h 1790285"/>
              <a:gd name="connsiteX76" fmla="*/ 896048 w 1378084"/>
              <a:gd name="connsiteY76" fmla="*/ 299181 h 1790285"/>
              <a:gd name="connsiteX77" fmla="*/ 871047 w 1378084"/>
              <a:gd name="connsiteY77" fmla="*/ 281251 h 1790285"/>
              <a:gd name="connsiteX78" fmla="*/ 848866 w 1378084"/>
              <a:gd name="connsiteY78" fmla="*/ 259326 h 1790285"/>
              <a:gd name="connsiteX79" fmla="*/ 802149 w 1378084"/>
              <a:gd name="connsiteY79" fmla="*/ 220877 h 1790285"/>
              <a:gd name="connsiteX80" fmla="*/ 777149 w 1378084"/>
              <a:gd name="connsiteY80" fmla="*/ 200355 h 1790285"/>
              <a:gd name="connsiteX81" fmla="*/ 762505 w 1378084"/>
              <a:gd name="connsiteY81" fmla="*/ 181023 h 1790285"/>
              <a:gd name="connsiteX82" fmla="*/ 735106 w 1378084"/>
              <a:gd name="connsiteY82" fmla="*/ 115252 h 1790285"/>
              <a:gd name="connsiteX83" fmla="*/ 717176 w 1378084"/>
              <a:gd name="connsiteY83" fmla="*/ 97323 h 1790285"/>
              <a:gd name="connsiteX84" fmla="*/ 681318 w 1378084"/>
              <a:gd name="connsiteY84" fmla="*/ 79394 h 1790285"/>
              <a:gd name="connsiteX85" fmla="*/ 663388 w 1378084"/>
              <a:gd name="connsiteY85" fmla="*/ 61464 h 1790285"/>
              <a:gd name="connsiteX86" fmla="*/ 636494 w 1378084"/>
              <a:gd name="connsiteY86" fmla="*/ 43535 h 1790285"/>
              <a:gd name="connsiteX87" fmla="*/ 618565 w 1378084"/>
              <a:gd name="connsiteY87" fmla="*/ 25605 h 1790285"/>
              <a:gd name="connsiteX88" fmla="*/ 591671 w 1378084"/>
              <a:gd name="connsiteY88" fmla="*/ 7676 h 1790285"/>
              <a:gd name="connsiteX89" fmla="*/ 542906 w 1378084"/>
              <a:gd name="connsiteY89" fmla="*/ 15525 h 1790285"/>
              <a:gd name="connsiteX90" fmla="*/ 439561 w 1378084"/>
              <a:gd name="connsiteY90" fmla="*/ 65002 h 1790285"/>
              <a:gd name="connsiteX91" fmla="*/ 402619 w 1378084"/>
              <a:gd name="connsiteY91" fmla="*/ 94222 h 1790285"/>
              <a:gd name="connsiteX92" fmla="*/ 332186 w 1378084"/>
              <a:gd name="connsiteY92" fmla="*/ 145925 h 1790285"/>
              <a:gd name="connsiteX0" fmla="*/ 332186 w 1378084"/>
              <a:gd name="connsiteY0" fmla="*/ 145925 h 1790285"/>
              <a:gd name="connsiteX1" fmla="*/ 295735 w 1378084"/>
              <a:gd name="connsiteY1" fmla="*/ 187309 h 1790285"/>
              <a:gd name="connsiteX2" fmla="*/ 251995 w 1378084"/>
              <a:gd name="connsiteY2" fmla="*/ 233974 h 1790285"/>
              <a:gd name="connsiteX3" fmla="*/ 234065 w 1378084"/>
              <a:gd name="connsiteY3" fmla="*/ 251661 h 1790285"/>
              <a:gd name="connsiteX4" fmla="*/ 188158 w 1378084"/>
              <a:gd name="connsiteY4" fmla="*/ 303851 h 1790285"/>
              <a:gd name="connsiteX5" fmla="*/ 175253 w 1378084"/>
              <a:gd name="connsiteY5" fmla="*/ 332345 h 1790285"/>
              <a:gd name="connsiteX6" fmla="*/ 155650 w 1378084"/>
              <a:gd name="connsiteY6" fmla="*/ 348190 h 1790285"/>
              <a:gd name="connsiteX7" fmla="*/ 141660 w 1378084"/>
              <a:gd name="connsiteY7" fmla="*/ 373243 h 1790285"/>
              <a:gd name="connsiteX8" fmla="*/ 120382 w 1378084"/>
              <a:gd name="connsiteY8" fmla="*/ 396453 h 1790285"/>
              <a:gd name="connsiteX9" fmla="*/ 104718 w 1378084"/>
              <a:gd name="connsiteY9" fmla="*/ 425189 h 1790285"/>
              <a:gd name="connsiteX10" fmla="*/ 78907 w 1378084"/>
              <a:gd name="connsiteY10" fmla="*/ 482660 h 1790285"/>
              <a:gd name="connsiteX11" fmla="*/ 66002 w 1378084"/>
              <a:gd name="connsiteY11" fmla="*/ 507712 h 1790285"/>
              <a:gd name="connsiteX12" fmla="*/ 48071 w 1378084"/>
              <a:gd name="connsiteY12" fmla="*/ 532039 h 1790285"/>
              <a:gd name="connsiteX13" fmla="*/ 8965 w 1378084"/>
              <a:gd name="connsiteY13" fmla="*/ 572452 h 1790285"/>
              <a:gd name="connsiteX14" fmla="*/ 0 w 1378084"/>
              <a:gd name="connsiteY14" fmla="*/ 626241 h 1790285"/>
              <a:gd name="connsiteX15" fmla="*/ 8965 w 1378084"/>
              <a:gd name="connsiteY15" fmla="*/ 814499 h 1790285"/>
              <a:gd name="connsiteX16" fmla="*/ 16847 w 1378084"/>
              <a:gd name="connsiteY16" fmla="*/ 837954 h 1790285"/>
              <a:gd name="connsiteX17" fmla="*/ 27486 w 1378084"/>
              <a:gd name="connsiteY17" fmla="*/ 877495 h 1790285"/>
              <a:gd name="connsiteX18" fmla="*/ 38716 w 1378084"/>
              <a:gd name="connsiteY18" fmla="*/ 920719 h 1790285"/>
              <a:gd name="connsiteX19" fmla="*/ 49357 w 1378084"/>
              <a:gd name="connsiteY19" fmla="*/ 967142 h 1790285"/>
              <a:gd name="connsiteX20" fmla="*/ 67285 w 1378084"/>
              <a:gd name="connsiteY20" fmla="*/ 1031978 h 1790285"/>
              <a:gd name="connsiteX21" fmla="*/ 93588 w 1378084"/>
              <a:gd name="connsiteY21" fmla="*/ 1114259 h 1790285"/>
              <a:gd name="connsiteX22" fmla="*/ 100877 w 1378084"/>
              <a:gd name="connsiteY22" fmla="*/ 1141153 h 1790285"/>
              <a:gd name="connsiteX23" fmla="*/ 121074 w 1378084"/>
              <a:gd name="connsiteY23" fmla="*/ 1227360 h 1790285"/>
              <a:gd name="connsiteX24" fmla="*/ 137328 w 1378084"/>
              <a:gd name="connsiteY24" fmla="*/ 1290356 h 1790285"/>
              <a:gd name="connsiteX25" fmla="*/ 158607 w 1378084"/>
              <a:gd name="connsiteY25" fmla="*/ 1342061 h 1790285"/>
              <a:gd name="connsiteX26" fmla="*/ 197223 w 1378084"/>
              <a:gd name="connsiteY26" fmla="*/ 1442029 h 1790285"/>
              <a:gd name="connsiteX27" fmla="*/ 199489 w 1378084"/>
              <a:gd name="connsiteY27" fmla="*/ 1472606 h 1790285"/>
              <a:gd name="connsiteX28" fmla="*/ 207373 w 1378084"/>
              <a:gd name="connsiteY28" fmla="*/ 1501584 h 1790285"/>
              <a:gd name="connsiteX29" fmla="*/ 214662 w 1378084"/>
              <a:gd name="connsiteY29" fmla="*/ 1522954 h 1790285"/>
              <a:gd name="connsiteX30" fmla="*/ 225893 w 1378084"/>
              <a:gd name="connsiteY30" fmla="*/ 1548249 h 1790285"/>
              <a:gd name="connsiteX31" fmla="*/ 242148 w 1378084"/>
              <a:gd name="connsiteY31" fmla="*/ 1578826 h 1790285"/>
              <a:gd name="connsiteX32" fmla="*/ 261161 w 1378084"/>
              <a:gd name="connsiteY32" fmla="*/ 1614685 h 1790285"/>
              <a:gd name="connsiteX33" fmla="*/ 328446 w 1378084"/>
              <a:gd name="connsiteY33" fmla="*/ 1710340 h 1790285"/>
              <a:gd name="connsiteX34" fmla="*/ 353073 w 1378084"/>
              <a:gd name="connsiteY34" fmla="*/ 1741159 h 1790285"/>
              <a:gd name="connsiteX35" fmla="*/ 388340 w 1378084"/>
              <a:gd name="connsiteY35" fmla="*/ 1759331 h 1790285"/>
              <a:gd name="connsiteX36" fmla="*/ 459467 w 1378084"/>
              <a:gd name="connsiteY36" fmla="*/ 1775176 h 1790285"/>
              <a:gd name="connsiteX37" fmla="*/ 618565 w 1378084"/>
              <a:gd name="connsiteY37" fmla="*/ 1702005 h 1790285"/>
              <a:gd name="connsiteX38" fmla="*/ 645459 w 1378084"/>
              <a:gd name="connsiteY38" fmla="*/ 1693041 h 1790285"/>
              <a:gd name="connsiteX39" fmla="*/ 699247 w 1378084"/>
              <a:gd name="connsiteY39" fmla="*/ 1657182 h 1790285"/>
              <a:gd name="connsiteX40" fmla="*/ 735106 w 1378084"/>
              <a:gd name="connsiteY40" fmla="*/ 1621323 h 1790285"/>
              <a:gd name="connsiteX41" fmla="*/ 762000 w 1378084"/>
              <a:gd name="connsiteY41" fmla="*/ 1603394 h 1790285"/>
              <a:gd name="connsiteX42" fmla="*/ 797859 w 1378084"/>
              <a:gd name="connsiteY42" fmla="*/ 1567535 h 1790285"/>
              <a:gd name="connsiteX43" fmla="*/ 833718 w 1378084"/>
              <a:gd name="connsiteY43" fmla="*/ 1531676 h 1790285"/>
              <a:gd name="connsiteX44" fmla="*/ 851647 w 1378084"/>
              <a:gd name="connsiteY44" fmla="*/ 1513746 h 1790285"/>
              <a:gd name="connsiteX45" fmla="*/ 878541 w 1378084"/>
              <a:gd name="connsiteY45" fmla="*/ 1495817 h 1790285"/>
              <a:gd name="connsiteX46" fmla="*/ 896471 w 1378084"/>
              <a:gd name="connsiteY46" fmla="*/ 1477888 h 1790285"/>
              <a:gd name="connsiteX47" fmla="*/ 932329 w 1378084"/>
              <a:gd name="connsiteY47" fmla="*/ 1459958 h 1790285"/>
              <a:gd name="connsiteX48" fmla="*/ 950259 w 1378084"/>
              <a:gd name="connsiteY48" fmla="*/ 1442029 h 1790285"/>
              <a:gd name="connsiteX49" fmla="*/ 986118 w 1378084"/>
              <a:gd name="connsiteY49" fmla="*/ 1424099 h 1790285"/>
              <a:gd name="connsiteX50" fmla="*/ 1039906 w 1378084"/>
              <a:gd name="connsiteY50" fmla="*/ 1370311 h 1790285"/>
              <a:gd name="connsiteX51" fmla="*/ 1075765 w 1378084"/>
              <a:gd name="connsiteY51" fmla="*/ 1325488 h 1790285"/>
              <a:gd name="connsiteX52" fmla="*/ 1111623 w 1378084"/>
              <a:gd name="connsiteY52" fmla="*/ 1280664 h 1790285"/>
              <a:gd name="connsiteX53" fmla="*/ 1174376 w 1378084"/>
              <a:gd name="connsiteY53" fmla="*/ 1208946 h 1790285"/>
              <a:gd name="connsiteX54" fmla="*/ 1228165 w 1378084"/>
              <a:gd name="connsiteY54" fmla="*/ 1173088 h 1790285"/>
              <a:gd name="connsiteX55" fmla="*/ 1246094 w 1378084"/>
              <a:gd name="connsiteY55" fmla="*/ 1155158 h 1790285"/>
              <a:gd name="connsiteX56" fmla="*/ 1272988 w 1378084"/>
              <a:gd name="connsiteY56" fmla="*/ 1137229 h 1790285"/>
              <a:gd name="connsiteX57" fmla="*/ 1308847 w 1378084"/>
              <a:gd name="connsiteY57" fmla="*/ 1092405 h 1790285"/>
              <a:gd name="connsiteX58" fmla="*/ 1353671 w 1378084"/>
              <a:gd name="connsiteY58" fmla="*/ 1047582 h 1790285"/>
              <a:gd name="connsiteX59" fmla="*/ 1362635 w 1378084"/>
              <a:gd name="connsiteY59" fmla="*/ 1011723 h 1790285"/>
              <a:gd name="connsiteX60" fmla="*/ 1371600 w 1378084"/>
              <a:gd name="connsiteY60" fmla="*/ 984829 h 1790285"/>
              <a:gd name="connsiteX61" fmla="*/ 1342388 w 1378084"/>
              <a:gd name="connsiteY61" fmla="*/ 915703 h 1790285"/>
              <a:gd name="connsiteX62" fmla="*/ 1293818 w 1378084"/>
              <a:gd name="connsiteY62" fmla="*/ 809956 h 1790285"/>
              <a:gd name="connsiteX63" fmla="*/ 1255139 w 1378084"/>
              <a:gd name="connsiteY63" fmla="*/ 752386 h 1790285"/>
              <a:gd name="connsiteX64" fmla="*/ 1202317 w 1378084"/>
              <a:gd name="connsiteY64" fmla="*/ 681858 h 1790285"/>
              <a:gd name="connsiteX65" fmla="*/ 1193352 w 1378084"/>
              <a:gd name="connsiteY65" fmla="*/ 653774 h 1790285"/>
              <a:gd name="connsiteX66" fmla="*/ 1166921 w 1378084"/>
              <a:gd name="connsiteY66" fmla="*/ 631088 h 1790285"/>
              <a:gd name="connsiteX67" fmla="*/ 1139565 w 1378084"/>
              <a:gd name="connsiteY67" fmla="*/ 593827 h 1790285"/>
              <a:gd name="connsiteX68" fmla="*/ 1133420 w 1378084"/>
              <a:gd name="connsiteY68" fmla="*/ 578490 h 1790285"/>
              <a:gd name="connsiteX69" fmla="*/ 1109347 w 1378084"/>
              <a:gd name="connsiteY69" fmla="*/ 553211 h 1790285"/>
              <a:gd name="connsiteX70" fmla="*/ 1075846 w 1378084"/>
              <a:gd name="connsiteY70" fmla="*/ 516163 h 1790285"/>
              <a:gd name="connsiteX71" fmla="*/ 1036198 w 1378084"/>
              <a:gd name="connsiteY71" fmla="*/ 466156 h 1790285"/>
              <a:gd name="connsiteX72" fmla="*/ 999876 w 1378084"/>
              <a:gd name="connsiteY72" fmla="*/ 423711 h 1790285"/>
              <a:gd name="connsiteX73" fmla="*/ 982410 w 1378084"/>
              <a:gd name="connsiteY73" fmla="*/ 403189 h 1790285"/>
              <a:gd name="connsiteX74" fmla="*/ 964481 w 1378084"/>
              <a:gd name="connsiteY74" fmla="*/ 382668 h 1790285"/>
              <a:gd name="connsiteX75" fmla="*/ 924835 w 1378084"/>
              <a:gd name="connsiteY75" fmla="*/ 333850 h 1790285"/>
              <a:gd name="connsiteX76" fmla="*/ 896048 w 1378084"/>
              <a:gd name="connsiteY76" fmla="*/ 299181 h 1790285"/>
              <a:gd name="connsiteX77" fmla="*/ 871047 w 1378084"/>
              <a:gd name="connsiteY77" fmla="*/ 281251 h 1790285"/>
              <a:gd name="connsiteX78" fmla="*/ 848866 w 1378084"/>
              <a:gd name="connsiteY78" fmla="*/ 259326 h 1790285"/>
              <a:gd name="connsiteX79" fmla="*/ 802149 w 1378084"/>
              <a:gd name="connsiteY79" fmla="*/ 220877 h 1790285"/>
              <a:gd name="connsiteX80" fmla="*/ 777149 w 1378084"/>
              <a:gd name="connsiteY80" fmla="*/ 200355 h 1790285"/>
              <a:gd name="connsiteX81" fmla="*/ 762505 w 1378084"/>
              <a:gd name="connsiteY81" fmla="*/ 181023 h 1790285"/>
              <a:gd name="connsiteX82" fmla="*/ 702107 w 1378084"/>
              <a:gd name="connsiteY82" fmla="*/ 135987 h 1790285"/>
              <a:gd name="connsiteX83" fmla="*/ 717176 w 1378084"/>
              <a:gd name="connsiteY83" fmla="*/ 97323 h 1790285"/>
              <a:gd name="connsiteX84" fmla="*/ 681318 w 1378084"/>
              <a:gd name="connsiteY84" fmla="*/ 79394 h 1790285"/>
              <a:gd name="connsiteX85" fmla="*/ 663388 w 1378084"/>
              <a:gd name="connsiteY85" fmla="*/ 61464 h 1790285"/>
              <a:gd name="connsiteX86" fmla="*/ 636494 w 1378084"/>
              <a:gd name="connsiteY86" fmla="*/ 43535 h 1790285"/>
              <a:gd name="connsiteX87" fmla="*/ 618565 w 1378084"/>
              <a:gd name="connsiteY87" fmla="*/ 25605 h 1790285"/>
              <a:gd name="connsiteX88" fmla="*/ 591671 w 1378084"/>
              <a:gd name="connsiteY88" fmla="*/ 7676 h 1790285"/>
              <a:gd name="connsiteX89" fmla="*/ 542906 w 1378084"/>
              <a:gd name="connsiteY89" fmla="*/ 15525 h 1790285"/>
              <a:gd name="connsiteX90" fmla="*/ 439561 w 1378084"/>
              <a:gd name="connsiteY90" fmla="*/ 65002 h 1790285"/>
              <a:gd name="connsiteX91" fmla="*/ 402619 w 1378084"/>
              <a:gd name="connsiteY91" fmla="*/ 94222 h 1790285"/>
              <a:gd name="connsiteX92" fmla="*/ 332186 w 1378084"/>
              <a:gd name="connsiteY92" fmla="*/ 145925 h 1790285"/>
              <a:gd name="connsiteX0" fmla="*/ 332186 w 1378084"/>
              <a:gd name="connsiteY0" fmla="*/ 145925 h 1790285"/>
              <a:gd name="connsiteX1" fmla="*/ 295735 w 1378084"/>
              <a:gd name="connsiteY1" fmla="*/ 187309 h 1790285"/>
              <a:gd name="connsiteX2" fmla="*/ 251995 w 1378084"/>
              <a:gd name="connsiteY2" fmla="*/ 233974 h 1790285"/>
              <a:gd name="connsiteX3" fmla="*/ 234065 w 1378084"/>
              <a:gd name="connsiteY3" fmla="*/ 251661 h 1790285"/>
              <a:gd name="connsiteX4" fmla="*/ 188158 w 1378084"/>
              <a:gd name="connsiteY4" fmla="*/ 303851 h 1790285"/>
              <a:gd name="connsiteX5" fmla="*/ 175253 w 1378084"/>
              <a:gd name="connsiteY5" fmla="*/ 332345 h 1790285"/>
              <a:gd name="connsiteX6" fmla="*/ 155650 w 1378084"/>
              <a:gd name="connsiteY6" fmla="*/ 348190 h 1790285"/>
              <a:gd name="connsiteX7" fmla="*/ 141660 w 1378084"/>
              <a:gd name="connsiteY7" fmla="*/ 373243 h 1790285"/>
              <a:gd name="connsiteX8" fmla="*/ 120382 w 1378084"/>
              <a:gd name="connsiteY8" fmla="*/ 396453 h 1790285"/>
              <a:gd name="connsiteX9" fmla="*/ 104718 w 1378084"/>
              <a:gd name="connsiteY9" fmla="*/ 425189 h 1790285"/>
              <a:gd name="connsiteX10" fmla="*/ 78907 w 1378084"/>
              <a:gd name="connsiteY10" fmla="*/ 482660 h 1790285"/>
              <a:gd name="connsiteX11" fmla="*/ 66002 w 1378084"/>
              <a:gd name="connsiteY11" fmla="*/ 507712 h 1790285"/>
              <a:gd name="connsiteX12" fmla="*/ 48071 w 1378084"/>
              <a:gd name="connsiteY12" fmla="*/ 532039 h 1790285"/>
              <a:gd name="connsiteX13" fmla="*/ 8965 w 1378084"/>
              <a:gd name="connsiteY13" fmla="*/ 572452 h 1790285"/>
              <a:gd name="connsiteX14" fmla="*/ 0 w 1378084"/>
              <a:gd name="connsiteY14" fmla="*/ 626241 h 1790285"/>
              <a:gd name="connsiteX15" fmla="*/ 8965 w 1378084"/>
              <a:gd name="connsiteY15" fmla="*/ 814499 h 1790285"/>
              <a:gd name="connsiteX16" fmla="*/ 16847 w 1378084"/>
              <a:gd name="connsiteY16" fmla="*/ 837954 h 1790285"/>
              <a:gd name="connsiteX17" fmla="*/ 27486 w 1378084"/>
              <a:gd name="connsiteY17" fmla="*/ 877495 h 1790285"/>
              <a:gd name="connsiteX18" fmla="*/ 38716 w 1378084"/>
              <a:gd name="connsiteY18" fmla="*/ 920719 h 1790285"/>
              <a:gd name="connsiteX19" fmla="*/ 49357 w 1378084"/>
              <a:gd name="connsiteY19" fmla="*/ 967142 h 1790285"/>
              <a:gd name="connsiteX20" fmla="*/ 67285 w 1378084"/>
              <a:gd name="connsiteY20" fmla="*/ 1031978 h 1790285"/>
              <a:gd name="connsiteX21" fmla="*/ 93588 w 1378084"/>
              <a:gd name="connsiteY21" fmla="*/ 1114259 h 1790285"/>
              <a:gd name="connsiteX22" fmla="*/ 100877 w 1378084"/>
              <a:gd name="connsiteY22" fmla="*/ 1141153 h 1790285"/>
              <a:gd name="connsiteX23" fmla="*/ 121074 w 1378084"/>
              <a:gd name="connsiteY23" fmla="*/ 1227360 h 1790285"/>
              <a:gd name="connsiteX24" fmla="*/ 137328 w 1378084"/>
              <a:gd name="connsiteY24" fmla="*/ 1290356 h 1790285"/>
              <a:gd name="connsiteX25" fmla="*/ 158607 w 1378084"/>
              <a:gd name="connsiteY25" fmla="*/ 1342061 h 1790285"/>
              <a:gd name="connsiteX26" fmla="*/ 197223 w 1378084"/>
              <a:gd name="connsiteY26" fmla="*/ 1442029 h 1790285"/>
              <a:gd name="connsiteX27" fmla="*/ 199489 w 1378084"/>
              <a:gd name="connsiteY27" fmla="*/ 1472606 h 1790285"/>
              <a:gd name="connsiteX28" fmla="*/ 207373 w 1378084"/>
              <a:gd name="connsiteY28" fmla="*/ 1501584 h 1790285"/>
              <a:gd name="connsiteX29" fmla="*/ 214662 w 1378084"/>
              <a:gd name="connsiteY29" fmla="*/ 1522954 h 1790285"/>
              <a:gd name="connsiteX30" fmla="*/ 225893 w 1378084"/>
              <a:gd name="connsiteY30" fmla="*/ 1548249 h 1790285"/>
              <a:gd name="connsiteX31" fmla="*/ 242148 w 1378084"/>
              <a:gd name="connsiteY31" fmla="*/ 1578826 h 1790285"/>
              <a:gd name="connsiteX32" fmla="*/ 261161 w 1378084"/>
              <a:gd name="connsiteY32" fmla="*/ 1614685 h 1790285"/>
              <a:gd name="connsiteX33" fmla="*/ 328446 w 1378084"/>
              <a:gd name="connsiteY33" fmla="*/ 1710340 h 1790285"/>
              <a:gd name="connsiteX34" fmla="*/ 353073 w 1378084"/>
              <a:gd name="connsiteY34" fmla="*/ 1741159 h 1790285"/>
              <a:gd name="connsiteX35" fmla="*/ 388340 w 1378084"/>
              <a:gd name="connsiteY35" fmla="*/ 1759331 h 1790285"/>
              <a:gd name="connsiteX36" fmla="*/ 459467 w 1378084"/>
              <a:gd name="connsiteY36" fmla="*/ 1775176 h 1790285"/>
              <a:gd name="connsiteX37" fmla="*/ 618565 w 1378084"/>
              <a:gd name="connsiteY37" fmla="*/ 1702005 h 1790285"/>
              <a:gd name="connsiteX38" fmla="*/ 645459 w 1378084"/>
              <a:gd name="connsiteY38" fmla="*/ 1693041 h 1790285"/>
              <a:gd name="connsiteX39" fmla="*/ 699247 w 1378084"/>
              <a:gd name="connsiteY39" fmla="*/ 1657182 h 1790285"/>
              <a:gd name="connsiteX40" fmla="*/ 735106 w 1378084"/>
              <a:gd name="connsiteY40" fmla="*/ 1621323 h 1790285"/>
              <a:gd name="connsiteX41" fmla="*/ 762000 w 1378084"/>
              <a:gd name="connsiteY41" fmla="*/ 1603394 h 1790285"/>
              <a:gd name="connsiteX42" fmla="*/ 797859 w 1378084"/>
              <a:gd name="connsiteY42" fmla="*/ 1567535 h 1790285"/>
              <a:gd name="connsiteX43" fmla="*/ 833718 w 1378084"/>
              <a:gd name="connsiteY43" fmla="*/ 1531676 h 1790285"/>
              <a:gd name="connsiteX44" fmla="*/ 851647 w 1378084"/>
              <a:gd name="connsiteY44" fmla="*/ 1513746 h 1790285"/>
              <a:gd name="connsiteX45" fmla="*/ 878541 w 1378084"/>
              <a:gd name="connsiteY45" fmla="*/ 1495817 h 1790285"/>
              <a:gd name="connsiteX46" fmla="*/ 896471 w 1378084"/>
              <a:gd name="connsiteY46" fmla="*/ 1477888 h 1790285"/>
              <a:gd name="connsiteX47" fmla="*/ 932329 w 1378084"/>
              <a:gd name="connsiteY47" fmla="*/ 1459958 h 1790285"/>
              <a:gd name="connsiteX48" fmla="*/ 950259 w 1378084"/>
              <a:gd name="connsiteY48" fmla="*/ 1442029 h 1790285"/>
              <a:gd name="connsiteX49" fmla="*/ 986118 w 1378084"/>
              <a:gd name="connsiteY49" fmla="*/ 1424099 h 1790285"/>
              <a:gd name="connsiteX50" fmla="*/ 1039906 w 1378084"/>
              <a:gd name="connsiteY50" fmla="*/ 1370311 h 1790285"/>
              <a:gd name="connsiteX51" fmla="*/ 1075765 w 1378084"/>
              <a:gd name="connsiteY51" fmla="*/ 1325488 h 1790285"/>
              <a:gd name="connsiteX52" fmla="*/ 1111623 w 1378084"/>
              <a:gd name="connsiteY52" fmla="*/ 1280664 h 1790285"/>
              <a:gd name="connsiteX53" fmla="*/ 1174376 w 1378084"/>
              <a:gd name="connsiteY53" fmla="*/ 1208946 h 1790285"/>
              <a:gd name="connsiteX54" fmla="*/ 1228165 w 1378084"/>
              <a:gd name="connsiteY54" fmla="*/ 1173088 h 1790285"/>
              <a:gd name="connsiteX55" fmla="*/ 1246094 w 1378084"/>
              <a:gd name="connsiteY55" fmla="*/ 1155158 h 1790285"/>
              <a:gd name="connsiteX56" fmla="*/ 1272988 w 1378084"/>
              <a:gd name="connsiteY56" fmla="*/ 1137229 h 1790285"/>
              <a:gd name="connsiteX57" fmla="*/ 1308847 w 1378084"/>
              <a:gd name="connsiteY57" fmla="*/ 1092405 h 1790285"/>
              <a:gd name="connsiteX58" fmla="*/ 1353671 w 1378084"/>
              <a:gd name="connsiteY58" fmla="*/ 1047582 h 1790285"/>
              <a:gd name="connsiteX59" fmla="*/ 1362635 w 1378084"/>
              <a:gd name="connsiteY59" fmla="*/ 1011723 h 1790285"/>
              <a:gd name="connsiteX60" fmla="*/ 1371600 w 1378084"/>
              <a:gd name="connsiteY60" fmla="*/ 984829 h 1790285"/>
              <a:gd name="connsiteX61" fmla="*/ 1342388 w 1378084"/>
              <a:gd name="connsiteY61" fmla="*/ 915703 h 1790285"/>
              <a:gd name="connsiteX62" fmla="*/ 1293818 w 1378084"/>
              <a:gd name="connsiteY62" fmla="*/ 809956 h 1790285"/>
              <a:gd name="connsiteX63" fmla="*/ 1255139 w 1378084"/>
              <a:gd name="connsiteY63" fmla="*/ 752386 h 1790285"/>
              <a:gd name="connsiteX64" fmla="*/ 1202317 w 1378084"/>
              <a:gd name="connsiteY64" fmla="*/ 681858 h 1790285"/>
              <a:gd name="connsiteX65" fmla="*/ 1193352 w 1378084"/>
              <a:gd name="connsiteY65" fmla="*/ 653774 h 1790285"/>
              <a:gd name="connsiteX66" fmla="*/ 1166921 w 1378084"/>
              <a:gd name="connsiteY66" fmla="*/ 631088 h 1790285"/>
              <a:gd name="connsiteX67" fmla="*/ 1139565 w 1378084"/>
              <a:gd name="connsiteY67" fmla="*/ 593827 h 1790285"/>
              <a:gd name="connsiteX68" fmla="*/ 1133420 w 1378084"/>
              <a:gd name="connsiteY68" fmla="*/ 578490 h 1790285"/>
              <a:gd name="connsiteX69" fmla="*/ 1109347 w 1378084"/>
              <a:gd name="connsiteY69" fmla="*/ 553211 h 1790285"/>
              <a:gd name="connsiteX70" fmla="*/ 1075846 w 1378084"/>
              <a:gd name="connsiteY70" fmla="*/ 516163 h 1790285"/>
              <a:gd name="connsiteX71" fmla="*/ 1036198 w 1378084"/>
              <a:gd name="connsiteY71" fmla="*/ 466156 h 1790285"/>
              <a:gd name="connsiteX72" fmla="*/ 999876 w 1378084"/>
              <a:gd name="connsiteY72" fmla="*/ 423711 h 1790285"/>
              <a:gd name="connsiteX73" fmla="*/ 982410 w 1378084"/>
              <a:gd name="connsiteY73" fmla="*/ 403189 h 1790285"/>
              <a:gd name="connsiteX74" fmla="*/ 964481 w 1378084"/>
              <a:gd name="connsiteY74" fmla="*/ 382668 h 1790285"/>
              <a:gd name="connsiteX75" fmla="*/ 924835 w 1378084"/>
              <a:gd name="connsiteY75" fmla="*/ 333850 h 1790285"/>
              <a:gd name="connsiteX76" fmla="*/ 896048 w 1378084"/>
              <a:gd name="connsiteY76" fmla="*/ 299181 h 1790285"/>
              <a:gd name="connsiteX77" fmla="*/ 871047 w 1378084"/>
              <a:gd name="connsiteY77" fmla="*/ 281251 h 1790285"/>
              <a:gd name="connsiteX78" fmla="*/ 848866 w 1378084"/>
              <a:gd name="connsiteY78" fmla="*/ 259326 h 1790285"/>
              <a:gd name="connsiteX79" fmla="*/ 802149 w 1378084"/>
              <a:gd name="connsiteY79" fmla="*/ 220877 h 1790285"/>
              <a:gd name="connsiteX80" fmla="*/ 777149 w 1378084"/>
              <a:gd name="connsiteY80" fmla="*/ 200355 h 1790285"/>
              <a:gd name="connsiteX81" fmla="*/ 762505 w 1378084"/>
              <a:gd name="connsiteY81" fmla="*/ 181023 h 1790285"/>
              <a:gd name="connsiteX82" fmla="*/ 702107 w 1378084"/>
              <a:gd name="connsiteY82" fmla="*/ 135987 h 1790285"/>
              <a:gd name="connsiteX83" fmla="*/ 717176 w 1378084"/>
              <a:gd name="connsiteY83" fmla="*/ 97323 h 1790285"/>
              <a:gd name="connsiteX84" fmla="*/ 681318 w 1378084"/>
              <a:gd name="connsiteY84" fmla="*/ 79394 h 1790285"/>
              <a:gd name="connsiteX85" fmla="*/ 663388 w 1378084"/>
              <a:gd name="connsiteY85" fmla="*/ 61464 h 1790285"/>
              <a:gd name="connsiteX86" fmla="*/ 636494 w 1378084"/>
              <a:gd name="connsiteY86" fmla="*/ 43535 h 1790285"/>
              <a:gd name="connsiteX87" fmla="*/ 618565 w 1378084"/>
              <a:gd name="connsiteY87" fmla="*/ 25605 h 1790285"/>
              <a:gd name="connsiteX88" fmla="*/ 591671 w 1378084"/>
              <a:gd name="connsiteY88" fmla="*/ 7676 h 1790285"/>
              <a:gd name="connsiteX89" fmla="*/ 542906 w 1378084"/>
              <a:gd name="connsiteY89" fmla="*/ 15525 h 1790285"/>
              <a:gd name="connsiteX90" fmla="*/ 439561 w 1378084"/>
              <a:gd name="connsiteY90" fmla="*/ 65002 h 1790285"/>
              <a:gd name="connsiteX91" fmla="*/ 402619 w 1378084"/>
              <a:gd name="connsiteY91" fmla="*/ 94222 h 1790285"/>
              <a:gd name="connsiteX92" fmla="*/ 332186 w 1378084"/>
              <a:gd name="connsiteY92" fmla="*/ 145925 h 1790285"/>
              <a:gd name="connsiteX0" fmla="*/ 332186 w 1378084"/>
              <a:gd name="connsiteY0" fmla="*/ 145925 h 1790285"/>
              <a:gd name="connsiteX1" fmla="*/ 295735 w 1378084"/>
              <a:gd name="connsiteY1" fmla="*/ 187309 h 1790285"/>
              <a:gd name="connsiteX2" fmla="*/ 251995 w 1378084"/>
              <a:gd name="connsiteY2" fmla="*/ 233974 h 1790285"/>
              <a:gd name="connsiteX3" fmla="*/ 234065 w 1378084"/>
              <a:gd name="connsiteY3" fmla="*/ 251661 h 1790285"/>
              <a:gd name="connsiteX4" fmla="*/ 188158 w 1378084"/>
              <a:gd name="connsiteY4" fmla="*/ 303851 h 1790285"/>
              <a:gd name="connsiteX5" fmla="*/ 175253 w 1378084"/>
              <a:gd name="connsiteY5" fmla="*/ 332345 h 1790285"/>
              <a:gd name="connsiteX6" fmla="*/ 155650 w 1378084"/>
              <a:gd name="connsiteY6" fmla="*/ 348190 h 1790285"/>
              <a:gd name="connsiteX7" fmla="*/ 141660 w 1378084"/>
              <a:gd name="connsiteY7" fmla="*/ 373243 h 1790285"/>
              <a:gd name="connsiteX8" fmla="*/ 120382 w 1378084"/>
              <a:gd name="connsiteY8" fmla="*/ 396453 h 1790285"/>
              <a:gd name="connsiteX9" fmla="*/ 104718 w 1378084"/>
              <a:gd name="connsiteY9" fmla="*/ 425189 h 1790285"/>
              <a:gd name="connsiteX10" fmla="*/ 78907 w 1378084"/>
              <a:gd name="connsiteY10" fmla="*/ 482660 h 1790285"/>
              <a:gd name="connsiteX11" fmla="*/ 66002 w 1378084"/>
              <a:gd name="connsiteY11" fmla="*/ 507712 h 1790285"/>
              <a:gd name="connsiteX12" fmla="*/ 48071 w 1378084"/>
              <a:gd name="connsiteY12" fmla="*/ 532039 h 1790285"/>
              <a:gd name="connsiteX13" fmla="*/ 8965 w 1378084"/>
              <a:gd name="connsiteY13" fmla="*/ 572452 h 1790285"/>
              <a:gd name="connsiteX14" fmla="*/ 0 w 1378084"/>
              <a:gd name="connsiteY14" fmla="*/ 626241 h 1790285"/>
              <a:gd name="connsiteX15" fmla="*/ 8965 w 1378084"/>
              <a:gd name="connsiteY15" fmla="*/ 814499 h 1790285"/>
              <a:gd name="connsiteX16" fmla="*/ 16847 w 1378084"/>
              <a:gd name="connsiteY16" fmla="*/ 837954 h 1790285"/>
              <a:gd name="connsiteX17" fmla="*/ 27486 w 1378084"/>
              <a:gd name="connsiteY17" fmla="*/ 877495 h 1790285"/>
              <a:gd name="connsiteX18" fmla="*/ 38716 w 1378084"/>
              <a:gd name="connsiteY18" fmla="*/ 920719 h 1790285"/>
              <a:gd name="connsiteX19" fmla="*/ 49357 w 1378084"/>
              <a:gd name="connsiteY19" fmla="*/ 967142 h 1790285"/>
              <a:gd name="connsiteX20" fmla="*/ 67285 w 1378084"/>
              <a:gd name="connsiteY20" fmla="*/ 1031978 h 1790285"/>
              <a:gd name="connsiteX21" fmla="*/ 93588 w 1378084"/>
              <a:gd name="connsiteY21" fmla="*/ 1114259 h 1790285"/>
              <a:gd name="connsiteX22" fmla="*/ 100877 w 1378084"/>
              <a:gd name="connsiteY22" fmla="*/ 1141153 h 1790285"/>
              <a:gd name="connsiteX23" fmla="*/ 121074 w 1378084"/>
              <a:gd name="connsiteY23" fmla="*/ 1227360 h 1790285"/>
              <a:gd name="connsiteX24" fmla="*/ 137328 w 1378084"/>
              <a:gd name="connsiteY24" fmla="*/ 1290356 h 1790285"/>
              <a:gd name="connsiteX25" fmla="*/ 158607 w 1378084"/>
              <a:gd name="connsiteY25" fmla="*/ 1342061 h 1790285"/>
              <a:gd name="connsiteX26" fmla="*/ 197223 w 1378084"/>
              <a:gd name="connsiteY26" fmla="*/ 1442029 h 1790285"/>
              <a:gd name="connsiteX27" fmla="*/ 199489 w 1378084"/>
              <a:gd name="connsiteY27" fmla="*/ 1472606 h 1790285"/>
              <a:gd name="connsiteX28" fmla="*/ 207373 w 1378084"/>
              <a:gd name="connsiteY28" fmla="*/ 1501584 h 1790285"/>
              <a:gd name="connsiteX29" fmla="*/ 214662 w 1378084"/>
              <a:gd name="connsiteY29" fmla="*/ 1522954 h 1790285"/>
              <a:gd name="connsiteX30" fmla="*/ 225893 w 1378084"/>
              <a:gd name="connsiteY30" fmla="*/ 1548249 h 1790285"/>
              <a:gd name="connsiteX31" fmla="*/ 242148 w 1378084"/>
              <a:gd name="connsiteY31" fmla="*/ 1578826 h 1790285"/>
              <a:gd name="connsiteX32" fmla="*/ 261161 w 1378084"/>
              <a:gd name="connsiteY32" fmla="*/ 1614685 h 1790285"/>
              <a:gd name="connsiteX33" fmla="*/ 328446 w 1378084"/>
              <a:gd name="connsiteY33" fmla="*/ 1710340 h 1790285"/>
              <a:gd name="connsiteX34" fmla="*/ 353073 w 1378084"/>
              <a:gd name="connsiteY34" fmla="*/ 1741159 h 1790285"/>
              <a:gd name="connsiteX35" fmla="*/ 388340 w 1378084"/>
              <a:gd name="connsiteY35" fmla="*/ 1759331 h 1790285"/>
              <a:gd name="connsiteX36" fmla="*/ 459467 w 1378084"/>
              <a:gd name="connsiteY36" fmla="*/ 1775176 h 1790285"/>
              <a:gd name="connsiteX37" fmla="*/ 618565 w 1378084"/>
              <a:gd name="connsiteY37" fmla="*/ 1702005 h 1790285"/>
              <a:gd name="connsiteX38" fmla="*/ 645459 w 1378084"/>
              <a:gd name="connsiteY38" fmla="*/ 1693041 h 1790285"/>
              <a:gd name="connsiteX39" fmla="*/ 699247 w 1378084"/>
              <a:gd name="connsiteY39" fmla="*/ 1657182 h 1790285"/>
              <a:gd name="connsiteX40" fmla="*/ 735106 w 1378084"/>
              <a:gd name="connsiteY40" fmla="*/ 1621323 h 1790285"/>
              <a:gd name="connsiteX41" fmla="*/ 762000 w 1378084"/>
              <a:gd name="connsiteY41" fmla="*/ 1603394 h 1790285"/>
              <a:gd name="connsiteX42" fmla="*/ 797859 w 1378084"/>
              <a:gd name="connsiteY42" fmla="*/ 1567535 h 1790285"/>
              <a:gd name="connsiteX43" fmla="*/ 833718 w 1378084"/>
              <a:gd name="connsiteY43" fmla="*/ 1531676 h 1790285"/>
              <a:gd name="connsiteX44" fmla="*/ 851647 w 1378084"/>
              <a:gd name="connsiteY44" fmla="*/ 1513746 h 1790285"/>
              <a:gd name="connsiteX45" fmla="*/ 878541 w 1378084"/>
              <a:gd name="connsiteY45" fmla="*/ 1495817 h 1790285"/>
              <a:gd name="connsiteX46" fmla="*/ 896471 w 1378084"/>
              <a:gd name="connsiteY46" fmla="*/ 1477888 h 1790285"/>
              <a:gd name="connsiteX47" fmla="*/ 932329 w 1378084"/>
              <a:gd name="connsiteY47" fmla="*/ 1459958 h 1790285"/>
              <a:gd name="connsiteX48" fmla="*/ 950259 w 1378084"/>
              <a:gd name="connsiteY48" fmla="*/ 1442029 h 1790285"/>
              <a:gd name="connsiteX49" fmla="*/ 986118 w 1378084"/>
              <a:gd name="connsiteY49" fmla="*/ 1424099 h 1790285"/>
              <a:gd name="connsiteX50" fmla="*/ 1039906 w 1378084"/>
              <a:gd name="connsiteY50" fmla="*/ 1370311 h 1790285"/>
              <a:gd name="connsiteX51" fmla="*/ 1075765 w 1378084"/>
              <a:gd name="connsiteY51" fmla="*/ 1325488 h 1790285"/>
              <a:gd name="connsiteX52" fmla="*/ 1111623 w 1378084"/>
              <a:gd name="connsiteY52" fmla="*/ 1280664 h 1790285"/>
              <a:gd name="connsiteX53" fmla="*/ 1174376 w 1378084"/>
              <a:gd name="connsiteY53" fmla="*/ 1208946 h 1790285"/>
              <a:gd name="connsiteX54" fmla="*/ 1228165 w 1378084"/>
              <a:gd name="connsiteY54" fmla="*/ 1173088 h 1790285"/>
              <a:gd name="connsiteX55" fmla="*/ 1246094 w 1378084"/>
              <a:gd name="connsiteY55" fmla="*/ 1155158 h 1790285"/>
              <a:gd name="connsiteX56" fmla="*/ 1272988 w 1378084"/>
              <a:gd name="connsiteY56" fmla="*/ 1137229 h 1790285"/>
              <a:gd name="connsiteX57" fmla="*/ 1308847 w 1378084"/>
              <a:gd name="connsiteY57" fmla="*/ 1092405 h 1790285"/>
              <a:gd name="connsiteX58" fmla="*/ 1353671 w 1378084"/>
              <a:gd name="connsiteY58" fmla="*/ 1047582 h 1790285"/>
              <a:gd name="connsiteX59" fmla="*/ 1362635 w 1378084"/>
              <a:gd name="connsiteY59" fmla="*/ 1011723 h 1790285"/>
              <a:gd name="connsiteX60" fmla="*/ 1371600 w 1378084"/>
              <a:gd name="connsiteY60" fmla="*/ 984829 h 1790285"/>
              <a:gd name="connsiteX61" fmla="*/ 1342388 w 1378084"/>
              <a:gd name="connsiteY61" fmla="*/ 915703 h 1790285"/>
              <a:gd name="connsiteX62" fmla="*/ 1293818 w 1378084"/>
              <a:gd name="connsiteY62" fmla="*/ 809956 h 1790285"/>
              <a:gd name="connsiteX63" fmla="*/ 1255139 w 1378084"/>
              <a:gd name="connsiteY63" fmla="*/ 752386 h 1790285"/>
              <a:gd name="connsiteX64" fmla="*/ 1202317 w 1378084"/>
              <a:gd name="connsiteY64" fmla="*/ 681858 h 1790285"/>
              <a:gd name="connsiteX65" fmla="*/ 1193352 w 1378084"/>
              <a:gd name="connsiteY65" fmla="*/ 653774 h 1790285"/>
              <a:gd name="connsiteX66" fmla="*/ 1166921 w 1378084"/>
              <a:gd name="connsiteY66" fmla="*/ 631088 h 1790285"/>
              <a:gd name="connsiteX67" fmla="*/ 1139565 w 1378084"/>
              <a:gd name="connsiteY67" fmla="*/ 593827 h 1790285"/>
              <a:gd name="connsiteX68" fmla="*/ 1133420 w 1378084"/>
              <a:gd name="connsiteY68" fmla="*/ 578490 h 1790285"/>
              <a:gd name="connsiteX69" fmla="*/ 1109347 w 1378084"/>
              <a:gd name="connsiteY69" fmla="*/ 553211 h 1790285"/>
              <a:gd name="connsiteX70" fmla="*/ 1075846 w 1378084"/>
              <a:gd name="connsiteY70" fmla="*/ 516163 h 1790285"/>
              <a:gd name="connsiteX71" fmla="*/ 1036198 w 1378084"/>
              <a:gd name="connsiteY71" fmla="*/ 466156 h 1790285"/>
              <a:gd name="connsiteX72" fmla="*/ 999876 w 1378084"/>
              <a:gd name="connsiteY72" fmla="*/ 423711 h 1790285"/>
              <a:gd name="connsiteX73" fmla="*/ 982410 w 1378084"/>
              <a:gd name="connsiteY73" fmla="*/ 403189 h 1790285"/>
              <a:gd name="connsiteX74" fmla="*/ 964481 w 1378084"/>
              <a:gd name="connsiteY74" fmla="*/ 382668 h 1790285"/>
              <a:gd name="connsiteX75" fmla="*/ 924835 w 1378084"/>
              <a:gd name="connsiteY75" fmla="*/ 333850 h 1790285"/>
              <a:gd name="connsiteX76" fmla="*/ 896048 w 1378084"/>
              <a:gd name="connsiteY76" fmla="*/ 299181 h 1790285"/>
              <a:gd name="connsiteX77" fmla="*/ 871047 w 1378084"/>
              <a:gd name="connsiteY77" fmla="*/ 281251 h 1790285"/>
              <a:gd name="connsiteX78" fmla="*/ 848866 w 1378084"/>
              <a:gd name="connsiteY78" fmla="*/ 259326 h 1790285"/>
              <a:gd name="connsiteX79" fmla="*/ 802149 w 1378084"/>
              <a:gd name="connsiteY79" fmla="*/ 220877 h 1790285"/>
              <a:gd name="connsiteX80" fmla="*/ 777149 w 1378084"/>
              <a:gd name="connsiteY80" fmla="*/ 200355 h 1790285"/>
              <a:gd name="connsiteX81" fmla="*/ 762505 w 1378084"/>
              <a:gd name="connsiteY81" fmla="*/ 181023 h 1790285"/>
              <a:gd name="connsiteX82" fmla="*/ 702107 w 1378084"/>
              <a:gd name="connsiteY82" fmla="*/ 135987 h 1790285"/>
              <a:gd name="connsiteX83" fmla="*/ 681821 w 1378084"/>
              <a:gd name="connsiteY83" fmla="*/ 118057 h 1790285"/>
              <a:gd name="connsiteX84" fmla="*/ 681318 w 1378084"/>
              <a:gd name="connsiteY84" fmla="*/ 79394 h 1790285"/>
              <a:gd name="connsiteX85" fmla="*/ 663388 w 1378084"/>
              <a:gd name="connsiteY85" fmla="*/ 61464 h 1790285"/>
              <a:gd name="connsiteX86" fmla="*/ 636494 w 1378084"/>
              <a:gd name="connsiteY86" fmla="*/ 43535 h 1790285"/>
              <a:gd name="connsiteX87" fmla="*/ 618565 w 1378084"/>
              <a:gd name="connsiteY87" fmla="*/ 25605 h 1790285"/>
              <a:gd name="connsiteX88" fmla="*/ 591671 w 1378084"/>
              <a:gd name="connsiteY88" fmla="*/ 7676 h 1790285"/>
              <a:gd name="connsiteX89" fmla="*/ 542906 w 1378084"/>
              <a:gd name="connsiteY89" fmla="*/ 15525 h 1790285"/>
              <a:gd name="connsiteX90" fmla="*/ 439561 w 1378084"/>
              <a:gd name="connsiteY90" fmla="*/ 65002 h 1790285"/>
              <a:gd name="connsiteX91" fmla="*/ 402619 w 1378084"/>
              <a:gd name="connsiteY91" fmla="*/ 94222 h 1790285"/>
              <a:gd name="connsiteX92" fmla="*/ 332186 w 1378084"/>
              <a:gd name="connsiteY92" fmla="*/ 145925 h 1790285"/>
              <a:gd name="connsiteX0" fmla="*/ 332186 w 1378084"/>
              <a:gd name="connsiteY0" fmla="*/ 145925 h 1790285"/>
              <a:gd name="connsiteX1" fmla="*/ 295735 w 1378084"/>
              <a:gd name="connsiteY1" fmla="*/ 187309 h 1790285"/>
              <a:gd name="connsiteX2" fmla="*/ 251995 w 1378084"/>
              <a:gd name="connsiteY2" fmla="*/ 233974 h 1790285"/>
              <a:gd name="connsiteX3" fmla="*/ 234065 w 1378084"/>
              <a:gd name="connsiteY3" fmla="*/ 251661 h 1790285"/>
              <a:gd name="connsiteX4" fmla="*/ 188158 w 1378084"/>
              <a:gd name="connsiteY4" fmla="*/ 303851 h 1790285"/>
              <a:gd name="connsiteX5" fmla="*/ 175253 w 1378084"/>
              <a:gd name="connsiteY5" fmla="*/ 332345 h 1790285"/>
              <a:gd name="connsiteX6" fmla="*/ 155650 w 1378084"/>
              <a:gd name="connsiteY6" fmla="*/ 348190 h 1790285"/>
              <a:gd name="connsiteX7" fmla="*/ 141660 w 1378084"/>
              <a:gd name="connsiteY7" fmla="*/ 373243 h 1790285"/>
              <a:gd name="connsiteX8" fmla="*/ 120382 w 1378084"/>
              <a:gd name="connsiteY8" fmla="*/ 396453 h 1790285"/>
              <a:gd name="connsiteX9" fmla="*/ 104718 w 1378084"/>
              <a:gd name="connsiteY9" fmla="*/ 425189 h 1790285"/>
              <a:gd name="connsiteX10" fmla="*/ 78907 w 1378084"/>
              <a:gd name="connsiteY10" fmla="*/ 482660 h 1790285"/>
              <a:gd name="connsiteX11" fmla="*/ 66002 w 1378084"/>
              <a:gd name="connsiteY11" fmla="*/ 507712 h 1790285"/>
              <a:gd name="connsiteX12" fmla="*/ 48071 w 1378084"/>
              <a:gd name="connsiteY12" fmla="*/ 532039 h 1790285"/>
              <a:gd name="connsiteX13" fmla="*/ 8965 w 1378084"/>
              <a:gd name="connsiteY13" fmla="*/ 572452 h 1790285"/>
              <a:gd name="connsiteX14" fmla="*/ 0 w 1378084"/>
              <a:gd name="connsiteY14" fmla="*/ 626241 h 1790285"/>
              <a:gd name="connsiteX15" fmla="*/ 8965 w 1378084"/>
              <a:gd name="connsiteY15" fmla="*/ 814499 h 1790285"/>
              <a:gd name="connsiteX16" fmla="*/ 16847 w 1378084"/>
              <a:gd name="connsiteY16" fmla="*/ 837954 h 1790285"/>
              <a:gd name="connsiteX17" fmla="*/ 27486 w 1378084"/>
              <a:gd name="connsiteY17" fmla="*/ 877495 h 1790285"/>
              <a:gd name="connsiteX18" fmla="*/ 38716 w 1378084"/>
              <a:gd name="connsiteY18" fmla="*/ 920719 h 1790285"/>
              <a:gd name="connsiteX19" fmla="*/ 49357 w 1378084"/>
              <a:gd name="connsiteY19" fmla="*/ 967142 h 1790285"/>
              <a:gd name="connsiteX20" fmla="*/ 67285 w 1378084"/>
              <a:gd name="connsiteY20" fmla="*/ 1031978 h 1790285"/>
              <a:gd name="connsiteX21" fmla="*/ 93588 w 1378084"/>
              <a:gd name="connsiteY21" fmla="*/ 1114259 h 1790285"/>
              <a:gd name="connsiteX22" fmla="*/ 100877 w 1378084"/>
              <a:gd name="connsiteY22" fmla="*/ 1141153 h 1790285"/>
              <a:gd name="connsiteX23" fmla="*/ 121074 w 1378084"/>
              <a:gd name="connsiteY23" fmla="*/ 1227360 h 1790285"/>
              <a:gd name="connsiteX24" fmla="*/ 137328 w 1378084"/>
              <a:gd name="connsiteY24" fmla="*/ 1290356 h 1790285"/>
              <a:gd name="connsiteX25" fmla="*/ 158607 w 1378084"/>
              <a:gd name="connsiteY25" fmla="*/ 1342061 h 1790285"/>
              <a:gd name="connsiteX26" fmla="*/ 197223 w 1378084"/>
              <a:gd name="connsiteY26" fmla="*/ 1442029 h 1790285"/>
              <a:gd name="connsiteX27" fmla="*/ 199489 w 1378084"/>
              <a:gd name="connsiteY27" fmla="*/ 1472606 h 1790285"/>
              <a:gd name="connsiteX28" fmla="*/ 207373 w 1378084"/>
              <a:gd name="connsiteY28" fmla="*/ 1501584 h 1790285"/>
              <a:gd name="connsiteX29" fmla="*/ 214662 w 1378084"/>
              <a:gd name="connsiteY29" fmla="*/ 1522954 h 1790285"/>
              <a:gd name="connsiteX30" fmla="*/ 225893 w 1378084"/>
              <a:gd name="connsiteY30" fmla="*/ 1548249 h 1790285"/>
              <a:gd name="connsiteX31" fmla="*/ 242148 w 1378084"/>
              <a:gd name="connsiteY31" fmla="*/ 1578826 h 1790285"/>
              <a:gd name="connsiteX32" fmla="*/ 261161 w 1378084"/>
              <a:gd name="connsiteY32" fmla="*/ 1614685 h 1790285"/>
              <a:gd name="connsiteX33" fmla="*/ 328446 w 1378084"/>
              <a:gd name="connsiteY33" fmla="*/ 1710340 h 1790285"/>
              <a:gd name="connsiteX34" fmla="*/ 353073 w 1378084"/>
              <a:gd name="connsiteY34" fmla="*/ 1741159 h 1790285"/>
              <a:gd name="connsiteX35" fmla="*/ 388340 w 1378084"/>
              <a:gd name="connsiteY35" fmla="*/ 1759331 h 1790285"/>
              <a:gd name="connsiteX36" fmla="*/ 459467 w 1378084"/>
              <a:gd name="connsiteY36" fmla="*/ 1775176 h 1790285"/>
              <a:gd name="connsiteX37" fmla="*/ 618565 w 1378084"/>
              <a:gd name="connsiteY37" fmla="*/ 1702005 h 1790285"/>
              <a:gd name="connsiteX38" fmla="*/ 645459 w 1378084"/>
              <a:gd name="connsiteY38" fmla="*/ 1693041 h 1790285"/>
              <a:gd name="connsiteX39" fmla="*/ 699247 w 1378084"/>
              <a:gd name="connsiteY39" fmla="*/ 1657182 h 1790285"/>
              <a:gd name="connsiteX40" fmla="*/ 735106 w 1378084"/>
              <a:gd name="connsiteY40" fmla="*/ 1621323 h 1790285"/>
              <a:gd name="connsiteX41" fmla="*/ 762000 w 1378084"/>
              <a:gd name="connsiteY41" fmla="*/ 1603394 h 1790285"/>
              <a:gd name="connsiteX42" fmla="*/ 797859 w 1378084"/>
              <a:gd name="connsiteY42" fmla="*/ 1567535 h 1790285"/>
              <a:gd name="connsiteX43" fmla="*/ 833718 w 1378084"/>
              <a:gd name="connsiteY43" fmla="*/ 1531676 h 1790285"/>
              <a:gd name="connsiteX44" fmla="*/ 851647 w 1378084"/>
              <a:gd name="connsiteY44" fmla="*/ 1513746 h 1790285"/>
              <a:gd name="connsiteX45" fmla="*/ 878541 w 1378084"/>
              <a:gd name="connsiteY45" fmla="*/ 1495817 h 1790285"/>
              <a:gd name="connsiteX46" fmla="*/ 896471 w 1378084"/>
              <a:gd name="connsiteY46" fmla="*/ 1477888 h 1790285"/>
              <a:gd name="connsiteX47" fmla="*/ 932329 w 1378084"/>
              <a:gd name="connsiteY47" fmla="*/ 1459958 h 1790285"/>
              <a:gd name="connsiteX48" fmla="*/ 950259 w 1378084"/>
              <a:gd name="connsiteY48" fmla="*/ 1442029 h 1790285"/>
              <a:gd name="connsiteX49" fmla="*/ 986118 w 1378084"/>
              <a:gd name="connsiteY49" fmla="*/ 1424099 h 1790285"/>
              <a:gd name="connsiteX50" fmla="*/ 1039906 w 1378084"/>
              <a:gd name="connsiteY50" fmla="*/ 1370311 h 1790285"/>
              <a:gd name="connsiteX51" fmla="*/ 1075765 w 1378084"/>
              <a:gd name="connsiteY51" fmla="*/ 1325488 h 1790285"/>
              <a:gd name="connsiteX52" fmla="*/ 1111623 w 1378084"/>
              <a:gd name="connsiteY52" fmla="*/ 1280664 h 1790285"/>
              <a:gd name="connsiteX53" fmla="*/ 1174376 w 1378084"/>
              <a:gd name="connsiteY53" fmla="*/ 1208946 h 1790285"/>
              <a:gd name="connsiteX54" fmla="*/ 1228165 w 1378084"/>
              <a:gd name="connsiteY54" fmla="*/ 1173088 h 1790285"/>
              <a:gd name="connsiteX55" fmla="*/ 1246094 w 1378084"/>
              <a:gd name="connsiteY55" fmla="*/ 1155158 h 1790285"/>
              <a:gd name="connsiteX56" fmla="*/ 1272988 w 1378084"/>
              <a:gd name="connsiteY56" fmla="*/ 1137229 h 1790285"/>
              <a:gd name="connsiteX57" fmla="*/ 1308847 w 1378084"/>
              <a:gd name="connsiteY57" fmla="*/ 1092405 h 1790285"/>
              <a:gd name="connsiteX58" fmla="*/ 1353671 w 1378084"/>
              <a:gd name="connsiteY58" fmla="*/ 1047582 h 1790285"/>
              <a:gd name="connsiteX59" fmla="*/ 1362635 w 1378084"/>
              <a:gd name="connsiteY59" fmla="*/ 1011723 h 1790285"/>
              <a:gd name="connsiteX60" fmla="*/ 1371600 w 1378084"/>
              <a:gd name="connsiteY60" fmla="*/ 984829 h 1790285"/>
              <a:gd name="connsiteX61" fmla="*/ 1342388 w 1378084"/>
              <a:gd name="connsiteY61" fmla="*/ 915703 h 1790285"/>
              <a:gd name="connsiteX62" fmla="*/ 1293818 w 1378084"/>
              <a:gd name="connsiteY62" fmla="*/ 809956 h 1790285"/>
              <a:gd name="connsiteX63" fmla="*/ 1255139 w 1378084"/>
              <a:gd name="connsiteY63" fmla="*/ 752386 h 1790285"/>
              <a:gd name="connsiteX64" fmla="*/ 1202317 w 1378084"/>
              <a:gd name="connsiteY64" fmla="*/ 681858 h 1790285"/>
              <a:gd name="connsiteX65" fmla="*/ 1193352 w 1378084"/>
              <a:gd name="connsiteY65" fmla="*/ 653774 h 1790285"/>
              <a:gd name="connsiteX66" fmla="*/ 1166921 w 1378084"/>
              <a:gd name="connsiteY66" fmla="*/ 631088 h 1790285"/>
              <a:gd name="connsiteX67" fmla="*/ 1139565 w 1378084"/>
              <a:gd name="connsiteY67" fmla="*/ 593827 h 1790285"/>
              <a:gd name="connsiteX68" fmla="*/ 1133420 w 1378084"/>
              <a:gd name="connsiteY68" fmla="*/ 578490 h 1790285"/>
              <a:gd name="connsiteX69" fmla="*/ 1109347 w 1378084"/>
              <a:gd name="connsiteY69" fmla="*/ 553211 h 1790285"/>
              <a:gd name="connsiteX70" fmla="*/ 1075846 w 1378084"/>
              <a:gd name="connsiteY70" fmla="*/ 516163 h 1790285"/>
              <a:gd name="connsiteX71" fmla="*/ 1036198 w 1378084"/>
              <a:gd name="connsiteY71" fmla="*/ 466156 h 1790285"/>
              <a:gd name="connsiteX72" fmla="*/ 999876 w 1378084"/>
              <a:gd name="connsiteY72" fmla="*/ 423711 h 1790285"/>
              <a:gd name="connsiteX73" fmla="*/ 982410 w 1378084"/>
              <a:gd name="connsiteY73" fmla="*/ 403189 h 1790285"/>
              <a:gd name="connsiteX74" fmla="*/ 964481 w 1378084"/>
              <a:gd name="connsiteY74" fmla="*/ 382668 h 1790285"/>
              <a:gd name="connsiteX75" fmla="*/ 924835 w 1378084"/>
              <a:gd name="connsiteY75" fmla="*/ 333850 h 1790285"/>
              <a:gd name="connsiteX76" fmla="*/ 896048 w 1378084"/>
              <a:gd name="connsiteY76" fmla="*/ 299181 h 1790285"/>
              <a:gd name="connsiteX77" fmla="*/ 871047 w 1378084"/>
              <a:gd name="connsiteY77" fmla="*/ 281251 h 1790285"/>
              <a:gd name="connsiteX78" fmla="*/ 848866 w 1378084"/>
              <a:gd name="connsiteY78" fmla="*/ 259326 h 1790285"/>
              <a:gd name="connsiteX79" fmla="*/ 802149 w 1378084"/>
              <a:gd name="connsiteY79" fmla="*/ 220877 h 1790285"/>
              <a:gd name="connsiteX80" fmla="*/ 777149 w 1378084"/>
              <a:gd name="connsiteY80" fmla="*/ 200355 h 1790285"/>
              <a:gd name="connsiteX81" fmla="*/ 762505 w 1378084"/>
              <a:gd name="connsiteY81" fmla="*/ 181023 h 1790285"/>
              <a:gd name="connsiteX82" fmla="*/ 702107 w 1378084"/>
              <a:gd name="connsiteY82" fmla="*/ 135987 h 1790285"/>
              <a:gd name="connsiteX83" fmla="*/ 681821 w 1378084"/>
              <a:gd name="connsiteY83" fmla="*/ 118057 h 1790285"/>
              <a:gd name="connsiteX84" fmla="*/ 660105 w 1378084"/>
              <a:gd name="connsiteY84" fmla="*/ 92353 h 1790285"/>
              <a:gd name="connsiteX85" fmla="*/ 663388 w 1378084"/>
              <a:gd name="connsiteY85" fmla="*/ 61464 h 1790285"/>
              <a:gd name="connsiteX86" fmla="*/ 636494 w 1378084"/>
              <a:gd name="connsiteY86" fmla="*/ 43535 h 1790285"/>
              <a:gd name="connsiteX87" fmla="*/ 618565 w 1378084"/>
              <a:gd name="connsiteY87" fmla="*/ 25605 h 1790285"/>
              <a:gd name="connsiteX88" fmla="*/ 591671 w 1378084"/>
              <a:gd name="connsiteY88" fmla="*/ 7676 h 1790285"/>
              <a:gd name="connsiteX89" fmla="*/ 542906 w 1378084"/>
              <a:gd name="connsiteY89" fmla="*/ 15525 h 1790285"/>
              <a:gd name="connsiteX90" fmla="*/ 439561 w 1378084"/>
              <a:gd name="connsiteY90" fmla="*/ 65002 h 1790285"/>
              <a:gd name="connsiteX91" fmla="*/ 402619 w 1378084"/>
              <a:gd name="connsiteY91" fmla="*/ 94222 h 1790285"/>
              <a:gd name="connsiteX92" fmla="*/ 332186 w 1378084"/>
              <a:gd name="connsiteY92" fmla="*/ 145925 h 1790285"/>
              <a:gd name="connsiteX0" fmla="*/ 332186 w 1378084"/>
              <a:gd name="connsiteY0" fmla="*/ 145925 h 1790285"/>
              <a:gd name="connsiteX1" fmla="*/ 295735 w 1378084"/>
              <a:gd name="connsiteY1" fmla="*/ 187309 h 1790285"/>
              <a:gd name="connsiteX2" fmla="*/ 251995 w 1378084"/>
              <a:gd name="connsiteY2" fmla="*/ 233974 h 1790285"/>
              <a:gd name="connsiteX3" fmla="*/ 234065 w 1378084"/>
              <a:gd name="connsiteY3" fmla="*/ 251661 h 1790285"/>
              <a:gd name="connsiteX4" fmla="*/ 188158 w 1378084"/>
              <a:gd name="connsiteY4" fmla="*/ 303851 h 1790285"/>
              <a:gd name="connsiteX5" fmla="*/ 175253 w 1378084"/>
              <a:gd name="connsiteY5" fmla="*/ 332345 h 1790285"/>
              <a:gd name="connsiteX6" fmla="*/ 155650 w 1378084"/>
              <a:gd name="connsiteY6" fmla="*/ 348190 h 1790285"/>
              <a:gd name="connsiteX7" fmla="*/ 141660 w 1378084"/>
              <a:gd name="connsiteY7" fmla="*/ 373243 h 1790285"/>
              <a:gd name="connsiteX8" fmla="*/ 120382 w 1378084"/>
              <a:gd name="connsiteY8" fmla="*/ 396453 h 1790285"/>
              <a:gd name="connsiteX9" fmla="*/ 104718 w 1378084"/>
              <a:gd name="connsiteY9" fmla="*/ 425189 h 1790285"/>
              <a:gd name="connsiteX10" fmla="*/ 78907 w 1378084"/>
              <a:gd name="connsiteY10" fmla="*/ 482660 h 1790285"/>
              <a:gd name="connsiteX11" fmla="*/ 66002 w 1378084"/>
              <a:gd name="connsiteY11" fmla="*/ 507712 h 1790285"/>
              <a:gd name="connsiteX12" fmla="*/ 48071 w 1378084"/>
              <a:gd name="connsiteY12" fmla="*/ 532039 h 1790285"/>
              <a:gd name="connsiteX13" fmla="*/ 8965 w 1378084"/>
              <a:gd name="connsiteY13" fmla="*/ 572452 h 1790285"/>
              <a:gd name="connsiteX14" fmla="*/ 0 w 1378084"/>
              <a:gd name="connsiteY14" fmla="*/ 626241 h 1790285"/>
              <a:gd name="connsiteX15" fmla="*/ 8965 w 1378084"/>
              <a:gd name="connsiteY15" fmla="*/ 814499 h 1790285"/>
              <a:gd name="connsiteX16" fmla="*/ 16847 w 1378084"/>
              <a:gd name="connsiteY16" fmla="*/ 837954 h 1790285"/>
              <a:gd name="connsiteX17" fmla="*/ 27486 w 1378084"/>
              <a:gd name="connsiteY17" fmla="*/ 877495 h 1790285"/>
              <a:gd name="connsiteX18" fmla="*/ 38716 w 1378084"/>
              <a:gd name="connsiteY18" fmla="*/ 920719 h 1790285"/>
              <a:gd name="connsiteX19" fmla="*/ 49357 w 1378084"/>
              <a:gd name="connsiteY19" fmla="*/ 967142 h 1790285"/>
              <a:gd name="connsiteX20" fmla="*/ 67285 w 1378084"/>
              <a:gd name="connsiteY20" fmla="*/ 1031978 h 1790285"/>
              <a:gd name="connsiteX21" fmla="*/ 93588 w 1378084"/>
              <a:gd name="connsiteY21" fmla="*/ 1114259 h 1790285"/>
              <a:gd name="connsiteX22" fmla="*/ 100877 w 1378084"/>
              <a:gd name="connsiteY22" fmla="*/ 1141153 h 1790285"/>
              <a:gd name="connsiteX23" fmla="*/ 121074 w 1378084"/>
              <a:gd name="connsiteY23" fmla="*/ 1227360 h 1790285"/>
              <a:gd name="connsiteX24" fmla="*/ 137328 w 1378084"/>
              <a:gd name="connsiteY24" fmla="*/ 1290356 h 1790285"/>
              <a:gd name="connsiteX25" fmla="*/ 158607 w 1378084"/>
              <a:gd name="connsiteY25" fmla="*/ 1342061 h 1790285"/>
              <a:gd name="connsiteX26" fmla="*/ 197223 w 1378084"/>
              <a:gd name="connsiteY26" fmla="*/ 1442029 h 1790285"/>
              <a:gd name="connsiteX27" fmla="*/ 199489 w 1378084"/>
              <a:gd name="connsiteY27" fmla="*/ 1472606 h 1790285"/>
              <a:gd name="connsiteX28" fmla="*/ 207373 w 1378084"/>
              <a:gd name="connsiteY28" fmla="*/ 1501584 h 1790285"/>
              <a:gd name="connsiteX29" fmla="*/ 214662 w 1378084"/>
              <a:gd name="connsiteY29" fmla="*/ 1522954 h 1790285"/>
              <a:gd name="connsiteX30" fmla="*/ 225893 w 1378084"/>
              <a:gd name="connsiteY30" fmla="*/ 1548249 h 1790285"/>
              <a:gd name="connsiteX31" fmla="*/ 242148 w 1378084"/>
              <a:gd name="connsiteY31" fmla="*/ 1578826 h 1790285"/>
              <a:gd name="connsiteX32" fmla="*/ 261161 w 1378084"/>
              <a:gd name="connsiteY32" fmla="*/ 1614685 h 1790285"/>
              <a:gd name="connsiteX33" fmla="*/ 328446 w 1378084"/>
              <a:gd name="connsiteY33" fmla="*/ 1710340 h 1790285"/>
              <a:gd name="connsiteX34" fmla="*/ 353073 w 1378084"/>
              <a:gd name="connsiteY34" fmla="*/ 1741159 h 1790285"/>
              <a:gd name="connsiteX35" fmla="*/ 388340 w 1378084"/>
              <a:gd name="connsiteY35" fmla="*/ 1759331 h 1790285"/>
              <a:gd name="connsiteX36" fmla="*/ 459467 w 1378084"/>
              <a:gd name="connsiteY36" fmla="*/ 1775176 h 1790285"/>
              <a:gd name="connsiteX37" fmla="*/ 618565 w 1378084"/>
              <a:gd name="connsiteY37" fmla="*/ 1702005 h 1790285"/>
              <a:gd name="connsiteX38" fmla="*/ 645459 w 1378084"/>
              <a:gd name="connsiteY38" fmla="*/ 1693041 h 1790285"/>
              <a:gd name="connsiteX39" fmla="*/ 699247 w 1378084"/>
              <a:gd name="connsiteY39" fmla="*/ 1657182 h 1790285"/>
              <a:gd name="connsiteX40" fmla="*/ 735106 w 1378084"/>
              <a:gd name="connsiteY40" fmla="*/ 1621323 h 1790285"/>
              <a:gd name="connsiteX41" fmla="*/ 762000 w 1378084"/>
              <a:gd name="connsiteY41" fmla="*/ 1603394 h 1790285"/>
              <a:gd name="connsiteX42" fmla="*/ 797859 w 1378084"/>
              <a:gd name="connsiteY42" fmla="*/ 1567535 h 1790285"/>
              <a:gd name="connsiteX43" fmla="*/ 833718 w 1378084"/>
              <a:gd name="connsiteY43" fmla="*/ 1531676 h 1790285"/>
              <a:gd name="connsiteX44" fmla="*/ 851647 w 1378084"/>
              <a:gd name="connsiteY44" fmla="*/ 1513746 h 1790285"/>
              <a:gd name="connsiteX45" fmla="*/ 878541 w 1378084"/>
              <a:gd name="connsiteY45" fmla="*/ 1495817 h 1790285"/>
              <a:gd name="connsiteX46" fmla="*/ 896471 w 1378084"/>
              <a:gd name="connsiteY46" fmla="*/ 1477888 h 1790285"/>
              <a:gd name="connsiteX47" fmla="*/ 932329 w 1378084"/>
              <a:gd name="connsiteY47" fmla="*/ 1459958 h 1790285"/>
              <a:gd name="connsiteX48" fmla="*/ 950259 w 1378084"/>
              <a:gd name="connsiteY48" fmla="*/ 1442029 h 1790285"/>
              <a:gd name="connsiteX49" fmla="*/ 986118 w 1378084"/>
              <a:gd name="connsiteY49" fmla="*/ 1424099 h 1790285"/>
              <a:gd name="connsiteX50" fmla="*/ 1039906 w 1378084"/>
              <a:gd name="connsiteY50" fmla="*/ 1370311 h 1790285"/>
              <a:gd name="connsiteX51" fmla="*/ 1075765 w 1378084"/>
              <a:gd name="connsiteY51" fmla="*/ 1325488 h 1790285"/>
              <a:gd name="connsiteX52" fmla="*/ 1111623 w 1378084"/>
              <a:gd name="connsiteY52" fmla="*/ 1280664 h 1790285"/>
              <a:gd name="connsiteX53" fmla="*/ 1174376 w 1378084"/>
              <a:gd name="connsiteY53" fmla="*/ 1208946 h 1790285"/>
              <a:gd name="connsiteX54" fmla="*/ 1228165 w 1378084"/>
              <a:gd name="connsiteY54" fmla="*/ 1173088 h 1790285"/>
              <a:gd name="connsiteX55" fmla="*/ 1246094 w 1378084"/>
              <a:gd name="connsiteY55" fmla="*/ 1155158 h 1790285"/>
              <a:gd name="connsiteX56" fmla="*/ 1272988 w 1378084"/>
              <a:gd name="connsiteY56" fmla="*/ 1137229 h 1790285"/>
              <a:gd name="connsiteX57" fmla="*/ 1308847 w 1378084"/>
              <a:gd name="connsiteY57" fmla="*/ 1092405 h 1790285"/>
              <a:gd name="connsiteX58" fmla="*/ 1353671 w 1378084"/>
              <a:gd name="connsiteY58" fmla="*/ 1047582 h 1790285"/>
              <a:gd name="connsiteX59" fmla="*/ 1362635 w 1378084"/>
              <a:gd name="connsiteY59" fmla="*/ 1011723 h 1790285"/>
              <a:gd name="connsiteX60" fmla="*/ 1371600 w 1378084"/>
              <a:gd name="connsiteY60" fmla="*/ 984829 h 1790285"/>
              <a:gd name="connsiteX61" fmla="*/ 1342388 w 1378084"/>
              <a:gd name="connsiteY61" fmla="*/ 915703 h 1790285"/>
              <a:gd name="connsiteX62" fmla="*/ 1293818 w 1378084"/>
              <a:gd name="connsiteY62" fmla="*/ 809956 h 1790285"/>
              <a:gd name="connsiteX63" fmla="*/ 1255139 w 1378084"/>
              <a:gd name="connsiteY63" fmla="*/ 752386 h 1790285"/>
              <a:gd name="connsiteX64" fmla="*/ 1202317 w 1378084"/>
              <a:gd name="connsiteY64" fmla="*/ 681858 h 1790285"/>
              <a:gd name="connsiteX65" fmla="*/ 1193352 w 1378084"/>
              <a:gd name="connsiteY65" fmla="*/ 653774 h 1790285"/>
              <a:gd name="connsiteX66" fmla="*/ 1166921 w 1378084"/>
              <a:gd name="connsiteY66" fmla="*/ 631088 h 1790285"/>
              <a:gd name="connsiteX67" fmla="*/ 1139565 w 1378084"/>
              <a:gd name="connsiteY67" fmla="*/ 593827 h 1790285"/>
              <a:gd name="connsiteX68" fmla="*/ 1133420 w 1378084"/>
              <a:gd name="connsiteY68" fmla="*/ 578490 h 1790285"/>
              <a:gd name="connsiteX69" fmla="*/ 1109347 w 1378084"/>
              <a:gd name="connsiteY69" fmla="*/ 553211 h 1790285"/>
              <a:gd name="connsiteX70" fmla="*/ 1075846 w 1378084"/>
              <a:gd name="connsiteY70" fmla="*/ 516163 h 1790285"/>
              <a:gd name="connsiteX71" fmla="*/ 1036198 w 1378084"/>
              <a:gd name="connsiteY71" fmla="*/ 466156 h 1790285"/>
              <a:gd name="connsiteX72" fmla="*/ 999876 w 1378084"/>
              <a:gd name="connsiteY72" fmla="*/ 423711 h 1790285"/>
              <a:gd name="connsiteX73" fmla="*/ 982410 w 1378084"/>
              <a:gd name="connsiteY73" fmla="*/ 403189 h 1790285"/>
              <a:gd name="connsiteX74" fmla="*/ 964481 w 1378084"/>
              <a:gd name="connsiteY74" fmla="*/ 382668 h 1790285"/>
              <a:gd name="connsiteX75" fmla="*/ 924835 w 1378084"/>
              <a:gd name="connsiteY75" fmla="*/ 333850 h 1790285"/>
              <a:gd name="connsiteX76" fmla="*/ 896048 w 1378084"/>
              <a:gd name="connsiteY76" fmla="*/ 299181 h 1790285"/>
              <a:gd name="connsiteX77" fmla="*/ 871047 w 1378084"/>
              <a:gd name="connsiteY77" fmla="*/ 281251 h 1790285"/>
              <a:gd name="connsiteX78" fmla="*/ 848866 w 1378084"/>
              <a:gd name="connsiteY78" fmla="*/ 259326 h 1790285"/>
              <a:gd name="connsiteX79" fmla="*/ 802149 w 1378084"/>
              <a:gd name="connsiteY79" fmla="*/ 220877 h 1790285"/>
              <a:gd name="connsiteX80" fmla="*/ 777149 w 1378084"/>
              <a:gd name="connsiteY80" fmla="*/ 200355 h 1790285"/>
              <a:gd name="connsiteX81" fmla="*/ 762505 w 1378084"/>
              <a:gd name="connsiteY81" fmla="*/ 181023 h 1790285"/>
              <a:gd name="connsiteX82" fmla="*/ 702107 w 1378084"/>
              <a:gd name="connsiteY82" fmla="*/ 135987 h 1790285"/>
              <a:gd name="connsiteX83" fmla="*/ 681821 w 1378084"/>
              <a:gd name="connsiteY83" fmla="*/ 118057 h 1790285"/>
              <a:gd name="connsiteX84" fmla="*/ 660105 w 1378084"/>
              <a:gd name="connsiteY84" fmla="*/ 92353 h 1790285"/>
              <a:gd name="connsiteX85" fmla="*/ 644532 w 1378084"/>
              <a:gd name="connsiteY85" fmla="*/ 74423 h 1790285"/>
              <a:gd name="connsiteX86" fmla="*/ 636494 w 1378084"/>
              <a:gd name="connsiteY86" fmla="*/ 43535 h 1790285"/>
              <a:gd name="connsiteX87" fmla="*/ 618565 w 1378084"/>
              <a:gd name="connsiteY87" fmla="*/ 25605 h 1790285"/>
              <a:gd name="connsiteX88" fmla="*/ 591671 w 1378084"/>
              <a:gd name="connsiteY88" fmla="*/ 7676 h 1790285"/>
              <a:gd name="connsiteX89" fmla="*/ 542906 w 1378084"/>
              <a:gd name="connsiteY89" fmla="*/ 15525 h 1790285"/>
              <a:gd name="connsiteX90" fmla="*/ 439561 w 1378084"/>
              <a:gd name="connsiteY90" fmla="*/ 65002 h 1790285"/>
              <a:gd name="connsiteX91" fmla="*/ 402619 w 1378084"/>
              <a:gd name="connsiteY91" fmla="*/ 94222 h 1790285"/>
              <a:gd name="connsiteX92" fmla="*/ 332186 w 1378084"/>
              <a:gd name="connsiteY92" fmla="*/ 145925 h 1790285"/>
              <a:gd name="connsiteX0" fmla="*/ 332186 w 1378084"/>
              <a:gd name="connsiteY0" fmla="*/ 145925 h 1790285"/>
              <a:gd name="connsiteX1" fmla="*/ 295735 w 1378084"/>
              <a:gd name="connsiteY1" fmla="*/ 187309 h 1790285"/>
              <a:gd name="connsiteX2" fmla="*/ 251995 w 1378084"/>
              <a:gd name="connsiteY2" fmla="*/ 233974 h 1790285"/>
              <a:gd name="connsiteX3" fmla="*/ 234065 w 1378084"/>
              <a:gd name="connsiteY3" fmla="*/ 251661 h 1790285"/>
              <a:gd name="connsiteX4" fmla="*/ 188158 w 1378084"/>
              <a:gd name="connsiteY4" fmla="*/ 303851 h 1790285"/>
              <a:gd name="connsiteX5" fmla="*/ 175253 w 1378084"/>
              <a:gd name="connsiteY5" fmla="*/ 332345 h 1790285"/>
              <a:gd name="connsiteX6" fmla="*/ 155650 w 1378084"/>
              <a:gd name="connsiteY6" fmla="*/ 348190 h 1790285"/>
              <a:gd name="connsiteX7" fmla="*/ 141660 w 1378084"/>
              <a:gd name="connsiteY7" fmla="*/ 373243 h 1790285"/>
              <a:gd name="connsiteX8" fmla="*/ 120382 w 1378084"/>
              <a:gd name="connsiteY8" fmla="*/ 396453 h 1790285"/>
              <a:gd name="connsiteX9" fmla="*/ 104718 w 1378084"/>
              <a:gd name="connsiteY9" fmla="*/ 425189 h 1790285"/>
              <a:gd name="connsiteX10" fmla="*/ 78907 w 1378084"/>
              <a:gd name="connsiteY10" fmla="*/ 482660 h 1790285"/>
              <a:gd name="connsiteX11" fmla="*/ 66002 w 1378084"/>
              <a:gd name="connsiteY11" fmla="*/ 507712 h 1790285"/>
              <a:gd name="connsiteX12" fmla="*/ 48071 w 1378084"/>
              <a:gd name="connsiteY12" fmla="*/ 532039 h 1790285"/>
              <a:gd name="connsiteX13" fmla="*/ 8965 w 1378084"/>
              <a:gd name="connsiteY13" fmla="*/ 572452 h 1790285"/>
              <a:gd name="connsiteX14" fmla="*/ 0 w 1378084"/>
              <a:gd name="connsiteY14" fmla="*/ 626241 h 1790285"/>
              <a:gd name="connsiteX15" fmla="*/ 8965 w 1378084"/>
              <a:gd name="connsiteY15" fmla="*/ 814499 h 1790285"/>
              <a:gd name="connsiteX16" fmla="*/ 16847 w 1378084"/>
              <a:gd name="connsiteY16" fmla="*/ 837954 h 1790285"/>
              <a:gd name="connsiteX17" fmla="*/ 27486 w 1378084"/>
              <a:gd name="connsiteY17" fmla="*/ 877495 h 1790285"/>
              <a:gd name="connsiteX18" fmla="*/ 38716 w 1378084"/>
              <a:gd name="connsiteY18" fmla="*/ 920719 h 1790285"/>
              <a:gd name="connsiteX19" fmla="*/ 49357 w 1378084"/>
              <a:gd name="connsiteY19" fmla="*/ 967142 h 1790285"/>
              <a:gd name="connsiteX20" fmla="*/ 67285 w 1378084"/>
              <a:gd name="connsiteY20" fmla="*/ 1031978 h 1790285"/>
              <a:gd name="connsiteX21" fmla="*/ 93588 w 1378084"/>
              <a:gd name="connsiteY21" fmla="*/ 1114259 h 1790285"/>
              <a:gd name="connsiteX22" fmla="*/ 100877 w 1378084"/>
              <a:gd name="connsiteY22" fmla="*/ 1141153 h 1790285"/>
              <a:gd name="connsiteX23" fmla="*/ 121074 w 1378084"/>
              <a:gd name="connsiteY23" fmla="*/ 1227360 h 1790285"/>
              <a:gd name="connsiteX24" fmla="*/ 137328 w 1378084"/>
              <a:gd name="connsiteY24" fmla="*/ 1290356 h 1790285"/>
              <a:gd name="connsiteX25" fmla="*/ 158607 w 1378084"/>
              <a:gd name="connsiteY25" fmla="*/ 1342061 h 1790285"/>
              <a:gd name="connsiteX26" fmla="*/ 197223 w 1378084"/>
              <a:gd name="connsiteY26" fmla="*/ 1442029 h 1790285"/>
              <a:gd name="connsiteX27" fmla="*/ 199489 w 1378084"/>
              <a:gd name="connsiteY27" fmla="*/ 1472606 h 1790285"/>
              <a:gd name="connsiteX28" fmla="*/ 207373 w 1378084"/>
              <a:gd name="connsiteY28" fmla="*/ 1501584 h 1790285"/>
              <a:gd name="connsiteX29" fmla="*/ 214662 w 1378084"/>
              <a:gd name="connsiteY29" fmla="*/ 1522954 h 1790285"/>
              <a:gd name="connsiteX30" fmla="*/ 225893 w 1378084"/>
              <a:gd name="connsiteY30" fmla="*/ 1548249 h 1790285"/>
              <a:gd name="connsiteX31" fmla="*/ 242148 w 1378084"/>
              <a:gd name="connsiteY31" fmla="*/ 1578826 h 1790285"/>
              <a:gd name="connsiteX32" fmla="*/ 261161 w 1378084"/>
              <a:gd name="connsiteY32" fmla="*/ 1614685 h 1790285"/>
              <a:gd name="connsiteX33" fmla="*/ 328446 w 1378084"/>
              <a:gd name="connsiteY33" fmla="*/ 1710340 h 1790285"/>
              <a:gd name="connsiteX34" fmla="*/ 353073 w 1378084"/>
              <a:gd name="connsiteY34" fmla="*/ 1741159 h 1790285"/>
              <a:gd name="connsiteX35" fmla="*/ 388340 w 1378084"/>
              <a:gd name="connsiteY35" fmla="*/ 1759331 h 1790285"/>
              <a:gd name="connsiteX36" fmla="*/ 459467 w 1378084"/>
              <a:gd name="connsiteY36" fmla="*/ 1775176 h 1790285"/>
              <a:gd name="connsiteX37" fmla="*/ 618565 w 1378084"/>
              <a:gd name="connsiteY37" fmla="*/ 1702005 h 1790285"/>
              <a:gd name="connsiteX38" fmla="*/ 645459 w 1378084"/>
              <a:gd name="connsiteY38" fmla="*/ 1693041 h 1790285"/>
              <a:gd name="connsiteX39" fmla="*/ 699247 w 1378084"/>
              <a:gd name="connsiteY39" fmla="*/ 1657182 h 1790285"/>
              <a:gd name="connsiteX40" fmla="*/ 735106 w 1378084"/>
              <a:gd name="connsiteY40" fmla="*/ 1621323 h 1790285"/>
              <a:gd name="connsiteX41" fmla="*/ 762000 w 1378084"/>
              <a:gd name="connsiteY41" fmla="*/ 1603394 h 1790285"/>
              <a:gd name="connsiteX42" fmla="*/ 797859 w 1378084"/>
              <a:gd name="connsiteY42" fmla="*/ 1567535 h 1790285"/>
              <a:gd name="connsiteX43" fmla="*/ 833718 w 1378084"/>
              <a:gd name="connsiteY43" fmla="*/ 1531676 h 1790285"/>
              <a:gd name="connsiteX44" fmla="*/ 851647 w 1378084"/>
              <a:gd name="connsiteY44" fmla="*/ 1513746 h 1790285"/>
              <a:gd name="connsiteX45" fmla="*/ 878541 w 1378084"/>
              <a:gd name="connsiteY45" fmla="*/ 1495817 h 1790285"/>
              <a:gd name="connsiteX46" fmla="*/ 896471 w 1378084"/>
              <a:gd name="connsiteY46" fmla="*/ 1477888 h 1790285"/>
              <a:gd name="connsiteX47" fmla="*/ 932329 w 1378084"/>
              <a:gd name="connsiteY47" fmla="*/ 1459958 h 1790285"/>
              <a:gd name="connsiteX48" fmla="*/ 950259 w 1378084"/>
              <a:gd name="connsiteY48" fmla="*/ 1442029 h 1790285"/>
              <a:gd name="connsiteX49" fmla="*/ 986118 w 1378084"/>
              <a:gd name="connsiteY49" fmla="*/ 1424099 h 1790285"/>
              <a:gd name="connsiteX50" fmla="*/ 1039906 w 1378084"/>
              <a:gd name="connsiteY50" fmla="*/ 1370311 h 1790285"/>
              <a:gd name="connsiteX51" fmla="*/ 1075765 w 1378084"/>
              <a:gd name="connsiteY51" fmla="*/ 1325488 h 1790285"/>
              <a:gd name="connsiteX52" fmla="*/ 1111623 w 1378084"/>
              <a:gd name="connsiteY52" fmla="*/ 1280664 h 1790285"/>
              <a:gd name="connsiteX53" fmla="*/ 1174376 w 1378084"/>
              <a:gd name="connsiteY53" fmla="*/ 1208946 h 1790285"/>
              <a:gd name="connsiteX54" fmla="*/ 1228165 w 1378084"/>
              <a:gd name="connsiteY54" fmla="*/ 1173088 h 1790285"/>
              <a:gd name="connsiteX55" fmla="*/ 1246094 w 1378084"/>
              <a:gd name="connsiteY55" fmla="*/ 1155158 h 1790285"/>
              <a:gd name="connsiteX56" fmla="*/ 1272988 w 1378084"/>
              <a:gd name="connsiteY56" fmla="*/ 1137229 h 1790285"/>
              <a:gd name="connsiteX57" fmla="*/ 1308847 w 1378084"/>
              <a:gd name="connsiteY57" fmla="*/ 1092405 h 1790285"/>
              <a:gd name="connsiteX58" fmla="*/ 1353671 w 1378084"/>
              <a:gd name="connsiteY58" fmla="*/ 1047582 h 1790285"/>
              <a:gd name="connsiteX59" fmla="*/ 1362635 w 1378084"/>
              <a:gd name="connsiteY59" fmla="*/ 1011723 h 1790285"/>
              <a:gd name="connsiteX60" fmla="*/ 1371600 w 1378084"/>
              <a:gd name="connsiteY60" fmla="*/ 984829 h 1790285"/>
              <a:gd name="connsiteX61" fmla="*/ 1342388 w 1378084"/>
              <a:gd name="connsiteY61" fmla="*/ 915703 h 1790285"/>
              <a:gd name="connsiteX62" fmla="*/ 1293818 w 1378084"/>
              <a:gd name="connsiteY62" fmla="*/ 809956 h 1790285"/>
              <a:gd name="connsiteX63" fmla="*/ 1255139 w 1378084"/>
              <a:gd name="connsiteY63" fmla="*/ 752386 h 1790285"/>
              <a:gd name="connsiteX64" fmla="*/ 1202317 w 1378084"/>
              <a:gd name="connsiteY64" fmla="*/ 681858 h 1790285"/>
              <a:gd name="connsiteX65" fmla="*/ 1193352 w 1378084"/>
              <a:gd name="connsiteY65" fmla="*/ 653774 h 1790285"/>
              <a:gd name="connsiteX66" fmla="*/ 1166921 w 1378084"/>
              <a:gd name="connsiteY66" fmla="*/ 631088 h 1790285"/>
              <a:gd name="connsiteX67" fmla="*/ 1139565 w 1378084"/>
              <a:gd name="connsiteY67" fmla="*/ 593827 h 1790285"/>
              <a:gd name="connsiteX68" fmla="*/ 1133420 w 1378084"/>
              <a:gd name="connsiteY68" fmla="*/ 578490 h 1790285"/>
              <a:gd name="connsiteX69" fmla="*/ 1109347 w 1378084"/>
              <a:gd name="connsiteY69" fmla="*/ 553211 h 1790285"/>
              <a:gd name="connsiteX70" fmla="*/ 1075846 w 1378084"/>
              <a:gd name="connsiteY70" fmla="*/ 516163 h 1790285"/>
              <a:gd name="connsiteX71" fmla="*/ 1036198 w 1378084"/>
              <a:gd name="connsiteY71" fmla="*/ 466156 h 1790285"/>
              <a:gd name="connsiteX72" fmla="*/ 999876 w 1378084"/>
              <a:gd name="connsiteY72" fmla="*/ 423711 h 1790285"/>
              <a:gd name="connsiteX73" fmla="*/ 982410 w 1378084"/>
              <a:gd name="connsiteY73" fmla="*/ 403189 h 1790285"/>
              <a:gd name="connsiteX74" fmla="*/ 964481 w 1378084"/>
              <a:gd name="connsiteY74" fmla="*/ 382668 h 1790285"/>
              <a:gd name="connsiteX75" fmla="*/ 924835 w 1378084"/>
              <a:gd name="connsiteY75" fmla="*/ 333850 h 1790285"/>
              <a:gd name="connsiteX76" fmla="*/ 896048 w 1378084"/>
              <a:gd name="connsiteY76" fmla="*/ 299181 h 1790285"/>
              <a:gd name="connsiteX77" fmla="*/ 871047 w 1378084"/>
              <a:gd name="connsiteY77" fmla="*/ 281251 h 1790285"/>
              <a:gd name="connsiteX78" fmla="*/ 848866 w 1378084"/>
              <a:gd name="connsiteY78" fmla="*/ 259326 h 1790285"/>
              <a:gd name="connsiteX79" fmla="*/ 802149 w 1378084"/>
              <a:gd name="connsiteY79" fmla="*/ 220877 h 1790285"/>
              <a:gd name="connsiteX80" fmla="*/ 777149 w 1378084"/>
              <a:gd name="connsiteY80" fmla="*/ 200355 h 1790285"/>
              <a:gd name="connsiteX81" fmla="*/ 762505 w 1378084"/>
              <a:gd name="connsiteY81" fmla="*/ 181023 h 1790285"/>
              <a:gd name="connsiteX82" fmla="*/ 702107 w 1378084"/>
              <a:gd name="connsiteY82" fmla="*/ 135987 h 1790285"/>
              <a:gd name="connsiteX83" fmla="*/ 681821 w 1378084"/>
              <a:gd name="connsiteY83" fmla="*/ 118057 h 1790285"/>
              <a:gd name="connsiteX84" fmla="*/ 660105 w 1378084"/>
              <a:gd name="connsiteY84" fmla="*/ 92353 h 1790285"/>
              <a:gd name="connsiteX85" fmla="*/ 644532 w 1378084"/>
              <a:gd name="connsiteY85" fmla="*/ 74423 h 1790285"/>
              <a:gd name="connsiteX86" fmla="*/ 615281 w 1378084"/>
              <a:gd name="connsiteY86" fmla="*/ 64269 h 1790285"/>
              <a:gd name="connsiteX87" fmla="*/ 618565 w 1378084"/>
              <a:gd name="connsiteY87" fmla="*/ 25605 h 1790285"/>
              <a:gd name="connsiteX88" fmla="*/ 591671 w 1378084"/>
              <a:gd name="connsiteY88" fmla="*/ 7676 h 1790285"/>
              <a:gd name="connsiteX89" fmla="*/ 542906 w 1378084"/>
              <a:gd name="connsiteY89" fmla="*/ 15525 h 1790285"/>
              <a:gd name="connsiteX90" fmla="*/ 439561 w 1378084"/>
              <a:gd name="connsiteY90" fmla="*/ 65002 h 1790285"/>
              <a:gd name="connsiteX91" fmla="*/ 402619 w 1378084"/>
              <a:gd name="connsiteY91" fmla="*/ 94222 h 1790285"/>
              <a:gd name="connsiteX92" fmla="*/ 332186 w 1378084"/>
              <a:gd name="connsiteY92" fmla="*/ 145925 h 1790285"/>
              <a:gd name="connsiteX0" fmla="*/ 332186 w 1378084"/>
              <a:gd name="connsiteY0" fmla="*/ 145925 h 1790285"/>
              <a:gd name="connsiteX1" fmla="*/ 295735 w 1378084"/>
              <a:gd name="connsiteY1" fmla="*/ 187309 h 1790285"/>
              <a:gd name="connsiteX2" fmla="*/ 251995 w 1378084"/>
              <a:gd name="connsiteY2" fmla="*/ 233974 h 1790285"/>
              <a:gd name="connsiteX3" fmla="*/ 234065 w 1378084"/>
              <a:gd name="connsiteY3" fmla="*/ 251661 h 1790285"/>
              <a:gd name="connsiteX4" fmla="*/ 188158 w 1378084"/>
              <a:gd name="connsiteY4" fmla="*/ 303851 h 1790285"/>
              <a:gd name="connsiteX5" fmla="*/ 175253 w 1378084"/>
              <a:gd name="connsiteY5" fmla="*/ 332345 h 1790285"/>
              <a:gd name="connsiteX6" fmla="*/ 155650 w 1378084"/>
              <a:gd name="connsiteY6" fmla="*/ 348190 h 1790285"/>
              <a:gd name="connsiteX7" fmla="*/ 141660 w 1378084"/>
              <a:gd name="connsiteY7" fmla="*/ 373243 h 1790285"/>
              <a:gd name="connsiteX8" fmla="*/ 120382 w 1378084"/>
              <a:gd name="connsiteY8" fmla="*/ 396453 h 1790285"/>
              <a:gd name="connsiteX9" fmla="*/ 104718 w 1378084"/>
              <a:gd name="connsiteY9" fmla="*/ 425189 h 1790285"/>
              <a:gd name="connsiteX10" fmla="*/ 78907 w 1378084"/>
              <a:gd name="connsiteY10" fmla="*/ 482660 h 1790285"/>
              <a:gd name="connsiteX11" fmla="*/ 66002 w 1378084"/>
              <a:gd name="connsiteY11" fmla="*/ 507712 h 1790285"/>
              <a:gd name="connsiteX12" fmla="*/ 48071 w 1378084"/>
              <a:gd name="connsiteY12" fmla="*/ 532039 h 1790285"/>
              <a:gd name="connsiteX13" fmla="*/ 8965 w 1378084"/>
              <a:gd name="connsiteY13" fmla="*/ 572452 h 1790285"/>
              <a:gd name="connsiteX14" fmla="*/ 0 w 1378084"/>
              <a:gd name="connsiteY14" fmla="*/ 626241 h 1790285"/>
              <a:gd name="connsiteX15" fmla="*/ 8965 w 1378084"/>
              <a:gd name="connsiteY15" fmla="*/ 814499 h 1790285"/>
              <a:gd name="connsiteX16" fmla="*/ 16847 w 1378084"/>
              <a:gd name="connsiteY16" fmla="*/ 837954 h 1790285"/>
              <a:gd name="connsiteX17" fmla="*/ 27486 w 1378084"/>
              <a:gd name="connsiteY17" fmla="*/ 877495 h 1790285"/>
              <a:gd name="connsiteX18" fmla="*/ 38716 w 1378084"/>
              <a:gd name="connsiteY18" fmla="*/ 920719 h 1790285"/>
              <a:gd name="connsiteX19" fmla="*/ 49357 w 1378084"/>
              <a:gd name="connsiteY19" fmla="*/ 967142 h 1790285"/>
              <a:gd name="connsiteX20" fmla="*/ 67285 w 1378084"/>
              <a:gd name="connsiteY20" fmla="*/ 1031978 h 1790285"/>
              <a:gd name="connsiteX21" fmla="*/ 93588 w 1378084"/>
              <a:gd name="connsiteY21" fmla="*/ 1114259 h 1790285"/>
              <a:gd name="connsiteX22" fmla="*/ 100877 w 1378084"/>
              <a:gd name="connsiteY22" fmla="*/ 1141153 h 1790285"/>
              <a:gd name="connsiteX23" fmla="*/ 121074 w 1378084"/>
              <a:gd name="connsiteY23" fmla="*/ 1227360 h 1790285"/>
              <a:gd name="connsiteX24" fmla="*/ 137328 w 1378084"/>
              <a:gd name="connsiteY24" fmla="*/ 1290356 h 1790285"/>
              <a:gd name="connsiteX25" fmla="*/ 158607 w 1378084"/>
              <a:gd name="connsiteY25" fmla="*/ 1342061 h 1790285"/>
              <a:gd name="connsiteX26" fmla="*/ 197223 w 1378084"/>
              <a:gd name="connsiteY26" fmla="*/ 1442029 h 1790285"/>
              <a:gd name="connsiteX27" fmla="*/ 199489 w 1378084"/>
              <a:gd name="connsiteY27" fmla="*/ 1472606 h 1790285"/>
              <a:gd name="connsiteX28" fmla="*/ 207373 w 1378084"/>
              <a:gd name="connsiteY28" fmla="*/ 1501584 h 1790285"/>
              <a:gd name="connsiteX29" fmla="*/ 214662 w 1378084"/>
              <a:gd name="connsiteY29" fmla="*/ 1522954 h 1790285"/>
              <a:gd name="connsiteX30" fmla="*/ 225893 w 1378084"/>
              <a:gd name="connsiteY30" fmla="*/ 1548249 h 1790285"/>
              <a:gd name="connsiteX31" fmla="*/ 242148 w 1378084"/>
              <a:gd name="connsiteY31" fmla="*/ 1578826 h 1790285"/>
              <a:gd name="connsiteX32" fmla="*/ 261161 w 1378084"/>
              <a:gd name="connsiteY32" fmla="*/ 1614685 h 1790285"/>
              <a:gd name="connsiteX33" fmla="*/ 328446 w 1378084"/>
              <a:gd name="connsiteY33" fmla="*/ 1710340 h 1790285"/>
              <a:gd name="connsiteX34" fmla="*/ 353073 w 1378084"/>
              <a:gd name="connsiteY34" fmla="*/ 1741159 h 1790285"/>
              <a:gd name="connsiteX35" fmla="*/ 388340 w 1378084"/>
              <a:gd name="connsiteY35" fmla="*/ 1759331 h 1790285"/>
              <a:gd name="connsiteX36" fmla="*/ 459467 w 1378084"/>
              <a:gd name="connsiteY36" fmla="*/ 1775176 h 1790285"/>
              <a:gd name="connsiteX37" fmla="*/ 618565 w 1378084"/>
              <a:gd name="connsiteY37" fmla="*/ 1702005 h 1790285"/>
              <a:gd name="connsiteX38" fmla="*/ 645459 w 1378084"/>
              <a:gd name="connsiteY38" fmla="*/ 1693041 h 1790285"/>
              <a:gd name="connsiteX39" fmla="*/ 699247 w 1378084"/>
              <a:gd name="connsiteY39" fmla="*/ 1657182 h 1790285"/>
              <a:gd name="connsiteX40" fmla="*/ 735106 w 1378084"/>
              <a:gd name="connsiteY40" fmla="*/ 1621323 h 1790285"/>
              <a:gd name="connsiteX41" fmla="*/ 762000 w 1378084"/>
              <a:gd name="connsiteY41" fmla="*/ 1603394 h 1790285"/>
              <a:gd name="connsiteX42" fmla="*/ 797859 w 1378084"/>
              <a:gd name="connsiteY42" fmla="*/ 1567535 h 1790285"/>
              <a:gd name="connsiteX43" fmla="*/ 833718 w 1378084"/>
              <a:gd name="connsiteY43" fmla="*/ 1531676 h 1790285"/>
              <a:gd name="connsiteX44" fmla="*/ 851647 w 1378084"/>
              <a:gd name="connsiteY44" fmla="*/ 1513746 h 1790285"/>
              <a:gd name="connsiteX45" fmla="*/ 878541 w 1378084"/>
              <a:gd name="connsiteY45" fmla="*/ 1495817 h 1790285"/>
              <a:gd name="connsiteX46" fmla="*/ 896471 w 1378084"/>
              <a:gd name="connsiteY46" fmla="*/ 1477888 h 1790285"/>
              <a:gd name="connsiteX47" fmla="*/ 932329 w 1378084"/>
              <a:gd name="connsiteY47" fmla="*/ 1459958 h 1790285"/>
              <a:gd name="connsiteX48" fmla="*/ 950259 w 1378084"/>
              <a:gd name="connsiteY48" fmla="*/ 1442029 h 1790285"/>
              <a:gd name="connsiteX49" fmla="*/ 986118 w 1378084"/>
              <a:gd name="connsiteY49" fmla="*/ 1424099 h 1790285"/>
              <a:gd name="connsiteX50" fmla="*/ 1039906 w 1378084"/>
              <a:gd name="connsiteY50" fmla="*/ 1370311 h 1790285"/>
              <a:gd name="connsiteX51" fmla="*/ 1075765 w 1378084"/>
              <a:gd name="connsiteY51" fmla="*/ 1325488 h 1790285"/>
              <a:gd name="connsiteX52" fmla="*/ 1111623 w 1378084"/>
              <a:gd name="connsiteY52" fmla="*/ 1280664 h 1790285"/>
              <a:gd name="connsiteX53" fmla="*/ 1174376 w 1378084"/>
              <a:gd name="connsiteY53" fmla="*/ 1208946 h 1790285"/>
              <a:gd name="connsiteX54" fmla="*/ 1228165 w 1378084"/>
              <a:gd name="connsiteY54" fmla="*/ 1173088 h 1790285"/>
              <a:gd name="connsiteX55" fmla="*/ 1246094 w 1378084"/>
              <a:gd name="connsiteY55" fmla="*/ 1155158 h 1790285"/>
              <a:gd name="connsiteX56" fmla="*/ 1272988 w 1378084"/>
              <a:gd name="connsiteY56" fmla="*/ 1137229 h 1790285"/>
              <a:gd name="connsiteX57" fmla="*/ 1308847 w 1378084"/>
              <a:gd name="connsiteY57" fmla="*/ 1092405 h 1790285"/>
              <a:gd name="connsiteX58" fmla="*/ 1353671 w 1378084"/>
              <a:gd name="connsiteY58" fmla="*/ 1047582 h 1790285"/>
              <a:gd name="connsiteX59" fmla="*/ 1362635 w 1378084"/>
              <a:gd name="connsiteY59" fmla="*/ 1011723 h 1790285"/>
              <a:gd name="connsiteX60" fmla="*/ 1371600 w 1378084"/>
              <a:gd name="connsiteY60" fmla="*/ 984829 h 1790285"/>
              <a:gd name="connsiteX61" fmla="*/ 1342388 w 1378084"/>
              <a:gd name="connsiteY61" fmla="*/ 915703 h 1790285"/>
              <a:gd name="connsiteX62" fmla="*/ 1293818 w 1378084"/>
              <a:gd name="connsiteY62" fmla="*/ 809956 h 1790285"/>
              <a:gd name="connsiteX63" fmla="*/ 1255139 w 1378084"/>
              <a:gd name="connsiteY63" fmla="*/ 752386 h 1790285"/>
              <a:gd name="connsiteX64" fmla="*/ 1202317 w 1378084"/>
              <a:gd name="connsiteY64" fmla="*/ 681858 h 1790285"/>
              <a:gd name="connsiteX65" fmla="*/ 1193352 w 1378084"/>
              <a:gd name="connsiteY65" fmla="*/ 653774 h 1790285"/>
              <a:gd name="connsiteX66" fmla="*/ 1166921 w 1378084"/>
              <a:gd name="connsiteY66" fmla="*/ 631088 h 1790285"/>
              <a:gd name="connsiteX67" fmla="*/ 1139565 w 1378084"/>
              <a:gd name="connsiteY67" fmla="*/ 593827 h 1790285"/>
              <a:gd name="connsiteX68" fmla="*/ 1133420 w 1378084"/>
              <a:gd name="connsiteY68" fmla="*/ 578490 h 1790285"/>
              <a:gd name="connsiteX69" fmla="*/ 1109347 w 1378084"/>
              <a:gd name="connsiteY69" fmla="*/ 553211 h 1790285"/>
              <a:gd name="connsiteX70" fmla="*/ 1075846 w 1378084"/>
              <a:gd name="connsiteY70" fmla="*/ 516163 h 1790285"/>
              <a:gd name="connsiteX71" fmla="*/ 1036198 w 1378084"/>
              <a:gd name="connsiteY71" fmla="*/ 466156 h 1790285"/>
              <a:gd name="connsiteX72" fmla="*/ 999876 w 1378084"/>
              <a:gd name="connsiteY72" fmla="*/ 423711 h 1790285"/>
              <a:gd name="connsiteX73" fmla="*/ 982410 w 1378084"/>
              <a:gd name="connsiteY73" fmla="*/ 403189 h 1790285"/>
              <a:gd name="connsiteX74" fmla="*/ 964481 w 1378084"/>
              <a:gd name="connsiteY74" fmla="*/ 382668 h 1790285"/>
              <a:gd name="connsiteX75" fmla="*/ 924835 w 1378084"/>
              <a:gd name="connsiteY75" fmla="*/ 333850 h 1790285"/>
              <a:gd name="connsiteX76" fmla="*/ 896048 w 1378084"/>
              <a:gd name="connsiteY76" fmla="*/ 299181 h 1790285"/>
              <a:gd name="connsiteX77" fmla="*/ 871047 w 1378084"/>
              <a:gd name="connsiteY77" fmla="*/ 281251 h 1790285"/>
              <a:gd name="connsiteX78" fmla="*/ 848866 w 1378084"/>
              <a:gd name="connsiteY78" fmla="*/ 259326 h 1790285"/>
              <a:gd name="connsiteX79" fmla="*/ 802149 w 1378084"/>
              <a:gd name="connsiteY79" fmla="*/ 220877 h 1790285"/>
              <a:gd name="connsiteX80" fmla="*/ 777149 w 1378084"/>
              <a:gd name="connsiteY80" fmla="*/ 200355 h 1790285"/>
              <a:gd name="connsiteX81" fmla="*/ 762505 w 1378084"/>
              <a:gd name="connsiteY81" fmla="*/ 181023 h 1790285"/>
              <a:gd name="connsiteX82" fmla="*/ 702107 w 1378084"/>
              <a:gd name="connsiteY82" fmla="*/ 135987 h 1790285"/>
              <a:gd name="connsiteX83" fmla="*/ 681821 w 1378084"/>
              <a:gd name="connsiteY83" fmla="*/ 118057 h 1790285"/>
              <a:gd name="connsiteX84" fmla="*/ 660105 w 1378084"/>
              <a:gd name="connsiteY84" fmla="*/ 92353 h 1790285"/>
              <a:gd name="connsiteX85" fmla="*/ 644532 w 1378084"/>
              <a:gd name="connsiteY85" fmla="*/ 74423 h 1790285"/>
              <a:gd name="connsiteX86" fmla="*/ 615281 w 1378084"/>
              <a:gd name="connsiteY86" fmla="*/ 64269 h 1790285"/>
              <a:gd name="connsiteX87" fmla="*/ 585566 w 1378084"/>
              <a:gd name="connsiteY87" fmla="*/ 61891 h 1790285"/>
              <a:gd name="connsiteX88" fmla="*/ 591671 w 1378084"/>
              <a:gd name="connsiteY88" fmla="*/ 7676 h 1790285"/>
              <a:gd name="connsiteX89" fmla="*/ 542906 w 1378084"/>
              <a:gd name="connsiteY89" fmla="*/ 15525 h 1790285"/>
              <a:gd name="connsiteX90" fmla="*/ 439561 w 1378084"/>
              <a:gd name="connsiteY90" fmla="*/ 65002 h 1790285"/>
              <a:gd name="connsiteX91" fmla="*/ 402619 w 1378084"/>
              <a:gd name="connsiteY91" fmla="*/ 94222 h 1790285"/>
              <a:gd name="connsiteX92" fmla="*/ 332186 w 1378084"/>
              <a:gd name="connsiteY92" fmla="*/ 145925 h 1790285"/>
              <a:gd name="connsiteX0" fmla="*/ 332186 w 1378084"/>
              <a:gd name="connsiteY0" fmla="*/ 130400 h 1774760"/>
              <a:gd name="connsiteX1" fmla="*/ 295735 w 1378084"/>
              <a:gd name="connsiteY1" fmla="*/ 171784 h 1774760"/>
              <a:gd name="connsiteX2" fmla="*/ 251995 w 1378084"/>
              <a:gd name="connsiteY2" fmla="*/ 218449 h 1774760"/>
              <a:gd name="connsiteX3" fmla="*/ 234065 w 1378084"/>
              <a:gd name="connsiteY3" fmla="*/ 236136 h 1774760"/>
              <a:gd name="connsiteX4" fmla="*/ 188158 w 1378084"/>
              <a:gd name="connsiteY4" fmla="*/ 288326 h 1774760"/>
              <a:gd name="connsiteX5" fmla="*/ 175253 w 1378084"/>
              <a:gd name="connsiteY5" fmla="*/ 316820 h 1774760"/>
              <a:gd name="connsiteX6" fmla="*/ 155650 w 1378084"/>
              <a:gd name="connsiteY6" fmla="*/ 332665 h 1774760"/>
              <a:gd name="connsiteX7" fmla="*/ 141660 w 1378084"/>
              <a:gd name="connsiteY7" fmla="*/ 357718 h 1774760"/>
              <a:gd name="connsiteX8" fmla="*/ 120382 w 1378084"/>
              <a:gd name="connsiteY8" fmla="*/ 380928 h 1774760"/>
              <a:gd name="connsiteX9" fmla="*/ 104718 w 1378084"/>
              <a:gd name="connsiteY9" fmla="*/ 409664 h 1774760"/>
              <a:gd name="connsiteX10" fmla="*/ 78907 w 1378084"/>
              <a:gd name="connsiteY10" fmla="*/ 467135 h 1774760"/>
              <a:gd name="connsiteX11" fmla="*/ 66002 w 1378084"/>
              <a:gd name="connsiteY11" fmla="*/ 492187 h 1774760"/>
              <a:gd name="connsiteX12" fmla="*/ 48071 w 1378084"/>
              <a:gd name="connsiteY12" fmla="*/ 516514 h 1774760"/>
              <a:gd name="connsiteX13" fmla="*/ 8965 w 1378084"/>
              <a:gd name="connsiteY13" fmla="*/ 556927 h 1774760"/>
              <a:gd name="connsiteX14" fmla="*/ 0 w 1378084"/>
              <a:gd name="connsiteY14" fmla="*/ 610716 h 1774760"/>
              <a:gd name="connsiteX15" fmla="*/ 8965 w 1378084"/>
              <a:gd name="connsiteY15" fmla="*/ 798974 h 1774760"/>
              <a:gd name="connsiteX16" fmla="*/ 16847 w 1378084"/>
              <a:gd name="connsiteY16" fmla="*/ 822429 h 1774760"/>
              <a:gd name="connsiteX17" fmla="*/ 27486 w 1378084"/>
              <a:gd name="connsiteY17" fmla="*/ 861970 h 1774760"/>
              <a:gd name="connsiteX18" fmla="*/ 38716 w 1378084"/>
              <a:gd name="connsiteY18" fmla="*/ 905194 h 1774760"/>
              <a:gd name="connsiteX19" fmla="*/ 49357 w 1378084"/>
              <a:gd name="connsiteY19" fmla="*/ 951617 h 1774760"/>
              <a:gd name="connsiteX20" fmla="*/ 67285 w 1378084"/>
              <a:gd name="connsiteY20" fmla="*/ 1016453 h 1774760"/>
              <a:gd name="connsiteX21" fmla="*/ 93588 w 1378084"/>
              <a:gd name="connsiteY21" fmla="*/ 1098734 h 1774760"/>
              <a:gd name="connsiteX22" fmla="*/ 100877 w 1378084"/>
              <a:gd name="connsiteY22" fmla="*/ 1125628 h 1774760"/>
              <a:gd name="connsiteX23" fmla="*/ 121074 w 1378084"/>
              <a:gd name="connsiteY23" fmla="*/ 1211835 h 1774760"/>
              <a:gd name="connsiteX24" fmla="*/ 137328 w 1378084"/>
              <a:gd name="connsiteY24" fmla="*/ 1274831 h 1774760"/>
              <a:gd name="connsiteX25" fmla="*/ 158607 w 1378084"/>
              <a:gd name="connsiteY25" fmla="*/ 1326536 h 1774760"/>
              <a:gd name="connsiteX26" fmla="*/ 197223 w 1378084"/>
              <a:gd name="connsiteY26" fmla="*/ 1426504 h 1774760"/>
              <a:gd name="connsiteX27" fmla="*/ 199489 w 1378084"/>
              <a:gd name="connsiteY27" fmla="*/ 1457081 h 1774760"/>
              <a:gd name="connsiteX28" fmla="*/ 207373 w 1378084"/>
              <a:gd name="connsiteY28" fmla="*/ 1486059 h 1774760"/>
              <a:gd name="connsiteX29" fmla="*/ 214662 w 1378084"/>
              <a:gd name="connsiteY29" fmla="*/ 1507429 h 1774760"/>
              <a:gd name="connsiteX30" fmla="*/ 225893 w 1378084"/>
              <a:gd name="connsiteY30" fmla="*/ 1532724 h 1774760"/>
              <a:gd name="connsiteX31" fmla="*/ 242148 w 1378084"/>
              <a:gd name="connsiteY31" fmla="*/ 1563301 h 1774760"/>
              <a:gd name="connsiteX32" fmla="*/ 261161 w 1378084"/>
              <a:gd name="connsiteY32" fmla="*/ 1599160 h 1774760"/>
              <a:gd name="connsiteX33" fmla="*/ 328446 w 1378084"/>
              <a:gd name="connsiteY33" fmla="*/ 1694815 h 1774760"/>
              <a:gd name="connsiteX34" fmla="*/ 353073 w 1378084"/>
              <a:gd name="connsiteY34" fmla="*/ 1725634 h 1774760"/>
              <a:gd name="connsiteX35" fmla="*/ 388340 w 1378084"/>
              <a:gd name="connsiteY35" fmla="*/ 1743806 h 1774760"/>
              <a:gd name="connsiteX36" fmla="*/ 459467 w 1378084"/>
              <a:gd name="connsiteY36" fmla="*/ 1759651 h 1774760"/>
              <a:gd name="connsiteX37" fmla="*/ 618565 w 1378084"/>
              <a:gd name="connsiteY37" fmla="*/ 1686480 h 1774760"/>
              <a:gd name="connsiteX38" fmla="*/ 645459 w 1378084"/>
              <a:gd name="connsiteY38" fmla="*/ 1677516 h 1774760"/>
              <a:gd name="connsiteX39" fmla="*/ 699247 w 1378084"/>
              <a:gd name="connsiteY39" fmla="*/ 1641657 h 1774760"/>
              <a:gd name="connsiteX40" fmla="*/ 735106 w 1378084"/>
              <a:gd name="connsiteY40" fmla="*/ 1605798 h 1774760"/>
              <a:gd name="connsiteX41" fmla="*/ 762000 w 1378084"/>
              <a:gd name="connsiteY41" fmla="*/ 1587869 h 1774760"/>
              <a:gd name="connsiteX42" fmla="*/ 797859 w 1378084"/>
              <a:gd name="connsiteY42" fmla="*/ 1552010 h 1774760"/>
              <a:gd name="connsiteX43" fmla="*/ 833718 w 1378084"/>
              <a:gd name="connsiteY43" fmla="*/ 1516151 h 1774760"/>
              <a:gd name="connsiteX44" fmla="*/ 851647 w 1378084"/>
              <a:gd name="connsiteY44" fmla="*/ 1498221 h 1774760"/>
              <a:gd name="connsiteX45" fmla="*/ 878541 w 1378084"/>
              <a:gd name="connsiteY45" fmla="*/ 1480292 h 1774760"/>
              <a:gd name="connsiteX46" fmla="*/ 896471 w 1378084"/>
              <a:gd name="connsiteY46" fmla="*/ 1462363 h 1774760"/>
              <a:gd name="connsiteX47" fmla="*/ 932329 w 1378084"/>
              <a:gd name="connsiteY47" fmla="*/ 1444433 h 1774760"/>
              <a:gd name="connsiteX48" fmla="*/ 950259 w 1378084"/>
              <a:gd name="connsiteY48" fmla="*/ 1426504 h 1774760"/>
              <a:gd name="connsiteX49" fmla="*/ 986118 w 1378084"/>
              <a:gd name="connsiteY49" fmla="*/ 1408574 h 1774760"/>
              <a:gd name="connsiteX50" fmla="*/ 1039906 w 1378084"/>
              <a:gd name="connsiteY50" fmla="*/ 1354786 h 1774760"/>
              <a:gd name="connsiteX51" fmla="*/ 1075765 w 1378084"/>
              <a:gd name="connsiteY51" fmla="*/ 1309963 h 1774760"/>
              <a:gd name="connsiteX52" fmla="*/ 1111623 w 1378084"/>
              <a:gd name="connsiteY52" fmla="*/ 1265139 h 1774760"/>
              <a:gd name="connsiteX53" fmla="*/ 1174376 w 1378084"/>
              <a:gd name="connsiteY53" fmla="*/ 1193421 h 1774760"/>
              <a:gd name="connsiteX54" fmla="*/ 1228165 w 1378084"/>
              <a:gd name="connsiteY54" fmla="*/ 1157563 h 1774760"/>
              <a:gd name="connsiteX55" fmla="*/ 1246094 w 1378084"/>
              <a:gd name="connsiteY55" fmla="*/ 1139633 h 1774760"/>
              <a:gd name="connsiteX56" fmla="*/ 1272988 w 1378084"/>
              <a:gd name="connsiteY56" fmla="*/ 1121704 h 1774760"/>
              <a:gd name="connsiteX57" fmla="*/ 1308847 w 1378084"/>
              <a:gd name="connsiteY57" fmla="*/ 1076880 h 1774760"/>
              <a:gd name="connsiteX58" fmla="*/ 1353671 w 1378084"/>
              <a:gd name="connsiteY58" fmla="*/ 1032057 h 1774760"/>
              <a:gd name="connsiteX59" fmla="*/ 1362635 w 1378084"/>
              <a:gd name="connsiteY59" fmla="*/ 996198 h 1774760"/>
              <a:gd name="connsiteX60" fmla="*/ 1371600 w 1378084"/>
              <a:gd name="connsiteY60" fmla="*/ 969304 h 1774760"/>
              <a:gd name="connsiteX61" fmla="*/ 1342388 w 1378084"/>
              <a:gd name="connsiteY61" fmla="*/ 900178 h 1774760"/>
              <a:gd name="connsiteX62" fmla="*/ 1293818 w 1378084"/>
              <a:gd name="connsiteY62" fmla="*/ 794431 h 1774760"/>
              <a:gd name="connsiteX63" fmla="*/ 1255139 w 1378084"/>
              <a:gd name="connsiteY63" fmla="*/ 736861 h 1774760"/>
              <a:gd name="connsiteX64" fmla="*/ 1202317 w 1378084"/>
              <a:gd name="connsiteY64" fmla="*/ 666333 h 1774760"/>
              <a:gd name="connsiteX65" fmla="*/ 1193352 w 1378084"/>
              <a:gd name="connsiteY65" fmla="*/ 638249 h 1774760"/>
              <a:gd name="connsiteX66" fmla="*/ 1166921 w 1378084"/>
              <a:gd name="connsiteY66" fmla="*/ 615563 h 1774760"/>
              <a:gd name="connsiteX67" fmla="*/ 1139565 w 1378084"/>
              <a:gd name="connsiteY67" fmla="*/ 578302 h 1774760"/>
              <a:gd name="connsiteX68" fmla="*/ 1133420 w 1378084"/>
              <a:gd name="connsiteY68" fmla="*/ 562965 h 1774760"/>
              <a:gd name="connsiteX69" fmla="*/ 1109347 w 1378084"/>
              <a:gd name="connsiteY69" fmla="*/ 537686 h 1774760"/>
              <a:gd name="connsiteX70" fmla="*/ 1075846 w 1378084"/>
              <a:gd name="connsiteY70" fmla="*/ 500638 h 1774760"/>
              <a:gd name="connsiteX71" fmla="*/ 1036198 w 1378084"/>
              <a:gd name="connsiteY71" fmla="*/ 450631 h 1774760"/>
              <a:gd name="connsiteX72" fmla="*/ 999876 w 1378084"/>
              <a:gd name="connsiteY72" fmla="*/ 408186 h 1774760"/>
              <a:gd name="connsiteX73" fmla="*/ 982410 w 1378084"/>
              <a:gd name="connsiteY73" fmla="*/ 387664 h 1774760"/>
              <a:gd name="connsiteX74" fmla="*/ 964481 w 1378084"/>
              <a:gd name="connsiteY74" fmla="*/ 367143 h 1774760"/>
              <a:gd name="connsiteX75" fmla="*/ 924835 w 1378084"/>
              <a:gd name="connsiteY75" fmla="*/ 318325 h 1774760"/>
              <a:gd name="connsiteX76" fmla="*/ 896048 w 1378084"/>
              <a:gd name="connsiteY76" fmla="*/ 283656 h 1774760"/>
              <a:gd name="connsiteX77" fmla="*/ 871047 w 1378084"/>
              <a:gd name="connsiteY77" fmla="*/ 265726 h 1774760"/>
              <a:gd name="connsiteX78" fmla="*/ 848866 w 1378084"/>
              <a:gd name="connsiteY78" fmla="*/ 243801 h 1774760"/>
              <a:gd name="connsiteX79" fmla="*/ 802149 w 1378084"/>
              <a:gd name="connsiteY79" fmla="*/ 205352 h 1774760"/>
              <a:gd name="connsiteX80" fmla="*/ 777149 w 1378084"/>
              <a:gd name="connsiteY80" fmla="*/ 184830 h 1774760"/>
              <a:gd name="connsiteX81" fmla="*/ 762505 w 1378084"/>
              <a:gd name="connsiteY81" fmla="*/ 165498 h 1774760"/>
              <a:gd name="connsiteX82" fmla="*/ 702107 w 1378084"/>
              <a:gd name="connsiteY82" fmla="*/ 120462 h 1774760"/>
              <a:gd name="connsiteX83" fmla="*/ 681821 w 1378084"/>
              <a:gd name="connsiteY83" fmla="*/ 102532 h 1774760"/>
              <a:gd name="connsiteX84" fmla="*/ 660105 w 1378084"/>
              <a:gd name="connsiteY84" fmla="*/ 76828 h 1774760"/>
              <a:gd name="connsiteX85" fmla="*/ 644532 w 1378084"/>
              <a:gd name="connsiteY85" fmla="*/ 58898 h 1774760"/>
              <a:gd name="connsiteX86" fmla="*/ 615281 w 1378084"/>
              <a:gd name="connsiteY86" fmla="*/ 48744 h 1774760"/>
              <a:gd name="connsiteX87" fmla="*/ 585566 w 1378084"/>
              <a:gd name="connsiteY87" fmla="*/ 46366 h 1774760"/>
              <a:gd name="connsiteX88" fmla="*/ 551602 w 1378084"/>
              <a:gd name="connsiteY88" fmla="*/ 46580 h 1774760"/>
              <a:gd name="connsiteX89" fmla="*/ 542906 w 1378084"/>
              <a:gd name="connsiteY89" fmla="*/ 0 h 1774760"/>
              <a:gd name="connsiteX90" fmla="*/ 439561 w 1378084"/>
              <a:gd name="connsiteY90" fmla="*/ 49477 h 1774760"/>
              <a:gd name="connsiteX91" fmla="*/ 402619 w 1378084"/>
              <a:gd name="connsiteY91" fmla="*/ 78697 h 1774760"/>
              <a:gd name="connsiteX92" fmla="*/ 332186 w 1378084"/>
              <a:gd name="connsiteY92" fmla="*/ 130400 h 1774760"/>
              <a:gd name="connsiteX0" fmla="*/ 332186 w 1378084"/>
              <a:gd name="connsiteY0" fmla="*/ 102643 h 1747003"/>
              <a:gd name="connsiteX1" fmla="*/ 295735 w 1378084"/>
              <a:gd name="connsiteY1" fmla="*/ 144027 h 1747003"/>
              <a:gd name="connsiteX2" fmla="*/ 251995 w 1378084"/>
              <a:gd name="connsiteY2" fmla="*/ 190692 h 1747003"/>
              <a:gd name="connsiteX3" fmla="*/ 234065 w 1378084"/>
              <a:gd name="connsiteY3" fmla="*/ 208379 h 1747003"/>
              <a:gd name="connsiteX4" fmla="*/ 188158 w 1378084"/>
              <a:gd name="connsiteY4" fmla="*/ 260569 h 1747003"/>
              <a:gd name="connsiteX5" fmla="*/ 175253 w 1378084"/>
              <a:gd name="connsiteY5" fmla="*/ 289063 h 1747003"/>
              <a:gd name="connsiteX6" fmla="*/ 155650 w 1378084"/>
              <a:gd name="connsiteY6" fmla="*/ 304908 h 1747003"/>
              <a:gd name="connsiteX7" fmla="*/ 141660 w 1378084"/>
              <a:gd name="connsiteY7" fmla="*/ 329961 h 1747003"/>
              <a:gd name="connsiteX8" fmla="*/ 120382 w 1378084"/>
              <a:gd name="connsiteY8" fmla="*/ 353171 h 1747003"/>
              <a:gd name="connsiteX9" fmla="*/ 104718 w 1378084"/>
              <a:gd name="connsiteY9" fmla="*/ 381907 h 1747003"/>
              <a:gd name="connsiteX10" fmla="*/ 78907 w 1378084"/>
              <a:gd name="connsiteY10" fmla="*/ 439378 h 1747003"/>
              <a:gd name="connsiteX11" fmla="*/ 66002 w 1378084"/>
              <a:gd name="connsiteY11" fmla="*/ 464430 h 1747003"/>
              <a:gd name="connsiteX12" fmla="*/ 48071 w 1378084"/>
              <a:gd name="connsiteY12" fmla="*/ 488757 h 1747003"/>
              <a:gd name="connsiteX13" fmla="*/ 8965 w 1378084"/>
              <a:gd name="connsiteY13" fmla="*/ 529170 h 1747003"/>
              <a:gd name="connsiteX14" fmla="*/ 0 w 1378084"/>
              <a:gd name="connsiteY14" fmla="*/ 582959 h 1747003"/>
              <a:gd name="connsiteX15" fmla="*/ 8965 w 1378084"/>
              <a:gd name="connsiteY15" fmla="*/ 771217 h 1747003"/>
              <a:gd name="connsiteX16" fmla="*/ 16847 w 1378084"/>
              <a:gd name="connsiteY16" fmla="*/ 794672 h 1747003"/>
              <a:gd name="connsiteX17" fmla="*/ 27486 w 1378084"/>
              <a:gd name="connsiteY17" fmla="*/ 834213 h 1747003"/>
              <a:gd name="connsiteX18" fmla="*/ 38716 w 1378084"/>
              <a:gd name="connsiteY18" fmla="*/ 877437 h 1747003"/>
              <a:gd name="connsiteX19" fmla="*/ 49357 w 1378084"/>
              <a:gd name="connsiteY19" fmla="*/ 923860 h 1747003"/>
              <a:gd name="connsiteX20" fmla="*/ 67285 w 1378084"/>
              <a:gd name="connsiteY20" fmla="*/ 988696 h 1747003"/>
              <a:gd name="connsiteX21" fmla="*/ 93588 w 1378084"/>
              <a:gd name="connsiteY21" fmla="*/ 1070977 h 1747003"/>
              <a:gd name="connsiteX22" fmla="*/ 100877 w 1378084"/>
              <a:gd name="connsiteY22" fmla="*/ 1097871 h 1747003"/>
              <a:gd name="connsiteX23" fmla="*/ 121074 w 1378084"/>
              <a:gd name="connsiteY23" fmla="*/ 1184078 h 1747003"/>
              <a:gd name="connsiteX24" fmla="*/ 137328 w 1378084"/>
              <a:gd name="connsiteY24" fmla="*/ 1247074 h 1747003"/>
              <a:gd name="connsiteX25" fmla="*/ 158607 w 1378084"/>
              <a:gd name="connsiteY25" fmla="*/ 1298779 h 1747003"/>
              <a:gd name="connsiteX26" fmla="*/ 197223 w 1378084"/>
              <a:gd name="connsiteY26" fmla="*/ 1398747 h 1747003"/>
              <a:gd name="connsiteX27" fmla="*/ 199489 w 1378084"/>
              <a:gd name="connsiteY27" fmla="*/ 1429324 h 1747003"/>
              <a:gd name="connsiteX28" fmla="*/ 207373 w 1378084"/>
              <a:gd name="connsiteY28" fmla="*/ 1458302 h 1747003"/>
              <a:gd name="connsiteX29" fmla="*/ 214662 w 1378084"/>
              <a:gd name="connsiteY29" fmla="*/ 1479672 h 1747003"/>
              <a:gd name="connsiteX30" fmla="*/ 225893 w 1378084"/>
              <a:gd name="connsiteY30" fmla="*/ 1504967 h 1747003"/>
              <a:gd name="connsiteX31" fmla="*/ 242148 w 1378084"/>
              <a:gd name="connsiteY31" fmla="*/ 1535544 h 1747003"/>
              <a:gd name="connsiteX32" fmla="*/ 261161 w 1378084"/>
              <a:gd name="connsiteY32" fmla="*/ 1571403 h 1747003"/>
              <a:gd name="connsiteX33" fmla="*/ 328446 w 1378084"/>
              <a:gd name="connsiteY33" fmla="*/ 1667058 h 1747003"/>
              <a:gd name="connsiteX34" fmla="*/ 353073 w 1378084"/>
              <a:gd name="connsiteY34" fmla="*/ 1697877 h 1747003"/>
              <a:gd name="connsiteX35" fmla="*/ 388340 w 1378084"/>
              <a:gd name="connsiteY35" fmla="*/ 1716049 h 1747003"/>
              <a:gd name="connsiteX36" fmla="*/ 459467 w 1378084"/>
              <a:gd name="connsiteY36" fmla="*/ 1731894 h 1747003"/>
              <a:gd name="connsiteX37" fmla="*/ 618565 w 1378084"/>
              <a:gd name="connsiteY37" fmla="*/ 1658723 h 1747003"/>
              <a:gd name="connsiteX38" fmla="*/ 645459 w 1378084"/>
              <a:gd name="connsiteY38" fmla="*/ 1649759 h 1747003"/>
              <a:gd name="connsiteX39" fmla="*/ 699247 w 1378084"/>
              <a:gd name="connsiteY39" fmla="*/ 1613900 h 1747003"/>
              <a:gd name="connsiteX40" fmla="*/ 735106 w 1378084"/>
              <a:gd name="connsiteY40" fmla="*/ 1578041 h 1747003"/>
              <a:gd name="connsiteX41" fmla="*/ 762000 w 1378084"/>
              <a:gd name="connsiteY41" fmla="*/ 1560112 h 1747003"/>
              <a:gd name="connsiteX42" fmla="*/ 797859 w 1378084"/>
              <a:gd name="connsiteY42" fmla="*/ 1524253 h 1747003"/>
              <a:gd name="connsiteX43" fmla="*/ 833718 w 1378084"/>
              <a:gd name="connsiteY43" fmla="*/ 1488394 h 1747003"/>
              <a:gd name="connsiteX44" fmla="*/ 851647 w 1378084"/>
              <a:gd name="connsiteY44" fmla="*/ 1470464 h 1747003"/>
              <a:gd name="connsiteX45" fmla="*/ 878541 w 1378084"/>
              <a:gd name="connsiteY45" fmla="*/ 1452535 h 1747003"/>
              <a:gd name="connsiteX46" fmla="*/ 896471 w 1378084"/>
              <a:gd name="connsiteY46" fmla="*/ 1434606 h 1747003"/>
              <a:gd name="connsiteX47" fmla="*/ 932329 w 1378084"/>
              <a:gd name="connsiteY47" fmla="*/ 1416676 h 1747003"/>
              <a:gd name="connsiteX48" fmla="*/ 950259 w 1378084"/>
              <a:gd name="connsiteY48" fmla="*/ 1398747 h 1747003"/>
              <a:gd name="connsiteX49" fmla="*/ 986118 w 1378084"/>
              <a:gd name="connsiteY49" fmla="*/ 1380817 h 1747003"/>
              <a:gd name="connsiteX50" fmla="*/ 1039906 w 1378084"/>
              <a:gd name="connsiteY50" fmla="*/ 1327029 h 1747003"/>
              <a:gd name="connsiteX51" fmla="*/ 1075765 w 1378084"/>
              <a:gd name="connsiteY51" fmla="*/ 1282206 h 1747003"/>
              <a:gd name="connsiteX52" fmla="*/ 1111623 w 1378084"/>
              <a:gd name="connsiteY52" fmla="*/ 1237382 h 1747003"/>
              <a:gd name="connsiteX53" fmla="*/ 1174376 w 1378084"/>
              <a:gd name="connsiteY53" fmla="*/ 1165664 h 1747003"/>
              <a:gd name="connsiteX54" fmla="*/ 1228165 w 1378084"/>
              <a:gd name="connsiteY54" fmla="*/ 1129806 h 1747003"/>
              <a:gd name="connsiteX55" fmla="*/ 1246094 w 1378084"/>
              <a:gd name="connsiteY55" fmla="*/ 1111876 h 1747003"/>
              <a:gd name="connsiteX56" fmla="*/ 1272988 w 1378084"/>
              <a:gd name="connsiteY56" fmla="*/ 1093947 h 1747003"/>
              <a:gd name="connsiteX57" fmla="*/ 1308847 w 1378084"/>
              <a:gd name="connsiteY57" fmla="*/ 1049123 h 1747003"/>
              <a:gd name="connsiteX58" fmla="*/ 1353671 w 1378084"/>
              <a:gd name="connsiteY58" fmla="*/ 1004300 h 1747003"/>
              <a:gd name="connsiteX59" fmla="*/ 1362635 w 1378084"/>
              <a:gd name="connsiteY59" fmla="*/ 968441 h 1747003"/>
              <a:gd name="connsiteX60" fmla="*/ 1371600 w 1378084"/>
              <a:gd name="connsiteY60" fmla="*/ 941547 h 1747003"/>
              <a:gd name="connsiteX61" fmla="*/ 1342388 w 1378084"/>
              <a:gd name="connsiteY61" fmla="*/ 872421 h 1747003"/>
              <a:gd name="connsiteX62" fmla="*/ 1293818 w 1378084"/>
              <a:gd name="connsiteY62" fmla="*/ 766674 h 1747003"/>
              <a:gd name="connsiteX63" fmla="*/ 1255139 w 1378084"/>
              <a:gd name="connsiteY63" fmla="*/ 709104 h 1747003"/>
              <a:gd name="connsiteX64" fmla="*/ 1202317 w 1378084"/>
              <a:gd name="connsiteY64" fmla="*/ 638576 h 1747003"/>
              <a:gd name="connsiteX65" fmla="*/ 1193352 w 1378084"/>
              <a:gd name="connsiteY65" fmla="*/ 610492 h 1747003"/>
              <a:gd name="connsiteX66" fmla="*/ 1166921 w 1378084"/>
              <a:gd name="connsiteY66" fmla="*/ 587806 h 1747003"/>
              <a:gd name="connsiteX67" fmla="*/ 1139565 w 1378084"/>
              <a:gd name="connsiteY67" fmla="*/ 550545 h 1747003"/>
              <a:gd name="connsiteX68" fmla="*/ 1133420 w 1378084"/>
              <a:gd name="connsiteY68" fmla="*/ 535208 h 1747003"/>
              <a:gd name="connsiteX69" fmla="*/ 1109347 w 1378084"/>
              <a:gd name="connsiteY69" fmla="*/ 509929 h 1747003"/>
              <a:gd name="connsiteX70" fmla="*/ 1075846 w 1378084"/>
              <a:gd name="connsiteY70" fmla="*/ 472881 h 1747003"/>
              <a:gd name="connsiteX71" fmla="*/ 1036198 w 1378084"/>
              <a:gd name="connsiteY71" fmla="*/ 422874 h 1747003"/>
              <a:gd name="connsiteX72" fmla="*/ 999876 w 1378084"/>
              <a:gd name="connsiteY72" fmla="*/ 380429 h 1747003"/>
              <a:gd name="connsiteX73" fmla="*/ 982410 w 1378084"/>
              <a:gd name="connsiteY73" fmla="*/ 359907 h 1747003"/>
              <a:gd name="connsiteX74" fmla="*/ 964481 w 1378084"/>
              <a:gd name="connsiteY74" fmla="*/ 339386 h 1747003"/>
              <a:gd name="connsiteX75" fmla="*/ 924835 w 1378084"/>
              <a:gd name="connsiteY75" fmla="*/ 290568 h 1747003"/>
              <a:gd name="connsiteX76" fmla="*/ 896048 w 1378084"/>
              <a:gd name="connsiteY76" fmla="*/ 255899 h 1747003"/>
              <a:gd name="connsiteX77" fmla="*/ 871047 w 1378084"/>
              <a:gd name="connsiteY77" fmla="*/ 237969 h 1747003"/>
              <a:gd name="connsiteX78" fmla="*/ 848866 w 1378084"/>
              <a:gd name="connsiteY78" fmla="*/ 216044 h 1747003"/>
              <a:gd name="connsiteX79" fmla="*/ 802149 w 1378084"/>
              <a:gd name="connsiteY79" fmla="*/ 177595 h 1747003"/>
              <a:gd name="connsiteX80" fmla="*/ 777149 w 1378084"/>
              <a:gd name="connsiteY80" fmla="*/ 157073 h 1747003"/>
              <a:gd name="connsiteX81" fmla="*/ 762505 w 1378084"/>
              <a:gd name="connsiteY81" fmla="*/ 137741 h 1747003"/>
              <a:gd name="connsiteX82" fmla="*/ 702107 w 1378084"/>
              <a:gd name="connsiteY82" fmla="*/ 92705 h 1747003"/>
              <a:gd name="connsiteX83" fmla="*/ 681821 w 1378084"/>
              <a:gd name="connsiteY83" fmla="*/ 74775 h 1747003"/>
              <a:gd name="connsiteX84" fmla="*/ 660105 w 1378084"/>
              <a:gd name="connsiteY84" fmla="*/ 49071 h 1747003"/>
              <a:gd name="connsiteX85" fmla="*/ 644532 w 1378084"/>
              <a:gd name="connsiteY85" fmla="*/ 31141 h 1747003"/>
              <a:gd name="connsiteX86" fmla="*/ 615281 w 1378084"/>
              <a:gd name="connsiteY86" fmla="*/ 20987 h 1747003"/>
              <a:gd name="connsiteX87" fmla="*/ 585566 w 1378084"/>
              <a:gd name="connsiteY87" fmla="*/ 18609 h 1747003"/>
              <a:gd name="connsiteX88" fmla="*/ 551602 w 1378084"/>
              <a:gd name="connsiteY88" fmla="*/ 18823 h 1747003"/>
              <a:gd name="connsiteX89" fmla="*/ 519336 w 1378084"/>
              <a:gd name="connsiteY89" fmla="*/ 5937 h 1747003"/>
              <a:gd name="connsiteX90" fmla="*/ 439561 w 1378084"/>
              <a:gd name="connsiteY90" fmla="*/ 21720 h 1747003"/>
              <a:gd name="connsiteX91" fmla="*/ 402619 w 1378084"/>
              <a:gd name="connsiteY91" fmla="*/ 50940 h 1747003"/>
              <a:gd name="connsiteX92" fmla="*/ 332186 w 1378084"/>
              <a:gd name="connsiteY92" fmla="*/ 102643 h 1747003"/>
              <a:gd name="connsiteX0" fmla="*/ 332186 w 1378084"/>
              <a:gd name="connsiteY0" fmla="*/ 96706 h 1741066"/>
              <a:gd name="connsiteX1" fmla="*/ 295735 w 1378084"/>
              <a:gd name="connsiteY1" fmla="*/ 138090 h 1741066"/>
              <a:gd name="connsiteX2" fmla="*/ 251995 w 1378084"/>
              <a:gd name="connsiteY2" fmla="*/ 184755 h 1741066"/>
              <a:gd name="connsiteX3" fmla="*/ 234065 w 1378084"/>
              <a:gd name="connsiteY3" fmla="*/ 202442 h 1741066"/>
              <a:gd name="connsiteX4" fmla="*/ 188158 w 1378084"/>
              <a:gd name="connsiteY4" fmla="*/ 254632 h 1741066"/>
              <a:gd name="connsiteX5" fmla="*/ 175253 w 1378084"/>
              <a:gd name="connsiteY5" fmla="*/ 283126 h 1741066"/>
              <a:gd name="connsiteX6" fmla="*/ 155650 w 1378084"/>
              <a:gd name="connsiteY6" fmla="*/ 298971 h 1741066"/>
              <a:gd name="connsiteX7" fmla="*/ 141660 w 1378084"/>
              <a:gd name="connsiteY7" fmla="*/ 324024 h 1741066"/>
              <a:gd name="connsiteX8" fmla="*/ 120382 w 1378084"/>
              <a:gd name="connsiteY8" fmla="*/ 347234 h 1741066"/>
              <a:gd name="connsiteX9" fmla="*/ 104718 w 1378084"/>
              <a:gd name="connsiteY9" fmla="*/ 375970 h 1741066"/>
              <a:gd name="connsiteX10" fmla="*/ 78907 w 1378084"/>
              <a:gd name="connsiteY10" fmla="*/ 433441 h 1741066"/>
              <a:gd name="connsiteX11" fmla="*/ 66002 w 1378084"/>
              <a:gd name="connsiteY11" fmla="*/ 458493 h 1741066"/>
              <a:gd name="connsiteX12" fmla="*/ 48071 w 1378084"/>
              <a:gd name="connsiteY12" fmla="*/ 482820 h 1741066"/>
              <a:gd name="connsiteX13" fmla="*/ 8965 w 1378084"/>
              <a:gd name="connsiteY13" fmla="*/ 523233 h 1741066"/>
              <a:gd name="connsiteX14" fmla="*/ 0 w 1378084"/>
              <a:gd name="connsiteY14" fmla="*/ 577022 h 1741066"/>
              <a:gd name="connsiteX15" fmla="*/ 8965 w 1378084"/>
              <a:gd name="connsiteY15" fmla="*/ 765280 h 1741066"/>
              <a:gd name="connsiteX16" fmla="*/ 16847 w 1378084"/>
              <a:gd name="connsiteY16" fmla="*/ 788735 h 1741066"/>
              <a:gd name="connsiteX17" fmla="*/ 27486 w 1378084"/>
              <a:gd name="connsiteY17" fmla="*/ 828276 h 1741066"/>
              <a:gd name="connsiteX18" fmla="*/ 38716 w 1378084"/>
              <a:gd name="connsiteY18" fmla="*/ 871500 h 1741066"/>
              <a:gd name="connsiteX19" fmla="*/ 49357 w 1378084"/>
              <a:gd name="connsiteY19" fmla="*/ 917923 h 1741066"/>
              <a:gd name="connsiteX20" fmla="*/ 67285 w 1378084"/>
              <a:gd name="connsiteY20" fmla="*/ 982759 h 1741066"/>
              <a:gd name="connsiteX21" fmla="*/ 93588 w 1378084"/>
              <a:gd name="connsiteY21" fmla="*/ 1065040 h 1741066"/>
              <a:gd name="connsiteX22" fmla="*/ 100877 w 1378084"/>
              <a:gd name="connsiteY22" fmla="*/ 1091934 h 1741066"/>
              <a:gd name="connsiteX23" fmla="*/ 121074 w 1378084"/>
              <a:gd name="connsiteY23" fmla="*/ 1178141 h 1741066"/>
              <a:gd name="connsiteX24" fmla="*/ 137328 w 1378084"/>
              <a:gd name="connsiteY24" fmla="*/ 1241137 h 1741066"/>
              <a:gd name="connsiteX25" fmla="*/ 158607 w 1378084"/>
              <a:gd name="connsiteY25" fmla="*/ 1292842 h 1741066"/>
              <a:gd name="connsiteX26" fmla="*/ 197223 w 1378084"/>
              <a:gd name="connsiteY26" fmla="*/ 1392810 h 1741066"/>
              <a:gd name="connsiteX27" fmla="*/ 199489 w 1378084"/>
              <a:gd name="connsiteY27" fmla="*/ 1423387 h 1741066"/>
              <a:gd name="connsiteX28" fmla="*/ 207373 w 1378084"/>
              <a:gd name="connsiteY28" fmla="*/ 1452365 h 1741066"/>
              <a:gd name="connsiteX29" fmla="*/ 214662 w 1378084"/>
              <a:gd name="connsiteY29" fmla="*/ 1473735 h 1741066"/>
              <a:gd name="connsiteX30" fmla="*/ 225893 w 1378084"/>
              <a:gd name="connsiteY30" fmla="*/ 1499030 h 1741066"/>
              <a:gd name="connsiteX31" fmla="*/ 242148 w 1378084"/>
              <a:gd name="connsiteY31" fmla="*/ 1529607 h 1741066"/>
              <a:gd name="connsiteX32" fmla="*/ 261161 w 1378084"/>
              <a:gd name="connsiteY32" fmla="*/ 1565466 h 1741066"/>
              <a:gd name="connsiteX33" fmla="*/ 328446 w 1378084"/>
              <a:gd name="connsiteY33" fmla="*/ 1661121 h 1741066"/>
              <a:gd name="connsiteX34" fmla="*/ 353073 w 1378084"/>
              <a:gd name="connsiteY34" fmla="*/ 1691940 h 1741066"/>
              <a:gd name="connsiteX35" fmla="*/ 388340 w 1378084"/>
              <a:gd name="connsiteY35" fmla="*/ 1710112 h 1741066"/>
              <a:gd name="connsiteX36" fmla="*/ 459467 w 1378084"/>
              <a:gd name="connsiteY36" fmla="*/ 1725957 h 1741066"/>
              <a:gd name="connsiteX37" fmla="*/ 618565 w 1378084"/>
              <a:gd name="connsiteY37" fmla="*/ 1652786 h 1741066"/>
              <a:gd name="connsiteX38" fmla="*/ 645459 w 1378084"/>
              <a:gd name="connsiteY38" fmla="*/ 1643822 h 1741066"/>
              <a:gd name="connsiteX39" fmla="*/ 699247 w 1378084"/>
              <a:gd name="connsiteY39" fmla="*/ 1607963 h 1741066"/>
              <a:gd name="connsiteX40" fmla="*/ 735106 w 1378084"/>
              <a:gd name="connsiteY40" fmla="*/ 1572104 h 1741066"/>
              <a:gd name="connsiteX41" fmla="*/ 762000 w 1378084"/>
              <a:gd name="connsiteY41" fmla="*/ 1554175 h 1741066"/>
              <a:gd name="connsiteX42" fmla="*/ 797859 w 1378084"/>
              <a:gd name="connsiteY42" fmla="*/ 1518316 h 1741066"/>
              <a:gd name="connsiteX43" fmla="*/ 833718 w 1378084"/>
              <a:gd name="connsiteY43" fmla="*/ 1482457 h 1741066"/>
              <a:gd name="connsiteX44" fmla="*/ 851647 w 1378084"/>
              <a:gd name="connsiteY44" fmla="*/ 1464527 h 1741066"/>
              <a:gd name="connsiteX45" fmla="*/ 878541 w 1378084"/>
              <a:gd name="connsiteY45" fmla="*/ 1446598 h 1741066"/>
              <a:gd name="connsiteX46" fmla="*/ 896471 w 1378084"/>
              <a:gd name="connsiteY46" fmla="*/ 1428669 h 1741066"/>
              <a:gd name="connsiteX47" fmla="*/ 932329 w 1378084"/>
              <a:gd name="connsiteY47" fmla="*/ 1410739 h 1741066"/>
              <a:gd name="connsiteX48" fmla="*/ 950259 w 1378084"/>
              <a:gd name="connsiteY48" fmla="*/ 1392810 h 1741066"/>
              <a:gd name="connsiteX49" fmla="*/ 986118 w 1378084"/>
              <a:gd name="connsiteY49" fmla="*/ 1374880 h 1741066"/>
              <a:gd name="connsiteX50" fmla="*/ 1039906 w 1378084"/>
              <a:gd name="connsiteY50" fmla="*/ 1321092 h 1741066"/>
              <a:gd name="connsiteX51" fmla="*/ 1075765 w 1378084"/>
              <a:gd name="connsiteY51" fmla="*/ 1276269 h 1741066"/>
              <a:gd name="connsiteX52" fmla="*/ 1111623 w 1378084"/>
              <a:gd name="connsiteY52" fmla="*/ 1231445 h 1741066"/>
              <a:gd name="connsiteX53" fmla="*/ 1174376 w 1378084"/>
              <a:gd name="connsiteY53" fmla="*/ 1159727 h 1741066"/>
              <a:gd name="connsiteX54" fmla="*/ 1228165 w 1378084"/>
              <a:gd name="connsiteY54" fmla="*/ 1123869 h 1741066"/>
              <a:gd name="connsiteX55" fmla="*/ 1246094 w 1378084"/>
              <a:gd name="connsiteY55" fmla="*/ 1105939 h 1741066"/>
              <a:gd name="connsiteX56" fmla="*/ 1272988 w 1378084"/>
              <a:gd name="connsiteY56" fmla="*/ 1088010 h 1741066"/>
              <a:gd name="connsiteX57" fmla="*/ 1308847 w 1378084"/>
              <a:gd name="connsiteY57" fmla="*/ 1043186 h 1741066"/>
              <a:gd name="connsiteX58" fmla="*/ 1353671 w 1378084"/>
              <a:gd name="connsiteY58" fmla="*/ 998363 h 1741066"/>
              <a:gd name="connsiteX59" fmla="*/ 1362635 w 1378084"/>
              <a:gd name="connsiteY59" fmla="*/ 962504 h 1741066"/>
              <a:gd name="connsiteX60" fmla="*/ 1371600 w 1378084"/>
              <a:gd name="connsiteY60" fmla="*/ 935610 h 1741066"/>
              <a:gd name="connsiteX61" fmla="*/ 1342388 w 1378084"/>
              <a:gd name="connsiteY61" fmla="*/ 866484 h 1741066"/>
              <a:gd name="connsiteX62" fmla="*/ 1293818 w 1378084"/>
              <a:gd name="connsiteY62" fmla="*/ 760737 h 1741066"/>
              <a:gd name="connsiteX63" fmla="*/ 1255139 w 1378084"/>
              <a:gd name="connsiteY63" fmla="*/ 703167 h 1741066"/>
              <a:gd name="connsiteX64" fmla="*/ 1202317 w 1378084"/>
              <a:gd name="connsiteY64" fmla="*/ 632639 h 1741066"/>
              <a:gd name="connsiteX65" fmla="*/ 1193352 w 1378084"/>
              <a:gd name="connsiteY65" fmla="*/ 604555 h 1741066"/>
              <a:gd name="connsiteX66" fmla="*/ 1166921 w 1378084"/>
              <a:gd name="connsiteY66" fmla="*/ 581869 h 1741066"/>
              <a:gd name="connsiteX67" fmla="*/ 1139565 w 1378084"/>
              <a:gd name="connsiteY67" fmla="*/ 544608 h 1741066"/>
              <a:gd name="connsiteX68" fmla="*/ 1133420 w 1378084"/>
              <a:gd name="connsiteY68" fmla="*/ 529271 h 1741066"/>
              <a:gd name="connsiteX69" fmla="*/ 1109347 w 1378084"/>
              <a:gd name="connsiteY69" fmla="*/ 503992 h 1741066"/>
              <a:gd name="connsiteX70" fmla="*/ 1075846 w 1378084"/>
              <a:gd name="connsiteY70" fmla="*/ 466944 h 1741066"/>
              <a:gd name="connsiteX71" fmla="*/ 1036198 w 1378084"/>
              <a:gd name="connsiteY71" fmla="*/ 416937 h 1741066"/>
              <a:gd name="connsiteX72" fmla="*/ 999876 w 1378084"/>
              <a:gd name="connsiteY72" fmla="*/ 374492 h 1741066"/>
              <a:gd name="connsiteX73" fmla="*/ 982410 w 1378084"/>
              <a:gd name="connsiteY73" fmla="*/ 353970 h 1741066"/>
              <a:gd name="connsiteX74" fmla="*/ 964481 w 1378084"/>
              <a:gd name="connsiteY74" fmla="*/ 333449 h 1741066"/>
              <a:gd name="connsiteX75" fmla="*/ 924835 w 1378084"/>
              <a:gd name="connsiteY75" fmla="*/ 284631 h 1741066"/>
              <a:gd name="connsiteX76" fmla="*/ 896048 w 1378084"/>
              <a:gd name="connsiteY76" fmla="*/ 249962 h 1741066"/>
              <a:gd name="connsiteX77" fmla="*/ 871047 w 1378084"/>
              <a:gd name="connsiteY77" fmla="*/ 232032 h 1741066"/>
              <a:gd name="connsiteX78" fmla="*/ 848866 w 1378084"/>
              <a:gd name="connsiteY78" fmla="*/ 210107 h 1741066"/>
              <a:gd name="connsiteX79" fmla="*/ 802149 w 1378084"/>
              <a:gd name="connsiteY79" fmla="*/ 171658 h 1741066"/>
              <a:gd name="connsiteX80" fmla="*/ 777149 w 1378084"/>
              <a:gd name="connsiteY80" fmla="*/ 151136 h 1741066"/>
              <a:gd name="connsiteX81" fmla="*/ 762505 w 1378084"/>
              <a:gd name="connsiteY81" fmla="*/ 131804 h 1741066"/>
              <a:gd name="connsiteX82" fmla="*/ 702107 w 1378084"/>
              <a:gd name="connsiteY82" fmla="*/ 86768 h 1741066"/>
              <a:gd name="connsiteX83" fmla="*/ 681821 w 1378084"/>
              <a:gd name="connsiteY83" fmla="*/ 68838 h 1741066"/>
              <a:gd name="connsiteX84" fmla="*/ 660105 w 1378084"/>
              <a:gd name="connsiteY84" fmla="*/ 43134 h 1741066"/>
              <a:gd name="connsiteX85" fmla="*/ 644532 w 1378084"/>
              <a:gd name="connsiteY85" fmla="*/ 25204 h 1741066"/>
              <a:gd name="connsiteX86" fmla="*/ 615281 w 1378084"/>
              <a:gd name="connsiteY86" fmla="*/ 15050 h 1741066"/>
              <a:gd name="connsiteX87" fmla="*/ 585566 w 1378084"/>
              <a:gd name="connsiteY87" fmla="*/ 12672 h 1741066"/>
              <a:gd name="connsiteX88" fmla="*/ 551602 w 1378084"/>
              <a:gd name="connsiteY88" fmla="*/ 12886 h 1741066"/>
              <a:gd name="connsiteX89" fmla="*/ 519336 w 1378084"/>
              <a:gd name="connsiteY89" fmla="*/ 0 h 1741066"/>
              <a:gd name="connsiteX90" fmla="*/ 441919 w 1378084"/>
              <a:gd name="connsiteY90" fmla="*/ 28742 h 1741066"/>
              <a:gd name="connsiteX91" fmla="*/ 402619 w 1378084"/>
              <a:gd name="connsiteY91" fmla="*/ 45003 h 1741066"/>
              <a:gd name="connsiteX92" fmla="*/ 332186 w 1378084"/>
              <a:gd name="connsiteY92" fmla="*/ 96706 h 17410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</a:cxnLst>
            <a:rect l="l" t="t" r="r" b="b"/>
            <a:pathLst>
              <a:path w="1378084" h="1741066">
                <a:moveTo>
                  <a:pt x="332186" y="96706"/>
                </a:moveTo>
                <a:cubicBezTo>
                  <a:pt x="314929" y="113449"/>
                  <a:pt x="359605" y="86995"/>
                  <a:pt x="295735" y="138090"/>
                </a:cubicBezTo>
                <a:cubicBezTo>
                  <a:pt x="260474" y="166298"/>
                  <a:pt x="283940" y="146422"/>
                  <a:pt x="251995" y="184755"/>
                </a:cubicBezTo>
                <a:cubicBezTo>
                  <a:pt x="245097" y="193032"/>
                  <a:pt x="240796" y="194029"/>
                  <a:pt x="234065" y="202442"/>
                </a:cubicBezTo>
                <a:cubicBezTo>
                  <a:pt x="204617" y="239253"/>
                  <a:pt x="215748" y="206349"/>
                  <a:pt x="188158" y="254632"/>
                </a:cubicBezTo>
                <a:cubicBezTo>
                  <a:pt x="181528" y="266235"/>
                  <a:pt x="181883" y="271523"/>
                  <a:pt x="175253" y="283126"/>
                </a:cubicBezTo>
                <a:cubicBezTo>
                  <a:pt x="169908" y="292481"/>
                  <a:pt x="160468" y="289334"/>
                  <a:pt x="155650" y="298971"/>
                </a:cubicBezTo>
                <a:cubicBezTo>
                  <a:pt x="151424" y="307423"/>
                  <a:pt x="145886" y="315572"/>
                  <a:pt x="141660" y="324024"/>
                </a:cubicBezTo>
                <a:cubicBezTo>
                  <a:pt x="136842" y="333661"/>
                  <a:pt x="125200" y="337597"/>
                  <a:pt x="120382" y="347234"/>
                </a:cubicBezTo>
                <a:cubicBezTo>
                  <a:pt x="116156" y="355686"/>
                  <a:pt x="109307" y="367710"/>
                  <a:pt x="104718" y="375970"/>
                </a:cubicBezTo>
                <a:cubicBezTo>
                  <a:pt x="94253" y="394807"/>
                  <a:pt x="90860" y="415512"/>
                  <a:pt x="78907" y="433441"/>
                </a:cubicBezTo>
                <a:cubicBezTo>
                  <a:pt x="72931" y="442406"/>
                  <a:pt x="69409" y="448272"/>
                  <a:pt x="66002" y="458493"/>
                </a:cubicBezTo>
                <a:lnTo>
                  <a:pt x="48071" y="482820"/>
                </a:lnTo>
                <a:cubicBezTo>
                  <a:pt x="45083" y="506726"/>
                  <a:pt x="12372" y="499383"/>
                  <a:pt x="8965" y="523233"/>
                </a:cubicBezTo>
                <a:cubicBezTo>
                  <a:pt x="6394" y="541227"/>
                  <a:pt x="0" y="558845"/>
                  <a:pt x="0" y="577022"/>
                </a:cubicBezTo>
                <a:cubicBezTo>
                  <a:pt x="0" y="639846"/>
                  <a:pt x="839" y="702984"/>
                  <a:pt x="8965" y="765280"/>
                </a:cubicBezTo>
                <a:cubicBezTo>
                  <a:pt x="10058" y="773661"/>
                  <a:pt x="10871" y="782758"/>
                  <a:pt x="16847" y="788735"/>
                </a:cubicBezTo>
                <a:cubicBezTo>
                  <a:pt x="19835" y="800688"/>
                  <a:pt x="23160" y="816740"/>
                  <a:pt x="27486" y="828276"/>
                </a:cubicBezTo>
                <a:cubicBezTo>
                  <a:pt x="32178" y="840789"/>
                  <a:pt x="34876" y="858700"/>
                  <a:pt x="38716" y="871500"/>
                </a:cubicBezTo>
                <a:cubicBezTo>
                  <a:pt x="43939" y="888910"/>
                  <a:pt x="44948" y="900289"/>
                  <a:pt x="49357" y="917923"/>
                </a:cubicBezTo>
                <a:cubicBezTo>
                  <a:pt x="53941" y="936258"/>
                  <a:pt x="64178" y="964117"/>
                  <a:pt x="67285" y="982759"/>
                </a:cubicBezTo>
                <a:cubicBezTo>
                  <a:pt x="74331" y="1025032"/>
                  <a:pt x="82888" y="1027591"/>
                  <a:pt x="93588" y="1065040"/>
                </a:cubicBezTo>
                <a:cubicBezTo>
                  <a:pt x="96184" y="1074126"/>
                  <a:pt x="98827" y="1082709"/>
                  <a:pt x="100877" y="1091934"/>
                </a:cubicBezTo>
                <a:cubicBezTo>
                  <a:pt x="116980" y="1164400"/>
                  <a:pt x="89880" y="1131352"/>
                  <a:pt x="121074" y="1178141"/>
                </a:cubicBezTo>
                <a:cubicBezTo>
                  <a:pt x="127050" y="1196071"/>
                  <a:pt x="132744" y="1222802"/>
                  <a:pt x="137328" y="1241137"/>
                </a:cubicBezTo>
                <a:cubicBezTo>
                  <a:pt x="148585" y="1286163"/>
                  <a:pt x="145747" y="1254259"/>
                  <a:pt x="158607" y="1292842"/>
                </a:cubicBezTo>
                <a:cubicBezTo>
                  <a:pt x="170244" y="1374301"/>
                  <a:pt x="172613" y="1318979"/>
                  <a:pt x="197223" y="1392810"/>
                </a:cubicBezTo>
                <a:cubicBezTo>
                  <a:pt x="200211" y="1401775"/>
                  <a:pt x="192807" y="1416705"/>
                  <a:pt x="199489" y="1423387"/>
                </a:cubicBezTo>
                <a:lnTo>
                  <a:pt x="207373" y="1452365"/>
                </a:lnTo>
                <a:cubicBezTo>
                  <a:pt x="210361" y="1461330"/>
                  <a:pt x="209800" y="1465632"/>
                  <a:pt x="214662" y="1473735"/>
                </a:cubicBezTo>
                <a:cubicBezTo>
                  <a:pt x="219011" y="1480983"/>
                  <a:pt x="220613" y="1492430"/>
                  <a:pt x="225893" y="1499030"/>
                </a:cubicBezTo>
                <a:cubicBezTo>
                  <a:pt x="232624" y="1507443"/>
                  <a:pt x="236172" y="1520642"/>
                  <a:pt x="242148" y="1529607"/>
                </a:cubicBezTo>
                <a:cubicBezTo>
                  <a:pt x="245136" y="1541560"/>
                  <a:pt x="254095" y="1555372"/>
                  <a:pt x="261161" y="1565466"/>
                </a:cubicBezTo>
                <a:cubicBezTo>
                  <a:pt x="304659" y="1627606"/>
                  <a:pt x="288064" y="1628816"/>
                  <a:pt x="328446" y="1661121"/>
                </a:cubicBezTo>
                <a:cubicBezTo>
                  <a:pt x="335046" y="1666401"/>
                  <a:pt x="345825" y="1687591"/>
                  <a:pt x="353073" y="1691940"/>
                </a:cubicBezTo>
                <a:cubicBezTo>
                  <a:pt x="361176" y="1696802"/>
                  <a:pt x="379888" y="1705886"/>
                  <a:pt x="388340" y="1710112"/>
                </a:cubicBezTo>
                <a:cubicBezTo>
                  <a:pt x="450248" y="1741066"/>
                  <a:pt x="384838" y="1707299"/>
                  <a:pt x="459467" y="1725957"/>
                </a:cubicBezTo>
                <a:cubicBezTo>
                  <a:pt x="525484" y="1720455"/>
                  <a:pt x="562485" y="1666806"/>
                  <a:pt x="618565" y="1652786"/>
                </a:cubicBezTo>
                <a:cubicBezTo>
                  <a:pt x="627732" y="1650494"/>
                  <a:pt x="636494" y="1646810"/>
                  <a:pt x="645459" y="1643822"/>
                </a:cubicBezTo>
                <a:cubicBezTo>
                  <a:pt x="663388" y="1631869"/>
                  <a:pt x="684010" y="1623200"/>
                  <a:pt x="699247" y="1607963"/>
                </a:cubicBezTo>
                <a:cubicBezTo>
                  <a:pt x="711200" y="1596010"/>
                  <a:pt x="721041" y="1581481"/>
                  <a:pt x="735106" y="1572104"/>
                </a:cubicBezTo>
                <a:cubicBezTo>
                  <a:pt x="744071" y="1566128"/>
                  <a:pt x="753820" y="1561187"/>
                  <a:pt x="762000" y="1554175"/>
                </a:cubicBezTo>
                <a:cubicBezTo>
                  <a:pt x="774835" y="1543174"/>
                  <a:pt x="785906" y="1530269"/>
                  <a:pt x="797859" y="1518316"/>
                </a:cubicBezTo>
                <a:lnTo>
                  <a:pt x="833718" y="1482457"/>
                </a:lnTo>
                <a:cubicBezTo>
                  <a:pt x="839695" y="1476480"/>
                  <a:pt x="844614" y="1469215"/>
                  <a:pt x="851647" y="1464527"/>
                </a:cubicBezTo>
                <a:cubicBezTo>
                  <a:pt x="860612" y="1458551"/>
                  <a:pt x="870128" y="1453328"/>
                  <a:pt x="878541" y="1446598"/>
                </a:cubicBezTo>
                <a:cubicBezTo>
                  <a:pt x="885141" y="1441318"/>
                  <a:pt x="889438" y="1433357"/>
                  <a:pt x="896471" y="1428669"/>
                </a:cubicBezTo>
                <a:cubicBezTo>
                  <a:pt x="907590" y="1421256"/>
                  <a:pt x="921210" y="1418152"/>
                  <a:pt x="932329" y="1410739"/>
                </a:cubicBezTo>
                <a:cubicBezTo>
                  <a:pt x="939362" y="1406051"/>
                  <a:pt x="943226" y="1397498"/>
                  <a:pt x="950259" y="1392810"/>
                </a:cubicBezTo>
                <a:cubicBezTo>
                  <a:pt x="961378" y="1385397"/>
                  <a:pt x="975683" y="1383228"/>
                  <a:pt x="986118" y="1374880"/>
                </a:cubicBezTo>
                <a:cubicBezTo>
                  <a:pt x="1005918" y="1359040"/>
                  <a:pt x="1025841" y="1342190"/>
                  <a:pt x="1039906" y="1321092"/>
                </a:cubicBezTo>
                <a:cubicBezTo>
                  <a:pt x="1062523" y="1287165"/>
                  <a:pt x="1050216" y="1301816"/>
                  <a:pt x="1075765" y="1276269"/>
                </a:cubicBezTo>
                <a:cubicBezTo>
                  <a:pt x="1093215" y="1223914"/>
                  <a:pt x="1071075" y="1271993"/>
                  <a:pt x="1111623" y="1231445"/>
                </a:cubicBezTo>
                <a:cubicBezTo>
                  <a:pt x="1159001" y="1184067"/>
                  <a:pt x="1087170" y="1217862"/>
                  <a:pt x="1174376" y="1159727"/>
                </a:cubicBezTo>
                <a:cubicBezTo>
                  <a:pt x="1192306" y="1147774"/>
                  <a:pt x="1212928" y="1139107"/>
                  <a:pt x="1228165" y="1123869"/>
                </a:cubicBezTo>
                <a:cubicBezTo>
                  <a:pt x="1234141" y="1117892"/>
                  <a:pt x="1239494" y="1111219"/>
                  <a:pt x="1246094" y="1105939"/>
                </a:cubicBezTo>
                <a:cubicBezTo>
                  <a:pt x="1254507" y="1099208"/>
                  <a:pt x="1264575" y="1094741"/>
                  <a:pt x="1272988" y="1088010"/>
                </a:cubicBezTo>
                <a:cubicBezTo>
                  <a:pt x="1302118" y="1064706"/>
                  <a:pt x="1281665" y="1074251"/>
                  <a:pt x="1308847" y="1043186"/>
                </a:cubicBezTo>
                <a:cubicBezTo>
                  <a:pt x="1322761" y="1027284"/>
                  <a:pt x="1353671" y="998363"/>
                  <a:pt x="1353671" y="998363"/>
                </a:cubicBezTo>
                <a:cubicBezTo>
                  <a:pt x="1356659" y="986410"/>
                  <a:pt x="1359250" y="974351"/>
                  <a:pt x="1362635" y="962504"/>
                </a:cubicBezTo>
                <a:cubicBezTo>
                  <a:pt x="1365231" y="953418"/>
                  <a:pt x="1369114" y="944727"/>
                  <a:pt x="1371600" y="935610"/>
                </a:cubicBezTo>
                <a:cubicBezTo>
                  <a:pt x="1378084" y="911837"/>
                  <a:pt x="1342388" y="866484"/>
                  <a:pt x="1342388" y="866484"/>
                </a:cubicBezTo>
                <a:cubicBezTo>
                  <a:pt x="1336888" y="800475"/>
                  <a:pt x="1307837" y="816813"/>
                  <a:pt x="1293818" y="760737"/>
                </a:cubicBezTo>
                <a:cubicBezTo>
                  <a:pt x="1282688" y="716218"/>
                  <a:pt x="1274379" y="754475"/>
                  <a:pt x="1255139" y="703167"/>
                </a:cubicBezTo>
                <a:cubicBezTo>
                  <a:pt x="1230330" y="637009"/>
                  <a:pt x="1238650" y="687140"/>
                  <a:pt x="1202317" y="632639"/>
                </a:cubicBezTo>
                <a:cubicBezTo>
                  <a:pt x="1199329" y="620686"/>
                  <a:pt x="1198862" y="615575"/>
                  <a:pt x="1193352" y="604555"/>
                </a:cubicBezTo>
                <a:cubicBezTo>
                  <a:pt x="1183715" y="585282"/>
                  <a:pt x="1178874" y="599798"/>
                  <a:pt x="1166921" y="581869"/>
                </a:cubicBezTo>
                <a:cubicBezTo>
                  <a:pt x="1160945" y="572904"/>
                  <a:pt x="1147184" y="552226"/>
                  <a:pt x="1139565" y="544608"/>
                </a:cubicBezTo>
                <a:cubicBezTo>
                  <a:pt x="1133588" y="538632"/>
                  <a:pt x="1138491" y="536033"/>
                  <a:pt x="1133420" y="529271"/>
                </a:cubicBezTo>
                <a:cubicBezTo>
                  <a:pt x="1120491" y="512032"/>
                  <a:pt x="1124585" y="519229"/>
                  <a:pt x="1109347" y="503992"/>
                </a:cubicBezTo>
                <a:cubicBezTo>
                  <a:pt x="1066055" y="460702"/>
                  <a:pt x="1121082" y="523488"/>
                  <a:pt x="1075846" y="466944"/>
                </a:cubicBezTo>
                <a:cubicBezTo>
                  <a:pt x="1058913" y="445778"/>
                  <a:pt x="1058379" y="435950"/>
                  <a:pt x="1036198" y="416937"/>
                </a:cubicBezTo>
                <a:cubicBezTo>
                  <a:pt x="1026572" y="408686"/>
                  <a:pt x="1009616" y="382608"/>
                  <a:pt x="999876" y="374492"/>
                </a:cubicBezTo>
                <a:cubicBezTo>
                  <a:pt x="991599" y="367595"/>
                  <a:pt x="990823" y="360701"/>
                  <a:pt x="982410" y="353970"/>
                </a:cubicBezTo>
                <a:cubicBezTo>
                  <a:pt x="975810" y="348690"/>
                  <a:pt x="971243" y="338520"/>
                  <a:pt x="964481" y="333449"/>
                </a:cubicBezTo>
                <a:cubicBezTo>
                  <a:pt x="947242" y="320520"/>
                  <a:pt x="942074" y="297560"/>
                  <a:pt x="924835" y="284631"/>
                </a:cubicBezTo>
                <a:cubicBezTo>
                  <a:pt x="912882" y="275666"/>
                  <a:pt x="907526" y="259527"/>
                  <a:pt x="896048" y="249962"/>
                </a:cubicBezTo>
                <a:cubicBezTo>
                  <a:pt x="889555" y="244551"/>
                  <a:pt x="878295" y="236381"/>
                  <a:pt x="871047" y="232032"/>
                </a:cubicBezTo>
                <a:cubicBezTo>
                  <a:pt x="862944" y="227170"/>
                  <a:pt x="857126" y="214696"/>
                  <a:pt x="848866" y="210107"/>
                </a:cubicBezTo>
                <a:cubicBezTo>
                  <a:pt x="830029" y="199642"/>
                  <a:pt x="817385" y="186895"/>
                  <a:pt x="802149" y="171658"/>
                </a:cubicBezTo>
                <a:cubicBezTo>
                  <a:pt x="796173" y="165681"/>
                  <a:pt x="784709" y="154916"/>
                  <a:pt x="777149" y="151136"/>
                </a:cubicBezTo>
                <a:cubicBezTo>
                  <a:pt x="766129" y="145626"/>
                  <a:pt x="774458" y="134792"/>
                  <a:pt x="762505" y="131804"/>
                </a:cubicBezTo>
                <a:cubicBezTo>
                  <a:pt x="740041" y="108016"/>
                  <a:pt x="751885" y="131696"/>
                  <a:pt x="702107" y="86768"/>
                </a:cubicBezTo>
                <a:cubicBezTo>
                  <a:pt x="694547" y="82988"/>
                  <a:pt x="688854" y="73526"/>
                  <a:pt x="681821" y="68838"/>
                </a:cubicBezTo>
                <a:cubicBezTo>
                  <a:pt x="670702" y="61425"/>
                  <a:pt x="671224" y="50547"/>
                  <a:pt x="660105" y="43134"/>
                </a:cubicBezTo>
                <a:cubicBezTo>
                  <a:pt x="653072" y="38445"/>
                  <a:pt x="651132" y="30484"/>
                  <a:pt x="644532" y="25204"/>
                </a:cubicBezTo>
                <a:cubicBezTo>
                  <a:pt x="636119" y="18473"/>
                  <a:pt x="623694" y="21781"/>
                  <a:pt x="615281" y="15050"/>
                </a:cubicBezTo>
                <a:cubicBezTo>
                  <a:pt x="608681" y="9770"/>
                  <a:pt x="592166" y="17952"/>
                  <a:pt x="585566" y="12672"/>
                </a:cubicBezTo>
                <a:cubicBezTo>
                  <a:pt x="577153" y="5941"/>
                  <a:pt x="561448" y="17262"/>
                  <a:pt x="551602" y="12886"/>
                </a:cubicBezTo>
                <a:cubicBezTo>
                  <a:pt x="534331" y="5210"/>
                  <a:pt x="519336" y="0"/>
                  <a:pt x="519336" y="0"/>
                </a:cubicBezTo>
                <a:cubicBezTo>
                  <a:pt x="470932" y="26925"/>
                  <a:pt x="493516" y="7022"/>
                  <a:pt x="441919" y="28742"/>
                </a:cubicBezTo>
                <a:cubicBezTo>
                  <a:pt x="432508" y="29598"/>
                  <a:pt x="410179" y="39333"/>
                  <a:pt x="402619" y="45003"/>
                </a:cubicBezTo>
                <a:cubicBezTo>
                  <a:pt x="303518" y="119328"/>
                  <a:pt x="354466" y="94695"/>
                  <a:pt x="332186" y="96706"/>
                </a:cubicBezTo>
                <a:close/>
              </a:path>
            </a:pathLst>
          </a:custGeom>
          <a:solidFill>
            <a:schemeClr val="accent5">
              <a:lumMod val="75000"/>
              <a:alpha val="52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" name="Freeform 19"/>
          <p:cNvSpPr/>
          <p:nvPr/>
        </p:nvSpPr>
        <p:spPr>
          <a:xfrm>
            <a:off x="2941503" y="3391956"/>
            <a:ext cx="2151651" cy="1408643"/>
          </a:xfrm>
          <a:custGeom>
            <a:avLst/>
            <a:gdLst>
              <a:gd name="connsiteX0" fmla="*/ 91734 w 1947428"/>
              <a:gd name="connsiteY0" fmla="*/ 143435 h 1281952"/>
              <a:gd name="connsiteX1" fmla="*/ 64839 w 1947428"/>
              <a:gd name="connsiteY1" fmla="*/ 161364 h 1281952"/>
              <a:gd name="connsiteX2" fmla="*/ 20016 w 1947428"/>
              <a:gd name="connsiteY2" fmla="*/ 197223 h 1281952"/>
              <a:gd name="connsiteX3" fmla="*/ 2087 w 1947428"/>
              <a:gd name="connsiteY3" fmla="*/ 251011 h 1281952"/>
              <a:gd name="connsiteX4" fmla="*/ 11051 w 1947428"/>
              <a:gd name="connsiteY4" fmla="*/ 331694 h 1281952"/>
              <a:gd name="connsiteX5" fmla="*/ 37945 w 1947428"/>
              <a:gd name="connsiteY5" fmla="*/ 385482 h 1281952"/>
              <a:gd name="connsiteX6" fmla="*/ 55875 w 1947428"/>
              <a:gd name="connsiteY6" fmla="*/ 439270 h 1281952"/>
              <a:gd name="connsiteX7" fmla="*/ 64839 w 1947428"/>
              <a:gd name="connsiteY7" fmla="*/ 466164 h 1281952"/>
              <a:gd name="connsiteX8" fmla="*/ 73804 w 1947428"/>
              <a:gd name="connsiteY8" fmla="*/ 493058 h 1281952"/>
              <a:gd name="connsiteX9" fmla="*/ 82769 w 1947428"/>
              <a:gd name="connsiteY9" fmla="*/ 528917 h 1281952"/>
              <a:gd name="connsiteX10" fmla="*/ 100698 w 1947428"/>
              <a:gd name="connsiteY10" fmla="*/ 582705 h 1281952"/>
              <a:gd name="connsiteX11" fmla="*/ 118628 w 1947428"/>
              <a:gd name="connsiteY11" fmla="*/ 636494 h 1281952"/>
              <a:gd name="connsiteX12" fmla="*/ 154487 w 1947428"/>
              <a:gd name="connsiteY12" fmla="*/ 690282 h 1281952"/>
              <a:gd name="connsiteX13" fmla="*/ 190345 w 1947428"/>
              <a:gd name="connsiteY13" fmla="*/ 744070 h 1281952"/>
              <a:gd name="connsiteX14" fmla="*/ 208275 w 1947428"/>
              <a:gd name="connsiteY14" fmla="*/ 762000 h 1281952"/>
              <a:gd name="connsiteX15" fmla="*/ 226204 w 1947428"/>
              <a:gd name="connsiteY15" fmla="*/ 788894 h 1281952"/>
              <a:gd name="connsiteX16" fmla="*/ 297922 w 1947428"/>
              <a:gd name="connsiteY16" fmla="*/ 860611 h 1281952"/>
              <a:gd name="connsiteX17" fmla="*/ 333781 w 1947428"/>
              <a:gd name="connsiteY17" fmla="*/ 896470 h 1281952"/>
              <a:gd name="connsiteX18" fmla="*/ 351710 w 1947428"/>
              <a:gd name="connsiteY18" fmla="*/ 914400 h 1281952"/>
              <a:gd name="connsiteX19" fmla="*/ 378604 w 1947428"/>
              <a:gd name="connsiteY19" fmla="*/ 932329 h 1281952"/>
              <a:gd name="connsiteX20" fmla="*/ 396534 w 1947428"/>
              <a:gd name="connsiteY20" fmla="*/ 959223 h 1281952"/>
              <a:gd name="connsiteX21" fmla="*/ 441357 w 1947428"/>
              <a:gd name="connsiteY21" fmla="*/ 995082 h 1281952"/>
              <a:gd name="connsiteX22" fmla="*/ 477216 w 1947428"/>
              <a:gd name="connsiteY22" fmla="*/ 1048870 h 1281952"/>
              <a:gd name="connsiteX23" fmla="*/ 531004 w 1947428"/>
              <a:gd name="connsiteY23" fmla="*/ 1084729 h 1281952"/>
              <a:gd name="connsiteX24" fmla="*/ 548934 w 1947428"/>
              <a:gd name="connsiteY24" fmla="*/ 1102658 h 1281952"/>
              <a:gd name="connsiteX25" fmla="*/ 575828 w 1947428"/>
              <a:gd name="connsiteY25" fmla="*/ 1111623 h 1281952"/>
              <a:gd name="connsiteX26" fmla="*/ 611687 w 1947428"/>
              <a:gd name="connsiteY26" fmla="*/ 1129552 h 1281952"/>
              <a:gd name="connsiteX27" fmla="*/ 665475 w 1947428"/>
              <a:gd name="connsiteY27" fmla="*/ 1147482 h 1281952"/>
              <a:gd name="connsiteX28" fmla="*/ 719263 w 1947428"/>
              <a:gd name="connsiteY28" fmla="*/ 1183341 h 1281952"/>
              <a:gd name="connsiteX29" fmla="*/ 755122 w 1947428"/>
              <a:gd name="connsiteY29" fmla="*/ 1201270 h 1281952"/>
              <a:gd name="connsiteX30" fmla="*/ 808910 w 1947428"/>
              <a:gd name="connsiteY30" fmla="*/ 1237129 h 1281952"/>
              <a:gd name="connsiteX31" fmla="*/ 835804 w 1947428"/>
              <a:gd name="connsiteY31" fmla="*/ 1255058 h 1281952"/>
              <a:gd name="connsiteX32" fmla="*/ 862698 w 1947428"/>
              <a:gd name="connsiteY32" fmla="*/ 1272988 h 1281952"/>
              <a:gd name="connsiteX33" fmla="*/ 889592 w 1947428"/>
              <a:gd name="connsiteY33" fmla="*/ 1281952 h 1281952"/>
              <a:gd name="connsiteX34" fmla="*/ 997169 w 1947428"/>
              <a:gd name="connsiteY34" fmla="*/ 1272988 h 1281952"/>
              <a:gd name="connsiteX35" fmla="*/ 1024063 w 1947428"/>
              <a:gd name="connsiteY35" fmla="*/ 1255058 h 1281952"/>
              <a:gd name="connsiteX36" fmla="*/ 1077851 w 1947428"/>
              <a:gd name="connsiteY36" fmla="*/ 1237129 h 1281952"/>
              <a:gd name="connsiteX37" fmla="*/ 1104745 w 1947428"/>
              <a:gd name="connsiteY37" fmla="*/ 1219200 h 1281952"/>
              <a:gd name="connsiteX38" fmla="*/ 1122675 w 1947428"/>
              <a:gd name="connsiteY38" fmla="*/ 1201270 h 1281952"/>
              <a:gd name="connsiteX39" fmla="*/ 1149569 w 1947428"/>
              <a:gd name="connsiteY39" fmla="*/ 1192305 h 1281952"/>
              <a:gd name="connsiteX40" fmla="*/ 1212322 w 1947428"/>
              <a:gd name="connsiteY40" fmla="*/ 1147482 h 1281952"/>
              <a:gd name="connsiteX41" fmla="*/ 1257145 w 1947428"/>
              <a:gd name="connsiteY41" fmla="*/ 1111623 h 1281952"/>
              <a:gd name="connsiteX42" fmla="*/ 1310934 w 1947428"/>
              <a:gd name="connsiteY42" fmla="*/ 1093694 h 1281952"/>
              <a:gd name="connsiteX43" fmla="*/ 1364722 w 1947428"/>
              <a:gd name="connsiteY43" fmla="*/ 1075764 h 1281952"/>
              <a:gd name="connsiteX44" fmla="*/ 1391616 w 1947428"/>
              <a:gd name="connsiteY44" fmla="*/ 1066800 h 1281952"/>
              <a:gd name="connsiteX45" fmla="*/ 1427475 w 1947428"/>
              <a:gd name="connsiteY45" fmla="*/ 1057835 h 1281952"/>
              <a:gd name="connsiteX46" fmla="*/ 1499192 w 1947428"/>
              <a:gd name="connsiteY46" fmla="*/ 1030941 h 1281952"/>
              <a:gd name="connsiteX47" fmla="*/ 1579875 w 1947428"/>
              <a:gd name="connsiteY47" fmla="*/ 977152 h 1281952"/>
              <a:gd name="connsiteX48" fmla="*/ 1606769 w 1947428"/>
              <a:gd name="connsiteY48" fmla="*/ 959223 h 1281952"/>
              <a:gd name="connsiteX49" fmla="*/ 1633663 w 1947428"/>
              <a:gd name="connsiteY49" fmla="*/ 932329 h 1281952"/>
              <a:gd name="connsiteX50" fmla="*/ 1687451 w 1947428"/>
              <a:gd name="connsiteY50" fmla="*/ 896470 h 1281952"/>
              <a:gd name="connsiteX51" fmla="*/ 1723310 w 1947428"/>
              <a:gd name="connsiteY51" fmla="*/ 842682 h 1281952"/>
              <a:gd name="connsiteX52" fmla="*/ 1741239 w 1947428"/>
              <a:gd name="connsiteY52" fmla="*/ 824752 h 1281952"/>
              <a:gd name="connsiteX53" fmla="*/ 1777098 w 1947428"/>
              <a:gd name="connsiteY53" fmla="*/ 770964 h 1281952"/>
              <a:gd name="connsiteX54" fmla="*/ 1795028 w 1947428"/>
              <a:gd name="connsiteY54" fmla="*/ 753035 h 1281952"/>
              <a:gd name="connsiteX55" fmla="*/ 1830887 w 1947428"/>
              <a:gd name="connsiteY55" fmla="*/ 699247 h 1281952"/>
              <a:gd name="connsiteX56" fmla="*/ 1875710 w 1947428"/>
              <a:gd name="connsiteY56" fmla="*/ 690282 h 1281952"/>
              <a:gd name="connsiteX57" fmla="*/ 1929498 w 1947428"/>
              <a:gd name="connsiteY57" fmla="*/ 645458 h 1281952"/>
              <a:gd name="connsiteX58" fmla="*/ 1947428 w 1947428"/>
              <a:gd name="connsiteY58" fmla="*/ 591670 h 1281952"/>
              <a:gd name="connsiteX59" fmla="*/ 1938463 w 1947428"/>
              <a:gd name="connsiteY59" fmla="*/ 510988 h 1281952"/>
              <a:gd name="connsiteX60" fmla="*/ 1920534 w 1947428"/>
              <a:gd name="connsiteY60" fmla="*/ 493058 h 1281952"/>
              <a:gd name="connsiteX61" fmla="*/ 1866745 w 1947428"/>
              <a:gd name="connsiteY61" fmla="*/ 466164 h 1281952"/>
              <a:gd name="connsiteX62" fmla="*/ 1812957 w 1947428"/>
              <a:gd name="connsiteY62" fmla="*/ 430305 h 1281952"/>
              <a:gd name="connsiteX63" fmla="*/ 1786063 w 1947428"/>
              <a:gd name="connsiteY63" fmla="*/ 412376 h 1281952"/>
              <a:gd name="connsiteX64" fmla="*/ 1732275 w 1947428"/>
              <a:gd name="connsiteY64" fmla="*/ 394447 h 1281952"/>
              <a:gd name="connsiteX65" fmla="*/ 1687451 w 1947428"/>
              <a:gd name="connsiteY65" fmla="*/ 367552 h 1281952"/>
              <a:gd name="connsiteX66" fmla="*/ 1624698 w 1947428"/>
              <a:gd name="connsiteY66" fmla="*/ 322729 h 1281952"/>
              <a:gd name="connsiteX67" fmla="*/ 1597804 w 1947428"/>
              <a:gd name="connsiteY67" fmla="*/ 304800 h 1281952"/>
              <a:gd name="connsiteX68" fmla="*/ 1561945 w 1947428"/>
              <a:gd name="connsiteY68" fmla="*/ 259976 h 1281952"/>
              <a:gd name="connsiteX69" fmla="*/ 1535051 w 1947428"/>
              <a:gd name="connsiteY69" fmla="*/ 242047 h 1281952"/>
              <a:gd name="connsiteX70" fmla="*/ 1481263 w 1947428"/>
              <a:gd name="connsiteY70" fmla="*/ 188258 h 1281952"/>
              <a:gd name="connsiteX71" fmla="*/ 1454369 w 1947428"/>
              <a:gd name="connsiteY71" fmla="*/ 161364 h 1281952"/>
              <a:gd name="connsiteX72" fmla="*/ 1427475 w 1947428"/>
              <a:gd name="connsiteY72" fmla="*/ 152400 h 1281952"/>
              <a:gd name="connsiteX73" fmla="*/ 1382651 w 1947428"/>
              <a:gd name="connsiteY73" fmla="*/ 125505 h 1281952"/>
              <a:gd name="connsiteX74" fmla="*/ 1355757 w 1947428"/>
              <a:gd name="connsiteY74" fmla="*/ 107576 h 1281952"/>
              <a:gd name="connsiteX75" fmla="*/ 1266110 w 1947428"/>
              <a:gd name="connsiteY75" fmla="*/ 80682 h 1281952"/>
              <a:gd name="connsiteX76" fmla="*/ 1239216 w 1947428"/>
              <a:gd name="connsiteY76" fmla="*/ 71717 h 1281952"/>
              <a:gd name="connsiteX77" fmla="*/ 1212322 w 1947428"/>
              <a:gd name="connsiteY77" fmla="*/ 53788 h 1281952"/>
              <a:gd name="connsiteX78" fmla="*/ 1158534 w 1947428"/>
              <a:gd name="connsiteY78" fmla="*/ 44823 h 1281952"/>
              <a:gd name="connsiteX79" fmla="*/ 1050957 w 1947428"/>
              <a:gd name="connsiteY79" fmla="*/ 26894 h 1281952"/>
              <a:gd name="connsiteX80" fmla="*/ 907522 w 1947428"/>
              <a:gd name="connsiteY80" fmla="*/ 17929 h 1281952"/>
              <a:gd name="connsiteX81" fmla="*/ 790981 w 1947428"/>
              <a:gd name="connsiteY81" fmla="*/ 0 h 1281952"/>
              <a:gd name="connsiteX82" fmla="*/ 557898 w 1947428"/>
              <a:gd name="connsiteY82" fmla="*/ 8964 h 1281952"/>
              <a:gd name="connsiteX83" fmla="*/ 432392 w 1947428"/>
              <a:gd name="connsiteY83" fmla="*/ 26894 h 1281952"/>
              <a:gd name="connsiteX84" fmla="*/ 378604 w 1947428"/>
              <a:gd name="connsiteY84" fmla="*/ 35858 h 1281952"/>
              <a:gd name="connsiteX85" fmla="*/ 342745 w 1947428"/>
              <a:gd name="connsiteY85" fmla="*/ 44823 h 1281952"/>
              <a:gd name="connsiteX86" fmla="*/ 262063 w 1947428"/>
              <a:gd name="connsiteY86" fmla="*/ 53788 h 1281952"/>
              <a:gd name="connsiteX87" fmla="*/ 181381 w 1947428"/>
              <a:gd name="connsiteY87" fmla="*/ 80682 h 1281952"/>
              <a:gd name="connsiteX88" fmla="*/ 154487 w 1947428"/>
              <a:gd name="connsiteY88" fmla="*/ 89647 h 1281952"/>
              <a:gd name="connsiteX89" fmla="*/ 127592 w 1947428"/>
              <a:gd name="connsiteY89" fmla="*/ 98611 h 1281952"/>
              <a:gd name="connsiteX90" fmla="*/ 82769 w 1947428"/>
              <a:gd name="connsiteY90" fmla="*/ 134470 h 1281952"/>
              <a:gd name="connsiteX91" fmla="*/ 91734 w 1947428"/>
              <a:gd name="connsiteY91" fmla="*/ 143435 h 1281952"/>
              <a:gd name="connsiteX0" fmla="*/ 91734 w 1947428"/>
              <a:gd name="connsiteY0" fmla="*/ 143435 h 1281952"/>
              <a:gd name="connsiteX1" fmla="*/ 64839 w 1947428"/>
              <a:gd name="connsiteY1" fmla="*/ 161364 h 1281952"/>
              <a:gd name="connsiteX2" fmla="*/ 20016 w 1947428"/>
              <a:gd name="connsiteY2" fmla="*/ 197223 h 1281952"/>
              <a:gd name="connsiteX3" fmla="*/ 2087 w 1947428"/>
              <a:gd name="connsiteY3" fmla="*/ 251011 h 1281952"/>
              <a:gd name="connsiteX4" fmla="*/ 11051 w 1947428"/>
              <a:gd name="connsiteY4" fmla="*/ 331694 h 1281952"/>
              <a:gd name="connsiteX5" fmla="*/ 37945 w 1947428"/>
              <a:gd name="connsiteY5" fmla="*/ 385482 h 1281952"/>
              <a:gd name="connsiteX6" fmla="*/ 55875 w 1947428"/>
              <a:gd name="connsiteY6" fmla="*/ 439270 h 1281952"/>
              <a:gd name="connsiteX7" fmla="*/ 64839 w 1947428"/>
              <a:gd name="connsiteY7" fmla="*/ 466164 h 1281952"/>
              <a:gd name="connsiteX8" fmla="*/ 73804 w 1947428"/>
              <a:gd name="connsiteY8" fmla="*/ 493058 h 1281952"/>
              <a:gd name="connsiteX9" fmla="*/ 82769 w 1947428"/>
              <a:gd name="connsiteY9" fmla="*/ 528917 h 1281952"/>
              <a:gd name="connsiteX10" fmla="*/ 100698 w 1947428"/>
              <a:gd name="connsiteY10" fmla="*/ 582705 h 1281952"/>
              <a:gd name="connsiteX11" fmla="*/ 118628 w 1947428"/>
              <a:gd name="connsiteY11" fmla="*/ 636494 h 1281952"/>
              <a:gd name="connsiteX12" fmla="*/ 154487 w 1947428"/>
              <a:gd name="connsiteY12" fmla="*/ 690282 h 1281952"/>
              <a:gd name="connsiteX13" fmla="*/ 190345 w 1947428"/>
              <a:gd name="connsiteY13" fmla="*/ 744070 h 1281952"/>
              <a:gd name="connsiteX14" fmla="*/ 208275 w 1947428"/>
              <a:gd name="connsiteY14" fmla="*/ 762000 h 1281952"/>
              <a:gd name="connsiteX15" fmla="*/ 226204 w 1947428"/>
              <a:gd name="connsiteY15" fmla="*/ 788894 h 1281952"/>
              <a:gd name="connsiteX16" fmla="*/ 297922 w 1947428"/>
              <a:gd name="connsiteY16" fmla="*/ 860611 h 1281952"/>
              <a:gd name="connsiteX17" fmla="*/ 333781 w 1947428"/>
              <a:gd name="connsiteY17" fmla="*/ 896470 h 1281952"/>
              <a:gd name="connsiteX18" fmla="*/ 351710 w 1947428"/>
              <a:gd name="connsiteY18" fmla="*/ 914400 h 1281952"/>
              <a:gd name="connsiteX19" fmla="*/ 378604 w 1947428"/>
              <a:gd name="connsiteY19" fmla="*/ 932329 h 1281952"/>
              <a:gd name="connsiteX20" fmla="*/ 396534 w 1947428"/>
              <a:gd name="connsiteY20" fmla="*/ 959223 h 1281952"/>
              <a:gd name="connsiteX21" fmla="*/ 441357 w 1947428"/>
              <a:gd name="connsiteY21" fmla="*/ 995082 h 1281952"/>
              <a:gd name="connsiteX22" fmla="*/ 477216 w 1947428"/>
              <a:gd name="connsiteY22" fmla="*/ 1048870 h 1281952"/>
              <a:gd name="connsiteX23" fmla="*/ 531004 w 1947428"/>
              <a:gd name="connsiteY23" fmla="*/ 1084729 h 1281952"/>
              <a:gd name="connsiteX24" fmla="*/ 548934 w 1947428"/>
              <a:gd name="connsiteY24" fmla="*/ 1102658 h 1281952"/>
              <a:gd name="connsiteX25" fmla="*/ 575828 w 1947428"/>
              <a:gd name="connsiteY25" fmla="*/ 1111623 h 1281952"/>
              <a:gd name="connsiteX26" fmla="*/ 611687 w 1947428"/>
              <a:gd name="connsiteY26" fmla="*/ 1129552 h 1281952"/>
              <a:gd name="connsiteX27" fmla="*/ 665475 w 1947428"/>
              <a:gd name="connsiteY27" fmla="*/ 1147482 h 1281952"/>
              <a:gd name="connsiteX28" fmla="*/ 719263 w 1947428"/>
              <a:gd name="connsiteY28" fmla="*/ 1183341 h 1281952"/>
              <a:gd name="connsiteX29" fmla="*/ 755122 w 1947428"/>
              <a:gd name="connsiteY29" fmla="*/ 1201270 h 1281952"/>
              <a:gd name="connsiteX30" fmla="*/ 808910 w 1947428"/>
              <a:gd name="connsiteY30" fmla="*/ 1237129 h 1281952"/>
              <a:gd name="connsiteX31" fmla="*/ 835804 w 1947428"/>
              <a:gd name="connsiteY31" fmla="*/ 1255058 h 1281952"/>
              <a:gd name="connsiteX32" fmla="*/ 862698 w 1947428"/>
              <a:gd name="connsiteY32" fmla="*/ 1272988 h 1281952"/>
              <a:gd name="connsiteX33" fmla="*/ 889592 w 1947428"/>
              <a:gd name="connsiteY33" fmla="*/ 1281952 h 1281952"/>
              <a:gd name="connsiteX34" fmla="*/ 997169 w 1947428"/>
              <a:gd name="connsiteY34" fmla="*/ 1272988 h 1281952"/>
              <a:gd name="connsiteX35" fmla="*/ 1024063 w 1947428"/>
              <a:gd name="connsiteY35" fmla="*/ 1255058 h 1281952"/>
              <a:gd name="connsiteX36" fmla="*/ 1077851 w 1947428"/>
              <a:gd name="connsiteY36" fmla="*/ 1237129 h 1281952"/>
              <a:gd name="connsiteX37" fmla="*/ 1104745 w 1947428"/>
              <a:gd name="connsiteY37" fmla="*/ 1219200 h 1281952"/>
              <a:gd name="connsiteX38" fmla="*/ 1122675 w 1947428"/>
              <a:gd name="connsiteY38" fmla="*/ 1201270 h 1281952"/>
              <a:gd name="connsiteX39" fmla="*/ 1149569 w 1947428"/>
              <a:gd name="connsiteY39" fmla="*/ 1192305 h 1281952"/>
              <a:gd name="connsiteX40" fmla="*/ 1212322 w 1947428"/>
              <a:gd name="connsiteY40" fmla="*/ 1147482 h 1281952"/>
              <a:gd name="connsiteX41" fmla="*/ 1257145 w 1947428"/>
              <a:gd name="connsiteY41" fmla="*/ 1111623 h 1281952"/>
              <a:gd name="connsiteX42" fmla="*/ 1310934 w 1947428"/>
              <a:gd name="connsiteY42" fmla="*/ 1093694 h 1281952"/>
              <a:gd name="connsiteX43" fmla="*/ 1364722 w 1947428"/>
              <a:gd name="connsiteY43" fmla="*/ 1075764 h 1281952"/>
              <a:gd name="connsiteX44" fmla="*/ 1391616 w 1947428"/>
              <a:gd name="connsiteY44" fmla="*/ 1066800 h 1281952"/>
              <a:gd name="connsiteX45" fmla="*/ 1427475 w 1947428"/>
              <a:gd name="connsiteY45" fmla="*/ 1057835 h 1281952"/>
              <a:gd name="connsiteX46" fmla="*/ 1499192 w 1947428"/>
              <a:gd name="connsiteY46" fmla="*/ 1030941 h 1281952"/>
              <a:gd name="connsiteX47" fmla="*/ 1579875 w 1947428"/>
              <a:gd name="connsiteY47" fmla="*/ 977152 h 1281952"/>
              <a:gd name="connsiteX48" fmla="*/ 1606769 w 1947428"/>
              <a:gd name="connsiteY48" fmla="*/ 959223 h 1281952"/>
              <a:gd name="connsiteX49" fmla="*/ 1633663 w 1947428"/>
              <a:gd name="connsiteY49" fmla="*/ 932329 h 1281952"/>
              <a:gd name="connsiteX50" fmla="*/ 1687451 w 1947428"/>
              <a:gd name="connsiteY50" fmla="*/ 896470 h 1281952"/>
              <a:gd name="connsiteX51" fmla="*/ 1723310 w 1947428"/>
              <a:gd name="connsiteY51" fmla="*/ 842682 h 1281952"/>
              <a:gd name="connsiteX52" fmla="*/ 1741239 w 1947428"/>
              <a:gd name="connsiteY52" fmla="*/ 824752 h 1281952"/>
              <a:gd name="connsiteX53" fmla="*/ 1777098 w 1947428"/>
              <a:gd name="connsiteY53" fmla="*/ 770964 h 1281952"/>
              <a:gd name="connsiteX54" fmla="*/ 1795028 w 1947428"/>
              <a:gd name="connsiteY54" fmla="*/ 753035 h 1281952"/>
              <a:gd name="connsiteX55" fmla="*/ 1830887 w 1947428"/>
              <a:gd name="connsiteY55" fmla="*/ 699247 h 1281952"/>
              <a:gd name="connsiteX56" fmla="*/ 1875710 w 1947428"/>
              <a:gd name="connsiteY56" fmla="*/ 690282 h 1281952"/>
              <a:gd name="connsiteX57" fmla="*/ 1929498 w 1947428"/>
              <a:gd name="connsiteY57" fmla="*/ 645458 h 1281952"/>
              <a:gd name="connsiteX58" fmla="*/ 1947428 w 1947428"/>
              <a:gd name="connsiteY58" fmla="*/ 591670 h 1281952"/>
              <a:gd name="connsiteX59" fmla="*/ 1938463 w 1947428"/>
              <a:gd name="connsiteY59" fmla="*/ 510988 h 1281952"/>
              <a:gd name="connsiteX60" fmla="*/ 1920534 w 1947428"/>
              <a:gd name="connsiteY60" fmla="*/ 493058 h 1281952"/>
              <a:gd name="connsiteX61" fmla="*/ 1866745 w 1947428"/>
              <a:gd name="connsiteY61" fmla="*/ 466164 h 1281952"/>
              <a:gd name="connsiteX62" fmla="*/ 1812957 w 1947428"/>
              <a:gd name="connsiteY62" fmla="*/ 430305 h 1281952"/>
              <a:gd name="connsiteX63" fmla="*/ 1786063 w 1947428"/>
              <a:gd name="connsiteY63" fmla="*/ 412376 h 1281952"/>
              <a:gd name="connsiteX64" fmla="*/ 1732275 w 1947428"/>
              <a:gd name="connsiteY64" fmla="*/ 394447 h 1281952"/>
              <a:gd name="connsiteX65" fmla="*/ 1687451 w 1947428"/>
              <a:gd name="connsiteY65" fmla="*/ 367552 h 1281952"/>
              <a:gd name="connsiteX66" fmla="*/ 1624698 w 1947428"/>
              <a:gd name="connsiteY66" fmla="*/ 322729 h 1281952"/>
              <a:gd name="connsiteX67" fmla="*/ 1597804 w 1947428"/>
              <a:gd name="connsiteY67" fmla="*/ 304800 h 1281952"/>
              <a:gd name="connsiteX68" fmla="*/ 1561945 w 1947428"/>
              <a:gd name="connsiteY68" fmla="*/ 259976 h 1281952"/>
              <a:gd name="connsiteX69" fmla="*/ 1535051 w 1947428"/>
              <a:gd name="connsiteY69" fmla="*/ 242047 h 1281952"/>
              <a:gd name="connsiteX70" fmla="*/ 1525950 w 1947428"/>
              <a:gd name="connsiteY70" fmla="*/ 165928 h 1281952"/>
              <a:gd name="connsiteX71" fmla="*/ 1454369 w 1947428"/>
              <a:gd name="connsiteY71" fmla="*/ 161364 h 1281952"/>
              <a:gd name="connsiteX72" fmla="*/ 1427475 w 1947428"/>
              <a:gd name="connsiteY72" fmla="*/ 152400 h 1281952"/>
              <a:gd name="connsiteX73" fmla="*/ 1382651 w 1947428"/>
              <a:gd name="connsiteY73" fmla="*/ 125505 h 1281952"/>
              <a:gd name="connsiteX74" fmla="*/ 1355757 w 1947428"/>
              <a:gd name="connsiteY74" fmla="*/ 107576 h 1281952"/>
              <a:gd name="connsiteX75" fmla="*/ 1266110 w 1947428"/>
              <a:gd name="connsiteY75" fmla="*/ 80682 h 1281952"/>
              <a:gd name="connsiteX76" fmla="*/ 1239216 w 1947428"/>
              <a:gd name="connsiteY76" fmla="*/ 71717 h 1281952"/>
              <a:gd name="connsiteX77" fmla="*/ 1212322 w 1947428"/>
              <a:gd name="connsiteY77" fmla="*/ 53788 h 1281952"/>
              <a:gd name="connsiteX78" fmla="*/ 1158534 w 1947428"/>
              <a:gd name="connsiteY78" fmla="*/ 44823 h 1281952"/>
              <a:gd name="connsiteX79" fmla="*/ 1050957 w 1947428"/>
              <a:gd name="connsiteY79" fmla="*/ 26894 h 1281952"/>
              <a:gd name="connsiteX80" fmla="*/ 907522 w 1947428"/>
              <a:gd name="connsiteY80" fmla="*/ 17929 h 1281952"/>
              <a:gd name="connsiteX81" fmla="*/ 790981 w 1947428"/>
              <a:gd name="connsiteY81" fmla="*/ 0 h 1281952"/>
              <a:gd name="connsiteX82" fmla="*/ 557898 w 1947428"/>
              <a:gd name="connsiteY82" fmla="*/ 8964 h 1281952"/>
              <a:gd name="connsiteX83" fmla="*/ 432392 w 1947428"/>
              <a:gd name="connsiteY83" fmla="*/ 26894 h 1281952"/>
              <a:gd name="connsiteX84" fmla="*/ 378604 w 1947428"/>
              <a:gd name="connsiteY84" fmla="*/ 35858 h 1281952"/>
              <a:gd name="connsiteX85" fmla="*/ 342745 w 1947428"/>
              <a:gd name="connsiteY85" fmla="*/ 44823 h 1281952"/>
              <a:gd name="connsiteX86" fmla="*/ 262063 w 1947428"/>
              <a:gd name="connsiteY86" fmla="*/ 53788 h 1281952"/>
              <a:gd name="connsiteX87" fmla="*/ 181381 w 1947428"/>
              <a:gd name="connsiteY87" fmla="*/ 80682 h 1281952"/>
              <a:gd name="connsiteX88" fmla="*/ 154487 w 1947428"/>
              <a:gd name="connsiteY88" fmla="*/ 89647 h 1281952"/>
              <a:gd name="connsiteX89" fmla="*/ 127592 w 1947428"/>
              <a:gd name="connsiteY89" fmla="*/ 98611 h 1281952"/>
              <a:gd name="connsiteX90" fmla="*/ 82769 w 1947428"/>
              <a:gd name="connsiteY90" fmla="*/ 134470 h 1281952"/>
              <a:gd name="connsiteX91" fmla="*/ 91734 w 1947428"/>
              <a:gd name="connsiteY91" fmla="*/ 143435 h 1281952"/>
              <a:gd name="connsiteX0" fmla="*/ 91734 w 1947428"/>
              <a:gd name="connsiteY0" fmla="*/ 143435 h 1281952"/>
              <a:gd name="connsiteX1" fmla="*/ 64839 w 1947428"/>
              <a:gd name="connsiteY1" fmla="*/ 161364 h 1281952"/>
              <a:gd name="connsiteX2" fmla="*/ 20016 w 1947428"/>
              <a:gd name="connsiteY2" fmla="*/ 197223 h 1281952"/>
              <a:gd name="connsiteX3" fmla="*/ 2087 w 1947428"/>
              <a:gd name="connsiteY3" fmla="*/ 251011 h 1281952"/>
              <a:gd name="connsiteX4" fmla="*/ 11051 w 1947428"/>
              <a:gd name="connsiteY4" fmla="*/ 331694 h 1281952"/>
              <a:gd name="connsiteX5" fmla="*/ 37945 w 1947428"/>
              <a:gd name="connsiteY5" fmla="*/ 385482 h 1281952"/>
              <a:gd name="connsiteX6" fmla="*/ 55875 w 1947428"/>
              <a:gd name="connsiteY6" fmla="*/ 439270 h 1281952"/>
              <a:gd name="connsiteX7" fmla="*/ 64839 w 1947428"/>
              <a:gd name="connsiteY7" fmla="*/ 466164 h 1281952"/>
              <a:gd name="connsiteX8" fmla="*/ 73804 w 1947428"/>
              <a:gd name="connsiteY8" fmla="*/ 493058 h 1281952"/>
              <a:gd name="connsiteX9" fmla="*/ 82769 w 1947428"/>
              <a:gd name="connsiteY9" fmla="*/ 528917 h 1281952"/>
              <a:gd name="connsiteX10" fmla="*/ 100698 w 1947428"/>
              <a:gd name="connsiteY10" fmla="*/ 582705 h 1281952"/>
              <a:gd name="connsiteX11" fmla="*/ 118628 w 1947428"/>
              <a:gd name="connsiteY11" fmla="*/ 636494 h 1281952"/>
              <a:gd name="connsiteX12" fmla="*/ 154487 w 1947428"/>
              <a:gd name="connsiteY12" fmla="*/ 690282 h 1281952"/>
              <a:gd name="connsiteX13" fmla="*/ 190345 w 1947428"/>
              <a:gd name="connsiteY13" fmla="*/ 744070 h 1281952"/>
              <a:gd name="connsiteX14" fmla="*/ 208275 w 1947428"/>
              <a:gd name="connsiteY14" fmla="*/ 762000 h 1281952"/>
              <a:gd name="connsiteX15" fmla="*/ 226204 w 1947428"/>
              <a:gd name="connsiteY15" fmla="*/ 788894 h 1281952"/>
              <a:gd name="connsiteX16" fmla="*/ 297922 w 1947428"/>
              <a:gd name="connsiteY16" fmla="*/ 860611 h 1281952"/>
              <a:gd name="connsiteX17" fmla="*/ 333781 w 1947428"/>
              <a:gd name="connsiteY17" fmla="*/ 896470 h 1281952"/>
              <a:gd name="connsiteX18" fmla="*/ 351710 w 1947428"/>
              <a:gd name="connsiteY18" fmla="*/ 914400 h 1281952"/>
              <a:gd name="connsiteX19" fmla="*/ 378604 w 1947428"/>
              <a:gd name="connsiteY19" fmla="*/ 932329 h 1281952"/>
              <a:gd name="connsiteX20" fmla="*/ 396534 w 1947428"/>
              <a:gd name="connsiteY20" fmla="*/ 959223 h 1281952"/>
              <a:gd name="connsiteX21" fmla="*/ 441357 w 1947428"/>
              <a:gd name="connsiteY21" fmla="*/ 995082 h 1281952"/>
              <a:gd name="connsiteX22" fmla="*/ 477216 w 1947428"/>
              <a:gd name="connsiteY22" fmla="*/ 1048870 h 1281952"/>
              <a:gd name="connsiteX23" fmla="*/ 531004 w 1947428"/>
              <a:gd name="connsiteY23" fmla="*/ 1084729 h 1281952"/>
              <a:gd name="connsiteX24" fmla="*/ 548934 w 1947428"/>
              <a:gd name="connsiteY24" fmla="*/ 1102658 h 1281952"/>
              <a:gd name="connsiteX25" fmla="*/ 575828 w 1947428"/>
              <a:gd name="connsiteY25" fmla="*/ 1111623 h 1281952"/>
              <a:gd name="connsiteX26" fmla="*/ 611687 w 1947428"/>
              <a:gd name="connsiteY26" fmla="*/ 1129552 h 1281952"/>
              <a:gd name="connsiteX27" fmla="*/ 665475 w 1947428"/>
              <a:gd name="connsiteY27" fmla="*/ 1147482 h 1281952"/>
              <a:gd name="connsiteX28" fmla="*/ 719263 w 1947428"/>
              <a:gd name="connsiteY28" fmla="*/ 1183341 h 1281952"/>
              <a:gd name="connsiteX29" fmla="*/ 755122 w 1947428"/>
              <a:gd name="connsiteY29" fmla="*/ 1201270 h 1281952"/>
              <a:gd name="connsiteX30" fmla="*/ 808910 w 1947428"/>
              <a:gd name="connsiteY30" fmla="*/ 1237129 h 1281952"/>
              <a:gd name="connsiteX31" fmla="*/ 835804 w 1947428"/>
              <a:gd name="connsiteY31" fmla="*/ 1255058 h 1281952"/>
              <a:gd name="connsiteX32" fmla="*/ 862698 w 1947428"/>
              <a:gd name="connsiteY32" fmla="*/ 1272988 h 1281952"/>
              <a:gd name="connsiteX33" fmla="*/ 889592 w 1947428"/>
              <a:gd name="connsiteY33" fmla="*/ 1281952 h 1281952"/>
              <a:gd name="connsiteX34" fmla="*/ 997169 w 1947428"/>
              <a:gd name="connsiteY34" fmla="*/ 1272988 h 1281952"/>
              <a:gd name="connsiteX35" fmla="*/ 1024063 w 1947428"/>
              <a:gd name="connsiteY35" fmla="*/ 1255058 h 1281952"/>
              <a:gd name="connsiteX36" fmla="*/ 1077851 w 1947428"/>
              <a:gd name="connsiteY36" fmla="*/ 1237129 h 1281952"/>
              <a:gd name="connsiteX37" fmla="*/ 1104745 w 1947428"/>
              <a:gd name="connsiteY37" fmla="*/ 1219200 h 1281952"/>
              <a:gd name="connsiteX38" fmla="*/ 1122675 w 1947428"/>
              <a:gd name="connsiteY38" fmla="*/ 1201270 h 1281952"/>
              <a:gd name="connsiteX39" fmla="*/ 1149569 w 1947428"/>
              <a:gd name="connsiteY39" fmla="*/ 1192305 h 1281952"/>
              <a:gd name="connsiteX40" fmla="*/ 1212322 w 1947428"/>
              <a:gd name="connsiteY40" fmla="*/ 1147482 h 1281952"/>
              <a:gd name="connsiteX41" fmla="*/ 1257145 w 1947428"/>
              <a:gd name="connsiteY41" fmla="*/ 1111623 h 1281952"/>
              <a:gd name="connsiteX42" fmla="*/ 1310934 w 1947428"/>
              <a:gd name="connsiteY42" fmla="*/ 1093694 h 1281952"/>
              <a:gd name="connsiteX43" fmla="*/ 1364722 w 1947428"/>
              <a:gd name="connsiteY43" fmla="*/ 1075764 h 1281952"/>
              <a:gd name="connsiteX44" fmla="*/ 1391616 w 1947428"/>
              <a:gd name="connsiteY44" fmla="*/ 1066800 h 1281952"/>
              <a:gd name="connsiteX45" fmla="*/ 1427475 w 1947428"/>
              <a:gd name="connsiteY45" fmla="*/ 1057835 h 1281952"/>
              <a:gd name="connsiteX46" fmla="*/ 1499192 w 1947428"/>
              <a:gd name="connsiteY46" fmla="*/ 1030941 h 1281952"/>
              <a:gd name="connsiteX47" fmla="*/ 1579875 w 1947428"/>
              <a:gd name="connsiteY47" fmla="*/ 977152 h 1281952"/>
              <a:gd name="connsiteX48" fmla="*/ 1606769 w 1947428"/>
              <a:gd name="connsiteY48" fmla="*/ 959223 h 1281952"/>
              <a:gd name="connsiteX49" fmla="*/ 1633663 w 1947428"/>
              <a:gd name="connsiteY49" fmla="*/ 932329 h 1281952"/>
              <a:gd name="connsiteX50" fmla="*/ 1687451 w 1947428"/>
              <a:gd name="connsiteY50" fmla="*/ 896470 h 1281952"/>
              <a:gd name="connsiteX51" fmla="*/ 1723310 w 1947428"/>
              <a:gd name="connsiteY51" fmla="*/ 842682 h 1281952"/>
              <a:gd name="connsiteX52" fmla="*/ 1741239 w 1947428"/>
              <a:gd name="connsiteY52" fmla="*/ 824752 h 1281952"/>
              <a:gd name="connsiteX53" fmla="*/ 1777098 w 1947428"/>
              <a:gd name="connsiteY53" fmla="*/ 770964 h 1281952"/>
              <a:gd name="connsiteX54" fmla="*/ 1795028 w 1947428"/>
              <a:gd name="connsiteY54" fmla="*/ 753035 h 1281952"/>
              <a:gd name="connsiteX55" fmla="*/ 1830887 w 1947428"/>
              <a:gd name="connsiteY55" fmla="*/ 699247 h 1281952"/>
              <a:gd name="connsiteX56" fmla="*/ 1875710 w 1947428"/>
              <a:gd name="connsiteY56" fmla="*/ 690282 h 1281952"/>
              <a:gd name="connsiteX57" fmla="*/ 1929498 w 1947428"/>
              <a:gd name="connsiteY57" fmla="*/ 645458 h 1281952"/>
              <a:gd name="connsiteX58" fmla="*/ 1947428 w 1947428"/>
              <a:gd name="connsiteY58" fmla="*/ 591670 h 1281952"/>
              <a:gd name="connsiteX59" fmla="*/ 1938463 w 1947428"/>
              <a:gd name="connsiteY59" fmla="*/ 510988 h 1281952"/>
              <a:gd name="connsiteX60" fmla="*/ 1920534 w 1947428"/>
              <a:gd name="connsiteY60" fmla="*/ 493058 h 1281952"/>
              <a:gd name="connsiteX61" fmla="*/ 1866745 w 1947428"/>
              <a:gd name="connsiteY61" fmla="*/ 466164 h 1281952"/>
              <a:gd name="connsiteX62" fmla="*/ 1812957 w 1947428"/>
              <a:gd name="connsiteY62" fmla="*/ 430305 h 1281952"/>
              <a:gd name="connsiteX63" fmla="*/ 1786063 w 1947428"/>
              <a:gd name="connsiteY63" fmla="*/ 412376 h 1281952"/>
              <a:gd name="connsiteX64" fmla="*/ 1732275 w 1947428"/>
              <a:gd name="connsiteY64" fmla="*/ 394447 h 1281952"/>
              <a:gd name="connsiteX65" fmla="*/ 1687451 w 1947428"/>
              <a:gd name="connsiteY65" fmla="*/ 367552 h 1281952"/>
              <a:gd name="connsiteX66" fmla="*/ 1624698 w 1947428"/>
              <a:gd name="connsiteY66" fmla="*/ 322729 h 1281952"/>
              <a:gd name="connsiteX67" fmla="*/ 1597804 w 1947428"/>
              <a:gd name="connsiteY67" fmla="*/ 304800 h 1281952"/>
              <a:gd name="connsiteX68" fmla="*/ 1561945 w 1947428"/>
              <a:gd name="connsiteY68" fmla="*/ 259976 h 1281952"/>
              <a:gd name="connsiteX69" fmla="*/ 1535051 w 1947428"/>
              <a:gd name="connsiteY69" fmla="*/ 242047 h 1281952"/>
              <a:gd name="connsiteX70" fmla="*/ 1525950 w 1947428"/>
              <a:gd name="connsiteY70" fmla="*/ 165928 h 1281952"/>
              <a:gd name="connsiteX71" fmla="*/ 1466882 w 1947428"/>
              <a:gd name="connsiteY71" fmla="*/ 131591 h 1281952"/>
              <a:gd name="connsiteX72" fmla="*/ 1427475 w 1947428"/>
              <a:gd name="connsiteY72" fmla="*/ 152400 h 1281952"/>
              <a:gd name="connsiteX73" fmla="*/ 1382651 w 1947428"/>
              <a:gd name="connsiteY73" fmla="*/ 125505 h 1281952"/>
              <a:gd name="connsiteX74" fmla="*/ 1355757 w 1947428"/>
              <a:gd name="connsiteY74" fmla="*/ 107576 h 1281952"/>
              <a:gd name="connsiteX75" fmla="*/ 1266110 w 1947428"/>
              <a:gd name="connsiteY75" fmla="*/ 80682 h 1281952"/>
              <a:gd name="connsiteX76" fmla="*/ 1239216 w 1947428"/>
              <a:gd name="connsiteY76" fmla="*/ 71717 h 1281952"/>
              <a:gd name="connsiteX77" fmla="*/ 1212322 w 1947428"/>
              <a:gd name="connsiteY77" fmla="*/ 53788 h 1281952"/>
              <a:gd name="connsiteX78" fmla="*/ 1158534 w 1947428"/>
              <a:gd name="connsiteY78" fmla="*/ 44823 h 1281952"/>
              <a:gd name="connsiteX79" fmla="*/ 1050957 w 1947428"/>
              <a:gd name="connsiteY79" fmla="*/ 26894 h 1281952"/>
              <a:gd name="connsiteX80" fmla="*/ 907522 w 1947428"/>
              <a:gd name="connsiteY80" fmla="*/ 17929 h 1281952"/>
              <a:gd name="connsiteX81" fmla="*/ 790981 w 1947428"/>
              <a:gd name="connsiteY81" fmla="*/ 0 h 1281952"/>
              <a:gd name="connsiteX82" fmla="*/ 557898 w 1947428"/>
              <a:gd name="connsiteY82" fmla="*/ 8964 h 1281952"/>
              <a:gd name="connsiteX83" fmla="*/ 432392 w 1947428"/>
              <a:gd name="connsiteY83" fmla="*/ 26894 h 1281952"/>
              <a:gd name="connsiteX84" fmla="*/ 378604 w 1947428"/>
              <a:gd name="connsiteY84" fmla="*/ 35858 h 1281952"/>
              <a:gd name="connsiteX85" fmla="*/ 342745 w 1947428"/>
              <a:gd name="connsiteY85" fmla="*/ 44823 h 1281952"/>
              <a:gd name="connsiteX86" fmla="*/ 262063 w 1947428"/>
              <a:gd name="connsiteY86" fmla="*/ 53788 h 1281952"/>
              <a:gd name="connsiteX87" fmla="*/ 181381 w 1947428"/>
              <a:gd name="connsiteY87" fmla="*/ 80682 h 1281952"/>
              <a:gd name="connsiteX88" fmla="*/ 154487 w 1947428"/>
              <a:gd name="connsiteY88" fmla="*/ 89647 h 1281952"/>
              <a:gd name="connsiteX89" fmla="*/ 127592 w 1947428"/>
              <a:gd name="connsiteY89" fmla="*/ 98611 h 1281952"/>
              <a:gd name="connsiteX90" fmla="*/ 82769 w 1947428"/>
              <a:gd name="connsiteY90" fmla="*/ 134470 h 1281952"/>
              <a:gd name="connsiteX91" fmla="*/ 91734 w 1947428"/>
              <a:gd name="connsiteY91" fmla="*/ 143435 h 1281952"/>
              <a:gd name="connsiteX0" fmla="*/ 91734 w 1947428"/>
              <a:gd name="connsiteY0" fmla="*/ 143435 h 1281952"/>
              <a:gd name="connsiteX1" fmla="*/ 64839 w 1947428"/>
              <a:gd name="connsiteY1" fmla="*/ 161364 h 1281952"/>
              <a:gd name="connsiteX2" fmla="*/ 20016 w 1947428"/>
              <a:gd name="connsiteY2" fmla="*/ 197223 h 1281952"/>
              <a:gd name="connsiteX3" fmla="*/ 2087 w 1947428"/>
              <a:gd name="connsiteY3" fmla="*/ 251011 h 1281952"/>
              <a:gd name="connsiteX4" fmla="*/ 11051 w 1947428"/>
              <a:gd name="connsiteY4" fmla="*/ 331694 h 1281952"/>
              <a:gd name="connsiteX5" fmla="*/ 37945 w 1947428"/>
              <a:gd name="connsiteY5" fmla="*/ 385482 h 1281952"/>
              <a:gd name="connsiteX6" fmla="*/ 55875 w 1947428"/>
              <a:gd name="connsiteY6" fmla="*/ 439270 h 1281952"/>
              <a:gd name="connsiteX7" fmla="*/ 64839 w 1947428"/>
              <a:gd name="connsiteY7" fmla="*/ 466164 h 1281952"/>
              <a:gd name="connsiteX8" fmla="*/ 73804 w 1947428"/>
              <a:gd name="connsiteY8" fmla="*/ 493058 h 1281952"/>
              <a:gd name="connsiteX9" fmla="*/ 82769 w 1947428"/>
              <a:gd name="connsiteY9" fmla="*/ 528917 h 1281952"/>
              <a:gd name="connsiteX10" fmla="*/ 100698 w 1947428"/>
              <a:gd name="connsiteY10" fmla="*/ 582705 h 1281952"/>
              <a:gd name="connsiteX11" fmla="*/ 118628 w 1947428"/>
              <a:gd name="connsiteY11" fmla="*/ 636494 h 1281952"/>
              <a:gd name="connsiteX12" fmla="*/ 154487 w 1947428"/>
              <a:gd name="connsiteY12" fmla="*/ 690282 h 1281952"/>
              <a:gd name="connsiteX13" fmla="*/ 190345 w 1947428"/>
              <a:gd name="connsiteY13" fmla="*/ 744070 h 1281952"/>
              <a:gd name="connsiteX14" fmla="*/ 208275 w 1947428"/>
              <a:gd name="connsiteY14" fmla="*/ 762000 h 1281952"/>
              <a:gd name="connsiteX15" fmla="*/ 226204 w 1947428"/>
              <a:gd name="connsiteY15" fmla="*/ 788894 h 1281952"/>
              <a:gd name="connsiteX16" fmla="*/ 297922 w 1947428"/>
              <a:gd name="connsiteY16" fmla="*/ 860611 h 1281952"/>
              <a:gd name="connsiteX17" fmla="*/ 333781 w 1947428"/>
              <a:gd name="connsiteY17" fmla="*/ 896470 h 1281952"/>
              <a:gd name="connsiteX18" fmla="*/ 351710 w 1947428"/>
              <a:gd name="connsiteY18" fmla="*/ 914400 h 1281952"/>
              <a:gd name="connsiteX19" fmla="*/ 378604 w 1947428"/>
              <a:gd name="connsiteY19" fmla="*/ 932329 h 1281952"/>
              <a:gd name="connsiteX20" fmla="*/ 396534 w 1947428"/>
              <a:gd name="connsiteY20" fmla="*/ 959223 h 1281952"/>
              <a:gd name="connsiteX21" fmla="*/ 441357 w 1947428"/>
              <a:gd name="connsiteY21" fmla="*/ 995082 h 1281952"/>
              <a:gd name="connsiteX22" fmla="*/ 477216 w 1947428"/>
              <a:gd name="connsiteY22" fmla="*/ 1048870 h 1281952"/>
              <a:gd name="connsiteX23" fmla="*/ 531004 w 1947428"/>
              <a:gd name="connsiteY23" fmla="*/ 1084729 h 1281952"/>
              <a:gd name="connsiteX24" fmla="*/ 548934 w 1947428"/>
              <a:gd name="connsiteY24" fmla="*/ 1102658 h 1281952"/>
              <a:gd name="connsiteX25" fmla="*/ 575828 w 1947428"/>
              <a:gd name="connsiteY25" fmla="*/ 1111623 h 1281952"/>
              <a:gd name="connsiteX26" fmla="*/ 611687 w 1947428"/>
              <a:gd name="connsiteY26" fmla="*/ 1129552 h 1281952"/>
              <a:gd name="connsiteX27" fmla="*/ 665475 w 1947428"/>
              <a:gd name="connsiteY27" fmla="*/ 1147482 h 1281952"/>
              <a:gd name="connsiteX28" fmla="*/ 719263 w 1947428"/>
              <a:gd name="connsiteY28" fmla="*/ 1183341 h 1281952"/>
              <a:gd name="connsiteX29" fmla="*/ 755122 w 1947428"/>
              <a:gd name="connsiteY29" fmla="*/ 1201270 h 1281952"/>
              <a:gd name="connsiteX30" fmla="*/ 808910 w 1947428"/>
              <a:gd name="connsiteY30" fmla="*/ 1237129 h 1281952"/>
              <a:gd name="connsiteX31" fmla="*/ 835804 w 1947428"/>
              <a:gd name="connsiteY31" fmla="*/ 1255058 h 1281952"/>
              <a:gd name="connsiteX32" fmla="*/ 862698 w 1947428"/>
              <a:gd name="connsiteY32" fmla="*/ 1272988 h 1281952"/>
              <a:gd name="connsiteX33" fmla="*/ 889592 w 1947428"/>
              <a:gd name="connsiteY33" fmla="*/ 1281952 h 1281952"/>
              <a:gd name="connsiteX34" fmla="*/ 997169 w 1947428"/>
              <a:gd name="connsiteY34" fmla="*/ 1272988 h 1281952"/>
              <a:gd name="connsiteX35" fmla="*/ 1024063 w 1947428"/>
              <a:gd name="connsiteY35" fmla="*/ 1255058 h 1281952"/>
              <a:gd name="connsiteX36" fmla="*/ 1077851 w 1947428"/>
              <a:gd name="connsiteY36" fmla="*/ 1237129 h 1281952"/>
              <a:gd name="connsiteX37" fmla="*/ 1104745 w 1947428"/>
              <a:gd name="connsiteY37" fmla="*/ 1219200 h 1281952"/>
              <a:gd name="connsiteX38" fmla="*/ 1122675 w 1947428"/>
              <a:gd name="connsiteY38" fmla="*/ 1201270 h 1281952"/>
              <a:gd name="connsiteX39" fmla="*/ 1149569 w 1947428"/>
              <a:gd name="connsiteY39" fmla="*/ 1192305 h 1281952"/>
              <a:gd name="connsiteX40" fmla="*/ 1212322 w 1947428"/>
              <a:gd name="connsiteY40" fmla="*/ 1147482 h 1281952"/>
              <a:gd name="connsiteX41" fmla="*/ 1257145 w 1947428"/>
              <a:gd name="connsiteY41" fmla="*/ 1111623 h 1281952"/>
              <a:gd name="connsiteX42" fmla="*/ 1310934 w 1947428"/>
              <a:gd name="connsiteY42" fmla="*/ 1093694 h 1281952"/>
              <a:gd name="connsiteX43" fmla="*/ 1364722 w 1947428"/>
              <a:gd name="connsiteY43" fmla="*/ 1075764 h 1281952"/>
              <a:gd name="connsiteX44" fmla="*/ 1391616 w 1947428"/>
              <a:gd name="connsiteY44" fmla="*/ 1066800 h 1281952"/>
              <a:gd name="connsiteX45" fmla="*/ 1427475 w 1947428"/>
              <a:gd name="connsiteY45" fmla="*/ 1057835 h 1281952"/>
              <a:gd name="connsiteX46" fmla="*/ 1499192 w 1947428"/>
              <a:gd name="connsiteY46" fmla="*/ 1030941 h 1281952"/>
              <a:gd name="connsiteX47" fmla="*/ 1579875 w 1947428"/>
              <a:gd name="connsiteY47" fmla="*/ 977152 h 1281952"/>
              <a:gd name="connsiteX48" fmla="*/ 1606769 w 1947428"/>
              <a:gd name="connsiteY48" fmla="*/ 959223 h 1281952"/>
              <a:gd name="connsiteX49" fmla="*/ 1633663 w 1947428"/>
              <a:gd name="connsiteY49" fmla="*/ 932329 h 1281952"/>
              <a:gd name="connsiteX50" fmla="*/ 1687451 w 1947428"/>
              <a:gd name="connsiteY50" fmla="*/ 896470 h 1281952"/>
              <a:gd name="connsiteX51" fmla="*/ 1723310 w 1947428"/>
              <a:gd name="connsiteY51" fmla="*/ 842682 h 1281952"/>
              <a:gd name="connsiteX52" fmla="*/ 1741239 w 1947428"/>
              <a:gd name="connsiteY52" fmla="*/ 824752 h 1281952"/>
              <a:gd name="connsiteX53" fmla="*/ 1777098 w 1947428"/>
              <a:gd name="connsiteY53" fmla="*/ 770964 h 1281952"/>
              <a:gd name="connsiteX54" fmla="*/ 1795028 w 1947428"/>
              <a:gd name="connsiteY54" fmla="*/ 753035 h 1281952"/>
              <a:gd name="connsiteX55" fmla="*/ 1830887 w 1947428"/>
              <a:gd name="connsiteY55" fmla="*/ 699247 h 1281952"/>
              <a:gd name="connsiteX56" fmla="*/ 1875710 w 1947428"/>
              <a:gd name="connsiteY56" fmla="*/ 690282 h 1281952"/>
              <a:gd name="connsiteX57" fmla="*/ 1929498 w 1947428"/>
              <a:gd name="connsiteY57" fmla="*/ 645458 h 1281952"/>
              <a:gd name="connsiteX58" fmla="*/ 1947428 w 1947428"/>
              <a:gd name="connsiteY58" fmla="*/ 591670 h 1281952"/>
              <a:gd name="connsiteX59" fmla="*/ 1938463 w 1947428"/>
              <a:gd name="connsiteY59" fmla="*/ 510988 h 1281952"/>
              <a:gd name="connsiteX60" fmla="*/ 1920534 w 1947428"/>
              <a:gd name="connsiteY60" fmla="*/ 493058 h 1281952"/>
              <a:gd name="connsiteX61" fmla="*/ 1866745 w 1947428"/>
              <a:gd name="connsiteY61" fmla="*/ 466164 h 1281952"/>
              <a:gd name="connsiteX62" fmla="*/ 1812957 w 1947428"/>
              <a:gd name="connsiteY62" fmla="*/ 430305 h 1281952"/>
              <a:gd name="connsiteX63" fmla="*/ 1786063 w 1947428"/>
              <a:gd name="connsiteY63" fmla="*/ 412376 h 1281952"/>
              <a:gd name="connsiteX64" fmla="*/ 1732275 w 1947428"/>
              <a:gd name="connsiteY64" fmla="*/ 394447 h 1281952"/>
              <a:gd name="connsiteX65" fmla="*/ 1687451 w 1947428"/>
              <a:gd name="connsiteY65" fmla="*/ 367552 h 1281952"/>
              <a:gd name="connsiteX66" fmla="*/ 1624698 w 1947428"/>
              <a:gd name="connsiteY66" fmla="*/ 322729 h 1281952"/>
              <a:gd name="connsiteX67" fmla="*/ 1597804 w 1947428"/>
              <a:gd name="connsiteY67" fmla="*/ 304800 h 1281952"/>
              <a:gd name="connsiteX68" fmla="*/ 1561945 w 1947428"/>
              <a:gd name="connsiteY68" fmla="*/ 259976 h 1281952"/>
              <a:gd name="connsiteX69" fmla="*/ 1535051 w 1947428"/>
              <a:gd name="connsiteY69" fmla="*/ 242047 h 1281952"/>
              <a:gd name="connsiteX70" fmla="*/ 1525950 w 1947428"/>
              <a:gd name="connsiteY70" fmla="*/ 165928 h 1281952"/>
              <a:gd name="connsiteX71" fmla="*/ 1466882 w 1947428"/>
              <a:gd name="connsiteY71" fmla="*/ 131591 h 1281952"/>
              <a:gd name="connsiteX72" fmla="*/ 1429263 w 1947428"/>
              <a:gd name="connsiteY72" fmla="*/ 122626 h 1281952"/>
              <a:gd name="connsiteX73" fmla="*/ 1382651 w 1947428"/>
              <a:gd name="connsiteY73" fmla="*/ 125505 h 1281952"/>
              <a:gd name="connsiteX74" fmla="*/ 1355757 w 1947428"/>
              <a:gd name="connsiteY74" fmla="*/ 107576 h 1281952"/>
              <a:gd name="connsiteX75" fmla="*/ 1266110 w 1947428"/>
              <a:gd name="connsiteY75" fmla="*/ 80682 h 1281952"/>
              <a:gd name="connsiteX76" fmla="*/ 1239216 w 1947428"/>
              <a:gd name="connsiteY76" fmla="*/ 71717 h 1281952"/>
              <a:gd name="connsiteX77" fmla="*/ 1212322 w 1947428"/>
              <a:gd name="connsiteY77" fmla="*/ 53788 h 1281952"/>
              <a:gd name="connsiteX78" fmla="*/ 1158534 w 1947428"/>
              <a:gd name="connsiteY78" fmla="*/ 44823 h 1281952"/>
              <a:gd name="connsiteX79" fmla="*/ 1050957 w 1947428"/>
              <a:gd name="connsiteY79" fmla="*/ 26894 h 1281952"/>
              <a:gd name="connsiteX80" fmla="*/ 907522 w 1947428"/>
              <a:gd name="connsiteY80" fmla="*/ 17929 h 1281952"/>
              <a:gd name="connsiteX81" fmla="*/ 790981 w 1947428"/>
              <a:gd name="connsiteY81" fmla="*/ 0 h 1281952"/>
              <a:gd name="connsiteX82" fmla="*/ 557898 w 1947428"/>
              <a:gd name="connsiteY82" fmla="*/ 8964 h 1281952"/>
              <a:gd name="connsiteX83" fmla="*/ 432392 w 1947428"/>
              <a:gd name="connsiteY83" fmla="*/ 26894 h 1281952"/>
              <a:gd name="connsiteX84" fmla="*/ 378604 w 1947428"/>
              <a:gd name="connsiteY84" fmla="*/ 35858 h 1281952"/>
              <a:gd name="connsiteX85" fmla="*/ 342745 w 1947428"/>
              <a:gd name="connsiteY85" fmla="*/ 44823 h 1281952"/>
              <a:gd name="connsiteX86" fmla="*/ 262063 w 1947428"/>
              <a:gd name="connsiteY86" fmla="*/ 53788 h 1281952"/>
              <a:gd name="connsiteX87" fmla="*/ 181381 w 1947428"/>
              <a:gd name="connsiteY87" fmla="*/ 80682 h 1281952"/>
              <a:gd name="connsiteX88" fmla="*/ 154487 w 1947428"/>
              <a:gd name="connsiteY88" fmla="*/ 89647 h 1281952"/>
              <a:gd name="connsiteX89" fmla="*/ 127592 w 1947428"/>
              <a:gd name="connsiteY89" fmla="*/ 98611 h 1281952"/>
              <a:gd name="connsiteX90" fmla="*/ 82769 w 1947428"/>
              <a:gd name="connsiteY90" fmla="*/ 134470 h 1281952"/>
              <a:gd name="connsiteX91" fmla="*/ 91734 w 1947428"/>
              <a:gd name="connsiteY91" fmla="*/ 143435 h 1281952"/>
              <a:gd name="connsiteX0" fmla="*/ 91734 w 1947428"/>
              <a:gd name="connsiteY0" fmla="*/ 143435 h 1281952"/>
              <a:gd name="connsiteX1" fmla="*/ 64839 w 1947428"/>
              <a:gd name="connsiteY1" fmla="*/ 161364 h 1281952"/>
              <a:gd name="connsiteX2" fmla="*/ 20016 w 1947428"/>
              <a:gd name="connsiteY2" fmla="*/ 197223 h 1281952"/>
              <a:gd name="connsiteX3" fmla="*/ 2087 w 1947428"/>
              <a:gd name="connsiteY3" fmla="*/ 251011 h 1281952"/>
              <a:gd name="connsiteX4" fmla="*/ 11051 w 1947428"/>
              <a:gd name="connsiteY4" fmla="*/ 331694 h 1281952"/>
              <a:gd name="connsiteX5" fmla="*/ 37945 w 1947428"/>
              <a:gd name="connsiteY5" fmla="*/ 385482 h 1281952"/>
              <a:gd name="connsiteX6" fmla="*/ 55875 w 1947428"/>
              <a:gd name="connsiteY6" fmla="*/ 439270 h 1281952"/>
              <a:gd name="connsiteX7" fmla="*/ 64839 w 1947428"/>
              <a:gd name="connsiteY7" fmla="*/ 466164 h 1281952"/>
              <a:gd name="connsiteX8" fmla="*/ 73804 w 1947428"/>
              <a:gd name="connsiteY8" fmla="*/ 493058 h 1281952"/>
              <a:gd name="connsiteX9" fmla="*/ 82769 w 1947428"/>
              <a:gd name="connsiteY9" fmla="*/ 528917 h 1281952"/>
              <a:gd name="connsiteX10" fmla="*/ 100698 w 1947428"/>
              <a:gd name="connsiteY10" fmla="*/ 582705 h 1281952"/>
              <a:gd name="connsiteX11" fmla="*/ 118628 w 1947428"/>
              <a:gd name="connsiteY11" fmla="*/ 636494 h 1281952"/>
              <a:gd name="connsiteX12" fmla="*/ 154487 w 1947428"/>
              <a:gd name="connsiteY12" fmla="*/ 690282 h 1281952"/>
              <a:gd name="connsiteX13" fmla="*/ 190345 w 1947428"/>
              <a:gd name="connsiteY13" fmla="*/ 744070 h 1281952"/>
              <a:gd name="connsiteX14" fmla="*/ 208275 w 1947428"/>
              <a:gd name="connsiteY14" fmla="*/ 762000 h 1281952"/>
              <a:gd name="connsiteX15" fmla="*/ 226204 w 1947428"/>
              <a:gd name="connsiteY15" fmla="*/ 788894 h 1281952"/>
              <a:gd name="connsiteX16" fmla="*/ 297922 w 1947428"/>
              <a:gd name="connsiteY16" fmla="*/ 860611 h 1281952"/>
              <a:gd name="connsiteX17" fmla="*/ 333781 w 1947428"/>
              <a:gd name="connsiteY17" fmla="*/ 896470 h 1281952"/>
              <a:gd name="connsiteX18" fmla="*/ 351710 w 1947428"/>
              <a:gd name="connsiteY18" fmla="*/ 914400 h 1281952"/>
              <a:gd name="connsiteX19" fmla="*/ 378604 w 1947428"/>
              <a:gd name="connsiteY19" fmla="*/ 932329 h 1281952"/>
              <a:gd name="connsiteX20" fmla="*/ 396534 w 1947428"/>
              <a:gd name="connsiteY20" fmla="*/ 959223 h 1281952"/>
              <a:gd name="connsiteX21" fmla="*/ 441357 w 1947428"/>
              <a:gd name="connsiteY21" fmla="*/ 995082 h 1281952"/>
              <a:gd name="connsiteX22" fmla="*/ 477216 w 1947428"/>
              <a:gd name="connsiteY22" fmla="*/ 1048870 h 1281952"/>
              <a:gd name="connsiteX23" fmla="*/ 531004 w 1947428"/>
              <a:gd name="connsiteY23" fmla="*/ 1084729 h 1281952"/>
              <a:gd name="connsiteX24" fmla="*/ 548934 w 1947428"/>
              <a:gd name="connsiteY24" fmla="*/ 1102658 h 1281952"/>
              <a:gd name="connsiteX25" fmla="*/ 575828 w 1947428"/>
              <a:gd name="connsiteY25" fmla="*/ 1111623 h 1281952"/>
              <a:gd name="connsiteX26" fmla="*/ 611687 w 1947428"/>
              <a:gd name="connsiteY26" fmla="*/ 1129552 h 1281952"/>
              <a:gd name="connsiteX27" fmla="*/ 665475 w 1947428"/>
              <a:gd name="connsiteY27" fmla="*/ 1147482 h 1281952"/>
              <a:gd name="connsiteX28" fmla="*/ 719263 w 1947428"/>
              <a:gd name="connsiteY28" fmla="*/ 1183341 h 1281952"/>
              <a:gd name="connsiteX29" fmla="*/ 755122 w 1947428"/>
              <a:gd name="connsiteY29" fmla="*/ 1201270 h 1281952"/>
              <a:gd name="connsiteX30" fmla="*/ 808910 w 1947428"/>
              <a:gd name="connsiteY30" fmla="*/ 1237129 h 1281952"/>
              <a:gd name="connsiteX31" fmla="*/ 835804 w 1947428"/>
              <a:gd name="connsiteY31" fmla="*/ 1255058 h 1281952"/>
              <a:gd name="connsiteX32" fmla="*/ 862698 w 1947428"/>
              <a:gd name="connsiteY32" fmla="*/ 1272988 h 1281952"/>
              <a:gd name="connsiteX33" fmla="*/ 889592 w 1947428"/>
              <a:gd name="connsiteY33" fmla="*/ 1281952 h 1281952"/>
              <a:gd name="connsiteX34" fmla="*/ 997169 w 1947428"/>
              <a:gd name="connsiteY34" fmla="*/ 1272988 h 1281952"/>
              <a:gd name="connsiteX35" fmla="*/ 1024063 w 1947428"/>
              <a:gd name="connsiteY35" fmla="*/ 1255058 h 1281952"/>
              <a:gd name="connsiteX36" fmla="*/ 1077851 w 1947428"/>
              <a:gd name="connsiteY36" fmla="*/ 1237129 h 1281952"/>
              <a:gd name="connsiteX37" fmla="*/ 1104745 w 1947428"/>
              <a:gd name="connsiteY37" fmla="*/ 1219200 h 1281952"/>
              <a:gd name="connsiteX38" fmla="*/ 1122675 w 1947428"/>
              <a:gd name="connsiteY38" fmla="*/ 1201270 h 1281952"/>
              <a:gd name="connsiteX39" fmla="*/ 1149569 w 1947428"/>
              <a:gd name="connsiteY39" fmla="*/ 1192305 h 1281952"/>
              <a:gd name="connsiteX40" fmla="*/ 1212322 w 1947428"/>
              <a:gd name="connsiteY40" fmla="*/ 1147482 h 1281952"/>
              <a:gd name="connsiteX41" fmla="*/ 1257145 w 1947428"/>
              <a:gd name="connsiteY41" fmla="*/ 1111623 h 1281952"/>
              <a:gd name="connsiteX42" fmla="*/ 1310934 w 1947428"/>
              <a:gd name="connsiteY42" fmla="*/ 1093694 h 1281952"/>
              <a:gd name="connsiteX43" fmla="*/ 1364722 w 1947428"/>
              <a:gd name="connsiteY43" fmla="*/ 1075764 h 1281952"/>
              <a:gd name="connsiteX44" fmla="*/ 1391616 w 1947428"/>
              <a:gd name="connsiteY44" fmla="*/ 1066800 h 1281952"/>
              <a:gd name="connsiteX45" fmla="*/ 1427475 w 1947428"/>
              <a:gd name="connsiteY45" fmla="*/ 1057835 h 1281952"/>
              <a:gd name="connsiteX46" fmla="*/ 1499192 w 1947428"/>
              <a:gd name="connsiteY46" fmla="*/ 1030941 h 1281952"/>
              <a:gd name="connsiteX47" fmla="*/ 1579875 w 1947428"/>
              <a:gd name="connsiteY47" fmla="*/ 977152 h 1281952"/>
              <a:gd name="connsiteX48" fmla="*/ 1606769 w 1947428"/>
              <a:gd name="connsiteY48" fmla="*/ 959223 h 1281952"/>
              <a:gd name="connsiteX49" fmla="*/ 1633663 w 1947428"/>
              <a:gd name="connsiteY49" fmla="*/ 932329 h 1281952"/>
              <a:gd name="connsiteX50" fmla="*/ 1687451 w 1947428"/>
              <a:gd name="connsiteY50" fmla="*/ 896470 h 1281952"/>
              <a:gd name="connsiteX51" fmla="*/ 1723310 w 1947428"/>
              <a:gd name="connsiteY51" fmla="*/ 842682 h 1281952"/>
              <a:gd name="connsiteX52" fmla="*/ 1741239 w 1947428"/>
              <a:gd name="connsiteY52" fmla="*/ 824752 h 1281952"/>
              <a:gd name="connsiteX53" fmla="*/ 1777098 w 1947428"/>
              <a:gd name="connsiteY53" fmla="*/ 770964 h 1281952"/>
              <a:gd name="connsiteX54" fmla="*/ 1795028 w 1947428"/>
              <a:gd name="connsiteY54" fmla="*/ 753035 h 1281952"/>
              <a:gd name="connsiteX55" fmla="*/ 1830887 w 1947428"/>
              <a:gd name="connsiteY55" fmla="*/ 699247 h 1281952"/>
              <a:gd name="connsiteX56" fmla="*/ 1875710 w 1947428"/>
              <a:gd name="connsiteY56" fmla="*/ 690282 h 1281952"/>
              <a:gd name="connsiteX57" fmla="*/ 1929498 w 1947428"/>
              <a:gd name="connsiteY57" fmla="*/ 645458 h 1281952"/>
              <a:gd name="connsiteX58" fmla="*/ 1947428 w 1947428"/>
              <a:gd name="connsiteY58" fmla="*/ 591670 h 1281952"/>
              <a:gd name="connsiteX59" fmla="*/ 1938463 w 1947428"/>
              <a:gd name="connsiteY59" fmla="*/ 510988 h 1281952"/>
              <a:gd name="connsiteX60" fmla="*/ 1920534 w 1947428"/>
              <a:gd name="connsiteY60" fmla="*/ 493058 h 1281952"/>
              <a:gd name="connsiteX61" fmla="*/ 1866745 w 1947428"/>
              <a:gd name="connsiteY61" fmla="*/ 466164 h 1281952"/>
              <a:gd name="connsiteX62" fmla="*/ 1812957 w 1947428"/>
              <a:gd name="connsiteY62" fmla="*/ 430305 h 1281952"/>
              <a:gd name="connsiteX63" fmla="*/ 1786063 w 1947428"/>
              <a:gd name="connsiteY63" fmla="*/ 412376 h 1281952"/>
              <a:gd name="connsiteX64" fmla="*/ 1732275 w 1947428"/>
              <a:gd name="connsiteY64" fmla="*/ 394447 h 1281952"/>
              <a:gd name="connsiteX65" fmla="*/ 1687451 w 1947428"/>
              <a:gd name="connsiteY65" fmla="*/ 367552 h 1281952"/>
              <a:gd name="connsiteX66" fmla="*/ 1624698 w 1947428"/>
              <a:gd name="connsiteY66" fmla="*/ 322729 h 1281952"/>
              <a:gd name="connsiteX67" fmla="*/ 1597804 w 1947428"/>
              <a:gd name="connsiteY67" fmla="*/ 304800 h 1281952"/>
              <a:gd name="connsiteX68" fmla="*/ 1561945 w 1947428"/>
              <a:gd name="connsiteY68" fmla="*/ 259976 h 1281952"/>
              <a:gd name="connsiteX69" fmla="*/ 1535051 w 1947428"/>
              <a:gd name="connsiteY69" fmla="*/ 242047 h 1281952"/>
              <a:gd name="connsiteX70" fmla="*/ 1525950 w 1947428"/>
              <a:gd name="connsiteY70" fmla="*/ 165928 h 1281952"/>
              <a:gd name="connsiteX71" fmla="*/ 1466882 w 1947428"/>
              <a:gd name="connsiteY71" fmla="*/ 131591 h 1281952"/>
              <a:gd name="connsiteX72" fmla="*/ 1429263 w 1947428"/>
              <a:gd name="connsiteY72" fmla="*/ 122626 h 1281952"/>
              <a:gd name="connsiteX73" fmla="*/ 1386226 w 1947428"/>
              <a:gd name="connsiteY73" fmla="*/ 97594 h 1281952"/>
              <a:gd name="connsiteX74" fmla="*/ 1355757 w 1947428"/>
              <a:gd name="connsiteY74" fmla="*/ 107576 h 1281952"/>
              <a:gd name="connsiteX75" fmla="*/ 1266110 w 1947428"/>
              <a:gd name="connsiteY75" fmla="*/ 80682 h 1281952"/>
              <a:gd name="connsiteX76" fmla="*/ 1239216 w 1947428"/>
              <a:gd name="connsiteY76" fmla="*/ 71717 h 1281952"/>
              <a:gd name="connsiteX77" fmla="*/ 1212322 w 1947428"/>
              <a:gd name="connsiteY77" fmla="*/ 53788 h 1281952"/>
              <a:gd name="connsiteX78" fmla="*/ 1158534 w 1947428"/>
              <a:gd name="connsiteY78" fmla="*/ 44823 h 1281952"/>
              <a:gd name="connsiteX79" fmla="*/ 1050957 w 1947428"/>
              <a:gd name="connsiteY79" fmla="*/ 26894 h 1281952"/>
              <a:gd name="connsiteX80" fmla="*/ 907522 w 1947428"/>
              <a:gd name="connsiteY80" fmla="*/ 17929 h 1281952"/>
              <a:gd name="connsiteX81" fmla="*/ 790981 w 1947428"/>
              <a:gd name="connsiteY81" fmla="*/ 0 h 1281952"/>
              <a:gd name="connsiteX82" fmla="*/ 557898 w 1947428"/>
              <a:gd name="connsiteY82" fmla="*/ 8964 h 1281952"/>
              <a:gd name="connsiteX83" fmla="*/ 432392 w 1947428"/>
              <a:gd name="connsiteY83" fmla="*/ 26894 h 1281952"/>
              <a:gd name="connsiteX84" fmla="*/ 378604 w 1947428"/>
              <a:gd name="connsiteY84" fmla="*/ 35858 h 1281952"/>
              <a:gd name="connsiteX85" fmla="*/ 342745 w 1947428"/>
              <a:gd name="connsiteY85" fmla="*/ 44823 h 1281952"/>
              <a:gd name="connsiteX86" fmla="*/ 262063 w 1947428"/>
              <a:gd name="connsiteY86" fmla="*/ 53788 h 1281952"/>
              <a:gd name="connsiteX87" fmla="*/ 181381 w 1947428"/>
              <a:gd name="connsiteY87" fmla="*/ 80682 h 1281952"/>
              <a:gd name="connsiteX88" fmla="*/ 154487 w 1947428"/>
              <a:gd name="connsiteY88" fmla="*/ 89647 h 1281952"/>
              <a:gd name="connsiteX89" fmla="*/ 127592 w 1947428"/>
              <a:gd name="connsiteY89" fmla="*/ 98611 h 1281952"/>
              <a:gd name="connsiteX90" fmla="*/ 82769 w 1947428"/>
              <a:gd name="connsiteY90" fmla="*/ 134470 h 1281952"/>
              <a:gd name="connsiteX91" fmla="*/ 91734 w 1947428"/>
              <a:gd name="connsiteY91" fmla="*/ 143435 h 1281952"/>
              <a:gd name="connsiteX0" fmla="*/ 91734 w 1947428"/>
              <a:gd name="connsiteY0" fmla="*/ 143435 h 1281952"/>
              <a:gd name="connsiteX1" fmla="*/ 64839 w 1947428"/>
              <a:gd name="connsiteY1" fmla="*/ 161364 h 1281952"/>
              <a:gd name="connsiteX2" fmla="*/ 20016 w 1947428"/>
              <a:gd name="connsiteY2" fmla="*/ 197223 h 1281952"/>
              <a:gd name="connsiteX3" fmla="*/ 2087 w 1947428"/>
              <a:gd name="connsiteY3" fmla="*/ 251011 h 1281952"/>
              <a:gd name="connsiteX4" fmla="*/ 11051 w 1947428"/>
              <a:gd name="connsiteY4" fmla="*/ 331694 h 1281952"/>
              <a:gd name="connsiteX5" fmla="*/ 37945 w 1947428"/>
              <a:gd name="connsiteY5" fmla="*/ 385482 h 1281952"/>
              <a:gd name="connsiteX6" fmla="*/ 55875 w 1947428"/>
              <a:gd name="connsiteY6" fmla="*/ 439270 h 1281952"/>
              <a:gd name="connsiteX7" fmla="*/ 64839 w 1947428"/>
              <a:gd name="connsiteY7" fmla="*/ 466164 h 1281952"/>
              <a:gd name="connsiteX8" fmla="*/ 73804 w 1947428"/>
              <a:gd name="connsiteY8" fmla="*/ 493058 h 1281952"/>
              <a:gd name="connsiteX9" fmla="*/ 82769 w 1947428"/>
              <a:gd name="connsiteY9" fmla="*/ 528917 h 1281952"/>
              <a:gd name="connsiteX10" fmla="*/ 100698 w 1947428"/>
              <a:gd name="connsiteY10" fmla="*/ 582705 h 1281952"/>
              <a:gd name="connsiteX11" fmla="*/ 118628 w 1947428"/>
              <a:gd name="connsiteY11" fmla="*/ 636494 h 1281952"/>
              <a:gd name="connsiteX12" fmla="*/ 154487 w 1947428"/>
              <a:gd name="connsiteY12" fmla="*/ 690282 h 1281952"/>
              <a:gd name="connsiteX13" fmla="*/ 190345 w 1947428"/>
              <a:gd name="connsiteY13" fmla="*/ 744070 h 1281952"/>
              <a:gd name="connsiteX14" fmla="*/ 208275 w 1947428"/>
              <a:gd name="connsiteY14" fmla="*/ 762000 h 1281952"/>
              <a:gd name="connsiteX15" fmla="*/ 226204 w 1947428"/>
              <a:gd name="connsiteY15" fmla="*/ 788894 h 1281952"/>
              <a:gd name="connsiteX16" fmla="*/ 297922 w 1947428"/>
              <a:gd name="connsiteY16" fmla="*/ 860611 h 1281952"/>
              <a:gd name="connsiteX17" fmla="*/ 333781 w 1947428"/>
              <a:gd name="connsiteY17" fmla="*/ 896470 h 1281952"/>
              <a:gd name="connsiteX18" fmla="*/ 351710 w 1947428"/>
              <a:gd name="connsiteY18" fmla="*/ 914400 h 1281952"/>
              <a:gd name="connsiteX19" fmla="*/ 378604 w 1947428"/>
              <a:gd name="connsiteY19" fmla="*/ 932329 h 1281952"/>
              <a:gd name="connsiteX20" fmla="*/ 396534 w 1947428"/>
              <a:gd name="connsiteY20" fmla="*/ 959223 h 1281952"/>
              <a:gd name="connsiteX21" fmla="*/ 441357 w 1947428"/>
              <a:gd name="connsiteY21" fmla="*/ 995082 h 1281952"/>
              <a:gd name="connsiteX22" fmla="*/ 477216 w 1947428"/>
              <a:gd name="connsiteY22" fmla="*/ 1048870 h 1281952"/>
              <a:gd name="connsiteX23" fmla="*/ 531004 w 1947428"/>
              <a:gd name="connsiteY23" fmla="*/ 1084729 h 1281952"/>
              <a:gd name="connsiteX24" fmla="*/ 548934 w 1947428"/>
              <a:gd name="connsiteY24" fmla="*/ 1102658 h 1281952"/>
              <a:gd name="connsiteX25" fmla="*/ 575828 w 1947428"/>
              <a:gd name="connsiteY25" fmla="*/ 1111623 h 1281952"/>
              <a:gd name="connsiteX26" fmla="*/ 611687 w 1947428"/>
              <a:gd name="connsiteY26" fmla="*/ 1129552 h 1281952"/>
              <a:gd name="connsiteX27" fmla="*/ 665475 w 1947428"/>
              <a:gd name="connsiteY27" fmla="*/ 1147482 h 1281952"/>
              <a:gd name="connsiteX28" fmla="*/ 719263 w 1947428"/>
              <a:gd name="connsiteY28" fmla="*/ 1183341 h 1281952"/>
              <a:gd name="connsiteX29" fmla="*/ 755122 w 1947428"/>
              <a:gd name="connsiteY29" fmla="*/ 1201270 h 1281952"/>
              <a:gd name="connsiteX30" fmla="*/ 808910 w 1947428"/>
              <a:gd name="connsiteY30" fmla="*/ 1237129 h 1281952"/>
              <a:gd name="connsiteX31" fmla="*/ 835804 w 1947428"/>
              <a:gd name="connsiteY31" fmla="*/ 1255058 h 1281952"/>
              <a:gd name="connsiteX32" fmla="*/ 862698 w 1947428"/>
              <a:gd name="connsiteY32" fmla="*/ 1272988 h 1281952"/>
              <a:gd name="connsiteX33" fmla="*/ 889592 w 1947428"/>
              <a:gd name="connsiteY33" fmla="*/ 1281952 h 1281952"/>
              <a:gd name="connsiteX34" fmla="*/ 997169 w 1947428"/>
              <a:gd name="connsiteY34" fmla="*/ 1272988 h 1281952"/>
              <a:gd name="connsiteX35" fmla="*/ 1024063 w 1947428"/>
              <a:gd name="connsiteY35" fmla="*/ 1255058 h 1281952"/>
              <a:gd name="connsiteX36" fmla="*/ 1077851 w 1947428"/>
              <a:gd name="connsiteY36" fmla="*/ 1237129 h 1281952"/>
              <a:gd name="connsiteX37" fmla="*/ 1104745 w 1947428"/>
              <a:gd name="connsiteY37" fmla="*/ 1219200 h 1281952"/>
              <a:gd name="connsiteX38" fmla="*/ 1122675 w 1947428"/>
              <a:gd name="connsiteY38" fmla="*/ 1201270 h 1281952"/>
              <a:gd name="connsiteX39" fmla="*/ 1149569 w 1947428"/>
              <a:gd name="connsiteY39" fmla="*/ 1192305 h 1281952"/>
              <a:gd name="connsiteX40" fmla="*/ 1212322 w 1947428"/>
              <a:gd name="connsiteY40" fmla="*/ 1147482 h 1281952"/>
              <a:gd name="connsiteX41" fmla="*/ 1257145 w 1947428"/>
              <a:gd name="connsiteY41" fmla="*/ 1111623 h 1281952"/>
              <a:gd name="connsiteX42" fmla="*/ 1310934 w 1947428"/>
              <a:gd name="connsiteY42" fmla="*/ 1093694 h 1281952"/>
              <a:gd name="connsiteX43" fmla="*/ 1364722 w 1947428"/>
              <a:gd name="connsiteY43" fmla="*/ 1075764 h 1281952"/>
              <a:gd name="connsiteX44" fmla="*/ 1391616 w 1947428"/>
              <a:gd name="connsiteY44" fmla="*/ 1066800 h 1281952"/>
              <a:gd name="connsiteX45" fmla="*/ 1427475 w 1947428"/>
              <a:gd name="connsiteY45" fmla="*/ 1057835 h 1281952"/>
              <a:gd name="connsiteX46" fmla="*/ 1499192 w 1947428"/>
              <a:gd name="connsiteY46" fmla="*/ 1030941 h 1281952"/>
              <a:gd name="connsiteX47" fmla="*/ 1579875 w 1947428"/>
              <a:gd name="connsiteY47" fmla="*/ 977152 h 1281952"/>
              <a:gd name="connsiteX48" fmla="*/ 1606769 w 1947428"/>
              <a:gd name="connsiteY48" fmla="*/ 959223 h 1281952"/>
              <a:gd name="connsiteX49" fmla="*/ 1633663 w 1947428"/>
              <a:gd name="connsiteY49" fmla="*/ 932329 h 1281952"/>
              <a:gd name="connsiteX50" fmla="*/ 1687451 w 1947428"/>
              <a:gd name="connsiteY50" fmla="*/ 896470 h 1281952"/>
              <a:gd name="connsiteX51" fmla="*/ 1723310 w 1947428"/>
              <a:gd name="connsiteY51" fmla="*/ 842682 h 1281952"/>
              <a:gd name="connsiteX52" fmla="*/ 1741239 w 1947428"/>
              <a:gd name="connsiteY52" fmla="*/ 824752 h 1281952"/>
              <a:gd name="connsiteX53" fmla="*/ 1777098 w 1947428"/>
              <a:gd name="connsiteY53" fmla="*/ 770964 h 1281952"/>
              <a:gd name="connsiteX54" fmla="*/ 1795028 w 1947428"/>
              <a:gd name="connsiteY54" fmla="*/ 753035 h 1281952"/>
              <a:gd name="connsiteX55" fmla="*/ 1830887 w 1947428"/>
              <a:gd name="connsiteY55" fmla="*/ 699247 h 1281952"/>
              <a:gd name="connsiteX56" fmla="*/ 1875710 w 1947428"/>
              <a:gd name="connsiteY56" fmla="*/ 690282 h 1281952"/>
              <a:gd name="connsiteX57" fmla="*/ 1929498 w 1947428"/>
              <a:gd name="connsiteY57" fmla="*/ 645458 h 1281952"/>
              <a:gd name="connsiteX58" fmla="*/ 1947428 w 1947428"/>
              <a:gd name="connsiteY58" fmla="*/ 591670 h 1281952"/>
              <a:gd name="connsiteX59" fmla="*/ 1938463 w 1947428"/>
              <a:gd name="connsiteY59" fmla="*/ 510988 h 1281952"/>
              <a:gd name="connsiteX60" fmla="*/ 1920534 w 1947428"/>
              <a:gd name="connsiteY60" fmla="*/ 493058 h 1281952"/>
              <a:gd name="connsiteX61" fmla="*/ 1866745 w 1947428"/>
              <a:gd name="connsiteY61" fmla="*/ 466164 h 1281952"/>
              <a:gd name="connsiteX62" fmla="*/ 1812957 w 1947428"/>
              <a:gd name="connsiteY62" fmla="*/ 430305 h 1281952"/>
              <a:gd name="connsiteX63" fmla="*/ 1786063 w 1947428"/>
              <a:gd name="connsiteY63" fmla="*/ 412376 h 1281952"/>
              <a:gd name="connsiteX64" fmla="*/ 1732275 w 1947428"/>
              <a:gd name="connsiteY64" fmla="*/ 394447 h 1281952"/>
              <a:gd name="connsiteX65" fmla="*/ 1687451 w 1947428"/>
              <a:gd name="connsiteY65" fmla="*/ 367552 h 1281952"/>
              <a:gd name="connsiteX66" fmla="*/ 1624698 w 1947428"/>
              <a:gd name="connsiteY66" fmla="*/ 322729 h 1281952"/>
              <a:gd name="connsiteX67" fmla="*/ 1597804 w 1947428"/>
              <a:gd name="connsiteY67" fmla="*/ 304800 h 1281952"/>
              <a:gd name="connsiteX68" fmla="*/ 1561945 w 1947428"/>
              <a:gd name="connsiteY68" fmla="*/ 259976 h 1281952"/>
              <a:gd name="connsiteX69" fmla="*/ 1535051 w 1947428"/>
              <a:gd name="connsiteY69" fmla="*/ 242047 h 1281952"/>
              <a:gd name="connsiteX70" fmla="*/ 1525950 w 1947428"/>
              <a:gd name="connsiteY70" fmla="*/ 165928 h 1281952"/>
              <a:gd name="connsiteX71" fmla="*/ 1466882 w 1947428"/>
              <a:gd name="connsiteY71" fmla="*/ 131591 h 1281952"/>
              <a:gd name="connsiteX72" fmla="*/ 1429263 w 1947428"/>
              <a:gd name="connsiteY72" fmla="*/ 122626 h 1281952"/>
              <a:gd name="connsiteX73" fmla="*/ 1386226 w 1947428"/>
              <a:gd name="connsiteY73" fmla="*/ 97594 h 1281952"/>
              <a:gd name="connsiteX74" fmla="*/ 1348607 w 1947428"/>
              <a:gd name="connsiteY74" fmla="*/ 90828 h 1281952"/>
              <a:gd name="connsiteX75" fmla="*/ 1266110 w 1947428"/>
              <a:gd name="connsiteY75" fmla="*/ 80682 h 1281952"/>
              <a:gd name="connsiteX76" fmla="*/ 1239216 w 1947428"/>
              <a:gd name="connsiteY76" fmla="*/ 71717 h 1281952"/>
              <a:gd name="connsiteX77" fmla="*/ 1212322 w 1947428"/>
              <a:gd name="connsiteY77" fmla="*/ 53788 h 1281952"/>
              <a:gd name="connsiteX78" fmla="*/ 1158534 w 1947428"/>
              <a:gd name="connsiteY78" fmla="*/ 44823 h 1281952"/>
              <a:gd name="connsiteX79" fmla="*/ 1050957 w 1947428"/>
              <a:gd name="connsiteY79" fmla="*/ 26894 h 1281952"/>
              <a:gd name="connsiteX80" fmla="*/ 907522 w 1947428"/>
              <a:gd name="connsiteY80" fmla="*/ 17929 h 1281952"/>
              <a:gd name="connsiteX81" fmla="*/ 790981 w 1947428"/>
              <a:gd name="connsiteY81" fmla="*/ 0 h 1281952"/>
              <a:gd name="connsiteX82" fmla="*/ 557898 w 1947428"/>
              <a:gd name="connsiteY82" fmla="*/ 8964 h 1281952"/>
              <a:gd name="connsiteX83" fmla="*/ 432392 w 1947428"/>
              <a:gd name="connsiteY83" fmla="*/ 26894 h 1281952"/>
              <a:gd name="connsiteX84" fmla="*/ 378604 w 1947428"/>
              <a:gd name="connsiteY84" fmla="*/ 35858 h 1281952"/>
              <a:gd name="connsiteX85" fmla="*/ 342745 w 1947428"/>
              <a:gd name="connsiteY85" fmla="*/ 44823 h 1281952"/>
              <a:gd name="connsiteX86" fmla="*/ 262063 w 1947428"/>
              <a:gd name="connsiteY86" fmla="*/ 53788 h 1281952"/>
              <a:gd name="connsiteX87" fmla="*/ 181381 w 1947428"/>
              <a:gd name="connsiteY87" fmla="*/ 80682 h 1281952"/>
              <a:gd name="connsiteX88" fmla="*/ 154487 w 1947428"/>
              <a:gd name="connsiteY88" fmla="*/ 89647 h 1281952"/>
              <a:gd name="connsiteX89" fmla="*/ 127592 w 1947428"/>
              <a:gd name="connsiteY89" fmla="*/ 98611 h 1281952"/>
              <a:gd name="connsiteX90" fmla="*/ 82769 w 1947428"/>
              <a:gd name="connsiteY90" fmla="*/ 134470 h 1281952"/>
              <a:gd name="connsiteX91" fmla="*/ 91734 w 1947428"/>
              <a:gd name="connsiteY91" fmla="*/ 143435 h 1281952"/>
              <a:gd name="connsiteX0" fmla="*/ 91734 w 1947428"/>
              <a:gd name="connsiteY0" fmla="*/ 143435 h 1281952"/>
              <a:gd name="connsiteX1" fmla="*/ 64839 w 1947428"/>
              <a:gd name="connsiteY1" fmla="*/ 161364 h 1281952"/>
              <a:gd name="connsiteX2" fmla="*/ 20016 w 1947428"/>
              <a:gd name="connsiteY2" fmla="*/ 197223 h 1281952"/>
              <a:gd name="connsiteX3" fmla="*/ 2087 w 1947428"/>
              <a:gd name="connsiteY3" fmla="*/ 251011 h 1281952"/>
              <a:gd name="connsiteX4" fmla="*/ 11051 w 1947428"/>
              <a:gd name="connsiteY4" fmla="*/ 331694 h 1281952"/>
              <a:gd name="connsiteX5" fmla="*/ 37945 w 1947428"/>
              <a:gd name="connsiteY5" fmla="*/ 385482 h 1281952"/>
              <a:gd name="connsiteX6" fmla="*/ 55875 w 1947428"/>
              <a:gd name="connsiteY6" fmla="*/ 439270 h 1281952"/>
              <a:gd name="connsiteX7" fmla="*/ 64839 w 1947428"/>
              <a:gd name="connsiteY7" fmla="*/ 466164 h 1281952"/>
              <a:gd name="connsiteX8" fmla="*/ 73804 w 1947428"/>
              <a:gd name="connsiteY8" fmla="*/ 493058 h 1281952"/>
              <a:gd name="connsiteX9" fmla="*/ 82769 w 1947428"/>
              <a:gd name="connsiteY9" fmla="*/ 528917 h 1281952"/>
              <a:gd name="connsiteX10" fmla="*/ 100698 w 1947428"/>
              <a:gd name="connsiteY10" fmla="*/ 582705 h 1281952"/>
              <a:gd name="connsiteX11" fmla="*/ 118628 w 1947428"/>
              <a:gd name="connsiteY11" fmla="*/ 636494 h 1281952"/>
              <a:gd name="connsiteX12" fmla="*/ 154487 w 1947428"/>
              <a:gd name="connsiteY12" fmla="*/ 690282 h 1281952"/>
              <a:gd name="connsiteX13" fmla="*/ 190345 w 1947428"/>
              <a:gd name="connsiteY13" fmla="*/ 744070 h 1281952"/>
              <a:gd name="connsiteX14" fmla="*/ 208275 w 1947428"/>
              <a:gd name="connsiteY14" fmla="*/ 762000 h 1281952"/>
              <a:gd name="connsiteX15" fmla="*/ 226204 w 1947428"/>
              <a:gd name="connsiteY15" fmla="*/ 788894 h 1281952"/>
              <a:gd name="connsiteX16" fmla="*/ 297922 w 1947428"/>
              <a:gd name="connsiteY16" fmla="*/ 860611 h 1281952"/>
              <a:gd name="connsiteX17" fmla="*/ 333781 w 1947428"/>
              <a:gd name="connsiteY17" fmla="*/ 896470 h 1281952"/>
              <a:gd name="connsiteX18" fmla="*/ 351710 w 1947428"/>
              <a:gd name="connsiteY18" fmla="*/ 914400 h 1281952"/>
              <a:gd name="connsiteX19" fmla="*/ 378604 w 1947428"/>
              <a:gd name="connsiteY19" fmla="*/ 932329 h 1281952"/>
              <a:gd name="connsiteX20" fmla="*/ 396534 w 1947428"/>
              <a:gd name="connsiteY20" fmla="*/ 959223 h 1281952"/>
              <a:gd name="connsiteX21" fmla="*/ 441357 w 1947428"/>
              <a:gd name="connsiteY21" fmla="*/ 995082 h 1281952"/>
              <a:gd name="connsiteX22" fmla="*/ 477216 w 1947428"/>
              <a:gd name="connsiteY22" fmla="*/ 1048870 h 1281952"/>
              <a:gd name="connsiteX23" fmla="*/ 531004 w 1947428"/>
              <a:gd name="connsiteY23" fmla="*/ 1084729 h 1281952"/>
              <a:gd name="connsiteX24" fmla="*/ 548934 w 1947428"/>
              <a:gd name="connsiteY24" fmla="*/ 1102658 h 1281952"/>
              <a:gd name="connsiteX25" fmla="*/ 575828 w 1947428"/>
              <a:gd name="connsiteY25" fmla="*/ 1111623 h 1281952"/>
              <a:gd name="connsiteX26" fmla="*/ 611687 w 1947428"/>
              <a:gd name="connsiteY26" fmla="*/ 1129552 h 1281952"/>
              <a:gd name="connsiteX27" fmla="*/ 665475 w 1947428"/>
              <a:gd name="connsiteY27" fmla="*/ 1147482 h 1281952"/>
              <a:gd name="connsiteX28" fmla="*/ 719263 w 1947428"/>
              <a:gd name="connsiteY28" fmla="*/ 1183341 h 1281952"/>
              <a:gd name="connsiteX29" fmla="*/ 755122 w 1947428"/>
              <a:gd name="connsiteY29" fmla="*/ 1201270 h 1281952"/>
              <a:gd name="connsiteX30" fmla="*/ 808910 w 1947428"/>
              <a:gd name="connsiteY30" fmla="*/ 1237129 h 1281952"/>
              <a:gd name="connsiteX31" fmla="*/ 835804 w 1947428"/>
              <a:gd name="connsiteY31" fmla="*/ 1255058 h 1281952"/>
              <a:gd name="connsiteX32" fmla="*/ 862698 w 1947428"/>
              <a:gd name="connsiteY32" fmla="*/ 1272988 h 1281952"/>
              <a:gd name="connsiteX33" fmla="*/ 889592 w 1947428"/>
              <a:gd name="connsiteY33" fmla="*/ 1281952 h 1281952"/>
              <a:gd name="connsiteX34" fmla="*/ 997169 w 1947428"/>
              <a:gd name="connsiteY34" fmla="*/ 1272988 h 1281952"/>
              <a:gd name="connsiteX35" fmla="*/ 1024063 w 1947428"/>
              <a:gd name="connsiteY35" fmla="*/ 1255058 h 1281952"/>
              <a:gd name="connsiteX36" fmla="*/ 1077851 w 1947428"/>
              <a:gd name="connsiteY36" fmla="*/ 1237129 h 1281952"/>
              <a:gd name="connsiteX37" fmla="*/ 1104745 w 1947428"/>
              <a:gd name="connsiteY37" fmla="*/ 1219200 h 1281952"/>
              <a:gd name="connsiteX38" fmla="*/ 1122675 w 1947428"/>
              <a:gd name="connsiteY38" fmla="*/ 1201270 h 1281952"/>
              <a:gd name="connsiteX39" fmla="*/ 1149569 w 1947428"/>
              <a:gd name="connsiteY39" fmla="*/ 1192305 h 1281952"/>
              <a:gd name="connsiteX40" fmla="*/ 1212322 w 1947428"/>
              <a:gd name="connsiteY40" fmla="*/ 1147482 h 1281952"/>
              <a:gd name="connsiteX41" fmla="*/ 1257145 w 1947428"/>
              <a:gd name="connsiteY41" fmla="*/ 1111623 h 1281952"/>
              <a:gd name="connsiteX42" fmla="*/ 1310934 w 1947428"/>
              <a:gd name="connsiteY42" fmla="*/ 1093694 h 1281952"/>
              <a:gd name="connsiteX43" fmla="*/ 1364722 w 1947428"/>
              <a:gd name="connsiteY43" fmla="*/ 1075764 h 1281952"/>
              <a:gd name="connsiteX44" fmla="*/ 1391616 w 1947428"/>
              <a:gd name="connsiteY44" fmla="*/ 1066800 h 1281952"/>
              <a:gd name="connsiteX45" fmla="*/ 1427475 w 1947428"/>
              <a:gd name="connsiteY45" fmla="*/ 1057835 h 1281952"/>
              <a:gd name="connsiteX46" fmla="*/ 1499192 w 1947428"/>
              <a:gd name="connsiteY46" fmla="*/ 1030941 h 1281952"/>
              <a:gd name="connsiteX47" fmla="*/ 1579875 w 1947428"/>
              <a:gd name="connsiteY47" fmla="*/ 977152 h 1281952"/>
              <a:gd name="connsiteX48" fmla="*/ 1606769 w 1947428"/>
              <a:gd name="connsiteY48" fmla="*/ 959223 h 1281952"/>
              <a:gd name="connsiteX49" fmla="*/ 1633663 w 1947428"/>
              <a:gd name="connsiteY49" fmla="*/ 932329 h 1281952"/>
              <a:gd name="connsiteX50" fmla="*/ 1687451 w 1947428"/>
              <a:gd name="connsiteY50" fmla="*/ 896470 h 1281952"/>
              <a:gd name="connsiteX51" fmla="*/ 1723310 w 1947428"/>
              <a:gd name="connsiteY51" fmla="*/ 842682 h 1281952"/>
              <a:gd name="connsiteX52" fmla="*/ 1741239 w 1947428"/>
              <a:gd name="connsiteY52" fmla="*/ 824752 h 1281952"/>
              <a:gd name="connsiteX53" fmla="*/ 1777098 w 1947428"/>
              <a:gd name="connsiteY53" fmla="*/ 770964 h 1281952"/>
              <a:gd name="connsiteX54" fmla="*/ 1795028 w 1947428"/>
              <a:gd name="connsiteY54" fmla="*/ 753035 h 1281952"/>
              <a:gd name="connsiteX55" fmla="*/ 1830887 w 1947428"/>
              <a:gd name="connsiteY55" fmla="*/ 699247 h 1281952"/>
              <a:gd name="connsiteX56" fmla="*/ 1875710 w 1947428"/>
              <a:gd name="connsiteY56" fmla="*/ 690282 h 1281952"/>
              <a:gd name="connsiteX57" fmla="*/ 1929498 w 1947428"/>
              <a:gd name="connsiteY57" fmla="*/ 645458 h 1281952"/>
              <a:gd name="connsiteX58" fmla="*/ 1947428 w 1947428"/>
              <a:gd name="connsiteY58" fmla="*/ 591670 h 1281952"/>
              <a:gd name="connsiteX59" fmla="*/ 1938463 w 1947428"/>
              <a:gd name="connsiteY59" fmla="*/ 510988 h 1281952"/>
              <a:gd name="connsiteX60" fmla="*/ 1920534 w 1947428"/>
              <a:gd name="connsiteY60" fmla="*/ 493058 h 1281952"/>
              <a:gd name="connsiteX61" fmla="*/ 1866745 w 1947428"/>
              <a:gd name="connsiteY61" fmla="*/ 466164 h 1281952"/>
              <a:gd name="connsiteX62" fmla="*/ 1812957 w 1947428"/>
              <a:gd name="connsiteY62" fmla="*/ 430305 h 1281952"/>
              <a:gd name="connsiteX63" fmla="*/ 1786063 w 1947428"/>
              <a:gd name="connsiteY63" fmla="*/ 412376 h 1281952"/>
              <a:gd name="connsiteX64" fmla="*/ 1732275 w 1947428"/>
              <a:gd name="connsiteY64" fmla="*/ 394447 h 1281952"/>
              <a:gd name="connsiteX65" fmla="*/ 1687451 w 1947428"/>
              <a:gd name="connsiteY65" fmla="*/ 367552 h 1281952"/>
              <a:gd name="connsiteX66" fmla="*/ 1624698 w 1947428"/>
              <a:gd name="connsiteY66" fmla="*/ 322729 h 1281952"/>
              <a:gd name="connsiteX67" fmla="*/ 1597804 w 1947428"/>
              <a:gd name="connsiteY67" fmla="*/ 304800 h 1281952"/>
              <a:gd name="connsiteX68" fmla="*/ 1561945 w 1947428"/>
              <a:gd name="connsiteY68" fmla="*/ 259976 h 1281952"/>
              <a:gd name="connsiteX69" fmla="*/ 1535051 w 1947428"/>
              <a:gd name="connsiteY69" fmla="*/ 242047 h 1281952"/>
              <a:gd name="connsiteX70" fmla="*/ 1525950 w 1947428"/>
              <a:gd name="connsiteY70" fmla="*/ 165928 h 1281952"/>
              <a:gd name="connsiteX71" fmla="*/ 1466882 w 1947428"/>
              <a:gd name="connsiteY71" fmla="*/ 131591 h 1281952"/>
              <a:gd name="connsiteX72" fmla="*/ 1429263 w 1947428"/>
              <a:gd name="connsiteY72" fmla="*/ 122626 h 1281952"/>
              <a:gd name="connsiteX73" fmla="*/ 1386226 w 1947428"/>
              <a:gd name="connsiteY73" fmla="*/ 97594 h 1281952"/>
              <a:gd name="connsiteX74" fmla="*/ 1348607 w 1947428"/>
              <a:gd name="connsiteY74" fmla="*/ 90828 h 1281952"/>
              <a:gd name="connsiteX75" fmla="*/ 1273260 w 1947428"/>
              <a:gd name="connsiteY75" fmla="*/ 60213 h 1281952"/>
              <a:gd name="connsiteX76" fmla="*/ 1239216 w 1947428"/>
              <a:gd name="connsiteY76" fmla="*/ 71717 h 1281952"/>
              <a:gd name="connsiteX77" fmla="*/ 1212322 w 1947428"/>
              <a:gd name="connsiteY77" fmla="*/ 53788 h 1281952"/>
              <a:gd name="connsiteX78" fmla="*/ 1158534 w 1947428"/>
              <a:gd name="connsiteY78" fmla="*/ 44823 h 1281952"/>
              <a:gd name="connsiteX79" fmla="*/ 1050957 w 1947428"/>
              <a:gd name="connsiteY79" fmla="*/ 26894 h 1281952"/>
              <a:gd name="connsiteX80" fmla="*/ 907522 w 1947428"/>
              <a:gd name="connsiteY80" fmla="*/ 17929 h 1281952"/>
              <a:gd name="connsiteX81" fmla="*/ 790981 w 1947428"/>
              <a:gd name="connsiteY81" fmla="*/ 0 h 1281952"/>
              <a:gd name="connsiteX82" fmla="*/ 557898 w 1947428"/>
              <a:gd name="connsiteY82" fmla="*/ 8964 h 1281952"/>
              <a:gd name="connsiteX83" fmla="*/ 432392 w 1947428"/>
              <a:gd name="connsiteY83" fmla="*/ 26894 h 1281952"/>
              <a:gd name="connsiteX84" fmla="*/ 378604 w 1947428"/>
              <a:gd name="connsiteY84" fmla="*/ 35858 h 1281952"/>
              <a:gd name="connsiteX85" fmla="*/ 342745 w 1947428"/>
              <a:gd name="connsiteY85" fmla="*/ 44823 h 1281952"/>
              <a:gd name="connsiteX86" fmla="*/ 262063 w 1947428"/>
              <a:gd name="connsiteY86" fmla="*/ 53788 h 1281952"/>
              <a:gd name="connsiteX87" fmla="*/ 181381 w 1947428"/>
              <a:gd name="connsiteY87" fmla="*/ 80682 h 1281952"/>
              <a:gd name="connsiteX88" fmla="*/ 154487 w 1947428"/>
              <a:gd name="connsiteY88" fmla="*/ 89647 h 1281952"/>
              <a:gd name="connsiteX89" fmla="*/ 127592 w 1947428"/>
              <a:gd name="connsiteY89" fmla="*/ 98611 h 1281952"/>
              <a:gd name="connsiteX90" fmla="*/ 82769 w 1947428"/>
              <a:gd name="connsiteY90" fmla="*/ 134470 h 1281952"/>
              <a:gd name="connsiteX91" fmla="*/ 91734 w 1947428"/>
              <a:gd name="connsiteY91" fmla="*/ 143435 h 1281952"/>
              <a:gd name="connsiteX0" fmla="*/ 91734 w 1947428"/>
              <a:gd name="connsiteY0" fmla="*/ 143435 h 1281952"/>
              <a:gd name="connsiteX1" fmla="*/ 64839 w 1947428"/>
              <a:gd name="connsiteY1" fmla="*/ 161364 h 1281952"/>
              <a:gd name="connsiteX2" fmla="*/ 20016 w 1947428"/>
              <a:gd name="connsiteY2" fmla="*/ 197223 h 1281952"/>
              <a:gd name="connsiteX3" fmla="*/ 2087 w 1947428"/>
              <a:gd name="connsiteY3" fmla="*/ 251011 h 1281952"/>
              <a:gd name="connsiteX4" fmla="*/ 11051 w 1947428"/>
              <a:gd name="connsiteY4" fmla="*/ 331694 h 1281952"/>
              <a:gd name="connsiteX5" fmla="*/ 37945 w 1947428"/>
              <a:gd name="connsiteY5" fmla="*/ 385482 h 1281952"/>
              <a:gd name="connsiteX6" fmla="*/ 55875 w 1947428"/>
              <a:gd name="connsiteY6" fmla="*/ 439270 h 1281952"/>
              <a:gd name="connsiteX7" fmla="*/ 64839 w 1947428"/>
              <a:gd name="connsiteY7" fmla="*/ 466164 h 1281952"/>
              <a:gd name="connsiteX8" fmla="*/ 73804 w 1947428"/>
              <a:gd name="connsiteY8" fmla="*/ 493058 h 1281952"/>
              <a:gd name="connsiteX9" fmla="*/ 82769 w 1947428"/>
              <a:gd name="connsiteY9" fmla="*/ 528917 h 1281952"/>
              <a:gd name="connsiteX10" fmla="*/ 100698 w 1947428"/>
              <a:gd name="connsiteY10" fmla="*/ 582705 h 1281952"/>
              <a:gd name="connsiteX11" fmla="*/ 118628 w 1947428"/>
              <a:gd name="connsiteY11" fmla="*/ 636494 h 1281952"/>
              <a:gd name="connsiteX12" fmla="*/ 154487 w 1947428"/>
              <a:gd name="connsiteY12" fmla="*/ 690282 h 1281952"/>
              <a:gd name="connsiteX13" fmla="*/ 190345 w 1947428"/>
              <a:gd name="connsiteY13" fmla="*/ 744070 h 1281952"/>
              <a:gd name="connsiteX14" fmla="*/ 208275 w 1947428"/>
              <a:gd name="connsiteY14" fmla="*/ 762000 h 1281952"/>
              <a:gd name="connsiteX15" fmla="*/ 226204 w 1947428"/>
              <a:gd name="connsiteY15" fmla="*/ 788894 h 1281952"/>
              <a:gd name="connsiteX16" fmla="*/ 297922 w 1947428"/>
              <a:gd name="connsiteY16" fmla="*/ 860611 h 1281952"/>
              <a:gd name="connsiteX17" fmla="*/ 333781 w 1947428"/>
              <a:gd name="connsiteY17" fmla="*/ 896470 h 1281952"/>
              <a:gd name="connsiteX18" fmla="*/ 351710 w 1947428"/>
              <a:gd name="connsiteY18" fmla="*/ 914400 h 1281952"/>
              <a:gd name="connsiteX19" fmla="*/ 378604 w 1947428"/>
              <a:gd name="connsiteY19" fmla="*/ 932329 h 1281952"/>
              <a:gd name="connsiteX20" fmla="*/ 396534 w 1947428"/>
              <a:gd name="connsiteY20" fmla="*/ 959223 h 1281952"/>
              <a:gd name="connsiteX21" fmla="*/ 441357 w 1947428"/>
              <a:gd name="connsiteY21" fmla="*/ 995082 h 1281952"/>
              <a:gd name="connsiteX22" fmla="*/ 477216 w 1947428"/>
              <a:gd name="connsiteY22" fmla="*/ 1048870 h 1281952"/>
              <a:gd name="connsiteX23" fmla="*/ 531004 w 1947428"/>
              <a:gd name="connsiteY23" fmla="*/ 1084729 h 1281952"/>
              <a:gd name="connsiteX24" fmla="*/ 548934 w 1947428"/>
              <a:gd name="connsiteY24" fmla="*/ 1102658 h 1281952"/>
              <a:gd name="connsiteX25" fmla="*/ 575828 w 1947428"/>
              <a:gd name="connsiteY25" fmla="*/ 1111623 h 1281952"/>
              <a:gd name="connsiteX26" fmla="*/ 611687 w 1947428"/>
              <a:gd name="connsiteY26" fmla="*/ 1129552 h 1281952"/>
              <a:gd name="connsiteX27" fmla="*/ 665475 w 1947428"/>
              <a:gd name="connsiteY27" fmla="*/ 1147482 h 1281952"/>
              <a:gd name="connsiteX28" fmla="*/ 719263 w 1947428"/>
              <a:gd name="connsiteY28" fmla="*/ 1183341 h 1281952"/>
              <a:gd name="connsiteX29" fmla="*/ 755122 w 1947428"/>
              <a:gd name="connsiteY29" fmla="*/ 1201270 h 1281952"/>
              <a:gd name="connsiteX30" fmla="*/ 808910 w 1947428"/>
              <a:gd name="connsiteY30" fmla="*/ 1237129 h 1281952"/>
              <a:gd name="connsiteX31" fmla="*/ 835804 w 1947428"/>
              <a:gd name="connsiteY31" fmla="*/ 1255058 h 1281952"/>
              <a:gd name="connsiteX32" fmla="*/ 862698 w 1947428"/>
              <a:gd name="connsiteY32" fmla="*/ 1272988 h 1281952"/>
              <a:gd name="connsiteX33" fmla="*/ 889592 w 1947428"/>
              <a:gd name="connsiteY33" fmla="*/ 1281952 h 1281952"/>
              <a:gd name="connsiteX34" fmla="*/ 997169 w 1947428"/>
              <a:gd name="connsiteY34" fmla="*/ 1272988 h 1281952"/>
              <a:gd name="connsiteX35" fmla="*/ 1024063 w 1947428"/>
              <a:gd name="connsiteY35" fmla="*/ 1255058 h 1281952"/>
              <a:gd name="connsiteX36" fmla="*/ 1077851 w 1947428"/>
              <a:gd name="connsiteY36" fmla="*/ 1237129 h 1281952"/>
              <a:gd name="connsiteX37" fmla="*/ 1104745 w 1947428"/>
              <a:gd name="connsiteY37" fmla="*/ 1219200 h 1281952"/>
              <a:gd name="connsiteX38" fmla="*/ 1122675 w 1947428"/>
              <a:gd name="connsiteY38" fmla="*/ 1201270 h 1281952"/>
              <a:gd name="connsiteX39" fmla="*/ 1149569 w 1947428"/>
              <a:gd name="connsiteY39" fmla="*/ 1192305 h 1281952"/>
              <a:gd name="connsiteX40" fmla="*/ 1212322 w 1947428"/>
              <a:gd name="connsiteY40" fmla="*/ 1147482 h 1281952"/>
              <a:gd name="connsiteX41" fmla="*/ 1257145 w 1947428"/>
              <a:gd name="connsiteY41" fmla="*/ 1111623 h 1281952"/>
              <a:gd name="connsiteX42" fmla="*/ 1310934 w 1947428"/>
              <a:gd name="connsiteY42" fmla="*/ 1093694 h 1281952"/>
              <a:gd name="connsiteX43" fmla="*/ 1364722 w 1947428"/>
              <a:gd name="connsiteY43" fmla="*/ 1075764 h 1281952"/>
              <a:gd name="connsiteX44" fmla="*/ 1391616 w 1947428"/>
              <a:gd name="connsiteY44" fmla="*/ 1066800 h 1281952"/>
              <a:gd name="connsiteX45" fmla="*/ 1427475 w 1947428"/>
              <a:gd name="connsiteY45" fmla="*/ 1057835 h 1281952"/>
              <a:gd name="connsiteX46" fmla="*/ 1499192 w 1947428"/>
              <a:gd name="connsiteY46" fmla="*/ 1030941 h 1281952"/>
              <a:gd name="connsiteX47" fmla="*/ 1579875 w 1947428"/>
              <a:gd name="connsiteY47" fmla="*/ 977152 h 1281952"/>
              <a:gd name="connsiteX48" fmla="*/ 1606769 w 1947428"/>
              <a:gd name="connsiteY48" fmla="*/ 959223 h 1281952"/>
              <a:gd name="connsiteX49" fmla="*/ 1633663 w 1947428"/>
              <a:gd name="connsiteY49" fmla="*/ 932329 h 1281952"/>
              <a:gd name="connsiteX50" fmla="*/ 1687451 w 1947428"/>
              <a:gd name="connsiteY50" fmla="*/ 896470 h 1281952"/>
              <a:gd name="connsiteX51" fmla="*/ 1723310 w 1947428"/>
              <a:gd name="connsiteY51" fmla="*/ 842682 h 1281952"/>
              <a:gd name="connsiteX52" fmla="*/ 1741239 w 1947428"/>
              <a:gd name="connsiteY52" fmla="*/ 824752 h 1281952"/>
              <a:gd name="connsiteX53" fmla="*/ 1777098 w 1947428"/>
              <a:gd name="connsiteY53" fmla="*/ 770964 h 1281952"/>
              <a:gd name="connsiteX54" fmla="*/ 1795028 w 1947428"/>
              <a:gd name="connsiteY54" fmla="*/ 753035 h 1281952"/>
              <a:gd name="connsiteX55" fmla="*/ 1830887 w 1947428"/>
              <a:gd name="connsiteY55" fmla="*/ 699247 h 1281952"/>
              <a:gd name="connsiteX56" fmla="*/ 1875710 w 1947428"/>
              <a:gd name="connsiteY56" fmla="*/ 690282 h 1281952"/>
              <a:gd name="connsiteX57" fmla="*/ 1929498 w 1947428"/>
              <a:gd name="connsiteY57" fmla="*/ 645458 h 1281952"/>
              <a:gd name="connsiteX58" fmla="*/ 1947428 w 1947428"/>
              <a:gd name="connsiteY58" fmla="*/ 591670 h 1281952"/>
              <a:gd name="connsiteX59" fmla="*/ 1938463 w 1947428"/>
              <a:gd name="connsiteY59" fmla="*/ 510988 h 1281952"/>
              <a:gd name="connsiteX60" fmla="*/ 1920534 w 1947428"/>
              <a:gd name="connsiteY60" fmla="*/ 493058 h 1281952"/>
              <a:gd name="connsiteX61" fmla="*/ 1866745 w 1947428"/>
              <a:gd name="connsiteY61" fmla="*/ 466164 h 1281952"/>
              <a:gd name="connsiteX62" fmla="*/ 1812957 w 1947428"/>
              <a:gd name="connsiteY62" fmla="*/ 430305 h 1281952"/>
              <a:gd name="connsiteX63" fmla="*/ 1786063 w 1947428"/>
              <a:gd name="connsiteY63" fmla="*/ 412376 h 1281952"/>
              <a:gd name="connsiteX64" fmla="*/ 1732275 w 1947428"/>
              <a:gd name="connsiteY64" fmla="*/ 394447 h 1281952"/>
              <a:gd name="connsiteX65" fmla="*/ 1687451 w 1947428"/>
              <a:gd name="connsiteY65" fmla="*/ 367552 h 1281952"/>
              <a:gd name="connsiteX66" fmla="*/ 1624698 w 1947428"/>
              <a:gd name="connsiteY66" fmla="*/ 322729 h 1281952"/>
              <a:gd name="connsiteX67" fmla="*/ 1597804 w 1947428"/>
              <a:gd name="connsiteY67" fmla="*/ 304800 h 1281952"/>
              <a:gd name="connsiteX68" fmla="*/ 1561945 w 1947428"/>
              <a:gd name="connsiteY68" fmla="*/ 259976 h 1281952"/>
              <a:gd name="connsiteX69" fmla="*/ 1535051 w 1947428"/>
              <a:gd name="connsiteY69" fmla="*/ 242047 h 1281952"/>
              <a:gd name="connsiteX70" fmla="*/ 1525950 w 1947428"/>
              <a:gd name="connsiteY70" fmla="*/ 165928 h 1281952"/>
              <a:gd name="connsiteX71" fmla="*/ 1466882 w 1947428"/>
              <a:gd name="connsiteY71" fmla="*/ 131591 h 1281952"/>
              <a:gd name="connsiteX72" fmla="*/ 1429263 w 1947428"/>
              <a:gd name="connsiteY72" fmla="*/ 122626 h 1281952"/>
              <a:gd name="connsiteX73" fmla="*/ 1386226 w 1947428"/>
              <a:gd name="connsiteY73" fmla="*/ 97594 h 1281952"/>
              <a:gd name="connsiteX74" fmla="*/ 1348607 w 1947428"/>
              <a:gd name="connsiteY74" fmla="*/ 90828 h 1281952"/>
              <a:gd name="connsiteX75" fmla="*/ 1273260 w 1947428"/>
              <a:gd name="connsiteY75" fmla="*/ 60213 h 1281952"/>
              <a:gd name="connsiteX76" fmla="*/ 1239216 w 1947428"/>
              <a:gd name="connsiteY76" fmla="*/ 51248 h 1281952"/>
              <a:gd name="connsiteX77" fmla="*/ 1212322 w 1947428"/>
              <a:gd name="connsiteY77" fmla="*/ 53788 h 1281952"/>
              <a:gd name="connsiteX78" fmla="*/ 1158534 w 1947428"/>
              <a:gd name="connsiteY78" fmla="*/ 44823 h 1281952"/>
              <a:gd name="connsiteX79" fmla="*/ 1050957 w 1947428"/>
              <a:gd name="connsiteY79" fmla="*/ 26894 h 1281952"/>
              <a:gd name="connsiteX80" fmla="*/ 907522 w 1947428"/>
              <a:gd name="connsiteY80" fmla="*/ 17929 h 1281952"/>
              <a:gd name="connsiteX81" fmla="*/ 790981 w 1947428"/>
              <a:gd name="connsiteY81" fmla="*/ 0 h 1281952"/>
              <a:gd name="connsiteX82" fmla="*/ 557898 w 1947428"/>
              <a:gd name="connsiteY82" fmla="*/ 8964 h 1281952"/>
              <a:gd name="connsiteX83" fmla="*/ 432392 w 1947428"/>
              <a:gd name="connsiteY83" fmla="*/ 26894 h 1281952"/>
              <a:gd name="connsiteX84" fmla="*/ 378604 w 1947428"/>
              <a:gd name="connsiteY84" fmla="*/ 35858 h 1281952"/>
              <a:gd name="connsiteX85" fmla="*/ 342745 w 1947428"/>
              <a:gd name="connsiteY85" fmla="*/ 44823 h 1281952"/>
              <a:gd name="connsiteX86" fmla="*/ 262063 w 1947428"/>
              <a:gd name="connsiteY86" fmla="*/ 53788 h 1281952"/>
              <a:gd name="connsiteX87" fmla="*/ 181381 w 1947428"/>
              <a:gd name="connsiteY87" fmla="*/ 80682 h 1281952"/>
              <a:gd name="connsiteX88" fmla="*/ 154487 w 1947428"/>
              <a:gd name="connsiteY88" fmla="*/ 89647 h 1281952"/>
              <a:gd name="connsiteX89" fmla="*/ 127592 w 1947428"/>
              <a:gd name="connsiteY89" fmla="*/ 98611 h 1281952"/>
              <a:gd name="connsiteX90" fmla="*/ 82769 w 1947428"/>
              <a:gd name="connsiteY90" fmla="*/ 134470 h 1281952"/>
              <a:gd name="connsiteX91" fmla="*/ 91734 w 1947428"/>
              <a:gd name="connsiteY91" fmla="*/ 143435 h 1281952"/>
              <a:gd name="connsiteX0" fmla="*/ 91734 w 1947428"/>
              <a:gd name="connsiteY0" fmla="*/ 143435 h 1281952"/>
              <a:gd name="connsiteX1" fmla="*/ 64839 w 1947428"/>
              <a:gd name="connsiteY1" fmla="*/ 161364 h 1281952"/>
              <a:gd name="connsiteX2" fmla="*/ 20016 w 1947428"/>
              <a:gd name="connsiteY2" fmla="*/ 197223 h 1281952"/>
              <a:gd name="connsiteX3" fmla="*/ 2087 w 1947428"/>
              <a:gd name="connsiteY3" fmla="*/ 251011 h 1281952"/>
              <a:gd name="connsiteX4" fmla="*/ 11051 w 1947428"/>
              <a:gd name="connsiteY4" fmla="*/ 331694 h 1281952"/>
              <a:gd name="connsiteX5" fmla="*/ 37945 w 1947428"/>
              <a:gd name="connsiteY5" fmla="*/ 385482 h 1281952"/>
              <a:gd name="connsiteX6" fmla="*/ 55875 w 1947428"/>
              <a:gd name="connsiteY6" fmla="*/ 439270 h 1281952"/>
              <a:gd name="connsiteX7" fmla="*/ 64839 w 1947428"/>
              <a:gd name="connsiteY7" fmla="*/ 466164 h 1281952"/>
              <a:gd name="connsiteX8" fmla="*/ 73804 w 1947428"/>
              <a:gd name="connsiteY8" fmla="*/ 493058 h 1281952"/>
              <a:gd name="connsiteX9" fmla="*/ 82769 w 1947428"/>
              <a:gd name="connsiteY9" fmla="*/ 528917 h 1281952"/>
              <a:gd name="connsiteX10" fmla="*/ 100698 w 1947428"/>
              <a:gd name="connsiteY10" fmla="*/ 582705 h 1281952"/>
              <a:gd name="connsiteX11" fmla="*/ 118628 w 1947428"/>
              <a:gd name="connsiteY11" fmla="*/ 636494 h 1281952"/>
              <a:gd name="connsiteX12" fmla="*/ 154487 w 1947428"/>
              <a:gd name="connsiteY12" fmla="*/ 690282 h 1281952"/>
              <a:gd name="connsiteX13" fmla="*/ 190345 w 1947428"/>
              <a:gd name="connsiteY13" fmla="*/ 744070 h 1281952"/>
              <a:gd name="connsiteX14" fmla="*/ 208275 w 1947428"/>
              <a:gd name="connsiteY14" fmla="*/ 762000 h 1281952"/>
              <a:gd name="connsiteX15" fmla="*/ 226204 w 1947428"/>
              <a:gd name="connsiteY15" fmla="*/ 788894 h 1281952"/>
              <a:gd name="connsiteX16" fmla="*/ 297922 w 1947428"/>
              <a:gd name="connsiteY16" fmla="*/ 860611 h 1281952"/>
              <a:gd name="connsiteX17" fmla="*/ 333781 w 1947428"/>
              <a:gd name="connsiteY17" fmla="*/ 896470 h 1281952"/>
              <a:gd name="connsiteX18" fmla="*/ 351710 w 1947428"/>
              <a:gd name="connsiteY18" fmla="*/ 914400 h 1281952"/>
              <a:gd name="connsiteX19" fmla="*/ 378604 w 1947428"/>
              <a:gd name="connsiteY19" fmla="*/ 932329 h 1281952"/>
              <a:gd name="connsiteX20" fmla="*/ 396534 w 1947428"/>
              <a:gd name="connsiteY20" fmla="*/ 959223 h 1281952"/>
              <a:gd name="connsiteX21" fmla="*/ 441357 w 1947428"/>
              <a:gd name="connsiteY21" fmla="*/ 995082 h 1281952"/>
              <a:gd name="connsiteX22" fmla="*/ 477216 w 1947428"/>
              <a:gd name="connsiteY22" fmla="*/ 1048870 h 1281952"/>
              <a:gd name="connsiteX23" fmla="*/ 531004 w 1947428"/>
              <a:gd name="connsiteY23" fmla="*/ 1084729 h 1281952"/>
              <a:gd name="connsiteX24" fmla="*/ 548934 w 1947428"/>
              <a:gd name="connsiteY24" fmla="*/ 1102658 h 1281952"/>
              <a:gd name="connsiteX25" fmla="*/ 575828 w 1947428"/>
              <a:gd name="connsiteY25" fmla="*/ 1111623 h 1281952"/>
              <a:gd name="connsiteX26" fmla="*/ 611687 w 1947428"/>
              <a:gd name="connsiteY26" fmla="*/ 1129552 h 1281952"/>
              <a:gd name="connsiteX27" fmla="*/ 665475 w 1947428"/>
              <a:gd name="connsiteY27" fmla="*/ 1147482 h 1281952"/>
              <a:gd name="connsiteX28" fmla="*/ 719263 w 1947428"/>
              <a:gd name="connsiteY28" fmla="*/ 1183341 h 1281952"/>
              <a:gd name="connsiteX29" fmla="*/ 755122 w 1947428"/>
              <a:gd name="connsiteY29" fmla="*/ 1201270 h 1281952"/>
              <a:gd name="connsiteX30" fmla="*/ 808910 w 1947428"/>
              <a:gd name="connsiteY30" fmla="*/ 1237129 h 1281952"/>
              <a:gd name="connsiteX31" fmla="*/ 835804 w 1947428"/>
              <a:gd name="connsiteY31" fmla="*/ 1255058 h 1281952"/>
              <a:gd name="connsiteX32" fmla="*/ 862698 w 1947428"/>
              <a:gd name="connsiteY32" fmla="*/ 1272988 h 1281952"/>
              <a:gd name="connsiteX33" fmla="*/ 889592 w 1947428"/>
              <a:gd name="connsiteY33" fmla="*/ 1281952 h 1281952"/>
              <a:gd name="connsiteX34" fmla="*/ 997169 w 1947428"/>
              <a:gd name="connsiteY34" fmla="*/ 1272988 h 1281952"/>
              <a:gd name="connsiteX35" fmla="*/ 1024063 w 1947428"/>
              <a:gd name="connsiteY35" fmla="*/ 1255058 h 1281952"/>
              <a:gd name="connsiteX36" fmla="*/ 1077851 w 1947428"/>
              <a:gd name="connsiteY36" fmla="*/ 1237129 h 1281952"/>
              <a:gd name="connsiteX37" fmla="*/ 1104745 w 1947428"/>
              <a:gd name="connsiteY37" fmla="*/ 1219200 h 1281952"/>
              <a:gd name="connsiteX38" fmla="*/ 1122675 w 1947428"/>
              <a:gd name="connsiteY38" fmla="*/ 1201270 h 1281952"/>
              <a:gd name="connsiteX39" fmla="*/ 1149569 w 1947428"/>
              <a:gd name="connsiteY39" fmla="*/ 1192305 h 1281952"/>
              <a:gd name="connsiteX40" fmla="*/ 1212322 w 1947428"/>
              <a:gd name="connsiteY40" fmla="*/ 1147482 h 1281952"/>
              <a:gd name="connsiteX41" fmla="*/ 1257145 w 1947428"/>
              <a:gd name="connsiteY41" fmla="*/ 1111623 h 1281952"/>
              <a:gd name="connsiteX42" fmla="*/ 1310934 w 1947428"/>
              <a:gd name="connsiteY42" fmla="*/ 1093694 h 1281952"/>
              <a:gd name="connsiteX43" fmla="*/ 1364722 w 1947428"/>
              <a:gd name="connsiteY43" fmla="*/ 1075764 h 1281952"/>
              <a:gd name="connsiteX44" fmla="*/ 1391616 w 1947428"/>
              <a:gd name="connsiteY44" fmla="*/ 1066800 h 1281952"/>
              <a:gd name="connsiteX45" fmla="*/ 1427475 w 1947428"/>
              <a:gd name="connsiteY45" fmla="*/ 1057835 h 1281952"/>
              <a:gd name="connsiteX46" fmla="*/ 1499192 w 1947428"/>
              <a:gd name="connsiteY46" fmla="*/ 1030941 h 1281952"/>
              <a:gd name="connsiteX47" fmla="*/ 1579875 w 1947428"/>
              <a:gd name="connsiteY47" fmla="*/ 977152 h 1281952"/>
              <a:gd name="connsiteX48" fmla="*/ 1606769 w 1947428"/>
              <a:gd name="connsiteY48" fmla="*/ 959223 h 1281952"/>
              <a:gd name="connsiteX49" fmla="*/ 1633663 w 1947428"/>
              <a:gd name="connsiteY49" fmla="*/ 932329 h 1281952"/>
              <a:gd name="connsiteX50" fmla="*/ 1687451 w 1947428"/>
              <a:gd name="connsiteY50" fmla="*/ 896470 h 1281952"/>
              <a:gd name="connsiteX51" fmla="*/ 1723310 w 1947428"/>
              <a:gd name="connsiteY51" fmla="*/ 842682 h 1281952"/>
              <a:gd name="connsiteX52" fmla="*/ 1741239 w 1947428"/>
              <a:gd name="connsiteY52" fmla="*/ 824752 h 1281952"/>
              <a:gd name="connsiteX53" fmla="*/ 1777098 w 1947428"/>
              <a:gd name="connsiteY53" fmla="*/ 770964 h 1281952"/>
              <a:gd name="connsiteX54" fmla="*/ 1795028 w 1947428"/>
              <a:gd name="connsiteY54" fmla="*/ 753035 h 1281952"/>
              <a:gd name="connsiteX55" fmla="*/ 1830887 w 1947428"/>
              <a:gd name="connsiteY55" fmla="*/ 699247 h 1281952"/>
              <a:gd name="connsiteX56" fmla="*/ 1875710 w 1947428"/>
              <a:gd name="connsiteY56" fmla="*/ 690282 h 1281952"/>
              <a:gd name="connsiteX57" fmla="*/ 1929498 w 1947428"/>
              <a:gd name="connsiteY57" fmla="*/ 645458 h 1281952"/>
              <a:gd name="connsiteX58" fmla="*/ 1947428 w 1947428"/>
              <a:gd name="connsiteY58" fmla="*/ 591670 h 1281952"/>
              <a:gd name="connsiteX59" fmla="*/ 1938463 w 1947428"/>
              <a:gd name="connsiteY59" fmla="*/ 510988 h 1281952"/>
              <a:gd name="connsiteX60" fmla="*/ 1920534 w 1947428"/>
              <a:gd name="connsiteY60" fmla="*/ 493058 h 1281952"/>
              <a:gd name="connsiteX61" fmla="*/ 1866745 w 1947428"/>
              <a:gd name="connsiteY61" fmla="*/ 466164 h 1281952"/>
              <a:gd name="connsiteX62" fmla="*/ 1812957 w 1947428"/>
              <a:gd name="connsiteY62" fmla="*/ 430305 h 1281952"/>
              <a:gd name="connsiteX63" fmla="*/ 1786063 w 1947428"/>
              <a:gd name="connsiteY63" fmla="*/ 412376 h 1281952"/>
              <a:gd name="connsiteX64" fmla="*/ 1732275 w 1947428"/>
              <a:gd name="connsiteY64" fmla="*/ 394447 h 1281952"/>
              <a:gd name="connsiteX65" fmla="*/ 1687451 w 1947428"/>
              <a:gd name="connsiteY65" fmla="*/ 367552 h 1281952"/>
              <a:gd name="connsiteX66" fmla="*/ 1624698 w 1947428"/>
              <a:gd name="connsiteY66" fmla="*/ 322729 h 1281952"/>
              <a:gd name="connsiteX67" fmla="*/ 1597804 w 1947428"/>
              <a:gd name="connsiteY67" fmla="*/ 304800 h 1281952"/>
              <a:gd name="connsiteX68" fmla="*/ 1561945 w 1947428"/>
              <a:gd name="connsiteY68" fmla="*/ 259976 h 1281952"/>
              <a:gd name="connsiteX69" fmla="*/ 1592250 w 1947428"/>
              <a:gd name="connsiteY69" fmla="*/ 204830 h 1281952"/>
              <a:gd name="connsiteX70" fmla="*/ 1525950 w 1947428"/>
              <a:gd name="connsiteY70" fmla="*/ 165928 h 1281952"/>
              <a:gd name="connsiteX71" fmla="*/ 1466882 w 1947428"/>
              <a:gd name="connsiteY71" fmla="*/ 131591 h 1281952"/>
              <a:gd name="connsiteX72" fmla="*/ 1429263 w 1947428"/>
              <a:gd name="connsiteY72" fmla="*/ 122626 h 1281952"/>
              <a:gd name="connsiteX73" fmla="*/ 1386226 w 1947428"/>
              <a:gd name="connsiteY73" fmla="*/ 97594 h 1281952"/>
              <a:gd name="connsiteX74" fmla="*/ 1348607 w 1947428"/>
              <a:gd name="connsiteY74" fmla="*/ 90828 h 1281952"/>
              <a:gd name="connsiteX75" fmla="*/ 1273260 w 1947428"/>
              <a:gd name="connsiteY75" fmla="*/ 60213 h 1281952"/>
              <a:gd name="connsiteX76" fmla="*/ 1239216 w 1947428"/>
              <a:gd name="connsiteY76" fmla="*/ 51248 h 1281952"/>
              <a:gd name="connsiteX77" fmla="*/ 1212322 w 1947428"/>
              <a:gd name="connsiteY77" fmla="*/ 53788 h 1281952"/>
              <a:gd name="connsiteX78" fmla="*/ 1158534 w 1947428"/>
              <a:gd name="connsiteY78" fmla="*/ 44823 h 1281952"/>
              <a:gd name="connsiteX79" fmla="*/ 1050957 w 1947428"/>
              <a:gd name="connsiteY79" fmla="*/ 26894 h 1281952"/>
              <a:gd name="connsiteX80" fmla="*/ 907522 w 1947428"/>
              <a:gd name="connsiteY80" fmla="*/ 17929 h 1281952"/>
              <a:gd name="connsiteX81" fmla="*/ 790981 w 1947428"/>
              <a:gd name="connsiteY81" fmla="*/ 0 h 1281952"/>
              <a:gd name="connsiteX82" fmla="*/ 557898 w 1947428"/>
              <a:gd name="connsiteY82" fmla="*/ 8964 h 1281952"/>
              <a:gd name="connsiteX83" fmla="*/ 432392 w 1947428"/>
              <a:gd name="connsiteY83" fmla="*/ 26894 h 1281952"/>
              <a:gd name="connsiteX84" fmla="*/ 378604 w 1947428"/>
              <a:gd name="connsiteY84" fmla="*/ 35858 h 1281952"/>
              <a:gd name="connsiteX85" fmla="*/ 342745 w 1947428"/>
              <a:gd name="connsiteY85" fmla="*/ 44823 h 1281952"/>
              <a:gd name="connsiteX86" fmla="*/ 262063 w 1947428"/>
              <a:gd name="connsiteY86" fmla="*/ 53788 h 1281952"/>
              <a:gd name="connsiteX87" fmla="*/ 181381 w 1947428"/>
              <a:gd name="connsiteY87" fmla="*/ 80682 h 1281952"/>
              <a:gd name="connsiteX88" fmla="*/ 154487 w 1947428"/>
              <a:gd name="connsiteY88" fmla="*/ 89647 h 1281952"/>
              <a:gd name="connsiteX89" fmla="*/ 127592 w 1947428"/>
              <a:gd name="connsiteY89" fmla="*/ 98611 h 1281952"/>
              <a:gd name="connsiteX90" fmla="*/ 82769 w 1947428"/>
              <a:gd name="connsiteY90" fmla="*/ 134470 h 1281952"/>
              <a:gd name="connsiteX91" fmla="*/ 91734 w 1947428"/>
              <a:gd name="connsiteY91" fmla="*/ 143435 h 1281952"/>
              <a:gd name="connsiteX0" fmla="*/ 91734 w 1947428"/>
              <a:gd name="connsiteY0" fmla="*/ 143435 h 1281952"/>
              <a:gd name="connsiteX1" fmla="*/ 64839 w 1947428"/>
              <a:gd name="connsiteY1" fmla="*/ 161364 h 1281952"/>
              <a:gd name="connsiteX2" fmla="*/ 20016 w 1947428"/>
              <a:gd name="connsiteY2" fmla="*/ 197223 h 1281952"/>
              <a:gd name="connsiteX3" fmla="*/ 2087 w 1947428"/>
              <a:gd name="connsiteY3" fmla="*/ 251011 h 1281952"/>
              <a:gd name="connsiteX4" fmla="*/ 11051 w 1947428"/>
              <a:gd name="connsiteY4" fmla="*/ 331694 h 1281952"/>
              <a:gd name="connsiteX5" fmla="*/ 37945 w 1947428"/>
              <a:gd name="connsiteY5" fmla="*/ 385482 h 1281952"/>
              <a:gd name="connsiteX6" fmla="*/ 55875 w 1947428"/>
              <a:gd name="connsiteY6" fmla="*/ 439270 h 1281952"/>
              <a:gd name="connsiteX7" fmla="*/ 64839 w 1947428"/>
              <a:gd name="connsiteY7" fmla="*/ 466164 h 1281952"/>
              <a:gd name="connsiteX8" fmla="*/ 73804 w 1947428"/>
              <a:gd name="connsiteY8" fmla="*/ 493058 h 1281952"/>
              <a:gd name="connsiteX9" fmla="*/ 82769 w 1947428"/>
              <a:gd name="connsiteY9" fmla="*/ 528917 h 1281952"/>
              <a:gd name="connsiteX10" fmla="*/ 100698 w 1947428"/>
              <a:gd name="connsiteY10" fmla="*/ 582705 h 1281952"/>
              <a:gd name="connsiteX11" fmla="*/ 118628 w 1947428"/>
              <a:gd name="connsiteY11" fmla="*/ 636494 h 1281952"/>
              <a:gd name="connsiteX12" fmla="*/ 154487 w 1947428"/>
              <a:gd name="connsiteY12" fmla="*/ 690282 h 1281952"/>
              <a:gd name="connsiteX13" fmla="*/ 190345 w 1947428"/>
              <a:gd name="connsiteY13" fmla="*/ 744070 h 1281952"/>
              <a:gd name="connsiteX14" fmla="*/ 208275 w 1947428"/>
              <a:gd name="connsiteY14" fmla="*/ 762000 h 1281952"/>
              <a:gd name="connsiteX15" fmla="*/ 226204 w 1947428"/>
              <a:gd name="connsiteY15" fmla="*/ 788894 h 1281952"/>
              <a:gd name="connsiteX16" fmla="*/ 297922 w 1947428"/>
              <a:gd name="connsiteY16" fmla="*/ 860611 h 1281952"/>
              <a:gd name="connsiteX17" fmla="*/ 333781 w 1947428"/>
              <a:gd name="connsiteY17" fmla="*/ 896470 h 1281952"/>
              <a:gd name="connsiteX18" fmla="*/ 351710 w 1947428"/>
              <a:gd name="connsiteY18" fmla="*/ 914400 h 1281952"/>
              <a:gd name="connsiteX19" fmla="*/ 378604 w 1947428"/>
              <a:gd name="connsiteY19" fmla="*/ 932329 h 1281952"/>
              <a:gd name="connsiteX20" fmla="*/ 396534 w 1947428"/>
              <a:gd name="connsiteY20" fmla="*/ 959223 h 1281952"/>
              <a:gd name="connsiteX21" fmla="*/ 441357 w 1947428"/>
              <a:gd name="connsiteY21" fmla="*/ 995082 h 1281952"/>
              <a:gd name="connsiteX22" fmla="*/ 477216 w 1947428"/>
              <a:gd name="connsiteY22" fmla="*/ 1048870 h 1281952"/>
              <a:gd name="connsiteX23" fmla="*/ 531004 w 1947428"/>
              <a:gd name="connsiteY23" fmla="*/ 1084729 h 1281952"/>
              <a:gd name="connsiteX24" fmla="*/ 548934 w 1947428"/>
              <a:gd name="connsiteY24" fmla="*/ 1102658 h 1281952"/>
              <a:gd name="connsiteX25" fmla="*/ 575828 w 1947428"/>
              <a:gd name="connsiteY25" fmla="*/ 1111623 h 1281952"/>
              <a:gd name="connsiteX26" fmla="*/ 611687 w 1947428"/>
              <a:gd name="connsiteY26" fmla="*/ 1129552 h 1281952"/>
              <a:gd name="connsiteX27" fmla="*/ 665475 w 1947428"/>
              <a:gd name="connsiteY27" fmla="*/ 1147482 h 1281952"/>
              <a:gd name="connsiteX28" fmla="*/ 719263 w 1947428"/>
              <a:gd name="connsiteY28" fmla="*/ 1183341 h 1281952"/>
              <a:gd name="connsiteX29" fmla="*/ 755122 w 1947428"/>
              <a:gd name="connsiteY29" fmla="*/ 1201270 h 1281952"/>
              <a:gd name="connsiteX30" fmla="*/ 808910 w 1947428"/>
              <a:gd name="connsiteY30" fmla="*/ 1237129 h 1281952"/>
              <a:gd name="connsiteX31" fmla="*/ 835804 w 1947428"/>
              <a:gd name="connsiteY31" fmla="*/ 1255058 h 1281952"/>
              <a:gd name="connsiteX32" fmla="*/ 862698 w 1947428"/>
              <a:gd name="connsiteY32" fmla="*/ 1272988 h 1281952"/>
              <a:gd name="connsiteX33" fmla="*/ 889592 w 1947428"/>
              <a:gd name="connsiteY33" fmla="*/ 1281952 h 1281952"/>
              <a:gd name="connsiteX34" fmla="*/ 997169 w 1947428"/>
              <a:gd name="connsiteY34" fmla="*/ 1272988 h 1281952"/>
              <a:gd name="connsiteX35" fmla="*/ 1024063 w 1947428"/>
              <a:gd name="connsiteY35" fmla="*/ 1255058 h 1281952"/>
              <a:gd name="connsiteX36" fmla="*/ 1077851 w 1947428"/>
              <a:gd name="connsiteY36" fmla="*/ 1237129 h 1281952"/>
              <a:gd name="connsiteX37" fmla="*/ 1104745 w 1947428"/>
              <a:gd name="connsiteY37" fmla="*/ 1219200 h 1281952"/>
              <a:gd name="connsiteX38" fmla="*/ 1122675 w 1947428"/>
              <a:gd name="connsiteY38" fmla="*/ 1201270 h 1281952"/>
              <a:gd name="connsiteX39" fmla="*/ 1149569 w 1947428"/>
              <a:gd name="connsiteY39" fmla="*/ 1192305 h 1281952"/>
              <a:gd name="connsiteX40" fmla="*/ 1212322 w 1947428"/>
              <a:gd name="connsiteY40" fmla="*/ 1147482 h 1281952"/>
              <a:gd name="connsiteX41" fmla="*/ 1257145 w 1947428"/>
              <a:gd name="connsiteY41" fmla="*/ 1111623 h 1281952"/>
              <a:gd name="connsiteX42" fmla="*/ 1310934 w 1947428"/>
              <a:gd name="connsiteY42" fmla="*/ 1093694 h 1281952"/>
              <a:gd name="connsiteX43" fmla="*/ 1364722 w 1947428"/>
              <a:gd name="connsiteY43" fmla="*/ 1075764 h 1281952"/>
              <a:gd name="connsiteX44" fmla="*/ 1391616 w 1947428"/>
              <a:gd name="connsiteY44" fmla="*/ 1066800 h 1281952"/>
              <a:gd name="connsiteX45" fmla="*/ 1427475 w 1947428"/>
              <a:gd name="connsiteY45" fmla="*/ 1057835 h 1281952"/>
              <a:gd name="connsiteX46" fmla="*/ 1499192 w 1947428"/>
              <a:gd name="connsiteY46" fmla="*/ 1030941 h 1281952"/>
              <a:gd name="connsiteX47" fmla="*/ 1579875 w 1947428"/>
              <a:gd name="connsiteY47" fmla="*/ 977152 h 1281952"/>
              <a:gd name="connsiteX48" fmla="*/ 1606769 w 1947428"/>
              <a:gd name="connsiteY48" fmla="*/ 959223 h 1281952"/>
              <a:gd name="connsiteX49" fmla="*/ 1633663 w 1947428"/>
              <a:gd name="connsiteY49" fmla="*/ 932329 h 1281952"/>
              <a:gd name="connsiteX50" fmla="*/ 1687451 w 1947428"/>
              <a:gd name="connsiteY50" fmla="*/ 896470 h 1281952"/>
              <a:gd name="connsiteX51" fmla="*/ 1723310 w 1947428"/>
              <a:gd name="connsiteY51" fmla="*/ 842682 h 1281952"/>
              <a:gd name="connsiteX52" fmla="*/ 1741239 w 1947428"/>
              <a:gd name="connsiteY52" fmla="*/ 824752 h 1281952"/>
              <a:gd name="connsiteX53" fmla="*/ 1777098 w 1947428"/>
              <a:gd name="connsiteY53" fmla="*/ 770964 h 1281952"/>
              <a:gd name="connsiteX54" fmla="*/ 1795028 w 1947428"/>
              <a:gd name="connsiteY54" fmla="*/ 753035 h 1281952"/>
              <a:gd name="connsiteX55" fmla="*/ 1830887 w 1947428"/>
              <a:gd name="connsiteY55" fmla="*/ 699247 h 1281952"/>
              <a:gd name="connsiteX56" fmla="*/ 1875710 w 1947428"/>
              <a:gd name="connsiteY56" fmla="*/ 690282 h 1281952"/>
              <a:gd name="connsiteX57" fmla="*/ 1929498 w 1947428"/>
              <a:gd name="connsiteY57" fmla="*/ 645458 h 1281952"/>
              <a:gd name="connsiteX58" fmla="*/ 1947428 w 1947428"/>
              <a:gd name="connsiteY58" fmla="*/ 591670 h 1281952"/>
              <a:gd name="connsiteX59" fmla="*/ 1938463 w 1947428"/>
              <a:gd name="connsiteY59" fmla="*/ 510988 h 1281952"/>
              <a:gd name="connsiteX60" fmla="*/ 1920534 w 1947428"/>
              <a:gd name="connsiteY60" fmla="*/ 493058 h 1281952"/>
              <a:gd name="connsiteX61" fmla="*/ 1866745 w 1947428"/>
              <a:gd name="connsiteY61" fmla="*/ 466164 h 1281952"/>
              <a:gd name="connsiteX62" fmla="*/ 1812957 w 1947428"/>
              <a:gd name="connsiteY62" fmla="*/ 430305 h 1281952"/>
              <a:gd name="connsiteX63" fmla="*/ 1786063 w 1947428"/>
              <a:gd name="connsiteY63" fmla="*/ 412376 h 1281952"/>
              <a:gd name="connsiteX64" fmla="*/ 1732275 w 1947428"/>
              <a:gd name="connsiteY64" fmla="*/ 394447 h 1281952"/>
              <a:gd name="connsiteX65" fmla="*/ 1687451 w 1947428"/>
              <a:gd name="connsiteY65" fmla="*/ 367552 h 1281952"/>
              <a:gd name="connsiteX66" fmla="*/ 1624698 w 1947428"/>
              <a:gd name="connsiteY66" fmla="*/ 322729 h 1281952"/>
              <a:gd name="connsiteX67" fmla="*/ 1597804 w 1947428"/>
              <a:gd name="connsiteY67" fmla="*/ 304800 h 1281952"/>
              <a:gd name="connsiteX68" fmla="*/ 1622720 w 1947428"/>
              <a:gd name="connsiteY68" fmla="*/ 232063 h 1281952"/>
              <a:gd name="connsiteX69" fmla="*/ 1592250 w 1947428"/>
              <a:gd name="connsiteY69" fmla="*/ 204830 h 1281952"/>
              <a:gd name="connsiteX70" fmla="*/ 1525950 w 1947428"/>
              <a:gd name="connsiteY70" fmla="*/ 165928 h 1281952"/>
              <a:gd name="connsiteX71" fmla="*/ 1466882 w 1947428"/>
              <a:gd name="connsiteY71" fmla="*/ 131591 h 1281952"/>
              <a:gd name="connsiteX72" fmla="*/ 1429263 w 1947428"/>
              <a:gd name="connsiteY72" fmla="*/ 122626 h 1281952"/>
              <a:gd name="connsiteX73" fmla="*/ 1386226 w 1947428"/>
              <a:gd name="connsiteY73" fmla="*/ 97594 h 1281952"/>
              <a:gd name="connsiteX74" fmla="*/ 1348607 w 1947428"/>
              <a:gd name="connsiteY74" fmla="*/ 90828 h 1281952"/>
              <a:gd name="connsiteX75" fmla="*/ 1273260 w 1947428"/>
              <a:gd name="connsiteY75" fmla="*/ 60213 h 1281952"/>
              <a:gd name="connsiteX76" fmla="*/ 1239216 w 1947428"/>
              <a:gd name="connsiteY76" fmla="*/ 51248 h 1281952"/>
              <a:gd name="connsiteX77" fmla="*/ 1212322 w 1947428"/>
              <a:gd name="connsiteY77" fmla="*/ 53788 h 1281952"/>
              <a:gd name="connsiteX78" fmla="*/ 1158534 w 1947428"/>
              <a:gd name="connsiteY78" fmla="*/ 44823 h 1281952"/>
              <a:gd name="connsiteX79" fmla="*/ 1050957 w 1947428"/>
              <a:gd name="connsiteY79" fmla="*/ 26894 h 1281952"/>
              <a:gd name="connsiteX80" fmla="*/ 907522 w 1947428"/>
              <a:gd name="connsiteY80" fmla="*/ 17929 h 1281952"/>
              <a:gd name="connsiteX81" fmla="*/ 790981 w 1947428"/>
              <a:gd name="connsiteY81" fmla="*/ 0 h 1281952"/>
              <a:gd name="connsiteX82" fmla="*/ 557898 w 1947428"/>
              <a:gd name="connsiteY82" fmla="*/ 8964 h 1281952"/>
              <a:gd name="connsiteX83" fmla="*/ 432392 w 1947428"/>
              <a:gd name="connsiteY83" fmla="*/ 26894 h 1281952"/>
              <a:gd name="connsiteX84" fmla="*/ 378604 w 1947428"/>
              <a:gd name="connsiteY84" fmla="*/ 35858 h 1281952"/>
              <a:gd name="connsiteX85" fmla="*/ 342745 w 1947428"/>
              <a:gd name="connsiteY85" fmla="*/ 44823 h 1281952"/>
              <a:gd name="connsiteX86" fmla="*/ 262063 w 1947428"/>
              <a:gd name="connsiteY86" fmla="*/ 53788 h 1281952"/>
              <a:gd name="connsiteX87" fmla="*/ 181381 w 1947428"/>
              <a:gd name="connsiteY87" fmla="*/ 80682 h 1281952"/>
              <a:gd name="connsiteX88" fmla="*/ 154487 w 1947428"/>
              <a:gd name="connsiteY88" fmla="*/ 89647 h 1281952"/>
              <a:gd name="connsiteX89" fmla="*/ 127592 w 1947428"/>
              <a:gd name="connsiteY89" fmla="*/ 98611 h 1281952"/>
              <a:gd name="connsiteX90" fmla="*/ 82769 w 1947428"/>
              <a:gd name="connsiteY90" fmla="*/ 134470 h 1281952"/>
              <a:gd name="connsiteX91" fmla="*/ 91734 w 1947428"/>
              <a:gd name="connsiteY91" fmla="*/ 143435 h 1281952"/>
              <a:gd name="connsiteX0" fmla="*/ 91734 w 1947428"/>
              <a:gd name="connsiteY0" fmla="*/ 143435 h 1281952"/>
              <a:gd name="connsiteX1" fmla="*/ 64839 w 1947428"/>
              <a:gd name="connsiteY1" fmla="*/ 161364 h 1281952"/>
              <a:gd name="connsiteX2" fmla="*/ 20016 w 1947428"/>
              <a:gd name="connsiteY2" fmla="*/ 197223 h 1281952"/>
              <a:gd name="connsiteX3" fmla="*/ 2087 w 1947428"/>
              <a:gd name="connsiteY3" fmla="*/ 251011 h 1281952"/>
              <a:gd name="connsiteX4" fmla="*/ 11051 w 1947428"/>
              <a:gd name="connsiteY4" fmla="*/ 331694 h 1281952"/>
              <a:gd name="connsiteX5" fmla="*/ 37945 w 1947428"/>
              <a:gd name="connsiteY5" fmla="*/ 385482 h 1281952"/>
              <a:gd name="connsiteX6" fmla="*/ 55875 w 1947428"/>
              <a:gd name="connsiteY6" fmla="*/ 439270 h 1281952"/>
              <a:gd name="connsiteX7" fmla="*/ 64839 w 1947428"/>
              <a:gd name="connsiteY7" fmla="*/ 466164 h 1281952"/>
              <a:gd name="connsiteX8" fmla="*/ 73804 w 1947428"/>
              <a:gd name="connsiteY8" fmla="*/ 493058 h 1281952"/>
              <a:gd name="connsiteX9" fmla="*/ 82769 w 1947428"/>
              <a:gd name="connsiteY9" fmla="*/ 528917 h 1281952"/>
              <a:gd name="connsiteX10" fmla="*/ 100698 w 1947428"/>
              <a:gd name="connsiteY10" fmla="*/ 582705 h 1281952"/>
              <a:gd name="connsiteX11" fmla="*/ 118628 w 1947428"/>
              <a:gd name="connsiteY11" fmla="*/ 636494 h 1281952"/>
              <a:gd name="connsiteX12" fmla="*/ 154487 w 1947428"/>
              <a:gd name="connsiteY12" fmla="*/ 690282 h 1281952"/>
              <a:gd name="connsiteX13" fmla="*/ 190345 w 1947428"/>
              <a:gd name="connsiteY13" fmla="*/ 744070 h 1281952"/>
              <a:gd name="connsiteX14" fmla="*/ 208275 w 1947428"/>
              <a:gd name="connsiteY14" fmla="*/ 762000 h 1281952"/>
              <a:gd name="connsiteX15" fmla="*/ 226204 w 1947428"/>
              <a:gd name="connsiteY15" fmla="*/ 788894 h 1281952"/>
              <a:gd name="connsiteX16" fmla="*/ 297922 w 1947428"/>
              <a:gd name="connsiteY16" fmla="*/ 860611 h 1281952"/>
              <a:gd name="connsiteX17" fmla="*/ 333781 w 1947428"/>
              <a:gd name="connsiteY17" fmla="*/ 896470 h 1281952"/>
              <a:gd name="connsiteX18" fmla="*/ 351710 w 1947428"/>
              <a:gd name="connsiteY18" fmla="*/ 914400 h 1281952"/>
              <a:gd name="connsiteX19" fmla="*/ 378604 w 1947428"/>
              <a:gd name="connsiteY19" fmla="*/ 932329 h 1281952"/>
              <a:gd name="connsiteX20" fmla="*/ 396534 w 1947428"/>
              <a:gd name="connsiteY20" fmla="*/ 959223 h 1281952"/>
              <a:gd name="connsiteX21" fmla="*/ 441357 w 1947428"/>
              <a:gd name="connsiteY21" fmla="*/ 995082 h 1281952"/>
              <a:gd name="connsiteX22" fmla="*/ 477216 w 1947428"/>
              <a:gd name="connsiteY22" fmla="*/ 1048870 h 1281952"/>
              <a:gd name="connsiteX23" fmla="*/ 531004 w 1947428"/>
              <a:gd name="connsiteY23" fmla="*/ 1084729 h 1281952"/>
              <a:gd name="connsiteX24" fmla="*/ 548934 w 1947428"/>
              <a:gd name="connsiteY24" fmla="*/ 1102658 h 1281952"/>
              <a:gd name="connsiteX25" fmla="*/ 575828 w 1947428"/>
              <a:gd name="connsiteY25" fmla="*/ 1111623 h 1281952"/>
              <a:gd name="connsiteX26" fmla="*/ 611687 w 1947428"/>
              <a:gd name="connsiteY26" fmla="*/ 1129552 h 1281952"/>
              <a:gd name="connsiteX27" fmla="*/ 665475 w 1947428"/>
              <a:gd name="connsiteY27" fmla="*/ 1147482 h 1281952"/>
              <a:gd name="connsiteX28" fmla="*/ 719263 w 1947428"/>
              <a:gd name="connsiteY28" fmla="*/ 1183341 h 1281952"/>
              <a:gd name="connsiteX29" fmla="*/ 755122 w 1947428"/>
              <a:gd name="connsiteY29" fmla="*/ 1201270 h 1281952"/>
              <a:gd name="connsiteX30" fmla="*/ 808910 w 1947428"/>
              <a:gd name="connsiteY30" fmla="*/ 1237129 h 1281952"/>
              <a:gd name="connsiteX31" fmla="*/ 835804 w 1947428"/>
              <a:gd name="connsiteY31" fmla="*/ 1255058 h 1281952"/>
              <a:gd name="connsiteX32" fmla="*/ 862698 w 1947428"/>
              <a:gd name="connsiteY32" fmla="*/ 1272988 h 1281952"/>
              <a:gd name="connsiteX33" fmla="*/ 889592 w 1947428"/>
              <a:gd name="connsiteY33" fmla="*/ 1281952 h 1281952"/>
              <a:gd name="connsiteX34" fmla="*/ 997169 w 1947428"/>
              <a:gd name="connsiteY34" fmla="*/ 1272988 h 1281952"/>
              <a:gd name="connsiteX35" fmla="*/ 1024063 w 1947428"/>
              <a:gd name="connsiteY35" fmla="*/ 1255058 h 1281952"/>
              <a:gd name="connsiteX36" fmla="*/ 1077851 w 1947428"/>
              <a:gd name="connsiteY36" fmla="*/ 1237129 h 1281952"/>
              <a:gd name="connsiteX37" fmla="*/ 1104745 w 1947428"/>
              <a:gd name="connsiteY37" fmla="*/ 1219200 h 1281952"/>
              <a:gd name="connsiteX38" fmla="*/ 1122675 w 1947428"/>
              <a:gd name="connsiteY38" fmla="*/ 1201270 h 1281952"/>
              <a:gd name="connsiteX39" fmla="*/ 1149569 w 1947428"/>
              <a:gd name="connsiteY39" fmla="*/ 1192305 h 1281952"/>
              <a:gd name="connsiteX40" fmla="*/ 1212322 w 1947428"/>
              <a:gd name="connsiteY40" fmla="*/ 1147482 h 1281952"/>
              <a:gd name="connsiteX41" fmla="*/ 1257145 w 1947428"/>
              <a:gd name="connsiteY41" fmla="*/ 1111623 h 1281952"/>
              <a:gd name="connsiteX42" fmla="*/ 1310934 w 1947428"/>
              <a:gd name="connsiteY42" fmla="*/ 1093694 h 1281952"/>
              <a:gd name="connsiteX43" fmla="*/ 1364722 w 1947428"/>
              <a:gd name="connsiteY43" fmla="*/ 1075764 h 1281952"/>
              <a:gd name="connsiteX44" fmla="*/ 1391616 w 1947428"/>
              <a:gd name="connsiteY44" fmla="*/ 1066800 h 1281952"/>
              <a:gd name="connsiteX45" fmla="*/ 1427475 w 1947428"/>
              <a:gd name="connsiteY45" fmla="*/ 1057835 h 1281952"/>
              <a:gd name="connsiteX46" fmla="*/ 1499192 w 1947428"/>
              <a:gd name="connsiteY46" fmla="*/ 1030941 h 1281952"/>
              <a:gd name="connsiteX47" fmla="*/ 1579875 w 1947428"/>
              <a:gd name="connsiteY47" fmla="*/ 977152 h 1281952"/>
              <a:gd name="connsiteX48" fmla="*/ 1606769 w 1947428"/>
              <a:gd name="connsiteY48" fmla="*/ 959223 h 1281952"/>
              <a:gd name="connsiteX49" fmla="*/ 1633663 w 1947428"/>
              <a:gd name="connsiteY49" fmla="*/ 932329 h 1281952"/>
              <a:gd name="connsiteX50" fmla="*/ 1687451 w 1947428"/>
              <a:gd name="connsiteY50" fmla="*/ 896470 h 1281952"/>
              <a:gd name="connsiteX51" fmla="*/ 1723310 w 1947428"/>
              <a:gd name="connsiteY51" fmla="*/ 842682 h 1281952"/>
              <a:gd name="connsiteX52" fmla="*/ 1741239 w 1947428"/>
              <a:gd name="connsiteY52" fmla="*/ 824752 h 1281952"/>
              <a:gd name="connsiteX53" fmla="*/ 1777098 w 1947428"/>
              <a:gd name="connsiteY53" fmla="*/ 770964 h 1281952"/>
              <a:gd name="connsiteX54" fmla="*/ 1795028 w 1947428"/>
              <a:gd name="connsiteY54" fmla="*/ 753035 h 1281952"/>
              <a:gd name="connsiteX55" fmla="*/ 1830887 w 1947428"/>
              <a:gd name="connsiteY55" fmla="*/ 699247 h 1281952"/>
              <a:gd name="connsiteX56" fmla="*/ 1875710 w 1947428"/>
              <a:gd name="connsiteY56" fmla="*/ 690282 h 1281952"/>
              <a:gd name="connsiteX57" fmla="*/ 1929498 w 1947428"/>
              <a:gd name="connsiteY57" fmla="*/ 645458 h 1281952"/>
              <a:gd name="connsiteX58" fmla="*/ 1947428 w 1947428"/>
              <a:gd name="connsiteY58" fmla="*/ 591670 h 1281952"/>
              <a:gd name="connsiteX59" fmla="*/ 1938463 w 1947428"/>
              <a:gd name="connsiteY59" fmla="*/ 510988 h 1281952"/>
              <a:gd name="connsiteX60" fmla="*/ 1920534 w 1947428"/>
              <a:gd name="connsiteY60" fmla="*/ 493058 h 1281952"/>
              <a:gd name="connsiteX61" fmla="*/ 1866745 w 1947428"/>
              <a:gd name="connsiteY61" fmla="*/ 466164 h 1281952"/>
              <a:gd name="connsiteX62" fmla="*/ 1812957 w 1947428"/>
              <a:gd name="connsiteY62" fmla="*/ 430305 h 1281952"/>
              <a:gd name="connsiteX63" fmla="*/ 1786063 w 1947428"/>
              <a:gd name="connsiteY63" fmla="*/ 412376 h 1281952"/>
              <a:gd name="connsiteX64" fmla="*/ 1732275 w 1947428"/>
              <a:gd name="connsiteY64" fmla="*/ 394447 h 1281952"/>
              <a:gd name="connsiteX65" fmla="*/ 1687451 w 1947428"/>
              <a:gd name="connsiteY65" fmla="*/ 367552 h 1281952"/>
              <a:gd name="connsiteX66" fmla="*/ 1624698 w 1947428"/>
              <a:gd name="connsiteY66" fmla="*/ 322729 h 1281952"/>
              <a:gd name="connsiteX67" fmla="*/ 1674666 w 1947428"/>
              <a:gd name="connsiteY67" fmla="*/ 275027 h 1281952"/>
              <a:gd name="connsiteX68" fmla="*/ 1622720 w 1947428"/>
              <a:gd name="connsiteY68" fmla="*/ 232063 h 1281952"/>
              <a:gd name="connsiteX69" fmla="*/ 1592250 w 1947428"/>
              <a:gd name="connsiteY69" fmla="*/ 204830 h 1281952"/>
              <a:gd name="connsiteX70" fmla="*/ 1525950 w 1947428"/>
              <a:gd name="connsiteY70" fmla="*/ 165928 h 1281952"/>
              <a:gd name="connsiteX71" fmla="*/ 1466882 w 1947428"/>
              <a:gd name="connsiteY71" fmla="*/ 131591 h 1281952"/>
              <a:gd name="connsiteX72" fmla="*/ 1429263 w 1947428"/>
              <a:gd name="connsiteY72" fmla="*/ 122626 h 1281952"/>
              <a:gd name="connsiteX73" fmla="*/ 1386226 w 1947428"/>
              <a:gd name="connsiteY73" fmla="*/ 97594 h 1281952"/>
              <a:gd name="connsiteX74" fmla="*/ 1348607 w 1947428"/>
              <a:gd name="connsiteY74" fmla="*/ 90828 h 1281952"/>
              <a:gd name="connsiteX75" fmla="*/ 1273260 w 1947428"/>
              <a:gd name="connsiteY75" fmla="*/ 60213 h 1281952"/>
              <a:gd name="connsiteX76" fmla="*/ 1239216 w 1947428"/>
              <a:gd name="connsiteY76" fmla="*/ 51248 h 1281952"/>
              <a:gd name="connsiteX77" fmla="*/ 1212322 w 1947428"/>
              <a:gd name="connsiteY77" fmla="*/ 53788 h 1281952"/>
              <a:gd name="connsiteX78" fmla="*/ 1158534 w 1947428"/>
              <a:gd name="connsiteY78" fmla="*/ 44823 h 1281952"/>
              <a:gd name="connsiteX79" fmla="*/ 1050957 w 1947428"/>
              <a:gd name="connsiteY79" fmla="*/ 26894 h 1281952"/>
              <a:gd name="connsiteX80" fmla="*/ 907522 w 1947428"/>
              <a:gd name="connsiteY80" fmla="*/ 17929 h 1281952"/>
              <a:gd name="connsiteX81" fmla="*/ 790981 w 1947428"/>
              <a:gd name="connsiteY81" fmla="*/ 0 h 1281952"/>
              <a:gd name="connsiteX82" fmla="*/ 557898 w 1947428"/>
              <a:gd name="connsiteY82" fmla="*/ 8964 h 1281952"/>
              <a:gd name="connsiteX83" fmla="*/ 432392 w 1947428"/>
              <a:gd name="connsiteY83" fmla="*/ 26894 h 1281952"/>
              <a:gd name="connsiteX84" fmla="*/ 378604 w 1947428"/>
              <a:gd name="connsiteY84" fmla="*/ 35858 h 1281952"/>
              <a:gd name="connsiteX85" fmla="*/ 342745 w 1947428"/>
              <a:gd name="connsiteY85" fmla="*/ 44823 h 1281952"/>
              <a:gd name="connsiteX86" fmla="*/ 262063 w 1947428"/>
              <a:gd name="connsiteY86" fmla="*/ 53788 h 1281952"/>
              <a:gd name="connsiteX87" fmla="*/ 181381 w 1947428"/>
              <a:gd name="connsiteY87" fmla="*/ 80682 h 1281952"/>
              <a:gd name="connsiteX88" fmla="*/ 154487 w 1947428"/>
              <a:gd name="connsiteY88" fmla="*/ 89647 h 1281952"/>
              <a:gd name="connsiteX89" fmla="*/ 127592 w 1947428"/>
              <a:gd name="connsiteY89" fmla="*/ 98611 h 1281952"/>
              <a:gd name="connsiteX90" fmla="*/ 82769 w 1947428"/>
              <a:gd name="connsiteY90" fmla="*/ 134470 h 1281952"/>
              <a:gd name="connsiteX91" fmla="*/ 91734 w 1947428"/>
              <a:gd name="connsiteY91" fmla="*/ 143435 h 1281952"/>
              <a:gd name="connsiteX0" fmla="*/ 91734 w 1947428"/>
              <a:gd name="connsiteY0" fmla="*/ 143435 h 1281952"/>
              <a:gd name="connsiteX1" fmla="*/ 64839 w 1947428"/>
              <a:gd name="connsiteY1" fmla="*/ 161364 h 1281952"/>
              <a:gd name="connsiteX2" fmla="*/ 20016 w 1947428"/>
              <a:gd name="connsiteY2" fmla="*/ 197223 h 1281952"/>
              <a:gd name="connsiteX3" fmla="*/ 2087 w 1947428"/>
              <a:gd name="connsiteY3" fmla="*/ 251011 h 1281952"/>
              <a:gd name="connsiteX4" fmla="*/ 11051 w 1947428"/>
              <a:gd name="connsiteY4" fmla="*/ 331694 h 1281952"/>
              <a:gd name="connsiteX5" fmla="*/ 37945 w 1947428"/>
              <a:gd name="connsiteY5" fmla="*/ 385482 h 1281952"/>
              <a:gd name="connsiteX6" fmla="*/ 55875 w 1947428"/>
              <a:gd name="connsiteY6" fmla="*/ 439270 h 1281952"/>
              <a:gd name="connsiteX7" fmla="*/ 64839 w 1947428"/>
              <a:gd name="connsiteY7" fmla="*/ 466164 h 1281952"/>
              <a:gd name="connsiteX8" fmla="*/ 73804 w 1947428"/>
              <a:gd name="connsiteY8" fmla="*/ 493058 h 1281952"/>
              <a:gd name="connsiteX9" fmla="*/ 82769 w 1947428"/>
              <a:gd name="connsiteY9" fmla="*/ 528917 h 1281952"/>
              <a:gd name="connsiteX10" fmla="*/ 100698 w 1947428"/>
              <a:gd name="connsiteY10" fmla="*/ 582705 h 1281952"/>
              <a:gd name="connsiteX11" fmla="*/ 118628 w 1947428"/>
              <a:gd name="connsiteY11" fmla="*/ 636494 h 1281952"/>
              <a:gd name="connsiteX12" fmla="*/ 154487 w 1947428"/>
              <a:gd name="connsiteY12" fmla="*/ 690282 h 1281952"/>
              <a:gd name="connsiteX13" fmla="*/ 190345 w 1947428"/>
              <a:gd name="connsiteY13" fmla="*/ 744070 h 1281952"/>
              <a:gd name="connsiteX14" fmla="*/ 208275 w 1947428"/>
              <a:gd name="connsiteY14" fmla="*/ 762000 h 1281952"/>
              <a:gd name="connsiteX15" fmla="*/ 226204 w 1947428"/>
              <a:gd name="connsiteY15" fmla="*/ 788894 h 1281952"/>
              <a:gd name="connsiteX16" fmla="*/ 297922 w 1947428"/>
              <a:gd name="connsiteY16" fmla="*/ 860611 h 1281952"/>
              <a:gd name="connsiteX17" fmla="*/ 333781 w 1947428"/>
              <a:gd name="connsiteY17" fmla="*/ 896470 h 1281952"/>
              <a:gd name="connsiteX18" fmla="*/ 351710 w 1947428"/>
              <a:gd name="connsiteY18" fmla="*/ 914400 h 1281952"/>
              <a:gd name="connsiteX19" fmla="*/ 378604 w 1947428"/>
              <a:gd name="connsiteY19" fmla="*/ 932329 h 1281952"/>
              <a:gd name="connsiteX20" fmla="*/ 396534 w 1947428"/>
              <a:gd name="connsiteY20" fmla="*/ 959223 h 1281952"/>
              <a:gd name="connsiteX21" fmla="*/ 441357 w 1947428"/>
              <a:gd name="connsiteY21" fmla="*/ 995082 h 1281952"/>
              <a:gd name="connsiteX22" fmla="*/ 477216 w 1947428"/>
              <a:gd name="connsiteY22" fmla="*/ 1048870 h 1281952"/>
              <a:gd name="connsiteX23" fmla="*/ 531004 w 1947428"/>
              <a:gd name="connsiteY23" fmla="*/ 1084729 h 1281952"/>
              <a:gd name="connsiteX24" fmla="*/ 548934 w 1947428"/>
              <a:gd name="connsiteY24" fmla="*/ 1102658 h 1281952"/>
              <a:gd name="connsiteX25" fmla="*/ 575828 w 1947428"/>
              <a:gd name="connsiteY25" fmla="*/ 1111623 h 1281952"/>
              <a:gd name="connsiteX26" fmla="*/ 611687 w 1947428"/>
              <a:gd name="connsiteY26" fmla="*/ 1129552 h 1281952"/>
              <a:gd name="connsiteX27" fmla="*/ 665475 w 1947428"/>
              <a:gd name="connsiteY27" fmla="*/ 1147482 h 1281952"/>
              <a:gd name="connsiteX28" fmla="*/ 719263 w 1947428"/>
              <a:gd name="connsiteY28" fmla="*/ 1183341 h 1281952"/>
              <a:gd name="connsiteX29" fmla="*/ 755122 w 1947428"/>
              <a:gd name="connsiteY29" fmla="*/ 1201270 h 1281952"/>
              <a:gd name="connsiteX30" fmla="*/ 808910 w 1947428"/>
              <a:gd name="connsiteY30" fmla="*/ 1237129 h 1281952"/>
              <a:gd name="connsiteX31" fmla="*/ 835804 w 1947428"/>
              <a:gd name="connsiteY31" fmla="*/ 1255058 h 1281952"/>
              <a:gd name="connsiteX32" fmla="*/ 862698 w 1947428"/>
              <a:gd name="connsiteY32" fmla="*/ 1272988 h 1281952"/>
              <a:gd name="connsiteX33" fmla="*/ 889592 w 1947428"/>
              <a:gd name="connsiteY33" fmla="*/ 1281952 h 1281952"/>
              <a:gd name="connsiteX34" fmla="*/ 997169 w 1947428"/>
              <a:gd name="connsiteY34" fmla="*/ 1272988 h 1281952"/>
              <a:gd name="connsiteX35" fmla="*/ 1024063 w 1947428"/>
              <a:gd name="connsiteY35" fmla="*/ 1255058 h 1281952"/>
              <a:gd name="connsiteX36" fmla="*/ 1077851 w 1947428"/>
              <a:gd name="connsiteY36" fmla="*/ 1237129 h 1281952"/>
              <a:gd name="connsiteX37" fmla="*/ 1104745 w 1947428"/>
              <a:gd name="connsiteY37" fmla="*/ 1219200 h 1281952"/>
              <a:gd name="connsiteX38" fmla="*/ 1122675 w 1947428"/>
              <a:gd name="connsiteY38" fmla="*/ 1201270 h 1281952"/>
              <a:gd name="connsiteX39" fmla="*/ 1149569 w 1947428"/>
              <a:gd name="connsiteY39" fmla="*/ 1192305 h 1281952"/>
              <a:gd name="connsiteX40" fmla="*/ 1212322 w 1947428"/>
              <a:gd name="connsiteY40" fmla="*/ 1147482 h 1281952"/>
              <a:gd name="connsiteX41" fmla="*/ 1257145 w 1947428"/>
              <a:gd name="connsiteY41" fmla="*/ 1111623 h 1281952"/>
              <a:gd name="connsiteX42" fmla="*/ 1310934 w 1947428"/>
              <a:gd name="connsiteY42" fmla="*/ 1093694 h 1281952"/>
              <a:gd name="connsiteX43" fmla="*/ 1364722 w 1947428"/>
              <a:gd name="connsiteY43" fmla="*/ 1075764 h 1281952"/>
              <a:gd name="connsiteX44" fmla="*/ 1391616 w 1947428"/>
              <a:gd name="connsiteY44" fmla="*/ 1066800 h 1281952"/>
              <a:gd name="connsiteX45" fmla="*/ 1427475 w 1947428"/>
              <a:gd name="connsiteY45" fmla="*/ 1057835 h 1281952"/>
              <a:gd name="connsiteX46" fmla="*/ 1499192 w 1947428"/>
              <a:gd name="connsiteY46" fmla="*/ 1030941 h 1281952"/>
              <a:gd name="connsiteX47" fmla="*/ 1579875 w 1947428"/>
              <a:gd name="connsiteY47" fmla="*/ 977152 h 1281952"/>
              <a:gd name="connsiteX48" fmla="*/ 1606769 w 1947428"/>
              <a:gd name="connsiteY48" fmla="*/ 959223 h 1281952"/>
              <a:gd name="connsiteX49" fmla="*/ 1633663 w 1947428"/>
              <a:gd name="connsiteY49" fmla="*/ 932329 h 1281952"/>
              <a:gd name="connsiteX50" fmla="*/ 1687451 w 1947428"/>
              <a:gd name="connsiteY50" fmla="*/ 896470 h 1281952"/>
              <a:gd name="connsiteX51" fmla="*/ 1723310 w 1947428"/>
              <a:gd name="connsiteY51" fmla="*/ 842682 h 1281952"/>
              <a:gd name="connsiteX52" fmla="*/ 1741239 w 1947428"/>
              <a:gd name="connsiteY52" fmla="*/ 824752 h 1281952"/>
              <a:gd name="connsiteX53" fmla="*/ 1777098 w 1947428"/>
              <a:gd name="connsiteY53" fmla="*/ 770964 h 1281952"/>
              <a:gd name="connsiteX54" fmla="*/ 1795028 w 1947428"/>
              <a:gd name="connsiteY54" fmla="*/ 753035 h 1281952"/>
              <a:gd name="connsiteX55" fmla="*/ 1830887 w 1947428"/>
              <a:gd name="connsiteY55" fmla="*/ 699247 h 1281952"/>
              <a:gd name="connsiteX56" fmla="*/ 1875710 w 1947428"/>
              <a:gd name="connsiteY56" fmla="*/ 690282 h 1281952"/>
              <a:gd name="connsiteX57" fmla="*/ 1929498 w 1947428"/>
              <a:gd name="connsiteY57" fmla="*/ 645458 h 1281952"/>
              <a:gd name="connsiteX58" fmla="*/ 1947428 w 1947428"/>
              <a:gd name="connsiteY58" fmla="*/ 591670 h 1281952"/>
              <a:gd name="connsiteX59" fmla="*/ 1938463 w 1947428"/>
              <a:gd name="connsiteY59" fmla="*/ 510988 h 1281952"/>
              <a:gd name="connsiteX60" fmla="*/ 1920534 w 1947428"/>
              <a:gd name="connsiteY60" fmla="*/ 493058 h 1281952"/>
              <a:gd name="connsiteX61" fmla="*/ 1866745 w 1947428"/>
              <a:gd name="connsiteY61" fmla="*/ 466164 h 1281952"/>
              <a:gd name="connsiteX62" fmla="*/ 1812957 w 1947428"/>
              <a:gd name="connsiteY62" fmla="*/ 430305 h 1281952"/>
              <a:gd name="connsiteX63" fmla="*/ 1786063 w 1947428"/>
              <a:gd name="connsiteY63" fmla="*/ 412376 h 1281952"/>
              <a:gd name="connsiteX64" fmla="*/ 1732275 w 1947428"/>
              <a:gd name="connsiteY64" fmla="*/ 394447 h 1281952"/>
              <a:gd name="connsiteX65" fmla="*/ 1687451 w 1947428"/>
              <a:gd name="connsiteY65" fmla="*/ 367552 h 1281952"/>
              <a:gd name="connsiteX66" fmla="*/ 1706922 w 1947428"/>
              <a:gd name="connsiteY66" fmla="*/ 294817 h 1281952"/>
              <a:gd name="connsiteX67" fmla="*/ 1674666 w 1947428"/>
              <a:gd name="connsiteY67" fmla="*/ 275027 h 1281952"/>
              <a:gd name="connsiteX68" fmla="*/ 1622720 w 1947428"/>
              <a:gd name="connsiteY68" fmla="*/ 232063 h 1281952"/>
              <a:gd name="connsiteX69" fmla="*/ 1592250 w 1947428"/>
              <a:gd name="connsiteY69" fmla="*/ 204830 h 1281952"/>
              <a:gd name="connsiteX70" fmla="*/ 1525950 w 1947428"/>
              <a:gd name="connsiteY70" fmla="*/ 165928 h 1281952"/>
              <a:gd name="connsiteX71" fmla="*/ 1466882 w 1947428"/>
              <a:gd name="connsiteY71" fmla="*/ 131591 h 1281952"/>
              <a:gd name="connsiteX72" fmla="*/ 1429263 w 1947428"/>
              <a:gd name="connsiteY72" fmla="*/ 122626 h 1281952"/>
              <a:gd name="connsiteX73" fmla="*/ 1386226 w 1947428"/>
              <a:gd name="connsiteY73" fmla="*/ 97594 h 1281952"/>
              <a:gd name="connsiteX74" fmla="*/ 1348607 w 1947428"/>
              <a:gd name="connsiteY74" fmla="*/ 90828 h 1281952"/>
              <a:gd name="connsiteX75" fmla="*/ 1273260 w 1947428"/>
              <a:gd name="connsiteY75" fmla="*/ 60213 h 1281952"/>
              <a:gd name="connsiteX76" fmla="*/ 1239216 w 1947428"/>
              <a:gd name="connsiteY76" fmla="*/ 51248 h 1281952"/>
              <a:gd name="connsiteX77" fmla="*/ 1212322 w 1947428"/>
              <a:gd name="connsiteY77" fmla="*/ 53788 h 1281952"/>
              <a:gd name="connsiteX78" fmla="*/ 1158534 w 1947428"/>
              <a:gd name="connsiteY78" fmla="*/ 44823 h 1281952"/>
              <a:gd name="connsiteX79" fmla="*/ 1050957 w 1947428"/>
              <a:gd name="connsiteY79" fmla="*/ 26894 h 1281952"/>
              <a:gd name="connsiteX80" fmla="*/ 907522 w 1947428"/>
              <a:gd name="connsiteY80" fmla="*/ 17929 h 1281952"/>
              <a:gd name="connsiteX81" fmla="*/ 790981 w 1947428"/>
              <a:gd name="connsiteY81" fmla="*/ 0 h 1281952"/>
              <a:gd name="connsiteX82" fmla="*/ 557898 w 1947428"/>
              <a:gd name="connsiteY82" fmla="*/ 8964 h 1281952"/>
              <a:gd name="connsiteX83" fmla="*/ 432392 w 1947428"/>
              <a:gd name="connsiteY83" fmla="*/ 26894 h 1281952"/>
              <a:gd name="connsiteX84" fmla="*/ 378604 w 1947428"/>
              <a:gd name="connsiteY84" fmla="*/ 35858 h 1281952"/>
              <a:gd name="connsiteX85" fmla="*/ 342745 w 1947428"/>
              <a:gd name="connsiteY85" fmla="*/ 44823 h 1281952"/>
              <a:gd name="connsiteX86" fmla="*/ 262063 w 1947428"/>
              <a:gd name="connsiteY86" fmla="*/ 53788 h 1281952"/>
              <a:gd name="connsiteX87" fmla="*/ 181381 w 1947428"/>
              <a:gd name="connsiteY87" fmla="*/ 80682 h 1281952"/>
              <a:gd name="connsiteX88" fmla="*/ 154487 w 1947428"/>
              <a:gd name="connsiteY88" fmla="*/ 89647 h 1281952"/>
              <a:gd name="connsiteX89" fmla="*/ 127592 w 1947428"/>
              <a:gd name="connsiteY89" fmla="*/ 98611 h 1281952"/>
              <a:gd name="connsiteX90" fmla="*/ 82769 w 1947428"/>
              <a:gd name="connsiteY90" fmla="*/ 134470 h 1281952"/>
              <a:gd name="connsiteX91" fmla="*/ 91734 w 1947428"/>
              <a:gd name="connsiteY91" fmla="*/ 143435 h 1281952"/>
              <a:gd name="connsiteX0" fmla="*/ 91734 w 1947428"/>
              <a:gd name="connsiteY0" fmla="*/ 143435 h 1281952"/>
              <a:gd name="connsiteX1" fmla="*/ 64839 w 1947428"/>
              <a:gd name="connsiteY1" fmla="*/ 161364 h 1281952"/>
              <a:gd name="connsiteX2" fmla="*/ 20016 w 1947428"/>
              <a:gd name="connsiteY2" fmla="*/ 197223 h 1281952"/>
              <a:gd name="connsiteX3" fmla="*/ 2087 w 1947428"/>
              <a:gd name="connsiteY3" fmla="*/ 251011 h 1281952"/>
              <a:gd name="connsiteX4" fmla="*/ 11051 w 1947428"/>
              <a:gd name="connsiteY4" fmla="*/ 331694 h 1281952"/>
              <a:gd name="connsiteX5" fmla="*/ 37945 w 1947428"/>
              <a:gd name="connsiteY5" fmla="*/ 385482 h 1281952"/>
              <a:gd name="connsiteX6" fmla="*/ 55875 w 1947428"/>
              <a:gd name="connsiteY6" fmla="*/ 439270 h 1281952"/>
              <a:gd name="connsiteX7" fmla="*/ 64839 w 1947428"/>
              <a:gd name="connsiteY7" fmla="*/ 466164 h 1281952"/>
              <a:gd name="connsiteX8" fmla="*/ 73804 w 1947428"/>
              <a:gd name="connsiteY8" fmla="*/ 493058 h 1281952"/>
              <a:gd name="connsiteX9" fmla="*/ 82769 w 1947428"/>
              <a:gd name="connsiteY9" fmla="*/ 528917 h 1281952"/>
              <a:gd name="connsiteX10" fmla="*/ 100698 w 1947428"/>
              <a:gd name="connsiteY10" fmla="*/ 582705 h 1281952"/>
              <a:gd name="connsiteX11" fmla="*/ 118628 w 1947428"/>
              <a:gd name="connsiteY11" fmla="*/ 636494 h 1281952"/>
              <a:gd name="connsiteX12" fmla="*/ 154487 w 1947428"/>
              <a:gd name="connsiteY12" fmla="*/ 690282 h 1281952"/>
              <a:gd name="connsiteX13" fmla="*/ 190345 w 1947428"/>
              <a:gd name="connsiteY13" fmla="*/ 744070 h 1281952"/>
              <a:gd name="connsiteX14" fmla="*/ 208275 w 1947428"/>
              <a:gd name="connsiteY14" fmla="*/ 762000 h 1281952"/>
              <a:gd name="connsiteX15" fmla="*/ 226204 w 1947428"/>
              <a:gd name="connsiteY15" fmla="*/ 788894 h 1281952"/>
              <a:gd name="connsiteX16" fmla="*/ 297922 w 1947428"/>
              <a:gd name="connsiteY16" fmla="*/ 860611 h 1281952"/>
              <a:gd name="connsiteX17" fmla="*/ 333781 w 1947428"/>
              <a:gd name="connsiteY17" fmla="*/ 896470 h 1281952"/>
              <a:gd name="connsiteX18" fmla="*/ 351710 w 1947428"/>
              <a:gd name="connsiteY18" fmla="*/ 914400 h 1281952"/>
              <a:gd name="connsiteX19" fmla="*/ 378604 w 1947428"/>
              <a:gd name="connsiteY19" fmla="*/ 932329 h 1281952"/>
              <a:gd name="connsiteX20" fmla="*/ 396534 w 1947428"/>
              <a:gd name="connsiteY20" fmla="*/ 959223 h 1281952"/>
              <a:gd name="connsiteX21" fmla="*/ 441357 w 1947428"/>
              <a:gd name="connsiteY21" fmla="*/ 995082 h 1281952"/>
              <a:gd name="connsiteX22" fmla="*/ 477216 w 1947428"/>
              <a:gd name="connsiteY22" fmla="*/ 1048870 h 1281952"/>
              <a:gd name="connsiteX23" fmla="*/ 531004 w 1947428"/>
              <a:gd name="connsiteY23" fmla="*/ 1084729 h 1281952"/>
              <a:gd name="connsiteX24" fmla="*/ 548934 w 1947428"/>
              <a:gd name="connsiteY24" fmla="*/ 1102658 h 1281952"/>
              <a:gd name="connsiteX25" fmla="*/ 575828 w 1947428"/>
              <a:gd name="connsiteY25" fmla="*/ 1111623 h 1281952"/>
              <a:gd name="connsiteX26" fmla="*/ 611687 w 1947428"/>
              <a:gd name="connsiteY26" fmla="*/ 1129552 h 1281952"/>
              <a:gd name="connsiteX27" fmla="*/ 665475 w 1947428"/>
              <a:gd name="connsiteY27" fmla="*/ 1147482 h 1281952"/>
              <a:gd name="connsiteX28" fmla="*/ 719263 w 1947428"/>
              <a:gd name="connsiteY28" fmla="*/ 1183341 h 1281952"/>
              <a:gd name="connsiteX29" fmla="*/ 755122 w 1947428"/>
              <a:gd name="connsiteY29" fmla="*/ 1201270 h 1281952"/>
              <a:gd name="connsiteX30" fmla="*/ 808910 w 1947428"/>
              <a:gd name="connsiteY30" fmla="*/ 1237129 h 1281952"/>
              <a:gd name="connsiteX31" fmla="*/ 835804 w 1947428"/>
              <a:gd name="connsiteY31" fmla="*/ 1255058 h 1281952"/>
              <a:gd name="connsiteX32" fmla="*/ 862698 w 1947428"/>
              <a:gd name="connsiteY32" fmla="*/ 1272988 h 1281952"/>
              <a:gd name="connsiteX33" fmla="*/ 889592 w 1947428"/>
              <a:gd name="connsiteY33" fmla="*/ 1281952 h 1281952"/>
              <a:gd name="connsiteX34" fmla="*/ 997169 w 1947428"/>
              <a:gd name="connsiteY34" fmla="*/ 1272988 h 1281952"/>
              <a:gd name="connsiteX35" fmla="*/ 1024063 w 1947428"/>
              <a:gd name="connsiteY35" fmla="*/ 1255058 h 1281952"/>
              <a:gd name="connsiteX36" fmla="*/ 1077851 w 1947428"/>
              <a:gd name="connsiteY36" fmla="*/ 1237129 h 1281952"/>
              <a:gd name="connsiteX37" fmla="*/ 1104745 w 1947428"/>
              <a:gd name="connsiteY37" fmla="*/ 1219200 h 1281952"/>
              <a:gd name="connsiteX38" fmla="*/ 1122675 w 1947428"/>
              <a:gd name="connsiteY38" fmla="*/ 1201270 h 1281952"/>
              <a:gd name="connsiteX39" fmla="*/ 1149569 w 1947428"/>
              <a:gd name="connsiteY39" fmla="*/ 1192305 h 1281952"/>
              <a:gd name="connsiteX40" fmla="*/ 1212322 w 1947428"/>
              <a:gd name="connsiteY40" fmla="*/ 1147482 h 1281952"/>
              <a:gd name="connsiteX41" fmla="*/ 1257145 w 1947428"/>
              <a:gd name="connsiteY41" fmla="*/ 1111623 h 1281952"/>
              <a:gd name="connsiteX42" fmla="*/ 1310934 w 1947428"/>
              <a:gd name="connsiteY42" fmla="*/ 1093694 h 1281952"/>
              <a:gd name="connsiteX43" fmla="*/ 1364722 w 1947428"/>
              <a:gd name="connsiteY43" fmla="*/ 1075764 h 1281952"/>
              <a:gd name="connsiteX44" fmla="*/ 1391616 w 1947428"/>
              <a:gd name="connsiteY44" fmla="*/ 1066800 h 1281952"/>
              <a:gd name="connsiteX45" fmla="*/ 1427475 w 1947428"/>
              <a:gd name="connsiteY45" fmla="*/ 1057835 h 1281952"/>
              <a:gd name="connsiteX46" fmla="*/ 1499192 w 1947428"/>
              <a:gd name="connsiteY46" fmla="*/ 1030941 h 1281952"/>
              <a:gd name="connsiteX47" fmla="*/ 1579875 w 1947428"/>
              <a:gd name="connsiteY47" fmla="*/ 977152 h 1281952"/>
              <a:gd name="connsiteX48" fmla="*/ 1606769 w 1947428"/>
              <a:gd name="connsiteY48" fmla="*/ 959223 h 1281952"/>
              <a:gd name="connsiteX49" fmla="*/ 1633663 w 1947428"/>
              <a:gd name="connsiteY49" fmla="*/ 932329 h 1281952"/>
              <a:gd name="connsiteX50" fmla="*/ 1687451 w 1947428"/>
              <a:gd name="connsiteY50" fmla="*/ 896470 h 1281952"/>
              <a:gd name="connsiteX51" fmla="*/ 1723310 w 1947428"/>
              <a:gd name="connsiteY51" fmla="*/ 842682 h 1281952"/>
              <a:gd name="connsiteX52" fmla="*/ 1741239 w 1947428"/>
              <a:gd name="connsiteY52" fmla="*/ 824752 h 1281952"/>
              <a:gd name="connsiteX53" fmla="*/ 1777098 w 1947428"/>
              <a:gd name="connsiteY53" fmla="*/ 770964 h 1281952"/>
              <a:gd name="connsiteX54" fmla="*/ 1795028 w 1947428"/>
              <a:gd name="connsiteY54" fmla="*/ 753035 h 1281952"/>
              <a:gd name="connsiteX55" fmla="*/ 1830887 w 1947428"/>
              <a:gd name="connsiteY55" fmla="*/ 699247 h 1281952"/>
              <a:gd name="connsiteX56" fmla="*/ 1875710 w 1947428"/>
              <a:gd name="connsiteY56" fmla="*/ 690282 h 1281952"/>
              <a:gd name="connsiteX57" fmla="*/ 1929498 w 1947428"/>
              <a:gd name="connsiteY57" fmla="*/ 645458 h 1281952"/>
              <a:gd name="connsiteX58" fmla="*/ 1947428 w 1947428"/>
              <a:gd name="connsiteY58" fmla="*/ 591670 h 1281952"/>
              <a:gd name="connsiteX59" fmla="*/ 1938463 w 1947428"/>
              <a:gd name="connsiteY59" fmla="*/ 510988 h 1281952"/>
              <a:gd name="connsiteX60" fmla="*/ 1920534 w 1947428"/>
              <a:gd name="connsiteY60" fmla="*/ 493058 h 1281952"/>
              <a:gd name="connsiteX61" fmla="*/ 1866745 w 1947428"/>
              <a:gd name="connsiteY61" fmla="*/ 466164 h 1281952"/>
              <a:gd name="connsiteX62" fmla="*/ 1812957 w 1947428"/>
              <a:gd name="connsiteY62" fmla="*/ 430305 h 1281952"/>
              <a:gd name="connsiteX63" fmla="*/ 1786063 w 1947428"/>
              <a:gd name="connsiteY63" fmla="*/ 412376 h 1281952"/>
              <a:gd name="connsiteX64" fmla="*/ 1732275 w 1947428"/>
              <a:gd name="connsiteY64" fmla="*/ 394447 h 1281952"/>
              <a:gd name="connsiteX65" fmla="*/ 1750012 w 1947428"/>
              <a:gd name="connsiteY65" fmla="*/ 328474 h 1281952"/>
              <a:gd name="connsiteX66" fmla="*/ 1706922 w 1947428"/>
              <a:gd name="connsiteY66" fmla="*/ 294817 h 1281952"/>
              <a:gd name="connsiteX67" fmla="*/ 1674666 w 1947428"/>
              <a:gd name="connsiteY67" fmla="*/ 275027 h 1281952"/>
              <a:gd name="connsiteX68" fmla="*/ 1622720 w 1947428"/>
              <a:gd name="connsiteY68" fmla="*/ 232063 h 1281952"/>
              <a:gd name="connsiteX69" fmla="*/ 1592250 w 1947428"/>
              <a:gd name="connsiteY69" fmla="*/ 204830 h 1281952"/>
              <a:gd name="connsiteX70" fmla="*/ 1525950 w 1947428"/>
              <a:gd name="connsiteY70" fmla="*/ 165928 h 1281952"/>
              <a:gd name="connsiteX71" fmla="*/ 1466882 w 1947428"/>
              <a:gd name="connsiteY71" fmla="*/ 131591 h 1281952"/>
              <a:gd name="connsiteX72" fmla="*/ 1429263 w 1947428"/>
              <a:gd name="connsiteY72" fmla="*/ 122626 h 1281952"/>
              <a:gd name="connsiteX73" fmla="*/ 1386226 w 1947428"/>
              <a:gd name="connsiteY73" fmla="*/ 97594 h 1281952"/>
              <a:gd name="connsiteX74" fmla="*/ 1348607 w 1947428"/>
              <a:gd name="connsiteY74" fmla="*/ 90828 h 1281952"/>
              <a:gd name="connsiteX75" fmla="*/ 1273260 w 1947428"/>
              <a:gd name="connsiteY75" fmla="*/ 60213 h 1281952"/>
              <a:gd name="connsiteX76" fmla="*/ 1239216 w 1947428"/>
              <a:gd name="connsiteY76" fmla="*/ 51248 h 1281952"/>
              <a:gd name="connsiteX77" fmla="*/ 1212322 w 1947428"/>
              <a:gd name="connsiteY77" fmla="*/ 53788 h 1281952"/>
              <a:gd name="connsiteX78" fmla="*/ 1158534 w 1947428"/>
              <a:gd name="connsiteY78" fmla="*/ 44823 h 1281952"/>
              <a:gd name="connsiteX79" fmla="*/ 1050957 w 1947428"/>
              <a:gd name="connsiteY79" fmla="*/ 26894 h 1281952"/>
              <a:gd name="connsiteX80" fmla="*/ 907522 w 1947428"/>
              <a:gd name="connsiteY80" fmla="*/ 17929 h 1281952"/>
              <a:gd name="connsiteX81" fmla="*/ 790981 w 1947428"/>
              <a:gd name="connsiteY81" fmla="*/ 0 h 1281952"/>
              <a:gd name="connsiteX82" fmla="*/ 557898 w 1947428"/>
              <a:gd name="connsiteY82" fmla="*/ 8964 h 1281952"/>
              <a:gd name="connsiteX83" fmla="*/ 432392 w 1947428"/>
              <a:gd name="connsiteY83" fmla="*/ 26894 h 1281952"/>
              <a:gd name="connsiteX84" fmla="*/ 378604 w 1947428"/>
              <a:gd name="connsiteY84" fmla="*/ 35858 h 1281952"/>
              <a:gd name="connsiteX85" fmla="*/ 342745 w 1947428"/>
              <a:gd name="connsiteY85" fmla="*/ 44823 h 1281952"/>
              <a:gd name="connsiteX86" fmla="*/ 262063 w 1947428"/>
              <a:gd name="connsiteY86" fmla="*/ 53788 h 1281952"/>
              <a:gd name="connsiteX87" fmla="*/ 181381 w 1947428"/>
              <a:gd name="connsiteY87" fmla="*/ 80682 h 1281952"/>
              <a:gd name="connsiteX88" fmla="*/ 154487 w 1947428"/>
              <a:gd name="connsiteY88" fmla="*/ 89647 h 1281952"/>
              <a:gd name="connsiteX89" fmla="*/ 127592 w 1947428"/>
              <a:gd name="connsiteY89" fmla="*/ 98611 h 1281952"/>
              <a:gd name="connsiteX90" fmla="*/ 82769 w 1947428"/>
              <a:gd name="connsiteY90" fmla="*/ 134470 h 1281952"/>
              <a:gd name="connsiteX91" fmla="*/ 91734 w 1947428"/>
              <a:gd name="connsiteY91" fmla="*/ 143435 h 1281952"/>
              <a:gd name="connsiteX0" fmla="*/ 91734 w 1947428"/>
              <a:gd name="connsiteY0" fmla="*/ 143435 h 1281952"/>
              <a:gd name="connsiteX1" fmla="*/ 64839 w 1947428"/>
              <a:gd name="connsiteY1" fmla="*/ 161364 h 1281952"/>
              <a:gd name="connsiteX2" fmla="*/ 20016 w 1947428"/>
              <a:gd name="connsiteY2" fmla="*/ 197223 h 1281952"/>
              <a:gd name="connsiteX3" fmla="*/ 2087 w 1947428"/>
              <a:gd name="connsiteY3" fmla="*/ 251011 h 1281952"/>
              <a:gd name="connsiteX4" fmla="*/ 11051 w 1947428"/>
              <a:gd name="connsiteY4" fmla="*/ 331694 h 1281952"/>
              <a:gd name="connsiteX5" fmla="*/ 37945 w 1947428"/>
              <a:gd name="connsiteY5" fmla="*/ 385482 h 1281952"/>
              <a:gd name="connsiteX6" fmla="*/ 55875 w 1947428"/>
              <a:gd name="connsiteY6" fmla="*/ 439270 h 1281952"/>
              <a:gd name="connsiteX7" fmla="*/ 64839 w 1947428"/>
              <a:gd name="connsiteY7" fmla="*/ 466164 h 1281952"/>
              <a:gd name="connsiteX8" fmla="*/ 73804 w 1947428"/>
              <a:gd name="connsiteY8" fmla="*/ 493058 h 1281952"/>
              <a:gd name="connsiteX9" fmla="*/ 82769 w 1947428"/>
              <a:gd name="connsiteY9" fmla="*/ 528917 h 1281952"/>
              <a:gd name="connsiteX10" fmla="*/ 100698 w 1947428"/>
              <a:gd name="connsiteY10" fmla="*/ 582705 h 1281952"/>
              <a:gd name="connsiteX11" fmla="*/ 118628 w 1947428"/>
              <a:gd name="connsiteY11" fmla="*/ 636494 h 1281952"/>
              <a:gd name="connsiteX12" fmla="*/ 154487 w 1947428"/>
              <a:gd name="connsiteY12" fmla="*/ 690282 h 1281952"/>
              <a:gd name="connsiteX13" fmla="*/ 190345 w 1947428"/>
              <a:gd name="connsiteY13" fmla="*/ 744070 h 1281952"/>
              <a:gd name="connsiteX14" fmla="*/ 208275 w 1947428"/>
              <a:gd name="connsiteY14" fmla="*/ 762000 h 1281952"/>
              <a:gd name="connsiteX15" fmla="*/ 226204 w 1947428"/>
              <a:gd name="connsiteY15" fmla="*/ 788894 h 1281952"/>
              <a:gd name="connsiteX16" fmla="*/ 297922 w 1947428"/>
              <a:gd name="connsiteY16" fmla="*/ 860611 h 1281952"/>
              <a:gd name="connsiteX17" fmla="*/ 333781 w 1947428"/>
              <a:gd name="connsiteY17" fmla="*/ 896470 h 1281952"/>
              <a:gd name="connsiteX18" fmla="*/ 351710 w 1947428"/>
              <a:gd name="connsiteY18" fmla="*/ 914400 h 1281952"/>
              <a:gd name="connsiteX19" fmla="*/ 378604 w 1947428"/>
              <a:gd name="connsiteY19" fmla="*/ 932329 h 1281952"/>
              <a:gd name="connsiteX20" fmla="*/ 396534 w 1947428"/>
              <a:gd name="connsiteY20" fmla="*/ 959223 h 1281952"/>
              <a:gd name="connsiteX21" fmla="*/ 441357 w 1947428"/>
              <a:gd name="connsiteY21" fmla="*/ 995082 h 1281952"/>
              <a:gd name="connsiteX22" fmla="*/ 477216 w 1947428"/>
              <a:gd name="connsiteY22" fmla="*/ 1048870 h 1281952"/>
              <a:gd name="connsiteX23" fmla="*/ 531004 w 1947428"/>
              <a:gd name="connsiteY23" fmla="*/ 1084729 h 1281952"/>
              <a:gd name="connsiteX24" fmla="*/ 548934 w 1947428"/>
              <a:gd name="connsiteY24" fmla="*/ 1102658 h 1281952"/>
              <a:gd name="connsiteX25" fmla="*/ 575828 w 1947428"/>
              <a:gd name="connsiteY25" fmla="*/ 1111623 h 1281952"/>
              <a:gd name="connsiteX26" fmla="*/ 611687 w 1947428"/>
              <a:gd name="connsiteY26" fmla="*/ 1129552 h 1281952"/>
              <a:gd name="connsiteX27" fmla="*/ 665475 w 1947428"/>
              <a:gd name="connsiteY27" fmla="*/ 1147482 h 1281952"/>
              <a:gd name="connsiteX28" fmla="*/ 719263 w 1947428"/>
              <a:gd name="connsiteY28" fmla="*/ 1183341 h 1281952"/>
              <a:gd name="connsiteX29" fmla="*/ 755122 w 1947428"/>
              <a:gd name="connsiteY29" fmla="*/ 1201270 h 1281952"/>
              <a:gd name="connsiteX30" fmla="*/ 808910 w 1947428"/>
              <a:gd name="connsiteY30" fmla="*/ 1237129 h 1281952"/>
              <a:gd name="connsiteX31" fmla="*/ 835804 w 1947428"/>
              <a:gd name="connsiteY31" fmla="*/ 1255058 h 1281952"/>
              <a:gd name="connsiteX32" fmla="*/ 862698 w 1947428"/>
              <a:gd name="connsiteY32" fmla="*/ 1272988 h 1281952"/>
              <a:gd name="connsiteX33" fmla="*/ 889592 w 1947428"/>
              <a:gd name="connsiteY33" fmla="*/ 1281952 h 1281952"/>
              <a:gd name="connsiteX34" fmla="*/ 997169 w 1947428"/>
              <a:gd name="connsiteY34" fmla="*/ 1272988 h 1281952"/>
              <a:gd name="connsiteX35" fmla="*/ 1024063 w 1947428"/>
              <a:gd name="connsiteY35" fmla="*/ 1255058 h 1281952"/>
              <a:gd name="connsiteX36" fmla="*/ 1077851 w 1947428"/>
              <a:gd name="connsiteY36" fmla="*/ 1237129 h 1281952"/>
              <a:gd name="connsiteX37" fmla="*/ 1104745 w 1947428"/>
              <a:gd name="connsiteY37" fmla="*/ 1219200 h 1281952"/>
              <a:gd name="connsiteX38" fmla="*/ 1122675 w 1947428"/>
              <a:gd name="connsiteY38" fmla="*/ 1201270 h 1281952"/>
              <a:gd name="connsiteX39" fmla="*/ 1149569 w 1947428"/>
              <a:gd name="connsiteY39" fmla="*/ 1192305 h 1281952"/>
              <a:gd name="connsiteX40" fmla="*/ 1212322 w 1947428"/>
              <a:gd name="connsiteY40" fmla="*/ 1147482 h 1281952"/>
              <a:gd name="connsiteX41" fmla="*/ 1257145 w 1947428"/>
              <a:gd name="connsiteY41" fmla="*/ 1111623 h 1281952"/>
              <a:gd name="connsiteX42" fmla="*/ 1310934 w 1947428"/>
              <a:gd name="connsiteY42" fmla="*/ 1093694 h 1281952"/>
              <a:gd name="connsiteX43" fmla="*/ 1364722 w 1947428"/>
              <a:gd name="connsiteY43" fmla="*/ 1075764 h 1281952"/>
              <a:gd name="connsiteX44" fmla="*/ 1391616 w 1947428"/>
              <a:gd name="connsiteY44" fmla="*/ 1066800 h 1281952"/>
              <a:gd name="connsiteX45" fmla="*/ 1427475 w 1947428"/>
              <a:gd name="connsiteY45" fmla="*/ 1057835 h 1281952"/>
              <a:gd name="connsiteX46" fmla="*/ 1499192 w 1947428"/>
              <a:gd name="connsiteY46" fmla="*/ 1030941 h 1281952"/>
              <a:gd name="connsiteX47" fmla="*/ 1579875 w 1947428"/>
              <a:gd name="connsiteY47" fmla="*/ 977152 h 1281952"/>
              <a:gd name="connsiteX48" fmla="*/ 1606769 w 1947428"/>
              <a:gd name="connsiteY48" fmla="*/ 959223 h 1281952"/>
              <a:gd name="connsiteX49" fmla="*/ 1633663 w 1947428"/>
              <a:gd name="connsiteY49" fmla="*/ 932329 h 1281952"/>
              <a:gd name="connsiteX50" fmla="*/ 1687451 w 1947428"/>
              <a:gd name="connsiteY50" fmla="*/ 896470 h 1281952"/>
              <a:gd name="connsiteX51" fmla="*/ 1723310 w 1947428"/>
              <a:gd name="connsiteY51" fmla="*/ 842682 h 1281952"/>
              <a:gd name="connsiteX52" fmla="*/ 1741239 w 1947428"/>
              <a:gd name="connsiteY52" fmla="*/ 824752 h 1281952"/>
              <a:gd name="connsiteX53" fmla="*/ 1777098 w 1947428"/>
              <a:gd name="connsiteY53" fmla="*/ 770964 h 1281952"/>
              <a:gd name="connsiteX54" fmla="*/ 1795028 w 1947428"/>
              <a:gd name="connsiteY54" fmla="*/ 753035 h 1281952"/>
              <a:gd name="connsiteX55" fmla="*/ 1830887 w 1947428"/>
              <a:gd name="connsiteY55" fmla="*/ 699247 h 1281952"/>
              <a:gd name="connsiteX56" fmla="*/ 1875710 w 1947428"/>
              <a:gd name="connsiteY56" fmla="*/ 690282 h 1281952"/>
              <a:gd name="connsiteX57" fmla="*/ 1929498 w 1947428"/>
              <a:gd name="connsiteY57" fmla="*/ 645458 h 1281952"/>
              <a:gd name="connsiteX58" fmla="*/ 1947428 w 1947428"/>
              <a:gd name="connsiteY58" fmla="*/ 591670 h 1281952"/>
              <a:gd name="connsiteX59" fmla="*/ 1938463 w 1947428"/>
              <a:gd name="connsiteY59" fmla="*/ 510988 h 1281952"/>
              <a:gd name="connsiteX60" fmla="*/ 1920534 w 1947428"/>
              <a:gd name="connsiteY60" fmla="*/ 493058 h 1281952"/>
              <a:gd name="connsiteX61" fmla="*/ 1866745 w 1947428"/>
              <a:gd name="connsiteY61" fmla="*/ 466164 h 1281952"/>
              <a:gd name="connsiteX62" fmla="*/ 1812957 w 1947428"/>
              <a:gd name="connsiteY62" fmla="*/ 430305 h 1281952"/>
              <a:gd name="connsiteX63" fmla="*/ 1786063 w 1947428"/>
              <a:gd name="connsiteY63" fmla="*/ 412376 h 1281952"/>
              <a:gd name="connsiteX64" fmla="*/ 1796625 w 1947428"/>
              <a:gd name="connsiteY64" fmla="*/ 364673 h 1281952"/>
              <a:gd name="connsiteX65" fmla="*/ 1750012 w 1947428"/>
              <a:gd name="connsiteY65" fmla="*/ 328474 h 1281952"/>
              <a:gd name="connsiteX66" fmla="*/ 1706922 w 1947428"/>
              <a:gd name="connsiteY66" fmla="*/ 294817 h 1281952"/>
              <a:gd name="connsiteX67" fmla="*/ 1674666 w 1947428"/>
              <a:gd name="connsiteY67" fmla="*/ 275027 h 1281952"/>
              <a:gd name="connsiteX68" fmla="*/ 1622720 w 1947428"/>
              <a:gd name="connsiteY68" fmla="*/ 232063 h 1281952"/>
              <a:gd name="connsiteX69" fmla="*/ 1592250 w 1947428"/>
              <a:gd name="connsiteY69" fmla="*/ 204830 h 1281952"/>
              <a:gd name="connsiteX70" fmla="*/ 1525950 w 1947428"/>
              <a:gd name="connsiteY70" fmla="*/ 165928 h 1281952"/>
              <a:gd name="connsiteX71" fmla="*/ 1466882 w 1947428"/>
              <a:gd name="connsiteY71" fmla="*/ 131591 h 1281952"/>
              <a:gd name="connsiteX72" fmla="*/ 1429263 w 1947428"/>
              <a:gd name="connsiteY72" fmla="*/ 122626 h 1281952"/>
              <a:gd name="connsiteX73" fmla="*/ 1386226 w 1947428"/>
              <a:gd name="connsiteY73" fmla="*/ 97594 h 1281952"/>
              <a:gd name="connsiteX74" fmla="*/ 1348607 w 1947428"/>
              <a:gd name="connsiteY74" fmla="*/ 90828 h 1281952"/>
              <a:gd name="connsiteX75" fmla="*/ 1273260 w 1947428"/>
              <a:gd name="connsiteY75" fmla="*/ 60213 h 1281952"/>
              <a:gd name="connsiteX76" fmla="*/ 1239216 w 1947428"/>
              <a:gd name="connsiteY76" fmla="*/ 51248 h 1281952"/>
              <a:gd name="connsiteX77" fmla="*/ 1212322 w 1947428"/>
              <a:gd name="connsiteY77" fmla="*/ 53788 h 1281952"/>
              <a:gd name="connsiteX78" fmla="*/ 1158534 w 1947428"/>
              <a:gd name="connsiteY78" fmla="*/ 44823 h 1281952"/>
              <a:gd name="connsiteX79" fmla="*/ 1050957 w 1947428"/>
              <a:gd name="connsiteY79" fmla="*/ 26894 h 1281952"/>
              <a:gd name="connsiteX80" fmla="*/ 907522 w 1947428"/>
              <a:gd name="connsiteY80" fmla="*/ 17929 h 1281952"/>
              <a:gd name="connsiteX81" fmla="*/ 790981 w 1947428"/>
              <a:gd name="connsiteY81" fmla="*/ 0 h 1281952"/>
              <a:gd name="connsiteX82" fmla="*/ 557898 w 1947428"/>
              <a:gd name="connsiteY82" fmla="*/ 8964 h 1281952"/>
              <a:gd name="connsiteX83" fmla="*/ 432392 w 1947428"/>
              <a:gd name="connsiteY83" fmla="*/ 26894 h 1281952"/>
              <a:gd name="connsiteX84" fmla="*/ 378604 w 1947428"/>
              <a:gd name="connsiteY84" fmla="*/ 35858 h 1281952"/>
              <a:gd name="connsiteX85" fmla="*/ 342745 w 1947428"/>
              <a:gd name="connsiteY85" fmla="*/ 44823 h 1281952"/>
              <a:gd name="connsiteX86" fmla="*/ 262063 w 1947428"/>
              <a:gd name="connsiteY86" fmla="*/ 53788 h 1281952"/>
              <a:gd name="connsiteX87" fmla="*/ 181381 w 1947428"/>
              <a:gd name="connsiteY87" fmla="*/ 80682 h 1281952"/>
              <a:gd name="connsiteX88" fmla="*/ 154487 w 1947428"/>
              <a:gd name="connsiteY88" fmla="*/ 89647 h 1281952"/>
              <a:gd name="connsiteX89" fmla="*/ 127592 w 1947428"/>
              <a:gd name="connsiteY89" fmla="*/ 98611 h 1281952"/>
              <a:gd name="connsiteX90" fmla="*/ 82769 w 1947428"/>
              <a:gd name="connsiteY90" fmla="*/ 134470 h 1281952"/>
              <a:gd name="connsiteX91" fmla="*/ 91734 w 1947428"/>
              <a:gd name="connsiteY91" fmla="*/ 143435 h 1281952"/>
              <a:gd name="connsiteX0" fmla="*/ 91734 w 1947428"/>
              <a:gd name="connsiteY0" fmla="*/ 143435 h 1281952"/>
              <a:gd name="connsiteX1" fmla="*/ 64839 w 1947428"/>
              <a:gd name="connsiteY1" fmla="*/ 161364 h 1281952"/>
              <a:gd name="connsiteX2" fmla="*/ 20016 w 1947428"/>
              <a:gd name="connsiteY2" fmla="*/ 197223 h 1281952"/>
              <a:gd name="connsiteX3" fmla="*/ 2087 w 1947428"/>
              <a:gd name="connsiteY3" fmla="*/ 251011 h 1281952"/>
              <a:gd name="connsiteX4" fmla="*/ 11051 w 1947428"/>
              <a:gd name="connsiteY4" fmla="*/ 331694 h 1281952"/>
              <a:gd name="connsiteX5" fmla="*/ 37945 w 1947428"/>
              <a:gd name="connsiteY5" fmla="*/ 385482 h 1281952"/>
              <a:gd name="connsiteX6" fmla="*/ 55875 w 1947428"/>
              <a:gd name="connsiteY6" fmla="*/ 439270 h 1281952"/>
              <a:gd name="connsiteX7" fmla="*/ 64839 w 1947428"/>
              <a:gd name="connsiteY7" fmla="*/ 466164 h 1281952"/>
              <a:gd name="connsiteX8" fmla="*/ 73804 w 1947428"/>
              <a:gd name="connsiteY8" fmla="*/ 493058 h 1281952"/>
              <a:gd name="connsiteX9" fmla="*/ 82769 w 1947428"/>
              <a:gd name="connsiteY9" fmla="*/ 528917 h 1281952"/>
              <a:gd name="connsiteX10" fmla="*/ 100698 w 1947428"/>
              <a:gd name="connsiteY10" fmla="*/ 582705 h 1281952"/>
              <a:gd name="connsiteX11" fmla="*/ 118628 w 1947428"/>
              <a:gd name="connsiteY11" fmla="*/ 636494 h 1281952"/>
              <a:gd name="connsiteX12" fmla="*/ 154487 w 1947428"/>
              <a:gd name="connsiteY12" fmla="*/ 690282 h 1281952"/>
              <a:gd name="connsiteX13" fmla="*/ 190345 w 1947428"/>
              <a:gd name="connsiteY13" fmla="*/ 744070 h 1281952"/>
              <a:gd name="connsiteX14" fmla="*/ 208275 w 1947428"/>
              <a:gd name="connsiteY14" fmla="*/ 762000 h 1281952"/>
              <a:gd name="connsiteX15" fmla="*/ 226204 w 1947428"/>
              <a:gd name="connsiteY15" fmla="*/ 788894 h 1281952"/>
              <a:gd name="connsiteX16" fmla="*/ 297922 w 1947428"/>
              <a:gd name="connsiteY16" fmla="*/ 860611 h 1281952"/>
              <a:gd name="connsiteX17" fmla="*/ 333781 w 1947428"/>
              <a:gd name="connsiteY17" fmla="*/ 896470 h 1281952"/>
              <a:gd name="connsiteX18" fmla="*/ 351710 w 1947428"/>
              <a:gd name="connsiteY18" fmla="*/ 914400 h 1281952"/>
              <a:gd name="connsiteX19" fmla="*/ 378604 w 1947428"/>
              <a:gd name="connsiteY19" fmla="*/ 932329 h 1281952"/>
              <a:gd name="connsiteX20" fmla="*/ 396534 w 1947428"/>
              <a:gd name="connsiteY20" fmla="*/ 959223 h 1281952"/>
              <a:gd name="connsiteX21" fmla="*/ 441357 w 1947428"/>
              <a:gd name="connsiteY21" fmla="*/ 995082 h 1281952"/>
              <a:gd name="connsiteX22" fmla="*/ 477216 w 1947428"/>
              <a:gd name="connsiteY22" fmla="*/ 1048870 h 1281952"/>
              <a:gd name="connsiteX23" fmla="*/ 531004 w 1947428"/>
              <a:gd name="connsiteY23" fmla="*/ 1084729 h 1281952"/>
              <a:gd name="connsiteX24" fmla="*/ 548934 w 1947428"/>
              <a:gd name="connsiteY24" fmla="*/ 1102658 h 1281952"/>
              <a:gd name="connsiteX25" fmla="*/ 575828 w 1947428"/>
              <a:gd name="connsiteY25" fmla="*/ 1111623 h 1281952"/>
              <a:gd name="connsiteX26" fmla="*/ 611687 w 1947428"/>
              <a:gd name="connsiteY26" fmla="*/ 1129552 h 1281952"/>
              <a:gd name="connsiteX27" fmla="*/ 665475 w 1947428"/>
              <a:gd name="connsiteY27" fmla="*/ 1147482 h 1281952"/>
              <a:gd name="connsiteX28" fmla="*/ 719263 w 1947428"/>
              <a:gd name="connsiteY28" fmla="*/ 1183341 h 1281952"/>
              <a:gd name="connsiteX29" fmla="*/ 755122 w 1947428"/>
              <a:gd name="connsiteY29" fmla="*/ 1201270 h 1281952"/>
              <a:gd name="connsiteX30" fmla="*/ 808910 w 1947428"/>
              <a:gd name="connsiteY30" fmla="*/ 1237129 h 1281952"/>
              <a:gd name="connsiteX31" fmla="*/ 835804 w 1947428"/>
              <a:gd name="connsiteY31" fmla="*/ 1255058 h 1281952"/>
              <a:gd name="connsiteX32" fmla="*/ 862698 w 1947428"/>
              <a:gd name="connsiteY32" fmla="*/ 1272988 h 1281952"/>
              <a:gd name="connsiteX33" fmla="*/ 889592 w 1947428"/>
              <a:gd name="connsiteY33" fmla="*/ 1281952 h 1281952"/>
              <a:gd name="connsiteX34" fmla="*/ 997169 w 1947428"/>
              <a:gd name="connsiteY34" fmla="*/ 1272988 h 1281952"/>
              <a:gd name="connsiteX35" fmla="*/ 1024063 w 1947428"/>
              <a:gd name="connsiteY35" fmla="*/ 1255058 h 1281952"/>
              <a:gd name="connsiteX36" fmla="*/ 1077851 w 1947428"/>
              <a:gd name="connsiteY36" fmla="*/ 1237129 h 1281952"/>
              <a:gd name="connsiteX37" fmla="*/ 1104745 w 1947428"/>
              <a:gd name="connsiteY37" fmla="*/ 1219200 h 1281952"/>
              <a:gd name="connsiteX38" fmla="*/ 1122675 w 1947428"/>
              <a:gd name="connsiteY38" fmla="*/ 1201270 h 1281952"/>
              <a:gd name="connsiteX39" fmla="*/ 1149569 w 1947428"/>
              <a:gd name="connsiteY39" fmla="*/ 1192305 h 1281952"/>
              <a:gd name="connsiteX40" fmla="*/ 1212322 w 1947428"/>
              <a:gd name="connsiteY40" fmla="*/ 1147482 h 1281952"/>
              <a:gd name="connsiteX41" fmla="*/ 1257145 w 1947428"/>
              <a:gd name="connsiteY41" fmla="*/ 1111623 h 1281952"/>
              <a:gd name="connsiteX42" fmla="*/ 1310934 w 1947428"/>
              <a:gd name="connsiteY42" fmla="*/ 1093694 h 1281952"/>
              <a:gd name="connsiteX43" fmla="*/ 1364722 w 1947428"/>
              <a:gd name="connsiteY43" fmla="*/ 1075764 h 1281952"/>
              <a:gd name="connsiteX44" fmla="*/ 1391616 w 1947428"/>
              <a:gd name="connsiteY44" fmla="*/ 1066800 h 1281952"/>
              <a:gd name="connsiteX45" fmla="*/ 1427475 w 1947428"/>
              <a:gd name="connsiteY45" fmla="*/ 1057835 h 1281952"/>
              <a:gd name="connsiteX46" fmla="*/ 1499192 w 1947428"/>
              <a:gd name="connsiteY46" fmla="*/ 1030941 h 1281952"/>
              <a:gd name="connsiteX47" fmla="*/ 1579875 w 1947428"/>
              <a:gd name="connsiteY47" fmla="*/ 977152 h 1281952"/>
              <a:gd name="connsiteX48" fmla="*/ 1606769 w 1947428"/>
              <a:gd name="connsiteY48" fmla="*/ 959223 h 1281952"/>
              <a:gd name="connsiteX49" fmla="*/ 1633663 w 1947428"/>
              <a:gd name="connsiteY49" fmla="*/ 932329 h 1281952"/>
              <a:gd name="connsiteX50" fmla="*/ 1687451 w 1947428"/>
              <a:gd name="connsiteY50" fmla="*/ 896470 h 1281952"/>
              <a:gd name="connsiteX51" fmla="*/ 1723310 w 1947428"/>
              <a:gd name="connsiteY51" fmla="*/ 842682 h 1281952"/>
              <a:gd name="connsiteX52" fmla="*/ 1741239 w 1947428"/>
              <a:gd name="connsiteY52" fmla="*/ 824752 h 1281952"/>
              <a:gd name="connsiteX53" fmla="*/ 1777098 w 1947428"/>
              <a:gd name="connsiteY53" fmla="*/ 770964 h 1281952"/>
              <a:gd name="connsiteX54" fmla="*/ 1795028 w 1947428"/>
              <a:gd name="connsiteY54" fmla="*/ 753035 h 1281952"/>
              <a:gd name="connsiteX55" fmla="*/ 1830887 w 1947428"/>
              <a:gd name="connsiteY55" fmla="*/ 699247 h 1281952"/>
              <a:gd name="connsiteX56" fmla="*/ 1875710 w 1947428"/>
              <a:gd name="connsiteY56" fmla="*/ 690282 h 1281952"/>
              <a:gd name="connsiteX57" fmla="*/ 1929498 w 1947428"/>
              <a:gd name="connsiteY57" fmla="*/ 645458 h 1281952"/>
              <a:gd name="connsiteX58" fmla="*/ 1947428 w 1947428"/>
              <a:gd name="connsiteY58" fmla="*/ 591670 h 1281952"/>
              <a:gd name="connsiteX59" fmla="*/ 1938463 w 1947428"/>
              <a:gd name="connsiteY59" fmla="*/ 510988 h 1281952"/>
              <a:gd name="connsiteX60" fmla="*/ 1920534 w 1947428"/>
              <a:gd name="connsiteY60" fmla="*/ 493058 h 1281952"/>
              <a:gd name="connsiteX61" fmla="*/ 1866745 w 1947428"/>
              <a:gd name="connsiteY61" fmla="*/ 466164 h 1281952"/>
              <a:gd name="connsiteX62" fmla="*/ 1812957 w 1947428"/>
              <a:gd name="connsiteY62" fmla="*/ 430305 h 1281952"/>
              <a:gd name="connsiteX63" fmla="*/ 1848624 w 1947428"/>
              <a:gd name="connsiteY63" fmla="*/ 391907 h 1281952"/>
              <a:gd name="connsiteX64" fmla="*/ 1796625 w 1947428"/>
              <a:gd name="connsiteY64" fmla="*/ 364673 h 1281952"/>
              <a:gd name="connsiteX65" fmla="*/ 1750012 w 1947428"/>
              <a:gd name="connsiteY65" fmla="*/ 328474 h 1281952"/>
              <a:gd name="connsiteX66" fmla="*/ 1706922 w 1947428"/>
              <a:gd name="connsiteY66" fmla="*/ 294817 h 1281952"/>
              <a:gd name="connsiteX67" fmla="*/ 1674666 w 1947428"/>
              <a:gd name="connsiteY67" fmla="*/ 275027 h 1281952"/>
              <a:gd name="connsiteX68" fmla="*/ 1622720 w 1947428"/>
              <a:gd name="connsiteY68" fmla="*/ 232063 h 1281952"/>
              <a:gd name="connsiteX69" fmla="*/ 1592250 w 1947428"/>
              <a:gd name="connsiteY69" fmla="*/ 204830 h 1281952"/>
              <a:gd name="connsiteX70" fmla="*/ 1525950 w 1947428"/>
              <a:gd name="connsiteY70" fmla="*/ 165928 h 1281952"/>
              <a:gd name="connsiteX71" fmla="*/ 1466882 w 1947428"/>
              <a:gd name="connsiteY71" fmla="*/ 131591 h 1281952"/>
              <a:gd name="connsiteX72" fmla="*/ 1429263 w 1947428"/>
              <a:gd name="connsiteY72" fmla="*/ 122626 h 1281952"/>
              <a:gd name="connsiteX73" fmla="*/ 1386226 w 1947428"/>
              <a:gd name="connsiteY73" fmla="*/ 97594 h 1281952"/>
              <a:gd name="connsiteX74" fmla="*/ 1348607 w 1947428"/>
              <a:gd name="connsiteY74" fmla="*/ 90828 h 1281952"/>
              <a:gd name="connsiteX75" fmla="*/ 1273260 w 1947428"/>
              <a:gd name="connsiteY75" fmla="*/ 60213 h 1281952"/>
              <a:gd name="connsiteX76" fmla="*/ 1239216 w 1947428"/>
              <a:gd name="connsiteY76" fmla="*/ 51248 h 1281952"/>
              <a:gd name="connsiteX77" fmla="*/ 1212322 w 1947428"/>
              <a:gd name="connsiteY77" fmla="*/ 53788 h 1281952"/>
              <a:gd name="connsiteX78" fmla="*/ 1158534 w 1947428"/>
              <a:gd name="connsiteY78" fmla="*/ 44823 h 1281952"/>
              <a:gd name="connsiteX79" fmla="*/ 1050957 w 1947428"/>
              <a:gd name="connsiteY79" fmla="*/ 26894 h 1281952"/>
              <a:gd name="connsiteX80" fmla="*/ 907522 w 1947428"/>
              <a:gd name="connsiteY80" fmla="*/ 17929 h 1281952"/>
              <a:gd name="connsiteX81" fmla="*/ 790981 w 1947428"/>
              <a:gd name="connsiteY81" fmla="*/ 0 h 1281952"/>
              <a:gd name="connsiteX82" fmla="*/ 557898 w 1947428"/>
              <a:gd name="connsiteY82" fmla="*/ 8964 h 1281952"/>
              <a:gd name="connsiteX83" fmla="*/ 432392 w 1947428"/>
              <a:gd name="connsiteY83" fmla="*/ 26894 h 1281952"/>
              <a:gd name="connsiteX84" fmla="*/ 378604 w 1947428"/>
              <a:gd name="connsiteY84" fmla="*/ 35858 h 1281952"/>
              <a:gd name="connsiteX85" fmla="*/ 342745 w 1947428"/>
              <a:gd name="connsiteY85" fmla="*/ 44823 h 1281952"/>
              <a:gd name="connsiteX86" fmla="*/ 262063 w 1947428"/>
              <a:gd name="connsiteY86" fmla="*/ 53788 h 1281952"/>
              <a:gd name="connsiteX87" fmla="*/ 181381 w 1947428"/>
              <a:gd name="connsiteY87" fmla="*/ 80682 h 1281952"/>
              <a:gd name="connsiteX88" fmla="*/ 154487 w 1947428"/>
              <a:gd name="connsiteY88" fmla="*/ 89647 h 1281952"/>
              <a:gd name="connsiteX89" fmla="*/ 127592 w 1947428"/>
              <a:gd name="connsiteY89" fmla="*/ 98611 h 1281952"/>
              <a:gd name="connsiteX90" fmla="*/ 82769 w 1947428"/>
              <a:gd name="connsiteY90" fmla="*/ 134470 h 1281952"/>
              <a:gd name="connsiteX91" fmla="*/ 91734 w 1947428"/>
              <a:gd name="connsiteY91" fmla="*/ 143435 h 1281952"/>
              <a:gd name="connsiteX0" fmla="*/ 91734 w 1947428"/>
              <a:gd name="connsiteY0" fmla="*/ 143435 h 1281952"/>
              <a:gd name="connsiteX1" fmla="*/ 64839 w 1947428"/>
              <a:gd name="connsiteY1" fmla="*/ 161364 h 1281952"/>
              <a:gd name="connsiteX2" fmla="*/ 20016 w 1947428"/>
              <a:gd name="connsiteY2" fmla="*/ 197223 h 1281952"/>
              <a:gd name="connsiteX3" fmla="*/ 2087 w 1947428"/>
              <a:gd name="connsiteY3" fmla="*/ 251011 h 1281952"/>
              <a:gd name="connsiteX4" fmla="*/ 11051 w 1947428"/>
              <a:gd name="connsiteY4" fmla="*/ 331694 h 1281952"/>
              <a:gd name="connsiteX5" fmla="*/ 37945 w 1947428"/>
              <a:gd name="connsiteY5" fmla="*/ 385482 h 1281952"/>
              <a:gd name="connsiteX6" fmla="*/ 55875 w 1947428"/>
              <a:gd name="connsiteY6" fmla="*/ 439270 h 1281952"/>
              <a:gd name="connsiteX7" fmla="*/ 64839 w 1947428"/>
              <a:gd name="connsiteY7" fmla="*/ 466164 h 1281952"/>
              <a:gd name="connsiteX8" fmla="*/ 73804 w 1947428"/>
              <a:gd name="connsiteY8" fmla="*/ 493058 h 1281952"/>
              <a:gd name="connsiteX9" fmla="*/ 82769 w 1947428"/>
              <a:gd name="connsiteY9" fmla="*/ 528917 h 1281952"/>
              <a:gd name="connsiteX10" fmla="*/ 100698 w 1947428"/>
              <a:gd name="connsiteY10" fmla="*/ 582705 h 1281952"/>
              <a:gd name="connsiteX11" fmla="*/ 118628 w 1947428"/>
              <a:gd name="connsiteY11" fmla="*/ 636494 h 1281952"/>
              <a:gd name="connsiteX12" fmla="*/ 154487 w 1947428"/>
              <a:gd name="connsiteY12" fmla="*/ 690282 h 1281952"/>
              <a:gd name="connsiteX13" fmla="*/ 190345 w 1947428"/>
              <a:gd name="connsiteY13" fmla="*/ 744070 h 1281952"/>
              <a:gd name="connsiteX14" fmla="*/ 208275 w 1947428"/>
              <a:gd name="connsiteY14" fmla="*/ 762000 h 1281952"/>
              <a:gd name="connsiteX15" fmla="*/ 226204 w 1947428"/>
              <a:gd name="connsiteY15" fmla="*/ 788894 h 1281952"/>
              <a:gd name="connsiteX16" fmla="*/ 297922 w 1947428"/>
              <a:gd name="connsiteY16" fmla="*/ 860611 h 1281952"/>
              <a:gd name="connsiteX17" fmla="*/ 333781 w 1947428"/>
              <a:gd name="connsiteY17" fmla="*/ 896470 h 1281952"/>
              <a:gd name="connsiteX18" fmla="*/ 351710 w 1947428"/>
              <a:gd name="connsiteY18" fmla="*/ 914400 h 1281952"/>
              <a:gd name="connsiteX19" fmla="*/ 378604 w 1947428"/>
              <a:gd name="connsiteY19" fmla="*/ 932329 h 1281952"/>
              <a:gd name="connsiteX20" fmla="*/ 396534 w 1947428"/>
              <a:gd name="connsiteY20" fmla="*/ 959223 h 1281952"/>
              <a:gd name="connsiteX21" fmla="*/ 441357 w 1947428"/>
              <a:gd name="connsiteY21" fmla="*/ 995082 h 1281952"/>
              <a:gd name="connsiteX22" fmla="*/ 477216 w 1947428"/>
              <a:gd name="connsiteY22" fmla="*/ 1048870 h 1281952"/>
              <a:gd name="connsiteX23" fmla="*/ 531004 w 1947428"/>
              <a:gd name="connsiteY23" fmla="*/ 1084729 h 1281952"/>
              <a:gd name="connsiteX24" fmla="*/ 548934 w 1947428"/>
              <a:gd name="connsiteY24" fmla="*/ 1102658 h 1281952"/>
              <a:gd name="connsiteX25" fmla="*/ 575828 w 1947428"/>
              <a:gd name="connsiteY25" fmla="*/ 1111623 h 1281952"/>
              <a:gd name="connsiteX26" fmla="*/ 611687 w 1947428"/>
              <a:gd name="connsiteY26" fmla="*/ 1129552 h 1281952"/>
              <a:gd name="connsiteX27" fmla="*/ 665475 w 1947428"/>
              <a:gd name="connsiteY27" fmla="*/ 1147482 h 1281952"/>
              <a:gd name="connsiteX28" fmla="*/ 719263 w 1947428"/>
              <a:gd name="connsiteY28" fmla="*/ 1183341 h 1281952"/>
              <a:gd name="connsiteX29" fmla="*/ 755122 w 1947428"/>
              <a:gd name="connsiteY29" fmla="*/ 1201270 h 1281952"/>
              <a:gd name="connsiteX30" fmla="*/ 808910 w 1947428"/>
              <a:gd name="connsiteY30" fmla="*/ 1237129 h 1281952"/>
              <a:gd name="connsiteX31" fmla="*/ 835804 w 1947428"/>
              <a:gd name="connsiteY31" fmla="*/ 1255058 h 1281952"/>
              <a:gd name="connsiteX32" fmla="*/ 862698 w 1947428"/>
              <a:gd name="connsiteY32" fmla="*/ 1272988 h 1281952"/>
              <a:gd name="connsiteX33" fmla="*/ 889592 w 1947428"/>
              <a:gd name="connsiteY33" fmla="*/ 1281952 h 1281952"/>
              <a:gd name="connsiteX34" fmla="*/ 997169 w 1947428"/>
              <a:gd name="connsiteY34" fmla="*/ 1272988 h 1281952"/>
              <a:gd name="connsiteX35" fmla="*/ 1024063 w 1947428"/>
              <a:gd name="connsiteY35" fmla="*/ 1255058 h 1281952"/>
              <a:gd name="connsiteX36" fmla="*/ 1077851 w 1947428"/>
              <a:gd name="connsiteY36" fmla="*/ 1237129 h 1281952"/>
              <a:gd name="connsiteX37" fmla="*/ 1104745 w 1947428"/>
              <a:gd name="connsiteY37" fmla="*/ 1219200 h 1281952"/>
              <a:gd name="connsiteX38" fmla="*/ 1122675 w 1947428"/>
              <a:gd name="connsiteY38" fmla="*/ 1201270 h 1281952"/>
              <a:gd name="connsiteX39" fmla="*/ 1149569 w 1947428"/>
              <a:gd name="connsiteY39" fmla="*/ 1192305 h 1281952"/>
              <a:gd name="connsiteX40" fmla="*/ 1212322 w 1947428"/>
              <a:gd name="connsiteY40" fmla="*/ 1147482 h 1281952"/>
              <a:gd name="connsiteX41" fmla="*/ 1257145 w 1947428"/>
              <a:gd name="connsiteY41" fmla="*/ 1111623 h 1281952"/>
              <a:gd name="connsiteX42" fmla="*/ 1310934 w 1947428"/>
              <a:gd name="connsiteY42" fmla="*/ 1093694 h 1281952"/>
              <a:gd name="connsiteX43" fmla="*/ 1364722 w 1947428"/>
              <a:gd name="connsiteY43" fmla="*/ 1075764 h 1281952"/>
              <a:gd name="connsiteX44" fmla="*/ 1391616 w 1947428"/>
              <a:gd name="connsiteY44" fmla="*/ 1066800 h 1281952"/>
              <a:gd name="connsiteX45" fmla="*/ 1427475 w 1947428"/>
              <a:gd name="connsiteY45" fmla="*/ 1057835 h 1281952"/>
              <a:gd name="connsiteX46" fmla="*/ 1499192 w 1947428"/>
              <a:gd name="connsiteY46" fmla="*/ 1030941 h 1281952"/>
              <a:gd name="connsiteX47" fmla="*/ 1579875 w 1947428"/>
              <a:gd name="connsiteY47" fmla="*/ 977152 h 1281952"/>
              <a:gd name="connsiteX48" fmla="*/ 1606769 w 1947428"/>
              <a:gd name="connsiteY48" fmla="*/ 959223 h 1281952"/>
              <a:gd name="connsiteX49" fmla="*/ 1633663 w 1947428"/>
              <a:gd name="connsiteY49" fmla="*/ 932329 h 1281952"/>
              <a:gd name="connsiteX50" fmla="*/ 1687451 w 1947428"/>
              <a:gd name="connsiteY50" fmla="*/ 896470 h 1281952"/>
              <a:gd name="connsiteX51" fmla="*/ 1723310 w 1947428"/>
              <a:gd name="connsiteY51" fmla="*/ 842682 h 1281952"/>
              <a:gd name="connsiteX52" fmla="*/ 1741239 w 1947428"/>
              <a:gd name="connsiteY52" fmla="*/ 824752 h 1281952"/>
              <a:gd name="connsiteX53" fmla="*/ 1777098 w 1947428"/>
              <a:gd name="connsiteY53" fmla="*/ 770964 h 1281952"/>
              <a:gd name="connsiteX54" fmla="*/ 1795028 w 1947428"/>
              <a:gd name="connsiteY54" fmla="*/ 753035 h 1281952"/>
              <a:gd name="connsiteX55" fmla="*/ 1830887 w 1947428"/>
              <a:gd name="connsiteY55" fmla="*/ 699247 h 1281952"/>
              <a:gd name="connsiteX56" fmla="*/ 1875710 w 1947428"/>
              <a:gd name="connsiteY56" fmla="*/ 690282 h 1281952"/>
              <a:gd name="connsiteX57" fmla="*/ 1929498 w 1947428"/>
              <a:gd name="connsiteY57" fmla="*/ 645458 h 1281952"/>
              <a:gd name="connsiteX58" fmla="*/ 1947428 w 1947428"/>
              <a:gd name="connsiteY58" fmla="*/ 591670 h 1281952"/>
              <a:gd name="connsiteX59" fmla="*/ 1938463 w 1947428"/>
              <a:gd name="connsiteY59" fmla="*/ 510988 h 1281952"/>
              <a:gd name="connsiteX60" fmla="*/ 1920534 w 1947428"/>
              <a:gd name="connsiteY60" fmla="*/ 493058 h 1281952"/>
              <a:gd name="connsiteX61" fmla="*/ 1866745 w 1947428"/>
              <a:gd name="connsiteY61" fmla="*/ 466164 h 1281952"/>
              <a:gd name="connsiteX62" fmla="*/ 1866581 w 1947428"/>
              <a:gd name="connsiteY62" fmla="*/ 402393 h 1281952"/>
              <a:gd name="connsiteX63" fmla="*/ 1848624 w 1947428"/>
              <a:gd name="connsiteY63" fmla="*/ 391907 h 1281952"/>
              <a:gd name="connsiteX64" fmla="*/ 1796625 w 1947428"/>
              <a:gd name="connsiteY64" fmla="*/ 364673 h 1281952"/>
              <a:gd name="connsiteX65" fmla="*/ 1750012 w 1947428"/>
              <a:gd name="connsiteY65" fmla="*/ 328474 h 1281952"/>
              <a:gd name="connsiteX66" fmla="*/ 1706922 w 1947428"/>
              <a:gd name="connsiteY66" fmla="*/ 294817 h 1281952"/>
              <a:gd name="connsiteX67" fmla="*/ 1674666 w 1947428"/>
              <a:gd name="connsiteY67" fmla="*/ 275027 h 1281952"/>
              <a:gd name="connsiteX68" fmla="*/ 1622720 w 1947428"/>
              <a:gd name="connsiteY68" fmla="*/ 232063 h 1281952"/>
              <a:gd name="connsiteX69" fmla="*/ 1592250 w 1947428"/>
              <a:gd name="connsiteY69" fmla="*/ 204830 h 1281952"/>
              <a:gd name="connsiteX70" fmla="*/ 1525950 w 1947428"/>
              <a:gd name="connsiteY70" fmla="*/ 165928 h 1281952"/>
              <a:gd name="connsiteX71" fmla="*/ 1466882 w 1947428"/>
              <a:gd name="connsiteY71" fmla="*/ 131591 h 1281952"/>
              <a:gd name="connsiteX72" fmla="*/ 1429263 w 1947428"/>
              <a:gd name="connsiteY72" fmla="*/ 122626 h 1281952"/>
              <a:gd name="connsiteX73" fmla="*/ 1386226 w 1947428"/>
              <a:gd name="connsiteY73" fmla="*/ 97594 h 1281952"/>
              <a:gd name="connsiteX74" fmla="*/ 1348607 w 1947428"/>
              <a:gd name="connsiteY74" fmla="*/ 90828 h 1281952"/>
              <a:gd name="connsiteX75" fmla="*/ 1273260 w 1947428"/>
              <a:gd name="connsiteY75" fmla="*/ 60213 h 1281952"/>
              <a:gd name="connsiteX76" fmla="*/ 1239216 w 1947428"/>
              <a:gd name="connsiteY76" fmla="*/ 51248 h 1281952"/>
              <a:gd name="connsiteX77" fmla="*/ 1212322 w 1947428"/>
              <a:gd name="connsiteY77" fmla="*/ 53788 h 1281952"/>
              <a:gd name="connsiteX78" fmla="*/ 1158534 w 1947428"/>
              <a:gd name="connsiteY78" fmla="*/ 44823 h 1281952"/>
              <a:gd name="connsiteX79" fmla="*/ 1050957 w 1947428"/>
              <a:gd name="connsiteY79" fmla="*/ 26894 h 1281952"/>
              <a:gd name="connsiteX80" fmla="*/ 907522 w 1947428"/>
              <a:gd name="connsiteY80" fmla="*/ 17929 h 1281952"/>
              <a:gd name="connsiteX81" fmla="*/ 790981 w 1947428"/>
              <a:gd name="connsiteY81" fmla="*/ 0 h 1281952"/>
              <a:gd name="connsiteX82" fmla="*/ 557898 w 1947428"/>
              <a:gd name="connsiteY82" fmla="*/ 8964 h 1281952"/>
              <a:gd name="connsiteX83" fmla="*/ 432392 w 1947428"/>
              <a:gd name="connsiteY83" fmla="*/ 26894 h 1281952"/>
              <a:gd name="connsiteX84" fmla="*/ 378604 w 1947428"/>
              <a:gd name="connsiteY84" fmla="*/ 35858 h 1281952"/>
              <a:gd name="connsiteX85" fmla="*/ 342745 w 1947428"/>
              <a:gd name="connsiteY85" fmla="*/ 44823 h 1281952"/>
              <a:gd name="connsiteX86" fmla="*/ 262063 w 1947428"/>
              <a:gd name="connsiteY86" fmla="*/ 53788 h 1281952"/>
              <a:gd name="connsiteX87" fmla="*/ 181381 w 1947428"/>
              <a:gd name="connsiteY87" fmla="*/ 80682 h 1281952"/>
              <a:gd name="connsiteX88" fmla="*/ 154487 w 1947428"/>
              <a:gd name="connsiteY88" fmla="*/ 89647 h 1281952"/>
              <a:gd name="connsiteX89" fmla="*/ 127592 w 1947428"/>
              <a:gd name="connsiteY89" fmla="*/ 98611 h 1281952"/>
              <a:gd name="connsiteX90" fmla="*/ 82769 w 1947428"/>
              <a:gd name="connsiteY90" fmla="*/ 134470 h 1281952"/>
              <a:gd name="connsiteX91" fmla="*/ 91734 w 1947428"/>
              <a:gd name="connsiteY91" fmla="*/ 143435 h 1281952"/>
              <a:gd name="connsiteX0" fmla="*/ 91734 w 1956720"/>
              <a:gd name="connsiteY0" fmla="*/ 143435 h 1281952"/>
              <a:gd name="connsiteX1" fmla="*/ 64839 w 1956720"/>
              <a:gd name="connsiteY1" fmla="*/ 161364 h 1281952"/>
              <a:gd name="connsiteX2" fmla="*/ 20016 w 1956720"/>
              <a:gd name="connsiteY2" fmla="*/ 197223 h 1281952"/>
              <a:gd name="connsiteX3" fmla="*/ 2087 w 1956720"/>
              <a:gd name="connsiteY3" fmla="*/ 251011 h 1281952"/>
              <a:gd name="connsiteX4" fmla="*/ 11051 w 1956720"/>
              <a:gd name="connsiteY4" fmla="*/ 331694 h 1281952"/>
              <a:gd name="connsiteX5" fmla="*/ 37945 w 1956720"/>
              <a:gd name="connsiteY5" fmla="*/ 385482 h 1281952"/>
              <a:gd name="connsiteX6" fmla="*/ 55875 w 1956720"/>
              <a:gd name="connsiteY6" fmla="*/ 439270 h 1281952"/>
              <a:gd name="connsiteX7" fmla="*/ 64839 w 1956720"/>
              <a:gd name="connsiteY7" fmla="*/ 466164 h 1281952"/>
              <a:gd name="connsiteX8" fmla="*/ 73804 w 1956720"/>
              <a:gd name="connsiteY8" fmla="*/ 493058 h 1281952"/>
              <a:gd name="connsiteX9" fmla="*/ 82769 w 1956720"/>
              <a:gd name="connsiteY9" fmla="*/ 528917 h 1281952"/>
              <a:gd name="connsiteX10" fmla="*/ 100698 w 1956720"/>
              <a:gd name="connsiteY10" fmla="*/ 582705 h 1281952"/>
              <a:gd name="connsiteX11" fmla="*/ 118628 w 1956720"/>
              <a:gd name="connsiteY11" fmla="*/ 636494 h 1281952"/>
              <a:gd name="connsiteX12" fmla="*/ 154487 w 1956720"/>
              <a:gd name="connsiteY12" fmla="*/ 690282 h 1281952"/>
              <a:gd name="connsiteX13" fmla="*/ 190345 w 1956720"/>
              <a:gd name="connsiteY13" fmla="*/ 744070 h 1281952"/>
              <a:gd name="connsiteX14" fmla="*/ 208275 w 1956720"/>
              <a:gd name="connsiteY14" fmla="*/ 762000 h 1281952"/>
              <a:gd name="connsiteX15" fmla="*/ 226204 w 1956720"/>
              <a:gd name="connsiteY15" fmla="*/ 788894 h 1281952"/>
              <a:gd name="connsiteX16" fmla="*/ 297922 w 1956720"/>
              <a:gd name="connsiteY16" fmla="*/ 860611 h 1281952"/>
              <a:gd name="connsiteX17" fmla="*/ 333781 w 1956720"/>
              <a:gd name="connsiteY17" fmla="*/ 896470 h 1281952"/>
              <a:gd name="connsiteX18" fmla="*/ 351710 w 1956720"/>
              <a:gd name="connsiteY18" fmla="*/ 914400 h 1281952"/>
              <a:gd name="connsiteX19" fmla="*/ 378604 w 1956720"/>
              <a:gd name="connsiteY19" fmla="*/ 932329 h 1281952"/>
              <a:gd name="connsiteX20" fmla="*/ 396534 w 1956720"/>
              <a:gd name="connsiteY20" fmla="*/ 959223 h 1281952"/>
              <a:gd name="connsiteX21" fmla="*/ 441357 w 1956720"/>
              <a:gd name="connsiteY21" fmla="*/ 995082 h 1281952"/>
              <a:gd name="connsiteX22" fmla="*/ 477216 w 1956720"/>
              <a:gd name="connsiteY22" fmla="*/ 1048870 h 1281952"/>
              <a:gd name="connsiteX23" fmla="*/ 531004 w 1956720"/>
              <a:gd name="connsiteY23" fmla="*/ 1084729 h 1281952"/>
              <a:gd name="connsiteX24" fmla="*/ 548934 w 1956720"/>
              <a:gd name="connsiteY24" fmla="*/ 1102658 h 1281952"/>
              <a:gd name="connsiteX25" fmla="*/ 575828 w 1956720"/>
              <a:gd name="connsiteY25" fmla="*/ 1111623 h 1281952"/>
              <a:gd name="connsiteX26" fmla="*/ 611687 w 1956720"/>
              <a:gd name="connsiteY26" fmla="*/ 1129552 h 1281952"/>
              <a:gd name="connsiteX27" fmla="*/ 665475 w 1956720"/>
              <a:gd name="connsiteY27" fmla="*/ 1147482 h 1281952"/>
              <a:gd name="connsiteX28" fmla="*/ 719263 w 1956720"/>
              <a:gd name="connsiteY28" fmla="*/ 1183341 h 1281952"/>
              <a:gd name="connsiteX29" fmla="*/ 755122 w 1956720"/>
              <a:gd name="connsiteY29" fmla="*/ 1201270 h 1281952"/>
              <a:gd name="connsiteX30" fmla="*/ 808910 w 1956720"/>
              <a:gd name="connsiteY30" fmla="*/ 1237129 h 1281952"/>
              <a:gd name="connsiteX31" fmla="*/ 835804 w 1956720"/>
              <a:gd name="connsiteY31" fmla="*/ 1255058 h 1281952"/>
              <a:gd name="connsiteX32" fmla="*/ 862698 w 1956720"/>
              <a:gd name="connsiteY32" fmla="*/ 1272988 h 1281952"/>
              <a:gd name="connsiteX33" fmla="*/ 889592 w 1956720"/>
              <a:gd name="connsiteY33" fmla="*/ 1281952 h 1281952"/>
              <a:gd name="connsiteX34" fmla="*/ 997169 w 1956720"/>
              <a:gd name="connsiteY34" fmla="*/ 1272988 h 1281952"/>
              <a:gd name="connsiteX35" fmla="*/ 1024063 w 1956720"/>
              <a:gd name="connsiteY35" fmla="*/ 1255058 h 1281952"/>
              <a:gd name="connsiteX36" fmla="*/ 1077851 w 1956720"/>
              <a:gd name="connsiteY36" fmla="*/ 1237129 h 1281952"/>
              <a:gd name="connsiteX37" fmla="*/ 1104745 w 1956720"/>
              <a:gd name="connsiteY37" fmla="*/ 1219200 h 1281952"/>
              <a:gd name="connsiteX38" fmla="*/ 1122675 w 1956720"/>
              <a:gd name="connsiteY38" fmla="*/ 1201270 h 1281952"/>
              <a:gd name="connsiteX39" fmla="*/ 1149569 w 1956720"/>
              <a:gd name="connsiteY39" fmla="*/ 1192305 h 1281952"/>
              <a:gd name="connsiteX40" fmla="*/ 1212322 w 1956720"/>
              <a:gd name="connsiteY40" fmla="*/ 1147482 h 1281952"/>
              <a:gd name="connsiteX41" fmla="*/ 1257145 w 1956720"/>
              <a:gd name="connsiteY41" fmla="*/ 1111623 h 1281952"/>
              <a:gd name="connsiteX42" fmla="*/ 1310934 w 1956720"/>
              <a:gd name="connsiteY42" fmla="*/ 1093694 h 1281952"/>
              <a:gd name="connsiteX43" fmla="*/ 1364722 w 1956720"/>
              <a:gd name="connsiteY43" fmla="*/ 1075764 h 1281952"/>
              <a:gd name="connsiteX44" fmla="*/ 1391616 w 1956720"/>
              <a:gd name="connsiteY44" fmla="*/ 1066800 h 1281952"/>
              <a:gd name="connsiteX45" fmla="*/ 1427475 w 1956720"/>
              <a:gd name="connsiteY45" fmla="*/ 1057835 h 1281952"/>
              <a:gd name="connsiteX46" fmla="*/ 1499192 w 1956720"/>
              <a:gd name="connsiteY46" fmla="*/ 1030941 h 1281952"/>
              <a:gd name="connsiteX47" fmla="*/ 1579875 w 1956720"/>
              <a:gd name="connsiteY47" fmla="*/ 977152 h 1281952"/>
              <a:gd name="connsiteX48" fmla="*/ 1606769 w 1956720"/>
              <a:gd name="connsiteY48" fmla="*/ 959223 h 1281952"/>
              <a:gd name="connsiteX49" fmla="*/ 1633663 w 1956720"/>
              <a:gd name="connsiteY49" fmla="*/ 932329 h 1281952"/>
              <a:gd name="connsiteX50" fmla="*/ 1687451 w 1956720"/>
              <a:gd name="connsiteY50" fmla="*/ 896470 h 1281952"/>
              <a:gd name="connsiteX51" fmla="*/ 1723310 w 1956720"/>
              <a:gd name="connsiteY51" fmla="*/ 842682 h 1281952"/>
              <a:gd name="connsiteX52" fmla="*/ 1741239 w 1956720"/>
              <a:gd name="connsiteY52" fmla="*/ 824752 h 1281952"/>
              <a:gd name="connsiteX53" fmla="*/ 1777098 w 1956720"/>
              <a:gd name="connsiteY53" fmla="*/ 770964 h 1281952"/>
              <a:gd name="connsiteX54" fmla="*/ 1795028 w 1956720"/>
              <a:gd name="connsiteY54" fmla="*/ 753035 h 1281952"/>
              <a:gd name="connsiteX55" fmla="*/ 1830887 w 1956720"/>
              <a:gd name="connsiteY55" fmla="*/ 699247 h 1281952"/>
              <a:gd name="connsiteX56" fmla="*/ 1875710 w 1956720"/>
              <a:gd name="connsiteY56" fmla="*/ 690282 h 1281952"/>
              <a:gd name="connsiteX57" fmla="*/ 1929498 w 1956720"/>
              <a:gd name="connsiteY57" fmla="*/ 645458 h 1281952"/>
              <a:gd name="connsiteX58" fmla="*/ 1947428 w 1956720"/>
              <a:gd name="connsiteY58" fmla="*/ 591670 h 1281952"/>
              <a:gd name="connsiteX59" fmla="*/ 1938463 w 1956720"/>
              <a:gd name="connsiteY59" fmla="*/ 510988 h 1281952"/>
              <a:gd name="connsiteX60" fmla="*/ 1920534 w 1956720"/>
              <a:gd name="connsiteY60" fmla="*/ 493058 h 1281952"/>
              <a:gd name="connsiteX61" fmla="*/ 1902495 w 1956720"/>
              <a:gd name="connsiteY61" fmla="*/ 432668 h 1281952"/>
              <a:gd name="connsiteX62" fmla="*/ 1866581 w 1956720"/>
              <a:gd name="connsiteY62" fmla="*/ 402393 h 1281952"/>
              <a:gd name="connsiteX63" fmla="*/ 1848624 w 1956720"/>
              <a:gd name="connsiteY63" fmla="*/ 391907 h 1281952"/>
              <a:gd name="connsiteX64" fmla="*/ 1796625 w 1956720"/>
              <a:gd name="connsiteY64" fmla="*/ 364673 h 1281952"/>
              <a:gd name="connsiteX65" fmla="*/ 1750012 w 1956720"/>
              <a:gd name="connsiteY65" fmla="*/ 328474 h 1281952"/>
              <a:gd name="connsiteX66" fmla="*/ 1706922 w 1956720"/>
              <a:gd name="connsiteY66" fmla="*/ 294817 h 1281952"/>
              <a:gd name="connsiteX67" fmla="*/ 1674666 w 1956720"/>
              <a:gd name="connsiteY67" fmla="*/ 275027 h 1281952"/>
              <a:gd name="connsiteX68" fmla="*/ 1622720 w 1956720"/>
              <a:gd name="connsiteY68" fmla="*/ 232063 h 1281952"/>
              <a:gd name="connsiteX69" fmla="*/ 1592250 w 1956720"/>
              <a:gd name="connsiteY69" fmla="*/ 204830 h 1281952"/>
              <a:gd name="connsiteX70" fmla="*/ 1525950 w 1956720"/>
              <a:gd name="connsiteY70" fmla="*/ 165928 h 1281952"/>
              <a:gd name="connsiteX71" fmla="*/ 1466882 w 1956720"/>
              <a:gd name="connsiteY71" fmla="*/ 131591 h 1281952"/>
              <a:gd name="connsiteX72" fmla="*/ 1429263 w 1956720"/>
              <a:gd name="connsiteY72" fmla="*/ 122626 h 1281952"/>
              <a:gd name="connsiteX73" fmla="*/ 1386226 w 1956720"/>
              <a:gd name="connsiteY73" fmla="*/ 97594 h 1281952"/>
              <a:gd name="connsiteX74" fmla="*/ 1348607 w 1956720"/>
              <a:gd name="connsiteY74" fmla="*/ 90828 h 1281952"/>
              <a:gd name="connsiteX75" fmla="*/ 1273260 w 1956720"/>
              <a:gd name="connsiteY75" fmla="*/ 60213 h 1281952"/>
              <a:gd name="connsiteX76" fmla="*/ 1239216 w 1956720"/>
              <a:gd name="connsiteY76" fmla="*/ 51248 h 1281952"/>
              <a:gd name="connsiteX77" fmla="*/ 1212322 w 1956720"/>
              <a:gd name="connsiteY77" fmla="*/ 53788 h 1281952"/>
              <a:gd name="connsiteX78" fmla="*/ 1158534 w 1956720"/>
              <a:gd name="connsiteY78" fmla="*/ 44823 h 1281952"/>
              <a:gd name="connsiteX79" fmla="*/ 1050957 w 1956720"/>
              <a:gd name="connsiteY79" fmla="*/ 26894 h 1281952"/>
              <a:gd name="connsiteX80" fmla="*/ 907522 w 1956720"/>
              <a:gd name="connsiteY80" fmla="*/ 17929 h 1281952"/>
              <a:gd name="connsiteX81" fmla="*/ 790981 w 1956720"/>
              <a:gd name="connsiteY81" fmla="*/ 0 h 1281952"/>
              <a:gd name="connsiteX82" fmla="*/ 557898 w 1956720"/>
              <a:gd name="connsiteY82" fmla="*/ 8964 h 1281952"/>
              <a:gd name="connsiteX83" fmla="*/ 432392 w 1956720"/>
              <a:gd name="connsiteY83" fmla="*/ 26894 h 1281952"/>
              <a:gd name="connsiteX84" fmla="*/ 378604 w 1956720"/>
              <a:gd name="connsiteY84" fmla="*/ 35858 h 1281952"/>
              <a:gd name="connsiteX85" fmla="*/ 342745 w 1956720"/>
              <a:gd name="connsiteY85" fmla="*/ 44823 h 1281952"/>
              <a:gd name="connsiteX86" fmla="*/ 262063 w 1956720"/>
              <a:gd name="connsiteY86" fmla="*/ 53788 h 1281952"/>
              <a:gd name="connsiteX87" fmla="*/ 181381 w 1956720"/>
              <a:gd name="connsiteY87" fmla="*/ 80682 h 1281952"/>
              <a:gd name="connsiteX88" fmla="*/ 154487 w 1956720"/>
              <a:gd name="connsiteY88" fmla="*/ 89647 h 1281952"/>
              <a:gd name="connsiteX89" fmla="*/ 127592 w 1956720"/>
              <a:gd name="connsiteY89" fmla="*/ 98611 h 1281952"/>
              <a:gd name="connsiteX90" fmla="*/ 82769 w 1956720"/>
              <a:gd name="connsiteY90" fmla="*/ 134470 h 1281952"/>
              <a:gd name="connsiteX91" fmla="*/ 91734 w 1956720"/>
              <a:gd name="connsiteY91" fmla="*/ 143435 h 1281952"/>
              <a:gd name="connsiteX0" fmla="*/ 91734 w 1956720"/>
              <a:gd name="connsiteY0" fmla="*/ 143435 h 1281952"/>
              <a:gd name="connsiteX1" fmla="*/ 64839 w 1956720"/>
              <a:gd name="connsiteY1" fmla="*/ 161364 h 1281952"/>
              <a:gd name="connsiteX2" fmla="*/ 20016 w 1956720"/>
              <a:gd name="connsiteY2" fmla="*/ 197223 h 1281952"/>
              <a:gd name="connsiteX3" fmla="*/ 2087 w 1956720"/>
              <a:gd name="connsiteY3" fmla="*/ 251011 h 1281952"/>
              <a:gd name="connsiteX4" fmla="*/ 11051 w 1956720"/>
              <a:gd name="connsiteY4" fmla="*/ 331694 h 1281952"/>
              <a:gd name="connsiteX5" fmla="*/ 37945 w 1956720"/>
              <a:gd name="connsiteY5" fmla="*/ 385482 h 1281952"/>
              <a:gd name="connsiteX6" fmla="*/ 55875 w 1956720"/>
              <a:gd name="connsiteY6" fmla="*/ 439270 h 1281952"/>
              <a:gd name="connsiteX7" fmla="*/ 64839 w 1956720"/>
              <a:gd name="connsiteY7" fmla="*/ 466164 h 1281952"/>
              <a:gd name="connsiteX8" fmla="*/ 73804 w 1956720"/>
              <a:gd name="connsiteY8" fmla="*/ 493058 h 1281952"/>
              <a:gd name="connsiteX9" fmla="*/ 82769 w 1956720"/>
              <a:gd name="connsiteY9" fmla="*/ 528917 h 1281952"/>
              <a:gd name="connsiteX10" fmla="*/ 100698 w 1956720"/>
              <a:gd name="connsiteY10" fmla="*/ 582705 h 1281952"/>
              <a:gd name="connsiteX11" fmla="*/ 118628 w 1956720"/>
              <a:gd name="connsiteY11" fmla="*/ 636494 h 1281952"/>
              <a:gd name="connsiteX12" fmla="*/ 154487 w 1956720"/>
              <a:gd name="connsiteY12" fmla="*/ 690282 h 1281952"/>
              <a:gd name="connsiteX13" fmla="*/ 190345 w 1956720"/>
              <a:gd name="connsiteY13" fmla="*/ 744070 h 1281952"/>
              <a:gd name="connsiteX14" fmla="*/ 208275 w 1956720"/>
              <a:gd name="connsiteY14" fmla="*/ 762000 h 1281952"/>
              <a:gd name="connsiteX15" fmla="*/ 226204 w 1956720"/>
              <a:gd name="connsiteY15" fmla="*/ 788894 h 1281952"/>
              <a:gd name="connsiteX16" fmla="*/ 297922 w 1956720"/>
              <a:gd name="connsiteY16" fmla="*/ 860611 h 1281952"/>
              <a:gd name="connsiteX17" fmla="*/ 333781 w 1956720"/>
              <a:gd name="connsiteY17" fmla="*/ 896470 h 1281952"/>
              <a:gd name="connsiteX18" fmla="*/ 351710 w 1956720"/>
              <a:gd name="connsiteY18" fmla="*/ 914400 h 1281952"/>
              <a:gd name="connsiteX19" fmla="*/ 378604 w 1956720"/>
              <a:gd name="connsiteY19" fmla="*/ 932329 h 1281952"/>
              <a:gd name="connsiteX20" fmla="*/ 396534 w 1956720"/>
              <a:gd name="connsiteY20" fmla="*/ 959223 h 1281952"/>
              <a:gd name="connsiteX21" fmla="*/ 441357 w 1956720"/>
              <a:gd name="connsiteY21" fmla="*/ 995082 h 1281952"/>
              <a:gd name="connsiteX22" fmla="*/ 477216 w 1956720"/>
              <a:gd name="connsiteY22" fmla="*/ 1048870 h 1281952"/>
              <a:gd name="connsiteX23" fmla="*/ 531004 w 1956720"/>
              <a:gd name="connsiteY23" fmla="*/ 1084729 h 1281952"/>
              <a:gd name="connsiteX24" fmla="*/ 548934 w 1956720"/>
              <a:gd name="connsiteY24" fmla="*/ 1102658 h 1281952"/>
              <a:gd name="connsiteX25" fmla="*/ 575828 w 1956720"/>
              <a:gd name="connsiteY25" fmla="*/ 1111623 h 1281952"/>
              <a:gd name="connsiteX26" fmla="*/ 611687 w 1956720"/>
              <a:gd name="connsiteY26" fmla="*/ 1129552 h 1281952"/>
              <a:gd name="connsiteX27" fmla="*/ 665475 w 1956720"/>
              <a:gd name="connsiteY27" fmla="*/ 1147482 h 1281952"/>
              <a:gd name="connsiteX28" fmla="*/ 719263 w 1956720"/>
              <a:gd name="connsiteY28" fmla="*/ 1183341 h 1281952"/>
              <a:gd name="connsiteX29" fmla="*/ 755122 w 1956720"/>
              <a:gd name="connsiteY29" fmla="*/ 1201270 h 1281952"/>
              <a:gd name="connsiteX30" fmla="*/ 808910 w 1956720"/>
              <a:gd name="connsiteY30" fmla="*/ 1237129 h 1281952"/>
              <a:gd name="connsiteX31" fmla="*/ 835804 w 1956720"/>
              <a:gd name="connsiteY31" fmla="*/ 1255058 h 1281952"/>
              <a:gd name="connsiteX32" fmla="*/ 862698 w 1956720"/>
              <a:gd name="connsiteY32" fmla="*/ 1272988 h 1281952"/>
              <a:gd name="connsiteX33" fmla="*/ 889592 w 1956720"/>
              <a:gd name="connsiteY33" fmla="*/ 1281952 h 1281952"/>
              <a:gd name="connsiteX34" fmla="*/ 997169 w 1956720"/>
              <a:gd name="connsiteY34" fmla="*/ 1272988 h 1281952"/>
              <a:gd name="connsiteX35" fmla="*/ 1024063 w 1956720"/>
              <a:gd name="connsiteY35" fmla="*/ 1255058 h 1281952"/>
              <a:gd name="connsiteX36" fmla="*/ 1077851 w 1956720"/>
              <a:gd name="connsiteY36" fmla="*/ 1237129 h 1281952"/>
              <a:gd name="connsiteX37" fmla="*/ 1104745 w 1956720"/>
              <a:gd name="connsiteY37" fmla="*/ 1219200 h 1281952"/>
              <a:gd name="connsiteX38" fmla="*/ 1122675 w 1956720"/>
              <a:gd name="connsiteY38" fmla="*/ 1201270 h 1281952"/>
              <a:gd name="connsiteX39" fmla="*/ 1149569 w 1956720"/>
              <a:gd name="connsiteY39" fmla="*/ 1192305 h 1281952"/>
              <a:gd name="connsiteX40" fmla="*/ 1212322 w 1956720"/>
              <a:gd name="connsiteY40" fmla="*/ 1147482 h 1281952"/>
              <a:gd name="connsiteX41" fmla="*/ 1257145 w 1956720"/>
              <a:gd name="connsiteY41" fmla="*/ 1111623 h 1281952"/>
              <a:gd name="connsiteX42" fmla="*/ 1310934 w 1956720"/>
              <a:gd name="connsiteY42" fmla="*/ 1093694 h 1281952"/>
              <a:gd name="connsiteX43" fmla="*/ 1364722 w 1956720"/>
              <a:gd name="connsiteY43" fmla="*/ 1075764 h 1281952"/>
              <a:gd name="connsiteX44" fmla="*/ 1391616 w 1956720"/>
              <a:gd name="connsiteY44" fmla="*/ 1066800 h 1281952"/>
              <a:gd name="connsiteX45" fmla="*/ 1427475 w 1956720"/>
              <a:gd name="connsiteY45" fmla="*/ 1057835 h 1281952"/>
              <a:gd name="connsiteX46" fmla="*/ 1499192 w 1956720"/>
              <a:gd name="connsiteY46" fmla="*/ 1030941 h 1281952"/>
              <a:gd name="connsiteX47" fmla="*/ 1579875 w 1956720"/>
              <a:gd name="connsiteY47" fmla="*/ 977152 h 1281952"/>
              <a:gd name="connsiteX48" fmla="*/ 1606769 w 1956720"/>
              <a:gd name="connsiteY48" fmla="*/ 959223 h 1281952"/>
              <a:gd name="connsiteX49" fmla="*/ 1633663 w 1956720"/>
              <a:gd name="connsiteY49" fmla="*/ 932329 h 1281952"/>
              <a:gd name="connsiteX50" fmla="*/ 1687451 w 1956720"/>
              <a:gd name="connsiteY50" fmla="*/ 896470 h 1281952"/>
              <a:gd name="connsiteX51" fmla="*/ 1723310 w 1956720"/>
              <a:gd name="connsiteY51" fmla="*/ 842682 h 1281952"/>
              <a:gd name="connsiteX52" fmla="*/ 1741239 w 1956720"/>
              <a:gd name="connsiteY52" fmla="*/ 824752 h 1281952"/>
              <a:gd name="connsiteX53" fmla="*/ 1777098 w 1956720"/>
              <a:gd name="connsiteY53" fmla="*/ 770964 h 1281952"/>
              <a:gd name="connsiteX54" fmla="*/ 1795028 w 1956720"/>
              <a:gd name="connsiteY54" fmla="*/ 753035 h 1281952"/>
              <a:gd name="connsiteX55" fmla="*/ 1830887 w 1956720"/>
              <a:gd name="connsiteY55" fmla="*/ 699247 h 1281952"/>
              <a:gd name="connsiteX56" fmla="*/ 1875710 w 1956720"/>
              <a:gd name="connsiteY56" fmla="*/ 690282 h 1281952"/>
              <a:gd name="connsiteX57" fmla="*/ 1929498 w 1956720"/>
              <a:gd name="connsiteY57" fmla="*/ 645458 h 1281952"/>
              <a:gd name="connsiteX58" fmla="*/ 1947428 w 1956720"/>
              <a:gd name="connsiteY58" fmla="*/ 591670 h 1281952"/>
              <a:gd name="connsiteX59" fmla="*/ 1938463 w 1956720"/>
              <a:gd name="connsiteY59" fmla="*/ 510988 h 1281952"/>
              <a:gd name="connsiteX60" fmla="*/ 1949133 w 1956720"/>
              <a:gd name="connsiteY60" fmla="*/ 470727 h 1281952"/>
              <a:gd name="connsiteX61" fmla="*/ 1902495 w 1956720"/>
              <a:gd name="connsiteY61" fmla="*/ 432668 h 1281952"/>
              <a:gd name="connsiteX62" fmla="*/ 1866581 w 1956720"/>
              <a:gd name="connsiteY62" fmla="*/ 402393 h 1281952"/>
              <a:gd name="connsiteX63" fmla="*/ 1848624 w 1956720"/>
              <a:gd name="connsiteY63" fmla="*/ 391907 h 1281952"/>
              <a:gd name="connsiteX64" fmla="*/ 1796625 w 1956720"/>
              <a:gd name="connsiteY64" fmla="*/ 364673 h 1281952"/>
              <a:gd name="connsiteX65" fmla="*/ 1750012 w 1956720"/>
              <a:gd name="connsiteY65" fmla="*/ 328474 h 1281952"/>
              <a:gd name="connsiteX66" fmla="*/ 1706922 w 1956720"/>
              <a:gd name="connsiteY66" fmla="*/ 294817 h 1281952"/>
              <a:gd name="connsiteX67" fmla="*/ 1674666 w 1956720"/>
              <a:gd name="connsiteY67" fmla="*/ 275027 h 1281952"/>
              <a:gd name="connsiteX68" fmla="*/ 1622720 w 1956720"/>
              <a:gd name="connsiteY68" fmla="*/ 232063 h 1281952"/>
              <a:gd name="connsiteX69" fmla="*/ 1592250 w 1956720"/>
              <a:gd name="connsiteY69" fmla="*/ 204830 h 1281952"/>
              <a:gd name="connsiteX70" fmla="*/ 1525950 w 1956720"/>
              <a:gd name="connsiteY70" fmla="*/ 165928 h 1281952"/>
              <a:gd name="connsiteX71" fmla="*/ 1466882 w 1956720"/>
              <a:gd name="connsiteY71" fmla="*/ 131591 h 1281952"/>
              <a:gd name="connsiteX72" fmla="*/ 1429263 w 1956720"/>
              <a:gd name="connsiteY72" fmla="*/ 122626 h 1281952"/>
              <a:gd name="connsiteX73" fmla="*/ 1386226 w 1956720"/>
              <a:gd name="connsiteY73" fmla="*/ 97594 h 1281952"/>
              <a:gd name="connsiteX74" fmla="*/ 1348607 w 1956720"/>
              <a:gd name="connsiteY74" fmla="*/ 90828 h 1281952"/>
              <a:gd name="connsiteX75" fmla="*/ 1273260 w 1956720"/>
              <a:gd name="connsiteY75" fmla="*/ 60213 h 1281952"/>
              <a:gd name="connsiteX76" fmla="*/ 1239216 w 1956720"/>
              <a:gd name="connsiteY76" fmla="*/ 51248 h 1281952"/>
              <a:gd name="connsiteX77" fmla="*/ 1212322 w 1956720"/>
              <a:gd name="connsiteY77" fmla="*/ 53788 h 1281952"/>
              <a:gd name="connsiteX78" fmla="*/ 1158534 w 1956720"/>
              <a:gd name="connsiteY78" fmla="*/ 44823 h 1281952"/>
              <a:gd name="connsiteX79" fmla="*/ 1050957 w 1956720"/>
              <a:gd name="connsiteY79" fmla="*/ 26894 h 1281952"/>
              <a:gd name="connsiteX80" fmla="*/ 907522 w 1956720"/>
              <a:gd name="connsiteY80" fmla="*/ 17929 h 1281952"/>
              <a:gd name="connsiteX81" fmla="*/ 790981 w 1956720"/>
              <a:gd name="connsiteY81" fmla="*/ 0 h 1281952"/>
              <a:gd name="connsiteX82" fmla="*/ 557898 w 1956720"/>
              <a:gd name="connsiteY82" fmla="*/ 8964 h 1281952"/>
              <a:gd name="connsiteX83" fmla="*/ 432392 w 1956720"/>
              <a:gd name="connsiteY83" fmla="*/ 26894 h 1281952"/>
              <a:gd name="connsiteX84" fmla="*/ 378604 w 1956720"/>
              <a:gd name="connsiteY84" fmla="*/ 35858 h 1281952"/>
              <a:gd name="connsiteX85" fmla="*/ 342745 w 1956720"/>
              <a:gd name="connsiteY85" fmla="*/ 44823 h 1281952"/>
              <a:gd name="connsiteX86" fmla="*/ 262063 w 1956720"/>
              <a:gd name="connsiteY86" fmla="*/ 53788 h 1281952"/>
              <a:gd name="connsiteX87" fmla="*/ 181381 w 1956720"/>
              <a:gd name="connsiteY87" fmla="*/ 80682 h 1281952"/>
              <a:gd name="connsiteX88" fmla="*/ 154487 w 1956720"/>
              <a:gd name="connsiteY88" fmla="*/ 89647 h 1281952"/>
              <a:gd name="connsiteX89" fmla="*/ 127592 w 1956720"/>
              <a:gd name="connsiteY89" fmla="*/ 98611 h 1281952"/>
              <a:gd name="connsiteX90" fmla="*/ 82769 w 1956720"/>
              <a:gd name="connsiteY90" fmla="*/ 134470 h 1281952"/>
              <a:gd name="connsiteX91" fmla="*/ 91734 w 1956720"/>
              <a:gd name="connsiteY91" fmla="*/ 143435 h 1281952"/>
              <a:gd name="connsiteX0" fmla="*/ 91734 w 1986695"/>
              <a:gd name="connsiteY0" fmla="*/ 143435 h 1281952"/>
              <a:gd name="connsiteX1" fmla="*/ 64839 w 1986695"/>
              <a:gd name="connsiteY1" fmla="*/ 161364 h 1281952"/>
              <a:gd name="connsiteX2" fmla="*/ 20016 w 1986695"/>
              <a:gd name="connsiteY2" fmla="*/ 197223 h 1281952"/>
              <a:gd name="connsiteX3" fmla="*/ 2087 w 1986695"/>
              <a:gd name="connsiteY3" fmla="*/ 251011 h 1281952"/>
              <a:gd name="connsiteX4" fmla="*/ 11051 w 1986695"/>
              <a:gd name="connsiteY4" fmla="*/ 331694 h 1281952"/>
              <a:gd name="connsiteX5" fmla="*/ 37945 w 1986695"/>
              <a:gd name="connsiteY5" fmla="*/ 385482 h 1281952"/>
              <a:gd name="connsiteX6" fmla="*/ 55875 w 1986695"/>
              <a:gd name="connsiteY6" fmla="*/ 439270 h 1281952"/>
              <a:gd name="connsiteX7" fmla="*/ 64839 w 1986695"/>
              <a:gd name="connsiteY7" fmla="*/ 466164 h 1281952"/>
              <a:gd name="connsiteX8" fmla="*/ 73804 w 1986695"/>
              <a:gd name="connsiteY8" fmla="*/ 493058 h 1281952"/>
              <a:gd name="connsiteX9" fmla="*/ 82769 w 1986695"/>
              <a:gd name="connsiteY9" fmla="*/ 528917 h 1281952"/>
              <a:gd name="connsiteX10" fmla="*/ 100698 w 1986695"/>
              <a:gd name="connsiteY10" fmla="*/ 582705 h 1281952"/>
              <a:gd name="connsiteX11" fmla="*/ 118628 w 1986695"/>
              <a:gd name="connsiteY11" fmla="*/ 636494 h 1281952"/>
              <a:gd name="connsiteX12" fmla="*/ 154487 w 1986695"/>
              <a:gd name="connsiteY12" fmla="*/ 690282 h 1281952"/>
              <a:gd name="connsiteX13" fmla="*/ 190345 w 1986695"/>
              <a:gd name="connsiteY13" fmla="*/ 744070 h 1281952"/>
              <a:gd name="connsiteX14" fmla="*/ 208275 w 1986695"/>
              <a:gd name="connsiteY14" fmla="*/ 762000 h 1281952"/>
              <a:gd name="connsiteX15" fmla="*/ 226204 w 1986695"/>
              <a:gd name="connsiteY15" fmla="*/ 788894 h 1281952"/>
              <a:gd name="connsiteX16" fmla="*/ 297922 w 1986695"/>
              <a:gd name="connsiteY16" fmla="*/ 860611 h 1281952"/>
              <a:gd name="connsiteX17" fmla="*/ 333781 w 1986695"/>
              <a:gd name="connsiteY17" fmla="*/ 896470 h 1281952"/>
              <a:gd name="connsiteX18" fmla="*/ 351710 w 1986695"/>
              <a:gd name="connsiteY18" fmla="*/ 914400 h 1281952"/>
              <a:gd name="connsiteX19" fmla="*/ 378604 w 1986695"/>
              <a:gd name="connsiteY19" fmla="*/ 932329 h 1281952"/>
              <a:gd name="connsiteX20" fmla="*/ 396534 w 1986695"/>
              <a:gd name="connsiteY20" fmla="*/ 959223 h 1281952"/>
              <a:gd name="connsiteX21" fmla="*/ 441357 w 1986695"/>
              <a:gd name="connsiteY21" fmla="*/ 995082 h 1281952"/>
              <a:gd name="connsiteX22" fmla="*/ 477216 w 1986695"/>
              <a:gd name="connsiteY22" fmla="*/ 1048870 h 1281952"/>
              <a:gd name="connsiteX23" fmla="*/ 531004 w 1986695"/>
              <a:gd name="connsiteY23" fmla="*/ 1084729 h 1281952"/>
              <a:gd name="connsiteX24" fmla="*/ 548934 w 1986695"/>
              <a:gd name="connsiteY24" fmla="*/ 1102658 h 1281952"/>
              <a:gd name="connsiteX25" fmla="*/ 575828 w 1986695"/>
              <a:gd name="connsiteY25" fmla="*/ 1111623 h 1281952"/>
              <a:gd name="connsiteX26" fmla="*/ 611687 w 1986695"/>
              <a:gd name="connsiteY26" fmla="*/ 1129552 h 1281952"/>
              <a:gd name="connsiteX27" fmla="*/ 665475 w 1986695"/>
              <a:gd name="connsiteY27" fmla="*/ 1147482 h 1281952"/>
              <a:gd name="connsiteX28" fmla="*/ 719263 w 1986695"/>
              <a:gd name="connsiteY28" fmla="*/ 1183341 h 1281952"/>
              <a:gd name="connsiteX29" fmla="*/ 755122 w 1986695"/>
              <a:gd name="connsiteY29" fmla="*/ 1201270 h 1281952"/>
              <a:gd name="connsiteX30" fmla="*/ 808910 w 1986695"/>
              <a:gd name="connsiteY30" fmla="*/ 1237129 h 1281952"/>
              <a:gd name="connsiteX31" fmla="*/ 835804 w 1986695"/>
              <a:gd name="connsiteY31" fmla="*/ 1255058 h 1281952"/>
              <a:gd name="connsiteX32" fmla="*/ 862698 w 1986695"/>
              <a:gd name="connsiteY32" fmla="*/ 1272988 h 1281952"/>
              <a:gd name="connsiteX33" fmla="*/ 889592 w 1986695"/>
              <a:gd name="connsiteY33" fmla="*/ 1281952 h 1281952"/>
              <a:gd name="connsiteX34" fmla="*/ 997169 w 1986695"/>
              <a:gd name="connsiteY34" fmla="*/ 1272988 h 1281952"/>
              <a:gd name="connsiteX35" fmla="*/ 1024063 w 1986695"/>
              <a:gd name="connsiteY35" fmla="*/ 1255058 h 1281952"/>
              <a:gd name="connsiteX36" fmla="*/ 1077851 w 1986695"/>
              <a:gd name="connsiteY36" fmla="*/ 1237129 h 1281952"/>
              <a:gd name="connsiteX37" fmla="*/ 1104745 w 1986695"/>
              <a:gd name="connsiteY37" fmla="*/ 1219200 h 1281952"/>
              <a:gd name="connsiteX38" fmla="*/ 1122675 w 1986695"/>
              <a:gd name="connsiteY38" fmla="*/ 1201270 h 1281952"/>
              <a:gd name="connsiteX39" fmla="*/ 1149569 w 1986695"/>
              <a:gd name="connsiteY39" fmla="*/ 1192305 h 1281952"/>
              <a:gd name="connsiteX40" fmla="*/ 1212322 w 1986695"/>
              <a:gd name="connsiteY40" fmla="*/ 1147482 h 1281952"/>
              <a:gd name="connsiteX41" fmla="*/ 1257145 w 1986695"/>
              <a:gd name="connsiteY41" fmla="*/ 1111623 h 1281952"/>
              <a:gd name="connsiteX42" fmla="*/ 1310934 w 1986695"/>
              <a:gd name="connsiteY42" fmla="*/ 1093694 h 1281952"/>
              <a:gd name="connsiteX43" fmla="*/ 1364722 w 1986695"/>
              <a:gd name="connsiteY43" fmla="*/ 1075764 h 1281952"/>
              <a:gd name="connsiteX44" fmla="*/ 1391616 w 1986695"/>
              <a:gd name="connsiteY44" fmla="*/ 1066800 h 1281952"/>
              <a:gd name="connsiteX45" fmla="*/ 1427475 w 1986695"/>
              <a:gd name="connsiteY45" fmla="*/ 1057835 h 1281952"/>
              <a:gd name="connsiteX46" fmla="*/ 1499192 w 1986695"/>
              <a:gd name="connsiteY46" fmla="*/ 1030941 h 1281952"/>
              <a:gd name="connsiteX47" fmla="*/ 1579875 w 1986695"/>
              <a:gd name="connsiteY47" fmla="*/ 977152 h 1281952"/>
              <a:gd name="connsiteX48" fmla="*/ 1606769 w 1986695"/>
              <a:gd name="connsiteY48" fmla="*/ 959223 h 1281952"/>
              <a:gd name="connsiteX49" fmla="*/ 1633663 w 1986695"/>
              <a:gd name="connsiteY49" fmla="*/ 932329 h 1281952"/>
              <a:gd name="connsiteX50" fmla="*/ 1687451 w 1986695"/>
              <a:gd name="connsiteY50" fmla="*/ 896470 h 1281952"/>
              <a:gd name="connsiteX51" fmla="*/ 1723310 w 1986695"/>
              <a:gd name="connsiteY51" fmla="*/ 842682 h 1281952"/>
              <a:gd name="connsiteX52" fmla="*/ 1741239 w 1986695"/>
              <a:gd name="connsiteY52" fmla="*/ 824752 h 1281952"/>
              <a:gd name="connsiteX53" fmla="*/ 1777098 w 1986695"/>
              <a:gd name="connsiteY53" fmla="*/ 770964 h 1281952"/>
              <a:gd name="connsiteX54" fmla="*/ 1795028 w 1986695"/>
              <a:gd name="connsiteY54" fmla="*/ 753035 h 1281952"/>
              <a:gd name="connsiteX55" fmla="*/ 1830887 w 1986695"/>
              <a:gd name="connsiteY55" fmla="*/ 699247 h 1281952"/>
              <a:gd name="connsiteX56" fmla="*/ 1875710 w 1986695"/>
              <a:gd name="connsiteY56" fmla="*/ 690282 h 1281952"/>
              <a:gd name="connsiteX57" fmla="*/ 1929498 w 1986695"/>
              <a:gd name="connsiteY57" fmla="*/ 645458 h 1281952"/>
              <a:gd name="connsiteX58" fmla="*/ 1947428 w 1986695"/>
              <a:gd name="connsiteY58" fmla="*/ 591670 h 1281952"/>
              <a:gd name="connsiteX59" fmla="*/ 1979575 w 1986695"/>
              <a:gd name="connsiteY59" fmla="*/ 499823 h 1281952"/>
              <a:gd name="connsiteX60" fmla="*/ 1949133 w 1986695"/>
              <a:gd name="connsiteY60" fmla="*/ 470727 h 1281952"/>
              <a:gd name="connsiteX61" fmla="*/ 1902495 w 1986695"/>
              <a:gd name="connsiteY61" fmla="*/ 432668 h 1281952"/>
              <a:gd name="connsiteX62" fmla="*/ 1866581 w 1986695"/>
              <a:gd name="connsiteY62" fmla="*/ 402393 h 1281952"/>
              <a:gd name="connsiteX63" fmla="*/ 1848624 w 1986695"/>
              <a:gd name="connsiteY63" fmla="*/ 391907 h 1281952"/>
              <a:gd name="connsiteX64" fmla="*/ 1796625 w 1986695"/>
              <a:gd name="connsiteY64" fmla="*/ 364673 h 1281952"/>
              <a:gd name="connsiteX65" fmla="*/ 1750012 w 1986695"/>
              <a:gd name="connsiteY65" fmla="*/ 328474 h 1281952"/>
              <a:gd name="connsiteX66" fmla="*/ 1706922 w 1986695"/>
              <a:gd name="connsiteY66" fmla="*/ 294817 h 1281952"/>
              <a:gd name="connsiteX67" fmla="*/ 1674666 w 1986695"/>
              <a:gd name="connsiteY67" fmla="*/ 275027 h 1281952"/>
              <a:gd name="connsiteX68" fmla="*/ 1622720 w 1986695"/>
              <a:gd name="connsiteY68" fmla="*/ 232063 h 1281952"/>
              <a:gd name="connsiteX69" fmla="*/ 1592250 w 1986695"/>
              <a:gd name="connsiteY69" fmla="*/ 204830 h 1281952"/>
              <a:gd name="connsiteX70" fmla="*/ 1525950 w 1986695"/>
              <a:gd name="connsiteY70" fmla="*/ 165928 h 1281952"/>
              <a:gd name="connsiteX71" fmla="*/ 1466882 w 1986695"/>
              <a:gd name="connsiteY71" fmla="*/ 131591 h 1281952"/>
              <a:gd name="connsiteX72" fmla="*/ 1429263 w 1986695"/>
              <a:gd name="connsiteY72" fmla="*/ 122626 h 1281952"/>
              <a:gd name="connsiteX73" fmla="*/ 1386226 w 1986695"/>
              <a:gd name="connsiteY73" fmla="*/ 97594 h 1281952"/>
              <a:gd name="connsiteX74" fmla="*/ 1348607 w 1986695"/>
              <a:gd name="connsiteY74" fmla="*/ 90828 h 1281952"/>
              <a:gd name="connsiteX75" fmla="*/ 1273260 w 1986695"/>
              <a:gd name="connsiteY75" fmla="*/ 60213 h 1281952"/>
              <a:gd name="connsiteX76" fmla="*/ 1239216 w 1986695"/>
              <a:gd name="connsiteY76" fmla="*/ 51248 h 1281952"/>
              <a:gd name="connsiteX77" fmla="*/ 1212322 w 1986695"/>
              <a:gd name="connsiteY77" fmla="*/ 53788 h 1281952"/>
              <a:gd name="connsiteX78" fmla="*/ 1158534 w 1986695"/>
              <a:gd name="connsiteY78" fmla="*/ 44823 h 1281952"/>
              <a:gd name="connsiteX79" fmla="*/ 1050957 w 1986695"/>
              <a:gd name="connsiteY79" fmla="*/ 26894 h 1281952"/>
              <a:gd name="connsiteX80" fmla="*/ 907522 w 1986695"/>
              <a:gd name="connsiteY80" fmla="*/ 17929 h 1281952"/>
              <a:gd name="connsiteX81" fmla="*/ 790981 w 1986695"/>
              <a:gd name="connsiteY81" fmla="*/ 0 h 1281952"/>
              <a:gd name="connsiteX82" fmla="*/ 557898 w 1986695"/>
              <a:gd name="connsiteY82" fmla="*/ 8964 h 1281952"/>
              <a:gd name="connsiteX83" fmla="*/ 432392 w 1986695"/>
              <a:gd name="connsiteY83" fmla="*/ 26894 h 1281952"/>
              <a:gd name="connsiteX84" fmla="*/ 378604 w 1986695"/>
              <a:gd name="connsiteY84" fmla="*/ 35858 h 1281952"/>
              <a:gd name="connsiteX85" fmla="*/ 342745 w 1986695"/>
              <a:gd name="connsiteY85" fmla="*/ 44823 h 1281952"/>
              <a:gd name="connsiteX86" fmla="*/ 262063 w 1986695"/>
              <a:gd name="connsiteY86" fmla="*/ 53788 h 1281952"/>
              <a:gd name="connsiteX87" fmla="*/ 181381 w 1986695"/>
              <a:gd name="connsiteY87" fmla="*/ 80682 h 1281952"/>
              <a:gd name="connsiteX88" fmla="*/ 154487 w 1986695"/>
              <a:gd name="connsiteY88" fmla="*/ 89647 h 1281952"/>
              <a:gd name="connsiteX89" fmla="*/ 127592 w 1986695"/>
              <a:gd name="connsiteY89" fmla="*/ 98611 h 1281952"/>
              <a:gd name="connsiteX90" fmla="*/ 82769 w 1986695"/>
              <a:gd name="connsiteY90" fmla="*/ 134470 h 1281952"/>
              <a:gd name="connsiteX91" fmla="*/ 91734 w 1986695"/>
              <a:gd name="connsiteY91" fmla="*/ 143435 h 1281952"/>
              <a:gd name="connsiteX0" fmla="*/ 91734 w 1995690"/>
              <a:gd name="connsiteY0" fmla="*/ 143435 h 1281952"/>
              <a:gd name="connsiteX1" fmla="*/ 64839 w 1995690"/>
              <a:gd name="connsiteY1" fmla="*/ 161364 h 1281952"/>
              <a:gd name="connsiteX2" fmla="*/ 20016 w 1995690"/>
              <a:gd name="connsiteY2" fmla="*/ 197223 h 1281952"/>
              <a:gd name="connsiteX3" fmla="*/ 2087 w 1995690"/>
              <a:gd name="connsiteY3" fmla="*/ 251011 h 1281952"/>
              <a:gd name="connsiteX4" fmla="*/ 11051 w 1995690"/>
              <a:gd name="connsiteY4" fmla="*/ 331694 h 1281952"/>
              <a:gd name="connsiteX5" fmla="*/ 37945 w 1995690"/>
              <a:gd name="connsiteY5" fmla="*/ 385482 h 1281952"/>
              <a:gd name="connsiteX6" fmla="*/ 55875 w 1995690"/>
              <a:gd name="connsiteY6" fmla="*/ 439270 h 1281952"/>
              <a:gd name="connsiteX7" fmla="*/ 64839 w 1995690"/>
              <a:gd name="connsiteY7" fmla="*/ 466164 h 1281952"/>
              <a:gd name="connsiteX8" fmla="*/ 73804 w 1995690"/>
              <a:gd name="connsiteY8" fmla="*/ 493058 h 1281952"/>
              <a:gd name="connsiteX9" fmla="*/ 82769 w 1995690"/>
              <a:gd name="connsiteY9" fmla="*/ 528917 h 1281952"/>
              <a:gd name="connsiteX10" fmla="*/ 100698 w 1995690"/>
              <a:gd name="connsiteY10" fmla="*/ 582705 h 1281952"/>
              <a:gd name="connsiteX11" fmla="*/ 118628 w 1995690"/>
              <a:gd name="connsiteY11" fmla="*/ 636494 h 1281952"/>
              <a:gd name="connsiteX12" fmla="*/ 154487 w 1995690"/>
              <a:gd name="connsiteY12" fmla="*/ 690282 h 1281952"/>
              <a:gd name="connsiteX13" fmla="*/ 190345 w 1995690"/>
              <a:gd name="connsiteY13" fmla="*/ 744070 h 1281952"/>
              <a:gd name="connsiteX14" fmla="*/ 208275 w 1995690"/>
              <a:gd name="connsiteY14" fmla="*/ 762000 h 1281952"/>
              <a:gd name="connsiteX15" fmla="*/ 226204 w 1995690"/>
              <a:gd name="connsiteY15" fmla="*/ 788894 h 1281952"/>
              <a:gd name="connsiteX16" fmla="*/ 297922 w 1995690"/>
              <a:gd name="connsiteY16" fmla="*/ 860611 h 1281952"/>
              <a:gd name="connsiteX17" fmla="*/ 333781 w 1995690"/>
              <a:gd name="connsiteY17" fmla="*/ 896470 h 1281952"/>
              <a:gd name="connsiteX18" fmla="*/ 351710 w 1995690"/>
              <a:gd name="connsiteY18" fmla="*/ 914400 h 1281952"/>
              <a:gd name="connsiteX19" fmla="*/ 378604 w 1995690"/>
              <a:gd name="connsiteY19" fmla="*/ 932329 h 1281952"/>
              <a:gd name="connsiteX20" fmla="*/ 396534 w 1995690"/>
              <a:gd name="connsiteY20" fmla="*/ 959223 h 1281952"/>
              <a:gd name="connsiteX21" fmla="*/ 441357 w 1995690"/>
              <a:gd name="connsiteY21" fmla="*/ 995082 h 1281952"/>
              <a:gd name="connsiteX22" fmla="*/ 477216 w 1995690"/>
              <a:gd name="connsiteY22" fmla="*/ 1048870 h 1281952"/>
              <a:gd name="connsiteX23" fmla="*/ 531004 w 1995690"/>
              <a:gd name="connsiteY23" fmla="*/ 1084729 h 1281952"/>
              <a:gd name="connsiteX24" fmla="*/ 548934 w 1995690"/>
              <a:gd name="connsiteY24" fmla="*/ 1102658 h 1281952"/>
              <a:gd name="connsiteX25" fmla="*/ 575828 w 1995690"/>
              <a:gd name="connsiteY25" fmla="*/ 1111623 h 1281952"/>
              <a:gd name="connsiteX26" fmla="*/ 611687 w 1995690"/>
              <a:gd name="connsiteY26" fmla="*/ 1129552 h 1281952"/>
              <a:gd name="connsiteX27" fmla="*/ 665475 w 1995690"/>
              <a:gd name="connsiteY27" fmla="*/ 1147482 h 1281952"/>
              <a:gd name="connsiteX28" fmla="*/ 719263 w 1995690"/>
              <a:gd name="connsiteY28" fmla="*/ 1183341 h 1281952"/>
              <a:gd name="connsiteX29" fmla="*/ 755122 w 1995690"/>
              <a:gd name="connsiteY29" fmla="*/ 1201270 h 1281952"/>
              <a:gd name="connsiteX30" fmla="*/ 808910 w 1995690"/>
              <a:gd name="connsiteY30" fmla="*/ 1237129 h 1281952"/>
              <a:gd name="connsiteX31" fmla="*/ 835804 w 1995690"/>
              <a:gd name="connsiteY31" fmla="*/ 1255058 h 1281952"/>
              <a:gd name="connsiteX32" fmla="*/ 862698 w 1995690"/>
              <a:gd name="connsiteY32" fmla="*/ 1272988 h 1281952"/>
              <a:gd name="connsiteX33" fmla="*/ 889592 w 1995690"/>
              <a:gd name="connsiteY33" fmla="*/ 1281952 h 1281952"/>
              <a:gd name="connsiteX34" fmla="*/ 997169 w 1995690"/>
              <a:gd name="connsiteY34" fmla="*/ 1272988 h 1281952"/>
              <a:gd name="connsiteX35" fmla="*/ 1024063 w 1995690"/>
              <a:gd name="connsiteY35" fmla="*/ 1255058 h 1281952"/>
              <a:gd name="connsiteX36" fmla="*/ 1077851 w 1995690"/>
              <a:gd name="connsiteY36" fmla="*/ 1237129 h 1281952"/>
              <a:gd name="connsiteX37" fmla="*/ 1104745 w 1995690"/>
              <a:gd name="connsiteY37" fmla="*/ 1219200 h 1281952"/>
              <a:gd name="connsiteX38" fmla="*/ 1122675 w 1995690"/>
              <a:gd name="connsiteY38" fmla="*/ 1201270 h 1281952"/>
              <a:gd name="connsiteX39" fmla="*/ 1149569 w 1995690"/>
              <a:gd name="connsiteY39" fmla="*/ 1192305 h 1281952"/>
              <a:gd name="connsiteX40" fmla="*/ 1212322 w 1995690"/>
              <a:gd name="connsiteY40" fmla="*/ 1147482 h 1281952"/>
              <a:gd name="connsiteX41" fmla="*/ 1257145 w 1995690"/>
              <a:gd name="connsiteY41" fmla="*/ 1111623 h 1281952"/>
              <a:gd name="connsiteX42" fmla="*/ 1310934 w 1995690"/>
              <a:gd name="connsiteY42" fmla="*/ 1093694 h 1281952"/>
              <a:gd name="connsiteX43" fmla="*/ 1364722 w 1995690"/>
              <a:gd name="connsiteY43" fmla="*/ 1075764 h 1281952"/>
              <a:gd name="connsiteX44" fmla="*/ 1391616 w 1995690"/>
              <a:gd name="connsiteY44" fmla="*/ 1066800 h 1281952"/>
              <a:gd name="connsiteX45" fmla="*/ 1427475 w 1995690"/>
              <a:gd name="connsiteY45" fmla="*/ 1057835 h 1281952"/>
              <a:gd name="connsiteX46" fmla="*/ 1499192 w 1995690"/>
              <a:gd name="connsiteY46" fmla="*/ 1030941 h 1281952"/>
              <a:gd name="connsiteX47" fmla="*/ 1579875 w 1995690"/>
              <a:gd name="connsiteY47" fmla="*/ 977152 h 1281952"/>
              <a:gd name="connsiteX48" fmla="*/ 1606769 w 1995690"/>
              <a:gd name="connsiteY48" fmla="*/ 959223 h 1281952"/>
              <a:gd name="connsiteX49" fmla="*/ 1633663 w 1995690"/>
              <a:gd name="connsiteY49" fmla="*/ 932329 h 1281952"/>
              <a:gd name="connsiteX50" fmla="*/ 1687451 w 1995690"/>
              <a:gd name="connsiteY50" fmla="*/ 896470 h 1281952"/>
              <a:gd name="connsiteX51" fmla="*/ 1723310 w 1995690"/>
              <a:gd name="connsiteY51" fmla="*/ 842682 h 1281952"/>
              <a:gd name="connsiteX52" fmla="*/ 1741239 w 1995690"/>
              <a:gd name="connsiteY52" fmla="*/ 824752 h 1281952"/>
              <a:gd name="connsiteX53" fmla="*/ 1777098 w 1995690"/>
              <a:gd name="connsiteY53" fmla="*/ 770964 h 1281952"/>
              <a:gd name="connsiteX54" fmla="*/ 1795028 w 1995690"/>
              <a:gd name="connsiteY54" fmla="*/ 753035 h 1281952"/>
              <a:gd name="connsiteX55" fmla="*/ 1830887 w 1995690"/>
              <a:gd name="connsiteY55" fmla="*/ 699247 h 1281952"/>
              <a:gd name="connsiteX56" fmla="*/ 1875710 w 1995690"/>
              <a:gd name="connsiteY56" fmla="*/ 690282 h 1281952"/>
              <a:gd name="connsiteX57" fmla="*/ 1929498 w 1995690"/>
              <a:gd name="connsiteY57" fmla="*/ 645458 h 1281952"/>
              <a:gd name="connsiteX58" fmla="*/ 1995690 w 1995690"/>
              <a:gd name="connsiteY58" fmla="*/ 556314 h 1281952"/>
              <a:gd name="connsiteX59" fmla="*/ 1979575 w 1995690"/>
              <a:gd name="connsiteY59" fmla="*/ 499823 h 1281952"/>
              <a:gd name="connsiteX60" fmla="*/ 1949133 w 1995690"/>
              <a:gd name="connsiteY60" fmla="*/ 470727 h 1281952"/>
              <a:gd name="connsiteX61" fmla="*/ 1902495 w 1995690"/>
              <a:gd name="connsiteY61" fmla="*/ 432668 h 1281952"/>
              <a:gd name="connsiteX62" fmla="*/ 1866581 w 1995690"/>
              <a:gd name="connsiteY62" fmla="*/ 402393 h 1281952"/>
              <a:gd name="connsiteX63" fmla="*/ 1848624 w 1995690"/>
              <a:gd name="connsiteY63" fmla="*/ 391907 h 1281952"/>
              <a:gd name="connsiteX64" fmla="*/ 1796625 w 1995690"/>
              <a:gd name="connsiteY64" fmla="*/ 364673 h 1281952"/>
              <a:gd name="connsiteX65" fmla="*/ 1750012 w 1995690"/>
              <a:gd name="connsiteY65" fmla="*/ 328474 h 1281952"/>
              <a:gd name="connsiteX66" fmla="*/ 1706922 w 1995690"/>
              <a:gd name="connsiteY66" fmla="*/ 294817 h 1281952"/>
              <a:gd name="connsiteX67" fmla="*/ 1674666 w 1995690"/>
              <a:gd name="connsiteY67" fmla="*/ 275027 h 1281952"/>
              <a:gd name="connsiteX68" fmla="*/ 1622720 w 1995690"/>
              <a:gd name="connsiteY68" fmla="*/ 232063 h 1281952"/>
              <a:gd name="connsiteX69" fmla="*/ 1592250 w 1995690"/>
              <a:gd name="connsiteY69" fmla="*/ 204830 h 1281952"/>
              <a:gd name="connsiteX70" fmla="*/ 1525950 w 1995690"/>
              <a:gd name="connsiteY70" fmla="*/ 165928 h 1281952"/>
              <a:gd name="connsiteX71" fmla="*/ 1466882 w 1995690"/>
              <a:gd name="connsiteY71" fmla="*/ 131591 h 1281952"/>
              <a:gd name="connsiteX72" fmla="*/ 1429263 w 1995690"/>
              <a:gd name="connsiteY72" fmla="*/ 122626 h 1281952"/>
              <a:gd name="connsiteX73" fmla="*/ 1386226 w 1995690"/>
              <a:gd name="connsiteY73" fmla="*/ 97594 h 1281952"/>
              <a:gd name="connsiteX74" fmla="*/ 1348607 w 1995690"/>
              <a:gd name="connsiteY74" fmla="*/ 90828 h 1281952"/>
              <a:gd name="connsiteX75" fmla="*/ 1273260 w 1995690"/>
              <a:gd name="connsiteY75" fmla="*/ 60213 h 1281952"/>
              <a:gd name="connsiteX76" fmla="*/ 1239216 w 1995690"/>
              <a:gd name="connsiteY76" fmla="*/ 51248 h 1281952"/>
              <a:gd name="connsiteX77" fmla="*/ 1212322 w 1995690"/>
              <a:gd name="connsiteY77" fmla="*/ 53788 h 1281952"/>
              <a:gd name="connsiteX78" fmla="*/ 1158534 w 1995690"/>
              <a:gd name="connsiteY78" fmla="*/ 44823 h 1281952"/>
              <a:gd name="connsiteX79" fmla="*/ 1050957 w 1995690"/>
              <a:gd name="connsiteY79" fmla="*/ 26894 h 1281952"/>
              <a:gd name="connsiteX80" fmla="*/ 907522 w 1995690"/>
              <a:gd name="connsiteY80" fmla="*/ 17929 h 1281952"/>
              <a:gd name="connsiteX81" fmla="*/ 790981 w 1995690"/>
              <a:gd name="connsiteY81" fmla="*/ 0 h 1281952"/>
              <a:gd name="connsiteX82" fmla="*/ 557898 w 1995690"/>
              <a:gd name="connsiteY82" fmla="*/ 8964 h 1281952"/>
              <a:gd name="connsiteX83" fmla="*/ 432392 w 1995690"/>
              <a:gd name="connsiteY83" fmla="*/ 26894 h 1281952"/>
              <a:gd name="connsiteX84" fmla="*/ 378604 w 1995690"/>
              <a:gd name="connsiteY84" fmla="*/ 35858 h 1281952"/>
              <a:gd name="connsiteX85" fmla="*/ 342745 w 1995690"/>
              <a:gd name="connsiteY85" fmla="*/ 44823 h 1281952"/>
              <a:gd name="connsiteX86" fmla="*/ 262063 w 1995690"/>
              <a:gd name="connsiteY86" fmla="*/ 53788 h 1281952"/>
              <a:gd name="connsiteX87" fmla="*/ 181381 w 1995690"/>
              <a:gd name="connsiteY87" fmla="*/ 80682 h 1281952"/>
              <a:gd name="connsiteX88" fmla="*/ 154487 w 1995690"/>
              <a:gd name="connsiteY88" fmla="*/ 89647 h 1281952"/>
              <a:gd name="connsiteX89" fmla="*/ 127592 w 1995690"/>
              <a:gd name="connsiteY89" fmla="*/ 98611 h 1281952"/>
              <a:gd name="connsiteX90" fmla="*/ 82769 w 1995690"/>
              <a:gd name="connsiteY90" fmla="*/ 134470 h 1281952"/>
              <a:gd name="connsiteX91" fmla="*/ 91734 w 1995690"/>
              <a:gd name="connsiteY91" fmla="*/ 143435 h 1281952"/>
              <a:gd name="connsiteX0" fmla="*/ 91734 w 1995690"/>
              <a:gd name="connsiteY0" fmla="*/ 143435 h 1281952"/>
              <a:gd name="connsiteX1" fmla="*/ 64839 w 1995690"/>
              <a:gd name="connsiteY1" fmla="*/ 161364 h 1281952"/>
              <a:gd name="connsiteX2" fmla="*/ 20016 w 1995690"/>
              <a:gd name="connsiteY2" fmla="*/ 197223 h 1281952"/>
              <a:gd name="connsiteX3" fmla="*/ 2087 w 1995690"/>
              <a:gd name="connsiteY3" fmla="*/ 251011 h 1281952"/>
              <a:gd name="connsiteX4" fmla="*/ 11051 w 1995690"/>
              <a:gd name="connsiteY4" fmla="*/ 331694 h 1281952"/>
              <a:gd name="connsiteX5" fmla="*/ 37945 w 1995690"/>
              <a:gd name="connsiteY5" fmla="*/ 385482 h 1281952"/>
              <a:gd name="connsiteX6" fmla="*/ 55875 w 1995690"/>
              <a:gd name="connsiteY6" fmla="*/ 439270 h 1281952"/>
              <a:gd name="connsiteX7" fmla="*/ 64839 w 1995690"/>
              <a:gd name="connsiteY7" fmla="*/ 466164 h 1281952"/>
              <a:gd name="connsiteX8" fmla="*/ 73804 w 1995690"/>
              <a:gd name="connsiteY8" fmla="*/ 493058 h 1281952"/>
              <a:gd name="connsiteX9" fmla="*/ 82769 w 1995690"/>
              <a:gd name="connsiteY9" fmla="*/ 528917 h 1281952"/>
              <a:gd name="connsiteX10" fmla="*/ 100698 w 1995690"/>
              <a:gd name="connsiteY10" fmla="*/ 582705 h 1281952"/>
              <a:gd name="connsiteX11" fmla="*/ 118628 w 1995690"/>
              <a:gd name="connsiteY11" fmla="*/ 636494 h 1281952"/>
              <a:gd name="connsiteX12" fmla="*/ 154487 w 1995690"/>
              <a:gd name="connsiteY12" fmla="*/ 690282 h 1281952"/>
              <a:gd name="connsiteX13" fmla="*/ 190345 w 1995690"/>
              <a:gd name="connsiteY13" fmla="*/ 744070 h 1281952"/>
              <a:gd name="connsiteX14" fmla="*/ 208275 w 1995690"/>
              <a:gd name="connsiteY14" fmla="*/ 762000 h 1281952"/>
              <a:gd name="connsiteX15" fmla="*/ 226204 w 1995690"/>
              <a:gd name="connsiteY15" fmla="*/ 788894 h 1281952"/>
              <a:gd name="connsiteX16" fmla="*/ 297922 w 1995690"/>
              <a:gd name="connsiteY16" fmla="*/ 860611 h 1281952"/>
              <a:gd name="connsiteX17" fmla="*/ 333781 w 1995690"/>
              <a:gd name="connsiteY17" fmla="*/ 896470 h 1281952"/>
              <a:gd name="connsiteX18" fmla="*/ 351710 w 1995690"/>
              <a:gd name="connsiteY18" fmla="*/ 914400 h 1281952"/>
              <a:gd name="connsiteX19" fmla="*/ 378604 w 1995690"/>
              <a:gd name="connsiteY19" fmla="*/ 932329 h 1281952"/>
              <a:gd name="connsiteX20" fmla="*/ 396534 w 1995690"/>
              <a:gd name="connsiteY20" fmla="*/ 959223 h 1281952"/>
              <a:gd name="connsiteX21" fmla="*/ 441357 w 1995690"/>
              <a:gd name="connsiteY21" fmla="*/ 995082 h 1281952"/>
              <a:gd name="connsiteX22" fmla="*/ 477216 w 1995690"/>
              <a:gd name="connsiteY22" fmla="*/ 1048870 h 1281952"/>
              <a:gd name="connsiteX23" fmla="*/ 531004 w 1995690"/>
              <a:gd name="connsiteY23" fmla="*/ 1084729 h 1281952"/>
              <a:gd name="connsiteX24" fmla="*/ 548934 w 1995690"/>
              <a:gd name="connsiteY24" fmla="*/ 1102658 h 1281952"/>
              <a:gd name="connsiteX25" fmla="*/ 575828 w 1995690"/>
              <a:gd name="connsiteY25" fmla="*/ 1111623 h 1281952"/>
              <a:gd name="connsiteX26" fmla="*/ 611687 w 1995690"/>
              <a:gd name="connsiteY26" fmla="*/ 1129552 h 1281952"/>
              <a:gd name="connsiteX27" fmla="*/ 665475 w 1995690"/>
              <a:gd name="connsiteY27" fmla="*/ 1147482 h 1281952"/>
              <a:gd name="connsiteX28" fmla="*/ 719263 w 1995690"/>
              <a:gd name="connsiteY28" fmla="*/ 1183341 h 1281952"/>
              <a:gd name="connsiteX29" fmla="*/ 755122 w 1995690"/>
              <a:gd name="connsiteY29" fmla="*/ 1201270 h 1281952"/>
              <a:gd name="connsiteX30" fmla="*/ 808910 w 1995690"/>
              <a:gd name="connsiteY30" fmla="*/ 1237129 h 1281952"/>
              <a:gd name="connsiteX31" fmla="*/ 835804 w 1995690"/>
              <a:gd name="connsiteY31" fmla="*/ 1255058 h 1281952"/>
              <a:gd name="connsiteX32" fmla="*/ 862698 w 1995690"/>
              <a:gd name="connsiteY32" fmla="*/ 1272988 h 1281952"/>
              <a:gd name="connsiteX33" fmla="*/ 889592 w 1995690"/>
              <a:gd name="connsiteY33" fmla="*/ 1281952 h 1281952"/>
              <a:gd name="connsiteX34" fmla="*/ 997169 w 1995690"/>
              <a:gd name="connsiteY34" fmla="*/ 1272988 h 1281952"/>
              <a:gd name="connsiteX35" fmla="*/ 1024063 w 1995690"/>
              <a:gd name="connsiteY35" fmla="*/ 1255058 h 1281952"/>
              <a:gd name="connsiteX36" fmla="*/ 1077851 w 1995690"/>
              <a:gd name="connsiteY36" fmla="*/ 1237129 h 1281952"/>
              <a:gd name="connsiteX37" fmla="*/ 1104745 w 1995690"/>
              <a:gd name="connsiteY37" fmla="*/ 1219200 h 1281952"/>
              <a:gd name="connsiteX38" fmla="*/ 1122675 w 1995690"/>
              <a:gd name="connsiteY38" fmla="*/ 1201270 h 1281952"/>
              <a:gd name="connsiteX39" fmla="*/ 1149569 w 1995690"/>
              <a:gd name="connsiteY39" fmla="*/ 1192305 h 1281952"/>
              <a:gd name="connsiteX40" fmla="*/ 1212322 w 1995690"/>
              <a:gd name="connsiteY40" fmla="*/ 1147482 h 1281952"/>
              <a:gd name="connsiteX41" fmla="*/ 1257145 w 1995690"/>
              <a:gd name="connsiteY41" fmla="*/ 1111623 h 1281952"/>
              <a:gd name="connsiteX42" fmla="*/ 1310934 w 1995690"/>
              <a:gd name="connsiteY42" fmla="*/ 1093694 h 1281952"/>
              <a:gd name="connsiteX43" fmla="*/ 1364722 w 1995690"/>
              <a:gd name="connsiteY43" fmla="*/ 1075764 h 1281952"/>
              <a:gd name="connsiteX44" fmla="*/ 1391616 w 1995690"/>
              <a:gd name="connsiteY44" fmla="*/ 1066800 h 1281952"/>
              <a:gd name="connsiteX45" fmla="*/ 1427475 w 1995690"/>
              <a:gd name="connsiteY45" fmla="*/ 1057835 h 1281952"/>
              <a:gd name="connsiteX46" fmla="*/ 1499192 w 1995690"/>
              <a:gd name="connsiteY46" fmla="*/ 1030941 h 1281952"/>
              <a:gd name="connsiteX47" fmla="*/ 1579875 w 1995690"/>
              <a:gd name="connsiteY47" fmla="*/ 977152 h 1281952"/>
              <a:gd name="connsiteX48" fmla="*/ 1606769 w 1995690"/>
              <a:gd name="connsiteY48" fmla="*/ 959223 h 1281952"/>
              <a:gd name="connsiteX49" fmla="*/ 1633663 w 1995690"/>
              <a:gd name="connsiteY49" fmla="*/ 932329 h 1281952"/>
              <a:gd name="connsiteX50" fmla="*/ 1687451 w 1995690"/>
              <a:gd name="connsiteY50" fmla="*/ 896470 h 1281952"/>
              <a:gd name="connsiteX51" fmla="*/ 1723310 w 1995690"/>
              <a:gd name="connsiteY51" fmla="*/ 842682 h 1281952"/>
              <a:gd name="connsiteX52" fmla="*/ 1741239 w 1995690"/>
              <a:gd name="connsiteY52" fmla="*/ 824752 h 1281952"/>
              <a:gd name="connsiteX53" fmla="*/ 1777098 w 1995690"/>
              <a:gd name="connsiteY53" fmla="*/ 770964 h 1281952"/>
              <a:gd name="connsiteX54" fmla="*/ 1795028 w 1995690"/>
              <a:gd name="connsiteY54" fmla="*/ 753035 h 1281952"/>
              <a:gd name="connsiteX55" fmla="*/ 1830887 w 1995690"/>
              <a:gd name="connsiteY55" fmla="*/ 699247 h 1281952"/>
              <a:gd name="connsiteX56" fmla="*/ 1875710 w 1995690"/>
              <a:gd name="connsiteY56" fmla="*/ 690282 h 1281952"/>
              <a:gd name="connsiteX57" fmla="*/ 1929498 w 1995690"/>
              <a:gd name="connsiteY57" fmla="*/ 645458 h 1281952"/>
              <a:gd name="connsiteX58" fmla="*/ 1995690 w 1995690"/>
              <a:gd name="connsiteY58" fmla="*/ 556314 h 1281952"/>
              <a:gd name="connsiteX59" fmla="*/ 1979575 w 1995690"/>
              <a:gd name="connsiteY59" fmla="*/ 499823 h 1281952"/>
              <a:gd name="connsiteX60" fmla="*/ 1949133 w 1995690"/>
              <a:gd name="connsiteY60" fmla="*/ 470727 h 1281952"/>
              <a:gd name="connsiteX61" fmla="*/ 1902495 w 1995690"/>
              <a:gd name="connsiteY61" fmla="*/ 432668 h 1281952"/>
              <a:gd name="connsiteX62" fmla="*/ 1866581 w 1995690"/>
              <a:gd name="connsiteY62" fmla="*/ 402393 h 1281952"/>
              <a:gd name="connsiteX63" fmla="*/ 1848624 w 1995690"/>
              <a:gd name="connsiteY63" fmla="*/ 391907 h 1281952"/>
              <a:gd name="connsiteX64" fmla="*/ 1796625 w 1995690"/>
              <a:gd name="connsiteY64" fmla="*/ 364673 h 1281952"/>
              <a:gd name="connsiteX65" fmla="*/ 1750012 w 1995690"/>
              <a:gd name="connsiteY65" fmla="*/ 328474 h 1281952"/>
              <a:gd name="connsiteX66" fmla="*/ 1706922 w 1995690"/>
              <a:gd name="connsiteY66" fmla="*/ 294817 h 1281952"/>
              <a:gd name="connsiteX67" fmla="*/ 1674666 w 1995690"/>
              <a:gd name="connsiteY67" fmla="*/ 275027 h 1281952"/>
              <a:gd name="connsiteX68" fmla="*/ 1622720 w 1995690"/>
              <a:gd name="connsiteY68" fmla="*/ 232063 h 1281952"/>
              <a:gd name="connsiteX69" fmla="*/ 1592250 w 1995690"/>
              <a:gd name="connsiteY69" fmla="*/ 204830 h 1281952"/>
              <a:gd name="connsiteX70" fmla="*/ 1525950 w 1995690"/>
              <a:gd name="connsiteY70" fmla="*/ 165928 h 1281952"/>
              <a:gd name="connsiteX71" fmla="*/ 1466882 w 1995690"/>
              <a:gd name="connsiteY71" fmla="*/ 131591 h 1281952"/>
              <a:gd name="connsiteX72" fmla="*/ 1429263 w 1995690"/>
              <a:gd name="connsiteY72" fmla="*/ 122626 h 1281952"/>
              <a:gd name="connsiteX73" fmla="*/ 1386226 w 1995690"/>
              <a:gd name="connsiteY73" fmla="*/ 97594 h 1281952"/>
              <a:gd name="connsiteX74" fmla="*/ 1348607 w 1995690"/>
              <a:gd name="connsiteY74" fmla="*/ 90828 h 1281952"/>
              <a:gd name="connsiteX75" fmla="*/ 1273260 w 1995690"/>
              <a:gd name="connsiteY75" fmla="*/ 60213 h 1281952"/>
              <a:gd name="connsiteX76" fmla="*/ 1239216 w 1995690"/>
              <a:gd name="connsiteY76" fmla="*/ 51248 h 1281952"/>
              <a:gd name="connsiteX77" fmla="*/ 1212322 w 1995690"/>
              <a:gd name="connsiteY77" fmla="*/ 53788 h 1281952"/>
              <a:gd name="connsiteX78" fmla="*/ 1158534 w 1995690"/>
              <a:gd name="connsiteY78" fmla="*/ 44823 h 1281952"/>
              <a:gd name="connsiteX79" fmla="*/ 1050957 w 1995690"/>
              <a:gd name="connsiteY79" fmla="*/ 26894 h 1281952"/>
              <a:gd name="connsiteX80" fmla="*/ 907522 w 1995690"/>
              <a:gd name="connsiteY80" fmla="*/ 17929 h 1281952"/>
              <a:gd name="connsiteX81" fmla="*/ 790981 w 1995690"/>
              <a:gd name="connsiteY81" fmla="*/ 0 h 1281952"/>
              <a:gd name="connsiteX82" fmla="*/ 557898 w 1995690"/>
              <a:gd name="connsiteY82" fmla="*/ 8964 h 1281952"/>
              <a:gd name="connsiteX83" fmla="*/ 439542 w 1995690"/>
              <a:gd name="connsiteY83" fmla="*/ 54806 h 1281952"/>
              <a:gd name="connsiteX84" fmla="*/ 378604 w 1995690"/>
              <a:gd name="connsiteY84" fmla="*/ 35858 h 1281952"/>
              <a:gd name="connsiteX85" fmla="*/ 342745 w 1995690"/>
              <a:gd name="connsiteY85" fmla="*/ 44823 h 1281952"/>
              <a:gd name="connsiteX86" fmla="*/ 262063 w 1995690"/>
              <a:gd name="connsiteY86" fmla="*/ 53788 h 1281952"/>
              <a:gd name="connsiteX87" fmla="*/ 181381 w 1995690"/>
              <a:gd name="connsiteY87" fmla="*/ 80682 h 1281952"/>
              <a:gd name="connsiteX88" fmla="*/ 154487 w 1995690"/>
              <a:gd name="connsiteY88" fmla="*/ 89647 h 1281952"/>
              <a:gd name="connsiteX89" fmla="*/ 127592 w 1995690"/>
              <a:gd name="connsiteY89" fmla="*/ 98611 h 1281952"/>
              <a:gd name="connsiteX90" fmla="*/ 82769 w 1995690"/>
              <a:gd name="connsiteY90" fmla="*/ 134470 h 1281952"/>
              <a:gd name="connsiteX91" fmla="*/ 91734 w 1995690"/>
              <a:gd name="connsiteY91" fmla="*/ 143435 h 1281952"/>
              <a:gd name="connsiteX0" fmla="*/ 91734 w 1995690"/>
              <a:gd name="connsiteY0" fmla="*/ 143435 h 1281952"/>
              <a:gd name="connsiteX1" fmla="*/ 64839 w 1995690"/>
              <a:gd name="connsiteY1" fmla="*/ 161364 h 1281952"/>
              <a:gd name="connsiteX2" fmla="*/ 20016 w 1995690"/>
              <a:gd name="connsiteY2" fmla="*/ 197223 h 1281952"/>
              <a:gd name="connsiteX3" fmla="*/ 2087 w 1995690"/>
              <a:gd name="connsiteY3" fmla="*/ 251011 h 1281952"/>
              <a:gd name="connsiteX4" fmla="*/ 11051 w 1995690"/>
              <a:gd name="connsiteY4" fmla="*/ 331694 h 1281952"/>
              <a:gd name="connsiteX5" fmla="*/ 37945 w 1995690"/>
              <a:gd name="connsiteY5" fmla="*/ 385482 h 1281952"/>
              <a:gd name="connsiteX6" fmla="*/ 55875 w 1995690"/>
              <a:gd name="connsiteY6" fmla="*/ 439270 h 1281952"/>
              <a:gd name="connsiteX7" fmla="*/ 64839 w 1995690"/>
              <a:gd name="connsiteY7" fmla="*/ 466164 h 1281952"/>
              <a:gd name="connsiteX8" fmla="*/ 73804 w 1995690"/>
              <a:gd name="connsiteY8" fmla="*/ 493058 h 1281952"/>
              <a:gd name="connsiteX9" fmla="*/ 82769 w 1995690"/>
              <a:gd name="connsiteY9" fmla="*/ 528917 h 1281952"/>
              <a:gd name="connsiteX10" fmla="*/ 100698 w 1995690"/>
              <a:gd name="connsiteY10" fmla="*/ 582705 h 1281952"/>
              <a:gd name="connsiteX11" fmla="*/ 118628 w 1995690"/>
              <a:gd name="connsiteY11" fmla="*/ 636494 h 1281952"/>
              <a:gd name="connsiteX12" fmla="*/ 154487 w 1995690"/>
              <a:gd name="connsiteY12" fmla="*/ 690282 h 1281952"/>
              <a:gd name="connsiteX13" fmla="*/ 190345 w 1995690"/>
              <a:gd name="connsiteY13" fmla="*/ 744070 h 1281952"/>
              <a:gd name="connsiteX14" fmla="*/ 208275 w 1995690"/>
              <a:gd name="connsiteY14" fmla="*/ 762000 h 1281952"/>
              <a:gd name="connsiteX15" fmla="*/ 226204 w 1995690"/>
              <a:gd name="connsiteY15" fmla="*/ 788894 h 1281952"/>
              <a:gd name="connsiteX16" fmla="*/ 297922 w 1995690"/>
              <a:gd name="connsiteY16" fmla="*/ 860611 h 1281952"/>
              <a:gd name="connsiteX17" fmla="*/ 333781 w 1995690"/>
              <a:gd name="connsiteY17" fmla="*/ 896470 h 1281952"/>
              <a:gd name="connsiteX18" fmla="*/ 351710 w 1995690"/>
              <a:gd name="connsiteY18" fmla="*/ 914400 h 1281952"/>
              <a:gd name="connsiteX19" fmla="*/ 378604 w 1995690"/>
              <a:gd name="connsiteY19" fmla="*/ 932329 h 1281952"/>
              <a:gd name="connsiteX20" fmla="*/ 396534 w 1995690"/>
              <a:gd name="connsiteY20" fmla="*/ 959223 h 1281952"/>
              <a:gd name="connsiteX21" fmla="*/ 441357 w 1995690"/>
              <a:gd name="connsiteY21" fmla="*/ 995082 h 1281952"/>
              <a:gd name="connsiteX22" fmla="*/ 477216 w 1995690"/>
              <a:gd name="connsiteY22" fmla="*/ 1048870 h 1281952"/>
              <a:gd name="connsiteX23" fmla="*/ 531004 w 1995690"/>
              <a:gd name="connsiteY23" fmla="*/ 1084729 h 1281952"/>
              <a:gd name="connsiteX24" fmla="*/ 548934 w 1995690"/>
              <a:gd name="connsiteY24" fmla="*/ 1102658 h 1281952"/>
              <a:gd name="connsiteX25" fmla="*/ 575828 w 1995690"/>
              <a:gd name="connsiteY25" fmla="*/ 1111623 h 1281952"/>
              <a:gd name="connsiteX26" fmla="*/ 611687 w 1995690"/>
              <a:gd name="connsiteY26" fmla="*/ 1129552 h 1281952"/>
              <a:gd name="connsiteX27" fmla="*/ 665475 w 1995690"/>
              <a:gd name="connsiteY27" fmla="*/ 1147482 h 1281952"/>
              <a:gd name="connsiteX28" fmla="*/ 719263 w 1995690"/>
              <a:gd name="connsiteY28" fmla="*/ 1183341 h 1281952"/>
              <a:gd name="connsiteX29" fmla="*/ 755122 w 1995690"/>
              <a:gd name="connsiteY29" fmla="*/ 1201270 h 1281952"/>
              <a:gd name="connsiteX30" fmla="*/ 808910 w 1995690"/>
              <a:gd name="connsiteY30" fmla="*/ 1237129 h 1281952"/>
              <a:gd name="connsiteX31" fmla="*/ 835804 w 1995690"/>
              <a:gd name="connsiteY31" fmla="*/ 1255058 h 1281952"/>
              <a:gd name="connsiteX32" fmla="*/ 862698 w 1995690"/>
              <a:gd name="connsiteY32" fmla="*/ 1272988 h 1281952"/>
              <a:gd name="connsiteX33" fmla="*/ 889592 w 1995690"/>
              <a:gd name="connsiteY33" fmla="*/ 1281952 h 1281952"/>
              <a:gd name="connsiteX34" fmla="*/ 997169 w 1995690"/>
              <a:gd name="connsiteY34" fmla="*/ 1272988 h 1281952"/>
              <a:gd name="connsiteX35" fmla="*/ 1024063 w 1995690"/>
              <a:gd name="connsiteY35" fmla="*/ 1255058 h 1281952"/>
              <a:gd name="connsiteX36" fmla="*/ 1077851 w 1995690"/>
              <a:gd name="connsiteY36" fmla="*/ 1237129 h 1281952"/>
              <a:gd name="connsiteX37" fmla="*/ 1104745 w 1995690"/>
              <a:gd name="connsiteY37" fmla="*/ 1219200 h 1281952"/>
              <a:gd name="connsiteX38" fmla="*/ 1122675 w 1995690"/>
              <a:gd name="connsiteY38" fmla="*/ 1201270 h 1281952"/>
              <a:gd name="connsiteX39" fmla="*/ 1149569 w 1995690"/>
              <a:gd name="connsiteY39" fmla="*/ 1192305 h 1281952"/>
              <a:gd name="connsiteX40" fmla="*/ 1212322 w 1995690"/>
              <a:gd name="connsiteY40" fmla="*/ 1147482 h 1281952"/>
              <a:gd name="connsiteX41" fmla="*/ 1257145 w 1995690"/>
              <a:gd name="connsiteY41" fmla="*/ 1111623 h 1281952"/>
              <a:gd name="connsiteX42" fmla="*/ 1310934 w 1995690"/>
              <a:gd name="connsiteY42" fmla="*/ 1093694 h 1281952"/>
              <a:gd name="connsiteX43" fmla="*/ 1364722 w 1995690"/>
              <a:gd name="connsiteY43" fmla="*/ 1075764 h 1281952"/>
              <a:gd name="connsiteX44" fmla="*/ 1391616 w 1995690"/>
              <a:gd name="connsiteY44" fmla="*/ 1066800 h 1281952"/>
              <a:gd name="connsiteX45" fmla="*/ 1427475 w 1995690"/>
              <a:gd name="connsiteY45" fmla="*/ 1057835 h 1281952"/>
              <a:gd name="connsiteX46" fmla="*/ 1499192 w 1995690"/>
              <a:gd name="connsiteY46" fmla="*/ 1030941 h 1281952"/>
              <a:gd name="connsiteX47" fmla="*/ 1579875 w 1995690"/>
              <a:gd name="connsiteY47" fmla="*/ 977152 h 1281952"/>
              <a:gd name="connsiteX48" fmla="*/ 1606769 w 1995690"/>
              <a:gd name="connsiteY48" fmla="*/ 959223 h 1281952"/>
              <a:gd name="connsiteX49" fmla="*/ 1633663 w 1995690"/>
              <a:gd name="connsiteY49" fmla="*/ 932329 h 1281952"/>
              <a:gd name="connsiteX50" fmla="*/ 1687451 w 1995690"/>
              <a:gd name="connsiteY50" fmla="*/ 896470 h 1281952"/>
              <a:gd name="connsiteX51" fmla="*/ 1723310 w 1995690"/>
              <a:gd name="connsiteY51" fmla="*/ 842682 h 1281952"/>
              <a:gd name="connsiteX52" fmla="*/ 1741239 w 1995690"/>
              <a:gd name="connsiteY52" fmla="*/ 824752 h 1281952"/>
              <a:gd name="connsiteX53" fmla="*/ 1777098 w 1995690"/>
              <a:gd name="connsiteY53" fmla="*/ 770964 h 1281952"/>
              <a:gd name="connsiteX54" fmla="*/ 1795028 w 1995690"/>
              <a:gd name="connsiteY54" fmla="*/ 753035 h 1281952"/>
              <a:gd name="connsiteX55" fmla="*/ 1830887 w 1995690"/>
              <a:gd name="connsiteY55" fmla="*/ 699247 h 1281952"/>
              <a:gd name="connsiteX56" fmla="*/ 1875710 w 1995690"/>
              <a:gd name="connsiteY56" fmla="*/ 690282 h 1281952"/>
              <a:gd name="connsiteX57" fmla="*/ 1929498 w 1995690"/>
              <a:gd name="connsiteY57" fmla="*/ 645458 h 1281952"/>
              <a:gd name="connsiteX58" fmla="*/ 1995690 w 1995690"/>
              <a:gd name="connsiteY58" fmla="*/ 556314 h 1281952"/>
              <a:gd name="connsiteX59" fmla="*/ 1979575 w 1995690"/>
              <a:gd name="connsiteY59" fmla="*/ 499823 h 1281952"/>
              <a:gd name="connsiteX60" fmla="*/ 1949133 w 1995690"/>
              <a:gd name="connsiteY60" fmla="*/ 470727 h 1281952"/>
              <a:gd name="connsiteX61" fmla="*/ 1902495 w 1995690"/>
              <a:gd name="connsiteY61" fmla="*/ 432668 h 1281952"/>
              <a:gd name="connsiteX62" fmla="*/ 1866581 w 1995690"/>
              <a:gd name="connsiteY62" fmla="*/ 402393 h 1281952"/>
              <a:gd name="connsiteX63" fmla="*/ 1848624 w 1995690"/>
              <a:gd name="connsiteY63" fmla="*/ 391907 h 1281952"/>
              <a:gd name="connsiteX64" fmla="*/ 1796625 w 1995690"/>
              <a:gd name="connsiteY64" fmla="*/ 364673 h 1281952"/>
              <a:gd name="connsiteX65" fmla="*/ 1750012 w 1995690"/>
              <a:gd name="connsiteY65" fmla="*/ 328474 h 1281952"/>
              <a:gd name="connsiteX66" fmla="*/ 1706922 w 1995690"/>
              <a:gd name="connsiteY66" fmla="*/ 294817 h 1281952"/>
              <a:gd name="connsiteX67" fmla="*/ 1674666 w 1995690"/>
              <a:gd name="connsiteY67" fmla="*/ 275027 h 1281952"/>
              <a:gd name="connsiteX68" fmla="*/ 1622720 w 1995690"/>
              <a:gd name="connsiteY68" fmla="*/ 232063 h 1281952"/>
              <a:gd name="connsiteX69" fmla="*/ 1592250 w 1995690"/>
              <a:gd name="connsiteY69" fmla="*/ 204830 h 1281952"/>
              <a:gd name="connsiteX70" fmla="*/ 1525950 w 1995690"/>
              <a:gd name="connsiteY70" fmla="*/ 165928 h 1281952"/>
              <a:gd name="connsiteX71" fmla="*/ 1466882 w 1995690"/>
              <a:gd name="connsiteY71" fmla="*/ 131591 h 1281952"/>
              <a:gd name="connsiteX72" fmla="*/ 1429263 w 1995690"/>
              <a:gd name="connsiteY72" fmla="*/ 122626 h 1281952"/>
              <a:gd name="connsiteX73" fmla="*/ 1386226 w 1995690"/>
              <a:gd name="connsiteY73" fmla="*/ 97594 h 1281952"/>
              <a:gd name="connsiteX74" fmla="*/ 1348607 w 1995690"/>
              <a:gd name="connsiteY74" fmla="*/ 90828 h 1281952"/>
              <a:gd name="connsiteX75" fmla="*/ 1273260 w 1995690"/>
              <a:gd name="connsiteY75" fmla="*/ 60213 h 1281952"/>
              <a:gd name="connsiteX76" fmla="*/ 1239216 w 1995690"/>
              <a:gd name="connsiteY76" fmla="*/ 51248 h 1281952"/>
              <a:gd name="connsiteX77" fmla="*/ 1212322 w 1995690"/>
              <a:gd name="connsiteY77" fmla="*/ 53788 h 1281952"/>
              <a:gd name="connsiteX78" fmla="*/ 1158534 w 1995690"/>
              <a:gd name="connsiteY78" fmla="*/ 44823 h 1281952"/>
              <a:gd name="connsiteX79" fmla="*/ 1050957 w 1995690"/>
              <a:gd name="connsiteY79" fmla="*/ 26894 h 1281952"/>
              <a:gd name="connsiteX80" fmla="*/ 907522 w 1995690"/>
              <a:gd name="connsiteY80" fmla="*/ 17929 h 1281952"/>
              <a:gd name="connsiteX81" fmla="*/ 790981 w 1995690"/>
              <a:gd name="connsiteY81" fmla="*/ 0 h 1281952"/>
              <a:gd name="connsiteX82" fmla="*/ 557898 w 1995690"/>
              <a:gd name="connsiteY82" fmla="*/ 8964 h 1281952"/>
              <a:gd name="connsiteX83" fmla="*/ 439542 w 1995690"/>
              <a:gd name="connsiteY83" fmla="*/ 54806 h 1281952"/>
              <a:gd name="connsiteX84" fmla="*/ 378604 w 1995690"/>
              <a:gd name="connsiteY84" fmla="*/ 35858 h 1281952"/>
              <a:gd name="connsiteX85" fmla="*/ 358833 w 1995690"/>
              <a:gd name="connsiteY85" fmla="*/ 100649 h 1281952"/>
              <a:gd name="connsiteX86" fmla="*/ 262063 w 1995690"/>
              <a:gd name="connsiteY86" fmla="*/ 53788 h 1281952"/>
              <a:gd name="connsiteX87" fmla="*/ 181381 w 1995690"/>
              <a:gd name="connsiteY87" fmla="*/ 80682 h 1281952"/>
              <a:gd name="connsiteX88" fmla="*/ 154487 w 1995690"/>
              <a:gd name="connsiteY88" fmla="*/ 89647 h 1281952"/>
              <a:gd name="connsiteX89" fmla="*/ 127592 w 1995690"/>
              <a:gd name="connsiteY89" fmla="*/ 98611 h 1281952"/>
              <a:gd name="connsiteX90" fmla="*/ 82769 w 1995690"/>
              <a:gd name="connsiteY90" fmla="*/ 134470 h 1281952"/>
              <a:gd name="connsiteX91" fmla="*/ 91734 w 1995690"/>
              <a:gd name="connsiteY91" fmla="*/ 143435 h 1281952"/>
              <a:gd name="connsiteX0" fmla="*/ 91734 w 1995690"/>
              <a:gd name="connsiteY0" fmla="*/ 143435 h 1281952"/>
              <a:gd name="connsiteX1" fmla="*/ 64839 w 1995690"/>
              <a:gd name="connsiteY1" fmla="*/ 161364 h 1281952"/>
              <a:gd name="connsiteX2" fmla="*/ 20016 w 1995690"/>
              <a:gd name="connsiteY2" fmla="*/ 197223 h 1281952"/>
              <a:gd name="connsiteX3" fmla="*/ 2087 w 1995690"/>
              <a:gd name="connsiteY3" fmla="*/ 251011 h 1281952"/>
              <a:gd name="connsiteX4" fmla="*/ 11051 w 1995690"/>
              <a:gd name="connsiteY4" fmla="*/ 331694 h 1281952"/>
              <a:gd name="connsiteX5" fmla="*/ 37945 w 1995690"/>
              <a:gd name="connsiteY5" fmla="*/ 385482 h 1281952"/>
              <a:gd name="connsiteX6" fmla="*/ 55875 w 1995690"/>
              <a:gd name="connsiteY6" fmla="*/ 439270 h 1281952"/>
              <a:gd name="connsiteX7" fmla="*/ 64839 w 1995690"/>
              <a:gd name="connsiteY7" fmla="*/ 466164 h 1281952"/>
              <a:gd name="connsiteX8" fmla="*/ 73804 w 1995690"/>
              <a:gd name="connsiteY8" fmla="*/ 493058 h 1281952"/>
              <a:gd name="connsiteX9" fmla="*/ 82769 w 1995690"/>
              <a:gd name="connsiteY9" fmla="*/ 528917 h 1281952"/>
              <a:gd name="connsiteX10" fmla="*/ 100698 w 1995690"/>
              <a:gd name="connsiteY10" fmla="*/ 582705 h 1281952"/>
              <a:gd name="connsiteX11" fmla="*/ 118628 w 1995690"/>
              <a:gd name="connsiteY11" fmla="*/ 636494 h 1281952"/>
              <a:gd name="connsiteX12" fmla="*/ 154487 w 1995690"/>
              <a:gd name="connsiteY12" fmla="*/ 690282 h 1281952"/>
              <a:gd name="connsiteX13" fmla="*/ 190345 w 1995690"/>
              <a:gd name="connsiteY13" fmla="*/ 744070 h 1281952"/>
              <a:gd name="connsiteX14" fmla="*/ 208275 w 1995690"/>
              <a:gd name="connsiteY14" fmla="*/ 762000 h 1281952"/>
              <a:gd name="connsiteX15" fmla="*/ 226204 w 1995690"/>
              <a:gd name="connsiteY15" fmla="*/ 788894 h 1281952"/>
              <a:gd name="connsiteX16" fmla="*/ 297922 w 1995690"/>
              <a:gd name="connsiteY16" fmla="*/ 860611 h 1281952"/>
              <a:gd name="connsiteX17" fmla="*/ 333781 w 1995690"/>
              <a:gd name="connsiteY17" fmla="*/ 896470 h 1281952"/>
              <a:gd name="connsiteX18" fmla="*/ 351710 w 1995690"/>
              <a:gd name="connsiteY18" fmla="*/ 914400 h 1281952"/>
              <a:gd name="connsiteX19" fmla="*/ 378604 w 1995690"/>
              <a:gd name="connsiteY19" fmla="*/ 932329 h 1281952"/>
              <a:gd name="connsiteX20" fmla="*/ 396534 w 1995690"/>
              <a:gd name="connsiteY20" fmla="*/ 959223 h 1281952"/>
              <a:gd name="connsiteX21" fmla="*/ 441357 w 1995690"/>
              <a:gd name="connsiteY21" fmla="*/ 995082 h 1281952"/>
              <a:gd name="connsiteX22" fmla="*/ 477216 w 1995690"/>
              <a:gd name="connsiteY22" fmla="*/ 1048870 h 1281952"/>
              <a:gd name="connsiteX23" fmla="*/ 531004 w 1995690"/>
              <a:gd name="connsiteY23" fmla="*/ 1084729 h 1281952"/>
              <a:gd name="connsiteX24" fmla="*/ 548934 w 1995690"/>
              <a:gd name="connsiteY24" fmla="*/ 1102658 h 1281952"/>
              <a:gd name="connsiteX25" fmla="*/ 575828 w 1995690"/>
              <a:gd name="connsiteY25" fmla="*/ 1111623 h 1281952"/>
              <a:gd name="connsiteX26" fmla="*/ 611687 w 1995690"/>
              <a:gd name="connsiteY26" fmla="*/ 1129552 h 1281952"/>
              <a:gd name="connsiteX27" fmla="*/ 665475 w 1995690"/>
              <a:gd name="connsiteY27" fmla="*/ 1147482 h 1281952"/>
              <a:gd name="connsiteX28" fmla="*/ 719263 w 1995690"/>
              <a:gd name="connsiteY28" fmla="*/ 1183341 h 1281952"/>
              <a:gd name="connsiteX29" fmla="*/ 755122 w 1995690"/>
              <a:gd name="connsiteY29" fmla="*/ 1201270 h 1281952"/>
              <a:gd name="connsiteX30" fmla="*/ 808910 w 1995690"/>
              <a:gd name="connsiteY30" fmla="*/ 1237129 h 1281952"/>
              <a:gd name="connsiteX31" fmla="*/ 835804 w 1995690"/>
              <a:gd name="connsiteY31" fmla="*/ 1255058 h 1281952"/>
              <a:gd name="connsiteX32" fmla="*/ 862698 w 1995690"/>
              <a:gd name="connsiteY32" fmla="*/ 1272988 h 1281952"/>
              <a:gd name="connsiteX33" fmla="*/ 889592 w 1995690"/>
              <a:gd name="connsiteY33" fmla="*/ 1281952 h 1281952"/>
              <a:gd name="connsiteX34" fmla="*/ 997169 w 1995690"/>
              <a:gd name="connsiteY34" fmla="*/ 1272988 h 1281952"/>
              <a:gd name="connsiteX35" fmla="*/ 1024063 w 1995690"/>
              <a:gd name="connsiteY35" fmla="*/ 1255058 h 1281952"/>
              <a:gd name="connsiteX36" fmla="*/ 1077851 w 1995690"/>
              <a:gd name="connsiteY36" fmla="*/ 1237129 h 1281952"/>
              <a:gd name="connsiteX37" fmla="*/ 1104745 w 1995690"/>
              <a:gd name="connsiteY37" fmla="*/ 1219200 h 1281952"/>
              <a:gd name="connsiteX38" fmla="*/ 1122675 w 1995690"/>
              <a:gd name="connsiteY38" fmla="*/ 1201270 h 1281952"/>
              <a:gd name="connsiteX39" fmla="*/ 1149569 w 1995690"/>
              <a:gd name="connsiteY39" fmla="*/ 1192305 h 1281952"/>
              <a:gd name="connsiteX40" fmla="*/ 1212322 w 1995690"/>
              <a:gd name="connsiteY40" fmla="*/ 1147482 h 1281952"/>
              <a:gd name="connsiteX41" fmla="*/ 1257145 w 1995690"/>
              <a:gd name="connsiteY41" fmla="*/ 1111623 h 1281952"/>
              <a:gd name="connsiteX42" fmla="*/ 1310934 w 1995690"/>
              <a:gd name="connsiteY42" fmla="*/ 1093694 h 1281952"/>
              <a:gd name="connsiteX43" fmla="*/ 1364722 w 1995690"/>
              <a:gd name="connsiteY43" fmla="*/ 1075764 h 1281952"/>
              <a:gd name="connsiteX44" fmla="*/ 1391616 w 1995690"/>
              <a:gd name="connsiteY44" fmla="*/ 1066800 h 1281952"/>
              <a:gd name="connsiteX45" fmla="*/ 1427475 w 1995690"/>
              <a:gd name="connsiteY45" fmla="*/ 1057835 h 1281952"/>
              <a:gd name="connsiteX46" fmla="*/ 1499192 w 1995690"/>
              <a:gd name="connsiteY46" fmla="*/ 1030941 h 1281952"/>
              <a:gd name="connsiteX47" fmla="*/ 1579875 w 1995690"/>
              <a:gd name="connsiteY47" fmla="*/ 977152 h 1281952"/>
              <a:gd name="connsiteX48" fmla="*/ 1606769 w 1995690"/>
              <a:gd name="connsiteY48" fmla="*/ 959223 h 1281952"/>
              <a:gd name="connsiteX49" fmla="*/ 1633663 w 1995690"/>
              <a:gd name="connsiteY49" fmla="*/ 932329 h 1281952"/>
              <a:gd name="connsiteX50" fmla="*/ 1687451 w 1995690"/>
              <a:gd name="connsiteY50" fmla="*/ 896470 h 1281952"/>
              <a:gd name="connsiteX51" fmla="*/ 1723310 w 1995690"/>
              <a:gd name="connsiteY51" fmla="*/ 842682 h 1281952"/>
              <a:gd name="connsiteX52" fmla="*/ 1741239 w 1995690"/>
              <a:gd name="connsiteY52" fmla="*/ 824752 h 1281952"/>
              <a:gd name="connsiteX53" fmla="*/ 1777098 w 1995690"/>
              <a:gd name="connsiteY53" fmla="*/ 770964 h 1281952"/>
              <a:gd name="connsiteX54" fmla="*/ 1795028 w 1995690"/>
              <a:gd name="connsiteY54" fmla="*/ 753035 h 1281952"/>
              <a:gd name="connsiteX55" fmla="*/ 1830887 w 1995690"/>
              <a:gd name="connsiteY55" fmla="*/ 699247 h 1281952"/>
              <a:gd name="connsiteX56" fmla="*/ 1875710 w 1995690"/>
              <a:gd name="connsiteY56" fmla="*/ 690282 h 1281952"/>
              <a:gd name="connsiteX57" fmla="*/ 1929498 w 1995690"/>
              <a:gd name="connsiteY57" fmla="*/ 645458 h 1281952"/>
              <a:gd name="connsiteX58" fmla="*/ 1995690 w 1995690"/>
              <a:gd name="connsiteY58" fmla="*/ 556314 h 1281952"/>
              <a:gd name="connsiteX59" fmla="*/ 1979575 w 1995690"/>
              <a:gd name="connsiteY59" fmla="*/ 499823 h 1281952"/>
              <a:gd name="connsiteX60" fmla="*/ 1949133 w 1995690"/>
              <a:gd name="connsiteY60" fmla="*/ 470727 h 1281952"/>
              <a:gd name="connsiteX61" fmla="*/ 1902495 w 1995690"/>
              <a:gd name="connsiteY61" fmla="*/ 432668 h 1281952"/>
              <a:gd name="connsiteX62" fmla="*/ 1866581 w 1995690"/>
              <a:gd name="connsiteY62" fmla="*/ 402393 h 1281952"/>
              <a:gd name="connsiteX63" fmla="*/ 1848624 w 1995690"/>
              <a:gd name="connsiteY63" fmla="*/ 391907 h 1281952"/>
              <a:gd name="connsiteX64" fmla="*/ 1796625 w 1995690"/>
              <a:gd name="connsiteY64" fmla="*/ 364673 h 1281952"/>
              <a:gd name="connsiteX65" fmla="*/ 1750012 w 1995690"/>
              <a:gd name="connsiteY65" fmla="*/ 328474 h 1281952"/>
              <a:gd name="connsiteX66" fmla="*/ 1706922 w 1995690"/>
              <a:gd name="connsiteY66" fmla="*/ 294817 h 1281952"/>
              <a:gd name="connsiteX67" fmla="*/ 1674666 w 1995690"/>
              <a:gd name="connsiteY67" fmla="*/ 275027 h 1281952"/>
              <a:gd name="connsiteX68" fmla="*/ 1622720 w 1995690"/>
              <a:gd name="connsiteY68" fmla="*/ 232063 h 1281952"/>
              <a:gd name="connsiteX69" fmla="*/ 1592250 w 1995690"/>
              <a:gd name="connsiteY69" fmla="*/ 204830 h 1281952"/>
              <a:gd name="connsiteX70" fmla="*/ 1525950 w 1995690"/>
              <a:gd name="connsiteY70" fmla="*/ 165928 h 1281952"/>
              <a:gd name="connsiteX71" fmla="*/ 1466882 w 1995690"/>
              <a:gd name="connsiteY71" fmla="*/ 131591 h 1281952"/>
              <a:gd name="connsiteX72" fmla="*/ 1429263 w 1995690"/>
              <a:gd name="connsiteY72" fmla="*/ 122626 h 1281952"/>
              <a:gd name="connsiteX73" fmla="*/ 1386226 w 1995690"/>
              <a:gd name="connsiteY73" fmla="*/ 97594 h 1281952"/>
              <a:gd name="connsiteX74" fmla="*/ 1348607 w 1995690"/>
              <a:gd name="connsiteY74" fmla="*/ 90828 h 1281952"/>
              <a:gd name="connsiteX75" fmla="*/ 1273260 w 1995690"/>
              <a:gd name="connsiteY75" fmla="*/ 60213 h 1281952"/>
              <a:gd name="connsiteX76" fmla="*/ 1239216 w 1995690"/>
              <a:gd name="connsiteY76" fmla="*/ 51248 h 1281952"/>
              <a:gd name="connsiteX77" fmla="*/ 1212322 w 1995690"/>
              <a:gd name="connsiteY77" fmla="*/ 53788 h 1281952"/>
              <a:gd name="connsiteX78" fmla="*/ 1158534 w 1995690"/>
              <a:gd name="connsiteY78" fmla="*/ 44823 h 1281952"/>
              <a:gd name="connsiteX79" fmla="*/ 1050957 w 1995690"/>
              <a:gd name="connsiteY79" fmla="*/ 26894 h 1281952"/>
              <a:gd name="connsiteX80" fmla="*/ 907522 w 1995690"/>
              <a:gd name="connsiteY80" fmla="*/ 17929 h 1281952"/>
              <a:gd name="connsiteX81" fmla="*/ 790981 w 1995690"/>
              <a:gd name="connsiteY81" fmla="*/ 0 h 1281952"/>
              <a:gd name="connsiteX82" fmla="*/ 557898 w 1995690"/>
              <a:gd name="connsiteY82" fmla="*/ 8964 h 1281952"/>
              <a:gd name="connsiteX83" fmla="*/ 439542 w 1995690"/>
              <a:gd name="connsiteY83" fmla="*/ 54806 h 1281952"/>
              <a:gd name="connsiteX84" fmla="*/ 396479 w 1995690"/>
              <a:gd name="connsiteY84" fmla="*/ 86101 h 1281952"/>
              <a:gd name="connsiteX85" fmla="*/ 358833 w 1995690"/>
              <a:gd name="connsiteY85" fmla="*/ 100649 h 1281952"/>
              <a:gd name="connsiteX86" fmla="*/ 262063 w 1995690"/>
              <a:gd name="connsiteY86" fmla="*/ 53788 h 1281952"/>
              <a:gd name="connsiteX87" fmla="*/ 181381 w 1995690"/>
              <a:gd name="connsiteY87" fmla="*/ 80682 h 1281952"/>
              <a:gd name="connsiteX88" fmla="*/ 154487 w 1995690"/>
              <a:gd name="connsiteY88" fmla="*/ 89647 h 1281952"/>
              <a:gd name="connsiteX89" fmla="*/ 127592 w 1995690"/>
              <a:gd name="connsiteY89" fmla="*/ 98611 h 1281952"/>
              <a:gd name="connsiteX90" fmla="*/ 82769 w 1995690"/>
              <a:gd name="connsiteY90" fmla="*/ 134470 h 1281952"/>
              <a:gd name="connsiteX91" fmla="*/ 91734 w 1995690"/>
              <a:gd name="connsiteY91" fmla="*/ 143435 h 1281952"/>
              <a:gd name="connsiteX0" fmla="*/ 91734 w 1995690"/>
              <a:gd name="connsiteY0" fmla="*/ 143435 h 1281952"/>
              <a:gd name="connsiteX1" fmla="*/ 64839 w 1995690"/>
              <a:gd name="connsiteY1" fmla="*/ 161364 h 1281952"/>
              <a:gd name="connsiteX2" fmla="*/ 20016 w 1995690"/>
              <a:gd name="connsiteY2" fmla="*/ 197223 h 1281952"/>
              <a:gd name="connsiteX3" fmla="*/ 2087 w 1995690"/>
              <a:gd name="connsiteY3" fmla="*/ 251011 h 1281952"/>
              <a:gd name="connsiteX4" fmla="*/ 11051 w 1995690"/>
              <a:gd name="connsiteY4" fmla="*/ 331694 h 1281952"/>
              <a:gd name="connsiteX5" fmla="*/ 37945 w 1995690"/>
              <a:gd name="connsiteY5" fmla="*/ 385482 h 1281952"/>
              <a:gd name="connsiteX6" fmla="*/ 55875 w 1995690"/>
              <a:gd name="connsiteY6" fmla="*/ 439270 h 1281952"/>
              <a:gd name="connsiteX7" fmla="*/ 64839 w 1995690"/>
              <a:gd name="connsiteY7" fmla="*/ 466164 h 1281952"/>
              <a:gd name="connsiteX8" fmla="*/ 73804 w 1995690"/>
              <a:gd name="connsiteY8" fmla="*/ 493058 h 1281952"/>
              <a:gd name="connsiteX9" fmla="*/ 82769 w 1995690"/>
              <a:gd name="connsiteY9" fmla="*/ 528917 h 1281952"/>
              <a:gd name="connsiteX10" fmla="*/ 100698 w 1995690"/>
              <a:gd name="connsiteY10" fmla="*/ 582705 h 1281952"/>
              <a:gd name="connsiteX11" fmla="*/ 118628 w 1995690"/>
              <a:gd name="connsiteY11" fmla="*/ 636494 h 1281952"/>
              <a:gd name="connsiteX12" fmla="*/ 154487 w 1995690"/>
              <a:gd name="connsiteY12" fmla="*/ 690282 h 1281952"/>
              <a:gd name="connsiteX13" fmla="*/ 190345 w 1995690"/>
              <a:gd name="connsiteY13" fmla="*/ 744070 h 1281952"/>
              <a:gd name="connsiteX14" fmla="*/ 208275 w 1995690"/>
              <a:gd name="connsiteY14" fmla="*/ 762000 h 1281952"/>
              <a:gd name="connsiteX15" fmla="*/ 226204 w 1995690"/>
              <a:gd name="connsiteY15" fmla="*/ 788894 h 1281952"/>
              <a:gd name="connsiteX16" fmla="*/ 297922 w 1995690"/>
              <a:gd name="connsiteY16" fmla="*/ 860611 h 1281952"/>
              <a:gd name="connsiteX17" fmla="*/ 333781 w 1995690"/>
              <a:gd name="connsiteY17" fmla="*/ 896470 h 1281952"/>
              <a:gd name="connsiteX18" fmla="*/ 351710 w 1995690"/>
              <a:gd name="connsiteY18" fmla="*/ 914400 h 1281952"/>
              <a:gd name="connsiteX19" fmla="*/ 378604 w 1995690"/>
              <a:gd name="connsiteY19" fmla="*/ 932329 h 1281952"/>
              <a:gd name="connsiteX20" fmla="*/ 396534 w 1995690"/>
              <a:gd name="connsiteY20" fmla="*/ 959223 h 1281952"/>
              <a:gd name="connsiteX21" fmla="*/ 441357 w 1995690"/>
              <a:gd name="connsiteY21" fmla="*/ 995082 h 1281952"/>
              <a:gd name="connsiteX22" fmla="*/ 477216 w 1995690"/>
              <a:gd name="connsiteY22" fmla="*/ 1048870 h 1281952"/>
              <a:gd name="connsiteX23" fmla="*/ 531004 w 1995690"/>
              <a:gd name="connsiteY23" fmla="*/ 1084729 h 1281952"/>
              <a:gd name="connsiteX24" fmla="*/ 548934 w 1995690"/>
              <a:gd name="connsiteY24" fmla="*/ 1102658 h 1281952"/>
              <a:gd name="connsiteX25" fmla="*/ 575828 w 1995690"/>
              <a:gd name="connsiteY25" fmla="*/ 1111623 h 1281952"/>
              <a:gd name="connsiteX26" fmla="*/ 611687 w 1995690"/>
              <a:gd name="connsiteY26" fmla="*/ 1129552 h 1281952"/>
              <a:gd name="connsiteX27" fmla="*/ 665475 w 1995690"/>
              <a:gd name="connsiteY27" fmla="*/ 1147482 h 1281952"/>
              <a:gd name="connsiteX28" fmla="*/ 719263 w 1995690"/>
              <a:gd name="connsiteY28" fmla="*/ 1183341 h 1281952"/>
              <a:gd name="connsiteX29" fmla="*/ 755122 w 1995690"/>
              <a:gd name="connsiteY29" fmla="*/ 1201270 h 1281952"/>
              <a:gd name="connsiteX30" fmla="*/ 808910 w 1995690"/>
              <a:gd name="connsiteY30" fmla="*/ 1237129 h 1281952"/>
              <a:gd name="connsiteX31" fmla="*/ 835804 w 1995690"/>
              <a:gd name="connsiteY31" fmla="*/ 1255058 h 1281952"/>
              <a:gd name="connsiteX32" fmla="*/ 862698 w 1995690"/>
              <a:gd name="connsiteY32" fmla="*/ 1272988 h 1281952"/>
              <a:gd name="connsiteX33" fmla="*/ 889592 w 1995690"/>
              <a:gd name="connsiteY33" fmla="*/ 1281952 h 1281952"/>
              <a:gd name="connsiteX34" fmla="*/ 997169 w 1995690"/>
              <a:gd name="connsiteY34" fmla="*/ 1272988 h 1281952"/>
              <a:gd name="connsiteX35" fmla="*/ 1024063 w 1995690"/>
              <a:gd name="connsiteY35" fmla="*/ 1255058 h 1281952"/>
              <a:gd name="connsiteX36" fmla="*/ 1077851 w 1995690"/>
              <a:gd name="connsiteY36" fmla="*/ 1237129 h 1281952"/>
              <a:gd name="connsiteX37" fmla="*/ 1104745 w 1995690"/>
              <a:gd name="connsiteY37" fmla="*/ 1219200 h 1281952"/>
              <a:gd name="connsiteX38" fmla="*/ 1122675 w 1995690"/>
              <a:gd name="connsiteY38" fmla="*/ 1201270 h 1281952"/>
              <a:gd name="connsiteX39" fmla="*/ 1149569 w 1995690"/>
              <a:gd name="connsiteY39" fmla="*/ 1192305 h 1281952"/>
              <a:gd name="connsiteX40" fmla="*/ 1212322 w 1995690"/>
              <a:gd name="connsiteY40" fmla="*/ 1147482 h 1281952"/>
              <a:gd name="connsiteX41" fmla="*/ 1257145 w 1995690"/>
              <a:gd name="connsiteY41" fmla="*/ 1111623 h 1281952"/>
              <a:gd name="connsiteX42" fmla="*/ 1310934 w 1995690"/>
              <a:gd name="connsiteY42" fmla="*/ 1093694 h 1281952"/>
              <a:gd name="connsiteX43" fmla="*/ 1364722 w 1995690"/>
              <a:gd name="connsiteY43" fmla="*/ 1075764 h 1281952"/>
              <a:gd name="connsiteX44" fmla="*/ 1391616 w 1995690"/>
              <a:gd name="connsiteY44" fmla="*/ 1066800 h 1281952"/>
              <a:gd name="connsiteX45" fmla="*/ 1427475 w 1995690"/>
              <a:gd name="connsiteY45" fmla="*/ 1057835 h 1281952"/>
              <a:gd name="connsiteX46" fmla="*/ 1499192 w 1995690"/>
              <a:gd name="connsiteY46" fmla="*/ 1030941 h 1281952"/>
              <a:gd name="connsiteX47" fmla="*/ 1579875 w 1995690"/>
              <a:gd name="connsiteY47" fmla="*/ 977152 h 1281952"/>
              <a:gd name="connsiteX48" fmla="*/ 1606769 w 1995690"/>
              <a:gd name="connsiteY48" fmla="*/ 959223 h 1281952"/>
              <a:gd name="connsiteX49" fmla="*/ 1633663 w 1995690"/>
              <a:gd name="connsiteY49" fmla="*/ 932329 h 1281952"/>
              <a:gd name="connsiteX50" fmla="*/ 1687451 w 1995690"/>
              <a:gd name="connsiteY50" fmla="*/ 896470 h 1281952"/>
              <a:gd name="connsiteX51" fmla="*/ 1723310 w 1995690"/>
              <a:gd name="connsiteY51" fmla="*/ 842682 h 1281952"/>
              <a:gd name="connsiteX52" fmla="*/ 1741239 w 1995690"/>
              <a:gd name="connsiteY52" fmla="*/ 824752 h 1281952"/>
              <a:gd name="connsiteX53" fmla="*/ 1777098 w 1995690"/>
              <a:gd name="connsiteY53" fmla="*/ 770964 h 1281952"/>
              <a:gd name="connsiteX54" fmla="*/ 1795028 w 1995690"/>
              <a:gd name="connsiteY54" fmla="*/ 753035 h 1281952"/>
              <a:gd name="connsiteX55" fmla="*/ 1830887 w 1995690"/>
              <a:gd name="connsiteY55" fmla="*/ 699247 h 1281952"/>
              <a:gd name="connsiteX56" fmla="*/ 1875710 w 1995690"/>
              <a:gd name="connsiteY56" fmla="*/ 690282 h 1281952"/>
              <a:gd name="connsiteX57" fmla="*/ 1929498 w 1995690"/>
              <a:gd name="connsiteY57" fmla="*/ 645458 h 1281952"/>
              <a:gd name="connsiteX58" fmla="*/ 1995690 w 1995690"/>
              <a:gd name="connsiteY58" fmla="*/ 556314 h 1281952"/>
              <a:gd name="connsiteX59" fmla="*/ 1979575 w 1995690"/>
              <a:gd name="connsiteY59" fmla="*/ 499823 h 1281952"/>
              <a:gd name="connsiteX60" fmla="*/ 1949133 w 1995690"/>
              <a:gd name="connsiteY60" fmla="*/ 470727 h 1281952"/>
              <a:gd name="connsiteX61" fmla="*/ 1902495 w 1995690"/>
              <a:gd name="connsiteY61" fmla="*/ 432668 h 1281952"/>
              <a:gd name="connsiteX62" fmla="*/ 1866581 w 1995690"/>
              <a:gd name="connsiteY62" fmla="*/ 402393 h 1281952"/>
              <a:gd name="connsiteX63" fmla="*/ 1848624 w 1995690"/>
              <a:gd name="connsiteY63" fmla="*/ 391907 h 1281952"/>
              <a:gd name="connsiteX64" fmla="*/ 1796625 w 1995690"/>
              <a:gd name="connsiteY64" fmla="*/ 364673 h 1281952"/>
              <a:gd name="connsiteX65" fmla="*/ 1750012 w 1995690"/>
              <a:gd name="connsiteY65" fmla="*/ 328474 h 1281952"/>
              <a:gd name="connsiteX66" fmla="*/ 1706922 w 1995690"/>
              <a:gd name="connsiteY66" fmla="*/ 294817 h 1281952"/>
              <a:gd name="connsiteX67" fmla="*/ 1674666 w 1995690"/>
              <a:gd name="connsiteY67" fmla="*/ 275027 h 1281952"/>
              <a:gd name="connsiteX68" fmla="*/ 1622720 w 1995690"/>
              <a:gd name="connsiteY68" fmla="*/ 232063 h 1281952"/>
              <a:gd name="connsiteX69" fmla="*/ 1592250 w 1995690"/>
              <a:gd name="connsiteY69" fmla="*/ 204830 h 1281952"/>
              <a:gd name="connsiteX70" fmla="*/ 1525950 w 1995690"/>
              <a:gd name="connsiteY70" fmla="*/ 165928 h 1281952"/>
              <a:gd name="connsiteX71" fmla="*/ 1466882 w 1995690"/>
              <a:gd name="connsiteY71" fmla="*/ 131591 h 1281952"/>
              <a:gd name="connsiteX72" fmla="*/ 1429263 w 1995690"/>
              <a:gd name="connsiteY72" fmla="*/ 122626 h 1281952"/>
              <a:gd name="connsiteX73" fmla="*/ 1386226 w 1995690"/>
              <a:gd name="connsiteY73" fmla="*/ 97594 h 1281952"/>
              <a:gd name="connsiteX74" fmla="*/ 1348607 w 1995690"/>
              <a:gd name="connsiteY74" fmla="*/ 90828 h 1281952"/>
              <a:gd name="connsiteX75" fmla="*/ 1273260 w 1995690"/>
              <a:gd name="connsiteY75" fmla="*/ 60213 h 1281952"/>
              <a:gd name="connsiteX76" fmla="*/ 1239216 w 1995690"/>
              <a:gd name="connsiteY76" fmla="*/ 51248 h 1281952"/>
              <a:gd name="connsiteX77" fmla="*/ 1212322 w 1995690"/>
              <a:gd name="connsiteY77" fmla="*/ 53788 h 1281952"/>
              <a:gd name="connsiteX78" fmla="*/ 1158534 w 1995690"/>
              <a:gd name="connsiteY78" fmla="*/ 44823 h 1281952"/>
              <a:gd name="connsiteX79" fmla="*/ 1050957 w 1995690"/>
              <a:gd name="connsiteY79" fmla="*/ 26894 h 1281952"/>
              <a:gd name="connsiteX80" fmla="*/ 907522 w 1995690"/>
              <a:gd name="connsiteY80" fmla="*/ 17929 h 1281952"/>
              <a:gd name="connsiteX81" fmla="*/ 790981 w 1995690"/>
              <a:gd name="connsiteY81" fmla="*/ 0 h 1281952"/>
              <a:gd name="connsiteX82" fmla="*/ 557898 w 1995690"/>
              <a:gd name="connsiteY82" fmla="*/ 8964 h 1281952"/>
              <a:gd name="connsiteX83" fmla="*/ 439542 w 1995690"/>
              <a:gd name="connsiteY83" fmla="*/ 54806 h 1281952"/>
              <a:gd name="connsiteX84" fmla="*/ 396479 w 1995690"/>
              <a:gd name="connsiteY84" fmla="*/ 86101 h 1281952"/>
              <a:gd name="connsiteX85" fmla="*/ 358833 w 1995690"/>
              <a:gd name="connsiteY85" fmla="*/ 100649 h 1281952"/>
              <a:gd name="connsiteX86" fmla="*/ 299600 w 1995690"/>
              <a:gd name="connsiteY86" fmla="*/ 131945 h 1281952"/>
              <a:gd name="connsiteX87" fmla="*/ 181381 w 1995690"/>
              <a:gd name="connsiteY87" fmla="*/ 80682 h 1281952"/>
              <a:gd name="connsiteX88" fmla="*/ 154487 w 1995690"/>
              <a:gd name="connsiteY88" fmla="*/ 89647 h 1281952"/>
              <a:gd name="connsiteX89" fmla="*/ 127592 w 1995690"/>
              <a:gd name="connsiteY89" fmla="*/ 98611 h 1281952"/>
              <a:gd name="connsiteX90" fmla="*/ 82769 w 1995690"/>
              <a:gd name="connsiteY90" fmla="*/ 134470 h 1281952"/>
              <a:gd name="connsiteX91" fmla="*/ 91734 w 1995690"/>
              <a:gd name="connsiteY91" fmla="*/ 143435 h 1281952"/>
              <a:gd name="connsiteX0" fmla="*/ 91734 w 1995690"/>
              <a:gd name="connsiteY0" fmla="*/ 143435 h 1281952"/>
              <a:gd name="connsiteX1" fmla="*/ 64839 w 1995690"/>
              <a:gd name="connsiteY1" fmla="*/ 161364 h 1281952"/>
              <a:gd name="connsiteX2" fmla="*/ 20016 w 1995690"/>
              <a:gd name="connsiteY2" fmla="*/ 197223 h 1281952"/>
              <a:gd name="connsiteX3" fmla="*/ 2087 w 1995690"/>
              <a:gd name="connsiteY3" fmla="*/ 251011 h 1281952"/>
              <a:gd name="connsiteX4" fmla="*/ 11051 w 1995690"/>
              <a:gd name="connsiteY4" fmla="*/ 331694 h 1281952"/>
              <a:gd name="connsiteX5" fmla="*/ 37945 w 1995690"/>
              <a:gd name="connsiteY5" fmla="*/ 385482 h 1281952"/>
              <a:gd name="connsiteX6" fmla="*/ 55875 w 1995690"/>
              <a:gd name="connsiteY6" fmla="*/ 439270 h 1281952"/>
              <a:gd name="connsiteX7" fmla="*/ 64839 w 1995690"/>
              <a:gd name="connsiteY7" fmla="*/ 466164 h 1281952"/>
              <a:gd name="connsiteX8" fmla="*/ 73804 w 1995690"/>
              <a:gd name="connsiteY8" fmla="*/ 493058 h 1281952"/>
              <a:gd name="connsiteX9" fmla="*/ 82769 w 1995690"/>
              <a:gd name="connsiteY9" fmla="*/ 528917 h 1281952"/>
              <a:gd name="connsiteX10" fmla="*/ 100698 w 1995690"/>
              <a:gd name="connsiteY10" fmla="*/ 582705 h 1281952"/>
              <a:gd name="connsiteX11" fmla="*/ 118628 w 1995690"/>
              <a:gd name="connsiteY11" fmla="*/ 636494 h 1281952"/>
              <a:gd name="connsiteX12" fmla="*/ 154487 w 1995690"/>
              <a:gd name="connsiteY12" fmla="*/ 690282 h 1281952"/>
              <a:gd name="connsiteX13" fmla="*/ 190345 w 1995690"/>
              <a:gd name="connsiteY13" fmla="*/ 744070 h 1281952"/>
              <a:gd name="connsiteX14" fmla="*/ 208275 w 1995690"/>
              <a:gd name="connsiteY14" fmla="*/ 762000 h 1281952"/>
              <a:gd name="connsiteX15" fmla="*/ 226204 w 1995690"/>
              <a:gd name="connsiteY15" fmla="*/ 788894 h 1281952"/>
              <a:gd name="connsiteX16" fmla="*/ 297922 w 1995690"/>
              <a:gd name="connsiteY16" fmla="*/ 860611 h 1281952"/>
              <a:gd name="connsiteX17" fmla="*/ 333781 w 1995690"/>
              <a:gd name="connsiteY17" fmla="*/ 896470 h 1281952"/>
              <a:gd name="connsiteX18" fmla="*/ 351710 w 1995690"/>
              <a:gd name="connsiteY18" fmla="*/ 914400 h 1281952"/>
              <a:gd name="connsiteX19" fmla="*/ 378604 w 1995690"/>
              <a:gd name="connsiteY19" fmla="*/ 932329 h 1281952"/>
              <a:gd name="connsiteX20" fmla="*/ 396534 w 1995690"/>
              <a:gd name="connsiteY20" fmla="*/ 959223 h 1281952"/>
              <a:gd name="connsiteX21" fmla="*/ 441357 w 1995690"/>
              <a:gd name="connsiteY21" fmla="*/ 995082 h 1281952"/>
              <a:gd name="connsiteX22" fmla="*/ 477216 w 1995690"/>
              <a:gd name="connsiteY22" fmla="*/ 1048870 h 1281952"/>
              <a:gd name="connsiteX23" fmla="*/ 531004 w 1995690"/>
              <a:gd name="connsiteY23" fmla="*/ 1084729 h 1281952"/>
              <a:gd name="connsiteX24" fmla="*/ 548934 w 1995690"/>
              <a:gd name="connsiteY24" fmla="*/ 1102658 h 1281952"/>
              <a:gd name="connsiteX25" fmla="*/ 575828 w 1995690"/>
              <a:gd name="connsiteY25" fmla="*/ 1111623 h 1281952"/>
              <a:gd name="connsiteX26" fmla="*/ 611687 w 1995690"/>
              <a:gd name="connsiteY26" fmla="*/ 1129552 h 1281952"/>
              <a:gd name="connsiteX27" fmla="*/ 665475 w 1995690"/>
              <a:gd name="connsiteY27" fmla="*/ 1147482 h 1281952"/>
              <a:gd name="connsiteX28" fmla="*/ 719263 w 1995690"/>
              <a:gd name="connsiteY28" fmla="*/ 1183341 h 1281952"/>
              <a:gd name="connsiteX29" fmla="*/ 755122 w 1995690"/>
              <a:gd name="connsiteY29" fmla="*/ 1201270 h 1281952"/>
              <a:gd name="connsiteX30" fmla="*/ 808910 w 1995690"/>
              <a:gd name="connsiteY30" fmla="*/ 1237129 h 1281952"/>
              <a:gd name="connsiteX31" fmla="*/ 835804 w 1995690"/>
              <a:gd name="connsiteY31" fmla="*/ 1255058 h 1281952"/>
              <a:gd name="connsiteX32" fmla="*/ 862698 w 1995690"/>
              <a:gd name="connsiteY32" fmla="*/ 1272988 h 1281952"/>
              <a:gd name="connsiteX33" fmla="*/ 889592 w 1995690"/>
              <a:gd name="connsiteY33" fmla="*/ 1281952 h 1281952"/>
              <a:gd name="connsiteX34" fmla="*/ 997169 w 1995690"/>
              <a:gd name="connsiteY34" fmla="*/ 1272988 h 1281952"/>
              <a:gd name="connsiteX35" fmla="*/ 1024063 w 1995690"/>
              <a:gd name="connsiteY35" fmla="*/ 1255058 h 1281952"/>
              <a:gd name="connsiteX36" fmla="*/ 1077851 w 1995690"/>
              <a:gd name="connsiteY36" fmla="*/ 1237129 h 1281952"/>
              <a:gd name="connsiteX37" fmla="*/ 1104745 w 1995690"/>
              <a:gd name="connsiteY37" fmla="*/ 1219200 h 1281952"/>
              <a:gd name="connsiteX38" fmla="*/ 1122675 w 1995690"/>
              <a:gd name="connsiteY38" fmla="*/ 1201270 h 1281952"/>
              <a:gd name="connsiteX39" fmla="*/ 1149569 w 1995690"/>
              <a:gd name="connsiteY39" fmla="*/ 1192305 h 1281952"/>
              <a:gd name="connsiteX40" fmla="*/ 1212322 w 1995690"/>
              <a:gd name="connsiteY40" fmla="*/ 1147482 h 1281952"/>
              <a:gd name="connsiteX41" fmla="*/ 1257145 w 1995690"/>
              <a:gd name="connsiteY41" fmla="*/ 1111623 h 1281952"/>
              <a:gd name="connsiteX42" fmla="*/ 1310934 w 1995690"/>
              <a:gd name="connsiteY42" fmla="*/ 1093694 h 1281952"/>
              <a:gd name="connsiteX43" fmla="*/ 1364722 w 1995690"/>
              <a:gd name="connsiteY43" fmla="*/ 1075764 h 1281952"/>
              <a:gd name="connsiteX44" fmla="*/ 1391616 w 1995690"/>
              <a:gd name="connsiteY44" fmla="*/ 1066800 h 1281952"/>
              <a:gd name="connsiteX45" fmla="*/ 1427475 w 1995690"/>
              <a:gd name="connsiteY45" fmla="*/ 1057835 h 1281952"/>
              <a:gd name="connsiteX46" fmla="*/ 1499192 w 1995690"/>
              <a:gd name="connsiteY46" fmla="*/ 1030941 h 1281952"/>
              <a:gd name="connsiteX47" fmla="*/ 1579875 w 1995690"/>
              <a:gd name="connsiteY47" fmla="*/ 977152 h 1281952"/>
              <a:gd name="connsiteX48" fmla="*/ 1606769 w 1995690"/>
              <a:gd name="connsiteY48" fmla="*/ 959223 h 1281952"/>
              <a:gd name="connsiteX49" fmla="*/ 1633663 w 1995690"/>
              <a:gd name="connsiteY49" fmla="*/ 932329 h 1281952"/>
              <a:gd name="connsiteX50" fmla="*/ 1687451 w 1995690"/>
              <a:gd name="connsiteY50" fmla="*/ 896470 h 1281952"/>
              <a:gd name="connsiteX51" fmla="*/ 1723310 w 1995690"/>
              <a:gd name="connsiteY51" fmla="*/ 842682 h 1281952"/>
              <a:gd name="connsiteX52" fmla="*/ 1741239 w 1995690"/>
              <a:gd name="connsiteY52" fmla="*/ 824752 h 1281952"/>
              <a:gd name="connsiteX53" fmla="*/ 1777098 w 1995690"/>
              <a:gd name="connsiteY53" fmla="*/ 770964 h 1281952"/>
              <a:gd name="connsiteX54" fmla="*/ 1795028 w 1995690"/>
              <a:gd name="connsiteY54" fmla="*/ 753035 h 1281952"/>
              <a:gd name="connsiteX55" fmla="*/ 1830887 w 1995690"/>
              <a:gd name="connsiteY55" fmla="*/ 699247 h 1281952"/>
              <a:gd name="connsiteX56" fmla="*/ 1875710 w 1995690"/>
              <a:gd name="connsiteY56" fmla="*/ 690282 h 1281952"/>
              <a:gd name="connsiteX57" fmla="*/ 1929498 w 1995690"/>
              <a:gd name="connsiteY57" fmla="*/ 645458 h 1281952"/>
              <a:gd name="connsiteX58" fmla="*/ 1995690 w 1995690"/>
              <a:gd name="connsiteY58" fmla="*/ 556314 h 1281952"/>
              <a:gd name="connsiteX59" fmla="*/ 1979575 w 1995690"/>
              <a:gd name="connsiteY59" fmla="*/ 499823 h 1281952"/>
              <a:gd name="connsiteX60" fmla="*/ 1949133 w 1995690"/>
              <a:gd name="connsiteY60" fmla="*/ 470727 h 1281952"/>
              <a:gd name="connsiteX61" fmla="*/ 1902495 w 1995690"/>
              <a:gd name="connsiteY61" fmla="*/ 432668 h 1281952"/>
              <a:gd name="connsiteX62" fmla="*/ 1866581 w 1995690"/>
              <a:gd name="connsiteY62" fmla="*/ 402393 h 1281952"/>
              <a:gd name="connsiteX63" fmla="*/ 1848624 w 1995690"/>
              <a:gd name="connsiteY63" fmla="*/ 391907 h 1281952"/>
              <a:gd name="connsiteX64" fmla="*/ 1796625 w 1995690"/>
              <a:gd name="connsiteY64" fmla="*/ 364673 h 1281952"/>
              <a:gd name="connsiteX65" fmla="*/ 1750012 w 1995690"/>
              <a:gd name="connsiteY65" fmla="*/ 328474 h 1281952"/>
              <a:gd name="connsiteX66" fmla="*/ 1706922 w 1995690"/>
              <a:gd name="connsiteY66" fmla="*/ 294817 h 1281952"/>
              <a:gd name="connsiteX67" fmla="*/ 1674666 w 1995690"/>
              <a:gd name="connsiteY67" fmla="*/ 275027 h 1281952"/>
              <a:gd name="connsiteX68" fmla="*/ 1622720 w 1995690"/>
              <a:gd name="connsiteY68" fmla="*/ 232063 h 1281952"/>
              <a:gd name="connsiteX69" fmla="*/ 1592250 w 1995690"/>
              <a:gd name="connsiteY69" fmla="*/ 204830 h 1281952"/>
              <a:gd name="connsiteX70" fmla="*/ 1525950 w 1995690"/>
              <a:gd name="connsiteY70" fmla="*/ 165928 h 1281952"/>
              <a:gd name="connsiteX71" fmla="*/ 1466882 w 1995690"/>
              <a:gd name="connsiteY71" fmla="*/ 131591 h 1281952"/>
              <a:gd name="connsiteX72" fmla="*/ 1429263 w 1995690"/>
              <a:gd name="connsiteY72" fmla="*/ 122626 h 1281952"/>
              <a:gd name="connsiteX73" fmla="*/ 1386226 w 1995690"/>
              <a:gd name="connsiteY73" fmla="*/ 97594 h 1281952"/>
              <a:gd name="connsiteX74" fmla="*/ 1348607 w 1995690"/>
              <a:gd name="connsiteY74" fmla="*/ 90828 h 1281952"/>
              <a:gd name="connsiteX75" fmla="*/ 1273260 w 1995690"/>
              <a:gd name="connsiteY75" fmla="*/ 60213 h 1281952"/>
              <a:gd name="connsiteX76" fmla="*/ 1239216 w 1995690"/>
              <a:gd name="connsiteY76" fmla="*/ 51248 h 1281952"/>
              <a:gd name="connsiteX77" fmla="*/ 1212322 w 1995690"/>
              <a:gd name="connsiteY77" fmla="*/ 53788 h 1281952"/>
              <a:gd name="connsiteX78" fmla="*/ 1158534 w 1995690"/>
              <a:gd name="connsiteY78" fmla="*/ 44823 h 1281952"/>
              <a:gd name="connsiteX79" fmla="*/ 1050957 w 1995690"/>
              <a:gd name="connsiteY79" fmla="*/ 26894 h 1281952"/>
              <a:gd name="connsiteX80" fmla="*/ 907522 w 1995690"/>
              <a:gd name="connsiteY80" fmla="*/ 17929 h 1281952"/>
              <a:gd name="connsiteX81" fmla="*/ 790981 w 1995690"/>
              <a:gd name="connsiteY81" fmla="*/ 0 h 1281952"/>
              <a:gd name="connsiteX82" fmla="*/ 557898 w 1995690"/>
              <a:gd name="connsiteY82" fmla="*/ 8964 h 1281952"/>
              <a:gd name="connsiteX83" fmla="*/ 439542 w 1995690"/>
              <a:gd name="connsiteY83" fmla="*/ 54806 h 1281952"/>
              <a:gd name="connsiteX84" fmla="*/ 396479 w 1995690"/>
              <a:gd name="connsiteY84" fmla="*/ 86101 h 1281952"/>
              <a:gd name="connsiteX85" fmla="*/ 358833 w 1995690"/>
              <a:gd name="connsiteY85" fmla="*/ 100649 h 1281952"/>
              <a:gd name="connsiteX86" fmla="*/ 299600 w 1995690"/>
              <a:gd name="connsiteY86" fmla="*/ 131945 h 1281952"/>
              <a:gd name="connsiteX87" fmla="*/ 240367 w 1995690"/>
              <a:gd name="connsiteY87" fmla="*/ 166282 h 1281952"/>
              <a:gd name="connsiteX88" fmla="*/ 154487 w 1995690"/>
              <a:gd name="connsiteY88" fmla="*/ 89647 h 1281952"/>
              <a:gd name="connsiteX89" fmla="*/ 127592 w 1995690"/>
              <a:gd name="connsiteY89" fmla="*/ 98611 h 1281952"/>
              <a:gd name="connsiteX90" fmla="*/ 82769 w 1995690"/>
              <a:gd name="connsiteY90" fmla="*/ 134470 h 1281952"/>
              <a:gd name="connsiteX91" fmla="*/ 91734 w 1995690"/>
              <a:gd name="connsiteY91" fmla="*/ 143435 h 1281952"/>
              <a:gd name="connsiteX0" fmla="*/ 91734 w 1995690"/>
              <a:gd name="connsiteY0" fmla="*/ 143435 h 1281952"/>
              <a:gd name="connsiteX1" fmla="*/ 64839 w 1995690"/>
              <a:gd name="connsiteY1" fmla="*/ 161364 h 1281952"/>
              <a:gd name="connsiteX2" fmla="*/ 20016 w 1995690"/>
              <a:gd name="connsiteY2" fmla="*/ 197223 h 1281952"/>
              <a:gd name="connsiteX3" fmla="*/ 2087 w 1995690"/>
              <a:gd name="connsiteY3" fmla="*/ 251011 h 1281952"/>
              <a:gd name="connsiteX4" fmla="*/ 11051 w 1995690"/>
              <a:gd name="connsiteY4" fmla="*/ 331694 h 1281952"/>
              <a:gd name="connsiteX5" fmla="*/ 37945 w 1995690"/>
              <a:gd name="connsiteY5" fmla="*/ 385482 h 1281952"/>
              <a:gd name="connsiteX6" fmla="*/ 55875 w 1995690"/>
              <a:gd name="connsiteY6" fmla="*/ 439270 h 1281952"/>
              <a:gd name="connsiteX7" fmla="*/ 64839 w 1995690"/>
              <a:gd name="connsiteY7" fmla="*/ 466164 h 1281952"/>
              <a:gd name="connsiteX8" fmla="*/ 73804 w 1995690"/>
              <a:gd name="connsiteY8" fmla="*/ 493058 h 1281952"/>
              <a:gd name="connsiteX9" fmla="*/ 82769 w 1995690"/>
              <a:gd name="connsiteY9" fmla="*/ 528917 h 1281952"/>
              <a:gd name="connsiteX10" fmla="*/ 100698 w 1995690"/>
              <a:gd name="connsiteY10" fmla="*/ 582705 h 1281952"/>
              <a:gd name="connsiteX11" fmla="*/ 118628 w 1995690"/>
              <a:gd name="connsiteY11" fmla="*/ 636494 h 1281952"/>
              <a:gd name="connsiteX12" fmla="*/ 154487 w 1995690"/>
              <a:gd name="connsiteY12" fmla="*/ 690282 h 1281952"/>
              <a:gd name="connsiteX13" fmla="*/ 190345 w 1995690"/>
              <a:gd name="connsiteY13" fmla="*/ 744070 h 1281952"/>
              <a:gd name="connsiteX14" fmla="*/ 208275 w 1995690"/>
              <a:gd name="connsiteY14" fmla="*/ 762000 h 1281952"/>
              <a:gd name="connsiteX15" fmla="*/ 226204 w 1995690"/>
              <a:gd name="connsiteY15" fmla="*/ 788894 h 1281952"/>
              <a:gd name="connsiteX16" fmla="*/ 297922 w 1995690"/>
              <a:gd name="connsiteY16" fmla="*/ 860611 h 1281952"/>
              <a:gd name="connsiteX17" fmla="*/ 333781 w 1995690"/>
              <a:gd name="connsiteY17" fmla="*/ 896470 h 1281952"/>
              <a:gd name="connsiteX18" fmla="*/ 351710 w 1995690"/>
              <a:gd name="connsiteY18" fmla="*/ 914400 h 1281952"/>
              <a:gd name="connsiteX19" fmla="*/ 378604 w 1995690"/>
              <a:gd name="connsiteY19" fmla="*/ 932329 h 1281952"/>
              <a:gd name="connsiteX20" fmla="*/ 396534 w 1995690"/>
              <a:gd name="connsiteY20" fmla="*/ 959223 h 1281952"/>
              <a:gd name="connsiteX21" fmla="*/ 441357 w 1995690"/>
              <a:gd name="connsiteY21" fmla="*/ 995082 h 1281952"/>
              <a:gd name="connsiteX22" fmla="*/ 477216 w 1995690"/>
              <a:gd name="connsiteY22" fmla="*/ 1048870 h 1281952"/>
              <a:gd name="connsiteX23" fmla="*/ 531004 w 1995690"/>
              <a:gd name="connsiteY23" fmla="*/ 1084729 h 1281952"/>
              <a:gd name="connsiteX24" fmla="*/ 548934 w 1995690"/>
              <a:gd name="connsiteY24" fmla="*/ 1102658 h 1281952"/>
              <a:gd name="connsiteX25" fmla="*/ 575828 w 1995690"/>
              <a:gd name="connsiteY25" fmla="*/ 1111623 h 1281952"/>
              <a:gd name="connsiteX26" fmla="*/ 611687 w 1995690"/>
              <a:gd name="connsiteY26" fmla="*/ 1129552 h 1281952"/>
              <a:gd name="connsiteX27" fmla="*/ 665475 w 1995690"/>
              <a:gd name="connsiteY27" fmla="*/ 1147482 h 1281952"/>
              <a:gd name="connsiteX28" fmla="*/ 719263 w 1995690"/>
              <a:gd name="connsiteY28" fmla="*/ 1183341 h 1281952"/>
              <a:gd name="connsiteX29" fmla="*/ 755122 w 1995690"/>
              <a:gd name="connsiteY29" fmla="*/ 1201270 h 1281952"/>
              <a:gd name="connsiteX30" fmla="*/ 808910 w 1995690"/>
              <a:gd name="connsiteY30" fmla="*/ 1237129 h 1281952"/>
              <a:gd name="connsiteX31" fmla="*/ 835804 w 1995690"/>
              <a:gd name="connsiteY31" fmla="*/ 1255058 h 1281952"/>
              <a:gd name="connsiteX32" fmla="*/ 862698 w 1995690"/>
              <a:gd name="connsiteY32" fmla="*/ 1272988 h 1281952"/>
              <a:gd name="connsiteX33" fmla="*/ 889592 w 1995690"/>
              <a:gd name="connsiteY33" fmla="*/ 1281952 h 1281952"/>
              <a:gd name="connsiteX34" fmla="*/ 997169 w 1995690"/>
              <a:gd name="connsiteY34" fmla="*/ 1272988 h 1281952"/>
              <a:gd name="connsiteX35" fmla="*/ 1024063 w 1995690"/>
              <a:gd name="connsiteY35" fmla="*/ 1255058 h 1281952"/>
              <a:gd name="connsiteX36" fmla="*/ 1077851 w 1995690"/>
              <a:gd name="connsiteY36" fmla="*/ 1237129 h 1281952"/>
              <a:gd name="connsiteX37" fmla="*/ 1104745 w 1995690"/>
              <a:gd name="connsiteY37" fmla="*/ 1219200 h 1281952"/>
              <a:gd name="connsiteX38" fmla="*/ 1122675 w 1995690"/>
              <a:gd name="connsiteY38" fmla="*/ 1201270 h 1281952"/>
              <a:gd name="connsiteX39" fmla="*/ 1149569 w 1995690"/>
              <a:gd name="connsiteY39" fmla="*/ 1192305 h 1281952"/>
              <a:gd name="connsiteX40" fmla="*/ 1212322 w 1995690"/>
              <a:gd name="connsiteY40" fmla="*/ 1147482 h 1281952"/>
              <a:gd name="connsiteX41" fmla="*/ 1257145 w 1995690"/>
              <a:gd name="connsiteY41" fmla="*/ 1111623 h 1281952"/>
              <a:gd name="connsiteX42" fmla="*/ 1310934 w 1995690"/>
              <a:gd name="connsiteY42" fmla="*/ 1093694 h 1281952"/>
              <a:gd name="connsiteX43" fmla="*/ 1364722 w 1995690"/>
              <a:gd name="connsiteY43" fmla="*/ 1075764 h 1281952"/>
              <a:gd name="connsiteX44" fmla="*/ 1391616 w 1995690"/>
              <a:gd name="connsiteY44" fmla="*/ 1066800 h 1281952"/>
              <a:gd name="connsiteX45" fmla="*/ 1427475 w 1995690"/>
              <a:gd name="connsiteY45" fmla="*/ 1057835 h 1281952"/>
              <a:gd name="connsiteX46" fmla="*/ 1499192 w 1995690"/>
              <a:gd name="connsiteY46" fmla="*/ 1030941 h 1281952"/>
              <a:gd name="connsiteX47" fmla="*/ 1579875 w 1995690"/>
              <a:gd name="connsiteY47" fmla="*/ 977152 h 1281952"/>
              <a:gd name="connsiteX48" fmla="*/ 1606769 w 1995690"/>
              <a:gd name="connsiteY48" fmla="*/ 959223 h 1281952"/>
              <a:gd name="connsiteX49" fmla="*/ 1633663 w 1995690"/>
              <a:gd name="connsiteY49" fmla="*/ 932329 h 1281952"/>
              <a:gd name="connsiteX50" fmla="*/ 1687451 w 1995690"/>
              <a:gd name="connsiteY50" fmla="*/ 896470 h 1281952"/>
              <a:gd name="connsiteX51" fmla="*/ 1723310 w 1995690"/>
              <a:gd name="connsiteY51" fmla="*/ 842682 h 1281952"/>
              <a:gd name="connsiteX52" fmla="*/ 1741239 w 1995690"/>
              <a:gd name="connsiteY52" fmla="*/ 824752 h 1281952"/>
              <a:gd name="connsiteX53" fmla="*/ 1777098 w 1995690"/>
              <a:gd name="connsiteY53" fmla="*/ 770964 h 1281952"/>
              <a:gd name="connsiteX54" fmla="*/ 1795028 w 1995690"/>
              <a:gd name="connsiteY54" fmla="*/ 753035 h 1281952"/>
              <a:gd name="connsiteX55" fmla="*/ 1830887 w 1995690"/>
              <a:gd name="connsiteY55" fmla="*/ 699247 h 1281952"/>
              <a:gd name="connsiteX56" fmla="*/ 1875710 w 1995690"/>
              <a:gd name="connsiteY56" fmla="*/ 690282 h 1281952"/>
              <a:gd name="connsiteX57" fmla="*/ 1929498 w 1995690"/>
              <a:gd name="connsiteY57" fmla="*/ 645458 h 1281952"/>
              <a:gd name="connsiteX58" fmla="*/ 1995690 w 1995690"/>
              <a:gd name="connsiteY58" fmla="*/ 556314 h 1281952"/>
              <a:gd name="connsiteX59" fmla="*/ 1979575 w 1995690"/>
              <a:gd name="connsiteY59" fmla="*/ 499823 h 1281952"/>
              <a:gd name="connsiteX60" fmla="*/ 1949133 w 1995690"/>
              <a:gd name="connsiteY60" fmla="*/ 470727 h 1281952"/>
              <a:gd name="connsiteX61" fmla="*/ 1902495 w 1995690"/>
              <a:gd name="connsiteY61" fmla="*/ 432668 h 1281952"/>
              <a:gd name="connsiteX62" fmla="*/ 1866581 w 1995690"/>
              <a:gd name="connsiteY62" fmla="*/ 402393 h 1281952"/>
              <a:gd name="connsiteX63" fmla="*/ 1848624 w 1995690"/>
              <a:gd name="connsiteY63" fmla="*/ 391907 h 1281952"/>
              <a:gd name="connsiteX64" fmla="*/ 1796625 w 1995690"/>
              <a:gd name="connsiteY64" fmla="*/ 364673 h 1281952"/>
              <a:gd name="connsiteX65" fmla="*/ 1750012 w 1995690"/>
              <a:gd name="connsiteY65" fmla="*/ 328474 h 1281952"/>
              <a:gd name="connsiteX66" fmla="*/ 1706922 w 1995690"/>
              <a:gd name="connsiteY66" fmla="*/ 294817 h 1281952"/>
              <a:gd name="connsiteX67" fmla="*/ 1674666 w 1995690"/>
              <a:gd name="connsiteY67" fmla="*/ 275027 h 1281952"/>
              <a:gd name="connsiteX68" fmla="*/ 1622720 w 1995690"/>
              <a:gd name="connsiteY68" fmla="*/ 232063 h 1281952"/>
              <a:gd name="connsiteX69" fmla="*/ 1592250 w 1995690"/>
              <a:gd name="connsiteY69" fmla="*/ 204830 h 1281952"/>
              <a:gd name="connsiteX70" fmla="*/ 1525950 w 1995690"/>
              <a:gd name="connsiteY70" fmla="*/ 165928 h 1281952"/>
              <a:gd name="connsiteX71" fmla="*/ 1466882 w 1995690"/>
              <a:gd name="connsiteY71" fmla="*/ 131591 h 1281952"/>
              <a:gd name="connsiteX72" fmla="*/ 1429263 w 1995690"/>
              <a:gd name="connsiteY72" fmla="*/ 122626 h 1281952"/>
              <a:gd name="connsiteX73" fmla="*/ 1386226 w 1995690"/>
              <a:gd name="connsiteY73" fmla="*/ 97594 h 1281952"/>
              <a:gd name="connsiteX74" fmla="*/ 1348607 w 1995690"/>
              <a:gd name="connsiteY74" fmla="*/ 90828 h 1281952"/>
              <a:gd name="connsiteX75" fmla="*/ 1273260 w 1995690"/>
              <a:gd name="connsiteY75" fmla="*/ 60213 h 1281952"/>
              <a:gd name="connsiteX76" fmla="*/ 1239216 w 1995690"/>
              <a:gd name="connsiteY76" fmla="*/ 51248 h 1281952"/>
              <a:gd name="connsiteX77" fmla="*/ 1212322 w 1995690"/>
              <a:gd name="connsiteY77" fmla="*/ 53788 h 1281952"/>
              <a:gd name="connsiteX78" fmla="*/ 1158534 w 1995690"/>
              <a:gd name="connsiteY78" fmla="*/ 44823 h 1281952"/>
              <a:gd name="connsiteX79" fmla="*/ 1050957 w 1995690"/>
              <a:gd name="connsiteY79" fmla="*/ 26894 h 1281952"/>
              <a:gd name="connsiteX80" fmla="*/ 907522 w 1995690"/>
              <a:gd name="connsiteY80" fmla="*/ 17929 h 1281952"/>
              <a:gd name="connsiteX81" fmla="*/ 790981 w 1995690"/>
              <a:gd name="connsiteY81" fmla="*/ 0 h 1281952"/>
              <a:gd name="connsiteX82" fmla="*/ 557898 w 1995690"/>
              <a:gd name="connsiteY82" fmla="*/ 8964 h 1281952"/>
              <a:gd name="connsiteX83" fmla="*/ 439542 w 1995690"/>
              <a:gd name="connsiteY83" fmla="*/ 54806 h 1281952"/>
              <a:gd name="connsiteX84" fmla="*/ 396479 w 1995690"/>
              <a:gd name="connsiteY84" fmla="*/ 86101 h 1281952"/>
              <a:gd name="connsiteX85" fmla="*/ 358833 w 1995690"/>
              <a:gd name="connsiteY85" fmla="*/ 100649 h 1281952"/>
              <a:gd name="connsiteX86" fmla="*/ 299600 w 1995690"/>
              <a:gd name="connsiteY86" fmla="*/ 131945 h 1281952"/>
              <a:gd name="connsiteX87" fmla="*/ 240367 w 1995690"/>
              <a:gd name="connsiteY87" fmla="*/ 166282 h 1281952"/>
              <a:gd name="connsiteX88" fmla="*/ 192024 w 1995690"/>
              <a:gd name="connsiteY88" fmla="*/ 193854 h 1281952"/>
              <a:gd name="connsiteX89" fmla="*/ 127592 w 1995690"/>
              <a:gd name="connsiteY89" fmla="*/ 98611 h 1281952"/>
              <a:gd name="connsiteX90" fmla="*/ 82769 w 1995690"/>
              <a:gd name="connsiteY90" fmla="*/ 134470 h 1281952"/>
              <a:gd name="connsiteX91" fmla="*/ 91734 w 1995690"/>
              <a:gd name="connsiteY91" fmla="*/ 143435 h 1281952"/>
              <a:gd name="connsiteX0" fmla="*/ 91734 w 1995690"/>
              <a:gd name="connsiteY0" fmla="*/ 143435 h 1281952"/>
              <a:gd name="connsiteX1" fmla="*/ 64839 w 1995690"/>
              <a:gd name="connsiteY1" fmla="*/ 161364 h 1281952"/>
              <a:gd name="connsiteX2" fmla="*/ 20016 w 1995690"/>
              <a:gd name="connsiteY2" fmla="*/ 197223 h 1281952"/>
              <a:gd name="connsiteX3" fmla="*/ 2087 w 1995690"/>
              <a:gd name="connsiteY3" fmla="*/ 251011 h 1281952"/>
              <a:gd name="connsiteX4" fmla="*/ 11051 w 1995690"/>
              <a:gd name="connsiteY4" fmla="*/ 331694 h 1281952"/>
              <a:gd name="connsiteX5" fmla="*/ 37945 w 1995690"/>
              <a:gd name="connsiteY5" fmla="*/ 385482 h 1281952"/>
              <a:gd name="connsiteX6" fmla="*/ 55875 w 1995690"/>
              <a:gd name="connsiteY6" fmla="*/ 439270 h 1281952"/>
              <a:gd name="connsiteX7" fmla="*/ 64839 w 1995690"/>
              <a:gd name="connsiteY7" fmla="*/ 466164 h 1281952"/>
              <a:gd name="connsiteX8" fmla="*/ 73804 w 1995690"/>
              <a:gd name="connsiteY8" fmla="*/ 493058 h 1281952"/>
              <a:gd name="connsiteX9" fmla="*/ 82769 w 1995690"/>
              <a:gd name="connsiteY9" fmla="*/ 528917 h 1281952"/>
              <a:gd name="connsiteX10" fmla="*/ 100698 w 1995690"/>
              <a:gd name="connsiteY10" fmla="*/ 582705 h 1281952"/>
              <a:gd name="connsiteX11" fmla="*/ 118628 w 1995690"/>
              <a:gd name="connsiteY11" fmla="*/ 636494 h 1281952"/>
              <a:gd name="connsiteX12" fmla="*/ 154487 w 1995690"/>
              <a:gd name="connsiteY12" fmla="*/ 690282 h 1281952"/>
              <a:gd name="connsiteX13" fmla="*/ 190345 w 1995690"/>
              <a:gd name="connsiteY13" fmla="*/ 744070 h 1281952"/>
              <a:gd name="connsiteX14" fmla="*/ 208275 w 1995690"/>
              <a:gd name="connsiteY14" fmla="*/ 762000 h 1281952"/>
              <a:gd name="connsiteX15" fmla="*/ 226204 w 1995690"/>
              <a:gd name="connsiteY15" fmla="*/ 788894 h 1281952"/>
              <a:gd name="connsiteX16" fmla="*/ 297922 w 1995690"/>
              <a:gd name="connsiteY16" fmla="*/ 860611 h 1281952"/>
              <a:gd name="connsiteX17" fmla="*/ 333781 w 1995690"/>
              <a:gd name="connsiteY17" fmla="*/ 896470 h 1281952"/>
              <a:gd name="connsiteX18" fmla="*/ 351710 w 1995690"/>
              <a:gd name="connsiteY18" fmla="*/ 914400 h 1281952"/>
              <a:gd name="connsiteX19" fmla="*/ 378604 w 1995690"/>
              <a:gd name="connsiteY19" fmla="*/ 932329 h 1281952"/>
              <a:gd name="connsiteX20" fmla="*/ 396534 w 1995690"/>
              <a:gd name="connsiteY20" fmla="*/ 959223 h 1281952"/>
              <a:gd name="connsiteX21" fmla="*/ 441357 w 1995690"/>
              <a:gd name="connsiteY21" fmla="*/ 995082 h 1281952"/>
              <a:gd name="connsiteX22" fmla="*/ 477216 w 1995690"/>
              <a:gd name="connsiteY22" fmla="*/ 1048870 h 1281952"/>
              <a:gd name="connsiteX23" fmla="*/ 531004 w 1995690"/>
              <a:gd name="connsiteY23" fmla="*/ 1084729 h 1281952"/>
              <a:gd name="connsiteX24" fmla="*/ 548934 w 1995690"/>
              <a:gd name="connsiteY24" fmla="*/ 1102658 h 1281952"/>
              <a:gd name="connsiteX25" fmla="*/ 575828 w 1995690"/>
              <a:gd name="connsiteY25" fmla="*/ 1111623 h 1281952"/>
              <a:gd name="connsiteX26" fmla="*/ 611687 w 1995690"/>
              <a:gd name="connsiteY26" fmla="*/ 1129552 h 1281952"/>
              <a:gd name="connsiteX27" fmla="*/ 665475 w 1995690"/>
              <a:gd name="connsiteY27" fmla="*/ 1147482 h 1281952"/>
              <a:gd name="connsiteX28" fmla="*/ 719263 w 1995690"/>
              <a:gd name="connsiteY28" fmla="*/ 1183341 h 1281952"/>
              <a:gd name="connsiteX29" fmla="*/ 755122 w 1995690"/>
              <a:gd name="connsiteY29" fmla="*/ 1201270 h 1281952"/>
              <a:gd name="connsiteX30" fmla="*/ 808910 w 1995690"/>
              <a:gd name="connsiteY30" fmla="*/ 1237129 h 1281952"/>
              <a:gd name="connsiteX31" fmla="*/ 835804 w 1995690"/>
              <a:gd name="connsiteY31" fmla="*/ 1255058 h 1281952"/>
              <a:gd name="connsiteX32" fmla="*/ 862698 w 1995690"/>
              <a:gd name="connsiteY32" fmla="*/ 1272988 h 1281952"/>
              <a:gd name="connsiteX33" fmla="*/ 889592 w 1995690"/>
              <a:gd name="connsiteY33" fmla="*/ 1281952 h 1281952"/>
              <a:gd name="connsiteX34" fmla="*/ 997169 w 1995690"/>
              <a:gd name="connsiteY34" fmla="*/ 1272988 h 1281952"/>
              <a:gd name="connsiteX35" fmla="*/ 1024063 w 1995690"/>
              <a:gd name="connsiteY35" fmla="*/ 1255058 h 1281952"/>
              <a:gd name="connsiteX36" fmla="*/ 1077851 w 1995690"/>
              <a:gd name="connsiteY36" fmla="*/ 1237129 h 1281952"/>
              <a:gd name="connsiteX37" fmla="*/ 1104745 w 1995690"/>
              <a:gd name="connsiteY37" fmla="*/ 1219200 h 1281952"/>
              <a:gd name="connsiteX38" fmla="*/ 1122675 w 1995690"/>
              <a:gd name="connsiteY38" fmla="*/ 1201270 h 1281952"/>
              <a:gd name="connsiteX39" fmla="*/ 1149569 w 1995690"/>
              <a:gd name="connsiteY39" fmla="*/ 1192305 h 1281952"/>
              <a:gd name="connsiteX40" fmla="*/ 1212322 w 1995690"/>
              <a:gd name="connsiteY40" fmla="*/ 1147482 h 1281952"/>
              <a:gd name="connsiteX41" fmla="*/ 1257145 w 1995690"/>
              <a:gd name="connsiteY41" fmla="*/ 1111623 h 1281952"/>
              <a:gd name="connsiteX42" fmla="*/ 1310934 w 1995690"/>
              <a:gd name="connsiteY42" fmla="*/ 1093694 h 1281952"/>
              <a:gd name="connsiteX43" fmla="*/ 1364722 w 1995690"/>
              <a:gd name="connsiteY43" fmla="*/ 1075764 h 1281952"/>
              <a:gd name="connsiteX44" fmla="*/ 1391616 w 1995690"/>
              <a:gd name="connsiteY44" fmla="*/ 1066800 h 1281952"/>
              <a:gd name="connsiteX45" fmla="*/ 1427475 w 1995690"/>
              <a:gd name="connsiteY45" fmla="*/ 1057835 h 1281952"/>
              <a:gd name="connsiteX46" fmla="*/ 1499192 w 1995690"/>
              <a:gd name="connsiteY46" fmla="*/ 1030941 h 1281952"/>
              <a:gd name="connsiteX47" fmla="*/ 1579875 w 1995690"/>
              <a:gd name="connsiteY47" fmla="*/ 977152 h 1281952"/>
              <a:gd name="connsiteX48" fmla="*/ 1606769 w 1995690"/>
              <a:gd name="connsiteY48" fmla="*/ 959223 h 1281952"/>
              <a:gd name="connsiteX49" fmla="*/ 1633663 w 1995690"/>
              <a:gd name="connsiteY49" fmla="*/ 932329 h 1281952"/>
              <a:gd name="connsiteX50" fmla="*/ 1687451 w 1995690"/>
              <a:gd name="connsiteY50" fmla="*/ 896470 h 1281952"/>
              <a:gd name="connsiteX51" fmla="*/ 1723310 w 1995690"/>
              <a:gd name="connsiteY51" fmla="*/ 842682 h 1281952"/>
              <a:gd name="connsiteX52" fmla="*/ 1741239 w 1995690"/>
              <a:gd name="connsiteY52" fmla="*/ 824752 h 1281952"/>
              <a:gd name="connsiteX53" fmla="*/ 1777098 w 1995690"/>
              <a:gd name="connsiteY53" fmla="*/ 770964 h 1281952"/>
              <a:gd name="connsiteX54" fmla="*/ 1795028 w 1995690"/>
              <a:gd name="connsiteY54" fmla="*/ 753035 h 1281952"/>
              <a:gd name="connsiteX55" fmla="*/ 1830887 w 1995690"/>
              <a:gd name="connsiteY55" fmla="*/ 699247 h 1281952"/>
              <a:gd name="connsiteX56" fmla="*/ 1875710 w 1995690"/>
              <a:gd name="connsiteY56" fmla="*/ 690282 h 1281952"/>
              <a:gd name="connsiteX57" fmla="*/ 1929498 w 1995690"/>
              <a:gd name="connsiteY57" fmla="*/ 645458 h 1281952"/>
              <a:gd name="connsiteX58" fmla="*/ 1995690 w 1995690"/>
              <a:gd name="connsiteY58" fmla="*/ 556314 h 1281952"/>
              <a:gd name="connsiteX59" fmla="*/ 1979575 w 1995690"/>
              <a:gd name="connsiteY59" fmla="*/ 499823 h 1281952"/>
              <a:gd name="connsiteX60" fmla="*/ 1949133 w 1995690"/>
              <a:gd name="connsiteY60" fmla="*/ 470727 h 1281952"/>
              <a:gd name="connsiteX61" fmla="*/ 1902495 w 1995690"/>
              <a:gd name="connsiteY61" fmla="*/ 432668 h 1281952"/>
              <a:gd name="connsiteX62" fmla="*/ 1866581 w 1995690"/>
              <a:gd name="connsiteY62" fmla="*/ 402393 h 1281952"/>
              <a:gd name="connsiteX63" fmla="*/ 1848624 w 1995690"/>
              <a:gd name="connsiteY63" fmla="*/ 391907 h 1281952"/>
              <a:gd name="connsiteX64" fmla="*/ 1796625 w 1995690"/>
              <a:gd name="connsiteY64" fmla="*/ 364673 h 1281952"/>
              <a:gd name="connsiteX65" fmla="*/ 1750012 w 1995690"/>
              <a:gd name="connsiteY65" fmla="*/ 328474 h 1281952"/>
              <a:gd name="connsiteX66" fmla="*/ 1706922 w 1995690"/>
              <a:gd name="connsiteY66" fmla="*/ 294817 h 1281952"/>
              <a:gd name="connsiteX67" fmla="*/ 1674666 w 1995690"/>
              <a:gd name="connsiteY67" fmla="*/ 275027 h 1281952"/>
              <a:gd name="connsiteX68" fmla="*/ 1622720 w 1995690"/>
              <a:gd name="connsiteY68" fmla="*/ 232063 h 1281952"/>
              <a:gd name="connsiteX69" fmla="*/ 1592250 w 1995690"/>
              <a:gd name="connsiteY69" fmla="*/ 204830 h 1281952"/>
              <a:gd name="connsiteX70" fmla="*/ 1525950 w 1995690"/>
              <a:gd name="connsiteY70" fmla="*/ 165928 h 1281952"/>
              <a:gd name="connsiteX71" fmla="*/ 1466882 w 1995690"/>
              <a:gd name="connsiteY71" fmla="*/ 131591 h 1281952"/>
              <a:gd name="connsiteX72" fmla="*/ 1429263 w 1995690"/>
              <a:gd name="connsiteY72" fmla="*/ 122626 h 1281952"/>
              <a:gd name="connsiteX73" fmla="*/ 1386226 w 1995690"/>
              <a:gd name="connsiteY73" fmla="*/ 97594 h 1281952"/>
              <a:gd name="connsiteX74" fmla="*/ 1348607 w 1995690"/>
              <a:gd name="connsiteY74" fmla="*/ 90828 h 1281952"/>
              <a:gd name="connsiteX75" fmla="*/ 1273260 w 1995690"/>
              <a:gd name="connsiteY75" fmla="*/ 60213 h 1281952"/>
              <a:gd name="connsiteX76" fmla="*/ 1239216 w 1995690"/>
              <a:gd name="connsiteY76" fmla="*/ 51248 h 1281952"/>
              <a:gd name="connsiteX77" fmla="*/ 1212322 w 1995690"/>
              <a:gd name="connsiteY77" fmla="*/ 53788 h 1281952"/>
              <a:gd name="connsiteX78" fmla="*/ 1158534 w 1995690"/>
              <a:gd name="connsiteY78" fmla="*/ 44823 h 1281952"/>
              <a:gd name="connsiteX79" fmla="*/ 1050957 w 1995690"/>
              <a:gd name="connsiteY79" fmla="*/ 26894 h 1281952"/>
              <a:gd name="connsiteX80" fmla="*/ 907522 w 1995690"/>
              <a:gd name="connsiteY80" fmla="*/ 17929 h 1281952"/>
              <a:gd name="connsiteX81" fmla="*/ 790981 w 1995690"/>
              <a:gd name="connsiteY81" fmla="*/ 0 h 1281952"/>
              <a:gd name="connsiteX82" fmla="*/ 557898 w 1995690"/>
              <a:gd name="connsiteY82" fmla="*/ 8964 h 1281952"/>
              <a:gd name="connsiteX83" fmla="*/ 439542 w 1995690"/>
              <a:gd name="connsiteY83" fmla="*/ 54806 h 1281952"/>
              <a:gd name="connsiteX84" fmla="*/ 396479 w 1995690"/>
              <a:gd name="connsiteY84" fmla="*/ 86101 h 1281952"/>
              <a:gd name="connsiteX85" fmla="*/ 358833 w 1995690"/>
              <a:gd name="connsiteY85" fmla="*/ 100649 h 1281952"/>
              <a:gd name="connsiteX86" fmla="*/ 299600 w 1995690"/>
              <a:gd name="connsiteY86" fmla="*/ 131945 h 1281952"/>
              <a:gd name="connsiteX87" fmla="*/ 240367 w 1995690"/>
              <a:gd name="connsiteY87" fmla="*/ 166282 h 1281952"/>
              <a:gd name="connsiteX88" fmla="*/ 192024 w 1995690"/>
              <a:gd name="connsiteY88" fmla="*/ 193854 h 1281952"/>
              <a:gd name="connsiteX89" fmla="*/ 175854 w 1995690"/>
              <a:gd name="connsiteY89" fmla="*/ 227010 h 1281952"/>
              <a:gd name="connsiteX90" fmla="*/ 82769 w 1995690"/>
              <a:gd name="connsiteY90" fmla="*/ 134470 h 1281952"/>
              <a:gd name="connsiteX91" fmla="*/ 91734 w 1995690"/>
              <a:gd name="connsiteY91" fmla="*/ 143435 h 1281952"/>
              <a:gd name="connsiteX0" fmla="*/ 91734 w 1995690"/>
              <a:gd name="connsiteY0" fmla="*/ 143435 h 1281952"/>
              <a:gd name="connsiteX1" fmla="*/ 64839 w 1995690"/>
              <a:gd name="connsiteY1" fmla="*/ 161364 h 1281952"/>
              <a:gd name="connsiteX2" fmla="*/ 20016 w 1995690"/>
              <a:gd name="connsiteY2" fmla="*/ 197223 h 1281952"/>
              <a:gd name="connsiteX3" fmla="*/ 2087 w 1995690"/>
              <a:gd name="connsiteY3" fmla="*/ 251011 h 1281952"/>
              <a:gd name="connsiteX4" fmla="*/ 11051 w 1995690"/>
              <a:gd name="connsiteY4" fmla="*/ 331694 h 1281952"/>
              <a:gd name="connsiteX5" fmla="*/ 37945 w 1995690"/>
              <a:gd name="connsiteY5" fmla="*/ 385482 h 1281952"/>
              <a:gd name="connsiteX6" fmla="*/ 55875 w 1995690"/>
              <a:gd name="connsiteY6" fmla="*/ 439270 h 1281952"/>
              <a:gd name="connsiteX7" fmla="*/ 64839 w 1995690"/>
              <a:gd name="connsiteY7" fmla="*/ 466164 h 1281952"/>
              <a:gd name="connsiteX8" fmla="*/ 73804 w 1995690"/>
              <a:gd name="connsiteY8" fmla="*/ 493058 h 1281952"/>
              <a:gd name="connsiteX9" fmla="*/ 82769 w 1995690"/>
              <a:gd name="connsiteY9" fmla="*/ 528917 h 1281952"/>
              <a:gd name="connsiteX10" fmla="*/ 100698 w 1995690"/>
              <a:gd name="connsiteY10" fmla="*/ 582705 h 1281952"/>
              <a:gd name="connsiteX11" fmla="*/ 118628 w 1995690"/>
              <a:gd name="connsiteY11" fmla="*/ 636494 h 1281952"/>
              <a:gd name="connsiteX12" fmla="*/ 154487 w 1995690"/>
              <a:gd name="connsiteY12" fmla="*/ 690282 h 1281952"/>
              <a:gd name="connsiteX13" fmla="*/ 190345 w 1995690"/>
              <a:gd name="connsiteY13" fmla="*/ 744070 h 1281952"/>
              <a:gd name="connsiteX14" fmla="*/ 208275 w 1995690"/>
              <a:gd name="connsiteY14" fmla="*/ 762000 h 1281952"/>
              <a:gd name="connsiteX15" fmla="*/ 226204 w 1995690"/>
              <a:gd name="connsiteY15" fmla="*/ 788894 h 1281952"/>
              <a:gd name="connsiteX16" fmla="*/ 297922 w 1995690"/>
              <a:gd name="connsiteY16" fmla="*/ 860611 h 1281952"/>
              <a:gd name="connsiteX17" fmla="*/ 333781 w 1995690"/>
              <a:gd name="connsiteY17" fmla="*/ 896470 h 1281952"/>
              <a:gd name="connsiteX18" fmla="*/ 351710 w 1995690"/>
              <a:gd name="connsiteY18" fmla="*/ 914400 h 1281952"/>
              <a:gd name="connsiteX19" fmla="*/ 378604 w 1995690"/>
              <a:gd name="connsiteY19" fmla="*/ 932329 h 1281952"/>
              <a:gd name="connsiteX20" fmla="*/ 396534 w 1995690"/>
              <a:gd name="connsiteY20" fmla="*/ 959223 h 1281952"/>
              <a:gd name="connsiteX21" fmla="*/ 441357 w 1995690"/>
              <a:gd name="connsiteY21" fmla="*/ 995082 h 1281952"/>
              <a:gd name="connsiteX22" fmla="*/ 477216 w 1995690"/>
              <a:gd name="connsiteY22" fmla="*/ 1048870 h 1281952"/>
              <a:gd name="connsiteX23" fmla="*/ 531004 w 1995690"/>
              <a:gd name="connsiteY23" fmla="*/ 1084729 h 1281952"/>
              <a:gd name="connsiteX24" fmla="*/ 548934 w 1995690"/>
              <a:gd name="connsiteY24" fmla="*/ 1102658 h 1281952"/>
              <a:gd name="connsiteX25" fmla="*/ 575828 w 1995690"/>
              <a:gd name="connsiteY25" fmla="*/ 1111623 h 1281952"/>
              <a:gd name="connsiteX26" fmla="*/ 611687 w 1995690"/>
              <a:gd name="connsiteY26" fmla="*/ 1129552 h 1281952"/>
              <a:gd name="connsiteX27" fmla="*/ 665475 w 1995690"/>
              <a:gd name="connsiteY27" fmla="*/ 1147482 h 1281952"/>
              <a:gd name="connsiteX28" fmla="*/ 719263 w 1995690"/>
              <a:gd name="connsiteY28" fmla="*/ 1183341 h 1281952"/>
              <a:gd name="connsiteX29" fmla="*/ 755122 w 1995690"/>
              <a:gd name="connsiteY29" fmla="*/ 1201270 h 1281952"/>
              <a:gd name="connsiteX30" fmla="*/ 808910 w 1995690"/>
              <a:gd name="connsiteY30" fmla="*/ 1237129 h 1281952"/>
              <a:gd name="connsiteX31" fmla="*/ 835804 w 1995690"/>
              <a:gd name="connsiteY31" fmla="*/ 1255058 h 1281952"/>
              <a:gd name="connsiteX32" fmla="*/ 862698 w 1995690"/>
              <a:gd name="connsiteY32" fmla="*/ 1272988 h 1281952"/>
              <a:gd name="connsiteX33" fmla="*/ 889592 w 1995690"/>
              <a:gd name="connsiteY33" fmla="*/ 1281952 h 1281952"/>
              <a:gd name="connsiteX34" fmla="*/ 997169 w 1995690"/>
              <a:gd name="connsiteY34" fmla="*/ 1272988 h 1281952"/>
              <a:gd name="connsiteX35" fmla="*/ 1024063 w 1995690"/>
              <a:gd name="connsiteY35" fmla="*/ 1255058 h 1281952"/>
              <a:gd name="connsiteX36" fmla="*/ 1077851 w 1995690"/>
              <a:gd name="connsiteY36" fmla="*/ 1237129 h 1281952"/>
              <a:gd name="connsiteX37" fmla="*/ 1104745 w 1995690"/>
              <a:gd name="connsiteY37" fmla="*/ 1219200 h 1281952"/>
              <a:gd name="connsiteX38" fmla="*/ 1122675 w 1995690"/>
              <a:gd name="connsiteY38" fmla="*/ 1201270 h 1281952"/>
              <a:gd name="connsiteX39" fmla="*/ 1149569 w 1995690"/>
              <a:gd name="connsiteY39" fmla="*/ 1192305 h 1281952"/>
              <a:gd name="connsiteX40" fmla="*/ 1212322 w 1995690"/>
              <a:gd name="connsiteY40" fmla="*/ 1147482 h 1281952"/>
              <a:gd name="connsiteX41" fmla="*/ 1257145 w 1995690"/>
              <a:gd name="connsiteY41" fmla="*/ 1111623 h 1281952"/>
              <a:gd name="connsiteX42" fmla="*/ 1310934 w 1995690"/>
              <a:gd name="connsiteY42" fmla="*/ 1093694 h 1281952"/>
              <a:gd name="connsiteX43" fmla="*/ 1364722 w 1995690"/>
              <a:gd name="connsiteY43" fmla="*/ 1075764 h 1281952"/>
              <a:gd name="connsiteX44" fmla="*/ 1391616 w 1995690"/>
              <a:gd name="connsiteY44" fmla="*/ 1066800 h 1281952"/>
              <a:gd name="connsiteX45" fmla="*/ 1427475 w 1995690"/>
              <a:gd name="connsiteY45" fmla="*/ 1057835 h 1281952"/>
              <a:gd name="connsiteX46" fmla="*/ 1499192 w 1995690"/>
              <a:gd name="connsiteY46" fmla="*/ 1030941 h 1281952"/>
              <a:gd name="connsiteX47" fmla="*/ 1579875 w 1995690"/>
              <a:gd name="connsiteY47" fmla="*/ 977152 h 1281952"/>
              <a:gd name="connsiteX48" fmla="*/ 1606769 w 1995690"/>
              <a:gd name="connsiteY48" fmla="*/ 959223 h 1281952"/>
              <a:gd name="connsiteX49" fmla="*/ 1633663 w 1995690"/>
              <a:gd name="connsiteY49" fmla="*/ 932329 h 1281952"/>
              <a:gd name="connsiteX50" fmla="*/ 1687451 w 1995690"/>
              <a:gd name="connsiteY50" fmla="*/ 896470 h 1281952"/>
              <a:gd name="connsiteX51" fmla="*/ 1723310 w 1995690"/>
              <a:gd name="connsiteY51" fmla="*/ 842682 h 1281952"/>
              <a:gd name="connsiteX52" fmla="*/ 1741239 w 1995690"/>
              <a:gd name="connsiteY52" fmla="*/ 824752 h 1281952"/>
              <a:gd name="connsiteX53" fmla="*/ 1777098 w 1995690"/>
              <a:gd name="connsiteY53" fmla="*/ 770964 h 1281952"/>
              <a:gd name="connsiteX54" fmla="*/ 1795028 w 1995690"/>
              <a:gd name="connsiteY54" fmla="*/ 753035 h 1281952"/>
              <a:gd name="connsiteX55" fmla="*/ 1830887 w 1995690"/>
              <a:gd name="connsiteY55" fmla="*/ 699247 h 1281952"/>
              <a:gd name="connsiteX56" fmla="*/ 1875710 w 1995690"/>
              <a:gd name="connsiteY56" fmla="*/ 690282 h 1281952"/>
              <a:gd name="connsiteX57" fmla="*/ 1929498 w 1995690"/>
              <a:gd name="connsiteY57" fmla="*/ 645458 h 1281952"/>
              <a:gd name="connsiteX58" fmla="*/ 1995690 w 1995690"/>
              <a:gd name="connsiteY58" fmla="*/ 556314 h 1281952"/>
              <a:gd name="connsiteX59" fmla="*/ 1979575 w 1995690"/>
              <a:gd name="connsiteY59" fmla="*/ 499823 h 1281952"/>
              <a:gd name="connsiteX60" fmla="*/ 1949133 w 1995690"/>
              <a:gd name="connsiteY60" fmla="*/ 470727 h 1281952"/>
              <a:gd name="connsiteX61" fmla="*/ 1902495 w 1995690"/>
              <a:gd name="connsiteY61" fmla="*/ 432668 h 1281952"/>
              <a:gd name="connsiteX62" fmla="*/ 1866581 w 1995690"/>
              <a:gd name="connsiteY62" fmla="*/ 402393 h 1281952"/>
              <a:gd name="connsiteX63" fmla="*/ 1848624 w 1995690"/>
              <a:gd name="connsiteY63" fmla="*/ 391907 h 1281952"/>
              <a:gd name="connsiteX64" fmla="*/ 1796625 w 1995690"/>
              <a:gd name="connsiteY64" fmla="*/ 364673 h 1281952"/>
              <a:gd name="connsiteX65" fmla="*/ 1750012 w 1995690"/>
              <a:gd name="connsiteY65" fmla="*/ 328474 h 1281952"/>
              <a:gd name="connsiteX66" fmla="*/ 1706922 w 1995690"/>
              <a:gd name="connsiteY66" fmla="*/ 294817 h 1281952"/>
              <a:gd name="connsiteX67" fmla="*/ 1674666 w 1995690"/>
              <a:gd name="connsiteY67" fmla="*/ 275027 h 1281952"/>
              <a:gd name="connsiteX68" fmla="*/ 1622720 w 1995690"/>
              <a:gd name="connsiteY68" fmla="*/ 232063 h 1281952"/>
              <a:gd name="connsiteX69" fmla="*/ 1592250 w 1995690"/>
              <a:gd name="connsiteY69" fmla="*/ 204830 h 1281952"/>
              <a:gd name="connsiteX70" fmla="*/ 1525950 w 1995690"/>
              <a:gd name="connsiteY70" fmla="*/ 165928 h 1281952"/>
              <a:gd name="connsiteX71" fmla="*/ 1466882 w 1995690"/>
              <a:gd name="connsiteY71" fmla="*/ 131591 h 1281952"/>
              <a:gd name="connsiteX72" fmla="*/ 1429263 w 1995690"/>
              <a:gd name="connsiteY72" fmla="*/ 122626 h 1281952"/>
              <a:gd name="connsiteX73" fmla="*/ 1386226 w 1995690"/>
              <a:gd name="connsiteY73" fmla="*/ 97594 h 1281952"/>
              <a:gd name="connsiteX74" fmla="*/ 1348607 w 1995690"/>
              <a:gd name="connsiteY74" fmla="*/ 90828 h 1281952"/>
              <a:gd name="connsiteX75" fmla="*/ 1273260 w 1995690"/>
              <a:gd name="connsiteY75" fmla="*/ 60213 h 1281952"/>
              <a:gd name="connsiteX76" fmla="*/ 1239216 w 1995690"/>
              <a:gd name="connsiteY76" fmla="*/ 51248 h 1281952"/>
              <a:gd name="connsiteX77" fmla="*/ 1212322 w 1995690"/>
              <a:gd name="connsiteY77" fmla="*/ 53788 h 1281952"/>
              <a:gd name="connsiteX78" fmla="*/ 1158534 w 1995690"/>
              <a:gd name="connsiteY78" fmla="*/ 44823 h 1281952"/>
              <a:gd name="connsiteX79" fmla="*/ 1050957 w 1995690"/>
              <a:gd name="connsiteY79" fmla="*/ 26894 h 1281952"/>
              <a:gd name="connsiteX80" fmla="*/ 907522 w 1995690"/>
              <a:gd name="connsiteY80" fmla="*/ 17929 h 1281952"/>
              <a:gd name="connsiteX81" fmla="*/ 790981 w 1995690"/>
              <a:gd name="connsiteY81" fmla="*/ 0 h 1281952"/>
              <a:gd name="connsiteX82" fmla="*/ 557898 w 1995690"/>
              <a:gd name="connsiteY82" fmla="*/ 8964 h 1281952"/>
              <a:gd name="connsiteX83" fmla="*/ 439542 w 1995690"/>
              <a:gd name="connsiteY83" fmla="*/ 54806 h 1281952"/>
              <a:gd name="connsiteX84" fmla="*/ 396479 w 1995690"/>
              <a:gd name="connsiteY84" fmla="*/ 86101 h 1281952"/>
              <a:gd name="connsiteX85" fmla="*/ 358833 w 1995690"/>
              <a:gd name="connsiteY85" fmla="*/ 100649 h 1281952"/>
              <a:gd name="connsiteX86" fmla="*/ 299600 w 1995690"/>
              <a:gd name="connsiteY86" fmla="*/ 131945 h 1281952"/>
              <a:gd name="connsiteX87" fmla="*/ 240367 w 1995690"/>
              <a:gd name="connsiteY87" fmla="*/ 166282 h 1281952"/>
              <a:gd name="connsiteX88" fmla="*/ 217048 w 1995690"/>
              <a:gd name="connsiteY88" fmla="*/ 184549 h 1281952"/>
              <a:gd name="connsiteX89" fmla="*/ 175854 w 1995690"/>
              <a:gd name="connsiteY89" fmla="*/ 227010 h 1281952"/>
              <a:gd name="connsiteX90" fmla="*/ 82769 w 1995690"/>
              <a:gd name="connsiteY90" fmla="*/ 134470 h 1281952"/>
              <a:gd name="connsiteX91" fmla="*/ 91734 w 1995690"/>
              <a:gd name="connsiteY91" fmla="*/ 143435 h 1281952"/>
              <a:gd name="connsiteX0" fmla="*/ 91734 w 1995690"/>
              <a:gd name="connsiteY0" fmla="*/ 143435 h 1281952"/>
              <a:gd name="connsiteX1" fmla="*/ 64839 w 1995690"/>
              <a:gd name="connsiteY1" fmla="*/ 161364 h 1281952"/>
              <a:gd name="connsiteX2" fmla="*/ 20016 w 1995690"/>
              <a:gd name="connsiteY2" fmla="*/ 197223 h 1281952"/>
              <a:gd name="connsiteX3" fmla="*/ 2087 w 1995690"/>
              <a:gd name="connsiteY3" fmla="*/ 251011 h 1281952"/>
              <a:gd name="connsiteX4" fmla="*/ 11051 w 1995690"/>
              <a:gd name="connsiteY4" fmla="*/ 331694 h 1281952"/>
              <a:gd name="connsiteX5" fmla="*/ 37945 w 1995690"/>
              <a:gd name="connsiteY5" fmla="*/ 385482 h 1281952"/>
              <a:gd name="connsiteX6" fmla="*/ 55875 w 1995690"/>
              <a:gd name="connsiteY6" fmla="*/ 439270 h 1281952"/>
              <a:gd name="connsiteX7" fmla="*/ 64839 w 1995690"/>
              <a:gd name="connsiteY7" fmla="*/ 466164 h 1281952"/>
              <a:gd name="connsiteX8" fmla="*/ 73804 w 1995690"/>
              <a:gd name="connsiteY8" fmla="*/ 493058 h 1281952"/>
              <a:gd name="connsiteX9" fmla="*/ 82769 w 1995690"/>
              <a:gd name="connsiteY9" fmla="*/ 528917 h 1281952"/>
              <a:gd name="connsiteX10" fmla="*/ 100698 w 1995690"/>
              <a:gd name="connsiteY10" fmla="*/ 582705 h 1281952"/>
              <a:gd name="connsiteX11" fmla="*/ 118628 w 1995690"/>
              <a:gd name="connsiteY11" fmla="*/ 636494 h 1281952"/>
              <a:gd name="connsiteX12" fmla="*/ 154487 w 1995690"/>
              <a:gd name="connsiteY12" fmla="*/ 690282 h 1281952"/>
              <a:gd name="connsiteX13" fmla="*/ 190345 w 1995690"/>
              <a:gd name="connsiteY13" fmla="*/ 744070 h 1281952"/>
              <a:gd name="connsiteX14" fmla="*/ 208275 w 1995690"/>
              <a:gd name="connsiteY14" fmla="*/ 762000 h 1281952"/>
              <a:gd name="connsiteX15" fmla="*/ 226204 w 1995690"/>
              <a:gd name="connsiteY15" fmla="*/ 788894 h 1281952"/>
              <a:gd name="connsiteX16" fmla="*/ 297922 w 1995690"/>
              <a:gd name="connsiteY16" fmla="*/ 860611 h 1281952"/>
              <a:gd name="connsiteX17" fmla="*/ 333781 w 1995690"/>
              <a:gd name="connsiteY17" fmla="*/ 896470 h 1281952"/>
              <a:gd name="connsiteX18" fmla="*/ 351710 w 1995690"/>
              <a:gd name="connsiteY18" fmla="*/ 914400 h 1281952"/>
              <a:gd name="connsiteX19" fmla="*/ 378604 w 1995690"/>
              <a:gd name="connsiteY19" fmla="*/ 932329 h 1281952"/>
              <a:gd name="connsiteX20" fmla="*/ 396534 w 1995690"/>
              <a:gd name="connsiteY20" fmla="*/ 959223 h 1281952"/>
              <a:gd name="connsiteX21" fmla="*/ 441357 w 1995690"/>
              <a:gd name="connsiteY21" fmla="*/ 995082 h 1281952"/>
              <a:gd name="connsiteX22" fmla="*/ 477216 w 1995690"/>
              <a:gd name="connsiteY22" fmla="*/ 1048870 h 1281952"/>
              <a:gd name="connsiteX23" fmla="*/ 531004 w 1995690"/>
              <a:gd name="connsiteY23" fmla="*/ 1084729 h 1281952"/>
              <a:gd name="connsiteX24" fmla="*/ 548934 w 1995690"/>
              <a:gd name="connsiteY24" fmla="*/ 1102658 h 1281952"/>
              <a:gd name="connsiteX25" fmla="*/ 575828 w 1995690"/>
              <a:gd name="connsiteY25" fmla="*/ 1111623 h 1281952"/>
              <a:gd name="connsiteX26" fmla="*/ 611687 w 1995690"/>
              <a:gd name="connsiteY26" fmla="*/ 1129552 h 1281952"/>
              <a:gd name="connsiteX27" fmla="*/ 665475 w 1995690"/>
              <a:gd name="connsiteY27" fmla="*/ 1147482 h 1281952"/>
              <a:gd name="connsiteX28" fmla="*/ 719263 w 1995690"/>
              <a:gd name="connsiteY28" fmla="*/ 1183341 h 1281952"/>
              <a:gd name="connsiteX29" fmla="*/ 755122 w 1995690"/>
              <a:gd name="connsiteY29" fmla="*/ 1201270 h 1281952"/>
              <a:gd name="connsiteX30" fmla="*/ 808910 w 1995690"/>
              <a:gd name="connsiteY30" fmla="*/ 1237129 h 1281952"/>
              <a:gd name="connsiteX31" fmla="*/ 835804 w 1995690"/>
              <a:gd name="connsiteY31" fmla="*/ 1255058 h 1281952"/>
              <a:gd name="connsiteX32" fmla="*/ 862698 w 1995690"/>
              <a:gd name="connsiteY32" fmla="*/ 1272988 h 1281952"/>
              <a:gd name="connsiteX33" fmla="*/ 889592 w 1995690"/>
              <a:gd name="connsiteY33" fmla="*/ 1281952 h 1281952"/>
              <a:gd name="connsiteX34" fmla="*/ 997169 w 1995690"/>
              <a:gd name="connsiteY34" fmla="*/ 1272988 h 1281952"/>
              <a:gd name="connsiteX35" fmla="*/ 1024063 w 1995690"/>
              <a:gd name="connsiteY35" fmla="*/ 1255058 h 1281952"/>
              <a:gd name="connsiteX36" fmla="*/ 1077851 w 1995690"/>
              <a:gd name="connsiteY36" fmla="*/ 1237129 h 1281952"/>
              <a:gd name="connsiteX37" fmla="*/ 1104745 w 1995690"/>
              <a:gd name="connsiteY37" fmla="*/ 1219200 h 1281952"/>
              <a:gd name="connsiteX38" fmla="*/ 1122675 w 1995690"/>
              <a:gd name="connsiteY38" fmla="*/ 1201270 h 1281952"/>
              <a:gd name="connsiteX39" fmla="*/ 1149569 w 1995690"/>
              <a:gd name="connsiteY39" fmla="*/ 1192305 h 1281952"/>
              <a:gd name="connsiteX40" fmla="*/ 1212322 w 1995690"/>
              <a:gd name="connsiteY40" fmla="*/ 1147482 h 1281952"/>
              <a:gd name="connsiteX41" fmla="*/ 1257145 w 1995690"/>
              <a:gd name="connsiteY41" fmla="*/ 1111623 h 1281952"/>
              <a:gd name="connsiteX42" fmla="*/ 1310934 w 1995690"/>
              <a:gd name="connsiteY42" fmla="*/ 1093694 h 1281952"/>
              <a:gd name="connsiteX43" fmla="*/ 1364722 w 1995690"/>
              <a:gd name="connsiteY43" fmla="*/ 1075764 h 1281952"/>
              <a:gd name="connsiteX44" fmla="*/ 1391616 w 1995690"/>
              <a:gd name="connsiteY44" fmla="*/ 1066800 h 1281952"/>
              <a:gd name="connsiteX45" fmla="*/ 1427475 w 1995690"/>
              <a:gd name="connsiteY45" fmla="*/ 1057835 h 1281952"/>
              <a:gd name="connsiteX46" fmla="*/ 1499192 w 1995690"/>
              <a:gd name="connsiteY46" fmla="*/ 1030941 h 1281952"/>
              <a:gd name="connsiteX47" fmla="*/ 1579875 w 1995690"/>
              <a:gd name="connsiteY47" fmla="*/ 977152 h 1281952"/>
              <a:gd name="connsiteX48" fmla="*/ 1606769 w 1995690"/>
              <a:gd name="connsiteY48" fmla="*/ 959223 h 1281952"/>
              <a:gd name="connsiteX49" fmla="*/ 1633663 w 1995690"/>
              <a:gd name="connsiteY49" fmla="*/ 932329 h 1281952"/>
              <a:gd name="connsiteX50" fmla="*/ 1687451 w 1995690"/>
              <a:gd name="connsiteY50" fmla="*/ 896470 h 1281952"/>
              <a:gd name="connsiteX51" fmla="*/ 1723310 w 1995690"/>
              <a:gd name="connsiteY51" fmla="*/ 842682 h 1281952"/>
              <a:gd name="connsiteX52" fmla="*/ 1741239 w 1995690"/>
              <a:gd name="connsiteY52" fmla="*/ 824752 h 1281952"/>
              <a:gd name="connsiteX53" fmla="*/ 1777098 w 1995690"/>
              <a:gd name="connsiteY53" fmla="*/ 770964 h 1281952"/>
              <a:gd name="connsiteX54" fmla="*/ 1795028 w 1995690"/>
              <a:gd name="connsiteY54" fmla="*/ 753035 h 1281952"/>
              <a:gd name="connsiteX55" fmla="*/ 1830887 w 1995690"/>
              <a:gd name="connsiteY55" fmla="*/ 699247 h 1281952"/>
              <a:gd name="connsiteX56" fmla="*/ 1875710 w 1995690"/>
              <a:gd name="connsiteY56" fmla="*/ 690282 h 1281952"/>
              <a:gd name="connsiteX57" fmla="*/ 1929498 w 1995690"/>
              <a:gd name="connsiteY57" fmla="*/ 645458 h 1281952"/>
              <a:gd name="connsiteX58" fmla="*/ 1995690 w 1995690"/>
              <a:gd name="connsiteY58" fmla="*/ 556314 h 1281952"/>
              <a:gd name="connsiteX59" fmla="*/ 1979575 w 1995690"/>
              <a:gd name="connsiteY59" fmla="*/ 499823 h 1281952"/>
              <a:gd name="connsiteX60" fmla="*/ 1949133 w 1995690"/>
              <a:gd name="connsiteY60" fmla="*/ 470727 h 1281952"/>
              <a:gd name="connsiteX61" fmla="*/ 1902495 w 1995690"/>
              <a:gd name="connsiteY61" fmla="*/ 432668 h 1281952"/>
              <a:gd name="connsiteX62" fmla="*/ 1866581 w 1995690"/>
              <a:gd name="connsiteY62" fmla="*/ 402393 h 1281952"/>
              <a:gd name="connsiteX63" fmla="*/ 1848624 w 1995690"/>
              <a:gd name="connsiteY63" fmla="*/ 391907 h 1281952"/>
              <a:gd name="connsiteX64" fmla="*/ 1796625 w 1995690"/>
              <a:gd name="connsiteY64" fmla="*/ 364673 h 1281952"/>
              <a:gd name="connsiteX65" fmla="*/ 1750012 w 1995690"/>
              <a:gd name="connsiteY65" fmla="*/ 328474 h 1281952"/>
              <a:gd name="connsiteX66" fmla="*/ 1706922 w 1995690"/>
              <a:gd name="connsiteY66" fmla="*/ 294817 h 1281952"/>
              <a:gd name="connsiteX67" fmla="*/ 1674666 w 1995690"/>
              <a:gd name="connsiteY67" fmla="*/ 275027 h 1281952"/>
              <a:gd name="connsiteX68" fmla="*/ 1622720 w 1995690"/>
              <a:gd name="connsiteY68" fmla="*/ 232063 h 1281952"/>
              <a:gd name="connsiteX69" fmla="*/ 1592250 w 1995690"/>
              <a:gd name="connsiteY69" fmla="*/ 204830 h 1281952"/>
              <a:gd name="connsiteX70" fmla="*/ 1525950 w 1995690"/>
              <a:gd name="connsiteY70" fmla="*/ 165928 h 1281952"/>
              <a:gd name="connsiteX71" fmla="*/ 1466882 w 1995690"/>
              <a:gd name="connsiteY71" fmla="*/ 131591 h 1281952"/>
              <a:gd name="connsiteX72" fmla="*/ 1429263 w 1995690"/>
              <a:gd name="connsiteY72" fmla="*/ 122626 h 1281952"/>
              <a:gd name="connsiteX73" fmla="*/ 1386226 w 1995690"/>
              <a:gd name="connsiteY73" fmla="*/ 97594 h 1281952"/>
              <a:gd name="connsiteX74" fmla="*/ 1348607 w 1995690"/>
              <a:gd name="connsiteY74" fmla="*/ 90828 h 1281952"/>
              <a:gd name="connsiteX75" fmla="*/ 1273260 w 1995690"/>
              <a:gd name="connsiteY75" fmla="*/ 60213 h 1281952"/>
              <a:gd name="connsiteX76" fmla="*/ 1239216 w 1995690"/>
              <a:gd name="connsiteY76" fmla="*/ 51248 h 1281952"/>
              <a:gd name="connsiteX77" fmla="*/ 1212322 w 1995690"/>
              <a:gd name="connsiteY77" fmla="*/ 53788 h 1281952"/>
              <a:gd name="connsiteX78" fmla="*/ 1158534 w 1995690"/>
              <a:gd name="connsiteY78" fmla="*/ 44823 h 1281952"/>
              <a:gd name="connsiteX79" fmla="*/ 1050957 w 1995690"/>
              <a:gd name="connsiteY79" fmla="*/ 26894 h 1281952"/>
              <a:gd name="connsiteX80" fmla="*/ 907522 w 1995690"/>
              <a:gd name="connsiteY80" fmla="*/ 17929 h 1281952"/>
              <a:gd name="connsiteX81" fmla="*/ 790981 w 1995690"/>
              <a:gd name="connsiteY81" fmla="*/ 0 h 1281952"/>
              <a:gd name="connsiteX82" fmla="*/ 557898 w 1995690"/>
              <a:gd name="connsiteY82" fmla="*/ 8964 h 1281952"/>
              <a:gd name="connsiteX83" fmla="*/ 439542 w 1995690"/>
              <a:gd name="connsiteY83" fmla="*/ 54806 h 1281952"/>
              <a:gd name="connsiteX84" fmla="*/ 396479 w 1995690"/>
              <a:gd name="connsiteY84" fmla="*/ 86101 h 1281952"/>
              <a:gd name="connsiteX85" fmla="*/ 358833 w 1995690"/>
              <a:gd name="connsiteY85" fmla="*/ 100649 h 1281952"/>
              <a:gd name="connsiteX86" fmla="*/ 299600 w 1995690"/>
              <a:gd name="connsiteY86" fmla="*/ 131945 h 1281952"/>
              <a:gd name="connsiteX87" fmla="*/ 265392 w 1995690"/>
              <a:gd name="connsiteY87" fmla="*/ 158839 h 1281952"/>
              <a:gd name="connsiteX88" fmla="*/ 217048 w 1995690"/>
              <a:gd name="connsiteY88" fmla="*/ 184549 h 1281952"/>
              <a:gd name="connsiteX89" fmla="*/ 175854 w 1995690"/>
              <a:gd name="connsiteY89" fmla="*/ 227010 h 1281952"/>
              <a:gd name="connsiteX90" fmla="*/ 82769 w 1995690"/>
              <a:gd name="connsiteY90" fmla="*/ 134470 h 1281952"/>
              <a:gd name="connsiteX91" fmla="*/ 91734 w 1995690"/>
              <a:gd name="connsiteY91" fmla="*/ 143435 h 1281952"/>
              <a:gd name="connsiteX0" fmla="*/ 91734 w 1995690"/>
              <a:gd name="connsiteY0" fmla="*/ 143435 h 1281952"/>
              <a:gd name="connsiteX1" fmla="*/ 64839 w 1995690"/>
              <a:gd name="connsiteY1" fmla="*/ 161364 h 1281952"/>
              <a:gd name="connsiteX2" fmla="*/ 20016 w 1995690"/>
              <a:gd name="connsiteY2" fmla="*/ 197223 h 1281952"/>
              <a:gd name="connsiteX3" fmla="*/ 2087 w 1995690"/>
              <a:gd name="connsiteY3" fmla="*/ 251011 h 1281952"/>
              <a:gd name="connsiteX4" fmla="*/ 11051 w 1995690"/>
              <a:gd name="connsiteY4" fmla="*/ 331694 h 1281952"/>
              <a:gd name="connsiteX5" fmla="*/ 37945 w 1995690"/>
              <a:gd name="connsiteY5" fmla="*/ 385482 h 1281952"/>
              <a:gd name="connsiteX6" fmla="*/ 55875 w 1995690"/>
              <a:gd name="connsiteY6" fmla="*/ 439270 h 1281952"/>
              <a:gd name="connsiteX7" fmla="*/ 64839 w 1995690"/>
              <a:gd name="connsiteY7" fmla="*/ 466164 h 1281952"/>
              <a:gd name="connsiteX8" fmla="*/ 73804 w 1995690"/>
              <a:gd name="connsiteY8" fmla="*/ 493058 h 1281952"/>
              <a:gd name="connsiteX9" fmla="*/ 82769 w 1995690"/>
              <a:gd name="connsiteY9" fmla="*/ 528917 h 1281952"/>
              <a:gd name="connsiteX10" fmla="*/ 100698 w 1995690"/>
              <a:gd name="connsiteY10" fmla="*/ 582705 h 1281952"/>
              <a:gd name="connsiteX11" fmla="*/ 118628 w 1995690"/>
              <a:gd name="connsiteY11" fmla="*/ 636494 h 1281952"/>
              <a:gd name="connsiteX12" fmla="*/ 154487 w 1995690"/>
              <a:gd name="connsiteY12" fmla="*/ 690282 h 1281952"/>
              <a:gd name="connsiteX13" fmla="*/ 190345 w 1995690"/>
              <a:gd name="connsiteY13" fmla="*/ 744070 h 1281952"/>
              <a:gd name="connsiteX14" fmla="*/ 208275 w 1995690"/>
              <a:gd name="connsiteY14" fmla="*/ 762000 h 1281952"/>
              <a:gd name="connsiteX15" fmla="*/ 226204 w 1995690"/>
              <a:gd name="connsiteY15" fmla="*/ 788894 h 1281952"/>
              <a:gd name="connsiteX16" fmla="*/ 297922 w 1995690"/>
              <a:gd name="connsiteY16" fmla="*/ 860611 h 1281952"/>
              <a:gd name="connsiteX17" fmla="*/ 333781 w 1995690"/>
              <a:gd name="connsiteY17" fmla="*/ 896470 h 1281952"/>
              <a:gd name="connsiteX18" fmla="*/ 351710 w 1995690"/>
              <a:gd name="connsiteY18" fmla="*/ 914400 h 1281952"/>
              <a:gd name="connsiteX19" fmla="*/ 378604 w 1995690"/>
              <a:gd name="connsiteY19" fmla="*/ 932329 h 1281952"/>
              <a:gd name="connsiteX20" fmla="*/ 396534 w 1995690"/>
              <a:gd name="connsiteY20" fmla="*/ 959223 h 1281952"/>
              <a:gd name="connsiteX21" fmla="*/ 441357 w 1995690"/>
              <a:gd name="connsiteY21" fmla="*/ 995082 h 1281952"/>
              <a:gd name="connsiteX22" fmla="*/ 477216 w 1995690"/>
              <a:gd name="connsiteY22" fmla="*/ 1048870 h 1281952"/>
              <a:gd name="connsiteX23" fmla="*/ 531004 w 1995690"/>
              <a:gd name="connsiteY23" fmla="*/ 1084729 h 1281952"/>
              <a:gd name="connsiteX24" fmla="*/ 548934 w 1995690"/>
              <a:gd name="connsiteY24" fmla="*/ 1102658 h 1281952"/>
              <a:gd name="connsiteX25" fmla="*/ 575828 w 1995690"/>
              <a:gd name="connsiteY25" fmla="*/ 1111623 h 1281952"/>
              <a:gd name="connsiteX26" fmla="*/ 611687 w 1995690"/>
              <a:gd name="connsiteY26" fmla="*/ 1129552 h 1281952"/>
              <a:gd name="connsiteX27" fmla="*/ 665475 w 1995690"/>
              <a:gd name="connsiteY27" fmla="*/ 1147482 h 1281952"/>
              <a:gd name="connsiteX28" fmla="*/ 719263 w 1995690"/>
              <a:gd name="connsiteY28" fmla="*/ 1183341 h 1281952"/>
              <a:gd name="connsiteX29" fmla="*/ 755122 w 1995690"/>
              <a:gd name="connsiteY29" fmla="*/ 1201270 h 1281952"/>
              <a:gd name="connsiteX30" fmla="*/ 808910 w 1995690"/>
              <a:gd name="connsiteY30" fmla="*/ 1237129 h 1281952"/>
              <a:gd name="connsiteX31" fmla="*/ 835804 w 1995690"/>
              <a:gd name="connsiteY31" fmla="*/ 1255058 h 1281952"/>
              <a:gd name="connsiteX32" fmla="*/ 862698 w 1995690"/>
              <a:gd name="connsiteY32" fmla="*/ 1272988 h 1281952"/>
              <a:gd name="connsiteX33" fmla="*/ 889592 w 1995690"/>
              <a:gd name="connsiteY33" fmla="*/ 1281952 h 1281952"/>
              <a:gd name="connsiteX34" fmla="*/ 997169 w 1995690"/>
              <a:gd name="connsiteY34" fmla="*/ 1272988 h 1281952"/>
              <a:gd name="connsiteX35" fmla="*/ 1024063 w 1995690"/>
              <a:gd name="connsiteY35" fmla="*/ 1255058 h 1281952"/>
              <a:gd name="connsiteX36" fmla="*/ 1077851 w 1995690"/>
              <a:gd name="connsiteY36" fmla="*/ 1237129 h 1281952"/>
              <a:gd name="connsiteX37" fmla="*/ 1104745 w 1995690"/>
              <a:gd name="connsiteY37" fmla="*/ 1219200 h 1281952"/>
              <a:gd name="connsiteX38" fmla="*/ 1122675 w 1995690"/>
              <a:gd name="connsiteY38" fmla="*/ 1201270 h 1281952"/>
              <a:gd name="connsiteX39" fmla="*/ 1149569 w 1995690"/>
              <a:gd name="connsiteY39" fmla="*/ 1192305 h 1281952"/>
              <a:gd name="connsiteX40" fmla="*/ 1212322 w 1995690"/>
              <a:gd name="connsiteY40" fmla="*/ 1147482 h 1281952"/>
              <a:gd name="connsiteX41" fmla="*/ 1257145 w 1995690"/>
              <a:gd name="connsiteY41" fmla="*/ 1111623 h 1281952"/>
              <a:gd name="connsiteX42" fmla="*/ 1310934 w 1995690"/>
              <a:gd name="connsiteY42" fmla="*/ 1093694 h 1281952"/>
              <a:gd name="connsiteX43" fmla="*/ 1364722 w 1995690"/>
              <a:gd name="connsiteY43" fmla="*/ 1075764 h 1281952"/>
              <a:gd name="connsiteX44" fmla="*/ 1391616 w 1995690"/>
              <a:gd name="connsiteY44" fmla="*/ 1066800 h 1281952"/>
              <a:gd name="connsiteX45" fmla="*/ 1427475 w 1995690"/>
              <a:gd name="connsiteY45" fmla="*/ 1057835 h 1281952"/>
              <a:gd name="connsiteX46" fmla="*/ 1499192 w 1995690"/>
              <a:gd name="connsiteY46" fmla="*/ 1030941 h 1281952"/>
              <a:gd name="connsiteX47" fmla="*/ 1579875 w 1995690"/>
              <a:gd name="connsiteY47" fmla="*/ 977152 h 1281952"/>
              <a:gd name="connsiteX48" fmla="*/ 1606769 w 1995690"/>
              <a:gd name="connsiteY48" fmla="*/ 959223 h 1281952"/>
              <a:gd name="connsiteX49" fmla="*/ 1633663 w 1995690"/>
              <a:gd name="connsiteY49" fmla="*/ 932329 h 1281952"/>
              <a:gd name="connsiteX50" fmla="*/ 1687451 w 1995690"/>
              <a:gd name="connsiteY50" fmla="*/ 896470 h 1281952"/>
              <a:gd name="connsiteX51" fmla="*/ 1723310 w 1995690"/>
              <a:gd name="connsiteY51" fmla="*/ 842682 h 1281952"/>
              <a:gd name="connsiteX52" fmla="*/ 1741239 w 1995690"/>
              <a:gd name="connsiteY52" fmla="*/ 824752 h 1281952"/>
              <a:gd name="connsiteX53" fmla="*/ 1777098 w 1995690"/>
              <a:gd name="connsiteY53" fmla="*/ 770964 h 1281952"/>
              <a:gd name="connsiteX54" fmla="*/ 1795028 w 1995690"/>
              <a:gd name="connsiteY54" fmla="*/ 753035 h 1281952"/>
              <a:gd name="connsiteX55" fmla="*/ 1830887 w 1995690"/>
              <a:gd name="connsiteY55" fmla="*/ 699247 h 1281952"/>
              <a:gd name="connsiteX56" fmla="*/ 1875710 w 1995690"/>
              <a:gd name="connsiteY56" fmla="*/ 690282 h 1281952"/>
              <a:gd name="connsiteX57" fmla="*/ 1929498 w 1995690"/>
              <a:gd name="connsiteY57" fmla="*/ 645458 h 1281952"/>
              <a:gd name="connsiteX58" fmla="*/ 1995690 w 1995690"/>
              <a:gd name="connsiteY58" fmla="*/ 556314 h 1281952"/>
              <a:gd name="connsiteX59" fmla="*/ 1979575 w 1995690"/>
              <a:gd name="connsiteY59" fmla="*/ 499823 h 1281952"/>
              <a:gd name="connsiteX60" fmla="*/ 1949133 w 1995690"/>
              <a:gd name="connsiteY60" fmla="*/ 470727 h 1281952"/>
              <a:gd name="connsiteX61" fmla="*/ 1902495 w 1995690"/>
              <a:gd name="connsiteY61" fmla="*/ 432668 h 1281952"/>
              <a:gd name="connsiteX62" fmla="*/ 1866581 w 1995690"/>
              <a:gd name="connsiteY62" fmla="*/ 402393 h 1281952"/>
              <a:gd name="connsiteX63" fmla="*/ 1848624 w 1995690"/>
              <a:gd name="connsiteY63" fmla="*/ 391907 h 1281952"/>
              <a:gd name="connsiteX64" fmla="*/ 1796625 w 1995690"/>
              <a:gd name="connsiteY64" fmla="*/ 364673 h 1281952"/>
              <a:gd name="connsiteX65" fmla="*/ 1750012 w 1995690"/>
              <a:gd name="connsiteY65" fmla="*/ 328474 h 1281952"/>
              <a:gd name="connsiteX66" fmla="*/ 1706922 w 1995690"/>
              <a:gd name="connsiteY66" fmla="*/ 294817 h 1281952"/>
              <a:gd name="connsiteX67" fmla="*/ 1674666 w 1995690"/>
              <a:gd name="connsiteY67" fmla="*/ 275027 h 1281952"/>
              <a:gd name="connsiteX68" fmla="*/ 1622720 w 1995690"/>
              <a:gd name="connsiteY68" fmla="*/ 232063 h 1281952"/>
              <a:gd name="connsiteX69" fmla="*/ 1592250 w 1995690"/>
              <a:gd name="connsiteY69" fmla="*/ 204830 h 1281952"/>
              <a:gd name="connsiteX70" fmla="*/ 1525950 w 1995690"/>
              <a:gd name="connsiteY70" fmla="*/ 165928 h 1281952"/>
              <a:gd name="connsiteX71" fmla="*/ 1466882 w 1995690"/>
              <a:gd name="connsiteY71" fmla="*/ 131591 h 1281952"/>
              <a:gd name="connsiteX72" fmla="*/ 1429263 w 1995690"/>
              <a:gd name="connsiteY72" fmla="*/ 122626 h 1281952"/>
              <a:gd name="connsiteX73" fmla="*/ 1386226 w 1995690"/>
              <a:gd name="connsiteY73" fmla="*/ 97594 h 1281952"/>
              <a:gd name="connsiteX74" fmla="*/ 1348607 w 1995690"/>
              <a:gd name="connsiteY74" fmla="*/ 90828 h 1281952"/>
              <a:gd name="connsiteX75" fmla="*/ 1273260 w 1995690"/>
              <a:gd name="connsiteY75" fmla="*/ 60213 h 1281952"/>
              <a:gd name="connsiteX76" fmla="*/ 1239216 w 1995690"/>
              <a:gd name="connsiteY76" fmla="*/ 51248 h 1281952"/>
              <a:gd name="connsiteX77" fmla="*/ 1212322 w 1995690"/>
              <a:gd name="connsiteY77" fmla="*/ 53788 h 1281952"/>
              <a:gd name="connsiteX78" fmla="*/ 1158534 w 1995690"/>
              <a:gd name="connsiteY78" fmla="*/ 44823 h 1281952"/>
              <a:gd name="connsiteX79" fmla="*/ 1050957 w 1995690"/>
              <a:gd name="connsiteY79" fmla="*/ 26894 h 1281952"/>
              <a:gd name="connsiteX80" fmla="*/ 907522 w 1995690"/>
              <a:gd name="connsiteY80" fmla="*/ 17929 h 1281952"/>
              <a:gd name="connsiteX81" fmla="*/ 790981 w 1995690"/>
              <a:gd name="connsiteY81" fmla="*/ 0 h 1281952"/>
              <a:gd name="connsiteX82" fmla="*/ 557898 w 1995690"/>
              <a:gd name="connsiteY82" fmla="*/ 8964 h 1281952"/>
              <a:gd name="connsiteX83" fmla="*/ 439542 w 1995690"/>
              <a:gd name="connsiteY83" fmla="*/ 54806 h 1281952"/>
              <a:gd name="connsiteX84" fmla="*/ 396479 w 1995690"/>
              <a:gd name="connsiteY84" fmla="*/ 86101 h 1281952"/>
              <a:gd name="connsiteX85" fmla="*/ 358833 w 1995690"/>
              <a:gd name="connsiteY85" fmla="*/ 100649 h 1281952"/>
              <a:gd name="connsiteX86" fmla="*/ 299600 w 1995690"/>
              <a:gd name="connsiteY86" fmla="*/ 131945 h 1281952"/>
              <a:gd name="connsiteX87" fmla="*/ 265392 w 1995690"/>
              <a:gd name="connsiteY87" fmla="*/ 158839 h 1281952"/>
              <a:gd name="connsiteX88" fmla="*/ 217048 w 1995690"/>
              <a:gd name="connsiteY88" fmla="*/ 184549 h 1281952"/>
              <a:gd name="connsiteX89" fmla="*/ 175854 w 1995690"/>
              <a:gd name="connsiteY89" fmla="*/ 227010 h 1281952"/>
              <a:gd name="connsiteX90" fmla="*/ 82769 w 1995690"/>
              <a:gd name="connsiteY90" fmla="*/ 134470 h 1281952"/>
              <a:gd name="connsiteX91" fmla="*/ 91734 w 1995690"/>
              <a:gd name="connsiteY91" fmla="*/ 143435 h 1281952"/>
              <a:gd name="connsiteX0" fmla="*/ 91734 w 1995690"/>
              <a:gd name="connsiteY0" fmla="*/ 143435 h 1281952"/>
              <a:gd name="connsiteX1" fmla="*/ 64839 w 1995690"/>
              <a:gd name="connsiteY1" fmla="*/ 161364 h 1281952"/>
              <a:gd name="connsiteX2" fmla="*/ 20016 w 1995690"/>
              <a:gd name="connsiteY2" fmla="*/ 197223 h 1281952"/>
              <a:gd name="connsiteX3" fmla="*/ 2087 w 1995690"/>
              <a:gd name="connsiteY3" fmla="*/ 251011 h 1281952"/>
              <a:gd name="connsiteX4" fmla="*/ 11051 w 1995690"/>
              <a:gd name="connsiteY4" fmla="*/ 331694 h 1281952"/>
              <a:gd name="connsiteX5" fmla="*/ 37945 w 1995690"/>
              <a:gd name="connsiteY5" fmla="*/ 385482 h 1281952"/>
              <a:gd name="connsiteX6" fmla="*/ 55875 w 1995690"/>
              <a:gd name="connsiteY6" fmla="*/ 439270 h 1281952"/>
              <a:gd name="connsiteX7" fmla="*/ 64839 w 1995690"/>
              <a:gd name="connsiteY7" fmla="*/ 466164 h 1281952"/>
              <a:gd name="connsiteX8" fmla="*/ 73804 w 1995690"/>
              <a:gd name="connsiteY8" fmla="*/ 493058 h 1281952"/>
              <a:gd name="connsiteX9" fmla="*/ 82769 w 1995690"/>
              <a:gd name="connsiteY9" fmla="*/ 528917 h 1281952"/>
              <a:gd name="connsiteX10" fmla="*/ 100698 w 1995690"/>
              <a:gd name="connsiteY10" fmla="*/ 582705 h 1281952"/>
              <a:gd name="connsiteX11" fmla="*/ 118628 w 1995690"/>
              <a:gd name="connsiteY11" fmla="*/ 636494 h 1281952"/>
              <a:gd name="connsiteX12" fmla="*/ 154487 w 1995690"/>
              <a:gd name="connsiteY12" fmla="*/ 690282 h 1281952"/>
              <a:gd name="connsiteX13" fmla="*/ 190345 w 1995690"/>
              <a:gd name="connsiteY13" fmla="*/ 744070 h 1281952"/>
              <a:gd name="connsiteX14" fmla="*/ 208275 w 1995690"/>
              <a:gd name="connsiteY14" fmla="*/ 762000 h 1281952"/>
              <a:gd name="connsiteX15" fmla="*/ 226204 w 1995690"/>
              <a:gd name="connsiteY15" fmla="*/ 788894 h 1281952"/>
              <a:gd name="connsiteX16" fmla="*/ 297922 w 1995690"/>
              <a:gd name="connsiteY16" fmla="*/ 860611 h 1281952"/>
              <a:gd name="connsiteX17" fmla="*/ 333781 w 1995690"/>
              <a:gd name="connsiteY17" fmla="*/ 896470 h 1281952"/>
              <a:gd name="connsiteX18" fmla="*/ 351710 w 1995690"/>
              <a:gd name="connsiteY18" fmla="*/ 914400 h 1281952"/>
              <a:gd name="connsiteX19" fmla="*/ 378604 w 1995690"/>
              <a:gd name="connsiteY19" fmla="*/ 932329 h 1281952"/>
              <a:gd name="connsiteX20" fmla="*/ 396534 w 1995690"/>
              <a:gd name="connsiteY20" fmla="*/ 959223 h 1281952"/>
              <a:gd name="connsiteX21" fmla="*/ 441357 w 1995690"/>
              <a:gd name="connsiteY21" fmla="*/ 995082 h 1281952"/>
              <a:gd name="connsiteX22" fmla="*/ 477216 w 1995690"/>
              <a:gd name="connsiteY22" fmla="*/ 1048870 h 1281952"/>
              <a:gd name="connsiteX23" fmla="*/ 531004 w 1995690"/>
              <a:gd name="connsiteY23" fmla="*/ 1084729 h 1281952"/>
              <a:gd name="connsiteX24" fmla="*/ 548934 w 1995690"/>
              <a:gd name="connsiteY24" fmla="*/ 1102658 h 1281952"/>
              <a:gd name="connsiteX25" fmla="*/ 575828 w 1995690"/>
              <a:gd name="connsiteY25" fmla="*/ 1111623 h 1281952"/>
              <a:gd name="connsiteX26" fmla="*/ 611687 w 1995690"/>
              <a:gd name="connsiteY26" fmla="*/ 1129552 h 1281952"/>
              <a:gd name="connsiteX27" fmla="*/ 665475 w 1995690"/>
              <a:gd name="connsiteY27" fmla="*/ 1147482 h 1281952"/>
              <a:gd name="connsiteX28" fmla="*/ 719263 w 1995690"/>
              <a:gd name="connsiteY28" fmla="*/ 1183341 h 1281952"/>
              <a:gd name="connsiteX29" fmla="*/ 755122 w 1995690"/>
              <a:gd name="connsiteY29" fmla="*/ 1201270 h 1281952"/>
              <a:gd name="connsiteX30" fmla="*/ 808910 w 1995690"/>
              <a:gd name="connsiteY30" fmla="*/ 1237129 h 1281952"/>
              <a:gd name="connsiteX31" fmla="*/ 835804 w 1995690"/>
              <a:gd name="connsiteY31" fmla="*/ 1255058 h 1281952"/>
              <a:gd name="connsiteX32" fmla="*/ 862698 w 1995690"/>
              <a:gd name="connsiteY32" fmla="*/ 1272988 h 1281952"/>
              <a:gd name="connsiteX33" fmla="*/ 889592 w 1995690"/>
              <a:gd name="connsiteY33" fmla="*/ 1281952 h 1281952"/>
              <a:gd name="connsiteX34" fmla="*/ 997169 w 1995690"/>
              <a:gd name="connsiteY34" fmla="*/ 1272988 h 1281952"/>
              <a:gd name="connsiteX35" fmla="*/ 1024063 w 1995690"/>
              <a:gd name="connsiteY35" fmla="*/ 1255058 h 1281952"/>
              <a:gd name="connsiteX36" fmla="*/ 1077851 w 1995690"/>
              <a:gd name="connsiteY36" fmla="*/ 1237129 h 1281952"/>
              <a:gd name="connsiteX37" fmla="*/ 1104745 w 1995690"/>
              <a:gd name="connsiteY37" fmla="*/ 1219200 h 1281952"/>
              <a:gd name="connsiteX38" fmla="*/ 1122675 w 1995690"/>
              <a:gd name="connsiteY38" fmla="*/ 1201270 h 1281952"/>
              <a:gd name="connsiteX39" fmla="*/ 1149569 w 1995690"/>
              <a:gd name="connsiteY39" fmla="*/ 1192305 h 1281952"/>
              <a:gd name="connsiteX40" fmla="*/ 1212322 w 1995690"/>
              <a:gd name="connsiteY40" fmla="*/ 1147482 h 1281952"/>
              <a:gd name="connsiteX41" fmla="*/ 1257145 w 1995690"/>
              <a:gd name="connsiteY41" fmla="*/ 1111623 h 1281952"/>
              <a:gd name="connsiteX42" fmla="*/ 1310934 w 1995690"/>
              <a:gd name="connsiteY42" fmla="*/ 1093694 h 1281952"/>
              <a:gd name="connsiteX43" fmla="*/ 1364722 w 1995690"/>
              <a:gd name="connsiteY43" fmla="*/ 1075764 h 1281952"/>
              <a:gd name="connsiteX44" fmla="*/ 1391616 w 1995690"/>
              <a:gd name="connsiteY44" fmla="*/ 1066800 h 1281952"/>
              <a:gd name="connsiteX45" fmla="*/ 1427475 w 1995690"/>
              <a:gd name="connsiteY45" fmla="*/ 1057835 h 1281952"/>
              <a:gd name="connsiteX46" fmla="*/ 1499192 w 1995690"/>
              <a:gd name="connsiteY46" fmla="*/ 1030941 h 1281952"/>
              <a:gd name="connsiteX47" fmla="*/ 1579875 w 1995690"/>
              <a:gd name="connsiteY47" fmla="*/ 977152 h 1281952"/>
              <a:gd name="connsiteX48" fmla="*/ 1606769 w 1995690"/>
              <a:gd name="connsiteY48" fmla="*/ 959223 h 1281952"/>
              <a:gd name="connsiteX49" fmla="*/ 1633663 w 1995690"/>
              <a:gd name="connsiteY49" fmla="*/ 932329 h 1281952"/>
              <a:gd name="connsiteX50" fmla="*/ 1687451 w 1995690"/>
              <a:gd name="connsiteY50" fmla="*/ 896470 h 1281952"/>
              <a:gd name="connsiteX51" fmla="*/ 1723310 w 1995690"/>
              <a:gd name="connsiteY51" fmla="*/ 842682 h 1281952"/>
              <a:gd name="connsiteX52" fmla="*/ 1741239 w 1995690"/>
              <a:gd name="connsiteY52" fmla="*/ 824752 h 1281952"/>
              <a:gd name="connsiteX53" fmla="*/ 1777098 w 1995690"/>
              <a:gd name="connsiteY53" fmla="*/ 770964 h 1281952"/>
              <a:gd name="connsiteX54" fmla="*/ 1795028 w 1995690"/>
              <a:gd name="connsiteY54" fmla="*/ 753035 h 1281952"/>
              <a:gd name="connsiteX55" fmla="*/ 1830887 w 1995690"/>
              <a:gd name="connsiteY55" fmla="*/ 699247 h 1281952"/>
              <a:gd name="connsiteX56" fmla="*/ 1875710 w 1995690"/>
              <a:gd name="connsiteY56" fmla="*/ 690282 h 1281952"/>
              <a:gd name="connsiteX57" fmla="*/ 1929498 w 1995690"/>
              <a:gd name="connsiteY57" fmla="*/ 645458 h 1281952"/>
              <a:gd name="connsiteX58" fmla="*/ 1995690 w 1995690"/>
              <a:gd name="connsiteY58" fmla="*/ 556314 h 1281952"/>
              <a:gd name="connsiteX59" fmla="*/ 1979575 w 1995690"/>
              <a:gd name="connsiteY59" fmla="*/ 499823 h 1281952"/>
              <a:gd name="connsiteX60" fmla="*/ 1949133 w 1995690"/>
              <a:gd name="connsiteY60" fmla="*/ 470727 h 1281952"/>
              <a:gd name="connsiteX61" fmla="*/ 1902495 w 1995690"/>
              <a:gd name="connsiteY61" fmla="*/ 432668 h 1281952"/>
              <a:gd name="connsiteX62" fmla="*/ 1866581 w 1995690"/>
              <a:gd name="connsiteY62" fmla="*/ 402393 h 1281952"/>
              <a:gd name="connsiteX63" fmla="*/ 1848624 w 1995690"/>
              <a:gd name="connsiteY63" fmla="*/ 391907 h 1281952"/>
              <a:gd name="connsiteX64" fmla="*/ 1796625 w 1995690"/>
              <a:gd name="connsiteY64" fmla="*/ 364673 h 1281952"/>
              <a:gd name="connsiteX65" fmla="*/ 1750012 w 1995690"/>
              <a:gd name="connsiteY65" fmla="*/ 328474 h 1281952"/>
              <a:gd name="connsiteX66" fmla="*/ 1706922 w 1995690"/>
              <a:gd name="connsiteY66" fmla="*/ 294817 h 1281952"/>
              <a:gd name="connsiteX67" fmla="*/ 1674666 w 1995690"/>
              <a:gd name="connsiteY67" fmla="*/ 275027 h 1281952"/>
              <a:gd name="connsiteX68" fmla="*/ 1622720 w 1995690"/>
              <a:gd name="connsiteY68" fmla="*/ 232063 h 1281952"/>
              <a:gd name="connsiteX69" fmla="*/ 1592250 w 1995690"/>
              <a:gd name="connsiteY69" fmla="*/ 204830 h 1281952"/>
              <a:gd name="connsiteX70" fmla="*/ 1525950 w 1995690"/>
              <a:gd name="connsiteY70" fmla="*/ 165928 h 1281952"/>
              <a:gd name="connsiteX71" fmla="*/ 1466882 w 1995690"/>
              <a:gd name="connsiteY71" fmla="*/ 131591 h 1281952"/>
              <a:gd name="connsiteX72" fmla="*/ 1429263 w 1995690"/>
              <a:gd name="connsiteY72" fmla="*/ 122626 h 1281952"/>
              <a:gd name="connsiteX73" fmla="*/ 1386226 w 1995690"/>
              <a:gd name="connsiteY73" fmla="*/ 97594 h 1281952"/>
              <a:gd name="connsiteX74" fmla="*/ 1348607 w 1995690"/>
              <a:gd name="connsiteY74" fmla="*/ 90828 h 1281952"/>
              <a:gd name="connsiteX75" fmla="*/ 1273260 w 1995690"/>
              <a:gd name="connsiteY75" fmla="*/ 60213 h 1281952"/>
              <a:gd name="connsiteX76" fmla="*/ 1239216 w 1995690"/>
              <a:gd name="connsiteY76" fmla="*/ 51248 h 1281952"/>
              <a:gd name="connsiteX77" fmla="*/ 1212322 w 1995690"/>
              <a:gd name="connsiteY77" fmla="*/ 53788 h 1281952"/>
              <a:gd name="connsiteX78" fmla="*/ 1158534 w 1995690"/>
              <a:gd name="connsiteY78" fmla="*/ 44823 h 1281952"/>
              <a:gd name="connsiteX79" fmla="*/ 1050957 w 1995690"/>
              <a:gd name="connsiteY79" fmla="*/ 26894 h 1281952"/>
              <a:gd name="connsiteX80" fmla="*/ 907522 w 1995690"/>
              <a:gd name="connsiteY80" fmla="*/ 17929 h 1281952"/>
              <a:gd name="connsiteX81" fmla="*/ 790981 w 1995690"/>
              <a:gd name="connsiteY81" fmla="*/ 0 h 1281952"/>
              <a:gd name="connsiteX82" fmla="*/ 557898 w 1995690"/>
              <a:gd name="connsiteY82" fmla="*/ 8964 h 1281952"/>
              <a:gd name="connsiteX83" fmla="*/ 439542 w 1995690"/>
              <a:gd name="connsiteY83" fmla="*/ 54806 h 1281952"/>
              <a:gd name="connsiteX84" fmla="*/ 396479 w 1995690"/>
              <a:gd name="connsiteY84" fmla="*/ 86101 h 1281952"/>
              <a:gd name="connsiteX85" fmla="*/ 358833 w 1995690"/>
              <a:gd name="connsiteY85" fmla="*/ 100649 h 1281952"/>
              <a:gd name="connsiteX86" fmla="*/ 299600 w 1995690"/>
              <a:gd name="connsiteY86" fmla="*/ 131945 h 1281952"/>
              <a:gd name="connsiteX87" fmla="*/ 265392 w 1995690"/>
              <a:gd name="connsiteY87" fmla="*/ 158839 h 1281952"/>
              <a:gd name="connsiteX88" fmla="*/ 217048 w 1995690"/>
              <a:gd name="connsiteY88" fmla="*/ 184549 h 1281952"/>
              <a:gd name="connsiteX89" fmla="*/ 175854 w 1995690"/>
              <a:gd name="connsiteY89" fmla="*/ 227010 h 1281952"/>
              <a:gd name="connsiteX90" fmla="*/ 159630 w 1995690"/>
              <a:gd name="connsiteY90" fmla="*/ 244260 h 1281952"/>
              <a:gd name="connsiteX91" fmla="*/ 91734 w 1995690"/>
              <a:gd name="connsiteY91" fmla="*/ 143435 h 1281952"/>
              <a:gd name="connsiteX0" fmla="*/ 139995 w 1995690"/>
              <a:gd name="connsiteY0" fmla="*/ 260668 h 1281952"/>
              <a:gd name="connsiteX1" fmla="*/ 64839 w 1995690"/>
              <a:gd name="connsiteY1" fmla="*/ 161364 h 1281952"/>
              <a:gd name="connsiteX2" fmla="*/ 20016 w 1995690"/>
              <a:gd name="connsiteY2" fmla="*/ 197223 h 1281952"/>
              <a:gd name="connsiteX3" fmla="*/ 2087 w 1995690"/>
              <a:gd name="connsiteY3" fmla="*/ 251011 h 1281952"/>
              <a:gd name="connsiteX4" fmla="*/ 11051 w 1995690"/>
              <a:gd name="connsiteY4" fmla="*/ 331694 h 1281952"/>
              <a:gd name="connsiteX5" fmla="*/ 37945 w 1995690"/>
              <a:gd name="connsiteY5" fmla="*/ 385482 h 1281952"/>
              <a:gd name="connsiteX6" fmla="*/ 55875 w 1995690"/>
              <a:gd name="connsiteY6" fmla="*/ 439270 h 1281952"/>
              <a:gd name="connsiteX7" fmla="*/ 64839 w 1995690"/>
              <a:gd name="connsiteY7" fmla="*/ 466164 h 1281952"/>
              <a:gd name="connsiteX8" fmla="*/ 73804 w 1995690"/>
              <a:gd name="connsiteY8" fmla="*/ 493058 h 1281952"/>
              <a:gd name="connsiteX9" fmla="*/ 82769 w 1995690"/>
              <a:gd name="connsiteY9" fmla="*/ 528917 h 1281952"/>
              <a:gd name="connsiteX10" fmla="*/ 100698 w 1995690"/>
              <a:gd name="connsiteY10" fmla="*/ 582705 h 1281952"/>
              <a:gd name="connsiteX11" fmla="*/ 118628 w 1995690"/>
              <a:gd name="connsiteY11" fmla="*/ 636494 h 1281952"/>
              <a:gd name="connsiteX12" fmla="*/ 154487 w 1995690"/>
              <a:gd name="connsiteY12" fmla="*/ 690282 h 1281952"/>
              <a:gd name="connsiteX13" fmla="*/ 190345 w 1995690"/>
              <a:gd name="connsiteY13" fmla="*/ 744070 h 1281952"/>
              <a:gd name="connsiteX14" fmla="*/ 208275 w 1995690"/>
              <a:gd name="connsiteY14" fmla="*/ 762000 h 1281952"/>
              <a:gd name="connsiteX15" fmla="*/ 226204 w 1995690"/>
              <a:gd name="connsiteY15" fmla="*/ 788894 h 1281952"/>
              <a:gd name="connsiteX16" fmla="*/ 297922 w 1995690"/>
              <a:gd name="connsiteY16" fmla="*/ 860611 h 1281952"/>
              <a:gd name="connsiteX17" fmla="*/ 333781 w 1995690"/>
              <a:gd name="connsiteY17" fmla="*/ 896470 h 1281952"/>
              <a:gd name="connsiteX18" fmla="*/ 351710 w 1995690"/>
              <a:gd name="connsiteY18" fmla="*/ 914400 h 1281952"/>
              <a:gd name="connsiteX19" fmla="*/ 378604 w 1995690"/>
              <a:gd name="connsiteY19" fmla="*/ 932329 h 1281952"/>
              <a:gd name="connsiteX20" fmla="*/ 396534 w 1995690"/>
              <a:gd name="connsiteY20" fmla="*/ 959223 h 1281952"/>
              <a:gd name="connsiteX21" fmla="*/ 441357 w 1995690"/>
              <a:gd name="connsiteY21" fmla="*/ 995082 h 1281952"/>
              <a:gd name="connsiteX22" fmla="*/ 477216 w 1995690"/>
              <a:gd name="connsiteY22" fmla="*/ 1048870 h 1281952"/>
              <a:gd name="connsiteX23" fmla="*/ 531004 w 1995690"/>
              <a:gd name="connsiteY23" fmla="*/ 1084729 h 1281952"/>
              <a:gd name="connsiteX24" fmla="*/ 548934 w 1995690"/>
              <a:gd name="connsiteY24" fmla="*/ 1102658 h 1281952"/>
              <a:gd name="connsiteX25" fmla="*/ 575828 w 1995690"/>
              <a:gd name="connsiteY25" fmla="*/ 1111623 h 1281952"/>
              <a:gd name="connsiteX26" fmla="*/ 611687 w 1995690"/>
              <a:gd name="connsiteY26" fmla="*/ 1129552 h 1281952"/>
              <a:gd name="connsiteX27" fmla="*/ 665475 w 1995690"/>
              <a:gd name="connsiteY27" fmla="*/ 1147482 h 1281952"/>
              <a:gd name="connsiteX28" fmla="*/ 719263 w 1995690"/>
              <a:gd name="connsiteY28" fmla="*/ 1183341 h 1281952"/>
              <a:gd name="connsiteX29" fmla="*/ 755122 w 1995690"/>
              <a:gd name="connsiteY29" fmla="*/ 1201270 h 1281952"/>
              <a:gd name="connsiteX30" fmla="*/ 808910 w 1995690"/>
              <a:gd name="connsiteY30" fmla="*/ 1237129 h 1281952"/>
              <a:gd name="connsiteX31" fmla="*/ 835804 w 1995690"/>
              <a:gd name="connsiteY31" fmla="*/ 1255058 h 1281952"/>
              <a:gd name="connsiteX32" fmla="*/ 862698 w 1995690"/>
              <a:gd name="connsiteY32" fmla="*/ 1272988 h 1281952"/>
              <a:gd name="connsiteX33" fmla="*/ 889592 w 1995690"/>
              <a:gd name="connsiteY33" fmla="*/ 1281952 h 1281952"/>
              <a:gd name="connsiteX34" fmla="*/ 997169 w 1995690"/>
              <a:gd name="connsiteY34" fmla="*/ 1272988 h 1281952"/>
              <a:gd name="connsiteX35" fmla="*/ 1024063 w 1995690"/>
              <a:gd name="connsiteY35" fmla="*/ 1255058 h 1281952"/>
              <a:gd name="connsiteX36" fmla="*/ 1077851 w 1995690"/>
              <a:gd name="connsiteY36" fmla="*/ 1237129 h 1281952"/>
              <a:gd name="connsiteX37" fmla="*/ 1104745 w 1995690"/>
              <a:gd name="connsiteY37" fmla="*/ 1219200 h 1281952"/>
              <a:gd name="connsiteX38" fmla="*/ 1122675 w 1995690"/>
              <a:gd name="connsiteY38" fmla="*/ 1201270 h 1281952"/>
              <a:gd name="connsiteX39" fmla="*/ 1149569 w 1995690"/>
              <a:gd name="connsiteY39" fmla="*/ 1192305 h 1281952"/>
              <a:gd name="connsiteX40" fmla="*/ 1212322 w 1995690"/>
              <a:gd name="connsiteY40" fmla="*/ 1147482 h 1281952"/>
              <a:gd name="connsiteX41" fmla="*/ 1257145 w 1995690"/>
              <a:gd name="connsiteY41" fmla="*/ 1111623 h 1281952"/>
              <a:gd name="connsiteX42" fmla="*/ 1310934 w 1995690"/>
              <a:gd name="connsiteY42" fmla="*/ 1093694 h 1281952"/>
              <a:gd name="connsiteX43" fmla="*/ 1364722 w 1995690"/>
              <a:gd name="connsiteY43" fmla="*/ 1075764 h 1281952"/>
              <a:gd name="connsiteX44" fmla="*/ 1391616 w 1995690"/>
              <a:gd name="connsiteY44" fmla="*/ 1066800 h 1281952"/>
              <a:gd name="connsiteX45" fmla="*/ 1427475 w 1995690"/>
              <a:gd name="connsiteY45" fmla="*/ 1057835 h 1281952"/>
              <a:gd name="connsiteX46" fmla="*/ 1499192 w 1995690"/>
              <a:gd name="connsiteY46" fmla="*/ 1030941 h 1281952"/>
              <a:gd name="connsiteX47" fmla="*/ 1579875 w 1995690"/>
              <a:gd name="connsiteY47" fmla="*/ 977152 h 1281952"/>
              <a:gd name="connsiteX48" fmla="*/ 1606769 w 1995690"/>
              <a:gd name="connsiteY48" fmla="*/ 959223 h 1281952"/>
              <a:gd name="connsiteX49" fmla="*/ 1633663 w 1995690"/>
              <a:gd name="connsiteY49" fmla="*/ 932329 h 1281952"/>
              <a:gd name="connsiteX50" fmla="*/ 1687451 w 1995690"/>
              <a:gd name="connsiteY50" fmla="*/ 896470 h 1281952"/>
              <a:gd name="connsiteX51" fmla="*/ 1723310 w 1995690"/>
              <a:gd name="connsiteY51" fmla="*/ 842682 h 1281952"/>
              <a:gd name="connsiteX52" fmla="*/ 1741239 w 1995690"/>
              <a:gd name="connsiteY52" fmla="*/ 824752 h 1281952"/>
              <a:gd name="connsiteX53" fmla="*/ 1777098 w 1995690"/>
              <a:gd name="connsiteY53" fmla="*/ 770964 h 1281952"/>
              <a:gd name="connsiteX54" fmla="*/ 1795028 w 1995690"/>
              <a:gd name="connsiteY54" fmla="*/ 753035 h 1281952"/>
              <a:gd name="connsiteX55" fmla="*/ 1830887 w 1995690"/>
              <a:gd name="connsiteY55" fmla="*/ 699247 h 1281952"/>
              <a:gd name="connsiteX56" fmla="*/ 1875710 w 1995690"/>
              <a:gd name="connsiteY56" fmla="*/ 690282 h 1281952"/>
              <a:gd name="connsiteX57" fmla="*/ 1929498 w 1995690"/>
              <a:gd name="connsiteY57" fmla="*/ 645458 h 1281952"/>
              <a:gd name="connsiteX58" fmla="*/ 1995690 w 1995690"/>
              <a:gd name="connsiteY58" fmla="*/ 556314 h 1281952"/>
              <a:gd name="connsiteX59" fmla="*/ 1979575 w 1995690"/>
              <a:gd name="connsiteY59" fmla="*/ 499823 h 1281952"/>
              <a:gd name="connsiteX60" fmla="*/ 1949133 w 1995690"/>
              <a:gd name="connsiteY60" fmla="*/ 470727 h 1281952"/>
              <a:gd name="connsiteX61" fmla="*/ 1902495 w 1995690"/>
              <a:gd name="connsiteY61" fmla="*/ 432668 h 1281952"/>
              <a:gd name="connsiteX62" fmla="*/ 1866581 w 1995690"/>
              <a:gd name="connsiteY62" fmla="*/ 402393 h 1281952"/>
              <a:gd name="connsiteX63" fmla="*/ 1848624 w 1995690"/>
              <a:gd name="connsiteY63" fmla="*/ 391907 h 1281952"/>
              <a:gd name="connsiteX64" fmla="*/ 1796625 w 1995690"/>
              <a:gd name="connsiteY64" fmla="*/ 364673 h 1281952"/>
              <a:gd name="connsiteX65" fmla="*/ 1750012 w 1995690"/>
              <a:gd name="connsiteY65" fmla="*/ 328474 h 1281952"/>
              <a:gd name="connsiteX66" fmla="*/ 1706922 w 1995690"/>
              <a:gd name="connsiteY66" fmla="*/ 294817 h 1281952"/>
              <a:gd name="connsiteX67" fmla="*/ 1674666 w 1995690"/>
              <a:gd name="connsiteY67" fmla="*/ 275027 h 1281952"/>
              <a:gd name="connsiteX68" fmla="*/ 1622720 w 1995690"/>
              <a:gd name="connsiteY68" fmla="*/ 232063 h 1281952"/>
              <a:gd name="connsiteX69" fmla="*/ 1592250 w 1995690"/>
              <a:gd name="connsiteY69" fmla="*/ 204830 h 1281952"/>
              <a:gd name="connsiteX70" fmla="*/ 1525950 w 1995690"/>
              <a:gd name="connsiteY70" fmla="*/ 165928 h 1281952"/>
              <a:gd name="connsiteX71" fmla="*/ 1466882 w 1995690"/>
              <a:gd name="connsiteY71" fmla="*/ 131591 h 1281952"/>
              <a:gd name="connsiteX72" fmla="*/ 1429263 w 1995690"/>
              <a:gd name="connsiteY72" fmla="*/ 122626 h 1281952"/>
              <a:gd name="connsiteX73" fmla="*/ 1386226 w 1995690"/>
              <a:gd name="connsiteY73" fmla="*/ 97594 h 1281952"/>
              <a:gd name="connsiteX74" fmla="*/ 1348607 w 1995690"/>
              <a:gd name="connsiteY74" fmla="*/ 90828 h 1281952"/>
              <a:gd name="connsiteX75" fmla="*/ 1273260 w 1995690"/>
              <a:gd name="connsiteY75" fmla="*/ 60213 h 1281952"/>
              <a:gd name="connsiteX76" fmla="*/ 1239216 w 1995690"/>
              <a:gd name="connsiteY76" fmla="*/ 51248 h 1281952"/>
              <a:gd name="connsiteX77" fmla="*/ 1212322 w 1995690"/>
              <a:gd name="connsiteY77" fmla="*/ 53788 h 1281952"/>
              <a:gd name="connsiteX78" fmla="*/ 1158534 w 1995690"/>
              <a:gd name="connsiteY78" fmla="*/ 44823 h 1281952"/>
              <a:gd name="connsiteX79" fmla="*/ 1050957 w 1995690"/>
              <a:gd name="connsiteY79" fmla="*/ 26894 h 1281952"/>
              <a:gd name="connsiteX80" fmla="*/ 907522 w 1995690"/>
              <a:gd name="connsiteY80" fmla="*/ 17929 h 1281952"/>
              <a:gd name="connsiteX81" fmla="*/ 790981 w 1995690"/>
              <a:gd name="connsiteY81" fmla="*/ 0 h 1281952"/>
              <a:gd name="connsiteX82" fmla="*/ 557898 w 1995690"/>
              <a:gd name="connsiteY82" fmla="*/ 8964 h 1281952"/>
              <a:gd name="connsiteX83" fmla="*/ 439542 w 1995690"/>
              <a:gd name="connsiteY83" fmla="*/ 54806 h 1281952"/>
              <a:gd name="connsiteX84" fmla="*/ 396479 w 1995690"/>
              <a:gd name="connsiteY84" fmla="*/ 86101 h 1281952"/>
              <a:gd name="connsiteX85" fmla="*/ 358833 w 1995690"/>
              <a:gd name="connsiteY85" fmla="*/ 100649 h 1281952"/>
              <a:gd name="connsiteX86" fmla="*/ 299600 w 1995690"/>
              <a:gd name="connsiteY86" fmla="*/ 131945 h 1281952"/>
              <a:gd name="connsiteX87" fmla="*/ 265392 w 1995690"/>
              <a:gd name="connsiteY87" fmla="*/ 158839 h 1281952"/>
              <a:gd name="connsiteX88" fmla="*/ 217048 w 1995690"/>
              <a:gd name="connsiteY88" fmla="*/ 184549 h 1281952"/>
              <a:gd name="connsiteX89" fmla="*/ 175854 w 1995690"/>
              <a:gd name="connsiteY89" fmla="*/ 227010 h 1281952"/>
              <a:gd name="connsiteX90" fmla="*/ 159630 w 1995690"/>
              <a:gd name="connsiteY90" fmla="*/ 244260 h 1281952"/>
              <a:gd name="connsiteX91" fmla="*/ 139995 w 1995690"/>
              <a:gd name="connsiteY91" fmla="*/ 260668 h 1281952"/>
              <a:gd name="connsiteX0" fmla="*/ 139995 w 1995690"/>
              <a:gd name="connsiteY0" fmla="*/ 260668 h 1281952"/>
              <a:gd name="connsiteX1" fmla="*/ 64839 w 1995690"/>
              <a:gd name="connsiteY1" fmla="*/ 161364 h 1281952"/>
              <a:gd name="connsiteX2" fmla="*/ 20016 w 1995690"/>
              <a:gd name="connsiteY2" fmla="*/ 197223 h 1281952"/>
              <a:gd name="connsiteX3" fmla="*/ 2087 w 1995690"/>
              <a:gd name="connsiteY3" fmla="*/ 251011 h 1281952"/>
              <a:gd name="connsiteX4" fmla="*/ 11051 w 1995690"/>
              <a:gd name="connsiteY4" fmla="*/ 331694 h 1281952"/>
              <a:gd name="connsiteX5" fmla="*/ 37945 w 1995690"/>
              <a:gd name="connsiteY5" fmla="*/ 385482 h 1281952"/>
              <a:gd name="connsiteX6" fmla="*/ 55875 w 1995690"/>
              <a:gd name="connsiteY6" fmla="*/ 439270 h 1281952"/>
              <a:gd name="connsiteX7" fmla="*/ 64839 w 1995690"/>
              <a:gd name="connsiteY7" fmla="*/ 466164 h 1281952"/>
              <a:gd name="connsiteX8" fmla="*/ 73804 w 1995690"/>
              <a:gd name="connsiteY8" fmla="*/ 493058 h 1281952"/>
              <a:gd name="connsiteX9" fmla="*/ 82769 w 1995690"/>
              <a:gd name="connsiteY9" fmla="*/ 528917 h 1281952"/>
              <a:gd name="connsiteX10" fmla="*/ 100698 w 1995690"/>
              <a:gd name="connsiteY10" fmla="*/ 582705 h 1281952"/>
              <a:gd name="connsiteX11" fmla="*/ 118628 w 1995690"/>
              <a:gd name="connsiteY11" fmla="*/ 636494 h 1281952"/>
              <a:gd name="connsiteX12" fmla="*/ 154487 w 1995690"/>
              <a:gd name="connsiteY12" fmla="*/ 690282 h 1281952"/>
              <a:gd name="connsiteX13" fmla="*/ 190345 w 1995690"/>
              <a:gd name="connsiteY13" fmla="*/ 744070 h 1281952"/>
              <a:gd name="connsiteX14" fmla="*/ 208275 w 1995690"/>
              <a:gd name="connsiteY14" fmla="*/ 762000 h 1281952"/>
              <a:gd name="connsiteX15" fmla="*/ 226204 w 1995690"/>
              <a:gd name="connsiteY15" fmla="*/ 788894 h 1281952"/>
              <a:gd name="connsiteX16" fmla="*/ 297922 w 1995690"/>
              <a:gd name="connsiteY16" fmla="*/ 860611 h 1281952"/>
              <a:gd name="connsiteX17" fmla="*/ 333781 w 1995690"/>
              <a:gd name="connsiteY17" fmla="*/ 896470 h 1281952"/>
              <a:gd name="connsiteX18" fmla="*/ 351710 w 1995690"/>
              <a:gd name="connsiteY18" fmla="*/ 914400 h 1281952"/>
              <a:gd name="connsiteX19" fmla="*/ 378604 w 1995690"/>
              <a:gd name="connsiteY19" fmla="*/ 932329 h 1281952"/>
              <a:gd name="connsiteX20" fmla="*/ 396534 w 1995690"/>
              <a:gd name="connsiteY20" fmla="*/ 959223 h 1281952"/>
              <a:gd name="connsiteX21" fmla="*/ 441357 w 1995690"/>
              <a:gd name="connsiteY21" fmla="*/ 995082 h 1281952"/>
              <a:gd name="connsiteX22" fmla="*/ 477216 w 1995690"/>
              <a:gd name="connsiteY22" fmla="*/ 1048870 h 1281952"/>
              <a:gd name="connsiteX23" fmla="*/ 531004 w 1995690"/>
              <a:gd name="connsiteY23" fmla="*/ 1084729 h 1281952"/>
              <a:gd name="connsiteX24" fmla="*/ 548934 w 1995690"/>
              <a:gd name="connsiteY24" fmla="*/ 1102658 h 1281952"/>
              <a:gd name="connsiteX25" fmla="*/ 575828 w 1995690"/>
              <a:gd name="connsiteY25" fmla="*/ 1111623 h 1281952"/>
              <a:gd name="connsiteX26" fmla="*/ 611687 w 1995690"/>
              <a:gd name="connsiteY26" fmla="*/ 1129552 h 1281952"/>
              <a:gd name="connsiteX27" fmla="*/ 665475 w 1995690"/>
              <a:gd name="connsiteY27" fmla="*/ 1147482 h 1281952"/>
              <a:gd name="connsiteX28" fmla="*/ 719263 w 1995690"/>
              <a:gd name="connsiteY28" fmla="*/ 1183341 h 1281952"/>
              <a:gd name="connsiteX29" fmla="*/ 755122 w 1995690"/>
              <a:gd name="connsiteY29" fmla="*/ 1201270 h 1281952"/>
              <a:gd name="connsiteX30" fmla="*/ 808910 w 1995690"/>
              <a:gd name="connsiteY30" fmla="*/ 1237129 h 1281952"/>
              <a:gd name="connsiteX31" fmla="*/ 835804 w 1995690"/>
              <a:gd name="connsiteY31" fmla="*/ 1255058 h 1281952"/>
              <a:gd name="connsiteX32" fmla="*/ 862698 w 1995690"/>
              <a:gd name="connsiteY32" fmla="*/ 1272988 h 1281952"/>
              <a:gd name="connsiteX33" fmla="*/ 889592 w 1995690"/>
              <a:gd name="connsiteY33" fmla="*/ 1281952 h 1281952"/>
              <a:gd name="connsiteX34" fmla="*/ 997169 w 1995690"/>
              <a:gd name="connsiteY34" fmla="*/ 1272988 h 1281952"/>
              <a:gd name="connsiteX35" fmla="*/ 1024063 w 1995690"/>
              <a:gd name="connsiteY35" fmla="*/ 1255058 h 1281952"/>
              <a:gd name="connsiteX36" fmla="*/ 1077851 w 1995690"/>
              <a:gd name="connsiteY36" fmla="*/ 1237129 h 1281952"/>
              <a:gd name="connsiteX37" fmla="*/ 1104745 w 1995690"/>
              <a:gd name="connsiteY37" fmla="*/ 1219200 h 1281952"/>
              <a:gd name="connsiteX38" fmla="*/ 1122675 w 1995690"/>
              <a:gd name="connsiteY38" fmla="*/ 1201270 h 1281952"/>
              <a:gd name="connsiteX39" fmla="*/ 1149569 w 1995690"/>
              <a:gd name="connsiteY39" fmla="*/ 1192305 h 1281952"/>
              <a:gd name="connsiteX40" fmla="*/ 1212322 w 1995690"/>
              <a:gd name="connsiteY40" fmla="*/ 1147482 h 1281952"/>
              <a:gd name="connsiteX41" fmla="*/ 1257145 w 1995690"/>
              <a:gd name="connsiteY41" fmla="*/ 1111623 h 1281952"/>
              <a:gd name="connsiteX42" fmla="*/ 1310934 w 1995690"/>
              <a:gd name="connsiteY42" fmla="*/ 1093694 h 1281952"/>
              <a:gd name="connsiteX43" fmla="*/ 1364722 w 1995690"/>
              <a:gd name="connsiteY43" fmla="*/ 1075764 h 1281952"/>
              <a:gd name="connsiteX44" fmla="*/ 1391616 w 1995690"/>
              <a:gd name="connsiteY44" fmla="*/ 1066800 h 1281952"/>
              <a:gd name="connsiteX45" fmla="*/ 1427475 w 1995690"/>
              <a:gd name="connsiteY45" fmla="*/ 1057835 h 1281952"/>
              <a:gd name="connsiteX46" fmla="*/ 1499192 w 1995690"/>
              <a:gd name="connsiteY46" fmla="*/ 1030941 h 1281952"/>
              <a:gd name="connsiteX47" fmla="*/ 1579875 w 1995690"/>
              <a:gd name="connsiteY47" fmla="*/ 977152 h 1281952"/>
              <a:gd name="connsiteX48" fmla="*/ 1606769 w 1995690"/>
              <a:gd name="connsiteY48" fmla="*/ 959223 h 1281952"/>
              <a:gd name="connsiteX49" fmla="*/ 1633663 w 1995690"/>
              <a:gd name="connsiteY49" fmla="*/ 932329 h 1281952"/>
              <a:gd name="connsiteX50" fmla="*/ 1687451 w 1995690"/>
              <a:gd name="connsiteY50" fmla="*/ 896470 h 1281952"/>
              <a:gd name="connsiteX51" fmla="*/ 1723310 w 1995690"/>
              <a:gd name="connsiteY51" fmla="*/ 842682 h 1281952"/>
              <a:gd name="connsiteX52" fmla="*/ 1741239 w 1995690"/>
              <a:gd name="connsiteY52" fmla="*/ 824752 h 1281952"/>
              <a:gd name="connsiteX53" fmla="*/ 1777098 w 1995690"/>
              <a:gd name="connsiteY53" fmla="*/ 770964 h 1281952"/>
              <a:gd name="connsiteX54" fmla="*/ 1795028 w 1995690"/>
              <a:gd name="connsiteY54" fmla="*/ 753035 h 1281952"/>
              <a:gd name="connsiteX55" fmla="*/ 1830887 w 1995690"/>
              <a:gd name="connsiteY55" fmla="*/ 699247 h 1281952"/>
              <a:gd name="connsiteX56" fmla="*/ 1875710 w 1995690"/>
              <a:gd name="connsiteY56" fmla="*/ 690282 h 1281952"/>
              <a:gd name="connsiteX57" fmla="*/ 1929498 w 1995690"/>
              <a:gd name="connsiteY57" fmla="*/ 645458 h 1281952"/>
              <a:gd name="connsiteX58" fmla="*/ 1995690 w 1995690"/>
              <a:gd name="connsiteY58" fmla="*/ 556314 h 1281952"/>
              <a:gd name="connsiteX59" fmla="*/ 1979575 w 1995690"/>
              <a:gd name="connsiteY59" fmla="*/ 499823 h 1281952"/>
              <a:gd name="connsiteX60" fmla="*/ 1949133 w 1995690"/>
              <a:gd name="connsiteY60" fmla="*/ 470727 h 1281952"/>
              <a:gd name="connsiteX61" fmla="*/ 1902495 w 1995690"/>
              <a:gd name="connsiteY61" fmla="*/ 432668 h 1281952"/>
              <a:gd name="connsiteX62" fmla="*/ 1866581 w 1995690"/>
              <a:gd name="connsiteY62" fmla="*/ 402393 h 1281952"/>
              <a:gd name="connsiteX63" fmla="*/ 1848624 w 1995690"/>
              <a:gd name="connsiteY63" fmla="*/ 391907 h 1281952"/>
              <a:gd name="connsiteX64" fmla="*/ 1796625 w 1995690"/>
              <a:gd name="connsiteY64" fmla="*/ 364673 h 1281952"/>
              <a:gd name="connsiteX65" fmla="*/ 1750012 w 1995690"/>
              <a:gd name="connsiteY65" fmla="*/ 328474 h 1281952"/>
              <a:gd name="connsiteX66" fmla="*/ 1706922 w 1995690"/>
              <a:gd name="connsiteY66" fmla="*/ 294817 h 1281952"/>
              <a:gd name="connsiteX67" fmla="*/ 1674666 w 1995690"/>
              <a:gd name="connsiteY67" fmla="*/ 275027 h 1281952"/>
              <a:gd name="connsiteX68" fmla="*/ 1622720 w 1995690"/>
              <a:gd name="connsiteY68" fmla="*/ 232063 h 1281952"/>
              <a:gd name="connsiteX69" fmla="*/ 1592250 w 1995690"/>
              <a:gd name="connsiteY69" fmla="*/ 204830 h 1281952"/>
              <a:gd name="connsiteX70" fmla="*/ 1525950 w 1995690"/>
              <a:gd name="connsiteY70" fmla="*/ 165928 h 1281952"/>
              <a:gd name="connsiteX71" fmla="*/ 1466882 w 1995690"/>
              <a:gd name="connsiteY71" fmla="*/ 131591 h 1281952"/>
              <a:gd name="connsiteX72" fmla="*/ 1429263 w 1995690"/>
              <a:gd name="connsiteY72" fmla="*/ 122626 h 1281952"/>
              <a:gd name="connsiteX73" fmla="*/ 1386226 w 1995690"/>
              <a:gd name="connsiteY73" fmla="*/ 97594 h 1281952"/>
              <a:gd name="connsiteX74" fmla="*/ 1348607 w 1995690"/>
              <a:gd name="connsiteY74" fmla="*/ 90828 h 1281952"/>
              <a:gd name="connsiteX75" fmla="*/ 1273260 w 1995690"/>
              <a:gd name="connsiteY75" fmla="*/ 60213 h 1281952"/>
              <a:gd name="connsiteX76" fmla="*/ 1239216 w 1995690"/>
              <a:gd name="connsiteY76" fmla="*/ 51248 h 1281952"/>
              <a:gd name="connsiteX77" fmla="*/ 1212322 w 1995690"/>
              <a:gd name="connsiteY77" fmla="*/ 53788 h 1281952"/>
              <a:gd name="connsiteX78" fmla="*/ 1158534 w 1995690"/>
              <a:gd name="connsiteY78" fmla="*/ 44823 h 1281952"/>
              <a:gd name="connsiteX79" fmla="*/ 1050957 w 1995690"/>
              <a:gd name="connsiteY79" fmla="*/ 26894 h 1281952"/>
              <a:gd name="connsiteX80" fmla="*/ 907522 w 1995690"/>
              <a:gd name="connsiteY80" fmla="*/ 17929 h 1281952"/>
              <a:gd name="connsiteX81" fmla="*/ 790981 w 1995690"/>
              <a:gd name="connsiteY81" fmla="*/ 0 h 1281952"/>
              <a:gd name="connsiteX82" fmla="*/ 557898 w 1995690"/>
              <a:gd name="connsiteY82" fmla="*/ 8964 h 1281952"/>
              <a:gd name="connsiteX83" fmla="*/ 439542 w 1995690"/>
              <a:gd name="connsiteY83" fmla="*/ 54806 h 1281952"/>
              <a:gd name="connsiteX84" fmla="*/ 396479 w 1995690"/>
              <a:gd name="connsiteY84" fmla="*/ 86101 h 1281952"/>
              <a:gd name="connsiteX85" fmla="*/ 358833 w 1995690"/>
              <a:gd name="connsiteY85" fmla="*/ 100649 h 1281952"/>
              <a:gd name="connsiteX86" fmla="*/ 299600 w 1995690"/>
              <a:gd name="connsiteY86" fmla="*/ 131945 h 1281952"/>
              <a:gd name="connsiteX87" fmla="*/ 265392 w 1995690"/>
              <a:gd name="connsiteY87" fmla="*/ 158839 h 1281952"/>
              <a:gd name="connsiteX88" fmla="*/ 217048 w 1995690"/>
              <a:gd name="connsiteY88" fmla="*/ 184549 h 1281952"/>
              <a:gd name="connsiteX89" fmla="*/ 175854 w 1995690"/>
              <a:gd name="connsiteY89" fmla="*/ 227010 h 1281952"/>
              <a:gd name="connsiteX90" fmla="*/ 159630 w 1995690"/>
              <a:gd name="connsiteY90" fmla="*/ 244260 h 1281952"/>
              <a:gd name="connsiteX91" fmla="*/ 139995 w 1995690"/>
              <a:gd name="connsiteY91" fmla="*/ 260668 h 1281952"/>
              <a:gd name="connsiteX0" fmla="*/ 139995 w 1995690"/>
              <a:gd name="connsiteY0" fmla="*/ 260668 h 1281952"/>
              <a:gd name="connsiteX1" fmla="*/ 64839 w 1995690"/>
              <a:gd name="connsiteY1" fmla="*/ 161364 h 1281952"/>
              <a:gd name="connsiteX2" fmla="*/ 20016 w 1995690"/>
              <a:gd name="connsiteY2" fmla="*/ 197223 h 1281952"/>
              <a:gd name="connsiteX3" fmla="*/ 2087 w 1995690"/>
              <a:gd name="connsiteY3" fmla="*/ 251011 h 1281952"/>
              <a:gd name="connsiteX4" fmla="*/ 11051 w 1995690"/>
              <a:gd name="connsiteY4" fmla="*/ 331694 h 1281952"/>
              <a:gd name="connsiteX5" fmla="*/ 37945 w 1995690"/>
              <a:gd name="connsiteY5" fmla="*/ 385482 h 1281952"/>
              <a:gd name="connsiteX6" fmla="*/ 55875 w 1995690"/>
              <a:gd name="connsiteY6" fmla="*/ 439270 h 1281952"/>
              <a:gd name="connsiteX7" fmla="*/ 64839 w 1995690"/>
              <a:gd name="connsiteY7" fmla="*/ 466164 h 1281952"/>
              <a:gd name="connsiteX8" fmla="*/ 73804 w 1995690"/>
              <a:gd name="connsiteY8" fmla="*/ 493058 h 1281952"/>
              <a:gd name="connsiteX9" fmla="*/ 82769 w 1995690"/>
              <a:gd name="connsiteY9" fmla="*/ 528917 h 1281952"/>
              <a:gd name="connsiteX10" fmla="*/ 100698 w 1995690"/>
              <a:gd name="connsiteY10" fmla="*/ 582705 h 1281952"/>
              <a:gd name="connsiteX11" fmla="*/ 118628 w 1995690"/>
              <a:gd name="connsiteY11" fmla="*/ 636494 h 1281952"/>
              <a:gd name="connsiteX12" fmla="*/ 154487 w 1995690"/>
              <a:gd name="connsiteY12" fmla="*/ 690282 h 1281952"/>
              <a:gd name="connsiteX13" fmla="*/ 190345 w 1995690"/>
              <a:gd name="connsiteY13" fmla="*/ 744070 h 1281952"/>
              <a:gd name="connsiteX14" fmla="*/ 208275 w 1995690"/>
              <a:gd name="connsiteY14" fmla="*/ 762000 h 1281952"/>
              <a:gd name="connsiteX15" fmla="*/ 226204 w 1995690"/>
              <a:gd name="connsiteY15" fmla="*/ 788894 h 1281952"/>
              <a:gd name="connsiteX16" fmla="*/ 297922 w 1995690"/>
              <a:gd name="connsiteY16" fmla="*/ 860611 h 1281952"/>
              <a:gd name="connsiteX17" fmla="*/ 333781 w 1995690"/>
              <a:gd name="connsiteY17" fmla="*/ 896470 h 1281952"/>
              <a:gd name="connsiteX18" fmla="*/ 351710 w 1995690"/>
              <a:gd name="connsiteY18" fmla="*/ 914400 h 1281952"/>
              <a:gd name="connsiteX19" fmla="*/ 378604 w 1995690"/>
              <a:gd name="connsiteY19" fmla="*/ 932329 h 1281952"/>
              <a:gd name="connsiteX20" fmla="*/ 396534 w 1995690"/>
              <a:gd name="connsiteY20" fmla="*/ 959223 h 1281952"/>
              <a:gd name="connsiteX21" fmla="*/ 441357 w 1995690"/>
              <a:gd name="connsiteY21" fmla="*/ 995082 h 1281952"/>
              <a:gd name="connsiteX22" fmla="*/ 477216 w 1995690"/>
              <a:gd name="connsiteY22" fmla="*/ 1048870 h 1281952"/>
              <a:gd name="connsiteX23" fmla="*/ 531004 w 1995690"/>
              <a:gd name="connsiteY23" fmla="*/ 1084729 h 1281952"/>
              <a:gd name="connsiteX24" fmla="*/ 548934 w 1995690"/>
              <a:gd name="connsiteY24" fmla="*/ 1102658 h 1281952"/>
              <a:gd name="connsiteX25" fmla="*/ 575828 w 1995690"/>
              <a:gd name="connsiteY25" fmla="*/ 1111623 h 1281952"/>
              <a:gd name="connsiteX26" fmla="*/ 611687 w 1995690"/>
              <a:gd name="connsiteY26" fmla="*/ 1129552 h 1281952"/>
              <a:gd name="connsiteX27" fmla="*/ 665475 w 1995690"/>
              <a:gd name="connsiteY27" fmla="*/ 1147482 h 1281952"/>
              <a:gd name="connsiteX28" fmla="*/ 719263 w 1995690"/>
              <a:gd name="connsiteY28" fmla="*/ 1183341 h 1281952"/>
              <a:gd name="connsiteX29" fmla="*/ 755122 w 1995690"/>
              <a:gd name="connsiteY29" fmla="*/ 1201270 h 1281952"/>
              <a:gd name="connsiteX30" fmla="*/ 808910 w 1995690"/>
              <a:gd name="connsiteY30" fmla="*/ 1237129 h 1281952"/>
              <a:gd name="connsiteX31" fmla="*/ 835804 w 1995690"/>
              <a:gd name="connsiteY31" fmla="*/ 1255058 h 1281952"/>
              <a:gd name="connsiteX32" fmla="*/ 862698 w 1995690"/>
              <a:gd name="connsiteY32" fmla="*/ 1272988 h 1281952"/>
              <a:gd name="connsiteX33" fmla="*/ 889592 w 1995690"/>
              <a:gd name="connsiteY33" fmla="*/ 1281952 h 1281952"/>
              <a:gd name="connsiteX34" fmla="*/ 997169 w 1995690"/>
              <a:gd name="connsiteY34" fmla="*/ 1272988 h 1281952"/>
              <a:gd name="connsiteX35" fmla="*/ 1024063 w 1995690"/>
              <a:gd name="connsiteY35" fmla="*/ 1255058 h 1281952"/>
              <a:gd name="connsiteX36" fmla="*/ 1077851 w 1995690"/>
              <a:gd name="connsiteY36" fmla="*/ 1237129 h 1281952"/>
              <a:gd name="connsiteX37" fmla="*/ 1104745 w 1995690"/>
              <a:gd name="connsiteY37" fmla="*/ 1219200 h 1281952"/>
              <a:gd name="connsiteX38" fmla="*/ 1122675 w 1995690"/>
              <a:gd name="connsiteY38" fmla="*/ 1201270 h 1281952"/>
              <a:gd name="connsiteX39" fmla="*/ 1149569 w 1995690"/>
              <a:gd name="connsiteY39" fmla="*/ 1192305 h 1281952"/>
              <a:gd name="connsiteX40" fmla="*/ 1212322 w 1995690"/>
              <a:gd name="connsiteY40" fmla="*/ 1147482 h 1281952"/>
              <a:gd name="connsiteX41" fmla="*/ 1257145 w 1995690"/>
              <a:gd name="connsiteY41" fmla="*/ 1111623 h 1281952"/>
              <a:gd name="connsiteX42" fmla="*/ 1310934 w 1995690"/>
              <a:gd name="connsiteY42" fmla="*/ 1093694 h 1281952"/>
              <a:gd name="connsiteX43" fmla="*/ 1364722 w 1995690"/>
              <a:gd name="connsiteY43" fmla="*/ 1075764 h 1281952"/>
              <a:gd name="connsiteX44" fmla="*/ 1391616 w 1995690"/>
              <a:gd name="connsiteY44" fmla="*/ 1066800 h 1281952"/>
              <a:gd name="connsiteX45" fmla="*/ 1427475 w 1995690"/>
              <a:gd name="connsiteY45" fmla="*/ 1057835 h 1281952"/>
              <a:gd name="connsiteX46" fmla="*/ 1499192 w 1995690"/>
              <a:gd name="connsiteY46" fmla="*/ 1030941 h 1281952"/>
              <a:gd name="connsiteX47" fmla="*/ 1579875 w 1995690"/>
              <a:gd name="connsiteY47" fmla="*/ 977152 h 1281952"/>
              <a:gd name="connsiteX48" fmla="*/ 1606769 w 1995690"/>
              <a:gd name="connsiteY48" fmla="*/ 959223 h 1281952"/>
              <a:gd name="connsiteX49" fmla="*/ 1633663 w 1995690"/>
              <a:gd name="connsiteY49" fmla="*/ 932329 h 1281952"/>
              <a:gd name="connsiteX50" fmla="*/ 1687451 w 1995690"/>
              <a:gd name="connsiteY50" fmla="*/ 896470 h 1281952"/>
              <a:gd name="connsiteX51" fmla="*/ 1723310 w 1995690"/>
              <a:gd name="connsiteY51" fmla="*/ 842682 h 1281952"/>
              <a:gd name="connsiteX52" fmla="*/ 1741239 w 1995690"/>
              <a:gd name="connsiteY52" fmla="*/ 824752 h 1281952"/>
              <a:gd name="connsiteX53" fmla="*/ 1777098 w 1995690"/>
              <a:gd name="connsiteY53" fmla="*/ 770964 h 1281952"/>
              <a:gd name="connsiteX54" fmla="*/ 1795028 w 1995690"/>
              <a:gd name="connsiteY54" fmla="*/ 753035 h 1281952"/>
              <a:gd name="connsiteX55" fmla="*/ 1830887 w 1995690"/>
              <a:gd name="connsiteY55" fmla="*/ 699247 h 1281952"/>
              <a:gd name="connsiteX56" fmla="*/ 1875710 w 1995690"/>
              <a:gd name="connsiteY56" fmla="*/ 690282 h 1281952"/>
              <a:gd name="connsiteX57" fmla="*/ 1929498 w 1995690"/>
              <a:gd name="connsiteY57" fmla="*/ 645458 h 1281952"/>
              <a:gd name="connsiteX58" fmla="*/ 1995690 w 1995690"/>
              <a:gd name="connsiteY58" fmla="*/ 556314 h 1281952"/>
              <a:gd name="connsiteX59" fmla="*/ 1979575 w 1995690"/>
              <a:gd name="connsiteY59" fmla="*/ 499823 h 1281952"/>
              <a:gd name="connsiteX60" fmla="*/ 1949133 w 1995690"/>
              <a:gd name="connsiteY60" fmla="*/ 470727 h 1281952"/>
              <a:gd name="connsiteX61" fmla="*/ 1902495 w 1995690"/>
              <a:gd name="connsiteY61" fmla="*/ 432668 h 1281952"/>
              <a:gd name="connsiteX62" fmla="*/ 1866581 w 1995690"/>
              <a:gd name="connsiteY62" fmla="*/ 402393 h 1281952"/>
              <a:gd name="connsiteX63" fmla="*/ 1848624 w 1995690"/>
              <a:gd name="connsiteY63" fmla="*/ 391907 h 1281952"/>
              <a:gd name="connsiteX64" fmla="*/ 1796625 w 1995690"/>
              <a:gd name="connsiteY64" fmla="*/ 364673 h 1281952"/>
              <a:gd name="connsiteX65" fmla="*/ 1750012 w 1995690"/>
              <a:gd name="connsiteY65" fmla="*/ 328474 h 1281952"/>
              <a:gd name="connsiteX66" fmla="*/ 1706922 w 1995690"/>
              <a:gd name="connsiteY66" fmla="*/ 294817 h 1281952"/>
              <a:gd name="connsiteX67" fmla="*/ 1674666 w 1995690"/>
              <a:gd name="connsiteY67" fmla="*/ 275027 h 1281952"/>
              <a:gd name="connsiteX68" fmla="*/ 1622720 w 1995690"/>
              <a:gd name="connsiteY68" fmla="*/ 232063 h 1281952"/>
              <a:gd name="connsiteX69" fmla="*/ 1592250 w 1995690"/>
              <a:gd name="connsiteY69" fmla="*/ 204830 h 1281952"/>
              <a:gd name="connsiteX70" fmla="*/ 1525950 w 1995690"/>
              <a:gd name="connsiteY70" fmla="*/ 165928 h 1281952"/>
              <a:gd name="connsiteX71" fmla="*/ 1466882 w 1995690"/>
              <a:gd name="connsiteY71" fmla="*/ 131591 h 1281952"/>
              <a:gd name="connsiteX72" fmla="*/ 1429263 w 1995690"/>
              <a:gd name="connsiteY72" fmla="*/ 122626 h 1281952"/>
              <a:gd name="connsiteX73" fmla="*/ 1386226 w 1995690"/>
              <a:gd name="connsiteY73" fmla="*/ 97594 h 1281952"/>
              <a:gd name="connsiteX74" fmla="*/ 1348607 w 1995690"/>
              <a:gd name="connsiteY74" fmla="*/ 90828 h 1281952"/>
              <a:gd name="connsiteX75" fmla="*/ 1273260 w 1995690"/>
              <a:gd name="connsiteY75" fmla="*/ 60213 h 1281952"/>
              <a:gd name="connsiteX76" fmla="*/ 1239216 w 1995690"/>
              <a:gd name="connsiteY76" fmla="*/ 51248 h 1281952"/>
              <a:gd name="connsiteX77" fmla="*/ 1212322 w 1995690"/>
              <a:gd name="connsiteY77" fmla="*/ 53788 h 1281952"/>
              <a:gd name="connsiteX78" fmla="*/ 1158534 w 1995690"/>
              <a:gd name="connsiteY78" fmla="*/ 44823 h 1281952"/>
              <a:gd name="connsiteX79" fmla="*/ 1050957 w 1995690"/>
              <a:gd name="connsiteY79" fmla="*/ 26894 h 1281952"/>
              <a:gd name="connsiteX80" fmla="*/ 907522 w 1995690"/>
              <a:gd name="connsiteY80" fmla="*/ 17929 h 1281952"/>
              <a:gd name="connsiteX81" fmla="*/ 790981 w 1995690"/>
              <a:gd name="connsiteY81" fmla="*/ 0 h 1281952"/>
              <a:gd name="connsiteX82" fmla="*/ 557898 w 1995690"/>
              <a:gd name="connsiteY82" fmla="*/ 8964 h 1281952"/>
              <a:gd name="connsiteX83" fmla="*/ 439542 w 1995690"/>
              <a:gd name="connsiteY83" fmla="*/ 54806 h 1281952"/>
              <a:gd name="connsiteX84" fmla="*/ 396479 w 1995690"/>
              <a:gd name="connsiteY84" fmla="*/ 86101 h 1281952"/>
              <a:gd name="connsiteX85" fmla="*/ 358833 w 1995690"/>
              <a:gd name="connsiteY85" fmla="*/ 100649 h 1281952"/>
              <a:gd name="connsiteX86" fmla="*/ 299600 w 1995690"/>
              <a:gd name="connsiteY86" fmla="*/ 131945 h 1281952"/>
              <a:gd name="connsiteX87" fmla="*/ 265392 w 1995690"/>
              <a:gd name="connsiteY87" fmla="*/ 158839 h 1281952"/>
              <a:gd name="connsiteX88" fmla="*/ 217048 w 1995690"/>
              <a:gd name="connsiteY88" fmla="*/ 184549 h 1281952"/>
              <a:gd name="connsiteX89" fmla="*/ 175854 w 1995690"/>
              <a:gd name="connsiteY89" fmla="*/ 227010 h 1281952"/>
              <a:gd name="connsiteX90" fmla="*/ 159630 w 1995690"/>
              <a:gd name="connsiteY90" fmla="*/ 244260 h 1281952"/>
              <a:gd name="connsiteX91" fmla="*/ 139995 w 1995690"/>
              <a:gd name="connsiteY91" fmla="*/ 260668 h 1281952"/>
              <a:gd name="connsiteX0" fmla="*/ 139995 w 1995690"/>
              <a:gd name="connsiteY0" fmla="*/ 260668 h 1281952"/>
              <a:gd name="connsiteX1" fmla="*/ 116676 w 1995690"/>
              <a:gd name="connsiteY1" fmla="*/ 287901 h 1281952"/>
              <a:gd name="connsiteX2" fmla="*/ 20016 w 1995690"/>
              <a:gd name="connsiteY2" fmla="*/ 197223 h 1281952"/>
              <a:gd name="connsiteX3" fmla="*/ 2087 w 1995690"/>
              <a:gd name="connsiteY3" fmla="*/ 251011 h 1281952"/>
              <a:gd name="connsiteX4" fmla="*/ 11051 w 1995690"/>
              <a:gd name="connsiteY4" fmla="*/ 331694 h 1281952"/>
              <a:gd name="connsiteX5" fmla="*/ 37945 w 1995690"/>
              <a:gd name="connsiteY5" fmla="*/ 385482 h 1281952"/>
              <a:gd name="connsiteX6" fmla="*/ 55875 w 1995690"/>
              <a:gd name="connsiteY6" fmla="*/ 439270 h 1281952"/>
              <a:gd name="connsiteX7" fmla="*/ 64839 w 1995690"/>
              <a:gd name="connsiteY7" fmla="*/ 466164 h 1281952"/>
              <a:gd name="connsiteX8" fmla="*/ 73804 w 1995690"/>
              <a:gd name="connsiteY8" fmla="*/ 493058 h 1281952"/>
              <a:gd name="connsiteX9" fmla="*/ 82769 w 1995690"/>
              <a:gd name="connsiteY9" fmla="*/ 528917 h 1281952"/>
              <a:gd name="connsiteX10" fmla="*/ 100698 w 1995690"/>
              <a:gd name="connsiteY10" fmla="*/ 582705 h 1281952"/>
              <a:gd name="connsiteX11" fmla="*/ 118628 w 1995690"/>
              <a:gd name="connsiteY11" fmla="*/ 636494 h 1281952"/>
              <a:gd name="connsiteX12" fmla="*/ 154487 w 1995690"/>
              <a:gd name="connsiteY12" fmla="*/ 690282 h 1281952"/>
              <a:gd name="connsiteX13" fmla="*/ 190345 w 1995690"/>
              <a:gd name="connsiteY13" fmla="*/ 744070 h 1281952"/>
              <a:gd name="connsiteX14" fmla="*/ 208275 w 1995690"/>
              <a:gd name="connsiteY14" fmla="*/ 762000 h 1281952"/>
              <a:gd name="connsiteX15" fmla="*/ 226204 w 1995690"/>
              <a:gd name="connsiteY15" fmla="*/ 788894 h 1281952"/>
              <a:gd name="connsiteX16" fmla="*/ 297922 w 1995690"/>
              <a:gd name="connsiteY16" fmla="*/ 860611 h 1281952"/>
              <a:gd name="connsiteX17" fmla="*/ 333781 w 1995690"/>
              <a:gd name="connsiteY17" fmla="*/ 896470 h 1281952"/>
              <a:gd name="connsiteX18" fmla="*/ 351710 w 1995690"/>
              <a:gd name="connsiteY18" fmla="*/ 914400 h 1281952"/>
              <a:gd name="connsiteX19" fmla="*/ 378604 w 1995690"/>
              <a:gd name="connsiteY19" fmla="*/ 932329 h 1281952"/>
              <a:gd name="connsiteX20" fmla="*/ 396534 w 1995690"/>
              <a:gd name="connsiteY20" fmla="*/ 959223 h 1281952"/>
              <a:gd name="connsiteX21" fmla="*/ 441357 w 1995690"/>
              <a:gd name="connsiteY21" fmla="*/ 995082 h 1281952"/>
              <a:gd name="connsiteX22" fmla="*/ 477216 w 1995690"/>
              <a:gd name="connsiteY22" fmla="*/ 1048870 h 1281952"/>
              <a:gd name="connsiteX23" fmla="*/ 531004 w 1995690"/>
              <a:gd name="connsiteY23" fmla="*/ 1084729 h 1281952"/>
              <a:gd name="connsiteX24" fmla="*/ 548934 w 1995690"/>
              <a:gd name="connsiteY24" fmla="*/ 1102658 h 1281952"/>
              <a:gd name="connsiteX25" fmla="*/ 575828 w 1995690"/>
              <a:gd name="connsiteY25" fmla="*/ 1111623 h 1281952"/>
              <a:gd name="connsiteX26" fmla="*/ 611687 w 1995690"/>
              <a:gd name="connsiteY26" fmla="*/ 1129552 h 1281952"/>
              <a:gd name="connsiteX27" fmla="*/ 665475 w 1995690"/>
              <a:gd name="connsiteY27" fmla="*/ 1147482 h 1281952"/>
              <a:gd name="connsiteX28" fmla="*/ 719263 w 1995690"/>
              <a:gd name="connsiteY28" fmla="*/ 1183341 h 1281952"/>
              <a:gd name="connsiteX29" fmla="*/ 755122 w 1995690"/>
              <a:gd name="connsiteY29" fmla="*/ 1201270 h 1281952"/>
              <a:gd name="connsiteX30" fmla="*/ 808910 w 1995690"/>
              <a:gd name="connsiteY30" fmla="*/ 1237129 h 1281952"/>
              <a:gd name="connsiteX31" fmla="*/ 835804 w 1995690"/>
              <a:gd name="connsiteY31" fmla="*/ 1255058 h 1281952"/>
              <a:gd name="connsiteX32" fmla="*/ 862698 w 1995690"/>
              <a:gd name="connsiteY32" fmla="*/ 1272988 h 1281952"/>
              <a:gd name="connsiteX33" fmla="*/ 889592 w 1995690"/>
              <a:gd name="connsiteY33" fmla="*/ 1281952 h 1281952"/>
              <a:gd name="connsiteX34" fmla="*/ 997169 w 1995690"/>
              <a:gd name="connsiteY34" fmla="*/ 1272988 h 1281952"/>
              <a:gd name="connsiteX35" fmla="*/ 1024063 w 1995690"/>
              <a:gd name="connsiteY35" fmla="*/ 1255058 h 1281952"/>
              <a:gd name="connsiteX36" fmla="*/ 1077851 w 1995690"/>
              <a:gd name="connsiteY36" fmla="*/ 1237129 h 1281952"/>
              <a:gd name="connsiteX37" fmla="*/ 1104745 w 1995690"/>
              <a:gd name="connsiteY37" fmla="*/ 1219200 h 1281952"/>
              <a:gd name="connsiteX38" fmla="*/ 1122675 w 1995690"/>
              <a:gd name="connsiteY38" fmla="*/ 1201270 h 1281952"/>
              <a:gd name="connsiteX39" fmla="*/ 1149569 w 1995690"/>
              <a:gd name="connsiteY39" fmla="*/ 1192305 h 1281952"/>
              <a:gd name="connsiteX40" fmla="*/ 1212322 w 1995690"/>
              <a:gd name="connsiteY40" fmla="*/ 1147482 h 1281952"/>
              <a:gd name="connsiteX41" fmla="*/ 1257145 w 1995690"/>
              <a:gd name="connsiteY41" fmla="*/ 1111623 h 1281952"/>
              <a:gd name="connsiteX42" fmla="*/ 1310934 w 1995690"/>
              <a:gd name="connsiteY42" fmla="*/ 1093694 h 1281952"/>
              <a:gd name="connsiteX43" fmla="*/ 1364722 w 1995690"/>
              <a:gd name="connsiteY43" fmla="*/ 1075764 h 1281952"/>
              <a:gd name="connsiteX44" fmla="*/ 1391616 w 1995690"/>
              <a:gd name="connsiteY44" fmla="*/ 1066800 h 1281952"/>
              <a:gd name="connsiteX45" fmla="*/ 1427475 w 1995690"/>
              <a:gd name="connsiteY45" fmla="*/ 1057835 h 1281952"/>
              <a:gd name="connsiteX46" fmla="*/ 1499192 w 1995690"/>
              <a:gd name="connsiteY46" fmla="*/ 1030941 h 1281952"/>
              <a:gd name="connsiteX47" fmla="*/ 1579875 w 1995690"/>
              <a:gd name="connsiteY47" fmla="*/ 977152 h 1281952"/>
              <a:gd name="connsiteX48" fmla="*/ 1606769 w 1995690"/>
              <a:gd name="connsiteY48" fmla="*/ 959223 h 1281952"/>
              <a:gd name="connsiteX49" fmla="*/ 1633663 w 1995690"/>
              <a:gd name="connsiteY49" fmla="*/ 932329 h 1281952"/>
              <a:gd name="connsiteX50" fmla="*/ 1687451 w 1995690"/>
              <a:gd name="connsiteY50" fmla="*/ 896470 h 1281952"/>
              <a:gd name="connsiteX51" fmla="*/ 1723310 w 1995690"/>
              <a:gd name="connsiteY51" fmla="*/ 842682 h 1281952"/>
              <a:gd name="connsiteX52" fmla="*/ 1741239 w 1995690"/>
              <a:gd name="connsiteY52" fmla="*/ 824752 h 1281952"/>
              <a:gd name="connsiteX53" fmla="*/ 1777098 w 1995690"/>
              <a:gd name="connsiteY53" fmla="*/ 770964 h 1281952"/>
              <a:gd name="connsiteX54" fmla="*/ 1795028 w 1995690"/>
              <a:gd name="connsiteY54" fmla="*/ 753035 h 1281952"/>
              <a:gd name="connsiteX55" fmla="*/ 1830887 w 1995690"/>
              <a:gd name="connsiteY55" fmla="*/ 699247 h 1281952"/>
              <a:gd name="connsiteX56" fmla="*/ 1875710 w 1995690"/>
              <a:gd name="connsiteY56" fmla="*/ 690282 h 1281952"/>
              <a:gd name="connsiteX57" fmla="*/ 1929498 w 1995690"/>
              <a:gd name="connsiteY57" fmla="*/ 645458 h 1281952"/>
              <a:gd name="connsiteX58" fmla="*/ 1995690 w 1995690"/>
              <a:gd name="connsiteY58" fmla="*/ 556314 h 1281952"/>
              <a:gd name="connsiteX59" fmla="*/ 1979575 w 1995690"/>
              <a:gd name="connsiteY59" fmla="*/ 499823 h 1281952"/>
              <a:gd name="connsiteX60" fmla="*/ 1949133 w 1995690"/>
              <a:gd name="connsiteY60" fmla="*/ 470727 h 1281952"/>
              <a:gd name="connsiteX61" fmla="*/ 1902495 w 1995690"/>
              <a:gd name="connsiteY61" fmla="*/ 432668 h 1281952"/>
              <a:gd name="connsiteX62" fmla="*/ 1866581 w 1995690"/>
              <a:gd name="connsiteY62" fmla="*/ 402393 h 1281952"/>
              <a:gd name="connsiteX63" fmla="*/ 1848624 w 1995690"/>
              <a:gd name="connsiteY63" fmla="*/ 391907 h 1281952"/>
              <a:gd name="connsiteX64" fmla="*/ 1796625 w 1995690"/>
              <a:gd name="connsiteY64" fmla="*/ 364673 h 1281952"/>
              <a:gd name="connsiteX65" fmla="*/ 1750012 w 1995690"/>
              <a:gd name="connsiteY65" fmla="*/ 328474 h 1281952"/>
              <a:gd name="connsiteX66" fmla="*/ 1706922 w 1995690"/>
              <a:gd name="connsiteY66" fmla="*/ 294817 h 1281952"/>
              <a:gd name="connsiteX67" fmla="*/ 1674666 w 1995690"/>
              <a:gd name="connsiteY67" fmla="*/ 275027 h 1281952"/>
              <a:gd name="connsiteX68" fmla="*/ 1622720 w 1995690"/>
              <a:gd name="connsiteY68" fmla="*/ 232063 h 1281952"/>
              <a:gd name="connsiteX69" fmla="*/ 1592250 w 1995690"/>
              <a:gd name="connsiteY69" fmla="*/ 204830 h 1281952"/>
              <a:gd name="connsiteX70" fmla="*/ 1525950 w 1995690"/>
              <a:gd name="connsiteY70" fmla="*/ 165928 h 1281952"/>
              <a:gd name="connsiteX71" fmla="*/ 1466882 w 1995690"/>
              <a:gd name="connsiteY71" fmla="*/ 131591 h 1281952"/>
              <a:gd name="connsiteX72" fmla="*/ 1429263 w 1995690"/>
              <a:gd name="connsiteY72" fmla="*/ 122626 h 1281952"/>
              <a:gd name="connsiteX73" fmla="*/ 1386226 w 1995690"/>
              <a:gd name="connsiteY73" fmla="*/ 97594 h 1281952"/>
              <a:gd name="connsiteX74" fmla="*/ 1348607 w 1995690"/>
              <a:gd name="connsiteY74" fmla="*/ 90828 h 1281952"/>
              <a:gd name="connsiteX75" fmla="*/ 1273260 w 1995690"/>
              <a:gd name="connsiteY75" fmla="*/ 60213 h 1281952"/>
              <a:gd name="connsiteX76" fmla="*/ 1239216 w 1995690"/>
              <a:gd name="connsiteY76" fmla="*/ 51248 h 1281952"/>
              <a:gd name="connsiteX77" fmla="*/ 1212322 w 1995690"/>
              <a:gd name="connsiteY77" fmla="*/ 53788 h 1281952"/>
              <a:gd name="connsiteX78" fmla="*/ 1158534 w 1995690"/>
              <a:gd name="connsiteY78" fmla="*/ 44823 h 1281952"/>
              <a:gd name="connsiteX79" fmla="*/ 1050957 w 1995690"/>
              <a:gd name="connsiteY79" fmla="*/ 26894 h 1281952"/>
              <a:gd name="connsiteX80" fmla="*/ 907522 w 1995690"/>
              <a:gd name="connsiteY80" fmla="*/ 17929 h 1281952"/>
              <a:gd name="connsiteX81" fmla="*/ 790981 w 1995690"/>
              <a:gd name="connsiteY81" fmla="*/ 0 h 1281952"/>
              <a:gd name="connsiteX82" fmla="*/ 557898 w 1995690"/>
              <a:gd name="connsiteY82" fmla="*/ 8964 h 1281952"/>
              <a:gd name="connsiteX83" fmla="*/ 439542 w 1995690"/>
              <a:gd name="connsiteY83" fmla="*/ 54806 h 1281952"/>
              <a:gd name="connsiteX84" fmla="*/ 396479 w 1995690"/>
              <a:gd name="connsiteY84" fmla="*/ 86101 h 1281952"/>
              <a:gd name="connsiteX85" fmla="*/ 358833 w 1995690"/>
              <a:gd name="connsiteY85" fmla="*/ 100649 h 1281952"/>
              <a:gd name="connsiteX86" fmla="*/ 299600 w 1995690"/>
              <a:gd name="connsiteY86" fmla="*/ 131945 h 1281952"/>
              <a:gd name="connsiteX87" fmla="*/ 265392 w 1995690"/>
              <a:gd name="connsiteY87" fmla="*/ 158839 h 1281952"/>
              <a:gd name="connsiteX88" fmla="*/ 217048 w 1995690"/>
              <a:gd name="connsiteY88" fmla="*/ 184549 h 1281952"/>
              <a:gd name="connsiteX89" fmla="*/ 175854 w 1995690"/>
              <a:gd name="connsiteY89" fmla="*/ 227010 h 1281952"/>
              <a:gd name="connsiteX90" fmla="*/ 159630 w 1995690"/>
              <a:gd name="connsiteY90" fmla="*/ 244260 h 1281952"/>
              <a:gd name="connsiteX91" fmla="*/ 139995 w 1995690"/>
              <a:gd name="connsiteY91" fmla="*/ 260668 h 1281952"/>
              <a:gd name="connsiteX0" fmla="*/ 139995 w 1995690"/>
              <a:gd name="connsiteY0" fmla="*/ 260668 h 1281952"/>
              <a:gd name="connsiteX1" fmla="*/ 116676 w 1995690"/>
              <a:gd name="connsiteY1" fmla="*/ 287901 h 1281952"/>
              <a:gd name="connsiteX2" fmla="*/ 80790 w 1995690"/>
              <a:gd name="connsiteY2" fmla="*/ 312596 h 1281952"/>
              <a:gd name="connsiteX3" fmla="*/ 2087 w 1995690"/>
              <a:gd name="connsiteY3" fmla="*/ 251011 h 1281952"/>
              <a:gd name="connsiteX4" fmla="*/ 11051 w 1995690"/>
              <a:gd name="connsiteY4" fmla="*/ 331694 h 1281952"/>
              <a:gd name="connsiteX5" fmla="*/ 37945 w 1995690"/>
              <a:gd name="connsiteY5" fmla="*/ 385482 h 1281952"/>
              <a:gd name="connsiteX6" fmla="*/ 55875 w 1995690"/>
              <a:gd name="connsiteY6" fmla="*/ 439270 h 1281952"/>
              <a:gd name="connsiteX7" fmla="*/ 64839 w 1995690"/>
              <a:gd name="connsiteY7" fmla="*/ 466164 h 1281952"/>
              <a:gd name="connsiteX8" fmla="*/ 73804 w 1995690"/>
              <a:gd name="connsiteY8" fmla="*/ 493058 h 1281952"/>
              <a:gd name="connsiteX9" fmla="*/ 82769 w 1995690"/>
              <a:gd name="connsiteY9" fmla="*/ 528917 h 1281952"/>
              <a:gd name="connsiteX10" fmla="*/ 100698 w 1995690"/>
              <a:gd name="connsiteY10" fmla="*/ 582705 h 1281952"/>
              <a:gd name="connsiteX11" fmla="*/ 118628 w 1995690"/>
              <a:gd name="connsiteY11" fmla="*/ 636494 h 1281952"/>
              <a:gd name="connsiteX12" fmla="*/ 154487 w 1995690"/>
              <a:gd name="connsiteY12" fmla="*/ 690282 h 1281952"/>
              <a:gd name="connsiteX13" fmla="*/ 190345 w 1995690"/>
              <a:gd name="connsiteY13" fmla="*/ 744070 h 1281952"/>
              <a:gd name="connsiteX14" fmla="*/ 208275 w 1995690"/>
              <a:gd name="connsiteY14" fmla="*/ 762000 h 1281952"/>
              <a:gd name="connsiteX15" fmla="*/ 226204 w 1995690"/>
              <a:gd name="connsiteY15" fmla="*/ 788894 h 1281952"/>
              <a:gd name="connsiteX16" fmla="*/ 297922 w 1995690"/>
              <a:gd name="connsiteY16" fmla="*/ 860611 h 1281952"/>
              <a:gd name="connsiteX17" fmla="*/ 333781 w 1995690"/>
              <a:gd name="connsiteY17" fmla="*/ 896470 h 1281952"/>
              <a:gd name="connsiteX18" fmla="*/ 351710 w 1995690"/>
              <a:gd name="connsiteY18" fmla="*/ 914400 h 1281952"/>
              <a:gd name="connsiteX19" fmla="*/ 378604 w 1995690"/>
              <a:gd name="connsiteY19" fmla="*/ 932329 h 1281952"/>
              <a:gd name="connsiteX20" fmla="*/ 396534 w 1995690"/>
              <a:gd name="connsiteY20" fmla="*/ 959223 h 1281952"/>
              <a:gd name="connsiteX21" fmla="*/ 441357 w 1995690"/>
              <a:gd name="connsiteY21" fmla="*/ 995082 h 1281952"/>
              <a:gd name="connsiteX22" fmla="*/ 477216 w 1995690"/>
              <a:gd name="connsiteY22" fmla="*/ 1048870 h 1281952"/>
              <a:gd name="connsiteX23" fmla="*/ 531004 w 1995690"/>
              <a:gd name="connsiteY23" fmla="*/ 1084729 h 1281952"/>
              <a:gd name="connsiteX24" fmla="*/ 548934 w 1995690"/>
              <a:gd name="connsiteY24" fmla="*/ 1102658 h 1281952"/>
              <a:gd name="connsiteX25" fmla="*/ 575828 w 1995690"/>
              <a:gd name="connsiteY25" fmla="*/ 1111623 h 1281952"/>
              <a:gd name="connsiteX26" fmla="*/ 611687 w 1995690"/>
              <a:gd name="connsiteY26" fmla="*/ 1129552 h 1281952"/>
              <a:gd name="connsiteX27" fmla="*/ 665475 w 1995690"/>
              <a:gd name="connsiteY27" fmla="*/ 1147482 h 1281952"/>
              <a:gd name="connsiteX28" fmla="*/ 719263 w 1995690"/>
              <a:gd name="connsiteY28" fmla="*/ 1183341 h 1281952"/>
              <a:gd name="connsiteX29" fmla="*/ 755122 w 1995690"/>
              <a:gd name="connsiteY29" fmla="*/ 1201270 h 1281952"/>
              <a:gd name="connsiteX30" fmla="*/ 808910 w 1995690"/>
              <a:gd name="connsiteY30" fmla="*/ 1237129 h 1281952"/>
              <a:gd name="connsiteX31" fmla="*/ 835804 w 1995690"/>
              <a:gd name="connsiteY31" fmla="*/ 1255058 h 1281952"/>
              <a:gd name="connsiteX32" fmla="*/ 862698 w 1995690"/>
              <a:gd name="connsiteY32" fmla="*/ 1272988 h 1281952"/>
              <a:gd name="connsiteX33" fmla="*/ 889592 w 1995690"/>
              <a:gd name="connsiteY33" fmla="*/ 1281952 h 1281952"/>
              <a:gd name="connsiteX34" fmla="*/ 997169 w 1995690"/>
              <a:gd name="connsiteY34" fmla="*/ 1272988 h 1281952"/>
              <a:gd name="connsiteX35" fmla="*/ 1024063 w 1995690"/>
              <a:gd name="connsiteY35" fmla="*/ 1255058 h 1281952"/>
              <a:gd name="connsiteX36" fmla="*/ 1077851 w 1995690"/>
              <a:gd name="connsiteY36" fmla="*/ 1237129 h 1281952"/>
              <a:gd name="connsiteX37" fmla="*/ 1104745 w 1995690"/>
              <a:gd name="connsiteY37" fmla="*/ 1219200 h 1281952"/>
              <a:gd name="connsiteX38" fmla="*/ 1122675 w 1995690"/>
              <a:gd name="connsiteY38" fmla="*/ 1201270 h 1281952"/>
              <a:gd name="connsiteX39" fmla="*/ 1149569 w 1995690"/>
              <a:gd name="connsiteY39" fmla="*/ 1192305 h 1281952"/>
              <a:gd name="connsiteX40" fmla="*/ 1212322 w 1995690"/>
              <a:gd name="connsiteY40" fmla="*/ 1147482 h 1281952"/>
              <a:gd name="connsiteX41" fmla="*/ 1257145 w 1995690"/>
              <a:gd name="connsiteY41" fmla="*/ 1111623 h 1281952"/>
              <a:gd name="connsiteX42" fmla="*/ 1310934 w 1995690"/>
              <a:gd name="connsiteY42" fmla="*/ 1093694 h 1281952"/>
              <a:gd name="connsiteX43" fmla="*/ 1364722 w 1995690"/>
              <a:gd name="connsiteY43" fmla="*/ 1075764 h 1281952"/>
              <a:gd name="connsiteX44" fmla="*/ 1391616 w 1995690"/>
              <a:gd name="connsiteY44" fmla="*/ 1066800 h 1281952"/>
              <a:gd name="connsiteX45" fmla="*/ 1427475 w 1995690"/>
              <a:gd name="connsiteY45" fmla="*/ 1057835 h 1281952"/>
              <a:gd name="connsiteX46" fmla="*/ 1499192 w 1995690"/>
              <a:gd name="connsiteY46" fmla="*/ 1030941 h 1281952"/>
              <a:gd name="connsiteX47" fmla="*/ 1579875 w 1995690"/>
              <a:gd name="connsiteY47" fmla="*/ 977152 h 1281952"/>
              <a:gd name="connsiteX48" fmla="*/ 1606769 w 1995690"/>
              <a:gd name="connsiteY48" fmla="*/ 959223 h 1281952"/>
              <a:gd name="connsiteX49" fmla="*/ 1633663 w 1995690"/>
              <a:gd name="connsiteY49" fmla="*/ 932329 h 1281952"/>
              <a:gd name="connsiteX50" fmla="*/ 1687451 w 1995690"/>
              <a:gd name="connsiteY50" fmla="*/ 896470 h 1281952"/>
              <a:gd name="connsiteX51" fmla="*/ 1723310 w 1995690"/>
              <a:gd name="connsiteY51" fmla="*/ 842682 h 1281952"/>
              <a:gd name="connsiteX52" fmla="*/ 1741239 w 1995690"/>
              <a:gd name="connsiteY52" fmla="*/ 824752 h 1281952"/>
              <a:gd name="connsiteX53" fmla="*/ 1777098 w 1995690"/>
              <a:gd name="connsiteY53" fmla="*/ 770964 h 1281952"/>
              <a:gd name="connsiteX54" fmla="*/ 1795028 w 1995690"/>
              <a:gd name="connsiteY54" fmla="*/ 753035 h 1281952"/>
              <a:gd name="connsiteX55" fmla="*/ 1830887 w 1995690"/>
              <a:gd name="connsiteY55" fmla="*/ 699247 h 1281952"/>
              <a:gd name="connsiteX56" fmla="*/ 1875710 w 1995690"/>
              <a:gd name="connsiteY56" fmla="*/ 690282 h 1281952"/>
              <a:gd name="connsiteX57" fmla="*/ 1929498 w 1995690"/>
              <a:gd name="connsiteY57" fmla="*/ 645458 h 1281952"/>
              <a:gd name="connsiteX58" fmla="*/ 1995690 w 1995690"/>
              <a:gd name="connsiteY58" fmla="*/ 556314 h 1281952"/>
              <a:gd name="connsiteX59" fmla="*/ 1979575 w 1995690"/>
              <a:gd name="connsiteY59" fmla="*/ 499823 h 1281952"/>
              <a:gd name="connsiteX60" fmla="*/ 1949133 w 1995690"/>
              <a:gd name="connsiteY60" fmla="*/ 470727 h 1281952"/>
              <a:gd name="connsiteX61" fmla="*/ 1902495 w 1995690"/>
              <a:gd name="connsiteY61" fmla="*/ 432668 h 1281952"/>
              <a:gd name="connsiteX62" fmla="*/ 1866581 w 1995690"/>
              <a:gd name="connsiteY62" fmla="*/ 402393 h 1281952"/>
              <a:gd name="connsiteX63" fmla="*/ 1848624 w 1995690"/>
              <a:gd name="connsiteY63" fmla="*/ 391907 h 1281952"/>
              <a:gd name="connsiteX64" fmla="*/ 1796625 w 1995690"/>
              <a:gd name="connsiteY64" fmla="*/ 364673 h 1281952"/>
              <a:gd name="connsiteX65" fmla="*/ 1750012 w 1995690"/>
              <a:gd name="connsiteY65" fmla="*/ 328474 h 1281952"/>
              <a:gd name="connsiteX66" fmla="*/ 1706922 w 1995690"/>
              <a:gd name="connsiteY66" fmla="*/ 294817 h 1281952"/>
              <a:gd name="connsiteX67" fmla="*/ 1674666 w 1995690"/>
              <a:gd name="connsiteY67" fmla="*/ 275027 h 1281952"/>
              <a:gd name="connsiteX68" fmla="*/ 1622720 w 1995690"/>
              <a:gd name="connsiteY68" fmla="*/ 232063 h 1281952"/>
              <a:gd name="connsiteX69" fmla="*/ 1592250 w 1995690"/>
              <a:gd name="connsiteY69" fmla="*/ 204830 h 1281952"/>
              <a:gd name="connsiteX70" fmla="*/ 1525950 w 1995690"/>
              <a:gd name="connsiteY70" fmla="*/ 165928 h 1281952"/>
              <a:gd name="connsiteX71" fmla="*/ 1466882 w 1995690"/>
              <a:gd name="connsiteY71" fmla="*/ 131591 h 1281952"/>
              <a:gd name="connsiteX72" fmla="*/ 1429263 w 1995690"/>
              <a:gd name="connsiteY72" fmla="*/ 122626 h 1281952"/>
              <a:gd name="connsiteX73" fmla="*/ 1386226 w 1995690"/>
              <a:gd name="connsiteY73" fmla="*/ 97594 h 1281952"/>
              <a:gd name="connsiteX74" fmla="*/ 1348607 w 1995690"/>
              <a:gd name="connsiteY74" fmla="*/ 90828 h 1281952"/>
              <a:gd name="connsiteX75" fmla="*/ 1273260 w 1995690"/>
              <a:gd name="connsiteY75" fmla="*/ 60213 h 1281952"/>
              <a:gd name="connsiteX76" fmla="*/ 1239216 w 1995690"/>
              <a:gd name="connsiteY76" fmla="*/ 51248 h 1281952"/>
              <a:gd name="connsiteX77" fmla="*/ 1212322 w 1995690"/>
              <a:gd name="connsiteY77" fmla="*/ 53788 h 1281952"/>
              <a:gd name="connsiteX78" fmla="*/ 1158534 w 1995690"/>
              <a:gd name="connsiteY78" fmla="*/ 44823 h 1281952"/>
              <a:gd name="connsiteX79" fmla="*/ 1050957 w 1995690"/>
              <a:gd name="connsiteY79" fmla="*/ 26894 h 1281952"/>
              <a:gd name="connsiteX80" fmla="*/ 907522 w 1995690"/>
              <a:gd name="connsiteY80" fmla="*/ 17929 h 1281952"/>
              <a:gd name="connsiteX81" fmla="*/ 790981 w 1995690"/>
              <a:gd name="connsiteY81" fmla="*/ 0 h 1281952"/>
              <a:gd name="connsiteX82" fmla="*/ 557898 w 1995690"/>
              <a:gd name="connsiteY82" fmla="*/ 8964 h 1281952"/>
              <a:gd name="connsiteX83" fmla="*/ 439542 w 1995690"/>
              <a:gd name="connsiteY83" fmla="*/ 54806 h 1281952"/>
              <a:gd name="connsiteX84" fmla="*/ 396479 w 1995690"/>
              <a:gd name="connsiteY84" fmla="*/ 86101 h 1281952"/>
              <a:gd name="connsiteX85" fmla="*/ 358833 w 1995690"/>
              <a:gd name="connsiteY85" fmla="*/ 100649 h 1281952"/>
              <a:gd name="connsiteX86" fmla="*/ 299600 w 1995690"/>
              <a:gd name="connsiteY86" fmla="*/ 131945 h 1281952"/>
              <a:gd name="connsiteX87" fmla="*/ 265392 w 1995690"/>
              <a:gd name="connsiteY87" fmla="*/ 158839 h 1281952"/>
              <a:gd name="connsiteX88" fmla="*/ 217048 w 1995690"/>
              <a:gd name="connsiteY88" fmla="*/ 184549 h 1281952"/>
              <a:gd name="connsiteX89" fmla="*/ 175854 w 1995690"/>
              <a:gd name="connsiteY89" fmla="*/ 227010 h 1281952"/>
              <a:gd name="connsiteX90" fmla="*/ 159630 w 1995690"/>
              <a:gd name="connsiteY90" fmla="*/ 244260 h 1281952"/>
              <a:gd name="connsiteX91" fmla="*/ 139995 w 1995690"/>
              <a:gd name="connsiteY91" fmla="*/ 260668 h 1281952"/>
              <a:gd name="connsiteX0" fmla="*/ 133392 w 1989087"/>
              <a:gd name="connsiteY0" fmla="*/ 260668 h 1281952"/>
              <a:gd name="connsiteX1" fmla="*/ 110073 w 1989087"/>
              <a:gd name="connsiteY1" fmla="*/ 287901 h 1281952"/>
              <a:gd name="connsiteX2" fmla="*/ 74187 w 1989087"/>
              <a:gd name="connsiteY2" fmla="*/ 312596 h 1281952"/>
              <a:gd name="connsiteX3" fmla="*/ 56258 w 1989087"/>
              <a:gd name="connsiteY3" fmla="*/ 336610 h 1281952"/>
              <a:gd name="connsiteX4" fmla="*/ 4448 w 1989087"/>
              <a:gd name="connsiteY4" fmla="*/ 331694 h 1281952"/>
              <a:gd name="connsiteX5" fmla="*/ 31342 w 1989087"/>
              <a:gd name="connsiteY5" fmla="*/ 385482 h 1281952"/>
              <a:gd name="connsiteX6" fmla="*/ 49272 w 1989087"/>
              <a:gd name="connsiteY6" fmla="*/ 439270 h 1281952"/>
              <a:gd name="connsiteX7" fmla="*/ 58236 w 1989087"/>
              <a:gd name="connsiteY7" fmla="*/ 466164 h 1281952"/>
              <a:gd name="connsiteX8" fmla="*/ 67201 w 1989087"/>
              <a:gd name="connsiteY8" fmla="*/ 493058 h 1281952"/>
              <a:gd name="connsiteX9" fmla="*/ 76166 w 1989087"/>
              <a:gd name="connsiteY9" fmla="*/ 528917 h 1281952"/>
              <a:gd name="connsiteX10" fmla="*/ 94095 w 1989087"/>
              <a:gd name="connsiteY10" fmla="*/ 582705 h 1281952"/>
              <a:gd name="connsiteX11" fmla="*/ 112025 w 1989087"/>
              <a:gd name="connsiteY11" fmla="*/ 636494 h 1281952"/>
              <a:gd name="connsiteX12" fmla="*/ 147884 w 1989087"/>
              <a:gd name="connsiteY12" fmla="*/ 690282 h 1281952"/>
              <a:gd name="connsiteX13" fmla="*/ 183742 w 1989087"/>
              <a:gd name="connsiteY13" fmla="*/ 744070 h 1281952"/>
              <a:gd name="connsiteX14" fmla="*/ 201672 w 1989087"/>
              <a:gd name="connsiteY14" fmla="*/ 762000 h 1281952"/>
              <a:gd name="connsiteX15" fmla="*/ 219601 w 1989087"/>
              <a:gd name="connsiteY15" fmla="*/ 788894 h 1281952"/>
              <a:gd name="connsiteX16" fmla="*/ 291319 w 1989087"/>
              <a:gd name="connsiteY16" fmla="*/ 860611 h 1281952"/>
              <a:gd name="connsiteX17" fmla="*/ 327178 w 1989087"/>
              <a:gd name="connsiteY17" fmla="*/ 896470 h 1281952"/>
              <a:gd name="connsiteX18" fmla="*/ 345107 w 1989087"/>
              <a:gd name="connsiteY18" fmla="*/ 914400 h 1281952"/>
              <a:gd name="connsiteX19" fmla="*/ 372001 w 1989087"/>
              <a:gd name="connsiteY19" fmla="*/ 932329 h 1281952"/>
              <a:gd name="connsiteX20" fmla="*/ 389931 w 1989087"/>
              <a:gd name="connsiteY20" fmla="*/ 959223 h 1281952"/>
              <a:gd name="connsiteX21" fmla="*/ 434754 w 1989087"/>
              <a:gd name="connsiteY21" fmla="*/ 995082 h 1281952"/>
              <a:gd name="connsiteX22" fmla="*/ 470613 w 1989087"/>
              <a:gd name="connsiteY22" fmla="*/ 1048870 h 1281952"/>
              <a:gd name="connsiteX23" fmla="*/ 524401 w 1989087"/>
              <a:gd name="connsiteY23" fmla="*/ 1084729 h 1281952"/>
              <a:gd name="connsiteX24" fmla="*/ 542331 w 1989087"/>
              <a:gd name="connsiteY24" fmla="*/ 1102658 h 1281952"/>
              <a:gd name="connsiteX25" fmla="*/ 569225 w 1989087"/>
              <a:gd name="connsiteY25" fmla="*/ 1111623 h 1281952"/>
              <a:gd name="connsiteX26" fmla="*/ 605084 w 1989087"/>
              <a:gd name="connsiteY26" fmla="*/ 1129552 h 1281952"/>
              <a:gd name="connsiteX27" fmla="*/ 658872 w 1989087"/>
              <a:gd name="connsiteY27" fmla="*/ 1147482 h 1281952"/>
              <a:gd name="connsiteX28" fmla="*/ 712660 w 1989087"/>
              <a:gd name="connsiteY28" fmla="*/ 1183341 h 1281952"/>
              <a:gd name="connsiteX29" fmla="*/ 748519 w 1989087"/>
              <a:gd name="connsiteY29" fmla="*/ 1201270 h 1281952"/>
              <a:gd name="connsiteX30" fmla="*/ 802307 w 1989087"/>
              <a:gd name="connsiteY30" fmla="*/ 1237129 h 1281952"/>
              <a:gd name="connsiteX31" fmla="*/ 829201 w 1989087"/>
              <a:gd name="connsiteY31" fmla="*/ 1255058 h 1281952"/>
              <a:gd name="connsiteX32" fmla="*/ 856095 w 1989087"/>
              <a:gd name="connsiteY32" fmla="*/ 1272988 h 1281952"/>
              <a:gd name="connsiteX33" fmla="*/ 882989 w 1989087"/>
              <a:gd name="connsiteY33" fmla="*/ 1281952 h 1281952"/>
              <a:gd name="connsiteX34" fmla="*/ 990566 w 1989087"/>
              <a:gd name="connsiteY34" fmla="*/ 1272988 h 1281952"/>
              <a:gd name="connsiteX35" fmla="*/ 1017460 w 1989087"/>
              <a:gd name="connsiteY35" fmla="*/ 1255058 h 1281952"/>
              <a:gd name="connsiteX36" fmla="*/ 1071248 w 1989087"/>
              <a:gd name="connsiteY36" fmla="*/ 1237129 h 1281952"/>
              <a:gd name="connsiteX37" fmla="*/ 1098142 w 1989087"/>
              <a:gd name="connsiteY37" fmla="*/ 1219200 h 1281952"/>
              <a:gd name="connsiteX38" fmla="*/ 1116072 w 1989087"/>
              <a:gd name="connsiteY38" fmla="*/ 1201270 h 1281952"/>
              <a:gd name="connsiteX39" fmla="*/ 1142966 w 1989087"/>
              <a:gd name="connsiteY39" fmla="*/ 1192305 h 1281952"/>
              <a:gd name="connsiteX40" fmla="*/ 1205719 w 1989087"/>
              <a:gd name="connsiteY40" fmla="*/ 1147482 h 1281952"/>
              <a:gd name="connsiteX41" fmla="*/ 1250542 w 1989087"/>
              <a:gd name="connsiteY41" fmla="*/ 1111623 h 1281952"/>
              <a:gd name="connsiteX42" fmla="*/ 1304331 w 1989087"/>
              <a:gd name="connsiteY42" fmla="*/ 1093694 h 1281952"/>
              <a:gd name="connsiteX43" fmla="*/ 1358119 w 1989087"/>
              <a:gd name="connsiteY43" fmla="*/ 1075764 h 1281952"/>
              <a:gd name="connsiteX44" fmla="*/ 1385013 w 1989087"/>
              <a:gd name="connsiteY44" fmla="*/ 1066800 h 1281952"/>
              <a:gd name="connsiteX45" fmla="*/ 1420872 w 1989087"/>
              <a:gd name="connsiteY45" fmla="*/ 1057835 h 1281952"/>
              <a:gd name="connsiteX46" fmla="*/ 1492589 w 1989087"/>
              <a:gd name="connsiteY46" fmla="*/ 1030941 h 1281952"/>
              <a:gd name="connsiteX47" fmla="*/ 1573272 w 1989087"/>
              <a:gd name="connsiteY47" fmla="*/ 977152 h 1281952"/>
              <a:gd name="connsiteX48" fmla="*/ 1600166 w 1989087"/>
              <a:gd name="connsiteY48" fmla="*/ 959223 h 1281952"/>
              <a:gd name="connsiteX49" fmla="*/ 1627060 w 1989087"/>
              <a:gd name="connsiteY49" fmla="*/ 932329 h 1281952"/>
              <a:gd name="connsiteX50" fmla="*/ 1680848 w 1989087"/>
              <a:gd name="connsiteY50" fmla="*/ 896470 h 1281952"/>
              <a:gd name="connsiteX51" fmla="*/ 1716707 w 1989087"/>
              <a:gd name="connsiteY51" fmla="*/ 842682 h 1281952"/>
              <a:gd name="connsiteX52" fmla="*/ 1734636 w 1989087"/>
              <a:gd name="connsiteY52" fmla="*/ 824752 h 1281952"/>
              <a:gd name="connsiteX53" fmla="*/ 1770495 w 1989087"/>
              <a:gd name="connsiteY53" fmla="*/ 770964 h 1281952"/>
              <a:gd name="connsiteX54" fmla="*/ 1788425 w 1989087"/>
              <a:gd name="connsiteY54" fmla="*/ 753035 h 1281952"/>
              <a:gd name="connsiteX55" fmla="*/ 1824284 w 1989087"/>
              <a:gd name="connsiteY55" fmla="*/ 699247 h 1281952"/>
              <a:gd name="connsiteX56" fmla="*/ 1869107 w 1989087"/>
              <a:gd name="connsiteY56" fmla="*/ 690282 h 1281952"/>
              <a:gd name="connsiteX57" fmla="*/ 1922895 w 1989087"/>
              <a:gd name="connsiteY57" fmla="*/ 645458 h 1281952"/>
              <a:gd name="connsiteX58" fmla="*/ 1989087 w 1989087"/>
              <a:gd name="connsiteY58" fmla="*/ 556314 h 1281952"/>
              <a:gd name="connsiteX59" fmla="*/ 1972972 w 1989087"/>
              <a:gd name="connsiteY59" fmla="*/ 499823 h 1281952"/>
              <a:gd name="connsiteX60" fmla="*/ 1942530 w 1989087"/>
              <a:gd name="connsiteY60" fmla="*/ 470727 h 1281952"/>
              <a:gd name="connsiteX61" fmla="*/ 1895892 w 1989087"/>
              <a:gd name="connsiteY61" fmla="*/ 432668 h 1281952"/>
              <a:gd name="connsiteX62" fmla="*/ 1859978 w 1989087"/>
              <a:gd name="connsiteY62" fmla="*/ 402393 h 1281952"/>
              <a:gd name="connsiteX63" fmla="*/ 1842021 w 1989087"/>
              <a:gd name="connsiteY63" fmla="*/ 391907 h 1281952"/>
              <a:gd name="connsiteX64" fmla="*/ 1790022 w 1989087"/>
              <a:gd name="connsiteY64" fmla="*/ 364673 h 1281952"/>
              <a:gd name="connsiteX65" fmla="*/ 1743409 w 1989087"/>
              <a:gd name="connsiteY65" fmla="*/ 328474 h 1281952"/>
              <a:gd name="connsiteX66" fmla="*/ 1700319 w 1989087"/>
              <a:gd name="connsiteY66" fmla="*/ 294817 h 1281952"/>
              <a:gd name="connsiteX67" fmla="*/ 1668063 w 1989087"/>
              <a:gd name="connsiteY67" fmla="*/ 275027 h 1281952"/>
              <a:gd name="connsiteX68" fmla="*/ 1616117 w 1989087"/>
              <a:gd name="connsiteY68" fmla="*/ 232063 h 1281952"/>
              <a:gd name="connsiteX69" fmla="*/ 1585647 w 1989087"/>
              <a:gd name="connsiteY69" fmla="*/ 204830 h 1281952"/>
              <a:gd name="connsiteX70" fmla="*/ 1519347 w 1989087"/>
              <a:gd name="connsiteY70" fmla="*/ 165928 h 1281952"/>
              <a:gd name="connsiteX71" fmla="*/ 1460279 w 1989087"/>
              <a:gd name="connsiteY71" fmla="*/ 131591 h 1281952"/>
              <a:gd name="connsiteX72" fmla="*/ 1422660 w 1989087"/>
              <a:gd name="connsiteY72" fmla="*/ 122626 h 1281952"/>
              <a:gd name="connsiteX73" fmla="*/ 1379623 w 1989087"/>
              <a:gd name="connsiteY73" fmla="*/ 97594 h 1281952"/>
              <a:gd name="connsiteX74" fmla="*/ 1342004 w 1989087"/>
              <a:gd name="connsiteY74" fmla="*/ 90828 h 1281952"/>
              <a:gd name="connsiteX75" fmla="*/ 1266657 w 1989087"/>
              <a:gd name="connsiteY75" fmla="*/ 60213 h 1281952"/>
              <a:gd name="connsiteX76" fmla="*/ 1232613 w 1989087"/>
              <a:gd name="connsiteY76" fmla="*/ 51248 h 1281952"/>
              <a:gd name="connsiteX77" fmla="*/ 1205719 w 1989087"/>
              <a:gd name="connsiteY77" fmla="*/ 53788 h 1281952"/>
              <a:gd name="connsiteX78" fmla="*/ 1151931 w 1989087"/>
              <a:gd name="connsiteY78" fmla="*/ 44823 h 1281952"/>
              <a:gd name="connsiteX79" fmla="*/ 1044354 w 1989087"/>
              <a:gd name="connsiteY79" fmla="*/ 26894 h 1281952"/>
              <a:gd name="connsiteX80" fmla="*/ 900919 w 1989087"/>
              <a:gd name="connsiteY80" fmla="*/ 17929 h 1281952"/>
              <a:gd name="connsiteX81" fmla="*/ 784378 w 1989087"/>
              <a:gd name="connsiteY81" fmla="*/ 0 h 1281952"/>
              <a:gd name="connsiteX82" fmla="*/ 551295 w 1989087"/>
              <a:gd name="connsiteY82" fmla="*/ 8964 h 1281952"/>
              <a:gd name="connsiteX83" fmla="*/ 432939 w 1989087"/>
              <a:gd name="connsiteY83" fmla="*/ 54806 h 1281952"/>
              <a:gd name="connsiteX84" fmla="*/ 389876 w 1989087"/>
              <a:gd name="connsiteY84" fmla="*/ 86101 h 1281952"/>
              <a:gd name="connsiteX85" fmla="*/ 352230 w 1989087"/>
              <a:gd name="connsiteY85" fmla="*/ 100649 h 1281952"/>
              <a:gd name="connsiteX86" fmla="*/ 292997 w 1989087"/>
              <a:gd name="connsiteY86" fmla="*/ 131945 h 1281952"/>
              <a:gd name="connsiteX87" fmla="*/ 258789 w 1989087"/>
              <a:gd name="connsiteY87" fmla="*/ 158839 h 1281952"/>
              <a:gd name="connsiteX88" fmla="*/ 210445 w 1989087"/>
              <a:gd name="connsiteY88" fmla="*/ 184549 h 1281952"/>
              <a:gd name="connsiteX89" fmla="*/ 169251 w 1989087"/>
              <a:gd name="connsiteY89" fmla="*/ 227010 h 1281952"/>
              <a:gd name="connsiteX90" fmla="*/ 153027 w 1989087"/>
              <a:gd name="connsiteY90" fmla="*/ 244260 h 1281952"/>
              <a:gd name="connsiteX91" fmla="*/ 133392 w 1989087"/>
              <a:gd name="connsiteY91" fmla="*/ 260668 h 1281952"/>
              <a:gd name="connsiteX0" fmla="*/ 133392 w 1989087"/>
              <a:gd name="connsiteY0" fmla="*/ 260668 h 1281952"/>
              <a:gd name="connsiteX1" fmla="*/ 110073 w 1989087"/>
              <a:gd name="connsiteY1" fmla="*/ 287901 h 1281952"/>
              <a:gd name="connsiteX2" fmla="*/ 74187 w 1989087"/>
              <a:gd name="connsiteY2" fmla="*/ 312596 h 1281952"/>
              <a:gd name="connsiteX3" fmla="*/ 56258 w 1989087"/>
              <a:gd name="connsiteY3" fmla="*/ 336610 h 1281952"/>
              <a:gd name="connsiteX4" fmla="*/ 4448 w 1989087"/>
              <a:gd name="connsiteY4" fmla="*/ 331694 h 1281952"/>
              <a:gd name="connsiteX5" fmla="*/ 31342 w 1989087"/>
              <a:gd name="connsiteY5" fmla="*/ 385482 h 1281952"/>
              <a:gd name="connsiteX6" fmla="*/ 49272 w 1989087"/>
              <a:gd name="connsiteY6" fmla="*/ 439270 h 1281952"/>
              <a:gd name="connsiteX7" fmla="*/ 58236 w 1989087"/>
              <a:gd name="connsiteY7" fmla="*/ 466164 h 1281952"/>
              <a:gd name="connsiteX8" fmla="*/ 67201 w 1989087"/>
              <a:gd name="connsiteY8" fmla="*/ 493058 h 1281952"/>
              <a:gd name="connsiteX9" fmla="*/ 76166 w 1989087"/>
              <a:gd name="connsiteY9" fmla="*/ 528917 h 1281952"/>
              <a:gd name="connsiteX10" fmla="*/ 94095 w 1989087"/>
              <a:gd name="connsiteY10" fmla="*/ 582705 h 1281952"/>
              <a:gd name="connsiteX11" fmla="*/ 112025 w 1989087"/>
              <a:gd name="connsiteY11" fmla="*/ 636494 h 1281952"/>
              <a:gd name="connsiteX12" fmla="*/ 147884 w 1989087"/>
              <a:gd name="connsiteY12" fmla="*/ 690282 h 1281952"/>
              <a:gd name="connsiteX13" fmla="*/ 183742 w 1989087"/>
              <a:gd name="connsiteY13" fmla="*/ 744070 h 1281952"/>
              <a:gd name="connsiteX14" fmla="*/ 201672 w 1989087"/>
              <a:gd name="connsiteY14" fmla="*/ 762000 h 1281952"/>
              <a:gd name="connsiteX15" fmla="*/ 219601 w 1989087"/>
              <a:gd name="connsiteY15" fmla="*/ 788894 h 1281952"/>
              <a:gd name="connsiteX16" fmla="*/ 291319 w 1989087"/>
              <a:gd name="connsiteY16" fmla="*/ 860611 h 1281952"/>
              <a:gd name="connsiteX17" fmla="*/ 327178 w 1989087"/>
              <a:gd name="connsiteY17" fmla="*/ 896470 h 1281952"/>
              <a:gd name="connsiteX18" fmla="*/ 345107 w 1989087"/>
              <a:gd name="connsiteY18" fmla="*/ 914400 h 1281952"/>
              <a:gd name="connsiteX19" fmla="*/ 372001 w 1989087"/>
              <a:gd name="connsiteY19" fmla="*/ 932329 h 1281952"/>
              <a:gd name="connsiteX20" fmla="*/ 389931 w 1989087"/>
              <a:gd name="connsiteY20" fmla="*/ 959223 h 1281952"/>
              <a:gd name="connsiteX21" fmla="*/ 434754 w 1989087"/>
              <a:gd name="connsiteY21" fmla="*/ 995082 h 1281952"/>
              <a:gd name="connsiteX22" fmla="*/ 470613 w 1989087"/>
              <a:gd name="connsiteY22" fmla="*/ 1048870 h 1281952"/>
              <a:gd name="connsiteX23" fmla="*/ 524401 w 1989087"/>
              <a:gd name="connsiteY23" fmla="*/ 1084729 h 1281952"/>
              <a:gd name="connsiteX24" fmla="*/ 542331 w 1989087"/>
              <a:gd name="connsiteY24" fmla="*/ 1102658 h 1281952"/>
              <a:gd name="connsiteX25" fmla="*/ 569225 w 1989087"/>
              <a:gd name="connsiteY25" fmla="*/ 1111623 h 1281952"/>
              <a:gd name="connsiteX26" fmla="*/ 605084 w 1989087"/>
              <a:gd name="connsiteY26" fmla="*/ 1129552 h 1281952"/>
              <a:gd name="connsiteX27" fmla="*/ 658872 w 1989087"/>
              <a:gd name="connsiteY27" fmla="*/ 1147482 h 1281952"/>
              <a:gd name="connsiteX28" fmla="*/ 712660 w 1989087"/>
              <a:gd name="connsiteY28" fmla="*/ 1183341 h 1281952"/>
              <a:gd name="connsiteX29" fmla="*/ 748519 w 1989087"/>
              <a:gd name="connsiteY29" fmla="*/ 1201270 h 1281952"/>
              <a:gd name="connsiteX30" fmla="*/ 802307 w 1989087"/>
              <a:gd name="connsiteY30" fmla="*/ 1237129 h 1281952"/>
              <a:gd name="connsiteX31" fmla="*/ 829201 w 1989087"/>
              <a:gd name="connsiteY31" fmla="*/ 1255058 h 1281952"/>
              <a:gd name="connsiteX32" fmla="*/ 856095 w 1989087"/>
              <a:gd name="connsiteY32" fmla="*/ 1272988 h 1281952"/>
              <a:gd name="connsiteX33" fmla="*/ 882989 w 1989087"/>
              <a:gd name="connsiteY33" fmla="*/ 1281952 h 1281952"/>
              <a:gd name="connsiteX34" fmla="*/ 990566 w 1989087"/>
              <a:gd name="connsiteY34" fmla="*/ 1272988 h 1281952"/>
              <a:gd name="connsiteX35" fmla="*/ 1017460 w 1989087"/>
              <a:gd name="connsiteY35" fmla="*/ 1255058 h 1281952"/>
              <a:gd name="connsiteX36" fmla="*/ 1071248 w 1989087"/>
              <a:gd name="connsiteY36" fmla="*/ 1237129 h 1281952"/>
              <a:gd name="connsiteX37" fmla="*/ 1098142 w 1989087"/>
              <a:gd name="connsiteY37" fmla="*/ 1219200 h 1281952"/>
              <a:gd name="connsiteX38" fmla="*/ 1116072 w 1989087"/>
              <a:gd name="connsiteY38" fmla="*/ 1201270 h 1281952"/>
              <a:gd name="connsiteX39" fmla="*/ 1142966 w 1989087"/>
              <a:gd name="connsiteY39" fmla="*/ 1192305 h 1281952"/>
              <a:gd name="connsiteX40" fmla="*/ 1205719 w 1989087"/>
              <a:gd name="connsiteY40" fmla="*/ 1147482 h 1281952"/>
              <a:gd name="connsiteX41" fmla="*/ 1250542 w 1989087"/>
              <a:gd name="connsiteY41" fmla="*/ 1111623 h 1281952"/>
              <a:gd name="connsiteX42" fmla="*/ 1304331 w 1989087"/>
              <a:gd name="connsiteY42" fmla="*/ 1093694 h 1281952"/>
              <a:gd name="connsiteX43" fmla="*/ 1358119 w 1989087"/>
              <a:gd name="connsiteY43" fmla="*/ 1075764 h 1281952"/>
              <a:gd name="connsiteX44" fmla="*/ 1385013 w 1989087"/>
              <a:gd name="connsiteY44" fmla="*/ 1066800 h 1281952"/>
              <a:gd name="connsiteX45" fmla="*/ 1420872 w 1989087"/>
              <a:gd name="connsiteY45" fmla="*/ 1057835 h 1281952"/>
              <a:gd name="connsiteX46" fmla="*/ 1492589 w 1989087"/>
              <a:gd name="connsiteY46" fmla="*/ 1030941 h 1281952"/>
              <a:gd name="connsiteX47" fmla="*/ 1573272 w 1989087"/>
              <a:gd name="connsiteY47" fmla="*/ 977152 h 1281952"/>
              <a:gd name="connsiteX48" fmla="*/ 1600166 w 1989087"/>
              <a:gd name="connsiteY48" fmla="*/ 959223 h 1281952"/>
              <a:gd name="connsiteX49" fmla="*/ 1627060 w 1989087"/>
              <a:gd name="connsiteY49" fmla="*/ 932329 h 1281952"/>
              <a:gd name="connsiteX50" fmla="*/ 1680848 w 1989087"/>
              <a:gd name="connsiteY50" fmla="*/ 896470 h 1281952"/>
              <a:gd name="connsiteX51" fmla="*/ 1716707 w 1989087"/>
              <a:gd name="connsiteY51" fmla="*/ 842682 h 1281952"/>
              <a:gd name="connsiteX52" fmla="*/ 1734636 w 1989087"/>
              <a:gd name="connsiteY52" fmla="*/ 824752 h 1281952"/>
              <a:gd name="connsiteX53" fmla="*/ 1770495 w 1989087"/>
              <a:gd name="connsiteY53" fmla="*/ 770964 h 1281952"/>
              <a:gd name="connsiteX54" fmla="*/ 1788425 w 1989087"/>
              <a:gd name="connsiteY54" fmla="*/ 753035 h 1281952"/>
              <a:gd name="connsiteX55" fmla="*/ 1824284 w 1989087"/>
              <a:gd name="connsiteY55" fmla="*/ 699247 h 1281952"/>
              <a:gd name="connsiteX56" fmla="*/ 1869107 w 1989087"/>
              <a:gd name="connsiteY56" fmla="*/ 690282 h 1281952"/>
              <a:gd name="connsiteX57" fmla="*/ 1922895 w 1989087"/>
              <a:gd name="connsiteY57" fmla="*/ 645458 h 1281952"/>
              <a:gd name="connsiteX58" fmla="*/ 1989087 w 1989087"/>
              <a:gd name="connsiteY58" fmla="*/ 556314 h 1281952"/>
              <a:gd name="connsiteX59" fmla="*/ 1972972 w 1989087"/>
              <a:gd name="connsiteY59" fmla="*/ 499823 h 1281952"/>
              <a:gd name="connsiteX60" fmla="*/ 1942530 w 1989087"/>
              <a:gd name="connsiteY60" fmla="*/ 470727 h 1281952"/>
              <a:gd name="connsiteX61" fmla="*/ 1895892 w 1989087"/>
              <a:gd name="connsiteY61" fmla="*/ 432668 h 1281952"/>
              <a:gd name="connsiteX62" fmla="*/ 1859978 w 1989087"/>
              <a:gd name="connsiteY62" fmla="*/ 402393 h 1281952"/>
              <a:gd name="connsiteX63" fmla="*/ 1842021 w 1989087"/>
              <a:gd name="connsiteY63" fmla="*/ 391907 h 1281952"/>
              <a:gd name="connsiteX64" fmla="*/ 1790022 w 1989087"/>
              <a:gd name="connsiteY64" fmla="*/ 364673 h 1281952"/>
              <a:gd name="connsiteX65" fmla="*/ 1743409 w 1989087"/>
              <a:gd name="connsiteY65" fmla="*/ 328474 h 1281952"/>
              <a:gd name="connsiteX66" fmla="*/ 1700319 w 1989087"/>
              <a:gd name="connsiteY66" fmla="*/ 294817 h 1281952"/>
              <a:gd name="connsiteX67" fmla="*/ 1668063 w 1989087"/>
              <a:gd name="connsiteY67" fmla="*/ 275027 h 1281952"/>
              <a:gd name="connsiteX68" fmla="*/ 1616117 w 1989087"/>
              <a:gd name="connsiteY68" fmla="*/ 232063 h 1281952"/>
              <a:gd name="connsiteX69" fmla="*/ 1585647 w 1989087"/>
              <a:gd name="connsiteY69" fmla="*/ 204830 h 1281952"/>
              <a:gd name="connsiteX70" fmla="*/ 1519347 w 1989087"/>
              <a:gd name="connsiteY70" fmla="*/ 165928 h 1281952"/>
              <a:gd name="connsiteX71" fmla="*/ 1460279 w 1989087"/>
              <a:gd name="connsiteY71" fmla="*/ 131591 h 1281952"/>
              <a:gd name="connsiteX72" fmla="*/ 1422660 w 1989087"/>
              <a:gd name="connsiteY72" fmla="*/ 122626 h 1281952"/>
              <a:gd name="connsiteX73" fmla="*/ 1379623 w 1989087"/>
              <a:gd name="connsiteY73" fmla="*/ 97594 h 1281952"/>
              <a:gd name="connsiteX74" fmla="*/ 1342004 w 1989087"/>
              <a:gd name="connsiteY74" fmla="*/ 90828 h 1281952"/>
              <a:gd name="connsiteX75" fmla="*/ 1266657 w 1989087"/>
              <a:gd name="connsiteY75" fmla="*/ 60213 h 1281952"/>
              <a:gd name="connsiteX76" fmla="*/ 1232613 w 1989087"/>
              <a:gd name="connsiteY76" fmla="*/ 51248 h 1281952"/>
              <a:gd name="connsiteX77" fmla="*/ 1205719 w 1989087"/>
              <a:gd name="connsiteY77" fmla="*/ 53788 h 1281952"/>
              <a:gd name="connsiteX78" fmla="*/ 1151931 w 1989087"/>
              <a:gd name="connsiteY78" fmla="*/ 44823 h 1281952"/>
              <a:gd name="connsiteX79" fmla="*/ 1044354 w 1989087"/>
              <a:gd name="connsiteY79" fmla="*/ 26894 h 1281952"/>
              <a:gd name="connsiteX80" fmla="*/ 900919 w 1989087"/>
              <a:gd name="connsiteY80" fmla="*/ 17929 h 1281952"/>
              <a:gd name="connsiteX81" fmla="*/ 784378 w 1989087"/>
              <a:gd name="connsiteY81" fmla="*/ 0 h 1281952"/>
              <a:gd name="connsiteX82" fmla="*/ 551295 w 1989087"/>
              <a:gd name="connsiteY82" fmla="*/ 8964 h 1281952"/>
              <a:gd name="connsiteX83" fmla="*/ 432939 w 1989087"/>
              <a:gd name="connsiteY83" fmla="*/ 54806 h 1281952"/>
              <a:gd name="connsiteX84" fmla="*/ 389876 w 1989087"/>
              <a:gd name="connsiteY84" fmla="*/ 86101 h 1281952"/>
              <a:gd name="connsiteX85" fmla="*/ 352230 w 1989087"/>
              <a:gd name="connsiteY85" fmla="*/ 100649 h 1281952"/>
              <a:gd name="connsiteX86" fmla="*/ 292997 w 1989087"/>
              <a:gd name="connsiteY86" fmla="*/ 131945 h 1281952"/>
              <a:gd name="connsiteX87" fmla="*/ 258789 w 1989087"/>
              <a:gd name="connsiteY87" fmla="*/ 158839 h 1281952"/>
              <a:gd name="connsiteX88" fmla="*/ 210445 w 1989087"/>
              <a:gd name="connsiteY88" fmla="*/ 184549 h 1281952"/>
              <a:gd name="connsiteX89" fmla="*/ 169251 w 1989087"/>
              <a:gd name="connsiteY89" fmla="*/ 227010 h 1281952"/>
              <a:gd name="connsiteX90" fmla="*/ 153027 w 1989087"/>
              <a:gd name="connsiteY90" fmla="*/ 244260 h 1281952"/>
              <a:gd name="connsiteX91" fmla="*/ 133392 w 1989087"/>
              <a:gd name="connsiteY91" fmla="*/ 260668 h 1281952"/>
              <a:gd name="connsiteX0" fmla="*/ 118569 w 1974264"/>
              <a:gd name="connsiteY0" fmla="*/ 260668 h 1281952"/>
              <a:gd name="connsiteX1" fmla="*/ 95250 w 1974264"/>
              <a:gd name="connsiteY1" fmla="*/ 287901 h 1281952"/>
              <a:gd name="connsiteX2" fmla="*/ 59364 w 1974264"/>
              <a:gd name="connsiteY2" fmla="*/ 312596 h 1281952"/>
              <a:gd name="connsiteX3" fmla="*/ 41435 w 1974264"/>
              <a:gd name="connsiteY3" fmla="*/ 336610 h 1281952"/>
              <a:gd name="connsiteX4" fmla="*/ 28949 w 1974264"/>
              <a:gd name="connsiteY4" fmla="*/ 361467 h 1281952"/>
              <a:gd name="connsiteX5" fmla="*/ 16519 w 1974264"/>
              <a:gd name="connsiteY5" fmla="*/ 385482 h 1281952"/>
              <a:gd name="connsiteX6" fmla="*/ 34449 w 1974264"/>
              <a:gd name="connsiteY6" fmla="*/ 439270 h 1281952"/>
              <a:gd name="connsiteX7" fmla="*/ 43413 w 1974264"/>
              <a:gd name="connsiteY7" fmla="*/ 466164 h 1281952"/>
              <a:gd name="connsiteX8" fmla="*/ 52378 w 1974264"/>
              <a:gd name="connsiteY8" fmla="*/ 493058 h 1281952"/>
              <a:gd name="connsiteX9" fmla="*/ 61343 w 1974264"/>
              <a:gd name="connsiteY9" fmla="*/ 528917 h 1281952"/>
              <a:gd name="connsiteX10" fmla="*/ 79272 w 1974264"/>
              <a:gd name="connsiteY10" fmla="*/ 582705 h 1281952"/>
              <a:gd name="connsiteX11" fmla="*/ 97202 w 1974264"/>
              <a:gd name="connsiteY11" fmla="*/ 636494 h 1281952"/>
              <a:gd name="connsiteX12" fmla="*/ 133061 w 1974264"/>
              <a:gd name="connsiteY12" fmla="*/ 690282 h 1281952"/>
              <a:gd name="connsiteX13" fmla="*/ 168919 w 1974264"/>
              <a:gd name="connsiteY13" fmla="*/ 744070 h 1281952"/>
              <a:gd name="connsiteX14" fmla="*/ 186849 w 1974264"/>
              <a:gd name="connsiteY14" fmla="*/ 762000 h 1281952"/>
              <a:gd name="connsiteX15" fmla="*/ 204778 w 1974264"/>
              <a:gd name="connsiteY15" fmla="*/ 788894 h 1281952"/>
              <a:gd name="connsiteX16" fmla="*/ 276496 w 1974264"/>
              <a:gd name="connsiteY16" fmla="*/ 860611 h 1281952"/>
              <a:gd name="connsiteX17" fmla="*/ 312355 w 1974264"/>
              <a:gd name="connsiteY17" fmla="*/ 896470 h 1281952"/>
              <a:gd name="connsiteX18" fmla="*/ 330284 w 1974264"/>
              <a:gd name="connsiteY18" fmla="*/ 914400 h 1281952"/>
              <a:gd name="connsiteX19" fmla="*/ 357178 w 1974264"/>
              <a:gd name="connsiteY19" fmla="*/ 932329 h 1281952"/>
              <a:gd name="connsiteX20" fmla="*/ 375108 w 1974264"/>
              <a:gd name="connsiteY20" fmla="*/ 959223 h 1281952"/>
              <a:gd name="connsiteX21" fmla="*/ 419931 w 1974264"/>
              <a:gd name="connsiteY21" fmla="*/ 995082 h 1281952"/>
              <a:gd name="connsiteX22" fmla="*/ 455790 w 1974264"/>
              <a:gd name="connsiteY22" fmla="*/ 1048870 h 1281952"/>
              <a:gd name="connsiteX23" fmla="*/ 509578 w 1974264"/>
              <a:gd name="connsiteY23" fmla="*/ 1084729 h 1281952"/>
              <a:gd name="connsiteX24" fmla="*/ 527508 w 1974264"/>
              <a:gd name="connsiteY24" fmla="*/ 1102658 h 1281952"/>
              <a:gd name="connsiteX25" fmla="*/ 554402 w 1974264"/>
              <a:gd name="connsiteY25" fmla="*/ 1111623 h 1281952"/>
              <a:gd name="connsiteX26" fmla="*/ 590261 w 1974264"/>
              <a:gd name="connsiteY26" fmla="*/ 1129552 h 1281952"/>
              <a:gd name="connsiteX27" fmla="*/ 644049 w 1974264"/>
              <a:gd name="connsiteY27" fmla="*/ 1147482 h 1281952"/>
              <a:gd name="connsiteX28" fmla="*/ 697837 w 1974264"/>
              <a:gd name="connsiteY28" fmla="*/ 1183341 h 1281952"/>
              <a:gd name="connsiteX29" fmla="*/ 733696 w 1974264"/>
              <a:gd name="connsiteY29" fmla="*/ 1201270 h 1281952"/>
              <a:gd name="connsiteX30" fmla="*/ 787484 w 1974264"/>
              <a:gd name="connsiteY30" fmla="*/ 1237129 h 1281952"/>
              <a:gd name="connsiteX31" fmla="*/ 814378 w 1974264"/>
              <a:gd name="connsiteY31" fmla="*/ 1255058 h 1281952"/>
              <a:gd name="connsiteX32" fmla="*/ 841272 w 1974264"/>
              <a:gd name="connsiteY32" fmla="*/ 1272988 h 1281952"/>
              <a:gd name="connsiteX33" fmla="*/ 868166 w 1974264"/>
              <a:gd name="connsiteY33" fmla="*/ 1281952 h 1281952"/>
              <a:gd name="connsiteX34" fmla="*/ 975743 w 1974264"/>
              <a:gd name="connsiteY34" fmla="*/ 1272988 h 1281952"/>
              <a:gd name="connsiteX35" fmla="*/ 1002637 w 1974264"/>
              <a:gd name="connsiteY35" fmla="*/ 1255058 h 1281952"/>
              <a:gd name="connsiteX36" fmla="*/ 1056425 w 1974264"/>
              <a:gd name="connsiteY36" fmla="*/ 1237129 h 1281952"/>
              <a:gd name="connsiteX37" fmla="*/ 1083319 w 1974264"/>
              <a:gd name="connsiteY37" fmla="*/ 1219200 h 1281952"/>
              <a:gd name="connsiteX38" fmla="*/ 1101249 w 1974264"/>
              <a:gd name="connsiteY38" fmla="*/ 1201270 h 1281952"/>
              <a:gd name="connsiteX39" fmla="*/ 1128143 w 1974264"/>
              <a:gd name="connsiteY39" fmla="*/ 1192305 h 1281952"/>
              <a:gd name="connsiteX40" fmla="*/ 1190896 w 1974264"/>
              <a:gd name="connsiteY40" fmla="*/ 1147482 h 1281952"/>
              <a:gd name="connsiteX41" fmla="*/ 1235719 w 1974264"/>
              <a:gd name="connsiteY41" fmla="*/ 1111623 h 1281952"/>
              <a:gd name="connsiteX42" fmla="*/ 1289508 w 1974264"/>
              <a:gd name="connsiteY42" fmla="*/ 1093694 h 1281952"/>
              <a:gd name="connsiteX43" fmla="*/ 1343296 w 1974264"/>
              <a:gd name="connsiteY43" fmla="*/ 1075764 h 1281952"/>
              <a:gd name="connsiteX44" fmla="*/ 1370190 w 1974264"/>
              <a:gd name="connsiteY44" fmla="*/ 1066800 h 1281952"/>
              <a:gd name="connsiteX45" fmla="*/ 1406049 w 1974264"/>
              <a:gd name="connsiteY45" fmla="*/ 1057835 h 1281952"/>
              <a:gd name="connsiteX46" fmla="*/ 1477766 w 1974264"/>
              <a:gd name="connsiteY46" fmla="*/ 1030941 h 1281952"/>
              <a:gd name="connsiteX47" fmla="*/ 1558449 w 1974264"/>
              <a:gd name="connsiteY47" fmla="*/ 977152 h 1281952"/>
              <a:gd name="connsiteX48" fmla="*/ 1585343 w 1974264"/>
              <a:gd name="connsiteY48" fmla="*/ 959223 h 1281952"/>
              <a:gd name="connsiteX49" fmla="*/ 1612237 w 1974264"/>
              <a:gd name="connsiteY49" fmla="*/ 932329 h 1281952"/>
              <a:gd name="connsiteX50" fmla="*/ 1666025 w 1974264"/>
              <a:gd name="connsiteY50" fmla="*/ 896470 h 1281952"/>
              <a:gd name="connsiteX51" fmla="*/ 1701884 w 1974264"/>
              <a:gd name="connsiteY51" fmla="*/ 842682 h 1281952"/>
              <a:gd name="connsiteX52" fmla="*/ 1719813 w 1974264"/>
              <a:gd name="connsiteY52" fmla="*/ 824752 h 1281952"/>
              <a:gd name="connsiteX53" fmla="*/ 1755672 w 1974264"/>
              <a:gd name="connsiteY53" fmla="*/ 770964 h 1281952"/>
              <a:gd name="connsiteX54" fmla="*/ 1773602 w 1974264"/>
              <a:gd name="connsiteY54" fmla="*/ 753035 h 1281952"/>
              <a:gd name="connsiteX55" fmla="*/ 1809461 w 1974264"/>
              <a:gd name="connsiteY55" fmla="*/ 699247 h 1281952"/>
              <a:gd name="connsiteX56" fmla="*/ 1854284 w 1974264"/>
              <a:gd name="connsiteY56" fmla="*/ 690282 h 1281952"/>
              <a:gd name="connsiteX57" fmla="*/ 1908072 w 1974264"/>
              <a:gd name="connsiteY57" fmla="*/ 645458 h 1281952"/>
              <a:gd name="connsiteX58" fmla="*/ 1974264 w 1974264"/>
              <a:gd name="connsiteY58" fmla="*/ 556314 h 1281952"/>
              <a:gd name="connsiteX59" fmla="*/ 1958149 w 1974264"/>
              <a:gd name="connsiteY59" fmla="*/ 499823 h 1281952"/>
              <a:gd name="connsiteX60" fmla="*/ 1927707 w 1974264"/>
              <a:gd name="connsiteY60" fmla="*/ 470727 h 1281952"/>
              <a:gd name="connsiteX61" fmla="*/ 1881069 w 1974264"/>
              <a:gd name="connsiteY61" fmla="*/ 432668 h 1281952"/>
              <a:gd name="connsiteX62" fmla="*/ 1845155 w 1974264"/>
              <a:gd name="connsiteY62" fmla="*/ 402393 h 1281952"/>
              <a:gd name="connsiteX63" fmla="*/ 1827198 w 1974264"/>
              <a:gd name="connsiteY63" fmla="*/ 391907 h 1281952"/>
              <a:gd name="connsiteX64" fmla="*/ 1775199 w 1974264"/>
              <a:gd name="connsiteY64" fmla="*/ 364673 h 1281952"/>
              <a:gd name="connsiteX65" fmla="*/ 1728586 w 1974264"/>
              <a:gd name="connsiteY65" fmla="*/ 328474 h 1281952"/>
              <a:gd name="connsiteX66" fmla="*/ 1685496 w 1974264"/>
              <a:gd name="connsiteY66" fmla="*/ 294817 h 1281952"/>
              <a:gd name="connsiteX67" fmla="*/ 1653240 w 1974264"/>
              <a:gd name="connsiteY67" fmla="*/ 275027 h 1281952"/>
              <a:gd name="connsiteX68" fmla="*/ 1601294 w 1974264"/>
              <a:gd name="connsiteY68" fmla="*/ 232063 h 1281952"/>
              <a:gd name="connsiteX69" fmla="*/ 1570824 w 1974264"/>
              <a:gd name="connsiteY69" fmla="*/ 204830 h 1281952"/>
              <a:gd name="connsiteX70" fmla="*/ 1504524 w 1974264"/>
              <a:gd name="connsiteY70" fmla="*/ 165928 h 1281952"/>
              <a:gd name="connsiteX71" fmla="*/ 1445456 w 1974264"/>
              <a:gd name="connsiteY71" fmla="*/ 131591 h 1281952"/>
              <a:gd name="connsiteX72" fmla="*/ 1407837 w 1974264"/>
              <a:gd name="connsiteY72" fmla="*/ 122626 h 1281952"/>
              <a:gd name="connsiteX73" fmla="*/ 1364800 w 1974264"/>
              <a:gd name="connsiteY73" fmla="*/ 97594 h 1281952"/>
              <a:gd name="connsiteX74" fmla="*/ 1327181 w 1974264"/>
              <a:gd name="connsiteY74" fmla="*/ 90828 h 1281952"/>
              <a:gd name="connsiteX75" fmla="*/ 1251834 w 1974264"/>
              <a:gd name="connsiteY75" fmla="*/ 60213 h 1281952"/>
              <a:gd name="connsiteX76" fmla="*/ 1217790 w 1974264"/>
              <a:gd name="connsiteY76" fmla="*/ 51248 h 1281952"/>
              <a:gd name="connsiteX77" fmla="*/ 1190896 w 1974264"/>
              <a:gd name="connsiteY77" fmla="*/ 53788 h 1281952"/>
              <a:gd name="connsiteX78" fmla="*/ 1137108 w 1974264"/>
              <a:gd name="connsiteY78" fmla="*/ 44823 h 1281952"/>
              <a:gd name="connsiteX79" fmla="*/ 1029531 w 1974264"/>
              <a:gd name="connsiteY79" fmla="*/ 26894 h 1281952"/>
              <a:gd name="connsiteX80" fmla="*/ 886096 w 1974264"/>
              <a:gd name="connsiteY80" fmla="*/ 17929 h 1281952"/>
              <a:gd name="connsiteX81" fmla="*/ 769555 w 1974264"/>
              <a:gd name="connsiteY81" fmla="*/ 0 h 1281952"/>
              <a:gd name="connsiteX82" fmla="*/ 536472 w 1974264"/>
              <a:gd name="connsiteY82" fmla="*/ 8964 h 1281952"/>
              <a:gd name="connsiteX83" fmla="*/ 418116 w 1974264"/>
              <a:gd name="connsiteY83" fmla="*/ 54806 h 1281952"/>
              <a:gd name="connsiteX84" fmla="*/ 375053 w 1974264"/>
              <a:gd name="connsiteY84" fmla="*/ 86101 h 1281952"/>
              <a:gd name="connsiteX85" fmla="*/ 337407 w 1974264"/>
              <a:gd name="connsiteY85" fmla="*/ 100649 h 1281952"/>
              <a:gd name="connsiteX86" fmla="*/ 278174 w 1974264"/>
              <a:gd name="connsiteY86" fmla="*/ 131945 h 1281952"/>
              <a:gd name="connsiteX87" fmla="*/ 243966 w 1974264"/>
              <a:gd name="connsiteY87" fmla="*/ 158839 h 1281952"/>
              <a:gd name="connsiteX88" fmla="*/ 195622 w 1974264"/>
              <a:gd name="connsiteY88" fmla="*/ 184549 h 1281952"/>
              <a:gd name="connsiteX89" fmla="*/ 154428 w 1974264"/>
              <a:gd name="connsiteY89" fmla="*/ 227010 h 1281952"/>
              <a:gd name="connsiteX90" fmla="*/ 138204 w 1974264"/>
              <a:gd name="connsiteY90" fmla="*/ 244260 h 1281952"/>
              <a:gd name="connsiteX91" fmla="*/ 118569 w 1974264"/>
              <a:gd name="connsiteY91" fmla="*/ 260668 h 1281952"/>
              <a:gd name="connsiteX0" fmla="*/ 129258 w 1984953"/>
              <a:gd name="connsiteY0" fmla="*/ 260668 h 1281952"/>
              <a:gd name="connsiteX1" fmla="*/ 105939 w 1984953"/>
              <a:gd name="connsiteY1" fmla="*/ 287901 h 1281952"/>
              <a:gd name="connsiteX2" fmla="*/ 70053 w 1984953"/>
              <a:gd name="connsiteY2" fmla="*/ 312596 h 1281952"/>
              <a:gd name="connsiteX3" fmla="*/ 52124 w 1984953"/>
              <a:gd name="connsiteY3" fmla="*/ 336610 h 1281952"/>
              <a:gd name="connsiteX4" fmla="*/ 39638 w 1984953"/>
              <a:gd name="connsiteY4" fmla="*/ 361467 h 1281952"/>
              <a:gd name="connsiteX5" fmla="*/ 27208 w 1984953"/>
              <a:gd name="connsiteY5" fmla="*/ 385482 h 1281952"/>
              <a:gd name="connsiteX6" fmla="*/ 45138 w 1984953"/>
              <a:gd name="connsiteY6" fmla="*/ 439270 h 1281952"/>
              <a:gd name="connsiteX7" fmla="*/ 54102 w 1984953"/>
              <a:gd name="connsiteY7" fmla="*/ 466164 h 1281952"/>
              <a:gd name="connsiteX8" fmla="*/ 63067 w 1984953"/>
              <a:gd name="connsiteY8" fmla="*/ 493058 h 1281952"/>
              <a:gd name="connsiteX9" fmla="*/ 72032 w 1984953"/>
              <a:gd name="connsiteY9" fmla="*/ 528917 h 1281952"/>
              <a:gd name="connsiteX10" fmla="*/ 89961 w 1984953"/>
              <a:gd name="connsiteY10" fmla="*/ 582705 h 1281952"/>
              <a:gd name="connsiteX11" fmla="*/ 107891 w 1984953"/>
              <a:gd name="connsiteY11" fmla="*/ 636494 h 1281952"/>
              <a:gd name="connsiteX12" fmla="*/ 143750 w 1984953"/>
              <a:gd name="connsiteY12" fmla="*/ 690282 h 1281952"/>
              <a:gd name="connsiteX13" fmla="*/ 179608 w 1984953"/>
              <a:gd name="connsiteY13" fmla="*/ 744070 h 1281952"/>
              <a:gd name="connsiteX14" fmla="*/ 197538 w 1984953"/>
              <a:gd name="connsiteY14" fmla="*/ 762000 h 1281952"/>
              <a:gd name="connsiteX15" fmla="*/ 215467 w 1984953"/>
              <a:gd name="connsiteY15" fmla="*/ 788894 h 1281952"/>
              <a:gd name="connsiteX16" fmla="*/ 287185 w 1984953"/>
              <a:gd name="connsiteY16" fmla="*/ 860611 h 1281952"/>
              <a:gd name="connsiteX17" fmla="*/ 323044 w 1984953"/>
              <a:gd name="connsiteY17" fmla="*/ 896470 h 1281952"/>
              <a:gd name="connsiteX18" fmla="*/ 340973 w 1984953"/>
              <a:gd name="connsiteY18" fmla="*/ 914400 h 1281952"/>
              <a:gd name="connsiteX19" fmla="*/ 367867 w 1984953"/>
              <a:gd name="connsiteY19" fmla="*/ 932329 h 1281952"/>
              <a:gd name="connsiteX20" fmla="*/ 385797 w 1984953"/>
              <a:gd name="connsiteY20" fmla="*/ 959223 h 1281952"/>
              <a:gd name="connsiteX21" fmla="*/ 430620 w 1984953"/>
              <a:gd name="connsiteY21" fmla="*/ 995082 h 1281952"/>
              <a:gd name="connsiteX22" fmla="*/ 466479 w 1984953"/>
              <a:gd name="connsiteY22" fmla="*/ 1048870 h 1281952"/>
              <a:gd name="connsiteX23" fmla="*/ 520267 w 1984953"/>
              <a:gd name="connsiteY23" fmla="*/ 1084729 h 1281952"/>
              <a:gd name="connsiteX24" fmla="*/ 538197 w 1984953"/>
              <a:gd name="connsiteY24" fmla="*/ 1102658 h 1281952"/>
              <a:gd name="connsiteX25" fmla="*/ 565091 w 1984953"/>
              <a:gd name="connsiteY25" fmla="*/ 1111623 h 1281952"/>
              <a:gd name="connsiteX26" fmla="*/ 600950 w 1984953"/>
              <a:gd name="connsiteY26" fmla="*/ 1129552 h 1281952"/>
              <a:gd name="connsiteX27" fmla="*/ 654738 w 1984953"/>
              <a:gd name="connsiteY27" fmla="*/ 1147482 h 1281952"/>
              <a:gd name="connsiteX28" fmla="*/ 708526 w 1984953"/>
              <a:gd name="connsiteY28" fmla="*/ 1183341 h 1281952"/>
              <a:gd name="connsiteX29" fmla="*/ 744385 w 1984953"/>
              <a:gd name="connsiteY29" fmla="*/ 1201270 h 1281952"/>
              <a:gd name="connsiteX30" fmla="*/ 798173 w 1984953"/>
              <a:gd name="connsiteY30" fmla="*/ 1237129 h 1281952"/>
              <a:gd name="connsiteX31" fmla="*/ 825067 w 1984953"/>
              <a:gd name="connsiteY31" fmla="*/ 1255058 h 1281952"/>
              <a:gd name="connsiteX32" fmla="*/ 851961 w 1984953"/>
              <a:gd name="connsiteY32" fmla="*/ 1272988 h 1281952"/>
              <a:gd name="connsiteX33" fmla="*/ 878855 w 1984953"/>
              <a:gd name="connsiteY33" fmla="*/ 1281952 h 1281952"/>
              <a:gd name="connsiteX34" fmla="*/ 986432 w 1984953"/>
              <a:gd name="connsiteY34" fmla="*/ 1272988 h 1281952"/>
              <a:gd name="connsiteX35" fmla="*/ 1013326 w 1984953"/>
              <a:gd name="connsiteY35" fmla="*/ 1255058 h 1281952"/>
              <a:gd name="connsiteX36" fmla="*/ 1067114 w 1984953"/>
              <a:gd name="connsiteY36" fmla="*/ 1237129 h 1281952"/>
              <a:gd name="connsiteX37" fmla="*/ 1094008 w 1984953"/>
              <a:gd name="connsiteY37" fmla="*/ 1219200 h 1281952"/>
              <a:gd name="connsiteX38" fmla="*/ 1111938 w 1984953"/>
              <a:gd name="connsiteY38" fmla="*/ 1201270 h 1281952"/>
              <a:gd name="connsiteX39" fmla="*/ 1138832 w 1984953"/>
              <a:gd name="connsiteY39" fmla="*/ 1192305 h 1281952"/>
              <a:gd name="connsiteX40" fmla="*/ 1201585 w 1984953"/>
              <a:gd name="connsiteY40" fmla="*/ 1147482 h 1281952"/>
              <a:gd name="connsiteX41" fmla="*/ 1246408 w 1984953"/>
              <a:gd name="connsiteY41" fmla="*/ 1111623 h 1281952"/>
              <a:gd name="connsiteX42" fmla="*/ 1300197 w 1984953"/>
              <a:gd name="connsiteY42" fmla="*/ 1093694 h 1281952"/>
              <a:gd name="connsiteX43" fmla="*/ 1353985 w 1984953"/>
              <a:gd name="connsiteY43" fmla="*/ 1075764 h 1281952"/>
              <a:gd name="connsiteX44" fmla="*/ 1380879 w 1984953"/>
              <a:gd name="connsiteY44" fmla="*/ 1066800 h 1281952"/>
              <a:gd name="connsiteX45" fmla="*/ 1416738 w 1984953"/>
              <a:gd name="connsiteY45" fmla="*/ 1057835 h 1281952"/>
              <a:gd name="connsiteX46" fmla="*/ 1488455 w 1984953"/>
              <a:gd name="connsiteY46" fmla="*/ 1030941 h 1281952"/>
              <a:gd name="connsiteX47" fmla="*/ 1569138 w 1984953"/>
              <a:gd name="connsiteY47" fmla="*/ 977152 h 1281952"/>
              <a:gd name="connsiteX48" fmla="*/ 1596032 w 1984953"/>
              <a:gd name="connsiteY48" fmla="*/ 959223 h 1281952"/>
              <a:gd name="connsiteX49" fmla="*/ 1622926 w 1984953"/>
              <a:gd name="connsiteY49" fmla="*/ 932329 h 1281952"/>
              <a:gd name="connsiteX50" fmla="*/ 1676714 w 1984953"/>
              <a:gd name="connsiteY50" fmla="*/ 896470 h 1281952"/>
              <a:gd name="connsiteX51" fmla="*/ 1712573 w 1984953"/>
              <a:gd name="connsiteY51" fmla="*/ 842682 h 1281952"/>
              <a:gd name="connsiteX52" fmla="*/ 1730502 w 1984953"/>
              <a:gd name="connsiteY52" fmla="*/ 824752 h 1281952"/>
              <a:gd name="connsiteX53" fmla="*/ 1766361 w 1984953"/>
              <a:gd name="connsiteY53" fmla="*/ 770964 h 1281952"/>
              <a:gd name="connsiteX54" fmla="*/ 1784291 w 1984953"/>
              <a:gd name="connsiteY54" fmla="*/ 753035 h 1281952"/>
              <a:gd name="connsiteX55" fmla="*/ 1820150 w 1984953"/>
              <a:gd name="connsiteY55" fmla="*/ 699247 h 1281952"/>
              <a:gd name="connsiteX56" fmla="*/ 1864973 w 1984953"/>
              <a:gd name="connsiteY56" fmla="*/ 690282 h 1281952"/>
              <a:gd name="connsiteX57" fmla="*/ 1918761 w 1984953"/>
              <a:gd name="connsiteY57" fmla="*/ 645458 h 1281952"/>
              <a:gd name="connsiteX58" fmla="*/ 1984953 w 1984953"/>
              <a:gd name="connsiteY58" fmla="*/ 556314 h 1281952"/>
              <a:gd name="connsiteX59" fmla="*/ 1968838 w 1984953"/>
              <a:gd name="connsiteY59" fmla="*/ 499823 h 1281952"/>
              <a:gd name="connsiteX60" fmla="*/ 1938396 w 1984953"/>
              <a:gd name="connsiteY60" fmla="*/ 470727 h 1281952"/>
              <a:gd name="connsiteX61" fmla="*/ 1891758 w 1984953"/>
              <a:gd name="connsiteY61" fmla="*/ 432668 h 1281952"/>
              <a:gd name="connsiteX62" fmla="*/ 1855844 w 1984953"/>
              <a:gd name="connsiteY62" fmla="*/ 402393 h 1281952"/>
              <a:gd name="connsiteX63" fmla="*/ 1837887 w 1984953"/>
              <a:gd name="connsiteY63" fmla="*/ 391907 h 1281952"/>
              <a:gd name="connsiteX64" fmla="*/ 1785888 w 1984953"/>
              <a:gd name="connsiteY64" fmla="*/ 364673 h 1281952"/>
              <a:gd name="connsiteX65" fmla="*/ 1739275 w 1984953"/>
              <a:gd name="connsiteY65" fmla="*/ 328474 h 1281952"/>
              <a:gd name="connsiteX66" fmla="*/ 1696185 w 1984953"/>
              <a:gd name="connsiteY66" fmla="*/ 294817 h 1281952"/>
              <a:gd name="connsiteX67" fmla="*/ 1663929 w 1984953"/>
              <a:gd name="connsiteY67" fmla="*/ 275027 h 1281952"/>
              <a:gd name="connsiteX68" fmla="*/ 1611983 w 1984953"/>
              <a:gd name="connsiteY68" fmla="*/ 232063 h 1281952"/>
              <a:gd name="connsiteX69" fmla="*/ 1581513 w 1984953"/>
              <a:gd name="connsiteY69" fmla="*/ 204830 h 1281952"/>
              <a:gd name="connsiteX70" fmla="*/ 1515213 w 1984953"/>
              <a:gd name="connsiteY70" fmla="*/ 165928 h 1281952"/>
              <a:gd name="connsiteX71" fmla="*/ 1456145 w 1984953"/>
              <a:gd name="connsiteY71" fmla="*/ 131591 h 1281952"/>
              <a:gd name="connsiteX72" fmla="*/ 1418526 w 1984953"/>
              <a:gd name="connsiteY72" fmla="*/ 122626 h 1281952"/>
              <a:gd name="connsiteX73" fmla="*/ 1375489 w 1984953"/>
              <a:gd name="connsiteY73" fmla="*/ 97594 h 1281952"/>
              <a:gd name="connsiteX74" fmla="*/ 1337870 w 1984953"/>
              <a:gd name="connsiteY74" fmla="*/ 90828 h 1281952"/>
              <a:gd name="connsiteX75" fmla="*/ 1262523 w 1984953"/>
              <a:gd name="connsiteY75" fmla="*/ 60213 h 1281952"/>
              <a:gd name="connsiteX76" fmla="*/ 1228479 w 1984953"/>
              <a:gd name="connsiteY76" fmla="*/ 51248 h 1281952"/>
              <a:gd name="connsiteX77" fmla="*/ 1201585 w 1984953"/>
              <a:gd name="connsiteY77" fmla="*/ 53788 h 1281952"/>
              <a:gd name="connsiteX78" fmla="*/ 1147797 w 1984953"/>
              <a:gd name="connsiteY78" fmla="*/ 44823 h 1281952"/>
              <a:gd name="connsiteX79" fmla="*/ 1040220 w 1984953"/>
              <a:gd name="connsiteY79" fmla="*/ 26894 h 1281952"/>
              <a:gd name="connsiteX80" fmla="*/ 896785 w 1984953"/>
              <a:gd name="connsiteY80" fmla="*/ 17929 h 1281952"/>
              <a:gd name="connsiteX81" fmla="*/ 780244 w 1984953"/>
              <a:gd name="connsiteY81" fmla="*/ 0 h 1281952"/>
              <a:gd name="connsiteX82" fmla="*/ 547161 w 1984953"/>
              <a:gd name="connsiteY82" fmla="*/ 8964 h 1281952"/>
              <a:gd name="connsiteX83" fmla="*/ 428805 w 1984953"/>
              <a:gd name="connsiteY83" fmla="*/ 54806 h 1281952"/>
              <a:gd name="connsiteX84" fmla="*/ 385742 w 1984953"/>
              <a:gd name="connsiteY84" fmla="*/ 86101 h 1281952"/>
              <a:gd name="connsiteX85" fmla="*/ 348096 w 1984953"/>
              <a:gd name="connsiteY85" fmla="*/ 100649 h 1281952"/>
              <a:gd name="connsiteX86" fmla="*/ 288863 w 1984953"/>
              <a:gd name="connsiteY86" fmla="*/ 131945 h 1281952"/>
              <a:gd name="connsiteX87" fmla="*/ 254655 w 1984953"/>
              <a:gd name="connsiteY87" fmla="*/ 158839 h 1281952"/>
              <a:gd name="connsiteX88" fmla="*/ 206311 w 1984953"/>
              <a:gd name="connsiteY88" fmla="*/ 184549 h 1281952"/>
              <a:gd name="connsiteX89" fmla="*/ 165117 w 1984953"/>
              <a:gd name="connsiteY89" fmla="*/ 227010 h 1281952"/>
              <a:gd name="connsiteX90" fmla="*/ 148893 w 1984953"/>
              <a:gd name="connsiteY90" fmla="*/ 244260 h 1281952"/>
              <a:gd name="connsiteX91" fmla="*/ 129258 w 1984953"/>
              <a:gd name="connsiteY91" fmla="*/ 260668 h 1281952"/>
              <a:gd name="connsiteX0" fmla="*/ 129258 w 1984953"/>
              <a:gd name="connsiteY0" fmla="*/ 260668 h 1281952"/>
              <a:gd name="connsiteX1" fmla="*/ 105939 w 1984953"/>
              <a:gd name="connsiteY1" fmla="*/ 287901 h 1281952"/>
              <a:gd name="connsiteX2" fmla="*/ 70053 w 1984953"/>
              <a:gd name="connsiteY2" fmla="*/ 312596 h 1281952"/>
              <a:gd name="connsiteX3" fmla="*/ 52124 w 1984953"/>
              <a:gd name="connsiteY3" fmla="*/ 336610 h 1281952"/>
              <a:gd name="connsiteX4" fmla="*/ 39638 w 1984953"/>
              <a:gd name="connsiteY4" fmla="*/ 361467 h 1281952"/>
              <a:gd name="connsiteX5" fmla="*/ 27208 w 1984953"/>
              <a:gd name="connsiteY5" fmla="*/ 385482 h 1281952"/>
              <a:gd name="connsiteX6" fmla="*/ 45138 w 1984953"/>
              <a:gd name="connsiteY6" fmla="*/ 439270 h 1281952"/>
              <a:gd name="connsiteX7" fmla="*/ 54102 w 1984953"/>
              <a:gd name="connsiteY7" fmla="*/ 466164 h 1281952"/>
              <a:gd name="connsiteX8" fmla="*/ 63067 w 1984953"/>
              <a:gd name="connsiteY8" fmla="*/ 493058 h 1281952"/>
              <a:gd name="connsiteX9" fmla="*/ 72032 w 1984953"/>
              <a:gd name="connsiteY9" fmla="*/ 528917 h 1281952"/>
              <a:gd name="connsiteX10" fmla="*/ 89961 w 1984953"/>
              <a:gd name="connsiteY10" fmla="*/ 582705 h 1281952"/>
              <a:gd name="connsiteX11" fmla="*/ 107891 w 1984953"/>
              <a:gd name="connsiteY11" fmla="*/ 636494 h 1281952"/>
              <a:gd name="connsiteX12" fmla="*/ 143750 w 1984953"/>
              <a:gd name="connsiteY12" fmla="*/ 690282 h 1281952"/>
              <a:gd name="connsiteX13" fmla="*/ 179608 w 1984953"/>
              <a:gd name="connsiteY13" fmla="*/ 744070 h 1281952"/>
              <a:gd name="connsiteX14" fmla="*/ 197538 w 1984953"/>
              <a:gd name="connsiteY14" fmla="*/ 762000 h 1281952"/>
              <a:gd name="connsiteX15" fmla="*/ 215467 w 1984953"/>
              <a:gd name="connsiteY15" fmla="*/ 788894 h 1281952"/>
              <a:gd name="connsiteX16" fmla="*/ 287185 w 1984953"/>
              <a:gd name="connsiteY16" fmla="*/ 860611 h 1281952"/>
              <a:gd name="connsiteX17" fmla="*/ 323044 w 1984953"/>
              <a:gd name="connsiteY17" fmla="*/ 896470 h 1281952"/>
              <a:gd name="connsiteX18" fmla="*/ 340973 w 1984953"/>
              <a:gd name="connsiteY18" fmla="*/ 914400 h 1281952"/>
              <a:gd name="connsiteX19" fmla="*/ 367867 w 1984953"/>
              <a:gd name="connsiteY19" fmla="*/ 932329 h 1281952"/>
              <a:gd name="connsiteX20" fmla="*/ 385797 w 1984953"/>
              <a:gd name="connsiteY20" fmla="*/ 959223 h 1281952"/>
              <a:gd name="connsiteX21" fmla="*/ 430620 w 1984953"/>
              <a:gd name="connsiteY21" fmla="*/ 995082 h 1281952"/>
              <a:gd name="connsiteX22" fmla="*/ 466479 w 1984953"/>
              <a:gd name="connsiteY22" fmla="*/ 1048870 h 1281952"/>
              <a:gd name="connsiteX23" fmla="*/ 520267 w 1984953"/>
              <a:gd name="connsiteY23" fmla="*/ 1084729 h 1281952"/>
              <a:gd name="connsiteX24" fmla="*/ 538197 w 1984953"/>
              <a:gd name="connsiteY24" fmla="*/ 1102658 h 1281952"/>
              <a:gd name="connsiteX25" fmla="*/ 565091 w 1984953"/>
              <a:gd name="connsiteY25" fmla="*/ 1111623 h 1281952"/>
              <a:gd name="connsiteX26" fmla="*/ 600950 w 1984953"/>
              <a:gd name="connsiteY26" fmla="*/ 1129552 h 1281952"/>
              <a:gd name="connsiteX27" fmla="*/ 654738 w 1984953"/>
              <a:gd name="connsiteY27" fmla="*/ 1147482 h 1281952"/>
              <a:gd name="connsiteX28" fmla="*/ 708526 w 1984953"/>
              <a:gd name="connsiteY28" fmla="*/ 1183341 h 1281952"/>
              <a:gd name="connsiteX29" fmla="*/ 744385 w 1984953"/>
              <a:gd name="connsiteY29" fmla="*/ 1201270 h 1281952"/>
              <a:gd name="connsiteX30" fmla="*/ 798173 w 1984953"/>
              <a:gd name="connsiteY30" fmla="*/ 1237129 h 1281952"/>
              <a:gd name="connsiteX31" fmla="*/ 825067 w 1984953"/>
              <a:gd name="connsiteY31" fmla="*/ 1255058 h 1281952"/>
              <a:gd name="connsiteX32" fmla="*/ 851961 w 1984953"/>
              <a:gd name="connsiteY32" fmla="*/ 1272988 h 1281952"/>
              <a:gd name="connsiteX33" fmla="*/ 878855 w 1984953"/>
              <a:gd name="connsiteY33" fmla="*/ 1281952 h 1281952"/>
              <a:gd name="connsiteX34" fmla="*/ 986432 w 1984953"/>
              <a:gd name="connsiteY34" fmla="*/ 1272988 h 1281952"/>
              <a:gd name="connsiteX35" fmla="*/ 1013326 w 1984953"/>
              <a:gd name="connsiteY35" fmla="*/ 1255058 h 1281952"/>
              <a:gd name="connsiteX36" fmla="*/ 1067114 w 1984953"/>
              <a:gd name="connsiteY36" fmla="*/ 1237129 h 1281952"/>
              <a:gd name="connsiteX37" fmla="*/ 1094008 w 1984953"/>
              <a:gd name="connsiteY37" fmla="*/ 1219200 h 1281952"/>
              <a:gd name="connsiteX38" fmla="*/ 1111938 w 1984953"/>
              <a:gd name="connsiteY38" fmla="*/ 1201270 h 1281952"/>
              <a:gd name="connsiteX39" fmla="*/ 1138832 w 1984953"/>
              <a:gd name="connsiteY39" fmla="*/ 1192305 h 1281952"/>
              <a:gd name="connsiteX40" fmla="*/ 1201585 w 1984953"/>
              <a:gd name="connsiteY40" fmla="*/ 1147482 h 1281952"/>
              <a:gd name="connsiteX41" fmla="*/ 1246408 w 1984953"/>
              <a:gd name="connsiteY41" fmla="*/ 1111623 h 1281952"/>
              <a:gd name="connsiteX42" fmla="*/ 1300197 w 1984953"/>
              <a:gd name="connsiteY42" fmla="*/ 1093694 h 1281952"/>
              <a:gd name="connsiteX43" fmla="*/ 1353985 w 1984953"/>
              <a:gd name="connsiteY43" fmla="*/ 1075764 h 1281952"/>
              <a:gd name="connsiteX44" fmla="*/ 1380879 w 1984953"/>
              <a:gd name="connsiteY44" fmla="*/ 1066800 h 1281952"/>
              <a:gd name="connsiteX45" fmla="*/ 1416738 w 1984953"/>
              <a:gd name="connsiteY45" fmla="*/ 1057835 h 1281952"/>
              <a:gd name="connsiteX46" fmla="*/ 1488455 w 1984953"/>
              <a:gd name="connsiteY46" fmla="*/ 1030941 h 1281952"/>
              <a:gd name="connsiteX47" fmla="*/ 1569138 w 1984953"/>
              <a:gd name="connsiteY47" fmla="*/ 977152 h 1281952"/>
              <a:gd name="connsiteX48" fmla="*/ 1596032 w 1984953"/>
              <a:gd name="connsiteY48" fmla="*/ 959223 h 1281952"/>
              <a:gd name="connsiteX49" fmla="*/ 1622926 w 1984953"/>
              <a:gd name="connsiteY49" fmla="*/ 932329 h 1281952"/>
              <a:gd name="connsiteX50" fmla="*/ 1676714 w 1984953"/>
              <a:gd name="connsiteY50" fmla="*/ 896470 h 1281952"/>
              <a:gd name="connsiteX51" fmla="*/ 1712573 w 1984953"/>
              <a:gd name="connsiteY51" fmla="*/ 842682 h 1281952"/>
              <a:gd name="connsiteX52" fmla="*/ 1730502 w 1984953"/>
              <a:gd name="connsiteY52" fmla="*/ 824752 h 1281952"/>
              <a:gd name="connsiteX53" fmla="*/ 1766361 w 1984953"/>
              <a:gd name="connsiteY53" fmla="*/ 770964 h 1281952"/>
              <a:gd name="connsiteX54" fmla="*/ 1784291 w 1984953"/>
              <a:gd name="connsiteY54" fmla="*/ 753035 h 1281952"/>
              <a:gd name="connsiteX55" fmla="*/ 1820150 w 1984953"/>
              <a:gd name="connsiteY55" fmla="*/ 699247 h 1281952"/>
              <a:gd name="connsiteX56" fmla="*/ 1864973 w 1984953"/>
              <a:gd name="connsiteY56" fmla="*/ 690282 h 1281952"/>
              <a:gd name="connsiteX57" fmla="*/ 1918761 w 1984953"/>
              <a:gd name="connsiteY57" fmla="*/ 645458 h 1281952"/>
              <a:gd name="connsiteX58" fmla="*/ 1984953 w 1984953"/>
              <a:gd name="connsiteY58" fmla="*/ 556314 h 1281952"/>
              <a:gd name="connsiteX59" fmla="*/ 1968838 w 1984953"/>
              <a:gd name="connsiteY59" fmla="*/ 499823 h 1281952"/>
              <a:gd name="connsiteX60" fmla="*/ 1938396 w 1984953"/>
              <a:gd name="connsiteY60" fmla="*/ 470727 h 1281952"/>
              <a:gd name="connsiteX61" fmla="*/ 1891758 w 1984953"/>
              <a:gd name="connsiteY61" fmla="*/ 432668 h 1281952"/>
              <a:gd name="connsiteX62" fmla="*/ 1855844 w 1984953"/>
              <a:gd name="connsiteY62" fmla="*/ 402393 h 1281952"/>
              <a:gd name="connsiteX63" fmla="*/ 1837887 w 1984953"/>
              <a:gd name="connsiteY63" fmla="*/ 391907 h 1281952"/>
              <a:gd name="connsiteX64" fmla="*/ 1785888 w 1984953"/>
              <a:gd name="connsiteY64" fmla="*/ 364673 h 1281952"/>
              <a:gd name="connsiteX65" fmla="*/ 1739275 w 1984953"/>
              <a:gd name="connsiteY65" fmla="*/ 328474 h 1281952"/>
              <a:gd name="connsiteX66" fmla="*/ 1696185 w 1984953"/>
              <a:gd name="connsiteY66" fmla="*/ 294817 h 1281952"/>
              <a:gd name="connsiteX67" fmla="*/ 1663929 w 1984953"/>
              <a:gd name="connsiteY67" fmla="*/ 275027 h 1281952"/>
              <a:gd name="connsiteX68" fmla="*/ 1611983 w 1984953"/>
              <a:gd name="connsiteY68" fmla="*/ 232063 h 1281952"/>
              <a:gd name="connsiteX69" fmla="*/ 1581513 w 1984953"/>
              <a:gd name="connsiteY69" fmla="*/ 204830 h 1281952"/>
              <a:gd name="connsiteX70" fmla="*/ 1515213 w 1984953"/>
              <a:gd name="connsiteY70" fmla="*/ 165928 h 1281952"/>
              <a:gd name="connsiteX71" fmla="*/ 1456145 w 1984953"/>
              <a:gd name="connsiteY71" fmla="*/ 131591 h 1281952"/>
              <a:gd name="connsiteX72" fmla="*/ 1418526 w 1984953"/>
              <a:gd name="connsiteY72" fmla="*/ 122626 h 1281952"/>
              <a:gd name="connsiteX73" fmla="*/ 1375489 w 1984953"/>
              <a:gd name="connsiteY73" fmla="*/ 97594 h 1281952"/>
              <a:gd name="connsiteX74" fmla="*/ 1337870 w 1984953"/>
              <a:gd name="connsiteY74" fmla="*/ 90828 h 1281952"/>
              <a:gd name="connsiteX75" fmla="*/ 1262523 w 1984953"/>
              <a:gd name="connsiteY75" fmla="*/ 60213 h 1281952"/>
              <a:gd name="connsiteX76" fmla="*/ 1228479 w 1984953"/>
              <a:gd name="connsiteY76" fmla="*/ 51248 h 1281952"/>
              <a:gd name="connsiteX77" fmla="*/ 1201585 w 1984953"/>
              <a:gd name="connsiteY77" fmla="*/ 53788 h 1281952"/>
              <a:gd name="connsiteX78" fmla="*/ 1147797 w 1984953"/>
              <a:gd name="connsiteY78" fmla="*/ 44823 h 1281952"/>
              <a:gd name="connsiteX79" fmla="*/ 1040220 w 1984953"/>
              <a:gd name="connsiteY79" fmla="*/ 26894 h 1281952"/>
              <a:gd name="connsiteX80" fmla="*/ 896785 w 1984953"/>
              <a:gd name="connsiteY80" fmla="*/ 17929 h 1281952"/>
              <a:gd name="connsiteX81" fmla="*/ 780244 w 1984953"/>
              <a:gd name="connsiteY81" fmla="*/ 0 h 1281952"/>
              <a:gd name="connsiteX82" fmla="*/ 547161 w 1984953"/>
              <a:gd name="connsiteY82" fmla="*/ 8964 h 1281952"/>
              <a:gd name="connsiteX83" fmla="*/ 428805 w 1984953"/>
              <a:gd name="connsiteY83" fmla="*/ 54806 h 1281952"/>
              <a:gd name="connsiteX84" fmla="*/ 385742 w 1984953"/>
              <a:gd name="connsiteY84" fmla="*/ 86101 h 1281952"/>
              <a:gd name="connsiteX85" fmla="*/ 348096 w 1984953"/>
              <a:gd name="connsiteY85" fmla="*/ 100649 h 1281952"/>
              <a:gd name="connsiteX86" fmla="*/ 288863 w 1984953"/>
              <a:gd name="connsiteY86" fmla="*/ 131945 h 1281952"/>
              <a:gd name="connsiteX87" fmla="*/ 254655 w 1984953"/>
              <a:gd name="connsiteY87" fmla="*/ 158839 h 1281952"/>
              <a:gd name="connsiteX88" fmla="*/ 206311 w 1984953"/>
              <a:gd name="connsiteY88" fmla="*/ 184549 h 1281952"/>
              <a:gd name="connsiteX89" fmla="*/ 165117 w 1984953"/>
              <a:gd name="connsiteY89" fmla="*/ 227010 h 1281952"/>
              <a:gd name="connsiteX90" fmla="*/ 148893 w 1984953"/>
              <a:gd name="connsiteY90" fmla="*/ 244260 h 1281952"/>
              <a:gd name="connsiteX91" fmla="*/ 129258 w 1984953"/>
              <a:gd name="connsiteY91" fmla="*/ 260668 h 1281952"/>
              <a:gd name="connsiteX0" fmla="*/ 129258 w 1984953"/>
              <a:gd name="connsiteY0" fmla="*/ 265846 h 1287130"/>
              <a:gd name="connsiteX1" fmla="*/ 105939 w 1984953"/>
              <a:gd name="connsiteY1" fmla="*/ 293079 h 1287130"/>
              <a:gd name="connsiteX2" fmla="*/ 70053 w 1984953"/>
              <a:gd name="connsiteY2" fmla="*/ 317774 h 1287130"/>
              <a:gd name="connsiteX3" fmla="*/ 52124 w 1984953"/>
              <a:gd name="connsiteY3" fmla="*/ 341788 h 1287130"/>
              <a:gd name="connsiteX4" fmla="*/ 39638 w 1984953"/>
              <a:gd name="connsiteY4" fmla="*/ 366645 h 1287130"/>
              <a:gd name="connsiteX5" fmla="*/ 27208 w 1984953"/>
              <a:gd name="connsiteY5" fmla="*/ 390660 h 1287130"/>
              <a:gd name="connsiteX6" fmla="*/ 45138 w 1984953"/>
              <a:gd name="connsiteY6" fmla="*/ 444448 h 1287130"/>
              <a:gd name="connsiteX7" fmla="*/ 54102 w 1984953"/>
              <a:gd name="connsiteY7" fmla="*/ 471342 h 1287130"/>
              <a:gd name="connsiteX8" fmla="*/ 63067 w 1984953"/>
              <a:gd name="connsiteY8" fmla="*/ 498236 h 1287130"/>
              <a:gd name="connsiteX9" fmla="*/ 72032 w 1984953"/>
              <a:gd name="connsiteY9" fmla="*/ 534095 h 1287130"/>
              <a:gd name="connsiteX10" fmla="*/ 89961 w 1984953"/>
              <a:gd name="connsiteY10" fmla="*/ 587883 h 1287130"/>
              <a:gd name="connsiteX11" fmla="*/ 107891 w 1984953"/>
              <a:gd name="connsiteY11" fmla="*/ 641672 h 1287130"/>
              <a:gd name="connsiteX12" fmla="*/ 143750 w 1984953"/>
              <a:gd name="connsiteY12" fmla="*/ 695460 h 1287130"/>
              <a:gd name="connsiteX13" fmla="*/ 179608 w 1984953"/>
              <a:gd name="connsiteY13" fmla="*/ 749248 h 1287130"/>
              <a:gd name="connsiteX14" fmla="*/ 197538 w 1984953"/>
              <a:gd name="connsiteY14" fmla="*/ 767178 h 1287130"/>
              <a:gd name="connsiteX15" fmla="*/ 215467 w 1984953"/>
              <a:gd name="connsiteY15" fmla="*/ 794072 h 1287130"/>
              <a:gd name="connsiteX16" fmla="*/ 287185 w 1984953"/>
              <a:gd name="connsiteY16" fmla="*/ 865789 h 1287130"/>
              <a:gd name="connsiteX17" fmla="*/ 323044 w 1984953"/>
              <a:gd name="connsiteY17" fmla="*/ 901648 h 1287130"/>
              <a:gd name="connsiteX18" fmla="*/ 340973 w 1984953"/>
              <a:gd name="connsiteY18" fmla="*/ 919578 h 1287130"/>
              <a:gd name="connsiteX19" fmla="*/ 367867 w 1984953"/>
              <a:gd name="connsiteY19" fmla="*/ 937507 h 1287130"/>
              <a:gd name="connsiteX20" fmla="*/ 385797 w 1984953"/>
              <a:gd name="connsiteY20" fmla="*/ 964401 h 1287130"/>
              <a:gd name="connsiteX21" fmla="*/ 430620 w 1984953"/>
              <a:gd name="connsiteY21" fmla="*/ 1000260 h 1287130"/>
              <a:gd name="connsiteX22" fmla="*/ 466479 w 1984953"/>
              <a:gd name="connsiteY22" fmla="*/ 1054048 h 1287130"/>
              <a:gd name="connsiteX23" fmla="*/ 520267 w 1984953"/>
              <a:gd name="connsiteY23" fmla="*/ 1089907 h 1287130"/>
              <a:gd name="connsiteX24" fmla="*/ 538197 w 1984953"/>
              <a:gd name="connsiteY24" fmla="*/ 1107836 h 1287130"/>
              <a:gd name="connsiteX25" fmla="*/ 565091 w 1984953"/>
              <a:gd name="connsiteY25" fmla="*/ 1116801 h 1287130"/>
              <a:gd name="connsiteX26" fmla="*/ 600950 w 1984953"/>
              <a:gd name="connsiteY26" fmla="*/ 1134730 h 1287130"/>
              <a:gd name="connsiteX27" fmla="*/ 654738 w 1984953"/>
              <a:gd name="connsiteY27" fmla="*/ 1152660 h 1287130"/>
              <a:gd name="connsiteX28" fmla="*/ 708526 w 1984953"/>
              <a:gd name="connsiteY28" fmla="*/ 1188519 h 1287130"/>
              <a:gd name="connsiteX29" fmla="*/ 744385 w 1984953"/>
              <a:gd name="connsiteY29" fmla="*/ 1206448 h 1287130"/>
              <a:gd name="connsiteX30" fmla="*/ 798173 w 1984953"/>
              <a:gd name="connsiteY30" fmla="*/ 1242307 h 1287130"/>
              <a:gd name="connsiteX31" fmla="*/ 825067 w 1984953"/>
              <a:gd name="connsiteY31" fmla="*/ 1260236 h 1287130"/>
              <a:gd name="connsiteX32" fmla="*/ 851961 w 1984953"/>
              <a:gd name="connsiteY32" fmla="*/ 1278166 h 1287130"/>
              <a:gd name="connsiteX33" fmla="*/ 878855 w 1984953"/>
              <a:gd name="connsiteY33" fmla="*/ 1287130 h 1287130"/>
              <a:gd name="connsiteX34" fmla="*/ 986432 w 1984953"/>
              <a:gd name="connsiteY34" fmla="*/ 1278166 h 1287130"/>
              <a:gd name="connsiteX35" fmla="*/ 1013326 w 1984953"/>
              <a:gd name="connsiteY35" fmla="*/ 1260236 h 1287130"/>
              <a:gd name="connsiteX36" fmla="*/ 1067114 w 1984953"/>
              <a:gd name="connsiteY36" fmla="*/ 1242307 h 1287130"/>
              <a:gd name="connsiteX37" fmla="*/ 1094008 w 1984953"/>
              <a:gd name="connsiteY37" fmla="*/ 1224378 h 1287130"/>
              <a:gd name="connsiteX38" fmla="*/ 1111938 w 1984953"/>
              <a:gd name="connsiteY38" fmla="*/ 1206448 h 1287130"/>
              <a:gd name="connsiteX39" fmla="*/ 1138832 w 1984953"/>
              <a:gd name="connsiteY39" fmla="*/ 1197483 h 1287130"/>
              <a:gd name="connsiteX40" fmla="*/ 1201585 w 1984953"/>
              <a:gd name="connsiteY40" fmla="*/ 1152660 h 1287130"/>
              <a:gd name="connsiteX41" fmla="*/ 1246408 w 1984953"/>
              <a:gd name="connsiteY41" fmla="*/ 1116801 h 1287130"/>
              <a:gd name="connsiteX42" fmla="*/ 1300197 w 1984953"/>
              <a:gd name="connsiteY42" fmla="*/ 1098872 h 1287130"/>
              <a:gd name="connsiteX43" fmla="*/ 1353985 w 1984953"/>
              <a:gd name="connsiteY43" fmla="*/ 1080942 h 1287130"/>
              <a:gd name="connsiteX44" fmla="*/ 1380879 w 1984953"/>
              <a:gd name="connsiteY44" fmla="*/ 1071978 h 1287130"/>
              <a:gd name="connsiteX45" fmla="*/ 1416738 w 1984953"/>
              <a:gd name="connsiteY45" fmla="*/ 1063013 h 1287130"/>
              <a:gd name="connsiteX46" fmla="*/ 1488455 w 1984953"/>
              <a:gd name="connsiteY46" fmla="*/ 1036119 h 1287130"/>
              <a:gd name="connsiteX47" fmla="*/ 1569138 w 1984953"/>
              <a:gd name="connsiteY47" fmla="*/ 982330 h 1287130"/>
              <a:gd name="connsiteX48" fmla="*/ 1596032 w 1984953"/>
              <a:gd name="connsiteY48" fmla="*/ 964401 h 1287130"/>
              <a:gd name="connsiteX49" fmla="*/ 1622926 w 1984953"/>
              <a:gd name="connsiteY49" fmla="*/ 937507 h 1287130"/>
              <a:gd name="connsiteX50" fmla="*/ 1676714 w 1984953"/>
              <a:gd name="connsiteY50" fmla="*/ 901648 h 1287130"/>
              <a:gd name="connsiteX51" fmla="*/ 1712573 w 1984953"/>
              <a:gd name="connsiteY51" fmla="*/ 847860 h 1287130"/>
              <a:gd name="connsiteX52" fmla="*/ 1730502 w 1984953"/>
              <a:gd name="connsiteY52" fmla="*/ 829930 h 1287130"/>
              <a:gd name="connsiteX53" fmla="*/ 1766361 w 1984953"/>
              <a:gd name="connsiteY53" fmla="*/ 776142 h 1287130"/>
              <a:gd name="connsiteX54" fmla="*/ 1784291 w 1984953"/>
              <a:gd name="connsiteY54" fmla="*/ 758213 h 1287130"/>
              <a:gd name="connsiteX55" fmla="*/ 1820150 w 1984953"/>
              <a:gd name="connsiteY55" fmla="*/ 704425 h 1287130"/>
              <a:gd name="connsiteX56" fmla="*/ 1864973 w 1984953"/>
              <a:gd name="connsiteY56" fmla="*/ 695460 h 1287130"/>
              <a:gd name="connsiteX57" fmla="*/ 1918761 w 1984953"/>
              <a:gd name="connsiteY57" fmla="*/ 650636 h 1287130"/>
              <a:gd name="connsiteX58" fmla="*/ 1984953 w 1984953"/>
              <a:gd name="connsiteY58" fmla="*/ 561492 h 1287130"/>
              <a:gd name="connsiteX59" fmla="*/ 1968838 w 1984953"/>
              <a:gd name="connsiteY59" fmla="*/ 505001 h 1287130"/>
              <a:gd name="connsiteX60" fmla="*/ 1938396 w 1984953"/>
              <a:gd name="connsiteY60" fmla="*/ 475905 h 1287130"/>
              <a:gd name="connsiteX61" fmla="*/ 1891758 w 1984953"/>
              <a:gd name="connsiteY61" fmla="*/ 437846 h 1287130"/>
              <a:gd name="connsiteX62" fmla="*/ 1855844 w 1984953"/>
              <a:gd name="connsiteY62" fmla="*/ 407571 h 1287130"/>
              <a:gd name="connsiteX63" fmla="*/ 1837887 w 1984953"/>
              <a:gd name="connsiteY63" fmla="*/ 397085 h 1287130"/>
              <a:gd name="connsiteX64" fmla="*/ 1785888 w 1984953"/>
              <a:gd name="connsiteY64" fmla="*/ 369851 h 1287130"/>
              <a:gd name="connsiteX65" fmla="*/ 1739275 w 1984953"/>
              <a:gd name="connsiteY65" fmla="*/ 333652 h 1287130"/>
              <a:gd name="connsiteX66" fmla="*/ 1696185 w 1984953"/>
              <a:gd name="connsiteY66" fmla="*/ 299995 h 1287130"/>
              <a:gd name="connsiteX67" fmla="*/ 1663929 w 1984953"/>
              <a:gd name="connsiteY67" fmla="*/ 280205 h 1287130"/>
              <a:gd name="connsiteX68" fmla="*/ 1611983 w 1984953"/>
              <a:gd name="connsiteY68" fmla="*/ 237241 h 1287130"/>
              <a:gd name="connsiteX69" fmla="*/ 1581513 w 1984953"/>
              <a:gd name="connsiteY69" fmla="*/ 210008 h 1287130"/>
              <a:gd name="connsiteX70" fmla="*/ 1515213 w 1984953"/>
              <a:gd name="connsiteY70" fmla="*/ 171106 h 1287130"/>
              <a:gd name="connsiteX71" fmla="*/ 1456145 w 1984953"/>
              <a:gd name="connsiteY71" fmla="*/ 136769 h 1287130"/>
              <a:gd name="connsiteX72" fmla="*/ 1418526 w 1984953"/>
              <a:gd name="connsiteY72" fmla="*/ 127804 h 1287130"/>
              <a:gd name="connsiteX73" fmla="*/ 1375489 w 1984953"/>
              <a:gd name="connsiteY73" fmla="*/ 102772 h 1287130"/>
              <a:gd name="connsiteX74" fmla="*/ 1337870 w 1984953"/>
              <a:gd name="connsiteY74" fmla="*/ 96006 h 1287130"/>
              <a:gd name="connsiteX75" fmla="*/ 1262523 w 1984953"/>
              <a:gd name="connsiteY75" fmla="*/ 65391 h 1287130"/>
              <a:gd name="connsiteX76" fmla="*/ 1228479 w 1984953"/>
              <a:gd name="connsiteY76" fmla="*/ 56426 h 1287130"/>
              <a:gd name="connsiteX77" fmla="*/ 1201585 w 1984953"/>
              <a:gd name="connsiteY77" fmla="*/ 58966 h 1287130"/>
              <a:gd name="connsiteX78" fmla="*/ 1147797 w 1984953"/>
              <a:gd name="connsiteY78" fmla="*/ 50001 h 1287130"/>
              <a:gd name="connsiteX79" fmla="*/ 1040220 w 1984953"/>
              <a:gd name="connsiteY79" fmla="*/ 32072 h 1287130"/>
              <a:gd name="connsiteX80" fmla="*/ 896338 w 1984953"/>
              <a:gd name="connsiteY80" fmla="*/ 6825 h 1287130"/>
              <a:gd name="connsiteX81" fmla="*/ 780244 w 1984953"/>
              <a:gd name="connsiteY81" fmla="*/ 5178 h 1287130"/>
              <a:gd name="connsiteX82" fmla="*/ 547161 w 1984953"/>
              <a:gd name="connsiteY82" fmla="*/ 14142 h 1287130"/>
              <a:gd name="connsiteX83" fmla="*/ 428805 w 1984953"/>
              <a:gd name="connsiteY83" fmla="*/ 59984 h 1287130"/>
              <a:gd name="connsiteX84" fmla="*/ 385742 w 1984953"/>
              <a:gd name="connsiteY84" fmla="*/ 91279 h 1287130"/>
              <a:gd name="connsiteX85" fmla="*/ 348096 w 1984953"/>
              <a:gd name="connsiteY85" fmla="*/ 105827 h 1287130"/>
              <a:gd name="connsiteX86" fmla="*/ 288863 w 1984953"/>
              <a:gd name="connsiteY86" fmla="*/ 137123 h 1287130"/>
              <a:gd name="connsiteX87" fmla="*/ 254655 w 1984953"/>
              <a:gd name="connsiteY87" fmla="*/ 164017 h 1287130"/>
              <a:gd name="connsiteX88" fmla="*/ 206311 w 1984953"/>
              <a:gd name="connsiteY88" fmla="*/ 189727 h 1287130"/>
              <a:gd name="connsiteX89" fmla="*/ 165117 w 1984953"/>
              <a:gd name="connsiteY89" fmla="*/ 232188 h 1287130"/>
              <a:gd name="connsiteX90" fmla="*/ 148893 w 1984953"/>
              <a:gd name="connsiteY90" fmla="*/ 249438 h 1287130"/>
              <a:gd name="connsiteX91" fmla="*/ 129258 w 1984953"/>
              <a:gd name="connsiteY91" fmla="*/ 265846 h 1287130"/>
              <a:gd name="connsiteX0" fmla="*/ 129258 w 1984953"/>
              <a:gd name="connsiteY0" fmla="*/ 265846 h 1287130"/>
              <a:gd name="connsiteX1" fmla="*/ 105939 w 1984953"/>
              <a:gd name="connsiteY1" fmla="*/ 293079 h 1287130"/>
              <a:gd name="connsiteX2" fmla="*/ 70053 w 1984953"/>
              <a:gd name="connsiteY2" fmla="*/ 317774 h 1287130"/>
              <a:gd name="connsiteX3" fmla="*/ 52124 w 1984953"/>
              <a:gd name="connsiteY3" fmla="*/ 341788 h 1287130"/>
              <a:gd name="connsiteX4" fmla="*/ 39638 w 1984953"/>
              <a:gd name="connsiteY4" fmla="*/ 366645 h 1287130"/>
              <a:gd name="connsiteX5" fmla="*/ 27208 w 1984953"/>
              <a:gd name="connsiteY5" fmla="*/ 390660 h 1287130"/>
              <a:gd name="connsiteX6" fmla="*/ 45138 w 1984953"/>
              <a:gd name="connsiteY6" fmla="*/ 444448 h 1287130"/>
              <a:gd name="connsiteX7" fmla="*/ 54102 w 1984953"/>
              <a:gd name="connsiteY7" fmla="*/ 471342 h 1287130"/>
              <a:gd name="connsiteX8" fmla="*/ 63067 w 1984953"/>
              <a:gd name="connsiteY8" fmla="*/ 498236 h 1287130"/>
              <a:gd name="connsiteX9" fmla="*/ 72032 w 1984953"/>
              <a:gd name="connsiteY9" fmla="*/ 534095 h 1287130"/>
              <a:gd name="connsiteX10" fmla="*/ 89961 w 1984953"/>
              <a:gd name="connsiteY10" fmla="*/ 587883 h 1287130"/>
              <a:gd name="connsiteX11" fmla="*/ 107891 w 1984953"/>
              <a:gd name="connsiteY11" fmla="*/ 641672 h 1287130"/>
              <a:gd name="connsiteX12" fmla="*/ 143750 w 1984953"/>
              <a:gd name="connsiteY12" fmla="*/ 695460 h 1287130"/>
              <a:gd name="connsiteX13" fmla="*/ 179608 w 1984953"/>
              <a:gd name="connsiteY13" fmla="*/ 749248 h 1287130"/>
              <a:gd name="connsiteX14" fmla="*/ 197538 w 1984953"/>
              <a:gd name="connsiteY14" fmla="*/ 767178 h 1287130"/>
              <a:gd name="connsiteX15" fmla="*/ 215467 w 1984953"/>
              <a:gd name="connsiteY15" fmla="*/ 794072 h 1287130"/>
              <a:gd name="connsiteX16" fmla="*/ 287185 w 1984953"/>
              <a:gd name="connsiteY16" fmla="*/ 865789 h 1287130"/>
              <a:gd name="connsiteX17" fmla="*/ 323044 w 1984953"/>
              <a:gd name="connsiteY17" fmla="*/ 901648 h 1287130"/>
              <a:gd name="connsiteX18" fmla="*/ 340973 w 1984953"/>
              <a:gd name="connsiteY18" fmla="*/ 919578 h 1287130"/>
              <a:gd name="connsiteX19" fmla="*/ 367867 w 1984953"/>
              <a:gd name="connsiteY19" fmla="*/ 937507 h 1287130"/>
              <a:gd name="connsiteX20" fmla="*/ 385797 w 1984953"/>
              <a:gd name="connsiteY20" fmla="*/ 964401 h 1287130"/>
              <a:gd name="connsiteX21" fmla="*/ 430620 w 1984953"/>
              <a:gd name="connsiteY21" fmla="*/ 1000260 h 1287130"/>
              <a:gd name="connsiteX22" fmla="*/ 466479 w 1984953"/>
              <a:gd name="connsiteY22" fmla="*/ 1054048 h 1287130"/>
              <a:gd name="connsiteX23" fmla="*/ 520267 w 1984953"/>
              <a:gd name="connsiteY23" fmla="*/ 1089907 h 1287130"/>
              <a:gd name="connsiteX24" fmla="*/ 538197 w 1984953"/>
              <a:gd name="connsiteY24" fmla="*/ 1107836 h 1287130"/>
              <a:gd name="connsiteX25" fmla="*/ 565091 w 1984953"/>
              <a:gd name="connsiteY25" fmla="*/ 1116801 h 1287130"/>
              <a:gd name="connsiteX26" fmla="*/ 600950 w 1984953"/>
              <a:gd name="connsiteY26" fmla="*/ 1134730 h 1287130"/>
              <a:gd name="connsiteX27" fmla="*/ 654738 w 1984953"/>
              <a:gd name="connsiteY27" fmla="*/ 1152660 h 1287130"/>
              <a:gd name="connsiteX28" fmla="*/ 708526 w 1984953"/>
              <a:gd name="connsiteY28" fmla="*/ 1188519 h 1287130"/>
              <a:gd name="connsiteX29" fmla="*/ 744385 w 1984953"/>
              <a:gd name="connsiteY29" fmla="*/ 1206448 h 1287130"/>
              <a:gd name="connsiteX30" fmla="*/ 798173 w 1984953"/>
              <a:gd name="connsiteY30" fmla="*/ 1242307 h 1287130"/>
              <a:gd name="connsiteX31" fmla="*/ 825067 w 1984953"/>
              <a:gd name="connsiteY31" fmla="*/ 1260236 h 1287130"/>
              <a:gd name="connsiteX32" fmla="*/ 851961 w 1984953"/>
              <a:gd name="connsiteY32" fmla="*/ 1278166 h 1287130"/>
              <a:gd name="connsiteX33" fmla="*/ 878855 w 1984953"/>
              <a:gd name="connsiteY33" fmla="*/ 1287130 h 1287130"/>
              <a:gd name="connsiteX34" fmla="*/ 986432 w 1984953"/>
              <a:gd name="connsiteY34" fmla="*/ 1278166 h 1287130"/>
              <a:gd name="connsiteX35" fmla="*/ 1013326 w 1984953"/>
              <a:gd name="connsiteY35" fmla="*/ 1260236 h 1287130"/>
              <a:gd name="connsiteX36" fmla="*/ 1067114 w 1984953"/>
              <a:gd name="connsiteY36" fmla="*/ 1242307 h 1287130"/>
              <a:gd name="connsiteX37" fmla="*/ 1094008 w 1984953"/>
              <a:gd name="connsiteY37" fmla="*/ 1224378 h 1287130"/>
              <a:gd name="connsiteX38" fmla="*/ 1111938 w 1984953"/>
              <a:gd name="connsiteY38" fmla="*/ 1206448 h 1287130"/>
              <a:gd name="connsiteX39" fmla="*/ 1138832 w 1984953"/>
              <a:gd name="connsiteY39" fmla="*/ 1197483 h 1287130"/>
              <a:gd name="connsiteX40" fmla="*/ 1201585 w 1984953"/>
              <a:gd name="connsiteY40" fmla="*/ 1152660 h 1287130"/>
              <a:gd name="connsiteX41" fmla="*/ 1246408 w 1984953"/>
              <a:gd name="connsiteY41" fmla="*/ 1116801 h 1287130"/>
              <a:gd name="connsiteX42" fmla="*/ 1300197 w 1984953"/>
              <a:gd name="connsiteY42" fmla="*/ 1098872 h 1287130"/>
              <a:gd name="connsiteX43" fmla="*/ 1353985 w 1984953"/>
              <a:gd name="connsiteY43" fmla="*/ 1080942 h 1287130"/>
              <a:gd name="connsiteX44" fmla="*/ 1380879 w 1984953"/>
              <a:gd name="connsiteY44" fmla="*/ 1071978 h 1287130"/>
              <a:gd name="connsiteX45" fmla="*/ 1416738 w 1984953"/>
              <a:gd name="connsiteY45" fmla="*/ 1063013 h 1287130"/>
              <a:gd name="connsiteX46" fmla="*/ 1488455 w 1984953"/>
              <a:gd name="connsiteY46" fmla="*/ 1036119 h 1287130"/>
              <a:gd name="connsiteX47" fmla="*/ 1569138 w 1984953"/>
              <a:gd name="connsiteY47" fmla="*/ 982330 h 1287130"/>
              <a:gd name="connsiteX48" fmla="*/ 1596032 w 1984953"/>
              <a:gd name="connsiteY48" fmla="*/ 964401 h 1287130"/>
              <a:gd name="connsiteX49" fmla="*/ 1622926 w 1984953"/>
              <a:gd name="connsiteY49" fmla="*/ 937507 h 1287130"/>
              <a:gd name="connsiteX50" fmla="*/ 1676714 w 1984953"/>
              <a:gd name="connsiteY50" fmla="*/ 901648 h 1287130"/>
              <a:gd name="connsiteX51" fmla="*/ 1712573 w 1984953"/>
              <a:gd name="connsiteY51" fmla="*/ 847860 h 1287130"/>
              <a:gd name="connsiteX52" fmla="*/ 1730502 w 1984953"/>
              <a:gd name="connsiteY52" fmla="*/ 829930 h 1287130"/>
              <a:gd name="connsiteX53" fmla="*/ 1766361 w 1984953"/>
              <a:gd name="connsiteY53" fmla="*/ 776142 h 1287130"/>
              <a:gd name="connsiteX54" fmla="*/ 1784291 w 1984953"/>
              <a:gd name="connsiteY54" fmla="*/ 758213 h 1287130"/>
              <a:gd name="connsiteX55" fmla="*/ 1820150 w 1984953"/>
              <a:gd name="connsiteY55" fmla="*/ 704425 h 1287130"/>
              <a:gd name="connsiteX56" fmla="*/ 1864973 w 1984953"/>
              <a:gd name="connsiteY56" fmla="*/ 695460 h 1287130"/>
              <a:gd name="connsiteX57" fmla="*/ 1918761 w 1984953"/>
              <a:gd name="connsiteY57" fmla="*/ 650636 h 1287130"/>
              <a:gd name="connsiteX58" fmla="*/ 1984953 w 1984953"/>
              <a:gd name="connsiteY58" fmla="*/ 561492 h 1287130"/>
              <a:gd name="connsiteX59" fmla="*/ 1968838 w 1984953"/>
              <a:gd name="connsiteY59" fmla="*/ 505001 h 1287130"/>
              <a:gd name="connsiteX60" fmla="*/ 1938396 w 1984953"/>
              <a:gd name="connsiteY60" fmla="*/ 475905 h 1287130"/>
              <a:gd name="connsiteX61" fmla="*/ 1891758 w 1984953"/>
              <a:gd name="connsiteY61" fmla="*/ 437846 h 1287130"/>
              <a:gd name="connsiteX62" fmla="*/ 1855844 w 1984953"/>
              <a:gd name="connsiteY62" fmla="*/ 407571 h 1287130"/>
              <a:gd name="connsiteX63" fmla="*/ 1837887 w 1984953"/>
              <a:gd name="connsiteY63" fmla="*/ 397085 h 1287130"/>
              <a:gd name="connsiteX64" fmla="*/ 1785888 w 1984953"/>
              <a:gd name="connsiteY64" fmla="*/ 369851 h 1287130"/>
              <a:gd name="connsiteX65" fmla="*/ 1739275 w 1984953"/>
              <a:gd name="connsiteY65" fmla="*/ 333652 h 1287130"/>
              <a:gd name="connsiteX66" fmla="*/ 1696185 w 1984953"/>
              <a:gd name="connsiteY66" fmla="*/ 299995 h 1287130"/>
              <a:gd name="connsiteX67" fmla="*/ 1663929 w 1984953"/>
              <a:gd name="connsiteY67" fmla="*/ 280205 h 1287130"/>
              <a:gd name="connsiteX68" fmla="*/ 1611983 w 1984953"/>
              <a:gd name="connsiteY68" fmla="*/ 237241 h 1287130"/>
              <a:gd name="connsiteX69" fmla="*/ 1581513 w 1984953"/>
              <a:gd name="connsiteY69" fmla="*/ 210008 h 1287130"/>
              <a:gd name="connsiteX70" fmla="*/ 1515213 w 1984953"/>
              <a:gd name="connsiteY70" fmla="*/ 171106 h 1287130"/>
              <a:gd name="connsiteX71" fmla="*/ 1456145 w 1984953"/>
              <a:gd name="connsiteY71" fmla="*/ 136769 h 1287130"/>
              <a:gd name="connsiteX72" fmla="*/ 1418526 w 1984953"/>
              <a:gd name="connsiteY72" fmla="*/ 127804 h 1287130"/>
              <a:gd name="connsiteX73" fmla="*/ 1375489 w 1984953"/>
              <a:gd name="connsiteY73" fmla="*/ 102772 h 1287130"/>
              <a:gd name="connsiteX74" fmla="*/ 1337870 w 1984953"/>
              <a:gd name="connsiteY74" fmla="*/ 96006 h 1287130"/>
              <a:gd name="connsiteX75" fmla="*/ 1262523 w 1984953"/>
              <a:gd name="connsiteY75" fmla="*/ 65391 h 1287130"/>
              <a:gd name="connsiteX76" fmla="*/ 1228479 w 1984953"/>
              <a:gd name="connsiteY76" fmla="*/ 56426 h 1287130"/>
              <a:gd name="connsiteX77" fmla="*/ 1201585 w 1984953"/>
              <a:gd name="connsiteY77" fmla="*/ 58966 h 1287130"/>
              <a:gd name="connsiteX78" fmla="*/ 1147797 w 1984953"/>
              <a:gd name="connsiteY78" fmla="*/ 50001 h 1287130"/>
              <a:gd name="connsiteX79" fmla="*/ 1040220 w 1984953"/>
              <a:gd name="connsiteY79" fmla="*/ 32072 h 1287130"/>
              <a:gd name="connsiteX80" fmla="*/ 896338 w 1984953"/>
              <a:gd name="connsiteY80" fmla="*/ 6825 h 1287130"/>
              <a:gd name="connsiteX81" fmla="*/ 780244 w 1984953"/>
              <a:gd name="connsiteY81" fmla="*/ 5178 h 1287130"/>
              <a:gd name="connsiteX82" fmla="*/ 547161 w 1984953"/>
              <a:gd name="connsiteY82" fmla="*/ 14142 h 1287130"/>
              <a:gd name="connsiteX83" fmla="*/ 428805 w 1984953"/>
              <a:gd name="connsiteY83" fmla="*/ 59984 h 1287130"/>
              <a:gd name="connsiteX84" fmla="*/ 385742 w 1984953"/>
              <a:gd name="connsiteY84" fmla="*/ 91279 h 1287130"/>
              <a:gd name="connsiteX85" fmla="*/ 348096 w 1984953"/>
              <a:gd name="connsiteY85" fmla="*/ 105827 h 1287130"/>
              <a:gd name="connsiteX86" fmla="*/ 288863 w 1984953"/>
              <a:gd name="connsiteY86" fmla="*/ 137123 h 1287130"/>
              <a:gd name="connsiteX87" fmla="*/ 254655 w 1984953"/>
              <a:gd name="connsiteY87" fmla="*/ 164017 h 1287130"/>
              <a:gd name="connsiteX88" fmla="*/ 206311 w 1984953"/>
              <a:gd name="connsiteY88" fmla="*/ 189727 h 1287130"/>
              <a:gd name="connsiteX89" fmla="*/ 165117 w 1984953"/>
              <a:gd name="connsiteY89" fmla="*/ 232188 h 1287130"/>
              <a:gd name="connsiteX90" fmla="*/ 186990 w 1984953"/>
              <a:gd name="connsiteY90" fmla="*/ 286455 h 1287130"/>
              <a:gd name="connsiteX91" fmla="*/ 129258 w 1984953"/>
              <a:gd name="connsiteY91" fmla="*/ 265846 h 1287130"/>
              <a:gd name="connsiteX0" fmla="*/ 144497 w 1984953"/>
              <a:gd name="connsiteY0" fmla="*/ 313439 h 1287130"/>
              <a:gd name="connsiteX1" fmla="*/ 105939 w 1984953"/>
              <a:gd name="connsiteY1" fmla="*/ 293079 h 1287130"/>
              <a:gd name="connsiteX2" fmla="*/ 70053 w 1984953"/>
              <a:gd name="connsiteY2" fmla="*/ 317774 h 1287130"/>
              <a:gd name="connsiteX3" fmla="*/ 52124 w 1984953"/>
              <a:gd name="connsiteY3" fmla="*/ 341788 h 1287130"/>
              <a:gd name="connsiteX4" fmla="*/ 39638 w 1984953"/>
              <a:gd name="connsiteY4" fmla="*/ 366645 h 1287130"/>
              <a:gd name="connsiteX5" fmla="*/ 27208 w 1984953"/>
              <a:gd name="connsiteY5" fmla="*/ 390660 h 1287130"/>
              <a:gd name="connsiteX6" fmla="*/ 45138 w 1984953"/>
              <a:gd name="connsiteY6" fmla="*/ 444448 h 1287130"/>
              <a:gd name="connsiteX7" fmla="*/ 54102 w 1984953"/>
              <a:gd name="connsiteY7" fmla="*/ 471342 h 1287130"/>
              <a:gd name="connsiteX8" fmla="*/ 63067 w 1984953"/>
              <a:gd name="connsiteY8" fmla="*/ 498236 h 1287130"/>
              <a:gd name="connsiteX9" fmla="*/ 72032 w 1984953"/>
              <a:gd name="connsiteY9" fmla="*/ 534095 h 1287130"/>
              <a:gd name="connsiteX10" fmla="*/ 89961 w 1984953"/>
              <a:gd name="connsiteY10" fmla="*/ 587883 h 1287130"/>
              <a:gd name="connsiteX11" fmla="*/ 107891 w 1984953"/>
              <a:gd name="connsiteY11" fmla="*/ 641672 h 1287130"/>
              <a:gd name="connsiteX12" fmla="*/ 143750 w 1984953"/>
              <a:gd name="connsiteY12" fmla="*/ 695460 h 1287130"/>
              <a:gd name="connsiteX13" fmla="*/ 179608 w 1984953"/>
              <a:gd name="connsiteY13" fmla="*/ 749248 h 1287130"/>
              <a:gd name="connsiteX14" fmla="*/ 197538 w 1984953"/>
              <a:gd name="connsiteY14" fmla="*/ 767178 h 1287130"/>
              <a:gd name="connsiteX15" fmla="*/ 215467 w 1984953"/>
              <a:gd name="connsiteY15" fmla="*/ 794072 h 1287130"/>
              <a:gd name="connsiteX16" fmla="*/ 287185 w 1984953"/>
              <a:gd name="connsiteY16" fmla="*/ 865789 h 1287130"/>
              <a:gd name="connsiteX17" fmla="*/ 323044 w 1984953"/>
              <a:gd name="connsiteY17" fmla="*/ 901648 h 1287130"/>
              <a:gd name="connsiteX18" fmla="*/ 340973 w 1984953"/>
              <a:gd name="connsiteY18" fmla="*/ 919578 h 1287130"/>
              <a:gd name="connsiteX19" fmla="*/ 367867 w 1984953"/>
              <a:gd name="connsiteY19" fmla="*/ 937507 h 1287130"/>
              <a:gd name="connsiteX20" fmla="*/ 385797 w 1984953"/>
              <a:gd name="connsiteY20" fmla="*/ 964401 h 1287130"/>
              <a:gd name="connsiteX21" fmla="*/ 430620 w 1984953"/>
              <a:gd name="connsiteY21" fmla="*/ 1000260 h 1287130"/>
              <a:gd name="connsiteX22" fmla="*/ 466479 w 1984953"/>
              <a:gd name="connsiteY22" fmla="*/ 1054048 h 1287130"/>
              <a:gd name="connsiteX23" fmla="*/ 520267 w 1984953"/>
              <a:gd name="connsiteY23" fmla="*/ 1089907 h 1287130"/>
              <a:gd name="connsiteX24" fmla="*/ 538197 w 1984953"/>
              <a:gd name="connsiteY24" fmla="*/ 1107836 h 1287130"/>
              <a:gd name="connsiteX25" fmla="*/ 565091 w 1984953"/>
              <a:gd name="connsiteY25" fmla="*/ 1116801 h 1287130"/>
              <a:gd name="connsiteX26" fmla="*/ 600950 w 1984953"/>
              <a:gd name="connsiteY26" fmla="*/ 1134730 h 1287130"/>
              <a:gd name="connsiteX27" fmla="*/ 654738 w 1984953"/>
              <a:gd name="connsiteY27" fmla="*/ 1152660 h 1287130"/>
              <a:gd name="connsiteX28" fmla="*/ 708526 w 1984953"/>
              <a:gd name="connsiteY28" fmla="*/ 1188519 h 1287130"/>
              <a:gd name="connsiteX29" fmla="*/ 744385 w 1984953"/>
              <a:gd name="connsiteY29" fmla="*/ 1206448 h 1287130"/>
              <a:gd name="connsiteX30" fmla="*/ 798173 w 1984953"/>
              <a:gd name="connsiteY30" fmla="*/ 1242307 h 1287130"/>
              <a:gd name="connsiteX31" fmla="*/ 825067 w 1984953"/>
              <a:gd name="connsiteY31" fmla="*/ 1260236 h 1287130"/>
              <a:gd name="connsiteX32" fmla="*/ 851961 w 1984953"/>
              <a:gd name="connsiteY32" fmla="*/ 1278166 h 1287130"/>
              <a:gd name="connsiteX33" fmla="*/ 878855 w 1984953"/>
              <a:gd name="connsiteY33" fmla="*/ 1287130 h 1287130"/>
              <a:gd name="connsiteX34" fmla="*/ 986432 w 1984953"/>
              <a:gd name="connsiteY34" fmla="*/ 1278166 h 1287130"/>
              <a:gd name="connsiteX35" fmla="*/ 1013326 w 1984953"/>
              <a:gd name="connsiteY35" fmla="*/ 1260236 h 1287130"/>
              <a:gd name="connsiteX36" fmla="*/ 1067114 w 1984953"/>
              <a:gd name="connsiteY36" fmla="*/ 1242307 h 1287130"/>
              <a:gd name="connsiteX37" fmla="*/ 1094008 w 1984953"/>
              <a:gd name="connsiteY37" fmla="*/ 1224378 h 1287130"/>
              <a:gd name="connsiteX38" fmla="*/ 1111938 w 1984953"/>
              <a:gd name="connsiteY38" fmla="*/ 1206448 h 1287130"/>
              <a:gd name="connsiteX39" fmla="*/ 1138832 w 1984953"/>
              <a:gd name="connsiteY39" fmla="*/ 1197483 h 1287130"/>
              <a:gd name="connsiteX40" fmla="*/ 1201585 w 1984953"/>
              <a:gd name="connsiteY40" fmla="*/ 1152660 h 1287130"/>
              <a:gd name="connsiteX41" fmla="*/ 1246408 w 1984953"/>
              <a:gd name="connsiteY41" fmla="*/ 1116801 h 1287130"/>
              <a:gd name="connsiteX42" fmla="*/ 1300197 w 1984953"/>
              <a:gd name="connsiteY42" fmla="*/ 1098872 h 1287130"/>
              <a:gd name="connsiteX43" fmla="*/ 1353985 w 1984953"/>
              <a:gd name="connsiteY43" fmla="*/ 1080942 h 1287130"/>
              <a:gd name="connsiteX44" fmla="*/ 1380879 w 1984953"/>
              <a:gd name="connsiteY44" fmla="*/ 1071978 h 1287130"/>
              <a:gd name="connsiteX45" fmla="*/ 1416738 w 1984953"/>
              <a:gd name="connsiteY45" fmla="*/ 1063013 h 1287130"/>
              <a:gd name="connsiteX46" fmla="*/ 1488455 w 1984953"/>
              <a:gd name="connsiteY46" fmla="*/ 1036119 h 1287130"/>
              <a:gd name="connsiteX47" fmla="*/ 1569138 w 1984953"/>
              <a:gd name="connsiteY47" fmla="*/ 982330 h 1287130"/>
              <a:gd name="connsiteX48" fmla="*/ 1596032 w 1984953"/>
              <a:gd name="connsiteY48" fmla="*/ 964401 h 1287130"/>
              <a:gd name="connsiteX49" fmla="*/ 1622926 w 1984953"/>
              <a:gd name="connsiteY49" fmla="*/ 937507 h 1287130"/>
              <a:gd name="connsiteX50" fmla="*/ 1676714 w 1984953"/>
              <a:gd name="connsiteY50" fmla="*/ 901648 h 1287130"/>
              <a:gd name="connsiteX51" fmla="*/ 1712573 w 1984953"/>
              <a:gd name="connsiteY51" fmla="*/ 847860 h 1287130"/>
              <a:gd name="connsiteX52" fmla="*/ 1730502 w 1984953"/>
              <a:gd name="connsiteY52" fmla="*/ 829930 h 1287130"/>
              <a:gd name="connsiteX53" fmla="*/ 1766361 w 1984953"/>
              <a:gd name="connsiteY53" fmla="*/ 776142 h 1287130"/>
              <a:gd name="connsiteX54" fmla="*/ 1784291 w 1984953"/>
              <a:gd name="connsiteY54" fmla="*/ 758213 h 1287130"/>
              <a:gd name="connsiteX55" fmla="*/ 1820150 w 1984953"/>
              <a:gd name="connsiteY55" fmla="*/ 704425 h 1287130"/>
              <a:gd name="connsiteX56" fmla="*/ 1864973 w 1984953"/>
              <a:gd name="connsiteY56" fmla="*/ 695460 h 1287130"/>
              <a:gd name="connsiteX57" fmla="*/ 1918761 w 1984953"/>
              <a:gd name="connsiteY57" fmla="*/ 650636 h 1287130"/>
              <a:gd name="connsiteX58" fmla="*/ 1984953 w 1984953"/>
              <a:gd name="connsiteY58" fmla="*/ 561492 h 1287130"/>
              <a:gd name="connsiteX59" fmla="*/ 1968838 w 1984953"/>
              <a:gd name="connsiteY59" fmla="*/ 505001 h 1287130"/>
              <a:gd name="connsiteX60" fmla="*/ 1938396 w 1984953"/>
              <a:gd name="connsiteY60" fmla="*/ 475905 h 1287130"/>
              <a:gd name="connsiteX61" fmla="*/ 1891758 w 1984953"/>
              <a:gd name="connsiteY61" fmla="*/ 437846 h 1287130"/>
              <a:gd name="connsiteX62" fmla="*/ 1855844 w 1984953"/>
              <a:gd name="connsiteY62" fmla="*/ 407571 h 1287130"/>
              <a:gd name="connsiteX63" fmla="*/ 1837887 w 1984953"/>
              <a:gd name="connsiteY63" fmla="*/ 397085 h 1287130"/>
              <a:gd name="connsiteX64" fmla="*/ 1785888 w 1984953"/>
              <a:gd name="connsiteY64" fmla="*/ 369851 h 1287130"/>
              <a:gd name="connsiteX65" fmla="*/ 1739275 w 1984953"/>
              <a:gd name="connsiteY65" fmla="*/ 333652 h 1287130"/>
              <a:gd name="connsiteX66" fmla="*/ 1696185 w 1984953"/>
              <a:gd name="connsiteY66" fmla="*/ 299995 h 1287130"/>
              <a:gd name="connsiteX67" fmla="*/ 1663929 w 1984953"/>
              <a:gd name="connsiteY67" fmla="*/ 280205 h 1287130"/>
              <a:gd name="connsiteX68" fmla="*/ 1611983 w 1984953"/>
              <a:gd name="connsiteY68" fmla="*/ 237241 h 1287130"/>
              <a:gd name="connsiteX69" fmla="*/ 1581513 w 1984953"/>
              <a:gd name="connsiteY69" fmla="*/ 210008 h 1287130"/>
              <a:gd name="connsiteX70" fmla="*/ 1515213 w 1984953"/>
              <a:gd name="connsiteY70" fmla="*/ 171106 h 1287130"/>
              <a:gd name="connsiteX71" fmla="*/ 1456145 w 1984953"/>
              <a:gd name="connsiteY71" fmla="*/ 136769 h 1287130"/>
              <a:gd name="connsiteX72" fmla="*/ 1418526 w 1984953"/>
              <a:gd name="connsiteY72" fmla="*/ 127804 h 1287130"/>
              <a:gd name="connsiteX73" fmla="*/ 1375489 w 1984953"/>
              <a:gd name="connsiteY73" fmla="*/ 102772 h 1287130"/>
              <a:gd name="connsiteX74" fmla="*/ 1337870 w 1984953"/>
              <a:gd name="connsiteY74" fmla="*/ 96006 h 1287130"/>
              <a:gd name="connsiteX75" fmla="*/ 1262523 w 1984953"/>
              <a:gd name="connsiteY75" fmla="*/ 65391 h 1287130"/>
              <a:gd name="connsiteX76" fmla="*/ 1228479 w 1984953"/>
              <a:gd name="connsiteY76" fmla="*/ 56426 h 1287130"/>
              <a:gd name="connsiteX77" fmla="*/ 1201585 w 1984953"/>
              <a:gd name="connsiteY77" fmla="*/ 58966 h 1287130"/>
              <a:gd name="connsiteX78" fmla="*/ 1147797 w 1984953"/>
              <a:gd name="connsiteY78" fmla="*/ 50001 h 1287130"/>
              <a:gd name="connsiteX79" fmla="*/ 1040220 w 1984953"/>
              <a:gd name="connsiteY79" fmla="*/ 32072 h 1287130"/>
              <a:gd name="connsiteX80" fmla="*/ 896338 w 1984953"/>
              <a:gd name="connsiteY80" fmla="*/ 6825 h 1287130"/>
              <a:gd name="connsiteX81" fmla="*/ 780244 w 1984953"/>
              <a:gd name="connsiteY81" fmla="*/ 5178 h 1287130"/>
              <a:gd name="connsiteX82" fmla="*/ 547161 w 1984953"/>
              <a:gd name="connsiteY82" fmla="*/ 14142 h 1287130"/>
              <a:gd name="connsiteX83" fmla="*/ 428805 w 1984953"/>
              <a:gd name="connsiteY83" fmla="*/ 59984 h 1287130"/>
              <a:gd name="connsiteX84" fmla="*/ 385742 w 1984953"/>
              <a:gd name="connsiteY84" fmla="*/ 91279 h 1287130"/>
              <a:gd name="connsiteX85" fmla="*/ 348096 w 1984953"/>
              <a:gd name="connsiteY85" fmla="*/ 105827 h 1287130"/>
              <a:gd name="connsiteX86" fmla="*/ 288863 w 1984953"/>
              <a:gd name="connsiteY86" fmla="*/ 137123 h 1287130"/>
              <a:gd name="connsiteX87" fmla="*/ 254655 w 1984953"/>
              <a:gd name="connsiteY87" fmla="*/ 164017 h 1287130"/>
              <a:gd name="connsiteX88" fmla="*/ 206311 w 1984953"/>
              <a:gd name="connsiteY88" fmla="*/ 189727 h 1287130"/>
              <a:gd name="connsiteX89" fmla="*/ 165117 w 1984953"/>
              <a:gd name="connsiteY89" fmla="*/ 232188 h 1287130"/>
              <a:gd name="connsiteX90" fmla="*/ 186990 w 1984953"/>
              <a:gd name="connsiteY90" fmla="*/ 286455 h 1287130"/>
              <a:gd name="connsiteX91" fmla="*/ 144497 w 1984953"/>
              <a:gd name="connsiteY91" fmla="*/ 313439 h 1287130"/>
              <a:gd name="connsiteX0" fmla="*/ 144497 w 1984953"/>
              <a:gd name="connsiteY0" fmla="*/ 313439 h 1287130"/>
              <a:gd name="connsiteX1" fmla="*/ 105939 w 1984953"/>
              <a:gd name="connsiteY1" fmla="*/ 293079 h 1287130"/>
              <a:gd name="connsiteX2" fmla="*/ 70053 w 1984953"/>
              <a:gd name="connsiteY2" fmla="*/ 317774 h 1287130"/>
              <a:gd name="connsiteX3" fmla="*/ 52124 w 1984953"/>
              <a:gd name="connsiteY3" fmla="*/ 341788 h 1287130"/>
              <a:gd name="connsiteX4" fmla="*/ 39638 w 1984953"/>
              <a:gd name="connsiteY4" fmla="*/ 366645 h 1287130"/>
              <a:gd name="connsiteX5" fmla="*/ 27208 w 1984953"/>
              <a:gd name="connsiteY5" fmla="*/ 390660 h 1287130"/>
              <a:gd name="connsiteX6" fmla="*/ 45138 w 1984953"/>
              <a:gd name="connsiteY6" fmla="*/ 444448 h 1287130"/>
              <a:gd name="connsiteX7" fmla="*/ 54102 w 1984953"/>
              <a:gd name="connsiteY7" fmla="*/ 471342 h 1287130"/>
              <a:gd name="connsiteX8" fmla="*/ 63067 w 1984953"/>
              <a:gd name="connsiteY8" fmla="*/ 498236 h 1287130"/>
              <a:gd name="connsiteX9" fmla="*/ 72032 w 1984953"/>
              <a:gd name="connsiteY9" fmla="*/ 534095 h 1287130"/>
              <a:gd name="connsiteX10" fmla="*/ 89961 w 1984953"/>
              <a:gd name="connsiteY10" fmla="*/ 587883 h 1287130"/>
              <a:gd name="connsiteX11" fmla="*/ 107891 w 1984953"/>
              <a:gd name="connsiteY11" fmla="*/ 641672 h 1287130"/>
              <a:gd name="connsiteX12" fmla="*/ 143750 w 1984953"/>
              <a:gd name="connsiteY12" fmla="*/ 695460 h 1287130"/>
              <a:gd name="connsiteX13" fmla="*/ 179608 w 1984953"/>
              <a:gd name="connsiteY13" fmla="*/ 749248 h 1287130"/>
              <a:gd name="connsiteX14" fmla="*/ 197538 w 1984953"/>
              <a:gd name="connsiteY14" fmla="*/ 767178 h 1287130"/>
              <a:gd name="connsiteX15" fmla="*/ 215467 w 1984953"/>
              <a:gd name="connsiteY15" fmla="*/ 794072 h 1287130"/>
              <a:gd name="connsiteX16" fmla="*/ 287185 w 1984953"/>
              <a:gd name="connsiteY16" fmla="*/ 865789 h 1287130"/>
              <a:gd name="connsiteX17" fmla="*/ 323044 w 1984953"/>
              <a:gd name="connsiteY17" fmla="*/ 901648 h 1287130"/>
              <a:gd name="connsiteX18" fmla="*/ 340973 w 1984953"/>
              <a:gd name="connsiteY18" fmla="*/ 919578 h 1287130"/>
              <a:gd name="connsiteX19" fmla="*/ 367867 w 1984953"/>
              <a:gd name="connsiteY19" fmla="*/ 937507 h 1287130"/>
              <a:gd name="connsiteX20" fmla="*/ 385797 w 1984953"/>
              <a:gd name="connsiteY20" fmla="*/ 964401 h 1287130"/>
              <a:gd name="connsiteX21" fmla="*/ 430620 w 1984953"/>
              <a:gd name="connsiteY21" fmla="*/ 1000260 h 1287130"/>
              <a:gd name="connsiteX22" fmla="*/ 466479 w 1984953"/>
              <a:gd name="connsiteY22" fmla="*/ 1054048 h 1287130"/>
              <a:gd name="connsiteX23" fmla="*/ 520267 w 1984953"/>
              <a:gd name="connsiteY23" fmla="*/ 1089907 h 1287130"/>
              <a:gd name="connsiteX24" fmla="*/ 538197 w 1984953"/>
              <a:gd name="connsiteY24" fmla="*/ 1107836 h 1287130"/>
              <a:gd name="connsiteX25" fmla="*/ 565091 w 1984953"/>
              <a:gd name="connsiteY25" fmla="*/ 1116801 h 1287130"/>
              <a:gd name="connsiteX26" fmla="*/ 600950 w 1984953"/>
              <a:gd name="connsiteY26" fmla="*/ 1134730 h 1287130"/>
              <a:gd name="connsiteX27" fmla="*/ 654738 w 1984953"/>
              <a:gd name="connsiteY27" fmla="*/ 1152660 h 1287130"/>
              <a:gd name="connsiteX28" fmla="*/ 708526 w 1984953"/>
              <a:gd name="connsiteY28" fmla="*/ 1188519 h 1287130"/>
              <a:gd name="connsiteX29" fmla="*/ 744385 w 1984953"/>
              <a:gd name="connsiteY29" fmla="*/ 1206448 h 1287130"/>
              <a:gd name="connsiteX30" fmla="*/ 798173 w 1984953"/>
              <a:gd name="connsiteY30" fmla="*/ 1242307 h 1287130"/>
              <a:gd name="connsiteX31" fmla="*/ 825067 w 1984953"/>
              <a:gd name="connsiteY31" fmla="*/ 1260236 h 1287130"/>
              <a:gd name="connsiteX32" fmla="*/ 851961 w 1984953"/>
              <a:gd name="connsiteY32" fmla="*/ 1278166 h 1287130"/>
              <a:gd name="connsiteX33" fmla="*/ 878855 w 1984953"/>
              <a:gd name="connsiteY33" fmla="*/ 1287130 h 1287130"/>
              <a:gd name="connsiteX34" fmla="*/ 986432 w 1984953"/>
              <a:gd name="connsiteY34" fmla="*/ 1278166 h 1287130"/>
              <a:gd name="connsiteX35" fmla="*/ 1013326 w 1984953"/>
              <a:gd name="connsiteY35" fmla="*/ 1260236 h 1287130"/>
              <a:gd name="connsiteX36" fmla="*/ 1067114 w 1984953"/>
              <a:gd name="connsiteY36" fmla="*/ 1242307 h 1287130"/>
              <a:gd name="connsiteX37" fmla="*/ 1094008 w 1984953"/>
              <a:gd name="connsiteY37" fmla="*/ 1224378 h 1287130"/>
              <a:gd name="connsiteX38" fmla="*/ 1111938 w 1984953"/>
              <a:gd name="connsiteY38" fmla="*/ 1206448 h 1287130"/>
              <a:gd name="connsiteX39" fmla="*/ 1138832 w 1984953"/>
              <a:gd name="connsiteY39" fmla="*/ 1197483 h 1287130"/>
              <a:gd name="connsiteX40" fmla="*/ 1201585 w 1984953"/>
              <a:gd name="connsiteY40" fmla="*/ 1152660 h 1287130"/>
              <a:gd name="connsiteX41" fmla="*/ 1246408 w 1984953"/>
              <a:gd name="connsiteY41" fmla="*/ 1116801 h 1287130"/>
              <a:gd name="connsiteX42" fmla="*/ 1300197 w 1984953"/>
              <a:gd name="connsiteY42" fmla="*/ 1098872 h 1287130"/>
              <a:gd name="connsiteX43" fmla="*/ 1353985 w 1984953"/>
              <a:gd name="connsiteY43" fmla="*/ 1080942 h 1287130"/>
              <a:gd name="connsiteX44" fmla="*/ 1380879 w 1984953"/>
              <a:gd name="connsiteY44" fmla="*/ 1071978 h 1287130"/>
              <a:gd name="connsiteX45" fmla="*/ 1416738 w 1984953"/>
              <a:gd name="connsiteY45" fmla="*/ 1063013 h 1287130"/>
              <a:gd name="connsiteX46" fmla="*/ 1488455 w 1984953"/>
              <a:gd name="connsiteY46" fmla="*/ 1036119 h 1287130"/>
              <a:gd name="connsiteX47" fmla="*/ 1569138 w 1984953"/>
              <a:gd name="connsiteY47" fmla="*/ 982330 h 1287130"/>
              <a:gd name="connsiteX48" fmla="*/ 1596032 w 1984953"/>
              <a:gd name="connsiteY48" fmla="*/ 964401 h 1287130"/>
              <a:gd name="connsiteX49" fmla="*/ 1622926 w 1984953"/>
              <a:gd name="connsiteY49" fmla="*/ 937507 h 1287130"/>
              <a:gd name="connsiteX50" fmla="*/ 1676714 w 1984953"/>
              <a:gd name="connsiteY50" fmla="*/ 901648 h 1287130"/>
              <a:gd name="connsiteX51" fmla="*/ 1712573 w 1984953"/>
              <a:gd name="connsiteY51" fmla="*/ 847860 h 1287130"/>
              <a:gd name="connsiteX52" fmla="*/ 1730502 w 1984953"/>
              <a:gd name="connsiteY52" fmla="*/ 829930 h 1287130"/>
              <a:gd name="connsiteX53" fmla="*/ 1766361 w 1984953"/>
              <a:gd name="connsiteY53" fmla="*/ 776142 h 1287130"/>
              <a:gd name="connsiteX54" fmla="*/ 1784291 w 1984953"/>
              <a:gd name="connsiteY54" fmla="*/ 758213 h 1287130"/>
              <a:gd name="connsiteX55" fmla="*/ 1820150 w 1984953"/>
              <a:gd name="connsiteY55" fmla="*/ 704425 h 1287130"/>
              <a:gd name="connsiteX56" fmla="*/ 1864973 w 1984953"/>
              <a:gd name="connsiteY56" fmla="*/ 695460 h 1287130"/>
              <a:gd name="connsiteX57" fmla="*/ 1918761 w 1984953"/>
              <a:gd name="connsiteY57" fmla="*/ 650636 h 1287130"/>
              <a:gd name="connsiteX58" fmla="*/ 1984953 w 1984953"/>
              <a:gd name="connsiteY58" fmla="*/ 561492 h 1287130"/>
              <a:gd name="connsiteX59" fmla="*/ 1968838 w 1984953"/>
              <a:gd name="connsiteY59" fmla="*/ 505001 h 1287130"/>
              <a:gd name="connsiteX60" fmla="*/ 1938396 w 1984953"/>
              <a:gd name="connsiteY60" fmla="*/ 475905 h 1287130"/>
              <a:gd name="connsiteX61" fmla="*/ 1891758 w 1984953"/>
              <a:gd name="connsiteY61" fmla="*/ 437846 h 1287130"/>
              <a:gd name="connsiteX62" fmla="*/ 1855844 w 1984953"/>
              <a:gd name="connsiteY62" fmla="*/ 407571 h 1287130"/>
              <a:gd name="connsiteX63" fmla="*/ 1837887 w 1984953"/>
              <a:gd name="connsiteY63" fmla="*/ 397085 h 1287130"/>
              <a:gd name="connsiteX64" fmla="*/ 1785888 w 1984953"/>
              <a:gd name="connsiteY64" fmla="*/ 369851 h 1287130"/>
              <a:gd name="connsiteX65" fmla="*/ 1739275 w 1984953"/>
              <a:gd name="connsiteY65" fmla="*/ 333652 h 1287130"/>
              <a:gd name="connsiteX66" fmla="*/ 1696185 w 1984953"/>
              <a:gd name="connsiteY66" fmla="*/ 299995 h 1287130"/>
              <a:gd name="connsiteX67" fmla="*/ 1663929 w 1984953"/>
              <a:gd name="connsiteY67" fmla="*/ 280205 h 1287130"/>
              <a:gd name="connsiteX68" fmla="*/ 1611983 w 1984953"/>
              <a:gd name="connsiteY68" fmla="*/ 237241 h 1287130"/>
              <a:gd name="connsiteX69" fmla="*/ 1581513 w 1984953"/>
              <a:gd name="connsiteY69" fmla="*/ 210008 h 1287130"/>
              <a:gd name="connsiteX70" fmla="*/ 1515213 w 1984953"/>
              <a:gd name="connsiteY70" fmla="*/ 171106 h 1287130"/>
              <a:gd name="connsiteX71" fmla="*/ 1456145 w 1984953"/>
              <a:gd name="connsiteY71" fmla="*/ 136769 h 1287130"/>
              <a:gd name="connsiteX72" fmla="*/ 1418526 w 1984953"/>
              <a:gd name="connsiteY72" fmla="*/ 127804 h 1287130"/>
              <a:gd name="connsiteX73" fmla="*/ 1375489 w 1984953"/>
              <a:gd name="connsiteY73" fmla="*/ 102772 h 1287130"/>
              <a:gd name="connsiteX74" fmla="*/ 1337870 w 1984953"/>
              <a:gd name="connsiteY74" fmla="*/ 96006 h 1287130"/>
              <a:gd name="connsiteX75" fmla="*/ 1262523 w 1984953"/>
              <a:gd name="connsiteY75" fmla="*/ 65391 h 1287130"/>
              <a:gd name="connsiteX76" fmla="*/ 1228479 w 1984953"/>
              <a:gd name="connsiteY76" fmla="*/ 56426 h 1287130"/>
              <a:gd name="connsiteX77" fmla="*/ 1201585 w 1984953"/>
              <a:gd name="connsiteY77" fmla="*/ 58966 h 1287130"/>
              <a:gd name="connsiteX78" fmla="*/ 1147797 w 1984953"/>
              <a:gd name="connsiteY78" fmla="*/ 50001 h 1287130"/>
              <a:gd name="connsiteX79" fmla="*/ 1040220 w 1984953"/>
              <a:gd name="connsiteY79" fmla="*/ 32072 h 1287130"/>
              <a:gd name="connsiteX80" fmla="*/ 896338 w 1984953"/>
              <a:gd name="connsiteY80" fmla="*/ 6825 h 1287130"/>
              <a:gd name="connsiteX81" fmla="*/ 780244 w 1984953"/>
              <a:gd name="connsiteY81" fmla="*/ 5178 h 1287130"/>
              <a:gd name="connsiteX82" fmla="*/ 547161 w 1984953"/>
              <a:gd name="connsiteY82" fmla="*/ 14142 h 1287130"/>
              <a:gd name="connsiteX83" fmla="*/ 428805 w 1984953"/>
              <a:gd name="connsiteY83" fmla="*/ 59984 h 1287130"/>
              <a:gd name="connsiteX84" fmla="*/ 385742 w 1984953"/>
              <a:gd name="connsiteY84" fmla="*/ 91279 h 1287130"/>
              <a:gd name="connsiteX85" fmla="*/ 348096 w 1984953"/>
              <a:gd name="connsiteY85" fmla="*/ 105827 h 1287130"/>
              <a:gd name="connsiteX86" fmla="*/ 288863 w 1984953"/>
              <a:gd name="connsiteY86" fmla="*/ 137123 h 1287130"/>
              <a:gd name="connsiteX87" fmla="*/ 254655 w 1984953"/>
              <a:gd name="connsiteY87" fmla="*/ 164017 h 1287130"/>
              <a:gd name="connsiteX88" fmla="*/ 206311 w 1984953"/>
              <a:gd name="connsiteY88" fmla="*/ 189727 h 1287130"/>
              <a:gd name="connsiteX89" fmla="*/ 165117 w 1984953"/>
              <a:gd name="connsiteY89" fmla="*/ 232188 h 1287130"/>
              <a:gd name="connsiteX90" fmla="*/ 186990 w 1984953"/>
              <a:gd name="connsiteY90" fmla="*/ 286455 h 1287130"/>
              <a:gd name="connsiteX91" fmla="*/ 144497 w 1984953"/>
              <a:gd name="connsiteY91" fmla="*/ 313439 h 1287130"/>
              <a:gd name="connsiteX0" fmla="*/ 144497 w 1984953"/>
              <a:gd name="connsiteY0" fmla="*/ 313439 h 1287130"/>
              <a:gd name="connsiteX1" fmla="*/ 105939 w 1984953"/>
              <a:gd name="connsiteY1" fmla="*/ 293079 h 1287130"/>
              <a:gd name="connsiteX2" fmla="*/ 70053 w 1984953"/>
              <a:gd name="connsiteY2" fmla="*/ 317774 h 1287130"/>
              <a:gd name="connsiteX3" fmla="*/ 52124 w 1984953"/>
              <a:gd name="connsiteY3" fmla="*/ 341788 h 1287130"/>
              <a:gd name="connsiteX4" fmla="*/ 39638 w 1984953"/>
              <a:gd name="connsiteY4" fmla="*/ 366645 h 1287130"/>
              <a:gd name="connsiteX5" fmla="*/ 27208 w 1984953"/>
              <a:gd name="connsiteY5" fmla="*/ 390660 h 1287130"/>
              <a:gd name="connsiteX6" fmla="*/ 45138 w 1984953"/>
              <a:gd name="connsiteY6" fmla="*/ 444448 h 1287130"/>
              <a:gd name="connsiteX7" fmla="*/ 54102 w 1984953"/>
              <a:gd name="connsiteY7" fmla="*/ 471342 h 1287130"/>
              <a:gd name="connsiteX8" fmla="*/ 63067 w 1984953"/>
              <a:gd name="connsiteY8" fmla="*/ 498236 h 1287130"/>
              <a:gd name="connsiteX9" fmla="*/ 72032 w 1984953"/>
              <a:gd name="connsiteY9" fmla="*/ 534095 h 1287130"/>
              <a:gd name="connsiteX10" fmla="*/ 89961 w 1984953"/>
              <a:gd name="connsiteY10" fmla="*/ 587883 h 1287130"/>
              <a:gd name="connsiteX11" fmla="*/ 107891 w 1984953"/>
              <a:gd name="connsiteY11" fmla="*/ 641672 h 1287130"/>
              <a:gd name="connsiteX12" fmla="*/ 143750 w 1984953"/>
              <a:gd name="connsiteY12" fmla="*/ 695460 h 1287130"/>
              <a:gd name="connsiteX13" fmla="*/ 179608 w 1984953"/>
              <a:gd name="connsiteY13" fmla="*/ 749248 h 1287130"/>
              <a:gd name="connsiteX14" fmla="*/ 197538 w 1984953"/>
              <a:gd name="connsiteY14" fmla="*/ 767178 h 1287130"/>
              <a:gd name="connsiteX15" fmla="*/ 215467 w 1984953"/>
              <a:gd name="connsiteY15" fmla="*/ 794072 h 1287130"/>
              <a:gd name="connsiteX16" fmla="*/ 287185 w 1984953"/>
              <a:gd name="connsiteY16" fmla="*/ 865789 h 1287130"/>
              <a:gd name="connsiteX17" fmla="*/ 323044 w 1984953"/>
              <a:gd name="connsiteY17" fmla="*/ 901648 h 1287130"/>
              <a:gd name="connsiteX18" fmla="*/ 340973 w 1984953"/>
              <a:gd name="connsiteY18" fmla="*/ 919578 h 1287130"/>
              <a:gd name="connsiteX19" fmla="*/ 367867 w 1984953"/>
              <a:gd name="connsiteY19" fmla="*/ 937507 h 1287130"/>
              <a:gd name="connsiteX20" fmla="*/ 385797 w 1984953"/>
              <a:gd name="connsiteY20" fmla="*/ 964401 h 1287130"/>
              <a:gd name="connsiteX21" fmla="*/ 430620 w 1984953"/>
              <a:gd name="connsiteY21" fmla="*/ 1000260 h 1287130"/>
              <a:gd name="connsiteX22" fmla="*/ 466479 w 1984953"/>
              <a:gd name="connsiteY22" fmla="*/ 1054048 h 1287130"/>
              <a:gd name="connsiteX23" fmla="*/ 520267 w 1984953"/>
              <a:gd name="connsiteY23" fmla="*/ 1089907 h 1287130"/>
              <a:gd name="connsiteX24" fmla="*/ 538197 w 1984953"/>
              <a:gd name="connsiteY24" fmla="*/ 1107836 h 1287130"/>
              <a:gd name="connsiteX25" fmla="*/ 565091 w 1984953"/>
              <a:gd name="connsiteY25" fmla="*/ 1116801 h 1287130"/>
              <a:gd name="connsiteX26" fmla="*/ 600950 w 1984953"/>
              <a:gd name="connsiteY26" fmla="*/ 1134730 h 1287130"/>
              <a:gd name="connsiteX27" fmla="*/ 654738 w 1984953"/>
              <a:gd name="connsiteY27" fmla="*/ 1152660 h 1287130"/>
              <a:gd name="connsiteX28" fmla="*/ 708526 w 1984953"/>
              <a:gd name="connsiteY28" fmla="*/ 1188519 h 1287130"/>
              <a:gd name="connsiteX29" fmla="*/ 744385 w 1984953"/>
              <a:gd name="connsiteY29" fmla="*/ 1206448 h 1287130"/>
              <a:gd name="connsiteX30" fmla="*/ 798173 w 1984953"/>
              <a:gd name="connsiteY30" fmla="*/ 1242307 h 1287130"/>
              <a:gd name="connsiteX31" fmla="*/ 825067 w 1984953"/>
              <a:gd name="connsiteY31" fmla="*/ 1260236 h 1287130"/>
              <a:gd name="connsiteX32" fmla="*/ 851961 w 1984953"/>
              <a:gd name="connsiteY32" fmla="*/ 1278166 h 1287130"/>
              <a:gd name="connsiteX33" fmla="*/ 878855 w 1984953"/>
              <a:gd name="connsiteY33" fmla="*/ 1287130 h 1287130"/>
              <a:gd name="connsiteX34" fmla="*/ 986432 w 1984953"/>
              <a:gd name="connsiteY34" fmla="*/ 1278166 h 1287130"/>
              <a:gd name="connsiteX35" fmla="*/ 1013326 w 1984953"/>
              <a:gd name="connsiteY35" fmla="*/ 1260236 h 1287130"/>
              <a:gd name="connsiteX36" fmla="*/ 1067114 w 1984953"/>
              <a:gd name="connsiteY36" fmla="*/ 1242307 h 1287130"/>
              <a:gd name="connsiteX37" fmla="*/ 1094008 w 1984953"/>
              <a:gd name="connsiteY37" fmla="*/ 1224378 h 1287130"/>
              <a:gd name="connsiteX38" fmla="*/ 1111938 w 1984953"/>
              <a:gd name="connsiteY38" fmla="*/ 1206448 h 1287130"/>
              <a:gd name="connsiteX39" fmla="*/ 1138832 w 1984953"/>
              <a:gd name="connsiteY39" fmla="*/ 1197483 h 1287130"/>
              <a:gd name="connsiteX40" fmla="*/ 1201585 w 1984953"/>
              <a:gd name="connsiteY40" fmla="*/ 1152660 h 1287130"/>
              <a:gd name="connsiteX41" fmla="*/ 1246408 w 1984953"/>
              <a:gd name="connsiteY41" fmla="*/ 1116801 h 1287130"/>
              <a:gd name="connsiteX42" fmla="*/ 1300197 w 1984953"/>
              <a:gd name="connsiteY42" fmla="*/ 1098872 h 1287130"/>
              <a:gd name="connsiteX43" fmla="*/ 1353985 w 1984953"/>
              <a:gd name="connsiteY43" fmla="*/ 1080942 h 1287130"/>
              <a:gd name="connsiteX44" fmla="*/ 1380879 w 1984953"/>
              <a:gd name="connsiteY44" fmla="*/ 1071978 h 1287130"/>
              <a:gd name="connsiteX45" fmla="*/ 1416738 w 1984953"/>
              <a:gd name="connsiteY45" fmla="*/ 1063013 h 1287130"/>
              <a:gd name="connsiteX46" fmla="*/ 1488455 w 1984953"/>
              <a:gd name="connsiteY46" fmla="*/ 1036119 h 1287130"/>
              <a:gd name="connsiteX47" fmla="*/ 1569138 w 1984953"/>
              <a:gd name="connsiteY47" fmla="*/ 982330 h 1287130"/>
              <a:gd name="connsiteX48" fmla="*/ 1596032 w 1984953"/>
              <a:gd name="connsiteY48" fmla="*/ 964401 h 1287130"/>
              <a:gd name="connsiteX49" fmla="*/ 1622926 w 1984953"/>
              <a:gd name="connsiteY49" fmla="*/ 937507 h 1287130"/>
              <a:gd name="connsiteX50" fmla="*/ 1676714 w 1984953"/>
              <a:gd name="connsiteY50" fmla="*/ 901648 h 1287130"/>
              <a:gd name="connsiteX51" fmla="*/ 1712573 w 1984953"/>
              <a:gd name="connsiteY51" fmla="*/ 847860 h 1287130"/>
              <a:gd name="connsiteX52" fmla="*/ 1730502 w 1984953"/>
              <a:gd name="connsiteY52" fmla="*/ 829930 h 1287130"/>
              <a:gd name="connsiteX53" fmla="*/ 1766361 w 1984953"/>
              <a:gd name="connsiteY53" fmla="*/ 776142 h 1287130"/>
              <a:gd name="connsiteX54" fmla="*/ 1784291 w 1984953"/>
              <a:gd name="connsiteY54" fmla="*/ 758213 h 1287130"/>
              <a:gd name="connsiteX55" fmla="*/ 1820150 w 1984953"/>
              <a:gd name="connsiteY55" fmla="*/ 704425 h 1287130"/>
              <a:gd name="connsiteX56" fmla="*/ 1864973 w 1984953"/>
              <a:gd name="connsiteY56" fmla="*/ 695460 h 1287130"/>
              <a:gd name="connsiteX57" fmla="*/ 1918761 w 1984953"/>
              <a:gd name="connsiteY57" fmla="*/ 650636 h 1287130"/>
              <a:gd name="connsiteX58" fmla="*/ 1984953 w 1984953"/>
              <a:gd name="connsiteY58" fmla="*/ 561492 h 1287130"/>
              <a:gd name="connsiteX59" fmla="*/ 1968838 w 1984953"/>
              <a:gd name="connsiteY59" fmla="*/ 505001 h 1287130"/>
              <a:gd name="connsiteX60" fmla="*/ 1938396 w 1984953"/>
              <a:gd name="connsiteY60" fmla="*/ 475905 h 1287130"/>
              <a:gd name="connsiteX61" fmla="*/ 1891758 w 1984953"/>
              <a:gd name="connsiteY61" fmla="*/ 437846 h 1287130"/>
              <a:gd name="connsiteX62" fmla="*/ 1855844 w 1984953"/>
              <a:gd name="connsiteY62" fmla="*/ 407571 h 1287130"/>
              <a:gd name="connsiteX63" fmla="*/ 1837887 w 1984953"/>
              <a:gd name="connsiteY63" fmla="*/ 397085 h 1287130"/>
              <a:gd name="connsiteX64" fmla="*/ 1785888 w 1984953"/>
              <a:gd name="connsiteY64" fmla="*/ 369851 h 1287130"/>
              <a:gd name="connsiteX65" fmla="*/ 1739275 w 1984953"/>
              <a:gd name="connsiteY65" fmla="*/ 333652 h 1287130"/>
              <a:gd name="connsiteX66" fmla="*/ 1696185 w 1984953"/>
              <a:gd name="connsiteY66" fmla="*/ 299995 h 1287130"/>
              <a:gd name="connsiteX67" fmla="*/ 1663929 w 1984953"/>
              <a:gd name="connsiteY67" fmla="*/ 280205 h 1287130"/>
              <a:gd name="connsiteX68" fmla="*/ 1611983 w 1984953"/>
              <a:gd name="connsiteY68" fmla="*/ 237241 h 1287130"/>
              <a:gd name="connsiteX69" fmla="*/ 1581513 w 1984953"/>
              <a:gd name="connsiteY69" fmla="*/ 210008 h 1287130"/>
              <a:gd name="connsiteX70" fmla="*/ 1515213 w 1984953"/>
              <a:gd name="connsiteY70" fmla="*/ 171106 h 1287130"/>
              <a:gd name="connsiteX71" fmla="*/ 1456145 w 1984953"/>
              <a:gd name="connsiteY71" fmla="*/ 136769 h 1287130"/>
              <a:gd name="connsiteX72" fmla="*/ 1418526 w 1984953"/>
              <a:gd name="connsiteY72" fmla="*/ 127804 h 1287130"/>
              <a:gd name="connsiteX73" fmla="*/ 1375489 w 1984953"/>
              <a:gd name="connsiteY73" fmla="*/ 102772 h 1287130"/>
              <a:gd name="connsiteX74" fmla="*/ 1337870 w 1984953"/>
              <a:gd name="connsiteY74" fmla="*/ 96006 h 1287130"/>
              <a:gd name="connsiteX75" fmla="*/ 1262523 w 1984953"/>
              <a:gd name="connsiteY75" fmla="*/ 65391 h 1287130"/>
              <a:gd name="connsiteX76" fmla="*/ 1228479 w 1984953"/>
              <a:gd name="connsiteY76" fmla="*/ 56426 h 1287130"/>
              <a:gd name="connsiteX77" fmla="*/ 1201585 w 1984953"/>
              <a:gd name="connsiteY77" fmla="*/ 58966 h 1287130"/>
              <a:gd name="connsiteX78" fmla="*/ 1147797 w 1984953"/>
              <a:gd name="connsiteY78" fmla="*/ 50001 h 1287130"/>
              <a:gd name="connsiteX79" fmla="*/ 1040220 w 1984953"/>
              <a:gd name="connsiteY79" fmla="*/ 32072 h 1287130"/>
              <a:gd name="connsiteX80" fmla="*/ 896338 w 1984953"/>
              <a:gd name="connsiteY80" fmla="*/ 6825 h 1287130"/>
              <a:gd name="connsiteX81" fmla="*/ 780244 w 1984953"/>
              <a:gd name="connsiteY81" fmla="*/ 5178 h 1287130"/>
              <a:gd name="connsiteX82" fmla="*/ 547161 w 1984953"/>
              <a:gd name="connsiteY82" fmla="*/ 14142 h 1287130"/>
              <a:gd name="connsiteX83" fmla="*/ 428805 w 1984953"/>
              <a:gd name="connsiteY83" fmla="*/ 59984 h 1287130"/>
              <a:gd name="connsiteX84" fmla="*/ 385742 w 1984953"/>
              <a:gd name="connsiteY84" fmla="*/ 91279 h 1287130"/>
              <a:gd name="connsiteX85" fmla="*/ 348096 w 1984953"/>
              <a:gd name="connsiteY85" fmla="*/ 105827 h 1287130"/>
              <a:gd name="connsiteX86" fmla="*/ 288863 w 1984953"/>
              <a:gd name="connsiteY86" fmla="*/ 137123 h 1287130"/>
              <a:gd name="connsiteX87" fmla="*/ 254655 w 1984953"/>
              <a:gd name="connsiteY87" fmla="*/ 164017 h 1287130"/>
              <a:gd name="connsiteX88" fmla="*/ 206311 w 1984953"/>
              <a:gd name="connsiteY88" fmla="*/ 189727 h 1287130"/>
              <a:gd name="connsiteX89" fmla="*/ 165117 w 1984953"/>
              <a:gd name="connsiteY89" fmla="*/ 232188 h 1287130"/>
              <a:gd name="connsiteX90" fmla="*/ 186990 w 1984953"/>
              <a:gd name="connsiteY90" fmla="*/ 286455 h 1287130"/>
              <a:gd name="connsiteX91" fmla="*/ 144497 w 1984953"/>
              <a:gd name="connsiteY91" fmla="*/ 313439 h 1287130"/>
              <a:gd name="connsiteX0" fmla="*/ 144497 w 1984953"/>
              <a:gd name="connsiteY0" fmla="*/ 313439 h 1287130"/>
              <a:gd name="connsiteX1" fmla="*/ 105939 w 1984953"/>
              <a:gd name="connsiteY1" fmla="*/ 293079 h 1287130"/>
              <a:gd name="connsiteX2" fmla="*/ 70053 w 1984953"/>
              <a:gd name="connsiteY2" fmla="*/ 317774 h 1287130"/>
              <a:gd name="connsiteX3" fmla="*/ 52124 w 1984953"/>
              <a:gd name="connsiteY3" fmla="*/ 341788 h 1287130"/>
              <a:gd name="connsiteX4" fmla="*/ 39638 w 1984953"/>
              <a:gd name="connsiteY4" fmla="*/ 366645 h 1287130"/>
              <a:gd name="connsiteX5" fmla="*/ 27208 w 1984953"/>
              <a:gd name="connsiteY5" fmla="*/ 390660 h 1287130"/>
              <a:gd name="connsiteX6" fmla="*/ 45138 w 1984953"/>
              <a:gd name="connsiteY6" fmla="*/ 444448 h 1287130"/>
              <a:gd name="connsiteX7" fmla="*/ 54102 w 1984953"/>
              <a:gd name="connsiteY7" fmla="*/ 471342 h 1287130"/>
              <a:gd name="connsiteX8" fmla="*/ 63067 w 1984953"/>
              <a:gd name="connsiteY8" fmla="*/ 498236 h 1287130"/>
              <a:gd name="connsiteX9" fmla="*/ 72032 w 1984953"/>
              <a:gd name="connsiteY9" fmla="*/ 534095 h 1287130"/>
              <a:gd name="connsiteX10" fmla="*/ 89961 w 1984953"/>
              <a:gd name="connsiteY10" fmla="*/ 587883 h 1287130"/>
              <a:gd name="connsiteX11" fmla="*/ 107891 w 1984953"/>
              <a:gd name="connsiteY11" fmla="*/ 641672 h 1287130"/>
              <a:gd name="connsiteX12" fmla="*/ 143750 w 1984953"/>
              <a:gd name="connsiteY12" fmla="*/ 695460 h 1287130"/>
              <a:gd name="connsiteX13" fmla="*/ 179608 w 1984953"/>
              <a:gd name="connsiteY13" fmla="*/ 749248 h 1287130"/>
              <a:gd name="connsiteX14" fmla="*/ 197538 w 1984953"/>
              <a:gd name="connsiteY14" fmla="*/ 767178 h 1287130"/>
              <a:gd name="connsiteX15" fmla="*/ 215467 w 1984953"/>
              <a:gd name="connsiteY15" fmla="*/ 794072 h 1287130"/>
              <a:gd name="connsiteX16" fmla="*/ 287185 w 1984953"/>
              <a:gd name="connsiteY16" fmla="*/ 865789 h 1287130"/>
              <a:gd name="connsiteX17" fmla="*/ 323044 w 1984953"/>
              <a:gd name="connsiteY17" fmla="*/ 901648 h 1287130"/>
              <a:gd name="connsiteX18" fmla="*/ 340973 w 1984953"/>
              <a:gd name="connsiteY18" fmla="*/ 919578 h 1287130"/>
              <a:gd name="connsiteX19" fmla="*/ 367867 w 1984953"/>
              <a:gd name="connsiteY19" fmla="*/ 937507 h 1287130"/>
              <a:gd name="connsiteX20" fmla="*/ 385797 w 1984953"/>
              <a:gd name="connsiteY20" fmla="*/ 964401 h 1287130"/>
              <a:gd name="connsiteX21" fmla="*/ 430620 w 1984953"/>
              <a:gd name="connsiteY21" fmla="*/ 1000260 h 1287130"/>
              <a:gd name="connsiteX22" fmla="*/ 466479 w 1984953"/>
              <a:gd name="connsiteY22" fmla="*/ 1054048 h 1287130"/>
              <a:gd name="connsiteX23" fmla="*/ 520267 w 1984953"/>
              <a:gd name="connsiteY23" fmla="*/ 1089907 h 1287130"/>
              <a:gd name="connsiteX24" fmla="*/ 538197 w 1984953"/>
              <a:gd name="connsiteY24" fmla="*/ 1107836 h 1287130"/>
              <a:gd name="connsiteX25" fmla="*/ 565091 w 1984953"/>
              <a:gd name="connsiteY25" fmla="*/ 1116801 h 1287130"/>
              <a:gd name="connsiteX26" fmla="*/ 600950 w 1984953"/>
              <a:gd name="connsiteY26" fmla="*/ 1134730 h 1287130"/>
              <a:gd name="connsiteX27" fmla="*/ 654738 w 1984953"/>
              <a:gd name="connsiteY27" fmla="*/ 1152660 h 1287130"/>
              <a:gd name="connsiteX28" fmla="*/ 708526 w 1984953"/>
              <a:gd name="connsiteY28" fmla="*/ 1188519 h 1287130"/>
              <a:gd name="connsiteX29" fmla="*/ 744385 w 1984953"/>
              <a:gd name="connsiteY29" fmla="*/ 1206448 h 1287130"/>
              <a:gd name="connsiteX30" fmla="*/ 798173 w 1984953"/>
              <a:gd name="connsiteY30" fmla="*/ 1242307 h 1287130"/>
              <a:gd name="connsiteX31" fmla="*/ 825067 w 1984953"/>
              <a:gd name="connsiteY31" fmla="*/ 1260236 h 1287130"/>
              <a:gd name="connsiteX32" fmla="*/ 851961 w 1984953"/>
              <a:gd name="connsiteY32" fmla="*/ 1278166 h 1287130"/>
              <a:gd name="connsiteX33" fmla="*/ 878855 w 1984953"/>
              <a:gd name="connsiteY33" fmla="*/ 1287130 h 1287130"/>
              <a:gd name="connsiteX34" fmla="*/ 986432 w 1984953"/>
              <a:gd name="connsiteY34" fmla="*/ 1278166 h 1287130"/>
              <a:gd name="connsiteX35" fmla="*/ 1013326 w 1984953"/>
              <a:gd name="connsiteY35" fmla="*/ 1260236 h 1287130"/>
              <a:gd name="connsiteX36" fmla="*/ 1067114 w 1984953"/>
              <a:gd name="connsiteY36" fmla="*/ 1242307 h 1287130"/>
              <a:gd name="connsiteX37" fmla="*/ 1094008 w 1984953"/>
              <a:gd name="connsiteY37" fmla="*/ 1224378 h 1287130"/>
              <a:gd name="connsiteX38" fmla="*/ 1111938 w 1984953"/>
              <a:gd name="connsiteY38" fmla="*/ 1206448 h 1287130"/>
              <a:gd name="connsiteX39" fmla="*/ 1138832 w 1984953"/>
              <a:gd name="connsiteY39" fmla="*/ 1197483 h 1287130"/>
              <a:gd name="connsiteX40" fmla="*/ 1201585 w 1984953"/>
              <a:gd name="connsiteY40" fmla="*/ 1152660 h 1287130"/>
              <a:gd name="connsiteX41" fmla="*/ 1246408 w 1984953"/>
              <a:gd name="connsiteY41" fmla="*/ 1116801 h 1287130"/>
              <a:gd name="connsiteX42" fmla="*/ 1300197 w 1984953"/>
              <a:gd name="connsiteY42" fmla="*/ 1098872 h 1287130"/>
              <a:gd name="connsiteX43" fmla="*/ 1353985 w 1984953"/>
              <a:gd name="connsiteY43" fmla="*/ 1080942 h 1287130"/>
              <a:gd name="connsiteX44" fmla="*/ 1380879 w 1984953"/>
              <a:gd name="connsiteY44" fmla="*/ 1071978 h 1287130"/>
              <a:gd name="connsiteX45" fmla="*/ 1416738 w 1984953"/>
              <a:gd name="connsiteY45" fmla="*/ 1063013 h 1287130"/>
              <a:gd name="connsiteX46" fmla="*/ 1488455 w 1984953"/>
              <a:gd name="connsiteY46" fmla="*/ 1036119 h 1287130"/>
              <a:gd name="connsiteX47" fmla="*/ 1569138 w 1984953"/>
              <a:gd name="connsiteY47" fmla="*/ 982330 h 1287130"/>
              <a:gd name="connsiteX48" fmla="*/ 1596032 w 1984953"/>
              <a:gd name="connsiteY48" fmla="*/ 964401 h 1287130"/>
              <a:gd name="connsiteX49" fmla="*/ 1622926 w 1984953"/>
              <a:gd name="connsiteY49" fmla="*/ 937507 h 1287130"/>
              <a:gd name="connsiteX50" fmla="*/ 1676714 w 1984953"/>
              <a:gd name="connsiteY50" fmla="*/ 901648 h 1287130"/>
              <a:gd name="connsiteX51" fmla="*/ 1712573 w 1984953"/>
              <a:gd name="connsiteY51" fmla="*/ 847860 h 1287130"/>
              <a:gd name="connsiteX52" fmla="*/ 1730502 w 1984953"/>
              <a:gd name="connsiteY52" fmla="*/ 829930 h 1287130"/>
              <a:gd name="connsiteX53" fmla="*/ 1766361 w 1984953"/>
              <a:gd name="connsiteY53" fmla="*/ 776142 h 1287130"/>
              <a:gd name="connsiteX54" fmla="*/ 1784291 w 1984953"/>
              <a:gd name="connsiteY54" fmla="*/ 758213 h 1287130"/>
              <a:gd name="connsiteX55" fmla="*/ 1820150 w 1984953"/>
              <a:gd name="connsiteY55" fmla="*/ 704425 h 1287130"/>
              <a:gd name="connsiteX56" fmla="*/ 1864973 w 1984953"/>
              <a:gd name="connsiteY56" fmla="*/ 695460 h 1287130"/>
              <a:gd name="connsiteX57" fmla="*/ 1918761 w 1984953"/>
              <a:gd name="connsiteY57" fmla="*/ 650636 h 1287130"/>
              <a:gd name="connsiteX58" fmla="*/ 1984953 w 1984953"/>
              <a:gd name="connsiteY58" fmla="*/ 561492 h 1287130"/>
              <a:gd name="connsiteX59" fmla="*/ 1968838 w 1984953"/>
              <a:gd name="connsiteY59" fmla="*/ 505001 h 1287130"/>
              <a:gd name="connsiteX60" fmla="*/ 1938396 w 1984953"/>
              <a:gd name="connsiteY60" fmla="*/ 475905 h 1287130"/>
              <a:gd name="connsiteX61" fmla="*/ 1891758 w 1984953"/>
              <a:gd name="connsiteY61" fmla="*/ 437846 h 1287130"/>
              <a:gd name="connsiteX62" fmla="*/ 1855844 w 1984953"/>
              <a:gd name="connsiteY62" fmla="*/ 407571 h 1287130"/>
              <a:gd name="connsiteX63" fmla="*/ 1837887 w 1984953"/>
              <a:gd name="connsiteY63" fmla="*/ 397085 h 1287130"/>
              <a:gd name="connsiteX64" fmla="*/ 1785888 w 1984953"/>
              <a:gd name="connsiteY64" fmla="*/ 369851 h 1287130"/>
              <a:gd name="connsiteX65" fmla="*/ 1739275 w 1984953"/>
              <a:gd name="connsiteY65" fmla="*/ 333652 h 1287130"/>
              <a:gd name="connsiteX66" fmla="*/ 1696185 w 1984953"/>
              <a:gd name="connsiteY66" fmla="*/ 299995 h 1287130"/>
              <a:gd name="connsiteX67" fmla="*/ 1663929 w 1984953"/>
              <a:gd name="connsiteY67" fmla="*/ 280205 h 1287130"/>
              <a:gd name="connsiteX68" fmla="*/ 1611983 w 1984953"/>
              <a:gd name="connsiteY68" fmla="*/ 237241 h 1287130"/>
              <a:gd name="connsiteX69" fmla="*/ 1581513 w 1984953"/>
              <a:gd name="connsiteY69" fmla="*/ 210008 h 1287130"/>
              <a:gd name="connsiteX70" fmla="*/ 1515213 w 1984953"/>
              <a:gd name="connsiteY70" fmla="*/ 171106 h 1287130"/>
              <a:gd name="connsiteX71" fmla="*/ 1456145 w 1984953"/>
              <a:gd name="connsiteY71" fmla="*/ 136769 h 1287130"/>
              <a:gd name="connsiteX72" fmla="*/ 1418526 w 1984953"/>
              <a:gd name="connsiteY72" fmla="*/ 127804 h 1287130"/>
              <a:gd name="connsiteX73" fmla="*/ 1375489 w 1984953"/>
              <a:gd name="connsiteY73" fmla="*/ 102772 h 1287130"/>
              <a:gd name="connsiteX74" fmla="*/ 1337870 w 1984953"/>
              <a:gd name="connsiteY74" fmla="*/ 96006 h 1287130"/>
              <a:gd name="connsiteX75" fmla="*/ 1262523 w 1984953"/>
              <a:gd name="connsiteY75" fmla="*/ 65391 h 1287130"/>
              <a:gd name="connsiteX76" fmla="*/ 1228479 w 1984953"/>
              <a:gd name="connsiteY76" fmla="*/ 56426 h 1287130"/>
              <a:gd name="connsiteX77" fmla="*/ 1201585 w 1984953"/>
              <a:gd name="connsiteY77" fmla="*/ 58966 h 1287130"/>
              <a:gd name="connsiteX78" fmla="*/ 1147797 w 1984953"/>
              <a:gd name="connsiteY78" fmla="*/ 50001 h 1287130"/>
              <a:gd name="connsiteX79" fmla="*/ 1040220 w 1984953"/>
              <a:gd name="connsiteY79" fmla="*/ 32072 h 1287130"/>
              <a:gd name="connsiteX80" fmla="*/ 896338 w 1984953"/>
              <a:gd name="connsiteY80" fmla="*/ 6825 h 1287130"/>
              <a:gd name="connsiteX81" fmla="*/ 780244 w 1984953"/>
              <a:gd name="connsiteY81" fmla="*/ 5178 h 1287130"/>
              <a:gd name="connsiteX82" fmla="*/ 547161 w 1984953"/>
              <a:gd name="connsiteY82" fmla="*/ 14142 h 1287130"/>
              <a:gd name="connsiteX83" fmla="*/ 428805 w 1984953"/>
              <a:gd name="connsiteY83" fmla="*/ 59984 h 1287130"/>
              <a:gd name="connsiteX84" fmla="*/ 385742 w 1984953"/>
              <a:gd name="connsiteY84" fmla="*/ 91279 h 1287130"/>
              <a:gd name="connsiteX85" fmla="*/ 348096 w 1984953"/>
              <a:gd name="connsiteY85" fmla="*/ 105827 h 1287130"/>
              <a:gd name="connsiteX86" fmla="*/ 288863 w 1984953"/>
              <a:gd name="connsiteY86" fmla="*/ 137123 h 1287130"/>
              <a:gd name="connsiteX87" fmla="*/ 254655 w 1984953"/>
              <a:gd name="connsiteY87" fmla="*/ 164017 h 1287130"/>
              <a:gd name="connsiteX88" fmla="*/ 206311 w 1984953"/>
              <a:gd name="connsiteY88" fmla="*/ 189727 h 1287130"/>
              <a:gd name="connsiteX89" fmla="*/ 165117 w 1984953"/>
              <a:gd name="connsiteY89" fmla="*/ 232188 h 1287130"/>
              <a:gd name="connsiteX90" fmla="*/ 171752 w 1984953"/>
              <a:gd name="connsiteY90" fmla="*/ 278523 h 1287130"/>
              <a:gd name="connsiteX91" fmla="*/ 144497 w 1984953"/>
              <a:gd name="connsiteY91" fmla="*/ 313439 h 1287130"/>
              <a:gd name="connsiteX0" fmla="*/ 144497 w 1984953"/>
              <a:gd name="connsiteY0" fmla="*/ 313439 h 1287130"/>
              <a:gd name="connsiteX1" fmla="*/ 105939 w 1984953"/>
              <a:gd name="connsiteY1" fmla="*/ 293079 h 1287130"/>
              <a:gd name="connsiteX2" fmla="*/ 70053 w 1984953"/>
              <a:gd name="connsiteY2" fmla="*/ 317774 h 1287130"/>
              <a:gd name="connsiteX3" fmla="*/ 52124 w 1984953"/>
              <a:gd name="connsiteY3" fmla="*/ 341788 h 1287130"/>
              <a:gd name="connsiteX4" fmla="*/ 39638 w 1984953"/>
              <a:gd name="connsiteY4" fmla="*/ 366645 h 1287130"/>
              <a:gd name="connsiteX5" fmla="*/ 27208 w 1984953"/>
              <a:gd name="connsiteY5" fmla="*/ 390660 h 1287130"/>
              <a:gd name="connsiteX6" fmla="*/ 45138 w 1984953"/>
              <a:gd name="connsiteY6" fmla="*/ 444448 h 1287130"/>
              <a:gd name="connsiteX7" fmla="*/ 54102 w 1984953"/>
              <a:gd name="connsiteY7" fmla="*/ 471342 h 1287130"/>
              <a:gd name="connsiteX8" fmla="*/ 63067 w 1984953"/>
              <a:gd name="connsiteY8" fmla="*/ 498236 h 1287130"/>
              <a:gd name="connsiteX9" fmla="*/ 72032 w 1984953"/>
              <a:gd name="connsiteY9" fmla="*/ 534095 h 1287130"/>
              <a:gd name="connsiteX10" fmla="*/ 89961 w 1984953"/>
              <a:gd name="connsiteY10" fmla="*/ 587883 h 1287130"/>
              <a:gd name="connsiteX11" fmla="*/ 107891 w 1984953"/>
              <a:gd name="connsiteY11" fmla="*/ 641672 h 1287130"/>
              <a:gd name="connsiteX12" fmla="*/ 143750 w 1984953"/>
              <a:gd name="connsiteY12" fmla="*/ 695460 h 1287130"/>
              <a:gd name="connsiteX13" fmla="*/ 179608 w 1984953"/>
              <a:gd name="connsiteY13" fmla="*/ 749248 h 1287130"/>
              <a:gd name="connsiteX14" fmla="*/ 197538 w 1984953"/>
              <a:gd name="connsiteY14" fmla="*/ 767178 h 1287130"/>
              <a:gd name="connsiteX15" fmla="*/ 215467 w 1984953"/>
              <a:gd name="connsiteY15" fmla="*/ 794072 h 1287130"/>
              <a:gd name="connsiteX16" fmla="*/ 287185 w 1984953"/>
              <a:gd name="connsiteY16" fmla="*/ 865789 h 1287130"/>
              <a:gd name="connsiteX17" fmla="*/ 323044 w 1984953"/>
              <a:gd name="connsiteY17" fmla="*/ 901648 h 1287130"/>
              <a:gd name="connsiteX18" fmla="*/ 340973 w 1984953"/>
              <a:gd name="connsiteY18" fmla="*/ 919578 h 1287130"/>
              <a:gd name="connsiteX19" fmla="*/ 367867 w 1984953"/>
              <a:gd name="connsiteY19" fmla="*/ 937507 h 1287130"/>
              <a:gd name="connsiteX20" fmla="*/ 385797 w 1984953"/>
              <a:gd name="connsiteY20" fmla="*/ 964401 h 1287130"/>
              <a:gd name="connsiteX21" fmla="*/ 430620 w 1984953"/>
              <a:gd name="connsiteY21" fmla="*/ 1000260 h 1287130"/>
              <a:gd name="connsiteX22" fmla="*/ 466479 w 1984953"/>
              <a:gd name="connsiteY22" fmla="*/ 1054048 h 1287130"/>
              <a:gd name="connsiteX23" fmla="*/ 520267 w 1984953"/>
              <a:gd name="connsiteY23" fmla="*/ 1089907 h 1287130"/>
              <a:gd name="connsiteX24" fmla="*/ 538197 w 1984953"/>
              <a:gd name="connsiteY24" fmla="*/ 1107836 h 1287130"/>
              <a:gd name="connsiteX25" fmla="*/ 565091 w 1984953"/>
              <a:gd name="connsiteY25" fmla="*/ 1116801 h 1287130"/>
              <a:gd name="connsiteX26" fmla="*/ 600950 w 1984953"/>
              <a:gd name="connsiteY26" fmla="*/ 1134730 h 1287130"/>
              <a:gd name="connsiteX27" fmla="*/ 654738 w 1984953"/>
              <a:gd name="connsiteY27" fmla="*/ 1152660 h 1287130"/>
              <a:gd name="connsiteX28" fmla="*/ 708526 w 1984953"/>
              <a:gd name="connsiteY28" fmla="*/ 1188519 h 1287130"/>
              <a:gd name="connsiteX29" fmla="*/ 744385 w 1984953"/>
              <a:gd name="connsiteY29" fmla="*/ 1206448 h 1287130"/>
              <a:gd name="connsiteX30" fmla="*/ 798173 w 1984953"/>
              <a:gd name="connsiteY30" fmla="*/ 1242307 h 1287130"/>
              <a:gd name="connsiteX31" fmla="*/ 825067 w 1984953"/>
              <a:gd name="connsiteY31" fmla="*/ 1260236 h 1287130"/>
              <a:gd name="connsiteX32" fmla="*/ 851961 w 1984953"/>
              <a:gd name="connsiteY32" fmla="*/ 1278166 h 1287130"/>
              <a:gd name="connsiteX33" fmla="*/ 878855 w 1984953"/>
              <a:gd name="connsiteY33" fmla="*/ 1287130 h 1287130"/>
              <a:gd name="connsiteX34" fmla="*/ 986432 w 1984953"/>
              <a:gd name="connsiteY34" fmla="*/ 1278166 h 1287130"/>
              <a:gd name="connsiteX35" fmla="*/ 1013326 w 1984953"/>
              <a:gd name="connsiteY35" fmla="*/ 1260236 h 1287130"/>
              <a:gd name="connsiteX36" fmla="*/ 1067114 w 1984953"/>
              <a:gd name="connsiteY36" fmla="*/ 1242307 h 1287130"/>
              <a:gd name="connsiteX37" fmla="*/ 1094008 w 1984953"/>
              <a:gd name="connsiteY37" fmla="*/ 1224378 h 1287130"/>
              <a:gd name="connsiteX38" fmla="*/ 1111938 w 1984953"/>
              <a:gd name="connsiteY38" fmla="*/ 1206448 h 1287130"/>
              <a:gd name="connsiteX39" fmla="*/ 1138832 w 1984953"/>
              <a:gd name="connsiteY39" fmla="*/ 1197483 h 1287130"/>
              <a:gd name="connsiteX40" fmla="*/ 1201585 w 1984953"/>
              <a:gd name="connsiteY40" fmla="*/ 1152660 h 1287130"/>
              <a:gd name="connsiteX41" fmla="*/ 1246408 w 1984953"/>
              <a:gd name="connsiteY41" fmla="*/ 1116801 h 1287130"/>
              <a:gd name="connsiteX42" fmla="*/ 1300197 w 1984953"/>
              <a:gd name="connsiteY42" fmla="*/ 1098872 h 1287130"/>
              <a:gd name="connsiteX43" fmla="*/ 1353985 w 1984953"/>
              <a:gd name="connsiteY43" fmla="*/ 1080942 h 1287130"/>
              <a:gd name="connsiteX44" fmla="*/ 1380879 w 1984953"/>
              <a:gd name="connsiteY44" fmla="*/ 1071978 h 1287130"/>
              <a:gd name="connsiteX45" fmla="*/ 1416738 w 1984953"/>
              <a:gd name="connsiteY45" fmla="*/ 1063013 h 1287130"/>
              <a:gd name="connsiteX46" fmla="*/ 1488455 w 1984953"/>
              <a:gd name="connsiteY46" fmla="*/ 1036119 h 1287130"/>
              <a:gd name="connsiteX47" fmla="*/ 1569138 w 1984953"/>
              <a:gd name="connsiteY47" fmla="*/ 982330 h 1287130"/>
              <a:gd name="connsiteX48" fmla="*/ 1596032 w 1984953"/>
              <a:gd name="connsiteY48" fmla="*/ 964401 h 1287130"/>
              <a:gd name="connsiteX49" fmla="*/ 1622926 w 1984953"/>
              <a:gd name="connsiteY49" fmla="*/ 937507 h 1287130"/>
              <a:gd name="connsiteX50" fmla="*/ 1676714 w 1984953"/>
              <a:gd name="connsiteY50" fmla="*/ 901648 h 1287130"/>
              <a:gd name="connsiteX51" fmla="*/ 1712573 w 1984953"/>
              <a:gd name="connsiteY51" fmla="*/ 847860 h 1287130"/>
              <a:gd name="connsiteX52" fmla="*/ 1730502 w 1984953"/>
              <a:gd name="connsiteY52" fmla="*/ 829930 h 1287130"/>
              <a:gd name="connsiteX53" fmla="*/ 1766361 w 1984953"/>
              <a:gd name="connsiteY53" fmla="*/ 776142 h 1287130"/>
              <a:gd name="connsiteX54" fmla="*/ 1784291 w 1984953"/>
              <a:gd name="connsiteY54" fmla="*/ 758213 h 1287130"/>
              <a:gd name="connsiteX55" fmla="*/ 1820150 w 1984953"/>
              <a:gd name="connsiteY55" fmla="*/ 704425 h 1287130"/>
              <a:gd name="connsiteX56" fmla="*/ 1864973 w 1984953"/>
              <a:gd name="connsiteY56" fmla="*/ 695460 h 1287130"/>
              <a:gd name="connsiteX57" fmla="*/ 1918761 w 1984953"/>
              <a:gd name="connsiteY57" fmla="*/ 650636 h 1287130"/>
              <a:gd name="connsiteX58" fmla="*/ 1984953 w 1984953"/>
              <a:gd name="connsiteY58" fmla="*/ 561492 h 1287130"/>
              <a:gd name="connsiteX59" fmla="*/ 1968838 w 1984953"/>
              <a:gd name="connsiteY59" fmla="*/ 505001 h 1287130"/>
              <a:gd name="connsiteX60" fmla="*/ 1938396 w 1984953"/>
              <a:gd name="connsiteY60" fmla="*/ 475905 h 1287130"/>
              <a:gd name="connsiteX61" fmla="*/ 1891758 w 1984953"/>
              <a:gd name="connsiteY61" fmla="*/ 437846 h 1287130"/>
              <a:gd name="connsiteX62" fmla="*/ 1855844 w 1984953"/>
              <a:gd name="connsiteY62" fmla="*/ 407571 h 1287130"/>
              <a:gd name="connsiteX63" fmla="*/ 1837887 w 1984953"/>
              <a:gd name="connsiteY63" fmla="*/ 397085 h 1287130"/>
              <a:gd name="connsiteX64" fmla="*/ 1785888 w 1984953"/>
              <a:gd name="connsiteY64" fmla="*/ 369851 h 1287130"/>
              <a:gd name="connsiteX65" fmla="*/ 1739275 w 1984953"/>
              <a:gd name="connsiteY65" fmla="*/ 333652 h 1287130"/>
              <a:gd name="connsiteX66" fmla="*/ 1696185 w 1984953"/>
              <a:gd name="connsiteY66" fmla="*/ 299995 h 1287130"/>
              <a:gd name="connsiteX67" fmla="*/ 1663929 w 1984953"/>
              <a:gd name="connsiteY67" fmla="*/ 280205 h 1287130"/>
              <a:gd name="connsiteX68" fmla="*/ 1611983 w 1984953"/>
              <a:gd name="connsiteY68" fmla="*/ 237241 h 1287130"/>
              <a:gd name="connsiteX69" fmla="*/ 1581513 w 1984953"/>
              <a:gd name="connsiteY69" fmla="*/ 210008 h 1287130"/>
              <a:gd name="connsiteX70" fmla="*/ 1515213 w 1984953"/>
              <a:gd name="connsiteY70" fmla="*/ 171106 h 1287130"/>
              <a:gd name="connsiteX71" fmla="*/ 1456145 w 1984953"/>
              <a:gd name="connsiteY71" fmla="*/ 136769 h 1287130"/>
              <a:gd name="connsiteX72" fmla="*/ 1418526 w 1984953"/>
              <a:gd name="connsiteY72" fmla="*/ 127804 h 1287130"/>
              <a:gd name="connsiteX73" fmla="*/ 1375489 w 1984953"/>
              <a:gd name="connsiteY73" fmla="*/ 102772 h 1287130"/>
              <a:gd name="connsiteX74" fmla="*/ 1337870 w 1984953"/>
              <a:gd name="connsiteY74" fmla="*/ 96006 h 1287130"/>
              <a:gd name="connsiteX75" fmla="*/ 1262523 w 1984953"/>
              <a:gd name="connsiteY75" fmla="*/ 65391 h 1287130"/>
              <a:gd name="connsiteX76" fmla="*/ 1228479 w 1984953"/>
              <a:gd name="connsiteY76" fmla="*/ 56426 h 1287130"/>
              <a:gd name="connsiteX77" fmla="*/ 1201585 w 1984953"/>
              <a:gd name="connsiteY77" fmla="*/ 58966 h 1287130"/>
              <a:gd name="connsiteX78" fmla="*/ 1147797 w 1984953"/>
              <a:gd name="connsiteY78" fmla="*/ 50001 h 1287130"/>
              <a:gd name="connsiteX79" fmla="*/ 1040220 w 1984953"/>
              <a:gd name="connsiteY79" fmla="*/ 32072 h 1287130"/>
              <a:gd name="connsiteX80" fmla="*/ 896338 w 1984953"/>
              <a:gd name="connsiteY80" fmla="*/ 6825 h 1287130"/>
              <a:gd name="connsiteX81" fmla="*/ 780244 w 1984953"/>
              <a:gd name="connsiteY81" fmla="*/ 5178 h 1287130"/>
              <a:gd name="connsiteX82" fmla="*/ 547161 w 1984953"/>
              <a:gd name="connsiteY82" fmla="*/ 14142 h 1287130"/>
              <a:gd name="connsiteX83" fmla="*/ 428805 w 1984953"/>
              <a:gd name="connsiteY83" fmla="*/ 59984 h 1287130"/>
              <a:gd name="connsiteX84" fmla="*/ 385742 w 1984953"/>
              <a:gd name="connsiteY84" fmla="*/ 91279 h 1287130"/>
              <a:gd name="connsiteX85" fmla="*/ 348096 w 1984953"/>
              <a:gd name="connsiteY85" fmla="*/ 105827 h 1287130"/>
              <a:gd name="connsiteX86" fmla="*/ 288863 w 1984953"/>
              <a:gd name="connsiteY86" fmla="*/ 137123 h 1287130"/>
              <a:gd name="connsiteX87" fmla="*/ 254655 w 1984953"/>
              <a:gd name="connsiteY87" fmla="*/ 164017 h 1287130"/>
              <a:gd name="connsiteX88" fmla="*/ 206311 w 1984953"/>
              <a:gd name="connsiteY88" fmla="*/ 189727 h 1287130"/>
              <a:gd name="connsiteX89" fmla="*/ 165117 w 1984953"/>
              <a:gd name="connsiteY89" fmla="*/ 232188 h 1287130"/>
              <a:gd name="connsiteX90" fmla="*/ 171752 w 1984953"/>
              <a:gd name="connsiteY90" fmla="*/ 278523 h 1287130"/>
              <a:gd name="connsiteX91" fmla="*/ 144497 w 1984953"/>
              <a:gd name="connsiteY91" fmla="*/ 313439 h 1287130"/>
              <a:gd name="connsiteX0" fmla="*/ 144497 w 1984953"/>
              <a:gd name="connsiteY0" fmla="*/ 313439 h 1287130"/>
              <a:gd name="connsiteX1" fmla="*/ 105939 w 1984953"/>
              <a:gd name="connsiteY1" fmla="*/ 293079 h 1287130"/>
              <a:gd name="connsiteX2" fmla="*/ 70053 w 1984953"/>
              <a:gd name="connsiteY2" fmla="*/ 317774 h 1287130"/>
              <a:gd name="connsiteX3" fmla="*/ 52124 w 1984953"/>
              <a:gd name="connsiteY3" fmla="*/ 341788 h 1287130"/>
              <a:gd name="connsiteX4" fmla="*/ 39638 w 1984953"/>
              <a:gd name="connsiteY4" fmla="*/ 366645 h 1287130"/>
              <a:gd name="connsiteX5" fmla="*/ 27208 w 1984953"/>
              <a:gd name="connsiteY5" fmla="*/ 390660 h 1287130"/>
              <a:gd name="connsiteX6" fmla="*/ 45138 w 1984953"/>
              <a:gd name="connsiteY6" fmla="*/ 444448 h 1287130"/>
              <a:gd name="connsiteX7" fmla="*/ 54102 w 1984953"/>
              <a:gd name="connsiteY7" fmla="*/ 471342 h 1287130"/>
              <a:gd name="connsiteX8" fmla="*/ 63067 w 1984953"/>
              <a:gd name="connsiteY8" fmla="*/ 498236 h 1287130"/>
              <a:gd name="connsiteX9" fmla="*/ 72032 w 1984953"/>
              <a:gd name="connsiteY9" fmla="*/ 534095 h 1287130"/>
              <a:gd name="connsiteX10" fmla="*/ 89961 w 1984953"/>
              <a:gd name="connsiteY10" fmla="*/ 587883 h 1287130"/>
              <a:gd name="connsiteX11" fmla="*/ 107891 w 1984953"/>
              <a:gd name="connsiteY11" fmla="*/ 641672 h 1287130"/>
              <a:gd name="connsiteX12" fmla="*/ 143750 w 1984953"/>
              <a:gd name="connsiteY12" fmla="*/ 695460 h 1287130"/>
              <a:gd name="connsiteX13" fmla="*/ 179608 w 1984953"/>
              <a:gd name="connsiteY13" fmla="*/ 749248 h 1287130"/>
              <a:gd name="connsiteX14" fmla="*/ 197538 w 1984953"/>
              <a:gd name="connsiteY14" fmla="*/ 767178 h 1287130"/>
              <a:gd name="connsiteX15" fmla="*/ 215467 w 1984953"/>
              <a:gd name="connsiteY15" fmla="*/ 794072 h 1287130"/>
              <a:gd name="connsiteX16" fmla="*/ 287185 w 1984953"/>
              <a:gd name="connsiteY16" fmla="*/ 865789 h 1287130"/>
              <a:gd name="connsiteX17" fmla="*/ 323044 w 1984953"/>
              <a:gd name="connsiteY17" fmla="*/ 901648 h 1287130"/>
              <a:gd name="connsiteX18" fmla="*/ 340973 w 1984953"/>
              <a:gd name="connsiteY18" fmla="*/ 919578 h 1287130"/>
              <a:gd name="connsiteX19" fmla="*/ 367867 w 1984953"/>
              <a:gd name="connsiteY19" fmla="*/ 937507 h 1287130"/>
              <a:gd name="connsiteX20" fmla="*/ 385797 w 1984953"/>
              <a:gd name="connsiteY20" fmla="*/ 964401 h 1287130"/>
              <a:gd name="connsiteX21" fmla="*/ 430620 w 1984953"/>
              <a:gd name="connsiteY21" fmla="*/ 1000260 h 1287130"/>
              <a:gd name="connsiteX22" fmla="*/ 466479 w 1984953"/>
              <a:gd name="connsiteY22" fmla="*/ 1054048 h 1287130"/>
              <a:gd name="connsiteX23" fmla="*/ 520267 w 1984953"/>
              <a:gd name="connsiteY23" fmla="*/ 1089907 h 1287130"/>
              <a:gd name="connsiteX24" fmla="*/ 538197 w 1984953"/>
              <a:gd name="connsiteY24" fmla="*/ 1107836 h 1287130"/>
              <a:gd name="connsiteX25" fmla="*/ 565091 w 1984953"/>
              <a:gd name="connsiteY25" fmla="*/ 1116801 h 1287130"/>
              <a:gd name="connsiteX26" fmla="*/ 600950 w 1984953"/>
              <a:gd name="connsiteY26" fmla="*/ 1134730 h 1287130"/>
              <a:gd name="connsiteX27" fmla="*/ 654738 w 1984953"/>
              <a:gd name="connsiteY27" fmla="*/ 1152660 h 1287130"/>
              <a:gd name="connsiteX28" fmla="*/ 708526 w 1984953"/>
              <a:gd name="connsiteY28" fmla="*/ 1188519 h 1287130"/>
              <a:gd name="connsiteX29" fmla="*/ 744385 w 1984953"/>
              <a:gd name="connsiteY29" fmla="*/ 1206448 h 1287130"/>
              <a:gd name="connsiteX30" fmla="*/ 798173 w 1984953"/>
              <a:gd name="connsiteY30" fmla="*/ 1242307 h 1287130"/>
              <a:gd name="connsiteX31" fmla="*/ 825067 w 1984953"/>
              <a:gd name="connsiteY31" fmla="*/ 1260236 h 1287130"/>
              <a:gd name="connsiteX32" fmla="*/ 851961 w 1984953"/>
              <a:gd name="connsiteY32" fmla="*/ 1278166 h 1287130"/>
              <a:gd name="connsiteX33" fmla="*/ 878855 w 1984953"/>
              <a:gd name="connsiteY33" fmla="*/ 1287130 h 1287130"/>
              <a:gd name="connsiteX34" fmla="*/ 986432 w 1984953"/>
              <a:gd name="connsiteY34" fmla="*/ 1278166 h 1287130"/>
              <a:gd name="connsiteX35" fmla="*/ 1013326 w 1984953"/>
              <a:gd name="connsiteY35" fmla="*/ 1260236 h 1287130"/>
              <a:gd name="connsiteX36" fmla="*/ 1067114 w 1984953"/>
              <a:gd name="connsiteY36" fmla="*/ 1242307 h 1287130"/>
              <a:gd name="connsiteX37" fmla="*/ 1094008 w 1984953"/>
              <a:gd name="connsiteY37" fmla="*/ 1224378 h 1287130"/>
              <a:gd name="connsiteX38" fmla="*/ 1111938 w 1984953"/>
              <a:gd name="connsiteY38" fmla="*/ 1206448 h 1287130"/>
              <a:gd name="connsiteX39" fmla="*/ 1138832 w 1984953"/>
              <a:gd name="connsiteY39" fmla="*/ 1197483 h 1287130"/>
              <a:gd name="connsiteX40" fmla="*/ 1201585 w 1984953"/>
              <a:gd name="connsiteY40" fmla="*/ 1152660 h 1287130"/>
              <a:gd name="connsiteX41" fmla="*/ 1246408 w 1984953"/>
              <a:gd name="connsiteY41" fmla="*/ 1116801 h 1287130"/>
              <a:gd name="connsiteX42" fmla="*/ 1300197 w 1984953"/>
              <a:gd name="connsiteY42" fmla="*/ 1098872 h 1287130"/>
              <a:gd name="connsiteX43" fmla="*/ 1353985 w 1984953"/>
              <a:gd name="connsiteY43" fmla="*/ 1080942 h 1287130"/>
              <a:gd name="connsiteX44" fmla="*/ 1380879 w 1984953"/>
              <a:gd name="connsiteY44" fmla="*/ 1071978 h 1287130"/>
              <a:gd name="connsiteX45" fmla="*/ 1416738 w 1984953"/>
              <a:gd name="connsiteY45" fmla="*/ 1063013 h 1287130"/>
              <a:gd name="connsiteX46" fmla="*/ 1488455 w 1984953"/>
              <a:gd name="connsiteY46" fmla="*/ 1036119 h 1287130"/>
              <a:gd name="connsiteX47" fmla="*/ 1569138 w 1984953"/>
              <a:gd name="connsiteY47" fmla="*/ 982330 h 1287130"/>
              <a:gd name="connsiteX48" fmla="*/ 1596032 w 1984953"/>
              <a:gd name="connsiteY48" fmla="*/ 964401 h 1287130"/>
              <a:gd name="connsiteX49" fmla="*/ 1622926 w 1984953"/>
              <a:gd name="connsiteY49" fmla="*/ 937507 h 1287130"/>
              <a:gd name="connsiteX50" fmla="*/ 1676714 w 1984953"/>
              <a:gd name="connsiteY50" fmla="*/ 901648 h 1287130"/>
              <a:gd name="connsiteX51" fmla="*/ 1712573 w 1984953"/>
              <a:gd name="connsiteY51" fmla="*/ 847860 h 1287130"/>
              <a:gd name="connsiteX52" fmla="*/ 1730502 w 1984953"/>
              <a:gd name="connsiteY52" fmla="*/ 829930 h 1287130"/>
              <a:gd name="connsiteX53" fmla="*/ 1766361 w 1984953"/>
              <a:gd name="connsiteY53" fmla="*/ 776142 h 1287130"/>
              <a:gd name="connsiteX54" fmla="*/ 1784291 w 1984953"/>
              <a:gd name="connsiteY54" fmla="*/ 758213 h 1287130"/>
              <a:gd name="connsiteX55" fmla="*/ 1820150 w 1984953"/>
              <a:gd name="connsiteY55" fmla="*/ 704425 h 1287130"/>
              <a:gd name="connsiteX56" fmla="*/ 1864973 w 1984953"/>
              <a:gd name="connsiteY56" fmla="*/ 695460 h 1287130"/>
              <a:gd name="connsiteX57" fmla="*/ 1918761 w 1984953"/>
              <a:gd name="connsiteY57" fmla="*/ 650636 h 1287130"/>
              <a:gd name="connsiteX58" fmla="*/ 1984953 w 1984953"/>
              <a:gd name="connsiteY58" fmla="*/ 561492 h 1287130"/>
              <a:gd name="connsiteX59" fmla="*/ 1968838 w 1984953"/>
              <a:gd name="connsiteY59" fmla="*/ 505001 h 1287130"/>
              <a:gd name="connsiteX60" fmla="*/ 1938396 w 1984953"/>
              <a:gd name="connsiteY60" fmla="*/ 475905 h 1287130"/>
              <a:gd name="connsiteX61" fmla="*/ 1891758 w 1984953"/>
              <a:gd name="connsiteY61" fmla="*/ 437846 h 1287130"/>
              <a:gd name="connsiteX62" fmla="*/ 1855844 w 1984953"/>
              <a:gd name="connsiteY62" fmla="*/ 407571 h 1287130"/>
              <a:gd name="connsiteX63" fmla="*/ 1837887 w 1984953"/>
              <a:gd name="connsiteY63" fmla="*/ 397085 h 1287130"/>
              <a:gd name="connsiteX64" fmla="*/ 1785888 w 1984953"/>
              <a:gd name="connsiteY64" fmla="*/ 369851 h 1287130"/>
              <a:gd name="connsiteX65" fmla="*/ 1739275 w 1984953"/>
              <a:gd name="connsiteY65" fmla="*/ 333652 h 1287130"/>
              <a:gd name="connsiteX66" fmla="*/ 1696185 w 1984953"/>
              <a:gd name="connsiteY66" fmla="*/ 299995 h 1287130"/>
              <a:gd name="connsiteX67" fmla="*/ 1663929 w 1984953"/>
              <a:gd name="connsiteY67" fmla="*/ 280205 h 1287130"/>
              <a:gd name="connsiteX68" fmla="*/ 1611983 w 1984953"/>
              <a:gd name="connsiteY68" fmla="*/ 237241 h 1287130"/>
              <a:gd name="connsiteX69" fmla="*/ 1581513 w 1984953"/>
              <a:gd name="connsiteY69" fmla="*/ 210008 h 1287130"/>
              <a:gd name="connsiteX70" fmla="*/ 1515213 w 1984953"/>
              <a:gd name="connsiteY70" fmla="*/ 171106 h 1287130"/>
              <a:gd name="connsiteX71" fmla="*/ 1456145 w 1984953"/>
              <a:gd name="connsiteY71" fmla="*/ 136769 h 1287130"/>
              <a:gd name="connsiteX72" fmla="*/ 1418526 w 1984953"/>
              <a:gd name="connsiteY72" fmla="*/ 127804 h 1287130"/>
              <a:gd name="connsiteX73" fmla="*/ 1375489 w 1984953"/>
              <a:gd name="connsiteY73" fmla="*/ 102772 h 1287130"/>
              <a:gd name="connsiteX74" fmla="*/ 1337870 w 1984953"/>
              <a:gd name="connsiteY74" fmla="*/ 96006 h 1287130"/>
              <a:gd name="connsiteX75" fmla="*/ 1262523 w 1984953"/>
              <a:gd name="connsiteY75" fmla="*/ 65391 h 1287130"/>
              <a:gd name="connsiteX76" fmla="*/ 1228479 w 1984953"/>
              <a:gd name="connsiteY76" fmla="*/ 56426 h 1287130"/>
              <a:gd name="connsiteX77" fmla="*/ 1201585 w 1984953"/>
              <a:gd name="connsiteY77" fmla="*/ 58966 h 1287130"/>
              <a:gd name="connsiteX78" fmla="*/ 1147797 w 1984953"/>
              <a:gd name="connsiteY78" fmla="*/ 50001 h 1287130"/>
              <a:gd name="connsiteX79" fmla="*/ 1040220 w 1984953"/>
              <a:gd name="connsiteY79" fmla="*/ 32072 h 1287130"/>
              <a:gd name="connsiteX80" fmla="*/ 896338 w 1984953"/>
              <a:gd name="connsiteY80" fmla="*/ 6825 h 1287130"/>
              <a:gd name="connsiteX81" fmla="*/ 780244 w 1984953"/>
              <a:gd name="connsiteY81" fmla="*/ 5178 h 1287130"/>
              <a:gd name="connsiteX82" fmla="*/ 547161 w 1984953"/>
              <a:gd name="connsiteY82" fmla="*/ 14142 h 1287130"/>
              <a:gd name="connsiteX83" fmla="*/ 428805 w 1984953"/>
              <a:gd name="connsiteY83" fmla="*/ 59984 h 1287130"/>
              <a:gd name="connsiteX84" fmla="*/ 385742 w 1984953"/>
              <a:gd name="connsiteY84" fmla="*/ 91279 h 1287130"/>
              <a:gd name="connsiteX85" fmla="*/ 348096 w 1984953"/>
              <a:gd name="connsiteY85" fmla="*/ 105827 h 1287130"/>
              <a:gd name="connsiteX86" fmla="*/ 288863 w 1984953"/>
              <a:gd name="connsiteY86" fmla="*/ 137123 h 1287130"/>
              <a:gd name="connsiteX87" fmla="*/ 254655 w 1984953"/>
              <a:gd name="connsiteY87" fmla="*/ 164017 h 1287130"/>
              <a:gd name="connsiteX88" fmla="*/ 206311 w 1984953"/>
              <a:gd name="connsiteY88" fmla="*/ 189727 h 1287130"/>
              <a:gd name="connsiteX89" fmla="*/ 165117 w 1984953"/>
              <a:gd name="connsiteY89" fmla="*/ 232188 h 1287130"/>
              <a:gd name="connsiteX90" fmla="*/ 171752 w 1984953"/>
              <a:gd name="connsiteY90" fmla="*/ 278523 h 1287130"/>
              <a:gd name="connsiteX91" fmla="*/ 144497 w 1984953"/>
              <a:gd name="connsiteY91" fmla="*/ 313439 h 1287130"/>
              <a:gd name="connsiteX0" fmla="*/ 144497 w 1984953"/>
              <a:gd name="connsiteY0" fmla="*/ 313439 h 1287130"/>
              <a:gd name="connsiteX1" fmla="*/ 144036 w 1984953"/>
              <a:gd name="connsiteY1" fmla="*/ 340672 h 1287130"/>
              <a:gd name="connsiteX2" fmla="*/ 70053 w 1984953"/>
              <a:gd name="connsiteY2" fmla="*/ 317774 h 1287130"/>
              <a:gd name="connsiteX3" fmla="*/ 52124 w 1984953"/>
              <a:gd name="connsiteY3" fmla="*/ 341788 h 1287130"/>
              <a:gd name="connsiteX4" fmla="*/ 39638 w 1984953"/>
              <a:gd name="connsiteY4" fmla="*/ 366645 h 1287130"/>
              <a:gd name="connsiteX5" fmla="*/ 27208 w 1984953"/>
              <a:gd name="connsiteY5" fmla="*/ 390660 h 1287130"/>
              <a:gd name="connsiteX6" fmla="*/ 45138 w 1984953"/>
              <a:gd name="connsiteY6" fmla="*/ 444448 h 1287130"/>
              <a:gd name="connsiteX7" fmla="*/ 54102 w 1984953"/>
              <a:gd name="connsiteY7" fmla="*/ 471342 h 1287130"/>
              <a:gd name="connsiteX8" fmla="*/ 63067 w 1984953"/>
              <a:gd name="connsiteY8" fmla="*/ 498236 h 1287130"/>
              <a:gd name="connsiteX9" fmla="*/ 72032 w 1984953"/>
              <a:gd name="connsiteY9" fmla="*/ 534095 h 1287130"/>
              <a:gd name="connsiteX10" fmla="*/ 89961 w 1984953"/>
              <a:gd name="connsiteY10" fmla="*/ 587883 h 1287130"/>
              <a:gd name="connsiteX11" fmla="*/ 107891 w 1984953"/>
              <a:gd name="connsiteY11" fmla="*/ 641672 h 1287130"/>
              <a:gd name="connsiteX12" fmla="*/ 143750 w 1984953"/>
              <a:gd name="connsiteY12" fmla="*/ 695460 h 1287130"/>
              <a:gd name="connsiteX13" fmla="*/ 179608 w 1984953"/>
              <a:gd name="connsiteY13" fmla="*/ 749248 h 1287130"/>
              <a:gd name="connsiteX14" fmla="*/ 197538 w 1984953"/>
              <a:gd name="connsiteY14" fmla="*/ 767178 h 1287130"/>
              <a:gd name="connsiteX15" fmla="*/ 215467 w 1984953"/>
              <a:gd name="connsiteY15" fmla="*/ 794072 h 1287130"/>
              <a:gd name="connsiteX16" fmla="*/ 287185 w 1984953"/>
              <a:gd name="connsiteY16" fmla="*/ 865789 h 1287130"/>
              <a:gd name="connsiteX17" fmla="*/ 323044 w 1984953"/>
              <a:gd name="connsiteY17" fmla="*/ 901648 h 1287130"/>
              <a:gd name="connsiteX18" fmla="*/ 340973 w 1984953"/>
              <a:gd name="connsiteY18" fmla="*/ 919578 h 1287130"/>
              <a:gd name="connsiteX19" fmla="*/ 367867 w 1984953"/>
              <a:gd name="connsiteY19" fmla="*/ 937507 h 1287130"/>
              <a:gd name="connsiteX20" fmla="*/ 385797 w 1984953"/>
              <a:gd name="connsiteY20" fmla="*/ 964401 h 1287130"/>
              <a:gd name="connsiteX21" fmla="*/ 430620 w 1984953"/>
              <a:gd name="connsiteY21" fmla="*/ 1000260 h 1287130"/>
              <a:gd name="connsiteX22" fmla="*/ 466479 w 1984953"/>
              <a:gd name="connsiteY22" fmla="*/ 1054048 h 1287130"/>
              <a:gd name="connsiteX23" fmla="*/ 520267 w 1984953"/>
              <a:gd name="connsiteY23" fmla="*/ 1089907 h 1287130"/>
              <a:gd name="connsiteX24" fmla="*/ 538197 w 1984953"/>
              <a:gd name="connsiteY24" fmla="*/ 1107836 h 1287130"/>
              <a:gd name="connsiteX25" fmla="*/ 565091 w 1984953"/>
              <a:gd name="connsiteY25" fmla="*/ 1116801 h 1287130"/>
              <a:gd name="connsiteX26" fmla="*/ 600950 w 1984953"/>
              <a:gd name="connsiteY26" fmla="*/ 1134730 h 1287130"/>
              <a:gd name="connsiteX27" fmla="*/ 654738 w 1984953"/>
              <a:gd name="connsiteY27" fmla="*/ 1152660 h 1287130"/>
              <a:gd name="connsiteX28" fmla="*/ 708526 w 1984953"/>
              <a:gd name="connsiteY28" fmla="*/ 1188519 h 1287130"/>
              <a:gd name="connsiteX29" fmla="*/ 744385 w 1984953"/>
              <a:gd name="connsiteY29" fmla="*/ 1206448 h 1287130"/>
              <a:gd name="connsiteX30" fmla="*/ 798173 w 1984953"/>
              <a:gd name="connsiteY30" fmla="*/ 1242307 h 1287130"/>
              <a:gd name="connsiteX31" fmla="*/ 825067 w 1984953"/>
              <a:gd name="connsiteY31" fmla="*/ 1260236 h 1287130"/>
              <a:gd name="connsiteX32" fmla="*/ 851961 w 1984953"/>
              <a:gd name="connsiteY32" fmla="*/ 1278166 h 1287130"/>
              <a:gd name="connsiteX33" fmla="*/ 878855 w 1984953"/>
              <a:gd name="connsiteY33" fmla="*/ 1287130 h 1287130"/>
              <a:gd name="connsiteX34" fmla="*/ 986432 w 1984953"/>
              <a:gd name="connsiteY34" fmla="*/ 1278166 h 1287130"/>
              <a:gd name="connsiteX35" fmla="*/ 1013326 w 1984953"/>
              <a:gd name="connsiteY35" fmla="*/ 1260236 h 1287130"/>
              <a:gd name="connsiteX36" fmla="*/ 1067114 w 1984953"/>
              <a:gd name="connsiteY36" fmla="*/ 1242307 h 1287130"/>
              <a:gd name="connsiteX37" fmla="*/ 1094008 w 1984953"/>
              <a:gd name="connsiteY37" fmla="*/ 1224378 h 1287130"/>
              <a:gd name="connsiteX38" fmla="*/ 1111938 w 1984953"/>
              <a:gd name="connsiteY38" fmla="*/ 1206448 h 1287130"/>
              <a:gd name="connsiteX39" fmla="*/ 1138832 w 1984953"/>
              <a:gd name="connsiteY39" fmla="*/ 1197483 h 1287130"/>
              <a:gd name="connsiteX40" fmla="*/ 1201585 w 1984953"/>
              <a:gd name="connsiteY40" fmla="*/ 1152660 h 1287130"/>
              <a:gd name="connsiteX41" fmla="*/ 1246408 w 1984953"/>
              <a:gd name="connsiteY41" fmla="*/ 1116801 h 1287130"/>
              <a:gd name="connsiteX42" fmla="*/ 1300197 w 1984953"/>
              <a:gd name="connsiteY42" fmla="*/ 1098872 h 1287130"/>
              <a:gd name="connsiteX43" fmla="*/ 1353985 w 1984953"/>
              <a:gd name="connsiteY43" fmla="*/ 1080942 h 1287130"/>
              <a:gd name="connsiteX44" fmla="*/ 1380879 w 1984953"/>
              <a:gd name="connsiteY44" fmla="*/ 1071978 h 1287130"/>
              <a:gd name="connsiteX45" fmla="*/ 1416738 w 1984953"/>
              <a:gd name="connsiteY45" fmla="*/ 1063013 h 1287130"/>
              <a:gd name="connsiteX46" fmla="*/ 1488455 w 1984953"/>
              <a:gd name="connsiteY46" fmla="*/ 1036119 h 1287130"/>
              <a:gd name="connsiteX47" fmla="*/ 1569138 w 1984953"/>
              <a:gd name="connsiteY47" fmla="*/ 982330 h 1287130"/>
              <a:gd name="connsiteX48" fmla="*/ 1596032 w 1984953"/>
              <a:gd name="connsiteY48" fmla="*/ 964401 h 1287130"/>
              <a:gd name="connsiteX49" fmla="*/ 1622926 w 1984953"/>
              <a:gd name="connsiteY49" fmla="*/ 937507 h 1287130"/>
              <a:gd name="connsiteX50" fmla="*/ 1676714 w 1984953"/>
              <a:gd name="connsiteY50" fmla="*/ 901648 h 1287130"/>
              <a:gd name="connsiteX51" fmla="*/ 1712573 w 1984953"/>
              <a:gd name="connsiteY51" fmla="*/ 847860 h 1287130"/>
              <a:gd name="connsiteX52" fmla="*/ 1730502 w 1984953"/>
              <a:gd name="connsiteY52" fmla="*/ 829930 h 1287130"/>
              <a:gd name="connsiteX53" fmla="*/ 1766361 w 1984953"/>
              <a:gd name="connsiteY53" fmla="*/ 776142 h 1287130"/>
              <a:gd name="connsiteX54" fmla="*/ 1784291 w 1984953"/>
              <a:gd name="connsiteY54" fmla="*/ 758213 h 1287130"/>
              <a:gd name="connsiteX55" fmla="*/ 1820150 w 1984953"/>
              <a:gd name="connsiteY55" fmla="*/ 704425 h 1287130"/>
              <a:gd name="connsiteX56" fmla="*/ 1864973 w 1984953"/>
              <a:gd name="connsiteY56" fmla="*/ 695460 h 1287130"/>
              <a:gd name="connsiteX57" fmla="*/ 1918761 w 1984953"/>
              <a:gd name="connsiteY57" fmla="*/ 650636 h 1287130"/>
              <a:gd name="connsiteX58" fmla="*/ 1984953 w 1984953"/>
              <a:gd name="connsiteY58" fmla="*/ 561492 h 1287130"/>
              <a:gd name="connsiteX59" fmla="*/ 1968838 w 1984953"/>
              <a:gd name="connsiteY59" fmla="*/ 505001 h 1287130"/>
              <a:gd name="connsiteX60" fmla="*/ 1938396 w 1984953"/>
              <a:gd name="connsiteY60" fmla="*/ 475905 h 1287130"/>
              <a:gd name="connsiteX61" fmla="*/ 1891758 w 1984953"/>
              <a:gd name="connsiteY61" fmla="*/ 437846 h 1287130"/>
              <a:gd name="connsiteX62" fmla="*/ 1855844 w 1984953"/>
              <a:gd name="connsiteY62" fmla="*/ 407571 h 1287130"/>
              <a:gd name="connsiteX63" fmla="*/ 1837887 w 1984953"/>
              <a:gd name="connsiteY63" fmla="*/ 397085 h 1287130"/>
              <a:gd name="connsiteX64" fmla="*/ 1785888 w 1984953"/>
              <a:gd name="connsiteY64" fmla="*/ 369851 h 1287130"/>
              <a:gd name="connsiteX65" fmla="*/ 1739275 w 1984953"/>
              <a:gd name="connsiteY65" fmla="*/ 333652 h 1287130"/>
              <a:gd name="connsiteX66" fmla="*/ 1696185 w 1984953"/>
              <a:gd name="connsiteY66" fmla="*/ 299995 h 1287130"/>
              <a:gd name="connsiteX67" fmla="*/ 1663929 w 1984953"/>
              <a:gd name="connsiteY67" fmla="*/ 280205 h 1287130"/>
              <a:gd name="connsiteX68" fmla="*/ 1611983 w 1984953"/>
              <a:gd name="connsiteY68" fmla="*/ 237241 h 1287130"/>
              <a:gd name="connsiteX69" fmla="*/ 1581513 w 1984953"/>
              <a:gd name="connsiteY69" fmla="*/ 210008 h 1287130"/>
              <a:gd name="connsiteX70" fmla="*/ 1515213 w 1984953"/>
              <a:gd name="connsiteY70" fmla="*/ 171106 h 1287130"/>
              <a:gd name="connsiteX71" fmla="*/ 1456145 w 1984953"/>
              <a:gd name="connsiteY71" fmla="*/ 136769 h 1287130"/>
              <a:gd name="connsiteX72" fmla="*/ 1418526 w 1984953"/>
              <a:gd name="connsiteY72" fmla="*/ 127804 h 1287130"/>
              <a:gd name="connsiteX73" fmla="*/ 1375489 w 1984953"/>
              <a:gd name="connsiteY73" fmla="*/ 102772 h 1287130"/>
              <a:gd name="connsiteX74" fmla="*/ 1337870 w 1984953"/>
              <a:gd name="connsiteY74" fmla="*/ 96006 h 1287130"/>
              <a:gd name="connsiteX75" fmla="*/ 1262523 w 1984953"/>
              <a:gd name="connsiteY75" fmla="*/ 65391 h 1287130"/>
              <a:gd name="connsiteX76" fmla="*/ 1228479 w 1984953"/>
              <a:gd name="connsiteY76" fmla="*/ 56426 h 1287130"/>
              <a:gd name="connsiteX77" fmla="*/ 1201585 w 1984953"/>
              <a:gd name="connsiteY77" fmla="*/ 58966 h 1287130"/>
              <a:gd name="connsiteX78" fmla="*/ 1147797 w 1984953"/>
              <a:gd name="connsiteY78" fmla="*/ 50001 h 1287130"/>
              <a:gd name="connsiteX79" fmla="*/ 1040220 w 1984953"/>
              <a:gd name="connsiteY79" fmla="*/ 32072 h 1287130"/>
              <a:gd name="connsiteX80" fmla="*/ 896338 w 1984953"/>
              <a:gd name="connsiteY80" fmla="*/ 6825 h 1287130"/>
              <a:gd name="connsiteX81" fmla="*/ 780244 w 1984953"/>
              <a:gd name="connsiteY81" fmla="*/ 5178 h 1287130"/>
              <a:gd name="connsiteX82" fmla="*/ 547161 w 1984953"/>
              <a:gd name="connsiteY82" fmla="*/ 14142 h 1287130"/>
              <a:gd name="connsiteX83" fmla="*/ 428805 w 1984953"/>
              <a:gd name="connsiteY83" fmla="*/ 59984 h 1287130"/>
              <a:gd name="connsiteX84" fmla="*/ 385742 w 1984953"/>
              <a:gd name="connsiteY84" fmla="*/ 91279 h 1287130"/>
              <a:gd name="connsiteX85" fmla="*/ 348096 w 1984953"/>
              <a:gd name="connsiteY85" fmla="*/ 105827 h 1287130"/>
              <a:gd name="connsiteX86" fmla="*/ 288863 w 1984953"/>
              <a:gd name="connsiteY86" fmla="*/ 137123 h 1287130"/>
              <a:gd name="connsiteX87" fmla="*/ 254655 w 1984953"/>
              <a:gd name="connsiteY87" fmla="*/ 164017 h 1287130"/>
              <a:gd name="connsiteX88" fmla="*/ 206311 w 1984953"/>
              <a:gd name="connsiteY88" fmla="*/ 189727 h 1287130"/>
              <a:gd name="connsiteX89" fmla="*/ 165117 w 1984953"/>
              <a:gd name="connsiteY89" fmla="*/ 232188 h 1287130"/>
              <a:gd name="connsiteX90" fmla="*/ 171752 w 1984953"/>
              <a:gd name="connsiteY90" fmla="*/ 278523 h 1287130"/>
              <a:gd name="connsiteX91" fmla="*/ 144497 w 1984953"/>
              <a:gd name="connsiteY91" fmla="*/ 313439 h 1287130"/>
              <a:gd name="connsiteX0" fmla="*/ 144497 w 1984953"/>
              <a:gd name="connsiteY0" fmla="*/ 313439 h 1287130"/>
              <a:gd name="connsiteX1" fmla="*/ 144036 w 1984953"/>
              <a:gd name="connsiteY1" fmla="*/ 340672 h 1287130"/>
              <a:gd name="connsiteX2" fmla="*/ 123389 w 1984953"/>
              <a:gd name="connsiteY2" fmla="*/ 368011 h 1287130"/>
              <a:gd name="connsiteX3" fmla="*/ 52124 w 1984953"/>
              <a:gd name="connsiteY3" fmla="*/ 341788 h 1287130"/>
              <a:gd name="connsiteX4" fmla="*/ 39638 w 1984953"/>
              <a:gd name="connsiteY4" fmla="*/ 366645 h 1287130"/>
              <a:gd name="connsiteX5" fmla="*/ 27208 w 1984953"/>
              <a:gd name="connsiteY5" fmla="*/ 390660 h 1287130"/>
              <a:gd name="connsiteX6" fmla="*/ 45138 w 1984953"/>
              <a:gd name="connsiteY6" fmla="*/ 444448 h 1287130"/>
              <a:gd name="connsiteX7" fmla="*/ 54102 w 1984953"/>
              <a:gd name="connsiteY7" fmla="*/ 471342 h 1287130"/>
              <a:gd name="connsiteX8" fmla="*/ 63067 w 1984953"/>
              <a:gd name="connsiteY8" fmla="*/ 498236 h 1287130"/>
              <a:gd name="connsiteX9" fmla="*/ 72032 w 1984953"/>
              <a:gd name="connsiteY9" fmla="*/ 534095 h 1287130"/>
              <a:gd name="connsiteX10" fmla="*/ 89961 w 1984953"/>
              <a:gd name="connsiteY10" fmla="*/ 587883 h 1287130"/>
              <a:gd name="connsiteX11" fmla="*/ 107891 w 1984953"/>
              <a:gd name="connsiteY11" fmla="*/ 641672 h 1287130"/>
              <a:gd name="connsiteX12" fmla="*/ 143750 w 1984953"/>
              <a:gd name="connsiteY12" fmla="*/ 695460 h 1287130"/>
              <a:gd name="connsiteX13" fmla="*/ 179608 w 1984953"/>
              <a:gd name="connsiteY13" fmla="*/ 749248 h 1287130"/>
              <a:gd name="connsiteX14" fmla="*/ 197538 w 1984953"/>
              <a:gd name="connsiteY14" fmla="*/ 767178 h 1287130"/>
              <a:gd name="connsiteX15" fmla="*/ 215467 w 1984953"/>
              <a:gd name="connsiteY15" fmla="*/ 794072 h 1287130"/>
              <a:gd name="connsiteX16" fmla="*/ 287185 w 1984953"/>
              <a:gd name="connsiteY16" fmla="*/ 865789 h 1287130"/>
              <a:gd name="connsiteX17" fmla="*/ 323044 w 1984953"/>
              <a:gd name="connsiteY17" fmla="*/ 901648 h 1287130"/>
              <a:gd name="connsiteX18" fmla="*/ 340973 w 1984953"/>
              <a:gd name="connsiteY18" fmla="*/ 919578 h 1287130"/>
              <a:gd name="connsiteX19" fmla="*/ 367867 w 1984953"/>
              <a:gd name="connsiteY19" fmla="*/ 937507 h 1287130"/>
              <a:gd name="connsiteX20" fmla="*/ 385797 w 1984953"/>
              <a:gd name="connsiteY20" fmla="*/ 964401 h 1287130"/>
              <a:gd name="connsiteX21" fmla="*/ 430620 w 1984953"/>
              <a:gd name="connsiteY21" fmla="*/ 1000260 h 1287130"/>
              <a:gd name="connsiteX22" fmla="*/ 466479 w 1984953"/>
              <a:gd name="connsiteY22" fmla="*/ 1054048 h 1287130"/>
              <a:gd name="connsiteX23" fmla="*/ 520267 w 1984953"/>
              <a:gd name="connsiteY23" fmla="*/ 1089907 h 1287130"/>
              <a:gd name="connsiteX24" fmla="*/ 538197 w 1984953"/>
              <a:gd name="connsiteY24" fmla="*/ 1107836 h 1287130"/>
              <a:gd name="connsiteX25" fmla="*/ 565091 w 1984953"/>
              <a:gd name="connsiteY25" fmla="*/ 1116801 h 1287130"/>
              <a:gd name="connsiteX26" fmla="*/ 600950 w 1984953"/>
              <a:gd name="connsiteY26" fmla="*/ 1134730 h 1287130"/>
              <a:gd name="connsiteX27" fmla="*/ 654738 w 1984953"/>
              <a:gd name="connsiteY27" fmla="*/ 1152660 h 1287130"/>
              <a:gd name="connsiteX28" fmla="*/ 708526 w 1984953"/>
              <a:gd name="connsiteY28" fmla="*/ 1188519 h 1287130"/>
              <a:gd name="connsiteX29" fmla="*/ 744385 w 1984953"/>
              <a:gd name="connsiteY29" fmla="*/ 1206448 h 1287130"/>
              <a:gd name="connsiteX30" fmla="*/ 798173 w 1984953"/>
              <a:gd name="connsiteY30" fmla="*/ 1242307 h 1287130"/>
              <a:gd name="connsiteX31" fmla="*/ 825067 w 1984953"/>
              <a:gd name="connsiteY31" fmla="*/ 1260236 h 1287130"/>
              <a:gd name="connsiteX32" fmla="*/ 851961 w 1984953"/>
              <a:gd name="connsiteY32" fmla="*/ 1278166 h 1287130"/>
              <a:gd name="connsiteX33" fmla="*/ 878855 w 1984953"/>
              <a:gd name="connsiteY33" fmla="*/ 1287130 h 1287130"/>
              <a:gd name="connsiteX34" fmla="*/ 986432 w 1984953"/>
              <a:gd name="connsiteY34" fmla="*/ 1278166 h 1287130"/>
              <a:gd name="connsiteX35" fmla="*/ 1013326 w 1984953"/>
              <a:gd name="connsiteY35" fmla="*/ 1260236 h 1287130"/>
              <a:gd name="connsiteX36" fmla="*/ 1067114 w 1984953"/>
              <a:gd name="connsiteY36" fmla="*/ 1242307 h 1287130"/>
              <a:gd name="connsiteX37" fmla="*/ 1094008 w 1984953"/>
              <a:gd name="connsiteY37" fmla="*/ 1224378 h 1287130"/>
              <a:gd name="connsiteX38" fmla="*/ 1111938 w 1984953"/>
              <a:gd name="connsiteY38" fmla="*/ 1206448 h 1287130"/>
              <a:gd name="connsiteX39" fmla="*/ 1138832 w 1984953"/>
              <a:gd name="connsiteY39" fmla="*/ 1197483 h 1287130"/>
              <a:gd name="connsiteX40" fmla="*/ 1201585 w 1984953"/>
              <a:gd name="connsiteY40" fmla="*/ 1152660 h 1287130"/>
              <a:gd name="connsiteX41" fmla="*/ 1246408 w 1984953"/>
              <a:gd name="connsiteY41" fmla="*/ 1116801 h 1287130"/>
              <a:gd name="connsiteX42" fmla="*/ 1300197 w 1984953"/>
              <a:gd name="connsiteY42" fmla="*/ 1098872 h 1287130"/>
              <a:gd name="connsiteX43" fmla="*/ 1353985 w 1984953"/>
              <a:gd name="connsiteY43" fmla="*/ 1080942 h 1287130"/>
              <a:gd name="connsiteX44" fmla="*/ 1380879 w 1984953"/>
              <a:gd name="connsiteY44" fmla="*/ 1071978 h 1287130"/>
              <a:gd name="connsiteX45" fmla="*/ 1416738 w 1984953"/>
              <a:gd name="connsiteY45" fmla="*/ 1063013 h 1287130"/>
              <a:gd name="connsiteX46" fmla="*/ 1488455 w 1984953"/>
              <a:gd name="connsiteY46" fmla="*/ 1036119 h 1287130"/>
              <a:gd name="connsiteX47" fmla="*/ 1569138 w 1984953"/>
              <a:gd name="connsiteY47" fmla="*/ 982330 h 1287130"/>
              <a:gd name="connsiteX48" fmla="*/ 1596032 w 1984953"/>
              <a:gd name="connsiteY48" fmla="*/ 964401 h 1287130"/>
              <a:gd name="connsiteX49" fmla="*/ 1622926 w 1984953"/>
              <a:gd name="connsiteY49" fmla="*/ 937507 h 1287130"/>
              <a:gd name="connsiteX50" fmla="*/ 1676714 w 1984953"/>
              <a:gd name="connsiteY50" fmla="*/ 901648 h 1287130"/>
              <a:gd name="connsiteX51" fmla="*/ 1712573 w 1984953"/>
              <a:gd name="connsiteY51" fmla="*/ 847860 h 1287130"/>
              <a:gd name="connsiteX52" fmla="*/ 1730502 w 1984953"/>
              <a:gd name="connsiteY52" fmla="*/ 829930 h 1287130"/>
              <a:gd name="connsiteX53" fmla="*/ 1766361 w 1984953"/>
              <a:gd name="connsiteY53" fmla="*/ 776142 h 1287130"/>
              <a:gd name="connsiteX54" fmla="*/ 1784291 w 1984953"/>
              <a:gd name="connsiteY54" fmla="*/ 758213 h 1287130"/>
              <a:gd name="connsiteX55" fmla="*/ 1820150 w 1984953"/>
              <a:gd name="connsiteY55" fmla="*/ 704425 h 1287130"/>
              <a:gd name="connsiteX56" fmla="*/ 1864973 w 1984953"/>
              <a:gd name="connsiteY56" fmla="*/ 695460 h 1287130"/>
              <a:gd name="connsiteX57" fmla="*/ 1918761 w 1984953"/>
              <a:gd name="connsiteY57" fmla="*/ 650636 h 1287130"/>
              <a:gd name="connsiteX58" fmla="*/ 1984953 w 1984953"/>
              <a:gd name="connsiteY58" fmla="*/ 561492 h 1287130"/>
              <a:gd name="connsiteX59" fmla="*/ 1968838 w 1984953"/>
              <a:gd name="connsiteY59" fmla="*/ 505001 h 1287130"/>
              <a:gd name="connsiteX60" fmla="*/ 1938396 w 1984953"/>
              <a:gd name="connsiteY60" fmla="*/ 475905 h 1287130"/>
              <a:gd name="connsiteX61" fmla="*/ 1891758 w 1984953"/>
              <a:gd name="connsiteY61" fmla="*/ 437846 h 1287130"/>
              <a:gd name="connsiteX62" fmla="*/ 1855844 w 1984953"/>
              <a:gd name="connsiteY62" fmla="*/ 407571 h 1287130"/>
              <a:gd name="connsiteX63" fmla="*/ 1837887 w 1984953"/>
              <a:gd name="connsiteY63" fmla="*/ 397085 h 1287130"/>
              <a:gd name="connsiteX64" fmla="*/ 1785888 w 1984953"/>
              <a:gd name="connsiteY64" fmla="*/ 369851 h 1287130"/>
              <a:gd name="connsiteX65" fmla="*/ 1739275 w 1984953"/>
              <a:gd name="connsiteY65" fmla="*/ 333652 h 1287130"/>
              <a:gd name="connsiteX66" fmla="*/ 1696185 w 1984953"/>
              <a:gd name="connsiteY66" fmla="*/ 299995 h 1287130"/>
              <a:gd name="connsiteX67" fmla="*/ 1663929 w 1984953"/>
              <a:gd name="connsiteY67" fmla="*/ 280205 h 1287130"/>
              <a:gd name="connsiteX68" fmla="*/ 1611983 w 1984953"/>
              <a:gd name="connsiteY68" fmla="*/ 237241 h 1287130"/>
              <a:gd name="connsiteX69" fmla="*/ 1581513 w 1984953"/>
              <a:gd name="connsiteY69" fmla="*/ 210008 h 1287130"/>
              <a:gd name="connsiteX70" fmla="*/ 1515213 w 1984953"/>
              <a:gd name="connsiteY70" fmla="*/ 171106 h 1287130"/>
              <a:gd name="connsiteX71" fmla="*/ 1456145 w 1984953"/>
              <a:gd name="connsiteY71" fmla="*/ 136769 h 1287130"/>
              <a:gd name="connsiteX72" fmla="*/ 1418526 w 1984953"/>
              <a:gd name="connsiteY72" fmla="*/ 127804 h 1287130"/>
              <a:gd name="connsiteX73" fmla="*/ 1375489 w 1984953"/>
              <a:gd name="connsiteY73" fmla="*/ 102772 h 1287130"/>
              <a:gd name="connsiteX74" fmla="*/ 1337870 w 1984953"/>
              <a:gd name="connsiteY74" fmla="*/ 96006 h 1287130"/>
              <a:gd name="connsiteX75" fmla="*/ 1262523 w 1984953"/>
              <a:gd name="connsiteY75" fmla="*/ 65391 h 1287130"/>
              <a:gd name="connsiteX76" fmla="*/ 1228479 w 1984953"/>
              <a:gd name="connsiteY76" fmla="*/ 56426 h 1287130"/>
              <a:gd name="connsiteX77" fmla="*/ 1201585 w 1984953"/>
              <a:gd name="connsiteY77" fmla="*/ 58966 h 1287130"/>
              <a:gd name="connsiteX78" fmla="*/ 1147797 w 1984953"/>
              <a:gd name="connsiteY78" fmla="*/ 50001 h 1287130"/>
              <a:gd name="connsiteX79" fmla="*/ 1040220 w 1984953"/>
              <a:gd name="connsiteY79" fmla="*/ 32072 h 1287130"/>
              <a:gd name="connsiteX80" fmla="*/ 896338 w 1984953"/>
              <a:gd name="connsiteY80" fmla="*/ 6825 h 1287130"/>
              <a:gd name="connsiteX81" fmla="*/ 780244 w 1984953"/>
              <a:gd name="connsiteY81" fmla="*/ 5178 h 1287130"/>
              <a:gd name="connsiteX82" fmla="*/ 547161 w 1984953"/>
              <a:gd name="connsiteY82" fmla="*/ 14142 h 1287130"/>
              <a:gd name="connsiteX83" fmla="*/ 428805 w 1984953"/>
              <a:gd name="connsiteY83" fmla="*/ 59984 h 1287130"/>
              <a:gd name="connsiteX84" fmla="*/ 385742 w 1984953"/>
              <a:gd name="connsiteY84" fmla="*/ 91279 h 1287130"/>
              <a:gd name="connsiteX85" fmla="*/ 348096 w 1984953"/>
              <a:gd name="connsiteY85" fmla="*/ 105827 h 1287130"/>
              <a:gd name="connsiteX86" fmla="*/ 288863 w 1984953"/>
              <a:gd name="connsiteY86" fmla="*/ 137123 h 1287130"/>
              <a:gd name="connsiteX87" fmla="*/ 254655 w 1984953"/>
              <a:gd name="connsiteY87" fmla="*/ 164017 h 1287130"/>
              <a:gd name="connsiteX88" fmla="*/ 206311 w 1984953"/>
              <a:gd name="connsiteY88" fmla="*/ 189727 h 1287130"/>
              <a:gd name="connsiteX89" fmla="*/ 165117 w 1984953"/>
              <a:gd name="connsiteY89" fmla="*/ 232188 h 1287130"/>
              <a:gd name="connsiteX90" fmla="*/ 171752 w 1984953"/>
              <a:gd name="connsiteY90" fmla="*/ 278523 h 1287130"/>
              <a:gd name="connsiteX91" fmla="*/ 144497 w 1984953"/>
              <a:gd name="connsiteY91" fmla="*/ 313439 h 1287130"/>
              <a:gd name="connsiteX0" fmla="*/ 144497 w 1984953"/>
              <a:gd name="connsiteY0" fmla="*/ 313439 h 1287130"/>
              <a:gd name="connsiteX1" fmla="*/ 144036 w 1984953"/>
              <a:gd name="connsiteY1" fmla="*/ 340672 h 1287130"/>
              <a:gd name="connsiteX2" fmla="*/ 123389 w 1984953"/>
              <a:gd name="connsiteY2" fmla="*/ 368011 h 1287130"/>
              <a:gd name="connsiteX3" fmla="*/ 133398 w 1984953"/>
              <a:gd name="connsiteY3" fmla="*/ 399958 h 1287130"/>
              <a:gd name="connsiteX4" fmla="*/ 39638 w 1984953"/>
              <a:gd name="connsiteY4" fmla="*/ 366645 h 1287130"/>
              <a:gd name="connsiteX5" fmla="*/ 27208 w 1984953"/>
              <a:gd name="connsiteY5" fmla="*/ 390660 h 1287130"/>
              <a:gd name="connsiteX6" fmla="*/ 45138 w 1984953"/>
              <a:gd name="connsiteY6" fmla="*/ 444448 h 1287130"/>
              <a:gd name="connsiteX7" fmla="*/ 54102 w 1984953"/>
              <a:gd name="connsiteY7" fmla="*/ 471342 h 1287130"/>
              <a:gd name="connsiteX8" fmla="*/ 63067 w 1984953"/>
              <a:gd name="connsiteY8" fmla="*/ 498236 h 1287130"/>
              <a:gd name="connsiteX9" fmla="*/ 72032 w 1984953"/>
              <a:gd name="connsiteY9" fmla="*/ 534095 h 1287130"/>
              <a:gd name="connsiteX10" fmla="*/ 89961 w 1984953"/>
              <a:gd name="connsiteY10" fmla="*/ 587883 h 1287130"/>
              <a:gd name="connsiteX11" fmla="*/ 107891 w 1984953"/>
              <a:gd name="connsiteY11" fmla="*/ 641672 h 1287130"/>
              <a:gd name="connsiteX12" fmla="*/ 143750 w 1984953"/>
              <a:gd name="connsiteY12" fmla="*/ 695460 h 1287130"/>
              <a:gd name="connsiteX13" fmla="*/ 179608 w 1984953"/>
              <a:gd name="connsiteY13" fmla="*/ 749248 h 1287130"/>
              <a:gd name="connsiteX14" fmla="*/ 197538 w 1984953"/>
              <a:gd name="connsiteY14" fmla="*/ 767178 h 1287130"/>
              <a:gd name="connsiteX15" fmla="*/ 215467 w 1984953"/>
              <a:gd name="connsiteY15" fmla="*/ 794072 h 1287130"/>
              <a:gd name="connsiteX16" fmla="*/ 287185 w 1984953"/>
              <a:gd name="connsiteY16" fmla="*/ 865789 h 1287130"/>
              <a:gd name="connsiteX17" fmla="*/ 323044 w 1984953"/>
              <a:gd name="connsiteY17" fmla="*/ 901648 h 1287130"/>
              <a:gd name="connsiteX18" fmla="*/ 340973 w 1984953"/>
              <a:gd name="connsiteY18" fmla="*/ 919578 h 1287130"/>
              <a:gd name="connsiteX19" fmla="*/ 367867 w 1984953"/>
              <a:gd name="connsiteY19" fmla="*/ 937507 h 1287130"/>
              <a:gd name="connsiteX20" fmla="*/ 385797 w 1984953"/>
              <a:gd name="connsiteY20" fmla="*/ 964401 h 1287130"/>
              <a:gd name="connsiteX21" fmla="*/ 430620 w 1984953"/>
              <a:gd name="connsiteY21" fmla="*/ 1000260 h 1287130"/>
              <a:gd name="connsiteX22" fmla="*/ 466479 w 1984953"/>
              <a:gd name="connsiteY22" fmla="*/ 1054048 h 1287130"/>
              <a:gd name="connsiteX23" fmla="*/ 520267 w 1984953"/>
              <a:gd name="connsiteY23" fmla="*/ 1089907 h 1287130"/>
              <a:gd name="connsiteX24" fmla="*/ 538197 w 1984953"/>
              <a:gd name="connsiteY24" fmla="*/ 1107836 h 1287130"/>
              <a:gd name="connsiteX25" fmla="*/ 565091 w 1984953"/>
              <a:gd name="connsiteY25" fmla="*/ 1116801 h 1287130"/>
              <a:gd name="connsiteX26" fmla="*/ 600950 w 1984953"/>
              <a:gd name="connsiteY26" fmla="*/ 1134730 h 1287130"/>
              <a:gd name="connsiteX27" fmla="*/ 654738 w 1984953"/>
              <a:gd name="connsiteY27" fmla="*/ 1152660 h 1287130"/>
              <a:gd name="connsiteX28" fmla="*/ 708526 w 1984953"/>
              <a:gd name="connsiteY28" fmla="*/ 1188519 h 1287130"/>
              <a:gd name="connsiteX29" fmla="*/ 744385 w 1984953"/>
              <a:gd name="connsiteY29" fmla="*/ 1206448 h 1287130"/>
              <a:gd name="connsiteX30" fmla="*/ 798173 w 1984953"/>
              <a:gd name="connsiteY30" fmla="*/ 1242307 h 1287130"/>
              <a:gd name="connsiteX31" fmla="*/ 825067 w 1984953"/>
              <a:gd name="connsiteY31" fmla="*/ 1260236 h 1287130"/>
              <a:gd name="connsiteX32" fmla="*/ 851961 w 1984953"/>
              <a:gd name="connsiteY32" fmla="*/ 1278166 h 1287130"/>
              <a:gd name="connsiteX33" fmla="*/ 878855 w 1984953"/>
              <a:gd name="connsiteY33" fmla="*/ 1287130 h 1287130"/>
              <a:gd name="connsiteX34" fmla="*/ 986432 w 1984953"/>
              <a:gd name="connsiteY34" fmla="*/ 1278166 h 1287130"/>
              <a:gd name="connsiteX35" fmla="*/ 1013326 w 1984953"/>
              <a:gd name="connsiteY35" fmla="*/ 1260236 h 1287130"/>
              <a:gd name="connsiteX36" fmla="*/ 1067114 w 1984953"/>
              <a:gd name="connsiteY36" fmla="*/ 1242307 h 1287130"/>
              <a:gd name="connsiteX37" fmla="*/ 1094008 w 1984953"/>
              <a:gd name="connsiteY37" fmla="*/ 1224378 h 1287130"/>
              <a:gd name="connsiteX38" fmla="*/ 1111938 w 1984953"/>
              <a:gd name="connsiteY38" fmla="*/ 1206448 h 1287130"/>
              <a:gd name="connsiteX39" fmla="*/ 1138832 w 1984953"/>
              <a:gd name="connsiteY39" fmla="*/ 1197483 h 1287130"/>
              <a:gd name="connsiteX40" fmla="*/ 1201585 w 1984953"/>
              <a:gd name="connsiteY40" fmla="*/ 1152660 h 1287130"/>
              <a:gd name="connsiteX41" fmla="*/ 1246408 w 1984953"/>
              <a:gd name="connsiteY41" fmla="*/ 1116801 h 1287130"/>
              <a:gd name="connsiteX42" fmla="*/ 1300197 w 1984953"/>
              <a:gd name="connsiteY42" fmla="*/ 1098872 h 1287130"/>
              <a:gd name="connsiteX43" fmla="*/ 1353985 w 1984953"/>
              <a:gd name="connsiteY43" fmla="*/ 1080942 h 1287130"/>
              <a:gd name="connsiteX44" fmla="*/ 1380879 w 1984953"/>
              <a:gd name="connsiteY44" fmla="*/ 1071978 h 1287130"/>
              <a:gd name="connsiteX45" fmla="*/ 1416738 w 1984953"/>
              <a:gd name="connsiteY45" fmla="*/ 1063013 h 1287130"/>
              <a:gd name="connsiteX46" fmla="*/ 1488455 w 1984953"/>
              <a:gd name="connsiteY46" fmla="*/ 1036119 h 1287130"/>
              <a:gd name="connsiteX47" fmla="*/ 1569138 w 1984953"/>
              <a:gd name="connsiteY47" fmla="*/ 982330 h 1287130"/>
              <a:gd name="connsiteX48" fmla="*/ 1596032 w 1984953"/>
              <a:gd name="connsiteY48" fmla="*/ 964401 h 1287130"/>
              <a:gd name="connsiteX49" fmla="*/ 1622926 w 1984953"/>
              <a:gd name="connsiteY49" fmla="*/ 937507 h 1287130"/>
              <a:gd name="connsiteX50" fmla="*/ 1676714 w 1984953"/>
              <a:gd name="connsiteY50" fmla="*/ 901648 h 1287130"/>
              <a:gd name="connsiteX51" fmla="*/ 1712573 w 1984953"/>
              <a:gd name="connsiteY51" fmla="*/ 847860 h 1287130"/>
              <a:gd name="connsiteX52" fmla="*/ 1730502 w 1984953"/>
              <a:gd name="connsiteY52" fmla="*/ 829930 h 1287130"/>
              <a:gd name="connsiteX53" fmla="*/ 1766361 w 1984953"/>
              <a:gd name="connsiteY53" fmla="*/ 776142 h 1287130"/>
              <a:gd name="connsiteX54" fmla="*/ 1784291 w 1984953"/>
              <a:gd name="connsiteY54" fmla="*/ 758213 h 1287130"/>
              <a:gd name="connsiteX55" fmla="*/ 1820150 w 1984953"/>
              <a:gd name="connsiteY55" fmla="*/ 704425 h 1287130"/>
              <a:gd name="connsiteX56" fmla="*/ 1864973 w 1984953"/>
              <a:gd name="connsiteY56" fmla="*/ 695460 h 1287130"/>
              <a:gd name="connsiteX57" fmla="*/ 1918761 w 1984953"/>
              <a:gd name="connsiteY57" fmla="*/ 650636 h 1287130"/>
              <a:gd name="connsiteX58" fmla="*/ 1984953 w 1984953"/>
              <a:gd name="connsiteY58" fmla="*/ 561492 h 1287130"/>
              <a:gd name="connsiteX59" fmla="*/ 1968838 w 1984953"/>
              <a:gd name="connsiteY59" fmla="*/ 505001 h 1287130"/>
              <a:gd name="connsiteX60" fmla="*/ 1938396 w 1984953"/>
              <a:gd name="connsiteY60" fmla="*/ 475905 h 1287130"/>
              <a:gd name="connsiteX61" fmla="*/ 1891758 w 1984953"/>
              <a:gd name="connsiteY61" fmla="*/ 437846 h 1287130"/>
              <a:gd name="connsiteX62" fmla="*/ 1855844 w 1984953"/>
              <a:gd name="connsiteY62" fmla="*/ 407571 h 1287130"/>
              <a:gd name="connsiteX63" fmla="*/ 1837887 w 1984953"/>
              <a:gd name="connsiteY63" fmla="*/ 397085 h 1287130"/>
              <a:gd name="connsiteX64" fmla="*/ 1785888 w 1984953"/>
              <a:gd name="connsiteY64" fmla="*/ 369851 h 1287130"/>
              <a:gd name="connsiteX65" fmla="*/ 1739275 w 1984953"/>
              <a:gd name="connsiteY65" fmla="*/ 333652 h 1287130"/>
              <a:gd name="connsiteX66" fmla="*/ 1696185 w 1984953"/>
              <a:gd name="connsiteY66" fmla="*/ 299995 h 1287130"/>
              <a:gd name="connsiteX67" fmla="*/ 1663929 w 1984953"/>
              <a:gd name="connsiteY67" fmla="*/ 280205 h 1287130"/>
              <a:gd name="connsiteX68" fmla="*/ 1611983 w 1984953"/>
              <a:gd name="connsiteY68" fmla="*/ 237241 h 1287130"/>
              <a:gd name="connsiteX69" fmla="*/ 1581513 w 1984953"/>
              <a:gd name="connsiteY69" fmla="*/ 210008 h 1287130"/>
              <a:gd name="connsiteX70" fmla="*/ 1515213 w 1984953"/>
              <a:gd name="connsiteY70" fmla="*/ 171106 h 1287130"/>
              <a:gd name="connsiteX71" fmla="*/ 1456145 w 1984953"/>
              <a:gd name="connsiteY71" fmla="*/ 136769 h 1287130"/>
              <a:gd name="connsiteX72" fmla="*/ 1418526 w 1984953"/>
              <a:gd name="connsiteY72" fmla="*/ 127804 h 1287130"/>
              <a:gd name="connsiteX73" fmla="*/ 1375489 w 1984953"/>
              <a:gd name="connsiteY73" fmla="*/ 102772 h 1287130"/>
              <a:gd name="connsiteX74" fmla="*/ 1337870 w 1984953"/>
              <a:gd name="connsiteY74" fmla="*/ 96006 h 1287130"/>
              <a:gd name="connsiteX75" fmla="*/ 1262523 w 1984953"/>
              <a:gd name="connsiteY75" fmla="*/ 65391 h 1287130"/>
              <a:gd name="connsiteX76" fmla="*/ 1228479 w 1984953"/>
              <a:gd name="connsiteY76" fmla="*/ 56426 h 1287130"/>
              <a:gd name="connsiteX77" fmla="*/ 1201585 w 1984953"/>
              <a:gd name="connsiteY77" fmla="*/ 58966 h 1287130"/>
              <a:gd name="connsiteX78" fmla="*/ 1147797 w 1984953"/>
              <a:gd name="connsiteY78" fmla="*/ 50001 h 1287130"/>
              <a:gd name="connsiteX79" fmla="*/ 1040220 w 1984953"/>
              <a:gd name="connsiteY79" fmla="*/ 32072 h 1287130"/>
              <a:gd name="connsiteX80" fmla="*/ 896338 w 1984953"/>
              <a:gd name="connsiteY80" fmla="*/ 6825 h 1287130"/>
              <a:gd name="connsiteX81" fmla="*/ 780244 w 1984953"/>
              <a:gd name="connsiteY81" fmla="*/ 5178 h 1287130"/>
              <a:gd name="connsiteX82" fmla="*/ 547161 w 1984953"/>
              <a:gd name="connsiteY82" fmla="*/ 14142 h 1287130"/>
              <a:gd name="connsiteX83" fmla="*/ 428805 w 1984953"/>
              <a:gd name="connsiteY83" fmla="*/ 59984 h 1287130"/>
              <a:gd name="connsiteX84" fmla="*/ 385742 w 1984953"/>
              <a:gd name="connsiteY84" fmla="*/ 91279 h 1287130"/>
              <a:gd name="connsiteX85" fmla="*/ 348096 w 1984953"/>
              <a:gd name="connsiteY85" fmla="*/ 105827 h 1287130"/>
              <a:gd name="connsiteX86" fmla="*/ 288863 w 1984953"/>
              <a:gd name="connsiteY86" fmla="*/ 137123 h 1287130"/>
              <a:gd name="connsiteX87" fmla="*/ 254655 w 1984953"/>
              <a:gd name="connsiteY87" fmla="*/ 164017 h 1287130"/>
              <a:gd name="connsiteX88" fmla="*/ 206311 w 1984953"/>
              <a:gd name="connsiteY88" fmla="*/ 189727 h 1287130"/>
              <a:gd name="connsiteX89" fmla="*/ 165117 w 1984953"/>
              <a:gd name="connsiteY89" fmla="*/ 232188 h 1287130"/>
              <a:gd name="connsiteX90" fmla="*/ 171752 w 1984953"/>
              <a:gd name="connsiteY90" fmla="*/ 278523 h 1287130"/>
              <a:gd name="connsiteX91" fmla="*/ 144497 w 1984953"/>
              <a:gd name="connsiteY91" fmla="*/ 313439 h 1287130"/>
              <a:gd name="connsiteX0" fmla="*/ 117289 w 1957745"/>
              <a:gd name="connsiteY0" fmla="*/ 313439 h 1287130"/>
              <a:gd name="connsiteX1" fmla="*/ 116828 w 1957745"/>
              <a:gd name="connsiteY1" fmla="*/ 340672 h 1287130"/>
              <a:gd name="connsiteX2" fmla="*/ 96181 w 1957745"/>
              <a:gd name="connsiteY2" fmla="*/ 368011 h 1287130"/>
              <a:gd name="connsiteX3" fmla="*/ 106190 w 1957745"/>
              <a:gd name="connsiteY3" fmla="*/ 399958 h 1287130"/>
              <a:gd name="connsiteX4" fmla="*/ 103863 w 1957745"/>
              <a:gd name="connsiteY4" fmla="*/ 424815 h 1287130"/>
              <a:gd name="connsiteX5" fmla="*/ 0 w 1957745"/>
              <a:gd name="connsiteY5" fmla="*/ 390660 h 1287130"/>
              <a:gd name="connsiteX6" fmla="*/ 17930 w 1957745"/>
              <a:gd name="connsiteY6" fmla="*/ 444448 h 1287130"/>
              <a:gd name="connsiteX7" fmla="*/ 26894 w 1957745"/>
              <a:gd name="connsiteY7" fmla="*/ 471342 h 1287130"/>
              <a:gd name="connsiteX8" fmla="*/ 35859 w 1957745"/>
              <a:gd name="connsiteY8" fmla="*/ 498236 h 1287130"/>
              <a:gd name="connsiteX9" fmla="*/ 44824 w 1957745"/>
              <a:gd name="connsiteY9" fmla="*/ 534095 h 1287130"/>
              <a:gd name="connsiteX10" fmla="*/ 62753 w 1957745"/>
              <a:gd name="connsiteY10" fmla="*/ 587883 h 1287130"/>
              <a:gd name="connsiteX11" fmla="*/ 80683 w 1957745"/>
              <a:gd name="connsiteY11" fmla="*/ 641672 h 1287130"/>
              <a:gd name="connsiteX12" fmla="*/ 116542 w 1957745"/>
              <a:gd name="connsiteY12" fmla="*/ 695460 h 1287130"/>
              <a:gd name="connsiteX13" fmla="*/ 152400 w 1957745"/>
              <a:gd name="connsiteY13" fmla="*/ 749248 h 1287130"/>
              <a:gd name="connsiteX14" fmla="*/ 170330 w 1957745"/>
              <a:gd name="connsiteY14" fmla="*/ 767178 h 1287130"/>
              <a:gd name="connsiteX15" fmla="*/ 188259 w 1957745"/>
              <a:gd name="connsiteY15" fmla="*/ 794072 h 1287130"/>
              <a:gd name="connsiteX16" fmla="*/ 259977 w 1957745"/>
              <a:gd name="connsiteY16" fmla="*/ 865789 h 1287130"/>
              <a:gd name="connsiteX17" fmla="*/ 295836 w 1957745"/>
              <a:gd name="connsiteY17" fmla="*/ 901648 h 1287130"/>
              <a:gd name="connsiteX18" fmla="*/ 313765 w 1957745"/>
              <a:gd name="connsiteY18" fmla="*/ 919578 h 1287130"/>
              <a:gd name="connsiteX19" fmla="*/ 340659 w 1957745"/>
              <a:gd name="connsiteY19" fmla="*/ 937507 h 1287130"/>
              <a:gd name="connsiteX20" fmla="*/ 358589 w 1957745"/>
              <a:gd name="connsiteY20" fmla="*/ 964401 h 1287130"/>
              <a:gd name="connsiteX21" fmla="*/ 403412 w 1957745"/>
              <a:gd name="connsiteY21" fmla="*/ 1000260 h 1287130"/>
              <a:gd name="connsiteX22" fmla="*/ 439271 w 1957745"/>
              <a:gd name="connsiteY22" fmla="*/ 1054048 h 1287130"/>
              <a:gd name="connsiteX23" fmla="*/ 493059 w 1957745"/>
              <a:gd name="connsiteY23" fmla="*/ 1089907 h 1287130"/>
              <a:gd name="connsiteX24" fmla="*/ 510989 w 1957745"/>
              <a:gd name="connsiteY24" fmla="*/ 1107836 h 1287130"/>
              <a:gd name="connsiteX25" fmla="*/ 537883 w 1957745"/>
              <a:gd name="connsiteY25" fmla="*/ 1116801 h 1287130"/>
              <a:gd name="connsiteX26" fmla="*/ 573742 w 1957745"/>
              <a:gd name="connsiteY26" fmla="*/ 1134730 h 1287130"/>
              <a:gd name="connsiteX27" fmla="*/ 627530 w 1957745"/>
              <a:gd name="connsiteY27" fmla="*/ 1152660 h 1287130"/>
              <a:gd name="connsiteX28" fmla="*/ 681318 w 1957745"/>
              <a:gd name="connsiteY28" fmla="*/ 1188519 h 1287130"/>
              <a:gd name="connsiteX29" fmla="*/ 717177 w 1957745"/>
              <a:gd name="connsiteY29" fmla="*/ 1206448 h 1287130"/>
              <a:gd name="connsiteX30" fmla="*/ 770965 w 1957745"/>
              <a:gd name="connsiteY30" fmla="*/ 1242307 h 1287130"/>
              <a:gd name="connsiteX31" fmla="*/ 797859 w 1957745"/>
              <a:gd name="connsiteY31" fmla="*/ 1260236 h 1287130"/>
              <a:gd name="connsiteX32" fmla="*/ 824753 w 1957745"/>
              <a:gd name="connsiteY32" fmla="*/ 1278166 h 1287130"/>
              <a:gd name="connsiteX33" fmla="*/ 851647 w 1957745"/>
              <a:gd name="connsiteY33" fmla="*/ 1287130 h 1287130"/>
              <a:gd name="connsiteX34" fmla="*/ 959224 w 1957745"/>
              <a:gd name="connsiteY34" fmla="*/ 1278166 h 1287130"/>
              <a:gd name="connsiteX35" fmla="*/ 986118 w 1957745"/>
              <a:gd name="connsiteY35" fmla="*/ 1260236 h 1287130"/>
              <a:gd name="connsiteX36" fmla="*/ 1039906 w 1957745"/>
              <a:gd name="connsiteY36" fmla="*/ 1242307 h 1287130"/>
              <a:gd name="connsiteX37" fmla="*/ 1066800 w 1957745"/>
              <a:gd name="connsiteY37" fmla="*/ 1224378 h 1287130"/>
              <a:gd name="connsiteX38" fmla="*/ 1084730 w 1957745"/>
              <a:gd name="connsiteY38" fmla="*/ 1206448 h 1287130"/>
              <a:gd name="connsiteX39" fmla="*/ 1111624 w 1957745"/>
              <a:gd name="connsiteY39" fmla="*/ 1197483 h 1287130"/>
              <a:gd name="connsiteX40" fmla="*/ 1174377 w 1957745"/>
              <a:gd name="connsiteY40" fmla="*/ 1152660 h 1287130"/>
              <a:gd name="connsiteX41" fmla="*/ 1219200 w 1957745"/>
              <a:gd name="connsiteY41" fmla="*/ 1116801 h 1287130"/>
              <a:gd name="connsiteX42" fmla="*/ 1272989 w 1957745"/>
              <a:gd name="connsiteY42" fmla="*/ 1098872 h 1287130"/>
              <a:gd name="connsiteX43" fmla="*/ 1326777 w 1957745"/>
              <a:gd name="connsiteY43" fmla="*/ 1080942 h 1287130"/>
              <a:gd name="connsiteX44" fmla="*/ 1353671 w 1957745"/>
              <a:gd name="connsiteY44" fmla="*/ 1071978 h 1287130"/>
              <a:gd name="connsiteX45" fmla="*/ 1389530 w 1957745"/>
              <a:gd name="connsiteY45" fmla="*/ 1063013 h 1287130"/>
              <a:gd name="connsiteX46" fmla="*/ 1461247 w 1957745"/>
              <a:gd name="connsiteY46" fmla="*/ 1036119 h 1287130"/>
              <a:gd name="connsiteX47" fmla="*/ 1541930 w 1957745"/>
              <a:gd name="connsiteY47" fmla="*/ 982330 h 1287130"/>
              <a:gd name="connsiteX48" fmla="*/ 1568824 w 1957745"/>
              <a:gd name="connsiteY48" fmla="*/ 964401 h 1287130"/>
              <a:gd name="connsiteX49" fmla="*/ 1595718 w 1957745"/>
              <a:gd name="connsiteY49" fmla="*/ 937507 h 1287130"/>
              <a:gd name="connsiteX50" fmla="*/ 1649506 w 1957745"/>
              <a:gd name="connsiteY50" fmla="*/ 901648 h 1287130"/>
              <a:gd name="connsiteX51" fmla="*/ 1685365 w 1957745"/>
              <a:gd name="connsiteY51" fmla="*/ 847860 h 1287130"/>
              <a:gd name="connsiteX52" fmla="*/ 1703294 w 1957745"/>
              <a:gd name="connsiteY52" fmla="*/ 829930 h 1287130"/>
              <a:gd name="connsiteX53" fmla="*/ 1739153 w 1957745"/>
              <a:gd name="connsiteY53" fmla="*/ 776142 h 1287130"/>
              <a:gd name="connsiteX54" fmla="*/ 1757083 w 1957745"/>
              <a:gd name="connsiteY54" fmla="*/ 758213 h 1287130"/>
              <a:gd name="connsiteX55" fmla="*/ 1792942 w 1957745"/>
              <a:gd name="connsiteY55" fmla="*/ 704425 h 1287130"/>
              <a:gd name="connsiteX56" fmla="*/ 1837765 w 1957745"/>
              <a:gd name="connsiteY56" fmla="*/ 695460 h 1287130"/>
              <a:gd name="connsiteX57" fmla="*/ 1891553 w 1957745"/>
              <a:gd name="connsiteY57" fmla="*/ 650636 h 1287130"/>
              <a:gd name="connsiteX58" fmla="*/ 1957745 w 1957745"/>
              <a:gd name="connsiteY58" fmla="*/ 561492 h 1287130"/>
              <a:gd name="connsiteX59" fmla="*/ 1941630 w 1957745"/>
              <a:gd name="connsiteY59" fmla="*/ 505001 h 1287130"/>
              <a:gd name="connsiteX60" fmla="*/ 1911188 w 1957745"/>
              <a:gd name="connsiteY60" fmla="*/ 475905 h 1287130"/>
              <a:gd name="connsiteX61" fmla="*/ 1864550 w 1957745"/>
              <a:gd name="connsiteY61" fmla="*/ 437846 h 1287130"/>
              <a:gd name="connsiteX62" fmla="*/ 1828636 w 1957745"/>
              <a:gd name="connsiteY62" fmla="*/ 407571 h 1287130"/>
              <a:gd name="connsiteX63" fmla="*/ 1810679 w 1957745"/>
              <a:gd name="connsiteY63" fmla="*/ 397085 h 1287130"/>
              <a:gd name="connsiteX64" fmla="*/ 1758680 w 1957745"/>
              <a:gd name="connsiteY64" fmla="*/ 369851 h 1287130"/>
              <a:gd name="connsiteX65" fmla="*/ 1712067 w 1957745"/>
              <a:gd name="connsiteY65" fmla="*/ 333652 h 1287130"/>
              <a:gd name="connsiteX66" fmla="*/ 1668977 w 1957745"/>
              <a:gd name="connsiteY66" fmla="*/ 299995 h 1287130"/>
              <a:gd name="connsiteX67" fmla="*/ 1636721 w 1957745"/>
              <a:gd name="connsiteY67" fmla="*/ 280205 h 1287130"/>
              <a:gd name="connsiteX68" fmla="*/ 1584775 w 1957745"/>
              <a:gd name="connsiteY68" fmla="*/ 237241 h 1287130"/>
              <a:gd name="connsiteX69" fmla="*/ 1554305 w 1957745"/>
              <a:gd name="connsiteY69" fmla="*/ 210008 h 1287130"/>
              <a:gd name="connsiteX70" fmla="*/ 1488005 w 1957745"/>
              <a:gd name="connsiteY70" fmla="*/ 171106 h 1287130"/>
              <a:gd name="connsiteX71" fmla="*/ 1428937 w 1957745"/>
              <a:gd name="connsiteY71" fmla="*/ 136769 h 1287130"/>
              <a:gd name="connsiteX72" fmla="*/ 1391318 w 1957745"/>
              <a:gd name="connsiteY72" fmla="*/ 127804 h 1287130"/>
              <a:gd name="connsiteX73" fmla="*/ 1348281 w 1957745"/>
              <a:gd name="connsiteY73" fmla="*/ 102772 h 1287130"/>
              <a:gd name="connsiteX74" fmla="*/ 1310662 w 1957745"/>
              <a:gd name="connsiteY74" fmla="*/ 96006 h 1287130"/>
              <a:gd name="connsiteX75" fmla="*/ 1235315 w 1957745"/>
              <a:gd name="connsiteY75" fmla="*/ 65391 h 1287130"/>
              <a:gd name="connsiteX76" fmla="*/ 1201271 w 1957745"/>
              <a:gd name="connsiteY76" fmla="*/ 56426 h 1287130"/>
              <a:gd name="connsiteX77" fmla="*/ 1174377 w 1957745"/>
              <a:gd name="connsiteY77" fmla="*/ 58966 h 1287130"/>
              <a:gd name="connsiteX78" fmla="*/ 1120589 w 1957745"/>
              <a:gd name="connsiteY78" fmla="*/ 50001 h 1287130"/>
              <a:gd name="connsiteX79" fmla="*/ 1013012 w 1957745"/>
              <a:gd name="connsiteY79" fmla="*/ 32072 h 1287130"/>
              <a:gd name="connsiteX80" fmla="*/ 869130 w 1957745"/>
              <a:gd name="connsiteY80" fmla="*/ 6825 h 1287130"/>
              <a:gd name="connsiteX81" fmla="*/ 753036 w 1957745"/>
              <a:gd name="connsiteY81" fmla="*/ 5178 h 1287130"/>
              <a:gd name="connsiteX82" fmla="*/ 519953 w 1957745"/>
              <a:gd name="connsiteY82" fmla="*/ 14142 h 1287130"/>
              <a:gd name="connsiteX83" fmla="*/ 401597 w 1957745"/>
              <a:gd name="connsiteY83" fmla="*/ 59984 h 1287130"/>
              <a:gd name="connsiteX84" fmla="*/ 358534 w 1957745"/>
              <a:gd name="connsiteY84" fmla="*/ 91279 h 1287130"/>
              <a:gd name="connsiteX85" fmla="*/ 320888 w 1957745"/>
              <a:gd name="connsiteY85" fmla="*/ 105827 h 1287130"/>
              <a:gd name="connsiteX86" fmla="*/ 261655 w 1957745"/>
              <a:gd name="connsiteY86" fmla="*/ 137123 h 1287130"/>
              <a:gd name="connsiteX87" fmla="*/ 227447 w 1957745"/>
              <a:gd name="connsiteY87" fmla="*/ 164017 h 1287130"/>
              <a:gd name="connsiteX88" fmla="*/ 179103 w 1957745"/>
              <a:gd name="connsiteY88" fmla="*/ 189727 h 1287130"/>
              <a:gd name="connsiteX89" fmla="*/ 137909 w 1957745"/>
              <a:gd name="connsiteY89" fmla="*/ 232188 h 1287130"/>
              <a:gd name="connsiteX90" fmla="*/ 144544 w 1957745"/>
              <a:gd name="connsiteY90" fmla="*/ 278523 h 1287130"/>
              <a:gd name="connsiteX91" fmla="*/ 117289 w 1957745"/>
              <a:gd name="connsiteY91" fmla="*/ 313439 h 1287130"/>
              <a:gd name="connsiteX0" fmla="*/ 105335 w 1945791"/>
              <a:gd name="connsiteY0" fmla="*/ 313439 h 1287130"/>
              <a:gd name="connsiteX1" fmla="*/ 104874 w 1945791"/>
              <a:gd name="connsiteY1" fmla="*/ 340672 h 1287130"/>
              <a:gd name="connsiteX2" fmla="*/ 84227 w 1945791"/>
              <a:gd name="connsiteY2" fmla="*/ 368011 h 1287130"/>
              <a:gd name="connsiteX3" fmla="*/ 94236 w 1945791"/>
              <a:gd name="connsiteY3" fmla="*/ 399958 h 1287130"/>
              <a:gd name="connsiteX4" fmla="*/ 91909 w 1945791"/>
              <a:gd name="connsiteY4" fmla="*/ 424815 h 1287130"/>
              <a:gd name="connsiteX5" fmla="*/ 74398 w 1945791"/>
              <a:gd name="connsiteY5" fmla="*/ 446185 h 1287130"/>
              <a:gd name="connsiteX6" fmla="*/ 5976 w 1945791"/>
              <a:gd name="connsiteY6" fmla="*/ 444448 h 1287130"/>
              <a:gd name="connsiteX7" fmla="*/ 14940 w 1945791"/>
              <a:gd name="connsiteY7" fmla="*/ 471342 h 1287130"/>
              <a:gd name="connsiteX8" fmla="*/ 23905 w 1945791"/>
              <a:gd name="connsiteY8" fmla="*/ 498236 h 1287130"/>
              <a:gd name="connsiteX9" fmla="*/ 32870 w 1945791"/>
              <a:gd name="connsiteY9" fmla="*/ 534095 h 1287130"/>
              <a:gd name="connsiteX10" fmla="*/ 50799 w 1945791"/>
              <a:gd name="connsiteY10" fmla="*/ 587883 h 1287130"/>
              <a:gd name="connsiteX11" fmla="*/ 68729 w 1945791"/>
              <a:gd name="connsiteY11" fmla="*/ 641672 h 1287130"/>
              <a:gd name="connsiteX12" fmla="*/ 104588 w 1945791"/>
              <a:gd name="connsiteY12" fmla="*/ 695460 h 1287130"/>
              <a:gd name="connsiteX13" fmla="*/ 140446 w 1945791"/>
              <a:gd name="connsiteY13" fmla="*/ 749248 h 1287130"/>
              <a:gd name="connsiteX14" fmla="*/ 158376 w 1945791"/>
              <a:gd name="connsiteY14" fmla="*/ 767178 h 1287130"/>
              <a:gd name="connsiteX15" fmla="*/ 176305 w 1945791"/>
              <a:gd name="connsiteY15" fmla="*/ 794072 h 1287130"/>
              <a:gd name="connsiteX16" fmla="*/ 248023 w 1945791"/>
              <a:gd name="connsiteY16" fmla="*/ 865789 h 1287130"/>
              <a:gd name="connsiteX17" fmla="*/ 283882 w 1945791"/>
              <a:gd name="connsiteY17" fmla="*/ 901648 h 1287130"/>
              <a:gd name="connsiteX18" fmla="*/ 301811 w 1945791"/>
              <a:gd name="connsiteY18" fmla="*/ 919578 h 1287130"/>
              <a:gd name="connsiteX19" fmla="*/ 328705 w 1945791"/>
              <a:gd name="connsiteY19" fmla="*/ 937507 h 1287130"/>
              <a:gd name="connsiteX20" fmla="*/ 346635 w 1945791"/>
              <a:gd name="connsiteY20" fmla="*/ 964401 h 1287130"/>
              <a:gd name="connsiteX21" fmla="*/ 391458 w 1945791"/>
              <a:gd name="connsiteY21" fmla="*/ 1000260 h 1287130"/>
              <a:gd name="connsiteX22" fmla="*/ 427317 w 1945791"/>
              <a:gd name="connsiteY22" fmla="*/ 1054048 h 1287130"/>
              <a:gd name="connsiteX23" fmla="*/ 481105 w 1945791"/>
              <a:gd name="connsiteY23" fmla="*/ 1089907 h 1287130"/>
              <a:gd name="connsiteX24" fmla="*/ 499035 w 1945791"/>
              <a:gd name="connsiteY24" fmla="*/ 1107836 h 1287130"/>
              <a:gd name="connsiteX25" fmla="*/ 525929 w 1945791"/>
              <a:gd name="connsiteY25" fmla="*/ 1116801 h 1287130"/>
              <a:gd name="connsiteX26" fmla="*/ 561788 w 1945791"/>
              <a:gd name="connsiteY26" fmla="*/ 1134730 h 1287130"/>
              <a:gd name="connsiteX27" fmla="*/ 615576 w 1945791"/>
              <a:gd name="connsiteY27" fmla="*/ 1152660 h 1287130"/>
              <a:gd name="connsiteX28" fmla="*/ 669364 w 1945791"/>
              <a:gd name="connsiteY28" fmla="*/ 1188519 h 1287130"/>
              <a:gd name="connsiteX29" fmla="*/ 705223 w 1945791"/>
              <a:gd name="connsiteY29" fmla="*/ 1206448 h 1287130"/>
              <a:gd name="connsiteX30" fmla="*/ 759011 w 1945791"/>
              <a:gd name="connsiteY30" fmla="*/ 1242307 h 1287130"/>
              <a:gd name="connsiteX31" fmla="*/ 785905 w 1945791"/>
              <a:gd name="connsiteY31" fmla="*/ 1260236 h 1287130"/>
              <a:gd name="connsiteX32" fmla="*/ 812799 w 1945791"/>
              <a:gd name="connsiteY32" fmla="*/ 1278166 h 1287130"/>
              <a:gd name="connsiteX33" fmla="*/ 839693 w 1945791"/>
              <a:gd name="connsiteY33" fmla="*/ 1287130 h 1287130"/>
              <a:gd name="connsiteX34" fmla="*/ 947270 w 1945791"/>
              <a:gd name="connsiteY34" fmla="*/ 1278166 h 1287130"/>
              <a:gd name="connsiteX35" fmla="*/ 974164 w 1945791"/>
              <a:gd name="connsiteY35" fmla="*/ 1260236 h 1287130"/>
              <a:gd name="connsiteX36" fmla="*/ 1027952 w 1945791"/>
              <a:gd name="connsiteY36" fmla="*/ 1242307 h 1287130"/>
              <a:gd name="connsiteX37" fmla="*/ 1054846 w 1945791"/>
              <a:gd name="connsiteY37" fmla="*/ 1224378 h 1287130"/>
              <a:gd name="connsiteX38" fmla="*/ 1072776 w 1945791"/>
              <a:gd name="connsiteY38" fmla="*/ 1206448 h 1287130"/>
              <a:gd name="connsiteX39" fmla="*/ 1099670 w 1945791"/>
              <a:gd name="connsiteY39" fmla="*/ 1197483 h 1287130"/>
              <a:gd name="connsiteX40" fmla="*/ 1162423 w 1945791"/>
              <a:gd name="connsiteY40" fmla="*/ 1152660 h 1287130"/>
              <a:gd name="connsiteX41" fmla="*/ 1207246 w 1945791"/>
              <a:gd name="connsiteY41" fmla="*/ 1116801 h 1287130"/>
              <a:gd name="connsiteX42" fmla="*/ 1261035 w 1945791"/>
              <a:gd name="connsiteY42" fmla="*/ 1098872 h 1287130"/>
              <a:gd name="connsiteX43" fmla="*/ 1314823 w 1945791"/>
              <a:gd name="connsiteY43" fmla="*/ 1080942 h 1287130"/>
              <a:gd name="connsiteX44" fmla="*/ 1341717 w 1945791"/>
              <a:gd name="connsiteY44" fmla="*/ 1071978 h 1287130"/>
              <a:gd name="connsiteX45" fmla="*/ 1377576 w 1945791"/>
              <a:gd name="connsiteY45" fmla="*/ 1063013 h 1287130"/>
              <a:gd name="connsiteX46" fmla="*/ 1449293 w 1945791"/>
              <a:gd name="connsiteY46" fmla="*/ 1036119 h 1287130"/>
              <a:gd name="connsiteX47" fmla="*/ 1529976 w 1945791"/>
              <a:gd name="connsiteY47" fmla="*/ 982330 h 1287130"/>
              <a:gd name="connsiteX48" fmla="*/ 1556870 w 1945791"/>
              <a:gd name="connsiteY48" fmla="*/ 964401 h 1287130"/>
              <a:gd name="connsiteX49" fmla="*/ 1583764 w 1945791"/>
              <a:gd name="connsiteY49" fmla="*/ 937507 h 1287130"/>
              <a:gd name="connsiteX50" fmla="*/ 1637552 w 1945791"/>
              <a:gd name="connsiteY50" fmla="*/ 901648 h 1287130"/>
              <a:gd name="connsiteX51" fmla="*/ 1673411 w 1945791"/>
              <a:gd name="connsiteY51" fmla="*/ 847860 h 1287130"/>
              <a:gd name="connsiteX52" fmla="*/ 1691340 w 1945791"/>
              <a:gd name="connsiteY52" fmla="*/ 829930 h 1287130"/>
              <a:gd name="connsiteX53" fmla="*/ 1727199 w 1945791"/>
              <a:gd name="connsiteY53" fmla="*/ 776142 h 1287130"/>
              <a:gd name="connsiteX54" fmla="*/ 1745129 w 1945791"/>
              <a:gd name="connsiteY54" fmla="*/ 758213 h 1287130"/>
              <a:gd name="connsiteX55" fmla="*/ 1780988 w 1945791"/>
              <a:gd name="connsiteY55" fmla="*/ 704425 h 1287130"/>
              <a:gd name="connsiteX56" fmla="*/ 1825811 w 1945791"/>
              <a:gd name="connsiteY56" fmla="*/ 695460 h 1287130"/>
              <a:gd name="connsiteX57" fmla="*/ 1879599 w 1945791"/>
              <a:gd name="connsiteY57" fmla="*/ 650636 h 1287130"/>
              <a:gd name="connsiteX58" fmla="*/ 1945791 w 1945791"/>
              <a:gd name="connsiteY58" fmla="*/ 561492 h 1287130"/>
              <a:gd name="connsiteX59" fmla="*/ 1929676 w 1945791"/>
              <a:gd name="connsiteY59" fmla="*/ 505001 h 1287130"/>
              <a:gd name="connsiteX60" fmla="*/ 1899234 w 1945791"/>
              <a:gd name="connsiteY60" fmla="*/ 475905 h 1287130"/>
              <a:gd name="connsiteX61" fmla="*/ 1852596 w 1945791"/>
              <a:gd name="connsiteY61" fmla="*/ 437846 h 1287130"/>
              <a:gd name="connsiteX62" fmla="*/ 1816682 w 1945791"/>
              <a:gd name="connsiteY62" fmla="*/ 407571 h 1287130"/>
              <a:gd name="connsiteX63" fmla="*/ 1798725 w 1945791"/>
              <a:gd name="connsiteY63" fmla="*/ 397085 h 1287130"/>
              <a:gd name="connsiteX64" fmla="*/ 1746726 w 1945791"/>
              <a:gd name="connsiteY64" fmla="*/ 369851 h 1287130"/>
              <a:gd name="connsiteX65" fmla="*/ 1700113 w 1945791"/>
              <a:gd name="connsiteY65" fmla="*/ 333652 h 1287130"/>
              <a:gd name="connsiteX66" fmla="*/ 1657023 w 1945791"/>
              <a:gd name="connsiteY66" fmla="*/ 299995 h 1287130"/>
              <a:gd name="connsiteX67" fmla="*/ 1624767 w 1945791"/>
              <a:gd name="connsiteY67" fmla="*/ 280205 h 1287130"/>
              <a:gd name="connsiteX68" fmla="*/ 1572821 w 1945791"/>
              <a:gd name="connsiteY68" fmla="*/ 237241 h 1287130"/>
              <a:gd name="connsiteX69" fmla="*/ 1542351 w 1945791"/>
              <a:gd name="connsiteY69" fmla="*/ 210008 h 1287130"/>
              <a:gd name="connsiteX70" fmla="*/ 1476051 w 1945791"/>
              <a:gd name="connsiteY70" fmla="*/ 171106 h 1287130"/>
              <a:gd name="connsiteX71" fmla="*/ 1416983 w 1945791"/>
              <a:gd name="connsiteY71" fmla="*/ 136769 h 1287130"/>
              <a:gd name="connsiteX72" fmla="*/ 1379364 w 1945791"/>
              <a:gd name="connsiteY72" fmla="*/ 127804 h 1287130"/>
              <a:gd name="connsiteX73" fmla="*/ 1336327 w 1945791"/>
              <a:gd name="connsiteY73" fmla="*/ 102772 h 1287130"/>
              <a:gd name="connsiteX74" fmla="*/ 1298708 w 1945791"/>
              <a:gd name="connsiteY74" fmla="*/ 96006 h 1287130"/>
              <a:gd name="connsiteX75" fmla="*/ 1223361 w 1945791"/>
              <a:gd name="connsiteY75" fmla="*/ 65391 h 1287130"/>
              <a:gd name="connsiteX76" fmla="*/ 1189317 w 1945791"/>
              <a:gd name="connsiteY76" fmla="*/ 56426 h 1287130"/>
              <a:gd name="connsiteX77" fmla="*/ 1162423 w 1945791"/>
              <a:gd name="connsiteY77" fmla="*/ 58966 h 1287130"/>
              <a:gd name="connsiteX78" fmla="*/ 1108635 w 1945791"/>
              <a:gd name="connsiteY78" fmla="*/ 50001 h 1287130"/>
              <a:gd name="connsiteX79" fmla="*/ 1001058 w 1945791"/>
              <a:gd name="connsiteY79" fmla="*/ 32072 h 1287130"/>
              <a:gd name="connsiteX80" fmla="*/ 857176 w 1945791"/>
              <a:gd name="connsiteY80" fmla="*/ 6825 h 1287130"/>
              <a:gd name="connsiteX81" fmla="*/ 741082 w 1945791"/>
              <a:gd name="connsiteY81" fmla="*/ 5178 h 1287130"/>
              <a:gd name="connsiteX82" fmla="*/ 507999 w 1945791"/>
              <a:gd name="connsiteY82" fmla="*/ 14142 h 1287130"/>
              <a:gd name="connsiteX83" fmla="*/ 389643 w 1945791"/>
              <a:gd name="connsiteY83" fmla="*/ 59984 h 1287130"/>
              <a:gd name="connsiteX84" fmla="*/ 346580 w 1945791"/>
              <a:gd name="connsiteY84" fmla="*/ 91279 h 1287130"/>
              <a:gd name="connsiteX85" fmla="*/ 308934 w 1945791"/>
              <a:gd name="connsiteY85" fmla="*/ 105827 h 1287130"/>
              <a:gd name="connsiteX86" fmla="*/ 249701 w 1945791"/>
              <a:gd name="connsiteY86" fmla="*/ 137123 h 1287130"/>
              <a:gd name="connsiteX87" fmla="*/ 215493 w 1945791"/>
              <a:gd name="connsiteY87" fmla="*/ 164017 h 1287130"/>
              <a:gd name="connsiteX88" fmla="*/ 167149 w 1945791"/>
              <a:gd name="connsiteY88" fmla="*/ 189727 h 1287130"/>
              <a:gd name="connsiteX89" fmla="*/ 125955 w 1945791"/>
              <a:gd name="connsiteY89" fmla="*/ 232188 h 1287130"/>
              <a:gd name="connsiteX90" fmla="*/ 132590 w 1945791"/>
              <a:gd name="connsiteY90" fmla="*/ 278523 h 1287130"/>
              <a:gd name="connsiteX91" fmla="*/ 105335 w 1945791"/>
              <a:gd name="connsiteY91" fmla="*/ 313439 h 1287130"/>
              <a:gd name="connsiteX0" fmla="*/ 105335 w 1945791"/>
              <a:gd name="connsiteY0" fmla="*/ 313439 h 1287130"/>
              <a:gd name="connsiteX1" fmla="*/ 104874 w 1945791"/>
              <a:gd name="connsiteY1" fmla="*/ 340672 h 1287130"/>
              <a:gd name="connsiteX2" fmla="*/ 84227 w 1945791"/>
              <a:gd name="connsiteY2" fmla="*/ 368011 h 1287130"/>
              <a:gd name="connsiteX3" fmla="*/ 94236 w 1945791"/>
              <a:gd name="connsiteY3" fmla="*/ 399958 h 1287130"/>
              <a:gd name="connsiteX4" fmla="*/ 91909 w 1945791"/>
              <a:gd name="connsiteY4" fmla="*/ 424815 h 1287130"/>
              <a:gd name="connsiteX5" fmla="*/ 74398 w 1945791"/>
              <a:gd name="connsiteY5" fmla="*/ 446185 h 1287130"/>
              <a:gd name="connsiteX6" fmla="*/ 5976 w 1945791"/>
              <a:gd name="connsiteY6" fmla="*/ 444448 h 1287130"/>
              <a:gd name="connsiteX7" fmla="*/ 14940 w 1945791"/>
              <a:gd name="connsiteY7" fmla="*/ 471342 h 1287130"/>
              <a:gd name="connsiteX8" fmla="*/ 23905 w 1945791"/>
              <a:gd name="connsiteY8" fmla="*/ 498236 h 1287130"/>
              <a:gd name="connsiteX9" fmla="*/ 32870 w 1945791"/>
              <a:gd name="connsiteY9" fmla="*/ 534095 h 1287130"/>
              <a:gd name="connsiteX10" fmla="*/ 50799 w 1945791"/>
              <a:gd name="connsiteY10" fmla="*/ 587883 h 1287130"/>
              <a:gd name="connsiteX11" fmla="*/ 68729 w 1945791"/>
              <a:gd name="connsiteY11" fmla="*/ 641672 h 1287130"/>
              <a:gd name="connsiteX12" fmla="*/ 104588 w 1945791"/>
              <a:gd name="connsiteY12" fmla="*/ 695460 h 1287130"/>
              <a:gd name="connsiteX13" fmla="*/ 140446 w 1945791"/>
              <a:gd name="connsiteY13" fmla="*/ 749248 h 1287130"/>
              <a:gd name="connsiteX14" fmla="*/ 158376 w 1945791"/>
              <a:gd name="connsiteY14" fmla="*/ 767178 h 1287130"/>
              <a:gd name="connsiteX15" fmla="*/ 176305 w 1945791"/>
              <a:gd name="connsiteY15" fmla="*/ 794072 h 1287130"/>
              <a:gd name="connsiteX16" fmla="*/ 248023 w 1945791"/>
              <a:gd name="connsiteY16" fmla="*/ 865789 h 1287130"/>
              <a:gd name="connsiteX17" fmla="*/ 283882 w 1945791"/>
              <a:gd name="connsiteY17" fmla="*/ 901648 h 1287130"/>
              <a:gd name="connsiteX18" fmla="*/ 301811 w 1945791"/>
              <a:gd name="connsiteY18" fmla="*/ 919578 h 1287130"/>
              <a:gd name="connsiteX19" fmla="*/ 328705 w 1945791"/>
              <a:gd name="connsiteY19" fmla="*/ 937507 h 1287130"/>
              <a:gd name="connsiteX20" fmla="*/ 346635 w 1945791"/>
              <a:gd name="connsiteY20" fmla="*/ 964401 h 1287130"/>
              <a:gd name="connsiteX21" fmla="*/ 391458 w 1945791"/>
              <a:gd name="connsiteY21" fmla="*/ 1000260 h 1287130"/>
              <a:gd name="connsiteX22" fmla="*/ 427317 w 1945791"/>
              <a:gd name="connsiteY22" fmla="*/ 1054048 h 1287130"/>
              <a:gd name="connsiteX23" fmla="*/ 481105 w 1945791"/>
              <a:gd name="connsiteY23" fmla="*/ 1089907 h 1287130"/>
              <a:gd name="connsiteX24" fmla="*/ 499035 w 1945791"/>
              <a:gd name="connsiteY24" fmla="*/ 1107836 h 1287130"/>
              <a:gd name="connsiteX25" fmla="*/ 525929 w 1945791"/>
              <a:gd name="connsiteY25" fmla="*/ 1116801 h 1287130"/>
              <a:gd name="connsiteX26" fmla="*/ 561788 w 1945791"/>
              <a:gd name="connsiteY26" fmla="*/ 1134730 h 1287130"/>
              <a:gd name="connsiteX27" fmla="*/ 615576 w 1945791"/>
              <a:gd name="connsiteY27" fmla="*/ 1152660 h 1287130"/>
              <a:gd name="connsiteX28" fmla="*/ 669364 w 1945791"/>
              <a:gd name="connsiteY28" fmla="*/ 1188519 h 1287130"/>
              <a:gd name="connsiteX29" fmla="*/ 705223 w 1945791"/>
              <a:gd name="connsiteY29" fmla="*/ 1206448 h 1287130"/>
              <a:gd name="connsiteX30" fmla="*/ 759011 w 1945791"/>
              <a:gd name="connsiteY30" fmla="*/ 1242307 h 1287130"/>
              <a:gd name="connsiteX31" fmla="*/ 785905 w 1945791"/>
              <a:gd name="connsiteY31" fmla="*/ 1260236 h 1287130"/>
              <a:gd name="connsiteX32" fmla="*/ 812799 w 1945791"/>
              <a:gd name="connsiteY32" fmla="*/ 1278166 h 1287130"/>
              <a:gd name="connsiteX33" fmla="*/ 839693 w 1945791"/>
              <a:gd name="connsiteY33" fmla="*/ 1287130 h 1287130"/>
              <a:gd name="connsiteX34" fmla="*/ 947270 w 1945791"/>
              <a:gd name="connsiteY34" fmla="*/ 1278166 h 1287130"/>
              <a:gd name="connsiteX35" fmla="*/ 974164 w 1945791"/>
              <a:gd name="connsiteY35" fmla="*/ 1260236 h 1287130"/>
              <a:gd name="connsiteX36" fmla="*/ 1027952 w 1945791"/>
              <a:gd name="connsiteY36" fmla="*/ 1242307 h 1287130"/>
              <a:gd name="connsiteX37" fmla="*/ 1054846 w 1945791"/>
              <a:gd name="connsiteY37" fmla="*/ 1224378 h 1287130"/>
              <a:gd name="connsiteX38" fmla="*/ 1072776 w 1945791"/>
              <a:gd name="connsiteY38" fmla="*/ 1206448 h 1287130"/>
              <a:gd name="connsiteX39" fmla="*/ 1099670 w 1945791"/>
              <a:gd name="connsiteY39" fmla="*/ 1197483 h 1287130"/>
              <a:gd name="connsiteX40" fmla="*/ 1162423 w 1945791"/>
              <a:gd name="connsiteY40" fmla="*/ 1152660 h 1287130"/>
              <a:gd name="connsiteX41" fmla="*/ 1207246 w 1945791"/>
              <a:gd name="connsiteY41" fmla="*/ 1116801 h 1287130"/>
              <a:gd name="connsiteX42" fmla="*/ 1261035 w 1945791"/>
              <a:gd name="connsiteY42" fmla="*/ 1098872 h 1287130"/>
              <a:gd name="connsiteX43" fmla="*/ 1314823 w 1945791"/>
              <a:gd name="connsiteY43" fmla="*/ 1080942 h 1287130"/>
              <a:gd name="connsiteX44" fmla="*/ 1341717 w 1945791"/>
              <a:gd name="connsiteY44" fmla="*/ 1071978 h 1287130"/>
              <a:gd name="connsiteX45" fmla="*/ 1377576 w 1945791"/>
              <a:gd name="connsiteY45" fmla="*/ 1063013 h 1287130"/>
              <a:gd name="connsiteX46" fmla="*/ 1449293 w 1945791"/>
              <a:gd name="connsiteY46" fmla="*/ 1036119 h 1287130"/>
              <a:gd name="connsiteX47" fmla="*/ 1529976 w 1945791"/>
              <a:gd name="connsiteY47" fmla="*/ 982330 h 1287130"/>
              <a:gd name="connsiteX48" fmla="*/ 1556870 w 1945791"/>
              <a:gd name="connsiteY48" fmla="*/ 964401 h 1287130"/>
              <a:gd name="connsiteX49" fmla="*/ 1583764 w 1945791"/>
              <a:gd name="connsiteY49" fmla="*/ 937507 h 1287130"/>
              <a:gd name="connsiteX50" fmla="*/ 1637552 w 1945791"/>
              <a:gd name="connsiteY50" fmla="*/ 901648 h 1287130"/>
              <a:gd name="connsiteX51" fmla="*/ 1673411 w 1945791"/>
              <a:gd name="connsiteY51" fmla="*/ 847860 h 1287130"/>
              <a:gd name="connsiteX52" fmla="*/ 1691340 w 1945791"/>
              <a:gd name="connsiteY52" fmla="*/ 829930 h 1287130"/>
              <a:gd name="connsiteX53" fmla="*/ 1727199 w 1945791"/>
              <a:gd name="connsiteY53" fmla="*/ 776142 h 1287130"/>
              <a:gd name="connsiteX54" fmla="*/ 1745129 w 1945791"/>
              <a:gd name="connsiteY54" fmla="*/ 758213 h 1287130"/>
              <a:gd name="connsiteX55" fmla="*/ 1780988 w 1945791"/>
              <a:gd name="connsiteY55" fmla="*/ 704425 h 1287130"/>
              <a:gd name="connsiteX56" fmla="*/ 1825811 w 1945791"/>
              <a:gd name="connsiteY56" fmla="*/ 695460 h 1287130"/>
              <a:gd name="connsiteX57" fmla="*/ 1879599 w 1945791"/>
              <a:gd name="connsiteY57" fmla="*/ 650636 h 1287130"/>
              <a:gd name="connsiteX58" fmla="*/ 1945791 w 1945791"/>
              <a:gd name="connsiteY58" fmla="*/ 561492 h 1287130"/>
              <a:gd name="connsiteX59" fmla="*/ 1929676 w 1945791"/>
              <a:gd name="connsiteY59" fmla="*/ 505001 h 1287130"/>
              <a:gd name="connsiteX60" fmla="*/ 1899234 w 1945791"/>
              <a:gd name="connsiteY60" fmla="*/ 475905 h 1287130"/>
              <a:gd name="connsiteX61" fmla="*/ 1852596 w 1945791"/>
              <a:gd name="connsiteY61" fmla="*/ 437846 h 1287130"/>
              <a:gd name="connsiteX62" fmla="*/ 1816682 w 1945791"/>
              <a:gd name="connsiteY62" fmla="*/ 407571 h 1287130"/>
              <a:gd name="connsiteX63" fmla="*/ 1798725 w 1945791"/>
              <a:gd name="connsiteY63" fmla="*/ 397085 h 1287130"/>
              <a:gd name="connsiteX64" fmla="*/ 1746726 w 1945791"/>
              <a:gd name="connsiteY64" fmla="*/ 369851 h 1287130"/>
              <a:gd name="connsiteX65" fmla="*/ 1700113 w 1945791"/>
              <a:gd name="connsiteY65" fmla="*/ 333652 h 1287130"/>
              <a:gd name="connsiteX66" fmla="*/ 1657023 w 1945791"/>
              <a:gd name="connsiteY66" fmla="*/ 299995 h 1287130"/>
              <a:gd name="connsiteX67" fmla="*/ 1624767 w 1945791"/>
              <a:gd name="connsiteY67" fmla="*/ 280205 h 1287130"/>
              <a:gd name="connsiteX68" fmla="*/ 1572821 w 1945791"/>
              <a:gd name="connsiteY68" fmla="*/ 237241 h 1287130"/>
              <a:gd name="connsiteX69" fmla="*/ 1542351 w 1945791"/>
              <a:gd name="connsiteY69" fmla="*/ 210008 h 1287130"/>
              <a:gd name="connsiteX70" fmla="*/ 1476051 w 1945791"/>
              <a:gd name="connsiteY70" fmla="*/ 171106 h 1287130"/>
              <a:gd name="connsiteX71" fmla="*/ 1416983 w 1945791"/>
              <a:gd name="connsiteY71" fmla="*/ 136769 h 1287130"/>
              <a:gd name="connsiteX72" fmla="*/ 1379364 w 1945791"/>
              <a:gd name="connsiteY72" fmla="*/ 127804 h 1287130"/>
              <a:gd name="connsiteX73" fmla="*/ 1336327 w 1945791"/>
              <a:gd name="connsiteY73" fmla="*/ 102772 h 1287130"/>
              <a:gd name="connsiteX74" fmla="*/ 1298708 w 1945791"/>
              <a:gd name="connsiteY74" fmla="*/ 96006 h 1287130"/>
              <a:gd name="connsiteX75" fmla="*/ 1223361 w 1945791"/>
              <a:gd name="connsiteY75" fmla="*/ 65391 h 1287130"/>
              <a:gd name="connsiteX76" fmla="*/ 1189317 w 1945791"/>
              <a:gd name="connsiteY76" fmla="*/ 56426 h 1287130"/>
              <a:gd name="connsiteX77" fmla="*/ 1162423 w 1945791"/>
              <a:gd name="connsiteY77" fmla="*/ 58966 h 1287130"/>
              <a:gd name="connsiteX78" fmla="*/ 1108635 w 1945791"/>
              <a:gd name="connsiteY78" fmla="*/ 50001 h 1287130"/>
              <a:gd name="connsiteX79" fmla="*/ 1001058 w 1945791"/>
              <a:gd name="connsiteY79" fmla="*/ 32072 h 1287130"/>
              <a:gd name="connsiteX80" fmla="*/ 857176 w 1945791"/>
              <a:gd name="connsiteY80" fmla="*/ 6825 h 1287130"/>
              <a:gd name="connsiteX81" fmla="*/ 741082 w 1945791"/>
              <a:gd name="connsiteY81" fmla="*/ 5178 h 1287130"/>
              <a:gd name="connsiteX82" fmla="*/ 507999 w 1945791"/>
              <a:gd name="connsiteY82" fmla="*/ 14142 h 1287130"/>
              <a:gd name="connsiteX83" fmla="*/ 389643 w 1945791"/>
              <a:gd name="connsiteY83" fmla="*/ 59984 h 1287130"/>
              <a:gd name="connsiteX84" fmla="*/ 346580 w 1945791"/>
              <a:gd name="connsiteY84" fmla="*/ 91279 h 1287130"/>
              <a:gd name="connsiteX85" fmla="*/ 308934 w 1945791"/>
              <a:gd name="connsiteY85" fmla="*/ 105827 h 1287130"/>
              <a:gd name="connsiteX86" fmla="*/ 249701 w 1945791"/>
              <a:gd name="connsiteY86" fmla="*/ 137123 h 1287130"/>
              <a:gd name="connsiteX87" fmla="*/ 215493 w 1945791"/>
              <a:gd name="connsiteY87" fmla="*/ 164017 h 1287130"/>
              <a:gd name="connsiteX88" fmla="*/ 167149 w 1945791"/>
              <a:gd name="connsiteY88" fmla="*/ 189727 h 1287130"/>
              <a:gd name="connsiteX89" fmla="*/ 132590 w 1945791"/>
              <a:gd name="connsiteY89" fmla="*/ 278523 h 1287130"/>
              <a:gd name="connsiteX90" fmla="*/ 105335 w 1945791"/>
              <a:gd name="connsiteY90" fmla="*/ 313439 h 1287130"/>
              <a:gd name="connsiteX0" fmla="*/ 105335 w 1945791"/>
              <a:gd name="connsiteY0" fmla="*/ 313439 h 1287130"/>
              <a:gd name="connsiteX1" fmla="*/ 104874 w 1945791"/>
              <a:gd name="connsiteY1" fmla="*/ 340672 h 1287130"/>
              <a:gd name="connsiteX2" fmla="*/ 84227 w 1945791"/>
              <a:gd name="connsiteY2" fmla="*/ 368011 h 1287130"/>
              <a:gd name="connsiteX3" fmla="*/ 94236 w 1945791"/>
              <a:gd name="connsiteY3" fmla="*/ 399958 h 1287130"/>
              <a:gd name="connsiteX4" fmla="*/ 91909 w 1945791"/>
              <a:gd name="connsiteY4" fmla="*/ 424815 h 1287130"/>
              <a:gd name="connsiteX5" fmla="*/ 74398 w 1945791"/>
              <a:gd name="connsiteY5" fmla="*/ 446185 h 1287130"/>
              <a:gd name="connsiteX6" fmla="*/ 5976 w 1945791"/>
              <a:gd name="connsiteY6" fmla="*/ 444448 h 1287130"/>
              <a:gd name="connsiteX7" fmla="*/ 14940 w 1945791"/>
              <a:gd name="connsiteY7" fmla="*/ 471342 h 1287130"/>
              <a:gd name="connsiteX8" fmla="*/ 23905 w 1945791"/>
              <a:gd name="connsiteY8" fmla="*/ 498236 h 1287130"/>
              <a:gd name="connsiteX9" fmla="*/ 32870 w 1945791"/>
              <a:gd name="connsiteY9" fmla="*/ 534095 h 1287130"/>
              <a:gd name="connsiteX10" fmla="*/ 50799 w 1945791"/>
              <a:gd name="connsiteY10" fmla="*/ 587883 h 1287130"/>
              <a:gd name="connsiteX11" fmla="*/ 68729 w 1945791"/>
              <a:gd name="connsiteY11" fmla="*/ 641672 h 1287130"/>
              <a:gd name="connsiteX12" fmla="*/ 104588 w 1945791"/>
              <a:gd name="connsiteY12" fmla="*/ 695460 h 1287130"/>
              <a:gd name="connsiteX13" fmla="*/ 140446 w 1945791"/>
              <a:gd name="connsiteY13" fmla="*/ 749248 h 1287130"/>
              <a:gd name="connsiteX14" fmla="*/ 158376 w 1945791"/>
              <a:gd name="connsiteY14" fmla="*/ 767178 h 1287130"/>
              <a:gd name="connsiteX15" fmla="*/ 176305 w 1945791"/>
              <a:gd name="connsiteY15" fmla="*/ 794072 h 1287130"/>
              <a:gd name="connsiteX16" fmla="*/ 248023 w 1945791"/>
              <a:gd name="connsiteY16" fmla="*/ 865789 h 1287130"/>
              <a:gd name="connsiteX17" fmla="*/ 283882 w 1945791"/>
              <a:gd name="connsiteY17" fmla="*/ 901648 h 1287130"/>
              <a:gd name="connsiteX18" fmla="*/ 301811 w 1945791"/>
              <a:gd name="connsiteY18" fmla="*/ 919578 h 1287130"/>
              <a:gd name="connsiteX19" fmla="*/ 328705 w 1945791"/>
              <a:gd name="connsiteY19" fmla="*/ 937507 h 1287130"/>
              <a:gd name="connsiteX20" fmla="*/ 346635 w 1945791"/>
              <a:gd name="connsiteY20" fmla="*/ 964401 h 1287130"/>
              <a:gd name="connsiteX21" fmla="*/ 391458 w 1945791"/>
              <a:gd name="connsiteY21" fmla="*/ 1000260 h 1287130"/>
              <a:gd name="connsiteX22" fmla="*/ 427317 w 1945791"/>
              <a:gd name="connsiteY22" fmla="*/ 1054048 h 1287130"/>
              <a:gd name="connsiteX23" fmla="*/ 481105 w 1945791"/>
              <a:gd name="connsiteY23" fmla="*/ 1089907 h 1287130"/>
              <a:gd name="connsiteX24" fmla="*/ 499035 w 1945791"/>
              <a:gd name="connsiteY24" fmla="*/ 1107836 h 1287130"/>
              <a:gd name="connsiteX25" fmla="*/ 525929 w 1945791"/>
              <a:gd name="connsiteY25" fmla="*/ 1116801 h 1287130"/>
              <a:gd name="connsiteX26" fmla="*/ 561788 w 1945791"/>
              <a:gd name="connsiteY26" fmla="*/ 1134730 h 1287130"/>
              <a:gd name="connsiteX27" fmla="*/ 615576 w 1945791"/>
              <a:gd name="connsiteY27" fmla="*/ 1152660 h 1287130"/>
              <a:gd name="connsiteX28" fmla="*/ 669364 w 1945791"/>
              <a:gd name="connsiteY28" fmla="*/ 1188519 h 1287130"/>
              <a:gd name="connsiteX29" fmla="*/ 705223 w 1945791"/>
              <a:gd name="connsiteY29" fmla="*/ 1206448 h 1287130"/>
              <a:gd name="connsiteX30" fmla="*/ 759011 w 1945791"/>
              <a:gd name="connsiteY30" fmla="*/ 1242307 h 1287130"/>
              <a:gd name="connsiteX31" fmla="*/ 785905 w 1945791"/>
              <a:gd name="connsiteY31" fmla="*/ 1260236 h 1287130"/>
              <a:gd name="connsiteX32" fmla="*/ 812799 w 1945791"/>
              <a:gd name="connsiteY32" fmla="*/ 1278166 h 1287130"/>
              <a:gd name="connsiteX33" fmla="*/ 839693 w 1945791"/>
              <a:gd name="connsiteY33" fmla="*/ 1287130 h 1287130"/>
              <a:gd name="connsiteX34" fmla="*/ 947270 w 1945791"/>
              <a:gd name="connsiteY34" fmla="*/ 1278166 h 1287130"/>
              <a:gd name="connsiteX35" fmla="*/ 974164 w 1945791"/>
              <a:gd name="connsiteY35" fmla="*/ 1260236 h 1287130"/>
              <a:gd name="connsiteX36" fmla="*/ 1027952 w 1945791"/>
              <a:gd name="connsiteY36" fmla="*/ 1242307 h 1287130"/>
              <a:gd name="connsiteX37" fmla="*/ 1054846 w 1945791"/>
              <a:gd name="connsiteY37" fmla="*/ 1224378 h 1287130"/>
              <a:gd name="connsiteX38" fmla="*/ 1072776 w 1945791"/>
              <a:gd name="connsiteY38" fmla="*/ 1206448 h 1287130"/>
              <a:gd name="connsiteX39" fmla="*/ 1099670 w 1945791"/>
              <a:gd name="connsiteY39" fmla="*/ 1197483 h 1287130"/>
              <a:gd name="connsiteX40" fmla="*/ 1162423 w 1945791"/>
              <a:gd name="connsiteY40" fmla="*/ 1152660 h 1287130"/>
              <a:gd name="connsiteX41" fmla="*/ 1207246 w 1945791"/>
              <a:gd name="connsiteY41" fmla="*/ 1116801 h 1287130"/>
              <a:gd name="connsiteX42" fmla="*/ 1261035 w 1945791"/>
              <a:gd name="connsiteY42" fmla="*/ 1098872 h 1287130"/>
              <a:gd name="connsiteX43" fmla="*/ 1314823 w 1945791"/>
              <a:gd name="connsiteY43" fmla="*/ 1080942 h 1287130"/>
              <a:gd name="connsiteX44" fmla="*/ 1341717 w 1945791"/>
              <a:gd name="connsiteY44" fmla="*/ 1071978 h 1287130"/>
              <a:gd name="connsiteX45" fmla="*/ 1377576 w 1945791"/>
              <a:gd name="connsiteY45" fmla="*/ 1063013 h 1287130"/>
              <a:gd name="connsiteX46" fmla="*/ 1449293 w 1945791"/>
              <a:gd name="connsiteY46" fmla="*/ 1036119 h 1287130"/>
              <a:gd name="connsiteX47" fmla="*/ 1529976 w 1945791"/>
              <a:gd name="connsiteY47" fmla="*/ 982330 h 1287130"/>
              <a:gd name="connsiteX48" fmla="*/ 1556870 w 1945791"/>
              <a:gd name="connsiteY48" fmla="*/ 964401 h 1287130"/>
              <a:gd name="connsiteX49" fmla="*/ 1583764 w 1945791"/>
              <a:gd name="connsiteY49" fmla="*/ 937507 h 1287130"/>
              <a:gd name="connsiteX50" fmla="*/ 1637552 w 1945791"/>
              <a:gd name="connsiteY50" fmla="*/ 901648 h 1287130"/>
              <a:gd name="connsiteX51" fmla="*/ 1673411 w 1945791"/>
              <a:gd name="connsiteY51" fmla="*/ 847860 h 1287130"/>
              <a:gd name="connsiteX52" fmla="*/ 1691340 w 1945791"/>
              <a:gd name="connsiteY52" fmla="*/ 829930 h 1287130"/>
              <a:gd name="connsiteX53" fmla="*/ 1727199 w 1945791"/>
              <a:gd name="connsiteY53" fmla="*/ 776142 h 1287130"/>
              <a:gd name="connsiteX54" fmla="*/ 1745129 w 1945791"/>
              <a:gd name="connsiteY54" fmla="*/ 758213 h 1287130"/>
              <a:gd name="connsiteX55" fmla="*/ 1780988 w 1945791"/>
              <a:gd name="connsiteY55" fmla="*/ 704425 h 1287130"/>
              <a:gd name="connsiteX56" fmla="*/ 1825811 w 1945791"/>
              <a:gd name="connsiteY56" fmla="*/ 695460 h 1287130"/>
              <a:gd name="connsiteX57" fmla="*/ 1879599 w 1945791"/>
              <a:gd name="connsiteY57" fmla="*/ 650636 h 1287130"/>
              <a:gd name="connsiteX58" fmla="*/ 1945791 w 1945791"/>
              <a:gd name="connsiteY58" fmla="*/ 561492 h 1287130"/>
              <a:gd name="connsiteX59" fmla="*/ 1929676 w 1945791"/>
              <a:gd name="connsiteY59" fmla="*/ 505001 h 1287130"/>
              <a:gd name="connsiteX60" fmla="*/ 1899234 w 1945791"/>
              <a:gd name="connsiteY60" fmla="*/ 475905 h 1287130"/>
              <a:gd name="connsiteX61" fmla="*/ 1852596 w 1945791"/>
              <a:gd name="connsiteY61" fmla="*/ 437846 h 1287130"/>
              <a:gd name="connsiteX62" fmla="*/ 1816682 w 1945791"/>
              <a:gd name="connsiteY62" fmla="*/ 407571 h 1287130"/>
              <a:gd name="connsiteX63" fmla="*/ 1798725 w 1945791"/>
              <a:gd name="connsiteY63" fmla="*/ 397085 h 1287130"/>
              <a:gd name="connsiteX64" fmla="*/ 1746726 w 1945791"/>
              <a:gd name="connsiteY64" fmla="*/ 369851 h 1287130"/>
              <a:gd name="connsiteX65" fmla="*/ 1700113 w 1945791"/>
              <a:gd name="connsiteY65" fmla="*/ 333652 h 1287130"/>
              <a:gd name="connsiteX66" fmla="*/ 1657023 w 1945791"/>
              <a:gd name="connsiteY66" fmla="*/ 299995 h 1287130"/>
              <a:gd name="connsiteX67" fmla="*/ 1624767 w 1945791"/>
              <a:gd name="connsiteY67" fmla="*/ 280205 h 1287130"/>
              <a:gd name="connsiteX68" fmla="*/ 1572821 w 1945791"/>
              <a:gd name="connsiteY68" fmla="*/ 237241 h 1287130"/>
              <a:gd name="connsiteX69" fmla="*/ 1542351 w 1945791"/>
              <a:gd name="connsiteY69" fmla="*/ 210008 h 1287130"/>
              <a:gd name="connsiteX70" fmla="*/ 1476051 w 1945791"/>
              <a:gd name="connsiteY70" fmla="*/ 171106 h 1287130"/>
              <a:gd name="connsiteX71" fmla="*/ 1416983 w 1945791"/>
              <a:gd name="connsiteY71" fmla="*/ 136769 h 1287130"/>
              <a:gd name="connsiteX72" fmla="*/ 1379364 w 1945791"/>
              <a:gd name="connsiteY72" fmla="*/ 127804 h 1287130"/>
              <a:gd name="connsiteX73" fmla="*/ 1336327 w 1945791"/>
              <a:gd name="connsiteY73" fmla="*/ 102772 h 1287130"/>
              <a:gd name="connsiteX74" fmla="*/ 1298708 w 1945791"/>
              <a:gd name="connsiteY74" fmla="*/ 96006 h 1287130"/>
              <a:gd name="connsiteX75" fmla="*/ 1223361 w 1945791"/>
              <a:gd name="connsiteY75" fmla="*/ 65391 h 1287130"/>
              <a:gd name="connsiteX76" fmla="*/ 1189317 w 1945791"/>
              <a:gd name="connsiteY76" fmla="*/ 56426 h 1287130"/>
              <a:gd name="connsiteX77" fmla="*/ 1162423 w 1945791"/>
              <a:gd name="connsiteY77" fmla="*/ 58966 h 1287130"/>
              <a:gd name="connsiteX78" fmla="*/ 1108635 w 1945791"/>
              <a:gd name="connsiteY78" fmla="*/ 50001 h 1287130"/>
              <a:gd name="connsiteX79" fmla="*/ 1001058 w 1945791"/>
              <a:gd name="connsiteY79" fmla="*/ 32072 h 1287130"/>
              <a:gd name="connsiteX80" fmla="*/ 857176 w 1945791"/>
              <a:gd name="connsiteY80" fmla="*/ 6825 h 1287130"/>
              <a:gd name="connsiteX81" fmla="*/ 741082 w 1945791"/>
              <a:gd name="connsiteY81" fmla="*/ 5178 h 1287130"/>
              <a:gd name="connsiteX82" fmla="*/ 507999 w 1945791"/>
              <a:gd name="connsiteY82" fmla="*/ 14142 h 1287130"/>
              <a:gd name="connsiteX83" fmla="*/ 389643 w 1945791"/>
              <a:gd name="connsiteY83" fmla="*/ 59984 h 1287130"/>
              <a:gd name="connsiteX84" fmla="*/ 346580 w 1945791"/>
              <a:gd name="connsiteY84" fmla="*/ 91279 h 1287130"/>
              <a:gd name="connsiteX85" fmla="*/ 308934 w 1945791"/>
              <a:gd name="connsiteY85" fmla="*/ 105827 h 1287130"/>
              <a:gd name="connsiteX86" fmla="*/ 249701 w 1945791"/>
              <a:gd name="connsiteY86" fmla="*/ 137123 h 1287130"/>
              <a:gd name="connsiteX87" fmla="*/ 215493 w 1945791"/>
              <a:gd name="connsiteY87" fmla="*/ 164017 h 1287130"/>
              <a:gd name="connsiteX88" fmla="*/ 167149 w 1945791"/>
              <a:gd name="connsiteY88" fmla="*/ 189727 h 1287130"/>
              <a:gd name="connsiteX89" fmla="*/ 105335 w 1945791"/>
              <a:gd name="connsiteY89" fmla="*/ 313439 h 1287130"/>
              <a:gd name="connsiteX0" fmla="*/ 105335 w 1945791"/>
              <a:gd name="connsiteY0" fmla="*/ 313439 h 1287130"/>
              <a:gd name="connsiteX1" fmla="*/ 104874 w 1945791"/>
              <a:gd name="connsiteY1" fmla="*/ 340672 h 1287130"/>
              <a:gd name="connsiteX2" fmla="*/ 94236 w 1945791"/>
              <a:gd name="connsiteY2" fmla="*/ 399958 h 1287130"/>
              <a:gd name="connsiteX3" fmla="*/ 91909 w 1945791"/>
              <a:gd name="connsiteY3" fmla="*/ 424815 h 1287130"/>
              <a:gd name="connsiteX4" fmla="*/ 74398 w 1945791"/>
              <a:gd name="connsiteY4" fmla="*/ 446185 h 1287130"/>
              <a:gd name="connsiteX5" fmla="*/ 5976 w 1945791"/>
              <a:gd name="connsiteY5" fmla="*/ 444448 h 1287130"/>
              <a:gd name="connsiteX6" fmla="*/ 14940 w 1945791"/>
              <a:gd name="connsiteY6" fmla="*/ 471342 h 1287130"/>
              <a:gd name="connsiteX7" fmla="*/ 23905 w 1945791"/>
              <a:gd name="connsiteY7" fmla="*/ 498236 h 1287130"/>
              <a:gd name="connsiteX8" fmla="*/ 32870 w 1945791"/>
              <a:gd name="connsiteY8" fmla="*/ 534095 h 1287130"/>
              <a:gd name="connsiteX9" fmla="*/ 50799 w 1945791"/>
              <a:gd name="connsiteY9" fmla="*/ 587883 h 1287130"/>
              <a:gd name="connsiteX10" fmla="*/ 68729 w 1945791"/>
              <a:gd name="connsiteY10" fmla="*/ 641672 h 1287130"/>
              <a:gd name="connsiteX11" fmla="*/ 104588 w 1945791"/>
              <a:gd name="connsiteY11" fmla="*/ 695460 h 1287130"/>
              <a:gd name="connsiteX12" fmla="*/ 140446 w 1945791"/>
              <a:gd name="connsiteY12" fmla="*/ 749248 h 1287130"/>
              <a:gd name="connsiteX13" fmla="*/ 158376 w 1945791"/>
              <a:gd name="connsiteY13" fmla="*/ 767178 h 1287130"/>
              <a:gd name="connsiteX14" fmla="*/ 176305 w 1945791"/>
              <a:gd name="connsiteY14" fmla="*/ 794072 h 1287130"/>
              <a:gd name="connsiteX15" fmla="*/ 248023 w 1945791"/>
              <a:gd name="connsiteY15" fmla="*/ 865789 h 1287130"/>
              <a:gd name="connsiteX16" fmla="*/ 283882 w 1945791"/>
              <a:gd name="connsiteY16" fmla="*/ 901648 h 1287130"/>
              <a:gd name="connsiteX17" fmla="*/ 301811 w 1945791"/>
              <a:gd name="connsiteY17" fmla="*/ 919578 h 1287130"/>
              <a:gd name="connsiteX18" fmla="*/ 328705 w 1945791"/>
              <a:gd name="connsiteY18" fmla="*/ 937507 h 1287130"/>
              <a:gd name="connsiteX19" fmla="*/ 346635 w 1945791"/>
              <a:gd name="connsiteY19" fmla="*/ 964401 h 1287130"/>
              <a:gd name="connsiteX20" fmla="*/ 391458 w 1945791"/>
              <a:gd name="connsiteY20" fmla="*/ 1000260 h 1287130"/>
              <a:gd name="connsiteX21" fmla="*/ 427317 w 1945791"/>
              <a:gd name="connsiteY21" fmla="*/ 1054048 h 1287130"/>
              <a:gd name="connsiteX22" fmla="*/ 481105 w 1945791"/>
              <a:gd name="connsiteY22" fmla="*/ 1089907 h 1287130"/>
              <a:gd name="connsiteX23" fmla="*/ 499035 w 1945791"/>
              <a:gd name="connsiteY23" fmla="*/ 1107836 h 1287130"/>
              <a:gd name="connsiteX24" fmla="*/ 525929 w 1945791"/>
              <a:gd name="connsiteY24" fmla="*/ 1116801 h 1287130"/>
              <a:gd name="connsiteX25" fmla="*/ 561788 w 1945791"/>
              <a:gd name="connsiteY25" fmla="*/ 1134730 h 1287130"/>
              <a:gd name="connsiteX26" fmla="*/ 615576 w 1945791"/>
              <a:gd name="connsiteY26" fmla="*/ 1152660 h 1287130"/>
              <a:gd name="connsiteX27" fmla="*/ 669364 w 1945791"/>
              <a:gd name="connsiteY27" fmla="*/ 1188519 h 1287130"/>
              <a:gd name="connsiteX28" fmla="*/ 705223 w 1945791"/>
              <a:gd name="connsiteY28" fmla="*/ 1206448 h 1287130"/>
              <a:gd name="connsiteX29" fmla="*/ 759011 w 1945791"/>
              <a:gd name="connsiteY29" fmla="*/ 1242307 h 1287130"/>
              <a:gd name="connsiteX30" fmla="*/ 785905 w 1945791"/>
              <a:gd name="connsiteY30" fmla="*/ 1260236 h 1287130"/>
              <a:gd name="connsiteX31" fmla="*/ 812799 w 1945791"/>
              <a:gd name="connsiteY31" fmla="*/ 1278166 h 1287130"/>
              <a:gd name="connsiteX32" fmla="*/ 839693 w 1945791"/>
              <a:gd name="connsiteY32" fmla="*/ 1287130 h 1287130"/>
              <a:gd name="connsiteX33" fmla="*/ 947270 w 1945791"/>
              <a:gd name="connsiteY33" fmla="*/ 1278166 h 1287130"/>
              <a:gd name="connsiteX34" fmla="*/ 974164 w 1945791"/>
              <a:gd name="connsiteY34" fmla="*/ 1260236 h 1287130"/>
              <a:gd name="connsiteX35" fmla="*/ 1027952 w 1945791"/>
              <a:gd name="connsiteY35" fmla="*/ 1242307 h 1287130"/>
              <a:gd name="connsiteX36" fmla="*/ 1054846 w 1945791"/>
              <a:gd name="connsiteY36" fmla="*/ 1224378 h 1287130"/>
              <a:gd name="connsiteX37" fmla="*/ 1072776 w 1945791"/>
              <a:gd name="connsiteY37" fmla="*/ 1206448 h 1287130"/>
              <a:gd name="connsiteX38" fmla="*/ 1099670 w 1945791"/>
              <a:gd name="connsiteY38" fmla="*/ 1197483 h 1287130"/>
              <a:gd name="connsiteX39" fmla="*/ 1162423 w 1945791"/>
              <a:gd name="connsiteY39" fmla="*/ 1152660 h 1287130"/>
              <a:gd name="connsiteX40" fmla="*/ 1207246 w 1945791"/>
              <a:gd name="connsiteY40" fmla="*/ 1116801 h 1287130"/>
              <a:gd name="connsiteX41" fmla="*/ 1261035 w 1945791"/>
              <a:gd name="connsiteY41" fmla="*/ 1098872 h 1287130"/>
              <a:gd name="connsiteX42" fmla="*/ 1314823 w 1945791"/>
              <a:gd name="connsiteY42" fmla="*/ 1080942 h 1287130"/>
              <a:gd name="connsiteX43" fmla="*/ 1341717 w 1945791"/>
              <a:gd name="connsiteY43" fmla="*/ 1071978 h 1287130"/>
              <a:gd name="connsiteX44" fmla="*/ 1377576 w 1945791"/>
              <a:gd name="connsiteY44" fmla="*/ 1063013 h 1287130"/>
              <a:gd name="connsiteX45" fmla="*/ 1449293 w 1945791"/>
              <a:gd name="connsiteY45" fmla="*/ 1036119 h 1287130"/>
              <a:gd name="connsiteX46" fmla="*/ 1529976 w 1945791"/>
              <a:gd name="connsiteY46" fmla="*/ 982330 h 1287130"/>
              <a:gd name="connsiteX47" fmla="*/ 1556870 w 1945791"/>
              <a:gd name="connsiteY47" fmla="*/ 964401 h 1287130"/>
              <a:gd name="connsiteX48" fmla="*/ 1583764 w 1945791"/>
              <a:gd name="connsiteY48" fmla="*/ 937507 h 1287130"/>
              <a:gd name="connsiteX49" fmla="*/ 1637552 w 1945791"/>
              <a:gd name="connsiteY49" fmla="*/ 901648 h 1287130"/>
              <a:gd name="connsiteX50" fmla="*/ 1673411 w 1945791"/>
              <a:gd name="connsiteY50" fmla="*/ 847860 h 1287130"/>
              <a:gd name="connsiteX51" fmla="*/ 1691340 w 1945791"/>
              <a:gd name="connsiteY51" fmla="*/ 829930 h 1287130"/>
              <a:gd name="connsiteX52" fmla="*/ 1727199 w 1945791"/>
              <a:gd name="connsiteY52" fmla="*/ 776142 h 1287130"/>
              <a:gd name="connsiteX53" fmla="*/ 1745129 w 1945791"/>
              <a:gd name="connsiteY53" fmla="*/ 758213 h 1287130"/>
              <a:gd name="connsiteX54" fmla="*/ 1780988 w 1945791"/>
              <a:gd name="connsiteY54" fmla="*/ 704425 h 1287130"/>
              <a:gd name="connsiteX55" fmla="*/ 1825811 w 1945791"/>
              <a:gd name="connsiteY55" fmla="*/ 695460 h 1287130"/>
              <a:gd name="connsiteX56" fmla="*/ 1879599 w 1945791"/>
              <a:gd name="connsiteY56" fmla="*/ 650636 h 1287130"/>
              <a:gd name="connsiteX57" fmla="*/ 1945791 w 1945791"/>
              <a:gd name="connsiteY57" fmla="*/ 561492 h 1287130"/>
              <a:gd name="connsiteX58" fmla="*/ 1929676 w 1945791"/>
              <a:gd name="connsiteY58" fmla="*/ 505001 h 1287130"/>
              <a:gd name="connsiteX59" fmla="*/ 1899234 w 1945791"/>
              <a:gd name="connsiteY59" fmla="*/ 475905 h 1287130"/>
              <a:gd name="connsiteX60" fmla="*/ 1852596 w 1945791"/>
              <a:gd name="connsiteY60" fmla="*/ 437846 h 1287130"/>
              <a:gd name="connsiteX61" fmla="*/ 1816682 w 1945791"/>
              <a:gd name="connsiteY61" fmla="*/ 407571 h 1287130"/>
              <a:gd name="connsiteX62" fmla="*/ 1798725 w 1945791"/>
              <a:gd name="connsiteY62" fmla="*/ 397085 h 1287130"/>
              <a:gd name="connsiteX63" fmla="*/ 1746726 w 1945791"/>
              <a:gd name="connsiteY63" fmla="*/ 369851 h 1287130"/>
              <a:gd name="connsiteX64" fmla="*/ 1700113 w 1945791"/>
              <a:gd name="connsiteY64" fmla="*/ 333652 h 1287130"/>
              <a:gd name="connsiteX65" fmla="*/ 1657023 w 1945791"/>
              <a:gd name="connsiteY65" fmla="*/ 299995 h 1287130"/>
              <a:gd name="connsiteX66" fmla="*/ 1624767 w 1945791"/>
              <a:gd name="connsiteY66" fmla="*/ 280205 h 1287130"/>
              <a:gd name="connsiteX67" fmla="*/ 1572821 w 1945791"/>
              <a:gd name="connsiteY67" fmla="*/ 237241 h 1287130"/>
              <a:gd name="connsiteX68" fmla="*/ 1542351 w 1945791"/>
              <a:gd name="connsiteY68" fmla="*/ 210008 h 1287130"/>
              <a:gd name="connsiteX69" fmla="*/ 1476051 w 1945791"/>
              <a:gd name="connsiteY69" fmla="*/ 171106 h 1287130"/>
              <a:gd name="connsiteX70" fmla="*/ 1416983 w 1945791"/>
              <a:gd name="connsiteY70" fmla="*/ 136769 h 1287130"/>
              <a:gd name="connsiteX71" fmla="*/ 1379364 w 1945791"/>
              <a:gd name="connsiteY71" fmla="*/ 127804 h 1287130"/>
              <a:gd name="connsiteX72" fmla="*/ 1336327 w 1945791"/>
              <a:gd name="connsiteY72" fmla="*/ 102772 h 1287130"/>
              <a:gd name="connsiteX73" fmla="*/ 1298708 w 1945791"/>
              <a:gd name="connsiteY73" fmla="*/ 96006 h 1287130"/>
              <a:gd name="connsiteX74" fmla="*/ 1223361 w 1945791"/>
              <a:gd name="connsiteY74" fmla="*/ 65391 h 1287130"/>
              <a:gd name="connsiteX75" fmla="*/ 1189317 w 1945791"/>
              <a:gd name="connsiteY75" fmla="*/ 56426 h 1287130"/>
              <a:gd name="connsiteX76" fmla="*/ 1162423 w 1945791"/>
              <a:gd name="connsiteY76" fmla="*/ 58966 h 1287130"/>
              <a:gd name="connsiteX77" fmla="*/ 1108635 w 1945791"/>
              <a:gd name="connsiteY77" fmla="*/ 50001 h 1287130"/>
              <a:gd name="connsiteX78" fmla="*/ 1001058 w 1945791"/>
              <a:gd name="connsiteY78" fmla="*/ 32072 h 1287130"/>
              <a:gd name="connsiteX79" fmla="*/ 857176 w 1945791"/>
              <a:gd name="connsiteY79" fmla="*/ 6825 h 1287130"/>
              <a:gd name="connsiteX80" fmla="*/ 741082 w 1945791"/>
              <a:gd name="connsiteY80" fmla="*/ 5178 h 1287130"/>
              <a:gd name="connsiteX81" fmla="*/ 507999 w 1945791"/>
              <a:gd name="connsiteY81" fmla="*/ 14142 h 1287130"/>
              <a:gd name="connsiteX82" fmla="*/ 389643 w 1945791"/>
              <a:gd name="connsiteY82" fmla="*/ 59984 h 1287130"/>
              <a:gd name="connsiteX83" fmla="*/ 346580 w 1945791"/>
              <a:gd name="connsiteY83" fmla="*/ 91279 h 1287130"/>
              <a:gd name="connsiteX84" fmla="*/ 308934 w 1945791"/>
              <a:gd name="connsiteY84" fmla="*/ 105827 h 1287130"/>
              <a:gd name="connsiteX85" fmla="*/ 249701 w 1945791"/>
              <a:gd name="connsiteY85" fmla="*/ 137123 h 1287130"/>
              <a:gd name="connsiteX86" fmla="*/ 215493 w 1945791"/>
              <a:gd name="connsiteY86" fmla="*/ 164017 h 1287130"/>
              <a:gd name="connsiteX87" fmla="*/ 167149 w 1945791"/>
              <a:gd name="connsiteY87" fmla="*/ 189727 h 1287130"/>
              <a:gd name="connsiteX88" fmla="*/ 105335 w 1945791"/>
              <a:gd name="connsiteY88" fmla="*/ 313439 h 1287130"/>
              <a:gd name="connsiteX0" fmla="*/ 90395 w 1930851"/>
              <a:gd name="connsiteY0" fmla="*/ 313439 h 1287130"/>
              <a:gd name="connsiteX1" fmla="*/ 89934 w 1930851"/>
              <a:gd name="connsiteY1" fmla="*/ 340672 h 1287130"/>
              <a:gd name="connsiteX2" fmla="*/ 79296 w 1930851"/>
              <a:gd name="connsiteY2" fmla="*/ 399958 h 1287130"/>
              <a:gd name="connsiteX3" fmla="*/ 76969 w 1930851"/>
              <a:gd name="connsiteY3" fmla="*/ 424815 h 1287130"/>
              <a:gd name="connsiteX4" fmla="*/ 59458 w 1930851"/>
              <a:gd name="connsiteY4" fmla="*/ 446185 h 1287130"/>
              <a:gd name="connsiteX5" fmla="*/ 0 w 1930851"/>
              <a:gd name="connsiteY5" fmla="*/ 471342 h 1287130"/>
              <a:gd name="connsiteX6" fmla="*/ 8965 w 1930851"/>
              <a:gd name="connsiteY6" fmla="*/ 498236 h 1287130"/>
              <a:gd name="connsiteX7" fmla="*/ 17930 w 1930851"/>
              <a:gd name="connsiteY7" fmla="*/ 534095 h 1287130"/>
              <a:gd name="connsiteX8" fmla="*/ 35859 w 1930851"/>
              <a:gd name="connsiteY8" fmla="*/ 587883 h 1287130"/>
              <a:gd name="connsiteX9" fmla="*/ 53789 w 1930851"/>
              <a:gd name="connsiteY9" fmla="*/ 641672 h 1287130"/>
              <a:gd name="connsiteX10" fmla="*/ 89648 w 1930851"/>
              <a:gd name="connsiteY10" fmla="*/ 695460 h 1287130"/>
              <a:gd name="connsiteX11" fmla="*/ 125506 w 1930851"/>
              <a:gd name="connsiteY11" fmla="*/ 749248 h 1287130"/>
              <a:gd name="connsiteX12" fmla="*/ 143436 w 1930851"/>
              <a:gd name="connsiteY12" fmla="*/ 767178 h 1287130"/>
              <a:gd name="connsiteX13" fmla="*/ 161365 w 1930851"/>
              <a:gd name="connsiteY13" fmla="*/ 794072 h 1287130"/>
              <a:gd name="connsiteX14" fmla="*/ 233083 w 1930851"/>
              <a:gd name="connsiteY14" fmla="*/ 865789 h 1287130"/>
              <a:gd name="connsiteX15" fmla="*/ 268942 w 1930851"/>
              <a:gd name="connsiteY15" fmla="*/ 901648 h 1287130"/>
              <a:gd name="connsiteX16" fmla="*/ 286871 w 1930851"/>
              <a:gd name="connsiteY16" fmla="*/ 919578 h 1287130"/>
              <a:gd name="connsiteX17" fmla="*/ 313765 w 1930851"/>
              <a:gd name="connsiteY17" fmla="*/ 937507 h 1287130"/>
              <a:gd name="connsiteX18" fmla="*/ 331695 w 1930851"/>
              <a:gd name="connsiteY18" fmla="*/ 964401 h 1287130"/>
              <a:gd name="connsiteX19" fmla="*/ 376518 w 1930851"/>
              <a:gd name="connsiteY19" fmla="*/ 1000260 h 1287130"/>
              <a:gd name="connsiteX20" fmla="*/ 412377 w 1930851"/>
              <a:gd name="connsiteY20" fmla="*/ 1054048 h 1287130"/>
              <a:gd name="connsiteX21" fmla="*/ 466165 w 1930851"/>
              <a:gd name="connsiteY21" fmla="*/ 1089907 h 1287130"/>
              <a:gd name="connsiteX22" fmla="*/ 484095 w 1930851"/>
              <a:gd name="connsiteY22" fmla="*/ 1107836 h 1287130"/>
              <a:gd name="connsiteX23" fmla="*/ 510989 w 1930851"/>
              <a:gd name="connsiteY23" fmla="*/ 1116801 h 1287130"/>
              <a:gd name="connsiteX24" fmla="*/ 546848 w 1930851"/>
              <a:gd name="connsiteY24" fmla="*/ 1134730 h 1287130"/>
              <a:gd name="connsiteX25" fmla="*/ 600636 w 1930851"/>
              <a:gd name="connsiteY25" fmla="*/ 1152660 h 1287130"/>
              <a:gd name="connsiteX26" fmla="*/ 654424 w 1930851"/>
              <a:gd name="connsiteY26" fmla="*/ 1188519 h 1287130"/>
              <a:gd name="connsiteX27" fmla="*/ 690283 w 1930851"/>
              <a:gd name="connsiteY27" fmla="*/ 1206448 h 1287130"/>
              <a:gd name="connsiteX28" fmla="*/ 744071 w 1930851"/>
              <a:gd name="connsiteY28" fmla="*/ 1242307 h 1287130"/>
              <a:gd name="connsiteX29" fmla="*/ 770965 w 1930851"/>
              <a:gd name="connsiteY29" fmla="*/ 1260236 h 1287130"/>
              <a:gd name="connsiteX30" fmla="*/ 797859 w 1930851"/>
              <a:gd name="connsiteY30" fmla="*/ 1278166 h 1287130"/>
              <a:gd name="connsiteX31" fmla="*/ 824753 w 1930851"/>
              <a:gd name="connsiteY31" fmla="*/ 1287130 h 1287130"/>
              <a:gd name="connsiteX32" fmla="*/ 932330 w 1930851"/>
              <a:gd name="connsiteY32" fmla="*/ 1278166 h 1287130"/>
              <a:gd name="connsiteX33" fmla="*/ 959224 w 1930851"/>
              <a:gd name="connsiteY33" fmla="*/ 1260236 h 1287130"/>
              <a:gd name="connsiteX34" fmla="*/ 1013012 w 1930851"/>
              <a:gd name="connsiteY34" fmla="*/ 1242307 h 1287130"/>
              <a:gd name="connsiteX35" fmla="*/ 1039906 w 1930851"/>
              <a:gd name="connsiteY35" fmla="*/ 1224378 h 1287130"/>
              <a:gd name="connsiteX36" fmla="*/ 1057836 w 1930851"/>
              <a:gd name="connsiteY36" fmla="*/ 1206448 h 1287130"/>
              <a:gd name="connsiteX37" fmla="*/ 1084730 w 1930851"/>
              <a:gd name="connsiteY37" fmla="*/ 1197483 h 1287130"/>
              <a:gd name="connsiteX38" fmla="*/ 1147483 w 1930851"/>
              <a:gd name="connsiteY38" fmla="*/ 1152660 h 1287130"/>
              <a:gd name="connsiteX39" fmla="*/ 1192306 w 1930851"/>
              <a:gd name="connsiteY39" fmla="*/ 1116801 h 1287130"/>
              <a:gd name="connsiteX40" fmla="*/ 1246095 w 1930851"/>
              <a:gd name="connsiteY40" fmla="*/ 1098872 h 1287130"/>
              <a:gd name="connsiteX41" fmla="*/ 1299883 w 1930851"/>
              <a:gd name="connsiteY41" fmla="*/ 1080942 h 1287130"/>
              <a:gd name="connsiteX42" fmla="*/ 1326777 w 1930851"/>
              <a:gd name="connsiteY42" fmla="*/ 1071978 h 1287130"/>
              <a:gd name="connsiteX43" fmla="*/ 1362636 w 1930851"/>
              <a:gd name="connsiteY43" fmla="*/ 1063013 h 1287130"/>
              <a:gd name="connsiteX44" fmla="*/ 1434353 w 1930851"/>
              <a:gd name="connsiteY44" fmla="*/ 1036119 h 1287130"/>
              <a:gd name="connsiteX45" fmla="*/ 1515036 w 1930851"/>
              <a:gd name="connsiteY45" fmla="*/ 982330 h 1287130"/>
              <a:gd name="connsiteX46" fmla="*/ 1541930 w 1930851"/>
              <a:gd name="connsiteY46" fmla="*/ 964401 h 1287130"/>
              <a:gd name="connsiteX47" fmla="*/ 1568824 w 1930851"/>
              <a:gd name="connsiteY47" fmla="*/ 937507 h 1287130"/>
              <a:gd name="connsiteX48" fmla="*/ 1622612 w 1930851"/>
              <a:gd name="connsiteY48" fmla="*/ 901648 h 1287130"/>
              <a:gd name="connsiteX49" fmla="*/ 1658471 w 1930851"/>
              <a:gd name="connsiteY49" fmla="*/ 847860 h 1287130"/>
              <a:gd name="connsiteX50" fmla="*/ 1676400 w 1930851"/>
              <a:gd name="connsiteY50" fmla="*/ 829930 h 1287130"/>
              <a:gd name="connsiteX51" fmla="*/ 1712259 w 1930851"/>
              <a:gd name="connsiteY51" fmla="*/ 776142 h 1287130"/>
              <a:gd name="connsiteX52" fmla="*/ 1730189 w 1930851"/>
              <a:gd name="connsiteY52" fmla="*/ 758213 h 1287130"/>
              <a:gd name="connsiteX53" fmla="*/ 1766048 w 1930851"/>
              <a:gd name="connsiteY53" fmla="*/ 704425 h 1287130"/>
              <a:gd name="connsiteX54" fmla="*/ 1810871 w 1930851"/>
              <a:gd name="connsiteY54" fmla="*/ 695460 h 1287130"/>
              <a:gd name="connsiteX55" fmla="*/ 1864659 w 1930851"/>
              <a:gd name="connsiteY55" fmla="*/ 650636 h 1287130"/>
              <a:gd name="connsiteX56" fmla="*/ 1930851 w 1930851"/>
              <a:gd name="connsiteY56" fmla="*/ 561492 h 1287130"/>
              <a:gd name="connsiteX57" fmla="*/ 1914736 w 1930851"/>
              <a:gd name="connsiteY57" fmla="*/ 505001 h 1287130"/>
              <a:gd name="connsiteX58" fmla="*/ 1884294 w 1930851"/>
              <a:gd name="connsiteY58" fmla="*/ 475905 h 1287130"/>
              <a:gd name="connsiteX59" fmla="*/ 1837656 w 1930851"/>
              <a:gd name="connsiteY59" fmla="*/ 437846 h 1287130"/>
              <a:gd name="connsiteX60" fmla="*/ 1801742 w 1930851"/>
              <a:gd name="connsiteY60" fmla="*/ 407571 h 1287130"/>
              <a:gd name="connsiteX61" fmla="*/ 1783785 w 1930851"/>
              <a:gd name="connsiteY61" fmla="*/ 397085 h 1287130"/>
              <a:gd name="connsiteX62" fmla="*/ 1731786 w 1930851"/>
              <a:gd name="connsiteY62" fmla="*/ 369851 h 1287130"/>
              <a:gd name="connsiteX63" fmla="*/ 1685173 w 1930851"/>
              <a:gd name="connsiteY63" fmla="*/ 333652 h 1287130"/>
              <a:gd name="connsiteX64" fmla="*/ 1642083 w 1930851"/>
              <a:gd name="connsiteY64" fmla="*/ 299995 h 1287130"/>
              <a:gd name="connsiteX65" fmla="*/ 1609827 w 1930851"/>
              <a:gd name="connsiteY65" fmla="*/ 280205 h 1287130"/>
              <a:gd name="connsiteX66" fmla="*/ 1557881 w 1930851"/>
              <a:gd name="connsiteY66" fmla="*/ 237241 h 1287130"/>
              <a:gd name="connsiteX67" fmla="*/ 1527411 w 1930851"/>
              <a:gd name="connsiteY67" fmla="*/ 210008 h 1287130"/>
              <a:gd name="connsiteX68" fmla="*/ 1461111 w 1930851"/>
              <a:gd name="connsiteY68" fmla="*/ 171106 h 1287130"/>
              <a:gd name="connsiteX69" fmla="*/ 1402043 w 1930851"/>
              <a:gd name="connsiteY69" fmla="*/ 136769 h 1287130"/>
              <a:gd name="connsiteX70" fmla="*/ 1364424 w 1930851"/>
              <a:gd name="connsiteY70" fmla="*/ 127804 h 1287130"/>
              <a:gd name="connsiteX71" fmla="*/ 1321387 w 1930851"/>
              <a:gd name="connsiteY71" fmla="*/ 102772 h 1287130"/>
              <a:gd name="connsiteX72" fmla="*/ 1283768 w 1930851"/>
              <a:gd name="connsiteY72" fmla="*/ 96006 h 1287130"/>
              <a:gd name="connsiteX73" fmla="*/ 1208421 w 1930851"/>
              <a:gd name="connsiteY73" fmla="*/ 65391 h 1287130"/>
              <a:gd name="connsiteX74" fmla="*/ 1174377 w 1930851"/>
              <a:gd name="connsiteY74" fmla="*/ 56426 h 1287130"/>
              <a:gd name="connsiteX75" fmla="*/ 1147483 w 1930851"/>
              <a:gd name="connsiteY75" fmla="*/ 58966 h 1287130"/>
              <a:gd name="connsiteX76" fmla="*/ 1093695 w 1930851"/>
              <a:gd name="connsiteY76" fmla="*/ 50001 h 1287130"/>
              <a:gd name="connsiteX77" fmla="*/ 986118 w 1930851"/>
              <a:gd name="connsiteY77" fmla="*/ 32072 h 1287130"/>
              <a:gd name="connsiteX78" fmla="*/ 842236 w 1930851"/>
              <a:gd name="connsiteY78" fmla="*/ 6825 h 1287130"/>
              <a:gd name="connsiteX79" fmla="*/ 726142 w 1930851"/>
              <a:gd name="connsiteY79" fmla="*/ 5178 h 1287130"/>
              <a:gd name="connsiteX80" fmla="*/ 493059 w 1930851"/>
              <a:gd name="connsiteY80" fmla="*/ 14142 h 1287130"/>
              <a:gd name="connsiteX81" fmla="*/ 374703 w 1930851"/>
              <a:gd name="connsiteY81" fmla="*/ 59984 h 1287130"/>
              <a:gd name="connsiteX82" fmla="*/ 331640 w 1930851"/>
              <a:gd name="connsiteY82" fmla="*/ 91279 h 1287130"/>
              <a:gd name="connsiteX83" fmla="*/ 293994 w 1930851"/>
              <a:gd name="connsiteY83" fmla="*/ 105827 h 1287130"/>
              <a:gd name="connsiteX84" fmla="*/ 234761 w 1930851"/>
              <a:gd name="connsiteY84" fmla="*/ 137123 h 1287130"/>
              <a:gd name="connsiteX85" fmla="*/ 200553 w 1930851"/>
              <a:gd name="connsiteY85" fmla="*/ 164017 h 1287130"/>
              <a:gd name="connsiteX86" fmla="*/ 152209 w 1930851"/>
              <a:gd name="connsiteY86" fmla="*/ 189727 h 1287130"/>
              <a:gd name="connsiteX87" fmla="*/ 90395 w 1930851"/>
              <a:gd name="connsiteY87" fmla="*/ 313439 h 1287130"/>
              <a:gd name="connsiteX0" fmla="*/ 81430 w 1921886"/>
              <a:gd name="connsiteY0" fmla="*/ 313439 h 1287130"/>
              <a:gd name="connsiteX1" fmla="*/ 80969 w 1921886"/>
              <a:gd name="connsiteY1" fmla="*/ 340672 h 1287130"/>
              <a:gd name="connsiteX2" fmla="*/ 70331 w 1921886"/>
              <a:gd name="connsiteY2" fmla="*/ 399958 h 1287130"/>
              <a:gd name="connsiteX3" fmla="*/ 68004 w 1921886"/>
              <a:gd name="connsiteY3" fmla="*/ 424815 h 1287130"/>
              <a:gd name="connsiteX4" fmla="*/ 50493 w 1921886"/>
              <a:gd name="connsiteY4" fmla="*/ 446185 h 1287130"/>
              <a:gd name="connsiteX5" fmla="*/ 0 w 1921886"/>
              <a:gd name="connsiteY5" fmla="*/ 498236 h 1287130"/>
              <a:gd name="connsiteX6" fmla="*/ 8965 w 1921886"/>
              <a:gd name="connsiteY6" fmla="*/ 534095 h 1287130"/>
              <a:gd name="connsiteX7" fmla="*/ 26894 w 1921886"/>
              <a:gd name="connsiteY7" fmla="*/ 587883 h 1287130"/>
              <a:gd name="connsiteX8" fmla="*/ 44824 w 1921886"/>
              <a:gd name="connsiteY8" fmla="*/ 641672 h 1287130"/>
              <a:gd name="connsiteX9" fmla="*/ 80683 w 1921886"/>
              <a:gd name="connsiteY9" fmla="*/ 695460 h 1287130"/>
              <a:gd name="connsiteX10" fmla="*/ 116541 w 1921886"/>
              <a:gd name="connsiteY10" fmla="*/ 749248 h 1287130"/>
              <a:gd name="connsiteX11" fmla="*/ 134471 w 1921886"/>
              <a:gd name="connsiteY11" fmla="*/ 767178 h 1287130"/>
              <a:gd name="connsiteX12" fmla="*/ 152400 w 1921886"/>
              <a:gd name="connsiteY12" fmla="*/ 794072 h 1287130"/>
              <a:gd name="connsiteX13" fmla="*/ 224118 w 1921886"/>
              <a:gd name="connsiteY13" fmla="*/ 865789 h 1287130"/>
              <a:gd name="connsiteX14" fmla="*/ 259977 w 1921886"/>
              <a:gd name="connsiteY14" fmla="*/ 901648 h 1287130"/>
              <a:gd name="connsiteX15" fmla="*/ 277906 w 1921886"/>
              <a:gd name="connsiteY15" fmla="*/ 919578 h 1287130"/>
              <a:gd name="connsiteX16" fmla="*/ 304800 w 1921886"/>
              <a:gd name="connsiteY16" fmla="*/ 937507 h 1287130"/>
              <a:gd name="connsiteX17" fmla="*/ 322730 w 1921886"/>
              <a:gd name="connsiteY17" fmla="*/ 964401 h 1287130"/>
              <a:gd name="connsiteX18" fmla="*/ 367553 w 1921886"/>
              <a:gd name="connsiteY18" fmla="*/ 1000260 h 1287130"/>
              <a:gd name="connsiteX19" fmla="*/ 403412 w 1921886"/>
              <a:gd name="connsiteY19" fmla="*/ 1054048 h 1287130"/>
              <a:gd name="connsiteX20" fmla="*/ 457200 w 1921886"/>
              <a:gd name="connsiteY20" fmla="*/ 1089907 h 1287130"/>
              <a:gd name="connsiteX21" fmla="*/ 475130 w 1921886"/>
              <a:gd name="connsiteY21" fmla="*/ 1107836 h 1287130"/>
              <a:gd name="connsiteX22" fmla="*/ 502024 w 1921886"/>
              <a:gd name="connsiteY22" fmla="*/ 1116801 h 1287130"/>
              <a:gd name="connsiteX23" fmla="*/ 537883 w 1921886"/>
              <a:gd name="connsiteY23" fmla="*/ 1134730 h 1287130"/>
              <a:gd name="connsiteX24" fmla="*/ 591671 w 1921886"/>
              <a:gd name="connsiteY24" fmla="*/ 1152660 h 1287130"/>
              <a:gd name="connsiteX25" fmla="*/ 645459 w 1921886"/>
              <a:gd name="connsiteY25" fmla="*/ 1188519 h 1287130"/>
              <a:gd name="connsiteX26" fmla="*/ 681318 w 1921886"/>
              <a:gd name="connsiteY26" fmla="*/ 1206448 h 1287130"/>
              <a:gd name="connsiteX27" fmla="*/ 735106 w 1921886"/>
              <a:gd name="connsiteY27" fmla="*/ 1242307 h 1287130"/>
              <a:gd name="connsiteX28" fmla="*/ 762000 w 1921886"/>
              <a:gd name="connsiteY28" fmla="*/ 1260236 h 1287130"/>
              <a:gd name="connsiteX29" fmla="*/ 788894 w 1921886"/>
              <a:gd name="connsiteY29" fmla="*/ 1278166 h 1287130"/>
              <a:gd name="connsiteX30" fmla="*/ 815788 w 1921886"/>
              <a:gd name="connsiteY30" fmla="*/ 1287130 h 1287130"/>
              <a:gd name="connsiteX31" fmla="*/ 923365 w 1921886"/>
              <a:gd name="connsiteY31" fmla="*/ 1278166 h 1287130"/>
              <a:gd name="connsiteX32" fmla="*/ 950259 w 1921886"/>
              <a:gd name="connsiteY32" fmla="*/ 1260236 h 1287130"/>
              <a:gd name="connsiteX33" fmla="*/ 1004047 w 1921886"/>
              <a:gd name="connsiteY33" fmla="*/ 1242307 h 1287130"/>
              <a:gd name="connsiteX34" fmla="*/ 1030941 w 1921886"/>
              <a:gd name="connsiteY34" fmla="*/ 1224378 h 1287130"/>
              <a:gd name="connsiteX35" fmla="*/ 1048871 w 1921886"/>
              <a:gd name="connsiteY35" fmla="*/ 1206448 h 1287130"/>
              <a:gd name="connsiteX36" fmla="*/ 1075765 w 1921886"/>
              <a:gd name="connsiteY36" fmla="*/ 1197483 h 1287130"/>
              <a:gd name="connsiteX37" fmla="*/ 1138518 w 1921886"/>
              <a:gd name="connsiteY37" fmla="*/ 1152660 h 1287130"/>
              <a:gd name="connsiteX38" fmla="*/ 1183341 w 1921886"/>
              <a:gd name="connsiteY38" fmla="*/ 1116801 h 1287130"/>
              <a:gd name="connsiteX39" fmla="*/ 1237130 w 1921886"/>
              <a:gd name="connsiteY39" fmla="*/ 1098872 h 1287130"/>
              <a:gd name="connsiteX40" fmla="*/ 1290918 w 1921886"/>
              <a:gd name="connsiteY40" fmla="*/ 1080942 h 1287130"/>
              <a:gd name="connsiteX41" fmla="*/ 1317812 w 1921886"/>
              <a:gd name="connsiteY41" fmla="*/ 1071978 h 1287130"/>
              <a:gd name="connsiteX42" fmla="*/ 1353671 w 1921886"/>
              <a:gd name="connsiteY42" fmla="*/ 1063013 h 1287130"/>
              <a:gd name="connsiteX43" fmla="*/ 1425388 w 1921886"/>
              <a:gd name="connsiteY43" fmla="*/ 1036119 h 1287130"/>
              <a:gd name="connsiteX44" fmla="*/ 1506071 w 1921886"/>
              <a:gd name="connsiteY44" fmla="*/ 982330 h 1287130"/>
              <a:gd name="connsiteX45" fmla="*/ 1532965 w 1921886"/>
              <a:gd name="connsiteY45" fmla="*/ 964401 h 1287130"/>
              <a:gd name="connsiteX46" fmla="*/ 1559859 w 1921886"/>
              <a:gd name="connsiteY46" fmla="*/ 937507 h 1287130"/>
              <a:gd name="connsiteX47" fmla="*/ 1613647 w 1921886"/>
              <a:gd name="connsiteY47" fmla="*/ 901648 h 1287130"/>
              <a:gd name="connsiteX48" fmla="*/ 1649506 w 1921886"/>
              <a:gd name="connsiteY48" fmla="*/ 847860 h 1287130"/>
              <a:gd name="connsiteX49" fmla="*/ 1667435 w 1921886"/>
              <a:gd name="connsiteY49" fmla="*/ 829930 h 1287130"/>
              <a:gd name="connsiteX50" fmla="*/ 1703294 w 1921886"/>
              <a:gd name="connsiteY50" fmla="*/ 776142 h 1287130"/>
              <a:gd name="connsiteX51" fmla="*/ 1721224 w 1921886"/>
              <a:gd name="connsiteY51" fmla="*/ 758213 h 1287130"/>
              <a:gd name="connsiteX52" fmla="*/ 1757083 w 1921886"/>
              <a:gd name="connsiteY52" fmla="*/ 704425 h 1287130"/>
              <a:gd name="connsiteX53" fmla="*/ 1801906 w 1921886"/>
              <a:gd name="connsiteY53" fmla="*/ 695460 h 1287130"/>
              <a:gd name="connsiteX54" fmla="*/ 1855694 w 1921886"/>
              <a:gd name="connsiteY54" fmla="*/ 650636 h 1287130"/>
              <a:gd name="connsiteX55" fmla="*/ 1921886 w 1921886"/>
              <a:gd name="connsiteY55" fmla="*/ 561492 h 1287130"/>
              <a:gd name="connsiteX56" fmla="*/ 1905771 w 1921886"/>
              <a:gd name="connsiteY56" fmla="*/ 505001 h 1287130"/>
              <a:gd name="connsiteX57" fmla="*/ 1875329 w 1921886"/>
              <a:gd name="connsiteY57" fmla="*/ 475905 h 1287130"/>
              <a:gd name="connsiteX58" fmla="*/ 1828691 w 1921886"/>
              <a:gd name="connsiteY58" fmla="*/ 437846 h 1287130"/>
              <a:gd name="connsiteX59" fmla="*/ 1792777 w 1921886"/>
              <a:gd name="connsiteY59" fmla="*/ 407571 h 1287130"/>
              <a:gd name="connsiteX60" fmla="*/ 1774820 w 1921886"/>
              <a:gd name="connsiteY60" fmla="*/ 397085 h 1287130"/>
              <a:gd name="connsiteX61" fmla="*/ 1722821 w 1921886"/>
              <a:gd name="connsiteY61" fmla="*/ 369851 h 1287130"/>
              <a:gd name="connsiteX62" fmla="*/ 1676208 w 1921886"/>
              <a:gd name="connsiteY62" fmla="*/ 333652 h 1287130"/>
              <a:gd name="connsiteX63" fmla="*/ 1633118 w 1921886"/>
              <a:gd name="connsiteY63" fmla="*/ 299995 h 1287130"/>
              <a:gd name="connsiteX64" fmla="*/ 1600862 w 1921886"/>
              <a:gd name="connsiteY64" fmla="*/ 280205 h 1287130"/>
              <a:gd name="connsiteX65" fmla="*/ 1548916 w 1921886"/>
              <a:gd name="connsiteY65" fmla="*/ 237241 h 1287130"/>
              <a:gd name="connsiteX66" fmla="*/ 1518446 w 1921886"/>
              <a:gd name="connsiteY66" fmla="*/ 210008 h 1287130"/>
              <a:gd name="connsiteX67" fmla="*/ 1452146 w 1921886"/>
              <a:gd name="connsiteY67" fmla="*/ 171106 h 1287130"/>
              <a:gd name="connsiteX68" fmla="*/ 1393078 w 1921886"/>
              <a:gd name="connsiteY68" fmla="*/ 136769 h 1287130"/>
              <a:gd name="connsiteX69" fmla="*/ 1355459 w 1921886"/>
              <a:gd name="connsiteY69" fmla="*/ 127804 h 1287130"/>
              <a:gd name="connsiteX70" fmla="*/ 1312422 w 1921886"/>
              <a:gd name="connsiteY70" fmla="*/ 102772 h 1287130"/>
              <a:gd name="connsiteX71" fmla="*/ 1274803 w 1921886"/>
              <a:gd name="connsiteY71" fmla="*/ 96006 h 1287130"/>
              <a:gd name="connsiteX72" fmla="*/ 1199456 w 1921886"/>
              <a:gd name="connsiteY72" fmla="*/ 65391 h 1287130"/>
              <a:gd name="connsiteX73" fmla="*/ 1165412 w 1921886"/>
              <a:gd name="connsiteY73" fmla="*/ 56426 h 1287130"/>
              <a:gd name="connsiteX74" fmla="*/ 1138518 w 1921886"/>
              <a:gd name="connsiteY74" fmla="*/ 58966 h 1287130"/>
              <a:gd name="connsiteX75" fmla="*/ 1084730 w 1921886"/>
              <a:gd name="connsiteY75" fmla="*/ 50001 h 1287130"/>
              <a:gd name="connsiteX76" fmla="*/ 977153 w 1921886"/>
              <a:gd name="connsiteY76" fmla="*/ 32072 h 1287130"/>
              <a:gd name="connsiteX77" fmla="*/ 833271 w 1921886"/>
              <a:gd name="connsiteY77" fmla="*/ 6825 h 1287130"/>
              <a:gd name="connsiteX78" fmla="*/ 717177 w 1921886"/>
              <a:gd name="connsiteY78" fmla="*/ 5178 h 1287130"/>
              <a:gd name="connsiteX79" fmla="*/ 484094 w 1921886"/>
              <a:gd name="connsiteY79" fmla="*/ 14142 h 1287130"/>
              <a:gd name="connsiteX80" fmla="*/ 365738 w 1921886"/>
              <a:gd name="connsiteY80" fmla="*/ 59984 h 1287130"/>
              <a:gd name="connsiteX81" fmla="*/ 322675 w 1921886"/>
              <a:gd name="connsiteY81" fmla="*/ 91279 h 1287130"/>
              <a:gd name="connsiteX82" fmla="*/ 285029 w 1921886"/>
              <a:gd name="connsiteY82" fmla="*/ 105827 h 1287130"/>
              <a:gd name="connsiteX83" fmla="*/ 225796 w 1921886"/>
              <a:gd name="connsiteY83" fmla="*/ 137123 h 1287130"/>
              <a:gd name="connsiteX84" fmla="*/ 191588 w 1921886"/>
              <a:gd name="connsiteY84" fmla="*/ 164017 h 1287130"/>
              <a:gd name="connsiteX85" fmla="*/ 143244 w 1921886"/>
              <a:gd name="connsiteY85" fmla="*/ 189727 h 1287130"/>
              <a:gd name="connsiteX86" fmla="*/ 81430 w 1921886"/>
              <a:gd name="connsiteY86" fmla="*/ 313439 h 1287130"/>
              <a:gd name="connsiteX0" fmla="*/ 76005 w 1916461"/>
              <a:gd name="connsiteY0" fmla="*/ 313439 h 1287130"/>
              <a:gd name="connsiteX1" fmla="*/ 75544 w 1916461"/>
              <a:gd name="connsiteY1" fmla="*/ 340672 h 1287130"/>
              <a:gd name="connsiteX2" fmla="*/ 64906 w 1916461"/>
              <a:gd name="connsiteY2" fmla="*/ 399958 h 1287130"/>
              <a:gd name="connsiteX3" fmla="*/ 62579 w 1916461"/>
              <a:gd name="connsiteY3" fmla="*/ 424815 h 1287130"/>
              <a:gd name="connsiteX4" fmla="*/ 45068 w 1916461"/>
              <a:gd name="connsiteY4" fmla="*/ 446185 h 1287130"/>
              <a:gd name="connsiteX5" fmla="*/ 30132 w 1916461"/>
              <a:gd name="connsiteY5" fmla="*/ 492949 h 1287130"/>
              <a:gd name="connsiteX6" fmla="*/ 3540 w 1916461"/>
              <a:gd name="connsiteY6" fmla="*/ 534095 h 1287130"/>
              <a:gd name="connsiteX7" fmla="*/ 21469 w 1916461"/>
              <a:gd name="connsiteY7" fmla="*/ 587883 h 1287130"/>
              <a:gd name="connsiteX8" fmla="*/ 39399 w 1916461"/>
              <a:gd name="connsiteY8" fmla="*/ 641672 h 1287130"/>
              <a:gd name="connsiteX9" fmla="*/ 75258 w 1916461"/>
              <a:gd name="connsiteY9" fmla="*/ 695460 h 1287130"/>
              <a:gd name="connsiteX10" fmla="*/ 111116 w 1916461"/>
              <a:gd name="connsiteY10" fmla="*/ 749248 h 1287130"/>
              <a:gd name="connsiteX11" fmla="*/ 129046 w 1916461"/>
              <a:gd name="connsiteY11" fmla="*/ 767178 h 1287130"/>
              <a:gd name="connsiteX12" fmla="*/ 146975 w 1916461"/>
              <a:gd name="connsiteY12" fmla="*/ 794072 h 1287130"/>
              <a:gd name="connsiteX13" fmla="*/ 218693 w 1916461"/>
              <a:gd name="connsiteY13" fmla="*/ 865789 h 1287130"/>
              <a:gd name="connsiteX14" fmla="*/ 254552 w 1916461"/>
              <a:gd name="connsiteY14" fmla="*/ 901648 h 1287130"/>
              <a:gd name="connsiteX15" fmla="*/ 272481 w 1916461"/>
              <a:gd name="connsiteY15" fmla="*/ 919578 h 1287130"/>
              <a:gd name="connsiteX16" fmla="*/ 299375 w 1916461"/>
              <a:gd name="connsiteY16" fmla="*/ 937507 h 1287130"/>
              <a:gd name="connsiteX17" fmla="*/ 317305 w 1916461"/>
              <a:gd name="connsiteY17" fmla="*/ 964401 h 1287130"/>
              <a:gd name="connsiteX18" fmla="*/ 362128 w 1916461"/>
              <a:gd name="connsiteY18" fmla="*/ 1000260 h 1287130"/>
              <a:gd name="connsiteX19" fmla="*/ 397987 w 1916461"/>
              <a:gd name="connsiteY19" fmla="*/ 1054048 h 1287130"/>
              <a:gd name="connsiteX20" fmla="*/ 451775 w 1916461"/>
              <a:gd name="connsiteY20" fmla="*/ 1089907 h 1287130"/>
              <a:gd name="connsiteX21" fmla="*/ 469705 w 1916461"/>
              <a:gd name="connsiteY21" fmla="*/ 1107836 h 1287130"/>
              <a:gd name="connsiteX22" fmla="*/ 496599 w 1916461"/>
              <a:gd name="connsiteY22" fmla="*/ 1116801 h 1287130"/>
              <a:gd name="connsiteX23" fmla="*/ 532458 w 1916461"/>
              <a:gd name="connsiteY23" fmla="*/ 1134730 h 1287130"/>
              <a:gd name="connsiteX24" fmla="*/ 586246 w 1916461"/>
              <a:gd name="connsiteY24" fmla="*/ 1152660 h 1287130"/>
              <a:gd name="connsiteX25" fmla="*/ 640034 w 1916461"/>
              <a:gd name="connsiteY25" fmla="*/ 1188519 h 1287130"/>
              <a:gd name="connsiteX26" fmla="*/ 675893 w 1916461"/>
              <a:gd name="connsiteY26" fmla="*/ 1206448 h 1287130"/>
              <a:gd name="connsiteX27" fmla="*/ 729681 w 1916461"/>
              <a:gd name="connsiteY27" fmla="*/ 1242307 h 1287130"/>
              <a:gd name="connsiteX28" fmla="*/ 756575 w 1916461"/>
              <a:gd name="connsiteY28" fmla="*/ 1260236 h 1287130"/>
              <a:gd name="connsiteX29" fmla="*/ 783469 w 1916461"/>
              <a:gd name="connsiteY29" fmla="*/ 1278166 h 1287130"/>
              <a:gd name="connsiteX30" fmla="*/ 810363 w 1916461"/>
              <a:gd name="connsiteY30" fmla="*/ 1287130 h 1287130"/>
              <a:gd name="connsiteX31" fmla="*/ 917940 w 1916461"/>
              <a:gd name="connsiteY31" fmla="*/ 1278166 h 1287130"/>
              <a:gd name="connsiteX32" fmla="*/ 944834 w 1916461"/>
              <a:gd name="connsiteY32" fmla="*/ 1260236 h 1287130"/>
              <a:gd name="connsiteX33" fmla="*/ 998622 w 1916461"/>
              <a:gd name="connsiteY33" fmla="*/ 1242307 h 1287130"/>
              <a:gd name="connsiteX34" fmla="*/ 1025516 w 1916461"/>
              <a:gd name="connsiteY34" fmla="*/ 1224378 h 1287130"/>
              <a:gd name="connsiteX35" fmla="*/ 1043446 w 1916461"/>
              <a:gd name="connsiteY35" fmla="*/ 1206448 h 1287130"/>
              <a:gd name="connsiteX36" fmla="*/ 1070340 w 1916461"/>
              <a:gd name="connsiteY36" fmla="*/ 1197483 h 1287130"/>
              <a:gd name="connsiteX37" fmla="*/ 1133093 w 1916461"/>
              <a:gd name="connsiteY37" fmla="*/ 1152660 h 1287130"/>
              <a:gd name="connsiteX38" fmla="*/ 1177916 w 1916461"/>
              <a:gd name="connsiteY38" fmla="*/ 1116801 h 1287130"/>
              <a:gd name="connsiteX39" fmla="*/ 1231705 w 1916461"/>
              <a:gd name="connsiteY39" fmla="*/ 1098872 h 1287130"/>
              <a:gd name="connsiteX40" fmla="*/ 1285493 w 1916461"/>
              <a:gd name="connsiteY40" fmla="*/ 1080942 h 1287130"/>
              <a:gd name="connsiteX41" fmla="*/ 1312387 w 1916461"/>
              <a:gd name="connsiteY41" fmla="*/ 1071978 h 1287130"/>
              <a:gd name="connsiteX42" fmla="*/ 1348246 w 1916461"/>
              <a:gd name="connsiteY42" fmla="*/ 1063013 h 1287130"/>
              <a:gd name="connsiteX43" fmla="*/ 1419963 w 1916461"/>
              <a:gd name="connsiteY43" fmla="*/ 1036119 h 1287130"/>
              <a:gd name="connsiteX44" fmla="*/ 1500646 w 1916461"/>
              <a:gd name="connsiteY44" fmla="*/ 982330 h 1287130"/>
              <a:gd name="connsiteX45" fmla="*/ 1527540 w 1916461"/>
              <a:gd name="connsiteY45" fmla="*/ 964401 h 1287130"/>
              <a:gd name="connsiteX46" fmla="*/ 1554434 w 1916461"/>
              <a:gd name="connsiteY46" fmla="*/ 937507 h 1287130"/>
              <a:gd name="connsiteX47" fmla="*/ 1608222 w 1916461"/>
              <a:gd name="connsiteY47" fmla="*/ 901648 h 1287130"/>
              <a:gd name="connsiteX48" fmla="*/ 1644081 w 1916461"/>
              <a:gd name="connsiteY48" fmla="*/ 847860 h 1287130"/>
              <a:gd name="connsiteX49" fmla="*/ 1662010 w 1916461"/>
              <a:gd name="connsiteY49" fmla="*/ 829930 h 1287130"/>
              <a:gd name="connsiteX50" fmla="*/ 1697869 w 1916461"/>
              <a:gd name="connsiteY50" fmla="*/ 776142 h 1287130"/>
              <a:gd name="connsiteX51" fmla="*/ 1715799 w 1916461"/>
              <a:gd name="connsiteY51" fmla="*/ 758213 h 1287130"/>
              <a:gd name="connsiteX52" fmla="*/ 1751658 w 1916461"/>
              <a:gd name="connsiteY52" fmla="*/ 704425 h 1287130"/>
              <a:gd name="connsiteX53" fmla="*/ 1796481 w 1916461"/>
              <a:gd name="connsiteY53" fmla="*/ 695460 h 1287130"/>
              <a:gd name="connsiteX54" fmla="*/ 1850269 w 1916461"/>
              <a:gd name="connsiteY54" fmla="*/ 650636 h 1287130"/>
              <a:gd name="connsiteX55" fmla="*/ 1916461 w 1916461"/>
              <a:gd name="connsiteY55" fmla="*/ 561492 h 1287130"/>
              <a:gd name="connsiteX56" fmla="*/ 1900346 w 1916461"/>
              <a:gd name="connsiteY56" fmla="*/ 505001 h 1287130"/>
              <a:gd name="connsiteX57" fmla="*/ 1869904 w 1916461"/>
              <a:gd name="connsiteY57" fmla="*/ 475905 h 1287130"/>
              <a:gd name="connsiteX58" fmla="*/ 1823266 w 1916461"/>
              <a:gd name="connsiteY58" fmla="*/ 437846 h 1287130"/>
              <a:gd name="connsiteX59" fmla="*/ 1787352 w 1916461"/>
              <a:gd name="connsiteY59" fmla="*/ 407571 h 1287130"/>
              <a:gd name="connsiteX60" fmla="*/ 1769395 w 1916461"/>
              <a:gd name="connsiteY60" fmla="*/ 397085 h 1287130"/>
              <a:gd name="connsiteX61" fmla="*/ 1717396 w 1916461"/>
              <a:gd name="connsiteY61" fmla="*/ 369851 h 1287130"/>
              <a:gd name="connsiteX62" fmla="*/ 1670783 w 1916461"/>
              <a:gd name="connsiteY62" fmla="*/ 333652 h 1287130"/>
              <a:gd name="connsiteX63" fmla="*/ 1627693 w 1916461"/>
              <a:gd name="connsiteY63" fmla="*/ 299995 h 1287130"/>
              <a:gd name="connsiteX64" fmla="*/ 1595437 w 1916461"/>
              <a:gd name="connsiteY64" fmla="*/ 280205 h 1287130"/>
              <a:gd name="connsiteX65" fmla="*/ 1543491 w 1916461"/>
              <a:gd name="connsiteY65" fmla="*/ 237241 h 1287130"/>
              <a:gd name="connsiteX66" fmla="*/ 1513021 w 1916461"/>
              <a:gd name="connsiteY66" fmla="*/ 210008 h 1287130"/>
              <a:gd name="connsiteX67" fmla="*/ 1446721 w 1916461"/>
              <a:gd name="connsiteY67" fmla="*/ 171106 h 1287130"/>
              <a:gd name="connsiteX68" fmla="*/ 1387653 w 1916461"/>
              <a:gd name="connsiteY68" fmla="*/ 136769 h 1287130"/>
              <a:gd name="connsiteX69" fmla="*/ 1350034 w 1916461"/>
              <a:gd name="connsiteY69" fmla="*/ 127804 h 1287130"/>
              <a:gd name="connsiteX70" fmla="*/ 1306997 w 1916461"/>
              <a:gd name="connsiteY70" fmla="*/ 102772 h 1287130"/>
              <a:gd name="connsiteX71" fmla="*/ 1269378 w 1916461"/>
              <a:gd name="connsiteY71" fmla="*/ 96006 h 1287130"/>
              <a:gd name="connsiteX72" fmla="*/ 1194031 w 1916461"/>
              <a:gd name="connsiteY72" fmla="*/ 65391 h 1287130"/>
              <a:gd name="connsiteX73" fmla="*/ 1159987 w 1916461"/>
              <a:gd name="connsiteY73" fmla="*/ 56426 h 1287130"/>
              <a:gd name="connsiteX74" fmla="*/ 1133093 w 1916461"/>
              <a:gd name="connsiteY74" fmla="*/ 58966 h 1287130"/>
              <a:gd name="connsiteX75" fmla="*/ 1079305 w 1916461"/>
              <a:gd name="connsiteY75" fmla="*/ 50001 h 1287130"/>
              <a:gd name="connsiteX76" fmla="*/ 971728 w 1916461"/>
              <a:gd name="connsiteY76" fmla="*/ 32072 h 1287130"/>
              <a:gd name="connsiteX77" fmla="*/ 827846 w 1916461"/>
              <a:gd name="connsiteY77" fmla="*/ 6825 h 1287130"/>
              <a:gd name="connsiteX78" fmla="*/ 711752 w 1916461"/>
              <a:gd name="connsiteY78" fmla="*/ 5178 h 1287130"/>
              <a:gd name="connsiteX79" fmla="*/ 478669 w 1916461"/>
              <a:gd name="connsiteY79" fmla="*/ 14142 h 1287130"/>
              <a:gd name="connsiteX80" fmla="*/ 360313 w 1916461"/>
              <a:gd name="connsiteY80" fmla="*/ 59984 h 1287130"/>
              <a:gd name="connsiteX81" fmla="*/ 317250 w 1916461"/>
              <a:gd name="connsiteY81" fmla="*/ 91279 h 1287130"/>
              <a:gd name="connsiteX82" fmla="*/ 279604 w 1916461"/>
              <a:gd name="connsiteY82" fmla="*/ 105827 h 1287130"/>
              <a:gd name="connsiteX83" fmla="*/ 220371 w 1916461"/>
              <a:gd name="connsiteY83" fmla="*/ 137123 h 1287130"/>
              <a:gd name="connsiteX84" fmla="*/ 186163 w 1916461"/>
              <a:gd name="connsiteY84" fmla="*/ 164017 h 1287130"/>
              <a:gd name="connsiteX85" fmla="*/ 137819 w 1916461"/>
              <a:gd name="connsiteY85" fmla="*/ 189727 h 1287130"/>
              <a:gd name="connsiteX86" fmla="*/ 76005 w 1916461"/>
              <a:gd name="connsiteY86" fmla="*/ 313439 h 1287130"/>
              <a:gd name="connsiteX0" fmla="*/ 76005 w 1916461"/>
              <a:gd name="connsiteY0" fmla="*/ 313439 h 1287130"/>
              <a:gd name="connsiteX1" fmla="*/ 75544 w 1916461"/>
              <a:gd name="connsiteY1" fmla="*/ 340672 h 1287130"/>
              <a:gd name="connsiteX2" fmla="*/ 64906 w 1916461"/>
              <a:gd name="connsiteY2" fmla="*/ 399958 h 1287130"/>
              <a:gd name="connsiteX3" fmla="*/ 54530 w 1916461"/>
              <a:gd name="connsiteY3" fmla="*/ 451609 h 1287130"/>
              <a:gd name="connsiteX4" fmla="*/ 45068 w 1916461"/>
              <a:gd name="connsiteY4" fmla="*/ 446185 h 1287130"/>
              <a:gd name="connsiteX5" fmla="*/ 30132 w 1916461"/>
              <a:gd name="connsiteY5" fmla="*/ 492949 h 1287130"/>
              <a:gd name="connsiteX6" fmla="*/ 3540 w 1916461"/>
              <a:gd name="connsiteY6" fmla="*/ 534095 h 1287130"/>
              <a:gd name="connsiteX7" fmla="*/ 21469 w 1916461"/>
              <a:gd name="connsiteY7" fmla="*/ 587883 h 1287130"/>
              <a:gd name="connsiteX8" fmla="*/ 39399 w 1916461"/>
              <a:gd name="connsiteY8" fmla="*/ 641672 h 1287130"/>
              <a:gd name="connsiteX9" fmla="*/ 75258 w 1916461"/>
              <a:gd name="connsiteY9" fmla="*/ 695460 h 1287130"/>
              <a:gd name="connsiteX10" fmla="*/ 111116 w 1916461"/>
              <a:gd name="connsiteY10" fmla="*/ 749248 h 1287130"/>
              <a:gd name="connsiteX11" fmla="*/ 129046 w 1916461"/>
              <a:gd name="connsiteY11" fmla="*/ 767178 h 1287130"/>
              <a:gd name="connsiteX12" fmla="*/ 146975 w 1916461"/>
              <a:gd name="connsiteY12" fmla="*/ 794072 h 1287130"/>
              <a:gd name="connsiteX13" fmla="*/ 218693 w 1916461"/>
              <a:gd name="connsiteY13" fmla="*/ 865789 h 1287130"/>
              <a:gd name="connsiteX14" fmla="*/ 254552 w 1916461"/>
              <a:gd name="connsiteY14" fmla="*/ 901648 h 1287130"/>
              <a:gd name="connsiteX15" fmla="*/ 272481 w 1916461"/>
              <a:gd name="connsiteY15" fmla="*/ 919578 h 1287130"/>
              <a:gd name="connsiteX16" fmla="*/ 299375 w 1916461"/>
              <a:gd name="connsiteY16" fmla="*/ 937507 h 1287130"/>
              <a:gd name="connsiteX17" fmla="*/ 317305 w 1916461"/>
              <a:gd name="connsiteY17" fmla="*/ 964401 h 1287130"/>
              <a:gd name="connsiteX18" fmla="*/ 362128 w 1916461"/>
              <a:gd name="connsiteY18" fmla="*/ 1000260 h 1287130"/>
              <a:gd name="connsiteX19" fmla="*/ 397987 w 1916461"/>
              <a:gd name="connsiteY19" fmla="*/ 1054048 h 1287130"/>
              <a:gd name="connsiteX20" fmla="*/ 451775 w 1916461"/>
              <a:gd name="connsiteY20" fmla="*/ 1089907 h 1287130"/>
              <a:gd name="connsiteX21" fmla="*/ 469705 w 1916461"/>
              <a:gd name="connsiteY21" fmla="*/ 1107836 h 1287130"/>
              <a:gd name="connsiteX22" fmla="*/ 496599 w 1916461"/>
              <a:gd name="connsiteY22" fmla="*/ 1116801 h 1287130"/>
              <a:gd name="connsiteX23" fmla="*/ 532458 w 1916461"/>
              <a:gd name="connsiteY23" fmla="*/ 1134730 h 1287130"/>
              <a:gd name="connsiteX24" fmla="*/ 586246 w 1916461"/>
              <a:gd name="connsiteY24" fmla="*/ 1152660 h 1287130"/>
              <a:gd name="connsiteX25" fmla="*/ 640034 w 1916461"/>
              <a:gd name="connsiteY25" fmla="*/ 1188519 h 1287130"/>
              <a:gd name="connsiteX26" fmla="*/ 675893 w 1916461"/>
              <a:gd name="connsiteY26" fmla="*/ 1206448 h 1287130"/>
              <a:gd name="connsiteX27" fmla="*/ 729681 w 1916461"/>
              <a:gd name="connsiteY27" fmla="*/ 1242307 h 1287130"/>
              <a:gd name="connsiteX28" fmla="*/ 756575 w 1916461"/>
              <a:gd name="connsiteY28" fmla="*/ 1260236 h 1287130"/>
              <a:gd name="connsiteX29" fmla="*/ 783469 w 1916461"/>
              <a:gd name="connsiteY29" fmla="*/ 1278166 h 1287130"/>
              <a:gd name="connsiteX30" fmla="*/ 810363 w 1916461"/>
              <a:gd name="connsiteY30" fmla="*/ 1287130 h 1287130"/>
              <a:gd name="connsiteX31" fmla="*/ 917940 w 1916461"/>
              <a:gd name="connsiteY31" fmla="*/ 1278166 h 1287130"/>
              <a:gd name="connsiteX32" fmla="*/ 944834 w 1916461"/>
              <a:gd name="connsiteY32" fmla="*/ 1260236 h 1287130"/>
              <a:gd name="connsiteX33" fmla="*/ 998622 w 1916461"/>
              <a:gd name="connsiteY33" fmla="*/ 1242307 h 1287130"/>
              <a:gd name="connsiteX34" fmla="*/ 1025516 w 1916461"/>
              <a:gd name="connsiteY34" fmla="*/ 1224378 h 1287130"/>
              <a:gd name="connsiteX35" fmla="*/ 1043446 w 1916461"/>
              <a:gd name="connsiteY35" fmla="*/ 1206448 h 1287130"/>
              <a:gd name="connsiteX36" fmla="*/ 1070340 w 1916461"/>
              <a:gd name="connsiteY36" fmla="*/ 1197483 h 1287130"/>
              <a:gd name="connsiteX37" fmla="*/ 1133093 w 1916461"/>
              <a:gd name="connsiteY37" fmla="*/ 1152660 h 1287130"/>
              <a:gd name="connsiteX38" fmla="*/ 1177916 w 1916461"/>
              <a:gd name="connsiteY38" fmla="*/ 1116801 h 1287130"/>
              <a:gd name="connsiteX39" fmla="*/ 1231705 w 1916461"/>
              <a:gd name="connsiteY39" fmla="*/ 1098872 h 1287130"/>
              <a:gd name="connsiteX40" fmla="*/ 1285493 w 1916461"/>
              <a:gd name="connsiteY40" fmla="*/ 1080942 h 1287130"/>
              <a:gd name="connsiteX41" fmla="*/ 1312387 w 1916461"/>
              <a:gd name="connsiteY41" fmla="*/ 1071978 h 1287130"/>
              <a:gd name="connsiteX42" fmla="*/ 1348246 w 1916461"/>
              <a:gd name="connsiteY42" fmla="*/ 1063013 h 1287130"/>
              <a:gd name="connsiteX43" fmla="*/ 1419963 w 1916461"/>
              <a:gd name="connsiteY43" fmla="*/ 1036119 h 1287130"/>
              <a:gd name="connsiteX44" fmla="*/ 1500646 w 1916461"/>
              <a:gd name="connsiteY44" fmla="*/ 982330 h 1287130"/>
              <a:gd name="connsiteX45" fmla="*/ 1527540 w 1916461"/>
              <a:gd name="connsiteY45" fmla="*/ 964401 h 1287130"/>
              <a:gd name="connsiteX46" fmla="*/ 1554434 w 1916461"/>
              <a:gd name="connsiteY46" fmla="*/ 937507 h 1287130"/>
              <a:gd name="connsiteX47" fmla="*/ 1608222 w 1916461"/>
              <a:gd name="connsiteY47" fmla="*/ 901648 h 1287130"/>
              <a:gd name="connsiteX48" fmla="*/ 1644081 w 1916461"/>
              <a:gd name="connsiteY48" fmla="*/ 847860 h 1287130"/>
              <a:gd name="connsiteX49" fmla="*/ 1662010 w 1916461"/>
              <a:gd name="connsiteY49" fmla="*/ 829930 h 1287130"/>
              <a:gd name="connsiteX50" fmla="*/ 1697869 w 1916461"/>
              <a:gd name="connsiteY50" fmla="*/ 776142 h 1287130"/>
              <a:gd name="connsiteX51" fmla="*/ 1715799 w 1916461"/>
              <a:gd name="connsiteY51" fmla="*/ 758213 h 1287130"/>
              <a:gd name="connsiteX52" fmla="*/ 1751658 w 1916461"/>
              <a:gd name="connsiteY52" fmla="*/ 704425 h 1287130"/>
              <a:gd name="connsiteX53" fmla="*/ 1796481 w 1916461"/>
              <a:gd name="connsiteY53" fmla="*/ 695460 h 1287130"/>
              <a:gd name="connsiteX54" fmla="*/ 1850269 w 1916461"/>
              <a:gd name="connsiteY54" fmla="*/ 650636 h 1287130"/>
              <a:gd name="connsiteX55" fmla="*/ 1916461 w 1916461"/>
              <a:gd name="connsiteY55" fmla="*/ 561492 h 1287130"/>
              <a:gd name="connsiteX56" fmla="*/ 1900346 w 1916461"/>
              <a:gd name="connsiteY56" fmla="*/ 505001 h 1287130"/>
              <a:gd name="connsiteX57" fmla="*/ 1869904 w 1916461"/>
              <a:gd name="connsiteY57" fmla="*/ 475905 h 1287130"/>
              <a:gd name="connsiteX58" fmla="*/ 1823266 w 1916461"/>
              <a:gd name="connsiteY58" fmla="*/ 437846 h 1287130"/>
              <a:gd name="connsiteX59" fmla="*/ 1787352 w 1916461"/>
              <a:gd name="connsiteY59" fmla="*/ 407571 h 1287130"/>
              <a:gd name="connsiteX60" fmla="*/ 1769395 w 1916461"/>
              <a:gd name="connsiteY60" fmla="*/ 397085 h 1287130"/>
              <a:gd name="connsiteX61" fmla="*/ 1717396 w 1916461"/>
              <a:gd name="connsiteY61" fmla="*/ 369851 h 1287130"/>
              <a:gd name="connsiteX62" fmla="*/ 1670783 w 1916461"/>
              <a:gd name="connsiteY62" fmla="*/ 333652 h 1287130"/>
              <a:gd name="connsiteX63" fmla="*/ 1627693 w 1916461"/>
              <a:gd name="connsiteY63" fmla="*/ 299995 h 1287130"/>
              <a:gd name="connsiteX64" fmla="*/ 1595437 w 1916461"/>
              <a:gd name="connsiteY64" fmla="*/ 280205 h 1287130"/>
              <a:gd name="connsiteX65" fmla="*/ 1543491 w 1916461"/>
              <a:gd name="connsiteY65" fmla="*/ 237241 h 1287130"/>
              <a:gd name="connsiteX66" fmla="*/ 1513021 w 1916461"/>
              <a:gd name="connsiteY66" fmla="*/ 210008 h 1287130"/>
              <a:gd name="connsiteX67" fmla="*/ 1446721 w 1916461"/>
              <a:gd name="connsiteY67" fmla="*/ 171106 h 1287130"/>
              <a:gd name="connsiteX68" fmla="*/ 1387653 w 1916461"/>
              <a:gd name="connsiteY68" fmla="*/ 136769 h 1287130"/>
              <a:gd name="connsiteX69" fmla="*/ 1350034 w 1916461"/>
              <a:gd name="connsiteY69" fmla="*/ 127804 h 1287130"/>
              <a:gd name="connsiteX70" fmla="*/ 1306997 w 1916461"/>
              <a:gd name="connsiteY70" fmla="*/ 102772 h 1287130"/>
              <a:gd name="connsiteX71" fmla="*/ 1269378 w 1916461"/>
              <a:gd name="connsiteY71" fmla="*/ 96006 h 1287130"/>
              <a:gd name="connsiteX72" fmla="*/ 1194031 w 1916461"/>
              <a:gd name="connsiteY72" fmla="*/ 65391 h 1287130"/>
              <a:gd name="connsiteX73" fmla="*/ 1159987 w 1916461"/>
              <a:gd name="connsiteY73" fmla="*/ 56426 h 1287130"/>
              <a:gd name="connsiteX74" fmla="*/ 1133093 w 1916461"/>
              <a:gd name="connsiteY74" fmla="*/ 58966 h 1287130"/>
              <a:gd name="connsiteX75" fmla="*/ 1079305 w 1916461"/>
              <a:gd name="connsiteY75" fmla="*/ 50001 h 1287130"/>
              <a:gd name="connsiteX76" fmla="*/ 971728 w 1916461"/>
              <a:gd name="connsiteY76" fmla="*/ 32072 h 1287130"/>
              <a:gd name="connsiteX77" fmla="*/ 827846 w 1916461"/>
              <a:gd name="connsiteY77" fmla="*/ 6825 h 1287130"/>
              <a:gd name="connsiteX78" fmla="*/ 711752 w 1916461"/>
              <a:gd name="connsiteY78" fmla="*/ 5178 h 1287130"/>
              <a:gd name="connsiteX79" fmla="*/ 478669 w 1916461"/>
              <a:gd name="connsiteY79" fmla="*/ 14142 h 1287130"/>
              <a:gd name="connsiteX80" fmla="*/ 360313 w 1916461"/>
              <a:gd name="connsiteY80" fmla="*/ 59984 h 1287130"/>
              <a:gd name="connsiteX81" fmla="*/ 317250 w 1916461"/>
              <a:gd name="connsiteY81" fmla="*/ 91279 h 1287130"/>
              <a:gd name="connsiteX82" fmla="*/ 279604 w 1916461"/>
              <a:gd name="connsiteY82" fmla="*/ 105827 h 1287130"/>
              <a:gd name="connsiteX83" fmla="*/ 220371 w 1916461"/>
              <a:gd name="connsiteY83" fmla="*/ 137123 h 1287130"/>
              <a:gd name="connsiteX84" fmla="*/ 186163 w 1916461"/>
              <a:gd name="connsiteY84" fmla="*/ 164017 h 1287130"/>
              <a:gd name="connsiteX85" fmla="*/ 137819 w 1916461"/>
              <a:gd name="connsiteY85" fmla="*/ 189727 h 1287130"/>
              <a:gd name="connsiteX86" fmla="*/ 76005 w 1916461"/>
              <a:gd name="connsiteY86" fmla="*/ 313439 h 1287130"/>
              <a:gd name="connsiteX0" fmla="*/ 76005 w 1916461"/>
              <a:gd name="connsiteY0" fmla="*/ 313439 h 1287130"/>
              <a:gd name="connsiteX1" fmla="*/ 75544 w 1916461"/>
              <a:gd name="connsiteY1" fmla="*/ 340672 h 1287130"/>
              <a:gd name="connsiteX2" fmla="*/ 64906 w 1916461"/>
              <a:gd name="connsiteY2" fmla="*/ 399958 h 1287130"/>
              <a:gd name="connsiteX3" fmla="*/ 54530 w 1916461"/>
              <a:gd name="connsiteY3" fmla="*/ 451609 h 1287130"/>
              <a:gd name="connsiteX4" fmla="*/ 45068 w 1916461"/>
              <a:gd name="connsiteY4" fmla="*/ 446185 h 1287130"/>
              <a:gd name="connsiteX5" fmla="*/ 30132 w 1916461"/>
              <a:gd name="connsiteY5" fmla="*/ 492949 h 1287130"/>
              <a:gd name="connsiteX6" fmla="*/ 3540 w 1916461"/>
              <a:gd name="connsiteY6" fmla="*/ 534095 h 1287130"/>
              <a:gd name="connsiteX7" fmla="*/ 21469 w 1916461"/>
              <a:gd name="connsiteY7" fmla="*/ 587883 h 1287130"/>
              <a:gd name="connsiteX8" fmla="*/ 39399 w 1916461"/>
              <a:gd name="connsiteY8" fmla="*/ 641672 h 1287130"/>
              <a:gd name="connsiteX9" fmla="*/ 75258 w 1916461"/>
              <a:gd name="connsiteY9" fmla="*/ 695460 h 1287130"/>
              <a:gd name="connsiteX10" fmla="*/ 111116 w 1916461"/>
              <a:gd name="connsiteY10" fmla="*/ 749248 h 1287130"/>
              <a:gd name="connsiteX11" fmla="*/ 129046 w 1916461"/>
              <a:gd name="connsiteY11" fmla="*/ 767178 h 1287130"/>
              <a:gd name="connsiteX12" fmla="*/ 146975 w 1916461"/>
              <a:gd name="connsiteY12" fmla="*/ 794072 h 1287130"/>
              <a:gd name="connsiteX13" fmla="*/ 218693 w 1916461"/>
              <a:gd name="connsiteY13" fmla="*/ 865789 h 1287130"/>
              <a:gd name="connsiteX14" fmla="*/ 254552 w 1916461"/>
              <a:gd name="connsiteY14" fmla="*/ 901648 h 1287130"/>
              <a:gd name="connsiteX15" fmla="*/ 272481 w 1916461"/>
              <a:gd name="connsiteY15" fmla="*/ 919578 h 1287130"/>
              <a:gd name="connsiteX16" fmla="*/ 299375 w 1916461"/>
              <a:gd name="connsiteY16" fmla="*/ 937507 h 1287130"/>
              <a:gd name="connsiteX17" fmla="*/ 317305 w 1916461"/>
              <a:gd name="connsiteY17" fmla="*/ 964401 h 1287130"/>
              <a:gd name="connsiteX18" fmla="*/ 362128 w 1916461"/>
              <a:gd name="connsiteY18" fmla="*/ 1000260 h 1287130"/>
              <a:gd name="connsiteX19" fmla="*/ 397987 w 1916461"/>
              <a:gd name="connsiteY19" fmla="*/ 1054048 h 1287130"/>
              <a:gd name="connsiteX20" fmla="*/ 451775 w 1916461"/>
              <a:gd name="connsiteY20" fmla="*/ 1089907 h 1287130"/>
              <a:gd name="connsiteX21" fmla="*/ 469705 w 1916461"/>
              <a:gd name="connsiteY21" fmla="*/ 1107836 h 1287130"/>
              <a:gd name="connsiteX22" fmla="*/ 496599 w 1916461"/>
              <a:gd name="connsiteY22" fmla="*/ 1116801 h 1287130"/>
              <a:gd name="connsiteX23" fmla="*/ 532458 w 1916461"/>
              <a:gd name="connsiteY23" fmla="*/ 1134730 h 1287130"/>
              <a:gd name="connsiteX24" fmla="*/ 586246 w 1916461"/>
              <a:gd name="connsiteY24" fmla="*/ 1152660 h 1287130"/>
              <a:gd name="connsiteX25" fmla="*/ 640034 w 1916461"/>
              <a:gd name="connsiteY25" fmla="*/ 1188519 h 1287130"/>
              <a:gd name="connsiteX26" fmla="*/ 675893 w 1916461"/>
              <a:gd name="connsiteY26" fmla="*/ 1206448 h 1287130"/>
              <a:gd name="connsiteX27" fmla="*/ 729681 w 1916461"/>
              <a:gd name="connsiteY27" fmla="*/ 1242307 h 1287130"/>
              <a:gd name="connsiteX28" fmla="*/ 756575 w 1916461"/>
              <a:gd name="connsiteY28" fmla="*/ 1260236 h 1287130"/>
              <a:gd name="connsiteX29" fmla="*/ 783469 w 1916461"/>
              <a:gd name="connsiteY29" fmla="*/ 1278166 h 1287130"/>
              <a:gd name="connsiteX30" fmla="*/ 810363 w 1916461"/>
              <a:gd name="connsiteY30" fmla="*/ 1287130 h 1287130"/>
              <a:gd name="connsiteX31" fmla="*/ 917940 w 1916461"/>
              <a:gd name="connsiteY31" fmla="*/ 1278166 h 1287130"/>
              <a:gd name="connsiteX32" fmla="*/ 944834 w 1916461"/>
              <a:gd name="connsiteY32" fmla="*/ 1260236 h 1287130"/>
              <a:gd name="connsiteX33" fmla="*/ 998622 w 1916461"/>
              <a:gd name="connsiteY33" fmla="*/ 1242307 h 1287130"/>
              <a:gd name="connsiteX34" fmla="*/ 1025516 w 1916461"/>
              <a:gd name="connsiteY34" fmla="*/ 1224378 h 1287130"/>
              <a:gd name="connsiteX35" fmla="*/ 1043446 w 1916461"/>
              <a:gd name="connsiteY35" fmla="*/ 1206448 h 1287130"/>
              <a:gd name="connsiteX36" fmla="*/ 1070340 w 1916461"/>
              <a:gd name="connsiteY36" fmla="*/ 1197483 h 1287130"/>
              <a:gd name="connsiteX37" fmla="*/ 1133093 w 1916461"/>
              <a:gd name="connsiteY37" fmla="*/ 1152660 h 1287130"/>
              <a:gd name="connsiteX38" fmla="*/ 1177916 w 1916461"/>
              <a:gd name="connsiteY38" fmla="*/ 1116801 h 1287130"/>
              <a:gd name="connsiteX39" fmla="*/ 1231705 w 1916461"/>
              <a:gd name="connsiteY39" fmla="*/ 1098872 h 1287130"/>
              <a:gd name="connsiteX40" fmla="*/ 1285493 w 1916461"/>
              <a:gd name="connsiteY40" fmla="*/ 1080942 h 1287130"/>
              <a:gd name="connsiteX41" fmla="*/ 1312387 w 1916461"/>
              <a:gd name="connsiteY41" fmla="*/ 1071978 h 1287130"/>
              <a:gd name="connsiteX42" fmla="*/ 1348246 w 1916461"/>
              <a:gd name="connsiteY42" fmla="*/ 1063013 h 1287130"/>
              <a:gd name="connsiteX43" fmla="*/ 1419963 w 1916461"/>
              <a:gd name="connsiteY43" fmla="*/ 1036119 h 1287130"/>
              <a:gd name="connsiteX44" fmla="*/ 1500646 w 1916461"/>
              <a:gd name="connsiteY44" fmla="*/ 982330 h 1287130"/>
              <a:gd name="connsiteX45" fmla="*/ 1527540 w 1916461"/>
              <a:gd name="connsiteY45" fmla="*/ 964401 h 1287130"/>
              <a:gd name="connsiteX46" fmla="*/ 1554434 w 1916461"/>
              <a:gd name="connsiteY46" fmla="*/ 937507 h 1287130"/>
              <a:gd name="connsiteX47" fmla="*/ 1608222 w 1916461"/>
              <a:gd name="connsiteY47" fmla="*/ 901648 h 1287130"/>
              <a:gd name="connsiteX48" fmla="*/ 1644081 w 1916461"/>
              <a:gd name="connsiteY48" fmla="*/ 847860 h 1287130"/>
              <a:gd name="connsiteX49" fmla="*/ 1662010 w 1916461"/>
              <a:gd name="connsiteY49" fmla="*/ 829930 h 1287130"/>
              <a:gd name="connsiteX50" fmla="*/ 1697869 w 1916461"/>
              <a:gd name="connsiteY50" fmla="*/ 776142 h 1287130"/>
              <a:gd name="connsiteX51" fmla="*/ 1715799 w 1916461"/>
              <a:gd name="connsiteY51" fmla="*/ 758213 h 1287130"/>
              <a:gd name="connsiteX52" fmla="*/ 1751658 w 1916461"/>
              <a:gd name="connsiteY52" fmla="*/ 704425 h 1287130"/>
              <a:gd name="connsiteX53" fmla="*/ 1796481 w 1916461"/>
              <a:gd name="connsiteY53" fmla="*/ 695460 h 1287130"/>
              <a:gd name="connsiteX54" fmla="*/ 1850269 w 1916461"/>
              <a:gd name="connsiteY54" fmla="*/ 650636 h 1287130"/>
              <a:gd name="connsiteX55" fmla="*/ 1916461 w 1916461"/>
              <a:gd name="connsiteY55" fmla="*/ 561492 h 1287130"/>
              <a:gd name="connsiteX56" fmla="*/ 1900346 w 1916461"/>
              <a:gd name="connsiteY56" fmla="*/ 505001 h 1287130"/>
              <a:gd name="connsiteX57" fmla="*/ 1869904 w 1916461"/>
              <a:gd name="connsiteY57" fmla="*/ 475905 h 1287130"/>
              <a:gd name="connsiteX58" fmla="*/ 1823266 w 1916461"/>
              <a:gd name="connsiteY58" fmla="*/ 437846 h 1287130"/>
              <a:gd name="connsiteX59" fmla="*/ 1787352 w 1916461"/>
              <a:gd name="connsiteY59" fmla="*/ 407571 h 1287130"/>
              <a:gd name="connsiteX60" fmla="*/ 1769395 w 1916461"/>
              <a:gd name="connsiteY60" fmla="*/ 397085 h 1287130"/>
              <a:gd name="connsiteX61" fmla="*/ 1717396 w 1916461"/>
              <a:gd name="connsiteY61" fmla="*/ 369851 h 1287130"/>
              <a:gd name="connsiteX62" fmla="*/ 1670783 w 1916461"/>
              <a:gd name="connsiteY62" fmla="*/ 333652 h 1287130"/>
              <a:gd name="connsiteX63" fmla="*/ 1627693 w 1916461"/>
              <a:gd name="connsiteY63" fmla="*/ 299995 h 1287130"/>
              <a:gd name="connsiteX64" fmla="*/ 1595437 w 1916461"/>
              <a:gd name="connsiteY64" fmla="*/ 280205 h 1287130"/>
              <a:gd name="connsiteX65" fmla="*/ 1543491 w 1916461"/>
              <a:gd name="connsiteY65" fmla="*/ 237241 h 1287130"/>
              <a:gd name="connsiteX66" fmla="*/ 1513021 w 1916461"/>
              <a:gd name="connsiteY66" fmla="*/ 210008 h 1287130"/>
              <a:gd name="connsiteX67" fmla="*/ 1446721 w 1916461"/>
              <a:gd name="connsiteY67" fmla="*/ 171106 h 1287130"/>
              <a:gd name="connsiteX68" fmla="*/ 1387653 w 1916461"/>
              <a:gd name="connsiteY68" fmla="*/ 136769 h 1287130"/>
              <a:gd name="connsiteX69" fmla="*/ 1350034 w 1916461"/>
              <a:gd name="connsiteY69" fmla="*/ 127804 h 1287130"/>
              <a:gd name="connsiteX70" fmla="*/ 1306997 w 1916461"/>
              <a:gd name="connsiteY70" fmla="*/ 102772 h 1287130"/>
              <a:gd name="connsiteX71" fmla="*/ 1269378 w 1916461"/>
              <a:gd name="connsiteY71" fmla="*/ 96006 h 1287130"/>
              <a:gd name="connsiteX72" fmla="*/ 1194031 w 1916461"/>
              <a:gd name="connsiteY72" fmla="*/ 65391 h 1287130"/>
              <a:gd name="connsiteX73" fmla="*/ 1159987 w 1916461"/>
              <a:gd name="connsiteY73" fmla="*/ 56426 h 1287130"/>
              <a:gd name="connsiteX74" fmla="*/ 1133093 w 1916461"/>
              <a:gd name="connsiteY74" fmla="*/ 58966 h 1287130"/>
              <a:gd name="connsiteX75" fmla="*/ 1079305 w 1916461"/>
              <a:gd name="connsiteY75" fmla="*/ 50001 h 1287130"/>
              <a:gd name="connsiteX76" fmla="*/ 971728 w 1916461"/>
              <a:gd name="connsiteY76" fmla="*/ 32072 h 1287130"/>
              <a:gd name="connsiteX77" fmla="*/ 827846 w 1916461"/>
              <a:gd name="connsiteY77" fmla="*/ 6825 h 1287130"/>
              <a:gd name="connsiteX78" fmla="*/ 711752 w 1916461"/>
              <a:gd name="connsiteY78" fmla="*/ 5178 h 1287130"/>
              <a:gd name="connsiteX79" fmla="*/ 478669 w 1916461"/>
              <a:gd name="connsiteY79" fmla="*/ 14142 h 1287130"/>
              <a:gd name="connsiteX80" fmla="*/ 360313 w 1916461"/>
              <a:gd name="connsiteY80" fmla="*/ 59984 h 1287130"/>
              <a:gd name="connsiteX81" fmla="*/ 317250 w 1916461"/>
              <a:gd name="connsiteY81" fmla="*/ 91279 h 1287130"/>
              <a:gd name="connsiteX82" fmla="*/ 279604 w 1916461"/>
              <a:gd name="connsiteY82" fmla="*/ 105827 h 1287130"/>
              <a:gd name="connsiteX83" fmla="*/ 220371 w 1916461"/>
              <a:gd name="connsiteY83" fmla="*/ 137123 h 1287130"/>
              <a:gd name="connsiteX84" fmla="*/ 186163 w 1916461"/>
              <a:gd name="connsiteY84" fmla="*/ 164017 h 1287130"/>
              <a:gd name="connsiteX85" fmla="*/ 137819 w 1916461"/>
              <a:gd name="connsiteY85" fmla="*/ 189727 h 1287130"/>
              <a:gd name="connsiteX86" fmla="*/ 76005 w 1916461"/>
              <a:gd name="connsiteY86" fmla="*/ 313439 h 1287130"/>
              <a:gd name="connsiteX0" fmla="*/ 76005 w 1916461"/>
              <a:gd name="connsiteY0" fmla="*/ 313439 h 1287130"/>
              <a:gd name="connsiteX1" fmla="*/ 75544 w 1916461"/>
              <a:gd name="connsiteY1" fmla="*/ 340672 h 1287130"/>
              <a:gd name="connsiteX2" fmla="*/ 64906 w 1916461"/>
              <a:gd name="connsiteY2" fmla="*/ 399958 h 1287130"/>
              <a:gd name="connsiteX3" fmla="*/ 54530 w 1916461"/>
              <a:gd name="connsiteY3" fmla="*/ 451609 h 1287130"/>
              <a:gd name="connsiteX4" fmla="*/ 30132 w 1916461"/>
              <a:gd name="connsiteY4" fmla="*/ 492949 h 1287130"/>
              <a:gd name="connsiteX5" fmla="*/ 3540 w 1916461"/>
              <a:gd name="connsiteY5" fmla="*/ 534095 h 1287130"/>
              <a:gd name="connsiteX6" fmla="*/ 21469 w 1916461"/>
              <a:gd name="connsiteY6" fmla="*/ 587883 h 1287130"/>
              <a:gd name="connsiteX7" fmla="*/ 39399 w 1916461"/>
              <a:gd name="connsiteY7" fmla="*/ 641672 h 1287130"/>
              <a:gd name="connsiteX8" fmla="*/ 75258 w 1916461"/>
              <a:gd name="connsiteY8" fmla="*/ 695460 h 1287130"/>
              <a:gd name="connsiteX9" fmla="*/ 111116 w 1916461"/>
              <a:gd name="connsiteY9" fmla="*/ 749248 h 1287130"/>
              <a:gd name="connsiteX10" fmla="*/ 129046 w 1916461"/>
              <a:gd name="connsiteY10" fmla="*/ 767178 h 1287130"/>
              <a:gd name="connsiteX11" fmla="*/ 146975 w 1916461"/>
              <a:gd name="connsiteY11" fmla="*/ 794072 h 1287130"/>
              <a:gd name="connsiteX12" fmla="*/ 218693 w 1916461"/>
              <a:gd name="connsiteY12" fmla="*/ 865789 h 1287130"/>
              <a:gd name="connsiteX13" fmla="*/ 254552 w 1916461"/>
              <a:gd name="connsiteY13" fmla="*/ 901648 h 1287130"/>
              <a:gd name="connsiteX14" fmla="*/ 272481 w 1916461"/>
              <a:gd name="connsiteY14" fmla="*/ 919578 h 1287130"/>
              <a:gd name="connsiteX15" fmla="*/ 299375 w 1916461"/>
              <a:gd name="connsiteY15" fmla="*/ 937507 h 1287130"/>
              <a:gd name="connsiteX16" fmla="*/ 317305 w 1916461"/>
              <a:gd name="connsiteY16" fmla="*/ 964401 h 1287130"/>
              <a:gd name="connsiteX17" fmla="*/ 362128 w 1916461"/>
              <a:gd name="connsiteY17" fmla="*/ 1000260 h 1287130"/>
              <a:gd name="connsiteX18" fmla="*/ 397987 w 1916461"/>
              <a:gd name="connsiteY18" fmla="*/ 1054048 h 1287130"/>
              <a:gd name="connsiteX19" fmla="*/ 451775 w 1916461"/>
              <a:gd name="connsiteY19" fmla="*/ 1089907 h 1287130"/>
              <a:gd name="connsiteX20" fmla="*/ 469705 w 1916461"/>
              <a:gd name="connsiteY20" fmla="*/ 1107836 h 1287130"/>
              <a:gd name="connsiteX21" fmla="*/ 496599 w 1916461"/>
              <a:gd name="connsiteY21" fmla="*/ 1116801 h 1287130"/>
              <a:gd name="connsiteX22" fmla="*/ 532458 w 1916461"/>
              <a:gd name="connsiteY22" fmla="*/ 1134730 h 1287130"/>
              <a:gd name="connsiteX23" fmla="*/ 586246 w 1916461"/>
              <a:gd name="connsiteY23" fmla="*/ 1152660 h 1287130"/>
              <a:gd name="connsiteX24" fmla="*/ 640034 w 1916461"/>
              <a:gd name="connsiteY24" fmla="*/ 1188519 h 1287130"/>
              <a:gd name="connsiteX25" fmla="*/ 675893 w 1916461"/>
              <a:gd name="connsiteY25" fmla="*/ 1206448 h 1287130"/>
              <a:gd name="connsiteX26" fmla="*/ 729681 w 1916461"/>
              <a:gd name="connsiteY26" fmla="*/ 1242307 h 1287130"/>
              <a:gd name="connsiteX27" fmla="*/ 756575 w 1916461"/>
              <a:gd name="connsiteY27" fmla="*/ 1260236 h 1287130"/>
              <a:gd name="connsiteX28" fmla="*/ 783469 w 1916461"/>
              <a:gd name="connsiteY28" fmla="*/ 1278166 h 1287130"/>
              <a:gd name="connsiteX29" fmla="*/ 810363 w 1916461"/>
              <a:gd name="connsiteY29" fmla="*/ 1287130 h 1287130"/>
              <a:gd name="connsiteX30" fmla="*/ 917940 w 1916461"/>
              <a:gd name="connsiteY30" fmla="*/ 1278166 h 1287130"/>
              <a:gd name="connsiteX31" fmla="*/ 944834 w 1916461"/>
              <a:gd name="connsiteY31" fmla="*/ 1260236 h 1287130"/>
              <a:gd name="connsiteX32" fmla="*/ 998622 w 1916461"/>
              <a:gd name="connsiteY32" fmla="*/ 1242307 h 1287130"/>
              <a:gd name="connsiteX33" fmla="*/ 1025516 w 1916461"/>
              <a:gd name="connsiteY33" fmla="*/ 1224378 h 1287130"/>
              <a:gd name="connsiteX34" fmla="*/ 1043446 w 1916461"/>
              <a:gd name="connsiteY34" fmla="*/ 1206448 h 1287130"/>
              <a:gd name="connsiteX35" fmla="*/ 1070340 w 1916461"/>
              <a:gd name="connsiteY35" fmla="*/ 1197483 h 1287130"/>
              <a:gd name="connsiteX36" fmla="*/ 1133093 w 1916461"/>
              <a:gd name="connsiteY36" fmla="*/ 1152660 h 1287130"/>
              <a:gd name="connsiteX37" fmla="*/ 1177916 w 1916461"/>
              <a:gd name="connsiteY37" fmla="*/ 1116801 h 1287130"/>
              <a:gd name="connsiteX38" fmla="*/ 1231705 w 1916461"/>
              <a:gd name="connsiteY38" fmla="*/ 1098872 h 1287130"/>
              <a:gd name="connsiteX39" fmla="*/ 1285493 w 1916461"/>
              <a:gd name="connsiteY39" fmla="*/ 1080942 h 1287130"/>
              <a:gd name="connsiteX40" fmla="*/ 1312387 w 1916461"/>
              <a:gd name="connsiteY40" fmla="*/ 1071978 h 1287130"/>
              <a:gd name="connsiteX41" fmla="*/ 1348246 w 1916461"/>
              <a:gd name="connsiteY41" fmla="*/ 1063013 h 1287130"/>
              <a:gd name="connsiteX42" fmla="*/ 1419963 w 1916461"/>
              <a:gd name="connsiteY42" fmla="*/ 1036119 h 1287130"/>
              <a:gd name="connsiteX43" fmla="*/ 1500646 w 1916461"/>
              <a:gd name="connsiteY43" fmla="*/ 982330 h 1287130"/>
              <a:gd name="connsiteX44" fmla="*/ 1527540 w 1916461"/>
              <a:gd name="connsiteY44" fmla="*/ 964401 h 1287130"/>
              <a:gd name="connsiteX45" fmla="*/ 1554434 w 1916461"/>
              <a:gd name="connsiteY45" fmla="*/ 937507 h 1287130"/>
              <a:gd name="connsiteX46" fmla="*/ 1608222 w 1916461"/>
              <a:gd name="connsiteY46" fmla="*/ 901648 h 1287130"/>
              <a:gd name="connsiteX47" fmla="*/ 1644081 w 1916461"/>
              <a:gd name="connsiteY47" fmla="*/ 847860 h 1287130"/>
              <a:gd name="connsiteX48" fmla="*/ 1662010 w 1916461"/>
              <a:gd name="connsiteY48" fmla="*/ 829930 h 1287130"/>
              <a:gd name="connsiteX49" fmla="*/ 1697869 w 1916461"/>
              <a:gd name="connsiteY49" fmla="*/ 776142 h 1287130"/>
              <a:gd name="connsiteX50" fmla="*/ 1715799 w 1916461"/>
              <a:gd name="connsiteY50" fmla="*/ 758213 h 1287130"/>
              <a:gd name="connsiteX51" fmla="*/ 1751658 w 1916461"/>
              <a:gd name="connsiteY51" fmla="*/ 704425 h 1287130"/>
              <a:gd name="connsiteX52" fmla="*/ 1796481 w 1916461"/>
              <a:gd name="connsiteY52" fmla="*/ 695460 h 1287130"/>
              <a:gd name="connsiteX53" fmla="*/ 1850269 w 1916461"/>
              <a:gd name="connsiteY53" fmla="*/ 650636 h 1287130"/>
              <a:gd name="connsiteX54" fmla="*/ 1916461 w 1916461"/>
              <a:gd name="connsiteY54" fmla="*/ 561492 h 1287130"/>
              <a:gd name="connsiteX55" fmla="*/ 1900346 w 1916461"/>
              <a:gd name="connsiteY55" fmla="*/ 505001 h 1287130"/>
              <a:gd name="connsiteX56" fmla="*/ 1869904 w 1916461"/>
              <a:gd name="connsiteY56" fmla="*/ 475905 h 1287130"/>
              <a:gd name="connsiteX57" fmla="*/ 1823266 w 1916461"/>
              <a:gd name="connsiteY57" fmla="*/ 437846 h 1287130"/>
              <a:gd name="connsiteX58" fmla="*/ 1787352 w 1916461"/>
              <a:gd name="connsiteY58" fmla="*/ 407571 h 1287130"/>
              <a:gd name="connsiteX59" fmla="*/ 1769395 w 1916461"/>
              <a:gd name="connsiteY59" fmla="*/ 397085 h 1287130"/>
              <a:gd name="connsiteX60" fmla="*/ 1717396 w 1916461"/>
              <a:gd name="connsiteY60" fmla="*/ 369851 h 1287130"/>
              <a:gd name="connsiteX61" fmla="*/ 1670783 w 1916461"/>
              <a:gd name="connsiteY61" fmla="*/ 333652 h 1287130"/>
              <a:gd name="connsiteX62" fmla="*/ 1627693 w 1916461"/>
              <a:gd name="connsiteY62" fmla="*/ 299995 h 1287130"/>
              <a:gd name="connsiteX63" fmla="*/ 1595437 w 1916461"/>
              <a:gd name="connsiteY63" fmla="*/ 280205 h 1287130"/>
              <a:gd name="connsiteX64" fmla="*/ 1543491 w 1916461"/>
              <a:gd name="connsiteY64" fmla="*/ 237241 h 1287130"/>
              <a:gd name="connsiteX65" fmla="*/ 1513021 w 1916461"/>
              <a:gd name="connsiteY65" fmla="*/ 210008 h 1287130"/>
              <a:gd name="connsiteX66" fmla="*/ 1446721 w 1916461"/>
              <a:gd name="connsiteY66" fmla="*/ 171106 h 1287130"/>
              <a:gd name="connsiteX67" fmla="*/ 1387653 w 1916461"/>
              <a:gd name="connsiteY67" fmla="*/ 136769 h 1287130"/>
              <a:gd name="connsiteX68" fmla="*/ 1350034 w 1916461"/>
              <a:gd name="connsiteY68" fmla="*/ 127804 h 1287130"/>
              <a:gd name="connsiteX69" fmla="*/ 1306997 w 1916461"/>
              <a:gd name="connsiteY69" fmla="*/ 102772 h 1287130"/>
              <a:gd name="connsiteX70" fmla="*/ 1269378 w 1916461"/>
              <a:gd name="connsiteY70" fmla="*/ 96006 h 1287130"/>
              <a:gd name="connsiteX71" fmla="*/ 1194031 w 1916461"/>
              <a:gd name="connsiteY71" fmla="*/ 65391 h 1287130"/>
              <a:gd name="connsiteX72" fmla="*/ 1159987 w 1916461"/>
              <a:gd name="connsiteY72" fmla="*/ 56426 h 1287130"/>
              <a:gd name="connsiteX73" fmla="*/ 1133093 w 1916461"/>
              <a:gd name="connsiteY73" fmla="*/ 58966 h 1287130"/>
              <a:gd name="connsiteX74" fmla="*/ 1079305 w 1916461"/>
              <a:gd name="connsiteY74" fmla="*/ 50001 h 1287130"/>
              <a:gd name="connsiteX75" fmla="*/ 971728 w 1916461"/>
              <a:gd name="connsiteY75" fmla="*/ 32072 h 1287130"/>
              <a:gd name="connsiteX76" fmla="*/ 827846 w 1916461"/>
              <a:gd name="connsiteY76" fmla="*/ 6825 h 1287130"/>
              <a:gd name="connsiteX77" fmla="*/ 711752 w 1916461"/>
              <a:gd name="connsiteY77" fmla="*/ 5178 h 1287130"/>
              <a:gd name="connsiteX78" fmla="*/ 478669 w 1916461"/>
              <a:gd name="connsiteY78" fmla="*/ 14142 h 1287130"/>
              <a:gd name="connsiteX79" fmla="*/ 360313 w 1916461"/>
              <a:gd name="connsiteY79" fmla="*/ 59984 h 1287130"/>
              <a:gd name="connsiteX80" fmla="*/ 317250 w 1916461"/>
              <a:gd name="connsiteY80" fmla="*/ 91279 h 1287130"/>
              <a:gd name="connsiteX81" fmla="*/ 279604 w 1916461"/>
              <a:gd name="connsiteY81" fmla="*/ 105827 h 1287130"/>
              <a:gd name="connsiteX82" fmla="*/ 220371 w 1916461"/>
              <a:gd name="connsiteY82" fmla="*/ 137123 h 1287130"/>
              <a:gd name="connsiteX83" fmla="*/ 186163 w 1916461"/>
              <a:gd name="connsiteY83" fmla="*/ 164017 h 1287130"/>
              <a:gd name="connsiteX84" fmla="*/ 137819 w 1916461"/>
              <a:gd name="connsiteY84" fmla="*/ 189727 h 1287130"/>
              <a:gd name="connsiteX85" fmla="*/ 76005 w 1916461"/>
              <a:gd name="connsiteY85" fmla="*/ 313439 h 1287130"/>
              <a:gd name="connsiteX0" fmla="*/ 98863 w 1916461"/>
              <a:gd name="connsiteY0" fmla="*/ 275541 h 1287130"/>
              <a:gd name="connsiteX1" fmla="*/ 75544 w 1916461"/>
              <a:gd name="connsiteY1" fmla="*/ 340672 h 1287130"/>
              <a:gd name="connsiteX2" fmla="*/ 64906 w 1916461"/>
              <a:gd name="connsiteY2" fmla="*/ 399958 h 1287130"/>
              <a:gd name="connsiteX3" fmla="*/ 54530 w 1916461"/>
              <a:gd name="connsiteY3" fmla="*/ 451609 h 1287130"/>
              <a:gd name="connsiteX4" fmla="*/ 30132 w 1916461"/>
              <a:gd name="connsiteY4" fmla="*/ 492949 h 1287130"/>
              <a:gd name="connsiteX5" fmla="*/ 3540 w 1916461"/>
              <a:gd name="connsiteY5" fmla="*/ 534095 h 1287130"/>
              <a:gd name="connsiteX6" fmla="*/ 21469 w 1916461"/>
              <a:gd name="connsiteY6" fmla="*/ 587883 h 1287130"/>
              <a:gd name="connsiteX7" fmla="*/ 39399 w 1916461"/>
              <a:gd name="connsiteY7" fmla="*/ 641672 h 1287130"/>
              <a:gd name="connsiteX8" fmla="*/ 75258 w 1916461"/>
              <a:gd name="connsiteY8" fmla="*/ 695460 h 1287130"/>
              <a:gd name="connsiteX9" fmla="*/ 111116 w 1916461"/>
              <a:gd name="connsiteY9" fmla="*/ 749248 h 1287130"/>
              <a:gd name="connsiteX10" fmla="*/ 129046 w 1916461"/>
              <a:gd name="connsiteY10" fmla="*/ 767178 h 1287130"/>
              <a:gd name="connsiteX11" fmla="*/ 146975 w 1916461"/>
              <a:gd name="connsiteY11" fmla="*/ 794072 h 1287130"/>
              <a:gd name="connsiteX12" fmla="*/ 218693 w 1916461"/>
              <a:gd name="connsiteY12" fmla="*/ 865789 h 1287130"/>
              <a:gd name="connsiteX13" fmla="*/ 254552 w 1916461"/>
              <a:gd name="connsiteY13" fmla="*/ 901648 h 1287130"/>
              <a:gd name="connsiteX14" fmla="*/ 272481 w 1916461"/>
              <a:gd name="connsiteY14" fmla="*/ 919578 h 1287130"/>
              <a:gd name="connsiteX15" fmla="*/ 299375 w 1916461"/>
              <a:gd name="connsiteY15" fmla="*/ 937507 h 1287130"/>
              <a:gd name="connsiteX16" fmla="*/ 317305 w 1916461"/>
              <a:gd name="connsiteY16" fmla="*/ 964401 h 1287130"/>
              <a:gd name="connsiteX17" fmla="*/ 362128 w 1916461"/>
              <a:gd name="connsiteY17" fmla="*/ 1000260 h 1287130"/>
              <a:gd name="connsiteX18" fmla="*/ 397987 w 1916461"/>
              <a:gd name="connsiteY18" fmla="*/ 1054048 h 1287130"/>
              <a:gd name="connsiteX19" fmla="*/ 451775 w 1916461"/>
              <a:gd name="connsiteY19" fmla="*/ 1089907 h 1287130"/>
              <a:gd name="connsiteX20" fmla="*/ 469705 w 1916461"/>
              <a:gd name="connsiteY20" fmla="*/ 1107836 h 1287130"/>
              <a:gd name="connsiteX21" fmla="*/ 496599 w 1916461"/>
              <a:gd name="connsiteY21" fmla="*/ 1116801 h 1287130"/>
              <a:gd name="connsiteX22" fmla="*/ 532458 w 1916461"/>
              <a:gd name="connsiteY22" fmla="*/ 1134730 h 1287130"/>
              <a:gd name="connsiteX23" fmla="*/ 586246 w 1916461"/>
              <a:gd name="connsiteY23" fmla="*/ 1152660 h 1287130"/>
              <a:gd name="connsiteX24" fmla="*/ 640034 w 1916461"/>
              <a:gd name="connsiteY24" fmla="*/ 1188519 h 1287130"/>
              <a:gd name="connsiteX25" fmla="*/ 675893 w 1916461"/>
              <a:gd name="connsiteY25" fmla="*/ 1206448 h 1287130"/>
              <a:gd name="connsiteX26" fmla="*/ 729681 w 1916461"/>
              <a:gd name="connsiteY26" fmla="*/ 1242307 h 1287130"/>
              <a:gd name="connsiteX27" fmla="*/ 756575 w 1916461"/>
              <a:gd name="connsiteY27" fmla="*/ 1260236 h 1287130"/>
              <a:gd name="connsiteX28" fmla="*/ 783469 w 1916461"/>
              <a:gd name="connsiteY28" fmla="*/ 1278166 h 1287130"/>
              <a:gd name="connsiteX29" fmla="*/ 810363 w 1916461"/>
              <a:gd name="connsiteY29" fmla="*/ 1287130 h 1287130"/>
              <a:gd name="connsiteX30" fmla="*/ 917940 w 1916461"/>
              <a:gd name="connsiteY30" fmla="*/ 1278166 h 1287130"/>
              <a:gd name="connsiteX31" fmla="*/ 944834 w 1916461"/>
              <a:gd name="connsiteY31" fmla="*/ 1260236 h 1287130"/>
              <a:gd name="connsiteX32" fmla="*/ 998622 w 1916461"/>
              <a:gd name="connsiteY32" fmla="*/ 1242307 h 1287130"/>
              <a:gd name="connsiteX33" fmla="*/ 1025516 w 1916461"/>
              <a:gd name="connsiteY33" fmla="*/ 1224378 h 1287130"/>
              <a:gd name="connsiteX34" fmla="*/ 1043446 w 1916461"/>
              <a:gd name="connsiteY34" fmla="*/ 1206448 h 1287130"/>
              <a:gd name="connsiteX35" fmla="*/ 1070340 w 1916461"/>
              <a:gd name="connsiteY35" fmla="*/ 1197483 h 1287130"/>
              <a:gd name="connsiteX36" fmla="*/ 1133093 w 1916461"/>
              <a:gd name="connsiteY36" fmla="*/ 1152660 h 1287130"/>
              <a:gd name="connsiteX37" fmla="*/ 1177916 w 1916461"/>
              <a:gd name="connsiteY37" fmla="*/ 1116801 h 1287130"/>
              <a:gd name="connsiteX38" fmla="*/ 1231705 w 1916461"/>
              <a:gd name="connsiteY38" fmla="*/ 1098872 h 1287130"/>
              <a:gd name="connsiteX39" fmla="*/ 1285493 w 1916461"/>
              <a:gd name="connsiteY39" fmla="*/ 1080942 h 1287130"/>
              <a:gd name="connsiteX40" fmla="*/ 1312387 w 1916461"/>
              <a:gd name="connsiteY40" fmla="*/ 1071978 h 1287130"/>
              <a:gd name="connsiteX41" fmla="*/ 1348246 w 1916461"/>
              <a:gd name="connsiteY41" fmla="*/ 1063013 h 1287130"/>
              <a:gd name="connsiteX42" fmla="*/ 1419963 w 1916461"/>
              <a:gd name="connsiteY42" fmla="*/ 1036119 h 1287130"/>
              <a:gd name="connsiteX43" fmla="*/ 1500646 w 1916461"/>
              <a:gd name="connsiteY43" fmla="*/ 982330 h 1287130"/>
              <a:gd name="connsiteX44" fmla="*/ 1527540 w 1916461"/>
              <a:gd name="connsiteY44" fmla="*/ 964401 h 1287130"/>
              <a:gd name="connsiteX45" fmla="*/ 1554434 w 1916461"/>
              <a:gd name="connsiteY45" fmla="*/ 937507 h 1287130"/>
              <a:gd name="connsiteX46" fmla="*/ 1608222 w 1916461"/>
              <a:gd name="connsiteY46" fmla="*/ 901648 h 1287130"/>
              <a:gd name="connsiteX47" fmla="*/ 1644081 w 1916461"/>
              <a:gd name="connsiteY47" fmla="*/ 847860 h 1287130"/>
              <a:gd name="connsiteX48" fmla="*/ 1662010 w 1916461"/>
              <a:gd name="connsiteY48" fmla="*/ 829930 h 1287130"/>
              <a:gd name="connsiteX49" fmla="*/ 1697869 w 1916461"/>
              <a:gd name="connsiteY49" fmla="*/ 776142 h 1287130"/>
              <a:gd name="connsiteX50" fmla="*/ 1715799 w 1916461"/>
              <a:gd name="connsiteY50" fmla="*/ 758213 h 1287130"/>
              <a:gd name="connsiteX51" fmla="*/ 1751658 w 1916461"/>
              <a:gd name="connsiteY51" fmla="*/ 704425 h 1287130"/>
              <a:gd name="connsiteX52" fmla="*/ 1796481 w 1916461"/>
              <a:gd name="connsiteY52" fmla="*/ 695460 h 1287130"/>
              <a:gd name="connsiteX53" fmla="*/ 1850269 w 1916461"/>
              <a:gd name="connsiteY53" fmla="*/ 650636 h 1287130"/>
              <a:gd name="connsiteX54" fmla="*/ 1916461 w 1916461"/>
              <a:gd name="connsiteY54" fmla="*/ 561492 h 1287130"/>
              <a:gd name="connsiteX55" fmla="*/ 1900346 w 1916461"/>
              <a:gd name="connsiteY55" fmla="*/ 505001 h 1287130"/>
              <a:gd name="connsiteX56" fmla="*/ 1869904 w 1916461"/>
              <a:gd name="connsiteY56" fmla="*/ 475905 h 1287130"/>
              <a:gd name="connsiteX57" fmla="*/ 1823266 w 1916461"/>
              <a:gd name="connsiteY57" fmla="*/ 437846 h 1287130"/>
              <a:gd name="connsiteX58" fmla="*/ 1787352 w 1916461"/>
              <a:gd name="connsiteY58" fmla="*/ 407571 h 1287130"/>
              <a:gd name="connsiteX59" fmla="*/ 1769395 w 1916461"/>
              <a:gd name="connsiteY59" fmla="*/ 397085 h 1287130"/>
              <a:gd name="connsiteX60" fmla="*/ 1717396 w 1916461"/>
              <a:gd name="connsiteY60" fmla="*/ 369851 h 1287130"/>
              <a:gd name="connsiteX61" fmla="*/ 1670783 w 1916461"/>
              <a:gd name="connsiteY61" fmla="*/ 333652 h 1287130"/>
              <a:gd name="connsiteX62" fmla="*/ 1627693 w 1916461"/>
              <a:gd name="connsiteY62" fmla="*/ 299995 h 1287130"/>
              <a:gd name="connsiteX63" fmla="*/ 1595437 w 1916461"/>
              <a:gd name="connsiteY63" fmla="*/ 280205 h 1287130"/>
              <a:gd name="connsiteX64" fmla="*/ 1543491 w 1916461"/>
              <a:gd name="connsiteY64" fmla="*/ 237241 h 1287130"/>
              <a:gd name="connsiteX65" fmla="*/ 1513021 w 1916461"/>
              <a:gd name="connsiteY65" fmla="*/ 210008 h 1287130"/>
              <a:gd name="connsiteX66" fmla="*/ 1446721 w 1916461"/>
              <a:gd name="connsiteY66" fmla="*/ 171106 h 1287130"/>
              <a:gd name="connsiteX67" fmla="*/ 1387653 w 1916461"/>
              <a:gd name="connsiteY67" fmla="*/ 136769 h 1287130"/>
              <a:gd name="connsiteX68" fmla="*/ 1350034 w 1916461"/>
              <a:gd name="connsiteY68" fmla="*/ 127804 h 1287130"/>
              <a:gd name="connsiteX69" fmla="*/ 1306997 w 1916461"/>
              <a:gd name="connsiteY69" fmla="*/ 102772 h 1287130"/>
              <a:gd name="connsiteX70" fmla="*/ 1269378 w 1916461"/>
              <a:gd name="connsiteY70" fmla="*/ 96006 h 1287130"/>
              <a:gd name="connsiteX71" fmla="*/ 1194031 w 1916461"/>
              <a:gd name="connsiteY71" fmla="*/ 65391 h 1287130"/>
              <a:gd name="connsiteX72" fmla="*/ 1159987 w 1916461"/>
              <a:gd name="connsiteY72" fmla="*/ 56426 h 1287130"/>
              <a:gd name="connsiteX73" fmla="*/ 1133093 w 1916461"/>
              <a:gd name="connsiteY73" fmla="*/ 58966 h 1287130"/>
              <a:gd name="connsiteX74" fmla="*/ 1079305 w 1916461"/>
              <a:gd name="connsiteY74" fmla="*/ 50001 h 1287130"/>
              <a:gd name="connsiteX75" fmla="*/ 971728 w 1916461"/>
              <a:gd name="connsiteY75" fmla="*/ 32072 h 1287130"/>
              <a:gd name="connsiteX76" fmla="*/ 827846 w 1916461"/>
              <a:gd name="connsiteY76" fmla="*/ 6825 h 1287130"/>
              <a:gd name="connsiteX77" fmla="*/ 711752 w 1916461"/>
              <a:gd name="connsiteY77" fmla="*/ 5178 h 1287130"/>
              <a:gd name="connsiteX78" fmla="*/ 478669 w 1916461"/>
              <a:gd name="connsiteY78" fmla="*/ 14142 h 1287130"/>
              <a:gd name="connsiteX79" fmla="*/ 360313 w 1916461"/>
              <a:gd name="connsiteY79" fmla="*/ 59984 h 1287130"/>
              <a:gd name="connsiteX80" fmla="*/ 317250 w 1916461"/>
              <a:gd name="connsiteY80" fmla="*/ 91279 h 1287130"/>
              <a:gd name="connsiteX81" fmla="*/ 279604 w 1916461"/>
              <a:gd name="connsiteY81" fmla="*/ 105827 h 1287130"/>
              <a:gd name="connsiteX82" fmla="*/ 220371 w 1916461"/>
              <a:gd name="connsiteY82" fmla="*/ 137123 h 1287130"/>
              <a:gd name="connsiteX83" fmla="*/ 186163 w 1916461"/>
              <a:gd name="connsiteY83" fmla="*/ 164017 h 1287130"/>
              <a:gd name="connsiteX84" fmla="*/ 137819 w 1916461"/>
              <a:gd name="connsiteY84" fmla="*/ 189727 h 1287130"/>
              <a:gd name="connsiteX85" fmla="*/ 98863 w 1916461"/>
              <a:gd name="connsiteY85" fmla="*/ 275541 h 1287130"/>
              <a:gd name="connsiteX0" fmla="*/ 98863 w 1916461"/>
              <a:gd name="connsiteY0" fmla="*/ 275541 h 1287130"/>
              <a:gd name="connsiteX1" fmla="*/ 75544 w 1916461"/>
              <a:gd name="connsiteY1" fmla="*/ 340672 h 1287130"/>
              <a:gd name="connsiteX2" fmla="*/ 64906 w 1916461"/>
              <a:gd name="connsiteY2" fmla="*/ 399958 h 1287130"/>
              <a:gd name="connsiteX3" fmla="*/ 54530 w 1916461"/>
              <a:gd name="connsiteY3" fmla="*/ 451609 h 1287130"/>
              <a:gd name="connsiteX4" fmla="*/ 30132 w 1916461"/>
              <a:gd name="connsiteY4" fmla="*/ 492949 h 1287130"/>
              <a:gd name="connsiteX5" fmla="*/ 3540 w 1916461"/>
              <a:gd name="connsiteY5" fmla="*/ 534095 h 1287130"/>
              <a:gd name="connsiteX6" fmla="*/ 21469 w 1916461"/>
              <a:gd name="connsiteY6" fmla="*/ 587883 h 1287130"/>
              <a:gd name="connsiteX7" fmla="*/ 39399 w 1916461"/>
              <a:gd name="connsiteY7" fmla="*/ 641672 h 1287130"/>
              <a:gd name="connsiteX8" fmla="*/ 75258 w 1916461"/>
              <a:gd name="connsiteY8" fmla="*/ 695460 h 1287130"/>
              <a:gd name="connsiteX9" fmla="*/ 111116 w 1916461"/>
              <a:gd name="connsiteY9" fmla="*/ 749248 h 1287130"/>
              <a:gd name="connsiteX10" fmla="*/ 129046 w 1916461"/>
              <a:gd name="connsiteY10" fmla="*/ 767178 h 1287130"/>
              <a:gd name="connsiteX11" fmla="*/ 146975 w 1916461"/>
              <a:gd name="connsiteY11" fmla="*/ 794072 h 1287130"/>
              <a:gd name="connsiteX12" fmla="*/ 218693 w 1916461"/>
              <a:gd name="connsiteY12" fmla="*/ 865789 h 1287130"/>
              <a:gd name="connsiteX13" fmla="*/ 254552 w 1916461"/>
              <a:gd name="connsiteY13" fmla="*/ 901648 h 1287130"/>
              <a:gd name="connsiteX14" fmla="*/ 272481 w 1916461"/>
              <a:gd name="connsiteY14" fmla="*/ 919578 h 1287130"/>
              <a:gd name="connsiteX15" fmla="*/ 299375 w 1916461"/>
              <a:gd name="connsiteY15" fmla="*/ 937507 h 1287130"/>
              <a:gd name="connsiteX16" fmla="*/ 317305 w 1916461"/>
              <a:gd name="connsiteY16" fmla="*/ 964401 h 1287130"/>
              <a:gd name="connsiteX17" fmla="*/ 362128 w 1916461"/>
              <a:gd name="connsiteY17" fmla="*/ 1000260 h 1287130"/>
              <a:gd name="connsiteX18" fmla="*/ 397987 w 1916461"/>
              <a:gd name="connsiteY18" fmla="*/ 1054048 h 1287130"/>
              <a:gd name="connsiteX19" fmla="*/ 451775 w 1916461"/>
              <a:gd name="connsiteY19" fmla="*/ 1089907 h 1287130"/>
              <a:gd name="connsiteX20" fmla="*/ 469705 w 1916461"/>
              <a:gd name="connsiteY20" fmla="*/ 1107836 h 1287130"/>
              <a:gd name="connsiteX21" fmla="*/ 496599 w 1916461"/>
              <a:gd name="connsiteY21" fmla="*/ 1116801 h 1287130"/>
              <a:gd name="connsiteX22" fmla="*/ 532458 w 1916461"/>
              <a:gd name="connsiteY22" fmla="*/ 1134730 h 1287130"/>
              <a:gd name="connsiteX23" fmla="*/ 586246 w 1916461"/>
              <a:gd name="connsiteY23" fmla="*/ 1152660 h 1287130"/>
              <a:gd name="connsiteX24" fmla="*/ 640034 w 1916461"/>
              <a:gd name="connsiteY24" fmla="*/ 1188519 h 1287130"/>
              <a:gd name="connsiteX25" fmla="*/ 675893 w 1916461"/>
              <a:gd name="connsiteY25" fmla="*/ 1206448 h 1287130"/>
              <a:gd name="connsiteX26" fmla="*/ 729681 w 1916461"/>
              <a:gd name="connsiteY26" fmla="*/ 1242307 h 1287130"/>
              <a:gd name="connsiteX27" fmla="*/ 756575 w 1916461"/>
              <a:gd name="connsiteY27" fmla="*/ 1260236 h 1287130"/>
              <a:gd name="connsiteX28" fmla="*/ 783469 w 1916461"/>
              <a:gd name="connsiteY28" fmla="*/ 1278166 h 1287130"/>
              <a:gd name="connsiteX29" fmla="*/ 810363 w 1916461"/>
              <a:gd name="connsiteY29" fmla="*/ 1287130 h 1287130"/>
              <a:gd name="connsiteX30" fmla="*/ 917940 w 1916461"/>
              <a:gd name="connsiteY30" fmla="*/ 1278166 h 1287130"/>
              <a:gd name="connsiteX31" fmla="*/ 944834 w 1916461"/>
              <a:gd name="connsiteY31" fmla="*/ 1260236 h 1287130"/>
              <a:gd name="connsiteX32" fmla="*/ 998622 w 1916461"/>
              <a:gd name="connsiteY32" fmla="*/ 1242307 h 1287130"/>
              <a:gd name="connsiteX33" fmla="*/ 1025516 w 1916461"/>
              <a:gd name="connsiteY33" fmla="*/ 1224378 h 1287130"/>
              <a:gd name="connsiteX34" fmla="*/ 1043446 w 1916461"/>
              <a:gd name="connsiteY34" fmla="*/ 1206448 h 1287130"/>
              <a:gd name="connsiteX35" fmla="*/ 1070340 w 1916461"/>
              <a:gd name="connsiteY35" fmla="*/ 1197483 h 1287130"/>
              <a:gd name="connsiteX36" fmla="*/ 1133093 w 1916461"/>
              <a:gd name="connsiteY36" fmla="*/ 1152660 h 1287130"/>
              <a:gd name="connsiteX37" fmla="*/ 1177916 w 1916461"/>
              <a:gd name="connsiteY37" fmla="*/ 1116801 h 1287130"/>
              <a:gd name="connsiteX38" fmla="*/ 1231705 w 1916461"/>
              <a:gd name="connsiteY38" fmla="*/ 1098872 h 1287130"/>
              <a:gd name="connsiteX39" fmla="*/ 1285493 w 1916461"/>
              <a:gd name="connsiteY39" fmla="*/ 1080942 h 1287130"/>
              <a:gd name="connsiteX40" fmla="*/ 1312387 w 1916461"/>
              <a:gd name="connsiteY40" fmla="*/ 1071978 h 1287130"/>
              <a:gd name="connsiteX41" fmla="*/ 1348246 w 1916461"/>
              <a:gd name="connsiteY41" fmla="*/ 1063013 h 1287130"/>
              <a:gd name="connsiteX42" fmla="*/ 1419963 w 1916461"/>
              <a:gd name="connsiteY42" fmla="*/ 1036119 h 1287130"/>
              <a:gd name="connsiteX43" fmla="*/ 1500646 w 1916461"/>
              <a:gd name="connsiteY43" fmla="*/ 982330 h 1287130"/>
              <a:gd name="connsiteX44" fmla="*/ 1527540 w 1916461"/>
              <a:gd name="connsiteY44" fmla="*/ 964401 h 1287130"/>
              <a:gd name="connsiteX45" fmla="*/ 1554434 w 1916461"/>
              <a:gd name="connsiteY45" fmla="*/ 937507 h 1287130"/>
              <a:gd name="connsiteX46" fmla="*/ 1608222 w 1916461"/>
              <a:gd name="connsiteY46" fmla="*/ 901648 h 1287130"/>
              <a:gd name="connsiteX47" fmla="*/ 1644081 w 1916461"/>
              <a:gd name="connsiteY47" fmla="*/ 847860 h 1287130"/>
              <a:gd name="connsiteX48" fmla="*/ 1662010 w 1916461"/>
              <a:gd name="connsiteY48" fmla="*/ 829930 h 1287130"/>
              <a:gd name="connsiteX49" fmla="*/ 1697869 w 1916461"/>
              <a:gd name="connsiteY49" fmla="*/ 776142 h 1287130"/>
              <a:gd name="connsiteX50" fmla="*/ 1715799 w 1916461"/>
              <a:gd name="connsiteY50" fmla="*/ 758213 h 1287130"/>
              <a:gd name="connsiteX51" fmla="*/ 1751658 w 1916461"/>
              <a:gd name="connsiteY51" fmla="*/ 704425 h 1287130"/>
              <a:gd name="connsiteX52" fmla="*/ 1796481 w 1916461"/>
              <a:gd name="connsiteY52" fmla="*/ 695460 h 1287130"/>
              <a:gd name="connsiteX53" fmla="*/ 1850269 w 1916461"/>
              <a:gd name="connsiteY53" fmla="*/ 650636 h 1287130"/>
              <a:gd name="connsiteX54" fmla="*/ 1916461 w 1916461"/>
              <a:gd name="connsiteY54" fmla="*/ 561492 h 1287130"/>
              <a:gd name="connsiteX55" fmla="*/ 1900346 w 1916461"/>
              <a:gd name="connsiteY55" fmla="*/ 505001 h 1287130"/>
              <a:gd name="connsiteX56" fmla="*/ 1869904 w 1916461"/>
              <a:gd name="connsiteY56" fmla="*/ 475905 h 1287130"/>
              <a:gd name="connsiteX57" fmla="*/ 1823266 w 1916461"/>
              <a:gd name="connsiteY57" fmla="*/ 437846 h 1287130"/>
              <a:gd name="connsiteX58" fmla="*/ 1787352 w 1916461"/>
              <a:gd name="connsiteY58" fmla="*/ 407571 h 1287130"/>
              <a:gd name="connsiteX59" fmla="*/ 1769395 w 1916461"/>
              <a:gd name="connsiteY59" fmla="*/ 397085 h 1287130"/>
              <a:gd name="connsiteX60" fmla="*/ 1717396 w 1916461"/>
              <a:gd name="connsiteY60" fmla="*/ 369851 h 1287130"/>
              <a:gd name="connsiteX61" fmla="*/ 1670783 w 1916461"/>
              <a:gd name="connsiteY61" fmla="*/ 333652 h 1287130"/>
              <a:gd name="connsiteX62" fmla="*/ 1627693 w 1916461"/>
              <a:gd name="connsiteY62" fmla="*/ 299995 h 1287130"/>
              <a:gd name="connsiteX63" fmla="*/ 1595437 w 1916461"/>
              <a:gd name="connsiteY63" fmla="*/ 280205 h 1287130"/>
              <a:gd name="connsiteX64" fmla="*/ 1543491 w 1916461"/>
              <a:gd name="connsiteY64" fmla="*/ 237241 h 1287130"/>
              <a:gd name="connsiteX65" fmla="*/ 1513021 w 1916461"/>
              <a:gd name="connsiteY65" fmla="*/ 210008 h 1287130"/>
              <a:gd name="connsiteX66" fmla="*/ 1446721 w 1916461"/>
              <a:gd name="connsiteY66" fmla="*/ 171106 h 1287130"/>
              <a:gd name="connsiteX67" fmla="*/ 1387653 w 1916461"/>
              <a:gd name="connsiteY67" fmla="*/ 136769 h 1287130"/>
              <a:gd name="connsiteX68" fmla="*/ 1350034 w 1916461"/>
              <a:gd name="connsiteY68" fmla="*/ 127804 h 1287130"/>
              <a:gd name="connsiteX69" fmla="*/ 1306997 w 1916461"/>
              <a:gd name="connsiteY69" fmla="*/ 102772 h 1287130"/>
              <a:gd name="connsiteX70" fmla="*/ 1269378 w 1916461"/>
              <a:gd name="connsiteY70" fmla="*/ 96006 h 1287130"/>
              <a:gd name="connsiteX71" fmla="*/ 1194031 w 1916461"/>
              <a:gd name="connsiteY71" fmla="*/ 65391 h 1287130"/>
              <a:gd name="connsiteX72" fmla="*/ 1159987 w 1916461"/>
              <a:gd name="connsiteY72" fmla="*/ 56426 h 1287130"/>
              <a:gd name="connsiteX73" fmla="*/ 1133093 w 1916461"/>
              <a:gd name="connsiteY73" fmla="*/ 58966 h 1287130"/>
              <a:gd name="connsiteX74" fmla="*/ 1079305 w 1916461"/>
              <a:gd name="connsiteY74" fmla="*/ 50001 h 1287130"/>
              <a:gd name="connsiteX75" fmla="*/ 971728 w 1916461"/>
              <a:gd name="connsiteY75" fmla="*/ 32072 h 1287130"/>
              <a:gd name="connsiteX76" fmla="*/ 827846 w 1916461"/>
              <a:gd name="connsiteY76" fmla="*/ 6825 h 1287130"/>
              <a:gd name="connsiteX77" fmla="*/ 711752 w 1916461"/>
              <a:gd name="connsiteY77" fmla="*/ 5178 h 1287130"/>
              <a:gd name="connsiteX78" fmla="*/ 478669 w 1916461"/>
              <a:gd name="connsiteY78" fmla="*/ 14142 h 1287130"/>
              <a:gd name="connsiteX79" fmla="*/ 360313 w 1916461"/>
              <a:gd name="connsiteY79" fmla="*/ 59984 h 1287130"/>
              <a:gd name="connsiteX80" fmla="*/ 317250 w 1916461"/>
              <a:gd name="connsiteY80" fmla="*/ 91279 h 1287130"/>
              <a:gd name="connsiteX81" fmla="*/ 279604 w 1916461"/>
              <a:gd name="connsiteY81" fmla="*/ 105827 h 1287130"/>
              <a:gd name="connsiteX82" fmla="*/ 220371 w 1916461"/>
              <a:gd name="connsiteY82" fmla="*/ 137123 h 1287130"/>
              <a:gd name="connsiteX83" fmla="*/ 186163 w 1916461"/>
              <a:gd name="connsiteY83" fmla="*/ 164017 h 1287130"/>
              <a:gd name="connsiteX84" fmla="*/ 137819 w 1916461"/>
              <a:gd name="connsiteY84" fmla="*/ 189727 h 1287130"/>
              <a:gd name="connsiteX85" fmla="*/ 98863 w 1916461"/>
              <a:gd name="connsiteY85" fmla="*/ 275541 h 1287130"/>
              <a:gd name="connsiteX0" fmla="*/ 83370 w 1900968"/>
              <a:gd name="connsiteY0" fmla="*/ 275541 h 1287130"/>
              <a:gd name="connsiteX1" fmla="*/ 60051 w 1900968"/>
              <a:gd name="connsiteY1" fmla="*/ 340672 h 1287130"/>
              <a:gd name="connsiteX2" fmla="*/ 49413 w 1900968"/>
              <a:gd name="connsiteY2" fmla="*/ 399958 h 1287130"/>
              <a:gd name="connsiteX3" fmla="*/ 39037 w 1900968"/>
              <a:gd name="connsiteY3" fmla="*/ 451609 h 1287130"/>
              <a:gd name="connsiteX4" fmla="*/ 14639 w 1900968"/>
              <a:gd name="connsiteY4" fmla="*/ 492949 h 1287130"/>
              <a:gd name="connsiteX5" fmla="*/ 15985 w 1900968"/>
              <a:gd name="connsiteY5" fmla="*/ 536739 h 1287130"/>
              <a:gd name="connsiteX6" fmla="*/ 5976 w 1900968"/>
              <a:gd name="connsiteY6" fmla="*/ 587883 h 1287130"/>
              <a:gd name="connsiteX7" fmla="*/ 23906 w 1900968"/>
              <a:gd name="connsiteY7" fmla="*/ 641672 h 1287130"/>
              <a:gd name="connsiteX8" fmla="*/ 59765 w 1900968"/>
              <a:gd name="connsiteY8" fmla="*/ 695460 h 1287130"/>
              <a:gd name="connsiteX9" fmla="*/ 95623 w 1900968"/>
              <a:gd name="connsiteY9" fmla="*/ 749248 h 1287130"/>
              <a:gd name="connsiteX10" fmla="*/ 113553 w 1900968"/>
              <a:gd name="connsiteY10" fmla="*/ 767178 h 1287130"/>
              <a:gd name="connsiteX11" fmla="*/ 131482 w 1900968"/>
              <a:gd name="connsiteY11" fmla="*/ 794072 h 1287130"/>
              <a:gd name="connsiteX12" fmla="*/ 203200 w 1900968"/>
              <a:gd name="connsiteY12" fmla="*/ 865789 h 1287130"/>
              <a:gd name="connsiteX13" fmla="*/ 239059 w 1900968"/>
              <a:gd name="connsiteY13" fmla="*/ 901648 h 1287130"/>
              <a:gd name="connsiteX14" fmla="*/ 256988 w 1900968"/>
              <a:gd name="connsiteY14" fmla="*/ 919578 h 1287130"/>
              <a:gd name="connsiteX15" fmla="*/ 283882 w 1900968"/>
              <a:gd name="connsiteY15" fmla="*/ 937507 h 1287130"/>
              <a:gd name="connsiteX16" fmla="*/ 301812 w 1900968"/>
              <a:gd name="connsiteY16" fmla="*/ 964401 h 1287130"/>
              <a:gd name="connsiteX17" fmla="*/ 346635 w 1900968"/>
              <a:gd name="connsiteY17" fmla="*/ 1000260 h 1287130"/>
              <a:gd name="connsiteX18" fmla="*/ 382494 w 1900968"/>
              <a:gd name="connsiteY18" fmla="*/ 1054048 h 1287130"/>
              <a:gd name="connsiteX19" fmla="*/ 436282 w 1900968"/>
              <a:gd name="connsiteY19" fmla="*/ 1089907 h 1287130"/>
              <a:gd name="connsiteX20" fmla="*/ 454212 w 1900968"/>
              <a:gd name="connsiteY20" fmla="*/ 1107836 h 1287130"/>
              <a:gd name="connsiteX21" fmla="*/ 481106 w 1900968"/>
              <a:gd name="connsiteY21" fmla="*/ 1116801 h 1287130"/>
              <a:gd name="connsiteX22" fmla="*/ 516965 w 1900968"/>
              <a:gd name="connsiteY22" fmla="*/ 1134730 h 1287130"/>
              <a:gd name="connsiteX23" fmla="*/ 570753 w 1900968"/>
              <a:gd name="connsiteY23" fmla="*/ 1152660 h 1287130"/>
              <a:gd name="connsiteX24" fmla="*/ 624541 w 1900968"/>
              <a:gd name="connsiteY24" fmla="*/ 1188519 h 1287130"/>
              <a:gd name="connsiteX25" fmla="*/ 660400 w 1900968"/>
              <a:gd name="connsiteY25" fmla="*/ 1206448 h 1287130"/>
              <a:gd name="connsiteX26" fmla="*/ 714188 w 1900968"/>
              <a:gd name="connsiteY26" fmla="*/ 1242307 h 1287130"/>
              <a:gd name="connsiteX27" fmla="*/ 741082 w 1900968"/>
              <a:gd name="connsiteY27" fmla="*/ 1260236 h 1287130"/>
              <a:gd name="connsiteX28" fmla="*/ 767976 w 1900968"/>
              <a:gd name="connsiteY28" fmla="*/ 1278166 h 1287130"/>
              <a:gd name="connsiteX29" fmla="*/ 794870 w 1900968"/>
              <a:gd name="connsiteY29" fmla="*/ 1287130 h 1287130"/>
              <a:gd name="connsiteX30" fmla="*/ 902447 w 1900968"/>
              <a:gd name="connsiteY30" fmla="*/ 1278166 h 1287130"/>
              <a:gd name="connsiteX31" fmla="*/ 929341 w 1900968"/>
              <a:gd name="connsiteY31" fmla="*/ 1260236 h 1287130"/>
              <a:gd name="connsiteX32" fmla="*/ 983129 w 1900968"/>
              <a:gd name="connsiteY32" fmla="*/ 1242307 h 1287130"/>
              <a:gd name="connsiteX33" fmla="*/ 1010023 w 1900968"/>
              <a:gd name="connsiteY33" fmla="*/ 1224378 h 1287130"/>
              <a:gd name="connsiteX34" fmla="*/ 1027953 w 1900968"/>
              <a:gd name="connsiteY34" fmla="*/ 1206448 h 1287130"/>
              <a:gd name="connsiteX35" fmla="*/ 1054847 w 1900968"/>
              <a:gd name="connsiteY35" fmla="*/ 1197483 h 1287130"/>
              <a:gd name="connsiteX36" fmla="*/ 1117600 w 1900968"/>
              <a:gd name="connsiteY36" fmla="*/ 1152660 h 1287130"/>
              <a:gd name="connsiteX37" fmla="*/ 1162423 w 1900968"/>
              <a:gd name="connsiteY37" fmla="*/ 1116801 h 1287130"/>
              <a:gd name="connsiteX38" fmla="*/ 1216212 w 1900968"/>
              <a:gd name="connsiteY38" fmla="*/ 1098872 h 1287130"/>
              <a:gd name="connsiteX39" fmla="*/ 1270000 w 1900968"/>
              <a:gd name="connsiteY39" fmla="*/ 1080942 h 1287130"/>
              <a:gd name="connsiteX40" fmla="*/ 1296894 w 1900968"/>
              <a:gd name="connsiteY40" fmla="*/ 1071978 h 1287130"/>
              <a:gd name="connsiteX41" fmla="*/ 1332753 w 1900968"/>
              <a:gd name="connsiteY41" fmla="*/ 1063013 h 1287130"/>
              <a:gd name="connsiteX42" fmla="*/ 1404470 w 1900968"/>
              <a:gd name="connsiteY42" fmla="*/ 1036119 h 1287130"/>
              <a:gd name="connsiteX43" fmla="*/ 1485153 w 1900968"/>
              <a:gd name="connsiteY43" fmla="*/ 982330 h 1287130"/>
              <a:gd name="connsiteX44" fmla="*/ 1512047 w 1900968"/>
              <a:gd name="connsiteY44" fmla="*/ 964401 h 1287130"/>
              <a:gd name="connsiteX45" fmla="*/ 1538941 w 1900968"/>
              <a:gd name="connsiteY45" fmla="*/ 937507 h 1287130"/>
              <a:gd name="connsiteX46" fmla="*/ 1592729 w 1900968"/>
              <a:gd name="connsiteY46" fmla="*/ 901648 h 1287130"/>
              <a:gd name="connsiteX47" fmla="*/ 1628588 w 1900968"/>
              <a:gd name="connsiteY47" fmla="*/ 847860 h 1287130"/>
              <a:gd name="connsiteX48" fmla="*/ 1646517 w 1900968"/>
              <a:gd name="connsiteY48" fmla="*/ 829930 h 1287130"/>
              <a:gd name="connsiteX49" fmla="*/ 1682376 w 1900968"/>
              <a:gd name="connsiteY49" fmla="*/ 776142 h 1287130"/>
              <a:gd name="connsiteX50" fmla="*/ 1700306 w 1900968"/>
              <a:gd name="connsiteY50" fmla="*/ 758213 h 1287130"/>
              <a:gd name="connsiteX51" fmla="*/ 1736165 w 1900968"/>
              <a:gd name="connsiteY51" fmla="*/ 704425 h 1287130"/>
              <a:gd name="connsiteX52" fmla="*/ 1780988 w 1900968"/>
              <a:gd name="connsiteY52" fmla="*/ 695460 h 1287130"/>
              <a:gd name="connsiteX53" fmla="*/ 1834776 w 1900968"/>
              <a:gd name="connsiteY53" fmla="*/ 650636 h 1287130"/>
              <a:gd name="connsiteX54" fmla="*/ 1900968 w 1900968"/>
              <a:gd name="connsiteY54" fmla="*/ 561492 h 1287130"/>
              <a:gd name="connsiteX55" fmla="*/ 1884853 w 1900968"/>
              <a:gd name="connsiteY55" fmla="*/ 505001 h 1287130"/>
              <a:gd name="connsiteX56" fmla="*/ 1854411 w 1900968"/>
              <a:gd name="connsiteY56" fmla="*/ 475905 h 1287130"/>
              <a:gd name="connsiteX57" fmla="*/ 1807773 w 1900968"/>
              <a:gd name="connsiteY57" fmla="*/ 437846 h 1287130"/>
              <a:gd name="connsiteX58" fmla="*/ 1771859 w 1900968"/>
              <a:gd name="connsiteY58" fmla="*/ 407571 h 1287130"/>
              <a:gd name="connsiteX59" fmla="*/ 1753902 w 1900968"/>
              <a:gd name="connsiteY59" fmla="*/ 397085 h 1287130"/>
              <a:gd name="connsiteX60" fmla="*/ 1701903 w 1900968"/>
              <a:gd name="connsiteY60" fmla="*/ 369851 h 1287130"/>
              <a:gd name="connsiteX61" fmla="*/ 1655290 w 1900968"/>
              <a:gd name="connsiteY61" fmla="*/ 333652 h 1287130"/>
              <a:gd name="connsiteX62" fmla="*/ 1612200 w 1900968"/>
              <a:gd name="connsiteY62" fmla="*/ 299995 h 1287130"/>
              <a:gd name="connsiteX63" fmla="*/ 1579944 w 1900968"/>
              <a:gd name="connsiteY63" fmla="*/ 280205 h 1287130"/>
              <a:gd name="connsiteX64" fmla="*/ 1527998 w 1900968"/>
              <a:gd name="connsiteY64" fmla="*/ 237241 h 1287130"/>
              <a:gd name="connsiteX65" fmla="*/ 1497528 w 1900968"/>
              <a:gd name="connsiteY65" fmla="*/ 210008 h 1287130"/>
              <a:gd name="connsiteX66" fmla="*/ 1431228 w 1900968"/>
              <a:gd name="connsiteY66" fmla="*/ 171106 h 1287130"/>
              <a:gd name="connsiteX67" fmla="*/ 1372160 w 1900968"/>
              <a:gd name="connsiteY67" fmla="*/ 136769 h 1287130"/>
              <a:gd name="connsiteX68" fmla="*/ 1334541 w 1900968"/>
              <a:gd name="connsiteY68" fmla="*/ 127804 h 1287130"/>
              <a:gd name="connsiteX69" fmla="*/ 1291504 w 1900968"/>
              <a:gd name="connsiteY69" fmla="*/ 102772 h 1287130"/>
              <a:gd name="connsiteX70" fmla="*/ 1253885 w 1900968"/>
              <a:gd name="connsiteY70" fmla="*/ 96006 h 1287130"/>
              <a:gd name="connsiteX71" fmla="*/ 1178538 w 1900968"/>
              <a:gd name="connsiteY71" fmla="*/ 65391 h 1287130"/>
              <a:gd name="connsiteX72" fmla="*/ 1144494 w 1900968"/>
              <a:gd name="connsiteY72" fmla="*/ 56426 h 1287130"/>
              <a:gd name="connsiteX73" fmla="*/ 1117600 w 1900968"/>
              <a:gd name="connsiteY73" fmla="*/ 58966 h 1287130"/>
              <a:gd name="connsiteX74" fmla="*/ 1063812 w 1900968"/>
              <a:gd name="connsiteY74" fmla="*/ 50001 h 1287130"/>
              <a:gd name="connsiteX75" fmla="*/ 956235 w 1900968"/>
              <a:gd name="connsiteY75" fmla="*/ 32072 h 1287130"/>
              <a:gd name="connsiteX76" fmla="*/ 812353 w 1900968"/>
              <a:gd name="connsiteY76" fmla="*/ 6825 h 1287130"/>
              <a:gd name="connsiteX77" fmla="*/ 696259 w 1900968"/>
              <a:gd name="connsiteY77" fmla="*/ 5178 h 1287130"/>
              <a:gd name="connsiteX78" fmla="*/ 463176 w 1900968"/>
              <a:gd name="connsiteY78" fmla="*/ 14142 h 1287130"/>
              <a:gd name="connsiteX79" fmla="*/ 344820 w 1900968"/>
              <a:gd name="connsiteY79" fmla="*/ 59984 h 1287130"/>
              <a:gd name="connsiteX80" fmla="*/ 301757 w 1900968"/>
              <a:gd name="connsiteY80" fmla="*/ 91279 h 1287130"/>
              <a:gd name="connsiteX81" fmla="*/ 264111 w 1900968"/>
              <a:gd name="connsiteY81" fmla="*/ 105827 h 1287130"/>
              <a:gd name="connsiteX82" fmla="*/ 204878 w 1900968"/>
              <a:gd name="connsiteY82" fmla="*/ 137123 h 1287130"/>
              <a:gd name="connsiteX83" fmla="*/ 170670 w 1900968"/>
              <a:gd name="connsiteY83" fmla="*/ 164017 h 1287130"/>
              <a:gd name="connsiteX84" fmla="*/ 122326 w 1900968"/>
              <a:gd name="connsiteY84" fmla="*/ 189727 h 1287130"/>
              <a:gd name="connsiteX85" fmla="*/ 83370 w 1900968"/>
              <a:gd name="connsiteY85" fmla="*/ 275541 h 1287130"/>
              <a:gd name="connsiteX0" fmla="*/ 83370 w 1900968"/>
              <a:gd name="connsiteY0" fmla="*/ 275541 h 1287130"/>
              <a:gd name="connsiteX1" fmla="*/ 60051 w 1900968"/>
              <a:gd name="connsiteY1" fmla="*/ 340672 h 1287130"/>
              <a:gd name="connsiteX2" fmla="*/ 49413 w 1900968"/>
              <a:gd name="connsiteY2" fmla="*/ 399958 h 1287130"/>
              <a:gd name="connsiteX3" fmla="*/ 31418 w 1900968"/>
              <a:gd name="connsiteY3" fmla="*/ 448965 h 1287130"/>
              <a:gd name="connsiteX4" fmla="*/ 14639 w 1900968"/>
              <a:gd name="connsiteY4" fmla="*/ 492949 h 1287130"/>
              <a:gd name="connsiteX5" fmla="*/ 15985 w 1900968"/>
              <a:gd name="connsiteY5" fmla="*/ 536739 h 1287130"/>
              <a:gd name="connsiteX6" fmla="*/ 5976 w 1900968"/>
              <a:gd name="connsiteY6" fmla="*/ 587883 h 1287130"/>
              <a:gd name="connsiteX7" fmla="*/ 23906 w 1900968"/>
              <a:gd name="connsiteY7" fmla="*/ 641672 h 1287130"/>
              <a:gd name="connsiteX8" fmla="*/ 59765 w 1900968"/>
              <a:gd name="connsiteY8" fmla="*/ 695460 h 1287130"/>
              <a:gd name="connsiteX9" fmla="*/ 95623 w 1900968"/>
              <a:gd name="connsiteY9" fmla="*/ 749248 h 1287130"/>
              <a:gd name="connsiteX10" fmla="*/ 113553 w 1900968"/>
              <a:gd name="connsiteY10" fmla="*/ 767178 h 1287130"/>
              <a:gd name="connsiteX11" fmla="*/ 131482 w 1900968"/>
              <a:gd name="connsiteY11" fmla="*/ 794072 h 1287130"/>
              <a:gd name="connsiteX12" fmla="*/ 203200 w 1900968"/>
              <a:gd name="connsiteY12" fmla="*/ 865789 h 1287130"/>
              <a:gd name="connsiteX13" fmla="*/ 239059 w 1900968"/>
              <a:gd name="connsiteY13" fmla="*/ 901648 h 1287130"/>
              <a:gd name="connsiteX14" fmla="*/ 256988 w 1900968"/>
              <a:gd name="connsiteY14" fmla="*/ 919578 h 1287130"/>
              <a:gd name="connsiteX15" fmla="*/ 283882 w 1900968"/>
              <a:gd name="connsiteY15" fmla="*/ 937507 h 1287130"/>
              <a:gd name="connsiteX16" fmla="*/ 301812 w 1900968"/>
              <a:gd name="connsiteY16" fmla="*/ 964401 h 1287130"/>
              <a:gd name="connsiteX17" fmla="*/ 346635 w 1900968"/>
              <a:gd name="connsiteY17" fmla="*/ 1000260 h 1287130"/>
              <a:gd name="connsiteX18" fmla="*/ 382494 w 1900968"/>
              <a:gd name="connsiteY18" fmla="*/ 1054048 h 1287130"/>
              <a:gd name="connsiteX19" fmla="*/ 436282 w 1900968"/>
              <a:gd name="connsiteY19" fmla="*/ 1089907 h 1287130"/>
              <a:gd name="connsiteX20" fmla="*/ 454212 w 1900968"/>
              <a:gd name="connsiteY20" fmla="*/ 1107836 h 1287130"/>
              <a:gd name="connsiteX21" fmla="*/ 481106 w 1900968"/>
              <a:gd name="connsiteY21" fmla="*/ 1116801 h 1287130"/>
              <a:gd name="connsiteX22" fmla="*/ 516965 w 1900968"/>
              <a:gd name="connsiteY22" fmla="*/ 1134730 h 1287130"/>
              <a:gd name="connsiteX23" fmla="*/ 570753 w 1900968"/>
              <a:gd name="connsiteY23" fmla="*/ 1152660 h 1287130"/>
              <a:gd name="connsiteX24" fmla="*/ 624541 w 1900968"/>
              <a:gd name="connsiteY24" fmla="*/ 1188519 h 1287130"/>
              <a:gd name="connsiteX25" fmla="*/ 660400 w 1900968"/>
              <a:gd name="connsiteY25" fmla="*/ 1206448 h 1287130"/>
              <a:gd name="connsiteX26" fmla="*/ 714188 w 1900968"/>
              <a:gd name="connsiteY26" fmla="*/ 1242307 h 1287130"/>
              <a:gd name="connsiteX27" fmla="*/ 741082 w 1900968"/>
              <a:gd name="connsiteY27" fmla="*/ 1260236 h 1287130"/>
              <a:gd name="connsiteX28" fmla="*/ 767976 w 1900968"/>
              <a:gd name="connsiteY28" fmla="*/ 1278166 h 1287130"/>
              <a:gd name="connsiteX29" fmla="*/ 794870 w 1900968"/>
              <a:gd name="connsiteY29" fmla="*/ 1287130 h 1287130"/>
              <a:gd name="connsiteX30" fmla="*/ 902447 w 1900968"/>
              <a:gd name="connsiteY30" fmla="*/ 1278166 h 1287130"/>
              <a:gd name="connsiteX31" fmla="*/ 929341 w 1900968"/>
              <a:gd name="connsiteY31" fmla="*/ 1260236 h 1287130"/>
              <a:gd name="connsiteX32" fmla="*/ 983129 w 1900968"/>
              <a:gd name="connsiteY32" fmla="*/ 1242307 h 1287130"/>
              <a:gd name="connsiteX33" fmla="*/ 1010023 w 1900968"/>
              <a:gd name="connsiteY33" fmla="*/ 1224378 h 1287130"/>
              <a:gd name="connsiteX34" fmla="*/ 1027953 w 1900968"/>
              <a:gd name="connsiteY34" fmla="*/ 1206448 h 1287130"/>
              <a:gd name="connsiteX35" fmla="*/ 1054847 w 1900968"/>
              <a:gd name="connsiteY35" fmla="*/ 1197483 h 1287130"/>
              <a:gd name="connsiteX36" fmla="*/ 1117600 w 1900968"/>
              <a:gd name="connsiteY36" fmla="*/ 1152660 h 1287130"/>
              <a:gd name="connsiteX37" fmla="*/ 1162423 w 1900968"/>
              <a:gd name="connsiteY37" fmla="*/ 1116801 h 1287130"/>
              <a:gd name="connsiteX38" fmla="*/ 1216212 w 1900968"/>
              <a:gd name="connsiteY38" fmla="*/ 1098872 h 1287130"/>
              <a:gd name="connsiteX39" fmla="*/ 1270000 w 1900968"/>
              <a:gd name="connsiteY39" fmla="*/ 1080942 h 1287130"/>
              <a:gd name="connsiteX40" fmla="*/ 1296894 w 1900968"/>
              <a:gd name="connsiteY40" fmla="*/ 1071978 h 1287130"/>
              <a:gd name="connsiteX41" fmla="*/ 1332753 w 1900968"/>
              <a:gd name="connsiteY41" fmla="*/ 1063013 h 1287130"/>
              <a:gd name="connsiteX42" fmla="*/ 1404470 w 1900968"/>
              <a:gd name="connsiteY42" fmla="*/ 1036119 h 1287130"/>
              <a:gd name="connsiteX43" fmla="*/ 1485153 w 1900968"/>
              <a:gd name="connsiteY43" fmla="*/ 982330 h 1287130"/>
              <a:gd name="connsiteX44" fmla="*/ 1512047 w 1900968"/>
              <a:gd name="connsiteY44" fmla="*/ 964401 h 1287130"/>
              <a:gd name="connsiteX45" fmla="*/ 1538941 w 1900968"/>
              <a:gd name="connsiteY45" fmla="*/ 937507 h 1287130"/>
              <a:gd name="connsiteX46" fmla="*/ 1592729 w 1900968"/>
              <a:gd name="connsiteY46" fmla="*/ 901648 h 1287130"/>
              <a:gd name="connsiteX47" fmla="*/ 1628588 w 1900968"/>
              <a:gd name="connsiteY47" fmla="*/ 847860 h 1287130"/>
              <a:gd name="connsiteX48" fmla="*/ 1646517 w 1900968"/>
              <a:gd name="connsiteY48" fmla="*/ 829930 h 1287130"/>
              <a:gd name="connsiteX49" fmla="*/ 1682376 w 1900968"/>
              <a:gd name="connsiteY49" fmla="*/ 776142 h 1287130"/>
              <a:gd name="connsiteX50" fmla="*/ 1700306 w 1900968"/>
              <a:gd name="connsiteY50" fmla="*/ 758213 h 1287130"/>
              <a:gd name="connsiteX51" fmla="*/ 1736165 w 1900968"/>
              <a:gd name="connsiteY51" fmla="*/ 704425 h 1287130"/>
              <a:gd name="connsiteX52" fmla="*/ 1780988 w 1900968"/>
              <a:gd name="connsiteY52" fmla="*/ 695460 h 1287130"/>
              <a:gd name="connsiteX53" fmla="*/ 1834776 w 1900968"/>
              <a:gd name="connsiteY53" fmla="*/ 650636 h 1287130"/>
              <a:gd name="connsiteX54" fmla="*/ 1900968 w 1900968"/>
              <a:gd name="connsiteY54" fmla="*/ 561492 h 1287130"/>
              <a:gd name="connsiteX55" fmla="*/ 1884853 w 1900968"/>
              <a:gd name="connsiteY55" fmla="*/ 505001 h 1287130"/>
              <a:gd name="connsiteX56" fmla="*/ 1854411 w 1900968"/>
              <a:gd name="connsiteY56" fmla="*/ 475905 h 1287130"/>
              <a:gd name="connsiteX57" fmla="*/ 1807773 w 1900968"/>
              <a:gd name="connsiteY57" fmla="*/ 437846 h 1287130"/>
              <a:gd name="connsiteX58" fmla="*/ 1771859 w 1900968"/>
              <a:gd name="connsiteY58" fmla="*/ 407571 h 1287130"/>
              <a:gd name="connsiteX59" fmla="*/ 1753902 w 1900968"/>
              <a:gd name="connsiteY59" fmla="*/ 397085 h 1287130"/>
              <a:gd name="connsiteX60" fmla="*/ 1701903 w 1900968"/>
              <a:gd name="connsiteY60" fmla="*/ 369851 h 1287130"/>
              <a:gd name="connsiteX61" fmla="*/ 1655290 w 1900968"/>
              <a:gd name="connsiteY61" fmla="*/ 333652 h 1287130"/>
              <a:gd name="connsiteX62" fmla="*/ 1612200 w 1900968"/>
              <a:gd name="connsiteY62" fmla="*/ 299995 h 1287130"/>
              <a:gd name="connsiteX63" fmla="*/ 1579944 w 1900968"/>
              <a:gd name="connsiteY63" fmla="*/ 280205 h 1287130"/>
              <a:gd name="connsiteX64" fmla="*/ 1527998 w 1900968"/>
              <a:gd name="connsiteY64" fmla="*/ 237241 h 1287130"/>
              <a:gd name="connsiteX65" fmla="*/ 1497528 w 1900968"/>
              <a:gd name="connsiteY65" fmla="*/ 210008 h 1287130"/>
              <a:gd name="connsiteX66" fmla="*/ 1431228 w 1900968"/>
              <a:gd name="connsiteY66" fmla="*/ 171106 h 1287130"/>
              <a:gd name="connsiteX67" fmla="*/ 1372160 w 1900968"/>
              <a:gd name="connsiteY67" fmla="*/ 136769 h 1287130"/>
              <a:gd name="connsiteX68" fmla="*/ 1334541 w 1900968"/>
              <a:gd name="connsiteY68" fmla="*/ 127804 h 1287130"/>
              <a:gd name="connsiteX69" fmla="*/ 1291504 w 1900968"/>
              <a:gd name="connsiteY69" fmla="*/ 102772 h 1287130"/>
              <a:gd name="connsiteX70" fmla="*/ 1253885 w 1900968"/>
              <a:gd name="connsiteY70" fmla="*/ 96006 h 1287130"/>
              <a:gd name="connsiteX71" fmla="*/ 1178538 w 1900968"/>
              <a:gd name="connsiteY71" fmla="*/ 65391 h 1287130"/>
              <a:gd name="connsiteX72" fmla="*/ 1144494 w 1900968"/>
              <a:gd name="connsiteY72" fmla="*/ 56426 h 1287130"/>
              <a:gd name="connsiteX73" fmla="*/ 1117600 w 1900968"/>
              <a:gd name="connsiteY73" fmla="*/ 58966 h 1287130"/>
              <a:gd name="connsiteX74" fmla="*/ 1063812 w 1900968"/>
              <a:gd name="connsiteY74" fmla="*/ 50001 h 1287130"/>
              <a:gd name="connsiteX75" fmla="*/ 956235 w 1900968"/>
              <a:gd name="connsiteY75" fmla="*/ 32072 h 1287130"/>
              <a:gd name="connsiteX76" fmla="*/ 812353 w 1900968"/>
              <a:gd name="connsiteY76" fmla="*/ 6825 h 1287130"/>
              <a:gd name="connsiteX77" fmla="*/ 696259 w 1900968"/>
              <a:gd name="connsiteY77" fmla="*/ 5178 h 1287130"/>
              <a:gd name="connsiteX78" fmla="*/ 463176 w 1900968"/>
              <a:gd name="connsiteY78" fmla="*/ 14142 h 1287130"/>
              <a:gd name="connsiteX79" fmla="*/ 344820 w 1900968"/>
              <a:gd name="connsiteY79" fmla="*/ 59984 h 1287130"/>
              <a:gd name="connsiteX80" fmla="*/ 301757 w 1900968"/>
              <a:gd name="connsiteY80" fmla="*/ 91279 h 1287130"/>
              <a:gd name="connsiteX81" fmla="*/ 264111 w 1900968"/>
              <a:gd name="connsiteY81" fmla="*/ 105827 h 1287130"/>
              <a:gd name="connsiteX82" fmla="*/ 204878 w 1900968"/>
              <a:gd name="connsiteY82" fmla="*/ 137123 h 1287130"/>
              <a:gd name="connsiteX83" fmla="*/ 170670 w 1900968"/>
              <a:gd name="connsiteY83" fmla="*/ 164017 h 1287130"/>
              <a:gd name="connsiteX84" fmla="*/ 122326 w 1900968"/>
              <a:gd name="connsiteY84" fmla="*/ 189727 h 1287130"/>
              <a:gd name="connsiteX85" fmla="*/ 83370 w 1900968"/>
              <a:gd name="connsiteY85" fmla="*/ 275541 h 1287130"/>
              <a:gd name="connsiteX0" fmla="*/ 83370 w 1900968"/>
              <a:gd name="connsiteY0" fmla="*/ 275541 h 1287130"/>
              <a:gd name="connsiteX1" fmla="*/ 60051 w 1900968"/>
              <a:gd name="connsiteY1" fmla="*/ 340672 h 1287130"/>
              <a:gd name="connsiteX2" fmla="*/ 49413 w 1900968"/>
              <a:gd name="connsiteY2" fmla="*/ 399958 h 1287130"/>
              <a:gd name="connsiteX3" fmla="*/ 31418 w 1900968"/>
              <a:gd name="connsiteY3" fmla="*/ 448965 h 1287130"/>
              <a:gd name="connsiteX4" fmla="*/ 14639 w 1900968"/>
              <a:gd name="connsiteY4" fmla="*/ 492949 h 1287130"/>
              <a:gd name="connsiteX5" fmla="*/ 15985 w 1900968"/>
              <a:gd name="connsiteY5" fmla="*/ 536739 h 1287130"/>
              <a:gd name="connsiteX6" fmla="*/ 5976 w 1900968"/>
              <a:gd name="connsiteY6" fmla="*/ 587883 h 1287130"/>
              <a:gd name="connsiteX7" fmla="*/ 23906 w 1900968"/>
              <a:gd name="connsiteY7" fmla="*/ 641672 h 1287130"/>
              <a:gd name="connsiteX8" fmla="*/ 59765 w 1900968"/>
              <a:gd name="connsiteY8" fmla="*/ 695460 h 1287130"/>
              <a:gd name="connsiteX9" fmla="*/ 95623 w 1900968"/>
              <a:gd name="connsiteY9" fmla="*/ 749248 h 1287130"/>
              <a:gd name="connsiteX10" fmla="*/ 113553 w 1900968"/>
              <a:gd name="connsiteY10" fmla="*/ 767178 h 1287130"/>
              <a:gd name="connsiteX11" fmla="*/ 131482 w 1900968"/>
              <a:gd name="connsiteY11" fmla="*/ 794072 h 1287130"/>
              <a:gd name="connsiteX12" fmla="*/ 203200 w 1900968"/>
              <a:gd name="connsiteY12" fmla="*/ 865789 h 1287130"/>
              <a:gd name="connsiteX13" fmla="*/ 239059 w 1900968"/>
              <a:gd name="connsiteY13" fmla="*/ 901648 h 1287130"/>
              <a:gd name="connsiteX14" fmla="*/ 256988 w 1900968"/>
              <a:gd name="connsiteY14" fmla="*/ 919578 h 1287130"/>
              <a:gd name="connsiteX15" fmla="*/ 283882 w 1900968"/>
              <a:gd name="connsiteY15" fmla="*/ 937507 h 1287130"/>
              <a:gd name="connsiteX16" fmla="*/ 301812 w 1900968"/>
              <a:gd name="connsiteY16" fmla="*/ 964401 h 1287130"/>
              <a:gd name="connsiteX17" fmla="*/ 346635 w 1900968"/>
              <a:gd name="connsiteY17" fmla="*/ 1000260 h 1287130"/>
              <a:gd name="connsiteX18" fmla="*/ 382494 w 1900968"/>
              <a:gd name="connsiteY18" fmla="*/ 1054048 h 1287130"/>
              <a:gd name="connsiteX19" fmla="*/ 436282 w 1900968"/>
              <a:gd name="connsiteY19" fmla="*/ 1089907 h 1287130"/>
              <a:gd name="connsiteX20" fmla="*/ 454212 w 1900968"/>
              <a:gd name="connsiteY20" fmla="*/ 1107836 h 1287130"/>
              <a:gd name="connsiteX21" fmla="*/ 481106 w 1900968"/>
              <a:gd name="connsiteY21" fmla="*/ 1116801 h 1287130"/>
              <a:gd name="connsiteX22" fmla="*/ 516965 w 1900968"/>
              <a:gd name="connsiteY22" fmla="*/ 1134730 h 1287130"/>
              <a:gd name="connsiteX23" fmla="*/ 570753 w 1900968"/>
              <a:gd name="connsiteY23" fmla="*/ 1152660 h 1287130"/>
              <a:gd name="connsiteX24" fmla="*/ 624541 w 1900968"/>
              <a:gd name="connsiteY24" fmla="*/ 1188519 h 1287130"/>
              <a:gd name="connsiteX25" fmla="*/ 660400 w 1900968"/>
              <a:gd name="connsiteY25" fmla="*/ 1206448 h 1287130"/>
              <a:gd name="connsiteX26" fmla="*/ 714188 w 1900968"/>
              <a:gd name="connsiteY26" fmla="*/ 1242307 h 1287130"/>
              <a:gd name="connsiteX27" fmla="*/ 741082 w 1900968"/>
              <a:gd name="connsiteY27" fmla="*/ 1260236 h 1287130"/>
              <a:gd name="connsiteX28" fmla="*/ 767976 w 1900968"/>
              <a:gd name="connsiteY28" fmla="*/ 1278166 h 1287130"/>
              <a:gd name="connsiteX29" fmla="*/ 794870 w 1900968"/>
              <a:gd name="connsiteY29" fmla="*/ 1287130 h 1287130"/>
              <a:gd name="connsiteX30" fmla="*/ 902447 w 1900968"/>
              <a:gd name="connsiteY30" fmla="*/ 1278166 h 1287130"/>
              <a:gd name="connsiteX31" fmla="*/ 929341 w 1900968"/>
              <a:gd name="connsiteY31" fmla="*/ 1260236 h 1287130"/>
              <a:gd name="connsiteX32" fmla="*/ 983129 w 1900968"/>
              <a:gd name="connsiteY32" fmla="*/ 1242307 h 1287130"/>
              <a:gd name="connsiteX33" fmla="*/ 1010023 w 1900968"/>
              <a:gd name="connsiteY33" fmla="*/ 1224378 h 1287130"/>
              <a:gd name="connsiteX34" fmla="*/ 1027953 w 1900968"/>
              <a:gd name="connsiteY34" fmla="*/ 1206448 h 1287130"/>
              <a:gd name="connsiteX35" fmla="*/ 1054847 w 1900968"/>
              <a:gd name="connsiteY35" fmla="*/ 1197483 h 1287130"/>
              <a:gd name="connsiteX36" fmla="*/ 1117600 w 1900968"/>
              <a:gd name="connsiteY36" fmla="*/ 1152660 h 1287130"/>
              <a:gd name="connsiteX37" fmla="*/ 1162423 w 1900968"/>
              <a:gd name="connsiteY37" fmla="*/ 1116801 h 1287130"/>
              <a:gd name="connsiteX38" fmla="*/ 1216212 w 1900968"/>
              <a:gd name="connsiteY38" fmla="*/ 1098872 h 1287130"/>
              <a:gd name="connsiteX39" fmla="*/ 1270000 w 1900968"/>
              <a:gd name="connsiteY39" fmla="*/ 1080942 h 1287130"/>
              <a:gd name="connsiteX40" fmla="*/ 1296894 w 1900968"/>
              <a:gd name="connsiteY40" fmla="*/ 1071978 h 1287130"/>
              <a:gd name="connsiteX41" fmla="*/ 1332753 w 1900968"/>
              <a:gd name="connsiteY41" fmla="*/ 1063013 h 1287130"/>
              <a:gd name="connsiteX42" fmla="*/ 1404470 w 1900968"/>
              <a:gd name="connsiteY42" fmla="*/ 1036119 h 1287130"/>
              <a:gd name="connsiteX43" fmla="*/ 1485153 w 1900968"/>
              <a:gd name="connsiteY43" fmla="*/ 982330 h 1287130"/>
              <a:gd name="connsiteX44" fmla="*/ 1512047 w 1900968"/>
              <a:gd name="connsiteY44" fmla="*/ 964401 h 1287130"/>
              <a:gd name="connsiteX45" fmla="*/ 1538941 w 1900968"/>
              <a:gd name="connsiteY45" fmla="*/ 937507 h 1287130"/>
              <a:gd name="connsiteX46" fmla="*/ 1592729 w 1900968"/>
              <a:gd name="connsiteY46" fmla="*/ 901648 h 1287130"/>
              <a:gd name="connsiteX47" fmla="*/ 1628588 w 1900968"/>
              <a:gd name="connsiteY47" fmla="*/ 847860 h 1287130"/>
              <a:gd name="connsiteX48" fmla="*/ 1646517 w 1900968"/>
              <a:gd name="connsiteY48" fmla="*/ 829930 h 1287130"/>
              <a:gd name="connsiteX49" fmla="*/ 1682376 w 1900968"/>
              <a:gd name="connsiteY49" fmla="*/ 776142 h 1287130"/>
              <a:gd name="connsiteX50" fmla="*/ 1700306 w 1900968"/>
              <a:gd name="connsiteY50" fmla="*/ 758213 h 1287130"/>
              <a:gd name="connsiteX51" fmla="*/ 1736165 w 1900968"/>
              <a:gd name="connsiteY51" fmla="*/ 704425 h 1287130"/>
              <a:gd name="connsiteX52" fmla="*/ 1780988 w 1900968"/>
              <a:gd name="connsiteY52" fmla="*/ 695460 h 1287130"/>
              <a:gd name="connsiteX53" fmla="*/ 1834776 w 1900968"/>
              <a:gd name="connsiteY53" fmla="*/ 650636 h 1287130"/>
              <a:gd name="connsiteX54" fmla="*/ 1900968 w 1900968"/>
              <a:gd name="connsiteY54" fmla="*/ 561492 h 1287130"/>
              <a:gd name="connsiteX55" fmla="*/ 1884853 w 1900968"/>
              <a:gd name="connsiteY55" fmla="*/ 505001 h 1287130"/>
              <a:gd name="connsiteX56" fmla="*/ 1854411 w 1900968"/>
              <a:gd name="connsiteY56" fmla="*/ 475905 h 1287130"/>
              <a:gd name="connsiteX57" fmla="*/ 1807773 w 1900968"/>
              <a:gd name="connsiteY57" fmla="*/ 437846 h 1287130"/>
              <a:gd name="connsiteX58" fmla="*/ 1771859 w 1900968"/>
              <a:gd name="connsiteY58" fmla="*/ 407571 h 1287130"/>
              <a:gd name="connsiteX59" fmla="*/ 1753902 w 1900968"/>
              <a:gd name="connsiteY59" fmla="*/ 397085 h 1287130"/>
              <a:gd name="connsiteX60" fmla="*/ 1701903 w 1900968"/>
              <a:gd name="connsiteY60" fmla="*/ 369851 h 1287130"/>
              <a:gd name="connsiteX61" fmla="*/ 1655290 w 1900968"/>
              <a:gd name="connsiteY61" fmla="*/ 333652 h 1287130"/>
              <a:gd name="connsiteX62" fmla="*/ 1612200 w 1900968"/>
              <a:gd name="connsiteY62" fmla="*/ 299995 h 1287130"/>
              <a:gd name="connsiteX63" fmla="*/ 1579944 w 1900968"/>
              <a:gd name="connsiteY63" fmla="*/ 280205 h 1287130"/>
              <a:gd name="connsiteX64" fmla="*/ 1527998 w 1900968"/>
              <a:gd name="connsiteY64" fmla="*/ 237241 h 1287130"/>
              <a:gd name="connsiteX65" fmla="*/ 1497528 w 1900968"/>
              <a:gd name="connsiteY65" fmla="*/ 210008 h 1287130"/>
              <a:gd name="connsiteX66" fmla="*/ 1431228 w 1900968"/>
              <a:gd name="connsiteY66" fmla="*/ 171106 h 1287130"/>
              <a:gd name="connsiteX67" fmla="*/ 1372160 w 1900968"/>
              <a:gd name="connsiteY67" fmla="*/ 136769 h 1287130"/>
              <a:gd name="connsiteX68" fmla="*/ 1334541 w 1900968"/>
              <a:gd name="connsiteY68" fmla="*/ 127804 h 1287130"/>
              <a:gd name="connsiteX69" fmla="*/ 1291504 w 1900968"/>
              <a:gd name="connsiteY69" fmla="*/ 102772 h 1287130"/>
              <a:gd name="connsiteX70" fmla="*/ 1253885 w 1900968"/>
              <a:gd name="connsiteY70" fmla="*/ 96006 h 1287130"/>
              <a:gd name="connsiteX71" fmla="*/ 1178538 w 1900968"/>
              <a:gd name="connsiteY71" fmla="*/ 65391 h 1287130"/>
              <a:gd name="connsiteX72" fmla="*/ 1144494 w 1900968"/>
              <a:gd name="connsiteY72" fmla="*/ 56426 h 1287130"/>
              <a:gd name="connsiteX73" fmla="*/ 1117600 w 1900968"/>
              <a:gd name="connsiteY73" fmla="*/ 58966 h 1287130"/>
              <a:gd name="connsiteX74" fmla="*/ 1063812 w 1900968"/>
              <a:gd name="connsiteY74" fmla="*/ 50001 h 1287130"/>
              <a:gd name="connsiteX75" fmla="*/ 956235 w 1900968"/>
              <a:gd name="connsiteY75" fmla="*/ 32072 h 1287130"/>
              <a:gd name="connsiteX76" fmla="*/ 812353 w 1900968"/>
              <a:gd name="connsiteY76" fmla="*/ 6825 h 1287130"/>
              <a:gd name="connsiteX77" fmla="*/ 696259 w 1900968"/>
              <a:gd name="connsiteY77" fmla="*/ 5178 h 1287130"/>
              <a:gd name="connsiteX78" fmla="*/ 463176 w 1900968"/>
              <a:gd name="connsiteY78" fmla="*/ 14142 h 1287130"/>
              <a:gd name="connsiteX79" fmla="*/ 344820 w 1900968"/>
              <a:gd name="connsiteY79" fmla="*/ 59984 h 1287130"/>
              <a:gd name="connsiteX80" fmla="*/ 301757 w 1900968"/>
              <a:gd name="connsiteY80" fmla="*/ 91279 h 1287130"/>
              <a:gd name="connsiteX81" fmla="*/ 264111 w 1900968"/>
              <a:gd name="connsiteY81" fmla="*/ 105827 h 1287130"/>
              <a:gd name="connsiteX82" fmla="*/ 204878 w 1900968"/>
              <a:gd name="connsiteY82" fmla="*/ 137123 h 1287130"/>
              <a:gd name="connsiteX83" fmla="*/ 170670 w 1900968"/>
              <a:gd name="connsiteY83" fmla="*/ 164017 h 1287130"/>
              <a:gd name="connsiteX84" fmla="*/ 122326 w 1900968"/>
              <a:gd name="connsiteY84" fmla="*/ 189727 h 1287130"/>
              <a:gd name="connsiteX85" fmla="*/ 83370 w 1900968"/>
              <a:gd name="connsiteY85" fmla="*/ 275541 h 1287130"/>
              <a:gd name="connsiteX0" fmla="*/ 70925 w 1888523"/>
              <a:gd name="connsiteY0" fmla="*/ 275541 h 1287130"/>
              <a:gd name="connsiteX1" fmla="*/ 47606 w 1888523"/>
              <a:gd name="connsiteY1" fmla="*/ 340672 h 1287130"/>
              <a:gd name="connsiteX2" fmla="*/ 36968 w 1888523"/>
              <a:gd name="connsiteY2" fmla="*/ 399958 h 1287130"/>
              <a:gd name="connsiteX3" fmla="*/ 18973 w 1888523"/>
              <a:gd name="connsiteY3" fmla="*/ 448965 h 1287130"/>
              <a:gd name="connsiteX4" fmla="*/ 2194 w 1888523"/>
              <a:gd name="connsiteY4" fmla="*/ 492949 h 1287130"/>
              <a:gd name="connsiteX5" fmla="*/ 3540 w 1888523"/>
              <a:gd name="connsiteY5" fmla="*/ 536739 h 1287130"/>
              <a:gd name="connsiteX6" fmla="*/ 11310 w 1888523"/>
              <a:gd name="connsiteY6" fmla="*/ 582594 h 1287130"/>
              <a:gd name="connsiteX7" fmla="*/ 11461 w 1888523"/>
              <a:gd name="connsiteY7" fmla="*/ 641672 h 1287130"/>
              <a:gd name="connsiteX8" fmla="*/ 47320 w 1888523"/>
              <a:gd name="connsiteY8" fmla="*/ 695460 h 1287130"/>
              <a:gd name="connsiteX9" fmla="*/ 83178 w 1888523"/>
              <a:gd name="connsiteY9" fmla="*/ 749248 h 1287130"/>
              <a:gd name="connsiteX10" fmla="*/ 101108 w 1888523"/>
              <a:gd name="connsiteY10" fmla="*/ 767178 h 1287130"/>
              <a:gd name="connsiteX11" fmla="*/ 119037 w 1888523"/>
              <a:gd name="connsiteY11" fmla="*/ 794072 h 1287130"/>
              <a:gd name="connsiteX12" fmla="*/ 190755 w 1888523"/>
              <a:gd name="connsiteY12" fmla="*/ 865789 h 1287130"/>
              <a:gd name="connsiteX13" fmla="*/ 226614 w 1888523"/>
              <a:gd name="connsiteY13" fmla="*/ 901648 h 1287130"/>
              <a:gd name="connsiteX14" fmla="*/ 244543 w 1888523"/>
              <a:gd name="connsiteY14" fmla="*/ 919578 h 1287130"/>
              <a:gd name="connsiteX15" fmla="*/ 271437 w 1888523"/>
              <a:gd name="connsiteY15" fmla="*/ 937507 h 1287130"/>
              <a:gd name="connsiteX16" fmla="*/ 289367 w 1888523"/>
              <a:gd name="connsiteY16" fmla="*/ 964401 h 1287130"/>
              <a:gd name="connsiteX17" fmla="*/ 334190 w 1888523"/>
              <a:gd name="connsiteY17" fmla="*/ 1000260 h 1287130"/>
              <a:gd name="connsiteX18" fmla="*/ 370049 w 1888523"/>
              <a:gd name="connsiteY18" fmla="*/ 1054048 h 1287130"/>
              <a:gd name="connsiteX19" fmla="*/ 423837 w 1888523"/>
              <a:gd name="connsiteY19" fmla="*/ 1089907 h 1287130"/>
              <a:gd name="connsiteX20" fmla="*/ 441767 w 1888523"/>
              <a:gd name="connsiteY20" fmla="*/ 1107836 h 1287130"/>
              <a:gd name="connsiteX21" fmla="*/ 468661 w 1888523"/>
              <a:gd name="connsiteY21" fmla="*/ 1116801 h 1287130"/>
              <a:gd name="connsiteX22" fmla="*/ 504520 w 1888523"/>
              <a:gd name="connsiteY22" fmla="*/ 1134730 h 1287130"/>
              <a:gd name="connsiteX23" fmla="*/ 558308 w 1888523"/>
              <a:gd name="connsiteY23" fmla="*/ 1152660 h 1287130"/>
              <a:gd name="connsiteX24" fmla="*/ 612096 w 1888523"/>
              <a:gd name="connsiteY24" fmla="*/ 1188519 h 1287130"/>
              <a:gd name="connsiteX25" fmla="*/ 647955 w 1888523"/>
              <a:gd name="connsiteY25" fmla="*/ 1206448 h 1287130"/>
              <a:gd name="connsiteX26" fmla="*/ 701743 w 1888523"/>
              <a:gd name="connsiteY26" fmla="*/ 1242307 h 1287130"/>
              <a:gd name="connsiteX27" fmla="*/ 728637 w 1888523"/>
              <a:gd name="connsiteY27" fmla="*/ 1260236 h 1287130"/>
              <a:gd name="connsiteX28" fmla="*/ 755531 w 1888523"/>
              <a:gd name="connsiteY28" fmla="*/ 1278166 h 1287130"/>
              <a:gd name="connsiteX29" fmla="*/ 782425 w 1888523"/>
              <a:gd name="connsiteY29" fmla="*/ 1287130 h 1287130"/>
              <a:gd name="connsiteX30" fmla="*/ 890002 w 1888523"/>
              <a:gd name="connsiteY30" fmla="*/ 1278166 h 1287130"/>
              <a:gd name="connsiteX31" fmla="*/ 916896 w 1888523"/>
              <a:gd name="connsiteY31" fmla="*/ 1260236 h 1287130"/>
              <a:gd name="connsiteX32" fmla="*/ 970684 w 1888523"/>
              <a:gd name="connsiteY32" fmla="*/ 1242307 h 1287130"/>
              <a:gd name="connsiteX33" fmla="*/ 997578 w 1888523"/>
              <a:gd name="connsiteY33" fmla="*/ 1224378 h 1287130"/>
              <a:gd name="connsiteX34" fmla="*/ 1015508 w 1888523"/>
              <a:gd name="connsiteY34" fmla="*/ 1206448 h 1287130"/>
              <a:gd name="connsiteX35" fmla="*/ 1042402 w 1888523"/>
              <a:gd name="connsiteY35" fmla="*/ 1197483 h 1287130"/>
              <a:gd name="connsiteX36" fmla="*/ 1105155 w 1888523"/>
              <a:gd name="connsiteY36" fmla="*/ 1152660 h 1287130"/>
              <a:gd name="connsiteX37" fmla="*/ 1149978 w 1888523"/>
              <a:gd name="connsiteY37" fmla="*/ 1116801 h 1287130"/>
              <a:gd name="connsiteX38" fmla="*/ 1203767 w 1888523"/>
              <a:gd name="connsiteY38" fmla="*/ 1098872 h 1287130"/>
              <a:gd name="connsiteX39" fmla="*/ 1257555 w 1888523"/>
              <a:gd name="connsiteY39" fmla="*/ 1080942 h 1287130"/>
              <a:gd name="connsiteX40" fmla="*/ 1284449 w 1888523"/>
              <a:gd name="connsiteY40" fmla="*/ 1071978 h 1287130"/>
              <a:gd name="connsiteX41" fmla="*/ 1320308 w 1888523"/>
              <a:gd name="connsiteY41" fmla="*/ 1063013 h 1287130"/>
              <a:gd name="connsiteX42" fmla="*/ 1392025 w 1888523"/>
              <a:gd name="connsiteY42" fmla="*/ 1036119 h 1287130"/>
              <a:gd name="connsiteX43" fmla="*/ 1472708 w 1888523"/>
              <a:gd name="connsiteY43" fmla="*/ 982330 h 1287130"/>
              <a:gd name="connsiteX44" fmla="*/ 1499602 w 1888523"/>
              <a:gd name="connsiteY44" fmla="*/ 964401 h 1287130"/>
              <a:gd name="connsiteX45" fmla="*/ 1526496 w 1888523"/>
              <a:gd name="connsiteY45" fmla="*/ 937507 h 1287130"/>
              <a:gd name="connsiteX46" fmla="*/ 1580284 w 1888523"/>
              <a:gd name="connsiteY46" fmla="*/ 901648 h 1287130"/>
              <a:gd name="connsiteX47" fmla="*/ 1616143 w 1888523"/>
              <a:gd name="connsiteY47" fmla="*/ 847860 h 1287130"/>
              <a:gd name="connsiteX48" fmla="*/ 1634072 w 1888523"/>
              <a:gd name="connsiteY48" fmla="*/ 829930 h 1287130"/>
              <a:gd name="connsiteX49" fmla="*/ 1669931 w 1888523"/>
              <a:gd name="connsiteY49" fmla="*/ 776142 h 1287130"/>
              <a:gd name="connsiteX50" fmla="*/ 1687861 w 1888523"/>
              <a:gd name="connsiteY50" fmla="*/ 758213 h 1287130"/>
              <a:gd name="connsiteX51" fmla="*/ 1723720 w 1888523"/>
              <a:gd name="connsiteY51" fmla="*/ 704425 h 1287130"/>
              <a:gd name="connsiteX52" fmla="*/ 1768543 w 1888523"/>
              <a:gd name="connsiteY52" fmla="*/ 695460 h 1287130"/>
              <a:gd name="connsiteX53" fmla="*/ 1822331 w 1888523"/>
              <a:gd name="connsiteY53" fmla="*/ 650636 h 1287130"/>
              <a:gd name="connsiteX54" fmla="*/ 1888523 w 1888523"/>
              <a:gd name="connsiteY54" fmla="*/ 561492 h 1287130"/>
              <a:gd name="connsiteX55" fmla="*/ 1872408 w 1888523"/>
              <a:gd name="connsiteY55" fmla="*/ 505001 h 1287130"/>
              <a:gd name="connsiteX56" fmla="*/ 1841966 w 1888523"/>
              <a:gd name="connsiteY56" fmla="*/ 475905 h 1287130"/>
              <a:gd name="connsiteX57" fmla="*/ 1795328 w 1888523"/>
              <a:gd name="connsiteY57" fmla="*/ 437846 h 1287130"/>
              <a:gd name="connsiteX58" fmla="*/ 1759414 w 1888523"/>
              <a:gd name="connsiteY58" fmla="*/ 407571 h 1287130"/>
              <a:gd name="connsiteX59" fmla="*/ 1741457 w 1888523"/>
              <a:gd name="connsiteY59" fmla="*/ 397085 h 1287130"/>
              <a:gd name="connsiteX60" fmla="*/ 1689458 w 1888523"/>
              <a:gd name="connsiteY60" fmla="*/ 369851 h 1287130"/>
              <a:gd name="connsiteX61" fmla="*/ 1642845 w 1888523"/>
              <a:gd name="connsiteY61" fmla="*/ 333652 h 1287130"/>
              <a:gd name="connsiteX62" fmla="*/ 1599755 w 1888523"/>
              <a:gd name="connsiteY62" fmla="*/ 299995 h 1287130"/>
              <a:gd name="connsiteX63" fmla="*/ 1567499 w 1888523"/>
              <a:gd name="connsiteY63" fmla="*/ 280205 h 1287130"/>
              <a:gd name="connsiteX64" fmla="*/ 1515553 w 1888523"/>
              <a:gd name="connsiteY64" fmla="*/ 237241 h 1287130"/>
              <a:gd name="connsiteX65" fmla="*/ 1485083 w 1888523"/>
              <a:gd name="connsiteY65" fmla="*/ 210008 h 1287130"/>
              <a:gd name="connsiteX66" fmla="*/ 1418783 w 1888523"/>
              <a:gd name="connsiteY66" fmla="*/ 171106 h 1287130"/>
              <a:gd name="connsiteX67" fmla="*/ 1359715 w 1888523"/>
              <a:gd name="connsiteY67" fmla="*/ 136769 h 1287130"/>
              <a:gd name="connsiteX68" fmla="*/ 1322096 w 1888523"/>
              <a:gd name="connsiteY68" fmla="*/ 127804 h 1287130"/>
              <a:gd name="connsiteX69" fmla="*/ 1279059 w 1888523"/>
              <a:gd name="connsiteY69" fmla="*/ 102772 h 1287130"/>
              <a:gd name="connsiteX70" fmla="*/ 1241440 w 1888523"/>
              <a:gd name="connsiteY70" fmla="*/ 96006 h 1287130"/>
              <a:gd name="connsiteX71" fmla="*/ 1166093 w 1888523"/>
              <a:gd name="connsiteY71" fmla="*/ 65391 h 1287130"/>
              <a:gd name="connsiteX72" fmla="*/ 1132049 w 1888523"/>
              <a:gd name="connsiteY72" fmla="*/ 56426 h 1287130"/>
              <a:gd name="connsiteX73" fmla="*/ 1105155 w 1888523"/>
              <a:gd name="connsiteY73" fmla="*/ 58966 h 1287130"/>
              <a:gd name="connsiteX74" fmla="*/ 1051367 w 1888523"/>
              <a:gd name="connsiteY74" fmla="*/ 50001 h 1287130"/>
              <a:gd name="connsiteX75" fmla="*/ 943790 w 1888523"/>
              <a:gd name="connsiteY75" fmla="*/ 32072 h 1287130"/>
              <a:gd name="connsiteX76" fmla="*/ 799908 w 1888523"/>
              <a:gd name="connsiteY76" fmla="*/ 6825 h 1287130"/>
              <a:gd name="connsiteX77" fmla="*/ 683814 w 1888523"/>
              <a:gd name="connsiteY77" fmla="*/ 5178 h 1287130"/>
              <a:gd name="connsiteX78" fmla="*/ 450731 w 1888523"/>
              <a:gd name="connsiteY78" fmla="*/ 14142 h 1287130"/>
              <a:gd name="connsiteX79" fmla="*/ 332375 w 1888523"/>
              <a:gd name="connsiteY79" fmla="*/ 59984 h 1287130"/>
              <a:gd name="connsiteX80" fmla="*/ 289312 w 1888523"/>
              <a:gd name="connsiteY80" fmla="*/ 91279 h 1287130"/>
              <a:gd name="connsiteX81" fmla="*/ 251666 w 1888523"/>
              <a:gd name="connsiteY81" fmla="*/ 105827 h 1287130"/>
              <a:gd name="connsiteX82" fmla="*/ 192433 w 1888523"/>
              <a:gd name="connsiteY82" fmla="*/ 137123 h 1287130"/>
              <a:gd name="connsiteX83" fmla="*/ 158225 w 1888523"/>
              <a:gd name="connsiteY83" fmla="*/ 164017 h 1287130"/>
              <a:gd name="connsiteX84" fmla="*/ 109881 w 1888523"/>
              <a:gd name="connsiteY84" fmla="*/ 189727 h 1287130"/>
              <a:gd name="connsiteX85" fmla="*/ 70925 w 1888523"/>
              <a:gd name="connsiteY85" fmla="*/ 275541 h 12871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</a:cxnLst>
            <a:rect l="l" t="t" r="r" b="b"/>
            <a:pathLst>
              <a:path w="1888523" h="1287130">
                <a:moveTo>
                  <a:pt x="70925" y="275541"/>
                </a:moveTo>
                <a:cubicBezTo>
                  <a:pt x="58912" y="324110"/>
                  <a:pt x="56019" y="333941"/>
                  <a:pt x="47606" y="340672"/>
                </a:cubicBezTo>
                <a:cubicBezTo>
                  <a:pt x="45756" y="355092"/>
                  <a:pt x="39129" y="385934"/>
                  <a:pt x="36968" y="399958"/>
                </a:cubicBezTo>
                <a:cubicBezTo>
                  <a:pt x="22082" y="408244"/>
                  <a:pt x="32303" y="424917"/>
                  <a:pt x="18973" y="448965"/>
                </a:cubicBezTo>
                <a:cubicBezTo>
                  <a:pt x="13177" y="464464"/>
                  <a:pt x="10692" y="479201"/>
                  <a:pt x="2194" y="492949"/>
                </a:cubicBezTo>
                <a:cubicBezTo>
                  <a:pt x="5182" y="504902"/>
                  <a:pt x="0" y="524938"/>
                  <a:pt x="3540" y="536739"/>
                </a:cubicBezTo>
                <a:cubicBezTo>
                  <a:pt x="8971" y="554841"/>
                  <a:pt x="5334" y="564665"/>
                  <a:pt x="11310" y="582594"/>
                </a:cubicBezTo>
                <a:cubicBezTo>
                  <a:pt x="11311" y="582596"/>
                  <a:pt x="11460" y="641669"/>
                  <a:pt x="11461" y="641672"/>
                </a:cubicBezTo>
                <a:cubicBezTo>
                  <a:pt x="54815" y="728381"/>
                  <a:pt x="6250" y="640700"/>
                  <a:pt x="47320" y="695460"/>
                </a:cubicBezTo>
                <a:cubicBezTo>
                  <a:pt x="60249" y="712699"/>
                  <a:pt x="67941" y="734011"/>
                  <a:pt x="83178" y="749248"/>
                </a:cubicBezTo>
                <a:cubicBezTo>
                  <a:pt x="89155" y="755225"/>
                  <a:pt x="95828" y="760578"/>
                  <a:pt x="101108" y="767178"/>
                </a:cubicBezTo>
                <a:cubicBezTo>
                  <a:pt x="107839" y="775591"/>
                  <a:pt x="111879" y="786019"/>
                  <a:pt x="119037" y="794072"/>
                </a:cubicBezTo>
                <a:cubicBezTo>
                  <a:pt x="119085" y="794126"/>
                  <a:pt x="174801" y="849835"/>
                  <a:pt x="190755" y="865789"/>
                </a:cubicBezTo>
                <a:lnTo>
                  <a:pt x="226614" y="901648"/>
                </a:lnTo>
                <a:cubicBezTo>
                  <a:pt x="232591" y="907625"/>
                  <a:pt x="237510" y="914890"/>
                  <a:pt x="244543" y="919578"/>
                </a:cubicBezTo>
                <a:lnTo>
                  <a:pt x="271437" y="937507"/>
                </a:lnTo>
                <a:cubicBezTo>
                  <a:pt x="277414" y="946472"/>
                  <a:pt x="281748" y="956782"/>
                  <a:pt x="289367" y="964401"/>
                </a:cubicBezTo>
                <a:cubicBezTo>
                  <a:pt x="324657" y="999690"/>
                  <a:pt x="307573" y="964770"/>
                  <a:pt x="334190" y="1000260"/>
                </a:cubicBezTo>
                <a:cubicBezTo>
                  <a:pt x="347119" y="1017499"/>
                  <a:pt x="352120" y="1042095"/>
                  <a:pt x="370049" y="1054048"/>
                </a:cubicBezTo>
                <a:cubicBezTo>
                  <a:pt x="387978" y="1066001"/>
                  <a:pt x="408600" y="1074670"/>
                  <a:pt x="423837" y="1089907"/>
                </a:cubicBezTo>
                <a:cubicBezTo>
                  <a:pt x="429814" y="1095883"/>
                  <a:pt x="434519" y="1103488"/>
                  <a:pt x="441767" y="1107836"/>
                </a:cubicBezTo>
                <a:cubicBezTo>
                  <a:pt x="449870" y="1112698"/>
                  <a:pt x="459975" y="1113079"/>
                  <a:pt x="468661" y="1116801"/>
                </a:cubicBezTo>
                <a:cubicBezTo>
                  <a:pt x="480944" y="1122065"/>
                  <a:pt x="492112" y="1129767"/>
                  <a:pt x="504520" y="1134730"/>
                </a:cubicBezTo>
                <a:cubicBezTo>
                  <a:pt x="522067" y="1141749"/>
                  <a:pt x="542583" y="1142177"/>
                  <a:pt x="558308" y="1152660"/>
                </a:cubicBezTo>
                <a:cubicBezTo>
                  <a:pt x="576237" y="1164613"/>
                  <a:pt x="592822" y="1178882"/>
                  <a:pt x="612096" y="1188519"/>
                </a:cubicBezTo>
                <a:cubicBezTo>
                  <a:pt x="624049" y="1194495"/>
                  <a:pt x="636496" y="1199572"/>
                  <a:pt x="647955" y="1206448"/>
                </a:cubicBezTo>
                <a:cubicBezTo>
                  <a:pt x="666433" y="1217535"/>
                  <a:pt x="683814" y="1230354"/>
                  <a:pt x="701743" y="1242307"/>
                </a:cubicBezTo>
                <a:lnTo>
                  <a:pt x="728637" y="1260236"/>
                </a:lnTo>
                <a:cubicBezTo>
                  <a:pt x="737602" y="1266213"/>
                  <a:pt x="745310" y="1274759"/>
                  <a:pt x="755531" y="1278166"/>
                </a:cubicBezTo>
                <a:lnTo>
                  <a:pt x="782425" y="1287130"/>
                </a:lnTo>
                <a:cubicBezTo>
                  <a:pt x="818284" y="1284142"/>
                  <a:pt x="854717" y="1285223"/>
                  <a:pt x="890002" y="1278166"/>
                </a:cubicBezTo>
                <a:cubicBezTo>
                  <a:pt x="900567" y="1276053"/>
                  <a:pt x="907050" y="1264612"/>
                  <a:pt x="916896" y="1260236"/>
                </a:cubicBezTo>
                <a:cubicBezTo>
                  <a:pt x="934166" y="1252560"/>
                  <a:pt x="954959" y="1252790"/>
                  <a:pt x="970684" y="1242307"/>
                </a:cubicBezTo>
                <a:cubicBezTo>
                  <a:pt x="979649" y="1236331"/>
                  <a:pt x="989165" y="1231109"/>
                  <a:pt x="997578" y="1224378"/>
                </a:cubicBezTo>
                <a:cubicBezTo>
                  <a:pt x="1004178" y="1219098"/>
                  <a:pt x="1008260" y="1210797"/>
                  <a:pt x="1015508" y="1206448"/>
                </a:cubicBezTo>
                <a:cubicBezTo>
                  <a:pt x="1023611" y="1201586"/>
                  <a:pt x="1033437" y="1200471"/>
                  <a:pt x="1042402" y="1197483"/>
                </a:cubicBezTo>
                <a:cubicBezTo>
                  <a:pt x="1101137" y="1138748"/>
                  <a:pt x="1034354" y="1199861"/>
                  <a:pt x="1105155" y="1152660"/>
                </a:cubicBezTo>
                <a:cubicBezTo>
                  <a:pt x="1142413" y="1127821"/>
                  <a:pt x="1101123" y="1138514"/>
                  <a:pt x="1149978" y="1116801"/>
                </a:cubicBezTo>
                <a:cubicBezTo>
                  <a:pt x="1167249" y="1109125"/>
                  <a:pt x="1185837" y="1104848"/>
                  <a:pt x="1203767" y="1098872"/>
                </a:cubicBezTo>
                <a:lnTo>
                  <a:pt x="1257555" y="1080942"/>
                </a:lnTo>
                <a:cubicBezTo>
                  <a:pt x="1266520" y="1077954"/>
                  <a:pt x="1275282" y="1074270"/>
                  <a:pt x="1284449" y="1071978"/>
                </a:cubicBezTo>
                <a:lnTo>
                  <a:pt x="1320308" y="1063013"/>
                </a:lnTo>
                <a:cubicBezTo>
                  <a:pt x="1406873" y="1005301"/>
                  <a:pt x="1270179" y="1091503"/>
                  <a:pt x="1392025" y="1036119"/>
                </a:cubicBezTo>
                <a:cubicBezTo>
                  <a:pt x="1392037" y="1036114"/>
                  <a:pt x="1459256" y="991298"/>
                  <a:pt x="1472708" y="982330"/>
                </a:cubicBezTo>
                <a:cubicBezTo>
                  <a:pt x="1481673" y="976354"/>
                  <a:pt x="1491984" y="972019"/>
                  <a:pt x="1499602" y="964401"/>
                </a:cubicBezTo>
                <a:cubicBezTo>
                  <a:pt x="1508567" y="955436"/>
                  <a:pt x="1516489" y="945291"/>
                  <a:pt x="1526496" y="937507"/>
                </a:cubicBezTo>
                <a:cubicBezTo>
                  <a:pt x="1543505" y="924277"/>
                  <a:pt x="1580284" y="901648"/>
                  <a:pt x="1580284" y="901648"/>
                </a:cubicBezTo>
                <a:cubicBezTo>
                  <a:pt x="1592237" y="883719"/>
                  <a:pt x="1600906" y="863097"/>
                  <a:pt x="1616143" y="847860"/>
                </a:cubicBezTo>
                <a:cubicBezTo>
                  <a:pt x="1622119" y="841883"/>
                  <a:pt x="1629001" y="836692"/>
                  <a:pt x="1634072" y="829930"/>
                </a:cubicBezTo>
                <a:cubicBezTo>
                  <a:pt x="1647001" y="812691"/>
                  <a:pt x="1654694" y="791379"/>
                  <a:pt x="1669931" y="776142"/>
                </a:cubicBezTo>
                <a:cubicBezTo>
                  <a:pt x="1675908" y="770166"/>
                  <a:pt x="1682790" y="764975"/>
                  <a:pt x="1687861" y="758213"/>
                </a:cubicBezTo>
                <a:cubicBezTo>
                  <a:pt x="1700790" y="740974"/>
                  <a:pt x="1702590" y="708651"/>
                  <a:pt x="1723720" y="704425"/>
                </a:cubicBezTo>
                <a:lnTo>
                  <a:pt x="1768543" y="695460"/>
                </a:lnTo>
                <a:cubicBezTo>
                  <a:pt x="1800568" y="679447"/>
                  <a:pt x="1807849" y="683219"/>
                  <a:pt x="1822331" y="650636"/>
                </a:cubicBezTo>
                <a:cubicBezTo>
                  <a:pt x="1830007" y="633366"/>
                  <a:pt x="1888523" y="561492"/>
                  <a:pt x="1888523" y="561492"/>
                </a:cubicBezTo>
                <a:cubicBezTo>
                  <a:pt x="1885535" y="534598"/>
                  <a:pt x="1879528" y="531107"/>
                  <a:pt x="1872408" y="505001"/>
                </a:cubicBezTo>
                <a:cubicBezTo>
                  <a:pt x="1870184" y="496847"/>
                  <a:pt x="1848566" y="481185"/>
                  <a:pt x="1841966" y="475905"/>
                </a:cubicBezTo>
                <a:cubicBezTo>
                  <a:pt x="1787700" y="432492"/>
                  <a:pt x="1849553" y="467972"/>
                  <a:pt x="1795328" y="437846"/>
                </a:cubicBezTo>
                <a:cubicBezTo>
                  <a:pt x="1776491" y="427381"/>
                  <a:pt x="1777343" y="419524"/>
                  <a:pt x="1759414" y="407571"/>
                </a:cubicBezTo>
                <a:cubicBezTo>
                  <a:pt x="1750449" y="401595"/>
                  <a:pt x="1751678" y="400492"/>
                  <a:pt x="1741457" y="397085"/>
                </a:cubicBezTo>
                <a:lnTo>
                  <a:pt x="1689458" y="369851"/>
                </a:lnTo>
                <a:cubicBezTo>
                  <a:pt x="1654438" y="334831"/>
                  <a:pt x="1689394" y="356927"/>
                  <a:pt x="1642845" y="333652"/>
                </a:cubicBezTo>
                <a:cubicBezTo>
                  <a:pt x="1628759" y="326609"/>
                  <a:pt x="1609232" y="306764"/>
                  <a:pt x="1599755" y="299995"/>
                </a:cubicBezTo>
                <a:cubicBezTo>
                  <a:pt x="1590988" y="293733"/>
                  <a:pt x="1575912" y="286936"/>
                  <a:pt x="1567499" y="280205"/>
                </a:cubicBezTo>
                <a:cubicBezTo>
                  <a:pt x="1523146" y="244722"/>
                  <a:pt x="1562145" y="283831"/>
                  <a:pt x="1515553" y="237241"/>
                </a:cubicBezTo>
                <a:cubicBezTo>
                  <a:pt x="1507934" y="229623"/>
                  <a:pt x="1493263" y="217020"/>
                  <a:pt x="1485083" y="210008"/>
                </a:cubicBezTo>
                <a:cubicBezTo>
                  <a:pt x="1485062" y="209990"/>
                  <a:pt x="1427757" y="180080"/>
                  <a:pt x="1418783" y="171106"/>
                </a:cubicBezTo>
                <a:cubicBezTo>
                  <a:pt x="1409818" y="162141"/>
                  <a:pt x="1371742" y="140778"/>
                  <a:pt x="1359715" y="136769"/>
                </a:cubicBezTo>
                <a:lnTo>
                  <a:pt x="1322096" y="127804"/>
                </a:lnTo>
                <a:cubicBezTo>
                  <a:pt x="1287076" y="92784"/>
                  <a:pt x="1325608" y="126047"/>
                  <a:pt x="1279059" y="102772"/>
                </a:cubicBezTo>
                <a:cubicBezTo>
                  <a:pt x="1269422" y="97954"/>
                  <a:pt x="1251286" y="100382"/>
                  <a:pt x="1241440" y="96006"/>
                </a:cubicBezTo>
                <a:cubicBezTo>
                  <a:pt x="1203094" y="78964"/>
                  <a:pt x="1202600" y="75822"/>
                  <a:pt x="1166093" y="65391"/>
                </a:cubicBezTo>
                <a:cubicBezTo>
                  <a:pt x="1157007" y="62795"/>
                  <a:pt x="1140501" y="60652"/>
                  <a:pt x="1132049" y="56426"/>
                </a:cubicBezTo>
                <a:cubicBezTo>
                  <a:pt x="1122412" y="51608"/>
                  <a:pt x="1115376" y="62373"/>
                  <a:pt x="1105155" y="58966"/>
                </a:cubicBezTo>
                <a:cubicBezTo>
                  <a:pt x="1087911" y="53218"/>
                  <a:pt x="1069250" y="53253"/>
                  <a:pt x="1051367" y="50001"/>
                </a:cubicBezTo>
                <a:cubicBezTo>
                  <a:pt x="1006331" y="41812"/>
                  <a:pt x="993189" y="36367"/>
                  <a:pt x="943790" y="32072"/>
                </a:cubicBezTo>
                <a:cubicBezTo>
                  <a:pt x="896065" y="27922"/>
                  <a:pt x="847720" y="9813"/>
                  <a:pt x="799908" y="6825"/>
                </a:cubicBezTo>
                <a:cubicBezTo>
                  <a:pt x="765783" y="0"/>
                  <a:pt x="716383" y="5178"/>
                  <a:pt x="683814" y="5178"/>
                </a:cubicBezTo>
                <a:cubicBezTo>
                  <a:pt x="606062" y="5178"/>
                  <a:pt x="528425" y="11154"/>
                  <a:pt x="450731" y="14142"/>
                </a:cubicBezTo>
                <a:cubicBezTo>
                  <a:pt x="361396" y="32010"/>
                  <a:pt x="460129" y="42951"/>
                  <a:pt x="332375" y="59984"/>
                </a:cubicBezTo>
                <a:cubicBezTo>
                  <a:pt x="314358" y="62386"/>
                  <a:pt x="307136" y="87714"/>
                  <a:pt x="289312" y="91279"/>
                </a:cubicBezTo>
                <a:cubicBezTo>
                  <a:pt x="277230" y="93695"/>
                  <a:pt x="263844" y="103953"/>
                  <a:pt x="251666" y="105827"/>
                </a:cubicBezTo>
                <a:cubicBezTo>
                  <a:pt x="224921" y="109942"/>
                  <a:pt x="219327" y="134135"/>
                  <a:pt x="192433" y="137123"/>
                </a:cubicBezTo>
                <a:lnTo>
                  <a:pt x="158225" y="164017"/>
                </a:lnTo>
                <a:cubicBezTo>
                  <a:pt x="124236" y="183132"/>
                  <a:pt x="124431" y="171140"/>
                  <a:pt x="109881" y="189727"/>
                </a:cubicBezTo>
                <a:cubicBezTo>
                  <a:pt x="95331" y="208314"/>
                  <a:pt x="81304" y="250384"/>
                  <a:pt x="70925" y="275541"/>
                </a:cubicBezTo>
                <a:close/>
              </a:path>
            </a:pathLst>
          </a:custGeom>
          <a:solidFill>
            <a:srgbClr val="FF0000">
              <a:alpha val="38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Freeform 20"/>
          <p:cNvSpPr/>
          <p:nvPr/>
        </p:nvSpPr>
        <p:spPr>
          <a:xfrm>
            <a:off x="3296549" y="4598894"/>
            <a:ext cx="2378110" cy="1389530"/>
          </a:xfrm>
          <a:custGeom>
            <a:avLst/>
            <a:gdLst>
              <a:gd name="connsiteX0" fmla="*/ 29357 w 2378110"/>
              <a:gd name="connsiteY0" fmla="*/ 690282 h 1389530"/>
              <a:gd name="connsiteX1" fmla="*/ 20392 w 2378110"/>
              <a:gd name="connsiteY1" fmla="*/ 726141 h 1389530"/>
              <a:gd name="connsiteX2" fmla="*/ 2463 w 2378110"/>
              <a:gd name="connsiteY2" fmla="*/ 753035 h 1389530"/>
              <a:gd name="connsiteX3" fmla="*/ 11427 w 2378110"/>
              <a:gd name="connsiteY3" fmla="*/ 878541 h 1389530"/>
              <a:gd name="connsiteX4" fmla="*/ 47286 w 2378110"/>
              <a:gd name="connsiteY4" fmla="*/ 923365 h 1389530"/>
              <a:gd name="connsiteX5" fmla="*/ 74180 w 2378110"/>
              <a:gd name="connsiteY5" fmla="*/ 950259 h 1389530"/>
              <a:gd name="connsiteX6" fmla="*/ 101075 w 2378110"/>
              <a:gd name="connsiteY6" fmla="*/ 1004047 h 1389530"/>
              <a:gd name="connsiteX7" fmla="*/ 136933 w 2378110"/>
              <a:gd name="connsiteY7" fmla="*/ 1048871 h 1389530"/>
              <a:gd name="connsiteX8" fmla="*/ 190722 w 2378110"/>
              <a:gd name="connsiteY8" fmla="*/ 1102659 h 1389530"/>
              <a:gd name="connsiteX9" fmla="*/ 271404 w 2378110"/>
              <a:gd name="connsiteY9" fmla="*/ 1120588 h 1389530"/>
              <a:gd name="connsiteX10" fmla="*/ 325192 w 2378110"/>
              <a:gd name="connsiteY10" fmla="*/ 1147482 h 1389530"/>
              <a:gd name="connsiteX11" fmla="*/ 387945 w 2378110"/>
              <a:gd name="connsiteY11" fmla="*/ 1165412 h 1389530"/>
              <a:gd name="connsiteX12" fmla="*/ 441733 w 2378110"/>
              <a:gd name="connsiteY12" fmla="*/ 1183341 h 1389530"/>
              <a:gd name="connsiteX13" fmla="*/ 477592 w 2378110"/>
              <a:gd name="connsiteY13" fmla="*/ 1192306 h 1389530"/>
              <a:gd name="connsiteX14" fmla="*/ 504486 w 2378110"/>
              <a:gd name="connsiteY14" fmla="*/ 1201271 h 1389530"/>
              <a:gd name="connsiteX15" fmla="*/ 540345 w 2378110"/>
              <a:gd name="connsiteY15" fmla="*/ 1210235 h 1389530"/>
              <a:gd name="connsiteX16" fmla="*/ 594133 w 2378110"/>
              <a:gd name="connsiteY16" fmla="*/ 1228165 h 1389530"/>
              <a:gd name="connsiteX17" fmla="*/ 629992 w 2378110"/>
              <a:gd name="connsiteY17" fmla="*/ 1237130 h 1389530"/>
              <a:gd name="connsiteX18" fmla="*/ 683780 w 2378110"/>
              <a:gd name="connsiteY18" fmla="*/ 1255059 h 1389530"/>
              <a:gd name="connsiteX19" fmla="*/ 764463 w 2378110"/>
              <a:gd name="connsiteY19" fmla="*/ 1264024 h 1389530"/>
              <a:gd name="connsiteX20" fmla="*/ 800322 w 2378110"/>
              <a:gd name="connsiteY20" fmla="*/ 1272988 h 1389530"/>
              <a:gd name="connsiteX21" fmla="*/ 827216 w 2378110"/>
              <a:gd name="connsiteY21" fmla="*/ 1281953 h 1389530"/>
              <a:gd name="connsiteX22" fmla="*/ 872039 w 2378110"/>
              <a:gd name="connsiteY22" fmla="*/ 1290918 h 1389530"/>
              <a:gd name="connsiteX23" fmla="*/ 934792 w 2378110"/>
              <a:gd name="connsiteY23" fmla="*/ 1308847 h 1389530"/>
              <a:gd name="connsiteX24" fmla="*/ 1042369 w 2378110"/>
              <a:gd name="connsiteY24" fmla="*/ 1317812 h 1389530"/>
              <a:gd name="connsiteX25" fmla="*/ 1078227 w 2378110"/>
              <a:gd name="connsiteY25" fmla="*/ 1326777 h 1389530"/>
              <a:gd name="connsiteX26" fmla="*/ 1132016 w 2378110"/>
              <a:gd name="connsiteY26" fmla="*/ 1335741 h 1389530"/>
              <a:gd name="connsiteX27" fmla="*/ 1158910 w 2378110"/>
              <a:gd name="connsiteY27" fmla="*/ 1344706 h 1389530"/>
              <a:gd name="connsiteX28" fmla="*/ 1257522 w 2378110"/>
              <a:gd name="connsiteY28" fmla="*/ 1353671 h 1389530"/>
              <a:gd name="connsiteX29" fmla="*/ 1490604 w 2378110"/>
              <a:gd name="connsiteY29" fmla="*/ 1380565 h 1389530"/>
              <a:gd name="connsiteX30" fmla="*/ 1553357 w 2378110"/>
              <a:gd name="connsiteY30" fmla="*/ 1389530 h 1389530"/>
              <a:gd name="connsiteX31" fmla="*/ 1750580 w 2378110"/>
              <a:gd name="connsiteY31" fmla="*/ 1380565 h 1389530"/>
              <a:gd name="connsiteX32" fmla="*/ 1840227 w 2378110"/>
              <a:gd name="connsiteY32" fmla="*/ 1362635 h 1389530"/>
              <a:gd name="connsiteX33" fmla="*/ 1867122 w 2378110"/>
              <a:gd name="connsiteY33" fmla="*/ 1353671 h 1389530"/>
              <a:gd name="connsiteX34" fmla="*/ 2037451 w 2378110"/>
              <a:gd name="connsiteY34" fmla="*/ 1335741 h 1389530"/>
              <a:gd name="connsiteX35" fmla="*/ 2118133 w 2378110"/>
              <a:gd name="connsiteY35" fmla="*/ 1308847 h 1389530"/>
              <a:gd name="connsiteX36" fmla="*/ 2145027 w 2378110"/>
              <a:gd name="connsiteY36" fmla="*/ 1299882 h 1389530"/>
              <a:gd name="connsiteX37" fmla="*/ 2180886 w 2378110"/>
              <a:gd name="connsiteY37" fmla="*/ 1290918 h 1389530"/>
              <a:gd name="connsiteX38" fmla="*/ 2207780 w 2378110"/>
              <a:gd name="connsiteY38" fmla="*/ 1272988 h 1389530"/>
              <a:gd name="connsiteX39" fmla="*/ 2279498 w 2378110"/>
              <a:gd name="connsiteY39" fmla="*/ 1255059 h 1389530"/>
              <a:gd name="connsiteX40" fmla="*/ 2315357 w 2378110"/>
              <a:gd name="connsiteY40" fmla="*/ 1228165 h 1389530"/>
              <a:gd name="connsiteX41" fmla="*/ 2342251 w 2378110"/>
              <a:gd name="connsiteY41" fmla="*/ 1210235 h 1389530"/>
              <a:gd name="connsiteX42" fmla="*/ 2351216 w 2378110"/>
              <a:gd name="connsiteY42" fmla="*/ 1174377 h 1389530"/>
              <a:gd name="connsiteX43" fmla="*/ 2369145 w 2378110"/>
              <a:gd name="connsiteY43" fmla="*/ 1120588 h 1389530"/>
              <a:gd name="connsiteX44" fmla="*/ 2378110 w 2378110"/>
              <a:gd name="connsiteY44" fmla="*/ 1093694 h 1389530"/>
              <a:gd name="connsiteX45" fmla="*/ 2342251 w 2378110"/>
              <a:gd name="connsiteY45" fmla="*/ 1013012 h 1389530"/>
              <a:gd name="connsiteX46" fmla="*/ 2324322 w 2378110"/>
              <a:gd name="connsiteY46" fmla="*/ 995082 h 1389530"/>
              <a:gd name="connsiteX47" fmla="*/ 2297427 w 2378110"/>
              <a:gd name="connsiteY47" fmla="*/ 950259 h 1389530"/>
              <a:gd name="connsiteX48" fmla="*/ 2279498 w 2378110"/>
              <a:gd name="connsiteY48" fmla="*/ 923365 h 1389530"/>
              <a:gd name="connsiteX49" fmla="*/ 2225710 w 2378110"/>
              <a:gd name="connsiteY49" fmla="*/ 878541 h 1389530"/>
              <a:gd name="connsiteX50" fmla="*/ 2207780 w 2378110"/>
              <a:gd name="connsiteY50" fmla="*/ 851647 h 1389530"/>
              <a:gd name="connsiteX51" fmla="*/ 2153992 w 2378110"/>
              <a:gd name="connsiteY51" fmla="*/ 797859 h 1389530"/>
              <a:gd name="connsiteX52" fmla="*/ 2127098 w 2378110"/>
              <a:gd name="connsiteY52" fmla="*/ 770965 h 1389530"/>
              <a:gd name="connsiteX53" fmla="*/ 2073310 w 2378110"/>
              <a:gd name="connsiteY53" fmla="*/ 735106 h 1389530"/>
              <a:gd name="connsiteX54" fmla="*/ 2055380 w 2378110"/>
              <a:gd name="connsiteY54" fmla="*/ 717177 h 1389530"/>
              <a:gd name="connsiteX55" fmla="*/ 2037451 w 2378110"/>
              <a:gd name="connsiteY55" fmla="*/ 690282 h 1389530"/>
              <a:gd name="connsiteX56" fmla="*/ 2001592 w 2378110"/>
              <a:gd name="connsiteY56" fmla="*/ 681318 h 1389530"/>
              <a:gd name="connsiteX57" fmla="*/ 1956769 w 2378110"/>
              <a:gd name="connsiteY57" fmla="*/ 645459 h 1389530"/>
              <a:gd name="connsiteX58" fmla="*/ 1929875 w 2378110"/>
              <a:gd name="connsiteY58" fmla="*/ 636494 h 1389530"/>
              <a:gd name="connsiteX59" fmla="*/ 1858157 w 2378110"/>
              <a:gd name="connsiteY59" fmla="*/ 582706 h 1389530"/>
              <a:gd name="connsiteX60" fmla="*/ 1831263 w 2378110"/>
              <a:gd name="connsiteY60" fmla="*/ 564777 h 1389530"/>
              <a:gd name="connsiteX61" fmla="*/ 1813333 w 2378110"/>
              <a:gd name="connsiteY61" fmla="*/ 546847 h 1389530"/>
              <a:gd name="connsiteX62" fmla="*/ 1768510 w 2378110"/>
              <a:gd name="connsiteY62" fmla="*/ 510988 h 1389530"/>
              <a:gd name="connsiteX63" fmla="*/ 1750580 w 2378110"/>
              <a:gd name="connsiteY63" fmla="*/ 484094 h 1389530"/>
              <a:gd name="connsiteX64" fmla="*/ 1696792 w 2378110"/>
              <a:gd name="connsiteY64" fmla="*/ 448235 h 1389530"/>
              <a:gd name="connsiteX65" fmla="*/ 1678863 w 2378110"/>
              <a:gd name="connsiteY65" fmla="*/ 421341 h 1389530"/>
              <a:gd name="connsiteX66" fmla="*/ 1625075 w 2378110"/>
              <a:gd name="connsiteY66" fmla="*/ 385482 h 1389530"/>
              <a:gd name="connsiteX67" fmla="*/ 1580251 w 2378110"/>
              <a:gd name="connsiteY67" fmla="*/ 349624 h 1389530"/>
              <a:gd name="connsiteX68" fmla="*/ 1544392 w 2378110"/>
              <a:gd name="connsiteY68" fmla="*/ 304800 h 1389530"/>
              <a:gd name="connsiteX69" fmla="*/ 1517498 w 2378110"/>
              <a:gd name="connsiteY69" fmla="*/ 286871 h 1389530"/>
              <a:gd name="connsiteX70" fmla="*/ 1499569 w 2378110"/>
              <a:gd name="connsiteY70" fmla="*/ 268941 h 1389530"/>
              <a:gd name="connsiteX71" fmla="*/ 1445780 w 2378110"/>
              <a:gd name="connsiteY71" fmla="*/ 233082 h 1389530"/>
              <a:gd name="connsiteX72" fmla="*/ 1418886 w 2378110"/>
              <a:gd name="connsiteY72" fmla="*/ 215153 h 1389530"/>
              <a:gd name="connsiteX73" fmla="*/ 1391992 w 2378110"/>
              <a:gd name="connsiteY73" fmla="*/ 197224 h 1389530"/>
              <a:gd name="connsiteX74" fmla="*/ 1365098 w 2378110"/>
              <a:gd name="connsiteY74" fmla="*/ 188259 h 1389530"/>
              <a:gd name="connsiteX75" fmla="*/ 1311310 w 2378110"/>
              <a:gd name="connsiteY75" fmla="*/ 143435 h 1389530"/>
              <a:gd name="connsiteX76" fmla="*/ 1293380 w 2378110"/>
              <a:gd name="connsiteY76" fmla="*/ 125506 h 1389530"/>
              <a:gd name="connsiteX77" fmla="*/ 1194769 w 2378110"/>
              <a:gd name="connsiteY77" fmla="*/ 71718 h 1389530"/>
              <a:gd name="connsiteX78" fmla="*/ 1140980 w 2378110"/>
              <a:gd name="connsiteY78" fmla="*/ 53788 h 1389530"/>
              <a:gd name="connsiteX79" fmla="*/ 1114086 w 2378110"/>
              <a:gd name="connsiteY79" fmla="*/ 44824 h 1389530"/>
              <a:gd name="connsiteX80" fmla="*/ 1096157 w 2378110"/>
              <a:gd name="connsiteY80" fmla="*/ 26894 h 1389530"/>
              <a:gd name="connsiteX81" fmla="*/ 1051333 w 2378110"/>
              <a:gd name="connsiteY81" fmla="*/ 17930 h 1389530"/>
              <a:gd name="connsiteX82" fmla="*/ 961686 w 2378110"/>
              <a:gd name="connsiteY82" fmla="*/ 0 h 1389530"/>
              <a:gd name="connsiteX83" fmla="*/ 818251 w 2378110"/>
              <a:gd name="connsiteY83" fmla="*/ 8965 h 1389530"/>
              <a:gd name="connsiteX84" fmla="*/ 764463 w 2378110"/>
              <a:gd name="connsiteY84" fmla="*/ 26894 h 1389530"/>
              <a:gd name="connsiteX85" fmla="*/ 746533 w 2378110"/>
              <a:gd name="connsiteY85" fmla="*/ 44824 h 1389530"/>
              <a:gd name="connsiteX86" fmla="*/ 692745 w 2378110"/>
              <a:gd name="connsiteY86" fmla="*/ 80682 h 1389530"/>
              <a:gd name="connsiteX87" fmla="*/ 665851 w 2378110"/>
              <a:gd name="connsiteY87" fmla="*/ 98612 h 1389530"/>
              <a:gd name="connsiteX88" fmla="*/ 612063 w 2378110"/>
              <a:gd name="connsiteY88" fmla="*/ 134471 h 1389530"/>
              <a:gd name="connsiteX89" fmla="*/ 567239 w 2378110"/>
              <a:gd name="connsiteY89" fmla="*/ 170330 h 1389530"/>
              <a:gd name="connsiteX90" fmla="*/ 540345 w 2378110"/>
              <a:gd name="connsiteY90" fmla="*/ 179294 h 1389530"/>
              <a:gd name="connsiteX91" fmla="*/ 495522 w 2378110"/>
              <a:gd name="connsiteY91" fmla="*/ 215153 h 1389530"/>
              <a:gd name="connsiteX92" fmla="*/ 450698 w 2378110"/>
              <a:gd name="connsiteY92" fmla="*/ 251012 h 1389530"/>
              <a:gd name="connsiteX93" fmla="*/ 396910 w 2378110"/>
              <a:gd name="connsiteY93" fmla="*/ 313765 h 1389530"/>
              <a:gd name="connsiteX94" fmla="*/ 378980 w 2378110"/>
              <a:gd name="connsiteY94" fmla="*/ 331694 h 1389530"/>
              <a:gd name="connsiteX95" fmla="*/ 370016 w 2378110"/>
              <a:gd name="connsiteY95" fmla="*/ 358588 h 1389530"/>
              <a:gd name="connsiteX96" fmla="*/ 325192 w 2378110"/>
              <a:gd name="connsiteY96" fmla="*/ 403412 h 1389530"/>
              <a:gd name="connsiteX97" fmla="*/ 316227 w 2378110"/>
              <a:gd name="connsiteY97" fmla="*/ 430306 h 1389530"/>
              <a:gd name="connsiteX98" fmla="*/ 289333 w 2378110"/>
              <a:gd name="connsiteY98" fmla="*/ 448235 h 1389530"/>
              <a:gd name="connsiteX99" fmla="*/ 271404 w 2378110"/>
              <a:gd name="connsiteY99" fmla="*/ 466165 h 1389530"/>
              <a:gd name="connsiteX100" fmla="*/ 244510 w 2378110"/>
              <a:gd name="connsiteY100" fmla="*/ 484094 h 1389530"/>
              <a:gd name="connsiteX101" fmla="*/ 199686 w 2378110"/>
              <a:gd name="connsiteY101" fmla="*/ 528918 h 1389530"/>
              <a:gd name="connsiteX102" fmla="*/ 172792 w 2378110"/>
              <a:gd name="connsiteY102" fmla="*/ 546847 h 1389530"/>
              <a:gd name="connsiteX103" fmla="*/ 127969 w 2378110"/>
              <a:gd name="connsiteY103" fmla="*/ 582706 h 1389530"/>
              <a:gd name="connsiteX104" fmla="*/ 92110 w 2378110"/>
              <a:gd name="connsiteY104" fmla="*/ 627530 h 1389530"/>
              <a:gd name="connsiteX105" fmla="*/ 47286 w 2378110"/>
              <a:gd name="connsiteY105" fmla="*/ 663388 h 1389530"/>
              <a:gd name="connsiteX106" fmla="*/ 29357 w 2378110"/>
              <a:gd name="connsiteY106" fmla="*/ 690282 h 13895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</a:cxnLst>
            <a:rect l="l" t="t" r="r" b="b"/>
            <a:pathLst>
              <a:path w="2378110" h="1389530">
                <a:moveTo>
                  <a:pt x="29357" y="690282"/>
                </a:moveTo>
                <a:cubicBezTo>
                  <a:pt x="24875" y="700741"/>
                  <a:pt x="25245" y="714816"/>
                  <a:pt x="20392" y="726141"/>
                </a:cubicBezTo>
                <a:cubicBezTo>
                  <a:pt x="16148" y="736044"/>
                  <a:pt x="3096" y="742279"/>
                  <a:pt x="2463" y="753035"/>
                </a:cubicBezTo>
                <a:cubicBezTo>
                  <a:pt x="0" y="794905"/>
                  <a:pt x="6527" y="836886"/>
                  <a:pt x="11427" y="878541"/>
                </a:cubicBezTo>
                <a:cubicBezTo>
                  <a:pt x="15586" y="913892"/>
                  <a:pt x="21894" y="902205"/>
                  <a:pt x="47286" y="923365"/>
                </a:cubicBezTo>
                <a:cubicBezTo>
                  <a:pt x="57025" y="931481"/>
                  <a:pt x="66064" y="940520"/>
                  <a:pt x="74180" y="950259"/>
                </a:cubicBezTo>
                <a:cubicBezTo>
                  <a:pt x="106295" y="988796"/>
                  <a:pt x="80859" y="963616"/>
                  <a:pt x="101075" y="1004047"/>
                </a:cubicBezTo>
                <a:cubicBezTo>
                  <a:pt x="119468" y="1040833"/>
                  <a:pt x="114700" y="1021079"/>
                  <a:pt x="136933" y="1048871"/>
                </a:cubicBezTo>
                <a:cubicBezTo>
                  <a:pt x="164368" y="1083165"/>
                  <a:pt x="144556" y="1076278"/>
                  <a:pt x="190722" y="1102659"/>
                </a:cubicBezTo>
                <a:cubicBezTo>
                  <a:pt x="208898" y="1113046"/>
                  <a:pt x="258232" y="1118393"/>
                  <a:pt x="271404" y="1120588"/>
                </a:cubicBezTo>
                <a:cubicBezTo>
                  <a:pt x="339003" y="1143122"/>
                  <a:pt x="255679" y="1112725"/>
                  <a:pt x="325192" y="1147482"/>
                </a:cubicBezTo>
                <a:cubicBezTo>
                  <a:pt x="340257" y="1155014"/>
                  <a:pt x="373582" y="1161103"/>
                  <a:pt x="387945" y="1165412"/>
                </a:cubicBezTo>
                <a:cubicBezTo>
                  <a:pt x="406047" y="1170843"/>
                  <a:pt x="423398" y="1178757"/>
                  <a:pt x="441733" y="1183341"/>
                </a:cubicBezTo>
                <a:cubicBezTo>
                  <a:pt x="453686" y="1186329"/>
                  <a:pt x="465745" y="1188921"/>
                  <a:pt x="477592" y="1192306"/>
                </a:cubicBezTo>
                <a:cubicBezTo>
                  <a:pt x="486678" y="1194902"/>
                  <a:pt x="495400" y="1198675"/>
                  <a:pt x="504486" y="1201271"/>
                </a:cubicBezTo>
                <a:cubicBezTo>
                  <a:pt x="516333" y="1204656"/>
                  <a:pt x="528544" y="1206695"/>
                  <a:pt x="540345" y="1210235"/>
                </a:cubicBezTo>
                <a:cubicBezTo>
                  <a:pt x="558447" y="1215666"/>
                  <a:pt x="575798" y="1223581"/>
                  <a:pt x="594133" y="1228165"/>
                </a:cubicBezTo>
                <a:cubicBezTo>
                  <a:pt x="606086" y="1231153"/>
                  <a:pt x="618191" y="1233590"/>
                  <a:pt x="629992" y="1237130"/>
                </a:cubicBezTo>
                <a:cubicBezTo>
                  <a:pt x="648094" y="1242561"/>
                  <a:pt x="664996" y="1252972"/>
                  <a:pt x="683780" y="1255059"/>
                </a:cubicBezTo>
                <a:lnTo>
                  <a:pt x="764463" y="1264024"/>
                </a:lnTo>
                <a:cubicBezTo>
                  <a:pt x="776416" y="1267012"/>
                  <a:pt x="788475" y="1269603"/>
                  <a:pt x="800322" y="1272988"/>
                </a:cubicBezTo>
                <a:cubicBezTo>
                  <a:pt x="809408" y="1275584"/>
                  <a:pt x="818049" y="1279661"/>
                  <a:pt x="827216" y="1281953"/>
                </a:cubicBezTo>
                <a:cubicBezTo>
                  <a:pt x="841998" y="1285649"/>
                  <a:pt x="857257" y="1287223"/>
                  <a:pt x="872039" y="1290918"/>
                </a:cubicBezTo>
                <a:cubicBezTo>
                  <a:pt x="901802" y="1298359"/>
                  <a:pt x="901265" y="1304656"/>
                  <a:pt x="934792" y="1308847"/>
                </a:cubicBezTo>
                <a:cubicBezTo>
                  <a:pt x="970497" y="1313310"/>
                  <a:pt x="1006510" y="1314824"/>
                  <a:pt x="1042369" y="1317812"/>
                </a:cubicBezTo>
                <a:cubicBezTo>
                  <a:pt x="1054322" y="1320800"/>
                  <a:pt x="1066146" y="1324361"/>
                  <a:pt x="1078227" y="1326777"/>
                </a:cubicBezTo>
                <a:cubicBezTo>
                  <a:pt x="1096051" y="1330342"/>
                  <a:pt x="1114272" y="1331798"/>
                  <a:pt x="1132016" y="1335741"/>
                </a:cubicBezTo>
                <a:cubicBezTo>
                  <a:pt x="1141241" y="1337791"/>
                  <a:pt x="1149555" y="1343370"/>
                  <a:pt x="1158910" y="1344706"/>
                </a:cubicBezTo>
                <a:cubicBezTo>
                  <a:pt x="1191584" y="1349374"/>
                  <a:pt x="1224651" y="1350683"/>
                  <a:pt x="1257522" y="1353671"/>
                </a:cubicBezTo>
                <a:cubicBezTo>
                  <a:pt x="1376383" y="1383385"/>
                  <a:pt x="1179516" y="1336122"/>
                  <a:pt x="1490604" y="1380565"/>
                </a:cubicBezTo>
                <a:lnTo>
                  <a:pt x="1553357" y="1389530"/>
                </a:lnTo>
                <a:cubicBezTo>
                  <a:pt x="1619098" y="1386542"/>
                  <a:pt x="1685058" y="1386708"/>
                  <a:pt x="1750580" y="1380565"/>
                </a:cubicBezTo>
                <a:cubicBezTo>
                  <a:pt x="1780921" y="1377720"/>
                  <a:pt x="1811316" y="1372271"/>
                  <a:pt x="1840227" y="1362635"/>
                </a:cubicBezTo>
                <a:cubicBezTo>
                  <a:pt x="1849192" y="1359647"/>
                  <a:pt x="1857825" y="1355361"/>
                  <a:pt x="1867122" y="1353671"/>
                </a:cubicBezTo>
                <a:cubicBezTo>
                  <a:pt x="1906304" y="1346547"/>
                  <a:pt x="2004291" y="1338756"/>
                  <a:pt x="2037451" y="1335741"/>
                </a:cubicBezTo>
                <a:lnTo>
                  <a:pt x="2118133" y="1308847"/>
                </a:lnTo>
                <a:cubicBezTo>
                  <a:pt x="2127098" y="1305859"/>
                  <a:pt x="2135859" y="1302174"/>
                  <a:pt x="2145027" y="1299882"/>
                </a:cubicBezTo>
                <a:lnTo>
                  <a:pt x="2180886" y="1290918"/>
                </a:lnTo>
                <a:cubicBezTo>
                  <a:pt x="2189851" y="1284941"/>
                  <a:pt x="2197654" y="1276670"/>
                  <a:pt x="2207780" y="1272988"/>
                </a:cubicBezTo>
                <a:cubicBezTo>
                  <a:pt x="2230938" y="1264567"/>
                  <a:pt x="2279498" y="1255059"/>
                  <a:pt x="2279498" y="1255059"/>
                </a:cubicBezTo>
                <a:cubicBezTo>
                  <a:pt x="2291451" y="1246094"/>
                  <a:pt x="2303199" y="1236849"/>
                  <a:pt x="2315357" y="1228165"/>
                </a:cubicBezTo>
                <a:cubicBezTo>
                  <a:pt x="2324124" y="1221903"/>
                  <a:pt x="2336274" y="1219200"/>
                  <a:pt x="2342251" y="1210235"/>
                </a:cubicBezTo>
                <a:cubicBezTo>
                  <a:pt x="2349085" y="1199984"/>
                  <a:pt x="2347676" y="1186178"/>
                  <a:pt x="2351216" y="1174377"/>
                </a:cubicBezTo>
                <a:cubicBezTo>
                  <a:pt x="2356647" y="1156275"/>
                  <a:pt x="2363169" y="1138518"/>
                  <a:pt x="2369145" y="1120588"/>
                </a:cubicBezTo>
                <a:lnTo>
                  <a:pt x="2378110" y="1093694"/>
                </a:lnTo>
                <a:cubicBezTo>
                  <a:pt x="2363893" y="1051044"/>
                  <a:pt x="2366604" y="1043455"/>
                  <a:pt x="2342251" y="1013012"/>
                </a:cubicBezTo>
                <a:cubicBezTo>
                  <a:pt x="2336971" y="1006412"/>
                  <a:pt x="2330298" y="1001059"/>
                  <a:pt x="2324322" y="995082"/>
                </a:cubicBezTo>
                <a:cubicBezTo>
                  <a:pt x="2308752" y="948375"/>
                  <a:pt x="2325556" y="985419"/>
                  <a:pt x="2297427" y="950259"/>
                </a:cubicBezTo>
                <a:cubicBezTo>
                  <a:pt x="2290696" y="941846"/>
                  <a:pt x="2287116" y="930984"/>
                  <a:pt x="2279498" y="923365"/>
                </a:cubicBezTo>
                <a:cubicBezTo>
                  <a:pt x="2208973" y="852838"/>
                  <a:pt x="2299150" y="966668"/>
                  <a:pt x="2225710" y="878541"/>
                </a:cubicBezTo>
                <a:cubicBezTo>
                  <a:pt x="2218812" y="870264"/>
                  <a:pt x="2214938" y="859700"/>
                  <a:pt x="2207780" y="851647"/>
                </a:cubicBezTo>
                <a:cubicBezTo>
                  <a:pt x="2190934" y="832696"/>
                  <a:pt x="2171921" y="815788"/>
                  <a:pt x="2153992" y="797859"/>
                </a:cubicBezTo>
                <a:cubicBezTo>
                  <a:pt x="2145027" y="788894"/>
                  <a:pt x="2137647" y="777998"/>
                  <a:pt x="2127098" y="770965"/>
                </a:cubicBezTo>
                <a:cubicBezTo>
                  <a:pt x="2109169" y="759012"/>
                  <a:pt x="2088547" y="750343"/>
                  <a:pt x="2073310" y="735106"/>
                </a:cubicBezTo>
                <a:cubicBezTo>
                  <a:pt x="2067333" y="729130"/>
                  <a:pt x="2060660" y="723777"/>
                  <a:pt x="2055380" y="717177"/>
                </a:cubicBezTo>
                <a:cubicBezTo>
                  <a:pt x="2048649" y="708764"/>
                  <a:pt x="2046416" y="696259"/>
                  <a:pt x="2037451" y="690282"/>
                </a:cubicBezTo>
                <a:cubicBezTo>
                  <a:pt x="2027199" y="683448"/>
                  <a:pt x="2013545" y="684306"/>
                  <a:pt x="2001592" y="681318"/>
                </a:cubicBezTo>
                <a:cubicBezTo>
                  <a:pt x="1984915" y="664640"/>
                  <a:pt x="1979389" y="656769"/>
                  <a:pt x="1956769" y="645459"/>
                </a:cubicBezTo>
                <a:cubicBezTo>
                  <a:pt x="1948317" y="641233"/>
                  <a:pt x="1938840" y="639482"/>
                  <a:pt x="1929875" y="636494"/>
                </a:cubicBezTo>
                <a:cubicBezTo>
                  <a:pt x="1896708" y="603329"/>
                  <a:pt x="1918976" y="623252"/>
                  <a:pt x="1858157" y="582706"/>
                </a:cubicBezTo>
                <a:cubicBezTo>
                  <a:pt x="1849192" y="576730"/>
                  <a:pt x="1838881" y="572395"/>
                  <a:pt x="1831263" y="564777"/>
                </a:cubicBezTo>
                <a:cubicBezTo>
                  <a:pt x="1825286" y="558800"/>
                  <a:pt x="1819933" y="552127"/>
                  <a:pt x="1813333" y="546847"/>
                </a:cubicBezTo>
                <a:cubicBezTo>
                  <a:pt x="1787442" y="526134"/>
                  <a:pt x="1787754" y="535043"/>
                  <a:pt x="1768510" y="510988"/>
                </a:cubicBezTo>
                <a:cubicBezTo>
                  <a:pt x="1761779" y="502575"/>
                  <a:pt x="1758689" y="491189"/>
                  <a:pt x="1750580" y="484094"/>
                </a:cubicBezTo>
                <a:cubicBezTo>
                  <a:pt x="1734363" y="469904"/>
                  <a:pt x="1696792" y="448235"/>
                  <a:pt x="1696792" y="448235"/>
                </a:cubicBezTo>
                <a:cubicBezTo>
                  <a:pt x="1690816" y="439270"/>
                  <a:pt x="1686971" y="428436"/>
                  <a:pt x="1678863" y="421341"/>
                </a:cubicBezTo>
                <a:cubicBezTo>
                  <a:pt x="1662646" y="407151"/>
                  <a:pt x="1640312" y="400719"/>
                  <a:pt x="1625075" y="385482"/>
                </a:cubicBezTo>
                <a:cubicBezTo>
                  <a:pt x="1581774" y="342183"/>
                  <a:pt x="1636807" y="394870"/>
                  <a:pt x="1580251" y="349624"/>
                </a:cubicBezTo>
                <a:cubicBezTo>
                  <a:pt x="1535898" y="314141"/>
                  <a:pt x="1590984" y="351390"/>
                  <a:pt x="1544392" y="304800"/>
                </a:cubicBezTo>
                <a:cubicBezTo>
                  <a:pt x="1536773" y="297182"/>
                  <a:pt x="1525911" y="293602"/>
                  <a:pt x="1517498" y="286871"/>
                </a:cubicBezTo>
                <a:cubicBezTo>
                  <a:pt x="1510898" y="281591"/>
                  <a:pt x="1506331" y="274012"/>
                  <a:pt x="1499569" y="268941"/>
                </a:cubicBezTo>
                <a:cubicBezTo>
                  <a:pt x="1482330" y="256012"/>
                  <a:pt x="1463710" y="245035"/>
                  <a:pt x="1445780" y="233082"/>
                </a:cubicBezTo>
                <a:lnTo>
                  <a:pt x="1418886" y="215153"/>
                </a:lnTo>
                <a:cubicBezTo>
                  <a:pt x="1409921" y="209177"/>
                  <a:pt x="1402213" y="200631"/>
                  <a:pt x="1391992" y="197224"/>
                </a:cubicBezTo>
                <a:lnTo>
                  <a:pt x="1365098" y="188259"/>
                </a:lnTo>
                <a:cubicBezTo>
                  <a:pt x="1332422" y="139243"/>
                  <a:pt x="1365903" y="179830"/>
                  <a:pt x="1311310" y="143435"/>
                </a:cubicBezTo>
                <a:cubicBezTo>
                  <a:pt x="1304277" y="138747"/>
                  <a:pt x="1299980" y="130786"/>
                  <a:pt x="1293380" y="125506"/>
                </a:cubicBezTo>
                <a:cubicBezTo>
                  <a:pt x="1269998" y="106801"/>
                  <a:pt x="1212243" y="77543"/>
                  <a:pt x="1194769" y="71718"/>
                </a:cubicBezTo>
                <a:lnTo>
                  <a:pt x="1140980" y="53788"/>
                </a:lnTo>
                <a:lnTo>
                  <a:pt x="1114086" y="44824"/>
                </a:lnTo>
                <a:cubicBezTo>
                  <a:pt x="1108110" y="38847"/>
                  <a:pt x="1103926" y="30223"/>
                  <a:pt x="1096157" y="26894"/>
                </a:cubicBezTo>
                <a:cubicBezTo>
                  <a:pt x="1082152" y="20892"/>
                  <a:pt x="1066207" y="21235"/>
                  <a:pt x="1051333" y="17930"/>
                </a:cubicBezTo>
                <a:cubicBezTo>
                  <a:pt x="971074" y="95"/>
                  <a:pt x="1067118" y="17572"/>
                  <a:pt x="961686" y="0"/>
                </a:cubicBezTo>
                <a:cubicBezTo>
                  <a:pt x="913874" y="2988"/>
                  <a:pt x="865717" y="2492"/>
                  <a:pt x="818251" y="8965"/>
                </a:cubicBezTo>
                <a:cubicBezTo>
                  <a:pt x="799525" y="11519"/>
                  <a:pt x="764463" y="26894"/>
                  <a:pt x="764463" y="26894"/>
                </a:cubicBezTo>
                <a:cubicBezTo>
                  <a:pt x="758486" y="32871"/>
                  <a:pt x="753295" y="39753"/>
                  <a:pt x="746533" y="44824"/>
                </a:cubicBezTo>
                <a:cubicBezTo>
                  <a:pt x="729294" y="57753"/>
                  <a:pt x="710674" y="68729"/>
                  <a:pt x="692745" y="80682"/>
                </a:cubicBezTo>
                <a:lnTo>
                  <a:pt x="665851" y="98612"/>
                </a:lnTo>
                <a:cubicBezTo>
                  <a:pt x="665846" y="98615"/>
                  <a:pt x="612067" y="134467"/>
                  <a:pt x="612063" y="134471"/>
                </a:cubicBezTo>
                <a:cubicBezTo>
                  <a:pt x="595388" y="151145"/>
                  <a:pt x="589854" y="159023"/>
                  <a:pt x="567239" y="170330"/>
                </a:cubicBezTo>
                <a:cubicBezTo>
                  <a:pt x="558787" y="174556"/>
                  <a:pt x="549310" y="176306"/>
                  <a:pt x="540345" y="179294"/>
                </a:cubicBezTo>
                <a:cubicBezTo>
                  <a:pt x="497064" y="222577"/>
                  <a:pt x="552055" y="169929"/>
                  <a:pt x="495522" y="215153"/>
                </a:cubicBezTo>
                <a:cubicBezTo>
                  <a:pt x="431641" y="266256"/>
                  <a:pt x="533489" y="195816"/>
                  <a:pt x="450698" y="251012"/>
                </a:cubicBezTo>
                <a:cubicBezTo>
                  <a:pt x="423393" y="291970"/>
                  <a:pt x="440386" y="270290"/>
                  <a:pt x="396910" y="313765"/>
                </a:cubicBezTo>
                <a:lnTo>
                  <a:pt x="378980" y="331694"/>
                </a:lnTo>
                <a:cubicBezTo>
                  <a:pt x="375992" y="340659"/>
                  <a:pt x="375686" y="351028"/>
                  <a:pt x="370016" y="358588"/>
                </a:cubicBezTo>
                <a:cubicBezTo>
                  <a:pt x="357338" y="375492"/>
                  <a:pt x="325192" y="403412"/>
                  <a:pt x="325192" y="403412"/>
                </a:cubicBezTo>
                <a:cubicBezTo>
                  <a:pt x="322204" y="412377"/>
                  <a:pt x="322130" y="422927"/>
                  <a:pt x="316227" y="430306"/>
                </a:cubicBezTo>
                <a:cubicBezTo>
                  <a:pt x="309496" y="438719"/>
                  <a:pt x="297746" y="441504"/>
                  <a:pt x="289333" y="448235"/>
                </a:cubicBezTo>
                <a:cubicBezTo>
                  <a:pt x="282733" y="453515"/>
                  <a:pt x="278004" y="460885"/>
                  <a:pt x="271404" y="466165"/>
                </a:cubicBezTo>
                <a:cubicBezTo>
                  <a:pt x="262991" y="472896"/>
                  <a:pt x="252618" y="476999"/>
                  <a:pt x="244510" y="484094"/>
                </a:cubicBezTo>
                <a:cubicBezTo>
                  <a:pt x="228608" y="498008"/>
                  <a:pt x="217268" y="517197"/>
                  <a:pt x="199686" y="528918"/>
                </a:cubicBezTo>
                <a:cubicBezTo>
                  <a:pt x="190721" y="534894"/>
                  <a:pt x="181205" y="540116"/>
                  <a:pt x="172792" y="546847"/>
                </a:cubicBezTo>
                <a:cubicBezTo>
                  <a:pt x="108923" y="597943"/>
                  <a:pt x="210745" y="527523"/>
                  <a:pt x="127969" y="582706"/>
                </a:cubicBezTo>
                <a:cubicBezTo>
                  <a:pt x="114658" y="602671"/>
                  <a:pt x="110356" y="612933"/>
                  <a:pt x="92110" y="627530"/>
                </a:cubicBezTo>
                <a:cubicBezTo>
                  <a:pt x="35554" y="672776"/>
                  <a:pt x="90587" y="620089"/>
                  <a:pt x="47286" y="663388"/>
                </a:cubicBezTo>
                <a:cubicBezTo>
                  <a:pt x="27467" y="703027"/>
                  <a:pt x="33839" y="679823"/>
                  <a:pt x="29357" y="690282"/>
                </a:cubicBezTo>
                <a:close/>
              </a:path>
            </a:pathLst>
          </a:custGeom>
          <a:solidFill>
            <a:schemeClr val="accent5">
              <a:lumMod val="75000"/>
              <a:alpha val="48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" name="Freeform 21"/>
          <p:cNvSpPr/>
          <p:nvPr/>
        </p:nvSpPr>
        <p:spPr>
          <a:xfrm>
            <a:off x="4025001" y="4023261"/>
            <a:ext cx="1786348" cy="1868588"/>
          </a:xfrm>
          <a:custGeom>
            <a:avLst/>
            <a:gdLst>
              <a:gd name="connsiteX0" fmla="*/ 968188 w 1595718"/>
              <a:gd name="connsiteY0" fmla="*/ 21858 h 1868588"/>
              <a:gd name="connsiteX1" fmla="*/ 932329 w 1595718"/>
              <a:gd name="connsiteY1" fmla="*/ 12894 h 1868588"/>
              <a:gd name="connsiteX2" fmla="*/ 905435 w 1595718"/>
              <a:gd name="connsiteY2" fmla="*/ 3929 h 1868588"/>
              <a:gd name="connsiteX3" fmla="*/ 824753 w 1595718"/>
              <a:gd name="connsiteY3" fmla="*/ 12894 h 1868588"/>
              <a:gd name="connsiteX4" fmla="*/ 797859 w 1595718"/>
              <a:gd name="connsiteY4" fmla="*/ 21858 h 1868588"/>
              <a:gd name="connsiteX5" fmla="*/ 779929 w 1595718"/>
              <a:gd name="connsiteY5" fmla="*/ 39788 h 1868588"/>
              <a:gd name="connsiteX6" fmla="*/ 753035 w 1595718"/>
              <a:gd name="connsiteY6" fmla="*/ 57717 h 1868588"/>
              <a:gd name="connsiteX7" fmla="*/ 726141 w 1595718"/>
              <a:gd name="connsiteY7" fmla="*/ 84611 h 1868588"/>
              <a:gd name="connsiteX8" fmla="*/ 690282 w 1595718"/>
              <a:gd name="connsiteY8" fmla="*/ 93576 h 1868588"/>
              <a:gd name="connsiteX9" fmla="*/ 645459 w 1595718"/>
              <a:gd name="connsiteY9" fmla="*/ 138400 h 1868588"/>
              <a:gd name="connsiteX10" fmla="*/ 618565 w 1595718"/>
              <a:gd name="connsiteY10" fmla="*/ 156329 h 1868588"/>
              <a:gd name="connsiteX11" fmla="*/ 600635 w 1595718"/>
              <a:gd name="connsiteY11" fmla="*/ 174258 h 1868588"/>
              <a:gd name="connsiteX12" fmla="*/ 573741 w 1595718"/>
              <a:gd name="connsiteY12" fmla="*/ 192188 h 1868588"/>
              <a:gd name="connsiteX13" fmla="*/ 546847 w 1595718"/>
              <a:gd name="connsiteY13" fmla="*/ 219082 h 1868588"/>
              <a:gd name="connsiteX14" fmla="*/ 519953 w 1595718"/>
              <a:gd name="connsiteY14" fmla="*/ 237011 h 1868588"/>
              <a:gd name="connsiteX15" fmla="*/ 475129 w 1595718"/>
              <a:gd name="connsiteY15" fmla="*/ 272870 h 1868588"/>
              <a:gd name="connsiteX16" fmla="*/ 439270 w 1595718"/>
              <a:gd name="connsiteY16" fmla="*/ 281835 h 1868588"/>
              <a:gd name="connsiteX17" fmla="*/ 394447 w 1595718"/>
              <a:gd name="connsiteY17" fmla="*/ 317694 h 1868588"/>
              <a:gd name="connsiteX18" fmla="*/ 340659 w 1595718"/>
              <a:gd name="connsiteY18" fmla="*/ 353552 h 1868588"/>
              <a:gd name="connsiteX19" fmla="*/ 322729 w 1595718"/>
              <a:gd name="connsiteY19" fmla="*/ 380447 h 1868588"/>
              <a:gd name="connsiteX20" fmla="*/ 268941 w 1595718"/>
              <a:gd name="connsiteY20" fmla="*/ 407341 h 1868588"/>
              <a:gd name="connsiteX21" fmla="*/ 242047 w 1595718"/>
              <a:gd name="connsiteY21" fmla="*/ 425270 h 1868588"/>
              <a:gd name="connsiteX22" fmla="*/ 206188 w 1595718"/>
              <a:gd name="connsiteY22" fmla="*/ 461129 h 1868588"/>
              <a:gd name="connsiteX23" fmla="*/ 179294 w 1595718"/>
              <a:gd name="connsiteY23" fmla="*/ 479058 h 1868588"/>
              <a:gd name="connsiteX24" fmla="*/ 143435 w 1595718"/>
              <a:gd name="connsiteY24" fmla="*/ 514917 h 1868588"/>
              <a:gd name="connsiteX25" fmla="*/ 116541 w 1595718"/>
              <a:gd name="connsiteY25" fmla="*/ 532847 h 1868588"/>
              <a:gd name="connsiteX26" fmla="*/ 62753 w 1595718"/>
              <a:gd name="connsiteY26" fmla="*/ 586635 h 1868588"/>
              <a:gd name="connsiteX27" fmla="*/ 17929 w 1595718"/>
              <a:gd name="connsiteY27" fmla="*/ 622494 h 1868588"/>
              <a:gd name="connsiteX28" fmla="*/ 0 w 1595718"/>
              <a:gd name="connsiteY28" fmla="*/ 685247 h 1868588"/>
              <a:gd name="connsiteX29" fmla="*/ 17929 w 1595718"/>
              <a:gd name="connsiteY29" fmla="*/ 783858 h 1868588"/>
              <a:gd name="connsiteX30" fmla="*/ 26894 w 1595718"/>
              <a:gd name="connsiteY30" fmla="*/ 819717 h 1868588"/>
              <a:gd name="connsiteX31" fmla="*/ 44823 w 1595718"/>
              <a:gd name="connsiteY31" fmla="*/ 837647 h 1868588"/>
              <a:gd name="connsiteX32" fmla="*/ 62753 w 1595718"/>
              <a:gd name="connsiteY32" fmla="*/ 873505 h 1868588"/>
              <a:gd name="connsiteX33" fmla="*/ 80682 w 1595718"/>
              <a:gd name="connsiteY33" fmla="*/ 891435 h 1868588"/>
              <a:gd name="connsiteX34" fmla="*/ 116541 w 1595718"/>
              <a:gd name="connsiteY34" fmla="*/ 945223 h 1868588"/>
              <a:gd name="connsiteX35" fmla="*/ 143435 w 1595718"/>
              <a:gd name="connsiteY35" fmla="*/ 990047 h 1868588"/>
              <a:gd name="connsiteX36" fmla="*/ 170329 w 1595718"/>
              <a:gd name="connsiteY36" fmla="*/ 1043835 h 1868588"/>
              <a:gd name="connsiteX37" fmla="*/ 188259 w 1595718"/>
              <a:gd name="connsiteY37" fmla="*/ 1106588 h 1868588"/>
              <a:gd name="connsiteX38" fmla="*/ 206188 w 1595718"/>
              <a:gd name="connsiteY38" fmla="*/ 1142447 h 1868588"/>
              <a:gd name="connsiteX39" fmla="*/ 224118 w 1595718"/>
              <a:gd name="connsiteY39" fmla="*/ 1196235 h 1868588"/>
              <a:gd name="connsiteX40" fmla="*/ 242047 w 1595718"/>
              <a:gd name="connsiteY40" fmla="*/ 1232094 h 1868588"/>
              <a:gd name="connsiteX41" fmla="*/ 277906 w 1595718"/>
              <a:gd name="connsiteY41" fmla="*/ 1285882 h 1868588"/>
              <a:gd name="connsiteX42" fmla="*/ 286870 w 1595718"/>
              <a:gd name="connsiteY42" fmla="*/ 1312776 h 1868588"/>
              <a:gd name="connsiteX43" fmla="*/ 304800 w 1595718"/>
              <a:gd name="connsiteY43" fmla="*/ 1339670 h 1868588"/>
              <a:gd name="connsiteX44" fmla="*/ 313765 w 1595718"/>
              <a:gd name="connsiteY44" fmla="*/ 1375529 h 1868588"/>
              <a:gd name="connsiteX45" fmla="*/ 367553 w 1595718"/>
              <a:gd name="connsiteY45" fmla="*/ 1465176 h 1868588"/>
              <a:gd name="connsiteX46" fmla="*/ 385482 w 1595718"/>
              <a:gd name="connsiteY46" fmla="*/ 1492070 h 1868588"/>
              <a:gd name="connsiteX47" fmla="*/ 403412 w 1595718"/>
              <a:gd name="connsiteY47" fmla="*/ 1510000 h 1868588"/>
              <a:gd name="connsiteX48" fmla="*/ 421341 w 1595718"/>
              <a:gd name="connsiteY48" fmla="*/ 1536894 h 1868588"/>
              <a:gd name="connsiteX49" fmla="*/ 430306 w 1595718"/>
              <a:gd name="connsiteY49" fmla="*/ 1563788 h 1868588"/>
              <a:gd name="connsiteX50" fmla="*/ 457200 w 1595718"/>
              <a:gd name="connsiteY50" fmla="*/ 1581717 h 1868588"/>
              <a:gd name="connsiteX51" fmla="*/ 502023 w 1595718"/>
              <a:gd name="connsiteY51" fmla="*/ 1626541 h 1868588"/>
              <a:gd name="connsiteX52" fmla="*/ 519953 w 1595718"/>
              <a:gd name="connsiteY52" fmla="*/ 1644470 h 1868588"/>
              <a:gd name="connsiteX53" fmla="*/ 537882 w 1595718"/>
              <a:gd name="connsiteY53" fmla="*/ 1671364 h 1868588"/>
              <a:gd name="connsiteX54" fmla="*/ 564776 w 1595718"/>
              <a:gd name="connsiteY54" fmla="*/ 1689294 h 1868588"/>
              <a:gd name="connsiteX55" fmla="*/ 582706 w 1595718"/>
              <a:gd name="connsiteY55" fmla="*/ 1707223 h 1868588"/>
              <a:gd name="connsiteX56" fmla="*/ 609600 w 1595718"/>
              <a:gd name="connsiteY56" fmla="*/ 1716188 h 1868588"/>
              <a:gd name="connsiteX57" fmla="*/ 654423 w 1595718"/>
              <a:gd name="connsiteY57" fmla="*/ 1752047 h 1868588"/>
              <a:gd name="connsiteX58" fmla="*/ 681318 w 1595718"/>
              <a:gd name="connsiteY58" fmla="*/ 1769976 h 1868588"/>
              <a:gd name="connsiteX59" fmla="*/ 735106 w 1595718"/>
              <a:gd name="connsiteY59" fmla="*/ 1787905 h 1868588"/>
              <a:gd name="connsiteX60" fmla="*/ 797859 w 1595718"/>
              <a:gd name="connsiteY60" fmla="*/ 1814800 h 1868588"/>
              <a:gd name="connsiteX61" fmla="*/ 851647 w 1595718"/>
              <a:gd name="connsiteY61" fmla="*/ 1832729 h 1868588"/>
              <a:gd name="connsiteX62" fmla="*/ 887506 w 1595718"/>
              <a:gd name="connsiteY62" fmla="*/ 1841694 h 1868588"/>
              <a:gd name="connsiteX63" fmla="*/ 950259 w 1595718"/>
              <a:gd name="connsiteY63" fmla="*/ 1859623 h 1868588"/>
              <a:gd name="connsiteX64" fmla="*/ 1030941 w 1595718"/>
              <a:gd name="connsiteY64" fmla="*/ 1868588 h 1868588"/>
              <a:gd name="connsiteX65" fmla="*/ 1201270 w 1595718"/>
              <a:gd name="connsiteY65" fmla="*/ 1859623 h 1868588"/>
              <a:gd name="connsiteX66" fmla="*/ 1246094 w 1595718"/>
              <a:gd name="connsiteY66" fmla="*/ 1850658 h 1868588"/>
              <a:gd name="connsiteX67" fmla="*/ 1272988 w 1595718"/>
              <a:gd name="connsiteY67" fmla="*/ 1832729 h 1868588"/>
              <a:gd name="connsiteX68" fmla="*/ 1299882 w 1595718"/>
              <a:gd name="connsiteY68" fmla="*/ 1823764 h 1868588"/>
              <a:gd name="connsiteX69" fmla="*/ 1353670 w 1595718"/>
              <a:gd name="connsiteY69" fmla="*/ 1796870 h 1868588"/>
              <a:gd name="connsiteX70" fmla="*/ 1398494 w 1595718"/>
              <a:gd name="connsiteY70" fmla="*/ 1769976 h 1868588"/>
              <a:gd name="connsiteX71" fmla="*/ 1461247 w 1595718"/>
              <a:gd name="connsiteY71" fmla="*/ 1698258 h 1868588"/>
              <a:gd name="connsiteX72" fmla="*/ 1488141 w 1595718"/>
              <a:gd name="connsiteY72" fmla="*/ 1671364 h 1868588"/>
              <a:gd name="connsiteX73" fmla="*/ 1497106 w 1595718"/>
              <a:gd name="connsiteY73" fmla="*/ 1644470 h 1868588"/>
              <a:gd name="connsiteX74" fmla="*/ 1524000 w 1595718"/>
              <a:gd name="connsiteY74" fmla="*/ 1590682 h 1868588"/>
              <a:gd name="connsiteX75" fmla="*/ 1532965 w 1595718"/>
              <a:gd name="connsiteY75" fmla="*/ 1554823 h 1868588"/>
              <a:gd name="connsiteX76" fmla="*/ 1550894 w 1595718"/>
              <a:gd name="connsiteY76" fmla="*/ 1501035 h 1868588"/>
              <a:gd name="connsiteX77" fmla="*/ 1568823 w 1595718"/>
              <a:gd name="connsiteY77" fmla="*/ 1420352 h 1868588"/>
              <a:gd name="connsiteX78" fmla="*/ 1577788 w 1595718"/>
              <a:gd name="connsiteY78" fmla="*/ 1339670 h 1868588"/>
              <a:gd name="connsiteX79" fmla="*/ 1586753 w 1595718"/>
              <a:gd name="connsiteY79" fmla="*/ 1303811 h 1868588"/>
              <a:gd name="connsiteX80" fmla="*/ 1595718 w 1595718"/>
              <a:gd name="connsiteY80" fmla="*/ 1241058 h 1868588"/>
              <a:gd name="connsiteX81" fmla="*/ 1586753 w 1595718"/>
              <a:gd name="connsiteY81" fmla="*/ 1061764 h 1868588"/>
              <a:gd name="connsiteX82" fmla="*/ 1577788 w 1595718"/>
              <a:gd name="connsiteY82" fmla="*/ 1025905 h 1868588"/>
              <a:gd name="connsiteX83" fmla="*/ 1568823 w 1595718"/>
              <a:gd name="connsiteY83" fmla="*/ 972117 h 1868588"/>
              <a:gd name="connsiteX84" fmla="*/ 1550894 w 1595718"/>
              <a:gd name="connsiteY84" fmla="*/ 846611 h 1868588"/>
              <a:gd name="connsiteX85" fmla="*/ 1532965 w 1595718"/>
              <a:gd name="connsiteY85" fmla="*/ 783858 h 1868588"/>
              <a:gd name="connsiteX86" fmla="*/ 1524000 w 1595718"/>
              <a:gd name="connsiteY86" fmla="*/ 756964 h 1868588"/>
              <a:gd name="connsiteX87" fmla="*/ 1506070 w 1595718"/>
              <a:gd name="connsiteY87" fmla="*/ 739035 h 1868588"/>
              <a:gd name="connsiteX88" fmla="*/ 1488141 w 1595718"/>
              <a:gd name="connsiteY88" fmla="*/ 685247 h 1868588"/>
              <a:gd name="connsiteX89" fmla="*/ 1470212 w 1595718"/>
              <a:gd name="connsiteY89" fmla="*/ 658352 h 1868588"/>
              <a:gd name="connsiteX90" fmla="*/ 1461247 w 1595718"/>
              <a:gd name="connsiteY90" fmla="*/ 631458 h 1868588"/>
              <a:gd name="connsiteX91" fmla="*/ 1425388 w 1595718"/>
              <a:gd name="connsiteY91" fmla="*/ 577670 h 1868588"/>
              <a:gd name="connsiteX92" fmla="*/ 1398494 w 1595718"/>
              <a:gd name="connsiteY92" fmla="*/ 514917 h 1868588"/>
              <a:gd name="connsiteX93" fmla="*/ 1380565 w 1595718"/>
              <a:gd name="connsiteY93" fmla="*/ 488023 h 1868588"/>
              <a:gd name="connsiteX94" fmla="*/ 1371600 w 1595718"/>
              <a:gd name="connsiteY94" fmla="*/ 461129 h 1868588"/>
              <a:gd name="connsiteX95" fmla="*/ 1353670 w 1595718"/>
              <a:gd name="connsiteY95" fmla="*/ 425270 h 1868588"/>
              <a:gd name="connsiteX96" fmla="*/ 1344706 w 1595718"/>
              <a:gd name="connsiteY96" fmla="*/ 398376 h 1868588"/>
              <a:gd name="connsiteX97" fmla="*/ 1326776 w 1595718"/>
              <a:gd name="connsiteY97" fmla="*/ 380447 h 1868588"/>
              <a:gd name="connsiteX98" fmla="*/ 1317812 w 1595718"/>
              <a:gd name="connsiteY98" fmla="*/ 353552 h 1868588"/>
              <a:gd name="connsiteX99" fmla="*/ 1299882 w 1595718"/>
              <a:gd name="connsiteY99" fmla="*/ 335623 h 1868588"/>
              <a:gd name="connsiteX100" fmla="*/ 1281953 w 1595718"/>
              <a:gd name="connsiteY100" fmla="*/ 308729 h 1868588"/>
              <a:gd name="connsiteX101" fmla="*/ 1264023 w 1595718"/>
              <a:gd name="connsiteY101" fmla="*/ 290800 h 1868588"/>
              <a:gd name="connsiteX102" fmla="*/ 1228165 w 1595718"/>
              <a:gd name="connsiteY102" fmla="*/ 237011 h 1868588"/>
              <a:gd name="connsiteX103" fmla="*/ 1174376 w 1595718"/>
              <a:gd name="connsiteY103" fmla="*/ 183223 h 1868588"/>
              <a:gd name="connsiteX104" fmla="*/ 1147482 w 1595718"/>
              <a:gd name="connsiteY104" fmla="*/ 156329 h 1868588"/>
              <a:gd name="connsiteX105" fmla="*/ 1120588 w 1595718"/>
              <a:gd name="connsiteY105" fmla="*/ 138400 h 1868588"/>
              <a:gd name="connsiteX106" fmla="*/ 1084729 w 1595718"/>
              <a:gd name="connsiteY106" fmla="*/ 102541 h 1868588"/>
              <a:gd name="connsiteX107" fmla="*/ 1030941 w 1595718"/>
              <a:gd name="connsiteY107" fmla="*/ 84611 h 1868588"/>
              <a:gd name="connsiteX108" fmla="*/ 977153 w 1595718"/>
              <a:gd name="connsiteY108" fmla="*/ 48752 h 1868588"/>
              <a:gd name="connsiteX109" fmla="*/ 950259 w 1595718"/>
              <a:gd name="connsiteY109" fmla="*/ 30823 h 1868588"/>
              <a:gd name="connsiteX110" fmla="*/ 887506 w 1595718"/>
              <a:gd name="connsiteY110" fmla="*/ 3929 h 1868588"/>
              <a:gd name="connsiteX0" fmla="*/ 1051438 w 1678968"/>
              <a:gd name="connsiteY0" fmla="*/ 21858 h 1868588"/>
              <a:gd name="connsiteX1" fmla="*/ 1015579 w 1678968"/>
              <a:gd name="connsiteY1" fmla="*/ 12894 h 1868588"/>
              <a:gd name="connsiteX2" fmla="*/ 988685 w 1678968"/>
              <a:gd name="connsiteY2" fmla="*/ 3929 h 1868588"/>
              <a:gd name="connsiteX3" fmla="*/ 908003 w 1678968"/>
              <a:gd name="connsiteY3" fmla="*/ 12894 h 1868588"/>
              <a:gd name="connsiteX4" fmla="*/ 881109 w 1678968"/>
              <a:gd name="connsiteY4" fmla="*/ 21858 h 1868588"/>
              <a:gd name="connsiteX5" fmla="*/ 863179 w 1678968"/>
              <a:gd name="connsiteY5" fmla="*/ 39788 h 1868588"/>
              <a:gd name="connsiteX6" fmla="*/ 836285 w 1678968"/>
              <a:gd name="connsiteY6" fmla="*/ 57717 h 1868588"/>
              <a:gd name="connsiteX7" fmla="*/ 809391 w 1678968"/>
              <a:gd name="connsiteY7" fmla="*/ 84611 h 1868588"/>
              <a:gd name="connsiteX8" fmla="*/ 773532 w 1678968"/>
              <a:gd name="connsiteY8" fmla="*/ 93576 h 1868588"/>
              <a:gd name="connsiteX9" fmla="*/ 728709 w 1678968"/>
              <a:gd name="connsiteY9" fmla="*/ 138400 h 1868588"/>
              <a:gd name="connsiteX10" fmla="*/ 701815 w 1678968"/>
              <a:gd name="connsiteY10" fmla="*/ 156329 h 1868588"/>
              <a:gd name="connsiteX11" fmla="*/ 683885 w 1678968"/>
              <a:gd name="connsiteY11" fmla="*/ 174258 h 1868588"/>
              <a:gd name="connsiteX12" fmla="*/ 656991 w 1678968"/>
              <a:gd name="connsiteY12" fmla="*/ 192188 h 1868588"/>
              <a:gd name="connsiteX13" fmla="*/ 630097 w 1678968"/>
              <a:gd name="connsiteY13" fmla="*/ 219082 h 1868588"/>
              <a:gd name="connsiteX14" fmla="*/ 603203 w 1678968"/>
              <a:gd name="connsiteY14" fmla="*/ 237011 h 1868588"/>
              <a:gd name="connsiteX15" fmla="*/ 558379 w 1678968"/>
              <a:gd name="connsiteY15" fmla="*/ 272870 h 1868588"/>
              <a:gd name="connsiteX16" fmla="*/ 522520 w 1678968"/>
              <a:gd name="connsiteY16" fmla="*/ 281835 h 1868588"/>
              <a:gd name="connsiteX17" fmla="*/ 477697 w 1678968"/>
              <a:gd name="connsiteY17" fmla="*/ 317694 h 1868588"/>
              <a:gd name="connsiteX18" fmla="*/ 423909 w 1678968"/>
              <a:gd name="connsiteY18" fmla="*/ 353552 h 1868588"/>
              <a:gd name="connsiteX19" fmla="*/ 405979 w 1678968"/>
              <a:gd name="connsiteY19" fmla="*/ 380447 h 1868588"/>
              <a:gd name="connsiteX20" fmla="*/ 352191 w 1678968"/>
              <a:gd name="connsiteY20" fmla="*/ 407341 h 1868588"/>
              <a:gd name="connsiteX21" fmla="*/ 325297 w 1678968"/>
              <a:gd name="connsiteY21" fmla="*/ 425270 h 1868588"/>
              <a:gd name="connsiteX22" fmla="*/ 289438 w 1678968"/>
              <a:gd name="connsiteY22" fmla="*/ 461129 h 1868588"/>
              <a:gd name="connsiteX23" fmla="*/ 262544 w 1678968"/>
              <a:gd name="connsiteY23" fmla="*/ 479058 h 1868588"/>
              <a:gd name="connsiteX24" fmla="*/ 226685 w 1678968"/>
              <a:gd name="connsiteY24" fmla="*/ 514917 h 1868588"/>
              <a:gd name="connsiteX25" fmla="*/ 199791 w 1678968"/>
              <a:gd name="connsiteY25" fmla="*/ 532847 h 1868588"/>
              <a:gd name="connsiteX26" fmla="*/ 146003 w 1678968"/>
              <a:gd name="connsiteY26" fmla="*/ 586635 h 1868588"/>
              <a:gd name="connsiteX27" fmla="*/ 101179 w 1678968"/>
              <a:gd name="connsiteY27" fmla="*/ 622494 h 1868588"/>
              <a:gd name="connsiteX28" fmla="*/ 83250 w 1678968"/>
              <a:gd name="connsiteY28" fmla="*/ 685247 h 1868588"/>
              <a:gd name="connsiteX29" fmla="*/ 12606 w 1678968"/>
              <a:gd name="connsiteY29" fmla="*/ 779376 h 1868588"/>
              <a:gd name="connsiteX30" fmla="*/ 110144 w 1678968"/>
              <a:gd name="connsiteY30" fmla="*/ 819717 h 1868588"/>
              <a:gd name="connsiteX31" fmla="*/ 128073 w 1678968"/>
              <a:gd name="connsiteY31" fmla="*/ 837647 h 1868588"/>
              <a:gd name="connsiteX32" fmla="*/ 146003 w 1678968"/>
              <a:gd name="connsiteY32" fmla="*/ 873505 h 1868588"/>
              <a:gd name="connsiteX33" fmla="*/ 163932 w 1678968"/>
              <a:gd name="connsiteY33" fmla="*/ 891435 h 1868588"/>
              <a:gd name="connsiteX34" fmla="*/ 199791 w 1678968"/>
              <a:gd name="connsiteY34" fmla="*/ 945223 h 1868588"/>
              <a:gd name="connsiteX35" fmla="*/ 226685 w 1678968"/>
              <a:gd name="connsiteY35" fmla="*/ 990047 h 1868588"/>
              <a:gd name="connsiteX36" fmla="*/ 253579 w 1678968"/>
              <a:gd name="connsiteY36" fmla="*/ 1043835 h 1868588"/>
              <a:gd name="connsiteX37" fmla="*/ 271509 w 1678968"/>
              <a:gd name="connsiteY37" fmla="*/ 1106588 h 1868588"/>
              <a:gd name="connsiteX38" fmla="*/ 289438 w 1678968"/>
              <a:gd name="connsiteY38" fmla="*/ 1142447 h 1868588"/>
              <a:gd name="connsiteX39" fmla="*/ 307368 w 1678968"/>
              <a:gd name="connsiteY39" fmla="*/ 1196235 h 1868588"/>
              <a:gd name="connsiteX40" fmla="*/ 325297 w 1678968"/>
              <a:gd name="connsiteY40" fmla="*/ 1232094 h 1868588"/>
              <a:gd name="connsiteX41" fmla="*/ 361156 w 1678968"/>
              <a:gd name="connsiteY41" fmla="*/ 1285882 h 1868588"/>
              <a:gd name="connsiteX42" fmla="*/ 370120 w 1678968"/>
              <a:gd name="connsiteY42" fmla="*/ 1312776 h 1868588"/>
              <a:gd name="connsiteX43" fmla="*/ 388050 w 1678968"/>
              <a:gd name="connsiteY43" fmla="*/ 1339670 h 1868588"/>
              <a:gd name="connsiteX44" fmla="*/ 397015 w 1678968"/>
              <a:gd name="connsiteY44" fmla="*/ 1375529 h 1868588"/>
              <a:gd name="connsiteX45" fmla="*/ 450803 w 1678968"/>
              <a:gd name="connsiteY45" fmla="*/ 1465176 h 1868588"/>
              <a:gd name="connsiteX46" fmla="*/ 468732 w 1678968"/>
              <a:gd name="connsiteY46" fmla="*/ 1492070 h 1868588"/>
              <a:gd name="connsiteX47" fmla="*/ 486662 w 1678968"/>
              <a:gd name="connsiteY47" fmla="*/ 1510000 h 1868588"/>
              <a:gd name="connsiteX48" fmla="*/ 504591 w 1678968"/>
              <a:gd name="connsiteY48" fmla="*/ 1536894 h 1868588"/>
              <a:gd name="connsiteX49" fmla="*/ 513556 w 1678968"/>
              <a:gd name="connsiteY49" fmla="*/ 1563788 h 1868588"/>
              <a:gd name="connsiteX50" fmla="*/ 540450 w 1678968"/>
              <a:gd name="connsiteY50" fmla="*/ 1581717 h 1868588"/>
              <a:gd name="connsiteX51" fmla="*/ 585273 w 1678968"/>
              <a:gd name="connsiteY51" fmla="*/ 1626541 h 1868588"/>
              <a:gd name="connsiteX52" fmla="*/ 603203 w 1678968"/>
              <a:gd name="connsiteY52" fmla="*/ 1644470 h 1868588"/>
              <a:gd name="connsiteX53" fmla="*/ 621132 w 1678968"/>
              <a:gd name="connsiteY53" fmla="*/ 1671364 h 1868588"/>
              <a:gd name="connsiteX54" fmla="*/ 648026 w 1678968"/>
              <a:gd name="connsiteY54" fmla="*/ 1689294 h 1868588"/>
              <a:gd name="connsiteX55" fmla="*/ 665956 w 1678968"/>
              <a:gd name="connsiteY55" fmla="*/ 1707223 h 1868588"/>
              <a:gd name="connsiteX56" fmla="*/ 692850 w 1678968"/>
              <a:gd name="connsiteY56" fmla="*/ 1716188 h 1868588"/>
              <a:gd name="connsiteX57" fmla="*/ 737673 w 1678968"/>
              <a:gd name="connsiteY57" fmla="*/ 1752047 h 1868588"/>
              <a:gd name="connsiteX58" fmla="*/ 764568 w 1678968"/>
              <a:gd name="connsiteY58" fmla="*/ 1769976 h 1868588"/>
              <a:gd name="connsiteX59" fmla="*/ 818356 w 1678968"/>
              <a:gd name="connsiteY59" fmla="*/ 1787905 h 1868588"/>
              <a:gd name="connsiteX60" fmla="*/ 881109 w 1678968"/>
              <a:gd name="connsiteY60" fmla="*/ 1814800 h 1868588"/>
              <a:gd name="connsiteX61" fmla="*/ 934897 w 1678968"/>
              <a:gd name="connsiteY61" fmla="*/ 1832729 h 1868588"/>
              <a:gd name="connsiteX62" fmla="*/ 970756 w 1678968"/>
              <a:gd name="connsiteY62" fmla="*/ 1841694 h 1868588"/>
              <a:gd name="connsiteX63" fmla="*/ 1033509 w 1678968"/>
              <a:gd name="connsiteY63" fmla="*/ 1859623 h 1868588"/>
              <a:gd name="connsiteX64" fmla="*/ 1114191 w 1678968"/>
              <a:gd name="connsiteY64" fmla="*/ 1868588 h 1868588"/>
              <a:gd name="connsiteX65" fmla="*/ 1284520 w 1678968"/>
              <a:gd name="connsiteY65" fmla="*/ 1859623 h 1868588"/>
              <a:gd name="connsiteX66" fmla="*/ 1329344 w 1678968"/>
              <a:gd name="connsiteY66" fmla="*/ 1850658 h 1868588"/>
              <a:gd name="connsiteX67" fmla="*/ 1356238 w 1678968"/>
              <a:gd name="connsiteY67" fmla="*/ 1832729 h 1868588"/>
              <a:gd name="connsiteX68" fmla="*/ 1383132 w 1678968"/>
              <a:gd name="connsiteY68" fmla="*/ 1823764 h 1868588"/>
              <a:gd name="connsiteX69" fmla="*/ 1436920 w 1678968"/>
              <a:gd name="connsiteY69" fmla="*/ 1796870 h 1868588"/>
              <a:gd name="connsiteX70" fmla="*/ 1481744 w 1678968"/>
              <a:gd name="connsiteY70" fmla="*/ 1769976 h 1868588"/>
              <a:gd name="connsiteX71" fmla="*/ 1544497 w 1678968"/>
              <a:gd name="connsiteY71" fmla="*/ 1698258 h 1868588"/>
              <a:gd name="connsiteX72" fmla="*/ 1571391 w 1678968"/>
              <a:gd name="connsiteY72" fmla="*/ 1671364 h 1868588"/>
              <a:gd name="connsiteX73" fmla="*/ 1580356 w 1678968"/>
              <a:gd name="connsiteY73" fmla="*/ 1644470 h 1868588"/>
              <a:gd name="connsiteX74" fmla="*/ 1607250 w 1678968"/>
              <a:gd name="connsiteY74" fmla="*/ 1590682 h 1868588"/>
              <a:gd name="connsiteX75" fmla="*/ 1616215 w 1678968"/>
              <a:gd name="connsiteY75" fmla="*/ 1554823 h 1868588"/>
              <a:gd name="connsiteX76" fmla="*/ 1634144 w 1678968"/>
              <a:gd name="connsiteY76" fmla="*/ 1501035 h 1868588"/>
              <a:gd name="connsiteX77" fmla="*/ 1652073 w 1678968"/>
              <a:gd name="connsiteY77" fmla="*/ 1420352 h 1868588"/>
              <a:gd name="connsiteX78" fmla="*/ 1661038 w 1678968"/>
              <a:gd name="connsiteY78" fmla="*/ 1339670 h 1868588"/>
              <a:gd name="connsiteX79" fmla="*/ 1670003 w 1678968"/>
              <a:gd name="connsiteY79" fmla="*/ 1303811 h 1868588"/>
              <a:gd name="connsiteX80" fmla="*/ 1678968 w 1678968"/>
              <a:gd name="connsiteY80" fmla="*/ 1241058 h 1868588"/>
              <a:gd name="connsiteX81" fmla="*/ 1670003 w 1678968"/>
              <a:gd name="connsiteY81" fmla="*/ 1061764 h 1868588"/>
              <a:gd name="connsiteX82" fmla="*/ 1661038 w 1678968"/>
              <a:gd name="connsiteY82" fmla="*/ 1025905 h 1868588"/>
              <a:gd name="connsiteX83" fmla="*/ 1652073 w 1678968"/>
              <a:gd name="connsiteY83" fmla="*/ 972117 h 1868588"/>
              <a:gd name="connsiteX84" fmla="*/ 1634144 w 1678968"/>
              <a:gd name="connsiteY84" fmla="*/ 846611 h 1868588"/>
              <a:gd name="connsiteX85" fmla="*/ 1616215 w 1678968"/>
              <a:gd name="connsiteY85" fmla="*/ 783858 h 1868588"/>
              <a:gd name="connsiteX86" fmla="*/ 1607250 w 1678968"/>
              <a:gd name="connsiteY86" fmla="*/ 756964 h 1868588"/>
              <a:gd name="connsiteX87" fmla="*/ 1589320 w 1678968"/>
              <a:gd name="connsiteY87" fmla="*/ 739035 h 1868588"/>
              <a:gd name="connsiteX88" fmla="*/ 1571391 w 1678968"/>
              <a:gd name="connsiteY88" fmla="*/ 685247 h 1868588"/>
              <a:gd name="connsiteX89" fmla="*/ 1553462 w 1678968"/>
              <a:gd name="connsiteY89" fmla="*/ 658352 h 1868588"/>
              <a:gd name="connsiteX90" fmla="*/ 1544497 w 1678968"/>
              <a:gd name="connsiteY90" fmla="*/ 631458 h 1868588"/>
              <a:gd name="connsiteX91" fmla="*/ 1508638 w 1678968"/>
              <a:gd name="connsiteY91" fmla="*/ 577670 h 1868588"/>
              <a:gd name="connsiteX92" fmla="*/ 1481744 w 1678968"/>
              <a:gd name="connsiteY92" fmla="*/ 514917 h 1868588"/>
              <a:gd name="connsiteX93" fmla="*/ 1463815 w 1678968"/>
              <a:gd name="connsiteY93" fmla="*/ 488023 h 1868588"/>
              <a:gd name="connsiteX94" fmla="*/ 1454850 w 1678968"/>
              <a:gd name="connsiteY94" fmla="*/ 461129 h 1868588"/>
              <a:gd name="connsiteX95" fmla="*/ 1436920 w 1678968"/>
              <a:gd name="connsiteY95" fmla="*/ 425270 h 1868588"/>
              <a:gd name="connsiteX96" fmla="*/ 1427956 w 1678968"/>
              <a:gd name="connsiteY96" fmla="*/ 398376 h 1868588"/>
              <a:gd name="connsiteX97" fmla="*/ 1410026 w 1678968"/>
              <a:gd name="connsiteY97" fmla="*/ 380447 h 1868588"/>
              <a:gd name="connsiteX98" fmla="*/ 1401062 w 1678968"/>
              <a:gd name="connsiteY98" fmla="*/ 353552 h 1868588"/>
              <a:gd name="connsiteX99" fmla="*/ 1383132 w 1678968"/>
              <a:gd name="connsiteY99" fmla="*/ 335623 h 1868588"/>
              <a:gd name="connsiteX100" fmla="*/ 1365203 w 1678968"/>
              <a:gd name="connsiteY100" fmla="*/ 308729 h 1868588"/>
              <a:gd name="connsiteX101" fmla="*/ 1347273 w 1678968"/>
              <a:gd name="connsiteY101" fmla="*/ 290800 h 1868588"/>
              <a:gd name="connsiteX102" fmla="*/ 1311415 w 1678968"/>
              <a:gd name="connsiteY102" fmla="*/ 237011 h 1868588"/>
              <a:gd name="connsiteX103" fmla="*/ 1257626 w 1678968"/>
              <a:gd name="connsiteY103" fmla="*/ 183223 h 1868588"/>
              <a:gd name="connsiteX104" fmla="*/ 1230732 w 1678968"/>
              <a:gd name="connsiteY104" fmla="*/ 156329 h 1868588"/>
              <a:gd name="connsiteX105" fmla="*/ 1203838 w 1678968"/>
              <a:gd name="connsiteY105" fmla="*/ 138400 h 1868588"/>
              <a:gd name="connsiteX106" fmla="*/ 1167979 w 1678968"/>
              <a:gd name="connsiteY106" fmla="*/ 102541 h 1868588"/>
              <a:gd name="connsiteX107" fmla="*/ 1114191 w 1678968"/>
              <a:gd name="connsiteY107" fmla="*/ 84611 h 1868588"/>
              <a:gd name="connsiteX108" fmla="*/ 1060403 w 1678968"/>
              <a:gd name="connsiteY108" fmla="*/ 48752 h 1868588"/>
              <a:gd name="connsiteX109" fmla="*/ 1033509 w 1678968"/>
              <a:gd name="connsiteY109" fmla="*/ 30823 h 1868588"/>
              <a:gd name="connsiteX110" fmla="*/ 970756 w 1678968"/>
              <a:gd name="connsiteY110" fmla="*/ 3929 h 1868588"/>
              <a:gd name="connsiteX0" fmla="*/ 1051438 w 1678968"/>
              <a:gd name="connsiteY0" fmla="*/ 21858 h 1868588"/>
              <a:gd name="connsiteX1" fmla="*/ 1015579 w 1678968"/>
              <a:gd name="connsiteY1" fmla="*/ 12894 h 1868588"/>
              <a:gd name="connsiteX2" fmla="*/ 988685 w 1678968"/>
              <a:gd name="connsiteY2" fmla="*/ 3929 h 1868588"/>
              <a:gd name="connsiteX3" fmla="*/ 908003 w 1678968"/>
              <a:gd name="connsiteY3" fmla="*/ 12894 h 1868588"/>
              <a:gd name="connsiteX4" fmla="*/ 881109 w 1678968"/>
              <a:gd name="connsiteY4" fmla="*/ 21858 h 1868588"/>
              <a:gd name="connsiteX5" fmla="*/ 863179 w 1678968"/>
              <a:gd name="connsiteY5" fmla="*/ 39788 h 1868588"/>
              <a:gd name="connsiteX6" fmla="*/ 836285 w 1678968"/>
              <a:gd name="connsiteY6" fmla="*/ 57717 h 1868588"/>
              <a:gd name="connsiteX7" fmla="*/ 809391 w 1678968"/>
              <a:gd name="connsiteY7" fmla="*/ 84611 h 1868588"/>
              <a:gd name="connsiteX8" fmla="*/ 773532 w 1678968"/>
              <a:gd name="connsiteY8" fmla="*/ 93576 h 1868588"/>
              <a:gd name="connsiteX9" fmla="*/ 728709 w 1678968"/>
              <a:gd name="connsiteY9" fmla="*/ 138400 h 1868588"/>
              <a:gd name="connsiteX10" fmla="*/ 701815 w 1678968"/>
              <a:gd name="connsiteY10" fmla="*/ 156329 h 1868588"/>
              <a:gd name="connsiteX11" fmla="*/ 683885 w 1678968"/>
              <a:gd name="connsiteY11" fmla="*/ 174258 h 1868588"/>
              <a:gd name="connsiteX12" fmla="*/ 656991 w 1678968"/>
              <a:gd name="connsiteY12" fmla="*/ 192188 h 1868588"/>
              <a:gd name="connsiteX13" fmla="*/ 630097 w 1678968"/>
              <a:gd name="connsiteY13" fmla="*/ 219082 h 1868588"/>
              <a:gd name="connsiteX14" fmla="*/ 603203 w 1678968"/>
              <a:gd name="connsiteY14" fmla="*/ 237011 h 1868588"/>
              <a:gd name="connsiteX15" fmla="*/ 558379 w 1678968"/>
              <a:gd name="connsiteY15" fmla="*/ 272870 h 1868588"/>
              <a:gd name="connsiteX16" fmla="*/ 522520 w 1678968"/>
              <a:gd name="connsiteY16" fmla="*/ 281835 h 1868588"/>
              <a:gd name="connsiteX17" fmla="*/ 477697 w 1678968"/>
              <a:gd name="connsiteY17" fmla="*/ 317694 h 1868588"/>
              <a:gd name="connsiteX18" fmla="*/ 423909 w 1678968"/>
              <a:gd name="connsiteY18" fmla="*/ 353552 h 1868588"/>
              <a:gd name="connsiteX19" fmla="*/ 405979 w 1678968"/>
              <a:gd name="connsiteY19" fmla="*/ 380447 h 1868588"/>
              <a:gd name="connsiteX20" fmla="*/ 352191 w 1678968"/>
              <a:gd name="connsiteY20" fmla="*/ 407341 h 1868588"/>
              <a:gd name="connsiteX21" fmla="*/ 325297 w 1678968"/>
              <a:gd name="connsiteY21" fmla="*/ 425270 h 1868588"/>
              <a:gd name="connsiteX22" fmla="*/ 289438 w 1678968"/>
              <a:gd name="connsiteY22" fmla="*/ 461129 h 1868588"/>
              <a:gd name="connsiteX23" fmla="*/ 262544 w 1678968"/>
              <a:gd name="connsiteY23" fmla="*/ 479058 h 1868588"/>
              <a:gd name="connsiteX24" fmla="*/ 226685 w 1678968"/>
              <a:gd name="connsiteY24" fmla="*/ 514917 h 1868588"/>
              <a:gd name="connsiteX25" fmla="*/ 199791 w 1678968"/>
              <a:gd name="connsiteY25" fmla="*/ 532847 h 1868588"/>
              <a:gd name="connsiteX26" fmla="*/ 146003 w 1678968"/>
              <a:gd name="connsiteY26" fmla="*/ 586635 h 1868588"/>
              <a:gd name="connsiteX27" fmla="*/ 101179 w 1678968"/>
              <a:gd name="connsiteY27" fmla="*/ 622494 h 1868588"/>
              <a:gd name="connsiteX28" fmla="*/ 50210 w 1678968"/>
              <a:gd name="connsiteY28" fmla="*/ 677440 h 1868588"/>
              <a:gd name="connsiteX29" fmla="*/ 12606 w 1678968"/>
              <a:gd name="connsiteY29" fmla="*/ 779376 h 1868588"/>
              <a:gd name="connsiteX30" fmla="*/ 110144 w 1678968"/>
              <a:gd name="connsiteY30" fmla="*/ 819717 h 1868588"/>
              <a:gd name="connsiteX31" fmla="*/ 128073 w 1678968"/>
              <a:gd name="connsiteY31" fmla="*/ 837647 h 1868588"/>
              <a:gd name="connsiteX32" fmla="*/ 146003 w 1678968"/>
              <a:gd name="connsiteY32" fmla="*/ 873505 h 1868588"/>
              <a:gd name="connsiteX33" fmla="*/ 163932 w 1678968"/>
              <a:gd name="connsiteY33" fmla="*/ 891435 h 1868588"/>
              <a:gd name="connsiteX34" fmla="*/ 199791 w 1678968"/>
              <a:gd name="connsiteY34" fmla="*/ 945223 h 1868588"/>
              <a:gd name="connsiteX35" fmla="*/ 226685 w 1678968"/>
              <a:gd name="connsiteY35" fmla="*/ 990047 h 1868588"/>
              <a:gd name="connsiteX36" fmla="*/ 253579 w 1678968"/>
              <a:gd name="connsiteY36" fmla="*/ 1043835 h 1868588"/>
              <a:gd name="connsiteX37" fmla="*/ 271509 w 1678968"/>
              <a:gd name="connsiteY37" fmla="*/ 1106588 h 1868588"/>
              <a:gd name="connsiteX38" fmla="*/ 289438 w 1678968"/>
              <a:gd name="connsiteY38" fmla="*/ 1142447 h 1868588"/>
              <a:gd name="connsiteX39" fmla="*/ 307368 w 1678968"/>
              <a:gd name="connsiteY39" fmla="*/ 1196235 h 1868588"/>
              <a:gd name="connsiteX40" fmla="*/ 325297 w 1678968"/>
              <a:gd name="connsiteY40" fmla="*/ 1232094 h 1868588"/>
              <a:gd name="connsiteX41" fmla="*/ 361156 w 1678968"/>
              <a:gd name="connsiteY41" fmla="*/ 1285882 h 1868588"/>
              <a:gd name="connsiteX42" fmla="*/ 370120 w 1678968"/>
              <a:gd name="connsiteY42" fmla="*/ 1312776 h 1868588"/>
              <a:gd name="connsiteX43" fmla="*/ 388050 w 1678968"/>
              <a:gd name="connsiteY43" fmla="*/ 1339670 h 1868588"/>
              <a:gd name="connsiteX44" fmla="*/ 397015 w 1678968"/>
              <a:gd name="connsiteY44" fmla="*/ 1375529 h 1868588"/>
              <a:gd name="connsiteX45" fmla="*/ 450803 w 1678968"/>
              <a:gd name="connsiteY45" fmla="*/ 1465176 h 1868588"/>
              <a:gd name="connsiteX46" fmla="*/ 468732 w 1678968"/>
              <a:gd name="connsiteY46" fmla="*/ 1492070 h 1868588"/>
              <a:gd name="connsiteX47" fmla="*/ 486662 w 1678968"/>
              <a:gd name="connsiteY47" fmla="*/ 1510000 h 1868588"/>
              <a:gd name="connsiteX48" fmla="*/ 504591 w 1678968"/>
              <a:gd name="connsiteY48" fmla="*/ 1536894 h 1868588"/>
              <a:gd name="connsiteX49" fmla="*/ 513556 w 1678968"/>
              <a:gd name="connsiteY49" fmla="*/ 1563788 h 1868588"/>
              <a:gd name="connsiteX50" fmla="*/ 540450 w 1678968"/>
              <a:gd name="connsiteY50" fmla="*/ 1581717 h 1868588"/>
              <a:gd name="connsiteX51" fmla="*/ 585273 w 1678968"/>
              <a:gd name="connsiteY51" fmla="*/ 1626541 h 1868588"/>
              <a:gd name="connsiteX52" fmla="*/ 603203 w 1678968"/>
              <a:gd name="connsiteY52" fmla="*/ 1644470 h 1868588"/>
              <a:gd name="connsiteX53" fmla="*/ 621132 w 1678968"/>
              <a:gd name="connsiteY53" fmla="*/ 1671364 h 1868588"/>
              <a:gd name="connsiteX54" fmla="*/ 648026 w 1678968"/>
              <a:gd name="connsiteY54" fmla="*/ 1689294 h 1868588"/>
              <a:gd name="connsiteX55" fmla="*/ 665956 w 1678968"/>
              <a:gd name="connsiteY55" fmla="*/ 1707223 h 1868588"/>
              <a:gd name="connsiteX56" fmla="*/ 692850 w 1678968"/>
              <a:gd name="connsiteY56" fmla="*/ 1716188 h 1868588"/>
              <a:gd name="connsiteX57" fmla="*/ 737673 w 1678968"/>
              <a:gd name="connsiteY57" fmla="*/ 1752047 h 1868588"/>
              <a:gd name="connsiteX58" fmla="*/ 764568 w 1678968"/>
              <a:gd name="connsiteY58" fmla="*/ 1769976 h 1868588"/>
              <a:gd name="connsiteX59" fmla="*/ 818356 w 1678968"/>
              <a:gd name="connsiteY59" fmla="*/ 1787905 h 1868588"/>
              <a:gd name="connsiteX60" fmla="*/ 881109 w 1678968"/>
              <a:gd name="connsiteY60" fmla="*/ 1814800 h 1868588"/>
              <a:gd name="connsiteX61" fmla="*/ 934897 w 1678968"/>
              <a:gd name="connsiteY61" fmla="*/ 1832729 h 1868588"/>
              <a:gd name="connsiteX62" fmla="*/ 970756 w 1678968"/>
              <a:gd name="connsiteY62" fmla="*/ 1841694 h 1868588"/>
              <a:gd name="connsiteX63" fmla="*/ 1033509 w 1678968"/>
              <a:gd name="connsiteY63" fmla="*/ 1859623 h 1868588"/>
              <a:gd name="connsiteX64" fmla="*/ 1114191 w 1678968"/>
              <a:gd name="connsiteY64" fmla="*/ 1868588 h 1868588"/>
              <a:gd name="connsiteX65" fmla="*/ 1284520 w 1678968"/>
              <a:gd name="connsiteY65" fmla="*/ 1859623 h 1868588"/>
              <a:gd name="connsiteX66" fmla="*/ 1329344 w 1678968"/>
              <a:gd name="connsiteY66" fmla="*/ 1850658 h 1868588"/>
              <a:gd name="connsiteX67" fmla="*/ 1356238 w 1678968"/>
              <a:gd name="connsiteY67" fmla="*/ 1832729 h 1868588"/>
              <a:gd name="connsiteX68" fmla="*/ 1383132 w 1678968"/>
              <a:gd name="connsiteY68" fmla="*/ 1823764 h 1868588"/>
              <a:gd name="connsiteX69" fmla="*/ 1436920 w 1678968"/>
              <a:gd name="connsiteY69" fmla="*/ 1796870 h 1868588"/>
              <a:gd name="connsiteX70" fmla="*/ 1481744 w 1678968"/>
              <a:gd name="connsiteY70" fmla="*/ 1769976 h 1868588"/>
              <a:gd name="connsiteX71" fmla="*/ 1544497 w 1678968"/>
              <a:gd name="connsiteY71" fmla="*/ 1698258 h 1868588"/>
              <a:gd name="connsiteX72" fmla="*/ 1571391 w 1678968"/>
              <a:gd name="connsiteY72" fmla="*/ 1671364 h 1868588"/>
              <a:gd name="connsiteX73" fmla="*/ 1580356 w 1678968"/>
              <a:gd name="connsiteY73" fmla="*/ 1644470 h 1868588"/>
              <a:gd name="connsiteX74" fmla="*/ 1607250 w 1678968"/>
              <a:gd name="connsiteY74" fmla="*/ 1590682 h 1868588"/>
              <a:gd name="connsiteX75" fmla="*/ 1616215 w 1678968"/>
              <a:gd name="connsiteY75" fmla="*/ 1554823 h 1868588"/>
              <a:gd name="connsiteX76" fmla="*/ 1634144 w 1678968"/>
              <a:gd name="connsiteY76" fmla="*/ 1501035 h 1868588"/>
              <a:gd name="connsiteX77" fmla="*/ 1652073 w 1678968"/>
              <a:gd name="connsiteY77" fmla="*/ 1420352 h 1868588"/>
              <a:gd name="connsiteX78" fmla="*/ 1661038 w 1678968"/>
              <a:gd name="connsiteY78" fmla="*/ 1339670 h 1868588"/>
              <a:gd name="connsiteX79" fmla="*/ 1670003 w 1678968"/>
              <a:gd name="connsiteY79" fmla="*/ 1303811 h 1868588"/>
              <a:gd name="connsiteX80" fmla="*/ 1678968 w 1678968"/>
              <a:gd name="connsiteY80" fmla="*/ 1241058 h 1868588"/>
              <a:gd name="connsiteX81" fmla="*/ 1670003 w 1678968"/>
              <a:gd name="connsiteY81" fmla="*/ 1061764 h 1868588"/>
              <a:gd name="connsiteX82" fmla="*/ 1661038 w 1678968"/>
              <a:gd name="connsiteY82" fmla="*/ 1025905 h 1868588"/>
              <a:gd name="connsiteX83" fmla="*/ 1652073 w 1678968"/>
              <a:gd name="connsiteY83" fmla="*/ 972117 h 1868588"/>
              <a:gd name="connsiteX84" fmla="*/ 1634144 w 1678968"/>
              <a:gd name="connsiteY84" fmla="*/ 846611 h 1868588"/>
              <a:gd name="connsiteX85" fmla="*/ 1616215 w 1678968"/>
              <a:gd name="connsiteY85" fmla="*/ 783858 h 1868588"/>
              <a:gd name="connsiteX86" fmla="*/ 1607250 w 1678968"/>
              <a:gd name="connsiteY86" fmla="*/ 756964 h 1868588"/>
              <a:gd name="connsiteX87" fmla="*/ 1589320 w 1678968"/>
              <a:gd name="connsiteY87" fmla="*/ 739035 h 1868588"/>
              <a:gd name="connsiteX88" fmla="*/ 1571391 w 1678968"/>
              <a:gd name="connsiteY88" fmla="*/ 685247 h 1868588"/>
              <a:gd name="connsiteX89" fmla="*/ 1553462 w 1678968"/>
              <a:gd name="connsiteY89" fmla="*/ 658352 h 1868588"/>
              <a:gd name="connsiteX90" fmla="*/ 1544497 w 1678968"/>
              <a:gd name="connsiteY90" fmla="*/ 631458 h 1868588"/>
              <a:gd name="connsiteX91" fmla="*/ 1508638 w 1678968"/>
              <a:gd name="connsiteY91" fmla="*/ 577670 h 1868588"/>
              <a:gd name="connsiteX92" fmla="*/ 1481744 w 1678968"/>
              <a:gd name="connsiteY92" fmla="*/ 514917 h 1868588"/>
              <a:gd name="connsiteX93" fmla="*/ 1463815 w 1678968"/>
              <a:gd name="connsiteY93" fmla="*/ 488023 h 1868588"/>
              <a:gd name="connsiteX94" fmla="*/ 1454850 w 1678968"/>
              <a:gd name="connsiteY94" fmla="*/ 461129 h 1868588"/>
              <a:gd name="connsiteX95" fmla="*/ 1436920 w 1678968"/>
              <a:gd name="connsiteY95" fmla="*/ 425270 h 1868588"/>
              <a:gd name="connsiteX96" fmla="*/ 1427956 w 1678968"/>
              <a:gd name="connsiteY96" fmla="*/ 398376 h 1868588"/>
              <a:gd name="connsiteX97" fmla="*/ 1410026 w 1678968"/>
              <a:gd name="connsiteY97" fmla="*/ 380447 h 1868588"/>
              <a:gd name="connsiteX98" fmla="*/ 1401062 w 1678968"/>
              <a:gd name="connsiteY98" fmla="*/ 353552 h 1868588"/>
              <a:gd name="connsiteX99" fmla="*/ 1383132 w 1678968"/>
              <a:gd name="connsiteY99" fmla="*/ 335623 h 1868588"/>
              <a:gd name="connsiteX100" fmla="*/ 1365203 w 1678968"/>
              <a:gd name="connsiteY100" fmla="*/ 308729 h 1868588"/>
              <a:gd name="connsiteX101" fmla="*/ 1347273 w 1678968"/>
              <a:gd name="connsiteY101" fmla="*/ 290800 h 1868588"/>
              <a:gd name="connsiteX102" fmla="*/ 1311415 w 1678968"/>
              <a:gd name="connsiteY102" fmla="*/ 237011 h 1868588"/>
              <a:gd name="connsiteX103" fmla="*/ 1257626 w 1678968"/>
              <a:gd name="connsiteY103" fmla="*/ 183223 h 1868588"/>
              <a:gd name="connsiteX104" fmla="*/ 1230732 w 1678968"/>
              <a:gd name="connsiteY104" fmla="*/ 156329 h 1868588"/>
              <a:gd name="connsiteX105" fmla="*/ 1203838 w 1678968"/>
              <a:gd name="connsiteY105" fmla="*/ 138400 h 1868588"/>
              <a:gd name="connsiteX106" fmla="*/ 1167979 w 1678968"/>
              <a:gd name="connsiteY106" fmla="*/ 102541 h 1868588"/>
              <a:gd name="connsiteX107" fmla="*/ 1114191 w 1678968"/>
              <a:gd name="connsiteY107" fmla="*/ 84611 h 1868588"/>
              <a:gd name="connsiteX108" fmla="*/ 1060403 w 1678968"/>
              <a:gd name="connsiteY108" fmla="*/ 48752 h 1868588"/>
              <a:gd name="connsiteX109" fmla="*/ 1033509 w 1678968"/>
              <a:gd name="connsiteY109" fmla="*/ 30823 h 1868588"/>
              <a:gd name="connsiteX110" fmla="*/ 970756 w 1678968"/>
              <a:gd name="connsiteY110" fmla="*/ 3929 h 1868588"/>
              <a:gd name="connsiteX0" fmla="*/ 1051438 w 1678968"/>
              <a:gd name="connsiteY0" fmla="*/ 21858 h 1868588"/>
              <a:gd name="connsiteX1" fmla="*/ 1015579 w 1678968"/>
              <a:gd name="connsiteY1" fmla="*/ 12894 h 1868588"/>
              <a:gd name="connsiteX2" fmla="*/ 988685 w 1678968"/>
              <a:gd name="connsiteY2" fmla="*/ 3929 h 1868588"/>
              <a:gd name="connsiteX3" fmla="*/ 908003 w 1678968"/>
              <a:gd name="connsiteY3" fmla="*/ 12894 h 1868588"/>
              <a:gd name="connsiteX4" fmla="*/ 881109 w 1678968"/>
              <a:gd name="connsiteY4" fmla="*/ 21858 h 1868588"/>
              <a:gd name="connsiteX5" fmla="*/ 863179 w 1678968"/>
              <a:gd name="connsiteY5" fmla="*/ 39788 h 1868588"/>
              <a:gd name="connsiteX6" fmla="*/ 836285 w 1678968"/>
              <a:gd name="connsiteY6" fmla="*/ 57717 h 1868588"/>
              <a:gd name="connsiteX7" fmla="*/ 809391 w 1678968"/>
              <a:gd name="connsiteY7" fmla="*/ 84611 h 1868588"/>
              <a:gd name="connsiteX8" fmla="*/ 773532 w 1678968"/>
              <a:gd name="connsiteY8" fmla="*/ 93576 h 1868588"/>
              <a:gd name="connsiteX9" fmla="*/ 728709 w 1678968"/>
              <a:gd name="connsiteY9" fmla="*/ 138400 h 1868588"/>
              <a:gd name="connsiteX10" fmla="*/ 701815 w 1678968"/>
              <a:gd name="connsiteY10" fmla="*/ 156329 h 1868588"/>
              <a:gd name="connsiteX11" fmla="*/ 683885 w 1678968"/>
              <a:gd name="connsiteY11" fmla="*/ 174258 h 1868588"/>
              <a:gd name="connsiteX12" fmla="*/ 656991 w 1678968"/>
              <a:gd name="connsiteY12" fmla="*/ 192188 h 1868588"/>
              <a:gd name="connsiteX13" fmla="*/ 630097 w 1678968"/>
              <a:gd name="connsiteY13" fmla="*/ 219082 h 1868588"/>
              <a:gd name="connsiteX14" fmla="*/ 603203 w 1678968"/>
              <a:gd name="connsiteY14" fmla="*/ 237011 h 1868588"/>
              <a:gd name="connsiteX15" fmla="*/ 558379 w 1678968"/>
              <a:gd name="connsiteY15" fmla="*/ 272870 h 1868588"/>
              <a:gd name="connsiteX16" fmla="*/ 522520 w 1678968"/>
              <a:gd name="connsiteY16" fmla="*/ 281835 h 1868588"/>
              <a:gd name="connsiteX17" fmla="*/ 477697 w 1678968"/>
              <a:gd name="connsiteY17" fmla="*/ 317694 h 1868588"/>
              <a:gd name="connsiteX18" fmla="*/ 423909 w 1678968"/>
              <a:gd name="connsiteY18" fmla="*/ 353552 h 1868588"/>
              <a:gd name="connsiteX19" fmla="*/ 405979 w 1678968"/>
              <a:gd name="connsiteY19" fmla="*/ 380447 h 1868588"/>
              <a:gd name="connsiteX20" fmla="*/ 352191 w 1678968"/>
              <a:gd name="connsiteY20" fmla="*/ 407341 h 1868588"/>
              <a:gd name="connsiteX21" fmla="*/ 325297 w 1678968"/>
              <a:gd name="connsiteY21" fmla="*/ 425270 h 1868588"/>
              <a:gd name="connsiteX22" fmla="*/ 289438 w 1678968"/>
              <a:gd name="connsiteY22" fmla="*/ 461129 h 1868588"/>
              <a:gd name="connsiteX23" fmla="*/ 262544 w 1678968"/>
              <a:gd name="connsiteY23" fmla="*/ 479058 h 1868588"/>
              <a:gd name="connsiteX24" fmla="*/ 226685 w 1678968"/>
              <a:gd name="connsiteY24" fmla="*/ 514917 h 1868588"/>
              <a:gd name="connsiteX25" fmla="*/ 199791 w 1678968"/>
              <a:gd name="connsiteY25" fmla="*/ 532847 h 1868588"/>
              <a:gd name="connsiteX26" fmla="*/ 146003 w 1678968"/>
              <a:gd name="connsiteY26" fmla="*/ 586635 h 1868588"/>
              <a:gd name="connsiteX27" fmla="*/ 101179 w 1678968"/>
              <a:gd name="connsiteY27" fmla="*/ 622494 h 1868588"/>
              <a:gd name="connsiteX28" fmla="*/ 50210 w 1678968"/>
              <a:gd name="connsiteY28" fmla="*/ 677440 h 1868588"/>
              <a:gd name="connsiteX29" fmla="*/ 12606 w 1678968"/>
              <a:gd name="connsiteY29" fmla="*/ 779376 h 1868588"/>
              <a:gd name="connsiteX30" fmla="*/ 66719 w 1678968"/>
              <a:gd name="connsiteY30" fmla="*/ 852302 h 1868588"/>
              <a:gd name="connsiteX31" fmla="*/ 128073 w 1678968"/>
              <a:gd name="connsiteY31" fmla="*/ 837647 h 1868588"/>
              <a:gd name="connsiteX32" fmla="*/ 146003 w 1678968"/>
              <a:gd name="connsiteY32" fmla="*/ 873505 h 1868588"/>
              <a:gd name="connsiteX33" fmla="*/ 163932 w 1678968"/>
              <a:gd name="connsiteY33" fmla="*/ 891435 h 1868588"/>
              <a:gd name="connsiteX34" fmla="*/ 199791 w 1678968"/>
              <a:gd name="connsiteY34" fmla="*/ 945223 h 1868588"/>
              <a:gd name="connsiteX35" fmla="*/ 226685 w 1678968"/>
              <a:gd name="connsiteY35" fmla="*/ 990047 h 1868588"/>
              <a:gd name="connsiteX36" fmla="*/ 253579 w 1678968"/>
              <a:gd name="connsiteY36" fmla="*/ 1043835 h 1868588"/>
              <a:gd name="connsiteX37" fmla="*/ 271509 w 1678968"/>
              <a:gd name="connsiteY37" fmla="*/ 1106588 h 1868588"/>
              <a:gd name="connsiteX38" fmla="*/ 289438 w 1678968"/>
              <a:gd name="connsiteY38" fmla="*/ 1142447 h 1868588"/>
              <a:gd name="connsiteX39" fmla="*/ 307368 w 1678968"/>
              <a:gd name="connsiteY39" fmla="*/ 1196235 h 1868588"/>
              <a:gd name="connsiteX40" fmla="*/ 325297 w 1678968"/>
              <a:gd name="connsiteY40" fmla="*/ 1232094 h 1868588"/>
              <a:gd name="connsiteX41" fmla="*/ 361156 w 1678968"/>
              <a:gd name="connsiteY41" fmla="*/ 1285882 h 1868588"/>
              <a:gd name="connsiteX42" fmla="*/ 370120 w 1678968"/>
              <a:gd name="connsiteY42" fmla="*/ 1312776 h 1868588"/>
              <a:gd name="connsiteX43" fmla="*/ 388050 w 1678968"/>
              <a:gd name="connsiteY43" fmla="*/ 1339670 h 1868588"/>
              <a:gd name="connsiteX44" fmla="*/ 397015 w 1678968"/>
              <a:gd name="connsiteY44" fmla="*/ 1375529 h 1868588"/>
              <a:gd name="connsiteX45" fmla="*/ 450803 w 1678968"/>
              <a:gd name="connsiteY45" fmla="*/ 1465176 h 1868588"/>
              <a:gd name="connsiteX46" fmla="*/ 468732 w 1678968"/>
              <a:gd name="connsiteY46" fmla="*/ 1492070 h 1868588"/>
              <a:gd name="connsiteX47" fmla="*/ 486662 w 1678968"/>
              <a:gd name="connsiteY47" fmla="*/ 1510000 h 1868588"/>
              <a:gd name="connsiteX48" fmla="*/ 504591 w 1678968"/>
              <a:gd name="connsiteY48" fmla="*/ 1536894 h 1868588"/>
              <a:gd name="connsiteX49" fmla="*/ 513556 w 1678968"/>
              <a:gd name="connsiteY49" fmla="*/ 1563788 h 1868588"/>
              <a:gd name="connsiteX50" fmla="*/ 540450 w 1678968"/>
              <a:gd name="connsiteY50" fmla="*/ 1581717 h 1868588"/>
              <a:gd name="connsiteX51" fmla="*/ 585273 w 1678968"/>
              <a:gd name="connsiteY51" fmla="*/ 1626541 h 1868588"/>
              <a:gd name="connsiteX52" fmla="*/ 603203 w 1678968"/>
              <a:gd name="connsiteY52" fmla="*/ 1644470 h 1868588"/>
              <a:gd name="connsiteX53" fmla="*/ 621132 w 1678968"/>
              <a:gd name="connsiteY53" fmla="*/ 1671364 h 1868588"/>
              <a:gd name="connsiteX54" fmla="*/ 648026 w 1678968"/>
              <a:gd name="connsiteY54" fmla="*/ 1689294 h 1868588"/>
              <a:gd name="connsiteX55" fmla="*/ 665956 w 1678968"/>
              <a:gd name="connsiteY55" fmla="*/ 1707223 h 1868588"/>
              <a:gd name="connsiteX56" fmla="*/ 692850 w 1678968"/>
              <a:gd name="connsiteY56" fmla="*/ 1716188 h 1868588"/>
              <a:gd name="connsiteX57" fmla="*/ 737673 w 1678968"/>
              <a:gd name="connsiteY57" fmla="*/ 1752047 h 1868588"/>
              <a:gd name="connsiteX58" fmla="*/ 764568 w 1678968"/>
              <a:gd name="connsiteY58" fmla="*/ 1769976 h 1868588"/>
              <a:gd name="connsiteX59" fmla="*/ 818356 w 1678968"/>
              <a:gd name="connsiteY59" fmla="*/ 1787905 h 1868588"/>
              <a:gd name="connsiteX60" fmla="*/ 881109 w 1678968"/>
              <a:gd name="connsiteY60" fmla="*/ 1814800 h 1868588"/>
              <a:gd name="connsiteX61" fmla="*/ 934897 w 1678968"/>
              <a:gd name="connsiteY61" fmla="*/ 1832729 h 1868588"/>
              <a:gd name="connsiteX62" fmla="*/ 970756 w 1678968"/>
              <a:gd name="connsiteY62" fmla="*/ 1841694 h 1868588"/>
              <a:gd name="connsiteX63" fmla="*/ 1033509 w 1678968"/>
              <a:gd name="connsiteY63" fmla="*/ 1859623 h 1868588"/>
              <a:gd name="connsiteX64" fmla="*/ 1114191 w 1678968"/>
              <a:gd name="connsiteY64" fmla="*/ 1868588 h 1868588"/>
              <a:gd name="connsiteX65" fmla="*/ 1284520 w 1678968"/>
              <a:gd name="connsiteY65" fmla="*/ 1859623 h 1868588"/>
              <a:gd name="connsiteX66" fmla="*/ 1329344 w 1678968"/>
              <a:gd name="connsiteY66" fmla="*/ 1850658 h 1868588"/>
              <a:gd name="connsiteX67" fmla="*/ 1356238 w 1678968"/>
              <a:gd name="connsiteY67" fmla="*/ 1832729 h 1868588"/>
              <a:gd name="connsiteX68" fmla="*/ 1383132 w 1678968"/>
              <a:gd name="connsiteY68" fmla="*/ 1823764 h 1868588"/>
              <a:gd name="connsiteX69" fmla="*/ 1436920 w 1678968"/>
              <a:gd name="connsiteY69" fmla="*/ 1796870 h 1868588"/>
              <a:gd name="connsiteX70" fmla="*/ 1481744 w 1678968"/>
              <a:gd name="connsiteY70" fmla="*/ 1769976 h 1868588"/>
              <a:gd name="connsiteX71" fmla="*/ 1544497 w 1678968"/>
              <a:gd name="connsiteY71" fmla="*/ 1698258 h 1868588"/>
              <a:gd name="connsiteX72" fmla="*/ 1571391 w 1678968"/>
              <a:gd name="connsiteY72" fmla="*/ 1671364 h 1868588"/>
              <a:gd name="connsiteX73" fmla="*/ 1580356 w 1678968"/>
              <a:gd name="connsiteY73" fmla="*/ 1644470 h 1868588"/>
              <a:gd name="connsiteX74" fmla="*/ 1607250 w 1678968"/>
              <a:gd name="connsiteY74" fmla="*/ 1590682 h 1868588"/>
              <a:gd name="connsiteX75" fmla="*/ 1616215 w 1678968"/>
              <a:gd name="connsiteY75" fmla="*/ 1554823 h 1868588"/>
              <a:gd name="connsiteX76" fmla="*/ 1634144 w 1678968"/>
              <a:gd name="connsiteY76" fmla="*/ 1501035 h 1868588"/>
              <a:gd name="connsiteX77" fmla="*/ 1652073 w 1678968"/>
              <a:gd name="connsiteY77" fmla="*/ 1420352 h 1868588"/>
              <a:gd name="connsiteX78" fmla="*/ 1661038 w 1678968"/>
              <a:gd name="connsiteY78" fmla="*/ 1339670 h 1868588"/>
              <a:gd name="connsiteX79" fmla="*/ 1670003 w 1678968"/>
              <a:gd name="connsiteY79" fmla="*/ 1303811 h 1868588"/>
              <a:gd name="connsiteX80" fmla="*/ 1678968 w 1678968"/>
              <a:gd name="connsiteY80" fmla="*/ 1241058 h 1868588"/>
              <a:gd name="connsiteX81" fmla="*/ 1670003 w 1678968"/>
              <a:gd name="connsiteY81" fmla="*/ 1061764 h 1868588"/>
              <a:gd name="connsiteX82" fmla="*/ 1661038 w 1678968"/>
              <a:gd name="connsiteY82" fmla="*/ 1025905 h 1868588"/>
              <a:gd name="connsiteX83" fmla="*/ 1652073 w 1678968"/>
              <a:gd name="connsiteY83" fmla="*/ 972117 h 1868588"/>
              <a:gd name="connsiteX84" fmla="*/ 1634144 w 1678968"/>
              <a:gd name="connsiteY84" fmla="*/ 846611 h 1868588"/>
              <a:gd name="connsiteX85" fmla="*/ 1616215 w 1678968"/>
              <a:gd name="connsiteY85" fmla="*/ 783858 h 1868588"/>
              <a:gd name="connsiteX86" fmla="*/ 1607250 w 1678968"/>
              <a:gd name="connsiteY86" fmla="*/ 756964 h 1868588"/>
              <a:gd name="connsiteX87" fmla="*/ 1589320 w 1678968"/>
              <a:gd name="connsiteY87" fmla="*/ 739035 h 1868588"/>
              <a:gd name="connsiteX88" fmla="*/ 1571391 w 1678968"/>
              <a:gd name="connsiteY88" fmla="*/ 685247 h 1868588"/>
              <a:gd name="connsiteX89" fmla="*/ 1553462 w 1678968"/>
              <a:gd name="connsiteY89" fmla="*/ 658352 h 1868588"/>
              <a:gd name="connsiteX90" fmla="*/ 1544497 w 1678968"/>
              <a:gd name="connsiteY90" fmla="*/ 631458 h 1868588"/>
              <a:gd name="connsiteX91" fmla="*/ 1508638 w 1678968"/>
              <a:gd name="connsiteY91" fmla="*/ 577670 h 1868588"/>
              <a:gd name="connsiteX92" fmla="*/ 1481744 w 1678968"/>
              <a:gd name="connsiteY92" fmla="*/ 514917 h 1868588"/>
              <a:gd name="connsiteX93" fmla="*/ 1463815 w 1678968"/>
              <a:gd name="connsiteY93" fmla="*/ 488023 h 1868588"/>
              <a:gd name="connsiteX94" fmla="*/ 1454850 w 1678968"/>
              <a:gd name="connsiteY94" fmla="*/ 461129 h 1868588"/>
              <a:gd name="connsiteX95" fmla="*/ 1436920 w 1678968"/>
              <a:gd name="connsiteY95" fmla="*/ 425270 h 1868588"/>
              <a:gd name="connsiteX96" fmla="*/ 1427956 w 1678968"/>
              <a:gd name="connsiteY96" fmla="*/ 398376 h 1868588"/>
              <a:gd name="connsiteX97" fmla="*/ 1410026 w 1678968"/>
              <a:gd name="connsiteY97" fmla="*/ 380447 h 1868588"/>
              <a:gd name="connsiteX98" fmla="*/ 1401062 w 1678968"/>
              <a:gd name="connsiteY98" fmla="*/ 353552 h 1868588"/>
              <a:gd name="connsiteX99" fmla="*/ 1383132 w 1678968"/>
              <a:gd name="connsiteY99" fmla="*/ 335623 h 1868588"/>
              <a:gd name="connsiteX100" fmla="*/ 1365203 w 1678968"/>
              <a:gd name="connsiteY100" fmla="*/ 308729 h 1868588"/>
              <a:gd name="connsiteX101" fmla="*/ 1347273 w 1678968"/>
              <a:gd name="connsiteY101" fmla="*/ 290800 h 1868588"/>
              <a:gd name="connsiteX102" fmla="*/ 1311415 w 1678968"/>
              <a:gd name="connsiteY102" fmla="*/ 237011 h 1868588"/>
              <a:gd name="connsiteX103" fmla="*/ 1257626 w 1678968"/>
              <a:gd name="connsiteY103" fmla="*/ 183223 h 1868588"/>
              <a:gd name="connsiteX104" fmla="*/ 1230732 w 1678968"/>
              <a:gd name="connsiteY104" fmla="*/ 156329 h 1868588"/>
              <a:gd name="connsiteX105" fmla="*/ 1203838 w 1678968"/>
              <a:gd name="connsiteY105" fmla="*/ 138400 h 1868588"/>
              <a:gd name="connsiteX106" fmla="*/ 1167979 w 1678968"/>
              <a:gd name="connsiteY106" fmla="*/ 102541 h 1868588"/>
              <a:gd name="connsiteX107" fmla="*/ 1114191 w 1678968"/>
              <a:gd name="connsiteY107" fmla="*/ 84611 h 1868588"/>
              <a:gd name="connsiteX108" fmla="*/ 1060403 w 1678968"/>
              <a:gd name="connsiteY108" fmla="*/ 48752 h 1868588"/>
              <a:gd name="connsiteX109" fmla="*/ 1033509 w 1678968"/>
              <a:gd name="connsiteY109" fmla="*/ 30823 h 1868588"/>
              <a:gd name="connsiteX110" fmla="*/ 970756 w 1678968"/>
              <a:gd name="connsiteY110" fmla="*/ 3929 h 1868588"/>
              <a:gd name="connsiteX0" fmla="*/ 1051438 w 1678968"/>
              <a:gd name="connsiteY0" fmla="*/ 21858 h 1868588"/>
              <a:gd name="connsiteX1" fmla="*/ 1015579 w 1678968"/>
              <a:gd name="connsiteY1" fmla="*/ 12894 h 1868588"/>
              <a:gd name="connsiteX2" fmla="*/ 988685 w 1678968"/>
              <a:gd name="connsiteY2" fmla="*/ 3929 h 1868588"/>
              <a:gd name="connsiteX3" fmla="*/ 908003 w 1678968"/>
              <a:gd name="connsiteY3" fmla="*/ 12894 h 1868588"/>
              <a:gd name="connsiteX4" fmla="*/ 881109 w 1678968"/>
              <a:gd name="connsiteY4" fmla="*/ 21858 h 1868588"/>
              <a:gd name="connsiteX5" fmla="*/ 863179 w 1678968"/>
              <a:gd name="connsiteY5" fmla="*/ 39788 h 1868588"/>
              <a:gd name="connsiteX6" fmla="*/ 836285 w 1678968"/>
              <a:gd name="connsiteY6" fmla="*/ 57717 h 1868588"/>
              <a:gd name="connsiteX7" fmla="*/ 809391 w 1678968"/>
              <a:gd name="connsiteY7" fmla="*/ 84611 h 1868588"/>
              <a:gd name="connsiteX8" fmla="*/ 773532 w 1678968"/>
              <a:gd name="connsiteY8" fmla="*/ 93576 h 1868588"/>
              <a:gd name="connsiteX9" fmla="*/ 728709 w 1678968"/>
              <a:gd name="connsiteY9" fmla="*/ 138400 h 1868588"/>
              <a:gd name="connsiteX10" fmla="*/ 701815 w 1678968"/>
              <a:gd name="connsiteY10" fmla="*/ 156329 h 1868588"/>
              <a:gd name="connsiteX11" fmla="*/ 683885 w 1678968"/>
              <a:gd name="connsiteY11" fmla="*/ 174258 h 1868588"/>
              <a:gd name="connsiteX12" fmla="*/ 656991 w 1678968"/>
              <a:gd name="connsiteY12" fmla="*/ 192188 h 1868588"/>
              <a:gd name="connsiteX13" fmla="*/ 630097 w 1678968"/>
              <a:gd name="connsiteY13" fmla="*/ 219082 h 1868588"/>
              <a:gd name="connsiteX14" fmla="*/ 603203 w 1678968"/>
              <a:gd name="connsiteY14" fmla="*/ 237011 h 1868588"/>
              <a:gd name="connsiteX15" fmla="*/ 558379 w 1678968"/>
              <a:gd name="connsiteY15" fmla="*/ 272870 h 1868588"/>
              <a:gd name="connsiteX16" fmla="*/ 522520 w 1678968"/>
              <a:gd name="connsiteY16" fmla="*/ 281835 h 1868588"/>
              <a:gd name="connsiteX17" fmla="*/ 477697 w 1678968"/>
              <a:gd name="connsiteY17" fmla="*/ 317694 h 1868588"/>
              <a:gd name="connsiteX18" fmla="*/ 423909 w 1678968"/>
              <a:gd name="connsiteY18" fmla="*/ 353552 h 1868588"/>
              <a:gd name="connsiteX19" fmla="*/ 405979 w 1678968"/>
              <a:gd name="connsiteY19" fmla="*/ 380447 h 1868588"/>
              <a:gd name="connsiteX20" fmla="*/ 352191 w 1678968"/>
              <a:gd name="connsiteY20" fmla="*/ 407341 h 1868588"/>
              <a:gd name="connsiteX21" fmla="*/ 325297 w 1678968"/>
              <a:gd name="connsiteY21" fmla="*/ 425270 h 1868588"/>
              <a:gd name="connsiteX22" fmla="*/ 289438 w 1678968"/>
              <a:gd name="connsiteY22" fmla="*/ 461129 h 1868588"/>
              <a:gd name="connsiteX23" fmla="*/ 262544 w 1678968"/>
              <a:gd name="connsiteY23" fmla="*/ 479058 h 1868588"/>
              <a:gd name="connsiteX24" fmla="*/ 226685 w 1678968"/>
              <a:gd name="connsiteY24" fmla="*/ 514917 h 1868588"/>
              <a:gd name="connsiteX25" fmla="*/ 199791 w 1678968"/>
              <a:gd name="connsiteY25" fmla="*/ 532847 h 1868588"/>
              <a:gd name="connsiteX26" fmla="*/ 146003 w 1678968"/>
              <a:gd name="connsiteY26" fmla="*/ 586635 h 1868588"/>
              <a:gd name="connsiteX27" fmla="*/ 101179 w 1678968"/>
              <a:gd name="connsiteY27" fmla="*/ 622494 h 1868588"/>
              <a:gd name="connsiteX28" fmla="*/ 50210 w 1678968"/>
              <a:gd name="connsiteY28" fmla="*/ 677440 h 1868588"/>
              <a:gd name="connsiteX29" fmla="*/ 12606 w 1678968"/>
              <a:gd name="connsiteY29" fmla="*/ 779376 h 1868588"/>
              <a:gd name="connsiteX30" fmla="*/ 66719 w 1678968"/>
              <a:gd name="connsiteY30" fmla="*/ 852302 h 1868588"/>
              <a:gd name="connsiteX31" fmla="*/ 103528 w 1678968"/>
              <a:gd name="connsiteY31" fmla="*/ 886523 h 1868588"/>
              <a:gd name="connsiteX32" fmla="*/ 146003 w 1678968"/>
              <a:gd name="connsiteY32" fmla="*/ 873505 h 1868588"/>
              <a:gd name="connsiteX33" fmla="*/ 163932 w 1678968"/>
              <a:gd name="connsiteY33" fmla="*/ 891435 h 1868588"/>
              <a:gd name="connsiteX34" fmla="*/ 199791 w 1678968"/>
              <a:gd name="connsiteY34" fmla="*/ 945223 h 1868588"/>
              <a:gd name="connsiteX35" fmla="*/ 226685 w 1678968"/>
              <a:gd name="connsiteY35" fmla="*/ 990047 h 1868588"/>
              <a:gd name="connsiteX36" fmla="*/ 253579 w 1678968"/>
              <a:gd name="connsiteY36" fmla="*/ 1043835 h 1868588"/>
              <a:gd name="connsiteX37" fmla="*/ 271509 w 1678968"/>
              <a:gd name="connsiteY37" fmla="*/ 1106588 h 1868588"/>
              <a:gd name="connsiteX38" fmla="*/ 289438 w 1678968"/>
              <a:gd name="connsiteY38" fmla="*/ 1142447 h 1868588"/>
              <a:gd name="connsiteX39" fmla="*/ 307368 w 1678968"/>
              <a:gd name="connsiteY39" fmla="*/ 1196235 h 1868588"/>
              <a:gd name="connsiteX40" fmla="*/ 325297 w 1678968"/>
              <a:gd name="connsiteY40" fmla="*/ 1232094 h 1868588"/>
              <a:gd name="connsiteX41" fmla="*/ 361156 w 1678968"/>
              <a:gd name="connsiteY41" fmla="*/ 1285882 h 1868588"/>
              <a:gd name="connsiteX42" fmla="*/ 370120 w 1678968"/>
              <a:gd name="connsiteY42" fmla="*/ 1312776 h 1868588"/>
              <a:gd name="connsiteX43" fmla="*/ 388050 w 1678968"/>
              <a:gd name="connsiteY43" fmla="*/ 1339670 h 1868588"/>
              <a:gd name="connsiteX44" fmla="*/ 397015 w 1678968"/>
              <a:gd name="connsiteY44" fmla="*/ 1375529 h 1868588"/>
              <a:gd name="connsiteX45" fmla="*/ 450803 w 1678968"/>
              <a:gd name="connsiteY45" fmla="*/ 1465176 h 1868588"/>
              <a:gd name="connsiteX46" fmla="*/ 468732 w 1678968"/>
              <a:gd name="connsiteY46" fmla="*/ 1492070 h 1868588"/>
              <a:gd name="connsiteX47" fmla="*/ 486662 w 1678968"/>
              <a:gd name="connsiteY47" fmla="*/ 1510000 h 1868588"/>
              <a:gd name="connsiteX48" fmla="*/ 504591 w 1678968"/>
              <a:gd name="connsiteY48" fmla="*/ 1536894 h 1868588"/>
              <a:gd name="connsiteX49" fmla="*/ 513556 w 1678968"/>
              <a:gd name="connsiteY49" fmla="*/ 1563788 h 1868588"/>
              <a:gd name="connsiteX50" fmla="*/ 540450 w 1678968"/>
              <a:gd name="connsiteY50" fmla="*/ 1581717 h 1868588"/>
              <a:gd name="connsiteX51" fmla="*/ 585273 w 1678968"/>
              <a:gd name="connsiteY51" fmla="*/ 1626541 h 1868588"/>
              <a:gd name="connsiteX52" fmla="*/ 603203 w 1678968"/>
              <a:gd name="connsiteY52" fmla="*/ 1644470 h 1868588"/>
              <a:gd name="connsiteX53" fmla="*/ 621132 w 1678968"/>
              <a:gd name="connsiteY53" fmla="*/ 1671364 h 1868588"/>
              <a:gd name="connsiteX54" fmla="*/ 648026 w 1678968"/>
              <a:gd name="connsiteY54" fmla="*/ 1689294 h 1868588"/>
              <a:gd name="connsiteX55" fmla="*/ 665956 w 1678968"/>
              <a:gd name="connsiteY55" fmla="*/ 1707223 h 1868588"/>
              <a:gd name="connsiteX56" fmla="*/ 692850 w 1678968"/>
              <a:gd name="connsiteY56" fmla="*/ 1716188 h 1868588"/>
              <a:gd name="connsiteX57" fmla="*/ 737673 w 1678968"/>
              <a:gd name="connsiteY57" fmla="*/ 1752047 h 1868588"/>
              <a:gd name="connsiteX58" fmla="*/ 764568 w 1678968"/>
              <a:gd name="connsiteY58" fmla="*/ 1769976 h 1868588"/>
              <a:gd name="connsiteX59" fmla="*/ 818356 w 1678968"/>
              <a:gd name="connsiteY59" fmla="*/ 1787905 h 1868588"/>
              <a:gd name="connsiteX60" fmla="*/ 881109 w 1678968"/>
              <a:gd name="connsiteY60" fmla="*/ 1814800 h 1868588"/>
              <a:gd name="connsiteX61" fmla="*/ 934897 w 1678968"/>
              <a:gd name="connsiteY61" fmla="*/ 1832729 h 1868588"/>
              <a:gd name="connsiteX62" fmla="*/ 970756 w 1678968"/>
              <a:gd name="connsiteY62" fmla="*/ 1841694 h 1868588"/>
              <a:gd name="connsiteX63" fmla="*/ 1033509 w 1678968"/>
              <a:gd name="connsiteY63" fmla="*/ 1859623 h 1868588"/>
              <a:gd name="connsiteX64" fmla="*/ 1114191 w 1678968"/>
              <a:gd name="connsiteY64" fmla="*/ 1868588 h 1868588"/>
              <a:gd name="connsiteX65" fmla="*/ 1284520 w 1678968"/>
              <a:gd name="connsiteY65" fmla="*/ 1859623 h 1868588"/>
              <a:gd name="connsiteX66" fmla="*/ 1329344 w 1678968"/>
              <a:gd name="connsiteY66" fmla="*/ 1850658 h 1868588"/>
              <a:gd name="connsiteX67" fmla="*/ 1356238 w 1678968"/>
              <a:gd name="connsiteY67" fmla="*/ 1832729 h 1868588"/>
              <a:gd name="connsiteX68" fmla="*/ 1383132 w 1678968"/>
              <a:gd name="connsiteY68" fmla="*/ 1823764 h 1868588"/>
              <a:gd name="connsiteX69" fmla="*/ 1436920 w 1678968"/>
              <a:gd name="connsiteY69" fmla="*/ 1796870 h 1868588"/>
              <a:gd name="connsiteX70" fmla="*/ 1481744 w 1678968"/>
              <a:gd name="connsiteY70" fmla="*/ 1769976 h 1868588"/>
              <a:gd name="connsiteX71" fmla="*/ 1544497 w 1678968"/>
              <a:gd name="connsiteY71" fmla="*/ 1698258 h 1868588"/>
              <a:gd name="connsiteX72" fmla="*/ 1571391 w 1678968"/>
              <a:gd name="connsiteY72" fmla="*/ 1671364 h 1868588"/>
              <a:gd name="connsiteX73" fmla="*/ 1580356 w 1678968"/>
              <a:gd name="connsiteY73" fmla="*/ 1644470 h 1868588"/>
              <a:gd name="connsiteX74" fmla="*/ 1607250 w 1678968"/>
              <a:gd name="connsiteY74" fmla="*/ 1590682 h 1868588"/>
              <a:gd name="connsiteX75" fmla="*/ 1616215 w 1678968"/>
              <a:gd name="connsiteY75" fmla="*/ 1554823 h 1868588"/>
              <a:gd name="connsiteX76" fmla="*/ 1634144 w 1678968"/>
              <a:gd name="connsiteY76" fmla="*/ 1501035 h 1868588"/>
              <a:gd name="connsiteX77" fmla="*/ 1652073 w 1678968"/>
              <a:gd name="connsiteY77" fmla="*/ 1420352 h 1868588"/>
              <a:gd name="connsiteX78" fmla="*/ 1661038 w 1678968"/>
              <a:gd name="connsiteY78" fmla="*/ 1339670 h 1868588"/>
              <a:gd name="connsiteX79" fmla="*/ 1670003 w 1678968"/>
              <a:gd name="connsiteY79" fmla="*/ 1303811 h 1868588"/>
              <a:gd name="connsiteX80" fmla="*/ 1678968 w 1678968"/>
              <a:gd name="connsiteY80" fmla="*/ 1241058 h 1868588"/>
              <a:gd name="connsiteX81" fmla="*/ 1670003 w 1678968"/>
              <a:gd name="connsiteY81" fmla="*/ 1061764 h 1868588"/>
              <a:gd name="connsiteX82" fmla="*/ 1661038 w 1678968"/>
              <a:gd name="connsiteY82" fmla="*/ 1025905 h 1868588"/>
              <a:gd name="connsiteX83" fmla="*/ 1652073 w 1678968"/>
              <a:gd name="connsiteY83" fmla="*/ 972117 h 1868588"/>
              <a:gd name="connsiteX84" fmla="*/ 1634144 w 1678968"/>
              <a:gd name="connsiteY84" fmla="*/ 846611 h 1868588"/>
              <a:gd name="connsiteX85" fmla="*/ 1616215 w 1678968"/>
              <a:gd name="connsiteY85" fmla="*/ 783858 h 1868588"/>
              <a:gd name="connsiteX86" fmla="*/ 1607250 w 1678968"/>
              <a:gd name="connsiteY86" fmla="*/ 756964 h 1868588"/>
              <a:gd name="connsiteX87" fmla="*/ 1589320 w 1678968"/>
              <a:gd name="connsiteY87" fmla="*/ 739035 h 1868588"/>
              <a:gd name="connsiteX88" fmla="*/ 1571391 w 1678968"/>
              <a:gd name="connsiteY88" fmla="*/ 685247 h 1868588"/>
              <a:gd name="connsiteX89" fmla="*/ 1553462 w 1678968"/>
              <a:gd name="connsiteY89" fmla="*/ 658352 h 1868588"/>
              <a:gd name="connsiteX90" fmla="*/ 1544497 w 1678968"/>
              <a:gd name="connsiteY90" fmla="*/ 631458 h 1868588"/>
              <a:gd name="connsiteX91" fmla="*/ 1508638 w 1678968"/>
              <a:gd name="connsiteY91" fmla="*/ 577670 h 1868588"/>
              <a:gd name="connsiteX92" fmla="*/ 1481744 w 1678968"/>
              <a:gd name="connsiteY92" fmla="*/ 514917 h 1868588"/>
              <a:gd name="connsiteX93" fmla="*/ 1463815 w 1678968"/>
              <a:gd name="connsiteY93" fmla="*/ 488023 h 1868588"/>
              <a:gd name="connsiteX94" fmla="*/ 1454850 w 1678968"/>
              <a:gd name="connsiteY94" fmla="*/ 461129 h 1868588"/>
              <a:gd name="connsiteX95" fmla="*/ 1436920 w 1678968"/>
              <a:gd name="connsiteY95" fmla="*/ 425270 h 1868588"/>
              <a:gd name="connsiteX96" fmla="*/ 1427956 w 1678968"/>
              <a:gd name="connsiteY96" fmla="*/ 398376 h 1868588"/>
              <a:gd name="connsiteX97" fmla="*/ 1410026 w 1678968"/>
              <a:gd name="connsiteY97" fmla="*/ 380447 h 1868588"/>
              <a:gd name="connsiteX98" fmla="*/ 1401062 w 1678968"/>
              <a:gd name="connsiteY98" fmla="*/ 353552 h 1868588"/>
              <a:gd name="connsiteX99" fmla="*/ 1383132 w 1678968"/>
              <a:gd name="connsiteY99" fmla="*/ 335623 h 1868588"/>
              <a:gd name="connsiteX100" fmla="*/ 1365203 w 1678968"/>
              <a:gd name="connsiteY100" fmla="*/ 308729 h 1868588"/>
              <a:gd name="connsiteX101" fmla="*/ 1347273 w 1678968"/>
              <a:gd name="connsiteY101" fmla="*/ 290800 h 1868588"/>
              <a:gd name="connsiteX102" fmla="*/ 1311415 w 1678968"/>
              <a:gd name="connsiteY102" fmla="*/ 237011 h 1868588"/>
              <a:gd name="connsiteX103" fmla="*/ 1257626 w 1678968"/>
              <a:gd name="connsiteY103" fmla="*/ 183223 h 1868588"/>
              <a:gd name="connsiteX104" fmla="*/ 1230732 w 1678968"/>
              <a:gd name="connsiteY104" fmla="*/ 156329 h 1868588"/>
              <a:gd name="connsiteX105" fmla="*/ 1203838 w 1678968"/>
              <a:gd name="connsiteY105" fmla="*/ 138400 h 1868588"/>
              <a:gd name="connsiteX106" fmla="*/ 1167979 w 1678968"/>
              <a:gd name="connsiteY106" fmla="*/ 102541 h 1868588"/>
              <a:gd name="connsiteX107" fmla="*/ 1114191 w 1678968"/>
              <a:gd name="connsiteY107" fmla="*/ 84611 h 1868588"/>
              <a:gd name="connsiteX108" fmla="*/ 1060403 w 1678968"/>
              <a:gd name="connsiteY108" fmla="*/ 48752 h 1868588"/>
              <a:gd name="connsiteX109" fmla="*/ 1033509 w 1678968"/>
              <a:gd name="connsiteY109" fmla="*/ 30823 h 1868588"/>
              <a:gd name="connsiteX110" fmla="*/ 970756 w 1678968"/>
              <a:gd name="connsiteY110" fmla="*/ 3929 h 1868588"/>
              <a:gd name="connsiteX0" fmla="*/ 1051438 w 1678968"/>
              <a:gd name="connsiteY0" fmla="*/ 21858 h 1868588"/>
              <a:gd name="connsiteX1" fmla="*/ 1015579 w 1678968"/>
              <a:gd name="connsiteY1" fmla="*/ 12894 h 1868588"/>
              <a:gd name="connsiteX2" fmla="*/ 988685 w 1678968"/>
              <a:gd name="connsiteY2" fmla="*/ 3929 h 1868588"/>
              <a:gd name="connsiteX3" fmla="*/ 908003 w 1678968"/>
              <a:gd name="connsiteY3" fmla="*/ 12894 h 1868588"/>
              <a:gd name="connsiteX4" fmla="*/ 881109 w 1678968"/>
              <a:gd name="connsiteY4" fmla="*/ 21858 h 1868588"/>
              <a:gd name="connsiteX5" fmla="*/ 863179 w 1678968"/>
              <a:gd name="connsiteY5" fmla="*/ 39788 h 1868588"/>
              <a:gd name="connsiteX6" fmla="*/ 836285 w 1678968"/>
              <a:gd name="connsiteY6" fmla="*/ 57717 h 1868588"/>
              <a:gd name="connsiteX7" fmla="*/ 809391 w 1678968"/>
              <a:gd name="connsiteY7" fmla="*/ 84611 h 1868588"/>
              <a:gd name="connsiteX8" fmla="*/ 773532 w 1678968"/>
              <a:gd name="connsiteY8" fmla="*/ 93576 h 1868588"/>
              <a:gd name="connsiteX9" fmla="*/ 728709 w 1678968"/>
              <a:gd name="connsiteY9" fmla="*/ 138400 h 1868588"/>
              <a:gd name="connsiteX10" fmla="*/ 701815 w 1678968"/>
              <a:gd name="connsiteY10" fmla="*/ 156329 h 1868588"/>
              <a:gd name="connsiteX11" fmla="*/ 683885 w 1678968"/>
              <a:gd name="connsiteY11" fmla="*/ 174258 h 1868588"/>
              <a:gd name="connsiteX12" fmla="*/ 656991 w 1678968"/>
              <a:gd name="connsiteY12" fmla="*/ 192188 h 1868588"/>
              <a:gd name="connsiteX13" fmla="*/ 630097 w 1678968"/>
              <a:gd name="connsiteY13" fmla="*/ 219082 h 1868588"/>
              <a:gd name="connsiteX14" fmla="*/ 603203 w 1678968"/>
              <a:gd name="connsiteY14" fmla="*/ 237011 h 1868588"/>
              <a:gd name="connsiteX15" fmla="*/ 558379 w 1678968"/>
              <a:gd name="connsiteY15" fmla="*/ 272870 h 1868588"/>
              <a:gd name="connsiteX16" fmla="*/ 522520 w 1678968"/>
              <a:gd name="connsiteY16" fmla="*/ 281835 h 1868588"/>
              <a:gd name="connsiteX17" fmla="*/ 477697 w 1678968"/>
              <a:gd name="connsiteY17" fmla="*/ 317694 h 1868588"/>
              <a:gd name="connsiteX18" fmla="*/ 423909 w 1678968"/>
              <a:gd name="connsiteY18" fmla="*/ 353552 h 1868588"/>
              <a:gd name="connsiteX19" fmla="*/ 405979 w 1678968"/>
              <a:gd name="connsiteY19" fmla="*/ 380447 h 1868588"/>
              <a:gd name="connsiteX20" fmla="*/ 352191 w 1678968"/>
              <a:gd name="connsiteY20" fmla="*/ 407341 h 1868588"/>
              <a:gd name="connsiteX21" fmla="*/ 325297 w 1678968"/>
              <a:gd name="connsiteY21" fmla="*/ 425270 h 1868588"/>
              <a:gd name="connsiteX22" fmla="*/ 289438 w 1678968"/>
              <a:gd name="connsiteY22" fmla="*/ 461129 h 1868588"/>
              <a:gd name="connsiteX23" fmla="*/ 262544 w 1678968"/>
              <a:gd name="connsiteY23" fmla="*/ 479058 h 1868588"/>
              <a:gd name="connsiteX24" fmla="*/ 226685 w 1678968"/>
              <a:gd name="connsiteY24" fmla="*/ 514917 h 1868588"/>
              <a:gd name="connsiteX25" fmla="*/ 199791 w 1678968"/>
              <a:gd name="connsiteY25" fmla="*/ 532847 h 1868588"/>
              <a:gd name="connsiteX26" fmla="*/ 146003 w 1678968"/>
              <a:gd name="connsiteY26" fmla="*/ 586635 h 1868588"/>
              <a:gd name="connsiteX27" fmla="*/ 101179 w 1678968"/>
              <a:gd name="connsiteY27" fmla="*/ 622494 h 1868588"/>
              <a:gd name="connsiteX28" fmla="*/ 50210 w 1678968"/>
              <a:gd name="connsiteY28" fmla="*/ 677440 h 1868588"/>
              <a:gd name="connsiteX29" fmla="*/ 12606 w 1678968"/>
              <a:gd name="connsiteY29" fmla="*/ 779376 h 1868588"/>
              <a:gd name="connsiteX30" fmla="*/ 66719 w 1678968"/>
              <a:gd name="connsiteY30" fmla="*/ 852302 h 1868588"/>
              <a:gd name="connsiteX31" fmla="*/ 103528 w 1678968"/>
              <a:gd name="connsiteY31" fmla="*/ 886523 h 1868588"/>
              <a:gd name="connsiteX32" fmla="*/ 138451 w 1678968"/>
              <a:gd name="connsiteY32" fmla="*/ 916272 h 1868588"/>
              <a:gd name="connsiteX33" fmla="*/ 163932 w 1678968"/>
              <a:gd name="connsiteY33" fmla="*/ 891435 h 1868588"/>
              <a:gd name="connsiteX34" fmla="*/ 199791 w 1678968"/>
              <a:gd name="connsiteY34" fmla="*/ 945223 h 1868588"/>
              <a:gd name="connsiteX35" fmla="*/ 226685 w 1678968"/>
              <a:gd name="connsiteY35" fmla="*/ 990047 h 1868588"/>
              <a:gd name="connsiteX36" fmla="*/ 253579 w 1678968"/>
              <a:gd name="connsiteY36" fmla="*/ 1043835 h 1868588"/>
              <a:gd name="connsiteX37" fmla="*/ 271509 w 1678968"/>
              <a:gd name="connsiteY37" fmla="*/ 1106588 h 1868588"/>
              <a:gd name="connsiteX38" fmla="*/ 289438 w 1678968"/>
              <a:gd name="connsiteY38" fmla="*/ 1142447 h 1868588"/>
              <a:gd name="connsiteX39" fmla="*/ 307368 w 1678968"/>
              <a:gd name="connsiteY39" fmla="*/ 1196235 h 1868588"/>
              <a:gd name="connsiteX40" fmla="*/ 325297 w 1678968"/>
              <a:gd name="connsiteY40" fmla="*/ 1232094 h 1868588"/>
              <a:gd name="connsiteX41" fmla="*/ 361156 w 1678968"/>
              <a:gd name="connsiteY41" fmla="*/ 1285882 h 1868588"/>
              <a:gd name="connsiteX42" fmla="*/ 370120 w 1678968"/>
              <a:gd name="connsiteY42" fmla="*/ 1312776 h 1868588"/>
              <a:gd name="connsiteX43" fmla="*/ 388050 w 1678968"/>
              <a:gd name="connsiteY43" fmla="*/ 1339670 h 1868588"/>
              <a:gd name="connsiteX44" fmla="*/ 397015 w 1678968"/>
              <a:gd name="connsiteY44" fmla="*/ 1375529 h 1868588"/>
              <a:gd name="connsiteX45" fmla="*/ 450803 w 1678968"/>
              <a:gd name="connsiteY45" fmla="*/ 1465176 h 1868588"/>
              <a:gd name="connsiteX46" fmla="*/ 468732 w 1678968"/>
              <a:gd name="connsiteY46" fmla="*/ 1492070 h 1868588"/>
              <a:gd name="connsiteX47" fmla="*/ 486662 w 1678968"/>
              <a:gd name="connsiteY47" fmla="*/ 1510000 h 1868588"/>
              <a:gd name="connsiteX48" fmla="*/ 504591 w 1678968"/>
              <a:gd name="connsiteY48" fmla="*/ 1536894 h 1868588"/>
              <a:gd name="connsiteX49" fmla="*/ 513556 w 1678968"/>
              <a:gd name="connsiteY49" fmla="*/ 1563788 h 1868588"/>
              <a:gd name="connsiteX50" fmla="*/ 540450 w 1678968"/>
              <a:gd name="connsiteY50" fmla="*/ 1581717 h 1868588"/>
              <a:gd name="connsiteX51" fmla="*/ 585273 w 1678968"/>
              <a:gd name="connsiteY51" fmla="*/ 1626541 h 1868588"/>
              <a:gd name="connsiteX52" fmla="*/ 603203 w 1678968"/>
              <a:gd name="connsiteY52" fmla="*/ 1644470 h 1868588"/>
              <a:gd name="connsiteX53" fmla="*/ 621132 w 1678968"/>
              <a:gd name="connsiteY53" fmla="*/ 1671364 h 1868588"/>
              <a:gd name="connsiteX54" fmla="*/ 648026 w 1678968"/>
              <a:gd name="connsiteY54" fmla="*/ 1689294 h 1868588"/>
              <a:gd name="connsiteX55" fmla="*/ 665956 w 1678968"/>
              <a:gd name="connsiteY55" fmla="*/ 1707223 h 1868588"/>
              <a:gd name="connsiteX56" fmla="*/ 692850 w 1678968"/>
              <a:gd name="connsiteY56" fmla="*/ 1716188 h 1868588"/>
              <a:gd name="connsiteX57" fmla="*/ 737673 w 1678968"/>
              <a:gd name="connsiteY57" fmla="*/ 1752047 h 1868588"/>
              <a:gd name="connsiteX58" fmla="*/ 764568 w 1678968"/>
              <a:gd name="connsiteY58" fmla="*/ 1769976 h 1868588"/>
              <a:gd name="connsiteX59" fmla="*/ 818356 w 1678968"/>
              <a:gd name="connsiteY59" fmla="*/ 1787905 h 1868588"/>
              <a:gd name="connsiteX60" fmla="*/ 881109 w 1678968"/>
              <a:gd name="connsiteY60" fmla="*/ 1814800 h 1868588"/>
              <a:gd name="connsiteX61" fmla="*/ 934897 w 1678968"/>
              <a:gd name="connsiteY61" fmla="*/ 1832729 h 1868588"/>
              <a:gd name="connsiteX62" fmla="*/ 970756 w 1678968"/>
              <a:gd name="connsiteY62" fmla="*/ 1841694 h 1868588"/>
              <a:gd name="connsiteX63" fmla="*/ 1033509 w 1678968"/>
              <a:gd name="connsiteY63" fmla="*/ 1859623 h 1868588"/>
              <a:gd name="connsiteX64" fmla="*/ 1114191 w 1678968"/>
              <a:gd name="connsiteY64" fmla="*/ 1868588 h 1868588"/>
              <a:gd name="connsiteX65" fmla="*/ 1284520 w 1678968"/>
              <a:gd name="connsiteY65" fmla="*/ 1859623 h 1868588"/>
              <a:gd name="connsiteX66" fmla="*/ 1329344 w 1678968"/>
              <a:gd name="connsiteY66" fmla="*/ 1850658 h 1868588"/>
              <a:gd name="connsiteX67" fmla="*/ 1356238 w 1678968"/>
              <a:gd name="connsiteY67" fmla="*/ 1832729 h 1868588"/>
              <a:gd name="connsiteX68" fmla="*/ 1383132 w 1678968"/>
              <a:gd name="connsiteY68" fmla="*/ 1823764 h 1868588"/>
              <a:gd name="connsiteX69" fmla="*/ 1436920 w 1678968"/>
              <a:gd name="connsiteY69" fmla="*/ 1796870 h 1868588"/>
              <a:gd name="connsiteX70" fmla="*/ 1481744 w 1678968"/>
              <a:gd name="connsiteY70" fmla="*/ 1769976 h 1868588"/>
              <a:gd name="connsiteX71" fmla="*/ 1544497 w 1678968"/>
              <a:gd name="connsiteY71" fmla="*/ 1698258 h 1868588"/>
              <a:gd name="connsiteX72" fmla="*/ 1571391 w 1678968"/>
              <a:gd name="connsiteY72" fmla="*/ 1671364 h 1868588"/>
              <a:gd name="connsiteX73" fmla="*/ 1580356 w 1678968"/>
              <a:gd name="connsiteY73" fmla="*/ 1644470 h 1868588"/>
              <a:gd name="connsiteX74" fmla="*/ 1607250 w 1678968"/>
              <a:gd name="connsiteY74" fmla="*/ 1590682 h 1868588"/>
              <a:gd name="connsiteX75" fmla="*/ 1616215 w 1678968"/>
              <a:gd name="connsiteY75" fmla="*/ 1554823 h 1868588"/>
              <a:gd name="connsiteX76" fmla="*/ 1634144 w 1678968"/>
              <a:gd name="connsiteY76" fmla="*/ 1501035 h 1868588"/>
              <a:gd name="connsiteX77" fmla="*/ 1652073 w 1678968"/>
              <a:gd name="connsiteY77" fmla="*/ 1420352 h 1868588"/>
              <a:gd name="connsiteX78" fmla="*/ 1661038 w 1678968"/>
              <a:gd name="connsiteY78" fmla="*/ 1339670 h 1868588"/>
              <a:gd name="connsiteX79" fmla="*/ 1670003 w 1678968"/>
              <a:gd name="connsiteY79" fmla="*/ 1303811 h 1868588"/>
              <a:gd name="connsiteX80" fmla="*/ 1678968 w 1678968"/>
              <a:gd name="connsiteY80" fmla="*/ 1241058 h 1868588"/>
              <a:gd name="connsiteX81" fmla="*/ 1670003 w 1678968"/>
              <a:gd name="connsiteY81" fmla="*/ 1061764 h 1868588"/>
              <a:gd name="connsiteX82" fmla="*/ 1661038 w 1678968"/>
              <a:gd name="connsiteY82" fmla="*/ 1025905 h 1868588"/>
              <a:gd name="connsiteX83" fmla="*/ 1652073 w 1678968"/>
              <a:gd name="connsiteY83" fmla="*/ 972117 h 1868588"/>
              <a:gd name="connsiteX84" fmla="*/ 1634144 w 1678968"/>
              <a:gd name="connsiteY84" fmla="*/ 846611 h 1868588"/>
              <a:gd name="connsiteX85" fmla="*/ 1616215 w 1678968"/>
              <a:gd name="connsiteY85" fmla="*/ 783858 h 1868588"/>
              <a:gd name="connsiteX86" fmla="*/ 1607250 w 1678968"/>
              <a:gd name="connsiteY86" fmla="*/ 756964 h 1868588"/>
              <a:gd name="connsiteX87" fmla="*/ 1589320 w 1678968"/>
              <a:gd name="connsiteY87" fmla="*/ 739035 h 1868588"/>
              <a:gd name="connsiteX88" fmla="*/ 1571391 w 1678968"/>
              <a:gd name="connsiteY88" fmla="*/ 685247 h 1868588"/>
              <a:gd name="connsiteX89" fmla="*/ 1553462 w 1678968"/>
              <a:gd name="connsiteY89" fmla="*/ 658352 h 1868588"/>
              <a:gd name="connsiteX90" fmla="*/ 1544497 w 1678968"/>
              <a:gd name="connsiteY90" fmla="*/ 631458 h 1868588"/>
              <a:gd name="connsiteX91" fmla="*/ 1508638 w 1678968"/>
              <a:gd name="connsiteY91" fmla="*/ 577670 h 1868588"/>
              <a:gd name="connsiteX92" fmla="*/ 1481744 w 1678968"/>
              <a:gd name="connsiteY92" fmla="*/ 514917 h 1868588"/>
              <a:gd name="connsiteX93" fmla="*/ 1463815 w 1678968"/>
              <a:gd name="connsiteY93" fmla="*/ 488023 h 1868588"/>
              <a:gd name="connsiteX94" fmla="*/ 1454850 w 1678968"/>
              <a:gd name="connsiteY94" fmla="*/ 461129 h 1868588"/>
              <a:gd name="connsiteX95" fmla="*/ 1436920 w 1678968"/>
              <a:gd name="connsiteY95" fmla="*/ 425270 h 1868588"/>
              <a:gd name="connsiteX96" fmla="*/ 1427956 w 1678968"/>
              <a:gd name="connsiteY96" fmla="*/ 398376 h 1868588"/>
              <a:gd name="connsiteX97" fmla="*/ 1410026 w 1678968"/>
              <a:gd name="connsiteY97" fmla="*/ 380447 h 1868588"/>
              <a:gd name="connsiteX98" fmla="*/ 1401062 w 1678968"/>
              <a:gd name="connsiteY98" fmla="*/ 353552 h 1868588"/>
              <a:gd name="connsiteX99" fmla="*/ 1383132 w 1678968"/>
              <a:gd name="connsiteY99" fmla="*/ 335623 h 1868588"/>
              <a:gd name="connsiteX100" fmla="*/ 1365203 w 1678968"/>
              <a:gd name="connsiteY100" fmla="*/ 308729 h 1868588"/>
              <a:gd name="connsiteX101" fmla="*/ 1347273 w 1678968"/>
              <a:gd name="connsiteY101" fmla="*/ 290800 h 1868588"/>
              <a:gd name="connsiteX102" fmla="*/ 1311415 w 1678968"/>
              <a:gd name="connsiteY102" fmla="*/ 237011 h 1868588"/>
              <a:gd name="connsiteX103" fmla="*/ 1257626 w 1678968"/>
              <a:gd name="connsiteY103" fmla="*/ 183223 h 1868588"/>
              <a:gd name="connsiteX104" fmla="*/ 1230732 w 1678968"/>
              <a:gd name="connsiteY104" fmla="*/ 156329 h 1868588"/>
              <a:gd name="connsiteX105" fmla="*/ 1203838 w 1678968"/>
              <a:gd name="connsiteY105" fmla="*/ 138400 h 1868588"/>
              <a:gd name="connsiteX106" fmla="*/ 1167979 w 1678968"/>
              <a:gd name="connsiteY106" fmla="*/ 102541 h 1868588"/>
              <a:gd name="connsiteX107" fmla="*/ 1114191 w 1678968"/>
              <a:gd name="connsiteY107" fmla="*/ 84611 h 1868588"/>
              <a:gd name="connsiteX108" fmla="*/ 1060403 w 1678968"/>
              <a:gd name="connsiteY108" fmla="*/ 48752 h 1868588"/>
              <a:gd name="connsiteX109" fmla="*/ 1033509 w 1678968"/>
              <a:gd name="connsiteY109" fmla="*/ 30823 h 1868588"/>
              <a:gd name="connsiteX110" fmla="*/ 970756 w 1678968"/>
              <a:gd name="connsiteY110" fmla="*/ 3929 h 1868588"/>
              <a:gd name="connsiteX0" fmla="*/ 1051438 w 1678968"/>
              <a:gd name="connsiteY0" fmla="*/ 21858 h 1868588"/>
              <a:gd name="connsiteX1" fmla="*/ 1015579 w 1678968"/>
              <a:gd name="connsiteY1" fmla="*/ 12894 h 1868588"/>
              <a:gd name="connsiteX2" fmla="*/ 988685 w 1678968"/>
              <a:gd name="connsiteY2" fmla="*/ 3929 h 1868588"/>
              <a:gd name="connsiteX3" fmla="*/ 908003 w 1678968"/>
              <a:gd name="connsiteY3" fmla="*/ 12894 h 1868588"/>
              <a:gd name="connsiteX4" fmla="*/ 881109 w 1678968"/>
              <a:gd name="connsiteY4" fmla="*/ 21858 h 1868588"/>
              <a:gd name="connsiteX5" fmla="*/ 863179 w 1678968"/>
              <a:gd name="connsiteY5" fmla="*/ 39788 h 1868588"/>
              <a:gd name="connsiteX6" fmla="*/ 836285 w 1678968"/>
              <a:gd name="connsiteY6" fmla="*/ 57717 h 1868588"/>
              <a:gd name="connsiteX7" fmla="*/ 809391 w 1678968"/>
              <a:gd name="connsiteY7" fmla="*/ 84611 h 1868588"/>
              <a:gd name="connsiteX8" fmla="*/ 773532 w 1678968"/>
              <a:gd name="connsiteY8" fmla="*/ 93576 h 1868588"/>
              <a:gd name="connsiteX9" fmla="*/ 728709 w 1678968"/>
              <a:gd name="connsiteY9" fmla="*/ 138400 h 1868588"/>
              <a:gd name="connsiteX10" fmla="*/ 701815 w 1678968"/>
              <a:gd name="connsiteY10" fmla="*/ 156329 h 1868588"/>
              <a:gd name="connsiteX11" fmla="*/ 683885 w 1678968"/>
              <a:gd name="connsiteY11" fmla="*/ 174258 h 1868588"/>
              <a:gd name="connsiteX12" fmla="*/ 656991 w 1678968"/>
              <a:gd name="connsiteY12" fmla="*/ 192188 h 1868588"/>
              <a:gd name="connsiteX13" fmla="*/ 630097 w 1678968"/>
              <a:gd name="connsiteY13" fmla="*/ 219082 h 1868588"/>
              <a:gd name="connsiteX14" fmla="*/ 603203 w 1678968"/>
              <a:gd name="connsiteY14" fmla="*/ 237011 h 1868588"/>
              <a:gd name="connsiteX15" fmla="*/ 558379 w 1678968"/>
              <a:gd name="connsiteY15" fmla="*/ 272870 h 1868588"/>
              <a:gd name="connsiteX16" fmla="*/ 522520 w 1678968"/>
              <a:gd name="connsiteY16" fmla="*/ 281835 h 1868588"/>
              <a:gd name="connsiteX17" fmla="*/ 477697 w 1678968"/>
              <a:gd name="connsiteY17" fmla="*/ 317694 h 1868588"/>
              <a:gd name="connsiteX18" fmla="*/ 423909 w 1678968"/>
              <a:gd name="connsiteY18" fmla="*/ 353552 h 1868588"/>
              <a:gd name="connsiteX19" fmla="*/ 405979 w 1678968"/>
              <a:gd name="connsiteY19" fmla="*/ 380447 h 1868588"/>
              <a:gd name="connsiteX20" fmla="*/ 352191 w 1678968"/>
              <a:gd name="connsiteY20" fmla="*/ 407341 h 1868588"/>
              <a:gd name="connsiteX21" fmla="*/ 325297 w 1678968"/>
              <a:gd name="connsiteY21" fmla="*/ 425270 h 1868588"/>
              <a:gd name="connsiteX22" fmla="*/ 289438 w 1678968"/>
              <a:gd name="connsiteY22" fmla="*/ 461129 h 1868588"/>
              <a:gd name="connsiteX23" fmla="*/ 262544 w 1678968"/>
              <a:gd name="connsiteY23" fmla="*/ 479058 h 1868588"/>
              <a:gd name="connsiteX24" fmla="*/ 226685 w 1678968"/>
              <a:gd name="connsiteY24" fmla="*/ 514917 h 1868588"/>
              <a:gd name="connsiteX25" fmla="*/ 199791 w 1678968"/>
              <a:gd name="connsiteY25" fmla="*/ 532847 h 1868588"/>
              <a:gd name="connsiteX26" fmla="*/ 146003 w 1678968"/>
              <a:gd name="connsiteY26" fmla="*/ 586635 h 1868588"/>
              <a:gd name="connsiteX27" fmla="*/ 101179 w 1678968"/>
              <a:gd name="connsiteY27" fmla="*/ 622494 h 1868588"/>
              <a:gd name="connsiteX28" fmla="*/ 50210 w 1678968"/>
              <a:gd name="connsiteY28" fmla="*/ 677440 h 1868588"/>
              <a:gd name="connsiteX29" fmla="*/ 12606 w 1678968"/>
              <a:gd name="connsiteY29" fmla="*/ 779376 h 1868588"/>
              <a:gd name="connsiteX30" fmla="*/ 66719 w 1678968"/>
              <a:gd name="connsiteY30" fmla="*/ 852302 h 1868588"/>
              <a:gd name="connsiteX31" fmla="*/ 103528 w 1678968"/>
              <a:gd name="connsiteY31" fmla="*/ 886523 h 1868588"/>
              <a:gd name="connsiteX32" fmla="*/ 138451 w 1678968"/>
              <a:gd name="connsiteY32" fmla="*/ 916272 h 1868588"/>
              <a:gd name="connsiteX33" fmla="*/ 154492 w 1678968"/>
              <a:gd name="connsiteY33" fmla="*/ 930129 h 1868588"/>
              <a:gd name="connsiteX34" fmla="*/ 199791 w 1678968"/>
              <a:gd name="connsiteY34" fmla="*/ 945223 h 1868588"/>
              <a:gd name="connsiteX35" fmla="*/ 226685 w 1678968"/>
              <a:gd name="connsiteY35" fmla="*/ 990047 h 1868588"/>
              <a:gd name="connsiteX36" fmla="*/ 253579 w 1678968"/>
              <a:gd name="connsiteY36" fmla="*/ 1043835 h 1868588"/>
              <a:gd name="connsiteX37" fmla="*/ 271509 w 1678968"/>
              <a:gd name="connsiteY37" fmla="*/ 1106588 h 1868588"/>
              <a:gd name="connsiteX38" fmla="*/ 289438 w 1678968"/>
              <a:gd name="connsiteY38" fmla="*/ 1142447 h 1868588"/>
              <a:gd name="connsiteX39" fmla="*/ 307368 w 1678968"/>
              <a:gd name="connsiteY39" fmla="*/ 1196235 h 1868588"/>
              <a:gd name="connsiteX40" fmla="*/ 325297 w 1678968"/>
              <a:gd name="connsiteY40" fmla="*/ 1232094 h 1868588"/>
              <a:gd name="connsiteX41" fmla="*/ 361156 w 1678968"/>
              <a:gd name="connsiteY41" fmla="*/ 1285882 h 1868588"/>
              <a:gd name="connsiteX42" fmla="*/ 370120 w 1678968"/>
              <a:gd name="connsiteY42" fmla="*/ 1312776 h 1868588"/>
              <a:gd name="connsiteX43" fmla="*/ 388050 w 1678968"/>
              <a:gd name="connsiteY43" fmla="*/ 1339670 h 1868588"/>
              <a:gd name="connsiteX44" fmla="*/ 397015 w 1678968"/>
              <a:gd name="connsiteY44" fmla="*/ 1375529 h 1868588"/>
              <a:gd name="connsiteX45" fmla="*/ 450803 w 1678968"/>
              <a:gd name="connsiteY45" fmla="*/ 1465176 h 1868588"/>
              <a:gd name="connsiteX46" fmla="*/ 468732 w 1678968"/>
              <a:gd name="connsiteY46" fmla="*/ 1492070 h 1868588"/>
              <a:gd name="connsiteX47" fmla="*/ 486662 w 1678968"/>
              <a:gd name="connsiteY47" fmla="*/ 1510000 h 1868588"/>
              <a:gd name="connsiteX48" fmla="*/ 504591 w 1678968"/>
              <a:gd name="connsiteY48" fmla="*/ 1536894 h 1868588"/>
              <a:gd name="connsiteX49" fmla="*/ 513556 w 1678968"/>
              <a:gd name="connsiteY49" fmla="*/ 1563788 h 1868588"/>
              <a:gd name="connsiteX50" fmla="*/ 540450 w 1678968"/>
              <a:gd name="connsiteY50" fmla="*/ 1581717 h 1868588"/>
              <a:gd name="connsiteX51" fmla="*/ 585273 w 1678968"/>
              <a:gd name="connsiteY51" fmla="*/ 1626541 h 1868588"/>
              <a:gd name="connsiteX52" fmla="*/ 603203 w 1678968"/>
              <a:gd name="connsiteY52" fmla="*/ 1644470 h 1868588"/>
              <a:gd name="connsiteX53" fmla="*/ 621132 w 1678968"/>
              <a:gd name="connsiteY53" fmla="*/ 1671364 h 1868588"/>
              <a:gd name="connsiteX54" fmla="*/ 648026 w 1678968"/>
              <a:gd name="connsiteY54" fmla="*/ 1689294 h 1868588"/>
              <a:gd name="connsiteX55" fmla="*/ 665956 w 1678968"/>
              <a:gd name="connsiteY55" fmla="*/ 1707223 h 1868588"/>
              <a:gd name="connsiteX56" fmla="*/ 692850 w 1678968"/>
              <a:gd name="connsiteY56" fmla="*/ 1716188 h 1868588"/>
              <a:gd name="connsiteX57" fmla="*/ 737673 w 1678968"/>
              <a:gd name="connsiteY57" fmla="*/ 1752047 h 1868588"/>
              <a:gd name="connsiteX58" fmla="*/ 764568 w 1678968"/>
              <a:gd name="connsiteY58" fmla="*/ 1769976 h 1868588"/>
              <a:gd name="connsiteX59" fmla="*/ 818356 w 1678968"/>
              <a:gd name="connsiteY59" fmla="*/ 1787905 h 1868588"/>
              <a:gd name="connsiteX60" fmla="*/ 881109 w 1678968"/>
              <a:gd name="connsiteY60" fmla="*/ 1814800 h 1868588"/>
              <a:gd name="connsiteX61" fmla="*/ 934897 w 1678968"/>
              <a:gd name="connsiteY61" fmla="*/ 1832729 h 1868588"/>
              <a:gd name="connsiteX62" fmla="*/ 970756 w 1678968"/>
              <a:gd name="connsiteY62" fmla="*/ 1841694 h 1868588"/>
              <a:gd name="connsiteX63" fmla="*/ 1033509 w 1678968"/>
              <a:gd name="connsiteY63" fmla="*/ 1859623 h 1868588"/>
              <a:gd name="connsiteX64" fmla="*/ 1114191 w 1678968"/>
              <a:gd name="connsiteY64" fmla="*/ 1868588 h 1868588"/>
              <a:gd name="connsiteX65" fmla="*/ 1284520 w 1678968"/>
              <a:gd name="connsiteY65" fmla="*/ 1859623 h 1868588"/>
              <a:gd name="connsiteX66" fmla="*/ 1329344 w 1678968"/>
              <a:gd name="connsiteY66" fmla="*/ 1850658 h 1868588"/>
              <a:gd name="connsiteX67" fmla="*/ 1356238 w 1678968"/>
              <a:gd name="connsiteY67" fmla="*/ 1832729 h 1868588"/>
              <a:gd name="connsiteX68" fmla="*/ 1383132 w 1678968"/>
              <a:gd name="connsiteY68" fmla="*/ 1823764 h 1868588"/>
              <a:gd name="connsiteX69" fmla="*/ 1436920 w 1678968"/>
              <a:gd name="connsiteY69" fmla="*/ 1796870 h 1868588"/>
              <a:gd name="connsiteX70" fmla="*/ 1481744 w 1678968"/>
              <a:gd name="connsiteY70" fmla="*/ 1769976 h 1868588"/>
              <a:gd name="connsiteX71" fmla="*/ 1544497 w 1678968"/>
              <a:gd name="connsiteY71" fmla="*/ 1698258 h 1868588"/>
              <a:gd name="connsiteX72" fmla="*/ 1571391 w 1678968"/>
              <a:gd name="connsiteY72" fmla="*/ 1671364 h 1868588"/>
              <a:gd name="connsiteX73" fmla="*/ 1580356 w 1678968"/>
              <a:gd name="connsiteY73" fmla="*/ 1644470 h 1868588"/>
              <a:gd name="connsiteX74" fmla="*/ 1607250 w 1678968"/>
              <a:gd name="connsiteY74" fmla="*/ 1590682 h 1868588"/>
              <a:gd name="connsiteX75" fmla="*/ 1616215 w 1678968"/>
              <a:gd name="connsiteY75" fmla="*/ 1554823 h 1868588"/>
              <a:gd name="connsiteX76" fmla="*/ 1634144 w 1678968"/>
              <a:gd name="connsiteY76" fmla="*/ 1501035 h 1868588"/>
              <a:gd name="connsiteX77" fmla="*/ 1652073 w 1678968"/>
              <a:gd name="connsiteY77" fmla="*/ 1420352 h 1868588"/>
              <a:gd name="connsiteX78" fmla="*/ 1661038 w 1678968"/>
              <a:gd name="connsiteY78" fmla="*/ 1339670 h 1868588"/>
              <a:gd name="connsiteX79" fmla="*/ 1670003 w 1678968"/>
              <a:gd name="connsiteY79" fmla="*/ 1303811 h 1868588"/>
              <a:gd name="connsiteX80" fmla="*/ 1678968 w 1678968"/>
              <a:gd name="connsiteY80" fmla="*/ 1241058 h 1868588"/>
              <a:gd name="connsiteX81" fmla="*/ 1670003 w 1678968"/>
              <a:gd name="connsiteY81" fmla="*/ 1061764 h 1868588"/>
              <a:gd name="connsiteX82" fmla="*/ 1661038 w 1678968"/>
              <a:gd name="connsiteY82" fmla="*/ 1025905 h 1868588"/>
              <a:gd name="connsiteX83" fmla="*/ 1652073 w 1678968"/>
              <a:gd name="connsiteY83" fmla="*/ 972117 h 1868588"/>
              <a:gd name="connsiteX84" fmla="*/ 1634144 w 1678968"/>
              <a:gd name="connsiteY84" fmla="*/ 846611 h 1868588"/>
              <a:gd name="connsiteX85" fmla="*/ 1616215 w 1678968"/>
              <a:gd name="connsiteY85" fmla="*/ 783858 h 1868588"/>
              <a:gd name="connsiteX86" fmla="*/ 1607250 w 1678968"/>
              <a:gd name="connsiteY86" fmla="*/ 756964 h 1868588"/>
              <a:gd name="connsiteX87" fmla="*/ 1589320 w 1678968"/>
              <a:gd name="connsiteY87" fmla="*/ 739035 h 1868588"/>
              <a:gd name="connsiteX88" fmla="*/ 1571391 w 1678968"/>
              <a:gd name="connsiteY88" fmla="*/ 685247 h 1868588"/>
              <a:gd name="connsiteX89" fmla="*/ 1553462 w 1678968"/>
              <a:gd name="connsiteY89" fmla="*/ 658352 h 1868588"/>
              <a:gd name="connsiteX90" fmla="*/ 1544497 w 1678968"/>
              <a:gd name="connsiteY90" fmla="*/ 631458 h 1868588"/>
              <a:gd name="connsiteX91" fmla="*/ 1508638 w 1678968"/>
              <a:gd name="connsiteY91" fmla="*/ 577670 h 1868588"/>
              <a:gd name="connsiteX92" fmla="*/ 1481744 w 1678968"/>
              <a:gd name="connsiteY92" fmla="*/ 514917 h 1868588"/>
              <a:gd name="connsiteX93" fmla="*/ 1463815 w 1678968"/>
              <a:gd name="connsiteY93" fmla="*/ 488023 h 1868588"/>
              <a:gd name="connsiteX94" fmla="*/ 1454850 w 1678968"/>
              <a:gd name="connsiteY94" fmla="*/ 461129 h 1868588"/>
              <a:gd name="connsiteX95" fmla="*/ 1436920 w 1678968"/>
              <a:gd name="connsiteY95" fmla="*/ 425270 h 1868588"/>
              <a:gd name="connsiteX96" fmla="*/ 1427956 w 1678968"/>
              <a:gd name="connsiteY96" fmla="*/ 398376 h 1868588"/>
              <a:gd name="connsiteX97" fmla="*/ 1410026 w 1678968"/>
              <a:gd name="connsiteY97" fmla="*/ 380447 h 1868588"/>
              <a:gd name="connsiteX98" fmla="*/ 1401062 w 1678968"/>
              <a:gd name="connsiteY98" fmla="*/ 353552 h 1868588"/>
              <a:gd name="connsiteX99" fmla="*/ 1383132 w 1678968"/>
              <a:gd name="connsiteY99" fmla="*/ 335623 h 1868588"/>
              <a:gd name="connsiteX100" fmla="*/ 1365203 w 1678968"/>
              <a:gd name="connsiteY100" fmla="*/ 308729 h 1868588"/>
              <a:gd name="connsiteX101" fmla="*/ 1347273 w 1678968"/>
              <a:gd name="connsiteY101" fmla="*/ 290800 h 1868588"/>
              <a:gd name="connsiteX102" fmla="*/ 1311415 w 1678968"/>
              <a:gd name="connsiteY102" fmla="*/ 237011 h 1868588"/>
              <a:gd name="connsiteX103" fmla="*/ 1257626 w 1678968"/>
              <a:gd name="connsiteY103" fmla="*/ 183223 h 1868588"/>
              <a:gd name="connsiteX104" fmla="*/ 1230732 w 1678968"/>
              <a:gd name="connsiteY104" fmla="*/ 156329 h 1868588"/>
              <a:gd name="connsiteX105" fmla="*/ 1203838 w 1678968"/>
              <a:gd name="connsiteY105" fmla="*/ 138400 h 1868588"/>
              <a:gd name="connsiteX106" fmla="*/ 1167979 w 1678968"/>
              <a:gd name="connsiteY106" fmla="*/ 102541 h 1868588"/>
              <a:gd name="connsiteX107" fmla="*/ 1114191 w 1678968"/>
              <a:gd name="connsiteY107" fmla="*/ 84611 h 1868588"/>
              <a:gd name="connsiteX108" fmla="*/ 1060403 w 1678968"/>
              <a:gd name="connsiteY108" fmla="*/ 48752 h 1868588"/>
              <a:gd name="connsiteX109" fmla="*/ 1033509 w 1678968"/>
              <a:gd name="connsiteY109" fmla="*/ 30823 h 1868588"/>
              <a:gd name="connsiteX110" fmla="*/ 970756 w 1678968"/>
              <a:gd name="connsiteY110" fmla="*/ 3929 h 1868588"/>
              <a:gd name="connsiteX0" fmla="*/ 1051438 w 1678968"/>
              <a:gd name="connsiteY0" fmla="*/ 21858 h 1868588"/>
              <a:gd name="connsiteX1" fmla="*/ 1015579 w 1678968"/>
              <a:gd name="connsiteY1" fmla="*/ 12894 h 1868588"/>
              <a:gd name="connsiteX2" fmla="*/ 988685 w 1678968"/>
              <a:gd name="connsiteY2" fmla="*/ 3929 h 1868588"/>
              <a:gd name="connsiteX3" fmla="*/ 908003 w 1678968"/>
              <a:gd name="connsiteY3" fmla="*/ 12894 h 1868588"/>
              <a:gd name="connsiteX4" fmla="*/ 881109 w 1678968"/>
              <a:gd name="connsiteY4" fmla="*/ 21858 h 1868588"/>
              <a:gd name="connsiteX5" fmla="*/ 863179 w 1678968"/>
              <a:gd name="connsiteY5" fmla="*/ 39788 h 1868588"/>
              <a:gd name="connsiteX6" fmla="*/ 836285 w 1678968"/>
              <a:gd name="connsiteY6" fmla="*/ 57717 h 1868588"/>
              <a:gd name="connsiteX7" fmla="*/ 809391 w 1678968"/>
              <a:gd name="connsiteY7" fmla="*/ 84611 h 1868588"/>
              <a:gd name="connsiteX8" fmla="*/ 773532 w 1678968"/>
              <a:gd name="connsiteY8" fmla="*/ 93576 h 1868588"/>
              <a:gd name="connsiteX9" fmla="*/ 728709 w 1678968"/>
              <a:gd name="connsiteY9" fmla="*/ 138400 h 1868588"/>
              <a:gd name="connsiteX10" fmla="*/ 701815 w 1678968"/>
              <a:gd name="connsiteY10" fmla="*/ 156329 h 1868588"/>
              <a:gd name="connsiteX11" fmla="*/ 683885 w 1678968"/>
              <a:gd name="connsiteY11" fmla="*/ 174258 h 1868588"/>
              <a:gd name="connsiteX12" fmla="*/ 656991 w 1678968"/>
              <a:gd name="connsiteY12" fmla="*/ 192188 h 1868588"/>
              <a:gd name="connsiteX13" fmla="*/ 630097 w 1678968"/>
              <a:gd name="connsiteY13" fmla="*/ 219082 h 1868588"/>
              <a:gd name="connsiteX14" fmla="*/ 603203 w 1678968"/>
              <a:gd name="connsiteY14" fmla="*/ 237011 h 1868588"/>
              <a:gd name="connsiteX15" fmla="*/ 558379 w 1678968"/>
              <a:gd name="connsiteY15" fmla="*/ 272870 h 1868588"/>
              <a:gd name="connsiteX16" fmla="*/ 522520 w 1678968"/>
              <a:gd name="connsiteY16" fmla="*/ 281835 h 1868588"/>
              <a:gd name="connsiteX17" fmla="*/ 477697 w 1678968"/>
              <a:gd name="connsiteY17" fmla="*/ 317694 h 1868588"/>
              <a:gd name="connsiteX18" fmla="*/ 423909 w 1678968"/>
              <a:gd name="connsiteY18" fmla="*/ 353552 h 1868588"/>
              <a:gd name="connsiteX19" fmla="*/ 405979 w 1678968"/>
              <a:gd name="connsiteY19" fmla="*/ 380447 h 1868588"/>
              <a:gd name="connsiteX20" fmla="*/ 352191 w 1678968"/>
              <a:gd name="connsiteY20" fmla="*/ 407341 h 1868588"/>
              <a:gd name="connsiteX21" fmla="*/ 325297 w 1678968"/>
              <a:gd name="connsiteY21" fmla="*/ 425270 h 1868588"/>
              <a:gd name="connsiteX22" fmla="*/ 289438 w 1678968"/>
              <a:gd name="connsiteY22" fmla="*/ 461129 h 1868588"/>
              <a:gd name="connsiteX23" fmla="*/ 262544 w 1678968"/>
              <a:gd name="connsiteY23" fmla="*/ 479058 h 1868588"/>
              <a:gd name="connsiteX24" fmla="*/ 226685 w 1678968"/>
              <a:gd name="connsiteY24" fmla="*/ 514917 h 1868588"/>
              <a:gd name="connsiteX25" fmla="*/ 199791 w 1678968"/>
              <a:gd name="connsiteY25" fmla="*/ 532847 h 1868588"/>
              <a:gd name="connsiteX26" fmla="*/ 146003 w 1678968"/>
              <a:gd name="connsiteY26" fmla="*/ 586635 h 1868588"/>
              <a:gd name="connsiteX27" fmla="*/ 101179 w 1678968"/>
              <a:gd name="connsiteY27" fmla="*/ 622494 h 1868588"/>
              <a:gd name="connsiteX28" fmla="*/ 50210 w 1678968"/>
              <a:gd name="connsiteY28" fmla="*/ 677440 h 1868588"/>
              <a:gd name="connsiteX29" fmla="*/ 12606 w 1678968"/>
              <a:gd name="connsiteY29" fmla="*/ 779376 h 1868588"/>
              <a:gd name="connsiteX30" fmla="*/ 66719 w 1678968"/>
              <a:gd name="connsiteY30" fmla="*/ 852302 h 1868588"/>
              <a:gd name="connsiteX31" fmla="*/ 103528 w 1678968"/>
              <a:gd name="connsiteY31" fmla="*/ 886523 h 1868588"/>
              <a:gd name="connsiteX32" fmla="*/ 138451 w 1678968"/>
              <a:gd name="connsiteY32" fmla="*/ 916272 h 1868588"/>
              <a:gd name="connsiteX33" fmla="*/ 154492 w 1678968"/>
              <a:gd name="connsiteY33" fmla="*/ 930129 h 1868588"/>
              <a:gd name="connsiteX34" fmla="*/ 184687 w 1678968"/>
              <a:gd name="connsiteY34" fmla="*/ 965589 h 1868588"/>
              <a:gd name="connsiteX35" fmla="*/ 226685 w 1678968"/>
              <a:gd name="connsiteY35" fmla="*/ 990047 h 1868588"/>
              <a:gd name="connsiteX36" fmla="*/ 253579 w 1678968"/>
              <a:gd name="connsiteY36" fmla="*/ 1043835 h 1868588"/>
              <a:gd name="connsiteX37" fmla="*/ 271509 w 1678968"/>
              <a:gd name="connsiteY37" fmla="*/ 1106588 h 1868588"/>
              <a:gd name="connsiteX38" fmla="*/ 289438 w 1678968"/>
              <a:gd name="connsiteY38" fmla="*/ 1142447 h 1868588"/>
              <a:gd name="connsiteX39" fmla="*/ 307368 w 1678968"/>
              <a:gd name="connsiteY39" fmla="*/ 1196235 h 1868588"/>
              <a:gd name="connsiteX40" fmla="*/ 325297 w 1678968"/>
              <a:gd name="connsiteY40" fmla="*/ 1232094 h 1868588"/>
              <a:gd name="connsiteX41" fmla="*/ 361156 w 1678968"/>
              <a:gd name="connsiteY41" fmla="*/ 1285882 h 1868588"/>
              <a:gd name="connsiteX42" fmla="*/ 370120 w 1678968"/>
              <a:gd name="connsiteY42" fmla="*/ 1312776 h 1868588"/>
              <a:gd name="connsiteX43" fmla="*/ 388050 w 1678968"/>
              <a:gd name="connsiteY43" fmla="*/ 1339670 h 1868588"/>
              <a:gd name="connsiteX44" fmla="*/ 397015 w 1678968"/>
              <a:gd name="connsiteY44" fmla="*/ 1375529 h 1868588"/>
              <a:gd name="connsiteX45" fmla="*/ 450803 w 1678968"/>
              <a:gd name="connsiteY45" fmla="*/ 1465176 h 1868588"/>
              <a:gd name="connsiteX46" fmla="*/ 468732 w 1678968"/>
              <a:gd name="connsiteY46" fmla="*/ 1492070 h 1868588"/>
              <a:gd name="connsiteX47" fmla="*/ 486662 w 1678968"/>
              <a:gd name="connsiteY47" fmla="*/ 1510000 h 1868588"/>
              <a:gd name="connsiteX48" fmla="*/ 504591 w 1678968"/>
              <a:gd name="connsiteY48" fmla="*/ 1536894 h 1868588"/>
              <a:gd name="connsiteX49" fmla="*/ 513556 w 1678968"/>
              <a:gd name="connsiteY49" fmla="*/ 1563788 h 1868588"/>
              <a:gd name="connsiteX50" fmla="*/ 540450 w 1678968"/>
              <a:gd name="connsiteY50" fmla="*/ 1581717 h 1868588"/>
              <a:gd name="connsiteX51" fmla="*/ 585273 w 1678968"/>
              <a:gd name="connsiteY51" fmla="*/ 1626541 h 1868588"/>
              <a:gd name="connsiteX52" fmla="*/ 603203 w 1678968"/>
              <a:gd name="connsiteY52" fmla="*/ 1644470 h 1868588"/>
              <a:gd name="connsiteX53" fmla="*/ 621132 w 1678968"/>
              <a:gd name="connsiteY53" fmla="*/ 1671364 h 1868588"/>
              <a:gd name="connsiteX54" fmla="*/ 648026 w 1678968"/>
              <a:gd name="connsiteY54" fmla="*/ 1689294 h 1868588"/>
              <a:gd name="connsiteX55" fmla="*/ 665956 w 1678968"/>
              <a:gd name="connsiteY55" fmla="*/ 1707223 h 1868588"/>
              <a:gd name="connsiteX56" fmla="*/ 692850 w 1678968"/>
              <a:gd name="connsiteY56" fmla="*/ 1716188 h 1868588"/>
              <a:gd name="connsiteX57" fmla="*/ 737673 w 1678968"/>
              <a:gd name="connsiteY57" fmla="*/ 1752047 h 1868588"/>
              <a:gd name="connsiteX58" fmla="*/ 764568 w 1678968"/>
              <a:gd name="connsiteY58" fmla="*/ 1769976 h 1868588"/>
              <a:gd name="connsiteX59" fmla="*/ 818356 w 1678968"/>
              <a:gd name="connsiteY59" fmla="*/ 1787905 h 1868588"/>
              <a:gd name="connsiteX60" fmla="*/ 881109 w 1678968"/>
              <a:gd name="connsiteY60" fmla="*/ 1814800 h 1868588"/>
              <a:gd name="connsiteX61" fmla="*/ 934897 w 1678968"/>
              <a:gd name="connsiteY61" fmla="*/ 1832729 h 1868588"/>
              <a:gd name="connsiteX62" fmla="*/ 970756 w 1678968"/>
              <a:gd name="connsiteY62" fmla="*/ 1841694 h 1868588"/>
              <a:gd name="connsiteX63" fmla="*/ 1033509 w 1678968"/>
              <a:gd name="connsiteY63" fmla="*/ 1859623 h 1868588"/>
              <a:gd name="connsiteX64" fmla="*/ 1114191 w 1678968"/>
              <a:gd name="connsiteY64" fmla="*/ 1868588 h 1868588"/>
              <a:gd name="connsiteX65" fmla="*/ 1284520 w 1678968"/>
              <a:gd name="connsiteY65" fmla="*/ 1859623 h 1868588"/>
              <a:gd name="connsiteX66" fmla="*/ 1329344 w 1678968"/>
              <a:gd name="connsiteY66" fmla="*/ 1850658 h 1868588"/>
              <a:gd name="connsiteX67" fmla="*/ 1356238 w 1678968"/>
              <a:gd name="connsiteY67" fmla="*/ 1832729 h 1868588"/>
              <a:gd name="connsiteX68" fmla="*/ 1383132 w 1678968"/>
              <a:gd name="connsiteY68" fmla="*/ 1823764 h 1868588"/>
              <a:gd name="connsiteX69" fmla="*/ 1436920 w 1678968"/>
              <a:gd name="connsiteY69" fmla="*/ 1796870 h 1868588"/>
              <a:gd name="connsiteX70" fmla="*/ 1481744 w 1678968"/>
              <a:gd name="connsiteY70" fmla="*/ 1769976 h 1868588"/>
              <a:gd name="connsiteX71" fmla="*/ 1544497 w 1678968"/>
              <a:gd name="connsiteY71" fmla="*/ 1698258 h 1868588"/>
              <a:gd name="connsiteX72" fmla="*/ 1571391 w 1678968"/>
              <a:gd name="connsiteY72" fmla="*/ 1671364 h 1868588"/>
              <a:gd name="connsiteX73" fmla="*/ 1580356 w 1678968"/>
              <a:gd name="connsiteY73" fmla="*/ 1644470 h 1868588"/>
              <a:gd name="connsiteX74" fmla="*/ 1607250 w 1678968"/>
              <a:gd name="connsiteY74" fmla="*/ 1590682 h 1868588"/>
              <a:gd name="connsiteX75" fmla="*/ 1616215 w 1678968"/>
              <a:gd name="connsiteY75" fmla="*/ 1554823 h 1868588"/>
              <a:gd name="connsiteX76" fmla="*/ 1634144 w 1678968"/>
              <a:gd name="connsiteY76" fmla="*/ 1501035 h 1868588"/>
              <a:gd name="connsiteX77" fmla="*/ 1652073 w 1678968"/>
              <a:gd name="connsiteY77" fmla="*/ 1420352 h 1868588"/>
              <a:gd name="connsiteX78" fmla="*/ 1661038 w 1678968"/>
              <a:gd name="connsiteY78" fmla="*/ 1339670 h 1868588"/>
              <a:gd name="connsiteX79" fmla="*/ 1670003 w 1678968"/>
              <a:gd name="connsiteY79" fmla="*/ 1303811 h 1868588"/>
              <a:gd name="connsiteX80" fmla="*/ 1678968 w 1678968"/>
              <a:gd name="connsiteY80" fmla="*/ 1241058 h 1868588"/>
              <a:gd name="connsiteX81" fmla="*/ 1670003 w 1678968"/>
              <a:gd name="connsiteY81" fmla="*/ 1061764 h 1868588"/>
              <a:gd name="connsiteX82" fmla="*/ 1661038 w 1678968"/>
              <a:gd name="connsiteY82" fmla="*/ 1025905 h 1868588"/>
              <a:gd name="connsiteX83" fmla="*/ 1652073 w 1678968"/>
              <a:gd name="connsiteY83" fmla="*/ 972117 h 1868588"/>
              <a:gd name="connsiteX84" fmla="*/ 1634144 w 1678968"/>
              <a:gd name="connsiteY84" fmla="*/ 846611 h 1868588"/>
              <a:gd name="connsiteX85" fmla="*/ 1616215 w 1678968"/>
              <a:gd name="connsiteY85" fmla="*/ 783858 h 1868588"/>
              <a:gd name="connsiteX86" fmla="*/ 1607250 w 1678968"/>
              <a:gd name="connsiteY86" fmla="*/ 756964 h 1868588"/>
              <a:gd name="connsiteX87" fmla="*/ 1589320 w 1678968"/>
              <a:gd name="connsiteY87" fmla="*/ 739035 h 1868588"/>
              <a:gd name="connsiteX88" fmla="*/ 1571391 w 1678968"/>
              <a:gd name="connsiteY88" fmla="*/ 685247 h 1868588"/>
              <a:gd name="connsiteX89" fmla="*/ 1553462 w 1678968"/>
              <a:gd name="connsiteY89" fmla="*/ 658352 h 1868588"/>
              <a:gd name="connsiteX90" fmla="*/ 1544497 w 1678968"/>
              <a:gd name="connsiteY90" fmla="*/ 631458 h 1868588"/>
              <a:gd name="connsiteX91" fmla="*/ 1508638 w 1678968"/>
              <a:gd name="connsiteY91" fmla="*/ 577670 h 1868588"/>
              <a:gd name="connsiteX92" fmla="*/ 1481744 w 1678968"/>
              <a:gd name="connsiteY92" fmla="*/ 514917 h 1868588"/>
              <a:gd name="connsiteX93" fmla="*/ 1463815 w 1678968"/>
              <a:gd name="connsiteY93" fmla="*/ 488023 h 1868588"/>
              <a:gd name="connsiteX94" fmla="*/ 1454850 w 1678968"/>
              <a:gd name="connsiteY94" fmla="*/ 461129 h 1868588"/>
              <a:gd name="connsiteX95" fmla="*/ 1436920 w 1678968"/>
              <a:gd name="connsiteY95" fmla="*/ 425270 h 1868588"/>
              <a:gd name="connsiteX96" fmla="*/ 1427956 w 1678968"/>
              <a:gd name="connsiteY96" fmla="*/ 398376 h 1868588"/>
              <a:gd name="connsiteX97" fmla="*/ 1410026 w 1678968"/>
              <a:gd name="connsiteY97" fmla="*/ 380447 h 1868588"/>
              <a:gd name="connsiteX98" fmla="*/ 1401062 w 1678968"/>
              <a:gd name="connsiteY98" fmla="*/ 353552 h 1868588"/>
              <a:gd name="connsiteX99" fmla="*/ 1383132 w 1678968"/>
              <a:gd name="connsiteY99" fmla="*/ 335623 h 1868588"/>
              <a:gd name="connsiteX100" fmla="*/ 1365203 w 1678968"/>
              <a:gd name="connsiteY100" fmla="*/ 308729 h 1868588"/>
              <a:gd name="connsiteX101" fmla="*/ 1347273 w 1678968"/>
              <a:gd name="connsiteY101" fmla="*/ 290800 h 1868588"/>
              <a:gd name="connsiteX102" fmla="*/ 1311415 w 1678968"/>
              <a:gd name="connsiteY102" fmla="*/ 237011 h 1868588"/>
              <a:gd name="connsiteX103" fmla="*/ 1257626 w 1678968"/>
              <a:gd name="connsiteY103" fmla="*/ 183223 h 1868588"/>
              <a:gd name="connsiteX104" fmla="*/ 1230732 w 1678968"/>
              <a:gd name="connsiteY104" fmla="*/ 156329 h 1868588"/>
              <a:gd name="connsiteX105" fmla="*/ 1203838 w 1678968"/>
              <a:gd name="connsiteY105" fmla="*/ 138400 h 1868588"/>
              <a:gd name="connsiteX106" fmla="*/ 1167979 w 1678968"/>
              <a:gd name="connsiteY106" fmla="*/ 102541 h 1868588"/>
              <a:gd name="connsiteX107" fmla="*/ 1114191 w 1678968"/>
              <a:gd name="connsiteY107" fmla="*/ 84611 h 1868588"/>
              <a:gd name="connsiteX108" fmla="*/ 1060403 w 1678968"/>
              <a:gd name="connsiteY108" fmla="*/ 48752 h 1868588"/>
              <a:gd name="connsiteX109" fmla="*/ 1033509 w 1678968"/>
              <a:gd name="connsiteY109" fmla="*/ 30823 h 1868588"/>
              <a:gd name="connsiteX110" fmla="*/ 970756 w 1678968"/>
              <a:gd name="connsiteY110" fmla="*/ 3929 h 1868588"/>
              <a:gd name="connsiteX0" fmla="*/ 1051438 w 1678968"/>
              <a:gd name="connsiteY0" fmla="*/ 21858 h 1868588"/>
              <a:gd name="connsiteX1" fmla="*/ 1015579 w 1678968"/>
              <a:gd name="connsiteY1" fmla="*/ 12894 h 1868588"/>
              <a:gd name="connsiteX2" fmla="*/ 988685 w 1678968"/>
              <a:gd name="connsiteY2" fmla="*/ 3929 h 1868588"/>
              <a:gd name="connsiteX3" fmla="*/ 908003 w 1678968"/>
              <a:gd name="connsiteY3" fmla="*/ 12894 h 1868588"/>
              <a:gd name="connsiteX4" fmla="*/ 881109 w 1678968"/>
              <a:gd name="connsiteY4" fmla="*/ 21858 h 1868588"/>
              <a:gd name="connsiteX5" fmla="*/ 863179 w 1678968"/>
              <a:gd name="connsiteY5" fmla="*/ 39788 h 1868588"/>
              <a:gd name="connsiteX6" fmla="*/ 836285 w 1678968"/>
              <a:gd name="connsiteY6" fmla="*/ 57717 h 1868588"/>
              <a:gd name="connsiteX7" fmla="*/ 809391 w 1678968"/>
              <a:gd name="connsiteY7" fmla="*/ 84611 h 1868588"/>
              <a:gd name="connsiteX8" fmla="*/ 773532 w 1678968"/>
              <a:gd name="connsiteY8" fmla="*/ 93576 h 1868588"/>
              <a:gd name="connsiteX9" fmla="*/ 728709 w 1678968"/>
              <a:gd name="connsiteY9" fmla="*/ 138400 h 1868588"/>
              <a:gd name="connsiteX10" fmla="*/ 701815 w 1678968"/>
              <a:gd name="connsiteY10" fmla="*/ 156329 h 1868588"/>
              <a:gd name="connsiteX11" fmla="*/ 683885 w 1678968"/>
              <a:gd name="connsiteY11" fmla="*/ 174258 h 1868588"/>
              <a:gd name="connsiteX12" fmla="*/ 656991 w 1678968"/>
              <a:gd name="connsiteY12" fmla="*/ 192188 h 1868588"/>
              <a:gd name="connsiteX13" fmla="*/ 630097 w 1678968"/>
              <a:gd name="connsiteY13" fmla="*/ 219082 h 1868588"/>
              <a:gd name="connsiteX14" fmla="*/ 603203 w 1678968"/>
              <a:gd name="connsiteY14" fmla="*/ 237011 h 1868588"/>
              <a:gd name="connsiteX15" fmla="*/ 558379 w 1678968"/>
              <a:gd name="connsiteY15" fmla="*/ 272870 h 1868588"/>
              <a:gd name="connsiteX16" fmla="*/ 522520 w 1678968"/>
              <a:gd name="connsiteY16" fmla="*/ 281835 h 1868588"/>
              <a:gd name="connsiteX17" fmla="*/ 477697 w 1678968"/>
              <a:gd name="connsiteY17" fmla="*/ 317694 h 1868588"/>
              <a:gd name="connsiteX18" fmla="*/ 423909 w 1678968"/>
              <a:gd name="connsiteY18" fmla="*/ 353552 h 1868588"/>
              <a:gd name="connsiteX19" fmla="*/ 405979 w 1678968"/>
              <a:gd name="connsiteY19" fmla="*/ 380447 h 1868588"/>
              <a:gd name="connsiteX20" fmla="*/ 352191 w 1678968"/>
              <a:gd name="connsiteY20" fmla="*/ 407341 h 1868588"/>
              <a:gd name="connsiteX21" fmla="*/ 325297 w 1678968"/>
              <a:gd name="connsiteY21" fmla="*/ 425270 h 1868588"/>
              <a:gd name="connsiteX22" fmla="*/ 289438 w 1678968"/>
              <a:gd name="connsiteY22" fmla="*/ 461129 h 1868588"/>
              <a:gd name="connsiteX23" fmla="*/ 262544 w 1678968"/>
              <a:gd name="connsiteY23" fmla="*/ 479058 h 1868588"/>
              <a:gd name="connsiteX24" fmla="*/ 226685 w 1678968"/>
              <a:gd name="connsiteY24" fmla="*/ 514917 h 1868588"/>
              <a:gd name="connsiteX25" fmla="*/ 199791 w 1678968"/>
              <a:gd name="connsiteY25" fmla="*/ 532847 h 1868588"/>
              <a:gd name="connsiteX26" fmla="*/ 146003 w 1678968"/>
              <a:gd name="connsiteY26" fmla="*/ 586635 h 1868588"/>
              <a:gd name="connsiteX27" fmla="*/ 101179 w 1678968"/>
              <a:gd name="connsiteY27" fmla="*/ 622494 h 1868588"/>
              <a:gd name="connsiteX28" fmla="*/ 50210 w 1678968"/>
              <a:gd name="connsiteY28" fmla="*/ 677440 h 1868588"/>
              <a:gd name="connsiteX29" fmla="*/ 12606 w 1678968"/>
              <a:gd name="connsiteY29" fmla="*/ 779376 h 1868588"/>
              <a:gd name="connsiteX30" fmla="*/ 66719 w 1678968"/>
              <a:gd name="connsiteY30" fmla="*/ 852302 h 1868588"/>
              <a:gd name="connsiteX31" fmla="*/ 103528 w 1678968"/>
              <a:gd name="connsiteY31" fmla="*/ 886523 h 1868588"/>
              <a:gd name="connsiteX32" fmla="*/ 138451 w 1678968"/>
              <a:gd name="connsiteY32" fmla="*/ 916272 h 1868588"/>
              <a:gd name="connsiteX33" fmla="*/ 154492 w 1678968"/>
              <a:gd name="connsiteY33" fmla="*/ 930129 h 1868588"/>
              <a:gd name="connsiteX34" fmla="*/ 184687 w 1678968"/>
              <a:gd name="connsiteY34" fmla="*/ 965589 h 1868588"/>
              <a:gd name="connsiteX35" fmla="*/ 221021 w 1678968"/>
              <a:gd name="connsiteY35" fmla="*/ 1000230 h 1868588"/>
              <a:gd name="connsiteX36" fmla="*/ 253579 w 1678968"/>
              <a:gd name="connsiteY36" fmla="*/ 1043835 h 1868588"/>
              <a:gd name="connsiteX37" fmla="*/ 271509 w 1678968"/>
              <a:gd name="connsiteY37" fmla="*/ 1106588 h 1868588"/>
              <a:gd name="connsiteX38" fmla="*/ 289438 w 1678968"/>
              <a:gd name="connsiteY38" fmla="*/ 1142447 h 1868588"/>
              <a:gd name="connsiteX39" fmla="*/ 307368 w 1678968"/>
              <a:gd name="connsiteY39" fmla="*/ 1196235 h 1868588"/>
              <a:gd name="connsiteX40" fmla="*/ 325297 w 1678968"/>
              <a:gd name="connsiteY40" fmla="*/ 1232094 h 1868588"/>
              <a:gd name="connsiteX41" fmla="*/ 361156 w 1678968"/>
              <a:gd name="connsiteY41" fmla="*/ 1285882 h 1868588"/>
              <a:gd name="connsiteX42" fmla="*/ 370120 w 1678968"/>
              <a:gd name="connsiteY42" fmla="*/ 1312776 h 1868588"/>
              <a:gd name="connsiteX43" fmla="*/ 388050 w 1678968"/>
              <a:gd name="connsiteY43" fmla="*/ 1339670 h 1868588"/>
              <a:gd name="connsiteX44" fmla="*/ 397015 w 1678968"/>
              <a:gd name="connsiteY44" fmla="*/ 1375529 h 1868588"/>
              <a:gd name="connsiteX45" fmla="*/ 450803 w 1678968"/>
              <a:gd name="connsiteY45" fmla="*/ 1465176 h 1868588"/>
              <a:gd name="connsiteX46" fmla="*/ 468732 w 1678968"/>
              <a:gd name="connsiteY46" fmla="*/ 1492070 h 1868588"/>
              <a:gd name="connsiteX47" fmla="*/ 486662 w 1678968"/>
              <a:gd name="connsiteY47" fmla="*/ 1510000 h 1868588"/>
              <a:gd name="connsiteX48" fmla="*/ 504591 w 1678968"/>
              <a:gd name="connsiteY48" fmla="*/ 1536894 h 1868588"/>
              <a:gd name="connsiteX49" fmla="*/ 513556 w 1678968"/>
              <a:gd name="connsiteY49" fmla="*/ 1563788 h 1868588"/>
              <a:gd name="connsiteX50" fmla="*/ 540450 w 1678968"/>
              <a:gd name="connsiteY50" fmla="*/ 1581717 h 1868588"/>
              <a:gd name="connsiteX51" fmla="*/ 585273 w 1678968"/>
              <a:gd name="connsiteY51" fmla="*/ 1626541 h 1868588"/>
              <a:gd name="connsiteX52" fmla="*/ 603203 w 1678968"/>
              <a:gd name="connsiteY52" fmla="*/ 1644470 h 1868588"/>
              <a:gd name="connsiteX53" fmla="*/ 621132 w 1678968"/>
              <a:gd name="connsiteY53" fmla="*/ 1671364 h 1868588"/>
              <a:gd name="connsiteX54" fmla="*/ 648026 w 1678968"/>
              <a:gd name="connsiteY54" fmla="*/ 1689294 h 1868588"/>
              <a:gd name="connsiteX55" fmla="*/ 665956 w 1678968"/>
              <a:gd name="connsiteY55" fmla="*/ 1707223 h 1868588"/>
              <a:gd name="connsiteX56" fmla="*/ 692850 w 1678968"/>
              <a:gd name="connsiteY56" fmla="*/ 1716188 h 1868588"/>
              <a:gd name="connsiteX57" fmla="*/ 737673 w 1678968"/>
              <a:gd name="connsiteY57" fmla="*/ 1752047 h 1868588"/>
              <a:gd name="connsiteX58" fmla="*/ 764568 w 1678968"/>
              <a:gd name="connsiteY58" fmla="*/ 1769976 h 1868588"/>
              <a:gd name="connsiteX59" fmla="*/ 818356 w 1678968"/>
              <a:gd name="connsiteY59" fmla="*/ 1787905 h 1868588"/>
              <a:gd name="connsiteX60" fmla="*/ 881109 w 1678968"/>
              <a:gd name="connsiteY60" fmla="*/ 1814800 h 1868588"/>
              <a:gd name="connsiteX61" fmla="*/ 934897 w 1678968"/>
              <a:gd name="connsiteY61" fmla="*/ 1832729 h 1868588"/>
              <a:gd name="connsiteX62" fmla="*/ 970756 w 1678968"/>
              <a:gd name="connsiteY62" fmla="*/ 1841694 h 1868588"/>
              <a:gd name="connsiteX63" fmla="*/ 1033509 w 1678968"/>
              <a:gd name="connsiteY63" fmla="*/ 1859623 h 1868588"/>
              <a:gd name="connsiteX64" fmla="*/ 1114191 w 1678968"/>
              <a:gd name="connsiteY64" fmla="*/ 1868588 h 1868588"/>
              <a:gd name="connsiteX65" fmla="*/ 1284520 w 1678968"/>
              <a:gd name="connsiteY65" fmla="*/ 1859623 h 1868588"/>
              <a:gd name="connsiteX66" fmla="*/ 1329344 w 1678968"/>
              <a:gd name="connsiteY66" fmla="*/ 1850658 h 1868588"/>
              <a:gd name="connsiteX67" fmla="*/ 1356238 w 1678968"/>
              <a:gd name="connsiteY67" fmla="*/ 1832729 h 1868588"/>
              <a:gd name="connsiteX68" fmla="*/ 1383132 w 1678968"/>
              <a:gd name="connsiteY68" fmla="*/ 1823764 h 1868588"/>
              <a:gd name="connsiteX69" fmla="*/ 1436920 w 1678968"/>
              <a:gd name="connsiteY69" fmla="*/ 1796870 h 1868588"/>
              <a:gd name="connsiteX70" fmla="*/ 1481744 w 1678968"/>
              <a:gd name="connsiteY70" fmla="*/ 1769976 h 1868588"/>
              <a:gd name="connsiteX71" fmla="*/ 1544497 w 1678968"/>
              <a:gd name="connsiteY71" fmla="*/ 1698258 h 1868588"/>
              <a:gd name="connsiteX72" fmla="*/ 1571391 w 1678968"/>
              <a:gd name="connsiteY72" fmla="*/ 1671364 h 1868588"/>
              <a:gd name="connsiteX73" fmla="*/ 1580356 w 1678968"/>
              <a:gd name="connsiteY73" fmla="*/ 1644470 h 1868588"/>
              <a:gd name="connsiteX74" fmla="*/ 1607250 w 1678968"/>
              <a:gd name="connsiteY74" fmla="*/ 1590682 h 1868588"/>
              <a:gd name="connsiteX75" fmla="*/ 1616215 w 1678968"/>
              <a:gd name="connsiteY75" fmla="*/ 1554823 h 1868588"/>
              <a:gd name="connsiteX76" fmla="*/ 1634144 w 1678968"/>
              <a:gd name="connsiteY76" fmla="*/ 1501035 h 1868588"/>
              <a:gd name="connsiteX77" fmla="*/ 1652073 w 1678968"/>
              <a:gd name="connsiteY77" fmla="*/ 1420352 h 1868588"/>
              <a:gd name="connsiteX78" fmla="*/ 1661038 w 1678968"/>
              <a:gd name="connsiteY78" fmla="*/ 1339670 h 1868588"/>
              <a:gd name="connsiteX79" fmla="*/ 1670003 w 1678968"/>
              <a:gd name="connsiteY79" fmla="*/ 1303811 h 1868588"/>
              <a:gd name="connsiteX80" fmla="*/ 1678968 w 1678968"/>
              <a:gd name="connsiteY80" fmla="*/ 1241058 h 1868588"/>
              <a:gd name="connsiteX81" fmla="*/ 1670003 w 1678968"/>
              <a:gd name="connsiteY81" fmla="*/ 1061764 h 1868588"/>
              <a:gd name="connsiteX82" fmla="*/ 1661038 w 1678968"/>
              <a:gd name="connsiteY82" fmla="*/ 1025905 h 1868588"/>
              <a:gd name="connsiteX83" fmla="*/ 1652073 w 1678968"/>
              <a:gd name="connsiteY83" fmla="*/ 972117 h 1868588"/>
              <a:gd name="connsiteX84" fmla="*/ 1634144 w 1678968"/>
              <a:gd name="connsiteY84" fmla="*/ 846611 h 1868588"/>
              <a:gd name="connsiteX85" fmla="*/ 1616215 w 1678968"/>
              <a:gd name="connsiteY85" fmla="*/ 783858 h 1868588"/>
              <a:gd name="connsiteX86" fmla="*/ 1607250 w 1678968"/>
              <a:gd name="connsiteY86" fmla="*/ 756964 h 1868588"/>
              <a:gd name="connsiteX87" fmla="*/ 1589320 w 1678968"/>
              <a:gd name="connsiteY87" fmla="*/ 739035 h 1868588"/>
              <a:gd name="connsiteX88" fmla="*/ 1571391 w 1678968"/>
              <a:gd name="connsiteY88" fmla="*/ 685247 h 1868588"/>
              <a:gd name="connsiteX89" fmla="*/ 1553462 w 1678968"/>
              <a:gd name="connsiteY89" fmla="*/ 658352 h 1868588"/>
              <a:gd name="connsiteX90" fmla="*/ 1544497 w 1678968"/>
              <a:gd name="connsiteY90" fmla="*/ 631458 h 1868588"/>
              <a:gd name="connsiteX91" fmla="*/ 1508638 w 1678968"/>
              <a:gd name="connsiteY91" fmla="*/ 577670 h 1868588"/>
              <a:gd name="connsiteX92" fmla="*/ 1481744 w 1678968"/>
              <a:gd name="connsiteY92" fmla="*/ 514917 h 1868588"/>
              <a:gd name="connsiteX93" fmla="*/ 1463815 w 1678968"/>
              <a:gd name="connsiteY93" fmla="*/ 488023 h 1868588"/>
              <a:gd name="connsiteX94" fmla="*/ 1454850 w 1678968"/>
              <a:gd name="connsiteY94" fmla="*/ 461129 h 1868588"/>
              <a:gd name="connsiteX95" fmla="*/ 1436920 w 1678968"/>
              <a:gd name="connsiteY95" fmla="*/ 425270 h 1868588"/>
              <a:gd name="connsiteX96" fmla="*/ 1427956 w 1678968"/>
              <a:gd name="connsiteY96" fmla="*/ 398376 h 1868588"/>
              <a:gd name="connsiteX97" fmla="*/ 1410026 w 1678968"/>
              <a:gd name="connsiteY97" fmla="*/ 380447 h 1868588"/>
              <a:gd name="connsiteX98" fmla="*/ 1401062 w 1678968"/>
              <a:gd name="connsiteY98" fmla="*/ 353552 h 1868588"/>
              <a:gd name="connsiteX99" fmla="*/ 1383132 w 1678968"/>
              <a:gd name="connsiteY99" fmla="*/ 335623 h 1868588"/>
              <a:gd name="connsiteX100" fmla="*/ 1365203 w 1678968"/>
              <a:gd name="connsiteY100" fmla="*/ 308729 h 1868588"/>
              <a:gd name="connsiteX101" fmla="*/ 1347273 w 1678968"/>
              <a:gd name="connsiteY101" fmla="*/ 290800 h 1868588"/>
              <a:gd name="connsiteX102" fmla="*/ 1311415 w 1678968"/>
              <a:gd name="connsiteY102" fmla="*/ 237011 h 1868588"/>
              <a:gd name="connsiteX103" fmla="*/ 1257626 w 1678968"/>
              <a:gd name="connsiteY103" fmla="*/ 183223 h 1868588"/>
              <a:gd name="connsiteX104" fmla="*/ 1230732 w 1678968"/>
              <a:gd name="connsiteY104" fmla="*/ 156329 h 1868588"/>
              <a:gd name="connsiteX105" fmla="*/ 1203838 w 1678968"/>
              <a:gd name="connsiteY105" fmla="*/ 138400 h 1868588"/>
              <a:gd name="connsiteX106" fmla="*/ 1167979 w 1678968"/>
              <a:gd name="connsiteY106" fmla="*/ 102541 h 1868588"/>
              <a:gd name="connsiteX107" fmla="*/ 1114191 w 1678968"/>
              <a:gd name="connsiteY107" fmla="*/ 84611 h 1868588"/>
              <a:gd name="connsiteX108" fmla="*/ 1060403 w 1678968"/>
              <a:gd name="connsiteY108" fmla="*/ 48752 h 1868588"/>
              <a:gd name="connsiteX109" fmla="*/ 1033509 w 1678968"/>
              <a:gd name="connsiteY109" fmla="*/ 30823 h 1868588"/>
              <a:gd name="connsiteX110" fmla="*/ 970756 w 1678968"/>
              <a:gd name="connsiteY110" fmla="*/ 3929 h 1868588"/>
              <a:gd name="connsiteX0" fmla="*/ 1051438 w 1678968"/>
              <a:gd name="connsiteY0" fmla="*/ 21858 h 1868588"/>
              <a:gd name="connsiteX1" fmla="*/ 1015579 w 1678968"/>
              <a:gd name="connsiteY1" fmla="*/ 12894 h 1868588"/>
              <a:gd name="connsiteX2" fmla="*/ 988685 w 1678968"/>
              <a:gd name="connsiteY2" fmla="*/ 3929 h 1868588"/>
              <a:gd name="connsiteX3" fmla="*/ 908003 w 1678968"/>
              <a:gd name="connsiteY3" fmla="*/ 12894 h 1868588"/>
              <a:gd name="connsiteX4" fmla="*/ 881109 w 1678968"/>
              <a:gd name="connsiteY4" fmla="*/ 21858 h 1868588"/>
              <a:gd name="connsiteX5" fmla="*/ 863179 w 1678968"/>
              <a:gd name="connsiteY5" fmla="*/ 39788 h 1868588"/>
              <a:gd name="connsiteX6" fmla="*/ 836285 w 1678968"/>
              <a:gd name="connsiteY6" fmla="*/ 57717 h 1868588"/>
              <a:gd name="connsiteX7" fmla="*/ 809391 w 1678968"/>
              <a:gd name="connsiteY7" fmla="*/ 84611 h 1868588"/>
              <a:gd name="connsiteX8" fmla="*/ 773532 w 1678968"/>
              <a:gd name="connsiteY8" fmla="*/ 93576 h 1868588"/>
              <a:gd name="connsiteX9" fmla="*/ 728709 w 1678968"/>
              <a:gd name="connsiteY9" fmla="*/ 138400 h 1868588"/>
              <a:gd name="connsiteX10" fmla="*/ 701815 w 1678968"/>
              <a:gd name="connsiteY10" fmla="*/ 156329 h 1868588"/>
              <a:gd name="connsiteX11" fmla="*/ 683885 w 1678968"/>
              <a:gd name="connsiteY11" fmla="*/ 174258 h 1868588"/>
              <a:gd name="connsiteX12" fmla="*/ 656991 w 1678968"/>
              <a:gd name="connsiteY12" fmla="*/ 192188 h 1868588"/>
              <a:gd name="connsiteX13" fmla="*/ 630097 w 1678968"/>
              <a:gd name="connsiteY13" fmla="*/ 219082 h 1868588"/>
              <a:gd name="connsiteX14" fmla="*/ 603203 w 1678968"/>
              <a:gd name="connsiteY14" fmla="*/ 237011 h 1868588"/>
              <a:gd name="connsiteX15" fmla="*/ 558379 w 1678968"/>
              <a:gd name="connsiteY15" fmla="*/ 272870 h 1868588"/>
              <a:gd name="connsiteX16" fmla="*/ 522520 w 1678968"/>
              <a:gd name="connsiteY16" fmla="*/ 281835 h 1868588"/>
              <a:gd name="connsiteX17" fmla="*/ 477697 w 1678968"/>
              <a:gd name="connsiteY17" fmla="*/ 317694 h 1868588"/>
              <a:gd name="connsiteX18" fmla="*/ 423909 w 1678968"/>
              <a:gd name="connsiteY18" fmla="*/ 353552 h 1868588"/>
              <a:gd name="connsiteX19" fmla="*/ 405979 w 1678968"/>
              <a:gd name="connsiteY19" fmla="*/ 380447 h 1868588"/>
              <a:gd name="connsiteX20" fmla="*/ 352191 w 1678968"/>
              <a:gd name="connsiteY20" fmla="*/ 407341 h 1868588"/>
              <a:gd name="connsiteX21" fmla="*/ 325297 w 1678968"/>
              <a:gd name="connsiteY21" fmla="*/ 425270 h 1868588"/>
              <a:gd name="connsiteX22" fmla="*/ 289438 w 1678968"/>
              <a:gd name="connsiteY22" fmla="*/ 461129 h 1868588"/>
              <a:gd name="connsiteX23" fmla="*/ 262544 w 1678968"/>
              <a:gd name="connsiteY23" fmla="*/ 479058 h 1868588"/>
              <a:gd name="connsiteX24" fmla="*/ 226685 w 1678968"/>
              <a:gd name="connsiteY24" fmla="*/ 514917 h 1868588"/>
              <a:gd name="connsiteX25" fmla="*/ 199791 w 1678968"/>
              <a:gd name="connsiteY25" fmla="*/ 532847 h 1868588"/>
              <a:gd name="connsiteX26" fmla="*/ 146003 w 1678968"/>
              <a:gd name="connsiteY26" fmla="*/ 586635 h 1868588"/>
              <a:gd name="connsiteX27" fmla="*/ 101179 w 1678968"/>
              <a:gd name="connsiteY27" fmla="*/ 622494 h 1868588"/>
              <a:gd name="connsiteX28" fmla="*/ 50210 w 1678968"/>
              <a:gd name="connsiteY28" fmla="*/ 677440 h 1868588"/>
              <a:gd name="connsiteX29" fmla="*/ 12606 w 1678968"/>
              <a:gd name="connsiteY29" fmla="*/ 779376 h 1868588"/>
              <a:gd name="connsiteX30" fmla="*/ 66719 w 1678968"/>
              <a:gd name="connsiteY30" fmla="*/ 852302 h 1868588"/>
              <a:gd name="connsiteX31" fmla="*/ 103528 w 1678968"/>
              <a:gd name="connsiteY31" fmla="*/ 886523 h 1868588"/>
              <a:gd name="connsiteX32" fmla="*/ 138451 w 1678968"/>
              <a:gd name="connsiteY32" fmla="*/ 916272 h 1868588"/>
              <a:gd name="connsiteX33" fmla="*/ 154492 w 1678968"/>
              <a:gd name="connsiteY33" fmla="*/ 930129 h 1868588"/>
              <a:gd name="connsiteX34" fmla="*/ 184687 w 1678968"/>
              <a:gd name="connsiteY34" fmla="*/ 965589 h 1868588"/>
              <a:gd name="connsiteX35" fmla="*/ 221021 w 1678968"/>
              <a:gd name="connsiteY35" fmla="*/ 1000230 h 1868588"/>
              <a:gd name="connsiteX36" fmla="*/ 253579 w 1678968"/>
              <a:gd name="connsiteY36" fmla="*/ 1043835 h 1868588"/>
              <a:gd name="connsiteX37" fmla="*/ 271509 w 1678968"/>
              <a:gd name="connsiteY37" fmla="*/ 1106588 h 1868588"/>
              <a:gd name="connsiteX38" fmla="*/ 289438 w 1678968"/>
              <a:gd name="connsiteY38" fmla="*/ 1142447 h 1868588"/>
              <a:gd name="connsiteX39" fmla="*/ 307368 w 1678968"/>
              <a:gd name="connsiteY39" fmla="*/ 1196235 h 1868588"/>
              <a:gd name="connsiteX40" fmla="*/ 325297 w 1678968"/>
              <a:gd name="connsiteY40" fmla="*/ 1232094 h 1868588"/>
              <a:gd name="connsiteX41" fmla="*/ 361156 w 1678968"/>
              <a:gd name="connsiteY41" fmla="*/ 1285882 h 1868588"/>
              <a:gd name="connsiteX42" fmla="*/ 370120 w 1678968"/>
              <a:gd name="connsiteY42" fmla="*/ 1312776 h 1868588"/>
              <a:gd name="connsiteX43" fmla="*/ 388050 w 1678968"/>
              <a:gd name="connsiteY43" fmla="*/ 1339670 h 1868588"/>
              <a:gd name="connsiteX44" fmla="*/ 397015 w 1678968"/>
              <a:gd name="connsiteY44" fmla="*/ 1375529 h 1868588"/>
              <a:gd name="connsiteX45" fmla="*/ 450803 w 1678968"/>
              <a:gd name="connsiteY45" fmla="*/ 1465176 h 1868588"/>
              <a:gd name="connsiteX46" fmla="*/ 468732 w 1678968"/>
              <a:gd name="connsiteY46" fmla="*/ 1492070 h 1868588"/>
              <a:gd name="connsiteX47" fmla="*/ 486662 w 1678968"/>
              <a:gd name="connsiteY47" fmla="*/ 1510000 h 1868588"/>
              <a:gd name="connsiteX48" fmla="*/ 504591 w 1678968"/>
              <a:gd name="connsiteY48" fmla="*/ 1536894 h 1868588"/>
              <a:gd name="connsiteX49" fmla="*/ 513556 w 1678968"/>
              <a:gd name="connsiteY49" fmla="*/ 1563788 h 1868588"/>
              <a:gd name="connsiteX50" fmla="*/ 540450 w 1678968"/>
              <a:gd name="connsiteY50" fmla="*/ 1581717 h 1868588"/>
              <a:gd name="connsiteX51" fmla="*/ 585273 w 1678968"/>
              <a:gd name="connsiteY51" fmla="*/ 1626541 h 1868588"/>
              <a:gd name="connsiteX52" fmla="*/ 603203 w 1678968"/>
              <a:gd name="connsiteY52" fmla="*/ 1644470 h 1868588"/>
              <a:gd name="connsiteX53" fmla="*/ 621132 w 1678968"/>
              <a:gd name="connsiteY53" fmla="*/ 1671364 h 1868588"/>
              <a:gd name="connsiteX54" fmla="*/ 648026 w 1678968"/>
              <a:gd name="connsiteY54" fmla="*/ 1689294 h 1868588"/>
              <a:gd name="connsiteX55" fmla="*/ 665956 w 1678968"/>
              <a:gd name="connsiteY55" fmla="*/ 1707223 h 1868588"/>
              <a:gd name="connsiteX56" fmla="*/ 692850 w 1678968"/>
              <a:gd name="connsiteY56" fmla="*/ 1716188 h 1868588"/>
              <a:gd name="connsiteX57" fmla="*/ 737673 w 1678968"/>
              <a:gd name="connsiteY57" fmla="*/ 1752047 h 1868588"/>
              <a:gd name="connsiteX58" fmla="*/ 764568 w 1678968"/>
              <a:gd name="connsiteY58" fmla="*/ 1769976 h 1868588"/>
              <a:gd name="connsiteX59" fmla="*/ 818356 w 1678968"/>
              <a:gd name="connsiteY59" fmla="*/ 1787905 h 1868588"/>
              <a:gd name="connsiteX60" fmla="*/ 881109 w 1678968"/>
              <a:gd name="connsiteY60" fmla="*/ 1814800 h 1868588"/>
              <a:gd name="connsiteX61" fmla="*/ 934897 w 1678968"/>
              <a:gd name="connsiteY61" fmla="*/ 1832729 h 1868588"/>
              <a:gd name="connsiteX62" fmla="*/ 970756 w 1678968"/>
              <a:gd name="connsiteY62" fmla="*/ 1841694 h 1868588"/>
              <a:gd name="connsiteX63" fmla="*/ 1033509 w 1678968"/>
              <a:gd name="connsiteY63" fmla="*/ 1859623 h 1868588"/>
              <a:gd name="connsiteX64" fmla="*/ 1114191 w 1678968"/>
              <a:gd name="connsiteY64" fmla="*/ 1868588 h 1868588"/>
              <a:gd name="connsiteX65" fmla="*/ 1284520 w 1678968"/>
              <a:gd name="connsiteY65" fmla="*/ 1859623 h 1868588"/>
              <a:gd name="connsiteX66" fmla="*/ 1329344 w 1678968"/>
              <a:gd name="connsiteY66" fmla="*/ 1850658 h 1868588"/>
              <a:gd name="connsiteX67" fmla="*/ 1356238 w 1678968"/>
              <a:gd name="connsiteY67" fmla="*/ 1832729 h 1868588"/>
              <a:gd name="connsiteX68" fmla="*/ 1383132 w 1678968"/>
              <a:gd name="connsiteY68" fmla="*/ 1823764 h 1868588"/>
              <a:gd name="connsiteX69" fmla="*/ 1436920 w 1678968"/>
              <a:gd name="connsiteY69" fmla="*/ 1796870 h 1868588"/>
              <a:gd name="connsiteX70" fmla="*/ 1481744 w 1678968"/>
              <a:gd name="connsiteY70" fmla="*/ 1769976 h 1868588"/>
              <a:gd name="connsiteX71" fmla="*/ 1544497 w 1678968"/>
              <a:gd name="connsiteY71" fmla="*/ 1698258 h 1868588"/>
              <a:gd name="connsiteX72" fmla="*/ 1571391 w 1678968"/>
              <a:gd name="connsiteY72" fmla="*/ 1671364 h 1868588"/>
              <a:gd name="connsiteX73" fmla="*/ 1580356 w 1678968"/>
              <a:gd name="connsiteY73" fmla="*/ 1644470 h 1868588"/>
              <a:gd name="connsiteX74" fmla="*/ 1607250 w 1678968"/>
              <a:gd name="connsiteY74" fmla="*/ 1590682 h 1868588"/>
              <a:gd name="connsiteX75" fmla="*/ 1616215 w 1678968"/>
              <a:gd name="connsiteY75" fmla="*/ 1554823 h 1868588"/>
              <a:gd name="connsiteX76" fmla="*/ 1634144 w 1678968"/>
              <a:gd name="connsiteY76" fmla="*/ 1501035 h 1868588"/>
              <a:gd name="connsiteX77" fmla="*/ 1652073 w 1678968"/>
              <a:gd name="connsiteY77" fmla="*/ 1420352 h 1868588"/>
              <a:gd name="connsiteX78" fmla="*/ 1661038 w 1678968"/>
              <a:gd name="connsiteY78" fmla="*/ 1339670 h 1868588"/>
              <a:gd name="connsiteX79" fmla="*/ 1670003 w 1678968"/>
              <a:gd name="connsiteY79" fmla="*/ 1303811 h 1868588"/>
              <a:gd name="connsiteX80" fmla="*/ 1678968 w 1678968"/>
              <a:gd name="connsiteY80" fmla="*/ 1241058 h 1868588"/>
              <a:gd name="connsiteX81" fmla="*/ 1670003 w 1678968"/>
              <a:gd name="connsiteY81" fmla="*/ 1061764 h 1868588"/>
              <a:gd name="connsiteX82" fmla="*/ 1661038 w 1678968"/>
              <a:gd name="connsiteY82" fmla="*/ 1025905 h 1868588"/>
              <a:gd name="connsiteX83" fmla="*/ 1652073 w 1678968"/>
              <a:gd name="connsiteY83" fmla="*/ 972117 h 1868588"/>
              <a:gd name="connsiteX84" fmla="*/ 1634144 w 1678968"/>
              <a:gd name="connsiteY84" fmla="*/ 846611 h 1868588"/>
              <a:gd name="connsiteX85" fmla="*/ 1616215 w 1678968"/>
              <a:gd name="connsiteY85" fmla="*/ 783858 h 1868588"/>
              <a:gd name="connsiteX86" fmla="*/ 1607250 w 1678968"/>
              <a:gd name="connsiteY86" fmla="*/ 756964 h 1868588"/>
              <a:gd name="connsiteX87" fmla="*/ 1589320 w 1678968"/>
              <a:gd name="connsiteY87" fmla="*/ 739035 h 1868588"/>
              <a:gd name="connsiteX88" fmla="*/ 1571391 w 1678968"/>
              <a:gd name="connsiteY88" fmla="*/ 685247 h 1868588"/>
              <a:gd name="connsiteX89" fmla="*/ 1553462 w 1678968"/>
              <a:gd name="connsiteY89" fmla="*/ 658352 h 1868588"/>
              <a:gd name="connsiteX90" fmla="*/ 1544497 w 1678968"/>
              <a:gd name="connsiteY90" fmla="*/ 631458 h 1868588"/>
              <a:gd name="connsiteX91" fmla="*/ 1508638 w 1678968"/>
              <a:gd name="connsiteY91" fmla="*/ 577670 h 1868588"/>
              <a:gd name="connsiteX92" fmla="*/ 1481744 w 1678968"/>
              <a:gd name="connsiteY92" fmla="*/ 514917 h 1868588"/>
              <a:gd name="connsiteX93" fmla="*/ 1463815 w 1678968"/>
              <a:gd name="connsiteY93" fmla="*/ 488023 h 1868588"/>
              <a:gd name="connsiteX94" fmla="*/ 1454850 w 1678968"/>
              <a:gd name="connsiteY94" fmla="*/ 461129 h 1868588"/>
              <a:gd name="connsiteX95" fmla="*/ 1436920 w 1678968"/>
              <a:gd name="connsiteY95" fmla="*/ 425270 h 1868588"/>
              <a:gd name="connsiteX96" fmla="*/ 1427956 w 1678968"/>
              <a:gd name="connsiteY96" fmla="*/ 398376 h 1868588"/>
              <a:gd name="connsiteX97" fmla="*/ 1410026 w 1678968"/>
              <a:gd name="connsiteY97" fmla="*/ 380447 h 1868588"/>
              <a:gd name="connsiteX98" fmla="*/ 1401062 w 1678968"/>
              <a:gd name="connsiteY98" fmla="*/ 353552 h 1868588"/>
              <a:gd name="connsiteX99" fmla="*/ 1383132 w 1678968"/>
              <a:gd name="connsiteY99" fmla="*/ 335623 h 1868588"/>
              <a:gd name="connsiteX100" fmla="*/ 1365203 w 1678968"/>
              <a:gd name="connsiteY100" fmla="*/ 308729 h 1868588"/>
              <a:gd name="connsiteX101" fmla="*/ 1347273 w 1678968"/>
              <a:gd name="connsiteY101" fmla="*/ 290800 h 1868588"/>
              <a:gd name="connsiteX102" fmla="*/ 1311415 w 1678968"/>
              <a:gd name="connsiteY102" fmla="*/ 237011 h 1868588"/>
              <a:gd name="connsiteX103" fmla="*/ 1257626 w 1678968"/>
              <a:gd name="connsiteY103" fmla="*/ 183223 h 1868588"/>
              <a:gd name="connsiteX104" fmla="*/ 1230732 w 1678968"/>
              <a:gd name="connsiteY104" fmla="*/ 156329 h 1868588"/>
              <a:gd name="connsiteX105" fmla="*/ 1203838 w 1678968"/>
              <a:gd name="connsiteY105" fmla="*/ 138400 h 1868588"/>
              <a:gd name="connsiteX106" fmla="*/ 1167979 w 1678968"/>
              <a:gd name="connsiteY106" fmla="*/ 102541 h 1868588"/>
              <a:gd name="connsiteX107" fmla="*/ 1114191 w 1678968"/>
              <a:gd name="connsiteY107" fmla="*/ 84611 h 1868588"/>
              <a:gd name="connsiteX108" fmla="*/ 1060403 w 1678968"/>
              <a:gd name="connsiteY108" fmla="*/ 48752 h 1868588"/>
              <a:gd name="connsiteX109" fmla="*/ 1033509 w 1678968"/>
              <a:gd name="connsiteY109" fmla="*/ 30823 h 1868588"/>
              <a:gd name="connsiteX110" fmla="*/ 970756 w 1678968"/>
              <a:gd name="connsiteY110" fmla="*/ 3929 h 1868588"/>
              <a:gd name="connsiteX0" fmla="*/ 1051438 w 1678968"/>
              <a:gd name="connsiteY0" fmla="*/ 21858 h 1868588"/>
              <a:gd name="connsiteX1" fmla="*/ 1015579 w 1678968"/>
              <a:gd name="connsiteY1" fmla="*/ 12894 h 1868588"/>
              <a:gd name="connsiteX2" fmla="*/ 988685 w 1678968"/>
              <a:gd name="connsiteY2" fmla="*/ 3929 h 1868588"/>
              <a:gd name="connsiteX3" fmla="*/ 908003 w 1678968"/>
              <a:gd name="connsiteY3" fmla="*/ 12894 h 1868588"/>
              <a:gd name="connsiteX4" fmla="*/ 881109 w 1678968"/>
              <a:gd name="connsiteY4" fmla="*/ 21858 h 1868588"/>
              <a:gd name="connsiteX5" fmla="*/ 863179 w 1678968"/>
              <a:gd name="connsiteY5" fmla="*/ 39788 h 1868588"/>
              <a:gd name="connsiteX6" fmla="*/ 836285 w 1678968"/>
              <a:gd name="connsiteY6" fmla="*/ 57717 h 1868588"/>
              <a:gd name="connsiteX7" fmla="*/ 809391 w 1678968"/>
              <a:gd name="connsiteY7" fmla="*/ 84611 h 1868588"/>
              <a:gd name="connsiteX8" fmla="*/ 773532 w 1678968"/>
              <a:gd name="connsiteY8" fmla="*/ 93576 h 1868588"/>
              <a:gd name="connsiteX9" fmla="*/ 728709 w 1678968"/>
              <a:gd name="connsiteY9" fmla="*/ 138400 h 1868588"/>
              <a:gd name="connsiteX10" fmla="*/ 701815 w 1678968"/>
              <a:gd name="connsiteY10" fmla="*/ 156329 h 1868588"/>
              <a:gd name="connsiteX11" fmla="*/ 683885 w 1678968"/>
              <a:gd name="connsiteY11" fmla="*/ 174258 h 1868588"/>
              <a:gd name="connsiteX12" fmla="*/ 656991 w 1678968"/>
              <a:gd name="connsiteY12" fmla="*/ 192188 h 1868588"/>
              <a:gd name="connsiteX13" fmla="*/ 630097 w 1678968"/>
              <a:gd name="connsiteY13" fmla="*/ 219082 h 1868588"/>
              <a:gd name="connsiteX14" fmla="*/ 603203 w 1678968"/>
              <a:gd name="connsiteY14" fmla="*/ 237011 h 1868588"/>
              <a:gd name="connsiteX15" fmla="*/ 558379 w 1678968"/>
              <a:gd name="connsiteY15" fmla="*/ 272870 h 1868588"/>
              <a:gd name="connsiteX16" fmla="*/ 522520 w 1678968"/>
              <a:gd name="connsiteY16" fmla="*/ 281835 h 1868588"/>
              <a:gd name="connsiteX17" fmla="*/ 477697 w 1678968"/>
              <a:gd name="connsiteY17" fmla="*/ 317694 h 1868588"/>
              <a:gd name="connsiteX18" fmla="*/ 423909 w 1678968"/>
              <a:gd name="connsiteY18" fmla="*/ 353552 h 1868588"/>
              <a:gd name="connsiteX19" fmla="*/ 405979 w 1678968"/>
              <a:gd name="connsiteY19" fmla="*/ 380447 h 1868588"/>
              <a:gd name="connsiteX20" fmla="*/ 352191 w 1678968"/>
              <a:gd name="connsiteY20" fmla="*/ 407341 h 1868588"/>
              <a:gd name="connsiteX21" fmla="*/ 325297 w 1678968"/>
              <a:gd name="connsiteY21" fmla="*/ 425270 h 1868588"/>
              <a:gd name="connsiteX22" fmla="*/ 289438 w 1678968"/>
              <a:gd name="connsiteY22" fmla="*/ 461129 h 1868588"/>
              <a:gd name="connsiteX23" fmla="*/ 262544 w 1678968"/>
              <a:gd name="connsiteY23" fmla="*/ 479058 h 1868588"/>
              <a:gd name="connsiteX24" fmla="*/ 226685 w 1678968"/>
              <a:gd name="connsiteY24" fmla="*/ 514917 h 1868588"/>
              <a:gd name="connsiteX25" fmla="*/ 199791 w 1678968"/>
              <a:gd name="connsiteY25" fmla="*/ 532847 h 1868588"/>
              <a:gd name="connsiteX26" fmla="*/ 146003 w 1678968"/>
              <a:gd name="connsiteY26" fmla="*/ 586635 h 1868588"/>
              <a:gd name="connsiteX27" fmla="*/ 101179 w 1678968"/>
              <a:gd name="connsiteY27" fmla="*/ 622494 h 1868588"/>
              <a:gd name="connsiteX28" fmla="*/ 50210 w 1678968"/>
              <a:gd name="connsiteY28" fmla="*/ 677440 h 1868588"/>
              <a:gd name="connsiteX29" fmla="*/ 12606 w 1678968"/>
              <a:gd name="connsiteY29" fmla="*/ 779376 h 1868588"/>
              <a:gd name="connsiteX30" fmla="*/ 66719 w 1678968"/>
              <a:gd name="connsiteY30" fmla="*/ 852302 h 1868588"/>
              <a:gd name="connsiteX31" fmla="*/ 103528 w 1678968"/>
              <a:gd name="connsiteY31" fmla="*/ 886523 h 1868588"/>
              <a:gd name="connsiteX32" fmla="*/ 138451 w 1678968"/>
              <a:gd name="connsiteY32" fmla="*/ 916272 h 1868588"/>
              <a:gd name="connsiteX33" fmla="*/ 154492 w 1678968"/>
              <a:gd name="connsiteY33" fmla="*/ 930129 h 1868588"/>
              <a:gd name="connsiteX34" fmla="*/ 184687 w 1678968"/>
              <a:gd name="connsiteY34" fmla="*/ 965589 h 1868588"/>
              <a:gd name="connsiteX35" fmla="*/ 221021 w 1678968"/>
              <a:gd name="connsiteY35" fmla="*/ 1000230 h 1868588"/>
              <a:gd name="connsiteX36" fmla="*/ 240363 w 1678968"/>
              <a:gd name="connsiteY36" fmla="*/ 1062164 h 1868588"/>
              <a:gd name="connsiteX37" fmla="*/ 271509 w 1678968"/>
              <a:gd name="connsiteY37" fmla="*/ 1106588 h 1868588"/>
              <a:gd name="connsiteX38" fmla="*/ 289438 w 1678968"/>
              <a:gd name="connsiteY38" fmla="*/ 1142447 h 1868588"/>
              <a:gd name="connsiteX39" fmla="*/ 307368 w 1678968"/>
              <a:gd name="connsiteY39" fmla="*/ 1196235 h 1868588"/>
              <a:gd name="connsiteX40" fmla="*/ 325297 w 1678968"/>
              <a:gd name="connsiteY40" fmla="*/ 1232094 h 1868588"/>
              <a:gd name="connsiteX41" fmla="*/ 361156 w 1678968"/>
              <a:gd name="connsiteY41" fmla="*/ 1285882 h 1868588"/>
              <a:gd name="connsiteX42" fmla="*/ 370120 w 1678968"/>
              <a:gd name="connsiteY42" fmla="*/ 1312776 h 1868588"/>
              <a:gd name="connsiteX43" fmla="*/ 388050 w 1678968"/>
              <a:gd name="connsiteY43" fmla="*/ 1339670 h 1868588"/>
              <a:gd name="connsiteX44" fmla="*/ 397015 w 1678968"/>
              <a:gd name="connsiteY44" fmla="*/ 1375529 h 1868588"/>
              <a:gd name="connsiteX45" fmla="*/ 450803 w 1678968"/>
              <a:gd name="connsiteY45" fmla="*/ 1465176 h 1868588"/>
              <a:gd name="connsiteX46" fmla="*/ 468732 w 1678968"/>
              <a:gd name="connsiteY46" fmla="*/ 1492070 h 1868588"/>
              <a:gd name="connsiteX47" fmla="*/ 486662 w 1678968"/>
              <a:gd name="connsiteY47" fmla="*/ 1510000 h 1868588"/>
              <a:gd name="connsiteX48" fmla="*/ 504591 w 1678968"/>
              <a:gd name="connsiteY48" fmla="*/ 1536894 h 1868588"/>
              <a:gd name="connsiteX49" fmla="*/ 513556 w 1678968"/>
              <a:gd name="connsiteY49" fmla="*/ 1563788 h 1868588"/>
              <a:gd name="connsiteX50" fmla="*/ 540450 w 1678968"/>
              <a:gd name="connsiteY50" fmla="*/ 1581717 h 1868588"/>
              <a:gd name="connsiteX51" fmla="*/ 585273 w 1678968"/>
              <a:gd name="connsiteY51" fmla="*/ 1626541 h 1868588"/>
              <a:gd name="connsiteX52" fmla="*/ 603203 w 1678968"/>
              <a:gd name="connsiteY52" fmla="*/ 1644470 h 1868588"/>
              <a:gd name="connsiteX53" fmla="*/ 621132 w 1678968"/>
              <a:gd name="connsiteY53" fmla="*/ 1671364 h 1868588"/>
              <a:gd name="connsiteX54" fmla="*/ 648026 w 1678968"/>
              <a:gd name="connsiteY54" fmla="*/ 1689294 h 1868588"/>
              <a:gd name="connsiteX55" fmla="*/ 665956 w 1678968"/>
              <a:gd name="connsiteY55" fmla="*/ 1707223 h 1868588"/>
              <a:gd name="connsiteX56" fmla="*/ 692850 w 1678968"/>
              <a:gd name="connsiteY56" fmla="*/ 1716188 h 1868588"/>
              <a:gd name="connsiteX57" fmla="*/ 737673 w 1678968"/>
              <a:gd name="connsiteY57" fmla="*/ 1752047 h 1868588"/>
              <a:gd name="connsiteX58" fmla="*/ 764568 w 1678968"/>
              <a:gd name="connsiteY58" fmla="*/ 1769976 h 1868588"/>
              <a:gd name="connsiteX59" fmla="*/ 818356 w 1678968"/>
              <a:gd name="connsiteY59" fmla="*/ 1787905 h 1868588"/>
              <a:gd name="connsiteX60" fmla="*/ 881109 w 1678968"/>
              <a:gd name="connsiteY60" fmla="*/ 1814800 h 1868588"/>
              <a:gd name="connsiteX61" fmla="*/ 934897 w 1678968"/>
              <a:gd name="connsiteY61" fmla="*/ 1832729 h 1868588"/>
              <a:gd name="connsiteX62" fmla="*/ 970756 w 1678968"/>
              <a:gd name="connsiteY62" fmla="*/ 1841694 h 1868588"/>
              <a:gd name="connsiteX63" fmla="*/ 1033509 w 1678968"/>
              <a:gd name="connsiteY63" fmla="*/ 1859623 h 1868588"/>
              <a:gd name="connsiteX64" fmla="*/ 1114191 w 1678968"/>
              <a:gd name="connsiteY64" fmla="*/ 1868588 h 1868588"/>
              <a:gd name="connsiteX65" fmla="*/ 1284520 w 1678968"/>
              <a:gd name="connsiteY65" fmla="*/ 1859623 h 1868588"/>
              <a:gd name="connsiteX66" fmla="*/ 1329344 w 1678968"/>
              <a:gd name="connsiteY66" fmla="*/ 1850658 h 1868588"/>
              <a:gd name="connsiteX67" fmla="*/ 1356238 w 1678968"/>
              <a:gd name="connsiteY67" fmla="*/ 1832729 h 1868588"/>
              <a:gd name="connsiteX68" fmla="*/ 1383132 w 1678968"/>
              <a:gd name="connsiteY68" fmla="*/ 1823764 h 1868588"/>
              <a:gd name="connsiteX69" fmla="*/ 1436920 w 1678968"/>
              <a:gd name="connsiteY69" fmla="*/ 1796870 h 1868588"/>
              <a:gd name="connsiteX70" fmla="*/ 1481744 w 1678968"/>
              <a:gd name="connsiteY70" fmla="*/ 1769976 h 1868588"/>
              <a:gd name="connsiteX71" fmla="*/ 1544497 w 1678968"/>
              <a:gd name="connsiteY71" fmla="*/ 1698258 h 1868588"/>
              <a:gd name="connsiteX72" fmla="*/ 1571391 w 1678968"/>
              <a:gd name="connsiteY72" fmla="*/ 1671364 h 1868588"/>
              <a:gd name="connsiteX73" fmla="*/ 1580356 w 1678968"/>
              <a:gd name="connsiteY73" fmla="*/ 1644470 h 1868588"/>
              <a:gd name="connsiteX74" fmla="*/ 1607250 w 1678968"/>
              <a:gd name="connsiteY74" fmla="*/ 1590682 h 1868588"/>
              <a:gd name="connsiteX75" fmla="*/ 1616215 w 1678968"/>
              <a:gd name="connsiteY75" fmla="*/ 1554823 h 1868588"/>
              <a:gd name="connsiteX76" fmla="*/ 1634144 w 1678968"/>
              <a:gd name="connsiteY76" fmla="*/ 1501035 h 1868588"/>
              <a:gd name="connsiteX77" fmla="*/ 1652073 w 1678968"/>
              <a:gd name="connsiteY77" fmla="*/ 1420352 h 1868588"/>
              <a:gd name="connsiteX78" fmla="*/ 1661038 w 1678968"/>
              <a:gd name="connsiteY78" fmla="*/ 1339670 h 1868588"/>
              <a:gd name="connsiteX79" fmla="*/ 1670003 w 1678968"/>
              <a:gd name="connsiteY79" fmla="*/ 1303811 h 1868588"/>
              <a:gd name="connsiteX80" fmla="*/ 1678968 w 1678968"/>
              <a:gd name="connsiteY80" fmla="*/ 1241058 h 1868588"/>
              <a:gd name="connsiteX81" fmla="*/ 1670003 w 1678968"/>
              <a:gd name="connsiteY81" fmla="*/ 1061764 h 1868588"/>
              <a:gd name="connsiteX82" fmla="*/ 1661038 w 1678968"/>
              <a:gd name="connsiteY82" fmla="*/ 1025905 h 1868588"/>
              <a:gd name="connsiteX83" fmla="*/ 1652073 w 1678968"/>
              <a:gd name="connsiteY83" fmla="*/ 972117 h 1868588"/>
              <a:gd name="connsiteX84" fmla="*/ 1634144 w 1678968"/>
              <a:gd name="connsiteY84" fmla="*/ 846611 h 1868588"/>
              <a:gd name="connsiteX85" fmla="*/ 1616215 w 1678968"/>
              <a:gd name="connsiteY85" fmla="*/ 783858 h 1868588"/>
              <a:gd name="connsiteX86" fmla="*/ 1607250 w 1678968"/>
              <a:gd name="connsiteY86" fmla="*/ 756964 h 1868588"/>
              <a:gd name="connsiteX87" fmla="*/ 1589320 w 1678968"/>
              <a:gd name="connsiteY87" fmla="*/ 739035 h 1868588"/>
              <a:gd name="connsiteX88" fmla="*/ 1571391 w 1678968"/>
              <a:gd name="connsiteY88" fmla="*/ 685247 h 1868588"/>
              <a:gd name="connsiteX89" fmla="*/ 1553462 w 1678968"/>
              <a:gd name="connsiteY89" fmla="*/ 658352 h 1868588"/>
              <a:gd name="connsiteX90" fmla="*/ 1544497 w 1678968"/>
              <a:gd name="connsiteY90" fmla="*/ 631458 h 1868588"/>
              <a:gd name="connsiteX91" fmla="*/ 1508638 w 1678968"/>
              <a:gd name="connsiteY91" fmla="*/ 577670 h 1868588"/>
              <a:gd name="connsiteX92" fmla="*/ 1481744 w 1678968"/>
              <a:gd name="connsiteY92" fmla="*/ 514917 h 1868588"/>
              <a:gd name="connsiteX93" fmla="*/ 1463815 w 1678968"/>
              <a:gd name="connsiteY93" fmla="*/ 488023 h 1868588"/>
              <a:gd name="connsiteX94" fmla="*/ 1454850 w 1678968"/>
              <a:gd name="connsiteY94" fmla="*/ 461129 h 1868588"/>
              <a:gd name="connsiteX95" fmla="*/ 1436920 w 1678968"/>
              <a:gd name="connsiteY95" fmla="*/ 425270 h 1868588"/>
              <a:gd name="connsiteX96" fmla="*/ 1427956 w 1678968"/>
              <a:gd name="connsiteY96" fmla="*/ 398376 h 1868588"/>
              <a:gd name="connsiteX97" fmla="*/ 1410026 w 1678968"/>
              <a:gd name="connsiteY97" fmla="*/ 380447 h 1868588"/>
              <a:gd name="connsiteX98" fmla="*/ 1401062 w 1678968"/>
              <a:gd name="connsiteY98" fmla="*/ 353552 h 1868588"/>
              <a:gd name="connsiteX99" fmla="*/ 1383132 w 1678968"/>
              <a:gd name="connsiteY99" fmla="*/ 335623 h 1868588"/>
              <a:gd name="connsiteX100" fmla="*/ 1365203 w 1678968"/>
              <a:gd name="connsiteY100" fmla="*/ 308729 h 1868588"/>
              <a:gd name="connsiteX101" fmla="*/ 1347273 w 1678968"/>
              <a:gd name="connsiteY101" fmla="*/ 290800 h 1868588"/>
              <a:gd name="connsiteX102" fmla="*/ 1311415 w 1678968"/>
              <a:gd name="connsiteY102" fmla="*/ 237011 h 1868588"/>
              <a:gd name="connsiteX103" fmla="*/ 1257626 w 1678968"/>
              <a:gd name="connsiteY103" fmla="*/ 183223 h 1868588"/>
              <a:gd name="connsiteX104" fmla="*/ 1230732 w 1678968"/>
              <a:gd name="connsiteY104" fmla="*/ 156329 h 1868588"/>
              <a:gd name="connsiteX105" fmla="*/ 1203838 w 1678968"/>
              <a:gd name="connsiteY105" fmla="*/ 138400 h 1868588"/>
              <a:gd name="connsiteX106" fmla="*/ 1167979 w 1678968"/>
              <a:gd name="connsiteY106" fmla="*/ 102541 h 1868588"/>
              <a:gd name="connsiteX107" fmla="*/ 1114191 w 1678968"/>
              <a:gd name="connsiteY107" fmla="*/ 84611 h 1868588"/>
              <a:gd name="connsiteX108" fmla="*/ 1060403 w 1678968"/>
              <a:gd name="connsiteY108" fmla="*/ 48752 h 1868588"/>
              <a:gd name="connsiteX109" fmla="*/ 1033509 w 1678968"/>
              <a:gd name="connsiteY109" fmla="*/ 30823 h 1868588"/>
              <a:gd name="connsiteX110" fmla="*/ 970756 w 1678968"/>
              <a:gd name="connsiteY110" fmla="*/ 3929 h 1868588"/>
              <a:gd name="connsiteX0" fmla="*/ 1051438 w 1678968"/>
              <a:gd name="connsiteY0" fmla="*/ 21858 h 1868588"/>
              <a:gd name="connsiteX1" fmla="*/ 1015579 w 1678968"/>
              <a:gd name="connsiteY1" fmla="*/ 12894 h 1868588"/>
              <a:gd name="connsiteX2" fmla="*/ 988685 w 1678968"/>
              <a:gd name="connsiteY2" fmla="*/ 3929 h 1868588"/>
              <a:gd name="connsiteX3" fmla="*/ 908003 w 1678968"/>
              <a:gd name="connsiteY3" fmla="*/ 12894 h 1868588"/>
              <a:gd name="connsiteX4" fmla="*/ 881109 w 1678968"/>
              <a:gd name="connsiteY4" fmla="*/ 21858 h 1868588"/>
              <a:gd name="connsiteX5" fmla="*/ 863179 w 1678968"/>
              <a:gd name="connsiteY5" fmla="*/ 39788 h 1868588"/>
              <a:gd name="connsiteX6" fmla="*/ 836285 w 1678968"/>
              <a:gd name="connsiteY6" fmla="*/ 57717 h 1868588"/>
              <a:gd name="connsiteX7" fmla="*/ 809391 w 1678968"/>
              <a:gd name="connsiteY7" fmla="*/ 84611 h 1868588"/>
              <a:gd name="connsiteX8" fmla="*/ 773532 w 1678968"/>
              <a:gd name="connsiteY8" fmla="*/ 93576 h 1868588"/>
              <a:gd name="connsiteX9" fmla="*/ 728709 w 1678968"/>
              <a:gd name="connsiteY9" fmla="*/ 138400 h 1868588"/>
              <a:gd name="connsiteX10" fmla="*/ 701815 w 1678968"/>
              <a:gd name="connsiteY10" fmla="*/ 156329 h 1868588"/>
              <a:gd name="connsiteX11" fmla="*/ 683885 w 1678968"/>
              <a:gd name="connsiteY11" fmla="*/ 174258 h 1868588"/>
              <a:gd name="connsiteX12" fmla="*/ 656991 w 1678968"/>
              <a:gd name="connsiteY12" fmla="*/ 192188 h 1868588"/>
              <a:gd name="connsiteX13" fmla="*/ 630097 w 1678968"/>
              <a:gd name="connsiteY13" fmla="*/ 219082 h 1868588"/>
              <a:gd name="connsiteX14" fmla="*/ 603203 w 1678968"/>
              <a:gd name="connsiteY14" fmla="*/ 237011 h 1868588"/>
              <a:gd name="connsiteX15" fmla="*/ 558379 w 1678968"/>
              <a:gd name="connsiteY15" fmla="*/ 272870 h 1868588"/>
              <a:gd name="connsiteX16" fmla="*/ 522520 w 1678968"/>
              <a:gd name="connsiteY16" fmla="*/ 281835 h 1868588"/>
              <a:gd name="connsiteX17" fmla="*/ 477697 w 1678968"/>
              <a:gd name="connsiteY17" fmla="*/ 317694 h 1868588"/>
              <a:gd name="connsiteX18" fmla="*/ 423909 w 1678968"/>
              <a:gd name="connsiteY18" fmla="*/ 353552 h 1868588"/>
              <a:gd name="connsiteX19" fmla="*/ 405979 w 1678968"/>
              <a:gd name="connsiteY19" fmla="*/ 380447 h 1868588"/>
              <a:gd name="connsiteX20" fmla="*/ 352191 w 1678968"/>
              <a:gd name="connsiteY20" fmla="*/ 407341 h 1868588"/>
              <a:gd name="connsiteX21" fmla="*/ 325297 w 1678968"/>
              <a:gd name="connsiteY21" fmla="*/ 425270 h 1868588"/>
              <a:gd name="connsiteX22" fmla="*/ 289438 w 1678968"/>
              <a:gd name="connsiteY22" fmla="*/ 461129 h 1868588"/>
              <a:gd name="connsiteX23" fmla="*/ 262544 w 1678968"/>
              <a:gd name="connsiteY23" fmla="*/ 479058 h 1868588"/>
              <a:gd name="connsiteX24" fmla="*/ 226685 w 1678968"/>
              <a:gd name="connsiteY24" fmla="*/ 514917 h 1868588"/>
              <a:gd name="connsiteX25" fmla="*/ 199791 w 1678968"/>
              <a:gd name="connsiteY25" fmla="*/ 532847 h 1868588"/>
              <a:gd name="connsiteX26" fmla="*/ 146003 w 1678968"/>
              <a:gd name="connsiteY26" fmla="*/ 586635 h 1868588"/>
              <a:gd name="connsiteX27" fmla="*/ 101179 w 1678968"/>
              <a:gd name="connsiteY27" fmla="*/ 622494 h 1868588"/>
              <a:gd name="connsiteX28" fmla="*/ 50210 w 1678968"/>
              <a:gd name="connsiteY28" fmla="*/ 677440 h 1868588"/>
              <a:gd name="connsiteX29" fmla="*/ 12606 w 1678968"/>
              <a:gd name="connsiteY29" fmla="*/ 779376 h 1868588"/>
              <a:gd name="connsiteX30" fmla="*/ 66719 w 1678968"/>
              <a:gd name="connsiteY30" fmla="*/ 852302 h 1868588"/>
              <a:gd name="connsiteX31" fmla="*/ 103528 w 1678968"/>
              <a:gd name="connsiteY31" fmla="*/ 886523 h 1868588"/>
              <a:gd name="connsiteX32" fmla="*/ 138451 w 1678968"/>
              <a:gd name="connsiteY32" fmla="*/ 916272 h 1868588"/>
              <a:gd name="connsiteX33" fmla="*/ 154492 w 1678968"/>
              <a:gd name="connsiteY33" fmla="*/ 930129 h 1868588"/>
              <a:gd name="connsiteX34" fmla="*/ 184687 w 1678968"/>
              <a:gd name="connsiteY34" fmla="*/ 965589 h 1868588"/>
              <a:gd name="connsiteX35" fmla="*/ 209693 w 1678968"/>
              <a:gd name="connsiteY35" fmla="*/ 1008376 h 1868588"/>
              <a:gd name="connsiteX36" fmla="*/ 240363 w 1678968"/>
              <a:gd name="connsiteY36" fmla="*/ 1062164 h 1868588"/>
              <a:gd name="connsiteX37" fmla="*/ 271509 w 1678968"/>
              <a:gd name="connsiteY37" fmla="*/ 1106588 h 1868588"/>
              <a:gd name="connsiteX38" fmla="*/ 289438 w 1678968"/>
              <a:gd name="connsiteY38" fmla="*/ 1142447 h 1868588"/>
              <a:gd name="connsiteX39" fmla="*/ 307368 w 1678968"/>
              <a:gd name="connsiteY39" fmla="*/ 1196235 h 1868588"/>
              <a:gd name="connsiteX40" fmla="*/ 325297 w 1678968"/>
              <a:gd name="connsiteY40" fmla="*/ 1232094 h 1868588"/>
              <a:gd name="connsiteX41" fmla="*/ 361156 w 1678968"/>
              <a:gd name="connsiteY41" fmla="*/ 1285882 h 1868588"/>
              <a:gd name="connsiteX42" fmla="*/ 370120 w 1678968"/>
              <a:gd name="connsiteY42" fmla="*/ 1312776 h 1868588"/>
              <a:gd name="connsiteX43" fmla="*/ 388050 w 1678968"/>
              <a:gd name="connsiteY43" fmla="*/ 1339670 h 1868588"/>
              <a:gd name="connsiteX44" fmla="*/ 397015 w 1678968"/>
              <a:gd name="connsiteY44" fmla="*/ 1375529 h 1868588"/>
              <a:gd name="connsiteX45" fmla="*/ 450803 w 1678968"/>
              <a:gd name="connsiteY45" fmla="*/ 1465176 h 1868588"/>
              <a:gd name="connsiteX46" fmla="*/ 468732 w 1678968"/>
              <a:gd name="connsiteY46" fmla="*/ 1492070 h 1868588"/>
              <a:gd name="connsiteX47" fmla="*/ 486662 w 1678968"/>
              <a:gd name="connsiteY47" fmla="*/ 1510000 h 1868588"/>
              <a:gd name="connsiteX48" fmla="*/ 504591 w 1678968"/>
              <a:gd name="connsiteY48" fmla="*/ 1536894 h 1868588"/>
              <a:gd name="connsiteX49" fmla="*/ 513556 w 1678968"/>
              <a:gd name="connsiteY49" fmla="*/ 1563788 h 1868588"/>
              <a:gd name="connsiteX50" fmla="*/ 540450 w 1678968"/>
              <a:gd name="connsiteY50" fmla="*/ 1581717 h 1868588"/>
              <a:gd name="connsiteX51" fmla="*/ 585273 w 1678968"/>
              <a:gd name="connsiteY51" fmla="*/ 1626541 h 1868588"/>
              <a:gd name="connsiteX52" fmla="*/ 603203 w 1678968"/>
              <a:gd name="connsiteY52" fmla="*/ 1644470 h 1868588"/>
              <a:gd name="connsiteX53" fmla="*/ 621132 w 1678968"/>
              <a:gd name="connsiteY53" fmla="*/ 1671364 h 1868588"/>
              <a:gd name="connsiteX54" fmla="*/ 648026 w 1678968"/>
              <a:gd name="connsiteY54" fmla="*/ 1689294 h 1868588"/>
              <a:gd name="connsiteX55" fmla="*/ 665956 w 1678968"/>
              <a:gd name="connsiteY55" fmla="*/ 1707223 h 1868588"/>
              <a:gd name="connsiteX56" fmla="*/ 692850 w 1678968"/>
              <a:gd name="connsiteY56" fmla="*/ 1716188 h 1868588"/>
              <a:gd name="connsiteX57" fmla="*/ 737673 w 1678968"/>
              <a:gd name="connsiteY57" fmla="*/ 1752047 h 1868588"/>
              <a:gd name="connsiteX58" fmla="*/ 764568 w 1678968"/>
              <a:gd name="connsiteY58" fmla="*/ 1769976 h 1868588"/>
              <a:gd name="connsiteX59" fmla="*/ 818356 w 1678968"/>
              <a:gd name="connsiteY59" fmla="*/ 1787905 h 1868588"/>
              <a:gd name="connsiteX60" fmla="*/ 881109 w 1678968"/>
              <a:gd name="connsiteY60" fmla="*/ 1814800 h 1868588"/>
              <a:gd name="connsiteX61" fmla="*/ 934897 w 1678968"/>
              <a:gd name="connsiteY61" fmla="*/ 1832729 h 1868588"/>
              <a:gd name="connsiteX62" fmla="*/ 970756 w 1678968"/>
              <a:gd name="connsiteY62" fmla="*/ 1841694 h 1868588"/>
              <a:gd name="connsiteX63" fmla="*/ 1033509 w 1678968"/>
              <a:gd name="connsiteY63" fmla="*/ 1859623 h 1868588"/>
              <a:gd name="connsiteX64" fmla="*/ 1114191 w 1678968"/>
              <a:gd name="connsiteY64" fmla="*/ 1868588 h 1868588"/>
              <a:gd name="connsiteX65" fmla="*/ 1284520 w 1678968"/>
              <a:gd name="connsiteY65" fmla="*/ 1859623 h 1868588"/>
              <a:gd name="connsiteX66" fmla="*/ 1329344 w 1678968"/>
              <a:gd name="connsiteY66" fmla="*/ 1850658 h 1868588"/>
              <a:gd name="connsiteX67" fmla="*/ 1356238 w 1678968"/>
              <a:gd name="connsiteY67" fmla="*/ 1832729 h 1868588"/>
              <a:gd name="connsiteX68" fmla="*/ 1383132 w 1678968"/>
              <a:gd name="connsiteY68" fmla="*/ 1823764 h 1868588"/>
              <a:gd name="connsiteX69" fmla="*/ 1436920 w 1678968"/>
              <a:gd name="connsiteY69" fmla="*/ 1796870 h 1868588"/>
              <a:gd name="connsiteX70" fmla="*/ 1481744 w 1678968"/>
              <a:gd name="connsiteY70" fmla="*/ 1769976 h 1868588"/>
              <a:gd name="connsiteX71" fmla="*/ 1544497 w 1678968"/>
              <a:gd name="connsiteY71" fmla="*/ 1698258 h 1868588"/>
              <a:gd name="connsiteX72" fmla="*/ 1571391 w 1678968"/>
              <a:gd name="connsiteY72" fmla="*/ 1671364 h 1868588"/>
              <a:gd name="connsiteX73" fmla="*/ 1580356 w 1678968"/>
              <a:gd name="connsiteY73" fmla="*/ 1644470 h 1868588"/>
              <a:gd name="connsiteX74" fmla="*/ 1607250 w 1678968"/>
              <a:gd name="connsiteY74" fmla="*/ 1590682 h 1868588"/>
              <a:gd name="connsiteX75" fmla="*/ 1616215 w 1678968"/>
              <a:gd name="connsiteY75" fmla="*/ 1554823 h 1868588"/>
              <a:gd name="connsiteX76" fmla="*/ 1634144 w 1678968"/>
              <a:gd name="connsiteY76" fmla="*/ 1501035 h 1868588"/>
              <a:gd name="connsiteX77" fmla="*/ 1652073 w 1678968"/>
              <a:gd name="connsiteY77" fmla="*/ 1420352 h 1868588"/>
              <a:gd name="connsiteX78" fmla="*/ 1661038 w 1678968"/>
              <a:gd name="connsiteY78" fmla="*/ 1339670 h 1868588"/>
              <a:gd name="connsiteX79" fmla="*/ 1670003 w 1678968"/>
              <a:gd name="connsiteY79" fmla="*/ 1303811 h 1868588"/>
              <a:gd name="connsiteX80" fmla="*/ 1678968 w 1678968"/>
              <a:gd name="connsiteY80" fmla="*/ 1241058 h 1868588"/>
              <a:gd name="connsiteX81" fmla="*/ 1670003 w 1678968"/>
              <a:gd name="connsiteY81" fmla="*/ 1061764 h 1868588"/>
              <a:gd name="connsiteX82" fmla="*/ 1661038 w 1678968"/>
              <a:gd name="connsiteY82" fmla="*/ 1025905 h 1868588"/>
              <a:gd name="connsiteX83" fmla="*/ 1652073 w 1678968"/>
              <a:gd name="connsiteY83" fmla="*/ 972117 h 1868588"/>
              <a:gd name="connsiteX84" fmla="*/ 1634144 w 1678968"/>
              <a:gd name="connsiteY84" fmla="*/ 846611 h 1868588"/>
              <a:gd name="connsiteX85" fmla="*/ 1616215 w 1678968"/>
              <a:gd name="connsiteY85" fmla="*/ 783858 h 1868588"/>
              <a:gd name="connsiteX86" fmla="*/ 1607250 w 1678968"/>
              <a:gd name="connsiteY86" fmla="*/ 756964 h 1868588"/>
              <a:gd name="connsiteX87" fmla="*/ 1589320 w 1678968"/>
              <a:gd name="connsiteY87" fmla="*/ 739035 h 1868588"/>
              <a:gd name="connsiteX88" fmla="*/ 1571391 w 1678968"/>
              <a:gd name="connsiteY88" fmla="*/ 685247 h 1868588"/>
              <a:gd name="connsiteX89" fmla="*/ 1553462 w 1678968"/>
              <a:gd name="connsiteY89" fmla="*/ 658352 h 1868588"/>
              <a:gd name="connsiteX90" fmla="*/ 1544497 w 1678968"/>
              <a:gd name="connsiteY90" fmla="*/ 631458 h 1868588"/>
              <a:gd name="connsiteX91" fmla="*/ 1508638 w 1678968"/>
              <a:gd name="connsiteY91" fmla="*/ 577670 h 1868588"/>
              <a:gd name="connsiteX92" fmla="*/ 1481744 w 1678968"/>
              <a:gd name="connsiteY92" fmla="*/ 514917 h 1868588"/>
              <a:gd name="connsiteX93" fmla="*/ 1463815 w 1678968"/>
              <a:gd name="connsiteY93" fmla="*/ 488023 h 1868588"/>
              <a:gd name="connsiteX94" fmla="*/ 1454850 w 1678968"/>
              <a:gd name="connsiteY94" fmla="*/ 461129 h 1868588"/>
              <a:gd name="connsiteX95" fmla="*/ 1436920 w 1678968"/>
              <a:gd name="connsiteY95" fmla="*/ 425270 h 1868588"/>
              <a:gd name="connsiteX96" fmla="*/ 1427956 w 1678968"/>
              <a:gd name="connsiteY96" fmla="*/ 398376 h 1868588"/>
              <a:gd name="connsiteX97" fmla="*/ 1410026 w 1678968"/>
              <a:gd name="connsiteY97" fmla="*/ 380447 h 1868588"/>
              <a:gd name="connsiteX98" fmla="*/ 1401062 w 1678968"/>
              <a:gd name="connsiteY98" fmla="*/ 353552 h 1868588"/>
              <a:gd name="connsiteX99" fmla="*/ 1383132 w 1678968"/>
              <a:gd name="connsiteY99" fmla="*/ 335623 h 1868588"/>
              <a:gd name="connsiteX100" fmla="*/ 1365203 w 1678968"/>
              <a:gd name="connsiteY100" fmla="*/ 308729 h 1868588"/>
              <a:gd name="connsiteX101" fmla="*/ 1347273 w 1678968"/>
              <a:gd name="connsiteY101" fmla="*/ 290800 h 1868588"/>
              <a:gd name="connsiteX102" fmla="*/ 1311415 w 1678968"/>
              <a:gd name="connsiteY102" fmla="*/ 237011 h 1868588"/>
              <a:gd name="connsiteX103" fmla="*/ 1257626 w 1678968"/>
              <a:gd name="connsiteY103" fmla="*/ 183223 h 1868588"/>
              <a:gd name="connsiteX104" fmla="*/ 1230732 w 1678968"/>
              <a:gd name="connsiteY104" fmla="*/ 156329 h 1868588"/>
              <a:gd name="connsiteX105" fmla="*/ 1203838 w 1678968"/>
              <a:gd name="connsiteY105" fmla="*/ 138400 h 1868588"/>
              <a:gd name="connsiteX106" fmla="*/ 1167979 w 1678968"/>
              <a:gd name="connsiteY106" fmla="*/ 102541 h 1868588"/>
              <a:gd name="connsiteX107" fmla="*/ 1114191 w 1678968"/>
              <a:gd name="connsiteY107" fmla="*/ 84611 h 1868588"/>
              <a:gd name="connsiteX108" fmla="*/ 1060403 w 1678968"/>
              <a:gd name="connsiteY108" fmla="*/ 48752 h 1868588"/>
              <a:gd name="connsiteX109" fmla="*/ 1033509 w 1678968"/>
              <a:gd name="connsiteY109" fmla="*/ 30823 h 1868588"/>
              <a:gd name="connsiteX110" fmla="*/ 970756 w 1678968"/>
              <a:gd name="connsiteY110" fmla="*/ 3929 h 1868588"/>
              <a:gd name="connsiteX0" fmla="*/ 1051438 w 1678968"/>
              <a:gd name="connsiteY0" fmla="*/ 21858 h 1868588"/>
              <a:gd name="connsiteX1" fmla="*/ 1015579 w 1678968"/>
              <a:gd name="connsiteY1" fmla="*/ 12894 h 1868588"/>
              <a:gd name="connsiteX2" fmla="*/ 988685 w 1678968"/>
              <a:gd name="connsiteY2" fmla="*/ 3929 h 1868588"/>
              <a:gd name="connsiteX3" fmla="*/ 908003 w 1678968"/>
              <a:gd name="connsiteY3" fmla="*/ 12894 h 1868588"/>
              <a:gd name="connsiteX4" fmla="*/ 881109 w 1678968"/>
              <a:gd name="connsiteY4" fmla="*/ 21858 h 1868588"/>
              <a:gd name="connsiteX5" fmla="*/ 863179 w 1678968"/>
              <a:gd name="connsiteY5" fmla="*/ 39788 h 1868588"/>
              <a:gd name="connsiteX6" fmla="*/ 836285 w 1678968"/>
              <a:gd name="connsiteY6" fmla="*/ 57717 h 1868588"/>
              <a:gd name="connsiteX7" fmla="*/ 809391 w 1678968"/>
              <a:gd name="connsiteY7" fmla="*/ 84611 h 1868588"/>
              <a:gd name="connsiteX8" fmla="*/ 773532 w 1678968"/>
              <a:gd name="connsiteY8" fmla="*/ 93576 h 1868588"/>
              <a:gd name="connsiteX9" fmla="*/ 728709 w 1678968"/>
              <a:gd name="connsiteY9" fmla="*/ 138400 h 1868588"/>
              <a:gd name="connsiteX10" fmla="*/ 701815 w 1678968"/>
              <a:gd name="connsiteY10" fmla="*/ 156329 h 1868588"/>
              <a:gd name="connsiteX11" fmla="*/ 683885 w 1678968"/>
              <a:gd name="connsiteY11" fmla="*/ 174258 h 1868588"/>
              <a:gd name="connsiteX12" fmla="*/ 656991 w 1678968"/>
              <a:gd name="connsiteY12" fmla="*/ 192188 h 1868588"/>
              <a:gd name="connsiteX13" fmla="*/ 630097 w 1678968"/>
              <a:gd name="connsiteY13" fmla="*/ 219082 h 1868588"/>
              <a:gd name="connsiteX14" fmla="*/ 603203 w 1678968"/>
              <a:gd name="connsiteY14" fmla="*/ 237011 h 1868588"/>
              <a:gd name="connsiteX15" fmla="*/ 558379 w 1678968"/>
              <a:gd name="connsiteY15" fmla="*/ 272870 h 1868588"/>
              <a:gd name="connsiteX16" fmla="*/ 522520 w 1678968"/>
              <a:gd name="connsiteY16" fmla="*/ 281835 h 1868588"/>
              <a:gd name="connsiteX17" fmla="*/ 477697 w 1678968"/>
              <a:gd name="connsiteY17" fmla="*/ 317694 h 1868588"/>
              <a:gd name="connsiteX18" fmla="*/ 423909 w 1678968"/>
              <a:gd name="connsiteY18" fmla="*/ 353552 h 1868588"/>
              <a:gd name="connsiteX19" fmla="*/ 405979 w 1678968"/>
              <a:gd name="connsiteY19" fmla="*/ 380447 h 1868588"/>
              <a:gd name="connsiteX20" fmla="*/ 352191 w 1678968"/>
              <a:gd name="connsiteY20" fmla="*/ 407341 h 1868588"/>
              <a:gd name="connsiteX21" fmla="*/ 325297 w 1678968"/>
              <a:gd name="connsiteY21" fmla="*/ 425270 h 1868588"/>
              <a:gd name="connsiteX22" fmla="*/ 289438 w 1678968"/>
              <a:gd name="connsiteY22" fmla="*/ 461129 h 1868588"/>
              <a:gd name="connsiteX23" fmla="*/ 262544 w 1678968"/>
              <a:gd name="connsiteY23" fmla="*/ 479058 h 1868588"/>
              <a:gd name="connsiteX24" fmla="*/ 226685 w 1678968"/>
              <a:gd name="connsiteY24" fmla="*/ 514917 h 1868588"/>
              <a:gd name="connsiteX25" fmla="*/ 199791 w 1678968"/>
              <a:gd name="connsiteY25" fmla="*/ 532847 h 1868588"/>
              <a:gd name="connsiteX26" fmla="*/ 146003 w 1678968"/>
              <a:gd name="connsiteY26" fmla="*/ 586635 h 1868588"/>
              <a:gd name="connsiteX27" fmla="*/ 101179 w 1678968"/>
              <a:gd name="connsiteY27" fmla="*/ 622494 h 1868588"/>
              <a:gd name="connsiteX28" fmla="*/ 50210 w 1678968"/>
              <a:gd name="connsiteY28" fmla="*/ 677440 h 1868588"/>
              <a:gd name="connsiteX29" fmla="*/ 12606 w 1678968"/>
              <a:gd name="connsiteY29" fmla="*/ 779376 h 1868588"/>
              <a:gd name="connsiteX30" fmla="*/ 66719 w 1678968"/>
              <a:gd name="connsiteY30" fmla="*/ 852302 h 1868588"/>
              <a:gd name="connsiteX31" fmla="*/ 103528 w 1678968"/>
              <a:gd name="connsiteY31" fmla="*/ 886523 h 1868588"/>
              <a:gd name="connsiteX32" fmla="*/ 138451 w 1678968"/>
              <a:gd name="connsiteY32" fmla="*/ 916272 h 1868588"/>
              <a:gd name="connsiteX33" fmla="*/ 154492 w 1678968"/>
              <a:gd name="connsiteY33" fmla="*/ 930129 h 1868588"/>
              <a:gd name="connsiteX34" fmla="*/ 184687 w 1678968"/>
              <a:gd name="connsiteY34" fmla="*/ 965589 h 1868588"/>
              <a:gd name="connsiteX35" fmla="*/ 209693 w 1678968"/>
              <a:gd name="connsiteY35" fmla="*/ 1008376 h 1868588"/>
              <a:gd name="connsiteX36" fmla="*/ 240363 w 1678968"/>
              <a:gd name="connsiteY36" fmla="*/ 1062164 h 1868588"/>
              <a:gd name="connsiteX37" fmla="*/ 271509 w 1678968"/>
              <a:gd name="connsiteY37" fmla="*/ 1106588 h 1868588"/>
              <a:gd name="connsiteX38" fmla="*/ 289438 w 1678968"/>
              <a:gd name="connsiteY38" fmla="*/ 1142447 h 1868588"/>
              <a:gd name="connsiteX39" fmla="*/ 307368 w 1678968"/>
              <a:gd name="connsiteY39" fmla="*/ 1196235 h 1868588"/>
              <a:gd name="connsiteX40" fmla="*/ 325297 w 1678968"/>
              <a:gd name="connsiteY40" fmla="*/ 1232094 h 1868588"/>
              <a:gd name="connsiteX41" fmla="*/ 361156 w 1678968"/>
              <a:gd name="connsiteY41" fmla="*/ 1285882 h 1868588"/>
              <a:gd name="connsiteX42" fmla="*/ 370120 w 1678968"/>
              <a:gd name="connsiteY42" fmla="*/ 1312776 h 1868588"/>
              <a:gd name="connsiteX43" fmla="*/ 388050 w 1678968"/>
              <a:gd name="connsiteY43" fmla="*/ 1339670 h 1868588"/>
              <a:gd name="connsiteX44" fmla="*/ 397015 w 1678968"/>
              <a:gd name="connsiteY44" fmla="*/ 1375529 h 1868588"/>
              <a:gd name="connsiteX45" fmla="*/ 450803 w 1678968"/>
              <a:gd name="connsiteY45" fmla="*/ 1465176 h 1868588"/>
              <a:gd name="connsiteX46" fmla="*/ 468732 w 1678968"/>
              <a:gd name="connsiteY46" fmla="*/ 1492070 h 1868588"/>
              <a:gd name="connsiteX47" fmla="*/ 486662 w 1678968"/>
              <a:gd name="connsiteY47" fmla="*/ 1510000 h 1868588"/>
              <a:gd name="connsiteX48" fmla="*/ 504591 w 1678968"/>
              <a:gd name="connsiteY48" fmla="*/ 1536894 h 1868588"/>
              <a:gd name="connsiteX49" fmla="*/ 513556 w 1678968"/>
              <a:gd name="connsiteY49" fmla="*/ 1563788 h 1868588"/>
              <a:gd name="connsiteX50" fmla="*/ 540450 w 1678968"/>
              <a:gd name="connsiteY50" fmla="*/ 1581717 h 1868588"/>
              <a:gd name="connsiteX51" fmla="*/ 585273 w 1678968"/>
              <a:gd name="connsiteY51" fmla="*/ 1626541 h 1868588"/>
              <a:gd name="connsiteX52" fmla="*/ 603203 w 1678968"/>
              <a:gd name="connsiteY52" fmla="*/ 1644470 h 1868588"/>
              <a:gd name="connsiteX53" fmla="*/ 621132 w 1678968"/>
              <a:gd name="connsiteY53" fmla="*/ 1671364 h 1868588"/>
              <a:gd name="connsiteX54" fmla="*/ 648026 w 1678968"/>
              <a:gd name="connsiteY54" fmla="*/ 1689294 h 1868588"/>
              <a:gd name="connsiteX55" fmla="*/ 665956 w 1678968"/>
              <a:gd name="connsiteY55" fmla="*/ 1707223 h 1868588"/>
              <a:gd name="connsiteX56" fmla="*/ 692850 w 1678968"/>
              <a:gd name="connsiteY56" fmla="*/ 1716188 h 1868588"/>
              <a:gd name="connsiteX57" fmla="*/ 737673 w 1678968"/>
              <a:gd name="connsiteY57" fmla="*/ 1752047 h 1868588"/>
              <a:gd name="connsiteX58" fmla="*/ 764568 w 1678968"/>
              <a:gd name="connsiteY58" fmla="*/ 1769976 h 1868588"/>
              <a:gd name="connsiteX59" fmla="*/ 818356 w 1678968"/>
              <a:gd name="connsiteY59" fmla="*/ 1787905 h 1868588"/>
              <a:gd name="connsiteX60" fmla="*/ 881109 w 1678968"/>
              <a:gd name="connsiteY60" fmla="*/ 1814800 h 1868588"/>
              <a:gd name="connsiteX61" fmla="*/ 934897 w 1678968"/>
              <a:gd name="connsiteY61" fmla="*/ 1832729 h 1868588"/>
              <a:gd name="connsiteX62" fmla="*/ 970756 w 1678968"/>
              <a:gd name="connsiteY62" fmla="*/ 1841694 h 1868588"/>
              <a:gd name="connsiteX63" fmla="*/ 1033509 w 1678968"/>
              <a:gd name="connsiteY63" fmla="*/ 1859623 h 1868588"/>
              <a:gd name="connsiteX64" fmla="*/ 1114191 w 1678968"/>
              <a:gd name="connsiteY64" fmla="*/ 1868588 h 1868588"/>
              <a:gd name="connsiteX65" fmla="*/ 1284520 w 1678968"/>
              <a:gd name="connsiteY65" fmla="*/ 1859623 h 1868588"/>
              <a:gd name="connsiteX66" fmla="*/ 1329344 w 1678968"/>
              <a:gd name="connsiteY66" fmla="*/ 1850658 h 1868588"/>
              <a:gd name="connsiteX67" fmla="*/ 1356238 w 1678968"/>
              <a:gd name="connsiteY67" fmla="*/ 1832729 h 1868588"/>
              <a:gd name="connsiteX68" fmla="*/ 1383132 w 1678968"/>
              <a:gd name="connsiteY68" fmla="*/ 1823764 h 1868588"/>
              <a:gd name="connsiteX69" fmla="*/ 1436920 w 1678968"/>
              <a:gd name="connsiteY69" fmla="*/ 1796870 h 1868588"/>
              <a:gd name="connsiteX70" fmla="*/ 1481744 w 1678968"/>
              <a:gd name="connsiteY70" fmla="*/ 1769976 h 1868588"/>
              <a:gd name="connsiteX71" fmla="*/ 1544497 w 1678968"/>
              <a:gd name="connsiteY71" fmla="*/ 1698258 h 1868588"/>
              <a:gd name="connsiteX72" fmla="*/ 1571391 w 1678968"/>
              <a:gd name="connsiteY72" fmla="*/ 1671364 h 1868588"/>
              <a:gd name="connsiteX73" fmla="*/ 1580356 w 1678968"/>
              <a:gd name="connsiteY73" fmla="*/ 1644470 h 1868588"/>
              <a:gd name="connsiteX74" fmla="*/ 1607250 w 1678968"/>
              <a:gd name="connsiteY74" fmla="*/ 1590682 h 1868588"/>
              <a:gd name="connsiteX75" fmla="*/ 1616215 w 1678968"/>
              <a:gd name="connsiteY75" fmla="*/ 1554823 h 1868588"/>
              <a:gd name="connsiteX76" fmla="*/ 1634144 w 1678968"/>
              <a:gd name="connsiteY76" fmla="*/ 1501035 h 1868588"/>
              <a:gd name="connsiteX77" fmla="*/ 1652073 w 1678968"/>
              <a:gd name="connsiteY77" fmla="*/ 1420352 h 1868588"/>
              <a:gd name="connsiteX78" fmla="*/ 1661038 w 1678968"/>
              <a:gd name="connsiteY78" fmla="*/ 1339670 h 1868588"/>
              <a:gd name="connsiteX79" fmla="*/ 1670003 w 1678968"/>
              <a:gd name="connsiteY79" fmla="*/ 1303811 h 1868588"/>
              <a:gd name="connsiteX80" fmla="*/ 1678968 w 1678968"/>
              <a:gd name="connsiteY80" fmla="*/ 1241058 h 1868588"/>
              <a:gd name="connsiteX81" fmla="*/ 1670003 w 1678968"/>
              <a:gd name="connsiteY81" fmla="*/ 1061764 h 1868588"/>
              <a:gd name="connsiteX82" fmla="*/ 1661038 w 1678968"/>
              <a:gd name="connsiteY82" fmla="*/ 1025905 h 1868588"/>
              <a:gd name="connsiteX83" fmla="*/ 1652073 w 1678968"/>
              <a:gd name="connsiteY83" fmla="*/ 972117 h 1868588"/>
              <a:gd name="connsiteX84" fmla="*/ 1634144 w 1678968"/>
              <a:gd name="connsiteY84" fmla="*/ 846611 h 1868588"/>
              <a:gd name="connsiteX85" fmla="*/ 1616215 w 1678968"/>
              <a:gd name="connsiteY85" fmla="*/ 783858 h 1868588"/>
              <a:gd name="connsiteX86" fmla="*/ 1607250 w 1678968"/>
              <a:gd name="connsiteY86" fmla="*/ 756964 h 1868588"/>
              <a:gd name="connsiteX87" fmla="*/ 1589320 w 1678968"/>
              <a:gd name="connsiteY87" fmla="*/ 739035 h 1868588"/>
              <a:gd name="connsiteX88" fmla="*/ 1571391 w 1678968"/>
              <a:gd name="connsiteY88" fmla="*/ 685247 h 1868588"/>
              <a:gd name="connsiteX89" fmla="*/ 1553462 w 1678968"/>
              <a:gd name="connsiteY89" fmla="*/ 658352 h 1868588"/>
              <a:gd name="connsiteX90" fmla="*/ 1544497 w 1678968"/>
              <a:gd name="connsiteY90" fmla="*/ 631458 h 1868588"/>
              <a:gd name="connsiteX91" fmla="*/ 1508638 w 1678968"/>
              <a:gd name="connsiteY91" fmla="*/ 577670 h 1868588"/>
              <a:gd name="connsiteX92" fmla="*/ 1493072 w 1678968"/>
              <a:gd name="connsiteY92" fmla="*/ 508808 h 1868588"/>
              <a:gd name="connsiteX93" fmla="*/ 1463815 w 1678968"/>
              <a:gd name="connsiteY93" fmla="*/ 488023 h 1868588"/>
              <a:gd name="connsiteX94" fmla="*/ 1454850 w 1678968"/>
              <a:gd name="connsiteY94" fmla="*/ 461129 h 1868588"/>
              <a:gd name="connsiteX95" fmla="*/ 1436920 w 1678968"/>
              <a:gd name="connsiteY95" fmla="*/ 425270 h 1868588"/>
              <a:gd name="connsiteX96" fmla="*/ 1427956 w 1678968"/>
              <a:gd name="connsiteY96" fmla="*/ 398376 h 1868588"/>
              <a:gd name="connsiteX97" fmla="*/ 1410026 w 1678968"/>
              <a:gd name="connsiteY97" fmla="*/ 380447 h 1868588"/>
              <a:gd name="connsiteX98" fmla="*/ 1401062 w 1678968"/>
              <a:gd name="connsiteY98" fmla="*/ 353552 h 1868588"/>
              <a:gd name="connsiteX99" fmla="*/ 1383132 w 1678968"/>
              <a:gd name="connsiteY99" fmla="*/ 335623 h 1868588"/>
              <a:gd name="connsiteX100" fmla="*/ 1365203 w 1678968"/>
              <a:gd name="connsiteY100" fmla="*/ 308729 h 1868588"/>
              <a:gd name="connsiteX101" fmla="*/ 1347273 w 1678968"/>
              <a:gd name="connsiteY101" fmla="*/ 290800 h 1868588"/>
              <a:gd name="connsiteX102" fmla="*/ 1311415 w 1678968"/>
              <a:gd name="connsiteY102" fmla="*/ 237011 h 1868588"/>
              <a:gd name="connsiteX103" fmla="*/ 1257626 w 1678968"/>
              <a:gd name="connsiteY103" fmla="*/ 183223 h 1868588"/>
              <a:gd name="connsiteX104" fmla="*/ 1230732 w 1678968"/>
              <a:gd name="connsiteY104" fmla="*/ 156329 h 1868588"/>
              <a:gd name="connsiteX105" fmla="*/ 1203838 w 1678968"/>
              <a:gd name="connsiteY105" fmla="*/ 138400 h 1868588"/>
              <a:gd name="connsiteX106" fmla="*/ 1167979 w 1678968"/>
              <a:gd name="connsiteY106" fmla="*/ 102541 h 1868588"/>
              <a:gd name="connsiteX107" fmla="*/ 1114191 w 1678968"/>
              <a:gd name="connsiteY107" fmla="*/ 84611 h 1868588"/>
              <a:gd name="connsiteX108" fmla="*/ 1060403 w 1678968"/>
              <a:gd name="connsiteY108" fmla="*/ 48752 h 1868588"/>
              <a:gd name="connsiteX109" fmla="*/ 1033509 w 1678968"/>
              <a:gd name="connsiteY109" fmla="*/ 30823 h 1868588"/>
              <a:gd name="connsiteX110" fmla="*/ 970756 w 1678968"/>
              <a:gd name="connsiteY110" fmla="*/ 3929 h 1868588"/>
              <a:gd name="connsiteX0" fmla="*/ 1051438 w 1678968"/>
              <a:gd name="connsiteY0" fmla="*/ 21858 h 1868588"/>
              <a:gd name="connsiteX1" fmla="*/ 1015579 w 1678968"/>
              <a:gd name="connsiteY1" fmla="*/ 12894 h 1868588"/>
              <a:gd name="connsiteX2" fmla="*/ 988685 w 1678968"/>
              <a:gd name="connsiteY2" fmla="*/ 3929 h 1868588"/>
              <a:gd name="connsiteX3" fmla="*/ 908003 w 1678968"/>
              <a:gd name="connsiteY3" fmla="*/ 12894 h 1868588"/>
              <a:gd name="connsiteX4" fmla="*/ 881109 w 1678968"/>
              <a:gd name="connsiteY4" fmla="*/ 21858 h 1868588"/>
              <a:gd name="connsiteX5" fmla="*/ 863179 w 1678968"/>
              <a:gd name="connsiteY5" fmla="*/ 39788 h 1868588"/>
              <a:gd name="connsiteX6" fmla="*/ 836285 w 1678968"/>
              <a:gd name="connsiteY6" fmla="*/ 57717 h 1868588"/>
              <a:gd name="connsiteX7" fmla="*/ 809391 w 1678968"/>
              <a:gd name="connsiteY7" fmla="*/ 84611 h 1868588"/>
              <a:gd name="connsiteX8" fmla="*/ 773532 w 1678968"/>
              <a:gd name="connsiteY8" fmla="*/ 93576 h 1868588"/>
              <a:gd name="connsiteX9" fmla="*/ 728709 w 1678968"/>
              <a:gd name="connsiteY9" fmla="*/ 138400 h 1868588"/>
              <a:gd name="connsiteX10" fmla="*/ 701815 w 1678968"/>
              <a:gd name="connsiteY10" fmla="*/ 156329 h 1868588"/>
              <a:gd name="connsiteX11" fmla="*/ 683885 w 1678968"/>
              <a:gd name="connsiteY11" fmla="*/ 174258 h 1868588"/>
              <a:gd name="connsiteX12" fmla="*/ 656991 w 1678968"/>
              <a:gd name="connsiteY12" fmla="*/ 192188 h 1868588"/>
              <a:gd name="connsiteX13" fmla="*/ 630097 w 1678968"/>
              <a:gd name="connsiteY13" fmla="*/ 219082 h 1868588"/>
              <a:gd name="connsiteX14" fmla="*/ 603203 w 1678968"/>
              <a:gd name="connsiteY14" fmla="*/ 237011 h 1868588"/>
              <a:gd name="connsiteX15" fmla="*/ 558379 w 1678968"/>
              <a:gd name="connsiteY15" fmla="*/ 272870 h 1868588"/>
              <a:gd name="connsiteX16" fmla="*/ 522520 w 1678968"/>
              <a:gd name="connsiteY16" fmla="*/ 281835 h 1868588"/>
              <a:gd name="connsiteX17" fmla="*/ 477697 w 1678968"/>
              <a:gd name="connsiteY17" fmla="*/ 317694 h 1868588"/>
              <a:gd name="connsiteX18" fmla="*/ 423909 w 1678968"/>
              <a:gd name="connsiteY18" fmla="*/ 353552 h 1868588"/>
              <a:gd name="connsiteX19" fmla="*/ 405979 w 1678968"/>
              <a:gd name="connsiteY19" fmla="*/ 380447 h 1868588"/>
              <a:gd name="connsiteX20" fmla="*/ 352191 w 1678968"/>
              <a:gd name="connsiteY20" fmla="*/ 407341 h 1868588"/>
              <a:gd name="connsiteX21" fmla="*/ 325297 w 1678968"/>
              <a:gd name="connsiteY21" fmla="*/ 425270 h 1868588"/>
              <a:gd name="connsiteX22" fmla="*/ 289438 w 1678968"/>
              <a:gd name="connsiteY22" fmla="*/ 461129 h 1868588"/>
              <a:gd name="connsiteX23" fmla="*/ 262544 w 1678968"/>
              <a:gd name="connsiteY23" fmla="*/ 479058 h 1868588"/>
              <a:gd name="connsiteX24" fmla="*/ 226685 w 1678968"/>
              <a:gd name="connsiteY24" fmla="*/ 514917 h 1868588"/>
              <a:gd name="connsiteX25" fmla="*/ 199791 w 1678968"/>
              <a:gd name="connsiteY25" fmla="*/ 532847 h 1868588"/>
              <a:gd name="connsiteX26" fmla="*/ 146003 w 1678968"/>
              <a:gd name="connsiteY26" fmla="*/ 586635 h 1868588"/>
              <a:gd name="connsiteX27" fmla="*/ 101179 w 1678968"/>
              <a:gd name="connsiteY27" fmla="*/ 622494 h 1868588"/>
              <a:gd name="connsiteX28" fmla="*/ 50210 w 1678968"/>
              <a:gd name="connsiteY28" fmla="*/ 677440 h 1868588"/>
              <a:gd name="connsiteX29" fmla="*/ 12606 w 1678968"/>
              <a:gd name="connsiteY29" fmla="*/ 779376 h 1868588"/>
              <a:gd name="connsiteX30" fmla="*/ 66719 w 1678968"/>
              <a:gd name="connsiteY30" fmla="*/ 852302 h 1868588"/>
              <a:gd name="connsiteX31" fmla="*/ 103528 w 1678968"/>
              <a:gd name="connsiteY31" fmla="*/ 886523 h 1868588"/>
              <a:gd name="connsiteX32" fmla="*/ 138451 w 1678968"/>
              <a:gd name="connsiteY32" fmla="*/ 916272 h 1868588"/>
              <a:gd name="connsiteX33" fmla="*/ 154492 w 1678968"/>
              <a:gd name="connsiteY33" fmla="*/ 930129 h 1868588"/>
              <a:gd name="connsiteX34" fmla="*/ 184687 w 1678968"/>
              <a:gd name="connsiteY34" fmla="*/ 965589 h 1868588"/>
              <a:gd name="connsiteX35" fmla="*/ 209693 w 1678968"/>
              <a:gd name="connsiteY35" fmla="*/ 1008376 h 1868588"/>
              <a:gd name="connsiteX36" fmla="*/ 240363 w 1678968"/>
              <a:gd name="connsiteY36" fmla="*/ 1062164 h 1868588"/>
              <a:gd name="connsiteX37" fmla="*/ 271509 w 1678968"/>
              <a:gd name="connsiteY37" fmla="*/ 1106588 h 1868588"/>
              <a:gd name="connsiteX38" fmla="*/ 289438 w 1678968"/>
              <a:gd name="connsiteY38" fmla="*/ 1142447 h 1868588"/>
              <a:gd name="connsiteX39" fmla="*/ 307368 w 1678968"/>
              <a:gd name="connsiteY39" fmla="*/ 1196235 h 1868588"/>
              <a:gd name="connsiteX40" fmla="*/ 325297 w 1678968"/>
              <a:gd name="connsiteY40" fmla="*/ 1232094 h 1868588"/>
              <a:gd name="connsiteX41" fmla="*/ 361156 w 1678968"/>
              <a:gd name="connsiteY41" fmla="*/ 1285882 h 1868588"/>
              <a:gd name="connsiteX42" fmla="*/ 370120 w 1678968"/>
              <a:gd name="connsiteY42" fmla="*/ 1312776 h 1868588"/>
              <a:gd name="connsiteX43" fmla="*/ 388050 w 1678968"/>
              <a:gd name="connsiteY43" fmla="*/ 1339670 h 1868588"/>
              <a:gd name="connsiteX44" fmla="*/ 397015 w 1678968"/>
              <a:gd name="connsiteY44" fmla="*/ 1375529 h 1868588"/>
              <a:gd name="connsiteX45" fmla="*/ 450803 w 1678968"/>
              <a:gd name="connsiteY45" fmla="*/ 1465176 h 1868588"/>
              <a:gd name="connsiteX46" fmla="*/ 468732 w 1678968"/>
              <a:gd name="connsiteY46" fmla="*/ 1492070 h 1868588"/>
              <a:gd name="connsiteX47" fmla="*/ 486662 w 1678968"/>
              <a:gd name="connsiteY47" fmla="*/ 1510000 h 1868588"/>
              <a:gd name="connsiteX48" fmla="*/ 504591 w 1678968"/>
              <a:gd name="connsiteY48" fmla="*/ 1536894 h 1868588"/>
              <a:gd name="connsiteX49" fmla="*/ 513556 w 1678968"/>
              <a:gd name="connsiteY49" fmla="*/ 1563788 h 1868588"/>
              <a:gd name="connsiteX50" fmla="*/ 540450 w 1678968"/>
              <a:gd name="connsiteY50" fmla="*/ 1581717 h 1868588"/>
              <a:gd name="connsiteX51" fmla="*/ 585273 w 1678968"/>
              <a:gd name="connsiteY51" fmla="*/ 1626541 h 1868588"/>
              <a:gd name="connsiteX52" fmla="*/ 603203 w 1678968"/>
              <a:gd name="connsiteY52" fmla="*/ 1644470 h 1868588"/>
              <a:gd name="connsiteX53" fmla="*/ 621132 w 1678968"/>
              <a:gd name="connsiteY53" fmla="*/ 1671364 h 1868588"/>
              <a:gd name="connsiteX54" fmla="*/ 648026 w 1678968"/>
              <a:gd name="connsiteY54" fmla="*/ 1689294 h 1868588"/>
              <a:gd name="connsiteX55" fmla="*/ 665956 w 1678968"/>
              <a:gd name="connsiteY55" fmla="*/ 1707223 h 1868588"/>
              <a:gd name="connsiteX56" fmla="*/ 692850 w 1678968"/>
              <a:gd name="connsiteY56" fmla="*/ 1716188 h 1868588"/>
              <a:gd name="connsiteX57" fmla="*/ 737673 w 1678968"/>
              <a:gd name="connsiteY57" fmla="*/ 1752047 h 1868588"/>
              <a:gd name="connsiteX58" fmla="*/ 764568 w 1678968"/>
              <a:gd name="connsiteY58" fmla="*/ 1769976 h 1868588"/>
              <a:gd name="connsiteX59" fmla="*/ 818356 w 1678968"/>
              <a:gd name="connsiteY59" fmla="*/ 1787905 h 1868588"/>
              <a:gd name="connsiteX60" fmla="*/ 881109 w 1678968"/>
              <a:gd name="connsiteY60" fmla="*/ 1814800 h 1868588"/>
              <a:gd name="connsiteX61" fmla="*/ 934897 w 1678968"/>
              <a:gd name="connsiteY61" fmla="*/ 1832729 h 1868588"/>
              <a:gd name="connsiteX62" fmla="*/ 970756 w 1678968"/>
              <a:gd name="connsiteY62" fmla="*/ 1841694 h 1868588"/>
              <a:gd name="connsiteX63" fmla="*/ 1033509 w 1678968"/>
              <a:gd name="connsiteY63" fmla="*/ 1859623 h 1868588"/>
              <a:gd name="connsiteX64" fmla="*/ 1114191 w 1678968"/>
              <a:gd name="connsiteY64" fmla="*/ 1868588 h 1868588"/>
              <a:gd name="connsiteX65" fmla="*/ 1284520 w 1678968"/>
              <a:gd name="connsiteY65" fmla="*/ 1859623 h 1868588"/>
              <a:gd name="connsiteX66" fmla="*/ 1329344 w 1678968"/>
              <a:gd name="connsiteY66" fmla="*/ 1850658 h 1868588"/>
              <a:gd name="connsiteX67" fmla="*/ 1356238 w 1678968"/>
              <a:gd name="connsiteY67" fmla="*/ 1832729 h 1868588"/>
              <a:gd name="connsiteX68" fmla="*/ 1383132 w 1678968"/>
              <a:gd name="connsiteY68" fmla="*/ 1823764 h 1868588"/>
              <a:gd name="connsiteX69" fmla="*/ 1436920 w 1678968"/>
              <a:gd name="connsiteY69" fmla="*/ 1796870 h 1868588"/>
              <a:gd name="connsiteX70" fmla="*/ 1481744 w 1678968"/>
              <a:gd name="connsiteY70" fmla="*/ 1769976 h 1868588"/>
              <a:gd name="connsiteX71" fmla="*/ 1544497 w 1678968"/>
              <a:gd name="connsiteY71" fmla="*/ 1698258 h 1868588"/>
              <a:gd name="connsiteX72" fmla="*/ 1571391 w 1678968"/>
              <a:gd name="connsiteY72" fmla="*/ 1671364 h 1868588"/>
              <a:gd name="connsiteX73" fmla="*/ 1580356 w 1678968"/>
              <a:gd name="connsiteY73" fmla="*/ 1644470 h 1868588"/>
              <a:gd name="connsiteX74" fmla="*/ 1607250 w 1678968"/>
              <a:gd name="connsiteY74" fmla="*/ 1590682 h 1868588"/>
              <a:gd name="connsiteX75" fmla="*/ 1616215 w 1678968"/>
              <a:gd name="connsiteY75" fmla="*/ 1554823 h 1868588"/>
              <a:gd name="connsiteX76" fmla="*/ 1634144 w 1678968"/>
              <a:gd name="connsiteY76" fmla="*/ 1501035 h 1868588"/>
              <a:gd name="connsiteX77" fmla="*/ 1652073 w 1678968"/>
              <a:gd name="connsiteY77" fmla="*/ 1420352 h 1868588"/>
              <a:gd name="connsiteX78" fmla="*/ 1661038 w 1678968"/>
              <a:gd name="connsiteY78" fmla="*/ 1339670 h 1868588"/>
              <a:gd name="connsiteX79" fmla="*/ 1670003 w 1678968"/>
              <a:gd name="connsiteY79" fmla="*/ 1303811 h 1868588"/>
              <a:gd name="connsiteX80" fmla="*/ 1678968 w 1678968"/>
              <a:gd name="connsiteY80" fmla="*/ 1241058 h 1868588"/>
              <a:gd name="connsiteX81" fmla="*/ 1670003 w 1678968"/>
              <a:gd name="connsiteY81" fmla="*/ 1061764 h 1868588"/>
              <a:gd name="connsiteX82" fmla="*/ 1661038 w 1678968"/>
              <a:gd name="connsiteY82" fmla="*/ 1025905 h 1868588"/>
              <a:gd name="connsiteX83" fmla="*/ 1652073 w 1678968"/>
              <a:gd name="connsiteY83" fmla="*/ 972117 h 1868588"/>
              <a:gd name="connsiteX84" fmla="*/ 1634144 w 1678968"/>
              <a:gd name="connsiteY84" fmla="*/ 846611 h 1868588"/>
              <a:gd name="connsiteX85" fmla="*/ 1616215 w 1678968"/>
              <a:gd name="connsiteY85" fmla="*/ 783858 h 1868588"/>
              <a:gd name="connsiteX86" fmla="*/ 1607250 w 1678968"/>
              <a:gd name="connsiteY86" fmla="*/ 756964 h 1868588"/>
              <a:gd name="connsiteX87" fmla="*/ 1589320 w 1678968"/>
              <a:gd name="connsiteY87" fmla="*/ 739035 h 1868588"/>
              <a:gd name="connsiteX88" fmla="*/ 1571391 w 1678968"/>
              <a:gd name="connsiteY88" fmla="*/ 685247 h 1868588"/>
              <a:gd name="connsiteX89" fmla="*/ 1553462 w 1678968"/>
              <a:gd name="connsiteY89" fmla="*/ 658352 h 1868588"/>
              <a:gd name="connsiteX90" fmla="*/ 1544497 w 1678968"/>
              <a:gd name="connsiteY90" fmla="*/ 631458 h 1868588"/>
              <a:gd name="connsiteX91" fmla="*/ 1508638 w 1678968"/>
              <a:gd name="connsiteY91" fmla="*/ 577670 h 1868588"/>
              <a:gd name="connsiteX92" fmla="*/ 1493072 w 1678968"/>
              <a:gd name="connsiteY92" fmla="*/ 508808 h 1868588"/>
              <a:gd name="connsiteX93" fmla="*/ 1425481 w 1678968"/>
              <a:gd name="connsiteY93" fmla="*/ 472539 h 1868588"/>
              <a:gd name="connsiteX94" fmla="*/ 1454850 w 1678968"/>
              <a:gd name="connsiteY94" fmla="*/ 461129 h 1868588"/>
              <a:gd name="connsiteX95" fmla="*/ 1436920 w 1678968"/>
              <a:gd name="connsiteY95" fmla="*/ 425270 h 1868588"/>
              <a:gd name="connsiteX96" fmla="*/ 1427956 w 1678968"/>
              <a:gd name="connsiteY96" fmla="*/ 398376 h 1868588"/>
              <a:gd name="connsiteX97" fmla="*/ 1410026 w 1678968"/>
              <a:gd name="connsiteY97" fmla="*/ 380447 h 1868588"/>
              <a:gd name="connsiteX98" fmla="*/ 1401062 w 1678968"/>
              <a:gd name="connsiteY98" fmla="*/ 353552 h 1868588"/>
              <a:gd name="connsiteX99" fmla="*/ 1383132 w 1678968"/>
              <a:gd name="connsiteY99" fmla="*/ 335623 h 1868588"/>
              <a:gd name="connsiteX100" fmla="*/ 1365203 w 1678968"/>
              <a:gd name="connsiteY100" fmla="*/ 308729 h 1868588"/>
              <a:gd name="connsiteX101" fmla="*/ 1347273 w 1678968"/>
              <a:gd name="connsiteY101" fmla="*/ 290800 h 1868588"/>
              <a:gd name="connsiteX102" fmla="*/ 1311415 w 1678968"/>
              <a:gd name="connsiteY102" fmla="*/ 237011 h 1868588"/>
              <a:gd name="connsiteX103" fmla="*/ 1257626 w 1678968"/>
              <a:gd name="connsiteY103" fmla="*/ 183223 h 1868588"/>
              <a:gd name="connsiteX104" fmla="*/ 1230732 w 1678968"/>
              <a:gd name="connsiteY104" fmla="*/ 156329 h 1868588"/>
              <a:gd name="connsiteX105" fmla="*/ 1203838 w 1678968"/>
              <a:gd name="connsiteY105" fmla="*/ 138400 h 1868588"/>
              <a:gd name="connsiteX106" fmla="*/ 1167979 w 1678968"/>
              <a:gd name="connsiteY106" fmla="*/ 102541 h 1868588"/>
              <a:gd name="connsiteX107" fmla="*/ 1114191 w 1678968"/>
              <a:gd name="connsiteY107" fmla="*/ 84611 h 1868588"/>
              <a:gd name="connsiteX108" fmla="*/ 1060403 w 1678968"/>
              <a:gd name="connsiteY108" fmla="*/ 48752 h 1868588"/>
              <a:gd name="connsiteX109" fmla="*/ 1033509 w 1678968"/>
              <a:gd name="connsiteY109" fmla="*/ 30823 h 1868588"/>
              <a:gd name="connsiteX110" fmla="*/ 970756 w 1678968"/>
              <a:gd name="connsiteY110" fmla="*/ 3929 h 1868588"/>
              <a:gd name="connsiteX0" fmla="*/ 1051438 w 1678968"/>
              <a:gd name="connsiteY0" fmla="*/ 21858 h 1868588"/>
              <a:gd name="connsiteX1" fmla="*/ 1015579 w 1678968"/>
              <a:gd name="connsiteY1" fmla="*/ 12894 h 1868588"/>
              <a:gd name="connsiteX2" fmla="*/ 988685 w 1678968"/>
              <a:gd name="connsiteY2" fmla="*/ 3929 h 1868588"/>
              <a:gd name="connsiteX3" fmla="*/ 908003 w 1678968"/>
              <a:gd name="connsiteY3" fmla="*/ 12894 h 1868588"/>
              <a:gd name="connsiteX4" fmla="*/ 881109 w 1678968"/>
              <a:gd name="connsiteY4" fmla="*/ 21858 h 1868588"/>
              <a:gd name="connsiteX5" fmla="*/ 863179 w 1678968"/>
              <a:gd name="connsiteY5" fmla="*/ 39788 h 1868588"/>
              <a:gd name="connsiteX6" fmla="*/ 836285 w 1678968"/>
              <a:gd name="connsiteY6" fmla="*/ 57717 h 1868588"/>
              <a:gd name="connsiteX7" fmla="*/ 809391 w 1678968"/>
              <a:gd name="connsiteY7" fmla="*/ 84611 h 1868588"/>
              <a:gd name="connsiteX8" fmla="*/ 773532 w 1678968"/>
              <a:gd name="connsiteY8" fmla="*/ 93576 h 1868588"/>
              <a:gd name="connsiteX9" fmla="*/ 728709 w 1678968"/>
              <a:gd name="connsiteY9" fmla="*/ 138400 h 1868588"/>
              <a:gd name="connsiteX10" fmla="*/ 701815 w 1678968"/>
              <a:gd name="connsiteY10" fmla="*/ 156329 h 1868588"/>
              <a:gd name="connsiteX11" fmla="*/ 683885 w 1678968"/>
              <a:gd name="connsiteY11" fmla="*/ 174258 h 1868588"/>
              <a:gd name="connsiteX12" fmla="*/ 656991 w 1678968"/>
              <a:gd name="connsiteY12" fmla="*/ 192188 h 1868588"/>
              <a:gd name="connsiteX13" fmla="*/ 630097 w 1678968"/>
              <a:gd name="connsiteY13" fmla="*/ 219082 h 1868588"/>
              <a:gd name="connsiteX14" fmla="*/ 603203 w 1678968"/>
              <a:gd name="connsiteY14" fmla="*/ 237011 h 1868588"/>
              <a:gd name="connsiteX15" fmla="*/ 558379 w 1678968"/>
              <a:gd name="connsiteY15" fmla="*/ 272870 h 1868588"/>
              <a:gd name="connsiteX16" fmla="*/ 522520 w 1678968"/>
              <a:gd name="connsiteY16" fmla="*/ 281835 h 1868588"/>
              <a:gd name="connsiteX17" fmla="*/ 477697 w 1678968"/>
              <a:gd name="connsiteY17" fmla="*/ 317694 h 1868588"/>
              <a:gd name="connsiteX18" fmla="*/ 423909 w 1678968"/>
              <a:gd name="connsiteY18" fmla="*/ 353552 h 1868588"/>
              <a:gd name="connsiteX19" fmla="*/ 405979 w 1678968"/>
              <a:gd name="connsiteY19" fmla="*/ 380447 h 1868588"/>
              <a:gd name="connsiteX20" fmla="*/ 352191 w 1678968"/>
              <a:gd name="connsiteY20" fmla="*/ 407341 h 1868588"/>
              <a:gd name="connsiteX21" fmla="*/ 325297 w 1678968"/>
              <a:gd name="connsiteY21" fmla="*/ 425270 h 1868588"/>
              <a:gd name="connsiteX22" fmla="*/ 289438 w 1678968"/>
              <a:gd name="connsiteY22" fmla="*/ 461129 h 1868588"/>
              <a:gd name="connsiteX23" fmla="*/ 262544 w 1678968"/>
              <a:gd name="connsiteY23" fmla="*/ 479058 h 1868588"/>
              <a:gd name="connsiteX24" fmla="*/ 226685 w 1678968"/>
              <a:gd name="connsiteY24" fmla="*/ 514917 h 1868588"/>
              <a:gd name="connsiteX25" fmla="*/ 199791 w 1678968"/>
              <a:gd name="connsiteY25" fmla="*/ 532847 h 1868588"/>
              <a:gd name="connsiteX26" fmla="*/ 146003 w 1678968"/>
              <a:gd name="connsiteY26" fmla="*/ 586635 h 1868588"/>
              <a:gd name="connsiteX27" fmla="*/ 101179 w 1678968"/>
              <a:gd name="connsiteY27" fmla="*/ 622494 h 1868588"/>
              <a:gd name="connsiteX28" fmla="*/ 50210 w 1678968"/>
              <a:gd name="connsiteY28" fmla="*/ 677440 h 1868588"/>
              <a:gd name="connsiteX29" fmla="*/ 12606 w 1678968"/>
              <a:gd name="connsiteY29" fmla="*/ 779376 h 1868588"/>
              <a:gd name="connsiteX30" fmla="*/ 66719 w 1678968"/>
              <a:gd name="connsiteY30" fmla="*/ 852302 h 1868588"/>
              <a:gd name="connsiteX31" fmla="*/ 103528 w 1678968"/>
              <a:gd name="connsiteY31" fmla="*/ 886523 h 1868588"/>
              <a:gd name="connsiteX32" fmla="*/ 138451 w 1678968"/>
              <a:gd name="connsiteY32" fmla="*/ 916272 h 1868588"/>
              <a:gd name="connsiteX33" fmla="*/ 154492 w 1678968"/>
              <a:gd name="connsiteY33" fmla="*/ 930129 h 1868588"/>
              <a:gd name="connsiteX34" fmla="*/ 184687 w 1678968"/>
              <a:gd name="connsiteY34" fmla="*/ 965589 h 1868588"/>
              <a:gd name="connsiteX35" fmla="*/ 209693 w 1678968"/>
              <a:gd name="connsiteY35" fmla="*/ 1008376 h 1868588"/>
              <a:gd name="connsiteX36" fmla="*/ 240363 w 1678968"/>
              <a:gd name="connsiteY36" fmla="*/ 1062164 h 1868588"/>
              <a:gd name="connsiteX37" fmla="*/ 271509 w 1678968"/>
              <a:gd name="connsiteY37" fmla="*/ 1106588 h 1868588"/>
              <a:gd name="connsiteX38" fmla="*/ 289438 w 1678968"/>
              <a:gd name="connsiteY38" fmla="*/ 1142447 h 1868588"/>
              <a:gd name="connsiteX39" fmla="*/ 307368 w 1678968"/>
              <a:gd name="connsiteY39" fmla="*/ 1196235 h 1868588"/>
              <a:gd name="connsiteX40" fmla="*/ 325297 w 1678968"/>
              <a:gd name="connsiteY40" fmla="*/ 1232094 h 1868588"/>
              <a:gd name="connsiteX41" fmla="*/ 361156 w 1678968"/>
              <a:gd name="connsiteY41" fmla="*/ 1285882 h 1868588"/>
              <a:gd name="connsiteX42" fmla="*/ 370120 w 1678968"/>
              <a:gd name="connsiteY42" fmla="*/ 1312776 h 1868588"/>
              <a:gd name="connsiteX43" fmla="*/ 388050 w 1678968"/>
              <a:gd name="connsiteY43" fmla="*/ 1339670 h 1868588"/>
              <a:gd name="connsiteX44" fmla="*/ 397015 w 1678968"/>
              <a:gd name="connsiteY44" fmla="*/ 1375529 h 1868588"/>
              <a:gd name="connsiteX45" fmla="*/ 450803 w 1678968"/>
              <a:gd name="connsiteY45" fmla="*/ 1465176 h 1868588"/>
              <a:gd name="connsiteX46" fmla="*/ 468732 w 1678968"/>
              <a:gd name="connsiteY46" fmla="*/ 1492070 h 1868588"/>
              <a:gd name="connsiteX47" fmla="*/ 486662 w 1678968"/>
              <a:gd name="connsiteY47" fmla="*/ 1510000 h 1868588"/>
              <a:gd name="connsiteX48" fmla="*/ 504591 w 1678968"/>
              <a:gd name="connsiteY48" fmla="*/ 1536894 h 1868588"/>
              <a:gd name="connsiteX49" fmla="*/ 513556 w 1678968"/>
              <a:gd name="connsiteY49" fmla="*/ 1563788 h 1868588"/>
              <a:gd name="connsiteX50" fmla="*/ 540450 w 1678968"/>
              <a:gd name="connsiteY50" fmla="*/ 1581717 h 1868588"/>
              <a:gd name="connsiteX51" fmla="*/ 585273 w 1678968"/>
              <a:gd name="connsiteY51" fmla="*/ 1626541 h 1868588"/>
              <a:gd name="connsiteX52" fmla="*/ 603203 w 1678968"/>
              <a:gd name="connsiteY52" fmla="*/ 1644470 h 1868588"/>
              <a:gd name="connsiteX53" fmla="*/ 621132 w 1678968"/>
              <a:gd name="connsiteY53" fmla="*/ 1671364 h 1868588"/>
              <a:gd name="connsiteX54" fmla="*/ 648026 w 1678968"/>
              <a:gd name="connsiteY54" fmla="*/ 1689294 h 1868588"/>
              <a:gd name="connsiteX55" fmla="*/ 665956 w 1678968"/>
              <a:gd name="connsiteY55" fmla="*/ 1707223 h 1868588"/>
              <a:gd name="connsiteX56" fmla="*/ 692850 w 1678968"/>
              <a:gd name="connsiteY56" fmla="*/ 1716188 h 1868588"/>
              <a:gd name="connsiteX57" fmla="*/ 737673 w 1678968"/>
              <a:gd name="connsiteY57" fmla="*/ 1752047 h 1868588"/>
              <a:gd name="connsiteX58" fmla="*/ 764568 w 1678968"/>
              <a:gd name="connsiteY58" fmla="*/ 1769976 h 1868588"/>
              <a:gd name="connsiteX59" fmla="*/ 818356 w 1678968"/>
              <a:gd name="connsiteY59" fmla="*/ 1787905 h 1868588"/>
              <a:gd name="connsiteX60" fmla="*/ 881109 w 1678968"/>
              <a:gd name="connsiteY60" fmla="*/ 1814800 h 1868588"/>
              <a:gd name="connsiteX61" fmla="*/ 934897 w 1678968"/>
              <a:gd name="connsiteY61" fmla="*/ 1832729 h 1868588"/>
              <a:gd name="connsiteX62" fmla="*/ 970756 w 1678968"/>
              <a:gd name="connsiteY62" fmla="*/ 1841694 h 1868588"/>
              <a:gd name="connsiteX63" fmla="*/ 1033509 w 1678968"/>
              <a:gd name="connsiteY63" fmla="*/ 1859623 h 1868588"/>
              <a:gd name="connsiteX64" fmla="*/ 1114191 w 1678968"/>
              <a:gd name="connsiteY64" fmla="*/ 1868588 h 1868588"/>
              <a:gd name="connsiteX65" fmla="*/ 1284520 w 1678968"/>
              <a:gd name="connsiteY65" fmla="*/ 1859623 h 1868588"/>
              <a:gd name="connsiteX66" fmla="*/ 1329344 w 1678968"/>
              <a:gd name="connsiteY66" fmla="*/ 1850658 h 1868588"/>
              <a:gd name="connsiteX67" fmla="*/ 1356238 w 1678968"/>
              <a:gd name="connsiteY67" fmla="*/ 1832729 h 1868588"/>
              <a:gd name="connsiteX68" fmla="*/ 1383132 w 1678968"/>
              <a:gd name="connsiteY68" fmla="*/ 1823764 h 1868588"/>
              <a:gd name="connsiteX69" fmla="*/ 1436920 w 1678968"/>
              <a:gd name="connsiteY69" fmla="*/ 1796870 h 1868588"/>
              <a:gd name="connsiteX70" fmla="*/ 1481744 w 1678968"/>
              <a:gd name="connsiteY70" fmla="*/ 1769976 h 1868588"/>
              <a:gd name="connsiteX71" fmla="*/ 1544497 w 1678968"/>
              <a:gd name="connsiteY71" fmla="*/ 1698258 h 1868588"/>
              <a:gd name="connsiteX72" fmla="*/ 1571391 w 1678968"/>
              <a:gd name="connsiteY72" fmla="*/ 1671364 h 1868588"/>
              <a:gd name="connsiteX73" fmla="*/ 1580356 w 1678968"/>
              <a:gd name="connsiteY73" fmla="*/ 1644470 h 1868588"/>
              <a:gd name="connsiteX74" fmla="*/ 1607250 w 1678968"/>
              <a:gd name="connsiteY74" fmla="*/ 1590682 h 1868588"/>
              <a:gd name="connsiteX75" fmla="*/ 1616215 w 1678968"/>
              <a:gd name="connsiteY75" fmla="*/ 1554823 h 1868588"/>
              <a:gd name="connsiteX76" fmla="*/ 1634144 w 1678968"/>
              <a:gd name="connsiteY76" fmla="*/ 1501035 h 1868588"/>
              <a:gd name="connsiteX77" fmla="*/ 1652073 w 1678968"/>
              <a:gd name="connsiteY77" fmla="*/ 1420352 h 1868588"/>
              <a:gd name="connsiteX78" fmla="*/ 1661038 w 1678968"/>
              <a:gd name="connsiteY78" fmla="*/ 1339670 h 1868588"/>
              <a:gd name="connsiteX79" fmla="*/ 1670003 w 1678968"/>
              <a:gd name="connsiteY79" fmla="*/ 1303811 h 1868588"/>
              <a:gd name="connsiteX80" fmla="*/ 1678968 w 1678968"/>
              <a:gd name="connsiteY80" fmla="*/ 1241058 h 1868588"/>
              <a:gd name="connsiteX81" fmla="*/ 1670003 w 1678968"/>
              <a:gd name="connsiteY81" fmla="*/ 1061764 h 1868588"/>
              <a:gd name="connsiteX82" fmla="*/ 1661038 w 1678968"/>
              <a:gd name="connsiteY82" fmla="*/ 1025905 h 1868588"/>
              <a:gd name="connsiteX83" fmla="*/ 1652073 w 1678968"/>
              <a:gd name="connsiteY83" fmla="*/ 972117 h 1868588"/>
              <a:gd name="connsiteX84" fmla="*/ 1634144 w 1678968"/>
              <a:gd name="connsiteY84" fmla="*/ 846611 h 1868588"/>
              <a:gd name="connsiteX85" fmla="*/ 1616215 w 1678968"/>
              <a:gd name="connsiteY85" fmla="*/ 783858 h 1868588"/>
              <a:gd name="connsiteX86" fmla="*/ 1607250 w 1678968"/>
              <a:gd name="connsiteY86" fmla="*/ 756964 h 1868588"/>
              <a:gd name="connsiteX87" fmla="*/ 1589320 w 1678968"/>
              <a:gd name="connsiteY87" fmla="*/ 739035 h 1868588"/>
              <a:gd name="connsiteX88" fmla="*/ 1571391 w 1678968"/>
              <a:gd name="connsiteY88" fmla="*/ 685247 h 1868588"/>
              <a:gd name="connsiteX89" fmla="*/ 1553462 w 1678968"/>
              <a:gd name="connsiteY89" fmla="*/ 658352 h 1868588"/>
              <a:gd name="connsiteX90" fmla="*/ 1544497 w 1678968"/>
              <a:gd name="connsiteY90" fmla="*/ 631458 h 1868588"/>
              <a:gd name="connsiteX91" fmla="*/ 1508638 w 1678968"/>
              <a:gd name="connsiteY91" fmla="*/ 577670 h 1868588"/>
              <a:gd name="connsiteX92" fmla="*/ 1493072 w 1678968"/>
              <a:gd name="connsiteY92" fmla="*/ 508808 h 1868588"/>
              <a:gd name="connsiteX93" fmla="*/ 1476459 w 1678968"/>
              <a:gd name="connsiteY93" fmla="*/ 480685 h 1868588"/>
              <a:gd name="connsiteX94" fmla="*/ 1454850 w 1678968"/>
              <a:gd name="connsiteY94" fmla="*/ 461129 h 1868588"/>
              <a:gd name="connsiteX95" fmla="*/ 1436920 w 1678968"/>
              <a:gd name="connsiteY95" fmla="*/ 425270 h 1868588"/>
              <a:gd name="connsiteX96" fmla="*/ 1427956 w 1678968"/>
              <a:gd name="connsiteY96" fmla="*/ 398376 h 1868588"/>
              <a:gd name="connsiteX97" fmla="*/ 1410026 w 1678968"/>
              <a:gd name="connsiteY97" fmla="*/ 380447 h 1868588"/>
              <a:gd name="connsiteX98" fmla="*/ 1401062 w 1678968"/>
              <a:gd name="connsiteY98" fmla="*/ 353552 h 1868588"/>
              <a:gd name="connsiteX99" fmla="*/ 1383132 w 1678968"/>
              <a:gd name="connsiteY99" fmla="*/ 335623 h 1868588"/>
              <a:gd name="connsiteX100" fmla="*/ 1365203 w 1678968"/>
              <a:gd name="connsiteY100" fmla="*/ 308729 h 1868588"/>
              <a:gd name="connsiteX101" fmla="*/ 1347273 w 1678968"/>
              <a:gd name="connsiteY101" fmla="*/ 290800 h 1868588"/>
              <a:gd name="connsiteX102" fmla="*/ 1311415 w 1678968"/>
              <a:gd name="connsiteY102" fmla="*/ 237011 h 1868588"/>
              <a:gd name="connsiteX103" fmla="*/ 1257626 w 1678968"/>
              <a:gd name="connsiteY103" fmla="*/ 183223 h 1868588"/>
              <a:gd name="connsiteX104" fmla="*/ 1230732 w 1678968"/>
              <a:gd name="connsiteY104" fmla="*/ 156329 h 1868588"/>
              <a:gd name="connsiteX105" fmla="*/ 1203838 w 1678968"/>
              <a:gd name="connsiteY105" fmla="*/ 138400 h 1868588"/>
              <a:gd name="connsiteX106" fmla="*/ 1167979 w 1678968"/>
              <a:gd name="connsiteY106" fmla="*/ 102541 h 1868588"/>
              <a:gd name="connsiteX107" fmla="*/ 1114191 w 1678968"/>
              <a:gd name="connsiteY107" fmla="*/ 84611 h 1868588"/>
              <a:gd name="connsiteX108" fmla="*/ 1060403 w 1678968"/>
              <a:gd name="connsiteY108" fmla="*/ 48752 h 1868588"/>
              <a:gd name="connsiteX109" fmla="*/ 1033509 w 1678968"/>
              <a:gd name="connsiteY109" fmla="*/ 30823 h 1868588"/>
              <a:gd name="connsiteX110" fmla="*/ 970756 w 1678968"/>
              <a:gd name="connsiteY110" fmla="*/ 3929 h 1868588"/>
              <a:gd name="connsiteX0" fmla="*/ 1051438 w 1678968"/>
              <a:gd name="connsiteY0" fmla="*/ 21858 h 1868588"/>
              <a:gd name="connsiteX1" fmla="*/ 1015579 w 1678968"/>
              <a:gd name="connsiteY1" fmla="*/ 12894 h 1868588"/>
              <a:gd name="connsiteX2" fmla="*/ 988685 w 1678968"/>
              <a:gd name="connsiteY2" fmla="*/ 3929 h 1868588"/>
              <a:gd name="connsiteX3" fmla="*/ 908003 w 1678968"/>
              <a:gd name="connsiteY3" fmla="*/ 12894 h 1868588"/>
              <a:gd name="connsiteX4" fmla="*/ 881109 w 1678968"/>
              <a:gd name="connsiteY4" fmla="*/ 21858 h 1868588"/>
              <a:gd name="connsiteX5" fmla="*/ 863179 w 1678968"/>
              <a:gd name="connsiteY5" fmla="*/ 39788 h 1868588"/>
              <a:gd name="connsiteX6" fmla="*/ 836285 w 1678968"/>
              <a:gd name="connsiteY6" fmla="*/ 57717 h 1868588"/>
              <a:gd name="connsiteX7" fmla="*/ 809391 w 1678968"/>
              <a:gd name="connsiteY7" fmla="*/ 84611 h 1868588"/>
              <a:gd name="connsiteX8" fmla="*/ 773532 w 1678968"/>
              <a:gd name="connsiteY8" fmla="*/ 93576 h 1868588"/>
              <a:gd name="connsiteX9" fmla="*/ 728709 w 1678968"/>
              <a:gd name="connsiteY9" fmla="*/ 138400 h 1868588"/>
              <a:gd name="connsiteX10" fmla="*/ 701815 w 1678968"/>
              <a:gd name="connsiteY10" fmla="*/ 156329 h 1868588"/>
              <a:gd name="connsiteX11" fmla="*/ 683885 w 1678968"/>
              <a:gd name="connsiteY11" fmla="*/ 174258 h 1868588"/>
              <a:gd name="connsiteX12" fmla="*/ 656991 w 1678968"/>
              <a:gd name="connsiteY12" fmla="*/ 192188 h 1868588"/>
              <a:gd name="connsiteX13" fmla="*/ 630097 w 1678968"/>
              <a:gd name="connsiteY13" fmla="*/ 219082 h 1868588"/>
              <a:gd name="connsiteX14" fmla="*/ 603203 w 1678968"/>
              <a:gd name="connsiteY14" fmla="*/ 237011 h 1868588"/>
              <a:gd name="connsiteX15" fmla="*/ 558379 w 1678968"/>
              <a:gd name="connsiteY15" fmla="*/ 272870 h 1868588"/>
              <a:gd name="connsiteX16" fmla="*/ 522520 w 1678968"/>
              <a:gd name="connsiteY16" fmla="*/ 281835 h 1868588"/>
              <a:gd name="connsiteX17" fmla="*/ 477697 w 1678968"/>
              <a:gd name="connsiteY17" fmla="*/ 317694 h 1868588"/>
              <a:gd name="connsiteX18" fmla="*/ 423909 w 1678968"/>
              <a:gd name="connsiteY18" fmla="*/ 353552 h 1868588"/>
              <a:gd name="connsiteX19" fmla="*/ 405979 w 1678968"/>
              <a:gd name="connsiteY19" fmla="*/ 380447 h 1868588"/>
              <a:gd name="connsiteX20" fmla="*/ 352191 w 1678968"/>
              <a:gd name="connsiteY20" fmla="*/ 407341 h 1868588"/>
              <a:gd name="connsiteX21" fmla="*/ 325297 w 1678968"/>
              <a:gd name="connsiteY21" fmla="*/ 425270 h 1868588"/>
              <a:gd name="connsiteX22" fmla="*/ 289438 w 1678968"/>
              <a:gd name="connsiteY22" fmla="*/ 461129 h 1868588"/>
              <a:gd name="connsiteX23" fmla="*/ 262544 w 1678968"/>
              <a:gd name="connsiteY23" fmla="*/ 479058 h 1868588"/>
              <a:gd name="connsiteX24" fmla="*/ 226685 w 1678968"/>
              <a:gd name="connsiteY24" fmla="*/ 514917 h 1868588"/>
              <a:gd name="connsiteX25" fmla="*/ 199791 w 1678968"/>
              <a:gd name="connsiteY25" fmla="*/ 532847 h 1868588"/>
              <a:gd name="connsiteX26" fmla="*/ 146003 w 1678968"/>
              <a:gd name="connsiteY26" fmla="*/ 586635 h 1868588"/>
              <a:gd name="connsiteX27" fmla="*/ 101179 w 1678968"/>
              <a:gd name="connsiteY27" fmla="*/ 622494 h 1868588"/>
              <a:gd name="connsiteX28" fmla="*/ 50210 w 1678968"/>
              <a:gd name="connsiteY28" fmla="*/ 677440 h 1868588"/>
              <a:gd name="connsiteX29" fmla="*/ 12606 w 1678968"/>
              <a:gd name="connsiteY29" fmla="*/ 779376 h 1868588"/>
              <a:gd name="connsiteX30" fmla="*/ 66719 w 1678968"/>
              <a:gd name="connsiteY30" fmla="*/ 852302 h 1868588"/>
              <a:gd name="connsiteX31" fmla="*/ 103528 w 1678968"/>
              <a:gd name="connsiteY31" fmla="*/ 886523 h 1868588"/>
              <a:gd name="connsiteX32" fmla="*/ 138451 w 1678968"/>
              <a:gd name="connsiteY32" fmla="*/ 916272 h 1868588"/>
              <a:gd name="connsiteX33" fmla="*/ 154492 w 1678968"/>
              <a:gd name="connsiteY33" fmla="*/ 930129 h 1868588"/>
              <a:gd name="connsiteX34" fmla="*/ 184687 w 1678968"/>
              <a:gd name="connsiteY34" fmla="*/ 965589 h 1868588"/>
              <a:gd name="connsiteX35" fmla="*/ 209693 w 1678968"/>
              <a:gd name="connsiteY35" fmla="*/ 1008376 h 1868588"/>
              <a:gd name="connsiteX36" fmla="*/ 240363 w 1678968"/>
              <a:gd name="connsiteY36" fmla="*/ 1062164 h 1868588"/>
              <a:gd name="connsiteX37" fmla="*/ 271509 w 1678968"/>
              <a:gd name="connsiteY37" fmla="*/ 1106588 h 1868588"/>
              <a:gd name="connsiteX38" fmla="*/ 289438 w 1678968"/>
              <a:gd name="connsiteY38" fmla="*/ 1142447 h 1868588"/>
              <a:gd name="connsiteX39" fmla="*/ 307368 w 1678968"/>
              <a:gd name="connsiteY39" fmla="*/ 1196235 h 1868588"/>
              <a:gd name="connsiteX40" fmla="*/ 325297 w 1678968"/>
              <a:gd name="connsiteY40" fmla="*/ 1232094 h 1868588"/>
              <a:gd name="connsiteX41" fmla="*/ 361156 w 1678968"/>
              <a:gd name="connsiteY41" fmla="*/ 1285882 h 1868588"/>
              <a:gd name="connsiteX42" fmla="*/ 370120 w 1678968"/>
              <a:gd name="connsiteY42" fmla="*/ 1312776 h 1868588"/>
              <a:gd name="connsiteX43" fmla="*/ 388050 w 1678968"/>
              <a:gd name="connsiteY43" fmla="*/ 1339670 h 1868588"/>
              <a:gd name="connsiteX44" fmla="*/ 397015 w 1678968"/>
              <a:gd name="connsiteY44" fmla="*/ 1375529 h 1868588"/>
              <a:gd name="connsiteX45" fmla="*/ 450803 w 1678968"/>
              <a:gd name="connsiteY45" fmla="*/ 1465176 h 1868588"/>
              <a:gd name="connsiteX46" fmla="*/ 468732 w 1678968"/>
              <a:gd name="connsiteY46" fmla="*/ 1492070 h 1868588"/>
              <a:gd name="connsiteX47" fmla="*/ 486662 w 1678968"/>
              <a:gd name="connsiteY47" fmla="*/ 1510000 h 1868588"/>
              <a:gd name="connsiteX48" fmla="*/ 504591 w 1678968"/>
              <a:gd name="connsiteY48" fmla="*/ 1536894 h 1868588"/>
              <a:gd name="connsiteX49" fmla="*/ 513556 w 1678968"/>
              <a:gd name="connsiteY49" fmla="*/ 1563788 h 1868588"/>
              <a:gd name="connsiteX50" fmla="*/ 540450 w 1678968"/>
              <a:gd name="connsiteY50" fmla="*/ 1581717 h 1868588"/>
              <a:gd name="connsiteX51" fmla="*/ 585273 w 1678968"/>
              <a:gd name="connsiteY51" fmla="*/ 1626541 h 1868588"/>
              <a:gd name="connsiteX52" fmla="*/ 603203 w 1678968"/>
              <a:gd name="connsiteY52" fmla="*/ 1644470 h 1868588"/>
              <a:gd name="connsiteX53" fmla="*/ 621132 w 1678968"/>
              <a:gd name="connsiteY53" fmla="*/ 1671364 h 1868588"/>
              <a:gd name="connsiteX54" fmla="*/ 648026 w 1678968"/>
              <a:gd name="connsiteY54" fmla="*/ 1689294 h 1868588"/>
              <a:gd name="connsiteX55" fmla="*/ 665956 w 1678968"/>
              <a:gd name="connsiteY55" fmla="*/ 1707223 h 1868588"/>
              <a:gd name="connsiteX56" fmla="*/ 692850 w 1678968"/>
              <a:gd name="connsiteY56" fmla="*/ 1716188 h 1868588"/>
              <a:gd name="connsiteX57" fmla="*/ 737673 w 1678968"/>
              <a:gd name="connsiteY57" fmla="*/ 1752047 h 1868588"/>
              <a:gd name="connsiteX58" fmla="*/ 764568 w 1678968"/>
              <a:gd name="connsiteY58" fmla="*/ 1769976 h 1868588"/>
              <a:gd name="connsiteX59" fmla="*/ 818356 w 1678968"/>
              <a:gd name="connsiteY59" fmla="*/ 1787905 h 1868588"/>
              <a:gd name="connsiteX60" fmla="*/ 881109 w 1678968"/>
              <a:gd name="connsiteY60" fmla="*/ 1814800 h 1868588"/>
              <a:gd name="connsiteX61" fmla="*/ 934897 w 1678968"/>
              <a:gd name="connsiteY61" fmla="*/ 1832729 h 1868588"/>
              <a:gd name="connsiteX62" fmla="*/ 970756 w 1678968"/>
              <a:gd name="connsiteY62" fmla="*/ 1841694 h 1868588"/>
              <a:gd name="connsiteX63" fmla="*/ 1033509 w 1678968"/>
              <a:gd name="connsiteY63" fmla="*/ 1859623 h 1868588"/>
              <a:gd name="connsiteX64" fmla="*/ 1114191 w 1678968"/>
              <a:gd name="connsiteY64" fmla="*/ 1868588 h 1868588"/>
              <a:gd name="connsiteX65" fmla="*/ 1284520 w 1678968"/>
              <a:gd name="connsiteY65" fmla="*/ 1859623 h 1868588"/>
              <a:gd name="connsiteX66" fmla="*/ 1329344 w 1678968"/>
              <a:gd name="connsiteY66" fmla="*/ 1850658 h 1868588"/>
              <a:gd name="connsiteX67" fmla="*/ 1356238 w 1678968"/>
              <a:gd name="connsiteY67" fmla="*/ 1832729 h 1868588"/>
              <a:gd name="connsiteX68" fmla="*/ 1383132 w 1678968"/>
              <a:gd name="connsiteY68" fmla="*/ 1823764 h 1868588"/>
              <a:gd name="connsiteX69" fmla="*/ 1436920 w 1678968"/>
              <a:gd name="connsiteY69" fmla="*/ 1796870 h 1868588"/>
              <a:gd name="connsiteX70" fmla="*/ 1481744 w 1678968"/>
              <a:gd name="connsiteY70" fmla="*/ 1769976 h 1868588"/>
              <a:gd name="connsiteX71" fmla="*/ 1544497 w 1678968"/>
              <a:gd name="connsiteY71" fmla="*/ 1698258 h 1868588"/>
              <a:gd name="connsiteX72" fmla="*/ 1571391 w 1678968"/>
              <a:gd name="connsiteY72" fmla="*/ 1671364 h 1868588"/>
              <a:gd name="connsiteX73" fmla="*/ 1580356 w 1678968"/>
              <a:gd name="connsiteY73" fmla="*/ 1644470 h 1868588"/>
              <a:gd name="connsiteX74" fmla="*/ 1607250 w 1678968"/>
              <a:gd name="connsiteY74" fmla="*/ 1590682 h 1868588"/>
              <a:gd name="connsiteX75" fmla="*/ 1616215 w 1678968"/>
              <a:gd name="connsiteY75" fmla="*/ 1554823 h 1868588"/>
              <a:gd name="connsiteX76" fmla="*/ 1634144 w 1678968"/>
              <a:gd name="connsiteY76" fmla="*/ 1501035 h 1868588"/>
              <a:gd name="connsiteX77" fmla="*/ 1652073 w 1678968"/>
              <a:gd name="connsiteY77" fmla="*/ 1420352 h 1868588"/>
              <a:gd name="connsiteX78" fmla="*/ 1661038 w 1678968"/>
              <a:gd name="connsiteY78" fmla="*/ 1339670 h 1868588"/>
              <a:gd name="connsiteX79" fmla="*/ 1670003 w 1678968"/>
              <a:gd name="connsiteY79" fmla="*/ 1303811 h 1868588"/>
              <a:gd name="connsiteX80" fmla="*/ 1678968 w 1678968"/>
              <a:gd name="connsiteY80" fmla="*/ 1241058 h 1868588"/>
              <a:gd name="connsiteX81" fmla="*/ 1670003 w 1678968"/>
              <a:gd name="connsiteY81" fmla="*/ 1061764 h 1868588"/>
              <a:gd name="connsiteX82" fmla="*/ 1661038 w 1678968"/>
              <a:gd name="connsiteY82" fmla="*/ 1025905 h 1868588"/>
              <a:gd name="connsiteX83" fmla="*/ 1652073 w 1678968"/>
              <a:gd name="connsiteY83" fmla="*/ 972117 h 1868588"/>
              <a:gd name="connsiteX84" fmla="*/ 1617152 w 1678968"/>
              <a:gd name="connsiteY84" fmla="*/ 850684 h 1868588"/>
              <a:gd name="connsiteX85" fmla="*/ 1616215 w 1678968"/>
              <a:gd name="connsiteY85" fmla="*/ 783858 h 1868588"/>
              <a:gd name="connsiteX86" fmla="*/ 1607250 w 1678968"/>
              <a:gd name="connsiteY86" fmla="*/ 756964 h 1868588"/>
              <a:gd name="connsiteX87" fmla="*/ 1589320 w 1678968"/>
              <a:gd name="connsiteY87" fmla="*/ 739035 h 1868588"/>
              <a:gd name="connsiteX88" fmla="*/ 1571391 w 1678968"/>
              <a:gd name="connsiteY88" fmla="*/ 685247 h 1868588"/>
              <a:gd name="connsiteX89" fmla="*/ 1553462 w 1678968"/>
              <a:gd name="connsiteY89" fmla="*/ 658352 h 1868588"/>
              <a:gd name="connsiteX90" fmla="*/ 1544497 w 1678968"/>
              <a:gd name="connsiteY90" fmla="*/ 631458 h 1868588"/>
              <a:gd name="connsiteX91" fmla="*/ 1508638 w 1678968"/>
              <a:gd name="connsiteY91" fmla="*/ 577670 h 1868588"/>
              <a:gd name="connsiteX92" fmla="*/ 1493072 w 1678968"/>
              <a:gd name="connsiteY92" fmla="*/ 508808 h 1868588"/>
              <a:gd name="connsiteX93" fmla="*/ 1476459 w 1678968"/>
              <a:gd name="connsiteY93" fmla="*/ 480685 h 1868588"/>
              <a:gd name="connsiteX94" fmla="*/ 1454850 w 1678968"/>
              <a:gd name="connsiteY94" fmla="*/ 461129 h 1868588"/>
              <a:gd name="connsiteX95" fmla="*/ 1436920 w 1678968"/>
              <a:gd name="connsiteY95" fmla="*/ 425270 h 1868588"/>
              <a:gd name="connsiteX96" fmla="*/ 1427956 w 1678968"/>
              <a:gd name="connsiteY96" fmla="*/ 398376 h 1868588"/>
              <a:gd name="connsiteX97" fmla="*/ 1410026 w 1678968"/>
              <a:gd name="connsiteY97" fmla="*/ 380447 h 1868588"/>
              <a:gd name="connsiteX98" fmla="*/ 1401062 w 1678968"/>
              <a:gd name="connsiteY98" fmla="*/ 353552 h 1868588"/>
              <a:gd name="connsiteX99" fmla="*/ 1383132 w 1678968"/>
              <a:gd name="connsiteY99" fmla="*/ 335623 h 1868588"/>
              <a:gd name="connsiteX100" fmla="*/ 1365203 w 1678968"/>
              <a:gd name="connsiteY100" fmla="*/ 308729 h 1868588"/>
              <a:gd name="connsiteX101" fmla="*/ 1347273 w 1678968"/>
              <a:gd name="connsiteY101" fmla="*/ 290800 h 1868588"/>
              <a:gd name="connsiteX102" fmla="*/ 1311415 w 1678968"/>
              <a:gd name="connsiteY102" fmla="*/ 237011 h 1868588"/>
              <a:gd name="connsiteX103" fmla="*/ 1257626 w 1678968"/>
              <a:gd name="connsiteY103" fmla="*/ 183223 h 1868588"/>
              <a:gd name="connsiteX104" fmla="*/ 1230732 w 1678968"/>
              <a:gd name="connsiteY104" fmla="*/ 156329 h 1868588"/>
              <a:gd name="connsiteX105" fmla="*/ 1203838 w 1678968"/>
              <a:gd name="connsiteY105" fmla="*/ 138400 h 1868588"/>
              <a:gd name="connsiteX106" fmla="*/ 1167979 w 1678968"/>
              <a:gd name="connsiteY106" fmla="*/ 102541 h 1868588"/>
              <a:gd name="connsiteX107" fmla="*/ 1114191 w 1678968"/>
              <a:gd name="connsiteY107" fmla="*/ 84611 h 1868588"/>
              <a:gd name="connsiteX108" fmla="*/ 1060403 w 1678968"/>
              <a:gd name="connsiteY108" fmla="*/ 48752 h 1868588"/>
              <a:gd name="connsiteX109" fmla="*/ 1033509 w 1678968"/>
              <a:gd name="connsiteY109" fmla="*/ 30823 h 1868588"/>
              <a:gd name="connsiteX110" fmla="*/ 970756 w 1678968"/>
              <a:gd name="connsiteY110" fmla="*/ 3929 h 1868588"/>
              <a:gd name="connsiteX0" fmla="*/ 1051438 w 1678968"/>
              <a:gd name="connsiteY0" fmla="*/ 21858 h 1868588"/>
              <a:gd name="connsiteX1" fmla="*/ 1015579 w 1678968"/>
              <a:gd name="connsiteY1" fmla="*/ 12894 h 1868588"/>
              <a:gd name="connsiteX2" fmla="*/ 988685 w 1678968"/>
              <a:gd name="connsiteY2" fmla="*/ 3929 h 1868588"/>
              <a:gd name="connsiteX3" fmla="*/ 908003 w 1678968"/>
              <a:gd name="connsiteY3" fmla="*/ 12894 h 1868588"/>
              <a:gd name="connsiteX4" fmla="*/ 881109 w 1678968"/>
              <a:gd name="connsiteY4" fmla="*/ 21858 h 1868588"/>
              <a:gd name="connsiteX5" fmla="*/ 863179 w 1678968"/>
              <a:gd name="connsiteY5" fmla="*/ 39788 h 1868588"/>
              <a:gd name="connsiteX6" fmla="*/ 836285 w 1678968"/>
              <a:gd name="connsiteY6" fmla="*/ 57717 h 1868588"/>
              <a:gd name="connsiteX7" fmla="*/ 809391 w 1678968"/>
              <a:gd name="connsiteY7" fmla="*/ 84611 h 1868588"/>
              <a:gd name="connsiteX8" fmla="*/ 773532 w 1678968"/>
              <a:gd name="connsiteY8" fmla="*/ 93576 h 1868588"/>
              <a:gd name="connsiteX9" fmla="*/ 728709 w 1678968"/>
              <a:gd name="connsiteY9" fmla="*/ 138400 h 1868588"/>
              <a:gd name="connsiteX10" fmla="*/ 701815 w 1678968"/>
              <a:gd name="connsiteY10" fmla="*/ 156329 h 1868588"/>
              <a:gd name="connsiteX11" fmla="*/ 683885 w 1678968"/>
              <a:gd name="connsiteY11" fmla="*/ 174258 h 1868588"/>
              <a:gd name="connsiteX12" fmla="*/ 656991 w 1678968"/>
              <a:gd name="connsiteY12" fmla="*/ 192188 h 1868588"/>
              <a:gd name="connsiteX13" fmla="*/ 630097 w 1678968"/>
              <a:gd name="connsiteY13" fmla="*/ 219082 h 1868588"/>
              <a:gd name="connsiteX14" fmla="*/ 603203 w 1678968"/>
              <a:gd name="connsiteY14" fmla="*/ 237011 h 1868588"/>
              <a:gd name="connsiteX15" fmla="*/ 558379 w 1678968"/>
              <a:gd name="connsiteY15" fmla="*/ 272870 h 1868588"/>
              <a:gd name="connsiteX16" fmla="*/ 522520 w 1678968"/>
              <a:gd name="connsiteY16" fmla="*/ 281835 h 1868588"/>
              <a:gd name="connsiteX17" fmla="*/ 477697 w 1678968"/>
              <a:gd name="connsiteY17" fmla="*/ 317694 h 1868588"/>
              <a:gd name="connsiteX18" fmla="*/ 423909 w 1678968"/>
              <a:gd name="connsiteY18" fmla="*/ 353552 h 1868588"/>
              <a:gd name="connsiteX19" fmla="*/ 405979 w 1678968"/>
              <a:gd name="connsiteY19" fmla="*/ 380447 h 1868588"/>
              <a:gd name="connsiteX20" fmla="*/ 352191 w 1678968"/>
              <a:gd name="connsiteY20" fmla="*/ 407341 h 1868588"/>
              <a:gd name="connsiteX21" fmla="*/ 325297 w 1678968"/>
              <a:gd name="connsiteY21" fmla="*/ 425270 h 1868588"/>
              <a:gd name="connsiteX22" fmla="*/ 289438 w 1678968"/>
              <a:gd name="connsiteY22" fmla="*/ 461129 h 1868588"/>
              <a:gd name="connsiteX23" fmla="*/ 262544 w 1678968"/>
              <a:gd name="connsiteY23" fmla="*/ 479058 h 1868588"/>
              <a:gd name="connsiteX24" fmla="*/ 226685 w 1678968"/>
              <a:gd name="connsiteY24" fmla="*/ 514917 h 1868588"/>
              <a:gd name="connsiteX25" fmla="*/ 199791 w 1678968"/>
              <a:gd name="connsiteY25" fmla="*/ 532847 h 1868588"/>
              <a:gd name="connsiteX26" fmla="*/ 146003 w 1678968"/>
              <a:gd name="connsiteY26" fmla="*/ 586635 h 1868588"/>
              <a:gd name="connsiteX27" fmla="*/ 101179 w 1678968"/>
              <a:gd name="connsiteY27" fmla="*/ 622494 h 1868588"/>
              <a:gd name="connsiteX28" fmla="*/ 50210 w 1678968"/>
              <a:gd name="connsiteY28" fmla="*/ 677440 h 1868588"/>
              <a:gd name="connsiteX29" fmla="*/ 12606 w 1678968"/>
              <a:gd name="connsiteY29" fmla="*/ 779376 h 1868588"/>
              <a:gd name="connsiteX30" fmla="*/ 66719 w 1678968"/>
              <a:gd name="connsiteY30" fmla="*/ 852302 h 1868588"/>
              <a:gd name="connsiteX31" fmla="*/ 103528 w 1678968"/>
              <a:gd name="connsiteY31" fmla="*/ 886523 h 1868588"/>
              <a:gd name="connsiteX32" fmla="*/ 138451 w 1678968"/>
              <a:gd name="connsiteY32" fmla="*/ 916272 h 1868588"/>
              <a:gd name="connsiteX33" fmla="*/ 154492 w 1678968"/>
              <a:gd name="connsiteY33" fmla="*/ 930129 h 1868588"/>
              <a:gd name="connsiteX34" fmla="*/ 184687 w 1678968"/>
              <a:gd name="connsiteY34" fmla="*/ 965589 h 1868588"/>
              <a:gd name="connsiteX35" fmla="*/ 209693 w 1678968"/>
              <a:gd name="connsiteY35" fmla="*/ 1008376 h 1868588"/>
              <a:gd name="connsiteX36" fmla="*/ 240363 w 1678968"/>
              <a:gd name="connsiteY36" fmla="*/ 1062164 h 1868588"/>
              <a:gd name="connsiteX37" fmla="*/ 271509 w 1678968"/>
              <a:gd name="connsiteY37" fmla="*/ 1106588 h 1868588"/>
              <a:gd name="connsiteX38" fmla="*/ 289438 w 1678968"/>
              <a:gd name="connsiteY38" fmla="*/ 1142447 h 1868588"/>
              <a:gd name="connsiteX39" fmla="*/ 307368 w 1678968"/>
              <a:gd name="connsiteY39" fmla="*/ 1196235 h 1868588"/>
              <a:gd name="connsiteX40" fmla="*/ 325297 w 1678968"/>
              <a:gd name="connsiteY40" fmla="*/ 1232094 h 1868588"/>
              <a:gd name="connsiteX41" fmla="*/ 361156 w 1678968"/>
              <a:gd name="connsiteY41" fmla="*/ 1285882 h 1868588"/>
              <a:gd name="connsiteX42" fmla="*/ 370120 w 1678968"/>
              <a:gd name="connsiteY42" fmla="*/ 1312776 h 1868588"/>
              <a:gd name="connsiteX43" fmla="*/ 388050 w 1678968"/>
              <a:gd name="connsiteY43" fmla="*/ 1339670 h 1868588"/>
              <a:gd name="connsiteX44" fmla="*/ 397015 w 1678968"/>
              <a:gd name="connsiteY44" fmla="*/ 1375529 h 1868588"/>
              <a:gd name="connsiteX45" fmla="*/ 450803 w 1678968"/>
              <a:gd name="connsiteY45" fmla="*/ 1465176 h 1868588"/>
              <a:gd name="connsiteX46" fmla="*/ 468732 w 1678968"/>
              <a:gd name="connsiteY46" fmla="*/ 1492070 h 1868588"/>
              <a:gd name="connsiteX47" fmla="*/ 486662 w 1678968"/>
              <a:gd name="connsiteY47" fmla="*/ 1510000 h 1868588"/>
              <a:gd name="connsiteX48" fmla="*/ 504591 w 1678968"/>
              <a:gd name="connsiteY48" fmla="*/ 1536894 h 1868588"/>
              <a:gd name="connsiteX49" fmla="*/ 513556 w 1678968"/>
              <a:gd name="connsiteY49" fmla="*/ 1563788 h 1868588"/>
              <a:gd name="connsiteX50" fmla="*/ 540450 w 1678968"/>
              <a:gd name="connsiteY50" fmla="*/ 1581717 h 1868588"/>
              <a:gd name="connsiteX51" fmla="*/ 585273 w 1678968"/>
              <a:gd name="connsiteY51" fmla="*/ 1626541 h 1868588"/>
              <a:gd name="connsiteX52" fmla="*/ 603203 w 1678968"/>
              <a:gd name="connsiteY52" fmla="*/ 1644470 h 1868588"/>
              <a:gd name="connsiteX53" fmla="*/ 621132 w 1678968"/>
              <a:gd name="connsiteY53" fmla="*/ 1671364 h 1868588"/>
              <a:gd name="connsiteX54" fmla="*/ 648026 w 1678968"/>
              <a:gd name="connsiteY54" fmla="*/ 1689294 h 1868588"/>
              <a:gd name="connsiteX55" fmla="*/ 665956 w 1678968"/>
              <a:gd name="connsiteY55" fmla="*/ 1707223 h 1868588"/>
              <a:gd name="connsiteX56" fmla="*/ 692850 w 1678968"/>
              <a:gd name="connsiteY56" fmla="*/ 1716188 h 1868588"/>
              <a:gd name="connsiteX57" fmla="*/ 737673 w 1678968"/>
              <a:gd name="connsiteY57" fmla="*/ 1752047 h 1868588"/>
              <a:gd name="connsiteX58" fmla="*/ 764568 w 1678968"/>
              <a:gd name="connsiteY58" fmla="*/ 1769976 h 1868588"/>
              <a:gd name="connsiteX59" fmla="*/ 818356 w 1678968"/>
              <a:gd name="connsiteY59" fmla="*/ 1787905 h 1868588"/>
              <a:gd name="connsiteX60" fmla="*/ 881109 w 1678968"/>
              <a:gd name="connsiteY60" fmla="*/ 1814800 h 1868588"/>
              <a:gd name="connsiteX61" fmla="*/ 934897 w 1678968"/>
              <a:gd name="connsiteY61" fmla="*/ 1832729 h 1868588"/>
              <a:gd name="connsiteX62" fmla="*/ 970756 w 1678968"/>
              <a:gd name="connsiteY62" fmla="*/ 1841694 h 1868588"/>
              <a:gd name="connsiteX63" fmla="*/ 1033509 w 1678968"/>
              <a:gd name="connsiteY63" fmla="*/ 1859623 h 1868588"/>
              <a:gd name="connsiteX64" fmla="*/ 1114191 w 1678968"/>
              <a:gd name="connsiteY64" fmla="*/ 1868588 h 1868588"/>
              <a:gd name="connsiteX65" fmla="*/ 1284520 w 1678968"/>
              <a:gd name="connsiteY65" fmla="*/ 1859623 h 1868588"/>
              <a:gd name="connsiteX66" fmla="*/ 1329344 w 1678968"/>
              <a:gd name="connsiteY66" fmla="*/ 1850658 h 1868588"/>
              <a:gd name="connsiteX67" fmla="*/ 1356238 w 1678968"/>
              <a:gd name="connsiteY67" fmla="*/ 1832729 h 1868588"/>
              <a:gd name="connsiteX68" fmla="*/ 1383132 w 1678968"/>
              <a:gd name="connsiteY68" fmla="*/ 1823764 h 1868588"/>
              <a:gd name="connsiteX69" fmla="*/ 1436920 w 1678968"/>
              <a:gd name="connsiteY69" fmla="*/ 1796870 h 1868588"/>
              <a:gd name="connsiteX70" fmla="*/ 1481744 w 1678968"/>
              <a:gd name="connsiteY70" fmla="*/ 1769976 h 1868588"/>
              <a:gd name="connsiteX71" fmla="*/ 1544497 w 1678968"/>
              <a:gd name="connsiteY71" fmla="*/ 1698258 h 1868588"/>
              <a:gd name="connsiteX72" fmla="*/ 1571391 w 1678968"/>
              <a:gd name="connsiteY72" fmla="*/ 1671364 h 1868588"/>
              <a:gd name="connsiteX73" fmla="*/ 1580356 w 1678968"/>
              <a:gd name="connsiteY73" fmla="*/ 1644470 h 1868588"/>
              <a:gd name="connsiteX74" fmla="*/ 1607250 w 1678968"/>
              <a:gd name="connsiteY74" fmla="*/ 1590682 h 1868588"/>
              <a:gd name="connsiteX75" fmla="*/ 1616215 w 1678968"/>
              <a:gd name="connsiteY75" fmla="*/ 1554823 h 1868588"/>
              <a:gd name="connsiteX76" fmla="*/ 1634144 w 1678968"/>
              <a:gd name="connsiteY76" fmla="*/ 1501035 h 1868588"/>
              <a:gd name="connsiteX77" fmla="*/ 1652073 w 1678968"/>
              <a:gd name="connsiteY77" fmla="*/ 1420352 h 1868588"/>
              <a:gd name="connsiteX78" fmla="*/ 1661038 w 1678968"/>
              <a:gd name="connsiteY78" fmla="*/ 1339670 h 1868588"/>
              <a:gd name="connsiteX79" fmla="*/ 1670003 w 1678968"/>
              <a:gd name="connsiteY79" fmla="*/ 1303811 h 1868588"/>
              <a:gd name="connsiteX80" fmla="*/ 1678968 w 1678968"/>
              <a:gd name="connsiteY80" fmla="*/ 1241058 h 1868588"/>
              <a:gd name="connsiteX81" fmla="*/ 1670003 w 1678968"/>
              <a:gd name="connsiteY81" fmla="*/ 1061764 h 1868588"/>
              <a:gd name="connsiteX82" fmla="*/ 1645934 w 1678968"/>
              <a:gd name="connsiteY82" fmla="*/ 1029978 h 1868588"/>
              <a:gd name="connsiteX83" fmla="*/ 1652073 w 1678968"/>
              <a:gd name="connsiteY83" fmla="*/ 972117 h 1868588"/>
              <a:gd name="connsiteX84" fmla="*/ 1617152 w 1678968"/>
              <a:gd name="connsiteY84" fmla="*/ 850684 h 1868588"/>
              <a:gd name="connsiteX85" fmla="*/ 1616215 w 1678968"/>
              <a:gd name="connsiteY85" fmla="*/ 783858 h 1868588"/>
              <a:gd name="connsiteX86" fmla="*/ 1607250 w 1678968"/>
              <a:gd name="connsiteY86" fmla="*/ 756964 h 1868588"/>
              <a:gd name="connsiteX87" fmla="*/ 1589320 w 1678968"/>
              <a:gd name="connsiteY87" fmla="*/ 739035 h 1868588"/>
              <a:gd name="connsiteX88" fmla="*/ 1571391 w 1678968"/>
              <a:gd name="connsiteY88" fmla="*/ 685247 h 1868588"/>
              <a:gd name="connsiteX89" fmla="*/ 1553462 w 1678968"/>
              <a:gd name="connsiteY89" fmla="*/ 658352 h 1868588"/>
              <a:gd name="connsiteX90" fmla="*/ 1544497 w 1678968"/>
              <a:gd name="connsiteY90" fmla="*/ 631458 h 1868588"/>
              <a:gd name="connsiteX91" fmla="*/ 1508638 w 1678968"/>
              <a:gd name="connsiteY91" fmla="*/ 577670 h 1868588"/>
              <a:gd name="connsiteX92" fmla="*/ 1493072 w 1678968"/>
              <a:gd name="connsiteY92" fmla="*/ 508808 h 1868588"/>
              <a:gd name="connsiteX93" fmla="*/ 1476459 w 1678968"/>
              <a:gd name="connsiteY93" fmla="*/ 480685 h 1868588"/>
              <a:gd name="connsiteX94" fmla="*/ 1454850 w 1678968"/>
              <a:gd name="connsiteY94" fmla="*/ 461129 h 1868588"/>
              <a:gd name="connsiteX95" fmla="*/ 1436920 w 1678968"/>
              <a:gd name="connsiteY95" fmla="*/ 425270 h 1868588"/>
              <a:gd name="connsiteX96" fmla="*/ 1427956 w 1678968"/>
              <a:gd name="connsiteY96" fmla="*/ 398376 h 1868588"/>
              <a:gd name="connsiteX97" fmla="*/ 1410026 w 1678968"/>
              <a:gd name="connsiteY97" fmla="*/ 380447 h 1868588"/>
              <a:gd name="connsiteX98" fmla="*/ 1401062 w 1678968"/>
              <a:gd name="connsiteY98" fmla="*/ 353552 h 1868588"/>
              <a:gd name="connsiteX99" fmla="*/ 1383132 w 1678968"/>
              <a:gd name="connsiteY99" fmla="*/ 335623 h 1868588"/>
              <a:gd name="connsiteX100" fmla="*/ 1365203 w 1678968"/>
              <a:gd name="connsiteY100" fmla="*/ 308729 h 1868588"/>
              <a:gd name="connsiteX101" fmla="*/ 1347273 w 1678968"/>
              <a:gd name="connsiteY101" fmla="*/ 290800 h 1868588"/>
              <a:gd name="connsiteX102" fmla="*/ 1311415 w 1678968"/>
              <a:gd name="connsiteY102" fmla="*/ 237011 h 1868588"/>
              <a:gd name="connsiteX103" fmla="*/ 1257626 w 1678968"/>
              <a:gd name="connsiteY103" fmla="*/ 183223 h 1868588"/>
              <a:gd name="connsiteX104" fmla="*/ 1230732 w 1678968"/>
              <a:gd name="connsiteY104" fmla="*/ 156329 h 1868588"/>
              <a:gd name="connsiteX105" fmla="*/ 1203838 w 1678968"/>
              <a:gd name="connsiteY105" fmla="*/ 138400 h 1868588"/>
              <a:gd name="connsiteX106" fmla="*/ 1167979 w 1678968"/>
              <a:gd name="connsiteY106" fmla="*/ 102541 h 1868588"/>
              <a:gd name="connsiteX107" fmla="*/ 1114191 w 1678968"/>
              <a:gd name="connsiteY107" fmla="*/ 84611 h 1868588"/>
              <a:gd name="connsiteX108" fmla="*/ 1060403 w 1678968"/>
              <a:gd name="connsiteY108" fmla="*/ 48752 h 1868588"/>
              <a:gd name="connsiteX109" fmla="*/ 1033509 w 1678968"/>
              <a:gd name="connsiteY109" fmla="*/ 30823 h 1868588"/>
              <a:gd name="connsiteX110" fmla="*/ 970756 w 1678968"/>
              <a:gd name="connsiteY110" fmla="*/ 3929 h 1868588"/>
              <a:gd name="connsiteX0" fmla="*/ 1051438 w 1678968"/>
              <a:gd name="connsiteY0" fmla="*/ 21858 h 1868588"/>
              <a:gd name="connsiteX1" fmla="*/ 1015579 w 1678968"/>
              <a:gd name="connsiteY1" fmla="*/ 12894 h 1868588"/>
              <a:gd name="connsiteX2" fmla="*/ 988685 w 1678968"/>
              <a:gd name="connsiteY2" fmla="*/ 3929 h 1868588"/>
              <a:gd name="connsiteX3" fmla="*/ 908003 w 1678968"/>
              <a:gd name="connsiteY3" fmla="*/ 12894 h 1868588"/>
              <a:gd name="connsiteX4" fmla="*/ 881109 w 1678968"/>
              <a:gd name="connsiteY4" fmla="*/ 21858 h 1868588"/>
              <a:gd name="connsiteX5" fmla="*/ 863179 w 1678968"/>
              <a:gd name="connsiteY5" fmla="*/ 39788 h 1868588"/>
              <a:gd name="connsiteX6" fmla="*/ 836285 w 1678968"/>
              <a:gd name="connsiteY6" fmla="*/ 57717 h 1868588"/>
              <a:gd name="connsiteX7" fmla="*/ 809391 w 1678968"/>
              <a:gd name="connsiteY7" fmla="*/ 84611 h 1868588"/>
              <a:gd name="connsiteX8" fmla="*/ 773532 w 1678968"/>
              <a:gd name="connsiteY8" fmla="*/ 93576 h 1868588"/>
              <a:gd name="connsiteX9" fmla="*/ 728709 w 1678968"/>
              <a:gd name="connsiteY9" fmla="*/ 138400 h 1868588"/>
              <a:gd name="connsiteX10" fmla="*/ 701815 w 1678968"/>
              <a:gd name="connsiteY10" fmla="*/ 156329 h 1868588"/>
              <a:gd name="connsiteX11" fmla="*/ 683885 w 1678968"/>
              <a:gd name="connsiteY11" fmla="*/ 174258 h 1868588"/>
              <a:gd name="connsiteX12" fmla="*/ 656991 w 1678968"/>
              <a:gd name="connsiteY12" fmla="*/ 192188 h 1868588"/>
              <a:gd name="connsiteX13" fmla="*/ 630097 w 1678968"/>
              <a:gd name="connsiteY13" fmla="*/ 219082 h 1868588"/>
              <a:gd name="connsiteX14" fmla="*/ 603203 w 1678968"/>
              <a:gd name="connsiteY14" fmla="*/ 237011 h 1868588"/>
              <a:gd name="connsiteX15" fmla="*/ 558379 w 1678968"/>
              <a:gd name="connsiteY15" fmla="*/ 272870 h 1868588"/>
              <a:gd name="connsiteX16" fmla="*/ 522520 w 1678968"/>
              <a:gd name="connsiteY16" fmla="*/ 281835 h 1868588"/>
              <a:gd name="connsiteX17" fmla="*/ 477697 w 1678968"/>
              <a:gd name="connsiteY17" fmla="*/ 317694 h 1868588"/>
              <a:gd name="connsiteX18" fmla="*/ 423909 w 1678968"/>
              <a:gd name="connsiteY18" fmla="*/ 353552 h 1868588"/>
              <a:gd name="connsiteX19" fmla="*/ 405979 w 1678968"/>
              <a:gd name="connsiteY19" fmla="*/ 380447 h 1868588"/>
              <a:gd name="connsiteX20" fmla="*/ 352191 w 1678968"/>
              <a:gd name="connsiteY20" fmla="*/ 407341 h 1868588"/>
              <a:gd name="connsiteX21" fmla="*/ 325297 w 1678968"/>
              <a:gd name="connsiteY21" fmla="*/ 425270 h 1868588"/>
              <a:gd name="connsiteX22" fmla="*/ 289438 w 1678968"/>
              <a:gd name="connsiteY22" fmla="*/ 461129 h 1868588"/>
              <a:gd name="connsiteX23" fmla="*/ 262544 w 1678968"/>
              <a:gd name="connsiteY23" fmla="*/ 479058 h 1868588"/>
              <a:gd name="connsiteX24" fmla="*/ 226685 w 1678968"/>
              <a:gd name="connsiteY24" fmla="*/ 514917 h 1868588"/>
              <a:gd name="connsiteX25" fmla="*/ 199791 w 1678968"/>
              <a:gd name="connsiteY25" fmla="*/ 532847 h 1868588"/>
              <a:gd name="connsiteX26" fmla="*/ 146003 w 1678968"/>
              <a:gd name="connsiteY26" fmla="*/ 586635 h 1868588"/>
              <a:gd name="connsiteX27" fmla="*/ 101179 w 1678968"/>
              <a:gd name="connsiteY27" fmla="*/ 622494 h 1868588"/>
              <a:gd name="connsiteX28" fmla="*/ 50210 w 1678968"/>
              <a:gd name="connsiteY28" fmla="*/ 677440 h 1868588"/>
              <a:gd name="connsiteX29" fmla="*/ 12606 w 1678968"/>
              <a:gd name="connsiteY29" fmla="*/ 779376 h 1868588"/>
              <a:gd name="connsiteX30" fmla="*/ 66719 w 1678968"/>
              <a:gd name="connsiteY30" fmla="*/ 852302 h 1868588"/>
              <a:gd name="connsiteX31" fmla="*/ 103528 w 1678968"/>
              <a:gd name="connsiteY31" fmla="*/ 886523 h 1868588"/>
              <a:gd name="connsiteX32" fmla="*/ 138451 w 1678968"/>
              <a:gd name="connsiteY32" fmla="*/ 916272 h 1868588"/>
              <a:gd name="connsiteX33" fmla="*/ 154492 w 1678968"/>
              <a:gd name="connsiteY33" fmla="*/ 930129 h 1868588"/>
              <a:gd name="connsiteX34" fmla="*/ 184687 w 1678968"/>
              <a:gd name="connsiteY34" fmla="*/ 965589 h 1868588"/>
              <a:gd name="connsiteX35" fmla="*/ 209693 w 1678968"/>
              <a:gd name="connsiteY35" fmla="*/ 1008376 h 1868588"/>
              <a:gd name="connsiteX36" fmla="*/ 240363 w 1678968"/>
              <a:gd name="connsiteY36" fmla="*/ 1062164 h 1868588"/>
              <a:gd name="connsiteX37" fmla="*/ 271509 w 1678968"/>
              <a:gd name="connsiteY37" fmla="*/ 1106588 h 1868588"/>
              <a:gd name="connsiteX38" fmla="*/ 289438 w 1678968"/>
              <a:gd name="connsiteY38" fmla="*/ 1142447 h 1868588"/>
              <a:gd name="connsiteX39" fmla="*/ 307368 w 1678968"/>
              <a:gd name="connsiteY39" fmla="*/ 1196235 h 1868588"/>
              <a:gd name="connsiteX40" fmla="*/ 325297 w 1678968"/>
              <a:gd name="connsiteY40" fmla="*/ 1232094 h 1868588"/>
              <a:gd name="connsiteX41" fmla="*/ 361156 w 1678968"/>
              <a:gd name="connsiteY41" fmla="*/ 1285882 h 1868588"/>
              <a:gd name="connsiteX42" fmla="*/ 370120 w 1678968"/>
              <a:gd name="connsiteY42" fmla="*/ 1312776 h 1868588"/>
              <a:gd name="connsiteX43" fmla="*/ 388050 w 1678968"/>
              <a:gd name="connsiteY43" fmla="*/ 1339670 h 1868588"/>
              <a:gd name="connsiteX44" fmla="*/ 397015 w 1678968"/>
              <a:gd name="connsiteY44" fmla="*/ 1375529 h 1868588"/>
              <a:gd name="connsiteX45" fmla="*/ 450803 w 1678968"/>
              <a:gd name="connsiteY45" fmla="*/ 1465176 h 1868588"/>
              <a:gd name="connsiteX46" fmla="*/ 468732 w 1678968"/>
              <a:gd name="connsiteY46" fmla="*/ 1492070 h 1868588"/>
              <a:gd name="connsiteX47" fmla="*/ 486662 w 1678968"/>
              <a:gd name="connsiteY47" fmla="*/ 1510000 h 1868588"/>
              <a:gd name="connsiteX48" fmla="*/ 504591 w 1678968"/>
              <a:gd name="connsiteY48" fmla="*/ 1536894 h 1868588"/>
              <a:gd name="connsiteX49" fmla="*/ 513556 w 1678968"/>
              <a:gd name="connsiteY49" fmla="*/ 1563788 h 1868588"/>
              <a:gd name="connsiteX50" fmla="*/ 540450 w 1678968"/>
              <a:gd name="connsiteY50" fmla="*/ 1581717 h 1868588"/>
              <a:gd name="connsiteX51" fmla="*/ 585273 w 1678968"/>
              <a:gd name="connsiteY51" fmla="*/ 1626541 h 1868588"/>
              <a:gd name="connsiteX52" fmla="*/ 603203 w 1678968"/>
              <a:gd name="connsiteY52" fmla="*/ 1644470 h 1868588"/>
              <a:gd name="connsiteX53" fmla="*/ 621132 w 1678968"/>
              <a:gd name="connsiteY53" fmla="*/ 1671364 h 1868588"/>
              <a:gd name="connsiteX54" fmla="*/ 648026 w 1678968"/>
              <a:gd name="connsiteY54" fmla="*/ 1689294 h 1868588"/>
              <a:gd name="connsiteX55" fmla="*/ 665956 w 1678968"/>
              <a:gd name="connsiteY55" fmla="*/ 1707223 h 1868588"/>
              <a:gd name="connsiteX56" fmla="*/ 692850 w 1678968"/>
              <a:gd name="connsiteY56" fmla="*/ 1716188 h 1868588"/>
              <a:gd name="connsiteX57" fmla="*/ 737673 w 1678968"/>
              <a:gd name="connsiteY57" fmla="*/ 1752047 h 1868588"/>
              <a:gd name="connsiteX58" fmla="*/ 764568 w 1678968"/>
              <a:gd name="connsiteY58" fmla="*/ 1769976 h 1868588"/>
              <a:gd name="connsiteX59" fmla="*/ 818356 w 1678968"/>
              <a:gd name="connsiteY59" fmla="*/ 1787905 h 1868588"/>
              <a:gd name="connsiteX60" fmla="*/ 881109 w 1678968"/>
              <a:gd name="connsiteY60" fmla="*/ 1814800 h 1868588"/>
              <a:gd name="connsiteX61" fmla="*/ 934897 w 1678968"/>
              <a:gd name="connsiteY61" fmla="*/ 1832729 h 1868588"/>
              <a:gd name="connsiteX62" fmla="*/ 970756 w 1678968"/>
              <a:gd name="connsiteY62" fmla="*/ 1841694 h 1868588"/>
              <a:gd name="connsiteX63" fmla="*/ 1033509 w 1678968"/>
              <a:gd name="connsiteY63" fmla="*/ 1859623 h 1868588"/>
              <a:gd name="connsiteX64" fmla="*/ 1114191 w 1678968"/>
              <a:gd name="connsiteY64" fmla="*/ 1868588 h 1868588"/>
              <a:gd name="connsiteX65" fmla="*/ 1284520 w 1678968"/>
              <a:gd name="connsiteY65" fmla="*/ 1859623 h 1868588"/>
              <a:gd name="connsiteX66" fmla="*/ 1329344 w 1678968"/>
              <a:gd name="connsiteY66" fmla="*/ 1850658 h 1868588"/>
              <a:gd name="connsiteX67" fmla="*/ 1356238 w 1678968"/>
              <a:gd name="connsiteY67" fmla="*/ 1832729 h 1868588"/>
              <a:gd name="connsiteX68" fmla="*/ 1383132 w 1678968"/>
              <a:gd name="connsiteY68" fmla="*/ 1823764 h 1868588"/>
              <a:gd name="connsiteX69" fmla="*/ 1436920 w 1678968"/>
              <a:gd name="connsiteY69" fmla="*/ 1796870 h 1868588"/>
              <a:gd name="connsiteX70" fmla="*/ 1481744 w 1678968"/>
              <a:gd name="connsiteY70" fmla="*/ 1769976 h 1868588"/>
              <a:gd name="connsiteX71" fmla="*/ 1544497 w 1678968"/>
              <a:gd name="connsiteY71" fmla="*/ 1698258 h 1868588"/>
              <a:gd name="connsiteX72" fmla="*/ 1571391 w 1678968"/>
              <a:gd name="connsiteY72" fmla="*/ 1671364 h 1868588"/>
              <a:gd name="connsiteX73" fmla="*/ 1580356 w 1678968"/>
              <a:gd name="connsiteY73" fmla="*/ 1644470 h 1868588"/>
              <a:gd name="connsiteX74" fmla="*/ 1607250 w 1678968"/>
              <a:gd name="connsiteY74" fmla="*/ 1590682 h 1868588"/>
              <a:gd name="connsiteX75" fmla="*/ 1616215 w 1678968"/>
              <a:gd name="connsiteY75" fmla="*/ 1554823 h 1868588"/>
              <a:gd name="connsiteX76" fmla="*/ 1634144 w 1678968"/>
              <a:gd name="connsiteY76" fmla="*/ 1501035 h 1868588"/>
              <a:gd name="connsiteX77" fmla="*/ 1652073 w 1678968"/>
              <a:gd name="connsiteY77" fmla="*/ 1420352 h 1868588"/>
              <a:gd name="connsiteX78" fmla="*/ 1661038 w 1678968"/>
              <a:gd name="connsiteY78" fmla="*/ 1339670 h 1868588"/>
              <a:gd name="connsiteX79" fmla="*/ 1670003 w 1678968"/>
              <a:gd name="connsiteY79" fmla="*/ 1303811 h 1868588"/>
              <a:gd name="connsiteX80" fmla="*/ 1678968 w 1678968"/>
              <a:gd name="connsiteY80" fmla="*/ 1241058 h 1868588"/>
              <a:gd name="connsiteX81" fmla="*/ 1670003 w 1678968"/>
              <a:gd name="connsiteY81" fmla="*/ 1061764 h 1868588"/>
              <a:gd name="connsiteX82" fmla="*/ 1645934 w 1678968"/>
              <a:gd name="connsiteY82" fmla="*/ 1029978 h 1868588"/>
              <a:gd name="connsiteX83" fmla="*/ 1635081 w 1678968"/>
              <a:gd name="connsiteY83" fmla="*/ 966007 h 1868588"/>
              <a:gd name="connsiteX84" fmla="*/ 1617152 w 1678968"/>
              <a:gd name="connsiteY84" fmla="*/ 850684 h 1868588"/>
              <a:gd name="connsiteX85" fmla="*/ 1616215 w 1678968"/>
              <a:gd name="connsiteY85" fmla="*/ 783858 h 1868588"/>
              <a:gd name="connsiteX86" fmla="*/ 1607250 w 1678968"/>
              <a:gd name="connsiteY86" fmla="*/ 756964 h 1868588"/>
              <a:gd name="connsiteX87" fmla="*/ 1589320 w 1678968"/>
              <a:gd name="connsiteY87" fmla="*/ 739035 h 1868588"/>
              <a:gd name="connsiteX88" fmla="*/ 1571391 w 1678968"/>
              <a:gd name="connsiteY88" fmla="*/ 685247 h 1868588"/>
              <a:gd name="connsiteX89" fmla="*/ 1553462 w 1678968"/>
              <a:gd name="connsiteY89" fmla="*/ 658352 h 1868588"/>
              <a:gd name="connsiteX90" fmla="*/ 1544497 w 1678968"/>
              <a:gd name="connsiteY90" fmla="*/ 631458 h 1868588"/>
              <a:gd name="connsiteX91" fmla="*/ 1508638 w 1678968"/>
              <a:gd name="connsiteY91" fmla="*/ 577670 h 1868588"/>
              <a:gd name="connsiteX92" fmla="*/ 1493072 w 1678968"/>
              <a:gd name="connsiteY92" fmla="*/ 508808 h 1868588"/>
              <a:gd name="connsiteX93" fmla="*/ 1476459 w 1678968"/>
              <a:gd name="connsiteY93" fmla="*/ 480685 h 1868588"/>
              <a:gd name="connsiteX94" fmla="*/ 1454850 w 1678968"/>
              <a:gd name="connsiteY94" fmla="*/ 461129 h 1868588"/>
              <a:gd name="connsiteX95" fmla="*/ 1436920 w 1678968"/>
              <a:gd name="connsiteY95" fmla="*/ 425270 h 1868588"/>
              <a:gd name="connsiteX96" fmla="*/ 1427956 w 1678968"/>
              <a:gd name="connsiteY96" fmla="*/ 398376 h 1868588"/>
              <a:gd name="connsiteX97" fmla="*/ 1410026 w 1678968"/>
              <a:gd name="connsiteY97" fmla="*/ 380447 h 1868588"/>
              <a:gd name="connsiteX98" fmla="*/ 1401062 w 1678968"/>
              <a:gd name="connsiteY98" fmla="*/ 353552 h 1868588"/>
              <a:gd name="connsiteX99" fmla="*/ 1383132 w 1678968"/>
              <a:gd name="connsiteY99" fmla="*/ 335623 h 1868588"/>
              <a:gd name="connsiteX100" fmla="*/ 1365203 w 1678968"/>
              <a:gd name="connsiteY100" fmla="*/ 308729 h 1868588"/>
              <a:gd name="connsiteX101" fmla="*/ 1347273 w 1678968"/>
              <a:gd name="connsiteY101" fmla="*/ 290800 h 1868588"/>
              <a:gd name="connsiteX102" fmla="*/ 1311415 w 1678968"/>
              <a:gd name="connsiteY102" fmla="*/ 237011 h 1868588"/>
              <a:gd name="connsiteX103" fmla="*/ 1257626 w 1678968"/>
              <a:gd name="connsiteY103" fmla="*/ 183223 h 1868588"/>
              <a:gd name="connsiteX104" fmla="*/ 1230732 w 1678968"/>
              <a:gd name="connsiteY104" fmla="*/ 156329 h 1868588"/>
              <a:gd name="connsiteX105" fmla="*/ 1203838 w 1678968"/>
              <a:gd name="connsiteY105" fmla="*/ 138400 h 1868588"/>
              <a:gd name="connsiteX106" fmla="*/ 1167979 w 1678968"/>
              <a:gd name="connsiteY106" fmla="*/ 102541 h 1868588"/>
              <a:gd name="connsiteX107" fmla="*/ 1114191 w 1678968"/>
              <a:gd name="connsiteY107" fmla="*/ 84611 h 1868588"/>
              <a:gd name="connsiteX108" fmla="*/ 1060403 w 1678968"/>
              <a:gd name="connsiteY108" fmla="*/ 48752 h 1868588"/>
              <a:gd name="connsiteX109" fmla="*/ 1033509 w 1678968"/>
              <a:gd name="connsiteY109" fmla="*/ 30823 h 1868588"/>
              <a:gd name="connsiteX110" fmla="*/ 970756 w 1678968"/>
              <a:gd name="connsiteY110" fmla="*/ 3929 h 1868588"/>
              <a:gd name="connsiteX0" fmla="*/ 1051438 w 1678968"/>
              <a:gd name="connsiteY0" fmla="*/ 21858 h 1868588"/>
              <a:gd name="connsiteX1" fmla="*/ 1015579 w 1678968"/>
              <a:gd name="connsiteY1" fmla="*/ 12894 h 1868588"/>
              <a:gd name="connsiteX2" fmla="*/ 988685 w 1678968"/>
              <a:gd name="connsiteY2" fmla="*/ 3929 h 1868588"/>
              <a:gd name="connsiteX3" fmla="*/ 908003 w 1678968"/>
              <a:gd name="connsiteY3" fmla="*/ 12894 h 1868588"/>
              <a:gd name="connsiteX4" fmla="*/ 881109 w 1678968"/>
              <a:gd name="connsiteY4" fmla="*/ 21858 h 1868588"/>
              <a:gd name="connsiteX5" fmla="*/ 863179 w 1678968"/>
              <a:gd name="connsiteY5" fmla="*/ 39788 h 1868588"/>
              <a:gd name="connsiteX6" fmla="*/ 836285 w 1678968"/>
              <a:gd name="connsiteY6" fmla="*/ 57717 h 1868588"/>
              <a:gd name="connsiteX7" fmla="*/ 809391 w 1678968"/>
              <a:gd name="connsiteY7" fmla="*/ 84611 h 1868588"/>
              <a:gd name="connsiteX8" fmla="*/ 773532 w 1678968"/>
              <a:gd name="connsiteY8" fmla="*/ 93576 h 1868588"/>
              <a:gd name="connsiteX9" fmla="*/ 728709 w 1678968"/>
              <a:gd name="connsiteY9" fmla="*/ 138400 h 1868588"/>
              <a:gd name="connsiteX10" fmla="*/ 701815 w 1678968"/>
              <a:gd name="connsiteY10" fmla="*/ 156329 h 1868588"/>
              <a:gd name="connsiteX11" fmla="*/ 683885 w 1678968"/>
              <a:gd name="connsiteY11" fmla="*/ 174258 h 1868588"/>
              <a:gd name="connsiteX12" fmla="*/ 656991 w 1678968"/>
              <a:gd name="connsiteY12" fmla="*/ 192188 h 1868588"/>
              <a:gd name="connsiteX13" fmla="*/ 630097 w 1678968"/>
              <a:gd name="connsiteY13" fmla="*/ 219082 h 1868588"/>
              <a:gd name="connsiteX14" fmla="*/ 603203 w 1678968"/>
              <a:gd name="connsiteY14" fmla="*/ 237011 h 1868588"/>
              <a:gd name="connsiteX15" fmla="*/ 558379 w 1678968"/>
              <a:gd name="connsiteY15" fmla="*/ 272870 h 1868588"/>
              <a:gd name="connsiteX16" fmla="*/ 522520 w 1678968"/>
              <a:gd name="connsiteY16" fmla="*/ 281835 h 1868588"/>
              <a:gd name="connsiteX17" fmla="*/ 477697 w 1678968"/>
              <a:gd name="connsiteY17" fmla="*/ 317694 h 1868588"/>
              <a:gd name="connsiteX18" fmla="*/ 423909 w 1678968"/>
              <a:gd name="connsiteY18" fmla="*/ 353552 h 1868588"/>
              <a:gd name="connsiteX19" fmla="*/ 405979 w 1678968"/>
              <a:gd name="connsiteY19" fmla="*/ 380447 h 1868588"/>
              <a:gd name="connsiteX20" fmla="*/ 352191 w 1678968"/>
              <a:gd name="connsiteY20" fmla="*/ 407341 h 1868588"/>
              <a:gd name="connsiteX21" fmla="*/ 325297 w 1678968"/>
              <a:gd name="connsiteY21" fmla="*/ 425270 h 1868588"/>
              <a:gd name="connsiteX22" fmla="*/ 289438 w 1678968"/>
              <a:gd name="connsiteY22" fmla="*/ 461129 h 1868588"/>
              <a:gd name="connsiteX23" fmla="*/ 262544 w 1678968"/>
              <a:gd name="connsiteY23" fmla="*/ 479058 h 1868588"/>
              <a:gd name="connsiteX24" fmla="*/ 226685 w 1678968"/>
              <a:gd name="connsiteY24" fmla="*/ 514917 h 1868588"/>
              <a:gd name="connsiteX25" fmla="*/ 199791 w 1678968"/>
              <a:gd name="connsiteY25" fmla="*/ 532847 h 1868588"/>
              <a:gd name="connsiteX26" fmla="*/ 146003 w 1678968"/>
              <a:gd name="connsiteY26" fmla="*/ 586635 h 1868588"/>
              <a:gd name="connsiteX27" fmla="*/ 101179 w 1678968"/>
              <a:gd name="connsiteY27" fmla="*/ 622494 h 1868588"/>
              <a:gd name="connsiteX28" fmla="*/ 50210 w 1678968"/>
              <a:gd name="connsiteY28" fmla="*/ 677440 h 1868588"/>
              <a:gd name="connsiteX29" fmla="*/ 12606 w 1678968"/>
              <a:gd name="connsiteY29" fmla="*/ 779376 h 1868588"/>
              <a:gd name="connsiteX30" fmla="*/ 66719 w 1678968"/>
              <a:gd name="connsiteY30" fmla="*/ 852302 h 1868588"/>
              <a:gd name="connsiteX31" fmla="*/ 103528 w 1678968"/>
              <a:gd name="connsiteY31" fmla="*/ 886523 h 1868588"/>
              <a:gd name="connsiteX32" fmla="*/ 138451 w 1678968"/>
              <a:gd name="connsiteY32" fmla="*/ 916272 h 1868588"/>
              <a:gd name="connsiteX33" fmla="*/ 154492 w 1678968"/>
              <a:gd name="connsiteY33" fmla="*/ 930129 h 1868588"/>
              <a:gd name="connsiteX34" fmla="*/ 184687 w 1678968"/>
              <a:gd name="connsiteY34" fmla="*/ 965589 h 1868588"/>
              <a:gd name="connsiteX35" fmla="*/ 209693 w 1678968"/>
              <a:gd name="connsiteY35" fmla="*/ 1008376 h 1868588"/>
              <a:gd name="connsiteX36" fmla="*/ 240363 w 1678968"/>
              <a:gd name="connsiteY36" fmla="*/ 1062164 h 1868588"/>
              <a:gd name="connsiteX37" fmla="*/ 271509 w 1678968"/>
              <a:gd name="connsiteY37" fmla="*/ 1106588 h 1868588"/>
              <a:gd name="connsiteX38" fmla="*/ 289438 w 1678968"/>
              <a:gd name="connsiteY38" fmla="*/ 1142447 h 1868588"/>
              <a:gd name="connsiteX39" fmla="*/ 307368 w 1678968"/>
              <a:gd name="connsiteY39" fmla="*/ 1196235 h 1868588"/>
              <a:gd name="connsiteX40" fmla="*/ 325297 w 1678968"/>
              <a:gd name="connsiteY40" fmla="*/ 1232094 h 1868588"/>
              <a:gd name="connsiteX41" fmla="*/ 361156 w 1678968"/>
              <a:gd name="connsiteY41" fmla="*/ 1285882 h 1868588"/>
              <a:gd name="connsiteX42" fmla="*/ 370120 w 1678968"/>
              <a:gd name="connsiteY42" fmla="*/ 1312776 h 1868588"/>
              <a:gd name="connsiteX43" fmla="*/ 388050 w 1678968"/>
              <a:gd name="connsiteY43" fmla="*/ 1339670 h 1868588"/>
              <a:gd name="connsiteX44" fmla="*/ 397015 w 1678968"/>
              <a:gd name="connsiteY44" fmla="*/ 1375529 h 1868588"/>
              <a:gd name="connsiteX45" fmla="*/ 450803 w 1678968"/>
              <a:gd name="connsiteY45" fmla="*/ 1465176 h 1868588"/>
              <a:gd name="connsiteX46" fmla="*/ 468732 w 1678968"/>
              <a:gd name="connsiteY46" fmla="*/ 1492070 h 1868588"/>
              <a:gd name="connsiteX47" fmla="*/ 486662 w 1678968"/>
              <a:gd name="connsiteY47" fmla="*/ 1510000 h 1868588"/>
              <a:gd name="connsiteX48" fmla="*/ 504591 w 1678968"/>
              <a:gd name="connsiteY48" fmla="*/ 1536894 h 1868588"/>
              <a:gd name="connsiteX49" fmla="*/ 513556 w 1678968"/>
              <a:gd name="connsiteY49" fmla="*/ 1563788 h 1868588"/>
              <a:gd name="connsiteX50" fmla="*/ 540450 w 1678968"/>
              <a:gd name="connsiteY50" fmla="*/ 1581717 h 1868588"/>
              <a:gd name="connsiteX51" fmla="*/ 585273 w 1678968"/>
              <a:gd name="connsiteY51" fmla="*/ 1626541 h 1868588"/>
              <a:gd name="connsiteX52" fmla="*/ 603203 w 1678968"/>
              <a:gd name="connsiteY52" fmla="*/ 1644470 h 1868588"/>
              <a:gd name="connsiteX53" fmla="*/ 621132 w 1678968"/>
              <a:gd name="connsiteY53" fmla="*/ 1671364 h 1868588"/>
              <a:gd name="connsiteX54" fmla="*/ 648026 w 1678968"/>
              <a:gd name="connsiteY54" fmla="*/ 1689294 h 1868588"/>
              <a:gd name="connsiteX55" fmla="*/ 665956 w 1678968"/>
              <a:gd name="connsiteY55" fmla="*/ 1707223 h 1868588"/>
              <a:gd name="connsiteX56" fmla="*/ 692850 w 1678968"/>
              <a:gd name="connsiteY56" fmla="*/ 1716188 h 1868588"/>
              <a:gd name="connsiteX57" fmla="*/ 737673 w 1678968"/>
              <a:gd name="connsiteY57" fmla="*/ 1752047 h 1868588"/>
              <a:gd name="connsiteX58" fmla="*/ 764568 w 1678968"/>
              <a:gd name="connsiteY58" fmla="*/ 1769976 h 1868588"/>
              <a:gd name="connsiteX59" fmla="*/ 818356 w 1678968"/>
              <a:gd name="connsiteY59" fmla="*/ 1787905 h 1868588"/>
              <a:gd name="connsiteX60" fmla="*/ 881109 w 1678968"/>
              <a:gd name="connsiteY60" fmla="*/ 1814800 h 1868588"/>
              <a:gd name="connsiteX61" fmla="*/ 934897 w 1678968"/>
              <a:gd name="connsiteY61" fmla="*/ 1832729 h 1868588"/>
              <a:gd name="connsiteX62" fmla="*/ 970756 w 1678968"/>
              <a:gd name="connsiteY62" fmla="*/ 1841694 h 1868588"/>
              <a:gd name="connsiteX63" fmla="*/ 1033509 w 1678968"/>
              <a:gd name="connsiteY63" fmla="*/ 1859623 h 1868588"/>
              <a:gd name="connsiteX64" fmla="*/ 1114191 w 1678968"/>
              <a:gd name="connsiteY64" fmla="*/ 1868588 h 1868588"/>
              <a:gd name="connsiteX65" fmla="*/ 1284520 w 1678968"/>
              <a:gd name="connsiteY65" fmla="*/ 1859623 h 1868588"/>
              <a:gd name="connsiteX66" fmla="*/ 1329344 w 1678968"/>
              <a:gd name="connsiteY66" fmla="*/ 1850658 h 1868588"/>
              <a:gd name="connsiteX67" fmla="*/ 1356238 w 1678968"/>
              <a:gd name="connsiteY67" fmla="*/ 1832729 h 1868588"/>
              <a:gd name="connsiteX68" fmla="*/ 1383132 w 1678968"/>
              <a:gd name="connsiteY68" fmla="*/ 1823764 h 1868588"/>
              <a:gd name="connsiteX69" fmla="*/ 1436920 w 1678968"/>
              <a:gd name="connsiteY69" fmla="*/ 1796870 h 1868588"/>
              <a:gd name="connsiteX70" fmla="*/ 1481744 w 1678968"/>
              <a:gd name="connsiteY70" fmla="*/ 1769976 h 1868588"/>
              <a:gd name="connsiteX71" fmla="*/ 1544497 w 1678968"/>
              <a:gd name="connsiteY71" fmla="*/ 1698258 h 1868588"/>
              <a:gd name="connsiteX72" fmla="*/ 1571391 w 1678968"/>
              <a:gd name="connsiteY72" fmla="*/ 1671364 h 1868588"/>
              <a:gd name="connsiteX73" fmla="*/ 1580356 w 1678968"/>
              <a:gd name="connsiteY73" fmla="*/ 1644470 h 1868588"/>
              <a:gd name="connsiteX74" fmla="*/ 1607250 w 1678968"/>
              <a:gd name="connsiteY74" fmla="*/ 1590682 h 1868588"/>
              <a:gd name="connsiteX75" fmla="*/ 1616215 w 1678968"/>
              <a:gd name="connsiteY75" fmla="*/ 1554823 h 1868588"/>
              <a:gd name="connsiteX76" fmla="*/ 1634144 w 1678968"/>
              <a:gd name="connsiteY76" fmla="*/ 1501035 h 1868588"/>
              <a:gd name="connsiteX77" fmla="*/ 1652073 w 1678968"/>
              <a:gd name="connsiteY77" fmla="*/ 1420352 h 1868588"/>
              <a:gd name="connsiteX78" fmla="*/ 1661038 w 1678968"/>
              <a:gd name="connsiteY78" fmla="*/ 1339670 h 1868588"/>
              <a:gd name="connsiteX79" fmla="*/ 1670003 w 1678968"/>
              <a:gd name="connsiteY79" fmla="*/ 1303811 h 1868588"/>
              <a:gd name="connsiteX80" fmla="*/ 1678968 w 1678968"/>
              <a:gd name="connsiteY80" fmla="*/ 1241058 h 1868588"/>
              <a:gd name="connsiteX81" fmla="*/ 1670003 w 1678968"/>
              <a:gd name="connsiteY81" fmla="*/ 1061764 h 1868588"/>
              <a:gd name="connsiteX82" fmla="*/ 1645934 w 1678968"/>
              <a:gd name="connsiteY82" fmla="*/ 1029978 h 1868588"/>
              <a:gd name="connsiteX83" fmla="*/ 1635081 w 1678968"/>
              <a:gd name="connsiteY83" fmla="*/ 966007 h 1868588"/>
              <a:gd name="connsiteX84" fmla="*/ 1617152 w 1678968"/>
              <a:gd name="connsiteY84" fmla="*/ 850684 h 1868588"/>
              <a:gd name="connsiteX85" fmla="*/ 1601111 w 1678968"/>
              <a:gd name="connsiteY85" fmla="*/ 789968 h 1868588"/>
              <a:gd name="connsiteX86" fmla="*/ 1607250 w 1678968"/>
              <a:gd name="connsiteY86" fmla="*/ 756964 h 1868588"/>
              <a:gd name="connsiteX87" fmla="*/ 1589320 w 1678968"/>
              <a:gd name="connsiteY87" fmla="*/ 739035 h 1868588"/>
              <a:gd name="connsiteX88" fmla="*/ 1571391 w 1678968"/>
              <a:gd name="connsiteY88" fmla="*/ 685247 h 1868588"/>
              <a:gd name="connsiteX89" fmla="*/ 1553462 w 1678968"/>
              <a:gd name="connsiteY89" fmla="*/ 658352 h 1868588"/>
              <a:gd name="connsiteX90" fmla="*/ 1544497 w 1678968"/>
              <a:gd name="connsiteY90" fmla="*/ 631458 h 1868588"/>
              <a:gd name="connsiteX91" fmla="*/ 1508638 w 1678968"/>
              <a:gd name="connsiteY91" fmla="*/ 577670 h 1868588"/>
              <a:gd name="connsiteX92" fmla="*/ 1493072 w 1678968"/>
              <a:gd name="connsiteY92" fmla="*/ 508808 h 1868588"/>
              <a:gd name="connsiteX93" fmla="*/ 1476459 w 1678968"/>
              <a:gd name="connsiteY93" fmla="*/ 480685 h 1868588"/>
              <a:gd name="connsiteX94" fmla="*/ 1454850 w 1678968"/>
              <a:gd name="connsiteY94" fmla="*/ 461129 h 1868588"/>
              <a:gd name="connsiteX95" fmla="*/ 1436920 w 1678968"/>
              <a:gd name="connsiteY95" fmla="*/ 425270 h 1868588"/>
              <a:gd name="connsiteX96" fmla="*/ 1427956 w 1678968"/>
              <a:gd name="connsiteY96" fmla="*/ 398376 h 1868588"/>
              <a:gd name="connsiteX97" fmla="*/ 1410026 w 1678968"/>
              <a:gd name="connsiteY97" fmla="*/ 380447 h 1868588"/>
              <a:gd name="connsiteX98" fmla="*/ 1401062 w 1678968"/>
              <a:gd name="connsiteY98" fmla="*/ 353552 h 1868588"/>
              <a:gd name="connsiteX99" fmla="*/ 1383132 w 1678968"/>
              <a:gd name="connsiteY99" fmla="*/ 335623 h 1868588"/>
              <a:gd name="connsiteX100" fmla="*/ 1365203 w 1678968"/>
              <a:gd name="connsiteY100" fmla="*/ 308729 h 1868588"/>
              <a:gd name="connsiteX101" fmla="*/ 1347273 w 1678968"/>
              <a:gd name="connsiteY101" fmla="*/ 290800 h 1868588"/>
              <a:gd name="connsiteX102" fmla="*/ 1311415 w 1678968"/>
              <a:gd name="connsiteY102" fmla="*/ 237011 h 1868588"/>
              <a:gd name="connsiteX103" fmla="*/ 1257626 w 1678968"/>
              <a:gd name="connsiteY103" fmla="*/ 183223 h 1868588"/>
              <a:gd name="connsiteX104" fmla="*/ 1230732 w 1678968"/>
              <a:gd name="connsiteY104" fmla="*/ 156329 h 1868588"/>
              <a:gd name="connsiteX105" fmla="*/ 1203838 w 1678968"/>
              <a:gd name="connsiteY105" fmla="*/ 138400 h 1868588"/>
              <a:gd name="connsiteX106" fmla="*/ 1167979 w 1678968"/>
              <a:gd name="connsiteY106" fmla="*/ 102541 h 1868588"/>
              <a:gd name="connsiteX107" fmla="*/ 1114191 w 1678968"/>
              <a:gd name="connsiteY107" fmla="*/ 84611 h 1868588"/>
              <a:gd name="connsiteX108" fmla="*/ 1060403 w 1678968"/>
              <a:gd name="connsiteY108" fmla="*/ 48752 h 1868588"/>
              <a:gd name="connsiteX109" fmla="*/ 1033509 w 1678968"/>
              <a:gd name="connsiteY109" fmla="*/ 30823 h 1868588"/>
              <a:gd name="connsiteX110" fmla="*/ 970756 w 1678968"/>
              <a:gd name="connsiteY110" fmla="*/ 3929 h 1868588"/>
              <a:gd name="connsiteX0" fmla="*/ 1051438 w 1678968"/>
              <a:gd name="connsiteY0" fmla="*/ 21858 h 1868588"/>
              <a:gd name="connsiteX1" fmla="*/ 1015579 w 1678968"/>
              <a:gd name="connsiteY1" fmla="*/ 12894 h 1868588"/>
              <a:gd name="connsiteX2" fmla="*/ 988685 w 1678968"/>
              <a:gd name="connsiteY2" fmla="*/ 3929 h 1868588"/>
              <a:gd name="connsiteX3" fmla="*/ 908003 w 1678968"/>
              <a:gd name="connsiteY3" fmla="*/ 12894 h 1868588"/>
              <a:gd name="connsiteX4" fmla="*/ 881109 w 1678968"/>
              <a:gd name="connsiteY4" fmla="*/ 21858 h 1868588"/>
              <a:gd name="connsiteX5" fmla="*/ 863179 w 1678968"/>
              <a:gd name="connsiteY5" fmla="*/ 39788 h 1868588"/>
              <a:gd name="connsiteX6" fmla="*/ 836285 w 1678968"/>
              <a:gd name="connsiteY6" fmla="*/ 57717 h 1868588"/>
              <a:gd name="connsiteX7" fmla="*/ 809391 w 1678968"/>
              <a:gd name="connsiteY7" fmla="*/ 84611 h 1868588"/>
              <a:gd name="connsiteX8" fmla="*/ 773532 w 1678968"/>
              <a:gd name="connsiteY8" fmla="*/ 93576 h 1868588"/>
              <a:gd name="connsiteX9" fmla="*/ 728709 w 1678968"/>
              <a:gd name="connsiteY9" fmla="*/ 138400 h 1868588"/>
              <a:gd name="connsiteX10" fmla="*/ 701815 w 1678968"/>
              <a:gd name="connsiteY10" fmla="*/ 156329 h 1868588"/>
              <a:gd name="connsiteX11" fmla="*/ 683885 w 1678968"/>
              <a:gd name="connsiteY11" fmla="*/ 174258 h 1868588"/>
              <a:gd name="connsiteX12" fmla="*/ 656991 w 1678968"/>
              <a:gd name="connsiteY12" fmla="*/ 192188 h 1868588"/>
              <a:gd name="connsiteX13" fmla="*/ 630097 w 1678968"/>
              <a:gd name="connsiteY13" fmla="*/ 219082 h 1868588"/>
              <a:gd name="connsiteX14" fmla="*/ 603203 w 1678968"/>
              <a:gd name="connsiteY14" fmla="*/ 237011 h 1868588"/>
              <a:gd name="connsiteX15" fmla="*/ 558379 w 1678968"/>
              <a:gd name="connsiteY15" fmla="*/ 272870 h 1868588"/>
              <a:gd name="connsiteX16" fmla="*/ 522520 w 1678968"/>
              <a:gd name="connsiteY16" fmla="*/ 281835 h 1868588"/>
              <a:gd name="connsiteX17" fmla="*/ 477697 w 1678968"/>
              <a:gd name="connsiteY17" fmla="*/ 317694 h 1868588"/>
              <a:gd name="connsiteX18" fmla="*/ 423909 w 1678968"/>
              <a:gd name="connsiteY18" fmla="*/ 353552 h 1868588"/>
              <a:gd name="connsiteX19" fmla="*/ 405979 w 1678968"/>
              <a:gd name="connsiteY19" fmla="*/ 380447 h 1868588"/>
              <a:gd name="connsiteX20" fmla="*/ 352191 w 1678968"/>
              <a:gd name="connsiteY20" fmla="*/ 407341 h 1868588"/>
              <a:gd name="connsiteX21" fmla="*/ 325297 w 1678968"/>
              <a:gd name="connsiteY21" fmla="*/ 425270 h 1868588"/>
              <a:gd name="connsiteX22" fmla="*/ 289438 w 1678968"/>
              <a:gd name="connsiteY22" fmla="*/ 461129 h 1868588"/>
              <a:gd name="connsiteX23" fmla="*/ 262544 w 1678968"/>
              <a:gd name="connsiteY23" fmla="*/ 479058 h 1868588"/>
              <a:gd name="connsiteX24" fmla="*/ 226685 w 1678968"/>
              <a:gd name="connsiteY24" fmla="*/ 514917 h 1868588"/>
              <a:gd name="connsiteX25" fmla="*/ 199791 w 1678968"/>
              <a:gd name="connsiteY25" fmla="*/ 532847 h 1868588"/>
              <a:gd name="connsiteX26" fmla="*/ 146003 w 1678968"/>
              <a:gd name="connsiteY26" fmla="*/ 586635 h 1868588"/>
              <a:gd name="connsiteX27" fmla="*/ 101179 w 1678968"/>
              <a:gd name="connsiteY27" fmla="*/ 622494 h 1868588"/>
              <a:gd name="connsiteX28" fmla="*/ 50210 w 1678968"/>
              <a:gd name="connsiteY28" fmla="*/ 677440 h 1868588"/>
              <a:gd name="connsiteX29" fmla="*/ 12606 w 1678968"/>
              <a:gd name="connsiteY29" fmla="*/ 779376 h 1868588"/>
              <a:gd name="connsiteX30" fmla="*/ 66719 w 1678968"/>
              <a:gd name="connsiteY30" fmla="*/ 852302 h 1868588"/>
              <a:gd name="connsiteX31" fmla="*/ 103528 w 1678968"/>
              <a:gd name="connsiteY31" fmla="*/ 886523 h 1868588"/>
              <a:gd name="connsiteX32" fmla="*/ 138451 w 1678968"/>
              <a:gd name="connsiteY32" fmla="*/ 916272 h 1868588"/>
              <a:gd name="connsiteX33" fmla="*/ 154492 w 1678968"/>
              <a:gd name="connsiteY33" fmla="*/ 930129 h 1868588"/>
              <a:gd name="connsiteX34" fmla="*/ 184687 w 1678968"/>
              <a:gd name="connsiteY34" fmla="*/ 965589 h 1868588"/>
              <a:gd name="connsiteX35" fmla="*/ 209693 w 1678968"/>
              <a:gd name="connsiteY35" fmla="*/ 1008376 h 1868588"/>
              <a:gd name="connsiteX36" fmla="*/ 240363 w 1678968"/>
              <a:gd name="connsiteY36" fmla="*/ 1062164 h 1868588"/>
              <a:gd name="connsiteX37" fmla="*/ 271509 w 1678968"/>
              <a:gd name="connsiteY37" fmla="*/ 1106588 h 1868588"/>
              <a:gd name="connsiteX38" fmla="*/ 289438 w 1678968"/>
              <a:gd name="connsiteY38" fmla="*/ 1142447 h 1868588"/>
              <a:gd name="connsiteX39" fmla="*/ 307368 w 1678968"/>
              <a:gd name="connsiteY39" fmla="*/ 1196235 h 1868588"/>
              <a:gd name="connsiteX40" fmla="*/ 325297 w 1678968"/>
              <a:gd name="connsiteY40" fmla="*/ 1232094 h 1868588"/>
              <a:gd name="connsiteX41" fmla="*/ 361156 w 1678968"/>
              <a:gd name="connsiteY41" fmla="*/ 1285882 h 1868588"/>
              <a:gd name="connsiteX42" fmla="*/ 370120 w 1678968"/>
              <a:gd name="connsiteY42" fmla="*/ 1312776 h 1868588"/>
              <a:gd name="connsiteX43" fmla="*/ 388050 w 1678968"/>
              <a:gd name="connsiteY43" fmla="*/ 1339670 h 1868588"/>
              <a:gd name="connsiteX44" fmla="*/ 397015 w 1678968"/>
              <a:gd name="connsiteY44" fmla="*/ 1375529 h 1868588"/>
              <a:gd name="connsiteX45" fmla="*/ 450803 w 1678968"/>
              <a:gd name="connsiteY45" fmla="*/ 1465176 h 1868588"/>
              <a:gd name="connsiteX46" fmla="*/ 468732 w 1678968"/>
              <a:gd name="connsiteY46" fmla="*/ 1492070 h 1868588"/>
              <a:gd name="connsiteX47" fmla="*/ 486662 w 1678968"/>
              <a:gd name="connsiteY47" fmla="*/ 1510000 h 1868588"/>
              <a:gd name="connsiteX48" fmla="*/ 504591 w 1678968"/>
              <a:gd name="connsiteY48" fmla="*/ 1536894 h 1868588"/>
              <a:gd name="connsiteX49" fmla="*/ 513556 w 1678968"/>
              <a:gd name="connsiteY49" fmla="*/ 1563788 h 1868588"/>
              <a:gd name="connsiteX50" fmla="*/ 540450 w 1678968"/>
              <a:gd name="connsiteY50" fmla="*/ 1581717 h 1868588"/>
              <a:gd name="connsiteX51" fmla="*/ 585273 w 1678968"/>
              <a:gd name="connsiteY51" fmla="*/ 1626541 h 1868588"/>
              <a:gd name="connsiteX52" fmla="*/ 603203 w 1678968"/>
              <a:gd name="connsiteY52" fmla="*/ 1644470 h 1868588"/>
              <a:gd name="connsiteX53" fmla="*/ 621132 w 1678968"/>
              <a:gd name="connsiteY53" fmla="*/ 1671364 h 1868588"/>
              <a:gd name="connsiteX54" fmla="*/ 648026 w 1678968"/>
              <a:gd name="connsiteY54" fmla="*/ 1689294 h 1868588"/>
              <a:gd name="connsiteX55" fmla="*/ 665956 w 1678968"/>
              <a:gd name="connsiteY55" fmla="*/ 1707223 h 1868588"/>
              <a:gd name="connsiteX56" fmla="*/ 692850 w 1678968"/>
              <a:gd name="connsiteY56" fmla="*/ 1716188 h 1868588"/>
              <a:gd name="connsiteX57" fmla="*/ 737673 w 1678968"/>
              <a:gd name="connsiteY57" fmla="*/ 1752047 h 1868588"/>
              <a:gd name="connsiteX58" fmla="*/ 764568 w 1678968"/>
              <a:gd name="connsiteY58" fmla="*/ 1769976 h 1868588"/>
              <a:gd name="connsiteX59" fmla="*/ 818356 w 1678968"/>
              <a:gd name="connsiteY59" fmla="*/ 1787905 h 1868588"/>
              <a:gd name="connsiteX60" fmla="*/ 881109 w 1678968"/>
              <a:gd name="connsiteY60" fmla="*/ 1814800 h 1868588"/>
              <a:gd name="connsiteX61" fmla="*/ 934897 w 1678968"/>
              <a:gd name="connsiteY61" fmla="*/ 1832729 h 1868588"/>
              <a:gd name="connsiteX62" fmla="*/ 970756 w 1678968"/>
              <a:gd name="connsiteY62" fmla="*/ 1841694 h 1868588"/>
              <a:gd name="connsiteX63" fmla="*/ 1033509 w 1678968"/>
              <a:gd name="connsiteY63" fmla="*/ 1859623 h 1868588"/>
              <a:gd name="connsiteX64" fmla="*/ 1114191 w 1678968"/>
              <a:gd name="connsiteY64" fmla="*/ 1868588 h 1868588"/>
              <a:gd name="connsiteX65" fmla="*/ 1284520 w 1678968"/>
              <a:gd name="connsiteY65" fmla="*/ 1859623 h 1868588"/>
              <a:gd name="connsiteX66" fmla="*/ 1329344 w 1678968"/>
              <a:gd name="connsiteY66" fmla="*/ 1850658 h 1868588"/>
              <a:gd name="connsiteX67" fmla="*/ 1356238 w 1678968"/>
              <a:gd name="connsiteY67" fmla="*/ 1832729 h 1868588"/>
              <a:gd name="connsiteX68" fmla="*/ 1383132 w 1678968"/>
              <a:gd name="connsiteY68" fmla="*/ 1823764 h 1868588"/>
              <a:gd name="connsiteX69" fmla="*/ 1436920 w 1678968"/>
              <a:gd name="connsiteY69" fmla="*/ 1796870 h 1868588"/>
              <a:gd name="connsiteX70" fmla="*/ 1481744 w 1678968"/>
              <a:gd name="connsiteY70" fmla="*/ 1769976 h 1868588"/>
              <a:gd name="connsiteX71" fmla="*/ 1544497 w 1678968"/>
              <a:gd name="connsiteY71" fmla="*/ 1698258 h 1868588"/>
              <a:gd name="connsiteX72" fmla="*/ 1571391 w 1678968"/>
              <a:gd name="connsiteY72" fmla="*/ 1671364 h 1868588"/>
              <a:gd name="connsiteX73" fmla="*/ 1580356 w 1678968"/>
              <a:gd name="connsiteY73" fmla="*/ 1644470 h 1868588"/>
              <a:gd name="connsiteX74" fmla="*/ 1607250 w 1678968"/>
              <a:gd name="connsiteY74" fmla="*/ 1590682 h 1868588"/>
              <a:gd name="connsiteX75" fmla="*/ 1616215 w 1678968"/>
              <a:gd name="connsiteY75" fmla="*/ 1554823 h 1868588"/>
              <a:gd name="connsiteX76" fmla="*/ 1634144 w 1678968"/>
              <a:gd name="connsiteY76" fmla="*/ 1501035 h 1868588"/>
              <a:gd name="connsiteX77" fmla="*/ 1652073 w 1678968"/>
              <a:gd name="connsiteY77" fmla="*/ 1420352 h 1868588"/>
              <a:gd name="connsiteX78" fmla="*/ 1661038 w 1678968"/>
              <a:gd name="connsiteY78" fmla="*/ 1339670 h 1868588"/>
              <a:gd name="connsiteX79" fmla="*/ 1670003 w 1678968"/>
              <a:gd name="connsiteY79" fmla="*/ 1303811 h 1868588"/>
              <a:gd name="connsiteX80" fmla="*/ 1678968 w 1678968"/>
              <a:gd name="connsiteY80" fmla="*/ 1241058 h 1868588"/>
              <a:gd name="connsiteX81" fmla="*/ 1670003 w 1678968"/>
              <a:gd name="connsiteY81" fmla="*/ 1061764 h 1868588"/>
              <a:gd name="connsiteX82" fmla="*/ 1645934 w 1678968"/>
              <a:gd name="connsiteY82" fmla="*/ 1029978 h 1868588"/>
              <a:gd name="connsiteX83" fmla="*/ 1635081 w 1678968"/>
              <a:gd name="connsiteY83" fmla="*/ 966007 h 1868588"/>
              <a:gd name="connsiteX84" fmla="*/ 1617152 w 1678968"/>
              <a:gd name="connsiteY84" fmla="*/ 850684 h 1868588"/>
              <a:gd name="connsiteX85" fmla="*/ 1601111 w 1678968"/>
              <a:gd name="connsiteY85" fmla="*/ 789968 h 1868588"/>
              <a:gd name="connsiteX86" fmla="*/ 1601586 w 1678968"/>
              <a:gd name="connsiteY86" fmla="*/ 761037 h 1868588"/>
              <a:gd name="connsiteX87" fmla="*/ 1589320 w 1678968"/>
              <a:gd name="connsiteY87" fmla="*/ 739035 h 1868588"/>
              <a:gd name="connsiteX88" fmla="*/ 1571391 w 1678968"/>
              <a:gd name="connsiteY88" fmla="*/ 685247 h 1868588"/>
              <a:gd name="connsiteX89" fmla="*/ 1553462 w 1678968"/>
              <a:gd name="connsiteY89" fmla="*/ 658352 h 1868588"/>
              <a:gd name="connsiteX90" fmla="*/ 1544497 w 1678968"/>
              <a:gd name="connsiteY90" fmla="*/ 631458 h 1868588"/>
              <a:gd name="connsiteX91" fmla="*/ 1508638 w 1678968"/>
              <a:gd name="connsiteY91" fmla="*/ 577670 h 1868588"/>
              <a:gd name="connsiteX92" fmla="*/ 1493072 w 1678968"/>
              <a:gd name="connsiteY92" fmla="*/ 508808 h 1868588"/>
              <a:gd name="connsiteX93" fmla="*/ 1476459 w 1678968"/>
              <a:gd name="connsiteY93" fmla="*/ 480685 h 1868588"/>
              <a:gd name="connsiteX94" fmla="*/ 1454850 w 1678968"/>
              <a:gd name="connsiteY94" fmla="*/ 461129 h 1868588"/>
              <a:gd name="connsiteX95" fmla="*/ 1436920 w 1678968"/>
              <a:gd name="connsiteY95" fmla="*/ 425270 h 1868588"/>
              <a:gd name="connsiteX96" fmla="*/ 1427956 w 1678968"/>
              <a:gd name="connsiteY96" fmla="*/ 398376 h 1868588"/>
              <a:gd name="connsiteX97" fmla="*/ 1410026 w 1678968"/>
              <a:gd name="connsiteY97" fmla="*/ 380447 h 1868588"/>
              <a:gd name="connsiteX98" fmla="*/ 1401062 w 1678968"/>
              <a:gd name="connsiteY98" fmla="*/ 353552 h 1868588"/>
              <a:gd name="connsiteX99" fmla="*/ 1383132 w 1678968"/>
              <a:gd name="connsiteY99" fmla="*/ 335623 h 1868588"/>
              <a:gd name="connsiteX100" fmla="*/ 1365203 w 1678968"/>
              <a:gd name="connsiteY100" fmla="*/ 308729 h 1868588"/>
              <a:gd name="connsiteX101" fmla="*/ 1347273 w 1678968"/>
              <a:gd name="connsiteY101" fmla="*/ 290800 h 1868588"/>
              <a:gd name="connsiteX102" fmla="*/ 1311415 w 1678968"/>
              <a:gd name="connsiteY102" fmla="*/ 237011 h 1868588"/>
              <a:gd name="connsiteX103" fmla="*/ 1257626 w 1678968"/>
              <a:gd name="connsiteY103" fmla="*/ 183223 h 1868588"/>
              <a:gd name="connsiteX104" fmla="*/ 1230732 w 1678968"/>
              <a:gd name="connsiteY104" fmla="*/ 156329 h 1868588"/>
              <a:gd name="connsiteX105" fmla="*/ 1203838 w 1678968"/>
              <a:gd name="connsiteY105" fmla="*/ 138400 h 1868588"/>
              <a:gd name="connsiteX106" fmla="*/ 1167979 w 1678968"/>
              <a:gd name="connsiteY106" fmla="*/ 102541 h 1868588"/>
              <a:gd name="connsiteX107" fmla="*/ 1114191 w 1678968"/>
              <a:gd name="connsiteY107" fmla="*/ 84611 h 1868588"/>
              <a:gd name="connsiteX108" fmla="*/ 1060403 w 1678968"/>
              <a:gd name="connsiteY108" fmla="*/ 48752 h 1868588"/>
              <a:gd name="connsiteX109" fmla="*/ 1033509 w 1678968"/>
              <a:gd name="connsiteY109" fmla="*/ 30823 h 1868588"/>
              <a:gd name="connsiteX110" fmla="*/ 970756 w 1678968"/>
              <a:gd name="connsiteY110" fmla="*/ 3929 h 1868588"/>
              <a:gd name="connsiteX0" fmla="*/ 1051438 w 1678968"/>
              <a:gd name="connsiteY0" fmla="*/ 21858 h 1868588"/>
              <a:gd name="connsiteX1" fmla="*/ 1015579 w 1678968"/>
              <a:gd name="connsiteY1" fmla="*/ 12894 h 1868588"/>
              <a:gd name="connsiteX2" fmla="*/ 988685 w 1678968"/>
              <a:gd name="connsiteY2" fmla="*/ 3929 h 1868588"/>
              <a:gd name="connsiteX3" fmla="*/ 908003 w 1678968"/>
              <a:gd name="connsiteY3" fmla="*/ 12894 h 1868588"/>
              <a:gd name="connsiteX4" fmla="*/ 881109 w 1678968"/>
              <a:gd name="connsiteY4" fmla="*/ 21858 h 1868588"/>
              <a:gd name="connsiteX5" fmla="*/ 863179 w 1678968"/>
              <a:gd name="connsiteY5" fmla="*/ 39788 h 1868588"/>
              <a:gd name="connsiteX6" fmla="*/ 836285 w 1678968"/>
              <a:gd name="connsiteY6" fmla="*/ 57717 h 1868588"/>
              <a:gd name="connsiteX7" fmla="*/ 809391 w 1678968"/>
              <a:gd name="connsiteY7" fmla="*/ 84611 h 1868588"/>
              <a:gd name="connsiteX8" fmla="*/ 773532 w 1678968"/>
              <a:gd name="connsiteY8" fmla="*/ 93576 h 1868588"/>
              <a:gd name="connsiteX9" fmla="*/ 728709 w 1678968"/>
              <a:gd name="connsiteY9" fmla="*/ 138400 h 1868588"/>
              <a:gd name="connsiteX10" fmla="*/ 701815 w 1678968"/>
              <a:gd name="connsiteY10" fmla="*/ 156329 h 1868588"/>
              <a:gd name="connsiteX11" fmla="*/ 683885 w 1678968"/>
              <a:gd name="connsiteY11" fmla="*/ 174258 h 1868588"/>
              <a:gd name="connsiteX12" fmla="*/ 656991 w 1678968"/>
              <a:gd name="connsiteY12" fmla="*/ 192188 h 1868588"/>
              <a:gd name="connsiteX13" fmla="*/ 630097 w 1678968"/>
              <a:gd name="connsiteY13" fmla="*/ 219082 h 1868588"/>
              <a:gd name="connsiteX14" fmla="*/ 603203 w 1678968"/>
              <a:gd name="connsiteY14" fmla="*/ 237011 h 1868588"/>
              <a:gd name="connsiteX15" fmla="*/ 558379 w 1678968"/>
              <a:gd name="connsiteY15" fmla="*/ 272870 h 1868588"/>
              <a:gd name="connsiteX16" fmla="*/ 522520 w 1678968"/>
              <a:gd name="connsiteY16" fmla="*/ 281835 h 1868588"/>
              <a:gd name="connsiteX17" fmla="*/ 477697 w 1678968"/>
              <a:gd name="connsiteY17" fmla="*/ 317694 h 1868588"/>
              <a:gd name="connsiteX18" fmla="*/ 423909 w 1678968"/>
              <a:gd name="connsiteY18" fmla="*/ 353552 h 1868588"/>
              <a:gd name="connsiteX19" fmla="*/ 405979 w 1678968"/>
              <a:gd name="connsiteY19" fmla="*/ 380447 h 1868588"/>
              <a:gd name="connsiteX20" fmla="*/ 352191 w 1678968"/>
              <a:gd name="connsiteY20" fmla="*/ 407341 h 1868588"/>
              <a:gd name="connsiteX21" fmla="*/ 325297 w 1678968"/>
              <a:gd name="connsiteY21" fmla="*/ 425270 h 1868588"/>
              <a:gd name="connsiteX22" fmla="*/ 289438 w 1678968"/>
              <a:gd name="connsiteY22" fmla="*/ 461129 h 1868588"/>
              <a:gd name="connsiteX23" fmla="*/ 262544 w 1678968"/>
              <a:gd name="connsiteY23" fmla="*/ 479058 h 1868588"/>
              <a:gd name="connsiteX24" fmla="*/ 226685 w 1678968"/>
              <a:gd name="connsiteY24" fmla="*/ 514917 h 1868588"/>
              <a:gd name="connsiteX25" fmla="*/ 199791 w 1678968"/>
              <a:gd name="connsiteY25" fmla="*/ 532847 h 1868588"/>
              <a:gd name="connsiteX26" fmla="*/ 146003 w 1678968"/>
              <a:gd name="connsiteY26" fmla="*/ 586635 h 1868588"/>
              <a:gd name="connsiteX27" fmla="*/ 101179 w 1678968"/>
              <a:gd name="connsiteY27" fmla="*/ 622494 h 1868588"/>
              <a:gd name="connsiteX28" fmla="*/ 50210 w 1678968"/>
              <a:gd name="connsiteY28" fmla="*/ 677440 h 1868588"/>
              <a:gd name="connsiteX29" fmla="*/ 12606 w 1678968"/>
              <a:gd name="connsiteY29" fmla="*/ 779376 h 1868588"/>
              <a:gd name="connsiteX30" fmla="*/ 66719 w 1678968"/>
              <a:gd name="connsiteY30" fmla="*/ 852302 h 1868588"/>
              <a:gd name="connsiteX31" fmla="*/ 103528 w 1678968"/>
              <a:gd name="connsiteY31" fmla="*/ 886523 h 1868588"/>
              <a:gd name="connsiteX32" fmla="*/ 138451 w 1678968"/>
              <a:gd name="connsiteY32" fmla="*/ 916272 h 1868588"/>
              <a:gd name="connsiteX33" fmla="*/ 154492 w 1678968"/>
              <a:gd name="connsiteY33" fmla="*/ 930129 h 1868588"/>
              <a:gd name="connsiteX34" fmla="*/ 184687 w 1678968"/>
              <a:gd name="connsiteY34" fmla="*/ 965589 h 1868588"/>
              <a:gd name="connsiteX35" fmla="*/ 209693 w 1678968"/>
              <a:gd name="connsiteY35" fmla="*/ 1008376 h 1868588"/>
              <a:gd name="connsiteX36" fmla="*/ 240363 w 1678968"/>
              <a:gd name="connsiteY36" fmla="*/ 1062164 h 1868588"/>
              <a:gd name="connsiteX37" fmla="*/ 271509 w 1678968"/>
              <a:gd name="connsiteY37" fmla="*/ 1106588 h 1868588"/>
              <a:gd name="connsiteX38" fmla="*/ 289438 w 1678968"/>
              <a:gd name="connsiteY38" fmla="*/ 1142447 h 1868588"/>
              <a:gd name="connsiteX39" fmla="*/ 307368 w 1678968"/>
              <a:gd name="connsiteY39" fmla="*/ 1196235 h 1868588"/>
              <a:gd name="connsiteX40" fmla="*/ 325297 w 1678968"/>
              <a:gd name="connsiteY40" fmla="*/ 1232094 h 1868588"/>
              <a:gd name="connsiteX41" fmla="*/ 361156 w 1678968"/>
              <a:gd name="connsiteY41" fmla="*/ 1285882 h 1868588"/>
              <a:gd name="connsiteX42" fmla="*/ 370120 w 1678968"/>
              <a:gd name="connsiteY42" fmla="*/ 1312776 h 1868588"/>
              <a:gd name="connsiteX43" fmla="*/ 388050 w 1678968"/>
              <a:gd name="connsiteY43" fmla="*/ 1339670 h 1868588"/>
              <a:gd name="connsiteX44" fmla="*/ 397015 w 1678968"/>
              <a:gd name="connsiteY44" fmla="*/ 1375529 h 1868588"/>
              <a:gd name="connsiteX45" fmla="*/ 450803 w 1678968"/>
              <a:gd name="connsiteY45" fmla="*/ 1465176 h 1868588"/>
              <a:gd name="connsiteX46" fmla="*/ 468732 w 1678968"/>
              <a:gd name="connsiteY46" fmla="*/ 1492070 h 1868588"/>
              <a:gd name="connsiteX47" fmla="*/ 486662 w 1678968"/>
              <a:gd name="connsiteY47" fmla="*/ 1510000 h 1868588"/>
              <a:gd name="connsiteX48" fmla="*/ 504591 w 1678968"/>
              <a:gd name="connsiteY48" fmla="*/ 1536894 h 1868588"/>
              <a:gd name="connsiteX49" fmla="*/ 513556 w 1678968"/>
              <a:gd name="connsiteY49" fmla="*/ 1563788 h 1868588"/>
              <a:gd name="connsiteX50" fmla="*/ 540450 w 1678968"/>
              <a:gd name="connsiteY50" fmla="*/ 1581717 h 1868588"/>
              <a:gd name="connsiteX51" fmla="*/ 585273 w 1678968"/>
              <a:gd name="connsiteY51" fmla="*/ 1626541 h 1868588"/>
              <a:gd name="connsiteX52" fmla="*/ 603203 w 1678968"/>
              <a:gd name="connsiteY52" fmla="*/ 1644470 h 1868588"/>
              <a:gd name="connsiteX53" fmla="*/ 621132 w 1678968"/>
              <a:gd name="connsiteY53" fmla="*/ 1671364 h 1868588"/>
              <a:gd name="connsiteX54" fmla="*/ 648026 w 1678968"/>
              <a:gd name="connsiteY54" fmla="*/ 1689294 h 1868588"/>
              <a:gd name="connsiteX55" fmla="*/ 665956 w 1678968"/>
              <a:gd name="connsiteY55" fmla="*/ 1707223 h 1868588"/>
              <a:gd name="connsiteX56" fmla="*/ 692850 w 1678968"/>
              <a:gd name="connsiteY56" fmla="*/ 1716188 h 1868588"/>
              <a:gd name="connsiteX57" fmla="*/ 737673 w 1678968"/>
              <a:gd name="connsiteY57" fmla="*/ 1752047 h 1868588"/>
              <a:gd name="connsiteX58" fmla="*/ 764568 w 1678968"/>
              <a:gd name="connsiteY58" fmla="*/ 1769976 h 1868588"/>
              <a:gd name="connsiteX59" fmla="*/ 818356 w 1678968"/>
              <a:gd name="connsiteY59" fmla="*/ 1787905 h 1868588"/>
              <a:gd name="connsiteX60" fmla="*/ 881109 w 1678968"/>
              <a:gd name="connsiteY60" fmla="*/ 1814800 h 1868588"/>
              <a:gd name="connsiteX61" fmla="*/ 934897 w 1678968"/>
              <a:gd name="connsiteY61" fmla="*/ 1832729 h 1868588"/>
              <a:gd name="connsiteX62" fmla="*/ 970756 w 1678968"/>
              <a:gd name="connsiteY62" fmla="*/ 1841694 h 1868588"/>
              <a:gd name="connsiteX63" fmla="*/ 1033509 w 1678968"/>
              <a:gd name="connsiteY63" fmla="*/ 1859623 h 1868588"/>
              <a:gd name="connsiteX64" fmla="*/ 1114191 w 1678968"/>
              <a:gd name="connsiteY64" fmla="*/ 1868588 h 1868588"/>
              <a:gd name="connsiteX65" fmla="*/ 1284520 w 1678968"/>
              <a:gd name="connsiteY65" fmla="*/ 1859623 h 1868588"/>
              <a:gd name="connsiteX66" fmla="*/ 1329344 w 1678968"/>
              <a:gd name="connsiteY66" fmla="*/ 1850658 h 1868588"/>
              <a:gd name="connsiteX67" fmla="*/ 1356238 w 1678968"/>
              <a:gd name="connsiteY67" fmla="*/ 1832729 h 1868588"/>
              <a:gd name="connsiteX68" fmla="*/ 1383132 w 1678968"/>
              <a:gd name="connsiteY68" fmla="*/ 1823764 h 1868588"/>
              <a:gd name="connsiteX69" fmla="*/ 1436920 w 1678968"/>
              <a:gd name="connsiteY69" fmla="*/ 1796870 h 1868588"/>
              <a:gd name="connsiteX70" fmla="*/ 1481744 w 1678968"/>
              <a:gd name="connsiteY70" fmla="*/ 1769976 h 1868588"/>
              <a:gd name="connsiteX71" fmla="*/ 1544497 w 1678968"/>
              <a:gd name="connsiteY71" fmla="*/ 1698258 h 1868588"/>
              <a:gd name="connsiteX72" fmla="*/ 1571391 w 1678968"/>
              <a:gd name="connsiteY72" fmla="*/ 1671364 h 1868588"/>
              <a:gd name="connsiteX73" fmla="*/ 1580356 w 1678968"/>
              <a:gd name="connsiteY73" fmla="*/ 1644470 h 1868588"/>
              <a:gd name="connsiteX74" fmla="*/ 1607250 w 1678968"/>
              <a:gd name="connsiteY74" fmla="*/ 1590682 h 1868588"/>
              <a:gd name="connsiteX75" fmla="*/ 1616215 w 1678968"/>
              <a:gd name="connsiteY75" fmla="*/ 1554823 h 1868588"/>
              <a:gd name="connsiteX76" fmla="*/ 1634144 w 1678968"/>
              <a:gd name="connsiteY76" fmla="*/ 1501035 h 1868588"/>
              <a:gd name="connsiteX77" fmla="*/ 1652073 w 1678968"/>
              <a:gd name="connsiteY77" fmla="*/ 1420352 h 1868588"/>
              <a:gd name="connsiteX78" fmla="*/ 1661038 w 1678968"/>
              <a:gd name="connsiteY78" fmla="*/ 1339670 h 1868588"/>
              <a:gd name="connsiteX79" fmla="*/ 1670003 w 1678968"/>
              <a:gd name="connsiteY79" fmla="*/ 1303811 h 1868588"/>
              <a:gd name="connsiteX80" fmla="*/ 1678968 w 1678968"/>
              <a:gd name="connsiteY80" fmla="*/ 1241058 h 1868588"/>
              <a:gd name="connsiteX81" fmla="*/ 1651123 w 1678968"/>
              <a:gd name="connsiteY81" fmla="*/ 1063801 h 1868588"/>
              <a:gd name="connsiteX82" fmla="*/ 1645934 w 1678968"/>
              <a:gd name="connsiteY82" fmla="*/ 1029978 h 1868588"/>
              <a:gd name="connsiteX83" fmla="*/ 1635081 w 1678968"/>
              <a:gd name="connsiteY83" fmla="*/ 966007 h 1868588"/>
              <a:gd name="connsiteX84" fmla="*/ 1617152 w 1678968"/>
              <a:gd name="connsiteY84" fmla="*/ 850684 h 1868588"/>
              <a:gd name="connsiteX85" fmla="*/ 1601111 w 1678968"/>
              <a:gd name="connsiteY85" fmla="*/ 789968 h 1868588"/>
              <a:gd name="connsiteX86" fmla="*/ 1601586 w 1678968"/>
              <a:gd name="connsiteY86" fmla="*/ 761037 h 1868588"/>
              <a:gd name="connsiteX87" fmla="*/ 1589320 w 1678968"/>
              <a:gd name="connsiteY87" fmla="*/ 739035 h 1868588"/>
              <a:gd name="connsiteX88" fmla="*/ 1571391 w 1678968"/>
              <a:gd name="connsiteY88" fmla="*/ 685247 h 1868588"/>
              <a:gd name="connsiteX89" fmla="*/ 1553462 w 1678968"/>
              <a:gd name="connsiteY89" fmla="*/ 658352 h 1868588"/>
              <a:gd name="connsiteX90" fmla="*/ 1544497 w 1678968"/>
              <a:gd name="connsiteY90" fmla="*/ 631458 h 1868588"/>
              <a:gd name="connsiteX91" fmla="*/ 1508638 w 1678968"/>
              <a:gd name="connsiteY91" fmla="*/ 577670 h 1868588"/>
              <a:gd name="connsiteX92" fmla="*/ 1493072 w 1678968"/>
              <a:gd name="connsiteY92" fmla="*/ 508808 h 1868588"/>
              <a:gd name="connsiteX93" fmla="*/ 1476459 w 1678968"/>
              <a:gd name="connsiteY93" fmla="*/ 480685 h 1868588"/>
              <a:gd name="connsiteX94" fmla="*/ 1454850 w 1678968"/>
              <a:gd name="connsiteY94" fmla="*/ 461129 h 1868588"/>
              <a:gd name="connsiteX95" fmla="*/ 1436920 w 1678968"/>
              <a:gd name="connsiteY95" fmla="*/ 425270 h 1868588"/>
              <a:gd name="connsiteX96" fmla="*/ 1427956 w 1678968"/>
              <a:gd name="connsiteY96" fmla="*/ 398376 h 1868588"/>
              <a:gd name="connsiteX97" fmla="*/ 1410026 w 1678968"/>
              <a:gd name="connsiteY97" fmla="*/ 380447 h 1868588"/>
              <a:gd name="connsiteX98" fmla="*/ 1401062 w 1678968"/>
              <a:gd name="connsiteY98" fmla="*/ 353552 h 1868588"/>
              <a:gd name="connsiteX99" fmla="*/ 1383132 w 1678968"/>
              <a:gd name="connsiteY99" fmla="*/ 335623 h 1868588"/>
              <a:gd name="connsiteX100" fmla="*/ 1365203 w 1678968"/>
              <a:gd name="connsiteY100" fmla="*/ 308729 h 1868588"/>
              <a:gd name="connsiteX101" fmla="*/ 1347273 w 1678968"/>
              <a:gd name="connsiteY101" fmla="*/ 290800 h 1868588"/>
              <a:gd name="connsiteX102" fmla="*/ 1311415 w 1678968"/>
              <a:gd name="connsiteY102" fmla="*/ 237011 h 1868588"/>
              <a:gd name="connsiteX103" fmla="*/ 1257626 w 1678968"/>
              <a:gd name="connsiteY103" fmla="*/ 183223 h 1868588"/>
              <a:gd name="connsiteX104" fmla="*/ 1230732 w 1678968"/>
              <a:gd name="connsiteY104" fmla="*/ 156329 h 1868588"/>
              <a:gd name="connsiteX105" fmla="*/ 1203838 w 1678968"/>
              <a:gd name="connsiteY105" fmla="*/ 138400 h 1868588"/>
              <a:gd name="connsiteX106" fmla="*/ 1167979 w 1678968"/>
              <a:gd name="connsiteY106" fmla="*/ 102541 h 1868588"/>
              <a:gd name="connsiteX107" fmla="*/ 1114191 w 1678968"/>
              <a:gd name="connsiteY107" fmla="*/ 84611 h 1868588"/>
              <a:gd name="connsiteX108" fmla="*/ 1060403 w 1678968"/>
              <a:gd name="connsiteY108" fmla="*/ 48752 h 1868588"/>
              <a:gd name="connsiteX109" fmla="*/ 1033509 w 1678968"/>
              <a:gd name="connsiteY109" fmla="*/ 30823 h 1868588"/>
              <a:gd name="connsiteX110" fmla="*/ 970756 w 1678968"/>
              <a:gd name="connsiteY110" fmla="*/ 3929 h 1868588"/>
              <a:gd name="connsiteX0" fmla="*/ 1051438 w 1673783"/>
              <a:gd name="connsiteY0" fmla="*/ 21858 h 1868588"/>
              <a:gd name="connsiteX1" fmla="*/ 1015579 w 1673783"/>
              <a:gd name="connsiteY1" fmla="*/ 12894 h 1868588"/>
              <a:gd name="connsiteX2" fmla="*/ 988685 w 1673783"/>
              <a:gd name="connsiteY2" fmla="*/ 3929 h 1868588"/>
              <a:gd name="connsiteX3" fmla="*/ 908003 w 1673783"/>
              <a:gd name="connsiteY3" fmla="*/ 12894 h 1868588"/>
              <a:gd name="connsiteX4" fmla="*/ 881109 w 1673783"/>
              <a:gd name="connsiteY4" fmla="*/ 21858 h 1868588"/>
              <a:gd name="connsiteX5" fmla="*/ 863179 w 1673783"/>
              <a:gd name="connsiteY5" fmla="*/ 39788 h 1868588"/>
              <a:gd name="connsiteX6" fmla="*/ 836285 w 1673783"/>
              <a:gd name="connsiteY6" fmla="*/ 57717 h 1868588"/>
              <a:gd name="connsiteX7" fmla="*/ 809391 w 1673783"/>
              <a:gd name="connsiteY7" fmla="*/ 84611 h 1868588"/>
              <a:gd name="connsiteX8" fmla="*/ 773532 w 1673783"/>
              <a:gd name="connsiteY8" fmla="*/ 93576 h 1868588"/>
              <a:gd name="connsiteX9" fmla="*/ 728709 w 1673783"/>
              <a:gd name="connsiteY9" fmla="*/ 138400 h 1868588"/>
              <a:gd name="connsiteX10" fmla="*/ 701815 w 1673783"/>
              <a:gd name="connsiteY10" fmla="*/ 156329 h 1868588"/>
              <a:gd name="connsiteX11" fmla="*/ 683885 w 1673783"/>
              <a:gd name="connsiteY11" fmla="*/ 174258 h 1868588"/>
              <a:gd name="connsiteX12" fmla="*/ 656991 w 1673783"/>
              <a:gd name="connsiteY12" fmla="*/ 192188 h 1868588"/>
              <a:gd name="connsiteX13" fmla="*/ 630097 w 1673783"/>
              <a:gd name="connsiteY13" fmla="*/ 219082 h 1868588"/>
              <a:gd name="connsiteX14" fmla="*/ 603203 w 1673783"/>
              <a:gd name="connsiteY14" fmla="*/ 237011 h 1868588"/>
              <a:gd name="connsiteX15" fmla="*/ 558379 w 1673783"/>
              <a:gd name="connsiteY15" fmla="*/ 272870 h 1868588"/>
              <a:gd name="connsiteX16" fmla="*/ 522520 w 1673783"/>
              <a:gd name="connsiteY16" fmla="*/ 281835 h 1868588"/>
              <a:gd name="connsiteX17" fmla="*/ 477697 w 1673783"/>
              <a:gd name="connsiteY17" fmla="*/ 317694 h 1868588"/>
              <a:gd name="connsiteX18" fmla="*/ 423909 w 1673783"/>
              <a:gd name="connsiteY18" fmla="*/ 353552 h 1868588"/>
              <a:gd name="connsiteX19" fmla="*/ 405979 w 1673783"/>
              <a:gd name="connsiteY19" fmla="*/ 380447 h 1868588"/>
              <a:gd name="connsiteX20" fmla="*/ 352191 w 1673783"/>
              <a:gd name="connsiteY20" fmla="*/ 407341 h 1868588"/>
              <a:gd name="connsiteX21" fmla="*/ 325297 w 1673783"/>
              <a:gd name="connsiteY21" fmla="*/ 425270 h 1868588"/>
              <a:gd name="connsiteX22" fmla="*/ 289438 w 1673783"/>
              <a:gd name="connsiteY22" fmla="*/ 461129 h 1868588"/>
              <a:gd name="connsiteX23" fmla="*/ 262544 w 1673783"/>
              <a:gd name="connsiteY23" fmla="*/ 479058 h 1868588"/>
              <a:gd name="connsiteX24" fmla="*/ 226685 w 1673783"/>
              <a:gd name="connsiteY24" fmla="*/ 514917 h 1868588"/>
              <a:gd name="connsiteX25" fmla="*/ 199791 w 1673783"/>
              <a:gd name="connsiteY25" fmla="*/ 532847 h 1868588"/>
              <a:gd name="connsiteX26" fmla="*/ 146003 w 1673783"/>
              <a:gd name="connsiteY26" fmla="*/ 586635 h 1868588"/>
              <a:gd name="connsiteX27" fmla="*/ 101179 w 1673783"/>
              <a:gd name="connsiteY27" fmla="*/ 622494 h 1868588"/>
              <a:gd name="connsiteX28" fmla="*/ 50210 w 1673783"/>
              <a:gd name="connsiteY28" fmla="*/ 677440 h 1868588"/>
              <a:gd name="connsiteX29" fmla="*/ 12606 w 1673783"/>
              <a:gd name="connsiteY29" fmla="*/ 779376 h 1868588"/>
              <a:gd name="connsiteX30" fmla="*/ 66719 w 1673783"/>
              <a:gd name="connsiteY30" fmla="*/ 852302 h 1868588"/>
              <a:gd name="connsiteX31" fmla="*/ 103528 w 1673783"/>
              <a:gd name="connsiteY31" fmla="*/ 886523 h 1868588"/>
              <a:gd name="connsiteX32" fmla="*/ 138451 w 1673783"/>
              <a:gd name="connsiteY32" fmla="*/ 916272 h 1868588"/>
              <a:gd name="connsiteX33" fmla="*/ 154492 w 1673783"/>
              <a:gd name="connsiteY33" fmla="*/ 930129 h 1868588"/>
              <a:gd name="connsiteX34" fmla="*/ 184687 w 1673783"/>
              <a:gd name="connsiteY34" fmla="*/ 965589 h 1868588"/>
              <a:gd name="connsiteX35" fmla="*/ 209693 w 1673783"/>
              <a:gd name="connsiteY35" fmla="*/ 1008376 h 1868588"/>
              <a:gd name="connsiteX36" fmla="*/ 240363 w 1673783"/>
              <a:gd name="connsiteY36" fmla="*/ 1062164 h 1868588"/>
              <a:gd name="connsiteX37" fmla="*/ 271509 w 1673783"/>
              <a:gd name="connsiteY37" fmla="*/ 1106588 h 1868588"/>
              <a:gd name="connsiteX38" fmla="*/ 289438 w 1673783"/>
              <a:gd name="connsiteY38" fmla="*/ 1142447 h 1868588"/>
              <a:gd name="connsiteX39" fmla="*/ 307368 w 1673783"/>
              <a:gd name="connsiteY39" fmla="*/ 1196235 h 1868588"/>
              <a:gd name="connsiteX40" fmla="*/ 325297 w 1673783"/>
              <a:gd name="connsiteY40" fmla="*/ 1232094 h 1868588"/>
              <a:gd name="connsiteX41" fmla="*/ 361156 w 1673783"/>
              <a:gd name="connsiteY41" fmla="*/ 1285882 h 1868588"/>
              <a:gd name="connsiteX42" fmla="*/ 370120 w 1673783"/>
              <a:gd name="connsiteY42" fmla="*/ 1312776 h 1868588"/>
              <a:gd name="connsiteX43" fmla="*/ 388050 w 1673783"/>
              <a:gd name="connsiteY43" fmla="*/ 1339670 h 1868588"/>
              <a:gd name="connsiteX44" fmla="*/ 397015 w 1673783"/>
              <a:gd name="connsiteY44" fmla="*/ 1375529 h 1868588"/>
              <a:gd name="connsiteX45" fmla="*/ 450803 w 1673783"/>
              <a:gd name="connsiteY45" fmla="*/ 1465176 h 1868588"/>
              <a:gd name="connsiteX46" fmla="*/ 468732 w 1673783"/>
              <a:gd name="connsiteY46" fmla="*/ 1492070 h 1868588"/>
              <a:gd name="connsiteX47" fmla="*/ 486662 w 1673783"/>
              <a:gd name="connsiteY47" fmla="*/ 1510000 h 1868588"/>
              <a:gd name="connsiteX48" fmla="*/ 504591 w 1673783"/>
              <a:gd name="connsiteY48" fmla="*/ 1536894 h 1868588"/>
              <a:gd name="connsiteX49" fmla="*/ 513556 w 1673783"/>
              <a:gd name="connsiteY49" fmla="*/ 1563788 h 1868588"/>
              <a:gd name="connsiteX50" fmla="*/ 540450 w 1673783"/>
              <a:gd name="connsiteY50" fmla="*/ 1581717 h 1868588"/>
              <a:gd name="connsiteX51" fmla="*/ 585273 w 1673783"/>
              <a:gd name="connsiteY51" fmla="*/ 1626541 h 1868588"/>
              <a:gd name="connsiteX52" fmla="*/ 603203 w 1673783"/>
              <a:gd name="connsiteY52" fmla="*/ 1644470 h 1868588"/>
              <a:gd name="connsiteX53" fmla="*/ 621132 w 1673783"/>
              <a:gd name="connsiteY53" fmla="*/ 1671364 h 1868588"/>
              <a:gd name="connsiteX54" fmla="*/ 648026 w 1673783"/>
              <a:gd name="connsiteY54" fmla="*/ 1689294 h 1868588"/>
              <a:gd name="connsiteX55" fmla="*/ 665956 w 1673783"/>
              <a:gd name="connsiteY55" fmla="*/ 1707223 h 1868588"/>
              <a:gd name="connsiteX56" fmla="*/ 692850 w 1673783"/>
              <a:gd name="connsiteY56" fmla="*/ 1716188 h 1868588"/>
              <a:gd name="connsiteX57" fmla="*/ 737673 w 1673783"/>
              <a:gd name="connsiteY57" fmla="*/ 1752047 h 1868588"/>
              <a:gd name="connsiteX58" fmla="*/ 764568 w 1673783"/>
              <a:gd name="connsiteY58" fmla="*/ 1769976 h 1868588"/>
              <a:gd name="connsiteX59" fmla="*/ 818356 w 1673783"/>
              <a:gd name="connsiteY59" fmla="*/ 1787905 h 1868588"/>
              <a:gd name="connsiteX60" fmla="*/ 881109 w 1673783"/>
              <a:gd name="connsiteY60" fmla="*/ 1814800 h 1868588"/>
              <a:gd name="connsiteX61" fmla="*/ 934897 w 1673783"/>
              <a:gd name="connsiteY61" fmla="*/ 1832729 h 1868588"/>
              <a:gd name="connsiteX62" fmla="*/ 970756 w 1673783"/>
              <a:gd name="connsiteY62" fmla="*/ 1841694 h 1868588"/>
              <a:gd name="connsiteX63" fmla="*/ 1033509 w 1673783"/>
              <a:gd name="connsiteY63" fmla="*/ 1859623 h 1868588"/>
              <a:gd name="connsiteX64" fmla="*/ 1114191 w 1673783"/>
              <a:gd name="connsiteY64" fmla="*/ 1868588 h 1868588"/>
              <a:gd name="connsiteX65" fmla="*/ 1284520 w 1673783"/>
              <a:gd name="connsiteY65" fmla="*/ 1859623 h 1868588"/>
              <a:gd name="connsiteX66" fmla="*/ 1329344 w 1673783"/>
              <a:gd name="connsiteY66" fmla="*/ 1850658 h 1868588"/>
              <a:gd name="connsiteX67" fmla="*/ 1356238 w 1673783"/>
              <a:gd name="connsiteY67" fmla="*/ 1832729 h 1868588"/>
              <a:gd name="connsiteX68" fmla="*/ 1383132 w 1673783"/>
              <a:gd name="connsiteY68" fmla="*/ 1823764 h 1868588"/>
              <a:gd name="connsiteX69" fmla="*/ 1436920 w 1673783"/>
              <a:gd name="connsiteY69" fmla="*/ 1796870 h 1868588"/>
              <a:gd name="connsiteX70" fmla="*/ 1481744 w 1673783"/>
              <a:gd name="connsiteY70" fmla="*/ 1769976 h 1868588"/>
              <a:gd name="connsiteX71" fmla="*/ 1544497 w 1673783"/>
              <a:gd name="connsiteY71" fmla="*/ 1698258 h 1868588"/>
              <a:gd name="connsiteX72" fmla="*/ 1571391 w 1673783"/>
              <a:gd name="connsiteY72" fmla="*/ 1671364 h 1868588"/>
              <a:gd name="connsiteX73" fmla="*/ 1580356 w 1673783"/>
              <a:gd name="connsiteY73" fmla="*/ 1644470 h 1868588"/>
              <a:gd name="connsiteX74" fmla="*/ 1607250 w 1673783"/>
              <a:gd name="connsiteY74" fmla="*/ 1590682 h 1868588"/>
              <a:gd name="connsiteX75" fmla="*/ 1616215 w 1673783"/>
              <a:gd name="connsiteY75" fmla="*/ 1554823 h 1868588"/>
              <a:gd name="connsiteX76" fmla="*/ 1634144 w 1673783"/>
              <a:gd name="connsiteY76" fmla="*/ 1501035 h 1868588"/>
              <a:gd name="connsiteX77" fmla="*/ 1652073 w 1673783"/>
              <a:gd name="connsiteY77" fmla="*/ 1420352 h 1868588"/>
              <a:gd name="connsiteX78" fmla="*/ 1661038 w 1673783"/>
              <a:gd name="connsiteY78" fmla="*/ 1339670 h 1868588"/>
              <a:gd name="connsiteX79" fmla="*/ 1670003 w 1673783"/>
              <a:gd name="connsiteY79" fmla="*/ 1303811 h 1868588"/>
              <a:gd name="connsiteX80" fmla="*/ 1652536 w 1673783"/>
              <a:gd name="connsiteY80" fmla="*/ 1241058 h 1868588"/>
              <a:gd name="connsiteX81" fmla="*/ 1651123 w 1673783"/>
              <a:gd name="connsiteY81" fmla="*/ 1063801 h 1868588"/>
              <a:gd name="connsiteX82" fmla="*/ 1645934 w 1673783"/>
              <a:gd name="connsiteY82" fmla="*/ 1029978 h 1868588"/>
              <a:gd name="connsiteX83" fmla="*/ 1635081 w 1673783"/>
              <a:gd name="connsiteY83" fmla="*/ 966007 h 1868588"/>
              <a:gd name="connsiteX84" fmla="*/ 1617152 w 1673783"/>
              <a:gd name="connsiteY84" fmla="*/ 850684 h 1868588"/>
              <a:gd name="connsiteX85" fmla="*/ 1601111 w 1673783"/>
              <a:gd name="connsiteY85" fmla="*/ 789968 h 1868588"/>
              <a:gd name="connsiteX86" fmla="*/ 1601586 w 1673783"/>
              <a:gd name="connsiteY86" fmla="*/ 761037 h 1868588"/>
              <a:gd name="connsiteX87" fmla="*/ 1589320 w 1673783"/>
              <a:gd name="connsiteY87" fmla="*/ 739035 h 1868588"/>
              <a:gd name="connsiteX88" fmla="*/ 1571391 w 1673783"/>
              <a:gd name="connsiteY88" fmla="*/ 685247 h 1868588"/>
              <a:gd name="connsiteX89" fmla="*/ 1553462 w 1673783"/>
              <a:gd name="connsiteY89" fmla="*/ 658352 h 1868588"/>
              <a:gd name="connsiteX90" fmla="*/ 1544497 w 1673783"/>
              <a:gd name="connsiteY90" fmla="*/ 631458 h 1868588"/>
              <a:gd name="connsiteX91" fmla="*/ 1508638 w 1673783"/>
              <a:gd name="connsiteY91" fmla="*/ 577670 h 1868588"/>
              <a:gd name="connsiteX92" fmla="*/ 1493072 w 1673783"/>
              <a:gd name="connsiteY92" fmla="*/ 508808 h 1868588"/>
              <a:gd name="connsiteX93" fmla="*/ 1476459 w 1673783"/>
              <a:gd name="connsiteY93" fmla="*/ 480685 h 1868588"/>
              <a:gd name="connsiteX94" fmla="*/ 1454850 w 1673783"/>
              <a:gd name="connsiteY94" fmla="*/ 461129 h 1868588"/>
              <a:gd name="connsiteX95" fmla="*/ 1436920 w 1673783"/>
              <a:gd name="connsiteY95" fmla="*/ 425270 h 1868588"/>
              <a:gd name="connsiteX96" fmla="*/ 1427956 w 1673783"/>
              <a:gd name="connsiteY96" fmla="*/ 398376 h 1868588"/>
              <a:gd name="connsiteX97" fmla="*/ 1410026 w 1673783"/>
              <a:gd name="connsiteY97" fmla="*/ 380447 h 1868588"/>
              <a:gd name="connsiteX98" fmla="*/ 1401062 w 1673783"/>
              <a:gd name="connsiteY98" fmla="*/ 353552 h 1868588"/>
              <a:gd name="connsiteX99" fmla="*/ 1383132 w 1673783"/>
              <a:gd name="connsiteY99" fmla="*/ 335623 h 1868588"/>
              <a:gd name="connsiteX100" fmla="*/ 1365203 w 1673783"/>
              <a:gd name="connsiteY100" fmla="*/ 308729 h 1868588"/>
              <a:gd name="connsiteX101" fmla="*/ 1347273 w 1673783"/>
              <a:gd name="connsiteY101" fmla="*/ 290800 h 1868588"/>
              <a:gd name="connsiteX102" fmla="*/ 1311415 w 1673783"/>
              <a:gd name="connsiteY102" fmla="*/ 237011 h 1868588"/>
              <a:gd name="connsiteX103" fmla="*/ 1257626 w 1673783"/>
              <a:gd name="connsiteY103" fmla="*/ 183223 h 1868588"/>
              <a:gd name="connsiteX104" fmla="*/ 1230732 w 1673783"/>
              <a:gd name="connsiteY104" fmla="*/ 156329 h 1868588"/>
              <a:gd name="connsiteX105" fmla="*/ 1203838 w 1673783"/>
              <a:gd name="connsiteY105" fmla="*/ 138400 h 1868588"/>
              <a:gd name="connsiteX106" fmla="*/ 1167979 w 1673783"/>
              <a:gd name="connsiteY106" fmla="*/ 102541 h 1868588"/>
              <a:gd name="connsiteX107" fmla="*/ 1114191 w 1673783"/>
              <a:gd name="connsiteY107" fmla="*/ 84611 h 1868588"/>
              <a:gd name="connsiteX108" fmla="*/ 1060403 w 1673783"/>
              <a:gd name="connsiteY108" fmla="*/ 48752 h 1868588"/>
              <a:gd name="connsiteX109" fmla="*/ 1033509 w 1673783"/>
              <a:gd name="connsiteY109" fmla="*/ 30823 h 1868588"/>
              <a:gd name="connsiteX110" fmla="*/ 970756 w 1673783"/>
              <a:gd name="connsiteY110" fmla="*/ 3929 h 1868588"/>
              <a:gd name="connsiteX0" fmla="*/ 1051438 w 1662912"/>
              <a:gd name="connsiteY0" fmla="*/ 21858 h 1868588"/>
              <a:gd name="connsiteX1" fmla="*/ 1015579 w 1662912"/>
              <a:gd name="connsiteY1" fmla="*/ 12894 h 1868588"/>
              <a:gd name="connsiteX2" fmla="*/ 988685 w 1662912"/>
              <a:gd name="connsiteY2" fmla="*/ 3929 h 1868588"/>
              <a:gd name="connsiteX3" fmla="*/ 908003 w 1662912"/>
              <a:gd name="connsiteY3" fmla="*/ 12894 h 1868588"/>
              <a:gd name="connsiteX4" fmla="*/ 881109 w 1662912"/>
              <a:gd name="connsiteY4" fmla="*/ 21858 h 1868588"/>
              <a:gd name="connsiteX5" fmla="*/ 863179 w 1662912"/>
              <a:gd name="connsiteY5" fmla="*/ 39788 h 1868588"/>
              <a:gd name="connsiteX6" fmla="*/ 836285 w 1662912"/>
              <a:gd name="connsiteY6" fmla="*/ 57717 h 1868588"/>
              <a:gd name="connsiteX7" fmla="*/ 809391 w 1662912"/>
              <a:gd name="connsiteY7" fmla="*/ 84611 h 1868588"/>
              <a:gd name="connsiteX8" fmla="*/ 773532 w 1662912"/>
              <a:gd name="connsiteY8" fmla="*/ 93576 h 1868588"/>
              <a:gd name="connsiteX9" fmla="*/ 728709 w 1662912"/>
              <a:gd name="connsiteY9" fmla="*/ 138400 h 1868588"/>
              <a:gd name="connsiteX10" fmla="*/ 701815 w 1662912"/>
              <a:gd name="connsiteY10" fmla="*/ 156329 h 1868588"/>
              <a:gd name="connsiteX11" fmla="*/ 683885 w 1662912"/>
              <a:gd name="connsiteY11" fmla="*/ 174258 h 1868588"/>
              <a:gd name="connsiteX12" fmla="*/ 656991 w 1662912"/>
              <a:gd name="connsiteY12" fmla="*/ 192188 h 1868588"/>
              <a:gd name="connsiteX13" fmla="*/ 630097 w 1662912"/>
              <a:gd name="connsiteY13" fmla="*/ 219082 h 1868588"/>
              <a:gd name="connsiteX14" fmla="*/ 603203 w 1662912"/>
              <a:gd name="connsiteY14" fmla="*/ 237011 h 1868588"/>
              <a:gd name="connsiteX15" fmla="*/ 558379 w 1662912"/>
              <a:gd name="connsiteY15" fmla="*/ 272870 h 1868588"/>
              <a:gd name="connsiteX16" fmla="*/ 522520 w 1662912"/>
              <a:gd name="connsiteY16" fmla="*/ 281835 h 1868588"/>
              <a:gd name="connsiteX17" fmla="*/ 477697 w 1662912"/>
              <a:gd name="connsiteY17" fmla="*/ 317694 h 1868588"/>
              <a:gd name="connsiteX18" fmla="*/ 423909 w 1662912"/>
              <a:gd name="connsiteY18" fmla="*/ 353552 h 1868588"/>
              <a:gd name="connsiteX19" fmla="*/ 405979 w 1662912"/>
              <a:gd name="connsiteY19" fmla="*/ 380447 h 1868588"/>
              <a:gd name="connsiteX20" fmla="*/ 352191 w 1662912"/>
              <a:gd name="connsiteY20" fmla="*/ 407341 h 1868588"/>
              <a:gd name="connsiteX21" fmla="*/ 325297 w 1662912"/>
              <a:gd name="connsiteY21" fmla="*/ 425270 h 1868588"/>
              <a:gd name="connsiteX22" fmla="*/ 289438 w 1662912"/>
              <a:gd name="connsiteY22" fmla="*/ 461129 h 1868588"/>
              <a:gd name="connsiteX23" fmla="*/ 262544 w 1662912"/>
              <a:gd name="connsiteY23" fmla="*/ 479058 h 1868588"/>
              <a:gd name="connsiteX24" fmla="*/ 226685 w 1662912"/>
              <a:gd name="connsiteY24" fmla="*/ 514917 h 1868588"/>
              <a:gd name="connsiteX25" fmla="*/ 199791 w 1662912"/>
              <a:gd name="connsiteY25" fmla="*/ 532847 h 1868588"/>
              <a:gd name="connsiteX26" fmla="*/ 146003 w 1662912"/>
              <a:gd name="connsiteY26" fmla="*/ 586635 h 1868588"/>
              <a:gd name="connsiteX27" fmla="*/ 101179 w 1662912"/>
              <a:gd name="connsiteY27" fmla="*/ 622494 h 1868588"/>
              <a:gd name="connsiteX28" fmla="*/ 50210 w 1662912"/>
              <a:gd name="connsiteY28" fmla="*/ 677440 h 1868588"/>
              <a:gd name="connsiteX29" fmla="*/ 12606 w 1662912"/>
              <a:gd name="connsiteY29" fmla="*/ 779376 h 1868588"/>
              <a:gd name="connsiteX30" fmla="*/ 66719 w 1662912"/>
              <a:gd name="connsiteY30" fmla="*/ 852302 h 1868588"/>
              <a:gd name="connsiteX31" fmla="*/ 103528 w 1662912"/>
              <a:gd name="connsiteY31" fmla="*/ 886523 h 1868588"/>
              <a:gd name="connsiteX32" fmla="*/ 138451 w 1662912"/>
              <a:gd name="connsiteY32" fmla="*/ 916272 h 1868588"/>
              <a:gd name="connsiteX33" fmla="*/ 154492 w 1662912"/>
              <a:gd name="connsiteY33" fmla="*/ 930129 h 1868588"/>
              <a:gd name="connsiteX34" fmla="*/ 184687 w 1662912"/>
              <a:gd name="connsiteY34" fmla="*/ 965589 h 1868588"/>
              <a:gd name="connsiteX35" fmla="*/ 209693 w 1662912"/>
              <a:gd name="connsiteY35" fmla="*/ 1008376 h 1868588"/>
              <a:gd name="connsiteX36" fmla="*/ 240363 w 1662912"/>
              <a:gd name="connsiteY36" fmla="*/ 1062164 h 1868588"/>
              <a:gd name="connsiteX37" fmla="*/ 271509 w 1662912"/>
              <a:gd name="connsiteY37" fmla="*/ 1106588 h 1868588"/>
              <a:gd name="connsiteX38" fmla="*/ 289438 w 1662912"/>
              <a:gd name="connsiteY38" fmla="*/ 1142447 h 1868588"/>
              <a:gd name="connsiteX39" fmla="*/ 307368 w 1662912"/>
              <a:gd name="connsiteY39" fmla="*/ 1196235 h 1868588"/>
              <a:gd name="connsiteX40" fmla="*/ 325297 w 1662912"/>
              <a:gd name="connsiteY40" fmla="*/ 1232094 h 1868588"/>
              <a:gd name="connsiteX41" fmla="*/ 361156 w 1662912"/>
              <a:gd name="connsiteY41" fmla="*/ 1285882 h 1868588"/>
              <a:gd name="connsiteX42" fmla="*/ 370120 w 1662912"/>
              <a:gd name="connsiteY42" fmla="*/ 1312776 h 1868588"/>
              <a:gd name="connsiteX43" fmla="*/ 388050 w 1662912"/>
              <a:gd name="connsiteY43" fmla="*/ 1339670 h 1868588"/>
              <a:gd name="connsiteX44" fmla="*/ 397015 w 1662912"/>
              <a:gd name="connsiteY44" fmla="*/ 1375529 h 1868588"/>
              <a:gd name="connsiteX45" fmla="*/ 450803 w 1662912"/>
              <a:gd name="connsiteY45" fmla="*/ 1465176 h 1868588"/>
              <a:gd name="connsiteX46" fmla="*/ 468732 w 1662912"/>
              <a:gd name="connsiteY46" fmla="*/ 1492070 h 1868588"/>
              <a:gd name="connsiteX47" fmla="*/ 486662 w 1662912"/>
              <a:gd name="connsiteY47" fmla="*/ 1510000 h 1868588"/>
              <a:gd name="connsiteX48" fmla="*/ 504591 w 1662912"/>
              <a:gd name="connsiteY48" fmla="*/ 1536894 h 1868588"/>
              <a:gd name="connsiteX49" fmla="*/ 513556 w 1662912"/>
              <a:gd name="connsiteY49" fmla="*/ 1563788 h 1868588"/>
              <a:gd name="connsiteX50" fmla="*/ 540450 w 1662912"/>
              <a:gd name="connsiteY50" fmla="*/ 1581717 h 1868588"/>
              <a:gd name="connsiteX51" fmla="*/ 585273 w 1662912"/>
              <a:gd name="connsiteY51" fmla="*/ 1626541 h 1868588"/>
              <a:gd name="connsiteX52" fmla="*/ 603203 w 1662912"/>
              <a:gd name="connsiteY52" fmla="*/ 1644470 h 1868588"/>
              <a:gd name="connsiteX53" fmla="*/ 621132 w 1662912"/>
              <a:gd name="connsiteY53" fmla="*/ 1671364 h 1868588"/>
              <a:gd name="connsiteX54" fmla="*/ 648026 w 1662912"/>
              <a:gd name="connsiteY54" fmla="*/ 1689294 h 1868588"/>
              <a:gd name="connsiteX55" fmla="*/ 665956 w 1662912"/>
              <a:gd name="connsiteY55" fmla="*/ 1707223 h 1868588"/>
              <a:gd name="connsiteX56" fmla="*/ 692850 w 1662912"/>
              <a:gd name="connsiteY56" fmla="*/ 1716188 h 1868588"/>
              <a:gd name="connsiteX57" fmla="*/ 737673 w 1662912"/>
              <a:gd name="connsiteY57" fmla="*/ 1752047 h 1868588"/>
              <a:gd name="connsiteX58" fmla="*/ 764568 w 1662912"/>
              <a:gd name="connsiteY58" fmla="*/ 1769976 h 1868588"/>
              <a:gd name="connsiteX59" fmla="*/ 818356 w 1662912"/>
              <a:gd name="connsiteY59" fmla="*/ 1787905 h 1868588"/>
              <a:gd name="connsiteX60" fmla="*/ 881109 w 1662912"/>
              <a:gd name="connsiteY60" fmla="*/ 1814800 h 1868588"/>
              <a:gd name="connsiteX61" fmla="*/ 934897 w 1662912"/>
              <a:gd name="connsiteY61" fmla="*/ 1832729 h 1868588"/>
              <a:gd name="connsiteX62" fmla="*/ 970756 w 1662912"/>
              <a:gd name="connsiteY62" fmla="*/ 1841694 h 1868588"/>
              <a:gd name="connsiteX63" fmla="*/ 1033509 w 1662912"/>
              <a:gd name="connsiteY63" fmla="*/ 1859623 h 1868588"/>
              <a:gd name="connsiteX64" fmla="*/ 1114191 w 1662912"/>
              <a:gd name="connsiteY64" fmla="*/ 1868588 h 1868588"/>
              <a:gd name="connsiteX65" fmla="*/ 1284520 w 1662912"/>
              <a:gd name="connsiteY65" fmla="*/ 1859623 h 1868588"/>
              <a:gd name="connsiteX66" fmla="*/ 1329344 w 1662912"/>
              <a:gd name="connsiteY66" fmla="*/ 1850658 h 1868588"/>
              <a:gd name="connsiteX67" fmla="*/ 1356238 w 1662912"/>
              <a:gd name="connsiteY67" fmla="*/ 1832729 h 1868588"/>
              <a:gd name="connsiteX68" fmla="*/ 1383132 w 1662912"/>
              <a:gd name="connsiteY68" fmla="*/ 1823764 h 1868588"/>
              <a:gd name="connsiteX69" fmla="*/ 1436920 w 1662912"/>
              <a:gd name="connsiteY69" fmla="*/ 1796870 h 1868588"/>
              <a:gd name="connsiteX70" fmla="*/ 1481744 w 1662912"/>
              <a:gd name="connsiteY70" fmla="*/ 1769976 h 1868588"/>
              <a:gd name="connsiteX71" fmla="*/ 1544497 w 1662912"/>
              <a:gd name="connsiteY71" fmla="*/ 1698258 h 1868588"/>
              <a:gd name="connsiteX72" fmla="*/ 1571391 w 1662912"/>
              <a:gd name="connsiteY72" fmla="*/ 1671364 h 1868588"/>
              <a:gd name="connsiteX73" fmla="*/ 1580356 w 1662912"/>
              <a:gd name="connsiteY73" fmla="*/ 1644470 h 1868588"/>
              <a:gd name="connsiteX74" fmla="*/ 1607250 w 1662912"/>
              <a:gd name="connsiteY74" fmla="*/ 1590682 h 1868588"/>
              <a:gd name="connsiteX75" fmla="*/ 1616215 w 1662912"/>
              <a:gd name="connsiteY75" fmla="*/ 1554823 h 1868588"/>
              <a:gd name="connsiteX76" fmla="*/ 1634144 w 1662912"/>
              <a:gd name="connsiteY76" fmla="*/ 1501035 h 1868588"/>
              <a:gd name="connsiteX77" fmla="*/ 1652073 w 1662912"/>
              <a:gd name="connsiteY77" fmla="*/ 1420352 h 1868588"/>
              <a:gd name="connsiteX78" fmla="*/ 1661038 w 1662912"/>
              <a:gd name="connsiteY78" fmla="*/ 1339670 h 1868588"/>
              <a:gd name="connsiteX79" fmla="*/ 1647347 w 1662912"/>
              <a:gd name="connsiteY79" fmla="*/ 1305847 h 1868588"/>
              <a:gd name="connsiteX80" fmla="*/ 1652536 w 1662912"/>
              <a:gd name="connsiteY80" fmla="*/ 1241058 h 1868588"/>
              <a:gd name="connsiteX81" fmla="*/ 1651123 w 1662912"/>
              <a:gd name="connsiteY81" fmla="*/ 1063801 h 1868588"/>
              <a:gd name="connsiteX82" fmla="*/ 1645934 w 1662912"/>
              <a:gd name="connsiteY82" fmla="*/ 1029978 h 1868588"/>
              <a:gd name="connsiteX83" fmla="*/ 1635081 w 1662912"/>
              <a:gd name="connsiteY83" fmla="*/ 966007 h 1868588"/>
              <a:gd name="connsiteX84" fmla="*/ 1617152 w 1662912"/>
              <a:gd name="connsiteY84" fmla="*/ 850684 h 1868588"/>
              <a:gd name="connsiteX85" fmla="*/ 1601111 w 1662912"/>
              <a:gd name="connsiteY85" fmla="*/ 789968 h 1868588"/>
              <a:gd name="connsiteX86" fmla="*/ 1601586 w 1662912"/>
              <a:gd name="connsiteY86" fmla="*/ 761037 h 1868588"/>
              <a:gd name="connsiteX87" fmla="*/ 1589320 w 1662912"/>
              <a:gd name="connsiteY87" fmla="*/ 739035 h 1868588"/>
              <a:gd name="connsiteX88" fmla="*/ 1571391 w 1662912"/>
              <a:gd name="connsiteY88" fmla="*/ 685247 h 1868588"/>
              <a:gd name="connsiteX89" fmla="*/ 1553462 w 1662912"/>
              <a:gd name="connsiteY89" fmla="*/ 658352 h 1868588"/>
              <a:gd name="connsiteX90" fmla="*/ 1544497 w 1662912"/>
              <a:gd name="connsiteY90" fmla="*/ 631458 h 1868588"/>
              <a:gd name="connsiteX91" fmla="*/ 1508638 w 1662912"/>
              <a:gd name="connsiteY91" fmla="*/ 577670 h 1868588"/>
              <a:gd name="connsiteX92" fmla="*/ 1493072 w 1662912"/>
              <a:gd name="connsiteY92" fmla="*/ 508808 h 1868588"/>
              <a:gd name="connsiteX93" fmla="*/ 1476459 w 1662912"/>
              <a:gd name="connsiteY93" fmla="*/ 480685 h 1868588"/>
              <a:gd name="connsiteX94" fmla="*/ 1454850 w 1662912"/>
              <a:gd name="connsiteY94" fmla="*/ 461129 h 1868588"/>
              <a:gd name="connsiteX95" fmla="*/ 1436920 w 1662912"/>
              <a:gd name="connsiteY95" fmla="*/ 425270 h 1868588"/>
              <a:gd name="connsiteX96" fmla="*/ 1427956 w 1662912"/>
              <a:gd name="connsiteY96" fmla="*/ 398376 h 1868588"/>
              <a:gd name="connsiteX97" fmla="*/ 1410026 w 1662912"/>
              <a:gd name="connsiteY97" fmla="*/ 380447 h 1868588"/>
              <a:gd name="connsiteX98" fmla="*/ 1401062 w 1662912"/>
              <a:gd name="connsiteY98" fmla="*/ 353552 h 1868588"/>
              <a:gd name="connsiteX99" fmla="*/ 1383132 w 1662912"/>
              <a:gd name="connsiteY99" fmla="*/ 335623 h 1868588"/>
              <a:gd name="connsiteX100" fmla="*/ 1365203 w 1662912"/>
              <a:gd name="connsiteY100" fmla="*/ 308729 h 1868588"/>
              <a:gd name="connsiteX101" fmla="*/ 1347273 w 1662912"/>
              <a:gd name="connsiteY101" fmla="*/ 290800 h 1868588"/>
              <a:gd name="connsiteX102" fmla="*/ 1311415 w 1662912"/>
              <a:gd name="connsiteY102" fmla="*/ 237011 h 1868588"/>
              <a:gd name="connsiteX103" fmla="*/ 1257626 w 1662912"/>
              <a:gd name="connsiteY103" fmla="*/ 183223 h 1868588"/>
              <a:gd name="connsiteX104" fmla="*/ 1230732 w 1662912"/>
              <a:gd name="connsiteY104" fmla="*/ 156329 h 1868588"/>
              <a:gd name="connsiteX105" fmla="*/ 1203838 w 1662912"/>
              <a:gd name="connsiteY105" fmla="*/ 138400 h 1868588"/>
              <a:gd name="connsiteX106" fmla="*/ 1167979 w 1662912"/>
              <a:gd name="connsiteY106" fmla="*/ 102541 h 1868588"/>
              <a:gd name="connsiteX107" fmla="*/ 1114191 w 1662912"/>
              <a:gd name="connsiteY107" fmla="*/ 84611 h 1868588"/>
              <a:gd name="connsiteX108" fmla="*/ 1060403 w 1662912"/>
              <a:gd name="connsiteY108" fmla="*/ 48752 h 1868588"/>
              <a:gd name="connsiteX109" fmla="*/ 1033509 w 1662912"/>
              <a:gd name="connsiteY109" fmla="*/ 30823 h 1868588"/>
              <a:gd name="connsiteX110" fmla="*/ 970756 w 1662912"/>
              <a:gd name="connsiteY110" fmla="*/ 3929 h 1868588"/>
              <a:gd name="connsiteX0" fmla="*/ 1051438 w 1656093"/>
              <a:gd name="connsiteY0" fmla="*/ 21858 h 1868588"/>
              <a:gd name="connsiteX1" fmla="*/ 1015579 w 1656093"/>
              <a:gd name="connsiteY1" fmla="*/ 12894 h 1868588"/>
              <a:gd name="connsiteX2" fmla="*/ 988685 w 1656093"/>
              <a:gd name="connsiteY2" fmla="*/ 3929 h 1868588"/>
              <a:gd name="connsiteX3" fmla="*/ 908003 w 1656093"/>
              <a:gd name="connsiteY3" fmla="*/ 12894 h 1868588"/>
              <a:gd name="connsiteX4" fmla="*/ 881109 w 1656093"/>
              <a:gd name="connsiteY4" fmla="*/ 21858 h 1868588"/>
              <a:gd name="connsiteX5" fmla="*/ 863179 w 1656093"/>
              <a:gd name="connsiteY5" fmla="*/ 39788 h 1868588"/>
              <a:gd name="connsiteX6" fmla="*/ 836285 w 1656093"/>
              <a:gd name="connsiteY6" fmla="*/ 57717 h 1868588"/>
              <a:gd name="connsiteX7" fmla="*/ 809391 w 1656093"/>
              <a:gd name="connsiteY7" fmla="*/ 84611 h 1868588"/>
              <a:gd name="connsiteX8" fmla="*/ 773532 w 1656093"/>
              <a:gd name="connsiteY8" fmla="*/ 93576 h 1868588"/>
              <a:gd name="connsiteX9" fmla="*/ 728709 w 1656093"/>
              <a:gd name="connsiteY9" fmla="*/ 138400 h 1868588"/>
              <a:gd name="connsiteX10" fmla="*/ 701815 w 1656093"/>
              <a:gd name="connsiteY10" fmla="*/ 156329 h 1868588"/>
              <a:gd name="connsiteX11" fmla="*/ 683885 w 1656093"/>
              <a:gd name="connsiteY11" fmla="*/ 174258 h 1868588"/>
              <a:gd name="connsiteX12" fmla="*/ 656991 w 1656093"/>
              <a:gd name="connsiteY12" fmla="*/ 192188 h 1868588"/>
              <a:gd name="connsiteX13" fmla="*/ 630097 w 1656093"/>
              <a:gd name="connsiteY13" fmla="*/ 219082 h 1868588"/>
              <a:gd name="connsiteX14" fmla="*/ 603203 w 1656093"/>
              <a:gd name="connsiteY14" fmla="*/ 237011 h 1868588"/>
              <a:gd name="connsiteX15" fmla="*/ 558379 w 1656093"/>
              <a:gd name="connsiteY15" fmla="*/ 272870 h 1868588"/>
              <a:gd name="connsiteX16" fmla="*/ 522520 w 1656093"/>
              <a:gd name="connsiteY16" fmla="*/ 281835 h 1868588"/>
              <a:gd name="connsiteX17" fmla="*/ 477697 w 1656093"/>
              <a:gd name="connsiteY17" fmla="*/ 317694 h 1868588"/>
              <a:gd name="connsiteX18" fmla="*/ 423909 w 1656093"/>
              <a:gd name="connsiteY18" fmla="*/ 353552 h 1868588"/>
              <a:gd name="connsiteX19" fmla="*/ 405979 w 1656093"/>
              <a:gd name="connsiteY19" fmla="*/ 380447 h 1868588"/>
              <a:gd name="connsiteX20" fmla="*/ 352191 w 1656093"/>
              <a:gd name="connsiteY20" fmla="*/ 407341 h 1868588"/>
              <a:gd name="connsiteX21" fmla="*/ 325297 w 1656093"/>
              <a:gd name="connsiteY21" fmla="*/ 425270 h 1868588"/>
              <a:gd name="connsiteX22" fmla="*/ 289438 w 1656093"/>
              <a:gd name="connsiteY22" fmla="*/ 461129 h 1868588"/>
              <a:gd name="connsiteX23" fmla="*/ 262544 w 1656093"/>
              <a:gd name="connsiteY23" fmla="*/ 479058 h 1868588"/>
              <a:gd name="connsiteX24" fmla="*/ 226685 w 1656093"/>
              <a:gd name="connsiteY24" fmla="*/ 514917 h 1868588"/>
              <a:gd name="connsiteX25" fmla="*/ 199791 w 1656093"/>
              <a:gd name="connsiteY25" fmla="*/ 532847 h 1868588"/>
              <a:gd name="connsiteX26" fmla="*/ 146003 w 1656093"/>
              <a:gd name="connsiteY26" fmla="*/ 586635 h 1868588"/>
              <a:gd name="connsiteX27" fmla="*/ 101179 w 1656093"/>
              <a:gd name="connsiteY27" fmla="*/ 622494 h 1868588"/>
              <a:gd name="connsiteX28" fmla="*/ 50210 w 1656093"/>
              <a:gd name="connsiteY28" fmla="*/ 677440 h 1868588"/>
              <a:gd name="connsiteX29" fmla="*/ 12606 w 1656093"/>
              <a:gd name="connsiteY29" fmla="*/ 779376 h 1868588"/>
              <a:gd name="connsiteX30" fmla="*/ 66719 w 1656093"/>
              <a:gd name="connsiteY30" fmla="*/ 852302 h 1868588"/>
              <a:gd name="connsiteX31" fmla="*/ 103528 w 1656093"/>
              <a:gd name="connsiteY31" fmla="*/ 886523 h 1868588"/>
              <a:gd name="connsiteX32" fmla="*/ 138451 w 1656093"/>
              <a:gd name="connsiteY32" fmla="*/ 916272 h 1868588"/>
              <a:gd name="connsiteX33" fmla="*/ 154492 w 1656093"/>
              <a:gd name="connsiteY33" fmla="*/ 930129 h 1868588"/>
              <a:gd name="connsiteX34" fmla="*/ 184687 w 1656093"/>
              <a:gd name="connsiteY34" fmla="*/ 965589 h 1868588"/>
              <a:gd name="connsiteX35" fmla="*/ 209693 w 1656093"/>
              <a:gd name="connsiteY35" fmla="*/ 1008376 h 1868588"/>
              <a:gd name="connsiteX36" fmla="*/ 240363 w 1656093"/>
              <a:gd name="connsiteY36" fmla="*/ 1062164 h 1868588"/>
              <a:gd name="connsiteX37" fmla="*/ 271509 w 1656093"/>
              <a:gd name="connsiteY37" fmla="*/ 1106588 h 1868588"/>
              <a:gd name="connsiteX38" fmla="*/ 289438 w 1656093"/>
              <a:gd name="connsiteY38" fmla="*/ 1142447 h 1868588"/>
              <a:gd name="connsiteX39" fmla="*/ 307368 w 1656093"/>
              <a:gd name="connsiteY39" fmla="*/ 1196235 h 1868588"/>
              <a:gd name="connsiteX40" fmla="*/ 325297 w 1656093"/>
              <a:gd name="connsiteY40" fmla="*/ 1232094 h 1868588"/>
              <a:gd name="connsiteX41" fmla="*/ 361156 w 1656093"/>
              <a:gd name="connsiteY41" fmla="*/ 1285882 h 1868588"/>
              <a:gd name="connsiteX42" fmla="*/ 370120 w 1656093"/>
              <a:gd name="connsiteY42" fmla="*/ 1312776 h 1868588"/>
              <a:gd name="connsiteX43" fmla="*/ 388050 w 1656093"/>
              <a:gd name="connsiteY43" fmla="*/ 1339670 h 1868588"/>
              <a:gd name="connsiteX44" fmla="*/ 397015 w 1656093"/>
              <a:gd name="connsiteY44" fmla="*/ 1375529 h 1868588"/>
              <a:gd name="connsiteX45" fmla="*/ 450803 w 1656093"/>
              <a:gd name="connsiteY45" fmla="*/ 1465176 h 1868588"/>
              <a:gd name="connsiteX46" fmla="*/ 468732 w 1656093"/>
              <a:gd name="connsiteY46" fmla="*/ 1492070 h 1868588"/>
              <a:gd name="connsiteX47" fmla="*/ 486662 w 1656093"/>
              <a:gd name="connsiteY47" fmla="*/ 1510000 h 1868588"/>
              <a:gd name="connsiteX48" fmla="*/ 504591 w 1656093"/>
              <a:gd name="connsiteY48" fmla="*/ 1536894 h 1868588"/>
              <a:gd name="connsiteX49" fmla="*/ 513556 w 1656093"/>
              <a:gd name="connsiteY49" fmla="*/ 1563788 h 1868588"/>
              <a:gd name="connsiteX50" fmla="*/ 540450 w 1656093"/>
              <a:gd name="connsiteY50" fmla="*/ 1581717 h 1868588"/>
              <a:gd name="connsiteX51" fmla="*/ 585273 w 1656093"/>
              <a:gd name="connsiteY51" fmla="*/ 1626541 h 1868588"/>
              <a:gd name="connsiteX52" fmla="*/ 603203 w 1656093"/>
              <a:gd name="connsiteY52" fmla="*/ 1644470 h 1868588"/>
              <a:gd name="connsiteX53" fmla="*/ 621132 w 1656093"/>
              <a:gd name="connsiteY53" fmla="*/ 1671364 h 1868588"/>
              <a:gd name="connsiteX54" fmla="*/ 648026 w 1656093"/>
              <a:gd name="connsiteY54" fmla="*/ 1689294 h 1868588"/>
              <a:gd name="connsiteX55" fmla="*/ 665956 w 1656093"/>
              <a:gd name="connsiteY55" fmla="*/ 1707223 h 1868588"/>
              <a:gd name="connsiteX56" fmla="*/ 692850 w 1656093"/>
              <a:gd name="connsiteY56" fmla="*/ 1716188 h 1868588"/>
              <a:gd name="connsiteX57" fmla="*/ 737673 w 1656093"/>
              <a:gd name="connsiteY57" fmla="*/ 1752047 h 1868588"/>
              <a:gd name="connsiteX58" fmla="*/ 764568 w 1656093"/>
              <a:gd name="connsiteY58" fmla="*/ 1769976 h 1868588"/>
              <a:gd name="connsiteX59" fmla="*/ 818356 w 1656093"/>
              <a:gd name="connsiteY59" fmla="*/ 1787905 h 1868588"/>
              <a:gd name="connsiteX60" fmla="*/ 881109 w 1656093"/>
              <a:gd name="connsiteY60" fmla="*/ 1814800 h 1868588"/>
              <a:gd name="connsiteX61" fmla="*/ 934897 w 1656093"/>
              <a:gd name="connsiteY61" fmla="*/ 1832729 h 1868588"/>
              <a:gd name="connsiteX62" fmla="*/ 970756 w 1656093"/>
              <a:gd name="connsiteY62" fmla="*/ 1841694 h 1868588"/>
              <a:gd name="connsiteX63" fmla="*/ 1033509 w 1656093"/>
              <a:gd name="connsiteY63" fmla="*/ 1859623 h 1868588"/>
              <a:gd name="connsiteX64" fmla="*/ 1114191 w 1656093"/>
              <a:gd name="connsiteY64" fmla="*/ 1868588 h 1868588"/>
              <a:gd name="connsiteX65" fmla="*/ 1284520 w 1656093"/>
              <a:gd name="connsiteY65" fmla="*/ 1859623 h 1868588"/>
              <a:gd name="connsiteX66" fmla="*/ 1329344 w 1656093"/>
              <a:gd name="connsiteY66" fmla="*/ 1850658 h 1868588"/>
              <a:gd name="connsiteX67" fmla="*/ 1356238 w 1656093"/>
              <a:gd name="connsiteY67" fmla="*/ 1832729 h 1868588"/>
              <a:gd name="connsiteX68" fmla="*/ 1383132 w 1656093"/>
              <a:gd name="connsiteY68" fmla="*/ 1823764 h 1868588"/>
              <a:gd name="connsiteX69" fmla="*/ 1436920 w 1656093"/>
              <a:gd name="connsiteY69" fmla="*/ 1796870 h 1868588"/>
              <a:gd name="connsiteX70" fmla="*/ 1481744 w 1656093"/>
              <a:gd name="connsiteY70" fmla="*/ 1769976 h 1868588"/>
              <a:gd name="connsiteX71" fmla="*/ 1544497 w 1656093"/>
              <a:gd name="connsiteY71" fmla="*/ 1698258 h 1868588"/>
              <a:gd name="connsiteX72" fmla="*/ 1571391 w 1656093"/>
              <a:gd name="connsiteY72" fmla="*/ 1671364 h 1868588"/>
              <a:gd name="connsiteX73" fmla="*/ 1580356 w 1656093"/>
              <a:gd name="connsiteY73" fmla="*/ 1644470 h 1868588"/>
              <a:gd name="connsiteX74" fmla="*/ 1607250 w 1656093"/>
              <a:gd name="connsiteY74" fmla="*/ 1590682 h 1868588"/>
              <a:gd name="connsiteX75" fmla="*/ 1616215 w 1656093"/>
              <a:gd name="connsiteY75" fmla="*/ 1554823 h 1868588"/>
              <a:gd name="connsiteX76" fmla="*/ 1634144 w 1656093"/>
              <a:gd name="connsiteY76" fmla="*/ 1501035 h 1868588"/>
              <a:gd name="connsiteX77" fmla="*/ 1652073 w 1656093"/>
              <a:gd name="connsiteY77" fmla="*/ 1420352 h 1868588"/>
              <a:gd name="connsiteX78" fmla="*/ 1636494 w 1656093"/>
              <a:gd name="connsiteY78" fmla="*/ 1339670 h 1868588"/>
              <a:gd name="connsiteX79" fmla="*/ 1647347 w 1656093"/>
              <a:gd name="connsiteY79" fmla="*/ 1305847 h 1868588"/>
              <a:gd name="connsiteX80" fmla="*/ 1652536 w 1656093"/>
              <a:gd name="connsiteY80" fmla="*/ 1241058 h 1868588"/>
              <a:gd name="connsiteX81" fmla="*/ 1651123 w 1656093"/>
              <a:gd name="connsiteY81" fmla="*/ 1063801 h 1868588"/>
              <a:gd name="connsiteX82" fmla="*/ 1645934 w 1656093"/>
              <a:gd name="connsiteY82" fmla="*/ 1029978 h 1868588"/>
              <a:gd name="connsiteX83" fmla="*/ 1635081 w 1656093"/>
              <a:gd name="connsiteY83" fmla="*/ 966007 h 1868588"/>
              <a:gd name="connsiteX84" fmla="*/ 1617152 w 1656093"/>
              <a:gd name="connsiteY84" fmla="*/ 850684 h 1868588"/>
              <a:gd name="connsiteX85" fmla="*/ 1601111 w 1656093"/>
              <a:gd name="connsiteY85" fmla="*/ 789968 h 1868588"/>
              <a:gd name="connsiteX86" fmla="*/ 1601586 w 1656093"/>
              <a:gd name="connsiteY86" fmla="*/ 761037 h 1868588"/>
              <a:gd name="connsiteX87" fmla="*/ 1589320 w 1656093"/>
              <a:gd name="connsiteY87" fmla="*/ 739035 h 1868588"/>
              <a:gd name="connsiteX88" fmla="*/ 1571391 w 1656093"/>
              <a:gd name="connsiteY88" fmla="*/ 685247 h 1868588"/>
              <a:gd name="connsiteX89" fmla="*/ 1553462 w 1656093"/>
              <a:gd name="connsiteY89" fmla="*/ 658352 h 1868588"/>
              <a:gd name="connsiteX90" fmla="*/ 1544497 w 1656093"/>
              <a:gd name="connsiteY90" fmla="*/ 631458 h 1868588"/>
              <a:gd name="connsiteX91" fmla="*/ 1508638 w 1656093"/>
              <a:gd name="connsiteY91" fmla="*/ 577670 h 1868588"/>
              <a:gd name="connsiteX92" fmla="*/ 1493072 w 1656093"/>
              <a:gd name="connsiteY92" fmla="*/ 508808 h 1868588"/>
              <a:gd name="connsiteX93" fmla="*/ 1476459 w 1656093"/>
              <a:gd name="connsiteY93" fmla="*/ 480685 h 1868588"/>
              <a:gd name="connsiteX94" fmla="*/ 1454850 w 1656093"/>
              <a:gd name="connsiteY94" fmla="*/ 461129 h 1868588"/>
              <a:gd name="connsiteX95" fmla="*/ 1436920 w 1656093"/>
              <a:gd name="connsiteY95" fmla="*/ 425270 h 1868588"/>
              <a:gd name="connsiteX96" fmla="*/ 1427956 w 1656093"/>
              <a:gd name="connsiteY96" fmla="*/ 398376 h 1868588"/>
              <a:gd name="connsiteX97" fmla="*/ 1410026 w 1656093"/>
              <a:gd name="connsiteY97" fmla="*/ 380447 h 1868588"/>
              <a:gd name="connsiteX98" fmla="*/ 1401062 w 1656093"/>
              <a:gd name="connsiteY98" fmla="*/ 353552 h 1868588"/>
              <a:gd name="connsiteX99" fmla="*/ 1383132 w 1656093"/>
              <a:gd name="connsiteY99" fmla="*/ 335623 h 1868588"/>
              <a:gd name="connsiteX100" fmla="*/ 1365203 w 1656093"/>
              <a:gd name="connsiteY100" fmla="*/ 308729 h 1868588"/>
              <a:gd name="connsiteX101" fmla="*/ 1347273 w 1656093"/>
              <a:gd name="connsiteY101" fmla="*/ 290800 h 1868588"/>
              <a:gd name="connsiteX102" fmla="*/ 1311415 w 1656093"/>
              <a:gd name="connsiteY102" fmla="*/ 237011 h 1868588"/>
              <a:gd name="connsiteX103" fmla="*/ 1257626 w 1656093"/>
              <a:gd name="connsiteY103" fmla="*/ 183223 h 1868588"/>
              <a:gd name="connsiteX104" fmla="*/ 1230732 w 1656093"/>
              <a:gd name="connsiteY104" fmla="*/ 156329 h 1868588"/>
              <a:gd name="connsiteX105" fmla="*/ 1203838 w 1656093"/>
              <a:gd name="connsiteY105" fmla="*/ 138400 h 1868588"/>
              <a:gd name="connsiteX106" fmla="*/ 1167979 w 1656093"/>
              <a:gd name="connsiteY106" fmla="*/ 102541 h 1868588"/>
              <a:gd name="connsiteX107" fmla="*/ 1114191 w 1656093"/>
              <a:gd name="connsiteY107" fmla="*/ 84611 h 1868588"/>
              <a:gd name="connsiteX108" fmla="*/ 1060403 w 1656093"/>
              <a:gd name="connsiteY108" fmla="*/ 48752 h 1868588"/>
              <a:gd name="connsiteX109" fmla="*/ 1033509 w 1656093"/>
              <a:gd name="connsiteY109" fmla="*/ 30823 h 1868588"/>
              <a:gd name="connsiteX110" fmla="*/ 970756 w 1656093"/>
              <a:gd name="connsiteY110" fmla="*/ 3929 h 1868588"/>
              <a:gd name="connsiteX0" fmla="*/ 1051438 w 1656093"/>
              <a:gd name="connsiteY0" fmla="*/ 21858 h 1868588"/>
              <a:gd name="connsiteX1" fmla="*/ 1015579 w 1656093"/>
              <a:gd name="connsiteY1" fmla="*/ 12894 h 1868588"/>
              <a:gd name="connsiteX2" fmla="*/ 988685 w 1656093"/>
              <a:gd name="connsiteY2" fmla="*/ 3929 h 1868588"/>
              <a:gd name="connsiteX3" fmla="*/ 908003 w 1656093"/>
              <a:gd name="connsiteY3" fmla="*/ 12894 h 1868588"/>
              <a:gd name="connsiteX4" fmla="*/ 881109 w 1656093"/>
              <a:gd name="connsiteY4" fmla="*/ 21858 h 1868588"/>
              <a:gd name="connsiteX5" fmla="*/ 863179 w 1656093"/>
              <a:gd name="connsiteY5" fmla="*/ 39788 h 1868588"/>
              <a:gd name="connsiteX6" fmla="*/ 836285 w 1656093"/>
              <a:gd name="connsiteY6" fmla="*/ 57717 h 1868588"/>
              <a:gd name="connsiteX7" fmla="*/ 809391 w 1656093"/>
              <a:gd name="connsiteY7" fmla="*/ 84611 h 1868588"/>
              <a:gd name="connsiteX8" fmla="*/ 773532 w 1656093"/>
              <a:gd name="connsiteY8" fmla="*/ 93576 h 1868588"/>
              <a:gd name="connsiteX9" fmla="*/ 728709 w 1656093"/>
              <a:gd name="connsiteY9" fmla="*/ 138400 h 1868588"/>
              <a:gd name="connsiteX10" fmla="*/ 701815 w 1656093"/>
              <a:gd name="connsiteY10" fmla="*/ 156329 h 1868588"/>
              <a:gd name="connsiteX11" fmla="*/ 683885 w 1656093"/>
              <a:gd name="connsiteY11" fmla="*/ 174258 h 1868588"/>
              <a:gd name="connsiteX12" fmla="*/ 656991 w 1656093"/>
              <a:gd name="connsiteY12" fmla="*/ 192188 h 1868588"/>
              <a:gd name="connsiteX13" fmla="*/ 630097 w 1656093"/>
              <a:gd name="connsiteY13" fmla="*/ 219082 h 1868588"/>
              <a:gd name="connsiteX14" fmla="*/ 603203 w 1656093"/>
              <a:gd name="connsiteY14" fmla="*/ 237011 h 1868588"/>
              <a:gd name="connsiteX15" fmla="*/ 558379 w 1656093"/>
              <a:gd name="connsiteY15" fmla="*/ 272870 h 1868588"/>
              <a:gd name="connsiteX16" fmla="*/ 522520 w 1656093"/>
              <a:gd name="connsiteY16" fmla="*/ 281835 h 1868588"/>
              <a:gd name="connsiteX17" fmla="*/ 477697 w 1656093"/>
              <a:gd name="connsiteY17" fmla="*/ 317694 h 1868588"/>
              <a:gd name="connsiteX18" fmla="*/ 423909 w 1656093"/>
              <a:gd name="connsiteY18" fmla="*/ 353552 h 1868588"/>
              <a:gd name="connsiteX19" fmla="*/ 405979 w 1656093"/>
              <a:gd name="connsiteY19" fmla="*/ 380447 h 1868588"/>
              <a:gd name="connsiteX20" fmla="*/ 352191 w 1656093"/>
              <a:gd name="connsiteY20" fmla="*/ 407341 h 1868588"/>
              <a:gd name="connsiteX21" fmla="*/ 325297 w 1656093"/>
              <a:gd name="connsiteY21" fmla="*/ 425270 h 1868588"/>
              <a:gd name="connsiteX22" fmla="*/ 289438 w 1656093"/>
              <a:gd name="connsiteY22" fmla="*/ 461129 h 1868588"/>
              <a:gd name="connsiteX23" fmla="*/ 262544 w 1656093"/>
              <a:gd name="connsiteY23" fmla="*/ 479058 h 1868588"/>
              <a:gd name="connsiteX24" fmla="*/ 226685 w 1656093"/>
              <a:gd name="connsiteY24" fmla="*/ 514917 h 1868588"/>
              <a:gd name="connsiteX25" fmla="*/ 199791 w 1656093"/>
              <a:gd name="connsiteY25" fmla="*/ 532847 h 1868588"/>
              <a:gd name="connsiteX26" fmla="*/ 146003 w 1656093"/>
              <a:gd name="connsiteY26" fmla="*/ 586635 h 1868588"/>
              <a:gd name="connsiteX27" fmla="*/ 101179 w 1656093"/>
              <a:gd name="connsiteY27" fmla="*/ 622494 h 1868588"/>
              <a:gd name="connsiteX28" fmla="*/ 50210 w 1656093"/>
              <a:gd name="connsiteY28" fmla="*/ 677440 h 1868588"/>
              <a:gd name="connsiteX29" fmla="*/ 12606 w 1656093"/>
              <a:gd name="connsiteY29" fmla="*/ 779376 h 1868588"/>
              <a:gd name="connsiteX30" fmla="*/ 66719 w 1656093"/>
              <a:gd name="connsiteY30" fmla="*/ 852302 h 1868588"/>
              <a:gd name="connsiteX31" fmla="*/ 103528 w 1656093"/>
              <a:gd name="connsiteY31" fmla="*/ 886523 h 1868588"/>
              <a:gd name="connsiteX32" fmla="*/ 138451 w 1656093"/>
              <a:gd name="connsiteY32" fmla="*/ 916272 h 1868588"/>
              <a:gd name="connsiteX33" fmla="*/ 154492 w 1656093"/>
              <a:gd name="connsiteY33" fmla="*/ 930129 h 1868588"/>
              <a:gd name="connsiteX34" fmla="*/ 184687 w 1656093"/>
              <a:gd name="connsiteY34" fmla="*/ 965589 h 1868588"/>
              <a:gd name="connsiteX35" fmla="*/ 209693 w 1656093"/>
              <a:gd name="connsiteY35" fmla="*/ 1008376 h 1868588"/>
              <a:gd name="connsiteX36" fmla="*/ 240363 w 1656093"/>
              <a:gd name="connsiteY36" fmla="*/ 1062164 h 1868588"/>
              <a:gd name="connsiteX37" fmla="*/ 271509 w 1656093"/>
              <a:gd name="connsiteY37" fmla="*/ 1106588 h 1868588"/>
              <a:gd name="connsiteX38" fmla="*/ 289438 w 1656093"/>
              <a:gd name="connsiteY38" fmla="*/ 1142447 h 1868588"/>
              <a:gd name="connsiteX39" fmla="*/ 307368 w 1656093"/>
              <a:gd name="connsiteY39" fmla="*/ 1196235 h 1868588"/>
              <a:gd name="connsiteX40" fmla="*/ 325297 w 1656093"/>
              <a:gd name="connsiteY40" fmla="*/ 1232094 h 1868588"/>
              <a:gd name="connsiteX41" fmla="*/ 361156 w 1656093"/>
              <a:gd name="connsiteY41" fmla="*/ 1285882 h 1868588"/>
              <a:gd name="connsiteX42" fmla="*/ 370120 w 1656093"/>
              <a:gd name="connsiteY42" fmla="*/ 1312776 h 1868588"/>
              <a:gd name="connsiteX43" fmla="*/ 388050 w 1656093"/>
              <a:gd name="connsiteY43" fmla="*/ 1339670 h 1868588"/>
              <a:gd name="connsiteX44" fmla="*/ 397015 w 1656093"/>
              <a:gd name="connsiteY44" fmla="*/ 1375529 h 1868588"/>
              <a:gd name="connsiteX45" fmla="*/ 450803 w 1656093"/>
              <a:gd name="connsiteY45" fmla="*/ 1465176 h 1868588"/>
              <a:gd name="connsiteX46" fmla="*/ 468732 w 1656093"/>
              <a:gd name="connsiteY46" fmla="*/ 1492070 h 1868588"/>
              <a:gd name="connsiteX47" fmla="*/ 486662 w 1656093"/>
              <a:gd name="connsiteY47" fmla="*/ 1510000 h 1868588"/>
              <a:gd name="connsiteX48" fmla="*/ 504591 w 1656093"/>
              <a:gd name="connsiteY48" fmla="*/ 1536894 h 1868588"/>
              <a:gd name="connsiteX49" fmla="*/ 513556 w 1656093"/>
              <a:gd name="connsiteY49" fmla="*/ 1563788 h 1868588"/>
              <a:gd name="connsiteX50" fmla="*/ 540450 w 1656093"/>
              <a:gd name="connsiteY50" fmla="*/ 1581717 h 1868588"/>
              <a:gd name="connsiteX51" fmla="*/ 585273 w 1656093"/>
              <a:gd name="connsiteY51" fmla="*/ 1626541 h 1868588"/>
              <a:gd name="connsiteX52" fmla="*/ 603203 w 1656093"/>
              <a:gd name="connsiteY52" fmla="*/ 1644470 h 1868588"/>
              <a:gd name="connsiteX53" fmla="*/ 621132 w 1656093"/>
              <a:gd name="connsiteY53" fmla="*/ 1671364 h 1868588"/>
              <a:gd name="connsiteX54" fmla="*/ 648026 w 1656093"/>
              <a:gd name="connsiteY54" fmla="*/ 1689294 h 1868588"/>
              <a:gd name="connsiteX55" fmla="*/ 665956 w 1656093"/>
              <a:gd name="connsiteY55" fmla="*/ 1707223 h 1868588"/>
              <a:gd name="connsiteX56" fmla="*/ 692850 w 1656093"/>
              <a:gd name="connsiteY56" fmla="*/ 1716188 h 1868588"/>
              <a:gd name="connsiteX57" fmla="*/ 737673 w 1656093"/>
              <a:gd name="connsiteY57" fmla="*/ 1752047 h 1868588"/>
              <a:gd name="connsiteX58" fmla="*/ 764568 w 1656093"/>
              <a:gd name="connsiteY58" fmla="*/ 1769976 h 1868588"/>
              <a:gd name="connsiteX59" fmla="*/ 818356 w 1656093"/>
              <a:gd name="connsiteY59" fmla="*/ 1787905 h 1868588"/>
              <a:gd name="connsiteX60" fmla="*/ 881109 w 1656093"/>
              <a:gd name="connsiteY60" fmla="*/ 1814800 h 1868588"/>
              <a:gd name="connsiteX61" fmla="*/ 934897 w 1656093"/>
              <a:gd name="connsiteY61" fmla="*/ 1832729 h 1868588"/>
              <a:gd name="connsiteX62" fmla="*/ 970756 w 1656093"/>
              <a:gd name="connsiteY62" fmla="*/ 1841694 h 1868588"/>
              <a:gd name="connsiteX63" fmla="*/ 1033509 w 1656093"/>
              <a:gd name="connsiteY63" fmla="*/ 1859623 h 1868588"/>
              <a:gd name="connsiteX64" fmla="*/ 1114191 w 1656093"/>
              <a:gd name="connsiteY64" fmla="*/ 1868588 h 1868588"/>
              <a:gd name="connsiteX65" fmla="*/ 1284520 w 1656093"/>
              <a:gd name="connsiteY65" fmla="*/ 1859623 h 1868588"/>
              <a:gd name="connsiteX66" fmla="*/ 1329344 w 1656093"/>
              <a:gd name="connsiteY66" fmla="*/ 1850658 h 1868588"/>
              <a:gd name="connsiteX67" fmla="*/ 1356238 w 1656093"/>
              <a:gd name="connsiteY67" fmla="*/ 1832729 h 1868588"/>
              <a:gd name="connsiteX68" fmla="*/ 1383132 w 1656093"/>
              <a:gd name="connsiteY68" fmla="*/ 1823764 h 1868588"/>
              <a:gd name="connsiteX69" fmla="*/ 1436920 w 1656093"/>
              <a:gd name="connsiteY69" fmla="*/ 1796870 h 1868588"/>
              <a:gd name="connsiteX70" fmla="*/ 1481744 w 1656093"/>
              <a:gd name="connsiteY70" fmla="*/ 1769976 h 1868588"/>
              <a:gd name="connsiteX71" fmla="*/ 1544497 w 1656093"/>
              <a:gd name="connsiteY71" fmla="*/ 1698258 h 1868588"/>
              <a:gd name="connsiteX72" fmla="*/ 1571391 w 1656093"/>
              <a:gd name="connsiteY72" fmla="*/ 1671364 h 1868588"/>
              <a:gd name="connsiteX73" fmla="*/ 1580356 w 1656093"/>
              <a:gd name="connsiteY73" fmla="*/ 1644470 h 1868588"/>
              <a:gd name="connsiteX74" fmla="*/ 1607250 w 1656093"/>
              <a:gd name="connsiteY74" fmla="*/ 1590682 h 1868588"/>
              <a:gd name="connsiteX75" fmla="*/ 1616215 w 1656093"/>
              <a:gd name="connsiteY75" fmla="*/ 1554823 h 1868588"/>
              <a:gd name="connsiteX76" fmla="*/ 1634144 w 1656093"/>
              <a:gd name="connsiteY76" fmla="*/ 1501035 h 1868588"/>
              <a:gd name="connsiteX77" fmla="*/ 1636968 w 1656093"/>
              <a:gd name="connsiteY77" fmla="*/ 1430535 h 1868588"/>
              <a:gd name="connsiteX78" fmla="*/ 1636494 w 1656093"/>
              <a:gd name="connsiteY78" fmla="*/ 1339670 h 1868588"/>
              <a:gd name="connsiteX79" fmla="*/ 1647347 w 1656093"/>
              <a:gd name="connsiteY79" fmla="*/ 1305847 h 1868588"/>
              <a:gd name="connsiteX80" fmla="*/ 1652536 w 1656093"/>
              <a:gd name="connsiteY80" fmla="*/ 1241058 h 1868588"/>
              <a:gd name="connsiteX81" fmla="*/ 1651123 w 1656093"/>
              <a:gd name="connsiteY81" fmla="*/ 1063801 h 1868588"/>
              <a:gd name="connsiteX82" fmla="*/ 1645934 w 1656093"/>
              <a:gd name="connsiteY82" fmla="*/ 1029978 h 1868588"/>
              <a:gd name="connsiteX83" fmla="*/ 1635081 w 1656093"/>
              <a:gd name="connsiteY83" fmla="*/ 966007 h 1868588"/>
              <a:gd name="connsiteX84" fmla="*/ 1617152 w 1656093"/>
              <a:gd name="connsiteY84" fmla="*/ 850684 h 1868588"/>
              <a:gd name="connsiteX85" fmla="*/ 1601111 w 1656093"/>
              <a:gd name="connsiteY85" fmla="*/ 789968 h 1868588"/>
              <a:gd name="connsiteX86" fmla="*/ 1601586 w 1656093"/>
              <a:gd name="connsiteY86" fmla="*/ 761037 h 1868588"/>
              <a:gd name="connsiteX87" fmla="*/ 1589320 w 1656093"/>
              <a:gd name="connsiteY87" fmla="*/ 739035 h 1868588"/>
              <a:gd name="connsiteX88" fmla="*/ 1571391 w 1656093"/>
              <a:gd name="connsiteY88" fmla="*/ 685247 h 1868588"/>
              <a:gd name="connsiteX89" fmla="*/ 1553462 w 1656093"/>
              <a:gd name="connsiteY89" fmla="*/ 658352 h 1868588"/>
              <a:gd name="connsiteX90" fmla="*/ 1544497 w 1656093"/>
              <a:gd name="connsiteY90" fmla="*/ 631458 h 1868588"/>
              <a:gd name="connsiteX91" fmla="*/ 1508638 w 1656093"/>
              <a:gd name="connsiteY91" fmla="*/ 577670 h 1868588"/>
              <a:gd name="connsiteX92" fmla="*/ 1493072 w 1656093"/>
              <a:gd name="connsiteY92" fmla="*/ 508808 h 1868588"/>
              <a:gd name="connsiteX93" fmla="*/ 1476459 w 1656093"/>
              <a:gd name="connsiteY93" fmla="*/ 480685 h 1868588"/>
              <a:gd name="connsiteX94" fmla="*/ 1454850 w 1656093"/>
              <a:gd name="connsiteY94" fmla="*/ 461129 h 1868588"/>
              <a:gd name="connsiteX95" fmla="*/ 1436920 w 1656093"/>
              <a:gd name="connsiteY95" fmla="*/ 425270 h 1868588"/>
              <a:gd name="connsiteX96" fmla="*/ 1427956 w 1656093"/>
              <a:gd name="connsiteY96" fmla="*/ 398376 h 1868588"/>
              <a:gd name="connsiteX97" fmla="*/ 1410026 w 1656093"/>
              <a:gd name="connsiteY97" fmla="*/ 380447 h 1868588"/>
              <a:gd name="connsiteX98" fmla="*/ 1401062 w 1656093"/>
              <a:gd name="connsiteY98" fmla="*/ 353552 h 1868588"/>
              <a:gd name="connsiteX99" fmla="*/ 1383132 w 1656093"/>
              <a:gd name="connsiteY99" fmla="*/ 335623 h 1868588"/>
              <a:gd name="connsiteX100" fmla="*/ 1365203 w 1656093"/>
              <a:gd name="connsiteY100" fmla="*/ 308729 h 1868588"/>
              <a:gd name="connsiteX101" fmla="*/ 1347273 w 1656093"/>
              <a:gd name="connsiteY101" fmla="*/ 290800 h 1868588"/>
              <a:gd name="connsiteX102" fmla="*/ 1311415 w 1656093"/>
              <a:gd name="connsiteY102" fmla="*/ 237011 h 1868588"/>
              <a:gd name="connsiteX103" fmla="*/ 1257626 w 1656093"/>
              <a:gd name="connsiteY103" fmla="*/ 183223 h 1868588"/>
              <a:gd name="connsiteX104" fmla="*/ 1230732 w 1656093"/>
              <a:gd name="connsiteY104" fmla="*/ 156329 h 1868588"/>
              <a:gd name="connsiteX105" fmla="*/ 1203838 w 1656093"/>
              <a:gd name="connsiteY105" fmla="*/ 138400 h 1868588"/>
              <a:gd name="connsiteX106" fmla="*/ 1167979 w 1656093"/>
              <a:gd name="connsiteY106" fmla="*/ 102541 h 1868588"/>
              <a:gd name="connsiteX107" fmla="*/ 1114191 w 1656093"/>
              <a:gd name="connsiteY107" fmla="*/ 84611 h 1868588"/>
              <a:gd name="connsiteX108" fmla="*/ 1060403 w 1656093"/>
              <a:gd name="connsiteY108" fmla="*/ 48752 h 1868588"/>
              <a:gd name="connsiteX109" fmla="*/ 1033509 w 1656093"/>
              <a:gd name="connsiteY109" fmla="*/ 30823 h 1868588"/>
              <a:gd name="connsiteX110" fmla="*/ 970756 w 1656093"/>
              <a:gd name="connsiteY110" fmla="*/ 3929 h 18685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</a:cxnLst>
            <a:rect l="l" t="t" r="r" b="b"/>
            <a:pathLst>
              <a:path w="1656093" h="1868588">
                <a:moveTo>
                  <a:pt x="1051438" y="21858"/>
                </a:moveTo>
                <a:cubicBezTo>
                  <a:pt x="1039485" y="18870"/>
                  <a:pt x="1027426" y="16279"/>
                  <a:pt x="1015579" y="12894"/>
                </a:cubicBezTo>
                <a:cubicBezTo>
                  <a:pt x="1006493" y="10298"/>
                  <a:pt x="998135" y="3929"/>
                  <a:pt x="988685" y="3929"/>
                </a:cubicBezTo>
                <a:cubicBezTo>
                  <a:pt x="961625" y="3929"/>
                  <a:pt x="934897" y="9906"/>
                  <a:pt x="908003" y="12894"/>
                </a:cubicBezTo>
                <a:cubicBezTo>
                  <a:pt x="899038" y="15882"/>
                  <a:pt x="889212" y="16996"/>
                  <a:pt x="881109" y="21858"/>
                </a:cubicBezTo>
                <a:cubicBezTo>
                  <a:pt x="873861" y="26207"/>
                  <a:pt x="869779" y="34508"/>
                  <a:pt x="863179" y="39788"/>
                </a:cubicBezTo>
                <a:cubicBezTo>
                  <a:pt x="854766" y="46519"/>
                  <a:pt x="844562" y="50820"/>
                  <a:pt x="836285" y="57717"/>
                </a:cubicBezTo>
                <a:cubicBezTo>
                  <a:pt x="826545" y="65833"/>
                  <a:pt x="820399" y="78321"/>
                  <a:pt x="809391" y="84611"/>
                </a:cubicBezTo>
                <a:cubicBezTo>
                  <a:pt x="798693" y="90724"/>
                  <a:pt x="785485" y="90588"/>
                  <a:pt x="773532" y="93576"/>
                </a:cubicBezTo>
                <a:cubicBezTo>
                  <a:pt x="701816" y="141386"/>
                  <a:pt x="788473" y="78635"/>
                  <a:pt x="728709" y="138400"/>
                </a:cubicBezTo>
                <a:cubicBezTo>
                  <a:pt x="721091" y="146019"/>
                  <a:pt x="710228" y="149599"/>
                  <a:pt x="701815" y="156329"/>
                </a:cubicBezTo>
                <a:cubicBezTo>
                  <a:pt x="695215" y="161609"/>
                  <a:pt x="690485" y="168978"/>
                  <a:pt x="683885" y="174258"/>
                </a:cubicBezTo>
                <a:cubicBezTo>
                  <a:pt x="675472" y="180989"/>
                  <a:pt x="665268" y="185290"/>
                  <a:pt x="656991" y="192188"/>
                </a:cubicBezTo>
                <a:cubicBezTo>
                  <a:pt x="647252" y="200304"/>
                  <a:pt x="639837" y="210966"/>
                  <a:pt x="630097" y="219082"/>
                </a:cubicBezTo>
                <a:cubicBezTo>
                  <a:pt x="621820" y="225979"/>
                  <a:pt x="611616" y="230280"/>
                  <a:pt x="603203" y="237011"/>
                </a:cubicBezTo>
                <a:cubicBezTo>
                  <a:pt x="580958" y="254807"/>
                  <a:pt x="588095" y="260135"/>
                  <a:pt x="558379" y="272870"/>
                </a:cubicBezTo>
                <a:cubicBezTo>
                  <a:pt x="547054" y="277723"/>
                  <a:pt x="534473" y="278847"/>
                  <a:pt x="522520" y="281835"/>
                </a:cubicBezTo>
                <a:cubicBezTo>
                  <a:pt x="482423" y="341981"/>
                  <a:pt x="529658" y="283053"/>
                  <a:pt x="477697" y="317694"/>
                </a:cubicBezTo>
                <a:cubicBezTo>
                  <a:pt x="410549" y="362460"/>
                  <a:pt x="487853" y="332239"/>
                  <a:pt x="423909" y="353552"/>
                </a:cubicBezTo>
                <a:cubicBezTo>
                  <a:pt x="417932" y="362517"/>
                  <a:pt x="413598" y="372828"/>
                  <a:pt x="405979" y="380447"/>
                </a:cubicBezTo>
                <a:cubicBezTo>
                  <a:pt x="380290" y="406136"/>
                  <a:pt x="381354" y="392760"/>
                  <a:pt x="352191" y="407341"/>
                </a:cubicBezTo>
                <a:cubicBezTo>
                  <a:pt x="342554" y="412159"/>
                  <a:pt x="333477" y="418258"/>
                  <a:pt x="325297" y="425270"/>
                </a:cubicBezTo>
                <a:cubicBezTo>
                  <a:pt x="312462" y="436271"/>
                  <a:pt x="303503" y="451752"/>
                  <a:pt x="289438" y="461129"/>
                </a:cubicBezTo>
                <a:cubicBezTo>
                  <a:pt x="280473" y="467105"/>
                  <a:pt x="270724" y="472046"/>
                  <a:pt x="262544" y="479058"/>
                </a:cubicBezTo>
                <a:cubicBezTo>
                  <a:pt x="249709" y="490059"/>
                  <a:pt x="240750" y="505540"/>
                  <a:pt x="226685" y="514917"/>
                </a:cubicBezTo>
                <a:cubicBezTo>
                  <a:pt x="217720" y="520894"/>
                  <a:pt x="207844" y="525689"/>
                  <a:pt x="199791" y="532847"/>
                </a:cubicBezTo>
                <a:cubicBezTo>
                  <a:pt x="180840" y="549693"/>
                  <a:pt x="167101" y="572570"/>
                  <a:pt x="146003" y="586635"/>
                </a:cubicBezTo>
                <a:cubicBezTo>
                  <a:pt x="112076" y="609252"/>
                  <a:pt x="126727" y="596946"/>
                  <a:pt x="101179" y="622494"/>
                </a:cubicBezTo>
                <a:cubicBezTo>
                  <a:pt x="96953" y="635174"/>
                  <a:pt x="50210" y="666187"/>
                  <a:pt x="50210" y="677440"/>
                </a:cubicBezTo>
                <a:cubicBezTo>
                  <a:pt x="50210" y="744185"/>
                  <a:pt x="0" y="735254"/>
                  <a:pt x="12606" y="779376"/>
                </a:cubicBezTo>
                <a:cubicBezTo>
                  <a:pt x="15991" y="791223"/>
                  <a:pt x="61209" y="841282"/>
                  <a:pt x="66719" y="852302"/>
                </a:cubicBezTo>
                <a:cubicBezTo>
                  <a:pt x="70499" y="859862"/>
                  <a:pt x="98840" y="879490"/>
                  <a:pt x="103528" y="886523"/>
                </a:cubicBezTo>
                <a:cubicBezTo>
                  <a:pt x="110941" y="897642"/>
                  <a:pt x="131038" y="905153"/>
                  <a:pt x="138451" y="916272"/>
                </a:cubicBezTo>
                <a:cubicBezTo>
                  <a:pt x="143139" y="923305"/>
                  <a:pt x="149421" y="923367"/>
                  <a:pt x="154492" y="930129"/>
                </a:cubicBezTo>
                <a:cubicBezTo>
                  <a:pt x="167421" y="947368"/>
                  <a:pt x="177873" y="945146"/>
                  <a:pt x="184687" y="965589"/>
                </a:cubicBezTo>
                <a:cubicBezTo>
                  <a:pt x="196325" y="1000501"/>
                  <a:pt x="185082" y="983764"/>
                  <a:pt x="209693" y="1008376"/>
                </a:cubicBezTo>
                <a:cubicBezTo>
                  <a:pt x="224252" y="1023501"/>
                  <a:pt x="206110" y="1005075"/>
                  <a:pt x="240363" y="1062164"/>
                </a:cubicBezTo>
                <a:cubicBezTo>
                  <a:pt x="247588" y="1074206"/>
                  <a:pt x="267601" y="1096167"/>
                  <a:pt x="271509" y="1106588"/>
                </a:cubicBezTo>
                <a:cubicBezTo>
                  <a:pt x="276201" y="1119101"/>
                  <a:pt x="284475" y="1130039"/>
                  <a:pt x="289438" y="1142447"/>
                </a:cubicBezTo>
                <a:cubicBezTo>
                  <a:pt x="296457" y="1159994"/>
                  <a:pt x="298916" y="1179331"/>
                  <a:pt x="307368" y="1196235"/>
                </a:cubicBezTo>
                <a:cubicBezTo>
                  <a:pt x="313344" y="1208188"/>
                  <a:pt x="318421" y="1220635"/>
                  <a:pt x="325297" y="1232094"/>
                </a:cubicBezTo>
                <a:cubicBezTo>
                  <a:pt x="336384" y="1250572"/>
                  <a:pt x="361156" y="1285882"/>
                  <a:pt x="361156" y="1285882"/>
                </a:cubicBezTo>
                <a:cubicBezTo>
                  <a:pt x="364144" y="1294847"/>
                  <a:pt x="365894" y="1304324"/>
                  <a:pt x="370120" y="1312776"/>
                </a:cubicBezTo>
                <a:cubicBezTo>
                  <a:pt x="374938" y="1322413"/>
                  <a:pt x="383806" y="1329767"/>
                  <a:pt x="388050" y="1339670"/>
                </a:cubicBezTo>
                <a:cubicBezTo>
                  <a:pt x="392904" y="1350995"/>
                  <a:pt x="392689" y="1363993"/>
                  <a:pt x="397015" y="1375529"/>
                </a:cubicBezTo>
                <a:cubicBezTo>
                  <a:pt x="408830" y="1407036"/>
                  <a:pt x="432928" y="1438363"/>
                  <a:pt x="450803" y="1465176"/>
                </a:cubicBezTo>
                <a:cubicBezTo>
                  <a:pt x="456779" y="1474141"/>
                  <a:pt x="461114" y="1484452"/>
                  <a:pt x="468732" y="1492070"/>
                </a:cubicBezTo>
                <a:cubicBezTo>
                  <a:pt x="474709" y="1498047"/>
                  <a:pt x="481382" y="1503400"/>
                  <a:pt x="486662" y="1510000"/>
                </a:cubicBezTo>
                <a:cubicBezTo>
                  <a:pt x="493393" y="1518413"/>
                  <a:pt x="499773" y="1527257"/>
                  <a:pt x="504591" y="1536894"/>
                </a:cubicBezTo>
                <a:cubicBezTo>
                  <a:pt x="508817" y="1545346"/>
                  <a:pt x="507653" y="1556409"/>
                  <a:pt x="513556" y="1563788"/>
                </a:cubicBezTo>
                <a:cubicBezTo>
                  <a:pt x="520287" y="1572201"/>
                  <a:pt x="532342" y="1574622"/>
                  <a:pt x="540450" y="1581717"/>
                </a:cubicBezTo>
                <a:cubicBezTo>
                  <a:pt x="556352" y="1595631"/>
                  <a:pt x="570332" y="1611600"/>
                  <a:pt x="585273" y="1626541"/>
                </a:cubicBezTo>
                <a:cubicBezTo>
                  <a:pt x="591250" y="1632518"/>
                  <a:pt x="598515" y="1637437"/>
                  <a:pt x="603203" y="1644470"/>
                </a:cubicBezTo>
                <a:cubicBezTo>
                  <a:pt x="609179" y="1653435"/>
                  <a:pt x="613514" y="1663745"/>
                  <a:pt x="621132" y="1671364"/>
                </a:cubicBezTo>
                <a:cubicBezTo>
                  <a:pt x="628751" y="1678983"/>
                  <a:pt x="639613" y="1682563"/>
                  <a:pt x="648026" y="1689294"/>
                </a:cubicBezTo>
                <a:cubicBezTo>
                  <a:pt x="654626" y="1694574"/>
                  <a:pt x="658708" y="1702875"/>
                  <a:pt x="665956" y="1707223"/>
                </a:cubicBezTo>
                <a:cubicBezTo>
                  <a:pt x="674059" y="1712085"/>
                  <a:pt x="684398" y="1711962"/>
                  <a:pt x="692850" y="1716188"/>
                </a:cubicBezTo>
                <a:cubicBezTo>
                  <a:pt x="729647" y="1734587"/>
                  <a:pt x="709874" y="1729808"/>
                  <a:pt x="737673" y="1752047"/>
                </a:cubicBezTo>
                <a:cubicBezTo>
                  <a:pt x="746086" y="1758778"/>
                  <a:pt x="754722" y="1765600"/>
                  <a:pt x="764568" y="1769976"/>
                </a:cubicBezTo>
                <a:cubicBezTo>
                  <a:pt x="781838" y="1777651"/>
                  <a:pt x="818356" y="1787905"/>
                  <a:pt x="818356" y="1787905"/>
                </a:cubicBezTo>
                <a:cubicBezTo>
                  <a:pt x="861023" y="1816351"/>
                  <a:pt x="828484" y="1799012"/>
                  <a:pt x="881109" y="1814800"/>
                </a:cubicBezTo>
                <a:cubicBezTo>
                  <a:pt x="899211" y="1820231"/>
                  <a:pt x="916562" y="1828145"/>
                  <a:pt x="934897" y="1832729"/>
                </a:cubicBezTo>
                <a:cubicBezTo>
                  <a:pt x="946850" y="1835717"/>
                  <a:pt x="958909" y="1838309"/>
                  <a:pt x="970756" y="1841694"/>
                </a:cubicBezTo>
                <a:cubicBezTo>
                  <a:pt x="998084" y="1849502"/>
                  <a:pt x="1003157" y="1854953"/>
                  <a:pt x="1033509" y="1859623"/>
                </a:cubicBezTo>
                <a:cubicBezTo>
                  <a:pt x="1060254" y="1863738"/>
                  <a:pt x="1087297" y="1865600"/>
                  <a:pt x="1114191" y="1868588"/>
                </a:cubicBezTo>
                <a:cubicBezTo>
                  <a:pt x="1170967" y="1865600"/>
                  <a:pt x="1227861" y="1864345"/>
                  <a:pt x="1284520" y="1859623"/>
                </a:cubicBezTo>
                <a:cubicBezTo>
                  <a:pt x="1299705" y="1858358"/>
                  <a:pt x="1315077" y="1856008"/>
                  <a:pt x="1329344" y="1850658"/>
                </a:cubicBezTo>
                <a:cubicBezTo>
                  <a:pt x="1339432" y="1846875"/>
                  <a:pt x="1346601" y="1837547"/>
                  <a:pt x="1356238" y="1832729"/>
                </a:cubicBezTo>
                <a:cubicBezTo>
                  <a:pt x="1364690" y="1828503"/>
                  <a:pt x="1374680" y="1827990"/>
                  <a:pt x="1383132" y="1823764"/>
                </a:cubicBezTo>
                <a:cubicBezTo>
                  <a:pt x="1452645" y="1789007"/>
                  <a:pt x="1369321" y="1819404"/>
                  <a:pt x="1436920" y="1796870"/>
                </a:cubicBezTo>
                <a:cubicBezTo>
                  <a:pt x="1513589" y="1720205"/>
                  <a:pt x="1388631" y="1839812"/>
                  <a:pt x="1481744" y="1769976"/>
                </a:cubicBezTo>
                <a:cubicBezTo>
                  <a:pt x="1543821" y="1723418"/>
                  <a:pt x="1509935" y="1739733"/>
                  <a:pt x="1544497" y="1698258"/>
                </a:cubicBezTo>
                <a:cubicBezTo>
                  <a:pt x="1552613" y="1688518"/>
                  <a:pt x="1562426" y="1680329"/>
                  <a:pt x="1571391" y="1671364"/>
                </a:cubicBezTo>
                <a:cubicBezTo>
                  <a:pt x="1574379" y="1662399"/>
                  <a:pt x="1576130" y="1652922"/>
                  <a:pt x="1580356" y="1644470"/>
                </a:cubicBezTo>
                <a:cubicBezTo>
                  <a:pt x="1606548" y="1592086"/>
                  <a:pt x="1592228" y="1643257"/>
                  <a:pt x="1607250" y="1590682"/>
                </a:cubicBezTo>
                <a:cubicBezTo>
                  <a:pt x="1610635" y="1578835"/>
                  <a:pt x="1612675" y="1566624"/>
                  <a:pt x="1616215" y="1554823"/>
                </a:cubicBezTo>
                <a:cubicBezTo>
                  <a:pt x="1621646" y="1536721"/>
                  <a:pt x="1631037" y="1519677"/>
                  <a:pt x="1634144" y="1501035"/>
                </a:cubicBezTo>
                <a:cubicBezTo>
                  <a:pt x="1644663" y="1437926"/>
                  <a:pt x="1622257" y="1474674"/>
                  <a:pt x="1636968" y="1430535"/>
                </a:cubicBezTo>
                <a:cubicBezTo>
                  <a:pt x="1639956" y="1403641"/>
                  <a:pt x="1632379" y="1366415"/>
                  <a:pt x="1636494" y="1339670"/>
                </a:cubicBezTo>
                <a:cubicBezTo>
                  <a:pt x="1638368" y="1327492"/>
                  <a:pt x="1645143" y="1317969"/>
                  <a:pt x="1647347" y="1305847"/>
                </a:cubicBezTo>
                <a:cubicBezTo>
                  <a:pt x="1651127" y="1285058"/>
                  <a:pt x="1649548" y="1261976"/>
                  <a:pt x="1652536" y="1241058"/>
                </a:cubicBezTo>
                <a:cubicBezTo>
                  <a:pt x="1649548" y="1181293"/>
                  <a:pt x="1656093" y="1123434"/>
                  <a:pt x="1651123" y="1063801"/>
                </a:cubicBezTo>
                <a:cubicBezTo>
                  <a:pt x="1650100" y="1051523"/>
                  <a:pt x="1648350" y="1042060"/>
                  <a:pt x="1645934" y="1029978"/>
                </a:cubicBezTo>
                <a:cubicBezTo>
                  <a:pt x="1642369" y="1012154"/>
                  <a:pt x="1637777" y="983983"/>
                  <a:pt x="1635081" y="966007"/>
                </a:cubicBezTo>
                <a:cubicBezTo>
                  <a:pt x="1628812" y="924214"/>
                  <a:pt x="1630516" y="890775"/>
                  <a:pt x="1617152" y="850684"/>
                </a:cubicBezTo>
                <a:cubicBezTo>
                  <a:pt x="1595657" y="786201"/>
                  <a:pt x="1623624" y="868764"/>
                  <a:pt x="1601111" y="789968"/>
                </a:cubicBezTo>
                <a:cubicBezTo>
                  <a:pt x="1598515" y="780882"/>
                  <a:pt x="1606448" y="769140"/>
                  <a:pt x="1601586" y="761037"/>
                </a:cubicBezTo>
                <a:cubicBezTo>
                  <a:pt x="1597237" y="753790"/>
                  <a:pt x="1595297" y="745011"/>
                  <a:pt x="1589320" y="739035"/>
                </a:cubicBezTo>
                <a:cubicBezTo>
                  <a:pt x="1583344" y="721106"/>
                  <a:pt x="1581874" y="700972"/>
                  <a:pt x="1571391" y="685247"/>
                </a:cubicBezTo>
                <a:cubicBezTo>
                  <a:pt x="1565415" y="676282"/>
                  <a:pt x="1558280" y="667989"/>
                  <a:pt x="1553462" y="658352"/>
                </a:cubicBezTo>
                <a:cubicBezTo>
                  <a:pt x="1549236" y="649900"/>
                  <a:pt x="1549086" y="639718"/>
                  <a:pt x="1544497" y="631458"/>
                </a:cubicBezTo>
                <a:cubicBezTo>
                  <a:pt x="1534032" y="612621"/>
                  <a:pt x="1515452" y="598113"/>
                  <a:pt x="1508638" y="577670"/>
                </a:cubicBezTo>
                <a:cubicBezTo>
                  <a:pt x="1498581" y="547499"/>
                  <a:pt x="1510795" y="539824"/>
                  <a:pt x="1493072" y="508808"/>
                </a:cubicBezTo>
                <a:cubicBezTo>
                  <a:pt x="1487727" y="499453"/>
                  <a:pt x="1481277" y="490322"/>
                  <a:pt x="1476459" y="480685"/>
                </a:cubicBezTo>
                <a:cubicBezTo>
                  <a:pt x="1472233" y="472233"/>
                  <a:pt x="1458572" y="469815"/>
                  <a:pt x="1454850" y="461129"/>
                </a:cubicBezTo>
                <a:cubicBezTo>
                  <a:pt x="1449586" y="448846"/>
                  <a:pt x="1442184" y="437553"/>
                  <a:pt x="1436920" y="425270"/>
                </a:cubicBezTo>
                <a:cubicBezTo>
                  <a:pt x="1433198" y="416585"/>
                  <a:pt x="1432818" y="406479"/>
                  <a:pt x="1427956" y="398376"/>
                </a:cubicBezTo>
                <a:cubicBezTo>
                  <a:pt x="1423607" y="391128"/>
                  <a:pt x="1416003" y="386423"/>
                  <a:pt x="1410026" y="380447"/>
                </a:cubicBezTo>
                <a:cubicBezTo>
                  <a:pt x="1407038" y="371482"/>
                  <a:pt x="1405924" y="361655"/>
                  <a:pt x="1401062" y="353552"/>
                </a:cubicBezTo>
                <a:cubicBezTo>
                  <a:pt x="1396714" y="346304"/>
                  <a:pt x="1388412" y="342223"/>
                  <a:pt x="1383132" y="335623"/>
                </a:cubicBezTo>
                <a:cubicBezTo>
                  <a:pt x="1376401" y="327210"/>
                  <a:pt x="1371934" y="317142"/>
                  <a:pt x="1365203" y="308729"/>
                </a:cubicBezTo>
                <a:cubicBezTo>
                  <a:pt x="1359923" y="302129"/>
                  <a:pt x="1352344" y="297562"/>
                  <a:pt x="1347273" y="290800"/>
                </a:cubicBezTo>
                <a:cubicBezTo>
                  <a:pt x="1334344" y="273561"/>
                  <a:pt x="1326652" y="252248"/>
                  <a:pt x="1311415" y="237011"/>
                </a:cubicBezTo>
                <a:lnTo>
                  <a:pt x="1257626" y="183223"/>
                </a:lnTo>
                <a:cubicBezTo>
                  <a:pt x="1248661" y="174258"/>
                  <a:pt x="1241281" y="163361"/>
                  <a:pt x="1230732" y="156329"/>
                </a:cubicBezTo>
                <a:cubicBezTo>
                  <a:pt x="1221767" y="150353"/>
                  <a:pt x="1212018" y="145412"/>
                  <a:pt x="1203838" y="138400"/>
                </a:cubicBezTo>
                <a:cubicBezTo>
                  <a:pt x="1191003" y="127399"/>
                  <a:pt x="1184016" y="107887"/>
                  <a:pt x="1167979" y="102541"/>
                </a:cubicBezTo>
                <a:lnTo>
                  <a:pt x="1114191" y="84611"/>
                </a:lnTo>
                <a:cubicBezTo>
                  <a:pt x="1063210" y="33630"/>
                  <a:pt x="1112297" y="74699"/>
                  <a:pt x="1060403" y="48752"/>
                </a:cubicBezTo>
                <a:cubicBezTo>
                  <a:pt x="1050766" y="43934"/>
                  <a:pt x="1043355" y="35199"/>
                  <a:pt x="1033509" y="30823"/>
                </a:cubicBezTo>
                <a:cubicBezTo>
                  <a:pt x="964154" y="0"/>
                  <a:pt x="995667" y="28843"/>
                  <a:pt x="970756" y="3929"/>
                </a:cubicBezTo>
              </a:path>
            </a:pathLst>
          </a:custGeom>
          <a:solidFill>
            <a:srgbClr val="FF0000">
              <a:alpha val="32000"/>
            </a:srgbClr>
          </a:solidFill>
          <a:ln>
            <a:noFill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" name="TextBox 22"/>
          <p:cNvSpPr txBox="1"/>
          <p:nvPr/>
        </p:nvSpPr>
        <p:spPr>
          <a:xfrm>
            <a:off x="5105400" y="4724400"/>
            <a:ext cx="4572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>
                <a:solidFill>
                  <a:schemeClr val="bg1"/>
                </a:solidFill>
              </a:rPr>
              <a:t>LV</a:t>
            </a:r>
            <a:endParaRPr lang="en-US" dirty="0">
              <a:solidFill>
                <a:schemeClr val="bg1"/>
              </a:solidFill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4191000" y="5257800"/>
            <a:ext cx="4572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>
                <a:solidFill>
                  <a:schemeClr val="bg1"/>
                </a:solidFill>
              </a:rPr>
              <a:t>R</a:t>
            </a:r>
            <a:r>
              <a:rPr lang="en-US" dirty="0" smtClean="0">
                <a:solidFill>
                  <a:schemeClr val="bg1"/>
                </a:solidFill>
              </a:rPr>
              <a:t>V</a:t>
            </a:r>
            <a:endParaRPr lang="en-US" dirty="0">
              <a:solidFill>
                <a:schemeClr val="bg1"/>
              </a:solidFill>
            </a:endParaRPr>
          </a:p>
        </p:txBody>
      </p:sp>
      <p:sp>
        <p:nvSpPr>
          <p:cNvPr id="25" name="TextBox 24"/>
          <p:cNvSpPr txBox="1"/>
          <p:nvPr/>
        </p:nvSpPr>
        <p:spPr>
          <a:xfrm>
            <a:off x="3048000" y="4343400"/>
            <a:ext cx="4572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>
                <a:solidFill>
                  <a:schemeClr val="bg1"/>
                </a:solidFill>
              </a:rPr>
              <a:t>RA</a:t>
            </a:r>
            <a:endParaRPr lang="en-US" dirty="0">
              <a:solidFill>
                <a:schemeClr val="bg1"/>
              </a:solidFill>
            </a:endParaRPr>
          </a:p>
        </p:txBody>
      </p:sp>
      <p:sp>
        <p:nvSpPr>
          <p:cNvPr id="26" name="TextBox 25"/>
          <p:cNvSpPr txBox="1"/>
          <p:nvPr/>
        </p:nvSpPr>
        <p:spPr>
          <a:xfrm>
            <a:off x="3886200" y="3733800"/>
            <a:ext cx="4572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>
                <a:solidFill>
                  <a:schemeClr val="bg1"/>
                </a:solidFill>
              </a:rPr>
              <a:t>LA</a:t>
            </a:r>
            <a:endParaRPr lang="en-US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3548735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2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2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20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2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2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2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2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2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2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2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 animBg="1"/>
      <p:bldP spid="5" grpId="0"/>
      <p:bldP spid="10" grpId="0"/>
      <p:bldP spid="18" grpId="0" animBg="1"/>
      <p:bldP spid="20" grpId="0" animBg="1"/>
      <p:bldP spid="21" grpId="0" animBg="1"/>
      <p:bldP spid="22" grpId="0" animBg="1"/>
      <p:bldP spid="23" grpId="0"/>
      <p:bldP spid="24" grpId="0"/>
      <p:bldP spid="25" grpId="0"/>
      <p:bldP spid="26" grpId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 descr="C:\Users\jeff\Desktop\Peds Chest X-ray lecture\Lat peds.jpg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0" y="0"/>
            <a:ext cx="6751723" cy="6858000"/>
          </a:xfrm>
          <a:prstGeom prst="rect">
            <a:avLst/>
          </a:prstGeom>
          <a:solidFill>
            <a:srgbClr val="FF0000"/>
          </a:solidFill>
        </p:spPr>
      </p:pic>
      <p:sp>
        <p:nvSpPr>
          <p:cNvPr id="9" name="Freeform 8"/>
          <p:cNvSpPr/>
          <p:nvPr/>
        </p:nvSpPr>
        <p:spPr>
          <a:xfrm>
            <a:off x="1547275" y="3726333"/>
            <a:ext cx="2029642" cy="1645074"/>
          </a:xfrm>
          <a:custGeom>
            <a:avLst/>
            <a:gdLst>
              <a:gd name="connsiteX0" fmla="*/ 1906198 w 2004810"/>
              <a:gd name="connsiteY0" fmla="*/ 1137420 h 1603585"/>
              <a:gd name="connsiteX1" fmla="*/ 1870339 w 2004810"/>
              <a:gd name="connsiteY1" fmla="*/ 1209138 h 1603585"/>
              <a:gd name="connsiteX2" fmla="*/ 1834480 w 2004810"/>
              <a:gd name="connsiteY2" fmla="*/ 1262926 h 1603585"/>
              <a:gd name="connsiteX3" fmla="*/ 1798621 w 2004810"/>
              <a:gd name="connsiteY3" fmla="*/ 1307750 h 1603585"/>
              <a:gd name="connsiteX4" fmla="*/ 1744833 w 2004810"/>
              <a:gd name="connsiteY4" fmla="*/ 1343608 h 1603585"/>
              <a:gd name="connsiteX5" fmla="*/ 1708974 w 2004810"/>
              <a:gd name="connsiteY5" fmla="*/ 1379467 h 1603585"/>
              <a:gd name="connsiteX6" fmla="*/ 1691045 w 2004810"/>
              <a:gd name="connsiteY6" fmla="*/ 1397397 h 1603585"/>
              <a:gd name="connsiteX7" fmla="*/ 1664151 w 2004810"/>
              <a:gd name="connsiteY7" fmla="*/ 1415326 h 1603585"/>
              <a:gd name="connsiteX8" fmla="*/ 1619327 w 2004810"/>
              <a:gd name="connsiteY8" fmla="*/ 1451185 h 1603585"/>
              <a:gd name="connsiteX9" fmla="*/ 1592433 w 2004810"/>
              <a:gd name="connsiteY9" fmla="*/ 1460150 h 1603585"/>
              <a:gd name="connsiteX10" fmla="*/ 1511751 w 2004810"/>
              <a:gd name="connsiteY10" fmla="*/ 1513938 h 1603585"/>
              <a:gd name="connsiteX11" fmla="*/ 1484857 w 2004810"/>
              <a:gd name="connsiteY11" fmla="*/ 1531867 h 1603585"/>
              <a:gd name="connsiteX12" fmla="*/ 1457963 w 2004810"/>
              <a:gd name="connsiteY12" fmla="*/ 1540832 h 1603585"/>
              <a:gd name="connsiteX13" fmla="*/ 1422104 w 2004810"/>
              <a:gd name="connsiteY13" fmla="*/ 1558761 h 1603585"/>
              <a:gd name="connsiteX14" fmla="*/ 1323492 w 2004810"/>
              <a:gd name="connsiteY14" fmla="*/ 1576691 h 1603585"/>
              <a:gd name="connsiteX15" fmla="*/ 1296598 w 2004810"/>
              <a:gd name="connsiteY15" fmla="*/ 1585655 h 1603585"/>
              <a:gd name="connsiteX16" fmla="*/ 1233845 w 2004810"/>
              <a:gd name="connsiteY16" fmla="*/ 1594620 h 1603585"/>
              <a:gd name="connsiteX17" fmla="*/ 1189021 w 2004810"/>
              <a:gd name="connsiteY17" fmla="*/ 1603585 h 1603585"/>
              <a:gd name="connsiteX18" fmla="*/ 893186 w 2004810"/>
              <a:gd name="connsiteY18" fmla="*/ 1594620 h 1603585"/>
              <a:gd name="connsiteX19" fmla="*/ 794574 w 2004810"/>
              <a:gd name="connsiteY19" fmla="*/ 1567726 h 1603585"/>
              <a:gd name="connsiteX20" fmla="*/ 758716 w 2004810"/>
              <a:gd name="connsiteY20" fmla="*/ 1558761 h 1603585"/>
              <a:gd name="connsiteX21" fmla="*/ 704927 w 2004810"/>
              <a:gd name="connsiteY21" fmla="*/ 1540832 h 1603585"/>
              <a:gd name="connsiteX22" fmla="*/ 633210 w 2004810"/>
              <a:gd name="connsiteY22" fmla="*/ 1522903 h 1603585"/>
              <a:gd name="connsiteX23" fmla="*/ 588386 w 2004810"/>
              <a:gd name="connsiteY23" fmla="*/ 1513938 h 1603585"/>
              <a:gd name="connsiteX24" fmla="*/ 489774 w 2004810"/>
              <a:gd name="connsiteY24" fmla="*/ 1487044 h 1603585"/>
              <a:gd name="connsiteX25" fmla="*/ 418057 w 2004810"/>
              <a:gd name="connsiteY25" fmla="*/ 1460150 h 1603585"/>
              <a:gd name="connsiteX26" fmla="*/ 391163 w 2004810"/>
              <a:gd name="connsiteY26" fmla="*/ 1442220 h 1603585"/>
              <a:gd name="connsiteX27" fmla="*/ 346339 w 2004810"/>
              <a:gd name="connsiteY27" fmla="*/ 1433255 h 1603585"/>
              <a:gd name="connsiteX28" fmla="*/ 265657 w 2004810"/>
              <a:gd name="connsiteY28" fmla="*/ 1379467 h 1603585"/>
              <a:gd name="connsiteX29" fmla="*/ 238763 w 2004810"/>
              <a:gd name="connsiteY29" fmla="*/ 1361538 h 1603585"/>
              <a:gd name="connsiteX30" fmla="*/ 211868 w 2004810"/>
              <a:gd name="connsiteY30" fmla="*/ 1352573 h 1603585"/>
              <a:gd name="connsiteX31" fmla="*/ 176010 w 2004810"/>
              <a:gd name="connsiteY31" fmla="*/ 1325679 h 1603585"/>
              <a:gd name="connsiteX32" fmla="*/ 149116 w 2004810"/>
              <a:gd name="connsiteY32" fmla="*/ 1307750 h 1603585"/>
              <a:gd name="connsiteX33" fmla="*/ 131186 w 2004810"/>
              <a:gd name="connsiteY33" fmla="*/ 1289820 h 1603585"/>
              <a:gd name="connsiteX34" fmla="*/ 68433 w 2004810"/>
              <a:gd name="connsiteY34" fmla="*/ 1236032 h 1603585"/>
              <a:gd name="connsiteX35" fmla="*/ 59468 w 2004810"/>
              <a:gd name="connsiteY35" fmla="*/ 1200173 h 1603585"/>
              <a:gd name="connsiteX36" fmla="*/ 41539 w 2004810"/>
              <a:gd name="connsiteY36" fmla="*/ 1173279 h 1603585"/>
              <a:gd name="connsiteX37" fmla="*/ 32574 w 2004810"/>
              <a:gd name="connsiteY37" fmla="*/ 1128455 h 1603585"/>
              <a:gd name="connsiteX38" fmla="*/ 14645 w 2004810"/>
              <a:gd name="connsiteY38" fmla="*/ 1074667 h 1603585"/>
              <a:gd name="connsiteX39" fmla="*/ 14645 w 2004810"/>
              <a:gd name="connsiteY39" fmla="*/ 796761 h 1603585"/>
              <a:gd name="connsiteX40" fmla="*/ 59468 w 2004810"/>
              <a:gd name="connsiteY40" fmla="*/ 716079 h 1603585"/>
              <a:gd name="connsiteX41" fmla="*/ 86363 w 2004810"/>
              <a:gd name="connsiteY41" fmla="*/ 671255 h 1603585"/>
              <a:gd name="connsiteX42" fmla="*/ 113257 w 2004810"/>
              <a:gd name="connsiteY42" fmla="*/ 617467 h 1603585"/>
              <a:gd name="connsiteX43" fmla="*/ 131186 w 2004810"/>
              <a:gd name="connsiteY43" fmla="*/ 590573 h 1603585"/>
              <a:gd name="connsiteX44" fmla="*/ 184974 w 2004810"/>
              <a:gd name="connsiteY44" fmla="*/ 554714 h 1603585"/>
              <a:gd name="connsiteX45" fmla="*/ 202904 w 2004810"/>
              <a:gd name="connsiteY45" fmla="*/ 536785 h 1603585"/>
              <a:gd name="connsiteX46" fmla="*/ 211868 w 2004810"/>
              <a:gd name="connsiteY46" fmla="*/ 509891 h 1603585"/>
              <a:gd name="connsiteX47" fmla="*/ 256692 w 2004810"/>
              <a:gd name="connsiteY47" fmla="*/ 474032 h 1603585"/>
              <a:gd name="connsiteX48" fmla="*/ 301516 w 2004810"/>
              <a:gd name="connsiteY48" fmla="*/ 420244 h 1603585"/>
              <a:gd name="connsiteX49" fmla="*/ 328410 w 2004810"/>
              <a:gd name="connsiteY49" fmla="*/ 366455 h 1603585"/>
              <a:gd name="connsiteX50" fmla="*/ 346339 w 2004810"/>
              <a:gd name="connsiteY50" fmla="*/ 330597 h 1603585"/>
              <a:gd name="connsiteX51" fmla="*/ 382198 w 2004810"/>
              <a:gd name="connsiteY51" fmla="*/ 294738 h 1603585"/>
              <a:gd name="connsiteX52" fmla="*/ 400127 w 2004810"/>
              <a:gd name="connsiteY52" fmla="*/ 276808 h 1603585"/>
              <a:gd name="connsiteX53" fmla="*/ 444951 w 2004810"/>
              <a:gd name="connsiteY53" fmla="*/ 223020 h 1603585"/>
              <a:gd name="connsiteX54" fmla="*/ 471845 w 2004810"/>
              <a:gd name="connsiteY54" fmla="*/ 205091 h 1603585"/>
              <a:gd name="connsiteX55" fmla="*/ 516668 w 2004810"/>
              <a:gd name="connsiteY55" fmla="*/ 169232 h 1603585"/>
              <a:gd name="connsiteX56" fmla="*/ 543563 w 2004810"/>
              <a:gd name="connsiteY56" fmla="*/ 160267 h 1603585"/>
              <a:gd name="connsiteX57" fmla="*/ 579421 w 2004810"/>
              <a:gd name="connsiteY57" fmla="*/ 142338 h 1603585"/>
              <a:gd name="connsiteX58" fmla="*/ 606316 w 2004810"/>
              <a:gd name="connsiteY58" fmla="*/ 133373 h 1603585"/>
              <a:gd name="connsiteX59" fmla="*/ 633210 w 2004810"/>
              <a:gd name="connsiteY59" fmla="*/ 115444 h 1603585"/>
              <a:gd name="connsiteX60" fmla="*/ 660104 w 2004810"/>
              <a:gd name="connsiteY60" fmla="*/ 106479 h 1603585"/>
              <a:gd name="connsiteX61" fmla="*/ 722857 w 2004810"/>
              <a:gd name="connsiteY61" fmla="*/ 70620 h 1603585"/>
              <a:gd name="connsiteX62" fmla="*/ 749751 w 2004810"/>
              <a:gd name="connsiteY62" fmla="*/ 61655 h 1603585"/>
              <a:gd name="connsiteX63" fmla="*/ 812504 w 2004810"/>
              <a:gd name="connsiteY63" fmla="*/ 34761 h 1603585"/>
              <a:gd name="connsiteX64" fmla="*/ 839398 w 2004810"/>
              <a:gd name="connsiteY64" fmla="*/ 7867 h 1603585"/>
              <a:gd name="connsiteX65" fmla="*/ 938010 w 2004810"/>
              <a:gd name="connsiteY65" fmla="*/ 25797 h 1603585"/>
              <a:gd name="connsiteX66" fmla="*/ 1072480 w 2004810"/>
              <a:gd name="connsiteY66" fmla="*/ 52691 h 1603585"/>
              <a:gd name="connsiteX67" fmla="*/ 1099374 w 2004810"/>
              <a:gd name="connsiteY67" fmla="*/ 61655 h 1603585"/>
              <a:gd name="connsiteX68" fmla="*/ 1242810 w 2004810"/>
              <a:gd name="connsiteY68" fmla="*/ 88550 h 1603585"/>
              <a:gd name="connsiteX69" fmla="*/ 1314527 w 2004810"/>
              <a:gd name="connsiteY69" fmla="*/ 124408 h 1603585"/>
              <a:gd name="connsiteX70" fmla="*/ 1359351 w 2004810"/>
              <a:gd name="connsiteY70" fmla="*/ 151303 h 1603585"/>
              <a:gd name="connsiteX71" fmla="*/ 1386245 w 2004810"/>
              <a:gd name="connsiteY71" fmla="*/ 178197 h 1603585"/>
              <a:gd name="connsiteX72" fmla="*/ 1440033 w 2004810"/>
              <a:gd name="connsiteY72" fmla="*/ 214055 h 1603585"/>
              <a:gd name="connsiteX73" fmla="*/ 1466927 w 2004810"/>
              <a:gd name="connsiteY73" fmla="*/ 240950 h 1603585"/>
              <a:gd name="connsiteX74" fmla="*/ 1520716 w 2004810"/>
              <a:gd name="connsiteY74" fmla="*/ 276808 h 1603585"/>
              <a:gd name="connsiteX75" fmla="*/ 1601398 w 2004810"/>
              <a:gd name="connsiteY75" fmla="*/ 339561 h 1603585"/>
              <a:gd name="connsiteX76" fmla="*/ 1637257 w 2004810"/>
              <a:gd name="connsiteY76" fmla="*/ 375420 h 1603585"/>
              <a:gd name="connsiteX77" fmla="*/ 1655186 w 2004810"/>
              <a:gd name="connsiteY77" fmla="*/ 393350 h 1603585"/>
              <a:gd name="connsiteX78" fmla="*/ 1726904 w 2004810"/>
              <a:gd name="connsiteY78" fmla="*/ 456103 h 1603585"/>
              <a:gd name="connsiteX79" fmla="*/ 1762763 w 2004810"/>
              <a:gd name="connsiteY79" fmla="*/ 491961 h 1603585"/>
              <a:gd name="connsiteX80" fmla="*/ 1780692 w 2004810"/>
              <a:gd name="connsiteY80" fmla="*/ 518855 h 1603585"/>
              <a:gd name="connsiteX81" fmla="*/ 1798621 w 2004810"/>
              <a:gd name="connsiteY81" fmla="*/ 536785 h 1603585"/>
              <a:gd name="connsiteX82" fmla="*/ 1852410 w 2004810"/>
              <a:gd name="connsiteY82" fmla="*/ 608503 h 1603585"/>
              <a:gd name="connsiteX83" fmla="*/ 1879304 w 2004810"/>
              <a:gd name="connsiteY83" fmla="*/ 626432 h 1603585"/>
              <a:gd name="connsiteX84" fmla="*/ 1915163 w 2004810"/>
              <a:gd name="connsiteY84" fmla="*/ 680220 h 1603585"/>
              <a:gd name="connsiteX85" fmla="*/ 1933092 w 2004810"/>
              <a:gd name="connsiteY85" fmla="*/ 707114 h 1603585"/>
              <a:gd name="connsiteX86" fmla="*/ 1951021 w 2004810"/>
              <a:gd name="connsiteY86" fmla="*/ 725044 h 1603585"/>
              <a:gd name="connsiteX87" fmla="*/ 1959986 w 2004810"/>
              <a:gd name="connsiteY87" fmla="*/ 751938 h 1603585"/>
              <a:gd name="connsiteX88" fmla="*/ 1977916 w 2004810"/>
              <a:gd name="connsiteY88" fmla="*/ 778832 h 1603585"/>
              <a:gd name="connsiteX89" fmla="*/ 1995845 w 2004810"/>
              <a:gd name="connsiteY89" fmla="*/ 832620 h 1603585"/>
              <a:gd name="connsiteX90" fmla="*/ 2004810 w 2004810"/>
              <a:gd name="connsiteY90" fmla="*/ 859514 h 1603585"/>
              <a:gd name="connsiteX91" fmla="*/ 1995845 w 2004810"/>
              <a:gd name="connsiteY91" fmla="*/ 976055 h 1603585"/>
              <a:gd name="connsiteX92" fmla="*/ 1977916 w 2004810"/>
              <a:gd name="connsiteY92" fmla="*/ 1029844 h 1603585"/>
              <a:gd name="connsiteX93" fmla="*/ 1968951 w 2004810"/>
              <a:gd name="connsiteY93" fmla="*/ 1056738 h 1603585"/>
              <a:gd name="connsiteX94" fmla="*/ 1951021 w 2004810"/>
              <a:gd name="connsiteY94" fmla="*/ 1092597 h 1603585"/>
              <a:gd name="connsiteX95" fmla="*/ 1933092 w 2004810"/>
              <a:gd name="connsiteY95" fmla="*/ 1146385 h 1603585"/>
              <a:gd name="connsiteX96" fmla="*/ 1906198 w 2004810"/>
              <a:gd name="connsiteY96" fmla="*/ 1137420 h 1603585"/>
              <a:gd name="connsiteX0" fmla="*/ 1906198 w 2004810"/>
              <a:gd name="connsiteY0" fmla="*/ 1137420 h 1603585"/>
              <a:gd name="connsiteX1" fmla="*/ 1870339 w 2004810"/>
              <a:gd name="connsiteY1" fmla="*/ 1209138 h 1603585"/>
              <a:gd name="connsiteX2" fmla="*/ 1834480 w 2004810"/>
              <a:gd name="connsiteY2" fmla="*/ 1262926 h 1603585"/>
              <a:gd name="connsiteX3" fmla="*/ 1798621 w 2004810"/>
              <a:gd name="connsiteY3" fmla="*/ 1307750 h 1603585"/>
              <a:gd name="connsiteX4" fmla="*/ 1744833 w 2004810"/>
              <a:gd name="connsiteY4" fmla="*/ 1343608 h 1603585"/>
              <a:gd name="connsiteX5" fmla="*/ 1708974 w 2004810"/>
              <a:gd name="connsiteY5" fmla="*/ 1379467 h 1603585"/>
              <a:gd name="connsiteX6" fmla="*/ 1691045 w 2004810"/>
              <a:gd name="connsiteY6" fmla="*/ 1397397 h 1603585"/>
              <a:gd name="connsiteX7" fmla="*/ 1664151 w 2004810"/>
              <a:gd name="connsiteY7" fmla="*/ 1415326 h 1603585"/>
              <a:gd name="connsiteX8" fmla="*/ 1619327 w 2004810"/>
              <a:gd name="connsiteY8" fmla="*/ 1451185 h 1603585"/>
              <a:gd name="connsiteX9" fmla="*/ 1592433 w 2004810"/>
              <a:gd name="connsiteY9" fmla="*/ 1460150 h 1603585"/>
              <a:gd name="connsiteX10" fmla="*/ 1511751 w 2004810"/>
              <a:gd name="connsiteY10" fmla="*/ 1513938 h 1603585"/>
              <a:gd name="connsiteX11" fmla="*/ 1484857 w 2004810"/>
              <a:gd name="connsiteY11" fmla="*/ 1531867 h 1603585"/>
              <a:gd name="connsiteX12" fmla="*/ 1457963 w 2004810"/>
              <a:gd name="connsiteY12" fmla="*/ 1540832 h 1603585"/>
              <a:gd name="connsiteX13" fmla="*/ 1422104 w 2004810"/>
              <a:gd name="connsiteY13" fmla="*/ 1558761 h 1603585"/>
              <a:gd name="connsiteX14" fmla="*/ 1323492 w 2004810"/>
              <a:gd name="connsiteY14" fmla="*/ 1576691 h 1603585"/>
              <a:gd name="connsiteX15" fmla="*/ 1296598 w 2004810"/>
              <a:gd name="connsiteY15" fmla="*/ 1585655 h 1603585"/>
              <a:gd name="connsiteX16" fmla="*/ 1233845 w 2004810"/>
              <a:gd name="connsiteY16" fmla="*/ 1594620 h 1603585"/>
              <a:gd name="connsiteX17" fmla="*/ 1189021 w 2004810"/>
              <a:gd name="connsiteY17" fmla="*/ 1603585 h 1603585"/>
              <a:gd name="connsiteX18" fmla="*/ 893186 w 2004810"/>
              <a:gd name="connsiteY18" fmla="*/ 1594620 h 1603585"/>
              <a:gd name="connsiteX19" fmla="*/ 794574 w 2004810"/>
              <a:gd name="connsiteY19" fmla="*/ 1567726 h 1603585"/>
              <a:gd name="connsiteX20" fmla="*/ 758716 w 2004810"/>
              <a:gd name="connsiteY20" fmla="*/ 1558761 h 1603585"/>
              <a:gd name="connsiteX21" fmla="*/ 704927 w 2004810"/>
              <a:gd name="connsiteY21" fmla="*/ 1540832 h 1603585"/>
              <a:gd name="connsiteX22" fmla="*/ 633210 w 2004810"/>
              <a:gd name="connsiteY22" fmla="*/ 1522903 h 1603585"/>
              <a:gd name="connsiteX23" fmla="*/ 588386 w 2004810"/>
              <a:gd name="connsiteY23" fmla="*/ 1513938 h 1603585"/>
              <a:gd name="connsiteX24" fmla="*/ 489774 w 2004810"/>
              <a:gd name="connsiteY24" fmla="*/ 1487044 h 1603585"/>
              <a:gd name="connsiteX25" fmla="*/ 418057 w 2004810"/>
              <a:gd name="connsiteY25" fmla="*/ 1460150 h 1603585"/>
              <a:gd name="connsiteX26" fmla="*/ 391163 w 2004810"/>
              <a:gd name="connsiteY26" fmla="*/ 1442220 h 1603585"/>
              <a:gd name="connsiteX27" fmla="*/ 346339 w 2004810"/>
              <a:gd name="connsiteY27" fmla="*/ 1433255 h 1603585"/>
              <a:gd name="connsiteX28" fmla="*/ 265657 w 2004810"/>
              <a:gd name="connsiteY28" fmla="*/ 1379467 h 1603585"/>
              <a:gd name="connsiteX29" fmla="*/ 238763 w 2004810"/>
              <a:gd name="connsiteY29" fmla="*/ 1361538 h 1603585"/>
              <a:gd name="connsiteX30" fmla="*/ 211868 w 2004810"/>
              <a:gd name="connsiteY30" fmla="*/ 1352573 h 1603585"/>
              <a:gd name="connsiteX31" fmla="*/ 176010 w 2004810"/>
              <a:gd name="connsiteY31" fmla="*/ 1325679 h 1603585"/>
              <a:gd name="connsiteX32" fmla="*/ 149116 w 2004810"/>
              <a:gd name="connsiteY32" fmla="*/ 1307750 h 1603585"/>
              <a:gd name="connsiteX33" fmla="*/ 78601 w 2004810"/>
              <a:gd name="connsiteY33" fmla="*/ 1386226 h 1603585"/>
              <a:gd name="connsiteX34" fmla="*/ 68433 w 2004810"/>
              <a:gd name="connsiteY34" fmla="*/ 1236032 h 1603585"/>
              <a:gd name="connsiteX35" fmla="*/ 59468 w 2004810"/>
              <a:gd name="connsiteY35" fmla="*/ 1200173 h 1603585"/>
              <a:gd name="connsiteX36" fmla="*/ 41539 w 2004810"/>
              <a:gd name="connsiteY36" fmla="*/ 1173279 h 1603585"/>
              <a:gd name="connsiteX37" fmla="*/ 32574 w 2004810"/>
              <a:gd name="connsiteY37" fmla="*/ 1128455 h 1603585"/>
              <a:gd name="connsiteX38" fmla="*/ 14645 w 2004810"/>
              <a:gd name="connsiteY38" fmla="*/ 1074667 h 1603585"/>
              <a:gd name="connsiteX39" fmla="*/ 14645 w 2004810"/>
              <a:gd name="connsiteY39" fmla="*/ 796761 h 1603585"/>
              <a:gd name="connsiteX40" fmla="*/ 59468 w 2004810"/>
              <a:gd name="connsiteY40" fmla="*/ 716079 h 1603585"/>
              <a:gd name="connsiteX41" fmla="*/ 86363 w 2004810"/>
              <a:gd name="connsiteY41" fmla="*/ 671255 h 1603585"/>
              <a:gd name="connsiteX42" fmla="*/ 113257 w 2004810"/>
              <a:gd name="connsiteY42" fmla="*/ 617467 h 1603585"/>
              <a:gd name="connsiteX43" fmla="*/ 131186 w 2004810"/>
              <a:gd name="connsiteY43" fmla="*/ 590573 h 1603585"/>
              <a:gd name="connsiteX44" fmla="*/ 184974 w 2004810"/>
              <a:gd name="connsiteY44" fmla="*/ 554714 h 1603585"/>
              <a:gd name="connsiteX45" fmla="*/ 202904 w 2004810"/>
              <a:gd name="connsiteY45" fmla="*/ 536785 h 1603585"/>
              <a:gd name="connsiteX46" fmla="*/ 211868 w 2004810"/>
              <a:gd name="connsiteY46" fmla="*/ 509891 h 1603585"/>
              <a:gd name="connsiteX47" fmla="*/ 256692 w 2004810"/>
              <a:gd name="connsiteY47" fmla="*/ 474032 h 1603585"/>
              <a:gd name="connsiteX48" fmla="*/ 301516 w 2004810"/>
              <a:gd name="connsiteY48" fmla="*/ 420244 h 1603585"/>
              <a:gd name="connsiteX49" fmla="*/ 328410 w 2004810"/>
              <a:gd name="connsiteY49" fmla="*/ 366455 h 1603585"/>
              <a:gd name="connsiteX50" fmla="*/ 346339 w 2004810"/>
              <a:gd name="connsiteY50" fmla="*/ 330597 h 1603585"/>
              <a:gd name="connsiteX51" fmla="*/ 382198 w 2004810"/>
              <a:gd name="connsiteY51" fmla="*/ 294738 h 1603585"/>
              <a:gd name="connsiteX52" fmla="*/ 400127 w 2004810"/>
              <a:gd name="connsiteY52" fmla="*/ 276808 h 1603585"/>
              <a:gd name="connsiteX53" fmla="*/ 444951 w 2004810"/>
              <a:gd name="connsiteY53" fmla="*/ 223020 h 1603585"/>
              <a:gd name="connsiteX54" fmla="*/ 471845 w 2004810"/>
              <a:gd name="connsiteY54" fmla="*/ 205091 h 1603585"/>
              <a:gd name="connsiteX55" fmla="*/ 516668 w 2004810"/>
              <a:gd name="connsiteY55" fmla="*/ 169232 h 1603585"/>
              <a:gd name="connsiteX56" fmla="*/ 543563 w 2004810"/>
              <a:gd name="connsiteY56" fmla="*/ 160267 h 1603585"/>
              <a:gd name="connsiteX57" fmla="*/ 579421 w 2004810"/>
              <a:gd name="connsiteY57" fmla="*/ 142338 h 1603585"/>
              <a:gd name="connsiteX58" fmla="*/ 606316 w 2004810"/>
              <a:gd name="connsiteY58" fmla="*/ 133373 h 1603585"/>
              <a:gd name="connsiteX59" fmla="*/ 633210 w 2004810"/>
              <a:gd name="connsiteY59" fmla="*/ 115444 h 1603585"/>
              <a:gd name="connsiteX60" fmla="*/ 660104 w 2004810"/>
              <a:gd name="connsiteY60" fmla="*/ 106479 h 1603585"/>
              <a:gd name="connsiteX61" fmla="*/ 722857 w 2004810"/>
              <a:gd name="connsiteY61" fmla="*/ 70620 h 1603585"/>
              <a:gd name="connsiteX62" fmla="*/ 749751 w 2004810"/>
              <a:gd name="connsiteY62" fmla="*/ 61655 h 1603585"/>
              <a:gd name="connsiteX63" fmla="*/ 812504 w 2004810"/>
              <a:gd name="connsiteY63" fmla="*/ 34761 h 1603585"/>
              <a:gd name="connsiteX64" fmla="*/ 839398 w 2004810"/>
              <a:gd name="connsiteY64" fmla="*/ 7867 h 1603585"/>
              <a:gd name="connsiteX65" fmla="*/ 938010 w 2004810"/>
              <a:gd name="connsiteY65" fmla="*/ 25797 h 1603585"/>
              <a:gd name="connsiteX66" fmla="*/ 1072480 w 2004810"/>
              <a:gd name="connsiteY66" fmla="*/ 52691 h 1603585"/>
              <a:gd name="connsiteX67" fmla="*/ 1099374 w 2004810"/>
              <a:gd name="connsiteY67" fmla="*/ 61655 h 1603585"/>
              <a:gd name="connsiteX68" fmla="*/ 1242810 w 2004810"/>
              <a:gd name="connsiteY68" fmla="*/ 88550 h 1603585"/>
              <a:gd name="connsiteX69" fmla="*/ 1314527 w 2004810"/>
              <a:gd name="connsiteY69" fmla="*/ 124408 h 1603585"/>
              <a:gd name="connsiteX70" fmla="*/ 1359351 w 2004810"/>
              <a:gd name="connsiteY70" fmla="*/ 151303 h 1603585"/>
              <a:gd name="connsiteX71" fmla="*/ 1386245 w 2004810"/>
              <a:gd name="connsiteY71" fmla="*/ 178197 h 1603585"/>
              <a:gd name="connsiteX72" fmla="*/ 1440033 w 2004810"/>
              <a:gd name="connsiteY72" fmla="*/ 214055 h 1603585"/>
              <a:gd name="connsiteX73" fmla="*/ 1466927 w 2004810"/>
              <a:gd name="connsiteY73" fmla="*/ 240950 h 1603585"/>
              <a:gd name="connsiteX74" fmla="*/ 1520716 w 2004810"/>
              <a:gd name="connsiteY74" fmla="*/ 276808 h 1603585"/>
              <a:gd name="connsiteX75" fmla="*/ 1601398 w 2004810"/>
              <a:gd name="connsiteY75" fmla="*/ 339561 h 1603585"/>
              <a:gd name="connsiteX76" fmla="*/ 1637257 w 2004810"/>
              <a:gd name="connsiteY76" fmla="*/ 375420 h 1603585"/>
              <a:gd name="connsiteX77" fmla="*/ 1655186 w 2004810"/>
              <a:gd name="connsiteY77" fmla="*/ 393350 h 1603585"/>
              <a:gd name="connsiteX78" fmla="*/ 1726904 w 2004810"/>
              <a:gd name="connsiteY78" fmla="*/ 456103 h 1603585"/>
              <a:gd name="connsiteX79" fmla="*/ 1762763 w 2004810"/>
              <a:gd name="connsiteY79" fmla="*/ 491961 h 1603585"/>
              <a:gd name="connsiteX80" fmla="*/ 1780692 w 2004810"/>
              <a:gd name="connsiteY80" fmla="*/ 518855 h 1603585"/>
              <a:gd name="connsiteX81" fmla="*/ 1798621 w 2004810"/>
              <a:gd name="connsiteY81" fmla="*/ 536785 h 1603585"/>
              <a:gd name="connsiteX82" fmla="*/ 1852410 w 2004810"/>
              <a:gd name="connsiteY82" fmla="*/ 608503 h 1603585"/>
              <a:gd name="connsiteX83" fmla="*/ 1879304 w 2004810"/>
              <a:gd name="connsiteY83" fmla="*/ 626432 h 1603585"/>
              <a:gd name="connsiteX84" fmla="*/ 1915163 w 2004810"/>
              <a:gd name="connsiteY84" fmla="*/ 680220 h 1603585"/>
              <a:gd name="connsiteX85" fmla="*/ 1933092 w 2004810"/>
              <a:gd name="connsiteY85" fmla="*/ 707114 h 1603585"/>
              <a:gd name="connsiteX86" fmla="*/ 1951021 w 2004810"/>
              <a:gd name="connsiteY86" fmla="*/ 725044 h 1603585"/>
              <a:gd name="connsiteX87" fmla="*/ 1959986 w 2004810"/>
              <a:gd name="connsiteY87" fmla="*/ 751938 h 1603585"/>
              <a:gd name="connsiteX88" fmla="*/ 1977916 w 2004810"/>
              <a:gd name="connsiteY88" fmla="*/ 778832 h 1603585"/>
              <a:gd name="connsiteX89" fmla="*/ 1995845 w 2004810"/>
              <a:gd name="connsiteY89" fmla="*/ 832620 h 1603585"/>
              <a:gd name="connsiteX90" fmla="*/ 2004810 w 2004810"/>
              <a:gd name="connsiteY90" fmla="*/ 859514 h 1603585"/>
              <a:gd name="connsiteX91" fmla="*/ 1995845 w 2004810"/>
              <a:gd name="connsiteY91" fmla="*/ 976055 h 1603585"/>
              <a:gd name="connsiteX92" fmla="*/ 1977916 w 2004810"/>
              <a:gd name="connsiteY92" fmla="*/ 1029844 h 1603585"/>
              <a:gd name="connsiteX93" fmla="*/ 1968951 w 2004810"/>
              <a:gd name="connsiteY93" fmla="*/ 1056738 h 1603585"/>
              <a:gd name="connsiteX94" fmla="*/ 1951021 w 2004810"/>
              <a:gd name="connsiteY94" fmla="*/ 1092597 h 1603585"/>
              <a:gd name="connsiteX95" fmla="*/ 1933092 w 2004810"/>
              <a:gd name="connsiteY95" fmla="*/ 1146385 h 1603585"/>
              <a:gd name="connsiteX96" fmla="*/ 1906198 w 2004810"/>
              <a:gd name="connsiteY96" fmla="*/ 1137420 h 1603585"/>
              <a:gd name="connsiteX0" fmla="*/ 1906198 w 2004810"/>
              <a:gd name="connsiteY0" fmla="*/ 1137420 h 1603585"/>
              <a:gd name="connsiteX1" fmla="*/ 1870339 w 2004810"/>
              <a:gd name="connsiteY1" fmla="*/ 1209138 h 1603585"/>
              <a:gd name="connsiteX2" fmla="*/ 1834480 w 2004810"/>
              <a:gd name="connsiteY2" fmla="*/ 1262926 h 1603585"/>
              <a:gd name="connsiteX3" fmla="*/ 1798621 w 2004810"/>
              <a:gd name="connsiteY3" fmla="*/ 1307750 h 1603585"/>
              <a:gd name="connsiteX4" fmla="*/ 1744833 w 2004810"/>
              <a:gd name="connsiteY4" fmla="*/ 1343608 h 1603585"/>
              <a:gd name="connsiteX5" fmla="*/ 1708974 w 2004810"/>
              <a:gd name="connsiteY5" fmla="*/ 1379467 h 1603585"/>
              <a:gd name="connsiteX6" fmla="*/ 1691045 w 2004810"/>
              <a:gd name="connsiteY6" fmla="*/ 1397397 h 1603585"/>
              <a:gd name="connsiteX7" fmla="*/ 1664151 w 2004810"/>
              <a:gd name="connsiteY7" fmla="*/ 1415326 h 1603585"/>
              <a:gd name="connsiteX8" fmla="*/ 1619327 w 2004810"/>
              <a:gd name="connsiteY8" fmla="*/ 1451185 h 1603585"/>
              <a:gd name="connsiteX9" fmla="*/ 1592433 w 2004810"/>
              <a:gd name="connsiteY9" fmla="*/ 1460150 h 1603585"/>
              <a:gd name="connsiteX10" fmla="*/ 1511751 w 2004810"/>
              <a:gd name="connsiteY10" fmla="*/ 1513938 h 1603585"/>
              <a:gd name="connsiteX11" fmla="*/ 1484857 w 2004810"/>
              <a:gd name="connsiteY11" fmla="*/ 1531867 h 1603585"/>
              <a:gd name="connsiteX12" fmla="*/ 1457963 w 2004810"/>
              <a:gd name="connsiteY12" fmla="*/ 1540832 h 1603585"/>
              <a:gd name="connsiteX13" fmla="*/ 1422104 w 2004810"/>
              <a:gd name="connsiteY13" fmla="*/ 1558761 h 1603585"/>
              <a:gd name="connsiteX14" fmla="*/ 1323492 w 2004810"/>
              <a:gd name="connsiteY14" fmla="*/ 1576691 h 1603585"/>
              <a:gd name="connsiteX15" fmla="*/ 1296598 w 2004810"/>
              <a:gd name="connsiteY15" fmla="*/ 1585655 h 1603585"/>
              <a:gd name="connsiteX16" fmla="*/ 1233845 w 2004810"/>
              <a:gd name="connsiteY16" fmla="*/ 1594620 h 1603585"/>
              <a:gd name="connsiteX17" fmla="*/ 1189021 w 2004810"/>
              <a:gd name="connsiteY17" fmla="*/ 1603585 h 1603585"/>
              <a:gd name="connsiteX18" fmla="*/ 893186 w 2004810"/>
              <a:gd name="connsiteY18" fmla="*/ 1594620 h 1603585"/>
              <a:gd name="connsiteX19" fmla="*/ 794574 w 2004810"/>
              <a:gd name="connsiteY19" fmla="*/ 1567726 h 1603585"/>
              <a:gd name="connsiteX20" fmla="*/ 758716 w 2004810"/>
              <a:gd name="connsiteY20" fmla="*/ 1558761 h 1603585"/>
              <a:gd name="connsiteX21" fmla="*/ 704927 w 2004810"/>
              <a:gd name="connsiteY21" fmla="*/ 1540832 h 1603585"/>
              <a:gd name="connsiteX22" fmla="*/ 633210 w 2004810"/>
              <a:gd name="connsiteY22" fmla="*/ 1522903 h 1603585"/>
              <a:gd name="connsiteX23" fmla="*/ 588386 w 2004810"/>
              <a:gd name="connsiteY23" fmla="*/ 1513938 h 1603585"/>
              <a:gd name="connsiteX24" fmla="*/ 489774 w 2004810"/>
              <a:gd name="connsiteY24" fmla="*/ 1487044 h 1603585"/>
              <a:gd name="connsiteX25" fmla="*/ 418057 w 2004810"/>
              <a:gd name="connsiteY25" fmla="*/ 1460150 h 1603585"/>
              <a:gd name="connsiteX26" fmla="*/ 391163 w 2004810"/>
              <a:gd name="connsiteY26" fmla="*/ 1442220 h 1603585"/>
              <a:gd name="connsiteX27" fmla="*/ 346339 w 2004810"/>
              <a:gd name="connsiteY27" fmla="*/ 1433255 h 1603585"/>
              <a:gd name="connsiteX28" fmla="*/ 265657 w 2004810"/>
              <a:gd name="connsiteY28" fmla="*/ 1379467 h 1603585"/>
              <a:gd name="connsiteX29" fmla="*/ 238763 w 2004810"/>
              <a:gd name="connsiteY29" fmla="*/ 1361538 h 1603585"/>
              <a:gd name="connsiteX30" fmla="*/ 211868 w 2004810"/>
              <a:gd name="connsiteY30" fmla="*/ 1352573 h 1603585"/>
              <a:gd name="connsiteX31" fmla="*/ 176010 w 2004810"/>
              <a:gd name="connsiteY31" fmla="*/ 1325679 h 1603585"/>
              <a:gd name="connsiteX32" fmla="*/ 149116 w 2004810"/>
              <a:gd name="connsiteY32" fmla="*/ 1307750 h 1603585"/>
              <a:gd name="connsiteX33" fmla="*/ 78601 w 2004810"/>
              <a:gd name="connsiteY33" fmla="*/ 1386226 h 1603585"/>
              <a:gd name="connsiteX34" fmla="*/ 68433 w 2004810"/>
              <a:gd name="connsiteY34" fmla="*/ 1236032 h 1603585"/>
              <a:gd name="connsiteX35" fmla="*/ 59468 w 2004810"/>
              <a:gd name="connsiteY35" fmla="*/ 1200173 h 1603585"/>
              <a:gd name="connsiteX36" fmla="*/ 41539 w 2004810"/>
              <a:gd name="connsiteY36" fmla="*/ 1173279 h 1603585"/>
              <a:gd name="connsiteX37" fmla="*/ 32574 w 2004810"/>
              <a:gd name="connsiteY37" fmla="*/ 1128455 h 1603585"/>
              <a:gd name="connsiteX38" fmla="*/ 14645 w 2004810"/>
              <a:gd name="connsiteY38" fmla="*/ 1074667 h 1603585"/>
              <a:gd name="connsiteX39" fmla="*/ 14645 w 2004810"/>
              <a:gd name="connsiteY39" fmla="*/ 796761 h 1603585"/>
              <a:gd name="connsiteX40" fmla="*/ 59468 w 2004810"/>
              <a:gd name="connsiteY40" fmla="*/ 716079 h 1603585"/>
              <a:gd name="connsiteX41" fmla="*/ 86363 w 2004810"/>
              <a:gd name="connsiteY41" fmla="*/ 671255 h 1603585"/>
              <a:gd name="connsiteX42" fmla="*/ 113257 w 2004810"/>
              <a:gd name="connsiteY42" fmla="*/ 617467 h 1603585"/>
              <a:gd name="connsiteX43" fmla="*/ 131186 w 2004810"/>
              <a:gd name="connsiteY43" fmla="*/ 590573 h 1603585"/>
              <a:gd name="connsiteX44" fmla="*/ 184974 w 2004810"/>
              <a:gd name="connsiteY44" fmla="*/ 554714 h 1603585"/>
              <a:gd name="connsiteX45" fmla="*/ 202904 w 2004810"/>
              <a:gd name="connsiteY45" fmla="*/ 536785 h 1603585"/>
              <a:gd name="connsiteX46" fmla="*/ 211868 w 2004810"/>
              <a:gd name="connsiteY46" fmla="*/ 509891 h 1603585"/>
              <a:gd name="connsiteX47" fmla="*/ 256692 w 2004810"/>
              <a:gd name="connsiteY47" fmla="*/ 474032 h 1603585"/>
              <a:gd name="connsiteX48" fmla="*/ 301516 w 2004810"/>
              <a:gd name="connsiteY48" fmla="*/ 420244 h 1603585"/>
              <a:gd name="connsiteX49" fmla="*/ 328410 w 2004810"/>
              <a:gd name="connsiteY49" fmla="*/ 366455 h 1603585"/>
              <a:gd name="connsiteX50" fmla="*/ 346339 w 2004810"/>
              <a:gd name="connsiteY50" fmla="*/ 330597 h 1603585"/>
              <a:gd name="connsiteX51" fmla="*/ 382198 w 2004810"/>
              <a:gd name="connsiteY51" fmla="*/ 294738 h 1603585"/>
              <a:gd name="connsiteX52" fmla="*/ 400127 w 2004810"/>
              <a:gd name="connsiteY52" fmla="*/ 276808 h 1603585"/>
              <a:gd name="connsiteX53" fmla="*/ 444951 w 2004810"/>
              <a:gd name="connsiteY53" fmla="*/ 223020 h 1603585"/>
              <a:gd name="connsiteX54" fmla="*/ 471845 w 2004810"/>
              <a:gd name="connsiteY54" fmla="*/ 205091 h 1603585"/>
              <a:gd name="connsiteX55" fmla="*/ 516668 w 2004810"/>
              <a:gd name="connsiteY55" fmla="*/ 169232 h 1603585"/>
              <a:gd name="connsiteX56" fmla="*/ 543563 w 2004810"/>
              <a:gd name="connsiteY56" fmla="*/ 160267 h 1603585"/>
              <a:gd name="connsiteX57" fmla="*/ 579421 w 2004810"/>
              <a:gd name="connsiteY57" fmla="*/ 142338 h 1603585"/>
              <a:gd name="connsiteX58" fmla="*/ 606316 w 2004810"/>
              <a:gd name="connsiteY58" fmla="*/ 133373 h 1603585"/>
              <a:gd name="connsiteX59" fmla="*/ 633210 w 2004810"/>
              <a:gd name="connsiteY59" fmla="*/ 115444 h 1603585"/>
              <a:gd name="connsiteX60" fmla="*/ 660104 w 2004810"/>
              <a:gd name="connsiteY60" fmla="*/ 106479 h 1603585"/>
              <a:gd name="connsiteX61" fmla="*/ 722857 w 2004810"/>
              <a:gd name="connsiteY61" fmla="*/ 70620 h 1603585"/>
              <a:gd name="connsiteX62" fmla="*/ 749751 w 2004810"/>
              <a:gd name="connsiteY62" fmla="*/ 61655 h 1603585"/>
              <a:gd name="connsiteX63" fmla="*/ 812504 w 2004810"/>
              <a:gd name="connsiteY63" fmla="*/ 34761 h 1603585"/>
              <a:gd name="connsiteX64" fmla="*/ 839398 w 2004810"/>
              <a:gd name="connsiteY64" fmla="*/ 7867 h 1603585"/>
              <a:gd name="connsiteX65" fmla="*/ 938010 w 2004810"/>
              <a:gd name="connsiteY65" fmla="*/ 25797 h 1603585"/>
              <a:gd name="connsiteX66" fmla="*/ 1072480 w 2004810"/>
              <a:gd name="connsiteY66" fmla="*/ 52691 h 1603585"/>
              <a:gd name="connsiteX67" fmla="*/ 1099374 w 2004810"/>
              <a:gd name="connsiteY67" fmla="*/ 61655 h 1603585"/>
              <a:gd name="connsiteX68" fmla="*/ 1242810 w 2004810"/>
              <a:gd name="connsiteY68" fmla="*/ 88550 h 1603585"/>
              <a:gd name="connsiteX69" fmla="*/ 1314527 w 2004810"/>
              <a:gd name="connsiteY69" fmla="*/ 124408 h 1603585"/>
              <a:gd name="connsiteX70" fmla="*/ 1359351 w 2004810"/>
              <a:gd name="connsiteY70" fmla="*/ 151303 h 1603585"/>
              <a:gd name="connsiteX71" fmla="*/ 1386245 w 2004810"/>
              <a:gd name="connsiteY71" fmla="*/ 178197 h 1603585"/>
              <a:gd name="connsiteX72" fmla="*/ 1440033 w 2004810"/>
              <a:gd name="connsiteY72" fmla="*/ 214055 h 1603585"/>
              <a:gd name="connsiteX73" fmla="*/ 1466927 w 2004810"/>
              <a:gd name="connsiteY73" fmla="*/ 240950 h 1603585"/>
              <a:gd name="connsiteX74" fmla="*/ 1520716 w 2004810"/>
              <a:gd name="connsiteY74" fmla="*/ 276808 h 1603585"/>
              <a:gd name="connsiteX75" fmla="*/ 1601398 w 2004810"/>
              <a:gd name="connsiteY75" fmla="*/ 339561 h 1603585"/>
              <a:gd name="connsiteX76" fmla="*/ 1637257 w 2004810"/>
              <a:gd name="connsiteY76" fmla="*/ 375420 h 1603585"/>
              <a:gd name="connsiteX77" fmla="*/ 1655186 w 2004810"/>
              <a:gd name="connsiteY77" fmla="*/ 393350 h 1603585"/>
              <a:gd name="connsiteX78" fmla="*/ 1726904 w 2004810"/>
              <a:gd name="connsiteY78" fmla="*/ 456103 h 1603585"/>
              <a:gd name="connsiteX79" fmla="*/ 1762763 w 2004810"/>
              <a:gd name="connsiteY79" fmla="*/ 491961 h 1603585"/>
              <a:gd name="connsiteX80" fmla="*/ 1780692 w 2004810"/>
              <a:gd name="connsiteY80" fmla="*/ 518855 h 1603585"/>
              <a:gd name="connsiteX81" fmla="*/ 1798621 w 2004810"/>
              <a:gd name="connsiteY81" fmla="*/ 536785 h 1603585"/>
              <a:gd name="connsiteX82" fmla="*/ 1852410 w 2004810"/>
              <a:gd name="connsiteY82" fmla="*/ 608503 h 1603585"/>
              <a:gd name="connsiteX83" fmla="*/ 1879304 w 2004810"/>
              <a:gd name="connsiteY83" fmla="*/ 626432 h 1603585"/>
              <a:gd name="connsiteX84" fmla="*/ 1915163 w 2004810"/>
              <a:gd name="connsiteY84" fmla="*/ 680220 h 1603585"/>
              <a:gd name="connsiteX85" fmla="*/ 1933092 w 2004810"/>
              <a:gd name="connsiteY85" fmla="*/ 707114 h 1603585"/>
              <a:gd name="connsiteX86" fmla="*/ 1951021 w 2004810"/>
              <a:gd name="connsiteY86" fmla="*/ 725044 h 1603585"/>
              <a:gd name="connsiteX87" fmla="*/ 1959986 w 2004810"/>
              <a:gd name="connsiteY87" fmla="*/ 751938 h 1603585"/>
              <a:gd name="connsiteX88" fmla="*/ 1977916 w 2004810"/>
              <a:gd name="connsiteY88" fmla="*/ 778832 h 1603585"/>
              <a:gd name="connsiteX89" fmla="*/ 1995845 w 2004810"/>
              <a:gd name="connsiteY89" fmla="*/ 832620 h 1603585"/>
              <a:gd name="connsiteX90" fmla="*/ 2004810 w 2004810"/>
              <a:gd name="connsiteY90" fmla="*/ 859514 h 1603585"/>
              <a:gd name="connsiteX91" fmla="*/ 1995845 w 2004810"/>
              <a:gd name="connsiteY91" fmla="*/ 976055 h 1603585"/>
              <a:gd name="connsiteX92" fmla="*/ 1977916 w 2004810"/>
              <a:gd name="connsiteY92" fmla="*/ 1029844 h 1603585"/>
              <a:gd name="connsiteX93" fmla="*/ 1968951 w 2004810"/>
              <a:gd name="connsiteY93" fmla="*/ 1056738 h 1603585"/>
              <a:gd name="connsiteX94" fmla="*/ 1951021 w 2004810"/>
              <a:gd name="connsiteY94" fmla="*/ 1092597 h 1603585"/>
              <a:gd name="connsiteX95" fmla="*/ 1933092 w 2004810"/>
              <a:gd name="connsiteY95" fmla="*/ 1146385 h 1603585"/>
              <a:gd name="connsiteX96" fmla="*/ 1906198 w 2004810"/>
              <a:gd name="connsiteY96" fmla="*/ 1137420 h 1603585"/>
              <a:gd name="connsiteX0" fmla="*/ 1906198 w 2004810"/>
              <a:gd name="connsiteY0" fmla="*/ 1137420 h 1603585"/>
              <a:gd name="connsiteX1" fmla="*/ 1870339 w 2004810"/>
              <a:gd name="connsiteY1" fmla="*/ 1209138 h 1603585"/>
              <a:gd name="connsiteX2" fmla="*/ 1834480 w 2004810"/>
              <a:gd name="connsiteY2" fmla="*/ 1262926 h 1603585"/>
              <a:gd name="connsiteX3" fmla="*/ 1798621 w 2004810"/>
              <a:gd name="connsiteY3" fmla="*/ 1307750 h 1603585"/>
              <a:gd name="connsiteX4" fmla="*/ 1744833 w 2004810"/>
              <a:gd name="connsiteY4" fmla="*/ 1343608 h 1603585"/>
              <a:gd name="connsiteX5" fmla="*/ 1708974 w 2004810"/>
              <a:gd name="connsiteY5" fmla="*/ 1379467 h 1603585"/>
              <a:gd name="connsiteX6" fmla="*/ 1691045 w 2004810"/>
              <a:gd name="connsiteY6" fmla="*/ 1397397 h 1603585"/>
              <a:gd name="connsiteX7" fmla="*/ 1664151 w 2004810"/>
              <a:gd name="connsiteY7" fmla="*/ 1415326 h 1603585"/>
              <a:gd name="connsiteX8" fmla="*/ 1619327 w 2004810"/>
              <a:gd name="connsiteY8" fmla="*/ 1451185 h 1603585"/>
              <a:gd name="connsiteX9" fmla="*/ 1592433 w 2004810"/>
              <a:gd name="connsiteY9" fmla="*/ 1460150 h 1603585"/>
              <a:gd name="connsiteX10" fmla="*/ 1511751 w 2004810"/>
              <a:gd name="connsiteY10" fmla="*/ 1513938 h 1603585"/>
              <a:gd name="connsiteX11" fmla="*/ 1484857 w 2004810"/>
              <a:gd name="connsiteY11" fmla="*/ 1531867 h 1603585"/>
              <a:gd name="connsiteX12" fmla="*/ 1457963 w 2004810"/>
              <a:gd name="connsiteY12" fmla="*/ 1540832 h 1603585"/>
              <a:gd name="connsiteX13" fmla="*/ 1422104 w 2004810"/>
              <a:gd name="connsiteY13" fmla="*/ 1558761 h 1603585"/>
              <a:gd name="connsiteX14" fmla="*/ 1323492 w 2004810"/>
              <a:gd name="connsiteY14" fmla="*/ 1576691 h 1603585"/>
              <a:gd name="connsiteX15" fmla="*/ 1296598 w 2004810"/>
              <a:gd name="connsiteY15" fmla="*/ 1585655 h 1603585"/>
              <a:gd name="connsiteX16" fmla="*/ 1233845 w 2004810"/>
              <a:gd name="connsiteY16" fmla="*/ 1594620 h 1603585"/>
              <a:gd name="connsiteX17" fmla="*/ 1189021 w 2004810"/>
              <a:gd name="connsiteY17" fmla="*/ 1603585 h 1603585"/>
              <a:gd name="connsiteX18" fmla="*/ 893186 w 2004810"/>
              <a:gd name="connsiteY18" fmla="*/ 1594620 h 1603585"/>
              <a:gd name="connsiteX19" fmla="*/ 794574 w 2004810"/>
              <a:gd name="connsiteY19" fmla="*/ 1567726 h 1603585"/>
              <a:gd name="connsiteX20" fmla="*/ 758716 w 2004810"/>
              <a:gd name="connsiteY20" fmla="*/ 1558761 h 1603585"/>
              <a:gd name="connsiteX21" fmla="*/ 704927 w 2004810"/>
              <a:gd name="connsiteY21" fmla="*/ 1540832 h 1603585"/>
              <a:gd name="connsiteX22" fmla="*/ 633210 w 2004810"/>
              <a:gd name="connsiteY22" fmla="*/ 1522903 h 1603585"/>
              <a:gd name="connsiteX23" fmla="*/ 588386 w 2004810"/>
              <a:gd name="connsiteY23" fmla="*/ 1513938 h 1603585"/>
              <a:gd name="connsiteX24" fmla="*/ 489774 w 2004810"/>
              <a:gd name="connsiteY24" fmla="*/ 1487044 h 1603585"/>
              <a:gd name="connsiteX25" fmla="*/ 418057 w 2004810"/>
              <a:gd name="connsiteY25" fmla="*/ 1460150 h 1603585"/>
              <a:gd name="connsiteX26" fmla="*/ 391163 w 2004810"/>
              <a:gd name="connsiteY26" fmla="*/ 1442220 h 1603585"/>
              <a:gd name="connsiteX27" fmla="*/ 346339 w 2004810"/>
              <a:gd name="connsiteY27" fmla="*/ 1433255 h 1603585"/>
              <a:gd name="connsiteX28" fmla="*/ 265657 w 2004810"/>
              <a:gd name="connsiteY28" fmla="*/ 1379467 h 1603585"/>
              <a:gd name="connsiteX29" fmla="*/ 238763 w 2004810"/>
              <a:gd name="connsiteY29" fmla="*/ 1361538 h 1603585"/>
              <a:gd name="connsiteX30" fmla="*/ 211868 w 2004810"/>
              <a:gd name="connsiteY30" fmla="*/ 1352573 h 1603585"/>
              <a:gd name="connsiteX31" fmla="*/ 176010 w 2004810"/>
              <a:gd name="connsiteY31" fmla="*/ 1325679 h 1603585"/>
              <a:gd name="connsiteX32" fmla="*/ 149116 w 2004810"/>
              <a:gd name="connsiteY32" fmla="*/ 1307750 h 1603585"/>
              <a:gd name="connsiteX33" fmla="*/ 78601 w 2004810"/>
              <a:gd name="connsiteY33" fmla="*/ 1386226 h 1603585"/>
              <a:gd name="connsiteX34" fmla="*/ 43429 w 2004810"/>
              <a:gd name="connsiteY34" fmla="*/ 1268712 h 1603585"/>
              <a:gd name="connsiteX35" fmla="*/ 68433 w 2004810"/>
              <a:gd name="connsiteY35" fmla="*/ 1236032 h 1603585"/>
              <a:gd name="connsiteX36" fmla="*/ 59468 w 2004810"/>
              <a:gd name="connsiteY36" fmla="*/ 1200173 h 1603585"/>
              <a:gd name="connsiteX37" fmla="*/ 41539 w 2004810"/>
              <a:gd name="connsiteY37" fmla="*/ 1173279 h 1603585"/>
              <a:gd name="connsiteX38" fmla="*/ 32574 w 2004810"/>
              <a:gd name="connsiteY38" fmla="*/ 1128455 h 1603585"/>
              <a:gd name="connsiteX39" fmla="*/ 14645 w 2004810"/>
              <a:gd name="connsiteY39" fmla="*/ 1074667 h 1603585"/>
              <a:gd name="connsiteX40" fmla="*/ 14645 w 2004810"/>
              <a:gd name="connsiteY40" fmla="*/ 796761 h 1603585"/>
              <a:gd name="connsiteX41" fmla="*/ 59468 w 2004810"/>
              <a:gd name="connsiteY41" fmla="*/ 716079 h 1603585"/>
              <a:gd name="connsiteX42" fmla="*/ 86363 w 2004810"/>
              <a:gd name="connsiteY42" fmla="*/ 671255 h 1603585"/>
              <a:gd name="connsiteX43" fmla="*/ 113257 w 2004810"/>
              <a:gd name="connsiteY43" fmla="*/ 617467 h 1603585"/>
              <a:gd name="connsiteX44" fmla="*/ 131186 w 2004810"/>
              <a:gd name="connsiteY44" fmla="*/ 590573 h 1603585"/>
              <a:gd name="connsiteX45" fmla="*/ 184974 w 2004810"/>
              <a:gd name="connsiteY45" fmla="*/ 554714 h 1603585"/>
              <a:gd name="connsiteX46" fmla="*/ 202904 w 2004810"/>
              <a:gd name="connsiteY46" fmla="*/ 536785 h 1603585"/>
              <a:gd name="connsiteX47" fmla="*/ 211868 w 2004810"/>
              <a:gd name="connsiteY47" fmla="*/ 509891 h 1603585"/>
              <a:gd name="connsiteX48" fmla="*/ 256692 w 2004810"/>
              <a:gd name="connsiteY48" fmla="*/ 474032 h 1603585"/>
              <a:gd name="connsiteX49" fmla="*/ 301516 w 2004810"/>
              <a:gd name="connsiteY49" fmla="*/ 420244 h 1603585"/>
              <a:gd name="connsiteX50" fmla="*/ 328410 w 2004810"/>
              <a:gd name="connsiteY50" fmla="*/ 366455 h 1603585"/>
              <a:gd name="connsiteX51" fmla="*/ 346339 w 2004810"/>
              <a:gd name="connsiteY51" fmla="*/ 330597 h 1603585"/>
              <a:gd name="connsiteX52" fmla="*/ 382198 w 2004810"/>
              <a:gd name="connsiteY52" fmla="*/ 294738 h 1603585"/>
              <a:gd name="connsiteX53" fmla="*/ 400127 w 2004810"/>
              <a:gd name="connsiteY53" fmla="*/ 276808 h 1603585"/>
              <a:gd name="connsiteX54" fmla="*/ 444951 w 2004810"/>
              <a:gd name="connsiteY54" fmla="*/ 223020 h 1603585"/>
              <a:gd name="connsiteX55" fmla="*/ 471845 w 2004810"/>
              <a:gd name="connsiteY55" fmla="*/ 205091 h 1603585"/>
              <a:gd name="connsiteX56" fmla="*/ 516668 w 2004810"/>
              <a:gd name="connsiteY56" fmla="*/ 169232 h 1603585"/>
              <a:gd name="connsiteX57" fmla="*/ 543563 w 2004810"/>
              <a:gd name="connsiteY57" fmla="*/ 160267 h 1603585"/>
              <a:gd name="connsiteX58" fmla="*/ 579421 w 2004810"/>
              <a:gd name="connsiteY58" fmla="*/ 142338 h 1603585"/>
              <a:gd name="connsiteX59" fmla="*/ 606316 w 2004810"/>
              <a:gd name="connsiteY59" fmla="*/ 133373 h 1603585"/>
              <a:gd name="connsiteX60" fmla="*/ 633210 w 2004810"/>
              <a:gd name="connsiteY60" fmla="*/ 115444 h 1603585"/>
              <a:gd name="connsiteX61" fmla="*/ 660104 w 2004810"/>
              <a:gd name="connsiteY61" fmla="*/ 106479 h 1603585"/>
              <a:gd name="connsiteX62" fmla="*/ 722857 w 2004810"/>
              <a:gd name="connsiteY62" fmla="*/ 70620 h 1603585"/>
              <a:gd name="connsiteX63" fmla="*/ 749751 w 2004810"/>
              <a:gd name="connsiteY63" fmla="*/ 61655 h 1603585"/>
              <a:gd name="connsiteX64" fmla="*/ 812504 w 2004810"/>
              <a:gd name="connsiteY64" fmla="*/ 34761 h 1603585"/>
              <a:gd name="connsiteX65" fmla="*/ 839398 w 2004810"/>
              <a:gd name="connsiteY65" fmla="*/ 7867 h 1603585"/>
              <a:gd name="connsiteX66" fmla="*/ 938010 w 2004810"/>
              <a:gd name="connsiteY66" fmla="*/ 25797 h 1603585"/>
              <a:gd name="connsiteX67" fmla="*/ 1072480 w 2004810"/>
              <a:gd name="connsiteY67" fmla="*/ 52691 h 1603585"/>
              <a:gd name="connsiteX68" fmla="*/ 1099374 w 2004810"/>
              <a:gd name="connsiteY68" fmla="*/ 61655 h 1603585"/>
              <a:gd name="connsiteX69" fmla="*/ 1242810 w 2004810"/>
              <a:gd name="connsiteY69" fmla="*/ 88550 h 1603585"/>
              <a:gd name="connsiteX70" fmla="*/ 1314527 w 2004810"/>
              <a:gd name="connsiteY70" fmla="*/ 124408 h 1603585"/>
              <a:gd name="connsiteX71" fmla="*/ 1359351 w 2004810"/>
              <a:gd name="connsiteY71" fmla="*/ 151303 h 1603585"/>
              <a:gd name="connsiteX72" fmla="*/ 1386245 w 2004810"/>
              <a:gd name="connsiteY72" fmla="*/ 178197 h 1603585"/>
              <a:gd name="connsiteX73" fmla="*/ 1440033 w 2004810"/>
              <a:gd name="connsiteY73" fmla="*/ 214055 h 1603585"/>
              <a:gd name="connsiteX74" fmla="*/ 1466927 w 2004810"/>
              <a:gd name="connsiteY74" fmla="*/ 240950 h 1603585"/>
              <a:gd name="connsiteX75" fmla="*/ 1520716 w 2004810"/>
              <a:gd name="connsiteY75" fmla="*/ 276808 h 1603585"/>
              <a:gd name="connsiteX76" fmla="*/ 1601398 w 2004810"/>
              <a:gd name="connsiteY76" fmla="*/ 339561 h 1603585"/>
              <a:gd name="connsiteX77" fmla="*/ 1637257 w 2004810"/>
              <a:gd name="connsiteY77" fmla="*/ 375420 h 1603585"/>
              <a:gd name="connsiteX78" fmla="*/ 1655186 w 2004810"/>
              <a:gd name="connsiteY78" fmla="*/ 393350 h 1603585"/>
              <a:gd name="connsiteX79" fmla="*/ 1726904 w 2004810"/>
              <a:gd name="connsiteY79" fmla="*/ 456103 h 1603585"/>
              <a:gd name="connsiteX80" fmla="*/ 1762763 w 2004810"/>
              <a:gd name="connsiteY80" fmla="*/ 491961 h 1603585"/>
              <a:gd name="connsiteX81" fmla="*/ 1780692 w 2004810"/>
              <a:gd name="connsiteY81" fmla="*/ 518855 h 1603585"/>
              <a:gd name="connsiteX82" fmla="*/ 1798621 w 2004810"/>
              <a:gd name="connsiteY82" fmla="*/ 536785 h 1603585"/>
              <a:gd name="connsiteX83" fmla="*/ 1852410 w 2004810"/>
              <a:gd name="connsiteY83" fmla="*/ 608503 h 1603585"/>
              <a:gd name="connsiteX84" fmla="*/ 1879304 w 2004810"/>
              <a:gd name="connsiteY84" fmla="*/ 626432 h 1603585"/>
              <a:gd name="connsiteX85" fmla="*/ 1915163 w 2004810"/>
              <a:gd name="connsiteY85" fmla="*/ 680220 h 1603585"/>
              <a:gd name="connsiteX86" fmla="*/ 1933092 w 2004810"/>
              <a:gd name="connsiteY86" fmla="*/ 707114 h 1603585"/>
              <a:gd name="connsiteX87" fmla="*/ 1951021 w 2004810"/>
              <a:gd name="connsiteY87" fmla="*/ 725044 h 1603585"/>
              <a:gd name="connsiteX88" fmla="*/ 1959986 w 2004810"/>
              <a:gd name="connsiteY88" fmla="*/ 751938 h 1603585"/>
              <a:gd name="connsiteX89" fmla="*/ 1977916 w 2004810"/>
              <a:gd name="connsiteY89" fmla="*/ 778832 h 1603585"/>
              <a:gd name="connsiteX90" fmla="*/ 1995845 w 2004810"/>
              <a:gd name="connsiteY90" fmla="*/ 832620 h 1603585"/>
              <a:gd name="connsiteX91" fmla="*/ 2004810 w 2004810"/>
              <a:gd name="connsiteY91" fmla="*/ 859514 h 1603585"/>
              <a:gd name="connsiteX92" fmla="*/ 1995845 w 2004810"/>
              <a:gd name="connsiteY92" fmla="*/ 976055 h 1603585"/>
              <a:gd name="connsiteX93" fmla="*/ 1977916 w 2004810"/>
              <a:gd name="connsiteY93" fmla="*/ 1029844 h 1603585"/>
              <a:gd name="connsiteX94" fmla="*/ 1968951 w 2004810"/>
              <a:gd name="connsiteY94" fmla="*/ 1056738 h 1603585"/>
              <a:gd name="connsiteX95" fmla="*/ 1951021 w 2004810"/>
              <a:gd name="connsiteY95" fmla="*/ 1092597 h 1603585"/>
              <a:gd name="connsiteX96" fmla="*/ 1933092 w 2004810"/>
              <a:gd name="connsiteY96" fmla="*/ 1146385 h 1603585"/>
              <a:gd name="connsiteX97" fmla="*/ 1906198 w 2004810"/>
              <a:gd name="connsiteY97" fmla="*/ 1137420 h 1603585"/>
              <a:gd name="connsiteX0" fmla="*/ 1906198 w 2004810"/>
              <a:gd name="connsiteY0" fmla="*/ 1137420 h 1603585"/>
              <a:gd name="connsiteX1" fmla="*/ 1870339 w 2004810"/>
              <a:gd name="connsiteY1" fmla="*/ 1209138 h 1603585"/>
              <a:gd name="connsiteX2" fmla="*/ 1834480 w 2004810"/>
              <a:gd name="connsiteY2" fmla="*/ 1262926 h 1603585"/>
              <a:gd name="connsiteX3" fmla="*/ 1798621 w 2004810"/>
              <a:gd name="connsiteY3" fmla="*/ 1307750 h 1603585"/>
              <a:gd name="connsiteX4" fmla="*/ 1744833 w 2004810"/>
              <a:gd name="connsiteY4" fmla="*/ 1343608 h 1603585"/>
              <a:gd name="connsiteX5" fmla="*/ 1708974 w 2004810"/>
              <a:gd name="connsiteY5" fmla="*/ 1379467 h 1603585"/>
              <a:gd name="connsiteX6" fmla="*/ 1691045 w 2004810"/>
              <a:gd name="connsiteY6" fmla="*/ 1397397 h 1603585"/>
              <a:gd name="connsiteX7" fmla="*/ 1664151 w 2004810"/>
              <a:gd name="connsiteY7" fmla="*/ 1415326 h 1603585"/>
              <a:gd name="connsiteX8" fmla="*/ 1619327 w 2004810"/>
              <a:gd name="connsiteY8" fmla="*/ 1451185 h 1603585"/>
              <a:gd name="connsiteX9" fmla="*/ 1592433 w 2004810"/>
              <a:gd name="connsiteY9" fmla="*/ 1460150 h 1603585"/>
              <a:gd name="connsiteX10" fmla="*/ 1511751 w 2004810"/>
              <a:gd name="connsiteY10" fmla="*/ 1513938 h 1603585"/>
              <a:gd name="connsiteX11" fmla="*/ 1484857 w 2004810"/>
              <a:gd name="connsiteY11" fmla="*/ 1531867 h 1603585"/>
              <a:gd name="connsiteX12" fmla="*/ 1457963 w 2004810"/>
              <a:gd name="connsiteY12" fmla="*/ 1540832 h 1603585"/>
              <a:gd name="connsiteX13" fmla="*/ 1422104 w 2004810"/>
              <a:gd name="connsiteY13" fmla="*/ 1558761 h 1603585"/>
              <a:gd name="connsiteX14" fmla="*/ 1323492 w 2004810"/>
              <a:gd name="connsiteY14" fmla="*/ 1576691 h 1603585"/>
              <a:gd name="connsiteX15" fmla="*/ 1296598 w 2004810"/>
              <a:gd name="connsiteY15" fmla="*/ 1585655 h 1603585"/>
              <a:gd name="connsiteX16" fmla="*/ 1233845 w 2004810"/>
              <a:gd name="connsiteY16" fmla="*/ 1594620 h 1603585"/>
              <a:gd name="connsiteX17" fmla="*/ 1189021 w 2004810"/>
              <a:gd name="connsiteY17" fmla="*/ 1603585 h 1603585"/>
              <a:gd name="connsiteX18" fmla="*/ 893186 w 2004810"/>
              <a:gd name="connsiteY18" fmla="*/ 1594620 h 1603585"/>
              <a:gd name="connsiteX19" fmla="*/ 794574 w 2004810"/>
              <a:gd name="connsiteY19" fmla="*/ 1567726 h 1603585"/>
              <a:gd name="connsiteX20" fmla="*/ 758716 w 2004810"/>
              <a:gd name="connsiteY20" fmla="*/ 1558761 h 1603585"/>
              <a:gd name="connsiteX21" fmla="*/ 704927 w 2004810"/>
              <a:gd name="connsiteY21" fmla="*/ 1540832 h 1603585"/>
              <a:gd name="connsiteX22" fmla="*/ 633210 w 2004810"/>
              <a:gd name="connsiteY22" fmla="*/ 1522903 h 1603585"/>
              <a:gd name="connsiteX23" fmla="*/ 588386 w 2004810"/>
              <a:gd name="connsiteY23" fmla="*/ 1513938 h 1603585"/>
              <a:gd name="connsiteX24" fmla="*/ 489774 w 2004810"/>
              <a:gd name="connsiteY24" fmla="*/ 1487044 h 1603585"/>
              <a:gd name="connsiteX25" fmla="*/ 418057 w 2004810"/>
              <a:gd name="connsiteY25" fmla="*/ 1460150 h 1603585"/>
              <a:gd name="connsiteX26" fmla="*/ 391163 w 2004810"/>
              <a:gd name="connsiteY26" fmla="*/ 1442220 h 1603585"/>
              <a:gd name="connsiteX27" fmla="*/ 346339 w 2004810"/>
              <a:gd name="connsiteY27" fmla="*/ 1433255 h 1603585"/>
              <a:gd name="connsiteX28" fmla="*/ 265657 w 2004810"/>
              <a:gd name="connsiteY28" fmla="*/ 1379467 h 1603585"/>
              <a:gd name="connsiteX29" fmla="*/ 238763 w 2004810"/>
              <a:gd name="connsiteY29" fmla="*/ 1361538 h 1603585"/>
              <a:gd name="connsiteX30" fmla="*/ 211868 w 2004810"/>
              <a:gd name="connsiteY30" fmla="*/ 1352573 h 1603585"/>
              <a:gd name="connsiteX31" fmla="*/ 176010 w 2004810"/>
              <a:gd name="connsiteY31" fmla="*/ 1325679 h 1603585"/>
              <a:gd name="connsiteX32" fmla="*/ 149116 w 2004810"/>
              <a:gd name="connsiteY32" fmla="*/ 1307750 h 1603585"/>
              <a:gd name="connsiteX33" fmla="*/ 78601 w 2004810"/>
              <a:gd name="connsiteY33" fmla="*/ 1386226 h 1603585"/>
              <a:gd name="connsiteX34" fmla="*/ 43429 w 2004810"/>
              <a:gd name="connsiteY34" fmla="*/ 1268712 h 1603585"/>
              <a:gd name="connsiteX35" fmla="*/ 47983 w 2004810"/>
              <a:gd name="connsiteY35" fmla="*/ 1236032 h 1603585"/>
              <a:gd name="connsiteX36" fmla="*/ 59468 w 2004810"/>
              <a:gd name="connsiteY36" fmla="*/ 1200173 h 1603585"/>
              <a:gd name="connsiteX37" fmla="*/ 41539 w 2004810"/>
              <a:gd name="connsiteY37" fmla="*/ 1173279 h 1603585"/>
              <a:gd name="connsiteX38" fmla="*/ 32574 w 2004810"/>
              <a:gd name="connsiteY38" fmla="*/ 1128455 h 1603585"/>
              <a:gd name="connsiteX39" fmla="*/ 14645 w 2004810"/>
              <a:gd name="connsiteY39" fmla="*/ 1074667 h 1603585"/>
              <a:gd name="connsiteX40" fmla="*/ 14645 w 2004810"/>
              <a:gd name="connsiteY40" fmla="*/ 796761 h 1603585"/>
              <a:gd name="connsiteX41" fmla="*/ 59468 w 2004810"/>
              <a:gd name="connsiteY41" fmla="*/ 716079 h 1603585"/>
              <a:gd name="connsiteX42" fmla="*/ 86363 w 2004810"/>
              <a:gd name="connsiteY42" fmla="*/ 671255 h 1603585"/>
              <a:gd name="connsiteX43" fmla="*/ 113257 w 2004810"/>
              <a:gd name="connsiteY43" fmla="*/ 617467 h 1603585"/>
              <a:gd name="connsiteX44" fmla="*/ 131186 w 2004810"/>
              <a:gd name="connsiteY44" fmla="*/ 590573 h 1603585"/>
              <a:gd name="connsiteX45" fmla="*/ 184974 w 2004810"/>
              <a:gd name="connsiteY45" fmla="*/ 554714 h 1603585"/>
              <a:gd name="connsiteX46" fmla="*/ 202904 w 2004810"/>
              <a:gd name="connsiteY46" fmla="*/ 536785 h 1603585"/>
              <a:gd name="connsiteX47" fmla="*/ 211868 w 2004810"/>
              <a:gd name="connsiteY47" fmla="*/ 509891 h 1603585"/>
              <a:gd name="connsiteX48" fmla="*/ 256692 w 2004810"/>
              <a:gd name="connsiteY48" fmla="*/ 474032 h 1603585"/>
              <a:gd name="connsiteX49" fmla="*/ 301516 w 2004810"/>
              <a:gd name="connsiteY49" fmla="*/ 420244 h 1603585"/>
              <a:gd name="connsiteX50" fmla="*/ 328410 w 2004810"/>
              <a:gd name="connsiteY50" fmla="*/ 366455 h 1603585"/>
              <a:gd name="connsiteX51" fmla="*/ 346339 w 2004810"/>
              <a:gd name="connsiteY51" fmla="*/ 330597 h 1603585"/>
              <a:gd name="connsiteX52" fmla="*/ 382198 w 2004810"/>
              <a:gd name="connsiteY52" fmla="*/ 294738 h 1603585"/>
              <a:gd name="connsiteX53" fmla="*/ 400127 w 2004810"/>
              <a:gd name="connsiteY53" fmla="*/ 276808 h 1603585"/>
              <a:gd name="connsiteX54" fmla="*/ 444951 w 2004810"/>
              <a:gd name="connsiteY54" fmla="*/ 223020 h 1603585"/>
              <a:gd name="connsiteX55" fmla="*/ 471845 w 2004810"/>
              <a:gd name="connsiteY55" fmla="*/ 205091 h 1603585"/>
              <a:gd name="connsiteX56" fmla="*/ 516668 w 2004810"/>
              <a:gd name="connsiteY56" fmla="*/ 169232 h 1603585"/>
              <a:gd name="connsiteX57" fmla="*/ 543563 w 2004810"/>
              <a:gd name="connsiteY57" fmla="*/ 160267 h 1603585"/>
              <a:gd name="connsiteX58" fmla="*/ 579421 w 2004810"/>
              <a:gd name="connsiteY58" fmla="*/ 142338 h 1603585"/>
              <a:gd name="connsiteX59" fmla="*/ 606316 w 2004810"/>
              <a:gd name="connsiteY59" fmla="*/ 133373 h 1603585"/>
              <a:gd name="connsiteX60" fmla="*/ 633210 w 2004810"/>
              <a:gd name="connsiteY60" fmla="*/ 115444 h 1603585"/>
              <a:gd name="connsiteX61" fmla="*/ 660104 w 2004810"/>
              <a:gd name="connsiteY61" fmla="*/ 106479 h 1603585"/>
              <a:gd name="connsiteX62" fmla="*/ 722857 w 2004810"/>
              <a:gd name="connsiteY62" fmla="*/ 70620 h 1603585"/>
              <a:gd name="connsiteX63" fmla="*/ 749751 w 2004810"/>
              <a:gd name="connsiteY63" fmla="*/ 61655 h 1603585"/>
              <a:gd name="connsiteX64" fmla="*/ 812504 w 2004810"/>
              <a:gd name="connsiteY64" fmla="*/ 34761 h 1603585"/>
              <a:gd name="connsiteX65" fmla="*/ 839398 w 2004810"/>
              <a:gd name="connsiteY65" fmla="*/ 7867 h 1603585"/>
              <a:gd name="connsiteX66" fmla="*/ 938010 w 2004810"/>
              <a:gd name="connsiteY66" fmla="*/ 25797 h 1603585"/>
              <a:gd name="connsiteX67" fmla="*/ 1072480 w 2004810"/>
              <a:gd name="connsiteY67" fmla="*/ 52691 h 1603585"/>
              <a:gd name="connsiteX68" fmla="*/ 1099374 w 2004810"/>
              <a:gd name="connsiteY68" fmla="*/ 61655 h 1603585"/>
              <a:gd name="connsiteX69" fmla="*/ 1242810 w 2004810"/>
              <a:gd name="connsiteY69" fmla="*/ 88550 h 1603585"/>
              <a:gd name="connsiteX70" fmla="*/ 1314527 w 2004810"/>
              <a:gd name="connsiteY70" fmla="*/ 124408 h 1603585"/>
              <a:gd name="connsiteX71" fmla="*/ 1359351 w 2004810"/>
              <a:gd name="connsiteY71" fmla="*/ 151303 h 1603585"/>
              <a:gd name="connsiteX72" fmla="*/ 1386245 w 2004810"/>
              <a:gd name="connsiteY72" fmla="*/ 178197 h 1603585"/>
              <a:gd name="connsiteX73" fmla="*/ 1440033 w 2004810"/>
              <a:gd name="connsiteY73" fmla="*/ 214055 h 1603585"/>
              <a:gd name="connsiteX74" fmla="*/ 1466927 w 2004810"/>
              <a:gd name="connsiteY74" fmla="*/ 240950 h 1603585"/>
              <a:gd name="connsiteX75" fmla="*/ 1520716 w 2004810"/>
              <a:gd name="connsiteY75" fmla="*/ 276808 h 1603585"/>
              <a:gd name="connsiteX76" fmla="*/ 1601398 w 2004810"/>
              <a:gd name="connsiteY76" fmla="*/ 339561 h 1603585"/>
              <a:gd name="connsiteX77" fmla="*/ 1637257 w 2004810"/>
              <a:gd name="connsiteY77" fmla="*/ 375420 h 1603585"/>
              <a:gd name="connsiteX78" fmla="*/ 1655186 w 2004810"/>
              <a:gd name="connsiteY78" fmla="*/ 393350 h 1603585"/>
              <a:gd name="connsiteX79" fmla="*/ 1726904 w 2004810"/>
              <a:gd name="connsiteY79" fmla="*/ 456103 h 1603585"/>
              <a:gd name="connsiteX80" fmla="*/ 1762763 w 2004810"/>
              <a:gd name="connsiteY80" fmla="*/ 491961 h 1603585"/>
              <a:gd name="connsiteX81" fmla="*/ 1780692 w 2004810"/>
              <a:gd name="connsiteY81" fmla="*/ 518855 h 1603585"/>
              <a:gd name="connsiteX82" fmla="*/ 1798621 w 2004810"/>
              <a:gd name="connsiteY82" fmla="*/ 536785 h 1603585"/>
              <a:gd name="connsiteX83" fmla="*/ 1852410 w 2004810"/>
              <a:gd name="connsiteY83" fmla="*/ 608503 h 1603585"/>
              <a:gd name="connsiteX84" fmla="*/ 1879304 w 2004810"/>
              <a:gd name="connsiteY84" fmla="*/ 626432 h 1603585"/>
              <a:gd name="connsiteX85" fmla="*/ 1915163 w 2004810"/>
              <a:gd name="connsiteY85" fmla="*/ 680220 h 1603585"/>
              <a:gd name="connsiteX86" fmla="*/ 1933092 w 2004810"/>
              <a:gd name="connsiteY86" fmla="*/ 707114 h 1603585"/>
              <a:gd name="connsiteX87" fmla="*/ 1951021 w 2004810"/>
              <a:gd name="connsiteY87" fmla="*/ 725044 h 1603585"/>
              <a:gd name="connsiteX88" fmla="*/ 1959986 w 2004810"/>
              <a:gd name="connsiteY88" fmla="*/ 751938 h 1603585"/>
              <a:gd name="connsiteX89" fmla="*/ 1977916 w 2004810"/>
              <a:gd name="connsiteY89" fmla="*/ 778832 h 1603585"/>
              <a:gd name="connsiteX90" fmla="*/ 1995845 w 2004810"/>
              <a:gd name="connsiteY90" fmla="*/ 832620 h 1603585"/>
              <a:gd name="connsiteX91" fmla="*/ 2004810 w 2004810"/>
              <a:gd name="connsiteY91" fmla="*/ 859514 h 1603585"/>
              <a:gd name="connsiteX92" fmla="*/ 1995845 w 2004810"/>
              <a:gd name="connsiteY92" fmla="*/ 976055 h 1603585"/>
              <a:gd name="connsiteX93" fmla="*/ 1977916 w 2004810"/>
              <a:gd name="connsiteY93" fmla="*/ 1029844 h 1603585"/>
              <a:gd name="connsiteX94" fmla="*/ 1968951 w 2004810"/>
              <a:gd name="connsiteY94" fmla="*/ 1056738 h 1603585"/>
              <a:gd name="connsiteX95" fmla="*/ 1951021 w 2004810"/>
              <a:gd name="connsiteY95" fmla="*/ 1092597 h 1603585"/>
              <a:gd name="connsiteX96" fmla="*/ 1933092 w 2004810"/>
              <a:gd name="connsiteY96" fmla="*/ 1146385 h 1603585"/>
              <a:gd name="connsiteX97" fmla="*/ 1906198 w 2004810"/>
              <a:gd name="connsiteY97" fmla="*/ 1137420 h 1603585"/>
              <a:gd name="connsiteX0" fmla="*/ 1906198 w 2004810"/>
              <a:gd name="connsiteY0" fmla="*/ 1137420 h 1603585"/>
              <a:gd name="connsiteX1" fmla="*/ 1870339 w 2004810"/>
              <a:gd name="connsiteY1" fmla="*/ 1209138 h 1603585"/>
              <a:gd name="connsiteX2" fmla="*/ 1834480 w 2004810"/>
              <a:gd name="connsiteY2" fmla="*/ 1262926 h 1603585"/>
              <a:gd name="connsiteX3" fmla="*/ 1798621 w 2004810"/>
              <a:gd name="connsiteY3" fmla="*/ 1307750 h 1603585"/>
              <a:gd name="connsiteX4" fmla="*/ 1744833 w 2004810"/>
              <a:gd name="connsiteY4" fmla="*/ 1343608 h 1603585"/>
              <a:gd name="connsiteX5" fmla="*/ 1708974 w 2004810"/>
              <a:gd name="connsiteY5" fmla="*/ 1379467 h 1603585"/>
              <a:gd name="connsiteX6" fmla="*/ 1691045 w 2004810"/>
              <a:gd name="connsiteY6" fmla="*/ 1397397 h 1603585"/>
              <a:gd name="connsiteX7" fmla="*/ 1664151 w 2004810"/>
              <a:gd name="connsiteY7" fmla="*/ 1415326 h 1603585"/>
              <a:gd name="connsiteX8" fmla="*/ 1619327 w 2004810"/>
              <a:gd name="connsiteY8" fmla="*/ 1451185 h 1603585"/>
              <a:gd name="connsiteX9" fmla="*/ 1592433 w 2004810"/>
              <a:gd name="connsiteY9" fmla="*/ 1460150 h 1603585"/>
              <a:gd name="connsiteX10" fmla="*/ 1511751 w 2004810"/>
              <a:gd name="connsiteY10" fmla="*/ 1513938 h 1603585"/>
              <a:gd name="connsiteX11" fmla="*/ 1484857 w 2004810"/>
              <a:gd name="connsiteY11" fmla="*/ 1531867 h 1603585"/>
              <a:gd name="connsiteX12" fmla="*/ 1457963 w 2004810"/>
              <a:gd name="connsiteY12" fmla="*/ 1540832 h 1603585"/>
              <a:gd name="connsiteX13" fmla="*/ 1422104 w 2004810"/>
              <a:gd name="connsiteY13" fmla="*/ 1558761 h 1603585"/>
              <a:gd name="connsiteX14" fmla="*/ 1323492 w 2004810"/>
              <a:gd name="connsiteY14" fmla="*/ 1576691 h 1603585"/>
              <a:gd name="connsiteX15" fmla="*/ 1296598 w 2004810"/>
              <a:gd name="connsiteY15" fmla="*/ 1585655 h 1603585"/>
              <a:gd name="connsiteX16" fmla="*/ 1233845 w 2004810"/>
              <a:gd name="connsiteY16" fmla="*/ 1594620 h 1603585"/>
              <a:gd name="connsiteX17" fmla="*/ 1189021 w 2004810"/>
              <a:gd name="connsiteY17" fmla="*/ 1603585 h 1603585"/>
              <a:gd name="connsiteX18" fmla="*/ 893186 w 2004810"/>
              <a:gd name="connsiteY18" fmla="*/ 1594620 h 1603585"/>
              <a:gd name="connsiteX19" fmla="*/ 794574 w 2004810"/>
              <a:gd name="connsiteY19" fmla="*/ 1567726 h 1603585"/>
              <a:gd name="connsiteX20" fmla="*/ 758716 w 2004810"/>
              <a:gd name="connsiteY20" fmla="*/ 1558761 h 1603585"/>
              <a:gd name="connsiteX21" fmla="*/ 704927 w 2004810"/>
              <a:gd name="connsiteY21" fmla="*/ 1540832 h 1603585"/>
              <a:gd name="connsiteX22" fmla="*/ 633210 w 2004810"/>
              <a:gd name="connsiteY22" fmla="*/ 1522903 h 1603585"/>
              <a:gd name="connsiteX23" fmla="*/ 588386 w 2004810"/>
              <a:gd name="connsiteY23" fmla="*/ 1513938 h 1603585"/>
              <a:gd name="connsiteX24" fmla="*/ 489774 w 2004810"/>
              <a:gd name="connsiteY24" fmla="*/ 1487044 h 1603585"/>
              <a:gd name="connsiteX25" fmla="*/ 418057 w 2004810"/>
              <a:gd name="connsiteY25" fmla="*/ 1460150 h 1603585"/>
              <a:gd name="connsiteX26" fmla="*/ 391163 w 2004810"/>
              <a:gd name="connsiteY26" fmla="*/ 1442220 h 1603585"/>
              <a:gd name="connsiteX27" fmla="*/ 346339 w 2004810"/>
              <a:gd name="connsiteY27" fmla="*/ 1433255 h 1603585"/>
              <a:gd name="connsiteX28" fmla="*/ 265657 w 2004810"/>
              <a:gd name="connsiteY28" fmla="*/ 1379467 h 1603585"/>
              <a:gd name="connsiteX29" fmla="*/ 238763 w 2004810"/>
              <a:gd name="connsiteY29" fmla="*/ 1361538 h 1603585"/>
              <a:gd name="connsiteX30" fmla="*/ 211868 w 2004810"/>
              <a:gd name="connsiteY30" fmla="*/ 1352573 h 1603585"/>
              <a:gd name="connsiteX31" fmla="*/ 176010 w 2004810"/>
              <a:gd name="connsiteY31" fmla="*/ 1325679 h 1603585"/>
              <a:gd name="connsiteX32" fmla="*/ 149116 w 2004810"/>
              <a:gd name="connsiteY32" fmla="*/ 1307750 h 1603585"/>
              <a:gd name="connsiteX33" fmla="*/ 78601 w 2004810"/>
              <a:gd name="connsiteY33" fmla="*/ 1386226 h 1603585"/>
              <a:gd name="connsiteX34" fmla="*/ 43429 w 2004810"/>
              <a:gd name="connsiteY34" fmla="*/ 1268712 h 1603585"/>
              <a:gd name="connsiteX35" fmla="*/ 47983 w 2004810"/>
              <a:gd name="connsiteY35" fmla="*/ 1236032 h 1603585"/>
              <a:gd name="connsiteX36" fmla="*/ 33176 w 2004810"/>
              <a:gd name="connsiteY36" fmla="*/ 1200173 h 1603585"/>
              <a:gd name="connsiteX37" fmla="*/ 41539 w 2004810"/>
              <a:gd name="connsiteY37" fmla="*/ 1173279 h 1603585"/>
              <a:gd name="connsiteX38" fmla="*/ 32574 w 2004810"/>
              <a:gd name="connsiteY38" fmla="*/ 1128455 h 1603585"/>
              <a:gd name="connsiteX39" fmla="*/ 14645 w 2004810"/>
              <a:gd name="connsiteY39" fmla="*/ 1074667 h 1603585"/>
              <a:gd name="connsiteX40" fmla="*/ 14645 w 2004810"/>
              <a:gd name="connsiteY40" fmla="*/ 796761 h 1603585"/>
              <a:gd name="connsiteX41" fmla="*/ 59468 w 2004810"/>
              <a:gd name="connsiteY41" fmla="*/ 716079 h 1603585"/>
              <a:gd name="connsiteX42" fmla="*/ 86363 w 2004810"/>
              <a:gd name="connsiteY42" fmla="*/ 671255 h 1603585"/>
              <a:gd name="connsiteX43" fmla="*/ 113257 w 2004810"/>
              <a:gd name="connsiteY43" fmla="*/ 617467 h 1603585"/>
              <a:gd name="connsiteX44" fmla="*/ 131186 w 2004810"/>
              <a:gd name="connsiteY44" fmla="*/ 590573 h 1603585"/>
              <a:gd name="connsiteX45" fmla="*/ 184974 w 2004810"/>
              <a:gd name="connsiteY45" fmla="*/ 554714 h 1603585"/>
              <a:gd name="connsiteX46" fmla="*/ 202904 w 2004810"/>
              <a:gd name="connsiteY46" fmla="*/ 536785 h 1603585"/>
              <a:gd name="connsiteX47" fmla="*/ 211868 w 2004810"/>
              <a:gd name="connsiteY47" fmla="*/ 509891 h 1603585"/>
              <a:gd name="connsiteX48" fmla="*/ 256692 w 2004810"/>
              <a:gd name="connsiteY48" fmla="*/ 474032 h 1603585"/>
              <a:gd name="connsiteX49" fmla="*/ 301516 w 2004810"/>
              <a:gd name="connsiteY49" fmla="*/ 420244 h 1603585"/>
              <a:gd name="connsiteX50" fmla="*/ 328410 w 2004810"/>
              <a:gd name="connsiteY50" fmla="*/ 366455 h 1603585"/>
              <a:gd name="connsiteX51" fmla="*/ 346339 w 2004810"/>
              <a:gd name="connsiteY51" fmla="*/ 330597 h 1603585"/>
              <a:gd name="connsiteX52" fmla="*/ 382198 w 2004810"/>
              <a:gd name="connsiteY52" fmla="*/ 294738 h 1603585"/>
              <a:gd name="connsiteX53" fmla="*/ 400127 w 2004810"/>
              <a:gd name="connsiteY53" fmla="*/ 276808 h 1603585"/>
              <a:gd name="connsiteX54" fmla="*/ 444951 w 2004810"/>
              <a:gd name="connsiteY54" fmla="*/ 223020 h 1603585"/>
              <a:gd name="connsiteX55" fmla="*/ 471845 w 2004810"/>
              <a:gd name="connsiteY55" fmla="*/ 205091 h 1603585"/>
              <a:gd name="connsiteX56" fmla="*/ 516668 w 2004810"/>
              <a:gd name="connsiteY56" fmla="*/ 169232 h 1603585"/>
              <a:gd name="connsiteX57" fmla="*/ 543563 w 2004810"/>
              <a:gd name="connsiteY57" fmla="*/ 160267 h 1603585"/>
              <a:gd name="connsiteX58" fmla="*/ 579421 w 2004810"/>
              <a:gd name="connsiteY58" fmla="*/ 142338 h 1603585"/>
              <a:gd name="connsiteX59" fmla="*/ 606316 w 2004810"/>
              <a:gd name="connsiteY59" fmla="*/ 133373 h 1603585"/>
              <a:gd name="connsiteX60" fmla="*/ 633210 w 2004810"/>
              <a:gd name="connsiteY60" fmla="*/ 115444 h 1603585"/>
              <a:gd name="connsiteX61" fmla="*/ 660104 w 2004810"/>
              <a:gd name="connsiteY61" fmla="*/ 106479 h 1603585"/>
              <a:gd name="connsiteX62" fmla="*/ 722857 w 2004810"/>
              <a:gd name="connsiteY62" fmla="*/ 70620 h 1603585"/>
              <a:gd name="connsiteX63" fmla="*/ 749751 w 2004810"/>
              <a:gd name="connsiteY63" fmla="*/ 61655 h 1603585"/>
              <a:gd name="connsiteX64" fmla="*/ 812504 w 2004810"/>
              <a:gd name="connsiteY64" fmla="*/ 34761 h 1603585"/>
              <a:gd name="connsiteX65" fmla="*/ 839398 w 2004810"/>
              <a:gd name="connsiteY65" fmla="*/ 7867 h 1603585"/>
              <a:gd name="connsiteX66" fmla="*/ 938010 w 2004810"/>
              <a:gd name="connsiteY66" fmla="*/ 25797 h 1603585"/>
              <a:gd name="connsiteX67" fmla="*/ 1072480 w 2004810"/>
              <a:gd name="connsiteY67" fmla="*/ 52691 h 1603585"/>
              <a:gd name="connsiteX68" fmla="*/ 1099374 w 2004810"/>
              <a:gd name="connsiteY68" fmla="*/ 61655 h 1603585"/>
              <a:gd name="connsiteX69" fmla="*/ 1242810 w 2004810"/>
              <a:gd name="connsiteY69" fmla="*/ 88550 h 1603585"/>
              <a:gd name="connsiteX70" fmla="*/ 1314527 w 2004810"/>
              <a:gd name="connsiteY70" fmla="*/ 124408 h 1603585"/>
              <a:gd name="connsiteX71" fmla="*/ 1359351 w 2004810"/>
              <a:gd name="connsiteY71" fmla="*/ 151303 h 1603585"/>
              <a:gd name="connsiteX72" fmla="*/ 1386245 w 2004810"/>
              <a:gd name="connsiteY72" fmla="*/ 178197 h 1603585"/>
              <a:gd name="connsiteX73" fmla="*/ 1440033 w 2004810"/>
              <a:gd name="connsiteY73" fmla="*/ 214055 h 1603585"/>
              <a:gd name="connsiteX74" fmla="*/ 1466927 w 2004810"/>
              <a:gd name="connsiteY74" fmla="*/ 240950 h 1603585"/>
              <a:gd name="connsiteX75" fmla="*/ 1520716 w 2004810"/>
              <a:gd name="connsiteY75" fmla="*/ 276808 h 1603585"/>
              <a:gd name="connsiteX76" fmla="*/ 1601398 w 2004810"/>
              <a:gd name="connsiteY76" fmla="*/ 339561 h 1603585"/>
              <a:gd name="connsiteX77" fmla="*/ 1637257 w 2004810"/>
              <a:gd name="connsiteY77" fmla="*/ 375420 h 1603585"/>
              <a:gd name="connsiteX78" fmla="*/ 1655186 w 2004810"/>
              <a:gd name="connsiteY78" fmla="*/ 393350 h 1603585"/>
              <a:gd name="connsiteX79" fmla="*/ 1726904 w 2004810"/>
              <a:gd name="connsiteY79" fmla="*/ 456103 h 1603585"/>
              <a:gd name="connsiteX80" fmla="*/ 1762763 w 2004810"/>
              <a:gd name="connsiteY80" fmla="*/ 491961 h 1603585"/>
              <a:gd name="connsiteX81" fmla="*/ 1780692 w 2004810"/>
              <a:gd name="connsiteY81" fmla="*/ 518855 h 1603585"/>
              <a:gd name="connsiteX82" fmla="*/ 1798621 w 2004810"/>
              <a:gd name="connsiteY82" fmla="*/ 536785 h 1603585"/>
              <a:gd name="connsiteX83" fmla="*/ 1852410 w 2004810"/>
              <a:gd name="connsiteY83" fmla="*/ 608503 h 1603585"/>
              <a:gd name="connsiteX84" fmla="*/ 1879304 w 2004810"/>
              <a:gd name="connsiteY84" fmla="*/ 626432 h 1603585"/>
              <a:gd name="connsiteX85" fmla="*/ 1915163 w 2004810"/>
              <a:gd name="connsiteY85" fmla="*/ 680220 h 1603585"/>
              <a:gd name="connsiteX86" fmla="*/ 1933092 w 2004810"/>
              <a:gd name="connsiteY86" fmla="*/ 707114 h 1603585"/>
              <a:gd name="connsiteX87" fmla="*/ 1951021 w 2004810"/>
              <a:gd name="connsiteY87" fmla="*/ 725044 h 1603585"/>
              <a:gd name="connsiteX88" fmla="*/ 1959986 w 2004810"/>
              <a:gd name="connsiteY88" fmla="*/ 751938 h 1603585"/>
              <a:gd name="connsiteX89" fmla="*/ 1977916 w 2004810"/>
              <a:gd name="connsiteY89" fmla="*/ 778832 h 1603585"/>
              <a:gd name="connsiteX90" fmla="*/ 1995845 w 2004810"/>
              <a:gd name="connsiteY90" fmla="*/ 832620 h 1603585"/>
              <a:gd name="connsiteX91" fmla="*/ 2004810 w 2004810"/>
              <a:gd name="connsiteY91" fmla="*/ 859514 h 1603585"/>
              <a:gd name="connsiteX92" fmla="*/ 1995845 w 2004810"/>
              <a:gd name="connsiteY92" fmla="*/ 976055 h 1603585"/>
              <a:gd name="connsiteX93" fmla="*/ 1977916 w 2004810"/>
              <a:gd name="connsiteY93" fmla="*/ 1029844 h 1603585"/>
              <a:gd name="connsiteX94" fmla="*/ 1968951 w 2004810"/>
              <a:gd name="connsiteY94" fmla="*/ 1056738 h 1603585"/>
              <a:gd name="connsiteX95" fmla="*/ 1951021 w 2004810"/>
              <a:gd name="connsiteY95" fmla="*/ 1092597 h 1603585"/>
              <a:gd name="connsiteX96" fmla="*/ 1933092 w 2004810"/>
              <a:gd name="connsiteY96" fmla="*/ 1146385 h 1603585"/>
              <a:gd name="connsiteX97" fmla="*/ 1906198 w 2004810"/>
              <a:gd name="connsiteY97" fmla="*/ 1137420 h 1603585"/>
              <a:gd name="connsiteX0" fmla="*/ 1906198 w 2004810"/>
              <a:gd name="connsiteY0" fmla="*/ 1137420 h 1603585"/>
              <a:gd name="connsiteX1" fmla="*/ 1870339 w 2004810"/>
              <a:gd name="connsiteY1" fmla="*/ 1209138 h 1603585"/>
              <a:gd name="connsiteX2" fmla="*/ 1834480 w 2004810"/>
              <a:gd name="connsiteY2" fmla="*/ 1262926 h 1603585"/>
              <a:gd name="connsiteX3" fmla="*/ 1798621 w 2004810"/>
              <a:gd name="connsiteY3" fmla="*/ 1307750 h 1603585"/>
              <a:gd name="connsiteX4" fmla="*/ 1744833 w 2004810"/>
              <a:gd name="connsiteY4" fmla="*/ 1343608 h 1603585"/>
              <a:gd name="connsiteX5" fmla="*/ 1708974 w 2004810"/>
              <a:gd name="connsiteY5" fmla="*/ 1379467 h 1603585"/>
              <a:gd name="connsiteX6" fmla="*/ 1691045 w 2004810"/>
              <a:gd name="connsiteY6" fmla="*/ 1397397 h 1603585"/>
              <a:gd name="connsiteX7" fmla="*/ 1664151 w 2004810"/>
              <a:gd name="connsiteY7" fmla="*/ 1415326 h 1603585"/>
              <a:gd name="connsiteX8" fmla="*/ 1619327 w 2004810"/>
              <a:gd name="connsiteY8" fmla="*/ 1451185 h 1603585"/>
              <a:gd name="connsiteX9" fmla="*/ 1592433 w 2004810"/>
              <a:gd name="connsiteY9" fmla="*/ 1460150 h 1603585"/>
              <a:gd name="connsiteX10" fmla="*/ 1511751 w 2004810"/>
              <a:gd name="connsiteY10" fmla="*/ 1513938 h 1603585"/>
              <a:gd name="connsiteX11" fmla="*/ 1484857 w 2004810"/>
              <a:gd name="connsiteY11" fmla="*/ 1531867 h 1603585"/>
              <a:gd name="connsiteX12" fmla="*/ 1457963 w 2004810"/>
              <a:gd name="connsiteY12" fmla="*/ 1540832 h 1603585"/>
              <a:gd name="connsiteX13" fmla="*/ 1422104 w 2004810"/>
              <a:gd name="connsiteY13" fmla="*/ 1558761 h 1603585"/>
              <a:gd name="connsiteX14" fmla="*/ 1323492 w 2004810"/>
              <a:gd name="connsiteY14" fmla="*/ 1576691 h 1603585"/>
              <a:gd name="connsiteX15" fmla="*/ 1296598 w 2004810"/>
              <a:gd name="connsiteY15" fmla="*/ 1585655 h 1603585"/>
              <a:gd name="connsiteX16" fmla="*/ 1233845 w 2004810"/>
              <a:gd name="connsiteY16" fmla="*/ 1594620 h 1603585"/>
              <a:gd name="connsiteX17" fmla="*/ 1189021 w 2004810"/>
              <a:gd name="connsiteY17" fmla="*/ 1603585 h 1603585"/>
              <a:gd name="connsiteX18" fmla="*/ 893186 w 2004810"/>
              <a:gd name="connsiteY18" fmla="*/ 1594620 h 1603585"/>
              <a:gd name="connsiteX19" fmla="*/ 794574 w 2004810"/>
              <a:gd name="connsiteY19" fmla="*/ 1567726 h 1603585"/>
              <a:gd name="connsiteX20" fmla="*/ 758716 w 2004810"/>
              <a:gd name="connsiteY20" fmla="*/ 1558761 h 1603585"/>
              <a:gd name="connsiteX21" fmla="*/ 704927 w 2004810"/>
              <a:gd name="connsiteY21" fmla="*/ 1540832 h 1603585"/>
              <a:gd name="connsiteX22" fmla="*/ 633210 w 2004810"/>
              <a:gd name="connsiteY22" fmla="*/ 1522903 h 1603585"/>
              <a:gd name="connsiteX23" fmla="*/ 588386 w 2004810"/>
              <a:gd name="connsiteY23" fmla="*/ 1513938 h 1603585"/>
              <a:gd name="connsiteX24" fmla="*/ 489774 w 2004810"/>
              <a:gd name="connsiteY24" fmla="*/ 1487044 h 1603585"/>
              <a:gd name="connsiteX25" fmla="*/ 418057 w 2004810"/>
              <a:gd name="connsiteY25" fmla="*/ 1460150 h 1603585"/>
              <a:gd name="connsiteX26" fmla="*/ 391163 w 2004810"/>
              <a:gd name="connsiteY26" fmla="*/ 1442220 h 1603585"/>
              <a:gd name="connsiteX27" fmla="*/ 346339 w 2004810"/>
              <a:gd name="connsiteY27" fmla="*/ 1433255 h 1603585"/>
              <a:gd name="connsiteX28" fmla="*/ 265657 w 2004810"/>
              <a:gd name="connsiteY28" fmla="*/ 1379467 h 1603585"/>
              <a:gd name="connsiteX29" fmla="*/ 238763 w 2004810"/>
              <a:gd name="connsiteY29" fmla="*/ 1361538 h 1603585"/>
              <a:gd name="connsiteX30" fmla="*/ 211868 w 2004810"/>
              <a:gd name="connsiteY30" fmla="*/ 1352573 h 1603585"/>
              <a:gd name="connsiteX31" fmla="*/ 176010 w 2004810"/>
              <a:gd name="connsiteY31" fmla="*/ 1325679 h 1603585"/>
              <a:gd name="connsiteX32" fmla="*/ 149116 w 2004810"/>
              <a:gd name="connsiteY32" fmla="*/ 1307750 h 1603585"/>
              <a:gd name="connsiteX33" fmla="*/ 78601 w 2004810"/>
              <a:gd name="connsiteY33" fmla="*/ 1386226 h 1603585"/>
              <a:gd name="connsiteX34" fmla="*/ 43429 w 2004810"/>
              <a:gd name="connsiteY34" fmla="*/ 1268712 h 1603585"/>
              <a:gd name="connsiteX35" fmla="*/ 47983 w 2004810"/>
              <a:gd name="connsiteY35" fmla="*/ 1236032 h 1603585"/>
              <a:gd name="connsiteX36" fmla="*/ 33176 w 2004810"/>
              <a:gd name="connsiteY36" fmla="*/ 1200173 h 1603585"/>
              <a:gd name="connsiteX37" fmla="*/ 29853 w 2004810"/>
              <a:gd name="connsiteY37" fmla="*/ 1173279 h 1603585"/>
              <a:gd name="connsiteX38" fmla="*/ 32574 w 2004810"/>
              <a:gd name="connsiteY38" fmla="*/ 1128455 h 1603585"/>
              <a:gd name="connsiteX39" fmla="*/ 14645 w 2004810"/>
              <a:gd name="connsiteY39" fmla="*/ 1074667 h 1603585"/>
              <a:gd name="connsiteX40" fmla="*/ 14645 w 2004810"/>
              <a:gd name="connsiteY40" fmla="*/ 796761 h 1603585"/>
              <a:gd name="connsiteX41" fmla="*/ 59468 w 2004810"/>
              <a:gd name="connsiteY41" fmla="*/ 716079 h 1603585"/>
              <a:gd name="connsiteX42" fmla="*/ 86363 w 2004810"/>
              <a:gd name="connsiteY42" fmla="*/ 671255 h 1603585"/>
              <a:gd name="connsiteX43" fmla="*/ 113257 w 2004810"/>
              <a:gd name="connsiteY43" fmla="*/ 617467 h 1603585"/>
              <a:gd name="connsiteX44" fmla="*/ 131186 w 2004810"/>
              <a:gd name="connsiteY44" fmla="*/ 590573 h 1603585"/>
              <a:gd name="connsiteX45" fmla="*/ 184974 w 2004810"/>
              <a:gd name="connsiteY45" fmla="*/ 554714 h 1603585"/>
              <a:gd name="connsiteX46" fmla="*/ 202904 w 2004810"/>
              <a:gd name="connsiteY46" fmla="*/ 536785 h 1603585"/>
              <a:gd name="connsiteX47" fmla="*/ 211868 w 2004810"/>
              <a:gd name="connsiteY47" fmla="*/ 509891 h 1603585"/>
              <a:gd name="connsiteX48" fmla="*/ 256692 w 2004810"/>
              <a:gd name="connsiteY48" fmla="*/ 474032 h 1603585"/>
              <a:gd name="connsiteX49" fmla="*/ 301516 w 2004810"/>
              <a:gd name="connsiteY49" fmla="*/ 420244 h 1603585"/>
              <a:gd name="connsiteX50" fmla="*/ 328410 w 2004810"/>
              <a:gd name="connsiteY50" fmla="*/ 366455 h 1603585"/>
              <a:gd name="connsiteX51" fmla="*/ 346339 w 2004810"/>
              <a:gd name="connsiteY51" fmla="*/ 330597 h 1603585"/>
              <a:gd name="connsiteX52" fmla="*/ 382198 w 2004810"/>
              <a:gd name="connsiteY52" fmla="*/ 294738 h 1603585"/>
              <a:gd name="connsiteX53" fmla="*/ 400127 w 2004810"/>
              <a:gd name="connsiteY53" fmla="*/ 276808 h 1603585"/>
              <a:gd name="connsiteX54" fmla="*/ 444951 w 2004810"/>
              <a:gd name="connsiteY54" fmla="*/ 223020 h 1603585"/>
              <a:gd name="connsiteX55" fmla="*/ 471845 w 2004810"/>
              <a:gd name="connsiteY55" fmla="*/ 205091 h 1603585"/>
              <a:gd name="connsiteX56" fmla="*/ 516668 w 2004810"/>
              <a:gd name="connsiteY56" fmla="*/ 169232 h 1603585"/>
              <a:gd name="connsiteX57" fmla="*/ 543563 w 2004810"/>
              <a:gd name="connsiteY57" fmla="*/ 160267 h 1603585"/>
              <a:gd name="connsiteX58" fmla="*/ 579421 w 2004810"/>
              <a:gd name="connsiteY58" fmla="*/ 142338 h 1603585"/>
              <a:gd name="connsiteX59" fmla="*/ 606316 w 2004810"/>
              <a:gd name="connsiteY59" fmla="*/ 133373 h 1603585"/>
              <a:gd name="connsiteX60" fmla="*/ 633210 w 2004810"/>
              <a:gd name="connsiteY60" fmla="*/ 115444 h 1603585"/>
              <a:gd name="connsiteX61" fmla="*/ 660104 w 2004810"/>
              <a:gd name="connsiteY61" fmla="*/ 106479 h 1603585"/>
              <a:gd name="connsiteX62" fmla="*/ 722857 w 2004810"/>
              <a:gd name="connsiteY62" fmla="*/ 70620 h 1603585"/>
              <a:gd name="connsiteX63" fmla="*/ 749751 w 2004810"/>
              <a:gd name="connsiteY63" fmla="*/ 61655 h 1603585"/>
              <a:gd name="connsiteX64" fmla="*/ 812504 w 2004810"/>
              <a:gd name="connsiteY64" fmla="*/ 34761 h 1603585"/>
              <a:gd name="connsiteX65" fmla="*/ 839398 w 2004810"/>
              <a:gd name="connsiteY65" fmla="*/ 7867 h 1603585"/>
              <a:gd name="connsiteX66" fmla="*/ 938010 w 2004810"/>
              <a:gd name="connsiteY66" fmla="*/ 25797 h 1603585"/>
              <a:gd name="connsiteX67" fmla="*/ 1072480 w 2004810"/>
              <a:gd name="connsiteY67" fmla="*/ 52691 h 1603585"/>
              <a:gd name="connsiteX68" fmla="*/ 1099374 w 2004810"/>
              <a:gd name="connsiteY68" fmla="*/ 61655 h 1603585"/>
              <a:gd name="connsiteX69" fmla="*/ 1242810 w 2004810"/>
              <a:gd name="connsiteY69" fmla="*/ 88550 h 1603585"/>
              <a:gd name="connsiteX70" fmla="*/ 1314527 w 2004810"/>
              <a:gd name="connsiteY70" fmla="*/ 124408 h 1603585"/>
              <a:gd name="connsiteX71" fmla="*/ 1359351 w 2004810"/>
              <a:gd name="connsiteY71" fmla="*/ 151303 h 1603585"/>
              <a:gd name="connsiteX72" fmla="*/ 1386245 w 2004810"/>
              <a:gd name="connsiteY72" fmla="*/ 178197 h 1603585"/>
              <a:gd name="connsiteX73" fmla="*/ 1440033 w 2004810"/>
              <a:gd name="connsiteY73" fmla="*/ 214055 h 1603585"/>
              <a:gd name="connsiteX74" fmla="*/ 1466927 w 2004810"/>
              <a:gd name="connsiteY74" fmla="*/ 240950 h 1603585"/>
              <a:gd name="connsiteX75" fmla="*/ 1520716 w 2004810"/>
              <a:gd name="connsiteY75" fmla="*/ 276808 h 1603585"/>
              <a:gd name="connsiteX76" fmla="*/ 1601398 w 2004810"/>
              <a:gd name="connsiteY76" fmla="*/ 339561 h 1603585"/>
              <a:gd name="connsiteX77" fmla="*/ 1637257 w 2004810"/>
              <a:gd name="connsiteY77" fmla="*/ 375420 h 1603585"/>
              <a:gd name="connsiteX78" fmla="*/ 1655186 w 2004810"/>
              <a:gd name="connsiteY78" fmla="*/ 393350 h 1603585"/>
              <a:gd name="connsiteX79" fmla="*/ 1726904 w 2004810"/>
              <a:gd name="connsiteY79" fmla="*/ 456103 h 1603585"/>
              <a:gd name="connsiteX80" fmla="*/ 1762763 w 2004810"/>
              <a:gd name="connsiteY80" fmla="*/ 491961 h 1603585"/>
              <a:gd name="connsiteX81" fmla="*/ 1780692 w 2004810"/>
              <a:gd name="connsiteY81" fmla="*/ 518855 h 1603585"/>
              <a:gd name="connsiteX82" fmla="*/ 1798621 w 2004810"/>
              <a:gd name="connsiteY82" fmla="*/ 536785 h 1603585"/>
              <a:gd name="connsiteX83" fmla="*/ 1852410 w 2004810"/>
              <a:gd name="connsiteY83" fmla="*/ 608503 h 1603585"/>
              <a:gd name="connsiteX84" fmla="*/ 1879304 w 2004810"/>
              <a:gd name="connsiteY84" fmla="*/ 626432 h 1603585"/>
              <a:gd name="connsiteX85" fmla="*/ 1915163 w 2004810"/>
              <a:gd name="connsiteY85" fmla="*/ 680220 h 1603585"/>
              <a:gd name="connsiteX86" fmla="*/ 1933092 w 2004810"/>
              <a:gd name="connsiteY86" fmla="*/ 707114 h 1603585"/>
              <a:gd name="connsiteX87" fmla="*/ 1951021 w 2004810"/>
              <a:gd name="connsiteY87" fmla="*/ 725044 h 1603585"/>
              <a:gd name="connsiteX88" fmla="*/ 1959986 w 2004810"/>
              <a:gd name="connsiteY88" fmla="*/ 751938 h 1603585"/>
              <a:gd name="connsiteX89" fmla="*/ 1977916 w 2004810"/>
              <a:gd name="connsiteY89" fmla="*/ 778832 h 1603585"/>
              <a:gd name="connsiteX90" fmla="*/ 1995845 w 2004810"/>
              <a:gd name="connsiteY90" fmla="*/ 832620 h 1603585"/>
              <a:gd name="connsiteX91" fmla="*/ 2004810 w 2004810"/>
              <a:gd name="connsiteY91" fmla="*/ 859514 h 1603585"/>
              <a:gd name="connsiteX92" fmla="*/ 1995845 w 2004810"/>
              <a:gd name="connsiteY92" fmla="*/ 976055 h 1603585"/>
              <a:gd name="connsiteX93" fmla="*/ 1977916 w 2004810"/>
              <a:gd name="connsiteY93" fmla="*/ 1029844 h 1603585"/>
              <a:gd name="connsiteX94" fmla="*/ 1968951 w 2004810"/>
              <a:gd name="connsiteY94" fmla="*/ 1056738 h 1603585"/>
              <a:gd name="connsiteX95" fmla="*/ 1951021 w 2004810"/>
              <a:gd name="connsiteY95" fmla="*/ 1092597 h 1603585"/>
              <a:gd name="connsiteX96" fmla="*/ 1933092 w 2004810"/>
              <a:gd name="connsiteY96" fmla="*/ 1146385 h 1603585"/>
              <a:gd name="connsiteX97" fmla="*/ 1906198 w 2004810"/>
              <a:gd name="connsiteY97" fmla="*/ 1137420 h 1603585"/>
              <a:gd name="connsiteX0" fmla="*/ 1906198 w 2004810"/>
              <a:gd name="connsiteY0" fmla="*/ 1137420 h 1603585"/>
              <a:gd name="connsiteX1" fmla="*/ 1870339 w 2004810"/>
              <a:gd name="connsiteY1" fmla="*/ 1209138 h 1603585"/>
              <a:gd name="connsiteX2" fmla="*/ 1834480 w 2004810"/>
              <a:gd name="connsiteY2" fmla="*/ 1262926 h 1603585"/>
              <a:gd name="connsiteX3" fmla="*/ 1798621 w 2004810"/>
              <a:gd name="connsiteY3" fmla="*/ 1307750 h 1603585"/>
              <a:gd name="connsiteX4" fmla="*/ 1744833 w 2004810"/>
              <a:gd name="connsiteY4" fmla="*/ 1343608 h 1603585"/>
              <a:gd name="connsiteX5" fmla="*/ 1708974 w 2004810"/>
              <a:gd name="connsiteY5" fmla="*/ 1379467 h 1603585"/>
              <a:gd name="connsiteX6" fmla="*/ 1691045 w 2004810"/>
              <a:gd name="connsiteY6" fmla="*/ 1397397 h 1603585"/>
              <a:gd name="connsiteX7" fmla="*/ 1664151 w 2004810"/>
              <a:gd name="connsiteY7" fmla="*/ 1415326 h 1603585"/>
              <a:gd name="connsiteX8" fmla="*/ 1619327 w 2004810"/>
              <a:gd name="connsiteY8" fmla="*/ 1451185 h 1603585"/>
              <a:gd name="connsiteX9" fmla="*/ 1592433 w 2004810"/>
              <a:gd name="connsiteY9" fmla="*/ 1460150 h 1603585"/>
              <a:gd name="connsiteX10" fmla="*/ 1511751 w 2004810"/>
              <a:gd name="connsiteY10" fmla="*/ 1513938 h 1603585"/>
              <a:gd name="connsiteX11" fmla="*/ 1484857 w 2004810"/>
              <a:gd name="connsiteY11" fmla="*/ 1531867 h 1603585"/>
              <a:gd name="connsiteX12" fmla="*/ 1457963 w 2004810"/>
              <a:gd name="connsiteY12" fmla="*/ 1540832 h 1603585"/>
              <a:gd name="connsiteX13" fmla="*/ 1422104 w 2004810"/>
              <a:gd name="connsiteY13" fmla="*/ 1558761 h 1603585"/>
              <a:gd name="connsiteX14" fmla="*/ 1323492 w 2004810"/>
              <a:gd name="connsiteY14" fmla="*/ 1576691 h 1603585"/>
              <a:gd name="connsiteX15" fmla="*/ 1296598 w 2004810"/>
              <a:gd name="connsiteY15" fmla="*/ 1585655 h 1603585"/>
              <a:gd name="connsiteX16" fmla="*/ 1233845 w 2004810"/>
              <a:gd name="connsiteY16" fmla="*/ 1594620 h 1603585"/>
              <a:gd name="connsiteX17" fmla="*/ 1189021 w 2004810"/>
              <a:gd name="connsiteY17" fmla="*/ 1603585 h 1603585"/>
              <a:gd name="connsiteX18" fmla="*/ 893186 w 2004810"/>
              <a:gd name="connsiteY18" fmla="*/ 1594620 h 1603585"/>
              <a:gd name="connsiteX19" fmla="*/ 794574 w 2004810"/>
              <a:gd name="connsiteY19" fmla="*/ 1567726 h 1603585"/>
              <a:gd name="connsiteX20" fmla="*/ 758716 w 2004810"/>
              <a:gd name="connsiteY20" fmla="*/ 1558761 h 1603585"/>
              <a:gd name="connsiteX21" fmla="*/ 704927 w 2004810"/>
              <a:gd name="connsiteY21" fmla="*/ 1540832 h 1603585"/>
              <a:gd name="connsiteX22" fmla="*/ 633210 w 2004810"/>
              <a:gd name="connsiteY22" fmla="*/ 1522903 h 1603585"/>
              <a:gd name="connsiteX23" fmla="*/ 588386 w 2004810"/>
              <a:gd name="connsiteY23" fmla="*/ 1513938 h 1603585"/>
              <a:gd name="connsiteX24" fmla="*/ 489774 w 2004810"/>
              <a:gd name="connsiteY24" fmla="*/ 1487044 h 1603585"/>
              <a:gd name="connsiteX25" fmla="*/ 418057 w 2004810"/>
              <a:gd name="connsiteY25" fmla="*/ 1460150 h 1603585"/>
              <a:gd name="connsiteX26" fmla="*/ 391163 w 2004810"/>
              <a:gd name="connsiteY26" fmla="*/ 1442220 h 1603585"/>
              <a:gd name="connsiteX27" fmla="*/ 346339 w 2004810"/>
              <a:gd name="connsiteY27" fmla="*/ 1433255 h 1603585"/>
              <a:gd name="connsiteX28" fmla="*/ 265657 w 2004810"/>
              <a:gd name="connsiteY28" fmla="*/ 1379467 h 1603585"/>
              <a:gd name="connsiteX29" fmla="*/ 238763 w 2004810"/>
              <a:gd name="connsiteY29" fmla="*/ 1361538 h 1603585"/>
              <a:gd name="connsiteX30" fmla="*/ 211868 w 2004810"/>
              <a:gd name="connsiteY30" fmla="*/ 1352573 h 1603585"/>
              <a:gd name="connsiteX31" fmla="*/ 176010 w 2004810"/>
              <a:gd name="connsiteY31" fmla="*/ 1325679 h 1603585"/>
              <a:gd name="connsiteX32" fmla="*/ 111138 w 2004810"/>
              <a:gd name="connsiteY32" fmla="*/ 1418763 h 1603585"/>
              <a:gd name="connsiteX33" fmla="*/ 78601 w 2004810"/>
              <a:gd name="connsiteY33" fmla="*/ 1386226 h 1603585"/>
              <a:gd name="connsiteX34" fmla="*/ 43429 w 2004810"/>
              <a:gd name="connsiteY34" fmla="*/ 1268712 h 1603585"/>
              <a:gd name="connsiteX35" fmla="*/ 47983 w 2004810"/>
              <a:gd name="connsiteY35" fmla="*/ 1236032 h 1603585"/>
              <a:gd name="connsiteX36" fmla="*/ 33176 w 2004810"/>
              <a:gd name="connsiteY36" fmla="*/ 1200173 h 1603585"/>
              <a:gd name="connsiteX37" fmla="*/ 29853 w 2004810"/>
              <a:gd name="connsiteY37" fmla="*/ 1173279 h 1603585"/>
              <a:gd name="connsiteX38" fmla="*/ 32574 w 2004810"/>
              <a:gd name="connsiteY38" fmla="*/ 1128455 h 1603585"/>
              <a:gd name="connsiteX39" fmla="*/ 14645 w 2004810"/>
              <a:gd name="connsiteY39" fmla="*/ 1074667 h 1603585"/>
              <a:gd name="connsiteX40" fmla="*/ 14645 w 2004810"/>
              <a:gd name="connsiteY40" fmla="*/ 796761 h 1603585"/>
              <a:gd name="connsiteX41" fmla="*/ 59468 w 2004810"/>
              <a:gd name="connsiteY41" fmla="*/ 716079 h 1603585"/>
              <a:gd name="connsiteX42" fmla="*/ 86363 w 2004810"/>
              <a:gd name="connsiteY42" fmla="*/ 671255 h 1603585"/>
              <a:gd name="connsiteX43" fmla="*/ 113257 w 2004810"/>
              <a:gd name="connsiteY43" fmla="*/ 617467 h 1603585"/>
              <a:gd name="connsiteX44" fmla="*/ 131186 w 2004810"/>
              <a:gd name="connsiteY44" fmla="*/ 590573 h 1603585"/>
              <a:gd name="connsiteX45" fmla="*/ 184974 w 2004810"/>
              <a:gd name="connsiteY45" fmla="*/ 554714 h 1603585"/>
              <a:gd name="connsiteX46" fmla="*/ 202904 w 2004810"/>
              <a:gd name="connsiteY46" fmla="*/ 536785 h 1603585"/>
              <a:gd name="connsiteX47" fmla="*/ 211868 w 2004810"/>
              <a:gd name="connsiteY47" fmla="*/ 509891 h 1603585"/>
              <a:gd name="connsiteX48" fmla="*/ 256692 w 2004810"/>
              <a:gd name="connsiteY48" fmla="*/ 474032 h 1603585"/>
              <a:gd name="connsiteX49" fmla="*/ 301516 w 2004810"/>
              <a:gd name="connsiteY49" fmla="*/ 420244 h 1603585"/>
              <a:gd name="connsiteX50" fmla="*/ 328410 w 2004810"/>
              <a:gd name="connsiteY50" fmla="*/ 366455 h 1603585"/>
              <a:gd name="connsiteX51" fmla="*/ 346339 w 2004810"/>
              <a:gd name="connsiteY51" fmla="*/ 330597 h 1603585"/>
              <a:gd name="connsiteX52" fmla="*/ 382198 w 2004810"/>
              <a:gd name="connsiteY52" fmla="*/ 294738 h 1603585"/>
              <a:gd name="connsiteX53" fmla="*/ 400127 w 2004810"/>
              <a:gd name="connsiteY53" fmla="*/ 276808 h 1603585"/>
              <a:gd name="connsiteX54" fmla="*/ 444951 w 2004810"/>
              <a:gd name="connsiteY54" fmla="*/ 223020 h 1603585"/>
              <a:gd name="connsiteX55" fmla="*/ 471845 w 2004810"/>
              <a:gd name="connsiteY55" fmla="*/ 205091 h 1603585"/>
              <a:gd name="connsiteX56" fmla="*/ 516668 w 2004810"/>
              <a:gd name="connsiteY56" fmla="*/ 169232 h 1603585"/>
              <a:gd name="connsiteX57" fmla="*/ 543563 w 2004810"/>
              <a:gd name="connsiteY57" fmla="*/ 160267 h 1603585"/>
              <a:gd name="connsiteX58" fmla="*/ 579421 w 2004810"/>
              <a:gd name="connsiteY58" fmla="*/ 142338 h 1603585"/>
              <a:gd name="connsiteX59" fmla="*/ 606316 w 2004810"/>
              <a:gd name="connsiteY59" fmla="*/ 133373 h 1603585"/>
              <a:gd name="connsiteX60" fmla="*/ 633210 w 2004810"/>
              <a:gd name="connsiteY60" fmla="*/ 115444 h 1603585"/>
              <a:gd name="connsiteX61" fmla="*/ 660104 w 2004810"/>
              <a:gd name="connsiteY61" fmla="*/ 106479 h 1603585"/>
              <a:gd name="connsiteX62" fmla="*/ 722857 w 2004810"/>
              <a:gd name="connsiteY62" fmla="*/ 70620 h 1603585"/>
              <a:gd name="connsiteX63" fmla="*/ 749751 w 2004810"/>
              <a:gd name="connsiteY63" fmla="*/ 61655 h 1603585"/>
              <a:gd name="connsiteX64" fmla="*/ 812504 w 2004810"/>
              <a:gd name="connsiteY64" fmla="*/ 34761 h 1603585"/>
              <a:gd name="connsiteX65" fmla="*/ 839398 w 2004810"/>
              <a:gd name="connsiteY65" fmla="*/ 7867 h 1603585"/>
              <a:gd name="connsiteX66" fmla="*/ 938010 w 2004810"/>
              <a:gd name="connsiteY66" fmla="*/ 25797 h 1603585"/>
              <a:gd name="connsiteX67" fmla="*/ 1072480 w 2004810"/>
              <a:gd name="connsiteY67" fmla="*/ 52691 h 1603585"/>
              <a:gd name="connsiteX68" fmla="*/ 1099374 w 2004810"/>
              <a:gd name="connsiteY68" fmla="*/ 61655 h 1603585"/>
              <a:gd name="connsiteX69" fmla="*/ 1242810 w 2004810"/>
              <a:gd name="connsiteY69" fmla="*/ 88550 h 1603585"/>
              <a:gd name="connsiteX70" fmla="*/ 1314527 w 2004810"/>
              <a:gd name="connsiteY70" fmla="*/ 124408 h 1603585"/>
              <a:gd name="connsiteX71" fmla="*/ 1359351 w 2004810"/>
              <a:gd name="connsiteY71" fmla="*/ 151303 h 1603585"/>
              <a:gd name="connsiteX72" fmla="*/ 1386245 w 2004810"/>
              <a:gd name="connsiteY72" fmla="*/ 178197 h 1603585"/>
              <a:gd name="connsiteX73" fmla="*/ 1440033 w 2004810"/>
              <a:gd name="connsiteY73" fmla="*/ 214055 h 1603585"/>
              <a:gd name="connsiteX74" fmla="*/ 1466927 w 2004810"/>
              <a:gd name="connsiteY74" fmla="*/ 240950 h 1603585"/>
              <a:gd name="connsiteX75" fmla="*/ 1520716 w 2004810"/>
              <a:gd name="connsiteY75" fmla="*/ 276808 h 1603585"/>
              <a:gd name="connsiteX76" fmla="*/ 1601398 w 2004810"/>
              <a:gd name="connsiteY76" fmla="*/ 339561 h 1603585"/>
              <a:gd name="connsiteX77" fmla="*/ 1637257 w 2004810"/>
              <a:gd name="connsiteY77" fmla="*/ 375420 h 1603585"/>
              <a:gd name="connsiteX78" fmla="*/ 1655186 w 2004810"/>
              <a:gd name="connsiteY78" fmla="*/ 393350 h 1603585"/>
              <a:gd name="connsiteX79" fmla="*/ 1726904 w 2004810"/>
              <a:gd name="connsiteY79" fmla="*/ 456103 h 1603585"/>
              <a:gd name="connsiteX80" fmla="*/ 1762763 w 2004810"/>
              <a:gd name="connsiteY80" fmla="*/ 491961 h 1603585"/>
              <a:gd name="connsiteX81" fmla="*/ 1780692 w 2004810"/>
              <a:gd name="connsiteY81" fmla="*/ 518855 h 1603585"/>
              <a:gd name="connsiteX82" fmla="*/ 1798621 w 2004810"/>
              <a:gd name="connsiteY82" fmla="*/ 536785 h 1603585"/>
              <a:gd name="connsiteX83" fmla="*/ 1852410 w 2004810"/>
              <a:gd name="connsiteY83" fmla="*/ 608503 h 1603585"/>
              <a:gd name="connsiteX84" fmla="*/ 1879304 w 2004810"/>
              <a:gd name="connsiteY84" fmla="*/ 626432 h 1603585"/>
              <a:gd name="connsiteX85" fmla="*/ 1915163 w 2004810"/>
              <a:gd name="connsiteY85" fmla="*/ 680220 h 1603585"/>
              <a:gd name="connsiteX86" fmla="*/ 1933092 w 2004810"/>
              <a:gd name="connsiteY86" fmla="*/ 707114 h 1603585"/>
              <a:gd name="connsiteX87" fmla="*/ 1951021 w 2004810"/>
              <a:gd name="connsiteY87" fmla="*/ 725044 h 1603585"/>
              <a:gd name="connsiteX88" fmla="*/ 1959986 w 2004810"/>
              <a:gd name="connsiteY88" fmla="*/ 751938 h 1603585"/>
              <a:gd name="connsiteX89" fmla="*/ 1977916 w 2004810"/>
              <a:gd name="connsiteY89" fmla="*/ 778832 h 1603585"/>
              <a:gd name="connsiteX90" fmla="*/ 1995845 w 2004810"/>
              <a:gd name="connsiteY90" fmla="*/ 832620 h 1603585"/>
              <a:gd name="connsiteX91" fmla="*/ 2004810 w 2004810"/>
              <a:gd name="connsiteY91" fmla="*/ 859514 h 1603585"/>
              <a:gd name="connsiteX92" fmla="*/ 1995845 w 2004810"/>
              <a:gd name="connsiteY92" fmla="*/ 976055 h 1603585"/>
              <a:gd name="connsiteX93" fmla="*/ 1977916 w 2004810"/>
              <a:gd name="connsiteY93" fmla="*/ 1029844 h 1603585"/>
              <a:gd name="connsiteX94" fmla="*/ 1968951 w 2004810"/>
              <a:gd name="connsiteY94" fmla="*/ 1056738 h 1603585"/>
              <a:gd name="connsiteX95" fmla="*/ 1951021 w 2004810"/>
              <a:gd name="connsiteY95" fmla="*/ 1092597 h 1603585"/>
              <a:gd name="connsiteX96" fmla="*/ 1933092 w 2004810"/>
              <a:gd name="connsiteY96" fmla="*/ 1146385 h 1603585"/>
              <a:gd name="connsiteX97" fmla="*/ 1906198 w 2004810"/>
              <a:gd name="connsiteY97" fmla="*/ 1137420 h 1603585"/>
              <a:gd name="connsiteX0" fmla="*/ 1906198 w 2004810"/>
              <a:gd name="connsiteY0" fmla="*/ 1137420 h 1603585"/>
              <a:gd name="connsiteX1" fmla="*/ 1870339 w 2004810"/>
              <a:gd name="connsiteY1" fmla="*/ 1209138 h 1603585"/>
              <a:gd name="connsiteX2" fmla="*/ 1834480 w 2004810"/>
              <a:gd name="connsiteY2" fmla="*/ 1262926 h 1603585"/>
              <a:gd name="connsiteX3" fmla="*/ 1798621 w 2004810"/>
              <a:gd name="connsiteY3" fmla="*/ 1307750 h 1603585"/>
              <a:gd name="connsiteX4" fmla="*/ 1744833 w 2004810"/>
              <a:gd name="connsiteY4" fmla="*/ 1343608 h 1603585"/>
              <a:gd name="connsiteX5" fmla="*/ 1708974 w 2004810"/>
              <a:gd name="connsiteY5" fmla="*/ 1379467 h 1603585"/>
              <a:gd name="connsiteX6" fmla="*/ 1691045 w 2004810"/>
              <a:gd name="connsiteY6" fmla="*/ 1397397 h 1603585"/>
              <a:gd name="connsiteX7" fmla="*/ 1664151 w 2004810"/>
              <a:gd name="connsiteY7" fmla="*/ 1415326 h 1603585"/>
              <a:gd name="connsiteX8" fmla="*/ 1619327 w 2004810"/>
              <a:gd name="connsiteY8" fmla="*/ 1451185 h 1603585"/>
              <a:gd name="connsiteX9" fmla="*/ 1592433 w 2004810"/>
              <a:gd name="connsiteY9" fmla="*/ 1460150 h 1603585"/>
              <a:gd name="connsiteX10" fmla="*/ 1511751 w 2004810"/>
              <a:gd name="connsiteY10" fmla="*/ 1513938 h 1603585"/>
              <a:gd name="connsiteX11" fmla="*/ 1484857 w 2004810"/>
              <a:gd name="connsiteY11" fmla="*/ 1531867 h 1603585"/>
              <a:gd name="connsiteX12" fmla="*/ 1457963 w 2004810"/>
              <a:gd name="connsiteY12" fmla="*/ 1540832 h 1603585"/>
              <a:gd name="connsiteX13" fmla="*/ 1422104 w 2004810"/>
              <a:gd name="connsiteY13" fmla="*/ 1558761 h 1603585"/>
              <a:gd name="connsiteX14" fmla="*/ 1323492 w 2004810"/>
              <a:gd name="connsiteY14" fmla="*/ 1576691 h 1603585"/>
              <a:gd name="connsiteX15" fmla="*/ 1296598 w 2004810"/>
              <a:gd name="connsiteY15" fmla="*/ 1585655 h 1603585"/>
              <a:gd name="connsiteX16" fmla="*/ 1233845 w 2004810"/>
              <a:gd name="connsiteY16" fmla="*/ 1594620 h 1603585"/>
              <a:gd name="connsiteX17" fmla="*/ 1189021 w 2004810"/>
              <a:gd name="connsiteY17" fmla="*/ 1603585 h 1603585"/>
              <a:gd name="connsiteX18" fmla="*/ 893186 w 2004810"/>
              <a:gd name="connsiteY18" fmla="*/ 1594620 h 1603585"/>
              <a:gd name="connsiteX19" fmla="*/ 794574 w 2004810"/>
              <a:gd name="connsiteY19" fmla="*/ 1567726 h 1603585"/>
              <a:gd name="connsiteX20" fmla="*/ 758716 w 2004810"/>
              <a:gd name="connsiteY20" fmla="*/ 1558761 h 1603585"/>
              <a:gd name="connsiteX21" fmla="*/ 704927 w 2004810"/>
              <a:gd name="connsiteY21" fmla="*/ 1540832 h 1603585"/>
              <a:gd name="connsiteX22" fmla="*/ 633210 w 2004810"/>
              <a:gd name="connsiteY22" fmla="*/ 1522903 h 1603585"/>
              <a:gd name="connsiteX23" fmla="*/ 588386 w 2004810"/>
              <a:gd name="connsiteY23" fmla="*/ 1513938 h 1603585"/>
              <a:gd name="connsiteX24" fmla="*/ 489774 w 2004810"/>
              <a:gd name="connsiteY24" fmla="*/ 1487044 h 1603585"/>
              <a:gd name="connsiteX25" fmla="*/ 418057 w 2004810"/>
              <a:gd name="connsiteY25" fmla="*/ 1460150 h 1603585"/>
              <a:gd name="connsiteX26" fmla="*/ 391163 w 2004810"/>
              <a:gd name="connsiteY26" fmla="*/ 1442220 h 1603585"/>
              <a:gd name="connsiteX27" fmla="*/ 346339 w 2004810"/>
              <a:gd name="connsiteY27" fmla="*/ 1433255 h 1603585"/>
              <a:gd name="connsiteX28" fmla="*/ 265657 w 2004810"/>
              <a:gd name="connsiteY28" fmla="*/ 1379467 h 1603585"/>
              <a:gd name="connsiteX29" fmla="*/ 238763 w 2004810"/>
              <a:gd name="connsiteY29" fmla="*/ 1361538 h 1603585"/>
              <a:gd name="connsiteX30" fmla="*/ 211868 w 2004810"/>
              <a:gd name="connsiteY30" fmla="*/ 1352573 h 1603585"/>
              <a:gd name="connsiteX31" fmla="*/ 152638 w 2004810"/>
              <a:gd name="connsiteY31" fmla="*/ 1442535 h 1603585"/>
              <a:gd name="connsiteX32" fmla="*/ 111138 w 2004810"/>
              <a:gd name="connsiteY32" fmla="*/ 1418763 h 1603585"/>
              <a:gd name="connsiteX33" fmla="*/ 78601 w 2004810"/>
              <a:gd name="connsiteY33" fmla="*/ 1386226 h 1603585"/>
              <a:gd name="connsiteX34" fmla="*/ 43429 w 2004810"/>
              <a:gd name="connsiteY34" fmla="*/ 1268712 h 1603585"/>
              <a:gd name="connsiteX35" fmla="*/ 47983 w 2004810"/>
              <a:gd name="connsiteY35" fmla="*/ 1236032 h 1603585"/>
              <a:gd name="connsiteX36" fmla="*/ 33176 w 2004810"/>
              <a:gd name="connsiteY36" fmla="*/ 1200173 h 1603585"/>
              <a:gd name="connsiteX37" fmla="*/ 29853 w 2004810"/>
              <a:gd name="connsiteY37" fmla="*/ 1173279 h 1603585"/>
              <a:gd name="connsiteX38" fmla="*/ 32574 w 2004810"/>
              <a:gd name="connsiteY38" fmla="*/ 1128455 h 1603585"/>
              <a:gd name="connsiteX39" fmla="*/ 14645 w 2004810"/>
              <a:gd name="connsiteY39" fmla="*/ 1074667 h 1603585"/>
              <a:gd name="connsiteX40" fmla="*/ 14645 w 2004810"/>
              <a:gd name="connsiteY40" fmla="*/ 796761 h 1603585"/>
              <a:gd name="connsiteX41" fmla="*/ 59468 w 2004810"/>
              <a:gd name="connsiteY41" fmla="*/ 716079 h 1603585"/>
              <a:gd name="connsiteX42" fmla="*/ 86363 w 2004810"/>
              <a:gd name="connsiteY42" fmla="*/ 671255 h 1603585"/>
              <a:gd name="connsiteX43" fmla="*/ 113257 w 2004810"/>
              <a:gd name="connsiteY43" fmla="*/ 617467 h 1603585"/>
              <a:gd name="connsiteX44" fmla="*/ 131186 w 2004810"/>
              <a:gd name="connsiteY44" fmla="*/ 590573 h 1603585"/>
              <a:gd name="connsiteX45" fmla="*/ 184974 w 2004810"/>
              <a:gd name="connsiteY45" fmla="*/ 554714 h 1603585"/>
              <a:gd name="connsiteX46" fmla="*/ 202904 w 2004810"/>
              <a:gd name="connsiteY46" fmla="*/ 536785 h 1603585"/>
              <a:gd name="connsiteX47" fmla="*/ 211868 w 2004810"/>
              <a:gd name="connsiteY47" fmla="*/ 509891 h 1603585"/>
              <a:gd name="connsiteX48" fmla="*/ 256692 w 2004810"/>
              <a:gd name="connsiteY48" fmla="*/ 474032 h 1603585"/>
              <a:gd name="connsiteX49" fmla="*/ 301516 w 2004810"/>
              <a:gd name="connsiteY49" fmla="*/ 420244 h 1603585"/>
              <a:gd name="connsiteX50" fmla="*/ 328410 w 2004810"/>
              <a:gd name="connsiteY50" fmla="*/ 366455 h 1603585"/>
              <a:gd name="connsiteX51" fmla="*/ 346339 w 2004810"/>
              <a:gd name="connsiteY51" fmla="*/ 330597 h 1603585"/>
              <a:gd name="connsiteX52" fmla="*/ 382198 w 2004810"/>
              <a:gd name="connsiteY52" fmla="*/ 294738 h 1603585"/>
              <a:gd name="connsiteX53" fmla="*/ 400127 w 2004810"/>
              <a:gd name="connsiteY53" fmla="*/ 276808 h 1603585"/>
              <a:gd name="connsiteX54" fmla="*/ 444951 w 2004810"/>
              <a:gd name="connsiteY54" fmla="*/ 223020 h 1603585"/>
              <a:gd name="connsiteX55" fmla="*/ 471845 w 2004810"/>
              <a:gd name="connsiteY55" fmla="*/ 205091 h 1603585"/>
              <a:gd name="connsiteX56" fmla="*/ 516668 w 2004810"/>
              <a:gd name="connsiteY56" fmla="*/ 169232 h 1603585"/>
              <a:gd name="connsiteX57" fmla="*/ 543563 w 2004810"/>
              <a:gd name="connsiteY57" fmla="*/ 160267 h 1603585"/>
              <a:gd name="connsiteX58" fmla="*/ 579421 w 2004810"/>
              <a:gd name="connsiteY58" fmla="*/ 142338 h 1603585"/>
              <a:gd name="connsiteX59" fmla="*/ 606316 w 2004810"/>
              <a:gd name="connsiteY59" fmla="*/ 133373 h 1603585"/>
              <a:gd name="connsiteX60" fmla="*/ 633210 w 2004810"/>
              <a:gd name="connsiteY60" fmla="*/ 115444 h 1603585"/>
              <a:gd name="connsiteX61" fmla="*/ 660104 w 2004810"/>
              <a:gd name="connsiteY61" fmla="*/ 106479 h 1603585"/>
              <a:gd name="connsiteX62" fmla="*/ 722857 w 2004810"/>
              <a:gd name="connsiteY62" fmla="*/ 70620 h 1603585"/>
              <a:gd name="connsiteX63" fmla="*/ 749751 w 2004810"/>
              <a:gd name="connsiteY63" fmla="*/ 61655 h 1603585"/>
              <a:gd name="connsiteX64" fmla="*/ 812504 w 2004810"/>
              <a:gd name="connsiteY64" fmla="*/ 34761 h 1603585"/>
              <a:gd name="connsiteX65" fmla="*/ 839398 w 2004810"/>
              <a:gd name="connsiteY65" fmla="*/ 7867 h 1603585"/>
              <a:gd name="connsiteX66" fmla="*/ 938010 w 2004810"/>
              <a:gd name="connsiteY66" fmla="*/ 25797 h 1603585"/>
              <a:gd name="connsiteX67" fmla="*/ 1072480 w 2004810"/>
              <a:gd name="connsiteY67" fmla="*/ 52691 h 1603585"/>
              <a:gd name="connsiteX68" fmla="*/ 1099374 w 2004810"/>
              <a:gd name="connsiteY68" fmla="*/ 61655 h 1603585"/>
              <a:gd name="connsiteX69" fmla="*/ 1242810 w 2004810"/>
              <a:gd name="connsiteY69" fmla="*/ 88550 h 1603585"/>
              <a:gd name="connsiteX70" fmla="*/ 1314527 w 2004810"/>
              <a:gd name="connsiteY70" fmla="*/ 124408 h 1603585"/>
              <a:gd name="connsiteX71" fmla="*/ 1359351 w 2004810"/>
              <a:gd name="connsiteY71" fmla="*/ 151303 h 1603585"/>
              <a:gd name="connsiteX72" fmla="*/ 1386245 w 2004810"/>
              <a:gd name="connsiteY72" fmla="*/ 178197 h 1603585"/>
              <a:gd name="connsiteX73" fmla="*/ 1440033 w 2004810"/>
              <a:gd name="connsiteY73" fmla="*/ 214055 h 1603585"/>
              <a:gd name="connsiteX74" fmla="*/ 1466927 w 2004810"/>
              <a:gd name="connsiteY74" fmla="*/ 240950 h 1603585"/>
              <a:gd name="connsiteX75" fmla="*/ 1520716 w 2004810"/>
              <a:gd name="connsiteY75" fmla="*/ 276808 h 1603585"/>
              <a:gd name="connsiteX76" fmla="*/ 1601398 w 2004810"/>
              <a:gd name="connsiteY76" fmla="*/ 339561 h 1603585"/>
              <a:gd name="connsiteX77" fmla="*/ 1637257 w 2004810"/>
              <a:gd name="connsiteY77" fmla="*/ 375420 h 1603585"/>
              <a:gd name="connsiteX78" fmla="*/ 1655186 w 2004810"/>
              <a:gd name="connsiteY78" fmla="*/ 393350 h 1603585"/>
              <a:gd name="connsiteX79" fmla="*/ 1726904 w 2004810"/>
              <a:gd name="connsiteY79" fmla="*/ 456103 h 1603585"/>
              <a:gd name="connsiteX80" fmla="*/ 1762763 w 2004810"/>
              <a:gd name="connsiteY80" fmla="*/ 491961 h 1603585"/>
              <a:gd name="connsiteX81" fmla="*/ 1780692 w 2004810"/>
              <a:gd name="connsiteY81" fmla="*/ 518855 h 1603585"/>
              <a:gd name="connsiteX82" fmla="*/ 1798621 w 2004810"/>
              <a:gd name="connsiteY82" fmla="*/ 536785 h 1603585"/>
              <a:gd name="connsiteX83" fmla="*/ 1852410 w 2004810"/>
              <a:gd name="connsiteY83" fmla="*/ 608503 h 1603585"/>
              <a:gd name="connsiteX84" fmla="*/ 1879304 w 2004810"/>
              <a:gd name="connsiteY84" fmla="*/ 626432 h 1603585"/>
              <a:gd name="connsiteX85" fmla="*/ 1915163 w 2004810"/>
              <a:gd name="connsiteY85" fmla="*/ 680220 h 1603585"/>
              <a:gd name="connsiteX86" fmla="*/ 1933092 w 2004810"/>
              <a:gd name="connsiteY86" fmla="*/ 707114 h 1603585"/>
              <a:gd name="connsiteX87" fmla="*/ 1951021 w 2004810"/>
              <a:gd name="connsiteY87" fmla="*/ 725044 h 1603585"/>
              <a:gd name="connsiteX88" fmla="*/ 1959986 w 2004810"/>
              <a:gd name="connsiteY88" fmla="*/ 751938 h 1603585"/>
              <a:gd name="connsiteX89" fmla="*/ 1977916 w 2004810"/>
              <a:gd name="connsiteY89" fmla="*/ 778832 h 1603585"/>
              <a:gd name="connsiteX90" fmla="*/ 1995845 w 2004810"/>
              <a:gd name="connsiteY90" fmla="*/ 832620 h 1603585"/>
              <a:gd name="connsiteX91" fmla="*/ 2004810 w 2004810"/>
              <a:gd name="connsiteY91" fmla="*/ 859514 h 1603585"/>
              <a:gd name="connsiteX92" fmla="*/ 1995845 w 2004810"/>
              <a:gd name="connsiteY92" fmla="*/ 976055 h 1603585"/>
              <a:gd name="connsiteX93" fmla="*/ 1977916 w 2004810"/>
              <a:gd name="connsiteY93" fmla="*/ 1029844 h 1603585"/>
              <a:gd name="connsiteX94" fmla="*/ 1968951 w 2004810"/>
              <a:gd name="connsiteY94" fmla="*/ 1056738 h 1603585"/>
              <a:gd name="connsiteX95" fmla="*/ 1951021 w 2004810"/>
              <a:gd name="connsiteY95" fmla="*/ 1092597 h 1603585"/>
              <a:gd name="connsiteX96" fmla="*/ 1933092 w 2004810"/>
              <a:gd name="connsiteY96" fmla="*/ 1146385 h 1603585"/>
              <a:gd name="connsiteX97" fmla="*/ 1906198 w 2004810"/>
              <a:gd name="connsiteY97" fmla="*/ 1137420 h 1603585"/>
              <a:gd name="connsiteX0" fmla="*/ 1906198 w 2004810"/>
              <a:gd name="connsiteY0" fmla="*/ 1137420 h 1603585"/>
              <a:gd name="connsiteX1" fmla="*/ 1870339 w 2004810"/>
              <a:gd name="connsiteY1" fmla="*/ 1209138 h 1603585"/>
              <a:gd name="connsiteX2" fmla="*/ 1834480 w 2004810"/>
              <a:gd name="connsiteY2" fmla="*/ 1262926 h 1603585"/>
              <a:gd name="connsiteX3" fmla="*/ 1798621 w 2004810"/>
              <a:gd name="connsiteY3" fmla="*/ 1307750 h 1603585"/>
              <a:gd name="connsiteX4" fmla="*/ 1744833 w 2004810"/>
              <a:gd name="connsiteY4" fmla="*/ 1343608 h 1603585"/>
              <a:gd name="connsiteX5" fmla="*/ 1708974 w 2004810"/>
              <a:gd name="connsiteY5" fmla="*/ 1379467 h 1603585"/>
              <a:gd name="connsiteX6" fmla="*/ 1691045 w 2004810"/>
              <a:gd name="connsiteY6" fmla="*/ 1397397 h 1603585"/>
              <a:gd name="connsiteX7" fmla="*/ 1664151 w 2004810"/>
              <a:gd name="connsiteY7" fmla="*/ 1415326 h 1603585"/>
              <a:gd name="connsiteX8" fmla="*/ 1619327 w 2004810"/>
              <a:gd name="connsiteY8" fmla="*/ 1451185 h 1603585"/>
              <a:gd name="connsiteX9" fmla="*/ 1592433 w 2004810"/>
              <a:gd name="connsiteY9" fmla="*/ 1460150 h 1603585"/>
              <a:gd name="connsiteX10" fmla="*/ 1511751 w 2004810"/>
              <a:gd name="connsiteY10" fmla="*/ 1513938 h 1603585"/>
              <a:gd name="connsiteX11" fmla="*/ 1484857 w 2004810"/>
              <a:gd name="connsiteY11" fmla="*/ 1531867 h 1603585"/>
              <a:gd name="connsiteX12" fmla="*/ 1457963 w 2004810"/>
              <a:gd name="connsiteY12" fmla="*/ 1540832 h 1603585"/>
              <a:gd name="connsiteX13" fmla="*/ 1422104 w 2004810"/>
              <a:gd name="connsiteY13" fmla="*/ 1558761 h 1603585"/>
              <a:gd name="connsiteX14" fmla="*/ 1323492 w 2004810"/>
              <a:gd name="connsiteY14" fmla="*/ 1576691 h 1603585"/>
              <a:gd name="connsiteX15" fmla="*/ 1296598 w 2004810"/>
              <a:gd name="connsiteY15" fmla="*/ 1585655 h 1603585"/>
              <a:gd name="connsiteX16" fmla="*/ 1233845 w 2004810"/>
              <a:gd name="connsiteY16" fmla="*/ 1594620 h 1603585"/>
              <a:gd name="connsiteX17" fmla="*/ 1189021 w 2004810"/>
              <a:gd name="connsiteY17" fmla="*/ 1603585 h 1603585"/>
              <a:gd name="connsiteX18" fmla="*/ 893186 w 2004810"/>
              <a:gd name="connsiteY18" fmla="*/ 1594620 h 1603585"/>
              <a:gd name="connsiteX19" fmla="*/ 794574 w 2004810"/>
              <a:gd name="connsiteY19" fmla="*/ 1567726 h 1603585"/>
              <a:gd name="connsiteX20" fmla="*/ 758716 w 2004810"/>
              <a:gd name="connsiteY20" fmla="*/ 1558761 h 1603585"/>
              <a:gd name="connsiteX21" fmla="*/ 704927 w 2004810"/>
              <a:gd name="connsiteY21" fmla="*/ 1540832 h 1603585"/>
              <a:gd name="connsiteX22" fmla="*/ 633210 w 2004810"/>
              <a:gd name="connsiteY22" fmla="*/ 1522903 h 1603585"/>
              <a:gd name="connsiteX23" fmla="*/ 588386 w 2004810"/>
              <a:gd name="connsiteY23" fmla="*/ 1513938 h 1603585"/>
              <a:gd name="connsiteX24" fmla="*/ 489774 w 2004810"/>
              <a:gd name="connsiteY24" fmla="*/ 1487044 h 1603585"/>
              <a:gd name="connsiteX25" fmla="*/ 418057 w 2004810"/>
              <a:gd name="connsiteY25" fmla="*/ 1460150 h 1603585"/>
              <a:gd name="connsiteX26" fmla="*/ 391163 w 2004810"/>
              <a:gd name="connsiteY26" fmla="*/ 1442220 h 1603585"/>
              <a:gd name="connsiteX27" fmla="*/ 346339 w 2004810"/>
              <a:gd name="connsiteY27" fmla="*/ 1433255 h 1603585"/>
              <a:gd name="connsiteX28" fmla="*/ 265657 w 2004810"/>
              <a:gd name="connsiteY28" fmla="*/ 1379467 h 1603585"/>
              <a:gd name="connsiteX29" fmla="*/ 238763 w 2004810"/>
              <a:gd name="connsiteY29" fmla="*/ 1361538 h 1603585"/>
              <a:gd name="connsiteX30" fmla="*/ 185575 w 2004810"/>
              <a:gd name="connsiteY30" fmla="*/ 1484036 h 1603585"/>
              <a:gd name="connsiteX31" fmla="*/ 152638 w 2004810"/>
              <a:gd name="connsiteY31" fmla="*/ 1442535 h 1603585"/>
              <a:gd name="connsiteX32" fmla="*/ 111138 w 2004810"/>
              <a:gd name="connsiteY32" fmla="*/ 1418763 h 1603585"/>
              <a:gd name="connsiteX33" fmla="*/ 78601 w 2004810"/>
              <a:gd name="connsiteY33" fmla="*/ 1386226 h 1603585"/>
              <a:gd name="connsiteX34" fmla="*/ 43429 w 2004810"/>
              <a:gd name="connsiteY34" fmla="*/ 1268712 h 1603585"/>
              <a:gd name="connsiteX35" fmla="*/ 47983 w 2004810"/>
              <a:gd name="connsiteY35" fmla="*/ 1236032 h 1603585"/>
              <a:gd name="connsiteX36" fmla="*/ 33176 w 2004810"/>
              <a:gd name="connsiteY36" fmla="*/ 1200173 h 1603585"/>
              <a:gd name="connsiteX37" fmla="*/ 29853 w 2004810"/>
              <a:gd name="connsiteY37" fmla="*/ 1173279 h 1603585"/>
              <a:gd name="connsiteX38" fmla="*/ 32574 w 2004810"/>
              <a:gd name="connsiteY38" fmla="*/ 1128455 h 1603585"/>
              <a:gd name="connsiteX39" fmla="*/ 14645 w 2004810"/>
              <a:gd name="connsiteY39" fmla="*/ 1074667 h 1603585"/>
              <a:gd name="connsiteX40" fmla="*/ 14645 w 2004810"/>
              <a:gd name="connsiteY40" fmla="*/ 796761 h 1603585"/>
              <a:gd name="connsiteX41" fmla="*/ 59468 w 2004810"/>
              <a:gd name="connsiteY41" fmla="*/ 716079 h 1603585"/>
              <a:gd name="connsiteX42" fmla="*/ 86363 w 2004810"/>
              <a:gd name="connsiteY42" fmla="*/ 671255 h 1603585"/>
              <a:gd name="connsiteX43" fmla="*/ 113257 w 2004810"/>
              <a:gd name="connsiteY43" fmla="*/ 617467 h 1603585"/>
              <a:gd name="connsiteX44" fmla="*/ 131186 w 2004810"/>
              <a:gd name="connsiteY44" fmla="*/ 590573 h 1603585"/>
              <a:gd name="connsiteX45" fmla="*/ 184974 w 2004810"/>
              <a:gd name="connsiteY45" fmla="*/ 554714 h 1603585"/>
              <a:gd name="connsiteX46" fmla="*/ 202904 w 2004810"/>
              <a:gd name="connsiteY46" fmla="*/ 536785 h 1603585"/>
              <a:gd name="connsiteX47" fmla="*/ 211868 w 2004810"/>
              <a:gd name="connsiteY47" fmla="*/ 509891 h 1603585"/>
              <a:gd name="connsiteX48" fmla="*/ 256692 w 2004810"/>
              <a:gd name="connsiteY48" fmla="*/ 474032 h 1603585"/>
              <a:gd name="connsiteX49" fmla="*/ 301516 w 2004810"/>
              <a:gd name="connsiteY49" fmla="*/ 420244 h 1603585"/>
              <a:gd name="connsiteX50" fmla="*/ 328410 w 2004810"/>
              <a:gd name="connsiteY50" fmla="*/ 366455 h 1603585"/>
              <a:gd name="connsiteX51" fmla="*/ 346339 w 2004810"/>
              <a:gd name="connsiteY51" fmla="*/ 330597 h 1603585"/>
              <a:gd name="connsiteX52" fmla="*/ 382198 w 2004810"/>
              <a:gd name="connsiteY52" fmla="*/ 294738 h 1603585"/>
              <a:gd name="connsiteX53" fmla="*/ 400127 w 2004810"/>
              <a:gd name="connsiteY53" fmla="*/ 276808 h 1603585"/>
              <a:gd name="connsiteX54" fmla="*/ 444951 w 2004810"/>
              <a:gd name="connsiteY54" fmla="*/ 223020 h 1603585"/>
              <a:gd name="connsiteX55" fmla="*/ 471845 w 2004810"/>
              <a:gd name="connsiteY55" fmla="*/ 205091 h 1603585"/>
              <a:gd name="connsiteX56" fmla="*/ 516668 w 2004810"/>
              <a:gd name="connsiteY56" fmla="*/ 169232 h 1603585"/>
              <a:gd name="connsiteX57" fmla="*/ 543563 w 2004810"/>
              <a:gd name="connsiteY57" fmla="*/ 160267 h 1603585"/>
              <a:gd name="connsiteX58" fmla="*/ 579421 w 2004810"/>
              <a:gd name="connsiteY58" fmla="*/ 142338 h 1603585"/>
              <a:gd name="connsiteX59" fmla="*/ 606316 w 2004810"/>
              <a:gd name="connsiteY59" fmla="*/ 133373 h 1603585"/>
              <a:gd name="connsiteX60" fmla="*/ 633210 w 2004810"/>
              <a:gd name="connsiteY60" fmla="*/ 115444 h 1603585"/>
              <a:gd name="connsiteX61" fmla="*/ 660104 w 2004810"/>
              <a:gd name="connsiteY61" fmla="*/ 106479 h 1603585"/>
              <a:gd name="connsiteX62" fmla="*/ 722857 w 2004810"/>
              <a:gd name="connsiteY62" fmla="*/ 70620 h 1603585"/>
              <a:gd name="connsiteX63" fmla="*/ 749751 w 2004810"/>
              <a:gd name="connsiteY63" fmla="*/ 61655 h 1603585"/>
              <a:gd name="connsiteX64" fmla="*/ 812504 w 2004810"/>
              <a:gd name="connsiteY64" fmla="*/ 34761 h 1603585"/>
              <a:gd name="connsiteX65" fmla="*/ 839398 w 2004810"/>
              <a:gd name="connsiteY65" fmla="*/ 7867 h 1603585"/>
              <a:gd name="connsiteX66" fmla="*/ 938010 w 2004810"/>
              <a:gd name="connsiteY66" fmla="*/ 25797 h 1603585"/>
              <a:gd name="connsiteX67" fmla="*/ 1072480 w 2004810"/>
              <a:gd name="connsiteY67" fmla="*/ 52691 h 1603585"/>
              <a:gd name="connsiteX68" fmla="*/ 1099374 w 2004810"/>
              <a:gd name="connsiteY68" fmla="*/ 61655 h 1603585"/>
              <a:gd name="connsiteX69" fmla="*/ 1242810 w 2004810"/>
              <a:gd name="connsiteY69" fmla="*/ 88550 h 1603585"/>
              <a:gd name="connsiteX70" fmla="*/ 1314527 w 2004810"/>
              <a:gd name="connsiteY70" fmla="*/ 124408 h 1603585"/>
              <a:gd name="connsiteX71" fmla="*/ 1359351 w 2004810"/>
              <a:gd name="connsiteY71" fmla="*/ 151303 h 1603585"/>
              <a:gd name="connsiteX72" fmla="*/ 1386245 w 2004810"/>
              <a:gd name="connsiteY72" fmla="*/ 178197 h 1603585"/>
              <a:gd name="connsiteX73" fmla="*/ 1440033 w 2004810"/>
              <a:gd name="connsiteY73" fmla="*/ 214055 h 1603585"/>
              <a:gd name="connsiteX74" fmla="*/ 1466927 w 2004810"/>
              <a:gd name="connsiteY74" fmla="*/ 240950 h 1603585"/>
              <a:gd name="connsiteX75" fmla="*/ 1520716 w 2004810"/>
              <a:gd name="connsiteY75" fmla="*/ 276808 h 1603585"/>
              <a:gd name="connsiteX76" fmla="*/ 1601398 w 2004810"/>
              <a:gd name="connsiteY76" fmla="*/ 339561 h 1603585"/>
              <a:gd name="connsiteX77" fmla="*/ 1637257 w 2004810"/>
              <a:gd name="connsiteY77" fmla="*/ 375420 h 1603585"/>
              <a:gd name="connsiteX78" fmla="*/ 1655186 w 2004810"/>
              <a:gd name="connsiteY78" fmla="*/ 393350 h 1603585"/>
              <a:gd name="connsiteX79" fmla="*/ 1726904 w 2004810"/>
              <a:gd name="connsiteY79" fmla="*/ 456103 h 1603585"/>
              <a:gd name="connsiteX80" fmla="*/ 1762763 w 2004810"/>
              <a:gd name="connsiteY80" fmla="*/ 491961 h 1603585"/>
              <a:gd name="connsiteX81" fmla="*/ 1780692 w 2004810"/>
              <a:gd name="connsiteY81" fmla="*/ 518855 h 1603585"/>
              <a:gd name="connsiteX82" fmla="*/ 1798621 w 2004810"/>
              <a:gd name="connsiteY82" fmla="*/ 536785 h 1603585"/>
              <a:gd name="connsiteX83" fmla="*/ 1852410 w 2004810"/>
              <a:gd name="connsiteY83" fmla="*/ 608503 h 1603585"/>
              <a:gd name="connsiteX84" fmla="*/ 1879304 w 2004810"/>
              <a:gd name="connsiteY84" fmla="*/ 626432 h 1603585"/>
              <a:gd name="connsiteX85" fmla="*/ 1915163 w 2004810"/>
              <a:gd name="connsiteY85" fmla="*/ 680220 h 1603585"/>
              <a:gd name="connsiteX86" fmla="*/ 1933092 w 2004810"/>
              <a:gd name="connsiteY86" fmla="*/ 707114 h 1603585"/>
              <a:gd name="connsiteX87" fmla="*/ 1951021 w 2004810"/>
              <a:gd name="connsiteY87" fmla="*/ 725044 h 1603585"/>
              <a:gd name="connsiteX88" fmla="*/ 1959986 w 2004810"/>
              <a:gd name="connsiteY88" fmla="*/ 751938 h 1603585"/>
              <a:gd name="connsiteX89" fmla="*/ 1977916 w 2004810"/>
              <a:gd name="connsiteY89" fmla="*/ 778832 h 1603585"/>
              <a:gd name="connsiteX90" fmla="*/ 1995845 w 2004810"/>
              <a:gd name="connsiteY90" fmla="*/ 832620 h 1603585"/>
              <a:gd name="connsiteX91" fmla="*/ 2004810 w 2004810"/>
              <a:gd name="connsiteY91" fmla="*/ 859514 h 1603585"/>
              <a:gd name="connsiteX92" fmla="*/ 1995845 w 2004810"/>
              <a:gd name="connsiteY92" fmla="*/ 976055 h 1603585"/>
              <a:gd name="connsiteX93" fmla="*/ 1977916 w 2004810"/>
              <a:gd name="connsiteY93" fmla="*/ 1029844 h 1603585"/>
              <a:gd name="connsiteX94" fmla="*/ 1968951 w 2004810"/>
              <a:gd name="connsiteY94" fmla="*/ 1056738 h 1603585"/>
              <a:gd name="connsiteX95" fmla="*/ 1951021 w 2004810"/>
              <a:gd name="connsiteY95" fmla="*/ 1092597 h 1603585"/>
              <a:gd name="connsiteX96" fmla="*/ 1933092 w 2004810"/>
              <a:gd name="connsiteY96" fmla="*/ 1146385 h 1603585"/>
              <a:gd name="connsiteX97" fmla="*/ 1906198 w 2004810"/>
              <a:gd name="connsiteY97" fmla="*/ 1137420 h 1603585"/>
              <a:gd name="connsiteX0" fmla="*/ 1906198 w 2004810"/>
              <a:gd name="connsiteY0" fmla="*/ 1137420 h 1603585"/>
              <a:gd name="connsiteX1" fmla="*/ 1870339 w 2004810"/>
              <a:gd name="connsiteY1" fmla="*/ 1209138 h 1603585"/>
              <a:gd name="connsiteX2" fmla="*/ 1834480 w 2004810"/>
              <a:gd name="connsiteY2" fmla="*/ 1262926 h 1603585"/>
              <a:gd name="connsiteX3" fmla="*/ 1798621 w 2004810"/>
              <a:gd name="connsiteY3" fmla="*/ 1307750 h 1603585"/>
              <a:gd name="connsiteX4" fmla="*/ 1744833 w 2004810"/>
              <a:gd name="connsiteY4" fmla="*/ 1343608 h 1603585"/>
              <a:gd name="connsiteX5" fmla="*/ 1708974 w 2004810"/>
              <a:gd name="connsiteY5" fmla="*/ 1379467 h 1603585"/>
              <a:gd name="connsiteX6" fmla="*/ 1691045 w 2004810"/>
              <a:gd name="connsiteY6" fmla="*/ 1397397 h 1603585"/>
              <a:gd name="connsiteX7" fmla="*/ 1664151 w 2004810"/>
              <a:gd name="connsiteY7" fmla="*/ 1415326 h 1603585"/>
              <a:gd name="connsiteX8" fmla="*/ 1619327 w 2004810"/>
              <a:gd name="connsiteY8" fmla="*/ 1451185 h 1603585"/>
              <a:gd name="connsiteX9" fmla="*/ 1592433 w 2004810"/>
              <a:gd name="connsiteY9" fmla="*/ 1460150 h 1603585"/>
              <a:gd name="connsiteX10" fmla="*/ 1511751 w 2004810"/>
              <a:gd name="connsiteY10" fmla="*/ 1513938 h 1603585"/>
              <a:gd name="connsiteX11" fmla="*/ 1484857 w 2004810"/>
              <a:gd name="connsiteY11" fmla="*/ 1531867 h 1603585"/>
              <a:gd name="connsiteX12" fmla="*/ 1457963 w 2004810"/>
              <a:gd name="connsiteY12" fmla="*/ 1540832 h 1603585"/>
              <a:gd name="connsiteX13" fmla="*/ 1422104 w 2004810"/>
              <a:gd name="connsiteY13" fmla="*/ 1558761 h 1603585"/>
              <a:gd name="connsiteX14" fmla="*/ 1323492 w 2004810"/>
              <a:gd name="connsiteY14" fmla="*/ 1576691 h 1603585"/>
              <a:gd name="connsiteX15" fmla="*/ 1296598 w 2004810"/>
              <a:gd name="connsiteY15" fmla="*/ 1585655 h 1603585"/>
              <a:gd name="connsiteX16" fmla="*/ 1233845 w 2004810"/>
              <a:gd name="connsiteY16" fmla="*/ 1594620 h 1603585"/>
              <a:gd name="connsiteX17" fmla="*/ 1189021 w 2004810"/>
              <a:gd name="connsiteY17" fmla="*/ 1603585 h 1603585"/>
              <a:gd name="connsiteX18" fmla="*/ 893186 w 2004810"/>
              <a:gd name="connsiteY18" fmla="*/ 1594620 h 1603585"/>
              <a:gd name="connsiteX19" fmla="*/ 794574 w 2004810"/>
              <a:gd name="connsiteY19" fmla="*/ 1567726 h 1603585"/>
              <a:gd name="connsiteX20" fmla="*/ 758716 w 2004810"/>
              <a:gd name="connsiteY20" fmla="*/ 1558761 h 1603585"/>
              <a:gd name="connsiteX21" fmla="*/ 704927 w 2004810"/>
              <a:gd name="connsiteY21" fmla="*/ 1540832 h 1603585"/>
              <a:gd name="connsiteX22" fmla="*/ 633210 w 2004810"/>
              <a:gd name="connsiteY22" fmla="*/ 1522903 h 1603585"/>
              <a:gd name="connsiteX23" fmla="*/ 588386 w 2004810"/>
              <a:gd name="connsiteY23" fmla="*/ 1513938 h 1603585"/>
              <a:gd name="connsiteX24" fmla="*/ 489774 w 2004810"/>
              <a:gd name="connsiteY24" fmla="*/ 1487044 h 1603585"/>
              <a:gd name="connsiteX25" fmla="*/ 418057 w 2004810"/>
              <a:gd name="connsiteY25" fmla="*/ 1460150 h 1603585"/>
              <a:gd name="connsiteX26" fmla="*/ 391163 w 2004810"/>
              <a:gd name="connsiteY26" fmla="*/ 1442220 h 1603585"/>
              <a:gd name="connsiteX27" fmla="*/ 346339 w 2004810"/>
              <a:gd name="connsiteY27" fmla="*/ 1433255 h 1603585"/>
              <a:gd name="connsiteX28" fmla="*/ 265657 w 2004810"/>
              <a:gd name="connsiteY28" fmla="*/ 1379467 h 1603585"/>
              <a:gd name="connsiteX29" fmla="*/ 221235 w 2004810"/>
              <a:gd name="connsiteY29" fmla="*/ 1493001 h 1603585"/>
              <a:gd name="connsiteX30" fmla="*/ 185575 w 2004810"/>
              <a:gd name="connsiteY30" fmla="*/ 1484036 h 1603585"/>
              <a:gd name="connsiteX31" fmla="*/ 152638 w 2004810"/>
              <a:gd name="connsiteY31" fmla="*/ 1442535 h 1603585"/>
              <a:gd name="connsiteX32" fmla="*/ 111138 w 2004810"/>
              <a:gd name="connsiteY32" fmla="*/ 1418763 h 1603585"/>
              <a:gd name="connsiteX33" fmla="*/ 78601 w 2004810"/>
              <a:gd name="connsiteY33" fmla="*/ 1386226 h 1603585"/>
              <a:gd name="connsiteX34" fmla="*/ 43429 w 2004810"/>
              <a:gd name="connsiteY34" fmla="*/ 1268712 h 1603585"/>
              <a:gd name="connsiteX35" fmla="*/ 47983 w 2004810"/>
              <a:gd name="connsiteY35" fmla="*/ 1236032 h 1603585"/>
              <a:gd name="connsiteX36" fmla="*/ 33176 w 2004810"/>
              <a:gd name="connsiteY36" fmla="*/ 1200173 h 1603585"/>
              <a:gd name="connsiteX37" fmla="*/ 29853 w 2004810"/>
              <a:gd name="connsiteY37" fmla="*/ 1173279 h 1603585"/>
              <a:gd name="connsiteX38" fmla="*/ 32574 w 2004810"/>
              <a:gd name="connsiteY38" fmla="*/ 1128455 h 1603585"/>
              <a:gd name="connsiteX39" fmla="*/ 14645 w 2004810"/>
              <a:gd name="connsiteY39" fmla="*/ 1074667 h 1603585"/>
              <a:gd name="connsiteX40" fmla="*/ 14645 w 2004810"/>
              <a:gd name="connsiteY40" fmla="*/ 796761 h 1603585"/>
              <a:gd name="connsiteX41" fmla="*/ 59468 w 2004810"/>
              <a:gd name="connsiteY41" fmla="*/ 716079 h 1603585"/>
              <a:gd name="connsiteX42" fmla="*/ 86363 w 2004810"/>
              <a:gd name="connsiteY42" fmla="*/ 671255 h 1603585"/>
              <a:gd name="connsiteX43" fmla="*/ 113257 w 2004810"/>
              <a:gd name="connsiteY43" fmla="*/ 617467 h 1603585"/>
              <a:gd name="connsiteX44" fmla="*/ 131186 w 2004810"/>
              <a:gd name="connsiteY44" fmla="*/ 590573 h 1603585"/>
              <a:gd name="connsiteX45" fmla="*/ 184974 w 2004810"/>
              <a:gd name="connsiteY45" fmla="*/ 554714 h 1603585"/>
              <a:gd name="connsiteX46" fmla="*/ 202904 w 2004810"/>
              <a:gd name="connsiteY46" fmla="*/ 536785 h 1603585"/>
              <a:gd name="connsiteX47" fmla="*/ 211868 w 2004810"/>
              <a:gd name="connsiteY47" fmla="*/ 509891 h 1603585"/>
              <a:gd name="connsiteX48" fmla="*/ 256692 w 2004810"/>
              <a:gd name="connsiteY48" fmla="*/ 474032 h 1603585"/>
              <a:gd name="connsiteX49" fmla="*/ 301516 w 2004810"/>
              <a:gd name="connsiteY49" fmla="*/ 420244 h 1603585"/>
              <a:gd name="connsiteX50" fmla="*/ 328410 w 2004810"/>
              <a:gd name="connsiteY50" fmla="*/ 366455 h 1603585"/>
              <a:gd name="connsiteX51" fmla="*/ 346339 w 2004810"/>
              <a:gd name="connsiteY51" fmla="*/ 330597 h 1603585"/>
              <a:gd name="connsiteX52" fmla="*/ 382198 w 2004810"/>
              <a:gd name="connsiteY52" fmla="*/ 294738 h 1603585"/>
              <a:gd name="connsiteX53" fmla="*/ 400127 w 2004810"/>
              <a:gd name="connsiteY53" fmla="*/ 276808 h 1603585"/>
              <a:gd name="connsiteX54" fmla="*/ 444951 w 2004810"/>
              <a:gd name="connsiteY54" fmla="*/ 223020 h 1603585"/>
              <a:gd name="connsiteX55" fmla="*/ 471845 w 2004810"/>
              <a:gd name="connsiteY55" fmla="*/ 205091 h 1603585"/>
              <a:gd name="connsiteX56" fmla="*/ 516668 w 2004810"/>
              <a:gd name="connsiteY56" fmla="*/ 169232 h 1603585"/>
              <a:gd name="connsiteX57" fmla="*/ 543563 w 2004810"/>
              <a:gd name="connsiteY57" fmla="*/ 160267 h 1603585"/>
              <a:gd name="connsiteX58" fmla="*/ 579421 w 2004810"/>
              <a:gd name="connsiteY58" fmla="*/ 142338 h 1603585"/>
              <a:gd name="connsiteX59" fmla="*/ 606316 w 2004810"/>
              <a:gd name="connsiteY59" fmla="*/ 133373 h 1603585"/>
              <a:gd name="connsiteX60" fmla="*/ 633210 w 2004810"/>
              <a:gd name="connsiteY60" fmla="*/ 115444 h 1603585"/>
              <a:gd name="connsiteX61" fmla="*/ 660104 w 2004810"/>
              <a:gd name="connsiteY61" fmla="*/ 106479 h 1603585"/>
              <a:gd name="connsiteX62" fmla="*/ 722857 w 2004810"/>
              <a:gd name="connsiteY62" fmla="*/ 70620 h 1603585"/>
              <a:gd name="connsiteX63" fmla="*/ 749751 w 2004810"/>
              <a:gd name="connsiteY63" fmla="*/ 61655 h 1603585"/>
              <a:gd name="connsiteX64" fmla="*/ 812504 w 2004810"/>
              <a:gd name="connsiteY64" fmla="*/ 34761 h 1603585"/>
              <a:gd name="connsiteX65" fmla="*/ 839398 w 2004810"/>
              <a:gd name="connsiteY65" fmla="*/ 7867 h 1603585"/>
              <a:gd name="connsiteX66" fmla="*/ 938010 w 2004810"/>
              <a:gd name="connsiteY66" fmla="*/ 25797 h 1603585"/>
              <a:gd name="connsiteX67" fmla="*/ 1072480 w 2004810"/>
              <a:gd name="connsiteY67" fmla="*/ 52691 h 1603585"/>
              <a:gd name="connsiteX68" fmla="*/ 1099374 w 2004810"/>
              <a:gd name="connsiteY68" fmla="*/ 61655 h 1603585"/>
              <a:gd name="connsiteX69" fmla="*/ 1242810 w 2004810"/>
              <a:gd name="connsiteY69" fmla="*/ 88550 h 1603585"/>
              <a:gd name="connsiteX70" fmla="*/ 1314527 w 2004810"/>
              <a:gd name="connsiteY70" fmla="*/ 124408 h 1603585"/>
              <a:gd name="connsiteX71" fmla="*/ 1359351 w 2004810"/>
              <a:gd name="connsiteY71" fmla="*/ 151303 h 1603585"/>
              <a:gd name="connsiteX72" fmla="*/ 1386245 w 2004810"/>
              <a:gd name="connsiteY72" fmla="*/ 178197 h 1603585"/>
              <a:gd name="connsiteX73" fmla="*/ 1440033 w 2004810"/>
              <a:gd name="connsiteY73" fmla="*/ 214055 h 1603585"/>
              <a:gd name="connsiteX74" fmla="*/ 1466927 w 2004810"/>
              <a:gd name="connsiteY74" fmla="*/ 240950 h 1603585"/>
              <a:gd name="connsiteX75" fmla="*/ 1520716 w 2004810"/>
              <a:gd name="connsiteY75" fmla="*/ 276808 h 1603585"/>
              <a:gd name="connsiteX76" fmla="*/ 1601398 w 2004810"/>
              <a:gd name="connsiteY76" fmla="*/ 339561 h 1603585"/>
              <a:gd name="connsiteX77" fmla="*/ 1637257 w 2004810"/>
              <a:gd name="connsiteY77" fmla="*/ 375420 h 1603585"/>
              <a:gd name="connsiteX78" fmla="*/ 1655186 w 2004810"/>
              <a:gd name="connsiteY78" fmla="*/ 393350 h 1603585"/>
              <a:gd name="connsiteX79" fmla="*/ 1726904 w 2004810"/>
              <a:gd name="connsiteY79" fmla="*/ 456103 h 1603585"/>
              <a:gd name="connsiteX80" fmla="*/ 1762763 w 2004810"/>
              <a:gd name="connsiteY80" fmla="*/ 491961 h 1603585"/>
              <a:gd name="connsiteX81" fmla="*/ 1780692 w 2004810"/>
              <a:gd name="connsiteY81" fmla="*/ 518855 h 1603585"/>
              <a:gd name="connsiteX82" fmla="*/ 1798621 w 2004810"/>
              <a:gd name="connsiteY82" fmla="*/ 536785 h 1603585"/>
              <a:gd name="connsiteX83" fmla="*/ 1852410 w 2004810"/>
              <a:gd name="connsiteY83" fmla="*/ 608503 h 1603585"/>
              <a:gd name="connsiteX84" fmla="*/ 1879304 w 2004810"/>
              <a:gd name="connsiteY84" fmla="*/ 626432 h 1603585"/>
              <a:gd name="connsiteX85" fmla="*/ 1915163 w 2004810"/>
              <a:gd name="connsiteY85" fmla="*/ 680220 h 1603585"/>
              <a:gd name="connsiteX86" fmla="*/ 1933092 w 2004810"/>
              <a:gd name="connsiteY86" fmla="*/ 707114 h 1603585"/>
              <a:gd name="connsiteX87" fmla="*/ 1951021 w 2004810"/>
              <a:gd name="connsiteY87" fmla="*/ 725044 h 1603585"/>
              <a:gd name="connsiteX88" fmla="*/ 1959986 w 2004810"/>
              <a:gd name="connsiteY88" fmla="*/ 751938 h 1603585"/>
              <a:gd name="connsiteX89" fmla="*/ 1977916 w 2004810"/>
              <a:gd name="connsiteY89" fmla="*/ 778832 h 1603585"/>
              <a:gd name="connsiteX90" fmla="*/ 1995845 w 2004810"/>
              <a:gd name="connsiteY90" fmla="*/ 832620 h 1603585"/>
              <a:gd name="connsiteX91" fmla="*/ 2004810 w 2004810"/>
              <a:gd name="connsiteY91" fmla="*/ 859514 h 1603585"/>
              <a:gd name="connsiteX92" fmla="*/ 1995845 w 2004810"/>
              <a:gd name="connsiteY92" fmla="*/ 976055 h 1603585"/>
              <a:gd name="connsiteX93" fmla="*/ 1977916 w 2004810"/>
              <a:gd name="connsiteY93" fmla="*/ 1029844 h 1603585"/>
              <a:gd name="connsiteX94" fmla="*/ 1968951 w 2004810"/>
              <a:gd name="connsiteY94" fmla="*/ 1056738 h 1603585"/>
              <a:gd name="connsiteX95" fmla="*/ 1951021 w 2004810"/>
              <a:gd name="connsiteY95" fmla="*/ 1092597 h 1603585"/>
              <a:gd name="connsiteX96" fmla="*/ 1933092 w 2004810"/>
              <a:gd name="connsiteY96" fmla="*/ 1146385 h 1603585"/>
              <a:gd name="connsiteX97" fmla="*/ 1906198 w 2004810"/>
              <a:gd name="connsiteY97" fmla="*/ 1137420 h 1603585"/>
              <a:gd name="connsiteX0" fmla="*/ 1906198 w 2004810"/>
              <a:gd name="connsiteY0" fmla="*/ 1137420 h 1603585"/>
              <a:gd name="connsiteX1" fmla="*/ 1870339 w 2004810"/>
              <a:gd name="connsiteY1" fmla="*/ 1209138 h 1603585"/>
              <a:gd name="connsiteX2" fmla="*/ 1834480 w 2004810"/>
              <a:gd name="connsiteY2" fmla="*/ 1262926 h 1603585"/>
              <a:gd name="connsiteX3" fmla="*/ 1798621 w 2004810"/>
              <a:gd name="connsiteY3" fmla="*/ 1307750 h 1603585"/>
              <a:gd name="connsiteX4" fmla="*/ 1744833 w 2004810"/>
              <a:gd name="connsiteY4" fmla="*/ 1343608 h 1603585"/>
              <a:gd name="connsiteX5" fmla="*/ 1708974 w 2004810"/>
              <a:gd name="connsiteY5" fmla="*/ 1379467 h 1603585"/>
              <a:gd name="connsiteX6" fmla="*/ 1691045 w 2004810"/>
              <a:gd name="connsiteY6" fmla="*/ 1397397 h 1603585"/>
              <a:gd name="connsiteX7" fmla="*/ 1664151 w 2004810"/>
              <a:gd name="connsiteY7" fmla="*/ 1415326 h 1603585"/>
              <a:gd name="connsiteX8" fmla="*/ 1619327 w 2004810"/>
              <a:gd name="connsiteY8" fmla="*/ 1451185 h 1603585"/>
              <a:gd name="connsiteX9" fmla="*/ 1592433 w 2004810"/>
              <a:gd name="connsiteY9" fmla="*/ 1460150 h 1603585"/>
              <a:gd name="connsiteX10" fmla="*/ 1511751 w 2004810"/>
              <a:gd name="connsiteY10" fmla="*/ 1513938 h 1603585"/>
              <a:gd name="connsiteX11" fmla="*/ 1484857 w 2004810"/>
              <a:gd name="connsiteY11" fmla="*/ 1531867 h 1603585"/>
              <a:gd name="connsiteX12" fmla="*/ 1457963 w 2004810"/>
              <a:gd name="connsiteY12" fmla="*/ 1540832 h 1603585"/>
              <a:gd name="connsiteX13" fmla="*/ 1422104 w 2004810"/>
              <a:gd name="connsiteY13" fmla="*/ 1558761 h 1603585"/>
              <a:gd name="connsiteX14" fmla="*/ 1323492 w 2004810"/>
              <a:gd name="connsiteY14" fmla="*/ 1576691 h 1603585"/>
              <a:gd name="connsiteX15" fmla="*/ 1296598 w 2004810"/>
              <a:gd name="connsiteY15" fmla="*/ 1585655 h 1603585"/>
              <a:gd name="connsiteX16" fmla="*/ 1233845 w 2004810"/>
              <a:gd name="connsiteY16" fmla="*/ 1594620 h 1603585"/>
              <a:gd name="connsiteX17" fmla="*/ 1189021 w 2004810"/>
              <a:gd name="connsiteY17" fmla="*/ 1603585 h 1603585"/>
              <a:gd name="connsiteX18" fmla="*/ 893186 w 2004810"/>
              <a:gd name="connsiteY18" fmla="*/ 1594620 h 1603585"/>
              <a:gd name="connsiteX19" fmla="*/ 794574 w 2004810"/>
              <a:gd name="connsiteY19" fmla="*/ 1567726 h 1603585"/>
              <a:gd name="connsiteX20" fmla="*/ 758716 w 2004810"/>
              <a:gd name="connsiteY20" fmla="*/ 1558761 h 1603585"/>
              <a:gd name="connsiteX21" fmla="*/ 704927 w 2004810"/>
              <a:gd name="connsiteY21" fmla="*/ 1540832 h 1603585"/>
              <a:gd name="connsiteX22" fmla="*/ 633210 w 2004810"/>
              <a:gd name="connsiteY22" fmla="*/ 1522903 h 1603585"/>
              <a:gd name="connsiteX23" fmla="*/ 588386 w 2004810"/>
              <a:gd name="connsiteY23" fmla="*/ 1513938 h 1603585"/>
              <a:gd name="connsiteX24" fmla="*/ 489774 w 2004810"/>
              <a:gd name="connsiteY24" fmla="*/ 1487044 h 1603585"/>
              <a:gd name="connsiteX25" fmla="*/ 418057 w 2004810"/>
              <a:gd name="connsiteY25" fmla="*/ 1460150 h 1603585"/>
              <a:gd name="connsiteX26" fmla="*/ 391163 w 2004810"/>
              <a:gd name="connsiteY26" fmla="*/ 1442220 h 1603585"/>
              <a:gd name="connsiteX27" fmla="*/ 346339 w 2004810"/>
              <a:gd name="connsiteY27" fmla="*/ 1433255 h 1603585"/>
              <a:gd name="connsiteX28" fmla="*/ 265657 w 2004810"/>
              <a:gd name="connsiteY28" fmla="*/ 1379467 h 1603585"/>
              <a:gd name="connsiteX29" fmla="*/ 221235 w 2004810"/>
              <a:gd name="connsiteY29" fmla="*/ 1493001 h 1603585"/>
              <a:gd name="connsiteX30" fmla="*/ 185575 w 2004810"/>
              <a:gd name="connsiteY30" fmla="*/ 1484036 h 1603585"/>
              <a:gd name="connsiteX31" fmla="*/ 152638 w 2004810"/>
              <a:gd name="connsiteY31" fmla="*/ 1442535 h 1603585"/>
              <a:gd name="connsiteX32" fmla="*/ 111138 w 2004810"/>
              <a:gd name="connsiteY32" fmla="*/ 1418763 h 1603585"/>
              <a:gd name="connsiteX33" fmla="*/ 78601 w 2004810"/>
              <a:gd name="connsiteY33" fmla="*/ 1386226 h 1603585"/>
              <a:gd name="connsiteX34" fmla="*/ 25900 w 2004810"/>
              <a:gd name="connsiteY34" fmla="*/ 1268712 h 1603585"/>
              <a:gd name="connsiteX35" fmla="*/ 47983 w 2004810"/>
              <a:gd name="connsiteY35" fmla="*/ 1236032 h 1603585"/>
              <a:gd name="connsiteX36" fmla="*/ 33176 w 2004810"/>
              <a:gd name="connsiteY36" fmla="*/ 1200173 h 1603585"/>
              <a:gd name="connsiteX37" fmla="*/ 29853 w 2004810"/>
              <a:gd name="connsiteY37" fmla="*/ 1173279 h 1603585"/>
              <a:gd name="connsiteX38" fmla="*/ 32574 w 2004810"/>
              <a:gd name="connsiteY38" fmla="*/ 1128455 h 1603585"/>
              <a:gd name="connsiteX39" fmla="*/ 14645 w 2004810"/>
              <a:gd name="connsiteY39" fmla="*/ 1074667 h 1603585"/>
              <a:gd name="connsiteX40" fmla="*/ 14645 w 2004810"/>
              <a:gd name="connsiteY40" fmla="*/ 796761 h 1603585"/>
              <a:gd name="connsiteX41" fmla="*/ 59468 w 2004810"/>
              <a:gd name="connsiteY41" fmla="*/ 716079 h 1603585"/>
              <a:gd name="connsiteX42" fmla="*/ 86363 w 2004810"/>
              <a:gd name="connsiteY42" fmla="*/ 671255 h 1603585"/>
              <a:gd name="connsiteX43" fmla="*/ 113257 w 2004810"/>
              <a:gd name="connsiteY43" fmla="*/ 617467 h 1603585"/>
              <a:gd name="connsiteX44" fmla="*/ 131186 w 2004810"/>
              <a:gd name="connsiteY44" fmla="*/ 590573 h 1603585"/>
              <a:gd name="connsiteX45" fmla="*/ 184974 w 2004810"/>
              <a:gd name="connsiteY45" fmla="*/ 554714 h 1603585"/>
              <a:gd name="connsiteX46" fmla="*/ 202904 w 2004810"/>
              <a:gd name="connsiteY46" fmla="*/ 536785 h 1603585"/>
              <a:gd name="connsiteX47" fmla="*/ 211868 w 2004810"/>
              <a:gd name="connsiteY47" fmla="*/ 509891 h 1603585"/>
              <a:gd name="connsiteX48" fmla="*/ 256692 w 2004810"/>
              <a:gd name="connsiteY48" fmla="*/ 474032 h 1603585"/>
              <a:gd name="connsiteX49" fmla="*/ 301516 w 2004810"/>
              <a:gd name="connsiteY49" fmla="*/ 420244 h 1603585"/>
              <a:gd name="connsiteX50" fmla="*/ 328410 w 2004810"/>
              <a:gd name="connsiteY50" fmla="*/ 366455 h 1603585"/>
              <a:gd name="connsiteX51" fmla="*/ 346339 w 2004810"/>
              <a:gd name="connsiteY51" fmla="*/ 330597 h 1603585"/>
              <a:gd name="connsiteX52" fmla="*/ 382198 w 2004810"/>
              <a:gd name="connsiteY52" fmla="*/ 294738 h 1603585"/>
              <a:gd name="connsiteX53" fmla="*/ 400127 w 2004810"/>
              <a:gd name="connsiteY53" fmla="*/ 276808 h 1603585"/>
              <a:gd name="connsiteX54" fmla="*/ 444951 w 2004810"/>
              <a:gd name="connsiteY54" fmla="*/ 223020 h 1603585"/>
              <a:gd name="connsiteX55" fmla="*/ 471845 w 2004810"/>
              <a:gd name="connsiteY55" fmla="*/ 205091 h 1603585"/>
              <a:gd name="connsiteX56" fmla="*/ 516668 w 2004810"/>
              <a:gd name="connsiteY56" fmla="*/ 169232 h 1603585"/>
              <a:gd name="connsiteX57" fmla="*/ 543563 w 2004810"/>
              <a:gd name="connsiteY57" fmla="*/ 160267 h 1603585"/>
              <a:gd name="connsiteX58" fmla="*/ 579421 w 2004810"/>
              <a:gd name="connsiteY58" fmla="*/ 142338 h 1603585"/>
              <a:gd name="connsiteX59" fmla="*/ 606316 w 2004810"/>
              <a:gd name="connsiteY59" fmla="*/ 133373 h 1603585"/>
              <a:gd name="connsiteX60" fmla="*/ 633210 w 2004810"/>
              <a:gd name="connsiteY60" fmla="*/ 115444 h 1603585"/>
              <a:gd name="connsiteX61" fmla="*/ 660104 w 2004810"/>
              <a:gd name="connsiteY61" fmla="*/ 106479 h 1603585"/>
              <a:gd name="connsiteX62" fmla="*/ 722857 w 2004810"/>
              <a:gd name="connsiteY62" fmla="*/ 70620 h 1603585"/>
              <a:gd name="connsiteX63" fmla="*/ 749751 w 2004810"/>
              <a:gd name="connsiteY63" fmla="*/ 61655 h 1603585"/>
              <a:gd name="connsiteX64" fmla="*/ 812504 w 2004810"/>
              <a:gd name="connsiteY64" fmla="*/ 34761 h 1603585"/>
              <a:gd name="connsiteX65" fmla="*/ 839398 w 2004810"/>
              <a:gd name="connsiteY65" fmla="*/ 7867 h 1603585"/>
              <a:gd name="connsiteX66" fmla="*/ 938010 w 2004810"/>
              <a:gd name="connsiteY66" fmla="*/ 25797 h 1603585"/>
              <a:gd name="connsiteX67" fmla="*/ 1072480 w 2004810"/>
              <a:gd name="connsiteY67" fmla="*/ 52691 h 1603585"/>
              <a:gd name="connsiteX68" fmla="*/ 1099374 w 2004810"/>
              <a:gd name="connsiteY68" fmla="*/ 61655 h 1603585"/>
              <a:gd name="connsiteX69" fmla="*/ 1242810 w 2004810"/>
              <a:gd name="connsiteY69" fmla="*/ 88550 h 1603585"/>
              <a:gd name="connsiteX70" fmla="*/ 1314527 w 2004810"/>
              <a:gd name="connsiteY70" fmla="*/ 124408 h 1603585"/>
              <a:gd name="connsiteX71" fmla="*/ 1359351 w 2004810"/>
              <a:gd name="connsiteY71" fmla="*/ 151303 h 1603585"/>
              <a:gd name="connsiteX72" fmla="*/ 1386245 w 2004810"/>
              <a:gd name="connsiteY72" fmla="*/ 178197 h 1603585"/>
              <a:gd name="connsiteX73" fmla="*/ 1440033 w 2004810"/>
              <a:gd name="connsiteY73" fmla="*/ 214055 h 1603585"/>
              <a:gd name="connsiteX74" fmla="*/ 1466927 w 2004810"/>
              <a:gd name="connsiteY74" fmla="*/ 240950 h 1603585"/>
              <a:gd name="connsiteX75" fmla="*/ 1520716 w 2004810"/>
              <a:gd name="connsiteY75" fmla="*/ 276808 h 1603585"/>
              <a:gd name="connsiteX76" fmla="*/ 1601398 w 2004810"/>
              <a:gd name="connsiteY76" fmla="*/ 339561 h 1603585"/>
              <a:gd name="connsiteX77" fmla="*/ 1637257 w 2004810"/>
              <a:gd name="connsiteY77" fmla="*/ 375420 h 1603585"/>
              <a:gd name="connsiteX78" fmla="*/ 1655186 w 2004810"/>
              <a:gd name="connsiteY78" fmla="*/ 393350 h 1603585"/>
              <a:gd name="connsiteX79" fmla="*/ 1726904 w 2004810"/>
              <a:gd name="connsiteY79" fmla="*/ 456103 h 1603585"/>
              <a:gd name="connsiteX80" fmla="*/ 1762763 w 2004810"/>
              <a:gd name="connsiteY80" fmla="*/ 491961 h 1603585"/>
              <a:gd name="connsiteX81" fmla="*/ 1780692 w 2004810"/>
              <a:gd name="connsiteY81" fmla="*/ 518855 h 1603585"/>
              <a:gd name="connsiteX82" fmla="*/ 1798621 w 2004810"/>
              <a:gd name="connsiteY82" fmla="*/ 536785 h 1603585"/>
              <a:gd name="connsiteX83" fmla="*/ 1852410 w 2004810"/>
              <a:gd name="connsiteY83" fmla="*/ 608503 h 1603585"/>
              <a:gd name="connsiteX84" fmla="*/ 1879304 w 2004810"/>
              <a:gd name="connsiteY84" fmla="*/ 626432 h 1603585"/>
              <a:gd name="connsiteX85" fmla="*/ 1915163 w 2004810"/>
              <a:gd name="connsiteY85" fmla="*/ 680220 h 1603585"/>
              <a:gd name="connsiteX86" fmla="*/ 1933092 w 2004810"/>
              <a:gd name="connsiteY86" fmla="*/ 707114 h 1603585"/>
              <a:gd name="connsiteX87" fmla="*/ 1951021 w 2004810"/>
              <a:gd name="connsiteY87" fmla="*/ 725044 h 1603585"/>
              <a:gd name="connsiteX88" fmla="*/ 1959986 w 2004810"/>
              <a:gd name="connsiteY88" fmla="*/ 751938 h 1603585"/>
              <a:gd name="connsiteX89" fmla="*/ 1977916 w 2004810"/>
              <a:gd name="connsiteY89" fmla="*/ 778832 h 1603585"/>
              <a:gd name="connsiteX90" fmla="*/ 1995845 w 2004810"/>
              <a:gd name="connsiteY90" fmla="*/ 832620 h 1603585"/>
              <a:gd name="connsiteX91" fmla="*/ 2004810 w 2004810"/>
              <a:gd name="connsiteY91" fmla="*/ 859514 h 1603585"/>
              <a:gd name="connsiteX92" fmla="*/ 1995845 w 2004810"/>
              <a:gd name="connsiteY92" fmla="*/ 976055 h 1603585"/>
              <a:gd name="connsiteX93" fmla="*/ 1977916 w 2004810"/>
              <a:gd name="connsiteY93" fmla="*/ 1029844 h 1603585"/>
              <a:gd name="connsiteX94" fmla="*/ 1968951 w 2004810"/>
              <a:gd name="connsiteY94" fmla="*/ 1056738 h 1603585"/>
              <a:gd name="connsiteX95" fmla="*/ 1951021 w 2004810"/>
              <a:gd name="connsiteY95" fmla="*/ 1092597 h 1603585"/>
              <a:gd name="connsiteX96" fmla="*/ 1933092 w 2004810"/>
              <a:gd name="connsiteY96" fmla="*/ 1146385 h 1603585"/>
              <a:gd name="connsiteX97" fmla="*/ 1906198 w 2004810"/>
              <a:gd name="connsiteY97" fmla="*/ 1137420 h 1603585"/>
              <a:gd name="connsiteX0" fmla="*/ 1906198 w 2004810"/>
              <a:gd name="connsiteY0" fmla="*/ 1137420 h 1603585"/>
              <a:gd name="connsiteX1" fmla="*/ 1870339 w 2004810"/>
              <a:gd name="connsiteY1" fmla="*/ 1209138 h 1603585"/>
              <a:gd name="connsiteX2" fmla="*/ 1834480 w 2004810"/>
              <a:gd name="connsiteY2" fmla="*/ 1262926 h 1603585"/>
              <a:gd name="connsiteX3" fmla="*/ 1798621 w 2004810"/>
              <a:gd name="connsiteY3" fmla="*/ 1307750 h 1603585"/>
              <a:gd name="connsiteX4" fmla="*/ 1744833 w 2004810"/>
              <a:gd name="connsiteY4" fmla="*/ 1343608 h 1603585"/>
              <a:gd name="connsiteX5" fmla="*/ 1708974 w 2004810"/>
              <a:gd name="connsiteY5" fmla="*/ 1379467 h 1603585"/>
              <a:gd name="connsiteX6" fmla="*/ 1691045 w 2004810"/>
              <a:gd name="connsiteY6" fmla="*/ 1397397 h 1603585"/>
              <a:gd name="connsiteX7" fmla="*/ 1664151 w 2004810"/>
              <a:gd name="connsiteY7" fmla="*/ 1415326 h 1603585"/>
              <a:gd name="connsiteX8" fmla="*/ 1619327 w 2004810"/>
              <a:gd name="connsiteY8" fmla="*/ 1451185 h 1603585"/>
              <a:gd name="connsiteX9" fmla="*/ 1592433 w 2004810"/>
              <a:gd name="connsiteY9" fmla="*/ 1460150 h 1603585"/>
              <a:gd name="connsiteX10" fmla="*/ 1511751 w 2004810"/>
              <a:gd name="connsiteY10" fmla="*/ 1513938 h 1603585"/>
              <a:gd name="connsiteX11" fmla="*/ 1484857 w 2004810"/>
              <a:gd name="connsiteY11" fmla="*/ 1531867 h 1603585"/>
              <a:gd name="connsiteX12" fmla="*/ 1457963 w 2004810"/>
              <a:gd name="connsiteY12" fmla="*/ 1540832 h 1603585"/>
              <a:gd name="connsiteX13" fmla="*/ 1422104 w 2004810"/>
              <a:gd name="connsiteY13" fmla="*/ 1558761 h 1603585"/>
              <a:gd name="connsiteX14" fmla="*/ 1323492 w 2004810"/>
              <a:gd name="connsiteY14" fmla="*/ 1576691 h 1603585"/>
              <a:gd name="connsiteX15" fmla="*/ 1296598 w 2004810"/>
              <a:gd name="connsiteY15" fmla="*/ 1585655 h 1603585"/>
              <a:gd name="connsiteX16" fmla="*/ 1233845 w 2004810"/>
              <a:gd name="connsiteY16" fmla="*/ 1594620 h 1603585"/>
              <a:gd name="connsiteX17" fmla="*/ 1189021 w 2004810"/>
              <a:gd name="connsiteY17" fmla="*/ 1603585 h 1603585"/>
              <a:gd name="connsiteX18" fmla="*/ 893186 w 2004810"/>
              <a:gd name="connsiteY18" fmla="*/ 1594620 h 1603585"/>
              <a:gd name="connsiteX19" fmla="*/ 794574 w 2004810"/>
              <a:gd name="connsiteY19" fmla="*/ 1567726 h 1603585"/>
              <a:gd name="connsiteX20" fmla="*/ 758716 w 2004810"/>
              <a:gd name="connsiteY20" fmla="*/ 1558761 h 1603585"/>
              <a:gd name="connsiteX21" fmla="*/ 704927 w 2004810"/>
              <a:gd name="connsiteY21" fmla="*/ 1540832 h 1603585"/>
              <a:gd name="connsiteX22" fmla="*/ 633210 w 2004810"/>
              <a:gd name="connsiteY22" fmla="*/ 1522903 h 1603585"/>
              <a:gd name="connsiteX23" fmla="*/ 588386 w 2004810"/>
              <a:gd name="connsiteY23" fmla="*/ 1513938 h 1603585"/>
              <a:gd name="connsiteX24" fmla="*/ 489774 w 2004810"/>
              <a:gd name="connsiteY24" fmla="*/ 1487044 h 1603585"/>
              <a:gd name="connsiteX25" fmla="*/ 418057 w 2004810"/>
              <a:gd name="connsiteY25" fmla="*/ 1460150 h 1603585"/>
              <a:gd name="connsiteX26" fmla="*/ 391163 w 2004810"/>
              <a:gd name="connsiteY26" fmla="*/ 1442220 h 1603585"/>
              <a:gd name="connsiteX27" fmla="*/ 346339 w 2004810"/>
              <a:gd name="connsiteY27" fmla="*/ 1433255 h 1603585"/>
              <a:gd name="connsiteX28" fmla="*/ 265657 w 2004810"/>
              <a:gd name="connsiteY28" fmla="*/ 1379467 h 1603585"/>
              <a:gd name="connsiteX29" fmla="*/ 221235 w 2004810"/>
              <a:gd name="connsiteY29" fmla="*/ 1493001 h 1603585"/>
              <a:gd name="connsiteX30" fmla="*/ 185575 w 2004810"/>
              <a:gd name="connsiteY30" fmla="*/ 1484036 h 1603585"/>
              <a:gd name="connsiteX31" fmla="*/ 152638 w 2004810"/>
              <a:gd name="connsiteY31" fmla="*/ 1442535 h 1603585"/>
              <a:gd name="connsiteX32" fmla="*/ 111138 w 2004810"/>
              <a:gd name="connsiteY32" fmla="*/ 1418763 h 1603585"/>
              <a:gd name="connsiteX33" fmla="*/ 78601 w 2004810"/>
              <a:gd name="connsiteY33" fmla="*/ 1386226 h 1603585"/>
              <a:gd name="connsiteX34" fmla="*/ 25900 w 2004810"/>
              <a:gd name="connsiteY34" fmla="*/ 1268712 h 1603585"/>
              <a:gd name="connsiteX35" fmla="*/ 18769 w 2004810"/>
              <a:gd name="connsiteY35" fmla="*/ 1230189 h 1603585"/>
              <a:gd name="connsiteX36" fmla="*/ 33176 w 2004810"/>
              <a:gd name="connsiteY36" fmla="*/ 1200173 h 1603585"/>
              <a:gd name="connsiteX37" fmla="*/ 29853 w 2004810"/>
              <a:gd name="connsiteY37" fmla="*/ 1173279 h 1603585"/>
              <a:gd name="connsiteX38" fmla="*/ 32574 w 2004810"/>
              <a:gd name="connsiteY38" fmla="*/ 1128455 h 1603585"/>
              <a:gd name="connsiteX39" fmla="*/ 14645 w 2004810"/>
              <a:gd name="connsiteY39" fmla="*/ 1074667 h 1603585"/>
              <a:gd name="connsiteX40" fmla="*/ 14645 w 2004810"/>
              <a:gd name="connsiteY40" fmla="*/ 796761 h 1603585"/>
              <a:gd name="connsiteX41" fmla="*/ 59468 w 2004810"/>
              <a:gd name="connsiteY41" fmla="*/ 716079 h 1603585"/>
              <a:gd name="connsiteX42" fmla="*/ 86363 w 2004810"/>
              <a:gd name="connsiteY42" fmla="*/ 671255 h 1603585"/>
              <a:gd name="connsiteX43" fmla="*/ 113257 w 2004810"/>
              <a:gd name="connsiteY43" fmla="*/ 617467 h 1603585"/>
              <a:gd name="connsiteX44" fmla="*/ 131186 w 2004810"/>
              <a:gd name="connsiteY44" fmla="*/ 590573 h 1603585"/>
              <a:gd name="connsiteX45" fmla="*/ 184974 w 2004810"/>
              <a:gd name="connsiteY45" fmla="*/ 554714 h 1603585"/>
              <a:gd name="connsiteX46" fmla="*/ 202904 w 2004810"/>
              <a:gd name="connsiteY46" fmla="*/ 536785 h 1603585"/>
              <a:gd name="connsiteX47" fmla="*/ 211868 w 2004810"/>
              <a:gd name="connsiteY47" fmla="*/ 509891 h 1603585"/>
              <a:gd name="connsiteX48" fmla="*/ 256692 w 2004810"/>
              <a:gd name="connsiteY48" fmla="*/ 474032 h 1603585"/>
              <a:gd name="connsiteX49" fmla="*/ 301516 w 2004810"/>
              <a:gd name="connsiteY49" fmla="*/ 420244 h 1603585"/>
              <a:gd name="connsiteX50" fmla="*/ 328410 w 2004810"/>
              <a:gd name="connsiteY50" fmla="*/ 366455 h 1603585"/>
              <a:gd name="connsiteX51" fmla="*/ 346339 w 2004810"/>
              <a:gd name="connsiteY51" fmla="*/ 330597 h 1603585"/>
              <a:gd name="connsiteX52" fmla="*/ 382198 w 2004810"/>
              <a:gd name="connsiteY52" fmla="*/ 294738 h 1603585"/>
              <a:gd name="connsiteX53" fmla="*/ 400127 w 2004810"/>
              <a:gd name="connsiteY53" fmla="*/ 276808 h 1603585"/>
              <a:gd name="connsiteX54" fmla="*/ 444951 w 2004810"/>
              <a:gd name="connsiteY54" fmla="*/ 223020 h 1603585"/>
              <a:gd name="connsiteX55" fmla="*/ 471845 w 2004810"/>
              <a:gd name="connsiteY55" fmla="*/ 205091 h 1603585"/>
              <a:gd name="connsiteX56" fmla="*/ 516668 w 2004810"/>
              <a:gd name="connsiteY56" fmla="*/ 169232 h 1603585"/>
              <a:gd name="connsiteX57" fmla="*/ 543563 w 2004810"/>
              <a:gd name="connsiteY57" fmla="*/ 160267 h 1603585"/>
              <a:gd name="connsiteX58" fmla="*/ 579421 w 2004810"/>
              <a:gd name="connsiteY58" fmla="*/ 142338 h 1603585"/>
              <a:gd name="connsiteX59" fmla="*/ 606316 w 2004810"/>
              <a:gd name="connsiteY59" fmla="*/ 133373 h 1603585"/>
              <a:gd name="connsiteX60" fmla="*/ 633210 w 2004810"/>
              <a:gd name="connsiteY60" fmla="*/ 115444 h 1603585"/>
              <a:gd name="connsiteX61" fmla="*/ 660104 w 2004810"/>
              <a:gd name="connsiteY61" fmla="*/ 106479 h 1603585"/>
              <a:gd name="connsiteX62" fmla="*/ 722857 w 2004810"/>
              <a:gd name="connsiteY62" fmla="*/ 70620 h 1603585"/>
              <a:gd name="connsiteX63" fmla="*/ 749751 w 2004810"/>
              <a:gd name="connsiteY63" fmla="*/ 61655 h 1603585"/>
              <a:gd name="connsiteX64" fmla="*/ 812504 w 2004810"/>
              <a:gd name="connsiteY64" fmla="*/ 34761 h 1603585"/>
              <a:gd name="connsiteX65" fmla="*/ 839398 w 2004810"/>
              <a:gd name="connsiteY65" fmla="*/ 7867 h 1603585"/>
              <a:gd name="connsiteX66" fmla="*/ 938010 w 2004810"/>
              <a:gd name="connsiteY66" fmla="*/ 25797 h 1603585"/>
              <a:gd name="connsiteX67" fmla="*/ 1072480 w 2004810"/>
              <a:gd name="connsiteY67" fmla="*/ 52691 h 1603585"/>
              <a:gd name="connsiteX68" fmla="*/ 1099374 w 2004810"/>
              <a:gd name="connsiteY68" fmla="*/ 61655 h 1603585"/>
              <a:gd name="connsiteX69" fmla="*/ 1242810 w 2004810"/>
              <a:gd name="connsiteY69" fmla="*/ 88550 h 1603585"/>
              <a:gd name="connsiteX70" fmla="*/ 1314527 w 2004810"/>
              <a:gd name="connsiteY70" fmla="*/ 124408 h 1603585"/>
              <a:gd name="connsiteX71" fmla="*/ 1359351 w 2004810"/>
              <a:gd name="connsiteY71" fmla="*/ 151303 h 1603585"/>
              <a:gd name="connsiteX72" fmla="*/ 1386245 w 2004810"/>
              <a:gd name="connsiteY72" fmla="*/ 178197 h 1603585"/>
              <a:gd name="connsiteX73" fmla="*/ 1440033 w 2004810"/>
              <a:gd name="connsiteY73" fmla="*/ 214055 h 1603585"/>
              <a:gd name="connsiteX74" fmla="*/ 1466927 w 2004810"/>
              <a:gd name="connsiteY74" fmla="*/ 240950 h 1603585"/>
              <a:gd name="connsiteX75" fmla="*/ 1520716 w 2004810"/>
              <a:gd name="connsiteY75" fmla="*/ 276808 h 1603585"/>
              <a:gd name="connsiteX76" fmla="*/ 1601398 w 2004810"/>
              <a:gd name="connsiteY76" fmla="*/ 339561 h 1603585"/>
              <a:gd name="connsiteX77" fmla="*/ 1637257 w 2004810"/>
              <a:gd name="connsiteY77" fmla="*/ 375420 h 1603585"/>
              <a:gd name="connsiteX78" fmla="*/ 1655186 w 2004810"/>
              <a:gd name="connsiteY78" fmla="*/ 393350 h 1603585"/>
              <a:gd name="connsiteX79" fmla="*/ 1726904 w 2004810"/>
              <a:gd name="connsiteY79" fmla="*/ 456103 h 1603585"/>
              <a:gd name="connsiteX80" fmla="*/ 1762763 w 2004810"/>
              <a:gd name="connsiteY80" fmla="*/ 491961 h 1603585"/>
              <a:gd name="connsiteX81" fmla="*/ 1780692 w 2004810"/>
              <a:gd name="connsiteY81" fmla="*/ 518855 h 1603585"/>
              <a:gd name="connsiteX82" fmla="*/ 1798621 w 2004810"/>
              <a:gd name="connsiteY82" fmla="*/ 536785 h 1603585"/>
              <a:gd name="connsiteX83" fmla="*/ 1852410 w 2004810"/>
              <a:gd name="connsiteY83" fmla="*/ 608503 h 1603585"/>
              <a:gd name="connsiteX84" fmla="*/ 1879304 w 2004810"/>
              <a:gd name="connsiteY84" fmla="*/ 626432 h 1603585"/>
              <a:gd name="connsiteX85" fmla="*/ 1915163 w 2004810"/>
              <a:gd name="connsiteY85" fmla="*/ 680220 h 1603585"/>
              <a:gd name="connsiteX86" fmla="*/ 1933092 w 2004810"/>
              <a:gd name="connsiteY86" fmla="*/ 707114 h 1603585"/>
              <a:gd name="connsiteX87" fmla="*/ 1951021 w 2004810"/>
              <a:gd name="connsiteY87" fmla="*/ 725044 h 1603585"/>
              <a:gd name="connsiteX88" fmla="*/ 1959986 w 2004810"/>
              <a:gd name="connsiteY88" fmla="*/ 751938 h 1603585"/>
              <a:gd name="connsiteX89" fmla="*/ 1977916 w 2004810"/>
              <a:gd name="connsiteY89" fmla="*/ 778832 h 1603585"/>
              <a:gd name="connsiteX90" fmla="*/ 1995845 w 2004810"/>
              <a:gd name="connsiteY90" fmla="*/ 832620 h 1603585"/>
              <a:gd name="connsiteX91" fmla="*/ 2004810 w 2004810"/>
              <a:gd name="connsiteY91" fmla="*/ 859514 h 1603585"/>
              <a:gd name="connsiteX92" fmla="*/ 1995845 w 2004810"/>
              <a:gd name="connsiteY92" fmla="*/ 976055 h 1603585"/>
              <a:gd name="connsiteX93" fmla="*/ 1977916 w 2004810"/>
              <a:gd name="connsiteY93" fmla="*/ 1029844 h 1603585"/>
              <a:gd name="connsiteX94" fmla="*/ 1968951 w 2004810"/>
              <a:gd name="connsiteY94" fmla="*/ 1056738 h 1603585"/>
              <a:gd name="connsiteX95" fmla="*/ 1951021 w 2004810"/>
              <a:gd name="connsiteY95" fmla="*/ 1092597 h 1603585"/>
              <a:gd name="connsiteX96" fmla="*/ 1933092 w 2004810"/>
              <a:gd name="connsiteY96" fmla="*/ 1146385 h 1603585"/>
              <a:gd name="connsiteX97" fmla="*/ 1906198 w 2004810"/>
              <a:gd name="connsiteY97" fmla="*/ 1137420 h 1603585"/>
              <a:gd name="connsiteX0" fmla="*/ 1909401 w 2008013"/>
              <a:gd name="connsiteY0" fmla="*/ 1137420 h 1603585"/>
              <a:gd name="connsiteX1" fmla="*/ 1873542 w 2008013"/>
              <a:gd name="connsiteY1" fmla="*/ 1209138 h 1603585"/>
              <a:gd name="connsiteX2" fmla="*/ 1837683 w 2008013"/>
              <a:gd name="connsiteY2" fmla="*/ 1262926 h 1603585"/>
              <a:gd name="connsiteX3" fmla="*/ 1801824 w 2008013"/>
              <a:gd name="connsiteY3" fmla="*/ 1307750 h 1603585"/>
              <a:gd name="connsiteX4" fmla="*/ 1748036 w 2008013"/>
              <a:gd name="connsiteY4" fmla="*/ 1343608 h 1603585"/>
              <a:gd name="connsiteX5" fmla="*/ 1712177 w 2008013"/>
              <a:gd name="connsiteY5" fmla="*/ 1379467 h 1603585"/>
              <a:gd name="connsiteX6" fmla="*/ 1694248 w 2008013"/>
              <a:gd name="connsiteY6" fmla="*/ 1397397 h 1603585"/>
              <a:gd name="connsiteX7" fmla="*/ 1667354 w 2008013"/>
              <a:gd name="connsiteY7" fmla="*/ 1415326 h 1603585"/>
              <a:gd name="connsiteX8" fmla="*/ 1622530 w 2008013"/>
              <a:gd name="connsiteY8" fmla="*/ 1451185 h 1603585"/>
              <a:gd name="connsiteX9" fmla="*/ 1595636 w 2008013"/>
              <a:gd name="connsiteY9" fmla="*/ 1460150 h 1603585"/>
              <a:gd name="connsiteX10" fmla="*/ 1514954 w 2008013"/>
              <a:gd name="connsiteY10" fmla="*/ 1513938 h 1603585"/>
              <a:gd name="connsiteX11" fmla="*/ 1488060 w 2008013"/>
              <a:gd name="connsiteY11" fmla="*/ 1531867 h 1603585"/>
              <a:gd name="connsiteX12" fmla="*/ 1461166 w 2008013"/>
              <a:gd name="connsiteY12" fmla="*/ 1540832 h 1603585"/>
              <a:gd name="connsiteX13" fmla="*/ 1425307 w 2008013"/>
              <a:gd name="connsiteY13" fmla="*/ 1558761 h 1603585"/>
              <a:gd name="connsiteX14" fmla="*/ 1326695 w 2008013"/>
              <a:gd name="connsiteY14" fmla="*/ 1576691 h 1603585"/>
              <a:gd name="connsiteX15" fmla="*/ 1299801 w 2008013"/>
              <a:gd name="connsiteY15" fmla="*/ 1585655 h 1603585"/>
              <a:gd name="connsiteX16" fmla="*/ 1237048 w 2008013"/>
              <a:gd name="connsiteY16" fmla="*/ 1594620 h 1603585"/>
              <a:gd name="connsiteX17" fmla="*/ 1192224 w 2008013"/>
              <a:gd name="connsiteY17" fmla="*/ 1603585 h 1603585"/>
              <a:gd name="connsiteX18" fmla="*/ 896389 w 2008013"/>
              <a:gd name="connsiteY18" fmla="*/ 1594620 h 1603585"/>
              <a:gd name="connsiteX19" fmla="*/ 797777 w 2008013"/>
              <a:gd name="connsiteY19" fmla="*/ 1567726 h 1603585"/>
              <a:gd name="connsiteX20" fmla="*/ 761919 w 2008013"/>
              <a:gd name="connsiteY20" fmla="*/ 1558761 h 1603585"/>
              <a:gd name="connsiteX21" fmla="*/ 708130 w 2008013"/>
              <a:gd name="connsiteY21" fmla="*/ 1540832 h 1603585"/>
              <a:gd name="connsiteX22" fmla="*/ 636413 w 2008013"/>
              <a:gd name="connsiteY22" fmla="*/ 1522903 h 1603585"/>
              <a:gd name="connsiteX23" fmla="*/ 591589 w 2008013"/>
              <a:gd name="connsiteY23" fmla="*/ 1513938 h 1603585"/>
              <a:gd name="connsiteX24" fmla="*/ 492977 w 2008013"/>
              <a:gd name="connsiteY24" fmla="*/ 1487044 h 1603585"/>
              <a:gd name="connsiteX25" fmla="*/ 421260 w 2008013"/>
              <a:gd name="connsiteY25" fmla="*/ 1460150 h 1603585"/>
              <a:gd name="connsiteX26" fmla="*/ 394366 w 2008013"/>
              <a:gd name="connsiteY26" fmla="*/ 1442220 h 1603585"/>
              <a:gd name="connsiteX27" fmla="*/ 349542 w 2008013"/>
              <a:gd name="connsiteY27" fmla="*/ 1433255 h 1603585"/>
              <a:gd name="connsiteX28" fmla="*/ 268860 w 2008013"/>
              <a:gd name="connsiteY28" fmla="*/ 1379467 h 1603585"/>
              <a:gd name="connsiteX29" fmla="*/ 224438 w 2008013"/>
              <a:gd name="connsiteY29" fmla="*/ 1493001 h 1603585"/>
              <a:gd name="connsiteX30" fmla="*/ 188778 w 2008013"/>
              <a:gd name="connsiteY30" fmla="*/ 1484036 h 1603585"/>
              <a:gd name="connsiteX31" fmla="*/ 155841 w 2008013"/>
              <a:gd name="connsiteY31" fmla="*/ 1442535 h 1603585"/>
              <a:gd name="connsiteX32" fmla="*/ 114341 w 2008013"/>
              <a:gd name="connsiteY32" fmla="*/ 1418763 h 1603585"/>
              <a:gd name="connsiteX33" fmla="*/ 81804 w 2008013"/>
              <a:gd name="connsiteY33" fmla="*/ 1386226 h 1603585"/>
              <a:gd name="connsiteX34" fmla="*/ 29103 w 2008013"/>
              <a:gd name="connsiteY34" fmla="*/ 1268712 h 1603585"/>
              <a:gd name="connsiteX35" fmla="*/ 21972 w 2008013"/>
              <a:gd name="connsiteY35" fmla="*/ 1230189 h 1603585"/>
              <a:gd name="connsiteX36" fmla="*/ 4244 w 2008013"/>
              <a:gd name="connsiteY36" fmla="*/ 1200173 h 1603585"/>
              <a:gd name="connsiteX37" fmla="*/ 33056 w 2008013"/>
              <a:gd name="connsiteY37" fmla="*/ 1173279 h 1603585"/>
              <a:gd name="connsiteX38" fmla="*/ 35777 w 2008013"/>
              <a:gd name="connsiteY38" fmla="*/ 1128455 h 1603585"/>
              <a:gd name="connsiteX39" fmla="*/ 17848 w 2008013"/>
              <a:gd name="connsiteY39" fmla="*/ 1074667 h 1603585"/>
              <a:gd name="connsiteX40" fmla="*/ 17848 w 2008013"/>
              <a:gd name="connsiteY40" fmla="*/ 796761 h 1603585"/>
              <a:gd name="connsiteX41" fmla="*/ 62671 w 2008013"/>
              <a:gd name="connsiteY41" fmla="*/ 716079 h 1603585"/>
              <a:gd name="connsiteX42" fmla="*/ 89566 w 2008013"/>
              <a:gd name="connsiteY42" fmla="*/ 671255 h 1603585"/>
              <a:gd name="connsiteX43" fmla="*/ 116460 w 2008013"/>
              <a:gd name="connsiteY43" fmla="*/ 617467 h 1603585"/>
              <a:gd name="connsiteX44" fmla="*/ 134389 w 2008013"/>
              <a:gd name="connsiteY44" fmla="*/ 590573 h 1603585"/>
              <a:gd name="connsiteX45" fmla="*/ 188177 w 2008013"/>
              <a:gd name="connsiteY45" fmla="*/ 554714 h 1603585"/>
              <a:gd name="connsiteX46" fmla="*/ 206107 w 2008013"/>
              <a:gd name="connsiteY46" fmla="*/ 536785 h 1603585"/>
              <a:gd name="connsiteX47" fmla="*/ 215071 w 2008013"/>
              <a:gd name="connsiteY47" fmla="*/ 509891 h 1603585"/>
              <a:gd name="connsiteX48" fmla="*/ 259895 w 2008013"/>
              <a:gd name="connsiteY48" fmla="*/ 474032 h 1603585"/>
              <a:gd name="connsiteX49" fmla="*/ 304719 w 2008013"/>
              <a:gd name="connsiteY49" fmla="*/ 420244 h 1603585"/>
              <a:gd name="connsiteX50" fmla="*/ 331613 w 2008013"/>
              <a:gd name="connsiteY50" fmla="*/ 366455 h 1603585"/>
              <a:gd name="connsiteX51" fmla="*/ 349542 w 2008013"/>
              <a:gd name="connsiteY51" fmla="*/ 330597 h 1603585"/>
              <a:gd name="connsiteX52" fmla="*/ 385401 w 2008013"/>
              <a:gd name="connsiteY52" fmla="*/ 294738 h 1603585"/>
              <a:gd name="connsiteX53" fmla="*/ 403330 w 2008013"/>
              <a:gd name="connsiteY53" fmla="*/ 276808 h 1603585"/>
              <a:gd name="connsiteX54" fmla="*/ 448154 w 2008013"/>
              <a:gd name="connsiteY54" fmla="*/ 223020 h 1603585"/>
              <a:gd name="connsiteX55" fmla="*/ 475048 w 2008013"/>
              <a:gd name="connsiteY55" fmla="*/ 205091 h 1603585"/>
              <a:gd name="connsiteX56" fmla="*/ 519871 w 2008013"/>
              <a:gd name="connsiteY56" fmla="*/ 169232 h 1603585"/>
              <a:gd name="connsiteX57" fmla="*/ 546766 w 2008013"/>
              <a:gd name="connsiteY57" fmla="*/ 160267 h 1603585"/>
              <a:gd name="connsiteX58" fmla="*/ 582624 w 2008013"/>
              <a:gd name="connsiteY58" fmla="*/ 142338 h 1603585"/>
              <a:gd name="connsiteX59" fmla="*/ 609519 w 2008013"/>
              <a:gd name="connsiteY59" fmla="*/ 133373 h 1603585"/>
              <a:gd name="connsiteX60" fmla="*/ 636413 w 2008013"/>
              <a:gd name="connsiteY60" fmla="*/ 115444 h 1603585"/>
              <a:gd name="connsiteX61" fmla="*/ 663307 w 2008013"/>
              <a:gd name="connsiteY61" fmla="*/ 106479 h 1603585"/>
              <a:gd name="connsiteX62" fmla="*/ 726060 w 2008013"/>
              <a:gd name="connsiteY62" fmla="*/ 70620 h 1603585"/>
              <a:gd name="connsiteX63" fmla="*/ 752954 w 2008013"/>
              <a:gd name="connsiteY63" fmla="*/ 61655 h 1603585"/>
              <a:gd name="connsiteX64" fmla="*/ 815707 w 2008013"/>
              <a:gd name="connsiteY64" fmla="*/ 34761 h 1603585"/>
              <a:gd name="connsiteX65" fmla="*/ 842601 w 2008013"/>
              <a:gd name="connsiteY65" fmla="*/ 7867 h 1603585"/>
              <a:gd name="connsiteX66" fmla="*/ 941213 w 2008013"/>
              <a:gd name="connsiteY66" fmla="*/ 25797 h 1603585"/>
              <a:gd name="connsiteX67" fmla="*/ 1075683 w 2008013"/>
              <a:gd name="connsiteY67" fmla="*/ 52691 h 1603585"/>
              <a:gd name="connsiteX68" fmla="*/ 1102577 w 2008013"/>
              <a:gd name="connsiteY68" fmla="*/ 61655 h 1603585"/>
              <a:gd name="connsiteX69" fmla="*/ 1246013 w 2008013"/>
              <a:gd name="connsiteY69" fmla="*/ 88550 h 1603585"/>
              <a:gd name="connsiteX70" fmla="*/ 1317730 w 2008013"/>
              <a:gd name="connsiteY70" fmla="*/ 124408 h 1603585"/>
              <a:gd name="connsiteX71" fmla="*/ 1362554 w 2008013"/>
              <a:gd name="connsiteY71" fmla="*/ 151303 h 1603585"/>
              <a:gd name="connsiteX72" fmla="*/ 1389448 w 2008013"/>
              <a:gd name="connsiteY72" fmla="*/ 178197 h 1603585"/>
              <a:gd name="connsiteX73" fmla="*/ 1443236 w 2008013"/>
              <a:gd name="connsiteY73" fmla="*/ 214055 h 1603585"/>
              <a:gd name="connsiteX74" fmla="*/ 1470130 w 2008013"/>
              <a:gd name="connsiteY74" fmla="*/ 240950 h 1603585"/>
              <a:gd name="connsiteX75" fmla="*/ 1523919 w 2008013"/>
              <a:gd name="connsiteY75" fmla="*/ 276808 h 1603585"/>
              <a:gd name="connsiteX76" fmla="*/ 1604601 w 2008013"/>
              <a:gd name="connsiteY76" fmla="*/ 339561 h 1603585"/>
              <a:gd name="connsiteX77" fmla="*/ 1640460 w 2008013"/>
              <a:gd name="connsiteY77" fmla="*/ 375420 h 1603585"/>
              <a:gd name="connsiteX78" fmla="*/ 1658389 w 2008013"/>
              <a:gd name="connsiteY78" fmla="*/ 393350 h 1603585"/>
              <a:gd name="connsiteX79" fmla="*/ 1730107 w 2008013"/>
              <a:gd name="connsiteY79" fmla="*/ 456103 h 1603585"/>
              <a:gd name="connsiteX80" fmla="*/ 1765966 w 2008013"/>
              <a:gd name="connsiteY80" fmla="*/ 491961 h 1603585"/>
              <a:gd name="connsiteX81" fmla="*/ 1783895 w 2008013"/>
              <a:gd name="connsiteY81" fmla="*/ 518855 h 1603585"/>
              <a:gd name="connsiteX82" fmla="*/ 1801824 w 2008013"/>
              <a:gd name="connsiteY82" fmla="*/ 536785 h 1603585"/>
              <a:gd name="connsiteX83" fmla="*/ 1855613 w 2008013"/>
              <a:gd name="connsiteY83" fmla="*/ 608503 h 1603585"/>
              <a:gd name="connsiteX84" fmla="*/ 1882507 w 2008013"/>
              <a:gd name="connsiteY84" fmla="*/ 626432 h 1603585"/>
              <a:gd name="connsiteX85" fmla="*/ 1918366 w 2008013"/>
              <a:gd name="connsiteY85" fmla="*/ 680220 h 1603585"/>
              <a:gd name="connsiteX86" fmla="*/ 1936295 w 2008013"/>
              <a:gd name="connsiteY86" fmla="*/ 707114 h 1603585"/>
              <a:gd name="connsiteX87" fmla="*/ 1954224 w 2008013"/>
              <a:gd name="connsiteY87" fmla="*/ 725044 h 1603585"/>
              <a:gd name="connsiteX88" fmla="*/ 1963189 w 2008013"/>
              <a:gd name="connsiteY88" fmla="*/ 751938 h 1603585"/>
              <a:gd name="connsiteX89" fmla="*/ 1981119 w 2008013"/>
              <a:gd name="connsiteY89" fmla="*/ 778832 h 1603585"/>
              <a:gd name="connsiteX90" fmla="*/ 1999048 w 2008013"/>
              <a:gd name="connsiteY90" fmla="*/ 832620 h 1603585"/>
              <a:gd name="connsiteX91" fmla="*/ 2008013 w 2008013"/>
              <a:gd name="connsiteY91" fmla="*/ 859514 h 1603585"/>
              <a:gd name="connsiteX92" fmla="*/ 1999048 w 2008013"/>
              <a:gd name="connsiteY92" fmla="*/ 976055 h 1603585"/>
              <a:gd name="connsiteX93" fmla="*/ 1981119 w 2008013"/>
              <a:gd name="connsiteY93" fmla="*/ 1029844 h 1603585"/>
              <a:gd name="connsiteX94" fmla="*/ 1972154 w 2008013"/>
              <a:gd name="connsiteY94" fmla="*/ 1056738 h 1603585"/>
              <a:gd name="connsiteX95" fmla="*/ 1954224 w 2008013"/>
              <a:gd name="connsiteY95" fmla="*/ 1092597 h 1603585"/>
              <a:gd name="connsiteX96" fmla="*/ 1936295 w 2008013"/>
              <a:gd name="connsiteY96" fmla="*/ 1146385 h 1603585"/>
              <a:gd name="connsiteX97" fmla="*/ 1909401 w 2008013"/>
              <a:gd name="connsiteY97" fmla="*/ 1137420 h 1603585"/>
              <a:gd name="connsiteX0" fmla="*/ 1916752 w 2015364"/>
              <a:gd name="connsiteY0" fmla="*/ 1137420 h 1603585"/>
              <a:gd name="connsiteX1" fmla="*/ 1880893 w 2015364"/>
              <a:gd name="connsiteY1" fmla="*/ 1209138 h 1603585"/>
              <a:gd name="connsiteX2" fmla="*/ 1845034 w 2015364"/>
              <a:gd name="connsiteY2" fmla="*/ 1262926 h 1603585"/>
              <a:gd name="connsiteX3" fmla="*/ 1809175 w 2015364"/>
              <a:gd name="connsiteY3" fmla="*/ 1307750 h 1603585"/>
              <a:gd name="connsiteX4" fmla="*/ 1755387 w 2015364"/>
              <a:gd name="connsiteY4" fmla="*/ 1343608 h 1603585"/>
              <a:gd name="connsiteX5" fmla="*/ 1719528 w 2015364"/>
              <a:gd name="connsiteY5" fmla="*/ 1379467 h 1603585"/>
              <a:gd name="connsiteX6" fmla="*/ 1701599 w 2015364"/>
              <a:gd name="connsiteY6" fmla="*/ 1397397 h 1603585"/>
              <a:gd name="connsiteX7" fmla="*/ 1674705 w 2015364"/>
              <a:gd name="connsiteY7" fmla="*/ 1415326 h 1603585"/>
              <a:gd name="connsiteX8" fmla="*/ 1629881 w 2015364"/>
              <a:gd name="connsiteY8" fmla="*/ 1451185 h 1603585"/>
              <a:gd name="connsiteX9" fmla="*/ 1602987 w 2015364"/>
              <a:gd name="connsiteY9" fmla="*/ 1460150 h 1603585"/>
              <a:gd name="connsiteX10" fmla="*/ 1522305 w 2015364"/>
              <a:gd name="connsiteY10" fmla="*/ 1513938 h 1603585"/>
              <a:gd name="connsiteX11" fmla="*/ 1495411 w 2015364"/>
              <a:gd name="connsiteY11" fmla="*/ 1531867 h 1603585"/>
              <a:gd name="connsiteX12" fmla="*/ 1468517 w 2015364"/>
              <a:gd name="connsiteY12" fmla="*/ 1540832 h 1603585"/>
              <a:gd name="connsiteX13" fmla="*/ 1432658 w 2015364"/>
              <a:gd name="connsiteY13" fmla="*/ 1558761 h 1603585"/>
              <a:gd name="connsiteX14" fmla="*/ 1334046 w 2015364"/>
              <a:gd name="connsiteY14" fmla="*/ 1576691 h 1603585"/>
              <a:gd name="connsiteX15" fmla="*/ 1307152 w 2015364"/>
              <a:gd name="connsiteY15" fmla="*/ 1585655 h 1603585"/>
              <a:gd name="connsiteX16" fmla="*/ 1244399 w 2015364"/>
              <a:gd name="connsiteY16" fmla="*/ 1594620 h 1603585"/>
              <a:gd name="connsiteX17" fmla="*/ 1199575 w 2015364"/>
              <a:gd name="connsiteY17" fmla="*/ 1603585 h 1603585"/>
              <a:gd name="connsiteX18" fmla="*/ 903740 w 2015364"/>
              <a:gd name="connsiteY18" fmla="*/ 1594620 h 1603585"/>
              <a:gd name="connsiteX19" fmla="*/ 805128 w 2015364"/>
              <a:gd name="connsiteY19" fmla="*/ 1567726 h 1603585"/>
              <a:gd name="connsiteX20" fmla="*/ 769270 w 2015364"/>
              <a:gd name="connsiteY20" fmla="*/ 1558761 h 1603585"/>
              <a:gd name="connsiteX21" fmla="*/ 715481 w 2015364"/>
              <a:gd name="connsiteY21" fmla="*/ 1540832 h 1603585"/>
              <a:gd name="connsiteX22" fmla="*/ 643764 w 2015364"/>
              <a:gd name="connsiteY22" fmla="*/ 1522903 h 1603585"/>
              <a:gd name="connsiteX23" fmla="*/ 598940 w 2015364"/>
              <a:gd name="connsiteY23" fmla="*/ 1513938 h 1603585"/>
              <a:gd name="connsiteX24" fmla="*/ 500328 w 2015364"/>
              <a:gd name="connsiteY24" fmla="*/ 1487044 h 1603585"/>
              <a:gd name="connsiteX25" fmla="*/ 428611 w 2015364"/>
              <a:gd name="connsiteY25" fmla="*/ 1460150 h 1603585"/>
              <a:gd name="connsiteX26" fmla="*/ 401717 w 2015364"/>
              <a:gd name="connsiteY26" fmla="*/ 1442220 h 1603585"/>
              <a:gd name="connsiteX27" fmla="*/ 356893 w 2015364"/>
              <a:gd name="connsiteY27" fmla="*/ 1433255 h 1603585"/>
              <a:gd name="connsiteX28" fmla="*/ 276211 w 2015364"/>
              <a:gd name="connsiteY28" fmla="*/ 1379467 h 1603585"/>
              <a:gd name="connsiteX29" fmla="*/ 231789 w 2015364"/>
              <a:gd name="connsiteY29" fmla="*/ 1493001 h 1603585"/>
              <a:gd name="connsiteX30" fmla="*/ 196129 w 2015364"/>
              <a:gd name="connsiteY30" fmla="*/ 1484036 h 1603585"/>
              <a:gd name="connsiteX31" fmla="*/ 163192 w 2015364"/>
              <a:gd name="connsiteY31" fmla="*/ 1442535 h 1603585"/>
              <a:gd name="connsiteX32" fmla="*/ 121692 w 2015364"/>
              <a:gd name="connsiteY32" fmla="*/ 1418763 h 1603585"/>
              <a:gd name="connsiteX33" fmla="*/ 89155 w 2015364"/>
              <a:gd name="connsiteY33" fmla="*/ 1386226 h 1603585"/>
              <a:gd name="connsiteX34" fmla="*/ 36454 w 2015364"/>
              <a:gd name="connsiteY34" fmla="*/ 1268712 h 1603585"/>
              <a:gd name="connsiteX35" fmla="*/ 29323 w 2015364"/>
              <a:gd name="connsiteY35" fmla="*/ 1230189 h 1603585"/>
              <a:gd name="connsiteX36" fmla="*/ 11595 w 2015364"/>
              <a:gd name="connsiteY36" fmla="*/ 1200173 h 1603585"/>
              <a:gd name="connsiteX37" fmla="*/ 5350 w 2015364"/>
              <a:gd name="connsiteY37" fmla="*/ 1170358 h 1603585"/>
              <a:gd name="connsiteX38" fmla="*/ 43128 w 2015364"/>
              <a:gd name="connsiteY38" fmla="*/ 1128455 h 1603585"/>
              <a:gd name="connsiteX39" fmla="*/ 25199 w 2015364"/>
              <a:gd name="connsiteY39" fmla="*/ 1074667 h 1603585"/>
              <a:gd name="connsiteX40" fmla="*/ 25199 w 2015364"/>
              <a:gd name="connsiteY40" fmla="*/ 796761 h 1603585"/>
              <a:gd name="connsiteX41" fmla="*/ 70022 w 2015364"/>
              <a:gd name="connsiteY41" fmla="*/ 716079 h 1603585"/>
              <a:gd name="connsiteX42" fmla="*/ 96917 w 2015364"/>
              <a:gd name="connsiteY42" fmla="*/ 671255 h 1603585"/>
              <a:gd name="connsiteX43" fmla="*/ 123811 w 2015364"/>
              <a:gd name="connsiteY43" fmla="*/ 617467 h 1603585"/>
              <a:gd name="connsiteX44" fmla="*/ 141740 w 2015364"/>
              <a:gd name="connsiteY44" fmla="*/ 590573 h 1603585"/>
              <a:gd name="connsiteX45" fmla="*/ 195528 w 2015364"/>
              <a:gd name="connsiteY45" fmla="*/ 554714 h 1603585"/>
              <a:gd name="connsiteX46" fmla="*/ 213458 w 2015364"/>
              <a:gd name="connsiteY46" fmla="*/ 536785 h 1603585"/>
              <a:gd name="connsiteX47" fmla="*/ 222422 w 2015364"/>
              <a:gd name="connsiteY47" fmla="*/ 509891 h 1603585"/>
              <a:gd name="connsiteX48" fmla="*/ 267246 w 2015364"/>
              <a:gd name="connsiteY48" fmla="*/ 474032 h 1603585"/>
              <a:gd name="connsiteX49" fmla="*/ 312070 w 2015364"/>
              <a:gd name="connsiteY49" fmla="*/ 420244 h 1603585"/>
              <a:gd name="connsiteX50" fmla="*/ 338964 w 2015364"/>
              <a:gd name="connsiteY50" fmla="*/ 366455 h 1603585"/>
              <a:gd name="connsiteX51" fmla="*/ 356893 w 2015364"/>
              <a:gd name="connsiteY51" fmla="*/ 330597 h 1603585"/>
              <a:gd name="connsiteX52" fmla="*/ 392752 w 2015364"/>
              <a:gd name="connsiteY52" fmla="*/ 294738 h 1603585"/>
              <a:gd name="connsiteX53" fmla="*/ 410681 w 2015364"/>
              <a:gd name="connsiteY53" fmla="*/ 276808 h 1603585"/>
              <a:gd name="connsiteX54" fmla="*/ 455505 w 2015364"/>
              <a:gd name="connsiteY54" fmla="*/ 223020 h 1603585"/>
              <a:gd name="connsiteX55" fmla="*/ 482399 w 2015364"/>
              <a:gd name="connsiteY55" fmla="*/ 205091 h 1603585"/>
              <a:gd name="connsiteX56" fmla="*/ 527222 w 2015364"/>
              <a:gd name="connsiteY56" fmla="*/ 169232 h 1603585"/>
              <a:gd name="connsiteX57" fmla="*/ 554117 w 2015364"/>
              <a:gd name="connsiteY57" fmla="*/ 160267 h 1603585"/>
              <a:gd name="connsiteX58" fmla="*/ 589975 w 2015364"/>
              <a:gd name="connsiteY58" fmla="*/ 142338 h 1603585"/>
              <a:gd name="connsiteX59" fmla="*/ 616870 w 2015364"/>
              <a:gd name="connsiteY59" fmla="*/ 133373 h 1603585"/>
              <a:gd name="connsiteX60" fmla="*/ 643764 w 2015364"/>
              <a:gd name="connsiteY60" fmla="*/ 115444 h 1603585"/>
              <a:gd name="connsiteX61" fmla="*/ 670658 w 2015364"/>
              <a:gd name="connsiteY61" fmla="*/ 106479 h 1603585"/>
              <a:gd name="connsiteX62" fmla="*/ 733411 w 2015364"/>
              <a:gd name="connsiteY62" fmla="*/ 70620 h 1603585"/>
              <a:gd name="connsiteX63" fmla="*/ 760305 w 2015364"/>
              <a:gd name="connsiteY63" fmla="*/ 61655 h 1603585"/>
              <a:gd name="connsiteX64" fmla="*/ 823058 w 2015364"/>
              <a:gd name="connsiteY64" fmla="*/ 34761 h 1603585"/>
              <a:gd name="connsiteX65" fmla="*/ 849952 w 2015364"/>
              <a:gd name="connsiteY65" fmla="*/ 7867 h 1603585"/>
              <a:gd name="connsiteX66" fmla="*/ 948564 w 2015364"/>
              <a:gd name="connsiteY66" fmla="*/ 25797 h 1603585"/>
              <a:gd name="connsiteX67" fmla="*/ 1083034 w 2015364"/>
              <a:gd name="connsiteY67" fmla="*/ 52691 h 1603585"/>
              <a:gd name="connsiteX68" fmla="*/ 1109928 w 2015364"/>
              <a:gd name="connsiteY68" fmla="*/ 61655 h 1603585"/>
              <a:gd name="connsiteX69" fmla="*/ 1253364 w 2015364"/>
              <a:gd name="connsiteY69" fmla="*/ 88550 h 1603585"/>
              <a:gd name="connsiteX70" fmla="*/ 1325081 w 2015364"/>
              <a:gd name="connsiteY70" fmla="*/ 124408 h 1603585"/>
              <a:gd name="connsiteX71" fmla="*/ 1369905 w 2015364"/>
              <a:gd name="connsiteY71" fmla="*/ 151303 h 1603585"/>
              <a:gd name="connsiteX72" fmla="*/ 1396799 w 2015364"/>
              <a:gd name="connsiteY72" fmla="*/ 178197 h 1603585"/>
              <a:gd name="connsiteX73" fmla="*/ 1450587 w 2015364"/>
              <a:gd name="connsiteY73" fmla="*/ 214055 h 1603585"/>
              <a:gd name="connsiteX74" fmla="*/ 1477481 w 2015364"/>
              <a:gd name="connsiteY74" fmla="*/ 240950 h 1603585"/>
              <a:gd name="connsiteX75" fmla="*/ 1531270 w 2015364"/>
              <a:gd name="connsiteY75" fmla="*/ 276808 h 1603585"/>
              <a:gd name="connsiteX76" fmla="*/ 1611952 w 2015364"/>
              <a:gd name="connsiteY76" fmla="*/ 339561 h 1603585"/>
              <a:gd name="connsiteX77" fmla="*/ 1647811 w 2015364"/>
              <a:gd name="connsiteY77" fmla="*/ 375420 h 1603585"/>
              <a:gd name="connsiteX78" fmla="*/ 1665740 w 2015364"/>
              <a:gd name="connsiteY78" fmla="*/ 393350 h 1603585"/>
              <a:gd name="connsiteX79" fmla="*/ 1737458 w 2015364"/>
              <a:gd name="connsiteY79" fmla="*/ 456103 h 1603585"/>
              <a:gd name="connsiteX80" fmla="*/ 1773317 w 2015364"/>
              <a:gd name="connsiteY80" fmla="*/ 491961 h 1603585"/>
              <a:gd name="connsiteX81" fmla="*/ 1791246 w 2015364"/>
              <a:gd name="connsiteY81" fmla="*/ 518855 h 1603585"/>
              <a:gd name="connsiteX82" fmla="*/ 1809175 w 2015364"/>
              <a:gd name="connsiteY82" fmla="*/ 536785 h 1603585"/>
              <a:gd name="connsiteX83" fmla="*/ 1862964 w 2015364"/>
              <a:gd name="connsiteY83" fmla="*/ 608503 h 1603585"/>
              <a:gd name="connsiteX84" fmla="*/ 1889858 w 2015364"/>
              <a:gd name="connsiteY84" fmla="*/ 626432 h 1603585"/>
              <a:gd name="connsiteX85" fmla="*/ 1925717 w 2015364"/>
              <a:gd name="connsiteY85" fmla="*/ 680220 h 1603585"/>
              <a:gd name="connsiteX86" fmla="*/ 1943646 w 2015364"/>
              <a:gd name="connsiteY86" fmla="*/ 707114 h 1603585"/>
              <a:gd name="connsiteX87" fmla="*/ 1961575 w 2015364"/>
              <a:gd name="connsiteY87" fmla="*/ 725044 h 1603585"/>
              <a:gd name="connsiteX88" fmla="*/ 1970540 w 2015364"/>
              <a:gd name="connsiteY88" fmla="*/ 751938 h 1603585"/>
              <a:gd name="connsiteX89" fmla="*/ 1988470 w 2015364"/>
              <a:gd name="connsiteY89" fmla="*/ 778832 h 1603585"/>
              <a:gd name="connsiteX90" fmla="*/ 2006399 w 2015364"/>
              <a:gd name="connsiteY90" fmla="*/ 832620 h 1603585"/>
              <a:gd name="connsiteX91" fmla="*/ 2015364 w 2015364"/>
              <a:gd name="connsiteY91" fmla="*/ 859514 h 1603585"/>
              <a:gd name="connsiteX92" fmla="*/ 2006399 w 2015364"/>
              <a:gd name="connsiteY92" fmla="*/ 976055 h 1603585"/>
              <a:gd name="connsiteX93" fmla="*/ 1988470 w 2015364"/>
              <a:gd name="connsiteY93" fmla="*/ 1029844 h 1603585"/>
              <a:gd name="connsiteX94" fmla="*/ 1979505 w 2015364"/>
              <a:gd name="connsiteY94" fmla="*/ 1056738 h 1603585"/>
              <a:gd name="connsiteX95" fmla="*/ 1961575 w 2015364"/>
              <a:gd name="connsiteY95" fmla="*/ 1092597 h 1603585"/>
              <a:gd name="connsiteX96" fmla="*/ 1943646 w 2015364"/>
              <a:gd name="connsiteY96" fmla="*/ 1146385 h 1603585"/>
              <a:gd name="connsiteX97" fmla="*/ 1916752 w 2015364"/>
              <a:gd name="connsiteY97" fmla="*/ 1137420 h 1603585"/>
              <a:gd name="connsiteX0" fmla="*/ 1937025 w 2035637"/>
              <a:gd name="connsiteY0" fmla="*/ 1137420 h 1603585"/>
              <a:gd name="connsiteX1" fmla="*/ 1901166 w 2035637"/>
              <a:gd name="connsiteY1" fmla="*/ 1209138 h 1603585"/>
              <a:gd name="connsiteX2" fmla="*/ 1865307 w 2035637"/>
              <a:gd name="connsiteY2" fmla="*/ 1262926 h 1603585"/>
              <a:gd name="connsiteX3" fmla="*/ 1829448 w 2035637"/>
              <a:gd name="connsiteY3" fmla="*/ 1307750 h 1603585"/>
              <a:gd name="connsiteX4" fmla="*/ 1775660 w 2035637"/>
              <a:gd name="connsiteY4" fmla="*/ 1343608 h 1603585"/>
              <a:gd name="connsiteX5" fmla="*/ 1739801 w 2035637"/>
              <a:gd name="connsiteY5" fmla="*/ 1379467 h 1603585"/>
              <a:gd name="connsiteX6" fmla="*/ 1721872 w 2035637"/>
              <a:gd name="connsiteY6" fmla="*/ 1397397 h 1603585"/>
              <a:gd name="connsiteX7" fmla="*/ 1694978 w 2035637"/>
              <a:gd name="connsiteY7" fmla="*/ 1415326 h 1603585"/>
              <a:gd name="connsiteX8" fmla="*/ 1650154 w 2035637"/>
              <a:gd name="connsiteY8" fmla="*/ 1451185 h 1603585"/>
              <a:gd name="connsiteX9" fmla="*/ 1623260 w 2035637"/>
              <a:gd name="connsiteY9" fmla="*/ 1460150 h 1603585"/>
              <a:gd name="connsiteX10" fmla="*/ 1542578 w 2035637"/>
              <a:gd name="connsiteY10" fmla="*/ 1513938 h 1603585"/>
              <a:gd name="connsiteX11" fmla="*/ 1515684 w 2035637"/>
              <a:gd name="connsiteY11" fmla="*/ 1531867 h 1603585"/>
              <a:gd name="connsiteX12" fmla="*/ 1488790 w 2035637"/>
              <a:gd name="connsiteY12" fmla="*/ 1540832 h 1603585"/>
              <a:gd name="connsiteX13" fmla="*/ 1452931 w 2035637"/>
              <a:gd name="connsiteY13" fmla="*/ 1558761 h 1603585"/>
              <a:gd name="connsiteX14" fmla="*/ 1354319 w 2035637"/>
              <a:gd name="connsiteY14" fmla="*/ 1576691 h 1603585"/>
              <a:gd name="connsiteX15" fmla="*/ 1327425 w 2035637"/>
              <a:gd name="connsiteY15" fmla="*/ 1585655 h 1603585"/>
              <a:gd name="connsiteX16" fmla="*/ 1264672 w 2035637"/>
              <a:gd name="connsiteY16" fmla="*/ 1594620 h 1603585"/>
              <a:gd name="connsiteX17" fmla="*/ 1219848 w 2035637"/>
              <a:gd name="connsiteY17" fmla="*/ 1603585 h 1603585"/>
              <a:gd name="connsiteX18" fmla="*/ 924013 w 2035637"/>
              <a:gd name="connsiteY18" fmla="*/ 1594620 h 1603585"/>
              <a:gd name="connsiteX19" fmla="*/ 825401 w 2035637"/>
              <a:gd name="connsiteY19" fmla="*/ 1567726 h 1603585"/>
              <a:gd name="connsiteX20" fmla="*/ 789543 w 2035637"/>
              <a:gd name="connsiteY20" fmla="*/ 1558761 h 1603585"/>
              <a:gd name="connsiteX21" fmla="*/ 735754 w 2035637"/>
              <a:gd name="connsiteY21" fmla="*/ 1540832 h 1603585"/>
              <a:gd name="connsiteX22" fmla="*/ 664037 w 2035637"/>
              <a:gd name="connsiteY22" fmla="*/ 1522903 h 1603585"/>
              <a:gd name="connsiteX23" fmla="*/ 619213 w 2035637"/>
              <a:gd name="connsiteY23" fmla="*/ 1513938 h 1603585"/>
              <a:gd name="connsiteX24" fmla="*/ 520601 w 2035637"/>
              <a:gd name="connsiteY24" fmla="*/ 1487044 h 1603585"/>
              <a:gd name="connsiteX25" fmla="*/ 448884 w 2035637"/>
              <a:gd name="connsiteY25" fmla="*/ 1460150 h 1603585"/>
              <a:gd name="connsiteX26" fmla="*/ 421990 w 2035637"/>
              <a:gd name="connsiteY26" fmla="*/ 1442220 h 1603585"/>
              <a:gd name="connsiteX27" fmla="*/ 377166 w 2035637"/>
              <a:gd name="connsiteY27" fmla="*/ 1433255 h 1603585"/>
              <a:gd name="connsiteX28" fmla="*/ 296484 w 2035637"/>
              <a:gd name="connsiteY28" fmla="*/ 1379467 h 1603585"/>
              <a:gd name="connsiteX29" fmla="*/ 252062 w 2035637"/>
              <a:gd name="connsiteY29" fmla="*/ 1493001 h 1603585"/>
              <a:gd name="connsiteX30" fmla="*/ 216402 w 2035637"/>
              <a:gd name="connsiteY30" fmla="*/ 1484036 h 1603585"/>
              <a:gd name="connsiteX31" fmla="*/ 183465 w 2035637"/>
              <a:gd name="connsiteY31" fmla="*/ 1442535 h 1603585"/>
              <a:gd name="connsiteX32" fmla="*/ 141965 w 2035637"/>
              <a:gd name="connsiteY32" fmla="*/ 1418763 h 1603585"/>
              <a:gd name="connsiteX33" fmla="*/ 109428 w 2035637"/>
              <a:gd name="connsiteY33" fmla="*/ 1386226 h 1603585"/>
              <a:gd name="connsiteX34" fmla="*/ 56727 w 2035637"/>
              <a:gd name="connsiteY34" fmla="*/ 1268712 h 1603585"/>
              <a:gd name="connsiteX35" fmla="*/ 49596 w 2035637"/>
              <a:gd name="connsiteY35" fmla="*/ 1230189 h 1603585"/>
              <a:gd name="connsiteX36" fmla="*/ 31868 w 2035637"/>
              <a:gd name="connsiteY36" fmla="*/ 1200173 h 1603585"/>
              <a:gd name="connsiteX37" fmla="*/ 25623 w 2035637"/>
              <a:gd name="connsiteY37" fmla="*/ 1170358 h 1603585"/>
              <a:gd name="connsiteX38" fmla="*/ 4973 w 2035637"/>
              <a:gd name="connsiteY38" fmla="*/ 1134297 h 1603585"/>
              <a:gd name="connsiteX39" fmla="*/ 45472 w 2035637"/>
              <a:gd name="connsiteY39" fmla="*/ 1074667 h 1603585"/>
              <a:gd name="connsiteX40" fmla="*/ 45472 w 2035637"/>
              <a:gd name="connsiteY40" fmla="*/ 796761 h 1603585"/>
              <a:gd name="connsiteX41" fmla="*/ 90295 w 2035637"/>
              <a:gd name="connsiteY41" fmla="*/ 716079 h 1603585"/>
              <a:gd name="connsiteX42" fmla="*/ 117190 w 2035637"/>
              <a:gd name="connsiteY42" fmla="*/ 671255 h 1603585"/>
              <a:gd name="connsiteX43" fmla="*/ 144084 w 2035637"/>
              <a:gd name="connsiteY43" fmla="*/ 617467 h 1603585"/>
              <a:gd name="connsiteX44" fmla="*/ 162013 w 2035637"/>
              <a:gd name="connsiteY44" fmla="*/ 590573 h 1603585"/>
              <a:gd name="connsiteX45" fmla="*/ 215801 w 2035637"/>
              <a:gd name="connsiteY45" fmla="*/ 554714 h 1603585"/>
              <a:gd name="connsiteX46" fmla="*/ 233731 w 2035637"/>
              <a:gd name="connsiteY46" fmla="*/ 536785 h 1603585"/>
              <a:gd name="connsiteX47" fmla="*/ 242695 w 2035637"/>
              <a:gd name="connsiteY47" fmla="*/ 509891 h 1603585"/>
              <a:gd name="connsiteX48" fmla="*/ 287519 w 2035637"/>
              <a:gd name="connsiteY48" fmla="*/ 474032 h 1603585"/>
              <a:gd name="connsiteX49" fmla="*/ 332343 w 2035637"/>
              <a:gd name="connsiteY49" fmla="*/ 420244 h 1603585"/>
              <a:gd name="connsiteX50" fmla="*/ 359237 w 2035637"/>
              <a:gd name="connsiteY50" fmla="*/ 366455 h 1603585"/>
              <a:gd name="connsiteX51" fmla="*/ 377166 w 2035637"/>
              <a:gd name="connsiteY51" fmla="*/ 330597 h 1603585"/>
              <a:gd name="connsiteX52" fmla="*/ 413025 w 2035637"/>
              <a:gd name="connsiteY52" fmla="*/ 294738 h 1603585"/>
              <a:gd name="connsiteX53" fmla="*/ 430954 w 2035637"/>
              <a:gd name="connsiteY53" fmla="*/ 276808 h 1603585"/>
              <a:gd name="connsiteX54" fmla="*/ 475778 w 2035637"/>
              <a:gd name="connsiteY54" fmla="*/ 223020 h 1603585"/>
              <a:gd name="connsiteX55" fmla="*/ 502672 w 2035637"/>
              <a:gd name="connsiteY55" fmla="*/ 205091 h 1603585"/>
              <a:gd name="connsiteX56" fmla="*/ 547495 w 2035637"/>
              <a:gd name="connsiteY56" fmla="*/ 169232 h 1603585"/>
              <a:gd name="connsiteX57" fmla="*/ 574390 w 2035637"/>
              <a:gd name="connsiteY57" fmla="*/ 160267 h 1603585"/>
              <a:gd name="connsiteX58" fmla="*/ 610248 w 2035637"/>
              <a:gd name="connsiteY58" fmla="*/ 142338 h 1603585"/>
              <a:gd name="connsiteX59" fmla="*/ 637143 w 2035637"/>
              <a:gd name="connsiteY59" fmla="*/ 133373 h 1603585"/>
              <a:gd name="connsiteX60" fmla="*/ 664037 w 2035637"/>
              <a:gd name="connsiteY60" fmla="*/ 115444 h 1603585"/>
              <a:gd name="connsiteX61" fmla="*/ 690931 w 2035637"/>
              <a:gd name="connsiteY61" fmla="*/ 106479 h 1603585"/>
              <a:gd name="connsiteX62" fmla="*/ 753684 w 2035637"/>
              <a:gd name="connsiteY62" fmla="*/ 70620 h 1603585"/>
              <a:gd name="connsiteX63" fmla="*/ 780578 w 2035637"/>
              <a:gd name="connsiteY63" fmla="*/ 61655 h 1603585"/>
              <a:gd name="connsiteX64" fmla="*/ 843331 w 2035637"/>
              <a:gd name="connsiteY64" fmla="*/ 34761 h 1603585"/>
              <a:gd name="connsiteX65" fmla="*/ 870225 w 2035637"/>
              <a:gd name="connsiteY65" fmla="*/ 7867 h 1603585"/>
              <a:gd name="connsiteX66" fmla="*/ 968837 w 2035637"/>
              <a:gd name="connsiteY66" fmla="*/ 25797 h 1603585"/>
              <a:gd name="connsiteX67" fmla="*/ 1103307 w 2035637"/>
              <a:gd name="connsiteY67" fmla="*/ 52691 h 1603585"/>
              <a:gd name="connsiteX68" fmla="*/ 1130201 w 2035637"/>
              <a:gd name="connsiteY68" fmla="*/ 61655 h 1603585"/>
              <a:gd name="connsiteX69" fmla="*/ 1273637 w 2035637"/>
              <a:gd name="connsiteY69" fmla="*/ 88550 h 1603585"/>
              <a:gd name="connsiteX70" fmla="*/ 1345354 w 2035637"/>
              <a:gd name="connsiteY70" fmla="*/ 124408 h 1603585"/>
              <a:gd name="connsiteX71" fmla="*/ 1390178 w 2035637"/>
              <a:gd name="connsiteY71" fmla="*/ 151303 h 1603585"/>
              <a:gd name="connsiteX72" fmla="*/ 1417072 w 2035637"/>
              <a:gd name="connsiteY72" fmla="*/ 178197 h 1603585"/>
              <a:gd name="connsiteX73" fmla="*/ 1470860 w 2035637"/>
              <a:gd name="connsiteY73" fmla="*/ 214055 h 1603585"/>
              <a:gd name="connsiteX74" fmla="*/ 1497754 w 2035637"/>
              <a:gd name="connsiteY74" fmla="*/ 240950 h 1603585"/>
              <a:gd name="connsiteX75" fmla="*/ 1551543 w 2035637"/>
              <a:gd name="connsiteY75" fmla="*/ 276808 h 1603585"/>
              <a:gd name="connsiteX76" fmla="*/ 1632225 w 2035637"/>
              <a:gd name="connsiteY76" fmla="*/ 339561 h 1603585"/>
              <a:gd name="connsiteX77" fmla="*/ 1668084 w 2035637"/>
              <a:gd name="connsiteY77" fmla="*/ 375420 h 1603585"/>
              <a:gd name="connsiteX78" fmla="*/ 1686013 w 2035637"/>
              <a:gd name="connsiteY78" fmla="*/ 393350 h 1603585"/>
              <a:gd name="connsiteX79" fmla="*/ 1757731 w 2035637"/>
              <a:gd name="connsiteY79" fmla="*/ 456103 h 1603585"/>
              <a:gd name="connsiteX80" fmla="*/ 1793590 w 2035637"/>
              <a:gd name="connsiteY80" fmla="*/ 491961 h 1603585"/>
              <a:gd name="connsiteX81" fmla="*/ 1811519 w 2035637"/>
              <a:gd name="connsiteY81" fmla="*/ 518855 h 1603585"/>
              <a:gd name="connsiteX82" fmla="*/ 1829448 w 2035637"/>
              <a:gd name="connsiteY82" fmla="*/ 536785 h 1603585"/>
              <a:gd name="connsiteX83" fmla="*/ 1883237 w 2035637"/>
              <a:gd name="connsiteY83" fmla="*/ 608503 h 1603585"/>
              <a:gd name="connsiteX84" fmla="*/ 1910131 w 2035637"/>
              <a:gd name="connsiteY84" fmla="*/ 626432 h 1603585"/>
              <a:gd name="connsiteX85" fmla="*/ 1945990 w 2035637"/>
              <a:gd name="connsiteY85" fmla="*/ 680220 h 1603585"/>
              <a:gd name="connsiteX86" fmla="*/ 1963919 w 2035637"/>
              <a:gd name="connsiteY86" fmla="*/ 707114 h 1603585"/>
              <a:gd name="connsiteX87" fmla="*/ 1981848 w 2035637"/>
              <a:gd name="connsiteY87" fmla="*/ 725044 h 1603585"/>
              <a:gd name="connsiteX88" fmla="*/ 1990813 w 2035637"/>
              <a:gd name="connsiteY88" fmla="*/ 751938 h 1603585"/>
              <a:gd name="connsiteX89" fmla="*/ 2008743 w 2035637"/>
              <a:gd name="connsiteY89" fmla="*/ 778832 h 1603585"/>
              <a:gd name="connsiteX90" fmla="*/ 2026672 w 2035637"/>
              <a:gd name="connsiteY90" fmla="*/ 832620 h 1603585"/>
              <a:gd name="connsiteX91" fmla="*/ 2035637 w 2035637"/>
              <a:gd name="connsiteY91" fmla="*/ 859514 h 1603585"/>
              <a:gd name="connsiteX92" fmla="*/ 2026672 w 2035637"/>
              <a:gd name="connsiteY92" fmla="*/ 976055 h 1603585"/>
              <a:gd name="connsiteX93" fmla="*/ 2008743 w 2035637"/>
              <a:gd name="connsiteY93" fmla="*/ 1029844 h 1603585"/>
              <a:gd name="connsiteX94" fmla="*/ 1999778 w 2035637"/>
              <a:gd name="connsiteY94" fmla="*/ 1056738 h 1603585"/>
              <a:gd name="connsiteX95" fmla="*/ 1981848 w 2035637"/>
              <a:gd name="connsiteY95" fmla="*/ 1092597 h 1603585"/>
              <a:gd name="connsiteX96" fmla="*/ 1963919 w 2035637"/>
              <a:gd name="connsiteY96" fmla="*/ 1146385 h 1603585"/>
              <a:gd name="connsiteX97" fmla="*/ 1937025 w 2035637"/>
              <a:gd name="connsiteY97" fmla="*/ 1137420 h 1603585"/>
              <a:gd name="connsiteX0" fmla="*/ 1937025 w 2035637"/>
              <a:gd name="connsiteY0" fmla="*/ 1137420 h 1603585"/>
              <a:gd name="connsiteX1" fmla="*/ 1901166 w 2035637"/>
              <a:gd name="connsiteY1" fmla="*/ 1209138 h 1603585"/>
              <a:gd name="connsiteX2" fmla="*/ 1865307 w 2035637"/>
              <a:gd name="connsiteY2" fmla="*/ 1262926 h 1603585"/>
              <a:gd name="connsiteX3" fmla="*/ 1829448 w 2035637"/>
              <a:gd name="connsiteY3" fmla="*/ 1307750 h 1603585"/>
              <a:gd name="connsiteX4" fmla="*/ 1775660 w 2035637"/>
              <a:gd name="connsiteY4" fmla="*/ 1343608 h 1603585"/>
              <a:gd name="connsiteX5" fmla="*/ 1739801 w 2035637"/>
              <a:gd name="connsiteY5" fmla="*/ 1379467 h 1603585"/>
              <a:gd name="connsiteX6" fmla="*/ 1721872 w 2035637"/>
              <a:gd name="connsiteY6" fmla="*/ 1397397 h 1603585"/>
              <a:gd name="connsiteX7" fmla="*/ 1694978 w 2035637"/>
              <a:gd name="connsiteY7" fmla="*/ 1415326 h 1603585"/>
              <a:gd name="connsiteX8" fmla="*/ 1650154 w 2035637"/>
              <a:gd name="connsiteY8" fmla="*/ 1451185 h 1603585"/>
              <a:gd name="connsiteX9" fmla="*/ 1623260 w 2035637"/>
              <a:gd name="connsiteY9" fmla="*/ 1460150 h 1603585"/>
              <a:gd name="connsiteX10" fmla="*/ 1542578 w 2035637"/>
              <a:gd name="connsiteY10" fmla="*/ 1513938 h 1603585"/>
              <a:gd name="connsiteX11" fmla="*/ 1515684 w 2035637"/>
              <a:gd name="connsiteY11" fmla="*/ 1531867 h 1603585"/>
              <a:gd name="connsiteX12" fmla="*/ 1488790 w 2035637"/>
              <a:gd name="connsiteY12" fmla="*/ 1540832 h 1603585"/>
              <a:gd name="connsiteX13" fmla="*/ 1452931 w 2035637"/>
              <a:gd name="connsiteY13" fmla="*/ 1558761 h 1603585"/>
              <a:gd name="connsiteX14" fmla="*/ 1354319 w 2035637"/>
              <a:gd name="connsiteY14" fmla="*/ 1576691 h 1603585"/>
              <a:gd name="connsiteX15" fmla="*/ 1327425 w 2035637"/>
              <a:gd name="connsiteY15" fmla="*/ 1585655 h 1603585"/>
              <a:gd name="connsiteX16" fmla="*/ 1264672 w 2035637"/>
              <a:gd name="connsiteY16" fmla="*/ 1594620 h 1603585"/>
              <a:gd name="connsiteX17" fmla="*/ 1219848 w 2035637"/>
              <a:gd name="connsiteY17" fmla="*/ 1603585 h 1603585"/>
              <a:gd name="connsiteX18" fmla="*/ 924013 w 2035637"/>
              <a:gd name="connsiteY18" fmla="*/ 1594620 h 1603585"/>
              <a:gd name="connsiteX19" fmla="*/ 825401 w 2035637"/>
              <a:gd name="connsiteY19" fmla="*/ 1567726 h 1603585"/>
              <a:gd name="connsiteX20" fmla="*/ 789543 w 2035637"/>
              <a:gd name="connsiteY20" fmla="*/ 1558761 h 1603585"/>
              <a:gd name="connsiteX21" fmla="*/ 735754 w 2035637"/>
              <a:gd name="connsiteY21" fmla="*/ 1540832 h 1603585"/>
              <a:gd name="connsiteX22" fmla="*/ 664037 w 2035637"/>
              <a:gd name="connsiteY22" fmla="*/ 1522903 h 1603585"/>
              <a:gd name="connsiteX23" fmla="*/ 619213 w 2035637"/>
              <a:gd name="connsiteY23" fmla="*/ 1513938 h 1603585"/>
              <a:gd name="connsiteX24" fmla="*/ 520601 w 2035637"/>
              <a:gd name="connsiteY24" fmla="*/ 1487044 h 1603585"/>
              <a:gd name="connsiteX25" fmla="*/ 448884 w 2035637"/>
              <a:gd name="connsiteY25" fmla="*/ 1460150 h 1603585"/>
              <a:gd name="connsiteX26" fmla="*/ 421990 w 2035637"/>
              <a:gd name="connsiteY26" fmla="*/ 1442220 h 1603585"/>
              <a:gd name="connsiteX27" fmla="*/ 377166 w 2035637"/>
              <a:gd name="connsiteY27" fmla="*/ 1433255 h 1603585"/>
              <a:gd name="connsiteX28" fmla="*/ 296484 w 2035637"/>
              <a:gd name="connsiteY28" fmla="*/ 1379467 h 1603585"/>
              <a:gd name="connsiteX29" fmla="*/ 252062 w 2035637"/>
              <a:gd name="connsiteY29" fmla="*/ 1493001 h 1603585"/>
              <a:gd name="connsiteX30" fmla="*/ 216402 w 2035637"/>
              <a:gd name="connsiteY30" fmla="*/ 1484036 h 1603585"/>
              <a:gd name="connsiteX31" fmla="*/ 183465 w 2035637"/>
              <a:gd name="connsiteY31" fmla="*/ 1442535 h 1603585"/>
              <a:gd name="connsiteX32" fmla="*/ 141965 w 2035637"/>
              <a:gd name="connsiteY32" fmla="*/ 1418763 h 1603585"/>
              <a:gd name="connsiteX33" fmla="*/ 109428 w 2035637"/>
              <a:gd name="connsiteY33" fmla="*/ 1386226 h 1603585"/>
              <a:gd name="connsiteX34" fmla="*/ 56727 w 2035637"/>
              <a:gd name="connsiteY34" fmla="*/ 1268712 h 1603585"/>
              <a:gd name="connsiteX35" fmla="*/ 49596 w 2035637"/>
              <a:gd name="connsiteY35" fmla="*/ 1230189 h 1603585"/>
              <a:gd name="connsiteX36" fmla="*/ 31868 w 2035637"/>
              <a:gd name="connsiteY36" fmla="*/ 1200173 h 1603585"/>
              <a:gd name="connsiteX37" fmla="*/ 25623 w 2035637"/>
              <a:gd name="connsiteY37" fmla="*/ 1170358 h 1603585"/>
              <a:gd name="connsiteX38" fmla="*/ 4973 w 2035637"/>
              <a:gd name="connsiteY38" fmla="*/ 1134297 h 1603585"/>
              <a:gd name="connsiteX39" fmla="*/ 19179 w 2035637"/>
              <a:gd name="connsiteY39" fmla="*/ 1068825 h 1603585"/>
              <a:gd name="connsiteX40" fmla="*/ 45472 w 2035637"/>
              <a:gd name="connsiteY40" fmla="*/ 796761 h 1603585"/>
              <a:gd name="connsiteX41" fmla="*/ 90295 w 2035637"/>
              <a:gd name="connsiteY41" fmla="*/ 716079 h 1603585"/>
              <a:gd name="connsiteX42" fmla="*/ 117190 w 2035637"/>
              <a:gd name="connsiteY42" fmla="*/ 671255 h 1603585"/>
              <a:gd name="connsiteX43" fmla="*/ 144084 w 2035637"/>
              <a:gd name="connsiteY43" fmla="*/ 617467 h 1603585"/>
              <a:gd name="connsiteX44" fmla="*/ 162013 w 2035637"/>
              <a:gd name="connsiteY44" fmla="*/ 590573 h 1603585"/>
              <a:gd name="connsiteX45" fmla="*/ 215801 w 2035637"/>
              <a:gd name="connsiteY45" fmla="*/ 554714 h 1603585"/>
              <a:gd name="connsiteX46" fmla="*/ 233731 w 2035637"/>
              <a:gd name="connsiteY46" fmla="*/ 536785 h 1603585"/>
              <a:gd name="connsiteX47" fmla="*/ 242695 w 2035637"/>
              <a:gd name="connsiteY47" fmla="*/ 509891 h 1603585"/>
              <a:gd name="connsiteX48" fmla="*/ 287519 w 2035637"/>
              <a:gd name="connsiteY48" fmla="*/ 474032 h 1603585"/>
              <a:gd name="connsiteX49" fmla="*/ 332343 w 2035637"/>
              <a:gd name="connsiteY49" fmla="*/ 420244 h 1603585"/>
              <a:gd name="connsiteX50" fmla="*/ 359237 w 2035637"/>
              <a:gd name="connsiteY50" fmla="*/ 366455 h 1603585"/>
              <a:gd name="connsiteX51" fmla="*/ 377166 w 2035637"/>
              <a:gd name="connsiteY51" fmla="*/ 330597 h 1603585"/>
              <a:gd name="connsiteX52" fmla="*/ 413025 w 2035637"/>
              <a:gd name="connsiteY52" fmla="*/ 294738 h 1603585"/>
              <a:gd name="connsiteX53" fmla="*/ 430954 w 2035637"/>
              <a:gd name="connsiteY53" fmla="*/ 276808 h 1603585"/>
              <a:gd name="connsiteX54" fmla="*/ 475778 w 2035637"/>
              <a:gd name="connsiteY54" fmla="*/ 223020 h 1603585"/>
              <a:gd name="connsiteX55" fmla="*/ 502672 w 2035637"/>
              <a:gd name="connsiteY55" fmla="*/ 205091 h 1603585"/>
              <a:gd name="connsiteX56" fmla="*/ 547495 w 2035637"/>
              <a:gd name="connsiteY56" fmla="*/ 169232 h 1603585"/>
              <a:gd name="connsiteX57" fmla="*/ 574390 w 2035637"/>
              <a:gd name="connsiteY57" fmla="*/ 160267 h 1603585"/>
              <a:gd name="connsiteX58" fmla="*/ 610248 w 2035637"/>
              <a:gd name="connsiteY58" fmla="*/ 142338 h 1603585"/>
              <a:gd name="connsiteX59" fmla="*/ 637143 w 2035637"/>
              <a:gd name="connsiteY59" fmla="*/ 133373 h 1603585"/>
              <a:gd name="connsiteX60" fmla="*/ 664037 w 2035637"/>
              <a:gd name="connsiteY60" fmla="*/ 115444 h 1603585"/>
              <a:gd name="connsiteX61" fmla="*/ 690931 w 2035637"/>
              <a:gd name="connsiteY61" fmla="*/ 106479 h 1603585"/>
              <a:gd name="connsiteX62" fmla="*/ 753684 w 2035637"/>
              <a:gd name="connsiteY62" fmla="*/ 70620 h 1603585"/>
              <a:gd name="connsiteX63" fmla="*/ 780578 w 2035637"/>
              <a:gd name="connsiteY63" fmla="*/ 61655 h 1603585"/>
              <a:gd name="connsiteX64" fmla="*/ 843331 w 2035637"/>
              <a:gd name="connsiteY64" fmla="*/ 34761 h 1603585"/>
              <a:gd name="connsiteX65" fmla="*/ 870225 w 2035637"/>
              <a:gd name="connsiteY65" fmla="*/ 7867 h 1603585"/>
              <a:gd name="connsiteX66" fmla="*/ 968837 w 2035637"/>
              <a:gd name="connsiteY66" fmla="*/ 25797 h 1603585"/>
              <a:gd name="connsiteX67" fmla="*/ 1103307 w 2035637"/>
              <a:gd name="connsiteY67" fmla="*/ 52691 h 1603585"/>
              <a:gd name="connsiteX68" fmla="*/ 1130201 w 2035637"/>
              <a:gd name="connsiteY68" fmla="*/ 61655 h 1603585"/>
              <a:gd name="connsiteX69" fmla="*/ 1273637 w 2035637"/>
              <a:gd name="connsiteY69" fmla="*/ 88550 h 1603585"/>
              <a:gd name="connsiteX70" fmla="*/ 1345354 w 2035637"/>
              <a:gd name="connsiteY70" fmla="*/ 124408 h 1603585"/>
              <a:gd name="connsiteX71" fmla="*/ 1390178 w 2035637"/>
              <a:gd name="connsiteY71" fmla="*/ 151303 h 1603585"/>
              <a:gd name="connsiteX72" fmla="*/ 1417072 w 2035637"/>
              <a:gd name="connsiteY72" fmla="*/ 178197 h 1603585"/>
              <a:gd name="connsiteX73" fmla="*/ 1470860 w 2035637"/>
              <a:gd name="connsiteY73" fmla="*/ 214055 h 1603585"/>
              <a:gd name="connsiteX74" fmla="*/ 1497754 w 2035637"/>
              <a:gd name="connsiteY74" fmla="*/ 240950 h 1603585"/>
              <a:gd name="connsiteX75" fmla="*/ 1551543 w 2035637"/>
              <a:gd name="connsiteY75" fmla="*/ 276808 h 1603585"/>
              <a:gd name="connsiteX76" fmla="*/ 1632225 w 2035637"/>
              <a:gd name="connsiteY76" fmla="*/ 339561 h 1603585"/>
              <a:gd name="connsiteX77" fmla="*/ 1668084 w 2035637"/>
              <a:gd name="connsiteY77" fmla="*/ 375420 h 1603585"/>
              <a:gd name="connsiteX78" fmla="*/ 1686013 w 2035637"/>
              <a:gd name="connsiteY78" fmla="*/ 393350 h 1603585"/>
              <a:gd name="connsiteX79" fmla="*/ 1757731 w 2035637"/>
              <a:gd name="connsiteY79" fmla="*/ 456103 h 1603585"/>
              <a:gd name="connsiteX80" fmla="*/ 1793590 w 2035637"/>
              <a:gd name="connsiteY80" fmla="*/ 491961 h 1603585"/>
              <a:gd name="connsiteX81" fmla="*/ 1811519 w 2035637"/>
              <a:gd name="connsiteY81" fmla="*/ 518855 h 1603585"/>
              <a:gd name="connsiteX82" fmla="*/ 1829448 w 2035637"/>
              <a:gd name="connsiteY82" fmla="*/ 536785 h 1603585"/>
              <a:gd name="connsiteX83" fmla="*/ 1883237 w 2035637"/>
              <a:gd name="connsiteY83" fmla="*/ 608503 h 1603585"/>
              <a:gd name="connsiteX84" fmla="*/ 1910131 w 2035637"/>
              <a:gd name="connsiteY84" fmla="*/ 626432 h 1603585"/>
              <a:gd name="connsiteX85" fmla="*/ 1945990 w 2035637"/>
              <a:gd name="connsiteY85" fmla="*/ 680220 h 1603585"/>
              <a:gd name="connsiteX86" fmla="*/ 1963919 w 2035637"/>
              <a:gd name="connsiteY86" fmla="*/ 707114 h 1603585"/>
              <a:gd name="connsiteX87" fmla="*/ 1981848 w 2035637"/>
              <a:gd name="connsiteY87" fmla="*/ 725044 h 1603585"/>
              <a:gd name="connsiteX88" fmla="*/ 1990813 w 2035637"/>
              <a:gd name="connsiteY88" fmla="*/ 751938 h 1603585"/>
              <a:gd name="connsiteX89" fmla="*/ 2008743 w 2035637"/>
              <a:gd name="connsiteY89" fmla="*/ 778832 h 1603585"/>
              <a:gd name="connsiteX90" fmla="*/ 2026672 w 2035637"/>
              <a:gd name="connsiteY90" fmla="*/ 832620 h 1603585"/>
              <a:gd name="connsiteX91" fmla="*/ 2035637 w 2035637"/>
              <a:gd name="connsiteY91" fmla="*/ 859514 h 1603585"/>
              <a:gd name="connsiteX92" fmla="*/ 2026672 w 2035637"/>
              <a:gd name="connsiteY92" fmla="*/ 976055 h 1603585"/>
              <a:gd name="connsiteX93" fmla="*/ 2008743 w 2035637"/>
              <a:gd name="connsiteY93" fmla="*/ 1029844 h 1603585"/>
              <a:gd name="connsiteX94" fmla="*/ 1999778 w 2035637"/>
              <a:gd name="connsiteY94" fmla="*/ 1056738 h 1603585"/>
              <a:gd name="connsiteX95" fmla="*/ 1981848 w 2035637"/>
              <a:gd name="connsiteY95" fmla="*/ 1092597 h 1603585"/>
              <a:gd name="connsiteX96" fmla="*/ 1963919 w 2035637"/>
              <a:gd name="connsiteY96" fmla="*/ 1146385 h 1603585"/>
              <a:gd name="connsiteX97" fmla="*/ 1937025 w 2035637"/>
              <a:gd name="connsiteY97" fmla="*/ 1137420 h 1603585"/>
              <a:gd name="connsiteX0" fmla="*/ 1931030 w 2029642"/>
              <a:gd name="connsiteY0" fmla="*/ 1137420 h 1603585"/>
              <a:gd name="connsiteX1" fmla="*/ 1895171 w 2029642"/>
              <a:gd name="connsiteY1" fmla="*/ 1209138 h 1603585"/>
              <a:gd name="connsiteX2" fmla="*/ 1859312 w 2029642"/>
              <a:gd name="connsiteY2" fmla="*/ 1262926 h 1603585"/>
              <a:gd name="connsiteX3" fmla="*/ 1823453 w 2029642"/>
              <a:gd name="connsiteY3" fmla="*/ 1307750 h 1603585"/>
              <a:gd name="connsiteX4" fmla="*/ 1769665 w 2029642"/>
              <a:gd name="connsiteY4" fmla="*/ 1343608 h 1603585"/>
              <a:gd name="connsiteX5" fmla="*/ 1733806 w 2029642"/>
              <a:gd name="connsiteY5" fmla="*/ 1379467 h 1603585"/>
              <a:gd name="connsiteX6" fmla="*/ 1715877 w 2029642"/>
              <a:gd name="connsiteY6" fmla="*/ 1397397 h 1603585"/>
              <a:gd name="connsiteX7" fmla="*/ 1688983 w 2029642"/>
              <a:gd name="connsiteY7" fmla="*/ 1415326 h 1603585"/>
              <a:gd name="connsiteX8" fmla="*/ 1644159 w 2029642"/>
              <a:gd name="connsiteY8" fmla="*/ 1451185 h 1603585"/>
              <a:gd name="connsiteX9" fmla="*/ 1617265 w 2029642"/>
              <a:gd name="connsiteY9" fmla="*/ 1460150 h 1603585"/>
              <a:gd name="connsiteX10" fmla="*/ 1536583 w 2029642"/>
              <a:gd name="connsiteY10" fmla="*/ 1513938 h 1603585"/>
              <a:gd name="connsiteX11" fmla="*/ 1509689 w 2029642"/>
              <a:gd name="connsiteY11" fmla="*/ 1531867 h 1603585"/>
              <a:gd name="connsiteX12" fmla="*/ 1482795 w 2029642"/>
              <a:gd name="connsiteY12" fmla="*/ 1540832 h 1603585"/>
              <a:gd name="connsiteX13" fmla="*/ 1446936 w 2029642"/>
              <a:gd name="connsiteY13" fmla="*/ 1558761 h 1603585"/>
              <a:gd name="connsiteX14" fmla="*/ 1348324 w 2029642"/>
              <a:gd name="connsiteY14" fmla="*/ 1576691 h 1603585"/>
              <a:gd name="connsiteX15" fmla="*/ 1321430 w 2029642"/>
              <a:gd name="connsiteY15" fmla="*/ 1585655 h 1603585"/>
              <a:gd name="connsiteX16" fmla="*/ 1258677 w 2029642"/>
              <a:gd name="connsiteY16" fmla="*/ 1594620 h 1603585"/>
              <a:gd name="connsiteX17" fmla="*/ 1213853 w 2029642"/>
              <a:gd name="connsiteY17" fmla="*/ 1603585 h 1603585"/>
              <a:gd name="connsiteX18" fmla="*/ 918018 w 2029642"/>
              <a:gd name="connsiteY18" fmla="*/ 1594620 h 1603585"/>
              <a:gd name="connsiteX19" fmla="*/ 819406 w 2029642"/>
              <a:gd name="connsiteY19" fmla="*/ 1567726 h 1603585"/>
              <a:gd name="connsiteX20" fmla="*/ 783548 w 2029642"/>
              <a:gd name="connsiteY20" fmla="*/ 1558761 h 1603585"/>
              <a:gd name="connsiteX21" fmla="*/ 729759 w 2029642"/>
              <a:gd name="connsiteY21" fmla="*/ 1540832 h 1603585"/>
              <a:gd name="connsiteX22" fmla="*/ 658042 w 2029642"/>
              <a:gd name="connsiteY22" fmla="*/ 1522903 h 1603585"/>
              <a:gd name="connsiteX23" fmla="*/ 613218 w 2029642"/>
              <a:gd name="connsiteY23" fmla="*/ 1513938 h 1603585"/>
              <a:gd name="connsiteX24" fmla="*/ 514606 w 2029642"/>
              <a:gd name="connsiteY24" fmla="*/ 1487044 h 1603585"/>
              <a:gd name="connsiteX25" fmla="*/ 442889 w 2029642"/>
              <a:gd name="connsiteY25" fmla="*/ 1460150 h 1603585"/>
              <a:gd name="connsiteX26" fmla="*/ 415995 w 2029642"/>
              <a:gd name="connsiteY26" fmla="*/ 1442220 h 1603585"/>
              <a:gd name="connsiteX27" fmla="*/ 371171 w 2029642"/>
              <a:gd name="connsiteY27" fmla="*/ 1433255 h 1603585"/>
              <a:gd name="connsiteX28" fmla="*/ 290489 w 2029642"/>
              <a:gd name="connsiteY28" fmla="*/ 1379467 h 1603585"/>
              <a:gd name="connsiteX29" fmla="*/ 246067 w 2029642"/>
              <a:gd name="connsiteY29" fmla="*/ 1493001 h 1603585"/>
              <a:gd name="connsiteX30" fmla="*/ 210407 w 2029642"/>
              <a:gd name="connsiteY30" fmla="*/ 1484036 h 1603585"/>
              <a:gd name="connsiteX31" fmla="*/ 177470 w 2029642"/>
              <a:gd name="connsiteY31" fmla="*/ 1442535 h 1603585"/>
              <a:gd name="connsiteX32" fmla="*/ 135970 w 2029642"/>
              <a:gd name="connsiteY32" fmla="*/ 1418763 h 1603585"/>
              <a:gd name="connsiteX33" fmla="*/ 103433 w 2029642"/>
              <a:gd name="connsiteY33" fmla="*/ 1386226 h 1603585"/>
              <a:gd name="connsiteX34" fmla="*/ 50732 w 2029642"/>
              <a:gd name="connsiteY34" fmla="*/ 1268712 h 1603585"/>
              <a:gd name="connsiteX35" fmla="*/ 43601 w 2029642"/>
              <a:gd name="connsiteY35" fmla="*/ 1230189 h 1603585"/>
              <a:gd name="connsiteX36" fmla="*/ 25873 w 2029642"/>
              <a:gd name="connsiteY36" fmla="*/ 1200173 h 1603585"/>
              <a:gd name="connsiteX37" fmla="*/ 19628 w 2029642"/>
              <a:gd name="connsiteY37" fmla="*/ 1170358 h 1603585"/>
              <a:gd name="connsiteX38" fmla="*/ 7742 w 2029642"/>
              <a:gd name="connsiteY38" fmla="*/ 1134297 h 1603585"/>
              <a:gd name="connsiteX39" fmla="*/ 13184 w 2029642"/>
              <a:gd name="connsiteY39" fmla="*/ 1068825 h 1603585"/>
              <a:gd name="connsiteX40" fmla="*/ 39477 w 2029642"/>
              <a:gd name="connsiteY40" fmla="*/ 796761 h 1603585"/>
              <a:gd name="connsiteX41" fmla="*/ 84300 w 2029642"/>
              <a:gd name="connsiteY41" fmla="*/ 716079 h 1603585"/>
              <a:gd name="connsiteX42" fmla="*/ 111195 w 2029642"/>
              <a:gd name="connsiteY42" fmla="*/ 671255 h 1603585"/>
              <a:gd name="connsiteX43" fmla="*/ 138089 w 2029642"/>
              <a:gd name="connsiteY43" fmla="*/ 617467 h 1603585"/>
              <a:gd name="connsiteX44" fmla="*/ 156018 w 2029642"/>
              <a:gd name="connsiteY44" fmla="*/ 590573 h 1603585"/>
              <a:gd name="connsiteX45" fmla="*/ 209806 w 2029642"/>
              <a:gd name="connsiteY45" fmla="*/ 554714 h 1603585"/>
              <a:gd name="connsiteX46" fmla="*/ 227736 w 2029642"/>
              <a:gd name="connsiteY46" fmla="*/ 536785 h 1603585"/>
              <a:gd name="connsiteX47" fmla="*/ 236700 w 2029642"/>
              <a:gd name="connsiteY47" fmla="*/ 509891 h 1603585"/>
              <a:gd name="connsiteX48" fmla="*/ 281524 w 2029642"/>
              <a:gd name="connsiteY48" fmla="*/ 474032 h 1603585"/>
              <a:gd name="connsiteX49" fmla="*/ 326348 w 2029642"/>
              <a:gd name="connsiteY49" fmla="*/ 420244 h 1603585"/>
              <a:gd name="connsiteX50" fmla="*/ 353242 w 2029642"/>
              <a:gd name="connsiteY50" fmla="*/ 366455 h 1603585"/>
              <a:gd name="connsiteX51" fmla="*/ 371171 w 2029642"/>
              <a:gd name="connsiteY51" fmla="*/ 330597 h 1603585"/>
              <a:gd name="connsiteX52" fmla="*/ 407030 w 2029642"/>
              <a:gd name="connsiteY52" fmla="*/ 294738 h 1603585"/>
              <a:gd name="connsiteX53" fmla="*/ 424959 w 2029642"/>
              <a:gd name="connsiteY53" fmla="*/ 276808 h 1603585"/>
              <a:gd name="connsiteX54" fmla="*/ 469783 w 2029642"/>
              <a:gd name="connsiteY54" fmla="*/ 223020 h 1603585"/>
              <a:gd name="connsiteX55" fmla="*/ 496677 w 2029642"/>
              <a:gd name="connsiteY55" fmla="*/ 205091 h 1603585"/>
              <a:gd name="connsiteX56" fmla="*/ 541500 w 2029642"/>
              <a:gd name="connsiteY56" fmla="*/ 169232 h 1603585"/>
              <a:gd name="connsiteX57" fmla="*/ 568395 w 2029642"/>
              <a:gd name="connsiteY57" fmla="*/ 160267 h 1603585"/>
              <a:gd name="connsiteX58" fmla="*/ 604253 w 2029642"/>
              <a:gd name="connsiteY58" fmla="*/ 142338 h 1603585"/>
              <a:gd name="connsiteX59" fmla="*/ 631148 w 2029642"/>
              <a:gd name="connsiteY59" fmla="*/ 133373 h 1603585"/>
              <a:gd name="connsiteX60" fmla="*/ 658042 w 2029642"/>
              <a:gd name="connsiteY60" fmla="*/ 115444 h 1603585"/>
              <a:gd name="connsiteX61" fmla="*/ 684936 w 2029642"/>
              <a:gd name="connsiteY61" fmla="*/ 106479 h 1603585"/>
              <a:gd name="connsiteX62" fmla="*/ 747689 w 2029642"/>
              <a:gd name="connsiteY62" fmla="*/ 70620 h 1603585"/>
              <a:gd name="connsiteX63" fmla="*/ 774583 w 2029642"/>
              <a:gd name="connsiteY63" fmla="*/ 61655 h 1603585"/>
              <a:gd name="connsiteX64" fmla="*/ 837336 w 2029642"/>
              <a:gd name="connsiteY64" fmla="*/ 34761 h 1603585"/>
              <a:gd name="connsiteX65" fmla="*/ 864230 w 2029642"/>
              <a:gd name="connsiteY65" fmla="*/ 7867 h 1603585"/>
              <a:gd name="connsiteX66" fmla="*/ 962842 w 2029642"/>
              <a:gd name="connsiteY66" fmla="*/ 25797 h 1603585"/>
              <a:gd name="connsiteX67" fmla="*/ 1097312 w 2029642"/>
              <a:gd name="connsiteY67" fmla="*/ 52691 h 1603585"/>
              <a:gd name="connsiteX68" fmla="*/ 1124206 w 2029642"/>
              <a:gd name="connsiteY68" fmla="*/ 61655 h 1603585"/>
              <a:gd name="connsiteX69" fmla="*/ 1267642 w 2029642"/>
              <a:gd name="connsiteY69" fmla="*/ 88550 h 1603585"/>
              <a:gd name="connsiteX70" fmla="*/ 1339359 w 2029642"/>
              <a:gd name="connsiteY70" fmla="*/ 124408 h 1603585"/>
              <a:gd name="connsiteX71" fmla="*/ 1384183 w 2029642"/>
              <a:gd name="connsiteY71" fmla="*/ 151303 h 1603585"/>
              <a:gd name="connsiteX72" fmla="*/ 1411077 w 2029642"/>
              <a:gd name="connsiteY72" fmla="*/ 178197 h 1603585"/>
              <a:gd name="connsiteX73" fmla="*/ 1464865 w 2029642"/>
              <a:gd name="connsiteY73" fmla="*/ 214055 h 1603585"/>
              <a:gd name="connsiteX74" fmla="*/ 1491759 w 2029642"/>
              <a:gd name="connsiteY74" fmla="*/ 240950 h 1603585"/>
              <a:gd name="connsiteX75" fmla="*/ 1545548 w 2029642"/>
              <a:gd name="connsiteY75" fmla="*/ 276808 h 1603585"/>
              <a:gd name="connsiteX76" fmla="*/ 1626230 w 2029642"/>
              <a:gd name="connsiteY76" fmla="*/ 339561 h 1603585"/>
              <a:gd name="connsiteX77" fmla="*/ 1662089 w 2029642"/>
              <a:gd name="connsiteY77" fmla="*/ 375420 h 1603585"/>
              <a:gd name="connsiteX78" fmla="*/ 1680018 w 2029642"/>
              <a:gd name="connsiteY78" fmla="*/ 393350 h 1603585"/>
              <a:gd name="connsiteX79" fmla="*/ 1751736 w 2029642"/>
              <a:gd name="connsiteY79" fmla="*/ 456103 h 1603585"/>
              <a:gd name="connsiteX80" fmla="*/ 1787595 w 2029642"/>
              <a:gd name="connsiteY80" fmla="*/ 491961 h 1603585"/>
              <a:gd name="connsiteX81" fmla="*/ 1805524 w 2029642"/>
              <a:gd name="connsiteY81" fmla="*/ 518855 h 1603585"/>
              <a:gd name="connsiteX82" fmla="*/ 1823453 w 2029642"/>
              <a:gd name="connsiteY82" fmla="*/ 536785 h 1603585"/>
              <a:gd name="connsiteX83" fmla="*/ 1877242 w 2029642"/>
              <a:gd name="connsiteY83" fmla="*/ 608503 h 1603585"/>
              <a:gd name="connsiteX84" fmla="*/ 1904136 w 2029642"/>
              <a:gd name="connsiteY84" fmla="*/ 626432 h 1603585"/>
              <a:gd name="connsiteX85" fmla="*/ 1939995 w 2029642"/>
              <a:gd name="connsiteY85" fmla="*/ 680220 h 1603585"/>
              <a:gd name="connsiteX86" fmla="*/ 1957924 w 2029642"/>
              <a:gd name="connsiteY86" fmla="*/ 707114 h 1603585"/>
              <a:gd name="connsiteX87" fmla="*/ 1975853 w 2029642"/>
              <a:gd name="connsiteY87" fmla="*/ 725044 h 1603585"/>
              <a:gd name="connsiteX88" fmla="*/ 1984818 w 2029642"/>
              <a:gd name="connsiteY88" fmla="*/ 751938 h 1603585"/>
              <a:gd name="connsiteX89" fmla="*/ 2002748 w 2029642"/>
              <a:gd name="connsiteY89" fmla="*/ 778832 h 1603585"/>
              <a:gd name="connsiteX90" fmla="*/ 2020677 w 2029642"/>
              <a:gd name="connsiteY90" fmla="*/ 832620 h 1603585"/>
              <a:gd name="connsiteX91" fmla="*/ 2029642 w 2029642"/>
              <a:gd name="connsiteY91" fmla="*/ 859514 h 1603585"/>
              <a:gd name="connsiteX92" fmla="*/ 2020677 w 2029642"/>
              <a:gd name="connsiteY92" fmla="*/ 976055 h 1603585"/>
              <a:gd name="connsiteX93" fmla="*/ 2002748 w 2029642"/>
              <a:gd name="connsiteY93" fmla="*/ 1029844 h 1603585"/>
              <a:gd name="connsiteX94" fmla="*/ 1993783 w 2029642"/>
              <a:gd name="connsiteY94" fmla="*/ 1056738 h 1603585"/>
              <a:gd name="connsiteX95" fmla="*/ 1975853 w 2029642"/>
              <a:gd name="connsiteY95" fmla="*/ 1092597 h 1603585"/>
              <a:gd name="connsiteX96" fmla="*/ 1957924 w 2029642"/>
              <a:gd name="connsiteY96" fmla="*/ 1146385 h 1603585"/>
              <a:gd name="connsiteX97" fmla="*/ 1931030 w 2029642"/>
              <a:gd name="connsiteY97" fmla="*/ 1137420 h 1603585"/>
              <a:gd name="connsiteX0" fmla="*/ 1931030 w 2029642"/>
              <a:gd name="connsiteY0" fmla="*/ 1137420 h 1603585"/>
              <a:gd name="connsiteX1" fmla="*/ 1895171 w 2029642"/>
              <a:gd name="connsiteY1" fmla="*/ 1209138 h 1603585"/>
              <a:gd name="connsiteX2" fmla="*/ 1859312 w 2029642"/>
              <a:gd name="connsiteY2" fmla="*/ 1262926 h 1603585"/>
              <a:gd name="connsiteX3" fmla="*/ 1823453 w 2029642"/>
              <a:gd name="connsiteY3" fmla="*/ 1307750 h 1603585"/>
              <a:gd name="connsiteX4" fmla="*/ 1769665 w 2029642"/>
              <a:gd name="connsiteY4" fmla="*/ 1343608 h 1603585"/>
              <a:gd name="connsiteX5" fmla="*/ 1733806 w 2029642"/>
              <a:gd name="connsiteY5" fmla="*/ 1379467 h 1603585"/>
              <a:gd name="connsiteX6" fmla="*/ 1715877 w 2029642"/>
              <a:gd name="connsiteY6" fmla="*/ 1397397 h 1603585"/>
              <a:gd name="connsiteX7" fmla="*/ 1688983 w 2029642"/>
              <a:gd name="connsiteY7" fmla="*/ 1415326 h 1603585"/>
              <a:gd name="connsiteX8" fmla="*/ 1644159 w 2029642"/>
              <a:gd name="connsiteY8" fmla="*/ 1451185 h 1603585"/>
              <a:gd name="connsiteX9" fmla="*/ 1617265 w 2029642"/>
              <a:gd name="connsiteY9" fmla="*/ 1460150 h 1603585"/>
              <a:gd name="connsiteX10" fmla="*/ 1536583 w 2029642"/>
              <a:gd name="connsiteY10" fmla="*/ 1513938 h 1603585"/>
              <a:gd name="connsiteX11" fmla="*/ 1509689 w 2029642"/>
              <a:gd name="connsiteY11" fmla="*/ 1531867 h 1603585"/>
              <a:gd name="connsiteX12" fmla="*/ 1482795 w 2029642"/>
              <a:gd name="connsiteY12" fmla="*/ 1540832 h 1603585"/>
              <a:gd name="connsiteX13" fmla="*/ 1446936 w 2029642"/>
              <a:gd name="connsiteY13" fmla="*/ 1558761 h 1603585"/>
              <a:gd name="connsiteX14" fmla="*/ 1348324 w 2029642"/>
              <a:gd name="connsiteY14" fmla="*/ 1576691 h 1603585"/>
              <a:gd name="connsiteX15" fmla="*/ 1321430 w 2029642"/>
              <a:gd name="connsiteY15" fmla="*/ 1585655 h 1603585"/>
              <a:gd name="connsiteX16" fmla="*/ 1258677 w 2029642"/>
              <a:gd name="connsiteY16" fmla="*/ 1594620 h 1603585"/>
              <a:gd name="connsiteX17" fmla="*/ 1213853 w 2029642"/>
              <a:gd name="connsiteY17" fmla="*/ 1603585 h 1603585"/>
              <a:gd name="connsiteX18" fmla="*/ 918018 w 2029642"/>
              <a:gd name="connsiteY18" fmla="*/ 1594620 h 1603585"/>
              <a:gd name="connsiteX19" fmla="*/ 819406 w 2029642"/>
              <a:gd name="connsiteY19" fmla="*/ 1567726 h 1603585"/>
              <a:gd name="connsiteX20" fmla="*/ 783548 w 2029642"/>
              <a:gd name="connsiteY20" fmla="*/ 1558761 h 1603585"/>
              <a:gd name="connsiteX21" fmla="*/ 729759 w 2029642"/>
              <a:gd name="connsiteY21" fmla="*/ 1540832 h 1603585"/>
              <a:gd name="connsiteX22" fmla="*/ 658042 w 2029642"/>
              <a:gd name="connsiteY22" fmla="*/ 1522903 h 1603585"/>
              <a:gd name="connsiteX23" fmla="*/ 613218 w 2029642"/>
              <a:gd name="connsiteY23" fmla="*/ 1513938 h 1603585"/>
              <a:gd name="connsiteX24" fmla="*/ 514606 w 2029642"/>
              <a:gd name="connsiteY24" fmla="*/ 1487044 h 1603585"/>
              <a:gd name="connsiteX25" fmla="*/ 442889 w 2029642"/>
              <a:gd name="connsiteY25" fmla="*/ 1460150 h 1603585"/>
              <a:gd name="connsiteX26" fmla="*/ 415995 w 2029642"/>
              <a:gd name="connsiteY26" fmla="*/ 1442220 h 1603585"/>
              <a:gd name="connsiteX27" fmla="*/ 371171 w 2029642"/>
              <a:gd name="connsiteY27" fmla="*/ 1433255 h 1603585"/>
              <a:gd name="connsiteX28" fmla="*/ 246067 w 2029642"/>
              <a:gd name="connsiteY28" fmla="*/ 1493001 h 1603585"/>
              <a:gd name="connsiteX29" fmla="*/ 210407 w 2029642"/>
              <a:gd name="connsiteY29" fmla="*/ 1484036 h 1603585"/>
              <a:gd name="connsiteX30" fmla="*/ 177470 w 2029642"/>
              <a:gd name="connsiteY30" fmla="*/ 1442535 h 1603585"/>
              <a:gd name="connsiteX31" fmla="*/ 135970 w 2029642"/>
              <a:gd name="connsiteY31" fmla="*/ 1418763 h 1603585"/>
              <a:gd name="connsiteX32" fmla="*/ 103433 w 2029642"/>
              <a:gd name="connsiteY32" fmla="*/ 1386226 h 1603585"/>
              <a:gd name="connsiteX33" fmla="*/ 50732 w 2029642"/>
              <a:gd name="connsiteY33" fmla="*/ 1268712 h 1603585"/>
              <a:gd name="connsiteX34" fmla="*/ 43601 w 2029642"/>
              <a:gd name="connsiteY34" fmla="*/ 1230189 h 1603585"/>
              <a:gd name="connsiteX35" fmla="*/ 25873 w 2029642"/>
              <a:gd name="connsiteY35" fmla="*/ 1200173 h 1603585"/>
              <a:gd name="connsiteX36" fmla="*/ 19628 w 2029642"/>
              <a:gd name="connsiteY36" fmla="*/ 1170358 h 1603585"/>
              <a:gd name="connsiteX37" fmla="*/ 7742 w 2029642"/>
              <a:gd name="connsiteY37" fmla="*/ 1134297 h 1603585"/>
              <a:gd name="connsiteX38" fmla="*/ 13184 w 2029642"/>
              <a:gd name="connsiteY38" fmla="*/ 1068825 h 1603585"/>
              <a:gd name="connsiteX39" fmla="*/ 39477 w 2029642"/>
              <a:gd name="connsiteY39" fmla="*/ 796761 h 1603585"/>
              <a:gd name="connsiteX40" fmla="*/ 84300 w 2029642"/>
              <a:gd name="connsiteY40" fmla="*/ 716079 h 1603585"/>
              <a:gd name="connsiteX41" fmla="*/ 111195 w 2029642"/>
              <a:gd name="connsiteY41" fmla="*/ 671255 h 1603585"/>
              <a:gd name="connsiteX42" fmla="*/ 138089 w 2029642"/>
              <a:gd name="connsiteY42" fmla="*/ 617467 h 1603585"/>
              <a:gd name="connsiteX43" fmla="*/ 156018 w 2029642"/>
              <a:gd name="connsiteY43" fmla="*/ 590573 h 1603585"/>
              <a:gd name="connsiteX44" fmla="*/ 209806 w 2029642"/>
              <a:gd name="connsiteY44" fmla="*/ 554714 h 1603585"/>
              <a:gd name="connsiteX45" fmla="*/ 227736 w 2029642"/>
              <a:gd name="connsiteY45" fmla="*/ 536785 h 1603585"/>
              <a:gd name="connsiteX46" fmla="*/ 236700 w 2029642"/>
              <a:gd name="connsiteY46" fmla="*/ 509891 h 1603585"/>
              <a:gd name="connsiteX47" fmla="*/ 281524 w 2029642"/>
              <a:gd name="connsiteY47" fmla="*/ 474032 h 1603585"/>
              <a:gd name="connsiteX48" fmla="*/ 326348 w 2029642"/>
              <a:gd name="connsiteY48" fmla="*/ 420244 h 1603585"/>
              <a:gd name="connsiteX49" fmla="*/ 353242 w 2029642"/>
              <a:gd name="connsiteY49" fmla="*/ 366455 h 1603585"/>
              <a:gd name="connsiteX50" fmla="*/ 371171 w 2029642"/>
              <a:gd name="connsiteY50" fmla="*/ 330597 h 1603585"/>
              <a:gd name="connsiteX51" fmla="*/ 407030 w 2029642"/>
              <a:gd name="connsiteY51" fmla="*/ 294738 h 1603585"/>
              <a:gd name="connsiteX52" fmla="*/ 424959 w 2029642"/>
              <a:gd name="connsiteY52" fmla="*/ 276808 h 1603585"/>
              <a:gd name="connsiteX53" fmla="*/ 469783 w 2029642"/>
              <a:gd name="connsiteY53" fmla="*/ 223020 h 1603585"/>
              <a:gd name="connsiteX54" fmla="*/ 496677 w 2029642"/>
              <a:gd name="connsiteY54" fmla="*/ 205091 h 1603585"/>
              <a:gd name="connsiteX55" fmla="*/ 541500 w 2029642"/>
              <a:gd name="connsiteY55" fmla="*/ 169232 h 1603585"/>
              <a:gd name="connsiteX56" fmla="*/ 568395 w 2029642"/>
              <a:gd name="connsiteY56" fmla="*/ 160267 h 1603585"/>
              <a:gd name="connsiteX57" fmla="*/ 604253 w 2029642"/>
              <a:gd name="connsiteY57" fmla="*/ 142338 h 1603585"/>
              <a:gd name="connsiteX58" fmla="*/ 631148 w 2029642"/>
              <a:gd name="connsiteY58" fmla="*/ 133373 h 1603585"/>
              <a:gd name="connsiteX59" fmla="*/ 658042 w 2029642"/>
              <a:gd name="connsiteY59" fmla="*/ 115444 h 1603585"/>
              <a:gd name="connsiteX60" fmla="*/ 684936 w 2029642"/>
              <a:gd name="connsiteY60" fmla="*/ 106479 h 1603585"/>
              <a:gd name="connsiteX61" fmla="*/ 747689 w 2029642"/>
              <a:gd name="connsiteY61" fmla="*/ 70620 h 1603585"/>
              <a:gd name="connsiteX62" fmla="*/ 774583 w 2029642"/>
              <a:gd name="connsiteY62" fmla="*/ 61655 h 1603585"/>
              <a:gd name="connsiteX63" fmla="*/ 837336 w 2029642"/>
              <a:gd name="connsiteY63" fmla="*/ 34761 h 1603585"/>
              <a:gd name="connsiteX64" fmla="*/ 864230 w 2029642"/>
              <a:gd name="connsiteY64" fmla="*/ 7867 h 1603585"/>
              <a:gd name="connsiteX65" fmla="*/ 962842 w 2029642"/>
              <a:gd name="connsiteY65" fmla="*/ 25797 h 1603585"/>
              <a:gd name="connsiteX66" fmla="*/ 1097312 w 2029642"/>
              <a:gd name="connsiteY66" fmla="*/ 52691 h 1603585"/>
              <a:gd name="connsiteX67" fmla="*/ 1124206 w 2029642"/>
              <a:gd name="connsiteY67" fmla="*/ 61655 h 1603585"/>
              <a:gd name="connsiteX68" fmla="*/ 1267642 w 2029642"/>
              <a:gd name="connsiteY68" fmla="*/ 88550 h 1603585"/>
              <a:gd name="connsiteX69" fmla="*/ 1339359 w 2029642"/>
              <a:gd name="connsiteY69" fmla="*/ 124408 h 1603585"/>
              <a:gd name="connsiteX70" fmla="*/ 1384183 w 2029642"/>
              <a:gd name="connsiteY70" fmla="*/ 151303 h 1603585"/>
              <a:gd name="connsiteX71" fmla="*/ 1411077 w 2029642"/>
              <a:gd name="connsiteY71" fmla="*/ 178197 h 1603585"/>
              <a:gd name="connsiteX72" fmla="*/ 1464865 w 2029642"/>
              <a:gd name="connsiteY72" fmla="*/ 214055 h 1603585"/>
              <a:gd name="connsiteX73" fmla="*/ 1491759 w 2029642"/>
              <a:gd name="connsiteY73" fmla="*/ 240950 h 1603585"/>
              <a:gd name="connsiteX74" fmla="*/ 1545548 w 2029642"/>
              <a:gd name="connsiteY74" fmla="*/ 276808 h 1603585"/>
              <a:gd name="connsiteX75" fmla="*/ 1626230 w 2029642"/>
              <a:gd name="connsiteY75" fmla="*/ 339561 h 1603585"/>
              <a:gd name="connsiteX76" fmla="*/ 1662089 w 2029642"/>
              <a:gd name="connsiteY76" fmla="*/ 375420 h 1603585"/>
              <a:gd name="connsiteX77" fmla="*/ 1680018 w 2029642"/>
              <a:gd name="connsiteY77" fmla="*/ 393350 h 1603585"/>
              <a:gd name="connsiteX78" fmla="*/ 1751736 w 2029642"/>
              <a:gd name="connsiteY78" fmla="*/ 456103 h 1603585"/>
              <a:gd name="connsiteX79" fmla="*/ 1787595 w 2029642"/>
              <a:gd name="connsiteY79" fmla="*/ 491961 h 1603585"/>
              <a:gd name="connsiteX80" fmla="*/ 1805524 w 2029642"/>
              <a:gd name="connsiteY80" fmla="*/ 518855 h 1603585"/>
              <a:gd name="connsiteX81" fmla="*/ 1823453 w 2029642"/>
              <a:gd name="connsiteY81" fmla="*/ 536785 h 1603585"/>
              <a:gd name="connsiteX82" fmla="*/ 1877242 w 2029642"/>
              <a:gd name="connsiteY82" fmla="*/ 608503 h 1603585"/>
              <a:gd name="connsiteX83" fmla="*/ 1904136 w 2029642"/>
              <a:gd name="connsiteY83" fmla="*/ 626432 h 1603585"/>
              <a:gd name="connsiteX84" fmla="*/ 1939995 w 2029642"/>
              <a:gd name="connsiteY84" fmla="*/ 680220 h 1603585"/>
              <a:gd name="connsiteX85" fmla="*/ 1957924 w 2029642"/>
              <a:gd name="connsiteY85" fmla="*/ 707114 h 1603585"/>
              <a:gd name="connsiteX86" fmla="*/ 1975853 w 2029642"/>
              <a:gd name="connsiteY86" fmla="*/ 725044 h 1603585"/>
              <a:gd name="connsiteX87" fmla="*/ 1984818 w 2029642"/>
              <a:gd name="connsiteY87" fmla="*/ 751938 h 1603585"/>
              <a:gd name="connsiteX88" fmla="*/ 2002748 w 2029642"/>
              <a:gd name="connsiteY88" fmla="*/ 778832 h 1603585"/>
              <a:gd name="connsiteX89" fmla="*/ 2020677 w 2029642"/>
              <a:gd name="connsiteY89" fmla="*/ 832620 h 1603585"/>
              <a:gd name="connsiteX90" fmla="*/ 2029642 w 2029642"/>
              <a:gd name="connsiteY90" fmla="*/ 859514 h 1603585"/>
              <a:gd name="connsiteX91" fmla="*/ 2020677 w 2029642"/>
              <a:gd name="connsiteY91" fmla="*/ 976055 h 1603585"/>
              <a:gd name="connsiteX92" fmla="*/ 2002748 w 2029642"/>
              <a:gd name="connsiteY92" fmla="*/ 1029844 h 1603585"/>
              <a:gd name="connsiteX93" fmla="*/ 1993783 w 2029642"/>
              <a:gd name="connsiteY93" fmla="*/ 1056738 h 1603585"/>
              <a:gd name="connsiteX94" fmla="*/ 1975853 w 2029642"/>
              <a:gd name="connsiteY94" fmla="*/ 1092597 h 1603585"/>
              <a:gd name="connsiteX95" fmla="*/ 1957924 w 2029642"/>
              <a:gd name="connsiteY95" fmla="*/ 1146385 h 1603585"/>
              <a:gd name="connsiteX96" fmla="*/ 1931030 w 2029642"/>
              <a:gd name="connsiteY96" fmla="*/ 1137420 h 1603585"/>
              <a:gd name="connsiteX0" fmla="*/ 1931030 w 2029642"/>
              <a:gd name="connsiteY0" fmla="*/ 1137420 h 1603585"/>
              <a:gd name="connsiteX1" fmla="*/ 1895171 w 2029642"/>
              <a:gd name="connsiteY1" fmla="*/ 1209138 h 1603585"/>
              <a:gd name="connsiteX2" fmla="*/ 1859312 w 2029642"/>
              <a:gd name="connsiteY2" fmla="*/ 1262926 h 1603585"/>
              <a:gd name="connsiteX3" fmla="*/ 1823453 w 2029642"/>
              <a:gd name="connsiteY3" fmla="*/ 1307750 h 1603585"/>
              <a:gd name="connsiteX4" fmla="*/ 1769665 w 2029642"/>
              <a:gd name="connsiteY4" fmla="*/ 1343608 h 1603585"/>
              <a:gd name="connsiteX5" fmla="*/ 1733806 w 2029642"/>
              <a:gd name="connsiteY5" fmla="*/ 1379467 h 1603585"/>
              <a:gd name="connsiteX6" fmla="*/ 1715877 w 2029642"/>
              <a:gd name="connsiteY6" fmla="*/ 1397397 h 1603585"/>
              <a:gd name="connsiteX7" fmla="*/ 1688983 w 2029642"/>
              <a:gd name="connsiteY7" fmla="*/ 1415326 h 1603585"/>
              <a:gd name="connsiteX8" fmla="*/ 1644159 w 2029642"/>
              <a:gd name="connsiteY8" fmla="*/ 1451185 h 1603585"/>
              <a:gd name="connsiteX9" fmla="*/ 1617265 w 2029642"/>
              <a:gd name="connsiteY9" fmla="*/ 1460150 h 1603585"/>
              <a:gd name="connsiteX10" fmla="*/ 1536583 w 2029642"/>
              <a:gd name="connsiteY10" fmla="*/ 1513938 h 1603585"/>
              <a:gd name="connsiteX11" fmla="*/ 1509689 w 2029642"/>
              <a:gd name="connsiteY11" fmla="*/ 1531867 h 1603585"/>
              <a:gd name="connsiteX12" fmla="*/ 1482795 w 2029642"/>
              <a:gd name="connsiteY12" fmla="*/ 1540832 h 1603585"/>
              <a:gd name="connsiteX13" fmla="*/ 1446936 w 2029642"/>
              <a:gd name="connsiteY13" fmla="*/ 1558761 h 1603585"/>
              <a:gd name="connsiteX14" fmla="*/ 1348324 w 2029642"/>
              <a:gd name="connsiteY14" fmla="*/ 1576691 h 1603585"/>
              <a:gd name="connsiteX15" fmla="*/ 1321430 w 2029642"/>
              <a:gd name="connsiteY15" fmla="*/ 1585655 h 1603585"/>
              <a:gd name="connsiteX16" fmla="*/ 1258677 w 2029642"/>
              <a:gd name="connsiteY16" fmla="*/ 1594620 h 1603585"/>
              <a:gd name="connsiteX17" fmla="*/ 1213853 w 2029642"/>
              <a:gd name="connsiteY17" fmla="*/ 1603585 h 1603585"/>
              <a:gd name="connsiteX18" fmla="*/ 918018 w 2029642"/>
              <a:gd name="connsiteY18" fmla="*/ 1594620 h 1603585"/>
              <a:gd name="connsiteX19" fmla="*/ 819406 w 2029642"/>
              <a:gd name="connsiteY19" fmla="*/ 1567726 h 1603585"/>
              <a:gd name="connsiteX20" fmla="*/ 783548 w 2029642"/>
              <a:gd name="connsiteY20" fmla="*/ 1558761 h 1603585"/>
              <a:gd name="connsiteX21" fmla="*/ 729759 w 2029642"/>
              <a:gd name="connsiteY21" fmla="*/ 1540832 h 1603585"/>
              <a:gd name="connsiteX22" fmla="*/ 658042 w 2029642"/>
              <a:gd name="connsiteY22" fmla="*/ 1522903 h 1603585"/>
              <a:gd name="connsiteX23" fmla="*/ 613218 w 2029642"/>
              <a:gd name="connsiteY23" fmla="*/ 1513938 h 1603585"/>
              <a:gd name="connsiteX24" fmla="*/ 514606 w 2029642"/>
              <a:gd name="connsiteY24" fmla="*/ 1487044 h 1603585"/>
              <a:gd name="connsiteX25" fmla="*/ 442889 w 2029642"/>
              <a:gd name="connsiteY25" fmla="*/ 1460150 h 1603585"/>
              <a:gd name="connsiteX26" fmla="*/ 415995 w 2029642"/>
              <a:gd name="connsiteY26" fmla="*/ 1442220 h 1603585"/>
              <a:gd name="connsiteX27" fmla="*/ 315664 w 2029642"/>
              <a:gd name="connsiteY27" fmla="*/ 1532583 h 1603585"/>
              <a:gd name="connsiteX28" fmla="*/ 246067 w 2029642"/>
              <a:gd name="connsiteY28" fmla="*/ 1493001 h 1603585"/>
              <a:gd name="connsiteX29" fmla="*/ 210407 w 2029642"/>
              <a:gd name="connsiteY29" fmla="*/ 1484036 h 1603585"/>
              <a:gd name="connsiteX30" fmla="*/ 177470 w 2029642"/>
              <a:gd name="connsiteY30" fmla="*/ 1442535 h 1603585"/>
              <a:gd name="connsiteX31" fmla="*/ 135970 w 2029642"/>
              <a:gd name="connsiteY31" fmla="*/ 1418763 h 1603585"/>
              <a:gd name="connsiteX32" fmla="*/ 103433 w 2029642"/>
              <a:gd name="connsiteY32" fmla="*/ 1386226 h 1603585"/>
              <a:gd name="connsiteX33" fmla="*/ 50732 w 2029642"/>
              <a:gd name="connsiteY33" fmla="*/ 1268712 h 1603585"/>
              <a:gd name="connsiteX34" fmla="*/ 43601 w 2029642"/>
              <a:gd name="connsiteY34" fmla="*/ 1230189 h 1603585"/>
              <a:gd name="connsiteX35" fmla="*/ 25873 w 2029642"/>
              <a:gd name="connsiteY35" fmla="*/ 1200173 h 1603585"/>
              <a:gd name="connsiteX36" fmla="*/ 19628 w 2029642"/>
              <a:gd name="connsiteY36" fmla="*/ 1170358 h 1603585"/>
              <a:gd name="connsiteX37" fmla="*/ 7742 w 2029642"/>
              <a:gd name="connsiteY37" fmla="*/ 1134297 h 1603585"/>
              <a:gd name="connsiteX38" fmla="*/ 13184 w 2029642"/>
              <a:gd name="connsiteY38" fmla="*/ 1068825 h 1603585"/>
              <a:gd name="connsiteX39" fmla="*/ 39477 w 2029642"/>
              <a:gd name="connsiteY39" fmla="*/ 796761 h 1603585"/>
              <a:gd name="connsiteX40" fmla="*/ 84300 w 2029642"/>
              <a:gd name="connsiteY40" fmla="*/ 716079 h 1603585"/>
              <a:gd name="connsiteX41" fmla="*/ 111195 w 2029642"/>
              <a:gd name="connsiteY41" fmla="*/ 671255 h 1603585"/>
              <a:gd name="connsiteX42" fmla="*/ 138089 w 2029642"/>
              <a:gd name="connsiteY42" fmla="*/ 617467 h 1603585"/>
              <a:gd name="connsiteX43" fmla="*/ 156018 w 2029642"/>
              <a:gd name="connsiteY43" fmla="*/ 590573 h 1603585"/>
              <a:gd name="connsiteX44" fmla="*/ 209806 w 2029642"/>
              <a:gd name="connsiteY44" fmla="*/ 554714 h 1603585"/>
              <a:gd name="connsiteX45" fmla="*/ 227736 w 2029642"/>
              <a:gd name="connsiteY45" fmla="*/ 536785 h 1603585"/>
              <a:gd name="connsiteX46" fmla="*/ 236700 w 2029642"/>
              <a:gd name="connsiteY46" fmla="*/ 509891 h 1603585"/>
              <a:gd name="connsiteX47" fmla="*/ 281524 w 2029642"/>
              <a:gd name="connsiteY47" fmla="*/ 474032 h 1603585"/>
              <a:gd name="connsiteX48" fmla="*/ 326348 w 2029642"/>
              <a:gd name="connsiteY48" fmla="*/ 420244 h 1603585"/>
              <a:gd name="connsiteX49" fmla="*/ 353242 w 2029642"/>
              <a:gd name="connsiteY49" fmla="*/ 366455 h 1603585"/>
              <a:gd name="connsiteX50" fmla="*/ 371171 w 2029642"/>
              <a:gd name="connsiteY50" fmla="*/ 330597 h 1603585"/>
              <a:gd name="connsiteX51" fmla="*/ 407030 w 2029642"/>
              <a:gd name="connsiteY51" fmla="*/ 294738 h 1603585"/>
              <a:gd name="connsiteX52" fmla="*/ 424959 w 2029642"/>
              <a:gd name="connsiteY52" fmla="*/ 276808 h 1603585"/>
              <a:gd name="connsiteX53" fmla="*/ 469783 w 2029642"/>
              <a:gd name="connsiteY53" fmla="*/ 223020 h 1603585"/>
              <a:gd name="connsiteX54" fmla="*/ 496677 w 2029642"/>
              <a:gd name="connsiteY54" fmla="*/ 205091 h 1603585"/>
              <a:gd name="connsiteX55" fmla="*/ 541500 w 2029642"/>
              <a:gd name="connsiteY55" fmla="*/ 169232 h 1603585"/>
              <a:gd name="connsiteX56" fmla="*/ 568395 w 2029642"/>
              <a:gd name="connsiteY56" fmla="*/ 160267 h 1603585"/>
              <a:gd name="connsiteX57" fmla="*/ 604253 w 2029642"/>
              <a:gd name="connsiteY57" fmla="*/ 142338 h 1603585"/>
              <a:gd name="connsiteX58" fmla="*/ 631148 w 2029642"/>
              <a:gd name="connsiteY58" fmla="*/ 133373 h 1603585"/>
              <a:gd name="connsiteX59" fmla="*/ 658042 w 2029642"/>
              <a:gd name="connsiteY59" fmla="*/ 115444 h 1603585"/>
              <a:gd name="connsiteX60" fmla="*/ 684936 w 2029642"/>
              <a:gd name="connsiteY60" fmla="*/ 106479 h 1603585"/>
              <a:gd name="connsiteX61" fmla="*/ 747689 w 2029642"/>
              <a:gd name="connsiteY61" fmla="*/ 70620 h 1603585"/>
              <a:gd name="connsiteX62" fmla="*/ 774583 w 2029642"/>
              <a:gd name="connsiteY62" fmla="*/ 61655 h 1603585"/>
              <a:gd name="connsiteX63" fmla="*/ 837336 w 2029642"/>
              <a:gd name="connsiteY63" fmla="*/ 34761 h 1603585"/>
              <a:gd name="connsiteX64" fmla="*/ 864230 w 2029642"/>
              <a:gd name="connsiteY64" fmla="*/ 7867 h 1603585"/>
              <a:gd name="connsiteX65" fmla="*/ 962842 w 2029642"/>
              <a:gd name="connsiteY65" fmla="*/ 25797 h 1603585"/>
              <a:gd name="connsiteX66" fmla="*/ 1097312 w 2029642"/>
              <a:gd name="connsiteY66" fmla="*/ 52691 h 1603585"/>
              <a:gd name="connsiteX67" fmla="*/ 1124206 w 2029642"/>
              <a:gd name="connsiteY67" fmla="*/ 61655 h 1603585"/>
              <a:gd name="connsiteX68" fmla="*/ 1267642 w 2029642"/>
              <a:gd name="connsiteY68" fmla="*/ 88550 h 1603585"/>
              <a:gd name="connsiteX69" fmla="*/ 1339359 w 2029642"/>
              <a:gd name="connsiteY69" fmla="*/ 124408 h 1603585"/>
              <a:gd name="connsiteX70" fmla="*/ 1384183 w 2029642"/>
              <a:gd name="connsiteY70" fmla="*/ 151303 h 1603585"/>
              <a:gd name="connsiteX71" fmla="*/ 1411077 w 2029642"/>
              <a:gd name="connsiteY71" fmla="*/ 178197 h 1603585"/>
              <a:gd name="connsiteX72" fmla="*/ 1464865 w 2029642"/>
              <a:gd name="connsiteY72" fmla="*/ 214055 h 1603585"/>
              <a:gd name="connsiteX73" fmla="*/ 1491759 w 2029642"/>
              <a:gd name="connsiteY73" fmla="*/ 240950 h 1603585"/>
              <a:gd name="connsiteX74" fmla="*/ 1545548 w 2029642"/>
              <a:gd name="connsiteY74" fmla="*/ 276808 h 1603585"/>
              <a:gd name="connsiteX75" fmla="*/ 1626230 w 2029642"/>
              <a:gd name="connsiteY75" fmla="*/ 339561 h 1603585"/>
              <a:gd name="connsiteX76" fmla="*/ 1662089 w 2029642"/>
              <a:gd name="connsiteY76" fmla="*/ 375420 h 1603585"/>
              <a:gd name="connsiteX77" fmla="*/ 1680018 w 2029642"/>
              <a:gd name="connsiteY77" fmla="*/ 393350 h 1603585"/>
              <a:gd name="connsiteX78" fmla="*/ 1751736 w 2029642"/>
              <a:gd name="connsiteY78" fmla="*/ 456103 h 1603585"/>
              <a:gd name="connsiteX79" fmla="*/ 1787595 w 2029642"/>
              <a:gd name="connsiteY79" fmla="*/ 491961 h 1603585"/>
              <a:gd name="connsiteX80" fmla="*/ 1805524 w 2029642"/>
              <a:gd name="connsiteY80" fmla="*/ 518855 h 1603585"/>
              <a:gd name="connsiteX81" fmla="*/ 1823453 w 2029642"/>
              <a:gd name="connsiteY81" fmla="*/ 536785 h 1603585"/>
              <a:gd name="connsiteX82" fmla="*/ 1877242 w 2029642"/>
              <a:gd name="connsiteY82" fmla="*/ 608503 h 1603585"/>
              <a:gd name="connsiteX83" fmla="*/ 1904136 w 2029642"/>
              <a:gd name="connsiteY83" fmla="*/ 626432 h 1603585"/>
              <a:gd name="connsiteX84" fmla="*/ 1939995 w 2029642"/>
              <a:gd name="connsiteY84" fmla="*/ 680220 h 1603585"/>
              <a:gd name="connsiteX85" fmla="*/ 1957924 w 2029642"/>
              <a:gd name="connsiteY85" fmla="*/ 707114 h 1603585"/>
              <a:gd name="connsiteX86" fmla="*/ 1975853 w 2029642"/>
              <a:gd name="connsiteY86" fmla="*/ 725044 h 1603585"/>
              <a:gd name="connsiteX87" fmla="*/ 1984818 w 2029642"/>
              <a:gd name="connsiteY87" fmla="*/ 751938 h 1603585"/>
              <a:gd name="connsiteX88" fmla="*/ 2002748 w 2029642"/>
              <a:gd name="connsiteY88" fmla="*/ 778832 h 1603585"/>
              <a:gd name="connsiteX89" fmla="*/ 2020677 w 2029642"/>
              <a:gd name="connsiteY89" fmla="*/ 832620 h 1603585"/>
              <a:gd name="connsiteX90" fmla="*/ 2029642 w 2029642"/>
              <a:gd name="connsiteY90" fmla="*/ 859514 h 1603585"/>
              <a:gd name="connsiteX91" fmla="*/ 2020677 w 2029642"/>
              <a:gd name="connsiteY91" fmla="*/ 976055 h 1603585"/>
              <a:gd name="connsiteX92" fmla="*/ 2002748 w 2029642"/>
              <a:gd name="connsiteY92" fmla="*/ 1029844 h 1603585"/>
              <a:gd name="connsiteX93" fmla="*/ 1993783 w 2029642"/>
              <a:gd name="connsiteY93" fmla="*/ 1056738 h 1603585"/>
              <a:gd name="connsiteX94" fmla="*/ 1975853 w 2029642"/>
              <a:gd name="connsiteY94" fmla="*/ 1092597 h 1603585"/>
              <a:gd name="connsiteX95" fmla="*/ 1957924 w 2029642"/>
              <a:gd name="connsiteY95" fmla="*/ 1146385 h 1603585"/>
              <a:gd name="connsiteX96" fmla="*/ 1931030 w 2029642"/>
              <a:gd name="connsiteY96" fmla="*/ 1137420 h 1603585"/>
              <a:gd name="connsiteX0" fmla="*/ 1931030 w 2029642"/>
              <a:gd name="connsiteY0" fmla="*/ 1137420 h 1603585"/>
              <a:gd name="connsiteX1" fmla="*/ 1895171 w 2029642"/>
              <a:gd name="connsiteY1" fmla="*/ 1209138 h 1603585"/>
              <a:gd name="connsiteX2" fmla="*/ 1859312 w 2029642"/>
              <a:gd name="connsiteY2" fmla="*/ 1262926 h 1603585"/>
              <a:gd name="connsiteX3" fmla="*/ 1823453 w 2029642"/>
              <a:gd name="connsiteY3" fmla="*/ 1307750 h 1603585"/>
              <a:gd name="connsiteX4" fmla="*/ 1769665 w 2029642"/>
              <a:gd name="connsiteY4" fmla="*/ 1343608 h 1603585"/>
              <a:gd name="connsiteX5" fmla="*/ 1733806 w 2029642"/>
              <a:gd name="connsiteY5" fmla="*/ 1379467 h 1603585"/>
              <a:gd name="connsiteX6" fmla="*/ 1715877 w 2029642"/>
              <a:gd name="connsiteY6" fmla="*/ 1397397 h 1603585"/>
              <a:gd name="connsiteX7" fmla="*/ 1688983 w 2029642"/>
              <a:gd name="connsiteY7" fmla="*/ 1415326 h 1603585"/>
              <a:gd name="connsiteX8" fmla="*/ 1644159 w 2029642"/>
              <a:gd name="connsiteY8" fmla="*/ 1451185 h 1603585"/>
              <a:gd name="connsiteX9" fmla="*/ 1617265 w 2029642"/>
              <a:gd name="connsiteY9" fmla="*/ 1460150 h 1603585"/>
              <a:gd name="connsiteX10" fmla="*/ 1536583 w 2029642"/>
              <a:gd name="connsiteY10" fmla="*/ 1513938 h 1603585"/>
              <a:gd name="connsiteX11" fmla="*/ 1509689 w 2029642"/>
              <a:gd name="connsiteY11" fmla="*/ 1531867 h 1603585"/>
              <a:gd name="connsiteX12" fmla="*/ 1482795 w 2029642"/>
              <a:gd name="connsiteY12" fmla="*/ 1540832 h 1603585"/>
              <a:gd name="connsiteX13" fmla="*/ 1446936 w 2029642"/>
              <a:gd name="connsiteY13" fmla="*/ 1558761 h 1603585"/>
              <a:gd name="connsiteX14" fmla="*/ 1348324 w 2029642"/>
              <a:gd name="connsiteY14" fmla="*/ 1576691 h 1603585"/>
              <a:gd name="connsiteX15" fmla="*/ 1321430 w 2029642"/>
              <a:gd name="connsiteY15" fmla="*/ 1585655 h 1603585"/>
              <a:gd name="connsiteX16" fmla="*/ 1258677 w 2029642"/>
              <a:gd name="connsiteY16" fmla="*/ 1594620 h 1603585"/>
              <a:gd name="connsiteX17" fmla="*/ 1213853 w 2029642"/>
              <a:gd name="connsiteY17" fmla="*/ 1603585 h 1603585"/>
              <a:gd name="connsiteX18" fmla="*/ 918018 w 2029642"/>
              <a:gd name="connsiteY18" fmla="*/ 1594620 h 1603585"/>
              <a:gd name="connsiteX19" fmla="*/ 819406 w 2029642"/>
              <a:gd name="connsiteY19" fmla="*/ 1567726 h 1603585"/>
              <a:gd name="connsiteX20" fmla="*/ 783548 w 2029642"/>
              <a:gd name="connsiteY20" fmla="*/ 1558761 h 1603585"/>
              <a:gd name="connsiteX21" fmla="*/ 729759 w 2029642"/>
              <a:gd name="connsiteY21" fmla="*/ 1540832 h 1603585"/>
              <a:gd name="connsiteX22" fmla="*/ 658042 w 2029642"/>
              <a:gd name="connsiteY22" fmla="*/ 1522903 h 1603585"/>
              <a:gd name="connsiteX23" fmla="*/ 613218 w 2029642"/>
              <a:gd name="connsiteY23" fmla="*/ 1513938 h 1603585"/>
              <a:gd name="connsiteX24" fmla="*/ 514606 w 2029642"/>
              <a:gd name="connsiteY24" fmla="*/ 1487044 h 1603585"/>
              <a:gd name="connsiteX25" fmla="*/ 442889 w 2029642"/>
              <a:gd name="connsiteY25" fmla="*/ 1460150 h 1603585"/>
              <a:gd name="connsiteX26" fmla="*/ 415995 w 2029642"/>
              <a:gd name="connsiteY26" fmla="*/ 1442220 h 1603585"/>
              <a:gd name="connsiteX27" fmla="*/ 315664 w 2029642"/>
              <a:gd name="connsiteY27" fmla="*/ 1532583 h 1603585"/>
              <a:gd name="connsiteX28" fmla="*/ 246067 w 2029642"/>
              <a:gd name="connsiteY28" fmla="*/ 1493001 h 1603585"/>
              <a:gd name="connsiteX29" fmla="*/ 210407 w 2029642"/>
              <a:gd name="connsiteY29" fmla="*/ 1484036 h 1603585"/>
              <a:gd name="connsiteX30" fmla="*/ 165785 w 2029642"/>
              <a:gd name="connsiteY30" fmla="*/ 1454220 h 1603585"/>
              <a:gd name="connsiteX31" fmla="*/ 135970 w 2029642"/>
              <a:gd name="connsiteY31" fmla="*/ 1418763 h 1603585"/>
              <a:gd name="connsiteX32" fmla="*/ 103433 w 2029642"/>
              <a:gd name="connsiteY32" fmla="*/ 1386226 h 1603585"/>
              <a:gd name="connsiteX33" fmla="*/ 50732 w 2029642"/>
              <a:gd name="connsiteY33" fmla="*/ 1268712 h 1603585"/>
              <a:gd name="connsiteX34" fmla="*/ 43601 w 2029642"/>
              <a:gd name="connsiteY34" fmla="*/ 1230189 h 1603585"/>
              <a:gd name="connsiteX35" fmla="*/ 25873 w 2029642"/>
              <a:gd name="connsiteY35" fmla="*/ 1200173 h 1603585"/>
              <a:gd name="connsiteX36" fmla="*/ 19628 w 2029642"/>
              <a:gd name="connsiteY36" fmla="*/ 1170358 h 1603585"/>
              <a:gd name="connsiteX37" fmla="*/ 7742 w 2029642"/>
              <a:gd name="connsiteY37" fmla="*/ 1134297 h 1603585"/>
              <a:gd name="connsiteX38" fmla="*/ 13184 w 2029642"/>
              <a:gd name="connsiteY38" fmla="*/ 1068825 h 1603585"/>
              <a:gd name="connsiteX39" fmla="*/ 39477 w 2029642"/>
              <a:gd name="connsiteY39" fmla="*/ 796761 h 1603585"/>
              <a:gd name="connsiteX40" fmla="*/ 84300 w 2029642"/>
              <a:gd name="connsiteY40" fmla="*/ 716079 h 1603585"/>
              <a:gd name="connsiteX41" fmla="*/ 111195 w 2029642"/>
              <a:gd name="connsiteY41" fmla="*/ 671255 h 1603585"/>
              <a:gd name="connsiteX42" fmla="*/ 138089 w 2029642"/>
              <a:gd name="connsiteY42" fmla="*/ 617467 h 1603585"/>
              <a:gd name="connsiteX43" fmla="*/ 156018 w 2029642"/>
              <a:gd name="connsiteY43" fmla="*/ 590573 h 1603585"/>
              <a:gd name="connsiteX44" fmla="*/ 209806 w 2029642"/>
              <a:gd name="connsiteY44" fmla="*/ 554714 h 1603585"/>
              <a:gd name="connsiteX45" fmla="*/ 227736 w 2029642"/>
              <a:gd name="connsiteY45" fmla="*/ 536785 h 1603585"/>
              <a:gd name="connsiteX46" fmla="*/ 236700 w 2029642"/>
              <a:gd name="connsiteY46" fmla="*/ 509891 h 1603585"/>
              <a:gd name="connsiteX47" fmla="*/ 281524 w 2029642"/>
              <a:gd name="connsiteY47" fmla="*/ 474032 h 1603585"/>
              <a:gd name="connsiteX48" fmla="*/ 326348 w 2029642"/>
              <a:gd name="connsiteY48" fmla="*/ 420244 h 1603585"/>
              <a:gd name="connsiteX49" fmla="*/ 353242 w 2029642"/>
              <a:gd name="connsiteY49" fmla="*/ 366455 h 1603585"/>
              <a:gd name="connsiteX50" fmla="*/ 371171 w 2029642"/>
              <a:gd name="connsiteY50" fmla="*/ 330597 h 1603585"/>
              <a:gd name="connsiteX51" fmla="*/ 407030 w 2029642"/>
              <a:gd name="connsiteY51" fmla="*/ 294738 h 1603585"/>
              <a:gd name="connsiteX52" fmla="*/ 424959 w 2029642"/>
              <a:gd name="connsiteY52" fmla="*/ 276808 h 1603585"/>
              <a:gd name="connsiteX53" fmla="*/ 469783 w 2029642"/>
              <a:gd name="connsiteY53" fmla="*/ 223020 h 1603585"/>
              <a:gd name="connsiteX54" fmla="*/ 496677 w 2029642"/>
              <a:gd name="connsiteY54" fmla="*/ 205091 h 1603585"/>
              <a:gd name="connsiteX55" fmla="*/ 541500 w 2029642"/>
              <a:gd name="connsiteY55" fmla="*/ 169232 h 1603585"/>
              <a:gd name="connsiteX56" fmla="*/ 568395 w 2029642"/>
              <a:gd name="connsiteY56" fmla="*/ 160267 h 1603585"/>
              <a:gd name="connsiteX57" fmla="*/ 604253 w 2029642"/>
              <a:gd name="connsiteY57" fmla="*/ 142338 h 1603585"/>
              <a:gd name="connsiteX58" fmla="*/ 631148 w 2029642"/>
              <a:gd name="connsiteY58" fmla="*/ 133373 h 1603585"/>
              <a:gd name="connsiteX59" fmla="*/ 658042 w 2029642"/>
              <a:gd name="connsiteY59" fmla="*/ 115444 h 1603585"/>
              <a:gd name="connsiteX60" fmla="*/ 684936 w 2029642"/>
              <a:gd name="connsiteY60" fmla="*/ 106479 h 1603585"/>
              <a:gd name="connsiteX61" fmla="*/ 747689 w 2029642"/>
              <a:gd name="connsiteY61" fmla="*/ 70620 h 1603585"/>
              <a:gd name="connsiteX62" fmla="*/ 774583 w 2029642"/>
              <a:gd name="connsiteY62" fmla="*/ 61655 h 1603585"/>
              <a:gd name="connsiteX63" fmla="*/ 837336 w 2029642"/>
              <a:gd name="connsiteY63" fmla="*/ 34761 h 1603585"/>
              <a:gd name="connsiteX64" fmla="*/ 864230 w 2029642"/>
              <a:gd name="connsiteY64" fmla="*/ 7867 h 1603585"/>
              <a:gd name="connsiteX65" fmla="*/ 962842 w 2029642"/>
              <a:gd name="connsiteY65" fmla="*/ 25797 h 1603585"/>
              <a:gd name="connsiteX66" fmla="*/ 1097312 w 2029642"/>
              <a:gd name="connsiteY66" fmla="*/ 52691 h 1603585"/>
              <a:gd name="connsiteX67" fmla="*/ 1124206 w 2029642"/>
              <a:gd name="connsiteY67" fmla="*/ 61655 h 1603585"/>
              <a:gd name="connsiteX68" fmla="*/ 1267642 w 2029642"/>
              <a:gd name="connsiteY68" fmla="*/ 88550 h 1603585"/>
              <a:gd name="connsiteX69" fmla="*/ 1339359 w 2029642"/>
              <a:gd name="connsiteY69" fmla="*/ 124408 h 1603585"/>
              <a:gd name="connsiteX70" fmla="*/ 1384183 w 2029642"/>
              <a:gd name="connsiteY70" fmla="*/ 151303 h 1603585"/>
              <a:gd name="connsiteX71" fmla="*/ 1411077 w 2029642"/>
              <a:gd name="connsiteY71" fmla="*/ 178197 h 1603585"/>
              <a:gd name="connsiteX72" fmla="*/ 1464865 w 2029642"/>
              <a:gd name="connsiteY72" fmla="*/ 214055 h 1603585"/>
              <a:gd name="connsiteX73" fmla="*/ 1491759 w 2029642"/>
              <a:gd name="connsiteY73" fmla="*/ 240950 h 1603585"/>
              <a:gd name="connsiteX74" fmla="*/ 1545548 w 2029642"/>
              <a:gd name="connsiteY74" fmla="*/ 276808 h 1603585"/>
              <a:gd name="connsiteX75" fmla="*/ 1626230 w 2029642"/>
              <a:gd name="connsiteY75" fmla="*/ 339561 h 1603585"/>
              <a:gd name="connsiteX76" fmla="*/ 1662089 w 2029642"/>
              <a:gd name="connsiteY76" fmla="*/ 375420 h 1603585"/>
              <a:gd name="connsiteX77" fmla="*/ 1680018 w 2029642"/>
              <a:gd name="connsiteY77" fmla="*/ 393350 h 1603585"/>
              <a:gd name="connsiteX78" fmla="*/ 1751736 w 2029642"/>
              <a:gd name="connsiteY78" fmla="*/ 456103 h 1603585"/>
              <a:gd name="connsiteX79" fmla="*/ 1787595 w 2029642"/>
              <a:gd name="connsiteY79" fmla="*/ 491961 h 1603585"/>
              <a:gd name="connsiteX80" fmla="*/ 1805524 w 2029642"/>
              <a:gd name="connsiteY80" fmla="*/ 518855 h 1603585"/>
              <a:gd name="connsiteX81" fmla="*/ 1823453 w 2029642"/>
              <a:gd name="connsiteY81" fmla="*/ 536785 h 1603585"/>
              <a:gd name="connsiteX82" fmla="*/ 1877242 w 2029642"/>
              <a:gd name="connsiteY82" fmla="*/ 608503 h 1603585"/>
              <a:gd name="connsiteX83" fmla="*/ 1904136 w 2029642"/>
              <a:gd name="connsiteY83" fmla="*/ 626432 h 1603585"/>
              <a:gd name="connsiteX84" fmla="*/ 1939995 w 2029642"/>
              <a:gd name="connsiteY84" fmla="*/ 680220 h 1603585"/>
              <a:gd name="connsiteX85" fmla="*/ 1957924 w 2029642"/>
              <a:gd name="connsiteY85" fmla="*/ 707114 h 1603585"/>
              <a:gd name="connsiteX86" fmla="*/ 1975853 w 2029642"/>
              <a:gd name="connsiteY86" fmla="*/ 725044 h 1603585"/>
              <a:gd name="connsiteX87" fmla="*/ 1984818 w 2029642"/>
              <a:gd name="connsiteY87" fmla="*/ 751938 h 1603585"/>
              <a:gd name="connsiteX88" fmla="*/ 2002748 w 2029642"/>
              <a:gd name="connsiteY88" fmla="*/ 778832 h 1603585"/>
              <a:gd name="connsiteX89" fmla="*/ 2020677 w 2029642"/>
              <a:gd name="connsiteY89" fmla="*/ 832620 h 1603585"/>
              <a:gd name="connsiteX90" fmla="*/ 2029642 w 2029642"/>
              <a:gd name="connsiteY90" fmla="*/ 859514 h 1603585"/>
              <a:gd name="connsiteX91" fmla="*/ 2020677 w 2029642"/>
              <a:gd name="connsiteY91" fmla="*/ 976055 h 1603585"/>
              <a:gd name="connsiteX92" fmla="*/ 2002748 w 2029642"/>
              <a:gd name="connsiteY92" fmla="*/ 1029844 h 1603585"/>
              <a:gd name="connsiteX93" fmla="*/ 1993783 w 2029642"/>
              <a:gd name="connsiteY93" fmla="*/ 1056738 h 1603585"/>
              <a:gd name="connsiteX94" fmla="*/ 1975853 w 2029642"/>
              <a:gd name="connsiteY94" fmla="*/ 1092597 h 1603585"/>
              <a:gd name="connsiteX95" fmla="*/ 1957924 w 2029642"/>
              <a:gd name="connsiteY95" fmla="*/ 1146385 h 1603585"/>
              <a:gd name="connsiteX96" fmla="*/ 1931030 w 2029642"/>
              <a:gd name="connsiteY96" fmla="*/ 1137420 h 1603585"/>
              <a:gd name="connsiteX0" fmla="*/ 1931030 w 2029642"/>
              <a:gd name="connsiteY0" fmla="*/ 1137420 h 1603585"/>
              <a:gd name="connsiteX1" fmla="*/ 1895171 w 2029642"/>
              <a:gd name="connsiteY1" fmla="*/ 1209138 h 1603585"/>
              <a:gd name="connsiteX2" fmla="*/ 1859312 w 2029642"/>
              <a:gd name="connsiteY2" fmla="*/ 1262926 h 1603585"/>
              <a:gd name="connsiteX3" fmla="*/ 1823453 w 2029642"/>
              <a:gd name="connsiteY3" fmla="*/ 1307750 h 1603585"/>
              <a:gd name="connsiteX4" fmla="*/ 1769665 w 2029642"/>
              <a:gd name="connsiteY4" fmla="*/ 1343608 h 1603585"/>
              <a:gd name="connsiteX5" fmla="*/ 1733806 w 2029642"/>
              <a:gd name="connsiteY5" fmla="*/ 1379467 h 1603585"/>
              <a:gd name="connsiteX6" fmla="*/ 1715877 w 2029642"/>
              <a:gd name="connsiteY6" fmla="*/ 1397397 h 1603585"/>
              <a:gd name="connsiteX7" fmla="*/ 1688983 w 2029642"/>
              <a:gd name="connsiteY7" fmla="*/ 1415326 h 1603585"/>
              <a:gd name="connsiteX8" fmla="*/ 1644159 w 2029642"/>
              <a:gd name="connsiteY8" fmla="*/ 1451185 h 1603585"/>
              <a:gd name="connsiteX9" fmla="*/ 1617265 w 2029642"/>
              <a:gd name="connsiteY9" fmla="*/ 1460150 h 1603585"/>
              <a:gd name="connsiteX10" fmla="*/ 1536583 w 2029642"/>
              <a:gd name="connsiteY10" fmla="*/ 1513938 h 1603585"/>
              <a:gd name="connsiteX11" fmla="*/ 1509689 w 2029642"/>
              <a:gd name="connsiteY11" fmla="*/ 1531867 h 1603585"/>
              <a:gd name="connsiteX12" fmla="*/ 1482795 w 2029642"/>
              <a:gd name="connsiteY12" fmla="*/ 1540832 h 1603585"/>
              <a:gd name="connsiteX13" fmla="*/ 1446936 w 2029642"/>
              <a:gd name="connsiteY13" fmla="*/ 1558761 h 1603585"/>
              <a:gd name="connsiteX14" fmla="*/ 1348324 w 2029642"/>
              <a:gd name="connsiteY14" fmla="*/ 1576691 h 1603585"/>
              <a:gd name="connsiteX15" fmla="*/ 1321430 w 2029642"/>
              <a:gd name="connsiteY15" fmla="*/ 1585655 h 1603585"/>
              <a:gd name="connsiteX16" fmla="*/ 1258677 w 2029642"/>
              <a:gd name="connsiteY16" fmla="*/ 1594620 h 1603585"/>
              <a:gd name="connsiteX17" fmla="*/ 1213853 w 2029642"/>
              <a:gd name="connsiteY17" fmla="*/ 1603585 h 1603585"/>
              <a:gd name="connsiteX18" fmla="*/ 918018 w 2029642"/>
              <a:gd name="connsiteY18" fmla="*/ 1594620 h 1603585"/>
              <a:gd name="connsiteX19" fmla="*/ 819406 w 2029642"/>
              <a:gd name="connsiteY19" fmla="*/ 1567726 h 1603585"/>
              <a:gd name="connsiteX20" fmla="*/ 783548 w 2029642"/>
              <a:gd name="connsiteY20" fmla="*/ 1558761 h 1603585"/>
              <a:gd name="connsiteX21" fmla="*/ 729759 w 2029642"/>
              <a:gd name="connsiteY21" fmla="*/ 1540832 h 1603585"/>
              <a:gd name="connsiteX22" fmla="*/ 658042 w 2029642"/>
              <a:gd name="connsiteY22" fmla="*/ 1522903 h 1603585"/>
              <a:gd name="connsiteX23" fmla="*/ 613218 w 2029642"/>
              <a:gd name="connsiteY23" fmla="*/ 1513938 h 1603585"/>
              <a:gd name="connsiteX24" fmla="*/ 514606 w 2029642"/>
              <a:gd name="connsiteY24" fmla="*/ 1487044 h 1603585"/>
              <a:gd name="connsiteX25" fmla="*/ 442889 w 2029642"/>
              <a:gd name="connsiteY25" fmla="*/ 1460150 h 1603585"/>
              <a:gd name="connsiteX26" fmla="*/ 351724 w 2029642"/>
              <a:gd name="connsiteY26" fmla="*/ 1550312 h 1603585"/>
              <a:gd name="connsiteX27" fmla="*/ 315664 w 2029642"/>
              <a:gd name="connsiteY27" fmla="*/ 1532583 h 1603585"/>
              <a:gd name="connsiteX28" fmla="*/ 246067 w 2029642"/>
              <a:gd name="connsiteY28" fmla="*/ 1493001 h 1603585"/>
              <a:gd name="connsiteX29" fmla="*/ 210407 w 2029642"/>
              <a:gd name="connsiteY29" fmla="*/ 1484036 h 1603585"/>
              <a:gd name="connsiteX30" fmla="*/ 165785 w 2029642"/>
              <a:gd name="connsiteY30" fmla="*/ 1454220 h 1603585"/>
              <a:gd name="connsiteX31" fmla="*/ 135970 w 2029642"/>
              <a:gd name="connsiteY31" fmla="*/ 1418763 h 1603585"/>
              <a:gd name="connsiteX32" fmla="*/ 103433 w 2029642"/>
              <a:gd name="connsiteY32" fmla="*/ 1386226 h 1603585"/>
              <a:gd name="connsiteX33" fmla="*/ 50732 w 2029642"/>
              <a:gd name="connsiteY33" fmla="*/ 1268712 h 1603585"/>
              <a:gd name="connsiteX34" fmla="*/ 43601 w 2029642"/>
              <a:gd name="connsiteY34" fmla="*/ 1230189 h 1603585"/>
              <a:gd name="connsiteX35" fmla="*/ 25873 w 2029642"/>
              <a:gd name="connsiteY35" fmla="*/ 1200173 h 1603585"/>
              <a:gd name="connsiteX36" fmla="*/ 19628 w 2029642"/>
              <a:gd name="connsiteY36" fmla="*/ 1170358 h 1603585"/>
              <a:gd name="connsiteX37" fmla="*/ 7742 w 2029642"/>
              <a:gd name="connsiteY37" fmla="*/ 1134297 h 1603585"/>
              <a:gd name="connsiteX38" fmla="*/ 13184 w 2029642"/>
              <a:gd name="connsiteY38" fmla="*/ 1068825 h 1603585"/>
              <a:gd name="connsiteX39" fmla="*/ 39477 w 2029642"/>
              <a:gd name="connsiteY39" fmla="*/ 796761 h 1603585"/>
              <a:gd name="connsiteX40" fmla="*/ 84300 w 2029642"/>
              <a:gd name="connsiteY40" fmla="*/ 716079 h 1603585"/>
              <a:gd name="connsiteX41" fmla="*/ 111195 w 2029642"/>
              <a:gd name="connsiteY41" fmla="*/ 671255 h 1603585"/>
              <a:gd name="connsiteX42" fmla="*/ 138089 w 2029642"/>
              <a:gd name="connsiteY42" fmla="*/ 617467 h 1603585"/>
              <a:gd name="connsiteX43" fmla="*/ 156018 w 2029642"/>
              <a:gd name="connsiteY43" fmla="*/ 590573 h 1603585"/>
              <a:gd name="connsiteX44" fmla="*/ 209806 w 2029642"/>
              <a:gd name="connsiteY44" fmla="*/ 554714 h 1603585"/>
              <a:gd name="connsiteX45" fmla="*/ 227736 w 2029642"/>
              <a:gd name="connsiteY45" fmla="*/ 536785 h 1603585"/>
              <a:gd name="connsiteX46" fmla="*/ 236700 w 2029642"/>
              <a:gd name="connsiteY46" fmla="*/ 509891 h 1603585"/>
              <a:gd name="connsiteX47" fmla="*/ 281524 w 2029642"/>
              <a:gd name="connsiteY47" fmla="*/ 474032 h 1603585"/>
              <a:gd name="connsiteX48" fmla="*/ 326348 w 2029642"/>
              <a:gd name="connsiteY48" fmla="*/ 420244 h 1603585"/>
              <a:gd name="connsiteX49" fmla="*/ 353242 w 2029642"/>
              <a:gd name="connsiteY49" fmla="*/ 366455 h 1603585"/>
              <a:gd name="connsiteX50" fmla="*/ 371171 w 2029642"/>
              <a:gd name="connsiteY50" fmla="*/ 330597 h 1603585"/>
              <a:gd name="connsiteX51" fmla="*/ 407030 w 2029642"/>
              <a:gd name="connsiteY51" fmla="*/ 294738 h 1603585"/>
              <a:gd name="connsiteX52" fmla="*/ 424959 w 2029642"/>
              <a:gd name="connsiteY52" fmla="*/ 276808 h 1603585"/>
              <a:gd name="connsiteX53" fmla="*/ 469783 w 2029642"/>
              <a:gd name="connsiteY53" fmla="*/ 223020 h 1603585"/>
              <a:gd name="connsiteX54" fmla="*/ 496677 w 2029642"/>
              <a:gd name="connsiteY54" fmla="*/ 205091 h 1603585"/>
              <a:gd name="connsiteX55" fmla="*/ 541500 w 2029642"/>
              <a:gd name="connsiteY55" fmla="*/ 169232 h 1603585"/>
              <a:gd name="connsiteX56" fmla="*/ 568395 w 2029642"/>
              <a:gd name="connsiteY56" fmla="*/ 160267 h 1603585"/>
              <a:gd name="connsiteX57" fmla="*/ 604253 w 2029642"/>
              <a:gd name="connsiteY57" fmla="*/ 142338 h 1603585"/>
              <a:gd name="connsiteX58" fmla="*/ 631148 w 2029642"/>
              <a:gd name="connsiteY58" fmla="*/ 133373 h 1603585"/>
              <a:gd name="connsiteX59" fmla="*/ 658042 w 2029642"/>
              <a:gd name="connsiteY59" fmla="*/ 115444 h 1603585"/>
              <a:gd name="connsiteX60" fmla="*/ 684936 w 2029642"/>
              <a:gd name="connsiteY60" fmla="*/ 106479 h 1603585"/>
              <a:gd name="connsiteX61" fmla="*/ 747689 w 2029642"/>
              <a:gd name="connsiteY61" fmla="*/ 70620 h 1603585"/>
              <a:gd name="connsiteX62" fmla="*/ 774583 w 2029642"/>
              <a:gd name="connsiteY62" fmla="*/ 61655 h 1603585"/>
              <a:gd name="connsiteX63" fmla="*/ 837336 w 2029642"/>
              <a:gd name="connsiteY63" fmla="*/ 34761 h 1603585"/>
              <a:gd name="connsiteX64" fmla="*/ 864230 w 2029642"/>
              <a:gd name="connsiteY64" fmla="*/ 7867 h 1603585"/>
              <a:gd name="connsiteX65" fmla="*/ 962842 w 2029642"/>
              <a:gd name="connsiteY65" fmla="*/ 25797 h 1603585"/>
              <a:gd name="connsiteX66" fmla="*/ 1097312 w 2029642"/>
              <a:gd name="connsiteY66" fmla="*/ 52691 h 1603585"/>
              <a:gd name="connsiteX67" fmla="*/ 1124206 w 2029642"/>
              <a:gd name="connsiteY67" fmla="*/ 61655 h 1603585"/>
              <a:gd name="connsiteX68" fmla="*/ 1267642 w 2029642"/>
              <a:gd name="connsiteY68" fmla="*/ 88550 h 1603585"/>
              <a:gd name="connsiteX69" fmla="*/ 1339359 w 2029642"/>
              <a:gd name="connsiteY69" fmla="*/ 124408 h 1603585"/>
              <a:gd name="connsiteX70" fmla="*/ 1384183 w 2029642"/>
              <a:gd name="connsiteY70" fmla="*/ 151303 h 1603585"/>
              <a:gd name="connsiteX71" fmla="*/ 1411077 w 2029642"/>
              <a:gd name="connsiteY71" fmla="*/ 178197 h 1603585"/>
              <a:gd name="connsiteX72" fmla="*/ 1464865 w 2029642"/>
              <a:gd name="connsiteY72" fmla="*/ 214055 h 1603585"/>
              <a:gd name="connsiteX73" fmla="*/ 1491759 w 2029642"/>
              <a:gd name="connsiteY73" fmla="*/ 240950 h 1603585"/>
              <a:gd name="connsiteX74" fmla="*/ 1545548 w 2029642"/>
              <a:gd name="connsiteY74" fmla="*/ 276808 h 1603585"/>
              <a:gd name="connsiteX75" fmla="*/ 1626230 w 2029642"/>
              <a:gd name="connsiteY75" fmla="*/ 339561 h 1603585"/>
              <a:gd name="connsiteX76" fmla="*/ 1662089 w 2029642"/>
              <a:gd name="connsiteY76" fmla="*/ 375420 h 1603585"/>
              <a:gd name="connsiteX77" fmla="*/ 1680018 w 2029642"/>
              <a:gd name="connsiteY77" fmla="*/ 393350 h 1603585"/>
              <a:gd name="connsiteX78" fmla="*/ 1751736 w 2029642"/>
              <a:gd name="connsiteY78" fmla="*/ 456103 h 1603585"/>
              <a:gd name="connsiteX79" fmla="*/ 1787595 w 2029642"/>
              <a:gd name="connsiteY79" fmla="*/ 491961 h 1603585"/>
              <a:gd name="connsiteX80" fmla="*/ 1805524 w 2029642"/>
              <a:gd name="connsiteY80" fmla="*/ 518855 h 1603585"/>
              <a:gd name="connsiteX81" fmla="*/ 1823453 w 2029642"/>
              <a:gd name="connsiteY81" fmla="*/ 536785 h 1603585"/>
              <a:gd name="connsiteX82" fmla="*/ 1877242 w 2029642"/>
              <a:gd name="connsiteY82" fmla="*/ 608503 h 1603585"/>
              <a:gd name="connsiteX83" fmla="*/ 1904136 w 2029642"/>
              <a:gd name="connsiteY83" fmla="*/ 626432 h 1603585"/>
              <a:gd name="connsiteX84" fmla="*/ 1939995 w 2029642"/>
              <a:gd name="connsiteY84" fmla="*/ 680220 h 1603585"/>
              <a:gd name="connsiteX85" fmla="*/ 1957924 w 2029642"/>
              <a:gd name="connsiteY85" fmla="*/ 707114 h 1603585"/>
              <a:gd name="connsiteX86" fmla="*/ 1975853 w 2029642"/>
              <a:gd name="connsiteY86" fmla="*/ 725044 h 1603585"/>
              <a:gd name="connsiteX87" fmla="*/ 1984818 w 2029642"/>
              <a:gd name="connsiteY87" fmla="*/ 751938 h 1603585"/>
              <a:gd name="connsiteX88" fmla="*/ 2002748 w 2029642"/>
              <a:gd name="connsiteY88" fmla="*/ 778832 h 1603585"/>
              <a:gd name="connsiteX89" fmla="*/ 2020677 w 2029642"/>
              <a:gd name="connsiteY89" fmla="*/ 832620 h 1603585"/>
              <a:gd name="connsiteX90" fmla="*/ 2029642 w 2029642"/>
              <a:gd name="connsiteY90" fmla="*/ 859514 h 1603585"/>
              <a:gd name="connsiteX91" fmla="*/ 2020677 w 2029642"/>
              <a:gd name="connsiteY91" fmla="*/ 976055 h 1603585"/>
              <a:gd name="connsiteX92" fmla="*/ 2002748 w 2029642"/>
              <a:gd name="connsiteY92" fmla="*/ 1029844 h 1603585"/>
              <a:gd name="connsiteX93" fmla="*/ 1993783 w 2029642"/>
              <a:gd name="connsiteY93" fmla="*/ 1056738 h 1603585"/>
              <a:gd name="connsiteX94" fmla="*/ 1975853 w 2029642"/>
              <a:gd name="connsiteY94" fmla="*/ 1092597 h 1603585"/>
              <a:gd name="connsiteX95" fmla="*/ 1957924 w 2029642"/>
              <a:gd name="connsiteY95" fmla="*/ 1146385 h 1603585"/>
              <a:gd name="connsiteX96" fmla="*/ 1931030 w 2029642"/>
              <a:gd name="connsiteY96" fmla="*/ 1137420 h 1603585"/>
              <a:gd name="connsiteX0" fmla="*/ 1931030 w 2029642"/>
              <a:gd name="connsiteY0" fmla="*/ 1137420 h 1603585"/>
              <a:gd name="connsiteX1" fmla="*/ 1895171 w 2029642"/>
              <a:gd name="connsiteY1" fmla="*/ 1209138 h 1603585"/>
              <a:gd name="connsiteX2" fmla="*/ 1859312 w 2029642"/>
              <a:gd name="connsiteY2" fmla="*/ 1262926 h 1603585"/>
              <a:gd name="connsiteX3" fmla="*/ 1823453 w 2029642"/>
              <a:gd name="connsiteY3" fmla="*/ 1307750 h 1603585"/>
              <a:gd name="connsiteX4" fmla="*/ 1769665 w 2029642"/>
              <a:gd name="connsiteY4" fmla="*/ 1343608 h 1603585"/>
              <a:gd name="connsiteX5" fmla="*/ 1733806 w 2029642"/>
              <a:gd name="connsiteY5" fmla="*/ 1379467 h 1603585"/>
              <a:gd name="connsiteX6" fmla="*/ 1715877 w 2029642"/>
              <a:gd name="connsiteY6" fmla="*/ 1397397 h 1603585"/>
              <a:gd name="connsiteX7" fmla="*/ 1688983 w 2029642"/>
              <a:gd name="connsiteY7" fmla="*/ 1415326 h 1603585"/>
              <a:gd name="connsiteX8" fmla="*/ 1644159 w 2029642"/>
              <a:gd name="connsiteY8" fmla="*/ 1451185 h 1603585"/>
              <a:gd name="connsiteX9" fmla="*/ 1617265 w 2029642"/>
              <a:gd name="connsiteY9" fmla="*/ 1460150 h 1603585"/>
              <a:gd name="connsiteX10" fmla="*/ 1536583 w 2029642"/>
              <a:gd name="connsiteY10" fmla="*/ 1513938 h 1603585"/>
              <a:gd name="connsiteX11" fmla="*/ 1509689 w 2029642"/>
              <a:gd name="connsiteY11" fmla="*/ 1531867 h 1603585"/>
              <a:gd name="connsiteX12" fmla="*/ 1482795 w 2029642"/>
              <a:gd name="connsiteY12" fmla="*/ 1540832 h 1603585"/>
              <a:gd name="connsiteX13" fmla="*/ 1446936 w 2029642"/>
              <a:gd name="connsiteY13" fmla="*/ 1558761 h 1603585"/>
              <a:gd name="connsiteX14" fmla="*/ 1348324 w 2029642"/>
              <a:gd name="connsiteY14" fmla="*/ 1576691 h 1603585"/>
              <a:gd name="connsiteX15" fmla="*/ 1321430 w 2029642"/>
              <a:gd name="connsiteY15" fmla="*/ 1585655 h 1603585"/>
              <a:gd name="connsiteX16" fmla="*/ 1258677 w 2029642"/>
              <a:gd name="connsiteY16" fmla="*/ 1594620 h 1603585"/>
              <a:gd name="connsiteX17" fmla="*/ 1213853 w 2029642"/>
              <a:gd name="connsiteY17" fmla="*/ 1603585 h 1603585"/>
              <a:gd name="connsiteX18" fmla="*/ 918018 w 2029642"/>
              <a:gd name="connsiteY18" fmla="*/ 1594620 h 1603585"/>
              <a:gd name="connsiteX19" fmla="*/ 819406 w 2029642"/>
              <a:gd name="connsiteY19" fmla="*/ 1567726 h 1603585"/>
              <a:gd name="connsiteX20" fmla="*/ 783548 w 2029642"/>
              <a:gd name="connsiteY20" fmla="*/ 1558761 h 1603585"/>
              <a:gd name="connsiteX21" fmla="*/ 729759 w 2029642"/>
              <a:gd name="connsiteY21" fmla="*/ 1540832 h 1603585"/>
              <a:gd name="connsiteX22" fmla="*/ 658042 w 2029642"/>
              <a:gd name="connsiteY22" fmla="*/ 1522903 h 1603585"/>
              <a:gd name="connsiteX23" fmla="*/ 613218 w 2029642"/>
              <a:gd name="connsiteY23" fmla="*/ 1513938 h 1603585"/>
              <a:gd name="connsiteX24" fmla="*/ 514606 w 2029642"/>
              <a:gd name="connsiteY24" fmla="*/ 1487044 h 1603585"/>
              <a:gd name="connsiteX25" fmla="*/ 442889 w 2029642"/>
              <a:gd name="connsiteY25" fmla="*/ 1460150 h 1603585"/>
              <a:gd name="connsiteX26" fmla="*/ 351724 w 2029642"/>
              <a:gd name="connsiteY26" fmla="*/ 1550312 h 1603585"/>
              <a:gd name="connsiteX27" fmla="*/ 315664 w 2029642"/>
              <a:gd name="connsiteY27" fmla="*/ 1532583 h 1603585"/>
              <a:gd name="connsiteX28" fmla="*/ 246067 w 2029642"/>
              <a:gd name="connsiteY28" fmla="*/ 1504686 h 1603585"/>
              <a:gd name="connsiteX29" fmla="*/ 210407 w 2029642"/>
              <a:gd name="connsiteY29" fmla="*/ 1484036 h 1603585"/>
              <a:gd name="connsiteX30" fmla="*/ 165785 w 2029642"/>
              <a:gd name="connsiteY30" fmla="*/ 1454220 h 1603585"/>
              <a:gd name="connsiteX31" fmla="*/ 135970 w 2029642"/>
              <a:gd name="connsiteY31" fmla="*/ 1418763 h 1603585"/>
              <a:gd name="connsiteX32" fmla="*/ 103433 w 2029642"/>
              <a:gd name="connsiteY32" fmla="*/ 1386226 h 1603585"/>
              <a:gd name="connsiteX33" fmla="*/ 50732 w 2029642"/>
              <a:gd name="connsiteY33" fmla="*/ 1268712 h 1603585"/>
              <a:gd name="connsiteX34" fmla="*/ 43601 w 2029642"/>
              <a:gd name="connsiteY34" fmla="*/ 1230189 h 1603585"/>
              <a:gd name="connsiteX35" fmla="*/ 25873 w 2029642"/>
              <a:gd name="connsiteY35" fmla="*/ 1200173 h 1603585"/>
              <a:gd name="connsiteX36" fmla="*/ 19628 w 2029642"/>
              <a:gd name="connsiteY36" fmla="*/ 1170358 h 1603585"/>
              <a:gd name="connsiteX37" fmla="*/ 7742 w 2029642"/>
              <a:gd name="connsiteY37" fmla="*/ 1134297 h 1603585"/>
              <a:gd name="connsiteX38" fmla="*/ 13184 w 2029642"/>
              <a:gd name="connsiteY38" fmla="*/ 1068825 h 1603585"/>
              <a:gd name="connsiteX39" fmla="*/ 39477 w 2029642"/>
              <a:gd name="connsiteY39" fmla="*/ 796761 h 1603585"/>
              <a:gd name="connsiteX40" fmla="*/ 84300 w 2029642"/>
              <a:gd name="connsiteY40" fmla="*/ 716079 h 1603585"/>
              <a:gd name="connsiteX41" fmla="*/ 111195 w 2029642"/>
              <a:gd name="connsiteY41" fmla="*/ 671255 h 1603585"/>
              <a:gd name="connsiteX42" fmla="*/ 138089 w 2029642"/>
              <a:gd name="connsiteY42" fmla="*/ 617467 h 1603585"/>
              <a:gd name="connsiteX43" fmla="*/ 156018 w 2029642"/>
              <a:gd name="connsiteY43" fmla="*/ 590573 h 1603585"/>
              <a:gd name="connsiteX44" fmla="*/ 209806 w 2029642"/>
              <a:gd name="connsiteY44" fmla="*/ 554714 h 1603585"/>
              <a:gd name="connsiteX45" fmla="*/ 227736 w 2029642"/>
              <a:gd name="connsiteY45" fmla="*/ 536785 h 1603585"/>
              <a:gd name="connsiteX46" fmla="*/ 236700 w 2029642"/>
              <a:gd name="connsiteY46" fmla="*/ 509891 h 1603585"/>
              <a:gd name="connsiteX47" fmla="*/ 281524 w 2029642"/>
              <a:gd name="connsiteY47" fmla="*/ 474032 h 1603585"/>
              <a:gd name="connsiteX48" fmla="*/ 326348 w 2029642"/>
              <a:gd name="connsiteY48" fmla="*/ 420244 h 1603585"/>
              <a:gd name="connsiteX49" fmla="*/ 353242 w 2029642"/>
              <a:gd name="connsiteY49" fmla="*/ 366455 h 1603585"/>
              <a:gd name="connsiteX50" fmla="*/ 371171 w 2029642"/>
              <a:gd name="connsiteY50" fmla="*/ 330597 h 1603585"/>
              <a:gd name="connsiteX51" fmla="*/ 407030 w 2029642"/>
              <a:gd name="connsiteY51" fmla="*/ 294738 h 1603585"/>
              <a:gd name="connsiteX52" fmla="*/ 424959 w 2029642"/>
              <a:gd name="connsiteY52" fmla="*/ 276808 h 1603585"/>
              <a:gd name="connsiteX53" fmla="*/ 469783 w 2029642"/>
              <a:gd name="connsiteY53" fmla="*/ 223020 h 1603585"/>
              <a:gd name="connsiteX54" fmla="*/ 496677 w 2029642"/>
              <a:gd name="connsiteY54" fmla="*/ 205091 h 1603585"/>
              <a:gd name="connsiteX55" fmla="*/ 541500 w 2029642"/>
              <a:gd name="connsiteY55" fmla="*/ 169232 h 1603585"/>
              <a:gd name="connsiteX56" fmla="*/ 568395 w 2029642"/>
              <a:gd name="connsiteY56" fmla="*/ 160267 h 1603585"/>
              <a:gd name="connsiteX57" fmla="*/ 604253 w 2029642"/>
              <a:gd name="connsiteY57" fmla="*/ 142338 h 1603585"/>
              <a:gd name="connsiteX58" fmla="*/ 631148 w 2029642"/>
              <a:gd name="connsiteY58" fmla="*/ 133373 h 1603585"/>
              <a:gd name="connsiteX59" fmla="*/ 658042 w 2029642"/>
              <a:gd name="connsiteY59" fmla="*/ 115444 h 1603585"/>
              <a:gd name="connsiteX60" fmla="*/ 684936 w 2029642"/>
              <a:gd name="connsiteY60" fmla="*/ 106479 h 1603585"/>
              <a:gd name="connsiteX61" fmla="*/ 747689 w 2029642"/>
              <a:gd name="connsiteY61" fmla="*/ 70620 h 1603585"/>
              <a:gd name="connsiteX62" fmla="*/ 774583 w 2029642"/>
              <a:gd name="connsiteY62" fmla="*/ 61655 h 1603585"/>
              <a:gd name="connsiteX63" fmla="*/ 837336 w 2029642"/>
              <a:gd name="connsiteY63" fmla="*/ 34761 h 1603585"/>
              <a:gd name="connsiteX64" fmla="*/ 864230 w 2029642"/>
              <a:gd name="connsiteY64" fmla="*/ 7867 h 1603585"/>
              <a:gd name="connsiteX65" fmla="*/ 962842 w 2029642"/>
              <a:gd name="connsiteY65" fmla="*/ 25797 h 1603585"/>
              <a:gd name="connsiteX66" fmla="*/ 1097312 w 2029642"/>
              <a:gd name="connsiteY66" fmla="*/ 52691 h 1603585"/>
              <a:gd name="connsiteX67" fmla="*/ 1124206 w 2029642"/>
              <a:gd name="connsiteY67" fmla="*/ 61655 h 1603585"/>
              <a:gd name="connsiteX68" fmla="*/ 1267642 w 2029642"/>
              <a:gd name="connsiteY68" fmla="*/ 88550 h 1603585"/>
              <a:gd name="connsiteX69" fmla="*/ 1339359 w 2029642"/>
              <a:gd name="connsiteY69" fmla="*/ 124408 h 1603585"/>
              <a:gd name="connsiteX70" fmla="*/ 1384183 w 2029642"/>
              <a:gd name="connsiteY70" fmla="*/ 151303 h 1603585"/>
              <a:gd name="connsiteX71" fmla="*/ 1411077 w 2029642"/>
              <a:gd name="connsiteY71" fmla="*/ 178197 h 1603585"/>
              <a:gd name="connsiteX72" fmla="*/ 1464865 w 2029642"/>
              <a:gd name="connsiteY72" fmla="*/ 214055 h 1603585"/>
              <a:gd name="connsiteX73" fmla="*/ 1491759 w 2029642"/>
              <a:gd name="connsiteY73" fmla="*/ 240950 h 1603585"/>
              <a:gd name="connsiteX74" fmla="*/ 1545548 w 2029642"/>
              <a:gd name="connsiteY74" fmla="*/ 276808 h 1603585"/>
              <a:gd name="connsiteX75" fmla="*/ 1626230 w 2029642"/>
              <a:gd name="connsiteY75" fmla="*/ 339561 h 1603585"/>
              <a:gd name="connsiteX76" fmla="*/ 1662089 w 2029642"/>
              <a:gd name="connsiteY76" fmla="*/ 375420 h 1603585"/>
              <a:gd name="connsiteX77" fmla="*/ 1680018 w 2029642"/>
              <a:gd name="connsiteY77" fmla="*/ 393350 h 1603585"/>
              <a:gd name="connsiteX78" fmla="*/ 1751736 w 2029642"/>
              <a:gd name="connsiteY78" fmla="*/ 456103 h 1603585"/>
              <a:gd name="connsiteX79" fmla="*/ 1787595 w 2029642"/>
              <a:gd name="connsiteY79" fmla="*/ 491961 h 1603585"/>
              <a:gd name="connsiteX80" fmla="*/ 1805524 w 2029642"/>
              <a:gd name="connsiteY80" fmla="*/ 518855 h 1603585"/>
              <a:gd name="connsiteX81" fmla="*/ 1823453 w 2029642"/>
              <a:gd name="connsiteY81" fmla="*/ 536785 h 1603585"/>
              <a:gd name="connsiteX82" fmla="*/ 1877242 w 2029642"/>
              <a:gd name="connsiteY82" fmla="*/ 608503 h 1603585"/>
              <a:gd name="connsiteX83" fmla="*/ 1904136 w 2029642"/>
              <a:gd name="connsiteY83" fmla="*/ 626432 h 1603585"/>
              <a:gd name="connsiteX84" fmla="*/ 1939995 w 2029642"/>
              <a:gd name="connsiteY84" fmla="*/ 680220 h 1603585"/>
              <a:gd name="connsiteX85" fmla="*/ 1957924 w 2029642"/>
              <a:gd name="connsiteY85" fmla="*/ 707114 h 1603585"/>
              <a:gd name="connsiteX86" fmla="*/ 1975853 w 2029642"/>
              <a:gd name="connsiteY86" fmla="*/ 725044 h 1603585"/>
              <a:gd name="connsiteX87" fmla="*/ 1984818 w 2029642"/>
              <a:gd name="connsiteY87" fmla="*/ 751938 h 1603585"/>
              <a:gd name="connsiteX88" fmla="*/ 2002748 w 2029642"/>
              <a:gd name="connsiteY88" fmla="*/ 778832 h 1603585"/>
              <a:gd name="connsiteX89" fmla="*/ 2020677 w 2029642"/>
              <a:gd name="connsiteY89" fmla="*/ 832620 h 1603585"/>
              <a:gd name="connsiteX90" fmla="*/ 2029642 w 2029642"/>
              <a:gd name="connsiteY90" fmla="*/ 859514 h 1603585"/>
              <a:gd name="connsiteX91" fmla="*/ 2020677 w 2029642"/>
              <a:gd name="connsiteY91" fmla="*/ 976055 h 1603585"/>
              <a:gd name="connsiteX92" fmla="*/ 2002748 w 2029642"/>
              <a:gd name="connsiteY92" fmla="*/ 1029844 h 1603585"/>
              <a:gd name="connsiteX93" fmla="*/ 1993783 w 2029642"/>
              <a:gd name="connsiteY93" fmla="*/ 1056738 h 1603585"/>
              <a:gd name="connsiteX94" fmla="*/ 1975853 w 2029642"/>
              <a:gd name="connsiteY94" fmla="*/ 1092597 h 1603585"/>
              <a:gd name="connsiteX95" fmla="*/ 1957924 w 2029642"/>
              <a:gd name="connsiteY95" fmla="*/ 1146385 h 1603585"/>
              <a:gd name="connsiteX96" fmla="*/ 1931030 w 2029642"/>
              <a:gd name="connsiteY96" fmla="*/ 1137420 h 1603585"/>
              <a:gd name="connsiteX0" fmla="*/ 1931030 w 2029642"/>
              <a:gd name="connsiteY0" fmla="*/ 1137420 h 1604396"/>
              <a:gd name="connsiteX1" fmla="*/ 1895171 w 2029642"/>
              <a:gd name="connsiteY1" fmla="*/ 1209138 h 1604396"/>
              <a:gd name="connsiteX2" fmla="*/ 1859312 w 2029642"/>
              <a:gd name="connsiteY2" fmla="*/ 1262926 h 1604396"/>
              <a:gd name="connsiteX3" fmla="*/ 1823453 w 2029642"/>
              <a:gd name="connsiteY3" fmla="*/ 1307750 h 1604396"/>
              <a:gd name="connsiteX4" fmla="*/ 1769665 w 2029642"/>
              <a:gd name="connsiteY4" fmla="*/ 1343608 h 1604396"/>
              <a:gd name="connsiteX5" fmla="*/ 1733806 w 2029642"/>
              <a:gd name="connsiteY5" fmla="*/ 1379467 h 1604396"/>
              <a:gd name="connsiteX6" fmla="*/ 1715877 w 2029642"/>
              <a:gd name="connsiteY6" fmla="*/ 1397397 h 1604396"/>
              <a:gd name="connsiteX7" fmla="*/ 1688983 w 2029642"/>
              <a:gd name="connsiteY7" fmla="*/ 1415326 h 1604396"/>
              <a:gd name="connsiteX8" fmla="*/ 1644159 w 2029642"/>
              <a:gd name="connsiteY8" fmla="*/ 1451185 h 1604396"/>
              <a:gd name="connsiteX9" fmla="*/ 1617265 w 2029642"/>
              <a:gd name="connsiteY9" fmla="*/ 1460150 h 1604396"/>
              <a:gd name="connsiteX10" fmla="*/ 1536583 w 2029642"/>
              <a:gd name="connsiteY10" fmla="*/ 1513938 h 1604396"/>
              <a:gd name="connsiteX11" fmla="*/ 1509689 w 2029642"/>
              <a:gd name="connsiteY11" fmla="*/ 1531867 h 1604396"/>
              <a:gd name="connsiteX12" fmla="*/ 1482795 w 2029642"/>
              <a:gd name="connsiteY12" fmla="*/ 1540832 h 1604396"/>
              <a:gd name="connsiteX13" fmla="*/ 1446936 w 2029642"/>
              <a:gd name="connsiteY13" fmla="*/ 1558761 h 1604396"/>
              <a:gd name="connsiteX14" fmla="*/ 1348324 w 2029642"/>
              <a:gd name="connsiteY14" fmla="*/ 1576691 h 1604396"/>
              <a:gd name="connsiteX15" fmla="*/ 1321430 w 2029642"/>
              <a:gd name="connsiteY15" fmla="*/ 1585655 h 1604396"/>
              <a:gd name="connsiteX16" fmla="*/ 1258677 w 2029642"/>
              <a:gd name="connsiteY16" fmla="*/ 1594620 h 1604396"/>
              <a:gd name="connsiteX17" fmla="*/ 1213853 w 2029642"/>
              <a:gd name="connsiteY17" fmla="*/ 1603585 h 1604396"/>
              <a:gd name="connsiteX18" fmla="*/ 918018 w 2029642"/>
              <a:gd name="connsiteY18" fmla="*/ 1594620 h 1604396"/>
              <a:gd name="connsiteX19" fmla="*/ 819406 w 2029642"/>
              <a:gd name="connsiteY19" fmla="*/ 1567726 h 1604396"/>
              <a:gd name="connsiteX20" fmla="*/ 783548 w 2029642"/>
              <a:gd name="connsiteY20" fmla="*/ 1558761 h 1604396"/>
              <a:gd name="connsiteX21" fmla="*/ 729759 w 2029642"/>
              <a:gd name="connsiteY21" fmla="*/ 1540832 h 1604396"/>
              <a:gd name="connsiteX22" fmla="*/ 658042 w 2029642"/>
              <a:gd name="connsiteY22" fmla="*/ 1522903 h 1604396"/>
              <a:gd name="connsiteX23" fmla="*/ 613218 w 2029642"/>
              <a:gd name="connsiteY23" fmla="*/ 1513938 h 1604396"/>
              <a:gd name="connsiteX24" fmla="*/ 514606 w 2029642"/>
              <a:gd name="connsiteY24" fmla="*/ 1487044 h 1604396"/>
              <a:gd name="connsiteX25" fmla="*/ 404911 w 2029642"/>
              <a:gd name="connsiteY25" fmla="*/ 1571163 h 1604396"/>
              <a:gd name="connsiteX26" fmla="*/ 351724 w 2029642"/>
              <a:gd name="connsiteY26" fmla="*/ 1550312 h 1604396"/>
              <a:gd name="connsiteX27" fmla="*/ 315664 w 2029642"/>
              <a:gd name="connsiteY27" fmla="*/ 1532583 h 1604396"/>
              <a:gd name="connsiteX28" fmla="*/ 246067 w 2029642"/>
              <a:gd name="connsiteY28" fmla="*/ 1504686 h 1604396"/>
              <a:gd name="connsiteX29" fmla="*/ 210407 w 2029642"/>
              <a:gd name="connsiteY29" fmla="*/ 1484036 h 1604396"/>
              <a:gd name="connsiteX30" fmla="*/ 165785 w 2029642"/>
              <a:gd name="connsiteY30" fmla="*/ 1454220 h 1604396"/>
              <a:gd name="connsiteX31" fmla="*/ 135970 w 2029642"/>
              <a:gd name="connsiteY31" fmla="*/ 1418763 h 1604396"/>
              <a:gd name="connsiteX32" fmla="*/ 103433 w 2029642"/>
              <a:gd name="connsiteY32" fmla="*/ 1386226 h 1604396"/>
              <a:gd name="connsiteX33" fmla="*/ 50732 w 2029642"/>
              <a:gd name="connsiteY33" fmla="*/ 1268712 h 1604396"/>
              <a:gd name="connsiteX34" fmla="*/ 43601 w 2029642"/>
              <a:gd name="connsiteY34" fmla="*/ 1230189 h 1604396"/>
              <a:gd name="connsiteX35" fmla="*/ 25873 w 2029642"/>
              <a:gd name="connsiteY35" fmla="*/ 1200173 h 1604396"/>
              <a:gd name="connsiteX36" fmla="*/ 19628 w 2029642"/>
              <a:gd name="connsiteY36" fmla="*/ 1170358 h 1604396"/>
              <a:gd name="connsiteX37" fmla="*/ 7742 w 2029642"/>
              <a:gd name="connsiteY37" fmla="*/ 1134297 h 1604396"/>
              <a:gd name="connsiteX38" fmla="*/ 13184 w 2029642"/>
              <a:gd name="connsiteY38" fmla="*/ 1068825 h 1604396"/>
              <a:gd name="connsiteX39" fmla="*/ 39477 w 2029642"/>
              <a:gd name="connsiteY39" fmla="*/ 796761 h 1604396"/>
              <a:gd name="connsiteX40" fmla="*/ 84300 w 2029642"/>
              <a:gd name="connsiteY40" fmla="*/ 716079 h 1604396"/>
              <a:gd name="connsiteX41" fmla="*/ 111195 w 2029642"/>
              <a:gd name="connsiteY41" fmla="*/ 671255 h 1604396"/>
              <a:gd name="connsiteX42" fmla="*/ 138089 w 2029642"/>
              <a:gd name="connsiteY42" fmla="*/ 617467 h 1604396"/>
              <a:gd name="connsiteX43" fmla="*/ 156018 w 2029642"/>
              <a:gd name="connsiteY43" fmla="*/ 590573 h 1604396"/>
              <a:gd name="connsiteX44" fmla="*/ 209806 w 2029642"/>
              <a:gd name="connsiteY44" fmla="*/ 554714 h 1604396"/>
              <a:gd name="connsiteX45" fmla="*/ 227736 w 2029642"/>
              <a:gd name="connsiteY45" fmla="*/ 536785 h 1604396"/>
              <a:gd name="connsiteX46" fmla="*/ 236700 w 2029642"/>
              <a:gd name="connsiteY46" fmla="*/ 509891 h 1604396"/>
              <a:gd name="connsiteX47" fmla="*/ 281524 w 2029642"/>
              <a:gd name="connsiteY47" fmla="*/ 474032 h 1604396"/>
              <a:gd name="connsiteX48" fmla="*/ 326348 w 2029642"/>
              <a:gd name="connsiteY48" fmla="*/ 420244 h 1604396"/>
              <a:gd name="connsiteX49" fmla="*/ 353242 w 2029642"/>
              <a:gd name="connsiteY49" fmla="*/ 366455 h 1604396"/>
              <a:gd name="connsiteX50" fmla="*/ 371171 w 2029642"/>
              <a:gd name="connsiteY50" fmla="*/ 330597 h 1604396"/>
              <a:gd name="connsiteX51" fmla="*/ 407030 w 2029642"/>
              <a:gd name="connsiteY51" fmla="*/ 294738 h 1604396"/>
              <a:gd name="connsiteX52" fmla="*/ 424959 w 2029642"/>
              <a:gd name="connsiteY52" fmla="*/ 276808 h 1604396"/>
              <a:gd name="connsiteX53" fmla="*/ 469783 w 2029642"/>
              <a:gd name="connsiteY53" fmla="*/ 223020 h 1604396"/>
              <a:gd name="connsiteX54" fmla="*/ 496677 w 2029642"/>
              <a:gd name="connsiteY54" fmla="*/ 205091 h 1604396"/>
              <a:gd name="connsiteX55" fmla="*/ 541500 w 2029642"/>
              <a:gd name="connsiteY55" fmla="*/ 169232 h 1604396"/>
              <a:gd name="connsiteX56" fmla="*/ 568395 w 2029642"/>
              <a:gd name="connsiteY56" fmla="*/ 160267 h 1604396"/>
              <a:gd name="connsiteX57" fmla="*/ 604253 w 2029642"/>
              <a:gd name="connsiteY57" fmla="*/ 142338 h 1604396"/>
              <a:gd name="connsiteX58" fmla="*/ 631148 w 2029642"/>
              <a:gd name="connsiteY58" fmla="*/ 133373 h 1604396"/>
              <a:gd name="connsiteX59" fmla="*/ 658042 w 2029642"/>
              <a:gd name="connsiteY59" fmla="*/ 115444 h 1604396"/>
              <a:gd name="connsiteX60" fmla="*/ 684936 w 2029642"/>
              <a:gd name="connsiteY60" fmla="*/ 106479 h 1604396"/>
              <a:gd name="connsiteX61" fmla="*/ 747689 w 2029642"/>
              <a:gd name="connsiteY61" fmla="*/ 70620 h 1604396"/>
              <a:gd name="connsiteX62" fmla="*/ 774583 w 2029642"/>
              <a:gd name="connsiteY62" fmla="*/ 61655 h 1604396"/>
              <a:gd name="connsiteX63" fmla="*/ 837336 w 2029642"/>
              <a:gd name="connsiteY63" fmla="*/ 34761 h 1604396"/>
              <a:gd name="connsiteX64" fmla="*/ 864230 w 2029642"/>
              <a:gd name="connsiteY64" fmla="*/ 7867 h 1604396"/>
              <a:gd name="connsiteX65" fmla="*/ 962842 w 2029642"/>
              <a:gd name="connsiteY65" fmla="*/ 25797 h 1604396"/>
              <a:gd name="connsiteX66" fmla="*/ 1097312 w 2029642"/>
              <a:gd name="connsiteY66" fmla="*/ 52691 h 1604396"/>
              <a:gd name="connsiteX67" fmla="*/ 1124206 w 2029642"/>
              <a:gd name="connsiteY67" fmla="*/ 61655 h 1604396"/>
              <a:gd name="connsiteX68" fmla="*/ 1267642 w 2029642"/>
              <a:gd name="connsiteY68" fmla="*/ 88550 h 1604396"/>
              <a:gd name="connsiteX69" fmla="*/ 1339359 w 2029642"/>
              <a:gd name="connsiteY69" fmla="*/ 124408 h 1604396"/>
              <a:gd name="connsiteX70" fmla="*/ 1384183 w 2029642"/>
              <a:gd name="connsiteY70" fmla="*/ 151303 h 1604396"/>
              <a:gd name="connsiteX71" fmla="*/ 1411077 w 2029642"/>
              <a:gd name="connsiteY71" fmla="*/ 178197 h 1604396"/>
              <a:gd name="connsiteX72" fmla="*/ 1464865 w 2029642"/>
              <a:gd name="connsiteY72" fmla="*/ 214055 h 1604396"/>
              <a:gd name="connsiteX73" fmla="*/ 1491759 w 2029642"/>
              <a:gd name="connsiteY73" fmla="*/ 240950 h 1604396"/>
              <a:gd name="connsiteX74" fmla="*/ 1545548 w 2029642"/>
              <a:gd name="connsiteY74" fmla="*/ 276808 h 1604396"/>
              <a:gd name="connsiteX75" fmla="*/ 1626230 w 2029642"/>
              <a:gd name="connsiteY75" fmla="*/ 339561 h 1604396"/>
              <a:gd name="connsiteX76" fmla="*/ 1662089 w 2029642"/>
              <a:gd name="connsiteY76" fmla="*/ 375420 h 1604396"/>
              <a:gd name="connsiteX77" fmla="*/ 1680018 w 2029642"/>
              <a:gd name="connsiteY77" fmla="*/ 393350 h 1604396"/>
              <a:gd name="connsiteX78" fmla="*/ 1751736 w 2029642"/>
              <a:gd name="connsiteY78" fmla="*/ 456103 h 1604396"/>
              <a:gd name="connsiteX79" fmla="*/ 1787595 w 2029642"/>
              <a:gd name="connsiteY79" fmla="*/ 491961 h 1604396"/>
              <a:gd name="connsiteX80" fmla="*/ 1805524 w 2029642"/>
              <a:gd name="connsiteY80" fmla="*/ 518855 h 1604396"/>
              <a:gd name="connsiteX81" fmla="*/ 1823453 w 2029642"/>
              <a:gd name="connsiteY81" fmla="*/ 536785 h 1604396"/>
              <a:gd name="connsiteX82" fmla="*/ 1877242 w 2029642"/>
              <a:gd name="connsiteY82" fmla="*/ 608503 h 1604396"/>
              <a:gd name="connsiteX83" fmla="*/ 1904136 w 2029642"/>
              <a:gd name="connsiteY83" fmla="*/ 626432 h 1604396"/>
              <a:gd name="connsiteX84" fmla="*/ 1939995 w 2029642"/>
              <a:gd name="connsiteY84" fmla="*/ 680220 h 1604396"/>
              <a:gd name="connsiteX85" fmla="*/ 1957924 w 2029642"/>
              <a:gd name="connsiteY85" fmla="*/ 707114 h 1604396"/>
              <a:gd name="connsiteX86" fmla="*/ 1975853 w 2029642"/>
              <a:gd name="connsiteY86" fmla="*/ 725044 h 1604396"/>
              <a:gd name="connsiteX87" fmla="*/ 1984818 w 2029642"/>
              <a:gd name="connsiteY87" fmla="*/ 751938 h 1604396"/>
              <a:gd name="connsiteX88" fmla="*/ 2002748 w 2029642"/>
              <a:gd name="connsiteY88" fmla="*/ 778832 h 1604396"/>
              <a:gd name="connsiteX89" fmla="*/ 2020677 w 2029642"/>
              <a:gd name="connsiteY89" fmla="*/ 832620 h 1604396"/>
              <a:gd name="connsiteX90" fmla="*/ 2029642 w 2029642"/>
              <a:gd name="connsiteY90" fmla="*/ 859514 h 1604396"/>
              <a:gd name="connsiteX91" fmla="*/ 2020677 w 2029642"/>
              <a:gd name="connsiteY91" fmla="*/ 976055 h 1604396"/>
              <a:gd name="connsiteX92" fmla="*/ 2002748 w 2029642"/>
              <a:gd name="connsiteY92" fmla="*/ 1029844 h 1604396"/>
              <a:gd name="connsiteX93" fmla="*/ 1993783 w 2029642"/>
              <a:gd name="connsiteY93" fmla="*/ 1056738 h 1604396"/>
              <a:gd name="connsiteX94" fmla="*/ 1975853 w 2029642"/>
              <a:gd name="connsiteY94" fmla="*/ 1092597 h 1604396"/>
              <a:gd name="connsiteX95" fmla="*/ 1957924 w 2029642"/>
              <a:gd name="connsiteY95" fmla="*/ 1146385 h 1604396"/>
              <a:gd name="connsiteX96" fmla="*/ 1931030 w 2029642"/>
              <a:gd name="connsiteY96" fmla="*/ 1137420 h 1604396"/>
              <a:gd name="connsiteX0" fmla="*/ 1931030 w 2029642"/>
              <a:gd name="connsiteY0" fmla="*/ 1137420 h 1612875"/>
              <a:gd name="connsiteX1" fmla="*/ 1895171 w 2029642"/>
              <a:gd name="connsiteY1" fmla="*/ 1209138 h 1612875"/>
              <a:gd name="connsiteX2" fmla="*/ 1859312 w 2029642"/>
              <a:gd name="connsiteY2" fmla="*/ 1262926 h 1612875"/>
              <a:gd name="connsiteX3" fmla="*/ 1823453 w 2029642"/>
              <a:gd name="connsiteY3" fmla="*/ 1307750 h 1612875"/>
              <a:gd name="connsiteX4" fmla="*/ 1769665 w 2029642"/>
              <a:gd name="connsiteY4" fmla="*/ 1343608 h 1612875"/>
              <a:gd name="connsiteX5" fmla="*/ 1733806 w 2029642"/>
              <a:gd name="connsiteY5" fmla="*/ 1379467 h 1612875"/>
              <a:gd name="connsiteX6" fmla="*/ 1715877 w 2029642"/>
              <a:gd name="connsiteY6" fmla="*/ 1397397 h 1612875"/>
              <a:gd name="connsiteX7" fmla="*/ 1688983 w 2029642"/>
              <a:gd name="connsiteY7" fmla="*/ 1415326 h 1612875"/>
              <a:gd name="connsiteX8" fmla="*/ 1644159 w 2029642"/>
              <a:gd name="connsiteY8" fmla="*/ 1451185 h 1612875"/>
              <a:gd name="connsiteX9" fmla="*/ 1617265 w 2029642"/>
              <a:gd name="connsiteY9" fmla="*/ 1460150 h 1612875"/>
              <a:gd name="connsiteX10" fmla="*/ 1536583 w 2029642"/>
              <a:gd name="connsiteY10" fmla="*/ 1513938 h 1612875"/>
              <a:gd name="connsiteX11" fmla="*/ 1509689 w 2029642"/>
              <a:gd name="connsiteY11" fmla="*/ 1531867 h 1612875"/>
              <a:gd name="connsiteX12" fmla="*/ 1482795 w 2029642"/>
              <a:gd name="connsiteY12" fmla="*/ 1540832 h 1612875"/>
              <a:gd name="connsiteX13" fmla="*/ 1446936 w 2029642"/>
              <a:gd name="connsiteY13" fmla="*/ 1558761 h 1612875"/>
              <a:gd name="connsiteX14" fmla="*/ 1348324 w 2029642"/>
              <a:gd name="connsiteY14" fmla="*/ 1576691 h 1612875"/>
              <a:gd name="connsiteX15" fmla="*/ 1321430 w 2029642"/>
              <a:gd name="connsiteY15" fmla="*/ 1585655 h 1612875"/>
              <a:gd name="connsiteX16" fmla="*/ 1258677 w 2029642"/>
              <a:gd name="connsiteY16" fmla="*/ 1594620 h 1612875"/>
              <a:gd name="connsiteX17" fmla="*/ 1213853 w 2029642"/>
              <a:gd name="connsiteY17" fmla="*/ 1603585 h 1612875"/>
              <a:gd name="connsiteX18" fmla="*/ 918018 w 2029642"/>
              <a:gd name="connsiteY18" fmla="*/ 1594620 h 1612875"/>
              <a:gd name="connsiteX19" fmla="*/ 819406 w 2029642"/>
              <a:gd name="connsiteY19" fmla="*/ 1567726 h 1612875"/>
              <a:gd name="connsiteX20" fmla="*/ 783548 w 2029642"/>
              <a:gd name="connsiteY20" fmla="*/ 1558761 h 1612875"/>
              <a:gd name="connsiteX21" fmla="*/ 729759 w 2029642"/>
              <a:gd name="connsiteY21" fmla="*/ 1540832 h 1612875"/>
              <a:gd name="connsiteX22" fmla="*/ 658042 w 2029642"/>
              <a:gd name="connsiteY22" fmla="*/ 1522903 h 1612875"/>
              <a:gd name="connsiteX23" fmla="*/ 613218 w 2029642"/>
              <a:gd name="connsiteY23" fmla="*/ 1513938 h 1612875"/>
              <a:gd name="connsiteX24" fmla="*/ 485392 w 2029642"/>
              <a:gd name="connsiteY24" fmla="*/ 1598058 h 1612875"/>
              <a:gd name="connsiteX25" fmla="*/ 404911 w 2029642"/>
              <a:gd name="connsiteY25" fmla="*/ 1571163 h 1612875"/>
              <a:gd name="connsiteX26" fmla="*/ 351724 w 2029642"/>
              <a:gd name="connsiteY26" fmla="*/ 1550312 h 1612875"/>
              <a:gd name="connsiteX27" fmla="*/ 315664 w 2029642"/>
              <a:gd name="connsiteY27" fmla="*/ 1532583 h 1612875"/>
              <a:gd name="connsiteX28" fmla="*/ 246067 w 2029642"/>
              <a:gd name="connsiteY28" fmla="*/ 1504686 h 1612875"/>
              <a:gd name="connsiteX29" fmla="*/ 210407 w 2029642"/>
              <a:gd name="connsiteY29" fmla="*/ 1484036 h 1612875"/>
              <a:gd name="connsiteX30" fmla="*/ 165785 w 2029642"/>
              <a:gd name="connsiteY30" fmla="*/ 1454220 h 1612875"/>
              <a:gd name="connsiteX31" fmla="*/ 135970 w 2029642"/>
              <a:gd name="connsiteY31" fmla="*/ 1418763 h 1612875"/>
              <a:gd name="connsiteX32" fmla="*/ 103433 w 2029642"/>
              <a:gd name="connsiteY32" fmla="*/ 1386226 h 1612875"/>
              <a:gd name="connsiteX33" fmla="*/ 50732 w 2029642"/>
              <a:gd name="connsiteY33" fmla="*/ 1268712 h 1612875"/>
              <a:gd name="connsiteX34" fmla="*/ 43601 w 2029642"/>
              <a:gd name="connsiteY34" fmla="*/ 1230189 h 1612875"/>
              <a:gd name="connsiteX35" fmla="*/ 25873 w 2029642"/>
              <a:gd name="connsiteY35" fmla="*/ 1200173 h 1612875"/>
              <a:gd name="connsiteX36" fmla="*/ 19628 w 2029642"/>
              <a:gd name="connsiteY36" fmla="*/ 1170358 h 1612875"/>
              <a:gd name="connsiteX37" fmla="*/ 7742 w 2029642"/>
              <a:gd name="connsiteY37" fmla="*/ 1134297 h 1612875"/>
              <a:gd name="connsiteX38" fmla="*/ 13184 w 2029642"/>
              <a:gd name="connsiteY38" fmla="*/ 1068825 h 1612875"/>
              <a:gd name="connsiteX39" fmla="*/ 39477 w 2029642"/>
              <a:gd name="connsiteY39" fmla="*/ 796761 h 1612875"/>
              <a:gd name="connsiteX40" fmla="*/ 84300 w 2029642"/>
              <a:gd name="connsiteY40" fmla="*/ 716079 h 1612875"/>
              <a:gd name="connsiteX41" fmla="*/ 111195 w 2029642"/>
              <a:gd name="connsiteY41" fmla="*/ 671255 h 1612875"/>
              <a:gd name="connsiteX42" fmla="*/ 138089 w 2029642"/>
              <a:gd name="connsiteY42" fmla="*/ 617467 h 1612875"/>
              <a:gd name="connsiteX43" fmla="*/ 156018 w 2029642"/>
              <a:gd name="connsiteY43" fmla="*/ 590573 h 1612875"/>
              <a:gd name="connsiteX44" fmla="*/ 209806 w 2029642"/>
              <a:gd name="connsiteY44" fmla="*/ 554714 h 1612875"/>
              <a:gd name="connsiteX45" fmla="*/ 227736 w 2029642"/>
              <a:gd name="connsiteY45" fmla="*/ 536785 h 1612875"/>
              <a:gd name="connsiteX46" fmla="*/ 236700 w 2029642"/>
              <a:gd name="connsiteY46" fmla="*/ 509891 h 1612875"/>
              <a:gd name="connsiteX47" fmla="*/ 281524 w 2029642"/>
              <a:gd name="connsiteY47" fmla="*/ 474032 h 1612875"/>
              <a:gd name="connsiteX48" fmla="*/ 326348 w 2029642"/>
              <a:gd name="connsiteY48" fmla="*/ 420244 h 1612875"/>
              <a:gd name="connsiteX49" fmla="*/ 353242 w 2029642"/>
              <a:gd name="connsiteY49" fmla="*/ 366455 h 1612875"/>
              <a:gd name="connsiteX50" fmla="*/ 371171 w 2029642"/>
              <a:gd name="connsiteY50" fmla="*/ 330597 h 1612875"/>
              <a:gd name="connsiteX51" fmla="*/ 407030 w 2029642"/>
              <a:gd name="connsiteY51" fmla="*/ 294738 h 1612875"/>
              <a:gd name="connsiteX52" fmla="*/ 424959 w 2029642"/>
              <a:gd name="connsiteY52" fmla="*/ 276808 h 1612875"/>
              <a:gd name="connsiteX53" fmla="*/ 469783 w 2029642"/>
              <a:gd name="connsiteY53" fmla="*/ 223020 h 1612875"/>
              <a:gd name="connsiteX54" fmla="*/ 496677 w 2029642"/>
              <a:gd name="connsiteY54" fmla="*/ 205091 h 1612875"/>
              <a:gd name="connsiteX55" fmla="*/ 541500 w 2029642"/>
              <a:gd name="connsiteY55" fmla="*/ 169232 h 1612875"/>
              <a:gd name="connsiteX56" fmla="*/ 568395 w 2029642"/>
              <a:gd name="connsiteY56" fmla="*/ 160267 h 1612875"/>
              <a:gd name="connsiteX57" fmla="*/ 604253 w 2029642"/>
              <a:gd name="connsiteY57" fmla="*/ 142338 h 1612875"/>
              <a:gd name="connsiteX58" fmla="*/ 631148 w 2029642"/>
              <a:gd name="connsiteY58" fmla="*/ 133373 h 1612875"/>
              <a:gd name="connsiteX59" fmla="*/ 658042 w 2029642"/>
              <a:gd name="connsiteY59" fmla="*/ 115444 h 1612875"/>
              <a:gd name="connsiteX60" fmla="*/ 684936 w 2029642"/>
              <a:gd name="connsiteY60" fmla="*/ 106479 h 1612875"/>
              <a:gd name="connsiteX61" fmla="*/ 747689 w 2029642"/>
              <a:gd name="connsiteY61" fmla="*/ 70620 h 1612875"/>
              <a:gd name="connsiteX62" fmla="*/ 774583 w 2029642"/>
              <a:gd name="connsiteY62" fmla="*/ 61655 h 1612875"/>
              <a:gd name="connsiteX63" fmla="*/ 837336 w 2029642"/>
              <a:gd name="connsiteY63" fmla="*/ 34761 h 1612875"/>
              <a:gd name="connsiteX64" fmla="*/ 864230 w 2029642"/>
              <a:gd name="connsiteY64" fmla="*/ 7867 h 1612875"/>
              <a:gd name="connsiteX65" fmla="*/ 962842 w 2029642"/>
              <a:gd name="connsiteY65" fmla="*/ 25797 h 1612875"/>
              <a:gd name="connsiteX66" fmla="*/ 1097312 w 2029642"/>
              <a:gd name="connsiteY66" fmla="*/ 52691 h 1612875"/>
              <a:gd name="connsiteX67" fmla="*/ 1124206 w 2029642"/>
              <a:gd name="connsiteY67" fmla="*/ 61655 h 1612875"/>
              <a:gd name="connsiteX68" fmla="*/ 1267642 w 2029642"/>
              <a:gd name="connsiteY68" fmla="*/ 88550 h 1612875"/>
              <a:gd name="connsiteX69" fmla="*/ 1339359 w 2029642"/>
              <a:gd name="connsiteY69" fmla="*/ 124408 h 1612875"/>
              <a:gd name="connsiteX70" fmla="*/ 1384183 w 2029642"/>
              <a:gd name="connsiteY70" fmla="*/ 151303 h 1612875"/>
              <a:gd name="connsiteX71" fmla="*/ 1411077 w 2029642"/>
              <a:gd name="connsiteY71" fmla="*/ 178197 h 1612875"/>
              <a:gd name="connsiteX72" fmla="*/ 1464865 w 2029642"/>
              <a:gd name="connsiteY72" fmla="*/ 214055 h 1612875"/>
              <a:gd name="connsiteX73" fmla="*/ 1491759 w 2029642"/>
              <a:gd name="connsiteY73" fmla="*/ 240950 h 1612875"/>
              <a:gd name="connsiteX74" fmla="*/ 1545548 w 2029642"/>
              <a:gd name="connsiteY74" fmla="*/ 276808 h 1612875"/>
              <a:gd name="connsiteX75" fmla="*/ 1626230 w 2029642"/>
              <a:gd name="connsiteY75" fmla="*/ 339561 h 1612875"/>
              <a:gd name="connsiteX76" fmla="*/ 1662089 w 2029642"/>
              <a:gd name="connsiteY76" fmla="*/ 375420 h 1612875"/>
              <a:gd name="connsiteX77" fmla="*/ 1680018 w 2029642"/>
              <a:gd name="connsiteY77" fmla="*/ 393350 h 1612875"/>
              <a:gd name="connsiteX78" fmla="*/ 1751736 w 2029642"/>
              <a:gd name="connsiteY78" fmla="*/ 456103 h 1612875"/>
              <a:gd name="connsiteX79" fmla="*/ 1787595 w 2029642"/>
              <a:gd name="connsiteY79" fmla="*/ 491961 h 1612875"/>
              <a:gd name="connsiteX80" fmla="*/ 1805524 w 2029642"/>
              <a:gd name="connsiteY80" fmla="*/ 518855 h 1612875"/>
              <a:gd name="connsiteX81" fmla="*/ 1823453 w 2029642"/>
              <a:gd name="connsiteY81" fmla="*/ 536785 h 1612875"/>
              <a:gd name="connsiteX82" fmla="*/ 1877242 w 2029642"/>
              <a:gd name="connsiteY82" fmla="*/ 608503 h 1612875"/>
              <a:gd name="connsiteX83" fmla="*/ 1904136 w 2029642"/>
              <a:gd name="connsiteY83" fmla="*/ 626432 h 1612875"/>
              <a:gd name="connsiteX84" fmla="*/ 1939995 w 2029642"/>
              <a:gd name="connsiteY84" fmla="*/ 680220 h 1612875"/>
              <a:gd name="connsiteX85" fmla="*/ 1957924 w 2029642"/>
              <a:gd name="connsiteY85" fmla="*/ 707114 h 1612875"/>
              <a:gd name="connsiteX86" fmla="*/ 1975853 w 2029642"/>
              <a:gd name="connsiteY86" fmla="*/ 725044 h 1612875"/>
              <a:gd name="connsiteX87" fmla="*/ 1984818 w 2029642"/>
              <a:gd name="connsiteY87" fmla="*/ 751938 h 1612875"/>
              <a:gd name="connsiteX88" fmla="*/ 2002748 w 2029642"/>
              <a:gd name="connsiteY88" fmla="*/ 778832 h 1612875"/>
              <a:gd name="connsiteX89" fmla="*/ 2020677 w 2029642"/>
              <a:gd name="connsiteY89" fmla="*/ 832620 h 1612875"/>
              <a:gd name="connsiteX90" fmla="*/ 2029642 w 2029642"/>
              <a:gd name="connsiteY90" fmla="*/ 859514 h 1612875"/>
              <a:gd name="connsiteX91" fmla="*/ 2020677 w 2029642"/>
              <a:gd name="connsiteY91" fmla="*/ 976055 h 1612875"/>
              <a:gd name="connsiteX92" fmla="*/ 2002748 w 2029642"/>
              <a:gd name="connsiteY92" fmla="*/ 1029844 h 1612875"/>
              <a:gd name="connsiteX93" fmla="*/ 1993783 w 2029642"/>
              <a:gd name="connsiteY93" fmla="*/ 1056738 h 1612875"/>
              <a:gd name="connsiteX94" fmla="*/ 1975853 w 2029642"/>
              <a:gd name="connsiteY94" fmla="*/ 1092597 h 1612875"/>
              <a:gd name="connsiteX95" fmla="*/ 1957924 w 2029642"/>
              <a:gd name="connsiteY95" fmla="*/ 1146385 h 1612875"/>
              <a:gd name="connsiteX96" fmla="*/ 1931030 w 2029642"/>
              <a:gd name="connsiteY96" fmla="*/ 1137420 h 1612875"/>
              <a:gd name="connsiteX0" fmla="*/ 1931030 w 2029642"/>
              <a:gd name="connsiteY0" fmla="*/ 1137420 h 1622535"/>
              <a:gd name="connsiteX1" fmla="*/ 1895171 w 2029642"/>
              <a:gd name="connsiteY1" fmla="*/ 1209138 h 1622535"/>
              <a:gd name="connsiteX2" fmla="*/ 1859312 w 2029642"/>
              <a:gd name="connsiteY2" fmla="*/ 1262926 h 1622535"/>
              <a:gd name="connsiteX3" fmla="*/ 1823453 w 2029642"/>
              <a:gd name="connsiteY3" fmla="*/ 1307750 h 1622535"/>
              <a:gd name="connsiteX4" fmla="*/ 1769665 w 2029642"/>
              <a:gd name="connsiteY4" fmla="*/ 1343608 h 1622535"/>
              <a:gd name="connsiteX5" fmla="*/ 1733806 w 2029642"/>
              <a:gd name="connsiteY5" fmla="*/ 1379467 h 1622535"/>
              <a:gd name="connsiteX6" fmla="*/ 1715877 w 2029642"/>
              <a:gd name="connsiteY6" fmla="*/ 1397397 h 1622535"/>
              <a:gd name="connsiteX7" fmla="*/ 1688983 w 2029642"/>
              <a:gd name="connsiteY7" fmla="*/ 1415326 h 1622535"/>
              <a:gd name="connsiteX8" fmla="*/ 1644159 w 2029642"/>
              <a:gd name="connsiteY8" fmla="*/ 1451185 h 1622535"/>
              <a:gd name="connsiteX9" fmla="*/ 1617265 w 2029642"/>
              <a:gd name="connsiteY9" fmla="*/ 1460150 h 1622535"/>
              <a:gd name="connsiteX10" fmla="*/ 1536583 w 2029642"/>
              <a:gd name="connsiteY10" fmla="*/ 1513938 h 1622535"/>
              <a:gd name="connsiteX11" fmla="*/ 1509689 w 2029642"/>
              <a:gd name="connsiteY11" fmla="*/ 1531867 h 1622535"/>
              <a:gd name="connsiteX12" fmla="*/ 1482795 w 2029642"/>
              <a:gd name="connsiteY12" fmla="*/ 1540832 h 1622535"/>
              <a:gd name="connsiteX13" fmla="*/ 1446936 w 2029642"/>
              <a:gd name="connsiteY13" fmla="*/ 1558761 h 1622535"/>
              <a:gd name="connsiteX14" fmla="*/ 1348324 w 2029642"/>
              <a:gd name="connsiteY14" fmla="*/ 1576691 h 1622535"/>
              <a:gd name="connsiteX15" fmla="*/ 1321430 w 2029642"/>
              <a:gd name="connsiteY15" fmla="*/ 1585655 h 1622535"/>
              <a:gd name="connsiteX16" fmla="*/ 1258677 w 2029642"/>
              <a:gd name="connsiteY16" fmla="*/ 1594620 h 1622535"/>
              <a:gd name="connsiteX17" fmla="*/ 1213853 w 2029642"/>
              <a:gd name="connsiteY17" fmla="*/ 1603585 h 1622535"/>
              <a:gd name="connsiteX18" fmla="*/ 918018 w 2029642"/>
              <a:gd name="connsiteY18" fmla="*/ 1594620 h 1622535"/>
              <a:gd name="connsiteX19" fmla="*/ 819406 w 2029642"/>
              <a:gd name="connsiteY19" fmla="*/ 1567726 h 1622535"/>
              <a:gd name="connsiteX20" fmla="*/ 783548 w 2029642"/>
              <a:gd name="connsiteY20" fmla="*/ 1558761 h 1622535"/>
              <a:gd name="connsiteX21" fmla="*/ 729759 w 2029642"/>
              <a:gd name="connsiteY21" fmla="*/ 1540832 h 1622535"/>
              <a:gd name="connsiteX22" fmla="*/ 658042 w 2029642"/>
              <a:gd name="connsiteY22" fmla="*/ 1522903 h 1622535"/>
              <a:gd name="connsiteX23" fmla="*/ 572319 w 2029642"/>
              <a:gd name="connsiteY23" fmla="*/ 1619109 h 1622535"/>
              <a:gd name="connsiteX24" fmla="*/ 485392 w 2029642"/>
              <a:gd name="connsiteY24" fmla="*/ 1598058 h 1622535"/>
              <a:gd name="connsiteX25" fmla="*/ 404911 w 2029642"/>
              <a:gd name="connsiteY25" fmla="*/ 1571163 h 1622535"/>
              <a:gd name="connsiteX26" fmla="*/ 351724 w 2029642"/>
              <a:gd name="connsiteY26" fmla="*/ 1550312 h 1622535"/>
              <a:gd name="connsiteX27" fmla="*/ 315664 w 2029642"/>
              <a:gd name="connsiteY27" fmla="*/ 1532583 h 1622535"/>
              <a:gd name="connsiteX28" fmla="*/ 246067 w 2029642"/>
              <a:gd name="connsiteY28" fmla="*/ 1504686 h 1622535"/>
              <a:gd name="connsiteX29" fmla="*/ 210407 w 2029642"/>
              <a:gd name="connsiteY29" fmla="*/ 1484036 h 1622535"/>
              <a:gd name="connsiteX30" fmla="*/ 165785 w 2029642"/>
              <a:gd name="connsiteY30" fmla="*/ 1454220 h 1622535"/>
              <a:gd name="connsiteX31" fmla="*/ 135970 w 2029642"/>
              <a:gd name="connsiteY31" fmla="*/ 1418763 h 1622535"/>
              <a:gd name="connsiteX32" fmla="*/ 103433 w 2029642"/>
              <a:gd name="connsiteY32" fmla="*/ 1386226 h 1622535"/>
              <a:gd name="connsiteX33" fmla="*/ 50732 w 2029642"/>
              <a:gd name="connsiteY33" fmla="*/ 1268712 h 1622535"/>
              <a:gd name="connsiteX34" fmla="*/ 43601 w 2029642"/>
              <a:gd name="connsiteY34" fmla="*/ 1230189 h 1622535"/>
              <a:gd name="connsiteX35" fmla="*/ 25873 w 2029642"/>
              <a:gd name="connsiteY35" fmla="*/ 1200173 h 1622535"/>
              <a:gd name="connsiteX36" fmla="*/ 19628 w 2029642"/>
              <a:gd name="connsiteY36" fmla="*/ 1170358 h 1622535"/>
              <a:gd name="connsiteX37" fmla="*/ 7742 w 2029642"/>
              <a:gd name="connsiteY37" fmla="*/ 1134297 h 1622535"/>
              <a:gd name="connsiteX38" fmla="*/ 13184 w 2029642"/>
              <a:gd name="connsiteY38" fmla="*/ 1068825 h 1622535"/>
              <a:gd name="connsiteX39" fmla="*/ 39477 w 2029642"/>
              <a:gd name="connsiteY39" fmla="*/ 796761 h 1622535"/>
              <a:gd name="connsiteX40" fmla="*/ 84300 w 2029642"/>
              <a:gd name="connsiteY40" fmla="*/ 716079 h 1622535"/>
              <a:gd name="connsiteX41" fmla="*/ 111195 w 2029642"/>
              <a:gd name="connsiteY41" fmla="*/ 671255 h 1622535"/>
              <a:gd name="connsiteX42" fmla="*/ 138089 w 2029642"/>
              <a:gd name="connsiteY42" fmla="*/ 617467 h 1622535"/>
              <a:gd name="connsiteX43" fmla="*/ 156018 w 2029642"/>
              <a:gd name="connsiteY43" fmla="*/ 590573 h 1622535"/>
              <a:gd name="connsiteX44" fmla="*/ 209806 w 2029642"/>
              <a:gd name="connsiteY44" fmla="*/ 554714 h 1622535"/>
              <a:gd name="connsiteX45" fmla="*/ 227736 w 2029642"/>
              <a:gd name="connsiteY45" fmla="*/ 536785 h 1622535"/>
              <a:gd name="connsiteX46" fmla="*/ 236700 w 2029642"/>
              <a:gd name="connsiteY46" fmla="*/ 509891 h 1622535"/>
              <a:gd name="connsiteX47" fmla="*/ 281524 w 2029642"/>
              <a:gd name="connsiteY47" fmla="*/ 474032 h 1622535"/>
              <a:gd name="connsiteX48" fmla="*/ 326348 w 2029642"/>
              <a:gd name="connsiteY48" fmla="*/ 420244 h 1622535"/>
              <a:gd name="connsiteX49" fmla="*/ 353242 w 2029642"/>
              <a:gd name="connsiteY49" fmla="*/ 366455 h 1622535"/>
              <a:gd name="connsiteX50" fmla="*/ 371171 w 2029642"/>
              <a:gd name="connsiteY50" fmla="*/ 330597 h 1622535"/>
              <a:gd name="connsiteX51" fmla="*/ 407030 w 2029642"/>
              <a:gd name="connsiteY51" fmla="*/ 294738 h 1622535"/>
              <a:gd name="connsiteX52" fmla="*/ 424959 w 2029642"/>
              <a:gd name="connsiteY52" fmla="*/ 276808 h 1622535"/>
              <a:gd name="connsiteX53" fmla="*/ 469783 w 2029642"/>
              <a:gd name="connsiteY53" fmla="*/ 223020 h 1622535"/>
              <a:gd name="connsiteX54" fmla="*/ 496677 w 2029642"/>
              <a:gd name="connsiteY54" fmla="*/ 205091 h 1622535"/>
              <a:gd name="connsiteX55" fmla="*/ 541500 w 2029642"/>
              <a:gd name="connsiteY55" fmla="*/ 169232 h 1622535"/>
              <a:gd name="connsiteX56" fmla="*/ 568395 w 2029642"/>
              <a:gd name="connsiteY56" fmla="*/ 160267 h 1622535"/>
              <a:gd name="connsiteX57" fmla="*/ 604253 w 2029642"/>
              <a:gd name="connsiteY57" fmla="*/ 142338 h 1622535"/>
              <a:gd name="connsiteX58" fmla="*/ 631148 w 2029642"/>
              <a:gd name="connsiteY58" fmla="*/ 133373 h 1622535"/>
              <a:gd name="connsiteX59" fmla="*/ 658042 w 2029642"/>
              <a:gd name="connsiteY59" fmla="*/ 115444 h 1622535"/>
              <a:gd name="connsiteX60" fmla="*/ 684936 w 2029642"/>
              <a:gd name="connsiteY60" fmla="*/ 106479 h 1622535"/>
              <a:gd name="connsiteX61" fmla="*/ 747689 w 2029642"/>
              <a:gd name="connsiteY61" fmla="*/ 70620 h 1622535"/>
              <a:gd name="connsiteX62" fmla="*/ 774583 w 2029642"/>
              <a:gd name="connsiteY62" fmla="*/ 61655 h 1622535"/>
              <a:gd name="connsiteX63" fmla="*/ 837336 w 2029642"/>
              <a:gd name="connsiteY63" fmla="*/ 34761 h 1622535"/>
              <a:gd name="connsiteX64" fmla="*/ 864230 w 2029642"/>
              <a:gd name="connsiteY64" fmla="*/ 7867 h 1622535"/>
              <a:gd name="connsiteX65" fmla="*/ 962842 w 2029642"/>
              <a:gd name="connsiteY65" fmla="*/ 25797 h 1622535"/>
              <a:gd name="connsiteX66" fmla="*/ 1097312 w 2029642"/>
              <a:gd name="connsiteY66" fmla="*/ 52691 h 1622535"/>
              <a:gd name="connsiteX67" fmla="*/ 1124206 w 2029642"/>
              <a:gd name="connsiteY67" fmla="*/ 61655 h 1622535"/>
              <a:gd name="connsiteX68" fmla="*/ 1267642 w 2029642"/>
              <a:gd name="connsiteY68" fmla="*/ 88550 h 1622535"/>
              <a:gd name="connsiteX69" fmla="*/ 1339359 w 2029642"/>
              <a:gd name="connsiteY69" fmla="*/ 124408 h 1622535"/>
              <a:gd name="connsiteX70" fmla="*/ 1384183 w 2029642"/>
              <a:gd name="connsiteY70" fmla="*/ 151303 h 1622535"/>
              <a:gd name="connsiteX71" fmla="*/ 1411077 w 2029642"/>
              <a:gd name="connsiteY71" fmla="*/ 178197 h 1622535"/>
              <a:gd name="connsiteX72" fmla="*/ 1464865 w 2029642"/>
              <a:gd name="connsiteY72" fmla="*/ 214055 h 1622535"/>
              <a:gd name="connsiteX73" fmla="*/ 1491759 w 2029642"/>
              <a:gd name="connsiteY73" fmla="*/ 240950 h 1622535"/>
              <a:gd name="connsiteX74" fmla="*/ 1545548 w 2029642"/>
              <a:gd name="connsiteY74" fmla="*/ 276808 h 1622535"/>
              <a:gd name="connsiteX75" fmla="*/ 1626230 w 2029642"/>
              <a:gd name="connsiteY75" fmla="*/ 339561 h 1622535"/>
              <a:gd name="connsiteX76" fmla="*/ 1662089 w 2029642"/>
              <a:gd name="connsiteY76" fmla="*/ 375420 h 1622535"/>
              <a:gd name="connsiteX77" fmla="*/ 1680018 w 2029642"/>
              <a:gd name="connsiteY77" fmla="*/ 393350 h 1622535"/>
              <a:gd name="connsiteX78" fmla="*/ 1751736 w 2029642"/>
              <a:gd name="connsiteY78" fmla="*/ 456103 h 1622535"/>
              <a:gd name="connsiteX79" fmla="*/ 1787595 w 2029642"/>
              <a:gd name="connsiteY79" fmla="*/ 491961 h 1622535"/>
              <a:gd name="connsiteX80" fmla="*/ 1805524 w 2029642"/>
              <a:gd name="connsiteY80" fmla="*/ 518855 h 1622535"/>
              <a:gd name="connsiteX81" fmla="*/ 1823453 w 2029642"/>
              <a:gd name="connsiteY81" fmla="*/ 536785 h 1622535"/>
              <a:gd name="connsiteX82" fmla="*/ 1877242 w 2029642"/>
              <a:gd name="connsiteY82" fmla="*/ 608503 h 1622535"/>
              <a:gd name="connsiteX83" fmla="*/ 1904136 w 2029642"/>
              <a:gd name="connsiteY83" fmla="*/ 626432 h 1622535"/>
              <a:gd name="connsiteX84" fmla="*/ 1939995 w 2029642"/>
              <a:gd name="connsiteY84" fmla="*/ 680220 h 1622535"/>
              <a:gd name="connsiteX85" fmla="*/ 1957924 w 2029642"/>
              <a:gd name="connsiteY85" fmla="*/ 707114 h 1622535"/>
              <a:gd name="connsiteX86" fmla="*/ 1975853 w 2029642"/>
              <a:gd name="connsiteY86" fmla="*/ 725044 h 1622535"/>
              <a:gd name="connsiteX87" fmla="*/ 1984818 w 2029642"/>
              <a:gd name="connsiteY87" fmla="*/ 751938 h 1622535"/>
              <a:gd name="connsiteX88" fmla="*/ 2002748 w 2029642"/>
              <a:gd name="connsiteY88" fmla="*/ 778832 h 1622535"/>
              <a:gd name="connsiteX89" fmla="*/ 2020677 w 2029642"/>
              <a:gd name="connsiteY89" fmla="*/ 832620 h 1622535"/>
              <a:gd name="connsiteX90" fmla="*/ 2029642 w 2029642"/>
              <a:gd name="connsiteY90" fmla="*/ 859514 h 1622535"/>
              <a:gd name="connsiteX91" fmla="*/ 2020677 w 2029642"/>
              <a:gd name="connsiteY91" fmla="*/ 976055 h 1622535"/>
              <a:gd name="connsiteX92" fmla="*/ 2002748 w 2029642"/>
              <a:gd name="connsiteY92" fmla="*/ 1029844 h 1622535"/>
              <a:gd name="connsiteX93" fmla="*/ 1993783 w 2029642"/>
              <a:gd name="connsiteY93" fmla="*/ 1056738 h 1622535"/>
              <a:gd name="connsiteX94" fmla="*/ 1975853 w 2029642"/>
              <a:gd name="connsiteY94" fmla="*/ 1092597 h 1622535"/>
              <a:gd name="connsiteX95" fmla="*/ 1957924 w 2029642"/>
              <a:gd name="connsiteY95" fmla="*/ 1146385 h 1622535"/>
              <a:gd name="connsiteX96" fmla="*/ 1931030 w 2029642"/>
              <a:gd name="connsiteY96" fmla="*/ 1137420 h 1622535"/>
              <a:gd name="connsiteX0" fmla="*/ 1931030 w 2029642"/>
              <a:gd name="connsiteY0" fmla="*/ 1137420 h 1658562"/>
              <a:gd name="connsiteX1" fmla="*/ 1895171 w 2029642"/>
              <a:gd name="connsiteY1" fmla="*/ 1209138 h 1658562"/>
              <a:gd name="connsiteX2" fmla="*/ 1859312 w 2029642"/>
              <a:gd name="connsiteY2" fmla="*/ 1262926 h 1658562"/>
              <a:gd name="connsiteX3" fmla="*/ 1823453 w 2029642"/>
              <a:gd name="connsiteY3" fmla="*/ 1307750 h 1658562"/>
              <a:gd name="connsiteX4" fmla="*/ 1769665 w 2029642"/>
              <a:gd name="connsiteY4" fmla="*/ 1343608 h 1658562"/>
              <a:gd name="connsiteX5" fmla="*/ 1733806 w 2029642"/>
              <a:gd name="connsiteY5" fmla="*/ 1379467 h 1658562"/>
              <a:gd name="connsiteX6" fmla="*/ 1715877 w 2029642"/>
              <a:gd name="connsiteY6" fmla="*/ 1397397 h 1658562"/>
              <a:gd name="connsiteX7" fmla="*/ 1688983 w 2029642"/>
              <a:gd name="connsiteY7" fmla="*/ 1415326 h 1658562"/>
              <a:gd name="connsiteX8" fmla="*/ 1644159 w 2029642"/>
              <a:gd name="connsiteY8" fmla="*/ 1451185 h 1658562"/>
              <a:gd name="connsiteX9" fmla="*/ 1617265 w 2029642"/>
              <a:gd name="connsiteY9" fmla="*/ 1460150 h 1658562"/>
              <a:gd name="connsiteX10" fmla="*/ 1536583 w 2029642"/>
              <a:gd name="connsiteY10" fmla="*/ 1513938 h 1658562"/>
              <a:gd name="connsiteX11" fmla="*/ 1509689 w 2029642"/>
              <a:gd name="connsiteY11" fmla="*/ 1531867 h 1658562"/>
              <a:gd name="connsiteX12" fmla="*/ 1482795 w 2029642"/>
              <a:gd name="connsiteY12" fmla="*/ 1540832 h 1658562"/>
              <a:gd name="connsiteX13" fmla="*/ 1446936 w 2029642"/>
              <a:gd name="connsiteY13" fmla="*/ 1558761 h 1658562"/>
              <a:gd name="connsiteX14" fmla="*/ 1348324 w 2029642"/>
              <a:gd name="connsiteY14" fmla="*/ 1576691 h 1658562"/>
              <a:gd name="connsiteX15" fmla="*/ 1321430 w 2029642"/>
              <a:gd name="connsiteY15" fmla="*/ 1585655 h 1658562"/>
              <a:gd name="connsiteX16" fmla="*/ 1258677 w 2029642"/>
              <a:gd name="connsiteY16" fmla="*/ 1594620 h 1658562"/>
              <a:gd name="connsiteX17" fmla="*/ 1213853 w 2029642"/>
              <a:gd name="connsiteY17" fmla="*/ 1603585 h 1658562"/>
              <a:gd name="connsiteX18" fmla="*/ 918018 w 2029642"/>
              <a:gd name="connsiteY18" fmla="*/ 1594620 h 1658562"/>
              <a:gd name="connsiteX19" fmla="*/ 819406 w 2029642"/>
              <a:gd name="connsiteY19" fmla="*/ 1567726 h 1658562"/>
              <a:gd name="connsiteX20" fmla="*/ 783548 w 2029642"/>
              <a:gd name="connsiteY20" fmla="*/ 1558761 h 1658562"/>
              <a:gd name="connsiteX21" fmla="*/ 729759 w 2029642"/>
              <a:gd name="connsiteY21" fmla="*/ 1540832 h 1658562"/>
              <a:gd name="connsiteX22" fmla="*/ 620064 w 2029642"/>
              <a:gd name="connsiteY22" fmla="*/ 1630995 h 1658562"/>
              <a:gd name="connsiteX23" fmla="*/ 572319 w 2029642"/>
              <a:gd name="connsiteY23" fmla="*/ 1619109 h 1658562"/>
              <a:gd name="connsiteX24" fmla="*/ 485392 w 2029642"/>
              <a:gd name="connsiteY24" fmla="*/ 1598058 h 1658562"/>
              <a:gd name="connsiteX25" fmla="*/ 404911 w 2029642"/>
              <a:gd name="connsiteY25" fmla="*/ 1571163 h 1658562"/>
              <a:gd name="connsiteX26" fmla="*/ 351724 w 2029642"/>
              <a:gd name="connsiteY26" fmla="*/ 1550312 h 1658562"/>
              <a:gd name="connsiteX27" fmla="*/ 315664 w 2029642"/>
              <a:gd name="connsiteY27" fmla="*/ 1532583 h 1658562"/>
              <a:gd name="connsiteX28" fmla="*/ 246067 w 2029642"/>
              <a:gd name="connsiteY28" fmla="*/ 1504686 h 1658562"/>
              <a:gd name="connsiteX29" fmla="*/ 210407 w 2029642"/>
              <a:gd name="connsiteY29" fmla="*/ 1484036 h 1658562"/>
              <a:gd name="connsiteX30" fmla="*/ 165785 w 2029642"/>
              <a:gd name="connsiteY30" fmla="*/ 1454220 h 1658562"/>
              <a:gd name="connsiteX31" fmla="*/ 135970 w 2029642"/>
              <a:gd name="connsiteY31" fmla="*/ 1418763 h 1658562"/>
              <a:gd name="connsiteX32" fmla="*/ 103433 w 2029642"/>
              <a:gd name="connsiteY32" fmla="*/ 1386226 h 1658562"/>
              <a:gd name="connsiteX33" fmla="*/ 50732 w 2029642"/>
              <a:gd name="connsiteY33" fmla="*/ 1268712 h 1658562"/>
              <a:gd name="connsiteX34" fmla="*/ 43601 w 2029642"/>
              <a:gd name="connsiteY34" fmla="*/ 1230189 h 1658562"/>
              <a:gd name="connsiteX35" fmla="*/ 25873 w 2029642"/>
              <a:gd name="connsiteY35" fmla="*/ 1200173 h 1658562"/>
              <a:gd name="connsiteX36" fmla="*/ 19628 w 2029642"/>
              <a:gd name="connsiteY36" fmla="*/ 1170358 h 1658562"/>
              <a:gd name="connsiteX37" fmla="*/ 7742 w 2029642"/>
              <a:gd name="connsiteY37" fmla="*/ 1134297 h 1658562"/>
              <a:gd name="connsiteX38" fmla="*/ 13184 w 2029642"/>
              <a:gd name="connsiteY38" fmla="*/ 1068825 h 1658562"/>
              <a:gd name="connsiteX39" fmla="*/ 39477 w 2029642"/>
              <a:gd name="connsiteY39" fmla="*/ 796761 h 1658562"/>
              <a:gd name="connsiteX40" fmla="*/ 84300 w 2029642"/>
              <a:gd name="connsiteY40" fmla="*/ 716079 h 1658562"/>
              <a:gd name="connsiteX41" fmla="*/ 111195 w 2029642"/>
              <a:gd name="connsiteY41" fmla="*/ 671255 h 1658562"/>
              <a:gd name="connsiteX42" fmla="*/ 138089 w 2029642"/>
              <a:gd name="connsiteY42" fmla="*/ 617467 h 1658562"/>
              <a:gd name="connsiteX43" fmla="*/ 156018 w 2029642"/>
              <a:gd name="connsiteY43" fmla="*/ 590573 h 1658562"/>
              <a:gd name="connsiteX44" fmla="*/ 209806 w 2029642"/>
              <a:gd name="connsiteY44" fmla="*/ 554714 h 1658562"/>
              <a:gd name="connsiteX45" fmla="*/ 227736 w 2029642"/>
              <a:gd name="connsiteY45" fmla="*/ 536785 h 1658562"/>
              <a:gd name="connsiteX46" fmla="*/ 236700 w 2029642"/>
              <a:gd name="connsiteY46" fmla="*/ 509891 h 1658562"/>
              <a:gd name="connsiteX47" fmla="*/ 281524 w 2029642"/>
              <a:gd name="connsiteY47" fmla="*/ 474032 h 1658562"/>
              <a:gd name="connsiteX48" fmla="*/ 326348 w 2029642"/>
              <a:gd name="connsiteY48" fmla="*/ 420244 h 1658562"/>
              <a:gd name="connsiteX49" fmla="*/ 353242 w 2029642"/>
              <a:gd name="connsiteY49" fmla="*/ 366455 h 1658562"/>
              <a:gd name="connsiteX50" fmla="*/ 371171 w 2029642"/>
              <a:gd name="connsiteY50" fmla="*/ 330597 h 1658562"/>
              <a:gd name="connsiteX51" fmla="*/ 407030 w 2029642"/>
              <a:gd name="connsiteY51" fmla="*/ 294738 h 1658562"/>
              <a:gd name="connsiteX52" fmla="*/ 424959 w 2029642"/>
              <a:gd name="connsiteY52" fmla="*/ 276808 h 1658562"/>
              <a:gd name="connsiteX53" fmla="*/ 469783 w 2029642"/>
              <a:gd name="connsiteY53" fmla="*/ 223020 h 1658562"/>
              <a:gd name="connsiteX54" fmla="*/ 496677 w 2029642"/>
              <a:gd name="connsiteY54" fmla="*/ 205091 h 1658562"/>
              <a:gd name="connsiteX55" fmla="*/ 541500 w 2029642"/>
              <a:gd name="connsiteY55" fmla="*/ 169232 h 1658562"/>
              <a:gd name="connsiteX56" fmla="*/ 568395 w 2029642"/>
              <a:gd name="connsiteY56" fmla="*/ 160267 h 1658562"/>
              <a:gd name="connsiteX57" fmla="*/ 604253 w 2029642"/>
              <a:gd name="connsiteY57" fmla="*/ 142338 h 1658562"/>
              <a:gd name="connsiteX58" fmla="*/ 631148 w 2029642"/>
              <a:gd name="connsiteY58" fmla="*/ 133373 h 1658562"/>
              <a:gd name="connsiteX59" fmla="*/ 658042 w 2029642"/>
              <a:gd name="connsiteY59" fmla="*/ 115444 h 1658562"/>
              <a:gd name="connsiteX60" fmla="*/ 684936 w 2029642"/>
              <a:gd name="connsiteY60" fmla="*/ 106479 h 1658562"/>
              <a:gd name="connsiteX61" fmla="*/ 747689 w 2029642"/>
              <a:gd name="connsiteY61" fmla="*/ 70620 h 1658562"/>
              <a:gd name="connsiteX62" fmla="*/ 774583 w 2029642"/>
              <a:gd name="connsiteY62" fmla="*/ 61655 h 1658562"/>
              <a:gd name="connsiteX63" fmla="*/ 837336 w 2029642"/>
              <a:gd name="connsiteY63" fmla="*/ 34761 h 1658562"/>
              <a:gd name="connsiteX64" fmla="*/ 864230 w 2029642"/>
              <a:gd name="connsiteY64" fmla="*/ 7867 h 1658562"/>
              <a:gd name="connsiteX65" fmla="*/ 962842 w 2029642"/>
              <a:gd name="connsiteY65" fmla="*/ 25797 h 1658562"/>
              <a:gd name="connsiteX66" fmla="*/ 1097312 w 2029642"/>
              <a:gd name="connsiteY66" fmla="*/ 52691 h 1658562"/>
              <a:gd name="connsiteX67" fmla="*/ 1124206 w 2029642"/>
              <a:gd name="connsiteY67" fmla="*/ 61655 h 1658562"/>
              <a:gd name="connsiteX68" fmla="*/ 1267642 w 2029642"/>
              <a:gd name="connsiteY68" fmla="*/ 88550 h 1658562"/>
              <a:gd name="connsiteX69" fmla="*/ 1339359 w 2029642"/>
              <a:gd name="connsiteY69" fmla="*/ 124408 h 1658562"/>
              <a:gd name="connsiteX70" fmla="*/ 1384183 w 2029642"/>
              <a:gd name="connsiteY70" fmla="*/ 151303 h 1658562"/>
              <a:gd name="connsiteX71" fmla="*/ 1411077 w 2029642"/>
              <a:gd name="connsiteY71" fmla="*/ 178197 h 1658562"/>
              <a:gd name="connsiteX72" fmla="*/ 1464865 w 2029642"/>
              <a:gd name="connsiteY72" fmla="*/ 214055 h 1658562"/>
              <a:gd name="connsiteX73" fmla="*/ 1491759 w 2029642"/>
              <a:gd name="connsiteY73" fmla="*/ 240950 h 1658562"/>
              <a:gd name="connsiteX74" fmla="*/ 1545548 w 2029642"/>
              <a:gd name="connsiteY74" fmla="*/ 276808 h 1658562"/>
              <a:gd name="connsiteX75" fmla="*/ 1626230 w 2029642"/>
              <a:gd name="connsiteY75" fmla="*/ 339561 h 1658562"/>
              <a:gd name="connsiteX76" fmla="*/ 1662089 w 2029642"/>
              <a:gd name="connsiteY76" fmla="*/ 375420 h 1658562"/>
              <a:gd name="connsiteX77" fmla="*/ 1680018 w 2029642"/>
              <a:gd name="connsiteY77" fmla="*/ 393350 h 1658562"/>
              <a:gd name="connsiteX78" fmla="*/ 1751736 w 2029642"/>
              <a:gd name="connsiteY78" fmla="*/ 456103 h 1658562"/>
              <a:gd name="connsiteX79" fmla="*/ 1787595 w 2029642"/>
              <a:gd name="connsiteY79" fmla="*/ 491961 h 1658562"/>
              <a:gd name="connsiteX80" fmla="*/ 1805524 w 2029642"/>
              <a:gd name="connsiteY80" fmla="*/ 518855 h 1658562"/>
              <a:gd name="connsiteX81" fmla="*/ 1823453 w 2029642"/>
              <a:gd name="connsiteY81" fmla="*/ 536785 h 1658562"/>
              <a:gd name="connsiteX82" fmla="*/ 1877242 w 2029642"/>
              <a:gd name="connsiteY82" fmla="*/ 608503 h 1658562"/>
              <a:gd name="connsiteX83" fmla="*/ 1904136 w 2029642"/>
              <a:gd name="connsiteY83" fmla="*/ 626432 h 1658562"/>
              <a:gd name="connsiteX84" fmla="*/ 1939995 w 2029642"/>
              <a:gd name="connsiteY84" fmla="*/ 680220 h 1658562"/>
              <a:gd name="connsiteX85" fmla="*/ 1957924 w 2029642"/>
              <a:gd name="connsiteY85" fmla="*/ 707114 h 1658562"/>
              <a:gd name="connsiteX86" fmla="*/ 1975853 w 2029642"/>
              <a:gd name="connsiteY86" fmla="*/ 725044 h 1658562"/>
              <a:gd name="connsiteX87" fmla="*/ 1984818 w 2029642"/>
              <a:gd name="connsiteY87" fmla="*/ 751938 h 1658562"/>
              <a:gd name="connsiteX88" fmla="*/ 2002748 w 2029642"/>
              <a:gd name="connsiteY88" fmla="*/ 778832 h 1658562"/>
              <a:gd name="connsiteX89" fmla="*/ 2020677 w 2029642"/>
              <a:gd name="connsiteY89" fmla="*/ 832620 h 1658562"/>
              <a:gd name="connsiteX90" fmla="*/ 2029642 w 2029642"/>
              <a:gd name="connsiteY90" fmla="*/ 859514 h 1658562"/>
              <a:gd name="connsiteX91" fmla="*/ 2020677 w 2029642"/>
              <a:gd name="connsiteY91" fmla="*/ 976055 h 1658562"/>
              <a:gd name="connsiteX92" fmla="*/ 2002748 w 2029642"/>
              <a:gd name="connsiteY92" fmla="*/ 1029844 h 1658562"/>
              <a:gd name="connsiteX93" fmla="*/ 1993783 w 2029642"/>
              <a:gd name="connsiteY93" fmla="*/ 1056738 h 1658562"/>
              <a:gd name="connsiteX94" fmla="*/ 1975853 w 2029642"/>
              <a:gd name="connsiteY94" fmla="*/ 1092597 h 1658562"/>
              <a:gd name="connsiteX95" fmla="*/ 1957924 w 2029642"/>
              <a:gd name="connsiteY95" fmla="*/ 1146385 h 1658562"/>
              <a:gd name="connsiteX96" fmla="*/ 1931030 w 2029642"/>
              <a:gd name="connsiteY96" fmla="*/ 1137420 h 1658562"/>
              <a:gd name="connsiteX0" fmla="*/ 1931030 w 2029642"/>
              <a:gd name="connsiteY0" fmla="*/ 1137420 h 1658562"/>
              <a:gd name="connsiteX1" fmla="*/ 1895171 w 2029642"/>
              <a:gd name="connsiteY1" fmla="*/ 1209138 h 1658562"/>
              <a:gd name="connsiteX2" fmla="*/ 1859312 w 2029642"/>
              <a:gd name="connsiteY2" fmla="*/ 1262926 h 1658562"/>
              <a:gd name="connsiteX3" fmla="*/ 1823453 w 2029642"/>
              <a:gd name="connsiteY3" fmla="*/ 1307750 h 1658562"/>
              <a:gd name="connsiteX4" fmla="*/ 1769665 w 2029642"/>
              <a:gd name="connsiteY4" fmla="*/ 1343608 h 1658562"/>
              <a:gd name="connsiteX5" fmla="*/ 1733806 w 2029642"/>
              <a:gd name="connsiteY5" fmla="*/ 1379467 h 1658562"/>
              <a:gd name="connsiteX6" fmla="*/ 1715877 w 2029642"/>
              <a:gd name="connsiteY6" fmla="*/ 1397397 h 1658562"/>
              <a:gd name="connsiteX7" fmla="*/ 1688983 w 2029642"/>
              <a:gd name="connsiteY7" fmla="*/ 1415326 h 1658562"/>
              <a:gd name="connsiteX8" fmla="*/ 1644159 w 2029642"/>
              <a:gd name="connsiteY8" fmla="*/ 1451185 h 1658562"/>
              <a:gd name="connsiteX9" fmla="*/ 1617265 w 2029642"/>
              <a:gd name="connsiteY9" fmla="*/ 1460150 h 1658562"/>
              <a:gd name="connsiteX10" fmla="*/ 1536583 w 2029642"/>
              <a:gd name="connsiteY10" fmla="*/ 1513938 h 1658562"/>
              <a:gd name="connsiteX11" fmla="*/ 1509689 w 2029642"/>
              <a:gd name="connsiteY11" fmla="*/ 1531867 h 1658562"/>
              <a:gd name="connsiteX12" fmla="*/ 1482795 w 2029642"/>
              <a:gd name="connsiteY12" fmla="*/ 1540832 h 1658562"/>
              <a:gd name="connsiteX13" fmla="*/ 1446936 w 2029642"/>
              <a:gd name="connsiteY13" fmla="*/ 1558761 h 1658562"/>
              <a:gd name="connsiteX14" fmla="*/ 1348324 w 2029642"/>
              <a:gd name="connsiteY14" fmla="*/ 1576691 h 1658562"/>
              <a:gd name="connsiteX15" fmla="*/ 1321430 w 2029642"/>
              <a:gd name="connsiteY15" fmla="*/ 1585655 h 1658562"/>
              <a:gd name="connsiteX16" fmla="*/ 1258677 w 2029642"/>
              <a:gd name="connsiteY16" fmla="*/ 1594620 h 1658562"/>
              <a:gd name="connsiteX17" fmla="*/ 1213853 w 2029642"/>
              <a:gd name="connsiteY17" fmla="*/ 1603585 h 1658562"/>
              <a:gd name="connsiteX18" fmla="*/ 918018 w 2029642"/>
              <a:gd name="connsiteY18" fmla="*/ 1594620 h 1658562"/>
              <a:gd name="connsiteX19" fmla="*/ 819406 w 2029642"/>
              <a:gd name="connsiteY19" fmla="*/ 1567726 h 1658562"/>
              <a:gd name="connsiteX20" fmla="*/ 783548 w 2029642"/>
              <a:gd name="connsiteY20" fmla="*/ 1558761 h 1658562"/>
              <a:gd name="connsiteX21" fmla="*/ 700545 w 2029642"/>
              <a:gd name="connsiteY21" fmla="*/ 1643082 h 1658562"/>
              <a:gd name="connsiteX22" fmla="*/ 620064 w 2029642"/>
              <a:gd name="connsiteY22" fmla="*/ 1630995 h 1658562"/>
              <a:gd name="connsiteX23" fmla="*/ 572319 w 2029642"/>
              <a:gd name="connsiteY23" fmla="*/ 1619109 h 1658562"/>
              <a:gd name="connsiteX24" fmla="*/ 485392 w 2029642"/>
              <a:gd name="connsiteY24" fmla="*/ 1598058 h 1658562"/>
              <a:gd name="connsiteX25" fmla="*/ 404911 w 2029642"/>
              <a:gd name="connsiteY25" fmla="*/ 1571163 h 1658562"/>
              <a:gd name="connsiteX26" fmla="*/ 351724 w 2029642"/>
              <a:gd name="connsiteY26" fmla="*/ 1550312 h 1658562"/>
              <a:gd name="connsiteX27" fmla="*/ 315664 w 2029642"/>
              <a:gd name="connsiteY27" fmla="*/ 1532583 h 1658562"/>
              <a:gd name="connsiteX28" fmla="*/ 246067 w 2029642"/>
              <a:gd name="connsiteY28" fmla="*/ 1504686 h 1658562"/>
              <a:gd name="connsiteX29" fmla="*/ 210407 w 2029642"/>
              <a:gd name="connsiteY29" fmla="*/ 1484036 h 1658562"/>
              <a:gd name="connsiteX30" fmla="*/ 165785 w 2029642"/>
              <a:gd name="connsiteY30" fmla="*/ 1454220 h 1658562"/>
              <a:gd name="connsiteX31" fmla="*/ 135970 w 2029642"/>
              <a:gd name="connsiteY31" fmla="*/ 1418763 h 1658562"/>
              <a:gd name="connsiteX32" fmla="*/ 103433 w 2029642"/>
              <a:gd name="connsiteY32" fmla="*/ 1386226 h 1658562"/>
              <a:gd name="connsiteX33" fmla="*/ 50732 w 2029642"/>
              <a:gd name="connsiteY33" fmla="*/ 1268712 h 1658562"/>
              <a:gd name="connsiteX34" fmla="*/ 43601 w 2029642"/>
              <a:gd name="connsiteY34" fmla="*/ 1230189 h 1658562"/>
              <a:gd name="connsiteX35" fmla="*/ 25873 w 2029642"/>
              <a:gd name="connsiteY35" fmla="*/ 1200173 h 1658562"/>
              <a:gd name="connsiteX36" fmla="*/ 19628 w 2029642"/>
              <a:gd name="connsiteY36" fmla="*/ 1170358 h 1658562"/>
              <a:gd name="connsiteX37" fmla="*/ 7742 w 2029642"/>
              <a:gd name="connsiteY37" fmla="*/ 1134297 h 1658562"/>
              <a:gd name="connsiteX38" fmla="*/ 13184 w 2029642"/>
              <a:gd name="connsiteY38" fmla="*/ 1068825 h 1658562"/>
              <a:gd name="connsiteX39" fmla="*/ 39477 w 2029642"/>
              <a:gd name="connsiteY39" fmla="*/ 796761 h 1658562"/>
              <a:gd name="connsiteX40" fmla="*/ 84300 w 2029642"/>
              <a:gd name="connsiteY40" fmla="*/ 716079 h 1658562"/>
              <a:gd name="connsiteX41" fmla="*/ 111195 w 2029642"/>
              <a:gd name="connsiteY41" fmla="*/ 671255 h 1658562"/>
              <a:gd name="connsiteX42" fmla="*/ 138089 w 2029642"/>
              <a:gd name="connsiteY42" fmla="*/ 617467 h 1658562"/>
              <a:gd name="connsiteX43" fmla="*/ 156018 w 2029642"/>
              <a:gd name="connsiteY43" fmla="*/ 590573 h 1658562"/>
              <a:gd name="connsiteX44" fmla="*/ 209806 w 2029642"/>
              <a:gd name="connsiteY44" fmla="*/ 554714 h 1658562"/>
              <a:gd name="connsiteX45" fmla="*/ 227736 w 2029642"/>
              <a:gd name="connsiteY45" fmla="*/ 536785 h 1658562"/>
              <a:gd name="connsiteX46" fmla="*/ 236700 w 2029642"/>
              <a:gd name="connsiteY46" fmla="*/ 509891 h 1658562"/>
              <a:gd name="connsiteX47" fmla="*/ 281524 w 2029642"/>
              <a:gd name="connsiteY47" fmla="*/ 474032 h 1658562"/>
              <a:gd name="connsiteX48" fmla="*/ 326348 w 2029642"/>
              <a:gd name="connsiteY48" fmla="*/ 420244 h 1658562"/>
              <a:gd name="connsiteX49" fmla="*/ 353242 w 2029642"/>
              <a:gd name="connsiteY49" fmla="*/ 366455 h 1658562"/>
              <a:gd name="connsiteX50" fmla="*/ 371171 w 2029642"/>
              <a:gd name="connsiteY50" fmla="*/ 330597 h 1658562"/>
              <a:gd name="connsiteX51" fmla="*/ 407030 w 2029642"/>
              <a:gd name="connsiteY51" fmla="*/ 294738 h 1658562"/>
              <a:gd name="connsiteX52" fmla="*/ 424959 w 2029642"/>
              <a:gd name="connsiteY52" fmla="*/ 276808 h 1658562"/>
              <a:gd name="connsiteX53" fmla="*/ 469783 w 2029642"/>
              <a:gd name="connsiteY53" fmla="*/ 223020 h 1658562"/>
              <a:gd name="connsiteX54" fmla="*/ 496677 w 2029642"/>
              <a:gd name="connsiteY54" fmla="*/ 205091 h 1658562"/>
              <a:gd name="connsiteX55" fmla="*/ 541500 w 2029642"/>
              <a:gd name="connsiteY55" fmla="*/ 169232 h 1658562"/>
              <a:gd name="connsiteX56" fmla="*/ 568395 w 2029642"/>
              <a:gd name="connsiteY56" fmla="*/ 160267 h 1658562"/>
              <a:gd name="connsiteX57" fmla="*/ 604253 w 2029642"/>
              <a:gd name="connsiteY57" fmla="*/ 142338 h 1658562"/>
              <a:gd name="connsiteX58" fmla="*/ 631148 w 2029642"/>
              <a:gd name="connsiteY58" fmla="*/ 133373 h 1658562"/>
              <a:gd name="connsiteX59" fmla="*/ 658042 w 2029642"/>
              <a:gd name="connsiteY59" fmla="*/ 115444 h 1658562"/>
              <a:gd name="connsiteX60" fmla="*/ 684936 w 2029642"/>
              <a:gd name="connsiteY60" fmla="*/ 106479 h 1658562"/>
              <a:gd name="connsiteX61" fmla="*/ 747689 w 2029642"/>
              <a:gd name="connsiteY61" fmla="*/ 70620 h 1658562"/>
              <a:gd name="connsiteX62" fmla="*/ 774583 w 2029642"/>
              <a:gd name="connsiteY62" fmla="*/ 61655 h 1658562"/>
              <a:gd name="connsiteX63" fmla="*/ 837336 w 2029642"/>
              <a:gd name="connsiteY63" fmla="*/ 34761 h 1658562"/>
              <a:gd name="connsiteX64" fmla="*/ 864230 w 2029642"/>
              <a:gd name="connsiteY64" fmla="*/ 7867 h 1658562"/>
              <a:gd name="connsiteX65" fmla="*/ 962842 w 2029642"/>
              <a:gd name="connsiteY65" fmla="*/ 25797 h 1658562"/>
              <a:gd name="connsiteX66" fmla="*/ 1097312 w 2029642"/>
              <a:gd name="connsiteY66" fmla="*/ 52691 h 1658562"/>
              <a:gd name="connsiteX67" fmla="*/ 1124206 w 2029642"/>
              <a:gd name="connsiteY67" fmla="*/ 61655 h 1658562"/>
              <a:gd name="connsiteX68" fmla="*/ 1267642 w 2029642"/>
              <a:gd name="connsiteY68" fmla="*/ 88550 h 1658562"/>
              <a:gd name="connsiteX69" fmla="*/ 1339359 w 2029642"/>
              <a:gd name="connsiteY69" fmla="*/ 124408 h 1658562"/>
              <a:gd name="connsiteX70" fmla="*/ 1384183 w 2029642"/>
              <a:gd name="connsiteY70" fmla="*/ 151303 h 1658562"/>
              <a:gd name="connsiteX71" fmla="*/ 1411077 w 2029642"/>
              <a:gd name="connsiteY71" fmla="*/ 178197 h 1658562"/>
              <a:gd name="connsiteX72" fmla="*/ 1464865 w 2029642"/>
              <a:gd name="connsiteY72" fmla="*/ 214055 h 1658562"/>
              <a:gd name="connsiteX73" fmla="*/ 1491759 w 2029642"/>
              <a:gd name="connsiteY73" fmla="*/ 240950 h 1658562"/>
              <a:gd name="connsiteX74" fmla="*/ 1545548 w 2029642"/>
              <a:gd name="connsiteY74" fmla="*/ 276808 h 1658562"/>
              <a:gd name="connsiteX75" fmla="*/ 1626230 w 2029642"/>
              <a:gd name="connsiteY75" fmla="*/ 339561 h 1658562"/>
              <a:gd name="connsiteX76" fmla="*/ 1662089 w 2029642"/>
              <a:gd name="connsiteY76" fmla="*/ 375420 h 1658562"/>
              <a:gd name="connsiteX77" fmla="*/ 1680018 w 2029642"/>
              <a:gd name="connsiteY77" fmla="*/ 393350 h 1658562"/>
              <a:gd name="connsiteX78" fmla="*/ 1751736 w 2029642"/>
              <a:gd name="connsiteY78" fmla="*/ 456103 h 1658562"/>
              <a:gd name="connsiteX79" fmla="*/ 1787595 w 2029642"/>
              <a:gd name="connsiteY79" fmla="*/ 491961 h 1658562"/>
              <a:gd name="connsiteX80" fmla="*/ 1805524 w 2029642"/>
              <a:gd name="connsiteY80" fmla="*/ 518855 h 1658562"/>
              <a:gd name="connsiteX81" fmla="*/ 1823453 w 2029642"/>
              <a:gd name="connsiteY81" fmla="*/ 536785 h 1658562"/>
              <a:gd name="connsiteX82" fmla="*/ 1877242 w 2029642"/>
              <a:gd name="connsiteY82" fmla="*/ 608503 h 1658562"/>
              <a:gd name="connsiteX83" fmla="*/ 1904136 w 2029642"/>
              <a:gd name="connsiteY83" fmla="*/ 626432 h 1658562"/>
              <a:gd name="connsiteX84" fmla="*/ 1939995 w 2029642"/>
              <a:gd name="connsiteY84" fmla="*/ 680220 h 1658562"/>
              <a:gd name="connsiteX85" fmla="*/ 1957924 w 2029642"/>
              <a:gd name="connsiteY85" fmla="*/ 707114 h 1658562"/>
              <a:gd name="connsiteX86" fmla="*/ 1975853 w 2029642"/>
              <a:gd name="connsiteY86" fmla="*/ 725044 h 1658562"/>
              <a:gd name="connsiteX87" fmla="*/ 1984818 w 2029642"/>
              <a:gd name="connsiteY87" fmla="*/ 751938 h 1658562"/>
              <a:gd name="connsiteX88" fmla="*/ 2002748 w 2029642"/>
              <a:gd name="connsiteY88" fmla="*/ 778832 h 1658562"/>
              <a:gd name="connsiteX89" fmla="*/ 2020677 w 2029642"/>
              <a:gd name="connsiteY89" fmla="*/ 832620 h 1658562"/>
              <a:gd name="connsiteX90" fmla="*/ 2029642 w 2029642"/>
              <a:gd name="connsiteY90" fmla="*/ 859514 h 1658562"/>
              <a:gd name="connsiteX91" fmla="*/ 2020677 w 2029642"/>
              <a:gd name="connsiteY91" fmla="*/ 976055 h 1658562"/>
              <a:gd name="connsiteX92" fmla="*/ 2002748 w 2029642"/>
              <a:gd name="connsiteY92" fmla="*/ 1029844 h 1658562"/>
              <a:gd name="connsiteX93" fmla="*/ 1993783 w 2029642"/>
              <a:gd name="connsiteY93" fmla="*/ 1056738 h 1658562"/>
              <a:gd name="connsiteX94" fmla="*/ 1975853 w 2029642"/>
              <a:gd name="connsiteY94" fmla="*/ 1092597 h 1658562"/>
              <a:gd name="connsiteX95" fmla="*/ 1957924 w 2029642"/>
              <a:gd name="connsiteY95" fmla="*/ 1146385 h 1658562"/>
              <a:gd name="connsiteX96" fmla="*/ 1931030 w 2029642"/>
              <a:gd name="connsiteY96" fmla="*/ 1137420 h 1658562"/>
              <a:gd name="connsiteX0" fmla="*/ 1931030 w 2029642"/>
              <a:gd name="connsiteY0" fmla="*/ 1114611 h 1635753"/>
              <a:gd name="connsiteX1" fmla="*/ 1895171 w 2029642"/>
              <a:gd name="connsiteY1" fmla="*/ 1186329 h 1635753"/>
              <a:gd name="connsiteX2" fmla="*/ 1859312 w 2029642"/>
              <a:gd name="connsiteY2" fmla="*/ 1240117 h 1635753"/>
              <a:gd name="connsiteX3" fmla="*/ 1823453 w 2029642"/>
              <a:gd name="connsiteY3" fmla="*/ 1284941 h 1635753"/>
              <a:gd name="connsiteX4" fmla="*/ 1769665 w 2029642"/>
              <a:gd name="connsiteY4" fmla="*/ 1320799 h 1635753"/>
              <a:gd name="connsiteX5" fmla="*/ 1733806 w 2029642"/>
              <a:gd name="connsiteY5" fmla="*/ 1356658 h 1635753"/>
              <a:gd name="connsiteX6" fmla="*/ 1715877 w 2029642"/>
              <a:gd name="connsiteY6" fmla="*/ 1374588 h 1635753"/>
              <a:gd name="connsiteX7" fmla="*/ 1688983 w 2029642"/>
              <a:gd name="connsiteY7" fmla="*/ 1392517 h 1635753"/>
              <a:gd name="connsiteX8" fmla="*/ 1644159 w 2029642"/>
              <a:gd name="connsiteY8" fmla="*/ 1428376 h 1635753"/>
              <a:gd name="connsiteX9" fmla="*/ 1617265 w 2029642"/>
              <a:gd name="connsiteY9" fmla="*/ 1437341 h 1635753"/>
              <a:gd name="connsiteX10" fmla="*/ 1536583 w 2029642"/>
              <a:gd name="connsiteY10" fmla="*/ 1491129 h 1635753"/>
              <a:gd name="connsiteX11" fmla="*/ 1509689 w 2029642"/>
              <a:gd name="connsiteY11" fmla="*/ 1509058 h 1635753"/>
              <a:gd name="connsiteX12" fmla="*/ 1482795 w 2029642"/>
              <a:gd name="connsiteY12" fmla="*/ 1518023 h 1635753"/>
              <a:gd name="connsiteX13" fmla="*/ 1446936 w 2029642"/>
              <a:gd name="connsiteY13" fmla="*/ 1535952 h 1635753"/>
              <a:gd name="connsiteX14" fmla="*/ 1348324 w 2029642"/>
              <a:gd name="connsiteY14" fmla="*/ 1553882 h 1635753"/>
              <a:gd name="connsiteX15" fmla="*/ 1321430 w 2029642"/>
              <a:gd name="connsiteY15" fmla="*/ 1562846 h 1635753"/>
              <a:gd name="connsiteX16" fmla="*/ 1258677 w 2029642"/>
              <a:gd name="connsiteY16" fmla="*/ 1571811 h 1635753"/>
              <a:gd name="connsiteX17" fmla="*/ 1213853 w 2029642"/>
              <a:gd name="connsiteY17" fmla="*/ 1580776 h 1635753"/>
              <a:gd name="connsiteX18" fmla="*/ 918018 w 2029642"/>
              <a:gd name="connsiteY18" fmla="*/ 1571811 h 1635753"/>
              <a:gd name="connsiteX19" fmla="*/ 819406 w 2029642"/>
              <a:gd name="connsiteY19" fmla="*/ 1544917 h 1635753"/>
              <a:gd name="connsiteX20" fmla="*/ 783548 w 2029642"/>
              <a:gd name="connsiteY20" fmla="*/ 1535952 h 1635753"/>
              <a:gd name="connsiteX21" fmla="*/ 700545 w 2029642"/>
              <a:gd name="connsiteY21" fmla="*/ 1620273 h 1635753"/>
              <a:gd name="connsiteX22" fmla="*/ 620064 w 2029642"/>
              <a:gd name="connsiteY22" fmla="*/ 1608186 h 1635753"/>
              <a:gd name="connsiteX23" fmla="*/ 572319 w 2029642"/>
              <a:gd name="connsiteY23" fmla="*/ 1596300 h 1635753"/>
              <a:gd name="connsiteX24" fmla="*/ 485392 w 2029642"/>
              <a:gd name="connsiteY24" fmla="*/ 1575249 h 1635753"/>
              <a:gd name="connsiteX25" fmla="*/ 404911 w 2029642"/>
              <a:gd name="connsiteY25" fmla="*/ 1548354 h 1635753"/>
              <a:gd name="connsiteX26" fmla="*/ 351724 w 2029642"/>
              <a:gd name="connsiteY26" fmla="*/ 1527503 h 1635753"/>
              <a:gd name="connsiteX27" fmla="*/ 315664 w 2029642"/>
              <a:gd name="connsiteY27" fmla="*/ 1509774 h 1635753"/>
              <a:gd name="connsiteX28" fmla="*/ 246067 w 2029642"/>
              <a:gd name="connsiteY28" fmla="*/ 1481877 h 1635753"/>
              <a:gd name="connsiteX29" fmla="*/ 210407 w 2029642"/>
              <a:gd name="connsiteY29" fmla="*/ 1461227 h 1635753"/>
              <a:gd name="connsiteX30" fmla="*/ 165785 w 2029642"/>
              <a:gd name="connsiteY30" fmla="*/ 1431411 h 1635753"/>
              <a:gd name="connsiteX31" fmla="*/ 135970 w 2029642"/>
              <a:gd name="connsiteY31" fmla="*/ 1395954 h 1635753"/>
              <a:gd name="connsiteX32" fmla="*/ 103433 w 2029642"/>
              <a:gd name="connsiteY32" fmla="*/ 1363417 h 1635753"/>
              <a:gd name="connsiteX33" fmla="*/ 50732 w 2029642"/>
              <a:gd name="connsiteY33" fmla="*/ 1245903 h 1635753"/>
              <a:gd name="connsiteX34" fmla="*/ 43601 w 2029642"/>
              <a:gd name="connsiteY34" fmla="*/ 1207380 h 1635753"/>
              <a:gd name="connsiteX35" fmla="*/ 25873 w 2029642"/>
              <a:gd name="connsiteY35" fmla="*/ 1177364 h 1635753"/>
              <a:gd name="connsiteX36" fmla="*/ 19628 w 2029642"/>
              <a:gd name="connsiteY36" fmla="*/ 1147549 h 1635753"/>
              <a:gd name="connsiteX37" fmla="*/ 7742 w 2029642"/>
              <a:gd name="connsiteY37" fmla="*/ 1111488 h 1635753"/>
              <a:gd name="connsiteX38" fmla="*/ 13184 w 2029642"/>
              <a:gd name="connsiteY38" fmla="*/ 1046016 h 1635753"/>
              <a:gd name="connsiteX39" fmla="*/ 39477 w 2029642"/>
              <a:gd name="connsiteY39" fmla="*/ 773952 h 1635753"/>
              <a:gd name="connsiteX40" fmla="*/ 84300 w 2029642"/>
              <a:gd name="connsiteY40" fmla="*/ 693270 h 1635753"/>
              <a:gd name="connsiteX41" fmla="*/ 111195 w 2029642"/>
              <a:gd name="connsiteY41" fmla="*/ 648446 h 1635753"/>
              <a:gd name="connsiteX42" fmla="*/ 138089 w 2029642"/>
              <a:gd name="connsiteY42" fmla="*/ 594658 h 1635753"/>
              <a:gd name="connsiteX43" fmla="*/ 156018 w 2029642"/>
              <a:gd name="connsiteY43" fmla="*/ 567764 h 1635753"/>
              <a:gd name="connsiteX44" fmla="*/ 209806 w 2029642"/>
              <a:gd name="connsiteY44" fmla="*/ 531905 h 1635753"/>
              <a:gd name="connsiteX45" fmla="*/ 227736 w 2029642"/>
              <a:gd name="connsiteY45" fmla="*/ 513976 h 1635753"/>
              <a:gd name="connsiteX46" fmla="*/ 236700 w 2029642"/>
              <a:gd name="connsiteY46" fmla="*/ 487082 h 1635753"/>
              <a:gd name="connsiteX47" fmla="*/ 281524 w 2029642"/>
              <a:gd name="connsiteY47" fmla="*/ 451223 h 1635753"/>
              <a:gd name="connsiteX48" fmla="*/ 326348 w 2029642"/>
              <a:gd name="connsiteY48" fmla="*/ 397435 h 1635753"/>
              <a:gd name="connsiteX49" fmla="*/ 353242 w 2029642"/>
              <a:gd name="connsiteY49" fmla="*/ 343646 h 1635753"/>
              <a:gd name="connsiteX50" fmla="*/ 371171 w 2029642"/>
              <a:gd name="connsiteY50" fmla="*/ 307788 h 1635753"/>
              <a:gd name="connsiteX51" fmla="*/ 407030 w 2029642"/>
              <a:gd name="connsiteY51" fmla="*/ 271929 h 1635753"/>
              <a:gd name="connsiteX52" fmla="*/ 424959 w 2029642"/>
              <a:gd name="connsiteY52" fmla="*/ 253999 h 1635753"/>
              <a:gd name="connsiteX53" fmla="*/ 469783 w 2029642"/>
              <a:gd name="connsiteY53" fmla="*/ 200211 h 1635753"/>
              <a:gd name="connsiteX54" fmla="*/ 496677 w 2029642"/>
              <a:gd name="connsiteY54" fmla="*/ 182282 h 1635753"/>
              <a:gd name="connsiteX55" fmla="*/ 541500 w 2029642"/>
              <a:gd name="connsiteY55" fmla="*/ 146423 h 1635753"/>
              <a:gd name="connsiteX56" fmla="*/ 568395 w 2029642"/>
              <a:gd name="connsiteY56" fmla="*/ 137458 h 1635753"/>
              <a:gd name="connsiteX57" fmla="*/ 604253 w 2029642"/>
              <a:gd name="connsiteY57" fmla="*/ 119529 h 1635753"/>
              <a:gd name="connsiteX58" fmla="*/ 631148 w 2029642"/>
              <a:gd name="connsiteY58" fmla="*/ 110564 h 1635753"/>
              <a:gd name="connsiteX59" fmla="*/ 658042 w 2029642"/>
              <a:gd name="connsiteY59" fmla="*/ 92635 h 1635753"/>
              <a:gd name="connsiteX60" fmla="*/ 684936 w 2029642"/>
              <a:gd name="connsiteY60" fmla="*/ 83670 h 1635753"/>
              <a:gd name="connsiteX61" fmla="*/ 747689 w 2029642"/>
              <a:gd name="connsiteY61" fmla="*/ 47811 h 1635753"/>
              <a:gd name="connsiteX62" fmla="*/ 774583 w 2029642"/>
              <a:gd name="connsiteY62" fmla="*/ 38846 h 1635753"/>
              <a:gd name="connsiteX63" fmla="*/ 837336 w 2029642"/>
              <a:gd name="connsiteY63" fmla="*/ 11952 h 1635753"/>
              <a:gd name="connsiteX64" fmla="*/ 962842 w 2029642"/>
              <a:gd name="connsiteY64" fmla="*/ 2988 h 1635753"/>
              <a:gd name="connsiteX65" fmla="*/ 1097312 w 2029642"/>
              <a:gd name="connsiteY65" fmla="*/ 29882 h 1635753"/>
              <a:gd name="connsiteX66" fmla="*/ 1124206 w 2029642"/>
              <a:gd name="connsiteY66" fmla="*/ 38846 h 1635753"/>
              <a:gd name="connsiteX67" fmla="*/ 1267642 w 2029642"/>
              <a:gd name="connsiteY67" fmla="*/ 65741 h 1635753"/>
              <a:gd name="connsiteX68" fmla="*/ 1339359 w 2029642"/>
              <a:gd name="connsiteY68" fmla="*/ 101599 h 1635753"/>
              <a:gd name="connsiteX69" fmla="*/ 1384183 w 2029642"/>
              <a:gd name="connsiteY69" fmla="*/ 128494 h 1635753"/>
              <a:gd name="connsiteX70" fmla="*/ 1411077 w 2029642"/>
              <a:gd name="connsiteY70" fmla="*/ 155388 h 1635753"/>
              <a:gd name="connsiteX71" fmla="*/ 1464865 w 2029642"/>
              <a:gd name="connsiteY71" fmla="*/ 191246 h 1635753"/>
              <a:gd name="connsiteX72" fmla="*/ 1491759 w 2029642"/>
              <a:gd name="connsiteY72" fmla="*/ 218141 h 1635753"/>
              <a:gd name="connsiteX73" fmla="*/ 1545548 w 2029642"/>
              <a:gd name="connsiteY73" fmla="*/ 253999 h 1635753"/>
              <a:gd name="connsiteX74" fmla="*/ 1626230 w 2029642"/>
              <a:gd name="connsiteY74" fmla="*/ 316752 h 1635753"/>
              <a:gd name="connsiteX75" fmla="*/ 1662089 w 2029642"/>
              <a:gd name="connsiteY75" fmla="*/ 352611 h 1635753"/>
              <a:gd name="connsiteX76" fmla="*/ 1680018 w 2029642"/>
              <a:gd name="connsiteY76" fmla="*/ 370541 h 1635753"/>
              <a:gd name="connsiteX77" fmla="*/ 1751736 w 2029642"/>
              <a:gd name="connsiteY77" fmla="*/ 433294 h 1635753"/>
              <a:gd name="connsiteX78" fmla="*/ 1787595 w 2029642"/>
              <a:gd name="connsiteY78" fmla="*/ 469152 h 1635753"/>
              <a:gd name="connsiteX79" fmla="*/ 1805524 w 2029642"/>
              <a:gd name="connsiteY79" fmla="*/ 496046 h 1635753"/>
              <a:gd name="connsiteX80" fmla="*/ 1823453 w 2029642"/>
              <a:gd name="connsiteY80" fmla="*/ 513976 h 1635753"/>
              <a:gd name="connsiteX81" fmla="*/ 1877242 w 2029642"/>
              <a:gd name="connsiteY81" fmla="*/ 585694 h 1635753"/>
              <a:gd name="connsiteX82" fmla="*/ 1904136 w 2029642"/>
              <a:gd name="connsiteY82" fmla="*/ 603623 h 1635753"/>
              <a:gd name="connsiteX83" fmla="*/ 1939995 w 2029642"/>
              <a:gd name="connsiteY83" fmla="*/ 657411 h 1635753"/>
              <a:gd name="connsiteX84" fmla="*/ 1957924 w 2029642"/>
              <a:gd name="connsiteY84" fmla="*/ 684305 h 1635753"/>
              <a:gd name="connsiteX85" fmla="*/ 1975853 w 2029642"/>
              <a:gd name="connsiteY85" fmla="*/ 702235 h 1635753"/>
              <a:gd name="connsiteX86" fmla="*/ 1984818 w 2029642"/>
              <a:gd name="connsiteY86" fmla="*/ 729129 h 1635753"/>
              <a:gd name="connsiteX87" fmla="*/ 2002748 w 2029642"/>
              <a:gd name="connsiteY87" fmla="*/ 756023 h 1635753"/>
              <a:gd name="connsiteX88" fmla="*/ 2020677 w 2029642"/>
              <a:gd name="connsiteY88" fmla="*/ 809811 h 1635753"/>
              <a:gd name="connsiteX89" fmla="*/ 2029642 w 2029642"/>
              <a:gd name="connsiteY89" fmla="*/ 836705 h 1635753"/>
              <a:gd name="connsiteX90" fmla="*/ 2020677 w 2029642"/>
              <a:gd name="connsiteY90" fmla="*/ 953246 h 1635753"/>
              <a:gd name="connsiteX91" fmla="*/ 2002748 w 2029642"/>
              <a:gd name="connsiteY91" fmla="*/ 1007035 h 1635753"/>
              <a:gd name="connsiteX92" fmla="*/ 1993783 w 2029642"/>
              <a:gd name="connsiteY92" fmla="*/ 1033929 h 1635753"/>
              <a:gd name="connsiteX93" fmla="*/ 1975853 w 2029642"/>
              <a:gd name="connsiteY93" fmla="*/ 1069788 h 1635753"/>
              <a:gd name="connsiteX94" fmla="*/ 1957924 w 2029642"/>
              <a:gd name="connsiteY94" fmla="*/ 1123576 h 1635753"/>
              <a:gd name="connsiteX95" fmla="*/ 1931030 w 2029642"/>
              <a:gd name="connsiteY95" fmla="*/ 1114611 h 1635753"/>
              <a:gd name="connsiteX0" fmla="*/ 1931030 w 2029642"/>
              <a:gd name="connsiteY0" fmla="*/ 1114611 h 1635753"/>
              <a:gd name="connsiteX1" fmla="*/ 1895171 w 2029642"/>
              <a:gd name="connsiteY1" fmla="*/ 1186329 h 1635753"/>
              <a:gd name="connsiteX2" fmla="*/ 1859312 w 2029642"/>
              <a:gd name="connsiteY2" fmla="*/ 1240117 h 1635753"/>
              <a:gd name="connsiteX3" fmla="*/ 1823453 w 2029642"/>
              <a:gd name="connsiteY3" fmla="*/ 1284941 h 1635753"/>
              <a:gd name="connsiteX4" fmla="*/ 1769665 w 2029642"/>
              <a:gd name="connsiteY4" fmla="*/ 1320799 h 1635753"/>
              <a:gd name="connsiteX5" fmla="*/ 1733806 w 2029642"/>
              <a:gd name="connsiteY5" fmla="*/ 1356658 h 1635753"/>
              <a:gd name="connsiteX6" fmla="*/ 1715877 w 2029642"/>
              <a:gd name="connsiteY6" fmla="*/ 1374588 h 1635753"/>
              <a:gd name="connsiteX7" fmla="*/ 1688983 w 2029642"/>
              <a:gd name="connsiteY7" fmla="*/ 1392517 h 1635753"/>
              <a:gd name="connsiteX8" fmla="*/ 1644159 w 2029642"/>
              <a:gd name="connsiteY8" fmla="*/ 1428376 h 1635753"/>
              <a:gd name="connsiteX9" fmla="*/ 1617265 w 2029642"/>
              <a:gd name="connsiteY9" fmla="*/ 1437341 h 1635753"/>
              <a:gd name="connsiteX10" fmla="*/ 1536583 w 2029642"/>
              <a:gd name="connsiteY10" fmla="*/ 1491129 h 1635753"/>
              <a:gd name="connsiteX11" fmla="*/ 1509689 w 2029642"/>
              <a:gd name="connsiteY11" fmla="*/ 1509058 h 1635753"/>
              <a:gd name="connsiteX12" fmla="*/ 1482795 w 2029642"/>
              <a:gd name="connsiteY12" fmla="*/ 1518023 h 1635753"/>
              <a:gd name="connsiteX13" fmla="*/ 1446936 w 2029642"/>
              <a:gd name="connsiteY13" fmla="*/ 1535952 h 1635753"/>
              <a:gd name="connsiteX14" fmla="*/ 1348324 w 2029642"/>
              <a:gd name="connsiteY14" fmla="*/ 1553882 h 1635753"/>
              <a:gd name="connsiteX15" fmla="*/ 1321430 w 2029642"/>
              <a:gd name="connsiteY15" fmla="*/ 1562846 h 1635753"/>
              <a:gd name="connsiteX16" fmla="*/ 1258677 w 2029642"/>
              <a:gd name="connsiteY16" fmla="*/ 1571811 h 1635753"/>
              <a:gd name="connsiteX17" fmla="*/ 1213853 w 2029642"/>
              <a:gd name="connsiteY17" fmla="*/ 1580776 h 1635753"/>
              <a:gd name="connsiteX18" fmla="*/ 918018 w 2029642"/>
              <a:gd name="connsiteY18" fmla="*/ 1571811 h 1635753"/>
              <a:gd name="connsiteX19" fmla="*/ 819406 w 2029642"/>
              <a:gd name="connsiteY19" fmla="*/ 1544917 h 1635753"/>
              <a:gd name="connsiteX20" fmla="*/ 766019 w 2029642"/>
              <a:gd name="connsiteY20" fmla="*/ 1629437 h 1635753"/>
              <a:gd name="connsiteX21" fmla="*/ 700545 w 2029642"/>
              <a:gd name="connsiteY21" fmla="*/ 1620273 h 1635753"/>
              <a:gd name="connsiteX22" fmla="*/ 620064 w 2029642"/>
              <a:gd name="connsiteY22" fmla="*/ 1608186 h 1635753"/>
              <a:gd name="connsiteX23" fmla="*/ 572319 w 2029642"/>
              <a:gd name="connsiteY23" fmla="*/ 1596300 h 1635753"/>
              <a:gd name="connsiteX24" fmla="*/ 485392 w 2029642"/>
              <a:gd name="connsiteY24" fmla="*/ 1575249 h 1635753"/>
              <a:gd name="connsiteX25" fmla="*/ 404911 w 2029642"/>
              <a:gd name="connsiteY25" fmla="*/ 1548354 h 1635753"/>
              <a:gd name="connsiteX26" fmla="*/ 351724 w 2029642"/>
              <a:gd name="connsiteY26" fmla="*/ 1527503 h 1635753"/>
              <a:gd name="connsiteX27" fmla="*/ 315664 w 2029642"/>
              <a:gd name="connsiteY27" fmla="*/ 1509774 h 1635753"/>
              <a:gd name="connsiteX28" fmla="*/ 246067 w 2029642"/>
              <a:gd name="connsiteY28" fmla="*/ 1481877 h 1635753"/>
              <a:gd name="connsiteX29" fmla="*/ 210407 w 2029642"/>
              <a:gd name="connsiteY29" fmla="*/ 1461227 h 1635753"/>
              <a:gd name="connsiteX30" fmla="*/ 165785 w 2029642"/>
              <a:gd name="connsiteY30" fmla="*/ 1431411 h 1635753"/>
              <a:gd name="connsiteX31" fmla="*/ 135970 w 2029642"/>
              <a:gd name="connsiteY31" fmla="*/ 1395954 h 1635753"/>
              <a:gd name="connsiteX32" fmla="*/ 103433 w 2029642"/>
              <a:gd name="connsiteY32" fmla="*/ 1363417 h 1635753"/>
              <a:gd name="connsiteX33" fmla="*/ 50732 w 2029642"/>
              <a:gd name="connsiteY33" fmla="*/ 1245903 h 1635753"/>
              <a:gd name="connsiteX34" fmla="*/ 43601 w 2029642"/>
              <a:gd name="connsiteY34" fmla="*/ 1207380 h 1635753"/>
              <a:gd name="connsiteX35" fmla="*/ 25873 w 2029642"/>
              <a:gd name="connsiteY35" fmla="*/ 1177364 h 1635753"/>
              <a:gd name="connsiteX36" fmla="*/ 19628 w 2029642"/>
              <a:gd name="connsiteY36" fmla="*/ 1147549 h 1635753"/>
              <a:gd name="connsiteX37" fmla="*/ 7742 w 2029642"/>
              <a:gd name="connsiteY37" fmla="*/ 1111488 h 1635753"/>
              <a:gd name="connsiteX38" fmla="*/ 13184 w 2029642"/>
              <a:gd name="connsiteY38" fmla="*/ 1046016 h 1635753"/>
              <a:gd name="connsiteX39" fmla="*/ 39477 w 2029642"/>
              <a:gd name="connsiteY39" fmla="*/ 773952 h 1635753"/>
              <a:gd name="connsiteX40" fmla="*/ 84300 w 2029642"/>
              <a:gd name="connsiteY40" fmla="*/ 693270 h 1635753"/>
              <a:gd name="connsiteX41" fmla="*/ 111195 w 2029642"/>
              <a:gd name="connsiteY41" fmla="*/ 648446 h 1635753"/>
              <a:gd name="connsiteX42" fmla="*/ 138089 w 2029642"/>
              <a:gd name="connsiteY42" fmla="*/ 594658 h 1635753"/>
              <a:gd name="connsiteX43" fmla="*/ 156018 w 2029642"/>
              <a:gd name="connsiteY43" fmla="*/ 567764 h 1635753"/>
              <a:gd name="connsiteX44" fmla="*/ 209806 w 2029642"/>
              <a:gd name="connsiteY44" fmla="*/ 531905 h 1635753"/>
              <a:gd name="connsiteX45" fmla="*/ 227736 w 2029642"/>
              <a:gd name="connsiteY45" fmla="*/ 513976 h 1635753"/>
              <a:gd name="connsiteX46" fmla="*/ 236700 w 2029642"/>
              <a:gd name="connsiteY46" fmla="*/ 487082 h 1635753"/>
              <a:gd name="connsiteX47" fmla="*/ 281524 w 2029642"/>
              <a:gd name="connsiteY47" fmla="*/ 451223 h 1635753"/>
              <a:gd name="connsiteX48" fmla="*/ 326348 w 2029642"/>
              <a:gd name="connsiteY48" fmla="*/ 397435 h 1635753"/>
              <a:gd name="connsiteX49" fmla="*/ 353242 w 2029642"/>
              <a:gd name="connsiteY49" fmla="*/ 343646 h 1635753"/>
              <a:gd name="connsiteX50" fmla="*/ 371171 w 2029642"/>
              <a:gd name="connsiteY50" fmla="*/ 307788 h 1635753"/>
              <a:gd name="connsiteX51" fmla="*/ 407030 w 2029642"/>
              <a:gd name="connsiteY51" fmla="*/ 271929 h 1635753"/>
              <a:gd name="connsiteX52" fmla="*/ 424959 w 2029642"/>
              <a:gd name="connsiteY52" fmla="*/ 253999 h 1635753"/>
              <a:gd name="connsiteX53" fmla="*/ 469783 w 2029642"/>
              <a:gd name="connsiteY53" fmla="*/ 200211 h 1635753"/>
              <a:gd name="connsiteX54" fmla="*/ 496677 w 2029642"/>
              <a:gd name="connsiteY54" fmla="*/ 182282 h 1635753"/>
              <a:gd name="connsiteX55" fmla="*/ 541500 w 2029642"/>
              <a:gd name="connsiteY55" fmla="*/ 146423 h 1635753"/>
              <a:gd name="connsiteX56" fmla="*/ 568395 w 2029642"/>
              <a:gd name="connsiteY56" fmla="*/ 137458 h 1635753"/>
              <a:gd name="connsiteX57" fmla="*/ 604253 w 2029642"/>
              <a:gd name="connsiteY57" fmla="*/ 119529 h 1635753"/>
              <a:gd name="connsiteX58" fmla="*/ 631148 w 2029642"/>
              <a:gd name="connsiteY58" fmla="*/ 110564 h 1635753"/>
              <a:gd name="connsiteX59" fmla="*/ 658042 w 2029642"/>
              <a:gd name="connsiteY59" fmla="*/ 92635 h 1635753"/>
              <a:gd name="connsiteX60" fmla="*/ 684936 w 2029642"/>
              <a:gd name="connsiteY60" fmla="*/ 83670 h 1635753"/>
              <a:gd name="connsiteX61" fmla="*/ 747689 w 2029642"/>
              <a:gd name="connsiteY61" fmla="*/ 47811 h 1635753"/>
              <a:gd name="connsiteX62" fmla="*/ 774583 w 2029642"/>
              <a:gd name="connsiteY62" fmla="*/ 38846 h 1635753"/>
              <a:gd name="connsiteX63" fmla="*/ 837336 w 2029642"/>
              <a:gd name="connsiteY63" fmla="*/ 11952 h 1635753"/>
              <a:gd name="connsiteX64" fmla="*/ 962842 w 2029642"/>
              <a:gd name="connsiteY64" fmla="*/ 2988 h 1635753"/>
              <a:gd name="connsiteX65" fmla="*/ 1097312 w 2029642"/>
              <a:gd name="connsiteY65" fmla="*/ 29882 h 1635753"/>
              <a:gd name="connsiteX66" fmla="*/ 1124206 w 2029642"/>
              <a:gd name="connsiteY66" fmla="*/ 38846 h 1635753"/>
              <a:gd name="connsiteX67" fmla="*/ 1267642 w 2029642"/>
              <a:gd name="connsiteY67" fmla="*/ 65741 h 1635753"/>
              <a:gd name="connsiteX68" fmla="*/ 1339359 w 2029642"/>
              <a:gd name="connsiteY68" fmla="*/ 101599 h 1635753"/>
              <a:gd name="connsiteX69" fmla="*/ 1384183 w 2029642"/>
              <a:gd name="connsiteY69" fmla="*/ 128494 h 1635753"/>
              <a:gd name="connsiteX70" fmla="*/ 1411077 w 2029642"/>
              <a:gd name="connsiteY70" fmla="*/ 155388 h 1635753"/>
              <a:gd name="connsiteX71" fmla="*/ 1464865 w 2029642"/>
              <a:gd name="connsiteY71" fmla="*/ 191246 h 1635753"/>
              <a:gd name="connsiteX72" fmla="*/ 1491759 w 2029642"/>
              <a:gd name="connsiteY72" fmla="*/ 218141 h 1635753"/>
              <a:gd name="connsiteX73" fmla="*/ 1545548 w 2029642"/>
              <a:gd name="connsiteY73" fmla="*/ 253999 h 1635753"/>
              <a:gd name="connsiteX74" fmla="*/ 1626230 w 2029642"/>
              <a:gd name="connsiteY74" fmla="*/ 316752 h 1635753"/>
              <a:gd name="connsiteX75" fmla="*/ 1662089 w 2029642"/>
              <a:gd name="connsiteY75" fmla="*/ 352611 h 1635753"/>
              <a:gd name="connsiteX76" fmla="*/ 1680018 w 2029642"/>
              <a:gd name="connsiteY76" fmla="*/ 370541 h 1635753"/>
              <a:gd name="connsiteX77" fmla="*/ 1751736 w 2029642"/>
              <a:gd name="connsiteY77" fmla="*/ 433294 h 1635753"/>
              <a:gd name="connsiteX78" fmla="*/ 1787595 w 2029642"/>
              <a:gd name="connsiteY78" fmla="*/ 469152 h 1635753"/>
              <a:gd name="connsiteX79" fmla="*/ 1805524 w 2029642"/>
              <a:gd name="connsiteY79" fmla="*/ 496046 h 1635753"/>
              <a:gd name="connsiteX80" fmla="*/ 1823453 w 2029642"/>
              <a:gd name="connsiteY80" fmla="*/ 513976 h 1635753"/>
              <a:gd name="connsiteX81" fmla="*/ 1877242 w 2029642"/>
              <a:gd name="connsiteY81" fmla="*/ 585694 h 1635753"/>
              <a:gd name="connsiteX82" fmla="*/ 1904136 w 2029642"/>
              <a:gd name="connsiteY82" fmla="*/ 603623 h 1635753"/>
              <a:gd name="connsiteX83" fmla="*/ 1939995 w 2029642"/>
              <a:gd name="connsiteY83" fmla="*/ 657411 h 1635753"/>
              <a:gd name="connsiteX84" fmla="*/ 1957924 w 2029642"/>
              <a:gd name="connsiteY84" fmla="*/ 684305 h 1635753"/>
              <a:gd name="connsiteX85" fmla="*/ 1975853 w 2029642"/>
              <a:gd name="connsiteY85" fmla="*/ 702235 h 1635753"/>
              <a:gd name="connsiteX86" fmla="*/ 1984818 w 2029642"/>
              <a:gd name="connsiteY86" fmla="*/ 729129 h 1635753"/>
              <a:gd name="connsiteX87" fmla="*/ 2002748 w 2029642"/>
              <a:gd name="connsiteY87" fmla="*/ 756023 h 1635753"/>
              <a:gd name="connsiteX88" fmla="*/ 2020677 w 2029642"/>
              <a:gd name="connsiteY88" fmla="*/ 809811 h 1635753"/>
              <a:gd name="connsiteX89" fmla="*/ 2029642 w 2029642"/>
              <a:gd name="connsiteY89" fmla="*/ 836705 h 1635753"/>
              <a:gd name="connsiteX90" fmla="*/ 2020677 w 2029642"/>
              <a:gd name="connsiteY90" fmla="*/ 953246 h 1635753"/>
              <a:gd name="connsiteX91" fmla="*/ 2002748 w 2029642"/>
              <a:gd name="connsiteY91" fmla="*/ 1007035 h 1635753"/>
              <a:gd name="connsiteX92" fmla="*/ 1993783 w 2029642"/>
              <a:gd name="connsiteY92" fmla="*/ 1033929 h 1635753"/>
              <a:gd name="connsiteX93" fmla="*/ 1975853 w 2029642"/>
              <a:gd name="connsiteY93" fmla="*/ 1069788 h 1635753"/>
              <a:gd name="connsiteX94" fmla="*/ 1957924 w 2029642"/>
              <a:gd name="connsiteY94" fmla="*/ 1123576 h 1635753"/>
              <a:gd name="connsiteX95" fmla="*/ 1931030 w 2029642"/>
              <a:gd name="connsiteY95" fmla="*/ 1114611 h 1635753"/>
              <a:gd name="connsiteX0" fmla="*/ 1931030 w 2029642"/>
              <a:gd name="connsiteY0" fmla="*/ 1114611 h 1645074"/>
              <a:gd name="connsiteX1" fmla="*/ 1895171 w 2029642"/>
              <a:gd name="connsiteY1" fmla="*/ 1186329 h 1645074"/>
              <a:gd name="connsiteX2" fmla="*/ 1859312 w 2029642"/>
              <a:gd name="connsiteY2" fmla="*/ 1240117 h 1645074"/>
              <a:gd name="connsiteX3" fmla="*/ 1823453 w 2029642"/>
              <a:gd name="connsiteY3" fmla="*/ 1284941 h 1645074"/>
              <a:gd name="connsiteX4" fmla="*/ 1769665 w 2029642"/>
              <a:gd name="connsiteY4" fmla="*/ 1320799 h 1645074"/>
              <a:gd name="connsiteX5" fmla="*/ 1733806 w 2029642"/>
              <a:gd name="connsiteY5" fmla="*/ 1356658 h 1645074"/>
              <a:gd name="connsiteX6" fmla="*/ 1715877 w 2029642"/>
              <a:gd name="connsiteY6" fmla="*/ 1374588 h 1645074"/>
              <a:gd name="connsiteX7" fmla="*/ 1688983 w 2029642"/>
              <a:gd name="connsiteY7" fmla="*/ 1392517 h 1645074"/>
              <a:gd name="connsiteX8" fmla="*/ 1644159 w 2029642"/>
              <a:gd name="connsiteY8" fmla="*/ 1428376 h 1645074"/>
              <a:gd name="connsiteX9" fmla="*/ 1617265 w 2029642"/>
              <a:gd name="connsiteY9" fmla="*/ 1437341 h 1645074"/>
              <a:gd name="connsiteX10" fmla="*/ 1536583 w 2029642"/>
              <a:gd name="connsiteY10" fmla="*/ 1491129 h 1645074"/>
              <a:gd name="connsiteX11" fmla="*/ 1509689 w 2029642"/>
              <a:gd name="connsiteY11" fmla="*/ 1509058 h 1645074"/>
              <a:gd name="connsiteX12" fmla="*/ 1482795 w 2029642"/>
              <a:gd name="connsiteY12" fmla="*/ 1518023 h 1645074"/>
              <a:gd name="connsiteX13" fmla="*/ 1446936 w 2029642"/>
              <a:gd name="connsiteY13" fmla="*/ 1535952 h 1645074"/>
              <a:gd name="connsiteX14" fmla="*/ 1348324 w 2029642"/>
              <a:gd name="connsiteY14" fmla="*/ 1553882 h 1645074"/>
              <a:gd name="connsiteX15" fmla="*/ 1321430 w 2029642"/>
              <a:gd name="connsiteY15" fmla="*/ 1562846 h 1645074"/>
              <a:gd name="connsiteX16" fmla="*/ 1258677 w 2029642"/>
              <a:gd name="connsiteY16" fmla="*/ 1571811 h 1645074"/>
              <a:gd name="connsiteX17" fmla="*/ 1213853 w 2029642"/>
              <a:gd name="connsiteY17" fmla="*/ 1580776 h 1645074"/>
              <a:gd name="connsiteX18" fmla="*/ 918018 w 2029642"/>
              <a:gd name="connsiteY18" fmla="*/ 1571811 h 1645074"/>
              <a:gd name="connsiteX19" fmla="*/ 807720 w 2029642"/>
              <a:gd name="connsiteY19" fmla="*/ 1635481 h 1645074"/>
              <a:gd name="connsiteX20" fmla="*/ 766019 w 2029642"/>
              <a:gd name="connsiteY20" fmla="*/ 1629437 h 1645074"/>
              <a:gd name="connsiteX21" fmla="*/ 700545 w 2029642"/>
              <a:gd name="connsiteY21" fmla="*/ 1620273 h 1645074"/>
              <a:gd name="connsiteX22" fmla="*/ 620064 w 2029642"/>
              <a:gd name="connsiteY22" fmla="*/ 1608186 h 1645074"/>
              <a:gd name="connsiteX23" fmla="*/ 572319 w 2029642"/>
              <a:gd name="connsiteY23" fmla="*/ 1596300 h 1645074"/>
              <a:gd name="connsiteX24" fmla="*/ 485392 w 2029642"/>
              <a:gd name="connsiteY24" fmla="*/ 1575249 h 1645074"/>
              <a:gd name="connsiteX25" fmla="*/ 404911 w 2029642"/>
              <a:gd name="connsiteY25" fmla="*/ 1548354 h 1645074"/>
              <a:gd name="connsiteX26" fmla="*/ 351724 w 2029642"/>
              <a:gd name="connsiteY26" fmla="*/ 1527503 h 1645074"/>
              <a:gd name="connsiteX27" fmla="*/ 315664 w 2029642"/>
              <a:gd name="connsiteY27" fmla="*/ 1509774 h 1645074"/>
              <a:gd name="connsiteX28" fmla="*/ 246067 w 2029642"/>
              <a:gd name="connsiteY28" fmla="*/ 1481877 h 1645074"/>
              <a:gd name="connsiteX29" fmla="*/ 210407 w 2029642"/>
              <a:gd name="connsiteY29" fmla="*/ 1461227 h 1645074"/>
              <a:gd name="connsiteX30" fmla="*/ 165785 w 2029642"/>
              <a:gd name="connsiteY30" fmla="*/ 1431411 h 1645074"/>
              <a:gd name="connsiteX31" fmla="*/ 135970 w 2029642"/>
              <a:gd name="connsiteY31" fmla="*/ 1395954 h 1645074"/>
              <a:gd name="connsiteX32" fmla="*/ 103433 w 2029642"/>
              <a:gd name="connsiteY32" fmla="*/ 1363417 h 1645074"/>
              <a:gd name="connsiteX33" fmla="*/ 50732 w 2029642"/>
              <a:gd name="connsiteY33" fmla="*/ 1245903 h 1645074"/>
              <a:gd name="connsiteX34" fmla="*/ 43601 w 2029642"/>
              <a:gd name="connsiteY34" fmla="*/ 1207380 h 1645074"/>
              <a:gd name="connsiteX35" fmla="*/ 25873 w 2029642"/>
              <a:gd name="connsiteY35" fmla="*/ 1177364 h 1645074"/>
              <a:gd name="connsiteX36" fmla="*/ 19628 w 2029642"/>
              <a:gd name="connsiteY36" fmla="*/ 1147549 h 1645074"/>
              <a:gd name="connsiteX37" fmla="*/ 7742 w 2029642"/>
              <a:gd name="connsiteY37" fmla="*/ 1111488 h 1645074"/>
              <a:gd name="connsiteX38" fmla="*/ 13184 w 2029642"/>
              <a:gd name="connsiteY38" fmla="*/ 1046016 h 1645074"/>
              <a:gd name="connsiteX39" fmla="*/ 39477 w 2029642"/>
              <a:gd name="connsiteY39" fmla="*/ 773952 h 1645074"/>
              <a:gd name="connsiteX40" fmla="*/ 84300 w 2029642"/>
              <a:gd name="connsiteY40" fmla="*/ 693270 h 1645074"/>
              <a:gd name="connsiteX41" fmla="*/ 111195 w 2029642"/>
              <a:gd name="connsiteY41" fmla="*/ 648446 h 1645074"/>
              <a:gd name="connsiteX42" fmla="*/ 138089 w 2029642"/>
              <a:gd name="connsiteY42" fmla="*/ 594658 h 1645074"/>
              <a:gd name="connsiteX43" fmla="*/ 156018 w 2029642"/>
              <a:gd name="connsiteY43" fmla="*/ 567764 h 1645074"/>
              <a:gd name="connsiteX44" fmla="*/ 209806 w 2029642"/>
              <a:gd name="connsiteY44" fmla="*/ 531905 h 1645074"/>
              <a:gd name="connsiteX45" fmla="*/ 227736 w 2029642"/>
              <a:gd name="connsiteY45" fmla="*/ 513976 h 1645074"/>
              <a:gd name="connsiteX46" fmla="*/ 236700 w 2029642"/>
              <a:gd name="connsiteY46" fmla="*/ 487082 h 1645074"/>
              <a:gd name="connsiteX47" fmla="*/ 281524 w 2029642"/>
              <a:gd name="connsiteY47" fmla="*/ 451223 h 1645074"/>
              <a:gd name="connsiteX48" fmla="*/ 326348 w 2029642"/>
              <a:gd name="connsiteY48" fmla="*/ 397435 h 1645074"/>
              <a:gd name="connsiteX49" fmla="*/ 353242 w 2029642"/>
              <a:gd name="connsiteY49" fmla="*/ 343646 h 1645074"/>
              <a:gd name="connsiteX50" fmla="*/ 371171 w 2029642"/>
              <a:gd name="connsiteY50" fmla="*/ 307788 h 1645074"/>
              <a:gd name="connsiteX51" fmla="*/ 407030 w 2029642"/>
              <a:gd name="connsiteY51" fmla="*/ 271929 h 1645074"/>
              <a:gd name="connsiteX52" fmla="*/ 424959 w 2029642"/>
              <a:gd name="connsiteY52" fmla="*/ 253999 h 1645074"/>
              <a:gd name="connsiteX53" fmla="*/ 469783 w 2029642"/>
              <a:gd name="connsiteY53" fmla="*/ 200211 h 1645074"/>
              <a:gd name="connsiteX54" fmla="*/ 496677 w 2029642"/>
              <a:gd name="connsiteY54" fmla="*/ 182282 h 1645074"/>
              <a:gd name="connsiteX55" fmla="*/ 541500 w 2029642"/>
              <a:gd name="connsiteY55" fmla="*/ 146423 h 1645074"/>
              <a:gd name="connsiteX56" fmla="*/ 568395 w 2029642"/>
              <a:gd name="connsiteY56" fmla="*/ 137458 h 1645074"/>
              <a:gd name="connsiteX57" fmla="*/ 604253 w 2029642"/>
              <a:gd name="connsiteY57" fmla="*/ 119529 h 1645074"/>
              <a:gd name="connsiteX58" fmla="*/ 631148 w 2029642"/>
              <a:gd name="connsiteY58" fmla="*/ 110564 h 1645074"/>
              <a:gd name="connsiteX59" fmla="*/ 658042 w 2029642"/>
              <a:gd name="connsiteY59" fmla="*/ 92635 h 1645074"/>
              <a:gd name="connsiteX60" fmla="*/ 684936 w 2029642"/>
              <a:gd name="connsiteY60" fmla="*/ 83670 h 1645074"/>
              <a:gd name="connsiteX61" fmla="*/ 747689 w 2029642"/>
              <a:gd name="connsiteY61" fmla="*/ 47811 h 1645074"/>
              <a:gd name="connsiteX62" fmla="*/ 774583 w 2029642"/>
              <a:gd name="connsiteY62" fmla="*/ 38846 h 1645074"/>
              <a:gd name="connsiteX63" fmla="*/ 837336 w 2029642"/>
              <a:gd name="connsiteY63" fmla="*/ 11952 h 1645074"/>
              <a:gd name="connsiteX64" fmla="*/ 962842 w 2029642"/>
              <a:gd name="connsiteY64" fmla="*/ 2988 h 1645074"/>
              <a:gd name="connsiteX65" fmla="*/ 1097312 w 2029642"/>
              <a:gd name="connsiteY65" fmla="*/ 29882 h 1645074"/>
              <a:gd name="connsiteX66" fmla="*/ 1124206 w 2029642"/>
              <a:gd name="connsiteY66" fmla="*/ 38846 h 1645074"/>
              <a:gd name="connsiteX67" fmla="*/ 1267642 w 2029642"/>
              <a:gd name="connsiteY67" fmla="*/ 65741 h 1645074"/>
              <a:gd name="connsiteX68" fmla="*/ 1339359 w 2029642"/>
              <a:gd name="connsiteY68" fmla="*/ 101599 h 1645074"/>
              <a:gd name="connsiteX69" fmla="*/ 1384183 w 2029642"/>
              <a:gd name="connsiteY69" fmla="*/ 128494 h 1645074"/>
              <a:gd name="connsiteX70" fmla="*/ 1411077 w 2029642"/>
              <a:gd name="connsiteY70" fmla="*/ 155388 h 1645074"/>
              <a:gd name="connsiteX71" fmla="*/ 1464865 w 2029642"/>
              <a:gd name="connsiteY71" fmla="*/ 191246 h 1645074"/>
              <a:gd name="connsiteX72" fmla="*/ 1491759 w 2029642"/>
              <a:gd name="connsiteY72" fmla="*/ 218141 h 1645074"/>
              <a:gd name="connsiteX73" fmla="*/ 1545548 w 2029642"/>
              <a:gd name="connsiteY73" fmla="*/ 253999 h 1645074"/>
              <a:gd name="connsiteX74" fmla="*/ 1626230 w 2029642"/>
              <a:gd name="connsiteY74" fmla="*/ 316752 h 1645074"/>
              <a:gd name="connsiteX75" fmla="*/ 1662089 w 2029642"/>
              <a:gd name="connsiteY75" fmla="*/ 352611 h 1645074"/>
              <a:gd name="connsiteX76" fmla="*/ 1680018 w 2029642"/>
              <a:gd name="connsiteY76" fmla="*/ 370541 h 1645074"/>
              <a:gd name="connsiteX77" fmla="*/ 1751736 w 2029642"/>
              <a:gd name="connsiteY77" fmla="*/ 433294 h 1645074"/>
              <a:gd name="connsiteX78" fmla="*/ 1787595 w 2029642"/>
              <a:gd name="connsiteY78" fmla="*/ 469152 h 1645074"/>
              <a:gd name="connsiteX79" fmla="*/ 1805524 w 2029642"/>
              <a:gd name="connsiteY79" fmla="*/ 496046 h 1645074"/>
              <a:gd name="connsiteX80" fmla="*/ 1823453 w 2029642"/>
              <a:gd name="connsiteY80" fmla="*/ 513976 h 1645074"/>
              <a:gd name="connsiteX81" fmla="*/ 1877242 w 2029642"/>
              <a:gd name="connsiteY81" fmla="*/ 585694 h 1645074"/>
              <a:gd name="connsiteX82" fmla="*/ 1904136 w 2029642"/>
              <a:gd name="connsiteY82" fmla="*/ 603623 h 1645074"/>
              <a:gd name="connsiteX83" fmla="*/ 1939995 w 2029642"/>
              <a:gd name="connsiteY83" fmla="*/ 657411 h 1645074"/>
              <a:gd name="connsiteX84" fmla="*/ 1957924 w 2029642"/>
              <a:gd name="connsiteY84" fmla="*/ 684305 h 1645074"/>
              <a:gd name="connsiteX85" fmla="*/ 1975853 w 2029642"/>
              <a:gd name="connsiteY85" fmla="*/ 702235 h 1645074"/>
              <a:gd name="connsiteX86" fmla="*/ 1984818 w 2029642"/>
              <a:gd name="connsiteY86" fmla="*/ 729129 h 1645074"/>
              <a:gd name="connsiteX87" fmla="*/ 2002748 w 2029642"/>
              <a:gd name="connsiteY87" fmla="*/ 756023 h 1645074"/>
              <a:gd name="connsiteX88" fmla="*/ 2020677 w 2029642"/>
              <a:gd name="connsiteY88" fmla="*/ 809811 h 1645074"/>
              <a:gd name="connsiteX89" fmla="*/ 2029642 w 2029642"/>
              <a:gd name="connsiteY89" fmla="*/ 836705 h 1645074"/>
              <a:gd name="connsiteX90" fmla="*/ 2020677 w 2029642"/>
              <a:gd name="connsiteY90" fmla="*/ 953246 h 1645074"/>
              <a:gd name="connsiteX91" fmla="*/ 2002748 w 2029642"/>
              <a:gd name="connsiteY91" fmla="*/ 1007035 h 1645074"/>
              <a:gd name="connsiteX92" fmla="*/ 1993783 w 2029642"/>
              <a:gd name="connsiteY92" fmla="*/ 1033929 h 1645074"/>
              <a:gd name="connsiteX93" fmla="*/ 1975853 w 2029642"/>
              <a:gd name="connsiteY93" fmla="*/ 1069788 h 1645074"/>
              <a:gd name="connsiteX94" fmla="*/ 1957924 w 2029642"/>
              <a:gd name="connsiteY94" fmla="*/ 1123576 h 1645074"/>
              <a:gd name="connsiteX95" fmla="*/ 1931030 w 2029642"/>
              <a:gd name="connsiteY95" fmla="*/ 1114611 h 1645074"/>
              <a:gd name="connsiteX0" fmla="*/ 1931030 w 2029642"/>
              <a:gd name="connsiteY0" fmla="*/ 1114611 h 1645074"/>
              <a:gd name="connsiteX1" fmla="*/ 1895171 w 2029642"/>
              <a:gd name="connsiteY1" fmla="*/ 1186329 h 1645074"/>
              <a:gd name="connsiteX2" fmla="*/ 1859312 w 2029642"/>
              <a:gd name="connsiteY2" fmla="*/ 1240117 h 1645074"/>
              <a:gd name="connsiteX3" fmla="*/ 1823453 w 2029642"/>
              <a:gd name="connsiteY3" fmla="*/ 1284941 h 1645074"/>
              <a:gd name="connsiteX4" fmla="*/ 1769665 w 2029642"/>
              <a:gd name="connsiteY4" fmla="*/ 1320799 h 1645074"/>
              <a:gd name="connsiteX5" fmla="*/ 1733806 w 2029642"/>
              <a:gd name="connsiteY5" fmla="*/ 1356658 h 1645074"/>
              <a:gd name="connsiteX6" fmla="*/ 1715877 w 2029642"/>
              <a:gd name="connsiteY6" fmla="*/ 1374588 h 1645074"/>
              <a:gd name="connsiteX7" fmla="*/ 1688983 w 2029642"/>
              <a:gd name="connsiteY7" fmla="*/ 1392517 h 1645074"/>
              <a:gd name="connsiteX8" fmla="*/ 1644159 w 2029642"/>
              <a:gd name="connsiteY8" fmla="*/ 1428376 h 1645074"/>
              <a:gd name="connsiteX9" fmla="*/ 1617265 w 2029642"/>
              <a:gd name="connsiteY9" fmla="*/ 1437341 h 1645074"/>
              <a:gd name="connsiteX10" fmla="*/ 1536583 w 2029642"/>
              <a:gd name="connsiteY10" fmla="*/ 1491129 h 1645074"/>
              <a:gd name="connsiteX11" fmla="*/ 1509689 w 2029642"/>
              <a:gd name="connsiteY11" fmla="*/ 1509058 h 1645074"/>
              <a:gd name="connsiteX12" fmla="*/ 1482795 w 2029642"/>
              <a:gd name="connsiteY12" fmla="*/ 1518023 h 1645074"/>
              <a:gd name="connsiteX13" fmla="*/ 1446936 w 2029642"/>
              <a:gd name="connsiteY13" fmla="*/ 1535952 h 1645074"/>
              <a:gd name="connsiteX14" fmla="*/ 1348324 w 2029642"/>
              <a:gd name="connsiteY14" fmla="*/ 1553882 h 1645074"/>
              <a:gd name="connsiteX15" fmla="*/ 1321430 w 2029642"/>
              <a:gd name="connsiteY15" fmla="*/ 1562846 h 1645074"/>
              <a:gd name="connsiteX16" fmla="*/ 1258677 w 2029642"/>
              <a:gd name="connsiteY16" fmla="*/ 1571811 h 1645074"/>
              <a:gd name="connsiteX17" fmla="*/ 1213853 w 2029642"/>
              <a:gd name="connsiteY17" fmla="*/ 1580776 h 1645074"/>
              <a:gd name="connsiteX18" fmla="*/ 915097 w 2029642"/>
              <a:gd name="connsiteY18" fmla="*/ 1639003 h 1645074"/>
              <a:gd name="connsiteX19" fmla="*/ 807720 w 2029642"/>
              <a:gd name="connsiteY19" fmla="*/ 1635481 h 1645074"/>
              <a:gd name="connsiteX20" fmla="*/ 766019 w 2029642"/>
              <a:gd name="connsiteY20" fmla="*/ 1629437 h 1645074"/>
              <a:gd name="connsiteX21" fmla="*/ 700545 w 2029642"/>
              <a:gd name="connsiteY21" fmla="*/ 1620273 h 1645074"/>
              <a:gd name="connsiteX22" fmla="*/ 620064 w 2029642"/>
              <a:gd name="connsiteY22" fmla="*/ 1608186 h 1645074"/>
              <a:gd name="connsiteX23" fmla="*/ 572319 w 2029642"/>
              <a:gd name="connsiteY23" fmla="*/ 1596300 h 1645074"/>
              <a:gd name="connsiteX24" fmla="*/ 485392 w 2029642"/>
              <a:gd name="connsiteY24" fmla="*/ 1575249 h 1645074"/>
              <a:gd name="connsiteX25" fmla="*/ 404911 w 2029642"/>
              <a:gd name="connsiteY25" fmla="*/ 1548354 h 1645074"/>
              <a:gd name="connsiteX26" fmla="*/ 351724 w 2029642"/>
              <a:gd name="connsiteY26" fmla="*/ 1527503 h 1645074"/>
              <a:gd name="connsiteX27" fmla="*/ 315664 w 2029642"/>
              <a:gd name="connsiteY27" fmla="*/ 1509774 h 1645074"/>
              <a:gd name="connsiteX28" fmla="*/ 246067 w 2029642"/>
              <a:gd name="connsiteY28" fmla="*/ 1481877 h 1645074"/>
              <a:gd name="connsiteX29" fmla="*/ 210407 w 2029642"/>
              <a:gd name="connsiteY29" fmla="*/ 1461227 h 1645074"/>
              <a:gd name="connsiteX30" fmla="*/ 165785 w 2029642"/>
              <a:gd name="connsiteY30" fmla="*/ 1431411 h 1645074"/>
              <a:gd name="connsiteX31" fmla="*/ 135970 w 2029642"/>
              <a:gd name="connsiteY31" fmla="*/ 1395954 h 1645074"/>
              <a:gd name="connsiteX32" fmla="*/ 103433 w 2029642"/>
              <a:gd name="connsiteY32" fmla="*/ 1363417 h 1645074"/>
              <a:gd name="connsiteX33" fmla="*/ 50732 w 2029642"/>
              <a:gd name="connsiteY33" fmla="*/ 1245903 h 1645074"/>
              <a:gd name="connsiteX34" fmla="*/ 43601 w 2029642"/>
              <a:gd name="connsiteY34" fmla="*/ 1207380 h 1645074"/>
              <a:gd name="connsiteX35" fmla="*/ 25873 w 2029642"/>
              <a:gd name="connsiteY35" fmla="*/ 1177364 h 1645074"/>
              <a:gd name="connsiteX36" fmla="*/ 19628 w 2029642"/>
              <a:gd name="connsiteY36" fmla="*/ 1147549 h 1645074"/>
              <a:gd name="connsiteX37" fmla="*/ 7742 w 2029642"/>
              <a:gd name="connsiteY37" fmla="*/ 1111488 h 1645074"/>
              <a:gd name="connsiteX38" fmla="*/ 13184 w 2029642"/>
              <a:gd name="connsiteY38" fmla="*/ 1046016 h 1645074"/>
              <a:gd name="connsiteX39" fmla="*/ 39477 w 2029642"/>
              <a:gd name="connsiteY39" fmla="*/ 773952 h 1645074"/>
              <a:gd name="connsiteX40" fmla="*/ 84300 w 2029642"/>
              <a:gd name="connsiteY40" fmla="*/ 693270 h 1645074"/>
              <a:gd name="connsiteX41" fmla="*/ 111195 w 2029642"/>
              <a:gd name="connsiteY41" fmla="*/ 648446 h 1645074"/>
              <a:gd name="connsiteX42" fmla="*/ 138089 w 2029642"/>
              <a:gd name="connsiteY42" fmla="*/ 594658 h 1645074"/>
              <a:gd name="connsiteX43" fmla="*/ 156018 w 2029642"/>
              <a:gd name="connsiteY43" fmla="*/ 567764 h 1645074"/>
              <a:gd name="connsiteX44" fmla="*/ 209806 w 2029642"/>
              <a:gd name="connsiteY44" fmla="*/ 531905 h 1645074"/>
              <a:gd name="connsiteX45" fmla="*/ 227736 w 2029642"/>
              <a:gd name="connsiteY45" fmla="*/ 513976 h 1645074"/>
              <a:gd name="connsiteX46" fmla="*/ 236700 w 2029642"/>
              <a:gd name="connsiteY46" fmla="*/ 487082 h 1645074"/>
              <a:gd name="connsiteX47" fmla="*/ 281524 w 2029642"/>
              <a:gd name="connsiteY47" fmla="*/ 451223 h 1645074"/>
              <a:gd name="connsiteX48" fmla="*/ 326348 w 2029642"/>
              <a:gd name="connsiteY48" fmla="*/ 397435 h 1645074"/>
              <a:gd name="connsiteX49" fmla="*/ 353242 w 2029642"/>
              <a:gd name="connsiteY49" fmla="*/ 343646 h 1645074"/>
              <a:gd name="connsiteX50" fmla="*/ 371171 w 2029642"/>
              <a:gd name="connsiteY50" fmla="*/ 307788 h 1645074"/>
              <a:gd name="connsiteX51" fmla="*/ 407030 w 2029642"/>
              <a:gd name="connsiteY51" fmla="*/ 271929 h 1645074"/>
              <a:gd name="connsiteX52" fmla="*/ 424959 w 2029642"/>
              <a:gd name="connsiteY52" fmla="*/ 253999 h 1645074"/>
              <a:gd name="connsiteX53" fmla="*/ 469783 w 2029642"/>
              <a:gd name="connsiteY53" fmla="*/ 200211 h 1645074"/>
              <a:gd name="connsiteX54" fmla="*/ 496677 w 2029642"/>
              <a:gd name="connsiteY54" fmla="*/ 182282 h 1645074"/>
              <a:gd name="connsiteX55" fmla="*/ 541500 w 2029642"/>
              <a:gd name="connsiteY55" fmla="*/ 146423 h 1645074"/>
              <a:gd name="connsiteX56" fmla="*/ 568395 w 2029642"/>
              <a:gd name="connsiteY56" fmla="*/ 137458 h 1645074"/>
              <a:gd name="connsiteX57" fmla="*/ 604253 w 2029642"/>
              <a:gd name="connsiteY57" fmla="*/ 119529 h 1645074"/>
              <a:gd name="connsiteX58" fmla="*/ 631148 w 2029642"/>
              <a:gd name="connsiteY58" fmla="*/ 110564 h 1645074"/>
              <a:gd name="connsiteX59" fmla="*/ 658042 w 2029642"/>
              <a:gd name="connsiteY59" fmla="*/ 92635 h 1645074"/>
              <a:gd name="connsiteX60" fmla="*/ 684936 w 2029642"/>
              <a:gd name="connsiteY60" fmla="*/ 83670 h 1645074"/>
              <a:gd name="connsiteX61" fmla="*/ 747689 w 2029642"/>
              <a:gd name="connsiteY61" fmla="*/ 47811 h 1645074"/>
              <a:gd name="connsiteX62" fmla="*/ 774583 w 2029642"/>
              <a:gd name="connsiteY62" fmla="*/ 38846 h 1645074"/>
              <a:gd name="connsiteX63" fmla="*/ 837336 w 2029642"/>
              <a:gd name="connsiteY63" fmla="*/ 11952 h 1645074"/>
              <a:gd name="connsiteX64" fmla="*/ 962842 w 2029642"/>
              <a:gd name="connsiteY64" fmla="*/ 2988 h 1645074"/>
              <a:gd name="connsiteX65" fmla="*/ 1097312 w 2029642"/>
              <a:gd name="connsiteY65" fmla="*/ 29882 h 1645074"/>
              <a:gd name="connsiteX66" fmla="*/ 1124206 w 2029642"/>
              <a:gd name="connsiteY66" fmla="*/ 38846 h 1645074"/>
              <a:gd name="connsiteX67" fmla="*/ 1267642 w 2029642"/>
              <a:gd name="connsiteY67" fmla="*/ 65741 h 1645074"/>
              <a:gd name="connsiteX68" fmla="*/ 1339359 w 2029642"/>
              <a:gd name="connsiteY68" fmla="*/ 101599 h 1645074"/>
              <a:gd name="connsiteX69" fmla="*/ 1384183 w 2029642"/>
              <a:gd name="connsiteY69" fmla="*/ 128494 h 1645074"/>
              <a:gd name="connsiteX70" fmla="*/ 1411077 w 2029642"/>
              <a:gd name="connsiteY70" fmla="*/ 155388 h 1645074"/>
              <a:gd name="connsiteX71" fmla="*/ 1464865 w 2029642"/>
              <a:gd name="connsiteY71" fmla="*/ 191246 h 1645074"/>
              <a:gd name="connsiteX72" fmla="*/ 1491759 w 2029642"/>
              <a:gd name="connsiteY72" fmla="*/ 218141 h 1645074"/>
              <a:gd name="connsiteX73" fmla="*/ 1545548 w 2029642"/>
              <a:gd name="connsiteY73" fmla="*/ 253999 h 1645074"/>
              <a:gd name="connsiteX74" fmla="*/ 1626230 w 2029642"/>
              <a:gd name="connsiteY74" fmla="*/ 316752 h 1645074"/>
              <a:gd name="connsiteX75" fmla="*/ 1662089 w 2029642"/>
              <a:gd name="connsiteY75" fmla="*/ 352611 h 1645074"/>
              <a:gd name="connsiteX76" fmla="*/ 1680018 w 2029642"/>
              <a:gd name="connsiteY76" fmla="*/ 370541 h 1645074"/>
              <a:gd name="connsiteX77" fmla="*/ 1751736 w 2029642"/>
              <a:gd name="connsiteY77" fmla="*/ 433294 h 1645074"/>
              <a:gd name="connsiteX78" fmla="*/ 1787595 w 2029642"/>
              <a:gd name="connsiteY78" fmla="*/ 469152 h 1645074"/>
              <a:gd name="connsiteX79" fmla="*/ 1805524 w 2029642"/>
              <a:gd name="connsiteY79" fmla="*/ 496046 h 1645074"/>
              <a:gd name="connsiteX80" fmla="*/ 1823453 w 2029642"/>
              <a:gd name="connsiteY80" fmla="*/ 513976 h 1645074"/>
              <a:gd name="connsiteX81" fmla="*/ 1877242 w 2029642"/>
              <a:gd name="connsiteY81" fmla="*/ 585694 h 1645074"/>
              <a:gd name="connsiteX82" fmla="*/ 1904136 w 2029642"/>
              <a:gd name="connsiteY82" fmla="*/ 603623 h 1645074"/>
              <a:gd name="connsiteX83" fmla="*/ 1939995 w 2029642"/>
              <a:gd name="connsiteY83" fmla="*/ 657411 h 1645074"/>
              <a:gd name="connsiteX84" fmla="*/ 1957924 w 2029642"/>
              <a:gd name="connsiteY84" fmla="*/ 684305 h 1645074"/>
              <a:gd name="connsiteX85" fmla="*/ 1975853 w 2029642"/>
              <a:gd name="connsiteY85" fmla="*/ 702235 h 1645074"/>
              <a:gd name="connsiteX86" fmla="*/ 1984818 w 2029642"/>
              <a:gd name="connsiteY86" fmla="*/ 729129 h 1645074"/>
              <a:gd name="connsiteX87" fmla="*/ 2002748 w 2029642"/>
              <a:gd name="connsiteY87" fmla="*/ 756023 h 1645074"/>
              <a:gd name="connsiteX88" fmla="*/ 2020677 w 2029642"/>
              <a:gd name="connsiteY88" fmla="*/ 809811 h 1645074"/>
              <a:gd name="connsiteX89" fmla="*/ 2029642 w 2029642"/>
              <a:gd name="connsiteY89" fmla="*/ 836705 h 1645074"/>
              <a:gd name="connsiteX90" fmla="*/ 2020677 w 2029642"/>
              <a:gd name="connsiteY90" fmla="*/ 953246 h 1645074"/>
              <a:gd name="connsiteX91" fmla="*/ 2002748 w 2029642"/>
              <a:gd name="connsiteY91" fmla="*/ 1007035 h 1645074"/>
              <a:gd name="connsiteX92" fmla="*/ 1993783 w 2029642"/>
              <a:gd name="connsiteY92" fmla="*/ 1033929 h 1645074"/>
              <a:gd name="connsiteX93" fmla="*/ 1975853 w 2029642"/>
              <a:gd name="connsiteY93" fmla="*/ 1069788 h 1645074"/>
              <a:gd name="connsiteX94" fmla="*/ 1957924 w 2029642"/>
              <a:gd name="connsiteY94" fmla="*/ 1123576 h 1645074"/>
              <a:gd name="connsiteX95" fmla="*/ 1931030 w 2029642"/>
              <a:gd name="connsiteY95" fmla="*/ 1114611 h 1645074"/>
              <a:gd name="connsiteX0" fmla="*/ 1931030 w 2029642"/>
              <a:gd name="connsiteY0" fmla="*/ 1114611 h 1645074"/>
              <a:gd name="connsiteX1" fmla="*/ 1895171 w 2029642"/>
              <a:gd name="connsiteY1" fmla="*/ 1186329 h 1645074"/>
              <a:gd name="connsiteX2" fmla="*/ 1859312 w 2029642"/>
              <a:gd name="connsiteY2" fmla="*/ 1240117 h 1645074"/>
              <a:gd name="connsiteX3" fmla="*/ 1823453 w 2029642"/>
              <a:gd name="connsiteY3" fmla="*/ 1284941 h 1645074"/>
              <a:gd name="connsiteX4" fmla="*/ 1769665 w 2029642"/>
              <a:gd name="connsiteY4" fmla="*/ 1320799 h 1645074"/>
              <a:gd name="connsiteX5" fmla="*/ 1733806 w 2029642"/>
              <a:gd name="connsiteY5" fmla="*/ 1356658 h 1645074"/>
              <a:gd name="connsiteX6" fmla="*/ 1715877 w 2029642"/>
              <a:gd name="connsiteY6" fmla="*/ 1374588 h 1645074"/>
              <a:gd name="connsiteX7" fmla="*/ 1688983 w 2029642"/>
              <a:gd name="connsiteY7" fmla="*/ 1392517 h 1645074"/>
              <a:gd name="connsiteX8" fmla="*/ 1644159 w 2029642"/>
              <a:gd name="connsiteY8" fmla="*/ 1428376 h 1645074"/>
              <a:gd name="connsiteX9" fmla="*/ 1617265 w 2029642"/>
              <a:gd name="connsiteY9" fmla="*/ 1437341 h 1645074"/>
              <a:gd name="connsiteX10" fmla="*/ 1536583 w 2029642"/>
              <a:gd name="connsiteY10" fmla="*/ 1491129 h 1645074"/>
              <a:gd name="connsiteX11" fmla="*/ 1509689 w 2029642"/>
              <a:gd name="connsiteY11" fmla="*/ 1509058 h 1645074"/>
              <a:gd name="connsiteX12" fmla="*/ 1482795 w 2029642"/>
              <a:gd name="connsiteY12" fmla="*/ 1518023 h 1645074"/>
              <a:gd name="connsiteX13" fmla="*/ 1446936 w 2029642"/>
              <a:gd name="connsiteY13" fmla="*/ 1535952 h 1645074"/>
              <a:gd name="connsiteX14" fmla="*/ 1348324 w 2029642"/>
              <a:gd name="connsiteY14" fmla="*/ 1553882 h 1645074"/>
              <a:gd name="connsiteX15" fmla="*/ 1321430 w 2029642"/>
              <a:gd name="connsiteY15" fmla="*/ 1562846 h 1645074"/>
              <a:gd name="connsiteX16" fmla="*/ 1258677 w 2029642"/>
              <a:gd name="connsiteY16" fmla="*/ 1571811 h 1645074"/>
              <a:gd name="connsiteX17" fmla="*/ 1213853 w 2029642"/>
              <a:gd name="connsiteY17" fmla="*/ 1598305 h 1645074"/>
              <a:gd name="connsiteX18" fmla="*/ 915097 w 2029642"/>
              <a:gd name="connsiteY18" fmla="*/ 1639003 h 1645074"/>
              <a:gd name="connsiteX19" fmla="*/ 807720 w 2029642"/>
              <a:gd name="connsiteY19" fmla="*/ 1635481 h 1645074"/>
              <a:gd name="connsiteX20" fmla="*/ 766019 w 2029642"/>
              <a:gd name="connsiteY20" fmla="*/ 1629437 h 1645074"/>
              <a:gd name="connsiteX21" fmla="*/ 700545 w 2029642"/>
              <a:gd name="connsiteY21" fmla="*/ 1620273 h 1645074"/>
              <a:gd name="connsiteX22" fmla="*/ 620064 w 2029642"/>
              <a:gd name="connsiteY22" fmla="*/ 1608186 h 1645074"/>
              <a:gd name="connsiteX23" fmla="*/ 572319 w 2029642"/>
              <a:gd name="connsiteY23" fmla="*/ 1596300 h 1645074"/>
              <a:gd name="connsiteX24" fmla="*/ 485392 w 2029642"/>
              <a:gd name="connsiteY24" fmla="*/ 1575249 h 1645074"/>
              <a:gd name="connsiteX25" fmla="*/ 404911 w 2029642"/>
              <a:gd name="connsiteY25" fmla="*/ 1548354 h 1645074"/>
              <a:gd name="connsiteX26" fmla="*/ 351724 w 2029642"/>
              <a:gd name="connsiteY26" fmla="*/ 1527503 h 1645074"/>
              <a:gd name="connsiteX27" fmla="*/ 315664 w 2029642"/>
              <a:gd name="connsiteY27" fmla="*/ 1509774 h 1645074"/>
              <a:gd name="connsiteX28" fmla="*/ 246067 w 2029642"/>
              <a:gd name="connsiteY28" fmla="*/ 1481877 h 1645074"/>
              <a:gd name="connsiteX29" fmla="*/ 210407 w 2029642"/>
              <a:gd name="connsiteY29" fmla="*/ 1461227 h 1645074"/>
              <a:gd name="connsiteX30" fmla="*/ 165785 w 2029642"/>
              <a:gd name="connsiteY30" fmla="*/ 1431411 h 1645074"/>
              <a:gd name="connsiteX31" fmla="*/ 135970 w 2029642"/>
              <a:gd name="connsiteY31" fmla="*/ 1395954 h 1645074"/>
              <a:gd name="connsiteX32" fmla="*/ 103433 w 2029642"/>
              <a:gd name="connsiteY32" fmla="*/ 1363417 h 1645074"/>
              <a:gd name="connsiteX33" fmla="*/ 50732 w 2029642"/>
              <a:gd name="connsiteY33" fmla="*/ 1245903 h 1645074"/>
              <a:gd name="connsiteX34" fmla="*/ 43601 w 2029642"/>
              <a:gd name="connsiteY34" fmla="*/ 1207380 h 1645074"/>
              <a:gd name="connsiteX35" fmla="*/ 25873 w 2029642"/>
              <a:gd name="connsiteY35" fmla="*/ 1177364 h 1645074"/>
              <a:gd name="connsiteX36" fmla="*/ 19628 w 2029642"/>
              <a:gd name="connsiteY36" fmla="*/ 1147549 h 1645074"/>
              <a:gd name="connsiteX37" fmla="*/ 7742 w 2029642"/>
              <a:gd name="connsiteY37" fmla="*/ 1111488 h 1645074"/>
              <a:gd name="connsiteX38" fmla="*/ 13184 w 2029642"/>
              <a:gd name="connsiteY38" fmla="*/ 1046016 h 1645074"/>
              <a:gd name="connsiteX39" fmla="*/ 39477 w 2029642"/>
              <a:gd name="connsiteY39" fmla="*/ 773952 h 1645074"/>
              <a:gd name="connsiteX40" fmla="*/ 84300 w 2029642"/>
              <a:gd name="connsiteY40" fmla="*/ 693270 h 1645074"/>
              <a:gd name="connsiteX41" fmla="*/ 111195 w 2029642"/>
              <a:gd name="connsiteY41" fmla="*/ 648446 h 1645074"/>
              <a:gd name="connsiteX42" fmla="*/ 138089 w 2029642"/>
              <a:gd name="connsiteY42" fmla="*/ 594658 h 1645074"/>
              <a:gd name="connsiteX43" fmla="*/ 156018 w 2029642"/>
              <a:gd name="connsiteY43" fmla="*/ 567764 h 1645074"/>
              <a:gd name="connsiteX44" fmla="*/ 209806 w 2029642"/>
              <a:gd name="connsiteY44" fmla="*/ 531905 h 1645074"/>
              <a:gd name="connsiteX45" fmla="*/ 227736 w 2029642"/>
              <a:gd name="connsiteY45" fmla="*/ 513976 h 1645074"/>
              <a:gd name="connsiteX46" fmla="*/ 236700 w 2029642"/>
              <a:gd name="connsiteY46" fmla="*/ 487082 h 1645074"/>
              <a:gd name="connsiteX47" fmla="*/ 281524 w 2029642"/>
              <a:gd name="connsiteY47" fmla="*/ 451223 h 1645074"/>
              <a:gd name="connsiteX48" fmla="*/ 326348 w 2029642"/>
              <a:gd name="connsiteY48" fmla="*/ 397435 h 1645074"/>
              <a:gd name="connsiteX49" fmla="*/ 353242 w 2029642"/>
              <a:gd name="connsiteY49" fmla="*/ 343646 h 1645074"/>
              <a:gd name="connsiteX50" fmla="*/ 371171 w 2029642"/>
              <a:gd name="connsiteY50" fmla="*/ 307788 h 1645074"/>
              <a:gd name="connsiteX51" fmla="*/ 407030 w 2029642"/>
              <a:gd name="connsiteY51" fmla="*/ 271929 h 1645074"/>
              <a:gd name="connsiteX52" fmla="*/ 424959 w 2029642"/>
              <a:gd name="connsiteY52" fmla="*/ 253999 h 1645074"/>
              <a:gd name="connsiteX53" fmla="*/ 469783 w 2029642"/>
              <a:gd name="connsiteY53" fmla="*/ 200211 h 1645074"/>
              <a:gd name="connsiteX54" fmla="*/ 496677 w 2029642"/>
              <a:gd name="connsiteY54" fmla="*/ 182282 h 1645074"/>
              <a:gd name="connsiteX55" fmla="*/ 541500 w 2029642"/>
              <a:gd name="connsiteY55" fmla="*/ 146423 h 1645074"/>
              <a:gd name="connsiteX56" fmla="*/ 568395 w 2029642"/>
              <a:gd name="connsiteY56" fmla="*/ 137458 h 1645074"/>
              <a:gd name="connsiteX57" fmla="*/ 604253 w 2029642"/>
              <a:gd name="connsiteY57" fmla="*/ 119529 h 1645074"/>
              <a:gd name="connsiteX58" fmla="*/ 631148 w 2029642"/>
              <a:gd name="connsiteY58" fmla="*/ 110564 h 1645074"/>
              <a:gd name="connsiteX59" fmla="*/ 658042 w 2029642"/>
              <a:gd name="connsiteY59" fmla="*/ 92635 h 1645074"/>
              <a:gd name="connsiteX60" fmla="*/ 684936 w 2029642"/>
              <a:gd name="connsiteY60" fmla="*/ 83670 h 1645074"/>
              <a:gd name="connsiteX61" fmla="*/ 747689 w 2029642"/>
              <a:gd name="connsiteY61" fmla="*/ 47811 h 1645074"/>
              <a:gd name="connsiteX62" fmla="*/ 774583 w 2029642"/>
              <a:gd name="connsiteY62" fmla="*/ 38846 h 1645074"/>
              <a:gd name="connsiteX63" fmla="*/ 837336 w 2029642"/>
              <a:gd name="connsiteY63" fmla="*/ 11952 h 1645074"/>
              <a:gd name="connsiteX64" fmla="*/ 962842 w 2029642"/>
              <a:gd name="connsiteY64" fmla="*/ 2988 h 1645074"/>
              <a:gd name="connsiteX65" fmla="*/ 1097312 w 2029642"/>
              <a:gd name="connsiteY65" fmla="*/ 29882 h 1645074"/>
              <a:gd name="connsiteX66" fmla="*/ 1124206 w 2029642"/>
              <a:gd name="connsiteY66" fmla="*/ 38846 h 1645074"/>
              <a:gd name="connsiteX67" fmla="*/ 1267642 w 2029642"/>
              <a:gd name="connsiteY67" fmla="*/ 65741 h 1645074"/>
              <a:gd name="connsiteX68" fmla="*/ 1339359 w 2029642"/>
              <a:gd name="connsiteY68" fmla="*/ 101599 h 1645074"/>
              <a:gd name="connsiteX69" fmla="*/ 1384183 w 2029642"/>
              <a:gd name="connsiteY69" fmla="*/ 128494 h 1645074"/>
              <a:gd name="connsiteX70" fmla="*/ 1411077 w 2029642"/>
              <a:gd name="connsiteY70" fmla="*/ 155388 h 1645074"/>
              <a:gd name="connsiteX71" fmla="*/ 1464865 w 2029642"/>
              <a:gd name="connsiteY71" fmla="*/ 191246 h 1645074"/>
              <a:gd name="connsiteX72" fmla="*/ 1491759 w 2029642"/>
              <a:gd name="connsiteY72" fmla="*/ 218141 h 1645074"/>
              <a:gd name="connsiteX73" fmla="*/ 1545548 w 2029642"/>
              <a:gd name="connsiteY73" fmla="*/ 253999 h 1645074"/>
              <a:gd name="connsiteX74" fmla="*/ 1626230 w 2029642"/>
              <a:gd name="connsiteY74" fmla="*/ 316752 h 1645074"/>
              <a:gd name="connsiteX75" fmla="*/ 1662089 w 2029642"/>
              <a:gd name="connsiteY75" fmla="*/ 352611 h 1645074"/>
              <a:gd name="connsiteX76" fmla="*/ 1680018 w 2029642"/>
              <a:gd name="connsiteY76" fmla="*/ 370541 h 1645074"/>
              <a:gd name="connsiteX77" fmla="*/ 1751736 w 2029642"/>
              <a:gd name="connsiteY77" fmla="*/ 433294 h 1645074"/>
              <a:gd name="connsiteX78" fmla="*/ 1787595 w 2029642"/>
              <a:gd name="connsiteY78" fmla="*/ 469152 h 1645074"/>
              <a:gd name="connsiteX79" fmla="*/ 1805524 w 2029642"/>
              <a:gd name="connsiteY79" fmla="*/ 496046 h 1645074"/>
              <a:gd name="connsiteX80" fmla="*/ 1823453 w 2029642"/>
              <a:gd name="connsiteY80" fmla="*/ 513976 h 1645074"/>
              <a:gd name="connsiteX81" fmla="*/ 1877242 w 2029642"/>
              <a:gd name="connsiteY81" fmla="*/ 585694 h 1645074"/>
              <a:gd name="connsiteX82" fmla="*/ 1904136 w 2029642"/>
              <a:gd name="connsiteY82" fmla="*/ 603623 h 1645074"/>
              <a:gd name="connsiteX83" fmla="*/ 1939995 w 2029642"/>
              <a:gd name="connsiteY83" fmla="*/ 657411 h 1645074"/>
              <a:gd name="connsiteX84" fmla="*/ 1957924 w 2029642"/>
              <a:gd name="connsiteY84" fmla="*/ 684305 h 1645074"/>
              <a:gd name="connsiteX85" fmla="*/ 1975853 w 2029642"/>
              <a:gd name="connsiteY85" fmla="*/ 702235 h 1645074"/>
              <a:gd name="connsiteX86" fmla="*/ 1984818 w 2029642"/>
              <a:gd name="connsiteY86" fmla="*/ 729129 h 1645074"/>
              <a:gd name="connsiteX87" fmla="*/ 2002748 w 2029642"/>
              <a:gd name="connsiteY87" fmla="*/ 756023 h 1645074"/>
              <a:gd name="connsiteX88" fmla="*/ 2020677 w 2029642"/>
              <a:gd name="connsiteY88" fmla="*/ 809811 h 1645074"/>
              <a:gd name="connsiteX89" fmla="*/ 2029642 w 2029642"/>
              <a:gd name="connsiteY89" fmla="*/ 836705 h 1645074"/>
              <a:gd name="connsiteX90" fmla="*/ 2020677 w 2029642"/>
              <a:gd name="connsiteY90" fmla="*/ 953246 h 1645074"/>
              <a:gd name="connsiteX91" fmla="*/ 2002748 w 2029642"/>
              <a:gd name="connsiteY91" fmla="*/ 1007035 h 1645074"/>
              <a:gd name="connsiteX92" fmla="*/ 1993783 w 2029642"/>
              <a:gd name="connsiteY92" fmla="*/ 1033929 h 1645074"/>
              <a:gd name="connsiteX93" fmla="*/ 1975853 w 2029642"/>
              <a:gd name="connsiteY93" fmla="*/ 1069788 h 1645074"/>
              <a:gd name="connsiteX94" fmla="*/ 1957924 w 2029642"/>
              <a:gd name="connsiteY94" fmla="*/ 1123576 h 1645074"/>
              <a:gd name="connsiteX95" fmla="*/ 1931030 w 2029642"/>
              <a:gd name="connsiteY95" fmla="*/ 1114611 h 1645074"/>
              <a:gd name="connsiteX0" fmla="*/ 1931030 w 2029642"/>
              <a:gd name="connsiteY0" fmla="*/ 1114611 h 1645074"/>
              <a:gd name="connsiteX1" fmla="*/ 1895171 w 2029642"/>
              <a:gd name="connsiteY1" fmla="*/ 1186329 h 1645074"/>
              <a:gd name="connsiteX2" fmla="*/ 1859312 w 2029642"/>
              <a:gd name="connsiteY2" fmla="*/ 1240117 h 1645074"/>
              <a:gd name="connsiteX3" fmla="*/ 1823453 w 2029642"/>
              <a:gd name="connsiteY3" fmla="*/ 1284941 h 1645074"/>
              <a:gd name="connsiteX4" fmla="*/ 1769665 w 2029642"/>
              <a:gd name="connsiteY4" fmla="*/ 1320799 h 1645074"/>
              <a:gd name="connsiteX5" fmla="*/ 1733806 w 2029642"/>
              <a:gd name="connsiteY5" fmla="*/ 1356658 h 1645074"/>
              <a:gd name="connsiteX6" fmla="*/ 1715877 w 2029642"/>
              <a:gd name="connsiteY6" fmla="*/ 1374588 h 1645074"/>
              <a:gd name="connsiteX7" fmla="*/ 1688983 w 2029642"/>
              <a:gd name="connsiteY7" fmla="*/ 1392517 h 1645074"/>
              <a:gd name="connsiteX8" fmla="*/ 1644159 w 2029642"/>
              <a:gd name="connsiteY8" fmla="*/ 1428376 h 1645074"/>
              <a:gd name="connsiteX9" fmla="*/ 1617265 w 2029642"/>
              <a:gd name="connsiteY9" fmla="*/ 1437341 h 1645074"/>
              <a:gd name="connsiteX10" fmla="*/ 1536583 w 2029642"/>
              <a:gd name="connsiteY10" fmla="*/ 1491129 h 1645074"/>
              <a:gd name="connsiteX11" fmla="*/ 1509689 w 2029642"/>
              <a:gd name="connsiteY11" fmla="*/ 1509058 h 1645074"/>
              <a:gd name="connsiteX12" fmla="*/ 1482795 w 2029642"/>
              <a:gd name="connsiteY12" fmla="*/ 1518023 h 1645074"/>
              <a:gd name="connsiteX13" fmla="*/ 1446936 w 2029642"/>
              <a:gd name="connsiteY13" fmla="*/ 1535952 h 1645074"/>
              <a:gd name="connsiteX14" fmla="*/ 1348324 w 2029642"/>
              <a:gd name="connsiteY14" fmla="*/ 1553882 h 1645074"/>
              <a:gd name="connsiteX15" fmla="*/ 1321430 w 2029642"/>
              <a:gd name="connsiteY15" fmla="*/ 1562846 h 1645074"/>
              <a:gd name="connsiteX16" fmla="*/ 1267441 w 2029642"/>
              <a:gd name="connsiteY16" fmla="*/ 1577654 h 1645074"/>
              <a:gd name="connsiteX17" fmla="*/ 1213853 w 2029642"/>
              <a:gd name="connsiteY17" fmla="*/ 1598305 h 1645074"/>
              <a:gd name="connsiteX18" fmla="*/ 915097 w 2029642"/>
              <a:gd name="connsiteY18" fmla="*/ 1639003 h 1645074"/>
              <a:gd name="connsiteX19" fmla="*/ 807720 w 2029642"/>
              <a:gd name="connsiteY19" fmla="*/ 1635481 h 1645074"/>
              <a:gd name="connsiteX20" fmla="*/ 766019 w 2029642"/>
              <a:gd name="connsiteY20" fmla="*/ 1629437 h 1645074"/>
              <a:gd name="connsiteX21" fmla="*/ 700545 w 2029642"/>
              <a:gd name="connsiteY21" fmla="*/ 1620273 h 1645074"/>
              <a:gd name="connsiteX22" fmla="*/ 620064 w 2029642"/>
              <a:gd name="connsiteY22" fmla="*/ 1608186 h 1645074"/>
              <a:gd name="connsiteX23" fmla="*/ 572319 w 2029642"/>
              <a:gd name="connsiteY23" fmla="*/ 1596300 h 1645074"/>
              <a:gd name="connsiteX24" fmla="*/ 485392 w 2029642"/>
              <a:gd name="connsiteY24" fmla="*/ 1575249 h 1645074"/>
              <a:gd name="connsiteX25" fmla="*/ 404911 w 2029642"/>
              <a:gd name="connsiteY25" fmla="*/ 1548354 h 1645074"/>
              <a:gd name="connsiteX26" fmla="*/ 351724 w 2029642"/>
              <a:gd name="connsiteY26" fmla="*/ 1527503 h 1645074"/>
              <a:gd name="connsiteX27" fmla="*/ 315664 w 2029642"/>
              <a:gd name="connsiteY27" fmla="*/ 1509774 h 1645074"/>
              <a:gd name="connsiteX28" fmla="*/ 246067 w 2029642"/>
              <a:gd name="connsiteY28" fmla="*/ 1481877 h 1645074"/>
              <a:gd name="connsiteX29" fmla="*/ 210407 w 2029642"/>
              <a:gd name="connsiteY29" fmla="*/ 1461227 h 1645074"/>
              <a:gd name="connsiteX30" fmla="*/ 165785 w 2029642"/>
              <a:gd name="connsiteY30" fmla="*/ 1431411 h 1645074"/>
              <a:gd name="connsiteX31" fmla="*/ 135970 w 2029642"/>
              <a:gd name="connsiteY31" fmla="*/ 1395954 h 1645074"/>
              <a:gd name="connsiteX32" fmla="*/ 103433 w 2029642"/>
              <a:gd name="connsiteY32" fmla="*/ 1363417 h 1645074"/>
              <a:gd name="connsiteX33" fmla="*/ 50732 w 2029642"/>
              <a:gd name="connsiteY33" fmla="*/ 1245903 h 1645074"/>
              <a:gd name="connsiteX34" fmla="*/ 43601 w 2029642"/>
              <a:gd name="connsiteY34" fmla="*/ 1207380 h 1645074"/>
              <a:gd name="connsiteX35" fmla="*/ 25873 w 2029642"/>
              <a:gd name="connsiteY35" fmla="*/ 1177364 h 1645074"/>
              <a:gd name="connsiteX36" fmla="*/ 19628 w 2029642"/>
              <a:gd name="connsiteY36" fmla="*/ 1147549 h 1645074"/>
              <a:gd name="connsiteX37" fmla="*/ 7742 w 2029642"/>
              <a:gd name="connsiteY37" fmla="*/ 1111488 h 1645074"/>
              <a:gd name="connsiteX38" fmla="*/ 13184 w 2029642"/>
              <a:gd name="connsiteY38" fmla="*/ 1046016 h 1645074"/>
              <a:gd name="connsiteX39" fmla="*/ 39477 w 2029642"/>
              <a:gd name="connsiteY39" fmla="*/ 773952 h 1645074"/>
              <a:gd name="connsiteX40" fmla="*/ 84300 w 2029642"/>
              <a:gd name="connsiteY40" fmla="*/ 693270 h 1645074"/>
              <a:gd name="connsiteX41" fmla="*/ 111195 w 2029642"/>
              <a:gd name="connsiteY41" fmla="*/ 648446 h 1645074"/>
              <a:gd name="connsiteX42" fmla="*/ 138089 w 2029642"/>
              <a:gd name="connsiteY42" fmla="*/ 594658 h 1645074"/>
              <a:gd name="connsiteX43" fmla="*/ 156018 w 2029642"/>
              <a:gd name="connsiteY43" fmla="*/ 567764 h 1645074"/>
              <a:gd name="connsiteX44" fmla="*/ 209806 w 2029642"/>
              <a:gd name="connsiteY44" fmla="*/ 531905 h 1645074"/>
              <a:gd name="connsiteX45" fmla="*/ 227736 w 2029642"/>
              <a:gd name="connsiteY45" fmla="*/ 513976 h 1645074"/>
              <a:gd name="connsiteX46" fmla="*/ 236700 w 2029642"/>
              <a:gd name="connsiteY46" fmla="*/ 487082 h 1645074"/>
              <a:gd name="connsiteX47" fmla="*/ 281524 w 2029642"/>
              <a:gd name="connsiteY47" fmla="*/ 451223 h 1645074"/>
              <a:gd name="connsiteX48" fmla="*/ 326348 w 2029642"/>
              <a:gd name="connsiteY48" fmla="*/ 397435 h 1645074"/>
              <a:gd name="connsiteX49" fmla="*/ 353242 w 2029642"/>
              <a:gd name="connsiteY49" fmla="*/ 343646 h 1645074"/>
              <a:gd name="connsiteX50" fmla="*/ 371171 w 2029642"/>
              <a:gd name="connsiteY50" fmla="*/ 307788 h 1645074"/>
              <a:gd name="connsiteX51" fmla="*/ 407030 w 2029642"/>
              <a:gd name="connsiteY51" fmla="*/ 271929 h 1645074"/>
              <a:gd name="connsiteX52" fmla="*/ 424959 w 2029642"/>
              <a:gd name="connsiteY52" fmla="*/ 253999 h 1645074"/>
              <a:gd name="connsiteX53" fmla="*/ 469783 w 2029642"/>
              <a:gd name="connsiteY53" fmla="*/ 200211 h 1645074"/>
              <a:gd name="connsiteX54" fmla="*/ 496677 w 2029642"/>
              <a:gd name="connsiteY54" fmla="*/ 182282 h 1645074"/>
              <a:gd name="connsiteX55" fmla="*/ 541500 w 2029642"/>
              <a:gd name="connsiteY55" fmla="*/ 146423 h 1645074"/>
              <a:gd name="connsiteX56" fmla="*/ 568395 w 2029642"/>
              <a:gd name="connsiteY56" fmla="*/ 137458 h 1645074"/>
              <a:gd name="connsiteX57" fmla="*/ 604253 w 2029642"/>
              <a:gd name="connsiteY57" fmla="*/ 119529 h 1645074"/>
              <a:gd name="connsiteX58" fmla="*/ 631148 w 2029642"/>
              <a:gd name="connsiteY58" fmla="*/ 110564 h 1645074"/>
              <a:gd name="connsiteX59" fmla="*/ 658042 w 2029642"/>
              <a:gd name="connsiteY59" fmla="*/ 92635 h 1645074"/>
              <a:gd name="connsiteX60" fmla="*/ 684936 w 2029642"/>
              <a:gd name="connsiteY60" fmla="*/ 83670 h 1645074"/>
              <a:gd name="connsiteX61" fmla="*/ 747689 w 2029642"/>
              <a:gd name="connsiteY61" fmla="*/ 47811 h 1645074"/>
              <a:gd name="connsiteX62" fmla="*/ 774583 w 2029642"/>
              <a:gd name="connsiteY62" fmla="*/ 38846 h 1645074"/>
              <a:gd name="connsiteX63" fmla="*/ 837336 w 2029642"/>
              <a:gd name="connsiteY63" fmla="*/ 11952 h 1645074"/>
              <a:gd name="connsiteX64" fmla="*/ 962842 w 2029642"/>
              <a:gd name="connsiteY64" fmla="*/ 2988 h 1645074"/>
              <a:gd name="connsiteX65" fmla="*/ 1097312 w 2029642"/>
              <a:gd name="connsiteY65" fmla="*/ 29882 h 1645074"/>
              <a:gd name="connsiteX66" fmla="*/ 1124206 w 2029642"/>
              <a:gd name="connsiteY66" fmla="*/ 38846 h 1645074"/>
              <a:gd name="connsiteX67" fmla="*/ 1267642 w 2029642"/>
              <a:gd name="connsiteY67" fmla="*/ 65741 h 1645074"/>
              <a:gd name="connsiteX68" fmla="*/ 1339359 w 2029642"/>
              <a:gd name="connsiteY68" fmla="*/ 101599 h 1645074"/>
              <a:gd name="connsiteX69" fmla="*/ 1384183 w 2029642"/>
              <a:gd name="connsiteY69" fmla="*/ 128494 h 1645074"/>
              <a:gd name="connsiteX70" fmla="*/ 1411077 w 2029642"/>
              <a:gd name="connsiteY70" fmla="*/ 155388 h 1645074"/>
              <a:gd name="connsiteX71" fmla="*/ 1464865 w 2029642"/>
              <a:gd name="connsiteY71" fmla="*/ 191246 h 1645074"/>
              <a:gd name="connsiteX72" fmla="*/ 1491759 w 2029642"/>
              <a:gd name="connsiteY72" fmla="*/ 218141 h 1645074"/>
              <a:gd name="connsiteX73" fmla="*/ 1545548 w 2029642"/>
              <a:gd name="connsiteY73" fmla="*/ 253999 h 1645074"/>
              <a:gd name="connsiteX74" fmla="*/ 1626230 w 2029642"/>
              <a:gd name="connsiteY74" fmla="*/ 316752 h 1645074"/>
              <a:gd name="connsiteX75" fmla="*/ 1662089 w 2029642"/>
              <a:gd name="connsiteY75" fmla="*/ 352611 h 1645074"/>
              <a:gd name="connsiteX76" fmla="*/ 1680018 w 2029642"/>
              <a:gd name="connsiteY76" fmla="*/ 370541 h 1645074"/>
              <a:gd name="connsiteX77" fmla="*/ 1751736 w 2029642"/>
              <a:gd name="connsiteY77" fmla="*/ 433294 h 1645074"/>
              <a:gd name="connsiteX78" fmla="*/ 1787595 w 2029642"/>
              <a:gd name="connsiteY78" fmla="*/ 469152 h 1645074"/>
              <a:gd name="connsiteX79" fmla="*/ 1805524 w 2029642"/>
              <a:gd name="connsiteY79" fmla="*/ 496046 h 1645074"/>
              <a:gd name="connsiteX80" fmla="*/ 1823453 w 2029642"/>
              <a:gd name="connsiteY80" fmla="*/ 513976 h 1645074"/>
              <a:gd name="connsiteX81" fmla="*/ 1877242 w 2029642"/>
              <a:gd name="connsiteY81" fmla="*/ 585694 h 1645074"/>
              <a:gd name="connsiteX82" fmla="*/ 1904136 w 2029642"/>
              <a:gd name="connsiteY82" fmla="*/ 603623 h 1645074"/>
              <a:gd name="connsiteX83" fmla="*/ 1939995 w 2029642"/>
              <a:gd name="connsiteY83" fmla="*/ 657411 h 1645074"/>
              <a:gd name="connsiteX84" fmla="*/ 1957924 w 2029642"/>
              <a:gd name="connsiteY84" fmla="*/ 684305 h 1645074"/>
              <a:gd name="connsiteX85" fmla="*/ 1975853 w 2029642"/>
              <a:gd name="connsiteY85" fmla="*/ 702235 h 1645074"/>
              <a:gd name="connsiteX86" fmla="*/ 1984818 w 2029642"/>
              <a:gd name="connsiteY86" fmla="*/ 729129 h 1645074"/>
              <a:gd name="connsiteX87" fmla="*/ 2002748 w 2029642"/>
              <a:gd name="connsiteY87" fmla="*/ 756023 h 1645074"/>
              <a:gd name="connsiteX88" fmla="*/ 2020677 w 2029642"/>
              <a:gd name="connsiteY88" fmla="*/ 809811 h 1645074"/>
              <a:gd name="connsiteX89" fmla="*/ 2029642 w 2029642"/>
              <a:gd name="connsiteY89" fmla="*/ 836705 h 1645074"/>
              <a:gd name="connsiteX90" fmla="*/ 2020677 w 2029642"/>
              <a:gd name="connsiteY90" fmla="*/ 953246 h 1645074"/>
              <a:gd name="connsiteX91" fmla="*/ 2002748 w 2029642"/>
              <a:gd name="connsiteY91" fmla="*/ 1007035 h 1645074"/>
              <a:gd name="connsiteX92" fmla="*/ 1993783 w 2029642"/>
              <a:gd name="connsiteY92" fmla="*/ 1033929 h 1645074"/>
              <a:gd name="connsiteX93" fmla="*/ 1975853 w 2029642"/>
              <a:gd name="connsiteY93" fmla="*/ 1069788 h 1645074"/>
              <a:gd name="connsiteX94" fmla="*/ 1957924 w 2029642"/>
              <a:gd name="connsiteY94" fmla="*/ 1123576 h 1645074"/>
              <a:gd name="connsiteX95" fmla="*/ 1931030 w 2029642"/>
              <a:gd name="connsiteY95" fmla="*/ 1114611 h 1645074"/>
              <a:gd name="connsiteX0" fmla="*/ 1931030 w 2029642"/>
              <a:gd name="connsiteY0" fmla="*/ 1114611 h 1645074"/>
              <a:gd name="connsiteX1" fmla="*/ 1895171 w 2029642"/>
              <a:gd name="connsiteY1" fmla="*/ 1186329 h 1645074"/>
              <a:gd name="connsiteX2" fmla="*/ 1859312 w 2029642"/>
              <a:gd name="connsiteY2" fmla="*/ 1240117 h 1645074"/>
              <a:gd name="connsiteX3" fmla="*/ 1823453 w 2029642"/>
              <a:gd name="connsiteY3" fmla="*/ 1284941 h 1645074"/>
              <a:gd name="connsiteX4" fmla="*/ 1769665 w 2029642"/>
              <a:gd name="connsiteY4" fmla="*/ 1320799 h 1645074"/>
              <a:gd name="connsiteX5" fmla="*/ 1733806 w 2029642"/>
              <a:gd name="connsiteY5" fmla="*/ 1356658 h 1645074"/>
              <a:gd name="connsiteX6" fmla="*/ 1715877 w 2029642"/>
              <a:gd name="connsiteY6" fmla="*/ 1374588 h 1645074"/>
              <a:gd name="connsiteX7" fmla="*/ 1688983 w 2029642"/>
              <a:gd name="connsiteY7" fmla="*/ 1392517 h 1645074"/>
              <a:gd name="connsiteX8" fmla="*/ 1644159 w 2029642"/>
              <a:gd name="connsiteY8" fmla="*/ 1428376 h 1645074"/>
              <a:gd name="connsiteX9" fmla="*/ 1617265 w 2029642"/>
              <a:gd name="connsiteY9" fmla="*/ 1437341 h 1645074"/>
              <a:gd name="connsiteX10" fmla="*/ 1536583 w 2029642"/>
              <a:gd name="connsiteY10" fmla="*/ 1491129 h 1645074"/>
              <a:gd name="connsiteX11" fmla="*/ 1509689 w 2029642"/>
              <a:gd name="connsiteY11" fmla="*/ 1509058 h 1645074"/>
              <a:gd name="connsiteX12" fmla="*/ 1482795 w 2029642"/>
              <a:gd name="connsiteY12" fmla="*/ 1518023 h 1645074"/>
              <a:gd name="connsiteX13" fmla="*/ 1446936 w 2029642"/>
              <a:gd name="connsiteY13" fmla="*/ 1535952 h 1645074"/>
              <a:gd name="connsiteX14" fmla="*/ 1348324 w 2029642"/>
              <a:gd name="connsiteY14" fmla="*/ 1553882 h 1645074"/>
              <a:gd name="connsiteX15" fmla="*/ 1321430 w 2029642"/>
              <a:gd name="connsiteY15" fmla="*/ 1562846 h 1645074"/>
              <a:gd name="connsiteX16" fmla="*/ 1267441 w 2029642"/>
              <a:gd name="connsiteY16" fmla="*/ 1577654 h 1645074"/>
              <a:gd name="connsiteX17" fmla="*/ 1213853 w 2029642"/>
              <a:gd name="connsiteY17" fmla="*/ 1598305 h 1645074"/>
              <a:gd name="connsiteX18" fmla="*/ 915097 w 2029642"/>
              <a:gd name="connsiteY18" fmla="*/ 1639003 h 1645074"/>
              <a:gd name="connsiteX19" fmla="*/ 807720 w 2029642"/>
              <a:gd name="connsiteY19" fmla="*/ 1635481 h 1645074"/>
              <a:gd name="connsiteX20" fmla="*/ 766019 w 2029642"/>
              <a:gd name="connsiteY20" fmla="*/ 1629437 h 1645074"/>
              <a:gd name="connsiteX21" fmla="*/ 700545 w 2029642"/>
              <a:gd name="connsiteY21" fmla="*/ 1620273 h 1645074"/>
              <a:gd name="connsiteX22" fmla="*/ 620064 w 2029642"/>
              <a:gd name="connsiteY22" fmla="*/ 1608186 h 1645074"/>
              <a:gd name="connsiteX23" fmla="*/ 572319 w 2029642"/>
              <a:gd name="connsiteY23" fmla="*/ 1596300 h 1645074"/>
              <a:gd name="connsiteX24" fmla="*/ 485392 w 2029642"/>
              <a:gd name="connsiteY24" fmla="*/ 1575249 h 1645074"/>
              <a:gd name="connsiteX25" fmla="*/ 404911 w 2029642"/>
              <a:gd name="connsiteY25" fmla="*/ 1548354 h 1645074"/>
              <a:gd name="connsiteX26" fmla="*/ 351724 w 2029642"/>
              <a:gd name="connsiteY26" fmla="*/ 1527503 h 1645074"/>
              <a:gd name="connsiteX27" fmla="*/ 315664 w 2029642"/>
              <a:gd name="connsiteY27" fmla="*/ 1509774 h 1645074"/>
              <a:gd name="connsiteX28" fmla="*/ 246067 w 2029642"/>
              <a:gd name="connsiteY28" fmla="*/ 1481877 h 1645074"/>
              <a:gd name="connsiteX29" fmla="*/ 210407 w 2029642"/>
              <a:gd name="connsiteY29" fmla="*/ 1461227 h 1645074"/>
              <a:gd name="connsiteX30" fmla="*/ 165785 w 2029642"/>
              <a:gd name="connsiteY30" fmla="*/ 1431411 h 1645074"/>
              <a:gd name="connsiteX31" fmla="*/ 135970 w 2029642"/>
              <a:gd name="connsiteY31" fmla="*/ 1395954 h 1645074"/>
              <a:gd name="connsiteX32" fmla="*/ 103433 w 2029642"/>
              <a:gd name="connsiteY32" fmla="*/ 1363417 h 1645074"/>
              <a:gd name="connsiteX33" fmla="*/ 50732 w 2029642"/>
              <a:gd name="connsiteY33" fmla="*/ 1245903 h 1645074"/>
              <a:gd name="connsiteX34" fmla="*/ 43601 w 2029642"/>
              <a:gd name="connsiteY34" fmla="*/ 1207380 h 1645074"/>
              <a:gd name="connsiteX35" fmla="*/ 25873 w 2029642"/>
              <a:gd name="connsiteY35" fmla="*/ 1177364 h 1645074"/>
              <a:gd name="connsiteX36" fmla="*/ 19628 w 2029642"/>
              <a:gd name="connsiteY36" fmla="*/ 1147549 h 1645074"/>
              <a:gd name="connsiteX37" fmla="*/ 7742 w 2029642"/>
              <a:gd name="connsiteY37" fmla="*/ 1111488 h 1645074"/>
              <a:gd name="connsiteX38" fmla="*/ 13184 w 2029642"/>
              <a:gd name="connsiteY38" fmla="*/ 1046016 h 1645074"/>
              <a:gd name="connsiteX39" fmla="*/ 39477 w 2029642"/>
              <a:gd name="connsiteY39" fmla="*/ 773952 h 1645074"/>
              <a:gd name="connsiteX40" fmla="*/ 84300 w 2029642"/>
              <a:gd name="connsiteY40" fmla="*/ 693270 h 1645074"/>
              <a:gd name="connsiteX41" fmla="*/ 111195 w 2029642"/>
              <a:gd name="connsiteY41" fmla="*/ 648446 h 1645074"/>
              <a:gd name="connsiteX42" fmla="*/ 138089 w 2029642"/>
              <a:gd name="connsiteY42" fmla="*/ 594658 h 1645074"/>
              <a:gd name="connsiteX43" fmla="*/ 156018 w 2029642"/>
              <a:gd name="connsiteY43" fmla="*/ 567764 h 1645074"/>
              <a:gd name="connsiteX44" fmla="*/ 209806 w 2029642"/>
              <a:gd name="connsiteY44" fmla="*/ 531905 h 1645074"/>
              <a:gd name="connsiteX45" fmla="*/ 227736 w 2029642"/>
              <a:gd name="connsiteY45" fmla="*/ 513976 h 1645074"/>
              <a:gd name="connsiteX46" fmla="*/ 236700 w 2029642"/>
              <a:gd name="connsiteY46" fmla="*/ 487082 h 1645074"/>
              <a:gd name="connsiteX47" fmla="*/ 281524 w 2029642"/>
              <a:gd name="connsiteY47" fmla="*/ 451223 h 1645074"/>
              <a:gd name="connsiteX48" fmla="*/ 326348 w 2029642"/>
              <a:gd name="connsiteY48" fmla="*/ 397435 h 1645074"/>
              <a:gd name="connsiteX49" fmla="*/ 353242 w 2029642"/>
              <a:gd name="connsiteY49" fmla="*/ 343646 h 1645074"/>
              <a:gd name="connsiteX50" fmla="*/ 371171 w 2029642"/>
              <a:gd name="connsiteY50" fmla="*/ 307788 h 1645074"/>
              <a:gd name="connsiteX51" fmla="*/ 407030 w 2029642"/>
              <a:gd name="connsiteY51" fmla="*/ 271929 h 1645074"/>
              <a:gd name="connsiteX52" fmla="*/ 424959 w 2029642"/>
              <a:gd name="connsiteY52" fmla="*/ 253999 h 1645074"/>
              <a:gd name="connsiteX53" fmla="*/ 469783 w 2029642"/>
              <a:gd name="connsiteY53" fmla="*/ 200211 h 1645074"/>
              <a:gd name="connsiteX54" fmla="*/ 496677 w 2029642"/>
              <a:gd name="connsiteY54" fmla="*/ 182282 h 1645074"/>
              <a:gd name="connsiteX55" fmla="*/ 541500 w 2029642"/>
              <a:gd name="connsiteY55" fmla="*/ 146423 h 1645074"/>
              <a:gd name="connsiteX56" fmla="*/ 568395 w 2029642"/>
              <a:gd name="connsiteY56" fmla="*/ 137458 h 1645074"/>
              <a:gd name="connsiteX57" fmla="*/ 604253 w 2029642"/>
              <a:gd name="connsiteY57" fmla="*/ 119529 h 1645074"/>
              <a:gd name="connsiteX58" fmla="*/ 631148 w 2029642"/>
              <a:gd name="connsiteY58" fmla="*/ 110564 h 1645074"/>
              <a:gd name="connsiteX59" fmla="*/ 658042 w 2029642"/>
              <a:gd name="connsiteY59" fmla="*/ 92635 h 1645074"/>
              <a:gd name="connsiteX60" fmla="*/ 684936 w 2029642"/>
              <a:gd name="connsiteY60" fmla="*/ 83670 h 1645074"/>
              <a:gd name="connsiteX61" fmla="*/ 747689 w 2029642"/>
              <a:gd name="connsiteY61" fmla="*/ 47811 h 1645074"/>
              <a:gd name="connsiteX62" fmla="*/ 774583 w 2029642"/>
              <a:gd name="connsiteY62" fmla="*/ 38846 h 1645074"/>
              <a:gd name="connsiteX63" fmla="*/ 837336 w 2029642"/>
              <a:gd name="connsiteY63" fmla="*/ 11952 h 1645074"/>
              <a:gd name="connsiteX64" fmla="*/ 962842 w 2029642"/>
              <a:gd name="connsiteY64" fmla="*/ 2988 h 1645074"/>
              <a:gd name="connsiteX65" fmla="*/ 1097312 w 2029642"/>
              <a:gd name="connsiteY65" fmla="*/ 29882 h 1645074"/>
              <a:gd name="connsiteX66" fmla="*/ 1124206 w 2029642"/>
              <a:gd name="connsiteY66" fmla="*/ 38846 h 1645074"/>
              <a:gd name="connsiteX67" fmla="*/ 1267642 w 2029642"/>
              <a:gd name="connsiteY67" fmla="*/ 65741 h 1645074"/>
              <a:gd name="connsiteX68" fmla="*/ 1339359 w 2029642"/>
              <a:gd name="connsiteY68" fmla="*/ 101599 h 1645074"/>
              <a:gd name="connsiteX69" fmla="*/ 1384183 w 2029642"/>
              <a:gd name="connsiteY69" fmla="*/ 128494 h 1645074"/>
              <a:gd name="connsiteX70" fmla="*/ 1411077 w 2029642"/>
              <a:gd name="connsiteY70" fmla="*/ 155388 h 1645074"/>
              <a:gd name="connsiteX71" fmla="*/ 1464865 w 2029642"/>
              <a:gd name="connsiteY71" fmla="*/ 191246 h 1645074"/>
              <a:gd name="connsiteX72" fmla="*/ 1491759 w 2029642"/>
              <a:gd name="connsiteY72" fmla="*/ 218141 h 1645074"/>
              <a:gd name="connsiteX73" fmla="*/ 1545548 w 2029642"/>
              <a:gd name="connsiteY73" fmla="*/ 253999 h 1645074"/>
              <a:gd name="connsiteX74" fmla="*/ 1626230 w 2029642"/>
              <a:gd name="connsiteY74" fmla="*/ 316752 h 1645074"/>
              <a:gd name="connsiteX75" fmla="*/ 1662089 w 2029642"/>
              <a:gd name="connsiteY75" fmla="*/ 352611 h 1645074"/>
              <a:gd name="connsiteX76" fmla="*/ 1680018 w 2029642"/>
              <a:gd name="connsiteY76" fmla="*/ 370541 h 1645074"/>
              <a:gd name="connsiteX77" fmla="*/ 1751736 w 2029642"/>
              <a:gd name="connsiteY77" fmla="*/ 433294 h 1645074"/>
              <a:gd name="connsiteX78" fmla="*/ 1787595 w 2029642"/>
              <a:gd name="connsiteY78" fmla="*/ 469152 h 1645074"/>
              <a:gd name="connsiteX79" fmla="*/ 1805524 w 2029642"/>
              <a:gd name="connsiteY79" fmla="*/ 496046 h 1645074"/>
              <a:gd name="connsiteX80" fmla="*/ 1823453 w 2029642"/>
              <a:gd name="connsiteY80" fmla="*/ 513976 h 1645074"/>
              <a:gd name="connsiteX81" fmla="*/ 1877242 w 2029642"/>
              <a:gd name="connsiteY81" fmla="*/ 585694 h 1645074"/>
              <a:gd name="connsiteX82" fmla="*/ 1904136 w 2029642"/>
              <a:gd name="connsiteY82" fmla="*/ 603623 h 1645074"/>
              <a:gd name="connsiteX83" fmla="*/ 1939995 w 2029642"/>
              <a:gd name="connsiteY83" fmla="*/ 657411 h 1645074"/>
              <a:gd name="connsiteX84" fmla="*/ 1957924 w 2029642"/>
              <a:gd name="connsiteY84" fmla="*/ 684305 h 1645074"/>
              <a:gd name="connsiteX85" fmla="*/ 1975853 w 2029642"/>
              <a:gd name="connsiteY85" fmla="*/ 702235 h 1645074"/>
              <a:gd name="connsiteX86" fmla="*/ 1984818 w 2029642"/>
              <a:gd name="connsiteY86" fmla="*/ 729129 h 1645074"/>
              <a:gd name="connsiteX87" fmla="*/ 2002748 w 2029642"/>
              <a:gd name="connsiteY87" fmla="*/ 756023 h 1645074"/>
              <a:gd name="connsiteX88" fmla="*/ 2020677 w 2029642"/>
              <a:gd name="connsiteY88" fmla="*/ 809811 h 1645074"/>
              <a:gd name="connsiteX89" fmla="*/ 2029642 w 2029642"/>
              <a:gd name="connsiteY89" fmla="*/ 836705 h 1645074"/>
              <a:gd name="connsiteX90" fmla="*/ 2020677 w 2029642"/>
              <a:gd name="connsiteY90" fmla="*/ 953246 h 1645074"/>
              <a:gd name="connsiteX91" fmla="*/ 2002748 w 2029642"/>
              <a:gd name="connsiteY91" fmla="*/ 1007035 h 1645074"/>
              <a:gd name="connsiteX92" fmla="*/ 1993783 w 2029642"/>
              <a:gd name="connsiteY92" fmla="*/ 1033929 h 1645074"/>
              <a:gd name="connsiteX93" fmla="*/ 1975853 w 2029642"/>
              <a:gd name="connsiteY93" fmla="*/ 1069788 h 1645074"/>
              <a:gd name="connsiteX94" fmla="*/ 1957924 w 2029642"/>
              <a:gd name="connsiteY94" fmla="*/ 1123576 h 1645074"/>
              <a:gd name="connsiteX95" fmla="*/ 1931030 w 2029642"/>
              <a:gd name="connsiteY95" fmla="*/ 1114611 h 1645074"/>
              <a:gd name="connsiteX0" fmla="*/ 1931030 w 2029642"/>
              <a:gd name="connsiteY0" fmla="*/ 1114611 h 1645074"/>
              <a:gd name="connsiteX1" fmla="*/ 1895171 w 2029642"/>
              <a:gd name="connsiteY1" fmla="*/ 1186329 h 1645074"/>
              <a:gd name="connsiteX2" fmla="*/ 1859312 w 2029642"/>
              <a:gd name="connsiteY2" fmla="*/ 1240117 h 1645074"/>
              <a:gd name="connsiteX3" fmla="*/ 1823453 w 2029642"/>
              <a:gd name="connsiteY3" fmla="*/ 1284941 h 1645074"/>
              <a:gd name="connsiteX4" fmla="*/ 1769665 w 2029642"/>
              <a:gd name="connsiteY4" fmla="*/ 1320799 h 1645074"/>
              <a:gd name="connsiteX5" fmla="*/ 1733806 w 2029642"/>
              <a:gd name="connsiteY5" fmla="*/ 1356658 h 1645074"/>
              <a:gd name="connsiteX6" fmla="*/ 1715877 w 2029642"/>
              <a:gd name="connsiteY6" fmla="*/ 1374588 h 1645074"/>
              <a:gd name="connsiteX7" fmla="*/ 1688983 w 2029642"/>
              <a:gd name="connsiteY7" fmla="*/ 1392517 h 1645074"/>
              <a:gd name="connsiteX8" fmla="*/ 1644159 w 2029642"/>
              <a:gd name="connsiteY8" fmla="*/ 1428376 h 1645074"/>
              <a:gd name="connsiteX9" fmla="*/ 1617265 w 2029642"/>
              <a:gd name="connsiteY9" fmla="*/ 1437341 h 1645074"/>
              <a:gd name="connsiteX10" fmla="*/ 1536583 w 2029642"/>
              <a:gd name="connsiteY10" fmla="*/ 1491129 h 1645074"/>
              <a:gd name="connsiteX11" fmla="*/ 1509689 w 2029642"/>
              <a:gd name="connsiteY11" fmla="*/ 1509058 h 1645074"/>
              <a:gd name="connsiteX12" fmla="*/ 1482795 w 2029642"/>
              <a:gd name="connsiteY12" fmla="*/ 1518023 h 1645074"/>
              <a:gd name="connsiteX13" fmla="*/ 1446936 w 2029642"/>
              <a:gd name="connsiteY13" fmla="*/ 1535952 h 1645074"/>
              <a:gd name="connsiteX14" fmla="*/ 1348324 w 2029642"/>
              <a:gd name="connsiteY14" fmla="*/ 1553882 h 1645074"/>
              <a:gd name="connsiteX15" fmla="*/ 1321430 w 2029642"/>
              <a:gd name="connsiteY15" fmla="*/ 1562846 h 1645074"/>
              <a:gd name="connsiteX16" fmla="*/ 1267441 w 2029642"/>
              <a:gd name="connsiteY16" fmla="*/ 1577654 h 1645074"/>
              <a:gd name="connsiteX17" fmla="*/ 1213853 w 2029642"/>
              <a:gd name="connsiteY17" fmla="*/ 1598305 h 1645074"/>
              <a:gd name="connsiteX18" fmla="*/ 915097 w 2029642"/>
              <a:gd name="connsiteY18" fmla="*/ 1639003 h 1645074"/>
              <a:gd name="connsiteX19" fmla="*/ 807720 w 2029642"/>
              <a:gd name="connsiteY19" fmla="*/ 1635481 h 1645074"/>
              <a:gd name="connsiteX20" fmla="*/ 766019 w 2029642"/>
              <a:gd name="connsiteY20" fmla="*/ 1629437 h 1645074"/>
              <a:gd name="connsiteX21" fmla="*/ 700545 w 2029642"/>
              <a:gd name="connsiteY21" fmla="*/ 1620273 h 1645074"/>
              <a:gd name="connsiteX22" fmla="*/ 620064 w 2029642"/>
              <a:gd name="connsiteY22" fmla="*/ 1608186 h 1645074"/>
              <a:gd name="connsiteX23" fmla="*/ 572319 w 2029642"/>
              <a:gd name="connsiteY23" fmla="*/ 1596300 h 1645074"/>
              <a:gd name="connsiteX24" fmla="*/ 485392 w 2029642"/>
              <a:gd name="connsiteY24" fmla="*/ 1575249 h 1645074"/>
              <a:gd name="connsiteX25" fmla="*/ 404911 w 2029642"/>
              <a:gd name="connsiteY25" fmla="*/ 1548354 h 1645074"/>
              <a:gd name="connsiteX26" fmla="*/ 351724 w 2029642"/>
              <a:gd name="connsiteY26" fmla="*/ 1527503 h 1645074"/>
              <a:gd name="connsiteX27" fmla="*/ 315664 w 2029642"/>
              <a:gd name="connsiteY27" fmla="*/ 1509774 h 1645074"/>
              <a:gd name="connsiteX28" fmla="*/ 246067 w 2029642"/>
              <a:gd name="connsiteY28" fmla="*/ 1481877 h 1645074"/>
              <a:gd name="connsiteX29" fmla="*/ 210407 w 2029642"/>
              <a:gd name="connsiteY29" fmla="*/ 1461227 h 1645074"/>
              <a:gd name="connsiteX30" fmla="*/ 165785 w 2029642"/>
              <a:gd name="connsiteY30" fmla="*/ 1431411 h 1645074"/>
              <a:gd name="connsiteX31" fmla="*/ 135970 w 2029642"/>
              <a:gd name="connsiteY31" fmla="*/ 1395954 h 1645074"/>
              <a:gd name="connsiteX32" fmla="*/ 103433 w 2029642"/>
              <a:gd name="connsiteY32" fmla="*/ 1363417 h 1645074"/>
              <a:gd name="connsiteX33" fmla="*/ 50732 w 2029642"/>
              <a:gd name="connsiteY33" fmla="*/ 1245903 h 1645074"/>
              <a:gd name="connsiteX34" fmla="*/ 43601 w 2029642"/>
              <a:gd name="connsiteY34" fmla="*/ 1207380 h 1645074"/>
              <a:gd name="connsiteX35" fmla="*/ 25873 w 2029642"/>
              <a:gd name="connsiteY35" fmla="*/ 1177364 h 1645074"/>
              <a:gd name="connsiteX36" fmla="*/ 19628 w 2029642"/>
              <a:gd name="connsiteY36" fmla="*/ 1147549 h 1645074"/>
              <a:gd name="connsiteX37" fmla="*/ 7742 w 2029642"/>
              <a:gd name="connsiteY37" fmla="*/ 1111488 h 1645074"/>
              <a:gd name="connsiteX38" fmla="*/ 13184 w 2029642"/>
              <a:gd name="connsiteY38" fmla="*/ 1046016 h 1645074"/>
              <a:gd name="connsiteX39" fmla="*/ 39477 w 2029642"/>
              <a:gd name="connsiteY39" fmla="*/ 773952 h 1645074"/>
              <a:gd name="connsiteX40" fmla="*/ 84300 w 2029642"/>
              <a:gd name="connsiteY40" fmla="*/ 693270 h 1645074"/>
              <a:gd name="connsiteX41" fmla="*/ 111195 w 2029642"/>
              <a:gd name="connsiteY41" fmla="*/ 648446 h 1645074"/>
              <a:gd name="connsiteX42" fmla="*/ 138089 w 2029642"/>
              <a:gd name="connsiteY42" fmla="*/ 594658 h 1645074"/>
              <a:gd name="connsiteX43" fmla="*/ 156018 w 2029642"/>
              <a:gd name="connsiteY43" fmla="*/ 567764 h 1645074"/>
              <a:gd name="connsiteX44" fmla="*/ 209806 w 2029642"/>
              <a:gd name="connsiteY44" fmla="*/ 531905 h 1645074"/>
              <a:gd name="connsiteX45" fmla="*/ 227736 w 2029642"/>
              <a:gd name="connsiteY45" fmla="*/ 513976 h 1645074"/>
              <a:gd name="connsiteX46" fmla="*/ 236700 w 2029642"/>
              <a:gd name="connsiteY46" fmla="*/ 487082 h 1645074"/>
              <a:gd name="connsiteX47" fmla="*/ 281524 w 2029642"/>
              <a:gd name="connsiteY47" fmla="*/ 451223 h 1645074"/>
              <a:gd name="connsiteX48" fmla="*/ 326348 w 2029642"/>
              <a:gd name="connsiteY48" fmla="*/ 397435 h 1645074"/>
              <a:gd name="connsiteX49" fmla="*/ 353242 w 2029642"/>
              <a:gd name="connsiteY49" fmla="*/ 343646 h 1645074"/>
              <a:gd name="connsiteX50" fmla="*/ 371171 w 2029642"/>
              <a:gd name="connsiteY50" fmla="*/ 307788 h 1645074"/>
              <a:gd name="connsiteX51" fmla="*/ 407030 w 2029642"/>
              <a:gd name="connsiteY51" fmla="*/ 271929 h 1645074"/>
              <a:gd name="connsiteX52" fmla="*/ 424959 w 2029642"/>
              <a:gd name="connsiteY52" fmla="*/ 253999 h 1645074"/>
              <a:gd name="connsiteX53" fmla="*/ 469783 w 2029642"/>
              <a:gd name="connsiteY53" fmla="*/ 200211 h 1645074"/>
              <a:gd name="connsiteX54" fmla="*/ 496677 w 2029642"/>
              <a:gd name="connsiteY54" fmla="*/ 182282 h 1645074"/>
              <a:gd name="connsiteX55" fmla="*/ 541500 w 2029642"/>
              <a:gd name="connsiteY55" fmla="*/ 146423 h 1645074"/>
              <a:gd name="connsiteX56" fmla="*/ 568395 w 2029642"/>
              <a:gd name="connsiteY56" fmla="*/ 137458 h 1645074"/>
              <a:gd name="connsiteX57" fmla="*/ 604253 w 2029642"/>
              <a:gd name="connsiteY57" fmla="*/ 119529 h 1645074"/>
              <a:gd name="connsiteX58" fmla="*/ 631148 w 2029642"/>
              <a:gd name="connsiteY58" fmla="*/ 110564 h 1645074"/>
              <a:gd name="connsiteX59" fmla="*/ 658042 w 2029642"/>
              <a:gd name="connsiteY59" fmla="*/ 92635 h 1645074"/>
              <a:gd name="connsiteX60" fmla="*/ 684936 w 2029642"/>
              <a:gd name="connsiteY60" fmla="*/ 83670 h 1645074"/>
              <a:gd name="connsiteX61" fmla="*/ 747689 w 2029642"/>
              <a:gd name="connsiteY61" fmla="*/ 47811 h 1645074"/>
              <a:gd name="connsiteX62" fmla="*/ 774583 w 2029642"/>
              <a:gd name="connsiteY62" fmla="*/ 38846 h 1645074"/>
              <a:gd name="connsiteX63" fmla="*/ 837336 w 2029642"/>
              <a:gd name="connsiteY63" fmla="*/ 11952 h 1645074"/>
              <a:gd name="connsiteX64" fmla="*/ 962842 w 2029642"/>
              <a:gd name="connsiteY64" fmla="*/ 2988 h 1645074"/>
              <a:gd name="connsiteX65" fmla="*/ 1097312 w 2029642"/>
              <a:gd name="connsiteY65" fmla="*/ 29882 h 1645074"/>
              <a:gd name="connsiteX66" fmla="*/ 1124206 w 2029642"/>
              <a:gd name="connsiteY66" fmla="*/ 38846 h 1645074"/>
              <a:gd name="connsiteX67" fmla="*/ 1267642 w 2029642"/>
              <a:gd name="connsiteY67" fmla="*/ 65741 h 1645074"/>
              <a:gd name="connsiteX68" fmla="*/ 1339359 w 2029642"/>
              <a:gd name="connsiteY68" fmla="*/ 101599 h 1645074"/>
              <a:gd name="connsiteX69" fmla="*/ 1384183 w 2029642"/>
              <a:gd name="connsiteY69" fmla="*/ 128494 h 1645074"/>
              <a:gd name="connsiteX70" fmla="*/ 1411077 w 2029642"/>
              <a:gd name="connsiteY70" fmla="*/ 155388 h 1645074"/>
              <a:gd name="connsiteX71" fmla="*/ 1464865 w 2029642"/>
              <a:gd name="connsiteY71" fmla="*/ 191246 h 1645074"/>
              <a:gd name="connsiteX72" fmla="*/ 1491759 w 2029642"/>
              <a:gd name="connsiteY72" fmla="*/ 218141 h 1645074"/>
              <a:gd name="connsiteX73" fmla="*/ 1545548 w 2029642"/>
              <a:gd name="connsiteY73" fmla="*/ 253999 h 1645074"/>
              <a:gd name="connsiteX74" fmla="*/ 1626230 w 2029642"/>
              <a:gd name="connsiteY74" fmla="*/ 316752 h 1645074"/>
              <a:gd name="connsiteX75" fmla="*/ 1662089 w 2029642"/>
              <a:gd name="connsiteY75" fmla="*/ 352611 h 1645074"/>
              <a:gd name="connsiteX76" fmla="*/ 1680018 w 2029642"/>
              <a:gd name="connsiteY76" fmla="*/ 370541 h 1645074"/>
              <a:gd name="connsiteX77" fmla="*/ 1751736 w 2029642"/>
              <a:gd name="connsiteY77" fmla="*/ 433294 h 1645074"/>
              <a:gd name="connsiteX78" fmla="*/ 1787595 w 2029642"/>
              <a:gd name="connsiteY78" fmla="*/ 469152 h 1645074"/>
              <a:gd name="connsiteX79" fmla="*/ 1805524 w 2029642"/>
              <a:gd name="connsiteY79" fmla="*/ 496046 h 1645074"/>
              <a:gd name="connsiteX80" fmla="*/ 1823453 w 2029642"/>
              <a:gd name="connsiteY80" fmla="*/ 513976 h 1645074"/>
              <a:gd name="connsiteX81" fmla="*/ 1877242 w 2029642"/>
              <a:gd name="connsiteY81" fmla="*/ 585694 h 1645074"/>
              <a:gd name="connsiteX82" fmla="*/ 1904136 w 2029642"/>
              <a:gd name="connsiteY82" fmla="*/ 603623 h 1645074"/>
              <a:gd name="connsiteX83" fmla="*/ 1939995 w 2029642"/>
              <a:gd name="connsiteY83" fmla="*/ 657411 h 1645074"/>
              <a:gd name="connsiteX84" fmla="*/ 1957924 w 2029642"/>
              <a:gd name="connsiteY84" fmla="*/ 684305 h 1645074"/>
              <a:gd name="connsiteX85" fmla="*/ 1975853 w 2029642"/>
              <a:gd name="connsiteY85" fmla="*/ 702235 h 1645074"/>
              <a:gd name="connsiteX86" fmla="*/ 1984818 w 2029642"/>
              <a:gd name="connsiteY86" fmla="*/ 729129 h 1645074"/>
              <a:gd name="connsiteX87" fmla="*/ 2002748 w 2029642"/>
              <a:gd name="connsiteY87" fmla="*/ 756023 h 1645074"/>
              <a:gd name="connsiteX88" fmla="*/ 2020677 w 2029642"/>
              <a:gd name="connsiteY88" fmla="*/ 809811 h 1645074"/>
              <a:gd name="connsiteX89" fmla="*/ 2029642 w 2029642"/>
              <a:gd name="connsiteY89" fmla="*/ 836705 h 1645074"/>
              <a:gd name="connsiteX90" fmla="*/ 2020677 w 2029642"/>
              <a:gd name="connsiteY90" fmla="*/ 953246 h 1645074"/>
              <a:gd name="connsiteX91" fmla="*/ 2002748 w 2029642"/>
              <a:gd name="connsiteY91" fmla="*/ 1007035 h 1645074"/>
              <a:gd name="connsiteX92" fmla="*/ 1993783 w 2029642"/>
              <a:gd name="connsiteY92" fmla="*/ 1033929 h 1645074"/>
              <a:gd name="connsiteX93" fmla="*/ 1975853 w 2029642"/>
              <a:gd name="connsiteY93" fmla="*/ 1069788 h 1645074"/>
              <a:gd name="connsiteX94" fmla="*/ 1957924 w 2029642"/>
              <a:gd name="connsiteY94" fmla="*/ 1123576 h 1645074"/>
              <a:gd name="connsiteX95" fmla="*/ 1931030 w 2029642"/>
              <a:gd name="connsiteY95" fmla="*/ 1114611 h 1645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</a:cxnLst>
            <a:rect l="l" t="t" r="r" b="b"/>
            <a:pathLst>
              <a:path w="2029642" h="1645074">
                <a:moveTo>
                  <a:pt x="1931030" y="1114611"/>
                </a:moveTo>
                <a:cubicBezTo>
                  <a:pt x="1910427" y="1176417"/>
                  <a:pt x="1926463" y="1155035"/>
                  <a:pt x="1895171" y="1186329"/>
                </a:cubicBezTo>
                <a:cubicBezTo>
                  <a:pt x="1879416" y="1233593"/>
                  <a:pt x="1896619" y="1195348"/>
                  <a:pt x="1859312" y="1240117"/>
                </a:cubicBezTo>
                <a:cubicBezTo>
                  <a:pt x="1839708" y="1263642"/>
                  <a:pt x="1846637" y="1267553"/>
                  <a:pt x="1823453" y="1284941"/>
                </a:cubicBezTo>
                <a:cubicBezTo>
                  <a:pt x="1806214" y="1297870"/>
                  <a:pt x="1784902" y="1305562"/>
                  <a:pt x="1769665" y="1320799"/>
                </a:cubicBezTo>
                <a:lnTo>
                  <a:pt x="1733806" y="1356658"/>
                </a:lnTo>
                <a:cubicBezTo>
                  <a:pt x="1727830" y="1362635"/>
                  <a:pt x="1722910" y="1369900"/>
                  <a:pt x="1715877" y="1374588"/>
                </a:cubicBezTo>
                <a:cubicBezTo>
                  <a:pt x="1706912" y="1380564"/>
                  <a:pt x="1697396" y="1385787"/>
                  <a:pt x="1688983" y="1392517"/>
                </a:cubicBezTo>
                <a:cubicBezTo>
                  <a:pt x="1661190" y="1414751"/>
                  <a:pt x="1680946" y="1409982"/>
                  <a:pt x="1644159" y="1428376"/>
                </a:cubicBezTo>
                <a:cubicBezTo>
                  <a:pt x="1635707" y="1432602"/>
                  <a:pt x="1625525" y="1432752"/>
                  <a:pt x="1617265" y="1437341"/>
                </a:cubicBezTo>
                <a:cubicBezTo>
                  <a:pt x="1617240" y="1437355"/>
                  <a:pt x="1550042" y="1482156"/>
                  <a:pt x="1536583" y="1491129"/>
                </a:cubicBezTo>
                <a:cubicBezTo>
                  <a:pt x="1527618" y="1497105"/>
                  <a:pt x="1519910" y="1505651"/>
                  <a:pt x="1509689" y="1509058"/>
                </a:cubicBezTo>
                <a:cubicBezTo>
                  <a:pt x="1500724" y="1512046"/>
                  <a:pt x="1491481" y="1514301"/>
                  <a:pt x="1482795" y="1518023"/>
                </a:cubicBezTo>
                <a:cubicBezTo>
                  <a:pt x="1470512" y="1523287"/>
                  <a:pt x="1459614" y="1531726"/>
                  <a:pt x="1446936" y="1535952"/>
                </a:cubicBezTo>
                <a:cubicBezTo>
                  <a:pt x="1430622" y="1541390"/>
                  <a:pt x="1361871" y="1550872"/>
                  <a:pt x="1348324" y="1553882"/>
                </a:cubicBezTo>
                <a:cubicBezTo>
                  <a:pt x="1339099" y="1555932"/>
                  <a:pt x="1330696" y="1560993"/>
                  <a:pt x="1321430" y="1562846"/>
                </a:cubicBezTo>
                <a:cubicBezTo>
                  <a:pt x="1300710" y="1566990"/>
                  <a:pt x="1288284" y="1574180"/>
                  <a:pt x="1267441" y="1577654"/>
                </a:cubicBezTo>
                <a:cubicBezTo>
                  <a:pt x="1252411" y="1580159"/>
                  <a:pt x="1228794" y="1595317"/>
                  <a:pt x="1213853" y="1598305"/>
                </a:cubicBezTo>
                <a:cubicBezTo>
                  <a:pt x="1103799" y="1613332"/>
                  <a:pt x="1013618" y="1644188"/>
                  <a:pt x="915097" y="1639003"/>
                </a:cubicBezTo>
                <a:cubicBezTo>
                  <a:pt x="875825" y="1636936"/>
                  <a:pt x="846092" y="1645074"/>
                  <a:pt x="807720" y="1635481"/>
                </a:cubicBezTo>
                <a:cubicBezTo>
                  <a:pt x="795767" y="1632493"/>
                  <a:pt x="777820" y="1632977"/>
                  <a:pt x="766019" y="1629437"/>
                </a:cubicBezTo>
                <a:cubicBezTo>
                  <a:pt x="747917" y="1624006"/>
                  <a:pt x="719077" y="1623980"/>
                  <a:pt x="700545" y="1620273"/>
                </a:cubicBezTo>
                <a:cubicBezTo>
                  <a:pt x="535322" y="1587227"/>
                  <a:pt x="730335" y="1635753"/>
                  <a:pt x="620064" y="1608186"/>
                </a:cubicBezTo>
                <a:lnTo>
                  <a:pt x="572319" y="1596300"/>
                </a:lnTo>
                <a:cubicBezTo>
                  <a:pt x="506605" y="1581135"/>
                  <a:pt x="529846" y="1590066"/>
                  <a:pt x="485392" y="1575249"/>
                </a:cubicBezTo>
                <a:cubicBezTo>
                  <a:pt x="436440" y="1563144"/>
                  <a:pt x="493532" y="1581587"/>
                  <a:pt x="404911" y="1548354"/>
                </a:cubicBezTo>
                <a:cubicBezTo>
                  <a:pt x="394823" y="1544571"/>
                  <a:pt x="361812" y="1531286"/>
                  <a:pt x="351724" y="1527503"/>
                </a:cubicBezTo>
                <a:cubicBezTo>
                  <a:pt x="337457" y="1522153"/>
                  <a:pt x="330605" y="1512762"/>
                  <a:pt x="315664" y="1509774"/>
                </a:cubicBezTo>
                <a:lnTo>
                  <a:pt x="246067" y="1481877"/>
                </a:lnTo>
                <a:lnTo>
                  <a:pt x="210407" y="1461227"/>
                </a:lnTo>
                <a:cubicBezTo>
                  <a:pt x="198454" y="1452262"/>
                  <a:pt x="177943" y="1440095"/>
                  <a:pt x="165785" y="1431411"/>
                </a:cubicBezTo>
                <a:cubicBezTo>
                  <a:pt x="157018" y="1425149"/>
                  <a:pt x="144383" y="1402685"/>
                  <a:pt x="135970" y="1395954"/>
                </a:cubicBezTo>
                <a:cubicBezTo>
                  <a:pt x="129370" y="1390674"/>
                  <a:pt x="109926" y="1368828"/>
                  <a:pt x="103433" y="1363417"/>
                </a:cubicBezTo>
                <a:cubicBezTo>
                  <a:pt x="89714" y="1354476"/>
                  <a:pt x="60704" y="1271909"/>
                  <a:pt x="50732" y="1245903"/>
                </a:cubicBezTo>
                <a:cubicBezTo>
                  <a:pt x="40760" y="1219897"/>
                  <a:pt x="44823" y="1216369"/>
                  <a:pt x="43601" y="1207380"/>
                </a:cubicBezTo>
                <a:cubicBezTo>
                  <a:pt x="40613" y="1195427"/>
                  <a:pt x="30726" y="1188689"/>
                  <a:pt x="25873" y="1177364"/>
                </a:cubicBezTo>
                <a:cubicBezTo>
                  <a:pt x="21629" y="1167461"/>
                  <a:pt x="23411" y="1157637"/>
                  <a:pt x="19628" y="1147549"/>
                </a:cubicBezTo>
                <a:cubicBezTo>
                  <a:pt x="14278" y="1133282"/>
                  <a:pt x="11751" y="1126188"/>
                  <a:pt x="7742" y="1111488"/>
                </a:cubicBezTo>
                <a:cubicBezTo>
                  <a:pt x="2769" y="1093255"/>
                  <a:pt x="13184" y="1046016"/>
                  <a:pt x="13184" y="1046016"/>
                </a:cubicBezTo>
                <a:cubicBezTo>
                  <a:pt x="0" y="914181"/>
                  <a:pt x="24832" y="949691"/>
                  <a:pt x="39477" y="773952"/>
                </a:cubicBezTo>
                <a:cubicBezTo>
                  <a:pt x="42481" y="737908"/>
                  <a:pt x="72333" y="729170"/>
                  <a:pt x="84300" y="693270"/>
                </a:cubicBezTo>
                <a:cubicBezTo>
                  <a:pt x="95938" y="658357"/>
                  <a:pt x="86583" y="673058"/>
                  <a:pt x="111195" y="648446"/>
                </a:cubicBezTo>
                <a:cubicBezTo>
                  <a:pt x="125739" y="590266"/>
                  <a:pt x="109025" y="630988"/>
                  <a:pt x="138089" y="594658"/>
                </a:cubicBezTo>
                <a:cubicBezTo>
                  <a:pt x="144820" y="586245"/>
                  <a:pt x="147910" y="574859"/>
                  <a:pt x="156018" y="567764"/>
                </a:cubicBezTo>
                <a:cubicBezTo>
                  <a:pt x="172235" y="553574"/>
                  <a:pt x="194569" y="547142"/>
                  <a:pt x="209806" y="531905"/>
                </a:cubicBezTo>
                <a:lnTo>
                  <a:pt x="227736" y="513976"/>
                </a:lnTo>
                <a:cubicBezTo>
                  <a:pt x="230724" y="505011"/>
                  <a:pt x="231838" y="495185"/>
                  <a:pt x="236700" y="487082"/>
                </a:cubicBezTo>
                <a:cubicBezTo>
                  <a:pt x="247133" y="469694"/>
                  <a:pt x="266865" y="463439"/>
                  <a:pt x="281524" y="451223"/>
                </a:cubicBezTo>
                <a:cubicBezTo>
                  <a:pt x="307407" y="429654"/>
                  <a:pt x="308719" y="423878"/>
                  <a:pt x="326348" y="397435"/>
                </a:cubicBezTo>
                <a:cubicBezTo>
                  <a:pt x="342783" y="348128"/>
                  <a:pt x="325437" y="392305"/>
                  <a:pt x="353242" y="343646"/>
                </a:cubicBezTo>
                <a:cubicBezTo>
                  <a:pt x="359872" y="332043"/>
                  <a:pt x="363153" y="318479"/>
                  <a:pt x="371171" y="307788"/>
                </a:cubicBezTo>
                <a:cubicBezTo>
                  <a:pt x="381313" y="294265"/>
                  <a:pt x="395077" y="283882"/>
                  <a:pt x="407030" y="271929"/>
                </a:cubicBezTo>
                <a:cubicBezTo>
                  <a:pt x="413006" y="265952"/>
                  <a:pt x="420271" y="261031"/>
                  <a:pt x="424959" y="253999"/>
                </a:cubicBezTo>
                <a:cubicBezTo>
                  <a:pt x="442588" y="227556"/>
                  <a:pt x="443900" y="221780"/>
                  <a:pt x="469783" y="200211"/>
                </a:cubicBezTo>
                <a:cubicBezTo>
                  <a:pt x="478060" y="193314"/>
                  <a:pt x="488264" y="189013"/>
                  <a:pt x="496677" y="182282"/>
                </a:cubicBezTo>
                <a:cubicBezTo>
                  <a:pt x="524474" y="160044"/>
                  <a:pt x="504706" y="164820"/>
                  <a:pt x="541500" y="146423"/>
                </a:cubicBezTo>
                <a:cubicBezTo>
                  <a:pt x="549952" y="142197"/>
                  <a:pt x="559709" y="141180"/>
                  <a:pt x="568395" y="137458"/>
                </a:cubicBezTo>
                <a:cubicBezTo>
                  <a:pt x="580678" y="132194"/>
                  <a:pt x="591970" y="124793"/>
                  <a:pt x="604253" y="119529"/>
                </a:cubicBezTo>
                <a:cubicBezTo>
                  <a:pt x="612939" y="115807"/>
                  <a:pt x="622696" y="114790"/>
                  <a:pt x="631148" y="110564"/>
                </a:cubicBezTo>
                <a:cubicBezTo>
                  <a:pt x="640785" y="105746"/>
                  <a:pt x="648405" y="97453"/>
                  <a:pt x="658042" y="92635"/>
                </a:cubicBezTo>
                <a:cubicBezTo>
                  <a:pt x="666494" y="88409"/>
                  <a:pt x="676250" y="87392"/>
                  <a:pt x="684936" y="83670"/>
                </a:cubicBezTo>
                <a:cubicBezTo>
                  <a:pt x="794944" y="36524"/>
                  <a:pt x="657664" y="92825"/>
                  <a:pt x="747689" y="47811"/>
                </a:cubicBezTo>
                <a:cubicBezTo>
                  <a:pt x="756141" y="43585"/>
                  <a:pt x="766131" y="43072"/>
                  <a:pt x="774583" y="38846"/>
                </a:cubicBezTo>
                <a:cubicBezTo>
                  <a:pt x="836491" y="7892"/>
                  <a:pt x="762707" y="30610"/>
                  <a:pt x="837336" y="11952"/>
                </a:cubicBezTo>
                <a:cubicBezTo>
                  <a:pt x="868712" y="5976"/>
                  <a:pt x="919513" y="0"/>
                  <a:pt x="962842" y="2988"/>
                </a:cubicBezTo>
                <a:cubicBezTo>
                  <a:pt x="1038917" y="23736"/>
                  <a:pt x="1024007" y="19409"/>
                  <a:pt x="1097312" y="29882"/>
                </a:cubicBezTo>
                <a:cubicBezTo>
                  <a:pt x="1106277" y="32870"/>
                  <a:pt x="1114909" y="37156"/>
                  <a:pt x="1124206" y="38846"/>
                </a:cubicBezTo>
                <a:cubicBezTo>
                  <a:pt x="1164502" y="46172"/>
                  <a:pt x="1229699" y="46770"/>
                  <a:pt x="1267642" y="65741"/>
                </a:cubicBezTo>
                <a:lnTo>
                  <a:pt x="1339359" y="101599"/>
                </a:lnTo>
                <a:cubicBezTo>
                  <a:pt x="1395199" y="157439"/>
                  <a:pt x="1314358" y="81944"/>
                  <a:pt x="1384183" y="128494"/>
                </a:cubicBezTo>
                <a:cubicBezTo>
                  <a:pt x="1394732" y="135527"/>
                  <a:pt x="1401070" y="147605"/>
                  <a:pt x="1411077" y="155388"/>
                </a:cubicBezTo>
                <a:cubicBezTo>
                  <a:pt x="1428086" y="168617"/>
                  <a:pt x="1449628" y="176009"/>
                  <a:pt x="1464865" y="191246"/>
                </a:cubicBezTo>
                <a:cubicBezTo>
                  <a:pt x="1473830" y="200211"/>
                  <a:pt x="1481751" y="210357"/>
                  <a:pt x="1491759" y="218141"/>
                </a:cubicBezTo>
                <a:cubicBezTo>
                  <a:pt x="1508768" y="231370"/>
                  <a:pt x="1530311" y="238762"/>
                  <a:pt x="1545548" y="253999"/>
                </a:cubicBezTo>
                <a:cubicBezTo>
                  <a:pt x="1606018" y="314470"/>
                  <a:pt x="1575281" y="299770"/>
                  <a:pt x="1626230" y="316752"/>
                </a:cubicBezTo>
                <a:lnTo>
                  <a:pt x="1662089" y="352611"/>
                </a:lnTo>
                <a:cubicBezTo>
                  <a:pt x="1668065" y="358588"/>
                  <a:pt x="1672985" y="365853"/>
                  <a:pt x="1680018" y="370541"/>
                </a:cubicBezTo>
                <a:cubicBezTo>
                  <a:pt x="1724495" y="400191"/>
                  <a:pt x="1699292" y="380850"/>
                  <a:pt x="1751736" y="433294"/>
                </a:cubicBezTo>
                <a:cubicBezTo>
                  <a:pt x="1763689" y="445247"/>
                  <a:pt x="1778219" y="455087"/>
                  <a:pt x="1787595" y="469152"/>
                </a:cubicBezTo>
                <a:cubicBezTo>
                  <a:pt x="1793571" y="478117"/>
                  <a:pt x="1798794" y="487633"/>
                  <a:pt x="1805524" y="496046"/>
                </a:cubicBezTo>
                <a:cubicBezTo>
                  <a:pt x="1810804" y="502646"/>
                  <a:pt x="1818382" y="507214"/>
                  <a:pt x="1823453" y="513976"/>
                </a:cubicBezTo>
                <a:cubicBezTo>
                  <a:pt x="1844961" y="542653"/>
                  <a:pt x="1851543" y="565135"/>
                  <a:pt x="1877242" y="585694"/>
                </a:cubicBezTo>
                <a:cubicBezTo>
                  <a:pt x="1885655" y="592425"/>
                  <a:pt x="1895171" y="597647"/>
                  <a:pt x="1904136" y="603623"/>
                </a:cubicBezTo>
                <a:lnTo>
                  <a:pt x="1939995" y="657411"/>
                </a:lnTo>
                <a:cubicBezTo>
                  <a:pt x="1945971" y="666376"/>
                  <a:pt x="1950306" y="676686"/>
                  <a:pt x="1957924" y="684305"/>
                </a:cubicBezTo>
                <a:lnTo>
                  <a:pt x="1975853" y="702235"/>
                </a:lnTo>
                <a:cubicBezTo>
                  <a:pt x="1978841" y="711200"/>
                  <a:pt x="1980592" y="720677"/>
                  <a:pt x="1984818" y="729129"/>
                </a:cubicBezTo>
                <a:cubicBezTo>
                  <a:pt x="1989637" y="738766"/>
                  <a:pt x="1998372" y="746177"/>
                  <a:pt x="2002748" y="756023"/>
                </a:cubicBezTo>
                <a:cubicBezTo>
                  <a:pt x="2010424" y="773293"/>
                  <a:pt x="2014701" y="791882"/>
                  <a:pt x="2020677" y="809811"/>
                </a:cubicBezTo>
                <a:lnTo>
                  <a:pt x="2029642" y="836705"/>
                </a:lnTo>
                <a:cubicBezTo>
                  <a:pt x="2026654" y="875552"/>
                  <a:pt x="2026754" y="914761"/>
                  <a:pt x="2020677" y="953246"/>
                </a:cubicBezTo>
                <a:cubicBezTo>
                  <a:pt x="2017729" y="971914"/>
                  <a:pt x="2008724" y="989105"/>
                  <a:pt x="2002748" y="1007035"/>
                </a:cubicBezTo>
                <a:cubicBezTo>
                  <a:pt x="1999760" y="1016000"/>
                  <a:pt x="1998009" y="1025477"/>
                  <a:pt x="1993783" y="1033929"/>
                </a:cubicBezTo>
                <a:cubicBezTo>
                  <a:pt x="1987806" y="1045882"/>
                  <a:pt x="1980816" y="1057380"/>
                  <a:pt x="1975853" y="1069788"/>
                </a:cubicBezTo>
                <a:cubicBezTo>
                  <a:pt x="1968834" y="1087335"/>
                  <a:pt x="1966376" y="1106672"/>
                  <a:pt x="1957924" y="1123576"/>
                </a:cubicBezTo>
                <a:lnTo>
                  <a:pt x="1931030" y="1114611"/>
                </a:lnTo>
                <a:close/>
              </a:path>
            </a:pathLst>
          </a:custGeom>
          <a:solidFill>
            <a:srgbClr val="FF0000">
              <a:alpha val="16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Freeform 16"/>
          <p:cNvSpPr/>
          <p:nvPr/>
        </p:nvSpPr>
        <p:spPr>
          <a:xfrm>
            <a:off x="2429760" y="3176588"/>
            <a:ext cx="1328245" cy="1395412"/>
          </a:xfrm>
          <a:custGeom>
            <a:avLst/>
            <a:gdLst>
              <a:gd name="connsiteX0" fmla="*/ 8640 w 1328245"/>
              <a:gd name="connsiteY0" fmla="*/ 538162 h 1395412"/>
              <a:gd name="connsiteX1" fmla="*/ 13403 w 1328245"/>
              <a:gd name="connsiteY1" fmla="*/ 519112 h 1395412"/>
              <a:gd name="connsiteX2" fmla="*/ 46740 w 1328245"/>
              <a:gd name="connsiteY2" fmla="*/ 485775 h 1395412"/>
              <a:gd name="connsiteX3" fmla="*/ 61028 w 1328245"/>
              <a:gd name="connsiteY3" fmla="*/ 476250 h 1395412"/>
              <a:gd name="connsiteX4" fmla="*/ 89603 w 1328245"/>
              <a:gd name="connsiteY4" fmla="*/ 442912 h 1395412"/>
              <a:gd name="connsiteX5" fmla="*/ 122940 w 1328245"/>
              <a:gd name="connsiteY5" fmla="*/ 414337 h 1395412"/>
              <a:gd name="connsiteX6" fmla="*/ 137228 w 1328245"/>
              <a:gd name="connsiteY6" fmla="*/ 395287 h 1395412"/>
              <a:gd name="connsiteX7" fmla="*/ 175328 w 1328245"/>
              <a:gd name="connsiteY7" fmla="*/ 361950 h 1395412"/>
              <a:gd name="connsiteX8" fmla="*/ 189615 w 1328245"/>
              <a:gd name="connsiteY8" fmla="*/ 357187 h 1395412"/>
              <a:gd name="connsiteX9" fmla="*/ 208665 w 1328245"/>
              <a:gd name="connsiteY9" fmla="*/ 338137 h 1395412"/>
              <a:gd name="connsiteX10" fmla="*/ 227715 w 1328245"/>
              <a:gd name="connsiteY10" fmla="*/ 323850 h 1395412"/>
              <a:gd name="connsiteX11" fmla="*/ 242003 w 1328245"/>
              <a:gd name="connsiteY11" fmla="*/ 314325 h 1395412"/>
              <a:gd name="connsiteX12" fmla="*/ 270578 w 1328245"/>
              <a:gd name="connsiteY12" fmla="*/ 285750 h 1395412"/>
              <a:gd name="connsiteX13" fmla="*/ 280103 w 1328245"/>
              <a:gd name="connsiteY13" fmla="*/ 271462 h 1395412"/>
              <a:gd name="connsiteX14" fmla="*/ 299153 w 1328245"/>
              <a:gd name="connsiteY14" fmla="*/ 257175 h 1395412"/>
              <a:gd name="connsiteX15" fmla="*/ 313440 w 1328245"/>
              <a:gd name="connsiteY15" fmla="*/ 247650 h 1395412"/>
              <a:gd name="connsiteX16" fmla="*/ 342015 w 1328245"/>
              <a:gd name="connsiteY16" fmla="*/ 219075 h 1395412"/>
              <a:gd name="connsiteX17" fmla="*/ 365828 w 1328245"/>
              <a:gd name="connsiteY17" fmla="*/ 200025 h 1395412"/>
              <a:gd name="connsiteX18" fmla="*/ 389640 w 1328245"/>
              <a:gd name="connsiteY18" fmla="*/ 180975 h 1395412"/>
              <a:gd name="connsiteX19" fmla="*/ 403928 w 1328245"/>
              <a:gd name="connsiteY19" fmla="*/ 171450 h 1395412"/>
              <a:gd name="connsiteX20" fmla="*/ 422978 w 1328245"/>
              <a:gd name="connsiteY20" fmla="*/ 157162 h 1395412"/>
              <a:gd name="connsiteX21" fmla="*/ 461078 w 1328245"/>
              <a:gd name="connsiteY21" fmla="*/ 138112 h 1395412"/>
              <a:gd name="connsiteX22" fmla="*/ 480128 w 1328245"/>
              <a:gd name="connsiteY22" fmla="*/ 123825 h 1395412"/>
              <a:gd name="connsiteX23" fmla="*/ 499178 w 1328245"/>
              <a:gd name="connsiteY23" fmla="*/ 104775 h 1395412"/>
              <a:gd name="connsiteX24" fmla="*/ 513465 w 1328245"/>
              <a:gd name="connsiteY24" fmla="*/ 100012 h 1395412"/>
              <a:gd name="connsiteX25" fmla="*/ 527753 w 1328245"/>
              <a:gd name="connsiteY25" fmla="*/ 85725 h 1395412"/>
              <a:gd name="connsiteX26" fmla="*/ 556328 w 1328245"/>
              <a:gd name="connsiteY26" fmla="*/ 66675 h 1395412"/>
              <a:gd name="connsiteX27" fmla="*/ 570615 w 1328245"/>
              <a:gd name="connsiteY27" fmla="*/ 57150 h 1395412"/>
              <a:gd name="connsiteX28" fmla="*/ 584903 w 1328245"/>
              <a:gd name="connsiteY28" fmla="*/ 42862 h 1395412"/>
              <a:gd name="connsiteX29" fmla="*/ 618240 w 1328245"/>
              <a:gd name="connsiteY29" fmla="*/ 23812 h 1395412"/>
              <a:gd name="connsiteX30" fmla="*/ 632528 w 1328245"/>
              <a:gd name="connsiteY30" fmla="*/ 19050 h 1395412"/>
              <a:gd name="connsiteX31" fmla="*/ 646815 w 1328245"/>
              <a:gd name="connsiteY31" fmla="*/ 9525 h 1395412"/>
              <a:gd name="connsiteX32" fmla="*/ 675390 w 1328245"/>
              <a:gd name="connsiteY32" fmla="*/ 0 h 1395412"/>
              <a:gd name="connsiteX33" fmla="*/ 765878 w 1328245"/>
              <a:gd name="connsiteY33" fmla="*/ 4762 h 1395412"/>
              <a:gd name="connsiteX34" fmla="*/ 813503 w 1328245"/>
              <a:gd name="connsiteY34" fmla="*/ 19050 h 1395412"/>
              <a:gd name="connsiteX35" fmla="*/ 827790 w 1328245"/>
              <a:gd name="connsiteY35" fmla="*/ 28575 h 1395412"/>
              <a:gd name="connsiteX36" fmla="*/ 846840 w 1328245"/>
              <a:gd name="connsiteY36" fmla="*/ 33337 h 1395412"/>
              <a:gd name="connsiteX37" fmla="*/ 875415 w 1328245"/>
              <a:gd name="connsiteY37" fmla="*/ 47625 h 1395412"/>
              <a:gd name="connsiteX38" fmla="*/ 899228 w 1328245"/>
              <a:gd name="connsiteY38" fmla="*/ 61912 h 1395412"/>
              <a:gd name="connsiteX39" fmla="*/ 932565 w 1328245"/>
              <a:gd name="connsiteY39" fmla="*/ 71437 h 1395412"/>
              <a:gd name="connsiteX40" fmla="*/ 965903 w 1328245"/>
              <a:gd name="connsiteY40" fmla="*/ 95250 h 1395412"/>
              <a:gd name="connsiteX41" fmla="*/ 984953 w 1328245"/>
              <a:gd name="connsiteY41" fmla="*/ 114300 h 1395412"/>
              <a:gd name="connsiteX42" fmla="*/ 1004003 w 1328245"/>
              <a:gd name="connsiteY42" fmla="*/ 128587 h 1395412"/>
              <a:gd name="connsiteX43" fmla="*/ 1032578 w 1328245"/>
              <a:gd name="connsiteY43" fmla="*/ 147637 h 1395412"/>
              <a:gd name="connsiteX44" fmla="*/ 1051628 w 1328245"/>
              <a:gd name="connsiteY44" fmla="*/ 166687 h 1395412"/>
              <a:gd name="connsiteX45" fmla="*/ 1065915 w 1328245"/>
              <a:gd name="connsiteY45" fmla="*/ 176212 h 1395412"/>
              <a:gd name="connsiteX46" fmla="*/ 1099253 w 1328245"/>
              <a:gd name="connsiteY46" fmla="*/ 223837 h 1395412"/>
              <a:gd name="connsiteX47" fmla="*/ 1113540 w 1328245"/>
              <a:gd name="connsiteY47" fmla="*/ 242887 h 1395412"/>
              <a:gd name="connsiteX48" fmla="*/ 1127828 w 1328245"/>
              <a:gd name="connsiteY48" fmla="*/ 252412 h 1395412"/>
              <a:gd name="connsiteX49" fmla="*/ 1146878 w 1328245"/>
              <a:gd name="connsiteY49" fmla="*/ 285750 h 1395412"/>
              <a:gd name="connsiteX50" fmla="*/ 1161165 w 1328245"/>
              <a:gd name="connsiteY50" fmla="*/ 300037 h 1395412"/>
              <a:gd name="connsiteX51" fmla="*/ 1189740 w 1328245"/>
              <a:gd name="connsiteY51" fmla="*/ 328612 h 1395412"/>
              <a:gd name="connsiteX52" fmla="*/ 1227840 w 1328245"/>
              <a:gd name="connsiteY52" fmla="*/ 385762 h 1395412"/>
              <a:gd name="connsiteX53" fmla="*/ 1237365 w 1328245"/>
              <a:gd name="connsiteY53" fmla="*/ 400050 h 1395412"/>
              <a:gd name="connsiteX54" fmla="*/ 1242128 w 1328245"/>
              <a:gd name="connsiteY54" fmla="*/ 414337 h 1395412"/>
              <a:gd name="connsiteX55" fmla="*/ 1261178 w 1328245"/>
              <a:gd name="connsiteY55" fmla="*/ 447675 h 1395412"/>
              <a:gd name="connsiteX56" fmla="*/ 1265940 w 1328245"/>
              <a:gd name="connsiteY56" fmla="*/ 461962 h 1395412"/>
              <a:gd name="connsiteX57" fmla="*/ 1275465 w 1328245"/>
              <a:gd name="connsiteY57" fmla="*/ 476250 h 1395412"/>
              <a:gd name="connsiteX58" fmla="*/ 1289753 w 1328245"/>
              <a:gd name="connsiteY58" fmla="*/ 533400 h 1395412"/>
              <a:gd name="connsiteX59" fmla="*/ 1294515 w 1328245"/>
              <a:gd name="connsiteY59" fmla="*/ 557212 h 1395412"/>
              <a:gd name="connsiteX60" fmla="*/ 1304040 w 1328245"/>
              <a:gd name="connsiteY60" fmla="*/ 571500 h 1395412"/>
              <a:gd name="connsiteX61" fmla="*/ 1308803 w 1328245"/>
              <a:gd name="connsiteY61" fmla="*/ 595312 h 1395412"/>
              <a:gd name="connsiteX62" fmla="*/ 1318328 w 1328245"/>
              <a:gd name="connsiteY62" fmla="*/ 614362 h 1395412"/>
              <a:gd name="connsiteX63" fmla="*/ 1327853 w 1328245"/>
              <a:gd name="connsiteY63" fmla="*/ 700087 h 1395412"/>
              <a:gd name="connsiteX64" fmla="*/ 1318328 w 1328245"/>
              <a:gd name="connsiteY64" fmla="*/ 828675 h 1395412"/>
              <a:gd name="connsiteX65" fmla="*/ 1313565 w 1328245"/>
              <a:gd name="connsiteY65" fmla="*/ 852487 h 1395412"/>
              <a:gd name="connsiteX66" fmla="*/ 1304040 w 1328245"/>
              <a:gd name="connsiteY66" fmla="*/ 890587 h 1395412"/>
              <a:gd name="connsiteX67" fmla="*/ 1299278 w 1328245"/>
              <a:gd name="connsiteY67" fmla="*/ 933450 h 1395412"/>
              <a:gd name="connsiteX68" fmla="*/ 1294515 w 1328245"/>
              <a:gd name="connsiteY68" fmla="*/ 962025 h 1395412"/>
              <a:gd name="connsiteX69" fmla="*/ 1289753 w 1328245"/>
              <a:gd name="connsiteY69" fmla="*/ 985837 h 1395412"/>
              <a:gd name="connsiteX70" fmla="*/ 1280228 w 1328245"/>
              <a:gd name="connsiteY70" fmla="*/ 1047750 h 1395412"/>
              <a:gd name="connsiteX71" fmla="*/ 1270703 w 1328245"/>
              <a:gd name="connsiteY71" fmla="*/ 1114425 h 1395412"/>
              <a:gd name="connsiteX72" fmla="*/ 1261178 w 1328245"/>
              <a:gd name="connsiteY72" fmla="*/ 1143000 h 1395412"/>
              <a:gd name="connsiteX73" fmla="*/ 1256415 w 1328245"/>
              <a:gd name="connsiteY73" fmla="*/ 1185862 h 1395412"/>
              <a:gd name="connsiteX74" fmla="*/ 1246890 w 1328245"/>
              <a:gd name="connsiteY74" fmla="*/ 1228725 h 1395412"/>
              <a:gd name="connsiteX75" fmla="*/ 1232603 w 1328245"/>
              <a:gd name="connsiteY75" fmla="*/ 1300162 h 1395412"/>
              <a:gd name="connsiteX76" fmla="*/ 1227840 w 1328245"/>
              <a:gd name="connsiteY76" fmla="*/ 1314450 h 1395412"/>
              <a:gd name="connsiteX77" fmla="*/ 1223078 w 1328245"/>
              <a:gd name="connsiteY77" fmla="*/ 1328737 h 1395412"/>
              <a:gd name="connsiteX78" fmla="*/ 1213553 w 1328245"/>
              <a:gd name="connsiteY78" fmla="*/ 1343025 h 1395412"/>
              <a:gd name="connsiteX79" fmla="*/ 1208790 w 1328245"/>
              <a:gd name="connsiteY79" fmla="*/ 1357312 h 1395412"/>
              <a:gd name="connsiteX80" fmla="*/ 1194503 w 1328245"/>
              <a:gd name="connsiteY80" fmla="*/ 1371600 h 1395412"/>
              <a:gd name="connsiteX81" fmla="*/ 1184978 w 1328245"/>
              <a:gd name="connsiteY81" fmla="*/ 1385887 h 1395412"/>
              <a:gd name="connsiteX82" fmla="*/ 1156403 w 1328245"/>
              <a:gd name="connsiteY82" fmla="*/ 1395412 h 1395412"/>
              <a:gd name="connsiteX83" fmla="*/ 1113540 w 1328245"/>
              <a:gd name="connsiteY83" fmla="*/ 1357312 h 1395412"/>
              <a:gd name="connsiteX84" fmla="*/ 1099253 w 1328245"/>
              <a:gd name="connsiteY84" fmla="*/ 1343025 h 1395412"/>
              <a:gd name="connsiteX85" fmla="*/ 1070678 w 1328245"/>
              <a:gd name="connsiteY85" fmla="*/ 1323975 h 1395412"/>
              <a:gd name="connsiteX86" fmla="*/ 1061153 w 1328245"/>
              <a:gd name="connsiteY86" fmla="*/ 1309687 h 1395412"/>
              <a:gd name="connsiteX87" fmla="*/ 1046865 w 1328245"/>
              <a:gd name="connsiteY87" fmla="*/ 1304925 h 1395412"/>
              <a:gd name="connsiteX88" fmla="*/ 1032578 w 1328245"/>
              <a:gd name="connsiteY88" fmla="*/ 1295400 h 1395412"/>
              <a:gd name="connsiteX89" fmla="*/ 1023053 w 1328245"/>
              <a:gd name="connsiteY89" fmla="*/ 1281112 h 1395412"/>
              <a:gd name="connsiteX90" fmla="*/ 1008765 w 1328245"/>
              <a:gd name="connsiteY90" fmla="*/ 1276350 h 1395412"/>
              <a:gd name="connsiteX91" fmla="*/ 989715 w 1328245"/>
              <a:gd name="connsiteY91" fmla="*/ 1262062 h 1395412"/>
              <a:gd name="connsiteX92" fmla="*/ 946853 w 1328245"/>
              <a:gd name="connsiteY92" fmla="*/ 1228725 h 1395412"/>
              <a:gd name="connsiteX93" fmla="*/ 927803 w 1328245"/>
              <a:gd name="connsiteY93" fmla="*/ 1209675 h 1395412"/>
              <a:gd name="connsiteX94" fmla="*/ 913515 w 1328245"/>
              <a:gd name="connsiteY94" fmla="*/ 1190625 h 1395412"/>
              <a:gd name="connsiteX95" fmla="*/ 884940 w 1328245"/>
              <a:gd name="connsiteY95" fmla="*/ 1171575 h 1395412"/>
              <a:gd name="connsiteX96" fmla="*/ 870653 w 1328245"/>
              <a:gd name="connsiteY96" fmla="*/ 1162050 h 1395412"/>
              <a:gd name="connsiteX97" fmla="*/ 842078 w 1328245"/>
              <a:gd name="connsiteY97" fmla="*/ 1133475 h 1395412"/>
              <a:gd name="connsiteX98" fmla="*/ 813503 w 1328245"/>
              <a:gd name="connsiteY98" fmla="*/ 1114425 h 1395412"/>
              <a:gd name="connsiteX99" fmla="*/ 794453 w 1328245"/>
              <a:gd name="connsiteY99" fmla="*/ 1095375 h 1395412"/>
              <a:gd name="connsiteX100" fmla="*/ 780165 w 1328245"/>
              <a:gd name="connsiteY100" fmla="*/ 1076325 h 1395412"/>
              <a:gd name="connsiteX101" fmla="*/ 765878 w 1328245"/>
              <a:gd name="connsiteY101" fmla="*/ 1071562 h 1395412"/>
              <a:gd name="connsiteX102" fmla="*/ 751590 w 1328245"/>
              <a:gd name="connsiteY102" fmla="*/ 1062037 h 1395412"/>
              <a:gd name="connsiteX103" fmla="*/ 732540 w 1328245"/>
              <a:gd name="connsiteY103" fmla="*/ 1047750 h 1395412"/>
              <a:gd name="connsiteX104" fmla="*/ 703965 w 1328245"/>
              <a:gd name="connsiteY104" fmla="*/ 1028700 h 1395412"/>
              <a:gd name="connsiteX105" fmla="*/ 684915 w 1328245"/>
              <a:gd name="connsiteY105" fmla="*/ 1014412 h 1395412"/>
              <a:gd name="connsiteX106" fmla="*/ 670628 w 1328245"/>
              <a:gd name="connsiteY106" fmla="*/ 1004887 h 1395412"/>
              <a:gd name="connsiteX107" fmla="*/ 632528 w 1328245"/>
              <a:gd name="connsiteY107" fmla="*/ 976312 h 1395412"/>
              <a:gd name="connsiteX108" fmla="*/ 618240 w 1328245"/>
              <a:gd name="connsiteY108" fmla="*/ 966787 h 1395412"/>
              <a:gd name="connsiteX109" fmla="*/ 599190 w 1328245"/>
              <a:gd name="connsiteY109" fmla="*/ 957262 h 1395412"/>
              <a:gd name="connsiteX110" fmla="*/ 565853 w 1328245"/>
              <a:gd name="connsiteY110" fmla="*/ 938212 h 1395412"/>
              <a:gd name="connsiteX111" fmla="*/ 551565 w 1328245"/>
              <a:gd name="connsiteY111" fmla="*/ 928687 h 1395412"/>
              <a:gd name="connsiteX112" fmla="*/ 537278 w 1328245"/>
              <a:gd name="connsiteY112" fmla="*/ 923925 h 1395412"/>
              <a:gd name="connsiteX113" fmla="*/ 508703 w 1328245"/>
              <a:gd name="connsiteY113" fmla="*/ 904875 h 1395412"/>
              <a:gd name="connsiteX114" fmla="*/ 489653 w 1328245"/>
              <a:gd name="connsiteY114" fmla="*/ 890587 h 1395412"/>
              <a:gd name="connsiteX115" fmla="*/ 461078 w 1328245"/>
              <a:gd name="connsiteY115" fmla="*/ 876300 h 1395412"/>
              <a:gd name="connsiteX116" fmla="*/ 446790 w 1328245"/>
              <a:gd name="connsiteY116" fmla="*/ 862012 h 1395412"/>
              <a:gd name="connsiteX117" fmla="*/ 418215 w 1328245"/>
              <a:gd name="connsiteY117" fmla="*/ 842962 h 1395412"/>
              <a:gd name="connsiteX118" fmla="*/ 361065 w 1328245"/>
              <a:gd name="connsiteY118" fmla="*/ 804862 h 1395412"/>
              <a:gd name="connsiteX119" fmla="*/ 318203 w 1328245"/>
              <a:gd name="connsiteY119" fmla="*/ 776287 h 1395412"/>
              <a:gd name="connsiteX120" fmla="*/ 303915 w 1328245"/>
              <a:gd name="connsiteY120" fmla="*/ 766762 h 1395412"/>
              <a:gd name="connsiteX121" fmla="*/ 289628 w 1328245"/>
              <a:gd name="connsiteY121" fmla="*/ 757237 h 1395412"/>
              <a:gd name="connsiteX122" fmla="*/ 275340 w 1328245"/>
              <a:gd name="connsiteY122" fmla="*/ 752475 h 1395412"/>
              <a:gd name="connsiteX123" fmla="*/ 246765 w 1328245"/>
              <a:gd name="connsiteY123" fmla="*/ 733425 h 1395412"/>
              <a:gd name="connsiteX124" fmla="*/ 213428 w 1328245"/>
              <a:gd name="connsiteY124" fmla="*/ 719137 h 1395412"/>
              <a:gd name="connsiteX125" fmla="*/ 199140 w 1328245"/>
              <a:gd name="connsiteY125" fmla="*/ 709612 h 1395412"/>
              <a:gd name="connsiteX126" fmla="*/ 184853 w 1328245"/>
              <a:gd name="connsiteY126" fmla="*/ 704850 h 1395412"/>
              <a:gd name="connsiteX127" fmla="*/ 165803 w 1328245"/>
              <a:gd name="connsiteY127" fmla="*/ 695325 h 1395412"/>
              <a:gd name="connsiteX128" fmla="*/ 132465 w 1328245"/>
              <a:gd name="connsiteY128" fmla="*/ 685800 h 1395412"/>
              <a:gd name="connsiteX129" fmla="*/ 113415 w 1328245"/>
              <a:gd name="connsiteY129" fmla="*/ 676275 h 1395412"/>
              <a:gd name="connsiteX130" fmla="*/ 94365 w 1328245"/>
              <a:gd name="connsiteY130" fmla="*/ 671512 h 1395412"/>
              <a:gd name="connsiteX131" fmla="*/ 80078 w 1328245"/>
              <a:gd name="connsiteY131" fmla="*/ 661987 h 1395412"/>
              <a:gd name="connsiteX132" fmla="*/ 37215 w 1328245"/>
              <a:gd name="connsiteY132" fmla="*/ 642937 h 1395412"/>
              <a:gd name="connsiteX133" fmla="*/ 27690 w 1328245"/>
              <a:gd name="connsiteY133" fmla="*/ 628650 h 1395412"/>
              <a:gd name="connsiteX134" fmla="*/ 8640 w 1328245"/>
              <a:gd name="connsiteY134" fmla="*/ 595312 h 1395412"/>
              <a:gd name="connsiteX135" fmla="*/ 8640 w 1328245"/>
              <a:gd name="connsiteY135" fmla="*/ 547687 h 1395412"/>
              <a:gd name="connsiteX136" fmla="*/ 32453 w 1328245"/>
              <a:gd name="connsiteY136" fmla="*/ 514350 h 1395412"/>
              <a:gd name="connsiteX137" fmla="*/ 8640 w 1328245"/>
              <a:gd name="connsiteY137" fmla="*/ 538162 h 13954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</a:cxnLst>
            <a:rect l="l" t="t" r="r" b="b"/>
            <a:pathLst>
              <a:path w="1328245" h="1395412">
                <a:moveTo>
                  <a:pt x="8640" y="538162"/>
                </a:moveTo>
                <a:cubicBezTo>
                  <a:pt x="5465" y="538956"/>
                  <a:pt x="10825" y="525128"/>
                  <a:pt x="13403" y="519112"/>
                </a:cubicBezTo>
                <a:cubicBezTo>
                  <a:pt x="20083" y="503527"/>
                  <a:pt x="33525" y="495686"/>
                  <a:pt x="46740" y="485775"/>
                </a:cubicBezTo>
                <a:cubicBezTo>
                  <a:pt x="51319" y="482341"/>
                  <a:pt x="56631" y="479914"/>
                  <a:pt x="61028" y="476250"/>
                </a:cubicBezTo>
                <a:cubicBezTo>
                  <a:pt x="78749" y="461482"/>
                  <a:pt x="73841" y="461301"/>
                  <a:pt x="89603" y="442912"/>
                </a:cubicBezTo>
                <a:cubicBezTo>
                  <a:pt x="120706" y="406626"/>
                  <a:pt x="85298" y="451979"/>
                  <a:pt x="122940" y="414337"/>
                </a:cubicBezTo>
                <a:cubicBezTo>
                  <a:pt x="128553" y="408724"/>
                  <a:pt x="132001" y="401261"/>
                  <a:pt x="137228" y="395287"/>
                </a:cubicBezTo>
                <a:cubicBezTo>
                  <a:pt x="146451" y="384746"/>
                  <a:pt x="162740" y="369143"/>
                  <a:pt x="175328" y="361950"/>
                </a:cubicBezTo>
                <a:cubicBezTo>
                  <a:pt x="179687" y="359459"/>
                  <a:pt x="184853" y="358775"/>
                  <a:pt x="189615" y="357187"/>
                </a:cubicBezTo>
                <a:cubicBezTo>
                  <a:pt x="195965" y="350837"/>
                  <a:pt x="201907" y="344050"/>
                  <a:pt x="208665" y="338137"/>
                </a:cubicBezTo>
                <a:cubicBezTo>
                  <a:pt x="214639" y="332910"/>
                  <a:pt x="221256" y="328463"/>
                  <a:pt x="227715" y="323850"/>
                </a:cubicBezTo>
                <a:cubicBezTo>
                  <a:pt x="232373" y="320523"/>
                  <a:pt x="237725" y="318128"/>
                  <a:pt x="242003" y="314325"/>
                </a:cubicBezTo>
                <a:cubicBezTo>
                  <a:pt x="252071" y="305376"/>
                  <a:pt x="263106" y="296958"/>
                  <a:pt x="270578" y="285750"/>
                </a:cubicBezTo>
                <a:cubicBezTo>
                  <a:pt x="273753" y="280987"/>
                  <a:pt x="276056" y="275509"/>
                  <a:pt x="280103" y="271462"/>
                </a:cubicBezTo>
                <a:cubicBezTo>
                  <a:pt x="285716" y="265849"/>
                  <a:pt x="292694" y="261789"/>
                  <a:pt x="299153" y="257175"/>
                </a:cubicBezTo>
                <a:cubicBezTo>
                  <a:pt x="303811" y="253848"/>
                  <a:pt x="309393" y="251697"/>
                  <a:pt x="313440" y="247650"/>
                </a:cubicBezTo>
                <a:cubicBezTo>
                  <a:pt x="348883" y="212207"/>
                  <a:pt x="308345" y="241522"/>
                  <a:pt x="342015" y="219075"/>
                </a:cubicBezTo>
                <a:cubicBezTo>
                  <a:pt x="369312" y="178127"/>
                  <a:pt x="332965" y="226315"/>
                  <a:pt x="365828" y="200025"/>
                </a:cubicBezTo>
                <a:cubicBezTo>
                  <a:pt x="396603" y="175405"/>
                  <a:pt x="353728" y="192945"/>
                  <a:pt x="389640" y="180975"/>
                </a:cubicBezTo>
                <a:cubicBezTo>
                  <a:pt x="394403" y="177800"/>
                  <a:pt x="399270" y="174777"/>
                  <a:pt x="403928" y="171450"/>
                </a:cubicBezTo>
                <a:cubicBezTo>
                  <a:pt x="410387" y="166836"/>
                  <a:pt x="416122" y="161162"/>
                  <a:pt x="422978" y="157162"/>
                </a:cubicBezTo>
                <a:cubicBezTo>
                  <a:pt x="435243" y="150007"/>
                  <a:pt x="449719" y="146631"/>
                  <a:pt x="461078" y="138112"/>
                </a:cubicBezTo>
                <a:cubicBezTo>
                  <a:pt x="467428" y="133350"/>
                  <a:pt x="474154" y="129052"/>
                  <a:pt x="480128" y="123825"/>
                </a:cubicBezTo>
                <a:cubicBezTo>
                  <a:pt x="486886" y="117912"/>
                  <a:pt x="491871" y="109995"/>
                  <a:pt x="499178" y="104775"/>
                </a:cubicBezTo>
                <a:cubicBezTo>
                  <a:pt x="503263" y="101857"/>
                  <a:pt x="508703" y="101600"/>
                  <a:pt x="513465" y="100012"/>
                </a:cubicBezTo>
                <a:cubicBezTo>
                  <a:pt x="518228" y="95250"/>
                  <a:pt x="522437" y="89860"/>
                  <a:pt x="527753" y="85725"/>
                </a:cubicBezTo>
                <a:cubicBezTo>
                  <a:pt x="536789" y="78697"/>
                  <a:pt x="546803" y="73025"/>
                  <a:pt x="556328" y="66675"/>
                </a:cubicBezTo>
                <a:cubicBezTo>
                  <a:pt x="561090" y="63500"/>
                  <a:pt x="566568" y="61197"/>
                  <a:pt x="570615" y="57150"/>
                </a:cubicBezTo>
                <a:cubicBezTo>
                  <a:pt x="575378" y="52387"/>
                  <a:pt x="579729" y="47174"/>
                  <a:pt x="584903" y="42862"/>
                </a:cubicBezTo>
                <a:cubicBezTo>
                  <a:pt x="593344" y="35828"/>
                  <a:pt x="608649" y="27922"/>
                  <a:pt x="618240" y="23812"/>
                </a:cubicBezTo>
                <a:cubicBezTo>
                  <a:pt x="622854" y="21835"/>
                  <a:pt x="627765" y="20637"/>
                  <a:pt x="632528" y="19050"/>
                </a:cubicBezTo>
                <a:cubicBezTo>
                  <a:pt x="637290" y="15875"/>
                  <a:pt x="641585" y="11850"/>
                  <a:pt x="646815" y="9525"/>
                </a:cubicBezTo>
                <a:cubicBezTo>
                  <a:pt x="655990" y="5447"/>
                  <a:pt x="675390" y="0"/>
                  <a:pt x="675390" y="0"/>
                </a:cubicBezTo>
                <a:cubicBezTo>
                  <a:pt x="705553" y="1587"/>
                  <a:pt x="735787" y="2145"/>
                  <a:pt x="765878" y="4762"/>
                </a:cubicBezTo>
                <a:cubicBezTo>
                  <a:pt x="773531" y="5427"/>
                  <a:pt x="811142" y="17476"/>
                  <a:pt x="813503" y="19050"/>
                </a:cubicBezTo>
                <a:cubicBezTo>
                  <a:pt x="818265" y="22225"/>
                  <a:pt x="822529" y="26320"/>
                  <a:pt x="827790" y="28575"/>
                </a:cubicBezTo>
                <a:cubicBezTo>
                  <a:pt x="833806" y="31153"/>
                  <a:pt x="840490" y="31750"/>
                  <a:pt x="846840" y="33337"/>
                </a:cubicBezTo>
                <a:cubicBezTo>
                  <a:pt x="887784" y="60632"/>
                  <a:pt x="835983" y="27909"/>
                  <a:pt x="875415" y="47625"/>
                </a:cubicBezTo>
                <a:cubicBezTo>
                  <a:pt x="883694" y="51765"/>
                  <a:pt x="890949" y="57772"/>
                  <a:pt x="899228" y="61912"/>
                </a:cubicBezTo>
                <a:cubicBezTo>
                  <a:pt x="906065" y="65331"/>
                  <a:pt x="926454" y="69909"/>
                  <a:pt x="932565" y="71437"/>
                </a:cubicBezTo>
                <a:cubicBezTo>
                  <a:pt x="975662" y="114534"/>
                  <a:pt x="915754" y="57638"/>
                  <a:pt x="965903" y="95250"/>
                </a:cubicBezTo>
                <a:cubicBezTo>
                  <a:pt x="973087" y="100638"/>
                  <a:pt x="978195" y="108387"/>
                  <a:pt x="984953" y="114300"/>
                </a:cubicBezTo>
                <a:cubicBezTo>
                  <a:pt x="990927" y="119527"/>
                  <a:pt x="997500" y="124035"/>
                  <a:pt x="1004003" y="128587"/>
                </a:cubicBezTo>
                <a:cubicBezTo>
                  <a:pt x="1013381" y="135152"/>
                  <a:pt x="1024483" y="139542"/>
                  <a:pt x="1032578" y="147637"/>
                </a:cubicBezTo>
                <a:cubicBezTo>
                  <a:pt x="1038928" y="153987"/>
                  <a:pt x="1044810" y="160843"/>
                  <a:pt x="1051628" y="166687"/>
                </a:cubicBezTo>
                <a:cubicBezTo>
                  <a:pt x="1055974" y="170412"/>
                  <a:pt x="1061868" y="172165"/>
                  <a:pt x="1065915" y="176212"/>
                </a:cubicBezTo>
                <a:cubicBezTo>
                  <a:pt x="1074048" y="184345"/>
                  <a:pt x="1094582" y="217609"/>
                  <a:pt x="1099253" y="223837"/>
                </a:cubicBezTo>
                <a:cubicBezTo>
                  <a:pt x="1104015" y="230187"/>
                  <a:pt x="1107927" y="237274"/>
                  <a:pt x="1113540" y="242887"/>
                </a:cubicBezTo>
                <a:cubicBezTo>
                  <a:pt x="1117587" y="246934"/>
                  <a:pt x="1123065" y="249237"/>
                  <a:pt x="1127828" y="252412"/>
                </a:cubicBezTo>
                <a:cubicBezTo>
                  <a:pt x="1133650" y="264056"/>
                  <a:pt x="1138464" y="275653"/>
                  <a:pt x="1146878" y="285750"/>
                </a:cubicBezTo>
                <a:cubicBezTo>
                  <a:pt x="1151190" y="290924"/>
                  <a:pt x="1156853" y="294863"/>
                  <a:pt x="1161165" y="300037"/>
                </a:cubicBezTo>
                <a:cubicBezTo>
                  <a:pt x="1184378" y="327893"/>
                  <a:pt x="1153235" y="301234"/>
                  <a:pt x="1189740" y="328612"/>
                </a:cubicBezTo>
                <a:lnTo>
                  <a:pt x="1227840" y="385762"/>
                </a:lnTo>
                <a:cubicBezTo>
                  <a:pt x="1231015" y="390525"/>
                  <a:pt x="1235555" y="394620"/>
                  <a:pt x="1237365" y="400050"/>
                </a:cubicBezTo>
                <a:cubicBezTo>
                  <a:pt x="1238953" y="404812"/>
                  <a:pt x="1239883" y="409847"/>
                  <a:pt x="1242128" y="414337"/>
                </a:cubicBezTo>
                <a:cubicBezTo>
                  <a:pt x="1266032" y="462144"/>
                  <a:pt x="1236143" y="389258"/>
                  <a:pt x="1261178" y="447675"/>
                </a:cubicBezTo>
                <a:cubicBezTo>
                  <a:pt x="1263155" y="452289"/>
                  <a:pt x="1263695" y="457472"/>
                  <a:pt x="1265940" y="461962"/>
                </a:cubicBezTo>
                <a:cubicBezTo>
                  <a:pt x="1268500" y="467082"/>
                  <a:pt x="1273140" y="471019"/>
                  <a:pt x="1275465" y="476250"/>
                </a:cubicBezTo>
                <a:cubicBezTo>
                  <a:pt x="1286166" y="500327"/>
                  <a:pt x="1285145" y="508058"/>
                  <a:pt x="1289753" y="533400"/>
                </a:cubicBezTo>
                <a:cubicBezTo>
                  <a:pt x="1291201" y="541364"/>
                  <a:pt x="1291673" y="549633"/>
                  <a:pt x="1294515" y="557212"/>
                </a:cubicBezTo>
                <a:cubicBezTo>
                  <a:pt x="1296525" y="562572"/>
                  <a:pt x="1300865" y="566737"/>
                  <a:pt x="1304040" y="571500"/>
                </a:cubicBezTo>
                <a:cubicBezTo>
                  <a:pt x="1305628" y="579437"/>
                  <a:pt x="1306243" y="587633"/>
                  <a:pt x="1308803" y="595312"/>
                </a:cubicBezTo>
                <a:cubicBezTo>
                  <a:pt x="1311048" y="602047"/>
                  <a:pt x="1316606" y="607474"/>
                  <a:pt x="1318328" y="614362"/>
                </a:cubicBezTo>
                <a:cubicBezTo>
                  <a:pt x="1320573" y="623343"/>
                  <a:pt x="1327420" y="695758"/>
                  <a:pt x="1327853" y="700087"/>
                </a:cubicBezTo>
                <a:cubicBezTo>
                  <a:pt x="1323775" y="785717"/>
                  <a:pt x="1328245" y="774131"/>
                  <a:pt x="1318328" y="828675"/>
                </a:cubicBezTo>
                <a:cubicBezTo>
                  <a:pt x="1316880" y="836639"/>
                  <a:pt x="1315385" y="844600"/>
                  <a:pt x="1313565" y="852487"/>
                </a:cubicBezTo>
                <a:cubicBezTo>
                  <a:pt x="1310621" y="865243"/>
                  <a:pt x="1304040" y="890587"/>
                  <a:pt x="1304040" y="890587"/>
                </a:cubicBezTo>
                <a:cubicBezTo>
                  <a:pt x="1302453" y="904875"/>
                  <a:pt x="1301178" y="919201"/>
                  <a:pt x="1299278" y="933450"/>
                </a:cubicBezTo>
                <a:cubicBezTo>
                  <a:pt x="1298002" y="943022"/>
                  <a:pt x="1296242" y="952524"/>
                  <a:pt x="1294515" y="962025"/>
                </a:cubicBezTo>
                <a:cubicBezTo>
                  <a:pt x="1293067" y="969989"/>
                  <a:pt x="1290898" y="977824"/>
                  <a:pt x="1289753" y="985837"/>
                </a:cubicBezTo>
                <a:cubicBezTo>
                  <a:pt x="1280611" y="1049832"/>
                  <a:pt x="1290141" y="1008094"/>
                  <a:pt x="1280228" y="1047750"/>
                </a:cubicBezTo>
                <a:cubicBezTo>
                  <a:pt x="1276919" y="1080839"/>
                  <a:pt x="1278470" y="1088533"/>
                  <a:pt x="1270703" y="1114425"/>
                </a:cubicBezTo>
                <a:cubicBezTo>
                  <a:pt x="1267818" y="1124042"/>
                  <a:pt x="1261178" y="1143000"/>
                  <a:pt x="1261178" y="1143000"/>
                </a:cubicBezTo>
                <a:cubicBezTo>
                  <a:pt x="1259590" y="1157287"/>
                  <a:pt x="1258448" y="1171631"/>
                  <a:pt x="1256415" y="1185862"/>
                </a:cubicBezTo>
                <a:cubicBezTo>
                  <a:pt x="1254398" y="1199981"/>
                  <a:pt x="1250359" y="1214850"/>
                  <a:pt x="1246890" y="1228725"/>
                </a:cubicBezTo>
                <a:cubicBezTo>
                  <a:pt x="1241020" y="1281564"/>
                  <a:pt x="1246674" y="1257951"/>
                  <a:pt x="1232603" y="1300162"/>
                </a:cubicBezTo>
                <a:lnTo>
                  <a:pt x="1227840" y="1314450"/>
                </a:lnTo>
                <a:cubicBezTo>
                  <a:pt x="1226253" y="1319212"/>
                  <a:pt x="1225862" y="1324560"/>
                  <a:pt x="1223078" y="1328737"/>
                </a:cubicBezTo>
                <a:cubicBezTo>
                  <a:pt x="1219903" y="1333500"/>
                  <a:pt x="1216113" y="1337905"/>
                  <a:pt x="1213553" y="1343025"/>
                </a:cubicBezTo>
                <a:cubicBezTo>
                  <a:pt x="1211308" y="1347515"/>
                  <a:pt x="1211575" y="1353135"/>
                  <a:pt x="1208790" y="1357312"/>
                </a:cubicBezTo>
                <a:cubicBezTo>
                  <a:pt x="1205054" y="1362916"/>
                  <a:pt x="1198815" y="1366426"/>
                  <a:pt x="1194503" y="1371600"/>
                </a:cubicBezTo>
                <a:cubicBezTo>
                  <a:pt x="1190839" y="1375997"/>
                  <a:pt x="1189832" y="1382854"/>
                  <a:pt x="1184978" y="1385887"/>
                </a:cubicBezTo>
                <a:cubicBezTo>
                  <a:pt x="1176464" y="1391208"/>
                  <a:pt x="1156403" y="1395412"/>
                  <a:pt x="1156403" y="1395412"/>
                </a:cubicBezTo>
                <a:cubicBezTo>
                  <a:pt x="1130907" y="1378415"/>
                  <a:pt x="1146162" y="1389934"/>
                  <a:pt x="1113540" y="1357312"/>
                </a:cubicBezTo>
                <a:cubicBezTo>
                  <a:pt x="1108778" y="1352550"/>
                  <a:pt x="1104857" y="1346761"/>
                  <a:pt x="1099253" y="1343025"/>
                </a:cubicBezTo>
                <a:lnTo>
                  <a:pt x="1070678" y="1323975"/>
                </a:lnTo>
                <a:cubicBezTo>
                  <a:pt x="1067503" y="1319212"/>
                  <a:pt x="1065623" y="1313263"/>
                  <a:pt x="1061153" y="1309687"/>
                </a:cubicBezTo>
                <a:cubicBezTo>
                  <a:pt x="1057233" y="1306551"/>
                  <a:pt x="1051355" y="1307170"/>
                  <a:pt x="1046865" y="1304925"/>
                </a:cubicBezTo>
                <a:cubicBezTo>
                  <a:pt x="1041746" y="1302365"/>
                  <a:pt x="1037340" y="1298575"/>
                  <a:pt x="1032578" y="1295400"/>
                </a:cubicBezTo>
                <a:cubicBezTo>
                  <a:pt x="1029403" y="1290637"/>
                  <a:pt x="1027523" y="1284688"/>
                  <a:pt x="1023053" y="1281112"/>
                </a:cubicBezTo>
                <a:cubicBezTo>
                  <a:pt x="1019133" y="1277976"/>
                  <a:pt x="1013124" y="1278841"/>
                  <a:pt x="1008765" y="1276350"/>
                </a:cubicBezTo>
                <a:cubicBezTo>
                  <a:pt x="1001873" y="1272412"/>
                  <a:pt x="995615" y="1267372"/>
                  <a:pt x="989715" y="1262062"/>
                </a:cubicBezTo>
                <a:cubicBezTo>
                  <a:pt x="951922" y="1228048"/>
                  <a:pt x="976032" y="1238450"/>
                  <a:pt x="946853" y="1228725"/>
                </a:cubicBezTo>
                <a:cubicBezTo>
                  <a:pt x="940503" y="1222375"/>
                  <a:pt x="933717" y="1216433"/>
                  <a:pt x="927803" y="1209675"/>
                </a:cubicBezTo>
                <a:cubicBezTo>
                  <a:pt x="922576" y="1203701"/>
                  <a:pt x="919448" y="1195898"/>
                  <a:pt x="913515" y="1190625"/>
                </a:cubicBezTo>
                <a:cubicBezTo>
                  <a:pt x="904959" y="1183020"/>
                  <a:pt x="894465" y="1177925"/>
                  <a:pt x="884940" y="1171575"/>
                </a:cubicBezTo>
                <a:cubicBezTo>
                  <a:pt x="880178" y="1168400"/>
                  <a:pt x="874700" y="1166097"/>
                  <a:pt x="870653" y="1162050"/>
                </a:cubicBezTo>
                <a:cubicBezTo>
                  <a:pt x="861128" y="1152525"/>
                  <a:pt x="853286" y="1140947"/>
                  <a:pt x="842078" y="1133475"/>
                </a:cubicBezTo>
                <a:lnTo>
                  <a:pt x="813503" y="1114425"/>
                </a:lnTo>
                <a:cubicBezTo>
                  <a:pt x="802756" y="1082185"/>
                  <a:pt x="817899" y="1114913"/>
                  <a:pt x="794453" y="1095375"/>
                </a:cubicBezTo>
                <a:cubicBezTo>
                  <a:pt x="788355" y="1090294"/>
                  <a:pt x="786263" y="1081407"/>
                  <a:pt x="780165" y="1076325"/>
                </a:cubicBezTo>
                <a:cubicBezTo>
                  <a:pt x="776309" y="1073111"/>
                  <a:pt x="770368" y="1073807"/>
                  <a:pt x="765878" y="1071562"/>
                </a:cubicBezTo>
                <a:cubicBezTo>
                  <a:pt x="760758" y="1069002"/>
                  <a:pt x="756248" y="1065364"/>
                  <a:pt x="751590" y="1062037"/>
                </a:cubicBezTo>
                <a:cubicBezTo>
                  <a:pt x="745131" y="1057424"/>
                  <a:pt x="739043" y="1052302"/>
                  <a:pt x="732540" y="1047750"/>
                </a:cubicBezTo>
                <a:cubicBezTo>
                  <a:pt x="723162" y="1041185"/>
                  <a:pt x="713123" y="1035569"/>
                  <a:pt x="703965" y="1028700"/>
                </a:cubicBezTo>
                <a:cubicBezTo>
                  <a:pt x="697615" y="1023937"/>
                  <a:pt x="691374" y="1019026"/>
                  <a:pt x="684915" y="1014412"/>
                </a:cubicBezTo>
                <a:cubicBezTo>
                  <a:pt x="680258" y="1011085"/>
                  <a:pt x="675257" y="1008254"/>
                  <a:pt x="670628" y="1004887"/>
                </a:cubicBezTo>
                <a:cubicBezTo>
                  <a:pt x="657789" y="995550"/>
                  <a:pt x="645737" y="985118"/>
                  <a:pt x="632528" y="976312"/>
                </a:cubicBezTo>
                <a:cubicBezTo>
                  <a:pt x="627765" y="973137"/>
                  <a:pt x="623210" y="969627"/>
                  <a:pt x="618240" y="966787"/>
                </a:cubicBezTo>
                <a:cubicBezTo>
                  <a:pt x="612076" y="963265"/>
                  <a:pt x="604967" y="961388"/>
                  <a:pt x="599190" y="957262"/>
                </a:cubicBezTo>
                <a:cubicBezTo>
                  <a:pt x="568633" y="935436"/>
                  <a:pt x="602750" y="947437"/>
                  <a:pt x="565853" y="938212"/>
                </a:cubicBezTo>
                <a:cubicBezTo>
                  <a:pt x="561090" y="935037"/>
                  <a:pt x="556685" y="931247"/>
                  <a:pt x="551565" y="928687"/>
                </a:cubicBezTo>
                <a:cubicBezTo>
                  <a:pt x="547075" y="926442"/>
                  <a:pt x="541455" y="926710"/>
                  <a:pt x="537278" y="923925"/>
                </a:cubicBezTo>
                <a:cubicBezTo>
                  <a:pt x="501604" y="900142"/>
                  <a:pt x="542673" y="916198"/>
                  <a:pt x="508703" y="904875"/>
                </a:cubicBezTo>
                <a:cubicBezTo>
                  <a:pt x="502353" y="900112"/>
                  <a:pt x="496545" y="894525"/>
                  <a:pt x="489653" y="890587"/>
                </a:cubicBezTo>
                <a:cubicBezTo>
                  <a:pt x="462313" y="874964"/>
                  <a:pt x="488232" y="898929"/>
                  <a:pt x="461078" y="876300"/>
                </a:cubicBezTo>
                <a:cubicBezTo>
                  <a:pt x="455904" y="871988"/>
                  <a:pt x="452107" y="866147"/>
                  <a:pt x="446790" y="862012"/>
                </a:cubicBezTo>
                <a:cubicBezTo>
                  <a:pt x="437754" y="854984"/>
                  <a:pt x="427740" y="849312"/>
                  <a:pt x="418215" y="842962"/>
                </a:cubicBezTo>
                <a:lnTo>
                  <a:pt x="361065" y="804862"/>
                </a:lnTo>
                <a:lnTo>
                  <a:pt x="318203" y="776287"/>
                </a:lnTo>
                <a:lnTo>
                  <a:pt x="303915" y="766762"/>
                </a:lnTo>
                <a:cubicBezTo>
                  <a:pt x="299153" y="763587"/>
                  <a:pt x="295058" y="759047"/>
                  <a:pt x="289628" y="757237"/>
                </a:cubicBezTo>
                <a:lnTo>
                  <a:pt x="275340" y="752475"/>
                </a:lnTo>
                <a:cubicBezTo>
                  <a:pt x="265815" y="746125"/>
                  <a:pt x="257625" y="737046"/>
                  <a:pt x="246765" y="733425"/>
                </a:cubicBezTo>
                <a:cubicBezTo>
                  <a:pt x="230737" y="728082"/>
                  <a:pt x="229905" y="728552"/>
                  <a:pt x="213428" y="719137"/>
                </a:cubicBezTo>
                <a:cubicBezTo>
                  <a:pt x="208458" y="716297"/>
                  <a:pt x="204260" y="712172"/>
                  <a:pt x="199140" y="709612"/>
                </a:cubicBezTo>
                <a:cubicBezTo>
                  <a:pt x="194650" y="707367"/>
                  <a:pt x="189467" y="706827"/>
                  <a:pt x="184853" y="704850"/>
                </a:cubicBezTo>
                <a:cubicBezTo>
                  <a:pt x="178327" y="702053"/>
                  <a:pt x="172328" y="698122"/>
                  <a:pt x="165803" y="695325"/>
                </a:cubicBezTo>
                <a:cubicBezTo>
                  <a:pt x="156234" y="691224"/>
                  <a:pt x="142138" y="688218"/>
                  <a:pt x="132465" y="685800"/>
                </a:cubicBezTo>
                <a:cubicBezTo>
                  <a:pt x="126115" y="682625"/>
                  <a:pt x="120062" y="678768"/>
                  <a:pt x="113415" y="676275"/>
                </a:cubicBezTo>
                <a:cubicBezTo>
                  <a:pt x="107286" y="673977"/>
                  <a:pt x="100381" y="674090"/>
                  <a:pt x="94365" y="671512"/>
                </a:cubicBezTo>
                <a:cubicBezTo>
                  <a:pt x="89104" y="669257"/>
                  <a:pt x="85308" y="664312"/>
                  <a:pt x="80078" y="661987"/>
                </a:cubicBezTo>
                <a:cubicBezTo>
                  <a:pt x="29067" y="639315"/>
                  <a:pt x="69552" y="664494"/>
                  <a:pt x="37215" y="642937"/>
                </a:cubicBezTo>
                <a:cubicBezTo>
                  <a:pt x="34040" y="638175"/>
                  <a:pt x="30530" y="633620"/>
                  <a:pt x="27690" y="628650"/>
                </a:cubicBezTo>
                <a:cubicBezTo>
                  <a:pt x="3515" y="586345"/>
                  <a:pt x="31850" y="630129"/>
                  <a:pt x="8640" y="595312"/>
                </a:cubicBezTo>
                <a:cubicBezTo>
                  <a:pt x="1745" y="574626"/>
                  <a:pt x="0" y="576489"/>
                  <a:pt x="8640" y="547687"/>
                </a:cubicBezTo>
                <a:cubicBezTo>
                  <a:pt x="9803" y="543811"/>
                  <a:pt x="32434" y="514382"/>
                  <a:pt x="32453" y="514350"/>
                </a:cubicBezTo>
                <a:cubicBezTo>
                  <a:pt x="33270" y="512989"/>
                  <a:pt x="11815" y="537368"/>
                  <a:pt x="8640" y="538162"/>
                </a:cubicBezTo>
                <a:close/>
              </a:path>
            </a:pathLst>
          </a:custGeom>
          <a:solidFill>
            <a:srgbClr val="FF0000">
              <a:alpha val="1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Freeform 17"/>
          <p:cNvSpPr/>
          <p:nvPr/>
        </p:nvSpPr>
        <p:spPr>
          <a:xfrm>
            <a:off x="2194159" y="3119439"/>
            <a:ext cx="1434867" cy="1162050"/>
          </a:xfrm>
          <a:custGeom>
            <a:avLst/>
            <a:gdLst>
              <a:gd name="connsiteX0" fmla="*/ 1147763 w 1476375"/>
              <a:gd name="connsiteY0" fmla="*/ 100012 h 1090612"/>
              <a:gd name="connsiteX1" fmla="*/ 1119188 w 1476375"/>
              <a:gd name="connsiteY1" fmla="*/ 85725 h 1090612"/>
              <a:gd name="connsiteX2" fmla="*/ 1104900 w 1476375"/>
              <a:gd name="connsiteY2" fmla="*/ 80962 h 1090612"/>
              <a:gd name="connsiteX3" fmla="*/ 1076325 w 1476375"/>
              <a:gd name="connsiteY3" fmla="*/ 66675 h 1090612"/>
              <a:gd name="connsiteX4" fmla="*/ 1009650 w 1476375"/>
              <a:gd name="connsiteY4" fmla="*/ 42862 h 1090612"/>
              <a:gd name="connsiteX5" fmla="*/ 990600 w 1476375"/>
              <a:gd name="connsiteY5" fmla="*/ 38100 h 1090612"/>
              <a:gd name="connsiteX6" fmla="*/ 976313 w 1476375"/>
              <a:gd name="connsiteY6" fmla="*/ 33337 h 1090612"/>
              <a:gd name="connsiteX7" fmla="*/ 952500 w 1476375"/>
              <a:gd name="connsiteY7" fmla="*/ 28575 h 1090612"/>
              <a:gd name="connsiteX8" fmla="*/ 933450 w 1476375"/>
              <a:gd name="connsiteY8" fmla="*/ 23812 h 1090612"/>
              <a:gd name="connsiteX9" fmla="*/ 862013 w 1476375"/>
              <a:gd name="connsiteY9" fmla="*/ 19050 h 1090612"/>
              <a:gd name="connsiteX10" fmla="*/ 823913 w 1476375"/>
              <a:gd name="connsiteY10" fmla="*/ 14287 h 1090612"/>
              <a:gd name="connsiteX11" fmla="*/ 781050 w 1476375"/>
              <a:gd name="connsiteY11" fmla="*/ 9525 h 1090612"/>
              <a:gd name="connsiteX12" fmla="*/ 676275 w 1476375"/>
              <a:gd name="connsiteY12" fmla="*/ 0 h 1090612"/>
              <a:gd name="connsiteX13" fmla="*/ 581025 w 1476375"/>
              <a:gd name="connsiteY13" fmla="*/ 4762 h 1090612"/>
              <a:gd name="connsiteX14" fmla="*/ 561975 w 1476375"/>
              <a:gd name="connsiteY14" fmla="*/ 9525 h 1090612"/>
              <a:gd name="connsiteX15" fmla="*/ 514350 w 1476375"/>
              <a:gd name="connsiteY15" fmla="*/ 19050 h 1090612"/>
              <a:gd name="connsiteX16" fmla="*/ 457200 w 1476375"/>
              <a:gd name="connsiteY16" fmla="*/ 23812 h 1090612"/>
              <a:gd name="connsiteX17" fmla="*/ 409575 w 1476375"/>
              <a:gd name="connsiteY17" fmla="*/ 33337 h 1090612"/>
              <a:gd name="connsiteX18" fmla="*/ 390525 w 1476375"/>
              <a:gd name="connsiteY18" fmla="*/ 38100 h 1090612"/>
              <a:gd name="connsiteX19" fmla="*/ 366713 w 1476375"/>
              <a:gd name="connsiteY19" fmla="*/ 42862 h 1090612"/>
              <a:gd name="connsiteX20" fmla="*/ 352425 w 1476375"/>
              <a:gd name="connsiteY20" fmla="*/ 52387 h 1090612"/>
              <a:gd name="connsiteX21" fmla="*/ 314325 w 1476375"/>
              <a:gd name="connsiteY21" fmla="*/ 61912 h 1090612"/>
              <a:gd name="connsiteX22" fmla="*/ 300038 w 1476375"/>
              <a:gd name="connsiteY22" fmla="*/ 71437 h 1090612"/>
              <a:gd name="connsiteX23" fmla="*/ 271463 w 1476375"/>
              <a:gd name="connsiteY23" fmla="*/ 100012 h 1090612"/>
              <a:gd name="connsiteX24" fmla="*/ 242888 w 1476375"/>
              <a:gd name="connsiteY24" fmla="*/ 119062 h 1090612"/>
              <a:gd name="connsiteX25" fmla="*/ 209550 w 1476375"/>
              <a:gd name="connsiteY25" fmla="*/ 147637 h 1090612"/>
              <a:gd name="connsiteX26" fmla="*/ 185738 w 1476375"/>
              <a:gd name="connsiteY26" fmla="*/ 171450 h 1090612"/>
              <a:gd name="connsiteX27" fmla="*/ 176213 w 1476375"/>
              <a:gd name="connsiteY27" fmla="*/ 185737 h 1090612"/>
              <a:gd name="connsiteX28" fmla="*/ 161925 w 1476375"/>
              <a:gd name="connsiteY28" fmla="*/ 200025 h 1090612"/>
              <a:gd name="connsiteX29" fmla="*/ 142875 w 1476375"/>
              <a:gd name="connsiteY29" fmla="*/ 228600 h 1090612"/>
              <a:gd name="connsiteX30" fmla="*/ 133350 w 1476375"/>
              <a:gd name="connsiteY30" fmla="*/ 242887 h 1090612"/>
              <a:gd name="connsiteX31" fmla="*/ 114300 w 1476375"/>
              <a:gd name="connsiteY31" fmla="*/ 257175 h 1090612"/>
              <a:gd name="connsiteX32" fmla="*/ 80963 w 1476375"/>
              <a:gd name="connsiteY32" fmla="*/ 295275 h 1090612"/>
              <a:gd name="connsiteX33" fmla="*/ 71438 w 1476375"/>
              <a:gd name="connsiteY33" fmla="*/ 309562 h 1090612"/>
              <a:gd name="connsiteX34" fmla="*/ 66675 w 1476375"/>
              <a:gd name="connsiteY34" fmla="*/ 323850 h 1090612"/>
              <a:gd name="connsiteX35" fmla="*/ 52388 w 1476375"/>
              <a:gd name="connsiteY35" fmla="*/ 342900 h 1090612"/>
              <a:gd name="connsiteX36" fmla="*/ 33338 w 1476375"/>
              <a:gd name="connsiteY36" fmla="*/ 376237 h 1090612"/>
              <a:gd name="connsiteX37" fmla="*/ 23813 w 1476375"/>
              <a:gd name="connsiteY37" fmla="*/ 404812 h 1090612"/>
              <a:gd name="connsiteX38" fmla="*/ 19050 w 1476375"/>
              <a:gd name="connsiteY38" fmla="*/ 419100 h 1090612"/>
              <a:gd name="connsiteX39" fmla="*/ 9525 w 1476375"/>
              <a:gd name="connsiteY39" fmla="*/ 438150 h 1090612"/>
              <a:gd name="connsiteX40" fmla="*/ 4763 w 1476375"/>
              <a:gd name="connsiteY40" fmla="*/ 466725 h 1090612"/>
              <a:gd name="connsiteX41" fmla="*/ 0 w 1476375"/>
              <a:gd name="connsiteY41" fmla="*/ 485775 h 1090612"/>
              <a:gd name="connsiteX42" fmla="*/ 4763 w 1476375"/>
              <a:gd name="connsiteY42" fmla="*/ 538162 h 1090612"/>
              <a:gd name="connsiteX43" fmla="*/ 14288 w 1476375"/>
              <a:gd name="connsiteY43" fmla="*/ 566737 h 1090612"/>
              <a:gd name="connsiteX44" fmla="*/ 42863 w 1476375"/>
              <a:gd name="connsiteY44" fmla="*/ 590550 h 1090612"/>
              <a:gd name="connsiteX45" fmla="*/ 57150 w 1476375"/>
              <a:gd name="connsiteY45" fmla="*/ 604837 h 1090612"/>
              <a:gd name="connsiteX46" fmla="*/ 71438 w 1476375"/>
              <a:gd name="connsiteY46" fmla="*/ 609600 h 1090612"/>
              <a:gd name="connsiteX47" fmla="*/ 85725 w 1476375"/>
              <a:gd name="connsiteY47" fmla="*/ 619125 h 1090612"/>
              <a:gd name="connsiteX48" fmla="*/ 104775 w 1476375"/>
              <a:gd name="connsiteY48" fmla="*/ 623887 h 1090612"/>
              <a:gd name="connsiteX49" fmla="*/ 119063 w 1476375"/>
              <a:gd name="connsiteY49" fmla="*/ 628650 h 1090612"/>
              <a:gd name="connsiteX50" fmla="*/ 138113 w 1476375"/>
              <a:gd name="connsiteY50" fmla="*/ 638175 h 1090612"/>
              <a:gd name="connsiteX51" fmla="*/ 166688 w 1476375"/>
              <a:gd name="connsiteY51" fmla="*/ 647700 h 1090612"/>
              <a:gd name="connsiteX52" fmla="*/ 180975 w 1476375"/>
              <a:gd name="connsiteY52" fmla="*/ 652462 h 1090612"/>
              <a:gd name="connsiteX53" fmla="*/ 195263 w 1476375"/>
              <a:gd name="connsiteY53" fmla="*/ 657225 h 1090612"/>
              <a:gd name="connsiteX54" fmla="*/ 214313 w 1476375"/>
              <a:gd name="connsiteY54" fmla="*/ 661987 h 1090612"/>
              <a:gd name="connsiteX55" fmla="*/ 242888 w 1476375"/>
              <a:gd name="connsiteY55" fmla="*/ 676275 h 1090612"/>
              <a:gd name="connsiteX56" fmla="*/ 257175 w 1476375"/>
              <a:gd name="connsiteY56" fmla="*/ 685800 h 1090612"/>
              <a:gd name="connsiteX57" fmla="*/ 290513 w 1476375"/>
              <a:gd name="connsiteY57" fmla="*/ 695325 h 1090612"/>
              <a:gd name="connsiteX58" fmla="*/ 304800 w 1476375"/>
              <a:gd name="connsiteY58" fmla="*/ 700087 h 1090612"/>
              <a:gd name="connsiteX59" fmla="*/ 342900 w 1476375"/>
              <a:gd name="connsiteY59" fmla="*/ 714375 h 1090612"/>
              <a:gd name="connsiteX60" fmla="*/ 371475 w 1476375"/>
              <a:gd name="connsiteY60" fmla="*/ 723900 h 1090612"/>
              <a:gd name="connsiteX61" fmla="*/ 385763 w 1476375"/>
              <a:gd name="connsiteY61" fmla="*/ 728662 h 1090612"/>
              <a:gd name="connsiteX62" fmla="*/ 419100 w 1476375"/>
              <a:gd name="connsiteY62" fmla="*/ 738187 h 1090612"/>
              <a:gd name="connsiteX63" fmla="*/ 438150 w 1476375"/>
              <a:gd name="connsiteY63" fmla="*/ 747712 h 1090612"/>
              <a:gd name="connsiteX64" fmla="*/ 452438 w 1476375"/>
              <a:gd name="connsiteY64" fmla="*/ 762000 h 1090612"/>
              <a:gd name="connsiteX65" fmla="*/ 466725 w 1476375"/>
              <a:gd name="connsiteY65" fmla="*/ 771525 h 1090612"/>
              <a:gd name="connsiteX66" fmla="*/ 481013 w 1476375"/>
              <a:gd name="connsiteY66" fmla="*/ 785812 h 1090612"/>
              <a:gd name="connsiteX67" fmla="*/ 519113 w 1476375"/>
              <a:gd name="connsiteY67" fmla="*/ 814387 h 1090612"/>
              <a:gd name="connsiteX68" fmla="*/ 547688 w 1476375"/>
              <a:gd name="connsiteY68" fmla="*/ 833437 h 1090612"/>
              <a:gd name="connsiteX69" fmla="*/ 576263 w 1476375"/>
              <a:gd name="connsiteY69" fmla="*/ 852487 h 1090612"/>
              <a:gd name="connsiteX70" fmla="*/ 595313 w 1476375"/>
              <a:gd name="connsiteY70" fmla="*/ 862012 h 1090612"/>
              <a:gd name="connsiteX71" fmla="*/ 623888 w 1476375"/>
              <a:gd name="connsiteY71" fmla="*/ 881062 h 1090612"/>
              <a:gd name="connsiteX72" fmla="*/ 638175 w 1476375"/>
              <a:gd name="connsiteY72" fmla="*/ 885825 h 1090612"/>
              <a:gd name="connsiteX73" fmla="*/ 652463 w 1476375"/>
              <a:gd name="connsiteY73" fmla="*/ 895350 h 1090612"/>
              <a:gd name="connsiteX74" fmla="*/ 671513 w 1476375"/>
              <a:gd name="connsiteY74" fmla="*/ 900112 h 1090612"/>
              <a:gd name="connsiteX75" fmla="*/ 690563 w 1476375"/>
              <a:gd name="connsiteY75" fmla="*/ 914400 h 1090612"/>
              <a:gd name="connsiteX76" fmla="*/ 719138 w 1476375"/>
              <a:gd name="connsiteY76" fmla="*/ 923925 h 1090612"/>
              <a:gd name="connsiteX77" fmla="*/ 752475 w 1476375"/>
              <a:gd name="connsiteY77" fmla="*/ 938212 h 1090612"/>
              <a:gd name="connsiteX78" fmla="*/ 766763 w 1476375"/>
              <a:gd name="connsiteY78" fmla="*/ 947737 h 1090612"/>
              <a:gd name="connsiteX79" fmla="*/ 795338 w 1476375"/>
              <a:gd name="connsiteY79" fmla="*/ 957262 h 1090612"/>
              <a:gd name="connsiteX80" fmla="*/ 809625 w 1476375"/>
              <a:gd name="connsiteY80" fmla="*/ 971550 h 1090612"/>
              <a:gd name="connsiteX81" fmla="*/ 838200 w 1476375"/>
              <a:gd name="connsiteY81" fmla="*/ 981075 h 1090612"/>
              <a:gd name="connsiteX82" fmla="*/ 871538 w 1476375"/>
              <a:gd name="connsiteY82" fmla="*/ 995362 h 1090612"/>
              <a:gd name="connsiteX83" fmla="*/ 885825 w 1476375"/>
              <a:gd name="connsiteY83" fmla="*/ 1004887 h 1090612"/>
              <a:gd name="connsiteX84" fmla="*/ 904875 w 1476375"/>
              <a:gd name="connsiteY84" fmla="*/ 1009650 h 1090612"/>
              <a:gd name="connsiteX85" fmla="*/ 919163 w 1476375"/>
              <a:gd name="connsiteY85" fmla="*/ 1014412 h 1090612"/>
              <a:gd name="connsiteX86" fmla="*/ 952500 w 1476375"/>
              <a:gd name="connsiteY86" fmla="*/ 1028700 h 1090612"/>
              <a:gd name="connsiteX87" fmla="*/ 966788 w 1476375"/>
              <a:gd name="connsiteY87" fmla="*/ 1038225 h 1090612"/>
              <a:gd name="connsiteX88" fmla="*/ 990600 w 1476375"/>
              <a:gd name="connsiteY88" fmla="*/ 1042987 h 1090612"/>
              <a:gd name="connsiteX89" fmla="*/ 1004888 w 1476375"/>
              <a:gd name="connsiteY89" fmla="*/ 1047750 h 1090612"/>
              <a:gd name="connsiteX90" fmla="*/ 1023938 w 1476375"/>
              <a:gd name="connsiteY90" fmla="*/ 1052512 h 1090612"/>
              <a:gd name="connsiteX91" fmla="*/ 1066800 w 1476375"/>
              <a:gd name="connsiteY91" fmla="*/ 1066800 h 1090612"/>
              <a:gd name="connsiteX92" fmla="*/ 1109663 w 1476375"/>
              <a:gd name="connsiteY92" fmla="*/ 1076325 h 1090612"/>
              <a:gd name="connsiteX93" fmla="*/ 1157288 w 1476375"/>
              <a:gd name="connsiteY93" fmla="*/ 1081087 h 1090612"/>
              <a:gd name="connsiteX94" fmla="*/ 1214438 w 1476375"/>
              <a:gd name="connsiteY94" fmla="*/ 1090612 h 1090612"/>
              <a:gd name="connsiteX95" fmla="*/ 1285875 w 1476375"/>
              <a:gd name="connsiteY95" fmla="*/ 1085850 h 1090612"/>
              <a:gd name="connsiteX96" fmla="*/ 1319213 w 1476375"/>
              <a:gd name="connsiteY96" fmla="*/ 1062037 h 1090612"/>
              <a:gd name="connsiteX97" fmla="*/ 1357313 w 1476375"/>
              <a:gd name="connsiteY97" fmla="*/ 1033462 h 1090612"/>
              <a:gd name="connsiteX98" fmla="*/ 1371600 w 1476375"/>
              <a:gd name="connsiteY98" fmla="*/ 1014412 h 1090612"/>
              <a:gd name="connsiteX99" fmla="*/ 1390650 w 1476375"/>
              <a:gd name="connsiteY99" fmla="*/ 1000125 h 1090612"/>
              <a:gd name="connsiteX100" fmla="*/ 1395413 w 1476375"/>
              <a:gd name="connsiteY100" fmla="*/ 981075 h 1090612"/>
              <a:gd name="connsiteX101" fmla="*/ 1414463 w 1476375"/>
              <a:gd name="connsiteY101" fmla="*/ 962025 h 1090612"/>
              <a:gd name="connsiteX102" fmla="*/ 1433513 w 1476375"/>
              <a:gd name="connsiteY102" fmla="*/ 923925 h 1090612"/>
              <a:gd name="connsiteX103" fmla="*/ 1443038 w 1476375"/>
              <a:gd name="connsiteY103" fmla="*/ 909637 h 1090612"/>
              <a:gd name="connsiteX104" fmla="*/ 1447800 w 1476375"/>
              <a:gd name="connsiteY104" fmla="*/ 876300 h 1090612"/>
              <a:gd name="connsiteX105" fmla="*/ 1457325 w 1476375"/>
              <a:gd name="connsiteY105" fmla="*/ 847725 h 1090612"/>
              <a:gd name="connsiteX106" fmla="*/ 1466850 w 1476375"/>
              <a:gd name="connsiteY106" fmla="*/ 785812 h 1090612"/>
              <a:gd name="connsiteX107" fmla="*/ 1476375 w 1476375"/>
              <a:gd name="connsiteY107" fmla="*/ 728662 h 1090612"/>
              <a:gd name="connsiteX108" fmla="*/ 1471613 w 1476375"/>
              <a:gd name="connsiteY108" fmla="*/ 604837 h 1090612"/>
              <a:gd name="connsiteX109" fmla="*/ 1462088 w 1476375"/>
              <a:gd name="connsiteY109" fmla="*/ 561975 h 1090612"/>
              <a:gd name="connsiteX110" fmla="*/ 1457325 w 1476375"/>
              <a:gd name="connsiteY110" fmla="*/ 538162 h 1090612"/>
              <a:gd name="connsiteX111" fmla="*/ 1447800 w 1476375"/>
              <a:gd name="connsiteY111" fmla="*/ 504825 h 1090612"/>
              <a:gd name="connsiteX112" fmla="*/ 1433513 w 1476375"/>
              <a:gd name="connsiteY112" fmla="*/ 457200 h 1090612"/>
              <a:gd name="connsiteX113" fmla="*/ 1414463 w 1476375"/>
              <a:gd name="connsiteY113" fmla="*/ 423862 h 1090612"/>
              <a:gd name="connsiteX114" fmla="*/ 1404938 w 1476375"/>
              <a:gd name="connsiteY114" fmla="*/ 400050 h 1090612"/>
              <a:gd name="connsiteX115" fmla="*/ 1395413 w 1476375"/>
              <a:gd name="connsiteY115" fmla="*/ 385762 h 1090612"/>
              <a:gd name="connsiteX116" fmla="*/ 1385888 w 1476375"/>
              <a:gd name="connsiteY116" fmla="*/ 366712 h 1090612"/>
              <a:gd name="connsiteX117" fmla="*/ 1357313 w 1476375"/>
              <a:gd name="connsiteY117" fmla="*/ 333375 h 1090612"/>
              <a:gd name="connsiteX118" fmla="*/ 1343025 w 1476375"/>
              <a:gd name="connsiteY118" fmla="*/ 304800 h 1090612"/>
              <a:gd name="connsiteX119" fmla="*/ 1333500 w 1476375"/>
              <a:gd name="connsiteY119" fmla="*/ 285750 h 1090612"/>
              <a:gd name="connsiteX120" fmla="*/ 1319213 w 1476375"/>
              <a:gd name="connsiteY120" fmla="*/ 271462 h 1090612"/>
              <a:gd name="connsiteX121" fmla="*/ 1300163 w 1476375"/>
              <a:gd name="connsiteY121" fmla="*/ 233362 h 1090612"/>
              <a:gd name="connsiteX122" fmla="*/ 1285875 w 1476375"/>
              <a:gd name="connsiteY122" fmla="*/ 219075 h 1090612"/>
              <a:gd name="connsiteX123" fmla="*/ 1262063 w 1476375"/>
              <a:gd name="connsiteY123" fmla="*/ 190500 h 1090612"/>
              <a:gd name="connsiteX124" fmla="*/ 1247775 w 1476375"/>
              <a:gd name="connsiteY124" fmla="*/ 161925 h 1090612"/>
              <a:gd name="connsiteX125" fmla="*/ 1233488 w 1476375"/>
              <a:gd name="connsiteY125" fmla="*/ 152400 h 1090612"/>
              <a:gd name="connsiteX126" fmla="*/ 1195388 w 1476375"/>
              <a:gd name="connsiteY126" fmla="*/ 119062 h 1090612"/>
              <a:gd name="connsiteX127" fmla="*/ 1181100 w 1476375"/>
              <a:gd name="connsiteY127" fmla="*/ 109537 h 1090612"/>
              <a:gd name="connsiteX128" fmla="*/ 1166813 w 1476375"/>
              <a:gd name="connsiteY128" fmla="*/ 100012 h 1090612"/>
              <a:gd name="connsiteX129" fmla="*/ 1147763 w 1476375"/>
              <a:gd name="connsiteY129" fmla="*/ 95250 h 1090612"/>
              <a:gd name="connsiteX130" fmla="*/ 1147763 w 1476375"/>
              <a:gd name="connsiteY130" fmla="*/ 100012 h 1090612"/>
              <a:gd name="connsiteX0" fmla="*/ 1147763 w 1476375"/>
              <a:gd name="connsiteY0" fmla="*/ 100012 h 1171575"/>
              <a:gd name="connsiteX1" fmla="*/ 1119188 w 1476375"/>
              <a:gd name="connsiteY1" fmla="*/ 85725 h 1171575"/>
              <a:gd name="connsiteX2" fmla="*/ 1104900 w 1476375"/>
              <a:gd name="connsiteY2" fmla="*/ 80962 h 1171575"/>
              <a:gd name="connsiteX3" fmla="*/ 1076325 w 1476375"/>
              <a:gd name="connsiteY3" fmla="*/ 66675 h 1171575"/>
              <a:gd name="connsiteX4" fmla="*/ 1009650 w 1476375"/>
              <a:gd name="connsiteY4" fmla="*/ 42862 h 1171575"/>
              <a:gd name="connsiteX5" fmla="*/ 990600 w 1476375"/>
              <a:gd name="connsiteY5" fmla="*/ 38100 h 1171575"/>
              <a:gd name="connsiteX6" fmla="*/ 976313 w 1476375"/>
              <a:gd name="connsiteY6" fmla="*/ 33337 h 1171575"/>
              <a:gd name="connsiteX7" fmla="*/ 952500 w 1476375"/>
              <a:gd name="connsiteY7" fmla="*/ 28575 h 1171575"/>
              <a:gd name="connsiteX8" fmla="*/ 933450 w 1476375"/>
              <a:gd name="connsiteY8" fmla="*/ 23812 h 1171575"/>
              <a:gd name="connsiteX9" fmla="*/ 862013 w 1476375"/>
              <a:gd name="connsiteY9" fmla="*/ 19050 h 1171575"/>
              <a:gd name="connsiteX10" fmla="*/ 823913 w 1476375"/>
              <a:gd name="connsiteY10" fmla="*/ 14287 h 1171575"/>
              <a:gd name="connsiteX11" fmla="*/ 781050 w 1476375"/>
              <a:gd name="connsiteY11" fmla="*/ 9525 h 1171575"/>
              <a:gd name="connsiteX12" fmla="*/ 676275 w 1476375"/>
              <a:gd name="connsiteY12" fmla="*/ 0 h 1171575"/>
              <a:gd name="connsiteX13" fmla="*/ 581025 w 1476375"/>
              <a:gd name="connsiteY13" fmla="*/ 4762 h 1171575"/>
              <a:gd name="connsiteX14" fmla="*/ 561975 w 1476375"/>
              <a:gd name="connsiteY14" fmla="*/ 9525 h 1171575"/>
              <a:gd name="connsiteX15" fmla="*/ 514350 w 1476375"/>
              <a:gd name="connsiteY15" fmla="*/ 19050 h 1171575"/>
              <a:gd name="connsiteX16" fmla="*/ 457200 w 1476375"/>
              <a:gd name="connsiteY16" fmla="*/ 23812 h 1171575"/>
              <a:gd name="connsiteX17" fmla="*/ 409575 w 1476375"/>
              <a:gd name="connsiteY17" fmla="*/ 33337 h 1171575"/>
              <a:gd name="connsiteX18" fmla="*/ 390525 w 1476375"/>
              <a:gd name="connsiteY18" fmla="*/ 38100 h 1171575"/>
              <a:gd name="connsiteX19" fmla="*/ 366713 w 1476375"/>
              <a:gd name="connsiteY19" fmla="*/ 42862 h 1171575"/>
              <a:gd name="connsiteX20" fmla="*/ 352425 w 1476375"/>
              <a:gd name="connsiteY20" fmla="*/ 52387 h 1171575"/>
              <a:gd name="connsiteX21" fmla="*/ 314325 w 1476375"/>
              <a:gd name="connsiteY21" fmla="*/ 61912 h 1171575"/>
              <a:gd name="connsiteX22" fmla="*/ 300038 w 1476375"/>
              <a:gd name="connsiteY22" fmla="*/ 71437 h 1171575"/>
              <a:gd name="connsiteX23" fmla="*/ 271463 w 1476375"/>
              <a:gd name="connsiteY23" fmla="*/ 100012 h 1171575"/>
              <a:gd name="connsiteX24" fmla="*/ 242888 w 1476375"/>
              <a:gd name="connsiteY24" fmla="*/ 119062 h 1171575"/>
              <a:gd name="connsiteX25" fmla="*/ 209550 w 1476375"/>
              <a:gd name="connsiteY25" fmla="*/ 147637 h 1171575"/>
              <a:gd name="connsiteX26" fmla="*/ 185738 w 1476375"/>
              <a:gd name="connsiteY26" fmla="*/ 171450 h 1171575"/>
              <a:gd name="connsiteX27" fmla="*/ 176213 w 1476375"/>
              <a:gd name="connsiteY27" fmla="*/ 185737 h 1171575"/>
              <a:gd name="connsiteX28" fmla="*/ 161925 w 1476375"/>
              <a:gd name="connsiteY28" fmla="*/ 200025 h 1171575"/>
              <a:gd name="connsiteX29" fmla="*/ 142875 w 1476375"/>
              <a:gd name="connsiteY29" fmla="*/ 228600 h 1171575"/>
              <a:gd name="connsiteX30" fmla="*/ 133350 w 1476375"/>
              <a:gd name="connsiteY30" fmla="*/ 242887 h 1171575"/>
              <a:gd name="connsiteX31" fmla="*/ 114300 w 1476375"/>
              <a:gd name="connsiteY31" fmla="*/ 257175 h 1171575"/>
              <a:gd name="connsiteX32" fmla="*/ 80963 w 1476375"/>
              <a:gd name="connsiteY32" fmla="*/ 295275 h 1171575"/>
              <a:gd name="connsiteX33" fmla="*/ 71438 w 1476375"/>
              <a:gd name="connsiteY33" fmla="*/ 309562 h 1171575"/>
              <a:gd name="connsiteX34" fmla="*/ 66675 w 1476375"/>
              <a:gd name="connsiteY34" fmla="*/ 323850 h 1171575"/>
              <a:gd name="connsiteX35" fmla="*/ 52388 w 1476375"/>
              <a:gd name="connsiteY35" fmla="*/ 342900 h 1171575"/>
              <a:gd name="connsiteX36" fmla="*/ 33338 w 1476375"/>
              <a:gd name="connsiteY36" fmla="*/ 376237 h 1171575"/>
              <a:gd name="connsiteX37" fmla="*/ 23813 w 1476375"/>
              <a:gd name="connsiteY37" fmla="*/ 404812 h 1171575"/>
              <a:gd name="connsiteX38" fmla="*/ 19050 w 1476375"/>
              <a:gd name="connsiteY38" fmla="*/ 419100 h 1171575"/>
              <a:gd name="connsiteX39" fmla="*/ 9525 w 1476375"/>
              <a:gd name="connsiteY39" fmla="*/ 438150 h 1171575"/>
              <a:gd name="connsiteX40" fmla="*/ 4763 w 1476375"/>
              <a:gd name="connsiteY40" fmla="*/ 466725 h 1171575"/>
              <a:gd name="connsiteX41" fmla="*/ 0 w 1476375"/>
              <a:gd name="connsiteY41" fmla="*/ 485775 h 1171575"/>
              <a:gd name="connsiteX42" fmla="*/ 4763 w 1476375"/>
              <a:gd name="connsiteY42" fmla="*/ 538162 h 1171575"/>
              <a:gd name="connsiteX43" fmla="*/ 14288 w 1476375"/>
              <a:gd name="connsiteY43" fmla="*/ 566737 h 1171575"/>
              <a:gd name="connsiteX44" fmla="*/ 42863 w 1476375"/>
              <a:gd name="connsiteY44" fmla="*/ 590550 h 1171575"/>
              <a:gd name="connsiteX45" fmla="*/ 57150 w 1476375"/>
              <a:gd name="connsiteY45" fmla="*/ 604837 h 1171575"/>
              <a:gd name="connsiteX46" fmla="*/ 71438 w 1476375"/>
              <a:gd name="connsiteY46" fmla="*/ 609600 h 1171575"/>
              <a:gd name="connsiteX47" fmla="*/ 85725 w 1476375"/>
              <a:gd name="connsiteY47" fmla="*/ 619125 h 1171575"/>
              <a:gd name="connsiteX48" fmla="*/ 104775 w 1476375"/>
              <a:gd name="connsiteY48" fmla="*/ 623887 h 1171575"/>
              <a:gd name="connsiteX49" fmla="*/ 119063 w 1476375"/>
              <a:gd name="connsiteY49" fmla="*/ 628650 h 1171575"/>
              <a:gd name="connsiteX50" fmla="*/ 138113 w 1476375"/>
              <a:gd name="connsiteY50" fmla="*/ 638175 h 1171575"/>
              <a:gd name="connsiteX51" fmla="*/ 166688 w 1476375"/>
              <a:gd name="connsiteY51" fmla="*/ 647700 h 1171575"/>
              <a:gd name="connsiteX52" fmla="*/ 180975 w 1476375"/>
              <a:gd name="connsiteY52" fmla="*/ 652462 h 1171575"/>
              <a:gd name="connsiteX53" fmla="*/ 195263 w 1476375"/>
              <a:gd name="connsiteY53" fmla="*/ 657225 h 1171575"/>
              <a:gd name="connsiteX54" fmla="*/ 214313 w 1476375"/>
              <a:gd name="connsiteY54" fmla="*/ 661987 h 1171575"/>
              <a:gd name="connsiteX55" fmla="*/ 242888 w 1476375"/>
              <a:gd name="connsiteY55" fmla="*/ 676275 h 1171575"/>
              <a:gd name="connsiteX56" fmla="*/ 257175 w 1476375"/>
              <a:gd name="connsiteY56" fmla="*/ 685800 h 1171575"/>
              <a:gd name="connsiteX57" fmla="*/ 290513 w 1476375"/>
              <a:gd name="connsiteY57" fmla="*/ 695325 h 1171575"/>
              <a:gd name="connsiteX58" fmla="*/ 304800 w 1476375"/>
              <a:gd name="connsiteY58" fmla="*/ 700087 h 1171575"/>
              <a:gd name="connsiteX59" fmla="*/ 342900 w 1476375"/>
              <a:gd name="connsiteY59" fmla="*/ 714375 h 1171575"/>
              <a:gd name="connsiteX60" fmla="*/ 371475 w 1476375"/>
              <a:gd name="connsiteY60" fmla="*/ 723900 h 1171575"/>
              <a:gd name="connsiteX61" fmla="*/ 385763 w 1476375"/>
              <a:gd name="connsiteY61" fmla="*/ 728662 h 1171575"/>
              <a:gd name="connsiteX62" fmla="*/ 419100 w 1476375"/>
              <a:gd name="connsiteY62" fmla="*/ 738187 h 1171575"/>
              <a:gd name="connsiteX63" fmla="*/ 438150 w 1476375"/>
              <a:gd name="connsiteY63" fmla="*/ 747712 h 1171575"/>
              <a:gd name="connsiteX64" fmla="*/ 452438 w 1476375"/>
              <a:gd name="connsiteY64" fmla="*/ 762000 h 1171575"/>
              <a:gd name="connsiteX65" fmla="*/ 466725 w 1476375"/>
              <a:gd name="connsiteY65" fmla="*/ 771525 h 1171575"/>
              <a:gd name="connsiteX66" fmla="*/ 481013 w 1476375"/>
              <a:gd name="connsiteY66" fmla="*/ 785812 h 1171575"/>
              <a:gd name="connsiteX67" fmla="*/ 519113 w 1476375"/>
              <a:gd name="connsiteY67" fmla="*/ 814387 h 1171575"/>
              <a:gd name="connsiteX68" fmla="*/ 547688 w 1476375"/>
              <a:gd name="connsiteY68" fmla="*/ 833437 h 1171575"/>
              <a:gd name="connsiteX69" fmla="*/ 576263 w 1476375"/>
              <a:gd name="connsiteY69" fmla="*/ 852487 h 1171575"/>
              <a:gd name="connsiteX70" fmla="*/ 595313 w 1476375"/>
              <a:gd name="connsiteY70" fmla="*/ 862012 h 1171575"/>
              <a:gd name="connsiteX71" fmla="*/ 623888 w 1476375"/>
              <a:gd name="connsiteY71" fmla="*/ 881062 h 1171575"/>
              <a:gd name="connsiteX72" fmla="*/ 638175 w 1476375"/>
              <a:gd name="connsiteY72" fmla="*/ 885825 h 1171575"/>
              <a:gd name="connsiteX73" fmla="*/ 652463 w 1476375"/>
              <a:gd name="connsiteY73" fmla="*/ 895350 h 1171575"/>
              <a:gd name="connsiteX74" fmla="*/ 671513 w 1476375"/>
              <a:gd name="connsiteY74" fmla="*/ 900112 h 1171575"/>
              <a:gd name="connsiteX75" fmla="*/ 690563 w 1476375"/>
              <a:gd name="connsiteY75" fmla="*/ 914400 h 1171575"/>
              <a:gd name="connsiteX76" fmla="*/ 719138 w 1476375"/>
              <a:gd name="connsiteY76" fmla="*/ 923925 h 1171575"/>
              <a:gd name="connsiteX77" fmla="*/ 752475 w 1476375"/>
              <a:gd name="connsiteY77" fmla="*/ 938212 h 1171575"/>
              <a:gd name="connsiteX78" fmla="*/ 766763 w 1476375"/>
              <a:gd name="connsiteY78" fmla="*/ 947737 h 1171575"/>
              <a:gd name="connsiteX79" fmla="*/ 795338 w 1476375"/>
              <a:gd name="connsiteY79" fmla="*/ 957262 h 1171575"/>
              <a:gd name="connsiteX80" fmla="*/ 809625 w 1476375"/>
              <a:gd name="connsiteY80" fmla="*/ 971550 h 1171575"/>
              <a:gd name="connsiteX81" fmla="*/ 838200 w 1476375"/>
              <a:gd name="connsiteY81" fmla="*/ 981075 h 1171575"/>
              <a:gd name="connsiteX82" fmla="*/ 871538 w 1476375"/>
              <a:gd name="connsiteY82" fmla="*/ 995362 h 1171575"/>
              <a:gd name="connsiteX83" fmla="*/ 885825 w 1476375"/>
              <a:gd name="connsiteY83" fmla="*/ 1004887 h 1171575"/>
              <a:gd name="connsiteX84" fmla="*/ 904875 w 1476375"/>
              <a:gd name="connsiteY84" fmla="*/ 1009650 h 1171575"/>
              <a:gd name="connsiteX85" fmla="*/ 919163 w 1476375"/>
              <a:gd name="connsiteY85" fmla="*/ 1014412 h 1171575"/>
              <a:gd name="connsiteX86" fmla="*/ 952500 w 1476375"/>
              <a:gd name="connsiteY86" fmla="*/ 1028700 h 1171575"/>
              <a:gd name="connsiteX87" fmla="*/ 966788 w 1476375"/>
              <a:gd name="connsiteY87" fmla="*/ 1038225 h 1171575"/>
              <a:gd name="connsiteX88" fmla="*/ 990600 w 1476375"/>
              <a:gd name="connsiteY88" fmla="*/ 1042987 h 1171575"/>
              <a:gd name="connsiteX89" fmla="*/ 1004888 w 1476375"/>
              <a:gd name="connsiteY89" fmla="*/ 1047750 h 1171575"/>
              <a:gd name="connsiteX90" fmla="*/ 1023938 w 1476375"/>
              <a:gd name="connsiteY90" fmla="*/ 1052512 h 1171575"/>
              <a:gd name="connsiteX91" fmla="*/ 1066800 w 1476375"/>
              <a:gd name="connsiteY91" fmla="*/ 1066800 h 1171575"/>
              <a:gd name="connsiteX92" fmla="*/ 1109663 w 1476375"/>
              <a:gd name="connsiteY92" fmla="*/ 1076325 h 1171575"/>
              <a:gd name="connsiteX93" fmla="*/ 1157288 w 1476375"/>
              <a:gd name="connsiteY93" fmla="*/ 1081087 h 1171575"/>
              <a:gd name="connsiteX94" fmla="*/ 1152526 w 1476375"/>
              <a:gd name="connsiteY94" fmla="*/ 1171575 h 1171575"/>
              <a:gd name="connsiteX95" fmla="*/ 1285875 w 1476375"/>
              <a:gd name="connsiteY95" fmla="*/ 1085850 h 1171575"/>
              <a:gd name="connsiteX96" fmla="*/ 1319213 w 1476375"/>
              <a:gd name="connsiteY96" fmla="*/ 1062037 h 1171575"/>
              <a:gd name="connsiteX97" fmla="*/ 1357313 w 1476375"/>
              <a:gd name="connsiteY97" fmla="*/ 1033462 h 1171575"/>
              <a:gd name="connsiteX98" fmla="*/ 1371600 w 1476375"/>
              <a:gd name="connsiteY98" fmla="*/ 1014412 h 1171575"/>
              <a:gd name="connsiteX99" fmla="*/ 1390650 w 1476375"/>
              <a:gd name="connsiteY99" fmla="*/ 1000125 h 1171575"/>
              <a:gd name="connsiteX100" fmla="*/ 1395413 w 1476375"/>
              <a:gd name="connsiteY100" fmla="*/ 981075 h 1171575"/>
              <a:gd name="connsiteX101" fmla="*/ 1414463 w 1476375"/>
              <a:gd name="connsiteY101" fmla="*/ 962025 h 1171575"/>
              <a:gd name="connsiteX102" fmla="*/ 1433513 w 1476375"/>
              <a:gd name="connsiteY102" fmla="*/ 923925 h 1171575"/>
              <a:gd name="connsiteX103" fmla="*/ 1443038 w 1476375"/>
              <a:gd name="connsiteY103" fmla="*/ 909637 h 1171575"/>
              <a:gd name="connsiteX104" fmla="*/ 1447800 w 1476375"/>
              <a:gd name="connsiteY104" fmla="*/ 876300 h 1171575"/>
              <a:gd name="connsiteX105" fmla="*/ 1457325 w 1476375"/>
              <a:gd name="connsiteY105" fmla="*/ 847725 h 1171575"/>
              <a:gd name="connsiteX106" fmla="*/ 1466850 w 1476375"/>
              <a:gd name="connsiteY106" fmla="*/ 785812 h 1171575"/>
              <a:gd name="connsiteX107" fmla="*/ 1476375 w 1476375"/>
              <a:gd name="connsiteY107" fmla="*/ 728662 h 1171575"/>
              <a:gd name="connsiteX108" fmla="*/ 1471613 w 1476375"/>
              <a:gd name="connsiteY108" fmla="*/ 604837 h 1171575"/>
              <a:gd name="connsiteX109" fmla="*/ 1462088 w 1476375"/>
              <a:gd name="connsiteY109" fmla="*/ 561975 h 1171575"/>
              <a:gd name="connsiteX110" fmla="*/ 1457325 w 1476375"/>
              <a:gd name="connsiteY110" fmla="*/ 538162 h 1171575"/>
              <a:gd name="connsiteX111" fmla="*/ 1447800 w 1476375"/>
              <a:gd name="connsiteY111" fmla="*/ 504825 h 1171575"/>
              <a:gd name="connsiteX112" fmla="*/ 1433513 w 1476375"/>
              <a:gd name="connsiteY112" fmla="*/ 457200 h 1171575"/>
              <a:gd name="connsiteX113" fmla="*/ 1414463 w 1476375"/>
              <a:gd name="connsiteY113" fmla="*/ 423862 h 1171575"/>
              <a:gd name="connsiteX114" fmla="*/ 1404938 w 1476375"/>
              <a:gd name="connsiteY114" fmla="*/ 400050 h 1171575"/>
              <a:gd name="connsiteX115" fmla="*/ 1395413 w 1476375"/>
              <a:gd name="connsiteY115" fmla="*/ 385762 h 1171575"/>
              <a:gd name="connsiteX116" fmla="*/ 1385888 w 1476375"/>
              <a:gd name="connsiteY116" fmla="*/ 366712 h 1171575"/>
              <a:gd name="connsiteX117" fmla="*/ 1357313 w 1476375"/>
              <a:gd name="connsiteY117" fmla="*/ 333375 h 1171575"/>
              <a:gd name="connsiteX118" fmla="*/ 1343025 w 1476375"/>
              <a:gd name="connsiteY118" fmla="*/ 304800 h 1171575"/>
              <a:gd name="connsiteX119" fmla="*/ 1333500 w 1476375"/>
              <a:gd name="connsiteY119" fmla="*/ 285750 h 1171575"/>
              <a:gd name="connsiteX120" fmla="*/ 1319213 w 1476375"/>
              <a:gd name="connsiteY120" fmla="*/ 271462 h 1171575"/>
              <a:gd name="connsiteX121" fmla="*/ 1300163 w 1476375"/>
              <a:gd name="connsiteY121" fmla="*/ 233362 h 1171575"/>
              <a:gd name="connsiteX122" fmla="*/ 1285875 w 1476375"/>
              <a:gd name="connsiteY122" fmla="*/ 219075 h 1171575"/>
              <a:gd name="connsiteX123" fmla="*/ 1262063 w 1476375"/>
              <a:gd name="connsiteY123" fmla="*/ 190500 h 1171575"/>
              <a:gd name="connsiteX124" fmla="*/ 1247775 w 1476375"/>
              <a:gd name="connsiteY124" fmla="*/ 161925 h 1171575"/>
              <a:gd name="connsiteX125" fmla="*/ 1233488 w 1476375"/>
              <a:gd name="connsiteY125" fmla="*/ 152400 h 1171575"/>
              <a:gd name="connsiteX126" fmla="*/ 1195388 w 1476375"/>
              <a:gd name="connsiteY126" fmla="*/ 119062 h 1171575"/>
              <a:gd name="connsiteX127" fmla="*/ 1181100 w 1476375"/>
              <a:gd name="connsiteY127" fmla="*/ 109537 h 1171575"/>
              <a:gd name="connsiteX128" fmla="*/ 1166813 w 1476375"/>
              <a:gd name="connsiteY128" fmla="*/ 100012 h 1171575"/>
              <a:gd name="connsiteX129" fmla="*/ 1147763 w 1476375"/>
              <a:gd name="connsiteY129" fmla="*/ 95250 h 1171575"/>
              <a:gd name="connsiteX130" fmla="*/ 1147763 w 1476375"/>
              <a:gd name="connsiteY130" fmla="*/ 100012 h 1171575"/>
              <a:gd name="connsiteX0" fmla="*/ 1147763 w 1476375"/>
              <a:gd name="connsiteY0" fmla="*/ 100012 h 1171575"/>
              <a:gd name="connsiteX1" fmla="*/ 1119188 w 1476375"/>
              <a:gd name="connsiteY1" fmla="*/ 85725 h 1171575"/>
              <a:gd name="connsiteX2" fmla="*/ 1104900 w 1476375"/>
              <a:gd name="connsiteY2" fmla="*/ 80962 h 1171575"/>
              <a:gd name="connsiteX3" fmla="*/ 1076325 w 1476375"/>
              <a:gd name="connsiteY3" fmla="*/ 66675 h 1171575"/>
              <a:gd name="connsiteX4" fmla="*/ 1009650 w 1476375"/>
              <a:gd name="connsiteY4" fmla="*/ 42862 h 1171575"/>
              <a:gd name="connsiteX5" fmla="*/ 990600 w 1476375"/>
              <a:gd name="connsiteY5" fmla="*/ 38100 h 1171575"/>
              <a:gd name="connsiteX6" fmla="*/ 976313 w 1476375"/>
              <a:gd name="connsiteY6" fmla="*/ 33337 h 1171575"/>
              <a:gd name="connsiteX7" fmla="*/ 952500 w 1476375"/>
              <a:gd name="connsiteY7" fmla="*/ 28575 h 1171575"/>
              <a:gd name="connsiteX8" fmla="*/ 933450 w 1476375"/>
              <a:gd name="connsiteY8" fmla="*/ 23812 h 1171575"/>
              <a:gd name="connsiteX9" fmla="*/ 862013 w 1476375"/>
              <a:gd name="connsiteY9" fmla="*/ 19050 h 1171575"/>
              <a:gd name="connsiteX10" fmla="*/ 823913 w 1476375"/>
              <a:gd name="connsiteY10" fmla="*/ 14287 h 1171575"/>
              <a:gd name="connsiteX11" fmla="*/ 781050 w 1476375"/>
              <a:gd name="connsiteY11" fmla="*/ 9525 h 1171575"/>
              <a:gd name="connsiteX12" fmla="*/ 676275 w 1476375"/>
              <a:gd name="connsiteY12" fmla="*/ 0 h 1171575"/>
              <a:gd name="connsiteX13" fmla="*/ 581025 w 1476375"/>
              <a:gd name="connsiteY13" fmla="*/ 4762 h 1171575"/>
              <a:gd name="connsiteX14" fmla="*/ 561975 w 1476375"/>
              <a:gd name="connsiteY14" fmla="*/ 9525 h 1171575"/>
              <a:gd name="connsiteX15" fmla="*/ 514350 w 1476375"/>
              <a:gd name="connsiteY15" fmla="*/ 19050 h 1171575"/>
              <a:gd name="connsiteX16" fmla="*/ 457200 w 1476375"/>
              <a:gd name="connsiteY16" fmla="*/ 23812 h 1171575"/>
              <a:gd name="connsiteX17" fmla="*/ 409575 w 1476375"/>
              <a:gd name="connsiteY17" fmla="*/ 33337 h 1171575"/>
              <a:gd name="connsiteX18" fmla="*/ 390525 w 1476375"/>
              <a:gd name="connsiteY18" fmla="*/ 38100 h 1171575"/>
              <a:gd name="connsiteX19" fmla="*/ 366713 w 1476375"/>
              <a:gd name="connsiteY19" fmla="*/ 42862 h 1171575"/>
              <a:gd name="connsiteX20" fmla="*/ 352425 w 1476375"/>
              <a:gd name="connsiteY20" fmla="*/ 52387 h 1171575"/>
              <a:gd name="connsiteX21" fmla="*/ 314325 w 1476375"/>
              <a:gd name="connsiteY21" fmla="*/ 61912 h 1171575"/>
              <a:gd name="connsiteX22" fmla="*/ 300038 w 1476375"/>
              <a:gd name="connsiteY22" fmla="*/ 71437 h 1171575"/>
              <a:gd name="connsiteX23" fmla="*/ 271463 w 1476375"/>
              <a:gd name="connsiteY23" fmla="*/ 100012 h 1171575"/>
              <a:gd name="connsiteX24" fmla="*/ 242888 w 1476375"/>
              <a:gd name="connsiteY24" fmla="*/ 119062 h 1171575"/>
              <a:gd name="connsiteX25" fmla="*/ 209550 w 1476375"/>
              <a:gd name="connsiteY25" fmla="*/ 147637 h 1171575"/>
              <a:gd name="connsiteX26" fmla="*/ 185738 w 1476375"/>
              <a:gd name="connsiteY26" fmla="*/ 171450 h 1171575"/>
              <a:gd name="connsiteX27" fmla="*/ 176213 w 1476375"/>
              <a:gd name="connsiteY27" fmla="*/ 185737 h 1171575"/>
              <a:gd name="connsiteX28" fmla="*/ 161925 w 1476375"/>
              <a:gd name="connsiteY28" fmla="*/ 200025 h 1171575"/>
              <a:gd name="connsiteX29" fmla="*/ 142875 w 1476375"/>
              <a:gd name="connsiteY29" fmla="*/ 228600 h 1171575"/>
              <a:gd name="connsiteX30" fmla="*/ 133350 w 1476375"/>
              <a:gd name="connsiteY30" fmla="*/ 242887 h 1171575"/>
              <a:gd name="connsiteX31" fmla="*/ 114300 w 1476375"/>
              <a:gd name="connsiteY31" fmla="*/ 257175 h 1171575"/>
              <a:gd name="connsiteX32" fmla="*/ 80963 w 1476375"/>
              <a:gd name="connsiteY32" fmla="*/ 295275 h 1171575"/>
              <a:gd name="connsiteX33" fmla="*/ 71438 w 1476375"/>
              <a:gd name="connsiteY33" fmla="*/ 309562 h 1171575"/>
              <a:gd name="connsiteX34" fmla="*/ 66675 w 1476375"/>
              <a:gd name="connsiteY34" fmla="*/ 323850 h 1171575"/>
              <a:gd name="connsiteX35" fmla="*/ 52388 w 1476375"/>
              <a:gd name="connsiteY35" fmla="*/ 342900 h 1171575"/>
              <a:gd name="connsiteX36" fmla="*/ 33338 w 1476375"/>
              <a:gd name="connsiteY36" fmla="*/ 376237 h 1171575"/>
              <a:gd name="connsiteX37" fmla="*/ 23813 w 1476375"/>
              <a:gd name="connsiteY37" fmla="*/ 404812 h 1171575"/>
              <a:gd name="connsiteX38" fmla="*/ 19050 w 1476375"/>
              <a:gd name="connsiteY38" fmla="*/ 419100 h 1171575"/>
              <a:gd name="connsiteX39" fmla="*/ 9525 w 1476375"/>
              <a:gd name="connsiteY39" fmla="*/ 438150 h 1171575"/>
              <a:gd name="connsiteX40" fmla="*/ 4763 w 1476375"/>
              <a:gd name="connsiteY40" fmla="*/ 466725 h 1171575"/>
              <a:gd name="connsiteX41" fmla="*/ 0 w 1476375"/>
              <a:gd name="connsiteY41" fmla="*/ 485775 h 1171575"/>
              <a:gd name="connsiteX42" fmla="*/ 4763 w 1476375"/>
              <a:gd name="connsiteY42" fmla="*/ 538162 h 1171575"/>
              <a:gd name="connsiteX43" fmla="*/ 14288 w 1476375"/>
              <a:gd name="connsiteY43" fmla="*/ 566737 h 1171575"/>
              <a:gd name="connsiteX44" fmla="*/ 42863 w 1476375"/>
              <a:gd name="connsiteY44" fmla="*/ 590550 h 1171575"/>
              <a:gd name="connsiteX45" fmla="*/ 57150 w 1476375"/>
              <a:gd name="connsiteY45" fmla="*/ 604837 h 1171575"/>
              <a:gd name="connsiteX46" fmla="*/ 71438 w 1476375"/>
              <a:gd name="connsiteY46" fmla="*/ 609600 h 1171575"/>
              <a:gd name="connsiteX47" fmla="*/ 85725 w 1476375"/>
              <a:gd name="connsiteY47" fmla="*/ 619125 h 1171575"/>
              <a:gd name="connsiteX48" fmla="*/ 104775 w 1476375"/>
              <a:gd name="connsiteY48" fmla="*/ 623887 h 1171575"/>
              <a:gd name="connsiteX49" fmla="*/ 119063 w 1476375"/>
              <a:gd name="connsiteY49" fmla="*/ 628650 h 1171575"/>
              <a:gd name="connsiteX50" fmla="*/ 138113 w 1476375"/>
              <a:gd name="connsiteY50" fmla="*/ 638175 h 1171575"/>
              <a:gd name="connsiteX51" fmla="*/ 166688 w 1476375"/>
              <a:gd name="connsiteY51" fmla="*/ 647700 h 1171575"/>
              <a:gd name="connsiteX52" fmla="*/ 180975 w 1476375"/>
              <a:gd name="connsiteY52" fmla="*/ 652462 h 1171575"/>
              <a:gd name="connsiteX53" fmla="*/ 195263 w 1476375"/>
              <a:gd name="connsiteY53" fmla="*/ 657225 h 1171575"/>
              <a:gd name="connsiteX54" fmla="*/ 214313 w 1476375"/>
              <a:gd name="connsiteY54" fmla="*/ 661987 h 1171575"/>
              <a:gd name="connsiteX55" fmla="*/ 242888 w 1476375"/>
              <a:gd name="connsiteY55" fmla="*/ 676275 h 1171575"/>
              <a:gd name="connsiteX56" fmla="*/ 257175 w 1476375"/>
              <a:gd name="connsiteY56" fmla="*/ 685800 h 1171575"/>
              <a:gd name="connsiteX57" fmla="*/ 290513 w 1476375"/>
              <a:gd name="connsiteY57" fmla="*/ 695325 h 1171575"/>
              <a:gd name="connsiteX58" fmla="*/ 304800 w 1476375"/>
              <a:gd name="connsiteY58" fmla="*/ 700087 h 1171575"/>
              <a:gd name="connsiteX59" fmla="*/ 342900 w 1476375"/>
              <a:gd name="connsiteY59" fmla="*/ 714375 h 1171575"/>
              <a:gd name="connsiteX60" fmla="*/ 371475 w 1476375"/>
              <a:gd name="connsiteY60" fmla="*/ 723900 h 1171575"/>
              <a:gd name="connsiteX61" fmla="*/ 385763 w 1476375"/>
              <a:gd name="connsiteY61" fmla="*/ 728662 h 1171575"/>
              <a:gd name="connsiteX62" fmla="*/ 419100 w 1476375"/>
              <a:gd name="connsiteY62" fmla="*/ 738187 h 1171575"/>
              <a:gd name="connsiteX63" fmla="*/ 438150 w 1476375"/>
              <a:gd name="connsiteY63" fmla="*/ 747712 h 1171575"/>
              <a:gd name="connsiteX64" fmla="*/ 452438 w 1476375"/>
              <a:gd name="connsiteY64" fmla="*/ 762000 h 1171575"/>
              <a:gd name="connsiteX65" fmla="*/ 466725 w 1476375"/>
              <a:gd name="connsiteY65" fmla="*/ 771525 h 1171575"/>
              <a:gd name="connsiteX66" fmla="*/ 481013 w 1476375"/>
              <a:gd name="connsiteY66" fmla="*/ 785812 h 1171575"/>
              <a:gd name="connsiteX67" fmla="*/ 519113 w 1476375"/>
              <a:gd name="connsiteY67" fmla="*/ 814387 h 1171575"/>
              <a:gd name="connsiteX68" fmla="*/ 547688 w 1476375"/>
              <a:gd name="connsiteY68" fmla="*/ 833437 h 1171575"/>
              <a:gd name="connsiteX69" fmla="*/ 576263 w 1476375"/>
              <a:gd name="connsiteY69" fmla="*/ 852487 h 1171575"/>
              <a:gd name="connsiteX70" fmla="*/ 595313 w 1476375"/>
              <a:gd name="connsiteY70" fmla="*/ 862012 h 1171575"/>
              <a:gd name="connsiteX71" fmla="*/ 623888 w 1476375"/>
              <a:gd name="connsiteY71" fmla="*/ 881062 h 1171575"/>
              <a:gd name="connsiteX72" fmla="*/ 638175 w 1476375"/>
              <a:gd name="connsiteY72" fmla="*/ 885825 h 1171575"/>
              <a:gd name="connsiteX73" fmla="*/ 652463 w 1476375"/>
              <a:gd name="connsiteY73" fmla="*/ 895350 h 1171575"/>
              <a:gd name="connsiteX74" fmla="*/ 671513 w 1476375"/>
              <a:gd name="connsiteY74" fmla="*/ 900112 h 1171575"/>
              <a:gd name="connsiteX75" fmla="*/ 690563 w 1476375"/>
              <a:gd name="connsiteY75" fmla="*/ 914400 h 1171575"/>
              <a:gd name="connsiteX76" fmla="*/ 719138 w 1476375"/>
              <a:gd name="connsiteY76" fmla="*/ 923925 h 1171575"/>
              <a:gd name="connsiteX77" fmla="*/ 752475 w 1476375"/>
              <a:gd name="connsiteY77" fmla="*/ 938212 h 1171575"/>
              <a:gd name="connsiteX78" fmla="*/ 766763 w 1476375"/>
              <a:gd name="connsiteY78" fmla="*/ 947737 h 1171575"/>
              <a:gd name="connsiteX79" fmla="*/ 795338 w 1476375"/>
              <a:gd name="connsiteY79" fmla="*/ 957262 h 1171575"/>
              <a:gd name="connsiteX80" fmla="*/ 809625 w 1476375"/>
              <a:gd name="connsiteY80" fmla="*/ 971550 h 1171575"/>
              <a:gd name="connsiteX81" fmla="*/ 838200 w 1476375"/>
              <a:gd name="connsiteY81" fmla="*/ 981075 h 1171575"/>
              <a:gd name="connsiteX82" fmla="*/ 871538 w 1476375"/>
              <a:gd name="connsiteY82" fmla="*/ 995362 h 1171575"/>
              <a:gd name="connsiteX83" fmla="*/ 885825 w 1476375"/>
              <a:gd name="connsiteY83" fmla="*/ 1004887 h 1171575"/>
              <a:gd name="connsiteX84" fmla="*/ 904875 w 1476375"/>
              <a:gd name="connsiteY84" fmla="*/ 1009650 h 1171575"/>
              <a:gd name="connsiteX85" fmla="*/ 919163 w 1476375"/>
              <a:gd name="connsiteY85" fmla="*/ 1014412 h 1171575"/>
              <a:gd name="connsiteX86" fmla="*/ 952500 w 1476375"/>
              <a:gd name="connsiteY86" fmla="*/ 1028700 h 1171575"/>
              <a:gd name="connsiteX87" fmla="*/ 966788 w 1476375"/>
              <a:gd name="connsiteY87" fmla="*/ 1038225 h 1171575"/>
              <a:gd name="connsiteX88" fmla="*/ 990600 w 1476375"/>
              <a:gd name="connsiteY88" fmla="*/ 1042987 h 1171575"/>
              <a:gd name="connsiteX89" fmla="*/ 1004888 w 1476375"/>
              <a:gd name="connsiteY89" fmla="*/ 1047750 h 1171575"/>
              <a:gd name="connsiteX90" fmla="*/ 1023938 w 1476375"/>
              <a:gd name="connsiteY90" fmla="*/ 1052512 h 1171575"/>
              <a:gd name="connsiteX91" fmla="*/ 1066800 w 1476375"/>
              <a:gd name="connsiteY91" fmla="*/ 1066800 h 1171575"/>
              <a:gd name="connsiteX92" fmla="*/ 1109663 w 1476375"/>
              <a:gd name="connsiteY92" fmla="*/ 1076325 h 1171575"/>
              <a:gd name="connsiteX93" fmla="*/ 1109663 w 1476375"/>
              <a:gd name="connsiteY93" fmla="*/ 1138237 h 1171575"/>
              <a:gd name="connsiteX94" fmla="*/ 1152526 w 1476375"/>
              <a:gd name="connsiteY94" fmla="*/ 1171575 h 1171575"/>
              <a:gd name="connsiteX95" fmla="*/ 1285875 w 1476375"/>
              <a:gd name="connsiteY95" fmla="*/ 1085850 h 1171575"/>
              <a:gd name="connsiteX96" fmla="*/ 1319213 w 1476375"/>
              <a:gd name="connsiteY96" fmla="*/ 1062037 h 1171575"/>
              <a:gd name="connsiteX97" fmla="*/ 1357313 w 1476375"/>
              <a:gd name="connsiteY97" fmla="*/ 1033462 h 1171575"/>
              <a:gd name="connsiteX98" fmla="*/ 1371600 w 1476375"/>
              <a:gd name="connsiteY98" fmla="*/ 1014412 h 1171575"/>
              <a:gd name="connsiteX99" fmla="*/ 1390650 w 1476375"/>
              <a:gd name="connsiteY99" fmla="*/ 1000125 h 1171575"/>
              <a:gd name="connsiteX100" fmla="*/ 1395413 w 1476375"/>
              <a:gd name="connsiteY100" fmla="*/ 981075 h 1171575"/>
              <a:gd name="connsiteX101" fmla="*/ 1414463 w 1476375"/>
              <a:gd name="connsiteY101" fmla="*/ 962025 h 1171575"/>
              <a:gd name="connsiteX102" fmla="*/ 1433513 w 1476375"/>
              <a:gd name="connsiteY102" fmla="*/ 923925 h 1171575"/>
              <a:gd name="connsiteX103" fmla="*/ 1443038 w 1476375"/>
              <a:gd name="connsiteY103" fmla="*/ 909637 h 1171575"/>
              <a:gd name="connsiteX104" fmla="*/ 1447800 w 1476375"/>
              <a:gd name="connsiteY104" fmla="*/ 876300 h 1171575"/>
              <a:gd name="connsiteX105" fmla="*/ 1457325 w 1476375"/>
              <a:gd name="connsiteY105" fmla="*/ 847725 h 1171575"/>
              <a:gd name="connsiteX106" fmla="*/ 1466850 w 1476375"/>
              <a:gd name="connsiteY106" fmla="*/ 785812 h 1171575"/>
              <a:gd name="connsiteX107" fmla="*/ 1476375 w 1476375"/>
              <a:gd name="connsiteY107" fmla="*/ 728662 h 1171575"/>
              <a:gd name="connsiteX108" fmla="*/ 1471613 w 1476375"/>
              <a:gd name="connsiteY108" fmla="*/ 604837 h 1171575"/>
              <a:gd name="connsiteX109" fmla="*/ 1462088 w 1476375"/>
              <a:gd name="connsiteY109" fmla="*/ 561975 h 1171575"/>
              <a:gd name="connsiteX110" fmla="*/ 1457325 w 1476375"/>
              <a:gd name="connsiteY110" fmla="*/ 538162 h 1171575"/>
              <a:gd name="connsiteX111" fmla="*/ 1447800 w 1476375"/>
              <a:gd name="connsiteY111" fmla="*/ 504825 h 1171575"/>
              <a:gd name="connsiteX112" fmla="*/ 1433513 w 1476375"/>
              <a:gd name="connsiteY112" fmla="*/ 457200 h 1171575"/>
              <a:gd name="connsiteX113" fmla="*/ 1414463 w 1476375"/>
              <a:gd name="connsiteY113" fmla="*/ 423862 h 1171575"/>
              <a:gd name="connsiteX114" fmla="*/ 1404938 w 1476375"/>
              <a:gd name="connsiteY114" fmla="*/ 400050 h 1171575"/>
              <a:gd name="connsiteX115" fmla="*/ 1395413 w 1476375"/>
              <a:gd name="connsiteY115" fmla="*/ 385762 h 1171575"/>
              <a:gd name="connsiteX116" fmla="*/ 1385888 w 1476375"/>
              <a:gd name="connsiteY116" fmla="*/ 366712 h 1171575"/>
              <a:gd name="connsiteX117" fmla="*/ 1357313 w 1476375"/>
              <a:gd name="connsiteY117" fmla="*/ 333375 h 1171575"/>
              <a:gd name="connsiteX118" fmla="*/ 1343025 w 1476375"/>
              <a:gd name="connsiteY118" fmla="*/ 304800 h 1171575"/>
              <a:gd name="connsiteX119" fmla="*/ 1333500 w 1476375"/>
              <a:gd name="connsiteY119" fmla="*/ 285750 h 1171575"/>
              <a:gd name="connsiteX120" fmla="*/ 1319213 w 1476375"/>
              <a:gd name="connsiteY120" fmla="*/ 271462 h 1171575"/>
              <a:gd name="connsiteX121" fmla="*/ 1300163 w 1476375"/>
              <a:gd name="connsiteY121" fmla="*/ 233362 h 1171575"/>
              <a:gd name="connsiteX122" fmla="*/ 1285875 w 1476375"/>
              <a:gd name="connsiteY122" fmla="*/ 219075 h 1171575"/>
              <a:gd name="connsiteX123" fmla="*/ 1262063 w 1476375"/>
              <a:gd name="connsiteY123" fmla="*/ 190500 h 1171575"/>
              <a:gd name="connsiteX124" fmla="*/ 1247775 w 1476375"/>
              <a:gd name="connsiteY124" fmla="*/ 161925 h 1171575"/>
              <a:gd name="connsiteX125" fmla="*/ 1233488 w 1476375"/>
              <a:gd name="connsiteY125" fmla="*/ 152400 h 1171575"/>
              <a:gd name="connsiteX126" fmla="*/ 1195388 w 1476375"/>
              <a:gd name="connsiteY126" fmla="*/ 119062 h 1171575"/>
              <a:gd name="connsiteX127" fmla="*/ 1181100 w 1476375"/>
              <a:gd name="connsiteY127" fmla="*/ 109537 h 1171575"/>
              <a:gd name="connsiteX128" fmla="*/ 1166813 w 1476375"/>
              <a:gd name="connsiteY128" fmla="*/ 100012 h 1171575"/>
              <a:gd name="connsiteX129" fmla="*/ 1147763 w 1476375"/>
              <a:gd name="connsiteY129" fmla="*/ 95250 h 1171575"/>
              <a:gd name="connsiteX130" fmla="*/ 1147763 w 1476375"/>
              <a:gd name="connsiteY130" fmla="*/ 100012 h 1171575"/>
              <a:gd name="connsiteX0" fmla="*/ 1147763 w 1476375"/>
              <a:gd name="connsiteY0" fmla="*/ 100012 h 1171575"/>
              <a:gd name="connsiteX1" fmla="*/ 1119188 w 1476375"/>
              <a:gd name="connsiteY1" fmla="*/ 85725 h 1171575"/>
              <a:gd name="connsiteX2" fmla="*/ 1104900 w 1476375"/>
              <a:gd name="connsiteY2" fmla="*/ 80962 h 1171575"/>
              <a:gd name="connsiteX3" fmla="*/ 1076325 w 1476375"/>
              <a:gd name="connsiteY3" fmla="*/ 66675 h 1171575"/>
              <a:gd name="connsiteX4" fmla="*/ 1009650 w 1476375"/>
              <a:gd name="connsiteY4" fmla="*/ 42862 h 1171575"/>
              <a:gd name="connsiteX5" fmla="*/ 990600 w 1476375"/>
              <a:gd name="connsiteY5" fmla="*/ 38100 h 1171575"/>
              <a:gd name="connsiteX6" fmla="*/ 976313 w 1476375"/>
              <a:gd name="connsiteY6" fmla="*/ 33337 h 1171575"/>
              <a:gd name="connsiteX7" fmla="*/ 952500 w 1476375"/>
              <a:gd name="connsiteY7" fmla="*/ 28575 h 1171575"/>
              <a:gd name="connsiteX8" fmla="*/ 933450 w 1476375"/>
              <a:gd name="connsiteY8" fmla="*/ 23812 h 1171575"/>
              <a:gd name="connsiteX9" fmla="*/ 862013 w 1476375"/>
              <a:gd name="connsiteY9" fmla="*/ 19050 h 1171575"/>
              <a:gd name="connsiteX10" fmla="*/ 823913 w 1476375"/>
              <a:gd name="connsiteY10" fmla="*/ 14287 h 1171575"/>
              <a:gd name="connsiteX11" fmla="*/ 781050 w 1476375"/>
              <a:gd name="connsiteY11" fmla="*/ 9525 h 1171575"/>
              <a:gd name="connsiteX12" fmla="*/ 676275 w 1476375"/>
              <a:gd name="connsiteY12" fmla="*/ 0 h 1171575"/>
              <a:gd name="connsiteX13" fmla="*/ 581025 w 1476375"/>
              <a:gd name="connsiteY13" fmla="*/ 4762 h 1171575"/>
              <a:gd name="connsiteX14" fmla="*/ 561975 w 1476375"/>
              <a:gd name="connsiteY14" fmla="*/ 9525 h 1171575"/>
              <a:gd name="connsiteX15" fmla="*/ 514350 w 1476375"/>
              <a:gd name="connsiteY15" fmla="*/ 19050 h 1171575"/>
              <a:gd name="connsiteX16" fmla="*/ 457200 w 1476375"/>
              <a:gd name="connsiteY16" fmla="*/ 23812 h 1171575"/>
              <a:gd name="connsiteX17" fmla="*/ 409575 w 1476375"/>
              <a:gd name="connsiteY17" fmla="*/ 33337 h 1171575"/>
              <a:gd name="connsiteX18" fmla="*/ 390525 w 1476375"/>
              <a:gd name="connsiteY18" fmla="*/ 38100 h 1171575"/>
              <a:gd name="connsiteX19" fmla="*/ 366713 w 1476375"/>
              <a:gd name="connsiteY19" fmla="*/ 42862 h 1171575"/>
              <a:gd name="connsiteX20" fmla="*/ 352425 w 1476375"/>
              <a:gd name="connsiteY20" fmla="*/ 52387 h 1171575"/>
              <a:gd name="connsiteX21" fmla="*/ 314325 w 1476375"/>
              <a:gd name="connsiteY21" fmla="*/ 61912 h 1171575"/>
              <a:gd name="connsiteX22" fmla="*/ 300038 w 1476375"/>
              <a:gd name="connsiteY22" fmla="*/ 71437 h 1171575"/>
              <a:gd name="connsiteX23" fmla="*/ 271463 w 1476375"/>
              <a:gd name="connsiteY23" fmla="*/ 100012 h 1171575"/>
              <a:gd name="connsiteX24" fmla="*/ 242888 w 1476375"/>
              <a:gd name="connsiteY24" fmla="*/ 119062 h 1171575"/>
              <a:gd name="connsiteX25" fmla="*/ 209550 w 1476375"/>
              <a:gd name="connsiteY25" fmla="*/ 147637 h 1171575"/>
              <a:gd name="connsiteX26" fmla="*/ 185738 w 1476375"/>
              <a:gd name="connsiteY26" fmla="*/ 171450 h 1171575"/>
              <a:gd name="connsiteX27" fmla="*/ 176213 w 1476375"/>
              <a:gd name="connsiteY27" fmla="*/ 185737 h 1171575"/>
              <a:gd name="connsiteX28" fmla="*/ 161925 w 1476375"/>
              <a:gd name="connsiteY28" fmla="*/ 200025 h 1171575"/>
              <a:gd name="connsiteX29" fmla="*/ 142875 w 1476375"/>
              <a:gd name="connsiteY29" fmla="*/ 228600 h 1171575"/>
              <a:gd name="connsiteX30" fmla="*/ 133350 w 1476375"/>
              <a:gd name="connsiteY30" fmla="*/ 242887 h 1171575"/>
              <a:gd name="connsiteX31" fmla="*/ 114300 w 1476375"/>
              <a:gd name="connsiteY31" fmla="*/ 257175 h 1171575"/>
              <a:gd name="connsiteX32" fmla="*/ 80963 w 1476375"/>
              <a:gd name="connsiteY32" fmla="*/ 295275 h 1171575"/>
              <a:gd name="connsiteX33" fmla="*/ 71438 w 1476375"/>
              <a:gd name="connsiteY33" fmla="*/ 309562 h 1171575"/>
              <a:gd name="connsiteX34" fmla="*/ 66675 w 1476375"/>
              <a:gd name="connsiteY34" fmla="*/ 323850 h 1171575"/>
              <a:gd name="connsiteX35" fmla="*/ 52388 w 1476375"/>
              <a:gd name="connsiteY35" fmla="*/ 342900 h 1171575"/>
              <a:gd name="connsiteX36" fmla="*/ 33338 w 1476375"/>
              <a:gd name="connsiteY36" fmla="*/ 376237 h 1171575"/>
              <a:gd name="connsiteX37" fmla="*/ 23813 w 1476375"/>
              <a:gd name="connsiteY37" fmla="*/ 404812 h 1171575"/>
              <a:gd name="connsiteX38" fmla="*/ 19050 w 1476375"/>
              <a:gd name="connsiteY38" fmla="*/ 419100 h 1171575"/>
              <a:gd name="connsiteX39" fmla="*/ 9525 w 1476375"/>
              <a:gd name="connsiteY39" fmla="*/ 438150 h 1171575"/>
              <a:gd name="connsiteX40" fmla="*/ 4763 w 1476375"/>
              <a:gd name="connsiteY40" fmla="*/ 466725 h 1171575"/>
              <a:gd name="connsiteX41" fmla="*/ 0 w 1476375"/>
              <a:gd name="connsiteY41" fmla="*/ 485775 h 1171575"/>
              <a:gd name="connsiteX42" fmla="*/ 4763 w 1476375"/>
              <a:gd name="connsiteY42" fmla="*/ 538162 h 1171575"/>
              <a:gd name="connsiteX43" fmla="*/ 14288 w 1476375"/>
              <a:gd name="connsiteY43" fmla="*/ 566737 h 1171575"/>
              <a:gd name="connsiteX44" fmla="*/ 42863 w 1476375"/>
              <a:gd name="connsiteY44" fmla="*/ 590550 h 1171575"/>
              <a:gd name="connsiteX45" fmla="*/ 57150 w 1476375"/>
              <a:gd name="connsiteY45" fmla="*/ 604837 h 1171575"/>
              <a:gd name="connsiteX46" fmla="*/ 71438 w 1476375"/>
              <a:gd name="connsiteY46" fmla="*/ 609600 h 1171575"/>
              <a:gd name="connsiteX47" fmla="*/ 85725 w 1476375"/>
              <a:gd name="connsiteY47" fmla="*/ 619125 h 1171575"/>
              <a:gd name="connsiteX48" fmla="*/ 104775 w 1476375"/>
              <a:gd name="connsiteY48" fmla="*/ 623887 h 1171575"/>
              <a:gd name="connsiteX49" fmla="*/ 119063 w 1476375"/>
              <a:gd name="connsiteY49" fmla="*/ 628650 h 1171575"/>
              <a:gd name="connsiteX50" fmla="*/ 138113 w 1476375"/>
              <a:gd name="connsiteY50" fmla="*/ 638175 h 1171575"/>
              <a:gd name="connsiteX51" fmla="*/ 166688 w 1476375"/>
              <a:gd name="connsiteY51" fmla="*/ 647700 h 1171575"/>
              <a:gd name="connsiteX52" fmla="*/ 180975 w 1476375"/>
              <a:gd name="connsiteY52" fmla="*/ 652462 h 1171575"/>
              <a:gd name="connsiteX53" fmla="*/ 195263 w 1476375"/>
              <a:gd name="connsiteY53" fmla="*/ 657225 h 1171575"/>
              <a:gd name="connsiteX54" fmla="*/ 214313 w 1476375"/>
              <a:gd name="connsiteY54" fmla="*/ 661987 h 1171575"/>
              <a:gd name="connsiteX55" fmla="*/ 242888 w 1476375"/>
              <a:gd name="connsiteY55" fmla="*/ 676275 h 1171575"/>
              <a:gd name="connsiteX56" fmla="*/ 257175 w 1476375"/>
              <a:gd name="connsiteY56" fmla="*/ 685800 h 1171575"/>
              <a:gd name="connsiteX57" fmla="*/ 290513 w 1476375"/>
              <a:gd name="connsiteY57" fmla="*/ 695325 h 1171575"/>
              <a:gd name="connsiteX58" fmla="*/ 304800 w 1476375"/>
              <a:gd name="connsiteY58" fmla="*/ 700087 h 1171575"/>
              <a:gd name="connsiteX59" fmla="*/ 342900 w 1476375"/>
              <a:gd name="connsiteY59" fmla="*/ 714375 h 1171575"/>
              <a:gd name="connsiteX60" fmla="*/ 371475 w 1476375"/>
              <a:gd name="connsiteY60" fmla="*/ 723900 h 1171575"/>
              <a:gd name="connsiteX61" fmla="*/ 385763 w 1476375"/>
              <a:gd name="connsiteY61" fmla="*/ 728662 h 1171575"/>
              <a:gd name="connsiteX62" fmla="*/ 419100 w 1476375"/>
              <a:gd name="connsiteY62" fmla="*/ 738187 h 1171575"/>
              <a:gd name="connsiteX63" fmla="*/ 438150 w 1476375"/>
              <a:gd name="connsiteY63" fmla="*/ 747712 h 1171575"/>
              <a:gd name="connsiteX64" fmla="*/ 452438 w 1476375"/>
              <a:gd name="connsiteY64" fmla="*/ 762000 h 1171575"/>
              <a:gd name="connsiteX65" fmla="*/ 466725 w 1476375"/>
              <a:gd name="connsiteY65" fmla="*/ 771525 h 1171575"/>
              <a:gd name="connsiteX66" fmla="*/ 481013 w 1476375"/>
              <a:gd name="connsiteY66" fmla="*/ 785812 h 1171575"/>
              <a:gd name="connsiteX67" fmla="*/ 519113 w 1476375"/>
              <a:gd name="connsiteY67" fmla="*/ 814387 h 1171575"/>
              <a:gd name="connsiteX68" fmla="*/ 547688 w 1476375"/>
              <a:gd name="connsiteY68" fmla="*/ 833437 h 1171575"/>
              <a:gd name="connsiteX69" fmla="*/ 576263 w 1476375"/>
              <a:gd name="connsiteY69" fmla="*/ 852487 h 1171575"/>
              <a:gd name="connsiteX70" fmla="*/ 595313 w 1476375"/>
              <a:gd name="connsiteY70" fmla="*/ 862012 h 1171575"/>
              <a:gd name="connsiteX71" fmla="*/ 623888 w 1476375"/>
              <a:gd name="connsiteY71" fmla="*/ 881062 h 1171575"/>
              <a:gd name="connsiteX72" fmla="*/ 638175 w 1476375"/>
              <a:gd name="connsiteY72" fmla="*/ 885825 h 1171575"/>
              <a:gd name="connsiteX73" fmla="*/ 652463 w 1476375"/>
              <a:gd name="connsiteY73" fmla="*/ 895350 h 1171575"/>
              <a:gd name="connsiteX74" fmla="*/ 671513 w 1476375"/>
              <a:gd name="connsiteY74" fmla="*/ 900112 h 1171575"/>
              <a:gd name="connsiteX75" fmla="*/ 690563 w 1476375"/>
              <a:gd name="connsiteY75" fmla="*/ 914400 h 1171575"/>
              <a:gd name="connsiteX76" fmla="*/ 719138 w 1476375"/>
              <a:gd name="connsiteY76" fmla="*/ 923925 h 1171575"/>
              <a:gd name="connsiteX77" fmla="*/ 752475 w 1476375"/>
              <a:gd name="connsiteY77" fmla="*/ 938212 h 1171575"/>
              <a:gd name="connsiteX78" fmla="*/ 766763 w 1476375"/>
              <a:gd name="connsiteY78" fmla="*/ 947737 h 1171575"/>
              <a:gd name="connsiteX79" fmla="*/ 795338 w 1476375"/>
              <a:gd name="connsiteY79" fmla="*/ 957262 h 1171575"/>
              <a:gd name="connsiteX80" fmla="*/ 809625 w 1476375"/>
              <a:gd name="connsiteY80" fmla="*/ 971550 h 1171575"/>
              <a:gd name="connsiteX81" fmla="*/ 838200 w 1476375"/>
              <a:gd name="connsiteY81" fmla="*/ 981075 h 1171575"/>
              <a:gd name="connsiteX82" fmla="*/ 871538 w 1476375"/>
              <a:gd name="connsiteY82" fmla="*/ 995362 h 1171575"/>
              <a:gd name="connsiteX83" fmla="*/ 885825 w 1476375"/>
              <a:gd name="connsiteY83" fmla="*/ 1004887 h 1171575"/>
              <a:gd name="connsiteX84" fmla="*/ 904875 w 1476375"/>
              <a:gd name="connsiteY84" fmla="*/ 1009650 h 1171575"/>
              <a:gd name="connsiteX85" fmla="*/ 919163 w 1476375"/>
              <a:gd name="connsiteY85" fmla="*/ 1014412 h 1171575"/>
              <a:gd name="connsiteX86" fmla="*/ 952500 w 1476375"/>
              <a:gd name="connsiteY86" fmla="*/ 1028700 h 1171575"/>
              <a:gd name="connsiteX87" fmla="*/ 966788 w 1476375"/>
              <a:gd name="connsiteY87" fmla="*/ 1038225 h 1171575"/>
              <a:gd name="connsiteX88" fmla="*/ 990600 w 1476375"/>
              <a:gd name="connsiteY88" fmla="*/ 1042987 h 1171575"/>
              <a:gd name="connsiteX89" fmla="*/ 1004888 w 1476375"/>
              <a:gd name="connsiteY89" fmla="*/ 1047750 h 1171575"/>
              <a:gd name="connsiteX90" fmla="*/ 1023938 w 1476375"/>
              <a:gd name="connsiteY90" fmla="*/ 1052512 h 1171575"/>
              <a:gd name="connsiteX91" fmla="*/ 1066800 w 1476375"/>
              <a:gd name="connsiteY91" fmla="*/ 1066800 h 1171575"/>
              <a:gd name="connsiteX92" fmla="*/ 1062038 w 1476375"/>
              <a:gd name="connsiteY92" fmla="*/ 1138237 h 1171575"/>
              <a:gd name="connsiteX93" fmla="*/ 1109663 w 1476375"/>
              <a:gd name="connsiteY93" fmla="*/ 1138237 h 1171575"/>
              <a:gd name="connsiteX94" fmla="*/ 1152526 w 1476375"/>
              <a:gd name="connsiteY94" fmla="*/ 1171575 h 1171575"/>
              <a:gd name="connsiteX95" fmla="*/ 1285875 w 1476375"/>
              <a:gd name="connsiteY95" fmla="*/ 1085850 h 1171575"/>
              <a:gd name="connsiteX96" fmla="*/ 1319213 w 1476375"/>
              <a:gd name="connsiteY96" fmla="*/ 1062037 h 1171575"/>
              <a:gd name="connsiteX97" fmla="*/ 1357313 w 1476375"/>
              <a:gd name="connsiteY97" fmla="*/ 1033462 h 1171575"/>
              <a:gd name="connsiteX98" fmla="*/ 1371600 w 1476375"/>
              <a:gd name="connsiteY98" fmla="*/ 1014412 h 1171575"/>
              <a:gd name="connsiteX99" fmla="*/ 1390650 w 1476375"/>
              <a:gd name="connsiteY99" fmla="*/ 1000125 h 1171575"/>
              <a:gd name="connsiteX100" fmla="*/ 1395413 w 1476375"/>
              <a:gd name="connsiteY100" fmla="*/ 981075 h 1171575"/>
              <a:gd name="connsiteX101" fmla="*/ 1414463 w 1476375"/>
              <a:gd name="connsiteY101" fmla="*/ 962025 h 1171575"/>
              <a:gd name="connsiteX102" fmla="*/ 1433513 w 1476375"/>
              <a:gd name="connsiteY102" fmla="*/ 923925 h 1171575"/>
              <a:gd name="connsiteX103" fmla="*/ 1443038 w 1476375"/>
              <a:gd name="connsiteY103" fmla="*/ 909637 h 1171575"/>
              <a:gd name="connsiteX104" fmla="*/ 1447800 w 1476375"/>
              <a:gd name="connsiteY104" fmla="*/ 876300 h 1171575"/>
              <a:gd name="connsiteX105" fmla="*/ 1457325 w 1476375"/>
              <a:gd name="connsiteY105" fmla="*/ 847725 h 1171575"/>
              <a:gd name="connsiteX106" fmla="*/ 1466850 w 1476375"/>
              <a:gd name="connsiteY106" fmla="*/ 785812 h 1171575"/>
              <a:gd name="connsiteX107" fmla="*/ 1476375 w 1476375"/>
              <a:gd name="connsiteY107" fmla="*/ 728662 h 1171575"/>
              <a:gd name="connsiteX108" fmla="*/ 1471613 w 1476375"/>
              <a:gd name="connsiteY108" fmla="*/ 604837 h 1171575"/>
              <a:gd name="connsiteX109" fmla="*/ 1462088 w 1476375"/>
              <a:gd name="connsiteY109" fmla="*/ 561975 h 1171575"/>
              <a:gd name="connsiteX110" fmla="*/ 1457325 w 1476375"/>
              <a:gd name="connsiteY110" fmla="*/ 538162 h 1171575"/>
              <a:gd name="connsiteX111" fmla="*/ 1447800 w 1476375"/>
              <a:gd name="connsiteY111" fmla="*/ 504825 h 1171575"/>
              <a:gd name="connsiteX112" fmla="*/ 1433513 w 1476375"/>
              <a:gd name="connsiteY112" fmla="*/ 457200 h 1171575"/>
              <a:gd name="connsiteX113" fmla="*/ 1414463 w 1476375"/>
              <a:gd name="connsiteY113" fmla="*/ 423862 h 1171575"/>
              <a:gd name="connsiteX114" fmla="*/ 1404938 w 1476375"/>
              <a:gd name="connsiteY114" fmla="*/ 400050 h 1171575"/>
              <a:gd name="connsiteX115" fmla="*/ 1395413 w 1476375"/>
              <a:gd name="connsiteY115" fmla="*/ 385762 h 1171575"/>
              <a:gd name="connsiteX116" fmla="*/ 1385888 w 1476375"/>
              <a:gd name="connsiteY116" fmla="*/ 366712 h 1171575"/>
              <a:gd name="connsiteX117" fmla="*/ 1357313 w 1476375"/>
              <a:gd name="connsiteY117" fmla="*/ 333375 h 1171575"/>
              <a:gd name="connsiteX118" fmla="*/ 1343025 w 1476375"/>
              <a:gd name="connsiteY118" fmla="*/ 304800 h 1171575"/>
              <a:gd name="connsiteX119" fmla="*/ 1333500 w 1476375"/>
              <a:gd name="connsiteY119" fmla="*/ 285750 h 1171575"/>
              <a:gd name="connsiteX120" fmla="*/ 1319213 w 1476375"/>
              <a:gd name="connsiteY120" fmla="*/ 271462 h 1171575"/>
              <a:gd name="connsiteX121" fmla="*/ 1300163 w 1476375"/>
              <a:gd name="connsiteY121" fmla="*/ 233362 h 1171575"/>
              <a:gd name="connsiteX122" fmla="*/ 1285875 w 1476375"/>
              <a:gd name="connsiteY122" fmla="*/ 219075 h 1171575"/>
              <a:gd name="connsiteX123" fmla="*/ 1262063 w 1476375"/>
              <a:gd name="connsiteY123" fmla="*/ 190500 h 1171575"/>
              <a:gd name="connsiteX124" fmla="*/ 1247775 w 1476375"/>
              <a:gd name="connsiteY124" fmla="*/ 161925 h 1171575"/>
              <a:gd name="connsiteX125" fmla="*/ 1233488 w 1476375"/>
              <a:gd name="connsiteY125" fmla="*/ 152400 h 1171575"/>
              <a:gd name="connsiteX126" fmla="*/ 1195388 w 1476375"/>
              <a:gd name="connsiteY126" fmla="*/ 119062 h 1171575"/>
              <a:gd name="connsiteX127" fmla="*/ 1181100 w 1476375"/>
              <a:gd name="connsiteY127" fmla="*/ 109537 h 1171575"/>
              <a:gd name="connsiteX128" fmla="*/ 1166813 w 1476375"/>
              <a:gd name="connsiteY128" fmla="*/ 100012 h 1171575"/>
              <a:gd name="connsiteX129" fmla="*/ 1147763 w 1476375"/>
              <a:gd name="connsiteY129" fmla="*/ 95250 h 1171575"/>
              <a:gd name="connsiteX130" fmla="*/ 1147763 w 1476375"/>
              <a:gd name="connsiteY130" fmla="*/ 100012 h 1171575"/>
              <a:gd name="connsiteX0" fmla="*/ 1147763 w 1476375"/>
              <a:gd name="connsiteY0" fmla="*/ 100012 h 1171575"/>
              <a:gd name="connsiteX1" fmla="*/ 1119188 w 1476375"/>
              <a:gd name="connsiteY1" fmla="*/ 85725 h 1171575"/>
              <a:gd name="connsiteX2" fmla="*/ 1104900 w 1476375"/>
              <a:gd name="connsiteY2" fmla="*/ 80962 h 1171575"/>
              <a:gd name="connsiteX3" fmla="*/ 1076325 w 1476375"/>
              <a:gd name="connsiteY3" fmla="*/ 66675 h 1171575"/>
              <a:gd name="connsiteX4" fmla="*/ 1009650 w 1476375"/>
              <a:gd name="connsiteY4" fmla="*/ 42862 h 1171575"/>
              <a:gd name="connsiteX5" fmla="*/ 990600 w 1476375"/>
              <a:gd name="connsiteY5" fmla="*/ 38100 h 1171575"/>
              <a:gd name="connsiteX6" fmla="*/ 976313 w 1476375"/>
              <a:gd name="connsiteY6" fmla="*/ 33337 h 1171575"/>
              <a:gd name="connsiteX7" fmla="*/ 952500 w 1476375"/>
              <a:gd name="connsiteY7" fmla="*/ 28575 h 1171575"/>
              <a:gd name="connsiteX8" fmla="*/ 933450 w 1476375"/>
              <a:gd name="connsiteY8" fmla="*/ 23812 h 1171575"/>
              <a:gd name="connsiteX9" fmla="*/ 862013 w 1476375"/>
              <a:gd name="connsiteY9" fmla="*/ 19050 h 1171575"/>
              <a:gd name="connsiteX10" fmla="*/ 823913 w 1476375"/>
              <a:gd name="connsiteY10" fmla="*/ 14287 h 1171575"/>
              <a:gd name="connsiteX11" fmla="*/ 781050 w 1476375"/>
              <a:gd name="connsiteY11" fmla="*/ 9525 h 1171575"/>
              <a:gd name="connsiteX12" fmla="*/ 676275 w 1476375"/>
              <a:gd name="connsiteY12" fmla="*/ 0 h 1171575"/>
              <a:gd name="connsiteX13" fmla="*/ 581025 w 1476375"/>
              <a:gd name="connsiteY13" fmla="*/ 4762 h 1171575"/>
              <a:gd name="connsiteX14" fmla="*/ 561975 w 1476375"/>
              <a:gd name="connsiteY14" fmla="*/ 9525 h 1171575"/>
              <a:gd name="connsiteX15" fmla="*/ 514350 w 1476375"/>
              <a:gd name="connsiteY15" fmla="*/ 19050 h 1171575"/>
              <a:gd name="connsiteX16" fmla="*/ 457200 w 1476375"/>
              <a:gd name="connsiteY16" fmla="*/ 23812 h 1171575"/>
              <a:gd name="connsiteX17" fmla="*/ 409575 w 1476375"/>
              <a:gd name="connsiteY17" fmla="*/ 33337 h 1171575"/>
              <a:gd name="connsiteX18" fmla="*/ 390525 w 1476375"/>
              <a:gd name="connsiteY18" fmla="*/ 38100 h 1171575"/>
              <a:gd name="connsiteX19" fmla="*/ 366713 w 1476375"/>
              <a:gd name="connsiteY19" fmla="*/ 42862 h 1171575"/>
              <a:gd name="connsiteX20" fmla="*/ 352425 w 1476375"/>
              <a:gd name="connsiteY20" fmla="*/ 52387 h 1171575"/>
              <a:gd name="connsiteX21" fmla="*/ 314325 w 1476375"/>
              <a:gd name="connsiteY21" fmla="*/ 61912 h 1171575"/>
              <a:gd name="connsiteX22" fmla="*/ 300038 w 1476375"/>
              <a:gd name="connsiteY22" fmla="*/ 71437 h 1171575"/>
              <a:gd name="connsiteX23" fmla="*/ 271463 w 1476375"/>
              <a:gd name="connsiteY23" fmla="*/ 100012 h 1171575"/>
              <a:gd name="connsiteX24" fmla="*/ 242888 w 1476375"/>
              <a:gd name="connsiteY24" fmla="*/ 119062 h 1171575"/>
              <a:gd name="connsiteX25" fmla="*/ 209550 w 1476375"/>
              <a:gd name="connsiteY25" fmla="*/ 147637 h 1171575"/>
              <a:gd name="connsiteX26" fmla="*/ 185738 w 1476375"/>
              <a:gd name="connsiteY26" fmla="*/ 171450 h 1171575"/>
              <a:gd name="connsiteX27" fmla="*/ 176213 w 1476375"/>
              <a:gd name="connsiteY27" fmla="*/ 185737 h 1171575"/>
              <a:gd name="connsiteX28" fmla="*/ 161925 w 1476375"/>
              <a:gd name="connsiteY28" fmla="*/ 200025 h 1171575"/>
              <a:gd name="connsiteX29" fmla="*/ 142875 w 1476375"/>
              <a:gd name="connsiteY29" fmla="*/ 228600 h 1171575"/>
              <a:gd name="connsiteX30" fmla="*/ 133350 w 1476375"/>
              <a:gd name="connsiteY30" fmla="*/ 242887 h 1171575"/>
              <a:gd name="connsiteX31" fmla="*/ 114300 w 1476375"/>
              <a:gd name="connsiteY31" fmla="*/ 257175 h 1171575"/>
              <a:gd name="connsiteX32" fmla="*/ 80963 w 1476375"/>
              <a:gd name="connsiteY32" fmla="*/ 295275 h 1171575"/>
              <a:gd name="connsiteX33" fmla="*/ 71438 w 1476375"/>
              <a:gd name="connsiteY33" fmla="*/ 309562 h 1171575"/>
              <a:gd name="connsiteX34" fmla="*/ 66675 w 1476375"/>
              <a:gd name="connsiteY34" fmla="*/ 323850 h 1171575"/>
              <a:gd name="connsiteX35" fmla="*/ 52388 w 1476375"/>
              <a:gd name="connsiteY35" fmla="*/ 342900 h 1171575"/>
              <a:gd name="connsiteX36" fmla="*/ 33338 w 1476375"/>
              <a:gd name="connsiteY36" fmla="*/ 376237 h 1171575"/>
              <a:gd name="connsiteX37" fmla="*/ 23813 w 1476375"/>
              <a:gd name="connsiteY37" fmla="*/ 404812 h 1171575"/>
              <a:gd name="connsiteX38" fmla="*/ 19050 w 1476375"/>
              <a:gd name="connsiteY38" fmla="*/ 419100 h 1171575"/>
              <a:gd name="connsiteX39" fmla="*/ 9525 w 1476375"/>
              <a:gd name="connsiteY39" fmla="*/ 438150 h 1171575"/>
              <a:gd name="connsiteX40" fmla="*/ 4763 w 1476375"/>
              <a:gd name="connsiteY40" fmla="*/ 466725 h 1171575"/>
              <a:gd name="connsiteX41" fmla="*/ 0 w 1476375"/>
              <a:gd name="connsiteY41" fmla="*/ 485775 h 1171575"/>
              <a:gd name="connsiteX42" fmla="*/ 4763 w 1476375"/>
              <a:gd name="connsiteY42" fmla="*/ 538162 h 1171575"/>
              <a:gd name="connsiteX43" fmla="*/ 14288 w 1476375"/>
              <a:gd name="connsiteY43" fmla="*/ 566737 h 1171575"/>
              <a:gd name="connsiteX44" fmla="*/ 42863 w 1476375"/>
              <a:gd name="connsiteY44" fmla="*/ 590550 h 1171575"/>
              <a:gd name="connsiteX45" fmla="*/ 57150 w 1476375"/>
              <a:gd name="connsiteY45" fmla="*/ 604837 h 1171575"/>
              <a:gd name="connsiteX46" fmla="*/ 71438 w 1476375"/>
              <a:gd name="connsiteY46" fmla="*/ 609600 h 1171575"/>
              <a:gd name="connsiteX47" fmla="*/ 85725 w 1476375"/>
              <a:gd name="connsiteY47" fmla="*/ 619125 h 1171575"/>
              <a:gd name="connsiteX48" fmla="*/ 104775 w 1476375"/>
              <a:gd name="connsiteY48" fmla="*/ 623887 h 1171575"/>
              <a:gd name="connsiteX49" fmla="*/ 119063 w 1476375"/>
              <a:gd name="connsiteY49" fmla="*/ 628650 h 1171575"/>
              <a:gd name="connsiteX50" fmla="*/ 138113 w 1476375"/>
              <a:gd name="connsiteY50" fmla="*/ 638175 h 1171575"/>
              <a:gd name="connsiteX51" fmla="*/ 166688 w 1476375"/>
              <a:gd name="connsiteY51" fmla="*/ 647700 h 1171575"/>
              <a:gd name="connsiteX52" fmla="*/ 180975 w 1476375"/>
              <a:gd name="connsiteY52" fmla="*/ 652462 h 1171575"/>
              <a:gd name="connsiteX53" fmla="*/ 195263 w 1476375"/>
              <a:gd name="connsiteY53" fmla="*/ 657225 h 1171575"/>
              <a:gd name="connsiteX54" fmla="*/ 214313 w 1476375"/>
              <a:gd name="connsiteY54" fmla="*/ 661987 h 1171575"/>
              <a:gd name="connsiteX55" fmla="*/ 242888 w 1476375"/>
              <a:gd name="connsiteY55" fmla="*/ 676275 h 1171575"/>
              <a:gd name="connsiteX56" fmla="*/ 257175 w 1476375"/>
              <a:gd name="connsiteY56" fmla="*/ 685800 h 1171575"/>
              <a:gd name="connsiteX57" fmla="*/ 290513 w 1476375"/>
              <a:gd name="connsiteY57" fmla="*/ 695325 h 1171575"/>
              <a:gd name="connsiteX58" fmla="*/ 304800 w 1476375"/>
              <a:gd name="connsiteY58" fmla="*/ 700087 h 1171575"/>
              <a:gd name="connsiteX59" fmla="*/ 342900 w 1476375"/>
              <a:gd name="connsiteY59" fmla="*/ 714375 h 1171575"/>
              <a:gd name="connsiteX60" fmla="*/ 371475 w 1476375"/>
              <a:gd name="connsiteY60" fmla="*/ 723900 h 1171575"/>
              <a:gd name="connsiteX61" fmla="*/ 385763 w 1476375"/>
              <a:gd name="connsiteY61" fmla="*/ 728662 h 1171575"/>
              <a:gd name="connsiteX62" fmla="*/ 419100 w 1476375"/>
              <a:gd name="connsiteY62" fmla="*/ 738187 h 1171575"/>
              <a:gd name="connsiteX63" fmla="*/ 438150 w 1476375"/>
              <a:gd name="connsiteY63" fmla="*/ 747712 h 1171575"/>
              <a:gd name="connsiteX64" fmla="*/ 452438 w 1476375"/>
              <a:gd name="connsiteY64" fmla="*/ 762000 h 1171575"/>
              <a:gd name="connsiteX65" fmla="*/ 466725 w 1476375"/>
              <a:gd name="connsiteY65" fmla="*/ 771525 h 1171575"/>
              <a:gd name="connsiteX66" fmla="*/ 481013 w 1476375"/>
              <a:gd name="connsiteY66" fmla="*/ 785812 h 1171575"/>
              <a:gd name="connsiteX67" fmla="*/ 519113 w 1476375"/>
              <a:gd name="connsiteY67" fmla="*/ 814387 h 1171575"/>
              <a:gd name="connsiteX68" fmla="*/ 547688 w 1476375"/>
              <a:gd name="connsiteY68" fmla="*/ 833437 h 1171575"/>
              <a:gd name="connsiteX69" fmla="*/ 576263 w 1476375"/>
              <a:gd name="connsiteY69" fmla="*/ 852487 h 1171575"/>
              <a:gd name="connsiteX70" fmla="*/ 595313 w 1476375"/>
              <a:gd name="connsiteY70" fmla="*/ 862012 h 1171575"/>
              <a:gd name="connsiteX71" fmla="*/ 623888 w 1476375"/>
              <a:gd name="connsiteY71" fmla="*/ 881062 h 1171575"/>
              <a:gd name="connsiteX72" fmla="*/ 638175 w 1476375"/>
              <a:gd name="connsiteY72" fmla="*/ 885825 h 1171575"/>
              <a:gd name="connsiteX73" fmla="*/ 652463 w 1476375"/>
              <a:gd name="connsiteY73" fmla="*/ 895350 h 1171575"/>
              <a:gd name="connsiteX74" fmla="*/ 671513 w 1476375"/>
              <a:gd name="connsiteY74" fmla="*/ 900112 h 1171575"/>
              <a:gd name="connsiteX75" fmla="*/ 690563 w 1476375"/>
              <a:gd name="connsiteY75" fmla="*/ 914400 h 1171575"/>
              <a:gd name="connsiteX76" fmla="*/ 719138 w 1476375"/>
              <a:gd name="connsiteY76" fmla="*/ 923925 h 1171575"/>
              <a:gd name="connsiteX77" fmla="*/ 752475 w 1476375"/>
              <a:gd name="connsiteY77" fmla="*/ 938212 h 1171575"/>
              <a:gd name="connsiteX78" fmla="*/ 766763 w 1476375"/>
              <a:gd name="connsiteY78" fmla="*/ 947737 h 1171575"/>
              <a:gd name="connsiteX79" fmla="*/ 795338 w 1476375"/>
              <a:gd name="connsiteY79" fmla="*/ 957262 h 1171575"/>
              <a:gd name="connsiteX80" fmla="*/ 809625 w 1476375"/>
              <a:gd name="connsiteY80" fmla="*/ 971550 h 1171575"/>
              <a:gd name="connsiteX81" fmla="*/ 838200 w 1476375"/>
              <a:gd name="connsiteY81" fmla="*/ 981075 h 1171575"/>
              <a:gd name="connsiteX82" fmla="*/ 871538 w 1476375"/>
              <a:gd name="connsiteY82" fmla="*/ 995362 h 1171575"/>
              <a:gd name="connsiteX83" fmla="*/ 885825 w 1476375"/>
              <a:gd name="connsiteY83" fmla="*/ 1004887 h 1171575"/>
              <a:gd name="connsiteX84" fmla="*/ 904875 w 1476375"/>
              <a:gd name="connsiteY84" fmla="*/ 1009650 h 1171575"/>
              <a:gd name="connsiteX85" fmla="*/ 919163 w 1476375"/>
              <a:gd name="connsiteY85" fmla="*/ 1014412 h 1171575"/>
              <a:gd name="connsiteX86" fmla="*/ 952500 w 1476375"/>
              <a:gd name="connsiteY86" fmla="*/ 1028700 h 1171575"/>
              <a:gd name="connsiteX87" fmla="*/ 966788 w 1476375"/>
              <a:gd name="connsiteY87" fmla="*/ 1038225 h 1171575"/>
              <a:gd name="connsiteX88" fmla="*/ 990600 w 1476375"/>
              <a:gd name="connsiteY88" fmla="*/ 1042987 h 1171575"/>
              <a:gd name="connsiteX89" fmla="*/ 1004888 w 1476375"/>
              <a:gd name="connsiteY89" fmla="*/ 1047750 h 1171575"/>
              <a:gd name="connsiteX90" fmla="*/ 1023938 w 1476375"/>
              <a:gd name="connsiteY90" fmla="*/ 1052512 h 1171575"/>
              <a:gd name="connsiteX91" fmla="*/ 1038225 w 1476375"/>
              <a:gd name="connsiteY91" fmla="*/ 1100137 h 1171575"/>
              <a:gd name="connsiteX92" fmla="*/ 1062038 w 1476375"/>
              <a:gd name="connsiteY92" fmla="*/ 1138237 h 1171575"/>
              <a:gd name="connsiteX93" fmla="*/ 1109663 w 1476375"/>
              <a:gd name="connsiteY93" fmla="*/ 1138237 h 1171575"/>
              <a:gd name="connsiteX94" fmla="*/ 1152526 w 1476375"/>
              <a:gd name="connsiteY94" fmla="*/ 1171575 h 1171575"/>
              <a:gd name="connsiteX95" fmla="*/ 1285875 w 1476375"/>
              <a:gd name="connsiteY95" fmla="*/ 1085850 h 1171575"/>
              <a:gd name="connsiteX96" fmla="*/ 1319213 w 1476375"/>
              <a:gd name="connsiteY96" fmla="*/ 1062037 h 1171575"/>
              <a:gd name="connsiteX97" fmla="*/ 1357313 w 1476375"/>
              <a:gd name="connsiteY97" fmla="*/ 1033462 h 1171575"/>
              <a:gd name="connsiteX98" fmla="*/ 1371600 w 1476375"/>
              <a:gd name="connsiteY98" fmla="*/ 1014412 h 1171575"/>
              <a:gd name="connsiteX99" fmla="*/ 1390650 w 1476375"/>
              <a:gd name="connsiteY99" fmla="*/ 1000125 h 1171575"/>
              <a:gd name="connsiteX100" fmla="*/ 1395413 w 1476375"/>
              <a:gd name="connsiteY100" fmla="*/ 981075 h 1171575"/>
              <a:gd name="connsiteX101" fmla="*/ 1414463 w 1476375"/>
              <a:gd name="connsiteY101" fmla="*/ 962025 h 1171575"/>
              <a:gd name="connsiteX102" fmla="*/ 1433513 w 1476375"/>
              <a:gd name="connsiteY102" fmla="*/ 923925 h 1171575"/>
              <a:gd name="connsiteX103" fmla="*/ 1443038 w 1476375"/>
              <a:gd name="connsiteY103" fmla="*/ 909637 h 1171575"/>
              <a:gd name="connsiteX104" fmla="*/ 1447800 w 1476375"/>
              <a:gd name="connsiteY104" fmla="*/ 876300 h 1171575"/>
              <a:gd name="connsiteX105" fmla="*/ 1457325 w 1476375"/>
              <a:gd name="connsiteY105" fmla="*/ 847725 h 1171575"/>
              <a:gd name="connsiteX106" fmla="*/ 1466850 w 1476375"/>
              <a:gd name="connsiteY106" fmla="*/ 785812 h 1171575"/>
              <a:gd name="connsiteX107" fmla="*/ 1476375 w 1476375"/>
              <a:gd name="connsiteY107" fmla="*/ 728662 h 1171575"/>
              <a:gd name="connsiteX108" fmla="*/ 1471613 w 1476375"/>
              <a:gd name="connsiteY108" fmla="*/ 604837 h 1171575"/>
              <a:gd name="connsiteX109" fmla="*/ 1462088 w 1476375"/>
              <a:gd name="connsiteY109" fmla="*/ 561975 h 1171575"/>
              <a:gd name="connsiteX110" fmla="*/ 1457325 w 1476375"/>
              <a:gd name="connsiteY110" fmla="*/ 538162 h 1171575"/>
              <a:gd name="connsiteX111" fmla="*/ 1447800 w 1476375"/>
              <a:gd name="connsiteY111" fmla="*/ 504825 h 1171575"/>
              <a:gd name="connsiteX112" fmla="*/ 1433513 w 1476375"/>
              <a:gd name="connsiteY112" fmla="*/ 457200 h 1171575"/>
              <a:gd name="connsiteX113" fmla="*/ 1414463 w 1476375"/>
              <a:gd name="connsiteY113" fmla="*/ 423862 h 1171575"/>
              <a:gd name="connsiteX114" fmla="*/ 1404938 w 1476375"/>
              <a:gd name="connsiteY114" fmla="*/ 400050 h 1171575"/>
              <a:gd name="connsiteX115" fmla="*/ 1395413 w 1476375"/>
              <a:gd name="connsiteY115" fmla="*/ 385762 h 1171575"/>
              <a:gd name="connsiteX116" fmla="*/ 1385888 w 1476375"/>
              <a:gd name="connsiteY116" fmla="*/ 366712 h 1171575"/>
              <a:gd name="connsiteX117" fmla="*/ 1357313 w 1476375"/>
              <a:gd name="connsiteY117" fmla="*/ 333375 h 1171575"/>
              <a:gd name="connsiteX118" fmla="*/ 1343025 w 1476375"/>
              <a:gd name="connsiteY118" fmla="*/ 304800 h 1171575"/>
              <a:gd name="connsiteX119" fmla="*/ 1333500 w 1476375"/>
              <a:gd name="connsiteY119" fmla="*/ 285750 h 1171575"/>
              <a:gd name="connsiteX120" fmla="*/ 1319213 w 1476375"/>
              <a:gd name="connsiteY120" fmla="*/ 271462 h 1171575"/>
              <a:gd name="connsiteX121" fmla="*/ 1300163 w 1476375"/>
              <a:gd name="connsiteY121" fmla="*/ 233362 h 1171575"/>
              <a:gd name="connsiteX122" fmla="*/ 1285875 w 1476375"/>
              <a:gd name="connsiteY122" fmla="*/ 219075 h 1171575"/>
              <a:gd name="connsiteX123" fmla="*/ 1262063 w 1476375"/>
              <a:gd name="connsiteY123" fmla="*/ 190500 h 1171575"/>
              <a:gd name="connsiteX124" fmla="*/ 1247775 w 1476375"/>
              <a:gd name="connsiteY124" fmla="*/ 161925 h 1171575"/>
              <a:gd name="connsiteX125" fmla="*/ 1233488 w 1476375"/>
              <a:gd name="connsiteY125" fmla="*/ 152400 h 1171575"/>
              <a:gd name="connsiteX126" fmla="*/ 1195388 w 1476375"/>
              <a:gd name="connsiteY126" fmla="*/ 119062 h 1171575"/>
              <a:gd name="connsiteX127" fmla="*/ 1181100 w 1476375"/>
              <a:gd name="connsiteY127" fmla="*/ 109537 h 1171575"/>
              <a:gd name="connsiteX128" fmla="*/ 1166813 w 1476375"/>
              <a:gd name="connsiteY128" fmla="*/ 100012 h 1171575"/>
              <a:gd name="connsiteX129" fmla="*/ 1147763 w 1476375"/>
              <a:gd name="connsiteY129" fmla="*/ 95250 h 1171575"/>
              <a:gd name="connsiteX130" fmla="*/ 1147763 w 1476375"/>
              <a:gd name="connsiteY130" fmla="*/ 100012 h 1171575"/>
              <a:gd name="connsiteX0" fmla="*/ 1147763 w 1476375"/>
              <a:gd name="connsiteY0" fmla="*/ 100012 h 1171575"/>
              <a:gd name="connsiteX1" fmla="*/ 1119188 w 1476375"/>
              <a:gd name="connsiteY1" fmla="*/ 85725 h 1171575"/>
              <a:gd name="connsiteX2" fmla="*/ 1104900 w 1476375"/>
              <a:gd name="connsiteY2" fmla="*/ 80962 h 1171575"/>
              <a:gd name="connsiteX3" fmla="*/ 1076325 w 1476375"/>
              <a:gd name="connsiteY3" fmla="*/ 66675 h 1171575"/>
              <a:gd name="connsiteX4" fmla="*/ 1009650 w 1476375"/>
              <a:gd name="connsiteY4" fmla="*/ 42862 h 1171575"/>
              <a:gd name="connsiteX5" fmla="*/ 990600 w 1476375"/>
              <a:gd name="connsiteY5" fmla="*/ 38100 h 1171575"/>
              <a:gd name="connsiteX6" fmla="*/ 976313 w 1476375"/>
              <a:gd name="connsiteY6" fmla="*/ 33337 h 1171575"/>
              <a:gd name="connsiteX7" fmla="*/ 952500 w 1476375"/>
              <a:gd name="connsiteY7" fmla="*/ 28575 h 1171575"/>
              <a:gd name="connsiteX8" fmla="*/ 933450 w 1476375"/>
              <a:gd name="connsiteY8" fmla="*/ 23812 h 1171575"/>
              <a:gd name="connsiteX9" fmla="*/ 862013 w 1476375"/>
              <a:gd name="connsiteY9" fmla="*/ 19050 h 1171575"/>
              <a:gd name="connsiteX10" fmla="*/ 823913 w 1476375"/>
              <a:gd name="connsiteY10" fmla="*/ 14287 h 1171575"/>
              <a:gd name="connsiteX11" fmla="*/ 781050 w 1476375"/>
              <a:gd name="connsiteY11" fmla="*/ 9525 h 1171575"/>
              <a:gd name="connsiteX12" fmla="*/ 676275 w 1476375"/>
              <a:gd name="connsiteY12" fmla="*/ 0 h 1171575"/>
              <a:gd name="connsiteX13" fmla="*/ 581025 w 1476375"/>
              <a:gd name="connsiteY13" fmla="*/ 4762 h 1171575"/>
              <a:gd name="connsiteX14" fmla="*/ 561975 w 1476375"/>
              <a:gd name="connsiteY14" fmla="*/ 9525 h 1171575"/>
              <a:gd name="connsiteX15" fmla="*/ 514350 w 1476375"/>
              <a:gd name="connsiteY15" fmla="*/ 19050 h 1171575"/>
              <a:gd name="connsiteX16" fmla="*/ 457200 w 1476375"/>
              <a:gd name="connsiteY16" fmla="*/ 23812 h 1171575"/>
              <a:gd name="connsiteX17" fmla="*/ 409575 w 1476375"/>
              <a:gd name="connsiteY17" fmla="*/ 33337 h 1171575"/>
              <a:gd name="connsiteX18" fmla="*/ 390525 w 1476375"/>
              <a:gd name="connsiteY18" fmla="*/ 38100 h 1171575"/>
              <a:gd name="connsiteX19" fmla="*/ 366713 w 1476375"/>
              <a:gd name="connsiteY19" fmla="*/ 42862 h 1171575"/>
              <a:gd name="connsiteX20" fmla="*/ 352425 w 1476375"/>
              <a:gd name="connsiteY20" fmla="*/ 52387 h 1171575"/>
              <a:gd name="connsiteX21" fmla="*/ 314325 w 1476375"/>
              <a:gd name="connsiteY21" fmla="*/ 61912 h 1171575"/>
              <a:gd name="connsiteX22" fmla="*/ 300038 w 1476375"/>
              <a:gd name="connsiteY22" fmla="*/ 71437 h 1171575"/>
              <a:gd name="connsiteX23" fmla="*/ 271463 w 1476375"/>
              <a:gd name="connsiteY23" fmla="*/ 100012 h 1171575"/>
              <a:gd name="connsiteX24" fmla="*/ 242888 w 1476375"/>
              <a:gd name="connsiteY24" fmla="*/ 119062 h 1171575"/>
              <a:gd name="connsiteX25" fmla="*/ 209550 w 1476375"/>
              <a:gd name="connsiteY25" fmla="*/ 147637 h 1171575"/>
              <a:gd name="connsiteX26" fmla="*/ 185738 w 1476375"/>
              <a:gd name="connsiteY26" fmla="*/ 171450 h 1171575"/>
              <a:gd name="connsiteX27" fmla="*/ 176213 w 1476375"/>
              <a:gd name="connsiteY27" fmla="*/ 185737 h 1171575"/>
              <a:gd name="connsiteX28" fmla="*/ 161925 w 1476375"/>
              <a:gd name="connsiteY28" fmla="*/ 200025 h 1171575"/>
              <a:gd name="connsiteX29" fmla="*/ 142875 w 1476375"/>
              <a:gd name="connsiteY29" fmla="*/ 228600 h 1171575"/>
              <a:gd name="connsiteX30" fmla="*/ 133350 w 1476375"/>
              <a:gd name="connsiteY30" fmla="*/ 242887 h 1171575"/>
              <a:gd name="connsiteX31" fmla="*/ 114300 w 1476375"/>
              <a:gd name="connsiteY31" fmla="*/ 257175 h 1171575"/>
              <a:gd name="connsiteX32" fmla="*/ 80963 w 1476375"/>
              <a:gd name="connsiteY32" fmla="*/ 295275 h 1171575"/>
              <a:gd name="connsiteX33" fmla="*/ 71438 w 1476375"/>
              <a:gd name="connsiteY33" fmla="*/ 309562 h 1171575"/>
              <a:gd name="connsiteX34" fmla="*/ 66675 w 1476375"/>
              <a:gd name="connsiteY34" fmla="*/ 323850 h 1171575"/>
              <a:gd name="connsiteX35" fmla="*/ 52388 w 1476375"/>
              <a:gd name="connsiteY35" fmla="*/ 342900 h 1171575"/>
              <a:gd name="connsiteX36" fmla="*/ 33338 w 1476375"/>
              <a:gd name="connsiteY36" fmla="*/ 376237 h 1171575"/>
              <a:gd name="connsiteX37" fmla="*/ 23813 w 1476375"/>
              <a:gd name="connsiteY37" fmla="*/ 404812 h 1171575"/>
              <a:gd name="connsiteX38" fmla="*/ 19050 w 1476375"/>
              <a:gd name="connsiteY38" fmla="*/ 419100 h 1171575"/>
              <a:gd name="connsiteX39" fmla="*/ 9525 w 1476375"/>
              <a:gd name="connsiteY39" fmla="*/ 438150 h 1171575"/>
              <a:gd name="connsiteX40" fmla="*/ 4763 w 1476375"/>
              <a:gd name="connsiteY40" fmla="*/ 466725 h 1171575"/>
              <a:gd name="connsiteX41" fmla="*/ 0 w 1476375"/>
              <a:gd name="connsiteY41" fmla="*/ 485775 h 1171575"/>
              <a:gd name="connsiteX42" fmla="*/ 4763 w 1476375"/>
              <a:gd name="connsiteY42" fmla="*/ 538162 h 1171575"/>
              <a:gd name="connsiteX43" fmla="*/ 14288 w 1476375"/>
              <a:gd name="connsiteY43" fmla="*/ 566737 h 1171575"/>
              <a:gd name="connsiteX44" fmla="*/ 42863 w 1476375"/>
              <a:gd name="connsiteY44" fmla="*/ 590550 h 1171575"/>
              <a:gd name="connsiteX45" fmla="*/ 57150 w 1476375"/>
              <a:gd name="connsiteY45" fmla="*/ 604837 h 1171575"/>
              <a:gd name="connsiteX46" fmla="*/ 71438 w 1476375"/>
              <a:gd name="connsiteY46" fmla="*/ 609600 h 1171575"/>
              <a:gd name="connsiteX47" fmla="*/ 85725 w 1476375"/>
              <a:gd name="connsiteY47" fmla="*/ 619125 h 1171575"/>
              <a:gd name="connsiteX48" fmla="*/ 104775 w 1476375"/>
              <a:gd name="connsiteY48" fmla="*/ 623887 h 1171575"/>
              <a:gd name="connsiteX49" fmla="*/ 119063 w 1476375"/>
              <a:gd name="connsiteY49" fmla="*/ 628650 h 1171575"/>
              <a:gd name="connsiteX50" fmla="*/ 138113 w 1476375"/>
              <a:gd name="connsiteY50" fmla="*/ 638175 h 1171575"/>
              <a:gd name="connsiteX51" fmla="*/ 166688 w 1476375"/>
              <a:gd name="connsiteY51" fmla="*/ 647700 h 1171575"/>
              <a:gd name="connsiteX52" fmla="*/ 180975 w 1476375"/>
              <a:gd name="connsiteY52" fmla="*/ 652462 h 1171575"/>
              <a:gd name="connsiteX53" fmla="*/ 195263 w 1476375"/>
              <a:gd name="connsiteY53" fmla="*/ 657225 h 1171575"/>
              <a:gd name="connsiteX54" fmla="*/ 214313 w 1476375"/>
              <a:gd name="connsiteY54" fmla="*/ 661987 h 1171575"/>
              <a:gd name="connsiteX55" fmla="*/ 242888 w 1476375"/>
              <a:gd name="connsiteY55" fmla="*/ 676275 h 1171575"/>
              <a:gd name="connsiteX56" fmla="*/ 257175 w 1476375"/>
              <a:gd name="connsiteY56" fmla="*/ 685800 h 1171575"/>
              <a:gd name="connsiteX57" fmla="*/ 290513 w 1476375"/>
              <a:gd name="connsiteY57" fmla="*/ 695325 h 1171575"/>
              <a:gd name="connsiteX58" fmla="*/ 304800 w 1476375"/>
              <a:gd name="connsiteY58" fmla="*/ 700087 h 1171575"/>
              <a:gd name="connsiteX59" fmla="*/ 342900 w 1476375"/>
              <a:gd name="connsiteY59" fmla="*/ 714375 h 1171575"/>
              <a:gd name="connsiteX60" fmla="*/ 371475 w 1476375"/>
              <a:gd name="connsiteY60" fmla="*/ 723900 h 1171575"/>
              <a:gd name="connsiteX61" fmla="*/ 385763 w 1476375"/>
              <a:gd name="connsiteY61" fmla="*/ 728662 h 1171575"/>
              <a:gd name="connsiteX62" fmla="*/ 419100 w 1476375"/>
              <a:gd name="connsiteY62" fmla="*/ 738187 h 1171575"/>
              <a:gd name="connsiteX63" fmla="*/ 438150 w 1476375"/>
              <a:gd name="connsiteY63" fmla="*/ 747712 h 1171575"/>
              <a:gd name="connsiteX64" fmla="*/ 452438 w 1476375"/>
              <a:gd name="connsiteY64" fmla="*/ 762000 h 1171575"/>
              <a:gd name="connsiteX65" fmla="*/ 466725 w 1476375"/>
              <a:gd name="connsiteY65" fmla="*/ 771525 h 1171575"/>
              <a:gd name="connsiteX66" fmla="*/ 481013 w 1476375"/>
              <a:gd name="connsiteY66" fmla="*/ 785812 h 1171575"/>
              <a:gd name="connsiteX67" fmla="*/ 519113 w 1476375"/>
              <a:gd name="connsiteY67" fmla="*/ 814387 h 1171575"/>
              <a:gd name="connsiteX68" fmla="*/ 547688 w 1476375"/>
              <a:gd name="connsiteY68" fmla="*/ 833437 h 1171575"/>
              <a:gd name="connsiteX69" fmla="*/ 576263 w 1476375"/>
              <a:gd name="connsiteY69" fmla="*/ 852487 h 1171575"/>
              <a:gd name="connsiteX70" fmla="*/ 595313 w 1476375"/>
              <a:gd name="connsiteY70" fmla="*/ 862012 h 1171575"/>
              <a:gd name="connsiteX71" fmla="*/ 623888 w 1476375"/>
              <a:gd name="connsiteY71" fmla="*/ 881062 h 1171575"/>
              <a:gd name="connsiteX72" fmla="*/ 638175 w 1476375"/>
              <a:gd name="connsiteY72" fmla="*/ 885825 h 1171575"/>
              <a:gd name="connsiteX73" fmla="*/ 652463 w 1476375"/>
              <a:gd name="connsiteY73" fmla="*/ 895350 h 1171575"/>
              <a:gd name="connsiteX74" fmla="*/ 671513 w 1476375"/>
              <a:gd name="connsiteY74" fmla="*/ 900112 h 1171575"/>
              <a:gd name="connsiteX75" fmla="*/ 690563 w 1476375"/>
              <a:gd name="connsiteY75" fmla="*/ 914400 h 1171575"/>
              <a:gd name="connsiteX76" fmla="*/ 719138 w 1476375"/>
              <a:gd name="connsiteY76" fmla="*/ 923925 h 1171575"/>
              <a:gd name="connsiteX77" fmla="*/ 752475 w 1476375"/>
              <a:gd name="connsiteY77" fmla="*/ 938212 h 1171575"/>
              <a:gd name="connsiteX78" fmla="*/ 766763 w 1476375"/>
              <a:gd name="connsiteY78" fmla="*/ 947737 h 1171575"/>
              <a:gd name="connsiteX79" fmla="*/ 795338 w 1476375"/>
              <a:gd name="connsiteY79" fmla="*/ 957262 h 1171575"/>
              <a:gd name="connsiteX80" fmla="*/ 809625 w 1476375"/>
              <a:gd name="connsiteY80" fmla="*/ 971550 h 1171575"/>
              <a:gd name="connsiteX81" fmla="*/ 838200 w 1476375"/>
              <a:gd name="connsiteY81" fmla="*/ 981075 h 1171575"/>
              <a:gd name="connsiteX82" fmla="*/ 871538 w 1476375"/>
              <a:gd name="connsiteY82" fmla="*/ 995362 h 1171575"/>
              <a:gd name="connsiteX83" fmla="*/ 885825 w 1476375"/>
              <a:gd name="connsiteY83" fmla="*/ 1004887 h 1171575"/>
              <a:gd name="connsiteX84" fmla="*/ 904875 w 1476375"/>
              <a:gd name="connsiteY84" fmla="*/ 1009650 h 1171575"/>
              <a:gd name="connsiteX85" fmla="*/ 919163 w 1476375"/>
              <a:gd name="connsiteY85" fmla="*/ 1014412 h 1171575"/>
              <a:gd name="connsiteX86" fmla="*/ 952500 w 1476375"/>
              <a:gd name="connsiteY86" fmla="*/ 1028700 h 1171575"/>
              <a:gd name="connsiteX87" fmla="*/ 966788 w 1476375"/>
              <a:gd name="connsiteY87" fmla="*/ 1038225 h 1171575"/>
              <a:gd name="connsiteX88" fmla="*/ 990600 w 1476375"/>
              <a:gd name="connsiteY88" fmla="*/ 1042987 h 1171575"/>
              <a:gd name="connsiteX89" fmla="*/ 1004888 w 1476375"/>
              <a:gd name="connsiteY89" fmla="*/ 1047750 h 1171575"/>
              <a:gd name="connsiteX90" fmla="*/ 995363 w 1476375"/>
              <a:gd name="connsiteY90" fmla="*/ 1090612 h 1171575"/>
              <a:gd name="connsiteX91" fmla="*/ 1038225 w 1476375"/>
              <a:gd name="connsiteY91" fmla="*/ 1100137 h 1171575"/>
              <a:gd name="connsiteX92" fmla="*/ 1062038 w 1476375"/>
              <a:gd name="connsiteY92" fmla="*/ 1138237 h 1171575"/>
              <a:gd name="connsiteX93" fmla="*/ 1109663 w 1476375"/>
              <a:gd name="connsiteY93" fmla="*/ 1138237 h 1171575"/>
              <a:gd name="connsiteX94" fmla="*/ 1152526 w 1476375"/>
              <a:gd name="connsiteY94" fmla="*/ 1171575 h 1171575"/>
              <a:gd name="connsiteX95" fmla="*/ 1285875 w 1476375"/>
              <a:gd name="connsiteY95" fmla="*/ 1085850 h 1171575"/>
              <a:gd name="connsiteX96" fmla="*/ 1319213 w 1476375"/>
              <a:gd name="connsiteY96" fmla="*/ 1062037 h 1171575"/>
              <a:gd name="connsiteX97" fmla="*/ 1357313 w 1476375"/>
              <a:gd name="connsiteY97" fmla="*/ 1033462 h 1171575"/>
              <a:gd name="connsiteX98" fmla="*/ 1371600 w 1476375"/>
              <a:gd name="connsiteY98" fmla="*/ 1014412 h 1171575"/>
              <a:gd name="connsiteX99" fmla="*/ 1390650 w 1476375"/>
              <a:gd name="connsiteY99" fmla="*/ 1000125 h 1171575"/>
              <a:gd name="connsiteX100" fmla="*/ 1395413 w 1476375"/>
              <a:gd name="connsiteY100" fmla="*/ 981075 h 1171575"/>
              <a:gd name="connsiteX101" fmla="*/ 1414463 w 1476375"/>
              <a:gd name="connsiteY101" fmla="*/ 962025 h 1171575"/>
              <a:gd name="connsiteX102" fmla="*/ 1433513 w 1476375"/>
              <a:gd name="connsiteY102" fmla="*/ 923925 h 1171575"/>
              <a:gd name="connsiteX103" fmla="*/ 1443038 w 1476375"/>
              <a:gd name="connsiteY103" fmla="*/ 909637 h 1171575"/>
              <a:gd name="connsiteX104" fmla="*/ 1447800 w 1476375"/>
              <a:gd name="connsiteY104" fmla="*/ 876300 h 1171575"/>
              <a:gd name="connsiteX105" fmla="*/ 1457325 w 1476375"/>
              <a:gd name="connsiteY105" fmla="*/ 847725 h 1171575"/>
              <a:gd name="connsiteX106" fmla="*/ 1466850 w 1476375"/>
              <a:gd name="connsiteY106" fmla="*/ 785812 h 1171575"/>
              <a:gd name="connsiteX107" fmla="*/ 1476375 w 1476375"/>
              <a:gd name="connsiteY107" fmla="*/ 728662 h 1171575"/>
              <a:gd name="connsiteX108" fmla="*/ 1471613 w 1476375"/>
              <a:gd name="connsiteY108" fmla="*/ 604837 h 1171575"/>
              <a:gd name="connsiteX109" fmla="*/ 1462088 w 1476375"/>
              <a:gd name="connsiteY109" fmla="*/ 561975 h 1171575"/>
              <a:gd name="connsiteX110" fmla="*/ 1457325 w 1476375"/>
              <a:gd name="connsiteY110" fmla="*/ 538162 h 1171575"/>
              <a:gd name="connsiteX111" fmla="*/ 1447800 w 1476375"/>
              <a:gd name="connsiteY111" fmla="*/ 504825 h 1171575"/>
              <a:gd name="connsiteX112" fmla="*/ 1433513 w 1476375"/>
              <a:gd name="connsiteY112" fmla="*/ 457200 h 1171575"/>
              <a:gd name="connsiteX113" fmla="*/ 1414463 w 1476375"/>
              <a:gd name="connsiteY113" fmla="*/ 423862 h 1171575"/>
              <a:gd name="connsiteX114" fmla="*/ 1404938 w 1476375"/>
              <a:gd name="connsiteY114" fmla="*/ 400050 h 1171575"/>
              <a:gd name="connsiteX115" fmla="*/ 1395413 w 1476375"/>
              <a:gd name="connsiteY115" fmla="*/ 385762 h 1171575"/>
              <a:gd name="connsiteX116" fmla="*/ 1385888 w 1476375"/>
              <a:gd name="connsiteY116" fmla="*/ 366712 h 1171575"/>
              <a:gd name="connsiteX117" fmla="*/ 1357313 w 1476375"/>
              <a:gd name="connsiteY117" fmla="*/ 333375 h 1171575"/>
              <a:gd name="connsiteX118" fmla="*/ 1343025 w 1476375"/>
              <a:gd name="connsiteY118" fmla="*/ 304800 h 1171575"/>
              <a:gd name="connsiteX119" fmla="*/ 1333500 w 1476375"/>
              <a:gd name="connsiteY119" fmla="*/ 285750 h 1171575"/>
              <a:gd name="connsiteX120" fmla="*/ 1319213 w 1476375"/>
              <a:gd name="connsiteY120" fmla="*/ 271462 h 1171575"/>
              <a:gd name="connsiteX121" fmla="*/ 1300163 w 1476375"/>
              <a:gd name="connsiteY121" fmla="*/ 233362 h 1171575"/>
              <a:gd name="connsiteX122" fmla="*/ 1285875 w 1476375"/>
              <a:gd name="connsiteY122" fmla="*/ 219075 h 1171575"/>
              <a:gd name="connsiteX123" fmla="*/ 1262063 w 1476375"/>
              <a:gd name="connsiteY123" fmla="*/ 190500 h 1171575"/>
              <a:gd name="connsiteX124" fmla="*/ 1247775 w 1476375"/>
              <a:gd name="connsiteY124" fmla="*/ 161925 h 1171575"/>
              <a:gd name="connsiteX125" fmla="*/ 1233488 w 1476375"/>
              <a:gd name="connsiteY125" fmla="*/ 152400 h 1171575"/>
              <a:gd name="connsiteX126" fmla="*/ 1195388 w 1476375"/>
              <a:gd name="connsiteY126" fmla="*/ 119062 h 1171575"/>
              <a:gd name="connsiteX127" fmla="*/ 1181100 w 1476375"/>
              <a:gd name="connsiteY127" fmla="*/ 109537 h 1171575"/>
              <a:gd name="connsiteX128" fmla="*/ 1166813 w 1476375"/>
              <a:gd name="connsiteY128" fmla="*/ 100012 h 1171575"/>
              <a:gd name="connsiteX129" fmla="*/ 1147763 w 1476375"/>
              <a:gd name="connsiteY129" fmla="*/ 95250 h 1171575"/>
              <a:gd name="connsiteX130" fmla="*/ 1147763 w 1476375"/>
              <a:gd name="connsiteY130" fmla="*/ 100012 h 1171575"/>
              <a:gd name="connsiteX0" fmla="*/ 1147763 w 1476375"/>
              <a:gd name="connsiteY0" fmla="*/ 100012 h 1171575"/>
              <a:gd name="connsiteX1" fmla="*/ 1119188 w 1476375"/>
              <a:gd name="connsiteY1" fmla="*/ 85725 h 1171575"/>
              <a:gd name="connsiteX2" fmla="*/ 1104900 w 1476375"/>
              <a:gd name="connsiteY2" fmla="*/ 80962 h 1171575"/>
              <a:gd name="connsiteX3" fmla="*/ 1076325 w 1476375"/>
              <a:gd name="connsiteY3" fmla="*/ 66675 h 1171575"/>
              <a:gd name="connsiteX4" fmla="*/ 1009650 w 1476375"/>
              <a:gd name="connsiteY4" fmla="*/ 42862 h 1171575"/>
              <a:gd name="connsiteX5" fmla="*/ 990600 w 1476375"/>
              <a:gd name="connsiteY5" fmla="*/ 38100 h 1171575"/>
              <a:gd name="connsiteX6" fmla="*/ 976313 w 1476375"/>
              <a:gd name="connsiteY6" fmla="*/ 33337 h 1171575"/>
              <a:gd name="connsiteX7" fmla="*/ 952500 w 1476375"/>
              <a:gd name="connsiteY7" fmla="*/ 28575 h 1171575"/>
              <a:gd name="connsiteX8" fmla="*/ 933450 w 1476375"/>
              <a:gd name="connsiteY8" fmla="*/ 23812 h 1171575"/>
              <a:gd name="connsiteX9" fmla="*/ 862013 w 1476375"/>
              <a:gd name="connsiteY9" fmla="*/ 19050 h 1171575"/>
              <a:gd name="connsiteX10" fmla="*/ 823913 w 1476375"/>
              <a:gd name="connsiteY10" fmla="*/ 14287 h 1171575"/>
              <a:gd name="connsiteX11" fmla="*/ 781050 w 1476375"/>
              <a:gd name="connsiteY11" fmla="*/ 9525 h 1171575"/>
              <a:gd name="connsiteX12" fmla="*/ 676275 w 1476375"/>
              <a:gd name="connsiteY12" fmla="*/ 0 h 1171575"/>
              <a:gd name="connsiteX13" fmla="*/ 581025 w 1476375"/>
              <a:gd name="connsiteY13" fmla="*/ 4762 h 1171575"/>
              <a:gd name="connsiteX14" fmla="*/ 561975 w 1476375"/>
              <a:gd name="connsiteY14" fmla="*/ 9525 h 1171575"/>
              <a:gd name="connsiteX15" fmla="*/ 514350 w 1476375"/>
              <a:gd name="connsiteY15" fmla="*/ 19050 h 1171575"/>
              <a:gd name="connsiteX16" fmla="*/ 457200 w 1476375"/>
              <a:gd name="connsiteY16" fmla="*/ 23812 h 1171575"/>
              <a:gd name="connsiteX17" fmla="*/ 409575 w 1476375"/>
              <a:gd name="connsiteY17" fmla="*/ 33337 h 1171575"/>
              <a:gd name="connsiteX18" fmla="*/ 390525 w 1476375"/>
              <a:gd name="connsiteY18" fmla="*/ 38100 h 1171575"/>
              <a:gd name="connsiteX19" fmla="*/ 366713 w 1476375"/>
              <a:gd name="connsiteY19" fmla="*/ 42862 h 1171575"/>
              <a:gd name="connsiteX20" fmla="*/ 352425 w 1476375"/>
              <a:gd name="connsiteY20" fmla="*/ 52387 h 1171575"/>
              <a:gd name="connsiteX21" fmla="*/ 314325 w 1476375"/>
              <a:gd name="connsiteY21" fmla="*/ 61912 h 1171575"/>
              <a:gd name="connsiteX22" fmla="*/ 300038 w 1476375"/>
              <a:gd name="connsiteY22" fmla="*/ 71437 h 1171575"/>
              <a:gd name="connsiteX23" fmla="*/ 271463 w 1476375"/>
              <a:gd name="connsiteY23" fmla="*/ 100012 h 1171575"/>
              <a:gd name="connsiteX24" fmla="*/ 242888 w 1476375"/>
              <a:gd name="connsiteY24" fmla="*/ 119062 h 1171575"/>
              <a:gd name="connsiteX25" fmla="*/ 209550 w 1476375"/>
              <a:gd name="connsiteY25" fmla="*/ 147637 h 1171575"/>
              <a:gd name="connsiteX26" fmla="*/ 185738 w 1476375"/>
              <a:gd name="connsiteY26" fmla="*/ 171450 h 1171575"/>
              <a:gd name="connsiteX27" fmla="*/ 176213 w 1476375"/>
              <a:gd name="connsiteY27" fmla="*/ 185737 h 1171575"/>
              <a:gd name="connsiteX28" fmla="*/ 161925 w 1476375"/>
              <a:gd name="connsiteY28" fmla="*/ 200025 h 1171575"/>
              <a:gd name="connsiteX29" fmla="*/ 142875 w 1476375"/>
              <a:gd name="connsiteY29" fmla="*/ 228600 h 1171575"/>
              <a:gd name="connsiteX30" fmla="*/ 133350 w 1476375"/>
              <a:gd name="connsiteY30" fmla="*/ 242887 h 1171575"/>
              <a:gd name="connsiteX31" fmla="*/ 114300 w 1476375"/>
              <a:gd name="connsiteY31" fmla="*/ 257175 h 1171575"/>
              <a:gd name="connsiteX32" fmla="*/ 80963 w 1476375"/>
              <a:gd name="connsiteY32" fmla="*/ 295275 h 1171575"/>
              <a:gd name="connsiteX33" fmla="*/ 71438 w 1476375"/>
              <a:gd name="connsiteY33" fmla="*/ 309562 h 1171575"/>
              <a:gd name="connsiteX34" fmla="*/ 66675 w 1476375"/>
              <a:gd name="connsiteY34" fmla="*/ 323850 h 1171575"/>
              <a:gd name="connsiteX35" fmla="*/ 52388 w 1476375"/>
              <a:gd name="connsiteY35" fmla="*/ 342900 h 1171575"/>
              <a:gd name="connsiteX36" fmla="*/ 33338 w 1476375"/>
              <a:gd name="connsiteY36" fmla="*/ 376237 h 1171575"/>
              <a:gd name="connsiteX37" fmla="*/ 23813 w 1476375"/>
              <a:gd name="connsiteY37" fmla="*/ 404812 h 1171575"/>
              <a:gd name="connsiteX38" fmla="*/ 19050 w 1476375"/>
              <a:gd name="connsiteY38" fmla="*/ 419100 h 1171575"/>
              <a:gd name="connsiteX39" fmla="*/ 9525 w 1476375"/>
              <a:gd name="connsiteY39" fmla="*/ 438150 h 1171575"/>
              <a:gd name="connsiteX40" fmla="*/ 4763 w 1476375"/>
              <a:gd name="connsiteY40" fmla="*/ 466725 h 1171575"/>
              <a:gd name="connsiteX41" fmla="*/ 0 w 1476375"/>
              <a:gd name="connsiteY41" fmla="*/ 485775 h 1171575"/>
              <a:gd name="connsiteX42" fmla="*/ 4763 w 1476375"/>
              <a:gd name="connsiteY42" fmla="*/ 538162 h 1171575"/>
              <a:gd name="connsiteX43" fmla="*/ 14288 w 1476375"/>
              <a:gd name="connsiteY43" fmla="*/ 566737 h 1171575"/>
              <a:gd name="connsiteX44" fmla="*/ 42863 w 1476375"/>
              <a:gd name="connsiteY44" fmla="*/ 590550 h 1171575"/>
              <a:gd name="connsiteX45" fmla="*/ 57150 w 1476375"/>
              <a:gd name="connsiteY45" fmla="*/ 604837 h 1171575"/>
              <a:gd name="connsiteX46" fmla="*/ 71438 w 1476375"/>
              <a:gd name="connsiteY46" fmla="*/ 609600 h 1171575"/>
              <a:gd name="connsiteX47" fmla="*/ 85725 w 1476375"/>
              <a:gd name="connsiteY47" fmla="*/ 619125 h 1171575"/>
              <a:gd name="connsiteX48" fmla="*/ 104775 w 1476375"/>
              <a:gd name="connsiteY48" fmla="*/ 623887 h 1171575"/>
              <a:gd name="connsiteX49" fmla="*/ 119063 w 1476375"/>
              <a:gd name="connsiteY49" fmla="*/ 628650 h 1171575"/>
              <a:gd name="connsiteX50" fmla="*/ 138113 w 1476375"/>
              <a:gd name="connsiteY50" fmla="*/ 638175 h 1171575"/>
              <a:gd name="connsiteX51" fmla="*/ 166688 w 1476375"/>
              <a:gd name="connsiteY51" fmla="*/ 647700 h 1171575"/>
              <a:gd name="connsiteX52" fmla="*/ 180975 w 1476375"/>
              <a:gd name="connsiteY52" fmla="*/ 652462 h 1171575"/>
              <a:gd name="connsiteX53" fmla="*/ 195263 w 1476375"/>
              <a:gd name="connsiteY53" fmla="*/ 657225 h 1171575"/>
              <a:gd name="connsiteX54" fmla="*/ 214313 w 1476375"/>
              <a:gd name="connsiteY54" fmla="*/ 661987 h 1171575"/>
              <a:gd name="connsiteX55" fmla="*/ 242888 w 1476375"/>
              <a:gd name="connsiteY55" fmla="*/ 676275 h 1171575"/>
              <a:gd name="connsiteX56" fmla="*/ 257175 w 1476375"/>
              <a:gd name="connsiteY56" fmla="*/ 685800 h 1171575"/>
              <a:gd name="connsiteX57" fmla="*/ 290513 w 1476375"/>
              <a:gd name="connsiteY57" fmla="*/ 695325 h 1171575"/>
              <a:gd name="connsiteX58" fmla="*/ 304800 w 1476375"/>
              <a:gd name="connsiteY58" fmla="*/ 700087 h 1171575"/>
              <a:gd name="connsiteX59" fmla="*/ 342900 w 1476375"/>
              <a:gd name="connsiteY59" fmla="*/ 714375 h 1171575"/>
              <a:gd name="connsiteX60" fmla="*/ 371475 w 1476375"/>
              <a:gd name="connsiteY60" fmla="*/ 723900 h 1171575"/>
              <a:gd name="connsiteX61" fmla="*/ 385763 w 1476375"/>
              <a:gd name="connsiteY61" fmla="*/ 728662 h 1171575"/>
              <a:gd name="connsiteX62" fmla="*/ 419100 w 1476375"/>
              <a:gd name="connsiteY62" fmla="*/ 738187 h 1171575"/>
              <a:gd name="connsiteX63" fmla="*/ 438150 w 1476375"/>
              <a:gd name="connsiteY63" fmla="*/ 747712 h 1171575"/>
              <a:gd name="connsiteX64" fmla="*/ 452438 w 1476375"/>
              <a:gd name="connsiteY64" fmla="*/ 762000 h 1171575"/>
              <a:gd name="connsiteX65" fmla="*/ 466725 w 1476375"/>
              <a:gd name="connsiteY65" fmla="*/ 771525 h 1171575"/>
              <a:gd name="connsiteX66" fmla="*/ 481013 w 1476375"/>
              <a:gd name="connsiteY66" fmla="*/ 785812 h 1171575"/>
              <a:gd name="connsiteX67" fmla="*/ 519113 w 1476375"/>
              <a:gd name="connsiteY67" fmla="*/ 814387 h 1171575"/>
              <a:gd name="connsiteX68" fmla="*/ 547688 w 1476375"/>
              <a:gd name="connsiteY68" fmla="*/ 833437 h 1171575"/>
              <a:gd name="connsiteX69" fmla="*/ 576263 w 1476375"/>
              <a:gd name="connsiteY69" fmla="*/ 852487 h 1171575"/>
              <a:gd name="connsiteX70" fmla="*/ 595313 w 1476375"/>
              <a:gd name="connsiteY70" fmla="*/ 862012 h 1171575"/>
              <a:gd name="connsiteX71" fmla="*/ 623888 w 1476375"/>
              <a:gd name="connsiteY71" fmla="*/ 881062 h 1171575"/>
              <a:gd name="connsiteX72" fmla="*/ 638175 w 1476375"/>
              <a:gd name="connsiteY72" fmla="*/ 885825 h 1171575"/>
              <a:gd name="connsiteX73" fmla="*/ 652463 w 1476375"/>
              <a:gd name="connsiteY73" fmla="*/ 895350 h 1171575"/>
              <a:gd name="connsiteX74" fmla="*/ 671513 w 1476375"/>
              <a:gd name="connsiteY74" fmla="*/ 900112 h 1171575"/>
              <a:gd name="connsiteX75" fmla="*/ 690563 w 1476375"/>
              <a:gd name="connsiteY75" fmla="*/ 914400 h 1171575"/>
              <a:gd name="connsiteX76" fmla="*/ 719138 w 1476375"/>
              <a:gd name="connsiteY76" fmla="*/ 923925 h 1171575"/>
              <a:gd name="connsiteX77" fmla="*/ 752475 w 1476375"/>
              <a:gd name="connsiteY77" fmla="*/ 938212 h 1171575"/>
              <a:gd name="connsiteX78" fmla="*/ 766763 w 1476375"/>
              <a:gd name="connsiteY78" fmla="*/ 947737 h 1171575"/>
              <a:gd name="connsiteX79" fmla="*/ 795338 w 1476375"/>
              <a:gd name="connsiteY79" fmla="*/ 957262 h 1171575"/>
              <a:gd name="connsiteX80" fmla="*/ 809625 w 1476375"/>
              <a:gd name="connsiteY80" fmla="*/ 971550 h 1171575"/>
              <a:gd name="connsiteX81" fmla="*/ 838200 w 1476375"/>
              <a:gd name="connsiteY81" fmla="*/ 981075 h 1171575"/>
              <a:gd name="connsiteX82" fmla="*/ 871538 w 1476375"/>
              <a:gd name="connsiteY82" fmla="*/ 995362 h 1171575"/>
              <a:gd name="connsiteX83" fmla="*/ 885825 w 1476375"/>
              <a:gd name="connsiteY83" fmla="*/ 1004887 h 1171575"/>
              <a:gd name="connsiteX84" fmla="*/ 904875 w 1476375"/>
              <a:gd name="connsiteY84" fmla="*/ 1009650 h 1171575"/>
              <a:gd name="connsiteX85" fmla="*/ 919163 w 1476375"/>
              <a:gd name="connsiteY85" fmla="*/ 1014412 h 1171575"/>
              <a:gd name="connsiteX86" fmla="*/ 952500 w 1476375"/>
              <a:gd name="connsiteY86" fmla="*/ 1028700 h 1171575"/>
              <a:gd name="connsiteX87" fmla="*/ 952501 w 1476375"/>
              <a:gd name="connsiteY87" fmla="*/ 1052513 h 1171575"/>
              <a:gd name="connsiteX88" fmla="*/ 990600 w 1476375"/>
              <a:gd name="connsiteY88" fmla="*/ 1042987 h 1171575"/>
              <a:gd name="connsiteX89" fmla="*/ 1004888 w 1476375"/>
              <a:gd name="connsiteY89" fmla="*/ 1047750 h 1171575"/>
              <a:gd name="connsiteX90" fmla="*/ 995363 w 1476375"/>
              <a:gd name="connsiteY90" fmla="*/ 1090612 h 1171575"/>
              <a:gd name="connsiteX91" fmla="*/ 1038225 w 1476375"/>
              <a:gd name="connsiteY91" fmla="*/ 1100137 h 1171575"/>
              <a:gd name="connsiteX92" fmla="*/ 1062038 w 1476375"/>
              <a:gd name="connsiteY92" fmla="*/ 1138237 h 1171575"/>
              <a:gd name="connsiteX93" fmla="*/ 1109663 w 1476375"/>
              <a:gd name="connsiteY93" fmla="*/ 1138237 h 1171575"/>
              <a:gd name="connsiteX94" fmla="*/ 1152526 w 1476375"/>
              <a:gd name="connsiteY94" fmla="*/ 1171575 h 1171575"/>
              <a:gd name="connsiteX95" fmla="*/ 1285875 w 1476375"/>
              <a:gd name="connsiteY95" fmla="*/ 1085850 h 1171575"/>
              <a:gd name="connsiteX96" fmla="*/ 1319213 w 1476375"/>
              <a:gd name="connsiteY96" fmla="*/ 1062037 h 1171575"/>
              <a:gd name="connsiteX97" fmla="*/ 1357313 w 1476375"/>
              <a:gd name="connsiteY97" fmla="*/ 1033462 h 1171575"/>
              <a:gd name="connsiteX98" fmla="*/ 1371600 w 1476375"/>
              <a:gd name="connsiteY98" fmla="*/ 1014412 h 1171575"/>
              <a:gd name="connsiteX99" fmla="*/ 1390650 w 1476375"/>
              <a:gd name="connsiteY99" fmla="*/ 1000125 h 1171575"/>
              <a:gd name="connsiteX100" fmla="*/ 1395413 w 1476375"/>
              <a:gd name="connsiteY100" fmla="*/ 981075 h 1171575"/>
              <a:gd name="connsiteX101" fmla="*/ 1414463 w 1476375"/>
              <a:gd name="connsiteY101" fmla="*/ 962025 h 1171575"/>
              <a:gd name="connsiteX102" fmla="*/ 1433513 w 1476375"/>
              <a:gd name="connsiteY102" fmla="*/ 923925 h 1171575"/>
              <a:gd name="connsiteX103" fmla="*/ 1443038 w 1476375"/>
              <a:gd name="connsiteY103" fmla="*/ 909637 h 1171575"/>
              <a:gd name="connsiteX104" fmla="*/ 1447800 w 1476375"/>
              <a:gd name="connsiteY104" fmla="*/ 876300 h 1171575"/>
              <a:gd name="connsiteX105" fmla="*/ 1457325 w 1476375"/>
              <a:gd name="connsiteY105" fmla="*/ 847725 h 1171575"/>
              <a:gd name="connsiteX106" fmla="*/ 1466850 w 1476375"/>
              <a:gd name="connsiteY106" fmla="*/ 785812 h 1171575"/>
              <a:gd name="connsiteX107" fmla="*/ 1476375 w 1476375"/>
              <a:gd name="connsiteY107" fmla="*/ 728662 h 1171575"/>
              <a:gd name="connsiteX108" fmla="*/ 1471613 w 1476375"/>
              <a:gd name="connsiteY108" fmla="*/ 604837 h 1171575"/>
              <a:gd name="connsiteX109" fmla="*/ 1462088 w 1476375"/>
              <a:gd name="connsiteY109" fmla="*/ 561975 h 1171575"/>
              <a:gd name="connsiteX110" fmla="*/ 1457325 w 1476375"/>
              <a:gd name="connsiteY110" fmla="*/ 538162 h 1171575"/>
              <a:gd name="connsiteX111" fmla="*/ 1447800 w 1476375"/>
              <a:gd name="connsiteY111" fmla="*/ 504825 h 1171575"/>
              <a:gd name="connsiteX112" fmla="*/ 1433513 w 1476375"/>
              <a:gd name="connsiteY112" fmla="*/ 457200 h 1171575"/>
              <a:gd name="connsiteX113" fmla="*/ 1414463 w 1476375"/>
              <a:gd name="connsiteY113" fmla="*/ 423862 h 1171575"/>
              <a:gd name="connsiteX114" fmla="*/ 1404938 w 1476375"/>
              <a:gd name="connsiteY114" fmla="*/ 400050 h 1171575"/>
              <a:gd name="connsiteX115" fmla="*/ 1395413 w 1476375"/>
              <a:gd name="connsiteY115" fmla="*/ 385762 h 1171575"/>
              <a:gd name="connsiteX116" fmla="*/ 1385888 w 1476375"/>
              <a:gd name="connsiteY116" fmla="*/ 366712 h 1171575"/>
              <a:gd name="connsiteX117" fmla="*/ 1357313 w 1476375"/>
              <a:gd name="connsiteY117" fmla="*/ 333375 h 1171575"/>
              <a:gd name="connsiteX118" fmla="*/ 1343025 w 1476375"/>
              <a:gd name="connsiteY118" fmla="*/ 304800 h 1171575"/>
              <a:gd name="connsiteX119" fmla="*/ 1333500 w 1476375"/>
              <a:gd name="connsiteY119" fmla="*/ 285750 h 1171575"/>
              <a:gd name="connsiteX120" fmla="*/ 1319213 w 1476375"/>
              <a:gd name="connsiteY120" fmla="*/ 271462 h 1171575"/>
              <a:gd name="connsiteX121" fmla="*/ 1300163 w 1476375"/>
              <a:gd name="connsiteY121" fmla="*/ 233362 h 1171575"/>
              <a:gd name="connsiteX122" fmla="*/ 1285875 w 1476375"/>
              <a:gd name="connsiteY122" fmla="*/ 219075 h 1171575"/>
              <a:gd name="connsiteX123" fmla="*/ 1262063 w 1476375"/>
              <a:gd name="connsiteY123" fmla="*/ 190500 h 1171575"/>
              <a:gd name="connsiteX124" fmla="*/ 1247775 w 1476375"/>
              <a:gd name="connsiteY124" fmla="*/ 161925 h 1171575"/>
              <a:gd name="connsiteX125" fmla="*/ 1233488 w 1476375"/>
              <a:gd name="connsiteY125" fmla="*/ 152400 h 1171575"/>
              <a:gd name="connsiteX126" fmla="*/ 1195388 w 1476375"/>
              <a:gd name="connsiteY126" fmla="*/ 119062 h 1171575"/>
              <a:gd name="connsiteX127" fmla="*/ 1181100 w 1476375"/>
              <a:gd name="connsiteY127" fmla="*/ 109537 h 1171575"/>
              <a:gd name="connsiteX128" fmla="*/ 1166813 w 1476375"/>
              <a:gd name="connsiteY128" fmla="*/ 100012 h 1171575"/>
              <a:gd name="connsiteX129" fmla="*/ 1147763 w 1476375"/>
              <a:gd name="connsiteY129" fmla="*/ 95250 h 1171575"/>
              <a:gd name="connsiteX130" fmla="*/ 1147763 w 1476375"/>
              <a:gd name="connsiteY130" fmla="*/ 100012 h 1171575"/>
              <a:gd name="connsiteX0" fmla="*/ 1147763 w 1476375"/>
              <a:gd name="connsiteY0" fmla="*/ 100012 h 1171575"/>
              <a:gd name="connsiteX1" fmla="*/ 1119188 w 1476375"/>
              <a:gd name="connsiteY1" fmla="*/ 85725 h 1171575"/>
              <a:gd name="connsiteX2" fmla="*/ 1104900 w 1476375"/>
              <a:gd name="connsiteY2" fmla="*/ 80962 h 1171575"/>
              <a:gd name="connsiteX3" fmla="*/ 1076325 w 1476375"/>
              <a:gd name="connsiteY3" fmla="*/ 66675 h 1171575"/>
              <a:gd name="connsiteX4" fmla="*/ 1009650 w 1476375"/>
              <a:gd name="connsiteY4" fmla="*/ 42862 h 1171575"/>
              <a:gd name="connsiteX5" fmla="*/ 990600 w 1476375"/>
              <a:gd name="connsiteY5" fmla="*/ 38100 h 1171575"/>
              <a:gd name="connsiteX6" fmla="*/ 976313 w 1476375"/>
              <a:gd name="connsiteY6" fmla="*/ 33337 h 1171575"/>
              <a:gd name="connsiteX7" fmla="*/ 952500 w 1476375"/>
              <a:gd name="connsiteY7" fmla="*/ 28575 h 1171575"/>
              <a:gd name="connsiteX8" fmla="*/ 933450 w 1476375"/>
              <a:gd name="connsiteY8" fmla="*/ 23812 h 1171575"/>
              <a:gd name="connsiteX9" fmla="*/ 862013 w 1476375"/>
              <a:gd name="connsiteY9" fmla="*/ 19050 h 1171575"/>
              <a:gd name="connsiteX10" fmla="*/ 823913 w 1476375"/>
              <a:gd name="connsiteY10" fmla="*/ 14287 h 1171575"/>
              <a:gd name="connsiteX11" fmla="*/ 781050 w 1476375"/>
              <a:gd name="connsiteY11" fmla="*/ 9525 h 1171575"/>
              <a:gd name="connsiteX12" fmla="*/ 676275 w 1476375"/>
              <a:gd name="connsiteY12" fmla="*/ 0 h 1171575"/>
              <a:gd name="connsiteX13" fmla="*/ 581025 w 1476375"/>
              <a:gd name="connsiteY13" fmla="*/ 4762 h 1171575"/>
              <a:gd name="connsiteX14" fmla="*/ 561975 w 1476375"/>
              <a:gd name="connsiteY14" fmla="*/ 9525 h 1171575"/>
              <a:gd name="connsiteX15" fmla="*/ 514350 w 1476375"/>
              <a:gd name="connsiteY15" fmla="*/ 19050 h 1171575"/>
              <a:gd name="connsiteX16" fmla="*/ 457200 w 1476375"/>
              <a:gd name="connsiteY16" fmla="*/ 23812 h 1171575"/>
              <a:gd name="connsiteX17" fmla="*/ 409575 w 1476375"/>
              <a:gd name="connsiteY17" fmla="*/ 33337 h 1171575"/>
              <a:gd name="connsiteX18" fmla="*/ 390525 w 1476375"/>
              <a:gd name="connsiteY18" fmla="*/ 38100 h 1171575"/>
              <a:gd name="connsiteX19" fmla="*/ 366713 w 1476375"/>
              <a:gd name="connsiteY19" fmla="*/ 42862 h 1171575"/>
              <a:gd name="connsiteX20" fmla="*/ 352425 w 1476375"/>
              <a:gd name="connsiteY20" fmla="*/ 52387 h 1171575"/>
              <a:gd name="connsiteX21" fmla="*/ 314325 w 1476375"/>
              <a:gd name="connsiteY21" fmla="*/ 61912 h 1171575"/>
              <a:gd name="connsiteX22" fmla="*/ 300038 w 1476375"/>
              <a:gd name="connsiteY22" fmla="*/ 71437 h 1171575"/>
              <a:gd name="connsiteX23" fmla="*/ 271463 w 1476375"/>
              <a:gd name="connsiteY23" fmla="*/ 100012 h 1171575"/>
              <a:gd name="connsiteX24" fmla="*/ 242888 w 1476375"/>
              <a:gd name="connsiteY24" fmla="*/ 119062 h 1171575"/>
              <a:gd name="connsiteX25" fmla="*/ 209550 w 1476375"/>
              <a:gd name="connsiteY25" fmla="*/ 147637 h 1171575"/>
              <a:gd name="connsiteX26" fmla="*/ 185738 w 1476375"/>
              <a:gd name="connsiteY26" fmla="*/ 171450 h 1171575"/>
              <a:gd name="connsiteX27" fmla="*/ 176213 w 1476375"/>
              <a:gd name="connsiteY27" fmla="*/ 185737 h 1171575"/>
              <a:gd name="connsiteX28" fmla="*/ 161925 w 1476375"/>
              <a:gd name="connsiteY28" fmla="*/ 200025 h 1171575"/>
              <a:gd name="connsiteX29" fmla="*/ 142875 w 1476375"/>
              <a:gd name="connsiteY29" fmla="*/ 228600 h 1171575"/>
              <a:gd name="connsiteX30" fmla="*/ 133350 w 1476375"/>
              <a:gd name="connsiteY30" fmla="*/ 242887 h 1171575"/>
              <a:gd name="connsiteX31" fmla="*/ 114300 w 1476375"/>
              <a:gd name="connsiteY31" fmla="*/ 257175 h 1171575"/>
              <a:gd name="connsiteX32" fmla="*/ 80963 w 1476375"/>
              <a:gd name="connsiteY32" fmla="*/ 295275 h 1171575"/>
              <a:gd name="connsiteX33" fmla="*/ 71438 w 1476375"/>
              <a:gd name="connsiteY33" fmla="*/ 309562 h 1171575"/>
              <a:gd name="connsiteX34" fmla="*/ 66675 w 1476375"/>
              <a:gd name="connsiteY34" fmla="*/ 323850 h 1171575"/>
              <a:gd name="connsiteX35" fmla="*/ 52388 w 1476375"/>
              <a:gd name="connsiteY35" fmla="*/ 342900 h 1171575"/>
              <a:gd name="connsiteX36" fmla="*/ 33338 w 1476375"/>
              <a:gd name="connsiteY36" fmla="*/ 376237 h 1171575"/>
              <a:gd name="connsiteX37" fmla="*/ 23813 w 1476375"/>
              <a:gd name="connsiteY37" fmla="*/ 404812 h 1171575"/>
              <a:gd name="connsiteX38" fmla="*/ 19050 w 1476375"/>
              <a:gd name="connsiteY38" fmla="*/ 419100 h 1171575"/>
              <a:gd name="connsiteX39" fmla="*/ 9525 w 1476375"/>
              <a:gd name="connsiteY39" fmla="*/ 438150 h 1171575"/>
              <a:gd name="connsiteX40" fmla="*/ 4763 w 1476375"/>
              <a:gd name="connsiteY40" fmla="*/ 466725 h 1171575"/>
              <a:gd name="connsiteX41" fmla="*/ 0 w 1476375"/>
              <a:gd name="connsiteY41" fmla="*/ 485775 h 1171575"/>
              <a:gd name="connsiteX42" fmla="*/ 4763 w 1476375"/>
              <a:gd name="connsiteY42" fmla="*/ 538162 h 1171575"/>
              <a:gd name="connsiteX43" fmla="*/ 14288 w 1476375"/>
              <a:gd name="connsiteY43" fmla="*/ 566737 h 1171575"/>
              <a:gd name="connsiteX44" fmla="*/ 42863 w 1476375"/>
              <a:gd name="connsiteY44" fmla="*/ 590550 h 1171575"/>
              <a:gd name="connsiteX45" fmla="*/ 57150 w 1476375"/>
              <a:gd name="connsiteY45" fmla="*/ 604837 h 1171575"/>
              <a:gd name="connsiteX46" fmla="*/ 71438 w 1476375"/>
              <a:gd name="connsiteY46" fmla="*/ 609600 h 1171575"/>
              <a:gd name="connsiteX47" fmla="*/ 85725 w 1476375"/>
              <a:gd name="connsiteY47" fmla="*/ 619125 h 1171575"/>
              <a:gd name="connsiteX48" fmla="*/ 104775 w 1476375"/>
              <a:gd name="connsiteY48" fmla="*/ 623887 h 1171575"/>
              <a:gd name="connsiteX49" fmla="*/ 119063 w 1476375"/>
              <a:gd name="connsiteY49" fmla="*/ 628650 h 1171575"/>
              <a:gd name="connsiteX50" fmla="*/ 138113 w 1476375"/>
              <a:gd name="connsiteY50" fmla="*/ 638175 h 1171575"/>
              <a:gd name="connsiteX51" fmla="*/ 166688 w 1476375"/>
              <a:gd name="connsiteY51" fmla="*/ 647700 h 1171575"/>
              <a:gd name="connsiteX52" fmla="*/ 180975 w 1476375"/>
              <a:gd name="connsiteY52" fmla="*/ 652462 h 1171575"/>
              <a:gd name="connsiteX53" fmla="*/ 195263 w 1476375"/>
              <a:gd name="connsiteY53" fmla="*/ 657225 h 1171575"/>
              <a:gd name="connsiteX54" fmla="*/ 214313 w 1476375"/>
              <a:gd name="connsiteY54" fmla="*/ 661987 h 1171575"/>
              <a:gd name="connsiteX55" fmla="*/ 242888 w 1476375"/>
              <a:gd name="connsiteY55" fmla="*/ 676275 h 1171575"/>
              <a:gd name="connsiteX56" fmla="*/ 257175 w 1476375"/>
              <a:gd name="connsiteY56" fmla="*/ 685800 h 1171575"/>
              <a:gd name="connsiteX57" fmla="*/ 290513 w 1476375"/>
              <a:gd name="connsiteY57" fmla="*/ 695325 h 1171575"/>
              <a:gd name="connsiteX58" fmla="*/ 304800 w 1476375"/>
              <a:gd name="connsiteY58" fmla="*/ 700087 h 1171575"/>
              <a:gd name="connsiteX59" fmla="*/ 342900 w 1476375"/>
              <a:gd name="connsiteY59" fmla="*/ 714375 h 1171575"/>
              <a:gd name="connsiteX60" fmla="*/ 371475 w 1476375"/>
              <a:gd name="connsiteY60" fmla="*/ 723900 h 1171575"/>
              <a:gd name="connsiteX61" fmla="*/ 385763 w 1476375"/>
              <a:gd name="connsiteY61" fmla="*/ 728662 h 1171575"/>
              <a:gd name="connsiteX62" fmla="*/ 419100 w 1476375"/>
              <a:gd name="connsiteY62" fmla="*/ 738187 h 1171575"/>
              <a:gd name="connsiteX63" fmla="*/ 438150 w 1476375"/>
              <a:gd name="connsiteY63" fmla="*/ 747712 h 1171575"/>
              <a:gd name="connsiteX64" fmla="*/ 452438 w 1476375"/>
              <a:gd name="connsiteY64" fmla="*/ 762000 h 1171575"/>
              <a:gd name="connsiteX65" fmla="*/ 466725 w 1476375"/>
              <a:gd name="connsiteY65" fmla="*/ 771525 h 1171575"/>
              <a:gd name="connsiteX66" fmla="*/ 481013 w 1476375"/>
              <a:gd name="connsiteY66" fmla="*/ 785812 h 1171575"/>
              <a:gd name="connsiteX67" fmla="*/ 519113 w 1476375"/>
              <a:gd name="connsiteY67" fmla="*/ 814387 h 1171575"/>
              <a:gd name="connsiteX68" fmla="*/ 547688 w 1476375"/>
              <a:gd name="connsiteY68" fmla="*/ 833437 h 1171575"/>
              <a:gd name="connsiteX69" fmla="*/ 576263 w 1476375"/>
              <a:gd name="connsiteY69" fmla="*/ 852487 h 1171575"/>
              <a:gd name="connsiteX70" fmla="*/ 595313 w 1476375"/>
              <a:gd name="connsiteY70" fmla="*/ 862012 h 1171575"/>
              <a:gd name="connsiteX71" fmla="*/ 623888 w 1476375"/>
              <a:gd name="connsiteY71" fmla="*/ 881062 h 1171575"/>
              <a:gd name="connsiteX72" fmla="*/ 638175 w 1476375"/>
              <a:gd name="connsiteY72" fmla="*/ 885825 h 1171575"/>
              <a:gd name="connsiteX73" fmla="*/ 652463 w 1476375"/>
              <a:gd name="connsiteY73" fmla="*/ 895350 h 1171575"/>
              <a:gd name="connsiteX74" fmla="*/ 671513 w 1476375"/>
              <a:gd name="connsiteY74" fmla="*/ 900112 h 1171575"/>
              <a:gd name="connsiteX75" fmla="*/ 690563 w 1476375"/>
              <a:gd name="connsiteY75" fmla="*/ 914400 h 1171575"/>
              <a:gd name="connsiteX76" fmla="*/ 719138 w 1476375"/>
              <a:gd name="connsiteY76" fmla="*/ 923925 h 1171575"/>
              <a:gd name="connsiteX77" fmla="*/ 752475 w 1476375"/>
              <a:gd name="connsiteY77" fmla="*/ 938212 h 1171575"/>
              <a:gd name="connsiteX78" fmla="*/ 766763 w 1476375"/>
              <a:gd name="connsiteY78" fmla="*/ 947737 h 1171575"/>
              <a:gd name="connsiteX79" fmla="*/ 795338 w 1476375"/>
              <a:gd name="connsiteY79" fmla="*/ 957262 h 1171575"/>
              <a:gd name="connsiteX80" fmla="*/ 809625 w 1476375"/>
              <a:gd name="connsiteY80" fmla="*/ 971550 h 1171575"/>
              <a:gd name="connsiteX81" fmla="*/ 838200 w 1476375"/>
              <a:gd name="connsiteY81" fmla="*/ 981075 h 1171575"/>
              <a:gd name="connsiteX82" fmla="*/ 871538 w 1476375"/>
              <a:gd name="connsiteY82" fmla="*/ 995362 h 1171575"/>
              <a:gd name="connsiteX83" fmla="*/ 885825 w 1476375"/>
              <a:gd name="connsiteY83" fmla="*/ 1004887 h 1171575"/>
              <a:gd name="connsiteX84" fmla="*/ 904875 w 1476375"/>
              <a:gd name="connsiteY84" fmla="*/ 1009650 h 1171575"/>
              <a:gd name="connsiteX85" fmla="*/ 919163 w 1476375"/>
              <a:gd name="connsiteY85" fmla="*/ 1014412 h 1171575"/>
              <a:gd name="connsiteX86" fmla="*/ 952500 w 1476375"/>
              <a:gd name="connsiteY86" fmla="*/ 1028700 h 1171575"/>
              <a:gd name="connsiteX87" fmla="*/ 952501 w 1476375"/>
              <a:gd name="connsiteY87" fmla="*/ 1052513 h 1171575"/>
              <a:gd name="connsiteX88" fmla="*/ 990600 w 1476375"/>
              <a:gd name="connsiteY88" fmla="*/ 1042987 h 1171575"/>
              <a:gd name="connsiteX89" fmla="*/ 1004888 w 1476375"/>
              <a:gd name="connsiteY89" fmla="*/ 1047750 h 1171575"/>
              <a:gd name="connsiteX90" fmla="*/ 995363 w 1476375"/>
              <a:gd name="connsiteY90" fmla="*/ 1090612 h 1171575"/>
              <a:gd name="connsiteX91" fmla="*/ 1038225 w 1476375"/>
              <a:gd name="connsiteY91" fmla="*/ 1100137 h 1171575"/>
              <a:gd name="connsiteX92" fmla="*/ 1062038 w 1476375"/>
              <a:gd name="connsiteY92" fmla="*/ 1138237 h 1171575"/>
              <a:gd name="connsiteX93" fmla="*/ 1109663 w 1476375"/>
              <a:gd name="connsiteY93" fmla="*/ 1138237 h 1171575"/>
              <a:gd name="connsiteX94" fmla="*/ 1152526 w 1476375"/>
              <a:gd name="connsiteY94" fmla="*/ 1171575 h 1171575"/>
              <a:gd name="connsiteX95" fmla="*/ 1228725 w 1476375"/>
              <a:gd name="connsiteY95" fmla="*/ 1138238 h 1171575"/>
              <a:gd name="connsiteX96" fmla="*/ 1319213 w 1476375"/>
              <a:gd name="connsiteY96" fmla="*/ 1062037 h 1171575"/>
              <a:gd name="connsiteX97" fmla="*/ 1357313 w 1476375"/>
              <a:gd name="connsiteY97" fmla="*/ 1033462 h 1171575"/>
              <a:gd name="connsiteX98" fmla="*/ 1371600 w 1476375"/>
              <a:gd name="connsiteY98" fmla="*/ 1014412 h 1171575"/>
              <a:gd name="connsiteX99" fmla="*/ 1390650 w 1476375"/>
              <a:gd name="connsiteY99" fmla="*/ 1000125 h 1171575"/>
              <a:gd name="connsiteX100" fmla="*/ 1395413 w 1476375"/>
              <a:gd name="connsiteY100" fmla="*/ 981075 h 1171575"/>
              <a:gd name="connsiteX101" fmla="*/ 1414463 w 1476375"/>
              <a:gd name="connsiteY101" fmla="*/ 962025 h 1171575"/>
              <a:gd name="connsiteX102" fmla="*/ 1433513 w 1476375"/>
              <a:gd name="connsiteY102" fmla="*/ 923925 h 1171575"/>
              <a:gd name="connsiteX103" fmla="*/ 1443038 w 1476375"/>
              <a:gd name="connsiteY103" fmla="*/ 909637 h 1171575"/>
              <a:gd name="connsiteX104" fmla="*/ 1447800 w 1476375"/>
              <a:gd name="connsiteY104" fmla="*/ 876300 h 1171575"/>
              <a:gd name="connsiteX105" fmla="*/ 1457325 w 1476375"/>
              <a:gd name="connsiteY105" fmla="*/ 847725 h 1171575"/>
              <a:gd name="connsiteX106" fmla="*/ 1466850 w 1476375"/>
              <a:gd name="connsiteY106" fmla="*/ 785812 h 1171575"/>
              <a:gd name="connsiteX107" fmla="*/ 1476375 w 1476375"/>
              <a:gd name="connsiteY107" fmla="*/ 728662 h 1171575"/>
              <a:gd name="connsiteX108" fmla="*/ 1471613 w 1476375"/>
              <a:gd name="connsiteY108" fmla="*/ 604837 h 1171575"/>
              <a:gd name="connsiteX109" fmla="*/ 1462088 w 1476375"/>
              <a:gd name="connsiteY109" fmla="*/ 561975 h 1171575"/>
              <a:gd name="connsiteX110" fmla="*/ 1457325 w 1476375"/>
              <a:gd name="connsiteY110" fmla="*/ 538162 h 1171575"/>
              <a:gd name="connsiteX111" fmla="*/ 1447800 w 1476375"/>
              <a:gd name="connsiteY111" fmla="*/ 504825 h 1171575"/>
              <a:gd name="connsiteX112" fmla="*/ 1433513 w 1476375"/>
              <a:gd name="connsiteY112" fmla="*/ 457200 h 1171575"/>
              <a:gd name="connsiteX113" fmla="*/ 1414463 w 1476375"/>
              <a:gd name="connsiteY113" fmla="*/ 423862 h 1171575"/>
              <a:gd name="connsiteX114" fmla="*/ 1404938 w 1476375"/>
              <a:gd name="connsiteY114" fmla="*/ 400050 h 1171575"/>
              <a:gd name="connsiteX115" fmla="*/ 1395413 w 1476375"/>
              <a:gd name="connsiteY115" fmla="*/ 385762 h 1171575"/>
              <a:gd name="connsiteX116" fmla="*/ 1385888 w 1476375"/>
              <a:gd name="connsiteY116" fmla="*/ 366712 h 1171575"/>
              <a:gd name="connsiteX117" fmla="*/ 1357313 w 1476375"/>
              <a:gd name="connsiteY117" fmla="*/ 333375 h 1171575"/>
              <a:gd name="connsiteX118" fmla="*/ 1343025 w 1476375"/>
              <a:gd name="connsiteY118" fmla="*/ 304800 h 1171575"/>
              <a:gd name="connsiteX119" fmla="*/ 1333500 w 1476375"/>
              <a:gd name="connsiteY119" fmla="*/ 285750 h 1171575"/>
              <a:gd name="connsiteX120" fmla="*/ 1319213 w 1476375"/>
              <a:gd name="connsiteY120" fmla="*/ 271462 h 1171575"/>
              <a:gd name="connsiteX121" fmla="*/ 1300163 w 1476375"/>
              <a:gd name="connsiteY121" fmla="*/ 233362 h 1171575"/>
              <a:gd name="connsiteX122" fmla="*/ 1285875 w 1476375"/>
              <a:gd name="connsiteY122" fmla="*/ 219075 h 1171575"/>
              <a:gd name="connsiteX123" fmla="*/ 1262063 w 1476375"/>
              <a:gd name="connsiteY123" fmla="*/ 190500 h 1171575"/>
              <a:gd name="connsiteX124" fmla="*/ 1247775 w 1476375"/>
              <a:gd name="connsiteY124" fmla="*/ 161925 h 1171575"/>
              <a:gd name="connsiteX125" fmla="*/ 1233488 w 1476375"/>
              <a:gd name="connsiteY125" fmla="*/ 152400 h 1171575"/>
              <a:gd name="connsiteX126" fmla="*/ 1195388 w 1476375"/>
              <a:gd name="connsiteY126" fmla="*/ 119062 h 1171575"/>
              <a:gd name="connsiteX127" fmla="*/ 1181100 w 1476375"/>
              <a:gd name="connsiteY127" fmla="*/ 109537 h 1171575"/>
              <a:gd name="connsiteX128" fmla="*/ 1166813 w 1476375"/>
              <a:gd name="connsiteY128" fmla="*/ 100012 h 1171575"/>
              <a:gd name="connsiteX129" fmla="*/ 1147763 w 1476375"/>
              <a:gd name="connsiteY129" fmla="*/ 95250 h 1171575"/>
              <a:gd name="connsiteX130" fmla="*/ 1147763 w 1476375"/>
              <a:gd name="connsiteY130" fmla="*/ 100012 h 1171575"/>
              <a:gd name="connsiteX0" fmla="*/ 1147763 w 1476375"/>
              <a:gd name="connsiteY0" fmla="*/ 100012 h 1171575"/>
              <a:gd name="connsiteX1" fmla="*/ 1119188 w 1476375"/>
              <a:gd name="connsiteY1" fmla="*/ 85725 h 1171575"/>
              <a:gd name="connsiteX2" fmla="*/ 1104900 w 1476375"/>
              <a:gd name="connsiteY2" fmla="*/ 80962 h 1171575"/>
              <a:gd name="connsiteX3" fmla="*/ 1076325 w 1476375"/>
              <a:gd name="connsiteY3" fmla="*/ 66675 h 1171575"/>
              <a:gd name="connsiteX4" fmla="*/ 1009650 w 1476375"/>
              <a:gd name="connsiteY4" fmla="*/ 42862 h 1171575"/>
              <a:gd name="connsiteX5" fmla="*/ 990600 w 1476375"/>
              <a:gd name="connsiteY5" fmla="*/ 38100 h 1171575"/>
              <a:gd name="connsiteX6" fmla="*/ 976313 w 1476375"/>
              <a:gd name="connsiteY6" fmla="*/ 33337 h 1171575"/>
              <a:gd name="connsiteX7" fmla="*/ 952500 w 1476375"/>
              <a:gd name="connsiteY7" fmla="*/ 28575 h 1171575"/>
              <a:gd name="connsiteX8" fmla="*/ 933450 w 1476375"/>
              <a:gd name="connsiteY8" fmla="*/ 23812 h 1171575"/>
              <a:gd name="connsiteX9" fmla="*/ 862013 w 1476375"/>
              <a:gd name="connsiteY9" fmla="*/ 19050 h 1171575"/>
              <a:gd name="connsiteX10" fmla="*/ 823913 w 1476375"/>
              <a:gd name="connsiteY10" fmla="*/ 14287 h 1171575"/>
              <a:gd name="connsiteX11" fmla="*/ 781050 w 1476375"/>
              <a:gd name="connsiteY11" fmla="*/ 9525 h 1171575"/>
              <a:gd name="connsiteX12" fmla="*/ 676275 w 1476375"/>
              <a:gd name="connsiteY12" fmla="*/ 0 h 1171575"/>
              <a:gd name="connsiteX13" fmla="*/ 581025 w 1476375"/>
              <a:gd name="connsiteY13" fmla="*/ 4762 h 1171575"/>
              <a:gd name="connsiteX14" fmla="*/ 561975 w 1476375"/>
              <a:gd name="connsiteY14" fmla="*/ 9525 h 1171575"/>
              <a:gd name="connsiteX15" fmla="*/ 514350 w 1476375"/>
              <a:gd name="connsiteY15" fmla="*/ 19050 h 1171575"/>
              <a:gd name="connsiteX16" fmla="*/ 457200 w 1476375"/>
              <a:gd name="connsiteY16" fmla="*/ 23812 h 1171575"/>
              <a:gd name="connsiteX17" fmla="*/ 409575 w 1476375"/>
              <a:gd name="connsiteY17" fmla="*/ 33337 h 1171575"/>
              <a:gd name="connsiteX18" fmla="*/ 390525 w 1476375"/>
              <a:gd name="connsiteY18" fmla="*/ 38100 h 1171575"/>
              <a:gd name="connsiteX19" fmla="*/ 366713 w 1476375"/>
              <a:gd name="connsiteY19" fmla="*/ 42862 h 1171575"/>
              <a:gd name="connsiteX20" fmla="*/ 352425 w 1476375"/>
              <a:gd name="connsiteY20" fmla="*/ 52387 h 1171575"/>
              <a:gd name="connsiteX21" fmla="*/ 314325 w 1476375"/>
              <a:gd name="connsiteY21" fmla="*/ 61912 h 1171575"/>
              <a:gd name="connsiteX22" fmla="*/ 300038 w 1476375"/>
              <a:gd name="connsiteY22" fmla="*/ 71437 h 1171575"/>
              <a:gd name="connsiteX23" fmla="*/ 271463 w 1476375"/>
              <a:gd name="connsiteY23" fmla="*/ 100012 h 1171575"/>
              <a:gd name="connsiteX24" fmla="*/ 242888 w 1476375"/>
              <a:gd name="connsiteY24" fmla="*/ 119062 h 1171575"/>
              <a:gd name="connsiteX25" fmla="*/ 209550 w 1476375"/>
              <a:gd name="connsiteY25" fmla="*/ 147637 h 1171575"/>
              <a:gd name="connsiteX26" fmla="*/ 185738 w 1476375"/>
              <a:gd name="connsiteY26" fmla="*/ 171450 h 1171575"/>
              <a:gd name="connsiteX27" fmla="*/ 176213 w 1476375"/>
              <a:gd name="connsiteY27" fmla="*/ 185737 h 1171575"/>
              <a:gd name="connsiteX28" fmla="*/ 161925 w 1476375"/>
              <a:gd name="connsiteY28" fmla="*/ 200025 h 1171575"/>
              <a:gd name="connsiteX29" fmla="*/ 142875 w 1476375"/>
              <a:gd name="connsiteY29" fmla="*/ 228600 h 1171575"/>
              <a:gd name="connsiteX30" fmla="*/ 133350 w 1476375"/>
              <a:gd name="connsiteY30" fmla="*/ 242887 h 1171575"/>
              <a:gd name="connsiteX31" fmla="*/ 114300 w 1476375"/>
              <a:gd name="connsiteY31" fmla="*/ 257175 h 1171575"/>
              <a:gd name="connsiteX32" fmla="*/ 80963 w 1476375"/>
              <a:gd name="connsiteY32" fmla="*/ 295275 h 1171575"/>
              <a:gd name="connsiteX33" fmla="*/ 71438 w 1476375"/>
              <a:gd name="connsiteY33" fmla="*/ 309562 h 1171575"/>
              <a:gd name="connsiteX34" fmla="*/ 66675 w 1476375"/>
              <a:gd name="connsiteY34" fmla="*/ 323850 h 1171575"/>
              <a:gd name="connsiteX35" fmla="*/ 52388 w 1476375"/>
              <a:gd name="connsiteY35" fmla="*/ 342900 h 1171575"/>
              <a:gd name="connsiteX36" fmla="*/ 33338 w 1476375"/>
              <a:gd name="connsiteY36" fmla="*/ 376237 h 1171575"/>
              <a:gd name="connsiteX37" fmla="*/ 23813 w 1476375"/>
              <a:gd name="connsiteY37" fmla="*/ 404812 h 1171575"/>
              <a:gd name="connsiteX38" fmla="*/ 19050 w 1476375"/>
              <a:gd name="connsiteY38" fmla="*/ 419100 h 1171575"/>
              <a:gd name="connsiteX39" fmla="*/ 9525 w 1476375"/>
              <a:gd name="connsiteY39" fmla="*/ 438150 h 1171575"/>
              <a:gd name="connsiteX40" fmla="*/ 4763 w 1476375"/>
              <a:gd name="connsiteY40" fmla="*/ 466725 h 1171575"/>
              <a:gd name="connsiteX41" fmla="*/ 0 w 1476375"/>
              <a:gd name="connsiteY41" fmla="*/ 485775 h 1171575"/>
              <a:gd name="connsiteX42" fmla="*/ 4763 w 1476375"/>
              <a:gd name="connsiteY42" fmla="*/ 538162 h 1171575"/>
              <a:gd name="connsiteX43" fmla="*/ 14288 w 1476375"/>
              <a:gd name="connsiteY43" fmla="*/ 566737 h 1171575"/>
              <a:gd name="connsiteX44" fmla="*/ 42863 w 1476375"/>
              <a:gd name="connsiteY44" fmla="*/ 590550 h 1171575"/>
              <a:gd name="connsiteX45" fmla="*/ 57150 w 1476375"/>
              <a:gd name="connsiteY45" fmla="*/ 604837 h 1171575"/>
              <a:gd name="connsiteX46" fmla="*/ 71438 w 1476375"/>
              <a:gd name="connsiteY46" fmla="*/ 609600 h 1171575"/>
              <a:gd name="connsiteX47" fmla="*/ 85725 w 1476375"/>
              <a:gd name="connsiteY47" fmla="*/ 619125 h 1171575"/>
              <a:gd name="connsiteX48" fmla="*/ 104775 w 1476375"/>
              <a:gd name="connsiteY48" fmla="*/ 623887 h 1171575"/>
              <a:gd name="connsiteX49" fmla="*/ 119063 w 1476375"/>
              <a:gd name="connsiteY49" fmla="*/ 628650 h 1171575"/>
              <a:gd name="connsiteX50" fmla="*/ 138113 w 1476375"/>
              <a:gd name="connsiteY50" fmla="*/ 638175 h 1171575"/>
              <a:gd name="connsiteX51" fmla="*/ 166688 w 1476375"/>
              <a:gd name="connsiteY51" fmla="*/ 647700 h 1171575"/>
              <a:gd name="connsiteX52" fmla="*/ 180975 w 1476375"/>
              <a:gd name="connsiteY52" fmla="*/ 652462 h 1171575"/>
              <a:gd name="connsiteX53" fmla="*/ 195263 w 1476375"/>
              <a:gd name="connsiteY53" fmla="*/ 657225 h 1171575"/>
              <a:gd name="connsiteX54" fmla="*/ 214313 w 1476375"/>
              <a:gd name="connsiteY54" fmla="*/ 661987 h 1171575"/>
              <a:gd name="connsiteX55" fmla="*/ 242888 w 1476375"/>
              <a:gd name="connsiteY55" fmla="*/ 676275 h 1171575"/>
              <a:gd name="connsiteX56" fmla="*/ 257175 w 1476375"/>
              <a:gd name="connsiteY56" fmla="*/ 685800 h 1171575"/>
              <a:gd name="connsiteX57" fmla="*/ 290513 w 1476375"/>
              <a:gd name="connsiteY57" fmla="*/ 695325 h 1171575"/>
              <a:gd name="connsiteX58" fmla="*/ 304800 w 1476375"/>
              <a:gd name="connsiteY58" fmla="*/ 700087 h 1171575"/>
              <a:gd name="connsiteX59" fmla="*/ 342900 w 1476375"/>
              <a:gd name="connsiteY59" fmla="*/ 714375 h 1171575"/>
              <a:gd name="connsiteX60" fmla="*/ 371475 w 1476375"/>
              <a:gd name="connsiteY60" fmla="*/ 723900 h 1171575"/>
              <a:gd name="connsiteX61" fmla="*/ 385763 w 1476375"/>
              <a:gd name="connsiteY61" fmla="*/ 728662 h 1171575"/>
              <a:gd name="connsiteX62" fmla="*/ 419100 w 1476375"/>
              <a:gd name="connsiteY62" fmla="*/ 738187 h 1171575"/>
              <a:gd name="connsiteX63" fmla="*/ 438150 w 1476375"/>
              <a:gd name="connsiteY63" fmla="*/ 747712 h 1171575"/>
              <a:gd name="connsiteX64" fmla="*/ 452438 w 1476375"/>
              <a:gd name="connsiteY64" fmla="*/ 762000 h 1171575"/>
              <a:gd name="connsiteX65" fmla="*/ 466725 w 1476375"/>
              <a:gd name="connsiteY65" fmla="*/ 771525 h 1171575"/>
              <a:gd name="connsiteX66" fmla="*/ 481013 w 1476375"/>
              <a:gd name="connsiteY66" fmla="*/ 785812 h 1171575"/>
              <a:gd name="connsiteX67" fmla="*/ 519113 w 1476375"/>
              <a:gd name="connsiteY67" fmla="*/ 814387 h 1171575"/>
              <a:gd name="connsiteX68" fmla="*/ 547688 w 1476375"/>
              <a:gd name="connsiteY68" fmla="*/ 833437 h 1171575"/>
              <a:gd name="connsiteX69" fmla="*/ 576263 w 1476375"/>
              <a:gd name="connsiteY69" fmla="*/ 852487 h 1171575"/>
              <a:gd name="connsiteX70" fmla="*/ 595313 w 1476375"/>
              <a:gd name="connsiteY70" fmla="*/ 862012 h 1171575"/>
              <a:gd name="connsiteX71" fmla="*/ 623888 w 1476375"/>
              <a:gd name="connsiteY71" fmla="*/ 881062 h 1171575"/>
              <a:gd name="connsiteX72" fmla="*/ 638175 w 1476375"/>
              <a:gd name="connsiteY72" fmla="*/ 885825 h 1171575"/>
              <a:gd name="connsiteX73" fmla="*/ 652463 w 1476375"/>
              <a:gd name="connsiteY73" fmla="*/ 895350 h 1171575"/>
              <a:gd name="connsiteX74" fmla="*/ 671513 w 1476375"/>
              <a:gd name="connsiteY74" fmla="*/ 900112 h 1171575"/>
              <a:gd name="connsiteX75" fmla="*/ 690563 w 1476375"/>
              <a:gd name="connsiteY75" fmla="*/ 914400 h 1171575"/>
              <a:gd name="connsiteX76" fmla="*/ 719138 w 1476375"/>
              <a:gd name="connsiteY76" fmla="*/ 923925 h 1171575"/>
              <a:gd name="connsiteX77" fmla="*/ 752475 w 1476375"/>
              <a:gd name="connsiteY77" fmla="*/ 938212 h 1171575"/>
              <a:gd name="connsiteX78" fmla="*/ 766763 w 1476375"/>
              <a:gd name="connsiteY78" fmla="*/ 947737 h 1171575"/>
              <a:gd name="connsiteX79" fmla="*/ 795338 w 1476375"/>
              <a:gd name="connsiteY79" fmla="*/ 957262 h 1171575"/>
              <a:gd name="connsiteX80" fmla="*/ 809625 w 1476375"/>
              <a:gd name="connsiteY80" fmla="*/ 971550 h 1171575"/>
              <a:gd name="connsiteX81" fmla="*/ 838200 w 1476375"/>
              <a:gd name="connsiteY81" fmla="*/ 981075 h 1171575"/>
              <a:gd name="connsiteX82" fmla="*/ 871538 w 1476375"/>
              <a:gd name="connsiteY82" fmla="*/ 995362 h 1171575"/>
              <a:gd name="connsiteX83" fmla="*/ 885825 w 1476375"/>
              <a:gd name="connsiteY83" fmla="*/ 1004887 h 1171575"/>
              <a:gd name="connsiteX84" fmla="*/ 904875 w 1476375"/>
              <a:gd name="connsiteY84" fmla="*/ 1009650 h 1171575"/>
              <a:gd name="connsiteX85" fmla="*/ 919163 w 1476375"/>
              <a:gd name="connsiteY85" fmla="*/ 1014412 h 1171575"/>
              <a:gd name="connsiteX86" fmla="*/ 952500 w 1476375"/>
              <a:gd name="connsiteY86" fmla="*/ 1028700 h 1171575"/>
              <a:gd name="connsiteX87" fmla="*/ 952501 w 1476375"/>
              <a:gd name="connsiteY87" fmla="*/ 1052513 h 1171575"/>
              <a:gd name="connsiteX88" fmla="*/ 990600 w 1476375"/>
              <a:gd name="connsiteY88" fmla="*/ 1042987 h 1171575"/>
              <a:gd name="connsiteX89" fmla="*/ 1004888 w 1476375"/>
              <a:gd name="connsiteY89" fmla="*/ 1047750 h 1171575"/>
              <a:gd name="connsiteX90" fmla="*/ 995363 w 1476375"/>
              <a:gd name="connsiteY90" fmla="*/ 1090612 h 1171575"/>
              <a:gd name="connsiteX91" fmla="*/ 1038225 w 1476375"/>
              <a:gd name="connsiteY91" fmla="*/ 1100137 h 1171575"/>
              <a:gd name="connsiteX92" fmla="*/ 1062038 w 1476375"/>
              <a:gd name="connsiteY92" fmla="*/ 1138237 h 1171575"/>
              <a:gd name="connsiteX93" fmla="*/ 1100379 w 1476375"/>
              <a:gd name="connsiteY93" fmla="*/ 1159125 h 1171575"/>
              <a:gd name="connsiteX94" fmla="*/ 1152526 w 1476375"/>
              <a:gd name="connsiteY94" fmla="*/ 1171575 h 1171575"/>
              <a:gd name="connsiteX95" fmla="*/ 1228725 w 1476375"/>
              <a:gd name="connsiteY95" fmla="*/ 1138238 h 1171575"/>
              <a:gd name="connsiteX96" fmla="*/ 1319213 w 1476375"/>
              <a:gd name="connsiteY96" fmla="*/ 1062037 h 1171575"/>
              <a:gd name="connsiteX97" fmla="*/ 1357313 w 1476375"/>
              <a:gd name="connsiteY97" fmla="*/ 1033462 h 1171575"/>
              <a:gd name="connsiteX98" fmla="*/ 1371600 w 1476375"/>
              <a:gd name="connsiteY98" fmla="*/ 1014412 h 1171575"/>
              <a:gd name="connsiteX99" fmla="*/ 1390650 w 1476375"/>
              <a:gd name="connsiteY99" fmla="*/ 1000125 h 1171575"/>
              <a:gd name="connsiteX100" fmla="*/ 1395413 w 1476375"/>
              <a:gd name="connsiteY100" fmla="*/ 981075 h 1171575"/>
              <a:gd name="connsiteX101" fmla="*/ 1414463 w 1476375"/>
              <a:gd name="connsiteY101" fmla="*/ 962025 h 1171575"/>
              <a:gd name="connsiteX102" fmla="*/ 1433513 w 1476375"/>
              <a:gd name="connsiteY102" fmla="*/ 923925 h 1171575"/>
              <a:gd name="connsiteX103" fmla="*/ 1443038 w 1476375"/>
              <a:gd name="connsiteY103" fmla="*/ 909637 h 1171575"/>
              <a:gd name="connsiteX104" fmla="*/ 1447800 w 1476375"/>
              <a:gd name="connsiteY104" fmla="*/ 876300 h 1171575"/>
              <a:gd name="connsiteX105" fmla="*/ 1457325 w 1476375"/>
              <a:gd name="connsiteY105" fmla="*/ 847725 h 1171575"/>
              <a:gd name="connsiteX106" fmla="*/ 1466850 w 1476375"/>
              <a:gd name="connsiteY106" fmla="*/ 785812 h 1171575"/>
              <a:gd name="connsiteX107" fmla="*/ 1476375 w 1476375"/>
              <a:gd name="connsiteY107" fmla="*/ 728662 h 1171575"/>
              <a:gd name="connsiteX108" fmla="*/ 1471613 w 1476375"/>
              <a:gd name="connsiteY108" fmla="*/ 604837 h 1171575"/>
              <a:gd name="connsiteX109" fmla="*/ 1462088 w 1476375"/>
              <a:gd name="connsiteY109" fmla="*/ 561975 h 1171575"/>
              <a:gd name="connsiteX110" fmla="*/ 1457325 w 1476375"/>
              <a:gd name="connsiteY110" fmla="*/ 538162 h 1171575"/>
              <a:gd name="connsiteX111" fmla="*/ 1447800 w 1476375"/>
              <a:gd name="connsiteY111" fmla="*/ 504825 h 1171575"/>
              <a:gd name="connsiteX112" fmla="*/ 1433513 w 1476375"/>
              <a:gd name="connsiteY112" fmla="*/ 457200 h 1171575"/>
              <a:gd name="connsiteX113" fmla="*/ 1414463 w 1476375"/>
              <a:gd name="connsiteY113" fmla="*/ 423862 h 1171575"/>
              <a:gd name="connsiteX114" fmla="*/ 1404938 w 1476375"/>
              <a:gd name="connsiteY114" fmla="*/ 400050 h 1171575"/>
              <a:gd name="connsiteX115" fmla="*/ 1395413 w 1476375"/>
              <a:gd name="connsiteY115" fmla="*/ 385762 h 1171575"/>
              <a:gd name="connsiteX116" fmla="*/ 1385888 w 1476375"/>
              <a:gd name="connsiteY116" fmla="*/ 366712 h 1171575"/>
              <a:gd name="connsiteX117" fmla="*/ 1357313 w 1476375"/>
              <a:gd name="connsiteY117" fmla="*/ 333375 h 1171575"/>
              <a:gd name="connsiteX118" fmla="*/ 1343025 w 1476375"/>
              <a:gd name="connsiteY118" fmla="*/ 304800 h 1171575"/>
              <a:gd name="connsiteX119" fmla="*/ 1333500 w 1476375"/>
              <a:gd name="connsiteY119" fmla="*/ 285750 h 1171575"/>
              <a:gd name="connsiteX120" fmla="*/ 1319213 w 1476375"/>
              <a:gd name="connsiteY120" fmla="*/ 271462 h 1171575"/>
              <a:gd name="connsiteX121" fmla="*/ 1300163 w 1476375"/>
              <a:gd name="connsiteY121" fmla="*/ 233362 h 1171575"/>
              <a:gd name="connsiteX122" fmla="*/ 1285875 w 1476375"/>
              <a:gd name="connsiteY122" fmla="*/ 219075 h 1171575"/>
              <a:gd name="connsiteX123" fmla="*/ 1262063 w 1476375"/>
              <a:gd name="connsiteY123" fmla="*/ 190500 h 1171575"/>
              <a:gd name="connsiteX124" fmla="*/ 1247775 w 1476375"/>
              <a:gd name="connsiteY124" fmla="*/ 161925 h 1171575"/>
              <a:gd name="connsiteX125" fmla="*/ 1233488 w 1476375"/>
              <a:gd name="connsiteY125" fmla="*/ 152400 h 1171575"/>
              <a:gd name="connsiteX126" fmla="*/ 1195388 w 1476375"/>
              <a:gd name="connsiteY126" fmla="*/ 119062 h 1171575"/>
              <a:gd name="connsiteX127" fmla="*/ 1181100 w 1476375"/>
              <a:gd name="connsiteY127" fmla="*/ 109537 h 1171575"/>
              <a:gd name="connsiteX128" fmla="*/ 1166813 w 1476375"/>
              <a:gd name="connsiteY128" fmla="*/ 100012 h 1171575"/>
              <a:gd name="connsiteX129" fmla="*/ 1147763 w 1476375"/>
              <a:gd name="connsiteY129" fmla="*/ 95250 h 1171575"/>
              <a:gd name="connsiteX130" fmla="*/ 1147763 w 1476375"/>
              <a:gd name="connsiteY130" fmla="*/ 100012 h 1171575"/>
              <a:gd name="connsiteX0" fmla="*/ 1147763 w 1476375"/>
              <a:gd name="connsiteY0" fmla="*/ 100012 h 1171575"/>
              <a:gd name="connsiteX1" fmla="*/ 1119188 w 1476375"/>
              <a:gd name="connsiteY1" fmla="*/ 85725 h 1171575"/>
              <a:gd name="connsiteX2" fmla="*/ 1104900 w 1476375"/>
              <a:gd name="connsiteY2" fmla="*/ 80962 h 1171575"/>
              <a:gd name="connsiteX3" fmla="*/ 1076325 w 1476375"/>
              <a:gd name="connsiteY3" fmla="*/ 66675 h 1171575"/>
              <a:gd name="connsiteX4" fmla="*/ 1009650 w 1476375"/>
              <a:gd name="connsiteY4" fmla="*/ 42862 h 1171575"/>
              <a:gd name="connsiteX5" fmla="*/ 990600 w 1476375"/>
              <a:gd name="connsiteY5" fmla="*/ 38100 h 1171575"/>
              <a:gd name="connsiteX6" fmla="*/ 976313 w 1476375"/>
              <a:gd name="connsiteY6" fmla="*/ 33337 h 1171575"/>
              <a:gd name="connsiteX7" fmla="*/ 952500 w 1476375"/>
              <a:gd name="connsiteY7" fmla="*/ 28575 h 1171575"/>
              <a:gd name="connsiteX8" fmla="*/ 933450 w 1476375"/>
              <a:gd name="connsiteY8" fmla="*/ 23812 h 1171575"/>
              <a:gd name="connsiteX9" fmla="*/ 862013 w 1476375"/>
              <a:gd name="connsiteY9" fmla="*/ 19050 h 1171575"/>
              <a:gd name="connsiteX10" fmla="*/ 823913 w 1476375"/>
              <a:gd name="connsiteY10" fmla="*/ 14287 h 1171575"/>
              <a:gd name="connsiteX11" fmla="*/ 781050 w 1476375"/>
              <a:gd name="connsiteY11" fmla="*/ 9525 h 1171575"/>
              <a:gd name="connsiteX12" fmla="*/ 676275 w 1476375"/>
              <a:gd name="connsiteY12" fmla="*/ 0 h 1171575"/>
              <a:gd name="connsiteX13" fmla="*/ 581025 w 1476375"/>
              <a:gd name="connsiteY13" fmla="*/ 4762 h 1171575"/>
              <a:gd name="connsiteX14" fmla="*/ 561975 w 1476375"/>
              <a:gd name="connsiteY14" fmla="*/ 9525 h 1171575"/>
              <a:gd name="connsiteX15" fmla="*/ 514350 w 1476375"/>
              <a:gd name="connsiteY15" fmla="*/ 19050 h 1171575"/>
              <a:gd name="connsiteX16" fmla="*/ 457200 w 1476375"/>
              <a:gd name="connsiteY16" fmla="*/ 23812 h 1171575"/>
              <a:gd name="connsiteX17" fmla="*/ 409575 w 1476375"/>
              <a:gd name="connsiteY17" fmla="*/ 33337 h 1171575"/>
              <a:gd name="connsiteX18" fmla="*/ 390525 w 1476375"/>
              <a:gd name="connsiteY18" fmla="*/ 38100 h 1171575"/>
              <a:gd name="connsiteX19" fmla="*/ 366713 w 1476375"/>
              <a:gd name="connsiteY19" fmla="*/ 42862 h 1171575"/>
              <a:gd name="connsiteX20" fmla="*/ 352425 w 1476375"/>
              <a:gd name="connsiteY20" fmla="*/ 52387 h 1171575"/>
              <a:gd name="connsiteX21" fmla="*/ 314325 w 1476375"/>
              <a:gd name="connsiteY21" fmla="*/ 61912 h 1171575"/>
              <a:gd name="connsiteX22" fmla="*/ 300038 w 1476375"/>
              <a:gd name="connsiteY22" fmla="*/ 71437 h 1171575"/>
              <a:gd name="connsiteX23" fmla="*/ 271463 w 1476375"/>
              <a:gd name="connsiteY23" fmla="*/ 100012 h 1171575"/>
              <a:gd name="connsiteX24" fmla="*/ 242888 w 1476375"/>
              <a:gd name="connsiteY24" fmla="*/ 119062 h 1171575"/>
              <a:gd name="connsiteX25" fmla="*/ 209550 w 1476375"/>
              <a:gd name="connsiteY25" fmla="*/ 147637 h 1171575"/>
              <a:gd name="connsiteX26" fmla="*/ 185738 w 1476375"/>
              <a:gd name="connsiteY26" fmla="*/ 171450 h 1171575"/>
              <a:gd name="connsiteX27" fmla="*/ 176213 w 1476375"/>
              <a:gd name="connsiteY27" fmla="*/ 185737 h 1171575"/>
              <a:gd name="connsiteX28" fmla="*/ 161925 w 1476375"/>
              <a:gd name="connsiteY28" fmla="*/ 200025 h 1171575"/>
              <a:gd name="connsiteX29" fmla="*/ 142875 w 1476375"/>
              <a:gd name="connsiteY29" fmla="*/ 228600 h 1171575"/>
              <a:gd name="connsiteX30" fmla="*/ 133350 w 1476375"/>
              <a:gd name="connsiteY30" fmla="*/ 242887 h 1171575"/>
              <a:gd name="connsiteX31" fmla="*/ 114300 w 1476375"/>
              <a:gd name="connsiteY31" fmla="*/ 257175 h 1171575"/>
              <a:gd name="connsiteX32" fmla="*/ 80963 w 1476375"/>
              <a:gd name="connsiteY32" fmla="*/ 295275 h 1171575"/>
              <a:gd name="connsiteX33" fmla="*/ 71438 w 1476375"/>
              <a:gd name="connsiteY33" fmla="*/ 309562 h 1171575"/>
              <a:gd name="connsiteX34" fmla="*/ 66675 w 1476375"/>
              <a:gd name="connsiteY34" fmla="*/ 323850 h 1171575"/>
              <a:gd name="connsiteX35" fmla="*/ 52388 w 1476375"/>
              <a:gd name="connsiteY35" fmla="*/ 342900 h 1171575"/>
              <a:gd name="connsiteX36" fmla="*/ 33338 w 1476375"/>
              <a:gd name="connsiteY36" fmla="*/ 376237 h 1171575"/>
              <a:gd name="connsiteX37" fmla="*/ 23813 w 1476375"/>
              <a:gd name="connsiteY37" fmla="*/ 404812 h 1171575"/>
              <a:gd name="connsiteX38" fmla="*/ 19050 w 1476375"/>
              <a:gd name="connsiteY38" fmla="*/ 419100 h 1171575"/>
              <a:gd name="connsiteX39" fmla="*/ 9525 w 1476375"/>
              <a:gd name="connsiteY39" fmla="*/ 438150 h 1171575"/>
              <a:gd name="connsiteX40" fmla="*/ 4763 w 1476375"/>
              <a:gd name="connsiteY40" fmla="*/ 466725 h 1171575"/>
              <a:gd name="connsiteX41" fmla="*/ 0 w 1476375"/>
              <a:gd name="connsiteY41" fmla="*/ 485775 h 1171575"/>
              <a:gd name="connsiteX42" fmla="*/ 4763 w 1476375"/>
              <a:gd name="connsiteY42" fmla="*/ 538162 h 1171575"/>
              <a:gd name="connsiteX43" fmla="*/ 14288 w 1476375"/>
              <a:gd name="connsiteY43" fmla="*/ 566737 h 1171575"/>
              <a:gd name="connsiteX44" fmla="*/ 42863 w 1476375"/>
              <a:gd name="connsiteY44" fmla="*/ 590550 h 1171575"/>
              <a:gd name="connsiteX45" fmla="*/ 57150 w 1476375"/>
              <a:gd name="connsiteY45" fmla="*/ 604837 h 1171575"/>
              <a:gd name="connsiteX46" fmla="*/ 71438 w 1476375"/>
              <a:gd name="connsiteY46" fmla="*/ 609600 h 1171575"/>
              <a:gd name="connsiteX47" fmla="*/ 85725 w 1476375"/>
              <a:gd name="connsiteY47" fmla="*/ 619125 h 1171575"/>
              <a:gd name="connsiteX48" fmla="*/ 104775 w 1476375"/>
              <a:gd name="connsiteY48" fmla="*/ 623887 h 1171575"/>
              <a:gd name="connsiteX49" fmla="*/ 119063 w 1476375"/>
              <a:gd name="connsiteY49" fmla="*/ 628650 h 1171575"/>
              <a:gd name="connsiteX50" fmla="*/ 138113 w 1476375"/>
              <a:gd name="connsiteY50" fmla="*/ 638175 h 1171575"/>
              <a:gd name="connsiteX51" fmla="*/ 166688 w 1476375"/>
              <a:gd name="connsiteY51" fmla="*/ 647700 h 1171575"/>
              <a:gd name="connsiteX52" fmla="*/ 180975 w 1476375"/>
              <a:gd name="connsiteY52" fmla="*/ 652462 h 1171575"/>
              <a:gd name="connsiteX53" fmla="*/ 195263 w 1476375"/>
              <a:gd name="connsiteY53" fmla="*/ 657225 h 1171575"/>
              <a:gd name="connsiteX54" fmla="*/ 214313 w 1476375"/>
              <a:gd name="connsiteY54" fmla="*/ 661987 h 1171575"/>
              <a:gd name="connsiteX55" fmla="*/ 242888 w 1476375"/>
              <a:gd name="connsiteY55" fmla="*/ 676275 h 1171575"/>
              <a:gd name="connsiteX56" fmla="*/ 257175 w 1476375"/>
              <a:gd name="connsiteY56" fmla="*/ 685800 h 1171575"/>
              <a:gd name="connsiteX57" fmla="*/ 290513 w 1476375"/>
              <a:gd name="connsiteY57" fmla="*/ 695325 h 1171575"/>
              <a:gd name="connsiteX58" fmla="*/ 304800 w 1476375"/>
              <a:gd name="connsiteY58" fmla="*/ 700087 h 1171575"/>
              <a:gd name="connsiteX59" fmla="*/ 342900 w 1476375"/>
              <a:gd name="connsiteY59" fmla="*/ 714375 h 1171575"/>
              <a:gd name="connsiteX60" fmla="*/ 371475 w 1476375"/>
              <a:gd name="connsiteY60" fmla="*/ 723900 h 1171575"/>
              <a:gd name="connsiteX61" fmla="*/ 385763 w 1476375"/>
              <a:gd name="connsiteY61" fmla="*/ 728662 h 1171575"/>
              <a:gd name="connsiteX62" fmla="*/ 419100 w 1476375"/>
              <a:gd name="connsiteY62" fmla="*/ 738187 h 1171575"/>
              <a:gd name="connsiteX63" fmla="*/ 438150 w 1476375"/>
              <a:gd name="connsiteY63" fmla="*/ 747712 h 1171575"/>
              <a:gd name="connsiteX64" fmla="*/ 452438 w 1476375"/>
              <a:gd name="connsiteY64" fmla="*/ 762000 h 1171575"/>
              <a:gd name="connsiteX65" fmla="*/ 466725 w 1476375"/>
              <a:gd name="connsiteY65" fmla="*/ 771525 h 1171575"/>
              <a:gd name="connsiteX66" fmla="*/ 481013 w 1476375"/>
              <a:gd name="connsiteY66" fmla="*/ 785812 h 1171575"/>
              <a:gd name="connsiteX67" fmla="*/ 519113 w 1476375"/>
              <a:gd name="connsiteY67" fmla="*/ 814387 h 1171575"/>
              <a:gd name="connsiteX68" fmla="*/ 547688 w 1476375"/>
              <a:gd name="connsiteY68" fmla="*/ 833437 h 1171575"/>
              <a:gd name="connsiteX69" fmla="*/ 576263 w 1476375"/>
              <a:gd name="connsiteY69" fmla="*/ 852487 h 1171575"/>
              <a:gd name="connsiteX70" fmla="*/ 595313 w 1476375"/>
              <a:gd name="connsiteY70" fmla="*/ 862012 h 1171575"/>
              <a:gd name="connsiteX71" fmla="*/ 623888 w 1476375"/>
              <a:gd name="connsiteY71" fmla="*/ 881062 h 1171575"/>
              <a:gd name="connsiteX72" fmla="*/ 638175 w 1476375"/>
              <a:gd name="connsiteY72" fmla="*/ 885825 h 1171575"/>
              <a:gd name="connsiteX73" fmla="*/ 652463 w 1476375"/>
              <a:gd name="connsiteY73" fmla="*/ 895350 h 1171575"/>
              <a:gd name="connsiteX74" fmla="*/ 671513 w 1476375"/>
              <a:gd name="connsiteY74" fmla="*/ 900112 h 1171575"/>
              <a:gd name="connsiteX75" fmla="*/ 690563 w 1476375"/>
              <a:gd name="connsiteY75" fmla="*/ 914400 h 1171575"/>
              <a:gd name="connsiteX76" fmla="*/ 719138 w 1476375"/>
              <a:gd name="connsiteY76" fmla="*/ 923925 h 1171575"/>
              <a:gd name="connsiteX77" fmla="*/ 752475 w 1476375"/>
              <a:gd name="connsiteY77" fmla="*/ 938212 h 1171575"/>
              <a:gd name="connsiteX78" fmla="*/ 766763 w 1476375"/>
              <a:gd name="connsiteY78" fmla="*/ 947737 h 1171575"/>
              <a:gd name="connsiteX79" fmla="*/ 795338 w 1476375"/>
              <a:gd name="connsiteY79" fmla="*/ 957262 h 1171575"/>
              <a:gd name="connsiteX80" fmla="*/ 809625 w 1476375"/>
              <a:gd name="connsiteY80" fmla="*/ 971550 h 1171575"/>
              <a:gd name="connsiteX81" fmla="*/ 838200 w 1476375"/>
              <a:gd name="connsiteY81" fmla="*/ 981075 h 1171575"/>
              <a:gd name="connsiteX82" fmla="*/ 871538 w 1476375"/>
              <a:gd name="connsiteY82" fmla="*/ 995362 h 1171575"/>
              <a:gd name="connsiteX83" fmla="*/ 885825 w 1476375"/>
              <a:gd name="connsiteY83" fmla="*/ 1004887 h 1171575"/>
              <a:gd name="connsiteX84" fmla="*/ 904875 w 1476375"/>
              <a:gd name="connsiteY84" fmla="*/ 1009650 h 1171575"/>
              <a:gd name="connsiteX85" fmla="*/ 919163 w 1476375"/>
              <a:gd name="connsiteY85" fmla="*/ 1014412 h 1171575"/>
              <a:gd name="connsiteX86" fmla="*/ 952500 w 1476375"/>
              <a:gd name="connsiteY86" fmla="*/ 1028700 h 1171575"/>
              <a:gd name="connsiteX87" fmla="*/ 952501 w 1476375"/>
              <a:gd name="connsiteY87" fmla="*/ 1052513 h 1171575"/>
              <a:gd name="connsiteX88" fmla="*/ 990600 w 1476375"/>
              <a:gd name="connsiteY88" fmla="*/ 1042987 h 1171575"/>
              <a:gd name="connsiteX89" fmla="*/ 1004888 w 1476375"/>
              <a:gd name="connsiteY89" fmla="*/ 1047750 h 1171575"/>
              <a:gd name="connsiteX90" fmla="*/ 995363 w 1476375"/>
              <a:gd name="connsiteY90" fmla="*/ 1090612 h 1171575"/>
              <a:gd name="connsiteX91" fmla="*/ 1033583 w 1476375"/>
              <a:gd name="connsiteY91" fmla="*/ 1109420 h 1171575"/>
              <a:gd name="connsiteX92" fmla="*/ 1062038 w 1476375"/>
              <a:gd name="connsiteY92" fmla="*/ 1138237 h 1171575"/>
              <a:gd name="connsiteX93" fmla="*/ 1100379 w 1476375"/>
              <a:gd name="connsiteY93" fmla="*/ 1159125 h 1171575"/>
              <a:gd name="connsiteX94" fmla="*/ 1152526 w 1476375"/>
              <a:gd name="connsiteY94" fmla="*/ 1171575 h 1171575"/>
              <a:gd name="connsiteX95" fmla="*/ 1228725 w 1476375"/>
              <a:gd name="connsiteY95" fmla="*/ 1138238 h 1171575"/>
              <a:gd name="connsiteX96" fmla="*/ 1319213 w 1476375"/>
              <a:gd name="connsiteY96" fmla="*/ 1062037 h 1171575"/>
              <a:gd name="connsiteX97" fmla="*/ 1357313 w 1476375"/>
              <a:gd name="connsiteY97" fmla="*/ 1033462 h 1171575"/>
              <a:gd name="connsiteX98" fmla="*/ 1371600 w 1476375"/>
              <a:gd name="connsiteY98" fmla="*/ 1014412 h 1171575"/>
              <a:gd name="connsiteX99" fmla="*/ 1390650 w 1476375"/>
              <a:gd name="connsiteY99" fmla="*/ 1000125 h 1171575"/>
              <a:gd name="connsiteX100" fmla="*/ 1395413 w 1476375"/>
              <a:gd name="connsiteY100" fmla="*/ 981075 h 1171575"/>
              <a:gd name="connsiteX101" fmla="*/ 1414463 w 1476375"/>
              <a:gd name="connsiteY101" fmla="*/ 962025 h 1171575"/>
              <a:gd name="connsiteX102" fmla="*/ 1433513 w 1476375"/>
              <a:gd name="connsiteY102" fmla="*/ 923925 h 1171575"/>
              <a:gd name="connsiteX103" fmla="*/ 1443038 w 1476375"/>
              <a:gd name="connsiteY103" fmla="*/ 909637 h 1171575"/>
              <a:gd name="connsiteX104" fmla="*/ 1447800 w 1476375"/>
              <a:gd name="connsiteY104" fmla="*/ 876300 h 1171575"/>
              <a:gd name="connsiteX105" fmla="*/ 1457325 w 1476375"/>
              <a:gd name="connsiteY105" fmla="*/ 847725 h 1171575"/>
              <a:gd name="connsiteX106" fmla="*/ 1466850 w 1476375"/>
              <a:gd name="connsiteY106" fmla="*/ 785812 h 1171575"/>
              <a:gd name="connsiteX107" fmla="*/ 1476375 w 1476375"/>
              <a:gd name="connsiteY107" fmla="*/ 728662 h 1171575"/>
              <a:gd name="connsiteX108" fmla="*/ 1471613 w 1476375"/>
              <a:gd name="connsiteY108" fmla="*/ 604837 h 1171575"/>
              <a:gd name="connsiteX109" fmla="*/ 1462088 w 1476375"/>
              <a:gd name="connsiteY109" fmla="*/ 561975 h 1171575"/>
              <a:gd name="connsiteX110" fmla="*/ 1457325 w 1476375"/>
              <a:gd name="connsiteY110" fmla="*/ 538162 h 1171575"/>
              <a:gd name="connsiteX111" fmla="*/ 1447800 w 1476375"/>
              <a:gd name="connsiteY111" fmla="*/ 504825 h 1171575"/>
              <a:gd name="connsiteX112" fmla="*/ 1433513 w 1476375"/>
              <a:gd name="connsiteY112" fmla="*/ 457200 h 1171575"/>
              <a:gd name="connsiteX113" fmla="*/ 1414463 w 1476375"/>
              <a:gd name="connsiteY113" fmla="*/ 423862 h 1171575"/>
              <a:gd name="connsiteX114" fmla="*/ 1404938 w 1476375"/>
              <a:gd name="connsiteY114" fmla="*/ 400050 h 1171575"/>
              <a:gd name="connsiteX115" fmla="*/ 1395413 w 1476375"/>
              <a:gd name="connsiteY115" fmla="*/ 385762 h 1171575"/>
              <a:gd name="connsiteX116" fmla="*/ 1385888 w 1476375"/>
              <a:gd name="connsiteY116" fmla="*/ 366712 h 1171575"/>
              <a:gd name="connsiteX117" fmla="*/ 1357313 w 1476375"/>
              <a:gd name="connsiteY117" fmla="*/ 333375 h 1171575"/>
              <a:gd name="connsiteX118" fmla="*/ 1343025 w 1476375"/>
              <a:gd name="connsiteY118" fmla="*/ 304800 h 1171575"/>
              <a:gd name="connsiteX119" fmla="*/ 1333500 w 1476375"/>
              <a:gd name="connsiteY119" fmla="*/ 285750 h 1171575"/>
              <a:gd name="connsiteX120" fmla="*/ 1319213 w 1476375"/>
              <a:gd name="connsiteY120" fmla="*/ 271462 h 1171575"/>
              <a:gd name="connsiteX121" fmla="*/ 1300163 w 1476375"/>
              <a:gd name="connsiteY121" fmla="*/ 233362 h 1171575"/>
              <a:gd name="connsiteX122" fmla="*/ 1285875 w 1476375"/>
              <a:gd name="connsiteY122" fmla="*/ 219075 h 1171575"/>
              <a:gd name="connsiteX123" fmla="*/ 1262063 w 1476375"/>
              <a:gd name="connsiteY123" fmla="*/ 190500 h 1171575"/>
              <a:gd name="connsiteX124" fmla="*/ 1247775 w 1476375"/>
              <a:gd name="connsiteY124" fmla="*/ 161925 h 1171575"/>
              <a:gd name="connsiteX125" fmla="*/ 1233488 w 1476375"/>
              <a:gd name="connsiteY125" fmla="*/ 152400 h 1171575"/>
              <a:gd name="connsiteX126" fmla="*/ 1195388 w 1476375"/>
              <a:gd name="connsiteY126" fmla="*/ 119062 h 1171575"/>
              <a:gd name="connsiteX127" fmla="*/ 1181100 w 1476375"/>
              <a:gd name="connsiteY127" fmla="*/ 109537 h 1171575"/>
              <a:gd name="connsiteX128" fmla="*/ 1166813 w 1476375"/>
              <a:gd name="connsiteY128" fmla="*/ 100012 h 1171575"/>
              <a:gd name="connsiteX129" fmla="*/ 1147763 w 1476375"/>
              <a:gd name="connsiteY129" fmla="*/ 95250 h 1171575"/>
              <a:gd name="connsiteX130" fmla="*/ 1147763 w 1476375"/>
              <a:gd name="connsiteY130" fmla="*/ 100012 h 1171575"/>
              <a:gd name="connsiteX0" fmla="*/ 1147763 w 1476375"/>
              <a:gd name="connsiteY0" fmla="*/ 100012 h 1171575"/>
              <a:gd name="connsiteX1" fmla="*/ 1119188 w 1476375"/>
              <a:gd name="connsiteY1" fmla="*/ 85725 h 1171575"/>
              <a:gd name="connsiteX2" fmla="*/ 1104900 w 1476375"/>
              <a:gd name="connsiteY2" fmla="*/ 80962 h 1171575"/>
              <a:gd name="connsiteX3" fmla="*/ 1076325 w 1476375"/>
              <a:gd name="connsiteY3" fmla="*/ 66675 h 1171575"/>
              <a:gd name="connsiteX4" fmla="*/ 1009650 w 1476375"/>
              <a:gd name="connsiteY4" fmla="*/ 42862 h 1171575"/>
              <a:gd name="connsiteX5" fmla="*/ 990600 w 1476375"/>
              <a:gd name="connsiteY5" fmla="*/ 38100 h 1171575"/>
              <a:gd name="connsiteX6" fmla="*/ 976313 w 1476375"/>
              <a:gd name="connsiteY6" fmla="*/ 33337 h 1171575"/>
              <a:gd name="connsiteX7" fmla="*/ 952500 w 1476375"/>
              <a:gd name="connsiteY7" fmla="*/ 28575 h 1171575"/>
              <a:gd name="connsiteX8" fmla="*/ 933450 w 1476375"/>
              <a:gd name="connsiteY8" fmla="*/ 23812 h 1171575"/>
              <a:gd name="connsiteX9" fmla="*/ 862013 w 1476375"/>
              <a:gd name="connsiteY9" fmla="*/ 19050 h 1171575"/>
              <a:gd name="connsiteX10" fmla="*/ 823913 w 1476375"/>
              <a:gd name="connsiteY10" fmla="*/ 14287 h 1171575"/>
              <a:gd name="connsiteX11" fmla="*/ 781050 w 1476375"/>
              <a:gd name="connsiteY11" fmla="*/ 9525 h 1171575"/>
              <a:gd name="connsiteX12" fmla="*/ 676275 w 1476375"/>
              <a:gd name="connsiteY12" fmla="*/ 0 h 1171575"/>
              <a:gd name="connsiteX13" fmla="*/ 581025 w 1476375"/>
              <a:gd name="connsiteY13" fmla="*/ 4762 h 1171575"/>
              <a:gd name="connsiteX14" fmla="*/ 561975 w 1476375"/>
              <a:gd name="connsiteY14" fmla="*/ 9525 h 1171575"/>
              <a:gd name="connsiteX15" fmla="*/ 514350 w 1476375"/>
              <a:gd name="connsiteY15" fmla="*/ 19050 h 1171575"/>
              <a:gd name="connsiteX16" fmla="*/ 457200 w 1476375"/>
              <a:gd name="connsiteY16" fmla="*/ 23812 h 1171575"/>
              <a:gd name="connsiteX17" fmla="*/ 409575 w 1476375"/>
              <a:gd name="connsiteY17" fmla="*/ 33337 h 1171575"/>
              <a:gd name="connsiteX18" fmla="*/ 390525 w 1476375"/>
              <a:gd name="connsiteY18" fmla="*/ 38100 h 1171575"/>
              <a:gd name="connsiteX19" fmla="*/ 366713 w 1476375"/>
              <a:gd name="connsiteY19" fmla="*/ 42862 h 1171575"/>
              <a:gd name="connsiteX20" fmla="*/ 352425 w 1476375"/>
              <a:gd name="connsiteY20" fmla="*/ 52387 h 1171575"/>
              <a:gd name="connsiteX21" fmla="*/ 314325 w 1476375"/>
              <a:gd name="connsiteY21" fmla="*/ 61912 h 1171575"/>
              <a:gd name="connsiteX22" fmla="*/ 300038 w 1476375"/>
              <a:gd name="connsiteY22" fmla="*/ 71437 h 1171575"/>
              <a:gd name="connsiteX23" fmla="*/ 271463 w 1476375"/>
              <a:gd name="connsiteY23" fmla="*/ 100012 h 1171575"/>
              <a:gd name="connsiteX24" fmla="*/ 242888 w 1476375"/>
              <a:gd name="connsiteY24" fmla="*/ 119062 h 1171575"/>
              <a:gd name="connsiteX25" fmla="*/ 209550 w 1476375"/>
              <a:gd name="connsiteY25" fmla="*/ 147637 h 1171575"/>
              <a:gd name="connsiteX26" fmla="*/ 185738 w 1476375"/>
              <a:gd name="connsiteY26" fmla="*/ 171450 h 1171575"/>
              <a:gd name="connsiteX27" fmla="*/ 176213 w 1476375"/>
              <a:gd name="connsiteY27" fmla="*/ 185737 h 1171575"/>
              <a:gd name="connsiteX28" fmla="*/ 161925 w 1476375"/>
              <a:gd name="connsiteY28" fmla="*/ 200025 h 1171575"/>
              <a:gd name="connsiteX29" fmla="*/ 142875 w 1476375"/>
              <a:gd name="connsiteY29" fmla="*/ 228600 h 1171575"/>
              <a:gd name="connsiteX30" fmla="*/ 133350 w 1476375"/>
              <a:gd name="connsiteY30" fmla="*/ 242887 h 1171575"/>
              <a:gd name="connsiteX31" fmla="*/ 114300 w 1476375"/>
              <a:gd name="connsiteY31" fmla="*/ 257175 h 1171575"/>
              <a:gd name="connsiteX32" fmla="*/ 80963 w 1476375"/>
              <a:gd name="connsiteY32" fmla="*/ 295275 h 1171575"/>
              <a:gd name="connsiteX33" fmla="*/ 71438 w 1476375"/>
              <a:gd name="connsiteY33" fmla="*/ 309562 h 1171575"/>
              <a:gd name="connsiteX34" fmla="*/ 66675 w 1476375"/>
              <a:gd name="connsiteY34" fmla="*/ 323850 h 1171575"/>
              <a:gd name="connsiteX35" fmla="*/ 52388 w 1476375"/>
              <a:gd name="connsiteY35" fmla="*/ 342900 h 1171575"/>
              <a:gd name="connsiteX36" fmla="*/ 33338 w 1476375"/>
              <a:gd name="connsiteY36" fmla="*/ 376237 h 1171575"/>
              <a:gd name="connsiteX37" fmla="*/ 23813 w 1476375"/>
              <a:gd name="connsiteY37" fmla="*/ 404812 h 1171575"/>
              <a:gd name="connsiteX38" fmla="*/ 19050 w 1476375"/>
              <a:gd name="connsiteY38" fmla="*/ 419100 h 1171575"/>
              <a:gd name="connsiteX39" fmla="*/ 9525 w 1476375"/>
              <a:gd name="connsiteY39" fmla="*/ 438150 h 1171575"/>
              <a:gd name="connsiteX40" fmla="*/ 4763 w 1476375"/>
              <a:gd name="connsiteY40" fmla="*/ 466725 h 1171575"/>
              <a:gd name="connsiteX41" fmla="*/ 0 w 1476375"/>
              <a:gd name="connsiteY41" fmla="*/ 485775 h 1171575"/>
              <a:gd name="connsiteX42" fmla="*/ 4763 w 1476375"/>
              <a:gd name="connsiteY42" fmla="*/ 538162 h 1171575"/>
              <a:gd name="connsiteX43" fmla="*/ 14288 w 1476375"/>
              <a:gd name="connsiteY43" fmla="*/ 566737 h 1171575"/>
              <a:gd name="connsiteX44" fmla="*/ 42863 w 1476375"/>
              <a:gd name="connsiteY44" fmla="*/ 590550 h 1171575"/>
              <a:gd name="connsiteX45" fmla="*/ 57150 w 1476375"/>
              <a:gd name="connsiteY45" fmla="*/ 604837 h 1171575"/>
              <a:gd name="connsiteX46" fmla="*/ 71438 w 1476375"/>
              <a:gd name="connsiteY46" fmla="*/ 609600 h 1171575"/>
              <a:gd name="connsiteX47" fmla="*/ 85725 w 1476375"/>
              <a:gd name="connsiteY47" fmla="*/ 619125 h 1171575"/>
              <a:gd name="connsiteX48" fmla="*/ 104775 w 1476375"/>
              <a:gd name="connsiteY48" fmla="*/ 623887 h 1171575"/>
              <a:gd name="connsiteX49" fmla="*/ 119063 w 1476375"/>
              <a:gd name="connsiteY49" fmla="*/ 628650 h 1171575"/>
              <a:gd name="connsiteX50" fmla="*/ 138113 w 1476375"/>
              <a:gd name="connsiteY50" fmla="*/ 638175 h 1171575"/>
              <a:gd name="connsiteX51" fmla="*/ 166688 w 1476375"/>
              <a:gd name="connsiteY51" fmla="*/ 647700 h 1171575"/>
              <a:gd name="connsiteX52" fmla="*/ 180975 w 1476375"/>
              <a:gd name="connsiteY52" fmla="*/ 652462 h 1171575"/>
              <a:gd name="connsiteX53" fmla="*/ 195263 w 1476375"/>
              <a:gd name="connsiteY53" fmla="*/ 657225 h 1171575"/>
              <a:gd name="connsiteX54" fmla="*/ 214313 w 1476375"/>
              <a:gd name="connsiteY54" fmla="*/ 661987 h 1171575"/>
              <a:gd name="connsiteX55" fmla="*/ 242888 w 1476375"/>
              <a:gd name="connsiteY55" fmla="*/ 676275 h 1171575"/>
              <a:gd name="connsiteX56" fmla="*/ 257175 w 1476375"/>
              <a:gd name="connsiteY56" fmla="*/ 685800 h 1171575"/>
              <a:gd name="connsiteX57" fmla="*/ 290513 w 1476375"/>
              <a:gd name="connsiteY57" fmla="*/ 695325 h 1171575"/>
              <a:gd name="connsiteX58" fmla="*/ 304800 w 1476375"/>
              <a:gd name="connsiteY58" fmla="*/ 700087 h 1171575"/>
              <a:gd name="connsiteX59" fmla="*/ 342900 w 1476375"/>
              <a:gd name="connsiteY59" fmla="*/ 714375 h 1171575"/>
              <a:gd name="connsiteX60" fmla="*/ 371475 w 1476375"/>
              <a:gd name="connsiteY60" fmla="*/ 723900 h 1171575"/>
              <a:gd name="connsiteX61" fmla="*/ 385763 w 1476375"/>
              <a:gd name="connsiteY61" fmla="*/ 728662 h 1171575"/>
              <a:gd name="connsiteX62" fmla="*/ 419100 w 1476375"/>
              <a:gd name="connsiteY62" fmla="*/ 738187 h 1171575"/>
              <a:gd name="connsiteX63" fmla="*/ 438150 w 1476375"/>
              <a:gd name="connsiteY63" fmla="*/ 747712 h 1171575"/>
              <a:gd name="connsiteX64" fmla="*/ 452438 w 1476375"/>
              <a:gd name="connsiteY64" fmla="*/ 762000 h 1171575"/>
              <a:gd name="connsiteX65" fmla="*/ 466725 w 1476375"/>
              <a:gd name="connsiteY65" fmla="*/ 771525 h 1171575"/>
              <a:gd name="connsiteX66" fmla="*/ 481013 w 1476375"/>
              <a:gd name="connsiteY66" fmla="*/ 785812 h 1171575"/>
              <a:gd name="connsiteX67" fmla="*/ 519113 w 1476375"/>
              <a:gd name="connsiteY67" fmla="*/ 814387 h 1171575"/>
              <a:gd name="connsiteX68" fmla="*/ 547688 w 1476375"/>
              <a:gd name="connsiteY68" fmla="*/ 833437 h 1171575"/>
              <a:gd name="connsiteX69" fmla="*/ 576263 w 1476375"/>
              <a:gd name="connsiteY69" fmla="*/ 852487 h 1171575"/>
              <a:gd name="connsiteX70" fmla="*/ 595313 w 1476375"/>
              <a:gd name="connsiteY70" fmla="*/ 862012 h 1171575"/>
              <a:gd name="connsiteX71" fmla="*/ 623888 w 1476375"/>
              <a:gd name="connsiteY71" fmla="*/ 881062 h 1171575"/>
              <a:gd name="connsiteX72" fmla="*/ 638175 w 1476375"/>
              <a:gd name="connsiteY72" fmla="*/ 885825 h 1171575"/>
              <a:gd name="connsiteX73" fmla="*/ 652463 w 1476375"/>
              <a:gd name="connsiteY73" fmla="*/ 895350 h 1171575"/>
              <a:gd name="connsiteX74" fmla="*/ 671513 w 1476375"/>
              <a:gd name="connsiteY74" fmla="*/ 900112 h 1171575"/>
              <a:gd name="connsiteX75" fmla="*/ 690563 w 1476375"/>
              <a:gd name="connsiteY75" fmla="*/ 914400 h 1171575"/>
              <a:gd name="connsiteX76" fmla="*/ 719138 w 1476375"/>
              <a:gd name="connsiteY76" fmla="*/ 923925 h 1171575"/>
              <a:gd name="connsiteX77" fmla="*/ 752475 w 1476375"/>
              <a:gd name="connsiteY77" fmla="*/ 938212 h 1171575"/>
              <a:gd name="connsiteX78" fmla="*/ 766763 w 1476375"/>
              <a:gd name="connsiteY78" fmla="*/ 947737 h 1171575"/>
              <a:gd name="connsiteX79" fmla="*/ 795338 w 1476375"/>
              <a:gd name="connsiteY79" fmla="*/ 957262 h 1171575"/>
              <a:gd name="connsiteX80" fmla="*/ 809625 w 1476375"/>
              <a:gd name="connsiteY80" fmla="*/ 971550 h 1171575"/>
              <a:gd name="connsiteX81" fmla="*/ 838200 w 1476375"/>
              <a:gd name="connsiteY81" fmla="*/ 981075 h 1171575"/>
              <a:gd name="connsiteX82" fmla="*/ 871538 w 1476375"/>
              <a:gd name="connsiteY82" fmla="*/ 995362 h 1171575"/>
              <a:gd name="connsiteX83" fmla="*/ 885825 w 1476375"/>
              <a:gd name="connsiteY83" fmla="*/ 1004887 h 1171575"/>
              <a:gd name="connsiteX84" fmla="*/ 904875 w 1476375"/>
              <a:gd name="connsiteY84" fmla="*/ 1009650 h 1171575"/>
              <a:gd name="connsiteX85" fmla="*/ 919163 w 1476375"/>
              <a:gd name="connsiteY85" fmla="*/ 1014412 h 1171575"/>
              <a:gd name="connsiteX86" fmla="*/ 952500 w 1476375"/>
              <a:gd name="connsiteY86" fmla="*/ 1028700 h 1171575"/>
              <a:gd name="connsiteX87" fmla="*/ 952501 w 1476375"/>
              <a:gd name="connsiteY87" fmla="*/ 1052513 h 1171575"/>
              <a:gd name="connsiteX88" fmla="*/ 990600 w 1476375"/>
              <a:gd name="connsiteY88" fmla="*/ 1042987 h 1171575"/>
              <a:gd name="connsiteX89" fmla="*/ 986321 w 1476375"/>
              <a:gd name="connsiteY89" fmla="*/ 1073279 h 1171575"/>
              <a:gd name="connsiteX90" fmla="*/ 995363 w 1476375"/>
              <a:gd name="connsiteY90" fmla="*/ 1090612 h 1171575"/>
              <a:gd name="connsiteX91" fmla="*/ 1033583 w 1476375"/>
              <a:gd name="connsiteY91" fmla="*/ 1109420 h 1171575"/>
              <a:gd name="connsiteX92" fmla="*/ 1062038 w 1476375"/>
              <a:gd name="connsiteY92" fmla="*/ 1138237 h 1171575"/>
              <a:gd name="connsiteX93" fmla="*/ 1100379 w 1476375"/>
              <a:gd name="connsiteY93" fmla="*/ 1159125 h 1171575"/>
              <a:gd name="connsiteX94" fmla="*/ 1152526 w 1476375"/>
              <a:gd name="connsiteY94" fmla="*/ 1171575 h 1171575"/>
              <a:gd name="connsiteX95" fmla="*/ 1228725 w 1476375"/>
              <a:gd name="connsiteY95" fmla="*/ 1138238 h 1171575"/>
              <a:gd name="connsiteX96" fmla="*/ 1319213 w 1476375"/>
              <a:gd name="connsiteY96" fmla="*/ 1062037 h 1171575"/>
              <a:gd name="connsiteX97" fmla="*/ 1357313 w 1476375"/>
              <a:gd name="connsiteY97" fmla="*/ 1033462 h 1171575"/>
              <a:gd name="connsiteX98" fmla="*/ 1371600 w 1476375"/>
              <a:gd name="connsiteY98" fmla="*/ 1014412 h 1171575"/>
              <a:gd name="connsiteX99" fmla="*/ 1390650 w 1476375"/>
              <a:gd name="connsiteY99" fmla="*/ 1000125 h 1171575"/>
              <a:gd name="connsiteX100" fmla="*/ 1395413 w 1476375"/>
              <a:gd name="connsiteY100" fmla="*/ 981075 h 1171575"/>
              <a:gd name="connsiteX101" fmla="*/ 1414463 w 1476375"/>
              <a:gd name="connsiteY101" fmla="*/ 962025 h 1171575"/>
              <a:gd name="connsiteX102" fmla="*/ 1433513 w 1476375"/>
              <a:gd name="connsiteY102" fmla="*/ 923925 h 1171575"/>
              <a:gd name="connsiteX103" fmla="*/ 1443038 w 1476375"/>
              <a:gd name="connsiteY103" fmla="*/ 909637 h 1171575"/>
              <a:gd name="connsiteX104" fmla="*/ 1447800 w 1476375"/>
              <a:gd name="connsiteY104" fmla="*/ 876300 h 1171575"/>
              <a:gd name="connsiteX105" fmla="*/ 1457325 w 1476375"/>
              <a:gd name="connsiteY105" fmla="*/ 847725 h 1171575"/>
              <a:gd name="connsiteX106" fmla="*/ 1466850 w 1476375"/>
              <a:gd name="connsiteY106" fmla="*/ 785812 h 1171575"/>
              <a:gd name="connsiteX107" fmla="*/ 1476375 w 1476375"/>
              <a:gd name="connsiteY107" fmla="*/ 728662 h 1171575"/>
              <a:gd name="connsiteX108" fmla="*/ 1471613 w 1476375"/>
              <a:gd name="connsiteY108" fmla="*/ 604837 h 1171575"/>
              <a:gd name="connsiteX109" fmla="*/ 1462088 w 1476375"/>
              <a:gd name="connsiteY109" fmla="*/ 561975 h 1171575"/>
              <a:gd name="connsiteX110" fmla="*/ 1457325 w 1476375"/>
              <a:gd name="connsiteY110" fmla="*/ 538162 h 1171575"/>
              <a:gd name="connsiteX111" fmla="*/ 1447800 w 1476375"/>
              <a:gd name="connsiteY111" fmla="*/ 504825 h 1171575"/>
              <a:gd name="connsiteX112" fmla="*/ 1433513 w 1476375"/>
              <a:gd name="connsiteY112" fmla="*/ 457200 h 1171575"/>
              <a:gd name="connsiteX113" fmla="*/ 1414463 w 1476375"/>
              <a:gd name="connsiteY113" fmla="*/ 423862 h 1171575"/>
              <a:gd name="connsiteX114" fmla="*/ 1404938 w 1476375"/>
              <a:gd name="connsiteY114" fmla="*/ 400050 h 1171575"/>
              <a:gd name="connsiteX115" fmla="*/ 1395413 w 1476375"/>
              <a:gd name="connsiteY115" fmla="*/ 385762 h 1171575"/>
              <a:gd name="connsiteX116" fmla="*/ 1385888 w 1476375"/>
              <a:gd name="connsiteY116" fmla="*/ 366712 h 1171575"/>
              <a:gd name="connsiteX117" fmla="*/ 1357313 w 1476375"/>
              <a:gd name="connsiteY117" fmla="*/ 333375 h 1171575"/>
              <a:gd name="connsiteX118" fmla="*/ 1343025 w 1476375"/>
              <a:gd name="connsiteY118" fmla="*/ 304800 h 1171575"/>
              <a:gd name="connsiteX119" fmla="*/ 1333500 w 1476375"/>
              <a:gd name="connsiteY119" fmla="*/ 285750 h 1171575"/>
              <a:gd name="connsiteX120" fmla="*/ 1319213 w 1476375"/>
              <a:gd name="connsiteY120" fmla="*/ 271462 h 1171575"/>
              <a:gd name="connsiteX121" fmla="*/ 1300163 w 1476375"/>
              <a:gd name="connsiteY121" fmla="*/ 233362 h 1171575"/>
              <a:gd name="connsiteX122" fmla="*/ 1285875 w 1476375"/>
              <a:gd name="connsiteY122" fmla="*/ 219075 h 1171575"/>
              <a:gd name="connsiteX123" fmla="*/ 1262063 w 1476375"/>
              <a:gd name="connsiteY123" fmla="*/ 190500 h 1171575"/>
              <a:gd name="connsiteX124" fmla="*/ 1247775 w 1476375"/>
              <a:gd name="connsiteY124" fmla="*/ 161925 h 1171575"/>
              <a:gd name="connsiteX125" fmla="*/ 1233488 w 1476375"/>
              <a:gd name="connsiteY125" fmla="*/ 152400 h 1171575"/>
              <a:gd name="connsiteX126" fmla="*/ 1195388 w 1476375"/>
              <a:gd name="connsiteY126" fmla="*/ 119062 h 1171575"/>
              <a:gd name="connsiteX127" fmla="*/ 1181100 w 1476375"/>
              <a:gd name="connsiteY127" fmla="*/ 109537 h 1171575"/>
              <a:gd name="connsiteX128" fmla="*/ 1166813 w 1476375"/>
              <a:gd name="connsiteY128" fmla="*/ 100012 h 1171575"/>
              <a:gd name="connsiteX129" fmla="*/ 1147763 w 1476375"/>
              <a:gd name="connsiteY129" fmla="*/ 95250 h 1171575"/>
              <a:gd name="connsiteX130" fmla="*/ 1147763 w 1476375"/>
              <a:gd name="connsiteY130" fmla="*/ 100012 h 1171575"/>
              <a:gd name="connsiteX0" fmla="*/ 1147763 w 1476375"/>
              <a:gd name="connsiteY0" fmla="*/ 100012 h 1171575"/>
              <a:gd name="connsiteX1" fmla="*/ 1119188 w 1476375"/>
              <a:gd name="connsiteY1" fmla="*/ 85725 h 1171575"/>
              <a:gd name="connsiteX2" fmla="*/ 1104900 w 1476375"/>
              <a:gd name="connsiteY2" fmla="*/ 80962 h 1171575"/>
              <a:gd name="connsiteX3" fmla="*/ 1076325 w 1476375"/>
              <a:gd name="connsiteY3" fmla="*/ 66675 h 1171575"/>
              <a:gd name="connsiteX4" fmla="*/ 1009650 w 1476375"/>
              <a:gd name="connsiteY4" fmla="*/ 42862 h 1171575"/>
              <a:gd name="connsiteX5" fmla="*/ 990600 w 1476375"/>
              <a:gd name="connsiteY5" fmla="*/ 38100 h 1171575"/>
              <a:gd name="connsiteX6" fmla="*/ 976313 w 1476375"/>
              <a:gd name="connsiteY6" fmla="*/ 33337 h 1171575"/>
              <a:gd name="connsiteX7" fmla="*/ 952500 w 1476375"/>
              <a:gd name="connsiteY7" fmla="*/ 28575 h 1171575"/>
              <a:gd name="connsiteX8" fmla="*/ 933450 w 1476375"/>
              <a:gd name="connsiteY8" fmla="*/ 23812 h 1171575"/>
              <a:gd name="connsiteX9" fmla="*/ 862013 w 1476375"/>
              <a:gd name="connsiteY9" fmla="*/ 19050 h 1171575"/>
              <a:gd name="connsiteX10" fmla="*/ 823913 w 1476375"/>
              <a:gd name="connsiteY10" fmla="*/ 14287 h 1171575"/>
              <a:gd name="connsiteX11" fmla="*/ 781050 w 1476375"/>
              <a:gd name="connsiteY11" fmla="*/ 9525 h 1171575"/>
              <a:gd name="connsiteX12" fmla="*/ 676275 w 1476375"/>
              <a:gd name="connsiteY12" fmla="*/ 0 h 1171575"/>
              <a:gd name="connsiteX13" fmla="*/ 581025 w 1476375"/>
              <a:gd name="connsiteY13" fmla="*/ 4762 h 1171575"/>
              <a:gd name="connsiteX14" fmla="*/ 561975 w 1476375"/>
              <a:gd name="connsiteY14" fmla="*/ 9525 h 1171575"/>
              <a:gd name="connsiteX15" fmla="*/ 514350 w 1476375"/>
              <a:gd name="connsiteY15" fmla="*/ 19050 h 1171575"/>
              <a:gd name="connsiteX16" fmla="*/ 457200 w 1476375"/>
              <a:gd name="connsiteY16" fmla="*/ 23812 h 1171575"/>
              <a:gd name="connsiteX17" fmla="*/ 409575 w 1476375"/>
              <a:gd name="connsiteY17" fmla="*/ 33337 h 1171575"/>
              <a:gd name="connsiteX18" fmla="*/ 390525 w 1476375"/>
              <a:gd name="connsiteY18" fmla="*/ 38100 h 1171575"/>
              <a:gd name="connsiteX19" fmla="*/ 366713 w 1476375"/>
              <a:gd name="connsiteY19" fmla="*/ 42862 h 1171575"/>
              <a:gd name="connsiteX20" fmla="*/ 352425 w 1476375"/>
              <a:gd name="connsiteY20" fmla="*/ 52387 h 1171575"/>
              <a:gd name="connsiteX21" fmla="*/ 314325 w 1476375"/>
              <a:gd name="connsiteY21" fmla="*/ 61912 h 1171575"/>
              <a:gd name="connsiteX22" fmla="*/ 300038 w 1476375"/>
              <a:gd name="connsiteY22" fmla="*/ 71437 h 1171575"/>
              <a:gd name="connsiteX23" fmla="*/ 271463 w 1476375"/>
              <a:gd name="connsiteY23" fmla="*/ 100012 h 1171575"/>
              <a:gd name="connsiteX24" fmla="*/ 242888 w 1476375"/>
              <a:gd name="connsiteY24" fmla="*/ 119062 h 1171575"/>
              <a:gd name="connsiteX25" fmla="*/ 209550 w 1476375"/>
              <a:gd name="connsiteY25" fmla="*/ 147637 h 1171575"/>
              <a:gd name="connsiteX26" fmla="*/ 185738 w 1476375"/>
              <a:gd name="connsiteY26" fmla="*/ 171450 h 1171575"/>
              <a:gd name="connsiteX27" fmla="*/ 176213 w 1476375"/>
              <a:gd name="connsiteY27" fmla="*/ 185737 h 1171575"/>
              <a:gd name="connsiteX28" fmla="*/ 161925 w 1476375"/>
              <a:gd name="connsiteY28" fmla="*/ 200025 h 1171575"/>
              <a:gd name="connsiteX29" fmla="*/ 142875 w 1476375"/>
              <a:gd name="connsiteY29" fmla="*/ 228600 h 1171575"/>
              <a:gd name="connsiteX30" fmla="*/ 133350 w 1476375"/>
              <a:gd name="connsiteY30" fmla="*/ 242887 h 1171575"/>
              <a:gd name="connsiteX31" fmla="*/ 114300 w 1476375"/>
              <a:gd name="connsiteY31" fmla="*/ 257175 h 1171575"/>
              <a:gd name="connsiteX32" fmla="*/ 80963 w 1476375"/>
              <a:gd name="connsiteY32" fmla="*/ 295275 h 1171575"/>
              <a:gd name="connsiteX33" fmla="*/ 71438 w 1476375"/>
              <a:gd name="connsiteY33" fmla="*/ 309562 h 1171575"/>
              <a:gd name="connsiteX34" fmla="*/ 66675 w 1476375"/>
              <a:gd name="connsiteY34" fmla="*/ 323850 h 1171575"/>
              <a:gd name="connsiteX35" fmla="*/ 52388 w 1476375"/>
              <a:gd name="connsiteY35" fmla="*/ 342900 h 1171575"/>
              <a:gd name="connsiteX36" fmla="*/ 33338 w 1476375"/>
              <a:gd name="connsiteY36" fmla="*/ 376237 h 1171575"/>
              <a:gd name="connsiteX37" fmla="*/ 23813 w 1476375"/>
              <a:gd name="connsiteY37" fmla="*/ 404812 h 1171575"/>
              <a:gd name="connsiteX38" fmla="*/ 19050 w 1476375"/>
              <a:gd name="connsiteY38" fmla="*/ 419100 h 1171575"/>
              <a:gd name="connsiteX39" fmla="*/ 9525 w 1476375"/>
              <a:gd name="connsiteY39" fmla="*/ 438150 h 1171575"/>
              <a:gd name="connsiteX40" fmla="*/ 4763 w 1476375"/>
              <a:gd name="connsiteY40" fmla="*/ 466725 h 1171575"/>
              <a:gd name="connsiteX41" fmla="*/ 0 w 1476375"/>
              <a:gd name="connsiteY41" fmla="*/ 485775 h 1171575"/>
              <a:gd name="connsiteX42" fmla="*/ 4763 w 1476375"/>
              <a:gd name="connsiteY42" fmla="*/ 538162 h 1171575"/>
              <a:gd name="connsiteX43" fmla="*/ 14288 w 1476375"/>
              <a:gd name="connsiteY43" fmla="*/ 566737 h 1171575"/>
              <a:gd name="connsiteX44" fmla="*/ 42863 w 1476375"/>
              <a:gd name="connsiteY44" fmla="*/ 590550 h 1171575"/>
              <a:gd name="connsiteX45" fmla="*/ 57150 w 1476375"/>
              <a:gd name="connsiteY45" fmla="*/ 604837 h 1171575"/>
              <a:gd name="connsiteX46" fmla="*/ 71438 w 1476375"/>
              <a:gd name="connsiteY46" fmla="*/ 609600 h 1171575"/>
              <a:gd name="connsiteX47" fmla="*/ 85725 w 1476375"/>
              <a:gd name="connsiteY47" fmla="*/ 619125 h 1171575"/>
              <a:gd name="connsiteX48" fmla="*/ 104775 w 1476375"/>
              <a:gd name="connsiteY48" fmla="*/ 623887 h 1171575"/>
              <a:gd name="connsiteX49" fmla="*/ 119063 w 1476375"/>
              <a:gd name="connsiteY49" fmla="*/ 628650 h 1171575"/>
              <a:gd name="connsiteX50" fmla="*/ 138113 w 1476375"/>
              <a:gd name="connsiteY50" fmla="*/ 638175 h 1171575"/>
              <a:gd name="connsiteX51" fmla="*/ 166688 w 1476375"/>
              <a:gd name="connsiteY51" fmla="*/ 647700 h 1171575"/>
              <a:gd name="connsiteX52" fmla="*/ 180975 w 1476375"/>
              <a:gd name="connsiteY52" fmla="*/ 652462 h 1171575"/>
              <a:gd name="connsiteX53" fmla="*/ 195263 w 1476375"/>
              <a:gd name="connsiteY53" fmla="*/ 657225 h 1171575"/>
              <a:gd name="connsiteX54" fmla="*/ 214313 w 1476375"/>
              <a:gd name="connsiteY54" fmla="*/ 661987 h 1171575"/>
              <a:gd name="connsiteX55" fmla="*/ 242888 w 1476375"/>
              <a:gd name="connsiteY55" fmla="*/ 676275 h 1171575"/>
              <a:gd name="connsiteX56" fmla="*/ 257175 w 1476375"/>
              <a:gd name="connsiteY56" fmla="*/ 685800 h 1171575"/>
              <a:gd name="connsiteX57" fmla="*/ 290513 w 1476375"/>
              <a:gd name="connsiteY57" fmla="*/ 695325 h 1171575"/>
              <a:gd name="connsiteX58" fmla="*/ 304800 w 1476375"/>
              <a:gd name="connsiteY58" fmla="*/ 700087 h 1171575"/>
              <a:gd name="connsiteX59" fmla="*/ 342900 w 1476375"/>
              <a:gd name="connsiteY59" fmla="*/ 714375 h 1171575"/>
              <a:gd name="connsiteX60" fmla="*/ 371475 w 1476375"/>
              <a:gd name="connsiteY60" fmla="*/ 723900 h 1171575"/>
              <a:gd name="connsiteX61" fmla="*/ 385763 w 1476375"/>
              <a:gd name="connsiteY61" fmla="*/ 728662 h 1171575"/>
              <a:gd name="connsiteX62" fmla="*/ 419100 w 1476375"/>
              <a:gd name="connsiteY62" fmla="*/ 738187 h 1171575"/>
              <a:gd name="connsiteX63" fmla="*/ 438150 w 1476375"/>
              <a:gd name="connsiteY63" fmla="*/ 747712 h 1171575"/>
              <a:gd name="connsiteX64" fmla="*/ 452438 w 1476375"/>
              <a:gd name="connsiteY64" fmla="*/ 762000 h 1171575"/>
              <a:gd name="connsiteX65" fmla="*/ 466725 w 1476375"/>
              <a:gd name="connsiteY65" fmla="*/ 771525 h 1171575"/>
              <a:gd name="connsiteX66" fmla="*/ 481013 w 1476375"/>
              <a:gd name="connsiteY66" fmla="*/ 785812 h 1171575"/>
              <a:gd name="connsiteX67" fmla="*/ 519113 w 1476375"/>
              <a:gd name="connsiteY67" fmla="*/ 814387 h 1171575"/>
              <a:gd name="connsiteX68" fmla="*/ 547688 w 1476375"/>
              <a:gd name="connsiteY68" fmla="*/ 833437 h 1171575"/>
              <a:gd name="connsiteX69" fmla="*/ 576263 w 1476375"/>
              <a:gd name="connsiteY69" fmla="*/ 852487 h 1171575"/>
              <a:gd name="connsiteX70" fmla="*/ 595313 w 1476375"/>
              <a:gd name="connsiteY70" fmla="*/ 862012 h 1171575"/>
              <a:gd name="connsiteX71" fmla="*/ 623888 w 1476375"/>
              <a:gd name="connsiteY71" fmla="*/ 881062 h 1171575"/>
              <a:gd name="connsiteX72" fmla="*/ 638175 w 1476375"/>
              <a:gd name="connsiteY72" fmla="*/ 885825 h 1171575"/>
              <a:gd name="connsiteX73" fmla="*/ 652463 w 1476375"/>
              <a:gd name="connsiteY73" fmla="*/ 895350 h 1171575"/>
              <a:gd name="connsiteX74" fmla="*/ 671513 w 1476375"/>
              <a:gd name="connsiteY74" fmla="*/ 900112 h 1171575"/>
              <a:gd name="connsiteX75" fmla="*/ 690563 w 1476375"/>
              <a:gd name="connsiteY75" fmla="*/ 914400 h 1171575"/>
              <a:gd name="connsiteX76" fmla="*/ 719138 w 1476375"/>
              <a:gd name="connsiteY76" fmla="*/ 923925 h 1171575"/>
              <a:gd name="connsiteX77" fmla="*/ 752475 w 1476375"/>
              <a:gd name="connsiteY77" fmla="*/ 938212 h 1171575"/>
              <a:gd name="connsiteX78" fmla="*/ 766763 w 1476375"/>
              <a:gd name="connsiteY78" fmla="*/ 947737 h 1171575"/>
              <a:gd name="connsiteX79" fmla="*/ 795338 w 1476375"/>
              <a:gd name="connsiteY79" fmla="*/ 957262 h 1171575"/>
              <a:gd name="connsiteX80" fmla="*/ 809625 w 1476375"/>
              <a:gd name="connsiteY80" fmla="*/ 971550 h 1171575"/>
              <a:gd name="connsiteX81" fmla="*/ 838200 w 1476375"/>
              <a:gd name="connsiteY81" fmla="*/ 981075 h 1171575"/>
              <a:gd name="connsiteX82" fmla="*/ 871538 w 1476375"/>
              <a:gd name="connsiteY82" fmla="*/ 995362 h 1171575"/>
              <a:gd name="connsiteX83" fmla="*/ 885825 w 1476375"/>
              <a:gd name="connsiteY83" fmla="*/ 1004887 h 1171575"/>
              <a:gd name="connsiteX84" fmla="*/ 904875 w 1476375"/>
              <a:gd name="connsiteY84" fmla="*/ 1009650 h 1171575"/>
              <a:gd name="connsiteX85" fmla="*/ 919163 w 1476375"/>
              <a:gd name="connsiteY85" fmla="*/ 1014412 h 1171575"/>
              <a:gd name="connsiteX86" fmla="*/ 952500 w 1476375"/>
              <a:gd name="connsiteY86" fmla="*/ 1028700 h 1171575"/>
              <a:gd name="connsiteX87" fmla="*/ 952501 w 1476375"/>
              <a:gd name="connsiteY87" fmla="*/ 1052513 h 1171575"/>
              <a:gd name="connsiteX88" fmla="*/ 974354 w 1476375"/>
              <a:gd name="connsiteY88" fmla="*/ 1066195 h 1171575"/>
              <a:gd name="connsiteX89" fmla="*/ 986321 w 1476375"/>
              <a:gd name="connsiteY89" fmla="*/ 1073279 h 1171575"/>
              <a:gd name="connsiteX90" fmla="*/ 995363 w 1476375"/>
              <a:gd name="connsiteY90" fmla="*/ 1090612 h 1171575"/>
              <a:gd name="connsiteX91" fmla="*/ 1033583 w 1476375"/>
              <a:gd name="connsiteY91" fmla="*/ 1109420 h 1171575"/>
              <a:gd name="connsiteX92" fmla="*/ 1062038 w 1476375"/>
              <a:gd name="connsiteY92" fmla="*/ 1138237 h 1171575"/>
              <a:gd name="connsiteX93" fmla="*/ 1100379 w 1476375"/>
              <a:gd name="connsiteY93" fmla="*/ 1159125 h 1171575"/>
              <a:gd name="connsiteX94" fmla="*/ 1152526 w 1476375"/>
              <a:gd name="connsiteY94" fmla="*/ 1171575 h 1171575"/>
              <a:gd name="connsiteX95" fmla="*/ 1228725 w 1476375"/>
              <a:gd name="connsiteY95" fmla="*/ 1138238 h 1171575"/>
              <a:gd name="connsiteX96" fmla="*/ 1319213 w 1476375"/>
              <a:gd name="connsiteY96" fmla="*/ 1062037 h 1171575"/>
              <a:gd name="connsiteX97" fmla="*/ 1357313 w 1476375"/>
              <a:gd name="connsiteY97" fmla="*/ 1033462 h 1171575"/>
              <a:gd name="connsiteX98" fmla="*/ 1371600 w 1476375"/>
              <a:gd name="connsiteY98" fmla="*/ 1014412 h 1171575"/>
              <a:gd name="connsiteX99" fmla="*/ 1390650 w 1476375"/>
              <a:gd name="connsiteY99" fmla="*/ 1000125 h 1171575"/>
              <a:gd name="connsiteX100" fmla="*/ 1395413 w 1476375"/>
              <a:gd name="connsiteY100" fmla="*/ 981075 h 1171575"/>
              <a:gd name="connsiteX101" fmla="*/ 1414463 w 1476375"/>
              <a:gd name="connsiteY101" fmla="*/ 962025 h 1171575"/>
              <a:gd name="connsiteX102" fmla="*/ 1433513 w 1476375"/>
              <a:gd name="connsiteY102" fmla="*/ 923925 h 1171575"/>
              <a:gd name="connsiteX103" fmla="*/ 1443038 w 1476375"/>
              <a:gd name="connsiteY103" fmla="*/ 909637 h 1171575"/>
              <a:gd name="connsiteX104" fmla="*/ 1447800 w 1476375"/>
              <a:gd name="connsiteY104" fmla="*/ 876300 h 1171575"/>
              <a:gd name="connsiteX105" fmla="*/ 1457325 w 1476375"/>
              <a:gd name="connsiteY105" fmla="*/ 847725 h 1171575"/>
              <a:gd name="connsiteX106" fmla="*/ 1466850 w 1476375"/>
              <a:gd name="connsiteY106" fmla="*/ 785812 h 1171575"/>
              <a:gd name="connsiteX107" fmla="*/ 1476375 w 1476375"/>
              <a:gd name="connsiteY107" fmla="*/ 728662 h 1171575"/>
              <a:gd name="connsiteX108" fmla="*/ 1471613 w 1476375"/>
              <a:gd name="connsiteY108" fmla="*/ 604837 h 1171575"/>
              <a:gd name="connsiteX109" fmla="*/ 1462088 w 1476375"/>
              <a:gd name="connsiteY109" fmla="*/ 561975 h 1171575"/>
              <a:gd name="connsiteX110" fmla="*/ 1457325 w 1476375"/>
              <a:gd name="connsiteY110" fmla="*/ 538162 h 1171575"/>
              <a:gd name="connsiteX111" fmla="*/ 1447800 w 1476375"/>
              <a:gd name="connsiteY111" fmla="*/ 504825 h 1171575"/>
              <a:gd name="connsiteX112" fmla="*/ 1433513 w 1476375"/>
              <a:gd name="connsiteY112" fmla="*/ 457200 h 1171575"/>
              <a:gd name="connsiteX113" fmla="*/ 1414463 w 1476375"/>
              <a:gd name="connsiteY113" fmla="*/ 423862 h 1171575"/>
              <a:gd name="connsiteX114" fmla="*/ 1404938 w 1476375"/>
              <a:gd name="connsiteY114" fmla="*/ 400050 h 1171575"/>
              <a:gd name="connsiteX115" fmla="*/ 1395413 w 1476375"/>
              <a:gd name="connsiteY115" fmla="*/ 385762 h 1171575"/>
              <a:gd name="connsiteX116" fmla="*/ 1385888 w 1476375"/>
              <a:gd name="connsiteY116" fmla="*/ 366712 h 1171575"/>
              <a:gd name="connsiteX117" fmla="*/ 1357313 w 1476375"/>
              <a:gd name="connsiteY117" fmla="*/ 333375 h 1171575"/>
              <a:gd name="connsiteX118" fmla="*/ 1343025 w 1476375"/>
              <a:gd name="connsiteY118" fmla="*/ 304800 h 1171575"/>
              <a:gd name="connsiteX119" fmla="*/ 1333500 w 1476375"/>
              <a:gd name="connsiteY119" fmla="*/ 285750 h 1171575"/>
              <a:gd name="connsiteX120" fmla="*/ 1319213 w 1476375"/>
              <a:gd name="connsiteY120" fmla="*/ 271462 h 1171575"/>
              <a:gd name="connsiteX121" fmla="*/ 1300163 w 1476375"/>
              <a:gd name="connsiteY121" fmla="*/ 233362 h 1171575"/>
              <a:gd name="connsiteX122" fmla="*/ 1285875 w 1476375"/>
              <a:gd name="connsiteY122" fmla="*/ 219075 h 1171575"/>
              <a:gd name="connsiteX123" fmla="*/ 1262063 w 1476375"/>
              <a:gd name="connsiteY123" fmla="*/ 190500 h 1171575"/>
              <a:gd name="connsiteX124" fmla="*/ 1247775 w 1476375"/>
              <a:gd name="connsiteY124" fmla="*/ 161925 h 1171575"/>
              <a:gd name="connsiteX125" fmla="*/ 1233488 w 1476375"/>
              <a:gd name="connsiteY125" fmla="*/ 152400 h 1171575"/>
              <a:gd name="connsiteX126" fmla="*/ 1195388 w 1476375"/>
              <a:gd name="connsiteY126" fmla="*/ 119062 h 1171575"/>
              <a:gd name="connsiteX127" fmla="*/ 1181100 w 1476375"/>
              <a:gd name="connsiteY127" fmla="*/ 109537 h 1171575"/>
              <a:gd name="connsiteX128" fmla="*/ 1166813 w 1476375"/>
              <a:gd name="connsiteY128" fmla="*/ 100012 h 1171575"/>
              <a:gd name="connsiteX129" fmla="*/ 1147763 w 1476375"/>
              <a:gd name="connsiteY129" fmla="*/ 95250 h 1171575"/>
              <a:gd name="connsiteX130" fmla="*/ 1147763 w 1476375"/>
              <a:gd name="connsiteY130" fmla="*/ 100012 h 1171575"/>
              <a:gd name="connsiteX0" fmla="*/ 1147763 w 1476375"/>
              <a:gd name="connsiteY0" fmla="*/ 100012 h 1171575"/>
              <a:gd name="connsiteX1" fmla="*/ 1119188 w 1476375"/>
              <a:gd name="connsiteY1" fmla="*/ 85725 h 1171575"/>
              <a:gd name="connsiteX2" fmla="*/ 1104900 w 1476375"/>
              <a:gd name="connsiteY2" fmla="*/ 80962 h 1171575"/>
              <a:gd name="connsiteX3" fmla="*/ 1076325 w 1476375"/>
              <a:gd name="connsiteY3" fmla="*/ 66675 h 1171575"/>
              <a:gd name="connsiteX4" fmla="*/ 1009650 w 1476375"/>
              <a:gd name="connsiteY4" fmla="*/ 42862 h 1171575"/>
              <a:gd name="connsiteX5" fmla="*/ 990600 w 1476375"/>
              <a:gd name="connsiteY5" fmla="*/ 38100 h 1171575"/>
              <a:gd name="connsiteX6" fmla="*/ 976313 w 1476375"/>
              <a:gd name="connsiteY6" fmla="*/ 33337 h 1171575"/>
              <a:gd name="connsiteX7" fmla="*/ 952500 w 1476375"/>
              <a:gd name="connsiteY7" fmla="*/ 28575 h 1171575"/>
              <a:gd name="connsiteX8" fmla="*/ 933450 w 1476375"/>
              <a:gd name="connsiteY8" fmla="*/ 23812 h 1171575"/>
              <a:gd name="connsiteX9" fmla="*/ 862013 w 1476375"/>
              <a:gd name="connsiteY9" fmla="*/ 19050 h 1171575"/>
              <a:gd name="connsiteX10" fmla="*/ 823913 w 1476375"/>
              <a:gd name="connsiteY10" fmla="*/ 14287 h 1171575"/>
              <a:gd name="connsiteX11" fmla="*/ 781050 w 1476375"/>
              <a:gd name="connsiteY11" fmla="*/ 9525 h 1171575"/>
              <a:gd name="connsiteX12" fmla="*/ 676275 w 1476375"/>
              <a:gd name="connsiteY12" fmla="*/ 0 h 1171575"/>
              <a:gd name="connsiteX13" fmla="*/ 581025 w 1476375"/>
              <a:gd name="connsiteY13" fmla="*/ 4762 h 1171575"/>
              <a:gd name="connsiteX14" fmla="*/ 561975 w 1476375"/>
              <a:gd name="connsiteY14" fmla="*/ 9525 h 1171575"/>
              <a:gd name="connsiteX15" fmla="*/ 514350 w 1476375"/>
              <a:gd name="connsiteY15" fmla="*/ 19050 h 1171575"/>
              <a:gd name="connsiteX16" fmla="*/ 457200 w 1476375"/>
              <a:gd name="connsiteY16" fmla="*/ 23812 h 1171575"/>
              <a:gd name="connsiteX17" fmla="*/ 409575 w 1476375"/>
              <a:gd name="connsiteY17" fmla="*/ 33337 h 1171575"/>
              <a:gd name="connsiteX18" fmla="*/ 390525 w 1476375"/>
              <a:gd name="connsiteY18" fmla="*/ 38100 h 1171575"/>
              <a:gd name="connsiteX19" fmla="*/ 366713 w 1476375"/>
              <a:gd name="connsiteY19" fmla="*/ 42862 h 1171575"/>
              <a:gd name="connsiteX20" fmla="*/ 352425 w 1476375"/>
              <a:gd name="connsiteY20" fmla="*/ 52387 h 1171575"/>
              <a:gd name="connsiteX21" fmla="*/ 314325 w 1476375"/>
              <a:gd name="connsiteY21" fmla="*/ 61912 h 1171575"/>
              <a:gd name="connsiteX22" fmla="*/ 300038 w 1476375"/>
              <a:gd name="connsiteY22" fmla="*/ 71437 h 1171575"/>
              <a:gd name="connsiteX23" fmla="*/ 271463 w 1476375"/>
              <a:gd name="connsiteY23" fmla="*/ 100012 h 1171575"/>
              <a:gd name="connsiteX24" fmla="*/ 242888 w 1476375"/>
              <a:gd name="connsiteY24" fmla="*/ 119062 h 1171575"/>
              <a:gd name="connsiteX25" fmla="*/ 209550 w 1476375"/>
              <a:gd name="connsiteY25" fmla="*/ 147637 h 1171575"/>
              <a:gd name="connsiteX26" fmla="*/ 185738 w 1476375"/>
              <a:gd name="connsiteY26" fmla="*/ 171450 h 1171575"/>
              <a:gd name="connsiteX27" fmla="*/ 176213 w 1476375"/>
              <a:gd name="connsiteY27" fmla="*/ 185737 h 1171575"/>
              <a:gd name="connsiteX28" fmla="*/ 161925 w 1476375"/>
              <a:gd name="connsiteY28" fmla="*/ 200025 h 1171575"/>
              <a:gd name="connsiteX29" fmla="*/ 142875 w 1476375"/>
              <a:gd name="connsiteY29" fmla="*/ 228600 h 1171575"/>
              <a:gd name="connsiteX30" fmla="*/ 133350 w 1476375"/>
              <a:gd name="connsiteY30" fmla="*/ 242887 h 1171575"/>
              <a:gd name="connsiteX31" fmla="*/ 114300 w 1476375"/>
              <a:gd name="connsiteY31" fmla="*/ 257175 h 1171575"/>
              <a:gd name="connsiteX32" fmla="*/ 80963 w 1476375"/>
              <a:gd name="connsiteY32" fmla="*/ 295275 h 1171575"/>
              <a:gd name="connsiteX33" fmla="*/ 71438 w 1476375"/>
              <a:gd name="connsiteY33" fmla="*/ 309562 h 1171575"/>
              <a:gd name="connsiteX34" fmla="*/ 66675 w 1476375"/>
              <a:gd name="connsiteY34" fmla="*/ 323850 h 1171575"/>
              <a:gd name="connsiteX35" fmla="*/ 52388 w 1476375"/>
              <a:gd name="connsiteY35" fmla="*/ 342900 h 1171575"/>
              <a:gd name="connsiteX36" fmla="*/ 33338 w 1476375"/>
              <a:gd name="connsiteY36" fmla="*/ 376237 h 1171575"/>
              <a:gd name="connsiteX37" fmla="*/ 23813 w 1476375"/>
              <a:gd name="connsiteY37" fmla="*/ 404812 h 1171575"/>
              <a:gd name="connsiteX38" fmla="*/ 19050 w 1476375"/>
              <a:gd name="connsiteY38" fmla="*/ 419100 h 1171575"/>
              <a:gd name="connsiteX39" fmla="*/ 9525 w 1476375"/>
              <a:gd name="connsiteY39" fmla="*/ 438150 h 1171575"/>
              <a:gd name="connsiteX40" fmla="*/ 4763 w 1476375"/>
              <a:gd name="connsiteY40" fmla="*/ 466725 h 1171575"/>
              <a:gd name="connsiteX41" fmla="*/ 0 w 1476375"/>
              <a:gd name="connsiteY41" fmla="*/ 485775 h 1171575"/>
              <a:gd name="connsiteX42" fmla="*/ 4763 w 1476375"/>
              <a:gd name="connsiteY42" fmla="*/ 538162 h 1171575"/>
              <a:gd name="connsiteX43" fmla="*/ 14288 w 1476375"/>
              <a:gd name="connsiteY43" fmla="*/ 566737 h 1171575"/>
              <a:gd name="connsiteX44" fmla="*/ 42863 w 1476375"/>
              <a:gd name="connsiteY44" fmla="*/ 590550 h 1171575"/>
              <a:gd name="connsiteX45" fmla="*/ 57150 w 1476375"/>
              <a:gd name="connsiteY45" fmla="*/ 604837 h 1171575"/>
              <a:gd name="connsiteX46" fmla="*/ 71438 w 1476375"/>
              <a:gd name="connsiteY46" fmla="*/ 609600 h 1171575"/>
              <a:gd name="connsiteX47" fmla="*/ 85725 w 1476375"/>
              <a:gd name="connsiteY47" fmla="*/ 619125 h 1171575"/>
              <a:gd name="connsiteX48" fmla="*/ 104775 w 1476375"/>
              <a:gd name="connsiteY48" fmla="*/ 623887 h 1171575"/>
              <a:gd name="connsiteX49" fmla="*/ 119063 w 1476375"/>
              <a:gd name="connsiteY49" fmla="*/ 628650 h 1171575"/>
              <a:gd name="connsiteX50" fmla="*/ 138113 w 1476375"/>
              <a:gd name="connsiteY50" fmla="*/ 638175 h 1171575"/>
              <a:gd name="connsiteX51" fmla="*/ 166688 w 1476375"/>
              <a:gd name="connsiteY51" fmla="*/ 647700 h 1171575"/>
              <a:gd name="connsiteX52" fmla="*/ 180975 w 1476375"/>
              <a:gd name="connsiteY52" fmla="*/ 652462 h 1171575"/>
              <a:gd name="connsiteX53" fmla="*/ 195263 w 1476375"/>
              <a:gd name="connsiteY53" fmla="*/ 657225 h 1171575"/>
              <a:gd name="connsiteX54" fmla="*/ 214313 w 1476375"/>
              <a:gd name="connsiteY54" fmla="*/ 661987 h 1171575"/>
              <a:gd name="connsiteX55" fmla="*/ 242888 w 1476375"/>
              <a:gd name="connsiteY55" fmla="*/ 676275 h 1171575"/>
              <a:gd name="connsiteX56" fmla="*/ 257175 w 1476375"/>
              <a:gd name="connsiteY56" fmla="*/ 685800 h 1171575"/>
              <a:gd name="connsiteX57" fmla="*/ 290513 w 1476375"/>
              <a:gd name="connsiteY57" fmla="*/ 695325 h 1171575"/>
              <a:gd name="connsiteX58" fmla="*/ 304800 w 1476375"/>
              <a:gd name="connsiteY58" fmla="*/ 700087 h 1171575"/>
              <a:gd name="connsiteX59" fmla="*/ 342900 w 1476375"/>
              <a:gd name="connsiteY59" fmla="*/ 714375 h 1171575"/>
              <a:gd name="connsiteX60" fmla="*/ 371475 w 1476375"/>
              <a:gd name="connsiteY60" fmla="*/ 723900 h 1171575"/>
              <a:gd name="connsiteX61" fmla="*/ 385763 w 1476375"/>
              <a:gd name="connsiteY61" fmla="*/ 728662 h 1171575"/>
              <a:gd name="connsiteX62" fmla="*/ 419100 w 1476375"/>
              <a:gd name="connsiteY62" fmla="*/ 738187 h 1171575"/>
              <a:gd name="connsiteX63" fmla="*/ 438150 w 1476375"/>
              <a:gd name="connsiteY63" fmla="*/ 747712 h 1171575"/>
              <a:gd name="connsiteX64" fmla="*/ 452438 w 1476375"/>
              <a:gd name="connsiteY64" fmla="*/ 762000 h 1171575"/>
              <a:gd name="connsiteX65" fmla="*/ 466725 w 1476375"/>
              <a:gd name="connsiteY65" fmla="*/ 771525 h 1171575"/>
              <a:gd name="connsiteX66" fmla="*/ 481013 w 1476375"/>
              <a:gd name="connsiteY66" fmla="*/ 785812 h 1171575"/>
              <a:gd name="connsiteX67" fmla="*/ 519113 w 1476375"/>
              <a:gd name="connsiteY67" fmla="*/ 814387 h 1171575"/>
              <a:gd name="connsiteX68" fmla="*/ 547688 w 1476375"/>
              <a:gd name="connsiteY68" fmla="*/ 833437 h 1171575"/>
              <a:gd name="connsiteX69" fmla="*/ 576263 w 1476375"/>
              <a:gd name="connsiteY69" fmla="*/ 852487 h 1171575"/>
              <a:gd name="connsiteX70" fmla="*/ 595313 w 1476375"/>
              <a:gd name="connsiteY70" fmla="*/ 862012 h 1171575"/>
              <a:gd name="connsiteX71" fmla="*/ 623888 w 1476375"/>
              <a:gd name="connsiteY71" fmla="*/ 881062 h 1171575"/>
              <a:gd name="connsiteX72" fmla="*/ 638175 w 1476375"/>
              <a:gd name="connsiteY72" fmla="*/ 885825 h 1171575"/>
              <a:gd name="connsiteX73" fmla="*/ 652463 w 1476375"/>
              <a:gd name="connsiteY73" fmla="*/ 895350 h 1171575"/>
              <a:gd name="connsiteX74" fmla="*/ 671513 w 1476375"/>
              <a:gd name="connsiteY74" fmla="*/ 900112 h 1171575"/>
              <a:gd name="connsiteX75" fmla="*/ 690563 w 1476375"/>
              <a:gd name="connsiteY75" fmla="*/ 914400 h 1171575"/>
              <a:gd name="connsiteX76" fmla="*/ 719138 w 1476375"/>
              <a:gd name="connsiteY76" fmla="*/ 923925 h 1171575"/>
              <a:gd name="connsiteX77" fmla="*/ 752475 w 1476375"/>
              <a:gd name="connsiteY77" fmla="*/ 938212 h 1171575"/>
              <a:gd name="connsiteX78" fmla="*/ 766763 w 1476375"/>
              <a:gd name="connsiteY78" fmla="*/ 947737 h 1171575"/>
              <a:gd name="connsiteX79" fmla="*/ 795338 w 1476375"/>
              <a:gd name="connsiteY79" fmla="*/ 957262 h 1171575"/>
              <a:gd name="connsiteX80" fmla="*/ 809625 w 1476375"/>
              <a:gd name="connsiteY80" fmla="*/ 971550 h 1171575"/>
              <a:gd name="connsiteX81" fmla="*/ 838200 w 1476375"/>
              <a:gd name="connsiteY81" fmla="*/ 981075 h 1171575"/>
              <a:gd name="connsiteX82" fmla="*/ 871538 w 1476375"/>
              <a:gd name="connsiteY82" fmla="*/ 995362 h 1171575"/>
              <a:gd name="connsiteX83" fmla="*/ 885825 w 1476375"/>
              <a:gd name="connsiteY83" fmla="*/ 1004887 h 1171575"/>
              <a:gd name="connsiteX84" fmla="*/ 904875 w 1476375"/>
              <a:gd name="connsiteY84" fmla="*/ 1009650 h 1171575"/>
              <a:gd name="connsiteX85" fmla="*/ 919163 w 1476375"/>
              <a:gd name="connsiteY85" fmla="*/ 1014412 h 1171575"/>
              <a:gd name="connsiteX86" fmla="*/ 952501 w 1476375"/>
              <a:gd name="connsiteY86" fmla="*/ 1052513 h 1171575"/>
              <a:gd name="connsiteX87" fmla="*/ 974354 w 1476375"/>
              <a:gd name="connsiteY87" fmla="*/ 1066195 h 1171575"/>
              <a:gd name="connsiteX88" fmla="*/ 986321 w 1476375"/>
              <a:gd name="connsiteY88" fmla="*/ 1073279 h 1171575"/>
              <a:gd name="connsiteX89" fmla="*/ 995363 w 1476375"/>
              <a:gd name="connsiteY89" fmla="*/ 1090612 h 1171575"/>
              <a:gd name="connsiteX90" fmla="*/ 1033583 w 1476375"/>
              <a:gd name="connsiteY90" fmla="*/ 1109420 h 1171575"/>
              <a:gd name="connsiteX91" fmla="*/ 1062038 w 1476375"/>
              <a:gd name="connsiteY91" fmla="*/ 1138237 h 1171575"/>
              <a:gd name="connsiteX92" fmla="*/ 1100379 w 1476375"/>
              <a:gd name="connsiteY92" fmla="*/ 1159125 h 1171575"/>
              <a:gd name="connsiteX93" fmla="*/ 1152526 w 1476375"/>
              <a:gd name="connsiteY93" fmla="*/ 1171575 h 1171575"/>
              <a:gd name="connsiteX94" fmla="*/ 1228725 w 1476375"/>
              <a:gd name="connsiteY94" fmla="*/ 1138238 h 1171575"/>
              <a:gd name="connsiteX95" fmla="*/ 1319213 w 1476375"/>
              <a:gd name="connsiteY95" fmla="*/ 1062037 h 1171575"/>
              <a:gd name="connsiteX96" fmla="*/ 1357313 w 1476375"/>
              <a:gd name="connsiteY96" fmla="*/ 1033462 h 1171575"/>
              <a:gd name="connsiteX97" fmla="*/ 1371600 w 1476375"/>
              <a:gd name="connsiteY97" fmla="*/ 1014412 h 1171575"/>
              <a:gd name="connsiteX98" fmla="*/ 1390650 w 1476375"/>
              <a:gd name="connsiteY98" fmla="*/ 1000125 h 1171575"/>
              <a:gd name="connsiteX99" fmla="*/ 1395413 w 1476375"/>
              <a:gd name="connsiteY99" fmla="*/ 981075 h 1171575"/>
              <a:gd name="connsiteX100" fmla="*/ 1414463 w 1476375"/>
              <a:gd name="connsiteY100" fmla="*/ 962025 h 1171575"/>
              <a:gd name="connsiteX101" fmla="*/ 1433513 w 1476375"/>
              <a:gd name="connsiteY101" fmla="*/ 923925 h 1171575"/>
              <a:gd name="connsiteX102" fmla="*/ 1443038 w 1476375"/>
              <a:gd name="connsiteY102" fmla="*/ 909637 h 1171575"/>
              <a:gd name="connsiteX103" fmla="*/ 1447800 w 1476375"/>
              <a:gd name="connsiteY103" fmla="*/ 876300 h 1171575"/>
              <a:gd name="connsiteX104" fmla="*/ 1457325 w 1476375"/>
              <a:gd name="connsiteY104" fmla="*/ 847725 h 1171575"/>
              <a:gd name="connsiteX105" fmla="*/ 1466850 w 1476375"/>
              <a:gd name="connsiteY105" fmla="*/ 785812 h 1171575"/>
              <a:gd name="connsiteX106" fmla="*/ 1476375 w 1476375"/>
              <a:gd name="connsiteY106" fmla="*/ 728662 h 1171575"/>
              <a:gd name="connsiteX107" fmla="*/ 1471613 w 1476375"/>
              <a:gd name="connsiteY107" fmla="*/ 604837 h 1171575"/>
              <a:gd name="connsiteX108" fmla="*/ 1462088 w 1476375"/>
              <a:gd name="connsiteY108" fmla="*/ 561975 h 1171575"/>
              <a:gd name="connsiteX109" fmla="*/ 1457325 w 1476375"/>
              <a:gd name="connsiteY109" fmla="*/ 538162 h 1171575"/>
              <a:gd name="connsiteX110" fmla="*/ 1447800 w 1476375"/>
              <a:gd name="connsiteY110" fmla="*/ 504825 h 1171575"/>
              <a:gd name="connsiteX111" fmla="*/ 1433513 w 1476375"/>
              <a:gd name="connsiteY111" fmla="*/ 457200 h 1171575"/>
              <a:gd name="connsiteX112" fmla="*/ 1414463 w 1476375"/>
              <a:gd name="connsiteY112" fmla="*/ 423862 h 1171575"/>
              <a:gd name="connsiteX113" fmla="*/ 1404938 w 1476375"/>
              <a:gd name="connsiteY113" fmla="*/ 400050 h 1171575"/>
              <a:gd name="connsiteX114" fmla="*/ 1395413 w 1476375"/>
              <a:gd name="connsiteY114" fmla="*/ 385762 h 1171575"/>
              <a:gd name="connsiteX115" fmla="*/ 1385888 w 1476375"/>
              <a:gd name="connsiteY115" fmla="*/ 366712 h 1171575"/>
              <a:gd name="connsiteX116" fmla="*/ 1357313 w 1476375"/>
              <a:gd name="connsiteY116" fmla="*/ 333375 h 1171575"/>
              <a:gd name="connsiteX117" fmla="*/ 1343025 w 1476375"/>
              <a:gd name="connsiteY117" fmla="*/ 304800 h 1171575"/>
              <a:gd name="connsiteX118" fmla="*/ 1333500 w 1476375"/>
              <a:gd name="connsiteY118" fmla="*/ 285750 h 1171575"/>
              <a:gd name="connsiteX119" fmla="*/ 1319213 w 1476375"/>
              <a:gd name="connsiteY119" fmla="*/ 271462 h 1171575"/>
              <a:gd name="connsiteX120" fmla="*/ 1300163 w 1476375"/>
              <a:gd name="connsiteY120" fmla="*/ 233362 h 1171575"/>
              <a:gd name="connsiteX121" fmla="*/ 1285875 w 1476375"/>
              <a:gd name="connsiteY121" fmla="*/ 219075 h 1171575"/>
              <a:gd name="connsiteX122" fmla="*/ 1262063 w 1476375"/>
              <a:gd name="connsiteY122" fmla="*/ 190500 h 1171575"/>
              <a:gd name="connsiteX123" fmla="*/ 1247775 w 1476375"/>
              <a:gd name="connsiteY123" fmla="*/ 161925 h 1171575"/>
              <a:gd name="connsiteX124" fmla="*/ 1233488 w 1476375"/>
              <a:gd name="connsiteY124" fmla="*/ 152400 h 1171575"/>
              <a:gd name="connsiteX125" fmla="*/ 1195388 w 1476375"/>
              <a:gd name="connsiteY125" fmla="*/ 119062 h 1171575"/>
              <a:gd name="connsiteX126" fmla="*/ 1181100 w 1476375"/>
              <a:gd name="connsiteY126" fmla="*/ 109537 h 1171575"/>
              <a:gd name="connsiteX127" fmla="*/ 1166813 w 1476375"/>
              <a:gd name="connsiteY127" fmla="*/ 100012 h 1171575"/>
              <a:gd name="connsiteX128" fmla="*/ 1147763 w 1476375"/>
              <a:gd name="connsiteY128" fmla="*/ 95250 h 1171575"/>
              <a:gd name="connsiteX129" fmla="*/ 1147763 w 1476375"/>
              <a:gd name="connsiteY129" fmla="*/ 100012 h 1171575"/>
              <a:gd name="connsiteX0" fmla="*/ 1147763 w 1476375"/>
              <a:gd name="connsiteY0" fmla="*/ 100012 h 1171575"/>
              <a:gd name="connsiteX1" fmla="*/ 1119188 w 1476375"/>
              <a:gd name="connsiteY1" fmla="*/ 85725 h 1171575"/>
              <a:gd name="connsiteX2" fmla="*/ 1104900 w 1476375"/>
              <a:gd name="connsiteY2" fmla="*/ 80962 h 1171575"/>
              <a:gd name="connsiteX3" fmla="*/ 1076325 w 1476375"/>
              <a:gd name="connsiteY3" fmla="*/ 66675 h 1171575"/>
              <a:gd name="connsiteX4" fmla="*/ 1009650 w 1476375"/>
              <a:gd name="connsiteY4" fmla="*/ 42862 h 1171575"/>
              <a:gd name="connsiteX5" fmla="*/ 990600 w 1476375"/>
              <a:gd name="connsiteY5" fmla="*/ 38100 h 1171575"/>
              <a:gd name="connsiteX6" fmla="*/ 976313 w 1476375"/>
              <a:gd name="connsiteY6" fmla="*/ 33337 h 1171575"/>
              <a:gd name="connsiteX7" fmla="*/ 952500 w 1476375"/>
              <a:gd name="connsiteY7" fmla="*/ 28575 h 1171575"/>
              <a:gd name="connsiteX8" fmla="*/ 933450 w 1476375"/>
              <a:gd name="connsiteY8" fmla="*/ 23812 h 1171575"/>
              <a:gd name="connsiteX9" fmla="*/ 862013 w 1476375"/>
              <a:gd name="connsiteY9" fmla="*/ 19050 h 1171575"/>
              <a:gd name="connsiteX10" fmla="*/ 823913 w 1476375"/>
              <a:gd name="connsiteY10" fmla="*/ 14287 h 1171575"/>
              <a:gd name="connsiteX11" fmla="*/ 781050 w 1476375"/>
              <a:gd name="connsiteY11" fmla="*/ 9525 h 1171575"/>
              <a:gd name="connsiteX12" fmla="*/ 676275 w 1476375"/>
              <a:gd name="connsiteY12" fmla="*/ 0 h 1171575"/>
              <a:gd name="connsiteX13" fmla="*/ 581025 w 1476375"/>
              <a:gd name="connsiteY13" fmla="*/ 4762 h 1171575"/>
              <a:gd name="connsiteX14" fmla="*/ 561975 w 1476375"/>
              <a:gd name="connsiteY14" fmla="*/ 9525 h 1171575"/>
              <a:gd name="connsiteX15" fmla="*/ 514350 w 1476375"/>
              <a:gd name="connsiteY15" fmla="*/ 19050 h 1171575"/>
              <a:gd name="connsiteX16" fmla="*/ 457200 w 1476375"/>
              <a:gd name="connsiteY16" fmla="*/ 23812 h 1171575"/>
              <a:gd name="connsiteX17" fmla="*/ 409575 w 1476375"/>
              <a:gd name="connsiteY17" fmla="*/ 33337 h 1171575"/>
              <a:gd name="connsiteX18" fmla="*/ 390525 w 1476375"/>
              <a:gd name="connsiteY18" fmla="*/ 38100 h 1171575"/>
              <a:gd name="connsiteX19" fmla="*/ 366713 w 1476375"/>
              <a:gd name="connsiteY19" fmla="*/ 42862 h 1171575"/>
              <a:gd name="connsiteX20" fmla="*/ 352425 w 1476375"/>
              <a:gd name="connsiteY20" fmla="*/ 52387 h 1171575"/>
              <a:gd name="connsiteX21" fmla="*/ 314325 w 1476375"/>
              <a:gd name="connsiteY21" fmla="*/ 61912 h 1171575"/>
              <a:gd name="connsiteX22" fmla="*/ 300038 w 1476375"/>
              <a:gd name="connsiteY22" fmla="*/ 71437 h 1171575"/>
              <a:gd name="connsiteX23" fmla="*/ 271463 w 1476375"/>
              <a:gd name="connsiteY23" fmla="*/ 100012 h 1171575"/>
              <a:gd name="connsiteX24" fmla="*/ 242888 w 1476375"/>
              <a:gd name="connsiteY24" fmla="*/ 119062 h 1171575"/>
              <a:gd name="connsiteX25" fmla="*/ 209550 w 1476375"/>
              <a:gd name="connsiteY25" fmla="*/ 147637 h 1171575"/>
              <a:gd name="connsiteX26" fmla="*/ 185738 w 1476375"/>
              <a:gd name="connsiteY26" fmla="*/ 171450 h 1171575"/>
              <a:gd name="connsiteX27" fmla="*/ 176213 w 1476375"/>
              <a:gd name="connsiteY27" fmla="*/ 185737 h 1171575"/>
              <a:gd name="connsiteX28" fmla="*/ 161925 w 1476375"/>
              <a:gd name="connsiteY28" fmla="*/ 200025 h 1171575"/>
              <a:gd name="connsiteX29" fmla="*/ 142875 w 1476375"/>
              <a:gd name="connsiteY29" fmla="*/ 228600 h 1171575"/>
              <a:gd name="connsiteX30" fmla="*/ 133350 w 1476375"/>
              <a:gd name="connsiteY30" fmla="*/ 242887 h 1171575"/>
              <a:gd name="connsiteX31" fmla="*/ 114300 w 1476375"/>
              <a:gd name="connsiteY31" fmla="*/ 257175 h 1171575"/>
              <a:gd name="connsiteX32" fmla="*/ 80963 w 1476375"/>
              <a:gd name="connsiteY32" fmla="*/ 295275 h 1171575"/>
              <a:gd name="connsiteX33" fmla="*/ 71438 w 1476375"/>
              <a:gd name="connsiteY33" fmla="*/ 309562 h 1171575"/>
              <a:gd name="connsiteX34" fmla="*/ 66675 w 1476375"/>
              <a:gd name="connsiteY34" fmla="*/ 323850 h 1171575"/>
              <a:gd name="connsiteX35" fmla="*/ 52388 w 1476375"/>
              <a:gd name="connsiteY35" fmla="*/ 342900 h 1171575"/>
              <a:gd name="connsiteX36" fmla="*/ 33338 w 1476375"/>
              <a:gd name="connsiteY36" fmla="*/ 376237 h 1171575"/>
              <a:gd name="connsiteX37" fmla="*/ 23813 w 1476375"/>
              <a:gd name="connsiteY37" fmla="*/ 404812 h 1171575"/>
              <a:gd name="connsiteX38" fmla="*/ 19050 w 1476375"/>
              <a:gd name="connsiteY38" fmla="*/ 419100 h 1171575"/>
              <a:gd name="connsiteX39" fmla="*/ 9525 w 1476375"/>
              <a:gd name="connsiteY39" fmla="*/ 438150 h 1171575"/>
              <a:gd name="connsiteX40" fmla="*/ 4763 w 1476375"/>
              <a:gd name="connsiteY40" fmla="*/ 466725 h 1171575"/>
              <a:gd name="connsiteX41" fmla="*/ 0 w 1476375"/>
              <a:gd name="connsiteY41" fmla="*/ 485775 h 1171575"/>
              <a:gd name="connsiteX42" fmla="*/ 4763 w 1476375"/>
              <a:gd name="connsiteY42" fmla="*/ 538162 h 1171575"/>
              <a:gd name="connsiteX43" fmla="*/ 14288 w 1476375"/>
              <a:gd name="connsiteY43" fmla="*/ 566737 h 1171575"/>
              <a:gd name="connsiteX44" fmla="*/ 42863 w 1476375"/>
              <a:gd name="connsiteY44" fmla="*/ 590550 h 1171575"/>
              <a:gd name="connsiteX45" fmla="*/ 57150 w 1476375"/>
              <a:gd name="connsiteY45" fmla="*/ 604837 h 1171575"/>
              <a:gd name="connsiteX46" fmla="*/ 71438 w 1476375"/>
              <a:gd name="connsiteY46" fmla="*/ 609600 h 1171575"/>
              <a:gd name="connsiteX47" fmla="*/ 85725 w 1476375"/>
              <a:gd name="connsiteY47" fmla="*/ 619125 h 1171575"/>
              <a:gd name="connsiteX48" fmla="*/ 104775 w 1476375"/>
              <a:gd name="connsiteY48" fmla="*/ 623887 h 1171575"/>
              <a:gd name="connsiteX49" fmla="*/ 119063 w 1476375"/>
              <a:gd name="connsiteY49" fmla="*/ 628650 h 1171575"/>
              <a:gd name="connsiteX50" fmla="*/ 138113 w 1476375"/>
              <a:gd name="connsiteY50" fmla="*/ 638175 h 1171575"/>
              <a:gd name="connsiteX51" fmla="*/ 166688 w 1476375"/>
              <a:gd name="connsiteY51" fmla="*/ 647700 h 1171575"/>
              <a:gd name="connsiteX52" fmla="*/ 180975 w 1476375"/>
              <a:gd name="connsiteY52" fmla="*/ 652462 h 1171575"/>
              <a:gd name="connsiteX53" fmla="*/ 195263 w 1476375"/>
              <a:gd name="connsiteY53" fmla="*/ 657225 h 1171575"/>
              <a:gd name="connsiteX54" fmla="*/ 214313 w 1476375"/>
              <a:gd name="connsiteY54" fmla="*/ 661987 h 1171575"/>
              <a:gd name="connsiteX55" fmla="*/ 242888 w 1476375"/>
              <a:gd name="connsiteY55" fmla="*/ 676275 h 1171575"/>
              <a:gd name="connsiteX56" fmla="*/ 257175 w 1476375"/>
              <a:gd name="connsiteY56" fmla="*/ 685800 h 1171575"/>
              <a:gd name="connsiteX57" fmla="*/ 290513 w 1476375"/>
              <a:gd name="connsiteY57" fmla="*/ 695325 h 1171575"/>
              <a:gd name="connsiteX58" fmla="*/ 304800 w 1476375"/>
              <a:gd name="connsiteY58" fmla="*/ 700087 h 1171575"/>
              <a:gd name="connsiteX59" fmla="*/ 342900 w 1476375"/>
              <a:gd name="connsiteY59" fmla="*/ 714375 h 1171575"/>
              <a:gd name="connsiteX60" fmla="*/ 371475 w 1476375"/>
              <a:gd name="connsiteY60" fmla="*/ 723900 h 1171575"/>
              <a:gd name="connsiteX61" fmla="*/ 385763 w 1476375"/>
              <a:gd name="connsiteY61" fmla="*/ 728662 h 1171575"/>
              <a:gd name="connsiteX62" fmla="*/ 419100 w 1476375"/>
              <a:gd name="connsiteY62" fmla="*/ 738187 h 1171575"/>
              <a:gd name="connsiteX63" fmla="*/ 438150 w 1476375"/>
              <a:gd name="connsiteY63" fmla="*/ 747712 h 1171575"/>
              <a:gd name="connsiteX64" fmla="*/ 452438 w 1476375"/>
              <a:gd name="connsiteY64" fmla="*/ 762000 h 1171575"/>
              <a:gd name="connsiteX65" fmla="*/ 466725 w 1476375"/>
              <a:gd name="connsiteY65" fmla="*/ 771525 h 1171575"/>
              <a:gd name="connsiteX66" fmla="*/ 481013 w 1476375"/>
              <a:gd name="connsiteY66" fmla="*/ 785812 h 1171575"/>
              <a:gd name="connsiteX67" fmla="*/ 519113 w 1476375"/>
              <a:gd name="connsiteY67" fmla="*/ 814387 h 1171575"/>
              <a:gd name="connsiteX68" fmla="*/ 547688 w 1476375"/>
              <a:gd name="connsiteY68" fmla="*/ 833437 h 1171575"/>
              <a:gd name="connsiteX69" fmla="*/ 576263 w 1476375"/>
              <a:gd name="connsiteY69" fmla="*/ 852487 h 1171575"/>
              <a:gd name="connsiteX70" fmla="*/ 595313 w 1476375"/>
              <a:gd name="connsiteY70" fmla="*/ 862012 h 1171575"/>
              <a:gd name="connsiteX71" fmla="*/ 623888 w 1476375"/>
              <a:gd name="connsiteY71" fmla="*/ 881062 h 1171575"/>
              <a:gd name="connsiteX72" fmla="*/ 638175 w 1476375"/>
              <a:gd name="connsiteY72" fmla="*/ 885825 h 1171575"/>
              <a:gd name="connsiteX73" fmla="*/ 652463 w 1476375"/>
              <a:gd name="connsiteY73" fmla="*/ 895350 h 1171575"/>
              <a:gd name="connsiteX74" fmla="*/ 671513 w 1476375"/>
              <a:gd name="connsiteY74" fmla="*/ 900112 h 1171575"/>
              <a:gd name="connsiteX75" fmla="*/ 690563 w 1476375"/>
              <a:gd name="connsiteY75" fmla="*/ 914400 h 1171575"/>
              <a:gd name="connsiteX76" fmla="*/ 719138 w 1476375"/>
              <a:gd name="connsiteY76" fmla="*/ 923925 h 1171575"/>
              <a:gd name="connsiteX77" fmla="*/ 752475 w 1476375"/>
              <a:gd name="connsiteY77" fmla="*/ 938212 h 1171575"/>
              <a:gd name="connsiteX78" fmla="*/ 766763 w 1476375"/>
              <a:gd name="connsiteY78" fmla="*/ 947737 h 1171575"/>
              <a:gd name="connsiteX79" fmla="*/ 795338 w 1476375"/>
              <a:gd name="connsiteY79" fmla="*/ 957262 h 1171575"/>
              <a:gd name="connsiteX80" fmla="*/ 809625 w 1476375"/>
              <a:gd name="connsiteY80" fmla="*/ 971550 h 1171575"/>
              <a:gd name="connsiteX81" fmla="*/ 838200 w 1476375"/>
              <a:gd name="connsiteY81" fmla="*/ 981075 h 1171575"/>
              <a:gd name="connsiteX82" fmla="*/ 871538 w 1476375"/>
              <a:gd name="connsiteY82" fmla="*/ 995362 h 1171575"/>
              <a:gd name="connsiteX83" fmla="*/ 885825 w 1476375"/>
              <a:gd name="connsiteY83" fmla="*/ 1004887 h 1171575"/>
              <a:gd name="connsiteX84" fmla="*/ 904875 w 1476375"/>
              <a:gd name="connsiteY84" fmla="*/ 1009650 h 1171575"/>
              <a:gd name="connsiteX85" fmla="*/ 914521 w 1476375"/>
              <a:gd name="connsiteY85" fmla="*/ 1021374 h 1171575"/>
              <a:gd name="connsiteX86" fmla="*/ 952501 w 1476375"/>
              <a:gd name="connsiteY86" fmla="*/ 1052513 h 1171575"/>
              <a:gd name="connsiteX87" fmla="*/ 974354 w 1476375"/>
              <a:gd name="connsiteY87" fmla="*/ 1066195 h 1171575"/>
              <a:gd name="connsiteX88" fmla="*/ 986321 w 1476375"/>
              <a:gd name="connsiteY88" fmla="*/ 1073279 h 1171575"/>
              <a:gd name="connsiteX89" fmla="*/ 995363 w 1476375"/>
              <a:gd name="connsiteY89" fmla="*/ 1090612 h 1171575"/>
              <a:gd name="connsiteX90" fmla="*/ 1033583 w 1476375"/>
              <a:gd name="connsiteY90" fmla="*/ 1109420 h 1171575"/>
              <a:gd name="connsiteX91" fmla="*/ 1062038 w 1476375"/>
              <a:gd name="connsiteY91" fmla="*/ 1138237 h 1171575"/>
              <a:gd name="connsiteX92" fmla="*/ 1100379 w 1476375"/>
              <a:gd name="connsiteY92" fmla="*/ 1159125 h 1171575"/>
              <a:gd name="connsiteX93" fmla="*/ 1152526 w 1476375"/>
              <a:gd name="connsiteY93" fmla="*/ 1171575 h 1171575"/>
              <a:gd name="connsiteX94" fmla="*/ 1228725 w 1476375"/>
              <a:gd name="connsiteY94" fmla="*/ 1138238 h 1171575"/>
              <a:gd name="connsiteX95" fmla="*/ 1319213 w 1476375"/>
              <a:gd name="connsiteY95" fmla="*/ 1062037 h 1171575"/>
              <a:gd name="connsiteX96" fmla="*/ 1357313 w 1476375"/>
              <a:gd name="connsiteY96" fmla="*/ 1033462 h 1171575"/>
              <a:gd name="connsiteX97" fmla="*/ 1371600 w 1476375"/>
              <a:gd name="connsiteY97" fmla="*/ 1014412 h 1171575"/>
              <a:gd name="connsiteX98" fmla="*/ 1390650 w 1476375"/>
              <a:gd name="connsiteY98" fmla="*/ 1000125 h 1171575"/>
              <a:gd name="connsiteX99" fmla="*/ 1395413 w 1476375"/>
              <a:gd name="connsiteY99" fmla="*/ 981075 h 1171575"/>
              <a:gd name="connsiteX100" fmla="*/ 1414463 w 1476375"/>
              <a:gd name="connsiteY100" fmla="*/ 962025 h 1171575"/>
              <a:gd name="connsiteX101" fmla="*/ 1433513 w 1476375"/>
              <a:gd name="connsiteY101" fmla="*/ 923925 h 1171575"/>
              <a:gd name="connsiteX102" fmla="*/ 1443038 w 1476375"/>
              <a:gd name="connsiteY102" fmla="*/ 909637 h 1171575"/>
              <a:gd name="connsiteX103" fmla="*/ 1447800 w 1476375"/>
              <a:gd name="connsiteY103" fmla="*/ 876300 h 1171575"/>
              <a:gd name="connsiteX104" fmla="*/ 1457325 w 1476375"/>
              <a:gd name="connsiteY104" fmla="*/ 847725 h 1171575"/>
              <a:gd name="connsiteX105" fmla="*/ 1466850 w 1476375"/>
              <a:gd name="connsiteY105" fmla="*/ 785812 h 1171575"/>
              <a:gd name="connsiteX106" fmla="*/ 1476375 w 1476375"/>
              <a:gd name="connsiteY106" fmla="*/ 728662 h 1171575"/>
              <a:gd name="connsiteX107" fmla="*/ 1471613 w 1476375"/>
              <a:gd name="connsiteY107" fmla="*/ 604837 h 1171575"/>
              <a:gd name="connsiteX108" fmla="*/ 1462088 w 1476375"/>
              <a:gd name="connsiteY108" fmla="*/ 561975 h 1171575"/>
              <a:gd name="connsiteX109" fmla="*/ 1457325 w 1476375"/>
              <a:gd name="connsiteY109" fmla="*/ 538162 h 1171575"/>
              <a:gd name="connsiteX110" fmla="*/ 1447800 w 1476375"/>
              <a:gd name="connsiteY110" fmla="*/ 504825 h 1171575"/>
              <a:gd name="connsiteX111" fmla="*/ 1433513 w 1476375"/>
              <a:gd name="connsiteY111" fmla="*/ 457200 h 1171575"/>
              <a:gd name="connsiteX112" fmla="*/ 1414463 w 1476375"/>
              <a:gd name="connsiteY112" fmla="*/ 423862 h 1171575"/>
              <a:gd name="connsiteX113" fmla="*/ 1404938 w 1476375"/>
              <a:gd name="connsiteY113" fmla="*/ 400050 h 1171575"/>
              <a:gd name="connsiteX114" fmla="*/ 1395413 w 1476375"/>
              <a:gd name="connsiteY114" fmla="*/ 385762 h 1171575"/>
              <a:gd name="connsiteX115" fmla="*/ 1385888 w 1476375"/>
              <a:gd name="connsiteY115" fmla="*/ 366712 h 1171575"/>
              <a:gd name="connsiteX116" fmla="*/ 1357313 w 1476375"/>
              <a:gd name="connsiteY116" fmla="*/ 333375 h 1171575"/>
              <a:gd name="connsiteX117" fmla="*/ 1343025 w 1476375"/>
              <a:gd name="connsiteY117" fmla="*/ 304800 h 1171575"/>
              <a:gd name="connsiteX118" fmla="*/ 1333500 w 1476375"/>
              <a:gd name="connsiteY118" fmla="*/ 285750 h 1171575"/>
              <a:gd name="connsiteX119" fmla="*/ 1319213 w 1476375"/>
              <a:gd name="connsiteY119" fmla="*/ 271462 h 1171575"/>
              <a:gd name="connsiteX120" fmla="*/ 1300163 w 1476375"/>
              <a:gd name="connsiteY120" fmla="*/ 233362 h 1171575"/>
              <a:gd name="connsiteX121" fmla="*/ 1285875 w 1476375"/>
              <a:gd name="connsiteY121" fmla="*/ 219075 h 1171575"/>
              <a:gd name="connsiteX122" fmla="*/ 1262063 w 1476375"/>
              <a:gd name="connsiteY122" fmla="*/ 190500 h 1171575"/>
              <a:gd name="connsiteX123" fmla="*/ 1247775 w 1476375"/>
              <a:gd name="connsiteY123" fmla="*/ 161925 h 1171575"/>
              <a:gd name="connsiteX124" fmla="*/ 1233488 w 1476375"/>
              <a:gd name="connsiteY124" fmla="*/ 152400 h 1171575"/>
              <a:gd name="connsiteX125" fmla="*/ 1195388 w 1476375"/>
              <a:gd name="connsiteY125" fmla="*/ 119062 h 1171575"/>
              <a:gd name="connsiteX126" fmla="*/ 1181100 w 1476375"/>
              <a:gd name="connsiteY126" fmla="*/ 109537 h 1171575"/>
              <a:gd name="connsiteX127" fmla="*/ 1166813 w 1476375"/>
              <a:gd name="connsiteY127" fmla="*/ 100012 h 1171575"/>
              <a:gd name="connsiteX128" fmla="*/ 1147763 w 1476375"/>
              <a:gd name="connsiteY128" fmla="*/ 95250 h 1171575"/>
              <a:gd name="connsiteX129" fmla="*/ 1147763 w 1476375"/>
              <a:gd name="connsiteY129" fmla="*/ 100012 h 1171575"/>
              <a:gd name="connsiteX0" fmla="*/ 1144674 w 1473286"/>
              <a:gd name="connsiteY0" fmla="*/ 100012 h 1171575"/>
              <a:gd name="connsiteX1" fmla="*/ 1116099 w 1473286"/>
              <a:gd name="connsiteY1" fmla="*/ 85725 h 1171575"/>
              <a:gd name="connsiteX2" fmla="*/ 1101811 w 1473286"/>
              <a:gd name="connsiteY2" fmla="*/ 80962 h 1171575"/>
              <a:gd name="connsiteX3" fmla="*/ 1073236 w 1473286"/>
              <a:gd name="connsiteY3" fmla="*/ 66675 h 1171575"/>
              <a:gd name="connsiteX4" fmla="*/ 1006561 w 1473286"/>
              <a:gd name="connsiteY4" fmla="*/ 42862 h 1171575"/>
              <a:gd name="connsiteX5" fmla="*/ 987511 w 1473286"/>
              <a:gd name="connsiteY5" fmla="*/ 38100 h 1171575"/>
              <a:gd name="connsiteX6" fmla="*/ 973224 w 1473286"/>
              <a:gd name="connsiteY6" fmla="*/ 33337 h 1171575"/>
              <a:gd name="connsiteX7" fmla="*/ 949411 w 1473286"/>
              <a:gd name="connsiteY7" fmla="*/ 28575 h 1171575"/>
              <a:gd name="connsiteX8" fmla="*/ 930361 w 1473286"/>
              <a:gd name="connsiteY8" fmla="*/ 23812 h 1171575"/>
              <a:gd name="connsiteX9" fmla="*/ 858924 w 1473286"/>
              <a:gd name="connsiteY9" fmla="*/ 19050 h 1171575"/>
              <a:gd name="connsiteX10" fmla="*/ 820824 w 1473286"/>
              <a:gd name="connsiteY10" fmla="*/ 14287 h 1171575"/>
              <a:gd name="connsiteX11" fmla="*/ 777961 w 1473286"/>
              <a:gd name="connsiteY11" fmla="*/ 9525 h 1171575"/>
              <a:gd name="connsiteX12" fmla="*/ 673186 w 1473286"/>
              <a:gd name="connsiteY12" fmla="*/ 0 h 1171575"/>
              <a:gd name="connsiteX13" fmla="*/ 577936 w 1473286"/>
              <a:gd name="connsiteY13" fmla="*/ 4762 h 1171575"/>
              <a:gd name="connsiteX14" fmla="*/ 558886 w 1473286"/>
              <a:gd name="connsiteY14" fmla="*/ 9525 h 1171575"/>
              <a:gd name="connsiteX15" fmla="*/ 511261 w 1473286"/>
              <a:gd name="connsiteY15" fmla="*/ 19050 h 1171575"/>
              <a:gd name="connsiteX16" fmla="*/ 454111 w 1473286"/>
              <a:gd name="connsiteY16" fmla="*/ 23812 h 1171575"/>
              <a:gd name="connsiteX17" fmla="*/ 406486 w 1473286"/>
              <a:gd name="connsiteY17" fmla="*/ 33337 h 1171575"/>
              <a:gd name="connsiteX18" fmla="*/ 387436 w 1473286"/>
              <a:gd name="connsiteY18" fmla="*/ 38100 h 1171575"/>
              <a:gd name="connsiteX19" fmla="*/ 363624 w 1473286"/>
              <a:gd name="connsiteY19" fmla="*/ 42862 h 1171575"/>
              <a:gd name="connsiteX20" fmla="*/ 349336 w 1473286"/>
              <a:gd name="connsiteY20" fmla="*/ 52387 h 1171575"/>
              <a:gd name="connsiteX21" fmla="*/ 311236 w 1473286"/>
              <a:gd name="connsiteY21" fmla="*/ 61912 h 1171575"/>
              <a:gd name="connsiteX22" fmla="*/ 296949 w 1473286"/>
              <a:gd name="connsiteY22" fmla="*/ 71437 h 1171575"/>
              <a:gd name="connsiteX23" fmla="*/ 268374 w 1473286"/>
              <a:gd name="connsiteY23" fmla="*/ 100012 h 1171575"/>
              <a:gd name="connsiteX24" fmla="*/ 239799 w 1473286"/>
              <a:gd name="connsiteY24" fmla="*/ 119062 h 1171575"/>
              <a:gd name="connsiteX25" fmla="*/ 206461 w 1473286"/>
              <a:gd name="connsiteY25" fmla="*/ 147637 h 1171575"/>
              <a:gd name="connsiteX26" fmla="*/ 182649 w 1473286"/>
              <a:gd name="connsiteY26" fmla="*/ 171450 h 1171575"/>
              <a:gd name="connsiteX27" fmla="*/ 173124 w 1473286"/>
              <a:gd name="connsiteY27" fmla="*/ 185737 h 1171575"/>
              <a:gd name="connsiteX28" fmla="*/ 158836 w 1473286"/>
              <a:gd name="connsiteY28" fmla="*/ 200025 h 1171575"/>
              <a:gd name="connsiteX29" fmla="*/ 139786 w 1473286"/>
              <a:gd name="connsiteY29" fmla="*/ 228600 h 1171575"/>
              <a:gd name="connsiteX30" fmla="*/ 130261 w 1473286"/>
              <a:gd name="connsiteY30" fmla="*/ 242887 h 1171575"/>
              <a:gd name="connsiteX31" fmla="*/ 111211 w 1473286"/>
              <a:gd name="connsiteY31" fmla="*/ 257175 h 1171575"/>
              <a:gd name="connsiteX32" fmla="*/ 77874 w 1473286"/>
              <a:gd name="connsiteY32" fmla="*/ 295275 h 1171575"/>
              <a:gd name="connsiteX33" fmla="*/ 68349 w 1473286"/>
              <a:gd name="connsiteY33" fmla="*/ 309562 h 1171575"/>
              <a:gd name="connsiteX34" fmla="*/ 63586 w 1473286"/>
              <a:gd name="connsiteY34" fmla="*/ 323850 h 1171575"/>
              <a:gd name="connsiteX35" fmla="*/ 49299 w 1473286"/>
              <a:gd name="connsiteY35" fmla="*/ 342900 h 1171575"/>
              <a:gd name="connsiteX36" fmla="*/ 30249 w 1473286"/>
              <a:gd name="connsiteY36" fmla="*/ 376237 h 1171575"/>
              <a:gd name="connsiteX37" fmla="*/ 20724 w 1473286"/>
              <a:gd name="connsiteY37" fmla="*/ 404812 h 1171575"/>
              <a:gd name="connsiteX38" fmla="*/ 15961 w 1473286"/>
              <a:gd name="connsiteY38" fmla="*/ 419100 h 1171575"/>
              <a:gd name="connsiteX39" fmla="*/ 6436 w 1473286"/>
              <a:gd name="connsiteY39" fmla="*/ 438150 h 1171575"/>
              <a:gd name="connsiteX40" fmla="*/ 1674 w 1473286"/>
              <a:gd name="connsiteY40" fmla="*/ 466725 h 1171575"/>
              <a:gd name="connsiteX41" fmla="*/ 1674 w 1473286"/>
              <a:gd name="connsiteY41" fmla="*/ 538162 h 1171575"/>
              <a:gd name="connsiteX42" fmla="*/ 11199 w 1473286"/>
              <a:gd name="connsiteY42" fmla="*/ 566737 h 1171575"/>
              <a:gd name="connsiteX43" fmla="*/ 39774 w 1473286"/>
              <a:gd name="connsiteY43" fmla="*/ 590550 h 1171575"/>
              <a:gd name="connsiteX44" fmla="*/ 54061 w 1473286"/>
              <a:gd name="connsiteY44" fmla="*/ 604837 h 1171575"/>
              <a:gd name="connsiteX45" fmla="*/ 68349 w 1473286"/>
              <a:gd name="connsiteY45" fmla="*/ 609600 h 1171575"/>
              <a:gd name="connsiteX46" fmla="*/ 82636 w 1473286"/>
              <a:gd name="connsiteY46" fmla="*/ 619125 h 1171575"/>
              <a:gd name="connsiteX47" fmla="*/ 101686 w 1473286"/>
              <a:gd name="connsiteY47" fmla="*/ 623887 h 1171575"/>
              <a:gd name="connsiteX48" fmla="*/ 115974 w 1473286"/>
              <a:gd name="connsiteY48" fmla="*/ 628650 h 1171575"/>
              <a:gd name="connsiteX49" fmla="*/ 135024 w 1473286"/>
              <a:gd name="connsiteY49" fmla="*/ 638175 h 1171575"/>
              <a:gd name="connsiteX50" fmla="*/ 163599 w 1473286"/>
              <a:gd name="connsiteY50" fmla="*/ 647700 h 1171575"/>
              <a:gd name="connsiteX51" fmla="*/ 177886 w 1473286"/>
              <a:gd name="connsiteY51" fmla="*/ 652462 h 1171575"/>
              <a:gd name="connsiteX52" fmla="*/ 192174 w 1473286"/>
              <a:gd name="connsiteY52" fmla="*/ 657225 h 1171575"/>
              <a:gd name="connsiteX53" fmla="*/ 211224 w 1473286"/>
              <a:gd name="connsiteY53" fmla="*/ 661987 h 1171575"/>
              <a:gd name="connsiteX54" fmla="*/ 239799 w 1473286"/>
              <a:gd name="connsiteY54" fmla="*/ 676275 h 1171575"/>
              <a:gd name="connsiteX55" fmla="*/ 254086 w 1473286"/>
              <a:gd name="connsiteY55" fmla="*/ 685800 h 1171575"/>
              <a:gd name="connsiteX56" fmla="*/ 287424 w 1473286"/>
              <a:gd name="connsiteY56" fmla="*/ 695325 h 1171575"/>
              <a:gd name="connsiteX57" fmla="*/ 301711 w 1473286"/>
              <a:gd name="connsiteY57" fmla="*/ 700087 h 1171575"/>
              <a:gd name="connsiteX58" fmla="*/ 339811 w 1473286"/>
              <a:gd name="connsiteY58" fmla="*/ 714375 h 1171575"/>
              <a:gd name="connsiteX59" fmla="*/ 368386 w 1473286"/>
              <a:gd name="connsiteY59" fmla="*/ 723900 h 1171575"/>
              <a:gd name="connsiteX60" fmla="*/ 382674 w 1473286"/>
              <a:gd name="connsiteY60" fmla="*/ 728662 h 1171575"/>
              <a:gd name="connsiteX61" fmla="*/ 416011 w 1473286"/>
              <a:gd name="connsiteY61" fmla="*/ 738187 h 1171575"/>
              <a:gd name="connsiteX62" fmla="*/ 435061 w 1473286"/>
              <a:gd name="connsiteY62" fmla="*/ 747712 h 1171575"/>
              <a:gd name="connsiteX63" fmla="*/ 449349 w 1473286"/>
              <a:gd name="connsiteY63" fmla="*/ 762000 h 1171575"/>
              <a:gd name="connsiteX64" fmla="*/ 463636 w 1473286"/>
              <a:gd name="connsiteY64" fmla="*/ 771525 h 1171575"/>
              <a:gd name="connsiteX65" fmla="*/ 477924 w 1473286"/>
              <a:gd name="connsiteY65" fmla="*/ 785812 h 1171575"/>
              <a:gd name="connsiteX66" fmla="*/ 516024 w 1473286"/>
              <a:gd name="connsiteY66" fmla="*/ 814387 h 1171575"/>
              <a:gd name="connsiteX67" fmla="*/ 544599 w 1473286"/>
              <a:gd name="connsiteY67" fmla="*/ 833437 h 1171575"/>
              <a:gd name="connsiteX68" fmla="*/ 573174 w 1473286"/>
              <a:gd name="connsiteY68" fmla="*/ 852487 h 1171575"/>
              <a:gd name="connsiteX69" fmla="*/ 592224 w 1473286"/>
              <a:gd name="connsiteY69" fmla="*/ 862012 h 1171575"/>
              <a:gd name="connsiteX70" fmla="*/ 620799 w 1473286"/>
              <a:gd name="connsiteY70" fmla="*/ 881062 h 1171575"/>
              <a:gd name="connsiteX71" fmla="*/ 635086 w 1473286"/>
              <a:gd name="connsiteY71" fmla="*/ 885825 h 1171575"/>
              <a:gd name="connsiteX72" fmla="*/ 649374 w 1473286"/>
              <a:gd name="connsiteY72" fmla="*/ 895350 h 1171575"/>
              <a:gd name="connsiteX73" fmla="*/ 668424 w 1473286"/>
              <a:gd name="connsiteY73" fmla="*/ 900112 h 1171575"/>
              <a:gd name="connsiteX74" fmla="*/ 687474 w 1473286"/>
              <a:gd name="connsiteY74" fmla="*/ 914400 h 1171575"/>
              <a:gd name="connsiteX75" fmla="*/ 716049 w 1473286"/>
              <a:gd name="connsiteY75" fmla="*/ 923925 h 1171575"/>
              <a:gd name="connsiteX76" fmla="*/ 749386 w 1473286"/>
              <a:gd name="connsiteY76" fmla="*/ 938212 h 1171575"/>
              <a:gd name="connsiteX77" fmla="*/ 763674 w 1473286"/>
              <a:gd name="connsiteY77" fmla="*/ 947737 h 1171575"/>
              <a:gd name="connsiteX78" fmla="*/ 792249 w 1473286"/>
              <a:gd name="connsiteY78" fmla="*/ 957262 h 1171575"/>
              <a:gd name="connsiteX79" fmla="*/ 806536 w 1473286"/>
              <a:gd name="connsiteY79" fmla="*/ 971550 h 1171575"/>
              <a:gd name="connsiteX80" fmla="*/ 835111 w 1473286"/>
              <a:gd name="connsiteY80" fmla="*/ 981075 h 1171575"/>
              <a:gd name="connsiteX81" fmla="*/ 868449 w 1473286"/>
              <a:gd name="connsiteY81" fmla="*/ 995362 h 1171575"/>
              <a:gd name="connsiteX82" fmla="*/ 882736 w 1473286"/>
              <a:gd name="connsiteY82" fmla="*/ 1004887 h 1171575"/>
              <a:gd name="connsiteX83" fmla="*/ 901786 w 1473286"/>
              <a:gd name="connsiteY83" fmla="*/ 1009650 h 1171575"/>
              <a:gd name="connsiteX84" fmla="*/ 911432 w 1473286"/>
              <a:gd name="connsiteY84" fmla="*/ 1021374 h 1171575"/>
              <a:gd name="connsiteX85" fmla="*/ 949412 w 1473286"/>
              <a:gd name="connsiteY85" fmla="*/ 1052513 h 1171575"/>
              <a:gd name="connsiteX86" fmla="*/ 971265 w 1473286"/>
              <a:gd name="connsiteY86" fmla="*/ 1066195 h 1171575"/>
              <a:gd name="connsiteX87" fmla="*/ 983232 w 1473286"/>
              <a:gd name="connsiteY87" fmla="*/ 1073279 h 1171575"/>
              <a:gd name="connsiteX88" fmla="*/ 992274 w 1473286"/>
              <a:gd name="connsiteY88" fmla="*/ 1090612 h 1171575"/>
              <a:gd name="connsiteX89" fmla="*/ 1030494 w 1473286"/>
              <a:gd name="connsiteY89" fmla="*/ 1109420 h 1171575"/>
              <a:gd name="connsiteX90" fmla="*/ 1058949 w 1473286"/>
              <a:gd name="connsiteY90" fmla="*/ 1138237 h 1171575"/>
              <a:gd name="connsiteX91" fmla="*/ 1097290 w 1473286"/>
              <a:gd name="connsiteY91" fmla="*/ 1159125 h 1171575"/>
              <a:gd name="connsiteX92" fmla="*/ 1149437 w 1473286"/>
              <a:gd name="connsiteY92" fmla="*/ 1171575 h 1171575"/>
              <a:gd name="connsiteX93" fmla="*/ 1225636 w 1473286"/>
              <a:gd name="connsiteY93" fmla="*/ 1138238 h 1171575"/>
              <a:gd name="connsiteX94" fmla="*/ 1316124 w 1473286"/>
              <a:gd name="connsiteY94" fmla="*/ 1062037 h 1171575"/>
              <a:gd name="connsiteX95" fmla="*/ 1354224 w 1473286"/>
              <a:gd name="connsiteY95" fmla="*/ 1033462 h 1171575"/>
              <a:gd name="connsiteX96" fmla="*/ 1368511 w 1473286"/>
              <a:gd name="connsiteY96" fmla="*/ 1014412 h 1171575"/>
              <a:gd name="connsiteX97" fmla="*/ 1387561 w 1473286"/>
              <a:gd name="connsiteY97" fmla="*/ 1000125 h 1171575"/>
              <a:gd name="connsiteX98" fmla="*/ 1392324 w 1473286"/>
              <a:gd name="connsiteY98" fmla="*/ 981075 h 1171575"/>
              <a:gd name="connsiteX99" fmla="*/ 1411374 w 1473286"/>
              <a:gd name="connsiteY99" fmla="*/ 962025 h 1171575"/>
              <a:gd name="connsiteX100" fmla="*/ 1430424 w 1473286"/>
              <a:gd name="connsiteY100" fmla="*/ 923925 h 1171575"/>
              <a:gd name="connsiteX101" fmla="*/ 1439949 w 1473286"/>
              <a:gd name="connsiteY101" fmla="*/ 909637 h 1171575"/>
              <a:gd name="connsiteX102" fmla="*/ 1444711 w 1473286"/>
              <a:gd name="connsiteY102" fmla="*/ 876300 h 1171575"/>
              <a:gd name="connsiteX103" fmla="*/ 1454236 w 1473286"/>
              <a:gd name="connsiteY103" fmla="*/ 847725 h 1171575"/>
              <a:gd name="connsiteX104" fmla="*/ 1463761 w 1473286"/>
              <a:gd name="connsiteY104" fmla="*/ 785812 h 1171575"/>
              <a:gd name="connsiteX105" fmla="*/ 1473286 w 1473286"/>
              <a:gd name="connsiteY105" fmla="*/ 728662 h 1171575"/>
              <a:gd name="connsiteX106" fmla="*/ 1468524 w 1473286"/>
              <a:gd name="connsiteY106" fmla="*/ 604837 h 1171575"/>
              <a:gd name="connsiteX107" fmla="*/ 1458999 w 1473286"/>
              <a:gd name="connsiteY107" fmla="*/ 561975 h 1171575"/>
              <a:gd name="connsiteX108" fmla="*/ 1454236 w 1473286"/>
              <a:gd name="connsiteY108" fmla="*/ 538162 h 1171575"/>
              <a:gd name="connsiteX109" fmla="*/ 1444711 w 1473286"/>
              <a:gd name="connsiteY109" fmla="*/ 504825 h 1171575"/>
              <a:gd name="connsiteX110" fmla="*/ 1430424 w 1473286"/>
              <a:gd name="connsiteY110" fmla="*/ 457200 h 1171575"/>
              <a:gd name="connsiteX111" fmla="*/ 1411374 w 1473286"/>
              <a:gd name="connsiteY111" fmla="*/ 423862 h 1171575"/>
              <a:gd name="connsiteX112" fmla="*/ 1401849 w 1473286"/>
              <a:gd name="connsiteY112" fmla="*/ 400050 h 1171575"/>
              <a:gd name="connsiteX113" fmla="*/ 1392324 w 1473286"/>
              <a:gd name="connsiteY113" fmla="*/ 385762 h 1171575"/>
              <a:gd name="connsiteX114" fmla="*/ 1382799 w 1473286"/>
              <a:gd name="connsiteY114" fmla="*/ 366712 h 1171575"/>
              <a:gd name="connsiteX115" fmla="*/ 1354224 w 1473286"/>
              <a:gd name="connsiteY115" fmla="*/ 333375 h 1171575"/>
              <a:gd name="connsiteX116" fmla="*/ 1339936 w 1473286"/>
              <a:gd name="connsiteY116" fmla="*/ 304800 h 1171575"/>
              <a:gd name="connsiteX117" fmla="*/ 1330411 w 1473286"/>
              <a:gd name="connsiteY117" fmla="*/ 285750 h 1171575"/>
              <a:gd name="connsiteX118" fmla="*/ 1316124 w 1473286"/>
              <a:gd name="connsiteY118" fmla="*/ 271462 h 1171575"/>
              <a:gd name="connsiteX119" fmla="*/ 1297074 w 1473286"/>
              <a:gd name="connsiteY119" fmla="*/ 233362 h 1171575"/>
              <a:gd name="connsiteX120" fmla="*/ 1282786 w 1473286"/>
              <a:gd name="connsiteY120" fmla="*/ 219075 h 1171575"/>
              <a:gd name="connsiteX121" fmla="*/ 1258974 w 1473286"/>
              <a:gd name="connsiteY121" fmla="*/ 190500 h 1171575"/>
              <a:gd name="connsiteX122" fmla="*/ 1244686 w 1473286"/>
              <a:gd name="connsiteY122" fmla="*/ 161925 h 1171575"/>
              <a:gd name="connsiteX123" fmla="*/ 1230399 w 1473286"/>
              <a:gd name="connsiteY123" fmla="*/ 152400 h 1171575"/>
              <a:gd name="connsiteX124" fmla="*/ 1192299 w 1473286"/>
              <a:gd name="connsiteY124" fmla="*/ 119062 h 1171575"/>
              <a:gd name="connsiteX125" fmla="*/ 1178011 w 1473286"/>
              <a:gd name="connsiteY125" fmla="*/ 109537 h 1171575"/>
              <a:gd name="connsiteX126" fmla="*/ 1163724 w 1473286"/>
              <a:gd name="connsiteY126" fmla="*/ 100012 h 1171575"/>
              <a:gd name="connsiteX127" fmla="*/ 1144674 w 1473286"/>
              <a:gd name="connsiteY127" fmla="*/ 95250 h 1171575"/>
              <a:gd name="connsiteX128" fmla="*/ 1144674 w 1473286"/>
              <a:gd name="connsiteY128" fmla="*/ 100012 h 1171575"/>
              <a:gd name="connsiteX0" fmla="*/ 1144674 w 1473286"/>
              <a:gd name="connsiteY0" fmla="*/ 100012 h 1171575"/>
              <a:gd name="connsiteX1" fmla="*/ 1116099 w 1473286"/>
              <a:gd name="connsiteY1" fmla="*/ 85725 h 1171575"/>
              <a:gd name="connsiteX2" fmla="*/ 1101811 w 1473286"/>
              <a:gd name="connsiteY2" fmla="*/ 80962 h 1171575"/>
              <a:gd name="connsiteX3" fmla="*/ 1073236 w 1473286"/>
              <a:gd name="connsiteY3" fmla="*/ 66675 h 1171575"/>
              <a:gd name="connsiteX4" fmla="*/ 1006561 w 1473286"/>
              <a:gd name="connsiteY4" fmla="*/ 42862 h 1171575"/>
              <a:gd name="connsiteX5" fmla="*/ 987511 w 1473286"/>
              <a:gd name="connsiteY5" fmla="*/ 38100 h 1171575"/>
              <a:gd name="connsiteX6" fmla="*/ 973224 w 1473286"/>
              <a:gd name="connsiteY6" fmla="*/ 33337 h 1171575"/>
              <a:gd name="connsiteX7" fmla="*/ 949411 w 1473286"/>
              <a:gd name="connsiteY7" fmla="*/ 28575 h 1171575"/>
              <a:gd name="connsiteX8" fmla="*/ 930361 w 1473286"/>
              <a:gd name="connsiteY8" fmla="*/ 23812 h 1171575"/>
              <a:gd name="connsiteX9" fmla="*/ 858924 w 1473286"/>
              <a:gd name="connsiteY9" fmla="*/ 19050 h 1171575"/>
              <a:gd name="connsiteX10" fmla="*/ 820824 w 1473286"/>
              <a:gd name="connsiteY10" fmla="*/ 14287 h 1171575"/>
              <a:gd name="connsiteX11" fmla="*/ 777961 w 1473286"/>
              <a:gd name="connsiteY11" fmla="*/ 9525 h 1171575"/>
              <a:gd name="connsiteX12" fmla="*/ 673186 w 1473286"/>
              <a:gd name="connsiteY12" fmla="*/ 0 h 1171575"/>
              <a:gd name="connsiteX13" fmla="*/ 577936 w 1473286"/>
              <a:gd name="connsiteY13" fmla="*/ 4762 h 1171575"/>
              <a:gd name="connsiteX14" fmla="*/ 558886 w 1473286"/>
              <a:gd name="connsiteY14" fmla="*/ 9525 h 1171575"/>
              <a:gd name="connsiteX15" fmla="*/ 511261 w 1473286"/>
              <a:gd name="connsiteY15" fmla="*/ 19050 h 1171575"/>
              <a:gd name="connsiteX16" fmla="*/ 454111 w 1473286"/>
              <a:gd name="connsiteY16" fmla="*/ 23812 h 1171575"/>
              <a:gd name="connsiteX17" fmla="*/ 406486 w 1473286"/>
              <a:gd name="connsiteY17" fmla="*/ 33337 h 1171575"/>
              <a:gd name="connsiteX18" fmla="*/ 387436 w 1473286"/>
              <a:gd name="connsiteY18" fmla="*/ 38100 h 1171575"/>
              <a:gd name="connsiteX19" fmla="*/ 363624 w 1473286"/>
              <a:gd name="connsiteY19" fmla="*/ 42862 h 1171575"/>
              <a:gd name="connsiteX20" fmla="*/ 349336 w 1473286"/>
              <a:gd name="connsiteY20" fmla="*/ 52387 h 1171575"/>
              <a:gd name="connsiteX21" fmla="*/ 311236 w 1473286"/>
              <a:gd name="connsiteY21" fmla="*/ 61912 h 1171575"/>
              <a:gd name="connsiteX22" fmla="*/ 296949 w 1473286"/>
              <a:gd name="connsiteY22" fmla="*/ 71437 h 1171575"/>
              <a:gd name="connsiteX23" fmla="*/ 268374 w 1473286"/>
              <a:gd name="connsiteY23" fmla="*/ 100012 h 1171575"/>
              <a:gd name="connsiteX24" fmla="*/ 239799 w 1473286"/>
              <a:gd name="connsiteY24" fmla="*/ 119062 h 1171575"/>
              <a:gd name="connsiteX25" fmla="*/ 206461 w 1473286"/>
              <a:gd name="connsiteY25" fmla="*/ 147637 h 1171575"/>
              <a:gd name="connsiteX26" fmla="*/ 182649 w 1473286"/>
              <a:gd name="connsiteY26" fmla="*/ 171450 h 1171575"/>
              <a:gd name="connsiteX27" fmla="*/ 173124 w 1473286"/>
              <a:gd name="connsiteY27" fmla="*/ 185737 h 1171575"/>
              <a:gd name="connsiteX28" fmla="*/ 158836 w 1473286"/>
              <a:gd name="connsiteY28" fmla="*/ 200025 h 1171575"/>
              <a:gd name="connsiteX29" fmla="*/ 139786 w 1473286"/>
              <a:gd name="connsiteY29" fmla="*/ 228600 h 1171575"/>
              <a:gd name="connsiteX30" fmla="*/ 130261 w 1473286"/>
              <a:gd name="connsiteY30" fmla="*/ 242887 h 1171575"/>
              <a:gd name="connsiteX31" fmla="*/ 111211 w 1473286"/>
              <a:gd name="connsiteY31" fmla="*/ 257175 h 1171575"/>
              <a:gd name="connsiteX32" fmla="*/ 77874 w 1473286"/>
              <a:gd name="connsiteY32" fmla="*/ 295275 h 1171575"/>
              <a:gd name="connsiteX33" fmla="*/ 68349 w 1473286"/>
              <a:gd name="connsiteY33" fmla="*/ 309562 h 1171575"/>
              <a:gd name="connsiteX34" fmla="*/ 63586 w 1473286"/>
              <a:gd name="connsiteY34" fmla="*/ 323850 h 1171575"/>
              <a:gd name="connsiteX35" fmla="*/ 49299 w 1473286"/>
              <a:gd name="connsiteY35" fmla="*/ 342900 h 1171575"/>
              <a:gd name="connsiteX36" fmla="*/ 30249 w 1473286"/>
              <a:gd name="connsiteY36" fmla="*/ 376237 h 1171575"/>
              <a:gd name="connsiteX37" fmla="*/ 20724 w 1473286"/>
              <a:gd name="connsiteY37" fmla="*/ 404812 h 1171575"/>
              <a:gd name="connsiteX38" fmla="*/ 15961 w 1473286"/>
              <a:gd name="connsiteY38" fmla="*/ 419100 h 1171575"/>
              <a:gd name="connsiteX39" fmla="*/ 1674 w 1473286"/>
              <a:gd name="connsiteY39" fmla="*/ 466725 h 1171575"/>
              <a:gd name="connsiteX40" fmla="*/ 1674 w 1473286"/>
              <a:gd name="connsiteY40" fmla="*/ 538162 h 1171575"/>
              <a:gd name="connsiteX41" fmla="*/ 11199 w 1473286"/>
              <a:gd name="connsiteY41" fmla="*/ 566737 h 1171575"/>
              <a:gd name="connsiteX42" fmla="*/ 39774 w 1473286"/>
              <a:gd name="connsiteY42" fmla="*/ 590550 h 1171575"/>
              <a:gd name="connsiteX43" fmla="*/ 54061 w 1473286"/>
              <a:gd name="connsiteY43" fmla="*/ 604837 h 1171575"/>
              <a:gd name="connsiteX44" fmla="*/ 68349 w 1473286"/>
              <a:gd name="connsiteY44" fmla="*/ 609600 h 1171575"/>
              <a:gd name="connsiteX45" fmla="*/ 82636 w 1473286"/>
              <a:gd name="connsiteY45" fmla="*/ 619125 h 1171575"/>
              <a:gd name="connsiteX46" fmla="*/ 101686 w 1473286"/>
              <a:gd name="connsiteY46" fmla="*/ 623887 h 1171575"/>
              <a:gd name="connsiteX47" fmla="*/ 115974 w 1473286"/>
              <a:gd name="connsiteY47" fmla="*/ 628650 h 1171575"/>
              <a:gd name="connsiteX48" fmla="*/ 135024 w 1473286"/>
              <a:gd name="connsiteY48" fmla="*/ 638175 h 1171575"/>
              <a:gd name="connsiteX49" fmla="*/ 163599 w 1473286"/>
              <a:gd name="connsiteY49" fmla="*/ 647700 h 1171575"/>
              <a:gd name="connsiteX50" fmla="*/ 177886 w 1473286"/>
              <a:gd name="connsiteY50" fmla="*/ 652462 h 1171575"/>
              <a:gd name="connsiteX51" fmla="*/ 192174 w 1473286"/>
              <a:gd name="connsiteY51" fmla="*/ 657225 h 1171575"/>
              <a:gd name="connsiteX52" fmla="*/ 211224 w 1473286"/>
              <a:gd name="connsiteY52" fmla="*/ 661987 h 1171575"/>
              <a:gd name="connsiteX53" fmla="*/ 239799 w 1473286"/>
              <a:gd name="connsiteY53" fmla="*/ 676275 h 1171575"/>
              <a:gd name="connsiteX54" fmla="*/ 254086 w 1473286"/>
              <a:gd name="connsiteY54" fmla="*/ 685800 h 1171575"/>
              <a:gd name="connsiteX55" fmla="*/ 287424 w 1473286"/>
              <a:gd name="connsiteY55" fmla="*/ 695325 h 1171575"/>
              <a:gd name="connsiteX56" fmla="*/ 301711 w 1473286"/>
              <a:gd name="connsiteY56" fmla="*/ 700087 h 1171575"/>
              <a:gd name="connsiteX57" fmla="*/ 339811 w 1473286"/>
              <a:gd name="connsiteY57" fmla="*/ 714375 h 1171575"/>
              <a:gd name="connsiteX58" fmla="*/ 368386 w 1473286"/>
              <a:gd name="connsiteY58" fmla="*/ 723900 h 1171575"/>
              <a:gd name="connsiteX59" fmla="*/ 382674 w 1473286"/>
              <a:gd name="connsiteY59" fmla="*/ 728662 h 1171575"/>
              <a:gd name="connsiteX60" fmla="*/ 416011 w 1473286"/>
              <a:gd name="connsiteY60" fmla="*/ 738187 h 1171575"/>
              <a:gd name="connsiteX61" fmla="*/ 435061 w 1473286"/>
              <a:gd name="connsiteY61" fmla="*/ 747712 h 1171575"/>
              <a:gd name="connsiteX62" fmla="*/ 449349 w 1473286"/>
              <a:gd name="connsiteY62" fmla="*/ 762000 h 1171575"/>
              <a:gd name="connsiteX63" fmla="*/ 463636 w 1473286"/>
              <a:gd name="connsiteY63" fmla="*/ 771525 h 1171575"/>
              <a:gd name="connsiteX64" fmla="*/ 477924 w 1473286"/>
              <a:gd name="connsiteY64" fmla="*/ 785812 h 1171575"/>
              <a:gd name="connsiteX65" fmla="*/ 516024 w 1473286"/>
              <a:gd name="connsiteY65" fmla="*/ 814387 h 1171575"/>
              <a:gd name="connsiteX66" fmla="*/ 544599 w 1473286"/>
              <a:gd name="connsiteY66" fmla="*/ 833437 h 1171575"/>
              <a:gd name="connsiteX67" fmla="*/ 573174 w 1473286"/>
              <a:gd name="connsiteY67" fmla="*/ 852487 h 1171575"/>
              <a:gd name="connsiteX68" fmla="*/ 592224 w 1473286"/>
              <a:gd name="connsiteY68" fmla="*/ 862012 h 1171575"/>
              <a:gd name="connsiteX69" fmla="*/ 620799 w 1473286"/>
              <a:gd name="connsiteY69" fmla="*/ 881062 h 1171575"/>
              <a:gd name="connsiteX70" fmla="*/ 635086 w 1473286"/>
              <a:gd name="connsiteY70" fmla="*/ 885825 h 1171575"/>
              <a:gd name="connsiteX71" fmla="*/ 649374 w 1473286"/>
              <a:gd name="connsiteY71" fmla="*/ 895350 h 1171575"/>
              <a:gd name="connsiteX72" fmla="*/ 668424 w 1473286"/>
              <a:gd name="connsiteY72" fmla="*/ 900112 h 1171575"/>
              <a:gd name="connsiteX73" fmla="*/ 687474 w 1473286"/>
              <a:gd name="connsiteY73" fmla="*/ 914400 h 1171575"/>
              <a:gd name="connsiteX74" fmla="*/ 716049 w 1473286"/>
              <a:gd name="connsiteY74" fmla="*/ 923925 h 1171575"/>
              <a:gd name="connsiteX75" fmla="*/ 749386 w 1473286"/>
              <a:gd name="connsiteY75" fmla="*/ 938212 h 1171575"/>
              <a:gd name="connsiteX76" fmla="*/ 763674 w 1473286"/>
              <a:gd name="connsiteY76" fmla="*/ 947737 h 1171575"/>
              <a:gd name="connsiteX77" fmla="*/ 792249 w 1473286"/>
              <a:gd name="connsiteY77" fmla="*/ 957262 h 1171575"/>
              <a:gd name="connsiteX78" fmla="*/ 806536 w 1473286"/>
              <a:gd name="connsiteY78" fmla="*/ 971550 h 1171575"/>
              <a:gd name="connsiteX79" fmla="*/ 835111 w 1473286"/>
              <a:gd name="connsiteY79" fmla="*/ 981075 h 1171575"/>
              <a:gd name="connsiteX80" fmla="*/ 868449 w 1473286"/>
              <a:gd name="connsiteY80" fmla="*/ 995362 h 1171575"/>
              <a:gd name="connsiteX81" fmla="*/ 882736 w 1473286"/>
              <a:gd name="connsiteY81" fmla="*/ 1004887 h 1171575"/>
              <a:gd name="connsiteX82" fmla="*/ 901786 w 1473286"/>
              <a:gd name="connsiteY82" fmla="*/ 1009650 h 1171575"/>
              <a:gd name="connsiteX83" fmla="*/ 911432 w 1473286"/>
              <a:gd name="connsiteY83" fmla="*/ 1021374 h 1171575"/>
              <a:gd name="connsiteX84" fmla="*/ 949412 w 1473286"/>
              <a:gd name="connsiteY84" fmla="*/ 1052513 h 1171575"/>
              <a:gd name="connsiteX85" fmla="*/ 971265 w 1473286"/>
              <a:gd name="connsiteY85" fmla="*/ 1066195 h 1171575"/>
              <a:gd name="connsiteX86" fmla="*/ 983232 w 1473286"/>
              <a:gd name="connsiteY86" fmla="*/ 1073279 h 1171575"/>
              <a:gd name="connsiteX87" fmla="*/ 992274 w 1473286"/>
              <a:gd name="connsiteY87" fmla="*/ 1090612 h 1171575"/>
              <a:gd name="connsiteX88" fmla="*/ 1030494 w 1473286"/>
              <a:gd name="connsiteY88" fmla="*/ 1109420 h 1171575"/>
              <a:gd name="connsiteX89" fmla="*/ 1058949 w 1473286"/>
              <a:gd name="connsiteY89" fmla="*/ 1138237 h 1171575"/>
              <a:gd name="connsiteX90" fmla="*/ 1097290 w 1473286"/>
              <a:gd name="connsiteY90" fmla="*/ 1159125 h 1171575"/>
              <a:gd name="connsiteX91" fmla="*/ 1149437 w 1473286"/>
              <a:gd name="connsiteY91" fmla="*/ 1171575 h 1171575"/>
              <a:gd name="connsiteX92" fmla="*/ 1225636 w 1473286"/>
              <a:gd name="connsiteY92" fmla="*/ 1138238 h 1171575"/>
              <a:gd name="connsiteX93" fmla="*/ 1316124 w 1473286"/>
              <a:gd name="connsiteY93" fmla="*/ 1062037 h 1171575"/>
              <a:gd name="connsiteX94" fmla="*/ 1354224 w 1473286"/>
              <a:gd name="connsiteY94" fmla="*/ 1033462 h 1171575"/>
              <a:gd name="connsiteX95" fmla="*/ 1368511 w 1473286"/>
              <a:gd name="connsiteY95" fmla="*/ 1014412 h 1171575"/>
              <a:gd name="connsiteX96" fmla="*/ 1387561 w 1473286"/>
              <a:gd name="connsiteY96" fmla="*/ 1000125 h 1171575"/>
              <a:gd name="connsiteX97" fmla="*/ 1392324 w 1473286"/>
              <a:gd name="connsiteY97" fmla="*/ 981075 h 1171575"/>
              <a:gd name="connsiteX98" fmla="*/ 1411374 w 1473286"/>
              <a:gd name="connsiteY98" fmla="*/ 962025 h 1171575"/>
              <a:gd name="connsiteX99" fmla="*/ 1430424 w 1473286"/>
              <a:gd name="connsiteY99" fmla="*/ 923925 h 1171575"/>
              <a:gd name="connsiteX100" fmla="*/ 1439949 w 1473286"/>
              <a:gd name="connsiteY100" fmla="*/ 909637 h 1171575"/>
              <a:gd name="connsiteX101" fmla="*/ 1444711 w 1473286"/>
              <a:gd name="connsiteY101" fmla="*/ 876300 h 1171575"/>
              <a:gd name="connsiteX102" fmla="*/ 1454236 w 1473286"/>
              <a:gd name="connsiteY102" fmla="*/ 847725 h 1171575"/>
              <a:gd name="connsiteX103" fmla="*/ 1463761 w 1473286"/>
              <a:gd name="connsiteY103" fmla="*/ 785812 h 1171575"/>
              <a:gd name="connsiteX104" fmla="*/ 1473286 w 1473286"/>
              <a:gd name="connsiteY104" fmla="*/ 728662 h 1171575"/>
              <a:gd name="connsiteX105" fmla="*/ 1468524 w 1473286"/>
              <a:gd name="connsiteY105" fmla="*/ 604837 h 1171575"/>
              <a:gd name="connsiteX106" fmla="*/ 1458999 w 1473286"/>
              <a:gd name="connsiteY106" fmla="*/ 561975 h 1171575"/>
              <a:gd name="connsiteX107" fmla="*/ 1454236 w 1473286"/>
              <a:gd name="connsiteY107" fmla="*/ 538162 h 1171575"/>
              <a:gd name="connsiteX108" fmla="*/ 1444711 w 1473286"/>
              <a:gd name="connsiteY108" fmla="*/ 504825 h 1171575"/>
              <a:gd name="connsiteX109" fmla="*/ 1430424 w 1473286"/>
              <a:gd name="connsiteY109" fmla="*/ 457200 h 1171575"/>
              <a:gd name="connsiteX110" fmla="*/ 1411374 w 1473286"/>
              <a:gd name="connsiteY110" fmla="*/ 423862 h 1171575"/>
              <a:gd name="connsiteX111" fmla="*/ 1401849 w 1473286"/>
              <a:gd name="connsiteY111" fmla="*/ 400050 h 1171575"/>
              <a:gd name="connsiteX112" fmla="*/ 1392324 w 1473286"/>
              <a:gd name="connsiteY112" fmla="*/ 385762 h 1171575"/>
              <a:gd name="connsiteX113" fmla="*/ 1382799 w 1473286"/>
              <a:gd name="connsiteY113" fmla="*/ 366712 h 1171575"/>
              <a:gd name="connsiteX114" fmla="*/ 1354224 w 1473286"/>
              <a:gd name="connsiteY114" fmla="*/ 333375 h 1171575"/>
              <a:gd name="connsiteX115" fmla="*/ 1339936 w 1473286"/>
              <a:gd name="connsiteY115" fmla="*/ 304800 h 1171575"/>
              <a:gd name="connsiteX116" fmla="*/ 1330411 w 1473286"/>
              <a:gd name="connsiteY116" fmla="*/ 285750 h 1171575"/>
              <a:gd name="connsiteX117" fmla="*/ 1316124 w 1473286"/>
              <a:gd name="connsiteY117" fmla="*/ 271462 h 1171575"/>
              <a:gd name="connsiteX118" fmla="*/ 1297074 w 1473286"/>
              <a:gd name="connsiteY118" fmla="*/ 233362 h 1171575"/>
              <a:gd name="connsiteX119" fmla="*/ 1282786 w 1473286"/>
              <a:gd name="connsiteY119" fmla="*/ 219075 h 1171575"/>
              <a:gd name="connsiteX120" fmla="*/ 1258974 w 1473286"/>
              <a:gd name="connsiteY120" fmla="*/ 190500 h 1171575"/>
              <a:gd name="connsiteX121" fmla="*/ 1244686 w 1473286"/>
              <a:gd name="connsiteY121" fmla="*/ 161925 h 1171575"/>
              <a:gd name="connsiteX122" fmla="*/ 1230399 w 1473286"/>
              <a:gd name="connsiteY122" fmla="*/ 152400 h 1171575"/>
              <a:gd name="connsiteX123" fmla="*/ 1192299 w 1473286"/>
              <a:gd name="connsiteY123" fmla="*/ 119062 h 1171575"/>
              <a:gd name="connsiteX124" fmla="*/ 1178011 w 1473286"/>
              <a:gd name="connsiteY124" fmla="*/ 109537 h 1171575"/>
              <a:gd name="connsiteX125" fmla="*/ 1163724 w 1473286"/>
              <a:gd name="connsiteY125" fmla="*/ 100012 h 1171575"/>
              <a:gd name="connsiteX126" fmla="*/ 1144674 w 1473286"/>
              <a:gd name="connsiteY126" fmla="*/ 95250 h 1171575"/>
              <a:gd name="connsiteX127" fmla="*/ 1144674 w 1473286"/>
              <a:gd name="connsiteY127" fmla="*/ 100012 h 1171575"/>
              <a:gd name="connsiteX0" fmla="*/ 1144674 w 1473286"/>
              <a:gd name="connsiteY0" fmla="*/ 100012 h 1171575"/>
              <a:gd name="connsiteX1" fmla="*/ 1116099 w 1473286"/>
              <a:gd name="connsiteY1" fmla="*/ 85725 h 1171575"/>
              <a:gd name="connsiteX2" fmla="*/ 1101811 w 1473286"/>
              <a:gd name="connsiteY2" fmla="*/ 80962 h 1171575"/>
              <a:gd name="connsiteX3" fmla="*/ 1073236 w 1473286"/>
              <a:gd name="connsiteY3" fmla="*/ 66675 h 1171575"/>
              <a:gd name="connsiteX4" fmla="*/ 1006561 w 1473286"/>
              <a:gd name="connsiteY4" fmla="*/ 42862 h 1171575"/>
              <a:gd name="connsiteX5" fmla="*/ 987511 w 1473286"/>
              <a:gd name="connsiteY5" fmla="*/ 38100 h 1171575"/>
              <a:gd name="connsiteX6" fmla="*/ 973224 w 1473286"/>
              <a:gd name="connsiteY6" fmla="*/ 33337 h 1171575"/>
              <a:gd name="connsiteX7" fmla="*/ 949411 w 1473286"/>
              <a:gd name="connsiteY7" fmla="*/ 28575 h 1171575"/>
              <a:gd name="connsiteX8" fmla="*/ 930361 w 1473286"/>
              <a:gd name="connsiteY8" fmla="*/ 23812 h 1171575"/>
              <a:gd name="connsiteX9" fmla="*/ 858924 w 1473286"/>
              <a:gd name="connsiteY9" fmla="*/ 19050 h 1171575"/>
              <a:gd name="connsiteX10" fmla="*/ 820824 w 1473286"/>
              <a:gd name="connsiteY10" fmla="*/ 14287 h 1171575"/>
              <a:gd name="connsiteX11" fmla="*/ 777961 w 1473286"/>
              <a:gd name="connsiteY11" fmla="*/ 9525 h 1171575"/>
              <a:gd name="connsiteX12" fmla="*/ 673186 w 1473286"/>
              <a:gd name="connsiteY12" fmla="*/ 0 h 1171575"/>
              <a:gd name="connsiteX13" fmla="*/ 577936 w 1473286"/>
              <a:gd name="connsiteY13" fmla="*/ 4762 h 1171575"/>
              <a:gd name="connsiteX14" fmla="*/ 558886 w 1473286"/>
              <a:gd name="connsiteY14" fmla="*/ 9525 h 1171575"/>
              <a:gd name="connsiteX15" fmla="*/ 511261 w 1473286"/>
              <a:gd name="connsiteY15" fmla="*/ 19050 h 1171575"/>
              <a:gd name="connsiteX16" fmla="*/ 454111 w 1473286"/>
              <a:gd name="connsiteY16" fmla="*/ 23812 h 1171575"/>
              <a:gd name="connsiteX17" fmla="*/ 406486 w 1473286"/>
              <a:gd name="connsiteY17" fmla="*/ 33337 h 1171575"/>
              <a:gd name="connsiteX18" fmla="*/ 387436 w 1473286"/>
              <a:gd name="connsiteY18" fmla="*/ 38100 h 1171575"/>
              <a:gd name="connsiteX19" fmla="*/ 363624 w 1473286"/>
              <a:gd name="connsiteY19" fmla="*/ 42862 h 1171575"/>
              <a:gd name="connsiteX20" fmla="*/ 349336 w 1473286"/>
              <a:gd name="connsiteY20" fmla="*/ 52387 h 1171575"/>
              <a:gd name="connsiteX21" fmla="*/ 311236 w 1473286"/>
              <a:gd name="connsiteY21" fmla="*/ 61912 h 1171575"/>
              <a:gd name="connsiteX22" fmla="*/ 296949 w 1473286"/>
              <a:gd name="connsiteY22" fmla="*/ 71437 h 1171575"/>
              <a:gd name="connsiteX23" fmla="*/ 268374 w 1473286"/>
              <a:gd name="connsiteY23" fmla="*/ 100012 h 1171575"/>
              <a:gd name="connsiteX24" fmla="*/ 239799 w 1473286"/>
              <a:gd name="connsiteY24" fmla="*/ 119062 h 1171575"/>
              <a:gd name="connsiteX25" fmla="*/ 206461 w 1473286"/>
              <a:gd name="connsiteY25" fmla="*/ 147637 h 1171575"/>
              <a:gd name="connsiteX26" fmla="*/ 182649 w 1473286"/>
              <a:gd name="connsiteY26" fmla="*/ 171450 h 1171575"/>
              <a:gd name="connsiteX27" fmla="*/ 173124 w 1473286"/>
              <a:gd name="connsiteY27" fmla="*/ 185737 h 1171575"/>
              <a:gd name="connsiteX28" fmla="*/ 158836 w 1473286"/>
              <a:gd name="connsiteY28" fmla="*/ 200025 h 1171575"/>
              <a:gd name="connsiteX29" fmla="*/ 139786 w 1473286"/>
              <a:gd name="connsiteY29" fmla="*/ 228600 h 1171575"/>
              <a:gd name="connsiteX30" fmla="*/ 130261 w 1473286"/>
              <a:gd name="connsiteY30" fmla="*/ 242887 h 1171575"/>
              <a:gd name="connsiteX31" fmla="*/ 111211 w 1473286"/>
              <a:gd name="connsiteY31" fmla="*/ 257175 h 1171575"/>
              <a:gd name="connsiteX32" fmla="*/ 77874 w 1473286"/>
              <a:gd name="connsiteY32" fmla="*/ 295275 h 1171575"/>
              <a:gd name="connsiteX33" fmla="*/ 68349 w 1473286"/>
              <a:gd name="connsiteY33" fmla="*/ 309562 h 1171575"/>
              <a:gd name="connsiteX34" fmla="*/ 63586 w 1473286"/>
              <a:gd name="connsiteY34" fmla="*/ 323850 h 1171575"/>
              <a:gd name="connsiteX35" fmla="*/ 49299 w 1473286"/>
              <a:gd name="connsiteY35" fmla="*/ 342900 h 1171575"/>
              <a:gd name="connsiteX36" fmla="*/ 30249 w 1473286"/>
              <a:gd name="connsiteY36" fmla="*/ 376237 h 1171575"/>
              <a:gd name="connsiteX37" fmla="*/ 55994 w 1473286"/>
              <a:gd name="connsiteY37" fmla="*/ 422363 h 1171575"/>
              <a:gd name="connsiteX38" fmla="*/ 20724 w 1473286"/>
              <a:gd name="connsiteY38" fmla="*/ 404812 h 1171575"/>
              <a:gd name="connsiteX39" fmla="*/ 15961 w 1473286"/>
              <a:gd name="connsiteY39" fmla="*/ 419100 h 1171575"/>
              <a:gd name="connsiteX40" fmla="*/ 1674 w 1473286"/>
              <a:gd name="connsiteY40" fmla="*/ 466725 h 1171575"/>
              <a:gd name="connsiteX41" fmla="*/ 1674 w 1473286"/>
              <a:gd name="connsiteY41" fmla="*/ 538162 h 1171575"/>
              <a:gd name="connsiteX42" fmla="*/ 11199 w 1473286"/>
              <a:gd name="connsiteY42" fmla="*/ 566737 h 1171575"/>
              <a:gd name="connsiteX43" fmla="*/ 39774 w 1473286"/>
              <a:gd name="connsiteY43" fmla="*/ 590550 h 1171575"/>
              <a:gd name="connsiteX44" fmla="*/ 54061 w 1473286"/>
              <a:gd name="connsiteY44" fmla="*/ 604837 h 1171575"/>
              <a:gd name="connsiteX45" fmla="*/ 68349 w 1473286"/>
              <a:gd name="connsiteY45" fmla="*/ 609600 h 1171575"/>
              <a:gd name="connsiteX46" fmla="*/ 82636 w 1473286"/>
              <a:gd name="connsiteY46" fmla="*/ 619125 h 1171575"/>
              <a:gd name="connsiteX47" fmla="*/ 101686 w 1473286"/>
              <a:gd name="connsiteY47" fmla="*/ 623887 h 1171575"/>
              <a:gd name="connsiteX48" fmla="*/ 115974 w 1473286"/>
              <a:gd name="connsiteY48" fmla="*/ 628650 h 1171575"/>
              <a:gd name="connsiteX49" fmla="*/ 135024 w 1473286"/>
              <a:gd name="connsiteY49" fmla="*/ 638175 h 1171575"/>
              <a:gd name="connsiteX50" fmla="*/ 163599 w 1473286"/>
              <a:gd name="connsiteY50" fmla="*/ 647700 h 1171575"/>
              <a:gd name="connsiteX51" fmla="*/ 177886 w 1473286"/>
              <a:gd name="connsiteY51" fmla="*/ 652462 h 1171575"/>
              <a:gd name="connsiteX52" fmla="*/ 192174 w 1473286"/>
              <a:gd name="connsiteY52" fmla="*/ 657225 h 1171575"/>
              <a:gd name="connsiteX53" fmla="*/ 211224 w 1473286"/>
              <a:gd name="connsiteY53" fmla="*/ 661987 h 1171575"/>
              <a:gd name="connsiteX54" fmla="*/ 239799 w 1473286"/>
              <a:gd name="connsiteY54" fmla="*/ 676275 h 1171575"/>
              <a:gd name="connsiteX55" fmla="*/ 254086 w 1473286"/>
              <a:gd name="connsiteY55" fmla="*/ 685800 h 1171575"/>
              <a:gd name="connsiteX56" fmla="*/ 287424 w 1473286"/>
              <a:gd name="connsiteY56" fmla="*/ 695325 h 1171575"/>
              <a:gd name="connsiteX57" fmla="*/ 301711 w 1473286"/>
              <a:gd name="connsiteY57" fmla="*/ 700087 h 1171575"/>
              <a:gd name="connsiteX58" fmla="*/ 339811 w 1473286"/>
              <a:gd name="connsiteY58" fmla="*/ 714375 h 1171575"/>
              <a:gd name="connsiteX59" fmla="*/ 368386 w 1473286"/>
              <a:gd name="connsiteY59" fmla="*/ 723900 h 1171575"/>
              <a:gd name="connsiteX60" fmla="*/ 382674 w 1473286"/>
              <a:gd name="connsiteY60" fmla="*/ 728662 h 1171575"/>
              <a:gd name="connsiteX61" fmla="*/ 416011 w 1473286"/>
              <a:gd name="connsiteY61" fmla="*/ 738187 h 1171575"/>
              <a:gd name="connsiteX62" fmla="*/ 435061 w 1473286"/>
              <a:gd name="connsiteY62" fmla="*/ 747712 h 1171575"/>
              <a:gd name="connsiteX63" fmla="*/ 449349 w 1473286"/>
              <a:gd name="connsiteY63" fmla="*/ 762000 h 1171575"/>
              <a:gd name="connsiteX64" fmla="*/ 463636 w 1473286"/>
              <a:gd name="connsiteY64" fmla="*/ 771525 h 1171575"/>
              <a:gd name="connsiteX65" fmla="*/ 477924 w 1473286"/>
              <a:gd name="connsiteY65" fmla="*/ 785812 h 1171575"/>
              <a:gd name="connsiteX66" fmla="*/ 516024 w 1473286"/>
              <a:gd name="connsiteY66" fmla="*/ 814387 h 1171575"/>
              <a:gd name="connsiteX67" fmla="*/ 544599 w 1473286"/>
              <a:gd name="connsiteY67" fmla="*/ 833437 h 1171575"/>
              <a:gd name="connsiteX68" fmla="*/ 573174 w 1473286"/>
              <a:gd name="connsiteY68" fmla="*/ 852487 h 1171575"/>
              <a:gd name="connsiteX69" fmla="*/ 592224 w 1473286"/>
              <a:gd name="connsiteY69" fmla="*/ 862012 h 1171575"/>
              <a:gd name="connsiteX70" fmla="*/ 620799 w 1473286"/>
              <a:gd name="connsiteY70" fmla="*/ 881062 h 1171575"/>
              <a:gd name="connsiteX71" fmla="*/ 635086 w 1473286"/>
              <a:gd name="connsiteY71" fmla="*/ 885825 h 1171575"/>
              <a:gd name="connsiteX72" fmla="*/ 649374 w 1473286"/>
              <a:gd name="connsiteY72" fmla="*/ 895350 h 1171575"/>
              <a:gd name="connsiteX73" fmla="*/ 668424 w 1473286"/>
              <a:gd name="connsiteY73" fmla="*/ 900112 h 1171575"/>
              <a:gd name="connsiteX74" fmla="*/ 687474 w 1473286"/>
              <a:gd name="connsiteY74" fmla="*/ 914400 h 1171575"/>
              <a:gd name="connsiteX75" fmla="*/ 716049 w 1473286"/>
              <a:gd name="connsiteY75" fmla="*/ 923925 h 1171575"/>
              <a:gd name="connsiteX76" fmla="*/ 749386 w 1473286"/>
              <a:gd name="connsiteY76" fmla="*/ 938212 h 1171575"/>
              <a:gd name="connsiteX77" fmla="*/ 763674 w 1473286"/>
              <a:gd name="connsiteY77" fmla="*/ 947737 h 1171575"/>
              <a:gd name="connsiteX78" fmla="*/ 792249 w 1473286"/>
              <a:gd name="connsiteY78" fmla="*/ 957262 h 1171575"/>
              <a:gd name="connsiteX79" fmla="*/ 806536 w 1473286"/>
              <a:gd name="connsiteY79" fmla="*/ 971550 h 1171575"/>
              <a:gd name="connsiteX80" fmla="*/ 835111 w 1473286"/>
              <a:gd name="connsiteY80" fmla="*/ 981075 h 1171575"/>
              <a:gd name="connsiteX81" fmla="*/ 868449 w 1473286"/>
              <a:gd name="connsiteY81" fmla="*/ 995362 h 1171575"/>
              <a:gd name="connsiteX82" fmla="*/ 882736 w 1473286"/>
              <a:gd name="connsiteY82" fmla="*/ 1004887 h 1171575"/>
              <a:gd name="connsiteX83" fmla="*/ 901786 w 1473286"/>
              <a:gd name="connsiteY83" fmla="*/ 1009650 h 1171575"/>
              <a:gd name="connsiteX84" fmla="*/ 911432 w 1473286"/>
              <a:gd name="connsiteY84" fmla="*/ 1021374 h 1171575"/>
              <a:gd name="connsiteX85" fmla="*/ 949412 w 1473286"/>
              <a:gd name="connsiteY85" fmla="*/ 1052513 h 1171575"/>
              <a:gd name="connsiteX86" fmla="*/ 971265 w 1473286"/>
              <a:gd name="connsiteY86" fmla="*/ 1066195 h 1171575"/>
              <a:gd name="connsiteX87" fmla="*/ 983232 w 1473286"/>
              <a:gd name="connsiteY87" fmla="*/ 1073279 h 1171575"/>
              <a:gd name="connsiteX88" fmla="*/ 992274 w 1473286"/>
              <a:gd name="connsiteY88" fmla="*/ 1090612 h 1171575"/>
              <a:gd name="connsiteX89" fmla="*/ 1030494 w 1473286"/>
              <a:gd name="connsiteY89" fmla="*/ 1109420 h 1171575"/>
              <a:gd name="connsiteX90" fmla="*/ 1058949 w 1473286"/>
              <a:gd name="connsiteY90" fmla="*/ 1138237 h 1171575"/>
              <a:gd name="connsiteX91" fmla="*/ 1097290 w 1473286"/>
              <a:gd name="connsiteY91" fmla="*/ 1159125 h 1171575"/>
              <a:gd name="connsiteX92" fmla="*/ 1149437 w 1473286"/>
              <a:gd name="connsiteY92" fmla="*/ 1171575 h 1171575"/>
              <a:gd name="connsiteX93" fmla="*/ 1225636 w 1473286"/>
              <a:gd name="connsiteY93" fmla="*/ 1138238 h 1171575"/>
              <a:gd name="connsiteX94" fmla="*/ 1316124 w 1473286"/>
              <a:gd name="connsiteY94" fmla="*/ 1062037 h 1171575"/>
              <a:gd name="connsiteX95" fmla="*/ 1354224 w 1473286"/>
              <a:gd name="connsiteY95" fmla="*/ 1033462 h 1171575"/>
              <a:gd name="connsiteX96" fmla="*/ 1368511 w 1473286"/>
              <a:gd name="connsiteY96" fmla="*/ 1014412 h 1171575"/>
              <a:gd name="connsiteX97" fmla="*/ 1387561 w 1473286"/>
              <a:gd name="connsiteY97" fmla="*/ 1000125 h 1171575"/>
              <a:gd name="connsiteX98" fmla="*/ 1392324 w 1473286"/>
              <a:gd name="connsiteY98" fmla="*/ 981075 h 1171575"/>
              <a:gd name="connsiteX99" fmla="*/ 1411374 w 1473286"/>
              <a:gd name="connsiteY99" fmla="*/ 962025 h 1171575"/>
              <a:gd name="connsiteX100" fmla="*/ 1430424 w 1473286"/>
              <a:gd name="connsiteY100" fmla="*/ 923925 h 1171575"/>
              <a:gd name="connsiteX101" fmla="*/ 1439949 w 1473286"/>
              <a:gd name="connsiteY101" fmla="*/ 909637 h 1171575"/>
              <a:gd name="connsiteX102" fmla="*/ 1444711 w 1473286"/>
              <a:gd name="connsiteY102" fmla="*/ 876300 h 1171575"/>
              <a:gd name="connsiteX103" fmla="*/ 1454236 w 1473286"/>
              <a:gd name="connsiteY103" fmla="*/ 847725 h 1171575"/>
              <a:gd name="connsiteX104" fmla="*/ 1463761 w 1473286"/>
              <a:gd name="connsiteY104" fmla="*/ 785812 h 1171575"/>
              <a:gd name="connsiteX105" fmla="*/ 1473286 w 1473286"/>
              <a:gd name="connsiteY105" fmla="*/ 728662 h 1171575"/>
              <a:gd name="connsiteX106" fmla="*/ 1468524 w 1473286"/>
              <a:gd name="connsiteY106" fmla="*/ 604837 h 1171575"/>
              <a:gd name="connsiteX107" fmla="*/ 1458999 w 1473286"/>
              <a:gd name="connsiteY107" fmla="*/ 561975 h 1171575"/>
              <a:gd name="connsiteX108" fmla="*/ 1454236 w 1473286"/>
              <a:gd name="connsiteY108" fmla="*/ 538162 h 1171575"/>
              <a:gd name="connsiteX109" fmla="*/ 1444711 w 1473286"/>
              <a:gd name="connsiteY109" fmla="*/ 504825 h 1171575"/>
              <a:gd name="connsiteX110" fmla="*/ 1430424 w 1473286"/>
              <a:gd name="connsiteY110" fmla="*/ 457200 h 1171575"/>
              <a:gd name="connsiteX111" fmla="*/ 1411374 w 1473286"/>
              <a:gd name="connsiteY111" fmla="*/ 423862 h 1171575"/>
              <a:gd name="connsiteX112" fmla="*/ 1401849 w 1473286"/>
              <a:gd name="connsiteY112" fmla="*/ 400050 h 1171575"/>
              <a:gd name="connsiteX113" fmla="*/ 1392324 w 1473286"/>
              <a:gd name="connsiteY113" fmla="*/ 385762 h 1171575"/>
              <a:gd name="connsiteX114" fmla="*/ 1382799 w 1473286"/>
              <a:gd name="connsiteY114" fmla="*/ 366712 h 1171575"/>
              <a:gd name="connsiteX115" fmla="*/ 1354224 w 1473286"/>
              <a:gd name="connsiteY115" fmla="*/ 333375 h 1171575"/>
              <a:gd name="connsiteX116" fmla="*/ 1339936 w 1473286"/>
              <a:gd name="connsiteY116" fmla="*/ 304800 h 1171575"/>
              <a:gd name="connsiteX117" fmla="*/ 1330411 w 1473286"/>
              <a:gd name="connsiteY117" fmla="*/ 285750 h 1171575"/>
              <a:gd name="connsiteX118" fmla="*/ 1316124 w 1473286"/>
              <a:gd name="connsiteY118" fmla="*/ 271462 h 1171575"/>
              <a:gd name="connsiteX119" fmla="*/ 1297074 w 1473286"/>
              <a:gd name="connsiteY119" fmla="*/ 233362 h 1171575"/>
              <a:gd name="connsiteX120" fmla="*/ 1282786 w 1473286"/>
              <a:gd name="connsiteY120" fmla="*/ 219075 h 1171575"/>
              <a:gd name="connsiteX121" fmla="*/ 1258974 w 1473286"/>
              <a:gd name="connsiteY121" fmla="*/ 190500 h 1171575"/>
              <a:gd name="connsiteX122" fmla="*/ 1244686 w 1473286"/>
              <a:gd name="connsiteY122" fmla="*/ 161925 h 1171575"/>
              <a:gd name="connsiteX123" fmla="*/ 1230399 w 1473286"/>
              <a:gd name="connsiteY123" fmla="*/ 152400 h 1171575"/>
              <a:gd name="connsiteX124" fmla="*/ 1192299 w 1473286"/>
              <a:gd name="connsiteY124" fmla="*/ 119062 h 1171575"/>
              <a:gd name="connsiteX125" fmla="*/ 1178011 w 1473286"/>
              <a:gd name="connsiteY125" fmla="*/ 109537 h 1171575"/>
              <a:gd name="connsiteX126" fmla="*/ 1163724 w 1473286"/>
              <a:gd name="connsiteY126" fmla="*/ 100012 h 1171575"/>
              <a:gd name="connsiteX127" fmla="*/ 1144674 w 1473286"/>
              <a:gd name="connsiteY127" fmla="*/ 95250 h 1171575"/>
              <a:gd name="connsiteX128" fmla="*/ 1144674 w 1473286"/>
              <a:gd name="connsiteY128" fmla="*/ 100012 h 1171575"/>
              <a:gd name="connsiteX0" fmla="*/ 1144674 w 1473286"/>
              <a:gd name="connsiteY0" fmla="*/ 100012 h 1171575"/>
              <a:gd name="connsiteX1" fmla="*/ 1116099 w 1473286"/>
              <a:gd name="connsiteY1" fmla="*/ 85725 h 1171575"/>
              <a:gd name="connsiteX2" fmla="*/ 1101811 w 1473286"/>
              <a:gd name="connsiteY2" fmla="*/ 80962 h 1171575"/>
              <a:gd name="connsiteX3" fmla="*/ 1073236 w 1473286"/>
              <a:gd name="connsiteY3" fmla="*/ 66675 h 1171575"/>
              <a:gd name="connsiteX4" fmla="*/ 1006561 w 1473286"/>
              <a:gd name="connsiteY4" fmla="*/ 42862 h 1171575"/>
              <a:gd name="connsiteX5" fmla="*/ 987511 w 1473286"/>
              <a:gd name="connsiteY5" fmla="*/ 38100 h 1171575"/>
              <a:gd name="connsiteX6" fmla="*/ 973224 w 1473286"/>
              <a:gd name="connsiteY6" fmla="*/ 33337 h 1171575"/>
              <a:gd name="connsiteX7" fmla="*/ 949411 w 1473286"/>
              <a:gd name="connsiteY7" fmla="*/ 28575 h 1171575"/>
              <a:gd name="connsiteX8" fmla="*/ 930361 w 1473286"/>
              <a:gd name="connsiteY8" fmla="*/ 23812 h 1171575"/>
              <a:gd name="connsiteX9" fmla="*/ 858924 w 1473286"/>
              <a:gd name="connsiteY9" fmla="*/ 19050 h 1171575"/>
              <a:gd name="connsiteX10" fmla="*/ 820824 w 1473286"/>
              <a:gd name="connsiteY10" fmla="*/ 14287 h 1171575"/>
              <a:gd name="connsiteX11" fmla="*/ 777961 w 1473286"/>
              <a:gd name="connsiteY11" fmla="*/ 9525 h 1171575"/>
              <a:gd name="connsiteX12" fmla="*/ 673186 w 1473286"/>
              <a:gd name="connsiteY12" fmla="*/ 0 h 1171575"/>
              <a:gd name="connsiteX13" fmla="*/ 577936 w 1473286"/>
              <a:gd name="connsiteY13" fmla="*/ 4762 h 1171575"/>
              <a:gd name="connsiteX14" fmla="*/ 558886 w 1473286"/>
              <a:gd name="connsiteY14" fmla="*/ 9525 h 1171575"/>
              <a:gd name="connsiteX15" fmla="*/ 511261 w 1473286"/>
              <a:gd name="connsiteY15" fmla="*/ 19050 h 1171575"/>
              <a:gd name="connsiteX16" fmla="*/ 454111 w 1473286"/>
              <a:gd name="connsiteY16" fmla="*/ 23812 h 1171575"/>
              <a:gd name="connsiteX17" fmla="*/ 406486 w 1473286"/>
              <a:gd name="connsiteY17" fmla="*/ 33337 h 1171575"/>
              <a:gd name="connsiteX18" fmla="*/ 387436 w 1473286"/>
              <a:gd name="connsiteY18" fmla="*/ 38100 h 1171575"/>
              <a:gd name="connsiteX19" fmla="*/ 363624 w 1473286"/>
              <a:gd name="connsiteY19" fmla="*/ 42862 h 1171575"/>
              <a:gd name="connsiteX20" fmla="*/ 349336 w 1473286"/>
              <a:gd name="connsiteY20" fmla="*/ 52387 h 1171575"/>
              <a:gd name="connsiteX21" fmla="*/ 311236 w 1473286"/>
              <a:gd name="connsiteY21" fmla="*/ 61912 h 1171575"/>
              <a:gd name="connsiteX22" fmla="*/ 296949 w 1473286"/>
              <a:gd name="connsiteY22" fmla="*/ 71437 h 1171575"/>
              <a:gd name="connsiteX23" fmla="*/ 268374 w 1473286"/>
              <a:gd name="connsiteY23" fmla="*/ 100012 h 1171575"/>
              <a:gd name="connsiteX24" fmla="*/ 239799 w 1473286"/>
              <a:gd name="connsiteY24" fmla="*/ 119062 h 1171575"/>
              <a:gd name="connsiteX25" fmla="*/ 206461 w 1473286"/>
              <a:gd name="connsiteY25" fmla="*/ 147637 h 1171575"/>
              <a:gd name="connsiteX26" fmla="*/ 182649 w 1473286"/>
              <a:gd name="connsiteY26" fmla="*/ 171450 h 1171575"/>
              <a:gd name="connsiteX27" fmla="*/ 173124 w 1473286"/>
              <a:gd name="connsiteY27" fmla="*/ 185737 h 1171575"/>
              <a:gd name="connsiteX28" fmla="*/ 158836 w 1473286"/>
              <a:gd name="connsiteY28" fmla="*/ 200025 h 1171575"/>
              <a:gd name="connsiteX29" fmla="*/ 139786 w 1473286"/>
              <a:gd name="connsiteY29" fmla="*/ 228600 h 1171575"/>
              <a:gd name="connsiteX30" fmla="*/ 130261 w 1473286"/>
              <a:gd name="connsiteY30" fmla="*/ 242887 h 1171575"/>
              <a:gd name="connsiteX31" fmla="*/ 111211 w 1473286"/>
              <a:gd name="connsiteY31" fmla="*/ 257175 h 1171575"/>
              <a:gd name="connsiteX32" fmla="*/ 77874 w 1473286"/>
              <a:gd name="connsiteY32" fmla="*/ 295275 h 1171575"/>
              <a:gd name="connsiteX33" fmla="*/ 68349 w 1473286"/>
              <a:gd name="connsiteY33" fmla="*/ 309562 h 1171575"/>
              <a:gd name="connsiteX34" fmla="*/ 63586 w 1473286"/>
              <a:gd name="connsiteY34" fmla="*/ 323850 h 1171575"/>
              <a:gd name="connsiteX35" fmla="*/ 79470 w 1473286"/>
              <a:gd name="connsiteY35" fmla="*/ 359146 h 1171575"/>
              <a:gd name="connsiteX36" fmla="*/ 30249 w 1473286"/>
              <a:gd name="connsiteY36" fmla="*/ 376237 h 1171575"/>
              <a:gd name="connsiteX37" fmla="*/ 55994 w 1473286"/>
              <a:gd name="connsiteY37" fmla="*/ 422363 h 1171575"/>
              <a:gd name="connsiteX38" fmla="*/ 20724 w 1473286"/>
              <a:gd name="connsiteY38" fmla="*/ 404812 h 1171575"/>
              <a:gd name="connsiteX39" fmla="*/ 15961 w 1473286"/>
              <a:gd name="connsiteY39" fmla="*/ 419100 h 1171575"/>
              <a:gd name="connsiteX40" fmla="*/ 1674 w 1473286"/>
              <a:gd name="connsiteY40" fmla="*/ 466725 h 1171575"/>
              <a:gd name="connsiteX41" fmla="*/ 1674 w 1473286"/>
              <a:gd name="connsiteY41" fmla="*/ 538162 h 1171575"/>
              <a:gd name="connsiteX42" fmla="*/ 11199 w 1473286"/>
              <a:gd name="connsiteY42" fmla="*/ 566737 h 1171575"/>
              <a:gd name="connsiteX43" fmla="*/ 39774 w 1473286"/>
              <a:gd name="connsiteY43" fmla="*/ 590550 h 1171575"/>
              <a:gd name="connsiteX44" fmla="*/ 54061 w 1473286"/>
              <a:gd name="connsiteY44" fmla="*/ 604837 h 1171575"/>
              <a:gd name="connsiteX45" fmla="*/ 68349 w 1473286"/>
              <a:gd name="connsiteY45" fmla="*/ 609600 h 1171575"/>
              <a:gd name="connsiteX46" fmla="*/ 82636 w 1473286"/>
              <a:gd name="connsiteY46" fmla="*/ 619125 h 1171575"/>
              <a:gd name="connsiteX47" fmla="*/ 101686 w 1473286"/>
              <a:gd name="connsiteY47" fmla="*/ 623887 h 1171575"/>
              <a:gd name="connsiteX48" fmla="*/ 115974 w 1473286"/>
              <a:gd name="connsiteY48" fmla="*/ 628650 h 1171575"/>
              <a:gd name="connsiteX49" fmla="*/ 135024 w 1473286"/>
              <a:gd name="connsiteY49" fmla="*/ 638175 h 1171575"/>
              <a:gd name="connsiteX50" fmla="*/ 163599 w 1473286"/>
              <a:gd name="connsiteY50" fmla="*/ 647700 h 1171575"/>
              <a:gd name="connsiteX51" fmla="*/ 177886 w 1473286"/>
              <a:gd name="connsiteY51" fmla="*/ 652462 h 1171575"/>
              <a:gd name="connsiteX52" fmla="*/ 192174 w 1473286"/>
              <a:gd name="connsiteY52" fmla="*/ 657225 h 1171575"/>
              <a:gd name="connsiteX53" fmla="*/ 211224 w 1473286"/>
              <a:gd name="connsiteY53" fmla="*/ 661987 h 1171575"/>
              <a:gd name="connsiteX54" fmla="*/ 239799 w 1473286"/>
              <a:gd name="connsiteY54" fmla="*/ 676275 h 1171575"/>
              <a:gd name="connsiteX55" fmla="*/ 254086 w 1473286"/>
              <a:gd name="connsiteY55" fmla="*/ 685800 h 1171575"/>
              <a:gd name="connsiteX56" fmla="*/ 287424 w 1473286"/>
              <a:gd name="connsiteY56" fmla="*/ 695325 h 1171575"/>
              <a:gd name="connsiteX57" fmla="*/ 301711 w 1473286"/>
              <a:gd name="connsiteY57" fmla="*/ 700087 h 1171575"/>
              <a:gd name="connsiteX58" fmla="*/ 339811 w 1473286"/>
              <a:gd name="connsiteY58" fmla="*/ 714375 h 1171575"/>
              <a:gd name="connsiteX59" fmla="*/ 368386 w 1473286"/>
              <a:gd name="connsiteY59" fmla="*/ 723900 h 1171575"/>
              <a:gd name="connsiteX60" fmla="*/ 382674 w 1473286"/>
              <a:gd name="connsiteY60" fmla="*/ 728662 h 1171575"/>
              <a:gd name="connsiteX61" fmla="*/ 416011 w 1473286"/>
              <a:gd name="connsiteY61" fmla="*/ 738187 h 1171575"/>
              <a:gd name="connsiteX62" fmla="*/ 435061 w 1473286"/>
              <a:gd name="connsiteY62" fmla="*/ 747712 h 1171575"/>
              <a:gd name="connsiteX63" fmla="*/ 449349 w 1473286"/>
              <a:gd name="connsiteY63" fmla="*/ 762000 h 1171575"/>
              <a:gd name="connsiteX64" fmla="*/ 463636 w 1473286"/>
              <a:gd name="connsiteY64" fmla="*/ 771525 h 1171575"/>
              <a:gd name="connsiteX65" fmla="*/ 477924 w 1473286"/>
              <a:gd name="connsiteY65" fmla="*/ 785812 h 1171575"/>
              <a:gd name="connsiteX66" fmla="*/ 516024 w 1473286"/>
              <a:gd name="connsiteY66" fmla="*/ 814387 h 1171575"/>
              <a:gd name="connsiteX67" fmla="*/ 544599 w 1473286"/>
              <a:gd name="connsiteY67" fmla="*/ 833437 h 1171575"/>
              <a:gd name="connsiteX68" fmla="*/ 573174 w 1473286"/>
              <a:gd name="connsiteY68" fmla="*/ 852487 h 1171575"/>
              <a:gd name="connsiteX69" fmla="*/ 592224 w 1473286"/>
              <a:gd name="connsiteY69" fmla="*/ 862012 h 1171575"/>
              <a:gd name="connsiteX70" fmla="*/ 620799 w 1473286"/>
              <a:gd name="connsiteY70" fmla="*/ 881062 h 1171575"/>
              <a:gd name="connsiteX71" fmla="*/ 635086 w 1473286"/>
              <a:gd name="connsiteY71" fmla="*/ 885825 h 1171575"/>
              <a:gd name="connsiteX72" fmla="*/ 649374 w 1473286"/>
              <a:gd name="connsiteY72" fmla="*/ 895350 h 1171575"/>
              <a:gd name="connsiteX73" fmla="*/ 668424 w 1473286"/>
              <a:gd name="connsiteY73" fmla="*/ 900112 h 1171575"/>
              <a:gd name="connsiteX74" fmla="*/ 687474 w 1473286"/>
              <a:gd name="connsiteY74" fmla="*/ 914400 h 1171575"/>
              <a:gd name="connsiteX75" fmla="*/ 716049 w 1473286"/>
              <a:gd name="connsiteY75" fmla="*/ 923925 h 1171575"/>
              <a:gd name="connsiteX76" fmla="*/ 749386 w 1473286"/>
              <a:gd name="connsiteY76" fmla="*/ 938212 h 1171575"/>
              <a:gd name="connsiteX77" fmla="*/ 763674 w 1473286"/>
              <a:gd name="connsiteY77" fmla="*/ 947737 h 1171575"/>
              <a:gd name="connsiteX78" fmla="*/ 792249 w 1473286"/>
              <a:gd name="connsiteY78" fmla="*/ 957262 h 1171575"/>
              <a:gd name="connsiteX79" fmla="*/ 806536 w 1473286"/>
              <a:gd name="connsiteY79" fmla="*/ 971550 h 1171575"/>
              <a:gd name="connsiteX80" fmla="*/ 835111 w 1473286"/>
              <a:gd name="connsiteY80" fmla="*/ 981075 h 1171575"/>
              <a:gd name="connsiteX81" fmla="*/ 868449 w 1473286"/>
              <a:gd name="connsiteY81" fmla="*/ 995362 h 1171575"/>
              <a:gd name="connsiteX82" fmla="*/ 882736 w 1473286"/>
              <a:gd name="connsiteY82" fmla="*/ 1004887 h 1171575"/>
              <a:gd name="connsiteX83" fmla="*/ 901786 w 1473286"/>
              <a:gd name="connsiteY83" fmla="*/ 1009650 h 1171575"/>
              <a:gd name="connsiteX84" fmla="*/ 911432 w 1473286"/>
              <a:gd name="connsiteY84" fmla="*/ 1021374 h 1171575"/>
              <a:gd name="connsiteX85" fmla="*/ 949412 w 1473286"/>
              <a:gd name="connsiteY85" fmla="*/ 1052513 h 1171575"/>
              <a:gd name="connsiteX86" fmla="*/ 971265 w 1473286"/>
              <a:gd name="connsiteY86" fmla="*/ 1066195 h 1171575"/>
              <a:gd name="connsiteX87" fmla="*/ 983232 w 1473286"/>
              <a:gd name="connsiteY87" fmla="*/ 1073279 h 1171575"/>
              <a:gd name="connsiteX88" fmla="*/ 992274 w 1473286"/>
              <a:gd name="connsiteY88" fmla="*/ 1090612 h 1171575"/>
              <a:gd name="connsiteX89" fmla="*/ 1030494 w 1473286"/>
              <a:gd name="connsiteY89" fmla="*/ 1109420 h 1171575"/>
              <a:gd name="connsiteX90" fmla="*/ 1058949 w 1473286"/>
              <a:gd name="connsiteY90" fmla="*/ 1138237 h 1171575"/>
              <a:gd name="connsiteX91" fmla="*/ 1097290 w 1473286"/>
              <a:gd name="connsiteY91" fmla="*/ 1159125 h 1171575"/>
              <a:gd name="connsiteX92" fmla="*/ 1149437 w 1473286"/>
              <a:gd name="connsiteY92" fmla="*/ 1171575 h 1171575"/>
              <a:gd name="connsiteX93" fmla="*/ 1225636 w 1473286"/>
              <a:gd name="connsiteY93" fmla="*/ 1138238 h 1171575"/>
              <a:gd name="connsiteX94" fmla="*/ 1316124 w 1473286"/>
              <a:gd name="connsiteY94" fmla="*/ 1062037 h 1171575"/>
              <a:gd name="connsiteX95" fmla="*/ 1354224 w 1473286"/>
              <a:gd name="connsiteY95" fmla="*/ 1033462 h 1171575"/>
              <a:gd name="connsiteX96" fmla="*/ 1368511 w 1473286"/>
              <a:gd name="connsiteY96" fmla="*/ 1014412 h 1171575"/>
              <a:gd name="connsiteX97" fmla="*/ 1387561 w 1473286"/>
              <a:gd name="connsiteY97" fmla="*/ 1000125 h 1171575"/>
              <a:gd name="connsiteX98" fmla="*/ 1392324 w 1473286"/>
              <a:gd name="connsiteY98" fmla="*/ 981075 h 1171575"/>
              <a:gd name="connsiteX99" fmla="*/ 1411374 w 1473286"/>
              <a:gd name="connsiteY99" fmla="*/ 962025 h 1171575"/>
              <a:gd name="connsiteX100" fmla="*/ 1430424 w 1473286"/>
              <a:gd name="connsiteY100" fmla="*/ 923925 h 1171575"/>
              <a:gd name="connsiteX101" fmla="*/ 1439949 w 1473286"/>
              <a:gd name="connsiteY101" fmla="*/ 909637 h 1171575"/>
              <a:gd name="connsiteX102" fmla="*/ 1444711 w 1473286"/>
              <a:gd name="connsiteY102" fmla="*/ 876300 h 1171575"/>
              <a:gd name="connsiteX103" fmla="*/ 1454236 w 1473286"/>
              <a:gd name="connsiteY103" fmla="*/ 847725 h 1171575"/>
              <a:gd name="connsiteX104" fmla="*/ 1463761 w 1473286"/>
              <a:gd name="connsiteY104" fmla="*/ 785812 h 1171575"/>
              <a:gd name="connsiteX105" fmla="*/ 1473286 w 1473286"/>
              <a:gd name="connsiteY105" fmla="*/ 728662 h 1171575"/>
              <a:gd name="connsiteX106" fmla="*/ 1468524 w 1473286"/>
              <a:gd name="connsiteY106" fmla="*/ 604837 h 1171575"/>
              <a:gd name="connsiteX107" fmla="*/ 1458999 w 1473286"/>
              <a:gd name="connsiteY107" fmla="*/ 561975 h 1171575"/>
              <a:gd name="connsiteX108" fmla="*/ 1454236 w 1473286"/>
              <a:gd name="connsiteY108" fmla="*/ 538162 h 1171575"/>
              <a:gd name="connsiteX109" fmla="*/ 1444711 w 1473286"/>
              <a:gd name="connsiteY109" fmla="*/ 504825 h 1171575"/>
              <a:gd name="connsiteX110" fmla="*/ 1430424 w 1473286"/>
              <a:gd name="connsiteY110" fmla="*/ 457200 h 1171575"/>
              <a:gd name="connsiteX111" fmla="*/ 1411374 w 1473286"/>
              <a:gd name="connsiteY111" fmla="*/ 423862 h 1171575"/>
              <a:gd name="connsiteX112" fmla="*/ 1401849 w 1473286"/>
              <a:gd name="connsiteY112" fmla="*/ 400050 h 1171575"/>
              <a:gd name="connsiteX113" fmla="*/ 1392324 w 1473286"/>
              <a:gd name="connsiteY113" fmla="*/ 385762 h 1171575"/>
              <a:gd name="connsiteX114" fmla="*/ 1382799 w 1473286"/>
              <a:gd name="connsiteY114" fmla="*/ 366712 h 1171575"/>
              <a:gd name="connsiteX115" fmla="*/ 1354224 w 1473286"/>
              <a:gd name="connsiteY115" fmla="*/ 333375 h 1171575"/>
              <a:gd name="connsiteX116" fmla="*/ 1339936 w 1473286"/>
              <a:gd name="connsiteY116" fmla="*/ 304800 h 1171575"/>
              <a:gd name="connsiteX117" fmla="*/ 1330411 w 1473286"/>
              <a:gd name="connsiteY117" fmla="*/ 285750 h 1171575"/>
              <a:gd name="connsiteX118" fmla="*/ 1316124 w 1473286"/>
              <a:gd name="connsiteY118" fmla="*/ 271462 h 1171575"/>
              <a:gd name="connsiteX119" fmla="*/ 1297074 w 1473286"/>
              <a:gd name="connsiteY119" fmla="*/ 233362 h 1171575"/>
              <a:gd name="connsiteX120" fmla="*/ 1282786 w 1473286"/>
              <a:gd name="connsiteY120" fmla="*/ 219075 h 1171575"/>
              <a:gd name="connsiteX121" fmla="*/ 1258974 w 1473286"/>
              <a:gd name="connsiteY121" fmla="*/ 190500 h 1171575"/>
              <a:gd name="connsiteX122" fmla="*/ 1244686 w 1473286"/>
              <a:gd name="connsiteY122" fmla="*/ 161925 h 1171575"/>
              <a:gd name="connsiteX123" fmla="*/ 1230399 w 1473286"/>
              <a:gd name="connsiteY123" fmla="*/ 152400 h 1171575"/>
              <a:gd name="connsiteX124" fmla="*/ 1192299 w 1473286"/>
              <a:gd name="connsiteY124" fmla="*/ 119062 h 1171575"/>
              <a:gd name="connsiteX125" fmla="*/ 1178011 w 1473286"/>
              <a:gd name="connsiteY125" fmla="*/ 109537 h 1171575"/>
              <a:gd name="connsiteX126" fmla="*/ 1163724 w 1473286"/>
              <a:gd name="connsiteY126" fmla="*/ 100012 h 1171575"/>
              <a:gd name="connsiteX127" fmla="*/ 1144674 w 1473286"/>
              <a:gd name="connsiteY127" fmla="*/ 95250 h 1171575"/>
              <a:gd name="connsiteX128" fmla="*/ 1144674 w 1473286"/>
              <a:gd name="connsiteY128" fmla="*/ 100012 h 1171575"/>
              <a:gd name="connsiteX0" fmla="*/ 1144674 w 1473286"/>
              <a:gd name="connsiteY0" fmla="*/ 100012 h 1171575"/>
              <a:gd name="connsiteX1" fmla="*/ 1116099 w 1473286"/>
              <a:gd name="connsiteY1" fmla="*/ 85725 h 1171575"/>
              <a:gd name="connsiteX2" fmla="*/ 1101811 w 1473286"/>
              <a:gd name="connsiteY2" fmla="*/ 80962 h 1171575"/>
              <a:gd name="connsiteX3" fmla="*/ 1073236 w 1473286"/>
              <a:gd name="connsiteY3" fmla="*/ 66675 h 1171575"/>
              <a:gd name="connsiteX4" fmla="*/ 1006561 w 1473286"/>
              <a:gd name="connsiteY4" fmla="*/ 42862 h 1171575"/>
              <a:gd name="connsiteX5" fmla="*/ 987511 w 1473286"/>
              <a:gd name="connsiteY5" fmla="*/ 38100 h 1171575"/>
              <a:gd name="connsiteX6" fmla="*/ 973224 w 1473286"/>
              <a:gd name="connsiteY6" fmla="*/ 33337 h 1171575"/>
              <a:gd name="connsiteX7" fmla="*/ 949411 w 1473286"/>
              <a:gd name="connsiteY7" fmla="*/ 28575 h 1171575"/>
              <a:gd name="connsiteX8" fmla="*/ 930361 w 1473286"/>
              <a:gd name="connsiteY8" fmla="*/ 23812 h 1171575"/>
              <a:gd name="connsiteX9" fmla="*/ 858924 w 1473286"/>
              <a:gd name="connsiteY9" fmla="*/ 19050 h 1171575"/>
              <a:gd name="connsiteX10" fmla="*/ 820824 w 1473286"/>
              <a:gd name="connsiteY10" fmla="*/ 14287 h 1171575"/>
              <a:gd name="connsiteX11" fmla="*/ 777961 w 1473286"/>
              <a:gd name="connsiteY11" fmla="*/ 9525 h 1171575"/>
              <a:gd name="connsiteX12" fmla="*/ 673186 w 1473286"/>
              <a:gd name="connsiteY12" fmla="*/ 0 h 1171575"/>
              <a:gd name="connsiteX13" fmla="*/ 577936 w 1473286"/>
              <a:gd name="connsiteY13" fmla="*/ 4762 h 1171575"/>
              <a:gd name="connsiteX14" fmla="*/ 558886 w 1473286"/>
              <a:gd name="connsiteY14" fmla="*/ 9525 h 1171575"/>
              <a:gd name="connsiteX15" fmla="*/ 511261 w 1473286"/>
              <a:gd name="connsiteY15" fmla="*/ 19050 h 1171575"/>
              <a:gd name="connsiteX16" fmla="*/ 454111 w 1473286"/>
              <a:gd name="connsiteY16" fmla="*/ 23812 h 1171575"/>
              <a:gd name="connsiteX17" fmla="*/ 406486 w 1473286"/>
              <a:gd name="connsiteY17" fmla="*/ 33337 h 1171575"/>
              <a:gd name="connsiteX18" fmla="*/ 387436 w 1473286"/>
              <a:gd name="connsiteY18" fmla="*/ 38100 h 1171575"/>
              <a:gd name="connsiteX19" fmla="*/ 363624 w 1473286"/>
              <a:gd name="connsiteY19" fmla="*/ 42862 h 1171575"/>
              <a:gd name="connsiteX20" fmla="*/ 349336 w 1473286"/>
              <a:gd name="connsiteY20" fmla="*/ 52387 h 1171575"/>
              <a:gd name="connsiteX21" fmla="*/ 311236 w 1473286"/>
              <a:gd name="connsiteY21" fmla="*/ 61912 h 1171575"/>
              <a:gd name="connsiteX22" fmla="*/ 296949 w 1473286"/>
              <a:gd name="connsiteY22" fmla="*/ 71437 h 1171575"/>
              <a:gd name="connsiteX23" fmla="*/ 268374 w 1473286"/>
              <a:gd name="connsiteY23" fmla="*/ 100012 h 1171575"/>
              <a:gd name="connsiteX24" fmla="*/ 239799 w 1473286"/>
              <a:gd name="connsiteY24" fmla="*/ 119062 h 1171575"/>
              <a:gd name="connsiteX25" fmla="*/ 206461 w 1473286"/>
              <a:gd name="connsiteY25" fmla="*/ 147637 h 1171575"/>
              <a:gd name="connsiteX26" fmla="*/ 182649 w 1473286"/>
              <a:gd name="connsiteY26" fmla="*/ 171450 h 1171575"/>
              <a:gd name="connsiteX27" fmla="*/ 173124 w 1473286"/>
              <a:gd name="connsiteY27" fmla="*/ 185737 h 1171575"/>
              <a:gd name="connsiteX28" fmla="*/ 158836 w 1473286"/>
              <a:gd name="connsiteY28" fmla="*/ 200025 h 1171575"/>
              <a:gd name="connsiteX29" fmla="*/ 139786 w 1473286"/>
              <a:gd name="connsiteY29" fmla="*/ 228600 h 1171575"/>
              <a:gd name="connsiteX30" fmla="*/ 130261 w 1473286"/>
              <a:gd name="connsiteY30" fmla="*/ 242887 h 1171575"/>
              <a:gd name="connsiteX31" fmla="*/ 111211 w 1473286"/>
              <a:gd name="connsiteY31" fmla="*/ 257175 h 1171575"/>
              <a:gd name="connsiteX32" fmla="*/ 139543 w 1473286"/>
              <a:gd name="connsiteY32" fmla="*/ 313285 h 1171575"/>
              <a:gd name="connsiteX33" fmla="*/ 77874 w 1473286"/>
              <a:gd name="connsiteY33" fmla="*/ 295275 h 1171575"/>
              <a:gd name="connsiteX34" fmla="*/ 68349 w 1473286"/>
              <a:gd name="connsiteY34" fmla="*/ 309562 h 1171575"/>
              <a:gd name="connsiteX35" fmla="*/ 63586 w 1473286"/>
              <a:gd name="connsiteY35" fmla="*/ 323850 h 1171575"/>
              <a:gd name="connsiteX36" fmla="*/ 79470 w 1473286"/>
              <a:gd name="connsiteY36" fmla="*/ 359146 h 1171575"/>
              <a:gd name="connsiteX37" fmla="*/ 30249 w 1473286"/>
              <a:gd name="connsiteY37" fmla="*/ 376237 h 1171575"/>
              <a:gd name="connsiteX38" fmla="*/ 55994 w 1473286"/>
              <a:gd name="connsiteY38" fmla="*/ 422363 h 1171575"/>
              <a:gd name="connsiteX39" fmla="*/ 20724 w 1473286"/>
              <a:gd name="connsiteY39" fmla="*/ 404812 h 1171575"/>
              <a:gd name="connsiteX40" fmla="*/ 15961 w 1473286"/>
              <a:gd name="connsiteY40" fmla="*/ 419100 h 1171575"/>
              <a:gd name="connsiteX41" fmla="*/ 1674 w 1473286"/>
              <a:gd name="connsiteY41" fmla="*/ 466725 h 1171575"/>
              <a:gd name="connsiteX42" fmla="*/ 1674 w 1473286"/>
              <a:gd name="connsiteY42" fmla="*/ 538162 h 1171575"/>
              <a:gd name="connsiteX43" fmla="*/ 11199 w 1473286"/>
              <a:gd name="connsiteY43" fmla="*/ 566737 h 1171575"/>
              <a:gd name="connsiteX44" fmla="*/ 39774 w 1473286"/>
              <a:gd name="connsiteY44" fmla="*/ 590550 h 1171575"/>
              <a:gd name="connsiteX45" fmla="*/ 54061 w 1473286"/>
              <a:gd name="connsiteY45" fmla="*/ 604837 h 1171575"/>
              <a:gd name="connsiteX46" fmla="*/ 68349 w 1473286"/>
              <a:gd name="connsiteY46" fmla="*/ 609600 h 1171575"/>
              <a:gd name="connsiteX47" fmla="*/ 82636 w 1473286"/>
              <a:gd name="connsiteY47" fmla="*/ 619125 h 1171575"/>
              <a:gd name="connsiteX48" fmla="*/ 101686 w 1473286"/>
              <a:gd name="connsiteY48" fmla="*/ 623887 h 1171575"/>
              <a:gd name="connsiteX49" fmla="*/ 115974 w 1473286"/>
              <a:gd name="connsiteY49" fmla="*/ 628650 h 1171575"/>
              <a:gd name="connsiteX50" fmla="*/ 135024 w 1473286"/>
              <a:gd name="connsiteY50" fmla="*/ 638175 h 1171575"/>
              <a:gd name="connsiteX51" fmla="*/ 163599 w 1473286"/>
              <a:gd name="connsiteY51" fmla="*/ 647700 h 1171575"/>
              <a:gd name="connsiteX52" fmla="*/ 177886 w 1473286"/>
              <a:gd name="connsiteY52" fmla="*/ 652462 h 1171575"/>
              <a:gd name="connsiteX53" fmla="*/ 192174 w 1473286"/>
              <a:gd name="connsiteY53" fmla="*/ 657225 h 1171575"/>
              <a:gd name="connsiteX54" fmla="*/ 211224 w 1473286"/>
              <a:gd name="connsiteY54" fmla="*/ 661987 h 1171575"/>
              <a:gd name="connsiteX55" fmla="*/ 239799 w 1473286"/>
              <a:gd name="connsiteY55" fmla="*/ 676275 h 1171575"/>
              <a:gd name="connsiteX56" fmla="*/ 254086 w 1473286"/>
              <a:gd name="connsiteY56" fmla="*/ 685800 h 1171575"/>
              <a:gd name="connsiteX57" fmla="*/ 287424 w 1473286"/>
              <a:gd name="connsiteY57" fmla="*/ 695325 h 1171575"/>
              <a:gd name="connsiteX58" fmla="*/ 301711 w 1473286"/>
              <a:gd name="connsiteY58" fmla="*/ 700087 h 1171575"/>
              <a:gd name="connsiteX59" fmla="*/ 339811 w 1473286"/>
              <a:gd name="connsiteY59" fmla="*/ 714375 h 1171575"/>
              <a:gd name="connsiteX60" fmla="*/ 368386 w 1473286"/>
              <a:gd name="connsiteY60" fmla="*/ 723900 h 1171575"/>
              <a:gd name="connsiteX61" fmla="*/ 382674 w 1473286"/>
              <a:gd name="connsiteY61" fmla="*/ 728662 h 1171575"/>
              <a:gd name="connsiteX62" fmla="*/ 416011 w 1473286"/>
              <a:gd name="connsiteY62" fmla="*/ 738187 h 1171575"/>
              <a:gd name="connsiteX63" fmla="*/ 435061 w 1473286"/>
              <a:gd name="connsiteY63" fmla="*/ 747712 h 1171575"/>
              <a:gd name="connsiteX64" fmla="*/ 449349 w 1473286"/>
              <a:gd name="connsiteY64" fmla="*/ 762000 h 1171575"/>
              <a:gd name="connsiteX65" fmla="*/ 463636 w 1473286"/>
              <a:gd name="connsiteY65" fmla="*/ 771525 h 1171575"/>
              <a:gd name="connsiteX66" fmla="*/ 477924 w 1473286"/>
              <a:gd name="connsiteY66" fmla="*/ 785812 h 1171575"/>
              <a:gd name="connsiteX67" fmla="*/ 516024 w 1473286"/>
              <a:gd name="connsiteY67" fmla="*/ 814387 h 1171575"/>
              <a:gd name="connsiteX68" fmla="*/ 544599 w 1473286"/>
              <a:gd name="connsiteY68" fmla="*/ 833437 h 1171575"/>
              <a:gd name="connsiteX69" fmla="*/ 573174 w 1473286"/>
              <a:gd name="connsiteY69" fmla="*/ 852487 h 1171575"/>
              <a:gd name="connsiteX70" fmla="*/ 592224 w 1473286"/>
              <a:gd name="connsiteY70" fmla="*/ 862012 h 1171575"/>
              <a:gd name="connsiteX71" fmla="*/ 620799 w 1473286"/>
              <a:gd name="connsiteY71" fmla="*/ 881062 h 1171575"/>
              <a:gd name="connsiteX72" fmla="*/ 635086 w 1473286"/>
              <a:gd name="connsiteY72" fmla="*/ 885825 h 1171575"/>
              <a:gd name="connsiteX73" fmla="*/ 649374 w 1473286"/>
              <a:gd name="connsiteY73" fmla="*/ 895350 h 1171575"/>
              <a:gd name="connsiteX74" fmla="*/ 668424 w 1473286"/>
              <a:gd name="connsiteY74" fmla="*/ 900112 h 1171575"/>
              <a:gd name="connsiteX75" fmla="*/ 687474 w 1473286"/>
              <a:gd name="connsiteY75" fmla="*/ 914400 h 1171575"/>
              <a:gd name="connsiteX76" fmla="*/ 716049 w 1473286"/>
              <a:gd name="connsiteY76" fmla="*/ 923925 h 1171575"/>
              <a:gd name="connsiteX77" fmla="*/ 749386 w 1473286"/>
              <a:gd name="connsiteY77" fmla="*/ 938212 h 1171575"/>
              <a:gd name="connsiteX78" fmla="*/ 763674 w 1473286"/>
              <a:gd name="connsiteY78" fmla="*/ 947737 h 1171575"/>
              <a:gd name="connsiteX79" fmla="*/ 792249 w 1473286"/>
              <a:gd name="connsiteY79" fmla="*/ 957262 h 1171575"/>
              <a:gd name="connsiteX80" fmla="*/ 806536 w 1473286"/>
              <a:gd name="connsiteY80" fmla="*/ 971550 h 1171575"/>
              <a:gd name="connsiteX81" fmla="*/ 835111 w 1473286"/>
              <a:gd name="connsiteY81" fmla="*/ 981075 h 1171575"/>
              <a:gd name="connsiteX82" fmla="*/ 868449 w 1473286"/>
              <a:gd name="connsiteY82" fmla="*/ 995362 h 1171575"/>
              <a:gd name="connsiteX83" fmla="*/ 882736 w 1473286"/>
              <a:gd name="connsiteY83" fmla="*/ 1004887 h 1171575"/>
              <a:gd name="connsiteX84" fmla="*/ 901786 w 1473286"/>
              <a:gd name="connsiteY84" fmla="*/ 1009650 h 1171575"/>
              <a:gd name="connsiteX85" fmla="*/ 911432 w 1473286"/>
              <a:gd name="connsiteY85" fmla="*/ 1021374 h 1171575"/>
              <a:gd name="connsiteX86" fmla="*/ 949412 w 1473286"/>
              <a:gd name="connsiteY86" fmla="*/ 1052513 h 1171575"/>
              <a:gd name="connsiteX87" fmla="*/ 971265 w 1473286"/>
              <a:gd name="connsiteY87" fmla="*/ 1066195 h 1171575"/>
              <a:gd name="connsiteX88" fmla="*/ 983232 w 1473286"/>
              <a:gd name="connsiteY88" fmla="*/ 1073279 h 1171575"/>
              <a:gd name="connsiteX89" fmla="*/ 992274 w 1473286"/>
              <a:gd name="connsiteY89" fmla="*/ 1090612 h 1171575"/>
              <a:gd name="connsiteX90" fmla="*/ 1030494 w 1473286"/>
              <a:gd name="connsiteY90" fmla="*/ 1109420 h 1171575"/>
              <a:gd name="connsiteX91" fmla="*/ 1058949 w 1473286"/>
              <a:gd name="connsiteY91" fmla="*/ 1138237 h 1171575"/>
              <a:gd name="connsiteX92" fmla="*/ 1097290 w 1473286"/>
              <a:gd name="connsiteY92" fmla="*/ 1159125 h 1171575"/>
              <a:gd name="connsiteX93" fmla="*/ 1149437 w 1473286"/>
              <a:gd name="connsiteY93" fmla="*/ 1171575 h 1171575"/>
              <a:gd name="connsiteX94" fmla="*/ 1225636 w 1473286"/>
              <a:gd name="connsiteY94" fmla="*/ 1138238 h 1171575"/>
              <a:gd name="connsiteX95" fmla="*/ 1316124 w 1473286"/>
              <a:gd name="connsiteY95" fmla="*/ 1062037 h 1171575"/>
              <a:gd name="connsiteX96" fmla="*/ 1354224 w 1473286"/>
              <a:gd name="connsiteY96" fmla="*/ 1033462 h 1171575"/>
              <a:gd name="connsiteX97" fmla="*/ 1368511 w 1473286"/>
              <a:gd name="connsiteY97" fmla="*/ 1014412 h 1171575"/>
              <a:gd name="connsiteX98" fmla="*/ 1387561 w 1473286"/>
              <a:gd name="connsiteY98" fmla="*/ 1000125 h 1171575"/>
              <a:gd name="connsiteX99" fmla="*/ 1392324 w 1473286"/>
              <a:gd name="connsiteY99" fmla="*/ 981075 h 1171575"/>
              <a:gd name="connsiteX100" fmla="*/ 1411374 w 1473286"/>
              <a:gd name="connsiteY100" fmla="*/ 962025 h 1171575"/>
              <a:gd name="connsiteX101" fmla="*/ 1430424 w 1473286"/>
              <a:gd name="connsiteY101" fmla="*/ 923925 h 1171575"/>
              <a:gd name="connsiteX102" fmla="*/ 1439949 w 1473286"/>
              <a:gd name="connsiteY102" fmla="*/ 909637 h 1171575"/>
              <a:gd name="connsiteX103" fmla="*/ 1444711 w 1473286"/>
              <a:gd name="connsiteY103" fmla="*/ 876300 h 1171575"/>
              <a:gd name="connsiteX104" fmla="*/ 1454236 w 1473286"/>
              <a:gd name="connsiteY104" fmla="*/ 847725 h 1171575"/>
              <a:gd name="connsiteX105" fmla="*/ 1463761 w 1473286"/>
              <a:gd name="connsiteY105" fmla="*/ 785812 h 1171575"/>
              <a:gd name="connsiteX106" fmla="*/ 1473286 w 1473286"/>
              <a:gd name="connsiteY106" fmla="*/ 728662 h 1171575"/>
              <a:gd name="connsiteX107" fmla="*/ 1468524 w 1473286"/>
              <a:gd name="connsiteY107" fmla="*/ 604837 h 1171575"/>
              <a:gd name="connsiteX108" fmla="*/ 1458999 w 1473286"/>
              <a:gd name="connsiteY108" fmla="*/ 561975 h 1171575"/>
              <a:gd name="connsiteX109" fmla="*/ 1454236 w 1473286"/>
              <a:gd name="connsiteY109" fmla="*/ 538162 h 1171575"/>
              <a:gd name="connsiteX110" fmla="*/ 1444711 w 1473286"/>
              <a:gd name="connsiteY110" fmla="*/ 504825 h 1171575"/>
              <a:gd name="connsiteX111" fmla="*/ 1430424 w 1473286"/>
              <a:gd name="connsiteY111" fmla="*/ 457200 h 1171575"/>
              <a:gd name="connsiteX112" fmla="*/ 1411374 w 1473286"/>
              <a:gd name="connsiteY112" fmla="*/ 423862 h 1171575"/>
              <a:gd name="connsiteX113" fmla="*/ 1401849 w 1473286"/>
              <a:gd name="connsiteY113" fmla="*/ 400050 h 1171575"/>
              <a:gd name="connsiteX114" fmla="*/ 1392324 w 1473286"/>
              <a:gd name="connsiteY114" fmla="*/ 385762 h 1171575"/>
              <a:gd name="connsiteX115" fmla="*/ 1382799 w 1473286"/>
              <a:gd name="connsiteY115" fmla="*/ 366712 h 1171575"/>
              <a:gd name="connsiteX116" fmla="*/ 1354224 w 1473286"/>
              <a:gd name="connsiteY116" fmla="*/ 333375 h 1171575"/>
              <a:gd name="connsiteX117" fmla="*/ 1339936 w 1473286"/>
              <a:gd name="connsiteY117" fmla="*/ 304800 h 1171575"/>
              <a:gd name="connsiteX118" fmla="*/ 1330411 w 1473286"/>
              <a:gd name="connsiteY118" fmla="*/ 285750 h 1171575"/>
              <a:gd name="connsiteX119" fmla="*/ 1316124 w 1473286"/>
              <a:gd name="connsiteY119" fmla="*/ 271462 h 1171575"/>
              <a:gd name="connsiteX120" fmla="*/ 1297074 w 1473286"/>
              <a:gd name="connsiteY120" fmla="*/ 233362 h 1171575"/>
              <a:gd name="connsiteX121" fmla="*/ 1282786 w 1473286"/>
              <a:gd name="connsiteY121" fmla="*/ 219075 h 1171575"/>
              <a:gd name="connsiteX122" fmla="*/ 1258974 w 1473286"/>
              <a:gd name="connsiteY122" fmla="*/ 190500 h 1171575"/>
              <a:gd name="connsiteX123" fmla="*/ 1244686 w 1473286"/>
              <a:gd name="connsiteY123" fmla="*/ 161925 h 1171575"/>
              <a:gd name="connsiteX124" fmla="*/ 1230399 w 1473286"/>
              <a:gd name="connsiteY124" fmla="*/ 152400 h 1171575"/>
              <a:gd name="connsiteX125" fmla="*/ 1192299 w 1473286"/>
              <a:gd name="connsiteY125" fmla="*/ 119062 h 1171575"/>
              <a:gd name="connsiteX126" fmla="*/ 1178011 w 1473286"/>
              <a:gd name="connsiteY126" fmla="*/ 109537 h 1171575"/>
              <a:gd name="connsiteX127" fmla="*/ 1163724 w 1473286"/>
              <a:gd name="connsiteY127" fmla="*/ 100012 h 1171575"/>
              <a:gd name="connsiteX128" fmla="*/ 1144674 w 1473286"/>
              <a:gd name="connsiteY128" fmla="*/ 95250 h 1171575"/>
              <a:gd name="connsiteX129" fmla="*/ 1144674 w 1473286"/>
              <a:gd name="connsiteY129" fmla="*/ 100012 h 1171575"/>
              <a:gd name="connsiteX0" fmla="*/ 1144674 w 1473286"/>
              <a:gd name="connsiteY0" fmla="*/ 100012 h 1171575"/>
              <a:gd name="connsiteX1" fmla="*/ 1116099 w 1473286"/>
              <a:gd name="connsiteY1" fmla="*/ 85725 h 1171575"/>
              <a:gd name="connsiteX2" fmla="*/ 1101811 w 1473286"/>
              <a:gd name="connsiteY2" fmla="*/ 80962 h 1171575"/>
              <a:gd name="connsiteX3" fmla="*/ 1073236 w 1473286"/>
              <a:gd name="connsiteY3" fmla="*/ 66675 h 1171575"/>
              <a:gd name="connsiteX4" fmla="*/ 1006561 w 1473286"/>
              <a:gd name="connsiteY4" fmla="*/ 42862 h 1171575"/>
              <a:gd name="connsiteX5" fmla="*/ 987511 w 1473286"/>
              <a:gd name="connsiteY5" fmla="*/ 38100 h 1171575"/>
              <a:gd name="connsiteX6" fmla="*/ 973224 w 1473286"/>
              <a:gd name="connsiteY6" fmla="*/ 33337 h 1171575"/>
              <a:gd name="connsiteX7" fmla="*/ 949411 w 1473286"/>
              <a:gd name="connsiteY7" fmla="*/ 28575 h 1171575"/>
              <a:gd name="connsiteX8" fmla="*/ 930361 w 1473286"/>
              <a:gd name="connsiteY8" fmla="*/ 23812 h 1171575"/>
              <a:gd name="connsiteX9" fmla="*/ 858924 w 1473286"/>
              <a:gd name="connsiteY9" fmla="*/ 19050 h 1171575"/>
              <a:gd name="connsiteX10" fmla="*/ 820824 w 1473286"/>
              <a:gd name="connsiteY10" fmla="*/ 14287 h 1171575"/>
              <a:gd name="connsiteX11" fmla="*/ 777961 w 1473286"/>
              <a:gd name="connsiteY11" fmla="*/ 9525 h 1171575"/>
              <a:gd name="connsiteX12" fmla="*/ 673186 w 1473286"/>
              <a:gd name="connsiteY12" fmla="*/ 0 h 1171575"/>
              <a:gd name="connsiteX13" fmla="*/ 577936 w 1473286"/>
              <a:gd name="connsiteY13" fmla="*/ 4762 h 1171575"/>
              <a:gd name="connsiteX14" fmla="*/ 558886 w 1473286"/>
              <a:gd name="connsiteY14" fmla="*/ 9525 h 1171575"/>
              <a:gd name="connsiteX15" fmla="*/ 511261 w 1473286"/>
              <a:gd name="connsiteY15" fmla="*/ 19050 h 1171575"/>
              <a:gd name="connsiteX16" fmla="*/ 454111 w 1473286"/>
              <a:gd name="connsiteY16" fmla="*/ 23812 h 1171575"/>
              <a:gd name="connsiteX17" fmla="*/ 406486 w 1473286"/>
              <a:gd name="connsiteY17" fmla="*/ 33337 h 1171575"/>
              <a:gd name="connsiteX18" fmla="*/ 387436 w 1473286"/>
              <a:gd name="connsiteY18" fmla="*/ 38100 h 1171575"/>
              <a:gd name="connsiteX19" fmla="*/ 363624 w 1473286"/>
              <a:gd name="connsiteY19" fmla="*/ 42862 h 1171575"/>
              <a:gd name="connsiteX20" fmla="*/ 349336 w 1473286"/>
              <a:gd name="connsiteY20" fmla="*/ 52387 h 1171575"/>
              <a:gd name="connsiteX21" fmla="*/ 311236 w 1473286"/>
              <a:gd name="connsiteY21" fmla="*/ 61912 h 1171575"/>
              <a:gd name="connsiteX22" fmla="*/ 296949 w 1473286"/>
              <a:gd name="connsiteY22" fmla="*/ 71437 h 1171575"/>
              <a:gd name="connsiteX23" fmla="*/ 268374 w 1473286"/>
              <a:gd name="connsiteY23" fmla="*/ 100012 h 1171575"/>
              <a:gd name="connsiteX24" fmla="*/ 239799 w 1473286"/>
              <a:gd name="connsiteY24" fmla="*/ 119062 h 1171575"/>
              <a:gd name="connsiteX25" fmla="*/ 206461 w 1473286"/>
              <a:gd name="connsiteY25" fmla="*/ 147637 h 1171575"/>
              <a:gd name="connsiteX26" fmla="*/ 182649 w 1473286"/>
              <a:gd name="connsiteY26" fmla="*/ 171450 h 1171575"/>
              <a:gd name="connsiteX27" fmla="*/ 173124 w 1473286"/>
              <a:gd name="connsiteY27" fmla="*/ 185737 h 1171575"/>
              <a:gd name="connsiteX28" fmla="*/ 158836 w 1473286"/>
              <a:gd name="connsiteY28" fmla="*/ 200025 h 1171575"/>
              <a:gd name="connsiteX29" fmla="*/ 139786 w 1473286"/>
              <a:gd name="connsiteY29" fmla="*/ 228600 h 1171575"/>
              <a:gd name="connsiteX30" fmla="*/ 167394 w 1473286"/>
              <a:gd name="connsiteY30" fmla="*/ 266095 h 1171575"/>
              <a:gd name="connsiteX31" fmla="*/ 111211 w 1473286"/>
              <a:gd name="connsiteY31" fmla="*/ 257175 h 1171575"/>
              <a:gd name="connsiteX32" fmla="*/ 139543 w 1473286"/>
              <a:gd name="connsiteY32" fmla="*/ 313285 h 1171575"/>
              <a:gd name="connsiteX33" fmla="*/ 77874 w 1473286"/>
              <a:gd name="connsiteY33" fmla="*/ 295275 h 1171575"/>
              <a:gd name="connsiteX34" fmla="*/ 68349 w 1473286"/>
              <a:gd name="connsiteY34" fmla="*/ 309562 h 1171575"/>
              <a:gd name="connsiteX35" fmla="*/ 63586 w 1473286"/>
              <a:gd name="connsiteY35" fmla="*/ 323850 h 1171575"/>
              <a:gd name="connsiteX36" fmla="*/ 79470 w 1473286"/>
              <a:gd name="connsiteY36" fmla="*/ 359146 h 1171575"/>
              <a:gd name="connsiteX37" fmla="*/ 30249 w 1473286"/>
              <a:gd name="connsiteY37" fmla="*/ 376237 h 1171575"/>
              <a:gd name="connsiteX38" fmla="*/ 55994 w 1473286"/>
              <a:gd name="connsiteY38" fmla="*/ 422363 h 1171575"/>
              <a:gd name="connsiteX39" fmla="*/ 20724 w 1473286"/>
              <a:gd name="connsiteY39" fmla="*/ 404812 h 1171575"/>
              <a:gd name="connsiteX40" fmla="*/ 15961 w 1473286"/>
              <a:gd name="connsiteY40" fmla="*/ 419100 h 1171575"/>
              <a:gd name="connsiteX41" fmla="*/ 1674 w 1473286"/>
              <a:gd name="connsiteY41" fmla="*/ 466725 h 1171575"/>
              <a:gd name="connsiteX42" fmla="*/ 1674 w 1473286"/>
              <a:gd name="connsiteY42" fmla="*/ 538162 h 1171575"/>
              <a:gd name="connsiteX43" fmla="*/ 11199 w 1473286"/>
              <a:gd name="connsiteY43" fmla="*/ 566737 h 1171575"/>
              <a:gd name="connsiteX44" fmla="*/ 39774 w 1473286"/>
              <a:gd name="connsiteY44" fmla="*/ 590550 h 1171575"/>
              <a:gd name="connsiteX45" fmla="*/ 54061 w 1473286"/>
              <a:gd name="connsiteY45" fmla="*/ 604837 h 1171575"/>
              <a:gd name="connsiteX46" fmla="*/ 68349 w 1473286"/>
              <a:gd name="connsiteY46" fmla="*/ 609600 h 1171575"/>
              <a:gd name="connsiteX47" fmla="*/ 82636 w 1473286"/>
              <a:gd name="connsiteY47" fmla="*/ 619125 h 1171575"/>
              <a:gd name="connsiteX48" fmla="*/ 101686 w 1473286"/>
              <a:gd name="connsiteY48" fmla="*/ 623887 h 1171575"/>
              <a:gd name="connsiteX49" fmla="*/ 115974 w 1473286"/>
              <a:gd name="connsiteY49" fmla="*/ 628650 h 1171575"/>
              <a:gd name="connsiteX50" fmla="*/ 135024 w 1473286"/>
              <a:gd name="connsiteY50" fmla="*/ 638175 h 1171575"/>
              <a:gd name="connsiteX51" fmla="*/ 163599 w 1473286"/>
              <a:gd name="connsiteY51" fmla="*/ 647700 h 1171575"/>
              <a:gd name="connsiteX52" fmla="*/ 177886 w 1473286"/>
              <a:gd name="connsiteY52" fmla="*/ 652462 h 1171575"/>
              <a:gd name="connsiteX53" fmla="*/ 192174 w 1473286"/>
              <a:gd name="connsiteY53" fmla="*/ 657225 h 1171575"/>
              <a:gd name="connsiteX54" fmla="*/ 211224 w 1473286"/>
              <a:gd name="connsiteY54" fmla="*/ 661987 h 1171575"/>
              <a:gd name="connsiteX55" fmla="*/ 239799 w 1473286"/>
              <a:gd name="connsiteY55" fmla="*/ 676275 h 1171575"/>
              <a:gd name="connsiteX56" fmla="*/ 254086 w 1473286"/>
              <a:gd name="connsiteY56" fmla="*/ 685800 h 1171575"/>
              <a:gd name="connsiteX57" fmla="*/ 287424 w 1473286"/>
              <a:gd name="connsiteY57" fmla="*/ 695325 h 1171575"/>
              <a:gd name="connsiteX58" fmla="*/ 301711 w 1473286"/>
              <a:gd name="connsiteY58" fmla="*/ 700087 h 1171575"/>
              <a:gd name="connsiteX59" fmla="*/ 339811 w 1473286"/>
              <a:gd name="connsiteY59" fmla="*/ 714375 h 1171575"/>
              <a:gd name="connsiteX60" fmla="*/ 368386 w 1473286"/>
              <a:gd name="connsiteY60" fmla="*/ 723900 h 1171575"/>
              <a:gd name="connsiteX61" fmla="*/ 382674 w 1473286"/>
              <a:gd name="connsiteY61" fmla="*/ 728662 h 1171575"/>
              <a:gd name="connsiteX62" fmla="*/ 416011 w 1473286"/>
              <a:gd name="connsiteY62" fmla="*/ 738187 h 1171575"/>
              <a:gd name="connsiteX63" fmla="*/ 435061 w 1473286"/>
              <a:gd name="connsiteY63" fmla="*/ 747712 h 1171575"/>
              <a:gd name="connsiteX64" fmla="*/ 449349 w 1473286"/>
              <a:gd name="connsiteY64" fmla="*/ 762000 h 1171575"/>
              <a:gd name="connsiteX65" fmla="*/ 463636 w 1473286"/>
              <a:gd name="connsiteY65" fmla="*/ 771525 h 1171575"/>
              <a:gd name="connsiteX66" fmla="*/ 477924 w 1473286"/>
              <a:gd name="connsiteY66" fmla="*/ 785812 h 1171575"/>
              <a:gd name="connsiteX67" fmla="*/ 516024 w 1473286"/>
              <a:gd name="connsiteY67" fmla="*/ 814387 h 1171575"/>
              <a:gd name="connsiteX68" fmla="*/ 544599 w 1473286"/>
              <a:gd name="connsiteY68" fmla="*/ 833437 h 1171575"/>
              <a:gd name="connsiteX69" fmla="*/ 573174 w 1473286"/>
              <a:gd name="connsiteY69" fmla="*/ 852487 h 1171575"/>
              <a:gd name="connsiteX70" fmla="*/ 592224 w 1473286"/>
              <a:gd name="connsiteY70" fmla="*/ 862012 h 1171575"/>
              <a:gd name="connsiteX71" fmla="*/ 620799 w 1473286"/>
              <a:gd name="connsiteY71" fmla="*/ 881062 h 1171575"/>
              <a:gd name="connsiteX72" fmla="*/ 635086 w 1473286"/>
              <a:gd name="connsiteY72" fmla="*/ 885825 h 1171575"/>
              <a:gd name="connsiteX73" fmla="*/ 649374 w 1473286"/>
              <a:gd name="connsiteY73" fmla="*/ 895350 h 1171575"/>
              <a:gd name="connsiteX74" fmla="*/ 668424 w 1473286"/>
              <a:gd name="connsiteY74" fmla="*/ 900112 h 1171575"/>
              <a:gd name="connsiteX75" fmla="*/ 687474 w 1473286"/>
              <a:gd name="connsiteY75" fmla="*/ 914400 h 1171575"/>
              <a:gd name="connsiteX76" fmla="*/ 716049 w 1473286"/>
              <a:gd name="connsiteY76" fmla="*/ 923925 h 1171575"/>
              <a:gd name="connsiteX77" fmla="*/ 749386 w 1473286"/>
              <a:gd name="connsiteY77" fmla="*/ 938212 h 1171575"/>
              <a:gd name="connsiteX78" fmla="*/ 763674 w 1473286"/>
              <a:gd name="connsiteY78" fmla="*/ 947737 h 1171575"/>
              <a:gd name="connsiteX79" fmla="*/ 792249 w 1473286"/>
              <a:gd name="connsiteY79" fmla="*/ 957262 h 1171575"/>
              <a:gd name="connsiteX80" fmla="*/ 806536 w 1473286"/>
              <a:gd name="connsiteY80" fmla="*/ 971550 h 1171575"/>
              <a:gd name="connsiteX81" fmla="*/ 835111 w 1473286"/>
              <a:gd name="connsiteY81" fmla="*/ 981075 h 1171575"/>
              <a:gd name="connsiteX82" fmla="*/ 868449 w 1473286"/>
              <a:gd name="connsiteY82" fmla="*/ 995362 h 1171575"/>
              <a:gd name="connsiteX83" fmla="*/ 882736 w 1473286"/>
              <a:gd name="connsiteY83" fmla="*/ 1004887 h 1171575"/>
              <a:gd name="connsiteX84" fmla="*/ 901786 w 1473286"/>
              <a:gd name="connsiteY84" fmla="*/ 1009650 h 1171575"/>
              <a:gd name="connsiteX85" fmla="*/ 911432 w 1473286"/>
              <a:gd name="connsiteY85" fmla="*/ 1021374 h 1171575"/>
              <a:gd name="connsiteX86" fmla="*/ 949412 w 1473286"/>
              <a:gd name="connsiteY86" fmla="*/ 1052513 h 1171575"/>
              <a:gd name="connsiteX87" fmla="*/ 971265 w 1473286"/>
              <a:gd name="connsiteY87" fmla="*/ 1066195 h 1171575"/>
              <a:gd name="connsiteX88" fmla="*/ 983232 w 1473286"/>
              <a:gd name="connsiteY88" fmla="*/ 1073279 h 1171575"/>
              <a:gd name="connsiteX89" fmla="*/ 992274 w 1473286"/>
              <a:gd name="connsiteY89" fmla="*/ 1090612 h 1171575"/>
              <a:gd name="connsiteX90" fmla="*/ 1030494 w 1473286"/>
              <a:gd name="connsiteY90" fmla="*/ 1109420 h 1171575"/>
              <a:gd name="connsiteX91" fmla="*/ 1058949 w 1473286"/>
              <a:gd name="connsiteY91" fmla="*/ 1138237 h 1171575"/>
              <a:gd name="connsiteX92" fmla="*/ 1097290 w 1473286"/>
              <a:gd name="connsiteY92" fmla="*/ 1159125 h 1171575"/>
              <a:gd name="connsiteX93" fmla="*/ 1149437 w 1473286"/>
              <a:gd name="connsiteY93" fmla="*/ 1171575 h 1171575"/>
              <a:gd name="connsiteX94" fmla="*/ 1225636 w 1473286"/>
              <a:gd name="connsiteY94" fmla="*/ 1138238 h 1171575"/>
              <a:gd name="connsiteX95" fmla="*/ 1316124 w 1473286"/>
              <a:gd name="connsiteY95" fmla="*/ 1062037 h 1171575"/>
              <a:gd name="connsiteX96" fmla="*/ 1354224 w 1473286"/>
              <a:gd name="connsiteY96" fmla="*/ 1033462 h 1171575"/>
              <a:gd name="connsiteX97" fmla="*/ 1368511 w 1473286"/>
              <a:gd name="connsiteY97" fmla="*/ 1014412 h 1171575"/>
              <a:gd name="connsiteX98" fmla="*/ 1387561 w 1473286"/>
              <a:gd name="connsiteY98" fmla="*/ 1000125 h 1171575"/>
              <a:gd name="connsiteX99" fmla="*/ 1392324 w 1473286"/>
              <a:gd name="connsiteY99" fmla="*/ 981075 h 1171575"/>
              <a:gd name="connsiteX100" fmla="*/ 1411374 w 1473286"/>
              <a:gd name="connsiteY100" fmla="*/ 962025 h 1171575"/>
              <a:gd name="connsiteX101" fmla="*/ 1430424 w 1473286"/>
              <a:gd name="connsiteY101" fmla="*/ 923925 h 1171575"/>
              <a:gd name="connsiteX102" fmla="*/ 1439949 w 1473286"/>
              <a:gd name="connsiteY102" fmla="*/ 909637 h 1171575"/>
              <a:gd name="connsiteX103" fmla="*/ 1444711 w 1473286"/>
              <a:gd name="connsiteY103" fmla="*/ 876300 h 1171575"/>
              <a:gd name="connsiteX104" fmla="*/ 1454236 w 1473286"/>
              <a:gd name="connsiteY104" fmla="*/ 847725 h 1171575"/>
              <a:gd name="connsiteX105" fmla="*/ 1463761 w 1473286"/>
              <a:gd name="connsiteY105" fmla="*/ 785812 h 1171575"/>
              <a:gd name="connsiteX106" fmla="*/ 1473286 w 1473286"/>
              <a:gd name="connsiteY106" fmla="*/ 728662 h 1171575"/>
              <a:gd name="connsiteX107" fmla="*/ 1468524 w 1473286"/>
              <a:gd name="connsiteY107" fmla="*/ 604837 h 1171575"/>
              <a:gd name="connsiteX108" fmla="*/ 1458999 w 1473286"/>
              <a:gd name="connsiteY108" fmla="*/ 561975 h 1171575"/>
              <a:gd name="connsiteX109" fmla="*/ 1454236 w 1473286"/>
              <a:gd name="connsiteY109" fmla="*/ 538162 h 1171575"/>
              <a:gd name="connsiteX110" fmla="*/ 1444711 w 1473286"/>
              <a:gd name="connsiteY110" fmla="*/ 504825 h 1171575"/>
              <a:gd name="connsiteX111" fmla="*/ 1430424 w 1473286"/>
              <a:gd name="connsiteY111" fmla="*/ 457200 h 1171575"/>
              <a:gd name="connsiteX112" fmla="*/ 1411374 w 1473286"/>
              <a:gd name="connsiteY112" fmla="*/ 423862 h 1171575"/>
              <a:gd name="connsiteX113" fmla="*/ 1401849 w 1473286"/>
              <a:gd name="connsiteY113" fmla="*/ 400050 h 1171575"/>
              <a:gd name="connsiteX114" fmla="*/ 1392324 w 1473286"/>
              <a:gd name="connsiteY114" fmla="*/ 385762 h 1171575"/>
              <a:gd name="connsiteX115" fmla="*/ 1382799 w 1473286"/>
              <a:gd name="connsiteY115" fmla="*/ 366712 h 1171575"/>
              <a:gd name="connsiteX116" fmla="*/ 1354224 w 1473286"/>
              <a:gd name="connsiteY116" fmla="*/ 333375 h 1171575"/>
              <a:gd name="connsiteX117" fmla="*/ 1339936 w 1473286"/>
              <a:gd name="connsiteY117" fmla="*/ 304800 h 1171575"/>
              <a:gd name="connsiteX118" fmla="*/ 1330411 w 1473286"/>
              <a:gd name="connsiteY118" fmla="*/ 285750 h 1171575"/>
              <a:gd name="connsiteX119" fmla="*/ 1316124 w 1473286"/>
              <a:gd name="connsiteY119" fmla="*/ 271462 h 1171575"/>
              <a:gd name="connsiteX120" fmla="*/ 1297074 w 1473286"/>
              <a:gd name="connsiteY120" fmla="*/ 233362 h 1171575"/>
              <a:gd name="connsiteX121" fmla="*/ 1282786 w 1473286"/>
              <a:gd name="connsiteY121" fmla="*/ 219075 h 1171575"/>
              <a:gd name="connsiteX122" fmla="*/ 1258974 w 1473286"/>
              <a:gd name="connsiteY122" fmla="*/ 190500 h 1171575"/>
              <a:gd name="connsiteX123" fmla="*/ 1244686 w 1473286"/>
              <a:gd name="connsiteY123" fmla="*/ 161925 h 1171575"/>
              <a:gd name="connsiteX124" fmla="*/ 1230399 w 1473286"/>
              <a:gd name="connsiteY124" fmla="*/ 152400 h 1171575"/>
              <a:gd name="connsiteX125" fmla="*/ 1192299 w 1473286"/>
              <a:gd name="connsiteY125" fmla="*/ 119062 h 1171575"/>
              <a:gd name="connsiteX126" fmla="*/ 1178011 w 1473286"/>
              <a:gd name="connsiteY126" fmla="*/ 109537 h 1171575"/>
              <a:gd name="connsiteX127" fmla="*/ 1163724 w 1473286"/>
              <a:gd name="connsiteY127" fmla="*/ 100012 h 1171575"/>
              <a:gd name="connsiteX128" fmla="*/ 1144674 w 1473286"/>
              <a:gd name="connsiteY128" fmla="*/ 95250 h 1171575"/>
              <a:gd name="connsiteX129" fmla="*/ 1144674 w 1473286"/>
              <a:gd name="connsiteY129" fmla="*/ 100012 h 1171575"/>
              <a:gd name="connsiteX0" fmla="*/ 1144674 w 1473286"/>
              <a:gd name="connsiteY0" fmla="*/ 100012 h 1171575"/>
              <a:gd name="connsiteX1" fmla="*/ 1116099 w 1473286"/>
              <a:gd name="connsiteY1" fmla="*/ 85725 h 1171575"/>
              <a:gd name="connsiteX2" fmla="*/ 1101811 w 1473286"/>
              <a:gd name="connsiteY2" fmla="*/ 80962 h 1171575"/>
              <a:gd name="connsiteX3" fmla="*/ 1073236 w 1473286"/>
              <a:gd name="connsiteY3" fmla="*/ 66675 h 1171575"/>
              <a:gd name="connsiteX4" fmla="*/ 1006561 w 1473286"/>
              <a:gd name="connsiteY4" fmla="*/ 42862 h 1171575"/>
              <a:gd name="connsiteX5" fmla="*/ 987511 w 1473286"/>
              <a:gd name="connsiteY5" fmla="*/ 38100 h 1171575"/>
              <a:gd name="connsiteX6" fmla="*/ 973224 w 1473286"/>
              <a:gd name="connsiteY6" fmla="*/ 33337 h 1171575"/>
              <a:gd name="connsiteX7" fmla="*/ 949411 w 1473286"/>
              <a:gd name="connsiteY7" fmla="*/ 28575 h 1171575"/>
              <a:gd name="connsiteX8" fmla="*/ 930361 w 1473286"/>
              <a:gd name="connsiteY8" fmla="*/ 23812 h 1171575"/>
              <a:gd name="connsiteX9" fmla="*/ 858924 w 1473286"/>
              <a:gd name="connsiteY9" fmla="*/ 19050 h 1171575"/>
              <a:gd name="connsiteX10" fmla="*/ 820824 w 1473286"/>
              <a:gd name="connsiteY10" fmla="*/ 14287 h 1171575"/>
              <a:gd name="connsiteX11" fmla="*/ 777961 w 1473286"/>
              <a:gd name="connsiteY11" fmla="*/ 9525 h 1171575"/>
              <a:gd name="connsiteX12" fmla="*/ 673186 w 1473286"/>
              <a:gd name="connsiteY12" fmla="*/ 0 h 1171575"/>
              <a:gd name="connsiteX13" fmla="*/ 577936 w 1473286"/>
              <a:gd name="connsiteY13" fmla="*/ 4762 h 1171575"/>
              <a:gd name="connsiteX14" fmla="*/ 558886 w 1473286"/>
              <a:gd name="connsiteY14" fmla="*/ 9525 h 1171575"/>
              <a:gd name="connsiteX15" fmla="*/ 511261 w 1473286"/>
              <a:gd name="connsiteY15" fmla="*/ 19050 h 1171575"/>
              <a:gd name="connsiteX16" fmla="*/ 454111 w 1473286"/>
              <a:gd name="connsiteY16" fmla="*/ 23812 h 1171575"/>
              <a:gd name="connsiteX17" fmla="*/ 406486 w 1473286"/>
              <a:gd name="connsiteY17" fmla="*/ 33337 h 1171575"/>
              <a:gd name="connsiteX18" fmla="*/ 387436 w 1473286"/>
              <a:gd name="connsiteY18" fmla="*/ 38100 h 1171575"/>
              <a:gd name="connsiteX19" fmla="*/ 363624 w 1473286"/>
              <a:gd name="connsiteY19" fmla="*/ 42862 h 1171575"/>
              <a:gd name="connsiteX20" fmla="*/ 349336 w 1473286"/>
              <a:gd name="connsiteY20" fmla="*/ 52387 h 1171575"/>
              <a:gd name="connsiteX21" fmla="*/ 311236 w 1473286"/>
              <a:gd name="connsiteY21" fmla="*/ 61912 h 1171575"/>
              <a:gd name="connsiteX22" fmla="*/ 296949 w 1473286"/>
              <a:gd name="connsiteY22" fmla="*/ 71437 h 1171575"/>
              <a:gd name="connsiteX23" fmla="*/ 268374 w 1473286"/>
              <a:gd name="connsiteY23" fmla="*/ 100012 h 1171575"/>
              <a:gd name="connsiteX24" fmla="*/ 239799 w 1473286"/>
              <a:gd name="connsiteY24" fmla="*/ 119062 h 1171575"/>
              <a:gd name="connsiteX25" fmla="*/ 206461 w 1473286"/>
              <a:gd name="connsiteY25" fmla="*/ 147637 h 1171575"/>
              <a:gd name="connsiteX26" fmla="*/ 182649 w 1473286"/>
              <a:gd name="connsiteY26" fmla="*/ 171450 h 1171575"/>
              <a:gd name="connsiteX27" fmla="*/ 212578 w 1473286"/>
              <a:gd name="connsiteY27" fmla="*/ 222870 h 1171575"/>
              <a:gd name="connsiteX28" fmla="*/ 158836 w 1473286"/>
              <a:gd name="connsiteY28" fmla="*/ 200025 h 1171575"/>
              <a:gd name="connsiteX29" fmla="*/ 139786 w 1473286"/>
              <a:gd name="connsiteY29" fmla="*/ 228600 h 1171575"/>
              <a:gd name="connsiteX30" fmla="*/ 167394 w 1473286"/>
              <a:gd name="connsiteY30" fmla="*/ 266095 h 1171575"/>
              <a:gd name="connsiteX31" fmla="*/ 111211 w 1473286"/>
              <a:gd name="connsiteY31" fmla="*/ 257175 h 1171575"/>
              <a:gd name="connsiteX32" fmla="*/ 139543 w 1473286"/>
              <a:gd name="connsiteY32" fmla="*/ 313285 h 1171575"/>
              <a:gd name="connsiteX33" fmla="*/ 77874 w 1473286"/>
              <a:gd name="connsiteY33" fmla="*/ 295275 h 1171575"/>
              <a:gd name="connsiteX34" fmla="*/ 68349 w 1473286"/>
              <a:gd name="connsiteY34" fmla="*/ 309562 h 1171575"/>
              <a:gd name="connsiteX35" fmla="*/ 63586 w 1473286"/>
              <a:gd name="connsiteY35" fmla="*/ 323850 h 1171575"/>
              <a:gd name="connsiteX36" fmla="*/ 79470 w 1473286"/>
              <a:gd name="connsiteY36" fmla="*/ 359146 h 1171575"/>
              <a:gd name="connsiteX37" fmla="*/ 30249 w 1473286"/>
              <a:gd name="connsiteY37" fmla="*/ 376237 h 1171575"/>
              <a:gd name="connsiteX38" fmla="*/ 55994 w 1473286"/>
              <a:gd name="connsiteY38" fmla="*/ 422363 h 1171575"/>
              <a:gd name="connsiteX39" fmla="*/ 20724 w 1473286"/>
              <a:gd name="connsiteY39" fmla="*/ 404812 h 1171575"/>
              <a:gd name="connsiteX40" fmla="*/ 15961 w 1473286"/>
              <a:gd name="connsiteY40" fmla="*/ 419100 h 1171575"/>
              <a:gd name="connsiteX41" fmla="*/ 1674 w 1473286"/>
              <a:gd name="connsiteY41" fmla="*/ 466725 h 1171575"/>
              <a:gd name="connsiteX42" fmla="*/ 1674 w 1473286"/>
              <a:gd name="connsiteY42" fmla="*/ 538162 h 1171575"/>
              <a:gd name="connsiteX43" fmla="*/ 11199 w 1473286"/>
              <a:gd name="connsiteY43" fmla="*/ 566737 h 1171575"/>
              <a:gd name="connsiteX44" fmla="*/ 39774 w 1473286"/>
              <a:gd name="connsiteY44" fmla="*/ 590550 h 1171575"/>
              <a:gd name="connsiteX45" fmla="*/ 54061 w 1473286"/>
              <a:gd name="connsiteY45" fmla="*/ 604837 h 1171575"/>
              <a:gd name="connsiteX46" fmla="*/ 68349 w 1473286"/>
              <a:gd name="connsiteY46" fmla="*/ 609600 h 1171575"/>
              <a:gd name="connsiteX47" fmla="*/ 82636 w 1473286"/>
              <a:gd name="connsiteY47" fmla="*/ 619125 h 1171575"/>
              <a:gd name="connsiteX48" fmla="*/ 101686 w 1473286"/>
              <a:gd name="connsiteY48" fmla="*/ 623887 h 1171575"/>
              <a:gd name="connsiteX49" fmla="*/ 115974 w 1473286"/>
              <a:gd name="connsiteY49" fmla="*/ 628650 h 1171575"/>
              <a:gd name="connsiteX50" fmla="*/ 135024 w 1473286"/>
              <a:gd name="connsiteY50" fmla="*/ 638175 h 1171575"/>
              <a:gd name="connsiteX51" fmla="*/ 163599 w 1473286"/>
              <a:gd name="connsiteY51" fmla="*/ 647700 h 1171575"/>
              <a:gd name="connsiteX52" fmla="*/ 177886 w 1473286"/>
              <a:gd name="connsiteY52" fmla="*/ 652462 h 1171575"/>
              <a:gd name="connsiteX53" fmla="*/ 192174 w 1473286"/>
              <a:gd name="connsiteY53" fmla="*/ 657225 h 1171575"/>
              <a:gd name="connsiteX54" fmla="*/ 211224 w 1473286"/>
              <a:gd name="connsiteY54" fmla="*/ 661987 h 1171575"/>
              <a:gd name="connsiteX55" fmla="*/ 239799 w 1473286"/>
              <a:gd name="connsiteY55" fmla="*/ 676275 h 1171575"/>
              <a:gd name="connsiteX56" fmla="*/ 254086 w 1473286"/>
              <a:gd name="connsiteY56" fmla="*/ 685800 h 1171575"/>
              <a:gd name="connsiteX57" fmla="*/ 287424 w 1473286"/>
              <a:gd name="connsiteY57" fmla="*/ 695325 h 1171575"/>
              <a:gd name="connsiteX58" fmla="*/ 301711 w 1473286"/>
              <a:gd name="connsiteY58" fmla="*/ 700087 h 1171575"/>
              <a:gd name="connsiteX59" fmla="*/ 339811 w 1473286"/>
              <a:gd name="connsiteY59" fmla="*/ 714375 h 1171575"/>
              <a:gd name="connsiteX60" fmla="*/ 368386 w 1473286"/>
              <a:gd name="connsiteY60" fmla="*/ 723900 h 1171575"/>
              <a:gd name="connsiteX61" fmla="*/ 382674 w 1473286"/>
              <a:gd name="connsiteY61" fmla="*/ 728662 h 1171575"/>
              <a:gd name="connsiteX62" fmla="*/ 416011 w 1473286"/>
              <a:gd name="connsiteY62" fmla="*/ 738187 h 1171575"/>
              <a:gd name="connsiteX63" fmla="*/ 435061 w 1473286"/>
              <a:gd name="connsiteY63" fmla="*/ 747712 h 1171575"/>
              <a:gd name="connsiteX64" fmla="*/ 449349 w 1473286"/>
              <a:gd name="connsiteY64" fmla="*/ 762000 h 1171575"/>
              <a:gd name="connsiteX65" fmla="*/ 463636 w 1473286"/>
              <a:gd name="connsiteY65" fmla="*/ 771525 h 1171575"/>
              <a:gd name="connsiteX66" fmla="*/ 477924 w 1473286"/>
              <a:gd name="connsiteY66" fmla="*/ 785812 h 1171575"/>
              <a:gd name="connsiteX67" fmla="*/ 516024 w 1473286"/>
              <a:gd name="connsiteY67" fmla="*/ 814387 h 1171575"/>
              <a:gd name="connsiteX68" fmla="*/ 544599 w 1473286"/>
              <a:gd name="connsiteY68" fmla="*/ 833437 h 1171575"/>
              <a:gd name="connsiteX69" fmla="*/ 573174 w 1473286"/>
              <a:gd name="connsiteY69" fmla="*/ 852487 h 1171575"/>
              <a:gd name="connsiteX70" fmla="*/ 592224 w 1473286"/>
              <a:gd name="connsiteY70" fmla="*/ 862012 h 1171575"/>
              <a:gd name="connsiteX71" fmla="*/ 620799 w 1473286"/>
              <a:gd name="connsiteY71" fmla="*/ 881062 h 1171575"/>
              <a:gd name="connsiteX72" fmla="*/ 635086 w 1473286"/>
              <a:gd name="connsiteY72" fmla="*/ 885825 h 1171575"/>
              <a:gd name="connsiteX73" fmla="*/ 649374 w 1473286"/>
              <a:gd name="connsiteY73" fmla="*/ 895350 h 1171575"/>
              <a:gd name="connsiteX74" fmla="*/ 668424 w 1473286"/>
              <a:gd name="connsiteY74" fmla="*/ 900112 h 1171575"/>
              <a:gd name="connsiteX75" fmla="*/ 687474 w 1473286"/>
              <a:gd name="connsiteY75" fmla="*/ 914400 h 1171575"/>
              <a:gd name="connsiteX76" fmla="*/ 716049 w 1473286"/>
              <a:gd name="connsiteY76" fmla="*/ 923925 h 1171575"/>
              <a:gd name="connsiteX77" fmla="*/ 749386 w 1473286"/>
              <a:gd name="connsiteY77" fmla="*/ 938212 h 1171575"/>
              <a:gd name="connsiteX78" fmla="*/ 763674 w 1473286"/>
              <a:gd name="connsiteY78" fmla="*/ 947737 h 1171575"/>
              <a:gd name="connsiteX79" fmla="*/ 792249 w 1473286"/>
              <a:gd name="connsiteY79" fmla="*/ 957262 h 1171575"/>
              <a:gd name="connsiteX80" fmla="*/ 806536 w 1473286"/>
              <a:gd name="connsiteY80" fmla="*/ 971550 h 1171575"/>
              <a:gd name="connsiteX81" fmla="*/ 835111 w 1473286"/>
              <a:gd name="connsiteY81" fmla="*/ 981075 h 1171575"/>
              <a:gd name="connsiteX82" fmla="*/ 868449 w 1473286"/>
              <a:gd name="connsiteY82" fmla="*/ 995362 h 1171575"/>
              <a:gd name="connsiteX83" fmla="*/ 882736 w 1473286"/>
              <a:gd name="connsiteY83" fmla="*/ 1004887 h 1171575"/>
              <a:gd name="connsiteX84" fmla="*/ 901786 w 1473286"/>
              <a:gd name="connsiteY84" fmla="*/ 1009650 h 1171575"/>
              <a:gd name="connsiteX85" fmla="*/ 911432 w 1473286"/>
              <a:gd name="connsiteY85" fmla="*/ 1021374 h 1171575"/>
              <a:gd name="connsiteX86" fmla="*/ 949412 w 1473286"/>
              <a:gd name="connsiteY86" fmla="*/ 1052513 h 1171575"/>
              <a:gd name="connsiteX87" fmla="*/ 971265 w 1473286"/>
              <a:gd name="connsiteY87" fmla="*/ 1066195 h 1171575"/>
              <a:gd name="connsiteX88" fmla="*/ 983232 w 1473286"/>
              <a:gd name="connsiteY88" fmla="*/ 1073279 h 1171575"/>
              <a:gd name="connsiteX89" fmla="*/ 992274 w 1473286"/>
              <a:gd name="connsiteY89" fmla="*/ 1090612 h 1171575"/>
              <a:gd name="connsiteX90" fmla="*/ 1030494 w 1473286"/>
              <a:gd name="connsiteY90" fmla="*/ 1109420 h 1171575"/>
              <a:gd name="connsiteX91" fmla="*/ 1058949 w 1473286"/>
              <a:gd name="connsiteY91" fmla="*/ 1138237 h 1171575"/>
              <a:gd name="connsiteX92" fmla="*/ 1097290 w 1473286"/>
              <a:gd name="connsiteY92" fmla="*/ 1159125 h 1171575"/>
              <a:gd name="connsiteX93" fmla="*/ 1149437 w 1473286"/>
              <a:gd name="connsiteY93" fmla="*/ 1171575 h 1171575"/>
              <a:gd name="connsiteX94" fmla="*/ 1225636 w 1473286"/>
              <a:gd name="connsiteY94" fmla="*/ 1138238 h 1171575"/>
              <a:gd name="connsiteX95" fmla="*/ 1316124 w 1473286"/>
              <a:gd name="connsiteY95" fmla="*/ 1062037 h 1171575"/>
              <a:gd name="connsiteX96" fmla="*/ 1354224 w 1473286"/>
              <a:gd name="connsiteY96" fmla="*/ 1033462 h 1171575"/>
              <a:gd name="connsiteX97" fmla="*/ 1368511 w 1473286"/>
              <a:gd name="connsiteY97" fmla="*/ 1014412 h 1171575"/>
              <a:gd name="connsiteX98" fmla="*/ 1387561 w 1473286"/>
              <a:gd name="connsiteY98" fmla="*/ 1000125 h 1171575"/>
              <a:gd name="connsiteX99" fmla="*/ 1392324 w 1473286"/>
              <a:gd name="connsiteY99" fmla="*/ 981075 h 1171575"/>
              <a:gd name="connsiteX100" fmla="*/ 1411374 w 1473286"/>
              <a:gd name="connsiteY100" fmla="*/ 962025 h 1171575"/>
              <a:gd name="connsiteX101" fmla="*/ 1430424 w 1473286"/>
              <a:gd name="connsiteY101" fmla="*/ 923925 h 1171575"/>
              <a:gd name="connsiteX102" fmla="*/ 1439949 w 1473286"/>
              <a:gd name="connsiteY102" fmla="*/ 909637 h 1171575"/>
              <a:gd name="connsiteX103" fmla="*/ 1444711 w 1473286"/>
              <a:gd name="connsiteY103" fmla="*/ 876300 h 1171575"/>
              <a:gd name="connsiteX104" fmla="*/ 1454236 w 1473286"/>
              <a:gd name="connsiteY104" fmla="*/ 847725 h 1171575"/>
              <a:gd name="connsiteX105" fmla="*/ 1463761 w 1473286"/>
              <a:gd name="connsiteY105" fmla="*/ 785812 h 1171575"/>
              <a:gd name="connsiteX106" fmla="*/ 1473286 w 1473286"/>
              <a:gd name="connsiteY106" fmla="*/ 728662 h 1171575"/>
              <a:gd name="connsiteX107" fmla="*/ 1468524 w 1473286"/>
              <a:gd name="connsiteY107" fmla="*/ 604837 h 1171575"/>
              <a:gd name="connsiteX108" fmla="*/ 1458999 w 1473286"/>
              <a:gd name="connsiteY108" fmla="*/ 561975 h 1171575"/>
              <a:gd name="connsiteX109" fmla="*/ 1454236 w 1473286"/>
              <a:gd name="connsiteY109" fmla="*/ 538162 h 1171575"/>
              <a:gd name="connsiteX110" fmla="*/ 1444711 w 1473286"/>
              <a:gd name="connsiteY110" fmla="*/ 504825 h 1171575"/>
              <a:gd name="connsiteX111" fmla="*/ 1430424 w 1473286"/>
              <a:gd name="connsiteY111" fmla="*/ 457200 h 1171575"/>
              <a:gd name="connsiteX112" fmla="*/ 1411374 w 1473286"/>
              <a:gd name="connsiteY112" fmla="*/ 423862 h 1171575"/>
              <a:gd name="connsiteX113" fmla="*/ 1401849 w 1473286"/>
              <a:gd name="connsiteY113" fmla="*/ 400050 h 1171575"/>
              <a:gd name="connsiteX114" fmla="*/ 1392324 w 1473286"/>
              <a:gd name="connsiteY114" fmla="*/ 385762 h 1171575"/>
              <a:gd name="connsiteX115" fmla="*/ 1382799 w 1473286"/>
              <a:gd name="connsiteY115" fmla="*/ 366712 h 1171575"/>
              <a:gd name="connsiteX116" fmla="*/ 1354224 w 1473286"/>
              <a:gd name="connsiteY116" fmla="*/ 333375 h 1171575"/>
              <a:gd name="connsiteX117" fmla="*/ 1339936 w 1473286"/>
              <a:gd name="connsiteY117" fmla="*/ 304800 h 1171575"/>
              <a:gd name="connsiteX118" fmla="*/ 1330411 w 1473286"/>
              <a:gd name="connsiteY118" fmla="*/ 285750 h 1171575"/>
              <a:gd name="connsiteX119" fmla="*/ 1316124 w 1473286"/>
              <a:gd name="connsiteY119" fmla="*/ 271462 h 1171575"/>
              <a:gd name="connsiteX120" fmla="*/ 1297074 w 1473286"/>
              <a:gd name="connsiteY120" fmla="*/ 233362 h 1171575"/>
              <a:gd name="connsiteX121" fmla="*/ 1282786 w 1473286"/>
              <a:gd name="connsiteY121" fmla="*/ 219075 h 1171575"/>
              <a:gd name="connsiteX122" fmla="*/ 1258974 w 1473286"/>
              <a:gd name="connsiteY122" fmla="*/ 190500 h 1171575"/>
              <a:gd name="connsiteX123" fmla="*/ 1244686 w 1473286"/>
              <a:gd name="connsiteY123" fmla="*/ 161925 h 1171575"/>
              <a:gd name="connsiteX124" fmla="*/ 1230399 w 1473286"/>
              <a:gd name="connsiteY124" fmla="*/ 152400 h 1171575"/>
              <a:gd name="connsiteX125" fmla="*/ 1192299 w 1473286"/>
              <a:gd name="connsiteY125" fmla="*/ 119062 h 1171575"/>
              <a:gd name="connsiteX126" fmla="*/ 1178011 w 1473286"/>
              <a:gd name="connsiteY126" fmla="*/ 109537 h 1171575"/>
              <a:gd name="connsiteX127" fmla="*/ 1163724 w 1473286"/>
              <a:gd name="connsiteY127" fmla="*/ 100012 h 1171575"/>
              <a:gd name="connsiteX128" fmla="*/ 1144674 w 1473286"/>
              <a:gd name="connsiteY128" fmla="*/ 95250 h 1171575"/>
              <a:gd name="connsiteX129" fmla="*/ 1144674 w 1473286"/>
              <a:gd name="connsiteY129" fmla="*/ 100012 h 1171575"/>
              <a:gd name="connsiteX0" fmla="*/ 1144674 w 1473286"/>
              <a:gd name="connsiteY0" fmla="*/ 100012 h 1171575"/>
              <a:gd name="connsiteX1" fmla="*/ 1116099 w 1473286"/>
              <a:gd name="connsiteY1" fmla="*/ 85725 h 1171575"/>
              <a:gd name="connsiteX2" fmla="*/ 1101811 w 1473286"/>
              <a:gd name="connsiteY2" fmla="*/ 80962 h 1171575"/>
              <a:gd name="connsiteX3" fmla="*/ 1073236 w 1473286"/>
              <a:gd name="connsiteY3" fmla="*/ 66675 h 1171575"/>
              <a:gd name="connsiteX4" fmla="*/ 1006561 w 1473286"/>
              <a:gd name="connsiteY4" fmla="*/ 42862 h 1171575"/>
              <a:gd name="connsiteX5" fmla="*/ 987511 w 1473286"/>
              <a:gd name="connsiteY5" fmla="*/ 38100 h 1171575"/>
              <a:gd name="connsiteX6" fmla="*/ 973224 w 1473286"/>
              <a:gd name="connsiteY6" fmla="*/ 33337 h 1171575"/>
              <a:gd name="connsiteX7" fmla="*/ 949411 w 1473286"/>
              <a:gd name="connsiteY7" fmla="*/ 28575 h 1171575"/>
              <a:gd name="connsiteX8" fmla="*/ 930361 w 1473286"/>
              <a:gd name="connsiteY8" fmla="*/ 23812 h 1171575"/>
              <a:gd name="connsiteX9" fmla="*/ 858924 w 1473286"/>
              <a:gd name="connsiteY9" fmla="*/ 19050 h 1171575"/>
              <a:gd name="connsiteX10" fmla="*/ 820824 w 1473286"/>
              <a:gd name="connsiteY10" fmla="*/ 14287 h 1171575"/>
              <a:gd name="connsiteX11" fmla="*/ 777961 w 1473286"/>
              <a:gd name="connsiteY11" fmla="*/ 9525 h 1171575"/>
              <a:gd name="connsiteX12" fmla="*/ 673186 w 1473286"/>
              <a:gd name="connsiteY12" fmla="*/ 0 h 1171575"/>
              <a:gd name="connsiteX13" fmla="*/ 577936 w 1473286"/>
              <a:gd name="connsiteY13" fmla="*/ 4762 h 1171575"/>
              <a:gd name="connsiteX14" fmla="*/ 558886 w 1473286"/>
              <a:gd name="connsiteY14" fmla="*/ 9525 h 1171575"/>
              <a:gd name="connsiteX15" fmla="*/ 511261 w 1473286"/>
              <a:gd name="connsiteY15" fmla="*/ 19050 h 1171575"/>
              <a:gd name="connsiteX16" fmla="*/ 454111 w 1473286"/>
              <a:gd name="connsiteY16" fmla="*/ 23812 h 1171575"/>
              <a:gd name="connsiteX17" fmla="*/ 406486 w 1473286"/>
              <a:gd name="connsiteY17" fmla="*/ 33337 h 1171575"/>
              <a:gd name="connsiteX18" fmla="*/ 387436 w 1473286"/>
              <a:gd name="connsiteY18" fmla="*/ 38100 h 1171575"/>
              <a:gd name="connsiteX19" fmla="*/ 363624 w 1473286"/>
              <a:gd name="connsiteY19" fmla="*/ 42862 h 1171575"/>
              <a:gd name="connsiteX20" fmla="*/ 349336 w 1473286"/>
              <a:gd name="connsiteY20" fmla="*/ 52387 h 1171575"/>
              <a:gd name="connsiteX21" fmla="*/ 311236 w 1473286"/>
              <a:gd name="connsiteY21" fmla="*/ 61912 h 1171575"/>
              <a:gd name="connsiteX22" fmla="*/ 296949 w 1473286"/>
              <a:gd name="connsiteY22" fmla="*/ 71437 h 1171575"/>
              <a:gd name="connsiteX23" fmla="*/ 268374 w 1473286"/>
              <a:gd name="connsiteY23" fmla="*/ 100012 h 1171575"/>
              <a:gd name="connsiteX24" fmla="*/ 239799 w 1473286"/>
              <a:gd name="connsiteY24" fmla="*/ 119062 h 1171575"/>
              <a:gd name="connsiteX25" fmla="*/ 276471 w 1473286"/>
              <a:gd name="connsiteY25" fmla="*/ 180999 h 1171575"/>
              <a:gd name="connsiteX26" fmla="*/ 206461 w 1473286"/>
              <a:gd name="connsiteY26" fmla="*/ 147637 h 1171575"/>
              <a:gd name="connsiteX27" fmla="*/ 182649 w 1473286"/>
              <a:gd name="connsiteY27" fmla="*/ 171450 h 1171575"/>
              <a:gd name="connsiteX28" fmla="*/ 212578 w 1473286"/>
              <a:gd name="connsiteY28" fmla="*/ 222870 h 1171575"/>
              <a:gd name="connsiteX29" fmla="*/ 158836 w 1473286"/>
              <a:gd name="connsiteY29" fmla="*/ 200025 h 1171575"/>
              <a:gd name="connsiteX30" fmla="*/ 139786 w 1473286"/>
              <a:gd name="connsiteY30" fmla="*/ 228600 h 1171575"/>
              <a:gd name="connsiteX31" fmla="*/ 167394 w 1473286"/>
              <a:gd name="connsiteY31" fmla="*/ 266095 h 1171575"/>
              <a:gd name="connsiteX32" fmla="*/ 111211 w 1473286"/>
              <a:gd name="connsiteY32" fmla="*/ 257175 h 1171575"/>
              <a:gd name="connsiteX33" fmla="*/ 139543 w 1473286"/>
              <a:gd name="connsiteY33" fmla="*/ 313285 h 1171575"/>
              <a:gd name="connsiteX34" fmla="*/ 77874 w 1473286"/>
              <a:gd name="connsiteY34" fmla="*/ 295275 h 1171575"/>
              <a:gd name="connsiteX35" fmla="*/ 68349 w 1473286"/>
              <a:gd name="connsiteY35" fmla="*/ 309562 h 1171575"/>
              <a:gd name="connsiteX36" fmla="*/ 63586 w 1473286"/>
              <a:gd name="connsiteY36" fmla="*/ 323850 h 1171575"/>
              <a:gd name="connsiteX37" fmla="*/ 79470 w 1473286"/>
              <a:gd name="connsiteY37" fmla="*/ 359146 h 1171575"/>
              <a:gd name="connsiteX38" fmla="*/ 30249 w 1473286"/>
              <a:gd name="connsiteY38" fmla="*/ 376237 h 1171575"/>
              <a:gd name="connsiteX39" fmla="*/ 55994 w 1473286"/>
              <a:gd name="connsiteY39" fmla="*/ 422363 h 1171575"/>
              <a:gd name="connsiteX40" fmla="*/ 20724 w 1473286"/>
              <a:gd name="connsiteY40" fmla="*/ 404812 h 1171575"/>
              <a:gd name="connsiteX41" fmla="*/ 15961 w 1473286"/>
              <a:gd name="connsiteY41" fmla="*/ 419100 h 1171575"/>
              <a:gd name="connsiteX42" fmla="*/ 1674 w 1473286"/>
              <a:gd name="connsiteY42" fmla="*/ 466725 h 1171575"/>
              <a:gd name="connsiteX43" fmla="*/ 1674 w 1473286"/>
              <a:gd name="connsiteY43" fmla="*/ 538162 h 1171575"/>
              <a:gd name="connsiteX44" fmla="*/ 11199 w 1473286"/>
              <a:gd name="connsiteY44" fmla="*/ 566737 h 1171575"/>
              <a:gd name="connsiteX45" fmla="*/ 39774 w 1473286"/>
              <a:gd name="connsiteY45" fmla="*/ 590550 h 1171575"/>
              <a:gd name="connsiteX46" fmla="*/ 54061 w 1473286"/>
              <a:gd name="connsiteY46" fmla="*/ 604837 h 1171575"/>
              <a:gd name="connsiteX47" fmla="*/ 68349 w 1473286"/>
              <a:gd name="connsiteY47" fmla="*/ 609600 h 1171575"/>
              <a:gd name="connsiteX48" fmla="*/ 82636 w 1473286"/>
              <a:gd name="connsiteY48" fmla="*/ 619125 h 1171575"/>
              <a:gd name="connsiteX49" fmla="*/ 101686 w 1473286"/>
              <a:gd name="connsiteY49" fmla="*/ 623887 h 1171575"/>
              <a:gd name="connsiteX50" fmla="*/ 115974 w 1473286"/>
              <a:gd name="connsiteY50" fmla="*/ 628650 h 1171575"/>
              <a:gd name="connsiteX51" fmla="*/ 135024 w 1473286"/>
              <a:gd name="connsiteY51" fmla="*/ 638175 h 1171575"/>
              <a:gd name="connsiteX52" fmla="*/ 163599 w 1473286"/>
              <a:gd name="connsiteY52" fmla="*/ 647700 h 1171575"/>
              <a:gd name="connsiteX53" fmla="*/ 177886 w 1473286"/>
              <a:gd name="connsiteY53" fmla="*/ 652462 h 1171575"/>
              <a:gd name="connsiteX54" fmla="*/ 192174 w 1473286"/>
              <a:gd name="connsiteY54" fmla="*/ 657225 h 1171575"/>
              <a:gd name="connsiteX55" fmla="*/ 211224 w 1473286"/>
              <a:gd name="connsiteY55" fmla="*/ 661987 h 1171575"/>
              <a:gd name="connsiteX56" fmla="*/ 239799 w 1473286"/>
              <a:gd name="connsiteY56" fmla="*/ 676275 h 1171575"/>
              <a:gd name="connsiteX57" fmla="*/ 254086 w 1473286"/>
              <a:gd name="connsiteY57" fmla="*/ 685800 h 1171575"/>
              <a:gd name="connsiteX58" fmla="*/ 287424 w 1473286"/>
              <a:gd name="connsiteY58" fmla="*/ 695325 h 1171575"/>
              <a:gd name="connsiteX59" fmla="*/ 301711 w 1473286"/>
              <a:gd name="connsiteY59" fmla="*/ 700087 h 1171575"/>
              <a:gd name="connsiteX60" fmla="*/ 339811 w 1473286"/>
              <a:gd name="connsiteY60" fmla="*/ 714375 h 1171575"/>
              <a:gd name="connsiteX61" fmla="*/ 368386 w 1473286"/>
              <a:gd name="connsiteY61" fmla="*/ 723900 h 1171575"/>
              <a:gd name="connsiteX62" fmla="*/ 382674 w 1473286"/>
              <a:gd name="connsiteY62" fmla="*/ 728662 h 1171575"/>
              <a:gd name="connsiteX63" fmla="*/ 416011 w 1473286"/>
              <a:gd name="connsiteY63" fmla="*/ 738187 h 1171575"/>
              <a:gd name="connsiteX64" fmla="*/ 435061 w 1473286"/>
              <a:gd name="connsiteY64" fmla="*/ 747712 h 1171575"/>
              <a:gd name="connsiteX65" fmla="*/ 449349 w 1473286"/>
              <a:gd name="connsiteY65" fmla="*/ 762000 h 1171575"/>
              <a:gd name="connsiteX66" fmla="*/ 463636 w 1473286"/>
              <a:gd name="connsiteY66" fmla="*/ 771525 h 1171575"/>
              <a:gd name="connsiteX67" fmla="*/ 477924 w 1473286"/>
              <a:gd name="connsiteY67" fmla="*/ 785812 h 1171575"/>
              <a:gd name="connsiteX68" fmla="*/ 516024 w 1473286"/>
              <a:gd name="connsiteY68" fmla="*/ 814387 h 1171575"/>
              <a:gd name="connsiteX69" fmla="*/ 544599 w 1473286"/>
              <a:gd name="connsiteY69" fmla="*/ 833437 h 1171575"/>
              <a:gd name="connsiteX70" fmla="*/ 573174 w 1473286"/>
              <a:gd name="connsiteY70" fmla="*/ 852487 h 1171575"/>
              <a:gd name="connsiteX71" fmla="*/ 592224 w 1473286"/>
              <a:gd name="connsiteY71" fmla="*/ 862012 h 1171575"/>
              <a:gd name="connsiteX72" fmla="*/ 620799 w 1473286"/>
              <a:gd name="connsiteY72" fmla="*/ 881062 h 1171575"/>
              <a:gd name="connsiteX73" fmla="*/ 635086 w 1473286"/>
              <a:gd name="connsiteY73" fmla="*/ 885825 h 1171575"/>
              <a:gd name="connsiteX74" fmla="*/ 649374 w 1473286"/>
              <a:gd name="connsiteY74" fmla="*/ 895350 h 1171575"/>
              <a:gd name="connsiteX75" fmla="*/ 668424 w 1473286"/>
              <a:gd name="connsiteY75" fmla="*/ 900112 h 1171575"/>
              <a:gd name="connsiteX76" fmla="*/ 687474 w 1473286"/>
              <a:gd name="connsiteY76" fmla="*/ 914400 h 1171575"/>
              <a:gd name="connsiteX77" fmla="*/ 716049 w 1473286"/>
              <a:gd name="connsiteY77" fmla="*/ 923925 h 1171575"/>
              <a:gd name="connsiteX78" fmla="*/ 749386 w 1473286"/>
              <a:gd name="connsiteY78" fmla="*/ 938212 h 1171575"/>
              <a:gd name="connsiteX79" fmla="*/ 763674 w 1473286"/>
              <a:gd name="connsiteY79" fmla="*/ 947737 h 1171575"/>
              <a:gd name="connsiteX80" fmla="*/ 792249 w 1473286"/>
              <a:gd name="connsiteY80" fmla="*/ 957262 h 1171575"/>
              <a:gd name="connsiteX81" fmla="*/ 806536 w 1473286"/>
              <a:gd name="connsiteY81" fmla="*/ 971550 h 1171575"/>
              <a:gd name="connsiteX82" fmla="*/ 835111 w 1473286"/>
              <a:gd name="connsiteY82" fmla="*/ 981075 h 1171575"/>
              <a:gd name="connsiteX83" fmla="*/ 868449 w 1473286"/>
              <a:gd name="connsiteY83" fmla="*/ 995362 h 1171575"/>
              <a:gd name="connsiteX84" fmla="*/ 882736 w 1473286"/>
              <a:gd name="connsiteY84" fmla="*/ 1004887 h 1171575"/>
              <a:gd name="connsiteX85" fmla="*/ 901786 w 1473286"/>
              <a:gd name="connsiteY85" fmla="*/ 1009650 h 1171575"/>
              <a:gd name="connsiteX86" fmla="*/ 911432 w 1473286"/>
              <a:gd name="connsiteY86" fmla="*/ 1021374 h 1171575"/>
              <a:gd name="connsiteX87" fmla="*/ 949412 w 1473286"/>
              <a:gd name="connsiteY87" fmla="*/ 1052513 h 1171575"/>
              <a:gd name="connsiteX88" fmla="*/ 971265 w 1473286"/>
              <a:gd name="connsiteY88" fmla="*/ 1066195 h 1171575"/>
              <a:gd name="connsiteX89" fmla="*/ 983232 w 1473286"/>
              <a:gd name="connsiteY89" fmla="*/ 1073279 h 1171575"/>
              <a:gd name="connsiteX90" fmla="*/ 992274 w 1473286"/>
              <a:gd name="connsiteY90" fmla="*/ 1090612 h 1171575"/>
              <a:gd name="connsiteX91" fmla="*/ 1030494 w 1473286"/>
              <a:gd name="connsiteY91" fmla="*/ 1109420 h 1171575"/>
              <a:gd name="connsiteX92" fmla="*/ 1058949 w 1473286"/>
              <a:gd name="connsiteY92" fmla="*/ 1138237 h 1171575"/>
              <a:gd name="connsiteX93" fmla="*/ 1097290 w 1473286"/>
              <a:gd name="connsiteY93" fmla="*/ 1159125 h 1171575"/>
              <a:gd name="connsiteX94" fmla="*/ 1149437 w 1473286"/>
              <a:gd name="connsiteY94" fmla="*/ 1171575 h 1171575"/>
              <a:gd name="connsiteX95" fmla="*/ 1225636 w 1473286"/>
              <a:gd name="connsiteY95" fmla="*/ 1138238 h 1171575"/>
              <a:gd name="connsiteX96" fmla="*/ 1316124 w 1473286"/>
              <a:gd name="connsiteY96" fmla="*/ 1062037 h 1171575"/>
              <a:gd name="connsiteX97" fmla="*/ 1354224 w 1473286"/>
              <a:gd name="connsiteY97" fmla="*/ 1033462 h 1171575"/>
              <a:gd name="connsiteX98" fmla="*/ 1368511 w 1473286"/>
              <a:gd name="connsiteY98" fmla="*/ 1014412 h 1171575"/>
              <a:gd name="connsiteX99" fmla="*/ 1387561 w 1473286"/>
              <a:gd name="connsiteY99" fmla="*/ 1000125 h 1171575"/>
              <a:gd name="connsiteX100" fmla="*/ 1392324 w 1473286"/>
              <a:gd name="connsiteY100" fmla="*/ 981075 h 1171575"/>
              <a:gd name="connsiteX101" fmla="*/ 1411374 w 1473286"/>
              <a:gd name="connsiteY101" fmla="*/ 962025 h 1171575"/>
              <a:gd name="connsiteX102" fmla="*/ 1430424 w 1473286"/>
              <a:gd name="connsiteY102" fmla="*/ 923925 h 1171575"/>
              <a:gd name="connsiteX103" fmla="*/ 1439949 w 1473286"/>
              <a:gd name="connsiteY103" fmla="*/ 909637 h 1171575"/>
              <a:gd name="connsiteX104" fmla="*/ 1444711 w 1473286"/>
              <a:gd name="connsiteY104" fmla="*/ 876300 h 1171575"/>
              <a:gd name="connsiteX105" fmla="*/ 1454236 w 1473286"/>
              <a:gd name="connsiteY105" fmla="*/ 847725 h 1171575"/>
              <a:gd name="connsiteX106" fmla="*/ 1463761 w 1473286"/>
              <a:gd name="connsiteY106" fmla="*/ 785812 h 1171575"/>
              <a:gd name="connsiteX107" fmla="*/ 1473286 w 1473286"/>
              <a:gd name="connsiteY107" fmla="*/ 728662 h 1171575"/>
              <a:gd name="connsiteX108" fmla="*/ 1468524 w 1473286"/>
              <a:gd name="connsiteY108" fmla="*/ 604837 h 1171575"/>
              <a:gd name="connsiteX109" fmla="*/ 1458999 w 1473286"/>
              <a:gd name="connsiteY109" fmla="*/ 561975 h 1171575"/>
              <a:gd name="connsiteX110" fmla="*/ 1454236 w 1473286"/>
              <a:gd name="connsiteY110" fmla="*/ 538162 h 1171575"/>
              <a:gd name="connsiteX111" fmla="*/ 1444711 w 1473286"/>
              <a:gd name="connsiteY111" fmla="*/ 504825 h 1171575"/>
              <a:gd name="connsiteX112" fmla="*/ 1430424 w 1473286"/>
              <a:gd name="connsiteY112" fmla="*/ 457200 h 1171575"/>
              <a:gd name="connsiteX113" fmla="*/ 1411374 w 1473286"/>
              <a:gd name="connsiteY113" fmla="*/ 423862 h 1171575"/>
              <a:gd name="connsiteX114" fmla="*/ 1401849 w 1473286"/>
              <a:gd name="connsiteY114" fmla="*/ 400050 h 1171575"/>
              <a:gd name="connsiteX115" fmla="*/ 1392324 w 1473286"/>
              <a:gd name="connsiteY115" fmla="*/ 385762 h 1171575"/>
              <a:gd name="connsiteX116" fmla="*/ 1382799 w 1473286"/>
              <a:gd name="connsiteY116" fmla="*/ 366712 h 1171575"/>
              <a:gd name="connsiteX117" fmla="*/ 1354224 w 1473286"/>
              <a:gd name="connsiteY117" fmla="*/ 333375 h 1171575"/>
              <a:gd name="connsiteX118" fmla="*/ 1339936 w 1473286"/>
              <a:gd name="connsiteY118" fmla="*/ 304800 h 1171575"/>
              <a:gd name="connsiteX119" fmla="*/ 1330411 w 1473286"/>
              <a:gd name="connsiteY119" fmla="*/ 285750 h 1171575"/>
              <a:gd name="connsiteX120" fmla="*/ 1316124 w 1473286"/>
              <a:gd name="connsiteY120" fmla="*/ 271462 h 1171575"/>
              <a:gd name="connsiteX121" fmla="*/ 1297074 w 1473286"/>
              <a:gd name="connsiteY121" fmla="*/ 233362 h 1171575"/>
              <a:gd name="connsiteX122" fmla="*/ 1282786 w 1473286"/>
              <a:gd name="connsiteY122" fmla="*/ 219075 h 1171575"/>
              <a:gd name="connsiteX123" fmla="*/ 1258974 w 1473286"/>
              <a:gd name="connsiteY123" fmla="*/ 190500 h 1171575"/>
              <a:gd name="connsiteX124" fmla="*/ 1244686 w 1473286"/>
              <a:gd name="connsiteY124" fmla="*/ 161925 h 1171575"/>
              <a:gd name="connsiteX125" fmla="*/ 1230399 w 1473286"/>
              <a:gd name="connsiteY125" fmla="*/ 152400 h 1171575"/>
              <a:gd name="connsiteX126" fmla="*/ 1192299 w 1473286"/>
              <a:gd name="connsiteY126" fmla="*/ 119062 h 1171575"/>
              <a:gd name="connsiteX127" fmla="*/ 1178011 w 1473286"/>
              <a:gd name="connsiteY127" fmla="*/ 109537 h 1171575"/>
              <a:gd name="connsiteX128" fmla="*/ 1163724 w 1473286"/>
              <a:gd name="connsiteY128" fmla="*/ 100012 h 1171575"/>
              <a:gd name="connsiteX129" fmla="*/ 1144674 w 1473286"/>
              <a:gd name="connsiteY129" fmla="*/ 95250 h 1171575"/>
              <a:gd name="connsiteX130" fmla="*/ 1144674 w 1473286"/>
              <a:gd name="connsiteY130" fmla="*/ 100012 h 1171575"/>
              <a:gd name="connsiteX0" fmla="*/ 1144674 w 1473286"/>
              <a:gd name="connsiteY0" fmla="*/ 100012 h 1171575"/>
              <a:gd name="connsiteX1" fmla="*/ 1116099 w 1473286"/>
              <a:gd name="connsiteY1" fmla="*/ 85725 h 1171575"/>
              <a:gd name="connsiteX2" fmla="*/ 1101811 w 1473286"/>
              <a:gd name="connsiteY2" fmla="*/ 80962 h 1171575"/>
              <a:gd name="connsiteX3" fmla="*/ 1073236 w 1473286"/>
              <a:gd name="connsiteY3" fmla="*/ 66675 h 1171575"/>
              <a:gd name="connsiteX4" fmla="*/ 1006561 w 1473286"/>
              <a:gd name="connsiteY4" fmla="*/ 42862 h 1171575"/>
              <a:gd name="connsiteX5" fmla="*/ 987511 w 1473286"/>
              <a:gd name="connsiteY5" fmla="*/ 38100 h 1171575"/>
              <a:gd name="connsiteX6" fmla="*/ 973224 w 1473286"/>
              <a:gd name="connsiteY6" fmla="*/ 33337 h 1171575"/>
              <a:gd name="connsiteX7" fmla="*/ 949411 w 1473286"/>
              <a:gd name="connsiteY7" fmla="*/ 28575 h 1171575"/>
              <a:gd name="connsiteX8" fmla="*/ 930361 w 1473286"/>
              <a:gd name="connsiteY8" fmla="*/ 23812 h 1171575"/>
              <a:gd name="connsiteX9" fmla="*/ 858924 w 1473286"/>
              <a:gd name="connsiteY9" fmla="*/ 19050 h 1171575"/>
              <a:gd name="connsiteX10" fmla="*/ 820824 w 1473286"/>
              <a:gd name="connsiteY10" fmla="*/ 14287 h 1171575"/>
              <a:gd name="connsiteX11" fmla="*/ 777961 w 1473286"/>
              <a:gd name="connsiteY11" fmla="*/ 9525 h 1171575"/>
              <a:gd name="connsiteX12" fmla="*/ 673186 w 1473286"/>
              <a:gd name="connsiteY12" fmla="*/ 0 h 1171575"/>
              <a:gd name="connsiteX13" fmla="*/ 577936 w 1473286"/>
              <a:gd name="connsiteY13" fmla="*/ 4762 h 1171575"/>
              <a:gd name="connsiteX14" fmla="*/ 558886 w 1473286"/>
              <a:gd name="connsiteY14" fmla="*/ 9525 h 1171575"/>
              <a:gd name="connsiteX15" fmla="*/ 511261 w 1473286"/>
              <a:gd name="connsiteY15" fmla="*/ 19050 h 1171575"/>
              <a:gd name="connsiteX16" fmla="*/ 454111 w 1473286"/>
              <a:gd name="connsiteY16" fmla="*/ 23812 h 1171575"/>
              <a:gd name="connsiteX17" fmla="*/ 406486 w 1473286"/>
              <a:gd name="connsiteY17" fmla="*/ 33337 h 1171575"/>
              <a:gd name="connsiteX18" fmla="*/ 387436 w 1473286"/>
              <a:gd name="connsiteY18" fmla="*/ 38100 h 1171575"/>
              <a:gd name="connsiteX19" fmla="*/ 363624 w 1473286"/>
              <a:gd name="connsiteY19" fmla="*/ 42862 h 1171575"/>
              <a:gd name="connsiteX20" fmla="*/ 349336 w 1473286"/>
              <a:gd name="connsiteY20" fmla="*/ 52387 h 1171575"/>
              <a:gd name="connsiteX21" fmla="*/ 311236 w 1473286"/>
              <a:gd name="connsiteY21" fmla="*/ 61912 h 1171575"/>
              <a:gd name="connsiteX22" fmla="*/ 296949 w 1473286"/>
              <a:gd name="connsiteY22" fmla="*/ 71437 h 1171575"/>
              <a:gd name="connsiteX23" fmla="*/ 315925 w 1473286"/>
              <a:gd name="connsiteY23" fmla="*/ 146186 h 1171575"/>
              <a:gd name="connsiteX24" fmla="*/ 268374 w 1473286"/>
              <a:gd name="connsiteY24" fmla="*/ 100012 h 1171575"/>
              <a:gd name="connsiteX25" fmla="*/ 239799 w 1473286"/>
              <a:gd name="connsiteY25" fmla="*/ 119062 h 1171575"/>
              <a:gd name="connsiteX26" fmla="*/ 276471 w 1473286"/>
              <a:gd name="connsiteY26" fmla="*/ 180999 h 1171575"/>
              <a:gd name="connsiteX27" fmla="*/ 206461 w 1473286"/>
              <a:gd name="connsiteY27" fmla="*/ 147637 h 1171575"/>
              <a:gd name="connsiteX28" fmla="*/ 182649 w 1473286"/>
              <a:gd name="connsiteY28" fmla="*/ 171450 h 1171575"/>
              <a:gd name="connsiteX29" fmla="*/ 212578 w 1473286"/>
              <a:gd name="connsiteY29" fmla="*/ 222870 h 1171575"/>
              <a:gd name="connsiteX30" fmla="*/ 158836 w 1473286"/>
              <a:gd name="connsiteY30" fmla="*/ 200025 h 1171575"/>
              <a:gd name="connsiteX31" fmla="*/ 139786 w 1473286"/>
              <a:gd name="connsiteY31" fmla="*/ 228600 h 1171575"/>
              <a:gd name="connsiteX32" fmla="*/ 167394 w 1473286"/>
              <a:gd name="connsiteY32" fmla="*/ 266095 h 1171575"/>
              <a:gd name="connsiteX33" fmla="*/ 111211 w 1473286"/>
              <a:gd name="connsiteY33" fmla="*/ 257175 h 1171575"/>
              <a:gd name="connsiteX34" fmla="*/ 139543 w 1473286"/>
              <a:gd name="connsiteY34" fmla="*/ 313285 h 1171575"/>
              <a:gd name="connsiteX35" fmla="*/ 77874 w 1473286"/>
              <a:gd name="connsiteY35" fmla="*/ 295275 h 1171575"/>
              <a:gd name="connsiteX36" fmla="*/ 68349 w 1473286"/>
              <a:gd name="connsiteY36" fmla="*/ 309562 h 1171575"/>
              <a:gd name="connsiteX37" fmla="*/ 63586 w 1473286"/>
              <a:gd name="connsiteY37" fmla="*/ 323850 h 1171575"/>
              <a:gd name="connsiteX38" fmla="*/ 79470 w 1473286"/>
              <a:gd name="connsiteY38" fmla="*/ 359146 h 1171575"/>
              <a:gd name="connsiteX39" fmla="*/ 30249 w 1473286"/>
              <a:gd name="connsiteY39" fmla="*/ 376237 h 1171575"/>
              <a:gd name="connsiteX40" fmla="*/ 55994 w 1473286"/>
              <a:gd name="connsiteY40" fmla="*/ 422363 h 1171575"/>
              <a:gd name="connsiteX41" fmla="*/ 20724 w 1473286"/>
              <a:gd name="connsiteY41" fmla="*/ 404812 h 1171575"/>
              <a:gd name="connsiteX42" fmla="*/ 15961 w 1473286"/>
              <a:gd name="connsiteY42" fmla="*/ 419100 h 1171575"/>
              <a:gd name="connsiteX43" fmla="*/ 1674 w 1473286"/>
              <a:gd name="connsiteY43" fmla="*/ 466725 h 1171575"/>
              <a:gd name="connsiteX44" fmla="*/ 1674 w 1473286"/>
              <a:gd name="connsiteY44" fmla="*/ 538162 h 1171575"/>
              <a:gd name="connsiteX45" fmla="*/ 11199 w 1473286"/>
              <a:gd name="connsiteY45" fmla="*/ 566737 h 1171575"/>
              <a:gd name="connsiteX46" fmla="*/ 39774 w 1473286"/>
              <a:gd name="connsiteY46" fmla="*/ 590550 h 1171575"/>
              <a:gd name="connsiteX47" fmla="*/ 54061 w 1473286"/>
              <a:gd name="connsiteY47" fmla="*/ 604837 h 1171575"/>
              <a:gd name="connsiteX48" fmla="*/ 68349 w 1473286"/>
              <a:gd name="connsiteY48" fmla="*/ 609600 h 1171575"/>
              <a:gd name="connsiteX49" fmla="*/ 82636 w 1473286"/>
              <a:gd name="connsiteY49" fmla="*/ 619125 h 1171575"/>
              <a:gd name="connsiteX50" fmla="*/ 101686 w 1473286"/>
              <a:gd name="connsiteY50" fmla="*/ 623887 h 1171575"/>
              <a:gd name="connsiteX51" fmla="*/ 115974 w 1473286"/>
              <a:gd name="connsiteY51" fmla="*/ 628650 h 1171575"/>
              <a:gd name="connsiteX52" fmla="*/ 135024 w 1473286"/>
              <a:gd name="connsiteY52" fmla="*/ 638175 h 1171575"/>
              <a:gd name="connsiteX53" fmla="*/ 163599 w 1473286"/>
              <a:gd name="connsiteY53" fmla="*/ 647700 h 1171575"/>
              <a:gd name="connsiteX54" fmla="*/ 177886 w 1473286"/>
              <a:gd name="connsiteY54" fmla="*/ 652462 h 1171575"/>
              <a:gd name="connsiteX55" fmla="*/ 192174 w 1473286"/>
              <a:gd name="connsiteY55" fmla="*/ 657225 h 1171575"/>
              <a:gd name="connsiteX56" fmla="*/ 211224 w 1473286"/>
              <a:gd name="connsiteY56" fmla="*/ 661987 h 1171575"/>
              <a:gd name="connsiteX57" fmla="*/ 239799 w 1473286"/>
              <a:gd name="connsiteY57" fmla="*/ 676275 h 1171575"/>
              <a:gd name="connsiteX58" fmla="*/ 254086 w 1473286"/>
              <a:gd name="connsiteY58" fmla="*/ 685800 h 1171575"/>
              <a:gd name="connsiteX59" fmla="*/ 287424 w 1473286"/>
              <a:gd name="connsiteY59" fmla="*/ 695325 h 1171575"/>
              <a:gd name="connsiteX60" fmla="*/ 301711 w 1473286"/>
              <a:gd name="connsiteY60" fmla="*/ 700087 h 1171575"/>
              <a:gd name="connsiteX61" fmla="*/ 339811 w 1473286"/>
              <a:gd name="connsiteY61" fmla="*/ 714375 h 1171575"/>
              <a:gd name="connsiteX62" fmla="*/ 368386 w 1473286"/>
              <a:gd name="connsiteY62" fmla="*/ 723900 h 1171575"/>
              <a:gd name="connsiteX63" fmla="*/ 382674 w 1473286"/>
              <a:gd name="connsiteY63" fmla="*/ 728662 h 1171575"/>
              <a:gd name="connsiteX64" fmla="*/ 416011 w 1473286"/>
              <a:gd name="connsiteY64" fmla="*/ 738187 h 1171575"/>
              <a:gd name="connsiteX65" fmla="*/ 435061 w 1473286"/>
              <a:gd name="connsiteY65" fmla="*/ 747712 h 1171575"/>
              <a:gd name="connsiteX66" fmla="*/ 449349 w 1473286"/>
              <a:gd name="connsiteY66" fmla="*/ 762000 h 1171575"/>
              <a:gd name="connsiteX67" fmla="*/ 463636 w 1473286"/>
              <a:gd name="connsiteY67" fmla="*/ 771525 h 1171575"/>
              <a:gd name="connsiteX68" fmla="*/ 477924 w 1473286"/>
              <a:gd name="connsiteY68" fmla="*/ 785812 h 1171575"/>
              <a:gd name="connsiteX69" fmla="*/ 516024 w 1473286"/>
              <a:gd name="connsiteY69" fmla="*/ 814387 h 1171575"/>
              <a:gd name="connsiteX70" fmla="*/ 544599 w 1473286"/>
              <a:gd name="connsiteY70" fmla="*/ 833437 h 1171575"/>
              <a:gd name="connsiteX71" fmla="*/ 573174 w 1473286"/>
              <a:gd name="connsiteY71" fmla="*/ 852487 h 1171575"/>
              <a:gd name="connsiteX72" fmla="*/ 592224 w 1473286"/>
              <a:gd name="connsiteY72" fmla="*/ 862012 h 1171575"/>
              <a:gd name="connsiteX73" fmla="*/ 620799 w 1473286"/>
              <a:gd name="connsiteY73" fmla="*/ 881062 h 1171575"/>
              <a:gd name="connsiteX74" fmla="*/ 635086 w 1473286"/>
              <a:gd name="connsiteY74" fmla="*/ 885825 h 1171575"/>
              <a:gd name="connsiteX75" fmla="*/ 649374 w 1473286"/>
              <a:gd name="connsiteY75" fmla="*/ 895350 h 1171575"/>
              <a:gd name="connsiteX76" fmla="*/ 668424 w 1473286"/>
              <a:gd name="connsiteY76" fmla="*/ 900112 h 1171575"/>
              <a:gd name="connsiteX77" fmla="*/ 687474 w 1473286"/>
              <a:gd name="connsiteY77" fmla="*/ 914400 h 1171575"/>
              <a:gd name="connsiteX78" fmla="*/ 716049 w 1473286"/>
              <a:gd name="connsiteY78" fmla="*/ 923925 h 1171575"/>
              <a:gd name="connsiteX79" fmla="*/ 749386 w 1473286"/>
              <a:gd name="connsiteY79" fmla="*/ 938212 h 1171575"/>
              <a:gd name="connsiteX80" fmla="*/ 763674 w 1473286"/>
              <a:gd name="connsiteY80" fmla="*/ 947737 h 1171575"/>
              <a:gd name="connsiteX81" fmla="*/ 792249 w 1473286"/>
              <a:gd name="connsiteY81" fmla="*/ 957262 h 1171575"/>
              <a:gd name="connsiteX82" fmla="*/ 806536 w 1473286"/>
              <a:gd name="connsiteY82" fmla="*/ 971550 h 1171575"/>
              <a:gd name="connsiteX83" fmla="*/ 835111 w 1473286"/>
              <a:gd name="connsiteY83" fmla="*/ 981075 h 1171575"/>
              <a:gd name="connsiteX84" fmla="*/ 868449 w 1473286"/>
              <a:gd name="connsiteY84" fmla="*/ 995362 h 1171575"/>
              <a:gd name="connsiteX85" fmla="*/ 882736 w 1473286"/>
              <a:gd name="connsiteY85" fmla="*/ 1004887 h 1171575"/>
              <a:gd name="connsiteX86" fmla="*/ 901786 w 1473286"/>
              <a:gd name="connsiteY86" fmla="*/ 1009650 h 1171575"/>
              <a:gd name="connsiteX87" fmla="*/ 911432 w 1473286"/>
              <a:gd name="connsiteY87" fmla="*/ 1021374 h 1171575"/>
              <a:gd name="connsiteX88" fmla="*/ 949412 w 1473286"/>
              <a:gd name="connsiteY88" fmla="*/ 1052513 h 1171575"/>
              <a:gd name="connsiteX89" fmla="*/ 971265 w 1473286"/>
              <a:gd name="connsiteY89" fmla="*/ 1066195 h 1171575"/>
              <a:gd name="connsiteX90" fmla="*/ 983232 w 1473286"/>
              <a:gd name="connsiteY90" fmla="*/ 1073279 h 1171575"/>
              <a:gd name="connsiteX91" fmla="*/ 992274 w 1473286"/>
              <a:gd name="connsiteY91" fmla="*/ 1090612 h 1171575"/>
              <a:gd name="connsiteX92" fmla="*/ 1030494 w 1473286"/>
              <a:gd name="connsiteY92" fmla="*/ 1109420 h 1171575"/>
              <a:gd name="connsiteX93" fmla="*/ 1058949 w 1473286"/>
              <a:gd name="connsiteY93" fmla="*/ 1138237 h 1171575"/>
              <a:gd name="connsiteX94" fmla="*/ 1097290 w 1473286"/>
              <a:gd name="connsiteY94" fmla="*/ 1159125 h 1171575"/>
              <a:gd name="connsiteX95" fmla="*/ 1149437 w 1473286"/>
              <a:gd name="connsiteY95" fmla="*/ 1171575 h 1171575"/>
              <a:gd name="connsiteX96" fmla="*/ 1225636 w 1473286"/>
              <a:gd name="connsiteY96" fmla="*/ 1138238 h 1171575"/>
              <a:gd name="connsiteX97" fmla="*/ 1316124 w 1473286"/>
              <a:gd name="connsiteY97" fmla="*/ 1062037 h 1171575"/>
              <a:gd name="connsiteX98" fmla="*/ 1354224 w 1473286"/>
              <a:gd name="connsiteY98" fmla="*/ 1033462 h 1171575"/>
              <a:gd name="connsiteX99" fmla="*/ 1368511 w 1473286"/>
              <a:gd name="connsiteY99" fmla="*/ 1014412 h 1171575"/>
              <a:gd name="connsiteX100" fmla="*/ 1387561 w 1473286"/>
              <a:gd name="connsiteY100" fmla="*/ 1000125 h 1171575"/>
              <a:gd name="connsiteX101" fmla="*/ 1392324 w 1473286"/>
              <a:gd name="connsiteY101" fmla="*/ 981075 h 1171575"/>
              <a:gd name="connsiteX102" fmla="*/ 1411374 w 1473286"/>
              <a:gd name="connsiteY102" fmla="*/ 962025 h 1171575"/>
              <a:gd name="connsiteX103" fmla="*/ 1430424 w 1473286"/>
              <a:gd name="connsiteY103" fmla="*/ 923925 h 1171575"/>
              <a:gd name="connsiteX104" fmla="*/ 1439949 w 1473286"/>
              <a:gd name="connsiteY104" fmla="*/ 909637 h 1171575"/>
              <a:gd name="connsiteX105" fmla="*/ 1444711 w 1473286"/>
              <a:gd name="connsiteY105" fmla="*/ 876300 h 1171575"/>
              <a:gd name="connsiteX106" fmla="*/ 1454236 w 1473286"/>
              <a:gd name="connsiteY106" fmla="*/ 847725 h 1171575"/>
              <a:gd name="connsiteX107" fmla="*/ 1463761 w 1473286"/>
              <a:gd name="connsiteY107" fmla="*/ 785812 h 1171575"/>
              <a:gd name="connsiteX108" fmla="*/ 1473286 w 1473286"/>
              <a:gd name="connsiteY108" fmla="*/ 728662 h 1171575"/>
              <a:gd name="connsiteX109" fmla="*/ 1468524 w 1473286"/>
              <a:gd name="connsiteY109" fmla="*/ 604837 h 1171575"/>
              <a:gd name="connsiteX110" fmla="*/ 1458999 w 1473286"/>
              <a:gd name="connsiteY110" fmla="*/ 561975 h 1171575"/>
              <a:gd name="connsiteX111" fmla="*/ 1454236 w 1473286"/>
              <a:gd name="connsiteY111" fmla="*/ 538162 h 1171575"/>
              <a:gd name="connsiteX112" fmla="*/ 1444711 w 1473286"/>
              <a:gd name="connsiteY112" fmla="*/ 504825 h 1171575"/>
              <a:gd name="connsiteX113" fmla="*/ 1430424 w 1473286"/>
              <a:gd name="connsiteY113" fmla="*/ 457200 h 1171575"/>
              <a:gd name="connsiteX114" fmla="*/ 1411374 w 1473286"/>
              <a:gd name="connsiteY114" fmla="*/ 423862 h 1171575"/>
              <a:gd name="connsiteX115" fmla="*/ 1401849 w 1473286"/>
              <a:gd name="connsiteY115" fmla="*/ 400050 h 1171575"/>
              <a:gd name="connsiteX116" fmla="*/ 1392324 w 1473286"/>
              <a:gd name="connsiteY116" fmla="*/ 385762 h 1171575"/>
              <a:gd name="connsiteX117" fmla="*/ 1382799 w 1473286"/>
              <a:gd name="connsiteY117" fmla="*/ 366712 h 1171575"/>
              <a:gd name="connsiteX118" fmla="*/ 1354224 w 1473286"/>
              <a:gd name="connsiteY118" fmla="*/ 333375 h 1171575"/>
              <a:gd name="connsiteX119" fmla="*/ 1339936 w 1473286"/>
              <a:gd name="connsiteY119" fmla="*/ 304800 h 1171575"/>
              <a:gd name="connsiteX120" fmla="*/ 1330411 w 1473286"/>
              <a:gd name="connsiteY120" fmla="*/ 285750 h 1171575"/>
              <a:gd name="connsiteX121" fmla="*/ 1316124 w 1473286"/>
              <a:gd name="connsiteY121" fmla="*/ 271462 h 1171575"/>
              <a:gd name="connsiteX122" fmla="*/ 1297074 w 1473286"/>
              <a:gd name="connsiteY122" fmla="*/ 233362 h 1171575"/>
              <a:gd name="connsiteX123" fmla="*/ 1282786 w 1473286"/>
              <a:gd name="connsiteY123" fmla="*/ 219075 h 1171575"/>
              <a:gd name="connsiteX124" fmla="*/ 1258974 w 1473286"/>
              <a:gd name="connsiteY124" fmla="*/ 190500 h 1171575"/>
              <a:gd name="connsiteX125" fmla="*/ 1244686 w 1473286"/>
              <a:gd name="connsiteY125" fmla="*/ 161925 h 1171575"/>
              <a:gd name="connsiteX126" fmla="*/ 1230399 w 1473286"/>
              <a:gd name="connsiteY126" fmla="*/ 152400 h 1171575"/>
              <a:gd name="connsiteX127" fmla="*/ 1192299 w 1473286"/>
              <a:gd name="connsiteY127" fmla="*/ 119062 h 1171575"/>
              <a:gd name="connsiteX128" fmla="*/ 1178011 w 1473286"/>
              <a:gd name="connsiteY128" fmla="*/ 109537 h 1171575"/>
              <a:gd name="connsiteX129" fmla="*/ 1163724 w 1473286"/>
              <a:gd name="connsiteY129" fmla="*/ 100012 h 1171575"/>
              <a:gd name="connsiteX130" fmla="*/ 1144674 w 1473286"/>
              <a:gd name="connsiteY130" fmla="*/ 95250 h 1171575"/>
              <a:gd name="connsiteX131" fmla="*/ 1144674 w 1473286"/>
              <a:gd name="connsiteY131" fmla="*/ 100012 h 1171575"/>
              <a:gd name="connsiteX0" fmla="*/ 1144674 w 1473286"/>
              <a:gd name="connsiteY0" fmla="*/ 100012 h 1171575"/>
              <a:gd name="connsiteX1" fmla="*/ 1116099 w 1473286"/>
              <a:gd name="connsiteY1" fmla="*/ 85725 h 1171575"/>
              <a:gd name="connsiteX2" fmla="*/ 1101811 w 1473286"/>
              <a:gd name="connsiteY2" fmla="*/ 80962 h 1171575"/>
              <a:gd name="connsiteX3" fmla="*/ 1073236 w 1473286"/>
              <a:gd name="connsiteY3" fmla="*/ 66675 h 1171575"/>
              <a:gd name="connsiteX4" fmla="*/ 1006561 w 1473286"/>
              <a:gd name="connsiteY4" fmla="*/ 42862 h 1171575"/>
              <a:gd name="connsiteX5" fmla="*/ 987511 w 1473286"/>
              <a:gd name="connsiteY5" fmla="*/ 38100 h 1171575"/>
              <a:gd name="connsiteX6" fmla="*/ 973224 w 1473286"/>
              <a:gd name="connsiteY6" fmla="*/ 33337 h 1171575"/>
              <a:gd name="connsiteX7" fmla="*/ 949411 w 1473286"/>
              <a:gd name="connsiteY7" fmla="*/ 28575 h 1171575"/>
              <a:gd name="connsiteX8" fmla="*/ 930361 w 1473286"/>
              <a:gd name="connsiteY8" fmla="*/ 23812 h 1171575"/>
              <a:gd name="connsiteX9" fmla="*/ 858924 w 1473286"/>
              <a:gd name="connsiteY9" fmla="*/ 19050 h 1171575"/>
              <a:gd name="connsiteX10" fmla="*/ 820824 w 1473286"/>
              <a:gd name="connsiteY10" fmla="*/ 14287 h 1171575"/>
              <a:gd name="connsiteX11" fmla="*/ 777961 w 1473286"/>
              <a:gd name="connsiteY11" fmla="*/ 9525 h 1171575"/>
              <a:gd name="connsiteX12" fmla="*/ 673186 w 1473286"/>
              <a:gd name="connsiteY12" fmla="*/ 0 h 1171575"/>
              <a:gd name="connsiteX13" fmla="*/ 577936 w 1473286"/>
              <a:gd name="connsiteY13" fmla="*/ 4762 h 1171575"/>
              <a:gd name="connsiteX14" fmla="*/ 558886 w 1473286"/>
              <a:gd name="connsiteY14" fmla="*/ 9525 h 1171575"/>
              <a:gd name="connsiteX15" fmla="*/ 511261 w 1473286"/>
              <a:gd name="connsiteY15" fmla="*/ 19050 h 1171575"/>
              <a:gd name="connsiteX16" fmla="*/ 454111 w 1473286"/>
              <a:gd name="connsiteY16" fmla="*/ 23812 h 1171575"/>
              <a:gd name="connsiteX17" fmla="*/ 406486 w 1473286"/>
              <a:gd name="connsiteY17" fmla="*/ 33337 h 1171575"/>
              <a:gd name="connsiteX18" fmla="*/ 387436 w 1473286"/>
              <a:gd name="connsiteY18" fmla="*/ 38100 h 1171575"/>
              <a:gd name="connsiteX19" fmla="*/ 363624 w 1473286"/>
              <a:gd name="connsiteY19" fmla="*/ 42862 h 1171575"/>
              <a:gd name="connsiteX20" fmla="*/ 363261 w 1473286"/>
              <a:gd name="connsiteY20" fmla="*/ 105766 h 1171575"/>
              <a:gd name="connsiteX21" fmla="*/ 311236 w 1473286"/>
              <a:gd name="connsiteY21" fmla="*/ 61912 h 1171575"/>
              <a:gd name="connsiteX22" fmla="*/ 296949 w 1473286"/>
              <a:gd name="connsiteY22" fmla="*/ 71437 h 1171575"/>
              <a:gd name="connsiteX23" fmla="*/ 315925 w 1473286"/>
              <a:gd name="connsiteY23" fmla="*/ 146186 h 1171575"/>
              <a:gd name="connsiteX24" fmla="*/ 268374 w 1473286"/>
              <a:gd name="connsiteY24" fmla="*/ 100012 h 1171575"/>
              <a:gd name="connsiteX25" fmla="*/ 239799 w 1473286"/>
              <a:gd name="connsiteY25" fmla="*/ 119062 h 1171575"/>
              <a:gd name="connsiteX26" fmla="*/ 276471 w 1473286"/>
              <a:gd name="connsiteY26" fmla="*/ 180999 h 1171575"/>
              <a:gd name="connsiteX27" fmla="*/ 206461 w 1473286"/>
              <a:gd name="connsiteY27" fmla="*/ 147637 h 1171575"/>
              <a:gd name="connsiteX28" fmla="*/ 182649 w 1473286"/>
              <a:gd name="connsiteY28" fmla="*/ 171450 h 1171575"/>
              <a:gd name="connsiteX29" fmla="*/ 212578 w 1473286"/>
              <a:gd name="connsiteY29" fmla="*/ 222870 h 1171575"/>
              <a:gd name="connsiteX30" fmla="*/ 158836 w 1473286"/>
              <a:gd name="connsiteY30" fmla="*/ 200025 h 1171575"/>
              <a:gd name="connsiteX31" fmla="*/ 139786 w 1473286"/>
              <a:gd name="connsiteY31" fmla="*/ 228600 h 1171575"/>
              <a:gd name="connsiteX32" fmla="*/ 167394 w 1473286"/>
              <a:gd name="connsiteY32" fmla="*/ 266095 h 1171575"/>
              <a:gd name="connsiteX33" fmla="*/ 111211 w 1473286"/>
              <a:gd name="connsiteY33" fmla="*/ 257175 h 1171575"/>
              <a:gd name="connsiteX34" fmla="*/ 139543 w 1473286"/>
              <a:gd name="connsiteY34" fmla="*/ 313285 h 1171575"/>
              <a:gd name="connsiteX35" fmla="*/ 77874 w 1473286"/>
              <a:gd name="connsiteY35" fmla="*/ 295275 h 1171575"/>
              <a:gd name="connsiteX36" fmla="*/ 68349 w 1473286"/>
              <a:gd name="connsiteY36" fmla="*/ 309562 h 1171575"/>
              <a:gd name="connsiteX37" fmla="*/ 63586 w 1473286"/>
              <a:gd name="connsiteY37" fmla="*/ 323850 h 1171575"/>
              <a:gd name="connsiteX38" fmla="*/ 79470 w 1473286"/>
              <a:gd name="connsiteY38" fmla="*/ 359146 h 1171575"/>
              <a:gd name="connsiteX39" fmla="*/ 30249 w 1473286"/>
              <a:gd name="connsiteY39" fmla="*/ 376237 h 1171575"/>
              <a:gd name="connsiteX40" fmla="*/ 55994 w 1473286"/>
              <a:gd name="connsiteY40" fmla="*/ 422363 h 1171575"/>
              <a:gd name="connsiteX41" fmla="*/ 20724 w 1473286"/>
              <a:gd name="connsiteY41" fmla="*/ 404812 h 1171575"/>
              <a:gd name="connsiteX42" fmla="*/ 15961 w 1473286"/>
              <a:gd name="connsiteY42" fmla="*/ 419100 h 1171575"/>
              <a:gd name="connsiteX43" fmla="*/ 1674 w 1473286"/>
              <a:gd name="connsiteY43" fmla="*/ 466725 h 1171575"/>
              <a:gd name="connsiteX44" fmla="*/ 1674 w 1473286"/>
              <a:gd name="connsiteY44" fmla="*/ 538162 h 1171575"/>
              <a:gd name="connsiteX45" fmla="*/ 11199 w 1473286"/>
              <a:gd name="connsiteY45" fmla="*/ 566737 h 1171575"/>
              <a:gd name="connsiteX46" fmla="*/ 39774 w 1473286"/>
              <a:gd name="connsiteY46" fmla="*/ 590550 h 1171575"/>
              <a:gd name="connsiteX47" fmla="*/ 54061 w 1473286"/>
              <a:gd name="connsiteY47" fmla="*/ 604837 h 1171575"/>
              <a:gd name="connsiteX48" fmla="*/ 68349 w 1473286"/>
              <a:gd name="connsiteY48" fmla="*/ 609600 h 1171575"/>
              <a:gd name="connsiteX49" fmla="*/ 82636 w 1473286"/>
              <a:gd name="connsiteY49" fmla="*/ 619125 h 1171575"/>
              <a:gd name="connsiteX50" fmla="*/ 101686 w 1473286"/>
              <a:gd name="connsiteY50" fmla="*/ 623887 h 1171575"/>
              <a:gd name="connsiteX51" fmla="*/ 115974 w 1473286"/>
              <a:gd name="connsiteY51" fmla="*/ 628650 h 1171575"/>
              <a:gd name="connsiteX52" fmla="*/ 135024 w 1473286"/>
              <a:gd name="connsiteY52" fmla="*/ 638175 h 1171575"/>
              <a:gd name="connsiteX53" fmla="*/ 163599 w 1473286"/>
              <a:gd name="connsiteY53" fmla="*/ 647700 h 1171575"/>
              <a:gd name="connsiteX54" fmla="*/ 177886 w 1473286"/>
              <a:gd name="connsiteY54" fmla="*/ 652462 h 1171575"/>
              <a:gd name="connsiteX55" fmla="*/ 192174 w 1473286"/>
              <a:gd name="connsiteY55" fmla="*/ 657225 h 1171575"/>
              <a:gd name="connsiteX56" fmla="*/ 211224 w 1473286"/>
              <a:gd name="connsiteY56" fmla="*/ 661987 h 1171575"/>
              <a:gd name="connsiteX57" fmla="*/ 239799 w 1473286"/>
              <a:gd name="connsiteY57" fmla="*/ 676275 h 1171575"/>
              <a:gd name="connsiteX58" fmla="*/ 254086 w 1473286"/>
              <a:gd name="connsiteY58" fmla="*/ 685800 h 1171575"/>
              <a:gd name="connsiteX59" fmla="*/ 287424 w 1473286"/>
              <a:gd name="connsiteY59" fmla="*/ 695325 h 1171575"/>
              <a:gd name="connsiteX60" fmla="*/ 301711 w 1473286"/>
              <a:gd name="connsiteY60" fmla="*/ 700087 h 1171575"/>
              <a:gd name="connsiteX61" fmla="*/ 339811 w 1473286"/>
              <a:gd name="connsiteY61" fmla="*/ 714375 h 1171575"/>
              <a:gd name="connsiteX62" fmla="*/ 368386 w 1473286"/>
              <a:gd name="connsiteY62" fmla="*/ 723900 h 1171575"/>
              <a:gd name="connsiteX63" fmla="*/ 382674 w 1473286"/>
              <a:gd name="connsiteY63" fmla="*/ 728662 h 1171575"/>
              <a:gd name="connsiteX64" fmla="*/ 416011 w 1473286"/>
              <a:gd name="connsiteY64" fmla="*/ 738187 h 1171575"/>
              <a:gd name="connsiteX65" fmla="*/ 435061 w 1473286"/>
              <a:gd name="connsiteY65" fmla="*/ 747712 h 1171575"/>
              <a:gd name="connsiteX66" fmla="*/ 449349 w 1473286"/>
              <a:gd name="connsiteY66" fmla="*/ 762000 h 1171575"/>
              <a:gd name="connsiteX67" fmla="*/ 463636 w 1473286"/>
              <a:gd name="connsiteY67" fmla="*/ 771525 h 1171575"/>
              <a:gd name="connsiteX68" fmla="*/ 477924 w 1473286"/>
              <a:gd name="connsiteY68" fmla="*/ 785812 h 1171575"/>
              <a:gd name="connsiteX69" fmla="*/ 516024 w 1473286"/>
              <a:gd name="connsiteY69" fmla="*/ 814387 h 1171575"/>
              <a:gd name="connsiteX70" fmla="*/ 544599 w 1473286"/>
              <a:gd name="connsiteY70" fmla="*/ 833437 h 1171575"/>
              <a:gd name="connsiteX71" fmla="*/ 573174 w 1473286"/>
              <a:gd name="connsiteY71" fmla="*/ 852487 h 1171575"/>
              <a:gd name="connsiteX72" fmla="*/ 592224 w 1473286"/>
              <a:gd name="connsiteY72" fmla="*/ 862012 h 1171575"/>
              <a:gd name="connsiteX73" fmla="*/ 620799 w 1473286"/>
              <a:gd name="connsiteY73" fmla="*/ 881062 h 1171575"/>
              <a:gd name="connsiteX74" fmla="*/ 635086 w 1473286"/>
              <a:gd name="connsiteY74" fmla="*/ 885825 h 1171575"/>
              <a:gd name="connsiteX75" fmla="*/ 649374 w 1473286"/>
              <a:gd name="connsiteY75" fmla="*/ 895350 h 1171575"/>
              <a:gd name="connsiteX76" fmla="*/ 668424 w 1473286"/>
              <a:gd name="connsiteY76" fmla="*/ 900112 h 1171575"/>
              <a:gd name="connsiteX77" fmla="*/ 687474 w 1473286"/>
              <a:gd name="connsiteY77" fmla="*/ 914400 h 1171575"/>
              <a:gd name="connsiteX78" fmla="*/ 716049 w 1473286"/>
              <a:gd name="connsiteY78" fmla="*/ 923925 h 1171575"/>
              <a:gd name="connsiteX79" fmla="*/ 749386 w 1473286"/>
              <a:gd name="connsiteY79" fmla="*/ 938212 h 1171575"/>
              <a:gd name="connsiteX80" fmla="*/ 763674 w 1473286"/>
              <a:gd name="connsiteY80" fmla="*/ 947737 h 1171575"/>
              <a:gd name="connsiteX81" fmla="*/ 792249 w 1473286"/>
              <a:gd name="connsiteY81" fmla="*/ 957262 h 1171575"/>
              <a:gd name="connsiteX82" fmla="*/ 806536 w 1473286"/>
              <a:gd name="connsiteY82" fmla="*/ 971550 h 1171575"/>
              <a:gd name="connsiteX83" fmla="*/ 835111 w 1473286"/>
              <a:gd name="connsiteY83" fmla="*/ 981075 h 1171575"/>
              <a:gd name="connsiteX84" fmla="*/ 868449 w 1473286"/>
              <a:gd name="connsiteY84" fmla="*/ 995362 h 1171575"/>
              <a:gd name="connsiteX85" fmla="*/ 882736 w 1473286"/>
              <a:gd name="connsiteY85" fmla="*/ 1004887 h 1171575"/>
              <a:gd name="connsiteX86" fmla="*/ 901786 w 1473286"/>
              <a:gd name="connsiteY86" fmla="*/ 1009650 h 1171575"/>
              <a:gd name="connsiteX87" fmla="*/ 911432 w 1473286"/>
              <a:gd name="connsiteY87" fmla="*/ 1021374 h 1171575"/>
              <a:gd name="connsiteX88" fmla="*/ 949412 w 1473286"/>
              <a:gd name="connsiteY88" fmla="*/ 1052513 h 1171575"/>
              <a:gd name="connsiteX89" fmla="*/ 971265 w 1473286"/>
              <a:gd name="connsiteY89" fmla="*/ 1066195 h 1171575"/>
              <a:gd name="connsiteX90" fmla="*/ 983232 w 1473286"/>
              <a:gd name="connsiteY90" fmla="*/ 1073279 h 1171575"/>
              <a:gd name="connsiteX91" fmla="*/ 992274 w 1473286"/>
              <a:gd name="connsiteY91" fmla="*/ 1090612 h 1171575"/>
              <a:gd name="connsiteX92" fmla="*/ 1030494 w 1473286"/>
              <a:gd name="connsiteY92" fmla="*/ 1109420 h 1171575"/>
              <a:gd name="connsiteX93" fmla="*/ 1058949 w 1473286"/>
              <a:gd name="connsiteY93" fmla="*/ 1138237 h 1171575"/>
              <a:gd name="connsiteX94" fmla="*/ 1097290 w 1473286"/>
              <a:gd name="connsiteY94" fmla="*/ 1159125 h 1171575"/>
              <a:gd name="connsiteX95" fmla="*/ 1149437 w 1473286"/>
              <a:gd name="connsiteY95" fmla="*/ 1171575 h 1171575"/>
              <a:gd name="connsiteX96" fmla="*/ 1225636 w 1473286"/>
              <a:gd name="connsiteY96" fmla="*/ 1138238 h 1171575"/>
              <a:gd name="connsiteX97" fmla="*/ 1316124 w 1473286"/>
              <a:gd name="connsiteY97" fmla="*/ 1062037 h 1171575"/>
              <a:gd name="connsiteX98" fmla="*/ 1354224 w 1473286"/>
              <a:gd name="connsiteY98" fmla="*/ 1033462 h 1171575"/>
              <a:gd name="connsiteX99" fmla="*/ 1368511 w 1473286"/>
              <a:gd name="connsiteY99" fmla="*/ 1014412 h 1171575"/>
              <a:gd name="connsiteX100" fmla="*/ 1387561 w 1473286"/>
              <a:gd name="connsiteY100" fmla="*/ 1000125 h 1171575"/>
              <a:gd name="connsiteX101" fmla="*/ 1392324 w 1473286"/>
              <a:gd name="connsiteY101" fmla="*/ 981075 h 1171575"/>
              <a:gd name="connsiteX102" fmla="*/ 1411374 w 1473286"/>
              <a:gd name="connsiteY102" fmla="*/ 962025 h 1171575"/>
              <a:gd name="connsiteX103" fmla="*/ 1430424 w 1473286"/>
              <a:gd name="connsiteY103" fmla="*/ 923925 h 1171575"/>
              <a:gd name="connsiteX104" fmla="*/ 1439949 w 1473286"/>
              <a:gd name="connsiteY104" fmla="*/ 909637 h 1171575"/>
              <a:gd name="connsiteX105" fmla="*/ 1444711 w 1473286"/>
              <a:gd name="connsiteY105" fmla="*/ 876300 h 1171575"/>
              <a:gd name="connsiteX106" fmla="*/ 1454236 w 1473286"/>
              <a:gd name="connsiteY106" fmla="*/ 847725 h 1171575"/>
              <a:gd name="connsiteX107" fmla="*/ 1463761 w 1473286"/>
              <a:gd name="connsiteY107" fmla="*/ 785812 h 1171575"/>
              <a:gd name="connsiteX108" fmla="*/ 1473286 w 1473286"/>
              <a:gd name="connsiteY108" fmla="*/ 728662 h 1171575"/>
              <a:gd name="connsiteX109" fmla="*/ 1468524 w 1473286"/>
              <a:gd name="connsiteY109" fmla="*/ 604837 h 1171575"/>
              <a:gd name="connsiteX110" fmla="*/ 1458999 w 1473286"/>
              <a:gd name="connsiteY110" fmla="*/ 561975 h 1171575"/>
              <a:gd name="connsiteX111" fmla="*/ 1454236 w 1473286"/>
              <a:gd name="connsiteY111" fmla="*/ 538162 h 1171575"/>
              <a:gd name="connsiteX112" fmla="*/ 1444711 w 1473286"/>
              <a:gd name="connsiteY112" fmla="*/ 504825 h 1171575"/>
              <a:gd name="connsiteX113" fmla="*/ 1430424 w 1473286"/>
              <a:gd name="connsiteY113" fmla="*/ 457200 h 1171575"/>
              <a:gd name="connsiteX114" fmla="*/ 1411374 w 1473286"/>
              <a:gd name="connsiteY114" fmla="*/ 423862 h 1171575"/>
              <a:gd name="connsiteX115" fmla="*/ 1401849 w 1473286"/>
              <a:gd name="connsiteY115" fmla="*/ 400050 h 1171575"/>
              <a:gd name="connsiteX116" fmla="*/ 1392324 w 1473286"/>
              <a:gd name="connsiteY116" fmla="*/ 385762 h 1171575"/>
              <a:gd name="connsiteX117" fmla="*/ 1382799 w 1473286"/>
              <a:gd name="connsiteY117" fmla="*/ 366712 h 1171575"/>
              <a:gd name="connsiteX118" fmla="*/ 1354224 w 1473286"/>
              <a:gd name="connsiteY118" fmla="*/ 333375 h 1171575"/>
              <a:gd name="connsiteX119" fmla="*/ 1339936 w 1473286"/>
              <a:gd name="connsiteY119" fmla="*/ 304800 h 1171575"/>
              <a:gd name="connsiteX120" fmla="*/ 1330411 w 1473286"/>
              <a:gd name="connsiteY120" fmla="*/ 285750 h 1171575"/>
              <a:gd name="connsiteX121" fmla="*/ 1316124 w 1473286"/>
              <a:gd name="connsiteY121" fmla="*/ 271462 h 1171575"/>
              <a:gd name="connsiteX122" fmla="*/ 1297074 w 1473286"/>
              <a:gd name="connsiteY122" fmla="*/ 233362 h 1171575"/>
              <a:gd name="connsiteX123" fmla="*/ 1282786 w 1473286"/>
              <a:gd name="connsiteY123" fmla="*/ 219075 h 1171575"/>
              <a:gd name="connsiteX124" fmla="*/ 1258974 w 1473286"/>
              <a:gd name="connsiteY124" fmla="*/ 190500 h 1171575"/>
              <a:gd name="connsiteX125" fmla="*/ 1244686 w 1473286"/>
              <a:gd name="connsiteY125" fmla="*/ 161925 h 1171575"/>
              <a:gd name="connsiteX126" fmla="*/ 1230399 w 1473286"/>
              <a:gd name="connsiteY126" fmla="*/ 152400 h 1171575"/>
              <a:gd name="connsiteX127" fmla="*/ 1192299 w 1473286"/>
              <a:gd name="connsiteY127" fmla="*/ 119062 h 1171575"/>
              <a:gd name="connsiteX128" fmla="*/ 1178011 w 1473286"/>
              <a:gd name="connsiteY128" fmla="*/ 109537 h 1171575"/>
              <a:gd name="connsiteX129" fmla="*/ 1163724 w 1473286"/>
              <a:gd name="connsiteY129" fmla="*/ 100012 h 1171575"/>
              <a:gd name="connsiteX130" fmla="*/ 1144674 w 1473286"/>
              <a:gd name="connsiteY130" fmla="*/ 95250 h 1171575"/>
              <a:gd name="connsiteX131" fmla="*/ 1144674 w 1473286"/>
              <a:gd name="connsiteY131" fmla="*/ 100012 h 1171575"/>
              <a:gd name="connsiteX0" fmla="*/ 1144674 w 1473286"/>
              <a:gd name="connsiteY0" fmla="*/ 100012 h 1171575"/>
              <a:gd name="connsiteX1" fmla="*/ 1116099 w 1473286"/>
              <a:gd name="connsiteY1" fmla="*/ 85725 h 1171575"/>
              <a:gd name="connsiteX2" fmla="*/ 1101811 w 1473286"/>
              <a:gd name="connsiteY2" fmla="*/ 80962 h 1171575"/>
              <a:gd name="connsiteX3" fmla="*/ 1073236 w 1473286"/>
              <a:gd name="connsiteY3" fmla="*/ 66675 h 1171575"/>
              <a:gd name="connsiteX4" fmla="*/ 1006561 w 1473286"/>
              <a:gd name="connsiteY4" fmla="*/ 42862 h 1171575"/>
              <a:gd name="connsiteX5" fmla="*/ 987511 w 1473286"/>
              <a:gd name="connsiteY5" fmla="*/ 38100 h 1171575"/>
              <a:gd name="connsiteX6" fmla="*/ 973224 w 1473286"/>
              <a:gd name="connsiteY6" fmla="*/ 33337 h 1171575"/>
              <a:gd name="connsiteX7" fmla="*/ 949411 w 1473286"/>
              <a:gd name="connsiteY7" fmla="*/ 28575 h 1171575"/>
              <a:gd name="connsiteX8" fmla="*/ 930361 w 1473286"/>
              <a:gd name="connsiteY8" fmla="*/ 23812 h 1171575"/>
              <a:gd name="connsiteX9" fmla="*/ 858924 w 1473286"/>
              <a:gd name="connsiteY9" fmla="*/ 19050 h 1171575"/>
              <a:gd name="connsiteX10" fmla="*/ 820824 w 1473286"/>
              <a:gd name="connsiteY10" fmla="*/ 14287 h 1171575"/>
              <a:gd name="connsiteX11" fmla="*/ 777961 w 1473286"/>
              <a:gd name="connsiteY11" fmla="*/ 9525 h 1171575"/>
              <a:gd name="connsiteX12" fmla="*/ 673186 w 1473286"/>
              <a:gd name="connsiteY12" fmla="*/ 0 h 1171575"/>
              <a:gd name="connsiteX13" fmla="*/ 577936 w 1473286"/>
              <a:gd name="connsiteY13" fmla="*/ 4762 h 1171575"/>
              <a:gd name="connsiteX14" fmla="*/ 558886 w 1473286"/>
              <a:gd name="connsiteY14" fmla="*/ 9525 h 1171575"/>
              <a:gd name="connsiteX15" fmla="*/ 511261 w 1473286"/>
              <a:gd name="connsiteY15" fmla="*/ 19050 h 1171575"/>
              <a:gd name="connsiteX16" fmla="*/ 454111 w 1473286"/>
              <a:gd name="connsiteY16" fmla="*/ 23812 h 1171575"/>
              <a:gd name="connsiteX17" fmla="*/ 406486 w 1473286"/>
              <a:gd name="connsiteY17" fmla="*/ 33337 h 1171575"/>
              <a:gd name="connsiteX18" fmla="*/ 406003 w 1473286"/>
              <a:gd name="connsiteY18" fmla="*/ 79875 h 1171575"/>
              <a:gd name="connsiteX19" fmla="*/ 363624 w 1473286"/>
              <a:gd name="connsiteY19" fmla="*/ 42862 h 1171575"/>
              <a:gd name="connsiteX20" fmla="*/ 363261 w 1473286"/>
              <a:gd name="connsiteY20" fmla="*/ 105766 h 1171575"/>
              <a:gd name="connsiteX21" fmla="*/ 311236 w 1473286"/>
              <a:gd name="connsiteY21" fmla="*/ 61912 h 1171575"/>
              <a:gd name="connsiteX22" fmla="*/ 296949 w 1473286"/>
              <a:gd name="connsiteY22" fmla="*/ 71437 h 1171575"/>
              <a:gd name="connsiteX23" fmla="*/ 315925 w 1473286"/>
              <a:gd name="connsiteY23" fmla="*/ 146186 h 1171575"/>
              <a:gd name="connsiteX24" fmla="*/ 268374 w 1473286"/>
              <a:gd name="connsiteY24" fmla="*/ 100012 h 1171575"/>
              <a:gd name="connsiteX25" fmla="*/ 239799 w 1473286"/>
              <a:gd name="connsiteY25" fmla="*/ 119062 h 1171575"/>
              <a:gd name="connsiteX26" fmla="*/ 276471 w 1473286"/>
              <a:gd name="connsiteY26" fmla="*/ 180999 h 1171575"/>
              <a:gd name="connsiteX27" fmla="*/ 206461 w 1473286"/>
              <a:gd name="connsiteY27" fmla="*/ 147637 h 1171575"/>
              <a:gd name="connsiteX28" fmla="*/ 182649 w 1473286"/>
              <a:gd name="connsiteY28" fmla="*/ 171450 h 1171575"/>
              <a:gd name="connsiteX29" fmla="*/ 212578 w 1473286"/>
              <a:gd name="connsiteY29" fmla="*/ 222870 h 1171575"/>
              <a:gd name="connsiteX30" fmla="*/ 158836 w 1473286"/>
              <a:gd name="connsiteY30" fmla="*/ 200025 h 1171575"/>
              <a:gd name="connsiteX31" fmla="*/ 139786 w 1473286"/>
              <a:gd name="connsiteY31" fmla="*/ 228600 h 1171575"/>
              <a:gd name="connsiteX32" fmla="*/ 167394 w 1473286"/>
              <a:gd name="connsiteY32" fmla="*/ 266095 h 1171575"/>
              <a:gd name="connsiteX33" fmla="*/ 111211 w 1473286"/>
              <a:gd name="connsiteY33" fmla="*/ 257175 h 1171575"/>
              <a:gd name="connsiteX34" fmla="*/ 139543 w 1473286"/>
              <a:gd name="connsiteY34" fmla="*/ 313285 h 1171575"/>
              <a:gd name="connsiteX35" fmla="*/ 77874 w 1473286"/>
              <a:gd name="connsiteY35" fmla="*/ 295275 h 1171575"/>
              <a:gd name="connsiteX36" fmla="*/ 68349 w 1473286"/>
              <a:gd name="connsiteY36" fmla="*/ 309562 h 1171575"/>
              <a:gd name="connsiteX37" fmla="*/ 63586 w 1473286"/>
              <a:gd name="connsiteY37" fmla="*/ 323850 h 1171575"/>
              <a:gd name="connsiteX38" fmla="*/ 79470 w 1473286"/>
              <a:gd name="connsiteY38" fmla="*/ 359146 h 1171575"/>
              <a:gd name="connsiteX39" fmla="*/ 30249 w 1473286"/>
              <a:gd name="connsiteY39" fmla="*/ 376237 h 1171575"/>
              <a:gd name="connsiteX40" fmla="*/ 55994 w 1473286"/>
              <a:gd name="connsiteY40" fmla="*/ 422363 h 1171575"/>
              <a:gd name="connsiteX41" fmla="*/ 20724 w 1473286"/>
              <a:gd name="connsiteY41" fmla="*/ 404812 h 1171575"/>
              <a:gd name="connsiteX42" fmla="*/ 15961 w 1473286"/>
              <a:gd name="connsiteY42" fmla="*/ 419100 h 1171575"/>
              <a:gd name="connsiteX43" fmla="*/ 1674 w 1473286"/>
              <a:gd name="connsiteY43" fmla="*/ 466725 h 1171575"/>
              <a:gd name="connsiteX44" fmla="*/ 1674 w 1473286"/>
              <a:gd name="connsiteY44" fmla="*/ 538162 h 1171575"/>
              <a:gd name="connsiteX45" fmla="*/ 11199 w 1473286"/>
              <a:gd name="connsiteY45" fmla="*/ 566737 h 1171575"/>
              <a:gd name="connsiteX46" fmla="*/ 39774 w 1473286"/>
              <a:gd name="connsiteY46" fmla="*/ 590550 h 1171575"/>
              <a:gd name="connsiteX47" fmla="*/ 54061 w 1473286"/>
              <a:gd name="connsiteY47" fmla="*/ 604837 h 1171575"/>
              <a:gd name="connsiteX48" fmla="*/ 68349 w 1473286"/>
              <a:gd name="connsiteY48" fmla="*/ 609600 h 1171575"/>
              <a:gd name="connsiteX49" fmla="*/ 82636 w 1473286"/>
              <a:gd name="connsiteY49" fmla="*/ 619125 h 1171575"/>
              <a:gd name="connsiteX50" fmla="*/ 101686 w 1473286"/>
              <a:gd name="connsiteY50" fmla="*/ 623887 h 1171575"/>
              <a:gd name="connsiteX51" fmla="*/ 115974 w 1473286"/>
              <a:gd name="connsiteY51" fmla="*/ 628650 h 1171575"/>
              <a:gd name="connsiteX52" fmla="*/ 135024 w 1473286"/>
              <a:gd name="connsiteY52" fmla="*/ 638175 h 1171575"/>
              <a:gd name="connsiteX53" fmla="*/ 163599 w 1473286"/>
              <a:gd name="connsiteY53" fmla="*/ 647700 h 1171575"/>
              <a:gd name="connsiteX54" fmla="*/ 177886 w 1473286"/>
              <a:gd name="connsiteY54" fmla="*/ 652462 h 1171575"/>
              <a:gd name="connsiteX55" fmla="*/ 192174 w 1473286"/>
              <a:gd name="connsiteY55" fmla="*/ 657225 h 1171575"/>
              <a:gd name="connsiteX56" fmla="*/ 211224 w 1473286"/>
              <a:gd name="connsiteY56" fmla="*/ 661987 h 1171575"/>
              <a:gd name="connsiteX57" fmla="*/ 239799 w 1473286"/>
              <a:gd name="connsiteY57" fmla="*/ 676275 h 1171575"/>
              <a:gd name="connsiteX58" fmla="*/ 254086 w 1473286"/>
              <a:gd name="connsiteY58" fmla="*/ 685800 h 1171575"/>
              <a:gd name="connsiteX59" fmla="*/ 287424 w 1473286"/>
              <a:gd name="connsiteY59" fmla="*/ 695325 h 1171575"/>
              <a:gd name="connsiteX60" fmla="*/ 301711 w 1473286"/>
              <a:gd name="connsiteY60" fmla="*/ 700087 h 1171575"/>
              <a:gd name="connsiteX61" fmla="*/ 339811 w 1473286"/>
              <a:gd name="connsiteY61" fmla="*/ 714375 h 1171575"/>
              <a:gd name="connsiteX62" fmla="*/ 368386 w 1473286"/>
              <a:gd name="connsiteY62" fmla="*/ 723900 h 1171575"/>
              <a:gd name="connsiteX63" fmla="*/ 382674 w 1473286"/>
              <a:gd name="connsiteY63" fmla="*/ 728662 h 1171575"/>
              <a:gd name="connsiteX64" fmla="*/ 416011 w 1473286"/>
              <a:gd name="connsiteY64" fmla="*/ 738187 h 1171575"/>
              <a:gd name="connsiteX65" fmla="*/ 435061 w 1473286"/>
              <a:gd name="connsiteY65" fmla="*/ 747712 h 1171575"/>
              <a:gd name="connsiteX66" fmla="*/ 449349 w 1473286"/>
              <a:gd name="connsiteY66" fmla="*/ 762000 h 1171575"/>
              <a:gd name="connsiteX67" fmla="*/ 463636 w 1473286"/>
              <a:gd name="connsiteY67" fmla="*/ 771525 h 1171575"/>
              <a:gd name="connsiteX68" fmla="*/ 477924 w 1473286"/>
              <a:gd name="connsiteY68" fmla="*/ 785812 h 1171575"/>
              <a:gd name="connsiteX69" fmla="*/ 516024 w 1473286"/>
              <a:gd name="connsiteY69" fmla="*/ 814387 h 1171575"/>
              <a:gd name="connsiteX70" fmla="*/ 544599 w 1473286"/>
              <a:gd name="connsiteY70" fmla="*/ 833437 h 1171575"/>
              <a:gd name="connsiteX71" fmla="*/ 573174 w 1473286"/>
              <a:gd name="connsiteY71" fmla="*/ 852487 h 1171575"/>
              <a:gd name="connsiteX72" fmla="*/ 592224 w 1473286"/>
              <a:gd name="connsiteY72" fmla="*/ 862012 h 1171575"/>
              <a:gd name="connsiteX73" fmla="*/ 620799 w 1473286"/>
              <a:gd name="connsiteY73" fmla="*/ 881062 h 1171575"/>
              <a:gd name="connsiteX74" fmla="*/ 635086 w 1473286"/>
              <a:gd name="connsiteY74" fmla="*/ 885825 h 1171575"/>
              <a:gd name="connsiteX75" fmla="*/ 649374 w 1473286"/>
              <a:gd name="connsiteY75" fmla="*/ 895350 h 1171575"/>
              <a:gd name="connsiteX76" fmla="*/ 668424 w 1473286"/>
              <a:gd name="connsiteY76" fmla="*/ 900112 h 1171575"/>
              <a:gd name="connsiteX77" fmla="*/ 687474 w 1473286"/>
              <a:gd name="connsiteY77" fmla="*/ 914400 h 1171575"/>
              <a:gd name="connsiteX78" fmla="*/ 716049 w 1473286"/>
              <a:gd name="connsiteY78" fmla="*/ 923925 h 1171575"/>
              <a:gd name="connsiteX79" fmla="*/ 749386 w 1473286"/>
              <a:gd name="connsiteY79" fmla="*/ 938212 h 1171575"/>
              <a:gd name="connsiteX80" fmla="*/ 763674 w 1473286"/>
              <a:gd name="connsiteY80" fmla="*/ 947737 h 1171575"/>
              <a:gd name="connsiteX81" fmla="*/ 792249 w 1473286"/>
              <a:gd name="connsiteY81" fmla="*/ 957262 h 1171575"/>
              <a:gd name="connsiteX82" fmla="*/ 806536 w 1473286"/>
              <a:gd name="connsiteY82" fmla="*/ 971550 h 1171575"/>
              <a:gd name="connsiteX83" fmla="*/ 835111 w 1473286"/>
              <a:gd name="connsiteY83" fmla="*/ 981075 h 1171575"/>
              <a:gd name="connsiteX84" fmla="*/ 868449 w 1473286"/>
              <a:gd name="connsiteY84" fmla="*/ 995362 h 1171575"/>
              <a:gd name="connsiteX85" fmla="*/ 882736 w 1473286"/>
              <a:gd name="connsiteY85" fmla="*/ 1004887 h 1171575"/>
              <a:gd name="connsiteX86" fmla="*/ 901786 w 1473286"/>
              <a:gd name="connsiteY86" fmla="*/ 1009650 h 1171575"/>
              <a:gd name="connsiteX87" fmla="*/ 911432 w 1473286"/>
              <a:gd name="connsiteY87" fmla="*/ 1021374 h 1171575"/>
              <a:gd name="connsiteX88" fmla="*/ 949412 w 1473286"/>
              <a:gd name="connsiteY88" fmla="*/ 1052513 h 1171575"/>
              <a:gd name="connsiteX89" fmla="*/ 971265 w 1473286"/>
              <a:gd name="connsiteY89" fmla="*/ 1066195 h 1171575"/>
              <a:gd name="connsiteX90" fmla="*/ 983232 w 1473286"/>
              <a:gd name="connsiteY90" fmla="*/ 1073279 h 1171575"/>
              <a:gd name="connsiteX91" fmla="*/ 992274 w 1473286"/>
              <a:gd name="connsiteY91" fmla="*/ 1090612 h 1171575"/>
              <a:gd name="connsiteX92" fmla="*/ 1030494 w 1473286"/>
              <a:gd name="connsiteY92" fmla="*/ 1109420 h 1171575"/>
              <a:gd name="connsiteX93" fmla="*/ 1058949 w 1473286"/>
              <a:gd name="connsiteY93" fmla="*/ 1138237 h 1171575"/>
              <a:gd name="connsiteX94" fmla="*/ 1097290 w 1473286"/>
              <a:gd name="connsiteY94" fmla="*/ 1159125 h 1171575"/>
              <a:gd name="connsiteX95" fmla="*/ 1149437 w 1473286"/>
              <a:gd name="connsiteY95" fmla="*/ 1171575 h 1171575"/>
              <a:gd name="connsiteX96" fmla="*/ 1225636 w 1473286"/>
              <a:gd name="connsiteY96" fmla="*/ 1138238 h 1171575"/>
              <a:gd name="connsiteX97" fmla="*/ 1316124 w 1473286"/>
              <a:gd name="connsiteY97" fmla="*/ 1062037 h 1171575"/>
              <a:gd name="connsiteX98" fmla="*/ 1354224 w 1473286"/>
              <a:gd name="connsiteY98" fmla="*/ 1033462 h 1171575"/>
              <a:gd name="connsiteX99" fmla="*/ 1368511 w 1473286"/>
              <a:gd name="connsiteY99" fmla="*/ 1014412 h 1171575"/>
              <a:gd name="connsiteX100" fmla="*/ 1387561 w 1473286"/>
              <a:gd name="connsiteY100" fmla="*/ 1000125 h 1171575"/>
              <a:gd name="connsiteX101" fmla="*/ 1392324 w 1473286"/>
              <a:gd name="connsiteY101" fmla="*/ 981075 h 1171575"/>
              <a:gd name="connsiteX102" fmla="*/ 1411374 w 1473286"/>
              <a:gd name="connsiteY102" fmla="*/ 962025 h 1171575"/>
              <a:gd name="connsiteX103" fmla="*/ 1430424 w 1473286"/>
              <a:gd name="connsiteY103" fmla="*/ 923925 h 1171575"/>
              <a:gd name="connsiteX104" fmla="*/ 1439949 w 1473286"/>
              <a:gd name="connsiteY104" fmla="*/ 909637 h 1171575"/>
              <a:gd name="connsiteX105" fmla="*/ 1444711 w 1473286"/>
              <a:gd name="connsiteY105" fmla="*/ 876300 h 1171575"/>
              <a:gd name="connsiteX106" fmla="*/ 1454236 w 1473286"/>
              <a:gd name="connsiteY106" fmla="*/ 847725 h 1171575"/>
              <a:gd name="connsiteX107" fmla="*/ 1463761 w 1473286"/>
              <a:gd name="connsiteY107" fmla="*/ 785812 h 1171575"/>
              <a:gd name="connsiteX108" fmla="*/ 1473286 w 1473286"/>
              <a:gd name="connsiteY108" fmla="*/ 728662 h 1171575"/>
              <a:gd name="connsiteX109" fmla="*/ 1468524 w 1473286"/>
              <a:gd name="connsiteY109" fmla="*/ 604837 h 1171575"/>
              <a:gd name="connsiteX110" fmla="*/ 1458999 w 1473286"/>
              <a:gd name="connsiteY110" fmla="*/ 561975 h 1171575"/>
              <a:gd name="connsiteX111" fmla="*/ 1454236 w 1473286"/>
              <a:gd name="connsiteY111" fmla="*/ 538162 h 1171575"/>
              <a:gd name="connsiteX112" fmla="*/ 1444711 w 1473286"/>
              <a:gd name="connsiteY112" fmla="*/ 504825 h 1171575"/>
              <a:gd name="connsiteX113" fmla="*/ 1430424 w 1473286"/>
              <a:gd name="connsiteY113" fmla="*/ 457200 h 1171575"/>
              <a:gd name="connsiteX114" fmla="*/ 1411374 w 1473286"/>
              <a:gd name="connsiteY114" fmla="*/ 423862 h 1171575"/>
              <a:gd name="connsiteX115" fmla="*/ 1401849 w 1473286"/>
              <a:gd name="connsiteY115" fmla="*/ 400050 h 1171575"/>
              <a:gd name="connsiteX116" fmla="*/ 1392324 w 1473286"/>
              <a:gd name="connsiteY116" fmla="*/ 385762 h 1171575"/>
              <a:gd name="connsiteX117" fmla="*/ 1382799 w 1473286"/>
              <a:gd name="connsiteY117" fmla="*/ 366712 h 1171575"/>
              <a:gd name="connsiteX118" fmla="*/ 1354224 w 1473286"/>
              <a:gd name="connsiteY118" fmla="*/ 333375 h 1171575"/>
              <a:gd name="connsiteX119" fmla="*/ 1339936 w 1473286"/>
              <a:gd name="connsiteY119" fmla="*/ 304800 h 1171575"/>
              <a:gd name="connsiteX120" fmla="*/ 1330411 w 1473286"/>
              <a:gd name="connsiteY120" fmla="*/ 285750 h 1171575"/>
              <a:gd name="connsiteX121" fmla="*/ 1316124 w 1473286"/>
              <a:gd name="connsiteY121" fmla="*/ 271462 h 1171575"/>
              <a:gd name="connsiteX122" fmla="*/ 1297074 w 1473286"/>
              <a:gd name="connsiteY122" fmla="*/ 233362 h 1171575"/>
              <a:gd name="connsiteX123" fmla="*/ 1282786 w 1473286"/>
              <a:gd name="connsiteY123" fmla="*/ 219075 h 1171575"/>
              <a:gd name="connsiteX124" fmla="*/ 1258974 w 1473286"/>
              <a:gd name="connsiteY124" fmla="*/ 190500 h 1171575"/>
              <a:gd name="connsiteX125" fmla="*/ 1244686 w 1473286"/>
              <a:gd name="connsiteY125" fmla="*/ 161925 h 1171575"/>
              <a:gd name="connsiteX126" fmla="*/ 1230399 w 1473286"/>
              <a:gd name="connsiteY126" fmla="*/ 152400 h 1171575"/>
              <a:gd name="connsiteX127" fmla="*/ 1192299 w 1473286"/>
              <a:gd name="connsiteY127" fmla="*/ 119062 h 1171575"/>
              <a:gd name="connsiteX128" fmla="*/ 1178011 w 1473286"/>
              <a:gd name="connsiteY128" fmla="*/ 109537 h 1171575"/>
              <a:gd name="connsiteX129" fmla="*/ 1163724 w 1473286"/>
              <a:gd name="connsiteY129" fmla="*/ 100012 h 1171575"/>
              <a:gd name="connsiteX130" fmla="*/ 1144674 w 1473286"/>
              <a:gd name="connsiteY130" fmla="*/ 95250 h 1171575"/>
              <a:gd name="connsiteX131" fmla="*/ 1144674 w 1473286"/>
              <a:gd name="connsiteY131" fmla="*/ 100012 h 1171575"/>
              <a:gd name="connsiteX0" fmla="*/ 1144674 w 1473286"/>
              <a:gd name="connsiteY0" fmla="*/ 100012 h 1171575"/>
              <a:gd name="connsiteX1" fmla="*/ 1116099 w 1473286"/>
              <a:gd name="connsiteY1" fmla="*/ 85725 h 1171575"/>
              <a:gd name="connsiteX2" fmla="*/ 1101811 w 1473286"/>
              <a:gd name="connsiteY2" fmla="*/ 80962 h 1171575"/>
              <a:gd name="connsiteX3" fmla="*/ 1073236 w 1473286"/>
              <a:gd name="connsiteY3" fmla="*/ 66675 h 1171575"/>
              <a:gd name="connsiteX4" fmla="*/ 1006561 w 1473286"/>
              <a:gd name="connsiteY4" fmla="*/ 42862 h 1171575"/>
              <a:gd name="connsiteX5" fmla="*/ 987511 w 1473286"/>
              <a:gd name="connsiteY5" fmla="*/ 38100 h 1171575"/>
              <a:gd name="connsiteX6" fmla="*/ 973224 w 1473286"/>
              <a:gd name="connsiteY6" fmla="*/ 33337 h 1171575"/>
              <a:gd name="connsiteX7" fmla="*/ 949411 w 1473286"/>
              <a:gd name="connsiteY7" fmla="*/ 28575 h 1171575"/>
              <a:gd name="connsiteX8" fmla="*/ 930361 w 1473286"/>
              <a:gd name="connsiteY8" fmla="*/ 23812 h 1171575"/>
              <a:gd name="connsiteX9" fmla="*/ 858924 w 1473286"/>
              <a:gd name="connsiteY9" fmla="*/ 19050 h 1171575"/>
              <a:gd name="connsiteX10" fmla="*/ 820824 w 1473286"/>
              <a:gd name="connsiteY10" fmla="*/ 14287 h 1171575"/>
              <a:gd name="connsiteX11" fmla="*/ 777961 w 1473286"/>
              <a:gd name="connsiteY11" fmla="*/ 9525 h 1171575"/>
              <a:gd name="connsiteX12" fmla="*/ 673186 w 1473286"/>
              <a:gd name="connsiteY12" fmla="*/ 0 h 1171575"/>
              <a:gd name="connsiteX13" fmla="*/ 577936 w 1473286"/>
              <a:gd name="connsiteY13" fmla="*/ 4762 h 1171575"/>
              <a:gd name="connsiteX14" fmla="*/ 558886 w 1473286"/>
              <a:gd name="connsiteY14" fmla="*/ 9525 h 1171575"/>
              <a:gd name="connsiteX15" fmla="*/ 511261 w 1473286"/>
              <a:gd name="connsiteY15" fmla="*/ 19050 h 1171575"/>
              <a:gd name="connsiteX16" fmla="*/ 470356 w 1473286"/>
              <a:gd name="connsiteY16" fmla="*/ 65587 h 1171575"/>
              <a:gd name="connsiteX17" fmla="*/ 406486 w 1473286"/>
              <a:gd name="connsiteY17" fmla="*/ 33337 h 1171575"/>
              <a:gd name="connsiteX18" fmla="*/ 406003 w 1473286"/>
              <a:gd name="connsiteY18" fmla="*/ 79875 h 1171575"/>
              <a:gd name="connsiteX19" fmla="*/ 363624 w 1473286"/>
              <a:gd name="connsiteY19" fmla="*/ 42862 h 1171575"/>
              <a:gd name="connsiteX20" fmla="*/ 363261 w 1473286"/>
              <a:gd name="connsiteY20" fmla="*/ 105766 h 1171575"/>
              <a:gd name="connsiteX21" fmla="*/ 311236 w 1473286"/>
              <a:gd name="connsiteY21" fmla="*/ 61912 h 1171575"/>
              <a:gd name="connsiteX22" fmla="*/ 296949 w 1473286"/>
              <a:gd name="connsiteY22" fmla="*/ 71437 h 1171575"/>
              <a:gd name="connsiteX23" fmla="*/ 315925 w 1473286"/>
              <a:gd name="connsiteY23" fmla="*/ 146186 h 1171575"/>
              <a:gd name="connsiteX24" fmla="*/ 268374 w 1473286"/>
              <a:gd name="connsiteY24" fmla="*/ 100012 h 1171575"/>
              <a:gd name="connsiteX25" fmla="*/ 239799 w 1473286"/>
              <a:gd name="connsiteY25" fmla="*/ 119062 h 1171575"/>
              <a:gd name="connsiteX26" fmla="*/ 276471 w 1473286"/>
              <a:gd name="connsiteY26" fmla="*/ 180999 h 1171575"/>
              <a:gd name="connsiteX27" fmla="*/ 206461 w 1473286"/>
              <a:gd name="connsiteY27" fmla="*/ 147637 h 1171575"/>
              <a:gd name="connsiteX28" fmla="*/ 182649 w 1473286"/>
              <a:gd name="connsiteY28" fmla="*/ 171450 h 1171575"/>
              <a:gd name="connsiteX29" fmla="*/ 212578 w 1473286"/>
              <a:gd name="connsiteY29" fmla="*/ 222870 h 1171575"/>
              <a:gd name="connsiteX30" fmla="*/ 158836 w 1473286"/>
              <a:gd name="connsiteY30" fmla="*/ 200025 h 1171575"/>
              <a:gd name="connsiteX31" fmla="*/ 139786 w 1473286"/>
              <a:gd name="connsiteY31" fmla="*/ 228600 h 1171575"/>
              <a:gd name="connsiteX32" fmla="*/ 167394 w 1473286"/>
              <a:gd name="connsiteY32" fmla="*/ 266095 h 1171575"/>
              <a:gd name="connsiteX33" fmla="*/ 111211 w 1473286"/>
              <a:gd name="connsiteY33" fmla="*/ 257175 h 1171575"/>
              <a:gd name="connsiteX34" fmla="*/ 139543 w 1473286"/>
              <a:gd name="connsiteY34" fmla="*/ 313285 h 1171575"/>
              <a:gd name="connsiteX35" fmla="*/ 77874 w 1473286"/>
              <a:gd name="connsiteY35" fmla="*/ 295275 h 1171575"/>
              <a:gd name="connsiteX36" fmla="*/ 68349 w 1473286"/>
              <a:gd name="connsiteY36" fmla="*/ 309562 h 1171575"/>
              <a:gd name="connsiteX37" fmla="*/ 63586 w 1473286"/>
              <a:gd name="connsiteY37" fmla="*/ 323850 h 1171575"/>
              <a:gd name="connsiteX38" fmla="*/ 79470 w 1473286"/>
              <a:gd name="connsiteY38" fmla="*/ 359146 h 1171575"/>
              <a:gd name="connsiteX39" fmla="*/ 30249 w 1473286"/>
              <a:gd name="connsiteY39" fmla="*/ 376237 h 1171575"/>
              <a:gd name="connsiteX40" fmla="*/ 55994 w 1473286"/>
              <a:gd name="connsiteY40" fmla="*/ 422363 h 1171575"/>
              <a:gd name="connsiteX41" fmla="*/ 20724 w 1473286"/>
              <a:gd name="connsiteY41" fmla="*/ 404812 h 1171575"/>
              <a:gd name="connsiteX42" fmla="*/ 15961 w 1473286"/>
              <a:gd name="connsiteY42" fmla="*/ 419100 h 1171575"/>
              <a:gd name="connsiteX43" fmla="*/ 1674 w 1473286"/>
              <a:gd name="connsiteY43" fmla="*/ 466725 h 1171575"/>
              <a:gd name="connsiteX44" fmla="*/ 1674 w 1473286"/>
              <a:gd name="connsiteY44" fmla="*/ 538162 h 1171575"/>
              <a:gd name="connsiteX45" fmla="*/ 11199 w 1473286"/>
              <a:gd name="connsiteY45" fmla="*/ 566737 h 1171575"/>
              <a:gd name="connsiteX46" fmla="*/ 39774 w 1473286"/>
              <a:gd name="connsiteY46" fmla="*/ 590550 h 1171575"/>
              <a:gd name="connsiteX47" fmla="*/ 54061 w 1473286"/>
              <a:gd name="connsiteY47" fmla="*/ 604837 h 1171575"/>
              <a:gd name="connsiteX48" fmla="*/ 68349 w 1473286"/>
              <a:gd name="connsiteY48" fmla="*/ 609600 h 1171575"/>
              <a:gd name="connsiteX49" fmla="*/ 82636 w 1473286"/>
              <a:gd name="connsiteY49" fmla="*/ 619125 h 1171575"/>
              <a:gd name="connsiteX50" fmla="*/ 101686 w 1473286"/>
              <a:gd name="connsiteY50" fmla="*/ 623887 h 1171575"/>
              <a:gd name="connsiteX51" fmla="*/ 115974 w 1473286"/>
              <a:gd name="connsiteY51" fmla="*/ 628650 h 1171575"/>
              <a:gd name="connsiteX52" fmla="*/ 135024 w 1473286"/>
              <a:gd name="connsiteY52" fmla="*/ 638175 h 1171575"/>
              <a:gd name="connsiteX53" fmla="*/ 163599 w 1473286"/>
              <a:gd name="connsiteY53" fmla="*/ 647700 h 1171575"/>
              <a:gd name="connsiteX54" fmla="*/ 177886 w 1473286"/>
              <a:gd name="connsiteY54" fmla="*/ 652462 h 1171575"/>
              <a:gd name="connsiteX55" fmla="*/ 192174 w 1473286"/>
              <a:gd name="connsiteY55" fmla="*/ 657225 h 1171575"/>
              <a:gd name="connsiteX56" fmla="*/ 211224 w 1473286"/>
              <a:gd name="connsiteY56" fmla="*/ 661987 h 1171575"/>
              <a:gd name="connsiteX57" fmla="*/ 239799 w 1473286"/>
              <a:gd name="connsiteY57" fmla="*/ 676275 h 1171575"/>
              <a:gd name="connsiteX58" fmla="*/ 254086 w 1473286"/>
              <a:gd name="connsiteY58" fmla="*/ 685800 h 1171575"/>
              <a:gd name="connsiteX59" fmla="*/ 287424 w 1473286"/>
              <a:gd name="connsiteY59" fmla="*/ 695325 h 1171575"/>
              <a:gd name="connsiteX60" fmla="*/ 301711 w 1473286"/>
              <a:gd name="connsiteY60" fmla="*/ 700087 h 1171575"/>
              <a:gd name="connsiteX61" fmla="*/ 339811 w 1473286"/>
              <a:gd name="connsiteY61" fmla="*/ 714375 h 1171575"/>
              <a:gd name="connsiteX62" fmla="*/ 368386 w 1473286"/>
              <a:gd name="connsiteY62" fmla="*/ 723900 h 1171575"/>
              <a:gd name="connsiteX63" fmla="*/ 382674 w 1473286"/>
              <a:gd name="connsiteY63" fmla="*/ 728662 h 1171575"/>
              <a:gd name="connsiteX64" fmla="*/ 416011 w 1473286"/>
              <a:gd name="connsiteY64" fmla="*/ 738187 h 1171575"/>
              <a:gd name="connsiteX65" fmla="*/ 435061 w 1473286"/>
              <a:gd name="connsiteY65" fmla="*/ 747712 h 1171575"/>
              <a:gd name="connsiteX66" fmla="*/ 449349 w 1473286"/>
              <a:gd name="connsiteY66" fmla="*/ 762000 h 1171575"/>
              <a:gd name="connsiteX67" fmla="*/ 463636 w 1473286"/>
              <a:gd name="connsiteY67" fmla="*/ 771525 h 1171575"/>
              <a:gd name="connsiteX68" fmla="*/ 477924 w 1473286"/>
              <a:gd name="connsiteY68" fmla="*/ 785812 h 1171575"/>
              <a:gd name="connsiteX69" fmla="*/ 516024 w 1473286"/>
              <a:gd name="connsiteY69" fmla="*/ 814387 h 1171575"/>
              <a:gd name="connsiteX70" fmla="*/ 544599 w 1473286"/>
              <a:gd name="connsiteY70" fmla="*/ 833437 h 1171575"/>
              <a:gd name="connsiteX71" fmla="*/ 573174 w 1473286"/>
              <a:gd name="connsiteY71" fmla="*/ 852487 h 1171575"/>
              <a:gd name="connsiteX72" fmla="*/ 592224 w 1473286"/>
              <a:gd name="connsiteY72" fmla="*/ 862012 h 1171575"/>
              <a:gd name="connsiteX73" fmla="*/ 620799 w 1473286"/>
              <a:gd name="connsiteY73" fmla="*/ 881062 h 1171575"/>
              <a:gd name="connsiteX74" fmla="*/ 635086 w 1473286"/>
              <a:gd name="connsiteY74" fmla="*/ 885825 h 1171575"/>
              <a:gd name="connsiteX75" fmla="*/ 649374 w 1473286"/>
              <a:gd name="connsiteY75" fmla="*/ 895350 h 1171575"/>
              <a:gd name="connsiteX76" fmla="*/ 668424 w 1473286"/>
              <a:gd name="connsiteY76" fmla="*/ 900112 h 1171575"/>
              <a:gd name="connsiteX77" fmla="*/ 687474 w 1473286"/>
              <a:gd name="connsiteY77" fmla="*/ 914400 h 1171575"/>
              <a:gd name="connsiteX78" fmla="*/ 716049 w 1473286"/>
              <a:gd name="connsiteY78" fmla="*/ 923925 h 1171575"/>
              <a:gd name="connsiteX79" fmla="*/ 749386 w 1473286"/>
              <a:gd name="connsiteY79" fmla="*/ 938212 h 1171575"/>
              <a:gd name="connsiteX80" fmla="*/ 763674 w 1473286"/>
              <a:gd name="connsiteY80" fmla="*/ 947737 h 1171575"/>
              <a:gd name="connsiteX81" fmla="*/ 792249 w 1473286"/>
              <a:gd name="connsiteY81" fmla="*/ 957262 h 1171575"/>
              <a:gd name="connsiteX82" fmla="*/ 806536 w 1473286"/>
              <a:gd name="connsiteY82" fmla="*/ 971550 h 1171575"/>
              <a:gd name="connsiteX83" fmla="*/ 835111 w 1473286"/>
              <a:gd name="connsiteY83" fmla="*/ 981075 h 1171575"/>
              <a:gd name="connsiteX84" fmla="*/ 868449 w 1473286"/>
              <a:gd name="connsiteY84" fmla="*/ 995362 h 1171575"/>
              <a:gd name="connsiteX85" fmla="*/ 882736 w 1473286"/>
              <a:gd name="connsiteY85" fmla="*/ 1004887 h 1171575"/>
              <a:gd name="connsiteX86" fmla="*/ 901786 w 1473286"/>
              <a:gd name="connsiteY86" fmla="*/ 1009650 h 1171575"/>
              <a:gd name="connsiteX87" fmla="*/ 911432 w 1473286"/>
              <a:gd name="connsiteY87" fmla="*/ 1021374 h 1171575"/>
              <a:gd name="connsiteX88" fmla="*/ 949412 w 1473286"/>
              <a:gd name="connsiteY88" fmla="*/ 1052513 h 1171575"/>
              <a:gd name="connsiteX89" fmla="*/ 971265 w 1473286"/>
              <a:gd name="connsiteY89" fmla="*/ 1066195 h 1171575"/>
              <a:gd name="connsiteX90" fmla="*/ 983232 w 1473286"/>
              <a:gd name="connsiteY90" fmla="*/ 1073279 h 1171575"/>
              <a:gd name="connsiteX91" fmla="*/ 992274 w 1473286"/>
              <a:gd name="connsiteY91" fmla="*/ 1090612 h 1171575"/>
              <a:gd name="connsiteX92" fmla="*/ 1030494 w 1473286"/>
              <a:gd name="connsiteY92" fmla="*/ 1109420 h 1171575"/>
              <a:gd name="connsiteX93" fmla="*/ 1058949 w 1473286"/>
              <a:gd name="connsiteY93" fmla="*/ 1138237 h 1171575"/>
              <a:gd name="connsiteX94" fmla="*/ 1097290 w 1473286"/>
              <a:gd name="connsiteY94" fmla="*/ 1159125 h 1171575"/>
              <a:gd name="connsiteX95" fmla="*/ 1149437 w 1473286"/>
              <a:gd name="connsiteY95" fmla="*/ 1171575 h 1171575"/>
              <a:gd name="connsiteX96" fmla="*/ 1225636 w 1473286"/>
              <a:gd name="connsiteY96" fmla="*/ 1138238 h 1171575"/>
              <a:gd name="connsiteX97" fmla="*/ 1316124 w 1473286"/>
              <a:gd name="connsiteY97" fmla="*/ 1062037 h 1171575"/>
              <a:gd name="connsiteX98" fmla="*/ 1354224 w 1473286"/>
              <a:gd name="connsiteY98" fmla="*/ 1033462 h 1171575"/>
              <a:gd name="connsiteX99" fmla="*/ 1368511 w 1473286"/>
              <a:gd name="connsiteY99" fmla="*/ 1014412 h 1171575"/>
              <a:gd name="connsiteX100" fmla="*/ 1387561 w 1473286"/>
              <a:gd name="connsiteY100" fmla="*/ 1000125 h 1171575"/>
              <a:gd name="connsiteX101" fmla="*/ 1392324 w 1473286"/>
              <a:gd name="connsiteY101" fmla="*/ 981075 h 1171575"/>
              <a:gd name="connsiteX102" fmla="*/ 1411374 w 1473286"/>
              <a:gd name="connsiteY102" fmla="*/ 962025 h 1171575"/>
              <a:gd name="connsiteX103" fmla="*/ 1430424 w 1473286"/>
              <a:gd name="connsiteY103" fmla="*/ 923925 h 1171575"/>
              <a:gd name="connsiteX104" fmla="*/ 1439949 w 1473286"/>
              <a:gd name="connsiteY104" fmla="*/ 909637 h 1171575"/>
              <a:gd name="connsiteX105" fmla="*/ 1444711 w 1473286"/>
              <a:gd name="connsiteY105" fmla="*/ 876300 h 1171575"/>
              <a:gd name="connsiteX106" fmla="*/ 1454236 w 1473286"/>
              <a:gd name="connsiteY106" fmla="*/ 847725 h 1171575"/>
              <a:gd name="connsiteX107" fmla="*/ 1463761 w 1473286"/>
              <a:gd name="connsiteY107" fmla="*/ 785812 h 1171575"/>
              <a:gd name="connsiteX108" fmla="*/ 1473286 w 1473286"/>
              <a:gd name="connsiteY108" fmla="*/ 728662 h 1171575"/>
              <a:gd name="connsiteX109" fmla="*/ 1468524 w 1473286"/>
              <a:gd name="connsiteY109" fmla="*/ 604837 h 1171575"/>
              <a:gd name="connsiteX110" fmla="*/ 1458999 w 1473286"/>
              <a:gd name="connsiteY110" fmla="*/ 561975 h 1171575"/>
              <a:gd name="connsiteX111" fmla="*/ 1454236 w 1473286"/>
              <a:gd name="connsiteY111" fmla="*/ 538162 h 1171575"/>
              <a:gd name="connsiteX112" fmla="*/ 1444711 w 1473286"/>
              <a:gd name="connsiteY112" fmla="*/ 504825 h 1171575"/>
              <a:gd name="connsiteX113" fmla="*/ 1430424 w 1473286"/>
              <a:gd name="connsiteY113" fmla="*/ 457200 h 1171575"/>
              <a:gd name="connsiteX114" fmla="*/ 1411374 w 1473286"/>
              <a:gd name="connsiteY114" fmla="*/ 423862 h 1171575"/>
              <a:gd name="connsiteX115" fmla="*/ 1401849 w 1473286"/>
              <a:gd name="connsiteY115" fmla="*/ 400050 h 1171575"/>
              <a:gd name="connsiteX116" fmla="*/ 1392324 w 1473286"/>
              <a:gd name="connsiteY116" fmla="*/ 385762 h 1171575"/>
              <a:gd name="connsiteX117" fmla="*/ 1382799 w 1473286"/>
              <a:gd name="connsiteY117" fmla="*/ 366712 h 1171575"/>
              <a:gd name="connsiteX118" fmla="*/ 1354224 w 1473286"/>
              <a:gd name="connsiteY118" fmla="*/ 333375 h 1171575"/>
              <a:gd name="connsiteX119" fmla="*/ 1339936 w 1473286"/>
              <a:gd name="connsiteY119" fmla="*/ 304800 h 1171575"/>
              <a:gd name="connsiteX120" fmla="*/ 1330411 w 1473286"/>
              <a:gd name="connsiteY120" fmla="*/ 285750 h 1171575"/>
              <a:gd name="connsiteX121" fmla="*/ 1316124 w 1473286"/>
              <a:gd name="connsiteY121" fmla="*/ 271462 h 1171575"/>
              <a:gd name="connsiteX122" fmla="*/ 1297074 w 1473286"/>
              <a:gd name="connsiteY122" fmla="*/ 233362 h 1171575"/>
              <a:gd name="connsiteX123" fmla="*/ 1282786 w 1473286"/>
              <a:gd name="connsiteY123" fmla="*/ 219075 h 1171575"/>
              <a:gd name="connsiteX124" fmla="*/ 1258974 w 1473286"/>
              <a:gd name="connsiteY124" fmla="*/ 190500 h 1171575"/>
              <a:gd name="connsiteX125" fmla="*/ 1244686 w 1473286"/>
              <a:gd name="connsiteY125" fmla="*/ 161925 h 1171575"/>
              <a:gd name="connsiteX126" fmla="*/ 1230399 w 1473286"/>
              <a:gd name="connsiteY126" fmla="*/ 152400 h 1171575"/>
              <a:gd name="connsiteX127" fmla="*/ 1192299 w 1473286"/>
              <a:gd name="connsiteY127" fmla="*/ 119062 h 1171575"/>
              <a:gd name="connsiteX128" fmla="*/ 1178011 w 1473286"/>
              <a:gd name="connsiteY128" fmla="*/ 109537 h 1171575"/>
              <a:gd name="connsiteX129" fmla="*/ 1163724 w 1473286"/>
              <a:gd name="connsiteY129" fmla="*/ 100012 h 1171575"/>
              <a:gd name="connsiteX130" fmla="*/ 1144674 w 1473286"/>
              <a:gd name="connsiteY130" fmla="*/ 95250 h 1171575"/>
              <a:gd name="connsiteX131" fmla="*/ 1144674 w 1473286"/>
              <a:gd name="connsiteY131" fmla="*/ 100012 h 1171575"/>
              <a:gd name="connsiteX0" fmla="*/ 1144674 w 1473286"/>
              <a:gd name="connsiteY0" fmla="*/ 100012 h 1171575"/>
              <a:gd name="connsiteX1" fmla="*/ 1116099 w 1473286"/>
              <a:gd name="connsiteY1" fmla="*/ 85725 h 1171575"/>
              <a:gd name="connsiteX2" fmla="*/ 1101811 w 1473286"/>
              <a:gd name="connsiteY2" fmla="*/ 80962 h 1171575"/>
              <a:gd name="connsiteX3" fmla="*/ 1073236 w 1473286"/>
              <a:gd name="connsiteY3" fmla="*/ 66675 h 1171575"/>
              <a:gd name="connsiteX4" fmla="*/ 1006561 w 1473286"/>
              <a:gd name="connsiteY4" fmla="*/ 42862 h 1171575"/>
              <a:gd name="connsiteX5" fmla="*/ 987511 w 1473286"/>
              <a:gd name="connsiteY5" fmla="*/ 38100 h 1171575"/>
              <a:gd name="connsiteX6" fmla="*/ 973224 w 1473286"/>
              <a:gd name="connsiteY6" fmla="*/ 33337 h 1171575"/>
              <a:gd name="connsiteX7" fmla="*/ 949411 w 1473286"/>
              <a:gd name="connsiteY7" fmla="*/ 28575 h 1171575"/>
              <a:gd name="connsiteX8" fmla="*/ 930361 w 1473286"/>
              <a:gd name="connsiteY8" fmla="*/ 23812 h 1171575"/>
              <a:gd name="connsiteX9" fmla="*/ 858924 w 1473286"/>
              <a:gd name="connsiteY9" fmla="*/ 19050 h 1171575"/>
              <a:gd name="connsiteX10" fmla="*/ 820824 w 1473286"/>
              <a:gd name="connsiteY10" fmla="*/ 14287 h 1171575"/>
              <a:gd name="connsiteX11" fmla="*/ 777961 w 1473286"/>
              <a:gd name="connsiteY11" fmla="*/ 9525 h 1171575"/>
              <a:gd name="connsiteX12" fmla="*/ 673186 w 1473286"/>
              <a:gd name="connsiteY12" fmla="*/ 0 h 1171575"/>
              <a:gd name="connsiteX13" fmla="*/ 577936 w 1473286"/>
              <a:gd name="connsiteY13" fmla="*/ 4762 h 1171575"/>
              <a:gd name="connsiteX14" fmla="*/ 558886 w 1473286"/>
              <a:gd name="connsiteY14" fmla="*/ 9525 h 1171575"/>
              <a:gd name="connsiteX15" fmla="*/ 525186 w 1473286"/>
              <a:gd name="connsiteY15" fmla="*/ 53862 h 1171575"/>
              <a:gd name="connsiteX16" fmla="*/ 470356 w 1473286"/>
              <a:gd name="connsiteY16" fmla="*/ 65587 h 1171575"/>
              <a:gd name="connsiteX17" fmla="*/ 406486 w 1473286"/>
              <a:gd name="connsiteY17" fmla="*/ 33337 h 1171575"/>
              <a:gd name="connsiteX18" fmla="*/ 406003 w 1473286"/>
              <a:gd name="connsiteY18" fmla="*/ 79875 h 1171575"/>
              <a:gd name="connsiteX19" fmla="*/ 363624 w 1473286"/>
              <a:gd name="connsiteY19" fmla="*/ 42862 h 1171575"/>
              <a:gd name="connsiteX20" fmla="*/ 363261 w 1473286"/>
              <a:gd name="connsiteY20" fmla="*/ 105766 h 1171575"/>
              <a:gd name="connsiteX21" fmla="*/ 311236 w 1473286"/>
              <a:gd name="connsiteY21" fmla="*/ 61912 h 1171575"/>
              <a:gd name="connsiteX22" fmla="*/ 296949 w 1473286"/>
              <a:gd name="connsiteY22" fmla="*/ 71437 h 1171575"/>
              <a:gd name="connsiteX23" fmla="*/ 315925 w 1473286"/>
              <a:gd name="connsiteY23" fmla="*/ 146186 h 1171575"/>
              <a:gd name="connsiteX24" fmla="*/ 268374 w 1473286"/>
              <a:gd name="connsiteY24" fmla="*/ 100012 h 1171575"/>
              <a:gd name="connsiteX25" fmla="*/ 239799 w 1473286"/>
              <a:gd name="connsiteY25" fmla="*/ 119062 h 1171575"/>
              <a:gd name="connsiteX26" fmla="*/ 276471 w 1473286"/>
              <a:gd name="connsiteY26" fmla="*/ 180999 h 1171575"/>
              <a:gd name="connsiteX27" fmla="*/ 206461 w 1473286"/>
              <a:gd name="connsiteY27" fmla="*/ 147637 h 1171575"/>
              <a:gd name="connsiteX28" fmla="*/ 182649 w 1473286"/>
              <a:gd name="connsiteY28" fmla="*/ 171450 h 1171575"/>
              <a:gd name="connsiteX29" fmla="*/ 212578 w 1473286"/>
              <a:gd name="connsiteY29" fmla="*/ 222870 h 1171575"/>
              <a:gd name="connsiteX30" fmla="*/ 158836 w 1473286"/>
              <a:gd name="connsiteY30" fmla="*/ 200025 h 1171575"/>
              <a:gd name="connsiteX31" fmla="*/ 139786 w 1473286"/>
              <a:gd name="connsiteY31" fmla="*/ 228600 h 1171575"/>
              <a:gd name="connsiteX32" fmla="*/ 167394 w 1473286"/>
              <a:gd name="connsiteY32" fmla="*/ 266095 h 1171575"/>
              <a:gd name="connsiteX33" fmla="*/ 111211 w 1473286"/>
              <a:gd name="connsiteY33" fmla="*/ 257175 h 1171575"/>
              <a:gd name="connsiteX34" fmla="*/ 139543 w 1473286"/>
              <a:gd name="connsiteY34" fmla="*/ 313285 h 1171575"/>
              <a:gd name="connsiteX35" fmla="*/ 77874 w 1473286"/>
              <a:gd name="connsiteY35" fmla="*/ 295275 h 1171575"/>
              <a:gd name="connsiteX36" fmla="*/ 68349 w 1473286"/>
              <a:gd name="connsiteY36" fmla="*/ 309562 h 1171575"/>
              <a:gd name="connsiteX37" fmla="*/ 63586 w 1473286"/>
              <a:gd name="connsiteY37" fmla="*/ 323850 h 1171575"/>
              <a:gd name="connsiteX38" fmla="*/ 79470 w 1473286"/>
              <a:gd name="connsiteY38" fmla="*/ 359146 h 1171575"/>
              <a:gd name="connsiteX39" fmla="*/ 30249 w 1473286"/>
              <a:gd name="connsiteY39" fmla="*/ 376237 h 1171575"/>
              <a:gd name="connsiteX40" fmla="*/ 55994 w 1473286"/>
              <a:gd name="connsiteY40" fmla="*/ 422363 h 1171575"/>
              <a:gd name="connsiteX41" fmla="*/ 20724 w 1473286"/>
              <a:gd name="connsiteY41" fmla="*/ 404812 h 1171575"/>
              <a:gd name="connsiteX42" fmla="*/ 15961 w 1473286"/>
              <a:gd name="connsiteY42" fmla="*/ 419100 h 1171575"/>
              <a:gd name="connsiteX43" fmla="*/ 1674 w 1473286"/>
              <a:gd name="connsiteY43" fmla="*/ 466725 h 1171575"/>
              <a:gd name="connsiteX44" fmla="*/ 1674 w 1473286"/>
              <a:gd name="connsiteY44" fmla="*/ 538162 h 1171575"/>
              <a:gd name="connsiteX45" fmla="*/ 11199 w 1473286"/>
              <a:gd name="connsiteY45" fmla="*/ 566737 h 1171575"/>
              <a:gd name="connsiteX46" fmla="*/ 39774 w 1473286"/>
              <a:gd name="connsiteY46" fmla="*/ 590550 h 1171575"/>
              <a:gd name="connsiteX47" fmla="*/ 54061 w 1473286"/>
              <a:gd name="connsiteY47" fmla="*/ 604837 h 1171575"/>
              <a:gd name="connsiteX48" fmla="*/ 68349 w 1473286"/>
              <a:gd name="connsiteY48" fmla="*/ 609600 h 1171575"/>
              <a:gd name="connsiteX49" fmla="*/ 82636 w 1473286"/>
              <a:gd name="connsiteY49" fmla="*/ 619125 h 1171575"/>
              <a:gd name="connsiteX50" fmla="*/ 101686 w 1473286"/>
              <a:gd name="connsiteY50" fmla="*/ 623887 h 1171575"/>
              <a:gd name="connsiteX51" fmla="*/ 115974 w 1473286"/>
              <a:gd name="connsiteY51" fmla="*/ 628650 h 1171575"/>
              <a:gd name="connsiteX52" fmla="*/ 135024 w 1473286"/>
              <a:gd name="connsiteY52" fmla="*/ 638175 h 1171575"/>
              <a:gd name="connsiteX53" fmla="*/ 163599 w 1473286"/>
              <a:gd name="connsiteY53" fmla="*/ 647700 h 1171575"/>
              <a:gd name="connsiteX54" fmla="*/ 177886 w 1473286"/>
              <a:gd name="connsiteY54" fmla="*/ 652462 h 1171575"/>
              <a:gd name="connsiteX55" fmla="*/ 192174 w 1473286"/>
              <a:gd name="connsiteY55" fmla="*/ 657225 h 1171575"/>
              <a:gd name="connsiteX56" fmla="*/ 211224 w 1473286"/>
              <a:gd name="connsiteY56" fmla="*/ 661987 h 1171575"/>
              <a:gd name="connsiteX57" fmla="*/ 239799 w 1473286"/>
              <a:gd name="connsiteY57" fmla="*/ 676275 h 1171575"/>
              <a:gd name="connsiteX58" fmla="*/ 254086 w 1473286"/>
              <a:gd name="connsiteY58" fmla="*/ 685800 h 1171575"/>
              <a:gd name="connsiteX59" fmla="*/ 287424 w 1473286"/>
              <a:gd name="connsiteY59" fmla="*/ 695325 h 1171575"/>
              <a:gd name="connsiteX60" fmla="*/ 301711 w 1473286"/>
              <a:gd name="connsiteY60" fmla="*/ 700087 h 1171575"/>
              <a:gd name="connsiteX61" fmla="*/ 339811 w 1473286"/>
              <a:gd name="connsiteY61" fmla="*/ 714375 h 1171575"/>
              <a:gd name="connsiteX62" fmla="*/ 368386 w 1473286"/>
              <a:gd name="connsiteY62" fmla="*/ 723900 h 1171575"/>
              <a:gd name="connsiteX63" fmla="*/ 382674 w 1473286"/>
              <a:gd name="connsiteY63" fmla="*/ 728662 h 1171575"/>
              <a:gd name="connsiteX64" fmla="*/ 416011 w 1473286"/>
              <a:gd name="connsiteY64" fmla="*/ 738187 h 1171575"/>
              <a:gd name="connsiteX65" fmla="*/ 435061 w 1473286"/>
              <a:gd name="connsiteY65" fmla="*/ 747712 h 1171575"/>
              <a:gd name="connsiteX66" fmla="*/ 449349 w 1473286"/>
              <a:gd name="connsiteY66" fmla="*/ 762000 h 1171575"/>
              <a:gd name="connsiteX67" fmla="*/ 463636 w 1473286"/>
              <a:gd name="connsiteY67" fmla="*/ 771525 h 1171575"/>
              <a:gd name="connsiteX68" fmla="*/ 477924 w 1473286"/>
              <a:gd name="connsiteY68" fmla="*/ 785812 h 1171575"/>
              <a:gd name="connsiteX69" fmla="*/ 516024 w 1473286"/>
              <a:gd name="connsiteY69" fmla="*/ 814387 h 1171575"/>
              <a:gd name="connsiteX70" fmla="*/ 544599 w 1473286"/>
              <a:gd name="connsiteY70" fmla="*/ 833437 h 1171575"/>
              <a:gd name="connsiteX71" fmla="*/ 573174 w 1473286"/>
              <a:gd name="connsiteY71" fmla="*/ 852487 h 1171575"/>
              <a:gd name="connsiteX72" fmla="*/ 592224 w 1473286"/>
              <a:gd name="connsiteY72" fmla="*/ 862012 h 1171575"/>
              <a:gd name="connsiteX73" fmla="*/ 620799 w 1473286"/>
              <a:gd name="connsiteY73" fmla="*/ 881062 h 1171575"/>
              <a:gd name="connsiteX74" fmla="*/ 635086 w 1473286"/>
              <a:gd name="connsiteY74" fmla="*/ 885825 h 1171575"/>
              <a:gd name="connsiteX75" fmla="*/ 649374 w 1473286"/>
              <a:gd name="connsiteY75" fmla="*/ 895350 h 1171575"/>
              <a:gd name="connsiteX76" fmla="*/ 668424 w 1473286"/>
              <a:gd name="connsiteY76" fmla="*/ 900112 h 1171575"/>
              <a:gd name="connsiteX77" fmla="*/ 687474 w 1473286"/>
              <a:gd name="connsiteY77" fmla="*/ 914400 h 1171575"/>
              <a:gd name="connsiteX78" fmla="*/ 716049 w 1473286"/>
              <a:gd name="connsiteY78" fmla="*/ 923925 h 1171575"/>
              <a:gd name="connsiteX79" fmla="*/ 749386 w 1473286"/>
              <a:gd name="connsiteY79" fmla="*/ 938212 h 1171575"/>
              <a:gd name="connsiteX80" fmla="*/ 763674 w 1473286"/>
              <a:gd name="connsiteY80" fmla="*/ 947737 h 1171575"/>
              <a:gd name="connsiteX81" fmla="*/ 792249 w 1473286"/>
              <a:gd name="connsiteY81" fmla="*/ 957262 h 1171575"/>
              <a:gd name="connsiteX82" fmla="*/ 806536 w 1473286"/>
              <a:gd name="connsiteY82" fmla="*/ 971550 h 1171575"/>
              <a:gd name="connsiteX83" fmla="*/ 835111 w 1473286"/>
              <a:gd name="connsiteY83" fmla="*/ 981075 h 1171575"/>
              <a:gd name="connsiteX84" fmla="*/ 868449 w 1473286"/>
              <a:gd name="connsiteY84" fmla="*/ 995362 h 1171575"/>
              <a:gd name="connsiteX85" fmla="*/ 882736 w 1473286"/>
              <a:gd name="connsiteY85" fmla="*/ 1004887 h 1171575"/>
              <a:gd name="connsiteX86" fmla="*/ 901786 w 1473286"/>
              <a:gd name="connsiteY86" fmla="*/ 1009650 h 1171575"/>
              <a:gd name="connsiteX87" fmla="*/ 911432 w 1473286"/>
              <a:gd name="connsiteY87" fmla="*/ 1021374 h 1171575"/>
              <a:gd name="connsiteX88" fmla="*/ 949412 w 1473286"/>
              <a:gd name="connsiteY88" fmla="*/ 1052513 h 1171575"/>
              <a:gd name="connsiteX89" fmla="*/ 971265 w 1473286"/>
              <a:gd name="connsiteY89" fmla="*/ 1066195 h 1171575"/>
              <a:gd name="connsiteX90" fmla="*/ 983232 w 1473286"/>
              <a:gd name="connsiteY90" fmla="*/ 1073279 h 1171575"/>
              <a:gd name="connsiteX91" fmla="*/ 992274 w 1473286"/>
              <a:gd name="connsiteY91" fmla="*/ 1090612 h 1171575"/>
              <a:gd name="connsiteX92" fmla="*/ 1030494 w 1473286"/>
              <a:gd name="connsiteY92" fmla="*/ 1109420 h 1171575"/>
              <a:gd name="connsiteX93" fmla="*/ 1058949 w 1473286"/>
              <a:gd name="connsiteY93" fmla="*/ 1138237 h 1171575"/>
              <a:gd name="connsiteX94" fmla="*/ 1097290 w 1473286"/>
              <a:gd name="connsiteY94" fmla="*/ 1159125 h 1171575"/>
              <a:gd name="connsiteX95" fmla="*/ 1149437 w 1473286"/>
              <a:gd name="connsiteY95" fmla="*/ 1171575 h 1171575"/>
              <a:gd name="connsiteX96" fmla="*/ 1225636 w 1473286"/>
              <a:gd name="connsiteY96" fmla="*/ 1138238 h 1171575"/>
              <a:gd name="connsiteX97" fmla="*/ 1316124 w 1473286"/>
              <a:gd name="connsiteY97" fmla="*/ 1062037 h 1171575"/>
              <a:gd name="connsiteX98" fmla="*/ 1354224 w 1473286"/>
              <a:gd name="connsiteY98" fmla="*/ 1033462 h 1171575"/>
              <a:gd name="connsiteX99" fmla="*/ 1368511 w 1473286"/>
              <a:gd name="connsiteY99" fmla="*/ 1014412 h 1171575"/>
              <a:gd name="connsiteX100" fmla="*/ 1387561 w 1473286"/>
              <a:gd name="connsiteY100" fmla="*/ 1000125 h 1171575"/>
              <a:gd name="connsiteX101" fmla="*/ 1392324 w 1473286"/>
              <a:gd name="connsiteY101" fmla="*/ 981075 h 1171575"/>
              <a:gd name="connsiteX102" fmla="*/ 1411374 w 1473286"/>
              <a:gd name="connsiteY102" fmla="*/ 962025 h 1171575"/>
              <a:gd name="connsiteX103" fmla="*/ 1430424 w 1473286"/>
              <a:gd name="connsiteY103" fmla="*/ 923925 h 1171575"/>
              <a:gd name="connsiteX104" fmla="*/ 1439949 w 1473286"/>
              <a:gd name="connsiteY104" fmla="*/ 909637 h 1171575"/>
              <a:gd name="connsiteX105" fmla="*/ 1444711 w 1473286"/>
              <a:gd name="connsiteY105" fmla="*/ 876300 h 1171575"/>
              <a:gd name="connsiteX106" fmla="*/ 1454236 w 1473286"/>
              <a:gd name="connsiteY106" fmla="*/ 847725 h 1171575"/>
              <a:gd name="connsiteX107" fmla="*/ 1463761 w 1473286"/>
              <a:gd name="connsiteY107" fmla="*/ 785812 h 1171575"/>
              <a:gd name="connsiteX108" fmla="*/ 1473286 w 1473286"/>
              <a:gd name="connsiteY108" fmla="*/ 728662 h 1171575"/>
              <a:gd name="connsiteX109" fmla="*/ 1468524 w 1473286"/>
              <a:gd name="connsiteY109" fmla="*/ 604837 h 1171575"/>
              <a:gd name="connsiteX110" fmla="*/ 1458999 w 1473286"/>
              <a:gd name="connsiteY110" fmla="*/ 561975 h 1171575"/>
              <a:gd name="connsiteX111" fmla="*/ 1454236 w 1473286"/>
              <a:gd name="connsiteY111" fmla="*/ 538162 h 1171575"/>
              <a:gd name="connsiteX112" fmla="*/ 1444711 w 1473286"/>
              <a:gd name="connsiteY112" fmla="*/ 504825 h 1171575"/>
              <a:gd name="connsiteX113" fmla="*/ 1430424 w 1473286"/>
              <a:gd name="connsiteY113" fmla="*/ 457200 h 1171575"/>
              <a:gd name="connsiteX114" fmla="*/ 1411374 w 1473286"/>
              <a:gd name="connsiteY114" fmla="*/ 423862 h 1171575"/>
              <a:gd name="connsiteX115" fmla="*/ 1401849 w 1473286"/>
              <a:gd name="connsiteY115" fmla="*/ 400050 h 1171575"/>
              <a:gd name="connsiteX116" fmla="*/ 1392324 w 1473286"/>
              <a:gd name="connsiteY116" fmla="*/ 385762 h 1171575"/>
              <a:gd name="connsiteX117" fmla="*/ 1382799 w 1473286"/>
              <a:gd name="connsiteY117" fmla="*/ 366712 h 1171575"/>
              <a:gd name="connsiteX118" fmla="*/ 1354224 w 1473286"/>
              <a:gd name="connsiteY118" fmla="*/ 333375 h 1171575"/>
              <a:gd name="connsiteX119" fmla="*/ 1339936 w 1473286"/>
              <a:gd name="connsiteY119" fmla="*/ 304800 h 1171575"/>
              <a:gd name="connsiteX120" fmla="*/ 1330411 w 1473286"/>
              <a:gd name="connsiteY120" fmla="*/ 285750 h 1171575"/>
              <a:gd name="connsiteX121" fmla="*/ 1316124 w 1473286"/>
              <a:gd name="connsiteY121" fmla="*/ 271462 h 1171575"/>
              <a:gd name="connsiteX122" fmla="*/ 1297074 w 1473286"/>
              <a:gd name="connsiteY122" fmla="*/ 233362 h 1171575"/>
              <a:gd name="connsiteX123" fmla="*/ 1282786 w 1473286"/>
              <a:gd name="connsiteY123" fmla="*/ 219075 h 1171575"/>
              <a:gd name="connsiteX124" fmla="*/ 1258974 w 1473286"/>
              <a:gd name="connsiteY124" fmla="*/ 190500 h 1171575"/>
              <a:gd name="connsiteX125" fmla="*/ 1244686 w 1473286"/>
              <a:gd name="connsiteY125" fmla="*/ 161925 h 1171575"/>
              <a:gd name="connsiteX126" fmla="*/ 1230399 w 1473286"/>
              <a:gd name="connsiteY126" fmla="*/ 152400 h 1171575"/>
              <a:gd name="connsiteX127" fmla="*/ 1192299 w 1473286"/>
              <a:gd name="connsiteY127" fmla="*/ 119062 h 1171575"/>
              <a:gd name="connsiteX128" fmla="*/ 1178011 w 1473286"/>
              <a:gd name="connsiteY128" fmla="*/ 109537 h 1171575"/>
              <a:gd name="connsiteX129" fmla="*/ 1163724 w 1473286"/>
              <a:gd name="connsiteY129" fmla="*/ 100012 h 1171575"/>
              <a:gd name="connsiteX130" fmla="*/ 1144674 w 1473286"/>
              <a:gd name="connsiteY130" fmla="*/ 95250 h 1171575"/>
              <a:gd name="connsiteX131" fmla="*/ 1144674 w 1473286"/>
              <a:gd name="connsiteY131" fmla="*/ 100012 h 1171575"/>
              <a:gd name="connsiteX0" fmla="*/ 1144674 w 1473286"/>
              <a:gd name="connsiteY0" fmla="*/ 100012 h 1171575"/>
              <a:gd name="connsiteX1" fmla="*/ 1116099 w 1473286"/>
              <a:gd name="connsiteY1" fmla="*/ 85725 h 1171575"/>
              <a:gd name="connsiteX2" fmla="*/ 1101811 w 1473286"/>
              <a:gd name="connsiteY2" fmla="*/ 80962 h 1171575"/>
              <a:gd name="connsiteX3" fmla="*/ 1073236 w 1473286"/>
              <a:gd name="connsiteY3" fmla="*/ 66675 h 1171575"/>
              <a:gd name="connsiteX4" fmla="*/ 1006561 w 1473286"/>
              <a:gd name="connsiteY4" fmla="*/ 42862 h 1171575"/>
              <a:gd name="connsiteX5" fmla="*/ 987511 w 1473286"/>
              <a:gd name="connsiteY5" fmla="*/ 38100 h 1171575"/>
              <a:gd name="connsiteX6" fmla="*/ 973224 w 1473286"/>
              <a:gd name="connsiteY6" fmla="*/ 33337 h 1171575"/>
              <a:gd name="connsiteX7" fmla="*/ 949411 w 1473286"/>
              <a:gd name="connsiteY7" fmla="*/ 28575 h 1171575"/>
              <a:gd name="connsiteX8" fmla="*/ 930361 w 1473286"/>
              <a:gd name="connsiteY8" fmla="*/ 23812 h 1171575"/>
              <a:gd name="connsiteX9" fmla="*/ 858924 w 1473286"/>
              <a:gd name="connsiteY9" fmla="*/ 19050 h 1171575"/>
              <a:gd name="connsiteX10" fmla="*/ 820824 w 1473286"/>
              <a:gd name="connsiteY10" fmla="*/ 14287 h 1171575"/>
              <a:gd name="connsiteX11" fmla="*/ 777961 w 1473286"/>
              <a:gd name="connsiteY11" fmla="*/ 9525 h 1171575"/>
              <a:gd name="connsiteX12" fmla="*/ 673186 w 1473286"/>
              <a:gd name="connsiteY12" fmla="*/ 0 h 1171575"/>
              <a:gd name="connsiteX13" fmla="*/ 594182 w 1473286"/>
              <a:gd name="connsiteY13" fmla="*/ 32612 h 1171575"/>
              <a:gd name="connsiteX14" fmla="*/ 558886 w 1473286"/>
              <a:gd name="connsiteY14" fmla="*/ 9525 h 1171575"/>
              <a:gd name="connsiteX15" fmla="*/ 525186 w 1473286"/>
              <a:gd name="connsiteY15" fmla="*/ 53862 h 1171575"/>
              <a:gd name="connsiteX16" fmla="*/ 470356 w 1473286"/>
              <a:gd name="connsiteY16" fmla="*/ 65587 h 1171575"/>
              <a:gd name="connsiteX17" fmla="*/ 406486 w 1473286"/>
              <a:gd name="connsiteY17" fmla="*/ 33337 h 1171575"/>
              <a:gd name="connsiteX18" fmla="*/ 406003 w 1473286"/>
              <a:gd name="connsiteY18" fmla="*/ 79875 h 1171575"/>
              <a:gd name="connsiteX19" fmla="*/ 363624 w 1473286"/>
              <a:gd name="connsiteY19" fmla="*/ 42862 h 1171575"/>
              <a:gd name="connsiteX20" fmla="*/ 363261 w 1473286"/>
              <a:gd name="connsiteY20" fmla="*/ 105766 h 1171575"/>
              <a:gd name="connsiteX21" fmla="*/ 311236 w 1473286"/>
              <a:gd name="connsiteY21" fmla="*/ 61912 h 1171575"/>
              <a:gd name="connsiteX22" fmla="*/ 296949 w 1473286"/>
              <a:gd name="connsiteY22" fmla="*/ 71437 h 1171575"/>
              <a:gd name="connsiteX23" fmla="*/ 315925 w 1473286"/>
              <a:gd name="connsiteY23" fmla="*/ 146186 h 1171575"/>
              <a:gd name="connsiteX24" fmla="*/ 268374 w 1473286"/>
              <a:gd name="connsiteY24" fmla="*/ 100012 h 1171575"/>
              <a:gd name="connsiteX25" fmla="*/ 239799 w 1473286"/>
              <a:gd name="connsiteY25" fmla="*/ 119062 h 1171575"/>
              <a:gd name="connsiteX26" fmla="*/ 276471 w 1473286"/>
              <a:gd name="connsiteY26" fmla="*/ 180999 h 1171575"/>
              <a:gd name="connsiteX27" fmla="*/ 206461 w 1473286"/>
              <a:gd name="connsiteY27" fmla="*/ 147637 h 1171575"/>
              <a:gd name="connsiteX28" fmla="*/ 182649 w 1473286"/>
              <a:gd name="connsiteY28" fmla="*/ 171450 h 1171575"/>
              <a:gd name="connsiteX29" fmla="*/ 212578 w 1473286"/>
              <a:gd name="connsiteY29" fmla="*/ 222870 h 1171575"/>
              <a:gd name="connsiteX30" fmla="*/ 158836 w 1473286"/>
              <a:gd name="connsiteY30" fmla="*/ 200025 h 1171575"/>
              <a:gd name="connsiteX31" fmla="*/ 139786 w 1473286"/>
              <a:gd name="connsiteY31" fmla="*/ 228600 h 1171575"/>
              <a:gd name="connsiteX32" fmla="*/ 167394 w 1473286"/>
              <a:gd name="connsiteY32" fmla="*/ 266095 h 1171575"/>
              <a:gd name="connsiteX33" fmla="*/ 111211 w 1473286"/>
              <a:gd name="connsiteY33" fmla="*/ 257175 h 1171575"/>
              <a:gd name="connsiteX34" fmla="*/ 139543 w 1473286"/>
              <a:gd name="connsiteY34" fmla="*/ 313285 h 1171575"/>
              <a:gd name="connsiteX35" fmla="*/ 77874 w 1473286"/>
              <a:gd name="connsiteY35" fmla="*/ 295275 h 1171575"/>
              <a:gd name="connsiteX36" fmla="*/ 68349 w 1473286"/>
              <a:gd name="connsiteY36" fmla="*/ 309562 h 1171575"/>
              <a:gd name="connsiteX37" fmla="*/ 63586 w 1473286"/>
              <a:gd name="connsiteY37" fmla="*/ 323850 h 1171575"/>
              <a:gd name="connsiteX38" fmla="*/ 79470 w 1473286"/>
              <a:gd name="connsiteY38" fmla="*/ 359146 h 1171575"/>
              <a:gd name="connsiteX39" fmla="*/ 30249 w 1473286"/>
              <a:gd name="connsiteY39" fmla="*/ 376237 h 1171575"/>
              <a:gd name="connsiteX40" fmla="*/ 55994 w 1473286"/>
              <a:gd name="connsiteY40" fmla="*/ 422363 h 1171575"/>
              <a:gd name="connsiteX41" fmla="*/ 20724 w 1473286"/>
              <a:gd name="connsiteY41" fmla="*/ 404812 h 1171575"/>
              <a:gd name="connsiteX42" fmla="*/ 15961 w 1473286"/>
              <a:gd name="connsiteY42" fmla="*/ 419100 h 1171575"/>
              <a:gd name="connsiteX43" fmla="*/ 1674 w 1473286"/>
              <a:gd name="connsiteY43" fmla="*/ 466725 h 1171575"/>
              <a:gd name="connsiteX44" fmla="*/ 1674 w 1473286"/>
              <a:gd name="connsiteY44" fmla="*/ 538162 h 1171575"/>
              <a:gd name="connsiteX45" fmla="*/ 11199 w 1473286"/>
              <a:gd name="connsiteY45" fmla="*/ 566737 h 1171575"/>
              <a:gd name="connsiteX46" fmla="*/ 39774 w 1473286"/>
              <a:gd name="connsiteY46" fmla="*/ 590550 h 1171575"/>
              <a:gd name="connsiteX47" fmla="*/ 54061 w 1473286"/>
              <a:gd name="connsiteY47" fmla="*/ 604837 h 1171575"/>
              <a:gd name="connsiteX48" fmla="*/ 68349 w 1473286"/>
              <a:gd name="connsiteY48" fmla="*/ 609600 h 1171575"/>
              <a:gd name="connsiteX49" fmla="*/ 82636 w 1473286"/>
              <a:gd name="connsiteY49" fmla="*/ 619125 h 1171575"/>
              <a:gd name="connsiteX50" fmla="*/ 101686 w 1473286"/>
              <a:gd name="connsiteY50" fmla="*/ 623887 h 1171575"/>
              <a:gd name="connsiteX51" fmla="*/ 115974 w 1473286"/>
              <a:gd name="connsiteY51" fmla="*/ 628650 h 1171575"/>
              <a:gd name="connsiteX52" fmla="*/ 135024 w 1473286"/>
              <a:gd name="connsiteY52" fmla="*/ 638175 h 1171575"/>
              <a:gd name="connsiteX53" fmla="*/ 163599 w 1473286"/>
              <a:gd name="connsiteY53" fmla="*/ 647700 h 1171575"/>
              <a:gd name="connsiteX54" fmla="*/ 177886 w 1473286"/>
              <a:gd name="connsiteY54" fmla="*/ 652462 h 1171575"/>
              <a:gd name="connsiteX55" fmla="*/ 192174 w 1473286"/>
              <a:gd name="connsiteY55" fmla="*/ 657225 h 1171575"/>
              <a:gd name="connsiteX56" fmla="*/ 211224 w 1473286"/>
              <a:gd name="connsiteY56" fmla="*/ 661987 h 1171575"/>
              <a:gd name="connsiteX57" fmla="*/ 239799 w 1473286"/>
              <a:gd name="connsiteY57" fmla="*/ 676275 h 1171575"/>
              <a:gd name="connsiteX58" fmla="*/ 254086 w 1473286"/>
              <a:gd name="connsiteY58" fmla="*/ 685800 h 1171575"/>
              <a:gd name="connsiteX59" fmla="*/ 287424 w 1473286"/>
              <a:gd name="connsiteY59" fmla="*/ 695325 h 1171575"/>
              <a:gd name="connsiteX60" fmla="*/ 301711 w 1473286"/>
              <a:gd name="connsiteY60" fmla="*/ 700087 h 1171575"/>
              <a:gd name="connsiteX61" fmla="*/ 339811 w 1473286"/>
              <a:gd name="connsiteY61" fmla="*/ 714375 h 1171575"/>
              <a:gd name="connsiteX62" fmla="*/ 368386 w 1473286"/>
              <a:gd name="connsiteY62" fmla="*/ 723900 h 1171575"/>
              <a:gd name="connsiteX63" fmla="*/ 382674 w 1473286"/>
              <a:gd name="connsiteY63" fmla="*/ 728662 h 1171575"/>
              <a:gd name="connsiteX64" fmla="*/ 416011 w 1473286"/>
              <a:gd name="connsiteY64" fmla="*/ 738187 h 1171575"/>
              <a:gd name="connsiteX65" fmla="*/ 435061 w 1473286"/>
              <a:gd name="connsiteY65" fmla="*/ 747712 h 1171575"/>
              <a:gd name="connsiteX66" fmla="*/ 449349 w 1473286"/>
              <a:gd name="connsiteY66" fmla="*/ 762000 h 1171575"/>
              <a:gd name="connsiteX67" fmla="*/ 463636 w 1473286"/>
              <a:gd name="connsiteY67" fmla="*/ 771525 h 1171575"/>
              <a:gd name="connsiteX68" fmla="*/ 477924 w 1473286"/>
              <a:gd name="connsiteY68" fmla="*/ 785812 h 1171575"/>
              <a:gd name="connsiteX69" fmla="*/ 516024 w 1473286"/>
              <a:gd name="connsiteY69" fmla="*/ 814387 h 1171575"/>
              <a:gd name="connsiteX70" fmla="*/ 544599 w 1473286"/>
              <a:gd name="connsiteY70" fmla="*/ 833437 h 1171575"/>
              <a:gd name="connsiteX71" fmla="*/ 573174 w 1473286"/>
              <a:gd name="connsiteY71" fmla="*/ 852487 h 1171575"/>
              <a:gd name="connsiteX72" fmla="*/ 592224 w 1473286"/>
              <a:gd name="connsiteY72" fmla="*/ 862012 h 1171575"/>
              <a:gd name="connsiteX73" fmla="*/ 620799 w 1473286"/>
              <a:gd name="connsiteY73" fmla="*/ 881062 h 1171575"/>
              <a:gd name="connsiteX74" fmla="*/ 635086 w 1473286"/>
              <a:gd name="connsiteY74" fmla="*/ 885825 h 1171575"/>
              <a:gd name="connsiteX75" fmla="*/ 649374 w 1473286"/>
              <a:gd name="connsiteY75" fmla="*/ 895350 h 1171575"/>
              <a:gd name="connsiteX76" fmla="*/ 668424 w 1473286"/>
              <a:gd name="connsiteY76" fmla="*/ 900112 h 1171575"/>
              <a:gd name="connsiteX77" fmla="*/ 687474 w 1473286"/>
              <a:gd name="connsiteY77" fmla="*/ 914400 h 1171575"/>
              <a:gd name="connsiteX78" fmla="*/ 716049 w 1473286"/>
              <a:gd name="connsiteY78" fmla="*/ 923925 h 1171575"/>
              <a:gd name="connsiteX79" fmla="*/ 749386 w 1473286"/>
              <a:gd name="connsiteY79" fmla="*/ 938212 h 1171575"/>
              <a:gd name="connsiteX80" fmla="*/ 763674 w 1473286"/>
              <a:gd name="connsiteY80" fmla="*/ 947737 h 1171575"/>
              <a:gd name="connsiteX81" fmla="*/ 792249 w 1473286"/>
              <a:gd name="connsiteY81" fmla="*/ 957262 h 1171575"/>
              <a:gd name="connsiteX82" fmla="*/ 806536 w 1473286"/>
              <a:gd name="connsiteY82" fmla="*/ 971550 h 1171575"/>
              <a:gd name="connsiteX83" fmla="*/ 835111 w 1473286"/>
              <a:gd name="connsiteY83" fmla="*/ 981075 h 1171575"/>
              <a:gd name="connsiteX84" fmla="*/ 868449 w 1473286"/>
              <a:gd name="connsiteY84" fmla="*/ 995362 h 1171575"/>
              <a:gd name="connsiteX85" fmla="*/ 882736 w 1473286"/>
              <a:gd name="connsiteY85" fmla="*/ 1004887 h 1171575"/>
              <a:gd name="connsiteX86" fmla="*/ 901786 w 1473286"/>
              <a:gd name="connsiteY86" fmla="*/ 1009650 h 1171575"/>
              <a:gd name="connsiteX87" fmla="*/ 911432 w 1473286"/>
              <a:gd name="connsiteY87" fmla="*/ 1021374 h 1171575"/>
              <a:gd name="connsiteX88" fmla="*/ 949412 w 1473286"/>
              <a:gd name="connsiteY88" fmla="*/ 1052513 h 1171575"/>
              <a:gd name="connsiteX89" fmla="*/ 971265 w 1473286"/>
              <a:gd name="connsiteY89" fmla="*/ 1066195 h 1171575"/>
              <a:gd name="connsiteX90" fmla="*/ 983232 w 1473286"/>
              <a:gd name="connsiteY90" fmla="*/ 1073279 h 1171575"/>
              <a:gd name="connsiteX91" fmla="*/ 992274 w 1473286"/>
              <a:gd name="connsiteY91" fmla="*/ 1090612 h 1171575"/>
              <a:gd name="connsiteX92" fmla="*/ 1030494 w 1473286"/>
              <a:gd name="connsiteY92" fmla="*/ 1109420 h 1171575"/>
              <a:gd name="connsiteX93" fmla="*/ 1058949 w 1473286"/>
              <a:gd name="connsiteY93" fmla="*/ 1138237 h 1171575"/>
              <a:gd name="connsiteX94" fmla="*/ 1097290 w 1473286"/>
              <a:gd name="connsiteY94" fmla="*/ 1159125 h 1171575"/>
              <a:gd name="connsiteX95" fmla="*/ 1149437 w 1473286"/>
              <a:gd name="connsiteY95" fmla="*/ 1171575 h 1171575"/>
              <a:gd name="connsiteX96" fmla="*/ 1225636 w 1473286"/>
              <a:gd name="connsiteY96" fmla="*/ 1138238 h 1171575"/>
              <a:gd name="connsiteX97" fmla="*/ 1316124 w 1473286"/>
              <a:gd name="connsiteY97" fmla="*/ 1062037 h 1171575"/>
              <a:gd name="connsiteX98" fmla="*/ 1354224 w 1473286"/>
              <a:gd name="connsiteY98" fmla="*/ 1033462 h 1171575"/>
              <a:gd name="connsiteX99" fmla="*/ 1368511 w 1473286"/>
              <a:gd name="connsiteY99" fmla="*/ 1014412 h 1171575"/>
              <a:gd name="connsiteX100" fmla="*/ 1387561 w 1473286"/>
              <a:gd name="connsiteY100" fmla="*/ 1000125 h 1171575"/>
              <a:gd name="connsiteX101" fmla="*/ 1392324 w 1473286"/>
              <a:gd name="connsiteY101" fmla="*/ 981075 h 1171575"/>
              <a:gd name="connsiteX102" fmla="*/ 1411374 w 1473286"/>
              <a:gd name="connsiteY102" fmla="*/ 962025 h 1171575"/>
              <a:gd name="connsiteX103" fmla="*/ 1430424 w 1473286"/>
              <a:gd name="connsiteY103" fmla="*/ 923925 h 1171575"/>
              <a:gd name="connsiteX104" fmla="*/ 1439949 w 1473286"/>
              <a:gd name="connsiteY104" fmla="*/ 909637 h 1171575"/>
              <a:gd name="connsiteX105" fmla="*/ 1444711 w 1473286"/>
              <a:gd name="connsiteY105" fmla="*/ 876300 h 1171575"/>
              <a:gd name="connsiteX106" fmla="*/ 1454236 w 1473286"/>
              <a:gd name="connsiteY106" fmla="*/ 847725 h 1171575"/>
              <a:gd name="connsiteX107" fmla="*/ 1463761 w 1473286"/>
              <a:gd name="connsiteY107" fmla="*/ 785812 h 1171575"/>
              <a:gd name="connsiteX108" fmla="*/ 1473286 w 1473286"/>
              <a:gd name="connsiteY108" fmla="*/ 728662 h 1171575"/>
              <a:gd name="connsiteX109" fmla="*/ 1468524 w 1473286"/>
              <a:gd name="connsiteY109" fmla="*/ 604837 h 1171575"/>
              <a:gd name="connsiteX110" fmla="*/ 1458999 w 1473286"/>
              <a:gd name="connsiteY110" fmla="*/ 561975 h 1171575"/>
              <a:gd name="connsiteX111" fmla="*/ 1454236 w 1473286"/>
              <a:gd name="connsiteY111" fmla="*/ 538162 h 1171575"/>
              <a:gd name="connsiteX112" fmla="*/ 1444711 w 1473286"/>
              <a:gd name="connsiteY112" fmla="*/ 504825 h 1171575"/>
              <a:gd name="connsiteX113" fmla="*/ 1430424 w 1473286"/>
              <a:gd name="connsiteY113" fmla="*/ 457200 h 1171575"/>
              <a:gd name="connsiteX114" fmla="*/ 1411374 w 1473286"/>
              <a:gd name="connsiteY114" fmla="*/ 423862 h 1171575"/>
              <a:gd name="connsiteX115" fmla="*/ 1401849 w 1473286"/>
              <a:gd name="connsiteY115" fmla="*/ 400050 h 1171575"/>
              <a:gd name="connsiteX116" fmla="*/ 1392324 w 1473286"/>
              <a:gd name="connsiteY116" fmla="*/ 385762 h 1171575"/>
              <a:gd name="connsiteX117" fmla="*/ 1382799 w 1473286"/>
              <a:gd name="connsiteY117" fmla="*/ 366712 h 1171575"/>
              <a:gd name="connsiteX118" fmla="*/ 1354224 w 1473286"/>
              <a:gd name="connsiteY118" fmla="*/ 333375 h 1171575"/>
              <a:gd name="connsiteX119" fmla="*/ 1339936 w 1473286"/>
              <a:gd name="connsiteY119" fmla="*/ 304800 h 1171575"/>
              <a:gd name="connsiteX120" fmla="*/ 1330411 w 1473286"/>
              <a:gd name="connsiteY120" fmla="*/ 285750 h 1171575"/>
              <a:gd name="connsiteX121" fmla="*/ 1316124 w 1473286"/>
              <a:gd name="connsiteY121" fmla="*/ 271462 h 1171575"/>
              <a:gd name="connsiteX122" fmla="*/ 1297074 w 1473286"/>
              <a:gd name="connsiteY122" fmla="*/ 233362 h 1171575"/>
              <a:gd name="connsiteX123" fmla="*/ 1282786 w 1473286"/>
              <a:gd name="connsiteY123" fmla="*/ 219075 h 1171575"/>
              <a:gd name="connsiteX124" fmla="*/ 1258974 w 1473286"/>
              <a:gd name="connsiteY124" fmla="*/ 190500 h 1171575"/>
              <a:gd name="connsiteX125" fmla="*/ 1244686 w 1473286"/>
              <a:gd name="connsiteY125" fmla="*/ 161925 h 1171575"/>
              <a:gd name="connsiteX126" fmla="*/ 1230399 w 1473286"/>
              <a:gd name="connsiteY126" fmla="*/ 152400 h 1171575"/>
              <a:gd name="connsiteX127" fmla="*/ 1192299 w 1473286"/>
              <a:gd name="connsiteY127" fmla="*/ 119062 h 1171575"/>
              <a:gd name="connsiteX128" fmla="*/ 1178011 w 1473286"/>
              <a:gd name="connsiteY128" fmla="*/ 109537 h 1171575"/>
              <a:gd name="connsiteX129" fmla="*/ 1163724 w 1473286"/>
              <a:gd name="connsiteY129" fmla="*/ 100012 h 1171575"/>
              <a:gd name="connsiteX130" fmla="*/ 1144674 w 1473286"/>
              <a:gd name="connsiteY130" fmla="*/ 95250 h 1171575"/>
              <a:gd name="connsiteX131" fmla="*/ 1144674 w 1473286"/>
              <a:gd name="connsiteY131" fmla="*/ 100012 h 1171575"/>
              <a:gd name="connsiteX0" fmla="*/ 1144674 w 1473286"/>
              <a:gd name="connsiteY0" fmla="*/ 100012 h 1171575"/>
              <a:gd name="connsiteX1" fmla="*/ 1116099 w 1473286"/>
              <a:gd name="connsiteY1" fmla="*/ 85725 h 1171575"/>
              <a:gd name="connsiteX2" fmla="*/ 1101811 w 1473286"/>
              <a:gd name="connsiteY2" fmla="*/ 80962 h 1171575"/>
              <a:gd name="connsiteX3" fmla="*/ 1073236 w 1473286"/>
              <a:gd name="connsiteY3" fmla="*/ 66675 h 1171575"/>
              <a:gd name="connsiteX4" fmla="*/ 1006561 w 1473286"/>
              <a:gd name="connsiteY4" fmla="*/ 42862 h 1171575"/>
              <a:gd name="connsiteX5" fmla="*/ 987511 w 1473286"/>
              <a:gd name="connsiteY5" fmla="*/ 38100 h 1171575"/>
              <a:gd name="connsiteX6" fmla="*/ 973224 w 1473286"/>
              <a:gd name="connsiteY6" fmla="*/ 33337 h 1171575"/>
              <a:gd name="connsiteX7" fmla="*/ 949411 w 1473286"/>
              <a:gd name="connsiteY7" fmla="*/ 28575 h 1171575"/>
              <a:gd name="connsiteX8" fmla="*/ 930361 w 1473286"/>
              <a:gd name="connsiteY8" fmla="*/ 23812 h 1171575"/>
              <a:gd name="connsiteX9" fmla="*/ 858924 w 1473286"/>
              <a:gd name="connsiteY9" fmla="*/ 19050 h 1171575"/>
              <a:gd name="connsiteX10" fmla="*/ 820824 w 1473286"/>
              <a:gd name="connsiteY10" fmla="*/ 14287 h 1171575"/>
              <a:gd name="connsiteX11" fmla="*/ 777961 w 1473286"/>
              <a:gd name="connsiteY11" fmla="*/ 9525 h 1171575"/>
              <a:gd name="connsiteX12" fmla="*/ 673186 w 1473286"/>
              <a:gd name="connsiteY12" fmla="*/ 0 h 1171575"/>
              <a:gd name="connsiteX13" fmla="*/ 594182 w 1473286"/>
              <a:gd name="connsiteY13" fmla="*/ 32612 h 1171575"/>
              <a:gd name="connsiteX14" fmla="*/ 558886 w 1473286"/>
              <a:gd name="connsiteY14" fmla="*/ 9525 h 1171575"/>
              <a:gd name="connsiteX15" fmla="*/ 525186 w 1473286"/>
              <a:gd name="connsiteY15" fmla="*/ 53862 h 1171575"/>
              <a:gd name="connsiteX16" fmla="*/ 470356 w 1473286"/>
              <a:gd name="connsiteY16" fmla="*/ 65587 h 1171575"/>
              <a:gd name="connsiteX17" fmla="*/ 406486 w 1473286"/>
              <a:gd name="connsiteY17" fmla="*/ 33337 h 1171575"/>
              <a:gd name="connsiteX18" fmla="*/ 406003 w 1473286"/>
              <a:gd name="connsiteY18" fmla="*/ 79875 h 1171575"/>
              <a:gd name="connsiteX19" fmla="*/ 363624 w 1473286"/>
              <a:gd name="connsiteY19" fmla="*/ 42862 h 1171575"/>
              <a:gd name="connsiteX20" fmla="*/ 363261 w 1473286"/>
              <a:gd name="connsiteY20" fmla="*/ 105766 h 1171575"/>
              <a:gd name="connsiteX21" fmla="*/ 311236 w 1473286"/>
              <a:gd name="connsiteY21" fmla="*/ 61912 h 1171575"/>
              <a:gd name="connsiteX22" fmla="*/ 296949 w 1473286"/>
              <a:gd name="connsiteY22" fmla="*/ 71437 h 1171575"/>
              <a:gd name="connsiteX23" fmla="*/ 315925 w 1473286"/>
              <a:gd name="connsiteY23" fmla="*/ 146186 h 1171575"/>
              <a:gd name="connsiteX24" fmla="*/ 268374 w 1473286"/>
              <a:gd name="connsiteY24" fmla="*/ 100012 h 1171575"/>
              <a:gd name="connsiteX25" fmla="*/ 239799 w 1473286"/>
              <a:gd name="connsiteY25" fmla="*/ 119062 h 1171575"/>
              <a:gd name="connsiteX26" fmla="*/ 276471 w 1473286"/>
              <a:gd name="connsiteY26" fmla="*/ 180999 h 1171575"/>
              <a:gd name="connsiteX27" fmla="*/ 206461 w 1473286"/>
              <a:gd name="connsiteY27" fmla="*/ 147637 h 1171575"/>
              <a:gd name="connsiteX28" fmla="*/ 182649 w 1473286"/>
              <a:gd name="connsiteY28" fmla="*/ 171450 h 1171575"/>
              <a:gd name="connsiteX29" fmla="*/ 212578 w 1473286"/>
              <a:gd name="connsiteY29" fmla="*/ 222870 h 1171575"/>
              <a:gd name="connsiteX30" fmla="*/ 158836 w 1473286"/>
              <a:gd name="connsiteY30" fmla="*/ 200025 h 1171575"/>
              <a:gd name="connsiteX31" fmla="*/ 139786 w 1473286"/>
              <a:gd name="connsiteY31" fmla="*/ 228600 h 1171575"/>
              <a:gd name="connsiteX32" fmla="*/ 167394 w 1473286"/>
              <a:gd name="connsiteY32" fmla="*/ 266095 h 1171575"/>
              <a:gd name="connsiteX33" fmla="*/ 111211 w 1473286"/>
              <a:gd name="connsiteY33" fmla="*/ 257175 h 1171575"/>
              <a:gd name="connsiteX34" fmla="*/ 139543 w 1473286"/>
              <a:gd name="connsiteY34" fmla="*/ 313285 h 1171575"/>
              <a:gd name="connsiteX35" fmla="*/ 77874 w 1473286"/>
              <a:gd name="connsiteY35" fmla="*/ 295275 h 1171575"/>
              <a:gd name="connsiteX36" fmla="*/ 68349 w 1473286"/>
              <a:gd name="connsiteY36" fmla="*/ 309562 h 1171575"/>
              <a:gd name="connsiteX37" fmla="*/ 91435 w 1473286"/>
              <a:gd name="connsiteY37" fmla="*/ 349379 h 1171575"/>
              <a:gd name="connsiteX38" fmla="*/ 79470 w 1473286"/>
              <a:gd name="connsiteY38" fmla="*/ 359146 h 1171575"/>
              <a:gd name="connsiteX39" fmla="*/ 30249 w 1473286"/>
              <a:gd name="connsiteY39" fmla="*/ 376237 h 1171575"/>
              <a:gd name="connsiteX40" fmla="*/ 55994 w 1473286"/>
              <a:gd name="connsiteY40" fmla="*/ 422363 h 1171575"/>
              <a:gd name="connsiteX41" fmla="*/ 20724 w 1473286"/>
              <a:gd name="connsiteY41" fmla="*/ 404812 h 1171575"/>
              <a:gd name="connsiteX42" fmla="*/ 15961 w 1473286"/>
              <a:gd name="connsiteY42" fmla="*/ 419100 h 1171575"/>
              <a:gd name="connsiteX43" fmla="*/ 1674 w 1473286"/>
              <a:gd name="connsiteY43" fmla="*/ 466725 h 1171575"/>
              <a:gd name="connsiteX44" fmla="*/ 1674 w 1473286"/>
              <a:gd name="connsiteY44" fmla="*/ 538162 h 1171575"/>
              <a:gd name="connsiteX45" fmla="*/ 11199 w 1473286"/>
              <a:gd name="connsiteY45" fmla="*/ 566737 h 1171575"/>
              <a:gd name="connsiteX46" fmla="*/ 39774 w 1473286"/>
              <a:gd name="connsiteY46" fmla="*/ 590550 h 1171575"/>
              <a:gd name="connsiteX47" fmla="*/ 54061 w 1473286"/>
              <a:gd name="connsiteY47" fmla="*/ 604837 h 1171575"/>
              <a:gd name="connsiteX48" fmla="*/ 68349 w 1473286"/>
              <a:gd name="connsiteY48" fmla="*/ 609600 h 1171575"/>
              <a:gd name="connsiteX49" fmla="*/ 82636 w 1473286"/>
              <a:gd name="connsiteY49" fmla="*/ 619125 h 1171575"/>
              <a:gd name="connsiteX50" fmla="*/ 101686 w 1473286"/>
              <a:gd name="connsiteY50" fmla="*/ 623887 h 1171575"/>
              <a:gd name="connsiteX51" fmla="*/ 115974 w 1473286"/>
              <a:gd name="connsiteY51" fmla="*/ 628650 h 1171575"/>
              <a:gd name="connsiteX52" fmla="*/ 135024 w 1473286"/>
              <a:gd name="connsiteY52" fmla="*/ 638175 h 1171575"/>
              <a:gd name="connsiteX53" fmla="*/ 163599 w 1473286"/>
              <a:gd name="connsiteY53" fmla="*/ 647700 h 1171575"/>
              <a:gd name="connsiteX54" fmla="*/ 177886 w 1473286"/>
              <a:gd name="connsiteY54" fmla="*/ 652462 h 1171575"/>
              <a:gd name="connsiteX55" fmla="*/ 192174 w 1473286"/>
              <a:gd name="connsiteY55" fmla="*/ 657225 h 1171575"/>
              <a:gd name="connsiteX56" fmla="*/ 211224 w 1473286"/>
              <a:gd name="connsiteY56" fmla="*/ 661987 h 1171575"/>
              <a:gd name="connsiteX57" fmla="*/ 239799 w 1473286"/>
              <a:gd name="connsiteY57" fmla="*/ 676275 h 1171575"/>
              <a:gd name="connsiteX58" fmla="*/ 254086 w 1473286"/>
              <a:gd name="connsiteY58" fmla="*/ 685800 h 1171575"/>
              <a:gd name="connsiteX59" fmla="*/ 287424 w 1473286"/>
              <a:gd name="connsiteY59" fmla="*/ 695325 h 1171575"/>
              <a:gd name="connsiteX60" fmla="*/ 301711 w 1473286"/>
              <a:gd name="connsiteY60" fmla="*/ 700087 h 1171575"/>
              <a:gd name="connsiteX61" fmla="*/ 339811 w 1473286"/>
              <a:gd name="connsiteY61" fmla="*/ 714375 h 1171575"/>
              <a:gd name="connsiteX62" fmla="*/ 368386 w 1473286"/>
              <a:gd name="connsiteY62" fmla="*/ 723900 h 1171575"/>
              <a:gd name="connsiteX63" fmla="*/ 382674 w 1473286"/>
              <a:gd name="connsiteY63" fmla="*/ 728662 h 1171575"/>
              <a:gd name="connsiteX64" fmla="*/ 416011 w 1473286"/>
              <a:gd name="connsiteY64" fmla="*/ 738187 h 1171575"/>
              <a:gd name="connsiteX65" fmla="*/ 435061 w 1473286"/>
              <a:gd name="connsiteY65" fmla="*/ 747712 h 1171575"/>
              <a:gd name="connsiteX66" fmla="*/ 449349 w 1473286"/>
              <a:gd name="connsiteY66" fmla="*/ 762000 h 1171575"/>
              <a:gd name="connsiteX67" fmla="*/ 463636 w 1473286"/>
              <a:gd name="connsiteY67" fmla="*/ 771525 h 1171575"/>
              <a:gd name="connsiteX68" fmla="*/ 477924 w 1473286"/>
              <a:gd name="connsiteY68" fmla="*/ 785812 h 1171575"/>
              <a:gd name="connsiteX69" fmla="*/ 516024 w 1473286"/>
              <a:gd name="connsiteY69" fmla="*/ 814387 h 1171575"/>
              <a:gd name="connsiteX70" fmla="*/ 544599 w 1473286"/>
              <a:gd name="connsiteY70" fmla="*/ 833437 h 1171575"/>
              <a:gd name="connsiteX71" fmla="*/ 573174 w 1473286"/>
              <a:gd name="connsiteY71" fmla="*/ 852487 h 1171575"/>
              <a:gd name="connsiteX72" fmla="*/ 592224 w 1473286"/>
              <a:gd name="connsiteY72" fmla="*/ 862012 h 1171575"/>
              <a:gd name="connsiteX73" fmla="*/ 620799 w 1473286"/>
              <a:gd name="connsiteY73" fmla="*/ 881062 h 1171575"/>
              <a:gd name="connsiteX74" fmla="*/ 635086 w 1473286"/>
              <a:gd name="connsiteY74" fmla="*/ 885825 h 1171575"/>
              <a:gd name="connsiteX75" fmla="*/ 649374 w 1473286"/>
              <a:gd name="connsiteY75" fmla="*/ 895350 h 1171575"/>
              <a:gd name="connsiteX76" fmla="*/ 668424 w 1473286"/>
              <a:gd name="connsiteY76" fmla="*/ 900112 h 1171575"/>
              <a:gd name="connsiteX77" fmla="*/ 687474 w 1473286"/>
              <a:gd name="connsiteY77" fmla="*/ 914400 h 1171575"/>
              <a:gd name="connsiteX78" fmla="*/ 716049 w 1473286"/>
              <a:gd name="connsiteY78" fmla="*/ 923925 h 1171575"/>
              <a:gd name="connsiteX79" fmla="*/ 749386 w 1473286"/>
              <a:gd name="connsiteY79" fmla="*/ 938212 h 1171575"/>
              <a:gd name="connsiteX80" fmla="*/ 763674 w 1473286"/>
              <a:gd name="connsiteY80" fmla="*/ 947737 h 1171575"/>
              <a:gd name="connsiteX81" fmla="*/ 792249 w 1473286"/>
              <a:gd name="connsiteY81" fmla="*/ 957262 h 1171575"/>
              <a:gd name="connsiteX82" fmla="*/ 806536 w 1473286"/>
              <a:gd name="connsiteY82" fmla="*/ 971550 h 1171575"/>
              <a:gd name="connsiteX83" fmla="*/ 835111 w 1473286"/>
              <a:gd name="connsiteY83" fmla="*/ 981075 h 1171575"/>
              <a:gd name="connsiteX84" fmla="*/ 868449 w 1473286"/>
              <a:gd name="connsiteY84" fmla="*/ 995362 h 1171575"/>
              <a:gd name="connsiteX85" fmla="*/ 882736 w 1473286"/>
              <a:gd name="connsiteY85" fmla="*/ 1004887 h 1171575"/>
              <a:gd name="connsiteX86" fmla="*/ 901786 w 1473286"/>
              <a:gd name="connsiteY86" fmla="*/ 1009650 h 1171575"/>
              <a:gd name="connsiteX87" fmla="*/ 911432 w 1473286"/>
              <a:gd name="connsiteY87" fmla="*/ 1021374 h 1171575"/>
              <a:gd name="connsiteX88" fmla="*/ 949412 w 1473286"/>
              <a:gd name="connsiteY88" fmla="*/ 1052513 h 1171575"/>
              <a:gd name="connsiteX89" fmla="*/ 971265 w 1473286"/>
              <a:gd name="connsiteY89" fmla="*/ 1066195 h 1171575"/>
              <a:gd name="connsiteX90" fmla="*/ 983232 w 1473286"/>
              <a:gd name="connsiteY90" fmla="*/ 1073279 h 1171575"/>
              <a:gd name="connsiteX91" fmla="*/ 992274 w 1473286"/>
              <a:gd name="connsiteY91" fmla="*/ 1090612 h 1171575"/>
              <a:gd name="connsiteX92" fmla="*/ 1030494 w 1473286"/>
              <a:gd name="connsiteY92" fmla="*/ 1109420 h 1171575"/>
              <a:gd name="connsiteX93" fmla="*/ 1058949 w 1473286"/>
              <a:gd name="connsiteY93" fmla="*/ 1138237 h 1171575"/>
              <a:gd name="connsiteX94" fmla="*/ 1097290 w 1473286"/>
              <a:gd name="connsiteY94" fmla="*/ 1159125 h 1171575"/>
              <a:gd name="connsiteX95" fmla="*/ 1149437 w 1473286"/>
              <a:gd name="connsiteY95" fmla="*/ 1171575 h 1171575"/>
              <a:gd name="connsiteX96" fmla="*/ 1225636 w 1473286"/>
              <a:gd name="connsiteY96" fmla="*/ 1138238 h 1171575"/>
              <a:gd name="connsiteX97" fmla="*/ 1316124 w 1473286"/>
              <a:gd name="connsiteY97" fmla="*/ 1062037 h 1171575"/>
              <a:gd name="connsiteX98" fmla="*/ 1354224 w 1473286"/>
              <a:gd name="connsiteY98" fmla="*/ 1033462 h 1171575"/>
              <a:gd name="connsiteX99" fmla="*/ 1368511 w 1473286"/>
              <a:gd name="connsiteY99" fmla="*/ 1014412 h 1171575"/>
              <a:gd name="connsiteX100" fmla="*/ 1387561 w 1473286"/>
              <a:gd name="connsiteY100" fmla="*/ 1000125 h 1171575"/>
              <a:gd name="connsiteX101" fmla="*/ 1392324 w 1473286"/>
              <a:gd name="connsiteY101" fmla="*/ 981075 h 1171575"/>
              <a:gd name="connsiteX102" fmla="*/ 1411374 w 1473286"/>
              <a:gd name="connsiteY102" fmla="*/ 962025 h 1171575"/>
              <a:gd name="connsiteX103" fmla="*/ 1430424 w 1473286"/>
              <a:gd name="connsiteY103" fmla="*/ 923925 h 1171575"/>
              <a:gd name="connsiteX104" fmla="*/ 1439949 w 1473286"/>
              <a:gd name="connsiteY104" fmla="*/ 909637 h 1171575"/>
              <a:gd name="connsiteX105" fmla="*/ 1444711 w 1473286"/>
              <a:gd name="connsiteY105" fmla="*/ 876300 h 1171575"/>
              <a:gd name="connsiteX106" fmla="*/ 1454236 w 1473286"/>
              <a:gd name="connsiteY106" fmla="*/ 847725 h 1171575"/>
              <a:gd name="connsiteX107" fmla="*/ 1463761 w 1473286"/>
              <a:gd name="connsiteY107" fmla="*/ 785812 h 1171575"/>
              <a:gd name="connsiteX108" fmla="*/ 1473286 w 1473286"/>
              <a:gd name="connsiteY108" fmla="*/ 728662 h 1171575"/>
              <a:gd name="connsiteX109" fmla="*/ 1468524 w 1473286"/>
              <a:gd name="connsiteY109" fmla="*/ 604837 h 1171575"/>
              <a:gd name="connsiteX110" fmla="*/ 1458999 w 1473286"/>
              <a:gd name="connsiteY110" fmla="*/ 561975 h 1171575"/>
              <a:gd name="connsiteX111" fmla="*/ 1454236 w 1473286"/>
              <a:gd name="connsiteY111" fmla="*/ 538162 h 1171575"/>
              <a:gd name="connsiteX112" fmla="*/ 1444711 w 1473286"/>
              <a:gd name="connsiteY112" fmla="*/ 504825 h 1171575"/>
              <a:gd name="connsiteX113" fmla="*/ 1430424 w 1473286"/>
              <a:gd name="connsiteY113" fmla="*/ 457200 h 1171575"/>
              <a:gd name="connsiteX114" fmla="*/ 1411374 w 1473286"/>
              <a:gd name="connsiteY114" fmla="*/ 423862 h 1171575"/>
              <a:gd name="connsiteX115" fmla="*/ 1401849 w 1473286"/>
              <a:gd name="connsiteY115" fmla="*/ 400050 h 1171575"/>
              <a:gd name="connsiteX116" fmla="*/ 1392324 w 1473286"/>
              <a:gd name="connsiteY116" fmla="*/ 385762 h 1171575"/>
              <a:gd name="connsiteX117" fmla="*/ 1382799 w 1473286"/>
              <a:gd name="connsiteY117" fmla="*/ 366712 h 1171575"/>
              <a:gd name="connsiteX118" fmla="*/ 1354224 w 1473286"/>
              <a:gd name="connsiteY118" fmla="*/ 333375 h 1171575"/>
              <a:gd name="connsiteX119" fmla="*/ 1339936 w 1473286"/>
              <a:gd name="connsiteY119" fmla="*/ 304800 h 1171575"/>
              <a:gd name="connsiteX120" fmla="*/ 1330411 w 1473286"/>
              <a:gd name="connsiteY120" fmla="*/ 285750 h 1171575"/>
              <a:gd name="connsiteX121" fmla="*/ 1316124 w 1473286"/>
              <a:gd name="connsiteY121" fmla="*/ 271462 h 1171575"/>
              <a:gd name="connsiteX122" fmla="*/ 1297074 w 1473286"/>
              <a:gd name="connsiteY122" fmla="*/ 233362 h 1171575"/>
              <a:gd name="connsiteX123" fmla="*/ 1282786 w 1473286"/>
              <a:gd name="connsiteY123" fmla="*/ 219075 h 1171575"/>
              <a:gd name="connsiteX124" fmla="*/ 1258974 w 1473286"/>
              <a:gd name="connsiteY124" fmla="*/ 190500 h 1171575"/>
              <a:gd name="connsiteX125" fmla="*/ 1244686 w 1473286"/>
              <a:gd name="connsiteY125" fmla="*/ 161925 h 1171575"/>
              <a:gd name="connsiteX126" fmla="*/ 1230399 w 1473286"/>
              <a:gd name="connsiteY126" fmla="*/ 152400 h 1171575"/>
              <a:gd name="connsiteX127" fmla="*/ 1192299 w 1473286"/>
              <a:gd name="connsiteY127" fmla="*/ 119062 h 1171575"/>
              <a:gd name="connsiteX128" fmla="*/ 1178011 w 1473286"/>
              <a:gd name="connsiteY128" fmla="*/ 109537 h 1171575"/>
              <a:gd name="connsiteX129" fmla="*/ 1163724 w 1473286"/>
              <a:gd name="connsiteY129" fmla="*/ 100012 h 1171575"/>
              <a:gd name="connsiteX130" fmla="*/ 1144674 w 1473286"/>
              <a:gd name="connsiteY130" fmla="*/ 95250 h 1171575"/>
              <a:gd name="connsiteX131" fmla="*/ 1144674 w 1473286"/>
              <a:gd name="connsiteY131" fmla="*/ 100012 h 1171575"/>
              <a:gd name="connsiteX0" fmla="*/ 1144674 w 1473286"/>
              <a:gd name="connsiteY0" fmla="*/ 100012 h 1171575"/>
              <a:gd name="connsiteX1" fmla="*/ 1116099 w 1473286"/>
              <a:gd name="connsiteY1" fmla="*/ 85725 h 1171575"/>
              <a:gd name="connsiteX2" fmla="*/ 1101811 w 1473286"/>
              <a:gd name="connsiteY2" fmla="*/ 80962 h 1171575"/>
              <a:gd name="connsiteX3" fmla="*/ 1073236 w 1473286"/>
              <a:gd name="connsiteY3" fmla="*/ 66675 h 1171575"/>
              <a:gd name="connsiteX4" fmla="*/ 1006561 w 1473286"/>
              <a:gd name="connsiteY4" fmla="*/ 42862 h 1171575"/>
              <a:gd name="connsiteX5" fmla="*/ 987511 w 1473286"/>
              <a:gd name="connsiteY5" fmla="*/ 38100 h 1171575"/>
              <a:gd name="connsiteX6" fmla="*/ 973224 w 1473286"/>
              <a:gd name="connsiteY6" fmla="*/ 33337 h 1171575"/>
              <a:gd name="connsiteX7" fmla="*/ 949411 w 1473286"/>
              <a:gd name="connsiteY7" fmla="*/ 28575 h 1171575"/>
              <a:gd name="connsiteX8" fmla="*/ 930361 w 1473286"/>
              <a:gd name="connsiteY8" fmla="*/ 23812 h 1171575"/>
              <a:gd name="connsiteX9" fmla="*/ 858924 w 1473286"/>
              <a:gd name="connsiteY9" fmla="*/ 19050 h 1171575"/>
              <a:gd name="connsiteX10" fmla="*/ 820824 w 1473286"/>
              <a:gd name="connsiteY10" fmla="*/ 14287 h 1171575"/>
              <a:gd name="connsiteX11" fmla="*/ 777961 w 1473286"/>
              <a:gd name="connsiteY11" fmla="*/ 9525 h 1171575"/>
              <a:gd name="connsiteX12" fmla="*/ 673186 w 1473286"/>
              <a:gd name="connsiteY12" fmla="*/ 0 h 1171575"/>
              <a:gd name="connsiteX13" fmla="*/ 594182 w 1473286"/>
              <a:gd name="connsiteY13" fmla="*/ 32612 h 1171575"/>
              <a:gd name="connsiteX14" fmla="*/ 558886 w 1473286"/>
              <a:gd name="connsiteY14" fmla="*/ 9525 h 1171575"/>
              <a:gd name="connsiteX15" fmla="*/ 525186 w 1473286"/>
              <a:gd name="connsiteY15" fmla="*/ 53862 h 1171575"/>
              <a:gd name="connsiteX16" fmla="*/ 470356 w 1473286"/>
              <a:gd name="connsiteY16" fmla="*/ 65587 h 1171575"/>
              <a:gd name="connsiteX17" fmla="*/ 406486 w 1473286"/>
              <a:gd name="connsiteY17" fmla="*/ 33337 h 1171575"/>
              <a:gd name="connsiteX18" fmla="*/ 406003 w 1473286"/>
              <a:gd name="connsiteY18" fmla="*/ 79875 h 1171575"/>
              <a:gd name="connsiteX19" fmla="*/ 363624 w 1473286"/>
              <a:gd name="connsiteY19" fmla="*/ 42862 h 1171575"/>
              <a:gd name="connsiteX20" fmla="*/ 363261 w 1473286"/>
              <a:gd name="connsiteY20" fmla="*/ 105766 h 1171575"/>
              <a:gd name="connsiteX21" fmla="*/ 311236 w 1473286"/>
              <a:gd name="connsiteY21" fmla="*/ 61912 h 1171575"/>
              <a:gd name="connsiteX22" fmla="*/ 296949 w 1473286"/>
              <a:gd name="connsiteY22" fmla="*/ 71437 h 1171575"/>
              <a:gd name="connsiteX23" fmla="*/ 315925 w 1473286"/>
              <a:gd name="connsiteY23" fmla="*/ 146186 h 1171575"/>
              <a:gd name="connsiteX24" fmla="*/ 268374 w 1473286"/>
              <a:gd name="connsiteY24" fmla="*/ 100012 h 1171575"/>
              <a:gd name="connsiteX25" fmla="*/ 239799 w 1473286"/>
              <a:gd name="connsiteY25" fmla="*/ 119062 h 1171575"/>
              <a:gd name="connsiteX26" fmla="*/ 276471 w 1473286"/>
              <a:gd name="connsiteY26" fmla="*/ 180999 h 1171575"/>
              <a:gd name="connsiteX27" fmla="*/ 206461 w 1473286"/>
              <a:gd name="connsiteY27" fmla="*/ 147637 h 1171575"/>
              <a:gd name="connsiteX28" fmla="*/ 182649 w 1473286"/>
              <a:gd name="connsiteY28" fmla="*/ 171450 h 1171575"/>
              <a:gd name="connsiteX29" fmla="*/ 212578 w 1473286"/>
              <a:gd name="connsiteY29" fmla="*/ 222870 h 1171575"/>
              <a:gd name="connsiteX30" fmla="*/ 158836 w 1473286"/>
              <a:gd name="connsiteY30" fmla="*/ 200025 h 1171575"/>
              <a:gd name="connsiteX31" fmla="*/ 139786 w 1473286"/>
              <a:gd name="connsiteY31" fmla="*/ 228600 h 1171575"/>
              <a:gd name="connsiteX32" fmla="*/ 167394 w 1473286"/>
              <a:gd name="connsiteY32" fmla="*/ 266095 h 1171575"/>
              <a:gd name="connsiteX33" fmla="*/ 111211 w 1473286"/>
              <a:gd name="connsiteY33" fmla="*/ 257175 h 1171575"/>
              <a:gd name="connsiteX34" fmla="*/ 139543 w 1473286"/>
              <a:gd name="connsiteY34" fmla="*/ 313285 h 1171575"/>
              <a:gd name="connsiteX35" fmla="*/ 77874 w 1473286"/>
              <a:gd name="connsiteY35" fmla="*/ 295275 h 1171575"/>
              <a:gd name="connsiteX36" fmla="*/ 68349 w 1473286"/>
              <a:gd name="connsiteY36" fmla="*/ 309562 h 1171575"/>
              <a:gd name="connsiteX37" fmla="*/ 91435 w 1473286"/>
              <a:gd name="connsiteY37" fmla="*/ 349379 h 1171575"/>
              <a:gd name="connsiteX38" fmla="*/ 79470 w 1473286"/>
              <a:gd name="connsiteY38" fmla="*/ 359146 h 1171575"/>
              <a:gd name="connsiteX39" fmla="*/ 30249 w 1473286"/>
              <a:gd name="connsiteY39" fmla="*/ 376237 h 1171575"/>
              <a:gd name="connsiteX40" fmla="*/ 55994 w 1473286"/>
              <a:gd name="connsiteY40" fmla="*/ 422363 h 1171575"/>
              <a:gd name="connsiteX41" fmla="*/ 20724 w 1473286"/>
              <a:gd name="connsiteY41" fmla="*/ 404812 h 1171575"/>
              <a:gd name="connsiteX42" fmla="*/ 15961 w 1473286"/>
              <a:gd name="connsiteY42" fmla="*/ 419100 h 1171575"/>
              <a:gd name="connsiteX43" fmla="*/ 22561 w 1473286"/>
              <a:gd name="connsiteY43" fmla="*/ 496896 h 1171575"/>
              <a:gd name="connsiteX44" fmla="*/ 1674 w 1473286"/>
              <a:gd name="connsiteY44" fmla="*/ 538162 h 1171575"/>
              <a:gd name="connsiteX45" fmla="*/ 11199 w 1473286"/>
              <a:gd name="connsiteY45" fmla="*/ 566737 h 1171575"/>
              <a:gd name="connsiteX46" fmla="*/ 39774 w 1473286"/>
              <a:gd name="connsiteY46" fmla="*/ 590550 h 1171575"/>
              <a:gd name="connsiteX47" fmla="*/ 54061 w 1473286"/>
              <a:gd name="connsiteY47" fmla="*/ 604837 h 1171575"/>
              <a:gd name="connsiteX48" fmla="*/ 68349 w 1473286"/>
              <a:gd name="connsiteY48" fmla="*/ 609600 h 1171575"/>
              <a:gd name="connsiteX49" fmla="*/ 82636 w 1473286"/>
              <a:gd name="connsiteY49" fmla="*/ 619125 h 1171575"/>
              <a:gd name="connsiteX50" fmla="*/ 101686 w 1473286"/>
              <a:gd name="connsiteY50" fmla="*/ 623887 h 1171575"/>
              <a:gd name="connsiteX51" fmla="*/ 115974 w 1473286"/>
              <a:gd name="connsiteY51" fmla="*/ 628650 h 1171575"/>
              <a:gd name="connsiteX52" fmla="*/ 135024 w 1473286"/>
              <a:gd name="connsiteY52" fmla="*/ 638175 h 1171575"/>
              <a:gd name="connsiteX53" fmla="*/ 163599 w 1473286"/>
              <a:gd name="connsiteY53" fmla="*/ 647700 h 1171575"/>
              <a:gd name="connsiteX54" fmla="*/ 177886 w 1473286"/>
              <a:gd name="connsiteY54" fmla="*/ 652462 h 1171575"/>
              <a:gd name="connsiteX55" fmla="*/ 192174 w 1473286"/>
              <a:gd name="connsiteY55" fmla="*/ 657225 h 1171575"/>
              <a:gd name="connsiteX56" fmla="*/ 211224 w 1473286"/>
              <a:gd name="connsiteY56" fmla="*/ 661987 h 1171575"/>
              <a:gd name="connsiteX57" fmla="*/ 239799 w 1473286"/>
              <a:gd name="connsiteY57" fmla="*/ 676275 h 1171575"/>
              <a:gd name="connsiteX58" fmla="*/ 254086 w 1473286"/>
              <a:gd name="connsiteY58" fmla="*/ 685800 h 1171575"/>
              <a:gd name="connsiteX59" fmla="*/ 287424 w 1473286"/>
              <a:gd name="connsiteY59" fmla="*/ 695325 h 1171575"/>
              <a:gd name="connsiteX60" fmla="*/ 301711 w 1473286"/>
              <a:gd name="connsiteY60" fmla="*/ 700087 h 1171575"/>
              <a:gd name="connsiteX61" fmla="*/ 339811 w 1473286"/>
              <a:gd name="connsiteY61" fmla="*/ 714375 h 1171575"/>
              <a:gd name="connsiteX62" fmla="*/ 368386 w 1473286"/>
              <a:gd name="connsiteY62" fmla="*/ 723900 h 1171575"/>
              <a:gd name="connsiteX63" fmla="*/ 382674 w 1473286"/>
              <a:gd name="connsiteY63" fmla="*/ 728662 h 1171575"/>
              <a:gd name="connsiteX64" fmla="*/ 416011 w 1473286"/>
              <a:gd name="connsiteY64" fmla="*/ 738187 h 1171575"/>
              <a:gd name="connsiteX65" fmla="*/ 435061 w 1473286"/>
              <a:gd name="connsiteY65" fmla="*/ 747712 h 1171575"/>
              <a:gd name="connsiteX66" fmla="*/ 449349 w 1473286"/>
              <a:gd name="connsiteY66" fmla="*/ 762000 h 1171575"/>
              <a:gd name="connsiteX67" fmla="*/ 463636 w 1473286"/>
              <a:gd name="connsiteY67" fmla="*/ 771525 h 1171575"/>
              <a:gd name="connsiteX68" fmla="*/ 477924 w 1473286"/>
              <a:gd name="connsiteY68" fmla="*/ 785812 h 1171575"/>
              <a:gd name="connsiteX69" fmla="*/ 516024 w 1473286"/>
              <a:gd name="connsiteY69" fmla="*/ 814387 h 1171575"/>
              <a:gd name="connsiteX70" fmla="*/ 544599 w 1473286"/>
              <a:gd name="connsiteY70" fmla="*/ 833437 h 1171575"/>
              <a:gd name="connsiteX71" fmla="*/ 573174 w 1473286"/>
              <a:gd name="connsiteY71" fmla="*/ 852487 h 1171575"/>
              <a:gd name="connsiteX72" fmla="*/ 592224 w 1473286"/>
              <a:gd name="connsiteY72" fmla="*/ 862012 h 1171575"/>
              <a:gd name="connsiteX73" fmla="*/ 620799 w 1473286"/>
              <a:gd name="connsiteY73" fmla="*/ 881062 h 1171575"/>
              <a:gd name="connsiteX74" fmla="*/ 635086 w 1473286"/>
              <a:gd name="connsiteY74" fmla="*/ 885825 h 1171575"/>
              <a:gd name="connsiteX75" fmla="*/ 649374 w 1473286"/>
              <a:gd name="connsiteY75" fmla="*/ 895350 h 1171575"/>
              <a:gd name="connsiteX76" fmla="*/ 668424 w 1473286"/>
              <a:gd name="connsiteY76" fmla="*/ 900112 h 1171575"/>
              <a:gd name="connsiteX77" fmla="*/ 687474 w 1473286"/>
              <a:gd name="connsiteY77" fmla="*/ 914400 h 1171575"/>
              <a:gd name="connsiteX78" fmla="*/ 716049 w 1473286"/>
              <a:gd name="connsiteY78" fmla="*/ 923925 h 1171575"/>
              <a:gd name="connsiteX79" fmla="*/ 749386 w 1473286"/>
              <a:gd name="connsiteY79" fmla="*/ 938212 h 1171575"/>
              <a:gd name="connsiteX80" fmla="*/ 763674 w 1473286"/>
              <a:gd name="connsiteY80" fmla="*/ 947737 h 1171575"/>
              <a:gd name="connsiteX81" fmla="*/ 792249 w 1473286"/>
              <a:gd name="connsiteY81" fmla="*/ 957262 h 1171575"/>
              <a:gd name="connsiteX82" fmla="*/ 806536 w 1473286"/>
              <a:gd name="connsiteY82" fmla="*/ 971550 h 1171575"/>
              <a:gd name="connsiteX83" fmla="*/ 835111 w 1473286"/>
              <a:gd name="connsiteY83" fmla="*/ 981075 h 1171575"/>
              <a:gd name="connsiteX84" fmla="*/ 868449 w 1473286"/>
              <a:gd name="connsiteY84" fmla="*/ 995362 h 1171575"/>
              <a:gd name="connsiteX85" fmla="*/ 882736 w 1473286"/>
              <a:gd name="connsiteY85" fmla="*/ 1004887 h 1171575"/>
              <a:gd name="connsiteX86" fmla="*/ 901786 w 1473286"/>
              <a:gd name="connsiteY86" fmla="*/ 1009650 h 1171575"/>
              <a:gd name="connsiteX87" fmla="*/ 911432 w 1473286"/>
              <a:gd name="connsiteY87" fmla="*/ 1021374 h 1171575"/>
              <a:gd name="connsiteX88" fmla="*/ 949412 w 1473286"/>
              <a:gd name="connsiteY88" fmla="*/ 1052513 h 1171575"/>
              <a:gd name="connsiteX89" fmla="*/ 971265 w 1473286"/>
              <a:gd name="connsiteY89" fmla="*/ 1066195 h 1171575"/>
              <a:gd name="connsiteX90" fmla="*/ 983232 w 1473286"/>
              <a:gd name="connsiteY90" fmla="*/ 1073279 h 1171575"/>
              <a:gd name="connsiteX91" fmla="*/ 992274 w 1473286"/>
              <a:gd name="connsiteY91" fmla="*/ 1090612 h 1171575"/>
              <a:gd name="connsiteX92" fmla="*/ 1030494 w 1473286"/>
              <a:gd name="connsiteY92" fmla="*/ 1109420 h 1171575"/>
              <a:gd name="connsiteX93" fmla="*/ 1058949 w 1473286"/>
              <a:gd name="connsiteY93" fmla="*/ 1138237 h 1171575"/>
              <a:gd name="connsiteX94" fmla="*/ 1097290 w 1473286"/>
              <a:gd name="connsiteY94" fmla="*/ 1159125 h 1171575"/>
              <a:gd name="connsiteX95" fmla="*/ 1149437 w 1473286"/>
              <a:gd name="connsiteY95" fmla="*/ 1171575 h 1171575"/>
              <a:gd name="connsiteX96" fmla="*/ 1225636 w 1473286"/>
              <a:gd name="connsiteY96" fmla="*/ 1138238 h 1171575"/>
              <a:gd name="connsiteX97" fmla="*/ 1316124 w 1473286"/>
              <a:gd name="connsiteY97" fmla="*/ 1062037 h 1171575"/>
              <a:gd name="connsiteX98" fmla="*/ 1354224 w 1473286"/>
              <a:gd name="connsiteY98" fmla="*/ 1033462 h 1171575"/>
              <a:gd name="connsiteX99" fmla="*/ 1368511 w 1473286"/>
              <a:gd name="connsiteY99" fmla="*/ 1014412 h 1171575"/>
              <a:gd name="connsiteX100" fmla="*/ 1387561 w 1473286"/>
              <a:gd name="connsiteY100" fmla="*/ 1000125 h 1171575"/>
              <a:gd name="connsiteX101" fmla="*/ 1392324 w 1473286"/>
              <a:gd name="connsiteY101" fmla="*/ 981075 h 1171575"/>
              <a:gd name="connsiteX102" fmla="*/ 1411374 w 1473286"/>
              <a:gd name="connsiteY102" fmla="*/ 962025 h 1171575"/>
              <a:gd name="connsiteX103" fmla="*/ 1430424 w 1473286"/>
              <a:gd name="connsiteY103" fmla="*/ 923925 h 1171575"/>
              <a:gd name="connsiteX104" fmla="*/ 1439949 w 1473286"/>
              <a:gd name="connsiteY104" fmla="*/ 909637 h 1171575"/>
              <a:gd name="connsiteX105" fmla="*/ 1444711 w 1473286"/>
              <a:gd name="connsiteY105" fmla="*/ 876300 h 1171575"/>
              <a:gd name="connsiteX106" fmla="*/ 1454236 w 1473286"/>
              <a:gd name="connsiteY106" fmla="*/ 847725 h 1171575"/>
              <a:gd name="connsiteX107" fmla="*/ 1463761 w 1473286"/>
              <a:gd name="connsiteY107" fmla="*/ 785812 h 1171575"/>
              <a:gd name="connsiteX108" fmla="*/ 1473286 w 1473286"/>
              <a:gd name="connsiteY108" fmla="*/ 728662 h 1171575"/>
              <a:gd name="connsiteX109" fmla="*/ 1468524 w 1473286"/>
              <a:gd name="connsiteY109" fmla="*/ 604837 h 1171575"/>
              <a:gd name="connsiteX110" fmla="*/ 1458999 w 1473286"/>
              <a:gd name="connsiteY110" fmla="*/ 561975 h 1171575"/>
              <a:gd name="connsiteX111" fmla="*/ 1454236 w 1473286"/>
              <a:gd name="connsiteY111" fmla="*/ 538162 h 1171575"/>
              <a:gd name="connsiteX112" fmla="*/ 1444711 w 1473286"/>
              <a:gd name="connsiteY112" fmla="*/ 504825 h 1171575"/>
              <a:gd name="connsiteX113" fmla="*/ 1430424 w 1473286"/>
              <a:gd name="connsiteY113" fmla="*/ 457200 h 1171575"/>
              <a:gd name="connsiteX114" fmla="*/ 1411374 w 1473286"/>
              <a:gd name="connsiteY114" fmla="*/ 423862 h 1171575"/>
              <a:gd name="connsiteX115" fmla="*/ 1401849 w 1473286"/>
              <a:gd name="connsiteY115" fmla="*/ 400050 h 1171575"/>
              <a:gd name="connsiteX116" fmla="*/ 1392324 w 1473286"/>
              <a:gd name="connsiteY116" fmla="*/ 385762 h 1171575"/>
              <a:gd name="connsiteX117" fmla="*/ 1382799 w 1473286"/>
              <a:gd name="connsiteY117" fmla="*/ 366712 h 1171575"/>
              <a:gd name="connsiteX118" fmla="*/ 1354224 w 1473286"/>
              <a:gd name="connsiteY118" fmla="*/ 333375 h 1171575"/>
              <a:gd name="connsiteX119" fmla="*/ 1339936 w 1473286"/>
              <a:gd name="connsiteY119" fmla="*/ 304800 h 1171575"/>
              <a:gd name="connsiteX120" fmla="*/ 1330411 w 1473286"/>
              <a:gd name="connsiteY120" fmla="*/ 285750 h 1171575"/>
              <a:gd name="connsiteX121" fmla="*/ 1316124 w 1473286"/>
              <a:gd name="connsiteY121" fmla="*/ 271462 h 1171575"/>
              <a:gd name="connsiteX122" fmla="*/ 1297074 w 1473286"/>
              <a:gd name="connsiteY122" fmla="*/ 233362 h 1171575"/>
              <a:gd name="connsiteX123" fmla="*/ 1282786 w 1473286"/>
              <a:gd name="connsiteY123" fmla="*/ 219075 h 1171575"/>
              <a:gd name="connsiteX124" fmla="*/ 1258974 w 1473286"/>
              <a:gd name="connsiteY124" fmla="*/ 190500 h 1171575"/>
              <a:gd name="connsiteX125" fmla="*/ 1244686 w 1473286"/>
              <a:gd name="connsiteY125" fmla="*/ 161925 h 1171575"/>
              <a:gd name="connsiteX126" fmla="*/ 1230399 w 1473286"/>
              <a:gd name="connsiteY126" fmla="*/ 152400 h 1171575"/>
              <a:gd name="connsiteX127" fmla="*/ 1192299 w 1473286"/>
              <a:gd name="connsiteY127" fmla="*/ 119062 h 1171575"/>
              <a:gd name="connsiteX128" fmla="*/ 1178011 w 1473286"/>
              <a:gd name="connsiteY128" fmla="*/ 109537 h 1171575"/>
              <a:gd name="connsiteX129" fmla="*/ 1163724 w 1473286"/>
              <a:gd name="connsiteY129" fmla="*/ 100012 h 1171575"/>
              <a:gd name="connsiteX130" fmla="*/ 1144674 w 1473286"/>
              <a:gd name="connsiteY130" fmla="*/ 95250 h 1171575"/>
              <a:gd name="connsiteX131" fmla="*/ 1144674 w 1473286"/>
              <a:gd name="connsiteY131" fmla="*/ 100012 h 1171575"/>
              <a:gd name="connsiteX0" fmla="*/ 1144674 w 1473286"/>
              <a:gd name="connsiteY0" fmla="*/ 100012 h 1171575"/>
              <a:gd name="connsiteX1" fmla="*/ 1116099 w 1473286"/>
              <a:gd name="connsiteY1" fmla="*/ 85725 h 1171575"/>
              <a:gd name="connsiteX2" fmla="*/ 1101811 w 1473286"/>
              <a:gd name="connsiteY2" fmla="*/ 80962 h 1171575"/>
              <a:gd name="connsiteX3" fmla="*/ 1073236 w 1473286"/>
              <a:gd name="connsiteY3" fmla="*/ 66675 h 1171575"/>
              <a:gd name="connsiteX4" fmla="*/ 1006561 w 1473286"/>
              <a:gd name="connsiteY4" fmla="*/ 42862 h 1171575"/>
              <a:gd name="connsiteX5" fmla="*/ 987511 w 1473286"/>
              <a:gd name="connsiteY5" fmla="*/ 38100 h 1171575"/>
              <a:gd name="connsiteX6" fmla="*/ 973224 w 1473286"/>
              <a:gd name="connsiteY6" fmla="*/ 33337 h 1171575"/>
              <a:gd name="connsiteX7" fmla="*/ 949411 w 1473286"/>
              <a:gd name="connsiteY7" fmla="*/ 28575 h 1171575"/>
              <a:gd name="connsiteX8" fmla="*/ 930361 w 1473286"/>
              <a:gd name="connsiteY8" fmla="*/ 23812 h 1171575"/>
              <a:gd name="connsiteX9" fmla="*/ 858924 w 1473286"/>
              <a:gd name="connsiteY9" fmla="*/ 19050 h 1171575"/>
              <a:gd name="connsiteX10" fmla="*/ 820824 w 1473286"/>
              <a:gd name="connsiteY10" fmla="*/ 14287 h 1171575"/>
              <a:gd name="connsiteX11" fmla="*/ 777961 w 1473286"/>
              <a:gd name="connsiteY11" fmla="*/ 9525 h 1171575"/>
              <a:gd name="connsiteX12" fmla="*/ 673186 w 1473286"/>
              <a:gd name="connsiteY12" fmla="*/ 0 h 1171575"/>
              <a:gd name="connsiteX13" fmla="*/ 594182 w 1473286"/>
              <a:gd name="connsiteY13" fmla="*/ 32612 h 1171575"/>
              <a:gd name="connsiteX14" fmla="*/ 558886 w 1473286"/>
              <a:gd name="connsiteY14" fmla="*/ 9525 h 1171575"/>
              <a:gd name="connsiteX15" fmla="*/ 525186 w 1473286"/>
              <a:gd name="connsiteY15" fmla="*/ 53862 h 1171575"/>
              <a:gd name="connsiteX16" fmla="*/ 470356 w 1473286"/>
              <a:gd name="connsiteY16" fmla="*/ 65587 h 1171575"/>
              <a:gd name="connsiteX17" fmla="*/ 406486 w 1473286"/>
              <a:gd name="connsiteY17" fmla="*/ 33337 h 1171575"/>
              <a:gd name="connsiteX18" fmla="*/ 406003 w 1473286"/>
              <a:gd name="connsiteY18" fmla="*/ 79875 h 1171575"/>
              <a:gd name="connsiteX19" fmla="*/ 363624 w 1473286"/>
              <a:gd name="connsiteY19" fmla="*/ 42862 h 1171575"/>
              <a:gd name="connsiteX20" fmla="*/ 363261 w 1473286"/>
              <a:gd name="connsiteY20" fmla="*/ 105766 h 1171575"/>
              <a:gd name="connsiteX21" fmla="*/ 311236 w 1473286"/>
              <a:gd name="connsiteY21" fmla="*/ 61912 h 1171575"/>
              <a:gd name="connsiteX22" fmla="*/ 296949 w 1473286"/>
              <a:gd name="connsiteY22" fmla="*/ 71437 h 1171575"/>
              <a:gd name="connsiteX23" fmla="*/ 315925 w 1473286"/>
              <a:gd name="connsiteY23" fmla="*/ 146186 h 1171575"/>
              <a:gd name="connsiteX24" fmla="*/ 268374 w 1473286"/>
              <a:gd name="connsiteY24" fmla="*/ 100012 h 1171575"/>
              <a:gd name="connsiteX25" fmla="*/ 239799 w 1473286"/>
              <a:gd name="connsiteY25" fmla="*/ 119062 h 1171575"/>
              <a:gd name="connsiteX26" fmla="*/ 276471 w 1473286"/>
              <a:gd name="connsiteY26" fmla="*/ 180999 h 1171575"/>
              <a:gd name="connsiteX27" fmla="*/ 206461 w 1473286"/>
              <a:gd name="connsiteY27" fmla="*/ 147637 h 1171575"/>
              <a:gd name="connsiteX28" fmla="*/ 182649 w 1473286"/>
              <a:gd name="connsiteY28" fmla="*/ 171450 h 1171575"/>
              <a:gd name="connsiteX29" fmla="*/ 212578 w 1473286"/>
              <a:gd name="connsiteY29" fmla="*/ 222870 h 1171575"/>
              <a:gd name="connsiteX30" fmla="*/ 158836 w 1473286"/>
              <a:gd name="connsiteY30" fmla="*/ 200025 h 1171575"/>
              <a:gd name="connsiteX31" fmla="*/ 139786 w 1473286"/>
              <a:gd name="connsiteY31" fmla="*/ 228600 h 1171575"/>
              <a:gd name="connsiteX32" fmla="*/ 167394 w 1473286"/>
              <a:gd name="connsiteY32" fmla="*/ 266095 h 1171575"/>
              <a:gd name="connsiteX33" fmla="*/ 111211 w 1473286"/>
              <a:gd name="connsiteY33" fmla="*/ 257175 h 1171575"/>
              <a:gd name="connsiteX34" fmla="*/ 139543 w 1473286"/>
              <a:gd name="connsiteY34" fmla="*/ 313285 h 1171575"/>
              <a:gd name="connsiteX35" fmla="*/ 77874 w 1473286"/>
              <a:gd name="connsiteY35" fmla="*/ 295275 h 1171575"/>
              <a:gd name="connsiteX36" fmla="*/ 68349 w 1473286"/>
              <a:gd name="connsiteY36" fmla="*/ 309562 h 1171575"/>
              <a:gd name="connsiteX37" fmla="*/ 91435 w 1473286"/>
              <a:gd name="connsiteY37" fmla="*/ 349379 h 1171575"/>
              <a:gd name="connsiteX38" fmla="*/ 79470 w 1473286"/>
              <a:gd name="connsiteY38" fmla="*/ 359146 h 1171575"/>
              <a:gd name="connsiteX39" fmla="*/ 30249 w 1473286"/>
              <a:gd name="connsiteY39" fmla="*/ 376237 h 1171575"/>
              <a:gd name="connsiteX40" fmla="*/ 55994 w 1473286"/>
              <a:gd name="connsiteY40" fmla="*/ 422363 h 1171575"/>
              <a:gd name="connsiteX41" fmla="*/ 20724 w 1473286"/>
              <a:gd name="connsiteY41" fmla="*/ 404812 h 1171575"/>
              <a:gd name="connsiteX42" fmla="*/ 32207 w 1473286"/>
              <a:gd name="connsiteY42" fmla="*/ 444629 h 1171575"/>
              <a:gd name="connsiteX43" fmla="*/ 22561 w 1473286"/>
              <a:gd name="connsiteY43" fmla="*/ 496896 h 1171575"/>
              <a:gd name="connsiteX44" fmla="*/ 1674 w 1473286"/>
              <a:gd name="connsiteY44" fmla="*/ 538162 h 1171575"/>
              <a:gd name="connsiteX45" fmla="*/ 11199 w 1473286"/>
              <a:gd name="connsiteY45" fmla="*/ 566737 h 1171575"/>
              <a:gd name="connsiteX46" fmla="*/ 39774 w 1473286"/>
              <a:gd name="connsiteY46" fmla="*/ 590550 h 1171575"/>
              <a:gd name="connsiteX47" fmla="*/ 54061 w 1473286"/>
              <a:gd name="connsiteY47" fmla="*/ 604837 h 1171575"/>
              <a:gd name="connsiteX48" fmla="*/ 68349 w 1473286"/>
              <a:gd name="connsiteY48" fmla="*/ 609600 h 1171575"/>
              <a:gd name="connsiteX49" fmla="*/ 82636 w 1473286"/>
              <a:gd name="connsiteY49" fmla="*/ 619125 h 1171575"/>
              <a:gd name="connsiteX50" fmla="*/ 101686 w 1473286"/>
              <a:gd name="connsiteY50" fmla="*/ 623887 h 1171575"/>
              <a:gd name="connsiteX51" fmla="*/ 115974 w 1473286"/>
              <a:gd name="connsiteY51" fmla="*/ 628650 h 1171575"/>
              <a:gd name="connsiteX52" fmla="*/ 135024 w 1473286"/>
              <a:gd name="connsiteY52" fmla="*/ 638175 h 1171575"/>
              <a:gd name="connsiteX53" fmla="*/ 163599 w 1473286"/>
              <a:gd name="connsiteY53" fmla="*/ 647700 h 1171575"/>
              <a:gd name="connsiteX54" fmla="*/ 177886 w 1473286"/>
              <a:gd name="connsiteY54" fmla="*/ 652462 h 1171575"/>
              <a:gd name="connsiteX55" fmla="*/ 192174 w 1473286"/>
              <a:gd name="connsiteY55" fmla="*/ 657225 h 1171575"/>
              <a:gd name="connsiteX56" fmla="*/ 211224 w 1473286"/>
              <a:gd name="connsiteY56" fmla="*/ 661987 h 1171575"/>
              <a:gd name="connsiteX57" fmla="*/ 239799 w 1473286"/>
              <a:gd name="connsiteY57" fmla="*/ 676275 h 1171575"/>
              <a:gd name="connsiteX58" fmla="*/ 254086 w 1473286"/>
              <a:gd name="connsiteY58" fmla="*/ 685800 h 1171575"/>
              <a:gd name="connsiteX59" fmla="*/ 287424 w 1473286"/>
              <a:gd name="connsiteY59" fmla="*/ 695325 h 1171575"/>
              <a:gd name="connsiteX60" fmla="*/ 301711 w 1473286"/>
              <a:gd name="connsiteY60" fmla="*/ 700087 h 1171575"/>
              <a:gd name="connsiteX61" fmla="*/ 339811 w 1473286"/>
              <a:gd name="connsiteY61" fmla="*/ 714375 h 1171575"/>
              <a:gd name="connsiteX62" fmla="*/ 368386 w 1473286"/>
              <a:gd name="connsiteY62" fmla="*/ 723900 h 1171575"/>
              <a:gd name="connsiteX63" fmla="*/ 382674 w 1473286"/>
              <a:gd name="connsiteY63" fmla="*/ 728662 h 1171575"/>
              <a:gd name="connsiteX64" fmla="*/ 416011 w 1473286"/>
              <a:gd name="connsiteY64" fmla="*/ 738187 h 1171575"/>
              <a:gd name="connsiteX65" fmla="*/ 435061 w 1473286"/>
              <a:gd name="connsiteY65" fmla="*/ 747712 h 1171575"/>
              <a:gd name="connsiteX66" fmla="*/ 449349 w 1473286"/>
              <a:gd name="connsiteY66" fmla="*/ 762000 h 1171575"/>
              <a:gd name="connsiteX67" fmla="*/ 463636 w 1473286"/>
              <a:gd name="connsiteY67" fmla="*/ 771525 h 1171575"/>
              <a:gd name="connsiteX68" fmla="*/ 477924 w 1473286"/>
              <a:gd name="connsiteY68" fmla="*/ 785812 h 1171575"/>
              <a:gd name="connsiteX69" fmla="*/ 516024 w 1473286"/>
              <a:gd name="connsiteY69" fmla="*/ 814387 h 1171575"/>
              <a:gd name="connsiteX70" fmla="*/ 544599 w 1473286"/>
              <a:gd name="connsiteY70" fmla="*/ 833437 h 1171575"/>
              <a:gd name="connsiteX71" fmla="*/ 573174 w 1473286"/>
              <a:gd name="connsiteY71" fmla="*/ 852487 h 1171575"/>
              <a:gd name="connsiteX72" fmla="*/ 592224 w 1473286"/>
              <a:gd name="connsiteY72" fmla="*/ 862012 h 1171575"/>
              <a:gd name="connsiteX73" fmla="*/ 620799 w 1473286"/>
              <a:gd name="connsiteY73" fmla="*/ 881062 h 1171575"/>
              <a:gd name="connsiteX74" fmla="*/ 635086 w 1473286"/>
              <a:gd name="connsiteY74" fmla="*/ 885825 h 1171575"/>
              <a:gd name="connsiteX75" fmla="*/ 649374 w 1473286"/>
              <a:gd name="connsiteY75" fmla="*/ 895350 h 1171575"/>
              <a:gd name="connsiteX76" fmla="*/ 668424 w 1473286"/>
              <a:gd name="connsiteY76" fmla="*/ 900112 h 1171575"/>
              <a:gd name="connsiteX77" fmla="*/ 687474 w 1473286"/>
              <a:gd name="connsiteY77" fmla="*/ 914400 h 1171575"/>
              <a:gd name="connsiteX78" fmla="*/ 716049 w 1473286"/>
              <a:gd name="connsiteY78" fmla="*/ 923925 h 1171575"/>
              <a:gd name="connsiteX79" fmla="*/ 749386 w 1473286"/>
              <a:gd name="connsiteY79" fmla="*/ 938212 h 1171575"/>
              <a:gd name="connsiteX80" fmla="*/ 763674 w 1473286"/>
              <a:gd name="connsiteY80" fmla="*/ 947737 h 1171575"/>
              <a:gd name="connsiteX81" fmla="*/ 792249 w 1473286"/>
              <a:gd name="connsiteY81" fmla="*/ 957262 h 1171575"/>
              <a:gd name="connsiteX82" fmla="*/ 806536 w 1473286"/>
              <a:gd name="connsiteY82" fmla="*/ 971550 h 1171575"/>
              <a:gd name="connsiteX83" fmla="*/ 835111 w 1473286"/>
              <a:gd name="connsiteY83" fmla="*/ 981075 h 1171575"/>
              <a:gd name="connsiteX84" fmla="*/ 868449 w 1473286"/>
              <a:gd name="connsiteY84" fmla="*/ 995362 h 1171575"/>
              <a:gd name="connsiteX85" fmla="*/ 882736 w 1473286"/>
              <a:gd name="connsiteY85" fmla="*/ 1004887 h 1171575"/>
              <a:gd name="connsiteX86" fmla="*/ 901786 w 1473286"/>
              <a:gd name="connsiteY86" fmla="*/ 1009650 h 1171575"/>
              <a:gd name="connsiteX87" fmla="*/ 911432 w 1473286"/>
              <a:gd name="connsiteY87" fmla="*/ 1021374 h 1171575"/>
              <a:gd name="connsiteX88" fmla="*/ 949412 w 1473286"/>
              <a:gd name="connsiteY88" fmla="*/ 1052513 h 1171575"/>
              <a:gd name="connsiteX89" fmla="*/ 971265 w 1473286"/>
              <a:gd name="connsiteY89" fmla="*/ 1066195 h 1171575"/>
              <a:gd name="connsiteX90" fmla="*/ 983232 w 1473286"/>
              <a:gd name="connsiteY90" fmla="*/ 1073279 h 1171575"/>
              <a:gd name="connsiteX91" fmla="*/ 992274 w 1473286"/>
              <a:gd name="connsiteY91" fmla="*/ 1090612 h 1171575"/>
              <a:gd name="connsiteX92" fmla="*/ 1030494 w 1473286"/>
              <a:gd name="connsiteY92" fmla="*/ 1109420 h 1171575"/>
              <a:gd name="connsiteX93" fmla="*/ 1058949 w 1473286"/>
              <a:gd name="connsiteY93" fmla="*/ 1138237 h 1171575"/>
              <a:gd name="connsiteX94" fmla="*/ 1097290 w 1473286"/>
              <a:gd name="connsiteY94" fmla="*/ 1159125 h 1171575"/>
              <a:gd name="connsiteX95" fmla="*/ 1149437 w 1473286"/>
              <a:gd name="connsiteY95" fmla="*/ 1171575 h 1171575"/>
              <a:gd name="connsiteX96" fmla="*/ 1225636 w 1473286"/>
              <a:gd name="connsiteY96" fmla="*/ 1138238 h 1171575"/>
              <a:gd name="connsiteX97" fmla="*/ 1316124 w 1473286"/>
              <a:gd name="connsiteY97" fmla="*/ 1062037 h 1171575"/>
              <a:gd name="connsiteX98" fmla="*/ 1354224 w 1473286"/>
              <a:gd name="connsiteY98" fmla="*/ 1033462 h 1171575"/>
              <a:gd name="connsiteX99" fmla="*/ 1368511 w 1473286"/>
              <a:gd name="connsiteY99" fmla="*/ 1014412 h 1171575"/>
              <a:gd name="connsiteX100" fmla="*/ 1387561 w 1473286"/>
              <a:gd name="connsiteY100" fmla="*/ 1000125 h 1171575"/>
              <a:gd name="connsiteX101" fmla="*/ 1392324 w 1473286"/>
              <a:gd name="connsiteY101" fmla="*/ 981075 h 1171575"/>
              <a:gd name="connsiteX102" fmla="*/ 1411374 w 1473286"/>
              <a:gd name="connsiteY102" fmla="*/ 962025 h 1171575"/>
              <a:gd name="connsiteX103" fmla="*/ 1430424 w 1473286"/>
              <a:gd name="connsiteY103" fmla="*/ 923925 h 1171575"/>
              <a:gd name="connsiteX104" fmla="*/ 1439949 w 1473286"/>
              <a:gd name="connsiteY104" fmla="*/ 909637 h 1171575"/>
              <a:gd name="connsiteX105" fmla="*/ 1444711 w 1473286"/>
              <a:gd name="connsiteY105" fmla="*/ 876300 h 1171575"/>
              <a:gd name="connsiteX106" fmla="*/ 1454236 w 1473286"/>
              <a:gd name="connsiteY106" fmla="*/ 847725 h 1171575"/>
              <a:gd name="connsiteX107" fmla="*/ 1463761 w 1473286"/>
              <a:gd name="connsiteY107" fmla="*/ 785812 h 1171575"/>
              <a:gd name="connsiteX108" fmla="*/ 1473286 w 1473286"/>
              <a:gd name="connsiteY108" fmla="*/ 728662 h 1171575"/>
              <a:gd name="connsiteX109" fmla="*/ 1468524 w 1473286"/>
              <a:gd name="connsiteY109" fmla="*/ 604837 h 1171575"/>
              <a:gd name="connsiteX110" fmla="*/ 1458999 w 1473286"/>
              <a:gd name="connsiteY110" fmla="*/ 561975 h 1171575"/>
              <a:gd name="connsiteX111" fmla="*/ 1454236 w 1473286"/>
              <a:gd name="connsiteY111" fmla="*/ 538162 h 1171575"/>
              <a:gd name="connsiteX112" fmla="*/ 1444711 w 1473286"/>
              <a:gd name="connsiteY112" fmla="*/ 504825 h 1171575"/>
              <a:gd name="connsiteX113" fmla="*/ 1430424 w 1473286"/>
              <a:gd name="connsiteY113" fmla="*/ 457200 h 1171575"/>
              <a:gd name="connsiteX114" fmla="*/ 1411374 w 1473286"/>
              <a:gd name="connsiteY114" fmla="*/ 423862 h 1171575"/>
              <a:gd name="connsiteX115" fmla="*/ 1401849 w 1473286"/>
              <a:gd name="connsiteY115" fmla="*/ 400050 h 1171575"/>
              <a:gd name="connsiteX116" fmla="*/ 1392324 w 1473286"/>
              <a:gd name="connsiteY116" fmla="*/ 385762 h 1171575"/>
              <a:gd name="connsiteX117" fmla="*/ 1382799 w 1473286"/>
              <a:gd name="connsiteY117" fmla="*/ 366712 h 1171575"/>
              <a:gd name="connsiteX118" fmla="*/ 1354224 w 1473286"/>
              <a:gd name="connsiteY118" fmla="*/ 333375 h 1171575"/>
              <a:gd name="connsiteX119" fmla="*/ 1339936 w 1473286"/>
              <a:gd name="connsiteY119" fmla="*/ 304800 h 1171575"/>
              <a:gd name="connsiteX120" fmla="*/ 1330411 w 1473286"/>
              <a:gd name="connsiteY120" fmla="*/ 285750 h 1171575"/>
              <a:gd name="connsiteX121" fmla="*/ 1316124 w 1473286"/>
              <a:gd name="connsiteY121" fmla="*/ 271462 h 1171575"/>
              <a:gd name="connsiteX122" fmla="*/ 1297074 w 1473286"/>
              <a:gd name="connsiteY122" fmla="*/ 233362 h 1171575"/>
              <a:gd name="connsiteX123" fmla="*/ 1282786 w 1473286"/>
              <a:gd name="connsiteY123" fmla="*/ 219075 h 1171575"/>
              <a:gd name="connsiteX124" fmla="*/ 1258974 w 1473286"/>
              <a:gd name="connsiteY124" fmla="*/ 190500 h 1171575"/>
              <a:gd name="connsiteX125" fmla="*/ 1244686 w 1473286"/>
              <a:gd name="connsiteY125" fmla="*/ 161925 h 1171575"/>
              <a:gd name="connsiteX126" fmla="*/ 1230399 w 1473286"/>
              <a:gd name="connsiteY126" fmla="*/ 152400 h 1171575"/>
              <a:gd name="connsiteX127" fmla="*/ 1192299 w 1473286"/>
              <a:gd name="connsiteY127" fmla="*/ 119062 h 1171575"/>
              <a:gd name="connsiteX128" fmla="*/ 1178011 w 1473286"/>
              <a:gd name="connsiteY128" fmla="*/ 109537 h 1171575"/>
              <a:gd name="connsiteX129" fmla="*/ 1163724 w 1473286"/>
              <a:gd name="connsiteY129" fmla="*/ 100012 h 1171575"/>
              <a:gd name="connsiteX130" fmla="*/ 1144674 w 1473286"/>
              <a:gd name="connsiteY130" fmla="*/ 95250 h 1171575"/>
              <a:gd name="connsiteX131" fmla="*/ 1144674 w 1473286"/>
              <a:gd name="connsiteY131" fmla="*/ 100012 h 1171575"/>
              <a:gd name="connsiteX0" fmla="*/ 1144674 w 1473286"/>
              <a:gd name="connsiteY0" fmla="*/ 100012 h 1171575"/>
              <a:gd name="connsiteX1" fmla="*/ 1116099 w 1473286"/>
              <a:gd name="connsiteY1" fmla="*/ 85725 h 1171575"/>
              <a:gd name="connsiteX2" fmla="*/ 1101811 w 1473286"/>
              <a:gd name="connsiteY2" fmla="*/ 80962 h 1171575"/>
              <a:gd name="connsiteX3" fmla="*/ 1073236 w 1473286"/>
              <a:gd name="connsiteY3" fmla="*/ 66675 h 1171575"/>
              <a:gd name="connsiteX4" fmla="*/ 1006561 w 1473286"/>
              <a:gd name="connsiteY4" fmla="*/ 42862 h 1171575"/>
              <a:gd name="connsiteX5" fmla="*/ 987511 w 1473286"/>
              <a:gd name="connsiteY5" fmla="*/ 38100 h 1171575"/>
              <a:gd name="connsiteX6" fmla="*/ 973224 w 1473286"/>
              <a:gd name="connsiteY6" fmla="*/ 33337 h 1171575"/>
              <a:gd name="connsiteX7" fmla="*/ 949411 w 1473286"/>
              <a:gd name="connsiteY7" fmla="*/ 28575 h 1171575"/>
              <a:gd name="connsiteX8" fmla="*/ 930361 w 1473286"/>
              <a:gd name="connsiteY8" fmla="*/ 23812 h 1171575"/>
              <a:gd name="connsiteX9" fmla="*/ 858924 w 1473286"/>
              <a:gd name="connsiteY9" fmla="*/ 19050 h 1171575"/>
              <a:gd name="connsiteX10" fmla="*/ 820824 w 1473286"/>
              <a:gd name="connsiteY10" fmla="*/ 14287 h 1171575"/>
              <a:gd name="connsiteX11" fmla="*/ 777961 w 1473286"/>
              <a:gd name="connsiteY11" fmla="*/ 9525 h 1171575"/>
              <a:gd name="connsiteX12" fmla="*/ 673186 w 1473286"/>
              <a:gd name="connsiteY12" fmla="*/ 0 h 1171575"/>
              <a:gd name="connsiteX13" fmla="*/ 594182 w 1473286"/>
              <a:gd name="connsiteY13" fmla="*/ 32612 h 1171575"/>
              <a:gd name="connsiteX14" fmla="*/ 558886 w 1473286"/>
              <a:gd name="connsiteY14" fmla="*/ 9525 h 1171575"/>
              <a:gd name="connsiteX15" fmla="*/ 525186 w 1473286"/>
              <a:gd name="connsiteY15" fmla="*/ 53862 h 1171575"/>
              <a:gd name="connsiteX16" fmla="*/ 470356 w 1473286"/>
              <a:gd name="connsiteY16" fmla="*/ 65587 h 1171575"/>
              <a:gd name="connsiteX17" fmla="*/ 406486 w 1473286"/>
              <a:gd name="connsiteY17" fmla="*/ 33337 h 1171575"/>
              <a:gd name="connsiteX18" fmla="*/ 406003 w 1473286"/>
              <a:gd name="connsiteY18" fmla="*/ 79875 h 1171575"/>
              <a:gd name="connsiteX19" fmla="*/ 363624 w 1473286"/>
              <a:gd name="connsiteY19" fmla="*/ 42862 h 1171575"/>
              <a:gd name="connsiteX20" fmla="*/ 363261 w 1473286"/>
              <a:gd name="connsiteY20" fmla="*/ 105766 h 1171575"/>
              <a:gd name="connsiteX21" fmla="*/ 311236 w 1473286"/>
              <a:gd name="connsiteY21" fmla="*/ 61912 h 1171575"/>
              <a:gd name="connsiteX22" fmla="*/ 296949 w 1473286"/>
              <a:gd name="connsiteY22" fmla="*/ 71437 h 1171575"/>
              <a:gd name="connsiteX23" fmla="*/ 315925 w 1473286"/>
              <a:gd name="connsiteY23" fmla="*/ 146186 h 1171575"/>
              <a:gd name="connsiteX24" fmla="*/ 268374 w 1473286"/>
              <a:gd name="connsiteY24" fmla="*/ 100012 h 1171575"/>
              <a:gd name="connsiteX25" fmla="*/ 239799 w 1473286"/>
              <a:gd name="connsiteY25" fmla="*/ 119062 h 1171575"/>
              <a:gd name="connsiteX26" fmla="*/ 276471 w 1473286"/>
              <a:gd name="connsiteY26" fmla="*/ 180999 h 1171575"/>
              <a:gd name="connsiteX27" fmla="*/ 206461 w 1473286"/>
              <a:gd name="connsiteY27" fmla="*/ 147637 h 1171575"/>
              <a:gd name="connsiteX28" fmla="*/ 182649 w 1473286"/>
              <a:gd name="connsiteY28" fmla="*/ 171450 h 1171575"/>
              <a:gd name="connsiteX29" fmla="*/ 212578 w 1473286"/>
              <a:gd name="connsiteY29" fmla="*/ 222870 h 1171575"/>
              <a:gd name="connsiteX30" fmla="*/ 158836 w 1473286"/>
              <a:gd name="connsiteY30" fmla="*/ 200025 h 1171575"/>
              <a:gd name="connsiteX31" fmla="*/ 139786 w 1473286"/>
              <a:gd name="connsiteY31" fmla="*/ 228600 h 1171575"/>
              <a:gd name="connsiteX32" fmla="*/ 167394 w 1473286"/>
              <a:gd name="connsiteY32" fmla="*/ 266095 h 1171575"/>
              <a:gd name="connsiteX33" fmla="*/ 111211 w 1473286"/>
              <a:gd name="connsiteY33" fmla="*/ 257175 h 1171575"/>
              <a:gd name="connsiteX34" fmla="*/ 139543 w 1473286"/>
              <a:gd name="connsiteY34" fmla="*/ 313285 h 1171575"/>
              <a:gd name="connsiteX35" fmla="*/ 77874 w 1473286"/>
              <a:gd name="connsiteY35" fmla="*/ 295275 h 1171575"/>
              <a:gd name="connsiteX36" fmla="*/ 68349 w 1473286"/>
              <a:gd name="connsiteY36" fmla="*/ 309562 h 1171575"/>
              <a:gd name="connsiteX37" fmla="*/ 91435 w 1473286"/>
              <a:gd name="connsiteY37" fmla="*/ 349379 h 1171575"/>
              <a:gd name="connsiteX38" fmla="*/ 79470 w 1473286"/>
              <a:gd name="connsiteY38" fmla="*/ 359146 h 1171575"/>
              <a:gd name="connsiteX39" fmla="*/ 30249 w 1473286"/>
              <a:gd name="connsiteY39" fmla="*/ 376237 h 1171575"/>
              <a:gd name="connsiteX40" fmla="*/ 55994 w 1473286"/>
              <a:gd name="connsiteY40" fmla="*/ 422363 h 1171575"/>
              <a:gd name="connsiteX41" fmla="*/ 32207 w 1473286"/>
              <a:gd name="connsiteY41" fmla="*/ 444629 h 1171575"/>
              <a:gd name="connsiteX42" fmla="*/ 22561 w 1473286"/>
              <a:gd name="connsiteY42" fmla="*/ 496896 h 1171575"/>
              <a:gd name="connsiteX43" fmla="*/ 1674 w 1473286"/>
              <a:gd name="connsiteY43" fmla="*/ 538162 h 1171575"/>
              <a:gd name="connsiteX44" fmla="*/ 11199 w 1473286"/>
              <a:gd name="connsiteY44" fmla="*/ 566737 h 1171575"/>
              <a:gd name="connsiteX45" fmla="*/ 39774 w 1473286"/>
              <a:gd name="connsiteY45" fmla="*/ 590550 h 1171575"/>
              <a:gd name="connsiteX46" fmla="*/ 54061 w 1473286"/>
              <a:gd name="connsiteY46" fmla="*/ 604837 h 1171575"/>
              <a:gd name="connsiteX47" fmla="*/ 68349 w 1473286"/>
              <a:gd name="connsiteY47" fmla="*/ 609600 h 1171575"/>
              <a:gd name="connsiteX48" fmla="*/ 82636 w 1473286"/>
              <a:gd name="connsiteY48" fmla="*/ 619125 h 1171575"/>
              <a:gd name="connsiteX49" fmla="*/ 101686 w 1473286"/>
              <a:gd name="connsiteY49" fmla="*/ 623887 h 1171575"/>
              <a:gd name="connsiteX50" fmla="*/ 115974 w 1473286"/>
              <a:gd name="connsiteY50" fmla="*/ 628650 h 1171575"/>
              <a:gd name="connsiteX51" fmla="*/ 135024 w 1473286"/>
              <a:gd name="connsiteY51" fmla="*/ 638175 h 1171575"/>
              <a:gd name="connsiteX52" fmla="*/ 163599 w 1473286"/>
              <a:gd name="connsiteY52" fmla="*/ 647700 h 1171575"/>
              <a:gd name="connsiteX53" fmla="*/ 177886 w 1473286"/>
              <a:gd name="connsiteY53" fmla="*/ 652462 h 1171575"/>
              <a:gd name="connsiteX54" fmla="*/ 192174 w 1473286"/>
              <a:gd name="connsiteY54" fmla="*/ 657225 h 1171575"/>
              <a:gd name="connsiteX55" fmla="*/ 211224 w 1473286"/>
              <a:gd name="connsiteY55" fmla="*/ 661987 h 1171575"/>
              <a:gd name="connsiteX56" fmla="*/ 239799 w 1473286"/>
              <a:gd name="connsiteY56" fmla="*/ 676275 h 1171575"/>
              <a:gd name="connsiteX57" fmla="*/ 254086 w 1473286"/>
              <a:gd name="connsiteY57" fmla="*/ 685800 h 1171575"/>
              <a:gd name="connsiteX58" fmla="*/ 287424 w 1473286"/>
              <a:gd name="connsiteY58" fmla="*/ 695325 h 1171575"/>
              <a:gd name="connsiteX59" fmla="*/ 301711 w 1473286"/>
              <a:gd name="connsiteY59" fmla="*/ 700087 h 1171575"/>
              <a:gd name="connsiteX60" fmla="*/ 339811 w 1473286"/>
              <a:gd name="connsiteY60" fmla="*/ 714375 h 1171575"/>
              <a:gd name="connsiteX61" fmla="*/ 368386 w 1473286"/>
              <a:gd name="connsiteY61" fmla="*/ 723900 h 1171575"/>
              <a:gd name="connsiteX62" fmla="*/ 382674 w 1473286"/>
              <a:gd name="connsiteY62" fmla="*/ 728662 h 1171575"/>
              <a:gd name="connsiteX63" fmla="*/ 416011 w 1473286"/>
              <a:gd name="connsiteY63" fmla="*/ 738187 h 1171575"/>
              <a:gd name="connsiteX64" fmla="*/ 435061 w 1473286"/>
              <a:gd name="connsiteY64" fmla="*/ 747712 h 1171575"/>
              <a:gd name="connsiteX65" fmla="*/ 449349 w 1473286"/>
              <a:gd name="connsiteY65" fmla="*/ 762000 h 1171575"/>
              <a:gd name="connsiteX66" fmla="*/ 463636 w 1473286"/>
              <a:gd name="connsiteY66" fmla="*/ 771525 h 1171575"/>
              <a:gd name="connsiteX67" fmla="*/ 477924 w 1473286"/>
              <a:gd name="connsiteY67" fmla="*/ 785812 h 1171575"/>
              <a:gd name="connsiteX68" fmla="*/ 516024 w 1473286"/>
              <a:gd name="connsiteY68" fmla="*/ 814387 h 1171575"/>
              <a:gd name="connsiteX69" fmla="*/ 544599 w 1473286"/>
              <a:gd name="connsiteY69" fmla="*/ 833437 h 1171575"/>
              <a:gd name="connsiteX70" fmla="*/ 573174 w 1473286"/>
              <a:gd name="connsiteY70" fmla="*/ 852487 h 1171575"/>
              <a:gd name="connsiteX71" fmla="*/ 592224 w 1473286"/>
              <a:gd name="connsiteY71" fmla="*/ 862012 h 1171575"/>
              <a:gd name="connsiteX72" fmla="*/ 620799 w 1473286"/>
              <a:gd name="connsiteY72" fmla="*/ 881062 h 1171575"/>
              <a:gd name="connsiteX73" fmla="*/ 635086 w 1473286"/>
              <a:gd name="connsiteY73" fmla="*/ 885825 h 1171575"/>
              <a:gd name="connsiteX74" fmla="*/ 649374 w 1473286"/>
              <a:gd name="connsiteY74" fmla="*/ 895350 h 1171575"/>
              <a:gd name="connsiteX75" fmla="*/ 668424 w 1473286"/>
              <a:gd name="connsiteY75" fmla="*/ 900112 h 1171575"/>
              <a:gd name="connsiteX76" fmla="*/ 687474 w 1473286"/>
              <a:gd name="connsiteY76" fmla="*/ 914400 h 1171575"/>
              <a:gd name="connsiteX77" fmla="*/ 716049 w 1473286"/>
              <a:gd name="connsiteY77" fmla="*/ 923925 h 1171575"/>
              <a:gd name="connsiteX78" fmla="*/ 749386 w 1473286"/>
              <a:gd name="connsiteY78" fmla="*/ 938212 h 1171575"/>
              <a:gd name="connsiteX79" fmla="*/ 763674 w 1473286"/>
              <a:gd name="connsiteY79" fmla="*/ 947737 h 1171575"/>
              <a:gd name="connsiteX80" fmla="*/ 792249 w 1473286"/>
              <a:gd name="connsiteY80" fmla="*/ 957262 h 1171575"/>
              <a:gd name="connsiteX81" fmla="*/ 806536 w 1473286"/>
              <a:gd name="connsiteY81" fmla="*/ 971550 h 1171575"/>
              <a:gd name="connsiteX82" fmla="*/ 835111 w 1473286"/>
              <a:gd name="connsiteY82" fmla="*/ 981075 h 1171575"/>
              <a:gd name="connsiteX83" fmla="*/ 868449 w 1473286"/>
              <a:gd name="connsiteY83" fmla="*/ 995362 h 1171575"/>
              <a:gd name="connsiteX84" fmla="*/ 882736 w 1473286"/>
              <a:gd name="connsiteY84" fmla="*/ 1004887 h 1171575"/>
              <a:gd name="connsiteX85" fmla="*/ 901786 w 1473286"/>
              <a:gd name="connsiteY85" fmla="*/ 1009650 h 1171575"/>
              <a:gd name="connsiteX86" fmla="*/ 911432 w 1473286"/>
              <a:gd name="connsiteY86" fmla="*/ 1021374 h 1171575"/>
              <a:gd name="connsiteX87" fmla="*/ 949412 w 1473286"/>
              <a:gd name="connsiteY87" fmla="*/ 1052513 h 1171575"/>
              <a:gd name="connsiteX88" fmla="*/ 971265 w 1473286"/>
              <a:gd name="connsiteY88" fmla="*/ 1066195 h 1171575"/>
              <a:gd name="connsiteX89" fmla="*/ 983232 w 1473286"/>
              <a:gd name="connsiteY89" fmla="*/ 1073279 h 1171575"/>
              <a:gd name="connsiteX90" fmla="*/ 992274 w 1473286"/>
              <a:gd name="connsiteY90" fmla="*/ 1090612 h 1171575"/>
              <a:gd name="connsiteX91" fmla="*/ 1030494 w 1473286"/>
              <a:gd name="connsiteY91" fmla="*/ 1109420 h 1171575"/>
              <a:gd name="connsiteX92" fmla="*/ 1058949 w 1473286"/>
              <a:gd name="connsiteY92" fmla="*/ 1138237 h 1171575"/>
              <a:gd name="connsiteX93" fmla="*/ 1097290 w 1473286"/>
              <a:gd name="connsiteY93" fmla="*/ 1159125 h 1171575"/>
              <a:gd name="connsiteX94" fmla="*/ 1149437 w 1473286"/>
              <a:gd name="connsiteY94" fmla="*/ 1171575 h 1171575"/>
              <a:gd name="connsiteX95" fmla="*/ 1225636 w 1473286"/>
              <a:gd name="connsiteY95" fmla="*/ 1138238 h 1171575"/>
              <a:gd name="connsiteX96" fmla="*/ 1316124 w 1473286"/>
              <a:gd name="connsiteY96" fmla="*/ 1062037 h 1171575"/>
              <a:gd name="connsiteX97" fmla="*/ 1354224 w 1473286"/>
              <a:gd name="connsiteY97" fmla="*/ 1033462 h 1171575"/>
              <a:gd name="connsiteX98" fmla="*/ 1368511 w 1473286"/>
              <a:gd name="connsiteY98" fmla="*/ 1014412 h 1171575"/>
              <a:gd name="connsiteX99" fmla="*/ 1387561 w 1473286"/>
              <a:gd name="connsiteY99" fmla="*/ 1000125 h 1171575"/>
              <a:gd name="connsiteX100" fmla="*/ 1392324 w 1473286"/>
              <a:gd name="connsiteY100" fmla="*/ 981075 h 1171575"/>
              <a:gd name="connsiteX101" fmla="*/ 1411374 w 1473286"/>
              <a:gd name="connsiteY101" fmla="*/ 962025 h 1171575"/>
              <a:gd name="connsiteX102" fmla="*/ 1430424 w 1473286"/>
              <a:gd name="connsiteY102" fmla="*/ 923925 h 1171575"/>
              <a:gd name="connsiteX103" fmla="*/ 1439949 w 1473286"/>
              <a:gd name="connsiteY103" fmla="*/ 909637 h 1171575"/>
              <a:gd name="connsiteX104" fmla="*/ 1444711 w 1473286"/>
              <a:gd name="connsiteY104" fmla="*/ 876300 h 1171575"/>
              <a:gd name="connsiteX105" fmla="*/ 1454236 w 1473286"/>
              <a:gd name="connsiteY105" fmla="*/ 847725 h 1171575"/>
              <a:gd name="connsiteX106" fmla="*/ 1463761 w 1473286"/>
              <a:gd name="connsiteY106" fmla="*/ 785812 h 1171575"/>
              <a:gd name="connsiteX107" fmla="*/ 1473286 w 1473286"/>
              <a:gd name="connsiteY107" fmla="*/ 728662 h 1171575"/>
              <a:gd name="connsiteX108" fmla="*/ 1468524 w 1473286"/>
              <a:gd name="connsiteY108" fmla="*/ 604837 h 1171575"/>
              <a:gd name="connsiteX109" fmla="*/ 1458999 w 1473286"/>
              <a:gd name="connsiteY109" fmla="*/ 561975 h 1171575"/>
              <a:gd name="connsiteX110" fmla="*/ 1454236 w 1473286"/>
              <a:gd name="connsiteY110" fmla="*/ 538162 h 1171575"/>
              <a:gd name="connsiteX111" fmla="*/ 1444711 w 1473286"/>
              <a:gd name="connsiteY111" fmla="*/ 504825 h 1171575"/>
              <a:gd name="connsiteX112" fmla="*/ 1430424 w 1473286"/>
              <a:gd name="connsiteY112" fmla="*/ 457200 h 1171575"/>
              <a:gd name="connsiteX113" fmla="*/ 1411374 w 1473286"/>
              <a:gd name="connsiteY113" fmla="*/ 423862 h 1171575"/>
              <a:gd name="connsiteX114" fmla="*/ 1401849 w 1473286"/>
              <a:gd name="connsiteY114" fmla="*/ 400050 h 1171575"/>
              <a:gd name="connsiteX115" fmla="*/ 1392324 w 1473286"/>
              <a:gd name="connsiteY115" fmla="*/ 385762 h 1171575"/>
              <a:gd name="connsiteX116" fmla="*/ 1382799 w 1473286"/>
              <a:gd name="connsiteY116" fmla="*/ 366712 h 1171575"/>
              <a:gd name="connsiteX117" fmla="*/ 1354224 w 1473286"/>
              <a:gd name="connsiteY117" fmla="*/ 333375 h 1171575"/>
              <a:gd name="connsiteX118" fmla="*/ 1339936 w 1473286"/>
              <a:gd name="connsiteY118" fmla="*/ 304800 h 1171575"/>
              <a:gd name="connsiteX119" fmla="*/ 1330411 w 1473286"/>
              <a:gd name="connsiteY119" fmla="*/ 285750 h 1171575"/>
              <a:gd name="connsiteX120" fmla="*/ 1316124 w 1473286"/>
              <a:gd name="connsiteY120" fmla="*/ 271462 h 1171575"/>
              <a:gd name="connsiteX121" fmla="*/ 1297074 w 1473286"/>
              <a:gd name="connsiteY121" fmla="*/ 233362 h 1171575"/>
              <a:gd name="connsiteX122" fmla="*/ 1282786 w 1473286"/>
              <a:gd name="connsiteY122" fmla="*/ 219075 h 1171575"/>
              <a:gd name="connsiteX123" fmla="*/ 1258974 w 1473286"/>
              <a:gd name="connsiteY123" fmla="*/ 190500 h 1171575"/>
              <a:gd name="connsiteX124" fmla="*/ 1244686 w 1473286"/>
              <a:gd name="connsiteY124" fmla="*/ 161925 h 1171575"/>
              <a:gd name="connsiteX125" fmla="*/ 1230399 w 1473286"/>
              <a:gd name="connsiteY125" fmla="*/ 152400 h 1171575"/>
              <a:gd name="connsiteX126" fmla="*/ 1192299 w 1473286"/>
              <a:gd name="connsiteY126" fmla="*/ 119062 h 1171575"/>
              <a:gd name="connsiteX127" fmla="*/ 1178011 w 1473286"/>
              <a:gd name="connsiteY127" fmla="*/ 109537 h 1171575"/>
              <a:gd name="connsiteX128" fmla="*/ 1163724 w 1473286"/>
              <a:gd name="connsiteY128" fmla="*/ 100012 h 1171575"/>
              <a:gd name="connsiteX129" fmla="*/ 1144674 w 1473286"/>
              <a:gd name="connsiteY129" fmla="*/ 95250 h 1171575"/>
              <a:gd name="connsiteX130" fmla="*/ 1144674 w 1473286"/>
              <a:gd name="connsiteY130" fmla="*/ 100012 h 1171575"/>
              <a:gd name="connsiteX0" fmla="*/ 1144674 w 1473286"/>
              <a:gd name="connsiteY0" fmla="*/ 100012 h 1171575"/>
              <a:gd name="connsiteX1" fmla="*/ 1116099 w 1473286"/>
              <a:gd name="connsiteY1" fmla="*/ 85725 h 1171575"/>
              <a:gd name="connsiteX2" fmla="*/ 1101811 w 1473286"/>
              <a:gd name="connsiteY2" fmla="*/ 80962 h 1171575"/>
              <a:gd name="connsiteX3" fmla="*/ 1073236 w 1473286"/>
              <a:gd name="connsiteY3" fmla="*/ 66675 h 1171575"/>
              <a:gd name="connsiteX4" fmla="*/ 1006561 w 1473286"/>
              <a:gd name="connsiteY4" fmla="*/ 42862 h 1171575"/>
              <a:gd name="connsiteX5" fmla="*/ 987511 w 1473286"/>
              <a:gd name="connsiteY5" fmla="*/ 38100 h 1171575"/>
              <a:gd name="connsiteX6" fmla="*/ 973224 w 1473286"/>
              <a:gd name="connsiteY6" fmla="*/ 33337 h 1171575"/>
              <a:gd name="connsiteX7" fmla="*/ 949411 w 1473286"/>
              <a:gd name="connsiteY7" fmla="*/ 28575 h 1171575"/>
              <a:gd name="connsiteX8" fmla="*/ 930361 w 1473286"/>
              <a:gd name="connsiteY8" fmla="*/ 23812 h 1171575"/>
              <a:gd name="connsiteX9" fmla="*/ 858924 w 1473286"/>
              <a:gd name="connsiteY9" fmla="*/ 19050 h 1171575"/>
              <a:gd name="connsiteX10" fmla="*/ 820824 w 1473286"/>
              <a:gd name="connsiteY10" fmla="*/ 14287 h 1171575"/>
              <a:gd name="connsiteX11" fmla="*/ 777961 w 1473286"/>
              <a:gd name="connsiteY11" fmla="*/ 9525 h 1171575"/>
              <a:gd name="connsiteX12" fmla="*/ 673186 w 1473286"/>
              <a:gd name="connsiteY12" fmla="*/ 0 h 1171575"/>
              <a:gd name="connsiteX13" fmla="*/ 594182 w 1473286"/>
              <a:gd name="connsiteY13" fmla="*/ 32612 h 1171575"/>
              <a:gd name="connsiteX14" fmla="*/ 558886 w 1473286"/>
              <a:gd name="connsiteY14" fmla="*/ 9525 h 1171575"/>
              <a:gd name="connsiteX15" fmla="*/ 525186 w 1473286"/>
              <a:gd name="connsiteY15" fmla="*/ 53862 h 1171575"/>
              <a:gd name="connsiteX16" fmla="*/ 470356 w 1473286"/>
              <a:gd name="connsiteY16" fmla="*/ 65587 h 1171575"/>
              <a:gd name="connsiteX17" fmla="*/ 406486 w 1473286"/>
              <a:gd name="connsiteY17" fmla="*/ 33337 h 1171575"/>
              <a:gd name="connsiteX18" fmla="*/ 406003 w 1473286"/>
              <a:gd name="connsiteY18" fmla="*/ 79875 h 1171575"/>
              <a:gd name="connsiteX19" fmla="*/ 363624 w 1473286"/>
              <a:gd name="connsiteY19" fmla="*/ 42862 h 1171575"/>
              <a:gd name="connsiteX20" fmla="*/ 363261 w 1473286"/>
              <a:gd name="connsiteY20" fmla="*/ 105766 h 1171575"/>
              <a:gd name="connsiteX21" fmla="*/ 311236 w 1473286"/>
              <a:gd name="connsiteY21" fmla="*/ 61912 h 1171575"/>
              <a:gd name="connsiteX22" fmla="*/ 296949 w 1473286"/>
              <a:gd name="connsiteY22" fmla="*/ 71437 h 1171575"/>
              <a:gd name="connsiteX23" fmla="*/ 315925 w 1473286"/>
              <a:gd name="connsiteY23" fmla="*/ 146186 h 1171575"/>
              <a:gd name="connsiteX24" fmla="*/ 268374 w 1473286"/>
              <a:gd name="connsiteY24" fmla="*/ 100012 h 1171575"/>
              <a:gd name="connsiteX25" fmla="*/ 239799 w 1473286"/>
              <a:gd name="connsiteY25" fmla="*/ 119062 h 1171575"/>
              <a:gd name="connsiteX26" fmla="*/ 276471 w 1473286"/>
              <a:gd name="connsiteY26" fmla="*/ 180999 h 1171575"/>
              <a:gd name="connsiteX27" fmla="*/ 206461 w 1473286"/>
              <a:gd name="connsiteY27" fmla="*/ 147637 h 1171575"/>
              <a:gd name="connsiteX28" fmla="*/ 182649 w 1473286"/>
              <a:gd name="connsiteY28" fmla="*/ 171450 h 1171575"/>
              <a:gd name="connsiteX29" fmla="*/ 212578 w 1473286"/>
              <a:gd name="connsiteY29" fmla="*/ 222870 h 1171575"/>
              <a:gd name="connsiteX30" fmla="*/ 158836 w 1473286"/>
              <a:gd name="connsiteY30" fmla="*/ 200025 h 1171575"/>
              <a:gd name="connsiteX31" fmla="*/ 139786 w 1473286"/>
              <a:gd name="connsiteY31" fmla="*/ 228600 h 1171575"/>
              <a:gd name="connsiteX32" fmla="*/ 167394 w 1473286"/>
              <a:gd name="connsiteY32" fmla="*/ 266095 h 1171575"/>
              <a:gd name="connsiteX33" fmla="*/ 111211 w 1473286"/>
              <a:gd name="connsiteY33" fmla="*/ 257175 h 1171575"/>
              <a:gd name="connsiteX34" fmla="*/ 139543 w 1473286"/>
              <a:gd name="connsiteY34" fmla="*/ 313285 h 1171575"/>
              <a:gd name="connsiteX35" fmla="*/ 77874 w 1473286"/>
              <a:gd name="connsiteY35" fmla="*/ 295275 h 1171575"/>
              <a:gd name="connsiteX36" fmla="*/ 68349 w 1473286"/>
              <a:gd name="connsiteY36" fmla="*/ 309562 h 1171575"/>
              <a:gd name="connsiteX37" fmla="*/ 91435 w 1473286"/>
              <a:gd name="connsiteY37" fmla="*/ 349379 h 1171575"/>
              <a:gd name="connsiteX38" fmla="*/ 79470 w 1473286"/>
              <a:gd name="connsiteY38" fmla="*/ 359146 h 1171575"/>
              <a:gd name="connsiteX39" fmla="*/ 55994 w 1473286"/>
              <a:gd name="connsiteY39" fmla="*/ 422363 h 1171575"/>
              <a:gd name="connsiteX40" fmla="*/ 32207 w 1473286"/>
              <a:gd name="connsiteY40" fmla="*/ 444629 h 1171575"/>
              <a:gd name="connsiteX41" fmla="*/ 22561 w 1473286"/>
              <a:gd name="connsiteY41" fmla="*/ 496896 h 1171575"/>
              <a:gd name="connsiteX42" fmla="*/ 1674 w 1473286"/>
              <a:gd name="connsiteY42" fmla="*/ 538162 h 1171575"/>
              <a:gd name="connsiteX43" fmla="*/ 11199 w 1473286"/>
              <a:gd name="connsiteY43" fmla="*/ 566737 h 1171575"/>
              <a:gd name="connsiteX44" fmla="*/ 39774 w 1473286"/>
              <a:gd name="connsiteY44" fmla="*/ 590550 h 1171575"/>
              <a:gd name="connsiteX45" fmla="*/ 54061 w 1473286"/>
              <a:gd name="connsiteY45" fmla="*/ 604837 h 1171575"/>
              <a:gd name="connsiteX46" fmla="*/ 68349 w 1473286"/>
              <a:gd name="connsiteY46" fmla="*/ 609600 h 1171575"/>
              <a:gd name="connsiteX47" fmla="*/ 82636 w 1473286"/>
              <a:gd name="connsiteY47" fmla="*/ 619125 h 1171575"/>
              <a:gd name="connsiteX48" fmla="*/ 101686 w 1473286"/>
              <a:gd name="connsiteY48" fmla="*/ 623887 h 1171575"/>
              <a:gd name="connsiteX49" fmla="*/ 115974 w 1473286"/>
              <a:gd name="connsiteY49" fmla="*/ 628650 h 1171575"/>
              <a:gd name="connsiteX50" fmla="*/ 135024 w 1473286"/>
              <a:gd name="connsiteY50" fmla="*/ 638175 h 1171575"/>
              <a:gd name="connsiteX51" fmla="*/ 163599 w 1473286"/>
              <a:gd name="connsiteY51" fmla="*/ 647700 h 1171575"/>
              <a:gd name="connsiteX52" fmla="*/ 177886 w 1473286"/>
              <a:gd name="connsiteY52" fmla="*/ 652462 h 1171575"/>
              <a:gd name="connsiteX53" fmla="*/ 192174 w 1473286"/>
              <a:gd name="connsiteY53" fmla="*/ 657225 h 1171575"/>
              <a:gd name="connsiteX54" fmla="*/ 211224 w 1473286"/>
              <a:gd name="connsiteY54" fmla="*/ 661987 h 1171575"/>
              <a:gd name="connsiteX55" fmla="*/ 239799 w 1473286"/>
              <a:gd name="connsiteY55" fmla="*/ 676275 h 1171575"/>
              <a:gd name="connsiteX56" fmla="*/ 254086 w 1473286"/>
              <a:gd name="connsiteY56" fmla="*/ 685800 h 1171575"/>
              <a:gd name="connsiteX57" fmla="*/ 287424 w 1473286"/>
              <a:gd name="connsiteY57" fmla="*/ 695325 h 1171575"/>
              <a:gd name="connsiteX58" fmla="*/ 301711 w 1473286"/>
              <a:gd name="connsiteY58" fmla="*/ 700087 h 1171575"/>
              <a:gd name="connsiteX59" fmla="*/ 339811 w 1473286"/>
              <a:gd name="connsiteY59" fmla="*/ 714375 h 1171575"/>
              <a:gd name="connsiteX60" fmla="*/ 368386 w 1473286"/>
              <a:gd name="connsiteY60" fmla="*/ 723900 h 1171575"/>
              <a:gd name="connsiteX61" fmla="*/ 382674 w 1473286"/>
              <a:gd name="connsiteY61" fmla="*/ 728662 h 1171575"/>
              <a:gd name="connsiteX62" fmla="*/ 416011 w 1473286"/>
              <a:gd name="connsiteY62" fmla="*/ 738187 h 1171575"/>
              <a:gd name="connsiteX63" fmla="*/ 435061 w 1473286"/>
              <a:gd name="connsiteY63" fmla="*/ 747712 h 1171575"/>
              <a:gd name="connsiteX64" fmla="*/ 449349 w 1473286"/>
              <a:gd name="connsiteY64" fmla="*/ 762000 h 1171575"/>
              <a:gd name="connsiteX65" fmla="*/ 463636 w 1473286"/>
              <a:gd name="connsiteY65" fmla="*/ 771525 h 1171575"/>
              <a:gd name="connsiteX66" fmla="*/ 477924 w 1473286"/>
              <a:gd name="connsiteY66" fmla="*/ 785812 h 1171575"/>
              <a:gd name="connsiteX67" fmla="*/ 516024 w 1473286"/>
              <a:gd name="connsiteY67" fmla="*/ 814387 h 1171575"/>
              <a:gd name="connsiteX68" fmla="*/ 544599 w 1473286"/>
              <a:gd name="connsiteY68" fmla="*/ 833437 h 1171575"/>
              <a:gd name="connsiteX69" fmla="*/ 573174 w 1473286"/>
              <a:gd name="connsiteY69" fmla="*/ 852487 h 1171575"/>
              <a:gd name="connsiteX70" fmla="*/ 592224 w 1473286"/>
              <a:gd name="connsiteY70" fmla="*/ 862012 h 1171575"/>
              <a:gd name="connsiteX71" fmla="*/ 620799 w 1473286"/>
              <a:gd name="connsiteY71" fmla="*/ 881062 h 1171575"/>
              <a:gd name="connsiteX72" fmla="*/ 635086 w 1473286"/>
              <a:gd name="connsiteY72" fmla="*/ 885825 h 1171575"/>
              <a:gd name="connsiteX73" fmla="*/ 649374 w 1473286"/>
              <a:gd name="connsiteY73" fmla="*/ 895350 h 1171575"/>
              <a:gd name="connsiteX74" fmla="*/ 668424 w 1473286"/>
              <a:gd name="connsiteY74" fmla="*/ 900112 h 1171575"/>
              <a:gd name="connsiteX75" fmla="*/ 687474 w 1473286"/>
              <a:gd name="connsiteY75" fmla="*/ 914400 h 1171575"/>
              <a:gd name="connsiteX76" fmla="*/ 716049 w 1473286"/>
              <a:gd name="connsiteY76" fmla="*/ 923925 h 1171575"/>
              <a:gd name="connsiteX77" fmla="*/ 749386 w 1473286"/>
              <a:gd name="connsiteY77" fmla="*/ 938212 h 1171575"/>
              <a:gd name="connsiteX78" fmla="*/ 763674 w 1473286"/>
              <a:gd name="connsiteY78" fmla="*/ 947737 h 1171575"/>
              <a:gd name="connsiteX79" fmla="*/ 792249 w 1473286"/>
              <a:gd name="connsiteY79" fmla="*/ 957262 h 1171575"/>
              <a:gd name="connsiteX80" fmla="*/ 806536 w 1473286"/>
              <a:gd name="connsiteY80" fmla="*/ 971550 h 1171575"/>
              <a:gd name="connsiteX81" fmla="*/ 835111 w 1473286"/>
              <a:gd name="connsiteY81" fmla="*/ 981075 h 1171575"/>
              <a:gd name="connsiteX82" fmla="*/ 868449 w 1473286"/>
              <a:gd name="connsiteY82" fmla="*/ 995362 h 1171575"/>
              <a:gd name="connsiteX83" fmla="*/ 882736 w 1473286"/>
              <a:gd name="connsiteY83" fmla="*/ 1004887 h 1171575"/>
              <a:gd name="connsiteX84" fmla="*/ 901786 w 1473286"/>
              <a:gd name="connsiteY84" fmla="*/ 1009650 h 1171575"/>
              <a:gd name="connsiteX85" fmla="*/ 911432 w 1473286"/>
              <a:gd name="connsiteY85" fmla="*/ 1021374 h 1171575"/>
              <a:gd name="connsiteX86" fmla="*/ 949412 w 1473286"/>
              <a:gd name="connsiteY86" fmla="*/ 1052513 h 1171575"/>
              <a:gd name="connsiteX87" fmla="*/ 971265 w 1473286"/>
              <a:gd name="connsiteY87" fmla="*/ 1066195 h 1171575"/>
              <a:gd name="connsiteX88" fmla="*/ 983232 w 1473286"/>
              <a:gd name="connsiteY88" fmla="*/ 1073279 h 1171575"/>
              <a:gd name="connsiteX89" fmla="*/ 992274 w 1473286"/>
              <a:gd name="connsiteY89" fmla="*/ 1090612 h 1171575"/>
              <a:gd name="connsiteX90" fmla="*/ 1030494 w 1473286"/>
              <a:gd name="connsiteY90" fmla="*/ 1109420 h 1171575"/>
              <a:gd name="connsiteX91" fmla="*/ 1058949 w 1473286"/>
              <a:gd name="connsiteY91" fmla="*/ 1138237 h 1171575"/>
              <a:gd name="connsiteX92" fmla="*/ 1097290 w 1473286"/>
              <a:gd name="connsiteY92" fmla="*/ 1159125 h 1171575"/>
              <a:gd name="connsiteX93" fmla="*/ 1149437 w 1473286"/>
              <a:gd name="connsiteY93" fmla="*/ 1171575 h 1171575"/>
              <a:gd name="connsiteX94" fmla="*/ 1225636 w 1473286"/>
              <a:gd name="connsiteY94" fmla="*/ 1138238 h 1171575"/>
              <a:gd name="connsiteX95" fmla="*/ 1316124 w 1473286"/>
              <a:gd name="connsiteY95" fmla="*/ 1062037 h 1171575"/>
              <a:gd name="connsiteX96" fmla="*/ 1354224 w 1473286"/>
              <a:gd name="connsiteY96" fmla="*/ 1033462 h 1171575"/>
              <a:gd name="connsiteX97" fmla="*/ 1368511 w 1473286"/>
              <a:gd name="connsiteY97" fmla="*/ 1014412 h 1171575"/>
              <a:gd name="connsiteX98" fmla="*/ 1387561 w 1473286"/>
              <a:gd name="connsiteY98" fmla="*/ 1000125 h 1171575"/>
              <a:gd name="connsiteX99" fmla="*/ 1392324 w 1473286"/>
              <a:gd name="connsiteY99" fmla="*/ 981075 h 1171575"/>
              <a:gd name="connsiteX100" fmla="*/ 1411374 w 1473286"/>
              <a:gd name="connsiteY100" fmla="*/ 962025 h 1171575"/>
              <a:gd name="connsiteX101" fmla="*/ 1430424 w 1473286"/>
              <a:gd name="connsiteY101" fmla="*/ 923925 h 1171575"/>
              <a:gd name="connsiteX102" fmla="*/ 1439949 w 1473286"/>
              <a:gd name="connsiteY102" fmla="*/ 909637 h 1171575"/>
              <a:gd name="connsiteX103" fmla="*/ 1444711 w 1473286"/>
              <a:gd name="connsiteY103" fmla="*/ 876300 h 1171575"/>
              <a:gd name="connsiteX104" fmla="*/ 1454236 w 1473286"/>
              <a:gd name="connsiteY104" fmla="*/ 847725 h 1171575"/>
              <a:gd name="connsiteX105" fmla="*/ 1463761 w 1473286"/>
              <a:gd name="connsiteY105" fmla="*/ 785812 h 1171575"/>
              <a:gd name="connsiteX106" fmla="*/ 1473286 w 1473286"/>
              <a:gd name="connsiteY106" fmla="*/ 728662 h 1171575"/>
              <a:gd name="connsiteX107" fmla="*/ 1468524 w 1473286"/>
              <a:gd name="connsiteY107" fmla="*/ 604837 h 1171575"/>
              <a:gd name="connsiteX108" fmla="*/ 1458999 w 1473286"/>
              <a:gd name="connsiteY108" fmla="*/ 561975 h 1171575"/>
              <a:gd name="connsiteX109" fmla="*/ 1454236 w 1473286"/>
              <a:gd name="connsiteY109" fmla="*/ 538162 h 1171575"/>
              <a:gd name="connsiteX110" fmla="*/ 1444711 w 1473286"/>
              <a:gd name="connsiteY110" fmla="*/ 504825 h 1171575"/>
              <a:gd name="connsiteX111" fmla="*/ 1430424 w 1473286"/>
              <a:gd name="connsiteY111" fmla="*/ 457200 h 1171575"/>
              <a:gd name="connsiteX112" fmla="*/ 1411374 w 1473286"/>
              <a:gd name="connsiteY112" fmla="*/ 423862 h 1171575"/>
              <a:gd name="connsiteX113" fmla="*/ 1401849 w 1473286"/>
              <a:gd name="connsiteY113" fmla="*/ 400050 h 1171575"/>
              <a:gd name="connsiteX114" fmla="*/ 1392324 w 1473286"/>
              <a:gd name="connsiteY114" fmla="*/ 385762 h 1171575"/>
              <a:gd name="connsiteX115" fmla="*/ 1382799 w 1473286"/>
              <a:gd name="connsiteY115" fmla="*/ 366712 h 1171575"/>
              <a:gd name="connsiteX116" fmla="*/ 1354224 w 1473286"/>
              <a:gd name="connsiteY116" fmla="*/ 333375 h 1171575"/>
              <a:gd name="connsiteX117" fmla="*/ 1339936 w 1473286"/>
              <a:gd name="connsiteY117" fmla="*/ 304800 h 1171575"/>
              <a:gd name="connsiteX118" fmla="*/ 1330411 w 1473286"/>
              <a:gd name="connsiteY118" fmla="*/ 285750 h 1171575"/>
              <a:gd name="connsiteX119" fmla="*/ 1316124 w 1473286"/>
              <a:gd name="connsiteY119" fmla="*/ 271462 h 1171575"/>
              <a:gd name="connsiteX120" fmla="*/ 1297074 w 1473286"/>
              <a:gd name="connsiteY120" fmla="*/ 233362 h 1171575"/>
              <a:gd name="connsiteX121" fmla="*/ 1282786 w 1473286"/>
              <a:gd name="connsiteY121" fmla="*/ 219075 h 1171575"/>
              <a:gd name="connsiteX122" fmla="*/ 1258974 w 1473286"/>
              <a:gd name="connsiteY122" fmla="*/ 190500 h 1171575"/>
              <a:gd name="connsiteX123" fmla="*/ 1244686 w 1473286"/>
              <a:gd name="connsiteY123" fmla="*/ 161925 h 1171575"/>
              <a:gd name="connsiteX124" fmla="*/ 1230399 w 1473286"/>
              <a:gd name="connsiteY124" fmla="*/ 152400 h 1171575"/>
              <a:gd name="connsiteX125" fmla="*/ 1192299 w 1473286"/>
              <a:gd name="connsiteY125" fmla="*/ 119062 h 1171575"/>
              <a:gd name="connsiteX126" fmla="*/ 1178011 w 1473286"/>
              <a:gd name="connsiteY126" fmla="*/ 109537 h 1171575"/>
              <a:gd name="connsiteX127" fmla="*/ 1163724 w 1473286"/>
              <a:gd name="connsiteY127" fmla="*/ 100012 h 1171575"/>
              <a:gd name="connsiteX128" fmla="*/ 1144674 w 1473286"/>
              <a:gd name="connsiteY128" fmla="*/ 95250 h 1171575"/>
              <a:gd name="connsiteX129" fmla="*/ 1144674 w 1473286"/>
              <a:gd name="connsiteY129" fmla="*/ 100012 h 1171575"/>
              <a:gd name="connsiteX0" fmla="*/ 1144674 w 1473286"/>
              <a:gd name="connsiteY0" fmla="*/ 100012 h 1171575"/>
              <a:gd name="connsiteX1" fmla="*/ 1116099 w 1473286"/>
              <a:gd name="connsiteY1" fmla="*/ 85725 h 1171575"/>
              <a:gd name="connsiteX2" fmla="*/ 1101811 w 1473286"/>
              <a:gd name="connsiteY2" fmla="*/ 80962 h 1171575"/>
              <a:gd name="connsiteX3" fmla="*/ 1073236 w 1473286"/>
              <a:gd name="connsiteY3" fmla="*/ 66675 h 1171575"/>
              <a:gd name="connsiteX4" fmla="*/ 1006561 w 1473286"/>
              <a:gd name="connsiteY4" fmla="*/ 42862 h 1171575"/>
              <a:gd name="connsiteX5" fmla="*/ 987511 w 1473286"/>
              <a:gd name="connsiteY5" fmla="*/ 38100 h 1171575"/>
              <a:gd name="connsiteX6" fmla="*/ 973224 w 1473286"/>
              <a:gd name="connsiteY6" fmla="*/ 33337 h 1171575"/>
              <a:gd name="connsiteX7" fmla="*/ 949411 w 1473286"/>
              <a:gd name="connsiteY7" fmla="*/ 28575 h 1171575"/>
              <a:gd name="connsiteX8" fmla="*/ 930361 w 1473286"/>
              <a:gd name="connsiteY8" fmla="*/ 23812 h 1171575"/>
              <a:gd name="connsiteX9" fmla="*/ 858924 w 1473286"/>
              <a:gd name="connsiteY9" fmla="*/ 19050 h 1171575"/>
              <a:gd name="connsiteX10" fmla="*/ 820824 w 1473286"/>
              <a:gd name="connsiteY10" fmla="*/ 14287 h 1171575"/>
              <a:gd name="connsiteX11" fmla="*/ 777961 w 1473286"/>
              <a:gd name="connsiteY11" fmla="*/ 9525 h 1171575"/>
              <a:gd name="connsiteX12" fmla="*/ 673186 w 1473286"/>
              <a:gd name="connsiteY12" fmla="*/ 0 h 1171575"/>
              <a:gd name="connsiteX13" fmla="*/ 594182 w 1473286"/>
              <a:gd name="connsiteY13" fmla="*/ 32612 h 1171575"/>
              <a:gd name="connsiteX14" fmla="*/ 558886 w 1473286"/>
              <a:gd name="connsiteY14" fmla="*/ 9525 h 1171575"/>
              <a:gd name="connsiteX15" fmla="*/ 525186 w 1473286"/>
              <a:gd name="connsiteY15" fmla="*/ 53862 h 1171575"/>
              <a:gd name="connsiteX16" fmla="*/ 470356 w 1473286"/>
              <a:gd name="connsiteY16" fmla="*/ 65587 h 1171575"/>
              <a:gd name="connsiteX17" fmla="*/ 406486 w 1473286"/>
              <a:gd name="connsiteY17" fmla="*/ 33337 h 1171575"/>
              <a:gd name="connsiteX18" fmla="*/ 406003 w 1473286"/>
              <a:gd name="connsiteY18" fmla="*/ 79875 h 1171575"/>
              <a:gd name="connsiteX19" fmla="*/ 363624 w 1473286"/>
              <a:gd name="connsiteY19" fmla="*/ 42862 h 1171575"/>
              <a:gd name="connsiteX20" fmla="*/ 363261 w 1473286"/>
              <a:gd name="connsiteY20" fmla="*/ 105766 h 1171575"/>
              <a:gd name="connsiteX21" fmla="*/ 311236 w 1473286"/>
              <a:gd name="connsiteY21" fmla="*/ 61912 h 1171575"/>
              <a:gd name="connsiteX22" fmla="*/ 296949 w 1473286"/>
              <a:gd name="connsiteY22" fmla="*/ 71437 h 1171575"/>
              <a:gd name="connsiteX23" fmla="*/ 315925 w 1473286"/>
              <a:gd name="connsiteY23" fmla="*/ 146186 h 1171575"/>
              <a:gd name="connsiteX24" fmla="*/ 268374 w 1473286"/>
              <a:gd name="connsiteY24" fmla="*/ 100012 h 1171575"/>
              <a:gd name="connsiteX25" fmla="*/ 239799 w 1473286"/>
              <a:gd name="connsiteY25" fmla="*/ 119062 h 1171575"/>
              <a:gd name="connsiteX26" fmla="*/ 276471 w 1473286"/>
              <a:gd name="connsiteY26" fmla="*/ 180999 h 1171575"/>
              <a:gd name="connsiteX27" fmla="*/ 206461 w 1473286"/>
              <a:gd name="connsiteY27" fmla="*/ 147637 h 1171575"/>
              <a:gd name="connsiteX28" fmla="*/ 182649 w 1473286"/>
              <a:gd name="connsiteY28" fmla="*/ 171450 h 1171575"/>
              <a:gd name="connsiteX29" fmla="*/ 212578 w 1473286"/>
              <a:gd name="connsiteY29" fmla="*/ 222870 h 1171575"/>
              <a:gd name="connsiteX30" fmla="*/ 158836 w 1473286"/>
              <a:gd name="connsiteY30" fmla="*/ 200025 h 1171575"/>
              <a:gd name="connsiteX31" fmla="*/ 139786 w 1473286"/>
              <a:gd name="connsiteY31" fmla="*/ 228600 h 1171575"/>
              <a:gd name="connsiteX32" fmla="*/ 167394 w 1473286"/>
              <a:gd name="connsiteY32" fmla="*/ 266095 h 1171575"/>
              <a:gd name="connsiteX33" fmla="*/ 111211 w 1473286"/>
              <a:gd name="connsiteY33" fmla="*/ 257175 h 1171575"/>
              <a:gd name="connsiteX34" fmla="*/ 139543 w 1473286"/>
              <a:gd name="connsiteY34" fmla="*/ 313285 h 1171575"/>
              <a:gd name="connsiteX35" fmla="*/ 77874 w 1473286"/>
              <a:gd name="connsiteY35" fmla="*/ 295275 h 1171575"/>
              <a:gd name="connsiteX36" fmla="*/ 91435 w 1473286"/>
              <a:gd name="connsiteY36" fmla="*/ 349379 h 1171575"/>
              <a:gd name="connsiteX37" fmla="*/ 79470 w 1473286"/>
              <a:gd name="connsiteY37" fmla="*/ 359146 h 1171575"/>
              <a:gd name="connsiteX38" fmla="*/ 55994 w 1473286"/>
              <a:gd name="connsiteY38" fmla="*/ 422363 h 1171575"/>
              <a:gd name="connsiteX39" fmla="*/ 32207 w 1473286"/>
              <a:gd name="connsiteY39" fmla="*/ 444629 h 1171575"/>
              <a:gd name="connsiteX40" fmla="*/ 22561 w 1473286"/>
              <a:gd name="connsiteY40" fmla="*/ 496896 h 1171575"/>
              <a:gd name="connsiteX41" fmla="*/ 1674 w 1473286"/>
              <a:gd name="connsiteY41" fmla="*/ 538162 h 1171575"/>
              <a:gd name="connsiteX42" fmla="*/ 11199 w 1473286"/>
              <a:gd name="connsiteY42" fmla="*/ 566737 h 1171575"/>
              <a:gd name="connsiteX43" fmla="*/ 39774 w 1473286"/>
              <a:gd name="connsiteY43" fmla="*/ 590550 h 1171575"/>
              <a:gd name="connsiteX44" fmla="*/ 54061 w 1473286"/>
              <a:gd name="connsiteY44" fmla="*/ 604837 h 1171575"/>
              <a:gd name="connsiteX45" fmla="*/ 68349 w 1473286"/>
              <a:gd name="connsiteY45" fmla="*/ 609600 h 1171575"/>
              <a:gd name="connsiteX46" fmla="*/ 82636 w 1473286"/>
              <a:gd name="connsiteY46" fmla="*/ 619125 h 1171575"/>
              <a:gd name="connsiteX47" fmla="*/ 101686 w 1473286"/>
              <a:gd name="connsiteY47" fmla="*/ 623887 h 1171575"/>
              <a:gd name="connsiteX48" fmla="*/ 115974 w 1473286"/>
              <a:gd name="connsiteY48" fmla="*/ 628650 h 1171575"/>
              <a:gd name="connsiteX49" fmla="*/ 135024 w 1473286"/>
              <a:gd name="connsiteY49" fmla="*/ 638175 h 1171575"/>
              <a:gd name="connsiteX50" fmla="*/ 163599 w 1473286"/>
              <a:gd name="connsiteY50" fmla="*/ 647700 h 1171575"/>
              <a:gd name="connsiteX51" fmla="*/ 177886 w 1473286"/>
              <a:gd name="connsiteY51" fmla="*/ 652462 h 1171575"/>
              <a:gd name="connsiteX52" fmla="*/ 192174 w 1473286"/>
              <a:gd name="connsiteY52" fmla="*/ 657225 h 1171575"/>
              <a:gd name="connsiteX53" fmla="*/ 211224 w 1473286"/>
              <a:gd name="connsiteY53" fmla="*/ 661987 h 1171575"/>
              <a:gd name="connsiteX54" fmla="*/ 239799 w 1473286"/>
              <a:gd name="connsiteY54" fmla="*/ 676275 h 1171575"/>
              <a:gd name="connsiteX55" fmla="*/ 254086 w 1473286"/>
              <a:gd name="connsiteY55" fmla="*/ 685800 h 1171575"/>
              <a:gd name="connsiteX56" fmla="*/ 287424 w 1473286"/>
              <a:gd name="connsiteY56" fmla="*/ 695325 h 1171575"/>
              <a:gd name="connsiteX57" fmla="*/ 301711 w 1473286"/>
              <a:gd name="connsiteY57" fmla="*/ 700087 h 1171575"/>
              <a:gd name="connsiteX58" fmla="*/ 339811 w 1473286"/>
              <a:gd name="connsiteY58" fmla="*/ 714375 h 1171575"/>
              <a:gd name="connsiteX59" fmla="*/ 368386 w 1473286"/>
              <a:gd name="connsiteY59" fmla="*/ 723900 h 1171575"/>
              <a:gd name="connsiteX60" fmla="*/ 382674 w 1473286"/>
              <a:gd name="connsiteY60" fmla="*/ 728662 h 1171575"/>
              <a:gd name="connsiteX61" fmla="*/ 416011 w 1473286"/>
              <a:gd name="connsiteY61" fmla="*/ 738187 h 1171575"/>
              <a:gd name="connsiteX62" fmla="*/ 435061 w 1473286"/>
              <a:gd name="connsiteY62" fmla="*/ 747712 h 1171575"/>
              <a:gd name="connsiteX63" fmla="*/ 449349 w 1473286"/>
              <a:gd name="connsiteY63" fmla="*/ 762000 h 1171575"/>
              <a:gd name="connsiteX64" fmla="*/ 463636 w 1473286"/>
              <a:gd name="connsiteY64" fmla="*/ 771525 h 1171575"/>
              <a:gd name="connsiteX65" fmla="*/ 477924 w 1473286"/>
              <a:gd name="connsiteY65" fmla="*/ 785812 h 1171575"/>
              <a:gd name="connsiteX66" fmla="*/ 516024 w 1473286"/>
              <a:gd name="connsiteY66" fmla="*/ 814387 h 1171575"/>
              <a:gd name="connsiteX67" fmla="*/ 544599 w 1473286"/>
              <a:gd name="connsiteY67" fmla="*/ 833437 h 1171575"/>
              <a:gd name="connsiteX68" fmla="*/ 573174 w 1473286"/>
              <a:gd name="connsiteY68" fmla="*/ 852487 h 1171575"/>
              <a:gd name="connsiteX69" fmla="*/ 592224 w 1473286"/>
              <a:gd name="connsiteY69" fmla="*/ 862012 h 1171575"/>
              <a:gd name="connsiteX70" fmla="*/ 620799 w 1473286"/>
              <a:gd name="connsiteY70" fmla="*/ 881062 h 1171575"/>
              <a:gd name="connsiteX71" fmla="*/ 635086 w 1473286"/>
              <a:gd name="connsiteY71" fmla="*/ 885825 h 1171575"/>
              <a:gd name="connsiteX72" fmla="*/ 649374 w 1473286"/>
              <a:gd name="connsiteY72" fmla="*/ 895350 h 1171575"/>
              <a:gd name="connsiteX73" fmla="*/ 668424 w 1473286"/>
              <a:gd name="connsiteY73" fmla="*/ 900112 h 1171575"/>
              <a:gd name="connsiteX74" fmla="*/ 687474 w 1473286"/>
              <a:gd name="connsiteY74" fmla="*/ 914400 h 1171575"/>
              <a:gd name="connsiteX75" fmla="*/ 716049 w 1473286"/>
              <a:gd name="connsiteY75" fmla="*/ 923925 h 1171575"/>
              <a:gd name="connsiteX76" fmla="*/ 749386 w 1473286"/>
              <a:gd name="connsiteY76" fmla="*/ 938212 h 1171575"/>
              <a:gd name="connsiteX77" fmla="*/ 763674 w 1473286"/>
              <a:gd name="connsiteY77" fmla="*/ 947737 h 1171575"/>
              <a:gd name="connsiteX78" fmla="*/ 792249 w 1473286"/>
              <a:gd name="connsiteY78" fmla="*/ 957262 h 1171575"/>
              <a:gd name="connsiteX79" fmla="*/ 806536 w 1473286"/>
              <a:gd name="connsiteY79" fmla="*/ 971550 h 1171575"/>
              <a:gd name="connsiteX80" fmla="*/ 835111 w 1473286"/>
              <a:gd name="connsiteY80" fmla="*/ 981075 h 1171575"/>
              <a:gd name="connsiteX81" fmla="*/ 868449 w 1473286"/>
              <a:gd name="connsiteY81" fmla="*/ 995362 h 1171575"/>
              <a:gd name="connsiteX82" fmla="*/ 882736 w 1473286"/>
              <a:gd name="connsiteY82" fmla="*/ 1004887 h 1171575"/>
              <a:gd name="connsiteX83" fmla="*/ 901786 w 1473286"/>
              <a:gd name="connsiteY83" fmla="*/ 1009650 h 1171575"/>
              <a:gd name="connsiteX84" fmla="*/ 911432 w 1473286"/>
              <a:gd name="connsiteY84" fmla="*/ 1021374 h 1171575"/>
              <a:gd name="connsiteX85" fmla="*/ 949412 w 1473286"/>
              <a:gd name="connsiteY85" fmla="*/ 1052513 h 1171575"/>
              <a:gd name="connsiteX86" fmla="*/ 971265 w 1473286"/>
              <a:gd name="connsiteY86" fmla="*/ 1066195 h 1171575"/>
              <a:gd name="connsiteX87" fmla="*/ 983232 w 1473286"/>
              <a:gd name="connsiteY87" fmla="*/ 1073279 h 1171575"/>
              <a:gd name="connsiteX88" fmla="*/ 992274 w 1473286"/>
              <a:gd name="connsiteY88" fmla="*/ 1090612 h 1171575"/>
              <a:gd name="connsiteX89" fmla="*/ 1030494 w 1473286"/>
              <a:gd name="connsiteY89" fmla="*/ 1109420 h 1171575"/>
              <a:gd name="connsiteX90" fmla="*/ 1058949 w 1473286"/>
              <a:gd name="connsiteY90" fmla="*/ 1138237 h 1171575"/>
              <a:gd name="connsiteX91" fmla="*/ 1097290 w 1473286"/>
              <a:gd name="connsiteY91" fmla="*/ 1159125 h 1171575"/>
              <a:gd name="connsiteX92" fmla="*/ 1149437 w 1473286"/>
              <a:gd name="connsiteY92" fmla="*/ 1171575 h 1171575"/>
              <a:gd name="connsiteX93" fmla="*/ 1225636 w 1473286"/>
              <a:gd name="connsiteY93" fmla="*/ 1138238 h 1171575"/>
              <a:gd name="connsiteX94" fmla="*/ 1316124 w 1473286"/>
              <a:gd name="connsiteY94" fmla="*/ 1062037 h 1171575"/>
              <a:gd name="connsiteX95" fmla="*/ 1354224 w 1473286"/>
              <a:gd name="connsiteY95" fmla="*/ 1033462 h 1171575"/>
              <a:gd name="connsiteX96" fmla="*/ 1368511 w 1473286"/>
              <a:gd name="connsiteY96" fmla="*/ 1014412 h 1171575"/>
              <a:gd name="connsiteX97" fmla="*/ 1387561 w 1473286"/>
              <a:gd name="connsiteY97" fmla="*/ 1000125 h 1171575"/>
              <a:gd name="connsiteX98" fmla="*/ 1392324 w 1473286"/>
              <a:gd name="connsiteY98" fmla="*/ 981075 h 1171575"/>
              <a:gd name="connsiteX99" fmla="*/ 1411374 w 1473286"/>
              <a:gd name="connsiteY99" fmla="*/ 962025 h 1171575"/>
              <a:gd name="connsiteX100" fmla="*/ 1430424 w 1473286"/>
              <a:gd name="connsiteY100" fmla="*/ 923925 h 1171575"/>
              <a:gd name="connsiteX101" fmla="*/ 1439949 w 1473286"/>
              <a:gd name="connsiteY101" fmla="*/ 909637 h 1171575"/>
              <a:gd name="connsiteX102" fmla="*/ 1444711 w 1473286"/>
              <a:gd name="connsiteY102" fmla="*/ 876300 h 1171575"/>
              <a:gd name="connsiteX103" fmla="*/ 1454236 w 1473286"/>
              <a:gd name="connsiteY103" fmla="*/ 847725 h 1171575"/>
              <a:gd name="connsiteX104" fmla="*/ 1463761 w 1473286"/>
              <a:gd name="connsiteY104" fmla="*/ 785812 h 1171575"/>
              <a:gd name="connsiteX105" fmla="*/ 1473286 w 1473286"/>
              <a:gd name="connsiteY105" fmla="*/ 728662 h 1171575"/>
              <a:gd name="connsiteX106" fmla="*/ 1468524 w 1473286"/>
              <a:gd name="connsiteY106" fmla="*/ 604837 h 1171575"/>
              <a:gd name="connsiteX107" fmla="*/ 1458999 w 1473286"/>
              <a:gd name="connsiteY107" fmla="*/ 561975 h 1171575"/>
              <a:gd name="connsiteX108" fmla="*/ 1454236 w 1473286"/>
              <a:gd name="connsiteY108" fmla="*/ 538162 h 1171575"/>
              <a:gd name="connsiteX109" fmla="*/ 1444711 w 1473286"/>
              <a:gd name="connsiteY109" fmla="*/ 504825 h 1171575"/>
              <a:gd name="connsiteX110" fmla="*/ 1430424 w 1473286"/>
              <a:gd name="connsiteY110" fmla="*/ 457200 h 1171575"/>
              <a:gd name="connsiteX111" fmla="*/ 1411374 w 1473286"/>
              <a:gd name="connsiteY111" fmla="*/ 423862 h 1171575"/>
              <a:gd name="connsiteX112" fmla="*/ 1401849 w 1473286"/>
              <a:gd name="connsiteY112" fmla="*/ 400050 h 1171575"/>
              <a:gd name="connsiteX113" fmla="*/ 1392324 w 1473286"/>
              <a:gd name="connsiteY113" fmla="*/ 385762 h 1171575"/>
              <a:gd name="connsiteX114" fmla="*/ 1382799 w 1473286"/>
              <a:gd name="connsiteY114" fmla="*/ 366712 h 1171575"/>
              <a:gd name="connsiteX115" fmla="*/ 1354224 w 1473286"/>
              <a:gd name="connsiteY115" fmla="*/ 333375 h 1171575"/>
              <a:gd name="connsiteX116" fmla="*/ 1339936 w 1473286"/>
              <a:gd name="connsiteY116" fmla="*/ 304800 h 1171575"/>
              <a:gd name="connsiteX117" fmla="*/ 1330411 w 1473286"/>
              <a:gd name="connsiteY117" fmla="*/ 285750 h 1171575"/>
              <a:gd name="connsiteX118" fmla="*/ 1316124 w 1473286"/>
              <a:gd name="connsiteY118" fmla="*/ 271462 h 1171575"/>
              <a:gd name="connsiteX119" fmla="*/ 1297074 w 1473286"/>
              <a:gd name="connsiteY119" fmla="*/ 233362 h 1171575"/>
              <a:gd name="connsiteX120" fmla="*/ 1282786 w 1473286"/>
              <a:gd name="connsiteY120" fmla="*/ 219075 h 1171575"/>
              <a:gd name="connsiteX121" fmla="*/ 1258974 w 1473286"/>
              <a:gd name="connsiteY121" fmla="*/ 190500 h 1171575"/>
              <a:gd name="connsiteX122" fmla="*/ 1244686 w 1473286"/>
              <a:gd name="connsiteY122" fmla="*/ 161925 h 1171575"/>
              <a:gd name="connsiteX123" fmla="*/ 1230399 w 1473286"/>
              <a:gd name="connsiteY123" fmla="*/ 152400 h 1171575"/>
              <a:gd name="connsiteX124" fmla="*/ 1192299 w 1473286"/>
              <a:gd name="connsiteY124" fmla="*/ 119062 h 1171575"/>
              <a:gd name="connsiteX125" fmla="*/ 1178011 w 1473286"/>
              <a:gd name="connsiteY125" fmla="*/ 109537 h 1171575"/>
              <a:gd name="connsiteX126" fmla="*/ 1163724 w 1473286"/>
              <a:gd name="connsiteY126" fmla="*/ 100012 h 1171575"/>
              <a:gd name="connsiteX127" fmla="*/ 1144674 w 1473286"/>
              <a:gd name="connsiteY127" fmla="*/ 95250 h 1171575"/>
              <a:gd name="connsiteX128" fmla="*/ 1144674 w 1473286"/>
              <a:gd name="connsiteY128" fmla="*/ 100012 h 1171575"/>
              <a:gd name="connsiteX0" fmla="*/ 1144674 w 1473286"/>
              <a:gd name="connsiteY0" fmla="*/ 100012 h 1171575"/>
              <a:gd name="connsiteX1" fmla="*/ 1116099 w 1473286"/>
              <a:gd name="connsiteY1" fmla="*/ 85725 h 1171575"/>
              <a:gd name="connsiteX2" fmla="*/ 1101811 w 1473286"/>
              <a:gd name="connsiteY2" fmla="*/ 80962 h 1171575"/>
              <a:gd name="connsiteX3" fmla="*/ 1073236 w 1473286"/>
              <a:gd name="connsiteY3" fmla="*/ 66675 h 1171575"/>
              <a:gd name="connsiteX4" fmla="*/ 1006561 w 1473286"/>
              <a:gd name="connsiteY4" fmla="*/ 42862 h 1171575"/>
              <a:gd name="connsiteX5" fmla="*/ 987511 w 1473286"/>
              <a:gd name="connsiteY5" fmla="*/ 38100 h 1171575"/>
              <a:gd name="connsiteX6" fmla="*/ 973224 w 1473286"/>
              <a:gd name="connsiteY6" fmla="*/ 33337 h 1171575"/>
              <a:gd name="connsiteX7" fmla="*/ 949411 w 1473286"/>
              <a:gd name="connsiteY7" fmla="*/ 28575 h 1171575"/>
              <a:gd name="connsiteX8" fmla="*/ 930361 w 1473286"/>
              <a:gd name="connsiteY8" fmla="*/ 23812 h 1171575"/>
              <a:gd name="connsiteX9" fmla="*/ 858924 w 1473286"/>
              <a:gd name="connsiteY9" fmla="*/ 19050 h 1171575"/>
              <a:gd name="connsiteX10" fmla="*/ 820824 w 1473286"/>
              <a:gd name="connsiteY10" fmla="*/ 14287 h 1171575"/>
              <a:gd name="connsiteX11" fmla="*/ 777961 w 1473286"/>
              <a:gd name="connsiteY11" fmla="*/ 9525 h 1171575"/>
              <a:gd name="connsiteX12" fmla="*/ 673186 w 1473286"/>
              <a:gd name="connsiteY12" fmla="*/ 0 h 1171575"/>
              <a:gd name="connsiteX13" fmla="*/ 594182 w 1473286"/>
              <a:gd name="connsiteY13" fmla="*/ 32612 h 1171575"/>
              <a:gd name="connsiteX14" fmla="*/ 558886 w 1473286"/>
              <a:gd name="connsiteY14" fmla="*/ 9525 h 1171575"/>
              <a:gd name="connsiteX15" fmla="*/ 525186 w 1473286"/>
              <a:gd name="connsiteY15" fmla="*/ 53862 h 1171575"/>
              <a:gd name="connsiteX16" fmla="*/ 470356 w 1473286"/>
              <a:gd name="connsiteY16" fmla="*/ 65587 h 1171575"/>
              <a:gd name="connsiteX17" fmla="*/ 406486 w 1473286"/>
              <a:gd name="connsiteY17" fmla="*/ 33337 h 1171575"/>
              <a:gd name="connsiteX18" fmla="*/ 406003 w 1473286"/>
              <a:gd name="connsiteY18" fmla="*/ 79875 h 1171575"/>
              <a:gd name="connsiteX19" fmla="*/ 363624 w 1473286"/>
              <a:gd name="connsiteY19" fmla="*/ 42862 h 1171575"/>
              <a:gd name="connsiteX20" fmla="*/ 363261 w 1473286"/>
              <a:gd name="connsiteY20" fmla="*/ 105766 h 1171575"/>
              <a:gd name="connsiteX21" fmla="*/ 311236 w 1473286"/>
              <a:gd name="connsiteY21" fmla="*/ 61912 h 1171575"/>
              <a:gd name="connsiteX22" fmla="*/ 296949 w 1473286"/>
              <a:gd name="connsiteY22" fmla="*/ 71437 h 1171575"/>
              <a:gd name="connsiteX23" fmla="*/ 315925 w 1473286"/>
              <a:gd name="connsiteY23" fmla="*/ 146186 h 1171575"/>
              <a:gd name="connsiteX24" fmla="*/ 268374 w 1473286"/>
              <a:gd name="connsiteY24" fmla="*/ 100012 h 1171575"/>
              <a:gd name="connsiteX25" fmla="*/ 239799 w 1473286"/>
              <a:gd name="connsiteY25" fmla="*/ 119062 h 1171575"/>
              <a:gd name="connsiteX26" fmla="*/ 276471 w 1473286"/>
              <a:gd name="connsiteY26" fmla="*/ 180999 h 1171575"/>
              <a:gd name="connsiteX27" fmla="*/ 206461 w 1473286"/>
              <a:gd name="connsiteY27" fmla="*/ 147637 h 1171575"/>
              <a:gd name="connsiteX28" fmla="*/ 182649 w 1473286"/>
              <a:gd name="connsiteY28" fmla="*/ 171450 h 1171575"/>
              <a:gd name="connsiteX29" fmla="*/ 212578 w 1473286"/>
              <a:gd name="connsiteY29" fmla="*/ 222870 h 1171575"/>
              <a:gd name="connsiteX30" fmla="*/ 158836 w 1473286"/>
              <a:gd name="connsiteY30" fmla="*/ 200025 h 1171575"/>
              <a:gd name="connsiteX31" fmla="*/ 139786 w 1473286"/>
              <a:gd name="connsiteY31" fmla="*/ 228600 h 1171575"/>
              <a:gd name="connsiteX32" fmla="*/ 167394 w 1473286"/>
              <a:gd name="connsiteY32" fmla="*/ 266095 h 1171575"/>
              <a:gd name="connsiteX33" fmla="*/ 111211 w 1473286"/>
              <a:gd name="connsiteY33" fmla="*/ 257175 h 1171575"/>
              <a:gd name="connsiteX34" fmla="*/ 139543 w 1473286"/>
              <a:gd name="connsiteY34" fmla="*/ 313285 h 1171575"/>
              <a:gd name="connsiteX35" fmla="*/ 91435 w 1473286"/>
              <a:gd name="connsiteY35" fmla="*/ 349379 h 1171575"/>
              <a:gd name="connsiteX36" fmla="*/ 79470 w 1473286"/>
              <a:gd name="connsiteY36" fmla="*/ 359146 h 1171575"/>
              <a:gd name="connsiteX37" fmla="*/ 55994 w 1473286"/>
              <a:gd name="connsiteY37" fmla="*/ 422363 h 1171575"/>
              <a:gd name="connsiteX38" fmla="*/ 32207 w 1473286"/>
              <a:gd name="connsiteY38" fmla="*/ 444629 h 1171575"/>
              <a:gd name="connsiteX39" fmla="*/ 22561 w 1473286"/>
              <a:gd name="connsiteY39" fmla="*/ 496896 h 1171575"/>
              <a:gd name="connsiteX40" fmla="*/ 1674 w 1473286"/>
              <a:gd name="connsiteY40" fmla="*/ 538162 h 1171575"/>
              <a:gd name="connsiteX41" fmla="*/ 11199 w 1473286"/>
              <a:gd name="connsiteY41" fmla="*/ 566737 h 1171575"/>
              <a:gd name="connsiteX42" fmla="*/ 39774 w 1473286"/>
              <a:gd name="connsiteY42" fmla="*/ 590550 h 1171575"/>
              <a:gd name="connsiteX43" fmla="*/ 54061 w 1473286"/>
              <a:gd name="connsiteY43" fmla="*/ 604837 h 1171575"/>
              <a:gd name="connsiteX44" fmla="*/ 68349 w 1473286"/>
              <a:gd name="connsiteY44" fmla="*/ 609600 h 1171575"/>
              <a:gd name="connsiteX45" fmla="*/ 82636 w 1473286"/>
              <a:gd name="connsiteY45" fmla="*/ 619125 h 1171575"/>
              <a:gd name="connsiteX46" fmla="*/ 101686 w 1473286"/>
              <a:gd name="connsiteY46" fmla="*/ 623887 h 1171575"/>
              <a:gd name="connsiteX47" fmla="*/ 115974 w 1473286"/>
              <a:gd name="connsiteY47" fmla="*/ 628650 h 1171575"/>
              <a:gd name="connsiteX48" fmla="*/ 135024 w 1473286"/>
              <a:gd name="connsiteY48" fmla="*/ 638175 h 1171575"/>
              <a:gd name="connsiteX49" fmla="*/ 163599 w 1473286"/>
              <a:gd name="connsiteY49" fmla="*/ 647700 h 1171575"/>
              <a:gd name="connsiteX50" fmla="*/ 177886 w 1473286"/>
              <a:gd name="connsiteY50" fmla="*/ 652462 h 1171575"/>
              <a:gd name="connsiteX51" fmla="*/ 192174 w 1473286"/>
              <a:gd name="connsiteY51" fmla="*/ 657225 h 1171575"/>
              <a:gd name="connsiteX52" fmla="*/ 211224 w 1473286"/>
              <a:gd name="connsiteY52" fmla="*/ 661987 h 1171575"/>
              <a:gd name="connsiteX53" fmla="*/ 239799 w 1473286"/>
              <a:gd name="connsiteY53" fmla="*/ 676275 h 1171575"/>
              <a:gd name="connsiteX54" fmla="*/ 254086 w 1473286"/>
              <a:gd name="connsiteY54" fmla="*/ 685800 h 1171575"/>
              <a:gd name="connsiteX55" fmla="*/ 287424 w 1473286"/>
              <a:gd name="connsiteY55" fmla="*/ 695325 h 1171575"/>
              <a:gd name="connsiteX56" fmla="*/ 301711 w 1473286"/>
              <a:gd name="connsiteY56" fmla="*/ 700087 h 1171575"/>
              <a:gd name="connsiteX57" fmla="*/ 339811 w 1473286"/>
              <a:gd name="connsiteY57" fmla="*/ 714375 h 1171575"/>
              <a:gd name="connsiteX58" fmla="*/ 368386 w 1473286"/>
              <a:gd name="connsiteY58" fmla="*/ 723900 h 1171575"/>
              <a:gd name="connsiteX59" fmla="*/ 382674 w 1473286"/>
              <a:gd name="connsiteY59" fmla="*/ 728662 h 1171575"/>
              <a:gd name="connsiteX60" fmla="*/ 416011 w 1473286"/>
              <a:gd name="connsiteY60" fmla="*/ 738187 h 1171575"/>
              <a:gd name="connsiteX61" fmla="*/ 435061 w 1473286"/>
              <a:gd name="connsiteY61" fmla="*/ 747712 h 1171575"/>
              <a:gd name="connsiteX62" fmla="*/ 449349 w 1473286"/>
              <a:gd name="connsiteY62" fmla="*/ 762000 h 1171575"/>
              <a:gd name="connsiteX63" fmla="*/ 463636 w 1473286"/>
              <a:gd name="connsiteY63" fmla="*/ 771525 h 1171575"/>
              <a:gd name="connsiteX64" fmla="*/ 477924 w 1473286"/>
              <a:gd name="connsiteY64" fmla="*/ 785812 h 1171575"/>
              <a:gd name="connsiteX65" fmla="*/ 516024 w 1473286"/>
              <a:gd name="connsiteY65" fmla="*/ 814387 h 1171575"/>
              <a:gd name="connsiteX66" fmla="*/ 544599 w 1473286"/>
              <a:gd name="connsiteY66" fmla="*/ 833437 h 1171575"/>
              <a:gd name="connsiteX67" fmla="*/ 573174 w 1473286"/>
              <a:gd name="connsiteY67" fmla="*/ 852487 h 1171575"/>
              <a:gd name="connsiteX68" fmla="*/ 592224 w 1473286"/>
              <a:gd name="connsiteY68" fmla="*/ 862012 h 1171575"/>
              <a:gd name="connsiteX69" fmla="*/ 620799 w 1473286"/>
              <a:gd name="connsiteY69" fmla="*/ 881062 h 1171575"/>
              <a:gd name="connsiteX70" fmla="*/ 635086 w 1473286"/>
              <a:gd name="connsiteY70" fmla="*/ 885825 h 1171575"/>
              <a:gd name="connsiteX71" fmla="*/ 649374 w 1473286"/>
              <a:gd name="connsiteY71" fmla="*/ 895350 h 1171575"/>
              <a:gd name="connsiteX72" fmla="*/ 668424 w 1473286"/>
              <a:gd name="connsiteY72" fmla="*/ 900112 h 1171575"/>
              <a:gd name="connsiteX73" fmla="*/ 687474 w 1473286"/>
              <a:gd name="connsiteY73" fmla="*/ 914400 h 1171575"/>
              <a:gd name="connsiteX74" fmla="*/ 716049 w 1473286"/>
              <a:gd name="connsiteY74" fmla="*/ 923925 h 1171575"/>
              <a:gd name="connsiteX75" fmla="*/ 749386 w 1473286"/>
              <a:gd name="connsiteY75" fmla="*/ 938212 h 1171575"/>
              <a:gd name="connsiteX76" fmla="*/ 763674 w 1473286"/>
              <a:gd name="connsiteY76" fmla="*/ 947737 h 1171575"/>
              <a:gd name="connsiteX77" fmla="*/ 792249 w 1473286"/>
              <a:gd name="connsiteY77" fmla="*/ 957262 h 1171575"/>
              <a:gd name="connsiteX78" fmla="*/ 806536 w 1473286"/>
              <a:gd name="connsiteY78" fmla="*/ 971550 h 1171575"/>
              <a:gd name="connsiteX79" fmla="*/ 835111 w 1473286"/>
              <a:gd name="connsiteY79" fmla="*/ 981075 h 1171575"/>
              <a:gd name="connsiteX80" fmla="*/ 868449 w 1473286"/>
              <a:gd name="connsiteY80" fmla="*/ 995362 h 1171575"/>
              <a:gd name="connsiteX81" fmla="*/ 882736 w 1473286"/>
              <a:gd name="connsiteY81" fmla="*/ 1004887 h 1171575"/>
              <a:gd name="connsiteX82" fmla="*/ 901786 w 1473286"/>
              <a:gd name="connsiteY82" fmla="*/ 1009650 h 1171575"/>
              <a:gd name="connsiteX83" fmla="*/ 911432 w 1473286"/>
              <a:gd name="connsiteY83" fmla="*/ 1021374 h 1171575"/>
              <a:gd name="connsiteX84" fmla="*/ 949412 w 1473286"/>
              <a:gd name="connsiteY84" fmla="*/ 1052513 h 1171575"/>
              <a:gd name="connsiteX85" fmla="*/ 971265 w 1473286"/>
              <a:gd name="connsiteY85" fmla="*/ 1066195 h 1171575"/>
              <a:gd name="connsiteX86" fmla="*/ 983232 w 1473286"/>
              <a:gd name="connsiteY86" fmla="*/ 1073279 h 1171575"/>
              <a:gd name="connsiteX87" fmla="*/ 992274 w 1473286"/>
              <a:gd name="connsiteY87" fmla="*/ 1090612 h 1171575"/>
              <a:gd name="connsiteX88" fmla="*/ 1030494 w 1473286"/>
              <a:gd name="connsiteY88" fmla="*/ 1109420 h 1171575"/>
              <a:gd name="connsiteX89" fmla="*/ 1058949 w 1473286"/>
              <a:gd name="connsiteY89" fmla="*/ 1138237 h 1171575"/>
              <a:gd name="connsiteX90" fmla="*/ 1097290 w 1473286"/>
              <a:gd name="connsiteY90" fmla="*/ 1159125 h 1171575"/>
              <a:gd name="connsiteX91" fmla="*/ 1149437 w 1473286"/>
              <a:gd name="connsiteY91" fmla="*/ 1171575 h 1171575"/>
              <a:gd name="connsiteX92" fmla="*/ 1225636 w 1473286"/>
              <a:gd name="connsiteY92" fmla="*/ 1138238 h 1171575"/>
              <a:gd name="connsiteX93" fmla="*/ 1316124 w 1473286"/>
              <a:gd name="connsiteY93" fmla="*/ 1062037 h 1171575"/>
              <a:gd name="connsiteX94" fmla="*/ 1354224 w 1473286"/>
              <a:gd name="connsiteY94" fmla="*/ 1033462 h 1171575"/>
              <a:gd name="connsiteX95" fmla="*/ 1368511 w 1473286"/>
              <a:gd name="connsiteY95" fmla="*/ 1014412 h 1171575"/>
              <a:gd name="connsiteX96" fmla="*/ 1387561 w 1473286"/>
              <a:gd name="connsiteY96" fmla="*/ 1000125 h 1171575"/>
              <a:gd name="connsiteX97" fmla="*/ 1392324 w 1473286"/>
              <a:gd name="connsiteY97" fmla="*/ 981075 h 1171575"/>
              <a:gd name="connsiteX98" fmla="*/ 1411374 w 1473286"/>
              <a:gd name="connsiteY98" fmla="*/ 962025 h 1171575"/>
              <a:gd name="connsiteX99" fmla="*/ 1430424 w 1473286"/>
              <a:gd name="connsiteY99" fmla="*/ 923925 h 1171575"/>
              <a:gd name="connsiteX100" fmla="*/ 1439949 w 1473286"/>
              <a:gd name="connsiteY100" fmla="*/ 909637 h 1171575"/>
              <a:gd name="connsiteX101" fmla="*/ 1444711 w 1473286"/>
              <a:gd name="connsiteY101" fmla="*/ 876300 h 1171575"/>
              <a:gd name="connsiteX102" fmla="*/ 1454236 w 1473286"/>
              <a:gd name="connsiteY102" fmla="*/ 847725 h 1171575"/>
              <a:gd name="connsiteX103" fmla="*/ 1463761 w 1473286"/>
              <a:gd name="connsiteY103" fmla="*/ 785812 h 1171575"/>
              <a:gd name="connsiteX104" fmla="*/ 1473286 w 1473286"/>
              <a:gd name="connsiteY104" fmla="*/ 728662 h 1171575"/>
              <a:gd name="connsiteX105" fmla="*/ 1468524 w 1473286"/>
              <a:gd name="connsiteY105" fmla="*/ 604837 h 1171575"/>
              <a:gd name="connsiteX106" fmla="*/ 1458999 w 1473286"/>
              <a:gd name="connsiteY106" fmla="*/ 561975 h 1171575"/>
              <a:gd name="connsiteX107" fmla="*/ 1454236 w 1473286"/>
              <a:gd name="connsiteY107" fmla="*/ 538162 h 1171575"/>
              <a:gd name="connsiteX108" fmla="*/ 1444711 w 1473286"/>
              <a:gd name="connsiteY108" fmla="*/ 504825 h 1171575"/>
              <a:gd name="connsiteX109" fmla="*/ 1430424 w 1473286"/>
              <a:gd name="connsiteY109" fmla="*/ 457200 h 1171575"/>
              <a:gd name="connsiteX110" fmla="*/ 1411374 w 1473286"/>
              <a:gd name="connsiteY110" fmla="*/ 423862 h 1171575"/>
              <a:gd name="connsiteX111" fmla="*/ 1401849 w 1473286"/>
              <a:gd name="connsiteY111" fmla="*/ 400050 h 1171575"/>
              <a:gd name="connsiteX112" fmla="*/ 1392324 w 1473286"/>
              <a:gd name="connsiteY112" fmla="*/ 385762 h 1171575"/>
              <a:gd name="connsiteX113" fmla="*/ 1382799 w 1473286"/>
              <a:gd name="connsiteY113" fmla="*/ 366712 h 1171575"/>
              <a:gd name="connsiteX114" fmla="*/ 1354224 w 1473286"/>
              <a:gd name="connsiteY114" fmla="*/ 333375 h 1171575"/>
              <a:gd name="connsiteX115" fmla="*/ 1339936 w 1473286"/>
              <a:gd name="connsiteY115" fmla="*/ 304800 h 1171575"/>
              <a:gd name="connsiteX116" fmla="*/ 1330411 w 1473286"/>
              <a:gd name="connsiteY116" fmla="*/ 285750 h 1171575"/>
              <a:gd name="connsiteX117" fmla="*/ 1316124 w 1473286"/>
              <a:gd name="connsiteY117" fmla="*/ 271462 h 1171575"/>
              <a:gd name="connsiteX118" fmla="*/ 1297074 w 1473286"/>
              <a:gd name="connsiteY118" fmla="*/ 233362 h 1171575"/>
              <a:gd name="connsiteX119" fmla="*/ 1282786 w 1473286"/>
              <a:gd name="connsiteY119" fmla="*/ 219075 h 1171575"/>
              <a:gd name="connsiteX120" fmla="*/ 1258974 w 1473286"/>
              <a:gd name="connsiteY120" fmla="*/ 190500 h 1171575"/>
              <a:gd name="connsiteX121" fmla="*/ 1244686 w 1473286"/>
              <a:gd name="connsiteY121" fmla="*/ 161925 h 1171575"/>
              <a:gd name="connsiteX122" fmla="*/ 1230399 w 1473286"/>
              <a:gd name="connsiteY122" fmla="*/ 152400 h 1171575"/>
              <a:gd name="connsiteX123" fmla="*/ 1192299 w 1473286"/>
              <a:gd name="connsiteY123" fmla="*/ 119062 h 1171575"/>
              <a:gd name="connsiteX124" fmla="*/ 1178011 w 1473286"/>
              <a:gd name="connsiteY124" fmla="*/ 109537 h 1171575"/>
              <a:gd name="connsiteX125" fmla="*/ 1163724 w 1473286"/>
              <a:gd name="connsiteY125" fmla="*/ 100012 h 1171575"/>
              <a:gd name="connsiteX126" fmla="*/ 1144674 w 1473286"/>
              <a:gd name="connsiteY126" fmla="*/ 95250 h 1171575"/>
              <a:gd name="connsiteX127" fmla="*/ 1144674 w 1473286"/>
              <a:gd name="connsiteY127" fmla="*/ 100012 h 1171575"/>
              <a:gd name="connsiteX0" fmla="*/ 1144674 w 1473286"/>
              <a:gd name="connsiteY0" fmla="*/ 100012 h 1171575"/>
              <a:gd name="connsiteX1" fmla="*/ 1116099 w 1473286"/>
              <a:gd name="connsiteY1" fmla="*/ 85725 h 1171575"/>
              <a:gd name="connsiteX2" fmla="*/ 1101811 w 1473286"/>
              <a:gd name="connsiteY2" fmla="*/ 80962 h 1171575"/>
              <a:gd name="connsiteX3" fmla="*/ 1073236 w 1473286"/>
              <a:gd name="connsiteY3" fmla="*/ 66675 h 1171575"/>
              <a:gd name="connsiteX4" fmla="*/ 1006561 w 1473286"/>
              <a:gd name="connsiteY4" fmla="*/ 42862 h 1171575"/>
              <a:gd name="connsiteX5" fmla="*/ 987511 w 1473286"/>
              <a:gd name="connsiteY5" fmla="*/ 38100 h 1171575"/>
              <a:gd name="connsiteX6" fmla="*/ 973224 w 1473286"/>
              <a:gd name="connsiteY6" fmla="*/ 33337 h 1171575"/>
              <a:gd name="connsiteX7" fmla="*/ 949411 w 1473286"/>
              <a:gd name="connsiteY7" fmla="*/ 28575 h 1171575"/>
              <a:gd name="connsiteX8" fmla="*/ 930361 w 1473286"/>
              <a:gd name="connsiteY8" fmla="*/ 23812 h 1171575"/>
              <a:gd name="connsiteX9" fmla="*/ 858924 w 1473286"/>
              <a:gd name="connsiteY9" fmla="*/ 19050 h 1171575"/>
              <a:gd name="connsiteX10" fmla="*/ 820824 w 1473286"/>
              <a:gd name="connsiteY10" fmla="*/ 14287 h 1171575"/>
              <a:gd name="connsiteX11" fmla="*/ 777961 w 1473286"/>
              <a:gd name="connsiteY11" fmla="*/ 9525 h 1171575"/>
              <a:gd name="connsiteX12" fmla="*/ 673186 w 1473286"/>
              <a:gd name="connsiteY12" fmla="*/ 0 h 1171575"/>
              <a:gd name="connsiteX13" fmla="*/ 594182 w 1473286"/>
              <a:gd name="connsiteY13" fmla="*/ 32612 h 1171575"/>
              <a:gd name="connsiteX14" fmla="*/ 558886 w 1473286"/>
              <a:gd name="connsiteY14" fmla="*/ 9525 h 1171575"/>
              <a:gd name="connsiteX15" fmla="*/ 525186 w 1473286"/>
              <a:gd name="connsiteY15" fmla="*/ 53862 h 1171575"/>
              <a:gd name="connsiteX16" fmla="*/ 470356 w 1473286"/>
              <a:gd name="connsiteY16" fmla="*/ 65587 h 1171575"/>
              <a:gd name="connsiteX17" fmla="*/ 406486 w 1473286"/>
              <a:gd name="connsiteY17" fmla="*/ 33337 h 1171575"/>
              <a:gd name="connsiteX18" fmla="*/ 406003 w 1473286"/>
              <a:gd name="connsiteY18" fmla="*/ 79875 h 1171575"/>
              <a:gd name="connsiteX19" fmla="*/ 363624 w 1473286"/>
              <a:gd name="connsiteY19" fmla="*/ 42862 h 1171575"/>
              <a:gd name="connsiteX20" fmla="*/ 363261 w 1473286"/>
              <a:gd name="connsiteY20" fmla="*/ 105766 h 1171575"/>
              <a:gd name="connsiteX21" fmla="*/ 311236 w 1473286"/>
              <a:gd name="connsiteY21" fmla="*/ 61912 h 1171575"/>
              <a:gd name="connsiteX22" fmla="*/ 296949 w 1473286"/>
              <a:gd name="connsiteY22" fmla="*/ 71437 h 1171575"/>
              <a:gd name="connsiteX23" fmla="*/ 315925 w 1473286"/>
              <a:gd name="connsiteY23" fmla="*/ 146186 h 1171575"/>
              <a:gd name="connsiteX24" fmla="*/ 268374 w 1473286"/>
              <a:gd name="connsiteY24" fmla="*/ 100012 h 1171575"/>
              <a:gd name="connsiteX25" fmla="*/ 239799 w 1473286"/>
              <a:gd name="connsiteY25" fmla="*/ 119062 h 1171575"/>
              <a:gd name="connsiteX26" fmla="*/ 276471 w 1473286"/>
              <a:gd name="connsiteY26" fmla="*/ 180999 h 1171575"/>
              <a:gd name="connsiteX27" fmla="*/ 206461 w 1473286"/>
              <a:gd name="connsiteY27" fmla="*/ 147637 h 1171575"/>
              <a:gd name="connsiteX28" fmla="*/ 182649 w 1473286"/>
              <a:gd name="connsiteY28" fmla="*/ 171450 h 1171575"/>
              <a:gd name="connsiteX29" fmla="*/ 212578 w 1473286"/>
              <a:gd name="connsiteY29" fmla="*/ 222870 h 1171575"/>
              <a:gd name="connsiteX30" fmla="*/ 158836 w 1473286"/>
              <a:gd name="connsiteY30" fmla="*/ 200025 h 1171575"/>
              <a:gd name="connsiteX31" fmla="*/ 139786 w 1473286"/>
              <a:gd name="connsiteY31" fmla="*/ 228600 h 1171575"/>
              <a:gd name="connsiteX32" fmla="*/ 167394 w 1473286"/>
              <a:gd name="connsiteY32" fmla="*/ 266095 h 1171575"/>
              <a:gd name="connsiteX33" fmla="*/ 139543 w 1473286"/>
              <a:gd name="connsiteY33" fmla="*/ 313285 h 1171575"/>
              <a:gd name="connsiteX34" fmla="*/ 91435 w 1473286"/>
              <a:gd name="connsiteY34" fmla="*/ 349379 h 1171575"/>
              <a:gd name="connsiteX35" fmla="*/ 79470 w 1473286"/>
              <a:gd name="connsiteY35" fmla="*/ 359146 h 1171575"/>
              <a:gd name="connsiteX36" fmla="*/ 55994 w 1473286"/>
              <a:gd name="connsiteY36" fmla="*/ 422363 h 1171575"/>
              <a:gd name="connsiteX37" fmla="*/ 32207 w 1473286"/>
              <a:gd name="connsiteY37" fmla="*/ 444629 h 1171575"/>
              <a:gd name="connsiteX38" fmla="*/ 22561 w 1473286"/>
              <a:gd name="connsiteY38" fmla="*/ 496896 h 1171575"/>
              <a:gd name="connsiteX39" fmla="*/ 1674 w 1473286"/>
              <a:gd name="connsiteY39" fmla="*/ 538162 h 1171575"/>
              <a:gd name="connsiteX40" fmla="*/ 11199 w 1473286"/>
              <a:gd name="connsiteY40" fmla="*/ 566737 h 1171575"/>
              <a:gd name="connsiteX41" fmla="*/ 39774 w 1473286"/>
              <a:gd name="connsiteY41" fmla="*/ 590550 h 1171575"/>
              <a:gd name="connsiteX42" fmla="*/ 54061 w 1473286"/>
              <a:gd name="connsiteY42" fmla="*/ 604837 h 1171575"/>
              <a:gd name="connsiteX43" fmla="*/ 68349 w 1473286"/>
              <a:gd name="connsiteY43" fmla="*/ 609600 h 1171575"/>
              <a:gd name="connsiteX44" fmla="*/ 82636 w 1473286"/>
              <a:gd name="connsiteY44" fmla="*/ 619125 h 1171575"/>
              <a:gd name="connsiteX45" fmla="*/ 101686 w 1473286"/>
              <a:gd name="connsiteY45" fmla="*/ 623887 h 1171575"/>
              <a:gd name="connsiteX46" fmla="*/ 115974 w 1473286"/>
              <a:gd name="connsiteY46" fmla="*/ 628650 h 1171575"/>
              <a:gd name="connsiteX47" fmla="*/ 135024 w 1473286"/>
              <a:gd name="connsiteY47" fmla="*/ 638175 h 1171575"/>
              <a:gd name="connsiteX48" fmla="*/ 163599 w 1473286"/>
              <a:gd name="connsiteY48" fmla="*/ 647700 h 1171575"/>
              <a:gd name="connsiteX49" fmla="*/ 177886 w 1473286"/>
              <a:gd name="connsiteY49" fmla="*/ 652462 h 1171575"/>
              <a:gd name="connsiteX50" fmla="*/ 192174 w 1473286"/>
              <a:gd name="connsiteY50" fmla="*/ 657225 h 1171575"/>
              <a:gd name="connsiteX51" fmla="*/ 211224 w 1473286"/>
              <a:gd name="connsiteY51" fmla="*/ 661987 h 1171575"/>
              <a:gd name="connsiteX52" fmla="*/ 239799 w 1473286"/>
              <a:gd name="connsiteY52" fmla="*/ 676275 h 1171575"/>
              <a:gd name="connsiteX53" fmla="*/ 254086 w 1473286"/>
              <a:gd name="connsiteY53" fmla="*/ 685800 h 1171575"/>
              <a:gd name="connsiteX54" fmla="*/ 287424 w 1473286"/>
              <a:gd name="connsiteY54" fmla="*/ 695325 h 1171575"/>
              <a:gd name="connsiteX55" fmla="*/ 301711 w 1473286"/>
              <a:gd name="connsiteY55" fmla="*/ 700087 h 1171575"/>
              <a:gd name="connsiteX56" fmla="*/ 339811 w 1473286"/>
              <a:gd name="connsiteY56" fmla="*/ 714375 h 1171575"/>
              <a:gd name="connsiteX57" fmla="*/ 368386 w 1473286"/>
              <a:gd name="connsiteY57" fmla="*/ 723900 h 1171575"/>
              <a:gd name="connsiteX58" fmla="*/ 382674 w 1473286"/>
              <a:gd name="connsiteY58" fmla="*/ 728662 h 1171575"/>
              <a:gd name="connsiteX59" fmla="*/ 416011 w 1473286"/>
              <a:gd name="connsiteY59" fmla="*/ 738187 h 1171575"/>
              <a:gd name="connsiteX60" fmla="*/ 435061 w 1473286"/>
              <a:gd name="connsiteY60" fmla="*/ 747712 h 1171575"/>
              <a:gd name="connsiteX61" fmla="*/ 449349 w 1473286"/>
              <a:gd name="connsiteY61" fmla="*/ 762000 h 1171575"/>
              <a:gd name="connsiteX62" fmla="*/ 463636 w 1473286"/>
              <a:gd name="connsiteY62" fmla="*/ 771525 h 1171575"/>
              <a:gd name="connsiteX63" fmla="*/ 477924 w 1473286"/>
              <a:gd name="connsiteY63" fmla="*/ 785812 h 1171575"/>
              <a:gd name="connsiteX64" fmla="*/ 516024 w 1473286"/>
              <a:gd name="connsiteY64" fmla="*/ 814387 h 1171575"/>
              <a:gd name="connsiteX65" fmla="*/ 544599 w 1473286"/>
              <a:gd name="connsiteY65" fmla="*/ 833437 h 1171575"/>
              <a:gd name="connsiteX66" fmla="*/ 573174 w 1473286"/>
              <a:gd name="connsiteY66" fmla="*/ 852487 h 1171575"/>
              <a:gd name="connsiteX67" fmla="*/ 592224 w 1473286"/>
              <a:gd name="connsiteY67" fmla="*/ 862012 h 1171575"/>
              <a:gd name="connsiteX68" fmla="*/ 620799 w 1473286"/>
              <a:gd name="connsiteY68" fmla="*/ 881062 h 1171575"/>
              <a:gd name="connsiteX69" fmla="*/ 635086 w 1473286"/>
              <a:gd name="connsiteY69" fmla="*/ 885825 h 1171575"/>
              <a:gd name="connsiteX70" fmla="*/ 649374 w 1473286"/>
              <a:gd name="connsiteY70" fmla="*/ 895350 h 1171575"/>
              <a:gd name="connsiteX71" fmla="*/ 668424 w 1473286"/>
              <a:gd name="connsiteY71" fmla="*/ 900112 h 1171575"/>
              <a:gd name="connsiteX72" fmla="*/ 687474 w 1473286"/>
              <a:gd name="connsiteY72" fmla="*/ 914400 h 1171575"/>
              <a:gd name="connsiteX73" fmla="*/ 716049 w 1473286"/>
              <a:gd name="connsiteY73" fmla="*/ 923925 h 1171575"/>
              <a:gd name="connsiteX74" fmla="*/ 749386 w 1473286"/>
              <a:gd name="connsiteY74" fmla="*/ 938212 h 1171575"/>
              <a:gd name="connsiteX75" fmla="*/ 763674 w 1473286"/>
              <a:gd name="connsiteY75" fmla="*/ 947737 h 1171575"/>
              <a:gd name="connsiteX76" fmla="*/ 792249 w 1473286"/>
              <a:gd name="connsiteY76" fmla="*/ 957262 h 1171575"/>
              <a:gd name="connsiteX77" fmla="*/ 806536 w 1473286"/>
              <a:gd name="connsiteY77" fmla="*/ 971550 h 1171575"/>
              <a:gd name="connsiteX78" fmla="*/ 835111 w 1473286"/>
              <a:gd name="connsiteY78" fmla="*/ 981075 h 1171575"/>
              <a:gd name="connsiteX79" fmla="*/ 868449 w 1473286"/>
              <a:gd name="connsiteY79" fmla="*/ 995362 h 1171575"/>
              <a:gd name="connsiteX80" fmla="*/ 882736 w 1473286"/>
              <a:gd name="connsiteY80" fmla="*/ 1004887 h 1171575"/>
              <a:gd name="connsiteX81" fmla="*/ 901786 w 1473286"/>
              <a:gd name="connsiteY81" fmla="*/ 1009650 h 1171575"/>
              <a:gd name="connsiteX82" fmla="*/ 911432 w 1473286"/>
              <a:gd name="connsiteY82" fmla="*/ 1021374 h 1171575"/>
              <a:gd name="connsiteX83" fmla="*/ 949412 w 1473286"/>
              <a:gd name="connsiteY83" fmla="*/ 1052513 h 1171575"/>
              <a:gd name="connsiteX84" fmla="*/ 971265 w 1473286"/>
              <a:gd name="connsiteY84" fmla="*/ 1066195 h 1171575"/>
              <a:gd name="connsiteX85" fmla="*/ 983232 w 1473286"/>
              <a:gd name="connsiteY85" fmla="*/ 1073279 h 1171575"/>
              <a:gd name="connsiteX86" fmla="*/ 992274 w 1473286"/>
              <a:gd name="connsiteY86" fmla="*/ 1090612 h 1171575"/>
              <a:gd name="connsiteX87" fmla="*/ 1030494 w 1473286"/>
              <a:gd name="connsiteY87" fmla="*/ 1109420 h 1171575"/>
              <a:gd name="connsiteX88" fmla="*/ 1058949 w 1473286"/>
              <a:gd name="connsiteY88" fmla="*/ 1138237 h 1171575"/>
              <a:gd name="connsiteX89" fmla="*/ 1097290 w 1473286"/>
              <a:gd name="connsiteY89" fmla="*/ 1159125 h 1171575"/>
              <a:gd name="connsiteX90" fmla="*/ 1149437 w 1473286"/>
              <a:gd name="connsiteY90" fmla="*/ 1171575 h 1171575"/>
              <a:gd name="connsiteX91" fmla="*/ 1225636 w 1473286"/>
              <a:gd name="connsiteY91" fmla="*/ 1138238 h 1171575"/>
              <a:gd name="connsiteX92" fmla="*/ 1316124 w 1473286"/>
              <a:gd name="connsiteY92" fmla="*/ 1062037 h 1171575"/>
              <a:gd name="connsiteX93" fmla="*/ 1354224 w 1473286"/>
              <a:gd name="connsiteY93" fmla="*/ 1033462 h 1171575"/>
              <a:gd name="connsiteX94" fmla="*/ 1368511 w 1473286"/>
              <a:gd name="connsiteY94" fmla="*/ 1014412 h 1171575"/>
              <a:gd name="connsiteX95" fmla="*/ 1387561 w 1473286"/>
              <a:gd name="connsiteY95" fmla="*/ 1000125 h 1171575"/>
              <a:gd name="connsiteX96" fmla="*/ 1392324 w 1473286"/>
              <a:gd name="connsiteY96" fmla="*/ 981075 h 1171575"/>
              <a:gd name="connsiteX97" fmla="*/ 1411374 w 1473286"/>
              <a:gd name="connsiteY97" fmla="*/ 962025 h 1171575"/>
              <a:gd name="connsiteX98" fmla="*/ 1430424 w 1473286"/>
              <a:gd name="connsiteY98" fmla="*/ 923925 h 1171575"/>
              <a:gd name="connsiteX99" fmla="*/ 1439949 w 1473286"/>
              <a:gd name="connsiteY99" fmla="*/ 909637 h 1171575"/>
              <a:gd name="connsiteX100" fmla="*/ 1444711 w 1473286"/>
              <a:gd name="connsiteY100" fmla="*/ 876300 h 1171575"/>
              <a:gd name="connsiteX101" fmla="*/ 1454236 w 1473286"/>
              <a:gd name="connsiteY101" fmla="*/ 847725 h 1171575"/>
              <a:gd name="connsiteX102" fmla="*/ 1463761 w 1473286"/>
              <a:gd name="connsiteY102" fmla="*/ 785812 h 1171575"/>
              <a:gd name="connsiteX103" fmla="*/ 1473286 w 1473286"/>
              <a:gd name="connsiteY103" fmla="*/ 728662 h 1171575"/>
              <a:gd name="connsiteX104" fmla="*/ 1468524 w 1473286"/>
              <a:gd name="connsiteY104" fmla="*/ 604837 h 1171575"/>
              <a:gd name="connsiteX105" fmla="*/ 1458999 w 1473286"/>
              <a:gd name="connsiteY105" fmla="*/ 561975 h 1171575"/>
              <a:gd name="connsiteX106" fmla="*/ 1454236 w 1473286"/>
              <a:gd name="connsiteY106" fmla="*/ 538162 h 1171575"/>
              <a:gd name="connsiteX107" fmla="*/ 1444711 w 1473286"/>
              <a:gd name="connsiteY107" fmla="*/ 504825 h 1171575"/>
              <a:gd name="connsiteX108" fmla="*/ 1430424 w 1473286"/>
              <a:gd name="connsiteY108" fmla="*/ 457200 h 1171575"/>
              <a:gd name="connsiteX109" fmla="*/ 1411374 w 1473286"/>
              <a:gd name="connsiteY109" fmla="*/ 423862 h 1171575"/>
              <a:gd name="connsiteX110" fmla="*/ 1401849 w 1473286"/>
              <a:gd name="connsiteY110" fmla="*/ 400050 h 1171575"/>
              <a:gd name="connsiteX111" fmla="*/ 1392324 w 1473286"/>
              <a:gd name="connsiteY111" fmla="*/ 385762 h 1171575"/>
              <a:gd name="connsiteX112" fmla="*/ 1382799 w 1473286"/>
              <a:gd name="connsiteY112" fmla="*/ 366712 h 1171575"/>
              <a:gd name="connsiteX113" fmla="*/ 1354224 w 1473286"/>
              <a:gd name="connsiteY113" fmla="*/ 333375 h 1171575"/>
              <a:gd name="connsiteX114" fmla="*/ 1339936 w 1473286"/>
              <a:gd name="connsiteY114" fmla="*/ 304800 h 1171575"/>
              <a:gd name="connsiteX115" fmla="*/ 1330411 w 1473286"/>
              <a:gd name="connsiteY115" fmla="*/ 285750 h 1171575"/>
              <a:gd name="connsiteX116" fmla="*/ 1316124 w 1473286"/>
              <a:gd name="connsiteY116" fmla="*/ 271462 h 1171575"/>
              <a:gd name="connsiteX117" fmla="*/ 1297074 w 1473286"/>
              <a:gd name="connsiteY117" fmla="*/ 233362 h 1171575"/>
              <a:gd name="connsiteX118" fmla="*/ 1282786 w 1473286"/>
              <a:gd name="connsiteY118" fmla="*/ 219075 h 1171575"/>
              <a:gd name="connsiteX119" fmla="*/ 1258974 w 1473286"/>
              <a:gd name="connsiteY119" fmla="*/ 190500 h 1171575"/>
              <a:gd name="connsiteX120" fmla="*/ 1244686 w 1473286"/>
              <a:gd name="connsiteY120" fmla="*/ 161925 h 1171575"/>
              <a:gd name="connsiteX121" fmla="*/ 1230399 w 1473286"/>
              <a:gd name="connsiteY121" fmla="*/ 152400 h 1171575"/>
              <a:gd name="connsiteX122" fmla="*/ 1192299 w 1473286"/>
              <a:gd name="connsiteY122" fmla="*/ 119062 h 1171575"/>
              <a:gd name="connsiteX123" fmla="*/ 1178011 w 1473286"/>
              <a:gd name="connsiteY123" fmla="*/ 109537 h 1171575"/>
              <a:gd name="connsiteX124" fmla="*/ 1163724 w 1473286"/>
              <a:gd name="connsiteY124" fmla="*/ 100012 h 1171575"/>
              <a:gd name="connsiteX125" fmla="*/ 1144674 w 1473286"/>
              <a:gd name="connsiteY125" fmla="*/ 95250 h 1171575"/>
              <a:gd name="connsiteX126" fmla="*/ 1144674 w 1473286"/>
              <a:gd name="connsiteY126" fmla="*/ 100012 h 1171575"/>
              <a:gd name="connsiteX0" fmla="*/ 1144674 w 1473286"/>
              <a:gd name="connsiteY0" fmla="*/ 100012 h 1171575"/>
              <a:gd name="connsiteX1" fmla="*/ 1116099 w 1473286"/>
              <a:gd name="connsiteY1" fmla="*/ 85725 h 1171575"/>
              <a:gd name="connsiteX2" fmla="*/ 1101811 w 1473286"/>
              <a:gd name="connsiteY2" fmla="*/ 80962 h 1171575"/>
              <a:gd name="connsiteX3" fmla="*/ 1073236 w 1473286"/>
              <a:gd name="connsiteY3" fmla="*/ 66675 h 1171575"/>
              <a:gd name="connsiteX4" fmla="*/ 1006561 w 1473286"/>
              <a:gd name="connsiteY4" fmla="*/ 42862 h 1171575"/>
              <a:gd name="connsiteX5" fmla="*/ 987511 w 1473286"/>
              <a:gd name="connsiteY5" fmla="*/ 38100 h 1171575"/>
              <a:gd name="connsiteX6" fmla="*/ 973224 w 1473286"/>
              <a:gd name="connsiteY6" fmla="*/ 33337 h 1171575"/>
              <a:gd name="connsiteX7" fmla="*/ 949411 w 1473286"/>
              <a:gd name="connsiteY7" fmla="*/ 28575 h 1171575"/>
              <a:gd name="connsiteX8" fmla="*/ 930361 w 1473286"/>
              <a:gd name="connsiteY8" fmla="*/ 23812 h 1171575"/>
              <a:gd name="connsiteX9" fmla="*/ 858924 w 1473286"/>
              <a:gd name="connsiteY9" fmla="*/ 19050 h 1171575"/>
              <a:gd name="connsiteX10" fmla="*/ 820824 w 1473286"/>
              <a:gd name="connsiteY10" fmla="*/ 14287 h 1171575"/>
              <a:gd name="connsiteX11" fmla="*/ 777961 w 1473286"/>
              <a:gd name="connsiteY11" fmla="*/ 9525 h 1171575"/>
              <a:gd name="connsiteX12" fmla="*/ 673186 w 1473286"/>
              <a:gd name="connsiteY12" fmla="*/ 0 h 1171575"/>
              <a:gd name="connsiteX13" fmla="*/ 594182 w 1473286"/>
              <a:gd name="connsiteY13" fmla="*/ 32612 h 1171575"/>
              <a:gd name="connsiteX14" fmla="*/ 558886 w 1473286"/>
              <a:gd name="connsiteY14" fmla="*/ 9525 h 1171575"/>
              <a:gd name="connsiteX15" fmla="*/ 525186 w 1473286"/>
              <a:gd name="connsiteY15" fmla="*/ 53862 h 1171575"/>
              <a:gd name="connsiteX16" fmla="*/ 470356 w 1473286"/>
              <a:gd name="connsiteY16" fmla="*/ 65587 h 1171575"/>
              <a:gd name="connsiteX17" fmla="*/ 406486 w 1473286"/>
              <a:gd name="connsiteY17" fmla="*/ 33337 h 1171575"/>
              <a:gd name="connsiteX18" fmla="*/ 406003 w 1473286"/>
              <a:gd name="connsiteY18" fmla="*/ 79875 h 1171575"/>
              <a:gd name="connsiteX19" fmla="*/ 363624 w 1473286"/>
              <a:gd name="connsiteY19" fmla="*/ 42862 h 1171575"/>
              <a:gd name="connsiteX20" fmla="*/ 363261 w 1473286"/>
              <a:gd name="connsiteY20" fmla="*/ 105766 h 1171575"/>
              <a:gd name="connsiteX21" fmla="*/ 311236 w 1473286"/>
              <a:gd name="connsiteY21" fmla="*/ 61912 h 1171575"/>
              <a:gd name="connsiteX22" fmla="*/ 296949 w 1473286"/>
              <a:gd name="connsiteY22" fmla="*/ 71437 h 1171575"/>
              <a:gd name="connsiteX23" fmla="*/ 315925 w 1473286"/>
              <a:gd name="connsiteY23" fmla="*/ 146186 h 1171575"/>
              <a:gd name="connsiteX24" fmla="*/ 268374 w 1473286"/>
              <a:gd name="connsiteY24" fmla="*/ 100012 h 1171575"/>
              <a:gd name="connsiteX25" fmla="*/ 239799 w 1473286"/>
              <a:gd name="connsiteY25" fmla="*/ 119062 h 1171575"/>
              <a:gd name="connsiteX26" fmla="*/ 276471 w 1473286"/>
              <a:gd name="connsiteY26" fmla="*/ 180999 h 1171575"/>
              <a:gd name="connsiteX27" fmla="*/ 206461 w 1473286"/>
              <a:gd name="connsiteY27" fmla="*/ 147637 h 1171575"/>
              <a:gd name="connsiteX28" fmla="*/ 182649 w 1473286"/>
              <a:gd name="connsiteY28" fmla="*/ 171450 h 1171575"/>
              <a:gd name="connsiteX29" fmla="*/ 212578 w 1473286"/>
              <a:gd name="connsiteY29" fmla="*/ 222870 h 1171575"/>
              <a:gd name="connsiteX30" fmla="*/ 158836 w 1473286"/>
              <a:gd name="connsiteY30" fmla="*/ 200025 h 1171575"/>
              <a:gd name="connsiteX31" fmla="*/ 167394 w 1473286"/>
              <a:gd name="connsiteY31" fmla="*/ 266095 h 1171575"/>
              <a:gd name="connsiteX32" fmla="*/ 139543 w 1473286"/>
              <a:gd name="connsiteY32" fmla="*/ 313285 h 1171575"/>
              <a:gd name="connsiteX33" fmla="*/ 91435 w 1473286"/>
              <a:gd name="connsiteY33" fmla="*/ 349379 h 1171575"/>
              <a:gd name="connsiteX34" fmla="*/ 79470 w 1473286"/>
              <a:gd name="connsiteY34" fmla="*/ 359146 h 1171575"/>
              <a:gd name="connsiteX35" fmla="*/ 55994 w 1473286"/>
              <a:gd name="connsiteY35" fmla="*/ 422363 h 1171575"/>
              <a:gd name="connsiteX36" fmla="*/ 32207 w 1473286"/>
              <a:gd name="connsiteY36" fmla="*/ 444629 h 1171575"/>
              <a:gd name="connsiteX37" fmla="*/ 22561 w 1473286"/>
              <a:gd name="connsiteY37" fmla="*/ 496896 h 1171575"/>
              <a:gd name="connsiteX38" fmla="*/ 1674 w 1473286"/>
              <a:gd name="connsiteY38" fmla="*/ 538162 h 1171575"/>
              <a:gd name="connsiteX39" fmla="*/ 11199 w 1473286"/>
              <a:gd name="connsiteY39" fmla="*/ 566737 h 1171575"/>
              <a:gd name="connsiteX40" fmla="*/ 39774 w 1473286"/>
              <a:gd name="connsiteY40" fmla="*/ 590550 h 1171575"/>
              <a:gd name="connsiteX41" fmla="*/ 54061 w 1473286"/>
              <a:gd name="connsiteY41" fmla="*/ 604837 h 1171575"/>
              <a:gd name="connsiteX42" fmla="*/ 68349 w 1473286"/>
              <a:gd name="connsiteY42" fmla="*/ 609600 h 1171575"/>
              <a:gd name="connsiteX43" fmla="*/ 82636 w 1473286"/>
              <a:gd name="connsiteY43" fmla="*/ 619125 h 1171575"/>
              <a:gd name="connsiteX44" fmla="*/ 101686 w 1473286"/>
              <a:gd name="connsiteY44" fmla="*/ 623887 h 1171575"/>
              <a:gd name="connsiteX45" fmla="*/ 115974 w 1473286"/>
              <a:gd name="connsiteY45" fmla="*/ 628650 h 1171575"/>
              <a:gd name="connsiteX46" fmla="*/ 135024 w 1473286"/>
              <a:gd name="connsiteY46" fmla="*/ 638175 h 1171575"/>
              <a:gd name="connsiteX47" fmla="*/ 163599 w 1473286"/>
              <a:gd name="connsiteY47" fmla="*/ 647700 h 1171575"/>
              <a:gd name="connsiteX48" fmla="*/ 177886 w 1473286"/>
              <a:gd name="connsiteY48" fmla="*/ 652462 h 1171575"/>
              <a:gd name="connsiteX49" fmla="*/ 192174 w 1473286"/>
              <a:gd name="connsiteY49" fmla="*/ 657225 h 1171575"/>
              <a:gd name="connsiteX50" fmla="*/ 211224 w 1473286"/>
              <a:gd name="connsiteY50" fmla="*/ 661987 h 1171575"/>
              <a:gd name="connsiteX51" fmla="*/ 239799 w 1473286"/>
              <a:gd name="connsiteY51" fmla="*/ 676275 h 1171575"/>
              <a:gd name="connsiteX52" fmla="*/ 254086 w 1473286"/>
              <a:gd name="connsiteY52" fmla="*/ 685800 h 1171575"/>
              <a:gd name="connsiteX53" fmla="*/ 287424 w 1473286"/>
              <a:gd name="connsiteY53" fmla="*/ 695325 h 1171575"/>
              <a:gd name="connsiteX54" fmla="*/ 301711 w 1473286"/>
              <a:gd name="connsiteY54" fmla="*/ 700087 h 1171575"/>
              <a:gd name="connsiteX55" fmla="*/ 339811 w 1473286"/>
              <a:gd name="connsiteY55" fmla="*/ 714375 h 1171575"/>
              <a:gd name="connsiteX56" fmla="*/ 368386 w 1473286"/>
              <a:gd name="connsiteY56" fmla="*/ 723900 h 1171575"/>
              <a:gd name="connsiteX57" fmla="*/ 382674 w 1473286"/>
              <a:gd name="connsiteY57" fmla="*/ 728662 h 1171575"/>
              <a:gd name="connsiteX58" fmla="*/ 416011 w 1473286"/>
              <a:gd name="connsiteY58" fmla="*/ 738187 h 1171575"/>
              <a:gd name="connsiteX59" fmla="*/ 435061 w 1473286"/>
              <a:gd name="connsiteY59" fmla="*/ 747712 h 1171575"/>
              <a:gd name="connsiteX60" fmla="*/ 449349 w 1473286"/>
              <a:gd name="connsiteY60" fmla="*/ 762000 h 1171575"/>
              <a:gd name="connsiteX61" fmla="*/ 463636 w 1473286"/>
              <a:gd name="connsiteY61" fmla="*/ 771525 h 1171575"/>
              <a:gd name="connsiteX62" fmla="*/ 477924 w 1473286"/>
              <a:gd name="connsiteY62" fmla="*/ 785812 h 1171575"/>
              <a:gd name="connsiteX63" fmla="*/ 516024 w 1473286"/>
              <a:gd name="connsiteY63" fmla="*/ 814387 h 1171575"/>
              <a:gd name="connsiteX64" fmla="*/ 544599 w 1473286"/>
              <a:gd name="connsiteY64" fmla="*/ 833437 h 1171575"/>
              <a:gd name="connsiteX65" fmla="*/ 573174 w 1473286"/>
              <a:gd name="connsiteY65" fmla="*/ 852487 h 1171575"/>
              <a:gd name="connsiteX66" fmla="*/ 592224 w 1473286"/>
              <a:gd name="connsiteY66" fmla="*/ 862012 h 1171575"/>
              <a:gd name="connsiteX67" fmla="*/ 620799 w 1473286"/>
              <a:gd name="connsiteY67" fmla="*/ 881062 h 1171575"/>
              <a:gd name="connsiteX68" fmla="*/ 635086 w 1473286"/>
              <a:gd name="connsiteY68" fmla="*/ 885825 h 1171575"/>
              <a:gd name="connsiteX69" fmla="*/ 649374 w 1473286"/>
              <a:gd name="connsiteY69" fmla="*/ 895350 h 1171575"/>
              <a:gd name="connsiteX70" fmla="*/ 668424 w 1473286"/>
              <a:gd name="connsiteY70" fmla="*/ 900112 h 1171575"/>
              <a:gd name="connsiteX71" fmla="*/ 687474 w 1473286"/>
              <a:gd name="connsiteY71" fmla="*/ 914400 h 1171575"/>
              <a:gd name="connsiteX72" fmla="*/ 716049 w 1473286"/>
              <a:gd name="connsiteY72" fmla="*/ 923925 h 1171575"/>
              <a:gd name="connsiteX73" fmla="*/ 749386 w 1473286"/>
              <a:gd name="connsiteY73" fmla="*/ 938212 h 1171575"/>
              <a:gd name="connsiteX74" fmla="*/ 763674 w 1473286"/>
              <a:gd name="connsiteY74" fmla="*/ 947737 h 1171575"/>
              <a:gd name="connsiteX75" fmla="*/ 792249 w 1473286"/>
              <a:gd name="connsiteY75" fmla="*/ 957262 h 1171575"/>
              <a:gd name="connsiteX76" fmla="*/ 806536 w 1473286"/>
              <a:gd name="connsiteY76" fmla="*/ 971550 h 1171575"/>
              <a:gd name="connsiteX77" fmla="*/ 835111 w 1473286"/>
              <a:gd name="connsiteY77" fmla="*/ 981075 h 1171575"/>
              <a:gd name="connsiteX78" fmla="*/ 868449 w 1473286"/>
              <a:gd name="connsiteY78" fmla="*/ 995362 h 1171575"/>
              <a:gd name="connsiteX79" fmla="*/ 882736 w 1473286"/>
              <a:gd name="connsiteY79" fmla="*/ 1004887 h 1171575"/>
              <a:gd name="connsiteX80" fmla="*/ 901786 w 1473286"/>
              <a:gd name="connsiteY80" fmla="*/ 1009650 h 1171575"/>
              <a:gd name="connsiteX81" fmla="*/ 911432 w 1473286"/>
              <a:gd name="connsiteY81" fmla="*/ 1021374 h 1171575"/>
              <a:gd name="connsiteX82" fmla="*/ 949412 w 1473286"/>
              <a:gd name="connsiteY82" fmla="*/ 1052513 h 1171575"/>
              <a:gd name="connsiteX83" fmla="*/ 971265 w 1473286"/>
              <a:gd name="connsiteY83" fmla="*/ 1066195 h 1171575"/>
              <a:gd name="connsiteX84" fmla="*/ 983232 w 1473286"/>
              <a:gd name="connsiteY84" fmla="*/ 1073279 h 1171575"/>
              <a:gd name="connsiteX85" fmla="*/ 992274 w 1473286"/>
              <a:gd name="connsiteY85" fmla="*/ 1090612 h 1171575"/>
              <a:gd name="connsiteX86" fmla="*/ 1030494 w 1473286"/>
              <a:gd name="connsiteY86" fmla="*/ 1109420 h 1171575"/>
              <a:gd name="connsiteX87" fmla="*/ 1058949 w 1473286"/>
              <a:gd name="connsiteY87" fmla="*/ 1138237 h 1171575"/>
              <a:gd name="connsiteX88" fmla="*/ 1097290 w 1473286"/>
              <a:gd name="connsiteY88" fmla="*/ 1159125 h 1171575"/>
              <a:gd name="connsiteX89" fmla="*/ 1149437 w 1473286"/>
              <a:gd name="connsiteY89" fmla="*/ 1171575 h 1171575"/>
              <a:gd name="connsiteX90" fmla="*/ 1225636 w 1473286"/>
              <a:gd name="connsiteY90" fmla="*/ 1138238 h 1171575"/>
              <a:gd name="connsiteX91" fmla="*/ 1316124 w 1473286"/>
              <a:gd name="connsiteY91" fmla="*/ 1062037 h 1171575"/>
              <a:gd name="connsiteX92" fmla="*/ 1354224 w 1473286"/>
              <a:gd name="connsiteY92" fmla="*/ 1033462 h 1171575"/>
              <a:gd name="connsiteX93" fmla="*/ 1368511 w 1473286"/>
              <a:gd name="connsiteY93" fmla="*/ 1014412 h 1171575"/>
              <a:gd name="connsiteX94" fmla="*/ 1387561 w 1473286"/>
              <a:gd name="connsiteY94" fmla="*/ 1000125 h 1171575"/>
              <a:gd name="connsiteX95" fmla="*/ 1392324 w 1473286"/>
              <a:gd name="connsiteY95" fmla="*/ 981075 h 1171575"/>
              <a:gd name="connsiteX96" fmla="*/ 1411374 w 1473286"/>
              <a:gd name="connsiteY96" fmla="*/ 962025 h 1171575"/>
              <a:gd name="connsiteX97" fmla="*/ 1430424 w 1473286"/>
              <a:gd name="connsiteY97" fmla="*/ 923925 h 1171575"/>
              <a:gd name="connsiteX98" fmla="*/ 1439949 w 1473286"/>
              <a:gd name="connsiteY98" fmla="*/ 909637 h 1171575"/>
              <a:gd name="connsiteX99" fmla="*/ 1444711 w 1473286"/>
              <a:gd name="connsiteY99" fmla="*/ 876300 h 1171575"/>
              <a:gd name="connsiteX100" fmla="*/ 1454236 w 1473286"/>
              <a:gd name="connsiteY100" fmla="*/ 847725 h 1171575"/>
              <a:gd name="connsiteX101" fmla="*/ 1463761 w 1473286"/>
              <a:gd name="connsiteY101" fmla="*/ 785812 h 1171575"/>
              <a:gd name="connsiteX102" fmla="*/ 1473286 w 1473286"/>
              <a:gd name="connsiteY102" fmla="*/ 728662 h 1171575"/>
              <a:gd name="connsiteX103" fmla="*/ 1468524 w 1473286"/>
              <a:gd name="connsiteY103" fmla="*/ 604837 h 1171575"/>
              <a:gd name="connsiteX104" fmla="*/ 1458999 w 1473286"/>
              <a:gd name="connsiteY104" fmla="*/ 561975 h 1171575"/>
              <a:gd name="connsiteX105" fmla="*/ 1454236 w 1473286"/>
              <a:gd name="connsiteY105" fmla="*/ 538162 h 1171575"/>
              <a:gd name="connsiteX106" fmla="*/ 1444711 w 1473286"/>
              <a:gd name="connsiteY106" fmla="*/ 504825 h 1171575"/>
              <a:gd name="connsiteX107" fmla="*/ 1430424 w 1473286"/>
              <a:gd name="connsiteY107" fmla="*/ 457200 h 1171575"/>
              <a:gd name="connsiteX108" fmla="*/ 1411374 w 1473286"/>
              <a:gd name="connsiteY108" fmla="*/ 423862 h 1171575"/>
              <a:gd name="connsiteX109" fmla="*/ 1401849 w 1473286"/>
              <a:gd name="connsiteY109" fmla="*/ 400050 h 1171575"/>
              <a:gd name="connsiteX110" fmla="*/ 1392324 w 1473286"/>
              <a:gd name="connsiteY110" fmla="*/ 385762 h 1171575"/>
              <a:gd name="connsiteX111" fmla="*/ 1382799 w 1473286"/>
              <a:gd name="connsiteY111" fmla="*/ 366712 h 1171575"/>
              <a:gd name="connsiteX112" fmla="*/ 1354224 w 1473286"/>
              <a:gd name="connsiteY112" fmla="*/ 333375 h 1171575"/>
              <a:gd name="connsiteX113" fmla="*/ 1339936 w 1473286"/>
              <a:gd name="connsiteY113" fmla="*/ 304800 h 1171575"/>
              <a:gd name="connsiteX114" fmla="*/ 1330411 w 1473286"/>
              <a:gd name="connsiteY114" fmla="*/ 285750 h 1171575"/>
              <a:gd name="connsiteX115" fmla="*/ 1316124 w 1473286"/>
              <a:gd name="connsiteY115" fmla="*/ 271462 h 1171575"/>
              <a:gd name="connsiteX116" fmla="*/ 1297074 w 1473286"/>
              <a:gd name="connsiteY116" fmla="*/ 233362 h 1171575"/>
              <a:gd name="connsiteX117" fmla="*/ 1282786 w 1473286"/>
              <a:gd name="connsiteY117" fmla="*/ 219075 h 1171575"/>
              <a:gd name="connsiteX118" fmla="*/ 1258974 w 1473286"/>
              <a:gd name="connsiteY118" fmla="*/ 190500 h 1171575"/>
              <a:gd name="connsiteX119" fmla="*/ 1244686 w 1473286"/>
              <a:gd name="connsiteY119" fmla="*/ 161925 h 1171575"/>
              <a:gd name="connsiteX120" fmla="*/ 1230399 w 1473286"/>
              <a:gd name="connsiteY120" fmla="*/ 152400 h 1171575"/>
              <a:gd name="connsiteX121" fmla="*/ 1192299 w 1473286"/>
              <a:gd name="connsiteY121" fmla="*/ 119062 h 1171575"/>
              <a:gd name="connsiteX122" fmla="*/ 1178011 w 1473286"/>
              <a:gd name="connsiteY122" fmla="*/ 109537 h 1171575"/>
              <a:gd name="connsiteX123" fmla="*/ 1163724 w 1473286"/>
              <a:gd name="connsiteY123" fmla="*/ 100012 h 1171575"/>
              <a:gd name="connsiteX124" fmla="*/ 1144674 w 1473286"/>
              <a:gd name="connsiteY124" fmla="*/ 95250 h 1171575"/>
              <a:gd name="connsiteX125" fmla="*/ 1144674 w 1473286"/>
              <a:gd name="connsiteY125" fmla="*/ 100012 h 1171575"/>
              <a:gd name="connsiteX0" fmla="*/ 1144674 w 1473286"/>
              <a:gd name="connsiteY0" fmla="*/ 100012 h 1171575"/>
              <a:gd name="connsiteX1" fmla="*/ 1116099 w 1473286"/>
              <a:gd name="connsiteY1" fmla="*/ 85725 h 1171575"/>
              <a:gd name="connsiteX2" fmla="*/ 1101811 w 1473286"/>
              <a:gd name="connsiteY2" fmla="*/ 80962 h 1171575"/>
              <a:gd name="connsiteX3" fmla="*/ 1073236 w 1473286"/>
              <a:gd name="connsiteY3" fmla="*/ 66675 h 1171575"/>
              <a:gd name="connsiteX4" fmla="*/ 1006561 w 1473286"/>
              <a:gd name="connsiteY4" fmla="*/ 42862 h 1171575"/>
              <a:gd name="connsiteX5" fmla="*/ 987511 w 1473286"/>
              <a:gd name="connsiteY5" fmla="*/ 38100 h 1171575"/>
              <a:gd name="connsiteX6" fmla="*/ 973224 w 1473286"/>
              <a:gd name="connsiteY6" fmla="*/ 33337 h 1171575"/>
              <a:gd name="connsiteX7" fmla="*/ 949411 w 1473286"/>
              <a:gd name="connsiteY7" fmla="*/ 28575 h 1171575"/>
              <a:gd name="connsiteX8" fmla="*/ 930361 w 1473286"/>
              <a:gd name="connsiteY8" fmla="*/ 23812 h 1171575"/>
              <a:gd name="connsiteX9" fmla="*/ 858924 w 1473286"/>
              <a:gd name="connsiteY9" fmla="*/ 19050 h 1171575"/>
              <a:gd name="connsiteX10" fmla="*/ 820824 w 1473286"/>
              <a:gd name="connsiteY10" fmla="*/ 14287 h 1171575"/>
              <a:gd name="connsiteX11" fmla="*/ 777961 w 1473286"/>
              <a:gd name="connsiteY11" fmla="*/ 9525 h 1171575"/>
              <a:gd name="connsiteX12" fmla="*/ 673186 w 1473286"/>
              <a:gd name="connsiteY12" fmla="*/ 0 h 1171575"/>
              <a:gd name="connsiteX13" fmla="*/ 594182 w 1473286"/>
              <a:gd name="connsiteY13" fmla="*/ 32612 h 1171575"/>
              <a:gd name="connsiteX14" fmla="*/ 558886 w 1473286"/>
              <a:gd name="connsiteY14" fmla="*/ 9525 h 1171575"/>
              <a:gd name="connsiteX15" fmla="*/ 525186 w 1473286"/>
              <a:gd name="connsiteY15" fmla="*/ 53862 h 1171575"/>
              <a:gd name="connsiteX16" fmla="*/ 470356 w 1473286"/>
              <a:gd name="connsiteY16" fmla="*/ 65587 h 1171575"/>
              <a:gd name="connsiteX17" fmla="*/ 406486 w 1473286"/>
              <a:gd name="connsiteY17" fmla="*/ 33337 h 1171575"/>
              <a:gd name="connsiteX18" fmla="*/ 406003 w 1473286"/>
              <a:gd name="connsiteY18" fmla="*/ 79875 h 1171575"/>
              <a:gd name="connsiteX19" fmla="*/ 363624 w 1473286"/>
              <a:gd name="connsiteY19" fmla="*/ 42862 h 1171575"/>
              <a:gd name="connsiteX20" fmla="*/ 363261 w 1473286"/>
              <a:gd name="connsiteY20" fmla="*/ 105766 h 1171575"/>
              <a:gd name="connsiteX21" fmla="*/ 311236 w 1473286"/>
              <a:gd name="connsiteY21" fmla="*/ 61912 h 1171575"/>
              <a:gd name="connsiteX22" fmla="*/ 296949 w 1473286"/>
              <a:gd name="connsiteY22" fmla="*/ 71437 h 1171575"/>
              <a:gd name="connsiteX23" fmla="*/ 315925 w 1473286"/>
              <a:gd name="connsiteY23" fmla="*/ 146186 h 1171575"/>
              <a:gd name="connsiteX24" fmla="*/ 268374 w 1473286"/>
              <a:gd name="connsiteY24" fmla="*/ 100012 h 1171575"/>
              <a:gd name="connsiteX25" fmla="*/ 239799 w 1473286"/>
              <a:gd name="connsiteY25" fmla="*/ 119062 h 1171575"/>
              <a:gd name="connsiteX26" fmla="*/ 276471 w 1473286"/>
              <a:gd name="connsiteY26" fmla="*/ 180999 h 1171575"/>
              <a:gd name="connsiteX27" fmla="*/ 206461 w 1473286"/>
              <a:gd name="connsiteY27" fmla="*/ 147637 h 1171575"/>
              <a:gd name="connsiteX28" fmla="*/ 182649 w 1473286"/>
              <a:gd name="connsiteY28" fmla="*/ 171450 h 1171575"/>
              <a:gd name="connsiteX29" fmla="*/ 212578 w 1473286"/>
              <a:gd name="connsiteY29" fmla="*/ 222870 h 1171575"/>
              <a:gd name="connsiteX30" fmla="*/ 167394 w 1473286"/>
              <a:gd name="connsiteY30" fmla="*/ 266095 h 1171575"/>
              <a:gd name="connsiteX31" fmla="*/ 139543 w 1473286"/>
              <a:gd name="connsiteY31" fmla="*/ 313285 h 1171575"/>
              <a:gd name="connsiteX32" fmla="*/ 91435 w 1473286"/>
              <a:gd name="connsiteY32" fmla="*/ 349379 h 1171575"/>
              <a:gd name="connsiteX33" fmla="*/ 79470 w 1473286"/>
              <a:gd name="connsiteY33" fmla="*/ 359146 h 1171575"/>
              <a:gd name="connsiteX34" fmla="*/ 55994 w 1473286"/>
              <a:gd name="connsiteY34" fmla="*/ 422363 h 1171575"/>
              <a:gd name="connsiteX35" fmla="*/ 32207 w 1473286"/>
              <a:gd name="connsiteY35" fmla="*/ 444629 h 1171575"/>
              <a:gd name="connsiteX36" fmla="*/ 22561 w 1473286"/>
              <a:gd name="connsiteY36" fmla="*/ 496896 h 1171575"/>
              <a:gd name="connsiteX37" fmla="*/ 1674 w 1473286"/>
              <a:gd name="connsiteY37" fmla="*/ 538162 h 1171575"/>
              <a:gd name="connsiteX38" fmla="*/ 11199 w 1473286"/>
              <a:gd name="connsiteY38" fmla="*/ 566737 h 1171575"/>
              <a:gd name="connsiteX39" fmla="*/ 39774 w 1473286"/>
              <a:gd name="connsiteY39" fmla="*/ 590550 h 1171575"/>
              <a:gd name="connsiteX40" fmla="*/ 54061 w 1473286"/>
              <a:gd name="connsiteY40" fmla="*/ 604837 h 1171575"/>
              <a:gd name="connsiteX41" fmla="*/ 68349 w 1473286"/>
              <a:gd name="connsiteY41" fmla="*/ 609600 h 1171575"/>
              <a:gd name="connsiteX42" fmla="*/ 82636 w 1473286"/>
              <a:gd name="connsiteY42" fmla="*/ 619125 h 1171575"/>
              <a:gd name="connsiteX43" fmla="*/ 101686 w 1473286"/>
              <a:gd name="connsiteY43" fmla="*/ 623887 h 1171575"/>
              <a:gd name="connsiteX44" fmla="*/ 115974 w 1473286"/>
              <a:gd name="connsiteY44" fmla="*/ 628650 h 1171575"/>
              <a:gd name="connsiteX45" fmla="*/ 135024 w 1473286"/>
              <a:gd name="connsiteY45" fmla="*/ 638175 h 1171575"/>
              <a:gd name="connsiteX46" fmla="*/ 163599 w 1473286"/>
              <a:gd name="connsiteY46" fmla="*/ 647700 h 1171575"/>
              <a:gd name="connsiteX47" fmla="*/ 177886 w 1473286"/>
              <a:gd name="connsiteY47" fmla="*/ 652462 h 1171575"/>
              <a:gd name="connsiteX48" fmla="*/ 192174 w 1473286"/>
              <a:gd name="connsiteY48" fmla="*/ 657225 h 1171575"/>
              <a:gd name="connsiteX49" fmla="*/ 211224 w 1473286"/>
              <a:gd name="connsiteY49" fmla="*/ 661987 h 1171575"/>
              <a:gd name="connsiteX50" fmla="*/ 239799 w 1473286"/>
              <a:gd name="connsiteY50" fmla="*/ 676275 h 1171575"/>
              <a:gd name="connsiteX51" fmla="*/ 254086 w 1473286"/>
              <a:gd name="connsiteY51" fmla="*/ 685800 h 1171575"/>
              <a:gd name="connsiteX52" fmla="*/ 287424 w 1473286"/>
              <a:gd name="connsiteY52" fmla="*/ 695325 h 1171575"/>
              <a:gd name="connsiteX53" fmla="*/ 301711 w 1473286"/>
              <a:gd name="connsiteY53" fmla="*/ 700087 h 1171575"/>
              <a:gd name="connsiteX54" fmla="*/ 339811 w 1473286"/>
              <a:gd name="connsiteY54" fmla="*/ 714375 h 1171575"/>
              <a:gd name="connsiteX55" fmla="*/ 368386 w 1473286"/>
              <a:gd name="connsiteY55" fmla="*/ 723900 h 1171575"/>
              <a:gd name="connsiteX56" fmla="*/ 382674 w 1473286"/>
              <a:gd name="connsiteY56" fmla="*/ 728662 h 1171575"/>
              <a:gd name="connsiteX57" fmla="*/ 416011 w 1473286"/>
              <a:gd name="connsiteY57" fmla="*/ 738187 h 1171575"/>
              <a:gd name="connsiteX58" fmla="*/ 435061 w 1473286"/>
              <a:gd name="connsiteY58" fmla="*/ 747712 h 1171575"/>
              <a:gd name="connsiteX59" fmla="*/ 449349 w 1473286"/>
              <a:gd name="connsiteY59" fmla="*/ 762000 h 1171575"/>
              <a:gd name="connsiteX60" fmla="*/ 463636 w 1473286"/>
              <a:gd name="connsiteY60" fmla="*/ 771525 h 1171575"/>
              <a:gd name="connsiteX61" fmla="*/ 477924 w 1473286"/>
              <a:gd name="connsiteY61" fmla="*/ 785812 h 1171575"/>
              <a:gd name="connsiteX62" fmla="*/ 516024 w 1473286"/>
              <a:gd name="connsiteY62" fmla="*/ 814387 h 1171575"/>
              <a:gd name="connsiteX63" fmla="*/ 544599 w 1473286"/>
              <a:gd name="connsiteY63" fmla="*/ 833437 h 1171575"/>
              <a:gd name="connsiteX64" fmla="*/ 573174 w 1473286"/>
              <a:gd name="connsiteY64" fmla="*/ 852487 h 1171575"/>
              <a:gd name="connsiteX65" fmla="*/ 592224 w 1473286"/>
              <a:gd name="connsiteY65" fmla="*/ 862012 h 1171575"/>
              <a:gd name="connsiteX66" fmla="*/ 620799 w 1473286"/>
              <a:gd name="connsiteY66" fmla="*/ 881062 h 1171575"/>
              <a:gd name="connsiteX67" fmla="*/ 635086 w 1473286"/>
              <a:gd name="connsiteY67" fmla="*/ 885825 h 1171575"/>
              <a:gd name="connsiteX68" fmla="*/ 649374 w 1473286"/>
              <a:gd name="connsiteY68" fmla="*/ 895350 h 1171575"/>
              <a:gd name="connsiteX69" fmla="*/ 668424 w 1473286"/>
              <a:gd name="connsiteY69" fmla="*/ 900112 h 1171575"/>
              <a:gd name="connsiteX70" fmla="*/ 687474 w 1473286"/>
              <a:gd name="connsiteY70" fmla="*/ 914400 h 1171575"/>
              <a:gd name="connsiteX71" fmla="*/ 716049 w 1473286"/>
              <a:gd name="connsiteY71" fmla="*/ 923925 h 1171575"/>
              <a:gd name="connsiteX72" fmla="*/ 749386 w 1473286"/>
              <a:gd name="connsiteY72" fmla="*/ 938212 h 1171575"/>
              <a:gd name="connsiteX73" fmla="*/ 763674 w 1473286"/>
              <a:gd name="connsiteY73" fmla="*/ 947737 h 1171575"/>
              <a:gd name="connsiteX74" fmla="*/ 792249 w 1473286"/>
              <a:gd name="connsiteY74" fmla="*/ 957262 h 1171575"/>
              <a:gd name="connsiteX75" fmla="*/ 806536 w 1473286"/>
              <a:gd name="connsiteY75" fmla="*/ 971550 h 1171575"/>
              <a:gd name="connsiteX76" fmla="*/ 835111 w 1473286"/>
              <a:gd name="connsiteY76" fmla="*/ 981075 h 1171575"/>
              <a:gd name="connsiteX77" fmla="*/ 868449 w 1473286"/>
              <a:gd name="connsiteY77" fmla="*/ 995362 h 1171575"/>
              <a:gd name="connsiteX78" fmla="*/ 882736 w 1473286"/>
              <a:gd name="connsiteY78" fmla="*/ 1004887 h 1171575"/>
              <a:gd name="connsiteX79" fmla="*/ 901786 w 1473286"/>
              <a:gd name="connsiteY79" fmla="*/ 1009650 h 1171575"/>
              <a:gd name="connsiteX80" fmla="*/ 911432 w 1473286"/>
              <a:gd name="connsiteY80" fmla="*/ 1021374 h 1171575"/>
              <a:gd name="connsiteX81" fmla="*/ 949412 w 1473286"/>
              <a:gd name="connsiteY81" fmla="*/ 1052513 h 1171575"/>
              <a:gd name="connsiteX82" fmla="*/ 971265 w 1473286"/>
              <a:gd name="connsiteY82" fmla="*/ 1066195 h 1171575"/>
              <a:gd name="connsiteX83" fmla="*/ 983232 w 1473286"/>
              <a:gd name="connsiteY83" fmla="*/ 1073279 h 1171575"/>
              <a:gd name="connsiteX84" fmla="*/ 992274 w 1473286"/>
              <a:gd name="connsiteY84" fmla="*/ 1090612 h 1171575"/>
              <a:gd name="connsiteX85" fmla="*/ 1030494 w 1473286"/>
              <a:gd name="connsiteY85" fmla="*/ 1109420 h 1171575"/>
              <a:gd name="connsiteX86" fmla="*/ 1058949 w 1473286"/>
              <a:gd name="connsiteY86" fmla="*/ 1138237 h 1171575"/>
              <a:gd name="connsiteX87" fmla="*/ 1097290 w 1473286"/>
              <a:gd name="connsiteY87" fmla="*/ 1159125 h 1171575"/>
              <a:gd name="connsiteX88" fmla="*/ 1149437 w 1473286"/>
              <a:gd name="connsiteY88" fmla="*/ 1171575 h 1171575"/>
              <a:gd name="connsiteX89" fmla="*/ 1225636 w 1473286"/>
              <a:gd name="connsiteY89" fmla="*/ 1138238 h 1171575"/>
              <a:gd name="connsiteX90" fmla="*/ 1316124 w 1473286"/>
              <a:gd name="connsiteY90" fmla="*/ 1062037 h 1171575"/>
              <a:gd name="connsiteX91" fmla="*/ 1354224 w 1473286"/>
              <a:gd name="connsiteY91" fmla="*/ 1033462 h 1171575"/>
              <a:gd name="connsiteX92" fmla="*/ 1368511 w 1473286"/>
              <a:gd name="connsiteY92" fmla="*/ 1014412 h 1171575"/>
              <a:gd name="connsiteX93" fmla="*/ 1387561 w 1473286"/>
              <a:gd name="connsiteY93" fmla="*/ 1000125 h 1171575"/>
              <a:gd name="connsiteX94" fmla="*/ 1392324 w 1473286"/>
              <a:gd name="connsiteY94" fmla="*/ 981075 h 1171575"/>
              <a:gd name="connsiteX95" fmla="*/ 1411374 w 1473286"/>
              <a:gd name="connsiteY95" fmla="*/ 962025 h 1171575"/>
              <a:gd name="connsiteX96" fmla="*/ 1430424 w 1473286"/>
              <a:gd name="connsiteY96" fmla="*/ 923925 h 1171575"/>
              <a:gd name="connsiteX97" fmla="*/ 1439949 w 1473286"/>
              <a:gd name="connsiteY97" fmla="*/ 909637 h 1171575"/>
              <a:gd name="connsiteX98" fmla="*/ 1444711 w 1473286"/>
              <a:gd name="connsiteY98" fmla="*/ 876300 h 1171575"/>
              <a:gd name="connsiteX99" fmla="*/ 1454236 w 1473286"/>
              <a:gd name="connsiteY99" fmla="*/ 847725 h 1171575"/>
              <a:gd name="connsiteX100" fmla="*/ 1463761 w 1473286"/>
              <a:gd name="connsiteY100" fmla="*/ 785812 h 1171575"/>
              <a:gd name="connsiteX101" fmla="*/ 1473286 w 1473286"/>
              <a:gd name="connsiteY101" fmla="*/ 728662 h 1171575"/>
              <a:gd name="connsiteX102" fmla="*/ 1468524 w 1473286"/>
              <a:gd name="connsiteY102" fmla="*/ 604837 h 1171575"/>
              <a:gd name="connsiteX103" fmla="*/ 1458999 w 1473286"/>
              <a:gd name="connsiteY103" fmla="*/ 561975 h 1171575"/>
              <a:gd name="connsiteX104" fmla="*/ 1454236 w 1473286"/>
              <a:gd name="connsiteY104" fmla="*/ 538162 h 1171575"/>
              <a:gd name="connsiteX105" fmla="*/ 1444711 w 1473286"/>
              <a:gd name="connsiteY105" fmla="*/ 504825 h 1171575"/>
              <a:gd name="connsiteX106" fmla="*/ 1430424 w 1473286"/>
              <a:gd name="connsiteY106" fmla="*/ 457200 h 1171575"/>
              <a:gd name="connsiteX107" fmla="*/ 1411374 w 1473286"/>
              <a:gd name="connsiteY107" fmla="*/ 423862 h 1171575"/>
              <a:gd name="connsiteX108" fmla="*/ 1401849 w 1473286"/>
              <a:gd name="connsiteY108" fmla="*/ 400050 h 1171575"/>
              <a:gd name="connsiteX109" fmla="*/ 1392324 w 1473286"/>
              <a:gd name="connsiteY109" fmla="*/ 385762 h 1171575"/>
              <a:gd name="connsiteX110" fmla="*/ 1382799 w 1473286"/>
              <a:gd name="connsiteY110" fmla="*/ 366712 h 1171575"/>
              <a:gd name="connsiteX111" fmla="*/ 1354224 w 1473286"/>
              <a:gd name="connsiteY111" fmla="*/ 333375 h 1171575"/>
              <a:gd name="connsiteX112" fmla="*/ 1339936 w 1473286"/>
              <a:gd name="connsiteY112" fmla="*/ 304800 h 1171575"/>
              <a:gd name="connsiteX113" fmla="*/ 1330411 w 1473286"/>
              <a:gd name="connsiteY113" fmla="*/ 285750 h 1171575"/>
              <a:gd name="connsiteX114" fmla="*/ 1316124 w 1473286"/>
              <a:gd name="connsiteY114" fmla="*/ 271462 h 1171575"/>
              <a:gd name="connsiteX115" fmla="*/ 1297074 w 1473286"/>
              <a:gd name="connsiteY115" fmla="*/ 233362 h 1171575"/>
              <a:gd name="connsiteX116" fmla="*/ 1282786 w 1473286"/>
              <a:gd name="connsiteY116" fmla="*/ 219075 h 1171575"/>
              <a:gd name="connsiteX117" fmla="*/ 1258974 w 1473286"/>
              <a:gd name="connsiteY117" fmla="*/ 190500 h 1171575"/>
              <a:gd name="connsiteX118" fmla="*/ 1244686 w 1473286"/>
              <a:gd name="connsiteY118" fmla="*/ 161925 h 1171575"/>
              <a:gd name="connsiteX119" fmla="*/ 1230399 w 1473286"/>
              <a:gd name="connsiteY119" fmla="*/ 152400 h 1171575"/>
              <a:gd name="connsiteX120" fmla="*/ 1192299 w 1473286"/>
              <a:gd name="connsiteY120" fmla="*/ 119062 h 1171575"/>
              <a:gd name="connsiteX121" fmla="*/ 1178011 w 1473286"/>
              <a:gd name="connsiteY121" fmla="*/ 109537 h 1171575"/>
              <a:gd name="connsiteX122" fmla="*/ 1163724 w 1473286"/>
              <a:gd name="connsiteY122" fmla="*/ 100012 h 1171575"/>
              <a:gd name="connsiteX123" fmla="*/ 1144674 w 1473286"/>
              <a:gd name="connsiteY123" fmla="*/ 95250 h 1171575"/>
              <a:gd name="connsiteX124" fmla="*/ 1144674 w 1473286"/>
              <a:gd name="connsiteY124" fmla="*/ 100012 h 1171575"/>
              <a:gd name="connsiteX0" fmla="*/ 1144674 w 1473286"/>
              <a:gd name="connsiteY0" fmla="*/ 100012 h 1171575"/>
              <a:gd name="connsiteX1" fmla="*/ 1116099 w 1473286"/>
              <a:gd name="connsiteY1" fmla="*/ 85725 h 1171575"/>
              <a:gd name="connsiteX2" fmla="*/ 1101811 w 1473286"/>
              <a:gd name="connsiteY2" fmla="*/ 80962 h 1171575"/>
              <a:gd name="connsiteX3" fmla="*/ 1073236 w 1473286"/>
              <a:gd name="connsiteY3" fmla="*/ 66675 h 1171575"/>
              <a:gd name="connsiteX4" fmla="*/ 1006561 w 1473286"/>
              <a:gd name="connsiteY4" fmla="*/ 42862 h 1171575"/>
              <a:gd name="connsiteX5" fmla="*/ 987511 w 1473286"/>
              <a:gd name="connsiteY5" fmla="*/ 38100 h 1171575"/>
              <a:gd name="connsiteX6" fmla="*/ 973224 w 1473286"/>
              <a:gd name="connsiteY6" fmla="*/ 33337 h 1171575"/>
              <a:gd name="connsiteX7" fmla="*/ 949411 w 1473286"/>
              <a:gd name="connsiteY7" fmla="*/ 28575 h 1171575"/>
              <a:gd name="connsiteX8" fmla="*/ 930361 w 1473286"/>
              <a:gd name="connsiteY8" fmla="*/ 23812 h 1171575"/>
              <a:gd name="connsiteX9" fmla="*/ 858924 w 1473286"/>
              <a:gd name="connsiteY9" fmla="*/ 19050 h 1171575"/>
              <a:gd name="connsiteX10" fmla="*/ 820824 w 1473286"/>
              <a:gd name="connsiteY10" fmla="*/ 14287 h 1171575"/>
              <a:gd name="connsiteX11" fmla="*/ 777961 w 1473286"/>
              <a:gd name="connsiteY11" fmla="*/ 9525 h 1171575"/>
              <a:gd name="connsiteX12" fmla="*/ 673186 w 1473286"/>
              <a:gd name="connsiteY12" fmla="*/ 0 h 1171575"/>
              <a:gd name="connsiteX13" fmla="*/ 594182 w 1473286"/>
              <a:gd name="connsiteY13" fmla="*/ 32612 h 1171575"/>
              <a:gd name="connsiteX14" fmla="*/ 558886 w 1473286"/>
              <a:gd name="connsiteY14" fmla="*/ 9525 h 1171575"/>
              <a:gd name="connsiteX15" fmla="*/ 525186 w 1473286"/>
              <a:gd name="connsiteY15" fmla="*/ 53862 h 1171575"/>
              <a:gd name="connsiteX16" fmla="*/ 470356 w 1473286"/>
              <a:gd name="connsiteY16" fmla="*/ 65587 h 1171575"/>
              <a:gd name="connsiteX17" fmla="*/ 406486 w 1473286"/>
              <a:gd name="connsiteY17" fmla="*/ 33337 h 1171575"/>
              <a:gd name="connsiteX18" fmla="*/ 406003 w 1473286"/>
              <a:gd name="connsiteY18" fmla="*/ 79875 h 1171575"/>
              <a:gd name="connsiteX19" fmla="*/ 363624 w 1473286"/>
              <a:gd name="connsiteY19" fmla="*/ 42862 h 1171575"/>
              <a:gd name="connsiteX20" fmla="*/ 363261 w 1473286"/>
              <a:gd name="connsiteY20" fmla="*/ 105766 h 1171575"/>
              <a:gd name="connsiteX21" fmla="*/ 311236 w 1473286"/>
              <a:gd name="connsiteY21" fmla="*/ 61912 h 1171575"/>
              <a:gd name="connsiteX22" fmla="*/ 296949 w 1473286"/>
              <a:gd name="connsiteY22" fmla="*/ 71437 h 1171575"/>
              <a:gd name="connsiteX23" fmla="*/ 315925 w 1473286"/>
              <a:gd name="connsiteY23" fmla="*/ 146186 h 1171575"/>
              <a:gd name="connsiteX24" fmla="*/ 268374 w 1473286"/>
              <a:gd name="connsiteY24" fmla="*/ 100012 h 1171575"/>
              <a:gd name="connsiteX25" fmla="*/ 239799 w 1473286"/>
              <a:gd name="connsiteY25" fmla="*/ 119062 h 1171575"/>
              <a:gd name="connsiteX26" fmla="*/ 276471 w 1473286"/>
              <a:gd name="connsiteY26" fmla="*/ 180999 h 1171575"/>
              <a:gd name="connsiteX27" fmla="*/ 206461 w 1473286"/>
              <a:gd name="connsiteY27" fmla="*/ 147637 h 1171575"/>
              <a:gd name="connsiteX28" fmla="*/ 212578 w 1473286"/>
              <a:gd name="connsiteY28" fmla="*/ 222870 h 1171575"/>
              <a:gd name="connsiteX29" fmla="*/ 167394 w 1473286"/>
              <a:gd name="connsiteY29" fmla="*/ 266095 h 1171575"/>
              <a:gd name="connsiteX30" fmla="*/ 139543 w 1473286"/>
              <a:gd name="connsiteY30" fmla="*/ 313285 h 1171575"/>
              <a:gd name="connsiteX31" fmla="*/ 91435 w 1473286"/>
              <a:gd name="connsiteY31" fmla="*/ 349379 h 1171575"/>
              <a:gd name="connsiteX32" fmla="*/ 79470 w 1473286"/>
              <a:gd name="connsiteY32" fmla="*/ 359146 h 1171575"/>
              <a:gd name="connsiteX33" fmla="*/ 55994 w 1473286"/>
              <a:gd name="connsiteY33" fmla="*/ 422363 h 1171575"/>
              <a:gd name="connsiteX34" fmla="*/ 32207 w 1473286"/>
              <a:gd name="connsiteY34" fmla="*/ 444629 h 1171575"/>
              <a:gd name="connsiteX35" fmla="*/ 22561 w 1473286"/>
              <a:gd name="connsiteY35" fmla="*/ 496896 h 1171575"/>
              <a:gd name="connsiteX36" fmla="*/ 1674 w 1473286"/>
              <a:gd name="connsiteY36" fmla="*/ 538162 h 1171575"/>
              <a:gd name="connsiteX37" fmla="*/ 11199 w 1473286"/>
              <a:gd name="connsiteY37" fmla="*/ 566737 h 1171575"/>
              <a:gd name="connsiteX38" fmla="*/ 39774 w 1473286"/>
              <a:gd name="connsiteY38" fmla="*/ 590550 h 1171575"/>
              <a:gd name="connsiteX39" fmla="*/ 54061 w 1473286"/>
              <a:gd name="connsiteY39" fmla="*/ 604837 h 1171575"/>
              <a:gd name="connsiteX40" fmla="*/ 68349 w 1473286"/>
              <a:gd name="connsiteY40" fmla="*/ 609600 h 1171575"/>
              <a:gd name="connsiteX41" fmla="*/ 82636 w 1473286"/>
              <a:gd name="connsiteY41" fmla="*/ 619125 h 1171575"/>
              <a:gd name="connsiteX42" fmla="*/ 101686 w 1473286"/>
              <a:gd name="connsiteY42" fmla="*/ 623887 h 1171575"/>
              <a:gd name="connsiteX43" fmla="*/ 115974 w 1473286"/>
              <a:gd name="connsiteY43" fmla="*/ 628650 h 1171575"/>
              <a:gd name="connsiteX44" fmla="*/ 135024 w 1473286"/>
              <a:gd name="connsiteY44" fmla="*/ 638175 h 1171575"/>
              <a:gd name="connsiteX45" fmla="*/ 163599 w 1473286"/>
              <a:gd name="connsiteY45" fmla="*/ 647700 h 1171575"/>
              <a:gd name="connsiteX46" fmla="*/ 177886 w 1473286"/>
              <a:gd name="connsiteY46" fmla="*/ 652462 h 1171575"/>
              <a:gd name="connsiteX47" fmla="*/ 192174 w 1473286"/>
              <a:gd name="connsiteY47" fmla="*/ 657225 h 1171575"/>
              <a:gd name="connsiteX48" fmla="*/ 211224 w 1473286"/>
              <a:gd name="connsiteY48" fmla="*/ 661987 h 1171575"/>
              <a:gd name="connsiteX49" fmla="*/ 239799 w 1473286"/>
              <a:gd name="connsiteY49" fmla="*/ 676275 h 1171575"/>
              <a:gd name="connsiteX50" fmla="*/ 254086 w 1473286"/>
              <a:gd name="connsiteY50" fmla="*/ 685800 h 1171575"/>
              <a:gd name="connsiteX51" fmla="*/ 287424 w 1473286"/>
              <a:gd name="connsiteY51" fmla="*/ 695325 h 1171575"/>
              <a:gd name="connsiteX52" fmla="*/ 301711 w 1473286"/>
              <a:gd name="connsiteY52" fmla="*/ 700087 h 1171575"/>
              <a:gd name="connsiteX53" fmla="*/ 339811 w 1473286"/>
              <a:gd name="connsiteY53" fmla="*/ 714375 h 1171575"/>
              <a:gd name="connsiteX54" fmla="*/ 368386 w 1473286"/>
              <a:gd name="connsiteY54" fmla="*/ 723900 h 1171575"/>
              <a:gd name="connsiteX55" fmla="*/ 382674 w 1473286"/>
              <a:gd name="connsiteY55" fmla="*/ 728662 h 1171575"/>
              <a:gd name="connsiteX56" fmla="*/ 416011 w 1473286"/>
              <a:gd name="connsiteY56" fmla="*/ 738187 h 1171575"/>
              <a:gd name="connsiteX57" fmla="*/ 435061 w 1473286"/>
              <a:gd name="connsiteY57" fmla="*/ 747712 h 1171575"/>
              <a:gd name="connsiteX58" fmla="*/ 449349 w 1473286"/>
              <a:gd name="connsiteY58" fmla="*/ 762000 h 1171575"/>
              <a:gd name="connsiteX59" fmla="*/ 463636 w 1473286"/>
              <a:gd name="connsiteY59" fmla="*/ 771525 h 1171575"/>
              <a:gd name="connsiteX60" fmla="*/ 477924 w 1473286"/>
              <a:gd name="connsiteY60" fmla="*/ 785812 h 1171575"/>
              <a:gd name="connsiteX61" fmla="*/ 516024 w 1473286"/>
              <a:gd name="connsiteY61" fmla="*/ 814387 h 1171575"/>
              <a:gd name="connsiteX62" fmla="*/ 544599 w 1473286"/>
              <a:gd name="connsiteY62" fmla="*/ 833437 h 1171575"/>
              <a:gd name="connsiteX63" fmla="*/ 573174 w 1473286"/>
              <a:gd name="connsiteY63" fmla="*/ 852487 h 1171575"/>
              <a:gd name="connsiteX64" fmla="*/ 592224 w 1473286"/>
              <a:gd name="connsiteY64" fmla="*/ 862012 h 1171575"/>
              <a:gd name="connsiteX65" fmla="*/ 620799 w 1473286"/>
              <a:gd name="connsiteY65" fmla="*/ 881062 h 1171575"/>
              <a:gd name="connsiteX66" fmla="*/ 635086 w 1473286"/>
              <a:gd name="connsiteY66" fmla="*/ 885825 h 1171575"/>
              <a:gd name="connsiteX67" fmla="*/ 649374 w 1473286"/>
              <a:gd name="connsiteY67" fmla="*/ 895350 h 1171575"/>
              <a:gd name="connsiteX68" fmla="*/ 668424 w 1473286"/>
              <a:gd name="connsiteY68" fmla="*/ 900112 h 1171575"/>
              <a:gd name="connsiteX69" fmla="*/ 687474 w 1473286"/>
              <a:gd name="connsiteY69" fmla="*/ 914400 h 1171575"/>
              <a:gd name="connsiteX70" fmla="*/ 716049 w 1473286"/>
              <a:gd name="connsiteY70" fmla="*/ 923925 h 1171575"/>
              <a:gd name="connsiteX71" fmla="*/ 749386 w 1473286"/>
              <a:gd name="connsiteY71" fmla="*/ 938212 h 1171575"/>
              <a:gd name="connsiteX72" fmla="*/ 763674 w 1473286"/>
              <a:gd name="connsiteY72" fmla="*/ 947737 h 1171575"/>
              <a:gd name="connsiteX73" fmla="*/ 792249 w 1473286"/>
              <a:gd name="connsiteY73" fmla="*/ 957262 h 1171575"/>
              <a:gd name="connsiteX74" fmla="*/ 806536 w 1473286"/>
              <a:gd name="connsiteY74" fmla="*/ 971550 h 1171575"/>
              <a:gd name="connsiteX75" fmla="*/ 835111 w 1473286"/>
              <a:gd name="connsiteY75" fmla="*/ 981075 h 1171575"/>
              <a:gd name="connsiteX76" fmla="*/ 868449 w 1473286"/>
              <a:gd name="connsiteY76" fmla="*/ 995362 h 1171575"/>
              <a:gd name="connsiteX77" fmla="*/ 882736 w 1473286"/>
              <a:gd name="connsiteY77" fmla="*/ 1004887 h 1171575"/>
              <a:gd name="connsiteX78" fmla="*/ 901786 w 1473286"/>
              <a:gd name="connsiteY78" fmla="*/ 1009650 h 1171575"/>
              <a:gd name="connsiteX79" fmla="*/ 911432 w 1473286"/>
              <a:gd name="connsiteY79" fmla="*/ 1021374 h 1171575"/>
              <a:gd name="connsiteX80" fmla="*/ 949412 w 1473286"/>
              <a:gd name="connsiteY80" fmla="*/ 1052513 h 1171575"/>
              <a:gd name="connsiteX81" fmla="*/ 971265 w 1473286"/>
              <a:gd name="connsiteY81" fmla="*/ 1066195 h 1171575"/>
              <a:gd name="connsiteX82" fmla="*/ 983232 w 1473286"/>
              <a:gd name="connsiteY82" fmla="*/ 1073279 h 1171575"/>
              <a:gd name="connsiteX83" fmla="*/ 992274 w 1473286"/>
              <a:gd name="connsiteY83" fmla="*/ 1090612 h 1171575"/>
              <a:gd name="connsiteX84" fmla="*/ 1030494 w 1473286"/>
              <a:gd name="connsiteY84" fmla="*/ 1109420 h 1171575"/>
              <a:gd name="connsiteX85" fmla="*/ 1058949 w 1473286"/>
              <a:gd name="connsiteY85" fmla="*/ 1138237 h 1171575"/>
              <a:gd name="connsiteX86" fmla="*/ 1097290 w 1473286"/>
              <a:gd name="connsiteY86" fmla="*/ 1159125 h 1171575"/>
              <a:gd name="connsiteX87" fmla="*/ 1149437 w 1473286"/>
              <a:gd name="connsiteY87" fmla="*/ 1171575 h 1171575"/>
              <a:gd name="connsiteX88" fmla="*/ 1225636 w 1473286"/>
              <a:gd name="connsiteY88" fmla="*/ 1138238 h 1171575"/>
              <a:gd name="connsiteX89" fmla="*/ 1316124 w 1473286"/>
              <a:gd name="connsiteY89" fmla="*/ 1062037 h 1171575"/>
              <a:gd name="connsiteX90" fmla="*/ 1354224 w 1473286"/>
              <a:gd name="connsiteY90" fmla="*/ 1033462 h 1171575"/>
              <a:gd name="connsiteX91" fmla="*/ 1368511 w 1473286"/>
              <a:gd name="connsiteY91" fmla="*/ 1014412 h 1171575"/>
              <a:gd name="connsiteX92" fmla="*/ 1387561 w 1473286"/>
              <a:gd name="connsiteY92" fmla="*/ 1000125 h 1171575"/>
              <a:gd name="connsiteX93" fmla="*/ 1392324 w 1473286"/>
              <a:gd name="connsiteY93" fmla="*/ 981075 h 1171575"/>
              <a:gd name="connsiteX94" fmla="*/ 1411374 w 1473286"/>
              <a:gd name="connsiteY94" fmla="*/ 962025 h 1171575"/>
              <a:gd name="connsiteX95" fmla="*/ 1430424 w 1473286"/>
              <a:gd name="connsiteY95" fmla="*/ 923925 h 1171575"/>
              <a:gd name="connsiteX96" fmla="*/ 1439949 w 1473286"/>
              <a:gd name="connsiteY96" fmla="*/ 909637 h 1171575"/>
              <a:gd name="connsiteX97" fmla="*/ 1444711 w 1473286"/>
              <a:gd name="connsiteY97" fmla="*/ 876300 h 1171575"/>
              <a:gd name="connsiteX98" fmla="*/ 1454236 w 1473286"/>
              <a:gd name="connsiteY98" fmla="*/ 847725 h 1171575"/>
              <a:gd name="connsiteX99" fmla="*/ 1463761 w 1473286"/>
              <a:gd name="connsiteY99" fmla="*/ 785812 h 1171575"/>
              <a:gd name="connsiteX100" fmla="*/ 1473286 w 1473286"/>
              <a:gd name="connsiteY100" fmla="*/ 728662 h 1171575"/>
              <a:gd name="connsiteX101" fmla="*/ 1468524 w 1473286"/>
              <a:gd name="connsiteY101" fmla="*/ 604837 h 1171575"/>
              <a:gd name="connsiteX102" fmla="*/ 1458999 w 1473286"/>
              <a:gd name="connsiteY102" fmla="*/ 561975 h 1171575"/>
              <a:gd name="connsiteX103" fmla="*/ 1454236 w 1473286"/>
              <a:gd name="connsiteY103" fmla="*/ 538162 h 1171575"/>
              <a:gd name="connsiteX104" fmla="*/ 1444711 w 1473286"/>
              <a:gd name="connsiteY104" fmla="*/ 504825 h 1171575"/>
              <a:gd name="connsiteX105" fmla="*/ 1430424 w 1473286"/>
              <a:gd name="connsiteY105" fmla="*/ 457200 h 1171575"/>
              <a:gd name="connsiteX106" fmla="*/ 1411374 w 1473286"/>
              <a:gd name="connsiteY106" fmla="*/ 423862 h 1171575"/>
              <a:gd name="connsiteX107" fmla="*/ 1401849 w 1473286"/>
              <a:gd name="connsiteY107" fmla="*/ 400050 h 1171575"/>
              <a:gd name="connsiteX108" fmla="*/ 1392324 w 1473286"/>
              <a:gd name="connsiteY108" fmla="*/ 385762 h 1171575"/>
              <a:gd name="connsiteX109" fmla="*/ 1382799 w 1473286"/>
              <a:gd name="connsiteY109" fmla="*/ 366712 h 1171575"/>
              <a:gd name="connsiteX110" fmla="*/ 1354224 w 1473286"/>
              <a:gd name="connsiteY110" fmla="*/ 333375 h 1171575"/>
              <a:gd name="connsiteX111" fmla="*/ 1339936 w 1473286"/>
              <a:gd name="connsiteY111" fmla="*/ 304800 h 1171575"/>
              <a:gd name="connsiteX112" fmla="*/ 1330411 w 1473286"/>
              <a:gd name="connsiteY112" fmla="*/ 285750 h 1171575"/>
              <a:gd name="connsiteX113" fmla="*/ 1316124 w 1473286"/>
              <a:gd name="connsiteY113" fmla="*/ 271462 h 1171575"/>
              <a:gd name="connsiteX114" fmla="*/ 1297074 w 1473286"/>
              <a:gd name="connsiteY114" fmla="*/ 233362 h 1171575"/>
              <a:gd name="connsiteX115" fmla="*/ 1282786 w 1473286"/>
              <a:gd name="connsiteY115" fmla="*/ 219075 h 1171575"/>
              <a:gd name="connsiteX116" fmla="*/ 1258974 w 1473286"/>
              <a:gd name="connsiteY116" fmla="*/ 190500 h 1171575"/>
              <a:gd name="connsiteX117" fmla="*/ 1244686 w 1473286"/>
              <a:gd name="connsiteY117" fmla="*/ 161925 h 1171575"/>
              <a:gd name="connsiteX118" fmla="*/ 1230399 w 1473286"/>
              <a:gd name="connsiteY118" fmla="*/ 152400 h 1171575"/>
              <a:gd name="connsiteX119" fmla="*/ 1192299 w 1473286"/>
              <a:gd name="connsiteY119" fmla="*/ 119062 h 1171575"/>
              <a:gd name="connsiteX120" fmla="*/ 1178011 w 1473286"/>
              <a:gd name="connsiteY120" fmla="*/ 109537 h 1171575"/>
              <a:gd name="connsiteX121" fmla="*/ 1163724 w 1473286"/>
              <a:gd name="connsiteY121" fmla="*/ 100012 h 1171575"/>
              <a:gd name="connsiteX122" fmla="*/ 1144674 w 1473286"/>
              <a:gd name="connsiteY122" fmla="*/ 95250 h 1171575"/>
              <a:gd name="connsiteX123" fmla="*/ 1144674 w 1473286"/>
              <a:gd name="connsiteY123" fmla="*/ 100012 h 1171575"/>
              <a:gd name="connsiteX0" fmla="*/ 1144674 w 1473286"/>
              <a:gd name="connsiteY0" fmla="*/ 100012 h 1171575"/>
              <a:gd name="connsiteX1" fmla="*/ 1116099 w 1473286"/>
              <a:gd name="connsiteY1" fmla="*/ 85725 h 1171575"/>
              <a:gd name="connsiteX2" fmla="*/ 1101811 w 1473286"/>
              <a:gd name="connsiteY2" fmla="*/ 80962 h 1171575"/>
              <a:gd name="connsiteX3" fmla="*/ 1073236 w 1473286"/>
              <a:gd name="connsiteY3" fmla="*/ 66675 h 1171575"/>
              <a:gd name="connsiteX4" fmla="*/ 1006561 w 1473286"/>
              <a:gd name="connsiteY4" fmla="*/ 42862 h 1171575"/>
              <a:gd name="connsiteX5" fmla="*/ 987511 w 1473286"/>
              <a:gd name="connsiteY5" fmla="*/ 38100 h 1171575"/>
              <a:gd name="connsiteX6" fmla="*/ 973224 w 1473286"/>
              <a:gd name="connsiteY6" fmla="*/ 33337 h 1171575"/>
              <a:gd name="connsiteX7" fmla="*/ 949411 w 1473286"/>
              <a:gd name="connsiteY7" fmla="*/ 28575 h 1171575"/>
              <a:gd name="connsiteX8" fmla="*/ 930361 w 1473286"/>
              <a:gd name="connsiteY8" fmla="*/ 23812 h 1171575"/>
              <a:gd name="connsiteX9" fmla="*/ 858924 w 1473286"/>
              <a:gd name="connsiteY9" fmla="*/ 19050 h 1171575"/>
              <a:gd name="connsiteX10" fmla="*/ 820824 w 1473286"/>
              <a:gd name="connsiteY10" fmla="*/ 14287 h 1171575"/>
              <a:gd name="connsiteX11" fmla="*/ 777961 w 1473286"/>
              <a:gd name="connsiteY11" fmla="*/ 9525 h 1171575"/>
              <a:gd name="connsiteX12" fmla="*/ 673186 w 1473286"/>
              <a:gd name="connsiteY12" fmla="*/ 0 h 1171575"/>
              <a:gd name="connsiteX13" fmla="*/ 594182 w 1473286"/>
              <a:gd name="connsiteY13" fmla="*/ 32612 h 1171575"/>
              <a:gd name="connsiteX14" fmla="*/ 558886 w 1473286"/>
              <a:gd name="connsiteY14" fmla="*/ 9525 h 1171575"/>
              <a:gd name="connsiteX15" fmla="*/ 525186 w 1473286"/>
              <a:gd name="connsiteY15" fmla="*/ 53862 h 1171575"/>
              <a:gd name="connsiteX16" fmla="*/ 470356 w 1473286"/>
              <a:gd name="connsiteY16" fmla="*/ 65587 h 1171575"/>
              <a:gd name="connsiteX17" fmla="*/ 406486 w 1473286"/>
              <a:gd name="connsiteY17" fmla="*/ 33337 h 1171575"/>
              <a:gd name="connsiteX18" fmla="*/ 406003 w 1473286"/>
              <a:gd name="connsiteY18" fmla="*/ 79875 h 1171575"/>
              <a:gd name="connsiteX19" fmla="*/ 363624 w 1473286"/>
              <a:gd name="connsiteY19" fmla="*/ 42862 h 1171575"/>
              <a:gd name="connsiteX20" fmla="*/ 363261 w 1473286"/>
              <a:gd name="connsiteY20" fmla="*/ 105766 h 1171575"/>
              <a:gd name="connsiteX21" fmla="*/ 311236 w 1473286"/>
              <a:gd name="connsiteY21" fmla="*/ 61912 h 1171575"/>
              <a:gd name="connsiteX22" fmla="*/ 296949 w 1473286"/>
              <a:gd name="connsiteY22" fmla="*/ 71437 h 1171575"/>
              <a:gd name="connsiteX23" fmla="*/ 315925 w 1473286"/>
              <a:gd name="connsiteY23" fmla="*/ 146186 h 1171575"/>
              <a:gd name="connsiteX24" fmla="*/ 268374 w 1473286"/>
              <a:gd name="connsiteY24" fmla="*/ 100012 h 1171575"/>
              <a:gd name="connsiteX25" fmla="*/ 239799 w 1473286"/>
              <a:gd name="connsiteY25" fmla="*/ 119062 h 1171575"/>
              <a:gd name="connsiteX26" fmla="*/ 276471 w 1473286"/>
              <a:gd name="connsiteY26" fmla="*/ 180999 h 1171575"/>
              <a:gd name="connsiteX27" fmla="*/ 212578 w 1473286"/>
              <a:gd name="connsiteY27" fmla="*/ 222870 h 1171575"/>
              <a:gd name="connsiteX28" fmla="*/ 167394 w 1473286"/>
              <a:gd name="connsiteY28" fmla="*/ 266095 h 1171575"/>
              <a:gd name="connsiteX29" fmla="*/ 139543 w 1473286"/>
              <a:gd name="connsiteY29" fmla="*/ 313285 h 1171575"/>
              <a:gd name="connsiteX30" fmla="*/ 91435 w 1473286"/>
              <a:gd name="connsiteY30" fmla="*/ 349379 h 1171575"/>
              <a:gd name="connsiteX31" fmla="*/ 79470 w 1473286"/>
              <a:gd name="connsiteY31" fmla="*/ 359146 h 1171575"/>
              <a:gd name="connsiteX32" fmla="*/ 55994 w 1473286"/>
              <a:gd name="connsiteY32" fmla="*/ 422363 h 1171575"/>
              <a:gd name="connsiteX33" fmla="*/ 32207 w 1473286"/>
              <a:gd name="connsiteY33" fmla="*/ 444629 h 1171575"/>
              <a:gd name="connsiteX34" fmla="*/ 22561 w 1473286"/>
              <a:gd name="connsiteY34" fmla="*/ 496896 h 1171575"/>
              <a:gd name="connsiteX35" fmla="*/ 1674 w 1473286"/>
              <a:gd name="connsiteY35" fmla="*/ 538162 h 1171575"/>
              <a:gd name="connsiteX36" fmla="*/ 11199 w 1473286"/>
              <a:gd name="connsiteY36" fmla="*/ 566737 h 1171575"/>
              <a:gd name="connsiteX37" fmla="*/ 39774 w 1473286"/>
              <a:gd name="connsiteY37" fmla="*/ 590550 h 1171575"/>
              <a:gd name="connsiteX38" fmla="*/ 54061 w 1473286"/>
              <a:gd name="connsiteY38" fmla="*/ 604837 h 1171575"/>
              <a:gd name="connsiteX39" fmla="*/ 68349 w 1473286"/>
              <a:gd name="connsiteY39" fmla="*/ 609600 h 1171575"/>
              <a:gd name="connsiteX40" fmla="*/ 82636 w 1473286"/>
              <a:gd name="connsiteY40" fmla="*/ 619125 h 1171575"/>
              <a:gd name="connsiteX41" fmla="*/ 101686 w 1473286"/>
              <a:gd name="connsiteY41" fmla="*/ 623887 h 1171575"/>
              <a:gd name="connsiteX42" fmla="*/ 115974 w 1473286"/>
              <a:gd name="connsiteY42" fmla="*/ 628650 h 1171575"/>
              <a:gd name="connsiteX43" fmla="*/ 135024 w 1473286"/>
              <a:gd name="connsiteY43" fmla="*/ 638175 h 1171575"/>
              <a:gd name="connsiteX44" fmla="*/ 163599 w 1473286"/>
              <a:gd name="connsiteY44" fmla="*/ 647700 h 1171575"/>
              <a:gd name="connsiteX45" fmla="*/ 177886 w 1473286"/>
              <a:gd name="connsiteY45" fmla="*/ 652462 h 1171575"/>
              <a:gd name="connsiteX46" fmla="*/ 192174 w 1473286"/>
              <a:gd name="connsiteY46" fmla="*/ 657225 h 1171575"/>
              <a:gd name="connsiteX47" fmla="*/ 211224 w 1473286"/>
              <a:gd name="connsiteY47" fmla="*/ 661987 h 1171575"/>
              <a:gd name="connsiteX48" fmla="*/ 239799 w 1473286"/>
              <a:gd name="connsiteY48" fmla="*/ 676275 h 1171575"/>
              <a:gd name="connsiteX49" fmla="*/ 254086 w 1473286"/>
              <a:gd name="connsiteY49" fmla="*/ 685800 h 1171575"/>
              <a:gd name="connsiteX50" fmla="*/ 287424 w 1473286"/>
              <a:gd name="connsiteY50" fmla="*/ 695325 h 1171575"/>
              <a:gd name="connsiteX51" fmla="*/ 301711 w 1473286"/>
              <a:gd name="connsiteY51" fmla="*/ 700087 h 1171575"/>
              <a:gd name="connsiteX52" fmla="*/ 339811 w 1473286"/>
              <a:gd name="connsiteY52" fmla="*/ 714375 h 1171575"/>
              <a:gd name="connsiteX53" fmla="*/ 368386 w 1473286"/>
              <a:gd name="connsiteY53" fmla="*/ 723900 h 1171575"/>
              <a:gd name="connsiteX54" fmla="*/ 382674 w 1473286"/>
              <a:gd name="connsiteY54" fmla="*/ 728662 h 1171575"/>
              <a:gd name="connsiteX55" fmla="*/ 416011 w 1473286"/>
              <a:gd name="connsiteY55" fmla="*/ 738187 h 1171575"/>
              <a:gd name="connsiteX56" fmla="*/ 435061 w 1473286"/>
              <a:gd name="connsiteY56" fmla="*/ 747712 h 1171575"/>
              <a:gd name="connsiteX57" fmla="*/ 449349 w 1473286"/>
              <a:gd name="connsiteY57" fmla="*/ 762000 h 1171575"/>
              <a:gd name="connsiteX58" fmla="*/ 463636 w 1473286"/>
              <a:gd name="connsiteY58" fmla="*/ 771525 h 1171575"/>
              <a:gd name="connsiteX59" fmla="*/ 477924 w 1473286"/>
              <a:gd name="connsiteY59" fmla="*/ 785812 h 1171575"/>
              <a:gd name="connsiteX60" fmla="*/ 516024 w 1473286"/>
              <a:gd name="connsiteY60" fmla="*/ 814387 h 1171575"/>
              <a:gd name="connsiteX61" fmla="*/ 544599 w 1473286"/>
              <a:gd name="connsiteY61" fmla="*/ 833437 h 1171575"/>
              <a:gd name="connsiteX62" fmla="*/ 573174 w 1473286"/>
              <a:gd name="connsiteY62" fmla="*/ 852487 h 1171575"/>
              <a:gd name="connsiteX63" fmla="*/ 592224 w 1473286"/>
              <a:gd name="connsiteY63" fmla="*/ 862012 h 1171575"/>
              <a:gd name="connsiteX64" fmla="*/ 620799 w 1473286"/>
              <a:gd name="connsiteY64" fmla="*/ 881062 h 1171575"/>
              <a:gd name="connsiteX65" fmla="*/ 635086 w 1473286"/>
              <a:gd name="connsiteY65" fmla="*/ 885825 h 1171575"/>
              <a:gd name="connsiteX66" fmla="*/ 649374 w 1473286"/>
              <a:gd name="connsiteY66" fmla="*/ 895350 h 1171575"/>
              <a:gd name="connsiteX67" fmla="*/ 668424 w 1473286"/>
              <a:gd name="connsiteY67" fmla="*/ 900112 h 1171575"/>
              <a:gd name="connsiteX68" fmla="*/ 687474 w 1473286"/>
              <a:gd name="connsiteY68" fmla="*/ 914400 h 1171575"/>
              <a:gd name="connsiteX69" fmla="*/ 716049 w 1473286"/>
              <a:gd name="connsiteY69" fmla="*/ 923925 h 1171575"/>
              <a:gd name="connsiteX70" fmla="*/ 749386 w 1473286"/>
              <a:gd name="connsiteY70" fmla="*/ 938212 h 1171575"/>
              <a:gd name="connsiteX71" fmla="*/ 763674 w 1473286"/>
              <a:gd name="connsiteY71" fmla="*/ 947737 h 1171575"/>
              <a:gd name="connsiteX72" fmla="*/ 792249 w 1473286"/>
              <a:gd name="connsiteY72" fmla="*/ 957262 h 1171575"/>
              <a:gd name="connsiteX73" fmla="*/ 806536 w 1473286"/>
              <a:gd name="connsiteY73" fmla="*/ 971550 h 1171575"/>
              <a:gd name="connsiteX74" fmla="*/ 835111 w 1473286"/>
              <a:gd name="connsiteY74" fmla="*/ 981075 h 1171575"/>
              <a:gd name="connsiteX75" fmla="*/ 868449 w 1473286"/>
              <a:gd name="connsiteY75" fmla="*/ 995362 h 1171575"/>
              <a:gd name="connsiteX76" fmla="*/ 882736 w 1473286"/>
              <a:gd name="connsiteY76" fmla="*/ 1004887 h 1171575"/>
              <a:gd name="connsiteX77" fmla="*/ 901786 w 1473286"/>
              <a:gd name="connsiteY77" fmla="*/ 1009650 h 1171575"/>
              <a:gd name="connsiteX78" fmla="*/ 911432 w 1473286"/>
              <a:gd name="connsiteY78" fmla="*/ 1021374 h 1171575"/>
              <a:gd name="connsiteX79" fmla="*/ 949412 w 1473286"/>
              <a:gd name="connsiteY79" fmla="*/ 1052513 h 1171575"/>
              <a:gd name="connsiteX80" fmla="*/ 971265 w 1473286"/>
              <a:gd name="connsiteY80" fmla="*/ 1066195 h 1171575"/>
              <a:gd name="connsiteX81" fmla="*/ 983232 w 1473286"/>
              <a:gd name="connsiteY81" fmla="*/ 1073279 h 1171575"/>
              <a:gd name="connsiteX82" fmla="*/ 992274 w 1473286"/>
              <a:gd name="connsiteY82" fmla="*/ 1090612 h 1171575"/>
              <a:gd name="connsiteX83" fmla="*/ 1030494 w 1473286"/>
              <a:gd name="connsiteY83" fmla="*/ 1109420 h 1171575"/>
              <a:gd name="connsiteX84" fmla="*/ 1058949 w 1473286"/>
              <a:gd name="connsiteY84" fmla="*/ 1138237 h 1171575"/>
              <a:gd name="connsiteX85" fmla="*/ 1097290 w 1473286"/>
              <a:gd name="connsiteY85" fmla="*/ 1159125 h 1171575"/>
              <a:gd name="connsiteX86" fmla="*/ 1149437 w 1473286"/>
              <a:gd name="connsiteY86" fmla="*/ 1171575 h 1171575"/>
              <a:gd name="connsiteX87" fmla="*/ 1225636 w 1473286"/>
              <a:gd name="connsiteY87" fmla="*/ 1138238 h 1171575"/>
              <a:gd name="connsiteX88" fmla="*/ 1316124 w 1473286"/>
              <a:gd name="connsiteY88" fmla="*/ 1062037 h 1171575"/>
              <a:gd name="connsiteX89" fmla="*/ 1354224 w 1473286"/>
              <a:gd name="connsiteY89" fmla="*/ 1033462 h 1171575"/>
              <a:gd name="connsiteX90" fmla="*/ 1368511 w 1473286"/>
              <a:gd name="connsiteY90" fmla="*/ 1014412 h 1171575"/>
              <a:gd name="connsiteX91" fmla="*/ 1387561 w 1473286"/>
              <a:gd name="connsiteY91" fmla="*/ 1000125 h 1171575"/>
              <a:gd name="connsiteX92" fmla="*/ 1392324 w 1473286"/>
              <a:gd name="connsiteY92" fmla="*/ 981075 h 1171575"/>
              <a:gd name="connsiteX93" fmla="*/ 1411374 w 1473286"/>
              <a:gd name="connsiteY93" fmla="*/ 962025 h 1171575"/>
              <a:gd name="connsiteX94" fmla="*/ 1430424 w 1473286"/>
              <a:gd name="connsiteY94" fmla="*/ 923925 h 1171575"/>
              <a:gd name="connsiteX95" fmla="*/ 1439949 w 1473286"/>
              <a:gd name="connsiteY95" fmla="*/ 909637 h 1171575"/>
              <a:gd name="connsiteX96" fmla="*/ 1444711 w 1473286"/>
              <a:gd name="connsiteY96" fmla="*/ 876300 h 1171575"/>
              <a:gd name="connsiteX97" fmla="*/ 1454236 w 1473286"/>
              <a:gd name="connsiteY97" fmla="*/ 847725 h 1171575"/>
              <a:gd name="connsiteX98" fmla="*/ 1463761 w 1473286"/>
              <a:gd name="connsiteY98" fmla="*/ 785812 h 1171575"/>
              <a:gd name="connsiteX99" fmla="*/ 1473286 w 1473286"/>
              <a:gd name="connsiteY99" fmla="*/ 728662 h 1171575"/>
              <a:gd name="connsiteX100" fmla="*/ 1468524 w 1473286"/>
              <a:gd name="connsiteY100" fmla="*/ 604837 h 1171575"/>
              <a:gd name="connsiteX101" fmla="*/ 1458999 w 1473286"/>
              <a:gd name="connsiteY101" fmla="*/ 561975 h 1171575"/>
              <a:gd name="connsiteX102" fmla="*/ 1454236 w 1473286"/>
              <a:gd name="connsiteY102" fmla="*/ 538162 h 1171575"/>
              <a:gd name="connsiteX103" fmla="*/ 1444711 w 1473286"/>
              <a:gd name="connsiteY103" fmla="*/ 504825 h 1171575"/>
              <a:gd name="connsiteX104" fmla="*/ 1430424 w 1473286"/>
              <a:gd name="connsiteY104" fmla="*/ 457200 h 1171575"/>
              <a:gd name="connsiteX105" fmla="*/ 1411374 w 1473286"/>
              <a:gd name="connsiteY105" fmla="*/ 423862 h 1171575"/>
              <a:gd name="connsiteX106" fmla="*/ 1401849 w 1473286"/>
              <a:gd name="connsiteY106" fmla="*/ 400050 h 1171575"/>
              <a:gd name="connsiteX107" fmla="*/ 1392324 w 1473286"/>
              <a:gd name="connsiteY107" fmla="*/ 385762 h 1171575"/>
              <a:gd name="connsiteX108" fmla="*/ 1382799 w 1473286"/>
              <a:gd name="connsiteY108" fmla="*/ 366712 h 1171575"/>
              <a:gd name="connsiteX109" fmla="*/ 1354224 w 1473286"/>
              <a:gd name="connsiteY109" fmla="*/ 333375 h 1171575"/>
              <a:gd name="connsiteX110" fmla="*/ 1339936 w 1473286"/>
              <a:gd name="connsiteY110" fmla="*/ 304800 h 1171575"/>
              <a:gd name="connsiteX111" fmla="*/ 1330411 w 1473286"/>
              <a:gd name="connsiteY111" fmla="*/ 285750 h 1171575"/>
              <a:gd name="connsiteX112" fmla="*/ 1316124 w 1473286"/>
              <a:gd name="connsiteY112" fmla="*/ 271462 h 1171575"/>
              <a:gd name="connsiteX113" fmla="*/ 1297074 w 1473286"/>
              <a:gd name="connsiteY113" fmla="*/ 233362 h 1171575"/>
              <a:gd name="connsiteX114" fmla="*/ 1282786 w 1473286"/>
              <a:gd name="connsiteY114" fmla="*/ 219075 h 1171575"/>
              <a:gd name="connsiteX115" fmla="*/ 1258974 w 1473286"/>
              <a:gd name="connsiteY115" fmla="*/ 190500 h 1171575"/>
              <a:gd name="connsiteX116" fmla="*/ 1244686 w 1473286"/>
              <a:gd name="connsiteY116" fmla="*/ 161925 h 1171575"/>
              <a:gd name="connsiteX117" fmla="*/ 1230399 w 1473286"/>
              <a:gd name="connsiteY117" fmla="*/ 152400 h 1171575"/>
              <a:gd name="connsiteX118" fmla="*/ 1192299 w 1473286"/>
              <a:gd name="connsiteY118" fmla="*/ 119062 h 1171575"/>
              <a:gd name="connsiteX119" fmla="*/ 1178011 w 1473286"/>
              <a:gd name="connsiteY119" fmla="*/ 109537 h 1171575"/>
              <a:gd name="connsiteX120" fmla="*/ 1163724 w 1473286"/>
              <a:gd name="connsiteY120" fmla="*/ 100012 h 1171575"/>
              <a:gd name="connsiteX121" fmla="*/ 1144674 w 1473286"/>
              <a:gd name="connsiteY121" fmla="*/ 95250 h 1171575"/>
              <a:gd name="connsiteX122" fmla="*/ 1144674 w 1473286"/>
              <a:gd name="connsiteY122" fmla="*/ 100012 h 1171575"/>
              <a:gd name="connsiteX0" fmla="*/ 1144674 w 1473286"/>
              <a:gd name="connsiteY0" fmla="*/ 100012 h 1171575"/>
              <a:gd name="connsiteX1" fmla="*/ 1116099 w 1473286"/>
              <a:gd name="connsiteY1" fmla="*/ 85725 h 1171575"/>
              <a:gd name="connsiteX2" fmla="*/ 1101811 w 1473286"/>
              <a:gd name="connsiteY2" fmla="*/ 80962 h 1171575"/>
              <a:gd name="connsiteX3" fmla="*/ 1073236 w 1473286"/>
              <a:gd name="connsiteY3" fmla="*/ 66675 h 1171575"/>
              <a:gd name="connsiteX4" fmla="*/ 1006561 w 1473286"/>
              <a:gd name="connsiteY4" fmla="*/ 42862 h 1171575"/>
              <a:gd name="connsiteX5" fmla="*/ 987511 w 1473286"/>
              <a:gd name="connsiteY5" fmla="*/ 38100 h 1171575"/>
              <a:gd name="connsiteX6" fmla="*/ 973224 w 1473286"/>
              <a:gd name="connsiteY6" fmla="*/ 33337 h 1171575"/>
              <a:gd name="connsiteX7" fmla="*/ 949411 w 1473286"/>
              <a:gd name="connsiteY7" fmla="*/ 28575 h 1171575"/>
              <a:gd name="connsiteX8" fmla="*/ 930361 w 1473286"/>
              <a:gd name="connsiteY8" fmla="*/ 23812 h 1171575"/>
              <a:gd name="connsiteX9" fmla="*/ 858924 w 1473286"/>
              <a:gd name="connsiteY9" fmla="*/ 19050 h 1171575"/>
              <a:gd name="connsiteX10" fmla="*/ 820824 w 1473286"/>
              <a:gd name="connsiteY10" fmla="*/ 14287 h 1171575"/>
              <a:gd name="connsiteX11" fmla="*/ 777961 w 1473286"/>
              <a:gd name="connsiteY11" fmla="*/ 9525 h 1171575"/>
              <a:gd name="connsiteX12" fmla="*/ 673186 w 1473286"/>
              <a:gd name="connsiteY12" fmla="*/ 0 h 1171575"/>
              <a:gd name="connsiteX13" fmla="*/ 594182 w 1473286"/>
              <a:gd name="connsiteY13" fmla="*/ 32612 h 1171575"/>
              <a:gd name="connsiteX14" fmla="*/ 558886 w 1473286"/>
              <a:gd name="connsiteY14" fmla="*/ 9525 h 1171575"/>
              <a:gd name="connsiteX15" fmla="*/ 525186 w 1473286"/>
              <a:gd name="connsiteY15" fmla="*/ 53862 h 1171575"/>
              <a:gd name="connsiteX16" fmla="*/ 470356 w 1473286"/>
              <a:gd name="connsiteY16" fmla="*/ 65587 h 1171575"/>
              <a:gd name="connsiteX17" fmla="*/ 406486 w 1473286"/>
              <a:gd name="connsiteY17" fmla="*/ 33337 h 1171575"/>
              <a:gd name="connsiteX18" fmla="*/ 406003 w 1473286"/>
              <a:gd name="connsiteY18" fmla="*/ 79875 h 1171575"/>
              <a:gd name="connsiteX19" fmla="*/ 363624 w 1473286"/>
              <a:gd name="connsiteY19" fmla="*/ 42862 h 1171575"/>
              <a:gd name="connsiteX20" fmla="*/ 363261 w 1473286"/>
              <a:gd name="connsiteY20" fmla="*/ 105766 h 1171575"/>
              <a:gd name="connsiteX21" fmla="*/ 311236 w 1473286"/>
              <a:gd name="connsiteY21" fmla="*/ 61912 h 1171575"/>
              <a:gd name="connsiteX22" fmla="*/ 296949 w 1473286"/>
              <a:gd name="connsiteY22" fmla="*/ 71437 h 1171575"/>
              <a:gd name="connsiteX23" fmla="*/ 315925 w 1473286"/>
              <a:gd name="connsiteY23" fmla="*/ 146186 h 1171575"/>
              <a:gd name="connsiteX24" fmla="*/ 268374 w 1473286"/>
              <a:gd name="connsiteY24" fmla="*/ 100012 h 1171575"/>
              <a:gd name="connsiteX25" fmla="*/ 276471 w 1473286"/>
              <a:gd name="connsiteY25" fmla="*/ 180999 h 1171575"/>
              <a:gd name="connsiteX26" fmla="*/ 212578 w 1473286"/>
              <a:gd name="connsiteY26" fmla="*/ 222870 h 1171575"/>
              <a:gd name="connsiteX27" fmla="*/ 167394 w 1473286"/>
              <a:gd name="connsiteY27" fmla="*/ 266095 h 1171575"/>
              <a:gd name="connsiteX28" fmla="*/ 139543 w 1473286"/>
              <a:gd name="connsiteY28" fmla="*/ 313285 h 1171575"/>
              <a:gd name="connsiteX29" fmla="*/ 91435 w 1473286"/>
              <a:gd name="connsiteY29" fmla="*/ 349379 h 1171575"/>
              <a:gd name="connsiteX30" fmla="*/ 79470 w 1473286"/>
              <a:gd name="connsiteY30" fmla="*/ 359146 h 1171575"/>
              <a:gd name="connsiteX31" fmla="*/ 55994 w 1473286"/>
              <a:gd name="connsiteY31" fmla="*/ 422363 h 1171575"/>
              <a:gd name="connsiteX32" fmla="*/ 32207 w 1473286"/>
              <a:gd name="connsiteY32" fmla="*/ 444629 h 1171575"/>
              <a:gd name="connsiteX33" fmla="*/ 22561 w 1473286"/>
              <a:gd name="connsiteY33" fmla="*/ 496896 h 1171575"/>
              <a:gd name="connsiteX34" fmla="*/ 1674 w 1473286"/>
              <a:gd name="connsiteY34" fmla="*/ 538162 h 1171575"/>
              <a:gd name="connsiteX35" fmla="*/ 11199 w 1473286"/>
              <a:gd name="connsiteY35" fmla="*/ 566737 h 1171575"/>
              <a:gd name="connsiteX36" fmla="*/ 39774 w 1473286"/>
              <a:gd name="connsiteY36" fmla="*/ 590550 h 1171575"/>
              <a:gd name="connsiteX37" fmla="*/ 54061 w 1473286"/>
              <a:gd name="connsiteY37" fmla="*/ 604837 h 1171575"/>
              <a:gd name="connsiteX38" fmla="*/ 68349 w 1473286"/>
              <a:gd name="connsiteY38" fmla="*/ 609600 h 1171575"/>
              <a:gd name="connsiteX39" fmla="*/ 82636 w 1473286"/>
              <a:gd name="connsiteY39" fmla="*/ 619125 h 1171575"/>
              <a:gd name="connsiteX40" fmla="*/ 101686 w 1473286"/>
              <a:gd name="connsiteY40" fmla="*/ 623887 h 1171575"/>
              <a:gd name="connsiteX41" fmla="*/ 115974 w 1473286"/>
              <a:gd name="connsiteY41" fmla="*/ 628650 h 1171575"/>
              <a:gd name="connsiteX42" fmla="*/ 135024 w 1473286"/>
              <a:gd name="connsiteY42" fmla="*/ 638175 h 1171575"/>
              <a:gd name="connsiteX43" fmla="*/ 163599 w 1473286"/>
              <a:gd name="connsiteY43" fmla="*/ 647700 h 1171575"/>
              <a:gd name="connsiteX44" fmla="*/ 177886 w 1473286"/>
              <a:gd name="connsiteY44" fmla="*/ 652462 h 1171575"/>
              <a:gd name="connsiteX45" fmla="*/ 192174 w 1473286"/>
              <a:gd name="connsiteY45" fmla="*/ 657225 h 1171575"/>
              <a:gd name="connsiteX46" fmla="*/ 211224 w 1473286"/>
              <a:gd name="connsiteY46" fmla="*/ 661987 h 1171575"/>
              <a:gd name="connsiteX47" fmla="*/ 239799 w 1473286"/>
              <a:gd name="connsiteY47" fmla="*/ 676275 h 1171575"/>
              <a:gd name="connsiteX48" fmla="*/ 254086 w 1473286"/>
              <a:gd name="connsiteY48" fmla="*/ 685800 h 1171575"/>
              <a:gd name="connsiteX49" fmla="*/ 287424 w 1473286"/>
              <a:gd name="connsiteY49" fmla="*/ 695325 h 1171575"/>
              <a:gd name="connsiteX50" fmla="*/ 301711 w 1473286"/>
              <a:gd name="connsiteY50" fmla="*/ 700087 h 1171575"/>
              <a:gd name="connsiteX51" fmla="*/ 339811 w 1473286"/>
              <a:gd name="connsiteY51" fmla="*/ 714375 h 1171575"/>
              <a:gd name="connsiteX52" fmla="*/ 368386 w 1473286"/>
              <a:gd name="connsiteY52" fmla="*/ 723900 h 1171575"/>
              <a:gd name="connsiteX53" fmla="*/ 382674 w 1473286"/>
              <a:gd name="connsiteY53" fmla="*/ 728662 h 1171575"/>
              <a:gd name="connsiteX54" fmla="*/ 416011 w 1473286"/>
              <a:gd name="connsiteY54" fmla="*/ 738187 h 1171575"/>
              <a:gd name="connsiteX55" fmla="*/ 435061 w 1473286"/>
              <a:gd name="connsiteY55" fmla="*/ 747712 h 1171575"/>
              <a:gd name="connsiteX56" fmla="*/ 449349 w 1473286"/>
              <a:gd name="connsiteY56" fmla="*/ 762000 h 1171575"/>
              <a:gd name="connsiteX57" fmla="*/ 463636 w 1473286"/>
              <a:gd name="connsiteY57" fmla="*/ 771525 h 1171575"/>
              <a:gd name="connsiteX58" fmla="*/ 477924 w 1473286"/>
              <a:gd name="connsiteY58" fmla="*/ 785812 h 1171575"/>
              <a:gd name="connsiteX59" fmla="*/ 516024 w 1473286"/>
              <a:gd name="connsiteY59" fmla="*/ 814387 h 1171575"/>
              <a:gd name="connsiteX60" fmla="*/ 544599 w 1473286"/>
              <a:gd name="connsiteY60" fmla="*/ 833437 h 1171575"/>
              <a:gd name="connsiteX61" fmla="*/ 573174 w 1473286"/>
              <a:gd name="connsiteY61" fmla="*/ 852487 h 1171575"/>
              <a:gd name="connsiteX62" fmla="*/ 592224 w 1473286"/>
              <a:gd name="connsiteY62" fmla="*/ 862012 h 1171575"/>
              <a:gd name="connsiteX63" fmla="*/ 620799 w 1473286"/>
              <a:gd name="connsiteY63" fmla="*/ 881062 h 1171575"/>
              <a:gd name="connsiteX64" fmla="*/ 635086 w 1473286"/>
              <a:gd name="connsiteY64" fmla="*/ 885825 h 1171575"/>
              <a:gd name="connsiteX65" fmla="*/ 649374 w 1473286"/>
              <a:gd name="connsiteY65" fmla="*/ 895350 h 1171575"/>
              <a:gd name="connsiteX66" fmla="*/ 668424 w 1473286"/>
              <a:gd name="connsiteY66" fmla="*/ 900112 h 1171575"/>
              <a:gd name="connsiteX67" fmla="*/ 687474 w 1473286"/>
              <a:gd name="connsiteY67" fmla="*/ 914400 h 1171575"/>
              <a:gd name="connsiteX68" fmla="*/ 716049 w 1473286"/>
              <a:gd name="connsiteY68" fmla="*/ 923925 h 1171575"/>
              <a:gd name="connsiteX69" fmla="*/ 749386 w 1473286"/>
              <a:gd name="connsiteY69" fmla="*/ 938212 h 1171575"/>
              <a:gd name="connsiteX70" fmla="*/ 763674 w 1473286"/>
              <a:gd name="connsiteY70" fmla="*/ 947737 h 1171575"/>
              <a:gd name="connsiteX71" fmla="*/ 792249 w 1473286"/>
              <a:gd name="connsiteY71" fmla="*/ 957262 h 1171575"/>
              <a:gd name="connsiteX72" fmla="*/ 806536 w 1473286"/>
              <a:gd name="connsiteY72" fmla="*/ 971550 h 1171575"/>
              <a:gd name="connsiteX73" fmla="*/ 835111 w 1473286"/>
              <a:gd name="connsiteY73" fmla="*/ 981075 h 1171575"/>
              <a:gd name="connsiteX74" fmla="*/ 868449 w 1473286"/>
              <a:gd name="connsiteY74" fmla="*/ 995362 h 1171575"/>
              <a:gd name="connsiteX75" fmla="*/ 882736 w 1473286"/>
              <a:gd name="connsiteY75" fmla="*/ 1004887 h 1171575"/>
              <a:gd name="connsiteX76" fmla="*/ 901786 w 1473286"/>
              <a:gd name="connsiteY76" fmla="*/ 1009650 h 1171575"/>
              <a:gd name="connsiteX77" fmla="*/ 911432 w 1473286"/>
              <a:gd name="connsiteY77" fmla="*/ 1021374 h 1171575"/>
              <a:gd name="connsiteX78" fmla="*/ 949412 w 1473286"/>
              <a:gd name="connsiteY78" fmla="*/ 1052513 h 1171575"/>
              <a:gd name="connsiteX79" fmla="*/ 971265 w 1473286"/>
              <a:gd name="connsiteY79" fmla="*/ 1066195 h 1171575"/>
              <a:gd name="connsiteX80" fmla="*/ 983232 w 1473286"/>
              <a:gd name="connsiteY80" fmla="*/ 1073279 h 1171575"/>
              <a:gd name="connsiteX81" fmla="*/ 992274 w 1473286"/>
              <a:gd name="connsiteY81" fmla="*/ 1090612 h 1171575"/>
              <a:gd name="connsiteX82" fmla="*/ 1030494 w 1473286"/>
              <a:gd name="connsiteY82" fmla="*/ 1109420 h 1171575"/>
              <a:gd name="connsiteX83" fmla="*/ 1058949 w 1473286"/>
              <a:gd name="connsiteY83" fmla="*/ 1138237 h 1171575"/>
              <a:gd name="connsiteX84" fmla="*/ 1097290 w 1473286"/>
              <a:gd name="connsiteY84" fmla="*/ 1159125 h 1171575"/>
              <a:gd name="connsiteX85" fmla="*/ 1149437 w 1473286"/>
              <a:gd name="connsiteY85" fmla="*/ 1171575 h 1171575"/>
              <a:gd name="connsiteX86" fmla="*/ 1225636 w 1473286"/>
              <a:gd name="connsiteY86" fmla="*/ 1138238 h 1171575"/>
              <a:gd name="connsiteX87" fmla="*/ 1316124 w 1473286"/>
              <a:gd name="connsiteY87" fmla="*/ 1062037 h 1171575"/>
              <a:gd name="connsiteX88" fmla="*/ 1354224 w 1473286"/>
              <a:gd name="connsiteY88" fmla="*/ 1033462 h 1171575"/>
              <a:gd name="connsiteX89" fmla="*/ 1368511 w 1473286"/>
              <a:gd name="connsiteY89" fmla="*/ 1014412 h 1171575"/>
              <a:gd name="connsiteX90" fmla="*/ 1387561 w 1473286"/>
              <a:gd name="connsiteY90" fmla="*/ 1000125 h 1171575"/>
              <a:gd name="connsiteX91" fmla="*/ 1392324 w 1473286"/>
              <a:gd name="connsiteY91" fmla="*/ 981075 h 1171575"/>
              <a:gd name="connsiteX92" fmla="*/ 1411374 w 1473286"/>
              <a:gd name="connsiteY92" fmla="*/ 962025 h 1171575"/>
              <a:gd name="connsiteX93" fmla="*/ 1430424 w 1473286"/>
              <a:gd name="connsiteY93" fmla="*/ 923925 h 1171575"/>
              <a:gd name="connsiteX94" fmla="*/ 1439949 w 1473286"/>
              <a:gd name="connsiteY94" fmla="*/ 909637 h 1171575"/>
              <a:gd name="connsiteX95" fmla="*/ 1444711 w 1473286"/>
              <a:gd name="connsiteY95" fmla="*/ 876300 h 1171575"/>
              <a:gd name="connsiteX96" fmla="*/ 1454236 w 1473286"/>
              <a:gd name="connsiteY96" fmla="*/ 847725 h 1171575"/>
              <a:gd name="connsiteX97" fmla="*/ 1463761 w 1473286"/>
              <a:gd name="connsiteY97" fmla="*/ 785812 h 1171575"/>
              <a:gd name="connsiteX98" fmla="*/ 1473286 w 1473286"/>
              <a:gd name="connsiteY98" fmla="*/ 728662 h 1171575"/>
              <a:gd name="connsiteX99" fmla="*/ 1468524 w 1473286"/>
              <a:gd name="connsiteY99" fmla="*/ 604837 h 1171575"/>
              <a:gd name="connsiteX100" fmla="*/ 1458999 w 1473286"/>
              <a:gd name="connsiteY100" fmla="*/ 561975 h 1171575"/>
              <a:gd name="connsiteX101" fmla="*/ 1454236 w 1473286"/>
              <a:gd name="connsiteY101" fmla="*/ 538162 h 1171575"/>
              <a:gd name="connsiteX102" fmla="*/ 1444711 w 1473286"/>
              <a:gd name="connsiteY102" fmla="*/ 504825 h 1171575"/>
              <a:gd name="connsiteX103" fmla="*/ 1430424 w 1473286"/>
              <a:gd name="connsiteY103" fmla="*/ 457200 h 1171575"/>
              <a:gd name="connsiteX104" fmla="*/ 1411374 w 1473286"/>
              <a:gd name="connsiteY104" fmla="*/ 423862 h 1171575"/>
              <a:gd name="connsiteX105" fmla="*/ 1401849 w 1473286"/>
              <a:gd name="connsiteY105" fmla="*/ 400050 h 1171575"/>
              <a:gd name="connsiteX106" fmla="*/ 1392324 w 1473286"/>
              <a:gd name="connsiteY106" fmla="*/ 385762 h 1171575"/>
              <a:gd name="connsiteX107" fmla="*/ 1382799 w 1473286"/>
              <a:gd name="connsiteY107" fmla="*/ 366712 h 1171575"/>
              <a:gd name="connsiteX108" fmla="*/ 1354224 w 1473286"/>
              <a:gd name="connsiteY108" fmla="*/ 333375 h 1171575"/>
              <a:gd name="connsiteX109" fmla="*/ 1339936 w 1473286"/>
              <a:gd name="connsiteY109" fmla="*/ 304800 h 1171575"/>
              <a:gd name="connsiteX110" fmla="*/ 1330411 w 1473286"/>
              <a:gd name="connsiteY110" fmla="*/ 285750 h 1171575"/>
              <a:gd name="connsiteX111" fmla="*/ 1316124 w 1473286"/>
              <a:gd name="connsiteY111" fmla="*/ 271462 h 1171575"/>
              <a:gd name="connsiteX112" fmla="*/ 1297074 w 1473286"/>
              <a:gd name="connsiteY112" fmla="*/ 233362 h 1171575"/>
              <a:gd name="connsiteX113" fmla="*/ 1282786 w 1473286"/>
              <a:gd name="connsiteY113" fmla="*/ 219075 h 1171575"/>
              <a:gd name="connsiteX114" fmla="*/ 1258974 w 1473286"/>
              <a:gd name="connsiteY114" fmla="*/ 190500 h 1171575"/>
              <a:gd name="connsiteX115" fmla="*/ 1244686 w 1473286"/>
              <a:gd name="connsiteY115" fmla="*/ 161925 h 1171575"/>
              <a:gd name="connsiteX116" fmla="*/ 1230399 w 1473286"/>
              <a:gd name="connsiteY116" fmla="*/ 152400 h 1171575"/>
              <a:gd name="connsiteX117" fmla="*/ 1192299 w 1473286"/>
              <a:gd name="connsiteY117" fmla="*/ 119062 h 1171575"/>
              <a:gd name="connsiteX118" fmla="*/ 1178011 w 1473286"/>
              <a:gd name="connsiteY118" fmla="*/ 109537 h 1171575"/>
              <a:gd name="connsiteX119" fmla="*/ 1163724 w 1473286"/>
              <a:gd name="connsiteY119" fmla="*/ 100012 h 1171575"/>
              <a:gd name="connsiteX120" fmla="*/ 1144674 w 1473286"/>
              <a:gd name="connsiteY120" fmla="*/ 95250 h 1171575"/>
              <a:gd name="connsiteX121" fmla="*/ 1144674 w 1473286"/>
              <a:gd name="connsiteY121" fmla="*/ 100012 h 1171575"/>
              <a:gd name="connsiteX0" fmla="*/ 1144674 w 1473286"/>
              <a:gd name="connsiteY0" fmla="*/ 100012 h 1171575"/>
              <a:gd name="connsiteX1" fmla="*/ 1116099 w 1473286"/>
              <a:gd name="connsiteY1" fmla="*/ 85725 h 1171575"/>
              <a:gd name="connsiteX2" fmla="*/ 1101811 w 1473286"/>
              <a:gd name="connsiteY2" fmla="*/ 80962 h 1171575"/>
              <a:gd name="connsiteX3" fmla="*/ 1073236 w 1473286"/>
              <a:gd name="connsiteY3" fmla="*/ 66675 h 1171575"/>
              <a:gd name="connsiteX4" fmla="*/ 1006561 w 1473286"/>
              <a:gd name="connsiteY4" fmla="*/ 42862 h 1171575"/>
              <a:gd name="connsiteX5" fmla="*/ 987511 w 1473286"/>
              <a:gd name="connsiteY5" fmla="*/ 38100 h 1171575"/>
              <a:gd name="connsiteX6" fmla="*/ 973224 w 1473286"/>
              <a:gd name="connsiteY6" fmla="*/ 33337 h 1171575"/>
              <a:gd name="connsiteX7" fmla="*/ 949411 w 1473286"/>
              <a:gd name="connsiteY7" fmla="*/ 28575 h 1171575"/>
              <a:gd name="connsiteX8" fmla="*/ 930361 w 1473286"/>
              <a:gd name="connsiteY8" fmla="*/ 23812 h 1171575"/>
              <a:gd name="connsiteX9" fmla="*/ 858924 w 1473286"/>
              <a:gd name="connsiteY9" fmla="*/ 19050 h 1171575"/>
              <a:gd name="connsiteX10" fmla="*/ 820824 w 1473286"/>
              <a:gd name="connsiteY10" fmla="*/ 14287 h 1171575"/>
              <a:gd name="connsiteX11" fmla="*/ 777961 w 1473286"/>
              <a:gd name="connsiteY11" fmla="*/ 9525 h 1171575"/>
              <a:gd name="connsiteX12" fmla="*/ 673186 w 1473286"/>
              <a:gd name="connsiteY12" fmla="*/ 0 h 1171575"/>
              <a:gd name="connsiteX13" fmla="*/ 594182 w 1473286"/>
              <a:gd name="connsiteY13" fmla="*/ 32612 h 1171575"/>
              <a:gd name="connsiteX14" fmla="*/ 558886 w 1473286"/>
              <a:gd name="connsiteY14" fmla="*/ 9525 h 1171575"/>
              <a:gd name="connsiteX15" fmla="*/ 525186 w 1473286"/>
              <a:gd name="connsiteY15" fmla="*/ 53862 h 1171575"/>
              <a:gd name="connsiteX16" fmla="*/ 470356 w 1473286"/>
              <a:gd name="connsiteY16" fmla="*/ 65587 h 1171575"/>
              <a:gd name="connsiteX17" fmla="*/ 406486 w 1473286"/>
              <a:gd name="connsiteY17" fmla="*/ 33337 h 1171575"/>
              <a:gd name="connsiteX18" fmla="*/ 406003 w 1473286"/>
              <a:gd name="connsiteY18" fmla="*/ 79875 h 1171575"/>
              <a:gd name="connsiteX19" fmla="*/ 363624 w 1473286"/>
              <a:gd name="connsiteY19" fmla="*/ 42862 h 1171575"/>
              <a:gd name="connsiteX20" fmla="*/ 363261 w 1473286"/>
              <a:gd name="connsiteY20" fmla="*/ 105766 h 1171575"/>
              <a:gd name="connsiteX21" fmla="*/ 311236 w 1473286"/>
              <a:gd name="connsiteY21" fmla="*/ 61912 h 1171575"/>
              <a:gd name="connsiteX22" fmla="*/ 296949 w 1473286"/>
              <a:gd name="connsiteY22" fmla="*/ 71437 h 1171575"/>
              <a:gd name="connsiteX23" fmla="*/ 315925 w 1473286"/>
              <a:gd name="connsiteY23" fmla="*/ 146186 h 1171575"/>
              <a:gd name="connsiteX24" fmla="*/ 276471 w 1473286"/>
              <a:gd name="connsiteY24" fmla="*/ 180999 h 1171575"/>
              <a:gd name="connsiteX25" fmla="*/ 212578 w 1473286"/>
              <a:gd name="connsiteY25" fmla="*/ 222870 h 1171575"/>
              <a:gd name="connsiteX26" fmla="*/ 167394 w 1473286"/>
              <a:gd name="connsiteY26" fmla="*/ 266095 h 1171575"/>
              <a:gd name="connsiteX27" fmla="*/ 139543 w 1473286"/>
              <a:gd name="connsiteY27" fmla="*/ 313285 h 1171575"/>
              <a:gd name="connsiteX28" fmla="*/ 91435 w 1473286"/>
              <a:gd name="connsiteY28" fmla="*/ 349379 h 1171575"/>
              <a:gd name="connsiteX29" fmla="*/ 79470 w 1473286"/>
              <a:gd name="connsiteY29" fmla="*/ 359146 h 1171575"/>
              <a:gd name="connsiteX30" fmla="*/ 55994 w 1473286"/>
              <a:gd name="connsiteY30" fmla="*/ 422363 h 1171575"/>
              <a:gd name="connsiteX31" fmla="*/ 32207 w 1473286"/>
              <a:gd name="connsiteY31" fmla="*/ 444629 h 1171575"/>
              <a:gd name="connsiteX32" fmla="*/ 22561 w 1473286"/>
              <a:gd name="connsiteY32" fmla="*/ 496896 h 1171575"/>
              <a:gd name="connsiteX33" fmla="*/ 1674 w 1473286"/>
              <a:gd name="connsiteY33" fmla="*/ 538162 h 1171575"/>
              <a:gd name="connsiteX34" fmla="*/ 11199 w 1473286"/>
              <a:gd name="connsiteY34" fmla="*/ 566737 h 1171575"/>
              <a:gd name="connsiteX35" fmla="*/ 39774 w 1473286"/>
              <a:gd name="connsiteY35" fmla="*/ 590550 h 1171575"/>
              <a:gd name="connsiteX36" fmla="*/ 54061 w 1473286"/>
              <a:gd name="connsiteY36" fmla="*/ 604837 h 1171575"/>
              <a:gd name="connsiteX37" fmla="*/ 68349 w 1473286"/>
              <a:gd name="connsiteY37" fmla="*/ 609600 h 1171575"/>
              <a:gd name="connsiteX38" fmla="*/ 82636 w 1473286"/>
              <a:gd name="connsiteY38" fmla="*/ 619125 h 1171575"/>
              <a:gd name="connsiteX39" fmla="*/ 101686 w 1473286"/>
              <a:gd name="connsiteY39" fmla="*/ 623887 h 1171575"/>
              <a:gd name="connsiteX40" fmla="*/ 115974 w 1473286"/>
              <a:gd name="connsiteY40" fmla="*/ 628650 h 1171575"/>
              <a:gd name="connsiteX41" fmla="*/ 135024 w 1473286"/>
              <a:gd name="connsiteY41" fmla="*/ 638175 h 1171575"/>
              <a:gd name="connsiteX42" fmla="*/ 163599 w 1473286"/>
              <a:gd name="connsiteY42" fmla="*/ 647700 h 1171575"/>
              <a:gd name="connsiteX43" fmla="*/ 177886 w 1473286"/>
              <a:gd name="connsiteY43" fmla="*/ 652462 h 1171575"/>
              <a:gd name="connsiteX44" fmla="*/ 192174 w 1473286"/>
              <a:gd name="connsiteY44" fmla="*/ 657225 h 1171575"/>
              <a:gd name="connsiteX45" fmla="*/ 211224 w 1473286"/>
              <a:gd name="connsiteY45" fmla="*/ 661987 h 1171575"/>
              <a:gd name="connsiteX46" fmla="*/ 239799 w 1473286"/>
              <a:gd name="connsiteY46" fmla="*/ 676275 h 1171575"/>
              <a:gd name="connsiteX47" fmla="*/ 254086 w 1473286"/>
              <a:gd name="connsiteY47" fmla="*/ 685800 h 1171575"/>
              <a:gd name="connsiteX48" fmla="*/ 287424 w 1473286"/>
              <a:gd name="connsiteY48" fmla="*/ 695325 h 1171575"/>
              <a:gd name="connsiteX49" fmla="*/ 301711 w 1473286"/>
              <a:gd name="connsiteY49" fmla="*/ 700087 h 1171575"/>
              <a:gd name="connsiteX50" fmla="*/ 339811 w 1473286"/>
              <a:gd name="connsiteY50" fmla="*/ 714375 h 1171575"/>
              <a:gd name="connsiteX51" fmla="*/ 368386 w 1473286"/>
              <a:gd name="connsiteY51" fmla="*/ 723900 h 1171575"/>
              <a:gd name="connsiteX52" fmla="*/ 382674 w 1473286"/>
              <a:gd name="connsiteY52" fmla="*/ 728662 h 1171575"/>
              <a:gd name="connsiteX53" fmla="*/ 416011 w 1473286"/>
              <a:gd name="connsiteY53" fmla="*/ 738187 h 1171575"/>
              <a:gd name="connsiteX54" fmla="*/ 435061 w 1473286"/>
              <a:gd name="connsiteY54" fmla="*/ 747712 h 1171575"/>
              <a:gd name="connsiteX55" fmla="*/ 449349 w 1473286"/>
              <a:gd name="connsiteY55" fmla="*/ 762000 h 1171575"/>
              <a:gd name="connsiteX56" fmla="*/ 463636 w 1473286"/>
              <a:gd name="connsiteY56" fmla="*/ 771525 h 1171575"/>
              <a:gd name="connsiteX57" fmla="*/ 477924 w 1473286"/>
              <a:gd name="connsiteY57" fmla="*/ 785812 h 1171575"/>
              <a:gd name="connsiteX58" fmla="*/ 516024 w 1473286"/>
              <a:gd name="connsiteY58" fmla="*/ 814387 h 1171575"/>
              <a:gd name="connsiteX59" fmla="*/ 544599 w 1473286"/>
              <a:gd name="connsiteY59" fmla="*/ 833437 h 1171575"/>
              <a:gd name="connsiteX60" fmla="*/ 573174 w 1473286"/>
              <a:gd name="connsiteY60" fmla="*/ 852487 h 1171575"/>
              <a:gd name="connsiteX61" fmla="*/ 592224 w 1473286"/>
              <a:gd name="connsiteY61" fmla="*/ 862012 h 1171575"/>
              <a:gd name="connsiteX62" fmla="*/ 620799 w 1473286"/>
              <a:gd name="connsiteY62" fmla="*/ 881062 h 1171575"/>
              <a:gd name="connsiteX63" fmla="*/ 635086 w 1473286"/>
              <a:gd name="connsiteY63" fmla="*/ 885825 h 1171575"/>
              <a:gd name="connsiteX64" fmla="*/ 649374 w 1473286"/>
              <a:gd name="connsiteY64" fmla="*/ 895350 h 1171575"/>
              <a:gd name="connsiteX65" fmla="*/ 668424 w 1473286"/>
              <a:gd name="connsiteY65" fmla="*/ 900112 h 1171575"/>
              <a:gd name="connsiteX66" fmla="*/ 687474 w 1473286"/>
              <a:gd name="connsiteY66" fmla="*/ 914400 h 1171575"/>
              <a:gd name="connsiteX67" fmla="*/ 716049 w 1473286"/>
              <a:gd name="connsiteY67" fmla="*/ 923925 h 1171575"/>
              <a:gd name="connsiteX68" fmla="*/ 749386 w 1473286"/>
              <a:gd name="connsiteY68" fmla="*/ 938212 h 1171575"/>
              <a:gd name="connsiteX69" fmla="*/ 763674 w 1473286"/>
              <a:gd name="connsiteY69" fmla="*/ 947737 h 1171575"/>
              <a:gd name="connsiteX70" fmla="*/ 792249 w 1473286"/>
              <a:gd name="connsiteY70" fmla="*/ 957262 h 1171575"/>
              <a:gd name="connsiteX71" fmla="*/ 806536 w 1473286"/>
              <a:gd name="connsiteY71" fmla="*/ 971550 h 1171575"/>
              <a:gd name="connsiteX72" fmla="*/ 835111 w 1473286"/>
              <a:gd name="connsiteY72" fmla="*/ 981075 h 1171575"/>
              <a:gd name="connsiteX73" fmla="*/ 868449 w 1473286"/>
              <a:gd name="connsiteY73" fmla="*/ 995362 h 1171575"/>
              <a:gd name="connsiteX74" fmla="*/ 882736 w 1473286"/>
              <a:gd name="connsiteY74" fmla="*/ 1004887 h 1171575"/>
              <a:gd name="connsiteX75" fmla="*/ 901786 w 1473286"/>
              <a:gd name="connsiteY75" fmla="*/ 1009650 h 1171575"/>
              <a:gd name="connsiteX76" fmla="*/ 911432 w 1473286"/>
              <a:gd name="connsiteY76" fmla="*/ 1021374 h 1171575"/>
              <a:gd name="connsiteX77" fmla="*/ 949412 w 1473286"/>
              <a:gd name="connsiteY77" fmla="*/ 1052513 h 1171575"/>
              <a:gd name="connsiteX78" fmla="*/ 971265 w 1473286"/>
              <a:gd name="connsiteY78" fmla="*/ 1066195 h 1171575"/>
              <a:gd name="connsiteX79" fmla="*/ 983232 w 1473286"/>
              <a:gd name="connsiteY79" fmla="*/ 1073279 h 1171575"/>
              <a:gd name="connsiteX80" fmla="*/ 992274 w 1473286"/>
              <a:gd name="connsiteY80" fmla="*/ 1090612 h 1171575"/>
              <a:gd name="connsiteX81" fmla="*/ 1030494 w 1473286"/>
              <a:gd name="connsiteY81" fmla="*/ 1109420 h 1171575"/>
              <a:gd name="connsiteX82" fmla="*/ 1058949 w 1473286"/>
              <a:gd name="connsiteY82" fmla="*/ 1138237 h 1171575"/>
              <a:gd name="connsiteX83" fmla="*/ 1097290 w 1473286"/>
              <a:gd name="connsiteY83" fmla="*/ 1159125 h 1171575"/>
              <a:gd name="connsiteX84" fmla="*/ 1149437 w 1473286"/>
              <a:gd name="connsiteY84" fmla="*/ 1171575 h 1171575"/>
              <a:gd name="connsiteX85" fmla="*/ 1225636 w 1473286"/>
              <a:gd name="connsiteY85" fmla="*/ 1138238 h 1171575"/>
              <a:gd name="connsiteX86" fmla="*/ 1316124 w 1473286"/>
              <a:gd name="connsiteY86" fmla="*/ 1062037 h 1171575"/>
              <a:gd name="connsiteX87" fmla="*/ 1354224 w 1473286"/>
              <a:gd name="connsiteY87" fmla="*/ 1033462 h 1171575"/>
              <a:gd name="connsiteX88" fmla="*/ 1368511 w 1473286"/>
              <a:gd name="connsiteY88" fmla="*/ 1014412 h 1171575"/>
              <a:gd name="connsiteX89" fmla="*/ 1387561 w 1473286"/>
              <a:gd name="connsiteY89" fmla="*/ 1000125 h 1171575"/>
              <a:gd name="connsiteX90" fmla="*/ 1392324 w 1473286"/>
              <a:gd name="connsiteY90" fmla="*/ 981075 h 1171575"/>
              <a:gd name="connsiteX91" fmla="*/ 1411374 w 1473286"/>
              <a:gd name="connsiteY91" fmla="*/ 962025 h 1171575"/>
              <a:gd name="connsiteX92" fmla="*/ 1430424 w 1473286"/>
              <a:gd name="connsiteY92" fmla="*/ 923925 h 1171575"/>
              <a:gd name="connsiteX93" fmla="*/ 1439949 w 1473286"/>
              <a:gd name="connsiteY93" fmla="*/ 909637 h 1171575"/>
              <a:gd name="connsiteX94" fmla="*/ 1444711 w 1473286"/>
              <a:gd name="connsiteY94" fmla="*/ 876300 h 1171575"/>
              <a:gd name="connsiteX95" fmla="*/ 1454236 w 1473286"/>
              <a:gd name="connsiteY95" fmla="*/ 847725 h 1171575"/>
              <a:gd name="connsiteX96" fmla="*/ 1463761 w 1473286"/>
              <a:gd name="connsiteY96" fmla="*/ 785812 h 1171575"/>
              <a:gd name="connsiteX97" fmla="*/ 1473286 w 1473286"/>
              <a:gd name="connsiteY97" fmla="*/ 728662 h 1171575"/>
              <a:gd name="connsiteX98" fmla="*/ 1468524 w 1473286"/>
              <a:gd name="connsiteY98" fmla="*/ 604837 h 1171575"/>
              <a:gd name="connsiteX99" fmla="*/ 1458999 w 1473286"/>
              <a:gd name="connsiteY99" fmla="*/ 561975 h 1171575"/>
              <a:gd name="connsiteX100" fmla="*/ 1454236 w 1473286"/>
              <a:gd name="connsiteY100" fmla="*/ 538162 h 1171575"/>
              <a:gd name="connsiteX101" fmla="*/ 1444711 w 1473286"/>
              <a:gd name="connsiteY101" fmla="*/ 504825 h 1171575"/>
              <a:gd name="connsiteX102" fmla="*/ 1430424 w 1473286"/>
              <a:gd name="connsiteY102" fmla="*/ 457200 h 1171575"/>
              <a:gd name="connsiteX103" fmla="*/ 1411374 w 1473286"/>
              <a:gd name="connsiteY103" fmla="*/ 423862 h 1171575"/>
              <a:gd name="connsiteX104" fmla="*/ 1401849 w 1473286"/>
              <a:gd name="connsiteY104" fmla="*/ 400050 h 1171575"/>
              <a:gd name="connsiteX105" fmla="*/ 1392324 w 1473286"/>
              <a:gd name="connsiteY105" fmla="*/ 385762 h 1171575"/>
              <a:gd name="connsiteX106" fmla="*/ 1382799 w 1473286"/>
              <a:gd name="connsiteY106" fmla="*/ 366712 h 1171575"/>
              <a:gd name="connsiteX107" fmla="*/ 1354224 w 1473286"/>
              <a:gd name="connsiteY107" fmla="*/ 333375 h 1171575"/>
              <a:gd name="connsiteX108" fmla="*/ 1339936 w 1473286"/>
              <a:gd name="connsiteY108" fmla="*/ 304800 h 1171575"/>
              <a:gd name="connsiteX109" fmla="*/ 1330411 w 1473286"/>
              <a:gd name="connsiteY109" fmla="*/ 285750 h 1171575"/>
              <a:gd name="connsiteX110" fmla="*/ 1316124 w 1473286"/>
              <a:gd name="connsiteY110" fmla="*/ 271462 h 1171575"/>
              <a:gd name="connsiteX111" fmla="*/ 1297074 w 1473286"/>
              <a:gd name="connsiteY111" fmla="*/ 233362 h 1171575"/>
              <a:gd name="connsiteX112" fmla="*/ 1282786 w 1473286"/>
              <a:gd name="connsiteY112" fmla="*/ 219075 h 1171575"/>
              <a:gd name="connsiteX113" fmla="*/ 1258974 w 1473286"/>
              <a:gd name="connsiteY113" fmla="*/ 190500 h 1171575"/>
              <a:gd name="connsiteX114" fmla="*/ 1244686 w 1473286"/>
              <a:gd name="connsiteY114" fmla="*/ 161925 h 1171575"/>
              <a:gd name="connsiteX115" fmla="*/ 1230399 w 1473286"/>
              <a:gd name="connsiteY115" fmla="*/ 152400 h 1171575"/>
              <a:gd name="connsiteX116" fmla="*/ 1192299 w 1473286"/>
              <a:gd name="connsiteY116" fmla="*/ 119062 h 1171575"/>
              <a:gd name="connsiteX117" fmla="*/ 1178011 w 1473286"/>
              <a:gd name="connsiteY117" fmla="*/ 109537 h 1171575"/>
              <a:gd name="connsiteX118" fmla="*/ 1163724 w 1473286"/>
              <a:gd name="connsiteY118" fmla="*/ 100012 h 1171575"/>
              <a:gd name="connsiteX119" fmla="*/ 1144674 w 1473286"/>
              <a:gd name="connsiteY119" fmla="*/ 95250 h 1171575"/>
              <a:gd name="connsiteX120" fmla="*/ 1144674 w 1473286"/>
              <a:gd name="connsiteY120" fmla="*/ 100012 h 1171575"/>
              <a:gd name="connsiteX0" fmla="*/ 1144674 w 1473286"/>
              <a:gd name="connsiteY0" fmla="*/ 100012 h 1171575"/>
              <a:gd name="connsiteX1" fmla="*/ 1116099 w 1473286"/>
              <a:gd name="connsiteY1" fmla="*/ 85725 h 1171575"/>
              <a:gd name="connsiteX2" fmla="*/ 1101811 w 1473286"/>
              <a:gd name="connsiteY2" fmla="*/ 80962 h 1171575"/>
              <a:gd name="connsiteX3" fmla="*/ 1073236 w 1473286"/>
              <a:gd name="connsiteY3" fmla="*/ 66675 h 1171575"/>
              <a:gd name="connsiteX4" fmla="*/ 1006561 w 1473286"/>
              <a:gd name="connsiteY4" fmla="*/ 42862 h 1171575"/>
              <a:gd name="connsiteX5" fmla="*/ 987511 w 1473286"/>
              <a:gd name="connsiteY5" fmla="*/ 38100 h 1171575"/>
              <a:gd name="connsiteX6" fmla="*/ 973224 w 1473286"/>
              <a:gd name="connsiteY6" fmla="*/ 33337 h 1171575"/>
              <a:gd name="connsiteX7" fmla="*/ 949411 w 1473286"/>
              <a:gd name="connsiteY7" fmla="*/ 28575 h 1171575"/>
              <a:gd name="connsiteX8" fmla="*/ 930361 w 1473286"/>
              <a:gd name="connsiteY8" fmla="*/ 23812 h 1171575"/>
              <a:gd name="connsiteX9" fmla="*/ 858924 w 1473286"/>
              <a:gd name="connsiteY9" fmla="*/ 19050 h 1171575"/>
              <a:gd name="connsiteX10" fmla="*/ 820824 w 1473286"/>
              <a:gd name="connsiteY10" fmla="*/ 14287 h 1171575"/>
              <a:gd name="connsiteX11" fmla="*/ 777961 w 1473286"/>
              <a:gd name="connsiteY11" fmla="*/ 9525 h 1171575"/>
              <a:gd name="connsiteX12" fmla="*/ 673186 w 1473286"/>
              <a:gd name="connsiteY12" fmla="*/ 0 h 1171575"/>
              <a:gd name="connsiteX13" fmla="*/ 594182 w 1473286"/>
              <a:gd name="connsiteY13" fmla="*/ 32612 h 1171575"/>
              <a:gd name="connsiteX14" fmla="*/ 558886 w 1473286"/>
              <a:gd name="connsiteY14" fmla="*/ 9525 h 1171575"/>
              <a:gd name="connsiteX15" fmla="*/ 525186 w 1473286"/>
              <a:gd name="connsiteY15" fmla="*/ 53862 h 1171575"/>
              <a:gd name="connsiteX16" fmla="*/ 470356 w 1473286"/>
              <a:gd name="connsiteY16" fmla="*/ 65587 h 1171575"/>
              <a:gd name="connsiteX17" fmla="*/ 406486 w 1473286"/>
              <a:gd name="connsiteY17" fmla="*/ 33337 h 1171575"/>
              <a:gd name="connsiteX18" fmla="*/ 406003 w 1473286"/>
              <a:gd name="connsiteY18" fmla="*/ 79875 h 1171575"/>
              <a:gd name="connsiteX19" fmla="*/ 363624 w 1473286"/>
              <a:gd name="connsiteY19" fmla="*/ 42862 h 1171575"/>
              <a:gd name="connsiteX20" fmla="*/ 363261 w 1473286"/>
              <a:gd name="connsiteY20" fmla="*/ 105766 h 1171575"/>
              <a:gd name="connsiteX21" fmla="*/ 311236 w 1473286"/>
              <a:gd name="connsiteY21" fmla="*/ 61912 h 1171575"/>
              <a:gd name="connsiteX22" fmla="*/ 315925 w 1473286"/>
              <a:gd name="connsiteY22" fmla="*/ 146186 h 1171575"/>
              <a:gd name="connsiteX23" fmla="*/ 276471 w 1473286"/>
              <a:gd name="connsiteY23" fmla="*/ 180999 h 1171575"/>
              <a:gd name="connsiteX24" fmla="*/ 212578 w 1473286"/>
              <a:gd name="connsiteY24" fmla="*/ 222870 h 1171575"/>
              <a:gd name="connsiteX25" fmla="*/ 167394 w 1473286"/>
              <a:gd name="connsiteY25" fmla="*/ 266095 h 1171575"/>
              <a:gd name="connsiteX26" fmla="*/ 139543 w 1473286"/>
              <a:gd name="connsiteY26" fmla="*/ 313285 h 1171575"/>
              <a:gd name="connsiteX27" fmla="*/ 91435 w 1473286"/>
              <a:gd name="connsiteY27" fmla="*/ 349379 h 1171575"/>
              <a:gd name="connsiteX28" fmla="*/ 79470 w 1473286"/>
              <a:gd name="connsiteY28" fmla="*/ 359146 h 1171575"/>
              <a:gd name="connsiteX29" fmla="*/ 55994 w 1473286"/>
              <a:gd name="connsiteY29" fmla="*/ 422363 h 1171575"/>
              <a:gd name="connsiteX30" fmla="*/ 32207 w 1473286"/>
              <a:gd name="connsiteY30" fmla="*/ 444629 h 1171575"/>
              <a:gd name="connsiteX31" fmla="*/ 22561 w 1473286"/>
              <a:gd name="connsiteY31" fmla="*/ 496896 h 1171575"/>
              <a:gd name="connsiteX32" fmla="*/ 1674 w 1473286"/>
              <a:gd name="connsiteY32" fmla="*/ 538162 h 1171575"/>
              <a:gd name="connsiteX33" fmla="*/ 11199 w 1473286"/>
              <a:gd name="connsiteY33" fmla="*/ 566737 h 1171575"/>
              <a:gd name="connsiteX34" fmla="*/ 39774 w 1473286"/>
              <a:gd name="connsiteY34" fmla="*/ 590550 h 1171575"/>
              <a:gd name="connsiteX35" fmla="*/ 54061 w 1473286"/>
              <a:gd name="connsiteY35" fmla="*/ 604837 h 1171575"/>
              <a:gd name="connsiteX36" fmla="*/ 68349 w 1473286"/>
              <a:gd name="connsiteY36" fmla="*/ 609600 h 1171575"/>
              <a:gd name="connsiteX37" fmla="*/ 82636 w 1473286"/>
              <a:gd name="connsiteY37" fmla="*/ 619125 h 1171575"/>
              <a:gd name="connsiteX38" fmla="*/ 101686 w 1473286"/>
              <a:gd name="connsiteY38" fmla="*/ 623887 h 1171575"/>
              <a:gd name="connsiteX39" fmla="*/ 115974 w 1473286"/>
              <a:gd name="connsiteY39" fmla="*/ 628650 h 1171575"/>
              <a:gd name="connsiteX40" fmla="*/ 135024 w 1473286"/>
              <a:gd name="connsiteY40" fmla="*/ 638175 h 1171575"/>
              <a:gd name="connsiteX41" fmla="*/ 163599 w 1473286"/>
              <a:gd name="connsiteY41" fmla="*/ 647700 h 1171575"/>
              <a:gd name="connsiteX42" fmla="*/ 177886 w 1473286"/>
              <a:gd name="connsiteY42" fmla="*/ 652462 h 1171575"/>
              <a:gd name="connsiteX43" fmla="*/ 192174 w 1473286"/>
              <a:gd name="connsiteY43" fmla="*/ 657225 h 1171575"/>
              <a:gd name="connsiteX44" fmla="*/ 211224 w 1473286"/>
              <a:gd name="connsiteY44" fmla="*/ 661987 h 1171575"/>
              <a:gd name="connsiteX45" fmla="*/ 239799 w 1473286"/>
              <a:gd name="connsiteY45" fmla="*/ 676275 h 1171575"/>
              <a:gd name="connsiteX46" fmla="*/ 254086 w 1473286"/>
              <a:gd name="connsiteY46" fmla="*/ 685800 h 1171575"/>
              <a:gd name="connsiteX47" fmla="*/ 287424 w 1473286"/>
              <a:gd name="connsiteY47" fmla="*/ 695325 h 1171575"/>
              <a:gd name="connsiteX48" fmla="*/ 301711 w 1473286"/>
              <a:gd name="connsiteY48" fmla="*/ 700087 h 1171575"/>
              <a:gd name="connsiteX49" fmla="*/ 339811 w 1473286"/>
              <a:gd name="connsiteY49" fmla="*/ 714375 h 1171575"/>
              <a:gd name="connsiteX50" fmla="*/ 368386 w 1473286"/>
              <a:gd name="connsiteY50" fmla="*/ 723900 h 1171575"/>
              <a:gd name="connsiteX51" fmla="*/ 382674 w 1473286"/>
              <a:gd name="connsiteY51" fmla="*/ 728662 h 1171575"/>
              <a:gd name="connsiteX52" fmla="*/ 416011 w 1473286"/>
              <a:gd name="connsiteY52" fmla="*/ 738187 h 1171575"/>
              <a:gd name="connsiteX53" fmla="*/ 435061 w 1473286"/>
              <a:gd name="connsiteY53" fmla="*/ 747712 h 1171575"/>
              <a:gd name="connsiteX54" fmla="*/ 449349 w 1473286"/>
              <a:gd name="connsiteY54" fmla="*/ 762000 h 1171575"/>
              <a:gd name="connsiteX55" fmla="*/ 463636 w 1473286"/>
              <a:gd name="connsiteY55" fmla="*/ 771525 h 1171575"/>
              <a:gd name="connsiteX56" fmla="*/ 477924 w 1473286"/>
              <a:gd name="connsiteY56" fmla="*/ 785812 h 1171575"/>
              <a:gd name="connsiteX57" fmla="*/ 516024 w 1473286"/>
              <a:gd name="connsiteY57" fmla="*/ 814387 h 1171575"/>
              <a:gd name="connsiteX58" fmla="*/ 544599 w 1473286"/>
              <a:gd name="connsiteY58" fmla="*/ 833437 h 1171575"/>
              <a:gd name="connsiteX59" fmla="*/ 573174 w 1473286"/>
              <a:gd name="connsiteY59" fmla="*/ 852487 h 1171575"/>
              <a:gd name="connsiteX60" fmla="*/ 592224 w 1473286"/>
              <a:gd name="connsiteY60" fmla="*/ 862012 h 1171575"/>
              <a:gd name="connsiteX61" fmla="*/ 620799 w 1473286"/>
              <a:gd name="connsiteY61" fmla="*/ 881062 h 1171575"/>
              <a:gd name="connsiteX62" fmla="*/ 635086 w 1473286"/>
              <a:gd name="connsiteY62" fmla="*/ 885825 h 1171575"/>
              <a:gd name="connsiteX63" fmla="*/ 649374 w 1473286"/>
              <a:gd name="connsiteY63" fmla="*/ 895350 h 1171575"/>
              <a:gd name="connsiteX64" fmla="*/ 668424 w 1473286"/>
              <a:gd name="connsiteY64" fmla="*/ 900112 h 1171575"/>
              <a:gd name="connsiteX65" fmla="*/ 687474 w 1473286"/>
              <a:gd name="connsiteY65" fmla="*/ 914400 h 1171575"/>
              <a:gd name="connsiteX66" fmla="*/ 716049 w 1473286"/>
              <a:gd name="connsiteY66" fmla="*/ 923925 h 1171575"/>
              <a:gd name="connsiteX67" fmla="*/ 749386 w 1473286"/>
              <a:gd name="connsiteY67" fmla="*/ 938212 h 1171575"/>
              <a:gd name="connsiteX68" fmla="*/ 763674 w 1473286"/>
              <a:gd name="connsiteY68" fmla="*/ 947737 h 1171575"/>
              <a:gd name="connsiteX69" fmla="*/ 792249 w 1473286"/>
              <a:gd name="connsiteY69" fmla="*/ 957262 h 1171575"/>
              <a:gd name="connsiteX70" fmla="*/ 806536 w 1473286"/>
              <a:gd name="connsiteY70" fmla="*/ 971550 h 1171575"/>
              <a:gd name="connsiteX71" fmla="*/ 835111 w 1473286"/>
              <a:gd name="connsiteY71" fmla="*/ 981075 h 1171575"/>
              <a:gd name="connsiteX72" fmla="*/ 868449 w 1473286"/>
              <a:gd name="connsiteY72" fmla="*/ 995362 h 1171575"/>
              <a:gd name="connsiteX73" fmla="*/ 882736 w 1473286"/>
              <a:gd name="connsiteY73" fmla="*/ 1004887 h 1171575"/>
              <a:gd name="connsiteX74" fmla="*/ 901786 w 1473286"/>
              <a:gd name="connsiteY74" fmla="*/ 1009650 h 1171575"/>
              <a:gd name="connsiteX75" fmla="*/ 911432 w 1473286"/>
              <a:gd name="connsiteY75" fmla="*/ 1021374 h 1171575"/>
              <a:gd name="connsiteX76" fmla="*/ 949412 w 1473286"/>
              <a:gd name="connsiteY76" fmla="*/ 1052513 h 1171575"/>
              <a:gd name="connsiteX77" fmla="*/ 971265 w 1473286"/>
              <a:gd name="connsiteY77" fmla="*/ 1066195 h 1171575"/>
              <a:gd name="connsiteX78" fmla="*/ 983232 w 1473286"/>
              <a:gd name="connsiteY78" fmla="*/ 1073279 h 1171575"/>
              <a:gd name="connsiteX79" fmla="*/ 992274 w 1473286"/>
              <a:gd name="connsiteY79" fmla="*/ 1090612 h 1171575"/>
              <a:gd name="connsiteX80" fmla="*/ 1030494 w 1473286"/>
              <a:gd name="connsiteY80" fmla="*/ 1109420 h 1171575"/>
              <a:gd name="connsiteX81" fmla="*/ 1058949 w 1473286"/>
              <a:gd name="connsiteY81" fmla="*/ 1138237 h 1171575"/>
              <a:gd name="connsiteX82" fmla="*/ 1097290 w 1473286"/>
              <a:gd name="connsiteY82" fmla="*/ 1159125 h 1171575"/>
              <a:gd name="connsiteX83" fmla="*/ 1149437 w 1473286"/>
              <a:gd name="connsiteY83" fmla="*/ 1171575 h 1171575"/>
              <a:gd name="connsiteX84" fmla="*/ 1225636 w 1473286"/>
              <a:gd name="connsiteY84" fmla="*/ 1138238 h 1171575"/>
              <a:gd name="connsiteX85" fmla="*/ 1316124 w 1473286"/>
              <a:gd name="connsiteY85" fmla="*/ 1062037 h 1171575"/>
              <a:gd name="connsiteX86" fmla="*/ 1354224 w 1473286"/>
              <a:gd name="connsiteY86" fmla="*/ 1033462 h 1171575"/>
              <a:gd name="connsiteX87" fmla="*/ 1368511 w 1473286"/>
              <a:gd name="connsiteY87" fmla="*/ 1014412 h 1171575"/>
              <a:gd name="connsiteX88" fmla="*/ 1387561 w 1473286"/>
              <a:gd name="connsiteY88" fmla="*/ 1000125 h 1171575"/>
              <a:gd name="connsiteX89" fmla="*/ 1392324 w 1473286"/>
              <a:gd name="connsiteY89" fmla="*/ 981075 h 1171575"/>
              <a:gd name="connsiteX90" fmla="*/ 1411374 w 1473286"/>
              <a:gd name="connsiteY90" fmla="*/ 962025 h 1171575"/>
              <a:gd name="connsiteX91" fmla="*/ 1430424 w 1473286"/>
              <a:gd name="connsiteY91" fmla="*/ 923925 h 1171575"/>
              <a:gd name="connsiteX92" fmla="*/ 1439949 w 1473286"/>
              <a:gd name="connsiteY92" fmla="*/ 909637 h 1171575"/>
              <a:gd name="connsiteX93" fmla="*/ 1444711 w 1473286"/>
              <a:gd name="connsiteY93" fmla="*/ 876300 h 1171575"/>
              <a:gd name="connsiteX94" fmla="*/ 1454236 w 1473286"/>
              <a:gd name="connsiteY94" fmla="*/ 847725 h 1171575"/>
              <a:gd name="connsiteX95" fmla="*/ 1463761 w 1473286"/>
              <a:gd name="connsiteY95" fmla="*/ 785812 h 1171575"/>
              <a:gd name="connsiteX96" fmla="*/ 1473286 w 1473286"/>
              <a:gd name="connsiteY96" fmla="*/ 728662 h 1171575"/>
              <a:gd name="connsiteX97" fmla="*/ 1468524 w 1473286"/>
              <a:gd name="connsiteY97" fmla="*/ 604837 h 1171575"/>
              <a:gd name="connsiteX98" fmla="*/ 1458999 w 1473286"/>
              <a:gd name="connsiteY98" fmla="*/ 561975 h 1171575"/>
              <a:gd name="connsiteX99" fmla="*/ 1454236 w 1473286"/>
              <a:gd name="connsiteY99" fmla="*/ 538162 h 1171575"/>
              <a:gd name="connsiteX100" fmla="*/ 1444711 w 1473286"/>
              <a:gd name="connsiteY100" fmla="*/ 504825 h 1171575"/>
              <a:gd name="connsiteX101" fmla="*/ 1430424 w 1473286"/>
              <a:gd name="connsiteY101" fmla="*/ 457200 h 1171575"/>
              <a:gd name="connsiteX102" fmla="*/ 1411374 w 1473286"/>
              <a:gd name="connsiteY102" fmla="*/ 423862 h 1171575"/>
              <a:gd name="connsiteX103" fmla="*/ 1401849 w 1473286"/>
              <a:gd name="connsiteY103" fmla="*/ 400050 h 1171575"/>
              <a:gd name="connsiteX104" fmla="*/ 1392324 w 1473286"/>
              <a:gd name="connsiteY104" fmla="*/ 385762 h 1171575"/>
              <a:gd name="connsiteX105" fmla="*/ 1382799 w 1473286"/>
              <a:gd name="connsiteY105" fmla="*/ 366712 h 1171575"/>
              <a:gd name="connsiteX106" fmla="*/ 1354224 w 1473286"/>
              <a:gd name="connsiteY106" fmla="*/ 333375 h 1171575"/>
              <a:gd name="connsiteX107" fmla="*/ 1339936 w 1473286"/>
              <a:gd name="connsiteY107" fmla="*/ 304800 h 1171575"/>
              <a:gd name="connsiteX108" fmla="*/ 1330411 w 1473286"/>
              <a:gd name="connsiteY108" fmla="*/ 285750 h 1171575"/>
              <a:gd name="connsiteX109" fmla="*/ 1316124 w 1473286"/>
              <a:gd name="connsiteY109" fmla="*/ 271462 h 1171575"/>
              <a:gd name="connsiteX110" fmla="*/ 1297074 w 1473286"/>
              <a:gd name="connsiteY110" fmla="*/ 233362 h 1171575"/>
              <a:gd name="connsiteX111" fmla="*/ 1282786 w 1473286"/>
              <a:gd name="connsiteY111" fmla="*/ 219075 h 1171575"/>
              <a:gd name="connsiteX112" fmla="*/ 1258974 w 1473286"/>
              <a:gd name="connsiteY112" fmla="*/ 190500 h 1171575"/>
              <a:gd name="connsiteX113" fmla="*/ 1244686 w 1473286"/>
              <a:gd name="connsiteY113" fmla="*/ 161925 h 1171575"/>
              <a:gd name="connsiteX114" fmla="*/ 1230399 w 1473286"/>
              <a:gd name="connsiteY114" fmla="*/ 152400 h 1171575"/>
              <a:gd name="connsiteX115" fmla="*/ 1192299 w 1473286"/>
              <a:gd name="connsiteY115" fmla="*/ 119062 h 1171575"/>
              <a:gd name="connsiteX116" fmla="*/ 1178011 w 1473286"/>
              <a:gd name="connsiteY116" fmla="*/ 109537 h 1171575"/>
              <a:gd name="connsiteX117" fmla="*/ 1163724 w 1473286"/>
              <a:gd name="connsiteY117" fmla="*/ 100012 h 1171575"/>
              <a:gd name="connsiteX118" fmla="*/ 1144674 w 1473286"/>
              <a:gd name="connsiteY118" fmla="*/ 95250 h 1171575"/>
              <a:gd name="connsiteX119" fmla="*/ 1144674 w 1473286"/>
              <a:gd name="connsiteY119" fmla="*/ 100012 h 1171575"/>
              <a:gd name="connsiteX0" fmla="*/ 1144674 w 1473286"/>
              <a:gd name="connsiteY0" fmla="*/ 100012 h 1171575"/>
              <a:gd name="connsiteX1" fmla="*/ 1116099 w 1473286"/>
              <a:gd name="connsiteY1" fmla="*/ 85725 h 1171575"/>
              <a:gd name="connsiteX2" fmla="*/ 1101811 w 1473286"/>
              <a:gd name="connsiteY2" fmla="*/ 80962 h 1171575"/>
              <a:gd name="connsiteX3" fmla="*/ 1073236 w 1473286"/>
              <a:gd name="connsiteY3" fmla="*/ 66675 h 1171575"/>
              <a:gd name="connsiteX4" fmla="*/ 1006561 w 1473286"/>
              <a:gd name="connsiteY4" fmla="*/ 42862 h 1171575"/>
              <a:gd name="connsiteX5" fmla="*/ 987511 w 1473286"/>
              <a:gd name="connsiteY5" fmla="*/ 38100 h 1171575"/>
              <a:gd name="connsiteX6" fmla="*/ 973224 w 1473286"/>
              <a:gd name="connsiteY6" fmla="*/ 33337 h 1171575"/>
              <a:gd name="connsiteX7" fmla="*/ 949411 w 1473286"/>
              <a:gd name="connsiteY7" fmla="*/ 28575 h 1171575"/>
              <a:gd name="connsiteX8" fmla="*/ 930361 w 1473286"/>
              <a:gd name="connsiteY8" fmla="*/ 23812 h 1171575"/>
              <a:gd name="connsiteX9" fmla="*/ 858924 w 1473286"/>
              <a:gd name="connsiteY9" fmla="*/ 19050 h 1171575"/>
              <a:gd name="connsiteX10" fmla="*/ 820824 w 1473286"/>
              <a:gd name="connsiteY10" fmla="*/ 14287 h 1171575"/>
              <a:gd name="connsiteX11" fmla="*/ 777961 w 1473286"/>
              <a:gd name="connsiteY11" fmla="*/ 9525 h 1171575"/>
              <a:gd name="connsiteX12" fmla="*/ 673186 w 1473286"/>
              <a:gd name="connsiteY12" fmla="*/ 0 h 1171575"/>
              <a:gd name="connsiteX13" fmla="*/ 594182 w 1473286"/>
              <a:gd name="connsiteY13" fmla="*/ 32612 h 1171575"/>
              <a:gd name="connsiteX14" fmla="*/ 558886 w 1473286"/>
              <a:gd name="connsiteY14" fmla="*/ 9525 h 1171575"/>
              <a:gd name="connsiteX15" fmla="*/ 525186 w 1473286"/>
              <a:gd name="connsiteY15" fmla="*/ 53862 h 1171575"/>
              <a:gd name="connsiteX16" fmla="*/ 470356 w 1473286"/>
              <a:gd name="connsiteY16" fmla="*/ 65587 h 1171575"/>
              <a:gd name="connsiteX17" fmla="*/ 406486 w 1473286"/>
              <a:gd name="connsiteY17" fmla="*/ 33337 h 1171575"/>
              <a:gd name="connsiteX18" fmla="*/ 406003 w 1473286"/>
              <a:gd name="connsiteY18" fmla="*/ 79875 h 1171575"/>
              <a:gd name="connsiteX19" fmla="*/ 363624 w 1473286"/>
              <a:gd name="connsiteY19" fmla="*/ 42862 h 1171575"/>
              <a:gd name="connsiteX20" fmla="*/ 363261 w 1473286"/>
              <a:gd name="connsiteY20" fmla="*/ 105766 h 1171575"/>
              <a:gd name="connsiteX21" fmla="*/ 315925 w 1473286"/>
              <a:gd name="connsiteY21" fmla="*/ 146186 h 1171575"/>
              <a:gd name="connsiteX22" fmla="*/ 276471 w 1473286"/>
              <a:gd name="connsiteY22" fmla="*/ 180999 h 1171575"/>
              <a:gd name="connsiteX23" fmla="*/ 212578 w 1473286"/>
              <a:gd name="connsiteY23" fmla="*/ 222870 h 1171575"/>
              <a:gd name="connsiteX24" fmla="*/ 167394 w 1473286"/>
              <a:gd name="connsiteY24" fmla="*/ 266095 h 1171575"/>
              <a:gd name="connsiteX25" fmla="*/ 139543 w 1473286"/>
              <a:gd name="connsiteY25" fmla="*/ 313285 h 1171575"/>
              <a:gd name="connsiteX26" fmla="*/ 91435 w 1473286"/>
              <a:gd name="connsiteY26" fmla="*/ 349379 h 1171575"/>
              <a:gd name="connsiteX27" fmla="*/ 79470 w 1473286"/>
              <a:gd name="connsiteY27" fmla="*/ 359146 h 1171575"/>
              <a:gd name="connsiteX28" fmla="*/ 55994 w 1473286"/>
              <a:gd name="connsiteY28" fmla="*/ 422363 h 1171575"/>
              <a:gd name="connsiteX29" fmla="*/ 32207 w 1473286"/>
              <a:gd name="connsiteY29" fmla="*/ 444629 h 1171575"/>
              <a:gd name="connsiteX30" fmla="*/ 22561 w 1473286"/>
              <a:gd name="connsiteY30" fmla="*/ 496896 h 1171575"/>
              <a:gd name="connsiteX31" fmla="*/ 1674 w 1473286"/>
              <a:gd name="connsiteY31" fmla="*/ 538162 h 1171575"/>
              <a:gd name="connsiteX32" fmla="*/ 11199 w 1473286"/>
              <a:gd name="connsiteY32" fmla="*/ 566737 h 1171575"/>
              <a:gd name="connsiteX33" fmla="*/ 39774 w 1473286"/>
              <a:gd name="connsiteY33" fmla="*/ 590550 h 1171575"/>
              <a:gd name="connsiteX34" fmla="*/ 54061 w 1473286"/>
              <a:gd name="connsiteY34" fmla="*/ 604837 h 1171575"/>
              <a:gd name="connsiteX35" fmla="*/ 68349 w 1473286"/>
              <a:gd name="connsiteY35" fmla="*/ 609600 h 1171575"/>
              <a:gd name="connsiteX36" fmla="*/ 82636 w 1473286"/>
              <a:gd name="connsiteY36" fmla="*/ 619125 h 1171575"/>
              <a:gd name="connsiteX37" fmla="*/ 101686 w 1473286"/>
              <a:gd name="connsiteY37" fmla="*/ 623887 h 1171575"/>
              <a:gd name="connsiteX38" fmla="*/ 115974 w 1473286"/>
              <a:gd name="connsiteY38" fmla="*/ 628650 h 1171575"/>
              <a:gd name="connsiteX39" fmla="*/ 135024 w 1473286"/>
              <a:gd name="connsiteY39" fmla="*/ 638175 h 1171575"/>
              <a:gd name="connsiteX40" fmla="*/ 163599 w 1473286"/>
              <a:gd name="connsiteY40" fmla="*/ 647700 h 1171575"/>
              <a:gd name="connsiteX41" fmla="*/ 177886 w 1473286"/>
              <a:gd name="connsiteY41" fmla="*/ 652462 h 1171575"/>
              <a:gd name="connsiteX42" fmla="*/ 192174 w 1473286"/>
              <a:gd name="connsiteY42" fmla="*/ 657225 h 1171575"/>
              <a:gd name="connsiteX43" fmla="*/ 211224 w 1473286"/>
              <a:gd name="connsiteY43" fmla="*/ 661987 h 1171575"/>
              <a:gd name="connsiteX44" fmla="*/ 239799 w 1473286"/>
              <a:gd name="connsiteY44" fmla="*/ 676275 h 1171575"/>
              <a:gd name="connsiteX45" fmla="*/ 254086 w 1473286"/>
              <a:gd name="connsiteY45" fmla="*/ 685800 h 1171575"/>
              <a:gd name="connsiteX46" fmla="*/ 287424 w 1473286"/>
              <a:gd name="connsiteY46" fmla="*/ 695325 h 1171575"/>
              <a:gd name="connsiteX47" fmla="*/ 301711 w 1473286"/>
              <a:gd name="connsiteY47" fmla="*/ 700087 h 1171575"/>
              <a:gd name="connsiteX48" fmla="*/ 339811 w 1473286"/>
              <a:gd name="connsiteY48" fmla="*/ 714375 h 1171575"/>
              <a:gd name="connsiteX49" fmla="*/ 368386 w 1473286"/>
              <a:gd name="connsiteY49" fmla="*/ 723900 h 1171575"/>
              <a:gd name="connsiteX50" fmla="*/ 382674 w 1473286"/>
              <a:gd name="connsiteY50" fmla="*/ 728662 h 1171575"/>
              <a:gd name="connsiteX51" fmla="*/ 416011 w 1473286"/>
              <a:gd name="connsiteY51" fmla="*/ 738187 h 1171575"/>
              <a:gd name="connsiteX52" fmla="*/ 435061 w 1473286"/>
              <a:gd name="connsiteY52" fmla="*/ 747712 h 1171575"/>
              <a:gd name="connsiteX53" fmla="*/ 449349 w 1473286"/>
              <a:gd name="connsiteY53" fmla="*/ 762000 h 1171575"/>
              <a:gd name="connsiteX54" fmla="*/ 463636 w 1473286"/>
              <a:gd name="connsiteY54" fmla="*/ 771525 h 1171575"/>
              <a:gd name="connsiteX55" fmla="*/ 477924 w 1473286"/>
              <a:gd name="connsiteY55" fmla="*/ 785812 h 1171575"/>
              <a:gd name="connsiteX56" fmla="*/ 516024 w 1473286"/>
              <a:gd name="connsiteY56" fmla="*/ 814387 h 1171575"/>
              <a:gd name="connsiteX57" fmla="*/ 544599 w 1473286"/>
              <a:gd name="connsiteY57" fmla="*/ 833437 h 1171575"/>
              <a:gd name="connsiteX58" fmla="*/ 573174 w 1473286"/>
              <a:gd name="connsiteY58" fmla="*/ 852487 h 1171575"/>
              <a:gd name="connsiteX59" fmla="*/ 592224 w 1473286"/>
              <a:gd name="connsiteY59" fmla="*/ 862012 h 1171575"/>
              <a:gd name="connsiteX60" fmla="*/ 620799 w 1473286"/>
              <a:gd name="connsiteY60" fmla="*/ 881062 h 1171575"/>
              <a:gd name="connsiteX61" fmla="*/ 635086 w 1473286"/>
              <a:gd name="connsiteY61" fmla="*/ 885825 h 1171575"/>
              <a:gd name="connsiteX62" fmla="*/ 649374 w 1473286"/>
              <a:gd name="connsiteY62" fmla="*/ 895350 h 1171575"/>
              <a:gd name="connsiteX63" fmla="*/ 668424 w 1473286"/>
              <a:gd name="connsiteY63" fmla="*/ 900112 h 1171575"/>
              <a:gd name="connsiteX64" fmla="*/ 687474 w 1473286"/>
              <a:gd name="connsiteY64" fmla="*/ 914400 h 1171575"/>
              <a:gd name="connsiteX65" fmla="*/ 716049 w 1473286"/>
              <a:gd name="connsiteY65" fmla="*/ 923925 h 1171575"/>
              <a:gd name="connsiteX66" fmla="*/ 749386 w 1473286"/>
              <a:gd name="connsiteY66" fmla="*/ 938212 h 1171575"/>
              <a:gd name="connsiteX67" fmla="*/ 763674 w 1473286"/>
              <a:gd name="connsiteY67" fmla="*/ 947737 h 1171575"/>
              <a:gd name="connsiteX68" fmla="*/ 792249 w 1473286"/>
              <a:gd name="connsiteY68" fmla="*/ 957262 h 1171575"/>
              <a:gd name="connsiteX69" fmla="*/ 806536 w 1473286"/>
              <a:gd name="connsiteY69" fmla="*/ 971550 h 1171575"/>
              <a:gd name="connsiteX70" fmla="*/ 835111 w 1473286"/>
              <a:gd name="connsiteY70" fmla="*/ 981075 h 1171575"/>
              <a:gd name="connsiteX71" fmla="*/ 868449 w 1473286"/>
              <a:gd name="connsiteY71" fmla="*/ 995362 h 1171575"/>
              <a:gd name="connsiteX72" fmla="*/ 882736 w 1473286"/>
              <a:gd name="connsiteY72" fmla="*/ 1004887 h 1171575"/>
              <a:gd name="connsiteX73" fmla="*/ 901786 w 1473286"/>
              <a:gd name="connsiteY73" fmla="*/ 1009650 h 1171575"/>
              <a:gd name="connsiteX74" fmla="*/ 911432 w 1473286"/>
              <a:gd name="connsiteY74" fmla="*/ 1021374 h 1171575"/>
              <a:gd name="connsiteX75" fmla="*/ 949412 w 1473286"/>
              <a:gd name="connsiteY75" fmla="*/ 1052513 h 1171575"/>
              <a:gd name="connsiteX76" fmla="*/ 971265 w 1473286"/>
              <a:gd name="connsiteY76" fmla="*/ 1066195 h 1171575"/>
              <a:gd name="connsiteX77" fmla="*/ 983232 w 1473286"/>
              <a:gd name="connsiteY77" fmla="*/ 1073279 h 1171575"/>
              <a:gd name="connsiteX78" fmla="*/ 992274 w 1473286"/>
              <a:gd name="connsiteY78" fmla="*/ 1090612 h 1171575"/>
              <a:gd name="connsiteX79" fmla="*/ 1030494 w 1473286"/>
              <a:gd name="connsiteY79" fmla="*/ 1109420 h 1171575"/>
              <a:gd name="connsiteX80" fmla="*/ 1058949 w 1473286"/>
              <a:gd name="connsiteY80" fmla="*/ 1138237 h 1171575"/>
              <a:gd name="connsiteX81" fmla="*/ 1097290 w 1473286"/>
              <a:gd name="connsiteY81" fmla="*/ 1159125 h 1171575"/>
              <a:gd name="connsiteX82" fmla="*/ 1149437 w 1473286"/>
              <a:gd name="connsiteY82" fmla="*/ 1171575 h 1171575"/>
              <a:gd name="connsiteX83" fmla="*/ 1225636 w 1473286"/>
              <a:gd name="connsiteY83" fmla="*/ 1138238 h 1171575"/>
              <a:gd name="connsiteX84" fmla="*/ 1316124 w 1473286"/>
              <a:gd name="connsiteY84" fmla="*/ 1062037 h 1171575"/>
              <a:gd name="connsiteX85" fmla="*/ 1354224 w 1473286"/>
              <a:gd name="connsiteY85" fmla="*/ 1033462 h 1171575"/>
              <a:gd name="connsiteX86" fmla="*/ 1368511 w 1473286"/>
              <a:gd name="connsiteY86" fmla="*/ 1014412 h 1171575"/>
              <a:gd name="connsiteX87" fmla="*/ 1387561 w 1473286"/>
              <a:gd name="connsiteY87" fmla="*/ 1000125 h 1171575"/>
              <a:gd name="connsiteX88" fmla="*/ 1392324 w 1473286"/>
              <a:gd name="connsiteY88" fmla="*/ 981075 h 1171575"/>
              <a:gd name="connsiteX89" fmla="*/ 1411374 w 1473286"/>
              <a:gd name="connsiteY89" fmla="*/ 962025 h 1171575"/>
              <a:gd name="connsiteX90" fmla="*/ 1430424 w 1473286"/>
              <a:gd name="connsiteY90" fmla="*/ 923925 h 1171575"/>
              <a:gd name="connsiteX91" fmla="*/ 1439949 w 1473286"/>
              <a:gd name="connsiteY91" fmla="*/ 909637 h 1171575"/>
              <a:gd name="connsiteX92" fmla="*/ 1444711 w 1473286"/>
              <a:gd name="connsiteY92" fmla="*/ 876300 h 1171575"/>
              <a:gd name="connsiteX93" fmla="*/ 1454236 w 1473286"/>
              <a:gd name="connsiteY93" fmla="*/ 847725 h 1171575"/>
              <a:gd name="connsiteX94" fmla="*/ 1463761 w 1473286"/>
              <a:gd name="connsiteY94" fmla="*/ 785812 h 1171575"/>
              <a:gd name="connsiteX95" fmla="*/ 1473286 w 1473286"/>
              <a:gd name="connsiteY95" fmla="*/ 728662 h 1171575"/>
              <a:gd name="connsiteX96" fmla="*/ 1468524 w 1473286"/>
              <a:gd name="connsiteY96" fmla="*/ 604837 h 1171575"/>
              <a:gd name="connsiteX97" fmla="*/ 1458999 w 1473286"/>
              <a:gd name="connsiteY97" fmla="*/ 561975 h 1171575"/>
              <a:gd name="connsiteX98" fmla="*/ 1454236 w 1473286"/>
              <a:gd name="connsiteY98" fmla="*/ 538162 h 1171575"/>
              <a:gd name="connsiteX99" fmla="*/ 1444711 w 1473286"/>
              <a:gd name="connsiteY99" fmla="*/ 504825 h 1171575"/>
              <a:gd name="connsiteX100" fmla="*/ 1430424 w 1473286"/>
              <a:gd name="connsiteY100" fmla="*/ 457200 h 1171575"/>
              <a:gd name="connsiteX101" fmla="*/ 1411374 w 1473286"/>
              <a:gd name="connsiteY101" fmla="*/ 423862 h 1171575"/>
              <a:gd name="connsiteX102" fmla="*/ 1401849 w 1473286"/>
              <a:gd name="connsiteY102" fmla="*/ 400050 h 1171575"/>
              <a:gd name="connsiteX103" fmla="*/ 1392324 w 1473286"/>
              <a:gd name="connsiteY103" fmla="*/ 385762 h 1171575"/>
              <a:gd name="connsiteX104" fmla="*/ 1382799 w 1473286"/>
              <a:gd name="connsiteY104" fmla="*/ 366712 h 1171575"/>
              <a:gd name="connsiteX105" fmla="*/ 1354224 w 1473286"/>
              <a:gd name="connsiteY105" fmla="*/ 333375 h 1171575"/>
              <a:gd name="connsiteX106" fmla="*/ 1339936 w 1473286"/>
              <a:gd name="connsiteY106" fmla="*/ 304800 h 1171575"/>
              <a:gd name="connsiteX107" fmla="*/ 1330411 w 1473286"/>
              <a:gd name="connsiteY107" fmla="*/ 285750 h 1171575"/>
              <a:gd name="connsiteX108" fmla="*/ 1316124 w 1473286"/>
              <a:gd name="connsiteY108" fmla="*/ 271462 h 1171575"/>
              <a:gd name="connsiteX109" fmla="*/ 1297074 w 1473286"/>
              <a:gd name="connsiteY109" fmla="*/ 233362 h 1171575"/>
              <a:gd name="connsiteX110" fmla="*/ 1282786 w 1473286"/>
              <a:gd name="connsiteY110" fmla="*/ 219075 h 1171575"/>
              <a:gd name="connsiteX111" fmla="*/ 1258974 w 1473286"/>
              <a:gd name="connsiteY111" fmla="*/ 190500 h 1171575"/>
              <a:gd name="connsiteX112" fmla="*/ 1244686 w 1473286"/>
              <a:gd name="connsiteY112" fmla="*/ 161925 h 1171575"/>
              <a:gd name="connsiteX113" fmla="*/ 1230399 w 1473286"/>
              <a:gd name="connsiteY113" fmla="*/ 152400 h 1171575"/>
              <a:gd name="connsiteX114" fmla="*/ 1192299 w 1473286"/>
              <a:gd name="connsiteY114" fmla="*/ 119062 h 1171575"/>
              <a:gd name="connsiteX115" fmla="*/ 1178011 w 1473286"/>
              <a:gd name="connsiteY115" fmla="*/ 109537 h 1171575"/>
              <a:gd name="connsiteX116" fmla="*/ 1163724 w 1473286"/>
              <a:gd name="connsiteY116" fmla="*/ 100012 h 1171575"/>
              <a:gd name="connsiteX117" fmla="*/ 1144674 w 1473286"/>
              <a:gd name="connsiteY117" fmla="*/ 95250 h 1171575"/>
              <a:gd name="connsiteX118" fmla="*/ 1144674 w 1473286"/>
              <a:gd name="connsiteY118" fmla="*/ 100012 h 1171575"/>
              <a:gd name="connsiteX0" fmla="*/ 1144674 w 1473286"/>
              <a:gd name="connsiteY0" fmla="*/ 100012 h 1171575"/>
              <a:gd name="connsiteX1" fmla="*/ 1116099 w 1473286"/>
              <a:gd name="connsiteY1" fmla="*/ 85725 h 1171575"/>
              <a:gd name="connsiteX2" fmla="*/ 1101811 w 1473286"/>
              <a:gd name="connsiteY2" fmla="*/ 80962 h 1171575"/>
              <a:gd name="connsiteX3" fmla="*/ 1073236 w 1473286"/>
              <a:gd name="connsiteY3" fmla="*/ 66675 h 1171575"/>
              <a:gd name="connsiteX4" fmla="*/ 1006561 w 1473286"/>
              <a:gd name="connsiteY4" fmla="*/ 42862 h 1171575"/>
              <a:gd name="connsiteX5" fmla="*/ 987511 w 1473286"/>
              <a:gd name="connsiteY5" fmla="*/ 38100 h 1171575"/>
              <a:gd name="connsiteX6" fmla="*/ 973224 w 1473286"/>
              <a:gd name="connsiteY6" fmla="*/ 33337 h 1171575"/>
              <a:gd name="connsiteX7" fmla="*/ 949411 w 1473286"/>
              <a:gd name="connsiteY7" fmla="*/ 28575 h 1171575"/>
              <a:gd name="connsiteX8" fmla="*/ 930361 w 1473286"/>
              <a:gd name="connsiteY8" fmla="*/ 23812 h 1171575"/>
              <a:gd name="connsiteX9" fmla="*/ 858924 w 1473286"/>
              <a:gd name="connsiteY9" fmla="*/ 19050 h 1171575"/>
              <a:gd name="connsiteX10" fmla="*/ 820824 w 1473286"/>
              <a:gd name="connsiteY10" fmla="*/ 14287 h 1171575"/>
              <a:gd name="connsiteX11" fmla="*/ 777961 w 1473286"/>
              <a:gd name="connsiteY11" fmla="*/ 9525 h 1171575"/>
              <a:gd name="connsiteX12" fmla="*/ 673186 w 1473286"/>
              <a:gd name="connsiteY12" fmla="*/ 0 h 1171575"/>
              <a:gd name="connsiteX13" fmla="*/ 594182 w 1473286"/>
              <a:gd name="connsiteY13" fmla="*/ 32612 h 1171575"/>
              <a:gd name="connsiteX14" fmla="*/ 558886 w 1473286"/>
              <a:gd name="connsiteY14" fmla="*/ 9525 h 1171575"/>
              <a:gd name="connsiteX15" fmla="*/ 525186 w 1473286"/>
              <a:gd name="connsiteY15" fmla="*/ 53862 h 1171575"/>
              <a:gd name="connsiteX16" fmla="*/ 470356 w 1473286"/>
              <a:gd name="connsiteY16" fmla="*/ 65587 h 1171575"/>
              <a:gd name="connsiteX17" fmla="*/ 406486 w 1473286"/>
              <a:gd name="connsiteY17" fmla="*/ 33337 h 1171575"/>
              <a:gd name="connsiteX18" fmla="*/ 406003 w 1473286"/>
              <a:gd name="connsiteY18" fmla="*/ 79875 h 1171575"/>
              <a:gd name="connsiteX19" fmla="*/ 363261 w 1473286"/>
              <a:gd name="connsiteY19" fmla="*/ 105766 h 1171575"/>
              <a:gd name="connsiteX20" fmla="*/ 315925 w 1473286"/>
              <a:gd name="connsiteY20" fmla="*/ 146186 h 1171575"/>
              <a:gd name="connsiteX21" fmla="*/ 276471 w 1473286"/>
              <a:gd name="connsiteY21" fmla="*/ 180999 h 1171575"/>
              <a:gd name="connsiteX22" fmla="*/ 212578 w 1473286"/>
              <a:gd name="connsiteY22" fmla="*/ 222870 h 1171575"/>
              <a:gd name="connsiteX23" fmla="*/ 167394 w 1473286"/>
              <a:gd name="connsiteY23" fmla="*/ 266095 h 1171575"/>
              <a:gd name="connsiteX24" fmla="*/ 139543 w 1473286"/>
              <a:gd name="connsiteY24" fmla="*/ 313285 h 1171575"/>
              <a:gd name="connsiteX25" fmla="*/ 91435 w 1473286"/>
              <a:gd name="connsiteY25" fmla="*/ 349379 h 1171575"/>
              <a:gd name="connsiteX26" fmla="*/ 79470 w 1473286"/>
              <a:gd name="connsiteY26" fmla="*/ 359146 h 1171575"/>
              <a:gd name="connsiteX27" fmla="*/ 55994 w 1473286"/>
              <a:gd name="connsiteY27" fmla="*/ 422363 h 1171575"/>
              <a:gd name="connsiteX28" fmla="*/ 32207 w 1473286"/>
              <a:gd name="connsiteY28" fmla="*/ 444629 h 1171575"/>
              <a:gd name="connsiteX29" fmla="*/ 22561 w 1473286"/>
              <a:gd name="connsiteY29" fmla="*/ 496896 h 1171575"/>
              <a:gd name="connsiteX30" fmla="*/ 1674 w 1473286"/>
              <a:gd name="connsiteY30" fmla="*/ 538162 h 1171575"/>
              <a:gd name="connsiteX31" fmla="*/ 11199 w 1473286"/>
              <a:gd name="connsiteY31" fmla="*/ 566737 h 1171575"/>
              <a:gd name="connsiteX32" fmla="*/ 39774 w 1473286"/>
              <a:gd name="connsiteY32" fmla="*/ 590550 h 1171575"/>
              <a:gd name="connsiteX33" fmla="*/ 54061 w 1473286"/>
              <a:gd name="connsiteY33" fmla="*/ 604837 h 1171575"/>
              <a:gd name="connsiteX34" fmla="*/ 68349 w 1473286"/>
              <a:gd name="connsiteY34" fmla="*/ 609600 h 1171575"/>
              <a:gd name="connsiteX35" fmla="*/ 82636 w 1473286"/>
              <a:gd name="connsiteY35" fmla="*/ 619125 h 1171575"/>
              <a:gd name="connsiteX36" fmla="*/ 101686 w 1473286"/>
              <a:gd name="connsiteY36" fmla="*/ 623887 h 1171575"/>
              <a:gd name="connsiteX37" fmla="*/ 115974 w 1473286"/>
              <a:gd name="connsiteY37" fmla="*/ 628650 h 1171575"/>
              <a:gd name="connsiteX38" fmla="*/ 135024 w 1473286"/>
              <a:gd name="connsiteY38" fmla="*/ 638175 h 1171575"/>
              <a:gd name="connsiteX39" fmla="*/ 163599 w 1473286"/>
              <a:gd name="connsiteY39" fmla="*/ 647700 h 1171575"/>
              <a:gd name="connsiteX40" fmla="*/ 177886 w 1473286"/>
              <a:gd name="connsiteY40" fmla="*/ 652462 h 1171575"/>
              <a:gd name="connsiteX41" fmla="*/ 192174 w 1473286"/>
              <a:gd name="connsiteY41" fmla="*/ 657225 h 1171575"/>
              <a:gd name="connsiteX42" fmla="*/ 211224 w 1473286"/>
              <a:gd name="connsiteY42" fmla="*/ 661987 h 1171575"/>
              <a:gd name="connsiteX43" fmla="*/ 239799 w 1473286"/>
              <a:gd name="connsiteY43" fmla="*/ 676275 h 1171575"/>
              <a:gd name="connsiteX44" fmla="*/ 254086 w 1473286"/>
              <a:gd name="connsiteY44" fmla="*/ 685800 h 1171575"/>
              <a:gd name="connsiteX45" fmla="*/ 287424 w 1473286"/>
              <a:gd name="connsiteY45" fmla="*/ 695325 h 1171575"/>
              <a:gd name="connsiteX46" fmla="*/ 301711 w 1473286"/>
              <a:gd name="connsiteY46" fmla="*/ 700087 h 1171575"/>
              <a:gd name="connsiteX47" fmla="*/ 339811 w 1473286"/>
              <a:gd name="connsiteY47" fmla="*/ 714375 h 1171575"/>
              <a:gd name="connsiteX48" fmla="*/ 368386 w 1473286"/>
              <a:gd name="connsiteY48" fmla="*/ 723900 h 1171575"/>
              <a:gd name="connsiteX49" fmla="*/ 382674 w 1473286"/>
              <a:gd name="connsiteY49" fmla="*/ 728662 h 1171575"/>
              <a:gd name="connsiteX50" fmla="*/ 416011 w 1473286"/>
              <a:gd name="connsiteY50" fmla="*/ 738187 h 1171575"/>
              <a:gd name="connsiteX51" fmla="*/ 435061 w 1473286"/>
              <a:gd name="connsiteY51" fmla="*/ 747712 h 1171575"/>
              <a:gd name="connsiteX52" fmla="*/ 449349 w 1473286"/>
              <a:gd name="connsiteY52" fmla="*/ 762000 h 1171575"/>
              <a:gd name="connsiteX53" fmla="*/ 463636 w 1473286"/>
              <a:gd name="connsiteY53" fmla="*/ 771525 h 1171575"/>
              <a:gd name="connsiteX54" fmla="*/ 477924 w 1473286"/>
              <a:gd name="connsiteY54" fmla="*/ 785812 h 1171575"/>
              <a:gd name="connsiteX55" fmla="*/ 516024 w 1473286"/>
              <a:gd name="connsiteY55" fmla="*/ 814387 h 1171575"/>
              <a:gd name="connsiteX56" fmla="*/ 544599 w 1473286"/>
              <a:gd name="connsiteY56" fmla="*/ 833437 h 1171575"/>
              <a:gd name="connsiteX57" fmla="*/ 573174 w 1473286"/>
              <a:gd name="connsiteY57" fmla="*/ 852487 h 1171575"/>
              <a:gd name="connsiteX58" fmla="*/ 592224 w 1473286"/>
              <a:gd name="connsiteY58" fmla="*/ 862012 h 1171575"/>
              <a:gd name="connsiteX59" fmla="*/ 620799 w 1473286"/>
              <a:gd name="connsiteY59" fmla="*/ 881062 h 1171575"/>
              <a:gd name="connsiteX60" fmla="*/ 635086 w 1473286"/>
              <a:gd name="connsiteY60" fmla="*/ 885825 h 1171575"/>
              <a:gd name="connsiteX61" fmla="*/ 649374 w 1473286"/>
              <a:gd name="connsiteY61" fmla="*/ 895350 h 1171575"/>
              <a:gd name="connsiteX62" fmla="*/ 668424 w 1473286"/>
              <a:gd name="connsiteY62" fmla="*/ 900112 h 1171575"/>
              <a:gd name="connsiteX63" fmla="*/ 687474 w 1473286"/>
              <a:gd name="connsiteY63" fmla="*/ 914400 h 1171575"/>
              <a:gd name="connsiteX64" fmla="*/ 716049 w 1473286"/>
              <a:gd name="connsiteY64" fmla="*/ 923925 h 1171575"/>
              <a:gd name="connsiteX65" fmla="*/ 749386 w 1473286"/>
              <a:gd name="connsiteY65" fmla="*/ 938212 h 1171575"/>
              <a:gd name="connsiteX66" fmla="*/ 763674 w 1473286"/>
              <a:gd name="connsiteY66" fmla="*/ 947737 h 1171575"/>
              <a:gd name="connsiteX67" fmla="*/ 792249 w 1473286"/>
              <a:gd name="connsiteY67" fmla="*/ 957262 h 1171575"/>
              <a:gd name="connsiteX68" fmla="*/ 806536 w 1473286"/>
              <a:gd name="connsiteY68" fmla="*/ 971550 h 1171575"/>
              <a:gd name="connsiteX69" fmla="*/ 835111 w 1473286"/>
              <a:gd name="connsiteY69" fmla="*/ 981075 h 1171575"/>
              <a:gd name="connsiteX70" fmla="*/ 868449 w 1473286"/>
              <a:gd name="connsiteY70" fmla="*/ 995362 h 1171575"/>
              <a:gd name="connsiteX71" fmla="*/ 882736 w 1473286"/>
              <a:gd name="connsiteY71" fmla="*/ 1004887 h 1171575"/>
              <a:gd name="connsiteX72" fmla="*/ 901786 w 1473286"/>
              <a:gd name="connsiteY72" fmla="*/ 1009650 h 1171575"/>
              <a:gd name="connsiteX73" fmla="*/ 911432 w 1473286"/>
              <a:gd name="connsiteY73" fmla="*/ 1021374 h 1171575"/>
              <a:gd name="connsiteX74" fmla="*/ 949412 w 1473286"/>
              <a:gd name="connsiteY74" fmla="*/ 1052513 h 1171575"/>
              <a:gd name="connsiteX75" fmla="*/ 971265 w 1473286"/>
              <a:gd name="connsiteY75" fmla="*/ 1066195 h 1171575"/>
              <a:gd name="connsiteX76" fmla="*/ 983232 w 1473286"/>
              <a:gd name="connsiteY76" fmla="*/ 1073279 h 1171575"/>
              <a:gd name="connsiteX77" fmla="*/ 992274 w 1473286"/>
              <a:gd name="connsiteY77" fmla="*/ 1090612 h 1171575"/>
              <a:gd name="connsiteX78" fmla="*/ 1030494 w 1473286"/>
              <a:gd name="connsiteY78" fmla="*/ 1109420 h 1171575"/>
              <a:gd name="connsiteX79" fmla="*/ 1058949 w 1473286"/>
              <a:gd name="connsiteY79" fmla="*/ 1138237 h 1171575"/>
              <a:gd name="connsiteX80" fmla="*/ 1097290 w 1473286"/>
              <a:gd name="connsiteY80" fmla="*/ 1159125 h 1171575"/>
              <a:gd name="connsiteX81" fmla="*/ 1149437 w 1473286"/>
              <a:gd name="connsiteY81" fmla="*/ 1171575 h 1171575"/>
              <a:gd name="connsiteX82" fmla="*/ 1225636 w 1473286"/>
              <a:gd name="connsiteY82" fmla="*/ 1138238 h 1171575"/>
              <a:gd name="connsiteX83" fmla="*/ 1316124 w 1473286"/>
              <a:gd name="connsiteY83" fmla="*/ 1062037 h 1171575"/>
              <a:gd name="connsiteX84" fmla="*/ 1354224 w 1473286"/>
              <a:gd name="connsiteY84" fmla="*/ 1033462 h 1171575"/>
              <a:gd name="connsiteX85" fmla="*/ 1368511 w 1473286"/>
              <a:gd name="connsiteY85" fmla="*/ 1014412 h 1171575"/>
              <a:gd name="connsiteX86" fmla="*/ 1387561 w 1473286"/>
              <a:gd name="connsiteY86" fmla="*/ 1000125 h 1171575"/>
              <a:gd name="connsiteX87" fmla="*/ 1392324 w 1473286"/>
              <a:gd name="connsiteY87" fmla="*/ 981075 h 1171575"/>
              <a:gd name="connsiteX88" fmla="*/ 1411374 w 1473286"/>
              <a:gd name="connsiteY88" fmla="*/ 962025 h 1171575"/>
              <a:gd name="connsiteX89" fmla="*/ 1430424 w 1473286"/>
              <a:gd name="connsiteY89" fmla="*/ 923925 h 1171575"/>
              <a:gd name="connsiteX90" fmla="*/ 1439949 w 1473286"/>
              <a:gd name="connsiteY90" fmla="*/ 909637 h 1171575"/>
              <a:gd name="connsiteX91" fmla="*/ 1444711 w 1473286"/>
              <a:gd name="connsiteY91" fmla="*/ 876300 h 1171575"/>
              <a:gd name="connsiteX92" fmla="*/ 1454236 w 1473286"/>
              <a:gd name="connsiteY92" fmla="*/ 847725 h 1171575"/>
              <a:gd name="connsiteX93" fmla="*/ 1463761 w 1473286"/>
              <a:gd name="connsiteY93" fmla="*/ 785812 h 1171575"/>
              <a:gd name="connsiteX94" fmla="*/ 1473286 w 1473286"/>
              <a:gd name="connsiteY94" fmla="*/ 728662 h 1171575"/>
              <a:gd name="connsiteX95" fmla="*/ 1468524 w 1473286"/>
              <a:gd name="connsiteY95" fmla="*/ 604837 h 1171575"/>
              <a:gd name="connsiteX96" fmla="*/ 1458999 w 1473286"/>
              <a:gd name="connsiteY96" fmla="*/ 561975 h 1171575"/>
              <a:gd name="connsiteX97" fmla="*/ 1454236 w 1473286"/>
              <a:gd name="connsiteY97" fmla="*/ 538162 h 1171575"/>
              <a:gd name="connsiteX98" fmla="*/ 1444711 w 1473286"/>
              <a:gd name="connsiteY98" fmla="*/ 504825 h 1171575"/>
              <a:gd name="connsiteX99" fmla="*/ 1430424 w 1473286"/>
              <a:gd name="connsiteY99" fmla="*/ 457200 h 1171575"/>
              <a:gd name="connsiteX100" fmla="*/ 1411374 w 1473286"/>
              <a:gd name="connsiteY100" fmla="*/ 423862 h 1171575"/>
              <a:gd name="connsiteX101" fmla="*/ 1401849 w 1473286"/>
              <a:gd name="connsiteY101" fmla="*/ 400050 h 1171575"/>
              <a:gd name="connsiteX102" fmla="*/ 1392324 w 1473286"/>
              <a:gd name="connsiteY102" fmla="*/ 385762 h 1171575"/>
              <a:gd name="connsiteX103" fmla="*/ 1382799 w 1473286"/>
              <a:gd name="connsiteY103" fmla="*/ 366712 h 1171575"/>
              <a:gd name="connsiteX104" fmla="*/ 1354224 w 1473286"/>
              <a:gd name="connsiteY104" fmla="*/ 333375 h 1171575"/>
              <a:gd name="connsiteX105" fmla="*/ 1339936 w 1473286"/>
              <a:gd name="connsiteY105" fmla="*/ 304800 h 1171575"/>
              <a:gd name="connsiteX106" fmla="*/ 1330411 w 1473286"/>
              <a:gd name="connsiteY106" fmla="*/ 285750 h 1171575"/>
              <a:gd name="connsiteX107" fmla="*/ 1316124 w 1473286"/>
              <a:gd name="connsiteY107" fmla="*/ 271462 h 1171575"/>
              <a:gd name="connsiteX108" fmla="*/ 1297074 w 1473286"/>
              <a:gd name="connsiteY108" fmla="*/ 233362 h 1171575"/>
              <a:gd name="connsiteX109" fmla="*/ 1282786 w 1473286"/>
              <a:gd name="connsiteY109" fmla="*/ 219075 h 1171575"/>
              <a:gd name="connsiteX110" fmla="*/ 1258974 w 1473286"/>
              <a:gd name="connsiteY110" fmla="*/ 190500 h 1171575"/>
              <a:gd name="connsiteX111" fmla="*/ 1244686 w 1473286"/>
              <a:gd name="connsiteY111" fmla="*/ 161925 h 1171575"/>
              <a:gd name="connsiteX112" fmla="*/ 1230399 w 1473286"/>
              <a:gd name="connsiteY112" fmla="*/ 152400 h 1171575"/>
              <a:gd name="connsiteX113" fmla="*/ 1192299 w 1473286"/>
              <a:gd name="connsiteY113" fmla="*/ 119062 h 1171575"/>
              <a:gd name="connsiteX114" fmla="*/ 1178011 w 1473286"/>
              <a:gd name="connsiteY114" fmla="*/ 109537 h 1171575"/>
              <a:gd name="connsiteX115" fmla="*/ 1163724 w 1473286"/>
              <a:gd name="connsiteY115" fmla="*/ 100012 h 1171575"/>
              <a:gd name="connsiteX116" fmla="*/ 1144674 w 1473286"/>
              <a:gd name="connsiteY116" fmla="*/ 95250 h 1171575"/>
              <a:gd name="connsiteX117" fmla="*/ 1144674 w 1473286"/>
              <a:gd name="connsiteY117" fmla="*/ 100012 h 1171575"/>
              <a:gd name="connsiteX0" fmla="*/ 1144674 w 1473286"/>
              <a:gd name="connsiteY0" fmla="*/ 100012 h 1171575"/>
              <a:gd name="connsiteX1" fmla="*/ 1116099 w 1473286"/>
              <a:gd name="connsiteY1" fmla="*/ 85725 h 1171575"/>
              <a:gd name="connsiteX2" fmla="*/ 1101811 w 1473286"/>
              <a:gd name="connsiteY2" fmla="*/ 80962 h 1171575"/>
              <a:gd name="connsiteX3" fmla="*/ 1073236 w 1473286"/>
              <a:gd name="connsiteY3" fmla="*/ 66675 h 1171575"/>
              <a:gd name="connsiteX4" fmla="*/ 1006561 w 1473286"/>
              <a:gd name="connsiteY4" fmla="*/ 42862 h 1171575"/>
              <a:gd name="connsiteX5" fmla="*/ 987511 w 1473286"/>
              <a:gd name="connsiteY5" fmla="*/ 38100 h 1171575"/>
              <a:gd name="connsiteX6" fmla="*/ 973224 w 1473286"/>
              <a:gd name="connsiteY6" fmla="*/ 33337 h 1171575"/>
              <a:gd name="connsiteX7" fmla="*/ 949411 w 1473286"/>
              <a:gd name="connsiteY7" fmla="*/ 28575 h 1171575"/>
              <a:gd name="connsiteX8" fmla="*/ 930361 w 1473286"/>
              <a:gd name="connsiteY8" fmla="*/ 23812 h 1171575"/>
              <a:gd name="connsiteX9" fmla="*/ 858924 w 1473286"/>
              <a:gd name="connsiteY9" fmla="*/ 19050 h 1171575"/>
              <a:gd name="connsiteX10" fmla="*/ 820824 w 1473286"/>
              <a:gd name="connsiteY10" fmla="*/ 14287 h 1171575"/>
              <a:gd name="connsiteX11" fmla="*/ 777961 w 1473286"/>
              <a:gd name="connsiteY11" fmla="*/ 9525 h 1171575"/>
              <a:gd name="connsiteX12" fmla="*/ 673186 w 1473286"/>
              <a:gd name="connsiteY12" fmla="*/ 0 h 1171575"/>
              <a:gd name="connsiteX13" fmla="*/ 594182 w 1473286"/>
              <a:gd name="connsiteY13" fmla="*/ 32612 h 1171575"/>
              <a:gd name="connsiteX14" fmla="*/ 558886 w 1473286"/>
              <a:gd name="connsiteY14" fmla="*/ 9525 h 1171575"/>
              <a:gd name="connsiteX15" fmla="*/ 525186 w 1473286"/>
              <a:gd name="connsiteY15" fmla="*/ 53862 h 1171575"/>
              <a:gd name="connsiteX16" fmla="*/ 470356 w 1473286"/>
              <a:gd name="connsiteY16" fmla="*/ 65587 h 1171575"/>
              <a:gd name="connsiteX17" fmla="*/ 406003 w 1473286"/>
              <a:gd name="connsiteY17" fmla="*/ 79875 h 1171575"/>
              <a:gd name="connsiteX18" fmla="*/ 363261 w 1473286"/>
              <a:gd name="connsiteY18" fmla="*/ 105766 h 1171575"/>
              <a:gd name="connsiteX19" fmla="*/ 315925 w 1473286"/>
              <a:gd name="connsiteY19" fmla="*/ 146186 h 1171575"/>
              <a:gd name="connsiteX20" fmla="*/ 276471 w 1473286"/>
              <a:gd name="connsiteY20" fmla="*/ 180999 h 1171575"/>
              <a:gd name="connsiteX21" fmla="*/ 212578 w 1473286"/>
              <a:gd name="connsiteY21" fmla="*/ 222870 h 1171575"/>
              <a:gd name="connsiteX22" fmla="*/ 167394 w 1473286"/>
              <a:gd name="connsiteY22" fmla="*/ 266095 h 1171575"/>
              <a:gd name="connsiteX23" fmla="*/ 139543 w 1473286"/>
              <a:gd name="connsiteY23" fmla="*/ 313285 h 1171575"/>
              <a:gd name="connsiteX24" fmla="*/ 91435 w 1473286"/>
              <a:gd name="connsiteY24" fmla="*/ 349379 h 1171575"/>
              <a:gd name="connsiteX25" fmla="*/ 79470 w 1473286"/>
              <a:gd name="connsiteY25" fmla="*/ 359146 h 1171575"/>
              <a:gd name="connsiteX26" fmla="*/ 55994 w 1473286"/>
              <a:gd name="connsiteY26" fmla="*/ 422363 h 1171575"/>
              <a:gd name="connsiteX27" fmla="*/ 32207 w 1473286"/>
              <a:gd name="connsiteY27" fmla="*/ 444629 h 1171575"/>
              <a:gd name="connsiteX28" fmla="*/ 22561 w 1473286"/>
              <a:gd name="connsiteY28" fmla="*/ 496896 h 1171575"/>
              <a:gd name="connsiteX29" fmla="*/ 1674 w 1473286"/>
              <a:gd name="connsiteY29" fmla="*/ 538162 h 1171575"/>
              <a:gd name="connsiteX30" fmla="*/ 11199 w 1473286"/>
              <a:gd name="connsiteY30" fmla="*/ 566737 h 1171575"/>
              <a:gd name="connsiteX31" fmla="*/ 39774 w 1473286"/>
              <a:gd name="connsiteY31" fmla="*/ 590550 h 1171575"/>
              <a:gd name="connsiteX32" fmla="*/ 54061 w 1473286"/>
              <a:gd name="connsiteY32" fmla="*/ 604837 h 1171575"/>
              <a:gd name="connsiteX33" fmla="*/ 68349 w 1473286"/>
              <a:gd name="connsiteY33" fmla="*/ 609600 h 1171575"/>
              <a:gd name="connsiteX34" fmla="*/ 82636 w 1473286"/>
              <a:gd name="connsiteY34" fmla="*/ 619125 h 1171575"/>
              <a:gd name="connsiteX35" fmla="*/ 101686 w 1473286"/>
              <a:gd name="connsiteY35" fmla="*/ 623887 h 1171575"/>
              <a:gd name="connsiteX36" fmla="*/ 115974 w 1473286"/>
              <a:gd name="connsiteY36" fmla="*/ 628650 h 1171575"/>
              <a:gd name="connsiteX37" fmla="*/ 135024 w 1473286"/>
              <a:gd name="connsiteY37" fmla="*/ 638175 h 1171575"/>
              <a:gd name="connsiteX38" fmla="*/ 163599 w 1473286"/>
              <a:gd name="connsiteY38" fmla="*/ 647700 h 1171575"/>
              <a:gd name="connsiteX39" fmla="*/ 177886 w 1473286"/>
              <a:gd name="connsiteY39" fmla="*/ 652462 h 1171575"/>
              <a:gd name="connsiteX40" fmla="*/ 192174 w 1473286"/>
              <a:gd name="connsiteY40" fmla="*/ 657225 h 1171575"/>
              <a:gd name="connsiteX41" fmla="*/ 211224 w 1473286"/>
              <a:gd name="connsiteY41" fmla="*/ 661987 h 1171575"/>
              <a:gd name="connsiteX42" fmla="*/ 239799 w 1473286"/>
              <a:gd name="connsiteY42" fmla="*/ 676275 h 1171575"/>
              <a:gd name="connsiteX43" fmla="*/ 254086 w 1473286"/>
              <a:gd name="connsiteY43" fmla="*/ 685800 h 1171575"/>
              <a:gd name="connsiteX44" fmla="*/ 287424 w 1473286"/>
              <a:gd name="connsiteY44" fmla="*/ 695325 h 1171575"/>
              <a:gd name="connsiteX45" fmla="*/ 301711 w 1473286"/>
              <a:gd name="connsiteY45" fmla="*/ 700087 h 1171575"/>
              <a:gd name="connsiteX46" fmla="*/ 339811 w 1473286"/>
              <a:gd name="connsiteY46" fmla="*/ 714375 h 1171575"/>
              <a:gd name="connsiteX47" fmla="*/ 368386 w 1473286"/>
              <a:gd name="connsiteY47" fmla="*/ 723900 h 1171575"/>
              <a:gd name="connsiteX48" fmla="*/ 382674 w 1473286"/>
              <a:gd name="connsiteY48" fmla="*/ 728662 h 1171575"/>
              <a:gd name="connsiteX49" fmla="*/ 416011 w 1473286"/>
              <a:gd name="connsiteY49" fmla="*/ 738187 h 1171575"/>
              <a:gd name="connsiteX50" fmla="*/ 435061 w 1473286"/>
              <a:gd name="connsiteY50" fmla="*/ 747712 h 1171575"/>
              <a:gd name="connsiteX51" fmla="*/ 449349 w 1473286"/>
              <a:gd name="connsiteY51" fmla="*/ 762000 h 1171575"/>
              <a:gd name="connsiteX52" fmla="*/ 463636 w 1473286"/>
              <a:gd name="connsiteY52" fmla="*/ 771525 h 1171575"/>
              <a:gd name="connsiteX53" fmla="*/ 477924 w 1473286"/>
              <a:gd name="connsiteY53" fmla="*/ 785812 h 1171575"/>
              <a:gd name="connsiteX54" fmla="*/ 516024 w 1473286"/>
              <a:gd name="connsiteY54" fmla="*/ 814387 h 1171575"/>
              <a:gd name="connsiteX55" fmla="*/ 544599 w 1473286"/>
              <a:gd name="connsiteY55" fmla="*/ 833437 h 1171575"/>
              <a:gd name="connsiteX56" fmla="*/ 573174 w 1473286"/>
              <a:gd name="connsiteY56" fmla="*/ 852487 h 1171575"/>
              <a:gd name="connsiteX57" fmla="*/ 592224 w 1473286"/>
              <a:gd name="connsiteY57" fmla="*/ 862012 h 1171575"/>
              <a:gd name="connsiteX58" fmla="*/ 620799 w 1473286"/>
              <a:gd name="connsiteY58" fmla="*/ 881062 h 1171575"/>
              <a:gd name="connsiteX59" fmla="*/ 635086 w 1473286"/>
              <a:gd name="connsiteY59" fmla="*/ 885825 h 1171575"/>
              <a:gd name="connsiteX60" fmla="*/ 649374 w 1473286"/>
              <a:gd name="connsiteY60" fmla="*/ 895350 h 1171575"/>
              <a:gd name="connsiteX61" fmla="*/ 668424 w 1473286"/>
              <a:gd name="connsiteY61" fmla="*/ 900112 h 1171575"/>
              <a:gd name="connsiteX62" fmla="*/ 687474 w 1473286"/>
              <a:gd name="connsiteY62" fmla="*/ 914400 h 1171575"/>
              <a:gd name="connsiteX63" fmla="*/ 716049 w 1473286"/>
              <a:gd name="connsiteY63" fmla="*/ 923925 h 1171575"/>
              <a:gd name="connsiteX64" fmla="*/ 749386 w 1473286"/>
              <a:gd name="connsiteY64" fmla="*/ 938212 h 1171575"/>
              <a:gd name="connsiteX65" fmla="*/ 763674 w 1473286"/>
              <a:gd name="connsiteY65" fmla="*/ 947737 h 1171575"/>
              <a:gd name="connsiteX66" fmla="*/ 792249 w 1473286"/>
              <a:gd name="connsiteY66" fmla="*/ 957262 h 1171575"/>
              <a:gd name="connsiteX67" fmla="*/ 806536 w 1473286"/>
              <a:gd name="connsiteY67" fmla="*/ 971550 h 1171575"/>
              <a:gd name="connsiteX68" fmla="*/ 835111 w 1473286"/>
              <a:gd name="connsiteY68" fmla="*/ 981075 h 1171575"/>
              <a:gd name="connsiteX69" fmla="*/ 868449 w 1473286"/>
              <a:gd name="connsiteY69" fmla="*/ 995362 h 1171575"/>
              <a:gd name="connsiteX70" fmla="*/ 882736 w 1473286"/>
              <a:gd name="connsiteY70" fmla="*/ 1004887 h 1171575"/>
              <a:gd name="connsiteX71" fmla="*/ 901786 w 1473286"/>
              <a:gd name="connsiteY71" fmla="*/ 1009650 h 1171575"/>
              <a:gd name="connsiteX72" fmla="*/ 911432 w 1473286"/>
              <a:gd name="connsiteY72" fmla="*/ 1021374 h 1171575"/>
              <a:gd name="connsiteX73" fmla="*/ 949412 w 1473286"/>
              <a:gd name="connsiteY73" fmla="*/ 1052513 h 1171575"/>
              <a:gd name="connsiteX74" fmla="*/ 971265 w 1473286"/>
              <a:gd name="connsiteY74" fmla="*/ 1066195 h 1171575"/>
              <a:gd name="connsiteX75" fmla="*/ 983232 w 1473286"/>
              <a:gd name="connsiteY75" fmla="*/ 1073279 h 1171575"/>
              <a:gd name="connsiteX76" fmla="*/ 992274 w 1473286"/>
              <a:gd name="connsiteY76" fmla="*/ 1090612 h 1171575"/>
              <a:gd name="connsiteX77" fmla="*/ 1030494 w 1473286"/>
              <a:gd name="connsiteY77" fmla="*/ 1109420 h 1171575"/>
              <a:gd name="connsiteX78" fmla="*/ 1058949 w 1473286"/>
              <a:gd name="connsiteY78" fmla="*/ 1138237 h 1171575"/>
              <a:gd name="connsiteX79" fmla="*/ 1097290 w 1473286"/>
              <a:gd name="connsiteY79" fmla="*/ 1159125 h 1171575"/>
              <a:gd name="connsiteX80" fmla="*/ 1149437 w 1473286"/>
              <a:gd name="connsiteY80" fmla="*/ 1171575 h 1171575"/>
              <a:gd name="connsiteX81" fmla="*/ 1225636 w 1473286"/>
              <a:gd name="connsiteY81" fmla="*/ 1138238 h 1171575"/>
              <a:gd name="connsiteX82" fmla="*/ 1316124 w 1473286"/>
              <a:gd name="connsiteY82" fmla="*/ 1062037 h 1171575"/>
              <a:gd name="connsiteX83" fmla="*/ 1354224 w 1473286"/>
              <a:gd name="connsiteY83" fmla="*/ 1033462 h 1171575"/>
              <a:gd name="connsiteX84" fmla="*/ 1368511 w 1473286"/>
              <a:gd name="connsiteY84" fmla="*/ 1014412 h 1171575"/>
              <a:gd name="connsiteX85" fmla="*/ 1387561 w 1473286"/>
              <a:gd name="connsiteY85" fmla="*/ 1000125 h 1171575"/>
              <a:gd name="connsiteX86" fmla="*/ 1392324 w 1473286"/>
              <a:gd name="connsiteY86" fmla="*/ 981075 h 1171575"/>
              <a:gd name="connsiteX87" fmla="*/ 1411374 w 1473286"/>
              <a:gd name="connsiteY87" fmla="*/ 962025 h 1171575"/>
              <a:gd name="connsiteX88" fmla="*/ 1430424 w 1473286"/>
              <a:gd name="connsiteY88" fmla="*/ 923925 h 1171575"/>
              <a:gd name="connsiteX89" fmla="*/ 1439949 w 1473286"/>
              <a:gd name="connsiteY89" fmla="*/ 909637 h 1171575"/>
              <a:gd name="connsiteX90" fmla="*/ 1444711 w 1473286"/>
              <a:gd name="connsiteY90" fmla="*/ 876300 h 1171575"/>
              <a:gd name="connsiteX91" fmla="*/ 1454236 w 1473286"/>
              <a:gd name="connsiteY91" fmla="*/ 847725 h 1171575"/>
              <a:gd name="connsiteX92" fmla="*/ 1463761 w 1473286"/>
              <a:gd name="connsiteY92" fmla="*/ 785812 h 1171575"/>
              <a:gd name="connsiteX93" fmla="*/ 1473286 w 1473286"/>
              <a:gd name="connsiteY93" fmla="*/ 728662 h 1171575"/>
              <a:gd name="connsiteX94" fmla="*/ 1468524 w 1473286"/>
              <a:gd name="connsiteY94" fmla="*/ 604837 h 1171575"/>
              <a:gd name="connsiteX95" fmla="*/ 1458999 w 1473286"/>
              <a:gd name="connsiteY95" fmla="*/ 561975 h 1171575"/>
              <a:gd name="connsiteX96" fmla="*/ 1454236 w 1473286"/>
              <a:gd name="connsiteY96" fmla="*/ 538162 h 1171575"/>
              <a:gd name="connsiteX97" fmla="*/ 1444711 w 1473286"/>
              <a:gd name="connsiteY97" fmla="*/ 504825 h 1171575"/>
              <a:gd name="connsiteX98" fmla="*/ 1430424 w 1473286"/>
              <a:gd name="connsiteY98" fmla="*/ 457200 h 1171575"/>
              <a:gd name="connsiteX99" fmla="*/ 1411374 w 1473286"/>
              <a:gd name="connsiteY99" fmla="*/ 423862 h 1171575"/>
              <a:gd name="connsiteX100" fmla="*/ 1401849 w 1473286"/>
              <a:gd name="connsiteY100" fmla="*/ 400050 h 1171575"/>
              <a:gd name="connsiteX101" fmla="*/ 1392324 w 1473286"/>
              <a:gd name="connsiteY101" fmla="*/ 385762 h 1171575"/>
              <a:gd name="connsiteX102" fmla="*/ 1382799 w 1473286"/>
              <a:gd name="connsiteY102" fmla="*/ 366712 h 1171575"/>
              <a:gd name="connsiteX103" fmla="*/ 1354224 w 1473286"/>
              <a:gd name="connsiteY103" fmla="*/ 333375 h 1171575"/>
              <a:gd name="connsiteX104" fmla="*/ 1339936 w 1473286"/>
              <a:gd name="connsiteY104" fmla="*/ 304800 h 1171575"/>
              <a:gd name="connsiteX105" fmla="*/ 1330411 w 1473286"/>
              <a:gd name="connsiteY105" fmla="*/ 285750 h 1171575"/>
              <a:gd name="connsiteX106" fmla="*/ 1316124 w 1473286"/>
              <a:gd name="connsiteY106" fmla="*/ 271462 h 1171575"/>
              <a:gd name="connsiteX107" fmla="*/ 1297074 w 1473286"/>
              <a:gd name="connsiteY107" fmla="*/ 233362 h 1171575"/>
              <a:gd name="connsiteX108" fmla="*/ 1282786 w 1473286"/>
              <a:gd name="connsiteY108" fmla="*/ 219075 h 1171575"/>
              <a:gd name="connsiteX109" fmla="*/ 1258974 w 1473286"/>
              <a:gd name="connsiteY109" fmla="*/ 190500 h 1171575"/>
              <a:gd name="connsiteX110" fmla="*/ 1244686 w 1473286"/>
              <a:gd name="connsiteY110" fmla="*/ 161925 h 1171575"/>
              <a:gd name="connsiteX111" fmla="*/ 1230399 w 1473286"/>
              <a:gd name="connsiteY111" fmla="*/ 152400 h 1171575"/>
              <a:gd name="connsiteX112" fmla="*/ 1192299 w 1473286"/>
              <a:gd name="connsiteY112" fmla="*/ 119062 h 1171575"/>
              <a:gd name="connsiteX113" fmla="*/ 1178011 w 1473286"/>
              <a:gd name="connsiteY113" fmla="*/ 109537 h 1171575"/>
              <a:gd name="connsiteX114" fmla="*/ 1163724 w 1473286"/>
              <a:gd name="connsiteY114" fmla="*/ 100012 h 1171575"/>
              <a:gd name="connsiteX115" fmla="*/ 1144674 w 1473286"/>
              <a:gd name="connsiteY115" fmla="*/ 95250 h 1171575"/>
              <a:gd name="connsiteX116" fmla="*/ 1144674 w 1473286"/>
              <a:gd name="connsiteY116" fmla="*/ 100012 h 1171575"/>
              <a:gd name="connsiteX0" fmla="*/ 1144674 w 1473286"/>
              <a:gd name="connsiteY0" fmla="*/ 100012 h 1171575"/>
              <a:gd name="connsiteX1" fmla="*/ 1116099 w 1473286"/>
              <a:gd name="connsiteY1" fmla="*/ 85725 h 1171575"/>
              <a:gd name="connsiteX2" fmla="*/ 1101811 w 1473286"/>
              <a:gd name="connsiteY2" fmla="*/ 80962 h 1171575"/>
              <a:gd name="connsiteX3" fmla="*/ 1073236 w 1473286"/>
              <a:gd name="connsiteY3" fmla="*/ 66675 h 1171575"/>
              <a:gd name="connsiteX4" fmla="*/ 1006561 w 1473286"/>
              <a:gd name="connsiteY4" fmla="*/ 42862 h 1171575"/>
              <a:gd name="connsiteX5" fmla="*/ 987511 w 1473286"/>
              <a:gd name="connsiteY5" fmla="*/ 38100 h 1171575"/>
              <a:gd name="connsiteX6" fmla="*/ 973224 w 1473286"/>
              <a:gd name="connsiteY6" fmla="*/ 33337 h 1171575"/>
              <a:gd name="connsiteX7" fmla="*/ 949411 w 1473286"/>
              <a:gd name="connsiteY7" fmla="*/ 28575 h 1171575"/>
              <a:gd name="connsiteX8" fmla="*/ 930361 w 1473286"/>
              <a:gd name="connsiteY8" fmla="*/ 23812 h 1171575"/>
              <a:gd name="connsiteX9" fmla="*/ 858924 w 1473286"/>
              <a:gd name="connsiteY9" fmla="*/ 19050 h 1171575"/>
              <a:gd name="connsiteX10" fmla="*/ 820824 w 1473286"/>
              <a:gd name="connsiteY10" fmla="*/ 14287 h 1171575"/>
              <a:gd name="connsiteX11" fmla="*/ 777961 w 1473286"/>
              <a:gd name="connsiteY11" fmla="*/ 9525 h 1171575"/>
              <a:gd name="connsiteX12" fmla="*/ 673186 w 1473286"/>
              <a:gd name="connsiteY12" fmla="*/ 0 h 1171575"/>
              <a:gd name="connsiteX13" fmla="*/ 594182 w 1473286"/>
              <a:gd name="connsiteY13" fmla="*/ 32612 h 1171575"/>
              <a:gd name="connsiteX14" fmla="*/ 525186 w 1473286"/>
              <a:gd name="connsiteY14" fmla="*/ 53862 h 1171575"/>
              <a:gd name="connsiteX15" fmla="*/ 470356 w 1473286"/>
              <a:gd name="connsiteY15" fmla="*/ 65587 h 1171575"/>
              <a:gd name="connsiteX16" fmla="*/ 406003 w 1473286"/>
              <a:gd name="connsiteY16" fmla="*/ 79875 h 1171575"/>
              <a:gd name="connsiteX17" fmla="*/ 363261 w 1473286"/>
              <a:gd name="connsiteY17" fmla="*/ 105766 h 1171575"/>
              <a:gd name="connsiteX18" fmla="*/ 315925 w 1473286"/>
              <a:gd name="connsiteY18" fmla="*/ 146186 h 1171575"/>
              <a:gd name="connsiteX19" fmla="*/ 276471 w 1473286"/>
              <a:gd name="connsiteY19" fmla="*/ 180999 h 1171575"/>
              <a:gd name="connsiteX20" fmla="*/ 212578 w 1473286"/>
              <a:gd name="connsiteY20" fmla="*/ 222870 h 1171575"/>
              <a:gd name="connsiteX21" fmla="*/ 167394 w 1473286"/>
              <a:gd name="connsiteY21" fmla="*/ 266095 h 1171575"/>
              <a:gd name="connsiteX22" fmla="*/ 139543 w 1473286"/>
              <a:gd name="connsiteY22" fmla="*/ 313285 h 1171575"/>
              <a:gd name="connsiteX23" fmla="*/ 91435 w 1473286"/>
              <a:gd name="connsiteY23" fmla="*/ 349379 h 1171575"/>
              <a:gd name="connsiteX24" fmla="*/ 79470 w 1473286"/>
              <a:gd name="connsiteY24" fmla="*/ 359146 h 1171575"/>
              <a:gd name="connsiteX25" fmla="*/ 55994 w 1473286"/>
              <a:gd name="connsiteY25" fmla="*/ 422363 h 1171575"/>
              <a:gd name="connsiteX26" fmla="*/ 32207 w 1473286"/>
              <a:gd name="connsiteY26" fmla="*/ 444629 h 1171575"/>
              <a:gd name="connsiteX27" fmla="*/ 22561 w 1473286"/>
              <a:gd name="connsiteY27" fmla="*/ 496896 h 1171575"/>
              <a:gd name="connsiteX28" fmla="*/ 1674 w 1473286"/>
              <a:gd name="connsiteY28" fmla="*/ 538162 h 1171575"/>
              <a:gd name="connsiteX29" fmla="*/ 11199 w 1473286"/>
              <a:gd name="connsiteY29" fmla="*/ 566737 h 1171575"/>
              <a:gd name="connsiteX30" fmla="*/ 39774 w 1473286"/>
              <a:gd name="connsiteY30" fmla="*/ 590550 h 1171575"/>
              <a:gd name="connsiteX31" fmla="*/ 54061 w 1473286"/>
              <a:gd name="connsiteY31" fmla="*/ 604837 h 1171575"/>
              <a:gd name="connsiteX32" fmla="*/ 68349 w 1473286"/>
              <a:gd name="connsiteY32" fmla="*/ 609600 h 1171575"/>
              <a:gd name="connsiteX33" fmla="*/ 82636 w 1473286"/>
              <a:gd name="connsiteY33" fmla="*/ 619125 h 1171575"/>
              <a:gd name="connsiteX34" fmla="*/ 101686 w 1473286"/>
              <a:gd name="connsiteY34" fmla="*/ 623887 h 1171575"/>
              <a:gd name="connsiteX35" fmla="*/ 115974 w 1473286"/>
              <a:gd name="connsiteY35" fmla="*/ 628650 h 1171575"/>
              <a:gd name="connsiteX36" fmla="*/ 135024 w 1473286"/>
              <a:gd name="connsiteY36" fmla="*/ 638175 h 1171575"/>
              <a:gd name="connsiteX37" fmla="*/ 163599 w 1473286"/>
              <a:gd name="connsiteY37" fmla="*/ 647700 h 1171575"/>
              <a:gd name="connsiteX38" fmla="*/ 177886 w 1473286"/>
              <a:gd name="connsiteY38" fmla="*/ 652462 h 1171575"/>
              <a:gd name="connsiteX39" fmla="*/ 192174 w 1473286"/>
              <a:gd name="connsiteY39" fmla="*/ 657225 h 1171575"/>
              <a:gd name="connsiteX40" fmla="*/ 211224 w 1473286"/>
              <a:gd name="connsiteY40" fmla="*/ 661987 h 1171575"/>
              <a:gd name="connsiteX41" fmla="*/ 239799 w 1473286"/>
              <a:gd name="connsiteY41" fmla="*/ 676275 h 1171575"/>
              <a:gd name="connsiteX42" fmla="*/ 254086 w 1473286"/>
              <a:gd name="connsiteY42" fmla="*/ 685800 h 1171575"/>
              <a:gd name="connsiteX43" fmla="*/ 287424 w 1473286"/>
              <a:gd name="connsiteY43" fmla="*/ 695325 h 1171575"/>
              <a:gd name="connsiteX44" fmla="*/ 301711 w 1473286"/>
              <a:gd name="connsiteY44" fmla="*/ 700087 h 1171575"/>
              <a:gd name="connsiteX45" fmla="*/ 339811 w 1473286"/>
              <a:gd name="connsiteY45" fmla="*/ 714375 h 1171575"/>
              <a:gd name="connsiteX46" fmla="*/ 368386 w 1473286"/>
              <a:gd name="connsiteY46" fmla="*/ 723900 h 1171575"/>
              <a:gd name="connsiteX47" fmla="*/ 382674 w 1473286"/>
              <a:gd name="connsiteY47" fmla="*/ 728662 h 1171575"/>
              <a:gd name="connsiteX48" fmla="*/ 416011 w 1473286"/>
              <a:gd name="connsiteY48" fmla="*/ 738187 h 1171575"/>
              <a:gd name="connsiteX49" fmla="*/ 435061 w 1473286"/>
              <a:gd name="connsiteY49" fmla="*/ 747712 h 1171575"/>
              <a:gd name="connsiteX50" fmla="*/ 449349 w 1473286"/>
              <a:gd name="connsiteY50" fmla="*/ 762000 h 1171575"/>
              <a:gd name="connsiteX51" fmla="*/ 463636 w 1473286"/>
              <a:gd name="connsiteY51" fmla="*/ 771525 h 1171575"/>
              <a:gd name="connsiteX52" fmla="*/ 477924 w 1473286"/>
              <a:gd name="connsiteY52" fmla="*/ 785812 h 1171575"/>
              <a:gd name="connsiteX53" fmla="*/ 516024 w 1473286"/>
              <a:gd name="connsiteY53" fmla="*/ 814387 h 1171575"/>
              <a:gd name="connsiteX54" fmla="*/ 544599 w 1473286"/>
              <a:gd name="connsiteY54" fmla="*/ 833437 h 1171575"/>
              <a:gd name="connsiteX55" fmla="*/ 573174 w 1473286"/>
              <a:gd name="connsiteY55" fmla="*/ 852487 h 1171575"/>
              <a:gd name="connsiteX56" fmla="*/ 592224 w 1473286"/>
              <a:gd name="connsiteY56" fmla="*/ 862012 h 1171575"/>
              <a:gd name="connsiteX57" fmla="*/ 620799 w 1473286"/>
              <a:gd name="connsiteY57" fmla="*/ 881062 h 1171575"/>
              <a:gd name="connsiteX58" fmla="*/ 635086 w 1473286"/>
              <a:gd name="connsiteY58" fmla="*/ 885825 h 1171575"/>
              <a:gd name="connsiteX59" fmla="*/ 649374 w 1473286"/>
              <a:gd name="connsiteY59" fmla="*/ 895350 h 1171575"/>
              <a:gd name="connsiteX60" fmla="*/ 668424 w 1473286"/>
              <a:gd name="connsiteY60" fmla="*/ 900112 h 1171575"/>
              <a:gd name="connsiteX61" fmla="*/ 687474 w 1473286"/>
              <a:gd name="connsiteY61" fmla="*/ 914400 h 1171575"/>
              <a:gd name="connsiteX62" fmla="*/ 716049 w 1473286"/>
              <a:gd name="connsiteY62" fmla="*/ 923925 h 1171575"/>
              <a:gd name="connsiteX63" fmla="*/ 749386 w 1473286"/>
              <a:gd name="connsiteY63" fmla="*/ 938212 h 1171575"/>
              <a:gd name="connsiteX64" fmla="*/ 763674 w 1473286"/>
              <a:gd name="connsiteY64" fmla="*/ 947737 h 1171575"/>
              <a:gd name="connsiteX65" fmla="*/ 792249 w 1473286"/>
              <a:gd name="connsiteY65" fmla="*/ 957262 h 1171575"/>
              <a:gd name="connsiteX66" fmla="*/ 806536 w 1473286"/>
              <a:gd name="connsiteY66" fmla="*/ 971550 h 1171575"/>
              <a:gd name="connsiteX67" fmla="*/ 835111 w 1473286"/>
              <a:gd name="connsiteY67" fmla="*/ 981075 h 1171575"/>
              <a:gd name="connsiteX68" fmla="*/ 868449 w 1473286"/>
              <a:gd name="connsiteY68" fmla="*/ 995362 h 1171575"/>
              <a:gd name="connsiteX69" fmla="*/ 882736 w 1473286"/>
              <a:gd name="connsiteY69" fmla="*/ 1004887 h 1171575"/>
              <a:gd name="connsiteX70" fmla="*/ 901786 w 1473286"/>
              <a:gd name="connsiteY70" fmla="*/ 1009650 h 1171575"/>
              <a:gd name="connsiteX71" fmla="*/ 911432 w 1473286"/>
              <a:gd name="connsiteY71" fmla="*/ 1021374 h 1171575"/>
              <a:gd name="connsiteX72" fmla="*/ 949412 w 1473286"/>
              <a:gd name="connsiteY72" fmla="*/ 1052513 h 1171575"/>
              <a:gd name="connsiteX73" fmla="*/ 971265 w 1473286"/>
              <a:gd name="connsiteY73" fmla="*/ 1066195 h 1171575"/>
              <a:gd name="connsiteX74" fmla="*/ 983232 w 1473286"/>
              <a:gd name="connsiteY74" fmla="*/ 1073279 h 1171575"/>
              <a:gd name="connsiteX75" fmla="*/ 992274 w 1473286"/>
              <a:gd name="connsiteY75" fmla="*/ 1090612 h 1171575"/>
              <a:gd name="connsiteX76" fmla="*/ 1030494 w 1473286"/>
              <a:gd name="connsiteY76" fmla="*/ 1109420 h 1171575"/>
              <a:gd name="connsiteX77" fmla="*/ 1058949 w 1473286"/>
              <a:gd name="connsiteY77" fmla="*/ 1138237 h 1171575"/>
              <a:gd name="connsiteX78" fmla="*/ 1097290 w 1473286"/>
              <a:gd name="connsiteY78" fmla="*/ 1159125 h 1171575"/>
              <a:gd name="connsiteX79" fmla="*/ 1149437 w 1473286"/>
              <a:gd name="connsiteY79" fmla="*/ 1171575 h 1171575"/>
              <a:gd name="connsiteX80" fmla="*/ 1225636 w 1473286"/>
              <a:gd name="connsiteY80" fmla="*/ 1138238 h 1171575"/>
              <a:gd name="connsiteX81" fmla="*/ 1316124 w 1473286"/>
              <a:gd name="connsiteY81" fmla="*/ 1062037 h 1171575"/>
              <a:gd name="connsiteX82" fmla="*/ 1354224 w 1473286"/>
              <a:gd name="connsiteY82" fmla="*/ 1033462 h 1171575"/>
              <a:gd name="connsiteX83" fmla="*/ 1368511 w 1473286"/>
              <a:gd name="connsiteY83" fmla="*/ 1014412 h 1171575"/>
              <a:gd name="connsiteX84" fmla="*/ 1387561 w 1473286"/>
              <a:gd name="connsiteY84" fmla="*/ 1000125 h 1171575"/>
              <a:gd name="connsiteX85" fmla="*/ 1392324 w 1473286"/>
              <a:gd name="connsiteY85" fmla="*/ 981075 h 1171575"/>
              <a:gd name="connsiteX86" fmla="*/ 1411374 w 1473286"/>
              <a:gd name="connsiteY86" fmla="*/ 962025 h 1171575"/>
              <a:gd name="connsiteX87" fmla="*/ 1430424 w 1473286"/>
              <a:gd name="connsiteY87" fmla="*/ 923925 h 1171575"/>
              <a:gd name="connsiteX88" fmla="*/ 1439949 w 1473286"/>
              <a:gd name="connsiteY88" fmla="*/ 909637 h 1171575"/>
              <a:gd name="connsiteX89" fmla="*/ 1444711 w 1473286"/>
              <a:gd name="connsiteY89" fmla="*/ 876300 h 1171575"/>
              <a:gd name="connsiteX90" fmla="*/ 1454236 w 1473286"/>
              <a:gd name="connsiteY90" fmla="*/ 847725 h 1171575"/>
              <a:gd name="connsiteX91" fmla="*/ 1463761 w 1473286"/>
              <a:gd name="connsiteY91" fmla="*/ 785812 h 1171575"/>
              <a:gd name="connsiteX92" fmla="*/ 1473286 w 1473286"/>
              <a:gd name="connsiteY92" fmla="*/ 728662 h 1171575"/>
              <a:gd name="connsiteX93" fmla="*/ 1468524 w 1473286"/>
              <a:gd name="connsiteY93" fmla="*/ 604837 h 1171575"/>
              <a:gd name="connsiteX94" fmla="*/ 1458999 w 1473286"/>
              <a:gd name="connsiteY94" fmla="*/ 561975 h 1171575"/>
              <a:gd name="connsiteX95" fmla="*/ 1454236 w 1473286"/>
              <a:gd name="connsiteY95" fmla="*/ 538162 h 1171575"/>
              <a:gd name="connsiteX96" fmla="*/ 1444711 w 1473286"/>
              <a:gd name="connsiteY96" fmla="*/ 504825 h 1171575"/>
              <a:gd name="connsiteX97" fmla="*/ 1430424 w 1473286"/>
              <a:gd name="connsiteY97" fmla="*/ 457200 h 1171575"/>
              <a:gd name="connsiteX98" fmla="*/ 1411374 w 1473286"/>
              <a:gd name="connsiteY98" fmla="*/ 423862 h 1171575"/>
              <a:gd name="connsiteX99" fmla="*/ 1401849 w 1473286"/>
              <a:gd name="connsiteY99" fmla="*/ 400050 h 1171575"/>
              <a:gd name="connsiteX100" fmla="*/ 1392324 w 1473286"/>
              <a:gd name="connsiteY100" fmla="*/ 385762 h 1171575"/>
              <a:gd name="connsiteX101" fmla="*/ 1382799 w 1473286"/>
              <a:gd name="connsiteY101" fmla="*/ 366712 h 1171575"/>
              <a:gd name="connsiteX102" fmla="*/ 1354224 w 1473286"/>
              <a:gd name="connsiteY102" fmla="*/ 333375 h 1171575"/>
              <a:gd name="connsiteX103" fmla="*/ 1339936 w 1473286"/>
              <a:gd name="connsiteY103" fmla="*/ 304800 h 1171575"/>
              <a:gd name="connsiteX104" fmla="*/ 1330411 w 1473286"/>
              <a:gd name="connsiteY104" fmla="*/ 285750 h 1171575"/>
              <a:gd name="connsiteX105" fmla="*/ 1316124 w 1473286"/>
              <a:gd name="connsiteY105" fmla="*/ 271462 h 1171575"/>
              <a:gd name="connsiteX106" fmla="*/ 1297074 w 1473286"/>
              <a:gd name="connsiteY106" fmla="*/ 233362 h 1171575"/>
              <a:gd name="connsiteX107" fmla="*/ 1282786 w 1473286"/>
              <a:gd name="connsiteY107" fmla="*/ 219075 h 1171575"/>
              <a:gd name="connsiteX108" fmla="*/ 1258974 w 1473286"/>
              <a:gd name="connsiteY108" fmla="*/ 190500 h 1171575"/>
              <a:gd name="connsiteX109" fmla="*/ 1244686 w 1473286"/>
              <a:gd name="connsiteY109" fmla="*/ 161925 h 1171575"/>
              <a:gd name="connsiteX110" fmla="*/ 1230399 w 1473286"/>
              <a:gd name="connsiteY110" fmla="*/ 152400 h 1171575"/>
              <a:gd name="connsiteX111" fmla="*/ 1192299 w 1473286"/>
              <a:gd name="connsiteY111" fmla="*/ 119062 h 1171575"/>
              <a:gd name="connsiteX112" fmla="*/ 1178011 w 1473286"/>
              <a:gd name="connsiteY112" fmla="*/ 109537 h 1171575"/>
              <a:gd name="connsiteX113" fmla="*/ 1163724 w 1473286"/>
              <a:gd name="connsiteY113" fmla="*/ 100012 h 1171575"/>
              <a:gd name="connsiteX114" fmla="*/ 1144674 w 1473286"/>
              <a:gd name="connsiteY114" fmla="*/ 95250 h 1171575"/>
              <a:gd name="connsiteX115" fmla="*/ 1144674 w 1473286"/>
              <a:gd name="connsiteY115" fmla="*/ 100012 h 1171575"/>
              <a:gd name="connsiteX0" fmla="*/ 1144674 w 1473286"/>
              <a:gd name="connsiteY0" fmla="*/ 90487 h 1162050"/>
              <a:gd name="connsiteX1" fmla="*/ 1116099 w 1473286"/>
              <a:gd name="connsiteY1" fmla="*/ 76200 h 1162050"/>
              <a:gd name="connsiteX2" fmla="*/ 1101811 w 1473286"/>
              <a:gd name="connsiteY2" fmla="*/ 71437 h 1162050"/>
              <a:gd name="connsiteX3" fmla="*/ 1073236 w 1473286"/>
              <a:gd name="connsiteY3" fmla="*/ 57150 h 1162050"/>
              <a:gd name="connsiteX4" fmla="*/ 1006561 w 1473286"/>
              <a:gd name="connsiteY4" fmla="*/ 33337 h 1162050"/>
              <a:gd name="connsiteX5" fmla="*/ 987511 w 1473286"/>
              <a:gd name="connsiteY5" fmla="*/ 28575 h 1162050"/>
              <a:gd name="connsiteX6" fmla="*/ 973224 w 1473286"/>
              <a:gd name="connsiteY6" fmla="*/ 23812 h 1162050"/>
              <a:gd name="connsiteX7" fmla="*/ 949411 w 1473286"/>
              <a:gd name="connsiteY7" fmla="*/ 19050 h 1162050"/>
              <a:gd name="connsiteX8" fmla="*/ 930361 w 1473286"/>
              <a:gd name="connsiteY8" fmla="*/ 14287 h 1162050"/>
              <a:gd name="connsiteX9" fmla="*/ 858924 w 1473286"/>
              <a:gd name="connsiteY9" fmla="*/ 9525 h 1162050"/>
              <a:gd name="connsiteX10" fmla="*/ 820824 w 1473286"/>
              <a:gd name="connsiteY10" fmla="*/ 4762 h 1162050"/>
              <a:gd name="connsiteX11" fmla="*/ 777961 w 1473286"/>
              <a:gd name="connsiteY11" fmla="*/ 0 h 1162050"/>
              <a:gd name="connsiteX12" fmla="*/ 673186 w 1473286"/>
              <a:gd name="connsiteY12" fmla="*/ 6721 h 1162050"/>
              <a:gd name="connsiteX13" fmla="*/ 594182 w 1473286"/>
              <a:gd name="connsiteY13" fmla="*/ 23087 h 1162050"/>
              <a:gd name="connsiteX14" fmla="*/ 525186 w 1473286"/>
              <a:gd name="connsiteY14" fmla="*/ 44337 h 1162050"/>
              <a:gd name="connsiteX15" fmla="*/ 470356 w 1473286"/>
              <a:gd name="connsiteY15" fmla="*/ 56062 h 1162050"/>
              <a:gd name="connsiteX16" fmla="*/ 406003 w 1473286"/>
              <a:gd name="connsiteY16" fmla="*/ 70350 h 1162050"/>
              <a:gd name="connsiteX17" fmla="*/ 363261 w 1473286"/>
              <a:gd name="connsiteY17" fmla="*/ 96241 h 1162050"/>
              <a:gd name="connsiteX18" fmla="*/ 315925 w 1473286"/>
              <a:gd name="connsiteY18" fmla="*/ 136661 h 1162050"/>
              <a:gd name="connsiteX19" fmla="*/ 276471 w 1473286"/>
              <a:gd name="connsiteY19" fmla="*/ 171474 h 1162050"/>
              <a:gd name="connsiteX20" fmla="*/ 212578 w 1473286"/>
              <a:gd name="connsiteY20" fmla="*/ 213345 h 1162050"/>
              <a:gd name="connsiteX21" fmla="*/ 167394 w 1473286"/>
              <a:gd name="connsiteY21" fmla="*/ 256570 h 1162050"/>
              <a:gd name="connsiteX22" fmla="*/ 139543 w 1473286"/>
              <a:gd name="connsiteY22" fmla="*/ 303760 h 1162050"/>
              <a:gd name="connsiteX23" fmla="*/ 91435 w 1473286"/>
              <a:gd name="connsiteY23" fmla="*/ 339854 h 1162050"/>
              <a:gd name="connsiteX24" fmla="*/ 79470 w 1473286"/>
              <a:gd name="connsiteY24" fmla="*/ 349621 h 1162050"/>
              <a:gd name="connsiteX25" fmla="*/ 55994 w 1473286"/>
              <a:gd name="connsiteY25" fmla="*/ 412838 h 1162050"/>
              <a:gd name="connsiteX26" fmla="*/ 32207 w 1473286"/>
              <a:gd name="connsiteY26" fmla="*/ 435104 h 1162050"/>
              <a:gd name="connsiteX27" fmla="*/ 22561 w 1473286"/>
              <a:gd name="connsiteY27" fmla="*/ 487371 h 1162050"/>
              <a:gd name="connsiteX28" fmla="*/ 1674 w 1473286"/>
              <a:gd name="connsiteY28" fmla="*/ 528637 h 1162050"/>
              <a:gd name="connsiteX29" fmla="*/ 11199 w 1473286"/>
              <a:gd name="connsiteY29" fmla="*/ 557212 h 1162050"/>
              <a:gd name="connsiteX30" fmla="*/ 39774 w 1473286"/>
              <a:gd name="connsiteY30" fmla="*/ 581025 h 1162050"/>
              <a:gd name="connsiteX31" fmla="*/ 54061 w 1473286"/>
              <a:gd name="connsiteY31" fmla="*/ 595312 h 1162050"/>
              <a:gd name="connsiteX32" fmla="*/ 68349 w 1473286"/>
              <a:gd name="connsiteY32" fmla="*/ 600075 h 1162050"/>
              <a:gd name="connsiteX33" fmla="*/ 82636 w 1473286"/>
              <a:gd name="connsiteY33" fmla="*/ 609600 h 1162050"/>
              <a:gd name="connsiteX34" fmla="*/ 101686 w 1473286"/>
              <a:gd name="connsiteY34" fmla="*/ 614362 h 1162050"/>
              <a:gd name="connsiteX35" fmla="*/ 115974 w 1473286"/>
              <a:gd name="connsiteY35" fmla="*/ 619125 h 1162050"/>
              <a:gd name="connsiteX36" fmla="*/ 135024 w 1473286"/>
              <a:gd name="connsiteY36" fmla="*/ 628650 h 1162050"/>
              <a:gd name="connsiteX37" fmla="*/ 163599 w 1473286"/>
              <a:gd name="connsiteY37" fmla="*/ 638175 h 1162050"/>
              <a:gd name="connsiteX38" fmla="*/ 177886 w 1473286"/>
              <a:gd name="connsiteY38" fmla="*/ 642937 h 1162050"/>
              <a:gd name="connsiteX39" fmla="*/ 192174 w 1473286"/>
              <a:gd name="connsiteY39" fmla="*/ 647700 h 1162050"/>
              <a:gd name="connsiteX40" fmla="*/ 211224 w 1473286"/>
              <a:gd name="connsiteY40" fmla="*/ 652462 h 1162050"/>
              <a:gd name="connsiteX41" fmla="*/ 239799 w 1473286"/>
              <a:gd name="connsiteY41" fmla="*/ 666750 h 1162050"/>
              <a:gd name="connsiteX42" fmla="*/ 254086 w 1473286"/>
              <a:gd name="connsiteY42" fmla="*/ 676275 h 1162050"/>
              <a:gd name="connsiteX43" fmla="*/ 287424 w 1473286"/>
              <a:gd name="connsiteY43" fmla="*/ 685800 h 1162050"/>
              <a:gd name="connsiteX44" fmla="*/ 301711 w 1473286"/>
              <a:gd name="connsiteY44" fmla="*/ 690562 h 1162050"/>
              <a:gd name="connsiteX45" fmla="*/ 339811 w 1473286"/>
              <a:gd name="connsiteY45" fmla="*/ 704850 h 1162050"/>
              <a:gd name="connsiteX46" fmla="*/ 368386 w 1473286"/>
              <a:gd name="connsiteY46" fmla="*/ 714375 h 1162050"/>
              <a:gd name="connsiteX47" fmla="*/ 382674 w 1473286"/>
              <a:gd name="connsiteY47" fmla="*/ 719137 h 1162050"/>
              <a:gd name="connsiteX48" fmla="*/ 416011 w 1473286"/>
              <a:gd name="connsiteY48" fmla="*/ 728662 h 1162050"/>
              <a:gd name="connsiteX49" fmla="*/ 435061 w 1473286"/>
              <a:gd name="connsiteY49" fmla="*/ 738187 h 1162050"/>
              <a:gd name="connsiteX50" fmla="*/ 449349 w 1473286"/>
              <a:gd name="connsiteY50" fmla="*/ 752475 h 1162050"/>
              <a:gd name="connsiteX51" fmla="*/ 463636 w 1473286"/>
              <a:gd name="connsiteY51" fmla="*/ 762000 h 1162050"/>
              <a:gd name="connsiteX52" fmla="*/ 477924 w 1473286"/>
              <a:gd name="connsiteY52" fmla="*/ 776287 h 1162050"/>
              <a:gd name="connsiteX53" fmla="*/ 516024 w 1473286"/>
              <a:gd name="connsiteY53" fmla="*/ 804862 h 1162050"/>
              <a:gd name="connsiteX54" fmla="*/ 544599 w 1473286"/>
              <a:gd name="connsiteY54" fmla="*/ 823912 h 1162050"/>
              <a:gd name="connsiteX55" fmla="*/ 573174 w 1473286"/>
              <a:gd name="connsiteY55" fmla="*/ 842962 h 1162050"/>
              <a:gd name="connsiteX56" fmla="*/ 592224 w 1473286"/>
              <a:gd name="connsiteY56" fmla="*/ 852487 h 1162050"/>
              <a:gd name="connsiteX57" fmla="*/ 620799 w 1473286"/>
              <a:gd name="connsiteY57" fmla="*/ 871537 h 1162050"/>
              <a:gd name="connsiteX58" fmla="*/ 635086 w 1473286"/>
              <a:gd name="connsiteY58" fmla="*/ 876300 h 1162050"/>
              <a:gd name="connsiteX59" fmla="*/ 649374 w 1473286"/>
              <a:gd name="connsiteY59" fmla="*/ 885825 h 1162050"/>
              <a:gd name="connsiteX60" fmla="*/ 668424 w 1473286"/>
              <a:gd name="connsiteY60" fmla="*/ 890587 h 1162050"/>
              <a:gd name="connsiteX61" fmla="*/ 687474 w 1473286"/>
              <a:gd name="connsiteY61" fmla="*/ 904875 h 1162050"/>
              <a:gd name="connsiteX62" fmla="*/ 716049 w 1473286"/>
              <a:gd name="connsiteY62" fmla="*/ 914400 h 1162050"/>
              <a:gd name="connsiteX63" fmla="*/ 749386 w 1473286"/>
              <a:gd name="connsiteY63" fmla="*/ 928687 h 1162050"/>
              <a:gd name="connsiteX64" fmla="*/ 763674 w 1473286"/>
              <a:gd name="connsiteY64" fmla="*/ 938212 h 1162050"/>
              <a:gd name="connsiteX65" fmla="*/ 792249 w 1473286"/>
              <a:gd name="connsiteY65" fmla="*/ 947737 h 1162050"/>
              <a:gd name="connsiteX66" fmla="*/ 806536 w 1473286"/>
              <a:gd name="connsiteY66" fmla="*/ 962025 h 1162050"/>
              <a:gd name="connsiteX67" fmla="*/ 835111 w 1473286"/>
              <a:gd name="connsiteY67" fmla="*/ 971550 h 1162050"/>
              <a:gd name="connsiteX68" fmla="*/ 868449 w 1473286"/>
              <a:gd name="connsiteY68" fmla="*/ 985837 h 1162050"/>
              <a:gd name="connsiteX69" fmla="*/ 882736 w 1473286"/>
              <a:gd name="connsiteY69" fmla="*/ 995362 h 1162050"/>
              <a:gd name="connsiteX70" fmla="*/ 901786 w 1473286"/>
              <a:gd name="connsiteY70" fmla="*/ 1000125 h 1162050"/>
              <a:gd name="connsiteX71" fmla="*/ 911432 w 1473286"/>
              <a:gd name="connsiteY71" fmla="*/ 1011849 h 1162050"/>
              <a:gd name="connsiteX72" fmla="*/ 949412 w 1473286"/>
              <a:gd name="connsiteY72" fmla="*/ 1042988 h 1162050"/>
              <a:gd name="connsiteX73" fmla="*/ 971265 w 1473286"/>
              <a:gd name="connsiteY73" fmla="*/ 1056670 h 1162050"/>
              <a:gd name="connsiteX74" fmla="*/ 983232 w 1473286"/>
              <a:gd name="connsiteY74" fmla="*/ 1063754 h 1162050"/>
              <a:gd name="connsiteX75" fmla="*/ 992274 w 1473286"/>
              <a:gd name="connsiteY75" fmla="*/ 1081087 h 1162050"/>
              <a:gd name="connsiteX76" fmla="*/ 1030494 w 1473286"/>
              <a:gd name="connsiteY76" fmla="*/ 1099895 h 1162050"/>
              <a:gd name="connsiteX77" fmla="*/ 1058949 w 1473286"/>
              <a:gd name="connsiteY77" fmla="*/ 1128712 h 1162050"/>
              <a:gd name="connsiteX78" fmla="*/ 1097290 w 1473286"/>
              <a:gd name="connsiteY78" fmla="*/ 1149600 h 1162050"/>
              <a:gd name="connsiteX79" fmla="*/ 1149437 w 1473286"/>
              <a:gd name="connsiteY79" fmla="*/ 1162050 h 1162050"/>
              <a:gd name="connsiteX80" fmla="*/ 1225636 w 1473286"/>
              <a:gd name="connsiteY80" fmla="*/ 1128713 h 1162050"/>
              <a:gd name="connsiteX81" fmla="*/ 1316124 w 1473286"/>
              <a:gd name="connsiteY81" fmla="*/ 1052512 h 1162050"/>
              <a:gd name="connsiteX82" fmla="*/ 1354224 w 1473286"/>
              <a:gd name="connsiteY82" fmla="*/ 1023937 h 1162050"/>
              <a:gd name="connsiteX83" fmla="*/ 1368511 w 1473286"/>
              <a:gd name="connsiteY83" fmla="*/ 1004887 h 1162050"/>
              <a:gd name="connsiteX84" fmla="*/ 1387561 w 1473286"/>
              <a:gd name="connsiteY84" fmla="*/ 990600 h 1162050"/>
              <a:gd name="connsiteX85" fmla="*/ 1392324 w 1473286"/>
              <a:gd name="connsiteY85" fmla="*/ 971550 h 1162050"/>
              <a:gd name="connsiteX86" fmla="*/ 1411374 w 1473286"/>
              <a:gd name="connsiteY86" fmla="*/ 952500 h 1162050"/>
              <a:gd name="connsiteX87" fmla="*/ 1430424 w 1473286"/>
              <a:gd name="connsiteY87" fmla="*/ 914400 h 1162050"/>
              <a:gd name="connsiteX88" fmla="*/ 1439949 w 1473286"/>
              <a:gd name="connsiteY88" fmla="*/ 900112 h 1162050"/>
              <a:gd name="connsiteX89" fmla="*/ 1444711 w 1473286"/>
              <a:gd name="connsiteY89" fmla="*/ 866775 h 1162050"/>
              <a:gd name="connsiteX90" fmla="*/ 1454236 w 1473286"/>
              <a:gd name="connsiteY90" fmla="*/ 838200 h 1162050"/>
              <a:gd name="connsiteX91" fmla="*/ 1463761 w 1473286"/>
              <a:gd name="connsiteY91" fmla="*/ 776287 h 1162050"/>
              <a:gd name="connsiteX92" fmla="*/ 1473286 w 1473286"/>
              <a:gd name="connsiteY92" fmla="*/ 719137 h 1162050"/>
              <a:gd name="connsiteX93" fmla="*/ 1468524 w 1473286"/>
              <a:gd name="connsiteY93" fmla="*/ 595312 h 1162050"/>
              <a:gd name="connsiteX94" fmla="*/ 1458999 w 1473286"/>
              <a:gd name="connsiteY94" fmla="*/ 552450 h 1162050"/>
              <a:gd name="connsiteX95" fmla="*/ 1454236 w 1473286"/>
              <a:gd name="connsiteY95" fmla="*/ 528637 h 1162050"/>
              <a:gd name="connsiteX96" fmla="*/ 1444711 w 1473286"/>
              <a:gd name="connsiteY96" fmla="*/ 495300 h 1162050"/>
              <a:gd name="connsiteX97" fmla="*/ 1430424 w 1473286"/>
              <a:gd name="connsiteY97" fmla="*/ 447675 h 1162050"/>
              <a:gd name="connsiteX98" fmla="*/ 1411374 w 1473286"/>
              <a:gd name="connsiteY98" fmla="*/ 414337 h 1162050"/>
              <a:gd name="connsiteX99" fmla="*/ 1401849 w 1473286"/>
              <a:gd name="connsiteY99" fmla="*/ 390525 h 1162050"/>
              <a:gd name="connsiteX100" fmla="*/ 1392324 w 1473286"/>
              <a:gd name="connsiteY100" fmla="*/ 376237 h 1162050"/>
              <a:gd name="connsiteX101" fmla="*/ 1382799 w 1473286"/>
              <a:gd name="connsiteY101" fmla="*/ 357187 h 1162050"/>
              <a:gd name="connsiteX102" fmla="*/ 1354224 w 1473286"/>
              <a:gd name="connsiteY102" fmla="*/ 323850 h 1162050"/>
              <a:gd name="connsiteX103" fmla="*/ 1339936 w 1473286"/>
              <a:gd name="connsiteY103" fmla="*/ 295275 h 1162050"/>
              <a:gd name="connsiteX104" fmla="*/ 1330411 w 1473286"/>
              <a:gd name="connsiteY104" fmla="*/ 276225 h 1162050"/>
              <a:gd name="connsiteX105" fmla="*/ 1316124 w 1473286"/>
              <a:gd name="connsiteY105" fmla="*/ 261937 h 1162050"/>
              <a:gd name="connsiteX106" fmla="*/ 1297074 w 1473286"/>
              <a:gd name="connsiteY106" fmla="*/ 223837 h 1162050"/>
              <a:gd name="connsiteX107" fmla="*/ 1282786 w 1473286"/>
              <a:gd name="connsiteY107" fmla="*/ 209550 h 1162050"/>
              <a:gd name="connsiteX108" fmla="*/ 1258974 w 1473286"/>
              <a:gd name="connsiteY108" fmla="*/ 180975 h 1162050"/>
              <a:gd name="connsiteX109" fmla="*/ 1244686 w 1473286"/>
              <a:gd name="connsiteY109" fmla="*/ 152400 h 1162050"/>
              <a:gd name="connsiteX110" fmla="*/ 1230399 w 1473286"/>
              <a:gd name="connsiteY110" fmla="*/ 142875 h 1162050"/>
              <a:gd name="connsiteX111" fmla="*/ 1192299 w 1473286"/>
              <a:gd name="connsiteY111" fmla="*/ 109537 h 1162050"/>
              <a:gd name="connsiteX112" fmla="*/ 1178011 w 1473286"/>
              <a:gd name="connsiteY112" fmla="*/ 100012 h 1162050"/>
              <a:gd name="connsiteX113" fmla="*/ 1163724 w 1473286"/>
              <a:gd name="connsiteY113" fmla="*/ 90487 h 1162050"/>
              <a:gd name="connsiteX114" fmla="*/ 1144674 w 1473286"/>
              <a:gd name="connsiteY114" fmla="*/ 85725 h 1162050"/>
              <a:gd name="connsiteX115" fmla="*/ 1144674 w 1473286"/>
              <a:gd name="connsiteY115" fmla="*/ 90487 h 1162050"/>
              <a:gd name="connsiteX0" fmla="*/ 1144674 w 1473286"/>
              <a:gd name="connsiteY0" fmla="*/ 90487 h 1162050"/>
              <a:gd name="connsiteX1" fmla="*/ 1116099 w 1473286"/>
              <a:gd name="connsiteY1" fmla="*/ 76200 h 1162050"/>
              <a:gd name="connsiteX2" fmla="*/ 1101811 w 1473286"/>
              <a:gd name="connsiteY2" fmla="*/ 71437 h 1162050"/>
              <a:gd name="connsiteX3" fmla="*/ 1073236 w 1473286"/>
              <a:gd name="connsiteY3" fmla="*/ 57150 h 1162050"/>
              <a:gd name="connsiteX4" fmla="*/ 1006561 w 1473286"/>
              <a:gd name="connsiteY4" fmla="*/ 33337 h 1162050"/>
              <a:gd name="connsiteX5" fmla="*/ 987511 w 1473286"/>
              <a:gd name="connsiteY5" fmla="*/ 28575 h 1162050"/>
              <a:gd name="connsiteX6" fmla="*/ 973224 w 1473286"/>
              <a:gd name="connsiteY6" fmla="*/ 23812 h 1162050"/>
              <a:gd name="connsiteX7" fmla="*/ 949411 w 1473286"/>
              <a:gd name="connsiteY7" fmla="*/ 19050 h 1162050"/>
              <a:gd name="connsiteX8" fmla="*/ 930361 w 1473286"/>
              <a:gd name="connsiteY8" fmla="*/ 14287 h 1162050"/>
              <a:gd name="connsiteX9" fmla="*/ 858924 w 1473286"/>
              <a:gd name="connsiteY9" fmla="*/ 9525 h 1162050"/>
              <a:gd name="connsiteX10" fmla="*/ 820824 w 1473286"/>
              <a:gd name="connsiteY10" fmla="*/ 4762 h 1162050"/>
              <a:gd name="connsiteX11" fmla="*/ 777961 w 1473286"/>
              <a:gd name="connsiteY11" fmla="*/ 0 h 1162050"/>
              <a:gd name="connsiteX12" fmla="*/ 673186 w 1473286"/>
              <a:gd name="connsiteY12" fmla="*/ 6721 h 1162050"/>
              <a:gd name="connsiteX13" fmla="*/ 594182 w 1473286"/>
              <a:gd name="connsiteY13" fmla="*/ 23087 h 1162050"/>
              <a:gd name="connsiteX14" fmla="*/ 525186 w 1473286"/>
              <a:gd name="connsiteY14" fmla="*/ 44337 h 1162050"/>
              <a:gd name="connsiteX15" fmla="*/ 470356 w 1473286"/>
              <a:gd name="connsiteY15" fmla="*/ 56062 h 1162050"/>
              <a:gd name="connsiteX16" fmla="*/ 419928 w 1473286"/>
              <a:gd name="connsiteY16" fmla="*/ 93558 h 1162050"/>
              <a:gd name="connsiteX17" fmla="*/ 363261 w 1473286"/>
              <a:gd name="connsiteY17" fmla="*/ 96241 h 1162050"/>
              <a:gd name="connsiteX18" fmla="*/ 315925 w 1473286"/>
              <a:gd name="connsiteY18" fmla="*/ 136661 h 1162050"/>
              <a:gd name="connsiteX19" fmla="*/ 276471 w 1473286"/>
              <a:gd name="connsiteY19" fmla="*/ 171474 h 1162050"/>
              <a:gd name="connsiteX20" fmla="*/ 212578 w 1473286"/>
              <a:gd name="connsiteY20" fmla="*/ 213345 h 1162050"/>
              <a:gd name="connsiteX21" fmla="*/ 167394 w 1473286"/>
              <a:gd name="connsiteY21" fmla="*/ 256570 h 1162050"/>
              <a:gd name="connsiteX22" fmla="*/ 139543 w 1473286"/>
              <a:gd name="connsiteY22" fmla="*/ 303760 h 1162050"/>
              <a:gd name="connsiteX23" fmla="*/ 91435 w 1473286"/>
              <a:gd name="connsiteY23" fmla="*/ 339854 h 1162050"/>
              <a:gd name="connsiteX24" fmla="*/ 79470 w 1473286"/>
              <a:gd name="connsiteY24" fmla="*/ 349621 h 1162050"/>
              <a:gd name="connsiteX25" fmla="*/ 55994 w 1473286"/>
              <a:gd name="connsiteY25" fmla="*/ 412838 h 1162050"/>
              <a:gd name="connsiteX26" fmla="*/ 32207 w 1473286"/>
              <a:gd name="connsiteY26" fmla="*/ 435104 h 1162050"/>
              <a:gd name="connsiteX27" fmla="*/ 22561 w 1473286"/>
              <a:gd name="connsiteY27" fmla="*/ 487371 h 1162050"/>
              <a:gd name="connsiteX28" fmla="*/ 1674 w 1473286"/>
              <a:gd name="connsiteY28" fmla="*/ 528637 h 1162050"/>
              <a:gd name="connsiteX29" fmla="*/ 11199 w 1473286"/>
              <a:gd name="connsiteY29" fmla="*/ 557212 h 1162050"/>
              <a:gd name="connsiteX30" fmla="*/ 39774 w 1473286"/>
              <a:gd name="connsiteY30" fmla="*/ 581025 h 1162050"/>
              <a:gd name="connsiteX31" fmla="*/ 54061 w 1473286"/>
              <a:gd name="connsiteY31" fmla="*/ 595312 h 1162050"/>
              <a:gd name="connsiteX32" fmla="*/ 68349 w 1473286"/>
              <a:gd name="connsiteY32" fmla="*/ 600075 h 1162050"/>
              <a:gd name="connsiteX33" fmla="*/ 82636 w 1473286"/>
              <a:gd name="connsiteY33" fmla="*/ 609600 h 1162050"/>
              <a:gd name="connsiteX34" fmla="*/ 101686 w 1473286"/>
              <a:gd name="connsiteY34" fmla="*/ 614362 h 1162050"/>
              <a:gd name="connsiteX35" fmla="*/ 115974 w 1473286"/>
              <a:gd name="connsiteY35" fmla="*/ 619125 h 1162050"/>
              <a:gd name="connsiteX36" fmla="*/ 135024 w 1473286"/>
              <a:gd name="connsiteY36" fmla="*/ 628650 h 1162050"/>
              <a:gd name="connsiteX37" fmla="*/ 163599 w 1473286"/>
              <a:gd name="connsiteY37" fmla="*/ 638175 h 1162050"/>
              <a:gd name="connsiteX38" fmla="*/ 177886 w 1473286"/>
              <a:gd name="connsiteY38" fmla="*/ 642937 h 1162050"/>
              <a:gd name="connsiteX39" fmla="*/ 192174 w 1473286"/>
              <a:gd name="connsiteY39" fmla="*/ 647700 h 1162050"/>
              <a:gd name="connsiteX40" fmla="*/ 211224 w 1473286"/>
              <a:gd name="connsiteY40" fmla="*/ 652462 h 1162050"/>
              <a:gd name="connsiteX41" fmla="*/ 239799 w 1473286"/>
              <a:gd name="connsiteY41" fmla="*/ 666750 h 1162050"/>
              <a:gd name="connsiteX42" fmla="*/ 254086 w 1473286"/>
              <a:gd name="connsiteY42" fmla="*/ 676275 h 1162050"/>
              <a:gd name="connsiteX43" fmla="*/ 287424 w 1473286"/>
              <a:gd name="connsiteY43" fmla="*/ 685800 h 1162050"/>
              <a:gd name="connsiteX44" fmla="*/ 301711 w 1473286"/>
              <a:gd name="connsiteY44" fmla="*/ 690562 h 1162050"/>
              <a:gd name="connsiteX45" fmla="*/ 339811 w 1473286"/>
              <a:gd name="connsiteY45" fmla="*/ 704850 h 1162050"/>
              <a:gd name="connsiteX46" fmla="*/ 368386 w 1473286"/>
              <a:gd name="connsiteY46" fmla="*/ 714375 h 1162050"/>
              <a:gd name="connsiteX47" fmla="*/ 382674 w 1473286"/>
              <a:gd name="connsiteY47" fmla="*/ 719137 h 1162050"/>
              <a:gd name="connsiteX48" fmla="*/ 416011 w 1473286"/>
              <a:gd name="connsiteY48" fmla="*/ 728662 h 1162050"/>
              <a:gd name="connsiteX49" fmla="*/ 435061 w 1473286"/>
              <a:gd name="connsiteY49" fmla="*/ 738187 h 1162050"/>
              <a:gd name="connsiteX50" fmla="*/ 449349 w 1473286"/>
              <a:gd name="connsiteY50" fmla="*/ 752475 h 1162050"/>
              <a:gd name="connsiteX51" fmla="*/ 463636 w 1473286"/>
              <a:gd name="connsiteY51" fmla="*/ 762000 h 1162050"/>
              <a:gd name="connsiteX52" fmla="*/ 477924 w 1473286"/>
              <a:gd name="connsiteY52" fmla="*/ 776287 h 1162050"/>
              <a:gd name="connsiteX53" fmla="*/ 516024 w 1473286"/>
              <a:gd name="connsiteY53" fmla="*/ 804862 h 1162050"/>
              <a:gd name="connsiteX54" fmla="*/ 544599 w 1473286"/>
              <a:gd name="connsiteY54" fmla="*/ 823912 h 1162050"/>
              <a:gd name="connsiteX55" fmla="*/ 573174 w 1473286"/>
              <a:gd name="connsiteY55" fmla="*/ 842962 h 1162050"/>
              <a:gd name="connsiteX56" fmla="*/ 592224 w 1473286"/>
              <a:gd name="connsiteY56" fmla="*/ 852487 h 1162050"/>
              <a:gd name="connsiteX57" fmla="*/ 620799 w 1473286"/>
              <a:gd name="connsiteY57" fmla="*/ 871537 h 1162050"/>
              <a:gd name="connsiteX58" fmla="*/ 635086 w 1473286"/>
              <a:gd name="connsiteY58" fmla="*/ 876300 h 1162050"/>
              <a:gd name="connsiteX59" fmla="*/ 649374 w 1473286"/>
              <a:gd name="connsiteY59" fmla="*/ 885825 h 1162050"/>
              <a:gd name="connsiteX60" fmla="*/ 668424 w 1473286"/>
              <a:gd name="connsiteY60" fmla="*/ 890587 h 1162050"/>
              <a:gd name="connsiteX61" fmla="*/ 687474 w 1473286"/>
              <a:gd name="connsiteY61" fmla="*/ 904875 h 1162050"/>
              <a:gd name="connsiteX62" fmla="*/ 716049 w 1473286"/>
              <a:gd name="connsiteY62" fmla="*/ 914400 h 1162050"/>
              <a:gd name="connsiteX63" fmla="*/ 749386 w 1473286"/>
              <a:gd name="connsiteY63" fmla="*/ 928687 h 1162050"/>
              <a:gd name="connsiteX64" fmla="*/ 763674 w 1473286"/>
              <a:gd name="connsiteY64" fmla="*/ 938212 h 1162050"/>
              <a:gd name="connsiteX65" fmla="*/ 792249 w 1473286"/>
              <a:gd name="connsiteY65" fmla="*/ 947737 h 1162050"/>
              <a:gd name="connsiteX66" fmla="*/ 806536 w 1473286"/>
              <a:gd name="connsiteY66" fmla="*/ 962025 h 1162050"/>
              <a:gd name="connsiteX67" fmla="*/ 835111 w 1473286"/>
              <a:gd name="connsiteY67" fmla="*/ 971550 h 1162050"/>
              <a:gd name="connsiteX68" fmla="*/ 868449 w 1473286"/>
              <a:gd name="connsiteY68" fmla="*/ 985837 h 1162050"/>
              <a:gd name="connsiteX69" fmla="*/ 882736 w 1473286"/>
              <a:gd name="connsiteY69" fmla="*/ 995362 h 1162050"/>
              <a:gd name="connsiteX70" fmla="*/ 901786 w 1473286"/>
              <a:gd name="connsiteY70" fmla="*/ 1000125 h 1162050"/>
              <a:gd name="connsiteX71" fmla="*/ 911432 w 1473286"/>
              <a:gd name="connsiteY71" fmla="*/ 1011849 h 1162050"/>
              <a:gd name="connsiteX72" fmla="*/ 949412 w 1473286"/>
              <a:gd name="connsiteY72" fmla="*/ 1042988 h 1162050"/>
              <a:gd name="connsiteX73" fmla="*/ 971265 w 1473286"/>
              <a:gd name="connsiteY73" fmla="*/ 1056670 h 1162050"/>
              <a:gd name="connsiteX74" fmla="*/ 983232 w 1473286"/>
              <a:gd name="connsiteY74" fmla="*/ 1063754 h 1162050"/>
              <a:gd name="connsiteX75" fmla="*/ 992274 w 1473286"/>
              <a:gd name="connsiteY75" fmla="*/ 1081087 h 1162050"/>
              <a:gd name="connsiteX76" fmla="*/ 1030494 w 1473286"/>
              <a:gd name="connsiteY76" fmla="*/ 1099895 h 1162050"/>
              <a:gd name="connsiteX77" fmla="*/ 1058949 w 1473286"/>
              <a:gd name="connsiteY77" fmla="*/ 1128712 h 1162050"/>
              <a:gd name="connsiteX78" fmla="*/ 1097290 w 1473286"/>
              <a:gd name="connsiteY78" fmla="*/ 1149600 h 1162050"/>
              <a:gd name="connsiteX79" fmla="*/ 1149437 w 1473286"/>
              <a:gd name="connsiteY79" fmla="*/ 1162050 h 1162050"/>
              <a:gd name="connsiteX80" fmla="*/ 1225636 w 1473286"/>
              <a:gd name="connsiteY80" fmla="*/ 1128713 h 1162050"/>
              <a:gd name="connsiteX81" fmla="*/ 1316124 w 1473286"/>
              <a:gd name="connsiteY81" fmla="*/ 1052512 h 1162050"/>
              <a:gd name="connsiteX82" fmla="*/ 1354224 w 1473286"/>
              <a:gd name="connsiteY82" fmla="*/ 1023937 h 1162050"/>
              <a:gd name="connsiteX83" fmla="*/ 1368511 w 1473286"/>
              <a:gd name="connsiteY83" fmla="*/ 1004887 h 1162050"/>
              <a:gd name="connsiteX84" fmla="*/ 1387561 w 1473286"/>
              <a:gd name="connsiteY84" fmla="*/ 990600 h 1162050"/>
              <a:gd name="connsiteX85" fmla="*/ 1392324 w 1473286"/>
              <a:gd name="connsiteY85" fmla="*/ 971550 h 1162050"/>
              <a:gd name="connsiteX86" fmla="*/ 1411374 w 1473286"/>
              <a:gd name="connsiteY86" fmla="*/ 952500 h 1162050"/>
              <a:gd name="connsiteX87" fmla="*/ 1430424 w 1473286"/>
              <a:gd name="connsiteY87" fmla="*/ 914400 h 1162050"/>
              <a:gd name="connsiteX88" fmla="*/ 1439949 w 1473286"/>
              <a:gd name="connsiteY88" fmla="*/ 900112 h 1162050"/>
              <a:gd name="connsiteX89" fmla="*/ 1444711 w 1473286"/>
              <a:gd name="connsiteY89" fmla="*/ 866775 h 1162050"/>
              <a:gd name="connsiteX90" fmla="*/ 1454236 w 1473286"/>
              <a:gd name="connsiteY90" fmla="*/ 838200 h 1162050"/>
              <a:gd name="connsiteX91" fmla="*/ 1463761 w 1473286"/>
              <a:gd name="connsiteY91" fmla="*/ 776287 h 1162050"/>
              <a:gd name="connsiteX92" fmla="*/ 1473286 w 1473286"/>
              <a:gd name="connsiteY92" fmla="*/ 719137 h 1162050"/>
              <a:gd name="connsiteX93" fmla="*/ 1468524 w 1473286"/>
              <a:gd name="connsiteY93" fmla="*/ 595312 h 1162050"/>
              <a:gd name="connsiteX94" fmla="*/ 1458999 w 1473286"/>
              <a:gd name="connsiteY94" fmla="*/ 552450 h 1162050"/>
              <a:gd name="connsiteX95" fmla="*/ 1454236 w 1473286"/>
              <a:gd name="connsiteY95" fmla="*/ 528637 h 1162050"/>
              <a:gd name="connsiteX96" fmla="*/ 1444711 w 1473286"/>
              <a:gd name="connsiteY96" fmla="*/ 495300 h 1162050"/>
              <a:gd name="connsiteX97" fmla="*/ 1430424 w 1473286"/>
              <a:gd name="connsiteY97" fmla="*/ 447675 h 1162050"/>
              <a:gd name="connsiteX98" fmla="*/ 1411374 w 1473286"/>
              <a:gd name="connsiteY98" fmla="*/ 414337 h 1162050"/>
              <a:gd name="connsiteX99" fmla="*/ 1401849 w 1473286"/>
              <a:gd name="connsiteY99" fmla="*/ 390525 h 1162050"/>
              <a:gd name="connsiteX100" fmla="*/ 1392324 w 1473286"/>
              <a:gd name="connsiteY100" fmla="*/ 376237 h 1162050"/>
              <a:gd name="connsiteX101" fmla="*/ 1382799 w 1473286"/>
              <a:gd name="connsiteY101" fmla="*/ 357187 h 1162050"/>
              <a:gd name="connsiteX102" fmla="*/ 1354224 w 1473286"/>
              <a:gd name="connsiteY102" fmla="*/ 323850 h 1162050"/>
              <a:gd name="connsiteX103" fmla="*/ 1339936 w 1473286"/>
              <a:gd name="connsiteY103" fmla="*/ 295275 h 1162050"/>
              <a:gd name="connsiteX104" fmla="*/ 1330411 w 1473286"/>
              <a:gd name="connsiteY104" fmla="*/ 276225 h 1162050"/>
              <a:gd name="connsiteX105" fmla="*/ 1316124 w 1473286"/>
              <a:gd name="connsiteY105" fmla="*/ 261937 h 1162050"/>
              <a:gd name="connsiteX106" fmla="*/ 1297074 w 1473286"/>
              <a:gd name="connsiteY106" fmla="*/ 223837 h 1162050"/>
              <a:gd name="connsiteX107" fmla="*/ 1282786 w 1473286"/>
              <a:gd name="connsiteY107" fmla="*/ 209550 h 1162050"/>
              <a:gd name="connsiteX108" fmla="*/ 1258974 w 1473286"/>
              <a:gd name="connsiteY108" fmla="*/ 180975 h 1162050"/>
              <a:gd name="connsiteX109" fmla="*/ 1244686 w 1473286"/>
              <a:gd name="connsiteY109" fmla="*/ 152400 h 1162050"/>
              <a:gd name="connsiteX110" fmla="*/ 1230399 w 1473286"/>
              <a:gd name="connsiteY110" fmla="*/ 142875 h 1162050"/>
              <a:gd name="connsiteX111" fmla="*/ 1192299 w 1473286"/>
              <a:gd name="connsiteY111" fmla="*/ 109537 h 1162050"/>
              <a:gd name="connsiteX112" fmla="*/ 1178011 w 1473286"/>
              <a:gd name="connsiteY112" fmla="*/ 100012 h 1162050"/>
              <a:gd name="connsiteX113" fmla="*/ 1163724 w 1473286"/>
              <a:gd name="connsiteY113" fmla="*/ 90487 h 1162050"/>
              <a:gd name="connsiteX114" fmla="*/ 1144674 w 1473286"/>
              <a:gd name="connsiteY114" fmla="*/ 85725 h 1162050"/>
              <a:gd name="connsiteX115" fmla="*/ 1144674 w 1473286"/>
              <a:gd name="connsiteY115" fmla="*/ 90487 h 1162050"/>
              <a:gd name="connsiteX0" fmla="*/ 1144674 w 1473286"/>
              <a:gd name="connsiteY0" fmla="*/ 90487 h 1162050"/>
              <a:gd name="connsiteX1" fmla="*/ 1116099 w 1473286"/>
              <a:gd name="connsiteY1" fmla="*/ 76200 h 1162050"/>
              <a:gd name="connsiteX2" fmla="*/ 1101811 w 1473286"/>
              <a:gd name="connsiteY2" fmla="*/ 71437 h 1162050"/>
              <a:gd name="connsiteX3" fmla="*/ 1073236 w 1473286"/>
              <a:gd name="connsiteY3" fmla="*/ 57150 h 1162050"/>
              <a:gd name="connsiteX4" fmla="*/ 1006561 w 1473286"/>
              <a:gd name="connsiteY4" fmla="*/ 33337 h 1162050"/>
              <a:gd name="connsiteX5" fmla="*/ 987511 w 1473286"/>
              <a:gd name="connsiteY5" fmla="*/ 28575 h 1162050"/>
              <a:gd name="connsiteX6" fmla="*/ 973224 w 1473286"/>
              <a:gd name="connsiteY6" fmla="*/ 23812 h 1162050"/>
              <a:gd name="connsiteX7" fmla="*/ 949411 w 1473286"/>
              <a:gd name="connsiteY7" fmla="*/ 19050 h 1162050"/>
              <a:gd name="connsiteX8" fmla="*/ 930361 w 1473286"/>
              <a:gd name="connsiteY8" fmla="*/ 14287 h 1162050"/>
              <a:gd name="connsiteX9" fmla="*/ 858924 w 1473286"/>
              <a:gd name="connsiteY9" fmla="*/ 9525 h 1162050"/>
              <a:gd name="connsiteX10" fmla="*/ 820824 w 1473286"/>
              <a:gd name="connsiteY10" fmla="*/ 4762 h 1162050"/>
              <a:gd name="connsiteX11" fmla="*/ 777961 w 1473286"/>
              <a:gd name="connsiteY11" fmla="*/ 0 h 1162050"/>
              <a:gd name="connsiteX12" fmla="*/ 673186 w 1473286"/>
              <a:gd name="connsiteY12" fmla="*/ 6721 h 1162050"/>
              <a:gd name="connsiteX13" fmla="*/ 594182 w 1473286"/>
              <a:gd name="connsiteY13" fmla="*/ 23087 h 1162050"/>
              <a:gd name="connsiteX14" fmla="*/ 525186 w 1473286"/>
              <a:gd name="connsiteY14" fmla="*/ 44337 h 1162050"/>
              <a:gd name="connsiteX15" fmla="*/ 474998 w 1473286"/>
              <a:gd name="connsiteY15" fmla="*/ 65345 h 1162050"/>
              <a:gd name="connsiteX16" fmla="*/ 419928 w 1473286"/>
              <a:gd name="connsiteY16" fmla="*/ 93558 h 1162050"/>
              <a:gd name="connsiteX17" fmla="*/ 363261 w 1473286"/>
              <a:gd name="connsiteY17" fmla="*/ 96241 h 1162050"/>
              <a:gd name="connsiteX18" fmla="*/ 315925 w 1473286"/>
              <a:gd name="connsiteY18" fmla="*/ 136661 h 1162050"/>
              <a:gd name="connsiteX19" fmla="*/ 276471 w 1473286"/>
              <a:gd name="connsiteY19" fmla="*/ 171474 h 1162050"/>
              <a:gd name="connsiteX20" fmla="*/ 212578 w 1473286"/>
              <a:gd name="connsiteY20" fmla="*/ 213345 h 1162050"/>
              <a:gd name="connsiteX21" fmla="*/ 167394 w 1473286"/>
              <a:gd name="connsiteY21" fmla="*/ 256570 h 1162050"/>
              <a:gd name="connsiteX22" fmla="*/ 139543 w 1473286"/>
              <a:gd name="connsiteY22" fmla="*/ 303760 h 1162050"/>
              <a:gd name="connsiteX23" fmla="*/ 91435 w 1473286"/>
              <a:gd name="connsiteY23" fmla="*/ 339854 h 1162050"/>
              <a:gd name="connsiteX24" fmla="*/ 79470 w 1473286"/>
              <a:gd name="connsiteY24" fmla="*/ 349621 h 1162050"/>
              <a:gd name="connsiteX25" fmla="*/ 55994 w 1473286"/>
              <a:gd name="connsiteY25" fmla="*/ 412838 h 1162050"/>
              <a:gd name="connsiteX26" fmla="*/ 32207 w 1473286"/>
              <a:gd name="connsiteY26" fmla="*/ 435104 h 1162050"/>
              <a:gd name="connsiteX27" fmla="*/ 22561 w 1473286"/>
              <a:gd name="connsiteY27" fmla="*/ 487371 h 1162050"/>
              <a:gd name="connsiteX28" fmla="*/ 1674 w 1473286"/>
              <a:gd name="connsiteY28" fmla="*/ 528637 h 1162050"/>
              <a:gd name="connsiteX29" fmla="*/ 11199 w 1473286"/>
              <a:gd name="connsiteY29" fmla="*/ 557212 h 1162050"/>
              <a:gd name="connsiteX30" fmla="*/ 39774 w 1473286"/>
              <a:gd name="connsiteY30" fmla="*/ 581025 h 1162050"/>
              <a:gd name="connsiteX31" fmla="*/ 54061 w 1473286"/>
              <a:gd name="connsiteY31" fmla="*/ 595312 h 1162050"/>
              <a:gd name="connsiteX32" fmla="*/ 68349 w 1473286"/>
              <a:gd name="connsiteY32" fmla="*/ 600075 h 1162050"/>
              <a:gd name="connsiteX33" fmla="*/ 82636 w 1473286"/>
              <a:gd name="connsiteY33" fmla="*/ 609600 h 1162050"/>
              <a:gd name="connsiteX34" fmla="*/ 101686 w 1473286"/>
              <a:gd name="connsiteY34" fmla="*/ 614362 h 1162050"/>
              <a:gd name="connsiteX35" fmla="*/ 115974 w 1473286"/>
              <a:gd name="connsiteY35" fmla="*/ 619125 h 1162050"/>
              <a:gd name="connsiteX36" fmla="*/ 135024 w 1473286"/>
              <a:gd name="connsiteY36" fmla="*/ 628650 h 1162050"/>
              <a:gd name="connsiteX37" fmla="*/ 163599 w 1473286"/>
              <a:gd name="connsiteY37" fmla="*/ 638175 h 1162050"/>
              <a:gd name="connsiteX38" fmla="*/ 177886 w 1473286"/>
              <a:gd name="connsiteY38" fmla="*/ 642937 h 1162050"/>
              <a:gd name="connsiteX39" fmla="*/ 192174 w 1473286"/>
              <a:gd name="connsiteY39" fmla="*/ 647700 h 1162050"/>
              <a:gd name="connsiteX40" fmla="*/ 211224 w 1473286"/>
              <a:gd name="connsiteY40" fmla="*/ 652462 h 1162050"/>
              <a:gd name="connsiteX41" fmla="*/ 239799 w 1473286"/>
              <a:gd name="connsiteY41" fmla="*/ 666750 h 1162050"/>
              <a:gd name="connsiteX42" fmla="*/ 254086 w 1473286"/>
              <a:gd name="connsiteY42" fmla="*/ 676275 h 1162050"/>
              <a:gd name="connsiteX43" fmla="*/ 287424 w 1473286"/>
              <a:gd name="connsiteY43" fmla="*/ 685800 h 1162050"/>
              <a:gd name="connsiteX44" fmla="*/ 301711 w 1473286"/>
              <a:gd name="connsiteY44" fmla="*/ 690562 h 1162050"/>
              <a:gd name="connsiteX45" fmla="*/ 339811 w 1473286"/>
              <a:gd name="connsiteY45" fmla="*/ 704850 h 1162050"/>
              <a:gd name="connsiteX46" fmla="*/ 368386 w 1473286"/>
              <a:gd name="connsiteY46" fmla="*/ 714375 h 1162050"/>
              <a:gd name="connsiteX47" fmla="*/ 382674 w 1473286"/>
              <a:gd name="connsiteY47" fmla="*/ 719137 h 1162050"/>
              <a:gd name="connsiteX48" fmla="*/ 416011 w 1473286"/>
              <a:gd name="connsiteY48" fmla="*/ 728662 h 1162050"/>
              <a:gd name="connsiteX49" fmla="*/ 435061 w 1473286"/>
              <a:gd name="connsiteY49" fmla="*/ 738187 h 1162050"/>
              <a:gd name="connsiteX50" fmla="*/ 449349 w 1473286"/>
              <a:gd name="connsiteY50" fmla="*/ 752475 h 1162050"/>
              <a:gd name="connsiteX51" fmla="*/ 463636 w 1473286"/>
              <a:gd name="connsiteY51" fmla="*/ 762000 h 1162050"/>
              <a:gd name="connsiteX52" fmla="*/ 477924 w 1473286"/>
              <a:gd name="connsiteY52" fmla="*/ 776287 h 1162050"/>
              <a:gd name="connsiteX53" fmla="*/ 516024 w 1473286"/>
              <a:gd name="connsiteY53" fmla="*/ 804862 h 1162050"/>
              <a:gd name="connsiteX54" fmla="*/ 544599 w 1473286"/>
              <a:gd name="connsiteY54" fmla="*/ 823912 h 1162050"/>
              <a:gd name="connsiteX55" fmla="*/ 573174 w 1473286"/>
              <a:gd name="connsiteY55" fmla="*/ 842962 h 1162050"/>
              <a:gd name="connsiteX56" fmla="*/ 592224 w 1473286"/>
              <a:gd name="connsiteY56" fmla="*/ 852487 h 1162050"/>
              <a:gd name="connsiteX57" fmla="*/ 620799 w 1473286"/>
              <a:gd name="connsiteY57" fmla="*/ 871537 h 1162050"/>
              <a:gd name="connsiteX58" fmla="*/ 635086 w 1473286"/>
              <a:gd name="connsiteY58" fmla="*/ 876300 h 1162050"/>
              <a:gd name="connsiteX59" fmla="*/ 649374 w 1473286"/>
              <a:gd name="connsiteY59" fmla="*/ 885825 h 1162050"/>
              <a:gd name="connsiteX60" fmla="*/ 668424 w 1473286"/>
              <a:gd name="connsiteY60" fmla="*/ 890587 h 1162050"/>
              <a:gd name="connsiteX61" fmla="*/ 687474 w 1473286"/>
              <a:gd name="connsiteY61" fmla="*/ 904875 h 1162050"/>
              <a:gd name="connsiteX62" fmla="*/ 716049 w 1473286"/>
              <a:gd name="connsiteY62" fmla="*/ 914400 h 1162050"/>
              <a:gd name="connsiteX63" fmla="*/ 749386 w 1473286"/>
              <a:gd name="connsiteY63" fmla="*/ 928687 h 1162050"/>
              <a:gd name="connsiteX64" fmla="*/ 763674 w 1473286"/>
              <a:gd name="connsiteY64" fmla="*/ 938212 h 1162050"/>
              <a:gd name="connsiteX65" fmla="*/ 792249 w 1473286"/>
              <a:gd name="connsiteY65" fmla="*/ 947737 h 1162050"/>
              <a:gd name="connsiteX66" fmla="*/ 806536 w 1473286"/>
              <a:gd name="connsiteY66" fmla="*/ 962025 h 1162050"/>
              <a:gd name="connsiteX67" fmla="*/ 835111 w 1473286"/>
              <a:gd name="connsiteY67" fmla="*/ 971550 h 1162050"/>
              <a:gd name="connsiteX68" fmla="*/ 868449 w 1473286"/>
              <a:gd name="connsiteY68" fmla="*/ 985837 h 1162050"/>
              <a:gd name="connsiteX69" fmla="*/ 882736 w 1473286"/>
              <a:gd name="connsiteY69" fmla="*/ 995362 h 1162050"/>
              <a:gd name="connsiteX70" fmla="*/ 901786 w 1473286"/>
              <a:gd name="connsiteY70" fmla="*/ 1000125 h 1162050"/>
              <a:gd name="connsiteX71" fmla="*/ 911432 w 1473286"/>
              <a:gd name="connsiteY71" fmla="*/ 1011849 h 1162050"/>
              <a:gd name="connsiteX72" fmla="*/ 949412 w 1473286"/>
              <a:gd name="connsiteY72" fmla="*/ 1042988 h 1162050"/>
              <a:gd name="connsiteX73" fmla="*/ 971265 w 1473286"/>
              <a:gd name="connsiteY73" fmla="*/ 1056670 h 1162050"/>
              <a:gd name="connsiteX74" fmla="*/ 983232 w 1473286"/>
              <a:gd name="connsiteY74" fmla="*/ 1063754 h 1162050"/>
              <a:gd name="connsiteX75" fmla="*/ 992274 w 1473286"/>
              <a:gd name="connsiteY75" fmla="*/ 1081087 h 1162050"/>
              <a:gd name="connsiteX76" fmla="*/ 1030494 w 1473286"/>
              <a:gd name="connsiteY76" fmla="*/ 1099895 h 1162050"/>
              <a:gd name="connsiteX77" fmla="*/ 1058949 w 1473286"/>
              <a:gd name="connsiteY77" fmla="*/ 1128712 h 1162050"/>
              <a:gd name="connsiteX78" fmla="*/ 1097290 w 1473286"/>
              <a:gd name="connsiteY78" fmla="*/ 1149600 h 1162050"/>
              <a:gd name="connsiteX79" fmla="*/ 1149437 w 1473286"/>
              <a:gd name="connsiteY79" fmla="*/ 1162050 h 1162050"/>
              <a:gd name="connsiteX80" fmla="*/ 1225636 w 1473286"/>
              <a:gd name="connsiteY80" fmla="*/ 1128713 h 1162050"/>
              <a:gd name="connsiteX81" fmla="*/ 1316124 w 1473286"/>
              <a:gd name="connsiteY81" fmla="*/ 1052512 h 1162050"/>
              <a:gd name="connsiteX82" fmla="*/ 1354224 w 1473286"/>
              <a:gd name="connsiteY82" fmla="*/ 1023937 h 1162050"/>
              <a:gd name="connsiteX83" fmla="*/ 1368511 w 1473286"/>
              <a:gd name="connsiteY83" fmla="*/ 1004887 h 1162050"/>
              <a:gd name="connsiteX84" fmla="*/ 1387561 w 1473286"/>
              <a:gd name="connsiteY84" fmla="*/ 990600 h 1162050"/>
              <a:gd name="connsiteX85" fmla="*/ 1392324 w 1473286"/>
              <a:gd name="connsiteY85" fmla="*/ 971550 h 1162050"/>
              <a:gd name="connsiteX86" fmla="*/ 1411374 w 1473286"/>
              <a:gd name="connsiteY86" fmla="*/ 952500 h 1162050"/>
              <a:gd name="connsiteX87" fmla="*/ 1430424 w 1473286"/>
              <a:gd name="connsiteY87" fmla="*/ 914400 h 1162050"/>
              <a:gd name="connsiteX88" fmla="*/ 1439949 w 1473286"/>
              <a:gd name="connsiteY88" fmla="*/ 900112 h 1162050"/>
              <a:gd name="connsiteX89" fmla="*/ 1444711 w 1473286"/>
              <a:gd name="connsiteY89" fmla="*/ 866775 h 1162050"/>
              <a:gd name="connsiteX90" fmla="*/ 1454236 w 1473286"/>
              <a:gd name="connsiteY90" fmla="*/ 838200 h 1162050"/>
              <a:gd name="connsiteX91" fmla="*/ 1463761 w 1473286"/>
              <a:gd name="connsiteY91" fmla="*/ 776287 h 1162050"/>
              <a:gd name="connsiteX92" fmla="*/ 1473286 w 1473286"/>
              <a:gd name="connsiteY92" fmla="*/ 719137 h 1162050"/>
              <a:gd name="connsiteX93" fmla="*/ 1468524 w 1473286"/>
              <a:gd name="connsiteY93" fmla="*/ 595312 h 1162050"/>
              <a:gd name="connsiteX94" fmla="*/ 1458999 w 1473286"/>
              <a:gd name="connsiteY94" fmla="*/ 552450 h 1162050"/>
              <a:gd name="connsiteX95" fmla="*/ 1454236 w 1473286"/>
              <a:gd name="connsiteY95" fmla="*/ 528637 h 1162050"/>
              <a:gd name="connsiteX96" fmla="*/ 1444711 w 1473286"/>
              <a:gd name="connsiteY96" fmla="*/ 495300 h 1162050"/>
              <a:gd name="connsiteX97" fmla="*/ 1430424 w 1473286"/>
              <a:gd name="connsiteY97" fmla="*/ 447675 h 1162050"/>
              <a:gd name="connsiteX98" fmla="*/ 1411374 w 1473286"/>
              <a:gd name="connsiteY98" fmla="*/ 414337 h 1162050"/>
              <a:gd name="connsiteX99" fmla="*/ 1401849 w 1473286"/>
              <a:gd name="connsiteY99" fmla="*/ 390525 h 1162050"/>
              <a:gd name="connsiteX100" fmla="*/ 1392324 w 1473286"/>
              <a:gd name="connsiteY100" fmla="*/ 376237 h 1162050"/>
              <a:gd name="connsiteX101" fmla="*/ 1382799 w 1473286"/>
              <a:gd name="connsiteY101" fmla="*/ 357187 h 1162050"/>
              <a:gd name="connsiteX102" fmla="*/ 1354224 w 1473286"/>
              <a:gd name="connsiteY102" fmla="*/ 323850 h 1162050"/>
              <a:gd name="connsiteX103" fmla="*/ 1339936 w 1473286"/>
              <a:gd name="connsiteY103" fmla="*/ 295275 h 1162050"/>
              <a:gd name="connsiteX104" fmla="*/ 1330411 w 1473286"/>
              <a:gd name="connsiteY104" fmla="*/ 276225 h 1162050"/>
              <a:gd name="connsiteX105" fmla="*/ 1316124 w 1473286"/>
              <a:gd name="connsiteY105" fmla="*/ 261937 h 1162050"/>
              <a:gd name="connsiteX106" fmla="*/ 1297074 w 1473286"/>
              <a:gd name="connsiteY106" fmla="*/ 223837 h 1162050"/>
              <a:gd name="connsiteX107" fmla="*/ 1282786 w 1473286"/>
              <a:gd name="connsiteY107" fmla="*/ 209550 h 1162050"/>
              <a:gd name="connsiteX108" fmla="*/ 1258974 w 1473286"/>
              <a:gd name="connsiteY108" fmla="*/ 180975 h 1162050"/>
              <a:gd name="connsiteX109" fmla="*/ 1244686 w 1473286"/>
              <a:gd name="connsiteY109" fmla="*/ 152400 h 1162050"/>
              <a:gd name="connsiteX110" fmla="*/ 1230399 w 1473286"/>
              <a:gd name="connsiteY110" fmla="*/ 142875 h 1162050"/>
              <a:gd name="connsiteX111" fmla="*/ 1192299 w 1473286"/>
              <a:gd name="connsiteY111" fmla="*/ 109537 h 1162050"/>
              <a:gd name="connsiteX112" fmla="*/ 1178011 w 1473286"/>
              <a:gd name="connsiteY112" fmla="*/ 100012 h 1162050"/>
              <a:gd name="connsiteX113" fmla="*/ 1163724 w 1473286"/>
              <a:gd name="connsiteY113" fmla="*/ 90487 h 1162050"/>
              <a:gd name="connsiteX114" fmla="*/ 1144674 w 1473286"/>
              <a:gd name="connsiteY114" fmla="*/ 85725 h 1162050"/>
              <a:gd name="connsiteX115" fmla="*/ 1144674 w 1473286"/>
              <a:gd name="connsiteY115" fmla="*/ 90487 h 1162050"/>
              <a:gd name="connsiteX0" fmla="*/ 1144674 w 1473286"/>
              <a:gd name="connsiteY0" fmla="*/ 90487 h 1162050"/>
              <a:gd name="connsiteX1" fmla="*/ 1116099 w 1473286"/>
              <a:gd name="connsiteY1" fmla="*/ 76200 h 1162050"/>
              <a:gd name="connsiteX2" fmla="*/ 1101811 w 1473286"/>
              <a:gd name="connsiteY2" fmla="*/ 71437 h 1162050"/>
              <a:gd name="connsiteX3" fmla="*/ 1073236 w 1473286"/>
              <a:gd name="connsiteY3" fmla="*/ 57150 h 1162050"/>
              <a:gd name="connsiteX4" fmla="*/ 1006561 w 1473286"/>
              <a:gd name="connsiteY4" fmla="*/ 33337 h 1162050"/>
              <a:gd name="connsiteX5" fmla="*/ 987511 w 1473286"/>
              <a:gd name="connsiteY5" fmla="*/ 28575 h 1162050"/>
              <a:gd name="connsiteX6" fmla="*/ 973224 w 1473286"/>
              <a:gd name="connsiteY6" fmla="*/ 23812 h 1162050"/>
              <a:gd name="connsiteX7" fmla="*/ 949411 w 1473286"/>
              <a:gd name="connsiteY7" fmla="*/ 19050 h 1162050"/>
              <a:gd name="connsiteX8" fmla="*/ 930361 w 1473286"/>
              <a:gd name="connsiteY8" fmla="*/ 14287 h 1162050"/>
              <a:gd name="connsiteX9" fmla="*/ 858924 w 1473286"/>
              <a:gd name="connsiteY9" fmla="*/ 9525 h 1162050"/>
              <a:gd name="connsiteX10" fmla="*/ 820824 w 1473286"/>
              <a:gd name="connsiteY10" fmla="*/ 4762 h 1162050"/>
              <a:gd name="connsiteX11" fmla="*/ 777961 w 1473286"/>
              <a:gd name="connsiteY11" fmla="*/ 0 h 1162050"/>
              <a:gd name="connsiteX12" fmla="*/ 673186 w 1473286"/>
              <a:gd name="connsiteY12" fmla="*/ 6721 h 1162050"/>
              <a:gd name="connsiteX13" fmla="*/ 594182 w 1473286"/>
              <a:gd name="connsiteY13" fmla="*/ 23087 h 1162050"/>
              <a:gd name="connsiteX14" fmla="*/ 525186 w 1473286"/>
              <a:gd name="connsiteY14" fmla="*/ 44337 h 1162050"/>
              <a:gd name="connsiteX15" fmla="*/ 474998 w 1473286"/>
              <a:gd name="connsiteY15" fmla="*/ 65345 h 1162050"/>
              <a:gd name="connsiteX16" fmla="*/ 419928 w 1473286"/>
              <a:gd name="connsiteY16" fmla="*/ 93558 h 1162050"/>
              <a:gd name="connsiteX17" fmla="*/ 370223 w 1473286"/>
              <a:gd name="connsiteY17" fmla="*/ 117128 h 1162050"/>
              <a:gd name="connsiteX18" fmla="*/ 315925 w 1473286"/>
              <a:gd name="connsiteY18" fmla="*/ 136661 h 1162050"/>
              <a:gd name="connsiteX19" fmla="*/ 276471 w 1473286"/>
              <a:gd name="connsiteY19" fmla="*/ 171474 h 1162050"/>
              <a:gd name="connsiteX20" fmla="*/ 212578 w 1473286"/>
              <a:gd name="connsiteY20" fmla="*/ 213345 h 1162050"/>
              <a:gd name="connsiteX21" fmla="*/ 167394 w 1473286"/>
              <a:gd name="connsiteY21" fmla="*/ 256570 h 1162050"/>
              <a:gd name="connsiteX22" fmla="*/ 139543 w 1473286"/>
              <a:gd name="connsiteY22" fmla="*/ 303760 h 1162050"/>
              <a:gd name="connsiteX23" fmla="*/ 91435 w 1473286"/>
              <a:gd name="connsiteY23" fmla="*/ 339854 h 1162050"/>
              <a:gd name="connsiteX24" fmla="*/ 79470 w 1473286"/>
              <a:gd name="connsiteY24" fmla="*/ 349621 h 1162050"/>
              <a:gd name="connsiteX25" fmla="*/ 55994 w 1473286"/>
              <a:gd name="connsiteY25" fmla="*/ 412838 h 1162050"/>
              <a:gd name="connsiteX26" fmla="*/ 32207 w 1473286"/>
              <a:gd name="connsiteY26" fmla="*/ 435104 h 1162050"/>
              <a:gd name="connsiteX27" fmla="*/ 22561 w 1473286"/>
              <a:gd name="connsiteY27" fmla="*/ 487371 h 1162050"/>
              <a:gd name="connsiteX28" fmla="*/ 1674 w 1473286"/>
              <a:gd name="connsiteY28" fmla="*/ 528637 h 1162050"/>
              <a:gd name="connsiteX29" fmla="*/ 11199 w 1473286"/>
              <a:gd name="connsiteY29" fmla="*/ 557212 h 1162050"/>
              <a:gd name="connsiteX30" fmla="*/ 39774 w 1473286"/>
              <a:gd name="connsiteY30" fmla="*/ 581025 h 1162050"/>
              <a:gd name="connsiteX31" fmla="*/ 54061 w 1473286"/>
              <a:gd name="connsiteY31" fmla="*/ 595312 h 1162050"/>
              <a:gd name="connsiteX32" fmla="*/ 68349 w 1473286"/>
              <a:gd name="connsiteY32" fmla="*/ 600075 h 1162050"/>
              <a:gd name="connsiteX33" fmla="*/ 82636 w 1473286"/>
              <a:gd name="connsiteY33" fmla="*/ 609600 h 1162050"/>
              <a:gd name="connsiteX34" fmla="*/ 101686 w 1473286"/>
              <a:gd name="connsiteY34" fmla="*/ 614362 h 1162050"/>
              <a:gd name="connsiteX35" fmla="*/ 115974 w 1473286"/>
              <a:gd name="connsiteY35" fmla="*/ 619125 h 1162050"/>
              <a:gd name="connsiteX36" fmla="*/ 135024 w 1473286"/>
              <a:gd name="connsiteY36" fmla="*/ 628650 h 1162050"/>
              <a:gd name="connsiteX37" fmla="*/ 163599 w 1473286"/>
              <a:gd name="connsiteY37" fmla="*/ 638175 h 1162050"/>
              <a:gd name="connsiteX38" fmla="*/ 177886 w 1473286"/>
              <a:gd name="connsiteY38" fmla="*/ 642937 h 1162050"/>
              <a:gd name="connsiteX39" fmla="*/ 192174 w 1473286"/>
              <a:gd name="connsiteY39" fmla="*/ 647700 h 1162050"/>
              <a:gd name="connsiteX40" fmla="*/ 211224 w 1473286"/>
              <a:gd name="connsiteY40" fmla="*/ 652462 h 1162050"/>
              <a:gd name="connsiteX41" fmla="*/ 239799 w 1473286"/>
              <a:gd name="connsiteY41" fmla="*/ 666750 h 1162050"/>
              <a:gd name="connsiteX42" fmla="*/ 254086 w 1473286"/>
              <a:gd name="connsiteY42" fmla="*/ 676275 h 1162050"/>
              <a:gd name="connsiteX43" fmla="*/ 287424 w 1473286"/>
              <a:gd name="connsiteY43" fmla="*/ 685800 h 1162050"/>
              <a:gd name="connsiteX44" fmla="*/ 301711 w 1473286"/>
              <a:gd name="connsiteY44" fmla="*/ 690562 h 1162050"/>
              <a:gd name="connsiteX45" fmla="*/ 339811 w 1473286"/>
              <a:gd name="connsiteY45" fmla="*/ 704850 h 1162050"/>
              <a:gd name="connsiteX46" fmla="*/ 368386 w 1473286"/>
              <a:gd name="connsiteY46" fmla="*/ 714375 h 1162050"/>
              <a:gd name="connsiteX47" fmla="*/ 382674 w 1473286"/>
              <a:gd name="connsiteY47" fmla="*/ 719137 h 1162050"/>
              <a:gd name="connsiteX48" fmla="*/ 416011 w 1473286"/>
              <a:gd name="connsiteY48" fmla="*/ 728662 h 1162050"/>
              <a:gd name="connsiteX49" fmla="*/ 435061 w 1473286"/>
              <a:gd name="connsiteY49" fmla="*/ 738187 h 1162050"/>
              <a:gd name="connsiteX50" fmla="*/ 449349 w 1473286"/>
              <a:gd name="connsiteY50" fmla="*/ 752475 h 1162050"/>
              <a:gd name="connsiteX51" fmla="*/ 463636 w 1473286"/>
              <a:gd name="connsiteY51" fmla="*/ 762000 h 1162050"/>
              <a:gd name="connsiteX52" fmla="*/ 477924 w 1473286"/>
              <a:gd name="connsiteY52" fmla="*/ 776287 h 1162050"/>
              <a:gd name="connsiteX53" fmla="*/ 516024 w 1473286"/>
              <a:gd name="connsiteY53" fmla="*/ 804862 h 1162050"/>
              <a:gd name="connsiteX54" fmla="*/ 544599 w 1473286"/>
              <a:gd name="connsiteY54" fmla="*/ 823912 h 1162050"/>
              <a:gd name="connsiteX55" fmla="*/ 573174 w 1473286"/>
              <a:gd name="connsiteY55" fmla="*/ 842962 h 1162050"/>
              <a:gd name="connsiteX56" fmla="*/ 592224 w 1473286"/>
              <a:gd name="connsiteY56" fmla="*/ 852487 h 1162050"/>
              <a:gd name="connsiteX57" fmla="*/ 620799 w 1473286"/>
              <a:gd name="connsiteY57" fmla="*/ 871537 h 1162050"/>
              <a:gd name="connsiteX58" fmla="*/ 635086 w 1473286"/>
              <a:gd name="connsiteY58" fmla="*/ 876300 h 1162050"/>
              <a:gd name="connsiteX59" fmla="*/ 649374 w 1473286"/>
              <a:gd name="connsiteY59" fmla="*/ 885825 h 1162050"/>
              <a:gd name="connsiteX60" fmla="*/ 668424 w 1473286"/>
              <a:gd name="connsiteY60" fmla="*/ 890587 h 1162050"/>
              <a:gd name="connsiteX61" fmla="*/ 687474 w 1473286"/>
              <a:gd name="connsiteY61" fmla="*/ 904875 h 1162050"/>
              <a:gd name="connsiteX62" fmla="*/ 716049 w 1473286"/>
              <a:gd name="connsiteY62" fmla="*/ 914400 h 1162050"/>
              <a:gd name="connsiteX63" fmla="*/ 749386 w 1473286"/>
              <a:gd name="connsiteY63" fmla="*/ 928687 h 1162050"/>
              <a:gd name="connsiteX64" fmla="*/ 763674 w 1473286"/>
              <a:gd name="connsiteY64" fmla="*/ 938212 h 1162050"/>
              <a:gd name="connsiteX65" fmla="*/ 792249 w 1473286"/>
              <a:gd name="connsiteY65" fmla="*/ 947737 h 1162050"/>
              <a:gd name="connsiteX66" fmla="*/ 806536 w 1473286"/>
              <a:gd name="connsiteY66" fmla="*/ 962025 h 1162050"/>
              <a:gd name="connsiteX67" fmla="*/ 835111 w 1473286"/>
              <a:gd name="connsiteY67" fmla="*/ 971550 h 1162050"/>
              <a:gd name="connsiteX68" fmla="*/ 868449 w 1473286"/>
              <a:gd name="connsiteY68" fmla="*/ 985837 h 1162050"/>
              <a:gd name="connsiteX69" fmla="*/ 882736 w 1473286"/>
              <a:gd name="connsiteY69" fmla="*/ 995362 h 1162050"/>
              <a:gd name="connsiteX70" fmla="*/ 901786 w 1473286"/>
              <a:gd name="connsiteY70" fmla="*/ 1000125 h 1162050"/>
              <a:gd name="connsiteX71" fmla="*/ 911432 w 1473286"/>
              <a:gd name="connsiteY71" fmla="*/ 1011849 h 1162050"/>
              <a:gd name="connsiteX72" fmla="*/ 949412 w 1473286"/>
              <a:gd name="connsiteY72" fmla="*/ 1042988 h 1162050"/>
              <a:gd name="connsiteX73" fmla="*/ 971265 w 1473286"/>
              <a:gd name="connsiteY73" fmla="*/ 1056670 h 1162050"/>
              <a:gd name="connsiteX74" fmla="*/ 983232 w 1473286"/>
              <a:gd name="connsiteY74" fmla="*/ 1063754 h 1162050"/>
              <a:gd name="connsiteX75" fmla="*/ 992274 w 1473286"/>
              <a:gd name="connsiteY75" fmla="*/ 1081087 h 1162050"/>
              <a:gd name="connsiteX76" fmla="*/ 1030494 w 1473286"/>
              <a:gd name="connsiteY76" fmla="*/ 1099895 h 1162050"/>
              <a:gd name="connsiteX77" fmla="*/ 1058949 w 1473286"/>
              <a:gd name="connsiteY77" fmla="*/ 1128712 h 1162050"/>
              <a:gd name="connsiteX78" fmla="*/ 1097290 w 1473286"/>
              <a:gd name="connsiteY78" fmla="*/ 1149600 h 1162050"/>
              <a:gd name="connsiteX79" fmla="*/ 1149437 w 1473286"/>
              <a:gd name="connsiteY79" fmla="*/ 1162050 h 1162050"/>
              <a:gd name="connsiteX80" fmla="*/ 1225636 w 1473286"/>
              <a:gd name="connsiteY80" fmla="*/ 1128713 h 1162050"/>
              <a:gd name="connsiteX81" fmla="*/ 1316124 w 1473286"/>
              <a:gd name="connsiteY81" fmla="*/ 1052512 h 1162050"/>
              <a:gd name="connsiteX82" fmla="*/ 1354224 w 1473286"/>
              <a:gd name="connsiteY82" fmla="*/ 1023937 h 1162050"/>
              <a:gd name="connsiteX83" fmla="*/ 1368511 w 1473286"/>
              <a:gd name="connsiteY83" fmla="*/ 1004887 h 1162050"/>
              <a:gd name="connsiteX84" fmla="*/ 1387561 w 1473286"/>
              <a:gd name="connsiteY84" fmla="*/ 990600 h 1162050"/>
              <a:gd name="connsiteX85" fmla="*/ 1392324 w 1473286"/>
              <a:gd name="connsiteY85" fmla="*/ 971550 h 1162050"/>
              <a:gd name="connsiteX86" fmla="*/ 1411374 w 1473286"/>
              <a:gd name="connsiteY86" fmla="*/ 952500 h 1162050"/>
              <a:gd name="connsiteX87" fmla="*/ 1430424 w 1473286"/>
              <a:gd name="connsiteY87" fmla="*/ 914400 h 1162050"/>
              <a:gd name="connsiteX88" fmla="*/ 1439949 w 1473286"/>
              <a:gd name="connsiteY88" fmla="*/ 900112 h 1162050"/>
              <a:gd name="connsiteX89" fmla="*/ 1444711 w 1473286"/>
              <a:gd name="connsiteY89" fmla="*/ 866775 h 1162050"/>
              <a:gd name="connsiteX90" fmla="*/ 1454236 w 1473286"/>
              <a:gd name="connsiteY90" fmla="*/ 838200 h 1162050"/>
              <a:gd name="connsiteX91" fmla="*/ 1463761 w 1473286"/>
              <a:gd name="connsiteY91" fmla="*/ 776287 h 1162050"/>
              <a:gd name="connsiteX92" fmla="*/ 1473286 w 1473286"/>
              <a:gd name="connsiteY92" fmla="*/ 719137 h 1162050"/>
              <a:gd name="connsiteX93" fmla="*/ 1468524 w 1473286"/>
              <a:gd name="connsiteY93" fmla="*/ 595312 h 1162050"/>
              <a:gd name="connsiteX94" fmla="*/ 1458999 w 1473286"/>
              <a:gd name="connsiteY94" fmla="*/ 552450 h 1162050"/>
              <a:gd name="connsiteX95" fmla="*/ 1454236 w 1473286"/>
              <a:gd name="connsiteY95" fmla="*/ 528637 h 1162050"/>
              <a:gd name="connsiteX96" fmla="*/ 1444711 w 1473286"/>
              <a:gd name="connsiteY96" fmla="*/ 495300 h 1162050"/>
              <a:gd name="connsiteX97" fmla="*/ 1430424 w 1473286"/>
              <a:gd name="connsiteY97" fmla="*/ 447675 h 1162050"/>
              <a:gd name="connsiteX98" fmla="*/ 1411374 w 1473286"/>
              <a:gd name="connsiteY98" fmla="*/ 414337 h 1162050"/>
              <a:gd name="connsiteX99" fmla="*/ 1401849 w 1473286"/>
              <a:gd name="connsiteY99" fmla="*/ 390525 h 1162050"/>
              <a:gd name="connsiteX100" fmla="*/ 1392324 w 1473286"/>
              <a:gd name="connsiteY100" fmla="*/ 376237 h 1162050"/>
              <a:gd name="connsiteX101" fmla="*/ 1382799 w 1473286"/>
              <a:gd name="connsiteY101" fmla="*/ 357187 h 1162050"/>
              <a:gd name="connsiteX102" fmla="*/ 1354224 w 1473286"/>
              <a:gd name="connsiteY102" fmla="*/ 323850 h 1162050"/>
              <a:gd name="connsiteX103" fmla="*/ 1339936 w 1473286"/>
              <a:gd name="connsiteY103" fmla="*/ 295275 h 1162050"/>
              <a:gd name="connsiteX104" fmla="*/ 1330411 w 1473286"/>
              <a:gd name="connsiteY104" fmla="*/ 276225 h 1162050"/>
              <a:gd name="connsiteX105" fmla="*/ 1316124 w 1473286"/>
              <a:gd name="connsiteY105" fmla="*/ 261937 h 1162050"/>
              <a:gd name="connsiteX106" fmla="*/ 1297074 w 1473286"/>
              <a:gd name="connsiteY106" fmla="*/ 223837 h 1162050"/>
              <a:gd name="connsiteX107" fmla="*/ 1282786 w 1473286"/>
              <a:gd name="connsiteY107" fmla="*/ 209550 h 1162050"/>
              <a:gd name="connsiteX108" fmla="*/ 1258974 w 1473286"/>
              <a:gd name="connsiteY108" fmla="*/ 180975 h 1162050"/>
              <a:gd name="connsiteX109" fmla="*/ 1244686 w 1473286"/>
              <a:gd name="connsiteY109" fmla="*/ 152400 h 1162050"/>
              <a:gd name="connsiteX110" fmla="*/ 1230399 w 1473286"/>
              <a:gd name="connsiteY110" fmla="*/ 142875 h 1162050"/>
              <a:gd name="connsiteX111" fmla="*/ 1192299 w 1473286"/>
              <a:gd name="connsiteY111" fmla="*/ 109537 h 1162050"/>
              <a:gd name="connsiteX112" fmla="*/ 1178011 w 1473286"/>
              <a:gd name="connsiteY112" fmla="*/ 100012 h 1162050"/>
              <a:gd name="connsiteX113" fmla="*/ 1163724 w 1473286"/>
              <a:gd name="connsiteY113" fmla="*/ 90487 h 1162050"/>
              <a:gd name="connsiteX114" fmla="*/ 1144674 w 1473286"/>
              <a:gd name="connsiteY114" fmla="*/ 85725 h 1162050"/>
              <a:gd name="connsiteX115" fmla="*/ 1144674 w 1473286"/>
              <a:gd name="connsiteY115" fmla="*/ 90487 h 1162050"/>
              <a:gd name="connsiteX0" fmla="*/ 1144674 w 1473286"/>
              <a:gd name="connsiteY0" fmla="*/ 90487 h 1162050"/>
              <a:gd name="connsiteX1" fmla="*/ 1116099 w 1473286"/>
              <a:gd name="connsiteY1" fmla="*/ 76200 h 1162050"/>
              <a:gd name="connsiteX2" fmla="*/ 1101811 w 1473286"/>
              <a:gd name="connsiteY2" fmla="*/ 71437 h 1162050"/>
              <a:gd name="connsiteX3" fmla="*/ 1073236 w 1473286"/>
              <a:gd name="connsiteY3" fmla="*/ 57150 h 1162050"/>
              <a:gd name="connsiteX4" fmla="*/ 1006561 w 1473286"/>
              <a:gd name="connsiteY4" fmla="*/ 33337 h 1162050"/>
              <a:gd name="connsiteX5" fmla="*/ 987511 w 1473286"/>
              <a:gd name="connsiteY5" fmla="*/ 28575 h 1162050"/>
              <a:gd name="connsiteX6" fmla="*/ 973224 w 1473286"/>
              <a:gd name="connsiteY6" fmla="*/ 23812 h 1162050"/>
              <a:gd name="connsiteX7" fmla="*/ 949411 w 1473286"/>
              <a:gd name="connsiteY7" fmla="*/ 19050 h 1162050"/>
              <a:gd name="connsiteX8" fmla="*/ 930361 w 1473286"/>
              <a:gd name="connsiteY8" fmla="*/ 14287 h 1162050"/>
              <a:gd name="connsiteX9" fmla="*/ 858924 w 1473286"/>
              <a:gd name="connsiteY9" fmla="*/ 9525 h 1162050"/>
              <a:gd name="connsiteX10" fmla="*/ 820824 w 1473286"/>
              <a:gd name="connsiteY10" fmla="*/ 4762 h 1162050"/>
              <a:gd name="connsiteX11" fmla="*/ 777961 w 1473286"/>
              <a:gd name="connsiteY11" fmla="*/ 0 h 1162050"/>
              <a:gd name="connsiteX12" fmla="*/ 673186 w 1473286"/>
              <a:gd name="connsiteY12" fmla="*/ 6721 h 1162050"/>
              <a:gd name="connsiteX13" fmla="*/ 594182 w 1473286"/>
              <a:gd name="connsiteY13" fmla="*/ 23087 h 1162050"/>
              <a:gd name="connsiteX14" fmla="*/ 525186 w 1473286"/>
              <a:gd name="connsiteY14" fmla="*/ 44337 h 1162050"/>
              <a:gd name="connsiteX15" fmla="*/ 474998 w 1473286"/>
              <a:gd name="connsiteY15" fmla="*/ 65345 h 1162050"/>
              <a:gd name="connsiteX16" fmla="*/ 419928 w 1473286"/>
              <a:gd name="connsiteY16" fmla="*/ 93558 h 1162050"/>
              <a:gd name="connsiteX17" fmla="*/ 370223 w 1473286"/>
              <a:gd name="connsiteY17" fmla="*/ 117128 h 1162050"/>
              <a:gd name="connsiteX18" fmla="*/ 318246 w 1473286"/>
              <a:gd name="connsiteY18" fmla="*/ 155228 h 1162050"/>
              <a:gd name="connsiteX19" fmla="*/ 276471 w 1473286"/>
              <a:gd name="connsiteY19" fmla="*/ 171474 h 1162050"/>
              <a:gd name="connsiteX20" fmla="*/ 212578 w 1473286"/>
              <a:gd name="connsiteY20" fmla="*/ 213345 h 1162050"/>
              <a:gd name="connsiteX21" fmla="*/ 167394 w 1473286"/>
              <a:gd name="connsiteY21" fmla="*/ 256570 h 1162050"/>
              <a:gd name="connsiteX22" fmla="*/ 139543 w 1473286"/>
              <a:gd name="connsiteY22" fmla="*/ 303760 h 1162050"/>
              <a:gd name="connsiteX23" fmla="*/ 91435 w 1473286"/>
              <a:gd name="connsiteY23" fmla="*/ 339854 h 1162050"/>
              <a:gd name="connsiteX24" fmla="*/ 79470 w 1473286"/>
              <a:gd name="connsiteY24" fmla="*/ 349621 h 1162050"/>
              <a:gd name="connsiteX25" fmla="*/ 55994 w 1473286"/>
              <a:gd name="connsiteY25" fmla="*/ 412838 h 1162050"/>
              <a:gd name="connsiteX26" fmla="*/ 32207 w 1473286"/>
              <a:gd name="connsiteY26" fmla="*/ 435104 h 1162050"/>
              <a:gd name="connsiteX27" fmla="*/ 22561 w 1473286"/>
              <a:gd name="connsiteY27" fmla="*/ 487371 h 1162050"/>
              <a:gd name="connsiteX28" fmla="*/ 1674 w 1473286"/>
              <a:gd name="connsiteY28" fmla="*/ 528637 h 1162050"/>
              <a:gd name="connsiteX29" fmla="*/ 11199 w 1473286"/>
              <a:gd name="connsiteY29" fmla="*/ 557212 h 1162050"/>
              <a:gd name="connsiteX30" fmla="*/ 39774 w 1473286"/>
              <a:gd name="connsiteY30" fmla="*/ 581025 h 1162050"/>
              <a:gd name="connsiteX31" fmla="*/ 54061 w 1473286"/>
              <a:gd name="connsiteY31" fmla="*/ 595312 h 1162050"/>
              <a:gd name="connsiteX32" fmla="*/ 68349 w 1473286"/>
              <a:gd name="connsiteY32" fmla="*/ 600075 h 1162050"/>
              <a:gd name="connsiteX33" fmla="*/ 82636 w 1473286"/>
              <a:gd name="connsiteY33" fmla="*/ 609600 h 1162050"/>
              <a:gd name="connsiteX34" fmla="*/ 101686 w 1473286"/>
              <a:gd name="connsiteY34" fmla="*/ 614362 h 1162050"/>
              <a:gd name="connsiteX35" fmla="*/ 115974 w 1473286"/>
              <a:gd name="connsiteY35" fmla="*/ 619125 h 1162050"/>
              <a:gd name="connsiteX36" fmla="*/ 135024 w 1473286"/>
              <a:gd name="connsiteY36" fmla="*/ 628650 h 1162050"/>
              <a:gd name="connsiteX37" fmla="*/ 163599 w 1473286"/>
              <a:gd name="connsiteY37" fmla="*/ 638175 h 1162050"/>
              <a:gd name="connsiteX38" fmla="*/ 177886 w 1473286"/>
              <a:gd name="connsiteY38" fmla="*/ 642937 h 1162050"/>
              <a:gd name="connsiteX39" fmla="*/ 192174 w 1473286"/>
              <a:gd name="connsiteY39" fmla="*/ 647700 h 1162050"/>
              <a:gd name="connsiteX40" fmla="*/ 211224 w 1473286"/>
              <a:gd name="connsiteY40" fmla="*/ 652462 h 1162050"/>
              <a:gd name="connsiteX41" fmla="*/ 239799 w 1473286"/>
              <a:gd name="connsiteY41" fmla="*/ 666750 h 1162050"/>
              <a:gd name="connsiteX42" fmla="*/ 254086 w 1473286"/>
              <a:gd name="connsiteY42" fmla="*/ 676275 h 1162050"/>
              <a:gd name="connsiteX43" fmla="*/ 287424 w 1473286"/>
              <a:gd name="connsiteY43" fmla="*/ 685800 h 1162050"/>
              <a:gd name="connsiteX44" fmla="*/ 301711 w 1473286"/>
              <a:gd name="connsiteY44" fmla="*/ 690562 h 1162050"/>
              <a:gd name="connsiteX45" fmla="*/ 339811 w 1473286"/>
              <a:gd name="connsiteY45" fmla="*/ 704850 h 1162050"/>
              <a:gd name="connsiteX46" fmla="*/ 368386 w 1473286"/>
              <a:gd name="connsiteY46" fmla="*/ 714375 h 1162050"/>
              <a:gd name="connsiteX47" fmla="*/ 382674 w 1473286"/>
              <a:gd name="connsiteY47" fmla="*/ 719137 h 1162050"/>
              <a:gd name="connsiteX48" fmla="*/ 416011 w 1473286"/>
              <a:gd name="connsiteY48" fmla="*/ 728662 h 1162050"/>
              <a:gd name="connsiteX49" fmla="*/ 435061 w 1473286"/>
              <a:gd name="connsiteY49" fmla="*/ 738187 h 1162050"/>
              <a:gd name="connsiteX50" fmla="*/ 449349 w 1473286"/>
              <a:gd name="connsiteY50" fmla="*/ 752475 h 1162050"/>
              <a:gd name="connsiteX51" fmla="*/ 463636 w 1473286"/>
              <a:gd name="connsiteY51" fmla="*/ 762000 h 1162050"/>
              <a:gd name="connsiteX52" fmla="*/ 477924 w 1473286"/>
              <a:gd name="connsiteY52" fmla="*/ 776287 h 1162050"/>
              <a:gd name="connsiteX53" fmla="*/ 516024 w 1473286"/>
              <a:gd name="connsiteY53" fmla="*/ 804862 h 1162050"/>
              <a:gd name="connsiteX54" fmla="*/ 544599 w 1473286"/>
              <a:gd name="connsiteY54" fmla="*/ 823912 h 1162050"/>
              <a:gd name="connsiteX55" fmla="*/ 573174 w 1473286"/>
              <a:gd name="connsiteY55" fmla="*/ 842962 h 1162050"/>
              <a:gd name="connsiteX56" fmla="*/ 592224 w 1473286"/>
              <a:gd name="connsiteY56" fmla="*/ 852487 h 1162050"/>
              <a:gd name="connsiteX57" fmla="*/ 620799 w 1473286"/>
              <a:gd name="connsiteY57" fmla="*/ 871537 h 1162050"/>
              <a:gd name="connsiteX58" fmla="*/ 635086 w 1473286"/>
              <a:gd name="connsiteY58" fmla="*/ 876300 h 1162050"/>
              <a:gd name="connsiteX59" fmla="*/ 649374 w 1473286"/>
              <a:gd name="connsiteY59" fmla="*/ 885825 h 1162050"/>
              <a:gd name="connsiteX60" fmla="*/ 668424 w 1473286"/>
              <a:gd name="connsiteY60" fmla="*/ 890587 h 1162050"/>
              <a:gd name="connsiteX61" fmla="*/ 687474 w 1473286"/>
              <a:gd name="connsiteY61" fmla="*/ 904875 h 1162050"/>
              <a:gd name="connsiteX62" fmla="*/ 716049 w 1473286"/>
              <a:gd name="connsiteY62" fmla="*/ 914400 h 1162050"/>
              <a:gd name="connsiteX63" fmla="*/ 749386 w 1473286"/>
              <a:gd name="connsiteY63" fmla="*/ 928687 h 1162050"/>
              <a:gd name="connsiteX64" fmla="*/ 763674 w 1473286"/>
              <a:gd name="connsiteY64" fmla="*/ 938212 h 1162050"/>
              <a:gd name="connsiteX65" fmla="*/ 792249 w 1473286"/>
              <a:gd name="connsiteY65" fmla="*/ 947737 h 1162050"/>
              <a:gd name="connsiteX66" fmla="*/ 806536 w 1473286"/>
              <a:gd name="connsiteY66" fmla="*/ 962025 h 1162050"/>
              <a:gd name="connsiteX67" fmla="*/ 835111 w 1473286"/>
              <a:gd name="connsiteY67" fmla="*/ 971550 h 1162050"/>
              <a:gd name="connsiteX68" fmla="*/ 868449 w 1473286"/>
              <a:gd name="connsiteY68" fmla="*/ 985837 h 1162050"/>
              <a:gd name="connsiteX69" fmla="*/ 882736 w 1473286"/>
              <a:gd name="connsiteY69" fmla="*/ 995362 h 1162050"/>
              <a:gd name="connsiteX70" fmla="*/ 901786 w 1473286"/>
              <a:gd name="connsiteY70" fmla="*/ 1000125 h 1162050"/>
              <a:gd name="connsiteX71" fmla="*/ 911432 w 1473286"/>
              <a:gd name="connsiteY71" fmla="*/ 1011849 h 1162050"/>
              <a:gd name="connsiteX72" fmla="*/ 949412 w 1473286"/>
              <a:gd name="connsiteY72" fmla="*/ 1042988 h 1162050"/>
              <a:gd name="connsiteX73" fmla="*/ 971265 w 1473286"/>
              <a:gd name="connsiteY73" fmla="*/ 1056670 h 1162050"/>
              <a:gd name="connsiteX74" fmla="*/ 983232 w 1473286"/>
              <a:gd name="connsiteY74" fmla="*/ 1063754 h 1162050"/>
              <a:gd name="connsiteX75" fmla="*/ 992274 w 1473286"/>
              <a:gd name="connsiteY75" fmla="*/ 1081087 h 1162050"/>
              <a:gd name="connsiteX76" fmla="*/ 1030494 w 1473286"/>
              <a:gd name="connsiteY76" fmla="*/ 1099895 h 1162050"/>
              <a:gd name="connsiteX77" fmla="*/ 1058949 w 1473286"/>
              <a:gd name="connsiteY77" fmla="*/ 1128712 h 1162050"/>
              <a:gd name="connsiteX78" fmla="*/ 1097290 w 1473286"/>
              <a:gd name="connsiteY78" fmla="*/ 1149600 h 1162050"/>
              <a:gd name="connsiteX79" fmla="*/ 1149437 w 1473286"/>
              <a:gd name="connsiteY79" fmla="*/ 1162050 h 1162050"/>
              <a:gd name="connsiteX80" fmla="*/ 1225636 w 1473286"/>
              <a:gd name="connsiteY80" fmla="*/ 1128713 h 1162050"/>
              <a:gd name="connsiteX81" fmla="*/ 1316124 w 1473286"/>
              <a:gd name="connsiteY81" fmla="*/ 1052512 h 1162050"/>
              <a:gd name="connsiteX82" fmla="*/ 1354224 w 1473286"/>
              <a:gd name="connsiteY82" fmla="*/ 1023937 h 1162050"/>
              <a:gd name="connsiteX83" fmla="*/ 1368511 w 1473286"/>
              <a:gd name="connsiteY83" fmla="*/ 1004887 h 1162050"/>
              <a:gd name="connsiteX84" fmla="*/ 1387561 w 1473286"/>
              <a:gd name="connsiteY84" fmla="*/ 990600 h 1162050"/>
              <a:gd name="connsiteX85" fmla="*/ 1392324 w 1473286"/>
              <a:gd name="connsiteY85" fmla="*/ 971550 h 1162050"/>
              <a:gd name="connsiteX86" fmla="*/ 1411374 w 1473286"/>
              <a:gd name="connsiteY86" fmla="*/ 952500 h 1162050"/>
              <a:gd name="connsiteX87" fmla="*/ 1430424 w 1473286"/>
              <a:gd name="connsiteY87" fmla="*/ 914400 h 1162050"/>
              <a:gd name="connsiteX88" fmla="*/ 1439949 w 1473286"/>
              <a:gd name="connsiteY88" fmla="*/ 900112 h 1162050"/>
              <a:gd name="connsiteX89" fmla="*/ 1444711 w 1473286"/>
              <a:gd name="connsiteY89" fmla="*/ 866775 h 1162050"/>
              <a:gd name="connsiteX90" fmla="*/ 1454236 w 1473286"/>
              <a:gd name="connsiteY90" fmla="*/ 838200 h 1162050"/>
              <a:gd name="connsiteX91" fmla="*/ 1463761 w 1473286"/>
              <a:gd name="connsiteY91" fmla="*/ 776287 h 1162050"/>
              <a:gd name="connsiteX92" fmla="*/ 1473286 w 1473286"/>
              <a:gd name="connsiteY92" fmla="*/ 719137 h 1162050"/>
              <a:gd name="connsiteX93" fmla="*/ 1468524 w 1473286"/>
              <a:gd name="connsiteY93" fmla="*/ 595312 h 1162050"/>
              <a:gd name="connsiteX94" fmla="*/ 1458999 w 1473286"/>
              <a:gd name="connsiteY94" fmla="*/ 552450 h 1162050"/>
              <a:gd name="connsiteX95" fmla="*/ 1454236 w 1473286"/>
              <a:gd name="connsiteY95" fmla="*/ 528637 h 1162050"/>
              <a:gd name="connsiteX96" fmla="*/ 1444711 w 1473286"/>
              <a:gd name="connsiteY96" fmla="*/ 495300 h 1162050"/>
              <a:gd name="connsiteX97" fmla="*/ 1430424 w 1473286"/>
              <a:gd name="connsiteY97" fmla="*/ 447675 h 1162050"/>
              <a:gd name="connsiteX98" fmla="*/ 1411374 w 1473286"/>
              <a:gd name="connsiteY98" fmla="*/ 414337 h 1162050"/>
              <a:gd name="connsiteX99" fmla="*/ 1401849 w 1473286"/>
              <a:gd name="connsiteY99" fmla="*/ 390525 h 1162050"/>
              <a:gd name="connsiteX100" fmla="*/ 1392324 w 1473286"/>
              <a:gd name="connsiteY100" fmla="*/ 376237 h 1162050"/>
              <a:gd name="connsiteX101" fmla="*/ 1382799 w 1473286"/>
              <a:gd name="connsiteY101" fmla="*/ 357187 h 1162050"/>
              <a:gd name="connsiteX102" fmla="*/ 1354224 w 1473286"/>
              <a:gd name="connsiteY102" fmla="*/ 323850 h 1162050"/>
              <a:gd name="connsiteX103" fmla="*/ 1339936 w 1473286"/>
              <a:gd name="connsiteY103" fmla="*/ 295275 h 1162050"/>
              <a:gd name="connsiteX104" fmla="*/ 1330411 w 1473286"/>
              <a:gd name="connsiteY104" fmla="*/ 276225 h 1162050"/>
              <a:gd name="connsiteX105" fmla="*/ 1316124 w 1473286"/>
              <a:gd name="connsiteY105" fmla="*/ 261937 h 1162050"/>
              <a:gd name="connsiteX106" fmla="*/ 1297074 w 1473286"/>
              <a:gd name="connsiteY106" fmla="*/ 223837 h 1162050"/>
              <a:gd name="connsiteX107" fmla="*/ 1282786 w 1473286"/>
              <a:gd name="connsiteY107" fmla="*/ 209550 h 1162050"/>
              <a:gd name="connsiteX108" fmla="*/ 1258974 w 1473286"/>
              <a:gd name="connsiteY108" fmla="*/ 180975 h 1162050"/>
              <a:gd name="connsiteX109" fmla="*/ 1244686 w 1473286"/>
              <a:gd name="connsiteY109" fmla="*/ 152400 h 1162050"/>
              <a:gd name="connsiteX110" fmla="*/ 1230399 w 1473286"/>
              <a:gd name="connsiteY110" fmla="*/ 142875 h 1162050"/>
              <a:gd name="connsiteX111" fmla="*/ 1192299 w 1473286"/>
              <a:gd name="connsiteY111" fmla="*/ 109537 h 1162050"/>
              <a:gd name="connsiteX112" fmla="*/ 1178011 w 1473286"/>
              <a:gd name="connsiteY112" fmla="*/ 100012 h 1162050"/>
              <a:gd name="connsiteX113" fmla="*/ 1163724 w 1473286"/>
              <a:gd name="connsiteY113" fmla="*/ 90487 h 1162050"/>
              <a:gd name="connsiteX114" fmla="*/ 1144674 w 1473286"/>
              <a:gd name="connsiteY114" fmla="*/ 85725 h 1162050"/>
              <a:gd name="connsiteX115" fmla="*/ 1144674 w 1473286"/>
              <a:gd name="connsiteY115" fmla="*/ 90487 h 1162050"/>
              <a:gd name="connsiteX0" fmla="*/ 1144674 w 1473286"/>
              <a:gd name="connsiteY0" fmla="*/ 90487 h 1162050"/>
              <a:gd name="connsiteX1" fmla="*/ 1116099 w 1473286"/>
              <a:gd name="connsiteY1" fmla="*/ 76200 h 1162050"/>
              <a:gd name="connsiteX2" fmla="*/ 1101811 w 1473286"/>
              <a:gd name="connsiteY2" fmla="*/ 71437 h 1162050"/>
              <a:gd name="connsiteX3" fmla="*/ 1073236 w 1473286"/>
              <a:gd name="connsiteY3" fmla="*/ 57150 h 1162050"/>
              <a:gd name="connsiteX4" fmla="*/ 1006561 w 1473286"/>
              <a:gd name="connsiteY4" fmla="*/ 33337 h 1162050"/>
              <a:gd name="connsiteX5" fmla="*/ 987511 w 1473286"/>
              <a:gd name="connsiteY5" fmla="*/ 28575 h 1162050"/>
              <a:gd name="connsiteX6" fmla="*/ 973224 w 1473286"/>
              <a:gd name="connsiteY6" fmla="*/ 23812 h 1162050"/>
              <a:gd name="connsiteX7" fmla="*/ 949411 w 1473286"/>
              <a:gd name="connsiteY7" fmla="*/ 19050 h 1162050"/>
              <a:gd name="connsiteX8" fmla="*/ 930361 w 1473286"/>
              <a:gd name="connsiteY8" fmla="*/ 14287 h 1162050"/>
              <a:gd name="connsiteX9" fmla="*/ 858924 w 1473286"/>
              <a:gd name="connsiteY9" fmla="*/ 9525 h 1162050"/>
              <a:gd name="connsiteX10" fmla="*/ 820824 w 1473286"/>
              <a:gd name="connsiteY10" fmla="*/ 4762 h 1162050"/>
              <a:gd name="connsiteX11" fmla="*/ 777961 w 1473286"/>
              <a:gd name="connsiteY11" fmla="*/ 0 h 1162050"/>
              <a:gd name="connsiteX12" fmla="*/ 673186 w 1473286"/>
              <a:gd name="connsiteY12" fmla="*/ 6721 h 1162050"/>
              <a:gd name="connsiteX13" fmla="*/ 594182 w 1473286"/>
              <a:gd name="connsiteY13" fmla="*/ 23087 h 1162050"/>
              <a:gd name="connsiteX14" fmla="*/ 525186 w 1473286"/>
              <a:gd name="connsiteY14" fmla="*/ 44337 h 1162050"/>
              <a:gd name="connsiteX15" fmla="*/ 474998 w 1473286"/>
              <a:gd name="connsiteY15" fmla="*/ 65345 h 1162050"/>
              <a:gd name="connsiteX16" fmla="*/ 419928 w 1473286"/>
              <a:gd name="connsiteY16" fmla="*/ 93558 h 1162050"/>
              <a:gd name="connsiteX17" fmla="*/ 370223 w 1473286"/>
              <a:gd name="connsiteY17" fmla="*/ 117128 h 1162050"/>
              <a:gd name="connsiteX18" fmla="*/ 318246 w 1473286"/>
              <a:gd name="connsiteY18" fmla="*/ 155228 h 1162050"/>
              <a:gd name="connsiteX19" fmla="*/ 288075 w 1473286"/>
              <a:gd name="connsiteY19" fmla="*/ 187720 h 1162050"/>
              <a:gd name="connsiteX20" fmla="*/ 212578 w 1473286"/>
              <a:gd name="connsiteY20" fmla="*/ 213345 h 1162050"/>
              <a:gd name="connsiteX21" fmla="*/ 167394 w 1473286"/>
              <a:gd name="connsiteY21" fmla="*/ 256570 h 1162050"/>
              <a:gd name="connsiteX22" fmla="*/ 139543 w 1473286"/>
              <a:gd name="connsiteY22" fmla="*/ 303760 h 1162050"/>
              <a:gd name="connsiteX23" fmla="*/ 91435 w 1473286"/>
              <a:gd name="connsiteY23" fmla="*/ 339854 h 1162050"/>
              <a:gd name="connsiteX24" fmla="*/ 79470 w 1473286"/>
              <a:gd name="connsiteY24" fmla="*/ 349621 h 1162050"/>
              <a:gd name="connsiteX25" fmla="*/ 55994 w 1473286"/>
              <a:gd name="connsiteY25" fmla="*/ 412838 h 1162050"/>
              <a:gd name="connsiteX26" fmla="*/ 32207 w 1473286"/>
              <a:gd name="connsiteY26" fmla="*/ 435104 h 1162050"/>
              <a:gd name="connsiteX27" fmla="*/ 22561 w 1473286"/>
              <a:gd name="connsiteY27" fmla="*/ 487371 h 1162050"/>
              <a:gd name="connsiteX28" fmla="*/ 1674 w 1473286"/>
              <a:gd name="connsiteY28" fmla="*/ 528637 h 1162050"/>
              <a:gd name="connsiteX29" fmla="*/ 11199 w 1473286"/>
              <a:gd name="connsiteY29" fmla="*/ 557212 h 1162050"/>
              <a:gd name="connsiteX30" fmla="*/ 39774 w 1473286"/>
              <a:gd name="connsiteY30" fmla="*/ 581025 h 1162050"/>
              <a:gd name="connsiteX31" fmla="*/ 54061 w 1473286"/>
              <a:gd name="connsiteY31" fmla="*/ 595312 h 1162050"/>
              <a:gd name="connsiteX32" fmla="*/ 68349 w 1473286"/>
              <a:gd name="connsiteY32" fmla="*/ 600075 h 1162050"/>
              <a:gd name="connsiteX33" fmla="*/ 82636 w 1473286"/>
              <a:gd name="connsiteY33" fmla="*/ 609600 h 1162050"/>
              <a:gd name="connsiteX34" fmla="*/ 101686 w 1473286"/>
              <a:gd name="connsiteY34" fmla="*/ 614362 h 1162050"/>
              <a:gd name="connsiteX35" fmla="*/ 115974 w 1473286"/>
              <a:gd name="connsiteY35" fmla="*/ 619125 h 1162050"/>
              <a:gd name="connsiteX36" fmla="*/ 135024 w 1473286"/>
              <a:gd name="connsiteY36" fmla="*/ 628650 h 1162050"/>
              <a:gd name="connsiteX37" fmla="*/ 163599 w 1473286"/>
              <a:gd name="connsiteY37" fmla="*/ 638175 h 1162050"/>
              <a:gd name="connsiteX38" fmla="*/ 177886 w 1473286"/>
              <a:gd name="connsiteY38" fmla="*/ 642937 h 1162050"/>
              <a:gd name="connsiteX39" fmla="*/ 192174 w 1473286"/>
              <a:gd name="connsiteY39" fmla="*/ 647700 h 1162050"/>
              <a:gd name="connsiteX40" fmla="*/ 211224 w 1473286"/>
              <a:gd name="connsiteY40" fmla="*/ 652462 h 1162050"/>
              <a:gd name="connsiteX41" fmla="*/ 239799 w 1473286"/>
              <a:gd name="connsiteY41" fmla="*/ 666750 h 1162050"/>
              <a:gd name="connsiteX42" fmla="*/ 254086 w 1473286"/>
              <a:gd name="connsiteY42" fmla="*/ 676275 h 1162050"/>
              <a:gd name="connsiteX43" fmla="*/ 287424 w 1473286"/>
              <a:gd name="connsiteY43" fmla="*/ 685800 h 1162050"/>
              <a:gd name="connsiteX44" fmla="*/ 301711 w 1473286"/>
              <a:gd name="connsiteY44" fmla="*/ 690562 h 1162050"/>
              <a:gd name="connsiteX45" fmla="*/ 339811 w 1473286"/>
              <a:gd name="connsiteY45" fmla="*/ 704850 h 1162050"/>
              <a:gd name="connsiteX46" fmla="*/ 368386 w 1473286"/>
              <a:gd name="connsiteY46" fmla="*/ 714375 h 1162050"/>
              <a:gd name="connsiteX47" fmla="*/ 382674 w 1473286"/>
              <a:gd name="connsiteY47" fmla="*/ 719137 h 1162050"/>
              <a:gd name="connsiteX48" fmla="*/ 416011 w 1473286"/>
              <a:gd name="connsiteY48" fmla="*/ 728662 h 1162050"/>
              <a:gd name="connsiteX49" fmla="*/ 435061 w 1473286"/>
              <a:gd name="connsiteY49" fmla="*/ 738187 h 1162050"/>
              <a:gd name="connsiteX50" fmla="*/ 449349 w 1473286"/>
              <a:gd name="connsiteY50" fmla="*/ 752475 h 1162050"/>
              <a:gd name="connsiteX51" fmla="*/ 463636 w 1473286"/>
              <a:gd name="connsiteY51" fmla="*/ 762000 h 1162050"/>
              <a:gd name="connsiteX52" fmla="*/ 477924 w 1473286"/>
              <a:gd name="connsiteY52" fmla="*/ 776287 h 1162050"/>
              <a:gd name="connsiteX53" fmla="*/ 516024 w 1473286"/>
              <a:gd name="connsiteY53" fmla="*/ 804862 h 1162050"/>
              <a:gd name="connsiteX54" fmla="*/ 544599 w 1473286"/>
              <a:gd name="connsiteY54" fmla="*/ 823912 h 1162050"/>
              <a:gd name="connsiteX55" fmla="*/ 573174 w 1473286"/>
              <a:gd name="connsiteY55" fmla="*/ 842962 h 1162050"/>
              <a:gd name="connsiteX56" fmla="*/ 592224 w 1473286"/>
              <a:gd name="connsiteY56" fmla="*/ 852487 h 1162050"/>
              <a:gd name="connsiteX57" fmla="*/ 620799 w 1473286"/>
              <a:gd name="connsiteY57" fmla="*/ 871537 h 1162050"/>
              <a:gd name="connsiteX58" fmla="*/ 635086 w 1473286"/>
              <a:gd name="connsiteY58" fmla="*/ 876300 h 1162050"/>
              <a:gd name="connsiteX59" fmla="*/ 649374 w 1473286"/>
              <a:gd name="connsiteY59" fmla="*/ 885825 h 1162050"/>
              <a:gd name="connsiteX60" fmla="*/ 668424 w 1473286"/>
              <a:gd name="connsiteY60" fmla="*/ 890587 h 1162050"/>
              <a:gd name="connsiteX61" fmla="*/ 687474 w 1473286"/>
              <a:gd name="connsiteY61" fmla="*/ 904875 h 1162050"/>
              <a:gd name="connsiteX62" fmla="*/ 716049 w 1473286"/>
              <a:gd name="connsiteY62" fmla="*/ 914400 h 1162050"/>
              <a:gd name="connsiteX63" fmla="*/ 749386 w 1473286"/>
              <a:gd name="connsiteY63" fmla="*/ 928687 h 1162050"/>
              <a:gd name="connsiteX64" fmla="*/ 763674 w 1473286"/>
              <a:gd name="connsiteY64" fmla="*/ 938212 h 1162050"/>
              <a:gd name="connsiteX65" fmla="*/ 792249 w 1473286"/>
              <a:gd name="connsiteY65" fmla="*/ 947737 h 1162050"/>
              <a:gd name="connsiteX66" fmla="*/ 806536 w 1473286"/>
              <a:gd name="connsiteY66" fmla="*/ 962025 h 1162050"/>
              <a:gd name="connsiteX67" fmla="*/ 835111 w 1473286"/>
              <a:gd name="connsiteY67" fmla="*/ 971550 h 1162050"/>
              <a:gd name="connsiteX68" fmla="*/ 868449 w 1473286"/>
              <a:gd name="connsiteY68" fmla="*/ 985837 h 1162050"/>
              <a:gd name="connsiteX69" fmla="*/ 882736 w 1473286"/>
              <a:gd name="connsiteY69" fmla="*/ 995362 h 1162050"/>
              <a:gd name="connsiteX70" fmla="*/ 901786 w 1473286"/>
              <a:gd name="connsiteY70" fmla="*/ 1000125 h 1162050"/>
              <a:gd name="connsiteX71" fmla="*/ 911432 w 1473286"/>
              <a:gd name="connsiteY71" fmla="*/ 1011849 h 1162050"/>
              <a:gd name="connsiteX72" fmla="*/ 949412 w 1473286"/>
              <a:gd name="connsiteY72" fmla="*/ 1042988 h 1162050"/>
              <a:gd name="connsiteX73" fmla="*/ 971265 w 1473286"/>
              <a:gd name="connsiteY73" fmla="*/ 1056670 h 1162050"/>
              <a:gd name="connsiteX74" fmla="*/ 983232 w 1473286"/>
              <a:gd name="connsiteY74" fmla="*/ 1063754 h 1162050"/>
              <a:gd name="connsiteX75" fmla="*/ 992274 w 1473286"/>
              <a:gd name="connsiteY75" fmla="*/ 1081087 h 1162050"/>
              <a:gd name="connsiteX76" fmla="*/ 1030494 w 1473286"/>
              <a:gd name="connsiteY76" fmla="*/ 1099895 h 1162050"/>
              <a:gd name="connsiteX77" fmla="*/ 1058949 w 1473286"/>
              <a:gd name="connsiteY77" fmla="*/ 1128712 h 1162050"/>
              <a:gd name="connsiteX78" fmla="*/ 1097290 w 1473286"/>
              <a:gd name="connsiteY78" fmla="*/ 1149600 h 1162050"/>
              <a:gd name="connsiteX79" fmla="*/ 1149437 w 1473286"/>
              <a:gd name="connsiteY79" fmla="*/ 1162050 h 1162050"/>
              <a:gd name="connsiteX80" fmla="*/ 1225636 w 1473286"/>
              <a:gd name="connsiteY80" fmla="*/ 1128713 h 1162050"/>
              <a:gd name="connsiteX81" fmla="*/ 1316124 w 1473286"/>
              <a:gd name="connsiteY81" fmla="*/ 1052512 h 1162050"/>
              <a:gd name="connsiteX82" fmla="*/ 1354224 w 1473286"/>
              <a:gd name="connsiteY82" fmla="*/ 1023937 h 1162050"/>
              <a:gd name="connsiteX83" fmla="*/ 1368511 w 1473286"/>
              <a:gd name="connsiteY83" fmla="*/ 1004887 h 1162050"/>
              <a:gd name="connsiteX84" fmla="*/ 1387561 w 1473286"/>
              <a:gd name="connsiteY84" fmla="*/ 990600 h 1162050"/>
              <a:gd name="connsiteX85" fmla="*/ 1392324 w 1473286"/>
              <a:gd name="connsiteY85" fmla="*/ 971550 h 1162050"/>
              <a:gd name="connsiteX86" fmla="*/ 1411374 w 1473286"/>
              <a:gd name="connsiteY86" fmla="*/ 952500 h 1162050"/>
              <a:gd name="connsiteX87" fmla="*/ 1430424 w 1473286"/>
              <a:gd name="connsiteY87" fmla="*/ 914400 h 1162050"/>
              <a:gd name="connsiteX88" fmla="*/ 1439949 w 1473286"/>
              <a:gd name="connsiteY88" fmla="*/ 900112 h 1162050"/>
              <a:gd name="connsiteX89" fmla="*/ 1444711 w 1473286"/>
              <a:gd name="connsiteY89" fmla="*/ 866775 h 1162050"/>
              <a:gd name="connsiteX90" fmla="*/ 1454236 w 1473286"/>
              <a:gd name="connsiteY90" fmla="*/ 838200 h 1162050"/>
              <a:gd name="connsiteX91" fmla="*/ 1463761 w 1473286"/>
              <a:gd name="connsiteY91" fmla="*/ 776287 h 1162050"/>
              <a:gd name="connsiteX92" fmla="*/ 1473286 w 1473286"/>
              <a:gd name="connsiteY92" fmla="*/ 719137 h 1162050"/>
              <a:gd name="connsiteX93" fmla="*/ 1468524 w 1473286"/>
              <a:gd name="connsiteY93" fmla="*/ 595312 h 1162050"/>
              <a:gd name="connsiteX94" fmla="*/ 1458999 w 1473286"/>
              <a:gd name="connsiteY94" fmla="*/ 552450 h 1162050"/>
              <a:gd name="connsiteX95" fmla="*/ 1454236 w 1473286"/>
              <a:gd name="connsiteY95" fmla="*/ 528637 h 1162050"/>
              <a:gd name="connsiteX96" fmla="*/ 1444711 w 1473286"/>
              <a:gd name="connsiteY96" fmla="*/ 495300 h 1162050"/>
              <a:gd name="connsiteX97" fmla="*/ 1430424 w 1473286"/>
              <a:gd name="connsiteY97" fmla="*/ 447675 h 1162050"/>
              <a:gd name="connsiteX98" fmla="*/ 1411374 w 1473286"/>
              <a:gd name="connsiteY98" fmla="*/ 414337 h 1162050"/>
              <a:gd name="connsiteX99" fmla="*/ 1401849 w 1473286"/>
              <a:gd name="connsiteY99" fmla="*/ 390525 h 1162050"/>
              <a:gd name="connsiteX100" fmla="*/ 1392324 w 1473286"/>
              <a:gd name="connsiteY100" fmla="*/ 376237 h 1162050"/>
              <a:gd name="connsiteX101" fmla="*/ 1382799 w 1473286"/>
              <a:gd name="connsiteY101" fmla="*/ 357187 h 1162050"/>
              <a:gd name="connsiteX102" fmla="*/ 1354224 w 1473286"/>
              <a:gd name="connsiteY102" fmla="*/ 323850 h 1162050"/>
              <a:gd name="connsiteX103" fmla="*/ 1339936 w 1473286"/>
              <a:gd name="connsiteY103" fmla="*/ 295275 h 1162050"/>
              <a:gd name="connsiteX104" fmla="*/ 1330411 w 1473286"/>
              <a:gd name="connsiteY104" fmla="*/ 276225 h 1162050"/>
              <a:gd name="connsiteX105" fmla="*/ 1316124 w 1473286"/>
              <a:gd name="connsiteY105" fmla="*/ 261937 h 1162050"/>
              <a:gd name="connsiteX106" fmla="*/ 1297074 w 1473286"/>
              <a:gd name="connsiteY106" fmla="*/ 223837 h 1162050"/>
              <a:gd name="connsiteX107" fmla="*/ 1282786 w 1473286"/>
              <a:gd name="connsiteY107" fmla="*/ 209550 h 1162050"/>
              <a:gd name="connsiteX108" fmla="*/ 1258974 w 1473286"/>
              <a:gd name="connsiteY108" fmla="*/ 180975 h 1162050"/>
              <a:gd name="connsiteX109" fmla="*/ 1244686 w 1473286"/>
              <a:gd name="connsiteY109" fmla="*/ 152400 h 1162050"/>
              <a:gd name="connsiteX110" fmla="*/ 1230399 w 1473286"/>
              <a:gd name="connsiteY110" fmla="*/ 142875 h 1162050"/>
              <a:gd name="connsiteX111" fmla="*/ 1192299 w 1473286"/>
              <a:gd name="connsiteY111" fmla="*/ 109537 h 1162050"/>
              <a:gd name="connsiteX112" fmla="*/ 1178011 w 1473286"/>
              <a:gd name="connsiteY112" fmla="*/ 100012 h 1162050"/>
              <a:gd name="connsiteX113" fmla="*/ 1163724 w 1473286"/>
              <a:gd name="connsiteY113" fmla="*/ 90487 h 1162050"/>
              <a:gd name="connsiteX114" fmla="*/ 1144674 w 1473286"/>
              <a:gd name="connsiteY114" fmla="*/ 85725 h 1162050"/>
              <a:gd name="connsiteX115" fmla="*/ 1144674 w 1473286"/>
              <a:gd name="connsiteY115" fmla="*/ 90487 h 1162050"/>
              <a:gd name="connsiteX0" fmla="*/ 1144674 w 1473286"/>
              <a:gd name="connsiteY0" fmla="*/ 90487 h 1162050"/>
              <a:gd name="connsiteX1" fmla="*/ 1116099 w 1473286"/>
              <a:gd name="connsiteY1" fmla="*/ 76200 h 1162050"/>
              <a:gd name="connsiteX2" fmla="*/ 1101811 w 1473286"/>
              <a:gd name="connsiteY2" fmla="*/ 71437 h 1162050"/>
              <a:gd name="connsiteX3" fmla="*/ 1073236 w 1473286"/>
              <a:gd name="connsiteY3" fmla="*/ 57150 h 1162050"/>
              <a:gd name="connsiteX4" fmla="*/ 1006561 w 1473286"/>
              <a:gd name="connsiteY4" fmla="*/ 33337 h 1162050"/>
              <a:gd name="connsiteX5" fmla="*/ 987511 w 1473286"/>
              <a:gd name="connsiteY5" fmla="*/ 28575 h 1162050"/>
              <a:gd name="connsiteX6" fmla="*/ 973224 w 1473286"/>
              <a:gd name="connsiteY6" fmla="*/ 23812 h 1162050"/>
              <a:gd name="connsiteX7" fmla="*/ 949411 w 1473286"/>
              <a:gd name="connsiteY7" fmla="*/ 19050 h 1162050"/>
              <a:gd name="connsiteX8" fmla="*/ 930361 w 1473286"/>
              <a:gd name="connsiteY8" fmla="*/ 14287 h 1162050"/>
              <a:gd name="connsiteX9" fmla="*/ 858924 w 1473286"/>
              <a:gd name="connsiteY9" fmla="*/ 9525 h 1162050"/>
              <a:gd name="connsiteX10" fmla="*/ 820824 w 1473286"/>
              <a:gd name="connsiteY10" fmla="*/ 4762 h 1162050"/>
              <a:gd name="connsiteX11" fmla="*/ 777961 w 1473286"/>
              <a:gd name="connsiteY11" fmla="*/ 0 h 1162050"/>
              <a:gd name="connsiteX12" fmla="*/ 673186 w 1473286"/>
              <a:gd name="connsiteY12" fmla="*/ 6721 h 1162050"/>
              <a:gd name="connsiteX13" fmla="*/ 594182 w 1473286"/>
              <a:gd name="connsiteY13" fmla="*/ 23087 h 1162050"/>
              <a:gd name="connsiteX14" fmla="*/ 525186 w 1473286"/>
              <a:gd name="connsiteY14" fmla="*/ 44337 h 1162050"/>
              <a:gd name="connsiteX15" fmla="*/ 474998 w 1473286"/>
              <a:gd name="connsiteY15" fmla="*/ 65345 h 1162050"/>
              <a:gd name="connsiteX16" fmla="*/ 419928 w 1473286"/>
              <a:gd name="connsiteY16" fmla="*/ 93558 h 1162050"/>
              <a:gd name="connsiteX17" fmla="*/ 370223 w 1473286"/>
              <a:gd name="connsiteY17" fmla="*/ 117128 h 1162050"/>
              <a:gd name="connsiteX18" fmla="*/ 318246 w 1473286"/>
              <a:gd name="connsiteY18" fmla="*/ 155228 h 1162050"/>
              <a:gd name="connsiteX19" fmla="*/ 288075 w 1473286"/>
              <a:gd name="connsiteY19" fmla="*/ 187720 h 1162050"/>
              <a:gd name="connsiteX20" fmla="*/ 224182 w 1473286"/>
              <a:gd name="connsiteY20" fmla="*/ 229591 h 1162050"/>
              <a:gd name="connsiteX21" fmla="*/ 167394 w 1473286"/>
              <a:gd name="connsiteY21" fmla="*/ 256570 h 1162050"/>
              <a:gd name="connsiteX22" fmla="*/ 139543 w 1473286"/>
              <a:gd name="connsiteY22" fmla="*/ 303760 h 1162050"/>
              <a:gd name="connsiteX23" fmla="*/ 91435 w 1473286"/>
              <a:gd name="connsiteY23" fmla="*/ 339854 h 1162050"/>
              <a:gd name="connsiteX24" fmla="*/ 79470 w 1473286"/>
              <a:gd name="connsiteY24" fmla="*/ 349621 h 1162050"/>
              <a:gd name="connsiteX25" fmla="*/ 55994 w 1473286"/>
              <a:gd name="connsiteY25" fmla="*/ 412838 h 1162050"/>
              <a:gd name="connsiteX26" fmla="*/ 32207 w 1473286"/>
              <a:gd name="connsiteY26" fmla="*/ 435104 h 1162050"/>
              <a:gd name="connsiteX27" fmla="*/ 22561 w 1473286"/>
              <a:gd name="connsiteY27" fmla="*/ 487371 h 1162050"/>
              <a:gd name="connsiteX28" fmla="*/ 1674 w 1473286"/>
              <a:gd name="connsiteY28" fmla="*/ 528637 h 1162050"/>
              <a:gd name="connsiteX29" fmla="*/ 11199 w 1473286"/>
              <a:gd name="connsiteY29" fmla="*/ 557212 h 1162050"/>
              <a:gd name="connsiteX30" fmla="*/ 39774 w 1473286"/>
              <a:gd name="connsiteY30" fmla="*/ 581025 h 1162050"/>
              <a:gd name="connsiteX31" fmla="*/ 54061 w 1473286"/>
              <a:gd name="connsiteY31" fmla="*/ 595312 h 1162050"/>
              <a:gd name="connsiteX32" fmla="*/ 68349 w 1473286"/>
              <a:gd name="connsiteY32" fmla="*/ 600075 h 1162050"/>
              <a:gd name="connsiteX33" fmla="*/ 82636 w 1473286"/>
              <a:gd name="connsiteY33" fmla="*/ 609600 h 1162050"/>
              <a:gd name="connsiteX34" fmla="*/ 101686 w 1473286"/>
              <a:gd name="connsiteY34" fmla="*/ 614362 h 1162050"/>
              <a:gd name="connsiteX35" fmla="*/ 115974 w 1473286"/>
              <a:gd name="connsiteY35" fmla="*/ 619125 h 1162050"/>
              <a:gd name="connsiteX36" fmla="*/ 135024 w 1473286"/>
              <a:gd name="connsiteY36" fmla="*/ 628650 h 1162050"/>
              <a:gd name="connsiteX37" fmla="*/ 163599 w 1473286"/>
              <a:gd name="connsiteY37" fmla="*/ 638175 h 1162050"/>
              <a:gd name="connsiteX38" fmla="*/ 177886 w 1473286"/>
              <a:gd name="connsiteY38" fmla="*/ 642937 h 1162050"/>
              <a:gd name="connsiteX39" fmla="*/ 192174 w 1473286"/>
              <a:gd name="connsiteY39" fmla="*/ 647700 h 1162050"/>
              <a:gd name="connsiteX40" fmla="*/ 211224 w 1473286"/>
              <a:gd name="connsiteY40" fmla="*/ 652462 h 1162050"/>
              <a:gd name="connsiteX41" fmla="*/ 239799 w 1473286"/>
              <a:gd name="connsiteY41" fmla="*/ 666750 h 1162050"/>
              <a:gd name="connsiteX42" fmla="*/ 254086 w 1473286"/>
              <a:gd name="connsiteY42" fmla="*/ 676275 h 1162050"/>
              <a:gd name="connsiteX43" fmla="*/ 287424 w 1473286"/>
              <a:gd name="connsiteY43" fmla="*/ 685800 h 1162050"/>
              <a:gd name="connsiteX44" fmla="*/ 301711 w 1473286"/>
              <a:gd name="connsiteY44" fmla="*/ 690562 h 1162050"/>
              <a:gd name="connsiteX45" fmla="*/ 339811 w 1473286"/>
              <a:gd name="connsiteY45" fmla="*/ 704850 h 1162050"/>
              <a:gd name="connsiteX46" fmla="*/ 368386 w 1473286"/>
              <a:gd name="connsiteY46" fmla="*/ 714375 h 1162050"/>
              <a:gd name="connsiteX47" fmla="*/ 382674 w 1473286"/>
              <a:gd name="connsiteY47" fmla="*/ 719137 h 1162050"/>
              <a:gd name="connsiteX48" fmla="*/ 416011 w 1473286"/>
              <a:gd name="connsiteY48" fmla="*/ 728662 h 1162050"/>
              <a:gd name="connsiteX49" fmla="*/ 435061 w 1473286"/>
              <a:gd name="connsiteY49" fmla="*/ 738187 h 1162050"/>
              <a:gd name="connsiteX50" fmla="*/ 449349 w 1473286"/>
              <a:gd name="connsiteY50" fmla="*/ 752475 h 1162050"/>
              <a:gd name="connsiteX51" fmla="*/ 463636 w 1473286"/>
              <a:gd name="connsiteY51" fmla="*/ 762000 h 1162050"/>
              <a:gd name="connsiteX52" fmla="*/ 477924 w 1473286"/>
              <a:gd name="connsiteY52" fmla="*/ 776287 h 1162050"/>
              <a:gd name="connsiteX53" fmla="*/ 516024 w 1473286"/>
              <a:gd name="connsiteY53" fmla="*/ 804862 h 1162050"/>
              <a:gd name="connsiteX54" fmla="*/ 544599 w 1473286"/>
              <a:gd name="connsiteY54" fmla="*/ 823912 h 1162050"/>
              <a:gd name="connsiteX55" fmla="*/ 573174 w 1473286"/>
              <a:gd name="connsiteY55" fmla="*/ 842962 h 1162050"/>
              <a:gd name="connsiteX56" fmla="*/ 592224 w 1473286"/>
              <a:gd name="connsiteY56" fmla="*/ 852487 h 1162050"/>
              <a:gd name="connsiteX57" fmla="*/ 620799 w 1473286"/>
              <a:gd name="connsiteY57" fmla="*/ 871537 h 1162050"/>
              <a:gd name="connsiteX58" fmla="*/ 635086 w 1473286"/>
              <a:gd name="connsiteY58" fmla="*/ 876300 h 1162050"/>
              <a:gd name="connsiteX59" fmla="*/ 649374 w 1473286"/>
              <a:gd name="connsiteY59" fmla="*/ 885825 h 1162050"/>
              <a:gd name="connsiteX60" fmla="*/ 668424 w 1473286"/>
              <a:gd name="connsiteY60" fmla="*/ 890587 h 1162050"/>
              <a:gd name="connsiteX61" fmla="*/ 687474 w 1473286"/>
              <a:gd name="connsiteY61" fmla="*/ 904875 h 1162050"/>
              <a:gd name="connsiteX62" fmla="*/ 716049 w 1473286"/>
              <a:gd name="connsiteY62" fmla="*/ 914400 h 1162050"/>
              <a:gd name="connsiteX63" fmla="*/ 749386 w 1473286"/>
              <a:gd name="connsiteY63" fmla="*/ 928687 h 1162050"/>
              <a:gd name="connsiteX64" fmla="*/ 763674 w 1473286"/>
              <a:gd name="connsiteY64" fmla="*/ 938212 h 1162050"/>
              <a:gd name="connsiteX65" fmla="*/ 792249 w 1473286"/>
              <a:gd name="connsiteY65" fmla="*/ 947737 h 1162050"/>
              <a:gd name="connsiteX66" fmla="*/ 806536 w 1473286"/>
              <a:gd name="connsiteY66" fmla="*/ 962025 h 1162050"/>
              <a:gd name="connsiteX67" fmla="*/ 835111 w 1473286"/>
              <a:gd name="connsiteY67" fmla="*/ 971550 h 1162050"/>
              <a:gd name="connsiteX68" fmla="*/ 868449 w 1473286"/>
              <a:gd name="connsiteY68" fmla="*/ 985837 h 1162050"/>
              <a:gd name="connsiteX69" fmla="*/ 882736 w 1473286"/>
              <a:gd name="connsiteY69" fmla="*/ 995362 h 1162050"/>
              <a:gd name="connsiteX70" fmla="*/ 901786 w 1473286"/>
              <a:gd name="connsiteY70" fmla="*/ 1000125 h 1162050"/>
              <a:gd name="connsiteX71" fmla="*/ 911432 w 1473286"/>
              <a:gd name="connsiteY71" fmla="*/ 1011849 h 1162050"/>
              <a:gd name="connsiteX72" fmla="*/ 949412 w 1473286"/>
              <a:gd name="connsiteY72" fmla="*/ 1042988 h 1162050"/>
              <a:gd name="connsiteX73" fmla="*/ 971265 w 1473286"/>
              <a:gd name="connsiteY73" fmla="*/ 1056670 h 1162050"/>
              <a:gd name="connsiteX74" fmla="*/ 983232 w 1473286"/>
              <a:gd name="connsiteY74" fmla="*/ 1063754 h 1162050"/>
              <a:gd name="connsiteX75" fmla="*/ 992274 w 1473286"/>
              <a:gd name="connsiteY75" fmla="*/ 1081087 h 1162050"/>
              <a:gd name="connsiteX76" fmla="*/ 1030494 w 1473286"/>
              <a:gd name="connsiteY76" fmla="*/ 1099895 h 1162050"/>
              <a:gd name="connsiteX77" fmla="*/ 1058949 w 1473286"/>
              <a:gd name="connsiteY77" fmla="*/ 1128712 h 1162050"/>
              <a:gd name="connsiteX78" fmla="*/ 1097290 w 1473286"/>
              <a:gd name="connsiteY78" fmla="*/ 1149600 h 1162050"/>
              <a:gd name="connsiteX79" fmla="*/ 1149437 w 1473286"/>
              <a:gd name="connsiteY79" fmla="*/ 1162050 h 1162050"/>
              <a:gd name="connsiteX80" fmla="*/ 1225636 w 1473286"/>
              <a:gd name="connsiteY80" fmla="*/ 1128713 h 1162050"/>
              <a:gd name="connsiteX81" fmla="*/ 1316124 w 1473286"/>
              <a:gd name="connsiteY81" fmla="*/ 1052512 h 1162050"/>
              <a:gd name="connsiteX82" fmla="*/ 1354224 w 1473286"/>
              <a:gd name="connsiteY82" fmla="*/ 1023937 h 1162050"/>
              <a:gd name="connsiteX83" fmla="*/ 1368511 w 1473286"/>
              <a:gd name="connsiteY83" fmla="*/ 1004887 h 1162050"/>
              <a:gd name="connsiteX84" fmla="*/ 1387561 w 1473286"/>
              <a:gd name="connsiteY84" fmla="*/ 990600 h 1162050"/>
              <a:gd name="connsiteX85" fmla="*/ 1392324 w 1473286"/>
              <a:gd name="connsiteY85" fmla="*/ 971550 h 1162050"/>
              <a:gd name="connsiteX86" fmla="*/ 1411374 w 1473286"/>
              <a:gd name="connsiteY86" fmla="*/ 952500 h 1162050"/>
              <a:gd name="connsiteX87" fmla="*/ 1430424 w 1473286"/>
              <a:gd name="connsiteY87" fmla="*/ 914400 h 1162050"/>
              <a:gd name="connsiteX88" fmla="*/ 1439949 w 1473286"/>
              <a:gd name="connsiteY88" fmla="*/ 900112 h 1162050"/>
              <a:gd name="connsiteX89" fmla="*/ 1444711 w 1473286"/>
              <a:gd name="connsiteY89" fmla="*/ 866775 h 1162050"/>
              <a:gd name="connsiteX90" fmla="*/ 1454236 w 1473286"/>
              <a:gd name="connsiteY90" fmla="*/ 838200 h 1162050"/>
              <a:gd name="connsiteX91" fmla="*/ 1463761 w 1473286"/>
              <a:gd name="connsiteY91" fmla="*/ 776287 h 1162050"/>
              <a:gd name="connsiteX92" fmla="*/ 1473286 w 1473286"/>
              <a:gd name="connsiteY92" fmla="*/ 719137 h 1162050"/>
              <a:gd name="connsiteX93" fmla="*/ 1468524 w 1473286"/>
              <a:gd name="connsiteY93" fmla="*/ 595312 h 1162050"/>
              <a:gd name="connsiteX94" fmla="*/ 1458999 w 1473286"/>
              <a:gd name="connsiteY94" fmla="*/ 552450 h 1162050"/>
              <a:gd name="connsiteX95" fmla="*/ 1454236 w 1473286"/>
              <a:gd name="connsiteY95" fmla="*/ 528637 h 1162050"/>
              <a:gd name="connsiteX96" fmla="*/ 1444711 w 1473286"/>
              <a:gd name="connsiteY96" fmla="*/ 495300 h 1162050"/>
              <a:gd name="connsiteX97" fmla="*/ 1430424 w 1473286"/>
              <a:gd name="connsiteY97" fmla="*/ 447675 h 1162050"/>
              <a:gd name="connsiteX98" fmla="*/ 1411374 w 1473286"/>
              <a:gd name="connsiteY98" fmla="*/ 414337 h 1162050"/>
              <a:gd name="connsiteX99" fmla="*/ 1401849 w 1473286"/>
              <a:gd name="connsiteY99" fmla="*/ 390525 h 1162050"/>
              <a:gd name="connsiteX100" fmla="*/ 1392324 w 1473286"/>
              <a:gd name="connsiteY100" fmla="*/ 376237 h 1162050"/>
              <a:gd name="connsiteX101" fmla="*/ 1382799 w 1473286"/>
              <a:gd name="connsiteY101" fmla="*/ 357187 h 1162050"/>
              <a:gd name="connsiteX102" fmla="*/ 1354224 w 1473286"/>
              <a:gd name="connsiteY102" fmla="*/ 323850 h 1162050"/>
              <a:gd name="connsiteX103" fmla="*/ 1339936 w 1473286"/>
              <a:gd name="connsiteY103" fmla="*/ 295275 h 1162050"/>
              <a:gd name="connsiteX104" fmla="*/ 1330411 w 1473286"/>
              <a:gd name="connsiteY104" fmla="*/ 276225 h 1162050"/>
              <a:gd name="connsiteX105" fmla="*/ 1316124 w 1473286"/>
              <a:gd name="connsiteY105" fmla="*/ 261937 h 1162050"/>
              <a:gd name="connsiteX106" fmla="*/ 1297074 w 1473286"/>
              <a:gd name="connsiteY106" fmla="*/ 223837 h 1162050"/>
              <a:gd name="connsiteX107" fmla="*/ 1282786 w 1473286"/>
              <a:gd name="connsiteY107" fmla="*/ 209550 h 1162050"/>
              <a:gd name="connsiteX108" fmla="*/ 1258974 w 1473286"/>
              <a:gd name="connsiteY108" fmla="*/ 180975 h 1162050"/>
              <a:gd name="connsiteX109" fmla="*/ 1244686 w 1473286"/>
              <a:gd name="connsiteY109" fmla="*/ 152400 h 1162050"/>
              <a:gd name="connsiteX110" fmla="*/ 1230399 w 1473286"/>
              <a:gd name="connsiteY110" fmla="*/ 142875 h 1162050"/>
              <a:gd name="connsiteX111" fmla="*/ 1192299 w 1473286"/>
              <a:gd name="connsiteY111" fmla="*/ 109537 h 1162050"/>
              <a:gd name="connsiteX112" fmla="*/ 1178011 w 1473286"/>
              <a:gd name="connsiteY112" fmla="*/ 100012 h 1162050"/>
              <a:gd name="connsiteX113" fmla="*/ 1163724 w 1473286"/>
              <a:gd name="connsiteY113" fmla="*/ 90487 h 1162050"/>
              <a:gd name="connsiteX114" fmla="*/ 1144674 w 1473286"/>
              <a:gd name="connsiteY114" fmla="*/ 85725 h 1162050"/>
              <a:gd name="connsiteX115" fmla="*/ 1144674 w 1473286"/>
              <a:gd name="connsiteY115" fmla="*/ 90487 h 1162050"/>
              <a:gd name="connsiteX0" fmla="*/ 1144674 w 1473286"/>
              <a:gd name="connsiteY0" fmla="*/ 90487 h 1162050"/>
              <a:gd name="connsiteX1" fmla="*/ 1116099 w 1473286"/>
              <a:gd name="connsiteY1" fmla="*/ 76200 h 1162050"/>
              <a:gd name="connsiteX2" fmla="*/ 1101811 w 1473286"/>
              <a:gd name="connsiteY2" fmla="*/ 71437 h 1162050"/>
              <a:gd name="connsiteX3" fmla="*/ 1073236 w 1473286"/>
              <a:gd name="connsiteY3" fmla="*/ 57150 h 1162050"/>
              <a:gd name="connsiteX4" fmla="*/ 1006561 w 1473286"/>
              <a:gd name="connsiteY4" fmla="*/ 33337 h 1162050"/>
              <a:gd name="connsiteX5" fmla="*/ 987511 w 1473286"/>
              <a:gd name="connsiteY5" fmla="*/ 28575 h 1162050"/>
              <a:gd name="connsiteX6" fmla="*/ 973224 w 1473286"/>
              <a:gd name="connsiteY6" fmla="*/ 23812 h 1162050"/>
              <a:gd name="connsiteX7" fmla="*/ 949411 w 1473286"/>
              <a:gd name="connsiteY7" fmla="*/ 19050 h 1162050"/>
              <a:gd name="connsiteX8" fmla="*/ 930361 w 1473286"/>
              <a:gd name="connsiteY8" fmla="*/ 14287 h 1162050"/>
              <a:gd name="connsiteX9" fmla="*/ 858924 w 1473286"/>
              <a:gd name="connsiteY9" fmla="*/ 9525 h 1162050"/>
              <a:gd name="connsiteX10" fmla="*/ 820824 w 1473286"/>
              <a:gd name="connsiteY10" fmla="*/ 4762 h 1162050"/>
              <a:gd name="connsiteX11" fmla="*/ 777961 w 1473286"/>
              <a:gd name="connsiteY11" fmla="*/ 0 h 1162050"/>
              <a:gd name="connsiteX12" fmla="*/ 673186 w 1473286"/>
              <a:gd name="connsiteY12" fmla="*/ 6721 h 1162050"/>
              <a:gd name="connsiteX13" fmla="*/ 594182 w 1473286"/>
              <a:gd name="connsiteY13" fmla="*/ 23087 h 1162050"/>
              <a:gd name="connsiteX14" fmla="*/ 525186 w 1473286"/>
              <a:gd name="connsiteY14" fmla="*/ 44337 h 1162050"/>
              <a:gd name="connsiteX15" fmla="*/ 474998 w 1473286"/>
              <a:gd name="connsiteY15" fmla="*/ 65345 h 1162050"/>
              <a:gd name="connsiteX16" fmla="*/ 419928 w 1473286"/>
              <a:gd name="connsiteY16" fmla="*/ 93558 h 1162050"/>
              <a:gd name="connsiteX17" fmla="*/ 370223 w 1473286"/>
              <a:gd name="connsiteY17" fmla="*/ 117128 h 1162050"/>
              <a:gd name="connsiteX18" fmla="*/ 318246 w 1473286"/>
              <a:gd name="connsiteY18" fmla="*/ 155228 h 1162050"/>
              <a:gd name="connsiteX19" fmla="*/ 288075 w 1473286"/>
              <a:gd name="connsiteY19" fmla="*/ 187720 h 1162050"/>
              <a:gd name="connsiteX20" fmla="*/ 224182 w 1473286"/>
              <a:gd name="connsiteY20" fmla="*/ 229591 h 1162050"/>
              <a:gd name="connsiteX21" fmla="*/ 174356 w 1473286"/>
              <a:gd name="connsiteY21" fmla="*/ 270495 h 1162050"/>
              <a:gd name="connsiteX22" fmla="*/ 139543 w 1473286"/>
              <a:gd name="connsiteY22" fmla="*/ 303760 h 1162050"/>
              <a:gd name="connsiteX23" fmla="*/ 91435 w 1473286"/>
              <a:gd name="connsiteY23" fmla="*/ 339854 h 1162050"/>
              <a:gd name="connsiteX24" fmla="*/ 79470 w 1473286"/>
              <a:gd name="connsiteY24" fmla="*/ 349621 h 1162050"/>
              <a:gd name="connsiteX25" fmla="*/ 55994 w 1473286"/>
              <a:gd name="connsiteY25" fmla="*/ 412838 h 1162050"/>
              <a:gd name="connsiteX26" fmla="*/ 32207 w 1473286"/>
              <a:gd name="connsiteY26" fmla="*/ 435104 h 1162050"/>
              <a:gd name="connsiteX27" fmla="*/ 22561 w 1473286"/>
              <a:gd name="connsiteY27" fmla="*/ 487371 h 1162050"/>
              <a:gd name="connsiteX28" fmla="*/ 1674 w 1473286"/>
              <a:gd name="connsiteY28" fmla="*/ 528637 h 1162050"/>
              <a:gd name="connsiteX29" fmla="*/ 11199 w 1473286"/>
              <a:gd name="connsiteY29" fmla="*/ 557212 h 1162050"/>
              <a:gd name="connsiteX30" fmla="*/ 39774 w 1473286"/>
              <a:gd name="connsiteY30" fmla="*/ 581025 h 1162050"/>
              <a:gd name="connsiteX31" fmla="*/ 54061 w 1473286"/>
              <a:gd name="connsiteY31" fmla="*/ 595312 h 1162050"/>
              <a:gd name="connsiteX32" fmla="*/ 68349 w 1473286"/>
              <a:gd name="connsiteY32" fmla="*/ 600075 h 1162050"/>
              <a:gd name="connsiteX33" fmla="*/ 82636 w 1473286"/>
              <a:gd name="connsiteY33" fmla="*/ 609600 h 1162050"/>
              <a:gd name="connsiteX34" fmla="*/ 101686 w 1473286"/>
              <a:gd name="connsiteY34" fmla="*/ 614362 h 1162050"/>
              <a:gd name="connsiteX35" fmla="*/ 115974 w 1473286"/>
              <a:gd name="connsiteY35" fmla="*/ 619125 h 1162050"/>
              <a:gd name="connsiteX36" fmla="*/ 135024 w 1473286"/>
              <a:gd name="connsiteY36" fmla="*/ 628650 h 1162050"/>
              <a:gd name="connsiteX37" fmla="*/ 163599 w 1473286"/>
              <a:gd name="connsiteY37" fmla="*/ 638175 h 1162050"/>
              <a:gd name="connsiteX38" fmla="*/ 177886 w 1473286"/>
              <a:gd name="connsiteY38" fmla="*/ 642937 h 1162050"/>
              <a:gd name="connsiteX39" fmla="*/ 192174 w 1473286"/>
              <a:gd name="connsiteY39" fmla="*/ 647700 h 1162050"/>
              <a:gd name="connsiteX40" fmla="*/ 211224 w 1473286"/>
              <a:gd name="connsiteY40" fmla="*/ 652462 h 1162050"/>
              <a:gd name="connsiteX41" fmla="*/ 239799 w 1473286"/>
              <a:gd name="connsiteY41" fmla="*/ 666750 h 1162050"/>
              <a:gd name="connsiteX42" fmla="*/ 254086 w 1473286"/>
              <a:gd name="connsiteY42" fmla="*/ 676275 h 1162050"/>
              <a:gd name="connsiteX43" fmla="*/ 287424 w 1473286"/>
              <a:gd name="connsiteY43" fmla="*/ 685800 h 1162050"/>
              <a:gd name="connsiteX44" fmla="*/ 301711 w 1473286"/>
              <a:gd name="connsiteY44" fmla="*/ 690562 h 1162050"/>
              <a:gd name="connsiteX45" fmla="*/ 339811 w 1473286"/>
              <a:gd name="connsiteY45" fmla="*/ 704850 h 1162050"/>
              <a:gd name="connsiteX46" fmla="*/ 368386 w 1473286"/>
              <a:gd name="connsiteY46" fmla="*/ 714375 h 1162050"/>
              <a:gd name="connsiteX47" fmla="*/ 382674 w 1473286"/>
              <a:gd name="connsiteY47" fmla="*/ 719137 h 1162050"/>
              <a:gd name="connsiteX48" fmla="*/ 416011 w 1473286"/>
              <a:gd name="connsiteY48" fmla="*/ 728662 h 1162050"/>
              <a:gd name="connsiteX49" fmla="*/ 435061 w 1473286"/>
              <a:gd name="connsiteY49" fmla="*/ 738187 h 1162050"/>
              <a:gd name="connsiteX50" fmla="*/ 449349 w 1473286"/>
              <a:gd name="connsiteY50" fmla="*/ 752475 h 1162050"/>
              <a:gd name="connsiteX51" fmla="*/ 463636 w 1473286"/>
              <a:gd name="connsiteY51" fmla="*/ 762000 h 1162050"/>
              <a:gd name="connsiteX52" fmla="*/ 477924 w 1473286"/>
              <a:gd name="connsiteY52" fmla="*/ 776287 h 1162050"/>
              <a:gd name="connsiteX53" fmla="*/ 516024 w 1473286"/>
              <a:gd name="connsiteY53" fmla="*/ 804862 h 1162050"/>
              <a:gd name="connsiteX54" fmla="*/ 544599 w 1473286"/>
              <a:gd name="connsiteY54" fmla="*/ 823912 h 1162050"/>
              <a:gd name="connsiteX55" fmla="*/ 573174 w 1473286"/>
              <a:gd name="connsiteY55" fmla="*/ 842962 h 1162050"/>
              <a:gd name="connsiteX56" fmla="*/ 592224 w 1473286"/>
              <a:gd name="connsiteY56" fmla="*/ 852487 h 1162050"/>
              <a:gd name="connsiteX57" fmla="*/ 620799 w 1473286"/>
              <a:gd name="connsiteY57" fmla="*/ 871537 h 1162050"/>
              <a:gd name="connsiteX58" fmla="*/ 635086 w 1473286"/>
              <a:gd name="connsiteY58" fmla="*/ 876300 h 1162050"/>
              <a:gd name="connsiteX59" fmla="*/ 649374 w 1473286"/>
              <a:gd name="connsiteY59" fmla="*/ 885825 h 1162050"/>
              <a:gd name="connsiteX60" fmla="*/ 668424 w 1473286"/>
              <a:gd name="connsiteY60" fmla="*/ 890587 h 1162050"/>
              <a:gd name="connsiteX61" fmla="*/ 687474 w 1473286"/>
              <a:gd name="connsiteY61" fmla="*/ 904875 h 1162050"/>
              <a:gd name="connsiteX62" fmla="*/ 716049 w 1473286"/>
              <a:gd name="connsiteY62" fmla="*/ 914400 h 1162050"/>
              <a:gd name="connsiteX63" fmla="*/ 749386 w 1473286"/>
              <a:gd name="connsiteY63" fmla="*/ 928687 h 1162050"/>
              <a:gd name="connsiteX64" fmla="*/ 763674 w 1473286"/>
              <a:gd name="connsiteY64" fmla="*/ 938212 h 1162050"/>
              <a:gd name="connsiteX65" fmla="*/ 792249 w 1473286"/>
              <a:gd name="connsiteY65" fmla="*/ 947737 h 1162050"/>
              <a:gd name="connsiteX66" fmla="*/ 806536 w 1473286"/>
              <a:gd name="connsiteY66" fmla="*/ 962025 h 1162050"/>
              <a:gd name="connsiteX67" fmla="*/ 835111 w 1473286"/>
              <a:gd name="connsiteY67" fmla="*/ 971550 h 1162050"/>
              <a:gd name="connsiteX68" fmla="*/ 868449 w 1473286"/>
              <a:gd name="connsiteY68" fmla="*/ 985837 h 1162050"/>
              <a:gd name="connsiteX69" fmla="*/ 882736 w 1473286"/>
              <a:gd name="connsiteY69" fmla="*/ 995362 h 1162050"/>
              <a:gd name="connsiteX70" fmla="*/ 901786 w 1473286"/>
              <a:gd name="connsiteY70" fmla="*/ 1000125 h 1162050"/>
              <a:gd name="connsiteX71" fmla="*/ 911432 w 1473286"/>
              <a:gd name="connsiteY71" fmla="*/ 1011849 h 1162050"/>
              <a:gd name="connsiteX72" fmla="*/ 949412 w 1473286"/>
              <a:gd name="connsiteY72" fmla="*/ 1042988 h 1162050"/>
              <a:gd name="connsiteX73" fmla="*/ 971265 w 1473286"/>
              <a:gd name="connsiteY73" fmla="*/ 1056670 h 1162050"/>
              <a:gd name="connsiteX74" fmla="*/ 983232 w 1473286"/>
              <a:gd name="connsiteY74" fmla="*/ 1063754 h 1162050"/>
              <a:gd name="connsiteX75" fmla="*/ 992274 w 1473286"/>
              <a:gd name="connsiteY75" fmla="*/ 1081087 h 1162050"/>
              <a:gd name="connsiteX76" fmla="*/ 1030494 w 1473286"/>
              <a:gd name="connsiteY76" fmla="*/ 1099895 h 1162050"/>
              <a:gd name="connsiteX77" fmla="*/ 1058949 w 1473286"/>
              <a:gd name="connsiteY77" fmla="*/ 1128712 h 1162050"/>
              <a:gd name="connsiteX78" fmla="*/ 1097290 w 1473286"/>
              <a:gd name="connsiteY78" fmla="*/ 1149600 h 1162050"/>
              <a:gd name="connsiteX79" fmla="*/ 1149437 w 1473286"/>
              <a:gd name="connsiteY79" fmla="*/ 1162050 h 1162050"/>
              <a:gd name="connsiteX80" fmla="*/ 1225636 w 1473286"/>
              <a:gd name="connsiteY80" fmla="*/ 1128713 h 1162050"/>
              <a:gd name="connsiteX81" fmla="*/ 1316124 w 1473286"/>
              <a:gd name="connsiteY81" fmla="*/ 1052512 h 1162050"/>
              <a:gd name="connsiteX82" fmla="*/ 1354224 w 1473286"/>
              <a:gd name="connsiteY82" fmla="*/ 1023937 h 1162050"/>
              <a:gd name="connsiteX83" fmla="*/ 1368511 w 1473286"/>
              <a:gd name="connsiteY83" fmla="*/ 1004887 h 1162050"/>
              <a:gd name="connsiteX84" fmla="*/ 1387561 w 1473286"/>
              <a:gd name="connsiteY84" fmla="*/ 990600 h 1162050"/>
              <a:gd name="connsiteX85" fmla="*/ 1392324 w 1473286"/>
              <a:gd name="connsiteY85" fmla="*/ 971550 h 1162050"/>
              <a:gd name="connsiteX86" fmla="*/ 1411374 w 1473286"/>
              <a:gd name="connsiteY86" fmla="*/ 952500 h 1162050"/>
              <a:gd name="connsiteX87" fmla="*/ 1430424 w 1473286"/>
              <a:gd name="connsiteY87" fmla="*/ 914400 h 1162050"/>
              <a:gd name="connsiteX88" fmla="*/ 1439949 w 1473286"/>
              <a:gd name="connsiteY88" fmla="*/ 900112 h 1162050"/>
              <a:gd name="connsiteX89" fmla="*/ 1444711 w 1473286"/>
              <a:gd name="connsiteY89" fmla="*/ 866775 h 1162050"/>
              <a:gd name="connsiteX90" fmla="*/ 1454236 w 1473286"/>
              <a:gd name="connsiteY90" fmla="*/ 838200 h 1162050"/>
              <a:gd name="connsiteX91" fmla="*/ 1463761 w 1473286"/>
              <a:gd name="connsiteY91" fmla="*/ 776287 h 1162050"/>
              <a:gd name="connsiteX92" fmla="*/ 1473286 w 1473286"/>
              <a:gd name="connsiteY92" fmla="*/ 719137 h 1162050"/>
              <a:gd name="connsiteX93" fmla="*/ 1468524 w 1473286"/>
              <a:gd name="connsiteY93" fmla="*/ 595312 h 1162050"/>
              <a:gd name="connsiteX94" fmla="*/ 1458999 w 1473286"/>
              <a:gd name="connsiteY94" fmla="*/ 552450 h 1162050"/>
              <a:gd name="connsiteX95" fmla="*/ 1454236 w 1473286"/>
              <a:gd name="connsiteY95" fmla="*/ 528637 h 1162050"/>
              <a:gd name="connsiteX96" fmla="*/ 1444711 w 1473286"/>
              <a:gd name="connsiteY96" fmla="*/ 495300 h 1162050"/>
              <a:gd name="connsiteX97" fmla="*/ 1430424 w 1473286"/>
              <a:gd name="connsiteY97" fmla="*/ 447675 h 1162050"/>
              <a:gd name="connsiteX98" fmla="*/ 1411374 w 1473286"/>
              <a:gd name="connsiteY98" fmla="*/ 414337 h 1162050"/>
              <a:gd name="connsiteX99" fmla="*/ 1401849 w 1473286"/>
              <a:gd name="connsiteY99" fmla="*/ 390525 h 1162050"/>
              <a:gd name="connsiteX100" fmla="*/ 1392324 w 1473286"/>
              <a:gd name="connsiteY100" fmla="*/ 376237 h 1162050"/>
              <a:gd name="connsiteX101" fmla="*/ 1382799 w 1473286"/>
              <a:gd name="connsiteY101" fmla="*/ 357187 h 1162050"/>
              <a:gd name="connsiteX102" fmla="*/ 1354224 w 1473286"/>
              <a:gd name="connsiteY102" fmla="*/ 323850 h 1162050"/>
              <a:gd name="connsiteX103" fmla="*/ 1339936 w 1473286"/>
              <a:gd name="connsiteY103" fmla="*/ 295275 h 1162050"/>
              <a:gd name="connsiteX104" fmla="*/ 1330411 w 1473286"/>
              <a:gd name="connsiteY104" fmla="*/ 276225 h 1162050"/>
              <a:gd name="connsiteX105" fmla="*/ 1316124 w 1473286"/>
              <a:gd name="connsiteY105" fmla="*/ 261937 h 1162050"/>
              <a:gd name="connsiteX106" fmla="*/ 1297074 w 1473286"/>
              <a:gd name="connsiteY106" fmla="*/ 223837 h 1162050"/>
              <a:gd name="connsiteX107" fmla="*/ 1282786 w 1473286"/>
              <a:gd name="connsiteY107" fmla="*/ 209550 h 1162050"/>
              <a:gd name="connsiteX108" fmla="*/ 1258974 w 1473286"/>
              <a:gd name="connsiteY108" fmla="*/ 180975 h 1162050"/>
              <a:gd name="connsiteX109" fmla="*/ 1244686 w 1473286"/>
              <a:gd name="connsiteY109" fmla="*/ 152400 h 1162050"/>
              <a:gd name="connsiteX110" fmla="*/ 1230399 w 1473286"/>
              <a:gd name="connsiteY110" fmla="*/ 142875 h 1162050"/>
              <a:gd name="connsiteX111" fmla="*/ 1192299 w 1473286"/>
              <a:gd name="connsiteY111" fmla="*/ 109537 h 1162050"/>
              <a:gd name="connsiteX112" fmla="*/ 1178011 w 1473286"/>
              <a:gd name="connsiteY112" fmla="*/ 100012 h 1162050"/>
              <a:gd name="connsiteX113" fmla="*/ 1163724 w 1473286"/>
              <a:gd name="connsiteY113" fmla="*/ 90487 h 1162050"/>
              <a:gd name="connsiteX114" fmla="*/ 1144674 w 1473286"/>
              <a:gd name="connsiteY114" fmla="*/ 85725 h 1162050"/>
              <a:gd name="connsiteX115" fmla="*/ 1144674 w 1473286"/>
              <a:gd name="connsiteY115" fmla="*/ 90487 h 1162050"/>
              <a:gd name="connsiteX0" fmla="*/ 1144674 w 1473286"/>
              <a:gd name="connsiteY0" fmla="*/ 90487 h 1162050"/>
              <a:gd name="connsiteX1" fmla="*/ 1116099 w 1473286"/>
              <a:gd name="connsiteY1" fmla="*/ 76200 h 1162050"/>
              <a:gd name="connsiteX2" fmla="*/ 1101811 w 1473286"/>
              <a:gd name="connsiteY2" fmla="*/ 71437 h 1162050"/>
              <a:gd name="connsiteX3" fmla="*/ 1073236 w 1473286"/>
              <a:gd name="connsiteY3" fmla="*/ 57150 h 1162050"/>
              <a:gd name="connsiteX4" fmla="*/ 1006561 w 1473286"/>
              <a:gd name="connsiteY4" fmla="*/ 33337 h 1162050"/>
              <a:gd name="connsiteX5" fmla="*/ 987511 w 1473286"/>
              <a:gd name="connsiteY5" fmla="*/ 28575 h 1162050"/>
              <a:gd name="connsiteX6" fmla="*/ 973224 w 1473286"/>
              <a:gd name="connsiteY6" fmla="*/ 23812 h 1162050"/>
              <a:gd name="connsiteX7" fmla="*/ 949411 w 1473286"/>
              <a:gd name="connsiteY7" fmla="*/ 19050 h 1162050"/>
              <a:gd name="connsiteX8" fmla="*/ 930361 w 1473286"/>
              <a:gd name="connsiteY8" fmla="*/ 14287 h 1162050"/>
              <a:gd name="connsiteX9" fmla="*/ 858924 w 1473286"/>
              <a:gd name="connsiteY9" fmla="*/ 9525 h 1162050"/>
              <a:gd name="connsiteX10" fmla="*/ 820824 w 1473286"/>
              <a:gd name="connsiteY10" fmla="*/ 4762 h 1162050"/>
              <a:gd name="connsiteX11" fmla="*/ 777961 w 1473286"/>
              <a:gd name="connsiteY11" fmla="*/ 0 h 1162050"/>
              <a:gd name="connsiteX12" fmla="*/ 673186 w 1473286"/>
              <a:gd name="connsiteY12" fmla="*/ 6721 h 1162050"/>
              <a:gd name="connsiteX13" fmla="*/ 594182 w 1473286"/>
              <a:gd name="connsiteY13" fmla="*/ 23087 h 1162050"/>
              <a:gd name="connsiteX14" fmla="*/ 525186 w 1473286"/>
              <a:gd name="connsiteY14" fmla="*/ 44337 h 1162050"/>
              <a:gd name="connsiteX15" fmla="*/ 474998 w 1473286"/>
              <a:gd name="connsiteY15" fmla="*/ 65345 h 1162050"/>
              <a:gd name="connsiteX16" fmla="*/ 419928 w 1473286"/>
              <a:gd name="connsiteY16" fmla="*/ 93558 h 1162050"/>
              <a:gd name="connsiteX17" fmla="*/ 370223 w 1473286"/>
              <a:gd name="connsiteY17" fmla="*/ 117128 h 1162050"/>
              <a:gd name="connsiteX18" fmla="*/ 318246 w 1473286"/>
              <a:gd name="connsiteY18" fmla="*/ 155228 h 1162050"/>
              <a:gd name="connsiteX19" fmla="*/ 288075 w 1473286"/>
              <a:gd name="connsiteY19" fmla="*/ 187720 h 1162050"/>
              <a:gd name="connsiteX20" fmla="*/ 224182 w 1473286"/>
              <a:gd name="connsiteY20" fmla="*/ 229591 h 1162050"/>
              <a:gd name="connsiteX21" fmla="*/ 174356 w 1473286"/>
              <a:gd name="connsiteY21" fmla="*/ 270495 h 1162050"/>
              <a:gd name="connsiteX22" fmla="*/ 139543 w 1473286"/>
              <a:gd name="connsiteY22" fmla="*/ 303760 h 1162050"/>
              <a:gd name="connsiteX23" fmla="*/ 91435 w 1473286"/>
              <a:gd name="connsiteY23" fmla="*/ 339854 h 1162050"/>
              <a:gd name="connsiteX24" fmla="*/ 55994 w 1473286"/>
              <a:gd name="connsiteY24" fmla="*/ 412838 h 1162050"/>
              <a:gd name="connsiteX25" fmla="*/ 32207 w 1473286"/>
              <a:gd name="connsiteY25" fmla="*/ 435104 h 1162050"/>
              <a:gd name="connsiteX26" fmla="*/ 22561 w 1473286"/>
              <a:gd name="connsiteY26" fmla="*/ 487371 h 1162050"/>
              <a:gd name="connsiteX27" fmla="*/ 1674 w 1473286"/>
              <a:gd name="connsiteY27" fmla="*/ 528637 h 1162050"/>
              <a:gd name="connsiteX28" fmla="*/ 11199 w 1473286"/>
              <a:gd name="connsiteY28" fmla="*/ 557212 h 1162050"/>
              <a:gd name="connsiteX29" fmla="*/ 39774 w 1473286"/>
              <a:gd name="connsiteY29" fmla="*/ 581025 h 1162050"/>
              <a:gd name="connsiteX30" fmla="*/ 54061 w 1473286"/>
              <a:gd name="connsiteY30" fmla="*/ 595312 h 1162050"/>
              <a:gd name="connsiteX31" fmla="*/ 68349 w 1473286"/>
              <a:gd name="connsiteY31" fmla="*/ 600075 h 1162050"/>
              <a:gd name="connsiteX32" fmla="*/ 82636 w 1473286"/>
              <a:gd name="connsiteY32" fmla="*/ 609600 h 1162050"/>
              <a:gd name="connsiteX33" fmla="*/ 101686 w 1473286"/>
              <a:gd name="connsiteY33" fmla="*/ 614362 h 1162050"/>
              <a:gd name="connsiteX34" fmla="*/ 115974 w 1473286"/>
              <a:gd name="connsiteY34" fmla="*/ 619125 h 1162050"/>
              <a:gd name="connsiteX35" fmla="*/ 135024 w 1473286"/>
              <a:gd name="connsiteY35" fmla="*/ 628650 h 1162050"/>
              <a:gd name="connsiteX36" fmla="*/ 163599 w 1473286"/>
              <a:gd name="connsiteY36" fmla="*/ 638175 h 1162050"/>
              <a:gd name="connsiteX37" fmla="*/ 177886 w 1473286"/>
              <a:gd name="connsiteY37" fmla="*/ 642937 h 1162050"/>
              <a:gd name="connsiteX38" fmla="*/ 192174 w 1473286"/>
              <a:gd name="connsiteY38" fmla="*/ 647700 h 1162050"/>
              <a:gd name="connsiteX39" fmla="*/ 211224 w 1473286"/>
              <a:gd name="connsiteY39" fmla="*/ 652462 h 1162050"/>
              <a:gd name="connsiteX40" fmla="*/ 239799 w 1473286"/>
              <a:gd name="connsiteY40" fmla="*/ 666750 h 1162050"/>
              <a:gd name="connsiteX41" fmla="*/ 254086 w 1473286"/>
              <a:gd name="connsiteY41" fmla="*/ 676275 h 1162050"/>
              <a:gd name="connsiteX42" fmla="*/ 287424 w 1473286"/>
              <a:gd name="connsiteY42" fmla="*/ 685800 h 1162050"/>
              <a:gd name="connsiteX43" fmla="*/ 301711 w 1473286"/>
              <a:gd name="connsiteY43" fmla="*/ 690562 h 1162050"/>
              <a:gd name="connsiteX44" fmla="*/ 339811 w 1473286"/>
              <a:gd name="connsiteY44" fmla="*/ 704850 h 1162050"/>
              <a:gd name="connsiteX45" fmla="*/ 368386 w 1473286"/>
              <a:gd name="connsiteY45" fmla="*/ 714375 h 1162050"/>
              <a:gd name="connsiteX46" fmla="*/ 382674 w 1473286"/>
              <a:gd name="connsiteY46" fmla="*/ 719137 h 1162050"/>
              <a:gd name="connsiteX47" fmla="*/ 416011 w 1473286"/>
              <a:gd name="connsiteY47" fmla="*/ 728662 h 1162050"/>
              <a:gd name="connsiteX48" fmla="*/ 435061 w 1473286"/>
              <a:gd name="connsiteY48" fmla="*/ 738187 h 1162050"/>
              <a:gd name="connsiteX49" fmla="*/ 449349 w 1473286"/>
              <a:gd name="connsiteY49" fmla="*/ 752475 h 1162050"/>
              <a:gd name="connsiteX50" fmla="*/ 463636 w 1473286"/>
              <a:gd name="connsiteY50" fmla="*/ 762000 h 1162050"/>
              <a:gd name="connsiteX51" fmla="*/ 477924 w 1473286"/>
              <a:gd name="connsiteY51" fmla="*/ 776287 h 1162050"/>
              <a:gd name="connsiteX52" fmla="*/ 516024 w 1473286"/>
              <a:gd name="connsiteY52" fmla="*/ 804862 h 1162050"/>
              <a:gd name="connsiteX53" fmla="*/ 544599 w 1473286"/>
              <a:gd name="connsiteY53" fmla="*/ 823912 h 1162050"/>
              <a:gd name="connsiteX54" fmla="*/ 573174 w 1473286"/>
              <a:gd name="connsiteY54" fmla="*/ 842962 h 1162050"/>
              <a:gd name="connsiteX55" fmla="*/ 592224 w 1473286"/>
              <a:gd name="connsiteY55" fmla="*/ 852487 h 1162050"/>
              <a:gd name="connsiteX56" fmla="*/ 620799 w 1473286"/>
              <a:gd name="connsiteY56" fmla="*/ 871537 h 1162050"/>
              <a:gd name="connsiteX57" fmla="*/ 635086 w 1473286"/>
              <a:gd name="connsiteY57" fmla="*/ 876300 h 1162050"/>
              <a:gd name="connsiteX58" fmla="*/ 649374 w 1473286"/>
              <a:gd name="connsiteY58" fmla="*/ 885825 h 1162050"/>
              <a:gd name="connsiteX59" fmla="*/ 668424 w 1473286"/>
              <a:gd name="connsiteY59" fmla="*/ 890587 h 1162050"/>
              <a:gd name="connsiteX60" fmla="*/ 687474 w 1473286"/>
              <a:gd name="connsiteY60" fmla="*/ 904875 h 1162050"/>
              <a:gd name="connsiteX61" fmla="*/ 716049 w 1473286"/>
              <a:gd name="connsiteY61" fmla="*/ 914400 h 1162050"/>
              <a:gd name="connsiteX62" fmla="*/ 749386 w 1473286"/>
              <a:gd name="connsiteY62" fmla="*/ 928687 h 1162050"/>
              <a:gd name="connsiteX63" fmla="*/ 763674 w 1473286"/>
              <a:gd name="connsiteY63" fmla="*/ 938212 h 1162050"/>
              <a:gd name="connsiteX64" fmla="*/ 792249 w 1473286"/>
              <a:gd name="connsiteY64" fmla="*/ 947737 h 1162050"/>
              <a:gd name="connsiteX65" fmla="*/ 806536 w 1473286"/>
              <a:gd name="connsiteY65" fmla="*/ 962025 h 1162050"/>
              <a:gd name="connsiteX66" fmla="*/ 835111 w 1473286"/>
              <a:gd name="connsiteY66" fmla="*/ 971550 h 1162050"/>
              <a:gd name="connsiteX67" fmla="*/ 868449 w 1473286"/>
              <a:gd name="connsiteY67" fmla="*/ 985837 h 1162050"/>
              <a:gd name="connsiteX68" fmla="*/ 882736 w 1473286"/>
              <a:gd name="connsiteY68" fmla="*/ 995362 h 1162050"/>
              <a:gd name="connsiteX69" fmla="*/ 901786 w 1473286"/>
              <a:gd name="connsiteY69" fmla="*/ 1000125 h 1162050"/>
              <a:gd name="connsiteX70" fmla="*/ 911432 w 1473286"/>
              <a:gd name="connsiteY70" fmla="*/ 1011849 h 1162050"/>
              <a:gd name="connsiteX71" fmla="*/ 949412 w 1473286"/>
              <a:gd name="connsiteY71" fmla="*/ 1042988 h 1162050"/>
              <a:gd name="connsiteX72" fmla="*/ 971265 w 1473286"/>
              <a:gd name="connsiteY72" fmla="*/ 1056670 h 1162050"/>
              <a:gd name="connsiteX73" fmla="*/ 983232 w 1473286"/>
              <a:gd name="connsiteY73" fmla="*/ 1063754 h 1162050"/>
              <a:gd name="connsiteX74" fmla="*/ 992274 w 1473286"/>
              <a:gd name="connsiteY74" fmla="*/ 1081087 h 1162050"/>
              <a:gd name="connsiteX75" fmla="*/ 1030494 w 1473286"/>
              <a:gd name="connsiteY75" fmla="*/ 1099895 h 1162050"/>
              <a:gd name="connsiteX76" fmla="*/ 1058949 w 1473286"/>
              <a:gd name="connsiteY76" fmla="*/ 1128712 h 1162050"/>
              <a:gd name="connsiteX77" fmla="*/ 1097290 w 1473286"/>
              <a:gd name="connsiteY77" fmla="*/ 1149600 h 1162050"/>
              <a:gd name="connsiteX78" fmla="*/ 1149437 w 1473286"/>
              <a:gd name="connsiteY78" fmla="*/ 1162050 h 1162050"/>
              <a:gd name="connsiteX79" fmla="*/ 1225636 w 1473286"/>
              <a:gd name="connsiteY79" fmla="*/ 1128713 h 1162050"/>
              <a:gd name="connsiteX80" fmla="*/ 1316124 w 1473286"/>
              <a:gd name="connsiteY80" fmla="*/ 1052512 h 1162050"/>
              <a:gd name="connsiteX81" fmla="*/ 1354224 w 1473286"/>
              <a:gd name="connsiteY81" fmla="*/ 1023937 h 1162050"/>
              <a:gd name="connsiteX82" fmla="*/ 1368511 w 1473286"/>
              <a:gd name="connsiteY82" fmla="*/ 1004887 h 1162050"/>
              <a:gd name="connsiteX83" fmla="*/ 1387561 w 1473286"/>
              <a:gd name="connsiteY83" fmla="*/ 990600 h 1162050"/>
              <a:gd name="connsiteX84" fmla="*/ 1392324 w 1473286"/>
              <a:gd name="connsiteY84" fmla="*/ 971550 h 1162050"/>
              <a:gd name="connsiteX85" fmla="*/ 1411374 w 1473286"/>
              <a:gd name="connsiteY85" fmla="*/ 952500 h 1162050"/>
              <a:gd name="connsiteX86" fmla="*/ 1430424 w 1473286"/>
              <a:gd name="connsiteY86" fmla="*/ 914400 h 1162050"/>
              <a:gd name="connsiteX87" fmla="*/ 1439949 w 1473286"/>
              <a:gd name="connsiteY87" fmla="*/ 900112 h 1162050"/>
              <a:gd name="connsiteX88" fmla="*/ 1444711 w 1473286"/>
              <a:gd name="connsiteY88" fmla="*/ 866775 h 1162050"/>
              <a:gd name="connsiteX89" fmla="*/ 1454236 w 1473286"/>
              <a:gd name="connsiteY89" fmla="*/ 838200 h 1162050"/>
              <a:gd name="connsiteX90" fmla="*/ 1463761 w 1473286"/>
              <a:gd name="connsiteY90" fmla="*/ 776287 h 1162050"/>
              <a:gd name="connsiteX91" fmla="*/ 1473286 w 1473286"/>
              <a:gd name="connsiteY91" fmla="*/ 719137 h 1162050"/>
              <a:gd name="connsiteX92" fmla="*/ 1468524 w 1473286"/>
              <a:gd name="connsiteY92" fmla="*/ 595312 h 1162050"/>
              <a:gd name="connsiteX93" fmla="*/ 1458999 w 1473286"/>
              <a:gd name="connsiteY93" fmla="*/ 552450 h 1162050"/>
              <a:gd name="connsiteX94" fmla="*/ 1454236 w 1473286"/>
              <a:gd name="connsiteY94" fmla="*/ 528637 h 1162050"/>
              <a:gd name="connsiteX95" fmla="*/ 1444711 w 1473286"/>
              <a:gd name="connsiteY95" fmla="*/ 495300 h 1162050"/>
              <a:gd name="connsiteX96" fmla="*/ 1430424 w 1473286"/>
              <a:gd name="connsiteY96" fmla="*/ 447675 h 1162050"/>
              <a:gd name="connsiteX97" fmla="*/ 1411374 w 1473286"/>
              <a:gd name="connsiteY97" fmla="*/ 414337 h 1162050"/>
              <a:gd name="connsiteX98" fmla="*/ 1401849 w 1473286"/>
              <a:gd name="connsiteY98" fmla="*/ 390525 h 1162050"/>
              <a:gd name="connsiteX99" fmla="*/ 1392324 w 1473286"/>
              <a:gd name="connsiteY99" fmla="*/ 376237 h 1162050"/>
              <a:gd name="connsiteX100" fmla="*/ 1382799 w 1473286"/>
              <a:gd name="connsiteY100" fmla="*/ 357187 h 1162050"/>
              <a:gd name="connsiteX101" fmla="*/ 1354224 w 1473286"/>
              <a:gd name="connsiteY101" fmla="*/ 323850 h 1162050"/>
              <a:gd name="connsiteX102" fmla="*/ 1339936 w 1473286"/>
              <a:gd name="connsiteY102" fmla="*/ 295275 h 1162050"/>
              <a:gd name="connsiteX103" fmla="*/ 1330411 w 1473286"/>
              <a:gd name="connsiteY103" fmla="*/ 276225 h 1162050"/>
              <a:gd name="connsiteX104" fmla="*/ 1316124 w 1473286"/>
              <a:gd name="connsiteY104" fmla="*/ 261937 h 1162050"/>
              <a:gd name="connsiteX105" fmla="*/ 1297074 w 1473286"/>
              <a:gd name="connsiteY105" fmla="*/ 223837 h 1162050"/>
              <a:gd name="connsiteX106" fmla="*/ 1282786 w 1473286"/>
              <a:gd name="connsiteY106" fmla="*/ 209550 h 1162050"/>
              <a:gd name="connsiteX107" fmla="*/ 1258974 w 1473286"/>
              <a:gd name="connsiteY107" fmla="*/ 180975 h 1162050"/>
              <a:gd name="connsiteX108" fmla="*/ 1244686 w 1473286"/>
              <a:gd name="connsiteY108" fmla="*/ 152400 h 1162050"/>
              <a:gd name="connsiteX109" fmla="*/ 1230399 w 1473286"/>
              <a:gd name="connsiteY109" fmla="*/ 142875 h 1162050"/>
              <a:gd name="connsiteX110" fmla="*/ 1192299 w 1473286"/>
              <a:gd name="connsiteY110" fmla="*/ 109537 h 1162050"/>
              <a:gd name="connsiteX111" fmla="*/ 1178011 w 1473286"/>
              <a:gd name="connsiteY111" fmla="*/ 100012 h 1162050"/>
              <a:gd name="connsiteX112" fmla="*/ 1163724 w 1473286"/>
              <a:gd name="connsiteY112" fmla="*/ 90487 h 1162050"/>
              <a:gd name="connsiteX113" fmla="*/ 1144674 w 1473286"/>
              <a:gd name="connsiteY113" fmla="*/ 85725 h 1162050"/>
              <a:gd name="connsiteX114" fmla="*/ 1144674 w 1473286"/>
              <a:gd name="connsiteY114" fmla="*/ 90487 h 1162050"/>
              <a:gd name="connsiteX0" fmla="*/ 1144674 w 1473286"/>
              <a:gd name="connsiteY0" fmla="*/ 90487 h 1162050"/>
              <a:gd name="connsiteX1" fmla="*/ 1116099 w 1473286"/>
              <a:gd name="connsiteY1" fmla="*/ 76200 h 1162050"/>
              <a:gd name="connsiteX2" fmla="*/ 1101811 w 1473286"/>
              <a:gd name="connsiteY2" fmla="*/ 71437 h 1162050"/>
              <a:gd name="connsiteX3" fmla="*/ 1073236 w 1473286"/>
              <a:gd name="connsiteY3" fmla="*/ 57150 h 1162050"/>
              <a:gd name="connsiteX4" fmla="*/ 1006561 w 1473286"/>
              <a:gd name="connsiteY4" fmla="*/ 33337 h 1162050"/>
              <a:gd name="connsiteX5" fmla="*/ 987511 w 1473286"/>
              <a:gd name="connsiteY5" fmla="*/ 28575 h 1162050"/>
              <a:gd name="connsiteX6" fmla="*/ 973224 w 1473286"/>
              <a:gd name="connsiteY6" fmla="*/ 23812 h 1162050"/>
              <a:gd name="connsiteX7" fmla="*/ 949411 w 1473286"/>
              <a:gd name="connsiteY7" fmla="*/ 19050 h 1162050"/>
              <a:gd name="connsiteX8" fmla="*/ 930361 w 1473286"/>
              <a:gd name="connsiteY8" fmla="*/ 14287 h 1162050"/>
              <a:gd name="connsiteX9" fmla="*/ 858924 w 1473286"/>
              <a:gd name="connsiteY9" fmla="*/ 9525 h 1162050"/>
              <a:gd name="connsiteX10" fmla="*/ 820824 w 1473286"/>
              <a:gd name="connsiteY10" fmla="*/ 4762 h 1162050"/>
              <a:gd name="connsiteX11" fmla="*/ 777961 w 1473286"/>
              <a:gd name="connsiteY11" fmla="*/ 0 h 1162050"/>
              <a:gd name="connsiteX12" fmla="*/ 673186 w 1473286"/>
              <a:gd name="connsiteY12" fmla="*/ 6721 h 1162050"/>
              <a:gd name="connsiteX13" fmla="*/ 594182 w 1473286"/>
              <a:gd name="connsiteY13" fmla="*/ 23087 h 1162050"/>
              <a:gd name="connsiteX14" fmla="*/ 525186 w 1473286"/>
              <a:gd name="connsiteY14" fmla="*/ 44337 h 1162050"/>
              <a:gd name="connsiteX15" fmla="*/ 474998 w 1473286"/>
              <a:gd name="connsiteY15" fmla="*/ 65345 h 1162050"/>
              <a:gd name="connsiteX16" fmla="*/ 419928 w 1473286"/>
              <a:gd name="connsiteY16" fmla="*/ 93558 h 1162050"/>
              <a:gd name="connsiteX17" fmla="*/ 370223 w 1473286"/>
              <a:gd name="connsiteY17" fmla="*/ 117128 h 1162050"/>
              <a:gd name="connsiteX18" fmla="*/ 318246 w 1473286"/>
              <a:gd name="connsiteY18" fmla="*/ 155228 h 1162050"/>
              <a:gd name="connsiteX19" fmla="*/ 288075 w 1473286"/>
              <a:gd name="connsiteY19" fmla="*/ 187720 h 1162050"/>
              <a:gd name="connsiteX20" fmla="*/ 224182 w 1473286"/>
              <a:gd name="connsiteY20" fmla="*/ 229591 h 1162050"/>
              <a:gd name="connsiteX21" fmla="*/ 174356 w 1473286"/>
              <a:gd name="connsiteY21" fmla="*/ 270495 h 1162050"/>
              <a:gd name="connsiteX22" fmla="*/ 139543 w 1473286"/>
              <a:gd name="connsiteY22" fmla="*/ 303760 h 1162050"/>
              <a:gd name="connsiteX23" fmla="*/ 103039 w 1473286"/>
              <a:gd name="connsiteY23" fmla="*/ 346816 h 1162050"/>
              <a:gd name="connsiteX24" fmla="*/ 55994 w 1473286"/>
              <a:gd name="connsiteY24" fmla="*/ 412838 h 1162050"/>
              <a:gd name="connsiteX25" fmla="*/ 32207 w 1473286"/>
              <a:gd name="connsiteY25" fmla="*/ 435104 h 1162050"/>
              <a:gd name="connsiteX26" fmla="*/ 22561 w 1473286"/>
              <a:gd name="connsiteY26" fmla="*/ 487371 h 1162050"/>
              <a:gd name="connsiteX27" fmla="*/ 1674 w 1473286"/>
              <a:gd name="connsiteY27" fmla="*/ 528637 h 1162050"/>
              <a:gd name="connsiteX28" fmla="*/ 11199 w 1473286"/>
              <a:gd name="connsiteY28" fmla="*/ 557212 h 1162050"/>
              <a:gd name="connsiteX29" fmla="*/ 39774 w 1473286"/>
              <a:gd name="connsiteY29" fmla="*/ 581025 h 1162050"/>
              <a:gd name="connsiteX30" fmla="*/ 54061 w 1473286"/>
              <a:gd name="connsiteY30" fmla="*/ 595312 h 1162050"/>
              <a:gd name="connsiteX31" fmla="*/ 68349 w 1473286"/>
              <a:gd name="connsiteY31" fmla="*/ 600075 h 1162050"/>
              <a:gd name="connsiteX32" fmla="*/ 82636 w 1473286"/>
              <a:gd name="connsiteY32" fmla="*/ 609600 h 1162050"/>
              <a:gd name="connsiteX33" fmla="*/ 101686 w 1473286"/>
              <a:gd name="connsiteY33" fmla="*/ 614362 h 1162050"/>
              <a:gd name="connsiteX34" fmla="*/ 115974 w 1473286"/>
              <a:gd name="connsiteY34" fmla="*/ 619125 h 1162050"/>
              <a:gd name="connsiteX35" fmla="*/ 135024 w 1473286"/>
              <a:gd name="connsiteY35" fmla="*/ 628650 h 1162050"/>
              <a:gd name="connsiteX36" fmla="*/ 163599 w 1473286"/>
              <a:gd name="connsiteY36" fmla="*/ 638175 h 1162050"/>
              <a:gd name="connsiteX37" fmla="*/ 177886 w 1473286"/>
              <a:gd name="connsiteY37" fmla="*/ 642937 h 1162050"/>
              <a:gd name="connsiteX38" fmla="*/ 192174 w 1473286"/>
              <a:gd name="connsiteY38" fmla="*/ 647700 h 1162050"/>
              <a:gd name="connsiteX39" fmla="*/ 211224 w 1473286"/>
              <a:gd name="connsiteY39" fmla="*/ 652462 h 1162050"/>
              <a:gd name="connsiteX40" fmla="*/ 239799 w 1473286"/>
              <a:gd name="connsiteY40" fmla="*/ 666750 h 1162050"/>
              <a:gd name="connsiteX41" fmla="*/ 254086 w 1473286"/>
              <a:gd name="connsiteY41" fmla="*/ 676275 h 1162050"/>
              <a:gd name="connsiteX42" fmla="*/ 287424 w 1473286"/>
              <a:gd name="connsiteY42" fmla="*/ 685800 h 1162050"/>
              <a:gd name="connsiteX43" fmla="*/ 301711 w 1473286"/>
              <a:gd name="connsiteY43" fmla="*/ 690562 h 1162050"/>
              <a:gd name="connsiteX44" fmla="*/ 339811 w 1473286"/>
              <a:gd name="connsiteY44" fmla="*/ 704850 h 1162050"/>
              <a:gd name="connsiteX45" fmla="*/ 368386 w 1473286"/>
              <a:gd name="connsiteY45" fmla="*/ 714375 h 1162050"/>
              <a:gd name="connsiteX46" fmla="*/ 382674 w 1473286"/>
              <a:gd name="connsiteY46" fmla="*/ 719137 h 1162050"/>
              <a:gd name="connsiteX47" fmla="*/ 416011 w 1473286"/>
              <a:gd name="connsiteY47" fmla="*/ 728662 h 1162050"/>
              <a:gd name="connsiteX48" fmla="*/ 435061 w 1473286"/>
              <a:gd name="connsiteY48" fmla="*/ 738187 h 1162050"/>
              <a:gd name="connsiteX49" fmla="*/ 449349 w 1473286"/>
              <a:gd name="connsiteY49" fmla="*/ 752475 h 1162050"/>
              <a:gd name="connsiteX50" fmla="*/ 463636 w 1473286"/>
              <a:gd name="connsiteY50" fmla="*/ 762000 h 1162050"/>
              <a:gd name="connsiteX51" fmla="*/ 477924 w 1473286"/>
              <a:gd name="connsiteY51" fmla="*/ 776287 h 1162050"/>
              <a:gd name="connsiteX52" fmla="*/ 516024 w 1473286"/>
              <a:gd name="connsiteY52" fmla="*/ 804862 h 1162050"/>
              <a:gd name="connsiteX53" fmla="*/ 544599 w 1473286"/>
              <a:gd name="connsiteY53" fmla="*/ 823912 h 1162050"/>
              <a:gd name="connsiteX54" fmla="*/ 573174 w 1473286"/>
              <a:gd name="connsiteY54" fmla="*/ 842962 h 1162050"/>
              <a:gd name="connsiteX55" fmla="*/ 592224 w 1473286"/>
              <a:gd name="connsiteY55" fmla="*/ 852487 h 1162050"/>
              <a:gd name="connsiteX56" fmla="*/ 620799 w 1473286"/>
              <a:gd name="connsiteY56" fmla="*/ 871537 h 1162050"/>
              <a:gd name="connsiteX57" fmla="*/ 635086 w 1473286"/>
              <a:gd name="connsiteY57" fmla="*/ 876300 h 1162050"/>
              <a:gd name="connsiteX58" fmla="*/ 649374 w 1473286"/>
              <a:gd name="connsiteY58" fmla="*/ 885825 h 1162050"/>
              <a:gd name="connsiteX59" fmla="*/ 668424 w 1473286"/>
              <a:gd name="connsiteY59" fmla="*/ 890587 h 1162050"/>
              <a:gd name="connsiteX60" fmla="*/ 687474 w 1473286"/>
              <a:gd name="connsiteY60" fmla="*/ 904875 h 1162050"/>
              <a:gd name="connsiteX61" fmla="*/ 716049 w 1473286"/>
              <a:gd name="connsiteY61" fmla="*/ 914400 h 1162050"/>
              <a:gd name="connsiteX62" fmla="*/ 749386 w 1473286"/>
              <a:gd name="connsiteY62" fmla="*/ 928687 h 1162050"/>
              <a:gd name="connsiteX63" fmla="*/ 763674 w 1473286"/>
              <a:gd name="connsiteY63" fmla="*/ 938212 h 1162050"/>
              <a:gd name="connsiteX64" fmla="*/ 792249 w 1473286"/>
              <a:gd name="connsiteY64" fmla="*/ 947737 h 1162050"/>
              <a:gd name="connsiteX65" fmla="*/ 806536 w 1473286"/>
              <a:gd name="connsiteY65" fmla="*/ 962025 h 1162050"/>
              <a:gd name="connsiteX66" fmla="*/ 835111 w 1473286"/>
              <a:gd name="connsiteY66" fmla="*/ 971550 h 1162050"/>
              <a:gd name="connsiteX67" fmla="*/ 868449 w 1473286"/>
              <a:gd name="connsiteY67" fmla="*/ 985837 h 1162050"/>
              <a:gd name="connsiteX68" fmla="*/ 882736 w 1473286"/>
              <a:gd name="connsiteY68" fmla="*/ 995362 h 1162050"/>
              <a:gd name="connsiteX69" fmla="*/ 901786 w 1473286"/>
              <a:gd name="connsiteY69" fmla="*/ 1000125 h 1162050"/>
              <a:gd name="connsiteX70" fmla="*/ 911432 w 1473286"/>
              <a:gd name="connsiteY70" fmla="*/ 1011849 h 1162050"/>
              <a:gd name="connsiteX71" fmla="*/ 949412 w 1473286"/>
              <a:gd name="connsiteY71" fmla="*/ 1042988 h 1162050"/>
              <a:gd name="connsiteX72" fmla="*/ 971265 w 1473286"/>
              <a:gd name="connsiteY72" fmla="*/ 1056670 h 1162050"/>
              <a:gd name="connsiteX73" fmla="*/ 983232 w 1473286"/>
              <a:gd name="connsiteY73" fmla="*/ 1063754 h 1162050"/>
              <a:gd name="connsiteX74" fmla="*/ 992274 w 1473286"/>
              <a:gd name="connsiteY74" fmla="*/ 1081087 h 1162050"/>
              <a:gd name="connsiteX75" fmla="*/ 1030494 w 1473286"/>
              <a:gd name="connsiteY75" fmla="*/ 1099895 h 1162050"/>
              <a:gd name="connsiteX76" fmla="*/ 1058949 w 1473286"/>
              <a:gd name="connsiteY76" fmla="*/ 1128712 h 1162050"/>
              <a:gd name="connsiteX77" fmla="*/ 1097290 w 1473286"/>
              <a:gd name="connsiteY77" fmla="*/ 1149600 h 1162050"/>
              <a:gd name="connsiteX78" fmla="*/ 1149437 w 1473286"/>
              <a:gd name="connsiteY78" fmla="*/ 1162050 h 1162050"/>
              <a:gd name="connsiteX79" fmla="*/ 1225636 w 1473286"/>
              <a:gd name="connsiteY79" fmla="*/ 1128713 h 1162050"/>
              <a:gd name="connsiteX80" fmla="*/ 1316124 w 1473286"/>
              <a:gd name="connsiteY80" fmla="*/ 1052512 h 1162050"/>
              <a:gd name="connsiteX81" fmla="*/ 1354224 w 1473286"/>
              <a:gd name="connsiteY81" fmla="*/ 1023937 h 1162050"/>
              <a:gd name="connsiteX82" fmla="*/ 1368511 w 1473286"/>
              <a:gd name="connsiteY82" fmla="*/ 1004887 h 1162050"/>
              <a:gd name="connsiteX83" fmla="*/ 1387561 w 1473286"/>
              <a:gd name="connsiteY83" fmla="*/ 990600 h 1162050"/>
              <a:gd name="connsiteX84" fmla="*/ 1392324 w 1473286"/>
              <a:gd name="connsiteY84" fmla="*/ 971550 h 1162050"/>
              <a:gd name="connsiteX85" fmla="*/ 1411374 w 1473286"/>
              <a:gd name="connsiteY85" fmla="*/ 952500 h 1162050"/>
              <a:gd name="connsiteX86" fmla="*/ 1430424 w 1473286"/>
              <a:gd name="connsiteY86" fmla="*/ 914400 h 1162050"/>
              <a:gd name="connsiteX87" fmla="*/ 1439949 w 1473286"/>
              <a:gd name="connsiteY87" fmla="*/ 900112 h 1162050"/>
              <a:gd name="connsiteX88" fmla="*/ 1444711 w 1473286"/>
              <a:gd name="connsiteY88" fmla="*/ 866775 h 1162050"/>
              <a:gd name="connsiteX89" fmla="*/ 1454236 w 1473286"/>
              <a:gd name="connsiteY89" fmla="*/ 838200 h 1162050"/>
              <a:gd name="connsiteX90" fmla="*/ 1463761 w 1473286"/>
              <a:gd name="connsiteY90" fmla="*/ 776287 h 1162050"/>
              <a:gd name="connsiteX91" fmla="*/ 1473286 w 1473286"/>
              <a:gd name="connsiteY91" fmla="*/ 719137 h 1162050"/>
              <a:gd name="connsiteX92" fmla="*/ 1468524 w 1473286"/>
              <a:gd name="connsiteY92" fmla="*/ 595312 h 1162050"/>
              <a:gd name="connsiteX93" fmla="*/ 1458999 w 1473286"/>
              <a:gd name="connsiteY93" fmla="*/ 552450 h 1162050"/>
              <a:gd name="connsiteX94" fmla="*/ 1454236 w 1473286"/>
              <a:gd name="connsiteY94" fmla="*/ 528637 h 1162050"/>
              <a:gd name="connsiteX95" fmla="*/ 1444711 w 1473286"/>
              <a:gd name="connsiteY95" fmla="*/ 495300 h 1162050"/>
              <a:gd name="connsiteX96" fmla="*/ 1430424 w 1473286"/>
              <a:gd name="connsiteY96" fmla="*/ 447675 h 1162050"/>
              <a:gd name="connsiteX97" fmla="*/ 1411374 w 1473286"/>
              <a:gd name="connsiteY97" fmla="*/ 414337 h 1162050"/>
              <a:gd name="connsiteX98" fmla="*/ 1401849 w 1473286"/>
              <a:gd name="connsiteY98" fmla="*/ 390525 h 1162050"/>
              <a:gd name="connsiteX99" fmla="*/ 1392324 w 1473286"/>
              <a:gd name="connsiteY99" fmla="*/ 376237 h 1162050"/>
              <a:gd name="connsiteX100" fmla="*/ 1382799 w 1473286"/>
              <a:gd name="connsiteY100" fmla="*/ 357187 h 1162050"/>
              <a:gd name="connsiteX101" fmla="*/ 1354224 w 1473286"/>
              <a:gd name="connsiteY101" fmla="*/ 323850 h 1162050"/>
              <a:gd name="connsiteX102" fmla="*/ 1339936 w 1473286"/>
              <a:gd name="connsiteY102" fmla="*/ 295275 h 1162050"/>
              <a:gd name="connsiteX103" fmla="*/ 1330411 w 1473286"/>
              <a:gd name="connsiteY103" fmla="*/ 276225 h 1162050"/>
              <a:gd name="connsiteX104" fmla="*/ 1316124 w 1473286"/>
              <a:gd name="connsiteY104" fmla="*/ 261937 h 1162050"/>
              <a:gd name="connsiteX105" fmla="*/ 1297074 w 1473286"/>
              <a:gd name="connsiteY105" fmla="*/ 223837 h 1162050"/>
              <a:gd name="connsiteX106" fmla="*/ 1282786 w 1473286"/>
              <a:gd name="connsiteY106" fmla="*/ 209550 h 1162050"/>
              <a:gd name="connsiteX107" fmla="*/ 1258974 w 1473286"/>
              <a:gd name="connsiteY107" fmla="*/ 180975 h 1162050"/>
              <a:gd name="connsiteX108" fmla="*/ 1244686 w 1473286"/>
              <a:gd name="connsiteY108" fmla="*/ 152400 h 1162050"/>
              <a:gd name="connsiteX109" fmla="*/ 1230399 w 1473286"/>
              <a:gd name="connsiteY109" fmla="*/ 142875 h 1162050"/>
              <a:gd name="connsiteX110" fmla="*/ 1192299 w 1473286"/>
              <a:gd name="connsiteY110" fmla="*/ 109537 h 1162050"/>
              <a:gd name="connsiteX111" fmla="*/ 1178011 w 1473286"/>
              <a:gd name="connsiteY111" fmla="*/ 100012 h 1162050"/>
              <a:gd name="connsiteX112" fmla="*/ 1163724 w 1473286"/>
              <a:gd name="connsiteY112" fmla="*/ 90487 h 1162050"/>
              <a:gd name="connsiteX113" fmla="*/ 1144674 w 1473286"/>
              <a:gd name="connsiteY113" fmla="*/ 85725 h 1162050"/>
              <a:gd name="connsiteX114" fmla="*/ 1144674 w 1473286"/>
              <a:gd name="connsiteY114" fmla="*/ 90487 h 1162050"/>
              <a:gd name="connsiteX0" fmla="*/ 1144674 w 1473286"/>
              <a:gd name="connsiteY0" fmla="*/ 85725 h 1162050"/>
              <a:gd name="connsiteX1" fmla="*/ 1116099 w 1473286"/>
              <a:gd name="connsiteY1" fmla="*/ 76200 h 1162050"/>
              <a:gd name="connsiteX2" fmla="*/ 1101811 w 1473286"/>
              <a:gd name="connsiteY2" fmla="*/ 71437 h 1162050"/>
              <a:gd name="connsiteX3" fmla="*/ 1073236 w 1473286"/>
              <a:gd name="connsiteY3" fmla="*/ 57150 h 1162050"/>
              <a:gd name="connsiteX4" fmla="*/ 1006561 w 1473286"/>
              <a:gd name="connsiteY4" fmla="*/ 33337 h 1162050"/>
              <a:gd name="connsiteX5" fmla="*/ 987511 w 1473286"/>
              <a:gd name="connsiteY5" fmla="*/ 28575 h 1162050"/>
              <a:gd name="connsiteX6" fmla="*/ 973224 w 1473286"/>
              <a:gd name="connsiteY6" fmla="*/ 23812 h 1162050"/>
              <a:gd name="connsiteX7" fmla="*/ 949411 w 1473286"/>
              <a:gd name="connsiteY7" fmla="*/ 19050 h 1162050"/>
              <a:gd name="connsiteX8" fmla="*/ 930361 w 1473286"/>
              <a:gd name="connsiteY8" fmla="*/ 14287 h 1162050"/>
              <a:gd name="connsiteX9" fmla="*/ 858924 w 1473286"/>
              <a:gd name="connsiteY9" fmla="*/ 9525 h 1162050"/>
              <a:gd name="connsiteX10" fmla="*/ 820824 w 1473286"/>
              <a:gd name="connsiteY10" fmla="*/ 4762 h 1162050"/>
              <a:gd name="connsiteX11" fmla="*/ 777961 w 1473286"/>
              <a:gd name="connsiteY11" fmla="*/ 0 h 1162050"/>
              <a:gd name="connsiteX12" fmla="*/ 673186 w 1473286"/>
              <a:gd name="connsiteY12" fmla="*/ 6721 h 1162050"/>
              <a:gd name="connsiteX13" fmla="*/ 594182 w 1473286"/>
              <a:gd name="connsiteY13" fmla="*/ 23087 h 1162050"/>
              <a:gd name="connsiteX14" fmla="*/ 525186 w 1473286"/>
              <a:gd name="connsiteY14" fmla="*/ 44337 h 1162050"/>
              <a:gd name="connsiteX15" fmla="*/ 474998 w 1473286"/>
              <a:gd name="connsiteY15" fmla="*/ 65345 h 1162050"/>
              <a:gd name="connsiteX16" fmla="*/ 419928 w 1473286"/>
              <a:gd name="connsiteY16" fmla="*/ 93558 h 1162050"/>
              <a:gd name="connsiteX17" fmla="*/ 370223 w 1473286"/>
              <a:gd name="connsiteY17" fmla="*/ 117128 h 1162050"/>
              <a:gd name="connsiteX18" fmla="*/ 318246 w 1473286"/>
              <a:gd name="connsiteY18" fmla="*/ 155228 h 1162050"/>
              <a:gd name="connsiteX19" fmla="*/ 288075 w 1473286"/>
              <a:gd name="connsiteY19" fmla="*/ 187720 h 1162050"/>
              <a:gd name="connsiteX20" fmla="*/ 224182 w 1473286"/>
              <a:gd name="connsiteY20" fmla="*/ 229591 h 1162050"/>
              <a:gd name="connsiteX21" fmla="*/ 174356 w 1473286"/>
              <a:gd name="connsiteY21" fmla="*/ 270495 h 1162050"/>
              <a:gd name="connsiteX22" fmla="*/ 139543 w 1473286"/>
              <a:gd name="connsiteY22" fmla="*/ 303760 h 1162050"/>
              <a:gd name="connsiteX23" fmla="*/ 103039 w 1473286"/>
              <a:gd name="connsiteY23" fmla="*/ 346816 h 1162050"/>
              <a:gd name="connsiteX24" fmla="*/ 55994 w 1473286"/>
              <a:gd name="connsiteY24" fmla="*/ 412838 h 1162050"/>
              <a:gd name="connsiteX25" fmla="*/ 32207 w 1473286"/>
              <a:gd name="connsiteY25" fmla="*/ 435104 h 1162050"/>
              <a:gd name="connsiteX26" fmla="*/ 22561 w 1473286"/>
              <a:gd name="connsiteY26" fmla="*/ 487371 h 1162050"/>
              <a:gd name="connsiteX27" fmla="*/ 1674 w 1473286"/>
              <a:gd name="connsiteY27" fmla="*/ 528637 h 1162050"/>
              <a:gd name="connsiteX28" fmla="*/ 11199 w 1473286"/>
              <a:gd name="connsiteY28" fmla="*/ 557212 h 1162050"/>
              <a:gd name="connsiteX29" fmla="*/ 39774 w 1473286"/>
              <a:gd name="connsiteY29" fmla="*/ 581025 h 1162050"/>
              <a:gd name="connsiteX30" fmla="*/ 54061 w 1473286"/>
              <a:gd name="connsiteY30" fmla="*/ 595312 h 1162050"/>
              <a:gd name="connsiteX31" fmla="*/ 68349 w 1473286"/>
              <a:gd name="connsiteY31" fmla="*/ 600075 h 1162050"/>
              <a:gd name="connsiteX32" fmla="*/ 82636 w 1473286"/>
              <a:gd name="connsiteY32" fmla="*/ 609600 h 1162050"/>
              <a:gd name="connsiteX33" fmla="*/ 101686 w 1473286"/>
              <a:gd name="connsiteY33" fmla="*/ 614362 h 1162050"/>
              <a:gd name="connsiteX34" fmla="*/ 115974 w 1473286"/>
              <a:gd name="connsiteY34" fmla="*/ 619125 h 1162050"/>
              <a:gd name="connsiteX35" fmla="*/ 135024 w 1473286"/>
              <a:gd name="connsiteY35" fmla="*/ 628650 h 1162050"/>
              <a:gd name="connsiteX36" fmla="*/ 163599 w 1473286"/>
              <a:gd name="connsiteY36" fmla="*/ 638175 h 1162050"/>
              <a:gd name="connsiteX37" fmla="*/ 177886 w 1473286"/>
              <a:gd name="connsiteY37" fmla="*/ 642937 h 1162050"/>
              <a:gd name="connsiteX38" fmla="*/ 192174 w 1473286"/>
              <a:gd name="connsiteY38" fmla="*/ 647700 h 1162050"/>
              <a:gd name="connsiteX39" fmla="*/ 211224 w 1473286"/>
              <a:gd name="connsiteY39" fmla="*/ 652462 h 1162050"/>
              <a:gd name="connsiteX40" fmla="*/ 239799 w 1473286"/>
              <a:gd name="connsiteY40" fmla="*/ 666750 h 1162050"/>
              <a:gd name="connsiteX41" fmla="*/ 254086 w 1473286"/>
              <a:gd name="connsiteY41" fmla="*/ 676275 h 1162050"/>
              <a:gd name="connsiteX42" fmla="*/ 287424 w 1473286"/>
              <a:gd name="connsiteY42" fmla="*/ 685800 h 1162050"/>
              <a:gd name="connsiteX43" fmla="*/ 301711 w 1473286"/>
              <a:gd name="connsiteY43" fmla="*/ 690562 h 1162050"/>
              <a:gd name="connsiteX44" fmla="*/ 339811 w 1473286"/>
              <a:gd name="connsiteY44" fmla="*/ 704850 h 1162050"/>
              <a:gd name="connsiteX45" fmla="*/ 368386 w 1473286"/>
              <a:gd name="connsiteY45" fmla="*/ 714375 h 1162050"/>
              <a:gd name="connsiteX46" fmla="*/ 382674 w 1473286"/>
              <a:gd name="connsiteY46" fmla="*/ 719137 h 1162050"/>
              <a:gd name="connsiteX47" fmla="*/ 416011 w 1473286"/>
              <a:gd name="connsiteY47" fmla="*/ 728662 h 1162050"/>
              <a:gd name="connsiteX48" fmla="*/ 435061 w 1473286"/>
              <a:gd name="connsiteY48" fmla="*/ 738187 h 1162050"/>
              <a:gd name="connsiteX49" fmla="*/ 449349 w 1473286"/>
              <a:gd name="connsiteY49" fmla="*/ 752475 h 1162050"/>
              <a:gd name="connsiteX50" fmla="*/ 463636 w 1473286"/>
              <a:gd name="connsiteY50" fmla="*/ 762000 h 1162050"/>
              <a:gd name="connsiteX51" fmla="*/ 477924 w 1473286"/>
              <a:gd name="connsiteY51" fmla="*/ 776287 h 1162050"/>
              <a:gd name="connsiteX52" fmla="*/ 516024 w 1473286"/>
              <a:gd name="connsiteY52" fmla="*/ 804862 h 1162050"/>
              <a:gd name="connsiteX53" fmla="*/ 544599 w 1473286"/>
              <a:gd name="connsiteY53" fmla="*/ 823912 h 1162050"/>
              <a:gd name="connsiteX54" fmla="*/ 573174 w 1473286"/>
              <a:gd name="connsiteY54" fmla="*/ 842962 h 1162050"/>
              <a:gd name="connsiteX55" fmla="*/ 592224 w 1473286"/>
              <a:gd name="connsiteY55" fmla="*/ 852487 h 1162050"/>
              <a:gd name="connsiteX56" fmla="*/ 620799 w 1473286"/>
              <a:gd name="connsiteY56" fmla="*/ 871537 h 1162050"/>
              <a:gd name="connsiteX57" fmla="*/ 635086 w 1473286"/>
              <a:gd name="connsiteY57" fmla="*/ 876300 h 1162050"/>
              <a:gd name="connsiteX58" fmla="*/ 649374 w 1473286"/>
              <a:gd name="connsiteY58" fmla="*/ 885825 h 1162050"/>
              <a:gd name="connsiteX59" fmla="*/ 668424 w 1473286"/>
              <a:gd name="connsiteY59" fmla="*/ 890587 h 1162050"/>
              <a:gd name="connsiteX60" fmla="*/ 687474 w 1473286"/>
              <a:gd name="connsiteY60" fmla="*/ 904875 h 1162050"/>
              <a:gd name="connsiteX61" fmla="*/ 716049 w 1473286"/>
              <a:gd name="connsiteY61" fmla="*/ 914400 h 1162050"/>
              <a:gd name="connsiteX62" fmla="*/ 749386 w 1473286"/>
              <a:gd name="connsiteY62" fmla="*/ 928687 h 1162050"/>
              <a:gd name="connsiteX63" fmla="*/ 763674 w 1473286"/>
              <a:gd name="connsiteY63" fmla="*/ 938212 h 1162050"/>
              <a:gd name="connsiteX64" fmla="*/ 792249 w 1473286"/>
              <a:gd name="connsiteY64" fmla="*/ 947737 h 1162050"/>
              <a:gd name="connsiteX65" fmla="*/ 806536 w 1473286"/>
              <a:gd name="connsiteY65" fmla="*/ 962025 h 1162050"/>
              <a:gd name="connsiteX66" fmla="*/ 835111 w 1473286"/>
              <a:gd name="connsiteY66" fmla="*/ 971550 h 1162050"/>
              <a:gd name="connsiteX67" fmla="*/ 868449 w 1473286"/>
              <a:gd name="connsiteY67" fmla="*/ 985837 h 1162050"/>
              <a:gd name="connsiteX68" fmla="*/ 882736 w 1473286"/>
              <a:gd name="connsiteY68" fmla="*/ 995362 h 1162050"/>
              <a:gd name="connsiteX69" fmla="*/ 901786 w 1473286"/>
              <a:gd name="connsiteY69" fmla="*/ 1000125 h 1162050"/>
              <a:gd name="connsiteX70" fmla="*/ 911432 w 1473286"/>
              <a:gd name="connsiteY70" fmla="*/ 1011849 h 1162050"/>
              <a:gd name="connsiteX71" fmla="*/ 949412 w 1473286"/>
              <a:gd name="connsiteY71" fmla="*/ 1042988 h 1162050"/>
              <a:gd name="connsiteX72" fmla="*/ 971265 w 1473286"/>
              <a:gd name="connsiteY72" fmla="*/ 1056670 h 1162050"/>
              <a:gd name="connsiteX73" fmla="*/ 983232 w 1473286"/>
              <a:gd name="connsiteY73" fmla="*/ 1063754 h 1162050"/>
              <a:gd name="connsiteX74" fmla="*/ 992274 w 1473286"/>
              <a:gd name="connsiteY74" fmla="*/ 1081087 h 1162050"/>
              <a:gd name="connsiteX75" fmla="*/ 1030494 w 1473286"/>
              <a:gd name="connsiteY75" fmla="*/ 1099895 h 1162050"/>
              <a:gd name="connsiteX76" fmla="*/ 1058949 w 1473286"/>
              <a:gd name="connsiteY76" fmla="*/ 1128712 h 1162050"/>
              <a:gd name="connsiteX77" fmla="*/ 1097290 w 1473286"/>
              <a:gd name="connsiteY77" fmla="*/ 1149600 h 1162050"/>
              <a:gd name="connsiteX78" fmla="*/ 1149437 w 1473286"/>
              <a:gd name="connsiteY78" fmla="*/ 1162050 h 1162050"/>
              <a:gd name="connsiteX79" fmla="*/ 1225636 w 1473286"/>
              <a:gd name="connsiteY79" fmla="*/ 1128713 h 1162050"/>
              <a:gd name="connsiteX80" fmla="*/ 1316124 w 1473286"/>
              <a:gd name="connsiteY80" fmla="*/ 1052512 h 1162050"/>
              <a:gd name="connsiteX81" fmla="*/ 1354224 w 1473286"/>
              <a:gd name="connsiteY81" fmla="*/ 1023937 h 1162050"/>
              <a:gd name="connsiteX82" fmla="*/ 1368511 w 1473286"/>
              <a:gd name="connsiteY82" fmla="*/ 1004887 h 1162050"/>
              <a:gd name="connsiteX83" fmla="*/ 1387561 w 1473286"/>
              <a:gd name="connsiteY83" fmla="*/ 990600 h 1162050"/>
              <a:gd name="connsiteX84" fmla="*/ 1392324 w 1473286"/>
              <a:gd name="connsiteY84" fmla="*/ 971550 h 1162050"/>
              <a:gd name="connsiteX85" fmla="*/ 1411374 w 1473286"/>
              <a:gd name="connsiteY85" fmla="*/ 952500 h 1162050"/>
              <a:gd name="connsiteX86" fmla="*/ 1430424 w 1473286"/>
              <a:gd name="connsiteY86" fmla="*/ 914400 h 1162050"/>
              <a:gd name="connsiteX87" fmla="*/ 1439949 w 1473286"/>
              <a:gd name="connsiteY87" fmla="*/ 900112 h 1162050"/>
              <a:gd name="connsiteX88" fmla="*/ 1444711 w 1473286"/>
              <a:gd name="connsiteY88" fmla="*/ 866775 h 1162050"/>
              <a:gd name="connsiteX89" fmla="*/ 1454236 w 1473286"/>
              <a:gd name="connsiteY89" fmla="*/ 838200 h 1162050"/>
              <a:gd name="connsiteX90" fmla="*/ 1463761 w 1473286"/>
              <a:gd name="connsiteY90" fmla="*/ 776287 h 1162050"/>
              <a:gd name="connsiteX91" fmla="*/ 1473286 w 1473286"/>
              <a:gd name="connsiteY91" fmla="*/ 719137 h 1162050"/>
              <a:gd name="connsiteX92" fmla="*/ 1468524 w 1473286"/>
              <a:gd name="connsiteY92" fmla="*/ 595312 h 1162050"/>
              <a:gd name="connsiteX93" fmla="*/ 1458999 w 1473286"/>
              <a:gd name="connsiteY93" fmla="*/ 552450 h 1162050"/>
              <a:gd name="connsiteX94" fmla="*/ 1454236 w 1473286"/>
              <a:gd name="connsiteY94" fmla="*/ 528637 h 1162050"/>
              <a:gd name="connsiteX95" fmla="*/ 1444711 w 1473286"/>
              <a:gd name="connsiteY95" fmla="*/ 495300 h 1162050"/>
              <a:gd name="connsiteX96" fmla="*/ 1430424 w 1473286"/>
              <a:gd name="connsiteY96" fmla="*/ 447675 h 1162050"/>
              <a:gd name="connsiteX97" fmla="*/ 1411374 w 1473286"/>
              <a:gd name="connsiteY97" fmla="*/ 414337 h 1162050"/>
              <a:gd name="connsiteX98" fmla="*/ 1401849 w 1473286"/>
              <a:gd name="connsiteY98" fmla="*/ 390525 h 1162050"/>
              <a:gd name="connsiteX99" fmla="*/ 1392324 w 1473286"/>
              <a:gd name="connsiteY99" fmla="*/ 376237 h 1162050"/>
              <a:gd name="connsiteX100" fmla="*/ 1382799 w 1473286"/>
              <a:gd name="connsiteY100" fmla="*/ 357187 h 1162050"/>
              <a:gd name="connsiteX101" fmla="*/ 1354224 w 1473286"/>
              <a:gd name="connsiteY101" fmla="*/ 323850 h 1162050"/>
              <a:gd name="connsiteX102" fmla="*/ 1339936 w 1473286"/>
              <a:gd name="connsiteY102" fmla="*/ 295275 h 1162050"/>
              <a:gd name="connsiteX103" fmla="*/ 1330411 w 1473286"/>
              <a:gd name="connsiteY103" fmla="*/ 276225 h 1162050"/>
              <a:gd name="connsiteX104" fmla="*/ 1316124 w 1473286"/>
              <a:gd name="connsiteY104" fmla="*/ 261937 h 1162050"/>
              <a:gd name="connsiteX105" fmla="*/ 1297074 w 1473286"/>
              <a:gd name="connsiteY105" fmla="*/ 223837 h 1162050"/>
              <a:gd name="connsiteX106" fmla="*/ 1282786 w 1473286"/>
              <a:gd name="connsiteY106" fmla="*/ 209550 h 1162050"/>
              <a:gd name="connsiteX107" fmla="*/ 1258974 w 1473286"/>
              <a:gd name="connsiteY107" fmla="*/ 180975 h 1162050"/>
              <a:gd name="connsiteX108" fmla="*/ 1244686 w 1473286"/>
              <a:gd name="connsiteY108" fmla="*/ 152400 h 1162050"/>
              <a:gd name="connsiteX109" fmla="*/ 1230399 w 1473286"/>
              <a:gd name="connsiteY109" fmla="*/ 142875 h 1162050"/>
              <a:gd name="connsiteX110" fmla="*/ 1192299 w 1473286"/>
              <a:gd name="connsiteY110" fmla="*/ 109537 h 1162050"/>
              <a:gd name="connsiteX111" fmla="*/ 1178011 w 1473286"/>
              <a:gd name="connsiteY111" fmla="*/ 100012 h 1162050"/>
              <a:gd name="connsiteX112" fmla="*/ 1163724 w 1473286"/>
              <a:gd name="connsiteY112" fmla="*/ 90487 h 1162050"/>
              <a:gd name="connsiteX113" fmla="*/ 1144674 w 1473286"/>
              <a:gd name="connsiteY113" fmla="*/ 85725 h 1162050"/>
              <a:gd name="connsiteX0" fmla="*/ 1144674 w 1473286"/>
              <a:gd name="connsiteY0" fmla="*/ 85725 h 1162050"/>
              <a:gd name="connsiteX1" fmla="*/ 1116099 w 1473286"/>
              <a:gd name="connsiteY1" fmla="*/ 76200 h 1162050"/>
              <a:gd name="connsiteX2" fmla="*/ 1101811 w 1473286"/>
              <a:gd name="connsiteY2" fmla="*/ 71437 h 1162050"/>
              <a:gd name="connsiteX3" fmla="*/ 1073236 w 1473286"/>
              <a:gd name="connsiteY3" fmla="*/ 57150 h 1162050"/>
              <a:gd name="connsiteX4" fmla="*/ 1006561 w 1473286"/>
              <a:gd name="connsiteY4" fmla="*/ 33337 h 1162050"/>
              <a:gd name="connsiteX5" fmla="*/ 987511 w 1473286"/>
              <a:gd name="connsiteY5" fmla="*/ 28575 h 1162050"/>
              <a:gd name="connsiteX6" fmla="*/ 973224 w 1473286"/>
              <a:gd name="connsiteY6" fmla="*/ 23812 h 1162050"/>
              <a:gd name="connsiteX7" fmla="*/ 949411 w 1473286"/>
              <a:gd name="connsiteY7" fmla="*/ 19050 h 1162050"/>
              <a:gd name="connsiteX8" fmla="*/ 930361 w 1473286"/>
              <a:gd name="connsiteY8" fmla="*/ 14287 h 1162050"/>
              <a:gd name="connsiteX9" fmla="*/ 858924 w 1473286"/>
              <a:gd name="connsiteY9" fmla="*/ 9525 h 1162050"/>
              <a:gd name="connsiteX10" fmla="*/ 820824 w 1473286"/>
              <a:gd name="connsiteY10" fmla="*/ 4762 h 1162050"/>
              <a:gd name="connsiteX11" fmla="*/ 777961 w 1473286"/>
              <a:gd name="connsiteY11" fmla="*/ 0 h 1162050"/>
              <a:gd name="connsiteX12" fmla="*/ 673186 w 1473286"/>
              <a:gd name="connsiteY12" fmla="*/ 6721 h 1162050"/>
              <a:gd name="connsiteX13" fmla="*/ 594182 w 1473286"/>
              <a:gd name="connsiteY13" fmla="*/ 23087 h 1162050"/>
              <a:gd name="connsiteX14" fmla="*/ 525186 w 1473286"/>
              <a:gd name="connsiteY14" fmla="*/ 44337 h 1162050"/>
              <a:gd name="connsiteX15" fmla="*/ 474998 w 1473286"/>
              <a:gd name="connsiteY15" fmla="*/ 65345 h 1162050"/>
              <a:gd name="connsiteX16" fmla="*/ 419928 w 1473286"/>
              <a:gd name="connsiteY16" fmla="*/ 93558 h 1162050"/>
              <a:gd name="connsiteX17" fmla="*/ 370223 w 1473286"/>
              <a:gd name="connsiteY17" fmla="*/ 117128 h 1162050"/>
              <a:gd name="connsiteX18" fmla="*/ 318246 w 1473286"/>
              <a:gd name="connsiteY18" fmla="*/ 155228 h 1162050"/>
              <a:gd name="connsiteX19" fmla="*/ 288075 w 1473286"/>
              <a:gd name="connsiteY19" fmla="*/ 187720 h 1162050"/>
              <a:gd name="connsiteX20" fmla="*/ 224182 w 1473286"/>
              <a:gd name="connsiteY20" fmla="*/ 229591 h 1162050"/>
              <a:gd name="connsiteX21" fmla="*/ 174356 w 1473286"/>
              <a:gd name="connsiteY21" fmla="*/ 270495 h 1162050"/>
              <a:gd name="connsiteX22" fmla="*/ 139543 w 1473286"/>
              <a:gd name="connsiteY22" fmla="*/ 303760 h 1162050"/>
              <a:gd name="connsiteX23" fmla="*/ 103039 w 1473286"/>
              <a:gd name="connsiteY23" fmla="*/ 346816 h 1162050"/>
              <a:gd name="connsiteX24" fmla="*/ 55994 w 1473286"/>
              <a:gd name="connsiteY24" fmla="*/ 412838 h 1162050"/>
              <a:gd name="connsiteX25" fmla="*/ 32207 w 1473286"/>
              <a:gd name="connsiteY25" fmla="*/ 435104 h 1162050"/>
              <a:gd name="connsiteX26" fmla="*/ 22561 w 1473286"/>
              <a:gd name="connsiteY26" fmla="*/ 487371 h 1162050"/>
              <a:gd name="connsiteX27" fmla="*/ 1674 w 1473286"/>
              <a:gd name="connsiteY27" fmla="*/ 528637 h 1162050"/>
              <a:gd name="connsiteX28" fmla="*/ 11199 w 1473286"/>
              <a:gd name="connsiteY28" fmla="*/ 557212 h 1162050"/>
              <a:gd name="connsiteX29" fmla="*/ 39774 w 1473286"/>
              <a:gd name="connsiteY29" fmla="*/ 581025 h 1162050"/>
              <a:gd name="connsiteX30" fmla="*/ 54061 w 1473286"/>
              <a:gd name="connsiteY30" fmla="*/ 595312 h 1162050"/>
              <a:gd name="connsiteX31" fmla="*/ 68349 w 1473286"/>
              <a:gd name="connsiteY31" fmla="*/ 600075 h 1162050"/>
              <a:gd name="connsiteX32" fmla="*/ 82636 w 1473286"/>
              <a:gd name="connsiteY32" fmla="*/ 609600 h 1162050"/>
              <a:gd name="connsiteX33" fmla="*/ 101686 w 1473286"/>
              <a:gd name="connsiteY33" fmla="*/ 614362 h 1162050"/>
              <a:gd name="connsiteX34" fmla="*/ 115974 w 1473286"/>
              <a:gd name="connsiteY34" fmla="*/ 619125 h 1162050"/>
              <a:gd name="connsiteX35" fmla="*/ 135024 w 1473286"/>
              <a:gd name="connsiteY35" fmla="*/ 628650 h 1162050"/>
              <a:gd name="connsiteX36" fmla="*/ 163599 w 1473286"/>
              <a:gd name="connsiteY36" fmla="*/ 638175 h 1162050"/>
              <a:gd name="connsiteX37" fmla="*/ 177886 w 1473286"/>
              <a:gd name="connsiteY37" fmla="*/ 642937 h 1162050"/>
              <a:gd name="connsiteX38" fmla="*/ 192174 w 1473286"/>
              <a:gd name="connsiteY38" fmla="*/ 647700 h 1162050"/>
              <a:gd name="connsiteX39" fmla="*/ 211224 w 1473286"/>
              <a:gd name="connsiteY39" fmla="*/ 652462 h 1162050"/>
              <a:gd name="connsiteX40" fmla="*/ 239799 w 1473286"/>
              <a:gd name="connsiteY40" fmla="*/ 666750 h 1162050"/>
              <a:gd name="connsiteX41" fmla="*/ 254086 w 1473286"/>
              <a:gd name="connsiteY41" fmla="*/ 676275 h 1162050"/>
              <a:gd name="connsiteX42" fmla="*/ 287424 w 1473286"/>
              <a:gd name="connsiteY42" fmla="*/ 685800 h 1162050"/>
              <a:gd name="connsiteX43" fmla="*/ 301711 w 1473286"/>
              <a:gd name="connsiteY43" fmla="*/ 690562 h 1162050"/>
              <a:gd name="connsiteX44" fmla="*/ 339811 w 1473286"/>
              <a:gd name="connsiteY44" fmla="*/ 704850 h 1162050"/>
              <a:gd name="connsiteX45" fmla="*/ 368386 w 1473286"/>
              <a:gd name="connsiteY45" fmla="*/ 714375 h 1162050"/>
              <a:gd name="connsiteX46" fmla="*/ 382674 w 1473286"/>
              <a:gd name="connsiteY46" fmla="*/ 719137 h 1162050"/>
              <a:gd name="connsiteX47" fmla="*/ 416011 w 1473286"/>
              <a:gd name="connsiteY47" fmla="*/ 728662 h 1162050"/>
              <a:gd name="connsiteX48" fmla="*/ 435061 w 1473286"/>
              <a:gd name="connsiteY48" fmla="*/ 738187 h 1162050"/>
              <a:gd name="connsiteX49" fmla="*/ 449349 w 1473286"/>
              <a:gd name="connsiteY49" fmla="*/ 752475 h 1162050"/>
              <a:gd name="connsiteX50" fmla="*/ 463636 w 1473286"/>
              <a:gd name="connsiteY50" fmla="*/ 762000 h 1162050"/>
              <a:gd name="connsiteX51" fmla="*/ 477924 w 1473286"/>
              <a:gd name="connsiteY51" fmla="*/ 776287 h 1162050"/>
              <a:gd name="connsiteX52" fmla="*/ 516024 w 1473286"/>
              <a:gd name="connsiteY52" fmla="*/ 804862 h 1162050"/>
              <a:gd name="connsiteX53" fmla="*/ 544599 w 1473286"/>
              <a:gd name="connsiteY53" fmla="*/ 823912 h 1162050"/>
              <a:gd name="connsiteX54" fmla="*/ 573174 w 1473286"/>
              <a:gd name="connsiteY54" fmla="*/ 842962 h 1162050"/>
              <a:gd name="connsiteX55" fmla="*/ 592224 w 1473286"/>
              <a:gd name="connsiteY55" fmla="*/ 852487 h 1162050"/>
              <a:gd name="connsiteX56" fmla="*/ 620799 w 1473286"/>
              <a:gd name="connsiteY56" fmla="*/ 871537 h 1162050"/>
              <a:gd name="connsiteX57" fmla="*/ 635086 w 1473286"/>
              <a:gd name="connsiteY57" fmla="*/ 876300 h 1162050"/>
              <a:gd name="connsiteX58" fmla="*/ 649374 w 1473286"/>
              <a:gd name="connsiteY58" fmla="*/ 885825 h 1162050"/>
              <a:gd name="connsiteX59" fmla="*/ 668424 w 1473286"/>
              <a:gd name="connsiteY59" fmla="*/ 890587 h 1162050"/>
              <a:gd name="connsiteX60" fmla="*/ 687474 w 1473286"/>
              <a:gd name="connsiteY60" fmla="*/ 904875 h 1162050"/>
              <a:gd name="connsiteX61" fmla="*/ 716049 w 1473286"/>
              <a:gd name="connsiteY61" fmla="*/ 914400 h 1162050"/>
              <a:gd name="connsiteX62" fmla="*/ 749386 w 1473286"/>
              <a:gd name="connsiteY62" fmla="*/ 928687 h 1162050"/>
              <a:gd name="connsiteX63" fmla="*/ 763674 w 1473286"/>
              <a:gd name="connsiteY63" fmla="*/ 938212 h 1162050"/>
              <a:gd name="connsiteX64" fmla="*/ 792249 w 1473286"/>
              <a:gd name="connsiteY64" fmla="*/ 947737 h 1162050"/>
              <a:gd name="connsiteX65" fmla="*/ 806536 w 1473286"/>
              <a:gd name="connsiteY65" fmla="*/ 962025 h 1162050"/>
              <a:gd name="connsiteX66" fmla="*/ 835111 w 1473286"/>
              <a:gd name="connsiteY66" fmla="*/ 971550 h 1162050"/>
              <a:gd name="connsiteX67" fmla="*/ 868449 w 1473286"/>
              <a:gd name="connsiteY67" fmla="*/ 985837 h 1162050"/>
              <a:gd name="connsiteX68" fmla="*/ 882736 w 1473286"/>
              <a:gd name="connsiteY68" fmla="*/ 995362 h 1162050"/>
              <a:gd name="connsiteX69" fmla="*/ 901786 w 1473286"/>
              <a:gd name="connsiteY69" fmla="*/ 1000125 h 1162050"/>
              <a:gd name="connsiteX70" fmla="*/ 911432 w 1473286"/>
              <a:gd name="connsiteY70" fmla="*/ 1011849 h 1162050"/>
              <a:gd name="connsiteX71" fmla="*/ 949412 w 1473286"/>
              <a:gd name="connsiteY71" fmla="*/ 1042988 h 1162050"/>
              <a:gd name="connsiteX72" fmla="*/ 971265 w 1473286"/>
              <a:gd name="connsiteY72" fmla="*/ 1056670 h 1162050"/>
              <a:gd name="connsiteX73" fmla="*/ 983232 w 1473286"/>
              <a:gd name="connsiteY73" fmla="*/ 1063754 h 1162050"/>
              <a:gd name="connsiteX74" fmla="*/ 992274 w 1473286"/>
              <a:gd name="connsiteY74" fmla="*/ 1081087 h 1162050"/>
              <a:gd name="connsiteX75" fmla="*/ 1030494 w 1473286"/>
              <a:gd name="connsiteY75" fmla="*/ 1099895 h 1162050"/>
              <a:gd name="connsiteX76" fmla="*/ 1058949 w 1473286"/>
              <a:gd name="connsiteY76" fmla="*/ 1128712 h 1162050"/>
              <a:gd name="connsiteX77" fmla="*/ 1097290 w 1473286"/>
              <a:gd name="connsiteY77" fmla="*/ 1149600 h 1162050"/>
              <a:gd name="connsiteX78" fmla="*/ 1149437 w 1473286"/>
              <a:gd name="connsiteY78" fmla="*/ 1162050 h 1162050"/>
              <a:gd name="connsiteX79" fmla="*/ 1225636 w 1473286"/>
              <a:gd name="connsiteY79" fmla="*/ 1128713 h 1162050"/>
              <a:gd name="connsiteX80" fmla="*/ 1316124 w 1473286"/>
              <a:gd name="connsiteY80" fmla="*/ 1052512 h 1162050"/>
              <a:gd name="connsiteX81" fmla="*/ 1354224 w 1473286"/>
              <a:gd name="connsiteY81" fmla="*/ 1023937 h 1162050"/>
              <a:gd name="connsiteX82" fmla="*/ 1368511 w 1473286"/>
              <a:gd name="connsiteY82" fmla="*/ 1004887 h 1162050"/>
              <a:gd name="connsiteX83" fmla="*/ 1387561 w 1473286"/>
              <a:gd name="connsiteY83" fmla="*/ 990600 h 1162050"/>
              <a:gd name="connsiteX84" fmla="*/ 1392324 w 1473286"/>
              <a:gd name="connsiteY84" fmla="*/ 971550 h 1162050"/>
              <a:gd name="connsiteX85" fmla="*/ 1411374 w 1473286"/>
              <a:gd name="connsiteY85" fmla="*/ 952500 h 1162050"/>
              <a:gd name="connsiteX86" fmla="*/ 1430424 w 1473286"/>
              <a:gd name="connsiteY86" fmla="*/ 914400 h 1162050"/>
              <a:gd name="connsiteX87" fmla="*/ 1439949 w 1473286"/>
              <a:gd name="connsiteY87" fmla="*/ 900112 h 1162050"/>
              <a:gd name="connsiteX88" fmla="*/ 1444711 w 1473286"/>
              <a:gd name="connsiteY88" fmla="*/ 866775 h 1162050"/>
              <a:gd name="connsiteX89" fmla="*/ 1454236 w 1473286"/>
              <a:gd name="connsiteY89" fmla="*/ 838200 h 1162050"/>
              <a:gd name="connsiteX90" fmla="*/ 1463761 w 1473286"/>
              <a:gd name="connsiteY90" fmla="*/ 776287 h 1162050"/>
              <a:gd name="connsiteX91" fmla="*/ 1473286 w 1473286"/>
              <a:gd name="connsiteY91" fmla="*/ 719137 h 1162050"/>
              <a:gd name="connsiteX92" fmla="*/ 1468524 w 1473286"/>
              <a:gd name="connsiteY92" fmla="*/ 595312 h 1162050"/>
              <a:gd name="connsiteX93" fmla="*/ 1458999 w 1473286"/>
              <a:gd name="connsiteY93" fmla="*/ 552450 h 1162050"/>
              <a:gd name="connsiteX94" fmla="*/ 1454236 w 1473286"/>
              <a:gd name="connsiteY94" fmla="*/ 528637 h 1162050"/>
              <a:gd name="connsiteX95" fmla="*/ 1444711 w 1473286"/>
              <a:gd name="connsiteY95" fmla="*/ 495300 h 1162050"/>
              <a:gd name="connsiteX96" fmla="*/ 1430424 w 1473286"/>
              <a:gd name="connsiteY96" fmla="*/ 447675 h 1162050"/>
              <a:gd name="connsiteX97" fmla="*/ 1411374 w 1473286"/>
              <a:gd name="connsiteY97" fmla="*/ 414337 h 1162050"/>
              <a:gd name="connsiteX98" fmla="*/ 1401849 w 1473286"/>
              <a:gd name="connsiteY98" fmla="*/ 390525 h 1162050"/>
              <a:gd name="connsiteX99" fmla="*/ 1392324 w 1473286"/>
              <a:gd name="connsiteY99" fmla="*/ 376237 h 1162050"/>
              <a:gd name="connsiteX100" fmla="*/ 1382799 w 1473286"/>
              <a:gd name="connsiteY100" fmla="*/ 357187 h 1162050"/>
              <a:gd name="connsiteX101" fmla="*/ 1354224 w 1473286"/>
              <a:gd name="connsiteY101" fmla="*/ 323850 h 1162050"/>
              <a:gd name="connsiteX102" fmla="*/ 1339936 w 1473286"/>
              <a:gd name="connsiteY102" fmla="*/ 295275 h 1162050"/>
              <a:gd name="connsiteX103" fmla="*/ 1330411 w 1473286"/>
              <a:gd name="connsiteY103" fmla="*/ 276225 h 1162050"/>
              <a:gd name="connsiteX104" fmla="*/ 1316124 w 1473286"/>
              <a:gd name="connsiteY104" fmla="*/ 261937 h 1162050"/>
              <a:gd name="connsiteX105" fmla="*/ 1297074 w 1473286"/>
              <a:gd name="connsiteY105" fmla="*/ 223837 h 1162050"/>
              <a:gd name="connsiteX106" fmla="*/ 1282786 w 1473286"/>
              <a:gd name="connsiteY106" fmla="*/ 209550 h 1162050"/>
              <a:gd name="connsiteX107" fmla="*/ 1258974 w 1473286"/>
              <a:gd name="connsiteY107" fmla="*/ 180975 h 1162050"/>
              <a:gd name="connsiteX108" fmla="*/ 1244686 w 1473286"/>
              <a:gd name="connsiteY108" fmla="*/ 152400 h 1162050"/>
              <a:gd name="connsiteX109" fmla="*/ 1230399 w 1473286"/>
              <a:gd name="connsiteY109" fmla="*/ 142875 h 1162050"/>
              <a:gd name="connsiteX110" fmla="*/ 1192299 w 1473286"/>
              <a:gd name="connsiteY110" fmla="*/ 109537 h 1162050"/>
              <a:gd name="connsiteX111" fmla="*/ 1178011 w 1473286"/>
              <a:gd name="connsiteY111" fmla="*/ 100012 h 1162050"/>
              <a:gd name="connsiteX112" fmla="*/ 1144674 w 1473286"/>
              <a:gd name="connsiteY112" fmla="*/ 85725 h 1162050"/>
              <a:gd name="connsiteX0" fmla="*/ 1144674 w 1473286"/>
              <a:gd name="connsiteY0" fmla="*/ 85725 h 1162050"/>
              <a:gd name="connsiteX1" fmla="*/ 1116099 w 1473286"/>
              <a:gd name="connsiteY1" fmla="*/ 76200 h 1162050"/>
              <a:gd name="connsiteX2" fmla="*/ 1101811 w 1473286"/>
              <a:gd name="connsiteY2" fmla="*/ 71437 h 1162050"/>
              <a:gd name="connsiteX3" fmla="*/ 1073236 w 1473286"/>
              <a:gd name="connsiteY3" fmla="*/ 57150 h 1162050"/>
              <a:gd name="connsiteX4" fmla="*/ 1006561 w 1473286"/>
              <a:gd name="connsiteY4" fmla="*/ 33337 h 1162050"/>
              <a:gd name="connsiteX5" fmla="*/ 987511 w 1473286"/>
              <a:gd name="connsiteY5" fmla="*/ 28575 h 1162050"/>
              <a:gd name="connsiteX6" fmla="*/ 973224 w 1473286"/>
              <a:gd name="connsiteY6" fmla="*/ 23812 h 1162050"/>
              <a:gd name="connsiteX7" fmla="*/ 949411 w 1473286"/>
              <a:gd name="connsiteY7" fmla="*/ 19050 h 1162050"/>
              <a:gd name="connsiteX8" fmla="*/ 930361 w 1473286"/>
              <a:gd name="connsiteY8" fmla="*/ 14287 h 1162050"/>
              <a:gd name="connsiteX9" fmla="*/ 858924 w 1473286"/>
              <a:gd name="connsiteY9" fmla="*/ 9525 h 1162050"/>
              <a:gd name="connsiteX10" fmla="*/ 820824 w 1473286"/>
              <a:gd name="connsiteY10" fmla="*/ 4762 h 1162050"/>
              <a:gd name="connsiteX11" fmla="*/ 777961 w 1473286"/>
              <a:gd name="connsiteY11" fmla="*/ 0 h 1162050"/>
              <a:gd name="connsiteX12" fmla="*/ 673186 w 1473286"/>
              <a:gd name="connsiteY12" fmla="*/ 6721 h 1162050"/>
              <a:gd name="connsiteX13" fmla="*/ 594182 w 1473286"/>
              <a:gd name="connsiteY13" fmla="*/ 23087 h 1162050"/>
              <a:gd name="connsiteX14" fmla="*/ 525186 w 1473286"/>
              <a:gd name="connsiteY14" fmla="*/ 44337 h 1162050"/>
              <a:gd name="connsiteX15" fmla="*/ 474998 w 1473286"/>
              <a:gd name="connsiteY15" fmla="*/ 65345 h 1162050"/>
              <a:gd name="connsiteX16" fmla="*/ 419928 w 1473286"/>
              <a:gd name="connsiteY16" fmla="*/ 93558 h 1162050"/>
              <a:gd name="connsiteX17" fmla="*/ 370223 w 1473286"/>
              <a:gd name="connsiteY17" fmla="*/ 117128 h 1162050"/>
              <a:gd name="connsiteX18" fmla="*/ 318246 w 1473286"/>
              <a:gd name="connsiteY18" fmla="*/ 155228 h 1162050"/>
              <a:gd name="connsiteX19" fmla="*/ 288075 w 1473286"/>
              <a:gd name="connsiteY19" fmla="*/ 187720 h 1162050"/>
              <a:gd name="connsiteX20" fmla="*/ 224182 w 1473286"/>
              <a:gd name="connsiteY20" fmla="*/ 229591 h 1162050"/>
              <a:gd name="connsiteX21" fmla="*/ 174356 w 1473286"/>
              <a:gd name="connsiteY21" fmla="*/ 270495 h 1162050"/>
              <a:gd name="connsiteX22" fmla="*/ 139543 w 1473286"/>
              <a:gd name="connsiteY22" fmla="*/ 303760 h 1162050"/>
              <a:gd name="connsiteX23" fmla="*/ 103039 w 1473286"/>
              <a:gd name="connsiteY23" fmla="*/ 346816 h 1162050"/>
              <a:gd name="connsiteX24" fmla="*/ 55994 w 1473286"/>
              <a:gd name="connsiteY24" fmla="*/ 412838 h 1162050"/>
              <a:gd name="connsiteX25" fmla="*/ 32207 w 1473286"/>
              <a:gd name="connsiteY25" fmla="*/ 435104 h 1162050"/>
              <a:gd name="connsiteX26" fmla="*/ 22561 w 1473286"/>
              <a:gd name="connsiteY26" fmla="*/ 487371 h 1162050"/>
              <a:gd name="connsiteX27" fmla="*/ 1674 w 1473286"/>
              <a:gd name="connsiteY27" fmla="*/ 528637 h 1162050"/>
              <a:gd name="connsiteX28" fmla="*/ 11199 w 1473286"/>
              <a:gd name="connsiteY28" fmla="*/ 557212 h 1162050"/>
              <a:gd name="connsiteX29" fmla="*/ 39774 w 1473286"/>
              <a:gd name="connsiteY29" fmla="*/ 581025 h 1162050"/>
              <a:gd name="connsiteX30" fmla="*/ 54061 w 1473286"/>
              <a:gd name="connsiteY30" fmla="*/ 595312 h 1162050"/>
              <a:gd name="connsiteX31" fmla="*/ 68349 w 1473286"/>
              <a:gd name="connsiteY31" fmla="*/ 600075 h 1162050"/>
              <a:gd name="connsiteX32" fmla="*/ 82636 w 1473286"/>
              <a:gd name="connsiteY32" fmla="*/ 609600 h 1162050"/>
              <a:gd name="connsiteX33" fmla="*/ 101686 w 1473286"/>
              <a:gd name="connsiteY33" fmla="*/ 614362 h 1162050"/>
              <a:gd name="connsiteX34" fmla="*/ 115974 w 1473286"/>
              <a:gd name="connsiteY34" fmla="*/ 619125 h 1162050"/>
              <a:gd name="connsiteX35" fmla="*/ 135024 w 1473286"/>
              <a:gd name="connsiteY35" fmla="*/ 628650 h 1162050"/>
              <a:gd name="connsiteX36" fmla="*/ 163599 w 1473286"/>
              <a:gd name="connsiteY36" fmla="*/ 638175 h 1162050"/>
              <a:gd name="connsiteX37" fmla="*/ 177886 w 1473286"/>
              <a:gd name="connsiteY37" fmla="*/ 642937 h 1162050"/>
              <a:gd name="connsiteX38" fmla="*/ 192174 w 1473286"/>
              <a:gd name="connsiteY38" fmla="*/ 647700 h 1162050"/>
              <a:gd name="connsiteX39" fmla="*/ 211224 w 1473286"/>
              <a:gd name="connsiteY39" fmla="*/ 652462 h 1162050"/>
              <a:gd name="connsiteX40" fmla="*/ 239799 w 1473286"/>
              <a:gd name="connsiteY40" fmla="*/ 666750 h 1162050"/>
              <a:gd name="connsiteX41" fmla="*/ 254086 w 1473286"/>
              <a:gd name="connsiteY41" fmla="*/ 676275 h 1162050"/>
              <a:gd name="connsiteX42" fmla="*/ 287424 w 1473286"/>
              <a:gd name="connsiteY42" fmla="*/ 685800 h 1162050"/>
              <a:gd name="connsiteX43" fmla="*/ 301711 w 1473286"/>
              <a:gd name="connsiteY43" fmla="*/ 690562 h 1162050"/>
              <a:gd name="connsiteX44" fmla="*/ 339811 w 1473286"/>
              <a:gd name="connsiteY44" fmla="*/ 704850 h 1162050"/>
              <a:gd name="connsiteX45" fmla="*/ 368386 w 1473286"/>
              <a:gd name="connsiteY45" fmla="*/ 714375 h 1162050"/>
              <a:gd name="connsiteX46" fmla="*/ 382674 w 1473286"/>
              <a:gd name="connsiteY46" fmla="*/ 719137 h 1162050"/>
              <a:gd name="connsiteX47" fmla="*/ 416011 w 1473286"/>
              <a:gd name="connsiteY47" fmla="*/ 728662 h 1162050"/>
              <a:gd name="connsiteX48" fmla="*/ 435061 w 1473286"/>
              <a:gd name="connsiteY48" fmla="*/ 738187 h 1162050"/>
              <a:gd name="connsiteX49" fmla="*/ 449349 w 1473286"/>
              <a:gd name="connsiteY49" fmla="*/ 752475 h 1162050"/>
              <a:gd name="connsiteX50" fmla="*/ 463636 w 1473286"/>
              <a:gd name="connsiteY50" fmla="*/ 762000 h 1162050"/>
              <a:gd name="connsiteX51" fmla="*/ 477924 w 1473286"/>
              <a:gd name="connsiteY51" fmla="*/ 776287 h 1162050"/>
              <a:gd name="connsiteX52" fmla="*/ 516024 w 1473286"/>
              <a:gd name="connsiteY52" fmla="*/ 804862 h 1162050"/>
              <a:gd name="connsiteX53" fmla="*/ 544599 w 1473286"/>
              <a:gd name="connsiteY53" fmla="*/ 823912 h 1162050"/>
              <a:gd name="connsiteX54" fmla="*/ 573174 w 1473286"/>
              <a:gd name="connsiteY54" fmla="*/ 842962 h 1162050"/>
              <a:gd name="connsiteX55" fmla="*/ 592224 w 1473286"/>
              <a:gd name="connsiteY55" fmla="*/ 852487 h 1162050"/>
              <a:gd name="connsiteX56" fmla="*/ 620799 w 1473286"/>
              <a:gd name="connsiteY56" fmla="*/ 871537 h 1162050"/>
              <a:gd name="connsiteX57" fmla="*/ 635086 w 1473286"/>
              <a:gd name="connsiteY57" fmla="*/ 876300 h 1162050"/>
              <a:gd name="connsiteX58" fmla="*/ 649374 w 1473286"/>
              <a:gd name="connsiteY58" fmla="*/ 885825 h 1162050"/>
              <a:gd name="connsiteX59" fmla="*/ 668424 w 1473286"/>
              <a:gd name="connsiteY59" fmla="*/ 890587 h 1162050"/>
              <a:gd name="connsiteX60" fmla="*/ 687474 w 1473286"/>
              <a:gd name="connsiteY60" fmla="*/ 904875 h 1162050"/>
              <a:gd name="connsiteX61" fmla="*/ 716049 w 1473286"/>
              <a:gd name="connsiteY61" fmla="*/ 914400 h 1162050"/>
              <a:gd name="connsiteX62" fmla="*/ 749386 w 1473286"/>
              <a:gd name="connsiteY62" fmla="*/ 928687 h 1162050"/>
              <a:gd name="connsiteX63" fmla="*/ 763674 w 1473286"/>
              <a:gd name="connsiteY63" fmla="*/ 938212 h 1162050"/>
              <a:gd name="connsiteX64" fmla="*/ 792249 w 1473286"/>
              <a:gd name="connsiteY64" fmla="*/ 947737 h 1162050"/>
              <a:gd name="connsiteX65" fmla="*/ 806536 w 1473286"/>
              <a:gd name="connsiteY65" fmla="*/ 962025 h 1162050"/>
              <a:gd name="connsiteX66" fmla="*/ 835111 w 1473286"/>
              <a:gd name="connsiteY66" fmla="*/ 971550 h 1162050"/>
              <a:gd name="connsiteX67" fmla="*/ 868449 w 1473286"/>
              <a:gd name="connsiteY67" fmla="*/ 985837 h 1162050"/>
              <a:gd name="connsiteX68" fmla="*/ 882736 w 1473286"/>
              <a:gd name="connsiteY68" fmla="*/ 995362 h 1162050"/>
              <a:gd name="connsiteX69" fmla="*/ 901786 w 1473286"/>
              <a:gd name="connsiteY69" fmla="*/ 1000125 h 1162050"/>
              <a:gd name="connsiteX70" fmla="*/ 911432 w 1473286"/>
              <a:gd name="connsiteY70" fmla="*/ 1011849 h 1162050"/>
              <a:gd name="connsiteX71" fmla="*/ 949412 w 1473286"/>
              <a:gd name="connsiteY71" fmla="*/ 1042988 h 1162050"/>
              <a:gd name="connsiteX72" fmla="*/ 971265 w 1473286"/>
              <a:gd name="connsiteY72" fmla="*/ 1056670 h 1162050"/>
              <a:gd name="connsiteX73" fmla="*/ 983232 w 1473286"/>
              <a:gd name="connsiteY73" fmla="*/ 1063754 h 1162050"/>
              <a:gd name="connsiteX74" fmla="*/ 992274 w 1473286"/>
              <a:gd name="connsiteY74" fmla="*/ 1081087 h 1162050"/>
              <a:gd name="connsiteX75" fmla="*/ 1030494 w 1473286"/>
              <a:gd name="connsiteY75" fmla="*/ 1099895 h 1162050"/>
              <a:gd name="connsiteX76" fmla="*/ 1058949 w 1473286"/>
              <a:gd name="connsiteY76" fmla="*/ 1128712 h 1162050"/>
              <a:gd name="connsiteX77" fmla="*/ 1097290 w 1473286"/>
              <a:gd name="connsiteY77" fmla="*/ 1149600 h 1162050"/>
              <a:gd name="connsiteX78" fmla="*/ 1149437 w 1473286"/>
              <a:gd name="connsiteY78" fmla="*/ 1162050 h 1162050"/>
              <a:gd name="connsiteX79" fmla="*/ 1225636 w 1473286"/>
              <a:gd name="connsiteY79" fmla="*/ 1128713 h 1162050"/>
              <a:gd name="connsiteX80" fmla="*/ 1316124 w 1473286"/>
              <a:gd name="connsiteY80" fmla="*/ 1052512 h 1162050"/>
              <a:gd name="connsiteX81" fmla="*/ 1354224 w 1473286"/>
              <a:gd name="connsiteY81" fmla="*/ 1023937 h 1162050"/>
              <a:gd name="connsiteX82" fmla="*/ 1368511 w 1473286"/>
              <a:gd name="connsiteY82" fmla="*/ 1004887 h 1162050"/>
              <a:gd name="connsiteX83" fmla="*/ 1387561 w 1473286"/>
              <a:gd name="connsiteY83" fmla="*/ 990600 h 1162050"/>
              <a:gd name="connsiteX84" fmla="*/ 1392324 w 1473286"/>
              <a:gd name="connsiteY84" fmla="*/ 971550 h 1162050"/>
              <a:gd name="connsiteX85" fmla="*/ 1411374 w 1473286"/>
              <a:gd name="connsiteY85" fmla="*/ 952500 h 1162050"/>
              <a:gd name="connsiteX86" fmla="*/ 1430424 w 1473286"/>
              <a:gd name="connsiteY86" fmla="*/ 914400 h 1162050"/>
              <a:gd name="connsiteX87" fmla="*/ 1439949 w 1473286"/>
              <a:gd name="connsiteY87" fmla="*/ 900112 h 1162050"/>
              <a:gd name="connsiteX88" fmla="*/ 1444711 w 1473286"/>
              <a:gd name="connsiteY88" fmla="*/ 866775 h 1162050"/>
              <a:gd name="connsiteX89" fmla="*/ 1454236 w 1473286"/>
              <a:gd name="connsiteY89" fmla="*/ 838200 h 1162050"/>
              <a:gd name="connsiteX90" fmla="*/ 1463761 w 1473286"/>
              <a:gd name="connsiteY90" fmla="*/ 776287 h 1162050"/>
              <a:gd name="connsiteX91" fmla="*/ 1473286 w 1473286"/>
              <a:gd name="connsiteY91" fmla="*/ 719137 h 1162050"/>
              <a:gd name="connsiteX92" fmla="*/ 1468524 w 1473286"/>
              <a:gd name="connsiteY92" fmla="*/ 595312 h 1162050"/>
              <a:gd name="connsiteX93" fmla="*/ 1458999 w 1473286"/>
              <a:gd name="connsiteY93" fmla="*/ 552450 h 1162050"/>
              <a:gd name="connsiteX94" fmla="*/ 1454236 w 1473286"/>
              <a:gd name="connsiteY94" fmla="*/ 528637 h 1162050"/>
              <a:gd name="connsiteX95" fmla="*/ 1444711 w 1473286"/>
              <a:gd name="connsiteY95" fmla="*/ 495300 h 1162050"/>
              <a:gd name="connsiteX96" fmla="*/ 1430424 w 1473286"/>
              <a:gd name="connsiteY96" fmla="*/ 447675 h 1162050"/>
              <a:gd name="connsiteX97" fmla="*/ 1411374 w 1473286"/>
              <a:gd name="connsiteY97" fmla="*/ 414337 h 1162050"/>
              <a:gd name="connsiteX98" fmla="*/ 1401849 w 1473286"/>
              <a:gd name="connsiteY98" fmla="*/ 390525 h 1162050"/>
              <a:gd name="connsiteX99" fmla="*/ 1392324 w 1473286"/>
              <a:gd name="connsiteY99" fmla="*/ 376237 h 1162050"/>
              <a:gd name="connsiteX100" fmla="*/ 1382799 w 1473286"/>
              <a:gd name="connsiteY100" fmla="*/ 357187 h 1162050"/>
              <a:gd name="connsiteX101" fmla="*/ 1354224 w 1473286"/>
              <a:gd name="connsiteY101" fmla="*/ 323850 h 1162050"/>
              <a:gd name="connsiteX102" fmla="*/ 1339936 w 1473286"/>
              <a:gd name="connsiteY102" fmla="*/ 295275 h 1162050"/>
              <a:gd name="connsiteX103" fmla="*/ 1330411 w 1473286"/>
              <a:gd name="connsiteY103" fmla="*/ 276225 h 1162050"/>
              <a:gd name="connsiteX104" fmla="*/ 1316124 w 1473286"/>
              <a:gd name="connsiteY104" fmla="*/ 261937 h 1162050"/>
              <a:gd name="connsiteX105" fmla="*/ 1297074 w 1473286"/>
              <a:gd name="connsiteY105" fmla="*/ 223837 h 1162050"/>
              <a:gd name="connsiteX106" fmla="*/ 1282786 w 1473286"/>
              <a:gd name="connsiteY106" fmla="*/ 209550 h 1162050"/>
              <a:gd name="connsiteX107" fmla="*/ 1258974 w 1473286"/>
              <a:gd name="connsiteY107" fmla="*/ 180975 h 1162050"/>
              <a:gd name="connsiteX108" fmla="*/ 1244686 w 1473286"/>
              <a:gd name="connsiteY108" fmla="*/ 152400 h 1162050"/>
              <a:gd name="connsiteX109" fmla="*/ 1230399 w 1473286"/>
              <a:gd name="connsiteY109" fmla="*/ 142875 h 1162050"/>
              <a:gd name="connsiteX110" fmla="*/ 1178011 w 1473286"/>
              <a:gd name="connsiteY110" fmla="*/ 100012 h 1162050"/>
              <a:gd name="connsiteX111" fmla="*/ 1144674 w 1473286"/>
              <a:gd name="connsiteY111" fmla="*/ 85725 h 1162050"/>
              <a:gd name="connsiteX0" fmla="*/ 1144674 w 1473286"/>
              <a:gd name="connsiteY0" fmla="*/ 85725 h 1162050"/>
              <a:gd name="connsiteX1" fmla="*/ 1116099 w 1473286"/>
              <a:gd name="connsiteY1" fmla="*/ 76200 h 1162050"/>
              <a:gd name="connsiteX2" fmla="*/ 1101811 w 1473286"/>
              <a:gd name="connsiteY2" fmla="*/ 71437 h 1162050"/>
              <a:gd name="connsiteX3" fmla="*/ 1006561 w 1473286"/>
              <a:gd name="connsiteY3" fmla="*/ 33337 h 1162050"/>
              <a:gd name="connsiteX4" fmla="*/ 987511 w 1473286"/>
              <a:gd name="connsiteY4" fmla="*/ 28575 h 1162050"/>
              <a:gd name="connsiteX5" fmla="*/ 973224 w 1473286"/>
              <a:gd name="connsiteY5" fmla="*/ 23812 h 1162050"/>
              <a:gd name="connsiteX6" fmla="*/ 949411 w 1473286"/>
              <a:gd name="connsiteY6" fmla="*/ 19050 h 1162050"/>
              <a:gd name="connsiteX7" fmla="*/ 930361 w 1473286"/>
              <a:gd name="connsiteY7" fmla="*/ 14287 h 1162050"/>
              <a:gd name="connsiteX8" fmla="*/ 858924 w 1473286"/>
              <a:gd name="connsiteY8" fmla="*/ 9525 h 1162050"/>
              <a:gd name="connsiteX9" fmla="*/ 820824 w 1473286"/>
              <a:gd name="connsiteY9" fmla="*/ 4762 h 1162050"/>
              <a:gd name="connsiteX10" fmla="*/ 777961 w 1473286"/>
              <a:gd name="connsiteY10" fmla="*/ 0 h 1162050"/>
              <a:gd name="connsiteX11" fmla="*/ 673186 w 1473286"/>
              <a:gd name="connsiteY11" fmla="*/ 6721 h 1162050"/>
              <a:gd name="connsiteX12" fmla="*/ 594182 w 1473286"/>
              <a:gd name="connsiteY12" fmla="*/ 23087 h 1162050"/>
              <a:gd name="connsiteX13" fmla="*/ 525186 w 1473286"/>
              <a:gd name="connsiteY13" fmla="*/ 44337 h 1162050"/>
              <a:gd name="connsiteX14" fmla="*/ 474998 w 1473286"/>
              <a:gd name="connsiteY14" fmla="*/ 65345 h 1162050"/>
              <a:gd name="connsiteX15" fmla="*/ 419928 w 1473286"/>
              <a:gd name="connsiteY15" fmla="*/ 93558 h 1162050"/>
              <a:gd name="connsiteX16" fmla="*/ 370223 w 1473286"/>
              <a:gd name="connsiteY16" fmla="*/ 117128 h 1162050"/>
              <a:gd name="connsiteX17" fmla="*/ 318246 w 1473286"/>
              <a:gd name="connsiteY17" fmla="*/ 155228 h 1162050"/>
              <a:gd name="connsiteX18" fmla="*/ 288075 w 1473286"/>
              <a:gd name="connsiteY18" fmla="*/ 187720 h 1162050"/>
              <a:gd name="connsiteX19" fmla="*/ 224182 w 1473286"/>
              <a:gd name="connsiteY19" fmla="*/ 229591 h 1162050"/>
              <a:gd name="connsiteX20" fmla="*/ 174356 w 1473286"/>
              <a:gd name="connsiteY20" fmla="*/ 270495 h 1162050"/>
              <a:gd name="connsiteX21" fmla="*/ 139543 w 1473286"/>
              <a:gd name="connsiteY21" fmla="*/ 303760 h 1162050"/>
              <a:gd name="connsiteX22" fmla="*/ 103039 w 1473286"/>
              <a:gd name="connsiteY22" fmla="*/ 346816 h 1162050"/>
              <a:gd name="connsiteX23" fmla="*/ 55994 w 1473286"/>
              <a:gd name="connsiteY23" fmla="*/ 412838 h 1162050"/>
              <a:gd name="connsiteX24" fmla="*/ 32207 w 1473286"/>
              <a:gd name="connsiteY24" fmla="*/ 435104 h 1162050"/>
              <a:gd name="connsiteX25" fmla="*/ 22561 w 1473286"/>
              <a:gd name="connsiteY25" fmla="*/ 487371 h 1162050"/>
              <a:gd name="connsiteX26" fmla="*/ 1674 w 1473286"/>
              <a:gd name="connsiteY26" fmla="*/ 528637 h 1162050"/>
              <a:gd name="connsiteX27" fmla="*/ 11199 w 1473286"/>
              <a:gd name="connsiteY27" fmla="*/ 557212 h 1162050"/>
              <a:gd name="connsiteX28" fmla="*/ 39774 w 1473286"/>
              <a:gd name="connsiteY28" fmla="*/ 581025 h 1162050"/>
              <a:gd name="connsiteX29" fmla="*/ 54061 w 1473286"/>
              <a:gd name="connsiteY29" fmla="*/ 595312 h 1162050"/>
              <a:gd name="connsiteX30" fmla="*/ 68349 w 1473286"/>
              <a:gd name="connsiteY30" fmla="*/ 600075 h 1162050"/>
              <a:gd name="connsiteX31" fmla="*/ 82636 w 1473286"/>
              <a:gd name="connsiteY31" fmla="*/ 609600 h 1162050"/>
              <a:gd name="connsiteX32" fmla="*/ 101686 w 1473286"/>
              <a:gd name="connsiteY32" fmla="*/ 614362 h 1162050"/>
              <a:gd name="connsiteX33" fmla="*/ 115974 w 1473286"/>
              <a:gd name="connsiteY33" fmla="*/ 619125 h 1162050"/>
              <a:gd name="connsiteX34" fmla="*/ 135024 w 1473286"/>
              <a:gd name="connsiteY34" fmla="*/ 628650 h 1162050"/>
              <a:gd name="connsiteX35" fmla="*/ 163599 w 1473286"/>
              <a:gd name="connsiteY35" fmla="*/ 638175 h 1162050"/>
              <a:gd name="connsiteX36" fmla="*/ 177886 w 1473286"/>
              <a:gd name="connsiteY36" fmla="*/ 642937 h 1162050"/>
              <a:gd name="connsiteX37" fmla="*/ 192174 w 1473286"/>
              <a:gd name="connsiteY37" fmla="*/ 647700 h 1162050"/>
              <a:gd name="connsiteX38" fmla="*/ 211224 w 1473286"/>
              <a:gd name="connsiteY38" fmla="*/ 652462 h 1162050"/>
              <a:gd name="connsiteX39" fmla="*/ 239799 w 1473286"/>
              <a:gd name="connsiteY39" fmla="*/ 666750 h 1162050"/>
              <a:gd name="connsiteX40" fmla="*/ 254086 w 1473286"/>
              <a:gd name="connsiteY40" fmla="*/ 676275 h 1162050"/>
              <a:gd name="connsiteX41" fmla="*/ 287424 w 1473286"/>
              <a:gd name="connsiteY41" fmla="*/ 685800 h 1162050"/>
              <a:gd name="connsiteX42" fmla="*/ 301711 w 1473286"/>
              <a:gd name="connsiteY42" fmla="*/ 690562 h 1162050"/>
              <a:gd name="connsiteX43" fmla="*/ 339811 w 1473286"/>
              <a:gd name="connsiteY43" fmla="*/ 704850 h 1162050"/>
              <a:gd name="connsiteX44" fmla="*/ 368386 w 1473286"/>
              <a:gd name="connsiteY44" fmla="*/ 714375 h 1162050"/>
              <a:gd name="connsiteX45" fmla="*/ 382674 w 1473286"/>
              <a:gd name="connsiteY45" fmla="*/ 719137 h 1162050"/>
              <a:gd name="connsiteX46" fmla="*/ 416011 w 1473286"/>
              <a:gd name="connsiteY46" fmla="*/ 728662 h 1162050"/>
              <a:gd name="connsiteX47" fmla="*/ 435061 w 1473286"/>
              <a:gd name="connsiteY47" fmla="*/ 738187 h 1162050"/>
              <a:gd name="connsiteX48" fmla="*/ 449349 w 1473286"/>
              <a:gd name="connsiteY48" fmla="*/ 752475 h 1162050"/>
              <a:gd name="connsiteX49" fmla="*/ 463636 w 1473286"/>
              <a:gd name="connsiteY49" fmla="*/ 762000 h 1162050"/>
              <a:gd name="connsiteX50" fmla="*/ 477924 w 1473286"/>
              <a:gd name="connsiteY50" fmla="*/ 776287 h 1162050"/>
              <a:gd name="connsiteX51" fmla="*/ 516024 w 1473286"/>
              <a:gd name="connsiteY51" fmla="*/ 804862 h 1162050"/>
              <a:gd name="connsiteX52" fmla="*/ 544599 w 1473286"/>
              <a:gd name="connsiteY52" fmla="*/ 823912 h 1162050"/>
              <a:gd name="connsiteX53" fmla="*/ 573174 w 1473286"/>
              <a:gd name="connsiteY53" fmla="*/ 842962 h 1162050"/>
              <a:gd name="connsiteX54" fmla="*/ 592224 w 1473286"/>
              <a:gd name="connsiteY54" fmla="*/ 852487 h 1162050"/>
              <a:gd name="connsiteX55" fmla="*/ 620799 w 1473286"/>
              <a:gd name="connsiteY55" fmla="*/ 871537 h 1162050"/>
              <a:gd name="connsiteX56" fmla="*/ 635086 w 1473286"/>
              <a:gd name="connsiteY56" fmla="*/ 876300 h 1162050"/>
              <a:gd name="connsiteX57" fmla="*/ 649374 w 1473286"/>
              <a:gd name="connsiteY57" fmla="*/ 885825 h 1162050"/>
              <a:gd name="connsiteX58" fmla="*/ 668424 w 1473286"/>
              <a:gd name="connsiteY58" fmla="*/ 890587 h 1162050"/>
              <a:gd name="connsiteX59" fmla="*/ 687474 w 1473286"/>
              <a:gd name="connsiteY59" fmla="*/ 904875 h 1162050"/>
              <a:gd name="connsiteX60" fmla="*/ 716049 w 1473286"/>
              <a:gd name="connsiteY60" fmla="*/ 914400 h 1162050"/>
              <a:gd name="connsiteX61" fmla="*/ 749386 w 1473286"/>
              <a:gd name="connsiteY61" fmla="*/ 928687 h 1162050"/>
              <a:gd name="connsiteX62" fmla="*/ 763674 w 1473286"/>
              <a:gd name="connsiteY62" fmla="*/ 938212 h 1162050"/>
              <a:gd name="connsiteX63" fmla="*/ 792249 w 1473286"/>
              <a:gd name="connsiteY63" fmla="*/ 947737 h 1162050"/>
              <a:gd name="connsiteX64" fmla="*/ 806536 w 1473286"/>
              <a:gd name="connsiteY64" fmla="*/ 962025 h 1162050"/>
              <a:gd name="connsiteX65" fmla="*/ 835111 w 1473286"/>
              <a:gd name="connsiteY65" fmla="*/ 971550 h 1162050"/>
              <a:gd name="connsiteX66" fmla="*/ 868449 w 1473286"/>
              <a:gd name="connsiteY66" fmla="*/ 985837 h 1162050"/>
              <a:gd name="connsiteX67" fmla="*/ 882736 w 1473286"/>
              <a:gd name="connsiteY67" fmla="*/ 995362 h 1162050"/>
              <a:gd name="connsiteX68" fmla="*/ 901786 w 1473286"/>
              <a:gd name="connsiteY68" fmla="*/ 1000125 h 1162050"/>
              <a:gd name="connsiteX69" fmla="*/ 911432 w 1473286"/>
              <a:gd name="connsiteY69" fmla="*/ 1011849 h 1162050"/>
              <a:gd name="connsiteX70" fmla="*/ 949412 w 1473286"/>
              <a:gd name="connsiteY70" fmla="*/ 1042988 h 1162050"/>
              <a:gd name="connsiteX71" fmla="*/ 971265 w 1473286"/>
              <a:gd name="connsiteY71" fmla="*/ 1056670 h 1162050"/>
              <a:gd name="connsiteX72" fmla="*/ 983232 w 1473286"/>
              <a:gd name="connsiteY72" fmla="*/ 1063754 h 1162050"/>
              <a:gd name="connsiteX73" fmla="*/ 992274 w 1473286"/>
              <a:gd name="connsiteY73" fmla="*/ 1081087 h 1162050"/>
              <a:gd name="connsiteX74" fmla="*/ 1030494 w 1473286"/>
              <a:gd name="connsiteY74" fmla="*/ 1099895 h 1162050"/>
              <a:gd name="connsiteX75" fmla="*/ 1058949 w 1473286"/>
              <a:gd name="connsiteY75" fmla="*/ 1128712 h 1162050"/>
              <a:gd name="connsiteX76" fmla="*/ 1097290 w 1473286"/>
              <a:gd name="connsiteY76" fmla="*/ 1149600 h 1162050"/>
              <a:gd name="connsiteX77" fmla="*/ 1149437 w 1473286"/>
              <a:gd name="connsiteY77" fmla="*/ 1162050 h 1162050"/>
              <a:gd name="connsiteX78" fmla="*/ 1225636 w 1473286"/>
              <a:gd name="connsiteY78" fmla="*/ 1128713 h 1162050"/>
              <a:gd name="connsiteX79" fmla="*/ 1316124 w 1473286"/>
              <a:gd name="connsiteY79" fmla="*/ 1052512 h 1162050"/>
              <a:gd name="connsiteX80" fmla="*/ 1354224 w 1473286"/>
              <a:gd name="connsiteY80" fmla="*/ 1023937 h 1162050"/>
              <a:gd name="connsiteX81" fmla="*/ 1368511 w 1473286"/>
              <a:gd name="connsiteY81" fmla="*/ 1004887 h 1162050"/>
              <a:gd name="connsiteX82" fmla="*/ 1387561 w 1473286"/>
              <a:gd name="connsiteY82" fmla="*/ 990600 h 1162050"/>
              <a:gd name="connsiteX83" fmla="*/ 1392324 w 1473286"/>
              <a:gd name="connsiteY83" fmla="*/ 971550 h 1162050"/>
              <a:gd name="connsiteX84" fmla="*/ 1411374 w 1473286"/>
              <a:gd name="connsiteY84" fmla="*/ 952500 h 1162050"/>
              <a:gd name="connsiteX85" fmla="*/ 1430424 w 1473286"/>
              <a:gd name="connsiteY85" fmla="*/ 914400 h 1162050"/>
              <a:gd name="connsiteX86" fmla="*/ 1439949 w 1473286"/>
              <a:gd name="connsiteY86" fmla="*/ 900112 h 1162050"/>
              <a:gd name="connsiteX87" fmla="*/ 1444711 w 1473286"/>
              <a:gd name="connsiteY87" fmla="*/ 866775 h 1162050"/>
              <a:gd name="connsiteX88" fmla="*/ 1454236 w 1473286"/>
              <a:gd name="connsiteY88" fmla="*/ 838200 h 1162050"/>
              <a:gd name="connsiteX89" fmla="*/ 1463761 w 1473286"/>
              <a:gd name="connsiteY89" fmla="*/ 776287 h 1162050"/>
              <a:gd name="connsiteX90" fmla="*/ 1473286 w 1473286"/>
              <a:gd name="connsiteY90" fmla="*/ 719137 h 1162050"/>
              <a:gd name="connsiteX91" fmla="*/ 1468524 w 1473286"/>
              <a:gd name="connsiteY91" fmla="*/ 595312 h 1162050"/>
              <a:gd name="connsiteX92" fmla="*/ 1458999 w 1473286"/>
              <a:gd name="connsiteY92" fmla="*/ 552450 h 1162050"/>
              <a:gd name="connsiteX93" fmla="*/ 1454236 w 1473286"/>
              <a:gd name="connsiteY93" fmla="*/ 528637 h 1162050"/>
              <a:gd name="connsiteX94" fmla="*/ 1444711 w 1473286"/>
              <a:gd name="connsiteY94" fmla="*/ 495300 h 1162050"/>
              <a:gd name="connsiteX95" fmla="*/ 1430424 w 1473286"/>
              <a:gd name="connsiteY95" fmla="*/ 447675 h 1162050"/>
              <a:gd name="connsiteX96" fmla="*/ 1411374 w 1473286"/>
              <a:gd name="connsiteY96" fmla="*/ 414337 h 1162050"/>
              <a:gd name="connsiteX97" fmla="*/ 1401849 w 1473286"/>
              <a:gd name="connsiteY97" fmla="*/ 390525 h 1162050"/>
              <a:gd name="connsiteX98" fmla="*/ 1392324 w 1473286"/>
              <a:gd name="connsiteY98" fmla="*/ 376237 h 1162050"/>
              <a:gd name="connsiteX99" fmla="*/ 1382799 w 1473286"/>
              <a:gd name="connsiteY99" fmla="*/ 357187 h 1162050"/>
              <a:gd name="connsiteX100" fmla="*/ 1354224 w 1473286"/>
              <a:gd name="connsiteY100" fmla="*/ 323850 h 1162050"/>
              <a:gd name="connsiteX101" fmla="*/ 1339936 w 1473286"/>
              <a:gd name="connsiteY101" fmla="*/ 295275 h 1162050"/>
              <a:gd name="connsiteX102" fmla="*/ 1330411 w 1473286"/>
              <a:gd name="connsiteY102" fmla="*/ 276225 h 1162050"/>
              <a:gd name="connsiteX103" fmla="*/ 1316124 w 1473286"/>
              <a:gd name="connsiteY103" fmla="*/ 261937 h 1162050"/>
              <a:gd name="connsiteX104" fmla="*/ 1297074 w 1473286"/>
              <a:gd name="connsiteY104" fmla="*/ 223837 h 1162050"/>
              <a:gd name="connsiteX105" fmla="*/ 1282786 w 1473286"/>
              <a:gd name="connsiteY105" fmla="*/ 209550 h 1162050"/>
              <a:gd name="connsiteX106" fmla="*/ 1258974 w 1473286"/>
              <a:gd name="connsiteY106" fmla="*/ 180975 h 1162050"/>
              <a:gd name="connsiteX107" fmla="*/ 1244686 w 1473286"/>
              <a:gd name="connsiteY107" fmla="*/ 152400 h 1162050"/>
              <a:gd name="connsiteX108" fmla="*/ 1230399 w 1473286"/>
              <a:gd name="connsiteY108" fmla="*/ 142875 h 1162050"/>
              <a:gd name="connsiteX109" fmla="*/ 1178011 w 1473286"/>
              <a:gd name="connsiteY109" fmla="*/ 100012 h 1162050"/>
              <a:gd name="connsiteX110" fmla="*/ 1144674 w 1473286"/>
              <a:gd name="connsiteY110" fmla="*/ 85725 h 1162050"/>
              <a:gd name="connsiteX0" fmla="*/ 1144674 w 1473286"/>
              <a:gd name="connsiteY0" fmla="*/ 85725 h 1162050"/>
              <a:gd name="connsiteX1" fmla="*/ 1116099 w 1473286"/>
              <a:gd name="connsiteY1" fmla="*/ 76200 h 1162050"/>
              <a:gd name="connsiteX2" fmla="*/ 1101811 w 1473286"/>
              <a:gd name="connsiteY2" fmla="*/ 71437 h 1162050"/>
              <a:gd name="connsiteX3" fmla="*/ 1006561 w 1473286"/>
              <a:gd name="connsiteY3" fmla="*/ 33337 h 1162050"/>
              <a:gd name="connsiteX4" fmla="*/ 987511 w 1473286"/>
              <a:gd name="connsiteY4" fmla="*/ 28575 h 1162050"/>
              <a:gd name="connsiteX5" fmla="*/ 973224 w 1473286"/>
              <a:gd name="connsiteY5" fmla="*/ 23812 h 1162050"/>
              <a:gd name="connsiteX6" fmla="*/ 949411 w 1473286"/>
              <a:gd name="connsiteY6" fmla="*/ 19050 h 1162050"/>
              <a:gd name="connsiteX7" fmla="*/ 930361 w 1473286"/>
              <a:gd name="connsiteY7" fmla="*/ 14287 h 1162050"/>
              <a:gd name="connsiteX8" fmla="*/ 858924 w 1473286"/>
              <a:gd name="connsiteY8" fmla="*/ 9525 h 1162050"/>
              <a:gd name="connsiteX9" fmla="*/ 820824 w 1473286"/>
              <a:gd name="connsiteY9" fmla="*/ 4762 h 1162050"/>
              <a:gd name="connsiteX10" fmla="*/ 777961 w 1473286"/>
              <a:gd name="connsiteY10" fmla="*/ 0 h 1162050"/>
              <a:gd name="connsiteX11" fmla="*/ 673186 w 1473286"/>
              <a:gd name="connsiteY11" fmla="*/ 6721 h 1162050"/>
              <a:gd name="connsiteX12" fmla="*/ 594182 w 1473286"/>
              <a:gd name="connsiteY12" fmla="*/ 23087 h 1162050"/>
              <a:gd name="connsiteX13" fmla="*/ 525186 w 1473286"/>
              <a:gd name="connsiteY13" fmla="*/ 44337 h 1162050"/>
              <a:gd name="connsiteX14" fmla="*/ 474998 w 1473286"/>
              <a:gd name="connsiteY14" fmla="*/ 65345 h 1162050"/>
              <a:gd name="connsiteX15" fmla="*/ 419928 w 1473286"/>
              <a:gd name="connsiteY15" fmla="*/ 93558 h 1162050"/>
              <a:gd name="connsiteX16" fmla="*/ 370223 w 1473286"/>
              <a:gd name="connsiteY16" fmla="*/ 117128 h 1162050"/>
              <a:gd name="connsiteX17" fmla="*/ 318246 w 1473286"/>
              <a:gd name="connsiteY17" fmla="*/ 155228 h 1162050"/>
              <a:gd name="connsiteX18" fmla="*/ 288075 w 1473286"/>
              <a:gd name="connsiteY18" fmla="*/ 187720 h 1162050"/>
              <a:gd name="connsiteX19" fmla="*/ 224182 w 1473286"/>
              <a:gd name="connsiteY19" fmla="*/ 229591 h 1162050"/>
              <a:gd name="connsiteX20" fmla="*/ 174356 w 1473286"/>
              <a:gd name="connsiteY20" fmla="*/ 270495 h 1162050"/>
              <a:gd name="connsiteX21" fmla="*/ 139543 w 1473286"/>
              <a:gd name="connsiteY21" fmla="*/ 303760 h 1162050"/>
              <a:gd name="connsiteX22" fmla="*/ 103039 w 1473286"/>
              <a:gd name="connsiteY22" fmla="*/ 346816 h 1162050"/>
              <a:gd name="connsiteX23" fmla="*/ 55994 w 1473286"/>
              <a:gd name="connsiteY23" fmla="*/ 412838 h 1162050"/>
              <a:gd name="connsiteX24" fmla="*/ 22561 w 1473286"/>
              <a:gd name="connsiteY24" fmla="*/ 487371 h 1162050"/>
              <a:gd name="connsiteX25" fmla="*/ 1674 w 1473286"/>
              <a:gd name="connsiteY25" fmla="*/ 528637 h 1162050"/>
              <a:gd name="connsiteX26" fmla="*/ 11199 w 1473286"/>
              <a:gd name="connsiteY26" fmla="*/ 557212 h 1162050"/>
              <a:gd name="connsiteX27" fmla="*/ 39774 w 1473286"/>
              <a:gd name="connsiteY27" fmla="*/ 581025 h 1162050"/>
              <a:gd name="connsiteX28" fmla="*/ 54061 w 1473286"/>
              <a:gd name="connsiteY28" fmla="*/ 595312 h 1162050"/>
              <a:gd name="connsiteX29" fmla="*/ 68349 w 1473286"/>
              <a:gd name="connsiteY29" fmla="*/ 600075 h 1162050"/>
              <a:gd name="connsiteX30" fmla="*/ 82636 w 1473286"/>
              <a:gd name="connsiteY30" fmla="*/ 609600 h 1162050"/>
              <a:gd name="connsiteX31" fmla="*/ 101686 w 1473286"/>
              <a:gd name="connsiteY31" fmla="*/ 614362 h 1162050"/>
              <a:gd name="connsiteX32" fmla="*/ 115974 w 1473286"/>
              <a:gd name="connsiteY32" fmla="*/ 619125 h 1162050"/>
              <a:gd name="connsiteX33" fmla="*/ 135024 w 1473286"/>
              <a:gd name="connsiteY33" fmla="*/ 628650 h 1162050"/>
              <a:gd name="connsiteX34" fmla="*/ 163599 w 1473286"/>
              <a:gd name="connsiteY34" fmla="*/ 638175 h 1162050"/>
              <a:gd name="connsiteX35" fmla="*/ 177886 w 1473286"/>
              <a:gd name="connsiteY35" fmla="*/ 642937 h 1162050"/>
              <a:gd name="connsiteX36" fmla="*/ 192174 w 1473286"/>
              <a:gd name="connsiteY36" fmla="*/ 647700 h 1162050"/>
              <a:gd name="connsiteX37" fmla="*/ 211224 w 1473286"/>
              <a:gd name="connsiteY37" fmla="*/ 652462 h 1162050"/>
              <a:gd name="connsiteX38" fmla="*/ 239799 w 1473286"/>
              <a:gd name="connsiteY38" fmla="*/ 666750 h 1162050"/>
              <a:gd name="connsiteX39" fmla="*/ 254086 w 1473286"/>
              <a:gd name="connsiteY39" fmla="*/ 676275 h 1162050"/>
              <a:gd name="connsiteX40" fmla="*/ 287424 w 1473286"/>
              <a:gd name="connsiteY40" fmla="*/ 685800 h 1162050"/>
              <a:gd name="connsiteX41" fmla="*/ 301711 w 1473286"/>
              <a:gd name="connsiteY41" fmla="*/ 690562 h 1162050"/>
              <a:gd name="connsiteX42" fmla="*/ 339811 w 1473286"/>
              <a:gd name="connsiteY42" fmla="*/ 704850 h 1162050"/>
              <a:gd name="connsiteX43" fmla="*/ 368386 w 1473286"/>
              <a:gd name="connsiteY43" fmla="*/ 714375 h 1162050"/>
              <a:gd name="connsiteX44" fmla="*/ 382674 w 1473286"/>
              <a:gd name="connsiteY44" fmla="*/ 719137 h 1162050"/>
              <a:gd name="connsiteX45" fmla="*/ 416011 w 1473286"/>
              <a:gd name="connsiteY45" fmla="*/ 728662 h 1162050"/>
              <a:gd name="connsiteX46" fmla="*/ 435061 w 1473286"/>
              <a:gd name="connsiteY46" fmla="*/ 738187 h 1162050"/>
              <a:gd name="connsiteX47" fmla="*/ 449349 w 1473286"/>
              <a:gd name="connsiteY47" fmla="*/ 752475 h 1162050"/>
              <a:gd name="connsiteX48" fmla="*/ 463636 w 1473286"/>
              <a:gd name="connsiteY48" fmla="*/ 762000 h 1162050"/>
              <a:gd name="connsiteX49" fmla="*/ 477924 w 1473286"/>
              <a:gd name="connsiteY49" fmla="*/ 776287 h 1162050"/>
              <a:gd name="connsiteX50" fmla="*/ 516024 w 1473286"/>
              <a:gd name="connsiteY50" fmla="*/ 804862 h 1162050"/>
              <a:gd name="connsiteX51" fmla="*/ 544599 w 1473286"/>
              <a:gd name="connsiteY51" fmla="*/ 823912 h 1162050"/>
              <a:gd name="connsiteX52" fmla="*/ 573174 w 1473286"/>
              <a:gd name="connsiteY52" fmla="*/ 842962 h 1162050"/>
              <a:gd name="connsiteX53" fmla="*/ 592224 w 1473286"/>
              <a:gd name="connsiteY53" fmla="*/ 852487 h 1162050"/>
              <a:gd name="connsiteX54" fmla="*/ 620799 w 1473286"/>
              <a:gd name="connsiteY54" fmla="*/ 871537 h 1162050"/>
              <a:gd name="connsiteX55" fmla="*/ 635086 w 1473286"/>
              <a:gd name="connsiteY55" fmla="*/ 876300 h 1162050"/>
              <a:gd name="connsiteX56" fmla="*/ 649374 w 1473286"/>
              <a:gd name="connsiteY56" fmla="*/ 885825 h 1162050"/>
              <a:gd name="connsiteX57" fmla="*/ 668424 w 1473286"/>
              <a:gd name="connsiteY57" fmla="*/ 890587 h 1162050"/>
              <a:gd name="connsiteX58" fmla="*/ 687474 w 1473286"/>
              <a:gd name="connsiteY58" fmla="*/ 904875 h 1162050"/>
              <a:gd name="connsiteX59" fmla="*/ 716049 w 1473286"/>
              <a:gd name="connsiteY59" fmla="*/ 914400 h 1162050"/>
              <a:gd name="connsiteX60" fmla="*/ 749386 w 1473286"/>
              <a:gd name="connsiteY60" fmla="*/ 928687 h 1162050"/>
              <a:gd name="connsiteX61" fmla="*/ 763674 w 1473286"/>
              <a:gd name="connsiteY61" fmla="*/ 938212 h 1162050"/>
              <a:gd name="connsiteX62" fmla="*/ 792249 w 1473286"/>
              <a:gd name="connsiteY62" fmla="*/ 947737 h 1162050"/>
              <a:gd name="connsiteX63" fmla="*/ 806536 w 1473286"/>
              <a:gd name="connsiteY63" fmla="*/ 962025 h 1162050"/>
              <a:gd name="connsiteX64" fmla="*/ 835111 w 1473286"/>
              <a:gd name="connsiteY64" fmla="*/ 971550 h 1162050"/>
              <a:gd name="connsiteX65" fmla="*/ 868449 w 1473286"/>
              <a:gd name="connsiteY65" fmla="*/ 985837 h 1162050"/>
              <a:gd name="connsiteX66" fmla="*/ 882736 w 1473286"/>
              <a:gd name="connsiteY66" fmla="*/ 995362 h 1162050"/>
              <a:gd name="connsiteX67" fmla="*/ 901786 w 1473286"/>
              <a:gd name="connsiteY67" fmla="*/ 1000125 h 1162050"/>
              <a:gd name="connsiteX68" fmla="*/ 911432 w 1473286"/>
              <a:gd name="connsiteY68" fmla="*/ 1011849 h 1162050"/>
              <a:gd name="connsiteX69" fmla="*/ 949412 w 1473286"/>
              <a:gd name="connsiteY69" fmla="*/ 1042988 h 1162050"/>
              <a:gd name="connsiteX70" fmla="*/ 971265 w 1473286"/>
              <a:gd name="connsiteY70" fmla="*/ 1056670 h 1162050"/>
              <a:gd name="connsiteX71" fmla="*/ 983232 w 1473286"/>
              <a:gd name="connsiteY71" fmla="*/ 1063754 h 1162050"/>
              <a:gd name="connsiteX72" fmla="*/ 992274 w 1473286"/>
              <a:gd name="connsiteY72" fmla="*/ 1081087 h 1162050"/>
              <a:gd name="connsiteX73" fmla="*/ 1030494 w 1473286"/>
              <a:gd name="connsiteY73" fmla="*/ 1099895 h 1162050"/>
              <a:gd name="connsiteX74" fmla="*/ 1058949 w 1473286"/>
              <a:gd name="connsiteY74" fmla="*/ 1128712 h 1162050"/>
              <a:gd name="connsiteX75" fmla="*/ 1097290 w 1473286"/>
              <a:gd name="connsiteY75" fmla="*/ 1149600 h 1162050"/>
              <a:gd name="connsiteX76" fmla="*/ 1149437 w 1473286"/>
              <a:gd name="connsiteY76" fmla="*/ 1162050 h 1162050"/>
              <a:gd name="connsiteX77" fmla="*/ 1225636 w 1473286"/>
              <a:gd name="connsiteY77" fmla="*/ 1128713 h 1162050"/>
              <a:gd name="connsiteX78" fmla="*/ 1316124 w 1473286"/>
              <a:gd name="connsiteY78" fmla="*/ 1052512 h 1162050"/>
              <a:gd name="connsiteX79" fmla="*/ 1354224 w 1473286"/>
              <a:gd name="connsiteY79" fmla="*/ 1023937 h 1162050"/>
              <a:gd name="connsiteX80" fmla="*/ 1368511 w 1473286"/>
              <a:gd name="connsiteY80" fmla="*/ 1004887 h 1162050"/>
              <a:gd name="connsiteX81" fmla="*/ 1387561 w 1473286"/>
              <a:gd name="connsiteY81" fmla="*/ 990600 h 1162050"/>
              <a:gd name="connsiteX82" fmla="*/ 1392324 w 1473286"/>
              <a:gd name="connsiteY82" fmla="*/ 971550 h 1162050"/>
              <a:gd name="connsiteX83" fmla="*/ 1411374 w 1473286"/>
              <a:gd name="connsiteY83" fmla="*/ 952500 h 1162050"/>
              <a:gd name="connsiteX84" fmla="*/ 1430424 w 1473286"/>
              <a:gd name="connsiteY84" fmla="*/ 914400 h 1162050"/>
              <a:gd name="connsiteX85" fmla="*/ 1439949 w 1473286"/>
              <a:gd name="connsiteY85" fmla="*/ 900112 h 1162050"/>
              <a:gd name="connsiteX86" fmla="*/ 1444711 w 1473286"/>
              <a:gd name="connsiteY86" fmla="*/ 866775 h 1162050"/>
              <a:gd name="connsiteX87" fmla="*/ 1454236 w 1473286"/>
              <a:gd name="connsiteY87" fmla="*/ 838200 h 1162050"/>
              <a:gd name="connsiteX88" fmla="*/ 1463761 w 1473286"/>
              <a:gd name="connsiteY88" fmla="*/ 776287 h 1162050"/>
              <a:gd name="connsiteX89" fmla="*/ 1473286 w 1473286"/>
              <a:gd name="connsiteY89" fmla="*/ 719137 h 1162050"/>
              <a:gd name="connsiteX90" fmla="*/ 1468524 w 1473286"/>
              <a:gd name="connsiteY90" fmla="*/ 595312 h 1162050"/>
              <a:gd name="connsiteX91" fmla="*/ 1458999 w 1473286"/>
              <a:gd name="connsiteY91" fmla="*/ 552450 h 1162050"/>
              <a:gd name="connsiteX92" fmla="*/ 1454236 w 1473286"/>
              <a:gd name="connsiteY92" fmla="*/ 528637 h 1162050"/>
              <a:gd name="connsiteX93" fmla="*/ 1444711 w 1473286"/>
              <a:gd name="connsiteY93" fmla="*/ 495300 h 1162050"/>
              <a:gd name="connsiteX94" fmla="*/ 1430424 w 1473286"/>
              <a:gd name="connsiteY94" fmla="*/ 447675 h 1162050"/>
              <a:gd name="connsiteX95" fmla="*/ 1411374 w 1473286"/>
              <a:gd name="connsiteY95" fmla="*/ 414337 h 1162050"/>
              <a:gd name="connsiteX96" fmla="*/ 1401849 w 1473286"/>
              <a:gd name="connsiteY96" fmla="*/ 390525 h 1162050"/>
              <a:gd name="connsiteX97" fmla="*/ 1392324 w 1473286"/>
              <a:gd name="connsiteY97" fmla="*/ 376237 h 1162050"/>
              <a:gd name="connsiteX98" fmla="*/ 1382799 w 1473286"/>
              <a:gd name="connsiteY98" fmla="*/ 357187 h 1162050"/>
              <a:gd name="connsiteX99" fmla="*/ 1354224 w 1473286"/>
              <a:gd name="connsiteY99" fmla="*/ 323850 h 1162050"/>
              <a:gd name="connsiteX100" fmla="*/ 1339936 w 1473286"/>
              <a:gd name="connsiteY100" fmla="*/ 295275 h 1162050"/>
              <a:gd name="connsiteX101" fmla="*/ 1330411 w 1473286"/>
              <a:gd name="connsiteY101" fmla="*/ 276225 h 1162050"/>
              <a:gd name="connsiteX102" fmla="*/ 1316124 w 1473286"/>
              <a:gd name="connsiteY102" fmla="*/ 261937 h 1162050"/>
              <a:gd name="connsiteX103" fmla="*/ 1297074 w 1473286"/>
              <a:gd name="connsiteY103" fmla="*/ 223837 h 1162050"/>
              <a:gd name="connsiteX104" fmla="*/ 1282786 w 1473286"/>
              <a:gd name="connsiteY104" fmla="*/ 209550 h 1162050"/>
              <a:gd name="connsiteX105" fmla="*/ 1258974 w 1473286"/>
              <a:gd name="connsiteY105" fmla="*/ 180975 h 1162050"/>
              <a:gd name="connsiteX106" fmla="*/ 1244686 w 1473286"/>
              <a:gd name="connsiteY106" fmla="*/ 152400 h 1162050"/>
              <a:gd name="connsiteX107" fmla="*/ 1230399 w 1473286"/>
              <a:gd name="connsiteY107" fmla="*/ 142875 h 1162050"/>
              <a:gd name="connsiteX108" fmla="*/ 1178011 w 1473286"/>
              <a:gd name="connsiteY108" fmla="*/ 100012 h 1162050"/>
              <a:gd name="connsiteX109" fmla="*/ 1144674 w 1473286"/>
              <a:gd name="connsiteY109" fmla="*/ 85725 h 1162050"/>
              <a:gd name="connsiteX0" fmla="*/ 1144674 w 1473286"/>
              <a:gd name="connsiteY0" fmla="*/ 85725 h 1162050"/>
              <a:gd name="connsiteX1" fmla="*/ 1116099 w 1473286"/>
              <a:gd name="connsiteY1" fmla="*/ 76200 h 1162050"/>
              <a:gd name="connsiteX2" fmla="*/ 1101811 w 1473286"/>
              <a:gd name="connsiteY2" fmla="*/ 71437 h 1162050"/>
              <a:gd name="connsiteX3" fmla="*/ 1006561 w 1473286"/>
              <a:gd name="connsiteY3" fmla="*/ 33337 h 1162050"/>
              <a:gd name="connsiteX4" fmla="*/ 987511 w 1473286"/>
              <a:gd name="connsiteY4" fmla="*/ 28575 h 1162050"/>
              <a:gd name="connsiteX5" fmla="*/ 973224 w 1473286"/>
              <a:gd name="connsiteY5" fmla="*/ 23812 h 1162050"/>
              <a:gd name="connsiteX6" fmla="*/ 949411 w 1473286"/>
              <a:gd name="connsiteY6" fmla="*/ 19050 h 1162050"/>
              <a:gd name="connsiteX7" fmla="*/ 930361 w 1473286"/>
              <a:gd name="connsiteY7" fmla="*/ 14287 h 1162050"/>
              <a:gd name="connsiteX8" fmla="*/ 858924 w 1473286"/>
              <a:gd name="connsiteY8" fmla="*/ 9525 h 1162050"/>
              <a:gd name="connsiteX9" fmla="*/ 820824 w 1473286"/>
              <a:gd name="connsiteY9" fmla="*/ 4762 h 1162050"/>
              <a:gd name="connsiteX10" fmla="*/ 777961 w 1473286"/>
              <a:gd name="connsiteY10" fmla="*/ 0 h 1162050"/>
              <a:gd name="connsiteX11" fmla="*/ 673186 w 1473286"/>
              <a:gd name="connsiteY11" fmla="*/ 6721 h 1162050"/>
              <a:gd name="connsiteX12" fmla="*/ 594182 w 1473286"/>
              <a:gd name="connsiteY12" fmla="*/ 23087 h 1162050"/>
              <a:gd name="connsiteX13" fmla="*/ 525186 w 1473286"/>
              <a:gd name="connsiteY13" fmla="*/ 44337 h 1162050"/>
              <a:gd name="connsiteX14" fmla="*/ 474998 w 1473286"/>
              <a:gd name="connsiteY14" fmla="*/ 65345 h 1162050"/>
              <a:gd name="connsiteX15" fmla="*/ 419928 w 1473286"/>
              <a:gd name="connsiteY15" fmla="*/ 93558 h 1162050"/>
              <a:gd name="connsiteX16" fmla="*/ 370223 w 1473286"/>
              <a:gd name="connsiteY16" fmla="*/ 117128 h 1162050"/>
              <a:gd name="connsiteX17" fmla="*/ 318246 w 1473286"/>
              <a:gd name="connsiteY17" fmla="*/ 155228 h 1162050"/>
              <a:gd name="connsiteX18" fmla="*/ 288075 w 1473286"/>
              <a:gd name="connsiteY18" fmla="*/ 187720 h 1162050"/>
              <a:gd name="connsiteX19" fmla="*/ 224182 w 1473286"/>
              <a:gd name="connsiteY19" fmla="*/ 229591 h 1162050"/>
              <a:gd name="connsiteX20" fmla="*/ 174356 w 1473286"/>
              <a:gd name="connsiteY20" fmla="*/ 270495 h 1162050"/>
              <a:gd name="connsiteX21" fmla="*/ 139543 w 1473286"/>
              <a:gd name="connsiteY21" fmla="*/ 303760 h 1162050"/>
              <a:gd name="connsiteX22" fmla="*/ 103039 w 1473286"/>
              <a:gd name="connsiteY22" fmla="*/ 346816 h 1162050"/>
              <a:gd name="connsiteX23" fmla="*/ 82287 w 1473286"/>
              <a:gd name="connsiteY23" fmla="*/ 447895 h 1162050"/>
              <a:gd name="connsiteX24" fmla="*/ 22561 w 1473286"/>
              <a:gd name="connsiteY24" fmla="*/ 487371 h 1162050"/>
              <a:gd name="connsiteX25" fmla="*/ 1674 w 1473286"/>
              <a:gd name="connsiteY25" fmla="*/ 528637 h 1162050"/>
              <a:gd name="connsiteX26" fmla="*/ 11199 w 1473286"/>
              <a:gd name="connsiteY26" fmla="*/ 557212 h 1162050"/>
              <a:gd name="connsiteX27" fmla="*/ 39774 w 1473286"/>
              <a:gd name="connsiteY27" fmla="*/ 581025 h 1162050"/>
              <a:gd name="connsiteX28" fmla="*/ 54061 w 1473286"/>
              <a:gd name="connsiteY28" fmla="*/ 595312 h 1162050"/>
              <a:gd name="connsiteX29" fmla="*/ 68349 w 1473286"/>
              <a:gd name="connsiteY29" fmla="*/ 600075 h 1162050"/>
              <a:gd name="connsiteX30" fmla="*/ 82636 w 1473286"/>
              <a:gd name="connsiteY30" fmla="*/ 609600 h 1162050"/>
              <a:gd name="connsiteX31" fmla="*/ 101686 w 1473286"/>
              <a:gd name="connsiteY31" fmla="*/ 614362 h 1162050"/>
              <a:gd name="connsiteX32" fmla="*/ 115974 w 1473286"/>
              <a:gd name="connsiteY32" fmla="*/ 619125 h 1162050"/>
              <a:gd name="connsiteX33" fmla="*/ 135024 w 1473286"/>
              <a:gd name="connsiteY33" fmla="*/ 628650 h 1162050"/>
              <a:gd name="connsiteX34" fmla="*/ 163599 w 1473286"/>
              <a:gd name="connsiteY34" fmla="*/ 638175 h 1162050"/>
              <a:gd name="connsiteX35" fmla="*/ 177886 w 1473286"/>
              <a:gd name="connsiteY35" fmla="*/ 642937 h 1162050"/>
              <a:gd name="connsiteX36" fmla="*/ 192174 w 1473286"/>
              <a:gd name="connsiteY36" fmla="*/ 647700 h 1162050"/>
              <a:gd name="connsiteX37" fmla="*/ 211224 w 1473286"/>
              <a:gd name="connsiteY37" fmla="*/ 652462 h 1162050"/>
              <a:gd name="connsiteX38" fmla="*/ 239799 w 1473286"/>
              <a:gd name="connsiteY38" fmla="*/ 666750 h 1162050"/>
              <a:gd name="connsiteX39" fmla="*/ 254086 w 1473286"/>
              <a:gd name="connsiteY39" fmla="*/ 676275 h 1162050"/>
              <a:gd name="connsiteX40" fmla="*/ 287424 w 1473286"/>
              <a:gd name="connsiteY40" fmla="*/ 685800 h 1162050"/>
              <a:gd name="connsiteX41" fmla="*/ 301711 w 1473286"/>
              <a:gd name="connsiteY41" fmla="*/ 690562 h 1162050"/>
              <a:gd name="connsiteX42" fmla="*/ 339811 w 1473286"/>
              <a:gd name="connsiteY42" fmla="*/ 704850 h 1162050"/>
              <a:gd name="connsiteX43" fmla="*/ 368386 w 1473286"/>
              <a:gd name="connsiteY43" fmla="*/ 714375 h 1162050"/>
              <a:gd name="connsiteX44" fmla="*/ 382674 w 1473286"/>
              <a:gd name="connsiteY44" fmla="*/ 719137 h 1162050"/>
              <a:gd name="connsiteX45" fmla="*/ 416011 w 1473286"/>
              <a:gd name="connsiteY45" fmla="*/ 728662 h 1162050"/>
              <a:gd name="connsiteX46" fmla="*/ 435061 w 1473286"/>
              <a:gd name="connsiteY46" fmla="*/ 738187 h 1162050"/>
              <a:gd name="connsiteX47" fmla="*/ 449349 w 1473286"/>
              <a:gd name="connsiteY47" fmla="*/ 752475 h 1162050"/>
              <a:gd name="connsiteX48" fmla="*/ 463636 w 1473286"/>
              <a:gd name="connsiteY48" fmla="*/ 762000 h 1162050"/>
              <a:gd name="connsiteX49" fmla="*/ 477924 w 1473286"/>
              <a:gd name="connsiteY49" fmla="*/ 776287 h 1162050"/>
              <a:gd name="connsiteX50" fmla="*/ 516024 w 1473286"/>
              <a:gd name="connsiteY50" fmla="*/ 804862 h 1162050"/>
              <a:gd name="connsiteX51" fmla="*/ 544599 w 1473286"/>
              <a:gd name="connsiteY51" fmla="*/ 823912 h 1162050"/>
              <a:gd name="connsiteX52" fmla="*/ 573174 w 1473286"/>
              <a:gd name="connsiteY52" fmla="*/ 842962 h 1162050"/>
              <a:gd name="connsiteX53" fmla="*/ 592224 w 1473286"/>
              <a:gd name="connsiteY53" fmla="*/ 852487 h 1162050"/>
              <a:gd name="connsiteX54" fmla="*/ 620799 w 1473286"/>
              <a:gd name="connsiteY54" fmla="*/ 871537 h 1162050"/>
              <a:gd name="connsiteX55" fmla="*/ 635086 w 1473286"/>
              <a:gd name="connsiteY55" fmla="*/ 876300 h 1162050"/>
              <a:gd name="connsiteX56" fmla="*/ 649374 w 1473286"/>
              <a:gd name="connsiteY56" fmla="*/ 885825 h 1162050"/>
              <a:gd name="connsiteX57" fmla="*/ 668424 w 1473286"/>
              <a:gd name="connsiteY57" fmla="*/ 890587 h 1162050"/>
              <a:gd name="connsiteX58" fmla="*/ 687474 w 1473286"/>
              <a:gd name="connsiteY58" fmla="*/ 904875 h 1162050"/>
              <a:gd name="connsiteX59" fmla="*/ 716049 w 1473286"/>
              <a:gd name="connsiteY59" fmla="*/ 914400 h 1162050"/>
              <a:gd name="connsiteX60" fmla="*/ 749386 w 1473286"/>
              <a:gd name="connsiteY60" fmla="*/ 928687 h 1162050"/>
              <a:gd name="connsiteX61" fmla="*/ 763674 w 1473286"/>
              <a:gd name="connsiteY61" fmla="*/ 938212 h 1162050"/>
              <a:gd name="connsiteX62" fmla="*/ 792249 w 1473286"/>
              <a:gd name="connsiteY62" fmla="*/ 947737 h 1162050"/>
              <a:gd name="connsiteX63" fmla="*/ 806536 w 1473286"/>
              <a:gd name="connsiteY63" fmla="*/ 962025 h 1162050"/>
              <a:gd name="connsiteX64" fmla="*/ 835111 w 1473286"/>
              <a:gd name="connsiteY64" fmla="*/ 971550 h 1162050"/>
              <a:gd name="connsiteX65" fmla="*/ 868449 w 1473286"/>
              <a:gd name="connsiteY65" fmla="*/ 985837 h 1162050"/>
              <a:gd name="connsiteX66" fmla="*/ 882736 w 1473286"/>
              <a:gd name="connsiteY66" fmla="*/ 995362 h 1162050"/>
              <a:gd name="connsiteX67" fmla="*/ 901786 w 1473286"/>
              <a:gd name="connsiteY67" fmla="*/ 1000125 h 1162050"/>
              <a:gd name="connsiteX68" fmla="*/ 911432 w 1473286"/>
              <a:gd name="connsiteY68" fmla="*/ 1011849 h 1162050"/>
              <a:gd name="connsiteX69" fmla="*/ 949412 w 1473286"/>
              <a:gd name="connsiteY69" fmla="*/ 1042988 h 1162050"/>
              <a:gd name="connsiteX70" fmla="*/ 971265 w 1473286"/>
              <a:gd name="connsiteY70" fmla="*/ 1056670 h 1162050"/>
              <a:gd name="connsiteX71" fmla="*/ 983232 w 1473286"/>
              <a:gd name="connsiteY71" fmla="*/ 1063754 h 1162050"/>
              <a:gd name="connsiteX72" fmla="*/ 992274 w 1473286"/>
              <a:gd name="connsiteY72" fmla="*/ 1081087 h 1162050"/>
              <a:gd name="connsiteX73" fmla="*/ 1030494 w 1473286"/>
              <a:gd name="connsiteY73" fmla="*/ 1099895 h 1162050"/>
              <a:gd name="connsiteX74" fmla="*/ 1058949 w 1473286"/>
              <a:gd name="connsiteY74" fmla="*/ 1128712 h 1162050"/>
              <a:gd name="connsiteX75" fmla="*/ 1097290 w 1473286"/>
              <a:gd name="connsiteY75" fmla="*/ 1149600 h 1162050"/>
              <a:gd name="connsiteX76" fmla="*/ 1149437 w 1473286"/>
              <a:gd name="connsiteY76" fmla="*/ 1162050 h 1162050"/>
              <a:gd name="connsiteX77" fmla="*/ 1225636 w 1473286"/>
              <a:gd name="connsiteY77" fmla="*/ 1128713 h 1162050"/>
              <a:gd name="connsiteX78" fmla="*/ 1316124 w 1473286"/>
              <a:gd name="connsiteY78" fmla="*/ 1052512 h 1162050"/>
              <a:gd name="connsiteX79" fmla="*/ 1354224 w 1473286"/>
              <a:gd name="connsiteY79" fmla="*/ 1023937 h 1162050"/>
              <a:gd name="connsiteX80" fmla="*/ 1368511 w 1473286"/>
              <a:gd name="connsiteY80" fmla="*/ 1004887 h 1162050"/>
              <a:gd name="connsiteX81" fmla="*/ 1387561 w 1473286"/>
              <a:gd name="connsiteY81" fmla="*/ 990600 h 1162050"/>
              <a:gd name="connsiteX82" fmla="*/ 1392324 w 1473286"/>
              <a:gd name="connsiteY82" fmla="*/ 971550 h 1162050"/>
              <a:gd name="connsiteX83" fmla="*/ 1411374 w 1473286"/>
              <a:gd name="connsiteY83" fmla="*/ 952500 h 1162050"/>
              <a:gd name="connsiteX84" fmla="*/ 1430424 w 1473286"/>
              <a:gd name="connsiteY84" fmla="*/ 914400 h 1162050"/>
              <a:gd name="connsiteX85" fmla="*/ 1439949 w 1473286"/>
              <a:gd name="connsiteY85" fmla="*/ 900112 h 1162050"/>
              <a:gd name="connsiteX86" fmla="*/ 1444711 w 1473286"/>
              <a:gd name="connsiteY86" fmla="*/ 866775 h 1162050"/>
              <a:gd name="connsiteX87" fmla="*/ 1454236 w 1473286"/>
              <a:gd name="connsiteY87" fmla="*/ 838200 h 1162050"/>
              <a:gd name="connsiteX88" fmla="*/ 1463761 w 1473286"/>
              <a:gd name="connsiteY88" fmla="*/ 776287 h 1162050"/>
              <a:gd name="connsiteX89" fmla="*/ 1473286 w 1473286"/>
              <a:gd name="connsiteY89" fmla="*/ 719137 h 1162050"/>
              <a:gd name="connsiteX90" fmla="*/ 1468524 w 1473286"/>
              <a:gd name="connsiteY90" fmla="*/ 595312 h 1162050"/>
              <a:gd name="connsiteX91" fmla="*/ 1458999 w 1473286"/>
              <a:gd name="connsiteY91" fmla="*/ 552450 h 1162050"/>
              <a:gd name="connsiteX92" fmla="*/ 1454236 w 1473286"/>
              <a:gd name="connsiteY92" fmla="*/ 528637 h 1162050"/>
              <a:gd name="connsiteX93" fmla="*/ 1444711 w 1473286"/>
              <a:gd name="connsiteY93" fmla="*/ 495300 h 1162050"/>
              <a:gd name="connsiteX94" fmla="*/ 1430424 w 1473286"/>
              <a:gd name="connsiteY94" fmla="*/ 447675 h 1162050"/>
              <a:gd name="connsiteX95" fmla="*/ 1411374 w 1473286"/>
              <a:gd name="connsiteY95" fmla="*/ 414337 h 1162050"/>
              <a:gd name="connsiteX96" fmla="*/ 1401849 w 1473286"/>
              <a:gd name="connsiteY96" fmla="*/ 390525 h 1162050"/>
              <a:gd name="connsiteX97" fmla="*/ 1392324 w 1473286"/>
              <a:gd name="connsiteY97" fmla="*/ 376237 h 1162050"/>
              <a:gd name="connsiteX98" fmla="*/ 1382799 w 1473286"/>
              <a:gd name="connsiteY98" fmla="*/ 357187 h 1162050"/>
              <a:gd name="connsiteX99" fmla="*/ 1354224 w 1473286"/>
              <a:gd name="connsiteY99" fmla="*/ 323850 h 1162050"/>
              <a:gd name="connsiteX100" fmla="*/ 1339936 w 1473286"/>
              <a:gd name="connsiteY100" fmla="*/ 295275 h 1162050"/>
              <a:gd name="connsiteX101" fmla="*/ 1330411 w 1473286"/>
              <a:gd name="connsiteY101" fmla="*/ 276225 h 1162050"/>
              <a:gd name="connsiteX102" fmla="*/ 1316124 w 1473286"/>
              <a:gd name="connsiteY102" fmla="*/ 261937 h 1162050"/>
              <a:gd name="connsiteX103" fmla="*/ 1297074 w 1473286"/>
              <a:gd name="connsiteY103" fmla="*/ 223837 h 1162050"/>
              <a:gd name="connsiteX104" fmla="*/ 1282786 w 1473286"/>
              <a:gd name="connsiteY104" fmla="*/ 209550 h 1162050"/>
              <a:gd name="connsiteX105" fmla="*/ 1258974 w 1473286"/>
              <a:gd name="connsiteY105" fmla="*/ 180975 h 1162050"/>
              <a:gd name="connsiteX106" fmla="*/ 1244686 w 1473286"/>
              <a:gd name="connsiteY106" fmla="*/ 152400 h 1162050"/>
              <a:gd name="connsiteX107" fmla="*/ 1230399 w 1473286"/>
              <a:gd name="connsiteY107" fmla="*/ 142875 h 1162050"/>
              <a:gd name="connsiteX108" fmla="*/ 1178011 w 1473286"/>
              <a:gd name="connsiteY108" fmla="*/ 100012 h 1162050"/>
              <a:gd name="connsiteX109" fmla="*/ 1144674 w 1473286"/>
              <a:gd name="connsiteY109" fmla="*/ 85725 h 1162050"/>
              <a:gd name="connsiteX0" fmla="*/ 1144674 w 1473286"/>
              <a:gd name="connsiteY0" fmla="*/ 85725 h 1162050"/>
              <a:gd name="connsiteX1" fmla="*/ 1116099 w 1473286"/>
              <a:gd name="connsiteY1" fmla="*/ 76200 h 1162050"/>
              <a:gd name="connsiteX2" fmla="*/ 1101811 w 1473286"/>
              <a:gd name="connsiteY2" fmla="*/ 71437 h 1162050"/>
              <a:gd name="connsiteX3" fmla="*/ 1006561 w 1473286"/>
              <a:gd name="connsiteY3" fmla="*/ 33337 h 1162050"/>
              <a:gd name="connsiteX4" fmla="*/ 987511 w 1473286"/>
              <a:gd name="connsiteY4" fmla="*/ 28575 h 1162050"/>
              <a:gd name="connsiteX5" fmla="*/ 973224 w 1473286"/>
              <a:gd name="connsiteY5" fmla="*/ 23812 h 1162050"/>
              <a:gd name="connsiteX6" fmla="*/ 949411 w 1473286"/>
              <a:gd name="connsiteY6" fmla="*/ 19050 h 1162050"/>
              <a:gd name="connsiteX7" fmla="*/ 930361 w 1473286"/>
              <a:gd name="connsiteY7" fmla="*/ 14287 h 1162050"/>
              <a:gd name="connsiteX8" fmla="*/ 858924 w 1473286"/>
              <a:gd name="connsiteY8" fmla="*/ 9525 h 1162050"/>
              <a:gd name="connsiteX9" fmla="*/ 820824 w 1473286"/>
              <a:gd name="connsiteY9" fmla="*/ 4762 h 1162050"/>
              <a:gd name="connsiteX10" fmla="*/ 777961 w 1473286"/>
              <a:gd name="connsiteY10" fmla="*/ 0 h 1162050"/>
              <a:gd name="connsiteX11" fmla="*/ 673186 w 1473286"/>
              <a:gd name="connsiteY11" fmla="*/ 6721 h 1162050"/>
              <a:gd name="connsiteX12" fmla="*/ 594182 w 1473286"/>
              <a:gd name="connsiteY12" fmla="*/ 23087 h 1162050"/>
              <a:gd name="connsiteX13" fmla="*/ 525186 w 1473286"/>
              <a:gd name="connsiteY13" fmla="*/ 44337 h 1162050"/>
              <a:gd name="connsiteX14" fmla="*/ 474998 w 1473286"/>
              <a:gd name="connsiteY14" fmla="*/ 65345 h 1162050"/>
              <a:gd name="connsiteX15" fmla="*/ 419928 w 1473286"/>
              <a:gd name="connsiteY15" fmla="*/ 93558 h 1162050"/>
              <a:gd name="connsiteX16" fmla="*/ 370223 w 1473286"/>
              <a:gd name="connsiteY16" fmla="*/ 117128 h 1162050"/>
              <a:gd name="connsiteX17" fmla="*/ 318246 w 1473286"/>
              <a:gd name="connsiteY17" fmla="*/ 155228 h 1162050"/>
              <a:gd name="connsiteX18" fmla="*/ 288075 w 1473286"/>
              <a:gd name="connsiteY18" fmla="*/ 187720 h 1162050"/>
              <a:gd name="connsiteX19" fmla="*/ 224182 w 1473286"/>
              <a:gd name="connsiteY19" fmla="*/ 229591 h 1162050"/>
              <a:gd name="connsiteX20" fmla="*/ 174356 w 1473286"/>
              <a:gd name="connsiteY20" fmla="*/ 270495 h 1162050"/>
              <a:gd name="connsiteX21" fmla="*/ 139543 w 1473286"/>
              <a:gd name="connsiteY21" fmla="*/ 303760 h 1162050"/>
              <a:gd name="connsiteX22" fmla="*/ 158546 w 1473286"/>
              <a:gd name="connsiteY22" fmla="*/ 399401 h 1162050"/>
              <a:gd name="connsiteX23" fmla="*/ 82287 w 1473286"/>
              <a:gd name="connsiteY23" fmla="*/ 447895 h 1162050"/>
              <a:gd name="connsiteX24" fmla="*/ 22561 w 1473286"/>
              <a:gd name="connsiteY24" fmla="*/ 487371 h 1162050"/>
              <a:gd name="connsiteX25" fmla="*/ 1674 w 1473286"/>
              <a:gd name="connsiteY25" fmla="*/ 528637 h 1162050"/>
              <a:gd name="connsiteX26" fmla="*/ 11199 w 1473286"/>
              <a:gd name="connsiteY26" fmla="*/ 557212 h 1162050"/>
              <a:gd name="connsiteX27" fmla="*/ 39774 w 1473286"/>
              <a:gd name="connsiteY27" fmla="*/ 581025 h 1162050"/>
              <a:gd name="connsiteX28" fmla="*/ 54061 w 1473286"/>
              <a:gd name="connsiteY28" fmla="*/ 595312 h 1162050"/>
              <a:gd name="connsiteX29" fmla="*/ 68349 w 1473286"/>
              <a:gd name="connsiteY29" fmla="*/ 600075 h 1162050"/>
              <a:gd name="connsiteX30" fmla="*/ 82636 w 1473286"/>
              <a:gd name="connsiteY30" fmla="*/ 609600 h 1162050"/>
              <a:gd name="connsiteX31" fmla="*/ 101686 w 1473286"/>
              <a:gd name="connsiteY31" fmla="*/ 614362 h 1162050"/>
              <a:gd name="connsiteX32" fmla="*/ 115974 w 1473286"/>
              <a:gd name="connsiteY32" fmla="*/ 619125 h 1162050"/>
              <a:gd name="connsiteX33" fmla="*/ 135024 w 1473286"/>
              <a:gd name="connsiteY33" fmla="*/ 628650 h 1162050"/>
              <a:gd name="connsiteX34" fmla="*/ 163599 w 1473286"/>
              <a:gd name="connsiteY34" fmla="*/ 638175 h 1162050"/>
              <a:gd name="connsiteX35" fmla="*/ 177886 w 1473286"/>
              <a:gd name="connsiteY35" fmla="*/ 642937 h 1162050"/>
              <a:gd name="connsiteX36" fmla="*/ 192174 w 1473286"/>
              <a:gd name="connsiteY36" fmla="*/ 647700 h 1162050"/>
              <a:gd name="connsiteX37" fmla="*/ 211224 w 1473286"/>
              <a:gd name="connsiteY37" fmla="*/ 652462 h 1162050"/>
              <a:gd name="connsiteX38" fmla="*/ 239799 w 1473286"/>
              <a:gd name="connsiteY38" fmla="*/ 666750 h 1162050"/>
              <a:gd name="connsiteX39" fmla="*/ 254086 w 1473286"/>
              <a:gd name="connsiteY39" fmla="*/ 676275 h 1162050"/>
              <a:gd name="connsiteX40" fmla="*/ 287424 w 1473286"/>
              <a:gd name="connsiteY40" fmla="*/ 685800 h 1162050"/>
              <a:gd name="connsiteX41" fmla="*/ 301711 w 1473286"/>
              <a:gd name="connsiteY41" fmla="*/ 690562 h 1162050"/>
              <a:gd name="connsiteX42" fmla="*/ 339811 w 1473286"/>
              <a:gd name="connsiteY42" fmla="*/ 704850 h 1162050"/>
              <a:gd name="connsiteX43" fmla="*/ 368386 w 1473286"/>
              <a:gd name="connsiteY43" fmla="*/ 714375 h 1162050"/>
              <a:gd name="connsiteX44" fmla="*/ 382674 w 1473286"/>
              <a:gd name="connsiteY44" fmla="*/ 719137 h 1162050"/>
              <a:gd name="connsiteX45" fmla="*/ 416011 w 1473286"/>
              <a:gd name="connsiteY45" fmla="*/ 728662 h 1162050"/>
              <a:gd name="connsiteX46" fmla="*/ 435061 w 1473286"/>
              <a:gd name="connsiteY46" fmla="*/ 738187 h 1162050"/>
              <a:gd name="connsiteX47" fmla="*/ 449349 w 1473286"/>
              <a:gd name="connsiteY47" fmla="*/ 752475 h 1162050"/>
              <a:gd name="connsiteX48" fmla="*/ 463636 w 1473286"/>
              <a:gd name="connsiteY48" fmla="*/ 762000 h 1162050"/>
              <a:gd name="connsiteX49" fmla="*/ 477924 w 1473286"/>
              <a:gd name="connsiteY49" fmla="*/ 776287 h 1162050"/>
              <a:gd name="connsiteX50" fmla="*/ 516024 w 1473286"/>
              <a:gd name="connsiteY50" fmla="*/ 804862 h 1162050"/>
              <a:gd name="connsiteX51" fmla="*/ 544599 w 1473286"/>
              <a:gd name="connsiteY51" fmla="*/ 823912 h 1162050"/>
              <a:gd name="connsiteX52" fmla="*/ 573174 w 1473286"/>
              <a:gd name="connsiteY52" fmla="*/ 842962 h 1162050"/>
              <a:gd name="connsiteX53" fmla="*/ 592224 w 1473286"/>
              <a:gd name="connsiteY53" fmla="*/ 852487 h 1162050"/>
              <a:gd name="connsiteX54" fmla="*/ 620799 w 1473286"/>
              <a:gd name="connsiteY54" fmla="*/ 871537 h 1162050"/>
              <a:gd name="connsiteX55" fmla="*/ 635086 w 1473286"/>
              <a:gd name="connsiteY55" fmla="*/ 876300 h 1162050"/>
              <a:gd name="connsiteX56" fmla="*/ 649374 w 1473286"/>
              <a:gd name="connsiteY56" fmla="*/ 885825 h 1162050"/>
              <a:gd name="connsiteX57" fmla="*/ 668424 w 1473286"/>
              <a:gd name="connsiteY57" fmla="*/ 890587 h 1162050"/>
              <a:gd name="connsiteX58" fmla="*/ 687474 w 1473286"/>
              <a:gd name="connsiteY58" fmla="*/ 904875 h 1162050"/>
              <a:gd name="connsiteX59" fmla="*/ 716049 w 1473286"/>
              <a:gd name="connsiteY59" fmla="*/ 914400 h 1162050"/>
              <a:gd name="connsiteX60" fmla="*/ 749386 w 1473286"/>
              <a:gd name="connsiteY60" fmla="*/ 928687 h 1162050"/>
              <a:gd name="connsiteX61" fmla="*/ 763674 w 1473286"/>
              <a:gd name="connsiteY61" fmla="*/ 938212 h 1162050"/>
              <a:gd name="connsiteX62" fmla="*/ 792249 w 1473286"/>
              <a:gd name="connsiteY62" fmla="*/ 947737 h 1162050"/>
              <a:gd name="connsiteX63" fmla="*/ 806536 w 1473286"/>
              <a:gd name="connsiteY63" fmla="*/ 962025 h 1162050"/>
              <a:gd name="connsiteX64" fmla="*/ 835111 w 1473286"/>
              <a:gd name="connsiteY64" fmla="*/ 971550 h 1162050"/>
              <a:gd name="connsiteX65" fmla="*/ 868449 w 1473286"/>
              <a:gd name="connsiteY65" fmla="*/ 985837 h 1162050"/>
              <a:gd name="connsiteX66" fmla="*/ 882736 w 1473286"/>
              <a:gd name="connsiteY66" fmla="*/ 995362 h 1162050"/>
              <a:gd name="connsiteX67" fmla="*/ 901786 w 1473286"/>
              <a:gd name="connsiteY67" fmla="*/ 1000125 h 1162050"/>
              <a:gd name="connsiteX68" fmla="*/ 911432 w 1473286"/>
              <a:gd name="connsiteY68" fmla="*/ 1011849 h 1162050"/>
              <a:gd name="connsiteX69" fmla="*/ 949412 w 1473286"/>
              <a:gd name="connsiteY69" fmla="*/ 1042988 h 1162050"/>
              <a:gd name="connsiteX70" fmla="*/ 971265 w 1473286"/>
              <a:gd name="connsiteY70" fmla="*/ 1056670 h 1162050"/>
              <a:gd name="connsiteX71" fmla="*/ 983232 w 1473286"/>
              <a:gd name="connsiteY71" fmla="*/ 1063754 h 1162050"/>
              <a:gd name="connsiteX72" fmla="*/ 992274 w 1473286"/>
              <a:gd name="connsiteY72" fmla="*/ 1081087 h 1162050"/>
              <a:gd name="connsiteX73" fmla="*/ 1030494 w 1473286"/>
              <a:gd name="connsiteY73" fmla="*/ 1099895 h 1162050"/>
              <a:gd name="connsiteX74" fmla="*/ 1058949 w 1473286"/>
              <a:gd name="connsiteY74" fmla="*/ 1128712 h 1162050"/>
              <a:gd name="connsiteX75" fmla="*/ 1097290 w 1473286"/>
              <a:gd name="connsiteY75" fmla="*/ 1149600 h 1162050"/>
              <a:gd name="connsiteX76" fmla="*/ 1149437 w 1473286"/>
              <a:gd name="connsiteY76" fmla="*/ 1162050 h 1162050"/>
              <a:gd name="connsiteX77" fmla="*/ 1225636 w 1473286"/>
              <a:gd name="connsiteY77" fmla="*/ 1128713 h 1162050"/>
              <a:gd name="connsiteX78" fmla="*/ 1316124 w 1473286"/>
              <a:gd name="connsiteY78" fmla="*/ 1052512 h 1162050"/>
              <a:gd name="connsiteX79" fmla="*/ 1354224 w 1473286"/>
              <a:gd name="connsiteY79" fmla="*/ 1023937 h 1162050"/>
              <a:gd name="connsiteX80" fmla="*/ 1368511 w 1473286"/>
              <a:gd name="connsiteY80" fmla="*/ 1004887 h 1162050"/>
              <a:gd name="connsiteX81" fmla="*/ 1387561 w 1473286"/>
              <a:gd name="connsiteY81" fmla="*/ 990600 h 1162050"/>
              <a:gd name="connsiteX82" fmla="*/ 1392324 w 1473286"/>
              <a:gd name="connsiteY82" fmla="*/ 971550 h 1162050"/>
              <a:gd name="connsiteX83" fmla="*/ 1411374 w 1473286"/>
              <a:gd name="connsiteY83" fmla="*/ 952500 h 1162050"/>
              <a:gd name="connsiteX84" fmla="*/ 1430424 w 1473286"/>
              <a:gd name="connsiteY84" fmla="*/ 914400 h 1162050"/>
              <a:gd name="connsiteX85" fmla="*/ 1439949 w 1473286"/>
              <a:gd name="connsiteY85" fmla="*/ 900112 h 1162050"/>
              <a:gd name="connsiteX86" fmla="*/ 1444711 w 1473286"/>
              <a:gd name="connsiteY86" fmla="*/ 866775 h 1162050"/>
              <a:gd name="connsiteX87" fmla="*/ 1454236 w 1473286"/>
              <a:gd name="connsiteY87" fmla="*/ 838200 h 1162050"/>
              <a:gd name="connsiteX88" fmla="*/ 1463761 w 1473286"/>
              <a:gd name="connsiteY88" fmla="*/ 776287 h 1162050"/>
              <a:gd name="connsiteX89" fmla="*/ 1473286 w 1473286"/>
              <a:gd name="connsiteY89" fmla="*/ 719137 h 1162050"/>
              <a:gd name="connsiteX90" fmla="*/ 1468524 w 1473286"/>
              <a:gd name="connsiteY90" fmla="*/ 595312 h 1162050"/>
              <a:gd name="connsiteX91" fmla="*/ 1458999 w 1473286"/>
              <a:gd name="connsiteY91" fmla="*/ 552450 h 1162050"/>
              <a:gd name="connsiteX92" fmla="*/ 1454236 w 1473286"/>
              <a:gd name="connsiteY92" fmla="*/ 528637 h 1162050"/>
              <a:gd name="connsiteX93" fmla="*/ 1444711 w 1473286"/>
              <a:gd name="connsiteY93" fmla="*/ 495300 h 1162050"/>
              <a:gd name="connsiteX94" fmla="*/ 1430424 w 1473286"/>
              <a:gd name="connsiteY94" fmla="*/ 447675 h 1162050"/>
              <a:gd name="connsiteX95" fmla="*/ 1411374 w 1473286"/>
              <a:gd name="connsiteY95" fmla="*/ 414337 h 1162050"/>
              <a:gd name="connsiteX96" fmla="*/ 1401849 w 1473286"/>
              <a:gd name="connsiteY96" fmla="*/ 390525 h 1162050"/>
              <a:gd name="connsiteX97" fmla="*/ 1392324 w 1473286"/>
              <a:gd name="connsiteY97" fmla="*/ 376237 h 1162050"/>
              <a:gd name="connsiteX98" fmla="*/ 1382799 w 1473286"/>
              <a:gd name="connsiteY98" fmla="*/ 357187 h 1162050"/>
              <a:gd name="connsiteX99" fmla="*/ 1354224 w 1473286"/>
              <a:gd name="connsiteY99" fmla="*/ 323850 h 1162050"/>
              <a:gd name="connsiteX100" fmla="*/ 1339936 w 1473286"/>
              <a:gd name="connsiteY100" fmla="*/ 295275 h 1162050"/>
              <a:gd name="connsiteX101" fmla="*/ 1330411 w 1473286"/>
              <a:gd name="connsiteY101" fmla="*/ 276225 h 1162050"/>
              <a:gd name="connsiteX102" fmla="*/ 1316124 w 1473286"/>
              <a:gd name="connsiteY102" fmla="*/ 261937 h 1162050"/>
              <a:gd name="connsiteX103" fmla="*/ 1297074 w 1473286"/>
              <a:gd name="connsiteY103" fmla="*/ 223837 h 1162050"/>
              <a:gd name="connsiteX104" fmla="*/ 1282786 w 1473286"/>
              <a:gd name="connsiteY104" fmla="*/ 209550 h 1162050"/>
              <a:gd name="connsiteX105" fmla="*/ 1258974 w 1473286"/>
              <a:gd name="connsiteY105" fmla="*/ 180975 h 1162050"/>
              <a:gd name="connsiteX106" fmla="*/ 1244686 w 1473286"/>
              <a:gd name="connsiteY106" fmla="*/ 152400 h 1162050"/>
              <a:gd name="connsiteX107" fmla="*/ 1230399 w 1473286"/>
              <a:gd name="connsiteY107" fmla="*/ 142875 h 1162050"/>
              <a:gd name="connsiteX108" fmla="*/ 1178011 w 1473286"/>
              <a:gd name="connsiteY108" fmla="*/ 100012 h 1162050"/>
              <a:gd name="connsiteX109" fmla="*/ 1144674 w 1473286"/>
              <a:gd name="connsiteY109" fmla="*/ 85725 h 1162050"/>
              <a:gd name="connsiteX0" fmla="*/ 1144674 w 1473286"/>
              <a:gd name="connsiteY0" fmla="*/ 85725 h 1162050"/>
              <a:gd name="connsiteX1" fmla="*/ 1116099 w 1473286"/>
              <a:gd name="connsiteY1" fmla="*/ 76200 h 1162050"/>
              <a:gd name="connsiteX2" fmla="*/ 1101811 w 1473286"/>
              <a:gd name="connsiteY2" fmla="*/ 71437 h 1162050"/>
              <a:gd name="connsiteX3" fmla="*/ 1006561 w 1473286"/>
              <a:gd name="connsiteY3" fmla="*/ 33337 h 1162050"/>
              <a:gd name="connsiteX4" fmla="*/ 987511 w 1473286"/>
              <a:gd name="connsiteY4" fmla="*/ 28575 h 1162050"/>
              <a:gd name="connsiteX5" fmla="*/ 973224 w 1473286"/>
              <a:gd name="connsiteY5" fmla="*/ 23812 h 1162050"/>
              <a:gd name="connsiteX6" fmla="*/ 949411 w 1473286"/>
              <a:gd name="connsiteY6" fmla="*/ 19050 h 1162050"/>
              <a:gd name="connsiteX7" fmla="*/ 930361 w 1473286"/>
              <a:gd name="connsiteY7" fmla="*/ 14287 h 1162050"/>
              <a:gd name="connsiteX8" fmla="*/ 858924 w 1473286"/>
              <a:gd name="connsiteY8" fmla="*/ 9525 h 1162050"/>
              <a:gd name="connsiteX9" fmla="*/ 820824 w 1473286"/>
              <a:gd name="connsiteY9" fmla="*/ 4762 h 1162050"/>
              <a:gd name="connsiteX10" fmla="*/ 777961 w 1473286"/>
              <a:gd name="connsiteY10" fmla="*/ 0 h 1162050"/>
              <a:gd name="connsiteX11" fmla="*/ 673186 w 1473286"/>
              <a:gd name="connsiteY11" fmla="*/ 6721 h 1162050"/>
              <a:gd name="connsiteX12" fmla="*/ 594182 w 1473286"/>
              <a:gd name="connsiteY12" fmla="*/ 23087 h 1162050"/>
              <a:gd name="connsiteX13" fmla="*/ 525186 w 1473286"/>
              <a:gd name="connsiteY13" fmla="*/ 44337 h 1162050"/>
              <a:gd name="connsiteX14" fmla="*/ 474998 w 1473286"/>
              <a:gd name="connsiteY14" fmla="*/ 65345 h 1162050"/>
              <a:gd name="connsiteX15" fmla="*/ 419928 w 1473286"/>
              <a:gd name="connsiteY15" fmla="*/ 93558 h 1162050"/>
              <a:gd name="connsiteX16" fmla="*/ 370223 w 1473286"/>
              <a:gd name="connsiteY16" fmla="*/ 117128 h 1162050"/>
              <a:gd name="connsiteX17" fmla="*/ 318246 w 1473286"/>
              <a:gd name="connsiteY17" fmla="*/ 155228 h 1162050"/>
              <a:gd name="connsiteX18" fmla="*/ 288075 w 1473286"/>
              <a:gd name="connsiteY18" fmla="*/ 187720 h 1162050"/>
              <a:gd name="connsiteX19" fmla="*/ 224182 w 1473286"/>
              <a:gd name="connsiteY19" fmla="*/ 229591 h 1162050"/>
              <a:gd name="connsiteX20" fmla="*/ 174356 w 1473286"/>
              <a:gd name="connsiteY20" fmla="*/ 270495 h 1162050"/>
              <a:gd name="connsiteX21" fmla="*/ 218421 w 1473286"/>
              <a:gd name="connsiteY21" fmla="*/ 365110 h 1162050"/>
              <a:gd name="connsiteX22" fmla="*/ 158546 w 1473286"/>
              <a:gd name="connsiteY22" fmla="*/ 399401 h 1162050"/>
              <a:gd name="connsiteX23" fmla="*/ 82287 w 1473286"/>
              <a:gd name="connsiteY23" fmla="*/ 447895 h 1162050"/>
              <a:gd name="connsiteX24" fmla="*/ 22561 w 1473286"/>
              <a:gd name="connsiteY24" fmla="*/ 487371 h 1162050"/>
              <a:gd name="connsiteX25" fmla="*/ 1674 w 1473286"/>
              <a:gd name="connsiteY25" fmla="*/ 528637 h 1162050"/>
              <a:gd name="connsiteX26" fmla="*/ 11199 w 1473286"/>
              <a:gd name="connsiteY26" fmla="*/ 557212 h 1162050"/>
              <a:gd name="connsiteX27" fmla="*/ 39774 w 1473286"/>
              <a:gd name="connsiteY27" fmla="*/ 581025 h 1162050"/>
              <a:gd name="connsiteX28" fmla="*/ 54061 w 1473286"/>
              <a:gd name="connsiteY28" fmla="*/ 595312 h 1162050"/>
              <a:gd name="connsiteX29" fmla="*/ 68349 w 1473286"/>
              <a:gd name="connsiteY29" fmla="*/ 600075 h 1162050"/>
              <a:gd name="connsiteX30" fmla="*/ 82636 w 1473286"/>
              <a:gd name="connsiteY30" fmla="*/ 609600 h 1162050"/>
              <a:gd name="connsiteX31" fmla="*/ 101686 w 1473286"/>
              <a:gd name="connsiteY31" fmla="*/ 614362 h 1162050"/>
              <a:gd name="connsiteX32" fmla="*/ 115974 w 1473286"/>
              <a:gd name="connsiteY32" fmla="*/ 619125 h 1162050"/>
              <a:gd name="connsiteX33" fmla="*/ 135024 w 1473286"/>
              <a:gd name="connsiteY33" fmla="*/ 628650 h 1162050"/>
              <a:gd name="connsiteX34" fmla="*/ 163599 w 1473286"/>
              <a:gd name="connsiteY34" fmla="*/ 638175 h 1162050"/>
              <a:gd name="connsiteX35" fmla="*/ 177886 w 1473286"/>
              <a:gd name="connsiteY35" fmla="*/ 642937 h 1162050"/>
              <a:gd name="connsiteX36" fmla="*/ 192174 w 1473286"/>
              <a:gd name="connsiteY36" fmla="*/ 647700 h 1162050"/>
              <a:gd name="connsiteX37" fmla="*/ 211224 w 1473286"/>
              <a:gd name="connsiteY37" fmla="*/ 652462 h 1162050"/>
              <a:gd name="connsiteX38" fmla="*/ 239799 w 1473286"/>
              <a:gd name="connsiteY38" fmla="*/ 666750 h 1162050"/>
              <a:gd name="connsiteX39" fmla="*/ 254086 w 1473286"/>
              <a:gd name="connsiteY39" fmla="*/ 676275 h 1162050"/>
              <a:gd name="connsiteX40" fmla="*/ 287424 w 1473286"/>
              <a:gd name="connsiteY40" fmla="*/ 685800 h 1162050"/>
              <a:gd name="connsiteX41" fmla="*/ 301711 w 1473286"/>
              <a:gd name="connsiteY41" fmla="*/ 690562 h 1162050"/>
              <a:gd name="connsiteX42" fmla="*/ 339811 w 1473286"/>
              <a:gd name="connsiteY42" fmla="*/ 704850 h 1162050"/>
              <a:gd name="connsiteX43" fmla="*/ 368386 w 1473286"/>
              <a:gd name="connsiteY43" fmla="*/ 714375 h 1162050"/>
              <a:gd name="connsiteX44" fmla="*/ 382674 w 1473286"/>
              <a:gd name="connsiteY44" fmla="*/ 719137 h 1162050"/>
              <a:gd name="connsiteX45" fmla="*/ 416011 w 1473286"/>
              <a:gd name="connsiteY45" fmla="*/ 728662 h 1162050"/>
              <a:gd name="connsiteX46" fmla="*/ 435061 w 1473286"/>
              <a:gd name="connsiteY46" fmla="*/ 738187 h 1162050"/>
              <a:gd name="connsiteX47" fmla="*/ 449349 w 1473286"/>
              <a:gd name="connsiteY47" fmla="*/ 752475 h 1162050"/>
              <a:gd name="connsiteX48" fmla="*/ 463636 w 1473286"/>
              <a:gd name="connsiteY48" fmla="*/ 762000 h 1162050"/>
              <a:gd name="connsiteX49" fmla="*/ 477924 w 1473286"/>
              <a:gd name="connsiteY49" fmla="*/ 776287 h 1162050"/>
              <a:gd name="connsiteX50" fmla="*/ 516024 w 1473286"/>
              <a:gd name="connsiteY50" fmla="*/ 804862 h 1162050"/>
              <a:gd name="connsiteX51" fmla="*/ 544599 w 1473286"/>
              <a:gd name="connsiteY51" fmla="*/ 823912 h 1162050"/>
              <a:gd name="connsiteX52" fmla="*/ 573174 w 1473286"/>
              <a:gd name="connsiteY52" fmla="*/ 842962 h 1162050"/>
              <a:gd name="connsiteX53" fmla="*/ 592224 w 1473286"/>
              <a:gd name="connsiteY53" fmla="*/ 852487 h 1162050"/>
              <a:gd name="connsiteX54" fmla="*/ 620799 w 1473286"/>
              <a:gd name="connsiteY54" fmla="*/ 871537 h 1162050"/>
              <a:gd name="connsiteX55" fmla="*/ 635086 w 1473286"/>
              <a:gd name="connsiteY55" fmla="*/ 876300 h 1162050"/>
              <a:gd name="connsiteX56" fmla="*/ 649374 w 1473286"/>
              <a:gd name="connsiteY56" fmla="*/ 885825 h 1162050"/>
              <a:gd name="connsiteX57" fmla="*/ 668424 w 1473286"/>
              <a:gd name="connsiteY57" fmla="*/ 890587 h 1162050"/>
              <a:gd name="connsiteX58" fmla="*/ 687474 w 1473286"/>
              <a:gd name="connsiteY58" fmla="*/ 904875 h 1162050"/>
              <a:gd name="connsiteX59" fmla="*/ 716049 w 1473286"/>
              <a:gd name="connsiteY59" fmla="*/ 914400 h 1162050"/>
              <a:gd name="connsiteX60" fmla="*/ 749386 w 1473286"/>
              <a:gd name="connsiteY60" fmla="*/ 928687 h 1162050"/>
              <a:gd name="connsiteX61" fmla="*/ 763674 w 1473286"/>
              <a:gd name="connsiteY61" fmla="*/ 938212 h 1162050"/>
              <a:gd name="connsiteX62" fmla="*/ 792249 w 1473286"/>
              <a:gd name="connsiteY62" fmla="*/ 947737 h 1162050"/>
              <a:gd name="connsiteX63" fmla="*/ 806536 w 1473286"/>
              <a:gd name="connsiteY63" fmla="*/ 962025 h 1162050"/>
              <a:gd name="connsiteX64" fmla="*/ 835111 w 1473286"/>
              <a:gd name="connsiteY64" fmla="*/ 971550 h 1162050"/>
              <a:gd name="connsiteX65" fmla="*/ 868449 w 1473286"/>
              <a:gd name="connsiteY65" fmla="*/ 985837 h 1162050"/>
              <a:gd name="connsiteX66" fmla="*/ 882736 w 1473286"/>
              <a:gd name="connsiteY66" fmla="*/ 995362 h 1162050"/>
              <a:gd name="connsiteX67" fmla="*/ 901786 w 1473286"/>
              <a:gd name="connsiteY67" fmla="*/ 1000125 h 1162050"/>
              <a:gd name="connsiteX68" fmla="*/ 911432 w 1473286"/>
              <a:gd name="connsiteY68" fmla="*/ 1011849 h 1162050"/>
              <a:gd name="connsiteX69" fmla="*/ 949412 w 1473286"/>
              <a:gd name="connsiteY69" fmla="*/ 1042988 h 1162050"/>
              <a:gd name="connsiteX70" fmla="*/ 971265 w 1473286"/>
              <a:gd name="connsiteY70" fmla="*/ 1056670 h 1162050"/>
              <a:gd name="connsiteX71" fmla="*/ 983232 w 1473286"/>
              <a:gd name="connsiteY71" fmla="*/ 1063754 h 1162050"/>
              <a:gd name="connsiteX72" fmla="*/ 992274 w 1473286"/>
              <a:gd name="connsiteY72" fmla="*/ 1081087 h 1162050"/>
              <a:gd name="connsiteX73" fmla="*/ 1030494 w 1473286"/>
              <a:gd name="connsiteY73" fmla="*/ 1099895 h 1162050"/>
              <a:gd name="connsiteX74" fmla="*/ 1058949 w 1473286"/>
              <a:gd name="connsiteY74" fmla="*/ 1128712 h 1162050"/>
              <a:gd name="connsiteX75" fmla="*/ 1097290 w 1473286"/>
              <a:gd name="connsiteY75" fmla="*/ 1149600 h 1162050"/>
              <a:gd name="connsiteX76" fmla="*/ 1149437 w 1473286"/>
              <a:gd name="connsiteY76" fmla="*/ 1162050 h 1162050"/>
              <a:gd name="connsiteX77" fmla="*/ 1225636 w 1473286"/>
              <a:gd name="connsiteY77" fmla="*/ 1128713 h 1162050"/>
              <a:gd name="connsiteX78" fmla="*/ 1316124 w 1473286"/>
              <a:gd name="connsiteY78" fmla="*/ 1052512 h 1162050"/>
              <a:gd name="connsiteX79" fmla="*/ 1354224 w 1473286"/>
              <a:gd name="connsiteY79" fmla="*/ 1023937 h 1162050"/>
              <a:gd name="connsiteX80" fmla="*/ 1368511 w 1473286"/>
              <a:gd name="connsiteY80" fmla="*/ 1004887 h 1162050"/>
              <a:gd name="connsiteX81" fmla="*/ 1387561 w 1473286"/>
              <a:gd name="connsiteY81" fmla="*/ 990600 h 1162050"/>
              <a:gd name="connsiteX82" fmla="*/ 1392324 w 1473286"/>
              <a:gd name="connsiteY82" fmla="*/ 971550 h 1162050"/>
              <a:gd name="connsiteX83" fmla="*/ 1411374 w 1473286"/>
              <a:gd name="connsiteY83" fmla="*/ 952500 h 1162050"/>
              <a:gd name="connsiteX84" fmla="*/ 1430424 w 1473286"/>
              <a:gd name="connsiteY84" fmla="*/ 914400 h 1162050"/>
              <a:gd name="connsiteX85" fmla="*/ 1439949 w 1473286"/>
              <a:gd name="connsiteY85" fmla="*/ 900112 h 1162050"/>
              <a:gd name="connsiteX86" fmla="*/ 1444711 w 1473286"/>
              <a:gd name="connsiteY86" fmla="*/ 866775 h 1162050"/>
              <a:gd name="connsiteX87" fmla="*/ 1454236 w 1473286"/>
              <a:gd name="connsiteY87" fmla="*/ 838200 h 1162050"/>
              <a:gd name="connsiteX88" fmla="*/ 1463761 w 1473286"/>
              <a:gd name="connsiteY88" fmla="*/ 776287 h 1162050"/>
              <a:gd name="connsiteX89" fmla="*/ 1473286 w 1473286"/>
              <a:gd name="connsiteY89" fmla="*/ 719137 h 1162050"/>
              <a:gd name="connsiteX90" fmla="*/ 1468524 w 1473286"/>
              <a:gd name="connsiteY90" fmla="*/ 595312 h 1162050"/>
              <a:gd name="connsiteX91" fmla="*/ 1458999 w 1473286"/>
              <a:gd name="connsiteY91" fmla="*/ 552450 h 1162050"/>
              <a:gd name="connsiteX92" fmla="*/ 1454236 w 1473286"/>
              <a:gd name="connsiteY92" fmla="*/ 528637 h 1162050"/>
              <a:gd name="connsiteX93" fmla="*/ 1444711 w 1473286"/>
              <a:gd name="connsiteY93" fmla="*/ 495300 h 1162050"/>
              <a:gd name="connsiteX94" fmla="*/ 1430424 w 1473286"/>
              <a:gd name="connsiteY94" fmla="*/ 447675 h 1162050"/>
              <a:gd name="connsiteX95" fmla="*/ 1411374 w 1473286"/>
              <a:gd name="connsiteY95" fmla="*/ 414337 h 1162050"/>
              <a:gd name="connsiteX96" fmla="*/ 1401849 w 1473286"/>
              <a:gd name="connsiteY96" fmla="*/ 390525 h 1162050"/>
              <a:gd name="connsiteX97" fmla="*/ 1392324 w 1473286"/>
              <a:gd name="connsiteY97" fmla="*/ 376237 h 1162050"/>
              <a:gd name="connsiteX98" fmla="*/ 1382799 w 1473286"/>
              <a:gd name="connsiteY98" fmla="*/ 357187 h 1162050"/>
              <a:gd name="connsiteX99" fmla="*/ 1354224 w 1473286"/>
              <a:gd name="connsiteY99" fmla="*/ 323850 h 1162050"/>
              <a:gd name="connsiteX100" fmla="*/ 1339936 w 1473286"/>
              <a:gd name="connsiteY100" fmla="*/ 295275 h 1162050"/>
              <a:gd name="connsiteX101" fmla="*/ 1330411 w 1473286"/>
              <a:gd name="connsiteY101" fmla="*/ 276225 h 1162050"/>
              <a:gd name="connsiteX102" fmla="*/ 1316124 w 1473286"/>
              <a:gd name="connsiteY102" fmla="*/ 261937 h 1162050"/>
              <a:gd name="connsiteX103" fmla="*/ 1297074 w 1473286"/>
              <a:gd name="connsiteY103" fmla="*/ 223837 h 1162050"/>
              <a:gd name="connsiteX104" fmla="*/ 1282786 w 1473286"/>
              <a:gd name="connsiteY104" fmla="*/ 209550 h 1162050"/>
              <a:gd name="connsiteX105" fmla="*/ 1258974 w 1473286"/>
              <a:gd name="connsiteY105" fmla="*/ 180975 h 1162050"/>
              <a:gd name="connsiteX106" fmla="*/ 1244686 w 1473286"/>
              <a:gd name="connsiteY106" fmla="*/ 152400 h 1162050"/>
              <a:gd name="connsiteX107" fmla="*/ 1230399 w 1473286"/>
              <a:gd name="connsiteY107" fmla="*/ 142875 h 1162050"/>
              <a:gd name="connsiteX108" fmla="*/ 1178011 w 1473286"/>
              <a:gd name="connsiteY108" fmla="*/ 100012 h 1162050"/>
              <a:gd name="connsiteX109" fmla="*/ 1144674 w 1473286"/>
              <a:gd name="connsiteY109" fmla="*/ 85725 h 1162050"/>
              <a:gd name="connsiteX0" fmla="*/ 1144674 w 1473286"/>
              <a:gd name="connsiteY0" fmla="*/ 85725 h 1162050"/>
              <a:gd name="connsiteX1" fmla="*/ 1116099 w 1473286"/>
              <a:gd name="connsiteY1" fmla="*/ 76200 h 1162050"/>
              <a:gd name="connsiteX2" fmla="*/ 1101811 w 1473286"/>
              <a:gd name="connsiteY2" fmla="*/ 71437 h 1162050"/>
              <a:gd name="connsiteX3" fmla="*/ 1006561 w 1473286"/>
              <a:gd name="connsiteY3" fmla="*/ 33337 h 1162050"/>
              <a:gd name="connsiteX4" fmla="*/ 987511 w 1473286"/>
              <a:gd name="connsiteY4" fmla="*/ 28575 h 1162050"/>
              <a:gd name="connsiteX5" fmla="*/ 973224 w 1473286"/>
              <a:gd name="connsiteY5" fmla="*/ 23812 h 1162050"/>
              <a:gd name="connsiteX6" fmla="*/ 949411 w 1473286"/>
              <a:gd name="connsiteY6" fmla="*/ 19050 h 1162050"/>
              <a:gd name="connsiteX7" fmla="*/ 930361 w 1473286"/>
              <a:gd name="connsiteY7" fmla="*/ 14287 h 1162050"/>
              <a:gd name="connsiteX8" fmla="*/ 858924 w 1473286"/>
              <a:gd name="connsiteY8" fmla="*/ 9525 h 1162050"/>
              <a:gd name="connsiteX9" fmla="*/ 820824 w 1473286"/>
              <a:gd name="connsiteY9" fmla="*/ 4762 h 1162050"/>
              <a:gd name="connsiteX10" fmla="*/ 777961 w 1473286"/>
              <a:gd name="connsiteY10" fmla="*/ 0 h 1162050"/>
              <a:gd name="connsiteX11" fmla="*/ 673186 w 1473286"/>
              <a:gd name="connsiteY11" fmla="*/ 6721 h 1162050"/>
              <a:gd name="connsiteX12" fmla="*/ 594182 w 1473286"/>
              <a:gd name="connsiteY12" fmla="*/ 23087 h 1162050"/>
              <a:gd name="connsiteX13" fmla="*/ 525186 w 1473286"/>
              <a:gd name="connsiteY13" fmla="*/ 44337 h 1162050"/>
              <a:gd name="connsiteX14" fmla="*/ 474998 w 1473286"/>
              <a:gd name="connsiteY14" fmla="*/ 65345 h 1162050"/>
              <a:gd name="connsiteX15" fmla="*/ 419928 w 1473286"/>
              <a:gd name="connsiteY15" fmla="*/ 93558 h 1162050"/>
              <a:gd name="connsiteX16" fmla="*/ 370223 w 1473286"/>
              <a:gd name="connsiteY16" fmla="*/ 117128 h 1162050"/>
              <a:gd name="connsiteX17" fmla="*/ 318246 w 1473286"/>
              <a:gd name="connsiteY17" fmla="*/ 155228 h 1162050"/>
              <a:gd name="connsiteX18" fmla="*/ 288075 w 1473286"/>
              <a:gd name="connsiteY18" fmla="*/ 187720 h 1162050"/>
              <a:gd name="connsiteX19" fmla="*/ 224182 w 1473286"/>
              <a:gd name="connsiteY19" fmla="*/ 229591 h 1162050"/>
              <a:gd name="connsiteX20" fmla="*/ 174356 w 1473286"/>
              <a:gd name="connsiteY20" fmla="*/ 270495 h 1162050"/>
              <a:gd name="connsiteX21" fmla="*/ 218421 w 1473286"/>
              <a:gd name="connsiteY21" fmla="*/ 365110 h 1162050"/>
              <a:gd name="connsiteX22" fmla="*/ 158546 w 1473286"/>
              <a:gd name="connsiteY22" fmla="*/ 399401 h 1162050"/>
              <a:gd name="connsiteX23" fmla="*/ 82287 w 1473286"/>
              <a:gd name="connsiteY23" fmla="*/ 447895 h 1162050"/>
              <a:gd name="connsiteX24" fmla="*/ 22561 w 1473286"/>
              <a:gd name="connsiteY24" fmla="*/ 487371 h 1162050"/>
              <a:gd name="connsiteX25" fmla="*/ 1674 w 1473286"/>
              <a:gd name="connsiteY25" fmla="*/ 528637 h 1162050"/>
              <a:gd name="connsiteX26" fmla="*/ 11199 w 1473286"/>
              <a:gd name="connsiteY26" fmla="*/ 557212 h 1162050"/>
              <a:gd name="connsiteX27" fmla="*/ 39774 w 1473286"/>
              <a:gd name="connsiteY27" fmla="*/ 581025 h 1162050"/>
              <a:gd name="connsiteX28" fmla="*/ 54061 w 1473286"/>
              <a:gd name="connsiteY28" fmla="*/ 595312 h 1162050"/>
              <a:gd name="connsiteX29" fmla="*/ 68349 w 1473286"/>
              <a:gd name="connsiteY29" fmla="*/ 600075 h 1162050"/>
              <a:gd name="connsiteX30" fmla="*/ 82636 w 1473286"/>
              <a:gd name="connsiteY30" fmla="*/ 609600 h 1162050"/>
              <a:gd name="connsiteX31" fmla="*/ 101686 w 1473286"/>
              <a:gd name="connsiteY31" fmla="*/ 614362 h 1162050"/>
              <a:gd name="connsiteX32" fmla="*/ 115974 w 1473286"/>
              <a:gd name="connsiteY32" fmla="*/ 619125 h 1162050"/>
              <a:gd name="connsiteX33" fmla="*/ 135024 w 1473286"/>
              <a:gd name="connsiteY33" fmla="*/ 628650 h 1162050"/>
              <a:gd name="connsiteX34" fmla="*/ 163599 w 1473286"/>
              <a:gd name="connsiteY34" fmla="*/ 638175 h 1162050"/>
              <a:gd name="connsiteX35" fmla="*/ 177886 w 1473286"/>
              <a:gd name="connsiteY35" fmla="*/ 642937 h 1162050"/>
              <a:gd name="connsiteX36" fmla="*/ 192174 w 1473286"/>
              <a:gd name="connsiteY36" fmla="*/ 647700 h 1162050"/>
              <a:gd name="connsiteX37" fmla="*/ 211224 w 1473286"/>
              <a:gd name="connsiteY37" fmla="*/ 652462 h 1162050"/>
              <a:gd name="connsiteX38" fmla="*/ 239799 w 1473286"/>
              <a:gd name="connsiteY38" fmla="*/ 666750 h 1162050"/>
              <a:gd name="connsiteX39" fmla="*/ 254086 w 1473286"/>
              <a:gd name="connsiteY39" fmla="*/ 676275 h 1162050"/>
              <a:gd name="connsiteX40" fmla="*/ 287424 w 1473286"/>
              <a:gd name="connsiteY40" fmla="*/ 685800 h 1162050"/>
              <a:gd name="connsiteX41" fmla="*/ 301711 w 1473286"/>
              <a:gd name="connsiteY41" fmla="*/ 690562 h 1162050"/>
              <a:gd name="connsiteX42" fmla="*/ 339811 w 1473286"/>
              <a:gd name="connsiteY42" fmla="*/ 704850 h 1162050"/>
              <a:gd name="connsiteX43" fmla="*/ 368386 w 1473286"/>
              <a:gd name="connsiteY43" fmla="*/ 714375 h 1162050"/>
              <a:gd name="connsiteX44" fmla="*/ 382674 w 1473286"/>
              <a:gd name="connsiteY44" fmla="*/ 719137 h 1162050"/>
              <a:gd name="connsiteX45" fmla="*/ 416011 w 1473286"/>
              <a:gd name="connsiteY45" fmla="*/ 728662 h 1162050"/>
              <a:gd name="connsiteX46" fmla="*/ 435061 w 1473286"/>
              <a:gd name="connsiteY46" fmla="*/ 738187 h 1162050"/>
              <a:gd name="connsiteX47" fmla="*/ 449349 w 1473286"/>
              <a:gd name="connsiteY47" fmla="*/ 752475 h 1162050"/>
              <a:gd name="connsiteX48" fmla="*/ 463636 w 1473286"/>
              <a:gd name="connsiteY48" fmla="*/ 762000 h 1162050"/>
              <a:gd name="connsiteX49" fmla="*/ 477924 w 1473286"/>
              <a:gd name="connsiteY49" fmla="*/ 776287 h 1162050"/>
              <a:gd name="connsiteX50" fmla="*/ 516024 w 1473286"/>
              <a:gd name="connsiteY50" fmla="*/ 804862 h 1162050"/>
              <a:gd name="connsiteX51" fmla="*/ 544599 w 1473286"/>
              <a:gd name="connsiteY51" fmla="*/ 823912 h 1162050"/>
              <a:gd name="connsiteX52" fmla="*/ 573174 w 1473286"/>
              <a:gd name="connsiteY52" fmla="*/ 842962 h 1162050"/>
              <a:gd name="connsiteX53" fmla="*/ 592224 w 1473286"/>
              <a:gd name="connsiteY53" fmla="*/ 852487 h 1162050"/>
              <a:gd name="connsiteX54" fmla="*/ 620799 w 1473286"/>
              <a:gd name="connsiteY54" fmla="*/ 871537 h 1162050"/>
              <a:gd name="connsiteX55" fmla="*/ 635086 w 1473286"/>
              <a:gd name="connsiteY55" fmla="*/ 876300 h 1162050"/>
              <a:gd name="connsiteX56" fmla="*/ 649374 w 1473286"/>
              <a:gd name="connsiteY56" fmla="*/ 885825 h 1162050"/>
              <a:gd name="connsiteX57" fmla="*/ 668424 w 1473286"/>
              <a:gd name="connsiteY57" fmla="*/ 890587 h 1162050"/>
              <a:gd name="connsiteX58" fmla="*/ 687474 w 1473286"/>
              <a:gd name="connsiteY58" fmla="*/ 904875 h 1162050"/>
              <a:gd name="connsiteX59" fmla="*/ 716049 w 1473286"/>
              <a:gd name="connsiteY59" fmla="*/ 914400 h 1162050"/>
              <a:gd name="connsiteX60" fmla="*/ 749386 w 1473286"/>
              <a:gd name="connsiteY60" fmla="*/ 928687 h 1162050"/>
              <a:gd name="connsiteX61" fmla="*/ 763674 w 1473286"/>
              <a:gd name="connsiteY61" fmla="*/ 938212 h 1162050"/>
              <a:gd name="connsiteX62" fmla="*/ 792249 w 1473286"/>
              <a:gd name="connsiteY62" fmla="*/ 947737 h 1162050"/>
              <a:gd name="connsiteX63" fmla="*/ 806536 w 1473286"/>
              <a:gd name="connsiteY63" fmla="*/ 962025 h 1162050"/>
              <a:gd name="connsiteX64" fmla="*/ 835111 w 1473286"/>
              <a:gd name="connsiteY64" fmla="*/ 971550 h 1162050"/>
              <a:gd name="connsiteX65" fmla="*/ 868449 w 1473286"/>
              <a:gd name="connsiteY65" fmla="*/ 985837 h 1162050"/>
              <a:gd name="connsiteX66" fmla="*/ 882736 w 1473286"/>
              <a:gd name="connsiteY66" fmla="*/ 995362 h 1162050"/>
              <a:gd name="connsiteX67" fmla="*/ 901786 w 1473286"/>
              <a:gd name="connsiteY67" fmla="*/ 1000125 h 1162050"/>
              <a:gd name="connsiteX68" fmla="*/ 911432 w 1473286"/>
              <a:gd name="connsiteY68" fmla="*/ 1011849 h 1162050"/>
              <a:gd name="connsiteX69" fmla="*/ 949412 w 1473286"/>
              <a:gd name="connsiteY69" fmla="*/ 1042988 h 1162050"/>
              <a:gd name="connsiteX70" fmla="*/ 971265 w 1473286"/>
              <a:gd name="connsiteY70" fmla="*/ 1056670 h 1162050"/>
              <a:gd name="connsiteX71" fmla="*/ 983232 w 1473286"/>
              <a:gd name="connsiteY71" fmla="*/ 1063754 h 1162050"/>
              <a:gd name="connsiteX72" fmla="*/ 992274 w 1473286"/>
              <a:gd name="connsiteY72" fmla="*/ 1081087 h 1162050"/>
              <a:gd name="connsiteX73" fmla="*/ 1030494 w 1473286"/>
              <a:gd name="connsiteY73" fmla="*/ 1099895 h 1162050"/>
              <a:gd name="connsiteX74" fmla="*/ 1058949 w 1473286"/>
              <a:gd name="connsiteY74" fmla="*/ 1128712 h 1162050"/>
              <a:gd name="connsiteX75" fmla="*/ 1097290 w 1473286"/>
              <a:gd name="connsiteY75" fmla="*/ 1149600 h 1162050"/>
              <a:gd name="connsiteX76" fmla="*/ 1149437 w 1473286"/>
              <a:gd name="connsiteY76" fmla="*/ 1162050 h 1162050"/>
              <a:gd name="connsiteX77" fmla="*/ 1225636 w 1473286"/>
              <a:gd name="connsiteY77" fmla="*/ 1128713 h 1162050"/>
              <a:gd name="connsiteX78" fmla="*/ 1316124 w 1473286"/>
              <a:gd name="connsiteY78" fmla="*/ 1052512 h 1162050"/>
              <a:gd name="connsiteX79" fmla="*/ 1354224 w 1473286"/>
              <a:gd name="connsiteY79" fmla="*/ 1023937 h 1162050"/>
              <a:gd name="connsiteX80" fmla="*/ 1368511 w 1473286"/>
              <a:gd name="connsiteY80" fmla="*/ 1004887 h 1162050"/>
              <a:gd name="connsiteX81" fmla="*/ 1387561 w 1473286"/>
              <a:gd name="connsiteY81" fmla="*/ 990600 h 1162050"/>
              <a:gd name="connsiteX82" fmla="*/ 1392324 w 1473286"/>
              <a:gd name="connsiteY82" fmla="*/ 971550 h 1162050"/>
              <a:gd name="connsiteX83" fmla="*/ 1411374 w 1473286"/>
              <a:gd name="connsiteY83" fmla="*/ 952500 h 1162050"/>
              <a:gd name="connsiteX84" fmla="*/ 1430424 w 1473286"/>
              <a:gd name="connsiteY84" fmla="*/ 914400 h 1162050"/>
              <a:gd name="connsiteX85" fmla="*/ 1439949 w 1473286"/>
              <a:gd name="connsiteY85" fmla="*/ 900112 h 1162050"/>
              <a:gd name="connsiteX86" fmla="*/ 1444711 w 1473286"/>
              <a:gd name="connsiteY86" fmla="*/ 866775 h 1162050"/>
              <a:gd name="connsiteX87" fmla="*/ 1454236 w 1473286"/>
              <a:gd name="connsiteY87" fmla="*/ 838200 h 1162050"/>
              <a:gd name="connsiteX88" fmla="*/ 1463761 w 1473286"/>
              <a:gd name="connsiteY88" fmla="*/ 776287 h 1162050"/>
              <a:gd name="connsiteX89" fmla="*/ 1473286 w 1473286"/>
              <a:gd name="connsiteY89" fmla="*/ 719137 h 1162050"/>
              <a:gd name="connsiteX90" fmla="*/ 1468524 w 1473286"/>
              <a:gd name="connsiteY90" fmla="*/ 595312 h 1162050"/>
              <a:gd name="connsiteX91" fmla="*/ 1458999 w 1473286"/>
              <a:gd name="connsiteY91" fmla="*/ 552450 h 1162050"/>
              <a:gd name="connsiteX92" fmla="*/ 1454236 w 1473286"/>
              <a:gd name="connsiteY92" fmla="*/ 528637 h 1162050"/>
              <a:gd name="connsiteX93" fmla="*/ 1444711 w 1473286"/>
              <a:gd name="connsiteY93" fmla="*/ 495300 h 1162050"/>
              <a:gd name="connsiteX94" fmla="*/ 1430424 w 1473286"/>
              <a:gd name="connsiteY94" fmla="*/ 447675 h 1162050"/>
              <a:gd name="connsiteX95" fmla="*/ 1411374 w 1473286"/>
              <a:gd name="connsiteY95" fmla="*/ 414337 h 1162050"/>
              <a:gd name="connsiteX96" fmla="*/ 1401849 w 1473286"/>
              <a:gd name="connsiteY96" fmla="*/ 390525 h 1162050"/>
              <a:gd name="connsiteX97" fmla="*/ 1392324 w 1473286"/>
              <a:gd name="connsiteY97" fmla="*/ 376237 h 1162050"/>
              <a:gd name="connsiteX98" fmla="*/ 1382799 w 1473286"/>
              <a:gd name="connsiteY98" fmla="*/ 357187 h 1162050"/>
              <a:gd name="connsiteX99" fmla="*/ 1354224 w 1473286"/>
              <a:gd name="connsiteY99" fmla="*/ 323850 h 1162050"/>
              <a:gd name="connsiteX100" fmla="*/ 1339936 w 1473286"/>
              <a:gd name="connsiteY100" fmla="*/ 295275 h 1162050"/>
              <a:gd name="connsiteX101" fmla="*/ 1330411 w 1473286"/>
              <a:gd name="connsiteY101" fmla="*/ 276225 h 1162050"/>
              <a:gd name="connsiteX102" fmla="*/ 1316124 w 1473286"/>
              <a:gd name="connsiteY102" fmla="*/ 261937 h 1162050"/>
              <a:gd name="connsiteX103" fmla="*/ 1297074 w 1473286"/>
              <a:gd name="connsiteY103" fmla="*/ 223837 h 1162050"/>
              <a:gd name="connsiteX104" fmla="*/ 1282786 w 1473286"/>
              <a:gd name="connsiteY104" fmla="*/ 209550 h 1162050"/>
              <a:gd name="connsiteX105" fmla="*/ 1258974 w 1473286"/>
              <a:gd name="connsiteY105" fmla="*/ 180975 h 1162050"/>
              <a:gd name="connsiteX106" fmla="*/ 1244686 w 1473286"/>
              <a:gd name="connsiteY106" fmla="*/ 152400 h 1162050"/>
              <a:gd name="connsiteX107" fmla="*/ 1230399 w 1473286"/>
              <a:gd name="connsiteY107" fmla="*/ 142875 h 1162050"/>
              <a:gd name="connsiteX108" fmla="*/ 1178011 w 1473286"/>
              <a:gd name="connsiteY108" fmla="*/ 100012 h 1162050"/>
              <a:gd name="connsiteX109" fmla="*/ 1144674 w 1473286"/>
              <a:gd name="connsiteY109" fmla="*/ 85725 h 1162050"/>
              <a:gd name="connsiteX0" fmla="*/ 1144674 w 1473286"/>
              <a:gd name="connsiteY0" fmla="*/ 85725 h 1162050"/>
              <a:gd name="connsiteX1" fmla="*/ 1116099 w 1473286"/>
              <a:gd name="connsiteY1" fmla="*/ 76200 h 1162050"/>
              <a:gd name="connsiteX2" fmla="*/ 1101811 w 1473286"/>
              <a:gd name="connsiteY2" fmla="*/ 71437 h 1162050"/>
              <a:gd name="connsiteX3" fmla="*/ 1006561 w 1473286"/>
              <a:gd name="connsiteY3" fmla="*/ 33337 h 1162050"/>
              <a:gd name="connsiteX4" fmla="*/ 987511 w 1473286"/>
              <a:gd name="connsiteY4" fmla="*/ 28575 h 1162050"/>
              <a:gd name="connsiteX5" fmla="*/ 973224 w 1473286"/>
              <a:gd name="connsiteY5" fmla="*/ 23812 h 1162050"/>
              <a:gd name="connsiteX6" fmla="*/ 949411 w 1473286"/>
              <a:gd name="connsiteY6" fmla="*/ 19050 h 1162050"/>
              <a:gd name="connsiteX7" fmla="*/ 930361 w 1473286"/>
              <a:gd name="connsiteY7" fmla="*/ 14287 h 1162050"/>
              <a:gd name="connsiteX8" fmla="*/ 858924 w 1473286"/>
              <a:gd name="connsiteY8" fmla="*/ 9525 h 1162050"/>
              <a:gd name="connsiteX9" fmla="*/ 820824 w 1473286"/>
              <a:gd name="connsiteY9" fmla="*/ 4762 h 1162050"/>
              <a:gd name="connsiteX10" fmla="*/ 777961 w 1473286"/>
              <a:gd name="connsiteY10" fmla="*/ 0 h 1162050"/>
              <a:gd name="connsiteX11" fmla="*/ 673186 w 1473286"/>
              <a:gd name="connsiteY11" fmla="*/ 6721 h 1162050"/>
              <a:gd name="connsiteX12" fmla="*/ 594182 w 1473286"/>
              <a:gd name="connsiteY12" fmla="*/ 23087 h 1162050"/>
              <a:gd name="connsiteX13" fmla="*/ 525186 w 1473286"/>
              <a:gd name="connsiteY13" fmla="*/ 44337 h 1162050"/>
              <a:gd name="connsiteX14" fmla="*/ 474998 w 1473286"/>
              <a:gd name="connsiteY14" fmla="*/ 65345 h 1162050"/>
              <a:gd name="connsiteX15" fmla="*/ 419928 w 1473286"/>
              <a:gd name="connsiteY15" fmla="*/ 93558 h 1162050"/>
              <a:gd name="connsiteX16" fmla="*/ 370223 w 1473286"/>
              <a:gd name="connsiteY16" fmla="*/ 117128 h 1162050"/>
              <a:gd name="connsiteX17" fmla="*/ 318246 w 1473286"/>
              <a:gd name="connsiteY17" fmla="*/ 155228 h 1162050"/>
              <a:gd name="connsiteX18" fmla="*/ 288075 w 1473286"/>
              <a:gd name="connsiteY18" fmla="*/ 187720 h 1162050"/>
              <a:gd name="connsiteX19" fmla="*/ 224182 w 1473286"/>
              <a:gd name="connsiteY19" fmla="*/ 229591 h 1162050"/>
              <a:gd name="connsiteX20" fmla="*/ 253234 w 1473286"/>
              <a:gd name="connsiteY20" fmla="*/ 308474 h 1162050"/>
              <a:gd name="connsiteX21" fmla="*/ 218421 w 1473286"/>
              <a:gd name="connsiteY21" fmla="*/ 365110 h 1162050"/>
              <a:gd name="connsiteX22" fmla="*/ 158546 w 1473286"/>
              <a:gd name="connsiteY22" fmla="*/ 399401 h 1162050"/>
              <a:gd name="connsiteX23" fmla="*/ 82287 w 1473286"/>
              <a:gd name="connsiteY23" fmla="*/ 447895 h 1162050"/>
              <a:gd name="connsiteX24" fmla="*/ 22561 w 1473286"/>
              <a:gd name="connsiteY24" fmla="*/ 487371 h 1162050"/>
              <a:gd name="connsiteX25" fmla="*/ 1674 w 1473286"/>
              <a:gd name="connsiteY25" fmla="*/ 528637 h 1162050"/>
              <a:gd name="connsiteX26" fmla="*/ 11199 w 1473286"/>
              <a:gd name="connsiteY26" fmla="*/ 557212 h 1162050"/>
              <a:gd name="connsiteX27" fmla="*/ 39774 w 1473286"/>
              <a:gd name="connsiteY27" fmla="*/ 581025 h 1162050"/>
              <a:gd name="connsiteX28" fmla="*/ 54061 w 1473286"/>
              <a:gd name="connsiteY28" fmla="*/ 595312 h 1162050"/>
              <a:gd name="connsiteX29" fmla="*/ 68349 w 1473286"/>
              <a:gd name="connsiteY29" fmla="*/ 600075 h 1162050"/>
              <a:gd name="connsiteX30" fmla="*/ 82636 w 1473286"/>
              <a:gd name="connsiteY30" fmla="*/ 609600 h 1162050"/>
              <a:gd name="connsiteX31" fmla="*/ 101686 w 1473286"/>
              <a:gd name="connsiteY31" fmla="*/ 614362 h 1162050"/>
              <a:gd name="connsiteX32" fmla="*/ 115974 w 1473286"/>
              <a:gd name="connsiteY32" fmla="*/ 619125 h 1162050"/>
              <a:gd name="connsiteX33" fmla="*/ 135024 w 1473286"/>
              <a:gd name="connsiteY33" fmla="*/ 628650 h 1162050"/>
              <a:gd name="connsiteX34" fmla="*/ 163599 w 1473286"/>
              <a:gd name="connsiteY34" fmla="*/ 638175 h 1162050"/>
              <a:gd name="connsiteX35" fmla="*/ 177886 w 1473286"/>
              <a:gd name="connsiteY35" fmla="*/ 642937 h 1162050"/>
              <a:gd name="connsiteX36" fmla="*/ 192174 w 1473286"/>
              <a:gd name="connsiteY36" fmla="*/ 647700 h 1162050"/>
              <a:gd name="connsiteX37" fmla="*/ 211224 w 1473286"/>
              <a:gd name="connsiteY37" fmla="*/ 652462 h 1162050"/>
              <a:gd name="connsiteX38" fmla="*/ 239799 w 1473286"/>
              <a:gd name="connsiteY38" fmla="*/ 666750 h 1162050"/>
              <a:gd name="connsiteX39" fmla="*/ 254086 w 1473286"/>
              <a:gd name="connsiteY39" fmla="*/ 676275 h 1162050"/>
              <a:gd name="connsiteX40" fmla="*/ 287424 w 1473286"/>
              <a:gd name="connsiteY40" fmla="*/ 685800 h 1162050"/>
              <a:gd name="connsiteX41" fmla="*/ 301711 w 1473286"/>
              <a:gd name="connsiteY41" fmla="*/ 690562 h 1162050"/>
              <a:gd name="connsiteX42" fmla="*/ 339811 w 1473286"/>
              <a:gd name="connsiteY42" fmla="*/ 704850 h 1162050"/>
              <a:gd name="connsiteX43" fmla="*/ 368386 w 1473286"/>
              <a:gd name="connsiteY43" fmla="*/ 714375 h 1162050"/>
              <a:gd name="connsiteX44" fmla="*/ 382674 w 1473286"/>
              <a:gd name="connsiteY44" fmla="*/ 719137 h 1162050"/>
              <a:gd name="connsiteX45" fmla="*/ 416011 w 1473286"/>
              <a:gd name="connsiteY45" fmla="*/ 728662 h 1162050"/>
              <a:gd name="connsiteX46" fmla="*/ 435061 w 1473286"/>
              <a:gd name="connsiteY46" fmla="*/ 738187 h 1162050"/>
              <a:gd name="connsiteX47" fmla="*/ 449349 w 1473286"/>
              <a:gd name="connsiteY47" fmla="*/ 752475 h 1162050"/>
              <a:gd name="connsiteX48" fmla="*/ 463636 w 1473286"/>
              <a:gd name="connsiteY48" fmla="*/ 762000 h 1162050"/>
              <a:gd name="connsiteX49" fmla="*/ 477924 w 1473286"/>
              <a:gd name="connsiteY49" fmla="*/ 776287 h 1162050"/>
              <a:gd name="connsiteX50" fmla="*/ 516024 w 1473286"/>
              <a:gd name="connsiteY50" fmla="*/ 804862 h 1162050"/>
              <a:gd name="connsiteX51" fmla="*/ 544599 w 1473286"/>
              <a:gd name="connsiteY51" fmla="*/ 823912 h 1162050"/>
              <a:gd name="connsiteX52" fmla="*/ 573174 w 1473286"/>
              <a:gd name="connsiteY52" fmla="*/ 842962 h 1162050"/>
              <a:gd name="connsiteX53" fmla="*/ 592224 w 1473286"/>
              <a:gd name="connsiteY53" fmla="*/ 852487 h 1162050"/>
              <a:gd name="connsiteX54" fmla="*/ 620799 w 1473286"/>
              <a:gd name="connsiteY54" fmla="*/ 871537 h 1162050"/>
              <a:gd name="connsiteX55" fmla="*/ 635086 w 1473286"/>
              <a:gd name="connsiteY55" fmla="*/ 876300 h 1162050"/>
              <a:gd name="connsiteX56" fmla="*/ 649374 w 1473286"/>
              <a:gd name="connsiteY56" fmla="*/ 885825 h 1162050"/>
              <a:gd name="connsiteX57" fmla="*/ 668424 w 1473286"/>
              <a:gd name="connsiteY57" fmla="*/ 890587 h 1162050"/>
              <a:gd name="connsiteX58" fmla="*/ 687474 w 1473286"/>
              <a:gd name="connsiteY58" fmla="*/ 904875 h 1162050"/>
              <a:gd name="connsiteX59" fmla="*/ 716049 w 1473286"/>
              <a:gd name="connsiteY59" fmla="*/ 914400 h 1162050"/>
              <a:gd name="connsiteX60" fmla="*/ 749386 w 1473286"/>
              <a:gd name="connsiteY60" fmla="*/ 928687 h 1162050"/>
              <a:gd name="connsiteX61" fmla="*/ 763674 w 1473286"/>
              <a:gd name="connsiteY61" fmla="*/ 938212 h 1162050"/>
              <a:gd name="connsiteX62" fmla="*/ 792249 w 1473286"/>
              <a:gd name="connsiteY62" fmla="*/ 947737 h 1162050"/>
              <a:gd name="connsiteX63" fmla="*/ 806536 w 1473286"/>
              <a:gd name="connsiteY63" fmla="*/ 962025 h 1162050"/>
              <a:gd name="connsiteX64" fmla="*/ 835111 w 1473286"/>
              <a:gd name="connsiteY64" fmla="*/ 971550 h 1162050"/>
              <a:gd name="connsiteX65" fmla="*/ 868449 w 1473286"/>
              <a:gd name="connsiteY65" fmla="*/ 985837 h 1162050"/>
              <a:gd name="connsiteX66" fmla="*/ 882736 w 1473286"/>
              <a:gd name="connsiteY66" fmla="*/ 995362 h 1162050"/>
              <a:gd name="connsiteX67" fmla="*/ 901786 w 1473286"/>
              <a:gd name="connsiteY67" fmla="*/ 1000125 h 1162050"/>
              <a:gd name="connsiteX68" fmla="*/ 911432 w 1473286"/>
              <a:gd name="connsiteY68" fmla="*/ 1011849 h 1162050"/>
              <a:gd name="connsiteX69" fmla="*/ 949412 w 1473286"/>
              <a:gd name="connsiteY69" fmla="*/ 1042988 h 1162050"/>
              <a:gd name="connsiteX70" fmla="*/ 971265 w 1473286"/>
              <a:gd name="connsiteY70" fmla="*/ 1056670 h 1162050"/>
              <a:gd name="connsiteX71" fmla="*/ 983232 w 1473286"/>
              <a:gd name="connsiteY71" fmla="*/ 1063754 h 1162050"/>
              <a:gd name="connsiteX72" fmla="*/ 992274 w 1473286"/>
              <a:gd name="connsiteY72" fmla="*/ 1081087 h 1162050"/>
              <a:gd name="connsiteX73" fmla="*/ 1030494 w 1473286"/>
              <a:gd name="connsiteY73" fmla="*/ 1099895 h 1162050"/>
              <a:gd name="connsiteX74" fmla="*/ 1058949 w 1473286"/>
              <a:gd name="connsiteY74" fmla="*/ 1128712 h 1162050"/>
              <a:gd name="connsiteX75" fmla="*/ 1097290 w 1473286"/>
              <a:gd name="connsiteY75" fmla="*/ 1149600 h 1162050"/>
              <a:gd name="connsiteX76" fmla="*/ 1149437 w 1473286"/>
              <a:gd name="connsiteY76" fmla="*/ 1162050 h 1162050"/>
              <a:gd name="connsiteX77" fmla="*/ 1225636 w 1473286"/>
              <a:gd name="connsiteY77" fmla="*/ 1128713 h 1162050"/>
              <a:gd name="connsiteX78" fmla="*/ 1316124 w 1473286"/>
              <a:gd name="connsiteY78" fmla="*/ 1052512 h 1162050"/>
              <a:gd name="connsiteX79" fmla="*/ 1354224 w 1473286"/>
              <a:gd name="connsiteY79" fmla="*/ 1023937 h 1162050"/>
              <a:gd name="connsiteX80" fmla="*/ 1368511 w 1473286"/>
              <a:gd name="connsiteY80" fmla="*/ 1004887 h 1162050"/>
              <a:gd name="connsiteX81" fmla="*/ 1387561 w 1473286"/>
              <a:gd name="connsiteY81" fmla="*/ 990600 h 1162050"/>
              <a:gd name="connsiteX82" fmla="*/ 1392324 w 1473286"/>
              <a:gd name="connsiteY82" fmla="*/ 971550 h 1162050"/>
              <a:gd name="connsiteX83" fmla="*/ 1411374 w 1473286"/>
              <a:gd name="connsiteY83" fmla="*/ 952500 h 1162050"/>
              <a:gd name="connsiteX84" fmla="*/ 1430424 w 1473286"/>
              <a:gd name="connsiteY84" fmla="*/ 914400 h 1162050"/>
              <a:gd name="connsiteX85" fmla="*/ 1439949 w 1473286"/>
              <a:gd name="connsiteY85" fmla="*/ 900112 h 1162050"/>
              <a:gd name="connsiteX86" fmla="*/ 1444711 w 1473286"/>
              <a:gd name="connsiteY86" fmla="*/ 866775 h 1162050"/>
              <a:gd name="connsiteX87" fmla="*/ 1454236 w 1473286"/>
              <a:gd name="connsiteY87" fmla="*/ 838200 h 1162050"/>
              <a:gd name="connsiteX88" fmla="*/ 1463761 w 1473286"/>
              <a:gd name="connsiteY88" fmla="*/ 776287 h 1162050"/>
              <a:gd name="connsiteX89" fmla="*/ 1473286 w 1473286"/>
              <a:gd name="connsiteY89" fmla="*/ 719137 h 1162050"/>
              <a:gd name="connsiteX90" fmla="*/ 1468524 w 1473286"/>
              <a:gd name="connsiteY90" fmla="*/ 595312 h 1162050"/>
              <a:gd name="connsiteX91" fmla="*/ 1458999 w 1473286"/>
              <a:gd name="connsiteY91" fmla="*/ 552450 h 1162050"/>
              <a:gd name="connsiteX92" fmla="*/ 1454236 w 1473286"/>
              <a:gd name="connsiteY92" fmla="*/ 528637 h 1162050"/>
              <a:gd name="connsiteX93" fmla="*/ 1444711 w 1473286"/>
              <a:gd name="connsiteY93" fmla="*/ 495300 h 1162050"/>
              <a:gd name="connsiteX94" fmla="*/ 1430424 w 1473286"/>
              <a:gd name="connsiteY94" fmla="*/ 447675 h 1162050"/>
              <a:gd name="connsiteX95" fmla="*/ 1411374 w 1473286"/>
              <a:gd name="connsiteY95" fmla="*/ 414337 h 1162050"/>
              <a:gd name="connsiteX96" fmla="*/ 1401849 w 1473286"/>
              <a:gd name="connsiteY96" fmla="*/ 390525 h 1162050"/>
              <a:gd name="connsiteX97" fmla="*/ 1392324 w 1473286"/>
              <a:gd name="connsiteY97" fmla="*/ 376237 h 1162050"/>
              <a:gd name="connsiteX98" fmla="*/ 1382799 w 1473286"/>
              <a:gd name="connsiteY98" fmla="*/ 357187 h 1162050"/>
              <a:gd name="connsiteX99" fmla="*/ 1354224 w 1473286"/>
              <a:gd name="connsiteY99" fmla="*/ 323850 h 1162050"/>
              <a:gd name="connsiteX100" fmla="*/ 1339936 w 1473286"/>
              <a:gd name="connsiteY100" fmla="*/ 295275 h 1162050"/>
              <a:gd name="connsiteX101" fmla="*/ 1330411 w 1473286"/>
              <a:gd name="connsiteY101" fmla="*/ 276225 h 1162050"/>
              <a:gd name="connsiteX102" fmla="*/ 1316124 w 1473286"/>
              <a:gd name="connsiteY102" fmla="*/ 261937 h 1162050"/>
              <a:gd name="connsiteX103" fmla="*/ 1297074 w 1473286"/>
              <a:gd name="connsiteY103" fmla="*/ 223837 h 1162050"/>
              <a:gd name="connsiteX104" fmla="*/ 1282786 w 1473286"/>
              <a:gd name="connsiteY104" fmla="*/ 209550 h 1162050"/>
              <a:gd name="connsiteX105" fmla="*/ 1258974 w 1473286"/>
              <a:gd name="connsiteY105" fmla="*/ 180975 h 1162050"/>
              <a:gd name="connsiteX106" fmla="*/ 1244686 w 1473286"/>
              <a:gd name="connsiteY106" fmla="*/ 152400 h 1162050"/>
              <a:gd name="connsiteX107" fmla="*/ 1230399 w 1473286"/>
              <a:gd name="connsiteY107" fmla="*/ 142875 h 1162050"/>
              <a:gd name="connsiteX108" fmla="*/ 1178011 w 1473286"/>
              <a:gd name="connsiteY108" fmla="*/ 100012 h 1162050"/>
              <a:gd name="connsiteX109" fmla="*/ 1144674 w 1473286"/>
              <a:gd name="connsiteY109" fmla="*/ 85725 h 1162050"/>
              <a:gd name="connsiteX0" fmla="*/ 1144674 w 1473286"/>
              <a:gd name="connsiteY0" fmla="*/ 85725 h 1162050"/>
              <a:gd name="connsiteX1" fmla="*/ 1116099 w 1473286"/>
              <a:gd name="connsiteY1" fmla="*/ 76200 h 1162050"/>
              <a:gd name="connsiteX2" fmla="*/ 1101811 w 1473286"/>
              <a:gd name="connsiteY2" fmla="*/ 71437 h 1162050"/>
              <a:gd name="connsiteX3" fmla="*/ 1006561 w 1473286"/>
              <a:gd name="connsiteY3" fmla="*/ 33337 h 1162050"/>
              <a:gd name="connsiteX4" fmla="*/ 987511 w 1473286"/>
              <a:gd name="connsiteY4" fmla="*/ 28575 h 1162050"/>
              <a:gd name="connsiteX5" fmla="*/ 973224 w 1473286"/>
              <a:gd name="connsiteY5" fmla="*/ 23812 h 1162050"/>
              <a:gd name="connsiteX6" fmla="*/ 949411 w 1473286"/>
              <a:gd name="connsiteY6" fmla="*/ 19050 h 1162050"/>
              <a:gd name="connsiteX7" fmla="*/ 930361 w 1473286"/>
              <a:gd name="connsiteY7" fmla="*/ 14287 h 1162050"/>
              <a:gd name="connsiteX8" fmla="*/ 858924 w 1473286"/>
              <a:gd name="connsiteY8" fmla="*/ 9525 h 1162050"/>
              <a:gd name="connsiteX9" fmla="*/ 820824 w 1473286"/>
              <a:gd name="connsiteY9" fmla="*/ 4762 h 1162050"/>
              <a:gd name="connsiteX10" fmla="*/ 777961 w 1473286"/>
              <a:gd name="connsiteY10" fmla="*/ 0 h 1162050"/>
              <a:gd name="connsiteX11" fmla="*/ 673186 w 1473286"/>
              <a:gd name="connsiteY11" fmla="*/ 6721 h 1162050"/>
              <a:gd name="connsiteX12" fmla="*/ 594182 w 1473286"/>
              <a:gd name="connsiteY12" fmla="*/ 23087 h 1162050"/>
              <a:gd name="connsiteX13" fmla="*/ 525186 w 1473286"/>
              <a:gd name="connsiteY13" fmla="*/ 44337 h 1162050"/>
              <a:gd name="connsiteX14" fmla="*/ 474998 w 1473286"/>
              <a:gd name="connsiteY14" fmla="*/ 65345 h 1162050"/>
              <a:gd name="connsiteX15" fmla="*/ 419928 w 1473286"/>
              <a:gd name="connsiteY15" fmla="*/ 93558 h 1162050"/>
              <a:gd name="connsiteX16" fmla="*/ 370223 w 1473286"/>
              <a:gd name="connsiteY16" fmla="*/ 117128 h 1162050"/>
              <a:gd name="connsiteX17" fmla="*/ 318246 w 1473286"/>
              <a:gd name="connsiteY17" fmla="*/ 155228 h 1162050"/>
              <a:gd name="connsiteX18" fmla="*/ 288075 w 1473286"/>
              <a:gd name="connsiteY18" fmla="*/ 187720 h 1162050"/>
              <a:gd name="connsiteX19" fmla="*/ 279689 w 1473286"/>
              <a:gd name="connsiteY19" fmla="*/ 250041 h 1162050"/>
              <a:gd name="connsiteX20" fmla="*/ 253234 w 1473286"/>
              <a:gd name="connsiteY20" fmla="*/ 308474 h 1162050"/>
              <a:gd name="connsiteX21" fmla="*/ 218421 w 1473286"/>
              <a:gd name="connsiteY21" fmla="*/ 365110 h 1162050"/>
              <a:gd name="connsiteX22" fmla="*/ 158546 w 1473286"/>
              <a:gd name="connsiteY22" fmla="*/ 399401 h 1162050"/>
              <a:gd name="connsiteX23" fmla="*/ 82287 w 1473286"/>
              <a:gd name="connsiteY23" fmla="*/ 447895 h 1162050"/>
              <a:gd name="connsiteX24" fmla="*/ 22561 w 1473286"/>
              <a:gd name="connsiteY24" fmla="*/ 487371 h 1162050"/>
              <a:gd name="connsiteX25" fmla="*/ 1674 w 1473286"/>
              <a:gd name="connsiteY25" fmla="*/ 528637 h 1162050"/>
              <a:gd name="connsiteX26" fmla="*/ 11199 w 1473286"/>
              <a:gd name="connsiteY26" fmla="*/ 557212 h 1162050"/>
              <a:gd name="connsiteX27" fmla="*/ 39774 w 1473286"/>
              <a:gd name="connsiteY27" fmla="*/ 581025 h 1162050"/>
              <a:gd name="connsiteX28" fmla="*/ 54061 w 1473286"/>
              <a:gd name="connsiteY28" fmla="*/ 595312 h 1162050"/>
              <a:gd name="connsiteX29" fmla="*/ 68349 w 1473286"/>
              <a:gd name="connsiteY29" fmla="*/ 600075 h 1162050"/>
              <a:gd name="connsiteX30" fmla="*/ 82636 w 1473286"/>
              <a:gd name="connsiteY30" fmla="*/ 609600 h 1162050"/>
              <a:gd name="connsiteX31" fmla="*/ 101686 w 1473286"/>
              <a:gd name="connsiteY31" fmla="*/ 614362 h 1162050"/>
              <a:gd name="connsiteX32" fmla="*/ 115974 w 1473286"/>
              <a:gd name="connsiteY32" fmla="*/ 619125 h 1162050"/>
              <a:gd name="connsiteX33" fmla="*/ 135024 w 1473286"/>
              <a:gd name="connsiteY33" fmla="*/ 628650 h 1162050"/>
              <a:gd name="connsiteX34" fmla="*/ 163599 w 1473286"/>
              <a:gd name="connsiteY34" fmla="*/ 638175 h 1162050"/>
              <a:gd name="connsiteX35" fmla="*/ 177886 w 1473286"/>
              <a:gd name="connsiteY35" fmla="*/ 642937 h 1162050"/>
              <a:gd name="connsiteX36" fmla="*/ 192174 w 1473286"/>
              <a:gd name="connsiteY36" fmla="*/ 647700 h 1162050"/>
              <a:gd name="connsiteX37" fmla="*/ 211224 w 1473286"/>
              <a:gd name="connsiteY37" fmla="*/ 652462 h 1162050"/>
              <a:gd name="connsiteX38" fmla="*/ 239799 w 1473286"/>
              <a:gd name="connsiteY38" fmla="*/ 666750 h 1162050"/>
              <a:gd name="connsiteX39" fmla="*/ 254086 w 1473286"/>
              <a:gd name="connsiteY39" fmla="*/ 676275 h 1162050"/>
              <a:gd name="connsiteX40" fmla="*/ 287424 w 1473286"/>
              <a:gd name="connsiteY40" fmla="*/ 685800 h 1162050"/>
              <a:gd name="connsiteX41" fmla="*/ 301711 w 1473286"/>
              <a:gd name="connsiteY41" fmla="*/ 690562 h 1162050"/>
              <a:gd name="connsiteX42" fmla="*/ 339811 w 1473286"/>
              <a:gd name="connsiteY42" fmla="*/ 704850 h 1162050"/>
              <a:gd name="connsiteX43" fmla="*/ 368386 w 1473286"/>
              <a:gd name="connsiteY43" fmla="*/ 714375 h 1162050"/>
              <a:gd name="connsiteX44" fmla="*/ 382674 w 1473286"/>
              <a:gd name="connsiteY44" fmla="*/ 719137 h 1162050"/>
              <a:gd name="connsiteX45" fmla="*/ 416011 w 1473286"/>
              <a:gd name="connsiteY45" fmla="*/ 728662 h 1162050"/>
              <a:gd name="connsiteX46" fmla="*/ 435061 w 1473286"/>
              <a:gd name="connsiteY46" fmla="*/ 738187 h 1162050"/>
              <a:gd name="connsiteX47" fmla="*/ 449349 w 1473286"/>
              <a:gd name="connsiteY47" fmla="*/ 752475 h 1162050"/>
              <a:gd name="connsiteX48" fmla="*/ 463636 w 1473286"/>
              <a:gd name="connsiteY48" fmla="*/ 762000 h 1162050"/>
              <a:gd name="connsiteX49" fmla="*/ 477924 w 1473286"/>
              <a:gd name="connsiteY49" fmla="*/ 776287 h 1162050"/>
              <a:gd name="connsiteX50" fmla="*/ 516024 w 1473286"/>
              <a:gd name="connsiteY50" fmla="*/ 804862 h 1162050"/>
              <a:gd name="connsiteX51" fmla="*/ 544599 w 1473286"/>
              <a:gd name="connsiteY51" fmla="*/ 823912 h 1162050"/>
              <a:gd name="connsiteX52" fmla="*/ 573174 w 1473286"/>
              <a:gd name="connsiteY52" fmla="*/ 842962 h 1162050"/>
              <a:gd name="connsiteX53" fmla="*/ 592224 w 1473286"/>
              <a:gd name="connsiteY53" fmla="*/ 852487 h 1162050"/>
              <a:gd name="connsiteX54" fmla="*/ 620799 w 1473286"/>
              <a:gd name="connsiteY54" fmla="*/ 871537 h 1162050"/>
              <a:gd name="connsiteX55" fmla="*/ 635086 w 1473286"/>
              <a:gd name="connsiteY55" fmla="*/ 876300 h 1162050"/>
              <a:gd name="connsiteX56" fmla="*/ 649374 w 1473286"/>
              <a:gd name="connsiteY56" fmla="*/ 885825 h 1162050"/>
              <a:gd name="connsiteX57" fmla="*/ 668424 w 1473286"/>
              <a:gd name="connsiteY57" fmla="*/ 890587 h 1162050"/>
              <a:gd name="connsiteX58" fmla="*/ 687474 w 1473286"/>
              <a:gd name="connsiteY58" fmla="*/ 904875 h 1162050"/>
              <a:gd name="connsiteX59" fmla="*/ 716049 w 1473286"/>
              <a:gd name="connsiteY59" fmla="*/ 914400 h 1162050"/>
              <a:gd name="connsiteX60" fmla="*/ 749386 w 1473286"/>
              <a:gd name="connsiteY60" fmla="*/ 928687 h 1162050"/>
              <a:gd name="connsiteX61" fmla="*/ 763674 w 1473286"/>
              <a:gd name="connsiteY61" fmla="*/ 938212 h 1162050"/>
              <a:gd name="connsiteX62" fmla="*/ 792249 w 1473286"/>
              <a:gd name="connsiteY62" fmla="*/ 947737 h 1162050"/>
              <a:gd name="connsiteX63" fmla="*/ 806536 w 1473286"/>
              <a:gd name="connsiteY63" fmla="*/ 962025 h 1162050"/>
              <a:gd name="connsiteX64" fmla="*/ 835111 w 1473286"/>
              <a:gd name="connsiteY64" fmla="*/ 971550 h 1162050"/>
              <a:gd name="connsiteX65" fmla="*/ 868449 w 1473286"/>
              <a:gd name="connsiteY65" fmla="*/ 985837 h 1162050"/>
              <a:gd name="connsiteX66" fmla="*/ 882736 w 1473286"/>
              <a:gd name="connsiteY66" fmla="*/ 995362 h 1162050"/>
              <a:gd name="connsiteX67" fmla="*/ 901786 w 1473286"/>
              <a:gd name="connsiteY67" fmla="*/ 1000125 h 1162050"/>
              <a:gd name="connsiteX68" fmla="*/ 911432 w 1473286"/>
              <a:gd name="connsiteY68" fmla="*/ 1011849 h 1162050"/>
              <a:gd name="connsiteX69" fmla="*/ 949412 w 1473286"/>
              <a:gd name="connsiteY69" fmla="*/ 1042988 h 1162050"/>
              <a:gd name="connsiteX70" fmla="*/ 971265 w 1473286"/>
              <a:gd name="connsiteY70" fmla="*/ 1056670 h 1162050"/>
              <a:gd name="connsiteX71" fmla="*/ 983232 w 1473286"/>
              <a:gd name="connsiteY71" fmla="*/ 1063754 h 1162050"/>
              <a:gd name="connsiteX72" fmla="*/ 992274 w 1473286"/>
              <a:gd name="connsiteY72" fmla="*/ 1081087 h 1162050"/>
              <a:gd name="connsiteX73" fmla="*/ 1030494 w 1473286"/>
              <a:gd name="connsiteY73" fmla="*/ 1099895 h 1162050"/>
              <a:gd name="connsiteX74" fmla="*/ 1058949 w 1473286"/>
              <a:gd name="connsiteY74" fmla="*/ 1128712 h 1162050"/>
              <a:gd name="connsiteX75" fmla="*/ 1097290 w 1473286"/>
              <a:gd name="connsiteY75" fmla="*/ 1149600 h 1162050"/>
              <a:gd name="connsiteX76" fmla="*/ 1149437 w 1473286"/>
              <a:gd name="connsiteY76" fmla="*/ 1162050 h 1162050"/>
              <a:gd name="connsiteX77" fmla="*/ 1225636 w 1473286"/>
              <a:gd name="connsiteY77" fmla="*/ 1128713 h 1162050"/>
              <a:gd name="connsiteX78" fmla="*/ 1316124 w 1473286"/>
              <a:gd name="connsiteY78" fmla="*/ 1052512 h 1162050"/>
              <a:gd name="connsiteX79" fmla="*/ 1354224 w 1473286"/>
              <a:gd name="connsiteY79" fmla="*/ 1023937 h 1162050"/>
              <a:gd name="connsiteX80" fmla="*/ 1368511 w 1473286"/>
              <a:gd name="connsiteY80" fmla="*/ 1004887 h 1162050"/>
              <a:gd name="connsiteX81" fmla="*/ 1387561 w 1473286"/>
              <a:gd name="connsiteY81" fmla="*/ 990600 h 1162050"/>
              <a:gd name="connsiteX82" fmla="*/ 1392324 w 1473286"/>
              <a:gd name="connsiteY82" fmla="*/ 971550 h 1162050"/>
              <a:gd name="connsiteX83" fmla="*/ 1411374 w 1473286"/>
              <a:gd name="connsiteY83" fmla="*/ 952500 h 1162050"/>
              <a:gd name="connsiteX84" fmla="*/ 1430424 w 1473286"/>
              <a:gd name="connsiteY84" fmla="*/ 914400 h 1162050"/>
              <a:gd name="connsiteX85" fmla="*/ 1439949 w 1473286"/>
              <a:gd name="connsiteY85" fmla="*/ 900112 h 1162050"/>
              <a:gd name="connsiteX86" fmla="*/ 1444711 w 1473286"/>
              <a:gd name="connsiteY86" fmla="*/ 866775 h 1162050"/>
              <a:gd name="connsiteX87" fmla="*/ 1454236 w 1473286"/>
              <a:gd name="connsiteY87" fmla="*/ 838200 h 1162050"/>
              <a:gd name="connsiteX88" fmla="*/ 1463761 w 1473286"/>
              <a:gd name="connsiteY88" fmla="*/ 776287 h 1162050"/>
              <a:gd name="connsiteX89" fmla="*/ 1473286 w 1473286"/>
              <a:gd name="connsiteY89" fmla="*/ 719137 h 1162050"/>
              <a:gd name="connsiteX90" fmla="*/ 1468524 w 1473286"/>
              <a:gd name="connsiteY90" fmla="*/ 595312 h 1162050"/>
              <a:gd name="connsiteX91" fmla="*/ 1458999 w 1473286"/>
              <a:gd name="connsiteY91" fmla="*/ 552450 h 1162050"/>
              <a:gd name="connsiteX92" fmla="*/ 1454236 w 1473286"/>
              <a:gd name="connsiteY92" fmla="*/ 528637 h 1162050"/>
              <a:gd name="connsiteX93" fmla="*/ 1444711 w 1473286"/>
              <a:gd name="connsiteY93" fmla="*/ 495300 h 1162050"/>
              <a:gd name="connsiteX94" fmla="*/ 1430424 w 1473286"/>
              <a:gd name="connsiteY94" fmla="*/ 447675 h 1162050"/>
              <a:gd name="connsiteX95" fmla="*/ 1411374 w 1473286"/>
              <a:gd name="connsiteY95" fmla="*/ 414337 h 1162050"/>
              <a:gd name="connsiteX96" fmla="*/ 1401849 w 1473286"/>
              <a:gd name="connsiteY96" fmla="*/ 390525 h 1162050"/>
              <a:gd name="connsiteX97" fmla="*/ 1392324 w 1473286"/>
              <a:gd name="connsiteY97" fmla="*/ 376237 h 1162050"/>
              <a:gd name="connsiteX98" fmla="*/ 1382799 w 1473286"/>
              <a:gd name="connsiteY98" fmla="*/ 357187 h 1162050"/>
              <a:gd name="connsiteX99" fmla="*/ 1354224 w 1473286"/>
              <a:gd name="connsiteY99" fmla="*/ 323850 h 1162050"/>
              <a:gd name="connsiteX100" fmla="*/ 1339936 w 1473286"/>
              <a:gd name="connsiteY100" fmla="*/ 295275 h 1162050"/>
              <a:gd name="connsiteX101" fmla="*/ 1330411 w 1473286"/>
              <a:gd name="connsiteY101" fmla="*/ 276225 h 1162050"/>
              <a:gd name="connsiteX102" fmla="*/ 1316124 w 1473286"/>
              <a:gd name="connsiteY102" fmla="*/ 261937 h 1162050"/>
              <a:gd name="connsiteX103" fmla="*/ 1297074 w 1473286"/>
              <a:gd name="connsiteY103" fmla="*/ 223837 h 1162050"/>
              <a:gd name="connsiteX104" fmla="*/ 1282786 w 1473286"/>
              <a:gd name="connsiteY104" fmla="*/ 209550 h 1162050"/>
              <a:gd name="connsiteX105" fmla="*/ 1258974 w 1473286"/>
              <a:gd name="connsiteY105" fmla="*/ 180975 h 1162050"/>
              <a:gd name="connsiteX106" fmla="*/ 1244686 w 1473286"/>
              <a:gd name="connsiteY106" fmla="*/ 152400 h 1162050"/>
              <a:gd name="connsiteX107" fmla="*/ 1230399 w 1473286"/>
              <a:gd name="connsiteY107" fmla="*/ 142875 h 1162050"/>
              <a:gd name="connsiteX108" fmla="*/ 1178011 w 1473286"/>
              <a:gd name="connsiteY108" fmla="*/ 100012 h 1162050"/>
              <a:gd name="connsiteX109" fmla="*/ 1144674 w 1473286"/>
              <a:gd name="connsiteY109" fmla="*/ 85725 h 1162050"/>
              <a:gd name="connsiteX0" fmla="*/ 1144674 w 1473286"/>
              <a:gd name="connsiteY0" fmla="*/ 85725 h 1162050"/>
              <a:gd name="connsiteX1" fmla="*/ 1116099 w 1473286"/>
              <a:gd name="connsiteY1" fmla="*/ 76200 h 1162050"/>
              <a:gd name="connsiteX2" fmla="*/ 1101811 w 1473286"/>
              <a:gd name="connsiteY2" fmla="*/ 71437 h 1162050"/>
              <a:gd name="connsiteX3" fmla="*/ 1006561 w 1473286"/>
              <a:gd name="connsiteY3" fmla="*/ 33337 h 1162050"/>
              <a:gd name="connsiteX4" fmla="*/ 987511 w 1473286"/>
              <a:gd name="connsiteY4" fmla="*/ 28575 h 1162050"/>
              <a:gd name="connsiteX5" fmla="*/ 973224 w 1473286"/>
              <a:gd name="connsiteY5" fmla="*/ 23812 h 1162050"/>
              <a:gd name="connsiteX6" fmla="*/ 949411 w 1473286"/>
              <a:gd name="connsiteY6" fmla="*/ 19050 h 1162050"/>
              <a:gd name="connsiteX7" fmla="*/ 930361 w 1473286"/>
              <a:gd name="connsiteY7" fmla="*/ 14287 h 1162050"/>
              <a:gd name="connsiteX8" fmla="*/ 858924 w 1473286"/>
              <a:gd name="connsiteY8" fmla="*/ 9525 h 1162050"/>
              <a:gd name="connsiteX9" fmla="*/ 820824 w 1473286"/>
              <a:gd name="connsiteY9" fmla="*/ 4762 h 1162050"/>
              <a:gd name="connsiteX10" fmla="*/ 777961 w 1473286"/>
              <a:gd name="connsiteY10" fmla="*/ 0 h 1162050"/>
              <a:gd name="connsiteX11" fmla="*/ 673186 w 1473286"/>
              <a:gd name="connsiteY11" fmla="*/ 6721 h 1162050"/>
              <a:gd name="connsiteX12" fmla="*/ 594182 w 1473286"/>
              <a:gd name="connsiteY12" fmla="*/ 23087 h 1162050"/>
              <a:gd name="connsiteX13" fmla="*/ 525186 w 1473286"/>
              <a:gd name="connsiteY13" fmla="*/ 44337 h 1162050"/>
              <a:gd name="connsiteX14" fmla="*/ 474998 w 1473286"/>
              <a:gd name="connsiteY14" fmla="*/ 65345 h 1162050"/>
              <a:gd name="connsiteX15" fmla="*/ 419928 w 1473286"/>
              <a:gd name="connsiteY15" fmla="*/ 93558 h 1162050"/>
              <a:gd name="connsiteX16" fmla="*/ 370223 w 1473286"/>
              <a:gd name="connsiteY16" fmla="*/ 117128 h 1162050"/>
              <a:gd name="connsiteX17" fmla="*/ 318246 w 1473286"/>
              <a:gd name="connsiteY17" fmla="*/ 155228 h 1162050"/>
              <a:gd name="connsiteX18" fmla="*/ 288075 w 1473286"/>
              <a:gd name="connsiteY18" fmla="*/ 187720 h 1162050"/>
              <a:gd name="connsiteX19" fmla="*/ 279689 w 1473286"/>
              <a:gd name="connsiteY19" fmla="*/ 250041 h 1162050"/>
              <a:gd name="connsiteX20" fmla="*/ 253234 w 1473286"/>
              <a:gd name="connsiteY20" fmla="*/ 308474 h 1162050"/>
              <a:gd name="connsiteX21" fmla="*/ 206736 w 1473286"/>
              <a:gd name="connsiteY21" fmla="*/ 350503 h 1162050"/>
              <a:gd name="connsiteX22" fmla="*/ 158546 w 1473286"/>
              <a:gd name="connsiteY22" fmla="*/ 399401 h 1162050"/>
              <a:gd name="connsiteX23" fmla="*/ 82287 w 1473286"/>
              <a:gd name="connsiteY23" fmla="*/ 447895 h 1162050"/>
              <a:gd name="connsiteX24" fmla="*/ 22561 w 1473286"/>
              <a:gd name="connsiteY24" fmla="*/ 487371 h 1162050"/>
              <a:gd name="connsiteX25" fmla="*/ 1674 w 1473286"/>
              <a:gd name="connsiteY25" fmla="*/ 528637 h 1162050"/>
              <a:gd name="connsiteX26" fmla="*/ 11199 w 1473286"/>
              <a:gd name="connsiteY26" fmla="*/ 557212 h 1162050"/>
              <a:gd name="connsiteX27" fmla="*/ 39774 w 1473286"/>
              <a:gd name="connsiteY27" fmla="*/ 581025 h 1162050"/>
              <a:gd name="connsiteX28" fmla="*/ 54061 w 1473286"/>
              <a:gd name="connsiteY28" fmla="*/ 595312 h 1162050"/>
              <a:gd name="connsiteX29" fmla="*/ 68349 w 1473286"/>
              <a:gd name="connsiteY29" fmla="*/ 600075 h 1162050"/>
              <a:gd name="connsiteX30" fmla="*/ 82636 w 1473286"/>
              <a:gd name="connsiteY30" fmla="*/ 609600 h 1162050"/>
              <a:gd name="connsiteX31" fmla="*/ 101686 w 1473286"/>
              <a:gd name="connsiteY31" fmla="*/ 614362 h 1162050"/>
              <a:gd name="connsiteX32" fmla="*/ 115974 w 1473286"/>
              <a:gd name="connsiteY32" fmla="*/ 619125 h 1162050"/>
              <a:gd name="connsiteX33" fmla="*/ 135024 w 1473286"/>
              <a:gd name="connsiteY33" fmla="*/ 628650 h 1162050"/>
              <a:gd name="connsiteX34" fmla="*/ 163599 w 1473286"/>
              <a:gd name="connsiteY34" fmla="*/ 638175 h 1162050"/>
              <a:gd name="connsiteX35" fmla="*/ 177886 w 1473286"/>
              <a:gd name="connsiteY35" fmla="*/ 642937 h 1162050"/>
              <a:gd name="connsiteX36" fmla="*/ 192174 w 1473286"/>
              <a:gd name="connsiteY36" fmla="*/ 647700 h 1162050"/>
              <a:gd name="connsiteX37" fmla="*/ 211224 w 1473286"/>
              <a:gd name="connsiteY37" fmla="*/ 652462 h 1162050"/>
              <a:gd name="connsiteX38" fmla="*/ 239799 w 1473286"/>
              <a:gd name="connsiteY38" fmla="*/ 666750 h 1162050"/>
              <a:gd name="connsiteX39" fmla="*/ 254086 w 1473286"/>
              <a:gd name="connsiteY39" fmla="*/ 676275 h 1162050"/>
              <a:gd name="connsiteX40" fmla="*/ 287424 w 1473286"/>
              <a:gd name="connsiteY40" fmla="*/ 685800 h 1162050"/>
              <a:gd name="connsiteX41" fmla="*/ 301711 w 1473286"/>
              <a:gd name="connsiteY41" fmla="*/ 690562 h 1162050"/>
              <a:gd name="connsiteX42" fmla="*/ 339811 w 1473286"/>
              <a:gd name="connsiteY42" fmla="*/ 704850 h 1162050"/>
              <a:gd name="connsiteX43" fmla="*/ 368386 w 1473286"/>
              <a:gd name="connsiteY43" fmla="*/ 714375 h 1162050"/>
              <a:gd name="connsiteX44" fmla="*/ 382674 w 1473286"/>
              <a:gd name="connsiteY44" fmla="*/ 719137 h 1162050"/>
              <a:gd name="connsiteX45" fmla="*/ 416011 w 1473286"/>
              <a:gd name="connsiteY45" fmla="*/ 728662 h 1162050"/>
              <a:gd name="connsiteX46" fmla="*/ 435061 w 1473286"/>
              <a:gd name="connsiteY46" fmla="*/ 738187 h 1162050"/>
              <a:gd name="connsiteX47" fmla="*/ 449349 w 1473286"/>
              <a:gd name="connsiteY47" fmla="*/ 752475 h 1162050"/>
              <a:gd name="connsiteX48" fmla="*/ 463636 w 1473286"/>
              <a:gd name="connsiteY48" fmla="*/ 762000 h 1162050"/>
              <a:gd name="connsiteX49" fmla="*/ 477924 w 1473286"/>
              <a:gd name="connsiteY49" fmla="*/ 776287 h 1162050"/>
              <a:gd name="connsiteX50" fmla="*/ 516024 w 1473286"/>
              <a:gd name="connsiteY50" fmla="*/ 804862 h 1162050"/>
              <a:gd name="connsiteX51" fmla="*/ 544599 w 1473286"/>
              <a:gd name="connsiteY51" fmla="*/ 823912 h 1162050"/>
              <a:gd name="connsiteX52" fmla="*/ 573174 w 1473286"/>
              <a:gd name="connsiteY52" fmla="*/ 842962 h 1162050"/>
              <a:gd name="connsiteX53" fmla="*/ 592224 w 1473286"/>
              <a:gd name="connsiteY53" fmla="*/ 852487 h 1162050"/>
              <a:gd name="connsiteX54" fmla="*/ 620799 w 1473286"/>
              <a:gd name="connsiteY54" fmla="*/ 871537 h 1162050"/>
              <a:gd name="connsiteX55" fmla="*/ 635086 w 1473286"/>
              <a:gd name="connsiteY55" fmla="*/ 876300 h 1162050"/>
              <a:gd name="connsiteX56" fmla="*/ 649374 w 1473286"/>
              <a:gd name="connsiteY56" fmla="*/ 885825 h 1162050"/>
              <a:gd name="connsiteX57" fmla="*/ 668424 w 1473286"/>
              <a:gd name="connsiteY57" fmla="*/ 890587 h 1162050"/>
              <a:gd name="connsiteX58" fmla="*/ 687474 w 1473286"/>
              <a:gd name="connsiteY58" fmla="*/ 904875 h 1162050"/>
              <a:gd name="connsiteX59" fmla="*/ 716049 w 1473286"/>
              <a:gd name="connsiteY59" fmla="*/ 914400 h 1162050"/>
              <a:gd name="connsiteX60" fmla="*/ 749386 w 1473286"/>
              <a:gd name="connsiteY60" fmla="*/ 928687 h 1162050"/>
              <a:gd name="connsiteX61" fmla="*/ 763674 w 1473286"/>
              <a:gd name="connsiteY61" fmla="*/ 938212 h 1162050"/>
              <a:gd name="connsiteX62" fmla="*/ 792249 w 1473286"/>
              <a:gd name="connsiteY62" fmla="*/ 947737 h 1162050"/>
              <a:gd name="connsiteX63" fmla="*/ 806536 w 1473286"/>
              <a:gd name="connsiteY63" fmla="*/ 962025 h 1162050"/>
              <a:gd name="connsiteX64" fmla="*/ 835111 w 1473286"/>
              <a:gd name="connsiteY64" fmla="*/ 971550 h 1162050"/>
              <a:gd name="connsiteX65" fmla="*/ 868449 w 1473286"/>
              <a:gd name="connsiteY65" fmla="*/ 985837 h 1162050"/>
              <a:gd name="connsiteX66" fmla="*/ 882736 w 1473286"/>
              <a:gd name="connsiteY66" fmla="*/ 995362 h 1162050"/>
              <a:gd name="connsiteX67" fmla="*/ 901786 w 1473286"/>
              <a:gd name="connsiteY67" fmla="*/ 1000125 h 1162050"/>
              <a:gd name="connsiteX68" fmla="*/ 911432 w 1473286"/>
              <a:gd name="connsiteY68" fmla="*/ 1011849 h 1162050"/>
              <a:gd name="connsiteX69" fmla="*/ 949412 w 1473286"/>
              <a:gd name="connsiteY69" fmla="*/ 1042988 h 1162050"/>
              <a:gd name="connsiteX70" fmla="*/ 971265 w 1473286"/>
              <a:gd name="connsiteY70" fmla="*/ 1056670 h 1162050"/>
              <a:gd name="connsiteX71" fmla="*/ 983232 w 1473286"/>
              <a:gd name="connsiteY71" fmla="*/ 1063754 h 1162050"/>
              <a:gd name="connsiteX72" fmla="*/ 992274 w 1473286"/>
              <a:gd name="connsiteY72" fmla="*/ 1081087 h 1162050"/>
              <a:gd name="connsiteX73" fmla="*/ 1030494 w 1473286"/>
              <a:gd name="connsiteY73" fmla="*/ 1099895 h 1162050"/>
              <a:gd name="connsiteX74" fmla="*/ 1058949 w 1473286"/>
              <a:gd name="connsiteY74" fmla="*/ 1128712 h 1162050"/>
              <a:gd name="connsiteX75" fmla="*/ 1097290 w 1473286"/>
              <a:gd name="connsiteY75" fmla="*/ 1149600 h 1162050"/>
              <a:gd name="connsiteX76" fmla="*/ 1149437 w 1473286"/>
              <a:gd name="connsiteY76" fmla="*/ 1162050 h 1162050"/>
              <a:gd name="connsiteX77" fmla="*/ 1225636 w 1473286"/>
              <a:gd name="connsiteY77" fmla="*/ 1128713 h 1162050"/>
              <a:gd name="connsiteX78" fmla="*/ 1316124 w 1473286"/>
              <a:gd name="connsiteY78" fmla="*/ 1052512 h 1162050"/>
              <a:gd name="connsiteX79" fmla="*/ 1354224 w 1473286"/>
              <a:gd name="connsiteY79" fmla="*/ 1023937 h 1162050"/>
              <a:gd name="connsiteX80" fmla="*/ 1368511 w 1473286"/>
              <a:gd name="connsiteY80" fmla="*/ 1004887 h 1162050"/>
              <a:gd name="connsiteX81" fmla="*/ 1387561 w 1473286"/>
              <a:gd name="connsiteY81" fmla="*/ 990600 h 1162050"/>
              <a:gd name="connsiteX82" fmla="*/ 1392324 w 1473286"/>
              <a:gd name="connsiteY82" fmla="*/ 971550 h 1162050"/>
              <a:gd name="connsiteX83" fmla="*/ 1411374 w 1473286"/>
              <a:gd name="connsiteY83" fmla="*/ 952500 h 1162050"/>
              <a:gd name="connsiteX84" fmla="*/ 1430424 w 1473286"/>
              <a:gd name="connsiteY84" fmla="*/ 914400 h 1162050"/>
              <a:gd name="connsiteX85" fmla="*/ 1439949 w 1473286"/>
              <a:gd name="connsiteY85" fmla="*/ 900112 h 1162050"/>
              <a:gd name="connsiteX86" fmla="*/ 1444711 w 1473286"/>
              <a:gd name="connsiteY86" fmla="*/ 866775 h 1162050"/>
              <a:gd name="connsiteX87" fmla="*/ 1454236 w 1473286"/>
              <a:gd name="connsiteY87" fmla="*/ 838200 h 1162050"/>
              <a:gd name="connsiteX88" fmla="*/ 1463761 w 1473286"/>
              <a:gd name="connsiteY88" fmla="*/ 776287 h 1162050"/>
              <a:gd name="connsiteX89" fmla="*/ 1473286 w 1473286"/>
              <a:gd name="connsiteY89" fmla="*/ 719137 h 1162050"/>
              <a:gd name="connsiteX90" fmla="*/ 1468524 w 1473286"/>
              <a:gd name="connsiteY90" fmla="*/ 595312 h 1162050"/>
              <a:gd name="connsiteX91" fmla="*/ 1458999 w 1473286"/>
              <a:gd name="connsiteY91" fmla="*/ 552450 h 1162050"/>
              <a:gd name="connsiteX92" fmla="*/ 1454236 w 1473286"/>
              <a:gd name="connsiteY92" fmla="*/ 528637 h 1162050"/>
              <a:gd name="connsiteX93" fmla="*/ 1444711 w 1473286"/>
              <a:gd name="connsiteY93" fmla="*/ 495300 h 1162050"/>
              <a:gd name="connsiteX94" fmla="*/ 1430424 w 1473286"/>
              <a:gd name="connsiteY94" fmla="*/ 447675 h 1162050"/>
              <a:gd name="connsiteX95" fmla="*/ 1411374 w 1473286"/>
              <a:gd name="connsiteY95" fmla="*/ 414337 h 1162050"/>
              <a:gd name="connsiteX96" fmla="*/ 1401849 w 1473286"/>
              <a:gd name="connsiteY96" fmla="*/ 390525 h 1162050"/>
              <a:gd name="connsiteX97" fmla="*/ 1392324 w 1473286"/>
              <a:gd name="connsiteY97" fmla="*/ 376237 h 1162050"/>
              <a:gd name="connsiteX98" fmla="*/ 1382799 w 1473286"/>
              <a:gd name="connsiteY98" fmla="*/ 357187 h 1162050"/>
              <a:gd name="connsiteX99" fmla="*/ 1354224 w 1473286"/>
              <a:gd name="connsiteY99" fmla="*/ 323850 h 1162050"/>
              <a:gd name="connsiteX100" fmla="*/ 1339936 w 1473286"/>
              <a:gd name="connsiteY100" fmla="*/ 295275 h 1162050"/>
              <a:gd name="connsiteX101" fmla="*/ 1330411 w 1473286"/>
              <a:gd name="connsiteY101" fmla="*/ 276225 h 1162050"/>
              <a:gd name="connsiteX102" fmla="*/ 1316124 w 1473286"/>
              <a:gd name="connsiteY102" fmla="*/ 261937 h 1162050"/>
              <a:gd name="connsiteX103" fmla="*/ 1297074 w 1473286"/>
              <a:gd name="connsiteY103" fmla="*/ 223837 h 1162050"/>
              <a:gd name="connsiteX104" fmla="*/ 1282786 w 1473286"/>
              <a:gd name="connsiteY104" fmla="*/ 209550 h 1162050"/>
              <a:gd name="connsiteX105" fmla="*/ 1258974 w 1473286"/>
              <a:gd name="connsiteY105" fmla="*/ 180975 h 1162050"/>
              <a:gd name="connsiteX106" fmla="*/ 1244686 w 1473286"/>
              <a:gd name="connsiteY106" fmla="*/ 152400 h 1162050"/>
              <a:gd name="connsiteX107" fmla="*/ 1230399 w 1473286"/>
              <a:gd name="connsiteY107" fmla="*/ 142875 h 1162050"/>
              <a:gd name="connsiteX108" fmla="*/ 1178011 w 1473286"/>
              <a:gd name="connsiteY108" fmla="*/ 100012 h 1162050"/>
              <a:gd name="connsiteX109" fmla="*/ 1144674 w 1473286"/>
              <a:gd name="connsiteY109" fmla="*/ 85725 h 1162050"/>
              <a:gd name="connsiteX0" fmla="*/ 1144674 w 1473286"/>
              <a:gd name="connsiteY0" fmla="*/ 85725 h 1162050"/>
              <a:gd name="connsiteX1" fmla="*/ 1116099 w 1473286"/>
              <a:gd name="connsiteY1" fmla="*/ 76200 h 1162050"/>
              <a:gd name="connsiteX2" fmla="*/ 1101811 w 1473286"/>
              <a:gd name="connsiteY2" fmla="*/ 71437 h 1162050"/>
              <a:gd name="connsiteX3" fmla="*/ 1006561 w 1473286"/>
              <a:gd name="connsiteY3" fmla="*/ 33337 h 1162050"/>
              <a:gd name="connsiteX4" fmla="*/ 987511 w 1473286"/>
              <a:gd name="connsiteY4" fmla="*/ 28575 h 1162050"/>
              <a:gd name="connsiteX5" fmla="*/ 973224 w 1473286"/>
              <a:gd name="connsiteY5" fmla="*/ 23812 h 1162050"/>
              <a:gd name="connsiteX6" fmla="*/ 949411 w 1473286"/>
              <a:gd name="connsiteY6" fmla="*/ 19050 h 1162050"/>
              <a:gd name="connsiteX7" fmla="*/ 930361 w 1473286"/>
              <a:gd name="connsiteY7" fmla="*/ 14287 h 1162050"/>
              <a:gd name="connsiteX8" fmla="*/ 858924 w 1473286"/>
              <a:gd name="connsiteY8" fmla="*/ 9525 h 1162050"/>
              <a:gd name="connsiteX9" fmla="*/ 820824 w 1473286"/>
              <a:gd name="connsiteY9" fmla="*/ 4762 h 1162050"/>
              <a:gd name="connsiteX10" fmla="*/ 777961 w 1473286"/>
              <a:gd name="connsiteY10" fmla="*/ 0 h 1162050"/>
              <a:gd name="connsiteX11" fmla="*/ 673186 w 1473286"/>
              <a:gd name="connsiteY11" fmla="*/ 6721 h 1162050"/>
              <a:gd name="connsiteX12" fmla="*/ 594182 w 1473286"/>
              <a:gd name="connsiteY12" fmla="*/ 23087 h 1162050"/>
              <a:gd name="connsiteX13" fmla="*/ 525186 w 1473286"/>
              <a:gd name="connsiteY13" fmla="*/ 44337 h 1162050"/>
              <a:gd name="connsiteX14" fmla="*/ 474998 w 1473286"/>
              <a:gd name="connsiteY14" fmla="*/ 65345 h 1162050"/>
              <a:gd name="connsiteX15" fmla="*/ 419928 w 1473286"/>
              <a:gd name="connsiteY15" fmla="*/ 93558 h 1162050"/>
              <a:gd name="connsiteX16" fmla="*/ 370223 w 1473286"/>
              <a:gd name="connsiteY16" fmla="*/ 117128 h 1162050"/>
              <a:gd name="connsiteX17" fmla="*/ 318246 w 1473286"/>
              <a:gd name="connsiteY17" fmla="*/ 155228 h 1162050"/>
              <a:gd name="connsiteX18" fmla="*/ 288075 w 1473286"/>
              <a:gd name="connsiteY18" fmla="*/ 187720 h 1162050"/>
              <a:gd name="connsiteX19" fmla="*/ 279689 w 1473286"/>
              <a:gd name="connsiteY19" fmla="*/ 250041 h 1162050"/>
              <a:gd name="connsiteX20" fmla="*/ 253234 w 1473286"/>
              <a:gd name="connsiteY20" fmla="*/ 308474 h 1162050"/>
              <a:gd name="connsiteX21" fmla="*/ 206736 w 1473286"/>
              <a:gd name="connsiteY21" fmla="*/ 350503 h 1162050"/>
              <a:gd name="connsiteX22" fmla="*/ 132253 w 1473286"/>
              <a:gd name="connsiteY22" fmla="*/ 378951 h 1162050"/>
              <a:gd name="connsiteX23" fmla="*/ 82287 w 1473286"/>
              <a:gd name="connsiteY23" fmla="*/ 447895 h 1162050"/>
              <a:gd name="connsiteX24" fmla="*/ 22561 w 1473286"/>
              <a:gd name="connsiteY24" fmla="*/ 487371 h 1162050"/>
              <a:gd name="connsiteX25" fmla="*/ 1674 w 1473286"/>
              <a:gd name="connsiteY25" fmla="*/ 528637 h 1162050"/>
              <a:gd name="connsiteX26" fmla="*/ 11199 w 1473286"/>
              <a:gd name="connsiteY26" fmla="*/ 557212 h 1162050"/>
              <a:gd name="connsiteX27" fmla="*/ 39774 w 1473286"/>
              <a:gd name="connsiteY27" fmla="*/ 581025 h 1162050"/>
              <a:gd name="connsiteX28" fmla="*/ 54061 w 1473286"/>
              <a:gd name="connsiteY28" fmla="*/ 595312 h 1162050"/>
              <a:gd name="connsiteX29" fmla="*/ 68349 w 1473286"/>
              <a:gd name="connsiteY29" fmla="*/ 600075 h 1162050"/>
              <a:gd name="connsiteX30" fmla="*/ 82636 w 1473286"/>
              <a:gd name="connsiteY30" fmla="*/ 609600 h 1162050"/>
              <a:gd name="connsiteX31" fmla="*/ 101686 w 1473286"/>
              <a:gd name="connsiteY31" fmla="*/ 614362 h 1162050"/>
              <a:gd name="connsiteX32" fmla="*/ 115974 w 1473286"/>
              <a:gd name="connsiteY32" fmla="*/ 619125 h 1162050"/>
              <a:gd name="connsiteX33" fmla="*/ 135024 w 1473286"/>
              <a:gd name="connsiteY33" fmla="*/ 628650 h 1162050"/>
              <a:gd name="connsiteX34" fmla="*/ 163599 w 1473286"/>
              <a:gd name="connsiteY34" fmla="*/ 638175 h 1162050"/>
              <a:gd name="connsiteX35" fmla="*/ 177886 w 1473286"/>
              <a:gd name="connsiteY35" fmla="*/ 642937 h 1162050"/>
              <a:gd name="connsiteX36" fmla="*/ 192174 w 1473286"/>
              <a:gd name="connsiteY36" fmla="*/ 647700 h 1162050"/>
              <a:gd name="connsiteX37" fmla="*/ 211224 w 1473286"/>
              <a:gd name="connsiteY37" fmla="*/ 652462 h 1162050"/>
              <a:gd name="connsiteX38" fmla="*/ 239799 w 1473286"/>
              <a:gd name="connsiteY38" fmla="*/ 666750 h 1162050"/>
              <a:gd name="connsiteX39" fmla="*/ 254086 w 1473286"/>
              <a:gd name="connsiteY39" fmla="*/ 676275 h 1162050"/>
              <a:gd name="connsiteX40" fmla="*/ 287424 w 1473286"/>
              <a:gd name="connsiteY40" fmla="*/ 685800 h 1162050"/>
              <a:gd name="connsiteX41" fmla="*/ 301711 w 1473286"/>
              <a:gd name="connsiteY41" fmla="*/ 690562 h 1162050"/>
              <a:gd name="connsiteX42" fmla="*/ 339811 w 1473286"/>
              <a:gd name="connsiteY42" fmla="*/ 704850 h 1162050"/>
              <a:gd name="connsiteX43" fmla="*/ 368386 w 1473286"/>
              <a:gd name="connsiteY43" fmla="*/ 714375 h 1162050"/>
              <a:gd name="connsiteX44" fmla="*/ 382674 w 1473286"/>
              <a:gd name="connsiteY44" fmla="*/ 719137 h 1162050"/>
              <a:gd name="connsiteX45" fmla="*/ 416011 w 1473286"/>
              <a:gd name="connsiteY45" fmla="*/ 728662 h 1162050"/>
              <a:gd name="connsiteX46" fmla="*/ 435061 w 1473286"/>
              <a:gd name="connsiteY46" fmla="*/ 738187 h 1162050"/>
              <a:gd name="connsiteX47" fmla="*/ 449349 w 1473286"/>
              <a:gd name="connsiteY47" fmla="*/ 752475 h 1162050"/>
              <a:gd name="connsiteX48" fmla="*/ 463636 w 1473286"/>
              <a:gd name="connsiteY48" fmla="*/ 762000 h 1162050"/>
              <a:gd name="connsiteX49" fmla="*/ 477924 w 1473286"/>
              <a:gd name="connsiteY49" fmla="*/ 776287 h 1162050"/>
              <a:gd name="connsiteX50" fmla="*/ 516024 w 1473286"/>
              <a:gd name="connsiteY50" fmla="*/ 804862 h 1162050"/>
              <a:gd name="connsiteX51" fmla="*/ 544599 w 1473286"/>
              <a:gd name="connsiteY51" fmla="*/ 823912 h 1162050"/>
              <a:gd name="connsiteX52" fmla="*/ 573174 w 1473286"/>
              <a:gd name="connsiteY52" fmla="*/ 842962 h 1162050"/>
              <a:gd name="connsiteX53" fmla="*/ 592224 w 1473286"/>
              <a:gd name="connsiteY53" fmla="*/ 852487 h 1162050"/>
              <a:gd name="connsiteX54" fmla="*/ 620799 w 1473286"/>
              <a:gd name="connsiteY54" fmla="*/ 871537 h 1162050"/>
              <a:gd name="connsiteX55" fmla="*/ 635086 w 1473286"/>
              <a:gd name="connsiteY55" fmla="*/ 876300 h 1162050"/>
              <a:gd name="connsiteX56" fmla="*/ 649374 w 1473286"/>
              <a:gd name="connsiteY56" fmla="*/ 885825 h 1162050"/>
              <a:gd name="connsiteX57" fmla="*/ 668424 w 1473286"/>
              <a:gd name="connsiteY57" fmla="*/ 890587 h 1162050"/>
              <a:gd name="connsiteX58" fmla="*/ 687474 w 1473286"/>
              <a:gd name="connsiteY58" fmla="*/ 904875 h 1162050"/>
              <a:gd name="connsiteX59" fmla="*/ 716049 w 1473286"/>
              <a:gd name="connsiteY59" fmla="*/ 914400 h 1162050"/>
              <a:gd name="connsiteX60" fmla="*/ 749386 w 1473286"/>
              <a:gd name="connsiteY60" fmla="*/ 928687 h 1162050"/>
              <a:gd name="connsiteX61" fmla="*/ 763674 w 1473286"/>
              <a:gd name="connsiteY61" fmla="*/ 938212 h 1162050"/>
              <a:gd name="connsiteX62" fmla="*/ 792249 w 1473286"/>
              <a:gd name="connsiteY62" fmla="*/ 947737 h 1162050"/>
              <a:gd name="connsiteX63" fmla="*/ 806536 w 1473286"/>
              <a:gd name="connsiteY63" fmla="*/ 962025 h 1162050"/>
              <a:gd name="connsiteX64" fmla="*/ 835111 w 1473286"/>
              <a:gd name="connsiteY64" fmla="*/ 971550 h 1162050"/>
              <a:gd name="connsiteX65" fmla="*/ 868449 w 1473286"/>
              <a:gd name="connsiteY65" fmla="*/ 985837 h 1162050"/>
              <a:gd name="connsiteX66" fmla="*/ 882736 w 1473286"/>
              <a:gd name="connsiteY66" fmla="*/ 995362 h 1162050"/>
              <a:gd name="connsiteX67" fmla="*/ 901786 w 1473286"/>
              <a:gd name="connsiteY67" fmla="*/ 1000125 h 1162050"/>
              <a:gd name="connsiteX68" fmla="*/ 911432 w 1473286"/>
              <a:gd name="connsiteY68" fmla="*/ 1011849 h 1162050"/>
              <a:gd name="connsiteX69" fmla="*/ 949412 w 1473286"/>
              <a:gd name="connsiteY69" fmla="*/ 1042988 h 1162050"/>
              <a:gd name="connsiteX70" fmla="*/ 971265 w 1473286"/>
              <a:gd name="connsiteY70" fmla="*/ 1056670 h 1162050"/>
              <a:gd name="connsiteX71" fmla="*/ 983232 w 1473286"/>
              <a:gd name="connsiteY71" fmla="*/ 1063754 h 1162050"/>
              <a:gd name="connsiteX72" fmla="*/ 992274 w 1473286"/>
              <a:gd name="connsiteY72" fmla="*/ 1081087 h 1162050"/>
              <a:gd name="connsiteX73" fmla="*/ 1030494 w 1473286"/>
              <a:gd name="connsiteY73" fmla="*/ 1099895 h 1162050"/>
              <a:gd name="connsiteX74" fmla="*/ 1058949 w 1473286"/>
              <a:gd name="connsiteY74" fmla="*/ 1128712 h 1162050"/>
              <a:gd name="connsiteX75" fmla="*/ 1097290 w 1473286"/>
              <a:gd name="connsiteY75" fmla="*/ 1149600 h 1162050"/>
              <a:gd name="connsiteX76" fmla="*/ 1149437 w 1473286"/>
              <a:gd name="connsiteY76" fmla="*/ 1162050 h 1162050"/>
              <a:gd name="connsiteX77" fmla="*/ 1225636 w 1473286"/>
              <a:gd name="connsiteY77" fmla="*/ 1128713 h 1162050"/>
              <a:gd name="connsiteX78" fmla="*/ 1316124 w 1473286"/>
              <a:gd name="connsiteY78" fmla="*/ 1052512 h 1162050"/>
              <a:gd name="connsiteX79" fmla="*/ 1354224 w 1473286"/>
              <a:gd name="connsiteY79" fmla="*/ 1023937 h 1162050"/>
              <a:gd name="connsiteX80" fmla="*/ 1368511 w 1473286"/>
              <a:gd name="connsiteY80" fmla="*/ 1004887 h 1162050"/>
              <a:gd name="connsiteX81" fmla="*/ 1387561 w 1473286"/>
              <a:gd name="connsiteY81" fmla="*/ 990600 h 1162050"/>
              <a:gd name="connsiteX82" fmla="*/ 1392324 w 1473286"/>
              <a:gd name="connsiteY82" fmla="*/ 971550 h 1162050"/>
              <a:gd name="connsiteX83" fmla="*/ 1411374 w 1473286"/>
              <a:gd name="connsiteY83" fmla="*/ 952500 h 1162050"/>
              <a:gd name="connsiteX84" fmla="*/ 1430424 w 1473286"/>
              <a:gd name="connsiteY84" fmla="*/ 914400 h 1162050"/>
              <a:gd name="connsiteX85" fmla="*/ 1439949 w 1473286"/>
              <a:gd name="connsiteY85" fmla="*/ 900112 h 1162050"/>
              <a:gd name="connsiteX86" fmla="*/ 1444711 w 1473286"/>
              <a:gd name="connsiteY86" fmla="*/ 866775 h 1162050"/>
              <a:gd name="connsiteX87" fmla="*/ 1454236 w 1473286"/>
              <a:gd name="connsiteY87" fmla="*/ 838200 h 1162050"/>
              <a:gd name="connsiteX88" fmla="*/ 1463761 w 1473286"/>
              <a:gd name="connsiteY88" fmla="*/ 776287 h 1162050"/>
              <a:gd name="connsiteX89" fmla="*/ 1473286 w 1473286"/>
              <a:gd name="connsiteY89" fmla="*/ 719137 h 1162050"/>
              <a:gd name="connsiteX90" fmla="*/ 1468524 w 1473286"/>
              <a:gd name="connsiteY90" fmla="*/ 595312 h 1162050"/>
              <a:gd name="connsiteX91" fmla="*/ 1458999 w 1473286"/>
              <a:gd name="connsiteY91" fmla="*/ 552450 h 1162050"/>
              <a:gd name="connsiteX92" fmla="*/ 1454236 w 1473286"/>
              <a:gd name="connsiteY92" fmla="*/ 528637 h 1162050"/>
              <a:gd name="connsiteX93" fmla="*/ 1444711 w 1473286"/>
              <a:gd name="connsiteY93" fmla="*/ 495300 h 1162050"/>
              <a:gd name="connsiteX94" fmla="*/ 1430424 w 1473286"/>
              <a:gd name="connsiteY94" fmla="*/ 447675 h 1162050"/>
              <a:gd name="connsiteX95" fmla="*/ 1411374 w 1473286"/>
              <a:gd name="connsiteY95" fmla="*/ 414337 h 1162050"/>
              <a:gd name="connsiteX96" fmla="*/ 1401849 w 1473286"/>
              <a:gd name="connsiteY96" fmla="*/ 390525 h 1162050"/>
              <a:gd name="connsiteX97" fmla="*/ 1392324 w 1473286"/>
              <a:gd name="connsiteY97" fmla="*/ 376237 h 1162050"/>
              <a:gd name="connsiteX98" fmla="*/ 1382799 w 1473286"/>
              <a:gd name="connsiteY98" fmla="*/ 357187 h 1162050"/>
              <a:gd name="connsiteX99" fmla="*/ 1354224 w 1473286"/>
              <a:gd name="connsiteY99" fmla="*/ 323850 h 1162050"/>
              <a:gd name="connsiteX100" fmla="*/ 1339936 w 1473286"/>
              <a:gd name="connsiteY100" fmla="*/ 295275 h 1162050"/>
              <a:gd name="connsiteX101" fmla="*/ 1330411 w 1473286"/>
              <a:gd name="connsiteY101" fmla="*/ 276225 h 1162050"/>
              <a:gd name="connsiteX102" fmla="*/ 1316124 w 1473286"/>
              <a:gd name="connsiteY102" fmla="*/ 261937 h 1162050"/>
              <a:gd name="connsiteX103" fmla="*/ 1297074 w 1473286"/>
              <a:gd name="connsiteY103" fmla="*/ 223837 h 1162050"/>
              <a:gd name="connsiteX104" fmla="*/ 1282786 w 1473286"/>
              <a:gd name="connsiteY104" fmla="*/ 209550 h 1162050"/>
              <a:gd name="connsiteX105" fmla="*/ 1258974 w 1473286"/>
              <a:gd name="connsiteY105" fmla="*/ 180975 h 1162050"/>
              <a:gd name="connsiteX106" fmla="*/ 1244686 w 1473286"/>
              <a:gd name="connsiteY106" fmla="*/ 152400 h 1162050"/>
              <a:gd name="connsiteX107" fmla="*/ 1230399 w 1473286"/>
              <a:gd name="connsiteY107" fmla="*/ 142875 h 1162050"/>
              <a:gd name="connsiteX108" fmla="*/ 1178011 w 1473286"/>
              <a:gd name="connsiteY108" fmla="*/ 100012 h 1162050"/>
              <a:gd name="connsiteX109" fmla="*/ 1144674 w 1473286"/>
              <a:gd name="connsiteY109" fmla="*/ 85725 h 1162050"/>
              <a:gd name="connsiteX0" fmla="*/ 1144674 w 1473286"/>
              <a:gd name="connsiteY0" fmla="*/ 85725 h 1162050"/>
              <a:gd name="connsiteX1" fmla="*/ 1116099 w 1473286"/>
              <a:gd name="connsiteY1" fmla="*/ 76200 h 1162050"/>
              <a:gd name="connsiteX2" fmla="*/ 1101811 w 1473286"/>
              <a:gd name="connsiteY2" fmla="*/ 71437 h 1162050"/>
              <a:gd name="connsiteX3" fmla="*/ 1006561 w 1473286"/>
              <a:gd name="connsiteY3" fmla="*/ 33337 h 1162050"/>
              <a:gd name="connsiteX4" fmla="*/ 987511 w 1473286"/>
              <a:gd name="connsiteY4" fmla="*/ 28575 h 1162050"/>
              <a:gd name="connsiteX5" fmla="*/ 973224 w 1473286"/>
              <a:gd name="connsiteY5" fmla="*/ 23812 h 1162050"/>
              <a:gd name="connsiteX6" fmla="*/ 949411 w 1473286"/>
              <a:gd name="connsiteY6" fmla="*/ 19050 h 1162050"/>
              <a:gd name="connsiteX7" fmla="*/ 930361 w 1473286"/>
              <a:gd name="connsiteY7" fmla="*/ 14287 h 1162050"/>
              <a:gd name="connsiteX8" fmla="*/ 858924 w 1473286"/>
              <a:gd name="connsiteY8" fmla="*/ 9525 h 1162050"/>
              <a:gd name="connsiteX9" fmla="*/ 820824 w 1473286"/>
              <a:gd name="connsiteY9" fmla="*/ 4762 h 1162050"/>
              <a:gd name="connsiteX10" fmla="*/ 777961 w 1473286"/>
              <a:gd name="connsiteY10" fmla="*/ 0 h 1162050"/>
              <a:gd name="connsiteX11" fmla="*/ 673186 w 1473286"/>
              <a:gd name="connsiteY11" fmla="*/ 6721 h 1162050"/>
              <a:gd name="connsiteX12" fmla="*/ 594182 w 1473286"/>
              <a:gd name="connsiteY12" fmla="*/ 23087 h 1162050"/>
              <a:gd name="connsiteX13" fmla="*/ 525186 w 1473286"/>
              <a:gd name="connsiteY13" fmla="*/ 44337 h 1162050"/>
              <a:gd name="connsiteX14" fmla="*/ 474998 w 1473286"/>
              <a:gd name="connsiteY14" fmla="*/ 65345 h 1162050"/>
              <a:gd name="connsiteX15" fmla="*/ 419928 w 1473286"/>
              <a:gd name="connsiteY15" fmla="*/ 93558 h 1162050"/>
              <a:gd name="connsiteX16" fmla="*/ 370223 w 1473286"/>
              <a:gd name="connsiteY16" fmla="*/ 117128 h 1162050"/>
              <a:gd name="connsiteX17" fmla="*/ 318246 w 1473286"/>
              <a:gd name="connsiteY17" fmla="*/ 155228 h 1162050"/>
              <a:gd name="connsiteX18" fmla="*/ 288075 w 1473286"/>
              <a:gd name="connsiteY18" fmla="*/ 187720 h 1162050"/>
              <a:gd name="connsiteX19" fmla="*/ 279689 w 1473286"/>
              <a:gd name="connsiteY19" fmla="*/ 250041 h 1162050"/>
              <a:gd name="connsiteX20" fmla="*/ 253234 w 1473286"/>
              <a:gd name="connsiteY20" fmla="*/ 308474 h 1162050"/>
              <a:gd name="connsiteX21" fmla="*/ 206736 w 1473286"/>
              <a:gd name="connsiteY21" fmla="*/ 350503 h 1162050"/>
              <a:gd name="connsiteX22" fmla="*/ 132253 w 1473286"/>
              <a:gd name="connsiteY22" fmla="*/ 378951 h 1162050"/>
              <a:gd name="connsiteX23" fmla="*/ 82287 w 1473286"/>
              <a:gd name="connsiteY23" fmla="*/ 447895 h 1162050"/>
              <a:gd name="connsiteX24" fmla="*/ 45932 w 1473286"/>
              <a:gd name="connsiteY24" fmla="*/ 496135 h 1162050"/>
              <a:gd name="connsiteX25" fmla="*/ 1674 w 1473286"/>
              <a:gd name="connsiteY25" fmla="*/ 528637 h 1162050"/>
              <a:gd name="connsiteX26" fmla="*/ 11199 w 1473286"/>
              <a:gd name="connsiteY26" fmla="*/ 557212 h 1162050"/>
              <a:gd name="connsiteX27" fmla="*/ 39774 w 1473286"/>
              <a:gd name="connsiteY27" fmla="*/ 581025 h 1162050"/>
              <a:gd name="connsiteX28" fmla="*/ 54061 w 1473286"/>
              <a:gd name="connsiteY28" fmla="*/ 595312 h 1162050"/>
              <a:gd name="connsiteX29" fmla="*/ 68349 w 1473286"/>
              <a:gd name="connsiteY29" fmla="*/ 600075 h 1162050"/>
              <a:gd name="connsiteX30" fmla="*/ 82636 w 1473286"/>
              <a:gd name="connsiteY30" fmla="*/ 609600 h 1162050"/>
              <a:gd name="connsiteX31" fmla="*/ 101686 w 1473286"/>
              <a:gd name="connsiteY31" fmla="*/ 614362 h 1162050"/>
              <a:gd name="connsiteX32" fmla="*/ 115974 w 1473286"/>
              <a:gd name="connsiteY32" fmla="*/ 619125 h 1162050"/>
              <a:gd name="connsiteX33" fmla="*/ 135024 w 1473286"/>
              <a:gd name="connsiteY33" fmla="*/ 628650 h 1162050"/>
              <a:gd name="connsiteX34" fmla="*/ 163599 w 1473286"/>
              <a:gd name="connsiteY34" fmla="*/ 638175 h 1162050"/>
              <a:gd name="connsiteX35" fmla="*/ 177886 w 1473286"/>
              <a:gd name="connsiteY35" fmla="*/ 642937 h 1162050"/>
              <a:gd name="connsiteX36" fmla="*/ 192174 w 1473286"/>
              <a:gd name="connsiteY36" fmla="*/ 647700 h 1162050"/>
              <a:gd name="connsiteX37" fmla="*/ 211224 w 1473286"/>
              <a:gd name="connsiteY37" fmla="*/ 652462 h 1162050"/>
              <a:gd name="connsiteX38" fmla="*/ 239799 w 1473286"/>
              <a:gd name="connsiteY38" fmla="*/ 666750 h 1162050"/>
              <a:gd name="connsiteX39" fmla="*/ 254086 w 1473286"/>
              <a:gd name="connsiteY39" fmla="*/ 676275 h 1162050"/>
              <a:gd name="connsiteX40" fmla="*/ 287424 w 1473286"/>
              <a:gd name="connsiteY40" fmla="*/ 685800 h 1162050"/>
              <a:gd name="connsiteX41" fmla="*/ 301711 w 1473286"/>
              <a:gd name="connsiteY41" fmla="*/ 690562 h 1162050"/>
              <a:gd name="connsiteX42" fmla="*/ 339811 w 1473286"/>
              <a:gd name="connsiteY42" fmla="*/ 704850 h 1162050"/>
              <a:gd name="connsiteX43" fmla="*/ 368386 w 1473286"/>
              <a:gd name="connsiteY43" fmla="*/ 714375 h 1162050"/>
              <a:gd name="connsiteX44" fmla="*/ 382674 w 1473286"/>
              <a:gd name="connsiteY44" fmla="*/ 719137 h 1162050"/>
              <a:gd name="connsiteX45" fmla="*/ 416011 w 1473286"/>
              <a:gd name="connsiteY45" fmla="*/ 728662 h 1162050"/>
              <a:gd name="connsiteX46" fmla="*/ 435061 w 1473286"/>
              <a:gd name="connsiteY46" fmla="*/ 738187 h 1162050"/>
              <a:gd name="connsiteX47" fmla="*/ 449349 w 1473286"/>
              <a:gd name="connsiteY47" fmla="*/ 752475 h 1162050"/>
              <a:gd name="connsiteX48" fmla="*/ 463636 w 1473286"/>
              <a:gd name="connsiteY48" fmla="*/ 762000 h 1162050"/>
              <a:gd name="connsiteX49" fmla="*/ 477924 w 1473286"/>
              <a:gd name="connsiteY49" fmla="*/ 776287 h 1162050"/>
              <a:gd name="connsiteX50" fmla="*/ 516024 w 1473286"/>
              <a:gd name="connsiteY50" fmla="*/ 804862 h 1162050"/>
              <a:gd name="connsiteX51" fmla="*/ 544599 w 1473286"/>
              <a:gd name="connsiteY51" fmla="*/ 823912 h 1162050"/>
              <a:gd name="connsiteX52" fmla="*/ 573174 w 1473286"/>
              <a:gd name="connsiteY52" fmla="*/ 842962 h 1162050"/>
              <a:gd name="connsiteX53" fmla="*/ 592224 w 1473286"/>
              <a:gd name="connsiteY53" fmla="*/ 852487 h 1162050"/>
              <a:gd name="connsiteX54" fmla="*/ 620799 w 1473286"/>
              <a:gd name="connsiteY54" fmla="*/ 871537 h 1162050"/>
              <a:gd name="connsiteX55" fmla="*/ 635086 w 1473286"/>
              <a:gd name="connsiteY55" fmla="*/ 876300 h 1162050"/>
              <a:gd name="connsiteX56" fmla="*/ 649374 w 1473286"/>
              <a:gd name="connsiteY56" fmla="*/ 885825 h 1162050"/>
              <a:gd name="connsiteX57" fmla="*/ 668424 w 1473286"/>
              <a:gd name="connsiteY57" fmla="*/ 890587 h 1162050"/>
              <a:gd name="connsiteX58" fmla="*/ 687474 w 1473286"/>
              <a:gd name="connsiteY58" fmla="*/ 904875 h 1162050"/>
              <a:gd name="connsiteX59" fmla="*/ 716049 w 1473286"/>
              <a:gd name="connsiteY59" fmla="*/ 914400 h 1162050"/>
              <a:gd name="connsiteX60" fmla="*/ 749386 w 1473286"/>
              <a:gd name="connsiteY60" fmla="*/ 928687 h 1162050"/>
              <a:gd name="connsiteX61" fmla="*/ 763674 w 1473286"/>
              <a:gd name="connsiteY61" fmla="*/ 938212 h 1162050"/>
              <a:gd name="connsiteX62" fmla="*/ 792249 w 1473286"/>
              <a:gd name="connsiteY62" fmla="*/ 947737 h 1162050"/>
              <a:gd name="connsiteX63" fmla="*/ 806536 w 1473286"/>
              <a:gd name="connsiteY63" fmla="*/ 962025 h 1162050"/>
              <a:gd name="connsiteX64" fmla="*/ 835111 w 1473286"/>
              <a:gd name="connsiteY64" fmla="*/ 971550 h 1162050"/>
              <a:gd name="connsiteX65" fmla="*/ 868449 w 1473286"/>
              <a:gd name="connsiteY65" fmla="*/ 985837 h 1162050"/>
              <a:gd name="connsiteX66" fmla="*/ 882736 w 1473286"/>
              <a:gd name="connsiteY66" fmla="*/ 995362 h 1162050"/>
              <a:gd name="connsiteX67" fmla="*/ 901786 w 1473286"/>
              <a:gd name="connsiteY67" fmla="*/ 1000125 h 1162050"/>
              <a:gd name="connsiteX68" fmla="*/ 911432 w 1473286"/>
              <a:gd name="connsiteY68" fmla="*/ 1011849 h 1162050"/>
              <a:gd name="connsiteX69" fmla="*/ 949412 w 1473286"/>
              <a:gd name="connsiteY69" fmla="*/ 1042988 h 1162050"/>
              <a:gd name="connsiteX70" fmla="*/ 971265 w 1473286"/>
              <a:gd name="connsiteY70" fmla="*/ 1056670 h 1162050"/>
              <a:gd name="connsiteX71" fmla="*/ 983232 w 1473286"/>
              <a:gd name="connsiteY71" fmla="*/ 1063754 h 1162050"/>
              <a:gd name="connsiteX72" fmla="*/ 992274 w 1473286"/>
              <a:gd name="connsiteY72" fmla="*/ 1081087 h 1162050"/>
              <a:gd name="connsiteX73" fmla="*/ 1030494 w 1473286"/>
              <a:gd name="connsiteY73" fmla="*/ 1099895 h 1162050"/>
              <a:gd name="connsiteX74" fmla="*/ 1058949 w 1473286"/>
              <a:gd name="connsiteY74" fmla="*/ 1128712 h 1162050"/>
              <a:gd name="connsiteX75" fmla="*/ 1097290 w 1473286"/>
              <a:gd name="connsiteY75" fmla="*/ 1149600 h 1162050"/>
              <a:gd name="connsiteX76" fmla="*/ 1149437 w 1473286"/>
              <a:gd name="connsiteY76" fmla="*/ 1162050 h 1162050"/>
              <a:gd name="connsiteX77" fmla="*/ 1225636 w 1473286"/>
              <a:gd name="connsiteY77" fmla="*/ 1128713 h 1162050"/>
              <a:gd name="connsiteX78" fmla="*/ 1316124 w 1473286"/>
              <a:gd name="connsiteY78" fmla="*/ 1052512 h 1162050"/>
              <a:gd name="connsiteX79" fmla="*/ 1354224 w 1473286"/>
              <a:gd name="connsiteY79" fmla="*/ 1023937 h 1162050"/>
              <a:gd name="connsiteX80" fmla="*/ 1368511 w 1473286"/>
              <a:gd name="connsiteY80" fmla="*/ 1004887 h 1162050"/>
              <a:gd name="connsiteX81" fmla="*/ 1387561 w 1473286"/>
              <a:gd name="connsiteY81" fmla="*/ 990600 h 1162050"/>
              <a:gd name="connsiteX82" fmla="*/ 1392324 w 1473286"/>
              <a:gd name="connsiteY82" fmla="*/ 971550 h 1162050"/>
              <a:gd name="connsiteX83" fmla="*/ 1411374 w 1473286"/>
              <a:gd name="connsiteY83" fmla="*/ 952500 h 1162050"/>
              <a:gd name="connsiteX84" fmla="*/ 1430424 w 1473286"/>
              <a:gd name="connsiteY84" fmla="*/ 914400 h 1162050"/>
              <a:gd name="connsiteX85" fmla="*/ 1439949 w 1473286"/>
              <a:gd name="connsiteY85" fmla="*/ 900112 h 1162050"/>
              <a:gd name="connsiteX86" fmla="*/ 1444711 w 1473286"/>
              <a:gd name="connsiteY86" fmla="*/ 866775 h 1162050"/>
              <a:gd name="connsiteX87" fmla="*/ 1454236 w 1473286"/>
              <a:gd name="connsiteY87" fmla="*/ 838200 h 1162050"/>
              <a:gd name="connsiteX88" fmla="*/ 1463761 w 1473286"/>
              <a:gd name="connsiteY88" fmla="*/ 776287 h 1162050"/>
              <a:gd name="connsiteX89" fmla="*/ 1473286 w 1473286"/>
              <a:gd name="connsiteY89" fmla="*/ 719137 h 1162050"/>
              <a:gd name="connsiteX90" fmla="*/ 1468524 w 1473286"/>
              <a:gd name="connsiteY90" fmla="*/ 595312 h 1162050"/>
              <a:gd name="connsiteX91" fmla="*/ 1458999 w 1473286"/>
              <a:gd name="connsiteY91" fmla="*/ 552450 h 1162050"/>
              <a:gd name="connsiteX92" fmla="*/ 1454236 w 1473286"/>
              <a:gd name="connsiteY92" fmla="*/ 528637 h 1162050"/>
              <a:gd name="connsiteX93" fmla="*/ 1444711 w 1473286"/>
              <a:gd name="connsiteY93" fmla="*/ 495300 h 1162050"/>
              <a:gd name="connsiteX94" fmla="*/ 1430424 w 1473286"/>
              <a:gd name="connsiteY94" fmla="*/ 447675 h 1162050"/>
              <a:gd name="connsiteX95" fmla="*/ 1411374 w 1473286"/>
              <a:gd name="connsiteY95" fmla="*/ 414337 h 1162050"/>
              <a:gd name="connsiteX96" fmla="*/ 1401849 w 1473286"/>
              <a:gd name="connsiteY96" fmla="*/ 390525 h 1162050"/>
              <a:gd name="connsiteX97" fmla="*/ 1392324 w 1473286"/>
              <a:gd name="connsiteY97" fmla="*/ 376237 h 1162050"/>
              <a:gd name="connsiteX98" fmla="*/ 1382799 w 1473286"/>
              <a:gd name="connsiteY98" fmla="*/ 357187 h 1162050"/>
              <a:gd name="connsiteX99" fmla="*/ 1354224 w 1473286"/>
              <a:gd name="connsiteY99" fmla="*/ 323850 h 1162050"/>
              <a:gd name="connsiteX100" fmla="*/ 1339936 w 1473286"/>
              <a:gd name="connsiteY100" fmla="*/ 295275 h 1162050"/>
              <a:gd name="connsiteX101" fmla="*/ 1330411 w 1473286"/>
              <a:gd name="connsiteY101" fmla="*/ 276225 h 1162050"/>
              <a:gd name="connsiteX102" fmla="*/ 1316124 w 1473286"/>
              <a:gd name="connsiteY102" fmla="*/ 261937 h 1162050"/>
              <a:gd name="connsiteX103" fmla="*/ 1297074 w 1473286"/>
              <a:gd name="connsiteY103" fmla="*/ 223837 h 1162050"/>
              <a:gd name="connsiteX104" fmla="*/ 1282786 w 1473286"/>
              <a:gd name="connsiteY104" fmla="*/ 209550 h 1162050"/>
              <a:gd name="connsiteX105" fmla="*/ 1258974 w 1473286"/>
              <a:gd name="connsiteY105" fmla="*/ 180975 h 1162050"/>
              <a:gd name="connsiteX106" fmla="*/ 1244686 w 1473286"/>
              <a:gd name="connsiteY106" fmla="*/ 152400 h 1162050"/>
              <a:gd name="connsiteX107" fmla="*/ 1230399 w 1473286"/>
              <a:gd name="connsiteY107" fmla="*/ 142875 h 1162050"/>
              <a:gd name="connsiteX108" fmla="*/ 1178011 w 1473286"/>
              <a:gd name="connsiteY108" fmla="*/ 100012 h 1162050"/>
              <a:gd name="connsiteX109" fmla="*/ 1144674 w 1473286"/>
              <a:gd name="connsiteY109" fmla="*/ 85725 h 1162050"/>
              <a:gd name="connsiteX0" fmla="*/ 1144674 w 1473286"/>
              <a:gd name="connsiteY0" fmla="*/ 85725 h 1162050"/>
              <a:gd name="connsiteX1" fmla="*/ 1116099 w 1473286"/>
              <a:gd name="connsiteY1" fmla="*/ 76200 h 1162050"/>
              <a:gd name="connsiteX2" fmla="*/ 1101811 w 1473286"/>
              <a:gd name="connsiteY2" fmla="*/ 71437 h 1162050"/>
              <a:gd name="connsiteX3" fmla="*/ 1006561 w 1473286"/>
              <a:gd name="connsiteY3" fmla="*/ 33337 h 1162050"/>
              <a:gd name="connsiteX4" fmla="*/ 987511 w 1473286"/>
              <a:gd name="connsiteY4" fmla="*/ 28575 h 1162050"/>
              <a:gd name="connsiteX5" fmla="*/ 973224 w 1473286"/>
              <a:gd name="connsiteY5" fmla="*/ 23812 h 1162050"/>
              <a:gd name="connsiteX6" fmla="*/ 949411 w 1473286"/>
              <a:gd name="connsiteY6" fmla="*/ 19050 h 1162050"/>
              <a:gd name="connsiteX7" fmla="*/ 930361 w 1473286"/>
              <a:gd name="connsiteY7" fmla="*/ 14287 h 1162050"/>
              <a:gd name="connsiteX8" fmla="*/ 858924 w 1473286"/>
              <a:gd name="connsiteY8" fmla="*/ 9525 h 1162050"/>
              <a:gd name="connsiteX9" fmla="*/ 820824 w 1473286"/>
              <a:gd name="connsiteY9" fmla="*/ 4762 h 1162050"/>
              <a:gd name="connsiteX10" fmla="*/ 777961 w 1473286"/>
              <a:gd name="connsiteY10" fmla="*/ 0 h 1162050"/>
              <a:gd name="connsiteX11" fmla="*/ 673186 w 1473286"/>
              <a:gd name="connsiteY11" fmla="*/ 6721 h 1162050"/>
              <a:gd name="connsiteX12" fmla="*/ 594182 w 1473286"/>
              <a:gd name="connsiteY12" fmla="*/ 23087 h 1162050"/>
              <a:gd name="connsiteX13" fmla="*/ 525186 w 1473286"/>
              <a:gd name="connsiteY13" fmla="*/ 44337 h 1162050"/>
              <a:gd name="connsiteX14" fmla="*/ 474998 w 1473286"/>
              <a:gd name="connsiteY14" fmla="*/ 65345 h 1162050"/>
              <a:gd name="connsiteX15" fmla="*/ 419928 w 1473286"/>
              <a:gd name="connsiteY15" fmla="*/ 93558 h 1162050"/>
              <a:gd name="connsiteX16" fmla="*/ 370223 w 1473286"/>
              <a:gd name="connsiteY16" fmla="*/ 117128 h 1162050"/>
              <a:gd name="connsiteX17" fmla="*/ 318246 w 1473286"/>
              <a:gd name="connsiteY17" fmla="*/ 155228 h 1162050"/>
              <a:gd name="connsiteX18" fmla="*/ 288075 w 1473286"/>
              <a:gd name="connsiteY18" fmla="*/ 187720 h 1162050"/>
              <a:gd name="connsiteX19" fmla="*/ 279689 w 1473286"/>
              <a:gd name="connsiteY19" fmla="*/ 250041 h 1162050"/>
              <a:gd name="connsiteX20" fmla="*/ 253234 w 1473286"/>
              <a:gd name="connsiteY20" fmla="*/ 308474 h 1162050"/>
              <a:gd name="connsiteX21" fmla="*/ 206736 w 1473286"/>
              <a:gd name="connsiteY21" fmla="*/ 350503 h 1162050"/>
              <a:gd name="connsiteX22" fmla="*/ 132253 w 1473286"/>
              <a:gd name="connsiteY22" fmla="*/ 378951 h 1162050"/>
              <a:gd name="connsiteX23" fmla="*/ 82287 w 1473286"/>
              <a:gd name="connsiteY23" fmla="*/ 447895 h 1162050"/>
              <a:gd name="connsiteX24" fmla="*/ 45932 w 1473286"/>
              <a:gd name="connsiteY24" fmla="*/ 496135 h 1162050"/>
              <a:gd name="connsiteX25" fmla="*/ 11199 w 1473286"/>
              <a:gd name="connsiteY25" fmla="*/ 557212 h 1162050"/>
              <a:gd name="connsiteX26" fmla="*/ 39774 w 1473286"/>
              <a:gd name="connsiteY26" fmla="*/ 581025 h 1162050"/>
              <a:gd name="connsiteX27" fmla="*/ 54061 w 1473286"/>
              <a:gd name="connsiteY27" fmla="*/ 595312 h 1162050"/>
              <a:gd name="connsiteX28" fmla="*/ 68349 w 1473286"/>
              <a:gd name="connsiteY28" fmla="*/ 600075 h 1162050"/>
              <a:gd name="connsiteX29" fmla="*/ 82636 w 1473286"/>
              <a:gd name="connsiteY29" fmla="*/ 609600 h 1162050"/>
              <a:gd name="connsiteX30" fmla="*/ 101686 w 1473286"/>
              <a:gd name="connsiteY30" fmla="*/ 614362 h 1162050"/>
              <a:gd name="connsiteX31" fmla="*/ 115974 w 1473286"/>
              <a:gd name="connsiteY31" fmla="*/ 619125 h 1162050"/>
              <a:gd name="connsiteX32" fmla="*/ 135024 w 1473286"/>
              <a:gd name="connsiteY32" fmla="*/ 628650 h 1162050"/>
              <a:gd name="connsiteX33" fmla="*/ 163599 w 1473286"/>
              <a:gd name="connsiteY33" fmla="*/ 638175 h 1162050"/>
              <a:gd name="connsiteX34" fmla="*/ 177886 w 1473286"/>
              <a:gd name="connsiteY34" fmla="*/ 642937 h 1162050"/>
              <a:gd name="connsiteX35" fmla="*/ 192174 w 1473286"/>
              <a:gd name="connsiteY35" fmla="*/ 647700 h 1162050"/>
              <a:gd name="connsiteX36" fmla="*/ 211224 w 1473286"/>
              <a:gd name="connsiteY36" fmla="*/ 652462 h 1162050"/>
              <a:gd name="connsiteX37" fmla="*/ 239799 w 1473286"/>
              <a:gd name="connsiteY37" fmla="*/ 666750 h 1162050"/>
              <a:gd name="connsiteX38" fmla="*/ 254086 w 1473286"/>
              <a:gd name="connsiteY38" fmla="*/ 676275 h 1162050"/>
              <a:gd name="connsiteX39" fmla="*/ 287424 w 1473286"/>
              <a:gd name="connsiteY39" fmla="*/ 685800 h 1162050"/>
              <a:gd name="connsiteX40" fmla="*/ 301711 w 1473286"/>
              <a:gd name="connsiteY40" fmla="*/ 690562 h 1162050"/>
              <a:gd name="connsiteX41" fmla="*/ 339811 w 1473286"/>
              <a:gd name="connsiteY41" fmla="*/ 704850 h 1162050"/>
              <a:gd name="connsiteX42" fmla="*/ 368386 w 1473286"/>
              <a:gd name="connsiteY42" fmla="*/ 714375 h 1162050"/>
              <a:gd name="connsiteX43" fmla="*/ 382674 w 1473286"/>
              <a:gd name="connsiteY43" fmla="*/ 719137 h 1162050"/>
              <a:gd name="connsiteX44" fmla="*/ 416011 w 1473286"/>
              <a:gd name="connsiteY44" fmla="*/ 728662 h 1162050"/>
              <a:gd name="connsiteX45" fmla="*/ 435061 w 1473286"/>
              <a:gd name="connsiteY45" fmla="*/ 738187 h 1162050"/>
              <a:gd name="connsiteX46" fmla="*/ 449349 w 1473286"/>
              <a:gd name="connsiteY46" fmla="*/ 752475 h 1162050"/>
              <a:gd name="connsiteX47" fmla="*/ 463636 w 1473286"/>
              <a:gd name="connsiteY47" fmla="*/ 762000 h 1162050"/>
              <a:gd name="connsiteX48" fmla="*/ 477924 w 1473286"/>
              <a:gd name="connsiteY48" fmla="*/ 776287 h 1162050"/>
              <a:gd name="connsiteX49" fmla="*/ 516024 w 1473286"/>
              <a:gd name="connsiteY49" fmla="*/ 804862 h 1162050"/>
              <a:gd name="connsiteX50" fmla="*/ 544599 w 1473286"/>
              <a:gd name="connsiteY50" fmla="*/ 823912 h 1162050"/>
              <a:gd name="connsiteX51" fmla="*/ 573174 w 1473286"/>
              <a:gd name="connsiteY51" fmla="*/ 842962 h 1162050"/>
              <a:gd name="connsiteX52" fmla="*/ 592224 w 1473286"/>
              <a:gd name="connsiteY52" fmla="*/ 852487 h 1162050"/>
              <a:gd name="connsiteX53" fmla="*/ 620799 w 1473286"/>
              <a:gd name="connsiteY53" fmla="*/ 871537 h 1162050"/>
              <a:gd name="connsiteX54" fmla="*/ 635086 w 1473286"/>
              <a:gd name="connsiteY54" fmla="*/ 876300 h 1162050"/>
              <a:gd name="connsiteX55" fmla="*/ 649374 w 1473286"/>
              <a:gd name="connsiteY55" fmla="*/ 885825 h 1162050"/>
              <a:gd name="connsiteX56" fmla="*/ 668424 w 1473286"/>
              <a:gd name="connsiteY56" fmla="*/ 890587 h 1162050"/>
              <a:gd name="connsiteX57" fmla="*/ 687474 w 1473286"/>
              <a:gd name="connsiteY57" fmla="*/ 904875 h 1162050"/>
              <a:gd name="connsiteX58" fmla="*/ 716049 w 1473286"/>
              <a:gd name="connsiteY58" fmla="*/ 914400 h 1162050"/>
              <a:gd name="connsiteX59" fmla="*/ 749386 w 1473286"/>
              <a:gd name="connsiteY59" fmla="*/ 928687 h 1162050"/>
              <a:gd name="connsiteX60" fmla="*/ 763674 w 1473286"/>
              <a:gd name="connsiteY60" fmla="*/ 938212 h 1162050"/>
              <a:gd name="connsiteX61" fmla="*/ 792249 w 1473286"/>
              <a:gd name="connsiteY61" fmla="*/ 947737 h 1162050"/>
              <a:gd name="connsiteX62" fmla="*/ 806536 w 1473286"/>
              <a:gd name="connsiteY62" fmla="*/ 962025 h 1162050"/>
              <a:gd name="connsiteX63" fmla="*/ 835111 w 1473286"/>
              <a:gd name="connsiteY63" fmla="*/ 971550 h 1162050"/>
              <a:gd name="connsiteX64" fmla="*/ 868449 w 1473286"/>
              <a:gd name="connsiteY64" fmla="*/ 985837 h 1162050"/>
              <a:gd name="connsiteX65" fmla="*/ 882736 w 1473286"/>
              <a:gd name="connsiteY65" fmla="*/ 995362 h 1162050"/>
              <a:gd name="connsiteX66" fmla="*/ 901786 w 1473286"/>
              <a:gd name="connsiteY66" fmla="*/ 1000125 h 1162050"/>
              <a:gd name="connsiteX67" fmla="*/ 911432 w 1473286"/>
              <a:gd name="connsiteY67" fmla="*/ 1011849 h 1162050"/>
              <a:gd name="connsiteX68" fmla="*/ 949412 w 1473286"/>
              <a:gd name="connsiteY68" fmla="*/ 1042988 h 1162050"/>
              <a:gd name="connsiteX69" fmla="*/ 971265 w 1473286"/>
              <a:gd name="connsiteY69" fmla="*/ 1056670 h 1162050"/>
              <a:gd name="connsiteX70" fmla="*/ 983232 w 1473286"/>
              <a:gd name="connsiteY70" fmla="*/ 1063754 h 1162050"/>
              <a:gd name="connsiteX71" fmla="*/ 992274 w 1473286"/>
              <a:gd name="connsiteY71" fmla="*/ 1081087 h 1162050"/>
              <a:gd name="connsiteX72" fmla="*/ 1030494 w 1473286"/>
              <a:gd name="connsiteY72" fmla="*/ 1099895 h 1162050"/>
              <a:gd name="connsiteX73" fmla="*/ 1058949 w 1473286"/>
              <a:gd name="connsiteY73" fmla="*/ 1128712 h 1162050"/>
              <a:gd name="connsiteX74" fmla="*/ 1097290 w 1473286"/>
              <a:gd name="connsiteY74" fmla="*/ 1149600 h 1162050"/>
              <a:gd name="connsiteX75" fmla="*/ 1149437 w 1473286"/>
              <a:gd name="connsiteY75" fmla="*/ 1162050 h 1162050"/>
              <a:gd name="connsiteX76" fmla="*/ 1225636 w 1473286"/>
              <a:gd name="connsiteY76" fmla="*/ 1128713 h 1162050"/>
              <a:gd name="connsiteX77" fmla="*/ 1316124 w 1473286"/>
              <a:gd name="connsiteY77" fmla="*/ 1052512 h 1162050"/>
              <a:gd name="connsiteX78" fmla="*/ 1354224 w 1473286"/>
              <a:gd name="connsiteY78" fmla="*/ 1023937 h 1162050"/>
              <a:gd name="connsiteX79" fmla="*/ 1368511 w 1473286"/>
              <a:gd name="connsiteY79" fmla="*/ 1004887 h 1162050"/>
              <a:gd name="connsiteX80" fmla="*/ 1387561 w 1473286"/>
              <a:gd name="connsiteY80" fmla="*/ 990600 h 1162050"/>
              <a:gd name="connsiteX81" fmla="*/ 1392324 w 1473286"/>
              <a:gd name="connsiteY81" fmla="*/ 971550 h 1162050"/>
              <a:gd name="connsiteX82" fmla="*/ 1411374 w 1473286"/>
              <a:gd name="connsiteY82" fmla="*/ 952500 h 1162050"/>
              <a:gd name="connsiteX83" fmla="*/ 1430424 w 1473286"/>
              <a:gd name="connsiteY83" fmla="*/ 914400 h 1162050"/>
              <a:gd name="connsiteX84" fmla="*/ 1439949 w 1473286"/>
              <a:gd name="connsiteY84" fmla="*/ 900112 h 1162050"/>
              <a:gd name="connsiteX85" fmla="*/ 1444711 w 1473286"/>
              <a:gd name="connsiteY85" fmla="*/ 866775 h 1162050"/>
              <a:gd name="connsiteX86" fmla="*/ 1454236 w 1473286"/>
              <a:gd name="connsiteY86" fmla="*/ 838200 h 1162050"/>
              <a:gd name="connsiteX87" fmla="*/ 1463761 w 1473286"/>
              <a:gd name="connsiteY87" fmla="*/ 776287 h 1162050"/>
              <a:gd name="connsiteX88" fmla="*/ 1473286 w 1473286"/>
              <a:gd name="connsiteY88" fmla="*/ 719137 h 1162050"/>
              <a:gd name="connsiteX89" fmla="*/ 1468524 w 1473286"/>
              <a:gd name="connsiteY89" fmla="*/ 595312 h 1162050"/>
              <a:gd name="connsiteX90" fmla="*/ 1458999 w 1473286"/>
              <a:gd name="connsiteY90" fmla="*/ 552450 h 1162050"/>
              <a:gd name="connsiteX91" fmla="*/ 1454236 w 1473286"/>
              <a:gd name="connsiteY91" fmla="*/ 528637 h 1162050"/>
              <a:gd name="connsiteX92" fmla="*/ 1444711 w 1473286"/>
              <a:gd name="connsiteY92" fmla="*/ 495300 h 1162050"/>
              <a:gd name="connsiteX93" fmla="*/ 1430424 w 1473286"/>
              <a:gd name="connsiteY93" fmla="*/ 447675 h 1162050"/>
              <a:gd name="connsiteX94" fmla="*/ 1411374 w 1473286"/>
              <a:gd name="connsiteY94" fmla="*/ 414337 h 1162050"/>
              <a:gd name="connsiteX95" fmla="*/ 1401849 w 1473286"/>
              <a:gd name="connsiteY95" fmla="*/ 390525 h 1162050"/>
              <a:gd name="connsiteX96" fmla="*/ 1392324 w 1473286"/>
              <a:gd name="connsiteY96" fmla="*/ 376237 h 1162050"/>
              <a:gd name="connsiteX97" fmla="*/ 1382799 w 1473286"/>
              <a:gd name="connsiteY97" fmla="*/ 357187 h 1162050"/>
              <a:gd name="connsiteX98" fmla="*/ 1354224 w 1473286"/>
              <a:gd name="connsiteY98" fmla="*/ 323850 h 1162050"/>
              <a:gd name="connsiteX99" fmla="*/ 1339936 w 1473286"/>
              <a:gd name="connsiteY99" fmla="*/ 295275 h 1162050"/>
              <a:gd name="connsiteX100" fmla="*/ 1330411 w 1473286"/>
              <a:gd name="connsiteY100" fmla="*/ 276225 h 1162050"/>
              <a:gd name="connsiteX101" fmla="*/ 1316124 w 1473286"/>
              <a:gd name="connsiteY101" fmla="*/ 261937 h 1162050"/>
              <a:gd name="connsiteX102" fmla="*/ 1297074 w 1473286"/>
              <a:gd name="connsiteY102" fmla="*/ 223837 h 1162050"/>
              <a:gd name="connsiteX103" fmla="*/ 1282786 w 1473286"/>
              <a:gd name="connsiteY103" fmla="*/ 209550 h 1162050"/>
              <a:gd name="connsiteX104" fmla="*/ 1258974 w 1473286"/>
              <a:gd name="connsiteY104" fmla="*/ 180975 h 1162050"/>
              <a:gd name="connsiteX105" fmla="*/ 1244686 w 1473286"/>
              <a:gd name="connsiteY105" fmla="*/ 152400 h 1162050"/>
              <a:gd name="connsiteX106" fmla="*/ 1230399 w 1473286"/>
              <a:gd name="connsiteY106" fmla="*/ 142875 h 1162050"/>
              <a:gd name="connsiteX107" fmla="*/ 1178011 w 1473286"/>
              <a:gd name="connsiteY107" fmla="*/ 100012 h 1162050"/>
              <a:gd name="connsiteX108" fmla="*/ 1144674 w 1473286"/>
              <a:gd name="connsiteY108" fmla="*/ 85725 h 1162050"/>
              <a:gd name="connsiteX0" fmla="*/ 1106255 w 1434867"/>
              <a:gd name="connsiteY0" fmla="*/ 85725 h 1162050"/>
              <a:gd name="connsiteX1" fmla="*/ 1077680 w 1434867"/>
              <a:gd name="connsiteY1" fmla="*/ 76200 h 1162050"/>
              <a:gd name="connsiteX2" fmla="*/ 1063392 w 1434867"/>
              <a:gd name="connsiteY2" fmla="*/ 71437 h 1162050"/>
              <a:gd name="connsiteX3" fmla="*/ 968142 w 1434867"/>
              <a:gd name="connsiteY3" fmla="*/ 33337 h 1162050"/>
              <a:gd name="connsiteX4" fmla="*/ 949092 w 1434867"/>
              <a:gd name="connsiteY4" fmla="*/ 28575 h 1162050"/>
              <a:gd name="connsiteX5" fmla="*/ 934805 w 1434867"/>
              <a:gd name="connsiteY5" fmla="*/ 23812 h 1162050"/>
              <a:gd name="connsiteX6" fmla="*/ 910992 w 1434867"/>
              <a:gd name="connsiteY6" fmla="*/ 19050 h 1162050"/>
              <a:gd name="connsiteX7" fmla="*/ 891942 w 1434867"/>
              <a:gd name="connsiteY7" fmla="*/ 14287 h 1162050"/>
              <a:gd name="connsiteX8" fmla="*/ 820505 w 1434867"/>
              <a:gd name="connsiteY8" fmla="*/ 9525 h 1162050"/>
              <a:gd name="connsiteX9" fmla="*/ 782405 w 1434867"/>
              <a:gd name="connsiteY9" fmla="*/ 4762 h 1162050"/>
              <a:gd name="connsiteX10" fmla="*/ 739542 w 1434867"/>
              <a:gd name="connsiteY10" fmla="*/ 0 h 1162050"/>
              <a:gd name="connsiteX11" fmla="*/ 634767 w 1434867"/>
              <a:gd name="connsiteY11" fmla="*/ 6721 h 1162050"/>
              <a:gd name="connsiteX12" fmla="*/ 555763 w 1434867"/>
              <a:gd name="connsiteY12" fmla="*/ 23087 h 1162050"/>
              <a:gd name="connsiteX13" fmla="*/ 486767 w 1434867"/>
              <a:gd name="connsiteY13" fmla="*/ 44337 h 1162050"/>
              <a:gd name="connsiteX14" fmla="*/ 436579 w 1434867"/>
              <a:gd name="connsiteY14" fmla="*/ 65345 h 1162050"/>
              <a:gd name="connsiteX15" fmla="*/ 381509 w 1434867"/>
              <a:gd name="connsiteY15" fmla="*/ 93558 h 1162050"/>
              <a:gd name="connsiteX16" fmla="*/ 331804 w 1434867"/>
              <a:gd name="connsiteY16" fmla="*/ 117128 h 1162050"/>
              <a:gd name="connsiteX17" fmla="*/ 279827 w 1434867"/>
              <a:gd name="connsiteY17" fmla="*/ 155228 h 1162050"/>
              <a:gd name="connsiteX18" fmla="*/ 249656 w 1434867"/>
              <a:gd name="connsiteY18" fmla="*/ 187720 h 1162050"/>
              <a:gd name="connsiteX19" fmla="*/ 241270 w 1434867"/>
              <a:gd name="connsiteY19" fmla="*/ 250041 h 1162050"/>
              <a:gd name="connsiteX20" fmla="*/ 214815 w 1434867"/>
              <a:gd name="connsiteY20" fmla="*/ 308474 h 1162050"/>
              <a:gd name="connsiteX21" fmla="*/ 168317 w 1434867"/>
              <a:gd name="connsiteY21" fmla="*/ 350503 h 1162050"/>
              <a:gd name="connsiteX22" fmla="*/ 93834 w 1434867"/>
              <a:gd name="connsiteY22" fmla="*/ 378951 h 1162050"/>
              <a:gd name="connsiteX23" fmla="*/ 43868 w 1434867"/>
              <a:gd name="connsiteY23" fmla="*/ 447895 h 1162050"/>
              <a:gd name="connsiteX24" fmla="*/ 7513 w 1434867"/>
              <a:gd name="connsiteY24" fmla="*/ 496135 h 1162050"/>
              <a:gd name="connsiteX25" fmla="*/ 1355 w 1434867"/>
              <a:gd name="connsiteY25" fmla="*/ 581025 h 1162050"/>
              <a:gd name="connsiteX26" fmla="*/ 15642 w 1434867"/>
              <a:gd name="connsiteY26" fmla="*/ 595312 h 1162050"/>
              <a:gd name="connsiteX27" fmla="*/ 29930 w 1434867"/>
              <a:gd name="connsiteY27" fmla="*/ 600075 h 1162050"/>
              <a:gd name="connsiteX28" fmla="*/ 44217 w 1434867"/>
              <a:gd name="connsiteY28" fmla="*/ 609600 h 1162050"/>
              <a:gd name="connsiteX29" fmla="*/ 63267 w 1434867"/>
              <a:gd name="connsiteY29" fmla="*/ 614362 h 1162050"/>
              <a:gd name="connsiteX30" fmla="*/ 77555 w 1434867"/>
              <a:gd name="connsiteY30" fmla="*/ 619125 h 1162050"/>
              <a:gd name="connsiteX31" fmla="*/ 96605 w 1434867"/>
              <a:gd name="connsiteY31" fmla="*/ 628650 h 1162050"/>
              <a:gd name="connsiteX32" fmla="*/ 125180 w 1434867"/>
              <a:gd name="connsiteY32" fmla="*/ 638175 h 1162050"/>
              <a:gd name="connsiteX33" fmla="*/ 139467 w 1434867"/>
              <a:gd name="connsiteY33" fmla="*/ 642937 h 1162050"/>
              <a:gd name="connsiteX34" fmla="*/ 153755 w 1434867"/>
              <a:gd name="connsiteY34" fmla="*/ 647700 h 1162050"/>
              <a:gd name="connsiteX35" fmla="*/ 172805 w 1434867"/>
              <a:gd name="connsiteY35" fmla="*/ 652462 h 1162050"/>
              <a:gd name="connsiteX36" fmla="*/ 201380 w 1434867"/>
              <a:gd name="connsiteY36" fmla="*/ 666750 h 1162050"/>
              <a:gd name="connsiteX37" fmla="*/ 215667 w 1434867"/>
              <a:gd name="connsiteY37" fmla="*/ 676275 h 1162050"/>
              <a:gd name="connsiteX38" fmla="*/ 249005 w 1434867"/>
              <a:gd name="connsiteY38" fmla="*/ 685800 h 1162050"/>
              <a:gd name="connsiteX39" fmla="*/ 263292 w 1434867"/>
              <a:gd name="connsiteY39" fmla="*/ 690562 h 1162050"/>
              <a:gd name="connsiteX40" fmla="*/ 301392 w 1434867"/>
              <a:gd name="connsiteY40" fmla="*/ 704850 h 1162050"/>
              <a:gd name="connsiteX41" fmla="*/ 329967 w 1434867"/>
              <a:gd name="connsiteY41" fmla="*/ 714375 h 1162050"/>
              <a:gd name="connsiteX42" fmla="*/ 344255 w 1434867"/>
              <a:gd name="connsiteY42" fmla="*/ 719137 h 1162050"/>
              <a:gd name="connsiteX43" fmla="*/ 377592 w 1434867"/>
              <a:gd name="connsiteY43" fmla="*/ 728662 h 1162050"/>
              <a:gd name="connsiteX44" fmla="*/ 396642 w 1434867"/>
              <a:gd name="connsiteY44" fmla="*/ 738187 h 1162050"/>
              <a:gd name="connsiteX45" fmla="*/ 410930 w 1434867"/>
              <a:gd name="connsiteY45" fmla="*/ 752475 h 1162050"/>
              <a:gd name="connsiteX46" fmla="*/ 425217 w 1434867"/>
              <a:gd name="connsiteY46" fmla="*/ 762000 h 1162050"/>
              <a:gd name="connsiteX47" fmla="*/ 439505 w 1434867"/>
              <a:gd name="connsiteY47" fmla="*/ 776287 h 1162050"/>
              <a:gd name="connsiteX48" fmla="*/ 477605 w 1434867"/>
              <a:gd name="connsiteY48" fmla="*/ 804862 h 1162050"/>
              <a:gd name="connsiteX49" fmla="*/ 506180 w 1434867"/>
              <a:gd name="connsiteY49" fmla="*/ 823912 h 1162050"/>
              <a:gd name="connsiteX50" fmla="*/ 534755 w 1434867"/>
              <a:gd name="connsiteY50" fmla="*/ 842962 h 1162050"/>
              <a:gd name="connsiteX51" fmla="*/ 553805 w 1434867"/>
              <a:gd name="connsiteY51" fmla="*/ 852487 h 1162050"/>
              <a:gd name="connsiteX52" fmla="*/ 582380 w 1434867"/>
              <a:gd name="connsiteY52" fmla="*/ 871537 h 1162050"/>
              <a:gd name="connsiteX53" fmla="*/ 596667 w 1434867"/>
              <a:gd name="connsiteY53" fmla="*/ 876300 h 1162050"/>
              <a:gd name="connsiteX54" fmla="*/ 610955 w 1434867"/>
              <a:gd name="connsiteY54" fmla="*/ 885825 h 1162050"/>
              <a:gd name="connsiteX55" fmla="*/ 630005 w 1434867"/>
              <a:gd name="connsiteY55" fmla="*/ 890587 h 1162050"/>
              <a:gd name="connsiteX56" fmla="*/ 649055 w 1434867"/>
              <a:gd name="connsiteY56" fmla="*/ 904875 h 1162050"/>
              <a:gd name="connsiteX57" fmla="*/ 677630 w 1434867"/>
              <a:gd name="connsiteY57" fmla="*/ 914400 h 1162050"/>
              <a:gd name="connsiteX58" fmla="*/ 710967 w 1434867"/>
              <a:gd name="connsiteY58" fmla="*/ 928687 h 1162050"/>
              <a:gd name="connsiteX59" fmla="*/ 725255 w 1434867"/>
              <a:gd name="connsiteY59" fmla="*/ 938212 h 1162050"/>
              <a:gd name="connsiteX60" fmla="*/ 753830 w 1434867"/>
              <a:gd name="connsiteY60" fmla="*/ 947737 h 1162050"/>
              <a:gd name="connsiteX61" fmla="*/ 768117 w 1434867"/>
              <a:gd name="connsiteY61" fmla="*/ 962025 h 1162050"/>
              <a:gd name="connsiteX62" fmla="*/ 796692 w 1434867"/>
              <a:gd name="connsiteY62" fmla="*/ 971550 h 1162050"/>
              <a:gd name="connsiteX63" fmla="*/ 830030 w 1434867"/>
              <a:gd name="connsiteY63" fmla="*/ 985837 h 1162050"/>
              <a:gd name="connsiteX64" fmla="*/ 844317 w 1434867"/>
              <a:gd name="connsiteY64" fmla="*/ 995362 h 1162050"/>
              <a:gd name="connsiteX65" fmla="*/ 863367 w 1434867"/>
              <a:gd name="connsiteY65" fmla="*/ 1000125 h 1162050"/>
              <a:gd name="connsiteX66" fmla="*/ 873013 w 1434867"/>
              <a:gd name="connsiteY66" fmla="*/ 1011849 h 1162050"/>
              <a:gd name="connsiteX67" fmla="*/ 910993 w 1434867"/>
              <a:gd name="connsiteY67" fmla="*/ 1042988 h 1162050"/>
              <a:gd name="connsiteX68" fmla="*/ 932846 w 1434867"/>
              <a:gd name="connsiteY68" fmla="*/ 1056670 h 1162050"/>
              <a:gd name="connsiteX69" fmla="*/ 944813 w 1434867"/>
              <a:gd name="connsiteY69" fmla="*/ 1063754 h 1162050"/>
              <a:gd name="connsiteX70" fmla="*/ 953855 w 1434867"/>
              <a:gd name="connsiteY70" fmla="*/ 1081087 h 1162050"/>
              <a:gd name="connsiteX71" fmla="*/ 992075 w 1434867"/>
              <a:gd name="connsiteY71" fmla="*/ 1099895 h 1162050"/>
              <a:gd name="connsiteX72" fmla="*/ 1020530 w 1434867"/>
              <a:gd name="connsiteY72" fmla="*/ 1128712 h 1162050"/>
              <a:gd name="connsiteX73" fmla="*/ 1058871 w 1434867"/>
              <a:gd name="connsiteY73" fmla="*/ 1149600 h 1162050"/>
              <a:gd name="connsiteX74" fmla="*/ 1111018 w 1434867"/>
              <a:gd name="connsiteY74" fmla="*/ 1162050 h 1162050"/>
              <a:gd name="connsiteX75" fmla="*/ 1187217 w 1434867"/>
              <a:gd name="connsiteY75" fmla="*/ 1128713 h 1162050"/>
              <a:gd name="connsiteX76" fmla="*/ 1277705 w 1434867"/>
              <a:gd name="connsiteY76" fmla="*/ 1052512 h 1162050"/>
              <a:gd name="connsiteX77" fmla="*/ 1315805 w 1434867"/>
              <a:gd name="connsiteY77" fmla="*/ 1023937 h 1162050"/>
              <a:gd name="connsiteX78" fmla="*/ 1330092 w 1434867"/>
              <a:gd name="connsiteY78" fmla="*/ 1004887 h 1162050"/>
              <a:gd name="connsiteX79" fmla="*/ 1349142 w 1434867"/>
              <a:gd name="connsiteY79" fmla="*/ 990600 h 1162050"/>
              <a:gd name="connsiteX80" fmla="*/ 1353905 w 1434867"/>
              <a:gd name="connsiteY80" fmla="*/ 971550 h 1162050"/>
              <a:gd name="connsiteX81" fmla="*/ 1372955 w 1434867"/>
              <a:gd name="connsiteY81" fmla="*/ 952500 h 1162050"/>
              <a:gd name="connsiteX82" fmla="*/ 1392005 w 1434867"/>
              <a:gd name="connsiteY82" fmla="*/ 914400 h 1162050"/>
              <a:gd name="connsiteX83" fmla="*/ 1401530 w 1434867"/>
              <a:gd name="connsiteY83" fmla="*/ 900112 h 1162050"/>
              <a:gd name="connsiteX84" fmla="*/ 1406292 w 1434867"/>
              <a:gd name="connsiteY84" fmla="*/ 866775 h 1162050"/>
              <a:gd name="connsiteX85" fmla="*/ 1415817 w 1434867"/>
              <a:gd name="connsiteY85" fmla="*/ 838200 h 1162050"/>
              <a:gd name="connsiteX86" fmla="*/ 1425342 w 1434867"/>
              <a:gd name="connsiteY86" fmla="*/ 776287 h 1162050"/>
              <a:gd name="connsiteX87" fmla="*/ 1434867 w 1434867"/>
              <a:gd name="connsiteY87" fmla="*/ 719137 h 1162050"/>
              <a:gd name="connsiteX88" fmla="*/ 1430105 w 1434867"/>
              <a:gd name="connsiteY88" fmla="*/ 595312 h 1162050"/>
              <a:gd name="connsiteX89" fmla="*/ 1420580 w 1434867"/>
              <a:gd name="connsiteY89" fmla="*/ 552450 h 1162050"/>
              <a:gd name="connsiteX90" fmla="*/ 1415817 w 1434867"/>
              <a:gd name="connsiteY90" fmla="*/ 528637 h 1162050"/>
              <a:gd name="connsiteX91" fmla="*/ 1406292 w 1434867"/>
              <a:gd name="connsiteY91" fmla="*/ 495300 h 1162050"/>
              <a:gd name="connsiteX92" fmla="*/ 1392005 w 1434867"/>
              <a:gd name="connsiteY92" fmla="*/ 447675 h 1162050"/>
              <a:gd name="connsiteX93" fmla="*/ 1372955 w 1434867"/>
              <a:gd name="connsiteY93" fmla="*/ 414337 h 1162050"/>
              <a:gd name="connsiteX94" fmla="*/ 1363430 w 1434867"/>
              <a:gd name="connsiteY94" fmla="*/ 390525 h 1162050"/>
              <a:gd name="connsiteX95" fmla="*/ 1353905 w 1434867"/>
              <a:gd name="connsiteY95" fmla="*/ 376237 h 1162050"/>
              <a:gd name="connsiteX96" fmla="*/ 1344380 w 1434867"/>
              <a:gd name="connsiteY96" fmla="*/ 357187 h 1162050"/>
              <a:gd name="connsiteX97" fmla="*/ 1315805 w 1434867"/>
              <a:gd name="connsiteY97" fmla="*/ 323850 h 1162050"/>
              <a:gd name="connsiteX98" fmla="*/ 1301517 w 1434867"/>
              <a:gd name="connsiteY98" fmla="*/ 295275 h 1162050"/>
              <a:gd name="connsiteX99" fmla="*/ 1291992 w 1434867"/>
              <a:gd name="connsiteY99" fmla="*/ 276225 h 1162050"/>
              <a:gd name="connsiteX100" fmla="*/ 1277705 w 1434867"/>
              <a:gd name="connsiteY100" fmla="*/ 261937 h 1162050"/>
              <a:gd name="connsiteX101" fmla="*/ 1258655 w 1434867"/>
              <a:gd name="connsiteY101" fmla="*/ 223837 h 1162050"/>
              <a:gd name="connsiteX102" fmla="*/ 1244367 w 1434867"/>
              <a:gd name="connsiteY102" fmla="*/ 209550 h 1162050"/>
              <a:gd name="connsiteX103" fmla="*/ 1220555 w 1434867"/>
              <a:gd name="connsiteY103" fmla="*/ 180975 h 1162050"/>
              <a:gd name="connsiteX104" fmla="*/ 1206267 w 1434867"/>
              <a:gd name="connsiteY104" fmla="*/ 152400 h 1162050"/>
              <a:gd name="connsiteX105" fmla="*/ 1191980 w 1434867"/>
              <a:gd name="connsiteY105" fmla="*/ 142875 h 1162050"/>
              <a:gd name="connsiteX106" fmla="*/ 1139592 w 1434867"/>
              <a:gd name="connsiteY106" fmla="*/ 100012 h 1162050"/>
              <a:gd name="connsiteX107" fmla="*/ 1106255 w 1434867"/>
              <a:gd name="connsiteY107" fmla="*/ 85725 h 1162050"/>
              <a:gd name="connsiteX0" fmla="*/ 1106255 w 1434867"/>
              <a:gd name="connsiteY0" fmla="*/ 85725 h 1162050"/>
              <a:gd name="connsiteX1" fmla="*/ 1077680 w 1434867"/>
              <a:gd name="connsiteY1" fmla="*/ 76200 h 1162050"/>
              <a:gd name="connsiteX2" fmla="*/ 1063392 w 1434867"/>
              <a:gd name="connsiteY2" fmla="*/ 71437 h 1162050"/>
              <a:gd name="connsiteX3" fmla="*/ 968142 w 1434867"/>
              <a:gd name="connsiteY3" fmla="*/ 33337 h 1162050"/>
              <a:gd name="connsiteX4" fmla="*/ 949092 w 1434867"/>
              <a:gd name="connsiteY4" fmla="*/ 28575 h 1162050"/>
              <a:gd name="connsiteX5" fmla="*/ 934805 w 1434867"/>
              <a:gd name="connsiteY5" fmla="*/ 23812 h 1162050"/>
              <a:gd name="connsiteX6" fmla="*/ 910992 w 1434867"/>
              <a:gd name="connsiteY6" fmla="*/ 19050 h 1162050"/>
              <a:gd name="connsiteX7" fmla="*/ 891942 w 1434867"/>
              <a:gd name="connsiteY7" fmla="*/ 14287 h 1162050"/>
              <a:gd name="connsiteX8" fmla="*/ 820505 w 1434867"/>
              <a:gd name="connsiteY8" fmla="*/ 9525 h 1162050"/>
              <a:gd name="connsiteX9" fmla="*/ 782405 w 1434867"/>
              <a:gd name="connsiteY9" fmla="*/ 4762 h 1162050"/>
              <a:gd name="connsiteX10" fmla="*/ 739542 w 1434867"/>
              <a:gd name="connsiteY10" fmla="*/ 0 h 1162050"/>
              <a:gd name="connsiteX11" fmla="*/ 634767 w 1434867"/>
              <a:gd name="connsiteY11" fmla="*/ 6721 h 1162050"/>
              <a:gd name="connsiteX12" fmla="*/ 555763 w 1434867"/>
              <a:gd name="connsiteY12" fmla="*/ 23087 h 1162050"/>
              <a:gd name="connsiteX13" fmla="*/ 486767 w 1434867"/>
              <a:gd name="connsiteY13" fmla="*/ 44337 h 1162050"/>
              <a:gd name="connsiteX14" fmla="*/ 436579 w 1434867"/>
              <a:gd name="connsiteY14" fmla="*/ 65345 h 1162050"/>
              <a:gd name="connsiteX15" fmla="*/ 381509 w 1434867"/>
              <a:gd name="connsiteY15" fmla="*/ 93558 h 1162050"/>
              <a:gd name="connsiteX16" fmla="*/ 331804 w 1434867"/>
              <a:gd name="connsiteY16" fmla="*/ 117128 h 1162050"/>
              <a:gd name="connsiteX17" fmla="*/ 279827 w 1434867"/>
              <a:gd name="connsiteY17" fmla="*/ 155228 h 1162050"/>
              <a:gd name="connsiteX18" fmla="*/ 249656 w 1434867"/>
              <a:gd name="connsiteY18" fmla="*/ 187720 h 1162050"/>
              <a:gd name="connsiteX19" fmla="*/ 241270 w 1434867"/>
              <a:gd name="connsiteY19" fmla="*/ 250041 h 1162050"/>
              <a:gd name="connsiteX20" fmla="*/ 214815 w 1434867"/>
              <a:gd name="connsiteY20" fmla="*/ 308474 h 1162050"/>
              <a:gd name="connsiteX21" fmla="*/ 168317 w 1434867"/>
              <a:gd name="connsiteY21" fmla="*/ 350503 h 1162050"/>
              <a:gd name="connsiteX22" fmla="*/ 105520 w 1434867"/>
              <a:gd name="connsiteY22" fmla="*/ 384794 h 1162050"/>
              <a:gd name="connsiteX23" fmla="*/ 43868 w 1434867"/>
              <a:gd name="connsiteY23" fmla="*/ 447895 h 1162050"/>
              <a:gd name="connsiteX24" fmla="*/ 7513 w 1434867"/>
              <a:gd name="connsiteY24" fmla="*/ 496135 h 1162050"/>
              <a:gd name="connsiteX25" fmla="*/ 1355 w 1434867"/>
              <a:gd name="connsiteY25" fmla="*/ 581025 h 1162050"/>
              <a:gd name="connsiteX26" fmla="*/ 15642 w 1434867"/>
              <a:gd name="connsiteY26" fmla="*/ 595312 h 1162050"/>
              <a:gd name="connsiteX27" fmla="*/ 29930 w 1434867"/>
              <a:gd name="connsiteY27" fmla="*/ 600075 h 1162050"/>
              <a:gd name="connsiteX28" fmla="*/ 44217 w 1434867"/>
              <a:gd name="connsiteY28" fmla="*/ 609600 h 1162050"/>
              <a:gd name="connsiteX29" fmla="*/ 63267 w 1434867"/>
              <a:gd name="connsiteY29" fmla="*/ 614362 h 1162050"/>
              <a:gd name="connsiteX30" fmla="*/ 77555 w 1434867"/>
              <a:gd name="connsiteY30" fmla="*/ 619125 h 1162050"/>
              <a:gd name="connsiteX31" fmla="*/ 96605 w 1434867"/>
              <a:gd name="connsiteY31" fmla="*/ 628650 h 1162050"/>
              <a:gd name="connsiteX32" fmla="*/ 125180 w 1434867"/>
              <a:gd name="connsiteY32" fmla="*/ 638175 h 1162050"/>
              <a:gd name="connsiteX33" fmla="*/ 139467 w 1434867"/>
              <a:gd name="connsiteY33" fmla="*/ 642937 h 1162050"/>
              <a:gd name="connsiteX34" fmla="*/ 153755 w 1434867"/>
              <a:gd name="connsiteY34" fmla="*/ 647700 h 1162050"/>
              <a:gd name="connsiteX35" fmla="*/ 172805 w 1434867"/>
              <a:gd name="connsiteY35" fmla="*/ 652462 h 1162050"/>
              <a:gd name="connsiteX36" fmla="*/ 201380 w 1434867"/>
              <a:gd name="connsiteY36" fmla="*/ 666750 h 1162050"/>
              <a:gd name="connsiteX37" fmla="*/ 215667 w 1434867"/>
              <a:gd name="connsiteY37" fmla="*/ 676275 h 1162050"/>
              <a:gd name="connsiteX38" fmla="*/ 249005 w 1434867"/>
              <a:gd name="connsiteY38" fmla="*/ 685800 h 1162050"/>
              <a:gd name="connsiteX39" fmla="*/ 263292 w 1434867"/>
              <a:gd name="connsiteY39" fmla="*/ 690562 h 1162050"/>
              <a:gd name="connsiteX40" fmla="*/ 301392 w 1434867"/>
              <a:gd name="connsiteY40" fmla="*/ 704850 h 1162050"/>
              <a:gd name="connsiteX41" fmla="*/ 329967 w 1434867"/>
              <a:gd name="connsiteY41" fmla="*/ 714375 h 1162050"/>
              <a:gd name="connsiteX42" fmla="*/ 344255 w 1434867"/>
              <a:gd name="connsiteY42" fmla="*/ 719137 h 1162050"/>
              <a:gd name="connsiteX43" fmla="*/ 377592 w 1434867"/>
              <a:gd name="connsiteY43" fmla="*/ 728662 h 1162050"/>
              <a:gd name="connsiteX44" fmla="*/ 396642 w 1434867"/>
              <a:gd name="connsiteY44" fmla="*/ 738187 h 1162050"/>
              <a:gd name="connsiteX45" fmla="*/ 410930 w 1434867"/>
              <a:gd name="connsiteY45" fmla="*/ 752475 h 1162050"/>
              <a:gd name="connsiteX46" fmla="*/ 425217 w 1434867"/>
              <a:gd name="connsiteY46" fmla="*/ 762000 h 1162050"/>
              <a:gd name="connsiteX47" fmla="*/ 439505 w 1434867"/>
              <a:gd name="connsiteY47" fmla="*/ 776287 h 1162050"/>
              <a:gd name="connsiteX48" fmla="*/ 477605 w 1434867"/>
              <a:gd name="connsiteY48" fmla="*/ 804862 h 1162050"/>
              <a:gd name="connsiteX49" fmla="*/ 506180 w 1434867"/>
              <a:gd name="connsiteY49" fmla="*/ 823912 h 1162050"/>
              <a:gd name="connsiteX50" fmla="*/ 534755 w 1434867"/>
              <a:gd name="connsiteY50" fmla="*/ 842962 h 1162050"/>
              <a:gd name="connsiteX51" fmla="*/ 553805 w 1434867"/>
              <a:gd name="connsiteY51" fmla="*/ 852487 h 1162050"/>
              <a:gd name="connsiteX52" fmla="*/ 582380 w 1434867"/>
              <a:gd name="connsiteY52" fmla="*/ 871537 h 1162050"/>
              <a:gd name="connsiteX53" fmla="*/ 596667 w 1434867"/>
              <a:gd name="connsiteY53" fmla="*/ 876300 h 1162050"/>
              <a:gd name="connsiteX54" fmla="*/ 610955 w 1434867"/>
              <a:gd name="connsiteY54" fmla="*/ 885825 h 1162050"/>
              <a:gd name="connsiteX55" fmla="*/ 630005 w 1434867"/>
              <a:gd name="connsiteY55" fmla="*/ 890587 h 1162050"/>
              <a:gd name="connsiteX56" fmla="*/ 649055 w 1434867"/>
              <a:gd name="connsiteY56" fmla="*/ 904875 h 1162050"/>
              <a:gd name="connsiteX57" fmla="*/ 677630 w 1434867"/>
              <a:gd name="connsiteY57" fmla="*/ 914400 h 1162050"/>
              <a:gd name="connsiteX58" fmla="*/ 710967 w 1434867"/>
              <a:gd name="connsiteY58" fmla="*/ 928687 h 1162050"/>
              <a:gd name="connsiteX59" fmla="*/ 725255 w 1434867"/>
              <a:gd name="connsiteY59" fmla="*/ 938212 h 1162050"/>
              <a:gd name="connsiteX60" fmla="*/ 753830 w 1434867"/>
              <a:gd name="connsiteY60" fmla="*/ 947737 h 1162050"/>
              <a:gd name="connsiteX61" fmla="*/ 768117 w 1434867"/>
              <a:gd name="connsiteY61" fmla="*/ 962025 h 1162050"/>
              <a:gd name="connsiteX62" fmla="*/ 796692 w 1434867"/>
              <a:gd name="connsiteY62" fmla="*/ 971550 h 1162050"/>
              <a:gd name="connsiteX63" fmla="*/ 830030 w 1434867"/>
              <a:gd name="connsiteY63" fmla="*/ 985837 h 1162050"/>
              <a:gd name="connsiteX64" fmla="*/ 844317 w 1434867"/>
              <a:gd name="connsiteY64" fmla="*/ 995362 h 1162050"/>
              <a:gd name="connsiteX65" fmla="*/ 863367 w 1434867"/>
              <a:gd name="connsiteY65" fmla="*/ 1000125 h 1162050"/>
              <a:gd name="connsiteX66" fmla="*/ 873013 w 1434867"/>
              <a:gd name="connsiteY66" fmla="*/ 1011849 h 1162050"/>
              <a:gd name="connsiteX67" fmla="*/ 910993 w 1434867"/>
              <a:gd name="connsiteY67" fmla="*/ 1042988 h 1162050"/>
              <a:gd name="connsiteX68" fmla="*/ 932846 w 1434867"/>
              <a:gd name="connsiteY68" fmla="*/ 1056670 h 1162050"/>
              <a:gd name="connsiteX69" fmla="*/ 944813 w 1434867"/>
              <a:gd name="connsiteY69" fmla="*/ 1063754 h 1162050"/>
              <a:gd name="connsiteX70" fmla="*/ 953855 w 1434867"/>
              <a:gd name="connsiteY70" fmla="*/ 1081087 h 1162050"/>
              <a:gd name="connsiteX71" fmla="*/ 992075 w 1434867"/>
              <a:gd name="connsiteY71" fmla="*/ 1099895 h 1162050"/>
              <a:gd name="connsiteX72" fmla="*/ 1020530 w 1434867"/>
              <a:gd name="connsiteY72" fmla="*/ 1128712 h 1162050"/>
              <a:gd name="connsiteX73" fmla="*/ 1058871 w 1434867"/>
              <a:gd name="connsiteY73" fmla="*/ 1149600 h 1162050"/>
              <a:gd name="connsiteX74" fmla="*/ 1111018 w 1434867"/>
              <a:gd name="connsiteY74" fmla="*/ 1162050 h 1162050"/>
              <a:gd name="connsiteX75" fmla="*/ 1187217 w 1434867"/>
              <a:gd name="connsiteY75" fmla="*/ 1128713 h 1162050"/>
              <a:gd name="connsiteX76" fmla="*/ 1277705 w 1434867"/>
              <a:gd name="connsiteY76" fmla="*/ 1052512 h 1162050"/>
              <a:gd name="connsiteX77" fmla="*/ 1315805 w 1434867"/>
              <a:gd name="connsiteY77" fmla="*/ 1023937 h 1162050"/>
              <a:gd name="connsiteX78" fmla="*/ 1330092 w 1434867"/>
              <a:gd name="connsiteY78" fmla="*/ 1004887 h 1162050"/>
              <a:gd name="connsiteX79" fmla="*/ 1349142 w 1434867"/>
              <a:gd name="connsiteY79" fmla="*/ 990600 h 1162050"/>
              <a:gd name="connsiteX80" fmla="*/ 1353905 w 1434867"/>
              <a:gd name="connsiteY80" fmla="*/ 971550 h 1162050"/>
              <a:gd name="connsiteX81" fmla="*/ 1372955 w 1434867"/>
              <a:gd name="connsiteY81" fmla="*/ 952500 h 1162050"/>
              <a:gd name="connsiteX82" fmla="*/ 1392005 w 1434867"/>
              <a:gd name="connsiteY82" fmla="*/ 914400 h 1162050"/>
              <a:gd name="connsiteX83" fmla="*/ 1401530 w 1434867"/>
              <a:gd name="connsiteY83" fmla="*/ 900112 h 1162050"/>
              <a:gd name="connsiteX84" fmla="*/ 1406292 w 1434867"/>
              <a:gd name="connsiteY84" fmla="*/ 866775 h 1162050"/>
              <a:gd name="connsiteX85" fmla="*/ 1415817 w 1434867"/>
              <a:gd name="connsiteY85" fmla="*/ 838200 h 1162050"/>
              <a:gd name="connsiteX86" fmla="*/ 1425342 w 1434867"/>
              <a:gd name="connsiteY86" fmla="*/ 776287 h 1162050"/>
              <a:gd name="connsiteX87" fmla="*/ 1434867 w 1434867"/>
              <a:gd name="connsiteY87" fmla="*/ 719137 h 1162050"/>
              <a:gd name="connsiteX88" fmla="*/ 1430105 w 1434867"/>
              <a:gd name="connsiteY88" fmla="*/ 595312 h 1162050"/>
              <a:gd name="connsiteX89" fmla="*/ 1420580 w 1434867"/>
              <a:gd name="connsiteY89" fmla="*/ 552450 h 1162050"/>
              <a:gd name="connsiteX90" fmla="*/ 1415817 w 1434867"/>
              <a:gd name="connsiteY90" fmla="*/ 528637 h 1162050"/>
              <a:gd name="connsiteX91" fmla="*/ 1406292 w 1434867"/>
              <a:gd name="connsiteY91" fmla="*/ 495300 h 1162050"/>
              <a:gd name="connsiteX92" fmla="*/ 1392005 w 1434867"/>
              <a:gd name="connsiteY92" fmla="*/ 447675 h 1162050"/>
              <a:gd name="connsiteX93" fmla="*/ 1372955 w 1434867"/>
              <a:gd name="connsiteY93" fmla="*/ 414337 h 1162050"/>
              <a:gd name="connsiteX94" fmla="*/ 1363430 w 1434867"/>
              <a:gd name="connsiteY94" fmla="*/ 390525 h 1162050"/>
              <a:gd name="connsiteX95" fmla="*/ 1353905 w 1434867"/>
              <a:gd name="connsiteY95" fmla="*/ 376237 h 1162050"/>
              <a:gd name="connsiteX96" fmla="*/ 1344380 w 1434867"/>
              <a:gd name="connsiteY96" fmla="*/ 357187 h 1162050"/>
              <a:gd name="connsiteX97" fmla="*/ 1315805 w 1434867"/>
              <a:gd name="connsiteY97" fmla="*/ 323850 h 1162050"/>
              <a:gd name="connsiteX98" fmla="*/ 1301517 w 1434867"/>
              <a:gd name="connsiteY98" fmla="*/ 295275 h 1162050"/>
              <a:gd name="connsiteX99" fmla="*/ 1291992 w 1434867"/>
              <a:gd name="connsiteY99" fmla="*/ 276225 h 1162050"/>
              <a:gd name="connsiteX100" fmla="*/ 1277705 w 1434867"/>
              <a:gd name="connsiteY100" fmla="*/ 261937 h 1162050"/>
              <a:gd name="connsiteX101" fmla="*/ 1258655 w 1434867"/>
              <a:gd name="connsiteY101" fmla="*/ 223837 h 1162050"/>
              <a:gd name="connsiteX102" fmla="*/ 1244367 w 1434867"/>
              <a:gd name="connsiteY102" fmla="*/ 209550 h 1162050"/>
              <a:gd name="connsiteX103" fmla="*/ 1220555 w 1434867"/>
              <a:gd name="connsiteY103" fmla="*/ 180975 h 1162050"/>
              <a:gd name="connsiteX104" fmla="*/ 1206267 w 1434867"/>
              <a:gd name="connsiteY104" fmla="*/ 152400 h 1162050"/>
              <a:gd name="connsiteX105" fmla="*/ 1191980 w 1434867"/>
              <a:gd name="connsiteY105" fmla="*/ 142875 h 1162050"/>
              <a:gd name="connsiteX106" fmla="*/ 1139592 w 1434867"/>
              <a:gd name="connsiteY106" fmla="*/ 100012 h 1162050"/>
              <a:gd name="connsiteX107" fmla="*/ 1106255 w 1434867"/>
              <a:gd name="connsiteY107" fmla="*/ 85725 h 1162050"/>
              <a:gd name="connsiteX0" fmla="*/ 1106255 w 1434867"/>
              <a:gd name="connsiteY0" fmla="*/ 85725 h 1162050"/>
              <a:gd name="connsiteX1" fmla="*/ 1077680 w 1434867"/>
              <a:gd name="connsiteY1" fmla="*/ 76200 h 1162050"/>
              <a:gd name="connsiteX2" fmla="*/ 1063392 w 1434867"/>
              <a:gd name="connsiteY2" fmla="*/ 71437 h 1162050"/>
              <a:gd name="connsiteX3" fmla="*/ 968142 w 1434867"/>
              <a:gd name="connsiteY3" fmla="*/ 33337 h 1162050"/>
              <a:gd name="connsiteX4" fmla="*/ 949092 w 1434867"/>
              <a:gd name="connsiteY4" fmla="*/ 28575 h 1162050"/>
              <a:gd name="connsiteX5" fmla="*/ 934805 w 1434867"/>
              <a:gd name="connsiteY5" fmla="*/ 23812 h 1162050"/>
              <a:gd name="connsiteX6" fmla="*/ 910992 w 1434867"/>
              <a:gd name="connsiteY6" fmla="*/ 19050 h 1162050"/>
              <a:gd name="connsiteX7" fmla="*/ 891942 w 1434867"/>
              <a:gd name="connsiteY7" fmla="*/ 14287 h 1162050"/>
              <a:gd name="connsiteX8" fmla="*/ 820505 w 1434867"/>
              <a:gd name="connsiteY8" fmla="*/ 9525 h 1162050"/>
              <a:gd name="connsiteX9" fmla="*/ 782405 w 1434867"/>
              <a:gd name="connsiteY9" fmla="*/ 4762 h 1162050"/>
              <a:gd name="connsiteX10" fmla="*/ 739542 w 1434867"/>
              <a:gd name="connsiteY10" fmla="*/ 0 h 1162050"/>
              <a:gd name="connsiteX11" fmla="*/ 634767 w 1434867"/>
              <a:gd name="connsiteY11" fmla="*/ 6721 h 1162050"/>
              <a:gd name="connsiteX12" fmla="*/ 555763 w 1434867"/>
              <a:gd name="connsiteY12" fmla="*/ 23087 h 1162050"/>
              <a:gd name="connsiteX13" fmla="*/ 486767 w 1434867"/>
              <a:gd name="connsiteY13" fmla="*/ 44337 h 1162050"/>
              <a:gd name="connsiteX14" fmla="*/ 436579 w 1434867"/>
              <a:gd name="connsiteY14" fmla="*/ 65345 h 1162050"/>
              <a:gd name="connsiteX15" fmla="*/ 381509 w 1434867"/>
              <a:gd name="connsiteY15" fmla="*/ 93558 h 1162050"/>
              <a:gd name="connsiteX16" fmla="*/ 331804 w 1434867"/>
              <a:gd name="connsiteY16" fmla="*/ 117128 h 1162050"/>
              <a:gd name="connsiteX17" fmla="*/ 279827 w 1434867"/>
              <a:gd name="connsiteY17" fmla="*/ 155228 h 1162050"/>
              <a:gd name="connsiteX18" fmla="*/ 249656 w 1434867"/>
              <a:gd name="connsiteY18" fmla="*/ 187720 h 1162050"/>
              <a:gd name="connsiteX19" fmla="*/ 241270 w 1434867"/>
              <a:gd name="connsiteY19" fmla="*/ 250041 h 1162050"/>
              <a:gd name="connsiteX20" fmla="*/ 214815 w 1434867"/>
              <a:gd name="connsiteY20" fmla="*/ 308474 h 1162050"/>
              <a:gd name="connsiteX21" fmla="*/ 159553 w 1434867"/>
              <a:gd name="connsiteY21" fmla="*/ 341739 h 1162050"/>
              <a:gd name="connsiteX22" fmla="*/ 105520 w 1434867"/>
              <a:gd name="connsiteY22" fmla="*/ 384794 h 1162050"/>
              <a:gd name="connsiteX23" fmla="*/ 43868 w 1434867"/>
              <a:gd name="connsiteY23" fmla="*/ 447895 h 1162050"/>
              <a:gd name="connsiteX24" fmla="*/ 7513 w 1434867"/>
              <a:gd name="connsiteY24" fmla="*/ 496135 h 1162050"/>
              <a:gd name="connsiteX25" fmla="*/ 1355 w 1434867"/>
              <a:gd name="connsiteY25" fmla="*/ 581025 h 1162050"/>
              <a:gd name="connsiteX26" fmla="*/ 15642 w 1434867"/>
              <a:gd name="connsiteY26" fmla="*/ 595312 h 1162050"/>
              <a:gd name="connsiteX27" fmla="*/ 29930 w 1434867"/>
              <a:gd name="connsiteY27" fmla="*/ 600075 h 1162050"/>
              <a:gd name="connsiteX28" fmla="*/ 44217 w 1434867"/>
              <a:gd name="connsiteY28" fmla="*/ 609600 h 1162050"/>
              <a:gd name="connsiteX29" fmla="*/ 63267 w 1434867"/>
              <a:gd name="connsiteY29" fmla="*/ 614362 h 1162050"/>
              <a:gd name="connsiteX30" fmla="*/ 77555 w 1434867"/>
              <a:gd name="connsiteY30" fmla="*/ 619125 h 1162050"/>
              <a:gd name="connsiteX31" fmla="*/ 96605 w 1434867"/>
              <a:gd name="connsiteY31" fmla="*/ 628650 h 1162050"/>
              <a:gd name="connsiteX32" fmla="*/ 125180 w 1434867"/>
              <a:gd name="connsiteY32" fmla="*/ 638175 h 1162050"/>
              <a:gd name="connsiteX33" fmla="*/ 139467 w 1434867"/>
              <a:gd name="connsiteY33" fmla="*/ 642937 h 1162050"/>
              <a:gd name="connsiteX34" fmla="*/ 153755 w 1434867"/>
              <a:gd name="connsiteY34" fmla="*/ 647700 h 1162050"/>
              <a:gd name="connsiteX35" fmla="*/ 172805 w 1434867"/>
              <a:gd name="connsiteY35" fmla="*/ 652462 h 1162050"/>
              <a:gd name="connsiteX36" fmla="*/ 201380 w 1434867"/>
              <a:gd name="connsiteY36" fmla="*/ 666750 h 1162050"/>
              <a:gd name="connsiteX37" fmla="*/ 215667 w 1434867"/>
              <a:gd name="connsiteY37" fmla="*/ 676275 h 1162050"/>
              <a:gd name="connsiteX38" fmla="*/ 249005 w 1434867"/>
              <a:gd name="connsiteY38" fmla="*/ 685800 h 1162050"/>
              <a:gd name="connsiteX39" fmla="*/ 263292 w 1434867"/>
              <a:gd name="connsiteY39" fmla="*/ 690562 h 1162050"/>
              <a:gd name="connsiteX40" fmla="*/ 301392 w 1434867"/>
              <a:gd name="connsiteY40" fmla="*/ 704850 h 1162050"/>
              <a:gd name="connsiteX41" fmla="*/ 329967 w 1434867"/>
              <a:gd name="connsiteY41" fmla="*/ 714375 h 1162050"/>
              <a:gd name="connsiteX42" fmla="*/ 344255 w 1434867"/>
              <a:gd name="connsiteY42" fmla="*/ 719137 h 1162050"/>
              <a:gd name="connsiteX43" fmla="*/ 377592 w 1434867"/>
              <a:gd name="connsiteY43" fmla="*/ 728662 h 1162050"/>
              <a:gd name="connsiteX44" fmla="*/ 396642 w 1434867"/>
              <a:gd name="connsiteY44" fmla="*/ 738187 h 1162050"/>
              <a:gd name="connsiteX45" fmla="*/ 410930 w 1434867"/>
              <a:gd name="connsiteY45" fmla="*/ 752475 h 1162050"/>
              <a:gd name="connsiteX46" fmla="*/ 425217 w 1434867"/>
              <a:gd name="connsiteY46" fmla="*/ 762000 h 1162050"/>
              <a:gd name="connsiteX47" fmla="*/ 439505 w 1434867"/>
              <a:gd name="connsiteY47" fmla="*/ 776287 h 1162050"/>
              <a:gd name="connsiteX48" fmla="*/ 477605 w 1434867"/>
              <a:gd name="connsiteY48" fmla="*/ 804862 h 1162050"/>
              <a:gd name="connsiteX49" fmla="*/ 506180 w 1434867"/>
              <a:gd name="connsiteY49" fmla="*/ 823912 h 1162050"/>
              <a:gd name="connsiteX50" fmla="*/ 534755 w 1434867"/>
              <a:gd name="connsiteY50" fmla="*/ 842962 h 1162050"/>
              <a:gd name="connsiteX51" fmla="*/ 553805 w 1434867"/>
              <a:gd name="connsiteY51" fmla="*/ 852487 h 1162050"/>
              <a:gd name="connsiteX52" fmla="*/ 582380 w 1434867"/>
              <a:gd name="connsiteY52" fmla="*/ 871537 h 1162050"/>
              <a:gd name="connsiteX53" fmla="*/ 596667 w 1434867"/>
              <a:gd name="connsiteY53" fmla="*/ 876300 h 1162050"/>
              <a:gd name="connsiteX54" fmla="*/ 610955 w 1434867"/>
              <a:gd name="connsiteY54" fmla="*/ 885825 h 1162050"/>
              <a:gd name="connsiteX55" fmla="*/ 630005 w 1434867"/>
              <a:gd name="connsiteY55" fmla="*/ 890587 h 1162050"/>
              <a:gd name="connsiteX56" fmla="*/ 649055 w 1434867"/>
              <a:gd name="connsiteY56" fmla="*/ 904875 h 1162050"/>
              <a:gd name="connsiteX57" fmla="*/ 677630 w 1434867"/>
              <a:gd name="connsiteY57" fmla="*/ 914400 h 1162050"/>
              <a:gd name="connsiteX58" fmla="*/ 710967 w 1434867"/>
              <a:gd name="connsiteY58" fmla="*/ 928687 h 1162050"/>
              <a:gd name="connsiteX59" fmla="*/ 725255 w 1434867"/>
              <a:gd name="connsiteY59" fmla="*/ 938212 h 1162050"/>
              <a:gd name="connsiteX60" fmla="*/ 753830 w 1434867"/>
              <a:gd name="connsiteY60" fmla="*/ 947737 h 1162050"/>
              <a:gd name="connsiteX61" fmla="*/ 768117 w 1434867"/>
              <a:gd name="connsiteY61" fmla="*/ 962025 h 1162050"/>
              <a:gd name="connsiteX62" fmla="*/ 796692 w 1434867"/>
              <a:gd name="connsiteY62" fmla="*/ 971550 h 1162050"/>
              <a:gd name="connsiteX63" fmla="*/ 830030 w 1434867"/>
              <a:gd name="connsiteY63" fmla="*/ 985837 h 1162050"/>
              <a:gd name="connsiteX64" fmla="*/ 844317 w 1434867"/>
              <a:gd name="connsiteY64" fmla="*/ 995362 h 1162050"/>
              <a:gd name="connsiteX65" fmla="*/ 863367 w 1434867"/>
              <a:gd name="connsiteY65" fmla="*/ 1000125 h 1162050"/>
              <a:gd name="connsiteX66" fmla="*/ 873013 w 1434867"/>
              <a:gd name="connsiteY66" fmla="*/ 1011849 h 1162050"/>
              <a:gd name="connsiteX67" fmla="*/ 910993 w 1434867"/>
              <a:gd name="connsiteY67" fmla="*/ 1042988 h 1162050"/>
              <a:gd name="connsiteX68" fmla="*/ 932846 w 1434867"/>
              <a:gd name="connsiteY68" fmla="*/ 1056670 h 1162050"/>
              <a:gd name="connsiteX69" fmla="*/ 944813 w 1434867"/>
              <a:gd name="connsiteY69" fmla="*/ 1063754 h 1162050"/>
              <a:gd name="connsiteX70" fmla="*/ 953855 w 1434867"/>
              <a:gd name="connsiteY70" fmla="*/ 1081087 h 1162050"/>
              <a:gd name="connsiteX71" fmla="*/ 992075 w 1434867"/>
              <a:gd name="connsiteY71" fmla="*/ 1099895 h 1162050"/>
              <a:gd name="connsiteX72" fmla="*/ 1020530 w 1434867"/>
              <a:gd name="connsiteY72" fmla="*/ 1128712 h 1162050"/>
              <a:gd name="connsiteX73" fmla="*/ 1058871 w 1434867"/>
              <a:gd name="connsiteY73" fmla="*/ 1149600 h 1162050"/>
              <a:gd name="connsiteX74" fmla="*/ 1111018 w 1434867"/>
              <a:gd name="connsiteY74" fmla="*/ 1162050 h 1162050"/>
              <a:gd name="connsiteX75" fmla="*/ 1187217 w 1434867"/>
              <a:gd name="connsiteY75" fmla="*/ 1128713 h 1162050"/>
              <a:gd name="connsiteX76" fmla="*/ 1277705 w 1434867"/>
              <a:gd name="connsiteY76" fmla="*/ 1052512 h 1162050"/>
              <a:gd name="connsiteX77" fmla="*/ 1315805 w 1434867"/>
              <a:gd name="connsiteY77" fmla="*/ 1023937 h 1162050"/>
              <a:gd name="connsiteX78" fmla="*/ 1330092 w 1434867"/>
              <a:gd name="connsiteY78" fmla="*/ 1004887 h 1162050"/>
              <a:gd name="connsiteX79" fmla="*/ 1349142 w 1434867"/>
              <a:gd name="connsiteY79" fmla="*/ 990600 h 1162050"/>
              <a:gd name="connsiteX80" fmla="*/ 1353905 w 1434867"/>
              <a:gd name="connsiteY80" fmla="*/ 971550 h 1162050"/>
              <a:gd name="connsiteX81" fmla="*/ 1372955 w 1434867"/>
              <a:gd name="connsiteY81" fmla="*/ 952500 h 1162050"/>
              <a:gd name="connsiteX82" fmla="*/ 1392005 w 1434867"/>
              <a:gd name="connsiteY82" fmla="*/ 914400 h 1162050"/>
              <a:gd name="connsiteX83" fmla="*/ 1401530 w 1434867"/>
              <a:gd name="connsiteY83" fmla="*/ 900112 h 1162050"/>
              <a:gd name="connsiteX84" fmla="*/ 1406292 w 1434867"/>
              <a:gd name="connsiteY84" fmla="*/ 866775 h 1162050"/>
              <a:gd name="connsiteX85" fmla="*/ 1415817 w 1434867"/>
              <a:gd name="connsiteY85" fmla="*/ 838200 h 1162050"/>
              <a:gd name="connsiteX86" fmla="*/ 1425342 w 1434867"/>
              <a:gd name="connsiteY86" fmla="*/ 776287 h 1162050"/>
              <a:gd name="connsiteX87" fmla="*/ 1434867 w 1434867"/>
              <a:gd name="connsiteY87" fmla="*/ 719137 h 1162050"/>
              <a:gd name="connsiteX88" fmla="*/ 1430105 w 1434867"/>
              <a:gd name="connsiteY88" fmla="*/ 595312 h 1162050"/>
              <a:gd name="connsiteX89" fmla="*/ 1420580 w 1434867"/>
              <a:gd name="connsiteY89" fmla="*/ 552450 h 1162050"/>
              <a:gd name="connsiteX90" fmla="*/ 1415817 w 1434867"/>
              <a:gd name="connsiteY90" fmla="*/ 528637 h 1162050"/>
              <a:gd name="connsiteX91" fmla="*/ 1406292 w 1434867"/>
              <a:gd name="connsiteY91" fmla="*/ 495300 h 1162050"/>
              <a:gd name="connsiteX92" fmla="*/ 1392005 w 1434867"/>
              <a:gd name="connsiteY92" fmla="*/ 447675 h 1162050"/>
              <a:gd name="connsiteX93" fmla="*/ 1372955 w 1434867"/>
              <a:gd name="connsiteY93" fmla="*/ 414337 h 1162050"/>
              <a:gd name="connsiteX94" fmla="*/ 1363430 w 1434867"/>
              <a:gd name="connsiteY94" fmla="*/ 390525 h 1162050"/>
              <a:gd name="connsiteX95" fmla="*/ 1353905 w 1434867"/>
              <a:gd name="connsiteY95" fmla="*/ 376237 h 1162050"/>
              <a:gd name="connsiteX96" fmla="*/ 1344380 w 1434867"/>
              <a:gd name="connsiteY96" fmla="*/ 357187 h 1162050"/>
              <a:gd name="connsiteX97" fmla="*/ 1315805 w 1434867"/>
              <a:gd name="connsiteY97" fmla="*/ 323850 h 1162050"/>
              <a:gd name="connsiteX98" fmla="*/ 1301517 w 1434867"/>
              <a:gd name="connsiteY98" fmla="*/ 295275 h 1162050"/>
              <a:gd name="connsiteX99" fmla="*/ 1291992 w 1434867"/>
              <a:gd name="connsiteY99" fmla="*/ 276225 h 1162050"/>
              <a:gd name="connsiteX100" fmla="*/ 1277705 w 1434867"/>
              <a:gd name="connsiteY100" fmla="*/ 261937 h 1162050"/>
              <a:gd name="connsiteX101" fmla="*/ 1258655 w 1434867"/>
              <a:gd name="connsiteY101" fmla="*/ 223837 h 1162050"/>
              <a:gd name="connsiteX102" fmla="*/ 1244367 w 1434867"/>
              <a:gd name="connsiteY102" fmla="*/ 209550 h 1162050"/>
              <a:gd name="connsiteX103" fmla="*/ 1220555 w 1434867"/>
              <a:gd name="connsiteY103" fmla="*/ 180975 h 1162050"/>
              <a:gd name="connsiteX104" fmla="*/ 1206267 w 1434867"/>
              <a:gd name="connsiteY104" fmla="*/ 152400 h 1162050"/>
              <a:gd name="connsiteX105" fmla="*/ 1191980 w 1434867"/>
              <a:gd name="connsiteY105" fmla="*/ 142875 h 1162050"/>
              <a:gd name="connsiteX106" fmla="*/ 1139592 w 1434867"/>
              <a:gd name="connsiteY106" fmla="*/ 100012 h 1162050"/>
              <a:gd name="connsiteX107" fmla="*/ 1106255 w 1434867"/>
              <a:gd name="connsiteY107" fmla="*/ 85725 h 1162050"/>
              <a:gd name="connsiteX0" fmla="*/ 1106255 w 1434867"/>
              <a:gd name="connsiteY0" fmla="*/ 85725 h 1162050"/>
              <a:gd name="connsiteX1" fmla="*/ 1077680 w 1434867"/>
              <a:gd name="connsiteY1" fmla="*/ 76200 h 1162050"/>
              <a:gd name="connsiteX2" fmla="*/ 1063392 w 1434867"/>
              <a:gd name="connsiteY2" fmla="*/ 71437 h 1162050"/>
              <a:gd name="connsiteX3" fmla="*/ 968142 w 1434867"/>
              <a:gd name="connsiteY3" fmla="*/ 33337 h 1162050"/>
              <a:gd name="connsiteX4" fmla="*/ 949092 w 1434867"/>
              <a:gd name="connsiteY4" fmla="*/ 28575 h 1162050"/>
              <a:gd name="connsiteX5" fmla="*/ 934805 w 1434867"/>
              <a:gd name="connsiteY5" fmla="*/ 23812 h 1162050"/>
              <a:gd name="connsiteX6" fmla="*/ 910992 w 1434867"/>
              <a:gd name="connsiteY6" fmla="*/ 19050 h 1162050"/>
              <a:gd name="connsiteX7" fmla="*/ 891942 w 1434867"/>
              <a:gd name="connsiteY7" fmla="*/ 14287 h 1162050"/>
              <a:gd name="connsiteX8" fmla="*/ 820505 w 1434867"/>
              <a:gd name="connsiteY8" fmla="*/ 9525 h 1162050"/>
              <a:gd name="connsiteX9" fmla="*/ 782405 w 1434867"/>
              <a:gd name="connsiteY9" fmla="*/ 4762 h 1162050"/>
              <a:gd name="connsiteX10" fmla="*/ 739542 w 1434867"/>
              <a:gd name="connsiteY10" fmla="*/ 0 h 1162050"/>
              <a:gd name="connsiteX11" fmla="*/ 634767 w 1434867"/>
              <a:gd name="connsiteY11" fmla="*/ 6721 h 1162050"/>
              <a:gd name="connsiteX12" fmla="*/ 555763 w 1434867"/>
              <a:gd name="connsiteY12" fmla="*/ 23087 h 1162050"/>
              <a:gd name="connsiteX13" fmla="*/ 486767 w 1434867"/>
              <a:gd name="connsiteY13" fmla="*/ 44337 h 1162050"/>
              <a:gd name="connsiteX14" fmla="*/ 436579 w 1434867"/>
              <a:gd name="connsiteY14" fmla="*/ 65345 h 1162050"/>
              <a:gd name="connsiteX15" fmla="*/ 381509 w 1434867"/>
              <a:gd name="connsiteY15" fmla="*/ 93558 h 1162050"/>
              <a:gd name="connsiteX16" fmla="*/ 331804 w 1434867"/>
              <a:gd name="connsiteY16" fmla="*/ 117128 h 1162050"/>
              <a:gd name="connsiteX17" fmla="*/ 279827 w 1434867"/>
              <a:gd name="connsiteY17" fmla="*/ 155228 h 1162050"/>
              <a:gd name="connsiteX18" fmla="*/ 249656 w 1434867"/>
              <a:gd name="connsiteY18" fmla="*/ 187720 h 1162050"/>
              <a:gd name="connsiteX19" fmla="*/ 241270 w 1434867"/>
              <a:gd name="connsiteY19" fmla="*/ 250041 h 1162050"/>
              <a:gd name="connsiteX20" fmla="*/ 194365 w 1434867"/>
              <a:gd name="connsiteY20" fmla="*/ 285103 h 1162050"/>
              <a:gd name="connsiteX21" fmla="*/ 159553 w 1434867"/>
              <a:gd name="connsiteY21" fmla="*/ 341739 h 1162050"/>
              <a:gd name="connsiteX22" fmla="*/ 105520 w 1434867"/>
              <a:gd name="connsiteY22" fmla="*/ 384794 h 1162050"/>
              <a:gd name="connsiteX23" fmla="*/ 43868 w 1434867"/>
              <a:gd name="connsiteY23" fmla="*/ 447895 h 1162050"/>
              <a:gd name="connsiteX24" fmla="*/ 7513 w 1434867"/>
              <a:gd name="connsiteY24" fmla="*/ 496135 h 1162050"/>
              <a:gd name="connsiteX25" fmla="*/ 1355 w 1434867"/>
              <a:gd name="connsiteY25" fmla="*/ 581025 h 1162050"/>
              <a:gd name="connsiteX26" fmla="*/ 15642 w 1434867"/>
              <a:gd name="connsiteY26" fmla="*/ 595312 h 1162050"/>
              <a:gd name="connsiteX27" fmla="*/ 29930 w 1434867"/>
              <a:gd name="connsiteY27" fmla="*/ 600075 h 1162050"/>
              <a:gd name="connsiteX28" fmla="*/ 44217 w 1434867"/>
              <a:gd name="connsiteY28" fmla="*/ 609600 h 1162050"/>
              <a:gd name="connsiteX29" fmla="*/ 63267 w 1434867"/>
              <a:gd name="connsiteY29" fmla="*/ 614362 h 1162050"/>
              <a:gd name="connsiteX30" fmla="*/ 77555 w 1434867"/>
              <a:gd name="connsiteY30" fmla="*/ 619125 h 1162050"/>
              <a:gd name="connsiteX31" fmla="*/ 96605 w 1434867"/>
              <a:gd name="connsiteY31" fmla="*/ 628650 h 1162050"/>
              <a:gd name="connsiteX32" fmla="*/ 125180 w 1434867"/>
              <a:gd name="connsiteY32" fmla="*/ 638175 h 1162050"/>
              <a:gd name="connsiteX33" fmla="*/ 139467 w 1434867"/>
              <a:gd name="connsiteY33" fmla="*/ 642937 h 1162050"/>
              <a:gd name="connsiteX34" fmla="*/ 153755 w 1434867"/>
              <a:gd name="connsiteY34" fmla="*/ 647700 h 1162050"/>
              <a:gd name="connsiteX35" fmla="*/ 172805 w 1434867"/>
              <a:gd name="connsiteY35" fmla="*/ 652462 h 1162050"/>
              <a:gd name="connsiteX36" fmla="*/ 201380 w 1434867"/>
              <a:gd name="connsiteY36" fmla="*/ 666750 h 1162050"/>
              <a:gd name="connsiteX37" fmla="*/ 215667 w 1434867"/>
              <a:gd name="connsiteY37" fmla="*/ 676275 h 1162050"/>
              <a:gd name="connsiteX38" fmla="*/ 249005 w 1434867"/>
              <a:gd name="connsiteY38" fmla="*/ 685800 h 1162050"/>
              <a:gd name="connsiteX39" fmla="*/ 263292 w 1434867"/>
              <a:gd name="connsiteY39" fmla="*/ 690562 h 1162050"/>
              <a:gd name="connsiteX40" fmla="*/ 301392 w 1434867"/>
              <a:gd name="connsiteY40" fmla="*/ 704850 h 1162050"/>
              <a:gd name="connsiteX41" fmla="*/ 329967 w 1434867"/>
              <a:gd name="connsiteY41" fmla="*/ 714375 h 1162050"/>
              <a:gd name="connsiteX42" fmla="*/ 344255 w 1434867"/>
              <a:gd name="connsiteY42" fmla="*/ 719137 h 1162050"/>
              <a:gd name="connsiteX43" fmla="*/ 377592 w 1434867"/>
              <a:gd name="connsiteY43" fmla="*/ 728662 h 1162050"/>
              <a:gd name="connsiteX44" fmla="*/ 396642 w 1434867"/>
              <a:gd name="connsiteY44" fmla="*/ 738187 h 1162050"/>
              <a:gd name="connsiteX45" fmla="*/ 410930 w 1434867"/>
              <a:gd name="connsiteY45" fmla="*/ 752475 h 1162050"/>
              <a:gd name="connsiteX46" fmla="*/ 425217 w 1434867"/>
              <a:gd name="connsiteY46" fmla="*/ 762000 h 1162050"/>
              <a:gd name="connsiteX47" fmla="*/ 439505 w 1434867"/>
              <a:gd name="connsiteY47" fmla="*/ 776287 h 1162050"/>
              <a:gd name="connsiteX48" fmla="*/ 477605 w 1434867"/>
              <a:gd name="connsiteY48" fmla="*/ 804862 h 1162050"/>
              <a:gd name="connsiteX49" fmla="*/ 506180 w 1434867"/>
              <a:gd name="connsiteY49" fmla="*/ 823912 h 1162050"/>
              <a:gd name="connsiteX50" fmla="*/ 534755 w 1434867"/>
              <a:gd name="connsiteY50" fmla="*/ 842962 h 1162050"/>
              <a:gd name="connsiteX51" fmla="*/ 553805 w 1434867"/>
              <a:gd name="connsiteY51" fmla="*/ 852487 h 1162050"/>
              <a:gd name="connsiteX52" fmla="*/ 582380 w 1434867"/>
              <a:gd name="connsiteY52" fmla="*/ 871537 h 1162050"/>
              <a:gd name="connsiteX53" fmla="*/ 596667 w 1434867"/>
              <a:gd name="connsiteY53" fmla="*/ 876300 h 1162050"/>
              <a:gd name="connsiteX54" fmla="*/ 610955 w 1434867"/>
              <a:gd name="connsiteY54" fmla="*/ 885825 h 1162050"/>
              <a:gd name="connsiteX55" fmla="*/ 630005 w 1434867"/>
              <a:gd name="connsiteY55" fmla="*/ 890587 h 1162050"/>
              <a:gd name="connsiteX56" fmla="*/ 649055 w 1434867"/>
              <a:gd name="connsiteY56" fmla="*/ 904875 h 1162050"/>
              <a:gd name="connsiteX57" fmla="*/ 677630 w 1434867"/>
              <a:gd name="connsiteY57" fmla="*/ 914400 h 1162050"/>
              <a:gd name="connsiteX58" fmla="*/ 710967 w 1434867"/>
              <a:gd name="connsiteY58" fmla="*/ 928687 h 1162050"/>
              <a:gd name="connsiteX59" fmla="*/ 725255 w 1434867"/>
              <a:gd name="connsiteY59" fmla="*/ 938212 h 1162050"/>
              <a:gd name="connsiteX60" fmla="*/ 753830 w 1434867"/>
              <a:gd name="connsiteY60" fmla="*/ 947737 h 1162050"/>
              <a:gd name="connsiteX61" fmla="*/ 768117 w 1434867"/>
              <a:gd name="connsiteY61" fmla="*/ 962025 h 1162050"/>
              <a:gd name="connsiteX62" fmla="*/ 796692 w 1434867"/>
              <a:gd name="connsiteY62" fmla="*/ 971550 h 1162050"/>
              <a:gd name="connsiteX63" fmla="*/ 830030 w 1434867"/>
              <a:gd name="connsiteY63" fmla="*/ 985837 h 1162050"/>
              <a:gd name="connsiteX64" fmla="*/ 844317 w 1434867"/>
              <a:gd name="connsiteY64" fmla="*/ 995362 h 1162050"/>
              <a:gd name="connsiteX65" fmla="*/ 863367 w 1434867"/>
              <a:gd name="connsiteY65" fmla="*/ 1000125 h 1162050"/>
              <a:gd name="connsiteX66" fmla="*/ 873013 w 1434867"/>
              <a:gd name="connsiteY66" fmla="*/ 1011849 h 1162050"/>
              <a:gd name="connsiteX67" fmla="*/ 910993 w 1434867"/>
              <a:gd name="connsiteY67" fmla="*/ 1042988 h 1162050"/>
              <a:gd name="connsiteX68" fmla="*/ 932846 w 1434867"/>
              <a:gd name="connsiteY68" fmla="*/ 1056670 h 1162050"/>
              <a:gd name="connsiteX69" fmla="*/ 944813 w 1434867"/>
              <a:gd name="connsiteY69" fmla="*/ 1063754 h 1162050"/>
              <a:gd name="connsiteX70" fmla="*/ 953855 w 1434867"/>
              <a:gd name="connsiteY70" fmla="*/ 1081087 h 1162050"/>
              <a:gd name="connsiteX71" fmla="*/ 992075 w 1434867"/>
              <a:gd name="connsiteY71" fmla="*/ 1099895 h 1162050"/>
              <a:gd name="connsiteX72" fmla="*/ 1020530 w 1434867"/>
              <a:gd name="connsiteY72" fmla="*/ 1128712 h 1162050"/>
              <a:gd name="connsiteX73" fmla="*/ 1058871 w 1434867"/>
              <a:gd name="connsiteY73" fmla="*/ 1149600 h 1162050"/>
              <a:gd name="connsiteX74" fmla="*/ 1111018 w 1434867"/>
              <a:gd name="connsiteY74" fmla="*/ 1162050 h 1162050"/>
              <a:gd name="connsiteX75" fmla="*/ 1187217 w 1434867"/>
              <a:gd name="connsiteY75" fmla="*/ 1128713 h 1162050"/>
              <a:gd name="connsiteX76" fmla="*/ 1277705 w 1434867"/>
              <a:gd name="connsiteY76" fmla="*/ 1052512 h 1162050"/>
              <a:gd name="connsiteX77" fmla="*/ 1315805 w 1434867"/>
              <a:gd name="connsiteY77" fmla="*/ 1023937 h 1162050"/>
              <a:gd name="connsiteX78" fmla="*/ 1330092 w 1434867"/>
              <a:gd name="connsiteY78" fmla="*/ 1004887 h 1162050"/>
              <a:gd name="connsiteX79" fmla="*/ 1349142 w 1434867"/>
              <a:gd name="connsiteY79" fmla="*/ 990600 h 1162050"/>
              <a:gd name="connsiteX80" fmla="*/ 1353905 w 1434867"/>
              <a:gd name="connsiteY80" fmla="*/ 971550 h 1162050"/>
              <a:gd name="connsiteX81" fmla="*/ 1372955 w 1434867"/>
              <a:gd name="connsiteY81" fmla="*/ 952500 h 1162050"/>
              <a:gd name="connsiteX82" fmla="*/ 1392005 w 1434867"/>
              <a:gd name="connsiteY82" fmla="*/ 914400 h 1162050"/>
              <a:gd name="connsiteX83" fmla="*/ 1401530 w 1434867"/>
              <a:gd name="connsiteY83" fmla="*/ 900112 h 1162050"/>
              <a:gd name="connsiteX84" fmla="*/ 1406292 w 1434867"/>
              <a:gd name="connsiteY84" fmla="*/ 866775 h 1162050"/>
              <a:gd name="connsiteX85" fmla="*/ 1415817 w 1434867"/>
              <a:gd name="connsiteY85" fmla="*/ 838200 h 1162050"/>
              <a:gd name="connsiteX86" fmla="*/ 1425342 w 1434867"/>
              <a:gd name="connsiteY86" fmla="*/ 776287 h 1162050"/>
              <a:gd name="connsiteX87" fmla="*/ 1434867 w 1434867"/>
              <a:gd name="connsiteY87" fmla="*/ 719137 h 1162050"/>
              <a:gd name="connsiteX88" fmla="*/ 1430105 w 1434867"/>
              <a:gd name="connsiteY88" fmla="*/ 595312 h 1162050"/>
              <a:gd name="connsiteX89" fmla="*/ 1420580 w 1434867"/>
              <a:gd name="connsiteY89" fmla="*/ 552450 h 1162050"/>
              <a:gd name="connsiteX90" fmla="*/ 1415817 w 1434867"/>
              <a:gd name="connsiteY90" fmla="*/ 528637 h 1162050"/>
              <a:gd name="connsiteX91" fmla="*/ 1406292 w 1434867"/>
              <a:gd name="connsiteY91" fmla="*/ 495300 h 1162050"/>
              <a:gd name="connsiteX92" fmla="*/ 1392005 w 1434867"/>
              <a:gd name="connsiteY92" fmla="*/ 447675 h 1162050"/>
              <a:gd name="connsiteX93" fmla="*/ 1372955 w 1434867"/>
              <a:gd name="connsiteY93" fmla="*/ 414337 h 1162050"/>
              <a:gd name="connsiteX94" fmla="*/ 1363430 w 1434867"/>
              <a:gd name="connsiteY94" fmla="*/ 390525 h 1162050"/>
              <a:gd name="connsiteX95" fmla="*/ 1353905 w 1434867"/>
              <a:gd name="connsiteY95" fmla="*/ 376237 h 1162050"/>
              <a:gd name="connsiteX96" fmla="*/ 1344380 w 1434867"/>
              <a:gd name="connsiteY96" fmla="*/ 357187 h 1162050"/>
              <a:gd name="connsiteX97" fmla="*/ 1315805 w 1434867"/>
              <a:gd name="connsiteY97" fmla="*/ 323850 h 1162050"/>
              <a:gd name="connsiteX98" fmla="*/ 1301517 w 1434867"/>
              <a:gd name="connsiteY98" fmla="*/ 295275 h 1162050"/>
              <a:gd name="connsiteX99" fmla="*/ 1291992 w 1434867"/>
              <a:gd name="connsiteY99" fmla="*/ 276225 h 1162050"/>
              <a:gd name="connsiteX100" fmla="*/ 1277705 w 1434867"/>
              <a:gd name="connsiteY100" fmla="*/ 261937 h 1162050"/>
              <a:gd name="connsiteX101" fmla="*/ 1258655 w 1434867"/>
              <a:gd name="connsiteY101" fmla="*/ 223837 h 1162050"/>
              <a:gd name="connsiteX102" fmla="*/ 1244367 w 1434867"/>
              <a:gd name="connsiteY102" fmla="*/ 209550 h 1162050"/>
              <a:gd name="connsiteX103" fmla="*/ 1220555 w 1434867"/>
              <a:gd name="connsiteY103" fmla="*/ 180975 h 1162050"/>
              <a:gd name="connsiteX104" fmla="*/ 1206267 w 1434867"/>
              <a:gd name="connsiteY104" fmla="*/ 152400 h 1162050"/>
              <a:gd name="connsiteX105" fmla="*/ 1191980 w 1434867"/>
              <a:gd name="connsiteY105" fmla="*/ 142875 h 1162050"/>
              <a:gd name="connsiteX106" fmla="*/ 1139592 w 1434867"/>
              <a:gd name="connsiteY106" fmla="*/ 100012 h 1162050"/>
              <a:gd name="connsiteX107" fmla="*/ 1106255 w 1434867"/>
              <a:gd name="connsiteY107" fmla="*/ 85725 h 1162050"/>
              <a:gd name="connsiteX0" fmla="*/ 1106255 w 1434867"/>
              <a:gd name="connsiteY0" fmla="*/ 85725 h 1162050"/>
              <a:gd name="connsiteX1" fmla="*/ 1077680 w 1434867"/>
              <a:gd name="connsiteY1" fmla="*/ 76200 h 1162050"/>
              <a:gd name="connsiteX2" fmla="*/ 1063392 w 1434867"/>
              <a:gd name="connsiteY2" fmla="*/ 71437 h 1162050"/>
              <a:gd name="connsiteX3" fmla="*/ 968142 w 1434867"/>
              <a:gd name="connsiteY3" fmla="*/ 33337 h 1162050"/>
              <a:gd name="connsiteX4" fmla="*/ 949092 w 1434867"/>
              <a:gd name="connsiteY4" fmla="*/ 28575 h 1162050"/>
              <a:gd name="connsiteX5" fmla="*/ 934805 w 1434867"/>
              <a:gd name="connsiteY5" fmla="*/ 23812 h 1162050"/>
              <a:gd name="connsiteX6" fmla="*/ 910992 w 1434867"/>
              <a:gd name="connsiteY6" fmla="*/ 19050 h 1162050"/>
              <a:gd name="connsiteX7" fmla="*/ 891942 w 1434867"/>
              <a:gd name="connsiteY7" fmla="*/ 14287 h 1162050"/>
              <a:gd name="connsiteX8" fmla="*/ 820505 w 1434867"/>
              <a:gd name="connsiteY8" fmla="*/ 9525 h 1162050"/>
              <a:gd name="connsiteX9" fmla="*/ 782405 w 1434867"/>
              <a:gd name="connsiteY9" fmla="*/ 4762 h 1162050"/>
              <a:gd name="connsiteX10" fmla="*/ 739542 w 1434867"/>
              <a:gd name="connsiteY10" fmla="*/ 0 h 1162050"/>
              <a:gd name="connsiteX11" fmla="*/ 634767 w 1434867"/>
              <a:gd name="connsiteY11" fmla="*/ 6721 h 1162050"/>
              <a:gd name="connsiteX12" fmla="*/ 555763 w 1434867"/>
              <a:gd name="connsiteY12" fmla="*/ 23087 h 1162050"/>
              <a:gd name="connsiteX13" fmla="*/ 486767 w 1434867"/>
              <a:gd name="connsiteY13" fmla="*/ 44337 h 1162050"/>
              <a:gd name="connsiteX14" fmla="*/ 436579 w 1434867"/>
              <a:gd name="connsiteY14" fmla="*/ 65345 h 1162050"/>
              <a:gd name="connsiteX15" fmla="*/ 381509 w 1434867"/>
              <a:gd name="connsiteY15" fmla="*/ 93558 h 1162050"/>
              <a:gd name="connsiteX16" fmla="*/ 331804 w 1434867"/>
              <a:gd name="connsiteY16" fmla="*/ 117128 h 1162050"/>
              <a:gd name="connsiteX17" fmla="*/ 279827 w 1434867"/>
              <a:gd name="connsiteY17" fmla="*/ 155228 h 1162050"/>
              <a:gd name="connsiteX18" fmla="*/ 270106 w 1434867"/>
              <a:gd name="connsiteY18" fmla="*/ 199406 h 1162050"/>
              <a:gd name="connsiteX19" fmla="*/ 241270 w 1434867"/>
              <a:gd name="connsiteY19" fmla="*/ 250041 h 1162050"/>
              <a:gd name="connsiteX20" fmla="*/ 194365 w 1434867"/>
              <a:gd name="connsiteY20" fmla="*/ 285103 h 1162050"/>
              <a:gd name="connsiteX21" fmla="*/ 159553 w 1434867"/>
              <a:gd name="connsiteY21" fmla="*/ 341739 h 1162050"/>
              <a:gd name="connsiteX22" fmla="*/ 105520 w 1434867"/>
              <a:gd name="connsiteY22" fmla="*/ 384794 h 1162050"/>
              <a:gd name="connsiteX23" fmla="*/ 43868 w 1434867"/>
              <a:gd name="connsiteY23" fmla="*/ 447895 h 1162050"/>
              <a:gd name="connsiteX24" fmla="*/ 7513 w 1434867"/>
              <a:gd name="connsiteY24" fmla="*/ 496135 h 1162050"/>
              <a:gd name="connsiteX25" fmla="*/ 1355 w 1434867"/>
              <a:gd name="connsiteY25" fmla="*/ 581025 h 1162050"/>
              <a:gd name="connsiteX26" fmla="*/ 15642 w 1434867"/>
              <a:gd name="connsiteY26" fmla="*/ 595312 h 1162050"/>
              <a:gd name="connsiteX27" fmla="*/ 29930 w 1434867"/>
              <a:gd name="connsiteY27" fmla="*/ 600075 h 1162050"/>
              <a:gd name="connsiteX28" fmla="*/ 44217 w 1434867"/>
              <a:gd name="connsiteY28" fmla="*/ 609600 h 1162050"/>
              <a:gd name="connsiteX29" fmla="*/ 63267 w 1434867"/>
              <a:gd name="connsiteY29" fmla="*/ 614362 h 1162050"/>
              <a:gd name="connsiteX30" fmla="*/ 77555 w 1434867"/>
              <a:gd name="connsiteY30" fmla="*/ 619125 h 1162050"/>
              <a:gd name="connsiteX31" fmla="*/ 96605 w 1434867"/>
              <a:gd name="connsiteY31" fmla="*/ 628650 h 1162050"/>
              <a:gd name="connsiteX32" fmla="*/ 125180 w 1434867"/>
              <a:gd name="connsiteY32" fmla="*/ 638175 h 1162050"/>
              <a:gd name="connsiteX33" fmla="*/ 139467 w 1434867"/>
              <a:gd name="connsiteY33" fmla="*/ 642937 h 1162050"/>
              <a:gd name="connsiteX34" fmla="*/ 153755 w 1434867"/>
              <a:gd name="connsiteY34" fmla="*/ 647700 h 1162050"/>
              <a:gd name="connsiteX35" fmla="*/ 172805 w 1434867"/>
              <a:gd name="connsiteY35" fmla="*/ 652462 h 1162050"/>
              <a:gd name="connsiteX36" fmla="*/ 201380 w 1434867"/>
              <a:gd name="connsiteY36" fmla="*/ 666750 h 1162050"/>
              <a:gd name="connsiteX37" fmla="*/ 215667 w 1434867"/>
              <a:gd name="connsiteY37" fmla="*/ 676275 h 1162050"/>
              <a:gd name="connsiteX38" fmla="*/ 249005 w 1434867"/>
              <a:gd name="connsiteY38" fmla="*/ 685800 h 1162050"/>
              <a:gd name="connsiteX39" fmla="*/ 263292 w 1434867"/>
              <a:gd name="connsiteY39" fmla="*/ 690562 h 1162050"/>
              <a:gd name="connsiteX40" fmla="*/ 301392 w 1434867"/>
              <a:gd name="connsiteY40" fmla="*/ 704850 h 1162050"/>
              <a:gd name="connsiteX41" fmla="*/ 329967 w 1434867"/>
              <a:gd name="connsiteY41" fmla="*/ 714375 h 1162050"/>
              <a:gd name="connsiteX42" fmla="*/ 344255 w 1434867"/>
              <a:gd name="connsiteY42" fmla="*/ 719137 h 1162050"/>
              <a:gd name="connsiteX43" fmla="*/ 377592 w 1434867"/>
              <a:gd name="connsiteY43" fmla="*/ 728662 h 1162050"/>
              <a:gd name="connsiteX44" fmla="*/ 396642 w 1434867"/>
              <a:gd name="connsiteY44" fmla="*/ 738187 h 1162050"/>
              <a:gd name="connsiteX45" fmla="*/ 410930 w 1434867"/>
              <a:gd name="connsiteY45" fmla="*/ 752475 h 1162050"/>
              <a:gd name="connsiteX46" fmla="*/ 425217 w 1434867"/>
              <a:gd name="connsiteY46" fmla="*/ 762000 h 1162050"/>
              <a:gd name="connsiteX47" fmla="*/ 439505 w 1434867"/>
              <a:gd name="connsiteY47" fmla="*/ 776287 h 1162050"/>
              <a:gd name="connsiteX48" fmla="*/ 477605 w 1434867"/>
              <a:gd name="connsiteY48" fmla="*/ 804862 h 1162050"/>
              <a:gd name="connsiteX49" fmla="*/ 506180 w 1434867"/>
              <a:gd name="connsiteY49" fmla="*/ 823912 h 1162050"/>
              <a:gd name="connsiteX50" fmla="*/ 534755 w 1434867"/>
              <a:gd name="connsiteY50" fmla="*/ 842962 h 1162050"/>
              <a:gd name="connsiteX51" fmla="*/ 553805 w 1434867"/>
              <a:gd name="connsiteY51" fmla="*/ 852487 h 1162050"/>
              <a:gd name="connsiteX52" fmla="*/ 582380 w 1434867"/>
              <a:gd name="connsiteY52" fmla="*/ 871537 h 1162050"/>
              <a:gd name="connsiteX53" fmla="*/ 596667 w 1434867"/>
              <a:gd name="connsiteY53" fmla="*/ 876300 h 1162050"/>
              <a:gd name="connsiteX54" fmla="*/ 610955 w 1434867"/>
              <a:gd name="connsiteY54" fmla="*/ 885825 h 1162050"/>
              <a:gd name="connsiteX55" fmla="*/ 630005 w 1434867"/>
              <a:gd name="connsiteY55" fmla="*/ 890587 h 1162050"/>
              <a:gd name="connsiteX56" fmla="*/ 649055 w 1434867"/>
              <a:gd name="connsiteY56" fmla="*/ 904875 h 1162050"/>
              <a:gd name="connsiteX57" fmla="*/ 677630 w 1434867"/>
              <a:gd name="connsiteY57" fmla="*/ 914400 h 1162050"/>
              <a:gd name="connsiteX58" fmla="*/ 710967 w 1434867"/>
              <a:gd name="connsiteY58" fmla="*/ 928687 h 1162050"/>
              <a:gd name="connsiteX59" fmla="*/ 725255 w 1434867"/>
              <a:gd name="connsiteY59" fmla="*/ 938212 h 1162050"/>
              <a:gd name="connsiteX60" fmla="*/ 753830 w 1434867"/>
              <a:gd name="connsiteY60" fmla="*/ 947737 h 1162050"/>
              <a:gd name="connsiteX61" fmla="*/ 768117 w 1434867"/>
              <a:gd name="connsiteY61" fmla="*/ 962025 h 1162050"/>
              <a:gd name="connsiteX62" fmla="*/ 796692 w 1434867"/>
              <a:gd name="connsiteY62" fmla="*/ 971550 h 1162050"/>
              <a:gd name="connsiteX63" fmla="*/ 830030 w 1434867"/>
              <a:gd name="connsiteY63" fmla="*/ 985837 h 1162050"/>
              <a:gd name="connsiteX64" fmla="*/ 844317 w 1434867"/>
              <a:gd name="connsiteY64" fmla="*/ 995362 h 1162050"/>
              <a:gd name="connsiteX65" fmla="*/ 863367 w 1434867"/>
              <a:gd name="connsiteY65" fmla="*/ 1000125 h 1162050"/>
              <a:gd name="connsiteX66" fmla="*/ 873013 w 1434867"/>
              <a:gd name="connsiteY66" fmla="*/ 1011849 h 1162050"/>
              <a:gd name="connsiteX67" fmla="*/ 910993 w 1434867"/>
              <a:gd name="connsiteY67" fmla="*/ 1042988 h 1162050"/>
              <a:gd name="connsiteX68" fmla="*/ 932846 w 1434867"/>
              <a:gd name="connsiteY68" fmla="*/ 1056670 h 1162050"/>
              <a:gd name="connsiteX69" fmla="*/ 944813 w 1434867"/>
              <a:gd name="connsiteY69" fmla="*/ 1063754 h 1162050"/>
              <a:gd name="connsiteX70" fmla="*/ 953855 w 1434867"/>
              <a:gd name="connsiteY70" fmla="*/ 1081087 h 1162050"/>
              <a:gd name="connsiteX71" fmla="*/ 992075 w 1434867"/>
              <a:gd name="connsiteY71" fmla="*/ 1099895 h 1162050"/>
              <a:gd name="connsiteX72" fmla="*/ 1020530 w 1434867"/>
              <a:gd name="connsiteY72" fmla="*/ 1128712 h 1162050"/>
              <a:gd name="connsiteX73" fmla="*/ 1058871 w 1434867"/>
              <a:gd name="connsiteY73" fmla="*/ 1149600 h 1162050"/>
              <a:gd name="connsiteX74" fmla="*/ 1111018 w 1434867"/>
              <a:gd name="connsiteY74" fmla="*/ 1162050 h 1162050"/>
              <a:gd name="connsiteX75" fmla="*/ 1187217 w 1434867"/>
              <a:gd name="connsiteY75" fmla="*/ 1128713 h 1162050"/>
              <a:gd name="connsiteX76" fmla="*/ 1277705 w 1434867"/>
              <a:gd name="connsiteY76" fmla="*/ 1052512 h 1162050"/>
              <a:gd name="connsiteX77" fmla="*/ 1315805 w 1434867"/>
              <a:gd name="connsiteY77" fmla="*/ 1023937 h 1162050"/>
              <a:gd name="connsiteX78" fmla="*/ 1330092 w 1434867"/>
              <a:gd name="connsiteY78" fmla="*/ 1004887 h 1162050"/>
              <a:gd name="connsiteX79" fmla="*/ 1349142 w 1434867"/>
              <a:gd name="connsiteY79" fmla="*/ 990600 h 1162050"/>
              <a:gd name="connsiteX80" fmla="*/ 1353905 w 1434867"/>
              <a:gd name="connsiteY80" fmla="*/ 971550 h 1162050"/>
              <a:gd name="connsiteX81" fmla="*/ 1372955 w 1434867"/>
              <a:gd name="connsiteY81" fmla="*/ 952500 h 1162050"/>
              <a:gd name="connsiteX82" fmla="*/ 1392005 w 1434867"/>
              <a:gd name="connsiteY82" fmla="*/ 914400 h 1162050"/>
              <a:gd name="connsiteX83" fmla="*/ 1401530 w 1434867"/>
              <a:gd name="connsiteY83" fmla="*/ 900112 h 1162050"/>
              <a:gd name="connsiteX84" fmla="*/ 1406292 w 1434867"/>
              <a:gd name="connsiteY84" fmla="*/ 866775 h 1162050"/>
              <a:gd name="connsiteX85" fmla="*/ 1415817 w 1434867"/>
              <a:gd name="connsiteY85" fmla="*/ 838200 h 1162050"/>
              <a:gd name="connsiteX86" fmla="*/ 1425342 w 1434867"/>
              <a:gd name="connsiteY86" fmla="*/ 776287 h 1162050"/>
              <a:gd name="connsiteX87" fmla="*/ 1434867 w 1434867"/>
              <a:gd name="connsiteY87" fmla="*/ 719137 h 1162050"/>
              <a:gd name="connsiteX88" fmla="*/ 1430105 w 1434867"/>
              <a:gd name="connsiteY88" fmla="*/ 595312 h 1162050"/>
              <a:gd name="connsiteX89" fmla="*/ 1420580 w 1434867"/>
              <a:gd name="connsiteY89" fmla="*/ 552450 h 1162050"/>
              <a:gd name="connsiteX90" fmla="*/ 1415817 w 1434867"/>
              <a:gd name="connsiteY90" fmla="*/ 528637 h 1162050"/>
              <a:gd name="connsiteX91" fmla="*/ 1406292 w 1434867"/>
              <a:gd name="connsiteY91" fmla="*/ 495300 h 1162050"/>
              <a:gd name="connsiteX92" fmla="*/ 1392005 w 1434867"/>
              <a:gd name="connsiteY92" fmla="*/ 447675 h 1162050"/>
              <a:gd name="connsiteX93" fmla="*/ 1372955 w 1434867"/>
              <a:gd name="connsiteY93" fmla="*/ 414337 h 1162050"/>
              <a:gd name="connsiteX94" fmla="*/ 1363430 w 1434867"/>
              <a:gd name="connsiteY94" fmla="*/ 390525 h 1162050"/>
              <a:gd name="connsiteX95" fmla="*/ 1353905 w 1434867"/>
              <a:gd name="connsiteY95" fmla="*/ 376237 h 1162050"/>
              <a:gd name="connsiteX96" fmla="*/ 1344380 w 1434867"/>
              <a:gd name="connsiteY96" fmla="*/ 357187 h 1162050"/>
              <a:gd name="connsiteX97" fmla="*/ 1315805 w 1434867"/>
              <a:gd name="connsiteY97" fmla="*/ 323850 h 1162050"/>
              <a:gd name="connsiteX98" fmla="*/ 1301517 w 1434867"/>
              <a:gd name="connsiteY98" fmla="*/ 295275 h 1162050"/>
              <a:gd name="connsiteX99" fmla="*/ 1291992 w 1434867"/>
              <a:gd name="connsiteY99" fmla="*/ 276225 h 1162050"/>
              <a:gd name="connsiteX100" fmla="*/ 1277705 w 1434867"/>
              <a:gd name="connsiteY100" fmla="*/ 261937 h 1162050"/>
              <a:gd name="connsiteX101" fmla="*/ 1258655 w 1434867"/>
              <a:gd name="connsiteY101" fmla="*/ 223837 h 1162050"/>
              <a:gd name="connsiteX102" fmla="*/ 1244367 w 1434867"/>
              <a:gd name="connsiteY102" fmla="*/ 209550 h 1162050"/>
              <a:gd name="connsiteX103" fmla="*/ 1220555 w 1434867"/>
              <a:gd name="connsiteY103" fmla="*/ 180975 h 1162050"/>
              <a:gd name="connsiteX104" fmla="*/ 1206267 w 1434867"/>
              <a:gd name="connsiteY104" fmla="*/ 152400 h 1162050"/>
              <a:gd name="connsiteX105" fmla="*/ 1191980 w 1434867"/>
              <a:gd name="connsiteY105" fmla="*/ 142875 h 1162050"/>
              <a:gd name="connsiteX106" fmla="*/ 1139592 w 1434867"/>
              <a:gd name="connsiteY106" fmla="*/ 100012 h 1162050"/>
              <a:gd name="connsiteX107" fmla="*/ 1106255 w 1434867"/>
              <a:gd name="connsiteY107" fmla="*/ 85725 h 1162050"/>
              <a:gd name="connsiteX0" fmla="*/ 1106255 w 1434867"/>
              <a:gd name="connsiteY0" fmla="*/ 85725 h 1162050"/>
              <a:gd name="connsiteX1" fmla="*/ 1077680 w 1434867"/>
              <a:gd name="connsiteY1" fmla="*/ 76200 h 1162050"/>
              <a:gd name="connsiteX2" fmla="*/ 1063392 w 1434867"/>
              <a:gd name="connsiteY2" fmla="*/ 71437 h 1162050"/>
              <a:gd name="connsiteX3" fmla="*/ 968142 w 1434867"/>
              <a:gd name="connsiteY3" fmla="*/ 33337 h 1162050"/>
              <a:gd name="connsiteX4" fmla="*/ 949092 w 1434867"/>
              <a:gd name="connsiteY4" fmla="*/ 28575 h 1162050"/>
              <a:gd name="connsiteX5" fmla="*/ 934805 w 1434867"/>
              <a:gd name="connsiteY5" fmla="*/ 23812 h 1162050"/>
              <a:gd name="connsiteX6" fmla="*/ 910992 w 1434867"/>
              <a:gd name="connsiteY6" fmla="*/ 19050 h 1162050"/>
              <a:gd name="connsiteX7" fmla="*/ 891942 w 1434867"/>
              <a:gd name="connsiteY7" fmla="*/ 14287 h 1162050"/>
              <a:gd name="connsiteX8" fmla="*/ 820505 w 1434867"/>
              <a:gd name="connsiteY8" fmla="*/ 9525 h 1162050"/>
              <a:gd name="connsiteX9" fmla="*/ 782405 w 1434867"/>
              <a:gd name="connsiteY9" fmla="*/ 4762 h 1162050"/>
              <a:gd name="connsiteX10" fmla="*/ 739542 w 1434867"/>
              <a:gd name="connsiteY10" fmla="*/ 0 h 1162050"/>
              <a:gd name="connsiteX11" fmla="*/ 634767 w 1434867"/>
              <a:gd name="connsiteY11" fmla="*/ 6721 h 1162050"/>
              <a:gd name="connsiteX12" fmla="*/ 555763 w 1434867"/>
              <a:gd name="connsiteY12" fmla="*/ 23087 h 1162050"/>
              <a:gd name="connsiteX13" fmla="*/ 486767 w 1434867"/>
              <a:gd name="connsiteY13" fmla="*/ 44337 h 1162050"/>
              <a:gd name="connsiteX14" fmla="*/ 436579 w 1434867"/>
              <a:gd name="connsiteY14" fmla="*/ 65345 h 1162050"/>
              <a:gd name="connsiteX15" fmla="*/ 381509 w 1434867"/>
              <a:gd name="connsiteY15" fmla="*/ 93558 h 1162050"/>
              <a:gd name="connsiteX16" fmla="*/ 331804 w 1434867"/>
              <a:gd name="connsiteY16" fmla="*/ 117128 h 1162050"/>
              <a:gd name="connsiteX17" fmla="*/ 303198 w 1434867"/>
              <a:gd name="connsiteY17" fmla="*/ 169835 h 1162050"/>
              <a:gd name="connsiteX18" fmla="*/ 270106 w 1434867"/>
              <a:gd name="connsiteY18" fmla="*/ 199406 h 1162050"/>
              <a:gd name="connsiteX19" fmla="*/ 241270 w 1434867"/>
              <a:gd name="connsiteY19" fmla="*/ 250041 h 1162050"/>
              <a:gd name="connsiteX20" fmla="*/ 194365 w 1434867"/>
              <a:gd name="connsiteY20" fmla="*/ 285103 h 1162050"/>
              <a:gd name="connsiteX21" fmla="*/ 159553 w 1434867"/>
              <a:gd name="connsiteY21" fmla="*/ 341739 h 1162050"/>
              <a:gd name="connsiteX22" fmla="*/ 105520 w 1434867"/>
              <a:gd name="connsiteY22" fmla="*/ 384794 h 1162050"/>
              <a:gd name="connsiteX23" fmla="*/ 43868 w 1434867"/>
              <a:gd name="connsiteY23" fmla="*/ 447895 h 1162050"/>
              <a:gd name="connsiteX24" fmla="*/ 7513 w 1434867"/>
              <a:gd name="connsiteY24" fmla="*/ 496135 h 1162050"/>
              <a:gd name="connsiteX25" fmla="*/ 1355 w 1434867"/>
              <a:gd name="connsiteY25" fmla="*/ 581025 h 1162050"/>
              <a:gd name="connsiteX26" fmla="*/ 15642 w 1434867"/>
              <a:gd name="connsiteY26" fmla="*/ 595312 h 1162050"/>
              <a:gd name="connsiteX27" fmla="*/ 29930 w 1434867"/>
              <a:gd name="connsiteY27" fmla="*/ 600075 h 1162050"/>
              <a:gd name="connsiteX28" fmla="*/ 44217 w 1434867"/>
              <a:gd name="connsiteY28" fmla="*/ 609600 h 1162050"/>
              <a:gd name="connsiteX29" fmla="*/ 63267 w 1434867"/>
              <a:gd name="connsiteY29" fmla="*/ 614362 h 1162050"/>
              <a:gd name="connsiteX30" fmla="*/ 77555 w 1434867"/>
              <a:gd name="connsiteY30" fmla="*/ 619125 h 1162050"/>
              <a:gd name="connsiteX31" fmla="*/ 96605 w 1434867"/>
              <a:gd name="connsiteY31" fmla="*/ 628650 h 1162050"/>
              <a:gd name="connsiteX32" fmla="*/ 125180 w 1434867"/>
              <a:gd name="connsiteY32" fmla="*/ 638175 h 1162050"/>
              <a:gd name="connsiteX33" fmla="*/ 139467 w 1434867"/>
              <a:gd name="connsiteY33" fmla="*/ 642937 h 1162050"/>
              <a:gd name="connsiteX34" fmla="*/ 153755 w 1434867"/>
              <a:gd name="connsiteY34" fmla="*/ 647700 h 1162050"/>
              <a:gd name="connsiteX35" fmla="*/ 172805 w 1434867"/>
              <a:gd name="connsiteY35" fmla="*/ 652462 h 1162050"/>
              <a:gd name="connsiteX36" fmla="*/ 201380 w 1434867"/>
              <a:gd name="connsiteY36" fmla="*/ 666750 h 1162050"/>
              <a:gd name="connsiteX37" fmla="*/ 215667 w 1434867"/>
              <a:gd name="connsiteY37" fmla="*/ 676275 h 1162050"/>
              <a:gd name="connsiteX38" fmla="*/ 249005 w 1434867"/>
              <a:gd name="connsiteY38" fmla="*/ 685800 h 1162050"/>
              <a:gd name="connsiteX39" fmla="*/ 263292 w 1434867"/>
              <a:gd name="connsiteY39" fmla="*/ 690562 h 1162050"/>
              <a:gd name="connsiteX40" fmla="*/ 301392 w 1434867"/>
              <a:gd name="connsiteY40" fmla="*/ 704850 h 1162050"/>
              <a:gd name="connsiteX41" fmla="*/ 329967 w 1434867"/>
              <a:gd name="connsiteY41" fmla="*/ 714375 h 1162050"/>
              <a:gd name="connsiteX42" fmla="*/ 344255 w 1434867"/>
              <a:gd name="connsiteY42" fmla="*/ 719137 h 1162050"/>
              <a:gd name="connsiteX43" fmla="*/ 377592 w 1434867"/>
              <a:gd name="connsiteY43" fmla="*/ 728662 h 1162050"/>
              <a:gd name="connsiteX44" fmla="*/ 396642 w 1434867"/>
              <a:gd name="connsiteY44" fmla="*/ 738187 h 1162050"/>
              <a:gd name="connsiteX45" fmla="*/ 410930 w 1434867"/>
              <a:gd name="connsiteY45" fmla="*/ 752475 h 1162050"/>
              <a:gd name="connsiteX46" fmla="*/ 425217 w 1434867"/>
              <a:gd name="connsiteY46" fmla="*/ 762000 h 1162050"/>
              <a:gd name="connsiteX47" fmla="*/ 439505 w 1434867"/>
              <a:gd name="connsiteY47" fmla="*/ 776287 h 1162050"/>
              <a:gd name="connsiteX48" fmla="*/ 477605 w 1434867"/>
              <a:gd name="connsiteY48" fmla="*/ 804862 h 1162050"/>
              <a:gd name="connsiteX49" fmla="*/ 506180 w 1434867"/>
              <a:gd name="connsiteY49" fmla="*/ 823912 h 1162050"/>
              <a:gd name="connsiteX50" fmla="*/ 534755 w 1434867"/>
              <a:gd name="connsiteY50" fmla="*/ 842962 h 1162050"/>
              <a:gd name="connsiteX51" fmla="*/ 553805 w 1434867"/>
              <a:gd name="connsiteY51" fmla="*/ 852487 h 1162050"/>
              <a:gd name="connsiteX52" fmla="*/ 582380 w 1434867"/>
              <a:gd name="connsiteY52" fmla="*/ 871537 h 1162050"/>
              <a:gd name="connsiteX53" fmla="*/ 596667 w 1434867"/>
              <a:gd name="connsiteY53" fmla="*/ 876300 h 1162050"/>
              <a:gd name="connsiteX54" fmla="*/ 610955 w 1434867"/>
              <a:gd name="connsiteY54" fmla="*/ 885825 h 1162050"/>
              <a:gd name="connsiteX55" fmla="*/ 630005 w 1434867"/>
              <a:gd name="connsiteY55" fmla="*/ 890587 h 1162050"/>
              <a:gd name="connsiteX56" fmla="*/ 649055 w 1434867"/>
              <a:gd name="connsiteY56" fmla="*/ 904875 h 1162050"/>
              <a:gd name="connsiteX57" fmla="*/ 677630 w 1434867"/>
              <a:gd name="connsiteY57" fmla="*/ 914400 h 1162050"/>
              <a:gd name="connsiteX58" fmla="*/ 710967 w 1434867"/>
              <a:gd name="connsiteY58" fmla="*/ 928687 h 1162050"/>
              <a:gd name="connsiteX59" fmla="*/ 725255 w 1434867"/>
              <a:gd name="connsiteY59" fmla="*/ 938212 h 1162050"/>
              <a:gd name="connsiteX60" fmla="*/ 753830 w 1434867"/>
              <a:gd name="connsiteY60" fmla="*/ 947737 h 1162050"/>
              <a:gd name="connsiteX61" fmla="*/ 768117 w 1434867"/>
              <a:gd name="connsiteY61" fmla="*/ 962025 h 1162050"/>
              <a:gd name="connsiteX62" fmla="*/ 796692 w 1434867"/>
              <a:gd name="connsiteY62" fmla="*/ 971550 h 1162050"/>
              <a:gd name="connsiteX63" fmla="*/ 830030 w 1434867"/>
              <a:gd name="connsiteY63" fmla="*/ 985837 h 1162050"/>
              <a:gd name="connsiteX64" fmla="*/ 844317 w 1434867"/>
              <a:gd name="connsiteY64" fmla="*/ 995362 h 1162050"/>
              <a:gd name="connsiteX65" fmla="*/ 863367 w 1434867"/>
              <a:gd name="connsiteY65" fmla="*/ 1000125 h 1162050"/>
              <a:gd name="connsiteX66" fmla="*/ 873013 w 1434867"/>
              <a:gd name="connsiteY66" fmla="*/ 1011849 h 1162050"/>
              <a:gd name="connsiteX67" fmla="*/ 910993 w 1434867"/>
              <a:gd name="connsiteY67" fmla="*/ 1042988 h 1162050"/>
              <a:gd name="connsiteX68" fmla="*/ 932846 w 1434867"/>
              <a:gd name="connsiteY68" fmla="*/ 1056670 h 1162050"/>
              <a:gd name="connsiteX69" fmla="*/ 944813 w 1434867"/>
              <a:gd name="connsiteY69" fmla="*/ 1063754 h 1162050"/>
              <a:gd name="connsiteX70" fmla="*/ 953855 w 1434867"/>
              <a:gd name="connsiteY70" fmla="*/ 1081087 h 1162050"/>
              <a:gd name="connsiteX71" fmla="*/ 992075 w 1434867"/>
              <a:gd name="connsiteY71" fmla="*/ 1099895 h 1162050"/>
              <a:gd name="connsiteX72" fmla="*/ 1020530 w 1434867"/>
              <a:gd name="connsiteY72" fmla="*/ 1128712 h 1162050"/>
              <a:gd name="connsiteX73" fmla="*/ 1058871 w 1434867"/>
              <a:gd name="connsiteY73" fmla="*/ 1149600 h 1162050"/>
              <a:gd name="connsiteX74" fmla="*/ 1111018 w 1434867"/>
              <a:gd name="connsiteY74" fmla="*/ 1162050 h 1162050"/>
              <a:gd name="connsiteX75" fmla="*/ 1187217 w 1434867"/>
              <a:gd name="connsiteY75" fmla="*/ 1128713 h 1162050"/>
              <a:gd name="connsiteX76" fmla="*/ 1277705 w 1434867"/>
              <a:gd name="connsiteY76" fmla="*/ 1052512 h 1162050"/>
              <a:gd name="connsiteX77" fmla="*/ 1315805 w 1434867"/>
              <a:gd name="connsiteY77" fmla="*/ 1023937 h 1162050"/>
              <a:gd name="connsiteX78" fmla="*/ 1330092 w 1434867"/>
              <a:gd name="connsiteY78" fmla="*/ 1004887 h 1162050"/>
              <a:gd name="connsiteX79" fmla="*/ 1349142 w 1434867"/>
              <a:gd name="connsiteY79" fmla="*/ 990600 h 1162050"/>
              <a:gd name="connsiteX80" fmla="*/ 1353905 w 1434867"/>
              <a:gd name="connsiteY80" fmla="*/ 971550 h 1162050"/>
              <a:gd name="connsiteX81" fmla="*/ 1372955 w 1434867"/>
              <a:gd name="connsiteY81" fmla="*/ 952500 h 1162050"/>
              <a:gd name="connsiteX82" fmla="*/ 1392005 w 1434867"/>
              <a:gd name="connsiteY82" fmla="*/ 914400 h 1162050"/>
              <a:gd name="connsiteX83" fmla="*/ 1401530 w 1434867"/>
              <a:gd name="connsiteY83" fmla="*/ 900112 h 1162050"/>
              <a:gd name="connsiteX84" fmla="*/ 1406292 w 1434867"/>
              <a:gd name="connsiteY84" fmla="*/ 866775 h 1162050"/>
              <a:gd name="connsiteX85" fmla="*/ 1415817 w 1434867"/>
              <a:gd name="connsiteY85" fmla="*/ 838200 h 1162050"/>
              <a:gd name="connsiteX86" fmla="*/ 1425342 w 1434867"/>
              <a:gd name="connsiteY86" fmla="*/ 776287 h 1162050"/>
              <a:gd name="connsiteX87" fmla="*/ 1434867 w 1434867"/>
              <a:gd name="connsiteY87" fmla="*/ 719137 h 1162050"/>
              <a:gd name="connsiteX88" fmla="*/ 1430105 w 1434867"/>
              <a:gd name="connsiteY88" fmla="*/ 595312 h 1162050"/>
              <a:gd name="connsiteX89" fmla="*/ 1420580 w 1434867"/>
              <a:gd name="connsiteY89" fmla="*/ 552450 h 1162050"/>
              <a:gd name="connsiteX90" fmla="*/ 1415817 w 1434867"/>
              <a:gd name="connsiteY90" fmla="*/ 528637 h 1162050"/>
              <a:gd name="connsiteX91" fmla="*/ 1406292 w 1434867"/>
              <a:gd name="connsiteY91" fmla="*/ 495300 h 1162050"/>
              <a:gd name="connsiteX92" fmla="*/ 1392005 w 1434867"/>
              <a:gd name="connsiteY92" fmla="*/ 447675 h 1162050"/>
              <a:gd name="connsiteX93" fmla="*/ 1372955 w 1434867"/>
              <a:gd name="connsiteY93" fmla="*/ 414337 h 1162050"/>
              <a:gd name="connsiteX94" fmla="*/ 1363430 w 1434867"/>
              <a:gd name="connsiteY94" fmla="*/ 390525 h 1162050"/>
              <a:gd name="connsiteX95" fmla="*/ 1353905 w 1434867"/>
              <a:gd name="connsiteY95" fmla="*/ 376237 h 1162050"/>
              <a:gd name="connsiteX96" fmla="*/ 1344380 w 1434867"/>
              <a:gd name="connsiteY96" fmla="*/ 357187 h 1162050"/>
              <a:gd name="connsiteX97" fmla="*/ 1315805 w 1434867"/>
              <a:gd name="connsiteY97" fmla="*/ 323850 h 1162050"/>
              <a:gd name="connsiteX98" fmla="*/ 1301517 w 1434867"/>
              <a:gd name="connsiteY98" fmla="*/ 295275 h 1162050"/>
              <a:gd name="connsiteX99" fmla="*/ 1291992 w 1434867"/>
              <a:gd name="connsiteY99" fmla="*/ 276225 h 1162050"/>
              <a:gd name="connsiteX100" fmla="*/ 1277705 w 1434867"/>
              <a:gd name="connsiteY100" fmla="*/ 261937 h 1162050"/>
              <a:gd name="connsiteX101" fmla="*/ 1258655 w 1434867"/>
              <a:gd name="connsiteY101" fmla="*/ 223837 h 1162050"/>
              <a:gd name="connsiteX102" fmla="*/ 1244367 w 1434867"/>
              <a:gd name="connsiteY102" fmla="*/ 209550 h 1162050"/>
              <a:gd name="connsiteX103" fmla="*/ 1220555 w 1434867"/>
              <a:gd name="connsiteY103" fmla="*/ 180975 h 1162050"/>
              <a:gd name="connsiteX104" fmla="*/ 1206267 w 1434867"/>
              <a:gd name="connsiteY104" fmla="*/ 152400 h 1162050"/>
              <a:gd name="connsiteX105" fmla="*/ 1191980 w 1434867"/>
              <a:gd name="connsiteY105" fmla="*/ 142875 h 1162050"/>
              <a:gd name="connsiteX106" fmla="*/ 1139592 w 1434867"/>
              <a:gd name="connsiteY106" fmla="*/ 100012 h 1162050"/>
              <a:gd name="connsiteX107" fmla="*/ 1106255 w 1434867"/>
              <a:gd name="connsiteY107" fmla="*/ 85725 h 1162050"/>
              <a:gd name="connsiteX0" fmla="*/ 1106255 w 1434867"/>
              <a:gd name="connsiteY0" fmla="*/ 85725 h 1162050"/>
              <a:gd name="connsiteX1" fmla="*/ 1077680 w 1434867"/>
              <a:gd name="connsiteY1" fmla="*/ 76200 h 1162050"/>
              <a:gd name="connsiteX2" fmla="*/ 1063392 w 1434867"/>
              <a:gd name="connsiteY2" fmla="*/ 71437 h 1162050"/>
              <a:gd name="connsiteX3" fmla="*/ 968142 w 1434867"/>
              <a:gd name="connsiteY3" fmla="*/ 33337 h 1162050"/>
              <a:gd name="connsiteX4" fmla="*/ 949092 w 1434867"/>
              <a:gd name="connsiteY4" fmla="*/ 28575 h 1162050"/>
              <a:gd name="connsiteX5" fmla="*/ 934805 w 1434867"/>
              <a:gd name="connsiteY5" fmla="*/ 23812 h 1162050"/>
              <a:gd name="connsiteX6" fmla="*/ 910992 w 1434867"/>
              <a:gd name="connsiteY6" fmla="*/ 19050 h 1162050"/>
              <a:gd name="connsiteX7" fmla="*/ 891942 w 1434867"/>
              <a:gd name="connsiteY7" fmla="*/ 14287 h 1162050"/>
              <a:gd name="connsiteX8" fmla="*/ 820505 w 1434867"/>
              <a:gd name="connsiteY8" fmla="*/ 9525 h 1162050"/>
              <a:gd name="connsiteX9" fmla="*/ 782405 w 1434867"/>
              <a:gd name="connsiteY9" fmla="*/ 4762 h 1162050"/>
              <a:gd name="connsiteX10" fmla="*/ 739542 w 1434867"/>
              <a:gd name="connsiteY10" fmla="*/ 0 h 1162050"/>
              <a:gd name="connsiteX11" fmla="*/ 634767 w 1434867"/>
              <a:gd name="connsiteY11" fmla="*/ 6721 h 1162050"/>
              <a:gd name="connsiteX12" fmla="*/ 555763 w 1434867"/>
              <a:gd name="connsiteY12" fmla="*/ 23087 h 1162050"/>
              <a:gd name="connsiteX13" fmla="*/ 486767 w 1434867"/>
              <a:gd name="connsiteY13" fmla="*/ 44337 h 1162050"/>
              <a:gd name="connsiteX14" fmla="*/ 436579 w 1434867"/>
              <a:gd name="connsiteY14" fmla="*/ 65345 h 1162050"/>
              <a:gd name="connsiteX15" fmla="*/ 381509 w 1434867"/>
              <a:gd name="connsiteY15" fmla="*/ 93558 h 1162050"/>
              <a:gd name="connsiteX16" fmla="*/ 358096 w 1434867"/>
              <a:gd name="connsiteY16" fmla="*/ 125893 h 1162050"/>
              <a:gd name="connsiteX17" fmla="*/ 303198 w 1434867"/>
              <a:gd name="connsiteY17" fmla="*/ 169835 h 1162050"/>
              <a:gd name="connsiteX18" fmla="*/ 270106 w 1434867"/>
              <a:gd name="connsiteY18" fmla="*/ 199406 h 1162050"/>
              <a:gd name="connsiteX19" fmla="*/ 241270 w 1434867"/>
              <a:gd name="connsiteY19" fmla="*/ 250041 h 1162050"/>
              <a:gd name="connsiteX20" fmla="*/ 194365 w 1434867"/>
              <a:gd name="connsiteY20" fmla="*/ 285103 h 1162050"/>
              <a:gd name="connsiteX21" fmla="*/ 159553 w 1434867"/>
              <a:gd name="connsiteY21" fmla="*/ 341739 h 1162050"/>
              <a:gd name="connsiteX22" fmla="*/ 105520 w 1434867"/>
              <a:gd name="connsiteY22" fmla="*/ 384794 h 1162050"/>
              <a:gd name="connsiteX23" fmla="*/ 43868 w 1434867"/>
              <a:gd name="connsiteY23" fmla="*/ 447895 h 1162050"/>
              <a:gd name="connsiteX24" fmla="*/ 7513 w 1434867"/>
              <a:gd name="connsiteY24" fmla="*/ 496135 h 1162050"/>
              <a:gd name="connsiteX25" fmla="*/ 1355 w 1434867"/>
              <a:gd name="connsiteY25" fmla="*/ 581025 h 1162050"/>
              <a:gd name="connsiteX26" fmla="*/ 15642 w 1434867"/>
              <a:gd name="connsiteY26" fmla="*/ 595312 h 1162050"/>
              <a:gd name="connsiteX27" fmla="*/ 29930 w 1434867"/>
              <a:gd name="connsiteY27" fmla="*/ 600075 h 1162050"/>
              <a:gd name="connsiteX28" fmla="*/ 44217 w 1434867"/>
              <a:gd name="connsiteY28" fmla="*/ 609600 h 1162050"/>
              <a:gd name="connsiteX29" fmla="*/ 63267 w 1434867"/>
              <a:gd name="connsiteY29" fmla="*/ 614362 h 1162050"/>
              <a:gd name="connsiteX30" fmla="*/ 77555 w 1434867"/>
              <a:gd name="connsiteY30" fmla="*/ 619125 h 1162050"/>
              <a:gd name="connsiteX31" fmla="*/ 96605 w 1434867"/>
              <a:gd name="connsiteY31" fmla="*/ 628650 h 1162050"/>
              <a:gd name="connsiteX32" fmla="*/ 125180 w 1434867"/>
              <a:gd name="connsiteY32" fmla="*/ 638175 h 1162050"/>
              <a:gd name="connsiteX33" fmla="*/ 139467 w 1434867"/>
              <a:gd name="connsiteY33" fmla="*/ 642937 h 1162050"/>
              <a:gd name="connsiteX34" fmla="*/ 153755 w 1434867"/>
              <a:gd name="connsiteY34" fmla="*/ 647700 h 1162050"/>
              <a:gd name="connsiteX35" fmla="*/ 172805 w 1434867"/>
              <a:gd name="connsiteY35" fmla="*/ 652462 h 1162050"/>
              <a:gd name="connsiteX36" fmla="*/ 201380 w 1434867"/>
              <a:gd name="connsiteY36" fmla="*/ 666750 h 1162050"/>
              <a:gd name="connsiteX37" fmla="*/ 215667 w 1434867"/>
              <a:gd name="connsiteY37" fmla="*/ 676275 h 1162050"/>
              <a:gd name="connsiteX38" fmla="*/ 249005 w 1434867"/>
              <a:gd name="connsiteY38" fmla="*/ 685800 h 1162050"/>
              <a:gd name="connsiteX39" fmla="*/ 263292 w 1434867"/>
              <a:gd name="connsiteY39" fmla="*/ 690562 h 1162050"/>
              <a:gd name="connsiteX40" fmla="*/ 301392 w 1434867"/>
              <a:gd name="connsiteY40" fmla="*/ 704850 h 1162050"/>
              <a:gd name="connsiteX41" fmla="*/ 329967 w 1434867"/>
              <a:gd name="connsiteY41" fmla="*/ 714375 h 1162050"/>
              <a:gd name="connsiteX42" fmla="*/ 344255 w 1434867"/>
              <a:gd name="connsiteY42" fmla="*/ 719137 h 1162050"/>
              <a:gd name="connsiteX43" fmla="*/ 377592 w 1434867"/>
              <a:gd name="connsiteY43" fmla="*/ 728662 h 1162050"/>
              <a:gd name="connsiteX44" fmla="*/ 396642 w 1434867"/>
              <a:gd name="connsiteY44" fmla="*/ 738187 h 1162050"/>
              <a:gd name="connsiteX45" fmla="*/ 410930 w 1434867"/>
              <a:gd name="connsiteY45" fmla="*/ 752475 h 1162050"/>
              <a:gd name="connsiteX46" fmla="*/ 425217 w 1434867"/>
              <a:gd name="connsiteY46" fmla="*/ 762000 h 1162050"/>
              <a:gd name="connsiteX47" fmla="*/ 439505 w 1434867"/>
              <a:gd name="connsiteY47" fmla="*/ 776287 h 1162050"/>
              <a:gd name="connsiteX48" fmla="*/ 477605 w 1434867"/>
              <a:gd name="connsiteY48" fmla="*/ 804862 h 1162050"/>
              <a:gd name="connsiteX49" fmla="*/ 506180 w 1434867"/>
              <a:gd name="connsiteY49" fmla="*/ 823912 h 1162050"/>
              <a:gd name="connsiteX50" fmla="*/ 534755 w 1434867"/>
              <a:gd name="connsiteY50" fmla="*/ 842962 h 1162050"/>
              <a:gd name="connsiteX51" fmla="*/ 553805 w 1434867"/>
              <a:gd name="connsiteY51" fmla="*/ 852487 h 1162050"/>
              <a:gd name="connsiteX52" fmla="*/ 582380 w 1434867"/>
              <a:gd name="connsiteY52" fmla="*/ 871537 h 1162050"/>
              <a:gd name="connsiteX53" fmla="*/ 596667 w 1434867"/>
              <a:gd name="connsiteY53" fmla="*/ 876300 h 1162050"/>
              <a:gd name="connsiteX54" fmla="*/ 610955 w 1434867"/>
              <a:gd name="connsiteY54" fmla="*/ 885825 h 1162050"/>
              <a:gd name="connsiteX55" fmla="*/ 630005 w 1434867"/>
              <a:gd name="connsiteY55" fmla="*/ 890587 h 1162050"/>
              <a:gd name="connsiteX56" fmla="*/ 649055 w 1434867"/>
              <a:gd name="connsiteY56" fmla="*/ 904875 h 1162050"/>
              <a:gd name="connsiteX57" fmla="*/ 677630 w 1434867"/>
              <a:gd name="connsiteY57" fmla="*/ 914400 h 1162050"/>
              <a:gd name="connsiteX58" fmla="*/ 710967 w 1434867"/>
              <a:gd name="connsiteY58" fmla="*/ 928687 h 1162050"/>
              <a:gd name="connsiteX59" fmla="*/ 725255 w 1434867"/>
              <a:gd name="connsiteY59" fmla="*/ 938212 h 1162050"/>
              <a:gd name="connsiteX60" fmla="*/ 753830 w 1434867"/>
              <a:gd name="connsiteY60" fmla="*/ 947737 h 1162050"/>
              <a:gd name="connsiteX61" fmla="*/ 768117 w 1434867"/>
              <a:gd name="connsiteY61" fmla="*/ 962025 h 1162050"/>
              <a:gd name="connsiteX62" fmla="*/ 796692 w 1434867"/>
              <a:gd name="connsiteY62" fmla="*/ 971550 h 1162050"/>
              <a:gd name="connsiteX63" fmla="*/ 830030 w 1434867"/>
              <a:gd name="connsiteY63" fmla="*/ 985837 h 1162050"/>
              <a:gd name="connsiteX64" fmla="*/ 844317 w 1434867"/>
              <a:gd name="connsiteY64" fmla="*/ 995362 h 1162050"/>
              <a:gd name="connsiteX65" fmla="*/ 863367 w 1434867"/>
              <a:gd name="connsiteY65" fmla="*/ 1000125 h 1162050"/>
              <a:gd name="connsiteX66" fmla="*/ 873013 w 1434867"/>
              <a:gd name="connsiteY66" fmla="*/ 1011849 h 1162050"/>
              <a:gd name="connsiteX67" fmla="*/ 910993 w 1434867"/>
              <a:gd name="connsiteY67" fmla="*/ 1042988 h 1162050"/>
              <a:gd name="connsiteX68" fmla="*/ 932846 w 1434867"/>
              <a:gd name="connsiteY68" fmla="*/ 1056670 h 1162050"/>
              <a:gd name="connsiteX69" fmla="*/ 944813 w 1434867"/>
              <a:gd name="connsiteY69" fmla="*/ 1063754 h 1162050"/>
              <a:gd name="connsiteX70" fmla="*/ 953855 w 1434867"/>
              <a:gd name="connsiteY70" fmla="*/ 1081087 h 1162050"/>
              <a:gd name="connsiteX71" fmla="*/ 992075 w 1434867"/>
              <a:gd name="connsiteY71" fmla="*/ 1099895 h 1162050"/>
              <a:gd name="connsiteX72" fmla="*/ 1020530 w 1434867"/>
              <a:gd name="connsiteY72" fmla="*/ 1128712 h 1162050"/>
              <a:gd name="connsiteX73" fmla="*/ 1058871 w 1434867"/>
              <a:gd name="connsiteY73" fmla="*/ 1149600 h 1162050"/>
              <a:gd name="connsiteX74" fmla="*/ 1111018 w 1434867"/>
              <a:gd name="connsiteY74" fmla="*/ 1162050 h 1162050"/>
              <a:gd name="connsiteX75" fmla="*/ 1187217 w 1434867"/>
              <a:gd name="connsiteY75" fmla="*/ 1128713 h 1162050"/>
              <a:gd name="connsiteX76" fmla="*/ 1277705 w 1434867"/>
              <a:gd name="connsiteY76" fmla="*/ 1052512 h 1162050"/>
              <a:gd name="connsiteX77" fmla="*/ 1315805 w 1434867"/>
              <a:gd name="connsiteY77" fmla="*/ 1023937 h 1162050"/>
              <a:gd name="connsiteX78" fmla="*/ 1330092 w 1434867"/>
              <a:gd name="connsiteY78" fmla="*/ 1004887 h 1162050"/>
              <a:gd name="connsiteX79" fmla="*/ 1349142 w 1434867"/>
              <a:gd name="connsiteY79" fmla="*/ 990600 h 1162050"/>
              <a:gd name="connsiteX80" fmla="*/ 1353905 w 1434867"/>
              <a:gd name="connsiteY80" fmla="*/ 971550 h 1162050"/>
              <a:gd name="connsiteX81" fmla="*/ 1372955 w 1434867"/>
              <a:gd name="connsiteY81" fmla="*/ 952500 h 1162050"/>
              <a:gd name="connsiteX82" fmla="*/ 1392005 w 1434867"/>
              <a:gd name="connsiteY82" fmla="*/ 914400 h 1162050"/>
              <a:gd name="connsiteX83" fmla="*/ 1401530 w 1434867"/>
              <a:gd name="connsiteY83" fmla="*/ 900112 h 1162050"/>
              <a:gd name="connsiteX84" fmla="*/ 1406292 w 1434867"/>
              <a:gd name="connsiteY84" fmla="*/ 866775 h 1162050"/>
              <a:gd name="connsiteX85" fmla="*/ 1415817 w 1434867"/>
              <a:gd name="connsiteY85" fmla="*/ 838200 h 1162050"/>
              <a:gd name="connsiteX86" fmla="*/ 1425342 w 1434867"/>
              <a:gd name="connsiteY86" fmla="*/ 776287 h 1162050"/>
              <a:gd name="connsiteX87" fmla="*/ 1434867 w 1434867"/>
              <a:gd name="connsiteY87" fmla="*/ 719137 h 1162050"/>
              <a:gd name="connsiteX88" fmla="*/ 1430105 w 1434867"/>
              <a:gd name="connsiteY88" fmla="*/ 595312 h 1162050"/>
              <a:gd name="connsiteX89" fmla="*/ 1420580 w 1434867"/>
              <a:gd name="connsiteY89" fmla="*/ 552450 h 1162050"/>
              <a:gd name="connsiteX90" fmla="*/ 1415817 w 1434867"/>
              <a:gd name="connsiteY90" fmla="*/ 528637 h 1162050"/>
              <a:gd name="connsiteX91" fmla="*/ 1406292 w 1434867"/>
              <a:gd name="connsiteY91" fmla="*/ 495300 h 1162050"/>
              <a:gd name="connsiteX92" fmla="*/ 1392005 w 1434867"/>
              <a:gd name="connsiteY92" fmla="*/ 447675 h 1162050"/>
              <a:gd name="connsiteX93" fmla="*/ 1372955 w 1434867"/>
              <a:gd name="connsiteY93" fmla="*/ 414337 h 1162050"/>
              <a:gd name="connsiteX94" fmla="*/ 1363430 w 1434867"/>
              <a:gd name="connsiteY94" fmla="*/ 390525 h 1162050"/>
              <a:gd name="connsiteX95" fmla="*/ 1353905 w 1434867"/>
              <a:gd name="connsiteY95" fmla="*/ 376237 h 1162050"/>
              <a:gd name="connsiteX96" fmla="*/ 1344380 w 1434867"/>
              <a:gd name="connsiteY96" fmla="*/ 357187 h 1162050"/>
              <a:gd name="connsiteX97" fmla="*/ 1315805 w 1434867"/>
              <a:gd name="connsiteY97" fmla="*/ 323850 h 1162050"/>
              <a:gd name="connsiteX98" fmla="*/ 1301517 w 1434867"/>
              <a:gd name="connsiteY98" fmla="*/ 295275 h 1162050"/>
              <a:gd name="connsiteX99" fmla="*/ 1291992 w 1434867"/>
              <a:gd name="connsiteY99" fmla="*/ 276225 h 1162050"/>
              <a:gd name="connsiteX100" fmla="*/ 1277705 w 1434867"/>
              <a:gd name="connsiteY100" fmla="*/ 261937 h 1162050"/>
              <a:gd name="connsiteX101" fmla="*/ 1258655 w 1434867"/>
              <a:gd name="connsiteY101" fmla="*/ 223837 h 1162050"/>
              <a:gd name="connsiteX102" fmla="*/ 1244367 w 1434867"/>
              <a:gd name="connsiteY102" fmla="*/ 209550 h 1162050"/>
              <a:gd name="connsiteX103" fmla="*/ 1220555 w 1434867"/>
              <a:gd name="connsiteY103" fmla="*/ 180975 h 1162050"/>
              <a:gd name="connsiteX104" fmla="*/ 1206267 w 1434867"/>
              <a:gd name="connsiteY104" fmla="*/ 152400 h 1162050"/>
              <a:gd name="connsiteX105" fmla="*/ 1191980 w 1434867"/>
              <a:gd name="connsiteY105" fmla="*/ 142875 h 1162050"/>
              <a:gd name="connsiteX106" fmla="*/ 1139592 w 1434867"/>
              <a:gd name="connsiteY106" fmla="*/ 100012 h 1162050"/>
              <a:gd name="connsiteX107" fmla="*/ 1106255 w 1434867"/>
              <a:gd name="connsiteY107" fmla="*/ 85725 h 1162050"/>
              <a:gd name="connsiteX0" fmla="*/ 1106255 w 1434867"/>
              <a:gd name="connsiteY0" fmla="*/ 85725 h 1162050"/>
              <a:gd name="connsiteX1" fmla="*/ 1077680 w 1434867"/>
              <a:gd name="connsiteY1" fmla="*/ 76200 h 1162050"/>
              <a:gd name="connsiteX2" fmla="*/ 1063392 w 1434867"/>
              <a:gd name="connsiteY2" fmla="*/ 71437 h 1162050"/>
              <a:gd name="connsiteX3" fmla="*/ 968142 w 1434867"/>
              <a:gd name="connsiteY3" fmla="*/ 33337 h 1162050"/>
              <a:gd name="connsiteX4" fmla="*/ 949092 w 1434867"/>
              <a:gd name="connsiteY4" fmla="*/ 28575 h 1162050"/>
              <a:gd name="connsiteX5" fmla="*/ 934805 w 1434867"/>
              <a:gd name="connsiteY5" fmla="*/ 23812 h 1162050"/>
              <a:gd name="connsiteX6" fmla="*/ 910992 w 1434867"/>
              <a:gd name="connsiteY6" fmla="*/ 19050 h 1162050"/>
              <a:gd name="connsiteX7" fmla="*/ 891942 w 1434867"/>
              <a:gd name="connsiteY7" fmla="*/ 14287 h 1162050"/>
              <a:gd name="connsiteX8" fmla="*/ 820505 w 1434867"/>
              <a:gd name="connsiteY8" fmla="*/ 9525 h 1162050"/>
              <a:gd name="connsiteX9" fmla="*/ 782405 w 1434867"/>
              <a:gd name="connsiteY9" fmla="*/ 4762 h 1162050"/>
              <a:gd name="connsiteX10" fmla="*/ 739542 w 1434867"/>
              <a:gd name="connsiteY10" fmla="*/ 0 h 1162050"/>
              <a:gd name="connsiteX11" fmla="*/ 634767 w 1434867"/>
              <a:gd name="connsiteY11" fmla="*/ 6721 h 1162050"/>
              <a:gd name="connsiteX12" fmla="*/ 555763 w 1434867"/>
              <a:gd name="connsiteY12" fmla="*/ 23087 h 1162050"/>
              <a:gd name="connsiteX13" fmla="*/ 486767 w 1434867"/>
              <a:gd name="connsiteY13" fmla="*/ 44337 h 1162050"/>
              <a:gd name="connsiteX14" fmla="*/ 436579 w 1434867"/>
              <a:gd name="connsiteY14" fmla="*/ 65345 h 1162050"/>
              <a:gd name="connsiteX15" fmla="*/ 399038 w 1434867"/>
              <a:gd name="connsiteY15" fmla="*/ 105243 h 1162050"/>
              <a:gd name="connsiteX16" fmla="*/ 358096 w 1434867"/>
              <a:gd name="connsiteY16" fmla="*/ 125893 h 1162050"/>
              <a:gd name="connsiteX17" fmla="*/ 303198 w 1434867"/>
              <a:gd name="connsiteY17" fmla="*/ 169835 h 1162050"/>
              <a:gd name="connsiteX18" fmla="*/ 270106 w 1434867"/>
              <a:gd name="connsiteY18" fmla="*/ 199406 h 1162050"/>
              <a:gd name="connsiteX19" fmla="*/ 241270 w 1434867"/>
              <a:gd name="connsiteY19" fmla="*/ 250041 h 1162050"/>
              <a:gd name="connsiteX20" fmla="*/ 194365 w 1434867"/>
              <a:gd name="connsiteY20" fmla="*/ 285103 h 1162050"/>
              <a:gd name="connsiteX21" fmla="*/ 159553 w 1434867"/>
              <a:gd name="connsiteY21" fmla="*/ 341739 h 1162050"/>
              <a:gd name="connsiteX22" fmla="*/ 105520 w 1434867"/>
              <a:gd name="connsiteY22" fmla="*/ 384794 h 1162050"/>
              <a:gd name="connsiteX23" fmla="*/ 43868 w 1434867"/>
              <a:gd name="connsiteY23" fmla="*/ 447895 h 1162050"/>
              <a:gd name="connsiteX24" fmla="*/ 7513 w 1434867"/>
              <a:gd name="connsiteY24" fmla="*/ 496135 h 1162050"/>
              <a:gd name="connsiteX25" fmla="*/ 1355 w 1434867"/>
              <a:gd name="connsiteY25" fmla="*/ 581025 h 1162050"/>
              <a:gd name="connsiteX26" fmla="*/ 15642 w 1434867"/>
              <a:gd name="connsiteY26" fmla="*/ 595312 h 1162050"/>
              <a:gd name="connsiteX27" fmla="*/ 29930 w 1434867"/>
              <a:gd name="connsiteY27" fmla="*/ 600075 h 1162050"/>
              <a:gd name="connsiteX28" fmla="*/ 44217 w 1434867"/>
              <a:gd name="connsiteY28" fmla="*/ 609600 h 1162050"/>
              <a:gd name="connsiteX29" fmla="*/ 63267 w 1434867"/>
              <a:gd name="connsiteY29" fmla="*/ 614362 h 1162050"/>
              <a:gd name="connsiteX30" fmla="*/ 77555 w 1434867"/>
              <a:gd name="connsiteY30" fmla="*/ 619125 h 1162050"/>
              <a:gd name="connsiteX31" fmla="*/ 96605 w 1434867"/>
              <a:gd name="connsiteY31" fmla="*/ 628650 h 1162050"/>
              <a:gd name="connsiteX32" fmla="*/ 125180 w 1434867"/>
              <a:gd name="connsiteY32" fmla="*/ 638175 h 1162050"/>
              <a:gd name="connsiteX33" fmla="*/ 139467 w 1434867"/>
              <a:gd name="connsiteY33" fmla="*/ 642937 h 1162050"/>
              <a:gd name="connsiteX34" fmla="*/ 153755 w 1434867"/>
              <a:gd name="connsiteY34" fmla="*/ 647700 h 1162050"/>
              <a:gd name="connsiteX35" fmla="*/ 172805 w 1434867"/>
              <a:gd name="connsiteY35" fmla="*/ 652462 h 1162050"/>
              <a:gd name="connsiteX36" fmla="*/ 201380 w 1434867"/>
              <a:gd name="connsiteY36" fmla="*/ 666750 h 1162050"/>
              <a:gd name="connsiteX37" fmla="*/ 215667 w 1434867"/>
              <a:gd name="connsiteY37" fmla="*/ 676275 h 1162050"/>
              <a:gd name="connsiteX38" fmla="*/ 249005 w 1434867"/>
              <a:gd name="connsiteY38" fmla="*/ 685800 h 1162050"/>
              <a:gd name="connsiteX39" fmla="*/ 263292 w 1434867"/>
              <a:gd name="connsiteY39" fmla="*/ 690562 h 1162050"/>
              <a:gd name="connsiteX40" fmla="*/ 301392 w 1434867"/>
              <a:gd name="connsiteY40" fmla="*/ 704850 h 1162050"/>
              <a:gd name="connsiteX41" fmla="*/ 329967 w 1434867"/>
              <a:gd name="connsiteY41" fmla="*/ 714375 h 1162050"/>
              <a:gd name="connsiteX42" fmla="*/ 344255 w 1434867"/>
              <a:gd name="connsiteY42" fmla="*/ 719137 h 1162050"/>
              <a:gd name="connsiteX43" fmla="*/ 377592 w 1434867"/>
              <a:gd name="connsiteY43" fmla="*/ 728662 h 1162050"/>
              <a:gd name="connsiteX44" fmla="*/ 396642 w 1434867"/>
              <a:gd name="connsiteY44" fmla="*/ 738187 h 1162050"/>
              <a:gd name="connsiteX45" fmla="*/ 410930 w 1434867"/>
              <a:gd name="connsiteY45" fmla="*/ 752475 h 1162050"/>
              <a:gd name="connsiteX46" fmla="*/ 425217 w 1434867"/>
              <a:gd name="connsiteY46" fmla="*/ 762000 h 1162050"/>
              <a:gd name="connsiteX47" fmla="*/ 439505 w 1434867"/>
              <a:gd name="connsiteY47" fmla="*/ 776287 h 1162050"/>
              <a:gd name="connsiteX48" fmla="*/ 477605 w 1434867"/>
              <a:gd name="connsiteY48" fmla="*/ 804862 h 1162050"/>
              <a:gd name="connsiteX49" fmla="*/ 506180 w 1434867"/>
              <a:gd name="connsiteY49" fmla="*/ 823912 h 1162050"/>
              <a:gd name="connsiteX50" fmla="*/ 534755 w 1434867"/>
              <a:gd name="connsiteY50" fmla="*/ 842962 h 1162050"/>
              <a:gd name="connsiteX51" fmla="*/ 553805 w 1434867"/>
              <a:gd name="connsiteY51" fmla="*/ 852487 h 1162050"/>
              <a:gd name="connsiteX52" fmla="*/ 582380 w 1434867"/>
              <a:gd name="connsiteY52" fmla="*/ 871537 h 1162050"/>
              <a:gd name="connsiteX53" fmla="*/ 596667 w 1434867"/>
              <a:gd name="connsiteY53" fmla="*/ 876300 h 1162050"/>
              <a:gd name="connsiteX54" fmla="*/ 610955 w 1434867"/>
              <a:gd name="connsiteY54" fmla="*/ 885825 h 1162050"/>
              <a:gd name="connsiteX55" fmla="*/ 630005 w 1434867"/>
              <a:gd name="connsiteY55" fmla="*/ 890587 h 1162050"/>
              <a:gd name="connsiteX56" fmla="*/ 649055 w 1434867"/>
              <a:gd name="connsiteY56" fmla="*/ 904875 h 1162050"/>
              <a:gd name="connsiteX57" fmla="*/ 677630 w 1434867"/>
              <a:gd name="connsiteY57" fmla="*/ 914400 h 1162050"/>
              <a:gd name="connsiteX58" fmla="*/ 710967 w 1434867"/>
              <a:gd name="connsiteY58" fmla="*/ 928687 h 1162050"/>
              <a:gd name="connsiteX59" fmla="*/ 725255 w 1434867"/>
              <a:gd name="connsiteY59" fmla="*/ 938212 h 1162050"/>
              <a:gd name="connsiteX60" fmla="*/ 753830 w 1434867"/>
              <a:gd name="connsiteY60" fmla="*/ 947737 h 1162050"/>
              <a:gd name="connsiteX61" fmla="*/ 768117 w 1434867"/>
              <a:gd name="connsiteY61" fmla="*/ 962025 h 1162050"/>
              <a:gd name="connsiteX62" fmla="*/ 796692 w 1434867"/>
              <a:gd name="connsiteY62" fmla="*/ 971550 h 1162050"/>
              <a:gd name="connsiteX63" fmla="*/ 830030 w 1434867"/>
              <a:gd name="connsiteY63" fmla="*/ 985837 h 1162050"/>
              <a:gd name="connsiteX64" fmla="*/ 844317 w 1434867"/>
              <a:gd name="connsiteY64" fmla="*/ 995362 h 1162050"/>
              <a:gd name="connsiteX65" fmla="*/ 863367 w 1434867"/>
              <a:gd name="connsiteY65" fmla="*/ 1000125 h 1162050"/>
              <a:gd name="connsiteX66" fmla="*/ 873013 w 1434867"/>
              <a:gd name="connsiteY66" fmla="*/ 1011849 h 1162050"/>
              <a:gd name="connsiteX67" fmla="*/ 910993 w 1434867"/>
              <a:gd name="connsiteY67" fmla="*/ 1042988 h 1162050"/>
              <a:gd name="connsiteX68" fmla="*/ 932846 w 1434867"/>
              <a:gd name="connsiteY68" fmla="*/ 1056670 h 1162050"/>
              <a:gd name="connsiteX69" fmla="*/ 944813 w 1434867"/>
              <a:gd name="connsiteY69" fmla="*/ 1063754 h 1162050"/>
              <a:gd name="connsiteX70" fmla="*/ 953855 w 1434867"/>
              <a:gd name="connsiteY70" fmla="*/ 1081087 h 1162050"/>
              <a:gd name="connsiteX71" fmla="*/ 992075 w 1434867"/>
              <a:gd name="connsiteY71" fmla="*/ 1099895 h 1162050"/>
              <a:gd name="connsiteX72" fmla="*/ 1020530 w 1434867"/>
              <a:gd name="connsiteY72" fmla="*/ 1128712 h 1162050"/>
              <a:gd name="connsiteX73" fmla="*/ 1058871 w 1434867"/>
              <a:gd name="connsiteY73" fmla="*/ 1149600 h 1162050"/>
              <a:gd name="connsiteX74" fmla="*/ 1111018 w 1434867"/>
              <a:gd name="connsiteY74" fmla="*/ 1162050 h 1162050"/>
              <a:gd name="connsiteX75" fmla="*/ 1187217 w 1434867"/>
              <a:gd name="connsiteY75" fmla="*/ 1128713 h 1162050"/>
              <a:gd name="connsiteX76" fmla="*/ 1277705 w 1434867"/>
              <a:gd name="connsiteY76" fmla="*/ 1052512 h 1162050"/>
              <a:gd name="connsiteX77" fmla="*/ 1315805 w 1434867"/>
              <a:gd name="connsiteY77" fmla="*/ 1023937 h 1162050"/>
              <a:gd name="connsiteX78" fmla="*/ 1330092 w 1434867"/>
              <a:gd name="connsiteY78" fmla="*/ 1004887 h 1162050"/>
              <a:gd name="connsiteX79" fmla="*/ 1349142 w 1434867"/>
              <a:gd name="connsiteY79" fmla="*/ 990600 h 1162050"/>
              <a:gd name="connsiteX80" fmla="*/ 1353905 w 1434867"/>
              <a:gd name="connsiteY80" fmla="*/ 971550 h 1162050"/>
              <a:gd name="connsiteX81" fmla="*/ 1372955 w 1434867"/>
              <a:gd name="connsiteY81" fmla="*/ 952500 h 1162050"/>
              <a:gd name="connsiteX82" fmla="*/ 1392005 w 1434867"/>
              <a:gd name="connsiteY82" fmla="*/ 914400 h 1162050"/>
              <a:gd name="connsiteX83" fmla="*/ 1401530 w 1434867"/>
              <a:gd name="connsiteY83" fmla="*/ 900112 h 1162050"/>
              <a:gd name="connsiteX84" fmla="*/ 1406292 w 1434867"/>
              <a:gd name="connsiteY84" fmla="*/ 866775 h 1162050"/>
              <a:gd name="connsiteX85" fmla="*/ 1415817 w 1434867"/>
              <a:gd name="connsiteY85" fmla="*/ 838200 h 1162050"/>
              <a:gd name="connsiteX86" fmla="*/ 1425342 w 1434867"/>
              <a:gd name="connsiteY86" fmla="*/ 776287 h 1162050"/>
              <a:gd name="connsiteX87" fmla="*/ 1434867 w 1434867"/>
              <a:gd name="connsiteY87" fmla="*/ 719137 h 1162050"/>
              <a:gd name="connsiteX88" fmla="*/ 1430105 w 1434867"/>
              <a:gd name="connsiteY88" fmla="*/ 595312 h 1162050"/>
              <a:gd name="connsiteX89" fmla="*/ 1420580 w 1434867"/>
              <a:gd name="connsiteY89" fmla="*/ 552450 h 1162050"/>
              <a:gd name="connsiteX90" fmla="*/ 1415817 w 1434867"/>
              <a:gd name="connsiteY90" fmla="*/ 528637 h 1162050"/>
              <a:gd name="connsiteX91" fmla="*/ 1406292 w 1434867"/>
              <a:gd name="connsiteY91" fmla="*/ 495300 h 1162050"/>
              <a:gd name="connsiteX92" fmla="*/ 1392005 w 1434867"/>
              <a:gd name="connsiteY92" fmla="*/ 447675 h 1162050"/>
              <a:gd name="connsiteX93" fmla="*/ 1372955 w 1434867"/>
              <a:gd name="connsiteY93" fmla="*/ 414337 h 1162050"/>
              <a:gd name="connsiteX94" fmla="*/ 1363430 w 1434867"/>
              <a:gd name="connsiteY94" fmla="*/ 390525 h 1162050"/>
              <a:gd name="connsiteX95" fmla="*/ 1353905 w 1434867"/>
              <a:gd name="connsiteY95" fmla="*/ 376237 h 1162050"/>
              <a:gd name="connsiteX96" fmla="*/ 1344380 w 1434867"/>
              <a:gd name="connsiteY96" fmla="*/ 357187 h 1162050"/>
              <a:gd name="connsiteX97" fmla="*/ 1315805 w 1434867"/>
              <a:gd name="connsiteY97" fmla="*/ 323850 h 1162050"/>
              <a:gd name="connsiteX98" fmla="*/ 1301517 w 1434867"/>
              <a:gd name="connsiteY98" fmla="*/ 295275 h 1162050"/>
              <a:gd name="connsiteX99" fmla="*/ 1291992 w 1434867"/>
              <a:gd name="connsiteY99" fmla="*/ 276225 h 1162050"/>
              <a:gd name="connsiteX100" fmla="*/ 1277705 w 1434867"/>
              <a:gd name="connsiteY100" fmla="*/ 261937 h 1162050"/>
              <a:gd name="connsiteX101" fmla="*/ 1258655 w 1434867"/>
              <a:gd name="connsiteY101" fmla="*/ 223837 h 1162050"/>
              <a:gd name="connsiteX102" fmla="*/ 1244367 w 1434867"/>
              <a:gd name="connsiteY102" fmla="*/ 209550 h 1162050"/>
              <a:gd name="connsiteX103" fmla="*/ 1220555 w 1434867"/>
              <a:gd name="connsiteY103" fmla="*/ 180975 h 1162050"/>
              <a:gd name="connsiteX104" fmla="*/ 1206267 w 1434867"/>
              <a:gd name="connsiteY104" fmla="*/ 152400 h 1162050"/>
              <a:gd name="connsiteX105" fmla="*/ 1191980 w 1434867"/>
              <a:gd name="connsiteY105" fmla="*/ 142875 h 1162050"/>
              <a:gd name="connsiteX106" fmla="*/ 1139592 w 1434867"/>
              <a:gd name="connsiteY106" fmla="*/ 100012 h 1162050"/>
              <a:gd name="connsiteX107" fmla="*/ 1106255 w 1434867"/>
              <a:gd name="connsiteY107" fmla="*/ 85725 h 1162050"/>
              <a:gd name="connsiteX0" fmla="*/ 1106255 w 1434867"/>
              <a:gd name="connsiteY0" fmla="*/ 85725 h 1162050"/>
              <a:gd name="connsiteX1" fmla="*/ 1077680 w 1434867"/>
              <a:gd name="connsiteY1" fmla="*/ 76200 h 1162050"/>
              <a:gd name="connsiteX2" fmla="*/ 1063392 w 1434867"/>
              <a:gd name="connsiteY2" fmla="*/ 71437 h 1162050"/>
              <a:gd name="connsiteX3" fmla="*/ 968142 w 1434867"/>
              <a:gd name="connsiteY3" fmla="*/ 33337 h 1162050"/>
              <a:gd name="connsiteX4" fmla="*/ 949092 w 1434867"/>
              <a:gd name="connsiteY4" fmla="*/ 28575 h 1162050"/>
              <a:gd name="connsiteX5" fmla="*/ 934805 w 1434867"/>
              <a:gd name="connsiteY5" fmla="*/ 23812 h 1162050"/>
              <a:gd name="connsiteX6" fmla="*/ 910992 w 1434867"/>
              <a:gd name="connsiteY6" fmla="*/ 19050 h 1162050"/>
              <a:gd name="connsiteX7" fmla="*/ 891942 w 1434867"/>
              <a:gd name="connsiteY7" fmla="*/ 14287 h 1162050"/>
              <a:gd name="connsiteX8" fmla="*/ 820505 w 1434867"/>
              <a:gd name="connsiteY8" fmla="*/ 9525 h 1162050"/>
              <a:gd name="connsiteX9" fmla="*/ 782405 w 1434867"/>
              <a:gd name="connsiteY9" fmla="*/ 4762 h 1162050"/>
              <a:gd name="connsiteX10" fmla="*/ 739542 w 1434867"/>
              <a:gd name="connsiteY10" fmla="*/ 0 h 1162050"/>
              <a:gd name="connsiteX11" fmla="*/ 634767 w 1434867"/>
              <a:gd name="connsiteY11" fmla="*/ 6721 h 1162050"/>
              <a:gd name="connsiteX12" fmla="*/ 555763 w 1434867"/>
              <a:gd name="connsiteY12" fmla="*/ 23087 h 1162050"/>
              <a:gd name="connsiteX13" fmla="*/ 486767 w 1434867"/>
              <a:gd name="connsiteY13" fmla="*/ 44337 h 1162050"/>
              <a:gd name="connsiteX14" fmla="*/ 448265 w 1434867"/>
              <a:gd name="connsiteY14" fmla="*/ 79952 h 1162050"/>
              <a:gd name="connsiteX15" fmla="*/ 399038 w 1434867"/>
              <a:gd name="connsiteY15" fmla="*/ 105243 h 1162050"/>
              <a:gd name="connsiteX16" fmla="*/ 358096 w 1434867"/>
              <a:gd name="connsiteY16" fmla="*/ 125893 h 1162050"/>
              <a:gd name="connsiteX17" fmla="*/ 303198 w 1434867"/>
              <a:gd name="connsiteY17" fmla="*/ 169835 h 1162050"/>
              <a:gd name="connsiteX18" fmla="*/ 270106 w 1434867"/>
              <a:gd name="connsiteY18" fmla="*/ 199406 h 1162050"/>
              <a:gd name="connsiteX19" fmla="*/ 241270 w 1434867"/>
              <a:gd name="connsiteY19" fmla="*/ 250041 h 1162050"/>
              <a:gd name="connsiteX20" fmla="*/ 194365 w 1434867"/>
              <a:gd name="connsiteY20" fmla="*/ 285103 h 1162050"/>
              <a:gd name="connsiteX21" fmla="*/ 159553 w 1434867"/>
              <a:gd name="connsiteY21" fmla="*/ 341739 h 1162050"/>
              <a:gd name="connsiteX22" fmla="*/ 105520 w 1434867"/>
              <a:gd name="connsiteY22" fmla="*/ 384794 h 1162050"/>
              <a:gd name="connsiteX23" fmla="*/ 43868 w 1434867"/>
              <a:gd name="connsiteY23" fmla="*/ 447895 h 1162050"/>
              <a:gd name="connsiteX24" fmla="*/ 7513 w 1434867"/>
              <a:gd name="connsiteY24" fmla="*/ 496135 h 1162050"/>
              <a:gd name="connsiteX25" fmla="*/ 1355 w 1434867"/>
              <a:gd name="connsiteY25" fmla="*/ 581025 h 1162050"/>
              <a:gd name="connsiteX26" fmla="*/ 15642 w 1434867"/>
              <a:gd name="connsiteY26" fmla="*/ 595312 h 1162050"/>
              <a:gd name="connsiteX27" fmla="*/ 29930 w 1434867"/>
              <a:gd name="connsiteY27" fmla="*/ 600075 h 1162050"/>
              <a:gd name="connsiteX28" fmla="*/ 44217 w 1434867"/>
              <a:gd name="connsiteY28" fmla="*/ 609600 h 1162050"/>
              <a:gd name="connsiteX29" fmla="*/ 63267 w 1434867"/>
              <a:gd name="connsiteY29" fmla="*/ 614362 h 1162050"/>
              <a:gd name="connsiteX30" fmla="*/ 77555 w 1434867"/>
              <a:gd name="connsiteY30" fmla="*/ 619125 h 1162050"/>
              <a:gd name="connsiteX31" fmla="*/ 96605 w 1434867"/>
              <a:gd name="connsiteY31" fmla="*/ 628650 h 1162050"/>
              <a:gd name="connsiteX32" fmla="*/ 125180 w 1434867"/>
              <a:gd name="connsiteY32" fmla="*/ 638175 h 1162050"/>
              <a:gd name="connsiteX33" fmla="*/ 139467 w 1434867"/>
              <a:gd name="connsiteY33" fmla="*/ 642937 h 1162050"/>
              <a:gd name="connsiteX34" fmla="*/ 153755 w 1434867"/>
              <a:gd name="connsiteY34" fmla="*/ 647700 h 1162050"/>
              <a:gd name="connsiteX35" fmla="*/ 172805 w 1434867"/>
              <a:gd name="connsiteY35" fmla="*/ 652462 h 1162050"/>
              <a:gd name="connsiteX36" fmla="*/ 201380 w 1434867"/>
              <a:gd name="connsiteY36" fmla="*/ 666750 h 1162050"/>
              <a:gd name="connsiteX37" fmla="*/ 215667 w 1434867"/>
              <a:gd name="connsiteY37" fmla="*/ 676275 h 1162050"/>
              <a:gd name="connsiteX38" fmla="*/ 249005 w 1434867"/>
              <a:gd name="connsiteY38" fmla="*/ 685800 h 1162050"/>
              <a:gd name="connsiteX39" fmla="*/ 263292 w 1434867"/>
              <a:gd name="connsiteY39" fmla="*/ 690562 h 1162050"/>
              <a:gd name="connsiteX40" fmla="*/ 301392 w 1434867"/>
              <a:gd name="connsiteY40" fmla="*/ 704850 h 1162050"/>
              <a:gd name="connsiteX41" fmla="*/ 329967 w 1434867"/>
              <a:gd name="connsiteY41" fmla="*/ 714375 h 1162050"/>
              <a:gd name="connsiteX42" fmla="*/ 344255 w 1434867"/>
              <a:gd name="connsiteY42" fmla="*/ 719137 h 1162050"/>
              <a:gd name="connsiteX43" fmla="*/ 377592 w 1434867"/>
              <a:gd name="connsiteY43" fmla="*/ 728662 h 1162050"/>
              <a:gd name="connsiteX44" fmla="*/ 396642 w 1434867"/>
              <a:gd name="connsiteY44" fmla="*/ 738187 h 1162050"/>
              <a:gd name="connsiteX45" fmla="*/ 410930 w 1434867"/>
              <a:gd name="connsiteY45" fmla="*/ 752475 h 1162050"/>
              <a:gd name="connsiteX46" fmla="*/ 425217 w 1434867"/>
              <a:gd name="connsiteY46" fmla="*/ 762000 h 1162050"/>
              <a:gd name="connsiteX47" fmla="*/ 439505 w 1434867"/>
              <a:gd name="connsiteY47" fmla="*/ 776287 h 1162050"/>
              <a:gd name="connsiteX48" fmla="*/ 477605 w 1434867"/>
              <a:gd name="connsiteY48" fmla="*/ 804862 h 1162050"/>
              <a:gd name="connsiteX49" fmla="*/ 506180 w 1434867"/>
              <a:gd name="connsiteY49" fmla="*/ 823912 h 1162050"/>
              <a:gd name="connsiteX50" fmla="*/ 534755 w 1434867"/>
              <a:gd name="connsiteY50" fmla="*/ 842962 h 1162050"/>
              <a:gd name="connsiteX51" fmla="*/ 553805 w 1434867"/>
              <a:gd name="connsiteY51" fmla="*/ 852487 h 1162050"/>
              <a:gd name="connsiteX52" fmla="*/ 582380 w 1434867"/>
              <a:gd name="connsiteY52" fmla="*/ 871537 h 1162050"/>
              <a:gd name="connsiteX53" fmla="*/ 596667 w 1434867"/>
              <a:gd name="connsiteY53" fmla="*/ 876300 h 1162050"/>
              <a:gd name="connsiteX54" fmla="*/ 610955 w 1434867"/>
              <a:gd name="connsiteY54" fmla="*/ 885825 h 1162050"/>
              <a:gd name="connsiteX55" fmla="*/ 630005 w 1434867"/>
              <a:gd name="connsiteY55" fmla="*/ 890587 h 1162050"/>
              <a:gd name="connsiteX56" fmla="*/ 649055 w 1434867"/>
              <a:gd name="connsiteY56" fmla="*/ 904875 h 1162050"/>
              <a:gd name="connsiteX57" fmla="*/ 677630 w 1434867"/>
              <a:gd name="connsiteY57" fmla="*/ 914400 h 1162050"/>
              <a:gd name="connsiteX58" fmla="*/ 710967 w 1434867"/>
              <a:gd name="connsiteY58" fmla="*/ 928687 h 1162050"/>
              <a:gd name="connsiteX59" fmla="*/ 725255 w 1434867"/>
              <a:gd name="connsiteY59" fmla="*/ 938212 h 1162050"/>
              <a:gd name="connsiteX60" fmla="*/ 753830 w 1434867"/>
              <a:gd name="connsiteY60" fmla="*/ 947737 h 1162050"/>
              <a:gd name="connsiteX61" fmla="*/ 768117 w 1434867"/>
              <a:gd name="connsiteY61" fmla="*/ 962025 h 1162050"/>
              <a:gd name="connsiteX62" fmla="*/ 796692 w 1434867"/>
              <a:gd name="connsiteY62" fmla="*/ 971550 h 1162050"/>
              <a:gd name="connsiteX63" fmla="*/ 830030 w 1434867"/>
              <a:gd name="connsiteY63" fmla="*/ 985837 h 1162050"/>
              <a:gd name="connsiteX64" fmla="*/ 844317 w 1434867"/>
              <a:gd name="connsiteY64" fmla="*/ 995362 h 1162050"/>
              <a:gd name="connsiteX65" fmla="*/ 863367 w 1434867"/>
              <a:gd name="connsiteY65" fmla="*/ 1000125 h 1162050"/>
              <a:gd name="connsiteX66" fmla="*/ 873013 w 1434867"/>
              <a:gd name="connsiteY66" fmla="*/ 1011849 h 1162050"/>
              <a:gd name="connsiteX67" fmla="*/ 910993 w 1434867"/>
              <a:gd name="connsiteY67" fmla="*/ 1042988 h 1162050"/>
              <a:gd name="connsiteX68" fmla="*/ 932846 w 1434867"/>
              <a:gd name="connsiteY68" fmla="*/ 1056670 h 1162050"/>
              <a:gd name="connsiteX69" fmla="*/ 944813 w 1434867"/>
              <a:gd name="connsiteY69" fmla="*/ 1063754 h 1162050"/>
              <a:gd name="connsiteX70" fmla="*/ 953855 w 1434867"/>
              <a:gd name="connsiteY70" fmla="*/ 1081087 h 1162050"/>
              <a:gd name="connsiteX71" fmla="*/ 992075 w 1434867"/>
              <a:gd name="connsiteY71" fmla="*/ 1099895 h 1162050"/>
              <a:gd name="connsiteX72" fmla="*/ 1020530 w 1434867"/>
              <a:gd name="connsiteY72" fmla="*/ 1128712 h 1162050"/>
              <a:gd name="connsiteX73" fmla="*/ 1058871 w 1434867"/>
              <a:gd name="connsiteY73" fmla="*/ 1149600 h 1162050"/>
              <a:gd name="connsiteX74" fmla="*/ 1111018 w 1434867"/>
              <a:gd name="connsiteY74" fmla="*/ 1162050 h 1162050"/>
              <a:gd name="connsiteX75" fmla="*/ 1187217 w 1434867"/>
              <a:gd name="connsiteY75" fmla="*/ 1128713 h 1162050"/>
              <a:gd name="connsiteX76" fmla="*/ 1277705 w 1434867"/>
              <a:gd name="connsiteY76" fmla="*/ 1052512 h 1162050"/>
              <a:gd name="connsiteX77" fmla="*/ 1315805 w 1434867"/>
              <a:gd name="connsiteY77" fmla="*/ 1023937 h 1162050"/>
              <a:gd name="connsiteX78" fmla="*/ 1330092 w 1434867"/>
              <a:gd name="connsiteY78" fmla="*/ 1004887 h 1162050"/>
              <a:gd name="connsiteX79" fmla="*/ 1349142 w 1434867"/>
              <a:gd name="connsiteY79" fmla="*/ 990600 h 1162050"/>
              <a:gd name="connsiteX80" fmla="*/ 1353905 w 1434867"/>
              <a:gd name="connsiteY80" fmla="*/ 971550 h 1162050"/>
              <a:gd name="connsiteX81" fmla="*/ 1372955 w 1434867"/>
              <a:gd name="connsiteY81" fmla="*/ 952500 h 1162050"/>
              <a:gd name="connsiteX82" fmla="*/ 1392005 w 1434867"/>
              <a:gd name="connsiteY82" fmla="*/ 914400 h 1162050"/>
              <a:gd name="connsiteX83" fmla="*/ 1401530 w 1434867"/>
              <a:gd name="connsiteY83" fmla="*/ 900112 h 1162050"/>
              <a:gd name="connsiteX84" fmla="*/ 1406292 w 1434867"/>
              <a:gd name="connsiteY84" fmla="*/ 866775 h 1162050"/>
              <a:gd name="connsiteX85" fmla="*/ 1415817 w 1434867"/>
              <a:gd name="connsiteY85" fmla="*/ 838200 h 1162050"/>
              <a:gd name="connsiteX86" fmla="*/ 1425342 w 1434867"/>
              <a:gd name="connsiteY86" fmla="*/ 776287 h 1162050"/>
              <a:gd name="connsiteX87" fmla="*/ 1434867 w 1434867"/>
              <a:gd name="connsiteY87" fmla="*/ 719137 h 1162050"/>
              <a:gd name="connsiteX88" fmla="*/ 1430105 w 1434867"/>
              <a:gd name="connsiteY88" fmla="*/ 595312 h 1162050"/>
              <a:gd name="connsiteX89" fmla="*/ 1420580 w 1434867"/>
              <a:gd name="connsiteY89" fmla="*/ 552450 h 1162050"/>
              <a:gd name="connsiteX90" fmla="*/ 1415817 w 1434867"/>
              <a:gd name="connsiteY90" fmla="*/ 528637 h 1162050"/>
              <a:gd name="connsiteX91" fmla="*/ 1406292 w 1434867"/>
              <a:gd name="connsiteY91" fmla="*/ 495300 h 1162050"/>
              <a:gd name="connsiteX92" fmla="*/ 1392005 w 1434867"/>
              <a:gd name="connsiteY92" fmla="*/ 447675 h 1162050"/>
              <a:gd name="connsiteX93" fmla="*/ 1372955 w 1434867"/>
              <a:gd name="connsiteY93" fmla="*/ 414337 h 1162050"/>
              <a:gd name="connsiteX94" fmla="*/ 1363430 w 1434867"/>
              <a:gd name="connsiteY94" fmla="*/ 390525 h 1162050"/>
              <a:gd name="connsiteX95" fmla="*/ 1353905 w 1434867"/>
              <a:gd name="connsiteY95" fmla="*/ 376237 h 1162050"/>
              <a:gd name="connsiteX96" fmla="*/ 1344380 w 1434867"/>
              <a:gd name="connsiteY96" fmla="*/ 357187 h 1162050"/>
              <a:gd name="connsiteX97" fmla="*/ 1315805 w 1434867"/>
              <a:gd name="connsiteY97" fmla="*/ 323850 h 1162050"/>
              <a:gd name="connsiteX98" fmla="*/ 1301517 w 1434867"/>
              <a:gd name="connsiteY98" fmla="*/ 295275 h 1162050"/>
              <a:gd name="connsiteX99" fmla="*/ 1291992 w 1434867"/>
              <a:gd name="connsiteY99" fmla="*/ 276225 h 1162050"/>
              <a:gd name="connsiteX100" fmla="*/ 1277705 w 1434867"/>
              <a:gd name="connsiteY100" fmla="*/ 261937 h 1162050"/>
              <a:gd name="connsiteX101" fmla="*/ 1258655 w 1434867"/>
              <a:gd name="connsiteY101" fmla="*/ 223837 h 1162050"/>
              <a:gd name="connsiteX102" fmla="*/ 1244367 w 1434867"/>
              <a:gd name="connsiteY102" fmla="*/ 209550 h 1162050"/>
              <a:gd name="connsiteX103" fmla="*/ 1220555 w 1434867"/>
              <a:gd name="connsiteY103" fmla="*/ 180975 h 1162050"/>
              <a:gd name="connsiteX104" fmla="*/ 1206267 w 1434867"/>
              <a:gd name="connsiteY104" fmla="*/ 152400 h 1162050"/>
              <a:gd name="connsiteX105" fmla="*/ 1191980 w 1434867"/>
              <a:gd name="connsiteY105" fmla="*/ 142875 h 1162050"/>
              <a:gd name="connsiteX106" fmla="*/ 1139592 w 1434867"/>
              <a:gd name="connsiteY106" fmla="*/ 100012 h 1162050"/>
              <a:gd name="connsiteX107" fmla="*/ 1106255 w 1434867"/>
              <a:gd name="connsiteY107" fmla="*/ 85725 h 1162050"/>
              <a:gd name="connsiteX0" fmla="*/ 1106255 w 1434867"/>
              <a:gd name="connsiteY0" fmla="*/ 85725 h 1162050"/>
              <a:gd name="connsiteX1" fmla="*/ 1077680 w 1434867"/>
              <a:gd name="connsiteY1" fmla="*/ 76200 h 1162050"/>
              <a:gd name="connsiteX2" fmla="*/ 1063392 w 1434867"/>
              <a:gd name="connsiteY2" fmla="*/ 71437 h 1162050"/>
              <a:gd name="connsiteX3" fmla="*/ 968142 w 1434867"/>
              <a:gd name="connsiteY3" fmla="*/ 33337 h 1162050"/>
              <a:gd name="connsiteX4" fmla="*/ 949092 w 1434867"/>
              <a:gd name="connsiteY4" fmla="*/ 28575 h 1162050"/>
              <a:gd name="connsiteX5" fmla="*/ 934805 w 1434867"/>
              <a:gd name="connsiteY5" fmla="*/ 23812 h 1162050"/>
              <a:gd name="connsiteX6" fmla="*/ 910992 w 1434867"/>
              <a:gd name="connsiteY6" fmla="*/ 19050 h 1162050"/>
              <a:gd name="connsiteX7" fmla="*/ 891942 w 1434867"/>
              <a:gd name="connsiteY7" fmla="*/ 14287 h 1162050"/>
              <a:gd name="connsiteX8" fmla="*/ 820505 w 1434867"/>
              <a:gd name="connsiteY8" fmla="*/ 9525 h 1162050"/>
              <a:gd name="connsiteX9" fmla="*/ 782405 w 1434867"/>
              <a:gd name="connsiteY9" fmla="*/ 4762 h 1162050"/>
              <a:gd name="connsiteX10" fmla="*/ 739542 w 1434867"/>
              <a:gd name="connsiteY10" fmla="*/ 0 h 1162050"/>
              <a:gd name="connsiteX11" fmla="*/ 634767 w 1434867"/>
              <a:gd name="connsiteY11" fmla="*/ 6721 h 1162050"/>
              <a:gd name="connsiteX12" fmla="*/ 555763 w 1434867"/>
              <a:gd name="connsiteY12" fmla="*/ 23087 h 1162050"/>
              <a:gd name="connsiteX13" fmla="*/ 508141 w 1434867"/>
              <a:gd name="connsiteY13" fmla="*/ 53208 h 1162050"/>
              <a:gd name="connsiteX14" fmla="*/ 486767 w 1434867"/>
              <a:gd name="connsiteY14" fmla="*/ 44337 h 1162050"/>
              <a:gd name="connsiteX15" fmla="*/ 448265 w 1434867"/>
              <a:gd name="connsiteY15" fmla="*/ 79952 h 1162050"/>
              <a:gd name="connsiteX16" fmla="*/ 399038 w 1434867"/>
              <a:gd name="connsiteY16" fmla="*/ 105243 h 1162050"/>
              <a:gd name="connsiteX17" fmla="*/ 358096 w 1434867"/>
              <a:gd name="connsiteY17" fmla="*/ 125893 h 1162050"/>
              <a:gd name="connsiteX18" fmla="*/ 303198 w 1434867"/>
              <a:gd name="connsiteY18" fmla="*/ 169835 h 1162050"/>
              <a:gd name="connsiteX19" fmla="*/ 270106 w 1434867"/>
              <a:gd name="connsiteY19" fmla="*/ 199406 h 1162050"/>
              <a:gd name="connsiteX20" fmla="*/ 241270 w 1434867"/>
              <a:gd name="connsiteY20" fmla="*/ 250041 h 1162050"/>
              <a:gd name="connsiteX21" fmla="*/ 194365 w 1434867"/>
              <a:gd name="connsiteY21" fmla="*/ 285103 h 1162050"/>
              <a:gd name="connsiteX22" fmla="*/ 159553 w 1434867"/>
              <a:gd name="connsiteY22" fmla="*/ 341739 h 1162050"/>
              <a:gd name="connsiteX23" fmla="*/ 105520 w 1434867"/>
              <a:gd name="connsiteY23" fmla="*/ 384794 h 1162050"/>
              <a:gd name="connsiteX24" fmla="*/ 43868 w 1434867"/>
              <a:gd name="connsiteY24" fmla="*/ 447895 h 1162050"/>
              <a:gd name="connsiteX25" fmla="*/ 7513 w 1434867"/>
              <a:gd name="connsiteY25" fmla="*/ 496135 h 1162050"/>
              <a:gd name="connsiteX26" fmla="*/ 1355 w 1434867"/>
              <a:gd name="connsiteY26" fmla="*/ 581025 h 1162050"/>
              <a:gd name="connsiteX27" fmla="*/ 15642 w 1434867"/>
              <a:gd name="connsiteY27" fmla="*/ 595312 h 1162050"/>
              <a:gd name="connsiteX28" fmla="*/ 29930 w 1434867"/>
              <a:gd name="connsiteY28" fmla="*/ 600075 h 1162050"/>
              <a:gd name="connsiteX29" fmla="*/ 44217 w 1434867"/>
              <a:gd name="connsiteY29" fmla="*/ 609600 h 1162050"/>
              <a:gd name="connsiteX30" fmla="*/ 63267 w 1434867"/>
              <a:gd name="connsiteY30" fmla="*/ 614362 h 1162050"/>
              <a:gd name="connsiteX31" fmla="*/ 77555 w 1434867"/>
              <a:gd name="connsiteY31" fmla="*/ 619125 h 1162050"/>
              <a:gd name="connsiteX32" fmla="*/ 96605 w 1434867"/>
              <a:gd name="connsiteY32" fmla="*/ 628650 h 1162050"/>
              <a:gd name="connsiteX33" fmla="*/ 125180 w 1434867"/>
              <a:gd name="connsiteY33" fmla="*/ 638175 h 1162050"/>
              <a:gd name="connsiteX34" fmla="*/ 139467 w 1434867"/>
              <a:gd name="connsiteY34" fmla="*/ 642937 h 1162050"/>
              <a:gd name="connsiteX35" fmla="*/ 153755 w 1434867"/>
              <a:gd name="connsiteY35" fmla="*/ 647700 h 1162050"/>
              <a:gd name="connsiteX36" fmla="*/ 172805 w 1434867"/>
              <a:gd name="connsiteY36" fmla="*/ 652462 h 1162050"/>
              <a:gd name="connsiteX37" fmla="*/ 201380 w 1434867"/>
              <a:gd name="connsiteY37" fmla="*/ 666750 h 1162050"/>
              <a:gd name="connsiteX38" fmla="*/ 215667 w 1434867"/>
              <a:gd name="connsiteY38" fmla="*/ 676275 h 1162050"/>
              <a:gd name="connsiteX39" fmla="*/ 249005 w 1434867"/>
              <a:gd name="connsiteY39" fmla="*/ 685800 h 1162050"/>
              <a:gd name="connsiteX40" fmla="*/ 263292 w 1434867"/>
              <a:gd name="connsiteY40" fmla="*/ 690562 h 1162050"/>
              <a:gd name="connsiteX41" fmla="*/ 301392 w 1434867"/>
              <a:gd name="connsiteY41" fmla="*/ 704850 h 1162050"/>
              <a:gd name="connsiteX42" fmla="*/ 329967 w 1434867"/>
              <a:gd name="connsiteY42" fmla="*/ 714375 h 1162050"/>
              <a:gd name="connsiteX43" fmla="*/ 344255 w 1434867"/>
              <a:gd name="connsiteY43" fmla="*/ 719137 h 1162050"/>
              <a:gd name="connsiteX44" fmla="*/ 377592 w 1434867"/>
              <a:gd name="connsiteY44" fmla="*/ 728662 h 1162050"/>
              <a:gd name="connsiteX45" fmla="*/ 396642 w 1434867"/>
              <a:gd name="connsiteY45" fmla="*/ 738187 h 1162050"/>
              <a:gd name="connsiteX46" fmla="*/ 410930 w 1434867"/>
              <a:gd name="connsiteY46" fmla="*/ 752475 h 1162050"/>
              <a:gd name="connsiteX47" fmla="*/ 425217 w 1434867"/>
              <a:gd name="connsiteY47" fmla="*/ 762000 h 1162050"/>
              <a:gd name="connsiteX48" fmla="*/ 439505 w 1434867"/>
              <a:gd name="connsiteY48" fmla="*/ 776287 h 1162050"/>
              <a:gd name="connsiteX49" fmla="*/ 477605 w 1434867"/>
              <a:gd name="connsiteY49" fmla="*/ 804862 h 1162050"/>
              <a:gd name="connsiteX50" fmla="*/ 506180 w 1434867"/>
              <a:gd name="connsiteY50" fmla="*/ 823912 h 1162050"/>
              <a:gd name="connsiteX51" fmla="*/ 534755 w 1434867"/>
              <a:gd name="connsiteY51" fmla="*/ 842962 h 1162050"/>
              <a:gd name="connsiteX52" fmla="*/ 553805 w 1434867"/>
              <a:gd name="connsiteY52" fmla="*/ 852487 h 1162050"/>
              <a:gd name="connsiteX53" fmla="*/ 582380 w 1434867"/>
              <a:gd name="connsiteY53" fmla="*/ 871537 h 1162050"/>
              <a:gd name="connsiteX54" fmla="*/ 596667 w 1434867"/>
              <a:gd name="connsiteY54" fmla="*/ 876300 h 1162050"/>
              <a:gd name="connsiteX55" fmla="*/ 610955 w 1434867"/>
              <a:gd name="connsiteY55" fmla="*/ 885825 h 1162050"/>
              <a:gd name="connsiteX56" fmla="*/ 630005 w 1434867"/>
              <a:gd name="connsiteY56" fmla="*/ 890587 h 1162050"/>
              <a:gd name="connsiteX57" fmla="*/ 649055 w 1434867"/>
              <a:gd name="connsiteY57" fmla="*/ 904875 h 1162050"/>
              <a:gd name="connsiteX58" fmla="*/ 677630 w 1434867"/>
              <a:gd name="connsiteY58" fmla="*/ 914400 h 1162050"/>
              <a:gd name="connsiteX59" fmla="*/ 710967 w 1434867"/>
              <a:gd name="connsiteY59" fmla="*/ 928687 h 1162050"/>
              <a:gd name="connsiteX60" fmla="*/ 725255 w 1434867"/>
              <a:gd name="connsiteY60" fmla="*/ 938212 h 1162050"/>
              <a:gd name="connsiteX61" fmla="*/ 753830 w 1434867"/>
              <a:gd name="connsiteY61" fmla="*/ 947737 h 1162050"/>
              <a:gd name="connsiteX62" fmla="*/ 768117 w 1434867"/>
              <a:gd name="connsiteY62" fmla="*/ 962025 h 1162050"/>
              <a:gd name="connsiteX63" fmla="*/ 796692 w 1434867"/>
              <a:gd name="connsiteY63" fmla="*/ 971550 h 1162050"/>
              <a:gd name="connsiteX64" fmla="*/ 830030 w 1434867"/>
              <a:gd name="connsiteY64" fmla="*/ 985837 h 1162050"/>
              <a:gd name="connsiteX65" fmla="*/ 844317 w 1434867"/>
              <a:gd name="connsiteY65" fmla="*/ 995362 h 1162050"/>
              <a:gd name="connsiteX66" fmla="*/ 863367 w 1434867"/>
              <a:gd name="connsiteY66" fmla="*/ 1000125 h 1162050"/>
              <a:gd name="connsiteX67" fmla="*/ 873013 w 1434867"/>
              <a:gd name="connsiteY67" fmla="*/ 1011849 h 1162050"/>
              <a:gd name="connsiteX68" fmla="*/ 910993 w 1434867"/>
              <a:gd name="connsiteY68" fmla="*/ 1042988 h 1162050"/>
              <a:gd name="connsiteX69" fmla="*/ 932846 w 1434867"/>
              <a:gd name="connsiteY69" fmla="*/ 1056670 h 1162050"/>
              <a:gd name="connsiteX70" fmla="*/ 944813 w 1434867"/>
              <a:gd name="connsiteY70" fmla="*/ 1063754 h 1162050"/>
              <a:gd name="connsiteX71" fmla="*/ 953855 w 1434867"/>
              <a:gd name="connsiteY71" fmla="*/ 1081087 h 1162050"/>
              <a:gd name="connsiteX72" fmla="*/ 992075 w 1434867"/>
              <a:gd name="connsiteY72" fmla="*/ 1099895 h 1162050"/>
              <a:gd name="connsiteX73" fmla="*/ 1020530 w 1434867"/>
              <a:gd name="connsiteY73" fmla="*/ 1128712 h 1162050"/>
              <a:gd name="connsiteX74" fmla="*/ 1058871 w 1434867"/>
              <a:gd name="connsiteY74" fmla="*/ 1149600 h 1162050"/>
              <a:gd name="connsiteX75" fmla="*/ 1111018 w 1434867"/>
              <a:gd name="connsiteY75" fmla="*/ 1162050 h 1162050"/>
              <a:gd name="connsiteX76" fmla="*/ 1187217 w 1434867"/>
              <a:gd name="connsiteY76" fmla="*/ 1128713 h 1162050"/>
              <a:gd name="connsiteX77" fmla="*/ 1277705 w 1434867"/>
              <a:gd name="connsiteY77" fmla="*/ 1052512 h 1162050"/>
              <a:gd name="connsiteX78" fmla="*/ 1315805 w 1434867"/>
              <a:gd name="connsiteY78" fmla="*/ 1023937 h 1162050"/>
              <a:gd name="connsiteX79" fmla="*/ 1330092 w 1434867"/>
              <a:gd name="connsiteY79" fmla="*/ 1004887 h 1162050"/>
              <a:gd name="connsiteX80" fmla="*/ 1349142 w 1434867"/>
              <a:gd name="connsiteY80" fmla="*/ 990600 h 1162050"/>
              <a:gd name="connsiteX81" fmla="*/ 1353905 w 1434867"/>
              <a:gd name="connsiteY81" fmla="*/ 971550 h 1162050"/>
              <a:gd name="connsiteX82" fmla="*/ 1372955 w 1434867"/>
              <a:gd name="connsiteY82" fmla="*/ 952500 h 1162050"/>
              <a:gd name="connsiteX83" fmla="*/ 1392005 w 1434867"/>
              <a:gd name="connsiteY83" fmla="*/ 914400 h 1162050"/>
              <a:gd name="connsiteX84" fmla="*/ 1401530 w 1434867"/>
              <a:gd name="connsiteY84" fmla="*/ 900112 h 1162050"/>
              <a:gd name="connsiteX85" fmla="*/ 1406292 w 1434867"/>
              <a:gd name="connsiteY85" fmla="*/ 866775 h 1162050"/>
              <a:gd name="connsiteX86" fmla="*/ 1415817 w 1434867"/>
              <a:gd name="connsiteY86" fmla="*/ 838200 h 1162050"/>
              <a:gd name="connsiteX87" fmla="*/ 1425342 w 1434867"/>
              <a:gd name="connsiteY87" fmla="*/ 776287 h 1162050"/>
              <a:gd name="connsiteX88" fmla="*/ 1434867 w 1434867"/>
              <a:gd name="connsiteY88" fmla="*/ 719137 h 1162050"/>
              <a:gd name="connsiteX89" fmla="*/ 1430105 w 1434867"/>
              <a:gd name="connsiteY89" fmla="*/ 595312 h 1162050"/>
              <a:gd name="connsiteX90" fmla="*/ 1420580 w 1434867"/>
              <a:gd name="connsiteY90" fmla="*/ 552450 h 1162050"/>
              <a:gd name="connsiteX91" fmla="*/ 1415817 w 1434867"/>
              <a:gd name="connsiteY91" fmla="*/ 528637 h 1162050"/>
              <a:gd name="connsiteX92" fmla="*/ 1406292 w 1434867"/>
              <a:gd name="connsiteY92" fmla="*/ 495300 h 1162050"/>
              <a:gd name="connsiteX93" fmla="*/ 1392005 w 1434867"/>
              <a:gd name="connsiteY93" fmla="*/ 447675 h 1162050"/>
              <a:gd name="connsiteX94" fmla="*/ 1372955 w 1434867"/>
              <a:gd name="connsiteY94" fmla="*/ 414337 h 1162050"/>
              <a:gd name="connsiteX95" fmla="*/ 1363430 w 1434867"/>
              <a:gd name="connsiteY95" fmla="*/ 390525 h 1162050"/>
              <a:gd name="connsiteX96" fmla="*/ 1353905 w 1434867"/>
              <a:gd name="connsiteY96" fmla="*/ 376237 h 1162050"/>
              <a:gd name="connsiteX97" fmla="*/ 1344380 w 1434867"/>
              <a:gd name="connsiteY97" fmla="*/ 357187 h 1162050"/>
              <a:gd name="connsiteX98" fmla="*/ 1315805 w 1434867"/>
              <a:gd name="connsiteY98" fmla="*/ 323850 h 1162050"/>
              <a:gd name="connsiteX99" fmla="*/ 1301517 w 1434867"/>
              <a:gd name="connsiteY99" fmla="*/ 295275 h 1162050"/>
              <a:gd name="connsiteX100" fmla="*/ 1291992 w 1434867"/>
              <a:gd name="connsiteY100" fmla="*/ 276225 h 1162050"/>
              <a:gd name="connsiteX101" fmla="*/ 1277705 w 1434867"/>
              <a:gd name="connsiteY101" fmla="*/ 261937 h 1162050"/>
              <a:gd name="connsiteX102" fmla="*/ 1258655 w 1434867"/>
              <a:gd name="connsiteY102" fmla="*/ 223837 h 1162050"/>
              <a:gd name="connsiteX103" fmla="*/ 1244367 w 1434867"/>
              <a:gd name="connsiteY103" fmla="*/ 209550 h 1162050"/>
              <a:gd name="connsiteX104" fmla="*/ 1220555 w 1434867"/>
              <a:gd name="connsiteY104" fmla="*/ 180975 h 1162050"/>
              <a:gd name="connsiteX105" fmla="*/ 1206267 w 1434867"/>
              <a:gd name="connsiteY105" fmla="*/ 152400 h 1162050"/>
              <a:gd name="connsiteX106" fmla="*/ 1191980 w 1434867"/>
              <a:gd name="connsiteY106" fmla="*/ 142875 h 1162050"/>
              <a:gd name="connsiteX107" fmla="*/ 1139592 w 1434867"/>
              <a:gd name="connsiteY107" fmla="*/ 100012 h 1162050"/>
              <a:gd name="connsiteX108" fmla="*/ 1106255 w 1434867"/>
              <a:gd name="connsiteY108" fmla="*/ 85725 h 1162050"/>
              <a:gd name="connsiteX0" fmla="*/ 1106255 w 1434867"/>
              <a:gd name="connsiteY0" fmla="*/ 85725 h 1162050"/>
              <a:gd name="connsiteX1" fmla="*/ 1077680 w 1434867"/>
              <a:gd name="connsiteY1" fmla="*/ 76200 h 1162050"/>
              <a:gd name="connsiteX2" fmla="*/ 1063392 w 1434867"/>
              <a:gd name="connsiteY2" fmla="*/ 71437 h 1162050"/>
              <a:gd name="connsiteX3" fmla="*/ 968142 w 1434867"/>
              <a:gd name="connsiteY3" fmla="*/ 33337 h 1162050"/>
              <a:gd name="connsiteX4" fmla="*/ 949092 w 1434867"/>
              <a:gd name="connsiteY4" fmla="*/ 28575 h 1162050"/>
              <a:gd name="connsiteX5" fmla="*/ 934805 w 1434867"/>
              <a:gd name="connsiteY5" fmla="*/ 23812 h 1162050"/>
              <a:gd name="connsiteX6" fmla="*/ 910992 w 1434867"/>
              <a:gd name="connsiteY6" fmla="*/ 19050 h 1162050"/>
              <a:gd name="connsiteX7" fmla="*/ 891942 w 1434867"/>
              <a:gd name="connsiteY7" fmla="*/ 14287 h 1162050"/>
              <a:gd name="connsiteX8" fmla="*/ 820505 w 1434867"/>
              <a:gd name="connsiteY8" fmla="*/ 9525 h 1162050"/>
              <a:gd name="connsiteX9" fmla="*/ 782405 w 1434867"/>
              <a:gd name="connsiteY9" fmla="*/ 4762 h 1162050"/>
              <a:gd name="connsiteX10" fmla="*/ 739542 w 1434867"/>
              <a:gd name="connsiteY10" fmla="*/ 0 h 1162050"/>
              <a:gd name="connsiteX11" fmla="*/ 634767 w 1434867"/>
              <a:gd name="connsiteY11" fmla="*/ 6721 h 1162050"/>
              <a:gd name="connsiteX12" fmla="*/ 555763 w 1434867"/>
              <a:gd name="connsiteY12" fmla="*/ 23087 h 1162050"/>
              <a:gd name="connsiteX13" fmla="*/ 508141 w 1434867"/>
              <a:gd name="connsiteY13" fmla="*/ 53208 h 1162050"/>
              <a:gd name="connsiteX14" fmla="*/ 448265 w 1434867"/>
              <a:gd name="connsiteY14" fmla="*/ 79952 h 1162050"/>
              <a:gd name="connsiteX15" fmla="*/ 399038 w 1434867"/>
              <a:gd name="connsiteY15" fmla="*/ 105243 h 1162050"/>
              <a:gd name="connsiteX16" fmla="*/ 358096 w 1434867"/>
              <a:gd name="connsiteY16" fmla="*/ 125893 h 1162050"/>
              <a:gd name="connsiteX17" fmla="*/ 303198 w 1434867"/>
              <a:gd name="connsiteY17" fmla="*/ 169835 h 1162050"/>
              <a:gd name="connsiteX18" fmla="*/ 270106 w 1434867"/>
              <a:gd name="connsiteY18" fmla="*/ 199406 h 1162050"/>
              <a:gd name="connsiteX19" fmla="*/ 241270 w 1434867"/>
              <a:gd name="connsiteY19" fmla="*/ 250041 h 1162050"/>
              <a:gd name="connsiteX20" fmla="*/ 194365 w 1434867"/>
              <a:gd name="connsiteY20" fmla="*/ 285103 h 1162050"/>
              <a:gd name="connsiteX21" fmla="*/ 159553 w 1434867"/>
              <a:gd name="connsiteY21" fmla="*/ 341739 h 1162050"/>
              <a:gd name="connsiteX22" fmla="*/ 105520 w 1434867"/>
              <a:gd name="connsiteY22" fmla="*/ 384794 h 1162050"/>
              <a:gd name="connsiteX23" fmla="*/ 43868 w 1434867"/>
              <a:gd name="connsiteY23" fmla="*/ 447895 h 1162050"/>
              <a:gd name="connsiteX24" fmla="*/ 7513 w 1434867"/>
              <a:gd name="connsiteY24" fmla="*/ 496135 h 1162050"/>
              <a:gd name="connsiteX25" fmla="*/ 1355 w 1434867"/>
              <a:gd name="connsiteY25" fmla="*/ 581025 h 1162050"/>
              <a:gd name="connsiteX26" fmla="*/ 15642 w 1434867"/>
              <a:gd name="connsiteY26" fmla="*/ 595312 h 1162050"/>
              <a:gd name="connsiteX27" fmla="*/ 29930 w 1434867"/>
              <a:gd name="connsiteY27" fmla="*/ 600075 h 1162050"/>
              <a:gd name="connsiteX28" fmla="*/ 44217 w 1434867"/>
              <a:gd name="connsiteY28" fmla="*/ 609600 h 1162050"/>
              <a:gd name="connsiteX29" fmla="*/ 63267 w 1434867"/>
              <a:gd name="connsiteY29" fmla="*/ 614362 h 1162050"/>
              <a:gd name="connsiteX30" fmla="*/ 77555 w 1434867"/>
              <a:gd name="connsiteY30" fmla="*/ 619125 h 1162050"/>
              <a:gd name="connsiteX31" fmla="*/ 96605 w 1434867"/>
              <a:gd name="connsiteY31" fmla="*/ 628650 h 1162050"/>
              <a:gd name="connsiteX32" fmla="*/ 125180 w 1434867"/>
              <a:gd name="connsiteY32" fmla="*/ 638175 h 1162050"/>
              <a:gd name="connsiteX33" fmla="*/ 139467 w 1434867"/>
              <a:gd name="connsiteY33" fmla="*/ 642937 h 1162050"/>
              <a:gd name="connsiteX34" fmla="*/ 153755 w 1434867"/>
              <a:gd name="connsiteY34" fmla="*/ 647700 h 1162050"/>
              <a:gd name="connsiteX35" fmla="*/ 172805 w 1434867"/>
              <a:gd name="connsiteY35" fmla="*/ 652462 h 1162050"/>
              <a:gd name="connsiteX36" fmla="*/ 201380 w 1434867"/>
              <a:gd name="connsiteY36" fmla="*/ 666750 h 1162050"/>
              <a:gd name="connsiteX37" fmla="*/ 215667 w 1434867"/>
              <a:gd name="connsiteY37" fmla="*/ 676275 h 1162050"/>
              <a:gd name="connsiteX38" fmla="*/ 249005 w 1434867"/>
              <a:gd name="connsiteY38" fmla="*/ 685800 h 1162050"/>
              <a:gd name="connsiteX39" fmla="*/ 263292 w 1434867"/>
              <a:gd name="connsiteY39" fmla="*/ 690562 h 1162050"/>
              <a:gd name="connsiteX40" fmla="*/ 301392 w 1434867"/>
              <a:gd name="connsiteY40" fmla="*/ 704850 h 1162050"/>
              <a:gd name="connsiteX41" fmla="*/ 329967 w 1434867"/>
              <a:gd name="connsiteY41" fmla="*/ 714375 h 1162050"/>
              <a:gd name="connsiteX42" fmla="*/ 344255 w 1434867"/>
              <a:gd name="connsiteY42" fmla="*/ 719137 h 1162050"/>
              <a:gd name="connsiteX43" fmla="*/ 377592 w 1434867"/>
              <a:gd name="connsiteY43" fmla="*/ 728662 h 1162050"/>
              <a:gd name="connsiteX44" fmla="*/ 396642 w 1434867"/>
              <a:gd name="connsiteY44" fmla="*/ 738187 h 1162050"/>
              <a:gd name="connsiteX45" fmla="*/ 410930 w 1434867"/>
              <a:gd name="connsiteY45" fmla="*/ 752475 h 1162050"/>
              <a:gd name="connsiteX46" fmla="*/ 425217 w 1434867"/>
              <a:gd name="connsiteY46" fmla="*/ 762000 h 1162050"/>
              <a:gd name="connsiteX47" fmla="*/ 439505 w 1434867"/>
              <a:gd name="connsiteY47" fmla="*/ 776287 h 1162050"/>
              <a:gd name="connsiteX48" fmla="*/ 477605 w 1434867"/>
              <a:gd name="connsiteY48" fmla="*/ 804862 h 1162050"/>
              <a:gd name="connsiteX49" fmla="*/ 506180 w 1434867"/>
              <a:gd name="connsiteY49" fmla="*/ 823912 h 1162050"/>
              <a:gd name="connsiteX50" fmla="*/ 534755 w 1434867"/>
              <a:gd name="connsiteY50" fmla="*/ 842962 h 1162050"/>
              <a:gd name="connsiteX51" fmla="*/ 553805 w 1434867"/>
              <a:gd name="connsiteY51" fmla="*/ 852487 h 1162050"/>
              <a:gd name="connsiteX52" fmla="*/ 582380 w 1434867"/>
              <a:gd name="connsiteY52" fmla="*/ 871537 h 1162050"/>
              <a:gd name="connsiteX53" fmla="*/ 596667 w 1434867"/>
              <a:gd name="connsiteY53" fmla="*/ 876300 h 1162050"/>
              <a:gd name="connsiteX54" fmla="*/ 610955 w 1434867"/>
              <a:gd name="connsiteY54" fmla="*/ 885825 h 1162050"/>
              <a:gd name="connsiteX55" fmla="*/ 630005 w 1434867"/>
              <a:gd name="connsiteY55" fmla="*/ 890587 h 1162050"/>
              <a:gd name="connsiteX56" fmla="*/ 649055 w 1434867"/>
              <a:gd name="connsiteY56" fmla="*/ 904875 h 1162050"/>
              <a:gd name="connsiteX57" fmla="*/ 677630 w 1434867"/>
              <a:gd name="connsiteY57" fmla="*/ 914400 h 1162050"/>
              <a:gd name="connsiteX58" fmla="*/ 710967 w 1434867"/>
              <a:gd name="connsiteY58" fmla="*/ 928687 h 1162050"/>
              <a:gd name="connsiteX59" fmla="*/ 725255 w 1434867"/>
              <a:gd name="connsiteY59" fmla="*/ 938212 h 1162050"/>
              <a:gd name="connsiteX60" fmla="*/ 753830 w 1434867"/>
              <a:gd name="connsiteY60" fmla="*/ 947737 h 1162050"/>
              <a:gd name="connsiteX61" fmla="*/ 768117 w 1434867"/>
              <a:gd name="connsiteY61" fmla="*/ 962025 h 1162050"/>
              <a:gd name="connsiteX62" fmla="*/ 796692 w 1434867"/>
              <a:gd name="connsiteY62" fmla="*/ 971550 h 1162050"/>
              <a:gd name="connsiteX63" fmla="*/ 830030 w 1434867"/>
              <a:gd name="connsiteY63" fmla="*/ 985837 h 1162050"/>
              <a:gd name="connsiteX64" fmla="*/ 844317 w 1434867"/>
              <a:gd name="connsiteY64" fmla="*/ 995362 h 1162050"/>
              <a:gd name="connsiteX65" fmla="*/ 863367 w 1434867"/>
              <a:gd name="connsiteY65" fmla="*/ 1000125 h 1162050"/>
              <a:gd name="connsiteX66" fmla="*/ 873013 w 1434867"/>
              <a:gd name="connsiteY66" fmla="*/ 1011849 h 1162050"/>
              <a:gd name="connsiteX67" fmla="*/ 910993 w 1434867"/>
              <a:gd name="connsiteY67" fmla="*/ 1042988 h 1162050"/>
              <a:gd name="connsiteX68" fmla="*/ 932846 w 1434867"/>
              <a:gd name="connsiteY68" fmla="*/ 1056670 h 1162050"/>
              <a:gd name="connsiteX69" fmla="*/ 944813 w 1434867"/>
              <a:gd name="connsiteY69" fmla="*/ 1063754 h 1162050"/>
              <a:gd name="connsiteX70" fmla="*/ 953855 w 1434867"/>
              <a:gd name="connsiteY70" fmla="*/ 1081087 h 1162050"/>
              <a:gd name="connsiteX71" fmla="*/ 992075 w 1434867"/>
              <a:gd name="connsiteY71" fmla="*/ 1099895 h 1162050"/>
              <a:gd name="connsiteX72" fmla="*/ 1020530 w 1434867"/>
              <a:gd name="connsiteY72" fmla="*/ 1128712 h 1162050"/>
              <a:gd name="connsiteX73" fmla="*/ 1058871 w 1434867"/>
              <a:gd name="connsiteY73" fmla="*/ 1149600 h 1162050"/>
              <a:gd name="connsiteX74" fmla="*/ 1111018 w 1434867"/>
              <a:gd name="connsiteY74" fmla="*/ 1162050 h 1162050"/>
              <a:gd name="connsiteX75" fmla="*/ 1187217 w 1434867"/>
              <a:gd name="connsiteY75" fmla="*/ 1128713 h 1162050"/>
              <a:gd name="connsiteX76" fmla="*/ 1277705 w 1434867"/>
              <a:gd name="connsiteY76" fmla="*/ 1052512 h 1162050"/>
              <a:gd name="connsiteX77" fmla="*/ 1315805 w 1434867"/>
              <a:gd name="connsiteY77" fmla="*/ 1023937 h 1162050"/>
              <a:gd name="connsiteX78" fmla="*/ 1330092 w 1434867"/>
              <a:gd name="connsiteY78" fmla="*/ 1004887 h 1162050"/>
              <a:gd name="connsiteX79" fmla="*/ 1349142 w 1434867"/>
              <a:gd name="connsiteY79" fmla="*/ 990600 h 1162050"/>
              <a:gd name="connsiteX80" fmla="*/ 1353905 w 1434867"/>
              <a:gd name="connsiteY80" fmla="*/ 971550 h 1162050"/>
              <a:gd name="connsiteX81" fmla="*/ 1372955 w 1434867"/>
              <a:gd name="connsiteY81" fmla="*/ 952500 h 1162050"/>
              <a:gd name="connsiteX82" fmla="*/ 1392005 w 1434867"/>
              <a:gd name="connsiteY82" fmla="*/ 914400 h 1162050"/>
              <a:gd name="connsiteX83" fmla="*/ 1401530 w 1434867"/>
              <a:gd name="connsiteY83" fmla="*/ 900112 h 1162050"/>
              <a:gd name="connsiteX84" fmla="*/ 1406292 w 1434867"/>
              <a:gd name="connsiteY84" fmla="*/ 866775 h 1162050"/>
              <a:gd name="connsiteX85" fmla="*/ 1415817 w 1434867"/>
              <a:gd name="connsiteY85" fmla="*/ 838200 h 1162050"/>
              <a:gd name="connsiteX86" fmla="*/ 1425342 w 1434867"/>
              <a:gd name="connsiteY86" fmla="*/ 776287 h 1162050"/>
              <a:gd name="connsiteX87" fmla="*/ 1434867 w 1434867"/>
              <a:gd name="connsiteY87" fmla="*/ 719137 h 1162050"/>
              <a:gd name="connsiteX88" fmla="*/ 1430105 w 1434867"/>
              <a:gd name="connsiteY88" fmla="*/ 595312 h 1162050"/>
              <a:gd name="connsiteX89" fmla="*/ 1420580 w 1434867"/>
              <a:gd name="connsiteY89" fmla="*/ 552450 h 1162050"/>
              <a:gd name="connsiteX90" fmla="*/ 1415817 w 1434867"/>
              <a:gd name="connsiteY90" fmla="*/ 528637 h 1162050"/>
              <a:gd name="connsiteX91" fmla="*/ 1406292 w 1434867"/>
              <a:gd name="connsiteY91" fmla="*/ 495300 h 1162050"/>
              <a:gd name="connsiteX92" fmla="*/ 1392005 w 1434867"/>
              <a:gd name="connsiteY92" fmla="*/ 447675 h 1162050"/>
              <a:gd name="connsiteX93" fmla="*/ 1372955 w 1434867"/>
              <a:gd name="connsiteY93" fmla="*/ 414337 h 1162050"/>
              <a:gd name="connsiteX94" fmla="*/ 1363430 w 1434867"/>
              <a:gd name="connsiteY94" fmla="*/ 390525 h 1162050"/>
              <a:gd name="connsiteX95" fmla="*/ 1353905 w 1434867"/>
              <a:gd name="connsiteY95" fmla="*/ 376237 h 1162050"/>
              <a:gd name="connsiteX96" fmla="*/ 1344380 w 1434867"/>
              <a:gd name="connsiteY96" fmla="*/ 357187 h 1162050"/>
              <a:gd name="connsiteX97" fmla="*/ 1315805 w 1434867"/>
              <a:gd name="connsiteY97" fmla="*/ 323850 h 1162050"/>
              <a:gd name="connsiteX98" fmla="*/ 1301517 w 1434867"/>
              <a:gd name="connsiteY98" fmla="*/ 295275 h 1162050"/>
              <a:gd name="connsiteX99" fmla="*/ 1291992 w 1434867"/>
              <a:gd name="connsiteY99" fmla="*/ 276225 h 1162050"/>
              <a:gd name="connsiteX100" fmla="*/ 1277705 w 1434867"/>
              <a:gd name="connsiteY100" fmla="*/ 261937 h 1162050"/>
              <a:gd name="connsiteX101" fmla="*/ 1258655 w 1434867"/>
              <a:gd name="connsiteY101" fmla="*/ 223837 h 1162050"/>
              <a:gd name="connsiteX102" fmla="*/ 1244367 w 1434867"/>
              <a:gd name="connsiteY102" fmla="*/ 209550 h 1162050"/>
              <a:gd name="connsiteX103" fmla="*/ 1220555 w 1434867"/>
              <a:gd name="connsiteY103" fmla="*/ 180975 h 1162050"/>
              <a:gd name="connsiteX104" fmla="*/ 1206267 w 1434867"/>
              <a:gd name="connsiteY104" fmla="*/ 152400 h 1162050"/>
              <a:gd name="connsiteX105" fmla="*/ 1191980 w 1434867"/>
              <a:gd name="connsiteY105" fmla="*/ 142875 h 1162050"/>
              <a:gd name="connsiteX106" fmla="*/ 1139592 w 1434867"/>
              <a:gd name="connsiteY106" fmla="*/ 100012 h 1162050"/>
              <a:gd name="connsiteX107" fmla="*/ 1106255 w 1434867"/>
              <a:gd name="connsiteY107" fmla="*/ 85725 h 1162050"/>
              <a:gd name="connsiteX0" fmla="*/ 1106255 w 1434867"/>
              <a:gd name="connsiteY0" fmla="*/ 85725 h 1162050"/>
              <a:gd name="connsiteX1" fmla="*/ 1077680 w 1434867"/>
              <a:gd name="connsiteY1" fmla="*/ 76200 h 1162050"/>
              <a:gd name="connsiteX2" fmla="*/ 1063392 w 1434867"/>
              <a:gd name="connsiteY2" fmla="*/ 71437 h 1162050"/>
              <a:gd name="connsiteX3" fmla="*/ 968142 w 1434867"/>
              <a:gd name="connsiteY3" fmla="*/ 33337 h 1162050"/>
              <a:gd name="connsiteX4" fmla="*/ 949092 w 1434867"/>
              <a:gd name="connsiteY4" fmla="*/ 28575 h 1162050"/>
              <a:gd name="connsiteX5" fmla="*/ 934805 w 1434867"/>
              <a:gd name="connsiteY5" fmla="*/ 23812 h 1162050"/>
              <a:gd name="connsiteX6" fmla="*/ 910992 w 1434867"/>
              <a:gd name="connsiteY6" fmla="*/ 19050 h 1162050"/>
              <a:gd name="connsiteX7" fmla="*/ 891942 w 1434867"/>
              <a:gd name="connsiteY7" fmla="*/ 14287 h 1162050"/>
              <a:gd name="connsiteX8" fmla="*/ 820505 w 1434867"/>
              <a:gd name="connsiteY8" fmla="*/ 9525 h 1162050"/>
              <a:gd name="connsiteX9" fmla="*/ 782405 w 1434867"/>
              <a:gd name="connsiteY9" fmla="*/ 4762 h 1162050"/>
              <a:gd name="connsiteX10" fmla="*/ 739542 w 1434867"/>
              <a:gd name="connsiteY10" fmla="*/ 0 h 1162050"/>
              <a:gd name="connsiteX11" fmla="*/ 634767 w 1434867"/>
              <a:gd name="connsiteY11" fmla="*/ 6721 h 1162050"/>
              <a:gd name="connsiteX12" fmla="*/ 570370 w 1434867"/>
              <a:gd name="connsiteY12" fmla="*/ 40616 h 1162050"/>
              <a:gd name="connsiteX13" fmla="*/ 508141 w 1434867"/>
              <a:gd name="connsiteY13" fmla="*/ 53208 h 1162050"/>
              <a:gd name="connsiteX14" fmla="*/ 448265 w 1434867"/>
              <a:gd name="connsiteY14" fmla="*/ 79952 h 1162050"/>
              <a:gd name="connsiteX15" fmla="*/ 399038 w 1434867"/>
              <a:gd name="connsiteY15" fmla="*/ 105243 h 1162050"/>
              <a:gd name="connsiteX16" fmla="*/ 358096 w 1434867"/>
              <a:gd name="connsiteY16" fmla="*/ 125893 h 1162050"/>
              <a:gd name="connsiteX17" fmla="*/ 303198 w 1434867"/>
              <a:gd name="connsiteY17" fmla="*/ 169835 h 1162050"/>
              <a:gd name="connsiteX18" fmla="*/ 270106 w 1434867"/>
              <a:gd name="connsiteY18" fmla="*/ 199406 h 1162050"/>
              <a:gd name="connsiteX19" fmla="*/ 241270 w 1434867"/>
              <a:gd name="connsiteY19" fmla="*/ 250041 h 1162050"/>
              <a:gd name="connsiteX20" fmla="*/ 194365 w 1434867"/>
              <a:gd name="connsiteY20" fmla="*/ 285103 h 1162050"/>
              <a:gd name="connsiteX21" fmla="*/ 159553 w 1434867"/>
              <a:gd name="connsiteY21" fmla="*/ 341739 h 1162050"/>
              <a:gd name="connsiteX22" fmla="*/ 105520 w 1434867"/>
              <a:gd name="connsiteY22" fmla="*/ 384794 h 1162050"/>
              <a:gd name="connsiteX23" fmla="*/ 43868 w 1434867"/>
              <a:gd name="connsiteY23" fmla="*/ 447895 h 1162050"/>
              <a:gd name="connsiteX24" fmla="*/ 7513 w 1434867"/>
              <a:gd name="connsiteY24" fmla="*/ 496135 h 1162050"/>
              <a:gd name="connsiteX25" fmla="*/ 1355 w 1434867"/>
              <a:gd name="connsiteY25" fmla="*/ 581025 h 1162050"/>
              <a:gd name="connsiteX26" fmla="*/ 15642 w 1434867"/>
              <a:gd name="connsiteY26" fmla="*/ 595312 h 1162050"/>
              <a:gd name="connsiteX27" fmla="*/ 29930 w 1434867"/>
              <a:gd name="connsiteY27" fmla="*/ 600075 h 1162050"/>
              <a:gd name="connsiteX28" fmla="*/ 44217 w 1434867"/>
              <a:gd name="connsiteY28" fmla="*/ 609600 h 1162050"/>
              <a:gd name="connsiteX29" fmla="*/ 63267 w 1434867"/>
              <a:gd name="connsiteY29" fmla="*/ 614362 h 1162050"/>
              <a:gd name="connsiteX30" fmla="*/ 77555 w 1434867"/>
              <a:gd name="connsiteY30" fmla="*/ 619125 h 1162050"/>
              <a:gd name="connsiteX31" fmla="*/ 96605 w 1434867"/>
              <a:gd name="connsiteY31" fmla="*/ 628650 h 1162050"/>
              <a:gd name="connsiteX32" fmla="*/ 125180 w 1434867"/>
              <a:gd name="connsiteY32" fmla="*/ 638175 h 1162050"/>
              <a:gd name="connsiteX33" fmla="*/ 139467 w 1434867"/>
              <a:gd name="connsiteY33" fmla="*/ 642937 h 1162050"/>
              <a:gd name="connsiteX34" fmla="*/ 153755 w 1434867"/>
              <a:gd name="connsiteY34" fmla="*/ 647700 h 1162050"/>
              <a:gd name="connsiteX35" fmla="*/ 172805 w 1434867"/>
              <a:gd name="connsiteY35" fmla="*/ 652462 h 1162050"/>
              <a:gd name="connsiteX36" fmla="*/ 201380 w 1434867"/>
              <a:gd name="connsiteY36" fmla="*/ 666750 h 1162050"/>
              <a:gd name="connsiteX37" fmla="*/ 215667 w 1434867"/>
              <a:gd name="connsiteY37" fmla="*/ 676275 h 1162050"/>
              <a:gd name="connsiteX38" fmla="*/ 249005 w 1434867"/>
              <a:gd name="connsiteY38" fmla="*/ 685800 h 1162050"/>
              <a:gd name="connsiteX39" fmla="*/ 263292 w 1434867"/>
              <a:gd name="connsiteY39" fmla="*/ 690562 h 1162050"/>
              <a:gd name="connsiteX40" fmla="*/ 301392 w 1434867"/>
              <a:gd name="connsiteY40" fmla="*/ 704850 h 1162050"/>
              <a:gd name="connsiteX41" fmla="*/ 329967 w 1434867"/>
              <a:gd name="connsiteY41" fmla="*/ 714375 h 1162050"/>
              <a:gd name="connsiteX42" fmla="*/ 344255 w 1434867"/>
              <a:gd name="connsiteY42" fmla="*/ 719137 h 1162050"/>
              <a:gd name="connsiteX43" fmla="*/ 377592 w 1434867"/>
              <a:gd name="connsiteY43" fmla="*/ 728662 h 1162050"/>
              <a:gd name="connsiteX44" fmla="*/ 396642 w 1434867"/>
              <a:gd name="connsiteY44" fmla="*/ 738187 h 1162050"/>
              <a:gd name="connsiteX45" fmla="*/ 410930 w 1434867"/>
              <a:gd name="connsiteY45" fmla="*/ 752475 h 1162050"/>
              <a:gd name="connsiteX46" fmla="*/ 425217 w 1434867"/>
              <a:gd name="connsiteY46" fmla="*/ 762000 h 1162050"/>
              <a:gd name="connsiteX47" fmla="*/ 439505 w 1434867"/>
              <a:gd name="connsiteY47" fmla="*/ 776287 h 1162050"/>
              <a:gd name="connsiteX48" fmla="*/ 477605 w 1434867"/>
              <a:gd name="connsiteY48" fmla="*/ 804862 h 1162050"/>
              <a:gd name="connsiteX49" fmla="*/ 506180 w 1434867"/>
              <a:gd name="connsiteY49" fmla="*/ 823912 h 1162050"/>
              <a:gd name="connsiteX50" fmla="*/ 534755 w 1434867"/>
              <a:gd name="connsiteY50" fmla="*/ 842962 h 1162050"/>
              <a:gd name="connsiteX51" fmla="*/ 553805 w 1434867"/>
              <a:gd name="connsiteY51" fmla="*/ 852487 h 1162050"/>
              <a:gd name="connsiteX52" fmla="*/ 582380 w 1434867"/>
              <a:gd name="connsiteY52" fmla="*/ 871537 h 1162050"/>
              <a:gd name="connsiteX53" fmla="*/ 596667 w 1434867"/>
              <a:gd name="connsiteY53" fmla="*/ 876300 h 1162050"/>
              <a:gd name="connsiteX54" fmla="*/ 610955 w 1434867"/>
              <a:gd name="connsiteY54" fmla="*/ 885825 h 1162050"/>
              <a:gd name="connsiteX55" fmla="*/ 630005 w 1434867"/>
              <a:gd name="connsiteY55" fmla="*/ 890587 h 1162050"/>
              <a:gd name="connsiteX56" fmla="*/ 649055 w 1434867"/>
              <a:gd name="connsiteY56" fmla="*/ 904875 h 1162050"/>
              <a:gd name="connsiteX57" fmla="*/ 677630 w 1434867"/>
              <a:gd name="connsiteY57" fmla="*/ 914400 h 1162050"/>
              <a:gd name="connsiteX58" fmla="*/ 710967 w 1434867"/>
              <a:gd name="connsiteY58" fmla="*/ 928687 h 1162050"/>
              <a:gd name="connsiteX59" fmla="*/ 725255 w 1434867"/>
              <a:gd name="connsiteY59" fmla="*/ 938212 h 1162050"/>
              <a:gd name="connsiteX60" fmla="*/ 753830 w 1434867"/>
              <a:gd name="connsiteY60" fmla="*/ 947737 h 1162050"/>
              <a:gd name="connsiteX61" fmla="*/ 768117 w 1434867"/>
              <a:gd name="connsiteY61" fmla="*/ 962025 h 1162050"/>
              <a:gd name="connsiteX62" fmla="*/ 796692 w 1434867"/>
              <a:gd name="connsiteY62" fmla="*/ 971550 h 1162050"/>
              <a:gd name="connsiteX63" fmla="*/ 830030 w 1434867"/>
              <a:gd name="connsiteY63" fmla="*/ 985837 h 1162050"/>
              <a:gd name="connsiteX64" fmla="*/ 844317 w 1434867"/>
              <a:gd name="connsiteY64" fmla="*/ 995362 h 1162050"/>
              <a:gd name="connsiteX65" fmla="*/ 863367 w 1434867"/>
              <a:gd name="connsiteY65" fmla="*/ 1000125 h 1162050"/>
              <a:gd name="connsiteX66" fmla="*/ 873013 w 1434867"/>
              <a:gd name="connsiteY66" fmla="*/ 1011849 h 1162050"/>
              <a:gd name="connsiteX67" fmla="*/ 910993 w 1434867"/>
              <a:gd name="connsiteY67" fmla="*/ 1042988 h 1162050"/>
              <a:gd name="connsiteX68" fmla="*/ 932846 w 1434867"/>
              <a:gd name="connsiteY68" fmla="*/ 1056670 h 1162050"/>
              <a:gd name="connsiteX69" fmla="*/ 944813 w 1434867"/>
              <a:gd name="connsiteY69" fmla="*/ 1063754 h 1162050"/>
              <a:gd name="connsiteX70" fmla="*/ 953855 w 1434867"/>
              <a:gd name="connsiteY70" fmla="*/ 1081087 h 1162050"/>
              <a:gd name="connsiteX71" fmla="*/ 992075 w 1434867"/>
              <a:gd name="connsiteY71" fmla="*/ 1099895 h 1162050"/>
              <a:gd name="connsiteX72" fmla="*/ 1020530 w 1434867"/>
              <a:gd name="connsiteY72" fmla="*/ 1128712 h 1162050"/>
              <a:gd name="connsiteX73" fmla="*/ 1058871 w 1434867"/>
              <a:gd name="connsiteY73" fmla="*/ 1149600 h 1162050"/>
              <a:gd name="connsiteX74" fmla="*/ 1111018 w 1434867"/>
              <a:gd name="connsiteY74" fmla="*/ 1162050 h 1162050"/>
              <a:gd name="connsiteX75" fmla="*/ 1187217 w 1434867"/>
              <a:gd name="connsiteY75" fmla="*/ 1128713 h 1162050"/>
              <a:gd name="connsiteX76" fmla="*/ 1277705 w 1434867"/>
              <a:gd name="connsiteY76" fmla="*/ 1052512 h 1162050"/>
              <a:gd name="connsiteX77" fmla="*/ 1315805 w 1434867"/>
              <a:gd name="connsiteY77" fmla="*/ 1023937 h 1162050"/>
              <a:gd name="connsiteX78" fmla="*/ 1330092 w 1434867"/>
              <a:gd name="connsiteY78" fmla="*/ 1004887 h 1162050"/>
              <a:gd name="connsiteX79" fmla="*/ 1349142 w 1434867"/>
              <a:gd name="connsiteY79" fmla="*/ 990600 h 1162050"/>
              <a:gd name="connsiteX80" fmla="*/ 1353905 w 1434867"/>
              <a:gd name="connsiteY80" fmla="*/ 971550 h 1162050"/>
              <a:gd name="connsiteX81" fmla="*/ 1372955 w 1434867"/>
              <a:gd name="connsiteY81" fmla="*/ 952500 h 1162050"/>
              <a:gd name="connsiteX82" fmla="*/ 1392005 w 1434867"/>
              <a:gd name="connsiteY82" fmla="*/ 914400 h 1162050"/>
              <a:gd name="connsiteX83" fmla="*/ 1401530 w 1434867"/>
              <a:gd name="connsiteY83" fmla="*/ 900112 h 1162050"/>
              <a:gd name="connsiteX84" fmla="*/ 1406292 w 1434867"/>
              <a:gd name="connsiteY84" fmla="*/ 866775 h 1162050"/>
              <a:gd name="connsiteX85" fmla="*/ 1415817 w 1434867"/>
              <a:gd name="connsiteY85" fmla="*/ 838200 h 1162050"/>
              <a:gd name="connsiteX86" fmla="*/ 1425342 w 1434867"/>
              <a:gd name="connsiteY86" fmla="*/ 776287 h 1162050"/>
              <a:gd name="connsiteX87" fmla="*/ 1434867 w 1434867"/>
              <a:gd name="connsiteY87" fmla="*/ 719137 h 1162050"/>
              <a:gd name="connsiteX88" fmla="*/ 1430105 w 1434867"/>
              <a:gd name="connsiteY88" fmla="*/ 595312 h 1162050"/>
              <a:gd name="connsiteX89" fmla="*/ 1420580 w 1434867"/>
              <a:gd name="connsiteY89" fmla="*/ 552450 h 1162050"/>
              <a:gd name="connsiteX90" fmla="*/ 1415817 w 1434867"/>
              <a:gd name="connsiteY90" fmla="*/ 528637 h 1162050"/>
              <a:gd name="connsiteX91" fmla="*/ 1406292 w 1434867"/>
              <a:gd name="connsiteY91" fmla="*/ 495300 h 1162050"/>
              <a:gd name="connsiteX92" fmla="*/ 1392005 w 1434867"/>
              <a:gd name="connsiteY92" fmla="*/ 447675 h 1162050"/>
              <a:gd name="connsiteX93" fmla="*/ 1372955 w 1434867"/>
              <a:gd name="connsiteY93" fmla="*/ 414337 h 1162050"/>
              <a:gd name="connsiteX94" fmla="*/ 1363430 w 1434867"/>
              <a:gd name="connsiteY94" fmla="*/ 390525 h 1162050"/>
              <a:gd name="connsiteX95" fmla="*/ 1353905 w 1434867"/>
              <a:gd name="connsiteY95" fmla="*/ 376237 h 1162050"/>
              <a:gd name="connsiteX96" fmla="*/ 1344380 w 1434867"/>
              <a:gd name="connsiteY96" fmla="*/ 357187 h 1162050"/>
              <a:gd name="connsiteX97" fmla="*/ 1315805 w 1434867"/>
              <a:gd name="connsiteY97" fmla="*/ 323850 h 1162050"/>
              <a:gd name="connsiteX98" fmla="*/ 1301517 w 1434867"/>
              <a:gd name="connsiteY98" fmla="*/ 295275 h 1162050"/>
              <a:gd name="connsiteX99" fmla="*/ 1291992 w 1434867"/>
              <a:gd name="connsiteY99" fmla="*/ 276225 h 1162050"/>
              <a:gd name="connsiteX100" fmla="*/ 1277705 w 1434867"/>
              <a:gd name="connsiteY100" fmla="*/ 261937 h 1162050"/>
              <a:gd name="connsiteX101" fmla="*/ 1258655 w 1434867"/>
              <a:gd name="connsiteY101" fmla="*/ 223837 h 1162050"/>
              <a:gd name="connsiteX102" fmla="*/ 1244367 w 1434867"/>
              <a:gd name="connsiteY102" fmla="*/ 209550 h 1162050"/>
              <a:gd name="connsiteX103" fmla="*/ 1220555 w 1434867"/>
              <a:gd name="connsiteY103" fmla="*/ 180975 h 1162050"/>
              <a:gd name="connsiteX104" fmla="*/ 1206267 w 1434867"/>
              <a:gd name="connsiteY104" fmla="*/ 152400 h 1162050"/>
              <a:gd name="connsiteX105" fmla="*/ 1191980 w 1434867"/>
              <a:gd name="connsiteY105" fmla="*/ 142875 h 1162050"/>
              <a:gd name="connsiteX106" fmla="*/ 1139592 w 1434867"/>
              <a:gd name="connsiteY106" fmla="*/ 100012 h 1162050"/>
              <a:gd name="connsiteX107" fmla="*/ 1106255 w 1434867"/>
              <a:gd name="connsiteY107" fmla="*/ 85725 h 1162050"/>
              <a:gd name="connsiteX0" fmla="*/ 1106255 w 1434867"/>
              <a:gd name="connsiteY0" fmla="*/ 85725 h 1162050"/>
              <a:gd name="connsiteX1" fmla="*/ 1077680 w 1434867"/>
              <a:gd name="connsiteY1" fmla="*/ 76200 h 1162050"/>
              <a:gd name="connsiteX2" fmla="*/ 1063392 w 1434867"/>
              <a:gd name="connsiteY2" fmla="*/ 71437 h 1162050"/>
              <a:gd name="connsiteX3" fmla="*/ 968142 w 1434867"/>
              <a:gd name="connsiteY3" fmla="*/ 33337 h 1162050"/>
              <a:gd name="connsiteX4" fmla="*/ 949092 w 1434867"/>
              <a:gd name="connsiteY4" fmla="*/ 28575 h 1162050"/>
              <a:gd name="connsiteX5" fmla="*/ 934805 w 1434867"/>
              <a:gd name="connsiteY5" fmla="*/ 23812 h 1162050"/>
              <a:gd name="connsiteX6" fmla="*/ 910992 w 1434867"/>
              <a:gd name="connsiteY6" fmla="*/ 19050 h 1162050"/>
              <a:gd name="connsiteX7" fmla="*/ 891942 w 1434867"/>
              <a:gd name="connsiteY7" fmla="*/ 14287 h 1162050"/>
              <a:gd name="connsiteX8" fmla="*/ 820505 w 1434867"/>
              <a:gd name="connsiteY8" fmla="*/ 9525 h 1162050"/>
              <a:gd name="connsiteX9" fmla="*/ 782405 w 1434867"/>
              <a:gd name="connsiteY9" fmla="*/ 4762 h 1162050"/>
              <a:gd name="connsiteX10" fmla="*/ 739542 w 1434867"/>
              <a:gd name="connsiteY10" fmla="*/ 0 h 1162050"/>
              <a:gd name="connsiteX11" fmla="*/ 640610 w 1434867"/>
              <a:gd name="connsiteY11" fmla="*/ 24250 h 1162050"/>
              <a:gd name="connsiteX12" fmla="*/ 570370 w 1434867"/>
              <a:gd name="connsiteY12" fmla="*/ 40616 h 1162050"/>
              <a:gd name="connsiteX13" fmla="*/ 508141 w 1434867"/>
              <a:gd name="connsiteY13" fmla="*/ 53208 h 1162050"/>
              <a:gd name="connsiteX14" fmla="*/ 448265 w 1434867"/>
              <a:gd name="connsiteY14" fmla="*/ 79952 h 1162050"/>
              <a:gd name="connsiteX15" fmla="*/ 399038 w 1434867"/>
              <a:gd name="connsiteY15" fmla="*/ 105243 h 1162050"/>
              <a:gd name="connsiteX16" fmla="*/ 358096 w 1434867"/>
              <a:gd name="connsiteY16" fmla="*/ 125893 h 1162050"/>
              <a:gd name="connsiteX17" fmla="*/ 303198 w 1434867"/>
              <a:gd name="connsiteY17" fmla="*/ 169835 h 1162050"/>
              <a:gd name="connsiteX18" fmla="*/ 270106 w 1434867"/>
              <a:gd name="connsiteY18" fmla="*/ 199406 h 1162050"/>
              <a:gd name="connsiteX19" fmla="*/ 241270 w 1434867"/>
              <a:gd name="connsiteY19" fmla="*/ 250041 h 1162050"/>
              <a:gd name="connsiteX20" fmla="*/ 194365 w 1434867"/>
              <a:gd name="connsiteY20" fmla="*/ 285103 h 1162050"/>
              <a:gd name="connsiteX21" fmla="*/ 159553 w 1434867"/>
              <a:gd name="connsiteY21" fmla="*/ 341739 h 1162050"/>
              <a:gd name="connsiteX22" fmla="*/ 105520 w 1434867"/>
              <a:gd name="connsiteY22" fmla="*/ 384794 h 1162050"/>
              <a:gd name="connsiteX23" fmla="*/ 43868 w 1434867"/>
              <a:gd name="connsiteY23" fmla="*/ 447895 h 1162050"/>
              <a:gd name="connsiteX24" fmla="*/ 7513 w 1434867"/>
              <a:gd name="connsiteY24" fmla="*/ 496135 h 1162050"/>
              <a:gd name="connsiteX25" fmla="*/ 1355 w 1434867"/>
              <a:gd name="connsiteY25" fmla="*/ 581025 h 1162050"/>
              <a:gd name="connsiteX26" fmla="*/ 15642 w 1434867"/>
              <a:gd name="connsiteY26" fmla="*/ 595312 h 1162050"/>
              <a:gd name="connsiteX27" fmla="*/ 29930 w 1434867"/>
              <a:gd name="connsiteY27" fmla="*/ 600075 h 1162050"/>
              <a:gd name="connsiteX28" fmla="*/ 44217 w 1434867"/>
              <a:gd name="connsiteY28" fmla="*/ 609600 h 1162050"/>
              <a:gd name="connsiteX29" fmla="*/ 63267 w 1434867"/>
              <a:gd name="connsiteY29" fmla="*/ 614362 h 1162050"/>
              <a:gd name="connsiteX30" fmla="*/ 77555 w 1434867"/>
              <a:gd name="connsiteY30" fmla="*/ 619125 h 1162050"/>
              <a:gd name="connsiteX31" fmla="*/ 96605 w 1434867"/>
              <a:gd name="connsiteY31" fmla="*/ 628650 h 1162050"/>
              <a:gd name="connsiteX32" fmla="*/ 125180 w 1434867"/>
              <a:gd name="connsiteY32" fmla="*/ 638175 h 1162050"/>
              <a:gd name="connsiteX33" fmla="*/ 139467 w 1434867"/>
              <a:gd name="connsiteY33" fmla="*/ 642937 h 1162050"/>
              <a:gd name="connsiteX34" fmla="*/ 153755 w 1434867"/>
              <a:gd name="connsiteY34" fmla="*/ 647700 h 1162050"/>
              <a:gd name="connsiteX35" fmla="*/ 172805 w 1434867"/>
              <a:gd name="connsiteY35" fmla="*/ 652462 h 1162050"/>
              <a:gd name="connsiteX36" fmla="*/ 201380 w 1434867"/>
              <a:gd name="connsiteY36" fmla="*/ 666750 h 1162050"/>
              <a:gd name="connsiteX37" fmla="*/ 215667 w 1434867"/>
              <a:gd name="connsiteY37" fmla="*/ 676275 h 1162050"/>
              <a:gd name="connsiteX38" fmla="*/ 249005 w 1434867"/>
              <a:gd name="connsiteY38" fmla="*/ 685800 h 1162050"/>
              <a:gd name="connsiteX39" fmla="*/ 263292 w 1434867"/>
              <a:gd name="connsiteY39" fmla="*/ 690562 h 1162050"/>
              <a:gd name="connsiteX40" fmla="*/ 301392 w 1434867"/>
              <a:gd name="connsiteY40" fmla="*/ 704850 h 1162050"/>
              <a:gd name="connsiteX41" fmla="*/ 329967 w 1434867"/>
              <a:gd name="connsiteY41" fmla="*/ 714375 h 1162050"/>
              <a:gd name="connsiteX42" fmla="*/ 344255 w 1434867"/>
              <a:gd name="connsiteY42" fmla="*/ 719137 h 1162050"/>
              <a:gd name="connsiteX43" fmla="*/ 377592 w 1434867"/>
              <a:gd name="connsiteY43" fmla="*/ 728662 h 1162050"/>
              <a:gd name="connsiteX44" fmla="*/ 396642 w 1434867"/>
              <a:gd name="connsiteY44" fmla="*/ 738187 h 1162050"/>
              <a:gd name="connsiteX45" fmla="*/ 410930 w 1434867"/>
              <a:gd name="connsiteY45" fmla="*/ 752475 h 1162050"/>
              <a:gd name="connsiteX46" fmla="*/ 425217 w 1434867"/>
              <a:gd name="connsiteY46" fmla="*/ 762000 h 1162050"/>
              <a:gd name="connsiteX47" fmla="*/ 439505 w 1434867"/>
              <a:gd name="connsiteY47" fmla="*/ 776287 h 1162050"/>
              <a:gd name="connsiteX48" fmla="*/ 477605 w 1434867"/>
              <a:gd name="connsiteY48" fmla="*/ 804862 h 1162050"/>
              <a:gd name="connsiteX49" fmla="*/ 506180 w 1434867"/>
              <a:gd name="connsiteY49" fmla="*/ 823912 h 1162050"/>
              <a:gd name="connsiteX50" fmla="*/ 534755 w 1434867"/>
              <a:gd name="connsiteY50" fmla="*/ 842962 h 1162050"/>
              <a:gd name="connsiteX51" fmla="*/ 553805 w 1434867"/>
              <a:gd name="connsiteY51" fmla="*/ 852487 h 1162050"/>
              <a:gd name="connsiteX52" fmla="*/ 582380 w 1434867"/>
              <a:gd name="connsiteY52" fmla="*/ 871537 h 1162050"/>
              <a:gd name="connsiteX53" fmla="*/ 596667 w 1434867"/>
              <a:gd name="connsiteY53" fmla="*/ 876300 h 1162050"/>
              <a:gd name="connsiteX54" fmla="*/ 610955 w 1434867"/>
              <a:gd name="connsiteY54" fmla="*/ 885825 h 1162050"/>
              <a:gd name="connsiteX55" fmla="*/ 630005 w 1434867"/>
              <a:gd name="connsiteY55" fmla="*/ 890587 h 1162050"/>
              <a:gd name="connsiteX56" fmla="*/ 649055 w 1434867"/>
              <a:gd name="connsiteY56" fmla="*/ 904875 h 1162050"/>
              <a:gd name="connsiteX57" fmla="*/ 677630 w 1434867"/>
              <a:gd name="connsiteY57" fmla="*/ 914400 h 1162050"/>
              <a:gd name="connsiteX58" fmla="*/ 710967 w 1434867"/>
              <a:gd name="connsiteY58" fmla="*/ 928687 h 1162050"/>
              <a:gd name="connsiteX59" fmla="*/ 725255 w 1434867"/>
              <a:gd name="connsiteY59" fmla="*/ 938212 h 1162050"/>
              <a:gd name="connsiteX60" fmla="*/ 753830 w 1434867"/>
              <a:gd name="connsiteY60" fmla="*/ 947737 h 1162050"/>
              <a:gd name="connsiteX61" fmla="*/ 768117 w 1434867"/>
              <a:gd name="connsiteY61" fmla="*/ 962025 h 1162050"/>
              <a:gd name="connsiteX62" fmla="*/ 796692 w 1434867"/>
              <a:gd name="connsiteY62" fmla="*/ 971550 h 1162050"/>
              <a:gd name="connsiteX63" fmla="*/ 830030 w 1434867"/>
              <a:gd name="connsiteY63" fmla="*/ 985837 h 1162050"/>
              <a:gd name="connsiteX64" fmla="*/ 844317 w 1434867"/>
              <a:gd name="connsiteY64" fmla="*/ 995362 h 1162050"/>
              <a:gd name="connsiteX65" fmla="*/ 863367 w 1434867"/>
              <a:gd name="connsiteY65" fmla="*/ 1000125 h 1162050"/>
              <a:gd name="connsiteX66" fmla="*/ 873013 w 1434867"/>
              <a:gd name="connsiteY66" fmla="*/ 1011849 h 1162050"/>
              <a:gd name="connsiteX67" fmla="*/ 910993 w 1434867"/>
              <a:gd name="connsiteY67" fmla="*/ 1042988 h 1162050"/>
              <a:gd name="connsiteX68" fmla="*/ 932846 w 1434867"/>
              <a:gd name="connsiteY68" fmla="*/ 1056670 h 1162050"/>
              <a:gd name="connsiteX69" fmla="*/ 944813 w 1434867"/>
              <a:gd name="connsiteY69" fmla="*/ 1063754 h 1162050"/>
              <a:gd name="connsiteX70" fmla="*/ 953855 w 1434867"/>
              <a:gd name="connsiteY70" fmla="*/ 1081087 h 1162050"/>
              <a:gd name="connsiteX71" fmla="*/ 992075 w 1434867"/>
              <a:gd name="connsiteY71" fmla="*/ 1099895 h 1162050"/>
              <a:gd name="connsiteX72" fmla="*/ 1020530 w 1434867"/>
              <a:gd name="connsiteY72" fmla="*/ 1128712 h 1162050"/>
              <a:gd name="connsiteX73" fmla="*/ 1058871 w 1434867"/>
              <a:gd name="connsiteY73" fmla="*/ 1149600 h 1162050"/>
              <a:gd name="connsiteX74" fmla="*/ 1111018 w 1434867"/>
              <a:gd name="connsiteY74" fmla="*/ 1162050 h 1162050"/>
              <a:gd name="connsiteX75" fmla="*/ 1187217 w 1434867"/>
              <a:gd name="connsiteY75" fmla="*/ 1128713 h 1162050"/>
              <a:gd name="connsiteX76" fmla="*/ 1277705 w 1434867"/>
              <a:gd name="connsiteY76" fmla="*/ 1052512 h 1162050"/>
              <a:gd name="connsiteX77" fmla="*/ 1315805 w 1434867"/>
              <a:gd name="connsiteY77" fmla="*/ 1023937 h 1162050"/>
              <a:gd name="connsiteX78" fmla="*/ 1330092 w 1434867"/>
              <a:gd name="connsiteY78" fmla="*/ 1004887 h 1162050"/>
              <a:gd name="connsiteX79" fmla="*/ 1349142 w 1434867"/>
              <a:gd name="connsiteY79" fmla="*/ 990600 h 1162050"/>
              <a:gd name="connsiteX80" fmla="*/ 1353905 w 1434867"/>
              <a:gd name="connsiteY80" fmla="*/ 971550 h 1162050"/>
              <a:gd name="connsiteX81" fmla="*/ 1372955 w 1434867"/>
              <a:gd name="connsiteY81" fmla="*/ 952500 h 1162050"/>
              <a:gd name="connsiteX82" fmla="*/ 1392005 w 1434867"/>
              <a:gd name="connsiteY82" fmla="*/ 914400 h 1162050"/>
              <a:gd name="connsiteX83" fmla="*/ 1401530 w 1434867"/>
              <a:gd name="connsiteY83" fmla="*/ 900112 h 1162050"/>
              <a:gd name="connsiteX84" fmla="*/ 1406292 w 1434867"/>
              <a:gd name="connsiteY84" fmla="*/ 866775 h 1162050"/>
              <a:gd name="connsiteX85" fmla="*/ 1415817 w 1434867"/>
              <a:gd name="connsiteY85" fmla="*/ 838200 h 1162050"/>
              <a:gd name="connsiteX86" fmla="*/ 1425342 w 1434867"/>
              <a:gd name="connsiteY86" fmla="*/ 776287 h 1162050"/>
              <a:gd name="connsiteX87" fmla="*/ 1434867 w 1434867"/>
              <a:gd name="connsiteY87" fmla="*/ 719137 h 1162050"/>
              <a:gd name="connsiteX88" fmla="*/ 1430105 w 1434867"/>
              <a:gd name="connsiteY88" fmla="*/ 595312 h 1162050"/>
              <a:gd name="connsiteX89" fmla="*/ 1420580 w 1434867"/>
              <a:gd name="connsiteY89" fmla="*/ 552450 h 1162050"/>
              <a:gd name="connsiteX90" fmla="*/ 1415817 w 1434867"/>
              <a:gd name="connsiteY90" fmla="*/ 528637 h 1162050"/>
              <a:gd name="connsiteX91" fmla="*/ 1406292 w 1434867"/>
              <a:gd name="connsiteY91" fmla="*/ 495300 h 1162050"/>
              <a:gd name="connsiteX92" fmla="*/ 1392005 w 1434867"/>
              <a:gd name="connsiteY92" fmla="*/ 447675 h 1162050"/>
              <a:gd name="connsiteX93" fmla="*/ 1372955 w 1434867"/>
              <a:gd name="connsiteY93" fmla="*/ 414337 h 1162050"/>
              <a:gd name="connsiteX94" fmla="*/ 1363430 w 1434867"/>
              <a:gd name="connsiteY94" fmla="*/ 390525 h 1162050"/>
              <a:gd name="connsiteX95" fmla="*/ 1353905 w 1434867"/>
              <a:gd name="connsiteY95" fmla="*/ 376237 h 1162050"/>
              <a:gd name="connsiteX96" fmla="*/ 1344380 w 1434867"/>
              <a:gd name="connsiteY96" fmla="*/ 357187 h 1162050"/>
              <a:gd name="connsiteX97" fmla="*/ 1315805 w 1434867"/>
              <a:gd name="connsiteY97" fmla="*/ 323850 h 1162050"/>
              <a:gd name="connsiteX98" fmla="*/ 1301517 w 1434867"/>
              <a:gd name="connsiteY98" fmla="*/ 295275 h 1162050"/>
              <a:gd name="connsiteX99" fmla="*/ 1291992 w 1434867"/>
              <a:gd name="connsiteY99" fmla="*/ 276225 h 1162050"/>
              <a:gd name="connsiteX100" fmla="*/ 1277705 w 1434867"/>
              <a:gd name="connsiteY100" fmla="*/ 261937 h 1162050"/>
              <a:gd name="connsiteX101" fmla="*/ 1258655 w 1434867"/>
              <a:gd name="connsiteY101" fmla="*/ 223837 h 1162050"/>
              <a:gd name="connsiteX102" fmla="*/ 1244367 w 1434867"/>
              <a:gd name="connsiteY102" fmla="*/ 209550 h 1162050"/>
              <a:gd name="connsiteX103" fmla="*/ 1220555 w 1434867"/>
              <a:gd name="connsiteY103" fmla="*/ 180975 h 1162050"/>
              <a:gd name="connsiteX104" fmla="*/ 1206267 w 1434867"/>
              <a:gd name="connsiteY104" fmla="*/ 152400 h 1162050"/>
              <a:gd name="connsiteX105" fmla="*/ 1191980 w 1434867"/>
              <a:gd name="connsiteY105" fmla="*/ 142875 h 1162050"/>
              <a:gd name="connsiteX106" fmla="*/ 1139592 w 1434867"/>
              <a:gd name="connsiteY106" fmla="*/ 100012 h 1162050"/>
              <a:gd name="connsiteX107" fmla="*/ 1106255 w 1434867"/>
              <a:gd name="connsiteY107" fmla="*/ 85725 h 1162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</a:cxnLst>
            <a:rect l="l" t="t" r="r" b="b"/>
            <a:pathLst>
              <a:path w="1434867" h="1162050">
                <a:moveTo>
                  <a:pt x="1106255" y="85725"/>
                </a:moveTo>
                <a:lnTo>
                  <a:pt x="1077680" y="76200"/>
                </a:lnTo>
                <a:cubicBezTo>
                  <a:pt x="1073190" y="73955"/>
                  <a:pt x="1067882" y="73682"/>
                  <a:pt x="1063392" y="71437"/>
                </a:cubicBezTo>
                <a:lnTo>
                  <a:pt x="968142" y="33337"/>
                </a:lnTo>
                <a:cubicBezTo>
                  <a:pt x="961792" y="31750"/>
                  <a:pt x="955386" y="30373"/>
                  <a:pt x="949092" y="28575"/>
                </a:cubicBezTo>
                <a:cubicBezTo>
                  <a:pt x="944265" y="27196"/>
                  <a:pt x="939675" y="25030"/>
                  <a:pt x="934805" y="23812"/>
                </a:cubicBezTo>
                <a:cubicBezTo>
                  <a:pt x="926952" y="21849"/>
                  <a:pt x="918894" y="20806"/>
                  <a:pt x="910992" y="19050"/>
                </a:cubicBezTo>
                <a:cubicBezTo>
                  <a:pt x="904602" y="17630"/>
                  <a:pt x="898452" y="14972"/>
                  <a:pt x="891942" y="14287"/>
                </a:cubicBezTo>
                <a:cubicBezTo>
                  <a:pt x="868208" y="11789"/>
                  <a:pt x="844280" y="11592"/>
                  <a:pt x="820505" y="9525"/>
                </a:cubicBezTo>
                <a:cubicBezTo>
                  <a:pt x="807754" y="8416"/>
                  <a:pt x="795116" y="6257"/>
                  <a:pt x="782405" y="4762"/>
                </a:cubicBezTo>
                <a:lnTo>
                  <a:pt x="739542" y="0"/>
                </a:lnTo>
                <a:lnTo>
                  <a:pt x="640610" y="24250"/>
                </a:lnTo>
                <a:cubicBezTo>
                  <a:pt x="608860" y="25837"/>
                  <a:pt x="602050" y="37976"/>
                  <a:pt x="570370" y="40616"/>
                </a:cubicBezTo>
                <a:cubicBezTo>
                  <a:pt x="548779" y="46416"/>
                  <a:pt x="528492" y="46652"/>
                  <a:pt x="508141" y="53208"/>
                </a:cubicBezTo>
                <a:cubicBezTo>
                  <a:pt x="487790" y="59764"/>
                  <a:pt x="466449" y="71280"/>
                  <a:pt x="448265" y="79952"/>
                </a:cubicBezTo>
                <a:cubicBezTo>
                  <a:pt x="428401" y="84288"/>
                  <a:pt x="416887" y="98547"/>
                  <a:pt x="399038" y="105243"/>
                </a:cubicBezTo>
                <a:cubicBezTo>
                  <a:pt x="391834" y="117314"/>
                  <a:pt x="373109" y="114841"/>
                  <a:pt x="358096" y="125893"/>
                </a:cubicBezTo>
                <a:cubicBezTo>
                  <a:pt x="350146" y="143114"/>
                  <a:pt x="317663" y="157296"/>
                  <a:pt x="303198" y="169835"/>
                </a:cubicBezTo>
                <a:cubicBezTo>
                  <a:pt x="299785" y="188095"/>
                  <a:pt x="287331" y="186625"/>
                  <a:pt x="270106" y="199406"/>
                </a:cubicBezTo>
                <a:cubicBezTo>
                  <a:pt x="265569" y="216707"/>
                  <a:pt x="259449" y="235858"/>
                  <a:pt x="241270" y="250041"/>
                </a:cubicBezTo>
                <a:cubicBezTo>
                  <a:pt x="238728" y="265815"/>
                  <a:pt x="206538" y="270034"/>
                  <a:pt x="194365" y="285103"/>
                </a:cubicBezTo>
                <a:cubicBezTo>
                  <a:pt x="194325" y="299217"/>
                  <a:pt x="172213" y="327858"/>
                  <a:pt x="159553" y="341739"/>
                </a:cubicBezTo>
                <a:cubicBezTo>
                  <a:pt x="138729" y="345421"/>
                  <a:pt x="115532" y="377151"/>
                  <a:pt x="105520" y="384794"/>
                </a:cubicBezTo>
                <a:cubicBezTo>
                  <a:pt x="91595" y="402974"/>
                  <a:pt x="53739" y="432020"/>
                  <a:pt x="43868" y="447895"/>
                </a:cubicBezTo>
                <a:cubicBezTo>
                  <a:pt x="30455" y="471321"/>
                  <a:pt x="16566" y="476835"/>
                  <a:pt x="7513" y="496135"/>
                </a:cubicBezTo>
                <a:cubicBezTo>
                  <a:pt x="428" y="518323"/>
                  <a:pt x="0" y="564496"/>
                  <a:pt x="1355" y="581025"/>
                </a:cubicBezTo>
                <a:cubicBezTo>
                  <a:pt x="6529" y="585337"/>
                  <a:pt x="10038" y="591576"/>
                  <a:pt x="15642" y="595312"/>
                </a:cubicBezTo>
                <a:cubicBezTo>
                  <a:pt x="19819" y="598097"/>
                  <a:pt x="25440" y="597830"/>
                  <a:pt x="29930" y="600075"/>
                </a:cubicBezTo>
                <a:cubicBezTo>
                  <a:pt x="35049" y="602635"/>
                  <a:pt x="38956" y="607345"/>
                  <a:pt x="44217" y="609600"/>
                </a:cubicBezTo>
                <a:cubicBezTo>
                  <a:pt x="50233" y="612178"/>
                  <a:pt x="56973" y="612564"/>
                  <a:pt x="63267" y="614362"/>
                </a:cubicBezTo>
                <a:cubicBezTo>
                  <a:pt x="68094" y="615741"/>
                  <a:pt x="72941" y="617147"/>
                  <a:pt x="77555" y="619125"/>
                </a:cubicBezTo>
                <a:cubicBezTo>
                  <a:pt x="84080" y="621922"/>
                  <a:pt x="90013" y="626013"/>
                  <a:pt x="96605" y="628650"/>
                </a:cubicBezTo>
                <a:cubicBezTo>
                  <a:pt x="105927" y="632379"/>
                  <a:pt x="115655" y="635000"/>
                  <a:pt x="125180" y="638175"/>
                </a:cubicBezTo>
                <a:lnTo>
                  <a:pt x="139467" y="642937"/>
                </a:lnTo>
                <a:cubicBezTo>
                  <a:pt x="144230" y="644525"/>
                  <a:pt x="148885" y="646483"/>
                  <a:pt x="153755" y="647700"/>
                </a:cubicBezTo>
                <a:lnTo>
                  <a:pt x="172805" y="652462"/>
                </a:lnTo>
                <a:cubicBezTo>
                  <a:pt x="213748" y="679758"/>
                  <a:pt x="161946" y="647032"/>
                  <a:pt x="201380" y="666750"/>
                </a:cubicBezTo>
                <a:cubicBezTo>
                  <a:pt x="206499" y="669310"/>
                  <a:pt x="210548" y="673715"/>
                  <a:pt x="215667" y="676275"/>
                </a:cubicBezTo>
                <a:cubicBezTo>
                  <a:pt x="223274" y="680078"/>
                  <a:pt x="241892" y="683768"/>
                  <a:pt x="249005" y="685800"/>
                </a:cubicBezTo>
                <a:cubicBezTo>
                  <a:pt x="253832" y="687179"/>
                  <a:pt x="258530" y="688975"/>
                  <a:pt x="263292" y="690562"/>
                </a:cubicBezTo>
                <a:cubicBezTo>
                  <a:pt x="288156" y="707138"/>
                  <a:pt x="266535" y="695343"/>
                  <a:pt x="301392" y="704850"/>
                </a:cubicBezTo>
                <a:cubicBezTo>
                  <a:pt x="311078" y="707492"/>
                  <a:pt x="320442" y="711200"/>
                  <a:pt x="329967" y="714375"/>
                </a:cubicBezTo>
                <a:cubicBezTo>
                  <a:pt x="334730" y="715962"/>
                  <a:pt x="339385" y="717919"/>
                  <a:pt x="344255" y="719137"/>
                </a:cubicBezTo>
                <a:cubicBezTo>
                  <a:pt x="353916" y="721553"/>
                  <a:pt x="368031" y="724564"/>
                  <a:pt x="377592" y="728662"/>
                </a:cubicBezTo>
                <a:cubicBezTo>
                  <a:pt x="384118" y="731459"/>
                  <a:pt x="390865" y="734060"/>
                  <a:pt x="396642" y="738187"/>
                </a:cubicBezTo>
                <a:cubicBezTo>
                  <a:pt x="402123" y="742102"/>
                  <a:pt x="405756" y="748163"/>
                  <a:pt x="410930" y="752475"/>
                </a:cubicBezTo>
                <a:cubicBezTo>
                  <a:pt x="415327" y="756139"/>
                  <a:pt x="420820" y="758336"/>
                  <a:pt x="425217" y="762000"/>
                </a:cubicBezTo>
                <a:cubicBezTo>
                  <a:pt x="430391" y="766312"/>
                  <a:pt x="434292" y="772022"/>
                  <a:pt x="439505" y="776287"/>
                </a:cubicBezTo>
                <a:cubicBezTo>
                  <a:pt x="451792" y="786340"/>
                  <a:pt x="466380" y="793636"/>
                  <a:pt x="477605" y="804862"/>
                </a:cubicBezTo>
                <a:cubicBezTo>
                  <a:pt x="495442" y="822700"/>
                  <a:pt x="485502" y="817020"/>
                  <a:pt x="506180" y="823912"/>
                </a:cubicBezTo>
                <a:cubicBezTo>
                  <a:pt x="515705" y="830262"/>
                  <a:pt x="524516" y="837842"/>
                  <a:pt x="534755" y="842962"/>
                </a:cubicBezTo>
                <a:cubicBezTo>
                  <a:pt x="541105" y="846137"/>
                  <a:pt x="547717" y="848834"/>
                  <a:pt x="553805" y="852487"/>
                </a:cubicBezTo>
                <a:cubicBezTo>
                  <a:pt x="563621" y="858377"/>
                  <a:pt x="571520" y="867916"/>
                  <a:pt x="582380" y="871537"/>
                </a:cubicBezTo>
                <a:cubicBezTo>
                  <a:pt x="587142" y="873125"/>
                  <a:pt x="592177" y="874055"/>
                  <a:pt x="596667" y="876300"/>
                </a:cubicBezTo>
                <a:cubicBezTo>
                  <a:pt x="601787" y="878860"/>
                  <a:pt x="605694" y="883570"/>
                  <a:pt x="610955" y="885825"/>
                </a:cubicBezTo>
                <a:cubicBezTo>
                  <a:pt x="616971" y="888403"/>
                  <a:pt x="623655" y="889000"/>
                  <a:pt x="630005" y="890587"/>
                </a:cubicBezTo>
                <a:cubicBezTo>
                  <a:pt x="636355" y="895350"/>
                  <a:pt x="641955" y="901325"/>
                  <a:pt x="649055" y="904875"/>
                </a:cubicBezTo>
                <a:cubicBezTo>
                  <a:pt x="658035" y="909365"/>
                  <a:pt x="668105" y="911225"/>
                  <a:pt x="677630" y="914400"/>
                </a:cubicBezTo>
                <a:cubicBezTo>
                  <a:pt x="693661" y="919743"/>
                  <a:pt x="694486" y="919270"/>
                  <a:pt x="710967" y="928687"/>
                </a:cubicBezTo>
                <a:cubicBezTo>
                  <a:pt x="715937" y="931527"/>
                  <a:pt x="720024" y="935887"/>
                  <a:pt x="725255" y="938212"/>
                </a:cubicBezTo>
                <a:cubicBezTo>
                  <a:pt x="734430" y="942290"/>
                  <a:pt x="753830" y="947737"/>
                  <a:pt x="753830" y="947737"/>
                </a:cubicBezTo>
                <a:cubicBezTo>
                  <a:pt x="758592" y="952500"/>
                  <a:pt x="762229" y="958754"/>
                  <a:pt x="768117" y="962025"/>
                </a:cubicBezTo>
                <a:cubicBezTo>
                  <a:pt x="776894" y="966901"/>
                  <a:pt x="787712" y="967060"/>
                  <a:pt x="796692" y="971550"/>
                </a:cubicBezTo>
                <a:cubicBezTo>
                  <a:pt x="820232" y="983320"/>
                  <a:pt x="809007" y="978830"/>
                  <a:pt x="830030" y="985837"/>
                </a:cubicBezTo>
                <a:cubicBezTo>
                  <a:pt x="834792" y="989012"/>
                  <a:pt x="839056" y="993107"/>
                  <a:pt x="844317" y="995362"/>
                </a:cubicBezTo>
                <a:cubicBezTo>
                  <a:pt x="850333" y="997940"/>
                  <a:pt x="857073" y="998327"/>
                  <a:pt x="863367" y="1000125"/>
                </a:cubicBezTo>
                <a:cubicBezTo>
                  <a:pt x="868194" y="1001504"/>
                  <a:pt x="868250" y="1010262"/>
                  <a:pt x="873013" y="1011849"/>
                </a:cubicBezTo>
                <a:cubicBezTo>
                  <a:pt x="880951" y="1018993"/>
                  <a:pt x="901795" y="1034358"/>
                  <a:pt x="910993" y="1042988"/>
                </a:cubicBezTo>
                <a:cubicBezTo>
                  <a:pt x="918572" y="1045830"/>
                  <a:pt x="924993" y="1054707"/>
                  <a:pt x="932846" y="1056670"/>
                </a:cubicBezTo>
                <a:cubicBezTo>
                  <a:pt x="937716" y="1057888"/>
                  <a:pt x="939986" y="1062375"/>
                  <a:pt x="944813" y="1063754"/>
                </a:cubicBezTo>
                <a:cubicBezTo>
                  <a:pt x="951107" y="1065552"/>
                  <a:pt x="947505" y="1079500"/>
                  <a:pt x="953855" y="1081087"/>
                </a:cubicBezTo>
                <a:cubicBezTo>
                  <a:pt x="977625" y="1096934"/>
                  <a:pt x="955411" y="1092562"/>
                  <a:pt x="992075" y="1099895"/>
                </a:cubicBezTo>
                <a:cubicBezTo>
                  <a:pt x="1014694" y="1104419"/>
                  <a:pt x="995597" y="1125388"/>
                  <a:pt x="1020530" y="1128712"/>
                </a:cubicBezTo>
                <a:cubicBezTo>
                  <a:pt x="1036344" y="1130821"/>
                  <a:pt x="1043026" y="1147736"/>
                  <a:pt x="1058871" y="1149600"/>
                </a:cubicBezTo>
                <a:cubicBezTo>
                  <a:pt x="1087551" y="1152974"/>
                  <a:pt x="1085335" y="1156914"/>
                  <a:pt x="1111018" y="1162050"/>
                </a:cubicBezTo>
                <a:cubicBezTo>
                  <a:pt x="1134830" y="1160463"/>
                  <a:pt x="1163644" y="1132435"/>
                  <a:pt x="1187217" y="1128713"/>
                </a:cubicBezTo>
                <a:cubicBezTo>
                  <a:pt x="1203877" y="1126083"/>
                  <a:pt x="1266380" y="1062421"/>
                  <a:pt x="1277705" y="1052512"/>
                </a:cubicBezTo>
                <a:cubicBezTo>
                  <a:pt x="1295808" y="1036672"/>
                  <a:pt x="1298791" y="1035279"/>
                  <a:pt x="1315805" y="1023937"/>
                </a:cubicBezTo>
                <a:cubicBezTo>
                  <a:pt x="1320567" y="1017587"/>
                  <a:pt x="1324479" y="1010500"/>
                  <a:pt x="1330092" y="1004887"/>
                </a:cubicBezTo>
                <a:cubicBezTo>
                  <a:pt x="1335705" y="999274"/>
                  <a:pt x="1344528" y="997059"/>
                  <a:pt x="1349142" y="990600"/>
                </a:cubicBezTo>
                <a:cubicBezTo>
                  <a:pt x="1352947" y="985274"/>
                  <a:pt x="1350436" y="977101"/>
                  <a:pt x="1353905" y="971550"/>
                </a:cubicBezTo>
                <a:cubicBezTo>
                  <a:pt x="1358665" y="963935"/>
                  <a:pt x="1367974" y="959972"/>
                  <a:pt x="1372955" y="952500"/>
                </a:cubicBezTo>
                <a:cubicBezTo>
                  <a:pt x="1380831" y="940686"/>
                  <a:pt x="1384129" y="926214"/>
                  <a:pt x="1392005" y="914400"/>
                </a:cubicBezTo>
                <a:lnTo>
                  <a:pt x="1401530" y="900112"/>
                </a:lnTo>
                <a:cubicBezTo>
                  <a:pt x="1403117" y="889000"/>
                  <a:pt x="1403768" y="877713"/>
                  <a:pt x="1406292" y="866775"/>
                </a:cubicBezTo>
                <a:cubicBezTo>
                  <a:pt x="1408550" y="856992"/>
                  <a:pt x="1413848" y="848045"/>
                  <a:pt x="1415817" y="838200"/>
                </a:cubicBezTo>
                <a:cubicBezTo>
                  <a:pt x="1426008" y="787250"/>
                  <a:pt x="1414963" y="845483"/>
                  <a:pt x="1425342" y="776287"/>
                </a:cubicBezTo>
                <a:cubicBezTo>
                  <a:pt x="1428207" y="757188"/>
                  <a:pt x="1434867" y="719137"/>
                  <a:pt x="1434867" y="719137"/>
                </a:cubicBezTo>
                <a:cubicBezTo>
                  <a:pt x="1433280" y="677862"/>
                  <a:pt x="1432682" y="636537"/>
                  <a:pt x="1430105" y="595312"/>
                </a:cubicBezTo>
                <a:cubicBezTo>
                  <a:pt x="1427921" y="560373"/>
                  <a:pt x="1426626" y="576632"/>
                  <a:pt x="1420580" y="552450"/>
                </a:cubicBezTo>
                <a:cubicBezTo>
                  <a:pt x="1418617" y="544597"/>
                  <a:pt x="1417573" y="536539"/>
                  <a:pt x="1415817" y="528637"/>
                </a:cubicBezTo>
                <a:cubicBezTo>
                  <a:pt x="1408367" y="495113"/>
                  <a:pt x="1414253" y="523162"/>
                  <a:pt x="1406292" y="495300"/>
                </a:cubicBezTo>
                <a:cubicBezTo>
                  <a:pt x="1402963" y="483650"/>
                  <a:pt x="1397666" y="456167"/>
                  <a:pt x="1392005" y="447675"/>
                </a:cubicBezTo>
                <a:cubicBezTo>
                  <a:pt x="1381790" y="432352"/>
                  <a:pt x="1381012" y="432464"/>
                  <a:pt x="1372955" y="414337"/>
                </a:cubicBezTo>
                <a:cubicBezTo>
                  <a:pt x="1369483" y="406525"/>
                  <a:pt x="1367253" y="398171"/>
                  <a:pt x="1363430" y="390525"/>
                </a:cubicBezTo>
                <a:cubicBezTo>
                  <a:pt x="1360870" y="385405"/>
                  <a:pt x="1356745" y="381207"/>
                  <a:pt x="1353905" y="376237"/>
                </a:cubicBezTo>
                <a:cubicBezTo>
                  <a:pt x="1350383" y="370073"/>
                  <a:pt x="1348143" y="363207"/>
                  <a:pt x="1344380" y="357187"/>
                </a:cubicBezTo>
                <a:cubicBezTo>
                  <a:pt x="1334198" y="340896"/>
                  <a:pt x="1328792" y="336837"/>
                  <a:pt x="1315805" y="323850"/>
                </a:cubicBezTo>
                <a:cubicBezTo>
                  <a:pt x="1307072" y="297653"/>
                  <a:pt x="1316289" y="321126"/>
                  <a:pt x="1301517" y="295275"/>
                </a:cubicBezTo>
                <a:cubicBezTo>
                  <a:pt x="1297995" y="289111"/>
                  <a:pt x="1296118" y="282002"/>
                  <a:pt x="1291992" y="276225"/>
                </a:cubicBezTo>
                <a:cubicBezTo>
                  <a:pt x="1288077" y="270744"/>
                  <a:pt x="1281321" y="267619"/>
                  <a:pt x="1277705" y="261937"/>
                </a:cubicBezTo>
                <a:cubicBezTo>
                  <a:pt x="1270082" y="249958"/>
                  <a:pt x="1268696" y="233877"/>
                  <a:pt x="1258655" y="223837"/>
                </a:cubicBezTo>
                <a:cubicBezTo>
                  <a:pt x="1253892" y="219075"/>
                  <a:pt x="1248679" y="214724"/>
                  <a:pt x="1244367" y="209550"/>
                </a:cubicBezTo>
                <a:cubicBezTo>
                  <a:pt x="1211207" y="169759"/>
                  <a:pt x="1262303" y="222723"/>
                  <a:pt x="1220555" y="180975"/>
                </a:cubicBezTo>
                <a:cubicBezTo>
                  <a:pt x="1216681" y="169354"/>
                  <a:pt x="1215499" y="161632"/>
                  <a:pt x="1206267" y="152400"/>
                </a:cubicBezTo>
                <a:cubicBezTo>
                  <a:pt x="1202220" y="148353"/>
                  <a:pt x="1196742" y="146050"/>
                  <a:pt x="1191980" y="142875"/>
                </a:cubicBezTo>
                <a:cubicBezTo>
                  <a:pt x="1180868" y="134144"/>
                  <a:pt x="1153879" y="109537"/>
                  <a:pt x="1139592" y="100012"/>
                </a:cubicBezTo>
                <a:cubicBezTo>
                  <a:pt x="1131655" y="96043"/>
                  <a:pt x="1116574" y="89694"/>
                  <a:pt x="1106255" y="85725"/>
                </a:cubicBezTo>
                <a:close/>
              </a:path>
            </a:pathLst>
          </a:custGeom>
          <a:solidFill>
            <a:schemeClr val="accent5">
              <a:lumMod val="75000"/>
              <a:alpha val="39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" name="Freeform 18"/>
          <p:cNvSpPr/>
          <p:nvPr/>
        </p:nvSpPr>
        <p:spPr>
          <a:xfrm>
            <a:off x="1447799" y="3657600"/>
            <a:ext cx="1927643" cy="1347788"/>
          </a:xfrm>
          <a:custGeom>
            <a:avLst/>
            <a:gdLst>
              <a:gd name="connsiteX0" fmla="*/ 669674 w 1930454"/>
              <a:gd name="connsiteY0" fmla="*/ 23813 h 1347788"/>
              <a:gd name="connsiteX1" fmla="*/ 650624 w 1930454"/>
              <a:gd name="connsiteY1" fmla="*/ 42863 h 1347788"/>
              <a:gd name="connsiteX2" fmla="*/ 641099 w 1930454"/>
              <a:gd name="connsiteY2" fmla="*/ 66675 h 1347788"/>
              <a:gd name="connsiteX3" fmla="*/ 612524 w 1930454"/>
              <a:gd name="connsiteY3" fmla="*/ 100013 h 1347788"/>
              <a:gd name="connsiteX4" fmla="*/ 593474 w 1930454"/>
              <a:gd name="connsiteY4" fmla="*/ 123825 h 1347788"/>
              <a:gd name="connsiteX5" fmla="*/ 550612 w 1930454"/>
              <a:gd name="connsiteY5" fmla="*/ 176213 h 1347788"/>
              <a:gd name="connsiteX6" fmla="*/ 531562 w 1930454"/>
              <a:gd name="connsiteY6" fmla="*/ 200025 h 1347788"/>
              <a:gd name="connsiteX7" fmla="*/ 517274 w 1930454"/>
              <a:gd name="connsiteY7" fmla="*/ 214313 h 1347788"/>
              <a:gd name="connsiteX8" fmla="*/ 488699 w 1930454"/>
              <a:gd name="connsiteY8" fmla="*/ 261938 h 1347788"/>
              <a:gd name="connsiteX9" fmla="*/ 469649 w 1930454"/>
              <a:gd name="connsiteY9" fmla="*/ 285750 h 1347788"/>
              <a:gd name="connsiteX10" fmla="*/ 441074 w 1930454"/>
              <a:gd name="connsiteY10" fmla="*/ 328613 h 1347788"/>
              <a:gd name="connsiteX11" fmla="*/ 426787 w 1930454"/>
              <a:gd name="connsiteY11" fmla="*/ 338138 h 1347788"/>
              <a:gd name="connsiteX12" fmla="*/ 422024 w 1930454"/>
              <a:gd name="connsiteY12" fmla="*/ 352425 h 1347788"/>
              <a:gd name="connsiteX13" fmla="*/ 407737 w 1930454"/>
              <a:gd name="connsiteY13" fmla="*/ 366713 h 1347788"/>
              <a:gd name="connsiteX14" fmla="*/ 398212 w 1930454"/>
              <a:gd name="connsiteY14" fmla="*/ 381000 h 1347788"/>
              <a:gd name="connsiteX15" fmla="*/ 383924 w 1930454"/>
              <a:gd name="connsiteY15" fmla="*/ 395288 h 1347788"/>
              <a:gd name="connsiteX16" fmla="*/ 364874 w 1930454"/>
              <a:gd name="connsiteY16" fmla="*/ 423863 h 1347788"/>
              <a:gd name="connsiteX17" fmla="*/ 322012 w 1930454"/>
              <a:gd name="connsiteY17" fmla="*/ 461963 h 1347788"/>
              <a:gd name="connsiteX18" fmla="*/ 302962 w 1930454"/>
              <a:gd name="connsiteY18" fmla="*/ 490538 h 1347788"/>
              <a:gd name="connsiteX19" fmla="*/ 269624 w 1930454"/>
              <a:gd name="connsiteY19" fmla="*/ 519113 h 1347788"/>
              <a:gd name="connsiteX20" fmla="*/ 255337 w 1930454"/>
              <a:gd name="connsiteY20" fmla="*/ 538163 h 1347788"/>
              <a:gd name="connsiteX21" fmla="*/ 245812 w 1930454"/>
              <a:gd name="connsiteY21" fmla="*/ 552450 h 1347788"/>
              <a:gd name="connsiteX22" fmla="*/ 231524 w 1930454"/>
              <a:gd name="connsiteY22" fmla="*/ 566738 h 1347788"/>
              <a:gd name="connsiteX23" fmla="*/ 226762 w 1930454"/>
              <a:gd name="connsiteY23" fmla="*/ 581025 h 1347788"/>
              <a:gd name="connsiteX24" fmla="*/ 202949 w 1930454"/>
              <a:gd name="connsiteY24" fmla="*/ 614363 h 1347788"/>
              <a:gd name="connsiteX25" fmla="*/ 188662 w 1930454"/>
              <a:gd name="connsiteY25" fmla="*/ 628650 h 1347788"/>
              <a:gd name="connsiteX26" fmla="*/ 164849 w 1930454"/>
              <a:gd name="connsiteY26" fmla="*/ 657225 h 1347788"/>
              <a:gd name="connsiteX27" fmla="*/ 150562 w 1930454"/>
              <a:gd name="connsiteY27" fmla="*/ 666750 h 1347788"/>
              <a:gd name="connsiteX28" fmla="*/ 136274 w 1930454"/>
              <a:gd name="connsiteY28" fmla="*/ 685800 h 1347788"/>
              <a:gd name="connsiteX29" fmla="*/ 88649 w 1930454"/>
              <a:gd name="connsiteY29" fmla="*/ 714375 h 1347788"/>
              <a:gd name="connsiteX30" fmla="*/ 83887 w 1930454"/>
              <a:gd name="connsiteY30" fmla="*/ 728663 h 1347788"/>
              <a:gd name="connsiteX31" fmla="*/ 69599 w 1930454"/>
              <a:gd name="connsiteY31" fmla="*/ 738188 h 1347788"/>
              <a:gd name="connsiteX32" fmla="*/ 55312 w 1930454"/>
              <a:gd name="connsiteY32" fmla="*/ 752475 h 1347788"/>
              <a:gd name="connsiteX33" fmla="*/ 41024 w 1930454"/>
              <a:gd name="connsiteY33" fmla="*/ 781050 h 1347788"/>
              <a:gd name="connsiteX34" fmla="*/ 31499 w 1930454"/>
              <a:gd name="connsiteY34" fmla="*/ 795338 h 1347788"/>
              <a:gd name="connsiteX35" fmla="*/ 26737 w 1930454"/>
              <a:gd name="connsiteY35" fmla="*/ 809625 h 1347788"/>
              <a:gd name="connsiteX36" fmla="*/ 7687 w 1930454"/>
              <a:gd name="connsiteY36" fmla="*/ 847725 h 1347788"/>
              <a:gd name="connsiteX37" fmla="*/ 7687 w 1930454"/>
              <a:gd name="connsiteY37" fmla="*/ 1052513 h 1347788"/>
              <a:gd name="connsiteX38" fmla="*/ 17212 w 1930454"/>
              <a:gd name="connsiteY38" fmla="*/ 1095375 h 1347788"/>
              <a:gd name="connsiteX39" fmla="*/ 36262 w 1930454"/>
              <a:gd name="connsiteY39" fmla="*/ 1123950 h 1347788"/>
              <a:gd name="connsiteX40" fmla="*/ 50549 w 1930454"/>
              <a:gd name="connsiteY40" fmla="*/ 1128713 h 1347788"/>
              <a:gd name="connsiteX41" fmla="*/ 55312 w 1930454"/>
              <a:gd name="connsiteY41" fmla="*/ 1143000 h 1347788"/>
              <a:gd name="connsiteX42" fmla="*/ 98174 w 1930454"/>
              <a:gd name="connsiteY42" fmla="*/ 1166813 h 1347788"/>
              <a:gd name="connsiteX43" fmla="*/ 117224 w 1930454"/>
              <a:gd name="connsiteY43" fmla="*/ 1181100 h 1347788"/>
              <a:gd name="connsiteX44" fmla="*/ 145799 w 1930454"/>
              <a:gd name="connsiteY44" fmla="*/ 1200150 h 1347788"/>
              <a:gd name="connsiteX45" fmla="*/ 174374 w 1930454"/>
              <a:gd name="connsiteY45" fmla="*/ 1219200 h 1347788"/>
              <a:gd name="connsiteX46" fmla="*/ 188662 w 1930454"/>
              <a:gd name="connsiteY46" fmla="*/ 1228725 h 1347788"/>
              <a:gd name="connsiteX47" fmla="*/ 202949 w 1930454"/>
              <a:gd name="connsiteY47" fmla="*/ 1243013 h 1347788"/>
              <a:gd name="connsiteX48" fmla="*/ 217237 w 1930454"/>
              <a:gd name="connsiteY48" fmla="*/ 1247775 h 1347788"/>
              <a:gd name="connsiteX49" fmla="*/ 231524 w 1930454"/>
              <a:gd name="connsiteY49" fmla="*/ 1257300 h 1347788"/>
              <a:gd name="connsiteX50" fmla="*/ 264862 w 1930454"/>
              <a:gd name="connsiteY50" fmla="*/ 1276350 h 1347788"/>
              <a:gd name="connsiteX51" fmla="*/ 279149 w 1930454"/>
              <a:gd name="connsiteY51" fmla="*/ 1290638 h 1347788"/>
              <a:gd name="connsiteX52" fmla="*/ 298199 w 1930454"/>
              <a:gd name="connsiteY52" fmla="*/ 1300163 h 1347788"/>
              <a:gd name="connsiteX53" fmla="*/ 326774 w 1930454"/>
              <a:gd name="connsiteY53" fmla="*/ 1314450 h 1347788"/>
              <a:gd name="connsiteX54" fmla="*/ 360112 w 1930454"/>
              <a:gd name="connsiteY54" fmla="*/ 1328738 h 1347788"/>
              <a:gd name="connsiteX55" fmla="*/ 388687 w 1930454"/>
              <a:gd name="connsiteY55" fmla="*/ 1338263 h 1347788"/>
              <a:gd name="connsiteX56" fmla="*/ 441074 w 1930454"/>
              <a:gd name="connsiteY56" fmla="*/ 1347788 h 1347788"/>
              <a:gd name="connsiteX57" fmla="*/ 512512 w 1930454"/>
              <a:gd name="connsiteY57" fmla="*/ 1343025 h 1347788"/>
              <a:gd name="connsiteX58" fmla="*/ 602999 w 1930454"/>
              <a:gd name="connsiteY58" fmla="*/ 1333500 h 1347788"/>
              <a:gd name="connsiteX59" fmla="*/ 726824 w 1930454"/>
              <a:gd name="connsiteY59" fmla="*/ 1328738 h 1347788"/>
              <a:gd name="connsiteX60" fmla="*/ 783974 w 1930454"/>
              <a:gd name="connsiteY60" fmla="*/ 1323975 h 1347788"/>
              <a:gd name="connsiteX61" fmla="*/ 836362 w 1930454"/>
              <a:gd name="connsiteY61" fmla="*/ 1314450 h 1347788"/>
              <a:gd name="connsiteX62" fmla="*/ 888749 w 1930454"/>
              <a:gd name="connsiteY62" fmla="*/ 1304925 h 1347788"/>
              <a:gd name="connsiteX63" fmla="*/ 903037 w 1930454"/>
              <a:gd name="connsiteY63" fmla="*/ 1300163 h 1347788"/>
              <a:gd name="connsiteX64" fmla="*/ 941137 w 1930454"/>
              <a:gd name="connsiteY64" fmla="*/ 1285875 h 1347788"/>
              <a:gd name="connsiteX65" fmla="*/ 969712 w 1930454"/>
              <a:gd name="connsiteY65" fmla="*/ 1266825 h 1347788"/>
              <a:gd name="connsiteX66" fmla="*/ 979237 w 1930454"/>
              <a:gd name="connsiteY66" fmla="*/ 1252538 h 1347788"/>
              <a:gd name="connsiteX67" fmla="*/ 998287 w 1930454"/>
              <a:gd name="connsiteY67" fmla="*/ 1247775 h 1347788"/>
              <a:gd name="connsiteX68" fmla="*/ 1012574 w 1930454"/>
              <a:gd name="connsiteY68" fmla="*/ 1238250 h 1347788"/>
              <a:gd name="connsiteX69" fmla="*/ 1055437 w 1930454"/>
              <a:gd name="connsiteY69" fmla="*/ 1214438 h 1347788"/>
              <a:gd name="connsiteX70" fmla="*/ 1069724 w 1930454"/>
              <a:gd name="connsiteY70" fmla="*/ 1204913 h 1347788"/>
              <a:gd name="connsiteX71" fmla="*/ 1136399 w 1930454"/>
              <a:gd name="connsiteY71" fmla="*/ 1181100 h 1347788"/>
              <a:gd name="connsiteX72" fmla="*/ 1150687 w 1930454"/>
              <a:gd name="connsiteY72" fmla="*/ 1176338 h 1347788"/>
              <a:gd name="connsiteX73" fmla="*/ 1169737 w 1930454"/>
              <a:gd name="connsiteY73" fmla="*/ 1171575 h 1347788"/>
              <a:gd name="connsiteX74" fmla="*/ 1184024 w 1930454"/>
              <a:gd name="connsiteY74" fmla="*/ 1166813 h 1347788"/>
              <a:gd name="connsiteX75" fmla="*/ 1207837 w 1930454"/>
              <a:gd name="connsiteY75" fmla="*/ 1162050 h 1347788"/>
              <a:gd name="connsiteX76" fmla="*/ 1245937 w 1930454"/>
              <a:gd name="connsiteY76" fmla="*/ 1143000 h 1347788"/>
              <a:gd name="connsiteX77" fmla="*/ 1274512 w 1930454"/>
              <a:gd name="connsiteY77" fmla="*/ 1133475 h 1347788"/>
              <a:gd name="connsiteX78" fmla="*/ 1293562 w 1930454"/>
              <a:gd name="connsiteY78" fmla="*/ 1119188 h 1347788"/>
              <a:gd name="connsiteX79" fmla="*/ 1307849 w 1930454"/>
              <a:gd name="connsiteY79" fmla="*/ 1104900 h 1347788"/>
              <a:gd name="connsiteX80" fmla="*/ 1326899 w 1930454"/>
              <a:gd name="connsiteY80" fmla="*/ 1095375 h 1347788"/>
              <a:gd name="connsiteX81" fmla="*/ 1350712 w 1930454"/>
              <a:gd name="connsiteY81" fmla="*/ 1066800 h 1347788"/>
              <a:gd name="connsiteX82" fmla="*/ 1364999 w 1930454"/>
              <a:gd name="connsiteY82" fmla="*/ 1057275 h 1347788"/>
              <a:gd name="connsiteX83" fmla="*/ 1398337 w 1930454"/>
              <a:gd name="connsiteY83" fmla="*/ 1023938 h 1347788"/>
              <a:gd name="connsiteX84" fmla="*/ 1417387 w 1930454"/>
              <a:gd name="connsiteY84" fmla="*/ 1004888 h 1347788"/>
              <a:gd name="connsiteX85" fmla="*/ 1436437 w 1930454"/>
              <a:gd name="connsiteY85" fmla="*/ 990600 h 1347788"/>
              <a:gd name="connsiteX86" fmla="*/ 1450724 w 1930454"/>
              <a:gd name="connsiteY86" fmla="*/ 971550 h 1347788"/>
              <a:gd name="connsiteX87" fmla="*/ 1479299 w 1930454"/>
              <a:gd name="connsiteY87" fmla="*/ 947738 h 1347788"/>
              <a:gd name="connsiteX88" fmla="*/ 1507874 w 1930454"/>
              <a:gd name="connsiteY88" fmla="*/ 919163 h 1347788"/>
              <a:gd name="connsiteX89" fmla="*/ 1541212 w 1930454"/>
              <a:gd name="connsiteY89" fmla="*/ 900113 h 1347788"/>
              <a:gd name="connsiteX90" fmla="*/ 1560262 w 1930454"/>
              <a:gd name="connsiteY90" fmla="*/ 895350 h 1347788"/>
              <a:gd name="connsiteX91" fmla="*/ 1588837 w 1930454"/>
              <a:gd name="connsiteY91" fmla="*/ 876300 h 1347788"/>
              <a:gd name="connsiteX92" fmla="*/ 1598362 w 1930454"/>
              <a:gd name="connsiteY92" fmla="*/ 862013 h 1347788"/>
              <a:gd name="connsiteX93" fmla="*/ 1626937 w 1930454"/>
              <a:gd name="connsiteY93" fmla="*/ 842963 h 1347788"/>
              <a:gd name="connsiteX94" fmla="*/ 1636462 w 1930454"/>
              <a:gd name="connsiteY94" fmla="*/ 828675 h 1347788"/>
              <a:gd name="connsiteX95" fmla="*/ 1655512 w 1930454"/>
              <a:gd name="connsiteY95" fmla="*/ 814388 h 1347788"/>
              <a:gd name="connsiteX96" fmla="*/ 1688849 w 1930454"/>
              <a:gd name="connsiteY96" fmla="*/ 804863 h 1347788"/>
              <a:gd name="connsiteX97" fmla="*/ 1717424 w 1930454"/>
              <a:gd name="connsiteY97" fmla="*/ 795338 h 1347788"/>
              <a:gd name="connsiteX98" fmla="*/ 1788862 w 1930454"/>
              <a:gd name="connsiteY98" fmla="*/ 785813 h 1347788"/>
              <a:gd name="connsiteX99" fmla="*/ 1803149 w 1930454"/>
              <a:gd name="connsiteY99" fmla="*/ 776288 h 1347788"/>
              <a:gd name="connsiteX100" fmla="*/ 1817437 w 1930454"/>
              <a:gd name="connsiteY100" fmla="*/ 771525 h 1347788"/>
              <a:gd name="connsiteX101" fmla="*/ 1836487 w 1930454"/>
              <a:gd name="connsiteY101" fmla="*/ 757238 h 1347788"/>
              <a:gd name="connsiteX102" fmla="*/ 1850774 w 1930454"/>
              <a:gd name="connsiteY102" fmla="*/ 752475 h 1347788"/>
              <a:gd name="connsiteX103" fmla="*/ 1865062 w 1930454"/>
              <a:gd name="connsiteY103" fmla="*/ 742950 h 1347788"/>
              <a:gd name="connsiteX104" fmla="*/ 1879349 w 1930454"/>
              <a:gd name="connsiteY104" fmla="*/ 714375 h 1347788"/>
              <a:gd name="connsiteX105" fmla="*/ 1888874 w 1930454"/>
              <a:gd name="connsiteY105" fmla="*/ 700088 h 1347788"/>
              <a:gd name="connsiteX106" fmla="*/ 1898399 w 1930454"/>
              <a:gd name="connsiteY106" fmla="*/ 671513 h 1347788"/>
              <a:gd name="connsiteX107" fmla="*/ 1907924 w 1930454"/>
              <a:gd name="connsiteY107" fmla="*/ 657225 h 1347788"/>
              <a:gd name="connsiteX108" fmla="*/ 1922212 w 1930454"/>
              <a:gd name="connsiteY108" fmla="*/ 628650 h 1347788"/>
              <a:gd name="connsiteX109" fmla="*/ 1922212 w 1930454"/>
              <a:gd name="connsiteY109" fmla="*/ 552450 h 1347788"/>
              <a:gd name="connsiteX110" fmla="*/ 1912687 w 1930454"/>
              <a:gd name="connsiteY110" fmla="*/ 523875 h 1347788"/>
              <a:gd name="connsiteX111" fmla="*/ 1869824 w 1930454"/>
              <a:gd name="connsiteY111" fmla="*/ 500063 h 1347788"/>
              <a:gd name="connsiteX112" fmla="*/ 1812674 w 1930454"/>
              <a:gd name="connsiteY112" fmla="*/ 476250 h 1347788"/>
              <a:gd name="connsiteX113" fmla="*/ 1769812 w 1930454"/>
              <a:gd name="connsiteY113" fmla="*/ 457200 h 1347788"/>
              <a:gd name="connsiteX114" fmla="*/ 1755524 w 1930454"/>
              <a:gd name="connsiteY114" fmla="*/ 447675 h 1347788"/>
              <a:gd name="connsiteX115" fmla="*/ 1736474 w 1930454"/>
              <a:gd name="connsiteY115" fmla="*/ 442913 h 1347788"/>
              <a:gd name="connsiteX116" fmla="*/ 1693612 w 1930454"/>
              <a:gd name="connsiteY116" fmla="*/ 423863 h 1347788"/>
              <a:gd name="connsiteX117" fmla="*/ 1679324 w 1930454"/>
              <a:gd name="connsiteY117" fmla="*/ 419100 h 1347788"/>
              <a:gd name="connsiteX118" fmla="*/ 1645987 w 1930454"/>
              <a:gd name="connsiteY118" fmla="*/ 400050 h 1347788"/>
              <a:gd name="connsiteX119" fmla="*/ 1631699 w 1930454"/>
              <a:gd name="connsiteY119" fmla="*/ 395288 h 1347788"/>
              <a:gd name="connsiteX120" fmla="*/ 1612649 w 1930454"/>
              <a:gd name="connsiteY120" fmla="*/ 385763 h 1347788"/>
              <a:gd name="connsiteX121" fmla="*/ 1588837 w 1930454"/>
              <a:gd name="connsiteY121" fmla="*/ 376238 h 1347788"/>
              <a:gd name="connsiteX122" fmla="*/ 1574549 w 1930454"/>
              <a:gd name="connsiteY122" fmla="*/ 371475 h 1347788"/>
              <a:gd name="connsiteX123" fmla="*/ 1545974 w 1930454"/>
              <a:gd name="connsiteY123" fmla="*/ 352425 h 1347788"/>
              <a:gd name="connsiteX124" fmla="*/ 1526924 w 1930454"/>
              <a:gd name="connsiteY124" fmla="*/ 338138 h 1347788"/>
              <a:gd name="connsiteX125" fmla="*/ 1512637 w 1930454"/>
              <a:gd name="connsiteY125" fmla="*/ 333375 h 1347788"/>
              <a:gd name="connsiteX126" fmla="*/ 1498349 w 1930454"/>
              <a:gd name="connsiteY126" fmla="*/ 319088 h 1347788"/>
              <a:gd name="connsiteX127" fmla="*/ 1479299 w 1930454"/>
              <a:gd name="connsiteY127" fmla="*/ 309563 h 1347788"/>
              <a:gd name="connsiteX128" fmla="*/ 1460249 w 1930454"/>
              <a:gd name="connsiteY128" fmla="*/ 290513 h 1347788"/>
              <a:gd name="connsiteX129" fmla="*/ 1431674 w 1930454"/>
              <a:gd name="connsiteY129" fmla="*/ 266700 h 1347788"/>
              <a:gd name="connsiteX130" fmla="*/ 1393574 w 1930454"/>
              <a:gd name="connsiteY130" fmla="*/ 238125 h 1347788"/>
              <a:gd name="connsiteX131" fmla="*/ 1364999 w 1930454"/>
              <a:gd name="connsiteY131" fmla="*/ 219075 h 1347788"/>
              <a:gd name="connsiteX132" fmla="*/ 1345949 w 1930454"/>
              <a:gd name="connsiteY132" fmla="*/ 209550 h 1347788"/>
              <a:gd name="connsiteX133" fmla="*/ 1331662 w 1930454"/>
              <a:gd name="connsiteY133" fmla="*/ 195263 h 1347788"/>
              <a:gd name="connsiteX134" fmla="*/ 1312612 w 1930454"/>
              <a:gd name="connsiteY134" fmla="*/ 185738 h 1347788"/>
              <a:gd name="connsiteX135" fmla="*/ 1284037 w 1930454"/>
              <a:gd name="connsiteY135" fmla="*/ 166688 h 1347788"/>
              <a:gd name="connsiteX136" fmla="*/ 1250699 w 1930454"/>
              <a:gd name="connsiteY136" fmla="*/ 142875 h 1347788"/>
              <a:gd name="connsiteX137" fmla="*/ 1236412 w 1930454"/>
              <a:gd name="connsiteY137" fmla="*/ 138113 h 1347788"/>
              <a:gd name="connsiteX138" fmla="*/ 1203074 w 1930454"/>
              <a:gd name="connsiteY138" fmla="*/ 119063 h 1347788"/>
              <a:gd name="connsiteX139" fmla="*/ 1164974 w 1930454"/>
              <a:gd name="connsiteY139" fmla="*/ 100013 h 1347788"/>
              <a:gd name="connsiteX140" fmla="*/ 1122112 w 1930454"/>
              <a:gd name="connsiteY140" fmla="*/ 85725 h 1347788"/>
              <a:gd name="connsiteX141" fmla="*/ 1107824 w 1930454"/>
              <a:gd name="connsiteY141" fmla="*/ 80963 h 1347788"/>
              <a:gd name="connsiteX142" fmla="*/ 1093537 w 1930454"/>
              <a:gd name="connsiteY142" fmla="*/ 76200 h 1347788"/>
              <a:gd name="connsiteX143" fmla="*/ 1074487 w 1930454"/>
              <a:gd name="connsiteY143" fmla="*/ 71438 h 1347788"/>
              <a:gd name="connsiteX144" fmla="*/ 1060199 w 1930454"/>
              <a:gd name="connsiteY144" fmla="*/ 61913 h 1347788"/>
              <a:gd name="connsiteX145" fmla="*/ 1012574 w 1930454"/>
              <a:gd name="connsiteY145" fmla="*/ 47625 h 1347788"/>
              <a:gd name="connsiteX146" fmla="*/ 993524 w 1930454"/>
              <a:gd name="connsiteY146" fmla="*/ 38100 h 1347788"/>
              <a:gd name="connsiteX147" fmla="*/ 974474 w 1930454"/>
              <a:gd name="connsiteY147" fmla="*/ 33338 h 1347788"/>
              <a:gd name="connsiteX148" fmla="*/ 893512 w 1930454"/>
              <a:gd name="connsiteY148" fmla="*/ 9525 h 1347788"/>
              <a:gd name="connsiteX149" fmla="*/ 798262 w 1930454"/>
              <a:gd name="connsiteY149" fmla="*/ 0 h 1347788"/>
              <a:gd name="connsiteX150" fmla="*/ 760162 w 1930454"/>
              <a:gd name="connsiteY150" fmla="*/ 4763 h 1347788"/>
              <a:gd name="connsiteX151" fmla="*/ 712537 w 1930454"/>
              <a:gd name="connsiteY151" fmla="*/ 19050 h 1347788"/>
              <a:gd name="connsiteX152" fmla="*/ 698249 w 1930454"/>
              <a:gd name="connsiteY152" fmla="*/ 23813 h 1347788"/>
              <a:gd name="connsiteX153" fmla="*/ 669674 w 1930454"/>
              <a:gd name="connsiteY153" fmla="*/ 23813 h 1347788"/>
              <a:gd name="connsiteX0" fmla="*/ 669674 w 1927643"/>
              <a:gd name="connsiteY0" fmla="*/ 23813 h 1347788"/>
              <a:gd name="connsiteX1" fmla="*/ 650624 w 1927643"/>
              <a:gd name="connsiteY1" fmla="*/ 42863 h 1347788"/>
              <a:gd name="connsiteX2" fmla="*/ 641099 w 1927643"/>
              <a:gd name="connsiteY2" fmla="*/ 66675 h 1347788"/>
              <a:gd name="connsiteX3" fmla="*/ 612524 w 1927643"/>
              <a:gd name="connsiteY3" fmla="*/ 100013 h 1347788"/>
              <a:gd name="connsiteX4" fmla="*/ 593474 w 1927643"/>
              <a:gd name="connsiteY4" fmla="*/ 123825 h 1347788"/>
              <a:gd name="connsiteX5" fmla="*/ 550612 w 1927643"/>
              <a:gd name="connsiteY5" fmla="*/ 176213 h 1347788"/>
              <a:gd name="connsiteX6" fmla="*/ 531562 w 1927643"/>
              <a:gd name="connsiteY6" fmla="*/ 200025 h 1347788"/>
              <a:gd name="connsiteX7" fmla="*/ 517274 w 1927643"/>
              <a:gd name="connsiteY7" fmla="*/ 214313 h 1347788"/>
              <a:gd name="connsiteX8" fmla="*/ 488699 w 1927643"/>
              <a:gd name="connsiteY8" fmla="*/ 261938 h 1347788"/>
              <a:gd name="connsiteX9" fmla="*/ 469649 w 1927643"/>
              <a:gd name="connsiteY9" fmla="*/ 285750 h 1347788"/>
              <a:gd name="connsiteX10" fmla="*/ 441074 w 1927643"/>
              <a:gd name="connsiteY10" fmla="*/ 328613 h 1347788"/>
              <a:gd name="connsiteX11" fmla="*/ 426787 w 1927643"/>
              <a:gd name="connsiteY11" fmla="*/ 338138 h 1347788"/>
              <a:gd name="connsiteX12" fmla="*/ 422024 w 1927643"/>
              <a:gd name="connsiteY12" fmla="*/ 352425 h 1347788"/>
              <a:gd name="connsiteX13" fmla="*/ 407737 w 1927643"/>
              <a:gd name="connsiteY13" fmla="*/ 366713 h 1347788"/>
              <a:gd name="connsiteX14" fmla="*/ 398212 w 1927643"/>
              <a:gd name="connsiteY14" fmla="*/ 381000 h 1347788"/>
              <a:gd name="connsiteX15" fmla="*/ 383924 w 1927643"/>
              <a:gd name="connsiteY15" fmla="*/ 395288 h 1347788"/>
              <a:gd name="connsiteX16" fmla="*/ 364874 w 1927643"/>
              <a:gd name="connsiteY16" fmla="*/ 423863 h 1347788"/>
              <a:gd name="connsiteX17" fmla="*/ 322012 w 1927643"/>
              <a:gd name="connsiteY17" fmla="*/ 461963 h 1347788"/>
              <a:gd name="connsiteX18" fmla="*/ 302962 w 1927643"/>
              <a:gd name="connsiteY18" fmla="*/ 490538 h 1347788"/>
              <a:gd name="connsiteX19" fmla="*/ 269624 w 1927643"/>
              <a:gd name="connsiteY19" fmla="*/ 519113 h 1347788"/>
              <a:gd name="connsiteX20" fmla="*/ 255337 w 1927643"/>
              <a:gd name="connsiteY20" fmla="*/ 538163 h 1347788"/>
              <a:gd name="connsiteX21" fmla="*/ 245812 w 1927643"/>
              <a:gd name="connsiteY21" fmla="*/ 552450 h 1347788"/>
              <a:gd name="connsiteX22" fmla="*/ 231524 w 1927643"/>
              <a:gd name="connsiteY22" fmla="*/ 566738 h 1347788"/>
              <a:gd name="connsiteX23" fmla="*/ 226762 w 1927643"/>
              <a:gd name="connsiteY23" fmla="*/ 581025 h 1347788"/>
              <a:gd name="connsiteX24" fmla="*/ 202949 w 1927643"/>
              <a:gd name="connsiteY24" fmla="*/ 614363 h 1347788"/>
              <a:gd name="connsiteX25" fmla="*/ 188662 w 1927643"/>
              <a:gd name="connsiteY25" fmla="*/ 628650 h 1347788"/>
              <a:gd name="connsiteX26" fmla="*/ 164849 w 1927643"/>
              <a:gd name="connsiteY26" fmla="*/ 657225 h 1347788"/>
              <a:gd name="connsiteX27" fmla="*/ 150562 w 1927643"/>
              <a:gd name="connsiteY27" fmla="*/ 666750 h 1347788"/>
              <a:gd name="connsiteX28" fmla="*/ 136274 w 1927643"/>
              <a:gd name="connsiteY28" fmla="*/ 685800 h 1347788"/>
              <a:gd name="connsiteX29" fmla="*/ 88649 w 1927643"/>
              <a:gd name="connsiteY29" fmla="*/ 714375 h 1347788"/>
              <a:gd name="connsiteX30" fmla="*/ 83887 w 1927643"/>
              <a:gd name="connsiteY30" fmla="*/ 728663 h 1347788"/>
              <a:gd name="connsiteX31" fmla="*/ 69599 w 1927643"/>
              <a:gd name="connsiteY31" fmla="*/ 738188 h 1347788"/>
              <a:gd name="connsiteX32" fmla="*/ 55312 w 1927643"/>
              <a:gd name="connsiteY32" fmla="*/ 752475 h 1347788"/>
              <a:gd name="connsiteX33" fmla="*/ 41024 w 1927643"/>
              <a:gd name="connsiteY33" fmla="*/ 781050 h 1347788"/>
              <a:gd name="connsiteX34" fmla="*/ 31499 w 1927643"/>
              <a:gd name="connsiteY34" fmla="*/ 795338 h 1347788"/>
              <a:gd name="connsiteX35" fmla="*/ 26737 w 1927643"/>
              <a:gd name="connsiteY35" fmla="*/ 809625 h 1347788"/>
              <a:gd name="connsiteX36" fmla="*/ 7687 w 1927643"/>
              <a:gd name="connsiteY36" fmla="*/ 847725 h 1347788"/>
              <a:gd name="connsiteX37" fmla="*/ 7687 w 1927643"/>
              <a:gd name="connsiteY37" fmla="*/ 1052513 h 1347788"/>
              <a:gd name="connsiteX38" fmla="*/ 17212 w 1927643"/>
              <a:gd name="connsiteY38" fmla="*/ 1095375 h 1347788"/>
              <a:gd name="connsiteX39" fmla="*/ 36262 w 1927643"/>
              <a:gd name="connsiteY39" fmla="*/ 1123950 h 1347788"/>
              <a:gd name="connsiteX40" fmla="*/ 50549 w 1927643"/>
              <a:gd name="connsiteY40" fmla="*/ 1128713 h 1347788"/>
              <a:gd name="connsiteX41" fmla="*/ 55312 w 1927643"/>
              <a:gd name="connsiteY41" fmla="*/ 1143000 h 1347788"/>
              <a:gd name="connsiteX42" fmla="*/ 98174 w 1927643"/>
              <a:gd name="connsiteY42" fmla="*/ 1166813 h 1347788"/>
              <a:gd name="connsiteX43" fmla="*/ 117224 w 1927643"/>
              <a:gd name="connsiteY43" fmla="*/ 1181100 h 1347788"/>
              <a:gd name="connsiteX44" fmla="*/ 145799 w 1927643"/>
              <a:gd name="connsiteY44" fmla="*/ 1200150 h 1347788"/>
              <a:gd name="connsiteX45" fmla="*/ 174374 w 1927643"/>
              <a:gd name="connsiteY45" fmla="*/ 1219200 h 1347788"/>
              <a:gd name="connsiteX46" fmla="*/ 188662 w 1927643"/>
              <a:gd name="connsiteY46" fmla="*/ 1228725 h 1347788"/>
              <a:gd name="connsiteX47" fmla="*/ 202949 w 1927643"/>
              <a:gd name="connsiteY47" fmla="*/ 1243013 h 1347788"/>
              <a:gd name="connsiteX48" fmla="*/ 217237 w 1927643"/>
              <a:gd name="connsiteY48" fmla="*/ 1247775 h 1347788"/>
              <a:gd name="connsiteX49" fmla="*/ 231524 w 1927643"/>
              <a:gd name="connsiteY49" fmla="*/ 1257300 h 1347788"/>
              <a:gd name="connsiteX50" fmla="*/ 264862 w 1927643"/>
              <a:gd name="connsiteY50" fmla="*/ 1276350 h 1347788"/>
              <a:gd name="connsiteX51" fmla="*/ 279149 w 1927643"/>
              <a:gd name="connsiteY51" fmla="*/ 1290638 h 1347788"/>
              <a:gd name="connsiteX52" fmla="*/ 298199 w 1927643"/>
              <a:gd name="connsiteY52" fmla="*/ 1300163 h 1347788"/>
              <a:gd name="connsiteX53" fmla="*/ 326774 w 1927643"/>
              <a:gd name="connsiteY53" fmla="*/ 1314450 h 1347788"/>
              <a:gd name="connsiteX54" fmla="*/ 360112 w 1927643"/>
              <a:gd name="connsiteY54" fmla="*/ 1328738 h 1347788"/>
              <a:gd name="connsiteX55" fmla="*/ 388687 w 1927643"/>
              <a:gd name="connsiteY55" fmla="*/ 1338263 h 1347788"/>
              <a:gd name="connsiteX56" fmla="*/ 441074 w 1927643"/>
              <a:gd name="connsiteY56" fmla="*/ 1347788 h 1347788"/>
              <a:gd name="connsiteX57" fmla="*/ 512512 w 1927643"/>
              <a:gd name="connsiteY57" fmla="*/ 1343025 h 1347788"/>
              <a:gd name="connsiteX58" fmla="*/ 602999 w 1927643"/>
              <a:gd name="connsiteY58" fmla="*/ 1333500 h 1347788"/>
              <a:gd name="connsiteX59" fmla="*/ 726824 w 1927643"/>
              <a:gd name="connsiteY59" fmla="*/ 1328738 h 1347788"/>
              <a:gd name="connsiteX60" fmla="*/ 783974 w 1927643"/>
              <a:gd name="connsiteY60" fmla="*/ 1323975 h 1347788"/>
              <a:gd name="connsiteX61" fmla="*/ 836362 w 1927643"/>
              <a:gd name="connsiteY61" fmla="*/ 1314450 h 1347788"/>
              <a:gd name="connsiteX62" fmla="*/ 888749 w 1927643"/>
              <a:gd name="connsiteY62" fmla="*/ 1304925 h 1347788"/>
              <a:gd name="connsiteX63" fmla="*/ 903037 w 1927643"/>
              <a:gd name="connsiteY63" fmla="*/ 1300163 h 1347788"/>
              <a:gd name="connsiteX64" fmla="*/ 941137 w 1927643"/>
              <a:gd name="connsiteY64" fmla="*/ 1285875 h 1347788"/>
              <a:gd name="connsiteX65" fmla="*/ 969712 w 1927643"/>
              <a:gd name="connsiteY65" fmla="*/ 1266825 h 1347788"/>
              <a:gd name="connsiteX66" fmla="*/ 979237 w 1927643"/>
              <a:gd name="connsiteY66" fmla="*/ 1252538 h 1347788"/>
              <a:gd name="connsiteX67" fmla="*/ 998287 w 1927643"/>
              <a:gd name="connsiteY67" fmla="*/ 1247775 h 1347788"/>
              <a:gd name="connsiteX68" fmla="*/ 1012574 w 1927643"/>
              <a:gd name="connsiteY68" fmla="*/ 1238250 h 1347788"/>
              <a:gd name="connsiteX69" fmla="*/ 1055437 w 1927643"/>
              <a:gd name="connsiteY69" fmla="*/ 1214438 h 1347788"/>
              <a:gd name="connsiteX70" fmla="*/ 1069724 w 1927643"/>
              <a:gd name="connsiteY70" fmla="*/ 1204913 h 1347788"/>
              <a:gd name="connsiteX71" fmla="*/ 1136399 w 1927643"/>
              <a:gd name="connsiteY71" fmla="*/ 1181100 h 1347788"/>
              <a:gd name="connsiteX72" fmla="*/ 1150687 w 1927643"/>
              <a:gd name="connsiteY72" fmla="*/ 1176338 h 1347788"/>
              <a:gd name="connsiteX73" fmla="*/ 1169737 w 1927643"/>
              <a:gd name="connsiteY73" fmla="*/ 1171575 h 1347788"/>
              <a:gd name="connsiteX74" fmla="*/ 1184024 w 1927643"/>
              <a:gd name="connsiteY74" fmla="*/ 1166813 h 1347788"/>
              <a:gd name="connsiteX75" fmla="*/ 1207837 w 1927643"/>
              <a:gd name="connsiteY75" fmla="*/ 1162050 h 1347788"/>
              <a:gd name="connsiteX76" fmla="*/ 1245937 w 1927643"/>
              <a:gd name="connsiteY76" fmla="*/ 1143000 h 1347788"/>
              <a:gd name="connsiteX77" fmla="*/ 1274512 w 1927643"/>
              <a:gd name="connsiteY77" fmla="*/ 1133475 h 1347788"/>
              <a:gd name="connsiteX78" fmla="*/ 1293562 w 1927643"/>
              <a:gd name="connsiteY78" fmla="*/ 1119188 h 1347788"/>
              <a:gd name="connsiteX79" fmla="*/ 1307849 w 1927643"/>
              <a:gd name="connsiteY79" fmla="*/ 1104900 h 1347788"/>
              <a:gd name="connsiteX80" fmla="*/ 1326899 w 1927643"/>
              <a:gd name="connsiteY80" fmla="*/ 1095375 h 1347788"/>
              <a:gd name="connsiteX81" fmla="*/ 1350712 w 1927643"/>
              <a:gd name="connsiteY81" fmla="*/ 1066800 h 1347788"/>
              <a:gd name="connsiteX82" fmla="*/ 1364999 w 1927643"/>
              <a:gd name="connsiteY82" fmla="*/ 1057275 h 1347788"/>
              <a:gd name="connsiteX83" fmla="*/ 1398337 w 1927643"/>
              <a:gd name="connsiteY83" fmla="*/ 1023938 h 1347788"/>
              <a:gd name="connsiteX84" fmla="*/ 1417387 w 1927643"/>
              <a:gd name="connsiteY84" fmla="*/ 1004888 h 1347788"/>
              <a:gd name="connsiteX85" fmla="*/ 1436437 w 1927643"/>
              <a:gd name="connsiteY85" fmla="*/ 990600 h 1347788"/>
              <a:gd name="connsiteX86" fmla="*/ 1450724 w 1927643"/>
              <a:gd name="connsiteY86" fmla="*/ 971550 h 1347788"/>
              <a:gd name="connsiteX87" fmla="*/ 1479299 w 1927643"/>
              <a:gd name="connsiteY87" fmla="*/ 947738 h 1347788"/>
              <a:gd name="connsiteX88" fmla="*/ 1507874 w 1927643"/>
              <a:gd name="connsiteY88" fmla="*/ 919163 h 1347788"/>
              <a:gd name="connsiteX89" fmla="*/ 1541212 w 1927643"/>
              <a:gd name="connsiteY89" fmla="*/ 900113 h 1347788"/>
              <a:gd name="connsiteX90" fmla="*/ 1560262 w 1927643"/>
              <a:gd name="connsiteY90" fmla="*/ 895350 h 1347788"/>
              <a:gd name="connsiteX91" fmla="*/ 1588837 w 1927643"/>
              <a:gd name="connsiteY91" fmla="*/ 876300 h 1347788"/>
              <a:gd name="connsiteX92" fmla="*/ 1598362 w 1927643"/>
              <a:gd name="connsiteY92" fmla="*/ 862013 h 1347788"/>
              <a:gd name="connsiteX93" fmla="*/ 1626937 w 1927643"/>
              <a:gd name="connsiteY93" fmla="*/ 842963 h 1347788"/>
              <a:gd name="connsiteX94" fmla="*/ 1636462 w 1927643"/>
              <a:gd name="connsiteY94" fmla="*/ 828675 h 1347788"/>
              <a:gd name="connsiteX95" fmla="*/ 1655512 w 1927643"/>
              <a:gd name="connsiteY95" fmla="*/ 814388 h 1347788"/>
              <a:gd name="connsiteX96" fmla="*/ 1688849 w 1927643"/>
              <a:gd name="connsiteY96" fmla="*/ 804863 h 1347788"/>
              <a:gd name="connsiteX97" fmla="*/ 1717424 w 1927643"/>
              <a:gd name="connsiteY97" fmla="*/ 795338 h 1347788"/>
              <a:gd name="connsiteX98" fmla="*/ 1788862 w 1927643"/>
              <a:gd name="connsiteY98" fmla="*/ 785813 h 1347788"/>
              <a:gd name="connsiteX99" fmla="*/ 1803149 w 1927643"/>
              <a:gd name="connsiteY99" fmla="*/ 776288 h 1347788"/>
              <a:gd name="connsiteX100" fmla="*/ 1817437 w 1927643"/>
              <a:gd name="connsiteY100" fmla="*/ 771525 h 1347788"/>
              <a:gd name="connsiteX101" fmla="*/ 1836487 w 1927643"/>
              <a:gd name="connsiteY101" fmla="*/ 757238 h 1347788"/>
              <a:gd name="connsiteX102" fmla="*/ 1850774 w 1927643"/>
              <a:gd name="connsiteY102" fmla="*/ 752475 h 1347788"/>
              <a:gd name="connsiteX103" fmla="*/ 1865062 w 1927643"/>
              <a:gd name="connsiteY103" fmla="*/ 742950 h 1347788"/>
              <a:gd name="connsiteX104" fmla="*/ 1879349 w 1927643"/>
              <a:gd name="connsiteY104" fmla="*/ 714375 h 1347788"/>
              <a:gd name="connsiteX105" fmla="*/ 1888874 w 1927643"/>
              <a:gd name="connsiteY105" fmla="*/ 700088 h 1347788"/>
              <a:gd name="connsiteX106" fmla="*/ 1898399 w 1927643"/>
              <a:gd name="connsiteY106" fmla="*/ 671513 h 1347788"/>
              <a:gd name="connsiteX107" fmla="*/ 1907924 w 1927643"/>
              <a:gd name="connsiteY107" fmla="*/ 657225 h 1347788"/>
              <a:gd name="connsiteX108" fmla="*/ 1922212 w 1927643"/>
              <a:gd name="connsiteY108" fmla="*/ 628650 h 1347788"/>
              <a:gd name="connsiteX109" fmla="*/ 1912687 w 1927643"/>
              <a:gd name="connsiteY109" fmla="*/ 523875 h 1347788"/>
              <a:gd name="connsiteX110" fmla="*/ 1869824 w 1927643"/>
              <a:gd name="connsiteY110" fmla="*/ 500063 h 1347788"/>
              <a:gd name="connsiteX111" fmla="*/ 1812674 w 1927643"/>
              <a:gd name="connsiteY111" fmla="*/ 476250 h 1347788"/>
              <a:gd name="connsiteX112" fmla="*/ 1769812 w 1927643"/>
              <a:gd name="connsiteY112" fmla="*/ 457200 h 1347788"/>
              <a:gd name="connsiteX113" fmla="*/ 1755524 w 1927643"/>
              <a:gd name="connsiteY113" fmla="*/ 447675 h 1347788"/>
              <a:gd name="connsiteX114" fmla="*/ 1736474 w 1927643"/>
              <a:gd name="connsiteY114" fmla="*/ 442913 h 1347788"/>
              <a:gd name="connsiteX115" fmla="*/ 1693612 w 1927643"/>
              <a:gd name="connsiteY115" fmla="*/ 423863 h 1347788"/>
              <a:gd name="connsiteX116" fmla="*/ 1679324 w 1927643"/>
              <a:gd name="connsiteY116" fmla="*/ 419100 h 1347788"/>
              <a:gd name="connsiteX117" fmla="*/ 1645987 w 1927643"/>
              <a:gd name="connsiteY117" fmla="*/ 400050 h 1347788"/>
              <a:gd name="connsiteX118" fmla="*/ 1631699 w 1927643"/>
              <a:gd name="connsiteY118" fmla="*/ 395288 h 1347788"/>
              <a:gd name="connsiteX119" fmla="*/ 1612649 w 1927643"/>
              <a:gd name="connsiteY119" fmla="*/ 385763 h 1347788"/>
              <a:gd name="connsiteX120" fmla="*/ 1588837 w 1927643"/>
              <a:gd name="connsiteY120" fmla="*/ 376238 h 1347788"/>
              <a:gd name="connsiteX121" fmla="*/ 1574549 w 1927643"/>
              <a:gd name="connsiteY121" fmla="*/ 371475 h 1347788"/>
              <a:gd name="connsiteX122" fmla="*/ 1545974 w 1927643"/>
              <a:gd name="connsiteY122" fmla="*/ 352425 h 1347788"/>
              <a:gd name="connsiteX123" fmla="*/ 1526924 w 1927643"/>
              <a:gd name="connsiteY123" fmla="*/ 338138 h 1347788"/>
              <a:gd name="connsiteX124" fmla="*/ 1512637 w 1927643"/>
              <a:gd name="connsiteY124" fmla="*/ 333375 h 1347788"/>
              <a:gd name="connsiteX125" fmla="*/ 1498349 w 1927643"/>
              <a:gd name="connsiteY125" fmla="*/ 319088 h 1347788"/>
              <a:gd name="connsiteX126" fmla="*/ 1479299 w 1927643"/>
              <a:gd name="connsiteY126" fmla="*/ 309563 h 1347788"/>
              <a:gd name="connsiteX127" fmla="*/ 1460249 w 1927643"/>
              <a:gd name="connsiteY127" fmla="*/ 290513 h 1347788"/>
              <a:gd name="connsiteX128" fmla="*/ 1431674 w 1927643"/>
              <a:gd name="connsiteY128" fmla="*/ 266700 h 1347788"/>
              <a:gd name="connsiteX129" fmla="*/ 1393574 w 1927643"/>
              <a:gd name="connsiteY129" fmla="*/ 238125 h 1347788"/>
              <a:gd name="connsiteX130" fmla="*/ 1364999 w 1927643"/>
              <a:gd name="connsiteY130" fmla="*/ 219075 h 1347788"/>
              <a:gd name="connsiteX131" fmla="*/ 1345949 w 1927643"/>
              <a:gd name="connsiteY131" fmla="*/ 209550 h 1347788"/>
              <a:gd name="connsiteX132" fmla="*/ 1331662 w 1927643"/>
              <a:gd name="connsiteY132" fmla="*/ 195263 h 1347788"/>
              <a:gd name="connsiteX133" fmla="*/ 1312612 w 1927643"/>
              <a:gd name="connsiteY133" fmla="*/ 185738 h 1347788"/>
              <a:gd name="connsiteX134" fmla="*/ 1284037 w 1927643"/>
              <a:gd name="connsiteY134" fmla="*/ 166688 h 1347788"/>
              <a:gd name="connsiteX135" fmla="*/ 1250699 w 1927643"/>
              <a:gd name="connsiteY135" fmla="*/ 142875 h 1347788"/>
              <a:gd name="connsiteX136" fmla="*/ 1236412 w 1927643"/>
              <a:gd name="connsiteY136" fmla="*/ 138113 h 1347788"/>
              <a:gd name="connsiteX137" fmla="*/ 1203074 w 1927643"/>
              <a:gd name="connsiteY137" fmla="*/ 119063 h 1347788"/>
              <a:gd name="connsiteX138" fmla="*/ 1164974 w 1927643"/>
              <a:gd name="connsiteY138" fmla="*/ 100013 h 1347788"/>
              <a:gd name="connsiteX139" fmla="*/ 1122112 w 1927643"/>
              <a:gd name="connsiteY139" fmla="*/ 85725 h 1347788"/>
              <a:gd name="connsiteX140" fmla="*/ 1107824 w 1927643"/>
              <a:gd name="connsiteY140" fmla="*/ 80963 h 1347788"/>
              <a:gd name="connsiteX141" fmla="*/ 1093537 w 1927643"/>
              <a:gd name="connsiteY141" fmla="*/ 76200 h 1347788"/>
              <a:gd name="connsiteX142" fmla="*/ 1074487 w 1927643"/>
              <a:gd name="connsiteY142" fmla="*/ 71438 h 1347788"/>
              <a:gd name="connsiteX143" fmla="*/ 1060199 w 1927643"/>
              <a:gd name="connsiteY143" fmla="*/ 61913 h 1347788"/>
              <a:gd name="connsiteX144" fmla="*/ 1012574 w 1927643"/>
              <a:gd name="connsiteY144" fmla="*/ 47625 h 1347788"/>
              <a:gd name="connsiteX145" fmla="*/ 993524 w 1927643"/>
              <a:gd name="connsiteY145" fmla="*/ 38100 h 1347788"/>
              <a:gd name="connsiteX146" fmla="*/ 974474 w 1927643"/>
              <a:gd name="connsiteY146" fmla="*/ 33338 h 1347788"/>
              <a:gd name="connsiteX147" fmla="*/ 893512 w 1927643"/>
              <a:gd name="connsiteY147" fmla="*/ 9525 h 1347788"/>
              <a:gd name="connsiteX148" fmla="*/ 798262 w 1927643"/>
              <a:gd name="connsiteY148" fmla="*/ 0 h 1347788"/>
              <a:gd name="connsiteX149" fmla="*/ 760162 w 1927643"/>
              <a:gd name="connsiteY149" fmla="*/ 4763 h 1347788"/>
              <a:gd name="connsiteX150" fmla="*/ 712537 w 1927643"/>
              <a:gd name="connsiteY150" fmla="*/ 19050 h 1347788"/>
              <a:gd name="connsiteX151" fmla="*/ 698249 w 1927643"/>
              <a:gd name="connsiteY151" fmla="*/ 23813 h 1347788"/>
              <a:gd name="connsiteX152" fmla="*/ 669674 w 1927643"/>
              <a:gd name="connsiteY152" fmla="*/ 23813 h 1347788"/>
              <a:gd name="connsiteX0" fmla="*/ 669674 w 1927643"/>
              <a:gd name="connsiteY0" fmla="*/ 23813 h 1347788"/>
              <a:gd name="connsiteX1" fmla="*/ 650624 w 1927643"/>
              <a:gd name="connsiteY1" fmla="*/ 42863 h 1347788"/>
              <a:gd name="connsiteX2" fmla="*/ 641099 w 1927643"/>
              <a:gd name="connsiteY2" fmla="*/ 66675 h 1347788"/>
              <a:gd name="connsiteX3" fmla="*/ 612524 w 1927643"/>
              <a:gd name="connsiteY3" fmla="*/ 100013 h 1347788"/>
              <a:gd name="connsiteX4" fmla="*/ 593474 w 1927643"/>
              <a:gd name="connsiteY4" fmla="*/ 123825 h 1347788"/>
              <a:gd name="connsiteX5" fmla="*/ 550612 w 1927643"/>
              <a:gd name="connsiteY5" fmla="*/ 176213 h 1347788"/>
              <a:gd name="connsiteX6" fmla="*/ 531562 w 1927643"/>
              <a:gd name="connsiteY6" fmla="*/ 200025 h 1347788"/>
              <a:gd name="connsiteX7" fmla="*/ 517274 w 1927643"/>
              <a:gd name="connsiteY7" fmla="*/ 214313 h 1347788"/>
              <a:gd name="connsiteX8" fmla="*/ 488699 w 1927643"/>
              <a:gd name="connsiteY8" fmla="*/ 261938 h 1347788"/>
              <a:gd name="connsiteX9" fmla="*/ 469649 w 1927643"/>
              <a:gd name="connsiteY9" fmla="*/ 285750 h 1347788"/>
              <a:gd name="connsiteX10" fmla="*/ 441074 w 1927643"/>
              <a:gd name="connsiteY10" fmla="*/ 328613 h 1347788"/>
              <a:gd name="connsiteX11" fmla="*/ 426787 w 1927643"/>
              <a:gd name="connsiteY11" fmla="*/ 338138 h 1347788"/>
              <a:gd name="connsiteX12" fmla="*/ 422024 w 1927643"/>
              <a:gd name="connsiteY12" fmla="*/ 352425 h 1347788"/>
              <a:gd name="connsiteX13" fmla="*/ 407737 w 1927643"/>
              <a:gd name="connsiteY13" fmla="*/ 366713 h 1347788"/>
              <a:gd name="connsiteX14" fmla="*/ 398212 w 1927643"/>
              <a:gd name="connsiteY14" fmla="*/ 381000 h 1347788"/>
              <a:gd name="connsiteX15" fmla="*/ 383924 w 1927643"/>
              <a:gd name="connsiteY15" fmla="*/ 395288 h 1347788"/>
              <a:gd name="connsiteX16" fmla="*/ 364874 w 1927643"/>
              <a:gd name="connsiteY16" fmla="*/ 423863 h 1347788"/>
              <a:gd name="connsiteX17" fmla="*/ 322012 w 1927643"/>
              <a:gd name="connsiteY17" fmla="*/ 461963 h 1347788"/>
              <a:gd name="connsiteX18" fmla="*/ 302962 w 1927643"/>
              <a:gd name="connsiteY18" fmla="*/ 490538 h 1347788"/>
              <a:gd name="connsiteX19" fmla="*/ 269624 w 1927643"/>
              <a:gd name="connsiteY19" fmla="*/ 519113 h 1347788"/>
              <a:gd name="connsiteX20" fmla="*/ 255337 w 1927643"/>
              <a:gd name="connsiteY20" fmla="*/ 538163 h 1347788"/>
              <a:gd name="connsiteX21" fmla="*/ 245812 w 1927643"/>
              <a:gd name="connsiteY21" fmla="*/ 552450 h 1347788"/>
              <a:gd name="connsiteX22" fmla="*/ 231524 w 1927643"/>
              <a:gd name="connsiteY22" fmla="*/ 566738 h 1347788"/>
              <a:gd name="connsiteX23" fmla="*/ 226762 w 1927643"/>
              <a:gd name="connsiteY23" fmla="*/ 581025 h 1347788"/>
              <a:gd name="connsiteX24" fmla="*/ 202949 w 1927643"/>
              <a:gd name="connsiteY24" fmla="*/ 614363 h 1347788"/>
              <a:gd name="connsiteX25" fmla="*/ 188662 w 1927643"/>
              <a:gd name="connsiteY25" fmla="*/ 628650 h 1347788"/>
              <a:gd name="connsiteX26" fmla="*/ 164849 w 1927643"/>
              <a:gd name="connsiteY26" fmla="*/ 657225 h 1347788"/>
              <a:gd name="connsiteX27" fmla="*/ 150562 w 1927643"/>
              <a:gd name="connsiteY27" fmla="*/ 666750 h 1347788"/>
              <a:gd name="connsiteX28" fmla="*/ 136274 w 1927643"/>
              <a:gd name="connsiteY28" fmla="*/ 685800 h 1347788"/>
              <a:gd name="connsiteX29" fmla="*/ 88649 w 1927643"/>
              <a:gd name="connsiteY29" fmla="*/ 714375 h 1347788"/>
              <a:gd name="connsiteX30" fmla="*/ 83887 w 1927643"/>
              <a:gd name="connsiteY30" fmla="*/ 728663 h 1347788"/>
              <a:gd name="connsiteX31" fmla="*/ 69599 w 1927643"/>
              <a:gd name="connsiteY31" fmla="*/ 738188 h 1347788"/>
              <a:gd name="connsiteX32" fmla="*/ 55312 w 1927643"/>
              <a:gd name="connsiteY32" fmla="*/ 752475 h 1347788"/>
              <a:gd name="connsiteX33" fmla="*/ 41024 w 1927643"/>
              <a:gd name="connsiteY33" fmla="*/ 781050 h 1347788"/>
              <a:gd name="connsiteX34" fmla="*/ 31499 w 1927643"/>
              <a:gd name="connsiteY34" fmla="*/ 795338 h 1347788"/>
              <a:gd name="connsiteX35" fmla="*/ 26737 w 1927643"/>
              <a:gd name="connsiteY35" fmla="*/ 809625 h 1347788"/>
              <a:gd name="connsiteX36" fmla="*/ 7687 w 1927643"/>
              <a:gd name="connsiteY36" fmla="*/ 847725 h 1347788"/>
              <a:gd name="connsiteX37" fmla="*/ 7687 w 1927643"/>
              <a:gd name="connsiteY37" fmla="*/ 1052513 h 1347788"/>
              <a:gd name="connsiteX38" fmla="*/ 17212 w 1927643"/>
              <a:gd name="connsiteY38" fmla="*/ 1095375 h 1347788"/>
              <a:gd name="connsiteX39" fmla="*/ 36262 w 1927643"/>
              <a:gd name="connsiteY39" fmla="*/ 1123950 h 1347788"/>
              <a:gd name="connsiteX40" fmla="*/ 50549 w 1927643"/>
              <a:gd name="connsiteY40" fmla="*/ 1128713 h 1347788"/>
              <a:gd name="connsiteX41" fmla="*/ 55312 w 1927643"/>
              <a:gd name="connsiteY41" fmla="*/ 1143000 h 1347788"/>
              <a:gd name="connsiteX42" fmla="*/ 98174 w 1927643"/>
              <a:gd name="connsiteY42" fmla="*/ 1166813 h 1347788"/>
              <a:gd name="connsiteX43" fmla="*/ 117224 w 1927643"/>
              <a:gd name="connsiteY43" fmla="*/ 1181100 h 1347788"/>
              <a:gd name="connsiteX44" fmla="*/ 145799 w 1927643"/>
              <a:gd name="connsiteY44" fmla="*/ 1200150 h 1347788"/>
              <a:gd name="connsiteX45" fmla="*/ 174374 w 1927643"/>
              <a:gd name="connsiteY45" fmla="*/ 1219200 h 1347788"/>
              <a:gd name="connsiteX46" fmla="*/ 188662 w 1927643"/>
              <a:gd name="connsiteY46" fmla="*/ 1228725 h 1347788"/>
              <a:gd name="connsiteX47" fmla="*/ 202949 w 1927643"/>
              <a:gd name="connsiteY47" fmla="*/ 1243013 h 1347788"/>
              <a:gd name="connsiteX48" fmla="*/ 217237 w 1927643"/>
              <a:gd name="connsiteY48" fmla="*/ 1247775 h 1347788"/>
              <a:gd name="connsiteX49" fmla="*/ 231524 w 1927643"/>
              <a:gd name="connsiteY49" fmla="*/ 1257300 h 1347788"/>
              <a:gd name="connsiteX50" fmla="*/ 264862 w 1927643"/>
              <a:gd name="connsiteY50" fmla="*/ 1276350 h 1347788"/>
              <a:gd name="connsiteX51" fmla="*/ 279149 w 1927643"/>
              <a:gd name="connsiteY51" fmla="*/ 1290638 h 1347788"/>
              <a:gd name="connsiteX52" fmla="*/ 298199 w 1927643"/>
              <a:gd name="connsiteY52" fmla="*/ 1300163 h 1347788"/>
              <a:gd name="connsiteX53" fmla="*/ 326774 w 1927643"/>
              <a:gd name="connsiteY53" fmla="*/ 1314450 h 1347788"/>
              <a:gd name="connsiteX54" fmla="*/ 360112 w 1927643"/>
              <a:gd name="connsiteY54" fmla="*/ 1328738 h 1347788"/>
              <a:gd name="connsiteX55" fmla="*/ 388687 w 1927643"/>
              <a:gd name="connsiteY55" fmla="*/ 1338263 h 1347788"/>
              <a:gd name="connsiteX56" fmla="*/ 441074 w 1927643"/>
              <a:gd name="connsiteY56" fmla="*/ 1347788 h 1347788"/>
              <a:gd name="connsiteX57" fmla="*/ 512512 w 1927643"/>
              <a:gd name="connsiteY57" fmla="*/ 1343025 h 1347788"/>
              <a:gd name="connsiteX58" fmla="*/ 602999 w 1927643"/>
              <a:gd name="connsiteY58" fmla="*/ 1333500 h 1347788"/>
              <a:gd name="connsiteX59" fmla="*/ 726824 w 1927643"/>
              <a:gd name="connsiteY59" fmla="*/ 1328738 h 1347788"/>
              <a:gd name="connsiteX60" fmla="*/ 783974 w 1927643"/>
              <a:gd name="connsiteY60" fmla="*/ 1323975 h 1347788"/>
              <a:gd name="connsiteX61" fmla="*/ 836362 w 1927643"/>
              <a:gd name="connsiteY61" fmla="*/ 1314450 h 1347788"/>
              <a:gd name="connsiteX62" fmla="*/ 888749 w 1927643"/>
              <a:gd name="connsiteY62" fmla="*/ 1304925 h 1347788"/>
              <a:gd name="connsiteX63" fmla="*/ 903037 w 1927643"/>
              <a:gd name="connsiteY63" fmla="*/ 1300163 h 1347788"/>
              <a:gd name="connsiteX64" fmla="*/ 941137 w 1927643"/>
              <a:gd name="connsiteY64" fmla="*/ 1285875 h 1347788"/>
              <a:gd name="connsiteX65" fmla="*/ 969712 w 1927643"/>
              <a:gd name="connsiteY65" fmla="*/ 1266825 h 1347788"/>
              <a:gd name="connsiteX66" fmla="*/ 979237 w 1927643"/>
              <a:gd name="connsiteY66" fmla="*/ 1252538 h 1347788"/>
              <a:gd name="connsiteX67" fmla="*/ 998287 w 1927643"/>
              <a:gd name="connsiteY67" fmla="*/ 1247775 h 1347788"/>
              <a:gd name="connsiteX68" fmla="*/ 1012574 w 1927643"/>
              <a:gd name="connsiteY68" fmla="*/ 1238250 h 1347788"/>
              <a:gd name="connsiteX69" fmla="*/ 1055437 w 1927643"/>
              <a:gd name="connsiteY69" fmla="*/ 1214438 h 1347788"/>
              <a:gd name="connsiteX70" fmla="*/ 1069724 w 1927643"/>
              <a:gd name="connsiteY70" fmla="*/ 1204913 h 1347788"/>
              <a:gd name="connsiteX71" fmla="*/ 1136399 w 1927643"/>
              <a:gd name="connsiteY71" fmla="*/ 1181100 h 1347788"/>
              <a:gd name="connsiteX72" fmla="*/ 1150687 w 1927643"/>
              <a:gd name="connsiteY72" fmla="*/ 1176338 h 1347788"/>
              <a:gd name="connsiteX73" fmla="*/ 1169737 w 1927643"/>
              <a:gd name="connsiteY73" fmla="*/ 1171575 h 1347788"/>
              <a:gd name="connsiteX74" fmla="*/ 1184024 w 1927643"/>
              <a:gd name="connsiteY74" fmla="*/ 1166813 h 1347788"/>
              <a:gd name="connsiteX75" fmla="*/ 1207837 w 1927643"/>
              <a:gd name="connsiteY75" fmla="*/ 1162050 h 1347788"/>
              <a:gd name="connsiteX76" fmla="*/ 1245937 w 1927643"/>
              <a:gd name="connsiteY76" fmla="*/ 1143000 h 1347788"/>
              <a:gd name="connsiteX77" fmla="*/ 1274512 w 1927643"/>
              <a:gd name="connsiteY77" fmla="*/ 1133475 h 1347788"/>
              <a:gd name="connsiteX78" fmla="*/ 1293562 w 1927643"/>
              <a:gd name="connsiteY78" fmla="*/ 1119188 h 1347788"/>
              <a:gd name="connsiteX79" fmla="*/ 1307849 w 1927643"/>
              <a:gd name="connsiteY79" fmla="*/ 1104900 h 1347788"/>
              <a:gd name="connsiteX80" fmla="*/ 1326899 w 1927643"/>
              <a:gd name="connsiteY80" fmla="*/ 1095375 h 1347788"/>
              <a:gd name="connsiteX81" fmla="*/ 1350712 w 1927643"/>
              <a:gd name="connsiteY81" fmla="*/ 1066800 h 1347788"/>
              <a:gd name="connsiteX82" fmla="*/ 1364999 w 1927643"/>
              <a:gd name="connsiteY82" fmla="*/ 1057275 h 1347788"/>
              <a:gd name="connsiteX83" fmla="*/ 1398337 w 1927643"/>
              <a:gd name="connsiteY83" fmla="*/ 1023938 h 1347788"/>
              <a:gd name="connsiteX84" fmla="*/ 1417387 w 1927643"/>
              <a:gd name="connsiteY84" fmla="*/ 1004888 h 1347788"/>
              <a:gd name="connsiteX85" fmla="*/ 1436437 w 1927643"/>
              <a:gd name="connsiteY85" fmla="*/ 990600 h 1347788"/>
              <a:gd name="connsiteX86" fmla="*/ 1450724 w 1927643"/>
              <a:gd name="connsiteY86" fmla="*/ 971550 h 1347788"/>
              <a:gd name="connsiteX87" fmla="*/ 1479299 w 1927643"/>
              <a:gd name="connsiteY87" fmla="*/ 947738 h 1347788"/>
              <a:gd name="connsiteX88" fmla="*/ 1507874 w 1927643"/>
              <a:gd name="connsiteY88" fmla="*/ 919163 h 1347788"/>
              <a:gd name="connsiteX89" fmla="*/ 1541212 w 1927643"/>
              <a:gd name="connsiteY89" fmla="*/ 900113 h 1347788"/>
              <a:gd name="connsiteX90" fmla="*/ 1560262 w 1927643"/>
              <a:gd name="connsiteY90" fmla="*/ 895350 h 1347788"/>
              <a:gd name="connsiteX91" fmla="*/ 1588837 w 1927643"/>
              <a:gd name="connsiteY91" fmla="*/ 876300 h 1347788"/>
              <a:gd name="connsiteX92" fmla="*/ 1598362 w 1927643"/>
              <a:gd name="connsiteY92" fmla="*/ 862013 h 1347788"/>
              <a:gd name="connsiteX93" fmla="*/ 1626937 w 1927643"/>
              <a:gd name="connsiteY93" fmla="*/ 842963 h 1347788"/>
              <a:gd name="connsiteX94" fmla="*/ 1636462 w 1927643"/>
              <a:gd name="connsiteY94" fmla="*/ 828675 h 1347788"/>
              <a:gd name="connsiteX95" fmla="*/ 1655512 w 1927643"/>
              <a:gd name="connsiteY95" fmla="*/ 814388 h 1347788"/>
              <a:gd name="connsiteX96" fmla="*/ 1688849 w 1927643"/>
              <a:gd name="connsiteY96" fmla="*/ 804863 h 1347788"/>
              <a:gd name="connsiteX97" fmla="*/ 1717424 w 1927643"/>
              <a:gd name="connsiteY97" fmla="*/ 795338 h 1347788"/>
              <a:gd name="connsiteX98" fmla="*/ 1788862 w 1927643"/>
              <a:gd name="connsiteY98" fmla="*/ 785813 h 1347788"/>
              <a:gd name="connsiteX99" fmla="*/ 1803149 w 1927643"/>
              <a:gd name="connsiteY99" fmla="*/ 776288 h 1347788"/>
              <a:gd name="connsiteX100" fmla="*/ 1817437 w 1927643"/>
              <a:gd name="connsiteY100" fmla="*/ 771525 h 1347788"/>
              <a:gd name="connsiteX101" fmla="*/ 1836487 w 1927643"/>
              <a:gd name="connsiteY101" fmla="*/ 757238 h 1347788"/>
              <a:gd name="connsiteX102" fmla="*/ 1850774 w 1927643"/>
              <a:gd name="connsiteY102" fmla="*/ 752475 h 1347788"/>
              <a:gd name="connsiteX103" fmla="*/ 1865062 w 1927643"/>
              <a:gd name="connsiteY103" fmla="*/ 742950 h 1347788"/>
              <a:gd name="connsiteX104" fmla="*/ 1879349 w 1927643"/>
              <a:gd name="connsiteY104" fmla="*/ 714375 h 1347788"/>
              <a:gd name="connsiteX105" fmla="*/ 1888874 w 1927643"/>
              <a:gd name="connsiteY105" fmla="*/ 700088 h 1347788"/>
              <a:gd name="connsiteX106" fmla="*/ 1898399 w 1927643"/>
              <a:gd name="connsiteY106" fmla="*/ 671513 h 1347788"/>
              <a:gd name="connsiteX107" fmla="*/ 1907924 w 1927643"/>
              <a:gd name="connsiteY107" fmla="*/ 657225 h 1347788"/>
              <a:gd name="connsiteX108" fmla="*/ 1922212 w 1927643"/>
              <a:gd name="connsiteY108" fmla="*/ 628650 h 1347788"/>
              <a:gd name="connsiteX109" fmla="*/ 1905724 w 1927643"/>
              <a:gd name="connsiteY109" fmla="*/ 584216 h 1347788"/>
              <a:gd name="connsiteX110" fmla="*/ 1869824 w 1927643"/>
              <a:gd name="connsiteY110" fmla="*/ 500063 h 1347788"/>
              <a:gd name="connsiteX111" fmla="*/ 1812674 w 1927643"/>
              <a:gd name="connsiteY111" fmla="*/ 476250 h 1347788"/>
              <a:gd name="connsiteX112" fmla="*/ 1769812 w 1927643"/>
              <a:gd name="connsiteY112" fmla="*/ 457200 h 1347788"/>
              <a:gd name="connsiteX113" fmla="*/ 1755524 w 1927643"/>
              <a:gd name="connsiteY113" fmla="*/ 447675 h 1347788"/>
              <a:gd name="connsiteX114" fmla="*/ 1736474 w 1927643"/>
              <a:gd name="connsiteY114" fmla="*/ 442913 h 1347788"/>
              <a:gd name="connsiteX115" fmla="*/ 1693612 w 1927643"/>
              <a:gd name="connsiteY115" fmla="*/ 423863 h 1347788"/>
              <a:gd name="connsiteX116" fmla="*/ 1679324 w 1927643"/>
              <a:gd name="connsiteY116" fmla="*/ 419100 h 1347788"/>
              <a:gd name="connsiteX117" fmla="*/ 1645987 w 1927643"/>
              <a:gd name="connsiteY117" fmla="*/ 400050 h 1347788"/>
              <a:gd name="connsiteX118" fmla="*/ 1631699 w 1927643"/>
              <a:gd name="connsiteY118" fmla="*/ 395288 h 1347788"/>
              <a:gd name="connsiteX119" fmla="*/ 1612649 w 1927643"/>
              <a:gd name="connsiteY119" fmla="*/ 385763 h 1347788"/>
              <a:gd name="connsiteX120" fmla="*/ 1588837 w 1927643"/>
              <a:gd name="connsiteY120" fmla="*/ 376238 h 1347788"/>
              <a:gd name="connsiteX121" fmla="*/ 1574549 w 1927643"/>
              <a:gd name="connsiteY121" fmla="*/ 371475 h 1347788"/>
              <a:gd name="connsiteX122" fmla="*/ 1545974 w 1927643"/>
              <a:gd name="connsiteY122" fmla="*/ 352425 h 1347788"/>
              <a:gd name="connsiteX123" fmla="*/ 1526924 w 1927643"/>
              <a:gd name="connsiteY123" fmla="*/ 338138 h 1347788"/>
              <a:gd name="connsiteX124" fmla="*/ 1512637 w 1927643"/>
              <a:gd name="connsiteY124" fmla="*/ 333375 h 1347788"/>
              <a:gd name="connsiteX125" fmla="*/ 1498349 w 1927643"/>
              <a:gd name="connsiteY125" fmla="*/ 319088 h 1347788"/>
              <a:gd name="connsiteX126" fmla="*/ 1479299 w 1927643"/>
              <a:gd name="connsiteY126" fmla="*/ 309563 h 1347788"/>
              <a:gd name="connsiteX127" fmla="*/ 1460249 w 1927643"/>
              <a:gd name="connsiteY127" fmla="*/ 290513 h 1347788"/>
              <a:gd name="connsiteX128" fmla="*/ 1431674 w 1927643"/>
              <a:gd name="connsiteY128" fmla="*/ 266700 h 1347788"/>
              <a:gd name="connsiteX129" fmla="*/ 1393574 w 1927643"/>
              <a:gd name="connsiteY129" fmla="*/ 238125 h 1347788"/>
              <a:gd name="connsiteX130" fmla="*/ 1364999 w 1927643"/>
              <a:gd name="connsiteY130" fmla="*/ 219075 h 1347788"/>
              <a:gd name="connsiteX131" fmla="*/ 1345949 w 1927643"/>
              <a:gd name="connsiteY131" fmla="*/ 209550 h 1347788"/>
              <a:gd name="connsiteX132" fmla="*/ 1331662 w 1927643"/>
              <a:gd name="connsiteY132" fmla="*/ 195263 h 1347788"/>
              <a:gd name="connsiteX133" fmla="*/ 1312612 w 1927643"/>
              <a:gd name="connsiteY133" fmla="*/ 185738 h 1347788"/>
              <a:gd name="connsiteX134" fmla="*/ 1284037 w 1927643"/>
              <a:gd name="connsiteY134" fmla="*/ 166688 h 1347788"/>
              <a:gd name="connsiteX135" fmla="*/ 1250699 w 1927643"/>
              <a:gd name="connsiteY135" fmla="*/ 142875 h 1347788"/>
              <a:gd name="connsiteX136" fmla="*/ 1236412 w 1927643"/>
              <a:gd name="connsiteY136" fmla="*/ 138113 h 1347788"/>
              <a:gd name="connsiteX137" fmla="*/ 1203074 w 1927643"/>
              <a:gd name="connsiteY137" fmla="*/ 119063 h 1347788"/>
              <a:gd name="connsiteX138" fmla="*/ 1164974 w 1927643"/>
              <a:gd name="connsiteY138" fmla="*/ 100013 h 1347788"/>
              <a:gd name="connsiteX139" fmla="*/ 1122112 w 1927643"/>
              <a:gd name="connsiteY139" fmla="*/ 85725 h 1347788"/>
              <a:gd name="connsiteX140" fmla="*/ 1107824 w 1927643"/>
              <a:gd name="connsiteY140" fmla="*/ 80963 h 1347788"/>
              <a:gd name="connsiteX141" fmla="*/ 1093537 w 1927643"/>
              <a:gd name="connsiteY141" fmla="*/ 76200 h 1347788"/>
              <a:gd name="connsiteX142" fmla="*/ 1074487 w 1927643"/>
              <a:gd name="connsiteY142" fmla="*/ 71438 h 1347788"/>
              <a:gd name="connsiteX143" fmla="*/ 1060199 w 1927643"/>
              <a:gd name="connsiteY143" fmla="*/ 61913 h 1347788"/>
              <a:gd name="connsiteX144" fmla="*/ 1012574 w 1927643"/>
              <a:gd name="connsiteY144" fmla="*/ 47625 h 1347788"/>
              <a:gd name="connsiteX145" fmla="*/ 993524 w 1927643"/>
              <a:gd name="connsiteY145" fmla="*/ 38100 h 1347788"/>
              <a:gd name="connsiteX146" fmla="*/ 974474 w 1927643"/>
              <a:gd name="connsiteY146" fmla="*/ 33338 h 1347788"/>
              <a:gd name="connsiteX147" fmla="*/ 893512 w 1927643"/>
              <a:gd name="connsiteY147" fmla="*/ 9525 h 1347788"/>
              <a:gd name="connsiteX148" fmla="*/ 798262 w 1927643"/>
              <a:gd name="connsiteY148" fmla="*/ 0 h 1347788"/>
              <a:gd name="connsiteX149" fmla="*/ 760162 w 1927643"/>
              <a:gd name="connsiteY149" fmla="*/ 4763 h 1347788"/>
              <a:gd name="connsiteX150" fmla="*/ 712537 w 1927643"/>
              <a:gd name="connsiteY150" fmla="*/ 19050 h 1347788"/>
              <a:gd name="connsiteX151" fmla="*/ 698249 w 1927643"/>
              <a:gd name="connsiteY151" fmla="*/ 23813 h 1347788"/>
              <a:gd name="connsiteX152" fmla="*/ 669674 w 1927643"/>
              <a:gd name="connsiteY152" fmla="*/ 23813 h 1347788"/>
              <a:gd name="connsiteX0" fmla="*/ 669674 w 1927643"/>
              <a:gd name="connsiteY0" fmla="*/ 23813 h 1347788"/>
              <a:gd name="connsiteX1" fmla="*/ 650624 w 1927643"/>
              <a:gd name="connsiteY1" fmla="*/ 42863 h 1347788"/>
              <a:gd name="connsiteX2" fmla="*/ 641099 w 1927643"/>
              <a:gd name="connsiteY2" fmla="*/ 66675 h 1347788"/>
              <a:gd name="connsiteX3" fmla="*/ 612524 w 1927643"/>
              <a:gd name="connsiteY3" fmla="*/ 100013 h 1347788"/>
              <a:gd name="connsiteX4" fmla="*/ 593474 w 1927643"/>
              <a:gd name="connsiteY4" fmla="*/ 123825 h 1347788"/>
              <a:gd name="connsiteX5" fmla="*/ 550612 w 1927643"/>
              <a:gd name="connsiteY5" fmla="*/ 176213 h 1347788"/>
              <a:gd name="connsiteX6" fmla="*/ 531562 w 1927643"/>
              <a:gd name="connsiteY6" fmla="*/ 200025 h 1347788"/>
              <a:gd name="connsiteX7" fmla="*/ 517274 w 1927643"/>
              <a:gd name="connsiteY7" fmla="*/ 214313 h 1347788"/>
              <a:gd name="connsiteX8" fmla="*/ 488699 w 1927643"/>
              <a:gd name="connsiteY8" fmla="*/ 261938 h 1347788"/>
              <a:gd name="connsiteX9" fmla="*/ 469649 w 1927643"/>
              <a:gd name="connsiteY9" fmla="*/ 285750 h 1347788"/>
              <a:gd name="connsiteX10" fmla="*/ 441074 w 1927643"/>
              <a:gd name="connsiteY10" fmla="*/ 328613 h 1347788"/>
              <a:gd name="connsiteX11" fmla="*/ 426787 w 1927643"/>
              <a:gd name="connsiteY11" fmla="*/ 338138 h 1347788"/>
              <a:gd name="connsiteX12" fmla="*/ 422024 w 1927643"/>
              <a:gd name="connsiteY12" fmla="*/ 352425 h 1347788"/>
              <a:gd name="connsiteX13" fmla="*/ 407737 w 1927643"/>
              <a:gd name="connsiteY13" fmla="*/ 366713 h 1347788"/>
              <a:gd name="connsiteX14" fmla="*/ 398212 w 1927643"/>
              <a:gd name="connsiteY14" fmla="*/ 381000 h 1347788"/>
              <a:gd name="connsiteX15" fmla="*/ 383924 w 1927643"/>
              <a:gd name="connsiteY15" fmla="*/ 395288 h 1347788"/>
              <a:gd name="connsiteX16" fmla="*/ 364874 w 1927643"/>
              <a:gd name="connsiteY16" fmla="*/ 423863 h 1347788"/>
              <a:gd name="connsiteX17" fmla="*/ 322012 w 1927643"/>
              <a:gd name="connsiteY17" fmla="*/ 461963 h 1347788"/>
              <a:gd name="connsiteX18" fmla="*/ 302962 w 1927643"/>
              <a:gd name="connsiteY18" fmla="*/ 490538 h 1347788"/>
              <a:gd name="connsiteX19" fmla="*/ 269624 w 1927643"/>
              <a:gd name="connsiteY19" fmla="*/ 519113 h 1347788"/>
              <a:gd name="connsiteX20" fmla="*/ 255337 w 1927643"/>
              <a:gd name="connsiteY20" fmla="*/ 538163 h 1347788"/>
              <a:gd name="connsiteX21" fmla="*/ 245812 w 1927643"/>
              <a:gd name="connsiteY21" fmla="*/ 552450 h 1347788"/>
              <a:gd name="connsiteX22" fmla="*/ 231524 w 1927643"/>
              <a:gd name="connsiteY22" fmla="*/ 566738 h 1347788"/>
              <a:gd name="connsiteX23" fmla="*/ 226762 w 1927643"/>
              <a:gd name="connsiteY23" fmla="*/ 581025 h 1347788"/>
              <a:gd name="connsiteX24" fmla="*/ 202949 w 1927643"/>
              <a:gd name="connsiteY24" fmla="*/ 614363 h 1347788"/>
              <a:gd name="connsiteX25" fmla="*/ 188662 w 1927643"/>
              <a:gd name="connsiteY25" fmla="*/ 628650 h 1347788"/>
              <a:gd name="connsiteX26" fmla="*/ 164849 w 1927643"/>
              <a:gd name="connsiteY26" fmla="*/ 657225 h 1347788"/>
              <a:gd name="connsiteX27" fmla="*/ 150562 w 1927643"/>
              <a:gd name="connsiteY27" fmla="*/ 666750 h 1347788"/>
              <a:gd name="connsiteX28" fmla="*/ 136274 w 1927643"/>
              <a:gd name="connsiteY28" fmla="*/ 685800 h 1347788"/>
              <a:gd name="connsiteX29" fmla="*/ 88649 w 1927643"/>
              <a:gd name="connsiteY29" fmla="*/ 714375 h 1347788"/>
              <a:gd name="connsiteX30" fmla="*/ 83887 w 1927643"/>
              <a:gd name="connsiteY30" fmla="*/ 728663 h 1347788"/>
              <a:gd name="connsiteX31" fmla="*/ 69599 w 1927643"/>
              <a:gd name="connsiteY31" fmla="*/ 738188 h 1347788"/>
              <a:gd name="connsiteX32" fmla="*/ 55312 w 1927643"/>
              <a:gd name="connsiteY32" fmla="*/ 752475 h 1347788"/>
              <a:gd name="connsiteX33" fmla="*/ 41024 w 1927643"/>
              <a:gd name="connsiteY33" fmla="*/ 781050 h 1347788"/>
              <a:gd name="connsiteX34" fmla="*/ 31499 w 1927643"/>
              <a:gd name="connsiteY34" fmla="*/ 795338 h 1347788"/>
              <a:gd name="connsiteX35" fmla="*/ 26737 w 1927643"/>
              <a:gd name="connsiteY35" fmla="*/ 809625 h 1347788"/>
              <a:gd name="connsiteX36" fmla="*/ 7687 w 1927643"/>
              <a:gd name="connsiteY36" fmla="*/ 847725 h 1347788"/>
              <a:gd name="connsiteX37" fmla="*/ 7687 w 1927643"/>
              <a:gd name="connsiteY37" fmla="*/ 1052513 h 1347788"/>
              <a:gd name="connsiteX38" fmla="*/ 17212 w 1927643"/>
              <a:gd name="connsiteY38" fmla="*/ 1095375 h 1347788"/>
              <a:gd name="connsiteX39" fmla="*/ 36262 w 1927643"/>
              <a:gd name="connsiteY39" fmla="*/ 1123950 h 1347788"/>
              <a:gd name="connsiteX40" fmla="*/ 50549 w 1927643"/>
              <a:gd name="connsiteY40" fmla="*/ 1128713 h 1347788"/>
              <a:gd name="connsiteX41" fmla="*/ 55312 w 1927643"/>
              <a:gd name="connsiteY41" fmla="*/ 1143000 h 1347788"/>
              <a:gd name="connsiteX42" fmla="*/ 98174 w 1927643"/>
              <a:gd name="connsiteY42" fmla="*/ 1166813 h 1347788"/>
              <a:gd name="connsiteX43" fmla="*/ 117224 w 1927643"/>
              <a:gd name="connsiteY43" fmla="*/ 1181100 h 1347788"/>
              <a:gd name="connsiteX44" fmla="*/ 145799 w 1927643"/>
              <a:gd name="connsiteY44" fmla="*/ 1200150 h 1347788"/>
              <a:gd name="connsiteX45" fmla="*/ 174374 w 1927643"/>
              <a:gd name="connsiteY45" fmla="*/ 1219200 h 1347788"/>
              <a:gd name="connsiteX46" fmla="*/ 188662 w 1927643"/>
              <a:gd name="connsiteY46" fmla="*/ 1228725 h 1347788"/>
              <a:gd name="connsiteX47" fmla="*/ 202949 w 1927643"/>
              <a:gd name="connsiteY47" fmla="*/ 1243013 h 1347788"/>
              <a:gd name="connsiteX48" fmla="*/ 217237 w 1927643"/>
              <a:gd name="connsiteY48" fmla="*/ 1247775 h 1347788"/>
              <a:gd name="connsiteX49" fmla="*/ 231524 w 1927643"/>
              <a:gd name="connsiteY49" fmla="*/ 1257300 h 1347788"/>
              <a:gd name="connsiteX50" fmla="*/ 264862 w 1927643"/>
              <a:gd name="connsiteY50" fmla="*/ 1276350 h 1347788"/>
              <a:gd name="connsiteX51" fmla="*/ 279149 w 1927643"/>
              <a:gd name="connsiteY51" fmla="*/ 1290638 h 1347788"/>
              <a:gd name="connsiteX52" fmla="*/ 298199 w 1927643"/>
              <a:gd name="connsiteY52" fmla="*/ 1300163 h 1347788"/>
              <a:gd name="connsiteX53" fmla="*/ 326774 w 1927643"/>
              <a:gd name="connsiteY53" fmla="*/ 1314450 h 1347788"/>
              <a:gd name="connsiteX54" fmla="*/ 360112 w 1927643"/>
              <a:gd name="connsiteY54" fmla="*/ 1328738 h 1347788"/>
              <a:gd name="connsiteX55" fmla="*/ 388687 w 1927643"/>
              <a:gd name="connsiteY55" fmla="*/ 1338263 h 1347788"/>
              <a:gd name="connsiteX56" fmla="*/ 441074 w 1927643"/>
              <a:gd name="connsiteY56" fmla="*/ 1347788 h 1347788"/>
              <a:gd name="connsiteX57" fmla="*/ 512512 w 1927643"/>
              <a:gd name="connsiteY57" fmla="*/ 1343025 h 1347788"/>
              <a:gd name="connsiteX58" fmla="*/ 602999 w 1927643"/>
              <a:gd name="connsiteY58" fmla="*/ 1333500 h 1347788"/>
              <a:gd name="connsiteX59" fmla="*/ 726824 w 1927643"/>
              <a:gd name="connsiteY59" fmla="*/ 1328738 h 1347788"/>
              <a:gd name="connsiteX60" fmla="*/ 783974 w 1927643"/>
              <a:gd name="connsiteY60" fmla="*/ 1323975 h 1347788"/>
              <a:gd name="connsiteX61" fmla="*/ 836362 w 1927643"/>
              <a:gd name="connsiteY61" fmla="*/ 1314450 h 1347788"/>
              <a:gd name="connsiteX62" fmla="*/ 888749 w 1927643"/>
              <a:gd name="connsiteY62" fmla="*/ 1304925 h 1347788"/>
              <a:gd name="connsiteX63" fmla="*/ 903037 w 1927643"/>
              <a:gd name="connsiteY63" fmla="*/ 1300163 h 1347788"/>
              <a:gd name="connsiteX64" fmla="*/ 941137 w 1927643"/>
              <a:gd name="connsiteY64" fmla="*/ 1285875 h 1347788"/>
              <a:gd name="connsiteX65" fmla="*/ 969712 w 1927643"/>
              <a:gd name="connsiteY65" fmla="*/ 1266825 h 1347788"/>
              <a:gd name="connsiteX66" fmla="*/ 979237 w 1927643"/>
              <a:gd name="connsiteY66" fmla="*/ 1252538 h 1347788"/>
              <a:gd name="connsiteX67" fmla="*/ 998287 w 1927643"/>
              <a:gd name="connsiteY67" fmla="*/ 1247775 h 1347788"/>
              <a:gd name="connsiteX68" fmla="*/ 1012574 w 1927643"/>
              <a:gd name="connsiteY68" fmla="*/ 1238250 h 1347788"/>
              <a:gd name="connsiteX69" fmla="*/ 1055437 w 1927643"/>
              <a:gd name="connsiteY69" fmla="*/ 1214438 h 1347788"/>
              <a:gd name="connsiteX70" fmla="*/ 1069724 w 1927643"/>
              <a:gd name="connsiteY70" fmla="*/ 1204913 h 1347788"/>
              <a:gd name="connsiteX71" fmla="*/ 1136399 w 1927643"/>
              <a:gd name="connsiteY71" fmla="*/ 1181100 h 1347788"/>
              <a:gd name="connsiteX72" fmla="*/ 1150687 w 1927643"/>
              <a:gd name="connsiteY72" fmla="*/ 1176338 h 1347788"/>
              <a:gd name="connsiteX73" fmla="*/ 1169737 w 1927643"/>
              <a:gd name="connsiteY73" fmla="*/ 1171575 h 1347788"/>
              <a:gd name="connsiteX74" fmla="*/ 1184024 w 1927643"/>
              <a:gd name="connsiteY74" fmla="*/ 1166813 h 1347788"/>
              <a:gd name="connsiteX75" fmla="*/ 1207837 w 1927643"/>
              <a:gd name="connsiteY75" fmla="*/ 1162050 h 1347788"/>
              <a:gd name="connsiteX76" fmla="*/ 1245937 w 1927643"/>
              <a:gd name="connsiteY76" fmla="*/ 1143000 h 1347788"/>
              <a:gd name="connsiteX77" fmla="*/ 1274512 w 1927643"/>
              <a:gd name="connsiteY77" fmla="*/ 1133475 h 1347788"/>
              <a:gd name="connsiteX78" fmla="*/ 1293562 w 1927643"/>
              <a:gd name="connsiteY78" fmla="*/ 1119188 h 1347788"/>
              <a:gd name="connsiteX79" fmla="*/ 1307849 w 1927643"/>
              <a:gd name="connsiteY79" fmla="*/ 1104900 h 1347788"/>
              <a:gd name="connsiteX80" fmla="*/ 1326899 w 1927643"/>
              <a:gd name="connsiteY80" fmla="*/ 1095375 h 1347788"/>
              <a:gd name="connsiteX81" fmla="*/ 1350712 w 1927643"/>
              <a:gd name="connsiteY81" fmla="*/ 1066800 h 1347788"/>
              <a:gd name="connsiteX82" fmla="*/ 1364999 w 1927643"/>
              <a:gd name="connsiteY82" fmla="*/ 1057275 h 1347788"/>
              <a:gd name="connsiteX83" fmla="*/ 1398337 w 1927643"/>
              <a:gd name="connsiteY83" fmla="*/ 1023938 h 1347788"/>
              <a:gd name="connsiteX84" fmla="*/ 1417387 w 1927643"/>
              <a:gd name="connsiteY84" fmla="*/ 1004888 h 1347788"/>
              <a:gd name="connsiteX85" fmla="*/ 1436437 w 1927643"/>
              <a:gd name="connsiteY85" fmla="*/ 990600 h 1347788"/>
              <a:gd name="connsiteX86" fmla="*/ 1450724 w 1927643"/>
              <a:gd name="connsiteY86" fmla="*/ 971550 h 1347788"/>
              <a:gd name="connsiteX87" fmla="*/ 1479299 w 1927643"/>
              <a:gd name="connsiteY87" fmla="*/ 947738 h 1347788"/>
              <a:gd name="connsiteX88" fmla="*/ 1507874 w 1927643"/>
              <a:gd name="connsiteY88" fmla="*/ 919163 h 1347788"/>
              <a:gd name="connsiteX89" fmla="*/ 1541212 w 1927643"/>
              <a:gd name="connsiteY89" fmla="*/ 900113 h 1347788"/>
              <a:gd name="connsiteX90" fmla="*/ 1560262 w 1927643"/>
              <a:gd name="connsiteY90" fmla="*/ 895350 h 1347788"/>
              <a:gd name="connsiteX91" fmla="*/ 1588837 w 1927643"/>
              <a:gd name="connsiteY91" fmla="*/ 876300 h 1347788"/>
              <a:gd name="connsiteX92" fmla="*/ 1598362 w 1927643"/>
              <a:gd name="connsiteY92" fmla="*/ 862013 h 1347788"/>
              <a:gd name="connsiteX93" fmla="*/ 1626937 w 1927643"/>
              <a:gd name="connsiteY93" fmla="*/ 842963 h 1347788"/>
              <a:gd name="connsiteX94" fmla="*/ 1636462 w 1927643"/>
              <a:gd name="connsiteY94" fmla="*/ 828675 h 1347788"/>
              <a:gd name="connsiteX95" fmla="*/ 1655512 w 1927643"/>
              <a:gd name="connsiteY95" fmla="*/ 814388 h 1347788"/>
              <a:gd name="connsiteX96" fmla="*/ 1688849 w 1927643"/>
              <a:gd name="connsiteY96" fmla="*/ 804863 h 1347788"/>
              <a:gd name="connsiteX97" fmla="*/ 1717424 w 1927643"/>
              <a:gd name="connsiteY97" fmla="*/ 795338 h 1347788"/>
              <a:gd name="connsiteX98" fmla="*/ 1788862 w 1927643"/>
              <a:gd name="connsiteY98" fmla="*/ 785813 h 1347788"/>
              <a:gd name="connsiteX99" fmla="*/ 1803149 w 1927643"/>
              <a:gd name="connsiteY99" fmla="*/ 776288 h 1347788"/>
              <a:gd name="connsiteX100" fmla="*/ 1817437 w 1927643"/>
              <a:gd name="connsiteY100" fmla="*/ 771525 h 1347788"/>
              <a:gd name="connsiteX101" fmla="*/ 1836487 w 1927643"/>
              <a:gd name="connsiteY101" fmla="*/ 757238 h 1347788"/>
              <a:gd name="connsiteX102" fmla="*/ 1850774 w 1927643"/>
              <a:gd name="connsiteY102" fmla="*/ 752475 h 1347788"/>
              <a:gd name="connsiteX103" fmla="*/ 1865062 w 1927643"/>
              <a:gd name="connsiteY103" fmla="*/ 742950 h 1347788"/>
              <a:gd name="connsiteX104" fmla="*/ 1879349 w 1927643"/>
              <a:gd name="connsiteY104" fmla="*/ 714375 h 1347788"/>
              <a:gd name="connsiteX105" fmla="*/ 1888874 w 1927643"/>
              <a:gd name="connsiteY105" fmla="*/ 700088 h 1347788"/>
              <a:gd name="connsiteX106" fmla="*/ 1898399 w 1927643"/>
              <a:gd name="connsiteY106" fmla="*/ 671513 h 1347788"/>
              <a:gd name="connsiteX107" fmla="*/ 1907924 w 1927643"/>
              <a:gd name="connsiteY107" fmla="*/ 657225 h 1347788"/>
              <a:gd name="connsiteX108" fmla="*/ 1922212 w 1927643"/>
              <a:gd name="connsiteY108" fmla="*/ 628650 h 1347788"/>
              <a:gd name="connsiteX109" fmla="*/ 1905724 w 1927643"/>
              <a:gd name="connsiteY109" fmla="*/ 584216 h 1347788"/>
              <a:gd name="connsiteX110" fmla="*/ 1860541 w 1927643"/>
              <a:gd name="connsiteY110" fmla="*/ 546479 h 1347788"/>
              <a:gd name="connsiteX111" fmla="*/ 1812674 w 1927643"/>
              <a:gd name="connsiteY111" fmla="*/ 476250 h 1347788"/>
              <a:gd name="connsiteX112" fmla="*/ 1769812 w 1927643"/>
              <a:gd name="connsiteY112" fmla="*/ 457200 h 1347788"/>
              <a:gd name="connsiteX113" fmla="*/ 1755524 w 1927643"/>
              <a:gd name="connsiteY113" fmla="*/ 447675 h 1347788"/>
              <a:gd name="connsiteX114" fmla="*/ 1736474 w 1927643"/>
              <a:gd name="connsiteY114" fmla="*/ 442913 h 1347788"/>
              <a:gd name="connsiteX115" fmla="*/ 1693612 w 1927643"/>
              <a:gd name="connsiteY115" fmla="*/ 423863 h 1347788"/>
              <a:gd name="connsiteX116" fmla="*/ 1679324 w 1927643"/>
              <a:gd name="connsiteY116" fmla="*/ 419100 h 1347788"/>
              <a:gd name="connsiteX117" fmla="*/ 1645987 w 1927643"/>
              <a:gd name="connsiteY117" fmla="*/ 400050 h 1347788"/>
              <a:gd name="connsiteX118" fmla="*/ 1631699 w 1927643"/>
              <a:gd name="connsiteY118" fmla="*/ 395288 h 1347788"/>
              <a:gd name="connsiteX119" fmla="*/ 1612649 w 1927643"/>
              <a:gd name="connsiteY119" fmla="*/ 385763 h 1347788"/>
              <a:gd name="connsiteX120" fmla="*/ 1588837 w 1927643"/>
              <a:gd name="connsiteY120" fmla="*/ 376238 h 1347788"/>
              <a:gd name="connsiteX121" fmla="*/ 1574549 w 1927643"/>
              <a:gd name="connsiteY121" fmla="*/ 371475 h 1347788"/>
              <a:gd name="connsiteX122" fmla="*/ 1545974 w 1927643"/>
              <a:gd name="connsiteY122" fmla="*/ 352425 h 1347788"/>
              <a:gd name="connsiteX123" fmla="*/ 1526924 w 1927643"/>
              <a:gd name="connsiteY123" fmla="*/ 338138 h 1347788"/>
              <a:gd name="connsiteX124" fmla="*/ 1512637 w 1927643"/>
              <a:gd name="connsiteY124" fmla="*/ 333375 h 1347788"/>
              <a:gd name="connsiteX125" fmla="*/ 1498349 w 1927643"/>
              <a:gd name="connsiteY125" fmla="*/ 319088 h 1347788"/>
              <a:gd name="connsiteX126" fmla="*/ 1479299 w 1927643"/>
              <a:gd name="connsiteY126" fmla="*/ 309563 h 1347788"/>
              <a:gd name="connsiteX127" fmla="*/ 1460249 w 1927643"/>
              <a:gd name="connsiteY127" fmla="*/ 290513 h 1347788"/>
              <a:gd name="connsiteX128" fmla="*/ 1431674 w 1927643"/>
              <a:gd name="connsiteY128" fmla="*/ 266700 h 1347788"/>
              <a:gd name="connsiteX129" fmla="*/ 1393574 w 1927643"/>
              <a:gd name="connsiteY129" fmla="*/ 238125 h 1347788"/>
              <a:gd name="connsiteX130" fmla="*/ 1364999 w 1927643"/>
              <a:gd name="connsiteY130" fmla="*/ 219075 h 1347788"/>
              <a:gd name="connsiteX131" fmla="*/ 1345949 w 1927643"/>
              <a:gd name="connsiteY131" fmla="*/ 209550 h 1347788"/>
              <a:gd name="connsiteX132" fmla="*/ 1331662 w 1927643"/>
              <a:gd name="connsiteY132" fmla="*/ 195263 h 1347788"/>
              <a:gd name="connsiteX133" fmla="*/ 1312612 w 1927643"/>
              <a:gd name="connsiteY133" fmla="*/ 185738 h 1347788"/>
              <a:gd name="connsiteX134" fmla="*/ 1284037 w 1927643"/>
              <a:gd name="connsiteY134" fmla="*/ 166688 h 1347788"/>
              <a:gd name="connsiteX135" fmla="*/ 1250699 w 1927643"/>
              <a:gd name="connsiteY135" fmla="*/ 142875 h 1347788"/>
              <a:gd name="connsiteX136" fmla="*/ 1236412 w 1927643"/>
              <a:gd name="connsiteY136" fmla="*/ 138113 h 1347788"/>
              <a:gd name="connsiteX137" fmla="*/ 1203074 w 1927643"/>
              <a:gd name="connsiteY137" fmla="*/ 119063 h 1347788"/>
              <a:gd name="connsiteX138" fmla="*/ 1164974 w 1927643"/>
              <a:gd name="connsiteY138" fmla="*/ 100013 h 1347788"/>
              <a:gd name="connsiteX139" fmla="*/ 1122112 w 1927643"/>
              <a:gd name="connsiteY139" fmla="*/ 85725 h 1347788"/>
              <a:gd name="connsiteX140" fmla="*/ 1107824 w 1927643"/>
              <a:gd name="connsiteY140" fmla="*/ 80963 h 1347788"/>
              <a:gd name="connsiteX141" fmla="*/ 1093537 w 1927643"/>
              <a:gd name="connsiteY141" fmla="*/ 76200 h 1347788"/>
              <a:gd name="connsiteX142" fmla="*/ 1074487 w 1927643"/>
              <a:gd name="connsiteY142" fmla="*/ 71438 h 1347788"/>
              <a:gd name="connsiteX143" fmla="*/ 1060199 w 1927643"/>
              <a:gd name="connsiteY143" fmla="*/ 61913 h 1347788"/>
              <a:gd name="connsiteX144" fmla="*/ 1012574 w 1927643"/>
              <a:gd name="connsiteY144" fmla="*/ 47625 h 1347788"/>
              <a:gd name="connsiteX145" fmla="*/ 993524 w 1927643"/>
              <a:gd name="connsiteY145" fmla="*/ 38100 h 1347788"/>
              <a:gd name="connsiteX146" fmla="*/ 974474 w 1927643"/>
              <a:gd name="connsiteY146" fmla="*/ 33338 h 1347788"/>
              <a:gd name="connsiteX147" fmla="*/ 893512 w 1927643"/>
              <a:gd name="connsiteY147" fmla="*/ 9525 h 1347788"/>
              <a:gd name="connsiteX148" fmla="*/ 798262 w 1927643"/>
              <a:gd name="connsiteY148" fmla="*/ 0 h 1347788"/>
              <a:gd name="connsiteX149" fmla="*/ 760162 w 1927643"/>
              <a:gd name="connsiteY149" fmla="*/ 4763 h 1347788"/>
              <a:gd name="connsiteX150" fmla="*/ 712537 w 1927643"/>
              <a:gd name="connsiteY150" fmla="*/ 19050 h 1347788"/>
              <a:gd name="connsiteX151" fmla="*/ 698249 w 1927643"/>
              <a:gd name="connsiteY151" fmla="*/ 23813 h 1347788"/>
              <a:gd name="connsiteX152" fmla="*/ 669674 w 1927643"/>
              <a:gd name="connsiteY152" fmla="*/ 23813 h 1347788"/>
              <a:gd name="connsiteX0" fmla="*/ 669674 w 1927643"/>
              <a:gd name="connsiteY0" fmla="*/ 23813 h 1347788"/>
              <a:gd name="connsiteX1" fmla="*/ 650624 w 1927643"/>
              <a:gd name="connsiteY1" fmla="*/ 42863 h 1347788"/>
              <a:gd name="connsiteX2" fmla="*/ 641099 w 1927643"/>
              <a:gd name="connsiteY2" fmla="*/ 66675 h 1347788"/>
              <a:gd name="connsiteX3" fmla="*/ 612524 w 1927643"/>
              <a:gd name="connsiteY3" fmla="*/ 100013 h 1347788"/>
              <a:gd name="connsiteX4" fmla="*/ 593474 w 1927643"/>
              <a:gd name="connsiteY4" fmla="*/ 123825 h 1347788"/>
              <a:gd name="connsiteX5" fmla="*/ 550612 w 1927643"/>
              <a:gd name="connsiteY5" fmla="*/ 176213 h 1347788"/>
              <a:gd name="connsiteX6" fmla="*/ 531562 w 1927643"/>
              <a:gd name="connsiteY6" fmla="*/ 200025 h 1347788"/>
              <a:gd name="connsiteX7" fmla="*/ 517274 w 1927643"/>
              <a:gd name="connsiteY7" fmla="*/ 214313 h 1347788"/>
              <a:gd name="connsiteX8" fmla="*/ 488699 w 1927643"/>
              <a:gd name="connsiteY8" fmla="*/ 261938 h 1347788"/>
              <a:gd name="connsiteX9" fmla="*/ 469649 w 1927643"/>
              <a:gd name="connsiteY9" fmla="*/ 285750 h 1347788"/>
              <a:gd name="connsiteX10" fmla="*/ 441074 w 1927643"/>
              <a:gd name="connsiteY10" fmla="*/ 328613 h 1347788"/>
              <a:gd name="connsiteX11" fmla="*/ 426787 w 1927643"/>
              <a:gd name="connsiteY11" fmla="*/ 338138 h 1347788"/>
              <a:gd name="connsiteX12" fmla="*/ 422024 w 1927643"/>
              <a:gd name="connsiteY12" fmla="*/ 352425 h 1347788"/>
              <a:gd name="connsiteX13" fmla="*/ 407737 w 1927643"/>
              <a:gd name="connsiteY13" fmla="*/ 366713 h 1347788"/>
              <a:gd name="connsiteX14" fmla="*/ 398212 w 1927643"/>
              <a:gd name="connsiteY14" fmla="*/ 381000 h 1347788"/>
              <a:gd name="connsiteX15" fmla="*/ 383924 w 1927643"/>
              <a:gd name="connsiteY15" fmla="*/ 395288 h 1347788"/>
              <a:gd name="connsiteX16" fmla="*/ 364874 w 1927643"/>
              <a:gd name="connsiteY16" fmla="*/ 423863 h 1347788"/>
              <a:gd name="connsiteX17" fmla="*/ 322012 w 1927643"/>
              <a:gd name="connsiteY17" fmla="*/ 461963 h 1347788"/>
              <a:gd name="connsiteX18" fmla="*/ 302962 w 1927643"/>
              <a:gd name="connsiteY18" fmla="*/ 490538 h 1347788"/>
              <a:gd name="connsiteX19" fmla="*/ 269624 w 1927643"/>
              <a:gd name="connsiteY19" fmla="*/ 519113 h 1347788"/>
              <a:gd name="connsiteX20" fmla="*/ 255337 w 1927643"/>
              <a:gd name="connsiteY20" fmla="*/ 538163 h 1347788"/>
              <a:gd name="connsiteX21" fmla="*/ 245812 w 1927643"/>
              <a:gd name="connsiteY21" fmla="*/ 552450 h 1347788"/>
              <a:gd name="connsiteX22" fmla="*/ 231524 w 1927643"/>
              <a:gd name="connsiteY22" fmla="*/ 566738 h 1347788"/>
              <a:gd name="connsiteX23" fmla="*/ 226762 w 1927643"/>
              <a:gd name="connsiteY23" fmla="*/ 581025 h 1347788"/>
              <a:gd name="connsiteX24" fmla="*/ 202949 w 1927643"/>
              <a:gd name="connsiteY24" fmla="*/ 614363 h 1347788"/>
              <a:gd name="connsiteX25" fmla="*/ 188662 w 1927643"/>
              <a:gd name="connsiteY25" fmla="*/ 628650 h 1347788"/>
              <a:gd name="connsiteX26" fmla="*/ 164849 w 1927643"/>
              <a:gd name="connsiteY26" fmla="*/ 657225 h 1347788"/>
              <a:gd name="connsiteX27" fmla="*/ 150562 w 1927643"/>
              <a:gd name="connsiteY27" fmla="*/ 666750 h 1347788"/>
              <a:gd name="connsiteX28" fmla="*/ 136274 w 1927643"/>
              <a:gd name="connsiteY28" fmla="*/ 685800 h 1347788"/>
              <a:gd name="connsiteX29" fmla="*/ 88649 w 1927643"/>
              <a:gd name="connsiteY29" fmla="*/ 714375 h 1347788"/>
              <a:gd name="connsiteX30" fmla="*/ 83887 w 1927643"/>
              <a:gd name="connsiteY30" fmla="*/ 728663 h 1347788"/>
              <a:gd name="connsiteX31" fmla="*/ 69599 w 1927643"/>
              <a:gd name="connsiteY31" fmla="*/ 738188 h 1347788"/>
              <a:gd name="connsiteX32" fmla="*/ 55312 w 1927643"/>
              <a:gd name="connsiteY32" fmla="*/ 752475 h 1347788"/>
              <a:gd name="connsiteX33" fmla="*/ 41024 w 1927643"/>
              <a:gd name="connsiteY33" fmla="*/ 781050 h 1347788"/>
              <a:gd name="connsiteX34" fmla="*/ 31499 w 1927643"/>
              <a:gd name="connsiteY34" fmla="*/ 795338 h 1347788"/>
              <a:gd name="connsiteX35" fmla="*/ 26737 w 1927643"/>
              <a:gd name="connsiteY35" fmla="*/ 809625 h 1347788"/>
              <a:gd name="connsiteX36" fmla="*/ 7687 w 1927643"/>
              <a:gd name="connsiteY36" fmla="*/ 847725 h 1347788"/>
              <a:gd name="connsiteX37" fmla="*/ 7687 w 1927643"/>
              <a:gd name="connsiteY37" fmla="*/ 1052513 h 1347788"/>
              <a:gd name="connsiteX38" fmla="*/ 17212 w 1927643"/>
              <a:gd name="connsiteY38" fmla="*/ 1095375 h 1347788"/>
              <a:gd name="connsiteX39" fmla="*/ 36262 w 1927643"/>
              <a:gd name="connsiteY39" fmla="*/ 1123950 h 1347788"/>
              <a:gd name="connsiteX40" fmla="*/ 50549 w 1927643"/>
              <a:gd name="connsiteY40" fmla="*/ 1128713 h 1347788"/>
              <a:gd name="connsiteX41" fmla="*/ 55312 w 1927643"/>
              <a:gd name="connsiteY41" fmla="*/ 1143000 h 1347788"/>
              <a:gd name="connsiteX42" fmla="*/ 98174 w 1927643"/>
              <a:gd name="connsiteY42" fmla="*/ 1166813 h 1347788"/>
              <a:gd name="connsiteX43" fmla="*/ 117224 w 1927643"/>
              <a:gd name="connsiteY43" fmla="*/ 1181100 h 1347788"/>
              <a:gd name="connsiteX44" fmla="*/ 145799 w 1927643"/>
              <a:gd name="connsiteY44" fmla="*/ 1200150 h 1347788"/>
              <a:gd name="connsiteX45" fmla="*/ 174374 w 1927643"/>
              <a:gd name="connsiteY45" fmla="*/ 1219200 h 1347788"/>
              <a:gd name="connsiteX46" fmla="*/ 188662 w 1927643"/>
              <a:gd name="connsiteY46" fmla="*/ 1228725 h 1347788"/>
              <a:gd name="connsiteX47" fmla="*/ 202949 w 1927643"/>
              <a:gd name="connsiteY47" fmla="*/ 1243013 h 1347788"/>
              <a:gd name="connsiteX48" fmla="*/ 217237 w 1927643"/>
              <a:gd name="connsiteY48" fmla="*/ 1247775 h 1347788"/>
              <a:gd name="connsiteX49" fmla="*/ 231524 w 1927643"/>
              <a:gd name="connsiteY49" fmla="*/ 1257300 h 1347788"/>
              <a:gd name="connsiteX50" fmla="*/ 264862 w 1927643"/>
              <a:gd name="connsiteY50" fmla="*/ 1276350 h 1347788"/>
              <a:gd name="connsiteX51" fmla="*/ 279149 w 1927643"/>
              <a:gd name="connsiteY51" fmla="*/ 1290638 h 1347788"/>
              <a:gd name="connsiteX52" fmla="*/ 298199 w 1927643"/>
              <a:gd name="connsiteY52" fmla="*/ 1300163 h 1347788"/>
              <a:gd name="connsiteX53" fmla="*/ 326774 w 1927643"/>
              <a:gd name="connsiteY53" fmla="*/ 1314450 h 1347788"/>
              <a:gd name="connsiteX54" fmla="*/ 360112 w 1927643"/>
              <a:gd name="connsiteY54" fmla="*/ 1328738 h 1347788"/>
              <a:gd name="connsiteX55" fmla="*/ 388687 w 1927643"/>
              <a:gd name="connsiteY55" fmla="*/ 1338263 h 1347788"/>
              <a:gd name="connsiteX56" fmla="*/ 441074 w 1927643"/>
              <a:gd name="connsiteY56" fmla="*/ 1347788 h 1347788"/>
              <a:gd name="connsiteX57" fmla="*/ 512512 w 1927643"/>
              <a:gd name="connsiteY57" fmla="*/ 1343025 h 1347788"/>
              <a:gd name="connsiteX58" fmla="*/ 602999 w 1927643"/>
              <a:gd name="connsiteY58" fmla="*/ 1333500 h 1347788"/>
              <a:gd name="connsiteX59" fmla="*/ 726824 w 1927643"/>
              <a:gd name="connsiteY59" fmla="*/ 1328738 h 1347788"/>
              <a:gd name="connsiteX60" fmla="*/ 783974 w 1927643"/>
              <a:gd name="connsiteY60" fmla="*/ 1323975 h 1347788"/>
              <a:gd name="connsiteX61" fmla="*/ 836362 w 1927643"/>
              <a:gd name="connsiteY61" fmla="*/ 1314450 h 1347788"/>
              <a:gd name="connsiteX62" fmla="*/ 888749 w 1927643"/>
              <a:gd name="connsiteY62" fmla="*/ 1304925 h 1347788"/>
              <a:gd name="connsiteX63" fmla="*/ 903037 w 1927643"/>
              <a:gd name="connsiteY63" fmla="*/ 1300163 h 1347788"/>
              <a:gd name="connsiteX64" fmla="*/ 941137 w 1927643"/>
              <a:gd name="connsiteY64" fmla="*/ 1285875 h 1347788"/>
              <a:gd name="connsiteX65" fmla="*/ 969712 w 1927643"/>
              <a:gd name="connsiteY65" fmla="*/ 1266825 h 1347788"/>
              <a:gd name="connsiteX66" fmla="*/ 979237 w 1927643"/>
              <a:gd name="connsiteY66" fmla="*/ 1252538 h 1347788"/>
              <a:gd name="connsiteX67" fmla="*/ 998287 w 1927643"/>
              <a:gd name="connsiteY67" fmla="*/ 1247775 h 1347788"/>
              <a:gd name="connsiteX68" fmla="*/ 1012574 w 1927643"/>
              <a:gd name="connsiteY68" fmla="*/ 1238250 h 1347788"/>
              <a:gd name="connsiteX69" fmla="*/ 1055437 w 1927643"/>
              <a:gd name="connsiteY69" fmla="*/ 1214438 h 1347788"/>
              <a:gd name="connsiteX70" fmla="*/ 1069724 w 1927643"/>
              <a:gd name="connsiteY70" fmla="*/ 1204913 h 1347788"/>
              <a:gd name="connsiteX71" fmla="*/ 1136399 w 1927643"/>
              <a:gd name="connsiteY71" fmla="*/ 1181100 h 1347788"/>
              <a:gd name="connsiteX72" fmla="*/ 1150687 w 1927643"/>
              <a:gd name="connsiteY72" fmla="*/ 1176338 h 1347788"/>
              <a:gd name="connsiteX73" fmla="*/ 1169737 w 1927643"/>
              <a:gd name="connsiteY73" fmla="*/ 1171575 h 1347788"/>
              <a:gd name="connsiteX74" fmla="*/ 1184024 w 1927643"/>
              <a:gd name="connsiteY74" fmla="*/ 1166813 h 1347788"/>
              <a:gd name="connsiteX75" fmla="*/ 1207837 w 1927643"/>
              <a:gd name="connsiteY75" fmla="*/ 1162050 h 1347788"/>
              <a:gd name="connsiteX76" fmla="*/ 1245937 w 1927643"/>
              <a:gd name="connsiteY76" fmla="*/ 1143000 h 1347788"/>
              <a:gd name="connsiteX77" fmla="*/ 1274512 w 1927643"/>
              <a:gd name="connsiteY77" fmla="*/ 1133475 h 1347788"/>
              <a:gd name="connsiteX78" fmla="*/ 1293562 w 1927643"/>
              <a:gd name="connsiteY78" fmla="*/ 1119188 h 1347788"/>
              <a:gd name="connsiteX79" fmla="*/ 1307849 w 1927643"/>
              <a:gd name="connsiteY79" fmla="*/ 1104900 h 1347788"/>
              <a:gd name="connsiteX80" fmla="*/ 1326899 w 1927643"/>
              <a:gd name="connsiteY80" fmla="*/ 1095375 h 1347788"/>
              <a:gd name="connsiteX81" fmla="*/ 1350712 w 1927643"/>
              <a:gd name="connsiteY81" fmla="*/ 1066800 h 1347788"/>
              <a:gd name="connsiteX82" fmla="*/ 1364999 w 1927643"/>
              <a:gd name="connsiteY82" fmla="*/ 1057275 h 1347788"/>
              <a:gd name="connsiteX83" fmla="*/ 1398337 w 1927643"/>
              <a:gd name="connsiteY83" fmla="*/ 1023938 h 1347788"/>
              <a:gd name="connsiteX84" fmla="*/ 1417387 w 1927643"/>
              <a:gd name="connsiteY84" fmla="*/ 1004888 h 1347788"/>
              <a:gd name="connsiteX85" fmla="*/ 1436437 w 1927643"/>
              <a:gd name="connsiteY85" fmla="*/ 990600 h 1347788"/>
              <a:gd name="connsiteX86" fmla="*/ 1450724 w 1927643"/>
              <a:gd name="connsiteY86" fmla="*/ 971550 h 1347788"/>
              <a:gd name="connsiteX87" fmla="*/ 1479299 w 1927643"/>
              <a:gd name="connsiteY87" fmla="*/ 947738 h 1347788"/>
              <a:gd name="connsiteX88" fmla="*/ 1507874 w 1927643"/>
              <a:gd name="connsiteY88" fmla="*/ 919163 h 1347788"/>
              <a:gd name="connsiteX89" fmla="*/ 1541212 w 1927643"/>
              <a:gd name="connsiteY89" fmla="*/ 900113 h 1347788"/>
              <a:gd name="connsiteX90" fmla="*/ 1560262 w 1927643"/>
              <a:gd name="connsiteY90" fmla="*/ 895350 h 1347788"/>
              <a:gd name="connsiteX91" fmla="*/ 1588837 w 1927643"/>
              <a:gd name="connsiteY91" fmla="*/ 876300 h 1347788"/>
              <a:gd name="connsiteX92" fmla="*/ 1598362 w 1927643"/>
              <a:gd name="connsiteY92" fmla="*/ 862013 h 1347788"/>
              <a:gd name="connsiteX93" fmla="*/ 1626937 w 1927643"/>
              <a:gd name="connsiteY93" fmla="*/ 842963 h 1347788"/>
              <a:gd name="connsiteX94" fmla="*/ 1636462 w 1927643"/>
              <a:gd name="connsiteY94" fmla="*/ 828675 h 1347788"/>
              <a:gd name="connsiteX95" fmla="*/ 1655512 w 1927643"/>
              <a:gd name="connsiteY95" fmla="*/ 814388 h 1347788"/>
              <a:gd name="connsiteX96" fmla="*/ 1688849 w 1927643"/>
              <a:gd name="connsiteY96" fmla="*/ 804863 h 1347788"/>
              <a:gd name="connsiteX97" fmla="*/ 1717424 w 1927643"/>
              <a:gd name="connsiteY97" fmla="*/ 795338 h 1347788"/>
              <a:gd name="connsiteX98" fmla="*/ 1788862 w 1927643"/>
              <a:gd name="connsiteY98" fmla="*/ 785813 h 1347788"/>
              <a:gd name="connsiteX99" fmla="*/ 1803149 w 1927643"/>
              <a:gd name="connsiteY99" fmla="*/ 776288 h 1347788"/>
              <a:gd name="connsiteX100" fmla="*/ 1817437 w 1927643"/>
              <a:gd name="connsiteY100" fmla="*/ 771525 h 1347788"/>
              <a:gd name="connsiteX101" fmla="*/ 1836487 w 1927643"/>
              <a:gd name="connsiteY101" fmla="*/ 757238 h 1347788"/>
              <a:gd name="connsiteX102" fmla="*/ 1850774 w 1927643"/>
              <a:gd name="connsiteY102" fmla="*/ 752475 h 1347788"/>
              <a:gd name="connsiteX103" fmla="*/ 1865062 w 1927643"/>
              <a:gd name="connsiteY103" fmla="*/ 742950 h 1347788"/>
              <a:gd name="connsiteX104" fmla="*/ 1879349 w 1927643"/>
              <a:gd name="connsiteY104" fmla="*/ 714375 h 1347788"/>
              <a:gd name="connsiteX105" fmla="*/ 1888874 w 1927643"/>
              <a:gd name="connsiteY105" fmla="*/ 700088 h 1347788"/>
              <a:gd name="connsiteX106" fmla="*/ 1898399 w 1927643"/>
              <a:gd name="connsiteY106" fmla="*/ 671513 h 1347788"/>
              <a:gd name="connsiteX107" fmla="*/ 1907924 w 1927643"/>
              <a:gd name="connsiteY107" fmla="*/ 657225 h 1347788"/>
              <a:gd name="connsiteX108" fmla="*/ 1922212 w 1927643"/>
              <a:gd name="connsiteY108" fmla="*/ 628650 h 1347788"/>
              <a:gd name="connsiteX109" fmla="*/ 1905724 w 1927643"/>
              <a:gd name="connsiteY109" fmla="*/ 584216 h 1347788"/>
              <a:gd name="connsiteX110" fmla="*/ 1860541 w 1927643"/>
              <a:gd name="connsiteY110" fmla="*/ 546479 h 1347788"/>
              <a:gd name="connsiteX111" fmla="*/ 1808033 w 1927643"/>
              <a:gd name="connsiteY111" fmla="*/ 506421 h 1347788"/>
              <a:gd name="connsiteX112" fmla="*/ 1769812 w 1927643"/>
              <a:gd name="connsiteY112" fmla="*/ 457200 h 1347788"/>
              <a:gd name="connsiteX113" fmla="*/ 1755524 w 1927643"/>
              <a:gd name="connsiteY113" fmla="*/ 447675 h 1347788"/>
              <a:gd name="connsiteX114" fmla="*/ 1736474 w 1927643"/>
              <a:gd name="connsiteY114" fmla="*/ 442913 h 1347788"/>
              <a:gd name="connsiteX115" fmla="*/ 1693612 w 1927643"/>
              <a:gd name="connsiteY115" fmla="*/ 423863 h 1347788"/>
              <a:gd name="connsiteX116" fmla="*/ 1679324 w 1927643"/>
              <a:gd name="connsiteY116" fmla="*/ 419100 h 1347788"/>
              <a:gd name="connsiteX117" fmla="*/ 1645987 w 1927643"/>
              <a:gd name="connsiteY117" fmla="*/ 400050 h 1347788"/>
              <a:gd name="connsiteX118" fmla="*/ 1631699 w 1927643"/>
              <a:gd name="connsiteY118" fmla="*/ 395288 h 1347788"/>
              <a:gd name="connsiteX119" fmla="*/ 1612649 w 1927643"/>
              <a:gd name="connsiteY119" fmla="*/ 385763 h 1347788"/>
              <a:gd name="connsiteX120" fmla="*/ 1588837 w 1927643"/>
              <a:gd name="connsiteY120" fmla="*/ 376238 h 1347788"/>
              <a:gd name="connsiteX121" fmla="*/ 1574549 w 1927643"/>
              <a:gd name="connsiteY121" fmla="*/ 371475 h 1347788"/>
              <a:gd name="connsiteX122" fmla="*/ 1545974 w 1927643"/>
              <a:gd name="connsiteY122" fmla="*/ 352425 h 1347788"/>
              <a:gd name="connsiteX123" fmla="*/ 1526924 w 1927643"/>
              <a:gd name="connsiteY123" fmla="*/ 338138 h 1347788"/>
              <a:gd name="connsiteX124" fmla="*/ 1512637 w 1927643"/>
              <a:gd name="connsiteY124" fmla="*/ 333375 h 1347788"/>
              <a:gd name="connsiteX125" fmla="*/ 1498349 w 1927643"/>
              <a:gd name="connsiteY125" fmla="*/ 319088 h 1347788"/>
              <a:gd name="connsiteX126" fmla="*/ 1479299 w 1927643"/>
              <a:gd name="connsiteY126" fmla="*/ 309563 h 1347788"/>
              <a:gd name="connsiteX127" fmla="*/ 1460249 w 1927643"/>
              <a:gd name="connsiteY127" fmla="*/ 290513 h 1347788"/>
              <a:gd name="connsiteX128" fmla="*/ 1431674 w 1927643"/>
              <a:gd name="connsiteY128" fmla="*/ 266700 h 1347788"/>
              <a:gd name="connsiteX129" fmla="*/ 1393574 w 1927643"/>
              <a:gd name="connsiteY129" fmla="*/ 238125 h 1347788"/>
              <a:gd name="connsiteX130" fmla="*/ 1364999 w 1927643"/>
              <a:gd name="connsiteY130" fmla="*/ 219075 h 1347788"/>
              <a:gd name="connsiteX131" fmla="*/ 1345949 w 1927643"/>
              <a:gd name="connsiteY131" fmla="*/ 209550 h 1347788"/>
              <a:gd name="connsiteX132" fmla="*/ 1331662 w 1927643"/>
              <a:gd name="connsiteY132" fmla="*/ 195263 h 1347788"/>
              <a:gd name="connsiteX133" fmla="*/ 1312612 w 1927643"/>
              <a:gd name="connsiteY133" fmla="*/ 185738 h 1347788"/>
              <a:gd name="connsiteX134" fmla="*/ 1284037 w 1927643"/>
              <a:gd name="connsiteY134" fmla="*/ 166688 h 1347788"/>
              <a:gd name="connsiteX135" fmla="*/ 1250699 w 1927643"/>
              <a:gd name="connsiteY135" fmla="*/ 142875 h 1347788"/>
              <a:gd name="connsiteX136" fmla="*/ 1236412 w 1927643"/>
              <a:gd name="connsiteY136" fmla="*/ 138113 h 1347788"/>
              <a:gd name="connsiteX137" fmla="*/ 1203074 w 1927643"/>
              <a:gd name="connsiteY137" fmla="*/ 119063 h 1347788"/>
              <a:gd name="connsiteX138" fmla="*/ 1164974 w 1927643"/>
              <a:gd name="connsiteY138" fmla="*/ 100013 h 1347788"/>
              <a:gd name="connsiteX139" fmla="*/ 1122112 w 1927643"/>
              <a:gd name="connsiteY139" fmla="*/ 85725 h 1347788"/>
              <a:gd name="connsiteX140" fmla="*/ 1107824 w 1927643"/>
              <a:gd name="connsiteY140" fmla="*/ 80963 h 1347788"/>
              <a:gd name="connsiteX141" fmla="*/ 1093537 w 1927643"/>
              <a:gd name="connsiteY141" fmla="*/ 76200 h 1347788"/>
              <a:gd name="connsiteX142" fmla="*/ 1074487 w 1927643"/>
              <a:gd name="connsiteY142" fmla="*/ 71438 h 1347788"/>
              <a:gd name="connsiteX143" fmla="*/ 1060199 w 1927643"/>
              <a:gd name="connsiteY143" fmla="*/ 61913 h 1347788"/>
              <a:gd name="connsiteX144" fmla="*/ 1012574 w 1927643"/>
              <a:gd name="connsiteY144" fmla="*/ 47625 h 1347788"/>
              <a:gd name="connsiteX145" fmla="*/ 993524 w 1927643"/>
              <a:gd name="connsiteY145" fmla="*/ 38100 h 1347788"/>
              <a:gd name="connsiteX146" fmla="*/ 974474 w 1927643"/>
              <a:gd name="connsiteY146" fmla="*/ 33338 h 1347788"/>
              <a:gd name="connsiteX147" fmla="*/ 893512 w 1927643"/>
              <a:gd name="connsiteY147" fmla="*/ 9525 h 1347788"/>
              <a:gd name="connsiteX148" fmla="*/ 798262 w 1927643"/>
              <a:gd name="connsiteY148" fmla="*/ 0 h 1347788"/>
              <a:gd name="connsiteX149" fmla="*/ 760162 w 1927643"/>
              <a:gd name="connsiteY149" fmla="*/ 4763 h 1347788"/>
              <a:gd name="connsiteX150" fmla="*/ 712537 w 1927643"/>
              <a:gd name="connsiteY150" fmla="*/ 19050 h 1347788"/>
              <a:gd name="connsiteX151" fmla="*/ 698249 w 1927643"/>
              <a:gd name="connsiteY151" fmla="*/ 23813 h 1347788"/>
              <a:gd name="connsiteX152" fmla="*/ 669674 w 1927643"/>
              <a:gd name="connsiteY152" fmla="*/ 23813 h 1347788"/>
              <a:gd name="connsiteX0" fmla="*/ 669674 w 1927643"/>
              <a:gd name="connsiteY0" fmla="*/ 23813 h 1347788"/>
              <a:gd name="connsiteX1" fmla="*/ 650624 w 1927643"/>
              <a:gd name="connsiteY1" fmla="*/ 42863 h 1347788"/>
              <a:gd name="connsiteX2" fmla="*/ 641099 w 1927643"/>
              <a:gd name="connsiteY2" fmla="*/ 66675 h 1347788"/>
              <a:gd name="connsiteX3" fmla="*/ 612524 w 1927643"/>
              <a:gd name="connsiteY3" fmla="*/ 100013 h 1347788"/>
              <a:gd name="connsiteX4" fmla="*/ 593474 w 1927643"/>
              <a:gd name="connsiteY4" fmla="*/ 123825 h 1347788"/>
              <a:gd name="connsiteX5" fmla="*/ 550612 w 1927643"/>
              <a:gd name="connsiteY5" fmla="*/ 176213 h 1347788"/>
              <a:gd name="connsiteX6" fmla="*/ 531562 w 1927643"/>
              <a:gd name="connsiteY6" fmla="*/ 200025 h 1347788"/>
              <a:gd name="connsiteX7" fmla="*/ 517274 w 1927643"/>
              <a:gd name="connsiteY7" fmla="*/ 214313 h 1347788"/>
              <a:gd name="connsiteX8" fmla="*/ 488699 w 1927643"/>
              <a:gd name="connsiteY8" fmla="*/ 261938 h 1347788"/>
              <a:gd name="connsiteX9" fmla="*/ 469649 w 1927643"/>
              <a:gd name="connsiteY9" fmla="*/ 285750 h 1347788"/>
              <a:gd name="connsiteX10" fmla="*/ 441074 w 1927643"/>
              <a:gd name="connsiteY10" fmla="*/ 328613 h 1347788"/>
              <a:gd name="connsiteX11" fmla="*/ 426787 w 1927643"/>
              <a:gd name="connsiteY11" fmla="*/ 338138 h 1347788"/>
              <a:gd name="connsiteX12" fmla="*/ 422024 w 1927643"/>
              <a:gd name="connsiteY12" fmla="*/ 352425 h 1347788"/>
              <a:gd name="connsiteX13" fmla="*/ 407737 w 1927643"/>
              <a:gd name="connsiteY13" fmla="*/ 366713 h 1347788"/>
              <a:gd name="connsiteX14" fmla="*/ 398212 w 1927643"/>
              <a:gd name="connsiteY14" fmla="*/ 381000 h 1347788"/>
              <a:gd name="connsiteX15" fmla="*/ 383924 w 1927643"/>
              <a:gd name="connsiteY15" fmla="*/ 395288 h 1347788"/>
              <a:gd name="connsiteX16" fmla="*/ 364874 w 1927643"/>
              <a:gd name="connsiteY16" fmla="*/ 423863 h 1347788"/>
              <a:gd name="connsiteX17" fmla="*/ 322012 w 1927643"/>
              <a:gd name="connsiteY17" fmla="*/ 461963 h 1347788"/>
              <a:gd name="connsiteX18" fmla="*/ 302962 w 1927643"/>
              <a:gd name="connsiteY18" fmla="*/ 490538 h 1347788"/>
              <a:gd name="connsiteX19" fmla="*/ 269624 w 1927643"/>
              <a:gd name="connsiteY19" fmla="*/ 519113 h 1347788"/>
              <a:gd name="connsiteX20" fmla="*/ 255337 w 1927643"/>
              <a:gd name="connsiteY20" fmla="*/ 538163 h 1347788"/>
              <a:gd name="connsiteX21" fmla="*/ 245812 w 1927643"/>
              <a:gd name="connsiteY21" fmla="*/ 552450 h 1347788"/>
              <a:gd name="connsiteX22" fmla="*/ 231524 w 1927643"/>
              <a:gd name="connsiteY22" fmla="*/ 566738 h 1347788"/>
              <a:gd name="connsiteX23" fmla="*/ 226762 w 1927643"/>
              <a:gd name="connsiteY23" fmla="*/ 581025 h 1347788"/>
              <a:gd name="connsiteX24" fmla="*/ 202949 w 1927643"/>
              <a:gd name="connsiteY24" fmla="*/ 614363 h 1347788"/>
              <a:gd name="connsiteX25" fmla="*/ 188662 w 1927643"/>
              <a:gd name="connsiteY25" fmla="*/ 628650 h 1347788"/>
              <a:gd name="connsiteX26" fmla="*/ 164849 w 1927643"/>
              <a:gd name="connsiteY26" fmla="*/ 657225 h 1347788"/>
              <a:gd name="connsiteX27" fmla="*/ 150562 w 1927643"/>
              <a:gd name="connsiteY27" fmla="*/ 666750 h 1347788"/>
              <a:gd name="connsiteX28" fmla="*/ 136274 w 1927643"/>
              <a:gd name="connsiteY28" fmla="*/ 685800 h 1347788"/>
              <a:gd name="connsiteX29" fmla="*/ 88649 w 1927643"/>
              <a:gd name="connsiteY29" fmla="*/ 714375 h 1347788"/>
              <a:gd name="connsiteX30" fmla="*/ 83887 w 1927643"/>
              <a:gd name="connsiteY30" fmla="*/ 728663 h 1347788"/>
              <a:gd name="connsiteX31" fmla="*/ 69599 w 1927643"/>
              <a:gd name="connsiteY31" fmla="*/ 738188 h 1347788"/>
              <a:gd name="connsiteX32" fmla="*/ 55312 w 1927643"/>
              <a:gd name="connsiteY32" fmla="*/ 752475 h 1347788"/>
              <a:gd name="connsiteX33" fmla="*/ 41024 w 1927643"/>
              <a:gd name="connsiteY33" fmla="*/ 781050 h 1347788"/>
              <a:gd name="connsiteX34" fmla="*/ 31499 w 1927643"/>
              <a:gd name="connsiteY34" fmla="*/ 795338 h 1347788"/>
              <a:gd name="connsiteX35" fmla="*/ 26737 w 1927643"/>
              <a:gd name="connsiteY35" fmla="*/ 809625 h 1347788"/>
              <a:gd name="connsiteX36" fmla="*/ 7687 w 1927643"/>
              <a:gd name="connsiteY36" fmla="*/ 847725 h 1347788"/>
              <a:gd name="connsiteX37" fmla="*/ 7687 w 1927643"/>
              <a:gd name="connsiteY37" fmla="*/ 1052513 h 1347788"/>
              <a:gd name="connsiteX38" fmla="*/ 17212 w 1927643"/>
              <a:gd name="connsiteY38" fmla="*/ 1095375 h 1347788"/>
              <a:gd name="connsiteX39" fmla="*/ 36262 w 1927643"/>
              <a:gd name="connsiteY39" fmla="*/ 1123950 h 1347788"/>
              <a:gd name="connsiteX40" fmla="*/ 50549 w 1927643"/>
              <a:gd name="connsiteY40" fmla="*/ 1128713 h 1347788"/>
              <a:gd name="connsiteX41" fmla="*/ 55312 w 1927643"/>
              <a:gd name="connsiteY41" fmla="*/ 1143000 h 1347788"/>
              <a:gd name="connsiteX42" fmla="*/ 98174 w 1927643"/>
              <a:gd name="connsiteY42" fmla="*/ 1166813 h 1347788"/>
              <a:gd name="connsiteX43" fmla="*/ 117224 w 1927643"/>
              <a:gd name="connsiteY43" fmla="*/ 1181100 h 1347788"/>
              <a:gd name="connsiteX44" fmla="*/ 145799 w 1927643"/>
              <a:gd name="connsiteY44" fmla="*/ 1200150 h 1347788"/>
              <a:gd name="connsiteX45" fmla="*/ 174374 w 1927643"/>
              <a:gd name="connsiteY45" fmla="*/ 1219200 h 1347788"/>
              <a:gd name="connsiteX46" fmla="*/ 188662 w 1927643"/>
              <a:gd name="connsiteY46" fmla="*/ 1228725 h 1347788"/>
              <a:gd name="connsiteX47" fmla="*/ 202949 w 1927643"/>
              <a:gd name="connsiteY47" fmla="*/ 1243013 h 1347788"/>
              <a:gd name="connsiteX48" fmla="*/ 217237 w 1927643"/>
              <a:gd name="connsiteY48" fmla="*/ 1247775 h 1347788"/>
              <a:gd name="connsiteX49" fmla="*/ 231524 w 1927643"/>
              <a:gd name="connsiteY49" fmla="*/ 1257300 h 1347788"/>
              <a:gd name="connsiteX50" fmla="*/ 264862 w 1927643"/>
              <a:gd name="connsiteY50" fmla="*/ 1276350 h 1347788"/>
              <a:gd name="connsiteX51" fmla="*/ 279149 w 1927643"/>
              <a:gd name="connsiteY51" fmla="*/ 1290638 h 1347788"/>
              <a:gd name="connsiteX52" fmla="*/ 298199 w 1927643"/>
              <a:gd name="connsiteY52" fmla="*/ 1300163 h 1347788"/>
              <a:gd name="connsiteX53" fmla="*/ 326774 w 1927643"/>
              <a:gd name="connsiteY53" fmla="*/ 1314450 h 1347788"/>
              <a:gd name="connsiteX54" fmla="*/ 360112 w 1927643"/>
              <a:gd name="connsiteY54" fmla="*/ 1328738 h 1347788"/>
              <a:gd name="connsiteX55" fmla="*/ 388687 w 1927643"/>
              <a:gd name="connsiteY55" fmla="*/ 1338263 h 1347788"/>
              <a:gd name="connsiteX56" fmla="*/ 441074 w 1927643"/>
              <a:gd name="connsiteY56" fmla="*/ 1347788 h 1347788"/>
              <a:gd name="connsiteX57" fmla="*/ 512512 w 1927643"/>
              <a:gd name="connsiteY57" fmla="*/ 1343025 h 1347788"/>
              <a:gd name="connsiteX58" fmla="*/ 602999 w 1927643"/>
              <a:gd name="connsiteY58" fmla="*/ 1333500 h 1347788"/>
              <a:gd name="connsiteX59" fmla="*/ 726824 w 1927643"/>
              <a:gd name="connsiteY59" fmla="*/ 1328738 h 1347788"/>
              <a:gd name="connsiteX60" fmla="*/ 783974 w 1927643"/>
              <a:gd name="connsiteY60" fmla="*/ 1323975 h 1347788"/>
              <a:gd name="connsiteX61" fmla="*/ 836362 w 1927643"/>
              <a:gd name="connsiteY61" fmla="*/ 1314450 h 1347788"/>
              <a:gd name="connsiteX62" fmla="*/ 888749 w 1927643"/>
              <a:gd name="connsiteY62" fmla="*/ 1304925 h 1347788"/>
              <a:gd name="connsiteX63" fmla="*/ 903037 w 1927643"/>
              <a:gd name="connsiteY63" fmla="*/ 1300163 h 1347788"/>
              <a:gd name="connsiteX64" fmla="*/ 941137 w 1927643"/>
              <a:gd name="connsiteY64" fmla="*/ 1285875 h 1347788"/>
              <a:gd name="connsiteX65" fmla="*/ 969712 w 1927643"/>
              <a:gd name="connsiteY65" fmla="*/ 1266825 h 1347788"/>
              <a:gd name="connsiteX66" fmla="*/ 979237 w 1927643"/>
              <a:gd name="connsiteY66" fmla="*/ 1252538 h 1347788"/>
              <a:gd name="connsiteX67" fmla="*/ 998287 w 1927643"/>
              <a:gd name="connsiteY67" fmla="*/ 1247775 h 1347788"/>
              <a:gd name="connsiteX68" fmla="*/ 1012574 w 1927643"/>
              <a:gd name="connsiteY68" fmla="*/ 1238250 h 1347788"/>
              <a:gd name="connsiteX69" fmla="*/ 1055437 w 1927643"/>
              <a:gd name="connsiteY69" fmla="*/ 1214438 h 1347788"/>
              <a:gd name="connsiteX70" fmla="*/ 1069724 w 1927643"/>
              <a:gd name="connsiteY70" fmla="*/ 1204913 h 1347788"/>
              <a:gd name="connsiteX71" fmla="*/ 1136399 w 1927643"/>
              <a:gd name="connsiteY71" fmla="*/ 1181100 h 1347788"/>
              <a:gd name="connsiteX72" fmla="*/ 1150687 w 1927643"/>
              <a:gd name="connsiteY72" fmla="*/ 1176338 h 1347788"/>
              <a:gd name="connsiteX73" fmla="*/ 1169737 w 1927643"/>
              <a:gd name="connsiteY73" fmla="*/ 1171575 h 1347788"/>
              <a:gd name="connsiteX74" fmla="*/ 1184024 w 1927643"/>
              <a:gd name="connsiteY74" fmla="*/ 1166813 h 1347788"/>
              <a:gd name="connsiteX75" fmla="*/ 1207837 w 1927643"/>
              <a:gd name="connsiteY75" fmla="*/ 1162050 h 1347788"/>
              <a:gd name="connsiteX76" fmla="*/ 1245937 w 1927643"/>
              <a:gd name="connsiteY76" fmla="*/ 1143000 h 1347788"/>
              <a:gd name="connsiteX77" fmla="*/ 1274512 w 1927643"/>
              <a:gd name="connsiteY77" fmla="*/ 1133475 h 1347788"/>
              <a:gd name="connsiteX78" fmla="*/ 1293562 w 1927643"/>
              <a:gd name="connsiteY78" fmla="*/ 1119188 h 1347788"/>
              <a:gd name="connsiteX79" fmla="*/ 1307849 w 1927643"/>
              <a:gd name="connsiteY79" fmla="*/ 1104900 h 1347788"/>
              <a:gd name="connsiteX80" fmla="*/ 1326899 w 1927643"/>
              <a:gd name="connsiteY80" fmla="*/ 1095375 h 1347788"/>
              <a:gd name="connsiteX81" fmla="*/ 1350712 w 1927643"/>
              <a:gd name="connsiteY81" fmla="*/ 1066800 h 1347788"/>
              <a:gd name="connsiteX82" fmla="*/ 1364999 w 1927643"/>
              <a:gd name="connsiteY82" fmla="*/ 1057275 h 1347788"/>
              <a:gd name="connsiteX83" fmla="*/ 1398337 w 1927643"/>
              <a:gd name="connsiteY83" fmla="*/ 1023938 h 1347788"/>
              <a:gd name="connsiteX84" fmla="*/ 1417387 w 1927643"/>
              <a:gd name="connsiteY84" fmla="*/ 1004888 h 1347788"/>
              <a:gd name="connsiteX85" fmla="*/ 1436437 w 1927643"/>
              <a:gd name="connsiteY85" fmla="*/ 990600 h 1347788"/>
              <a:gd name="connsiteX86" fmla="*/ 1450724 w 1927643"/>
              <a:gd name="connsiteY86" fmla="*/ 971550 h 1347788"/>
              <a:gd name="connsiteX87" fmla="*/ 1479299 w 1927643"/>
              <a:gd name="connsiteY87" fmla="*/ 947738 h 1347788"/>
              <a:gd name="connsiteX88" fmla="*/ 1507874 w 1927643"/>
              <a:gd name="connsiteY88" fmla="*/ 919163 h 1347788"/>
              <a:gd name="connsiteX89" fmla="*/ 1541212 w 1927643"/>
              <a:gd name="connsiteY89" fmla="*/ 900113 h 1347788"/>
              <a:gd name="connsiteX90" fmla="*/ 1560262 w 1927643"/>
              <a:gd name="connsiteY90" fmla="*/ 895350 h 1347788"/>
              <a:gd name="connsiteX91" fmla="*/ 1588837 w 1927643"/>
              <a:gd name="connsiteY91" fmla="*/ 876300 h 1347788"/>
              <a:gd name="connsiteX92" fmla="*/ 1598362 w 1927643"/>
              <a:gd name="connsiteY92" fmla="*/ 862013 h 1347788"/>
              <a:gd name="connsiteX93" fmla="*/ 1626937 w 1927643"/>
              <a:gd name="connsiteY93" fmla="*/ 842963 h 1347788"/>
              <a:gd name="connsiteX94" fmla="*/ 1636462 w 1927643"/>
              <a:gd name="connsiteY94" fmla="*/ 828675 h 1347788"/>
              <a:gd name="connsiteX95" fmla="*/ 1655512 w 1927643"/>
              <a:gd name="connsiteY95" fmla="*/ 814388 h 1347788"/>
              <a:gd name="connsiteX96" fmla="*/ 1688849 w 1927643"/>
              <a:gd name="connsiteY96" fmla="*/ 804863 h 1347788"/>
              <a:gd name="connsiteX97" fmla="*/ 1717424 w 1927643"/>
              <a:gd name="connsiteY97" fmla="*/ 795338 h 1347788"/>
              <a:gd name="connsiteX98" fmla="*/ 1788862 w 1927643"/>
              <a:gd name="connsiteY98" fmla="*/ 785813 h 1347788"/>
              <a:gd name="connsiteX99" fmla="*/ 1803149 w 1927643"/>
              <a:gd name="connsiteY99" fmla="*/ 776288 h 1347788"/>
              <a:gd name="connsiteX100" fmla="*/ 1817437 w 1927643"/>
              <a:gd name="connsiteY100" fmla="*/ 771525 h 1347788"/>
              <a:gd name="connsiteX101" fmla="*/ 1836487 w 1927643"/>
              <a:gd name="connsiteY101" fmla="*/ 757238 h 1347788"/>
              <a:gd name="connsiteX102" fmla="*/ 1850774 w 1927643"/>
              <a:gd name="connsiteY102" fmla="*/ 752475 h 1347788"/>
              <a:gd name="connsiteX103" fmla="*/ 1865062 w 1927643"/>
              <a:gd name="connsiteY103" fmla="*/ 742950 h 1347788"/>
              <a:gd name="connsiteX104" fmla="*/ 1879349 w 1927643"/>
              <a:gd name="connsiteY104" fmla="*/ 714375 h 1347788"/>
              <a:gd name="connsiteX105" fmla="*/ 1888874 w 1927643"/>
              <a:gd name="connsiteY105" fmla="*/ 700088 h 1347788"/>
              <a:gd name="connsiteX106" fmla="*/ 1898399 w 1927643"/>
              <a:gd name="connsiteY106" fmla="*/ 671513 h 1347788"/>
              <a:gd name="connsiteX107" fmla="*/ 1907924 w 1927643"/>
              <a:gd name="connsiteY107" fmla="*/ 657225 h 1347788"/>
              <a:gd name="connsiteX108" fmla="*/ 1922212 w 1927643"/>
              <a:gd name="connsiteY108" fmla="*/ 628650 h 1347788"/>
              <a:gd name="connsiteX109" fmla="*/ 1905724 w 1927643"/>
              <a:gd name="connsiteY109" fmla="*/ 584216 h 1347788"/>
              <a:gd name="connsiteX110" fmla="*/ 1860541 w 1927643"/>
              <a:gd name="connsiteY110" fmla="*/ 546479 h 1347788"/>
              <a:gd name="connsiteX111" fmla="*/ 1808033 w 1927643"/>
              <a:gd name="connsiteY111" fmla="*/ 506421 h 1347788"/>
              <a:gd name="connsiteX112" fmla="*/ 1769812 w 1927643"/>
              <a:gd name="connsiteY112" fmla="*/ 480408 h 1347788"/>
              <a:gd name="connsiteX113" fmla="*/ 1755524 w 1927643"/>
              <a:gd name="connsiteY113" fmla="*/ 447675 h 1347788"/>
              <a:gd name="connsiteX114" fmla="*/ 1736474 w 1927643"/>
              <a:gd name="connsiteY114" fmla="*/ 442913 h 1347788"/>
              <a:gd name="connsiteX115" fmla="*/ 1693612 w 1927643"/>
              <a:gd name="connsiteY115" fmla="*/ 423863 h 1347788"/>
              <a:gd name="connsiteX116" fmla="*/ 1679324 w 1927643"/>
              <a:gd name="connsiteY116" fmla="*/ 419100 h 1347788"/>
              <a:gd name="connsiteX117" fmla="*/ 1645987 w 1927643"/>
              <a:gd name="connsiteY117" fmla="*/ 400050 h 1347788"/>
              <a:gd name="connsiteX118" fmla="*/ 1631699 w 1927643"/>
              <a:gd name="connsiteY118" fmla="*/ 395288 h 1347788"/>
              <a:gd name="connsiteX119" fmla="*/ 1612649 w 1927643"/>
              <a:gd name="connsiteY119" fmla="*/ 385763 h 1347788"/>
              <a:gd name="connsiteX120" fmla="*/ 1588837 w 1927643"/>
              <a:gd name="connsiteY120" fmla="*/ 376238 h 1347788"/>
              <a:gd name="connsiteX121" fmla="*/ 1574549 w 1927643"/>
              <a:gd name="connsiteY121" fmla="*/ 371475 h 1347788"/>
              <a:gd name="connsiteX122" fmla="*/ 1545974 w 1927643"/>
              <a:gd name="connsiteY122" fmla="*/ 352425 h 1347788"/>
              <a:gd name="connsiteX123" fmla="*/ 1526924 w 1927643"/>
              <a:gd name="connsiteY123" fmla="*/ 338138 h 1347788"/>
              <a:gd name="connsiteX124" fmla="*/ 1512637 w 1927643"/>
              <a:gd name="connsiteY124" fmla="*/ 333375 h 1347788"/>
              <a:gd name="connsiteX125" fmla="*/ 1498349 w 1927643"/>
              <a:gd name="connsiteY125" fmla="*/ 319088 h 1347788"/>
              <a:gd name="connsiteX126" fmla="*/ 1479299 w 1927643"/>
              <a:gd name="connsiteY126" fmla="*/ 309563 h 1347788"/>
              <a:gd name="connsiteX127" fmla="*/ 1460249 w 1927643"/>
              <a:gd name="connsiteY127" fmla="*/ 290513 h 1347788"/>
              <a:gd name="connsiteX128" fmla="*/ 1431674 w 1927643"/>
              <a:gd name="connsiteY128" fmla="*/ 266700 h 1347788"/>
              <a:gd name="connsiteX129" fmla="*/ 1393574 w 1927643"/>
              <a:gd name="connsiteY129" fmla="*/ 238125 h 1347788"/>
              <a:gd name="connsiteX130" fmla="*/ 1364999 w 1927643"/>
              <a:gd name="connsiteY130" fmla="*/ 219075 h 1347788"/>
              <a:gd name="connsiteX131" fmla="*/ 1345949 w 1927643"/>
              <a:gd name="connsiteY131" fmla="*/ 209550 h 1347788"/>
              <a:gd name="connsiteX132" fmla="*/ 1331662 w 1927643"/>
              <a:gd name="connsiteY132" fmla="*/ 195263 h 1347788"/>
              <a:gd name="connsiteX133" fmla="*/ 1312612 w 1927643"/>
              <a:gd name="connsiteY133" fmla="*/ 185738 h 1347788"/>
              <a:gd name="connsiteX134" fmla="*/ 1284037 w 1927643"/>
              <a:gd name="connsiteY134" fmla="*/ 166688 h 1347788"/>
              <a:gd name="connsiteX135" fmla="*/ 1250699 w 1927643"/>
              <a:gd name="connsiteY135" fmla="*/ 142875 h 1347788"/>
              <a:gd name="connsiteX136" fmla="*/ 1236412 w 1927643"/>
              <a:gd name="connsiteY136" fmla="*/ 138113 h 1347788"/>
              <a:gd name="connsiteX137" fmla="*/ 1203074 w 1927643"/>
              <a:gd name="connsiteY137" fmla="*/ 119063 h 1347788"/>
              <a:gd name="connsiteX138" fmla="*/ 1164974 w 1927643"/>
              <a:gd name="connsiteY138" fmla="*/ 100013 h 1347788"/>
              <a:gd name="connsiteX139" fmla="*/ 1122112 w 1927643"/>
              <a:gd name="connsiteY139" fmla="*/ 85725 h 1347788"/>
              <a:gd name="connsiteX140" fmla="*/ 1107824 w 1927643"/>
              <a:gd name="connsiteY140" fmla="*/ 80963 h 1347788"/>
              <a:gd name="connsiteX141" fmla="*/ 1093537 w 1927643"/>
              <a:gd name="connsiteY141" fmla="*/ 76200 h 1347788"/>
              <a:gd name="connsiteX142" fmla="*/ 1074487 w 1927643"/>
              <a:gd name="connsiteY142" fmla="*/ 71438 h 1347788"/>
              <a:gd name="connsiteX143" fmla="*/ 1060199 w 1927643"/>
              <a:gd name="connsiteY143" fmla="*/ 61913 h 1347788"/>
              <a:gd name="connsiteX144" fmla="*/ 1012574 w 1927643"/>
              <a:gd name="connsiteY144" fmla="*/ 47625 h 1347788"/>
              <a:gd name="connsiteX145" fmla="*/ 993524 w 1927643"/>
              <a:gd name="connsiteY145" fmla="*/ 38100 h 1347788"/>
              <a:gd name="connsiteX146" fmla="*/ 974474 w 1927643"/>
              <a:gd name="connsiteY146" fmla="*/ 33338 h 1347788"/>
              <a:gd name="connsiteX147" fmla="*/ 893512 w 1927643"/>
              <a:gd name="connsiteY147" fmla="*/ 9525 h 1347788"/>
              <a:gd name="connsiteX148" fmla="*/ 798262 w 1927643"/>
              <a:gd name="connsiteY148" fmla="*/ 0 h 1347788"/>
              <a:gd name="connsiteX149" fmla="*/ 760162 w 1927643"/>
              <a:gd name="connsiteY149" fmla="*/ 4763 h 1347788"/>
              <a:gd name="connsiteX150" fmla="*/ 712537 w 1927643"/>
              <a:gd name="connsiteY150" fmla="*/ 19050 h 1347788"/>
              <a:gd name="connsiteX151" fmla="*/ 698249 w 1927643"/>
              <a:gd name="connsiteY151" fmla="*/ 23813 h 1347788"/>
              <a:gd name="connsiteX152" fmla="*/ 669674 w 1927643"/>
              <a:gd name="connsiteY152" fmla="*/ 23813 h 1347788"/>
              <a:gd name="connsiteX0" fmla="*/ 669674 w 1927643"/>
              <a:gd name="connsiteY0" fmla="*/ 23813 h 1347788"/>
              <a:gd name="connsiteX1" fmla="*/ 650624 w 1927643"/>
              <a:gd name="connsiteY1" fmla="*/ 42863 h 1347788"/>
              <a:gd name="connsiteX2" fmla="*/ 641099 w 1927643"/>
              <a:gd name="connsiteY2" fmla="*/ 66675 h 1347788"/>
              <a:gd name="connsiteX3" fmla="*/ 612524 w 1927643"/>
              <a:gd name="connsiteY3" fmla="*/ 100013 h 1347788"/>
              <a:gd name="connsiteX4" fmla="*/ 593474 w 1927643"/>
              <a:gd name="connsiteY4" fmla="*/ 123825 h 1347788"/>
              <a:gd name="connsiteX5" fmla="*/ 550612 w 1927643"/>
              <a:gd name="connsiteY5" fmla="*/ 176213 h 1347788"/>
              <a:gd name="connsiteX6" fmla="*/ 531562 w 1927643"/>
              <a:gd name="connsiteY6" fmla="*/ 200025 h 1347788"/>
              <a:gd name="connsiteX7" fmla="*/ 517274 w 1927643"/>
              <a:gd name="connsiteY7" fmla="*/ 214313 h 1347788"/>
              <a:gd name="connsiteX8" fmla="*/ 488699 w 1927643"/>
              <a:gd name="connsiteY8" fmla="*/ 261938 h 1347788"/>
              <a:gd name="connsiteX9" fmla="*/ 469649 w 1927643"/>
              <a:gd name="connsiteY9" fmla="*/ 285750 h 1347788"/>
              <a:gd name="connsiteX10" fmla="*/ 441074 w 1927643"/>
              <a:gd name="connsiteY10" fmla="*/ 328613 h 1347788"/>
              <a:gd name="connsiteX11" fmla="*/ 426787 w 1927643"/>
              <a:gd name="connsiteY11" fmla="*/ 338138 h 1347788"/>
              <a:gd name="connsiteX12" fmla="*/ 422024 w 1927643"/>
              <a:gd name="connsiteY12" fmla="*/ 352425 h 1347788"/>
              <a:gd name="connsiteX13" fmla="*/ 407737 w 1927643"/>
              <a:gd name="connsiteY13" fmla="*/ 366713 h 1347788"/>
              <a:gd name="connsiteX14" fmla="*/ 398212 w 1927643"/>
              <a:gd name="connsiteY14" fmla="*/ 381000 h 1347788"/>
              <a:gd name="connsiteX15" fmla="*/ 383924 w 1927643"/>
              <a:gd name="connsiteY15" fmla="*/ 395288 h 1347788"/>
              <a:gd name="connsiteX16" fmla="*/ 364874 w 1927643"/>
              <a:gd name="connsiteY16" fmla="*/ 423863 h 1347788"/>
              <a:gd name="connsiteX17" fmla="*/ 322012 w 1927643"/>
              <a:gd name="connsiteY17" fmla="*/ 461963 h 1347788"/>
              <a:gd name="connsiteX18" fmla="*/ 302962 w 1927643"/>
              <a:gd name="connsiteY18" fmla="*/ 490538 h 1347788"/>
              <a:gd name="connsiteX19" fmla="*/ 269624 w 1927643"/>
              <a:gd name="connsiteY19" fmla="*/ 519113 h 1347788"/>
              <a:gd name="connsiteX20" fmla="*/ 255337 w 1927643"/>
              <a:gd name="connsiteY20" fmla="*/ 538163 h 1347788"/>
              <a:gd name="connsiteX21" fmla="*/ 245812 w 1927643"/>
              <a:gd name="connsiteY21" fmla="*/ 552450 h 1347788"/>
              <a:gd name="connsiteX22" fmla="*/ 231524 w 1927643"/>
              <a:gd name="connsiteY22" fmla="*/ 566738 h 1347788"/>
              <a:gd name="connsiteX23" fmla="*/ 226762 w 1927643"/>
              <a:gd name="connsiteY23" fmla="*/ 581025 h 1347788"/>
              <a:gd name="connsiteX24" fmla="*/ 202949 w 1927643"/>
              <a:gd name="connsiteY24" fmla="*/ 614363 h 1347788"/>
              <a:gd name="connsiteX25" fmla="*/ 188662 w 1927643"/>
              <a:gd name="connsiteY25" fmla="*/ 628650 h 1347788"/>
              <a:gd name="connsiteX26" fmla="*/ 164849 w 1927643"/>
              <a:gd name="connsiteY26" fmla="*/ 657225 h 1347788"/>
              <a:gd name="connsiteX27" fmla="*/ 150562 w 1927643"/>
              <a:gd name="connsiteY27" fmla="*/ 666750 h 1347788"/>
              <a:gd name="connsiteX28" fmla="*/ 136274 w 1927643"/>
              <a:gd name="connsiteY28" fmla="*/ 685800 h 1347788"/>
              <a:gd name="connsiteX29" fmla="*/ 88649 w 1927643"/>
              <a:gd name="connsiteY29" fmla="*/ 714375 h 1347788"/>
              <a:gd name="connsiteX30" fmla="*/ 83887 w 1927643"/>
              <a:gd name="connsiteY30" fmla="*/ 728663 h 1347788"/>
              <a:gd name="connsiteX31" fmla="*/ 69599 w 1927643"/>
              <a:gd name="connsiteY31" fmla="*/ 738188 h 1347788"/>
              <a:gd name="connsiteX32" fmla="*/ 55312 w 1927643"/>
              <a:gd name="connsiteY32" fmla="*/ 752475 h 1347788"/>
              <a:gd name="connsiteX33" fmla="*/ 41024 w 1927643"/>
              <a:gd name="connsiteY33" fmla="*/ 781050 h 1347788"/>
              <a:gd name="connsiteX34" fmla="*/ 31499 w 1927643"/>
              <a:gd name="connsiteY34" fmla="*/ 795338 h 1347788"/>
              <a:gd name="connsiteX35" fmla="*/ 26737 w 1927643"/>
              <a:gd name="connsiteY35" fmla="*/ 809625 h 1347788"/>
              <a:gd name="connsiteX36" fmla="*/ 7687 w 1927643"/>
              <a:gd name="connsiteY36" fmla="*/ 847725 h 1347788"/>
              <a:gd name="connsiteX37" fmla="*/ 7687 w 1927643"/>
              <a:gd name="connsiteY37" fmla="*/ 1052513 h 1347788"/>
              <a:gd name="connsiteX38" fmla="*/ 17212 w 1927643"/>
              <a:gd name="connsiteY38" fmla="*/ 1095375 h 1347788"/>
              <a:gd name="connsiteX39" fmla="*/ 36262 w 1927643"/>
              <a:gd name="connsiteY39" fmla="*/ 1123950 h 1347788"/>
              <a:gd name="connsiteX40" fmla="*/ 50549 w 1927643"/>
              <a:gd name="connsiteY40" fmla="*/ 1128713 h 1347788"/>
              <a:gd name="connsiteX41" fmla="*/ 55312 w 1927643"/>
              <a:gd name="connsiteY41" fmla="*/ 1143000 h 1347788"/>
              <a:gd name="connsiteX42" fmla="*/ 98174 w 1927643"/>
              <a:gd name="connsiteY42" fmla="*/ 1166813 h 1347788"/>
              <a:gd name="connsiteX43" fmla="*/ 117224 w 1927643"/>
              <a:gd name="connsiteY43" fmla="*/ 1181100 h 1347788"/>
              <a:gd name="connsiteX44" fmla="*/ 145799 w 1927643"/>
              <a:gd name="connsiteY44" fmla="*/ 1200150 h 1347788"/>
              <a:gd name="connsiteX45" fmla="*/ 174374 w 1927643"/>
              <a:gd name="connsiteY45" fmla="*/ 1219200 h 1347788"/>
              <a:gd name="connsiteX46" fmla="*/ 188662 w 1927643"/>
              <a:gd name="connsiteY46" fmla="*/ 1228725 h 1347788"/>
              <a:gd name="connsiteX47" fmla="*/ 202949 w 1927643"/>
              <a:gd name="connsiteY47" fmla="*/ 1243013 h 1347788"/>
              <a:gd name="connsiteX48" fmla="*/ 217237 w 1927643"/>
              <a:gd name="connsiteY48" fmla="*/ 1247775 h 1347788"/>
              <a:gd name="connsiteX49" fmla="*/ 231524 w 1927643"/>
              <a:gd name="connsiteY49" fmla="*/ 1257300 h 1347788"/>
              <a:gd name="connsiteX50" fmla="*/ 264862 w 1927643"/>
              <a:gd name="connsiteY50" fmla="*/ 1276350 h 1347788"/>
              <a:gd name="connsiteX51" fmla="*/ 279149 w 1927643"/>
              <a:gd name="connsiteY51" fmla="*/ 1290638 h 1347788"/>
              <a:gd name="connsiteX52" fmla="*/ 298199 w 1927643"/>
              <a:gd name="connsiteY52" fmla="*/ 1300163 h 1347788"/>
              <a:gd name="connsiteX53" fmla="*/ 326774 w 1927643"/>
              <a:gd name="connsiteY53" fmla="*/ 1314450 h 1347788"/>
              <a:gd name="connsiteX54" fmla="*/ 360112 w 1927643"/>
              <a:gd name="connsiteY54" fmla="*/ 1328738 h 1347788"/>
              <a:gd name="connsiteX55" fmla="*/ 388687 w 1927643"/>
              <a:gd name="connsiteY55" fmla="*/ 1338263 h 1347788"/>
              <a:gd name="connsiteX56" fmla="*/ 441074 w 1927643"/>
              <a:gd name="connsiteY56" fmla="*/ 1347788 h 1347788"/>
              <a:gd name="connsiteX57" fmla="*/ 512512 w 1927643"/>
              <a:gd name="connsiteY57" fmla="*/ 1343025 h 1347788"/>
              <a:gd name="connsiteX58" fmla="*/ 602999 w 1927643"/>
              <a:gd name="connsiteY58" fmla="*/ 1333500 h 1347788"/>
              <a:gd name="connsiteX59" fmla="*/ 726824 w 1927643"/>
              <a:gd name="connsiteY59" fmla="*/ 1328738 h 1347788"/>
              <a:gd name="connsiteX60" fmla="*/ 783974 w 1927643"/>
              <a:gd name="connsiteY60" fmla="*/ 1323975 h 1347788"/>
              <a:gd name="connsiteX61" fmla="*/ 836362 w 1927643"/>
              <a:gd name="connsiteY61" fmla="*/ 1314450 h 1347788"/>
              <a:gd name="connsiteX62" fmla="*/ 888749 w 1927643"/>
              <a:gd name="connsiteY62" fmla="*/ 1304925 h 1347788"/>
              <a:gd name="connsiteX63" fmla="*/ 903037 w 1927643"/>
              <a:gd name="connsiteY63" fmla="*/ 1300163 h 1347788"/>
              <a:gd name="connsiteX64" fmla="*/ 941137 w 1927643"/>
              <a:gd name="connsiteY64" fmla="*/ 1285875 h 1347788"/>
              <a:gd name="connsiteX65" fmla="*/ 969712 w 1927643"/>
              <a:gd name="connsiteY65" fmla="*/ 1266825 h 1347788"/>
              <a:gd name="connsiteX66" fmla="*/ 979237 w 1927643"/>
              <a:gd name="connsiteY66" fmla="*/ 1252538 h 1347788"/>
              <a:gd name="connsiteX67" fmla="*/ 998287 w 1927643"/>
              <a:gd name="connsiteY67" fmla="*/ 1247775 h 1347788"/>
              <a:gd name="connsiteX68" fmla="*/ 1012574 w 1927643"/>
              <a:gd name="connsiteY68" fmla="*/ 1238250 h 1347788"/>
              <a:gd name="connsiteX69" fmla="*/ 1055437 w 1927643"/>
              <a:gd name="connsiteY69" fmla="*/ 1214438 h 1347788"/>
              <a:gd name="connsiteX70" fmla="*/ 1069724 w 1927643"/>
              <a:gd name="connsiteY70" fmla="*/ 1204913 h 1347788"/>
              <a:gd name="connsiteX71" fmla="*/ 1136399 w 1927643"/>
              <a:gd name="connsiteY71" fmla="*/ 1181100 h 1347788"/>
              <a:gd name="connsiteX72" fmla="*/ 1150687 w 1927643"/>
              <a:gd name="connsiteY72" fmla="*/ 1176338 h 1347788"/>
              <a:gd name="connsiteX73" fmla="*/ 1169737 w 1927643"/>
              <a:gd name="connsiteY73" fmla="*/ 1171575 h 1347788"/>
              <a:gd name="connsiteX74" fmla="*/ 1184024 w 1927643"/>
              <a:gd name="connsiteY74" fmla="*/ 1166813 h 1347788"/>
              <a:gd name="connsiteX75" fmla="*/ 1207837 w 1927643"/>
              <a:gd name="connsiteY75" fmla="*/ 1162050 h 1347788"/>
              <a:gd name="connsiteX76" fmla="*/ 1245937 w 1927643"/>
              <a:gd name="connsiteY76" fmla="*/ 1143000 h 1347788"/>
              <a:gd name="connsiteX77" fmla="*/ 1274512 w 1927643"/>
              <a:gd name="connsiteY77" fmla="*/ 1133475 h 1347788"/>
              <a:gd name="connsiteX78" fmla="*/ 1293562 w 1927643"/>
              <a:gd name="connsiteY78" fmla="*/ 1119188 h 1347788"/>
              <a:gd name="connsiteX79" fmla="*/ 1307849 w 1927643"/>
              <a:gd name="connsiteY79" fmla="*/ 1104900 h 1347788"/>
              <a:gd name="connsiteX80" fmla="*/ 1326899 w 1927643"/>
              <a:gd name="connsiteY80" fmla="*/ 1095375 h 1347788"/>
              <a:gd name="connsiteX81" fmla="*/ 1350712 w 1927643"/>
              <a:gd name="connsiteY81" fmla="*/ 1066800 h 1347788"/>
              <a:gd name="connsiteX82" fmla="*/ 1364999 w 1927643"/>
              <a:gd name="connsiteY82" fmla="*/ 1057275 h 1347788"/>
              <a:gd name="connsiteX83" fmla="*/ 1398337 w 1927643"/>
              <a:gd name="connsiteY83" fmla="*/ 1023938 h 1347788"/>
              <a:gd name="connsiteX84" fmla="*/ 1417387 w 1927643"/>
              <a:gd name="connsiteY84" fmla="*/ 1004888 h 1347788"/>
              <a:gd name="connsiteX85" fmla="*/ 1436437 w 1927643"/>
              <a:gd name="connsiteY85" fmla="*/ 990600 h 1347788"/>
              <a:gd name="connsiteX86" fmla="*/ 1450724 w 1927643"/>
              <a:gd name="connsiteY86" fmla="*/ 971550 h 1347788"/>
              <a:gd name="connsiteX87" fmla="*/ 1479299 w 1927643"/>
              <a:gd name="connsiteY87" fmla="*/ 947738 h 1347788"/>
              <a:gd name="connsiteX88" fmla="*/ 1507874 w 1927643"/>
              <a:gd name="connsiteY88" fmla="*/ 919163 h 1347788"/>
              <a:gd name="connsiteX89" fmla="*/ 1541212 w 1927643"/>
              <a:gd name="connsiteY89" fmla="*/ 900113 h 1347788"/>
              <a:gd name="connsiteX90" fmla="*/ 1560262 w 1927643"/>
              <a:gd name="connsiteY90" fmla="*/ 895350 h 1347788"/>
              <a:gd name="connsiteX91" fmla="*/ 1588837 w 1927643"/>
              <a:gd name="connsiteY91" fmla="*/ 876300 h 1347788"/>
              <a:gd name="connsiteX92" fmla="*/ 1598362 w 1927643"/>
              <a:gd name="connsiteY92" fmla="*/ 862013 h 1347788"/>
              <a:gd name="connsiteX93" fmla="*/ 1626937 w 1927643"/>
              <a:gd name="connsiteY93" fmla="*/ 842963 h 1347788"/>
              <a:gd name="connsiteX94" fmla="*/ 1636462 w 1927643"/>
              <a:gd name="connsiteY94" fmla="*/ 828675 h 1347788"/>
              <a:gd name="connsiteX95" fmla="*/ 1655512 w 1927643"/>
              <a:gd name="connsiteY95" fmla="*/ 814388 h 1347788"/>
              <a:gd name="connsiteX96" fmla="*/ 1688849 w 1927643"/>
              <a:gd name="connsiteY96" fmla="*/ 804863 h 1347788"/>
              <a:gd name="connsiteX97" fmla="*/ 1717424 w 1927643"/>
              <a:gd name="connsiteY97" fmla="*/ 795338 h 1347788"/>
              <a:gd name="connsiteX98" fmla="*/ 1788862 w 1927643"/>
              <a:gd name="connsiteY98" fmla="*/ 785813 h 1347788"/>
              <a:gd name="connsiteX99" fmla="*/ 1803149 w 1927643"/>
              <a:gd name="connsiteY99" fmla="*/ 776288 h 1347788"/>
              <a:gd name="connsiteX100" fmla="*/ 1817437 w 1927643"/>
              <a:gd name="connsiteY100" fmla="*/ 771525 h 1347788"/>
              <a:gd name="connsiteX101" fmla="*/ 1836487 w 1927643"/>
              <a:gd name="connsiteY101" fmla="*/ 757238 h 1347788"/>
              <a:gd name="connsiteX102" fmla="*/ 1850774 w 1927643"/>
              <a:gd name="connsiteY102" fmla="*/ 752475 h 1347788"/>
              <a:gd name="connsiteX103" fmla="*/ 1865062 w 1927643"/>
              <a:gd name="connsiteY103" fmla="*/ 742950 h 1347788"/>
              <a:gd name="connsiteX104" fmla="*/ 1879349 w 1927643"/>
              <a:gd name="connsiteY104" fmla="*/ 714375 h 1347788"/>
              <a:gd name="connsiteX105" fmla="*/ 1888874 w 1927643"/>
              <a:gd name="connsiteY105" fmla="*/ 700088 h 1347788"/>
              <a:gd name="connsiteX106" fmla="*/ 1898399 w 1927643"/>
              <a:gd name="connsiteY106" fmla="*/ 671513 h 1347788"/>
              <a:gd name="connsiteX107" fmla="*/ 1907924 w 1927643"/>
              <a:gd name="connsiteY107" fmla="*/ 657225 h 1347788"/>
              <a:gd name="connsiteX108" fmla="*/ 1922212 w 1927643"/>
              <a:gd name="connsiteY108" fmla="*/ 628650 h 1347788"/>
              <a:gd name="connsiteX109" fmla="*/ 1905724 w 1927643"/>
              <a:gd name="connsiteY109" fmla="*/ 584216 h 1347788"/>
              <a:gd name="connsiteX110" fmla="*/ 1860541 w 1927643"/>
              <a:gd name="connsiteY110" fmla="*/ 546479 h 1347788"/>
              <a:gd name="connsiteX111" fmla="*/ 1808033 w 1927643"/>
              <a:gd name="connsiteY111" fmla="*/ 506421 h 1347788"/>
              <a:gd name="connsiteX112" fmla="*/ 1769812 w 1927643"/>
              <a:gd name="connsiteY112" fmla="*/ 480408 h 1347788"/>
              <a:gd name="connsiteX113" fmla="*/ 1748561 w 1927643"/>
              <a:gd name="connsiteY113" fmla="*/ 456959 h 1347788"/>
              <a:gd name="connsiteX114" fmla="*/ 1736474 w 1927643"/>
              <a:gd name="connsiteY114" fmla="*/ 442913 h 1347788"/>
              <a:gd name="connsiteX115" fmla="*/ 1693612 w 1927643"/>
              <a:gd name="connsiteY115" fmla="*/ 423863 h 1347788"/>
              <a:gd name="connsiteX116" fmla="*/ 1679324 w 1927643"/>
              <a:gd name="connsiteY116" fmla="*/ 419100 h 1347788"/>
              <a:gd name="connsiteX117" fmla="*/ 1645987 w 1927643"/>
              <a:gd name="connsiteY117" fmla="*/ 400050 h 1347788"/>
              <a:gd name="connsiteX118" fmla="*/ 1631699 w 1927643"/>
              <a:gd name="connsiteY118" fmla="*/ 395288 h 1347788"/>
              <a:gd name="connsiteX119" fmla="*/ 1612649 w 1927643"/>
              <a:gd name="connsiteY119" fmla="*/ 385763 h 1347788"/>
              <a:gd name="connsiteX120" fmla="*/ 1588837 w 1927643"/>
              <a:gd name="connsiteY120" fmla="*/ 376238 h 1347788"/>
              <a:gd name="connsiteX121" fmla="*/ 1574549 w 1927643"/>
              <a:gd name="connsiteY121" fmla="*/ 371475 h 1347788"/>
              <a:gd name="connsiteX122" fmla="*/ 1545974 w 1927643"/>
              <a:gd name="connsiteY122" fmla="*/ 352425 h 1347788"/>
              <a:gd name="connsiteX123" fmla="*/ 1526924 w 1927643"/>
              <a:gd name="connsiteY123" fmla="*/ 338138 h 1347788"/>
              <a:gd name="connsiteX124" fmla="*/ 1512637 w 1927643"/>
              <a:gd name="connsiteY124" fmla="*/ 333375 h 1347788"/>
              <a:gd name="connsiteX125" fmla="*/ 1498349 w 1927643"/>
              <a:gd name="connsiteY125" fmla="*/ 319088 h 1347788"/>
              <a:gd name="connsiteX126" fmla="*/ 1479299 w 1927643"/>
              <a:gd name="connsiteY126" fmla="*/ 309563 h 1347788"/>
              <a:gd name="connsiteX127" fmla="*/ 1460249 w 1927643"/>
              <a:gd name="connsiteY127" fmla="*/ 290513 h 1347788"/>
              <a:gd name="connsiteX128" fmla="*/ 1431674 w 1927643"/>
              <a:gd name="connsiteY128" fmla="*/ 266700 h 1347788"/>
              <a:gd name="connsiteX129" fmla="*/ 1393574 w 1927643"/>
              <a:gd name="connsiteY129" fmla="*/ 238125 h 1347788"/>
              <a:gd name="connsiteX130" fmla="*/ 1364999 w 1927643"/>
              <a:gd name="connsiteY130" fmla="*/ 219075 h 1347788"/>
              <a:gd name="connsiteX131" fmla="*/ 1345949 w 1927643"/>
              <a:gd name="connsiteY131" fmla="*/ 209550 h 1347788"/>
              <a:gd name="connsiteX132" fmla="*/ 1331662 w 1927643"/>
              <a:gd name="connsiteY132" fmla="*/ 195263 h 1347788"/>
              <a:gd name="connsiteX133" fmla="*/ 1312612 w 1927643"/>
              <a:gd name="connsiteY133" fmla="*/ 185738 h 1347788"/>
              <a:gd name="connsiteX134" fmla="*/ 1284037 w 1927643"/>
              <a:gd name="connsiteY134" fmla="*/ 166688 h 1347788"/>
              <a:gd name="connsiteX135" fmla="*/ 1250699 w 1927643"/>
              <a:gd name="connsiteY135" fmla="*/ 142875 h 1347788"/>
              <a:gd name="connsiteX136" fmla="*/ 1236412 w 1927643"/>
              <a:gd name="connsiteY136" fmla="*/ 138113 h 1347788"/>
              <a:gd name="connsiteX137" fmla="*/ 1203074 w 1927643"/>
              <a:gd name="connsiteY137" fmla="*/ 119063 h 1347788"/>
              <a:gd name="connsiteX138" fmla="*/ 1164974 w 1927643"/>
              <a:gd name="connsiteY138" fmla="*/ 100013 h 1347788"/>
              <a:gd name="connsiteX139" fmla="*/ 1122112 w 1927643"/>
              <a:gd name="connsiteY139" fmla="*/ 85725 h 1347788"/>
              <a:gd name="connsiteX140" fmla="*/ 1107824 w 1927643"/>
              <a:gd name="connsiteY140" fmla="*/ 80963 h 1347788"/>
              <a:gd name="connsiteX141" fmla="*/ 1093537 w 1927643"/>
              <a:gd name="connsiteY141" fmla="*/ 76200 h 1347788"/>
              <a:gd name="connsiteX142" fmla="*/ 1074487 w 1927643"/>
              <a:gd name="connsiteY142" fmla="*/ 71438 h 1347788"/>
              <a:gd name="connsiteX143" fmla="*/ 1060199 w 1927643"/>
              <a:gd name="connsiteY143" fmla="*/ 61913 h 1347788"/>
              <a:gd name="connsiteX144" fmla="*/ 1012574 w 1927643"/>
              <a:gd name="connsiteY144" fmla="*/ 47625 h 1347788"/>
              <a:gd name="connsiteX145" fmla="*/ 993524 w 1927643"/>
              <a:gd name="connsiteY145" fmla="*/ 38100 h 1347788"/>
              <a:gd name="connsiteX146" fmla="*/ 974474 w 1927643"/>
              <a:gd name="connsiteY146" fmla="*/ 33338 h 1347788"/>
              <a:gd name="connsiteX147" fmla="*/ 893512 w 1927643"/>
              <a:gd name="connsiteY147" fmla="*/ 9525 h 1347788"/>
              <a:gd name="connsiteX148" fmla="*/ 798262 w 1927643"/>
              <a:gd name="connsiteY148" fmla="*/ 0 h 1347788"/>
              <a:gd name="connsiteX149" fmla="*/ 760162 w 1927643"/>
              <a:gd name="connsiteY149" fmla="*/ 4763 h 1347788"/>
              <a:gd name="connsiteX150" fmla="*/ 712537 w 1927643"/>
              <a:gd name="connsiteY150" fmla="*/ 19050 h 1347788"/>
              <a:gd name="connsiteX151" fmla="*/ 698249 w 1927643"/>
              <a:gd name="connsiteY151" fmla="*/ 23813 h 1347788"/>
              <a:gd name="connsiteX152" fmla="*/ 669674 w 1927643"/>
              <a:gd name="connsiteY152" fmla="*/ 23813 h 1347788"/>
              <a:gd name="connsiteX0" fmla="*/ 669674 w 1927643"/>
              <a:gd name="connsiteY0" fmla="*/ 23813 h 1347788"/>
              <a:gd name="connsiteX1" fmla="*/ 650624 w 1927643"/>
              <a:gd name="connsiteY1" fmla="*/ 42863 h 1347788"/>
              <a:gd name="connsiteX2" fmla="*/ 641099 w 1927643"/>
              <a:gd name="connsiteY2" fmla="*/ 66675 h 1347788"/>
              <a:gd name="connsiteX3" fmla="*/ 612524 w 1927643"/>
              <a:gd name="connsiteY3" fmla="*/ 100013 h 1347788"/>
              <a:gd name="connsiteX4" fmla="*/ 593474 w 1927643"/>
              <a:gd name="connsiteY4" fmla="*/ 123825 h 1347788"/>
              <a:gd name="connsiteX5" fmla="*/ 550612 w 1927643"/>
              <a:gd name="connsiteY5" fmla="*/ 176213 h 1347788"/>
              <a:gd name="connsiteX6" fmla="*/ 531562 w 1927643"/>
              <a:gd name="connsiteY6" fmla="*/ 200025 h 1347788"/>
              <a:gd name="connsiteX7" fmla="*/ 517274 w 1927643"/>
              <a:gd name="connsiteY7" fmla="*/ 214313 h 1347788"/>
              <a:gd name="connsiteX8" fmla="*/ 488699 w 1927643"/>
              <a:gd name="connsiteY8" fmla="*/ 261938 h 1347788"/>
              <a:gd name="connsiteX9" fmla="*/ 469649 w 1927643"/>
              <a:gd name="connsiteY9" fmla="*/ 285750 h 1347788"/>
              <a:gd name="connsiteX10" fmla="*/ 441074 w 1927643"/>
              <a:gd name="connsiteY10" fmla="*/ 328613 h 1347788"/>
              <a:gd name="connsiteX11" fmla="*/ 426787 w 1927643"/>
              <a:gd name="connsiteY11" fmla="*/ 338138 h 1347788"/>
              <a:gd name="connsiteX12" fmla="*/ 422024 w 1927643"/>
              <a:gd name="connsiteY12" fmla="*/ 352425 h 1347788"/>
              <a:gd name="connsiteX13" fmla="*/ 407737 w 1927643"/>
              <a:gd name="connsiteY13" fmla="*/ 366713 h 1347788"/>
              <a:gd name="connsiteX14" fmla="*/ 398212 w 1927643"/>
              <a:gd name="connsiteY14" fmla="*/ 381000 h 1347788"/>
              <a:gd name="connsiteX15" fmla="*/ 383924 w 1927643"/>
              <a:gd name="connsiteY15" fmla="*/ 395288 h 1347788"/>
              <a:gd name="connsiteX16" fmla="*/ 364874 w 1927643"/>
              <a:gd name="connsiteY16" fmla="*/ 423863 h 1347788"/>
              <a:gd name="connsiteX17" fmla="*/ 322012 w 1927643"/>
              <a:gd name="connsiteY17" fmla="*/ 461963 h 1347788"/>
              <a:gd name="connsiteX18" fmla="*/ 302962 w 1927643"/>
              <a:gd name="connsiteY18" fmla="*/ 490538 h 1347788"/>
              <a:gd name="connsiteX19" fmla="*/ 269624 w 1927643"/>
              <a:gd name="connsiteY19" fmla="*/ 519113 h 1347788"/>
              <a:gd name="connsiteX20" fmla="*/ 255337 w 1927643"/>
              <a:gd name="connsiteY20" fmla="*/ 538163 h 1347788"/>
              <a:gd name="connsiteX21" fmla="*/ 245812 w 1927643"/>
              <a:gd name="connsiteY21" fmla="*/ 552450 h 1347788"/>
              <a:gd name="connsiteX22" fmla="*/ 231524 w 1927643"/>
              <a:gd name="connsiteY22" fmla="*/ 566738 h 1347788"/>
              <a:gd name="connsiteX23" fmla="*/ 226762 w 1927643"/>
              <a:gd name="connsiteY23" fmla="*/ 581025 h 1347788"/>
              <a:gd name="connsiteX24" fmla="*/ 202949 w 1927643"/>
              <a:gd name="connsiteY24" fmla="*/ 614363 h 1347788"/>
              <a:gd name="connsiteX25" fmla="*/ 188662 w 1927643"/>
              <a:gd name="connsiteY25" fmla="*/ 628650 h 1347788"/>
              <a:gd name="connsiteX26" fmla="*/ 164849 w 1927643"/>
              <a:gd name="connsiteY26" fmla="*/ 657225 h 1347788"/>
              <a:gd name="connsiteX27" fmla="*/ 150562 w 1927643"/>
              <a:gd name="connsiteY27" fmla="*/ 666750 h 1347788"/>
              <a:gd name="connsiteX28" fmla="*/ 136274 w 1927643"/>
              <a:gd name="connsiteY28" fmla="*/ 685800 h 1347788"/>
              <a:gd name="connsiteX29" fmla="*/ 88649 w 1927643"/>
              <a:gd name="connsiteY29" fmla="*/ 714375 h 1347788"/>
              <a:gd name="connsiteX30" fmla="*/ 83887 w 1927643"/>
              <a:gd name="connsiteY30" fmla="*/ 728663 h 1347788"/>
              <a:gd name="connsiteX31" fmla="*/ 69599 w 1927643"/>
              <a:gd name="connsiteY31" fmla="*/ 738188 h 1347788"/>
              <a:gd name="connsiteX32" fmla="*/ 55312 w 1927643"/>
              <a:gd name="connsiteY32" fmla="*/ 752475 h 1347788"/>
              <a:gd name="connsiteX33" fmla="*/ 41024 w 1927643"/>
              <a:gd name="connsiteY33" fmla="*/ 781050 h 1347788"/>
              <a:gd name="connsiteX34" fmla="*/ 31499 w 1927643"/>
              <a:gd name="connsiteY34" fmla="*/ 795338 h 1347788"/>
              <a:gd name="connsiteX35" fmla="*/ 26737 w 1927643"/>
              <a:gd name="connsiteY35" fmla="*/ 809625 h 1347788"/>
              <a:gd name="connsiteX36" fmla="*/ 7687 w 1927643"/>
              <a:gd name="connsiteY36" fmla="*/ 847725 h 1347788"/>
              <a:gd name="connsiteX37" fmla="*/ 7687 w 1927643"/>
              <a:gd name="connsiteY37" fmla="*/ 1052513 h 1347788"/>
              <a:gd name="connsiteX38" fmla="*/ 17212 w 1927643"/>
              <a:gd name="connsiteY38" fmla="*/ 1095375 h 1347788"/>
              <a:gd name="connsiteX39" fmla="*/ 36262 w 1927643"/>
              <a:gd name="connsiteY39" fmla="*/ 1123950 h 1347788"/>
              <a:gd name="connsiteX40" fmla="*/ 50549 w 1927643"/>
              <a:gd name="connsiteY40" fmla="*/ 1128713 h 1347788"/>
              <a:gd name="connsiteX41" fmla="*/ 55312 w 1927643"/>
              <a:gd name="connsiteY41" fmla="*/ 1143000 h 1347788"/>
              <a:gd name="connsiteX42" fmla="*/ 98174 w 1927643"/>
              <a:gd name="connsiteY42" fmla="*/ 1166813 h 1347788"/>
              <a:gd name="connsiteX43" fmla="*/ 117224 w 1927643"/>
              <a:gd name="connsiteY43" fmla="*/ 1181100 h 1347788"/>
              <a:gd name="connsiteX44" fmla="*/ 145799 w 1927643"/>
              <a:gd name="connsiteY44" fmla="*/ 1200150 h 1347788"/>
              <a:gd name="connsiteX45" fmla="*/ 174374 w 1927643"/>
              <a:gd name="connsiteY45" fmla="*/ 1219200 h 1347788"/>
              <a:gd name="connsiteX46" fmla="*/ 188662 w 1927643"/>
              <a:gd name="connsiteY46" fmla="*/ 1228725 h 1347788"/>
              <a:gd name="connsiteX47" fmla="*/ 202949 w 1927643"/>
              <a:gd name="connsiteY47" fmla="*/ 1243013 h 1347788"/>
              <a:gd name="connsiteX48" fmla="*/ 217237 w 1927643"/>
              <a:gd name="connsiteY48" fmla="*/ 1247775 h 1347788"/>
              <a:gd name="connsiteX49" fmla="*/ 231524 w 1927643"/>
              <a:gd name="connsiteY49" fmla="*/ 1257300 h 1347788"/>
              <a:gd name="connsiteX50" fmla="*/ 264862 w 1927643"/>
              <a:gd name="connsiteY50" fmla="*/ 1276350 h 1347788"/>
              <a:gd name="connsiteX51" fmla="*/ 279149 w 1927643"/>
              <a:gd name="connsiteY51" fmla="*/ 1290638 h 1347788"/>
              <a:gd name="connsiteX52" fmla="*/ 298199 w 1927643"/>
              <a:gd name="connsiteY52" fmla="*/ 1300163 h 1347788"/>
              <a:gd name="connsiteX53" fmla="*/ 326774 w 1927643"/>
              <a:gd name="connsiteY53" fmla="*/ 1314450 h 1347788"/>
              <a:gd name="connsiteX54" fmla="*/ 360112 w 1927643"/>
              <a:gd name="connsiteY54" fmla="*/ 1328738 h 1347788"/>
              <a:gd name="connsiteX55" fmla="*/ 388687 w 1927643"/>
              <a:gd name="connsiteY55" fmla="*/ 1338263 h 1347788"/>
              <a:gd name="connsiteX56" fmla="*/ 441074 w 1927643"/>
              <a:gd name="connsiteY56" fmla="*/ 1347788 h 1347788"/>
              <a:gd name="connsiteX57" fmla="*/ 512512 w 1927643"/>
              <a:gd name="connsiteY57" fmla="*/ 1343025 h 1347788"/>
              <a:gd name="connsiteX58" fmla="*/ 602999 w 1927643"/>
              <a:gd name="connsiteY58" fmla="*/ 1333500 h 1347788"/>
              <a:gd name="connsiteX59" fmla="*/ 726824 w 1927643"/>
              <a:gd name="connsiteY59" fmla="*/ 1328738 h 1347788"/>
              <a:gd name="connsiteX60" fmla="*/ 783974 w 1927643"/>
              <a:gd name="connsiteY60" fmla="*/ 1323975 h 1347788"/>
              <a:gd name="connsiteX61" fmla="*/ 836362 w 1927643"/>
              <a:gd name="connsiteY61" fmla="*/ 1314450 h 1347788"/>
              <a:gd name="connsiteX62" fmla="*/ 888749 w 1927643"/>
              <a:gd name="connsiteY62" fmla="*/ 1304925 h 1347788"/>
              <a:gd name="connsiteX63" fmla="*/ 903037 w 1927643"/>
              <a:gd name="connsiteY63" fmla="*/ 1300163 h 1347788"/>
              <a:gd name="connsiteX64" fmla="*/ 941137 w 1927643"/>
              <a:gd name="connsiteY64" fmla="*/ 1285875 h 1347788"/>
              <a:gd name="connsiteX65" fmla="*/ 969712 w 1927643"/>
              <a:gd name="connsiteY65" fmla="*/ 1266825 h 1347788"/>
              <a:gd name="connsiteX66" fmla="*/ 979237 w 1927643"/>
              <a:gd name="connsiteY66" fmla="*/ 1252538 h 1347788"/>
              <a:gd name="connsiteX67" fmla="*/ 998287 w 1927643"/>
              <a:gd name="connsiteY67" fmla="*/ 1247775 h 1347788"/>
              <a:gd name="connsiteX68" fmla="*/ 1012574 w 1927643"/>
              <a:gd name="connsiteY68" fmla="*/ 1238250 h 1347788"/>
              <a:gd name="connsiteX69" fmla="*/ 1055437 w 1927643"/>
              <a:gd name="connsiteY69" fmla="*/ 1214438 h 1347788"/>
              <a:gd name="connsiteX70" fmla="*/ 1069724 w 1927643"/>
              <a:gd name="connsiteY70" fmla="*/ 1204913 h 1347788"/>
              <a:gd name="connsiteX71" fmla="*/ 1136399 w 1927643"/>
              <a:gd name="connsiteY71" fmla="*/ 1181100 h 1347788"/>
              <a:gd name="connsiteX72" fmla="*/ 1150687 w 1927643"/>
              <a:gd name="connsiteY72" fmla="*/ 1176338 h 1347788"/>
              <a:gd name="connsiteX73" fmla="*/ 1169737 w 1927643"/>
              <a:gd name="connsiteY73" fmla="*/ 1171575 h 1347788"/>
              <a:gd name="connsiteX74" fmla="*/ 1184024 w 1927643"/>
              <a:gd name="connsiteY74" fmla="*/ 1166813 h 1347788"/>
              <a:gd name="connsiteX75" fmla="*/ 1207837 w 1927643"/>
              <a:gd name="connsiteY75" fmla="*/ 1162050 h 1347788"/>
              <a:gd name="connsiteX76" fmla="*/ 1245937 w 1927643"/>
              <a:gd name="connsiteY76" fmla="*/ 1143000 h 1347788"/>
              <a:gd name="connsiteX77" fmla="*/ 1274512 w 1927643"/>
              <a:gd name="connsiteY77" fmla="*/ 1133475 h 1347788"/>
              <a:gd name="connsiteX78" fmla="*/ 1293562 w 1927643"/>
              <a:gd name="connsiteY78" fmla="*/ 1119188 h 1347788"/>
              <a:gd name="connsiteX79" fmla="*/ 1307849 w 1927643"/>
              <a:gd name="connsiteY79" fmla="*/ 1104900 h 1347788"/>
              <a:gd name="connsiteX80" fmla="*/ 1326899 w 1927643"/>
              <a:gd name="connsiteY80" fmla="*/ 1095375 h 1347788"/>
              <a:gd name="connsiteX81" fmla="*/ 1350712 w 1927643"/>
              <a:gd name="connsiteY81" fmla="*/ 1066800 h 1347788"/>
              <a:gd name="connsiteX82" fmla="*/ 1364999 w 1927643"/>
              <a:gd name="connsiteY82" fmla="*/ 1057275 h 1347788"/>
              <a:gd name="connsiteX83" fmla="*/ 1398337 w 1927643"/>
              <a:gd name="connsiteY83" fmla="*/ 1023938 h 1347788"/>
              <a:gd name="connsiteX84" fmla="*/ 1417387 w 1927643"/>
              <a:gd name="connsiteY84" fmla="*/ 1004888 h 1347788"/>
              <a:gd name="connsiteX85" fmla="*/ 1436437 w 1927643"/>
              <a:gd name="connsiteY85" fmla="*/ 990600 h 1347788"/>
              <a:gd name="connsiteX86" fmla="*/ 1450724 w 1927643"/>
              <a:gd name="connsiteY86" fmla="*/ 971550 h 1347788"/>
              <a:gd name="connsiteX87" fmla="*/ 1479299 w 1927643"/>
              <a:gd name="connsiteY87" fmla="*/ 947738 h 1347788"/>
              <a:gd name="connsiteX88" fmla="*/ 1507874 w 1927643"/>
              <a:gd name="connsiteY88" fmla="*/ 919163 h 1347788"/>
              <a:gd name="connsiteX89" fmla="*/ 1541212 w 1927643"/>
              <a:gd name="connsiteY89" fmla="*/ 900113 h 1347788"/>
              <a:gd name="connsiteX90" fmla="*/ 1560262 w 1927643"/>
              <a:gd name="connsiteY90" fmla="*/ 895350 h 1347788"/>
              <a:gd name="connsiteX91" fmla="*/ 1588837 w 1927643"/>
              <a:gd name="connsiteY91" fmla="*/ 876300 h 1347788"/>
              <a:gd name="connsiteX92" fmla="*/ 1598362 w 1927643"/>
              <a:gd name="connsiteY92" fmla="*/ 862013 h 1347788"/>
              <a:gd name="connsiteX93" fmla="*/ 1626937 w 1927643"/>
              <a:gd name="connsiteY93" fmla="*/ 842963 h 1347788"/>
              <a:gd name="connsiteX94" fmla="*/ 1636462 w 1927643"/>
              <a:gd name="connsiteY94" fmla="*/ 828675 h 1347788"/>
              <a:gd name="connsiteX95" fmla="*/ 1655512 w 1927643"/>
              <a:gd name="connsiteY95" fmla="*/ 814388 h 1347788"/>
              <a:gd name="connsiteX96" fmla="*/ 1688849 w 1927643"/>
              <a:gd name="connsiteY96" fmla="*/ 804863 h 1347788"/>
              <a:gd name="connsiteX97" fmla="*/ 1717424 w 1927643"/>
              <a:gd name="connsiteY97" fmla="*/ 795338 h 1347788"/>
              <a:gd name="connsiteX98" fmla="*/ 1788862 w 1927643"/>
              <a:gd name="connsiteY98" fmla="*/ 785813 h 1347788"/>
              <a:gd name="connsiteX99" fmla="*/ 1803149 w 1927643"/>
              <a:gd name="connsiteY99" fmla="*/ 776288 h 1347788"/>
              <a:gd name="connsiteX100" fmla="*/ 1817437 w 1927643"/>
              <a:gd name="connsiteY100" fmla="*/ 771525 h 1347788"/>
              <a:gd name="connsiteX101" fmla="*/ 1836487 w 1927643"/>
              <a:gd name="connsiteY101" fmla="*/ 757238 h 1347788"/>
              <a:gd name="connsiteX102" fmla="*/ 1850774 w 1927643"/>
              <a:gd name="connsiteY102" fmla="*/ 752475 h 1347788"/>
              <a:gd name="connsiteX103" fmla="*/ 1865062 w 1927643"/>
              <a:gd name="connsiteY103" fmla="*/ 742950 h 1347788"/>
              <a:gd name="connsiteX104" fmla="*/ 1879349 w 1927643"/>
              <a:gd name="connsiteY104" fmla="*/ 714375 h 1347788"/>
              <a:gd name="connsiteX105" fmla="*/ 1888874 w 1927643"/>
              <a:gd name="connsiteY105" fmla="*/ 700088 h 1347788"/>
              <a:gd name="connsiteX106" fmla="*/ 1898399 w 1927643"/>
              <a:gd name="connsiteY106" fmla="*/ 671513 h 1347788"/>
              <a:gd name="connsiteX107" fmla="*/ 1907924 w 1927643"/>
              <a:gd name="connsiteY107" fmla="*/ 657225 h 1347788"/>
              <a:gd name="connsiteX108" fmla="*/ 1922212 w 1927643"/>
              <a:gd name="connsiteY108" fmla="*/ 628650 h 1347788"/>
              <a:gd name="connsiteX109" fmla="*/ 1905724 w 1927643"/>
              <a:gd name="connsiteY109" fmla="*/ 584216 h 1347788"/>
              <a:gd name="connsiteX110" fmla="*/ 1860541 w 1927643"/>
              <a:gd name="connsiteY110" fmla="*/ 546479 h 1347788"/>
              <a:gd name="connsiteX111" fmla="*/ 1808033 w 1927643"/>
              <a:gd name="connsiteY111" fmla="*/ 506421 h 1347788"/>
              <a:gd name="connsiteX112" fmla="*/ 1769812 w 1927643"/>
              <a:gd name="connsiteY112" fmla="*/ 480408 h 1347788"/>
              <a:gd name="connsiteX113" fmla="*/ 1748561 w 1927643"/>
              <a:gd name="connsiteY113" fmla="*/ 456959 h 1347788"/>
              <a:gd name="connsiteX114" fmla="*/ 1727190 w 1927643"/>
              <a:gd name="connsiteY114" fmla="*/ 452197 h 1347788"/>
              <a:gd name="connsiteX115" fmla="*/ 1693612 w 1927643"/>
              <a:gd name="connsiteY115" fmla="*/ 423863 h 1347788"/>
              <a:gd name="connsiteX116" fmla="*/ 1679324 w 1927643"/>
              <a:gd name="connsiteY116" fmla="*/ 419100 h 1347788"/>
              <a:gd name="connsiteX117" fmla="*/ 1645987 w 1927643"/>
              <a:gd name="connsiteY117" fmla="*/ 400050 h 1347788"/>
              <a:gd name="connsiteX118" fmla="*/ 1631699 w 1927643"/>
              <a:gd name="connsiteY118" fmla="*/ 395288 h 1347788"/>
              <a:gd name="connsiteX119" fmla="*/ 1612649 w 1927643"/>
              <a:gd name="connsiteY119" fmla="*/ 385763 h 1347788"/>
              <a:gd name="connsiteX120" fmla="*/ 1588837 w 1927643"/>
              <a:gd name="connsiteY120" fmla="*/ 376238 h 1347788"/>
              <a:gd name="connsiteX121" fmla="*/ 1574549 w 1927643"/>
              <a:gd name="connsiteY121" fmla="*/ 371475 h 1347788"/>
              <a:gd name="connsiteX122" fmla="*/ 1545974 w 1927643"/>
              <a:gd name="connsiteY122" fmla="*/ 352425 h 1347788"/>
              <a:gd name="connsiteX123" fmla="*/ 1526924 w 1927643"/>
              <a:gd name="connsiteY123" fmla="*/ 338138 h 1347788"/>
              <a:gd name="connsiteX124" fmla="*/ 1512637 w 1927643"/>
              <a:gd name="connsiteY124" fmla="*/ 333375 h 1347788"/>
              <a:gd name="connsiteX125" fmla="*/ 1498349 w 1927643"/>
              <a:gd name="connsiteY125" fmla="*/ 319088 h 1347788"/>
              <a:gd name="connsiteX126" fmla="*/ 1479299 w 1927643"/>
              <a:gd name="connsiteY126" fmla="*/ 309563 h 1347788"/>
              <a:gd name="connsiteX127" fmla="*/ 1460249 w 1927643"/>
              <a:gd name="connsiteY127" fmla="*/ 290513 h 1347788"/>
              <a:gd name="connsiteX128" fmla="*/ 1431674 w 1927643"/>
              <a:gd name="connsiteY128" fmla="*/ 266700 h 1347788"/>
              <a:gd name="connsiteX129" fmla="*/ 1393574 w 1927643"/>
              <a:gd name="connsiteY129" fmla="*/ 238125 h 1347788"/>
              <a:gd name="connsiteX130" fmla="*/ 1364999 w 1927643"/>
              <a:gd name="connsiteY130" fmla="*/ 219075 h 1347788"/>
              <a:gd name="connsiteX131" fmla="*/ 1345949 w 1927643"/>
              <a:gd name="connsiteY131" fmla="*/ 209550 h 1347788"/>
              <a:gd name="connsiteX132" fmla="*/ 1331662 w 1927643"/>
              <a:gd name="connsiteY132" fmla="*/ 195263 h 1347788"/>
              <a:gd name="connsiteX133" fmla="*/ 1312612 w 1927643"/>
              <a:gd name="connsiteY133" fmla="*/ 185738 h 1347788"/>
              <a:gd name="connsiteX134" fmla="*/ 1284037 w 1927643"/>
              <a:gd name="connsiteY134" fmla="*/ 166688 h 1347788"/>
              <a:gd name="connsiteX135" fmla="*/ 1250699 w 1927643"/>
              <a:gd name="connsiteY135" fmla="*/ 142875 h 1347788"/>
              <a:gd name="connsiteX136" fmla="*/ 1236412 w 1927643"/>
              <a:gd name="connsiteY136" fmla="*/ 138113 h 1347788"/>
              <a:gd name="connsiteX137" fmla="*/ 1203074 w 1927643"/>
              <a:gd name="connsiteY137" fmla="*/ 119063 h 1347788"/>
              <a:gd name="connsiteX138" fmla="*/ 1164974 w 1927643"/>
              <a:gd name="connsiteY138" fmla="*/ 100013 h 1347788"/>
              <a:gd name="connsiteX139" fmla="*/ 1122112 w 1927643"/>
              <a:gd name="connsiteY139" fmla="*/ 85725 h 1347788"/>
              <a:gd name="connsiteX140" fmla="*/ 1107824 w 1927643"/>
              <a:gd name="connsiteY140" fmla="*/ 80963 h 1347788"/>
              <a:gd name="connsiteX141" fmla="*/ 1093537 w 1927643"/>
              <a:gd name="connsiteY141" fmla="*/ 76200 h 1347788"/>
              <a:gd name="connsiteX142" fmla="*/ 1074487 w 1927643"/>
              <a:gd name="connsiteY142" fmla="*/ 71438 h 1347788"/>
              <a:gd name="connsiteX143" fmla="*/ 1060199 w 1927643"/>
              <a:gd name="connsiteY143" fmla="*/ 61913 h 1347788"/>
              <a:gd name="connsiteX144" fmla="*/ 1012574 w 1927643"/>
              <a:gd name="connsiteY144" fmla="*/ 47625 h 1347788"/>
              <a:gd name="connsiteX145" fmla="*/ 993524 w 1927643"/>
              <a:gd name="connsiteY145" fmla="*/ 38100 h 1347788"/>
              <a:gd name="connsiteX146" fmla="*/ 974474 w 1927643"/>
              <a:gd name="connsiteY146" fmla="*/ 33338 h 1347788"/>
              <a:gd name="connsiteX147" fmla="*/ 893512 w 1927643"/>
              <a:gd name="connsiteY147" fmla="*/ 9525 h 1347788"/>
              <a:gd name="connsiteX148" fmla="*/ 798262 w 1927643"/>
              <a:gd name="connsiteY148" fmla="*/ 0 h 1347788"/>
              <a:gd name="connsiteX149" fmla="*/ 760162 w 1927643"/>
              <a:gd name="connsiteY149" fmla="*/ 4763 h 1347788"/>
              <a:gd name="connsiteX150" fmla="*/ 712537 w 1927643"/>
              <a:gd name="connsiteY150" fmla="*/ 19050 h 1347788"/>
              <a:gd name="connsiteX151" fmla="*/ 698249 w 1927643"/>
              <a:gd name="connsiteY151" fmla="*/ 23813 h 1347788"/>
              <a:gd name="connsiteX152" fmla="*/ 669674 w 1927643"/>
              <a:gd name="connsiteY152" fmla="*/ 23813 h 1347788"/>
              <a:gd name="connsiteX0" fmla="*/ 698249 w 1927643"/>
              <a:gd name="connsiteY0" fmla="*/ 23813 h 1347788"/>
              <a:gd name="connsiteX1" fmla="*/ 650624 w 1927643"/>
              <a:gd name="connsiteY1" fmla="*/ 42863 h 1347788"/>
              <a:gd name="connsiteX2" fmla="*/ 641099 w 1927643"/>
              <a:gd name="connsiteY2" fmla="*/ 66675 h 1347788"/>
              <a:gd name="connsiteX3" fmla="*/ 612524 w 1927643"/>
              <a:gd name="connsiteY3" fmla="*/ 100013 h 1347788"/>
              <a:gd name="connsiteX4" fmla="*/ 593474 w 1927643"/>
              <a:gd name="connsiteY4" fmla="*/ 123825 h 1347788"/>
              <a:gd name="connsiteX5" fmla="*/ 550612 w 1927643"/>
              <a:gd name="connsiteY5" fmla="*/ 176213 h 1347788"/>
              <a:gd name="connsiteX6" fmla="*/ 531562 w 1927643"/>
              <a:gd name="connsiteY6" fmla="*/ 200025 h 1347788"/>
              <a:gd name="connsiteX7" fmla="*/ 517274 w 1927643"/>
              <a:gd name="connsiteY7" fmla="*/ 214313 h 1347788"/>
              <a:gd name="connsiteX8" fmla="*/ 488699 w 1927643"/>
              <a:gd name="connsiteY8" fmla="*/ 261938 h 1347788"/>
              <a:gd name="connsiteX9" fmla="*/ 469649 w 1927643"/>
              <a:gd name="connsiteY9" fmla="*/ 285750 h 1347788"/>
              <a:gd name="connsiteX10" fmla="*/ 441074 w 1927643"/>
              <a:gd name="connsiteY10" fmla="*/ 328613 h 1347788"/>
              <a:gd name="connsiteX11" fmla="*/ 426787 w 1927643"/>
              <a:gd name="connsiteY11" fmla="*/ 338138 h 1347788"/>
              <a:gd name="connsiteX12" fmla="*/ 422024 w 1927643"/>
              <a:gd name="connsiteY12" fmla="*/ 352425 h 1347788"/>
              <a:gd name="connsiteX13" fmla="*/ 407737 w 1927643"/>
              <a:gd name="connsiteY13" fmla="*/ 366713 h 1347788"/>
              <a:gd name="connsiteX14" fmla="*/ 398212 w 1927643"/>
              <a:gd name="connsiteY14" fmla="*/ 381000 h 1347788"/>
              <a:gd name="connsiteX15" fmla="*/ 383924 w 1927643"/>
              <a:gd name="connsiteY15" fmla="*/ 395288 h 1347788"/>
              <a:gd name="connsiteX16" fmla="*/ 364874 w 1927643"/>
              <a:gd name="connsiteY16" fmla="*/ 423863 h 1347788"/>
              <a:gd name="connsiteX17" fmla="*/ 322012 w 1927643"/>
              <a:gd name="connsiteY17" fmla="*/ 461963 h 1347788"/>
              <a:gd name="connsiteX18" fmla="*/ 302962 w 1927643"/>
              <a:gd name="connsiteY18" fmla="*/ 490538 h 1347788"/>
              <a:gd name="connsiteX19" fmla="*/ 269624 w 1927643"/>
              <a:gd name="connsiteY19" fmla="*/ 519113 h 1347788"/>
              <a:gd name="connsiteX20" fmla="*/ 255337 w 1927643"/>
              <a:gd name="connsiteY20" fmla="*/ 538163 h 1347788"/>
              <a:gd name="connsiteX21" fmla="*/ 245812 w 1927643"/>
              <a:gd name="connsiteY21" fmla="*/ 552450 h 1347788"/>
              <a:gd name="connsiteX22" fmla="*/ 231524 w 1927643"/>
              <a:gd name="connsiteY22" fmla="*/ 566738 h 1347788"/>
              <a:gd name="connsiteX23" fmla="*/ 226762 w 1927643"/>
              <a:gd name="connsiteY23" fmla="*/ 581025 h 1347788"/>
              <a:gd name="connsiteX24" fmla="*/ 202949 w 1927643"/>
              <a:gd name="connsiteY24" fmla="*/ 614363 h 1347788"/>
              <a:gd name="connsiteX25" fmla="*/ 188662 w 1927643"/>
              <a:gd name="connsiteY25" fmla="*/ 628650 h 1347788"/>
              <a:gd name="connsiteX26" fmla="*/ 164849 w 1927643"/>
              <a:gd name="connsiteY26" fmla="*/ 657225 h 1347788"/>
              <a:gd name="connsiteX27" fmla="*/ 150562 w 1927643"/>
              <a:gd name="connsiteY27" fmla="*/ 666750 h 1347788"/>
              <a:gd name="connsiteX28" fmla="*/ 136274 w 1927643"/>
              <a:gd name="connsiteY28" fmla="*/ 685800 h 1347788"/>
              <a:gd name="connsiteX29" fmla="*/ 88649 w 1927643"/>
              <a:gd name="connsiteY29" fmla="*/ 714375 h 1347788"/>
              <a:gd name="connsiteX30" fmla="*/ 83887 w 1927643"/>
              <a:gd name="connsiteY30" fmla="*/ 728663 h 1347788"/>
              <a:gd name="connsiteX31" fmla="*/ 69599 w 1927643"/>
              <a:gd name="connsiteY31" fmla="*/ 738188 h 1347788"/>
              <a:gd name="connsiteX32" fmla="*/ 55312 w 1927643"/>
              <a:gd name="connsiteY32" fmla="*/ 752475 h 1347788"/>
              <a:gd name="connsiteX33" fmla="*/ 41024 w 1927643"/>
              <a:gd name="connsiteY33" fmla="*/ 781050 h 1347788"/>
              <a:gd name="connsiteX34" fmla="*/ 31499 w 1927643"/>
              <a:gd name="connsiteY34" fmla="*/ 795338 h 1347788"/>
              <a:gd name="connsiteX35" fmla="*/ 26737 w 1927643"/>
              <a:gd name="connsiteY35" fmla="*/ 809625 h 1347788"/>
              <a:gd name="connsiteX36" fmla="*/ 7687 w 1927643"/>
              <a:gd name="connsiteY36" fmla="*/ 847725 h 1347788"/>
              <a:gd name="connsiteX37" fmla="*/ 7687 w 1927643"/>
              <a:gd name="connsiteY37" fmla="*/ 1052513 h 1347788"/>
              <a:gd name="connsiteX38" fmla="*/ 17212 w 1927643"/>
              <a:gd name="connsiteY38" fmla="*/ 1095375 h 1347788"/>
              <a:gd name="connsiteX39" fmla="*/ 36262 w 1927643"/>
              <a:gd name="connsiteY39" fmla="*/ 1123950 h 1347788"/>
              <a:gd name="connsiteX40" fmla="*/ 50549 w 1927643"/>
              <a:gd name="connsiteY40" fmla="*/ 1128713 h 1347788"/>
              <a:gd name="connsiteX41" fmla="*/ 55312 w 1927643"/>
              <a:gd name="connsiteY41" fmla="*/ 1143000 h 1347788"/>
              <a:gd name="connsiteX42" fmla="*/ 98174 w 1927643"/>
              <a:gd name="connsiteY42" fmla="*/ 1166813 h 1347788"/>
              <a:gd name="connsiteX43" fmla="*/ 117224 w 1927643"/>
              <a:gd name="connsiteY43" fmla="*/ 1181100 h 1347788"/>
              <a:gd name="connsiteX44" fmla="*/ 145799 w 1927643"/>
              <a:gd name="connsiteY44" fmla="*/ 1200150 h 1347788"/>
              <a:gd name="connsiteX45" fmla="*/ 174374 w 1927643"/>
              <a:gd name="connsiteY45" fmla="*/ 1219200 h 1347788"/>
              <a:gd name="connsiteX46" fmla="*/ 188662 w 1927643"/>
              <a:gd name="connsiteY46" fmla="*/ 1228725 h 1347788"/>
              <a:gd name="connsiteX47" fmla="*/ 202949 w 1927643"/>
              <a:gd name="connsiteY47" fmla="*/ 1243013 h 1347788"/>
              <a:gd name="connsiteX48" fmla="*/ 217237 w 1927643"/>
              <a:gd name="connsiteY48" fmla="*/ 1247775 h 1347788"/>
              <a:gd name="connsiteX49" fmla="*/ 231524 w 1927643"/>
              <a:gd name="connsiteY49" fmla="*/ 1257300 h 1347788"/>
              <a:gd name="connsiteX50" fmla="*/ 264862 w 1927643"/>
              <a:gd name="connsiteY50" fmla="*/ 1276350 h 1347788"/>
              <a:gd name="connsiteX51" fmla="*/ 279149 w 1927643"/>
              <a:gd name="connsiteY51" fmla="*/ 1290638 h 1347788"/>
              <a:gd name="connsiteX52" fmla="*/ 298199 w 1927643"/>
              <a:gd name="connsiteY52" fmla="*/ 1300163 h 1347788"/>
              <a:gd name="connsiteX53" fmla="*/ 326774 w 1927643"/>
              <a:gd name="connsiteY53" fmla="*/ 1314450 h 1347788"/>
              <a:gd name="connsiteX54" fmla="*/ 360112 w 1927643"/>
              <a:gd name="connsiteY54" fmla="*/ 1328738 h 1347788"/>
              <a:gd name="connsiteX55" fmla="*/ 388687 w 1927643"/>
              <a:gd name="connsiteY55" fmla="*/ 1338263 h 1347788"/>
              <a:gd name="connsiteX56" fmla="*/ 441074 w 1927643"/>
              <a:gd name="connsiteY56" fmla="*/ 1347788 h 1347788"/>
              <a:gd name="connsiteX57" fmla="*/ 512512 w 1927643"/>
              <a:gd name="connsiteY57" fmla="*/ 1343025 h 1347788"/>
              <a:gd name="connsiteX58" fmla="*/ 602999 w 1927643"/>
              <a:gd name="connsiteY58" fmla="*/ 1333500 h 1347788"/>
              <a:gd name="connsiteX59" fmla="*/ 726824 w 1927643"/>
              <a:gd name="connsiteY59" fmla="*/ 1328738 h 1347788"/>
              <a:gd name="connsiteX60" fmla="*/ 783974 w 1927643"/>
              <a:gd name="connsiteY60" fmla="*/ 1323975 h 1347788"/>
              <a:gd name="connsiteX61" fmla="*/ 836362 w 1927643"/>
              <a:gd name="connsiteY61" fmla="*/ 1314450 h 1347788"/>
              <a:gd name="connsiteX62" fmla="*/ 888749 w 1927643"/>
              <a:gd name="connsiteY62" fmla="*/ 1304925 h 1347788"/>
              <a:gd name="connsiteX63" fmla="*/ 903037 w 1927643"/>
              <a:gd name="connsiteY63" fmla="*/ 1300163 h 1347788"/>
              <a:gd name="connsiteX64" fmla="*/ 941137 w 1927643"/>
              <a:gd name="connsiteY64" fmla="*/ 1285875 h 1347788"/>
              <a:gd name="connsiteX65" fmla="*/ 969712 w 1927643"/>
              <a:gd name="connsiteY65" fmla="*/ 1266825 h 1347788"/>
              <a:gd name="connsiteX66" fmla="*/ 979237 w 1927643"/>
              <a:gd name="connsiteY66" fmla="*/ 1252538 h 1347788"/>
              <a:gd name="connsiteX67" fmla="*/ 998287 w 1927643"/>
              <a:gd name="connsiteY67" fmla="*/ 1247775 h 1347788"/>
              <a:gd name="connsiteX68" fmla="*/ 1012574 w 1927643"/>
              <a:gd name="connsiteY68" fmla="*/ 1238250 h 1347788"/>
              <a:gd name="connsiteX69" fmla="*/ 1055437 w 1927643"/>
              <a:gd name="connsiteY69" fmla="*/ 1214438 h 1347788"/>
              <a:gd name="connsiteX70" fmla="*/ 1069724 w 1927643"/>
              <a:gd name="connsiteY70" fmla="*/ 1204913 h 1347788"/>
              <a:gd name="connsiteX71" fmla="*/ 1136399 w 1927643"/>
              <a:gd name="connsiteY71" fmla="*/ 1181100 h 1347788"/>
              <a:gd name="connsiteX72" fmla="*/ 1150687 w 1927643"/>
              <a:gd name="connsiteY72" fmla="*/ 1176338 h 1347788"/>
              <a:gd name="connsiteX73" fmla="*/ 1169737 w 1927643"/>
              <a:gd name="connsiteY73" fmla="*/ 1171575 h 1347788"/>
              <a:gd name="connsiteX74" fmla="*/ 1184024 w 1927643"/>
              <a:gd name="connsiteY74" fmla="*/ 1166813 h 1347788"/>
              <a:gd name="connsiteX75" fmla="*/ 1207837 w 1927643"/>
              <a:gd name="connsiteY75" fmla="*/ 1162050 h 1347788"/>
              <a:gd name="connsiteX76" fmla="*/ 1245937 w 1927643"/>
              <a:gd name="connsiteY76" fmla="*/ 1143000 h 1347788"/>
              <a:gd name="connsiteX77" fmla="*/ 1274512 w 1927643"/>
              <a:gd name="connsiteY77" fmla="*/ 1133475 h 1347788"/>
              <a:gd name="connsiteX78" fmla="*/ 1293562 w 1927643"/>
              <a:gd name="connsiteY78" fmla="*/ 1119188 h 1347788"/>
              <a:gd name="connsiteX79" fmla="*/ 1307849 w 1927643"/>
              <a:gd name="connsiteY79" fmla="*/ 1104900 h 1347788"/>
              <a:gd name="connsiteX80" fmla="*/ 1326899 w 1927643"/>
              <a:gd name="connsiteY80" fmla="*/ 1095375 h 1347788"/>
              <a:gd name="connsiteX81" fmla="*/ 1350712 w 1927643"/>
              <a:gd name="connsiteY81" fmla="*/ 1066800 h 1347788"/>
              <a:gd name="connsiteX82" fmla="*/ 1364999 w 1927643"/>
              <a:gd name="connsiteY82" fmla="*/ 1057275 h 1347788"/>
              <a:gd name="connsiteX83" fmla="*/ 1398337 w 1927643"/>
              <a:gd name="connsiteY83" fmla="*/ 1023938 h 1347788"/>
              <a:gd name="connsiteX84" fmla="*/ 1417387 w 1927643"/>
              <a:gd name="connsiteY84" fmla="*/ 1004888 h 1347788"/>
              <a:gd name="connsiteX85" fmla="*/ 1436437 w 1927643"/>
              <a:gd name="connsiteY85" fmla="*/ 990600 h 1347788"/>
              <a:gd name="connsiteX86" fmla="*/ 1450724 w 1927643"/>
              <a:gd name="connsiteY86" fmla="*/ 971550 h 1347788"/>
              <a:gd name="connsiteX87" fmla="*/ 1479299 w 1927643"/>
              <a:gd name="connsiteY87" fmla="*/ 947738 h 1347788"/>
              <a:gd name="connsiteX88" fmla="*/ 1507874 w 1927643"/>
              <a:gd name="connsiteY88" fmla="*/ 919163 h 1347788"/>
              <a:gd name="connsiteX89" fmla="*/ 1541212 w 1927643"/>
              <a:gd name="connsiteY89" fmla="*/ 900113 h 1347788"/>
              <a:gd name="connsiteX90" fmla="*/ 1560262 w 1927643"/>
              <a:gd name="connsiteY90" fmla="*/ 895350 h 1347788"/>
              <a:gd name="connsiteX91" fmla="*/ 1588837 w 1927643"/>
              <a:gd name="connsiteY91" fmla="*/ 876300 h 1347788"/>
              <a:gd name="connsiteX92" fmla="*/ 1598362 w 1927643"/>
              <a:gd name="connsiteY92" fmla="*/ 862013 h 1347788"/>
              <a:gd name="connsiteX93" fmla="*/ 1626937 w 1927643"/>
              <a:gd name="connsiteY93" fmla="*/ 842963 h 1347788"/>
              <a:gd name="connsiteX94" fmla="*/ 1636462 w 1927643"/>
              <a:gd name="connsiteY94" fmla="*/ 828675 h 1347788"/>
              <a:gd name="connsiteX95" fmla="*/ 1655512 w 1927643"/>
              <a:gd name="connsiteY95" fmla="*/ 814388 h 1347788"/>
              <a:gd name="connsiteX96" fmla="*/ 1688849 w 1927643"/>
              <a:gd name="connsiteY96" fmla="*/ 804863 h 1347788"/>
              <a:gd name="connsiteX97" fmla="*/ 1717424 w 1927643"/>
              <a:gd name="connsiteY97" fmla="*/ 795338 h 1347788"/>
              <a:gd name="connsiteX98" fmla="*/ 1788862 w 1927643"/>
              <a:gd name="connsiteY98" fmla="*/ 785813 h 1347788"/>
              <a:gd name="connsiteX99" fmla="*/ 1803149 w 1927643"/>
              <a:gd name="connsiteY99" fmla="*/ 776288 h 1347788"/>
              <a:gd name="connsiteX100" fmla="*/ 1817437 w 1927643"/>
              <a:gd name="connsiteY100" fmla="*/ 771525 h 1347788"/>
              <a:gd name="connsiteX101" fmla="*/ 1836487 w 1927643"/>
              <a:gd name="connsiteY101" fmla="*/ 757238 h 1347788"/>
              <a:gd name="connsiteX102" fmla="*/ 1850774 w 1927643"/>
              <a:gd name="connsiteY102" fmla="*/ 752475 h 1347788"/>
              <a:gd name="connsiteX103" fmla="*/ 1865062 w 1927643"/>
              <a:gd name="connsiteY103" fmla="*/ 742950 h 1347788"/>
              <a:gd name="connsiteX104" fmla="*/ 1879349 w 1927643"/>
              <a:gd name="connsiteY104" fmla="*/ 714375 h 1347788"/>
              <a:gd name="connsiteX105" fmla="*/ 1888874 w 1927643"/>
              <a:gd name="connsiteY105" fmla="*/ 700088 h 1347788"/>
              <a:gd name="connsiteX106" fmla="*/ 1898399 w 1927643"/>
              <a:gd name="connsiteY106" fmla="*/ 671513 h 1347788"/>
              <a:gd name="connsiteX107" fmla="*/ 1907924 w 1927643"/>
              <a:gd name="connsiteY107" fmla="*/ 657225 h 1347788"/>
              <a:gd name="connsiteX108" fmla="*/ 1922212 w 1927643"/>
              <a:gd name="connsiteY108" fmla="*/ 628650 h 1347788"/>
              <a:gd name="connsiteX109" fmla="*/ 1905724 w 1927643"/>
              <a:gd name="connsiteY109" fmla="*/ 584216 h 1347788"/>
              <a:gd name="connsiteX110" fmla="*/ 1860541 w 1927643"/>
              <a:gd name="connsiteY110" fmla="*/ 546479 h 1347788"/>
              <a:gd name="connsiteX111" fmla="*/ 1808033 w 1927643"/>
              <a:gd name="connsiteY111" fmla="*/ 506421 h 1347788"/>
              <a:gd name="connsiteX112" fmla="*/ 1769812 w 1927643"/>
              <a:gd name="connsiteY112" fmla="*/ 480408 h 1347788"/>
              <a:gd name="connsiteX113" fmla="*/ 1748561 w 1927643"/>
              <a:gd name="connsiteY113" fmla="*/ 456959 h 1347788"/>
              <a:gd name="connsiteX114" fmla="*/ 1727190 w 1927643"/>
              <a:gd name="connsiteY114" fmla="*/ 452197 h 1347788"/>
              <a:gd name="connsiteX115" fmla="*/ 1693612 w 1927643"/>
              <a:gd name="connsiteY115" fmla="*/ 423863 h 1347788"/>
              <a:gd name="connsiteX116" fmla="*/ 1679324 w 1927643"/>
              <a:gd name="connsiteY116" fmla="*/ 419100 h 1347788"/>
              <a:gd name="connsiteX117" fmla="*/ 1645987 w 1927643"/>
              <a:gd name="connsiteY117" fmla="*/ 400050 h 1347788"/>
              <a:gd name="connsiteX118" fmla="*/ 1631699 w 1927643"/>
              <a:gd name="connsiteY118" fmla="*/ 395288 h 1347788"/>
              <a:gd name="connsiteX119" fmla="*/ 1612649 w 1927643"/>
              <a:gd name="connsiteY119" fmla="*/ 385763 h 1347788"/>
              <a:gd name="connsiteX120" fmla="*/ 1588837 w 1927643"/>
              <a:gd name="connsiteY120" fmla="*/ 376238 h 1347788"/>
              <a:gd name="connsiteX121" fmla="*/ 1574549 w 1927643"/>
              <a:gd name="connsiteY121" fmla="*/ 371475 h 1347788"/>
              <a:gd name="connsiteX122" fmla="*/ 1545974 w 1927643"/>
              <a:gd name="connsiteY122" fmla="*/ 352425 h 1347788"/>
              <a:gd name="connsiteX123" fmla="*/ 1526924 w 1927643"/>
              <a:gd name="connsiteY123" fmla="*/ 338138 h 1347788"/>
              <a:gd name="connsiteX124" fmla="*/ 1512637 w 1927643"/>
              <a:gd name="connsiteY124" fmla="*/ 333375 h 1347788"/>
              <a:gd name="connsiteX125" fmla="*/ 1498349 w 1927643"/>
              <a:gd name="connsiteY125" fmla="*/ 319088 h 1347788"/>
              <a:gd name="connsiteX126" fmla="*/ 1479299 w 1927643"/>
              <a:gd name="connsiteY126" fmla="*/ 309563 h 1347788"/>
              <a:gd name="connsiteX127" fmla="*/ 1460249 w 1927643"/>
              <a:gd name="connsiteY127" fmla="*/ 290513 h 1347788"/>
              <a:gd name="connsiteX128" fmla="*/ 1431674 w 1927643"/>
              <a:gd name="connsiteY128" fmla="*/ 266700 h 1347788"/>
              <a:gd name="connsiteX129" fmla="*/ 1393574 w 1927643"/>
              <a:gd name="connsiteY129" fmla="*/ 238125 h 1347788"/>
              <a:gd name="connsiteX130" fmla="*/ 1364999 w 1927643"/>
              <a:gd name="connsiteY130" fmla="*/ 219075 h 1347788"/>
              <a:gd name="connsiteX131" fmla="*/ 1345949 w 1927643"/>
              <a:gd name="connsiteY131" fmla="*/ 209550 h 1347788"/>
              <a:gd name="connsiteX132" fmla="*/ 1331662 w 1927643"/>
              <a:gd name="connsiteY132" fmla="*/ 195263 h 1347788"/>
              <a:gd name="connsiteX133" fmla="*/ 1312612 w 1927643"/>
              <a:gd name="connsiteY133" fmla="*/ 185738 h 1347788"/>
              <a:gd name="connsiteX134" fmla="*/ 1284037 w 1927643"/>
              <a:gd name="connsiteY134" fmla="*/ 166688 h 1347788"/>
              <a:gd name="connsiteX135" fmla="*/ 1250699 w 1927643"/>
              <a:gd name="connsiteY135" fmla="*/ 142875 h 1347788"/>
              <a:gd name="connsiteX136" fmla="*/ 1236412 w 1927643"/>
              <a:gd name="connsiteY136" fmla="*/ 138113 h 1347788"/>
              <a:gd name="connsiteX137" fmla="*/ 1203074 w 1927643"/>
              <a:gd name="connsiteY137" fmla="*/ 119063 h 1347788"/>
              <a:gd name="connsiteX138" fmla="*/ 1164974 w 1927643"/>
              <a:gd name="connsiteY138" fmla="*/ 100013 h 1347788"/>
              <a:gd name="connsiteX139" fmla="*/ 1122112 w 1927643"/>
              <a:gd name="connsiteY139" fmla="*/ 85725 h 1347788"/>
              <a:gd name="connsiteX140" fmla="*/ 1107824 w 1927643"/>
              <a:gd name="connsiteY140" fmla="*/ 80963 h 1347788"/>
              <a:gd name="connsiteX141" fmla="*/ 1093537 w 1927643"/>
              <a:gd name="connsiteY141" fmla="*/ 76200 h 1347788"/>
              <a:gd name="connsiteX142" fmla="*/ 1074487 w 1927643"/>
              <a:gd name="connsiteY142" fmla="*/ 71438 h 1347788"/>
              <a:gd name="connsiteX143" fmla="*/ 1060199 w 1927643"/>
              <a:gd name="connsiteY143" fmla="*/ 61913 h 1347788"/>
              <a:gd name="connsiteX144" fmla="*/ 1012574 w 1927643"/>
              <a:gd name="connsiteY144" fmla="*/ 47625 h 1347788"/>
              <a:gd name="connsiteX145" fmla="*/ 993524 w 1927643"/>
              <a:gd name="connsiteY145" fmla="*/ 38100 h 1347788"/>
              <a:gd name="connsiteX146" fmla="*/ 974474 w 1927643"/>
              <a:gd name="connsiteY146" fmla="*/ 33338 h 1347788"/>
              <a:gd name="connsiteX147" fmla="*/ 893512 w 1927643"/>
              <a:gd name="connsiteY147" fmla="*/ 9525 h 1347788"/>
              <a:gd name="connsiteX148" fmla="*/ 798262 w 1927643"/>
              <a:gd name="connsiteY148" fmla="*/ 0 h 1347788"/>
              <a:gd name="connsiteX149" fmla="*/ 760162 w 1927643"/>
              <a:gd name="connsiteY149" fmla="*/ 4763 h 1347788"/>
              <a:gd name="connsiteX150" fmla="*/ 712537 w 1927643"/>
              <a:gd name="connsiteY150" fmla="*/ 19050 h 1347788"/>
              <a:gd name="connsiteX151" fmla="*/ 698249 w 1927643"/>
              <a:gd name="connsiteY151" fmla="*/ 23813 h 1347788"/>
              <a:gd name="connsiteX0" fmla="*/ 698249 w 1927643"/>
              <a:gd name="connsiteY0" fmla="*/ 23813 h 1347788"/>
              <a:gd name="connsiteX1" fmla="*/ 641099 w 1927643"/>
              <a:gd name="connsiteY1" fmla="*/ 66675 h 1347788"/>
              <a:gd name="connsiteX2" fmla="*/ 612524 w 1927643"/>
              <a:gd name="connsiteY2" fmla="*/ 100013 h 1347788"/>
              <a:gd name="connsiteX3" fmla="*/ 593474 w 1927643"/>
              <a:gd name="connsiteY3" fmla="*/ 123825 h 1347788"/>
              <a:gd name="connsiteX4" fmla="*/ 550612 w 1927643"/>
              <a:gd name="connsiteY4" fmla="*/ 176213 h 1347788"/>
              <a:gd name="connsiteX5" fmla="*/ 531562 w 1927643"/>
              <a:gd name="connsiteY5" fmla="*/ 200025 h 1347788"/>
              <a:gd name="connsiteX6" fmla="*/ 517274 w 1927643"/>
              <a:gd name="connsiteY6" fmla="*/ 214313 h 1347788"/>
              <a:gd name="connsiteX7" fmla="*/ 488699 w 1927643"/>
              <a:gd name="connsiteY7" fmla="*/ 261938 h 1347788"/>
              <a:gd name="connsiteX8" fmla="*/ 469649 w 1927643"/>
              <a:gd name="connsiteY8" fmla="*/ 285750 h 1347788"/>
              <a:gd name="connsiteX9" fmla="*/ 441074 w 1927643"/>
              <a:gd name="connsiteY9" fmla="*/ 328613 h 1347788"/>
              <a:gd name="connsiteX10" fmla="*/ 426787 w 1927643"/>
              <a:gd name="connsiteY10" fmla="*/ 338138 h 1347788"/>
              <a:gd name="connsiteX11" fmla="*/ 422024 w 1927643"/>
              <a:gd name="connsiteY11" fmla="*/ 352425 h 1347788"/>
              <a:gd name="connsiteX12" fmla="*/ 407737 w 1927643"/>
              <a:gd name="connsiteY12" fmla="*/ 366713 h 1347788"/>
              <a:gd name="connsiteX13" fmla="*/ 398212 w 1927643"/>
              <a:gd name="connsiteY13" fmla="*/ 381000 h 1347788"/>
              <a:gd name="connsiteX14" fmla="*/ 383924 w 1927643"/>
              <a:gd name="connsiteY14" fmla="*/ 395288 h 1347788"/>
              <a:gd name="connsiteX15" fmla="*/ 364874 w 1927643"/>
              <a:gd name="connsiteY15" fmla="*/ 423863 h 1347788"/>
              <a:gd name="connsiteX16" fmla="*/ 322012 w 1927643"/>
              <a:gd name="connsiteY16" fmla="*/ 461963 h 1347788"/>
              <a:gd name="connsiteX17" fmla="*/ 302962 w 1927643"/>
              <a:gd name="connsiteY17" fmla="*/ 490538 h 1347788"/>
              <a:gd name="connsiteX18" fmla="*/ 269624 w 1927643"/>
              <a:gd name="connsiteY18" fmla="*/ 519113 h 1347788"/>
              <a:gd name="connsiteX19" fmla="*/ 255337 w 1927643"/>
              <a:gd name="connsiteY19" fmla="*/ 538163 h 1347788"/>
              <a:gd name="connsiteX20" fmla="*/ 245812 w 1927643"/>
              <a:gd name="connsiteY20" fmla="*/ 552450 h 1347788"/>
              <a:gd name="connsiteX21" fmla="*/ 231524 w 1927643"/>
              <a:gd name="connsiteY21" fmla="*/ 566738 h 1347788"/>
              <a:gd name="connsiteX22" fmla="*/ 226762 w 1927643"/>
              <a:gd name="connsiteY22" fmla="*/ 581025 h 1347788"/>
              <a:gd name="connsiteX23" fmla="*/ 202949 w 1927643"/>
              <a:gd name="connsiteY23" fmla="*/ 614363 h 1347788"/>
              <a:gd name="connsiteX24" fmla="*/ 188662 w 1927643"/>
              <a:gd name="connsiteY24" fmla="*/ 628650 h 1347788"/>
              <a:gd name="connsiteX25" fmla="*/ 164849 w 1927643"/>
              <a:gd name="connsiteY25" fmla="*/ 657225 h 1347788"/>
              <a:gd name="connsiteX26" fmla="*/ 150562 w 1927643"/>
              <a:gd name="connsiteY26" fmla="*/ 666750 h 1347788"/>
              <a:gd name="connsiteX27" fmla="*/ 136274 w 1927643"/>
              <a:gd name="connsiteY27" fmla="*/ 685800 h 1347788"/>
              <a:gd name="connsiteX28" fmla="*/ 88649 w 1927643"/>
              <a:gd name="connsiteY28" fmla="*/ 714375 h 1347788"/>
              <a:gd name="connsiteX29" fmla="*/ 83887 w 1927643"/>
              <a:gd name="connsiteY29" fmla="*/ 728663 h 1347788"/>
              <a:gd name="connsiteX30" fmla="*/ 69599 w 1927643"/>
              <a:gd name="connsiteY30" fmla="*/ 738188 h 1347788"/>
              <a:gd name="connsiteX31" fmla="*/ 55312 w 1927643"/>
              <a:gd name="connsiteY31" fmla="*/ 752475 h 1347788"/>
              <a:gd name="connsiteX32" fmla="*/ 41024 w 1927643"/>
              <a:gd name="connsiteY32" fmla="*/ 781050 h 1347788"/>
              <a:gd name="connsiteX33" fmla="*/ 31499 w 1927643"/>
              <a:gd name="connsiteY33" fmla="*/ 795338 h 1347788"/>
              <a:gd name="connsiteX34" fmla="*/ 26737 w 1927643"/>
              <a:gd name="connsiteY34" fmla="*/ 809625 h 1347788"/>
              <a:gd name="connsiteX35" fmla="*/ 7687 w 1927643"/>
              <a:gd name="connsiteY35" fmla="*/ 847725 h 1347788"/>
              <a:gd name="connsiteX36" fmla="*/ 7687 w 1927643"/>
              <a:gd name="connsiteY36" fmla="*/ 1052513 h 1347788"/>
              <a:gd name="connsiteX37" fmla="*/ 17212 w 1927643"/>
              <a:gd name="connsiteY37" fmla="*/ 1095375 h 1347788"/>
              <a:gd name="connsiteX38" fmla="*/ 36262 w 1927643"/>
              <a:gd name="connsiteY38" fmla="*/ 1123950 h 1347788"/>
              <a:gd name="connsiteX39" fmla="*/ 50549 w 1927643"/>
              <a:gd name="connsiteY39" fmla="*/ 1128713 h 1347788"/>
              <a:gd name="connsiteX40" fmla="*/ 55312 w 1927643"/>
              <a:gd name="connsiteY40" fmla="*/ 1143000 h 1347788"/>
              <a:gd name="connsiteX41" fmla="*/ 98174 w 1927643"/>
              <a:gd name="connsiteY41" fmla="*/ 1166813 h 1347788"/>
              <a:gd name="connsiteX42" fmla="*/ 117224 w 1927643"/>
              <a:gd name="connsiteY42" fmla="*/ 1181100 h 1347788"/>
              <a:gd name="connsiteX43" fmla="*/ 145799 w 1927643"/>
              <a:gd name="connsiteY43" fmla="*/ 1200150 h 1347788"/>
              <a:gd name="connsiteX44" fmla="*/ 174374 w 1927643"/>
              <a:gd name="connsiteY44" fmla="*/ 1219200 h 1347788"/>
              <a:gd name="connsiteX45" fmla="*/ 188662 w 1927643"/>
              <a:gd name="connsiteY45" fmla="*/ 1228725 h 1347788"/>
              <a:gd name="connsiteX46" fmla="*/ 202949 w 1927643"/>
              <a:gd name="connsiteY46" fmla="*/ 1243013 h 1347788"/>
              <a:gd name="connsiteX47" fmla="*/ 217237 w 1927643"/>
              <a:gd name="connsiteY47" fmla="*/ 1247775 h 1347788"/>
              <a:gd name="connsiteX48" fmla="*/ 231524 w 1927643"/>
              <a:gd name="connsiteY48" fmla="*/ 1257300 h 1347788"/>
              <a:gd name="connsiteX49" fmla="*/ 264862 w 1927643"/>
              <a:gd name="connsiteY49" fmla="*/ 1276350 h 1347788"/>
              <a:gd name="connsiteX50" fmla="*/ 279149 w 1927643"/>
              <a:gd name="connsiteY50" fmla="*/ 1290638 h 1347788"/>
              <a:gd name="connsiteX51" fmla="*/ 298199 w 1927643"/>
              <a:gd name="connsiteY51" fmla="*/ 1300163 h 1347788"/>
              <a:gd name="connsiteX52" fmla="*/ 326774 w 1927643"/>
              <a:gd name="connsiteY52" fmla="*/ 1314450 h 1347788"/>
              <a:gd name="connsiteX53" fmla="*/ 360112 w 1927643"/>
              <a:gd name="connsiteY53" fmla="*/ 1328738 h 1347788"/>
              <a:gd name="connsiteX54" fmla="*/ 388687 w 1927643"/>
              <a:gd name="connsiteY54" fmla="*/ 1338263 h 1347788"/>
              <a:gd name="connsiteX55" fmla="*/ 441074 w 1927643"/>
              <a:gd name="connsiteY55" fmla="*/ 1347788 h 1347788"/>
              <a:gd name="connsiteX56" fmla="*/ 512512 w 1927643"/>
              <a:gd name="connsiteY56" fmla="*/ 1343025 h 1347788"/>
              <a:gd name="connsiteX57" fmla="*/ 602999 w 1927643"/>
              <a:gd name="connsiteY57" fmla="*/ 1333500 h 1347788"/>
              <a:gd name="connsiteX58" fmla="*/ 726824 w 1927643"/>
              <a:gd name="connsiteY58" fmla="*/ 1328738 h 1347788"/>
              <a:gd name="connsiteX59" fmla="*/ 783974 w 1927643"/>
              <a:gd name="connsiteY59" fmla="*/ 1323975 h 1347788"/>
              <a:gd name="connsiteX60" fmla="*/ 836362 w 1927643"/>
              <a:gd name="connsiteY60" fmla="*/ 1314450 h 1347788"/>
              <a:gd name="connsiteX61" fmla="*/ 888749 w 1927643"/>
              <a:gd name="connsiteY61" fmla="*/ 1304925 h 1347788"/>
              <a:gd name="connsiteX62" fmla="*/ 903037 w 1927643"/>
              <a:gd name="connsiteY62" fmla="*/ 1300163 h 1347788"/>
              <a:gd name="connsiteX63" fmla="*/ 941137 w 1927643"/>
              <a:gd name="connsiteY63" fmla="*/ 1285875 h 1347788"/>
              <a:gd name="connsiteX64" fmla="*/ 969712 w 1927643"/>
              <a:gd name="connsiteY64" fmla="*/ 1266825 h 1347788"/>
              <a:gd name="connsiteX65" fmla="*/ 979237 w 1927643"/>
              <a:gd name="connsiteY65" fmla="*/ 1252538 h 1347788"/>
              <a:gd name="connsiteX66" fmla="*/ 998287 w 1927643"/>
              <a:gd name="connsiteY66" fmla="*/ 1247775 h 1347788"/>
              <a:gd name="connsiteX67" fmla="*/ 1012574 w 1927643"/>
              <a:gd name="connsiteY67" fmla="*/ 1238250 h 1347788"/>
              <a:gd name="connsiteX68" fmla="*/ 1055437 w 1927643"/>
              <a:gd name="connsiteY68" fmla="*/ 1214438 h 1347788"/>
              <a:gd name="connsiteX69" fmla="*/ 1069724 w 1927643"/>
              <a:gd name="connsiteY69" fmla="*/ 1204913 h 1347788"/>
              <a:gd name="connsiteX70" fmla="*/ 1136399 w 1927643"/>
              <a:gd name="connsiteY70" fmla="*/ 1181100 h 1347788"/>
              <a:gd name="connsiteX71" fmla="*/ 1150687 w 1927643"/>
              <a:gd name="connsiteY71" fmla="*/ 1176338 h 1347788"/>
              <a:gd name="connsiteX72" fmla="*/ 1169737 w 1927643"/>
              <a:gd name="connsiteY72" fmla="*/ 1171575 h 1347788"/>
              <a:gd name="connsiteX73" fmla="*/ 1184024 w 1927643"/>
              <a:gd name="connsiteY73" fmla="*/ 1166813 h 1347788"/>
              <a:gd name="connsiteX74" fmla="*/ 1207837 w 1927643"/>
              <a:gd name="connsiteY74" fmla="*/ 1162050 h 1347788"/>
              <a:gd name="connsiteX75" fmla="*/ 1245937 w 1927643"/>
              <a:gd name="connsiteY75" fmla="*/ 1143000 h 1347788"/>
              <a:gd name="connsiteX76" fmla="*/ 1274512 w 1927643"/>
              <a:gd name="connsiteY76" fmla="*/ 1133475 h 1347788"/>
              <a:gd name="connsiteX77" fmla="*/ 1293562 w 1927643"/>
              <a:gd name="connsiteY77" fmla="*/ 1119188 h 1347788"/>
              <a:gd name="connsiteX78" fmla="*/ 1307849 w 1927643"/>
              <a:gd name="connsiteY78" fmla="*/ 1104900 h 1347788"/>
              <a:gd name="connsiteX79" fmla="*/ 1326899 w 1927643"/>
              <a:gd name="connsiteY79" fmla="*/ 1095375 h 1347788"/>
              <a:gd name="connsiteX80" fmla="*/ 1350712 w 1927643"/>
              <a:gd name="connsiteY80" fmla="*/ 1066800 h 1347788"/>
              <a:gd name="connsiteX81" fmla="*/ 1364999 w 1927643"/>
              <a:gd name="connsiteY81" fmla="*/ 1057275 h 1347788"/>
              <a:gd name="connsiteX82" fmla="*/ 1398337 w 1927643"/>
              <a:gd name="connsiteY82" fmla="*/ 1023938 h 1347788"/>
              <a:gd name="connsiteX83" fmla="*/ 1417387 w 1927643"/>
              <a:gd name="connsiteY83" fmla="*/ 1004888 h 1347788"/>
              <a:gd name="connsiteX84" fmla="*/ 1436437 w 1927643"/>
              <a:gd name="connsiteY84" fmla="*/ 990600 h 1347788"/>
              <a:gd name="connsiteX85" fmla="*/ 1450724 w 1927643"/>
              <a:gd name="connsiteY85" fmla="*/ 971550 h 1347788"/>
              <a:gd name="connsiteX86" fmla="*/ 1479299 w 1927643"/>
              <a:gd name="connsiteY86" fmla="*/ 947738 h 1347788"/>
              <a:gd name="connsiteX87" fmla="*/ 1507874 w 1927643"/>
              <a:gd name="connsiteY87" fmla="*/ 919163 h 1347788"/>
              <a:gd name="connsiteX88" fmla="*/ 1541212 w 1927643"/>
              <a:gd name="connsiteY88" fmla="*/ 900113 h 1347788"/>
              <a:gd name="connsiteX89" fmla="*/ 1560262 w 1927643"/>
              <a:gd name="connsiteY89" fmla="*/ 895350 h 1347788"/>
              <a:gd name="connsiteX90" fmla="*/ 1588837 w 1927643"/>
              <a:gd name="connsiteY90" fmla="*/ 876300 h 1347788"/>
              <a:gd name="connsiteX91" fmla="*/ 1598362 w 1927643"/>
              <a:gd name="connsiteY91" fmla="*/ 862013 h 1347788"/>
              <a:gd name="connsiteX92" fmla="*/ 1626937 w 1927643"/>
              <a:gd name="connsiteY92" fmla="*/ 842963 h 1347788"/>
              <a:gd name="connsiteX93" fmla="*/ 1636462 w 1927643"/>
              <a:gd name="connsiteY93" fmla="*/ 828675 h 1347788"/>
              <a:gd name="connsiteX94" fmla="*/ 1655512 w 1927643"/>
              <a:gd name="connsiteY94" fmla="*/ 814388 h 1347788"/>
              <a:gd name="connsiteX95" fmla="*/ 1688849 w 1927643"/>
              <a:gd name="connsiteY95" fmla="*/ 804863 h 1347788"/>
              <a:gd name="connsiteX96" fmla="*/ 1717424 w 1927643"/>
              <a:gd name="connsiteY96" fmla="*/ 795338 h 1347788"/>
              <a:gd name="connsiteX97" fmla="*/ 1788862 w 1927643"/>
              <a:gd name="connsiteY97" fmla="*/ 785813 h 1347788"/>
              <a:gd name="connsiteX98" fmla="*/ 1803149 w 1927643"/>
              <a:gd name="connsiteY98" fmla="*/ 776288 h 1347788"/>
              <a:gd name="connsiteX99" fmla="*/ 1817437 w 1927643"/>
              <a:gd name="connsiteY99" fmla="*/ 771525 h 1347788"/>
              <a:gd name="connsiteX100" fmla="*/ 1836487 w 1927643"/>
              <a:gd name="connsiteY100" fmla="*/ 757238 h 1347788"/>
              <a:gd name="connsiteX101" fmla="*/ 1850774 w 1927643"/>
              <a:gd name="connsiteY101" fmla="*/ 752475 h 1347788"/>
              <a:gd name="connsiteX102" fmla="*/ 1865062 w 1927643"/>
              <a:gd name="connsiteY102" fmla="*/ 742950 h 1347788"/>
              <a:gd name="connsiteX103" fmla="*/ 1879349 w 1927643"/>
              <a:gd name="connsiteY103" fmla="*/ 714375 h 1347788"/>
              <a:gd name="connsiteX104" fmla="*/ 1888874 w 1927643"/>
              <a:gd name="connsiteY104" fmla="*/ 700088 h 1347788"/>
              <a:gd name="connsiteX105" fmla="*/ 1898399 w 1927643"/>
              <a:gd name="connsiteY105" fmla="*/ 671513 h 1347788"/>
              <a:gd name="connsiteX106" fmla="*/ 1907924 w 1927643"/>
              <a:gd name="connsiteY106" fmla="*/ 657225 h 1347788"/>
              <a:gd name="connsiteX107" fmla="*/ 1922212 w 1927643"/>
              <a:gd name="connsiteY107" fmla="*/ 628650 h 1347788"/>
              <a:gd name="connsiteX108" fmla="*/ 1905724 w 1927643"/>
              <a:gd name="connsiteY108" fmla="*/ 584216 h 1347788"/>
              <a:gd name="connsiteX109" fmla="*/ 1860541 w 1927643"/>
              <a:gd name="connsiteY109" fmla="*/ 546479 h 1347788"/>
              <a:gd name="connsiteX110" fmla="*/ 1808033 w 1927643"/>
              <a:gd name="connsiteY110" fmla="*/ 506421 h 1347788"/>
              <a:gd name="connsiteX111" fmla="*/ 1769812 w 1927643"/>
              <a:gd name="connsiteY111" fmla="*/ 480408 h 1347788"/>
              <a:gd name="connsiteX112" fmla="*/ 1748561 w 1927643"/>
              <a:gd name="connsiteY112" fmla="*/ 456959 h 1347788"/>
              <a:gd name="connsiteX113" fmla="*/ 1727190 w 1927643"/>
              <a:gd name="connsiteY113" fmla="*/ 452197 h 1347788"/>
              <a:gd name="connsiteX114" fmla="*/ 1693612 w 1927643"/>
              <a:gd name="connsiteY114" fmla="*/ 423863 h 1347788"/>
              <a:gd name="connsiteX115" fmla="*/ 1679324 w 1927643"/>
              <a:gd name="connsiteY115" fmla="*/ 419100 h 1347788"/>
              <a:gd name="connsiteX116" fmla="*/ 1645987 w 1927643"/>
              <a:gd name="connsiteY116" fmla="*/ 400050 h 1347788"/>
              <a:gd name="connsiteX117" fmla="*/ 1631699 w 1927643"/>
              <a:gd name="connsiteY117" fmla="*/ 395288 h 1347788"/>
              <a:gd name="connsiteX118" fmla="*/ 1612649 w 1927643"/>
              <a:gd name="connsiteY118" fmla="*/ 385763 h 1347788"/>
              <a:gd name="connsiteX119" fmla="*/ 1588837 w 1927643"/>
              <a:gd name="connsiteY119" fmla="*/ 376238 h 1347788"/>
              <a:gd name="connsiteX120" fmla="*/ 1574549 w 1927643"/>
              <a:gd name="connsiteY120" fmla="*/ 371475 h 1347788"/>
              <a:gd name="connsiteX121" fmla="*/ 1545974 w 1927643"/>
              <a:gd name="connsiteY121" fmla="*/ 352425 h 1347788"/>
              <a:gd name="connsiteX122" fmla="*/ 1526924 w 1927643"/>
              <a:gd name="connsiteY122" fmla="*/ 338138 h 1347788"/>
              <a:gd name="connsiteX123" fmla="*/ 1512637 w 1927643"/>
              <a:gd name="connsiteY123" fmla="*/ 333375 h 1347788"/>
              <a:gd name="connsiteX124" fmla="*/ 1498349 w 1927643"/>
              <a:gd name="connsiteY124" fmla="*/ 319088 h 1347788"/>
              <a:gd name="connsiteX125" fmla="*/ 1479299 w 1927643"/>
              <a:gd name="connsiteY125" fmla="*/ 309563 h 1347788"/>
              <a:gd name="connsiteX126" fmla="*/ 1460249 w 1927643"/>
              <a:gd name="connsiteY126" fmla="*/ 290513 h 1347788"/>
              <a:gd name="connsiteX127" fmla="*/ 1431674 w 1927643"/>
              <a:gd name="connsiteY127" fmla="*/ 266700 h 1347788"/>
              <a:gd name="connsiteX128" fmla="*/ 1393574 w 1927643"/>
              <a:gd name="connsiteY128" fmla="*/ 238125 h 1347788"/>
              <a:gd name="connsiteX129" fmla="*/ 1364999 w 1927643"/>
              <a:gd name="connsiteY129" fmla="*/ 219075 h 1347788"/>
              <a:gd name="connsiteX130" fmla="*/ 1345949 w 1927643"/>
              <a:gd name="connsiteY130" fmla="*/ 209550 h 1347788"/>
              <a:gd name="connsiteX131" fmla="*/ 1331662 w 1927643"/>
              <a:gd name="connsiteY131" fmla="*/ 195263 h 1347788"/>
              <a:gd name="connsiteX132" fmla="*/ 1312612 w 1927643"/>
              <a:gd name="connsiteY132" fmla="*/ 185738 h 1347788"/>
              <a:gd name="connsiteX133" fmla="*/ 1284037 w 1927643"/>
              <a:gd name="connsiteY133" fmla="*/ 166688 h 1347788"/>
              <a:gd name="connsiteX134" fmla="*/ 1250699 w 1927643"/>
              <a:gd name="connsiteY134" fmla="*/ 142875 h 1347788"/>
              <a:gd name="connsiteX135" fmla="*/ 1236412 w 1927643"/>
              <a:gd name="connsiteY135" fmla="*/ 138113 h 1347788"/>
              <a:gd name="connsiteX136" fmla="*/ 1203074 w 1927643"/>
              <a:gd name="connsiteY136" fmla="*/ 119063 h 1347788"/>
              <a:gd name="connsiteX137" fmla="*/ 1164974 w 1927643"/>
              <a:gd name="connsiteY137" fmla="*/ 100013 h 1347788"/>
              <a:gd name="connsiteX138" fmla="*/ 1122112 w 1927643"/>
              <a:gd name="connsiteY138" fmla="*/ 85725 h 1347788"/>
              <a:gd name="connsiteX139" fmla="*/ 1107824 w 1927643"/>
              <a:gd name="connsiteY139" fmla="*/ 80963 h 1347788"/>
              <a:gd name="connsiteX140" fmla="*/ 1093537 w 1927643"/>
              <a:gd name="connsiteY140" fmla="*/ 76200 h 1347788"/>
              <a:gd name="connsiteX141" fmla="*/ 1074487 w 1927643"/>
              <a:gd name="connsiteY141" fmla="*/ 71438 h 1347788"/>
              <a:gd name="connsiteX142" fmla="*/ 1060199 w 1927643"/>
              <a:gd name="connsiteY142" fmla="*/ 61913 h 1347788"/>
              <a:gd name="connsiteX143" fmla="*/ 1012574 w 1927643"/>
              <a:gd name="connsiteY143" fmla="*/ 47625 h 1347788"/>
              <a:gd name="connsiteX144" fmla="*/ 993524 w 1927643"/>
              <a:gd name="connsiteY144" fmla="*/ 38100 h 1347788"/>
              <a:gd name="connsiteX145" fmla="*/ 974474 w 1927643"/>
              <a:gd name="connsiteY145" fmla="*/ 33338 h 1347788"/>
              <a:gd name="connsiteX146" fmla="*/ 893512 w 1927643"/>
              <a:gd name="connsiteY146" fmla="*/ 9525 h 1347788"/>
              <a:gd name="connsiteX147" fmla="*/ 798262 w 1927643"/>
              <a:gd name="connsiteY147" fmla="*/ 0 h 1347788"/>
              <a:gd name="connsiteX148" fmla="*/ 760162 w 1927643"/>
              <a:gd name="connsiteY148" fmla="*/ 4763 h 1347788"/>
              <a:gd name="connsiteX149" fmla="*/ 712537 w 1927643"/>
              <a:gd name="connsiteY149" fmla="*/ 19050 h 1347788"/>
              <a:gd name="connsiteX150" fmla="*/ 698249 w 1927643"/>
              <a:gd name="connsiteY150" fmla="*/ 23813 h 1347788"/>
              <a:gd name="connsiteX0" fmla="*/ 698249 w 1927643"/>
              <a:gd name="connsiteY0" fmla="*/ 23813 h 1347788"/>
              <a:gd name="connsiteX1" fmla="*/ 641099 w 1927643"/>
              <a:gd name="connsiteY1" fmla="*/ 66675 h 1347788"/>
              <a:gd name="connsiteX2" fmla="*/ 612524 w 1927643"/>
              <a:gd name="connsiteY2" fmla="*/ 100013 h 1347788"/>
              <a:gd name="connsiteX3" fmla="*/ 593474 w 1927643"/>
              <a:gd name="connsiteY3" fmla="*/ 123825 h 1347788"/>
              <a:gd name="connsiteX4" fmla="*/ 550612 w 1927643"/>
              <a:gd name="connsiteY4" fmla="*/ 176213 h 1347788"/>
              <a:gd name="connsiteX5" fmla="*/ 531562 w 1927643"/>
              <a:gd name="connsiteY5" fmla="*/ 200025 h 1347788"/>
              <a:gd name="connsiteX6" fmla="*/ 517274 w 1927643"/>
              <a:gd name="connsiteY6" fmla="*/ 214313 h 1347788"/>
              <a:gd name="connsiteX7" fmla="*/ 488699 w 1927643"/>
              <a:gd name="connsiteY7" fmla="*/ 261938 h 1347788"/>
              <a:gd name="connsiteX8" fmla="*/ 469649 w 1927643"/>
              <a:gd name="connsiteY8" fmla="*/ 285750 h 1347788"/>
              <a:gd name="connsiteX9" fmla="*/ 441074 w 1927643"/>
              <a:gd name="connsiteY9" fmla="*/ 328613 h 1347788"/>
              <a:gd name="connsiteX10" fmla="*/ 426787 w 1927643"/>
              <a:gd name="connsiteY10" fmla="*/ 338138 h 1347788"/>
              <a:gd name="connsiteX11" fmla="*/ 422024 w 1927643"/>
              <a:gd name="connsiteY11" fmla="*/ 352425 h 1347788"/>
              <a:gd name="connsiteX12" fmla="*/ 407737 w 1927643"/>
              <a:gd name="connsiteY12" fmla="*/ 366713 h 1347788"/>
              <a:gd name="connsiteX13" fmla="*/ 398212 w 1927643"/>
              <a:gd name="connsiteY13" fmla="*/ 381000 h 1347788"/>
              <a:gd name="connsiteX14" fmla="*/ 383924 w 1927643"/>
              <a:gd name="connsiteY14" fmla="*/ 395288 h 1347788"/>
              <a:gd name="connsiteX15" fmla="*/ 364874 w 1927643"/>
              <a:gd name="connsiteY15" fmla="*/ 423863 h 1347788"/>
              <a:gd name="connsiteX16" fmla="*/ 322012 w 1927643"/>
              <a:gd name="connsiteY16" fmla="*/ 461963 h 1347788"/>
              <a:gd name="connsiteX17" fmla="*/ 302962 w 1927643"/>
              <a:gd name="connsiteY17" fmla="*/ 490538 h 1347788"/>
              <a:gd name="connsiteX18" fmla="*/ 269624 w 1927643"/>
              <a:gd name="connsiteY18" fmla="*/ 519113 h 1347788"/>
              <a:gd name="connsiteX19" fmla="*/ 255337 w 1927643"/>
              <a:gd name="connsiteY19" fmla="*/ 538163 h 1347788"/>
              <a:gd name="connsiteX20" fmla="*/ 245812 w 1927643"/>
              <a:gd name="connsiteY20" fmla="*/ 552450 h 1347788"/>
              <a:gd name="connsiteX21" fmla="*/ 231524 w 1927643"/>
              <a:gd name="connsiteY21" fmla="*/ 566738 h 1347788"/>
              <a:gd name="connsiteX22" fmla="*/ 226762 w 1927643"/>
              <a:gd name="connsiteY22" fmla="*/ 581025 h 1347788"/>
              <a:gd name="connsiteX23" fmla="*/ 202949 w 1927643"/>
              <a:gd name="connsiteY23" fmla="*/ 614363 h 1347788"/>
              <a:gd name="connsiteX24" fmla="*/ 188662 w 1927643"/>
              <a:gd name="connsiteY24" fmla="*/ 628650 h 1347788"/>
              <a:gd name="connsiteX25" fmla="*/ 164849 w 1927643"/>
              <a:gd name="connsiteY25" fmla="*/ 657225 h 1347788"/>
              <a:gd name="connsiteX26" fmla="*/ 150562 w 1927643"/>
              <a:gd name="connsiteY26" fmla="*/ 666750 h 1347788"/>
              <a:gd name="connsiteX27" fmla="*/ 136274 w 1927643"/>
              <a:gd name="connsiteY27" fmla="*/ 685800 h 1347788"/>
              <a:gd name="connsiteX28" fmla="*/ 88649 w 1927643"/>
              <a:gd name="connsiteY28" fmla="*/ 714375 h 1347788"/>
              <a:gd name="connsiteX29" fmla="*/ 83887 w 1927643"/>
              <a:gd name="connsiteY29" fmla="*/ 728663 h 1347788"/>
              <a:gd name="connsiteX30" fmla="*/ 69599 w 1927643"/>
              <a:gd name="connsiteY30" fmla="*/ 738188 h 1347788"/>
              <a:gd name="connsiteX31" fmla="*/ 55312 w 1927643"/>
              <a:gd name="connsiteY31" fmla="*/ 752475 h 1347788"/>
              <a:gd name="connsiteX32" fmla="*/ 41024 w 1927643"/>
              <a:gd name="connsiteY32" fmla="*/ 781050 h 1347788"/>
              <a:gd name="connsiteX33" fmla="*/ 31499 w 1927643"/>
              <a:gd name="connsiteY33" fmla="*/ 795338 h 1347788"/>
              <a:gd name="connsiteX34" fmla="*/ 26737 w 1927643"/>
              <a:gd name="connsiteY34" fmla="*/ 809625 h 1347788"/>
              <a:gd name="connsiteX35" fmla="*/ 7687 w 1927643"/>
              <a:gd name="connsiteY35" fmla="*/ 847725 h 1347788"/>
              <a:gd name="connsiteX36" fmla="*/ 7687 w 1927643"/>
              <a:gd name="connsiteY36" fmla="*/ 1052513 h 1347788"/>
              <a:gd name="connsiteX37" fmla="*/ 17212 w 1927643"/>
              <a:gd name="connsiteY37" fmla="*/ 1095375 h 1347788"/>
              <a:gd name="connsiteX38" fmla="*/ 36262 w 1927643"/>
              <a:gd name="connsiteY38" fmla="*/ 1123950 h 1347788"/>
              <a:gd name="connsiteX39" fmla="*/ 50549 w 1927643"/>
              <a:gd name="connsiteY39" fmla="*/ 1128713 h 1347788"/>
              <a:gd name="connsiteX40" fmla="*/ 55312 w 1927643"/>
              <a:gd name="connsiteY40" fmla="*/ 1143000 h 1347788"/>
              <a:gd name="connsiteX41" fmla="*/ 98174 w 1927643"/>
              <a:gd name="connsiteY41" fmla="*/ 1166813 h 1347788"/>
              <a:gd name="connsiteX42" fmla="*/ 117224 w 1927643"/>
              <a:gd name="connsiteY42" fmla="*/ 1181100 h 1347788"/>
              <a:gd name="connsiteX43" fmla="*/ 145799 w 1927643"/>
              <a:gd name="connsiteY43" fmla="*/ 1200150 h 1347788"/>
              <a:gd name="connsiteX44" fmla="*/ 174374 w 1927643"/>
              <a:gd name="connsiteY44" fmla="*/ 1219200 h 1347788"/>
              <a:gd name="connsiteX45" fmla="*/ 188662 w 1927643"/>
              <a:gd name="connsiteY45" fmla="*/ 1228725 h 1347788"/>
              <a:gd name="connsiteX46" fmla="*/ 202949 w 1927643"/>
              <a:gd name="connsiteY46" fmla="*/ 1243013 h 1347788"/>
              <a:gd name="connsiteX47" fmla="*/ 217237 w 1927643"/>
              <a:gd name="connsiteY47" fmla="*/ 1247775 h 1347788"/>
              <a:gd name="connsiteX48" fmla="*/ 231524 w 1927643"/>
              <a:gd name="connsiteY48" fmla="*/ 1257300 h 1347788"/>
              <a:gd name="connsiteX49" fmla="*/ 264862 w 1927643"/>
              <a:gd name="connsiteY49" fmla="*/ 1276350 h 1347788"/>
              <a:gd name="connsiteX50" fmla="*/ 279149 w 1927643"/>
              <a:gd name="connsiteY50" fmla="*/ 1290638 h 1347788"/>
              <a:gd name="connsiteX51" fmla="*/ 298199 w 1927643"/>
              <a:gd name="connsiteY51" fmla="*/ 1300163 h 1347788"/>
              <a:gd name="connsiteX52" fmla="*/ 326774 w 1927643"/>
              <a:gd name="connsiteY52" fmla="*/ 1314450 h 1347788"/>
              <a:gd name="connsiteX53" fmla="*/ 360112 w 1927643"/>
              <a:gd name="connsiteY53" fmla="*/ 1328738 h 1347788"/>
              <a:gd name="connsiteX54" fmla="*/ 388687 w 1927643"/>
              <a:gd name="connsiteY54" fmla="*/ 1338263 h 1347788"/>
              <a:gd name="connsiteX55" fmla="*/ 441074 w 1927643"/>
              <a:gd name="connsiteY55" fmla="*/ 1347788 h 1347788"/>
              <a:gd name="connsiteX56" fmla="*/ 512512 w 1927643"/>
              <a:gd name="connsiteY56" fmla="*/ 1343025 h 1347788"/>
              <a:gd name="connsiteX57" fmla="*/ 602999 w 1927643"/>
              <a:gd name="connsiteY57" fmla="*/ 1333500 h 1347788"/>
              <a:gd name="connsiteX58" fmla="*/ 726824 w 1927643"/>
              <a:gd name="connsiteY58" fmla="*/ 1328738 h 1347788"/>
              <a:gd name="connsiteX59" fmla="*/ 783974 w 1927643"/>
              <a:gd name="connsiteY59" fmla="*/ 1323975 h 1347788"/>
              <a:gd name="connsiteX60" fmla="*/ 836362 w 1927643"/>
              <a:gd name="connsiteY60" fmla="*/ 1314450 h 1347788"/>
              <a:gd name="connsiteX61" fmla="*/ 888749 w 1927643"/>
              <a:gd name="connsiteY61" fmla="*/ 1304925 h 1347788"/>
              <a:gd name="connsiteX62" fmla="*/ 903037 w 1927643"/>
              <a:gd name="connsiteY62" fmla="*/ 1300163 h 1347788"/>
              <a:gd name="connsiteX63" fmla="*/ 941137 w 1927643"/>
              <a:gd name="connsiteY63" fmla="*/ 1285875 h 1347788"/>
              <a:gd name="connsiteX64" fmla="*/ 969712 w 1927643"/>
              <a:gd name="connsiteY64" fmla="*/ 1266825 h 1347788"/>
              <a:gd name="connsiteX65" fmla="*/ 979237 w 1927643"/>
              <a:gd name="connsiteY65" fmla="*/ 1252538 h 1347788"/>
              <a:gd name="connsiteX66" fmla="*/ 1012574 w 1927643"/>
              <a:gd name="connsiteY66" fmla="*/ 1238250 h 1347788"/>
              <a:gd name="connsiteX67" fmla="*/ 1055437 w 1927643"/>
              <a:gd name="connsiteY67" fmla="*/ 1214438 h 1347788"/>
              <a:gd name="connsiteX68" fmla="*/ 1069724 w 1927643"/>
              <a:gd name="connsiteY68" fmla="*/ 1204913 h 1347788"/>
              <a:gd name="connsiteX69" fmla="*/ 1136399 w 1927643"/>
              <a:gd name="connsiteY69" fmla="*/ 1181100 h 1347788"/>
              <a:gd name="connsiteX70" fmla="*/ 1150687 w 1927643"/>
              <a:gd name="connsiteY70" fmla="*/ 1176338 h 1347788"/>
              <a:gd name="connsiteX71" fmla="*/ 1169737 w 1927643"/>
              <a:gd name="connsiteY71" fmla="*/ 1171575 h 1347788"/>
              <a:gd name="connsiteX72" fmla="*/ 1184024 w 1927643"/>
              <a:gd name="connsiteY72" fmla="*/ 1166813 h 1347788"/>
              <a:gd name="connsiteX73" fmla="*/ 1207837 w 1927643"/>
              <a:gd name="connsiteY73" fmla="*/ 1162050 h 1347788"/>
              <a:gd name="connsiteX74" fmla="*/ 1245937 w 1927643"/>
              <a:gd name="connsiteY74" fmla="*/ 1143000 h 1347788"/>
              <a:gd name="connsiteX75" fmla="*/ 1274512 w 1927643"/>
              <a:gd name="connsiteY75" fmla="*/ 1133475 h 1347788"/>
              <a:gd name="connsiteX76" fmla="*/ 1293562 w 1927643"/>
              <a:gd name="connsiteY76" fmla="*/ 1119188 h 1347788"/>
              <a:gd name="connsiteX77" fmla="*/ 1307849 w 1927643"/>
              <a:gd name="connsiteY77" fmla="*/ 1104900 h 1347788"/>
              <a:gd name="connsiteX78" fmla="*/ 1326899 w 1927643"/>
              <a:gd name="connsiteY78" fmla="*/ 1095375 h 1347788"/>
              <a:gd name="connsiteX79" fmla="*/ 1350712 w 1927643"/>
              <a:gd name="connsiteY79" fmla="*/ 1066800 h 1347788"/>
              <a:gd name="connsiteX80" fmla="*/ 1364999 w 1927643"/>
              <a:gd name="connsiteY80" fmla="*/ 1057275 h 1347788"/>
              <a:gd name="connsiteX81" fmla="*/ 1398337 w 1927643"/>
              <a:gd name="connsiteY81" fmla="*/ 1023938 h 1347788"/>
              <a:gd name="connsiteX82" fmla="*/ 1417387 w 1927643"/>
              <a:gd name="connsiteY82" fmla="*/ 1004888 h 1347788"/>
              <a:gd name="connsiteX83" fmla="*/ 1436437 w 1927643"/>
              <a:gd name="connsiteY83" fmla="*/ 990600 h 1347788"/>
              <a:gd name="connsiteX84" fmla="*/ 1450724 w 1927643"/>
              <a:gd name="connsiteY84" fmla="*/ 971550 h 1347788"/>
              <a:gd name="connsiteX85" fmla="*/ 1479299 w 1927643"/>
              <a:gd name="connsiteY85" fmla="*/ 947738 h 1347788"/>
              <a:gd name="connsiteX86" fmla="*/ 1507874 w 1927643"/>
              <a:gd name="connsiteY86" fmla="*/ 919163 h 1347788"/>
              <a:gd name="connsiteX87" fmla="*/ 1541212 w 1927643"/>
              <a:gd name="connsiteY87" fmla="*/ 900113 h 1347788"/>
              <a:gd name="connsiteX88" fmla="*/ 1560262 w 1927643"/>
              <a:gd name="connsiteY88" fmla="*/ 895350 h 1347788"/>
              <a:gd name="connsiteX89" fmla="*/ 1588837 w 1927643"/>
              <a:gd name="connsiteY89" fmla="*/ 876300 h 1347788"/>
              <a:gd name="connsiteX90" fmla="*/ 1598362 w 1927643"/>
              <a:gd name="connsiteY90" fmla="*/ 862013 h 1347788"/>
              <a:gd name="connsiteX91" fmla="*/ 1626937 w 1927643"/>
              <a:gd name="connsiteY91" fmla="*/ 842963 h 1347788"/>
              <a:gd name="connsiteX92" fmla="*/ 1636462 w 1927643"/>
              <a:gd name="connsiteY92" fmla="*/ 828675 h 1347788"/>
              <a:gd name="connsiteX93" fmla="*/ 1655512 w 1927643"/>
              <a:gd name="connsiteY93" fmla="*/ 814388 h 1347788"/>
              <a:gd name="connsiteX94" fmla="*/ 1688849 w 1927643"/>
              <a:gd name="connsiteY94" fmla="*/ 804863 h 1347788"/>
              <a:gd name="connsiteX95" fmla="*/ 1717424 w 1927643"/>
              <a:gd name="connsiteY95" fmla="*/ 795338 h 1347788"/>
              <a:gd name="connsiteX96" fmla="*/ 1788862 w 1927643"/>
              <a:gd name="connsiteY96" fmla="*/ 785813 h 1347788"/>
              <a:gd name="connsiteX97" fmla="*/ 1803149 w 1927643"/>
              <a:gd name="connsiteY97" fmla="*/ 776288 h 1347788"/>
              <a:gd name="connsiteX98" fmla="*/ 1817437 w 1927643"/>
              <a:gd name="connsiteY98" fmla="*/ 771525 h 1347788"/>
              <a:gd name="connsiteX99" fmla="*/ 1836487 w 1927643"/>
              <a:gd name="connsiteY99" fmla="*/ 757238 h 1347788"/>
              <a:gd name="connsiteX100" fmla="*/ 1850774 w 1927643"/>
              <a:gd name="connsiteY100" fmla="*/ 752475 h 1347788"/>
              <a:gd name="connsiteX101" fmla="*/ 1865062 w 1927643"/>
              <a:gd name="connsiteY101" fmla="*/ 742950 h 1347788"/>
              <a:gd name="connsiteX102" fmla="*/ 1879349 w 1927643"/>
              <a:gd name="connsiteY102" fmla="*/ 714375 h 1347788"/>
              <a:gd name="connsiteX103" fmla="*/ 1888874 w 1927643"/>
              <a:gd name="connsiteY103" fmla="*/ 700088 h 1347788"/>
              <a:gd name="connsiteX104" fmla="*/ 1898399 w 1927643"/>
              <a:gd name="connsiteY104" fmla="*/ 671513 h 1347788"/>
              <a:gd name="connsiteX105" fmla="*/ 1907924 w 1927643"/>
              <a:gd name="connsiteY105" fmla="*/ 657225 h 1347788"/>
              <a:gd name="connsiteX106" fmla="*/ 1922212 w 1927643"/>
              <a:gd name="connsiteY106" fmla="*/ 628650 h 1347788"/>
              <a:gd name="connsiteX107" fmla="*/ 1905724 w 1927643"/>
              <a:gd name="connsiteY107" fmla="*/ 584216 h 1347788"/>
              <a:gd name="connsiteX108" fmla="*/ 1860541 w 1927643"/>
              <a:gd name="connsiteY108" fmla="*/ 546479 h 1347788"/>
              <a:gd name="connsiteX109" fmla="*/ 1808033 w 1927643"/>
              <a:gd name="connsiteY109" fmla="*/ 506421 h 1347788"/>
              <a:gd name="connsiteX110" fmla="*/ 1769812 w 1927643"/>
              <a:gd name="connsiteY110" fmla="*/ 480408 h 1347788"/>
              <a:gd name="connsiteX111" fmla="*/ 1748561 w 1927643"/>
              <a:gd name="connsiteY111" fmla="*/ 456959 h 1347788"/>
              <a:gd name="connsiteX112" fmla="*/ 1727190 w 1927643"/>
              <a:gd name="connsiteY112" fmla="*/ 452197 h 1347788"/>
              <a:gd name="connsiteX113" fmla="*/ 1693612 w 1927643"/>
              <a:gd name="connsiteY113" fmla="*/ 423863 h 1347788"/>
              <a:gd name="connsiteX114" fmla="*/ 1679324 w 1927643"/>
              <a:gd name="connsiteY114" fmla="*/ 419100 h 1347788"/>
              <a:gd name="connsiteX115" fmla="*/ 1645987 w 1927643"/>
              <a:gd name="connsiteY115" fmla="*/ 400050 h 1347788"/>
              <a:gd name="connsiteX116" fmla="*/ 1631699 w 1927643"/>
              <a:gd name="connsiteY116" fmla="*/ 395288 h 1347788"/>
              <a:gd name="connsiteX117" fmla="*/ 1612649 w 1927643"/>
              <a:gd name="connsiteY117" fmla="*/ 385763 h 1347788"/>
              <a:gd name="connsiteX118" fmla="*/ 1588837 w 1927643"/>
              <a:gd name="connsiteY118" fmla="*/ 376238 h 1347788"/>
              <a:gd name="connsiteX119" fmla="*/ 1574549 w 1927643"/>
              <a:gd name="connsiteY119" fmla="*/ 371475 h 1347788"/>
              <a:gd name="connsiteX120" fmla="*/ 1545974 w 1927643"/>
              <a:gd name="connsiteY120" fmla="*/ 352425 h 1347788"/>
              <a:gd name="connsiteX121" fmla="*/ 1526924 w 1927643"/>
              <a:gd name="connsiteY121" fmla="*/ 338138 h 1347788"/>
              <a:gd name="connsiteX122" fmla="*/ 1512637 w 1927643"/>
              <a:gd name="connsiteY122" fmla="*/ 333375 h 1347788"/>
              <a:gd name="connsiteX123" fmla="*/ 1498349 w 1927643"/>
              <a:gd name="connsiteY123" fmla="*/ 319088 h 1347788"/>
              <a:gd name="connsiteX124" fmla="*/ 1479299 w 1927643"/>
              <a:gd name="connsiteY124" fmla="*/ 309563 h 1347788"/>
              <a:gd name="connsiteX125" fmla="*/ 1460249 w 1927643"/>
              <a:gd name="connsiteY125" fmla="*/ 290513 h 1347788"/>
              <a:gd name="connsiteX126" fmla="*/ 1431674 w 1927643"/>
              <a:gd name="connsiteY126" fmla="*/ 266700 h 1347788"/>
              <a:gd name="connsiteX127" fmla="*/ 1393574 w 1927643"/>
              <a:gd name="connsiteY127" fmla="*/ 238125 h 1347788"/>
              <a:gd name="connsiteX128" fmla="*/ 1364999 w 1927643"/>
              <a:gd name="connsiteY128" fmla="*/ 219075 h 1347788"/>
              <a:gd name="connsiteX129" fmla="*/ 1345949 w 1927643"/>
              <a:gd name="connsiteY129" fmla="*/ 209550 h 1347788"/>
              <a:gd name="connsiteX130" fmla="*/ 1331662 w 1927643"/>
              <a:gd name="connsiteY130" fmla="*/ 195263 h 1347788"/>
              <a:gd name="connsiteX131" fmla="*/ 1312612 w 1927643"/>
              <a:gd name="connsiteY131" fmla="*/ 185738 h 1347788"/>
              <a:gd name="connsiteX132" fmla="*/ 1284037 w 1927643"/>
              <a:gd name="connsiteY132" fmla="*/ 166688 h 1347788"/>
              <a:gd name="connsiteX133" fmla="*/ 1250699 w 1927643"/>
              <a:gd name="connsiteY133" fmla="*/ 142875 h 1347788"/>
              <a:gd name="connsiteX134" fmla="*/ 1236412 w 1927643"/>
              <a:gd name="connsiteY134" fmla="*/ 138113 h 1347788"/>
              <a:gd name="connsiteX135" fmla="*/ 1203074 w 1927643"/>
              <a:gd name="connsiteY135" fmla="*/ 119063 h 1347788"/>
              <a:gd name="connsiteX136" fmla="*/ 1164974 w 1927643"/>
              <a:gd name="connsiteY136" fmla="*/ 100013 h 1347788"/>
              <a:gd name="connsiteX137" fmla="*/ 1122112 w 1927643"/>
              <a:gd name="connsiteY137" fmla="*/ 85725 h 1347788"/>
              <a:gd name="connsiteX138" fmla="*/ 1107824 w 1927643"/>
              <a:gd name="connsiteY138" fmla="*/ 80963 h 1347788"/>
              <a:gd name="connsiteX139" fmla="*/ 1093537 w 1927643"/>
              <a:gd name="connsiteY139" fmla="*/ 76200 h 1347788"/>
              <a:gd name="connsiteX140" fmla="*/ 1074487 w 1927643"/>
              <a:gd name="connsiteY140" fmla="*/ 71438 h 1347788"/>
              <a:gd name="connsiteX141" fmla="*/ 1060199 w 1927643"/>
              <a:gd name="connsiteY141" fmla="*/ 61913 h 1347788"/>
              <a:gd name="connsiteX142" fmla="*/ 1012574 w 1927643"/>
              <a:gd name="connsiteY142" fmla="*/ 47625 h 1347788"/>
              <a:gd name="connsiteX143" fmla="*/ 993524 w 1927643"/>
              <a:gd name="connsiteY143" fmla="*/ 38100 h 1347788"/>
              <a:gd name="connsiteX144" fmla="*/ 974474 w 1927643"/>
              <a:gd name="connsiteY144" fmla="*/ 33338 h 1347788"/>
              <a:gd name="connsiteX145" fmla="*/ 893512 w 1927643"/>
              <a:gd name="connsiteY145" fmla="*/ 9525 h 1347788"/>
              <a:gd name="connsiteX146" fmla="*/ 798262 w 1927643"/>
              <a:gd name="connsiteY146" fmla="*/ 0 h 1347788"/>
              <a:gd name="connsiteX147" fmla="*/ 760162 w 1927643"/>
              <a:gd name="connsiteY147" fmla="*/ 4763 h 1347788"/>
              <a:gd name="connsiteX148" fmla="*/ 712537 w 1927643"/>
              <a:gd name="connsiteY148" fmla="*/ 19050 h 1347788"/>
              <a:gd name="connsiteX149" fmla="*/ 698249 w 1927643"/>
              <a:gd name="connsiteY149" fmla="*/ 23813 h 1347788"/>
              <a:gd name="connsiteX0" fmla="*/ 698249 w 1927643"/>
              <a:gd name="connsiteY0" fmla="*/ 23813 h 1347788"/>
              <a:gd name="connsiteX1" fmla="*/ 641099 w 1927643"/>
              <a:gd name="connsiteY1" fmla="*/ 66675 h 1347788"/>
              <a:gd name="connsiteX2" fmla="*/ 612524 w 1927643"/>
              <a:gd name="connsiteY2" fmla="*/ 100013 h 1347788"/>
              <a:gd name="connsiteX3" fmla="*/ 593474 w 1927643"/>
              <a:gd name="connsiteY3" fmla="*/ 123825 h 1347788"/>
              <a:gd name="connsiteX4" fmla="*/ 550612 w 1927643"/>
              <a:gd name="connsiteY4" fmla="*/ 176213 h 1347788"/>
              <a:gd name="connsiteX5" fmla="*/ 531562 w 1927643"/>
              <a:gd name="connsiteY5" fmla="*/ 200025 h 1347788"/>
              <a:gd name="connsiteX6" fmla="*/ 517274 w 1927643"/>
              <a:gd name="connsiteY6" fmla="*/ 214313 h 1347788"/>
              <a:gd name="connsiteX7" fmla="*/ 488699 w 1927643"/>
              <a:gd name="connsiteY7" fmla="*/ 261938 h 1347788"/>
              <a:gd name="connsiteX8" fmla="*/ 469649 w 1927643"/>
              <a:gd name="connsiteY8" fmla="*/ 285750 h 1347788"/>
              <a:gd name="connsiteX9" fmla="*/ 441074 w 1927643"/>
              <a:gd name="connsiteY9" fmla="*/ 328613 h 1347788"/>
              <a:gd name="connsiteX10" fmla="*/ 426787 w 1927643"/>
              <a:gd name="connsiteY10" fmla="*/ 338138 h 1347788"/>
              <a:gd name="connsiteX11" fmla="*/ 422024 w 1927643"/>
              <a:gd name="connsiteY11" fmla="*/ 352425 h 1347788"/>
              <a:gd name="connsiteX12" fmla="*/ 407737 w 1927643"/>
              <a:gd name="connsiteY12" fmla="*/ 366713 h 1347788"/>
              <a:gd name="connsiteX13" fmla="*/ 398212 w 1927643"/>
              <a:gd name="connsiteY13" fmla="*/ 381000 h 1347788"/>
              <a:gd name="connsiteX14" fmla="*/ 383924 w 1927643"/>
              <a:gd name="connsiteY14" fmla="*/ 395288 h 1347788"/>
              <a:gd name="connsiteX15" fmla="*/ 364874 w 1927643"/>
              <a:gd name="connsiteY15" fmla="*/ 423863 h 1347788"/>
              <a:gd name="connsiteX16" fmla="*/ 322012 w 1927643"/>
              <a:gd name="connsiteY16" fmla="*/ 461963 h 1347788"/>
              <a:gd name="connsiteX17" fmla="*/ 302962 w 1927643"/>
              <a:gd name="connsiteY17" fmla="*/ 490538 h 1347788"/>
              <a:gd name="connsiteX18" fmla="*/ 269624 w 1927643"/>
              <a:gd name="connsiteY18" fmla="*/ 519113 h 1347788"/>
              <a:gd name="connsiteX19" fmla="*/ 255337 w 1927643"/>
              <a:gd name="connsiteY19" fmla="*/ 538163 h 1347788"/>
              <a:gd name="connsiteX20" fmla="*/ 245812 w 1927643"/>
              <a:gd name="connsiteY20" fmla="*/ 552450 h 1347788"/>
              <a:gd name="connsiteX21" fmla="*/ 231524 w 1927643"/>
              <a:gd name="connsiteY21" fmla="*/ 566738 h 1347788"/>
              <a:gd name="connsiteX22" fmla="*/ 226762 w 1927643"/>
              <a:gd name="connsiteY22" fmla="*/ 581025 h 1347788"/>
              <a:gd name="connsiteX23" fmla="*/ 202949 w 1927643"/>
              <a:gd name="connsiteY23" fmla="*/ 614363 h 1347788"/>
              <a:gd name="connsiteX24" fmla="*/ 188662 w 1927643"/>
              <a:gd name="connsiteY24" fmla="*/ 628650 h 1347788"/>
              <a:gd name="connsiteX25" fmla="*/ 164849 w 1927643"/>
              <a:gd name="connsiteY25" fmla="*/ 657225 h 1347788"/>
              <a:gd name="connsiteX26" fmla="*/ 150562 w 1927643"/>
              <a:gd name="connsiteY26" fmla="*/ 666750 h 1347788"/>
              <a:gd name="connsiteX27" fmla="*/ 136274 w 1927643"/>
              <a:gd name="connsiteY27" fmla="*/ 685800 h 1347788"/>
              <a:gd name="connsiteX28" fmla="*/ 88649 w 1927643"/>
              <a:gd name="connsiteY28" fmla="*/ 714375 h 1347788"/>
              <a:gd name="connsiteX29" fmla="*/ 83887 w 1927643"/>
              <a:gd name="connsiteY29" fmla="*/ 728663 h 1347788"/>
              <a:gd name="connsiteX30" fmla="*/ 69599 w 1927643"/>
              <a:gd name="connsiteY30" fmla="*/ 738188 h 1347788"/>
              <a:gd name="connsiteX31" fmla="*/ 55312 w 1927643"/>
              <a:gd name="connsiteY31" fmla="*/ 752475 h 1347788"/>
              <a:gd name="connsiteX32" fmla="*/ 41024 w 1927643"/>
              <a:gd name="connsiteY32" fmla="*/ 781050 h 1347788"/>
              <a:gd name="connsiteX33" fmla="*/ 31499 w 1927643"/>
              <a:gd name="connsiteY33" fmla="*/ 795338 h 1347788"/>
              <a:gd name="connsiteX34" fmla="*/ 26737 w 1927643"/>
              <a:gd name="connsiteY34" fmla="*/ 809625 h 1347788"/>
              <a:gd name="connsiteX35" fmla="*/ 7687 w 1927643"/>
              <a:gd name="connsiteY35" fmla="*/ 847725 h 1347788"/>
              <a:gd name="connsiteX36" fmla="*/ 7687 w 1927643"/>
              <a:gd name="connsiteY36" fmla="*/ 1052513 h 1347788"/>
              <a:gd name="connsiteX37" fmla="*/ 17212 w 1927643"/>
              <a:gd name="connsiteY37" fmla="*/ 1095375 h 1347788"/>
              <a:gd name="connsiteX38" fmla="*/ 36262 w 1927643"/>
              <a:gd name="connsiteY38" fmla="*/ 1123950 h 1347788"/>
              <a:gd name="connsiteX39" fmla="*/ 50549 w 1927643"/>
              <a:gd name="connsiteY39" fmla="*/ 1128713 h 1347788"/>
              <a:gd name="connsiteX40" fmla="*/ 55312 w 1927643"/>
              <a:gd name="connsiteY40" fmla="*/ 1143000 h 1347788"/>
              <a:gd name="connsiteX41" fmla="*/ 98174 w 1927643"/>
              <a:gd name="connsiteY41" fmla="*/ 1166813 h 1347788"/>
              <a:gd name="connsiteX42" fmla="*/ 117224 w 1927643"/>
              <a:gd name="connsiteY42" fmla="*/ 1181100 h 1347788"/>
              <a:gd name="connsiteX43" fmla="*/ 145799 w 1927643"/>
              <a:gd name="connsiteY43" fmla="*/ 1200150 h 1347788"/>
              <a:gd name="connsiteX44" fmla="*/ 174374 w 1927643"/>
              <a:gd name="connsiteY44" fmla="*/ 1219200 h 1347788"/>
              <a:gd name="connsiteX45" fmla="*/ 188662 w 1927643"/>
              <a:gd name="connsiteY45" fmla="*/ 1228725 h 1347788"/>
              <a:gd name="connsiteX46" fmla="*/ 202949 w 1927643"/>
              <a:gd name="connsiteY46" fmla="*/ 1243013 h 1347788"/>
              <a:gd name="connsiteX47" fmla="*/ 217237 w 1927643"/>
              <a:gd name="connsiteY47" fmla="*/ 1247775 h 1347788"/>
              <a:gd name="connsiteX48" fmla="*/ 231524 w 1927643"/>
              <a:gd name="connsiteY48" fmla="*/ 1257300 h 1347788"/>
              <a:gd name="connsiteX49" fmla="*/ 264862 w 1927643"/>
              <a:gd name="connsiteY49" fmla="*/ 1276350 h 1347788"/>
              <a:gd name="connsiteX50" fmla="*/ 279149 w 1927643"/>
              <a:gd name="connsiteY50" fmla="*/ 1290638 h 1347788"/>
              <a:gd name="connsiteX51" fmla="*/ 298199 w 1927643"/>
              <a:gd name="connsiteY51" fmla="*/ 1300163 h 1347788"/>
              <a:gd name="connsiteX52" fmla="*/ 326774 w 1927643"/>
              <a:gd name="connsiteY52" fmla="*/ 1314450 h 1347788"/>
              <a:gd name="connsiteX53" fmla="*/ 360112 w 1927643"/>
              <a:gd name="connsiteY53" fmla="*/ 1328738 h 1347788"/>
              <a:gd name="connsiteX54" fmla="*/ 388687 w 1927643"/>
              <a:gd name="connsiteY54" fmla="*/ 1338263 h 1347788"/>
              <a:gd name="connsiteX55" fmla="*/ 441074 w 1927643"/>
              <a:gd name="connsiteY55" fmla="*/ 1347788 h 1347788"/>
              <a:gd name="connsiteX56" fmla="*/ 512512 w 1927643"/>
              <a:gd name="connsiteY56" fmla="*/ 1343025 h 1347788"/>
              <a:gd name="connsiteX57" fmla="*/ 602999 w 1927643"/>
              <a:gd name="connsiteY57" fmla="*/ 1333500 h 1347788"/>
              <a:gd name="connsiteX58" fmla="*/ 726824 w 1927643"/>
              <a:gd name="connsiteY58" fmla="*/ 1328738 h 1347788"/>
              <a:gd name="connsiteX59" fmla="*/ 783974 w 1927643"/>
              <a:gd name="connsiteY59" fmla="*/ 1323975 h 1347788"/>
              <a:gd name="connsiteX60" fmla="*/ 836362 w 1927643"/>
              <a:gd name="connsiteY60" fmla="*/ 1314450 h 1347788"/>
              <a:gd name="connsiteX61" fmla="*/ 888749 w 1927643"/>
              <a:gd name="connsiteY61" fmla="*/ 1304925 h 1347788"/>
              <a:gd name="connsiteX62" fmla="*/ 903037 w 1927643"/>
              <a:gd name="connsiteY62" fmla="*/ 1300163 h 1347788"/>
              <a:gd name="connsiteX63" fmla="*/ 941137 w 1927643"/>
              <a:gd name="connsiteY63" fmla="*/ 1285875 h 1347788"/>
              <a:gd name="connsiteX64" fmla="*/ 969712 w 1927643"/>
              <a:gd name="connsiteY64" fmla="*/ 1266825 h 1347788"/>
              <a:gd name="connsiteX65" fmla="*/ 1012574 w 1927643"/>
              <a:gd name="connsiteY65" fmla="*/ 1238250 h 1347788"/>
              <a:gd name="connsiteX66" fmla="*/ 1055437 w 1927643"/>
              <a:gd name="connsiteY66" fmla="*/ 1214438 h 1347788"/>
              <a:gd name="connsiteX67" fmla="*/ 1069724 w 1927643"/>
              <a:gd name="connsiteY67" fmla="*/ 1204913 h 1347788"/>
              <a:gd name="connsiteX68" fmla="*/ 1136399 w 1927643"/>
              <a:gd name="connsiteY68" fmla="*/ 1181100 h 1347788"/>
              <a:gd name="connsiteX69" fmla="*/ 1150687 w 1927643"/>
              <a:gd name="connsiteY69" fmla="*/ 1176338 h 1347788"/>
              <a:gd name="connsiteX70" fmla="*/ 1169737 w 1927643"/>
              <a:gd name="connsiteY70" fmla="*/ 1171575 h 1347788"/>
              <a:gd name="connsiteX71" fmla="*/ 1184024 w 1927643"/>
              <a:gd name="connsiteY71" fmla="*/ 1166813 h 1347788"/>
              <a:gd name="connsiteX72" fmla="*/ 1207837 w 1927643"/>
              <a:gd name="connsiteY72" fmla="*/ 1162050 h 1347788"/>
              <a:gd name="connsiteX73" fmla="*/ 1245937 w 1927643"/>
              <a:gd name="connsiteY73" fmla="*/ 1143000 h 1347788"/>
              <a:gd name="connsiteX74" fmla="*/ 1274512 w 1927643"/>
              <a:gd name="connsiteY74" fmla="*/ 1133475 h 1347788"/>
              <a:gd name="connsiteX75" fmla="*/ 1293562 w 1927643"/>
              <a:gd name="connsiteY75" fmla="*/ 1119188 h 1347788"/>
              <a:gd name="connsiteX76" fmla="*/ 1307849 w 1927643"/>
              <a:gd name="connsiteY76" fmla="*/ 1104900 h 1347788"/>
              <a:gd name="connsiteX77" fmla="*/ 1326899 w 1927643"/>
              <a:gd name="connsiteY77" fmla="*/ 1095375 h 1347788"/>
              <a:gd name="connsiteX78" fmla="*/ 1350712 w 1927643"/>
              <a:gd name="connsiteY78" fmla="*/ 1066800 h 1347788"/>
              <a:gd name="connsiteX79" fmla="*/ 1364999 w 1927643"/>
              <a:gd name="connsiteY79" fmla="*/ 1057275 h 1347788"/>
              <a:gd name="connsiteX80" fmla="*/ 1398337 w 1927643"/>
              <a:gd name="connsiteY80" fmla="*/ 1023938 h 1347788"/>
              <a:gd name="connsiteX81" fmla="*/ 1417387 w 1927643"/>
              <a:gd name="connsiteY81" fmla="*/ 1004888 h 1347788"/>
              <a:gd name="connsiteX82" fmla="*/ 1436437 w 1927643"/>
              <a:gd name="connsiteY82" fmla="*/ 990600 h 1347788"/>
              <a:gd name="connsiteX83" fmla="*/ 1450724 w 1927643"/>
              <a:gd name="connsiteY83" fmla="*/ 971550 h 1347788"/>
              <a:gd name="connsiteX84" fmla="*/ 1479299 w 1927643"/>
              <a:gd name="connsiteY84" fmla="*/ 947738 h 1347788"/>
              <a:gd name="connsiteX85" fmla="*/ 1507874 w 1927643"/>
              <a:gd name="connsiteY85" fmla="*/ 919163 h 1347788"/>
              <a:gd name="connsiteX86" fmla="*/ 1541212 w 1927643"/>
              <a:gd name="connsiteY86" fmla="*/ 900113 h 1347788"/>
              <a:gd name="connsiteX87" fmla="*/ 1560262 w 1927643"/>
              <a:gd name="connsiteY87" fmla="*/ 895350 h 1347788"/>
              <a:gd name="connsiteX88" fmla="*/ 1588837 w 1927643"/>
              <a:gd name="connsiteY88" fmla="*/ 876300 h 1347788"/>
              <a:gd name="connsiteX89" fmla="*/ 1598362 w 1927643"/>
              <a:gd name="connsiteY89" fmla="*/ 862013 h 1347788"/>
              <a:gd name="connsiteX90" fmla="*/ 1626937 w 1927643"/>
              <a:gd name="connsiteY90" fmla="*/ 842963 h 1347788"/>
              <a:gd name="connsiteX91" fmla="*/ 1636462 w 1927643"/>
              <a:gd name="connsiteY91" fmla="*/ 828675 h 1347788"/>
              <a:gd name="connsiteX92" fmla="*/ 1655512 w 1927643"/>
              <a:gd name="connsiteY92" fmla="*/ 814388 h 1347788"/>
              <a:gd name="connsiteX93" fmla="*/ 1688849 w 1927643"/>
              <a:gd name="connsiteY93" fmla="*/ 804863 h 1347788"/>
              <a:gd name="connsiteX94" fmla="*/ 1717424 w 1927643"/>
              <a:gd name="connsiteY94" fmla="*/ 795338 h 1347788"/>
              <a:gd name="connsiteX95" fmla="*/ 1788862 w 1927643"/>
              <a:gd name="connsiteY95" fmla="*/ 785813 h 1347788"/>
              <a:gd name="connsiteX96" fmla="*/ 1803149 w 1927643"/>
              <a:gd name="connsiteY96" fmla="*/ 776288 h 1347788"/>
              <a:gd name="connsiteX97" fmla="*/ 1817437 w 1927643"/>
              <a:gd name="connsiteY97" fmla="*/ 771525 h 1347788"/>
              <a:gd name="connsiteX98" fmla="*/ 1836487 w 1927643"/>
              <a:gd name="connsiteY98" fmla="*/ 757238 h 1347788"/>
              <a:gd name="connsiteX99" fmla="*/ 1850774 w 1927643"/>
              <a:gd name="connsiteY99" fmla="*/ 752475 h 1347788"/>
              <a:gd name="connsiteX100" fmla="*/ 1865062 w 1927643"/>
              <a:gd name="connsiteY100" fmla="*/ 742950 h 1347788"/>
              <a:gd name="connsiteX101" fmla="*/ 1879349 w 1927643"/>
              <a:gd name="connsiteY101" fmla="*/ 714375 h 1347788"/>
              <a:gd name="connsiteX102" fmla="*/ 1888874 w 1927643"/>
              <a:gd name="connsiteY102" fmla="*/ 700088 h 1347788"/>
              <a:gd name="connsiteX103" fmla="*/ 1898399 w 1927643"/>
              <a:gd name="connsiteY103" fmla="*/ 671513 h 1347788"/>
              <a:gd name="connsiteX104" fmla="*/ 1907924 w 1927643"/>
              <a:gd name="connsiteY104" fmla="*/ 657225 h 1347788"/>
              <a:gd name="connsiteX105" fmla="*/ 1922212 w 1927643"/>
              <a:gd name="connsiteY105" fmla="*/ 628650 h 1347788"/>
              <a:gd name="connsiteX106" fmla="*/ 1905724 w 1927643"/>
              <a:gd name="connsiteY106" fmla="*/ 584216 h 1347788"/>
              <a:gd name="connsiteX107" fmla="*/ 1860541 w 1927643"/>
              <a:gd name="connsiteY107" fmla="*/ 546479 h 1347788"/>
              <a:gd name="connsiteX108" fmla="*/ 1808033 w 1927643"/>
              <a:gd name="connsiteY108" fmla="*/ 506421 h 1347788"/>
              <a:gd name="connsiteX109" fmla="*/ 1769812 w 1927643"/>
              <a:gd name="connsiteY109" fmla="*/ 480408 h 1347788"/>
              <a:gd name="connsiteX110" fmla="*/ 1748561 w 1927643"/>
              <a:gd name="connsiteY110" fmla="*/ 456959 h 1347788"/>
              <a:gd name="connsiteX111" fmla="*/ 1727190 w 1927643"/>
              <a:gd name="connsiteY111" fmla="*/ 452197 h 1347788"/>
              <a:gd name="connsiteX112" fmla="*/ 1693612 w 1927643"/>
              <a:gd name="connsiteY112" fmla="*/ 423863 h 1347788"/>
              <a:gd name="connsiteX113" fmla="*/ 1679324 w 1927643"/>
              <a:gd name="connsiteY113" fmla="*/ 419100 h 1347788"/>
              <a:gd name="connsiteX114" fmla="*/ 1645987 w 1927643"/>
              <a:gd name="connsiteY114" fmla="*/ 400050 h 1347788"/>
              <a:gd name="connsiteX115" fmla="*/ 1631699 w 1927643"/>
              <a:gd name="connsiteY115" fmla="*/ 395288 h 1347788"/>
              <a:gd name="connsiteX116" fmla="*/ 1612649 w 1927643"/>
              <a:gd name="connsiteY116" fmla="*/ 385763 h 1347788"/>
              <a:gd name="connsiteX117" fmla="*/ 1588837 w 1927643"/>
              <a:gd name="connsiteY117" fmla="*/ 376238 h 1347788"/>
              <a:gd name="connsiteX118" fmla="*/ 1574549 w 1927643"/>
              <a:gd name="connsiteY118" fmla="*/ 371475 h 1347788"/>
              <a:gd name="connsiteX119" fmla="*/ 1545974 w 1927643"/>
              <a:gd name="connsiteY119" fmla="*/ 352425 h 1347788"/>
              <a:gd name="connsiteX120" fmla="*/ 1526924 w 1927643"/>
              <a:gd name="connsiteY120" fmla="*/ 338138 h 1347788"/>
              <a:gd name="connsiteX121" fmla="*/ 1512637 w 1927643"/>
              <a:gd name="connsiteY121" fmla="*/ 333375 h 1347788"/>
              <a:gd name="connsiteX122" fmla="*/ 1498349 w 1927643"/>
              <a:gd name="connsiteY122" fmla="*/ 319088 h 1347788"/>
              <a:gd name="connsiteX123" fmla="*/ 1479299 w 1927643"/>
              <a:gd name="connsiteY123" fmla="*/ 309563 h 1347788"/>
              <a:gd name="connsiteX124" fmla="*/ 1460249 w 1927643"/>
              <a:gd name="connsiteY124" fmla="*/ 290513 h 1347788"/>
              <a:gd name="connsiteX125" fmla="*/ 1431674 w 1927643"/>
              <a:gd name="connsiteY125" fmla="*/ 266700 h 1347788"/>
              <a:gd name="connsiteX126" fmla="*/ 1393574 w 1927643"/>
              <a:gd name="connsiteY126" fmla="*/ 238125 h 1347788"/>
              <a:gd name="connsiteX127" fmla="*/ 1364999 w 1927643"/>
              <a:gd name="connsiteY127" fmla="*/ 219075 h 1347788"/>
              <a:gd name="connsiteX128" fmla="*/ 1345949 w 1927643"/>
              <a:gd name="connsiteY128" fmla="*/ 209550 h 1347788"/>
              <a:gd name="connsiteX129" fmla="*/ 1331662 w 1927643"/>
              <a:gd name="connsiteY129" fmla="*/ 195263 h 1347788"/>
              <a:gd name="connsiteX130" fmla="*/ 1312612 w 1927643"/>
              <a:gd name="connsiteY130" fmla="*/ 185738 h 1347788"/>
              <a:gd name="connsiteX131" fmla="*/ 1284037 w 1927643"/>
              <a:gd name="connsiteY131" fmla="*/ 166688 h 1347788"/>
              <a:gd name="connsiteX132" fmla="*/ 1250699 w 1927643"/>
              <a:gd name="connsiteY132" fmla="*/ 142875 h 1347788"/>
              <a:gd name="connsiteX133" fmla="*/ 1236412 w 1927643"/>
              <a:gd name="connsiteY133" fmla="*/ 138113 h 1347788"/>
              <a:gd name="connsiteX134" fmla="*/ 1203074 w 1927643"/>
              <a:gd name="connsiteY134" fmla="*/ 119063 h 1347788"/>
              <a:gd name="connsiteX135" fmla="*/ 1164974 w 1927643"/>
              <a:gd name="connsiteY135" fmla="*/ 100013 h 1347788"/>
              <a:gd name="connsiteX136" fmla="*/ 1122112 w 1927643"/>
              <a:gd name="connsiteY136" fmla="*/ 85725 h 1347788"/>
              <a:gd name="connsiteX137" fmla="*/ 1107824 w 1927643"/>
              <a:gd name="connsiteY137" fmla="*/ 80963 h 1347788"/>
              <a:gd name="connsiteX138" fmla="*/ 1093537 w 1927643"/>
              <a:gd name="connsiteY138" fmla="*/ 76200 h 1347788"/>
              <a:gd name="connsiteX139" fmla="*/ 1074487 w 1927643"/>
              <a:gd name="connsiteY139" fmla="*/ 71438 h 1347788"/>
              <a:gd name="connsiteX140" fmla="*/ 1060199 w 1927643"/>
              <a:gd name="connsiteY140" fmla="*/ 61913 h 1347788"/>
              <a:gd name="connsiteX141" fmla="*/ 1012574 w 1927643"/>
              <a:gd name="connsiteY141" fmla="*/ 47625 h 1347788"/>
              <a:gd name="connsiteX142" fmla="*/ 993524 w 1927643"/>
              <a:gd name="connsiteY142" fmla="*/ 38100 h 1347788"/>
              <a:gd name="connsiteX143" fmla="*/ 974474 w 1927643"/>
              <a:gd name="connsiteY143" fmla="*/ 33338 h 1347788"/>
              <a:gd name="connsiteX144" fmla="*/ 893512 w 1927643"/>
              <a:gd name="connsiteY144" fmla="*/ 9525 h 1347788"/>
              <a:gd name="connsiteX145" fmla="*/ 798262 w 1927643"/>
              <a:gd name="connsiteY145" fmla="*/ 0 h 1347788"/>
              <a:gd name="connsiteX146" fmla="*/ 760162 w 1927643"/>
              <a:gd name="connsiteY146" fmla="*/ 4763 h 1347788"/>
              <a:gd name="connsiteX147" fmla="*/ 712537 w 1927643"/>
              <a:gd name="connsiteY147" fmla="*/ 19050 h 1347788"/>
              <a:gd name="connsiteX148" fmla="*/ 698249 w 1927643"/>
              <a:gd name="connsiteY148" fmla="*/ 23813 h 1347788"/>
              <a:gd name="connsiteX0" fmla="*/ 698249 w 1927643"/>
              <a:gd name="connsiteY0" fmla="*/ 23813 h 1347788"/>
              <a:gd name="connsiteX1" fmla="*/ 641099 w 1927643"/>
              <a:gd name="connsiteY1" fmla="*/ 66675 h 1347788"/>
              <a:gd name="connsiteX2" fmla="*/ 612524 w 1927643"/>
              <a:gd name="connsiteY2" fmla="*/ 100013 h 1347788"/>
              <a:gd name="connsiteX3" fmla="*/ 593474 w 1927643"/>
              <a:gd name="connsiteY3" fmla="*/ 123825 h 1347788"/>
              <a:gd name="connsiteX4" fmla="*/ 550612 w 1927643"/>
              <a:gd name="connsiteY4" fmla="*/ 176213 h 1347788"/>
              <a:gd name="connsiteX5" fmla="*/ 531562 w 1927643"/>
              <a:gd name="connsiteY5" fmla="*/ 200025 h 1347788"/>
              <a:gd name="connsiteX6" fmla="*/ 517274 w 1927643"/>
              <a:gd name="connsiteY6" fmla="*/ 214313 h 1347788"/>
              <a:gd name="connsiteX7" fmla="*/ 488699 w 1927643"/>
              <a:gd name="connsiteY7" fmla="*/ 261938 h 1347788"/>
              <a:gd name="connsiteX8" fmla="*/ 469649 w 1927643"/>
              <a:gd name="connsiteY8" fmla="*/ 285750 h 1347788"/>
              <a:gd name="connsiteX9" fmla="*/ 441074 w 1927643"/>
              <a:gd name="connsiteY9" fmla="*/ 328613 h 1347788"/>
              <a:gd name="connsiteX10" fmla="*/ 426787 w 1927643"/>
              <a:gd name="connsiteY10" fmla="*/ 338138 h 1347788"/>
              <a:gd name="connsiteX11" fmla="*/ 422024 w 1927643"/>
              <a:gd name="connsiteY11" fmla="*/ 352425 h 1347788"/>
              <a:gd name="connsiteX12" fmla="*/ 407737 w 1927643"/>
              <a:gd name="connsiteY12" fmla="*/ 366713 h 1347788"/>
              <a:gd name="connsiteX13" fmla="*/ 398212 w 1927643"/>
              <a:gd name="connsiteY13" fmla="*/ 381000 h 1347788"/>
              <a:gd name="connsiteX14" fmla="*/ 383924 w 1927643"/>
              <a:gd name="connsiteY14" fmla="*/ 395288 h 1347788"/>
              <a:gd name="connsiteX15" fmla="*/ 364874 w 1927643"/>
              <a:gd name="connsiteY15" fmla="*/ 423863 h 1347788"/>
              <a:gd name="connsiteX16" fmla="*/ 322012 w 1927643"/>
              <a:gd name="connsiteY16" fmla="*/ 461963 h 1347788"/>
              <a:gd name="connsiteX17" fmla="*/ 302962 w 1927643"/>
              <a:gd name="connsiteY17" fmla="*/ 490538 h 1347788"/>
              <a:gd name="connsiteX18" fmla="*/ 269624 w 1927643"/>
              <a:gd name="connsiteY18" fmla="*/ 519113 h 1347788"/>
              <a:gd name="connsiteX19" fmla="*/ 255337 w 1927643"/>
              <a:gd name="connsiteY19" fmla="*/ 538163 h 1347788"/>
              <a:gd name="connsiteX20" fmla="*/ 245812 w 1927643"/>
              <a:gd name="connsiteY20" fmla="*/ 552450 h 1347788"/>
              <a:gd name="connsiteX21" fmla="*/ 231524 w 1927643"/>
              <a:gd name="connsiteY21" fmla="*/ 566738 h 1347788"/>
              <a:gd name="connsiteX22" fmla="*/ 226762 w 1927643"/>
              <a:gd name="connsiteY22" fmla="*/ 581025 h 1347788"/>
              <a:gd name="connsiteX23" fmla="*/ 202949 w 1927643"/>
              <a:gd name="connsiteY23" fmla="*/ 614363 h 1347788"/>
              <a:gd name="connsiteX24" fmla="*/ 188662 w 1927643"/>
              <a:gd name="connsiteY24" fmla="*/ 628650 h 1347788"/>
              <a:gd name="connsiteX25" fmla="*/ 164849 w 1927643"/>
              <a:gd name="connsiteY25" fmla="*/ 657225 h 1347788"/>
              <a:gd name="connsiteX26" fmla="*/ 150562 w 1927643"/>
              <a:gd name="connsiteY26" fmla="*/ 666750 h 1347788"/>
              <a:gd name="connsiteX27" fmla="*/ 136274 w 1927643"/>
              <a:gd name="connsiteY27" fmla="*/ 685800 h 1347788"/>
              <a:gd name="connsiteX28" fmla="*/ 88649 w 1927643"/>
              <a:gd name="connsiteY28" fmla="*/ 714375 h 1347788"/>
              <a:gd name="connsiteX29" fmla="*/ 83887 w 1927643"/>
              <a:gd name="connsiteY29" fmla="*/ 728663 h 1347788"/>
              <a:gd name="connsiteX30" fmla="*/ 69599 w 1927643"/>
              <a:gd name="connsiteY30" fmla="*/ 738188 h 1347788"/>
              <a:gd name="connsiteX31" fmla="*/ 55312 w 1927643"/>
              <a:gd name="connsiteY31" fmla="*/ 752475 h 1347788"/>
              <a:gd name="connsiteX32" fmla="*/ 41024 w 1927643"/>
              <a:gd name="connsiteY32" fmla="*/ 781050 h 1347788"/>
              <a:gd name="connsiteX33" fmla="*/ 31499 w 1927643"/>
              <a:gd name="connsiteY33" fmla="*/ 795338 h 1347788"/>
              <a:gd name="connsiteX34" fmla="*/ 26737 w 1927643"/>
              <a:gd name="connsiteY34" fmla="*/ 809625 h 1347788"/>
              <a:gd name="connsiteX35" fmla="*/ 7687 w 1927643"/>
              <a:gd name="connsiteY35" fmla="*/ 847725 h 1347788"/>
              <a:gd name="connsiteX36" fmla="*/ 7687 w 1927643"/>
              <a:gd name="connsiteY36" fmla="*/ 1052513 h 1347788"/>
              <a:gd name="connsiteX37" fmla="*/ 17212 w 1927643"/>
              <a:gd name="connsiteY37" fmla="*/ 1095375 h 1347788"/>
              <a:gd name="connsiteX38" fmla="*/ 36262 w 1927643"/>
              <a:gd name="connsiteY38" fmla="*/ 1123950 h 1347788"/>
              <a:gd name="connsiteX39" fmla="*/ 50549 w 1927643"/>
              <a:gd name="connsiteY39" fmla="*/ 1128713 h 1347788"/>
              <a:gd name="connsiteX40" fmla="*/ 55312 w 1927643"/>
              <a:gd name="connsiteY40" fmla="*/ 1143000 h 1347788"/>
              <a:gd name="connsiteX41" fmla="*/ 98174 w 1927643"/>
              <a:gd name="connsiteY41" fmla="*/ 1166813 h 1347788"/>
              <a:gd name="connsiteX42" fmla="*/ 117224 w 1927643"/>
              <a:gd name="connsiteY42" fmla="*/ 1181100 h 1347788"/>
              <a:gd name="connsiteX43" fmla="*/ 145799 w 1927643"/>
              <a:gd name="connsiteY43" fmla="*/ 1200150 h 1347788"/>
              <a:gd name="connsiteX44" fmla="*/ 174374 w 1927643"/>
              <a:gd name="connsiteY44" fmla="*/ 1219200 h 1347788"/>
              <a:gd name="connsiteX45" fmla="*/ 188662 w 1927643"/>
              <a:gd name="connsiteY45" fmla="*/ 1228725 h 1347788"/>
              <a:gd name="connsiteX46" fmla="*/ 202949 w 1927643"/>
              <a:gd name="connsiteY46" fmla="*/ 1243013 h 1347788"/>
              <a:gd name="connsiteX47" fmla="*/ 217237 w 1927643"/>
              <a:gd name="connsiteY47" fmla="*/ 1247775 h 1347788"/>
              <a:gd name="connsiteX48" fmla="*/ 231524 w 1927643"/>
              <a:gd name="connsiteY48" fmla="*/ 1257300 h 1347788"/>
              <a:gd name="connsiteX49" fmla="*/ 264862 w 1927643"/>
              <a:gd name="connsiteY49" fmla="*/ 1276350 h 1347788"/>
              <a:gd name="connsiteX50" fmla="*/ 279149 w 1927643"/>
              <a:gd name="connsiteY50" fmla="*/ 1290638 h 1347788"/>
              <a:gd name="connsiteX51" fmla="*/ 298199 w 1927643"/>
              <a:gd name="connsiteY51" fmla="*/ 1300163 h 1347788"/>
              <a:gd name="connsiteX52" fmla="*/ 326774 w 1927643"/>
              <a:gd name="connsiteY52" fmla="*/ 1314450 h 1347788"/>
              <a:gd name="connsiteX53" fmla="*/ 360112 w 1927643"/>
              <a:gd name="connsiteY53" fmla="*/ 1328738 h 1347788"/>
              <a:gd name="connsiteX54" fmla="*/ 388687 w 1927643"/>
              <a:gd name="connsiteY54" fmla="*/ 1338263 h 1347788"/>
              <a:gd name="connsiteX55" fmla="*/ 441074 w 1927643"/>
              <a:gd name="connsiteY55" fmla="*/ 1347788 h 1347788"/>
              <a:gd name="connsiteX56" fmla="*/ 512512 w 1927643"/>
              <a:gd name="connsiteY56" fmla="*/ 1343025 h 1347788"/>
              <a:gd name="connsiteX57" fmla="*/ 602999 w 1927643"/>
              <a:gd name="connsiteY57" fmla="*/ 1333500 h 1347788"/>
              <a:gd name="connsiteX58" fmla="*/ 726824 w 1927643"/>
              <a:gd name="connsiteY58" fmla="*/ 1328738 h 1347788"/>
              <a:gd name="connsiteX59" fmla="*/ 783974 w 1927643"/>
              <a:gd name="connsiteY59" fmla="*/ 1323975 h 1347788"/>
              <a:gd name="connsiteX60" fmla="*/ 836362 w 1927643"/>
              <a:gd name="connsiteY60" fmla="*/ 1314450 h 1347788"/>
              <a:gd name="connsiteX61" fmla="*/ 888749 w 1927643"/>
              <a:gd name="connsiteY61" fmla="*/ 1304925 h 1347788"/>
              <a:gd name="connsiteX62" fmla="*/ 903037 w 1927643"/>
              <a:gd name="connsiteY62" fmla="*/ 1300163 h 1347788"/>
              <a:gd name="connsiteX63" fmla="*/ 941137 w 1927643"/>
              <a:gd name="connsiteY63" fmla="*/ 1285875 h 1347788"/>
              <a:gd name="connsiteX64" fmla="*/ 969712 w 1927643"/>
              <a:gd name="connsiteY64" fmla="*/ 1266825 h 1347788"/>
              <a:gd name="connsiteX65" fmla="*/ 1055437 w 1927643"/>
              <a:gd name="connsiteY65" fmla="*/ 1214438 h 1347788"/>
              <a:gd name="connsiteX66" fmla="*/ 1069724 w 1927643"/>
              <a:gd name="connsiteY66" fmla="*/ 1204913 h 1347788"/>
              <a:gd name="connsiteX67" fmla="*/ 1136399 w 1927643"/>
              <a:gd name="connsiteY67" fmla="*/ 1181100 h 1347788"/>
              <a:gd name="connsiteX68" fmla="*/ 1150687 w 1927643"/>
              <a:gd name="connsiteY68" fmla="*/ 1176338 h 1347788"/>
              <a:gd name="connsiteX69" fmla="*/ 1169737 w 1927643"/>
              <a:gd name="connsiteY69" fmla="*/ 1171575 h 1347788"/>
              <a:gd name="connsiteX70" fmla="*/ 1184024 w 1927643"/>
              <a:gd name="connsiteY70" fmla="*/ 1166813 h 1347788"/>
              <a:gd name="connsiteX71" fmla="*/ 1207837 w 1927643"/>
              <a:gd name="connsiteY71" fmla="*/ 1162050 h 1347788"/>
              <a:gd name="connsiteX72" fmla="*/ 1245937 w 1927643"/>
              <a:gd name="connsiteY72" fmla="*/ 1143000 h 1347788"/>
              <a:gd name="connsiteX73" fmla="*/ 1274512 w 1927643"/>
              <a:gd name="connsiteY73" fmla="*/ 1133475 h 1347788"/>
              <a:gd name="connsiteX74" fmla="*/ 1293562 w 1927643"/>
              <a:gd name="connsiteY74" fmla="*/ 1119188 h 1347788"/>
              <a:gd name="connsiteX75" fmla="*/ 1307849 w 1927643"/>
              <a:gd name="connsiteY75" fmla="*/ 1104900 h 1347788"/>
              <a:gd name="connsiteX76" fmla="*/ 1326899 w 1927643"/>
              <a:gd name="connsiteY76" fmla="*/ 1095375 h 1347788"/>
              <a:gd name="connsiteX77" fmla="*/ 1350712 w 1927643"/>
              <a:gd name="connsiteY77" fmla="*/ 1066800 h 1347788"/>
              <a:gd name="connsiteX78" fmla="*/ 1364999 w 1927643"/>
              <a:gd name="connsiteY78" fmla="*/ 1057275 h 1347788"/>
              <a:gd name="connsiteX79" fmla="*/ 1398337 w 1927643"/>
              <a:gd name="connsiteY79" fmla="*/ 1023938 h 1347788"/>
              <a:gd name="connsiteX80" fmla="*/ 1417387 w 1927643"/>
              <a:gd name="connsiteY80" fmla="*/ 1004888 h 1347788"/>
              <a:gd name="connsiteX81" fmla="*/ 1436437 w 1927643"/>
              <a:gd name="connsiteY81" fmla="*/ 990600 h 1347788"/>
              <a:gd name="connsiteX82" fmla="*/ 1450724 w 1927643"/>
              <a:gd name="connsiteY82" fmla="*/ 971550 h 1347788"/>
              <a:gd name="connsiteX83" fmla="*/ 1479299 w 1927643"/>
              <a:gd name="connsiteY83" fmla="*/ 947738 h 1347788"/>
              <a:gd name="connsiteX84" fmla="*/ 1507874 w 1927643"/>
              <a:gd name="connsiteY84" fmla="*/ 919163 h 1347788"/>
              <a:gd name="connsiteX85" fmla="*/ 1541212 w 1927643"/>
              <a:gd name="connsiteY85" fmla="*/ 900113 h 1347788"/>
              <a:gd name="connsiteX86" fmla="*/ 1560262 w 1927643"/>
              <a:gd name="connsiteY86" fmla="*/ 895350 h 1347788"/>
              <a:gd name="connsiteX87" fmla="*/ 1588837 w 1927643"/>
              <a:gd name="connsiteY87" fmla="*/ 876300 h 1347788"/>
              <a:gd name="connsiteX88" fmla="*/ 1598362 w 1927643"/>
              <a:gd name="connsiteY88" fmla="*/ 862013 h 1347788"/>
              <a:gd name="connsiteX89" fmla="*/ 1626937 w 1927643"/>
              <a:gd name="connsiteY89" fmla="*/ 842963 h 1347788"/>
              <a:gd name="connsiteX90" fmla="*/ 1636462 w 1927643"/>
              <a:gd name="connsiteY90" fmla="*/ 828675 h 1347788"/>
              <a:gd name="connsiteX91" fmla="*/ 1655512 w 1927643"/>
              <a:gd name="connsiteY91" fmla="*/ 814388 h 1347788"/>
              <a:gd name="connsiteX92" fmla="*/ 1688849 w 1927643"/>
              <a:gd name="connsiteY92" fmla="*/ 804863 h 1347788"/>
              <a:gd name="connsiteX93" fmla="*/ 1717424 w 1927643"/>
              <a:gd name="connsiteY93" fmla="*/ 795338 h 1347788"/>
              <a:gd name="connsiteX94" fmla="*/ 1788862 w 1927643"/>
              <a:gd name="connsiteY94" fmla="*/ 785813 h 1347788"/>
              <a:gd name="connsiteX95" fmla="*/ 1803149 w 1927643"/>
              <a:gd name="connsiteY95" fmla="*/ 776288 h 1347788"/>
              <a:gd name="connsiteX96" fmla="*/ 1817437 w 1927643"/>
              <a:gd name="connsiteY96" fmla="*/ 771525 h 1347788"/>
              <a:gd name="connsiteX97" fmla="*/ 1836487 w 1927643"/>
              <a:gd name="connsiteY97" fmla="*/ 757238 h 1347788"/>
              <a:gd name="connsiteX98" fmla="*/ 1850774 w 1927643"/>
              <a:gd name="connsiteY98" fmla="*/ 752475 h 1347788"/>
              <a:gd name="connsiteX99" fmla="*/ 1865062 w 1927643"/>
              <a:gd name="connsiteY99" fmla="*/ 742950 h 1347788"/>
              <a:gd name="connsiteX100" fmla="*/ 1879349 w 1927643"/>
              <a:gd name="connsiteY100" fmla="*/ 714375 h 1347788"/>
              <a:gd name="connsiteX101" fmla="*/ 1888874 w 1927643"/>
              <a:gd name="connsiteY101" fmla="*/ 700088 h 1347788"/>
              <a:gd name="connsiteX102" fmla="*/ 1898399 w 1927643"/>
              <a:gd name="connsiteY102" fmla="*/ 671513 h 1347788"/>
              <a:gd name="connsiteX103" fmla="*/ 1907924 w 1927643"/>
              <a:gd name="connsiteY103" fmla="*/ 657225 h 1347788"/>
              <a:gd name="connsiteX104" fmla="*/ 1922212 w 1927643"/>
              <a:gd name="connsiteY104" fmla="*/ 628650 h 1347788"/>
              <a:gd name="connsiteX105" fmla="*/ 1905724 w 1927643"/>
              <a:gd name="connsiteY105" fmla="*/ 584216 h 1347788"/>
              <a:gd name="connsiteX106" fmla="*/ 1860541 w 1927643"/>
              <a:gd name="connsiteY106" fmla="*/ 546479 h 1347788"/>
              <a:gd name="connsiteX107" fmla="*/ 1808033 w 1927643"/>
              <a:gd name="connsiteY107" fmla="*/ 506421 h 1347788"/>
              <a:gd name="connsiteX108" fmla="*/ 1769812 w 1927643"/>
              <a:gd name="connsiteY108" fmla="*/ 480408 h 1347788"/>
              <a:gd name="connsiteX109" fmla="*/ 1748561 w 1927643"/>
              <a:gd name="connsiteY109" fmla="*/ 456959 h 1347788"/>
              <a:gd name="connsiteX110" fmla="*/ 1727190 w 1927643"/>
              <a:gd name="connsiteY110" fmla="*/ 452197 h 1347788"/>
              <a:gd name="connsiteX111" fmla="*/ 1693612 w 1927643"/>
              <a:gd name="connsiteY111" fmla="*/ 423863 h 1347788"/>
              <a:gd name="connsiteX112" fmla="*/ 1679324 w 1927643"/>
              <a:gd name="connsiteY112" fmla="*/ 419100 h 1347788"/>
              <a:gd name="connsiteX113" fmla="*/ 1645987 w 1927643"/>
              <a:gd name="connsiteY113" fmla="*/ 400050 h 1347788"/>
              <a:gd name="connsiteX114" fmla="*/ 1631699 w 1927643"/>
              <a:gd name="connsiteY114" fmla="*/ 395288 h 1347788"/>
              <a:gd name="connsiteX115" fmla="*/ 1612649 w 1927643"/>
              <a:gd name="connsiteY115" fmla="*/ 385763 h 1347788"/>
              <a:gd name="connsiteX116" fmla="*/ 1588837 w 1927643"/>
              <a:gd name="connsiteY116" fmla="*/ 376238 h 1347788"/>
              <a:gd name="connsiteX117" fmla="*/ 1574549 w 1927643"/>
              <a:gd name="connsiteY117" fmla="*/ 371475 h 1347788"/>
              <a:gd name="connsiteX118" fmla="*/ 1545974 w 1927643"/>
              <a:gd name="connsiteY118" fmla="*/ 352425 h 1347788"/>
              <a:gd name="connsiteX119" fmla="*/ 1526924 w 1927643"/>
              <a:gd name="connsiteY119" fmla="*/ 338138 h 1347788"/>
              <a:gd name="connsiteX120" fmla="*/ 1512637 w 1927643"/>
              <a:gd name="connsiteY120" fmla="*/ 333375 h 1347788"/>
              <a:gd name="connsiteX121" fmla="*/ 1498349 w 1927643"/>
              <a:gd name="connsiteY121" fmla="*/ 319088 h 1347788"/>
              <a:gd name="connsiteX122" fmla="*/ 1479299 w 1927643"/>
              <a:gd name="connsiteY122" fmla="*/ 309563 h 1347788"/>
              <a:gd name="connsiteX123" fmla="*/ 1460249 w 1927643"/>
              <a:gd name="connsiteY123" fmla="*/ 290513 h 1347788"/>
              <a:gd name="connsiteX124" fmla="*/ 1431674 w 1927643"/>
              <a:gd name="connsiteY124" fmla="*/ 266700 h 1347788"/>
              <a:gd name="connsiteX125" fmla="*/ 1393574 w 1927643"/>
              <a:gd name="connsiteY125" fmla="*/ 238125 h 1347788"/>
              <a:gd name="connsiteX126" fmla="*/ 1364999 w 1927643"/>
              <a:gd name="connsiteY126" fmla="*/ 219075 h 1347788"/>
              <a:gd name="connsiteX127" fmla="*/ 1345949 w 1927643"/>
              <a:gd name="connsiteY127" fmla="*/ 209550 h 1347788"/>
              <a:gd name="connsiteX128" fmla="*/ 1331662 w 1927643"/>
              <a:gd name="connsiteY128" fmla="*/ 195263 h 1347788"/>
              <a:gd name="connsiteX129" fmla="*/ 1312612 w 1927643"/>
              <a:gd name="connsiteY129" fmla="*/ 185738 h 1347788"/>
              <a:gd name="connsiteX130" fmla="*/ 1284037 w 1927643"/>
              <a:gd name="connsiteY130" fmla="*/ 166688 h 1347788"/>
              <a:gd name="connsiteX131" fmla="*/ 1250699 w 1927643"/>
              <a:gd name="connsiteY131" fmla="*/ 142875 h 1347788"/>
              <a:gd name="connsiteX132" fmla="*/ 1236412 w 1927643"/>
              <a:gd name="connsiteY132" fmla="*/ 138113 h 1347788"/>
              <a:gd name="connsiteX133" fmla="*/ 1203074 w 1927643"/>
              <a:gd name="connsiteY133" fmla="*/ 119063 h 1347788"/>
              <a:gd name="connsiteX134" fmla="*/ 1164974 w 1927643"/>
              <a:gd name="connsiteY134" fmla="*/ 100013 h 1347788"/>
              <a:gd name="connsiteX135" fmla="*/ 1122112 w 1927643"/>
              <a:gd name="connsiteY135" fmla="*/ 85725 h 1347788"/>
              <a:gd name="connsiteX136" fmla="*/ 1107824 w 1927643"/>
              <a:gd name="connsiteY136" fmla="*/ 80963 h 1347788"/>
              <a:gd name="connsiteX137" fmla="*/ 1093537 w 1927643"/>
              <a:gd name="connsiteY137" fmla="*/ 76200 h 1347788"/>
              <a:gd name="connsiteX138" fmla="*/ 1074487 w 1927643"/>
              <a:gd name="connsiteY138" fmla="*/ 71438 h 1347788"/>
              <a:gd name="connsiteX139" fmla="*/ 1060199 w 1927643"/>
              <a:gd name="connsiteY139" fmla="*/ 61913 h 1347788"/>
              <a:gd name="connsiteX140" fmla="*/ 1012574 w 1927643"/>
              <a:gd name="connsiteY140" fmla="*/ 47625 h 1347788"/>
              <a:gd name="connsiteX141" fmla="*/ 993524 w 1927643"/>
              <a:gd name="connsiteY141" fmla="*/ 38100 h 1347788"/>
              <a:gd name="connsiteX142" fmla="*/ 974474 w 1927643"/>
              <a:gd name="connsiteY142" fmla="*/ 33338 h 1347788"/>
              <a:gd name="connsiteX143" fmla="*/ 893512 w 1927643"/>
              <a:gd name="connsiteY143" fmla="*/ 9525 h 1347788"/>
              <a:gd name="connsiteX144" fmla="*/ 798262 w 1927643"/>
              <a:gd name="connsiteY144" fmla="*/ 0 h 1347788"/>
              <a:gd name="connsiteX145" fmla="*/ 760162 w 1927643"/>
              <a:gd name="connsiteY145" fmla="*/ 4763 h 1347788"/>
              <a:gd name="connsiteX146" fmla="*/ 712537 w 1927643"/>
              <a:gd name="connsiteY146" fmla="*/ 19050 h 1347788"/>
              <a:gd name="connsiteX147" fmla="*/ 698249 w 1927643"/>
              <a:gd name="connsiteY147" fmla="*/ 23813 h 1347788"/>
              <a:gd name="connsiteX0" fmla="*/ 698249 w 1927643"/>
              <a:gd name="connsiteY0" fmla="*/ 23813 h 1347788"/>
              <a:gd name="connsiteX1" fmla="*/ 641099 w 1927643"/>
              <a:gd name="connsiteY1" fmla="*/ 66675 h 1347788"/>
              <a:gd name="connsiteX2" fmla="*/ 612524 w 1927643"/>
              <a:gd name="connsiteY2" fmla="*/ 100013 h 1347788"/>
              <a:gd name="connsiteX3" fmla="*/ 593474 w 1927643"/>
              <a:gd name="connsiteY3" fmla="*/ 123825 h 1347788"/>
              <a:gd name="connsiteX4" fmla="*/ 550612 w 1927643"/>
              <a:gd name="connsiteY4" fmla="*/ 176213 h 1347788"/>
              <a:gd name="connsiteX5" fmla="*/ 531562 w 1927643"/>
              <a:gd name="connsiteY5" fmla="*/ 200025 h 1347788"/>
              <a:gd name="connsiteX6" fmla="*/ 517274 w 1927643"/>
              <a:gd name="connsiteY6" fmla="*/ 214313 h 1347788"/>
              <a:gd name="connsiteX7" fmla="*/ 488699 w 1927643"/>
              <a:gd name="connsiteY7" fmla="*/ 261938 h 1347788"/>
              <a:gd name="connsiteX8" fmla="*/ 469649 w 1927643"/>
              <a:gd name="connsiteY8" fmla="*/ 285750 h 1347788"/>
              <a:gd name="connsiteX9" fmla="*/ 441074 w 1927643"/>
              <a:gd name="connsiteY9" fmla="*/ 328613 h 1347788"/>
              <a:gd name="connsiteX10" fmla="*/ 426787 w 1927643"/>
              <a:gd name="connsiteY10" fmla="*/ 338138 h 1347788"/>
              <a:gd name="connsiteX11" fmla="*/ 422024 w 1927643"/>
              <a:gd name="connsiteY11" fmla="*/ 352425 h 1347788"/>
              <a:gd name="connsiteX12" fmla="*/ 407737 w 1927643"/>
              <a:gd name="connsiteY12" fmla="*/ 366713 h 1347788"/>
              <a:gd name="connsiteX13" fmla="*/ 398212 w 1927643"/>
              <a:gd name="connsiteY13" fmla="*/ 381000 h 1347788"/>
              <a:gd name="connsiteX14" fmla="*/ 383924 w 1927643"/>
              <a:gd name="connsiteY14" fmla="*/ 395288 h 1347788"/>
              <a:gd name="connsiteX15" fmla="*/ 364874 w 1927643"/>
              <a:gd name="connsiteY15" fmla="*/ 423863 h 1347788"/>
              <a:gd name="connsiteX16" fmla="*/ 322012 w 1927643"/>
              <a:gd name="connsiteY16" fmla="*/ 461963 h 1347788"/>
              <a:gd name="connsiteX17" fmla="*/ 302962 w 1927643"/>
              <a:gd name="connsiteY17" fmla="*/ 490538 h 1347788"/>
              <a:gd name="connsiteX18" fmla="*/ 269624 w 1927643"/>
              <a:gd name="connsiteY18" fmla="*/ 519113 h 1347788"/>
              <a:gd name="connsiteX19" fmla="*/ 255337 w 1927643"/>
              <a:gd name="connsiteY19" fmla="*/ 538163 h 1347788"/>
              <a:gd name="connsiteX20" fmla="*/ 245812 w 1927643"/>
              <a:gd name="connsiteY20" fmla="*/ 552450 h 1347788"/>
              <a:gd name="connsiteX21" fmla="*/ 231524 w 1927643"/>
              <a:gd name="connsiteY21" fmla="*/ 566738 h 1347788"/>
              <a:gd name="connsiteX22" fmla="*/ 226762 w 1927643"/>
              <a:gd name="connsiteY22" fmla="*/ 581025 h 1347788"/>
              <a:gd name="connsiteX23" fmla="*/ 202949 w 1927643"/>
              <a:gd name="connsiteY23" fmla="*/ 614363 h 1347788"/>
              <a:gd name="connsiteX24" fmla="*/ 188662 w 1927643"/>
              <a:gd name="connsiteY24" fmla="*/ 628650 h 1347788"/>
              <a:gd name="connsiteX25" fmla="*/ 164849 w 1927643"/>
              <a:gd name="connsiteY25" fmla="*/ 657225 h 1347788"/>
              <a:gd name="connsiteX26" fmla="*/ 150562 w 1927643"/>
              <a:gd name="connsiteY26" fmla="*/ 666750 h 1347788"/>
              <a:gd name="connsiteX27" fmla="*/ 136274 w 1927643"/>
              <a:gd name="connsiteY27" fmla="*/ 685800 h 1347788"/>
              <a:gd name="connsiteX28" fmla="*/ 88649 w 1927643"/>
              <a:gd name="connsiteY28" fmla="*/ 714375 h 1347788"/>
              <a:gd name="connsiteX29" fmla="*/ 83887 w 1927643"/>
              <a:gd name="connsiteY29" fmla="*/ 728663 h 1347788"/>
              <a:gd name="connsiteX30" fmla="*/ 69599 w 1927643"/>
              <a:gd name="connsiteY30" fmla="*/ 738188 h 1347788"/>
              <a:gd name="connsiteX31" fmla="*/ 55312 w 1927643"/>
              <a:gd name="connsiteY31" fmla="*/ 752475 h 1347788"/>
              <a:gd name="connsiteX32" fmla="*/ 41024 w 1927643"/>
              <a:gd name="connsiteY32" fmla="*/ 781050 h 1347788"/>
              <a:gd name="connsiteX33" fmla="*/ 31499 w 1927643"/>
              <a:gd name="connsiteY33" fmla="*/ 795338 h 1347788"/>
              <a:gd name="connsiteX34" fmla="*/ 26737 w 1927643"/>
              <a:gd name="connsiteY34" fmla="*/ 809625 h 1347788"/>
              <a:gd name="connsiteX35" fmla="*/ 7687 w 1927643"/>
              <a:gd name="connsiteY35" fmla="*/ 847725 h 1347788"/>
              <a:gd name="connsiteX36" fmla="*/ 7687 w 1927643"/>
              <a:gd name="connsiteY36" fmla="*/ 1052513 h 1347788"/>
              <a:gd name="connsiteX37" fmla="*/ 17212 w 1927643"/>
              <a:gd name="connsiteY37" fmla="*/ 1095375 h 1347788"/>
              <a:gd name="connsiteX38" fmla="*/ 36262 w 1927643"/>
              <a:gd name="connsiteY38" fmla="*/ 1123950 h 1347788"/>
              <a:gd name="connsiteX39" fmla="*/ 50549 w 1927643"/>
              <a:gd name="connsiteY39" fmla="*/ 1128713 h 1347788"/>
              <a:gd name="connsiteX40" fmla="*/ 55312 w 1927643"/>
              <a:gd name="connsiteY40" fmla="*/ 1143000 h 1347788"/>
              <a:gd name="connsiteX41" fmla="*/ 98174 w 1927643"/>
              <a:gd name="connsiteY41" fmla="*/ 1166813 h 1347788"/>
              <a:gd name="connsiteX42" fmla="*/ 117224 w 1927643"/>
              <a:gd name="connsiteY42" fmla="*/ 1181100 h 1347788"/>
              <a:gd name="connsiteX43" fmla="*/ 145799 w 1927643"/>
              <a:gd name="connsiteY43" fmla="*/ 1200150 h 1347788"/>
              <a:gd name="connsiteX44" fmla="*/ 174374 w 1927643"/>
              <a:gd name="connsiteY44" fmla="*/ 1219200 h 1347788"/>
              <a:gd name="connsiteX45" fmla="*/ 188662 w 1927643"/>
              <a:gd name="connsiteY45" fmla="*/ 1228725 h 1347788"/>
              <a:gd name="connsiteX46" fmla="*/ 202949 w 1927643"/>
              <a:gd name="connsiteY46" fmla="*/ 1243013 h 1347788"/>
              <a:gd name="connsiteX47" fmla="*/ 217237 w 1927643"/>
              <a:gd name="connsiteY47" fmla="*/ 1247775 h 1347788"/>
              <a:gd name="connsiteX48" fmla="*/ 231524 w 1927643"/>
              <a:gd name="connsiteY48" fmla="*/ 1257300 h 1347788"/>
              <a:gd name="connsiteX49" fmla="*/ 264862 w 1927643"/>
              <a:gd name="connsiteY49" fmla="*/ 1276350 h 1347788"/>
              <a:gd name="connsiteX50" fmla="*/ 279149 w 1927643"/>
              <a:gd name="connsiteY50" fmla="*/ 1290638 h 1347788"/>
              <a:gd name="connsiteX51" fmla="*/ 298199 w 1927643"/>
              <a:gd name="connsiteY51" fmla="*/ 1300163 h 1347788"/>
              <a:gd name="connsiteX52" fmla="*/ 326774 w 1927643"/>
              <a:gd name="connsiteY52" fmla="*/ 1314450 h 1347788"/>
              <a:gd name="connsiteX53" fmla="*/ 360112 w 1927643"/>
              <a:gd name="connsiteY53" fmla="*/ 1328738 h 1347788"/>
              <a:gd name="connsiteX54" fmla="*/ 388687 w 1927643"/>
              <a:gd name="connsiteY54" fmla="*/ 1338263 h 1347788"/>
              <a:gd name="connsiteX55" fmla="*/ 441074 w 1927643"/>
              <a:gd name="connsiteY55" fmla="*/ 1347788 h 1347788"/>
              <a:gd name="connsiteX56" fmla="*/ 512512 w 1927643"/>
              <a:gd name="connsiteY56" fmla="*/ 1343025 h 1347788"/>
              <a:gd name="connsiteX57" fmla="*/ 602999 w 1927643"/>
              <a:gd name="connsiteY57" fmla="*/ 1333500 h 1347788"/>
              <a:gd name="connsiteX58" fmla="*/ 726824 w 1927643"/>
              <a:gd name="connsiteY58" fmla="*/ 1328738 h 1347788"/>
              <a:gd name="connsiteX59" fmla="*/ 783974 w 1927643"/>
              <a:gd name="connsiteY59" fmla="*/ 1323975 h 1347788"/>
              <a:gd name="connsiteX60" fmla="*/ 836362 w 1927643"/>
              <a:gd name="connsiteY60" fmla="*/ 1314450 h 1347788"/>
              <a:gd name="connsiteX61" fmla="*/ 888749 w 1927643"/>
              <a:gd name="connsiteY61" fmla="*/ 1304925 h 1347788"/>
              <a:gd name="connsiteX62" fmla="*/ 903037 w 1927643"/>
              <a:gd name="connsiteY62" fmla="*/ 1300163 h 1347788"/>
              <a:gd name="connsiteX63" fmla="*/ 941137 w 1927643"/>
              <a:gd name="connsiteY63" fmla="*/ 1285875 h 1347788"/>
              <a:gd name="connsiteX64" fmla="*/ 969712 w 1927643"/>
              <a:gd name="connsiteY64" fmla="*/ 1266825 h 1347788"/>
              <a:gd name="connsiteX65" fmla="*/ 1055437 w 1927643"/>
              <a:gd name="connsiteY65" fmla="*/ 1214438 h 1347788"/>
              <a:gd name="connsiteX66" fmla="*/ 1136399 w 1927643"/>
              <a:gd name="connsiteY66" fmla="*/ 1181100 h 1347788"/>
              <a:gd name="connsiteX67" fmla="*/ 1150687 w 1927643"/>
              <a:gd name="connsiteY67" fmla="*/ 1176338 h 1347788"/>
              <a:gd name="connsiteX68" fmla="*/ 1169737 w 1927643"/>
              <a:gd name="connsiteY68" fmla="*/ 1171575 h 1347788"/>
              <a:gd name="connsiteX69" fmla="*/ 1184024 w 1927643"/>
              <a:gd name="connsiteY69" fmla="*/ 1166813 h 1347788"/>
              <a:gd name="connsiteX70" fmla="*/ 1207837 w 1927643"/>
              <a:gd name="connsiteY70" fmla="*/ 1162050 h 1347788"/>
              <a:gd name="connsiteX71" fmla="*/ 1245937 w 1927643"/>
              <a:gd name="connsiteY71" fmla="*/ 1143000 h 1347788"/>
              <a:gd name="connsiteX72" fmla="*/ 1274512 w 1927643"/>
              <a:gd name="connsiteY72" fmla="*/ 1133475 h 1347788"/>
              <a:gd name="connsiteX73" fmla="*/ 1293562 w 1927643"/>
              <a:gd name="connsiteY73" fmla="*/ 1119188 h 1347788"/>
              <a:gd name="connsiteX74" fmla="*/ 1307849 w 1927643"/>
              <a:gd name="connsiteY74" fmla="*/ 1104900 h 1347788"/>
              <a:gd name="connsiteX75" fmla="*/ 1326899 w 1927643"/>
              <a:gd name="connsiteY75" fmla="*/ 1095375 h 1347788"/>
              <a:gd name="connsiteX76" fmla="*/ 1350712 w 1927643"/>
              <a:gd name="connsiteY76" fmla="*/ 1066800 h 1347788"/>
              <a:gd name="connsiteX77" fmla="*/ 1364999 w 1927643"/>
              <a:gd name="connsiteY77" fmla="*/ 1057275 h 1347788"/>
              <a:gd name="connsiteX78" fmla="*/ 1398337 w 1927643"/>
              <a:gd name="connsiteY78" fmla="*/ 1023938 h 1347788"/>
              <a:gd name="connsiteX79" fmla="*/ 1417387 w 1927643"/>
              <a:gd name="connsiteY79" fmla="*/ 1004888 h 1347788"/>
              <a:gd name="connsiteX80" fmla="*/ 1436437 w 1927643"/>
              <a:gd name="connsiteY80" fmla="*/ 990600 h 1347788"/>
              <a:gd name="connsiteX81" fmla="*/ 1450724 w 1927643"/>
              <a:gd name="connsiteY81" fmla="*/ 971550 h 1347788"/>
              <a:gd name="connsiteX82" fmla="*/ 1479299 w 1927643"/>
              <a:gd name="connsiteY82" fmla="*/ 947738 h 1347788"/>
              <a:gd name="connsiteX83" fmla="*/ 1507874 w 1927643"/>
              <a:gd name="connsiteY83" fmla="*/ 919163 h 1347788"/>
              <a:gd name="connsiteX84" fmla="*/ 1541212 w 1927643"/>
              <a:gd name="connsiteY84" fmla="*/ 900113 h 1347788"/>
              <a:gd name="connsiteX85" fmla="*/ 1560262 w 1927643"/>
              <a:gd name="connsiteY85" fmla="*/ 895350 h 1347788"/>
              <a:gd name="connsiteX86" fmla="*/ 1588837 w 1927643"/>
              <a:gd name="connsiteY86" fmla="*/ 876300 h 1347788"/>
              <a:gd name="connsiteX87" fmla="*/ 1598362 w 1927643"/>
              <a:gd name="connsiteY87" fmla="*/ 862013 h 1347788"/>
              <a:gd name="connsiteX88" fmla="*/ 1626937 w 1927643"/>
              <a:gd name="connsiteY88" fmla="*/ 842963 h 1347788"/>
              <a:gd name="connsiteX89" fmla="*/ 1636462 w 1927643"/>
              <a:gd name="connsiteY89" fmla="*/ 828675 h 1347788"/>
              <a:gd name="connsiteX90" fmla="*/ 1655512 w 1927643"/>
              <a:gd name="connsiteY90" fmla="*/ 814388 h 1347788"/>
              <a:gd name="connsiteX91" fmla="*/ 1688849 w 1927643"/>
              <a:gd name="connsiteY91" fmla="*/ 804863 h 1347788"/>
              <a:gd name="connsiteX92" fmla="*/ 1717424 w 1927643"/>
              <a:gd name="connsiteY92" fmla="*/ 795338 h 1347788"/>
              <a:gd name="connsiteX93" fmla="*/ 1788862 w 1927643"/>
              <a:gd name="connsiteY93" fmla="*/ 785813 h 1347788"/>
              <a:gd name="connsiteX94" fmla="*/ 1803149 w 1927643"/>
              <a:gd name="connsiteY94" fmla="*/ 776288 h 1347788"/>
              <a:gd name="connsiteX95" fmla="*/ 1817437 w 1927643"/>
              <a:gd name="connsiteY95" fmla="*/ 771525 h 1347788"/>
              <a:gd name="connsiteX96" fmla="*/ 1836487 w 1927643"/>
              <a:gd name="connsiteY96" fmla="*/ 757238 h 1347788"/>
              <a:gd name="connsiteX97" fmla="*/ 1850774 w 1927643"/>
              <a:gd name="connsiteY97" fmla="*/ 752475 h 1347788"/>
              <a:gd name="connsiteX98" fmla="*/ 1865062 w 1927643"/>
              <a:gd name="connsiteY98" fmla="*/ 742950 h 1347788"/>
              <a:gd name="connsiteX99" fmla="*/ 1879349 w 1927643"/>
              <a:gd name="connsiteY99" fmla="*/ 714375 h 1347788"/>
              <a:gd name="connsiteX100" fmla="*/ 1888874 w 1927643"/>
              <a:gd name="connsiteY100" fmla="*/ 700088 h 1347788"/>
              <a:gd name="connsiteX101" fmla="*/ 1898399 w 1927643"/>
              <a:gd name="connsiteY101" fmla="*/ 671513 h 1347788"/>
              <a:gd name="connsiteX102" fmla="*/ 1907924 w 1927643"/>
              <a:gd name="connsiteY102" fmla="*/ 657225 h 1347788"/>
              <a:gd name="connsiteX103" fmla="*/ 1922212 w 1927643"/>
              <a:gd name="connsiteY103" fmla="*/ 628650 h 1347788"/>
              <a:gd name="connsiteX104" fmla="*/ 1905724 w 1927643"/>
              <a:gd name="connsiteY104" fmla="*/ 584216 h 1347788"/>
              <a:gd name="connsiteX105" fmla="*/ 1860541 w 1927643"/>
              <a:gd name="connsiteY105" fmla="*/ 546479 h 1347788"/>
              <a:gd name="connsiteX106" fmla="*/ 1808033 w 1927643"/>
              <a:gd name="connsiteY106" fmla="*/ 506421 h 1347788"/>
              <a:gd name="connsiteX107" fmla="*/ 1769812 w 1927643"/>
              <a:gd name="connsiteY107" fmla="*/ 480408 h 1347788"/>
              <a:gd name="connsiteX108" fmla="*/ 1748561 w 1927643"/>
              <a:gd name="connsiteY108" fmla="*/ 456959 h 1347788"/>
              <a:gd name="connsiteX109" fmla="*/ 1727190 w 1927643"/>
              <a:gd name="connsiteY109" fmla="*/ 452197 h 1347788"/>
              <a:gd name="connsiteX110" fmla="*/ 1693612 w 1927643"/>
              <a:gd name="connsiteY110" fmla="*/ 423863 h 1347788"/>
              <a:gd name="connsiteX111" fmla="*/ 1679324 w 1927643"/>
              <a:gd name="connsiteY111" fmla="*/ 419100 h 1347788"/>
              <a:gd name="connsiteX112" fmla="*/ 1645987 w 1927643"/>
              <a:gd name="connsiteY112" fmla="*/ 400050 h 1347788"/>
              <a:gd name="connsiteX113" fmla="*/ 1631699 w 1927643"/>
              <a:gd name="connsiteY113" fmla="*/ 395288 h 1347788"/>
              <a:gd name="connsiteX114" fmla="*/ 1612649 w 1927643"/>
              <a:gd name="connsiteY114" fmla="*/ 385763 h 1347788"/>
              <a:gd name="connsiteX115" fmla="*/ 1588837 w 1927643"/>
              <a:gd name="connsiteY115" fmla="*/ 376238 h 1347788"/>
              <a:gd name="connsiteX116" fmla="*/ 1574549 w 1927643"/>
              <a:gd name="connsiteY116" fmla="*/ 371475 h 1347788"/>
              <a:gd name="connsiteX117" fmla="*/ 1545974 w 1927643"/>
              <a:gd name="connsiteY117" fmla="*/ 352425 h 1347788"/>
              <a:gd name="connsiteX118" fmla="*/ 1526924 w 1927643"/>
              <a:gd name="connsiteY118" fmla="*/ 338138 h 1347788"/>
              <a:gd name="connsiteX119" fmla="*/ 1512637 w 1927643"/>
              <a:gd name="connsiteY119" fmla="*/ 333375 h 1347788"/>
              <a:gd name="connsiteX120" fmla="*/ 1498349 w 1927643"/>
              <a:gd name="connsiteY120" fmla="*/ 319088 h 1347788"/>
              <a:gd name="connsiteX121" fmla="*/ 1479299 w 1927643"/>
              <a:gd name="connsiteY121" fmla="*/ 309563 h 1347788"/>
              <a:gd name="connsiteX122" fmla="*/ 1460249 w 1927643"/>
              <a:gd name="connsiteY122" fmla="*/ 290513 h 1347788"/>
              <a:gd name="connsiteX123" fmla="*/ 1431674 w 1927643"/>
              <a:gd name="connsiteY123" fmla="*/ 266700 h 1347788"/>
              <a:gd name="connsiteX124" fmla="*/ 1393574 w 1927643"/>
              <a:gd name="connsiteY124" fmla="*/ 238125 h 1347788"/>
              <a:gd name="connsiteX125" fmla="*/ 1364999 w 1927643"/>
              <a:gd name="connsiteY125" fmla="*/ 219075 h 1347788"/>
              <a:gd name="connsiteX126" fmla="*/ 1345949 w 1927643"/>
              <a:gd name="connsiteY126" fmla="*/ 209550 h 1347788"/>
              <a:gd name="connsiteX127" fmla="*/ 1331662 w 1927643"/>
              <a:gd name="connsiteY127" fmla="*/ 195263 h 1347788"/>
              <a:gd name="connsiteX128" fmla="*/ 1312612 w 1927643"/>
              <a:gd name="connsiteY128" fmla="*/ 185738 h 1347788"/>
              <a:gd name="connsiteX129" fmla="*/ 1284037 w 1927643"/>
              <a:gd name="connsiteY129" fmla="*/ 166688 h 1347788"/>
              <a:gd name="connsiteX130" fmla="*/ 1250699 w 1927643"/>
              <a:gd name="connsiteY130" fmla="*/ 142875 h 1347788"/>
              <a:gd name="connsiteX131" fmla="*/ 1236412 w 1927643"/>
              <a:gd name="connsiteY131" fmla="*/ 138113 h 1347788"/>
              <a:gd name="connsiteX132" fmla="*/ 1203074 w 1927643"/>
              <a:gd name="connsiteY132" fmla="*/ 119063 h 1347788"/>
              <a:gd name="connsiteX133" fmla="*/ 1164974 w 1927643"/>
              <a:gd name="connsiteY133" fmla="*/ 100013 h 1347788"/>
              <a:gd name="connsiteX134" fmla="*/ 1122112 w 1927643"/>
              <a:gd name="connsiteY134" fmla="*/ 85725 h 1347788"/>
              <a:gd name="connsiteX135" fmla="*/ 1107824 w 1927643"/>
              <a:gd name="connsiteY135" fmla="*/ 80963 h 1347788"/>
              <a:gd name="connsiteX136" fmla="*/ 1093537 w 1927643"/>
              <a:gd name="connsiteY136" fmla="*/ 76200 h 1347788"/>
              <a:gd name="connsiteX137" fmla="*/ 1074487 w 1927643"/>
              <a:gd name="connsiteY137" fmla="*/ 71438 h 1347788"/>
              <a:gd name="connsiteX138" fmla="*/ 1060199 w 1927643"/>
              <a:gd name="connsiteY138" fmla="*/ 61913 h 1347788"/>
              <a:gd name="connsiteX139" fmla="*/ 1012574 w 1927643"/>
              <a:gd name="connsiteY139" fmla="*/ 47625 h 1347788"/>
              <a:gd name="connsiteX140" fmla="*/ 993524 w 1927643"/>
              <a:gd name="connsiteY140" fmla="*/ 38100 h 1347788"/>
              <a:gd name="connsiteX141" fmla="*/ 974474 w 1927643"/>
              <a:gd name="connsiteY141" fmla="*/ 33338 h 1347788"/>
              <a:gd name="connsiteX142" fmla="*/ 893512 w 1927643"/>
              <a:gd name="connsiteY142" fmla="*/ 9525 h 1347788"/>
              <a:gd name="connsiteX143" fmla="*/ 798262 w 1927643"/>
              <a:gd name="connsiteY143" fmla="*/ 0 h 1347788"/>
              <a:gd name="connsiteX144" fmla="*/ 760162 w 1927643"/>
              <a:gd name="connsiteY144" fmla="*/ 4763 h 1347788"/>
              <a:gd name="connsiteX145" fmla="*/ 712537 w 1927643"/>
              <a:gd name="connsiteY145" fmla="*/ 19050 h 1347788"/>
              <a:gd name="connsiteX146" fmla="*/ 698249 w 1927643"/>
              <a:gd name="connsiteY146" fmla="*/ 23813 h 1347788"/>
              <a:gd name="connsiteX0" fmla="*/ 698249 w 1927643"/>
              <a:gd name="connsiteY0" fmla="*/ 23813 h 1347788"/>
              <a:gd name="connsiteX1" fmla="*/ 641099 w 1927643"/>
              <a:gd name="connsiteY1" fmla="*/ 66675 h 1347788"/>
              <a:gd name="connsiteX2" fmla="*/ 612524 w 1927643"/>
              <a:gd name="connsiteY2" fmla="*/ 100013 h 1347788"/>
              <a:gd name="connsiteX3" fmla="*/ 593474 w 1927643"/>
              <a:gd name="connsiteY3" fmla="*/ 123825 h 1347788"/>
              <a:gd name="connsiteX4" fmla="*/ 550612 w 1927643"/>
              <a:gd name="connsiteY4" fmla="*/ 176213 h 1347788"/>
              <a:gd name="connsiteX5" fmla="*/ 531562 w 1927643"/>
              <a:gd name="connsiteY5" fmla="*/ 200025 h 1347788"/>
              <a:gd name="connsiteX6" fmla="*/ 517274 w 1927643"/>
              <a:gd name="connsiteY6" fmla="*/ 214313 h 1347788"/>
              <a:gd name="connsiteX7" fmla="*/ 488699 w 1927643"/>
              <a:gd name="connsiteY7" fmla="*/ 261938 h 1347788"/>
              <a:gd name="connsiteX8" fmla="*/ 469649 w 1927643"/>
              <a:gd name="connsiteY8" fmla="*/ 285750 h 1347788"/>
              <a:gd name="connsiteX9" fmla="*/ 441074 w 1927643"/>
              <a:gd name="connsiteY9" fmla="*/ 328613 h 1347788"/>
              <a:gd name="connsiteX10" fmla="*/ 426787 w 1927643"/>
              <a:gd name="connsiteY10" fmla="*/ 338138 h 1347788"/>
              <a:gd name="connsiteX11" fmla="*/ 422024 w 1927643"/>
              <a:gd name="connsiteY11" fmla="*/ 352425 h 1347788"/>
              <a:gd name="connsiteX12" fmla="*/ 407737 w 1927643"/>
              <a:gd name="connsiteY12" fmla="*/ 366713 h 1347788"/>
              <a:gd name="connsiteX13" fmla="*/ 398212 w 1927643"/>
              <a:gd name="connsiteY13" fmla="*/ 381000 h 1347788"/>
              <a:gd name="connsiteX14" fmla="*/ 383924 w 1927643"/>
              <a:gd name="connsiteY14" fmla="*/ 395288 h 1347788"/>
              <a:gd name="connsiteX15" fmla="*/ 364874 w 1927643"/>
              <a:gd name="connsiteY15" fmla="*/ 423863 h 1347788"/>
              <a:gd name="connsiteX16" fmla="*/ 322012 w 1927643"/>
              <a:gd name="connsiteY16" fmla="*/ 461963 h 1347788"/>
              <a:gd name="connsiteX17" fmla="*/ 302962 w 1927643"/>
              <a:gd name="connsiteY17" fmla="*/ 490538 h 1347788"/>
              <a:gd name="connsiteX18" fmla="*/ 269624 w 1927643"/>
              <a:gd name="connsiteY18" fmla="*/ 519113 h 1347788"/>
              <a:gd name="connsiteX19" fmla="*/ 255337 w 1927643"/>
              <a:gd name="connsiteY19" fmla="*/ 538163 h 1347788"/>
              <a:gd name="connsiteX20" fmla="*/ 245812 w 1927643"/>
              <a:gd name="connsiteY20" fmla="*/ 552450 h 1347788"/>
              <a:gd name="connsiteX21" fmla="*/ 231524 w 1927643"/>
              <a:gd name="connsiteY21" fmla="*/ 566738 h 1347788"/>
              <a:gd name="connsiteX22" fmla="*/ 226762 w 1927643"/>
              <a:gd name="connsiteY22" fmla="*/ 581025 h 1347788"/>
              <a:gd name="connsiteX23" fmla="*/ 202949 w 1927643"/>
              <a:gd name="connsiteY23" fmla="*/ 614363 h 1347788"/>
              <a:gd name="connsiteX24" fmla="*/ 188662 w 1927643"/>
              <a:gd name="connsiteY24" fmla="*/ 628650 h 1347788"/>
              <a:gd name="connsiteX25" fmla="*/ 164849 w 1927643"/>
              <a:gd name="connsiteY25" fmla="*/ 657225 h 1347788"/>
              <a:gd name="connsiteX26" fmla="*/ 150562 w 1927643"/>
              <a:gd name="connsiteY26" fmla="*/ 666750 h 1347788"/>
              <a:gd name="connsiteX27" fmla="*/ 136274 w 1927643"/>
              <a:gd name="connsiteY27" fmla="*/ 685800 h 1347788"/>
              <a:gd name="connsiteX28" fmla="*/ 88649 w 1927643"/>
              <a:gd name="connsiteY28" fmla="*/ 714375 h 1347788"/>
              <a:gd name="connsiteX29" fmla="*/ 83887 w 1927643"/>
              <a:gd name="connsiteY29" fmla="*/ 728663 h 1347788"/>
              <a:gd name="connsiteX30" fmla="*/ 69599 w 1927643"/>
              <a:gd name="connsiteY30" fmla="*/ 738188 h 1347788"/>
              <a:gd name="connsiteX31" fmla="*/ 55312 w 1927643"/>
              <a:gd name="connsiteY31" fmla="*/ 752475 h 1347788"/>
              <a:gd name="connsiteX32" fmla="*/ 41024 w 1927643"/>
              <a:gd name="connsiteY32" fmla="*/ 781050 h 1347788"/>
              <a:gd name="connsiteX33" fmla="*/ 31499 w 1927643"/>
              <a:gd name="connsiteY33" fmla="*/ 795338 h 1347788"/>
              <a:gd name="connsiteX34" fmla="*/ 26737 w 1927643"/>
              <a:gd name="connsiteY34" fmla="*/ 809625 h 1347788"/>
              <a:gd name="connsiteX35" fmla="*/ 7687 w 1927643"/>
              <a:gd name="connsiteY35" fmla="*/ 847725 h 1347788"/>
              <a:gd name="connsiteX36" fmla="*/ 7687 w 1927643"/>
              <a:gd name="connsiteY36" fmla="*/ 1052513 h 1347788"/>
              <a:gd name="connsiteX37" fmla="*/ 17212 w 1927643"/>
              <a:gd name="connsiteY37" fmla="*/ 1095375 h 1347788"/>
              <a:gd name="connsiteX38" fmla="*/ 36262 w 1927643"/>
              <a:gd name="connsiteY38" fmla="*/ 1123950 h 1347788"/>
              <a:gd name="connsiteX39" fmla="*/ 50549 w 1927643"/>
              <a:gd name="connsiteY39" fmla="*/ 1128713 h 1347788"/>
              <a:gd name="connsiteX40" fmla="*/ 55312 w 1927643"/>
              <a:gd name="connsiteY40" fmla="*/ 1143000 h 1347788"/>
              <a:gd name="connsiteX41" fmla="*/ 98174 w 1927643"/>
              <a:gd name="connsiteY41" fmla="*/ 1166813 h 1347788"/>
              <a:gd name="connsiteX42" fmla="*/ 117224 w 1927643"/>
              <a:gd name="connsiteY42" fmla="*/ 1181100 h 1347788"/>
              <a:gd name="connsiteX43" fmla="*/ 145799 w 1927643"/>
              <a:gd name="connsiteY43" fmla="*/ 1200150 h 1347788"/>
              <a:gd name="connsiteX44" fmla="*/ 174374 w 1927643"/>
              <a:gd name="connsiteY44" fmla="*/ 1219200 h 1347788"/>
              <a:gd name="connsiteX45" fmla="*/ 188662 w 1927643"/>
              <a:gd name="connsiteY45" fmla="*/ 1228725 h 1347788"/>
              <a:gd name="connsiteX46" fmla="*/ 202949 w 1927643"/>
              <a:gd name="connsiteY46" fmla="*/ 1243013 h 1347788"/>
              <a:gd name="connsiteX47" fmla="*/ 217237 w 1927643"/>
              <a:gd name="connsiteY47" fmla="*/ 1247775 h 1347788"/>
              <a:gd name="connsiteX48" fmla="*/ 231524 w 1927643"/>
              <a:gd name="connsiteY48" fmla="*/ 1257300 h 1347788"/>
              <a:gd name="connsiteX49" fmla="*/ 264862 w 1927643"/>
              <a:gd name="connsiteY49" fmla="*/ 1276350 h 1347788"/>
              <a:gd name="connsiteX50" fmla="*/ 279149 w 1927643"/>
              <a:gd name="connsiteY50" fmla="*/ 1290638 h 1347788"/>
              <a:gd name="connsiteX51" fmla="*/ 298199 w 1927643"/>
              <a:gd name="connsiteY51" fmla="*/ 1300163 h 1347788"/>
              <a:gd name="connsiteX52" fmla="*/ 326774 w 1927643"/>
              <a:gd name="connsiteY52" fmla="*/ 1314450 h 1347788"/>
              <a:gd name="connsiteX53" fmla="*/ 360112 w 1927643"/>
              <a:gd name="connsiteY53" fmla="*/ 1328738 h 1347788"/>
              <a:gd name="connsiteX54" fmla="*/ 388687 w 1927643"/>
              <a:gd name="connsiteY54" fmla="*/ 1338263 h 1347788"/>
              <a:gd name="connsiteX55" fmla="*/ 441074 w 1927643"/>
              <a:gd name="connsiteY55" fmla="*/ 1347788 h 1347788"/>
              <a:gd name="connsiteX56" fmla="*/ 512512 w 1927643"/>
              <a:gd name="connsiteY56" fmla="*/ 1343025 h 1347788"/>
              <a:gd name="connsiteX57" fmla="*/ 602999 w 1927643"/>
              <a:gd name="connsiteY57" fmla="*/ 1333500 h 1347788"/>
              <a:gd name="connsiteX58" fmla="*/ 726824 w 1927643"/>
              <a:gd name="connsiteY58" fmla="*/ 1328738 h 1347788"/>
              <a:gd name="connsiteX59" fmla="*/ 783974 w 1927643"/>
              <a:gd name="connsiteY59" fmla="*/ 1323975 h 1347788"/>
              <a:gd name="connsiteX60" fmla="*/ 836362 w 1927643"/>
              <a:gd name="connsiteY60" fmla="*/ 1314450 h 1347788"/>
              <a:gd name="connsiteX61" fmla="*/ 888749 w 1927643"/>
              <a:gd name="connsiteY61" fmla="*/ 1304925 h 1347788"/>
              <a:gd name="connsiteX62" fmla="*/ 903037 w 1927643"/>
              <a:gd name="connsiteY62" fmla="*/ 1300163 h 1347788"/>
              <a:gd name="connsiteX63" fmla="*/ 941137 w 1927643"/>
              <a:gd name="connsiteY63" fmla="*/ 1285875 h 1347788"/>
              <a:gd name="connsiteX64" fmla="*/ 1007690 w 1927643"/>
              <a:gd name="connsiteY64" fmla="*/ 1252218 h 1347788"/>
              <a:gd name="connsiteX65" fmla="*/ 1055437 w 1927643"/>
              <a:gd name="connsiteY65" fmla="*/ 1214438 h 1347788"/>
              <a:gd name="connsiteX66" fmla="*/ 1136399 w 1927643"/>
              <a:gd name="connsiteY66" fmla="*/ 1181100 h 1347788"/>
              <a:gd name="connsiteX67" fmla="*/ 1150687 w 1927643"/>
              <a:gd name="connsiteY67" fmla="*/ 1176338 h 1347788"/>
              <a:gd name="connsiteX68" fmla="*/ 1169737 w 1927643"/>
              <a:gd name="connsiteY68" fmla="*/ 1171575 h 1347788"/>
              <a:gd name="connsiteX69" fmla="*/ 1184024 w 1927643"/>
              <a:gd name="connsiteY69" fmla="*/ 1166813 h 1347788"/>
              <a:gd name="connsiteX70" fmla="*/ 1207837 w 1927643"/>
              <a:gd name="connsiteY70" fmla="*/ 1162050 h 1347788"/>
              <a:gd name="connsiteX71" fmla="*/ 1245937 w 1927643"/>
              <a:gd name="connsiteY71" fmla="*/ 1143000 h 1347788"/>
              <a:gd name="connsiteX72" fmla="*/ 1274512 w 1927643"/>
              <a:gd name="connsiteY72" fmla="*/ 1133475 h 1347788"/>
              <a:gd name="connsiteX73" fmla="*/ 1293562 w 1927643"/>
              <a:gd name="connsiteY73" fmla="*/ 1119188 h 1347788"/>
              <a:gd name="connsiteX74" fmla="*/ 1307849 w 1927643"/>
              <a:gd name="connsiteY74" fmla="*/ 1104900 h 1347788"/>
              <a:gd name="connsiteX75" fmla="*/ 1326899 w 1927643"/>
              <a:gd name="connsiteY75" fmla="*/ 1095375 h 1347788"/>
              <a:gd name="connsiteX76" fmla="*/ 1350712 w 1927643"/>
              <a:gd name="connsiteY76" fmla="*/ 1066800 h 1347788"/>
              <a:gd name="connsiteX77" fmla="*/ 1364999 w 1927643"/>
              <a:gd name="connsiteY77" fmla="*/ 1057275 h 1347788"/>
              <a:gd name="connsiteX78" fmla="*/ 1398337 w 1927643"/>
              <a:gd name="connsiteY78" fmla="*/ 1023938 h 1347788"/>
              <a:gd name="connsiteX79" fmla="*/ 1417387 w 1927643"/>
              <a:gd name="connsiteY79" fmla="*/ 1004888 h 1347788"/>
              <a:gd name="connsiteX80" fmla="*/ 1436437 w 1927643"/>
              <a:gd name="connsiteY80" fmla="*/ 990600 h 1347788"/>
              <a:gd name="connsiteX81" fmla="*/ 1450724 w 1927643"/>
              <a:gd name="connsiteY81" fmla="*/ 971550 h 1347788"/>
              <a:gd name="connsiteX82" fmla="*/ 1479299 w 1927643"/>
              <a:gd name="connsiteY82" fmla="*/ 947738 h 1347788"/>
              <a:gd name="connsiteX83" fmla="*/ 1507874 w 1927643"/>
              <a:gd name="connsiteY83" fmla="*/ 919163 h 1347788"/>
              <a:gd name="connsiteX84" fmla="*/ 1541212 w 1927643"/>
              <a:gd name="connsiteY84" fmla="*/ 900113 h 1347788"/>
              <a:gd name="connsiteX85" fmla="*/ 1560262 w 1927643"/>
              <a:gd name="connsiteY85" fmla="*/ 895350 h 1347788"/>
              <a:gd name="connsiteX86" fmla="*/ 1588837 w 1927643"/>
              <a:gd name="connsiteY86" fmla="*/ 876300 h 1347788"/>
              <a:gd name="connsiteX87" fmla="*/ 1598362 w 1927643"/>
              <a:gd name="connsiteY87" fmla="*/ 862013 h 1347788"/>
              <a:gd name="connsiteX88" fmla="*/ 1626937 w 1927643"/>
              <a:gd name="connsiteY88" fmla="*/ 842963 h 1347788"/>
              <a:gd name="connsiteX89" fmla="*/ 1636462 w 1927643"/>
              <a:gd name="connsiteY89" fmla="*/ 828675 h 1347788"/>
              <a:gd name="connsiteX90" fmla="*/ 1655512 w 1927643"/>
              <a:gd name="connsiteY90" fmla="*/ 814388 h 1347788"/>
              <a:gd name="connsiteX91" fmla="*/ 1688849 w 1927643"/>
              <a:gd name="connsiteY91" fmla="*/ 804863 h 1347788"/>
              <a:gd name="connsiteX92" fmla="*/ 1717424 w 1927643"/>
              <a:gd name="connsiteY92" fmla="*/ 795338 h 1347788"/>
              <a:gd name="connsiteX93" fmla="*/ 1788862 w 1927643"/>
              <a:gd name="connsiteY93" fmla="*/ 785813 h 1347788"/>
              <a:gd name="connsiteX94" fmla="*/ 1803149 w 1927643"/>
              <a:gd name="connsiteY94" fmla="*/ 776288 h 1347788"/>
              <a:gd name="connsiteX95" fmla="*/ 1817437 w 1927643"/>
              <a:gd name="connsiteY95" fmla="*/ 771525 h 1347788"/>
              <a:gd name="connsiteX96" fmla="*/ 1836487 w 1927643"/>
              <a:gd name="connsiteY96" fmla="*/ 757238 h 1347788"/>
              <a:gd name="connsiteX97" fmla="*/ 1850774 w 1927643"/>
              <a:gd name="connsiteY97" fmla="*/ 752475 h 1347788"/>
              <a:gd name="connsiteX98" fmla="*/ 1865062 w 1927643"/>
              <a:gd name="connsiteY98" fmla="*/ 742950 h 1347788"/>
              <a:gd name="connsiteX99" fmla="*/ 1879349 w 1927643"/>
              <a:gd name="connsiteY99" fmla="*/ 714375 h 1347788"/>
              <a:gd name="connsiteX100" fmla="*/ 1888874 w 1927643"/>
              <a:gd name="connsiteY100" fmla="*/ 700088 h 1347788"/>
              <a:gd name="connsiteX101" fmla="*/ 1898399 w 1927643"/>
              <a:gd name="connsiteY101" fmla="*/ 671513 h 1347788"/>
              <a:gd name="connsiteX102" fmla="*/ 1907924 w 1927643"/>
              <a:gd name="connsiteY102" fmla="*/ 657225 h 1347788"/>
              <a:gd name="connsiteX103" fmla="*/ 1922212 w 1927643"/>
              <a:gd name="connsiteY103" fmla="*/ 628650 h 1347788"/>
              <a:gd name="connsiteX104" fmla="*/ 1905724 w 1927643"/>
              <a:gd name="connsiteY104" fmla="*/ 584216 h 1347788"/>
              <a:gd name="connsiteX105" fmla="*/ 1860541 w 1927643"/>
              <a:gd name="connsiteY105" fmla="*/ 546479 h 1347788"/>
              <a:gd name="connsiteX106" fmla="*/ 1808033 w 1927643"/>
              <a:gd name="connsiteY106" fmla="*/ 506421 h 1347788"/>
              <a:gd name="connsiteX107" fmla="*/ 1769812 w 1927643"/>
              <a:gd name="connsiteY107" fmla="*/ 480408 h 1347788"/>
              <a:gd name="connsiteX108" fmla="*/ 1748561 w 1927643"/>
              <a:gd name="connsiteY108" fmla="*/ 456959 h 1347788"/>
              <a:gd name="connsiteX109" fmla="*/ 1727190 w 1927643"/>
              <a:gd name="connsiteY109" fmla="*/ 452197 h 1347788"/>
              <a:gd name="connsiteX110" fmla="*/ 1693612 w 1927643"/>
              <a:gd name="connsiteY110" fmla="*/ 423863 h 1347788"/>
              <a:gd name="connsiteX111" fmla="*/ 1679324 w 1927643"/>
              <a:gd name="connsiteY111" fmla="*/ 419100 h 1347788"/>
              <a:gd name="connsiteX112" fmla="*/ 1645987 w 1927643"/>
              <a:gd name="connsiteY112" fmla="*/ 400050 h 1347788"/>
              <a:gd name="connsiteX113" fmla="*/ 1631699 w 1927643"/>
              <a:gd name="connsiteY113" fmla="*/ 395288 h 1347788"/>
              <a:gd name="connsiteX114" fmla="*/ 1612649 w 1927643"/>
              <a:gd name="connsiteY114" fmla="*/ 385763 h 1347788"/>
              <a:gd name="connsiteX115" fmla="*/ 1588837 w 1927643"/>
              <a:gd name="connsiteY115" fmla="*/ 376238 h 1347788"/>
              <a:gd name="connsiteX116" fmla="*/ 1574549 w 1927643"/>
              <a:gd name="connsiteY116" fmla="*/ 371475 h 1347788"/>
              <a:gd name="connsiteX117" fmla="*/ 1545974 w 1927643"/>
              <a:gd name="connsiteY117" fmla="*/ 352425 h 1347788"/>
              <a:gd name="connsiteX118" fmla="*/ 1526924 w 1927643"/>
              <a:gd name="connsiteY118" fmla="*/ 338138 h 1347788"/>
              <a:gd name="connsiteX119" fmla="*/ 1512637 w 1927643"/>
              <a:gd name="connsiteY119" fmla="*/ 333375 h 1347788"/>
              <a:gd name="connsiteX120" fmla="*/ 1498349 w 1927643"/>
              <a:gd name="connsiteY120" fmla="*/ 319088 h 1347788"/>
              <a:gd name="connsiteX121" fmla="*/ 1479299 w 1927643"/>
              <a:gd name="connsiteY121" fmla="*/ 309563 h 1347788"/>
              <a:gd name="connsiteX122" fmla="*/ 1460249 w 1927643"/>
              <a:gd name="connsiteY122" fmla="*/ 290513 h 1347788"/>
              <a:gd name="connsiteX123" fmla="*/ 1431674 w 1927643"/>
              <a:gd name="connsiteY123" fmla="*/ 266700 h 1347788"/>
              <a:gd name="connsiteX124" fmla="*/ 1393574 w 1927643"/>
              <a:gd name="connsiteY124" fmla="*/ 238125 h 1347788"/>
              <a:gd name="connsiteX125" fmla="*/ 1364999 w 1927643"/>
              <a:gd name="connsiteY125" fmla="*/ 219075 h 1347788"/>
              <a:gd name="connsiteX126" fmla="*/ 1345949 w 1927643"/>
              <a:gd name="connsiteY126" fmla="*/ 209550 h 1347788"/>
              <a:gd name="connsiteX127" fmla="*/ 1331662 w 1927643"/>
              <a:gd name="connsiteY127" fmla="*/ 195263 h 1347788"/>
              <a:gd name="connsiteX128" fmla="*/ 1312612 w 1927643"/>
              <a:gd name="connsiteY128" fmla="*/ 185738 h 1347788"/>
              <a:gd name="connsiteX129" fmla="*/ 1284037 w 1927643"/>
              <a:gd name="connsiteY129" fmla="*/ 166688 h 1347788"/>
              <a:gd name="connsiteX130" fmla="*/ 1250699 w 1927643"/>
              <a:gd name="connsiteY130" fmla="*/ 142875 h 1347788"/>
              <a:gd name="connsiteX131" fmla="*/ 1236412 w 1927643"/>
              <a:gd name="connsiteY131" fmla="*/ 138113 h 1347788"/>
              <a:gd name="connsiteX132" fmla="*/ 1203074 w 1927643"/>
              <a:gd name="connsiteY132" fmla="*/ 119063 h 1347788"/>
              <a:gd name="connsiteX133" fmla="*/ 1164974 w 1927643"/>
              <a:gd name="connsiteY133" fmla="*/ 100013 h 1347788"/>
              <a:gd name="connsiteX134" fmla="*/ 1122112 w 1927643"/>
              <a:gd name="connsiteY134" fmla="*/ 85725 h 1347788"/>
              <a:gd name="connsiteX135" fmla="*/ 1107824 w 1927643"/>
              <a:gd name="connsiteY135" fmla="*/ 80963 h 1347788"/>
              <a:gd name="connsiteX136" fmla="*/ 1093537 w 1927643"/>
              <a:gd name="connsiteY136" fmla="*/ 76200 h 1347788"/>
              <a:gd name="connsiteX137" fmla="*/ 1074487 w 1927643"/>
              <a:gd name="connsiteY137" fmla="*/ 71438 h 1347788"/>
              <a:gd name="connsiteX138" fmla="*/ 1060199 w 1927643"/>
              <a:gd name="connsiteY138" fmla="*/ 61913 h 1347788"/>
              <a:gd name="connsiteX139" fmla="*/ 1012574 w 1927643"/>
              <a:gd name="connsiteY139" fmla="*/ 47625 h 1347788"/>
              <a:gd name="connsiteX140" fmla="*/ 993524 w 1927643"/>
              <a:gd name="connsiteY140" fmla="*/ 38100 h 1347788"/>
              <a:gd name="connsiteX141" fmla="*/ 974474 w 1927643"/>
              <a:gd name="connsiteY141" fmla="*/ 33338 h 1347788"/>
              <a:gd name="connsiteX142" fmla="*/ 893512 w 1927643"/>
              <a:gd name="connsiteY142" fmla="*/ 9525 h 1347788"/>
              <a:gd name="connsiteX143" fmla="*/ 798262 w 1927643"/>
              <a:gd name="connsiteY143" fmla="*/ 0 h 1347788"/>
              <a:gd name="connsiteX144" fmla="*/ 760162 w 1927643"/>
              <a:gd name="connsiteY144" fmla="*/ 4763 h 1347788"/>
              <a:gd name="connsiteX145" fmla="*/ 712537 w 1927643"/>
              <a:gd name="connsiteY145" fmla="*/ 19050 h 1347788"/>
              <a:gd name="connsiteX146" fmla="*/ 698249 w 1927643"/>
              <a:gd name="connsiteY146" fmla="*/ 23813 h 1347788"/>
              <a:gd name="connsiteX0" fmla="*/ 698249 w 1927643"/>
              <a:gd name="connsiteY0" fmla="*/ 23813 h 1347788"/>
              <a:gd name="connsiteX1" fmla="*/ 641099 w 1927643"/>
              <a:gd name="connsiteY1" fmla="*/ 66675 h 1347788"/>
              <a:gd name="connsiteX2" fmla="*/ 612524 w 1927643"/>
              <a:gd name="connsiteY2" fmla="*/ 100013 h 1347788"/>
              <a:gd name="connsiteX3" fmla="*/ 593474 w 1927643"/>
              <a:gd name="connsiteY3" fmla="*/ 123825 h 1347788"/>
              <a:gd name="connsiteX4" fmla="*/ 550612 w 1927643"/>
              <a:gd name="connsiteY4" fmla="*/ 176213 h 1347788"/>
              <a:gd name="connsiteX5" fmla="*/ 531562 w 1927643"/>
              <a:gd name="connsiteY5" fmla="*/ 200025 h 1347788"/>
              <a:gd name="connsiteX6" fmla="*/ 517274 w 1927643"/>
              <a:gd name="connsiteY6" fmla="*/ 214313 h 1347788"/>
              <a:gd name="connsiteX7" fmla="*/ 488699 w 1927643"/>
              <a:gd name="connsiteY7" fmla="*/ 261938 h 1347788"/>
              <a:gd name="connsiteX8" fmla="*/ 469649 w 1927643"/>
              <a:gd name="connsiteY8" fmla="*/ 285750 h 1347788"/>
              <a:gd name="connsiteX9" fmla="*/ 441074 w 1927643"/>
              <a:gd name="connsiteY9" fmla="*/ 328613 h 1347788"/>
              <a:gd name="connsiteX10" fmla="*/ 426787 w 1927643"/>
              <a:gd name="connsiteY10" fmla="*/ 338138 h 1347788"/>
              <a:gd name="connsiteX11" fmla="*/ 422024 w 1927643"/>
              <a:gd name="connsiteY11" fmla="*/ 352425 h 1347788"/>
              <a:gd name="connsiteX12" fmla="*/ 407737 w 1927643"/>
              <a:gd name="connsiteY12" fmla="*/ 366713 h 1347788"/>
              <a:gd name="connsiteX13" fmla="*/ 398212 w 1927643"/>
              <a:gd name="connsiteY13" fmla="*/ 381000 h 1347788"/>
              <a:gd name="connsiteX14" fmla="*/ 383924 w 1927643"/>
              <a:gd name="connsiteY14" fmla="*/ 395288 h 1347788"/>
              <a:gd name="connsiteX15" fmla="*/ 364874 w 1927643"/>
              <a:gd name="connsiteY15" fmla="*/ 423863 h 1347788"/>
              <a:gd name="connsiteX16" fmla="*/ 322012 w 1927643"/>
              <a:gd name="connsiteY16" fmla="*/ 461963 h 1347788"/>
              <a:gd name="connsiteX17" fmla="*/ 302962 w 1927643"/>
              <a:gd name="connsiteY17" fmla="*/ 490538 h 1347788"/>
              <a:gd name="connsiteX18" fmla="*/ 269624 w 1927643"/>
              <a:gd name="connsiteY18" fmla="*/ 519113 h 1347788"/>
              <a:gd name="connsiteX19" fmla="*/ 255337 w 1927643"/>
              <a:gd name="connsiteY19" fmla="*/ 538163 h 1347788"/>
              <a:gd name="connsiteX20" fmla="*/ 245812 w 1927643"/>
              <a:gd name="connsiteY20" fmla="*/ 552450 h 1347788"/>
              <a:gd name="connsiteX21" fmla="*/ 231524 w 1927643"/>
              <a:gd name="connsiteY21" fmla="*/ 566738 h 1347788"/>
              <a:gd name="connsiteX22" fmla="*/ 226762 w 1927643"/>
              <a:gd name="connsiteY22" fmla="*/ 581025 h 1347788"/>
              <a:gd name="connsiteX23" fmla="*/ 202949 w 1927643"/>
              <a:gd name="connsiteY23" fmla="*/ 614363 h 1347788"/>
              <a:gd name="connsiteX24" fmla="*/ 188662 w 1927643"/>
              <a:gd name="connsiteY24" fmla="*/ 628650 h 1347788"/>
              <a:gd name="connsiteX25" fmla="*/ 164849 w 1927643"/>
              <a:gd name="connsiteY25" fmla="*/ 657225 h 1347788"/>
              <a:gd name="connsiteX26" fmla="*/ 150562 w 1927643"/>
              <a:gd name="connsiteY26" fmla="*/ 666750 h 1347788"/>
              <a:gd name="connsiteX27" fmla="*/ 136274 w 1927643"/>
              <a:gd name="connsiteY27" fmla="*/ 685800 h 1347788"/>
              <a:gd name="connsiteX28" fmla="*/ 88649 w 1927643"/>
              <a:gd name="connsiteY28" fmla="*/ 714375 h 1347788"/>
              <a:gd name="connsiteX29" fmla="*/ 83887 w 1927643"/>
              <a:gd name="connsiteY29" fmla="*/ 728663 h 1347788"/>
              <a:gd name="connsiteX30" fmla="*/ 69599 w 1927643"/>
              <a:gd name="connsiteY30" fmla="*/ 738188 h 1347788"/>
              <a:gd name="connsiteX31" fmla="*/ 55312 w 1927643"/>
              <a:gd name="connsiteY31" fmla="*/ 752475 h 1347788"/>
              <a:gd name="connsiteX32" fmla="*/ 41024 w 1927643"/>
              <a:gd name="connsiteY32" fmla="*/ 781050 h 1347788"/>
              <a:gd name="connsiteX33" fmla="*/ 31499 w 1927643"/>
              <a:gd name="connsiteY33" fmla="*/ 795338 h 1347788"/>
              <a:gd name="connsiteX34" fmla="*/ 26737 w 1927643"/>
              <a:gd name="connsiteY34" fmla="*/ 809625 h 1347788"/>
              <a:gd name="connsiteX35" fmla="*/ 7687 w 1927643"/>
              <a:gd name="connsiteY35" fmla="*/ 847725 h 1347788"/>
              <a:gd name="connsiteX36" fmla="*/ 7687 w 1927643"/>
              <a:gd name="connsiteY36" fmla="*/ 1052513 h 1347788"/>
              <a:gd name="connsiteX37" fmla="*/ 17212 w 1927643"/>
              <a:gd name="connsiteY37" fmla="*/ 1095375 h 1347788"/>
              <a:gd name="connsiteX38" fmla="*/ 36262 w 1927643"/>
              <a:gd name="connsiteY38" fmla="*/ 1123950 h 1347788"/>
              <a:gd name="connsiteX39" fmla="*/ 50549 w 1927643"/>
              <a:gd name="connsiteY39" fmla="*/ 1128713 h 1347788"/>
              <a:gd name="connsiteX40" fmla="*/ 55312 w 1927643"/>
              <a:gd name="connsiteY40" fmla="*/ 1143000 h 1347788"/>
              <a:gd name="connsiteX41" fmla="*/ 98174 w 1927643"/>
              <a:gd name="connsiteY41" fmla="*/ 1166813 h 1347788"/>
              <a:gd name="connsiteX42" fmla="*/ 117224 w 1927643"/>
              <a:gd name="connsiteY42" fmla="*/ 1181100 h 1347788"/>
              <a:gd name="connsiteX43" fmla="*/ 145799 w 1927643"/>
              <a:gd name="connsiteY43" fmla="*/ 1200150 h 1347788"/>
              <a:gd name="connsiteX44" fmla="*/ 174374 w 1927643"/>
              <a:gd name="connsiteY44" fmla="*/ 1219200 h 1347788"/>
              <a:gd name="connsiteX45" fmla="*/ 188662 w 1927643"/>
              <a:gd name="connsiteY45" fmla="*/ 1228725 h 1347788"/>
              <a:gd name="connsiteX46" fmla="*/ 202949 w 1927643"/>
              <a:gd name="connsiteY46" fmla="*/ 1243013 h 1347788"/>
              <a:gd name="connsiteX47" fmla="*/ 217237 w 1927643"/>
              <a:gd name="connsiteY47" fmla="*/ 1247775 h 1347788"/>
              <a:gd name="connsiteX48" fmla="*/ 231524 w 1927643"/>
              <a:gd name="connsiteY48" fmla="*/ 1257300 h 1347788"/>
              <a:gd name="connsiteX49" fmla="*/ 264862 w 1927643"/>
              <a:gd name="connsiteY49" fmla="*/ 1276350 h 1347788"/>
              <a:gd name="connsiteX50" fmla="*/ 279149 w 1927643"/>
              <a:gd name="connsiteY50" fmla="*/ 1290638 h 1347788"/>
              <a:gd name="connsiteX51" fmla="*/ 298199 w 1927643"/>
              <a:gd name="connsiteY51" fmla="*/ 1300163 h 1347788"/>
              <a:gd name="connsiteX52" fmla="*/ 326774 w 1927643"/>
              <a:gd name="connsiteY52" fmla="*/ 1314450 h 1347788"/>
              <a:gd name="connsiteX53" fmla="*/ 360112 w 1927643"/>
              <a:gd name="connsiteY53" fmla="*/ 1328738 h 1347788"/>
              <a:gd name="connsiteX54" fmla="*/ 388687 w 1927643"/>
              <a:gd name="connsiteY54" fmla="*/ 1338263 h 1347788"/>
              <a:gd name="connsiteX55" fmla="*/ 441074 w 1927643"/>
              <a:gd name="connsiteY55" fmla="*/ 1347788 h 1347788"/>
              <a:gd name="connsiteX56" fmla="*/ 512512 w 1927643"/>
              <a:gd name="connsiteY56" fmla="*/ 1343025 h 1347788"/>
              <a:gd name="connsiteX57" fmla="*/ 602999 w 1927643"/>
              <a:gd name="connsiteY57" fmla="*/ 1333500 h 1347788"/>
              <a:gd name="connsiteX58" fmla="*/ 726824 w 1927643"/>
              <a:gd name="connsiteY58" fmla="*/ 1328738 h 1347788"/>
              <a:gd name="connsiteX59" fmla="*/ 783974 w 1927643"/>
              <a:gd name="connsiteY59" fmla="*/ 1323975 h 1347788"/>
              <a:gd name="connsiteX60" fmla="*/ 836362 w 1927643"/>
              <a:gd name="connsiteY60" fmla="*/ 1314450 h 1347788"/>
              <a:gd name="connsiteX61" fmla="*/ 888749 w 1927643"/>
              <a:gd name="connsiteY61" fmla="*/ 1304925 h 1347788"/>
              <a:gd name="connsiteX62" fmla="*/ 903037 w 1927643"/>
              <a:gd name="connsiteY62" fmla="*/ 1300163 h 1347788"/>
              <a:gd name="connsiteX63" fmla="*/ 941137 w 1927643"/>
              <a:gd name="connsiteY63" fmla="*/ 1285875 h 1347788"/>
              <a:gd name="connsiteX64" fmla="*/ 1007690 w 1927643"/>
              <a:gd name="connsiteY64" fmla="*/ 1252218 h 1347788"/>
              <a:gd name="connsiteX65" fmla="*/ 1075887 w 1927643"/>
              <a:gd name="connsiteY65" fmla="*/ 1217360 h 1347788"/>
              <a:gd name="connsiteX66" fmla="*/ 1136399 w 1927643"/>
              <a:gd name="connsiteY66" fmla="*/ 1181100 h 1347788"/>
              <a:gd name="connsiteX67" fmla="*/ 1150687 w 1927643"/>
              <a:gd name="connsiteY67" fmla="*/ 1176338 h 1347788"/>
              <a:gd name="connsiteX68" fmla="*/ 1169737 w 1927643"/>
              <a:gd name="connsiteY68" fmla="*/ 1171575 h 1347788"/>
              <a:gd name="connsiteX69" fmla="*/ 1184024 w 1927643"/>
              <a:gd name="connsiteY69" fmla="*/ 1166813 h 1347788"/>
              <a:gd name="connsiteX70" fmla="*/ 1207837 w 1927643"/>
              <a:gd name="connsiteY70" fmla="*/ 1162050 h 1347788"/>
              <a:gd name="connsiteX71" fmla="*/ 1245937 w 1927643"/>
              <a:gd name="connsiteY71" fmla="*/ 1143000 h 1347788"/>
              <a:gd name="connsiteX72" fmla="*/ 1274512 w 1927643"/>
              <a:gd name="connsiteY72" fmla="*/ 1133475 h 1347788"/>
              <a:gd name="connsiteX73" fmla="*/ 1293562 w 1927643"/>
              <a:gd name="connsiteY73" fmla="*/ 1119188 h 1347788"/>
              <a:gd name="connsiteX74" fmla="*/ 1307849 w 1927643"/>
              <a:gd name="connsiteY74" fmla="*/ 1104900 h 1347788"/>
              <a:gd name="connsiteX75" fmla="*/ 1326899 w 1927643"/>
              <a:gd name="connsiteY75" fmla="*/ 1095375 h 1347788"/>
              <a:gd name="connsiteX76" fmla="*/ 1350712 w 1927643"/>
              <a:gd name="connsiteY76" fmla="*/ 1066800 h 1347788"/>
              <a:gd name="connsiteX77" fmla="*/ 1364999 w 1927643"/>
              <a:gd name="connsiteY77" fmla="*/ 1057275 h 1347788"/>
              <a:gd name="connsiteX78" fmla="*/ 1398337 w 1927643"/>
              <a:gd name="connsiteY78" fmla="*/ 1023938 h 1347788"/>
              <a:gd name="connsiteX79" fmla="*/ 1417387 w 1927643"/>
              <a:gd name="connsiteY79" fmla="*/ 1004888 h 1347788"/>
              <a:gd name="connsiteX80" fmla="*/ 1436437 w 1927643"/>
              <a:gd name="connsiteY80" fmla="*/ 990600 h 1347788"/>
              <a:gd name="connsiteX81" fmla="*/ 1450724 w 1927643"/>
              <a:gd name="connsiteY81" fmla="*/ 971550 h 1347788"/>
              <a:gd name="connsiteX82" fmla="*/ 1479299 w 1927643"/>
              <a:gd name="connsiteY82" fmla="*/ 947738 h 1347788"/>
              <a:gd name="connsiteX83" fmla="*/ 1507874 w 1927643"/>
              <a:gd name="connsiteY83" fmla="*/ 919163 h 1347788"/>
              <a:gd name="connsiteX84" fmla="*/ 1541212 w 1927643"/>
              <a:gd name="connsiteY84" fmla="*/ 900113 h 1347788"/>
              <a:gd name="connsiteX85" fmla="*/ 1560262 w 1927643"/>
              <a:gd name="connsiteY85" fmla="*/ 895350 h 1347788"/>
              <a:gd name="connsiteX86" fmla="*/ 1588837 w 1927643"/>
              <a:gd name="connsiteY86" fmla="*/ 876300 h 1347788"/>
              <a:gd name="connsiteX87" fmla="*/ 1598362 w 1927643"/>
              <a:gd name="connsiteY87" fmla="*/ 862013 h 1347788"/>
              <a:gd name="connsiteX88" fmla="*/ 1626937 w 1927643"/>
              <a:gd name="connsiteY88" fmla="*/ 842963 h 1347788"/>
              <a:gd name="connsiteX89" fmla="*/ 1636462 w 1927643"/>
              <a:gd name="connsiteY89" fmla="*/ 828675 h 1347788"/>
              <a:gd name="connsiteX90" fmla="*/ 1655512 w 1927643"/>
              <a:gd name="connsiteY90" fmla="*/ 814388 h 1347788"/>
              <a:gd name="connsiteX91" fmla="*/ 1688849 w 1927643"/>
              <a:gd name="connsiteY91" fmla="*/ 804863 h 1347788"/>
              <a:gd name="connsiteX92" fmla="*/ 1717424 w 1927643"/>
              <a:gd name="connsiteY92" fmla="*/ 795338 h 1347788"/>
              <a:gd name="connsiteX93" fmla="*/ 1788862 w 1927643"/>
              <a:gd name="connsiteY93" fmla="*/ 785813 h 1347788"/>
              <a:gd name="connsiteX94" fmla="*/ 1803149 w 1927643"/>
              <a:gd name="connsiteY94" fmla="*/ 776288 h 1347788"/>
              <a:gd name="connsiteX95" fmla="*/ 1817437 w 1927643"/>
              <a:gd name="connsiteY95" fmla="*/ 771525 h 1347788"/>
              <a:gd name="connsiteX96" fmla="*/ 1836487 w 1927643"/>
              <a:gd name="connsiteY96" fmla="*/ 757238 h 1347788"/>
              <a:gd name="connsiteX97" fmla="*/ 1850774 w 1927643"/>
              <a:gd name="connsiteY97" fmla="*/ 752475 h 1347788"/>
              <a:gd name="connsiteX98" fmla="*/ 1865062 w 1927643"/>
              <a:gd name="connsiteY98" fmla="*/ 742950 h 1347788"/>
              <a:gd name="connsiteX99" fmla="*/ 1879349 w 1927643"/>
              <a:gd name="connsiteY99" fmla="*/ 714375 h 1347788"/>
              <a:gd name="connsiteX100" fmla="*/ 1888874 w 1927643"/>
              <a:gd name="connsiteY100" fmla="*/ 700088 h 1347788"/>
              <a:gd name="connsiteX101" fmla="*/ 1898399 w 1927643"/>
              <a:gd name="connsiteY101" fmla="*/ 671513 h 1347788"/>
              <a:gd name="connsiteX102" fmla="*/ 1907924 w 1927643"/>
              <a:gd name="connsiteY102" fmla="*/ 657225 h 1347788"/>
              <a:gd name="connsiteX103" fmla="*/ 1922212 w 1927643"/>
              <a:gd name="connsiteY103" fmla="*/ 628650 h 1347788"/>
              <a:gd name="connsiteX104" fmla="*/ 1905724 w 1927643"/>
              <a:gd name="connsiteY104" fmla="*/ 584216 h 1347788"/>
              <a:gd name="connsiteX105" fmla="*/ 1860541 w 1927643"/>
              <a:gd name="connsiteY105" fmla="*/ 546479 h 1347788"/>
              <a:gd name="connsiteX106" fmla="*/ 1808033 w 1927643"/>
              <a:gd name="connsiteY106" fmla="*/ 506421 h 1347788"/>
              <a:gd name="connsiteX107" fmla="*/ 1769812 w 1927643"/>
              <a:gd name="connsiteY107" fmla="*/ 480408 h 1347788"/>
              <a:gd name="connsiteX108" fmla="*/ 1748561 w 1927643"/>
              <a:gd name="connsiteY108" fmla="*/ 456959 h 1347788"/>
              <a:gd name="connsiteX109" fmla="*/ 1727190 w 1927643"/>
              <a:gd name="connsiteY109" fmla="*/ 452197 h 1347788"/>
              <a:gd name="connsiteX110" fmla="*/ 1693612 w 1927643"/>
              <a:gd name="connsiteY110" fmla="*/ 423863 h 1347788"/>
              <a:gd name="connsiteX111" fmla="*/ 1679324 w 1927643"/>
              <a:gd name="connsiteY111" fmla="*/ 419100 h 1347788"/>
              <a:gd name="connsiteX112" fmla="*/ 1645987 w 1927643"/>
              <a:gd name="connsiteY112" fmla="*/ 400050 h 1347788"/>
              <a:gd name="connsiteX113" fmla="*/ 1631699 w 1927643"/>
              <a:gd name="connsiteY113" fmla="*/ 395288 h 1347788"/>
              <a:gd name="connsiteX114" fmla="*/ 1612649 w 1927643"/>
              <a:gd name="connsiteY114" fmla="*/ 385763 h 1347788"/>
              <a:gd name="connsiteX115" fmla="*/ 1588837 w 1927643"/>
              <a:gd name="connsiteY115" fmla="*/ 376238 h 1347788"/>
              <a:gd name="connsiteX116" fmla="*/ 1574549 w 1927643"/>
              <a:gd name="connsiteY116" fmla="*/ 371475 h 1347788"/>
              <a:gd name="connsiteX117" fmla="*/ 1545974 w 1927643"/>
              <a:gd name="connsiteY117" fmla="*/ 352425 h 1347788"/>
              <a:gd name="connsiteX118" fmla="*/ 1526924 w 1927643"/>
              <a:gd name="connsiteY118" fmla="*/ 338138 h 1347788"/>
              <a:gd name="connsiteX119" fmla="*/ 1512637 w 1927643"/>
              <a:gd name="connsiteY119" fmla="*/ 333375 h 1347788"/>
              <a:gd name="connsiteX120" fmla="*/ 1498349 w 1927643"/>
              <a:gd name="connsiteY120" fmla="*/ 319088 h 1347788"/>
              <a:gd name="connsiteX121" fmla="*/ 1479299 w 1927643"/>
              <a:gd name="connsiteY121" fmla="*/ 309563 h 1347788"/>
              <a:gd name="connsiteX122" fmla="*/ 1460249 w 1927643"/>
              <a:gd name="connsiteY122" fmla="*/ 290513 h 1347788"/>
              <a:gd name="connsiteX123" fmla="*/ 1431674 w 1927643"/>
              <a:gd name="connsiteY123" fmla="*/ 266700 h 1347788"/>
              <a:gd name="connsiteX124" fmla="*/ 1393574 w 1927643"/>
              <a:gd name="connsiteY124" fmla="*/ 238125 h 1347788"/>
              <a:gd name="connsiteX125" fmla="*/ 1364999 w 1927643"/>
              <a:gd name="connsiteY125" fmla="*/ 219075 h 1347788"/>
              <a:gd name="connsiteX126" fmla="*/ 1345949 w 1927643"/>
              <a:gd name="connsiteY126" fmla="*/ 209550 h 1347788"/>
              <a:gd name="connsiteX127" fmla="*/ 1331662 w 1927643"/>
              <a:gd name="connsiteY127" fmla="*/ 195263 h 1347788"/>
              <a:gd name="connsiteX128" fmla="*/ 1312612 w 1927643"/>
              <a:gd name="connsiteY128" fmla="*/ 185738 h 1347788"/>
              <a:gd name="connsiteX129" fmla="*/ 1284037 w 1927643"/>
              <a:gd name="connsiteY129" fmla="*/ 166688 h 1347788"/>
              <a:gd name="connsiteX130" fmla="*/ 1250699 w 1927643"/>
              <a:gd name="connsiteY130" fmla="*/ 142875 h 1347788"/>
              <a:gd name="connsiteX131" fmla="*/ 1236412 w 1927643"/>
              <a:gd name="connsiteY131" fmla="*/ 138113 h 1347788"/>
              <a:gd name="connsiteX132" fmla="*/ 1203074 w 1927643"/>
              <a:gd name="connsiteY132" fmla="*/ 119063 h 1347788"/>
              <a:gd name="connsiteX133" fmla="*/ 1164974 w 1927643"/>
              <a:gd name="connsiteY133" fmla="*/ 100013 h 1347788"/>
              <a:gd name="connsiteX134" fmla="*/ 1122112 w 1927643"/>
              <a:gd name="connsiteY134" fmla="*/ 85725 h 1347788"/>
              <a:gd name="connsiteX135" fmla="*/ 1107824 w 1927643"/>
              <a:gd name="connsiteY135" fmla="*/ 80963 h 1347788"/>
              <a:gd name="connsiteX136" fmla="*/ 1093537 w 1927643"/>
              <a:gd name="connsiteY136" fmla="*/ 76200 h 1347788"/>
              <a:gd name="connsiteX137" fmla="*/ 1074487 w 1927643"/>
              <a:gd name="connsiteY137" fmla="*/ 71438 h 1347788"/>
              <a:gd name="connsiteX138" fmla="*/ 1060199 w 1927643"/>
              <a:gd name="connsiteY138" fmla="*/ 61913 h 1347788"/>
              <a:gd name="connsiteX139" fmla="*/ 1012574 w 1927643"/>
              <a:gd name="connsiteY139" fmla="*/ 47625 h 1347788"/>
              <a:gd name="connsiteX140" fmla="*/ 993524 w 1927643"/>
              <a:gd name="connsiteY140" fmla="*/ 38100 h 1347788"/>
              <a:gd name="connsiteX141" fmla="*/ 974474 w 1927643"/>
              <a:gd name="connsiteY141" fmla="*/ 33338 h 1347788"/>
              <a:gd name="connsiteX142" fmla="*/ 893512 w 1927643"/>
              <a:gd name="connsiteY142" fmla="*/ 9525 h 1347788"/>
              <a:gd name="connsiteX143" fmla="*/ 798262 w 1927643"/>
              <a:gd name="connsiteY143" fmla="*/ 0 h 1347788"/>
              <a:gd name="connsiteX144" fmla="*/ 760162 w 1927643"/>
              <a:gd name="connsiteY144" fmla="*/ 4763 h 1347788"/>
              <a:gd name="connsiteX145" fmla="*/ 712537 w 1927643"/>
              <a:gd name="connsiteY145" fmla="*/ 19050 h 1347788"/>
              <a:gd name="connsiteX146" fmla="*/ 698249 w 1927643"/>
              <a:gd name="connsiteY146" fmla="*/ 23813 h 1347788"/>
              <a:gd name="connsiteX0" fmla="*/ 698249 w 1927643"/>
              <a:gd name="connsiteY0" fmla="*/ 23813 h 1347788"/>
              <a:gd name="connsiteX1" fmla="*/ 641099 w 1927643"/>
              <a:gd name="connsiteY1" fmla="*/ 66675 h 1347788"/>
              <a:gd name="connsiteX2" fmla="*/ 612524 w 1927643"/>
              <a:gd name="connsiteY2" fmla="*/ 100013 h 1347788"/>
              <a:gd name="connsiteX3" fmla="*/ 593474 w 1927643"/>
              <a:gd name="connsiteY3" fmla="*/ 123825 h 1347788"/>
              <a:gd name="connsiteX4" fmla="*/ 550612 w 1927643"/>
              <a:gd name="connsiteY4" fmla="*/ 176213 h 1347788"/>
              <a:gd name="connsiteX5" fmla="*/ 531562 w 1927643"/>
              <a:gd name="connsiteY5" fmla="*/ 200025 h 1347788"/>
              <a:gd name="connsiteX6" fmla="*/ 517274 w 1927643"/>
              <a:gd name="connsiteY6" fmla="*/ 214313 h 1347788"/>
              <a:gd name="connsiteX7" fmla="*/ 488699 w 1927643"/>
              <a:gd name="connsiteY7" fmla="*/ 261938 h 1347788"/>
              <a:gd name="connsiteX8" fmla="*/ 469649 w 1927643"/>
              <a:gd name="connsiteY8" fmla="*/ 285750 h 1347788"/>
              <a:gd name="connsiteX9" fmla="*/ 441074 w 1927643"/>
              <a:gd name="connsiteY9" fmla="*/ 328613 h 1347788"/>
              <a:gd name="connsiteX10" fmla="*/ 426787 w 1927643"/>
              <a:gd name="connsiteY10" fmla="*/ 338138 h 1347788"/>
              <a:gd name="connsiteX11" fmla="*/ 422024 w 1927643"/>
              <a:gd name="connsiteY11" fmla="*/ 352425 h 1347788"/>
              <a:gd name="connsiteX12" fmla="*/ 407737 w 1927643"/>
              <a:gd name="connsiteY12" fmla="*/ 366713 h 1347788"/>
              <a:gd name="connsiteX13" fmla="*/ 398212 w 1927643"/>
              <a:gd name="connsiteY13" fmla="*/ 381000 h 1347788"/>
              <a:gd name="connsiteX14" fmla="*/ 383924 w 1927643"/>
              <a:gd name="connsiteY14" fmla="*/ 395288 h 1347788"/>
              <a:gd name="connsiteX15" fmla="*/ 364874 w 1927643"/>
              <a:gd name="connsiteY15" fmla="*/ 423863 h 1347788"/>
              <a:gd name="connsiteX16" fmla="*/ 322012 w 1927643"/>
              <a:gd name="connsiteY16" fmla="*/ 461963 h 1347788"/>
              <a:gd name="connsiteX17" fmla="*/ 302962 w 1927643"/>
              <a:gd name="connsiteY17" fmla="*/ 490538 h 1347788"/>
              <a:gd name="connsiteX18" fmla="*/ 269624 w 1927643"/>
              <a:gd name="connsiteY18" fmla="*/ 519113 h 1347788"/>
              <a:gd name="connsiteX19" fmla="*/ 255337 w 1927643"/>
              <a:gd name="connsiteY19" fmla="*/ 538163 h 1347788"/>
              <a:gd name="connsiteX20" fmla="*/ 245812 w 1927643"/>
              <a:gd name="connsiteY20" fmla="*/ 552450 h 1347788"/>
              <a:gd name="connsiteX21" fmla="*/ 231524 w 1927643"/>
              <a:gd name="connsiteY21" fmla="*/ 566738 h 1347788"/>
              <a:gd name="connsiteX22" fmla="*/ 226762 w 1927643"/>
              <a:gd name="connsiteY22" fmla="*/ 581025 h 1347788"/>
              <a:gd name="connsiteX23" fmla="*/ 202949 w 1927643"/>
              <a:gd name="connsiteY23" fmla="*/ 614363 h 1347788"/>
              <a:gd name="connsiteX24" fmla="*/ 188662 w 1927643"/>
              <a:gd name="connsiteY24" fmla="*/ 628650 h 1347788"/>
              <a:gd name="connsiteX25" fmla="*/ 164849 w 1927643"/>
              <a:gd name="connsiteY25" fmla="*/ 657225 h 1347788"/>
              <a:gd name="connsiteX26" fmla="*/ 150562 w 1927643"/>
              <a:gd name="connsiteY26" fmla="*/ 666750 h 1347788"/>
              <a:gd name="connsiteX27" fmla="*/ 136274 w 1927643"/>
              <a:gd name="connsiteY27" fmla="*/ 685800 h 1347788"/>
              <a:gd name="connsiteX28" fmla="*/ 88649 w 1927643"/>
              <a:gd name="connsiteY28" fmla="*/ 714375 h 1347788"/>
              <a:gd name="connsiteX29" fmla="*/ 83887 w 1927643"/>
              <a:gd name="connsiteY29" fmla="*/ 728663 h 1347788"/>
              <a:gd name="connsiteX30" fmla="*/ 69599 w 1927643"/>
              <a:gd name="connsiteY30" fmla="*/ 738188 h 1347788"/>
              <a:gd name="connsiteX31" fmla="*/ 55312 w 1927643"/>
              <a:gd name="connsiteY31" fmla="*/ 752475 h 1347788"/>
              <a:gd name="connsiteX32" fmla="*/ 41024 w 1927643"/>
              <a:gd name="connsiteY32" fmla="*/ 781050 h 1347788"/>
              <a:gd name="connsiteX33" fmla="*/ 31499 w 1927643"/>
              <a:gd name="connsiteY33" fmla="*/ 795338 h 1347788"/>
              <a:gd name="connsiteX34" fmla="*/ 26737 w 1927643"/>
              <a:gd name="connsiteY34" fmla="*/ 809625 h 1347788"/>
              <a:gd name="connsiteX35" fmla="*/ 7687 w 1927643"/>
              <a:gd name="connsiteY35" fmla="*/ 847725 h 1347788"/>
              <a:gd name="connsiteX36" fmla="*/ 7687 w 1927643"/>
              <a:gd name="connsiteY36" fmla="*/ 1052513 h 1347788"/>
              <a:gd name="connsiteX37" fmla="*/ 17212 w 1927643"/>
              <a:gd name="connsiteY37" fmla="*/ 1095375 h 1347788"/>
              <a:gd name="connsiteX38" fmla="*/ 36262 w 1927643"/>
              <a:gd name="connsiteY38" fmla="*/ 1123950 h 1347788"/>
              <a:gd name="connsiteX39" fmla="*/ 50549 w 1927643"/>
              <a:gd name="connsiteY39" fmla="*/ 1128713 h 1347788"/>
              <a:gd name="connsiteX40" fmla="*/ 55312 w 1927643"/>
              <a:gd name="connsiteY40" fmla="*/ 1143000 h 1347788"/>
              <a:gd name="connsiteX41" fmla="*/ 98174 w 1927643"/>
              <a:gd name="connsiteY41" fmla="*/ 1166813 h 1347788"/>
              <a:gd name="connsiteX42" fmla="*/ 117224 w 1927643"/>
              <a:gd name="connsiteY42" fmla="*/ 1181100 h 1347788"/>
              <a:gd name="connsiteX43" fmla="*/ 145799 w 1927643"/>
              <a:gd name="connsiteY43" fmla="*/ 1200150 h 1347788"/>
              <a:gd name="connsiteX44" fmla="*/ 174374 w 1927643"/>
              <a:gd name="connsiteY44" fmla="*/ 1219200 h 1347788"/>
              <a:gd name="connsiteX45" fmla="*/ 188662 w 1927643"/>
              <a:gd name="connsiteY45" fmla="*/ 1228725 h 1347788"/>
              <a:gd name="connsiteX46" fmla="*/ 202949 w 1927643"/>
              <a:gd name="connsiteY46" fmla="*/ 1243013 h 1347788"/>
              <a:gd name="connsiteX47" fmla="*/ 217237 w 1927643"/>
              <a:gd name="connsiteY47" fmla="*/ 1247775 h 1347788"/>
              <a:gd name="connsiteX48" fmla="*/ 231524 w 1927643"/>
              <a:gd name="connsiteY48" fmla="*/ 1257300 h 1347788"/>
              <a:gd name="connsiteX49" fmla="*/ 264862 w 1927643"/>
              <a:gd name="connsiteY49" fmla="*/ 1276350 h 1347788"/>
              <a:gd name="connsiteX50" fmla="*/ 279149 w 1927643"/>
              <a:gd name="connsiteY50" fmla="*/ 1290638 h 1347788"/>
              <a:gd name="connsiteX51" fmla="*/ 298199 w 1927643"/>
              <a:gd name="connsiteY51" fmla="*/ 1300163 h 1347788"/>
              <a:gd name="connsiteX52" fmla="*/ 326774 w 1927643"/>
              <a:gd name="connsiteY52" fmla="*/ 1314450 h 1347788"/>
              <a:gd name="connsiteX53" fmla="*/ 360112 w 1927643"/>
              <a:gd name="connsiteY53" fmla="*/ 1328738 h 1347788"/>
              <a:gd name="connsiteX54" fmla="*/ 388687 w 1927643"/>
              <a:gd name="connsiteY54" fmla="*/ 1338263 h 1347788"/>
              <a:gd name="connsiteX55" fmla="*/ 441074 w 1927643"/>
              <a:gd name="connsiteY55" fmla="*/ 1347788 h 1347788"/>
              <a:gd name="connsiteX56" fmla="*/ 512512 w 1927643"/>
              <a:gd name="connsiteY56" fmla="*/ 1343025 h 1347788"/>
              <a:gd name="connsiteX57" fmla="*/ 602999 w 1927643"/>
              <a:gd name="connsiteY57" fmla="*/ 1333500 h 1347788"/>
              <a:gd name="connsiteX58" fmla="*/ 726824 w 1927643"/>
              <a:gd name="connsiteY58" fmla="*/ 1328738 h 1347788"/>
              <a:gd name="connsiteX59" fmla="*/ 783974 w 1927643"/>
              <a:gd name="connsiteY59" fmla="*/ 1323975 h 1347788"/>
              <a:gd name="connsiteX60" fmla="*/ 836362 w 1927643"/>
              <a:gd name="connsiteY60" fmla="*/ 1314450 h 1347788"/>
              <a:gd name="connsiteX61" fmla="*/ 888749 w 1927643"/>
              <a:gd name="connsiteY61" fmla="*/ 1304925 h 1347788"/>
              <a:gd name="connsiteX62" fmla="*/ 903037 w 1927643"/>
              <a:gd name="connsiteY62" fmla="*/ 1300163 h 1347788"/>
              <a:gd name="connsiteX63" fmla="*/ 941137 w 1927643"/>
              <a:gd name="connsiteY63" fmla="*/ 1285875 h 1347788"/>
              <a:gd name="connsiteX64" fmla="*/ 1007690 w 1927643"/>
              <a:gd name="connsiteY64" fmla="*/ 1252218 h 1347788"/>
              <a:gd name="connsiteX65" fmla="*/ 1075887 w 1927643"/>
              <a:gd name="connsiteY65" fmla="*/ 1217360 h 1347788"/>
              <a:gd name="connsiteX66" fmla="*/ 1136399 w 1927643"/>
              <a:gd name="connsiteY66" fmla="*/ 1181100 h 1347788"/>
              <a:gd name="connsiteX67" fmla="*/ 1169737 w 1927643"/>
              <a:gd name="connsiteY67" fmla="*/ 1171575 h 1347788"/>
              <a:gd name="connsiteX68" fmla="*/ 1184024 w 1927643"/>
              <a:gd name="connsiteY68" fmla="*/ 1166813 h 1347788"/>
              <a:gd name="connsiteX69" fmla="*/ 1207837 w 1927643"/>
              <a:gd name="connsiteY69" fmla="*/ 1162050 h 1347788"/>
              <a:gd name="connsiteX70" fmla="*/ 1245937 w 1927643"/>
              <a:gd name="connsiteY70" fmla="*/ 1143000 h 1347788"/>
              <a:gd name="connsiteX71" fmla="*/ 1274512 w 1927643"/>
              <a:gd name="connsiteY71" fmla="*/ 1133475 h 1347788"/>
              <a:gd name="connsiteX72" fmla="*/ 1293562 w 1927643"/>
              <a:gd name="connsiteY72" fmla="*/ 1119188 h 1347788"/>
              <a:gd name="connsiteX73" fmla="*/ 1307849 w 1927643"/>
              <a:gd name="connsiteY73" fmla="*/ 1104900 h 1347788"/>
              <a:gd name="connsiteX74" fmla="*/ 1326899 w 1927643"/>
              <a:gd name="connsiteY74" fmla="*/ 1095375 h 1347788"/>
              <a:gd name="connsiteX75" fmla="*/ 1350712 w 1927643"/>
              <a:gd name="connsiteY75" fmla="*/ 1066800 h 1347788"/>
              <a:gd name="connsiteX76" fmla="*/ 1364999 w 1927643"/>
              <a:gd name="connsiteY76" fmla="*/ 1057275 h 1347788"/>
              <a:gd name="connsiteX77" fmla="*/ 1398337 w 1927643"/>
              <a:gd name="connsiteY77" fmla="*/ 1023938 h 1347788"/>
              <a:gd name="connsiteX78" fmla="*/ 1417387 w 1927643"/>
              <a:gd name="connsiteY78" fmla="*/ 1004888 h 1347788"/>
              <a:gd name="connsiteX79" fmla="*/ 1436437 w 1927643"/>
              <a:gd name="connsiteY79" fmla="*/ 990600 h 1347788"/>
              <a:gd name="connsiteX80" fmla="*/ 1450724 w 1927643"/>
              <a:gd name="connsiteY80" fmla="*/ 971550 h 1347788"/>
              <a:gd name="connsiteX81" fmla="*/ 1479299 w 1927643"/>
              <a:gd name="connsiteY81" fmla="*/ 947738 h 1347788"/>
              <a:gd name="connsiteX82" fmla="*/ 1507874 w 1927643"/>
              <a:gd name="connsiteY82" fmla="*/ 919163 h 1347788"/>
              <a:gd name="connsiteX83" fmla="*/ 1541212 w 1927643"/>
              <a:gd name="connsiteY83" fmla="*/ 900113 h 1347788"/>
              <a:gd name="connsiteX84" fmla="*/ 1560262 w 1927643"/>
              <a:gd name="connsiteY84" fmla="*/ 895350 h 1347788"/>
              <a:gd name="connsiteX85" fmla="*/ 1588837 w 1927643"/>
              <a:gd name="connsiteY85" fmla="*/ 876300 h 1347788"/>
              <a:gd name="connsiteX86" fmla="*/ 1598362 w 1927643"/>
              <a:gd name="connsiteY86" fmla="*/ 862013 h 1347788"/>
              <a:gd name="connsiteX87" fmla="*/ 1626937 w 1927643"/>
              <a:gd name="connsiteY87" fmla="*/ 842963 h 1347788"/>
              <a:gd name="connsiteX88" fmla="*/ 1636462 w 1927643"/>
              <a:gd name="connsiteY88" fmla="*/ 828675 h 1347788"/>
              <a:gd name="connsiteX89" fmla="*/ 1655512 w 1927643"/>
              <a:gd name="connsiteY89" fmla="*/ 814388 h 1347788"/>
              <a:gd name="connsiteX90" fmla="*/ 1688849 w 1927643"/>
              <a:gd name="connsiteY90" fmla="*/ 804863 h 1347788"/>
              <a:gd name="connsiteX91" fmla="*/ 1717424 w 1927643"/>
              <a:gd name="connsiteY91" fmla="*/ 795338 h 1347788"/>
              <a:gd name="connsiteX92" fmla="*/ 1788862 w 1927643"/>
              <a:gd name="connsiteY92" fmla="*/ 785813 h 1347788"/>
              <a:gd name="connsiteX93" fmla="*/ 1803149 w 1927643"/>
              <a:gd name="connsiteY93" fmla="*/ 776288 h 1347788"/>
              <a:gd name="connsiteX94" fmla="*/ 1817437 w 1927643"/>
              <a:gd name="connsiteY94" fmla="*/ 771525 h 1347788"/>
              <a:gd name="connsiteX95" fmla="*/ 1836487 w 1927643"/>
              <a:gd name="connsiteY95" fmla="*/ 757238 h 1347788"/>
              <a:gd name="connsiteX96" fmla="*/ 1850774 w 1927643"/>
              <a:gd name="connsiteY96" fmla="*/ 752475 h 1347788"/>
              <a:gd name="connsiteX97" fmla="*/ 1865062 w 1927643"/>
              <a:gd name="connsiteY97" fmla="*/ 742950 h 1347788"/>
              <a:gd name="connsiteX98" fmla="*/ 1879349 w 1927643"/>
              <a:gd name="connsiteY98" fmla="*/ 714375 h 1347788"/>
              <a:gd name="connsiteX99" fmla="*/ 1888874 w 1927643"/>
              <a:gd name="connsiteY99" fmla="*/ 700088 h 1347788"/>
              <a:gd name="connsiteX100" fmla="*/ 1898399 w 1927643"/>
              <a:gd name="connsiteY100" fmla="*/ 671513 h 1347788"/>
              <a:gd name="connsiteX101" fmla="*/ 1907924 w 1927643"/>
              <a:gd name="connsiteY101" fmla="*/ 657225 h 1347788"/>
              <a:gd name="connsiteX102" fmla="*/ 1922212 w 1927643"/>
              <a:gd name="connsiteY102" fmla="*/ 628650 h 1347788"/>
              <a:gd name="connsiteX103" fmla="*/ 1905724 w 1927643"/>
              <a:gd name="connsiteY103" fmla="*/ 584216 h 1347788"/>
              <a:gd name="connsiteX104" fmla="*/ 1860541 w 1927643"/>
              <a:gd name="connsiteY104" fmla="*/ 546479 h 1347788"/>
              <a:gd name="connsiteX105" fmla="*/ 1808033 w 1927643"/>
              <a:gd name="connsiteY105" fmla="*/ 506421 h 1347788"/>
              <a:gd name="connsiteX106" fmla="*/ 1769812 w 1927643"/>
              <a:gd name="connsiteY106" fmla="*/ 480408 h 1347788"/>
              <a:gd name="connsiteX107" fmla="*/ 1748561 w 1927643"/>
              <a:gd name="connsiteY107" fmla="*/ 456959 h 1347788"/>
              <a:gd name="connsiteX108" fmla="*/ 1727190 w 1927643"/>
              <a:gd name="connsiteY108" fmla="*/ 452197 h 1347788"/>
              <a:gd name="connsiteX109" fmla="*/ 1693612 w 1927643"/>
              <a:gd name="connsiteY109" fmla="*/ 423863 h 1347788"/>
              <a:gd name="connsiteX110" fmla="*/ 1679324 w 1927643"/>
              <a:gd name="connsiteY110" fmla="*/ 419100 h 1347788"/>
              <a:gd name="connsiteX111" fmla="*/ 1645987 w 1927643"/>
              <a:gd name="connsiteY111" fmla="*/ 400050 h 1347788"/>
              <a:gd name="connsiteX112" fmla="*/ 1631699 w 1927643"/>
              <a:gd name="connsiteY112" fmla="*/ 395288 h 1347788"/>
              <a:gd name="connsiteX113" fmla="*/ 1612649 w 1927643"/>
              <a:gd name="connsiteY113" fmla="*/ 385763 h 1347788"/>
              <a:gd name="connsiteX114" fmla="*/ 1588837 w 1927643"/>
              <a:gd name="connsiteY114" fmla="*/ 376238 h 1347788"/>
              <a:gd name="connsiteX115" fmla="*/ 1574549 w 1927643"/>
              <a:gd name="connsiteY115" fmla="*/ 371475 h 1347788"/>
              <a:gd name="connsiteX116" fmla="*/ 1545974 w 1927643"/>
              <a:gd name="connsiteY116" fmla="*/ 352425 h 1347788"/>
              <a:gd name="connsiteX117" fmla="*/ 1526924 w 1927643"/>
              <a:gd name="connsiteY117" fmla="*/ 338138 h 1347788"/>
              <a:gd name="connsiteX118" fmla="*/ 1512637 w 1927643"/>
              <a:gd name="connsiteY118" fmla="*/ 333375 h 1347788"/>
              <a:gd name="connsiteX119" fmla="*/ 1498349 w 1927643"/>
              <a:gd name="connsiteY119" fmla="*/ 319088 h 1347788"/>
              <a:gd name="connsiteX120" fmla="*/ 1479299 w 1927643"/>
              <a:gd name="connsiteY120" fmla="*/ 309563 h 1347788"/>
              <a:gd name="connsiteX121" fmla="*/ 1460249 w 1927643"/>
              <a:gd name="connsiteY121" fmla="*/ 290513 h 1347788"/>
              <a:gd name="connsiteX122" fmla="*/ 1431674 w 1927643"/>
              <a:gd name="connsiteY122" fmla="*/ 266700 h 1347788"/>
              <a:gd name="connsiteX123" fmla="*/ 1393574 w 1927643"/>
              <a:gd name="connsiteY123" fmla="*/ 238125 h 1347788"/>
              <a:gd name="connsiteX124" fmla="*/ 1364999 w 1927643"/>
              <a:gd name="connsiteY124" fmla="*/ 219075 h 1347788"/>
              <a:gd name="connsiteX125" fmla="*/ 1345949 w 1927643"/>
              <a:gd name="connsiteY125" fmla="*/ 209550 h 1347788"/>
              <a:gd name="connsiteX126" fmla="*/ 1331662 w 1927643"/>
              <a:gd name="connsiteY126" fmla="*/ 195263 h 1347788"/>
              <a:gd name="connsiteX127" fmla="*/ 1312612 w 1927643"/>
              <a:gd name="connsiteY127" fmla="*/ 185738 h 1347788"/>
              <a:gd name="connsiteX128" fmla="*/ 1284037 w 1927643"/>
              <a:gd name="connsiteY128" fmla="*/ 166688 h 1347788"/>
              <a:gd name="connsiteX129" fmla="*/ 1250699 w 1927643"/>
              <a:gd name="connsiteY129" fmla="*/ 142875 h 1347788"/>
              <a:gd name="connsiteX130" fmla="*/ 1236412 w 1927643"/>
              <a:gd name="connsiteY130" fmla="*/ 138113 h 1347788"/>
              <a:gd name="connsiteX131" fmla="*/ 1203074 w 1927643"/>
              <a:gd name="connsiteY131" fmla="*/ 119063 h 1347788"/>
              <a:gd name="connsiteX132" fmla="*/ 1164974 w 1927643"/>
              <a:gd name="connsiteY132" fmla="*/ 100013 h 1347788"/>
              <a:gd name="connsiteX133" fmla="*/ 1122112 w 1927643"/>
              <a:gd name="connsiteY133" fmla="*/ 85725 h 1347788"/>
              <a:gd name="connsiteX134" fmla="*/ 1107824 w 1927643"/>
              <a:gd name="connsiteY134" fmla="*/ 80963 h 1347788"/>
              <a:gd name="connsiteX135" fmla="*/ 1093537 w 1927643"/>
              <a:gd name="connsiteY135" fmla="*/ 76200 h 1347788"/>
              <a:gd name="connsiteX136" fmla="*/ 1074487 w 1927643"/>
              <a:gd name="connsiteY136" fmla="*/ 71438 h 1347788"/>
              <a:gd name="connsiteX137" fmla="*/ 1060199 w 1927643"/>
              <a:gd name="connsiteY137" fmla="*/ 61913 h 1347788"/>
              <a:gd name="connsiteX138" fmla="*/ 1012574 w 1927643"/>
              <a:gd name="connsiteY138" fmla="*/ 47625 h 1347788"/>
              <a:gd name="connsiteX139" fmla="*/ 993524 w 1927643"/>
              <a:gd name="connsiteY139" fmla="*/ 38100 h 1347788"/>
              <a:gd name="connsiteX140" fmla="*/ 974474 w 1927643"/>
              <a:gd name="connsiteY140" fmla="*/ 33338 h 1347788"/>
              <a:gd name="connsiteX141" fmla="*/ 893512 w 1927643"/>
              <a:gd name="connsiteY141" fmla="*/ 9525 h 1347788"/>
              <a:gd name="connsiteX142" fmla="*/ 798262 w 1927643"/>
              <a:gd name="connsiteY142" fmla="*/ 0 h 1347788"/>
              <a:gd name="connsiteX143" fmla="*/ 760162 w 1927643"/>
              <a:gd name="connsiteY143" fmla="*/ 4763 h 1347788"/>
              <a:gd name="connsiteX144" fmla="*/ 712537 w 1927643"/>
              <a:gd name="connsiteY144" fmla="*/ 19050 h 1347788"/>
              <a:gd name="connsiteX145" fmla="*/ 698249 w 1927643"/>
              <a:gd name="connsiteY145" fmla="*/ 23813 h 1347788"/>
              <a:gd name="connsiteX0" fmla="*/ 698249 w 1927643"/>
              <a:gd name="connsiteY0" fmla="*/ 23813 h 1347788"/>
              <a:gd name="connsiteX1" fmla="*/ 641099 w 1927643"/>
              <a:gd name="connsiteY1" fmla="*/ 66675 h 1347788"/>
              <a:gd name="connsiteX2" fmla="*/ 612524 w 1927643"/>
              <a:gd name="connsiteY2" fmla="*/ 100013 h 1347788"/>
              <a:gd name="connsiteX3" fmla="*/ 593474 w 1927643"/>
              <a:gd name="connsiteY3" fmla="*/ 123825 h 1347788"/>
              <a:gd name="connsiteX4" fmla="*/ 550612 w 1927643"/>
              <a:gd name="connsiteY4" fmla="*/ 176213 h 1347788"/>
              <a:gd name="connsiteX5" fmla="*/ 531562 w 1927643"/>
              <a:gd name="connsiteY5" fmla="*/ 200025 h 1347788"/>
              <a:gd name="connsiteX6" fmla="*/ 517274 w 1927643"/>
              <a:gd name="connsiteY6" fmla="*/ 214313 h 1347788"/>
              <a:gd name="connsiteX7" fmla="*/ 488699 w 1927643"/>
              <a:gd name="connsiteY7" fmla="*/ 261938 h 1347788"/>
              <a:gd name="connsiteX8" fmla="*/ 469649 w 1927643"/>
              <a:gd name="connsiteY8" fmla="*/ 285750 h 1347788"/>
              <a:gd name="connsiteX9" fmla="*/ 441074 w 1927643"/>
              <a:gd name="connsiteY9" fmla="*/ 328613 h 1347788"/>
              <a:gd name="connsiteX10" fmla="*/ 426787 w 1927643"/>
              <a:gd name="connsiteY10" fmla="*/ 338138 h 1347788"/>
              <a:gd name="connsiteX11" fmla="*/ 422024 w 1927643"/>
              <a:gd name="connsiteY11" fmla="*/ 352425 h 1347788"/>
              <a:gd name="connsiteX12" fmla="*/ 407737 w 1927643"/>
              <a:gd name="connsiteY12" fmla="*/ 366713 h 1347788"/>
              <a:gd name="connsiteX13" fmla="*/ 398212 w 1927643"/>
              <a:gd name="connsiteY13" fmla="*/ 381000 h 1347788"/>
              <a:gd name="connsiteX14" fmla="*/ 383924 w 1927643"/>
              <a:gd name="connsiteY14" fmla="*/ 395288 h 1347788"/>
              <a:gd name="connsiteX15" fmla="*/ 364874 w 1927643"/>
              <a:gd name="connsiteY15" fmla="*/ 423863 h 1347788"/>
              <a:gd name="connsiteX16" fmla="*/ 322012 w 1927643"/>
              <a:gd name="connsiteY16" fmla="*/ 461963 h 1347788"/>
              <a:gd name="connsiteX17" fmla="*/ 302962 w 1927643"/>
              <a:gd name="connsiteY17" fmla="*/ 490538 h 1347788"/>
              <a:gd name="connsiteX18" fmla="*/ 269624 w 1927643"/>
              <a:gd name="connsiteY18" fmla="*/ 519113 h 1347788"/>
              <a:gd name="connsiteX19" fmla="*/ 255337 w 1927643"/>
              <a:gd name="connsiteY19" fmla="*/ 538163 h 1347788"/>
              <a:gd name="connsiteX20" fmla="*/ 245812 w 1927643"/>
              <a:gd name="connsiteY20" fmla="*/ 552450 h 1347788"/>
              <a:gd name="connsiteX21" fmla="*/ 231524 w 1927643"/>
              <a:gd name="connsiteY21" fmla="*/ 566738 h 1347788"/>
              <a:gd name="connsiteX22" fmla="*/ 226762 w 1927643"/>
              <a:gd name="connsiteY22" fmla="*/ 581025 h 1347788"/>
              <a:gd name="connsiteX23" fmla="*/ 202949 w 1927643"/>
              <a:gd name="connsiteY23" fmla="*/ 614363 h 1347788"/>
              <a:gd name="connsiteX24" fmla="*/ 188662 w 1927643"/>
              <a:gd name="connsiteY24" fmla="*/ 628650 h 1347788"/>
              <a:gd name="connsiteX25" fmla="*/ 164849 w 1927643"/>
              <a:gd name="connsiteY25" fmla="*/ 657225 h 1347788"/>
              <a:gd name="connsiteX26" fmla="*/ 150562 w 1927643"/>
              <a:gd name="connsiteY26" fmla="*/ 666750 h 1347788"/>
              <a:gd name="connsiteX27" fmla="*/ 136274 w 1927643"/>
              <a:gd name="connsiteY27" fmla="*/ 685800 h 1347788"/>
              <a:gd name="connsiteX28" fmla="*/ 88649 w 1927643"/>
              <a:gd name="connsiteY28" fmla="*/ 714375 h 1347788"/>
              <a:gd name="connsiteX29" fmla="*/ 83887 w 1927643"/>
              <a:gd name="connsiteY29" fmla="*/ 728663 h 1347788"/>
              <a:gd name="connsiteX30" fmla="*/ 69599 w 1927643"/>
              <a:gd name="connsiteY30" fmla="*/ 738188 h 1347788"/>
              <a:gd name="connsiteX31" fmla="*/ 55312 w 1927643"/>
              <a:gd name="connsiteY31" fmla="*/ 752475 h 1347788"/>
              <a:gd name="connsiteX32" fmla="*/ 41024 w 1927643"/>
              <a:gd name="connsiteY32" fmla="*/ 781050 h 1347788"/>
              <a:gd name="connsiteX33" fmla="*/ 31499 w 1927643"/>
              <a:gd name="connsiteY33" fmla="*/ 795338 h 1347788"/>
              <a:gd name="connsiteX34" fmla="*/ 26737 w 1927643"/>
              <a:gd name="connsiteY34" fmla="*/ 809625 h 1347788"/>
              <a:gd name="connsiteX35" fmla="*/ 7687 w 1927643"/>
              <a:gd name="connsiteY35" fmla="*/ 847725 h 1347788"/>
              <a:gd name="connsiteX36" fmla="*/ 7687 w 1927643"/>
              <a:gd name="connsiteY36" fmla="*/ 1052513 h 1347788"/>
              <a:gd name="connsiteX37" fmla="*/ 17212 w 1927643"/>
              <a:gd name="connsiteY37" fmla="*/ 1095375 h 1347788"/>
              <a:gd name="connsiteX38" fmla="*/ 36262 w 1927643"/>
              <a:gd name="connsiteY38" fmla="*/ 1123950 h 1347788"/>
              <a:gd name="connsiteX39" fmla="*/ 50549 w 1927643"/>
              <a:gd name="connsiteY39" fmla="*/ 1128713 h 1347788"/>
              <a:gd name="connsiteX40" fmla="*/ 55312 w 1927643"/>
              <a:gd name="connsiteY40" fmla="*/ 1143000 h 1347788"/>
              <a:gd name="connsiteX41" fmla="*/ 98174 w 1927643"/>
              <a:gd name="connsiteY41" fmla="*/ 1166813 h 1347788"/>
              <a:gd name="connsiteX42" fmla="*/ 117224 w 1927643"/>
              <a:gd name="connsiteY42" fmla="*/ 1181100 h 1347788"/>
              <a:gd name="connsiteX43" fmla="*/ 145799 w 1927643"/>
              <a:gd name="connsiteY43" fmla="*/ 1200150 h 1347788"/>
              <a:gd name="connsiteX44" fmla="*/ 174374 w 1927643"/>
              <a:gd name="connsiteY44" fmla="*/ 1219200 h 1347788"/>
              <a:gd name="connsiteX45" fmla="*/ 188662 w 1927643"/>
              <a:gd name="connsiteY45" fmla="*/ 1228725 h 1347788"/>
              <a:gd name="connsiteX46" fmla="*/ 202949 w 1927643"/>
              <a:gd name="connsiteY46" fmla="*/ 1243013 h 1347788"/>
              <a:gd name="connsiteX47" fmla="*/ 217237 w 1927643"/>
              <a:gd name="connsiteY47" fmla="*/ 1247775 h 1347788"/>
              <a:gd name="connsiteX48" fmla="*/ 231524 w 1927643"/>
              <a:gd name="connsiteY48" fmla="*/ 1257300 h 1347788"/>
              <a:gd name="connsiteX49" fmla="*/ 264862 w 1927643"/>
              <a:gd name="connsiteY49" fmla="*/ 1276350 h 1347788"/>
              <a:gd name="connsiteX50" fmla="*/ 279149 w 1927643"/>
              <a:gd name="connsiteY50" fmla="*/ 1290638 h 1347788"/>
              <a:gd name="connsiteX51" fmla="*/ 298199 w 1927643"/>
              <a:gd name="connsiteY51" fmla="*/ 1300163 h 1347788"/>
              <a:gd name="connsiteX52" fmla="*/ 326774 w 1927643"/>
              <a:gd name="connsiteY52" fmla="*/ 1314450 h 1347788"/>
              <a:gd name="connsiteX53" fmla="*/ 360112 w 1927643"/>
              <a:gd name="connsiteY53" fmla="*/ 1328738 h 1347788"/>
              <a:gd name="connsiteX54" fmla="*/ 388687 w 1927643"/>
              <a:gd name="connsiteY54" fmla="*/ 1338263 h 1347788"/>
              <a:gd name="connsiteX55" fmla="*/ 441074 w 1927643"/>
              <a:gd name="connsiteY55" fmla="*/ 1347788 h 1347788"/>
              <a:gd name="connsiteX56" fmla="*/ 512512 w 1927643"/>
              <a:gd name="connsiteY56" fmla="*/ 1343025 h 1347788"/>
              <a:gd name="connsiteX57" fmla="*/ 602999 w 1927643"/>
              <a:gd name="connsiteY57" fmla="*/ 1333500 h 1347788"/>
              <a:gd name="connsiteX58" fmla="*/ 726824 w 1927643"/>
              <a:gd name="connsiteY58" fmla="*/ 1328738 h 1347788"/>
              <a:gd name="connsiteX59" fmla="*/ 783974 w 1927643"/>
              <a:gd name="connsiteY59" fmla="*/ 1323975 h 1347788"/>
              <a:gd name="connsiteX60" fmla="*/ 836362 w 1927643"/>
              <a:gd name="connsiteY60" fmla="*/ 1314450 h 1347788"/>
              <a:gd name="connsiteX61" fmla="*/ 888749 w 1927643"/>
              <a:gd name="connsiteY61" fmla="*/ 1304925 h 1347788"/>
              <a:gd name="connsiteX62" fmla="*/ 903037 w 1927643"/>
              <a:gd name="connsiteY62" fmla="*/ 1300163 h 1347788"/>
              <a:gd name="connsiteX63" fmla="*/ 941137 w 1927643"/>
              <a:gd name="connsiteY63" fmla="*/ 1285875 h 1347788"/>
              <a:gd name="connsiteX64" fmla="*/ 1007690 w 1927643"/>
              <a:gd name="connsiteY64" fmla="*/ 1252218 h 1347788"/>
              <a:gd name="connsiteX65" fmla="*/ 1075887 w 1927643"/>
              <a:gd name="connsiteY65" fmla="*/ 1217360 h 1347788"/>
              <a:gd name="connsiteX66" fmla="*/ 1133478 w 1927643"/>
              <a:gd name="connsiteY66" fmla="*/ 1195707 h 1347788"/>
              <a:gd name="connsiteX67" fmla="*/ 1169737 w 1927643"/>
              <a:gd name="connsiteY67" fmla="*/ 1171575 h 1347788"/>
              <a:gd name="connsiteX68" fmla="*/ 1184024 w 1927643"/>
              <a:gd name="connsiteY68" fmla="*/ 1166813 h 1347788"/>
              <a:gd name="connsiteX69" fmla="*/ 1207837 w 1927643"/>
              <a:gd name="connsiteY69" fmla="*/ 1162050 h 1347788"/>
              <a:gd name="connsiteX70" fmla="*/ 1245937 w 1927643"/>
              <a:gd name="connsiteY70" fmla="*/ 1143000 h 1347788"/>
              <a:gd name="connsiteX71" fmla="*/ 1274512 w 1927643"/>
              <a:gd name="connsiteY71" fmla="*/ 1133475 h 1347788"/>
              <a:gd name="connsiteX72" fmla="*/ 1293562 w 1927643"/>
              <a:gd name="connsiteY72" fmla="*/ 1119188 h 1347788"/>
              <a:gd name="connsiteX73" fmla="*/ 1307849 w 1927643"/>
              <a:gd name="connsiteY73" fmla="*/ 1104900 h 1347788"/>
              <a:gd name="connsiteX74" fmla="*/ 1326899 w 1927643"/>
              <a:gd name="connsiteY74" fmla="*/ 1095375 h 1347788"/>
              <a:gd name="connsiteX75" fmla="*/ 1350712 w 1927643"/>
              <a:gd name="connsiteY75" fmla="*/ 1066800 h 1347788"/>
              <a:gd name="connsiteX76" fmla="*/ 1364999 w 1927643"/>
              <a:gd name="connsiteY76" fmla="*/ 1057275 h 1347788"/>
              <a:gd name="connsiteX77" fmla="*/ 1398337 w 1927643"/>
              <a:gd name="connsiteY77" fmla="*/ 1023938 h 1347788"/>
              <a:gd name="connsiteX78" fmla="*/ 1417387 w 1927643"/>
              <a:gd name="connsiteY78" fmla="*/ 1004888 h 1347788"/>
              <a:gd name="connsiteX79" fmla="*/ 1436437 w 1927643"/>
              <a:gd name="connsiteY79" fmla="*/ 990600 h 1347788"/>
              <a:gd name="connsiteX80" fmla="*/ 1450724 w 1927643"/>
              <a:gd name="connsiteY80" fmla="*/ 971550 h 1347788"/>
              <a:gd name="connsiteX81" fmla="*/ 1479299 w 1927643"/>
              <a:gd name="connsiteY81" fmla="*/ 947738 h 1347788"/>
              <a:gd name="connsiteX82" fmla="*/ 1507874 w 1927643"/>
              <a:gd name="connsiteY82" fmla="*/ 919163 h 1347788"/>
              <a:gd name="connsiteX83" fmla="*/ 1541212 w 1927643"/>
              <a:gd name="connsiteY83" fmla="*/ 900113 h 1347788"/>
              <a:gd name="connsiteX84" fmla="*/ 1560262 w 1927643"/>
              <a:gd name="connsiteY84" fmla="*/ 895350 h 1347788"/>
              <a:gd name="connsiteX85" fmla="*/ 1588837 w 1927643"/>
              <a:gd name="connsiteY85" fmla="*/ 876300 h 1347788"/>
              <a:gd name="connsiteX86" fmla="*/ 1598362 w 1927643"/>
              <a:gd name="connsiteY86" fmla="*/ 862013 h 1347788"/>
              <a:gd name="connsiteX87" fmla="*/ 1626937 w 1927643"/>
              <a:gd name="connsiteY87" fmla="*/ 842963 h 1347788"/>
              <a:gd name="connsiteX88" fmla="*/ 1636462 w 1927643"/>
              <a:gd name="connsiteY88" fmla="*/ 828675 h 1347788"/>
              <a:gd name="connsiteX89" fmla="*/ 1655512 w 1927643"/>
              <a:gd name="connsiteY89" fmla="*/ 814388 h 1347788"/>
              <a:gd name="connsiteX90" fmla="*/ 1688849 w 1927643"/>
              <a:gd name="connsiteY90" fmla="*/ 804863 h 1347788"/>
              <a:gd name="connsiteX91" fmla="*/ 1717424 w 1927643"/>
              <a:gd name="connsiteY91" fmla="*/ 795338 h 1347788"/>
              <a:gd name="connsiteX92" fmla="*/ 1788862 w 1927643"/>
              <a:gd name="connsiteY92" fmla="*/ 785813 h 1347788"/>
              <a:gd name="connsiteX93" fmla="*/ 1803149 w 1927643"/>
              <a:gd name="connsiteY93" fmla="*/ 776288 h 1347788"/>
              <a:gd name="connsiteX94" fmla="*/ 1817437 w 1927643"/>
              <a:gd name="connsiteY94" fmla="*/ 771525 h 1347788"/>
              <a:gd name="connsiteX95" fmla="*/ 1836487 w 1927643"/>
              <a:gd name="connsiteY95" fmla="*/ 757238 h 1347788"/>
              <a:gd name="connsiteX96" fmla="*/ 1850774 w 1927643"/>
              <a:gd name="connsiteY96" fmla="*/ 752475 h 1347788"/>
              <a:gd name="connsiteX97" fmla="*/ 1865062 w 1927643"/>
              <a:gd name="connsiteY97" fmla="*/ 742950 h 1347788"/>
              <a:gd name="connsiteX98" fmla="*/ 1879349 w 1927643"/>
              <a:gd name="connsiteY98" fmla="*/ 714375 h 1347788"/>
              <a:gd name="connsiteX99" fmla="*/ 1888874 w 1927643"/>
              <a:gd name="connsiteY99" fmla="*/ 700088 h 1347788"/>
              <a:gd name="connsiteX100" fmla="*/ 1898399 w 1927643"/>
              <a:gd name="connsiteY100" fmla="*/ 671513 h 1347788"/>
              <a:gd name="connsiteX101" fmla="*/ 1907924 w 1927643"/>
              <a:gd name="connsiteY101" fmla="*/ 657225 h 1347788"/>
              <a:gd name="connsiteX102" fmla="*/ 1922212 w 1927643"/>
              <a:gd name="connsiteY102" fmla="*/ 628650 h 1347788"/>
              <a:gd name="connsiteX103" fmla="*/ 1905724 w 1927643"/>
              <a:gd name="connsiteY103" fmla="*/ 584216 h 1347788"/>
              <a:gd name="connsiteX104" fmla="*/ 1860541 w 1927643"/>
              <a:gd name="connsiteY104" fmla="*/ 546479 h 1347788"/>
              <a:gd name="connsiteX105" fmla="*/ 1808033 w 1927643"/>
              <a:gd name="connsiteY105" fmla="*/ 506421 h 1347788"/>
              <a:gd name="connsiteX106" fmla="*/ 1769812 w 1927643"/>
              <a:gd name="connsiteY106" fmla="*/ 480408 h 1347788"/>
              <a:gd name="connsiteX107" fmla="*/ 1748561 w 1927643"/>
              <a:gd name="connsiteY107" fmla="*/ 456959 h 1347788"/>
              <a:gd name="connsiteX108" fmla="*/ 1727190 w 1927643"/>
              <a:gd name="connsiteY108" fmla="*/ 452197 h 1347788"/>
              <a:gd name="connsiteX109" fmla="*/ 1693612 w 1927643"/>
              <a:gd name="connsiteY109" fmla="*/ 423863 h 1347788"/>
              <a:gd name="connsiteX110" fmla="*/ 1679324 w 1927643"/>
              <a:gd name="connsiteY110" fmla="*/ 419100 h 1347788"/>
              <a:gd name="connsiteX111" fmla="*/ 1645987 w 1927643"/>
              <a:gd name="connsiteY111" fmla="*/ 400050 h 1347788"/>
              <a:gd name="connsiteX112" fmla="*/ 1631699 w 1927643"/>
              <a:gd name="connsiteY112" fmla="*/ 395288 h 1347788"/>
              <a:gd name="connsiteX113" fmla="*/ 1612649 w 1927643"/>
              <a:gd name="connsiteY113" fmla="*/ 385763 h 1347788"/>
              <a:gd name="connsiteX114" fmla="*/ 1588837 w 1927643"/>
              <a:gd name="connsiteY114" fmla="*/ 376238 h 1347788"/>
              <a:gd name="connsiteX115" fmla="*/ 1574549 w 1927643"/>
              <a:gd name="connsiteY115" fmla="*/ 371475 h 1347788"/>
              <a:gd name="connsiteX116" fmla="*/ 1545974 w 1927643"/>
              <a:gd name="connsiteY116" fmla="*/ 352425 h 1347788"/>
              <a:gd name="connsiteX117" fmla="*/ 1526924 w 1927643"/>
              <a:gd name="connsiteY117" fmla="*/ 338138 h 1347788"/>
              <a:gd name="connsiteX118" fmla="*/ 1512637 w 1927643"/>
              <a:gd name="connsiteY118" fmla="*/ 333375 h 1347788"/>
              <a:gd name="connsiteX119" fmla="*/ 1498349 w 1927643"/>
              <a:gd name="connsiteY119" fmla="*/ 319088 h 1347788"/>
              <a:gd name="connsiteX120" fmla="*/ 1479299 w 1927643"/>
              <a:gd name="connsiteY120" fmla="*/ 309563 h 1347788"/>
              <a:gd name="connsiteX121" fmla="*/ 1460249 w 1927643"/>
              <a:gd name="connsiteY121" fmla="*/ 290513 h 1347788"/>
              <a:gd name="connsiteX122" fmla="*/ 1431674 w 1927643"/>
              <a:gd name="connsiteY122" fmla="*/ 266700 h 1347788"/>
              <a:gd name="connsiteX123" fmla="*/ 1393574 w 1927643"/>
              <a:gd name="connsiteY123" fmla="*/ 238125 h 1347788"/>
              <a:gd name="connsiteX124" fmla="*/ 1364999 w 1927643"/>
              <a:gd name="connsiteY124" fmla="*/ 219075 h 1347788"/>
              <a:gd name="connsiteX125" fmla="*/ 1345949 w 1927643"/>
              <a:gd name="connsiteY125" fmla="*/ 209550 h 1347788"/>
              <a:gd name="connsiteX126" fmla="*/ 1331662 w 1927643"/>
              <a:gd name="connsiteY126" fmla="*/ 195263 h 1347788"/>
              <a:gd name="connsiteX127" fmla="*/ 1312612 w 1927643"/>
              <a:gd name="connsiteY127" fmla="*/ 185738 h 1347788"/>
              <a:gd name="connsiteX128" fmla="*/ 1284037 w 1927643"/>
              <a:gd name="connsiteY128" fmla="*/ 166688 h 1347788"/>
              <a:gd name="connsiteX129" fmla="*/ 1250699 w 1927643"/>
              <a:gd name="connsiteY129" fmla="*/ 142875 h 1347788"/>
              <a:gd name="connsiteX130" fmla="*/ 1236412 w 1927643"/>
              <a:gd name="connsiteY130" fmla="*/ 138113 h 1347788"/>
              <a:gd name="connsiteX131" fmla="*/ 1203074 w 1927643"/>
              <a:gd name="connsiteY131" fmla="*/ 119063 h 1347788"/>
              <a:gd name="connsiteX132" fmla="*/ 1164974 w 1927643"/>
              <a:gd name="connsiteY132" fmla="*/ 100013 h 1347788"/>
              <a:gd name="connsiteX133" fmla="*/ 1122112 w 1927643"/>
              <a:gd name="connsiteY133" fmla="*/ 85725 h 1347788"/>
              <a:gd name="connsiteX134" fmla="*/ 1107824 w 1927643"/>
              <a:gd name="connsiteY134" fmla="*/ 80963 h 1347788"/>
              <a:gd name="connsiteX135" fmla="*/ 1093537 w 1927643"/>
              <a:gd name="connsiteY135" fmla="*/ 76200 h 1347788"/>
              <a:gd name="connsiteX136" fmla="*/ 1074487 w 1927643"/>
              <a:gd name="connsiteY136" fmla="*/ 71438 h 1347788"/>
              <a:gd name="connsiteX137" fmla="*/ 1060199 w 1927643"/>
              <a:gd name="connsiteY137" fmla="*/ 61913 h 1347788"/>
              <a:gd name="connsiteX138" fmla="*/ 1012574 w 1927643"/>
              <a:gd name="connsiteY138" fmla="*/ 47625 h 1347788"/>
              <a:gd name="connsiteX139" fmla="*/ 993524 w 1927643"/>
              <a:gd name="connsiteY139" fmla="*/ 38100 h 1347788"/>
              <a:gd name="connsiteX140" fmla="*/ 974474 w 1927643"/>
              <a:gd name="connsiteY140" fmla="*/ 33338 h 1347788"/>
              <a:gd name="connsiteX141" fmla="*/ 893512 w 1927643"/>
              <a:gd name="connsiteY141" fmla="*/ 9525 h 1347788"/>
              <a:gd name="connsiteX142" fmla="*/ 798262 w 1927643"/>
              <a:gd name="connsiteY142" fmla="*/ 0 h 1347788"/>
              <a:gd name="connsiteX143" fmla="*/ 760162 w 1927643"/>
              <a:gd name="connsiteY143" fmla="*/ 4763 h 1347788"/>
              <a:gd name="connsiteX144" fmla="*/ 712537 w 1927643"/>
              <a:gd name="connsiteY144" fmla="*/ 19050 h 1347788"/>
              <a:gd name="connsiteX145" fmla="*/ 698249 w 1927643"/>
              <a:gd name="connsiteY145" fmla="*/ 23813 h 1347788"/>
              <a:gd name="connsiteX0" fmla="*/ 698249 w 1927643"/>
              <a:gd name="connsiteY0" fmla="*/ 23813 h 1347788"/>
              <a:gd name="connsiteX1" fmla="*/ 641099 w 1927643"/>
              <a:gd name="connsiteY1" fmla="*/ 66675 h 1347788"/>
              <a:gd name="connsiteX2" fmla="*/ 612524 w 1927643"/>
              <a:gd name="connsiteY2" fmla="*/ 100013 h 1347788"/>
              <a:gd name="connsiteX3" fmla="*/ 593474 w 1927643"/>
              <a:gd name="connsiteY3" fmla="*/ 123825 h 1347788"/>
              <a:gd name="connsiteX4" fmla="*/ 550612 w 1927643"/>
              <a:gd name="connsiteY4" fmla="*/ 176213 h 1347788"/>
              <a:gd name="connsiteX5" fmla="*/ 531562 w 1927643"/>
              <a:gd name="connsiteY5" fmla="*/ 200025 h 1347788"/>
              <a:gd name="connsiteX6" fmla="*/ 517274 w 1927643"/>
              <a:gd name="connsiteY6" fmla="*/ 214313 h 1347788"/>
              <a:gd name="connsiteX7" fmla="*/ 488699 w 1927643"/>
              <a:gd name="connsiteY7" fmla="*/ 261938 h 1347788"/>
              <a:gd name="connsiteX8" fmla="*/ 469649 w 1927643"/>
              <a:gd name="connsiteY8" fmla="*/ 285750 h 1347788"/>
              <a:gd name="connsiteX9" fmla="*/ 441074 w 1927643"/>
              <a:gd name="connsiteY9" fmla="*/ 328613 h 1347788"/>
              <a:gd name="connsiteX10" fmla="*/ 426787 w 1927643"/>
              <a:gd name="connsiteY10" fmla="*/ 338138 h 1347788"/>
              <a:gd name="connsiteX11" fmla="*/ 422024 w 1927643"/>
              <a:gd name="connsiteY11" fmla="*/ 352425 h 1347788"/>
              <a:gd name="connsiteX12" fmla="*/ 407737 w 1927643"/>
              <a:gd name="connsiteY12" fmla="*/ 366713 h 1347788"/>
              <a:gd name="connsiteX13" fmla="*/ 398212 w 1927643"/>
              <a:gd name="connsiteY13" fmla="*/ 381000 h 1347788"/>
              <a:gd name="connsiteX14" fmla="*/ 383924 w 1927643"/>
              <a:gd name="connsiteY14" fmla="*/ 395288 h 1347788"/>
              <a:gd name="connsiteX15" fmla="*/ 364874 w 1927643"/>
              <a:gd name="connsiteY15" fmla="*/ 423863 h 1347788"/>
              <a:gd name="connsiteX16" fmla="*/ 322012 w 1927643"/>
              <a:gd name="connsiteY16" fmla="*/ 461963 h 1347788"/>
              <a:gd name="connsiteX17" fmla="*/ 302962 w 1927643"/>
              <a:gd name="connsiteY17" fmla="*/ 490538 h 1347788"/>
              <a:gd name="connsiteX18" fmla="*/ 269624 w 1927643"/>
              <a:gd name="connsiteY18" fmla="*/ 519113 h 1347788"/>
              <a:gd name="connsiteX19" fmla="*/ 255337 w 1927643"/>
              <a:gd name="connsiteY19" fmla="*/ 538163 h 1347788"/>
              <a:gd name="connsiteX20" fmla="*/ 245812 w 1927643"/>
              <a:gd name="connsiteY20" fmla="*/ 552450 h 1347788"/>
              <a:gd name="connsiteX21" fmla="*/ 231524 w 1927643"/>
              <a:gd name="connsiteY21" fmla="*/ 566738 h 1347788"/>
              <a:gd name="connsiteX22" fmla="*/ 226762 w 1927643"/>
              <a:gd name="connsiteY22" fmla="*/ 581025 h 1347788"/>
              <a:gd name="connsiteX23" fmla="*/ 202949 w 1927643"/>
              <a:gd name="connsiteY23" fmla="*/ 614363 h 1347788"/>
              <a:gd name="connsiteX24" fmla="*/ 188662 w 1927643"/>
              <a:gd name="connsiteY24" fmla="*/ 628650 h 1347788"/>
              <a:gd name="connsiteX25" fmla="*/ 164849 w 1927643"/>
              <a:gd name="connsiteY25" fmla="*/ 657225 h 1347788"/>
              <a:gd name="connsiteX26" fmla="*/ 150562 w 1927643"/>
              <a:gd name="connsiteY26" fmla="*/ 666750 h 1347788"/>
              <a:gd name="connsiteX27" fmla="*/ 136274 w 1927643"/>
              <a:gd name="connsiteY27" fmla="*/ 685800 h 1347788"/>
              <a:gd name="connsiteX28" fmla="*/ 88649 w 1927643"/>
              <a:gd name="connsiteY28" fmla="*/ 714375 h 1347788"/>
              <a:gd name="connsiteX29" fmla="*/ 83887 w 1927643"/>
              <a:gd name="connsiteY29" fmla="*/ 728663 h 1347788"/>
              <a:gd name="connsiteX30" fmla="*/ 69599 w 1927643"/>
              <a:gd name="connsiteY30" fmla="*/ 738188 h 1347788"/>
              <a:gd name="connsiteX31" fmla="*/ 55312 w 1927643"/>
              <a:gd name="connsiteY31" fmla="*/ 752475 h 1347788"/>
              <a:gd name="connsiteX32" fmla="*/ 41024 w 1927643"/>
              <a:gd name="connsiteY32" fmla="*/ 781050 h 1347788"/>
              <a:gd name="connsiteX33" fmla="*/ 31499 w 1927643"/>
              <a:gd name="connsiteY33" fmla="*/ 795338 h 1347788"/>
              <a:gd name="connsiteX34" fmla="*/ 26737 w 1927643"/>
              <a:gd name="connsiteY34" fmla="*/ 809625 h 1347788"/>
              <a:gd name="connsiteX35" fmla="*/ 7687 w 1927643"/>
              <a:gd name="connsiteY35" fmla="*/ 847725 h 1347788"/>
              <a:gd name="connsiteX36" fmla="*/ 7687 w 1927643"/>
              <a:gd name="connsiteY36" fmla="*/ 1052513 h 1347788"/>
              <a:gd name="connsiteX37" fmla="*/ 17212 w 1927643"/>
              <a:gd name="connsiteY37" fmla="*/ 1095375 h 1347788"/>
              <a:gd name="connsiteX38" fmla="*/ 36262 w 1927643"/>
              <a:gd name="connsiteY38" fmla="*/ 1123950 h 1347788"/>
              <a:gd name="connsiteX39" fmla="*/ 50549 w 1927643"/>
              <a:gd name="connsiteY39" fmla="*/ 1128713 h 1347788"/>
              <a:gd name="connsiteX40" fmla="*/ 55312 w 1927643"/>
              <a:gd name="connsiteY40" fmla="*/ 1143000 h 1347788"/>
              <a:gd name="connsiteX41" fmla="*/ 92331 w 1927643"/>
              <a:gd name="connsiteY41" fmla="*/ 1187263 h 1347788"/>
              <a:gd name="connsiteX42" fmla="*/ 117224 w 1927643"/>
              <a:gd name="connsiteY42" fmla="*/ 1181100 h 1347788"/>
              <a:gd name="connsiteX43" fmla="*/ 145799 w 1927643"/>
              <a:gd name="connsiteY43" fmla="*/ 1200150 h 1347788"/>
              <a:gd name="connsiteX44" fmla="*/ 174374 w 1927643"/>
              <a:gd name="connsiteY44" fmla="*/ 1219200 h 1347788"/>
              <a:gd name="connsiteX45" fmla="*/ 188662 w 1927643"/>
              <a:gd name="connsiteY45" fmla="*/ 1228725 h 1347788"/>
              <a:gd name="connsiteX46" fmla="*/ 202949 w 1927643"/>
              <a:gd name="connsiteY46" fmla="*/ 1243013 h 1347788"/>
              <a:gd name="connsiteX47" fmla="*/ 217237 w 1927643"/>
              <a:gd name="connsiteY47" fmla="*/ 1247775 h 1347788"/>
              <a:gd name="connsiteX48" fmla="*/ 231524 w 1927643"/>
              <a:gd name="connsiteY48" fmla="*/ 1257300 h 1347788"/>
              <a:gd name="connsiteX49" fmla="*/ 264862 w 1927643"/>
              <a:gd name="connsiteY49" fmla="*/ 1276350 h 1347788"/>
              <a:gd name="connsiteX50" fmla="*/ 279149 w 1927643"/>
              <a:gd name="connsiteY50" fmla="*/ 1290638 h 1347788"/>
              <a:gd name="connsiteX51" fmla="*/ 298199 w 1927643"/>
              <a:gd name="connsiteY51" fmla="*/ 1300163 h 1347788"/>
              <a:gd name="connsiteX52" fmla="*/ 326774 w 1927643"/>
              <a:gd name="connsiteY52" fmla="*/ 1314450 h 1347788"/>
              <a:gd name="connsiteX53" fmla="*/ 360112 w 1927643"/>
              <a:gd name="connsiteY53" fmla="*/ 1328738 h 1347788"/>
              <a:gd name="connsiteX54" fmla="*/ 388687 w 1927643"/>
              <a:gd name="connsiteY54" fmla="*/ 1338263 h 1347788"/>
              <a:gd name="connsiteX55" fmla="*/ 441074 w 1927643"/>
              <a:gd name="connsiteY55" fmla="*/ 1347788 h 1347788"/>
              <a:gd name="connsiteX56" fmla="*/ 512512 w 1927643"/>
              <a:gd name="connsiteY56" fmla="*/ 1343025 h 1347788"/>
              <a:gd name="connsiteX57" fmla="*/ 602999 w 1927643"/>
              <a:gd name="connsiteY57" fmla="*/ 1333500 h 1347788"/>
              <a:gd name="connsiteX58" fmla="*/ 726824 w 1927643"/>
              <a:gd name="connsiteY58" fmla="*/ 1328738 h 1347788"/>
              <a:gd name="connsiteX59" fmla="*/ 783974 w 1927643"/>
              <a:gd name="connsiteY59" fmla="*/ 1323975 h 1347788"/>
              <a:gd name="connsiteX60" fmla="*/ 836362 w 1927643"/>
              <a:gd name="connsiteY60" fmla="*/ 1314450 h 1347788"/>
              <a:gd name="connsiteX61" fmla="*/ 888749 w 1927643"/>
              <a:gd name="connsiteY61" fmla="*/ 1304925 h 1347788"/>
              <a:gd name="connsiteX62" fmla="*/ 903037 w 1927643"/>
              <a:gd name="connsiteY62" fmla="*/ 1300163 h 1347788"/>
              <a:gd name="connsiteX63" fmla="*/ 941137 w 1927643"/>
              <a:gd name="connsiteY63" fmla="*/ 1285875 h 1347788"/>
              <a:gd name="connsiteX64" fmla="*/ 1007690 w 1927643"/>
              <a:gd name="connsiteY64" fmla="*/ 1252218 h 1347788"/>
              <a:gd name="connsiteX65" fmla="*/ 1075887 w 1927643"/>
              <a:gd name="connsiteY65" fmla="*/ 1217360 h 1347788"/>
              <a:gd name="connsiteX66" fmla="*/ 1133478 w 1927643"/>
              <a:gd name="connsiteY66" fmla="*/ 1195707 h 1347788"/>
              <a:gd name="connsiteX67" fmla="*/ 1169737 w 1927643"/>
              <a:gd name="connsiteY67" fmla="*/ 1171575 h 1347788"/>
              <a:gd name="connsiteX68" fmla="*/ 1184024 w 1927643"/>
              <a:gd name="connsiteY68" fmla="*/ 1166813 h 1347788"/>
              <a:gd name="connsiteX69" fmla="*/ 1207837 w 1927643"/>
              <a:gd name="connsiteY69" fmla="*/ 1162050 h 1347788"/>
              <a:gd name="connsiteX70" fmla="*/ 1245937 w 1927643"/>
              <a:gd name="connsiteY70" fmla="*/ 1143000 h 1347788"/>
              <a:gd name="connsiteX71" fmla="*/ 1274512 w 1927643"/>
              <a:gd name="connsiteY71" fmla="*/ 1133475 h 1347788"/>
              <a:gd name="connsiteX72" fmla="*/ 1293562 w 1927643"/>
              <a:gd name="connsiteY72" fmla="*/ 1119188 h 1347788"/>
              <a:gd name="connsiteX73" fmla="*/ 1307849 w 1927643"/>
              <a:gd name="connsiteY73" fmla="*/ 1104900 h 1347788"/>
              <a:gd name="connsiteX74" fmla="*/ 1326899 w 1927643"/>
              <a:gd name="connsiteY74" fmla="*/ 1095375 h 1347788"/>
              <a:gd name="connsiteX75" fmla="*/ 1350712 w 1927643"/>
              <a:gd name="connsiteY75" fmla="*/ 1066800 h 1347788"/>
              <a:gd name="connsiteX76" fmla="*/ 1364999 w 1927643"/>
              <a:gd name="connsiteY76" fmla="*/ 1057275 h 1347788"/>
              <a:gd name="connsiteX77" fmla="*/ 1398337 w 1927643"/>
              <a:gd name="connsiteY77" fmla="*/ 1023938 h 1347788"/>
              <a:gd name="connsiteX78" fmla="*/ 1417387 w 1927643"/>
              <a:gd name="connsiteY78" fmla="*/ 1004888 h 1347788"/>
              <a:gd name="connsiteX79" fmla="*/ 1436437 w 1927643"/>
              <a:gd name="connsiteY79" fmla="*/ 990600 h 1347788"/>
              <a:gd name="connsiteX80" fmla="*/ 1450724 w 1927643"/>
              <a:gd name="connsiteY80" fmla="*/ 971550 h 1347788"/>
              <a:gd name="connsiteX81" fmla="*/ 1479299 w 1927643"/>
              <a:gd name="connsiteY81" fmla="*/ 947738 h 1347788"/>
              <a:gd name="connsiteX82" fmla="*/ 1507874 w 1927643"/>
              <a:gd name="connsiteY82" fmla="*/ 919163 h 1347788"/>
              <a:gd name="connsiteX83" fmla="*/ 1541212 w 1927643"/>
              <a:gd name="connsiteY83" fmla="*/ 900113 h 1347788"/>
              <a:gd name="connsiteX84" fmla="*/ 1560262 w 1927643"/>
              <a:gd name="connsiteY84" fmla="*/ 895350 h 1347788"/>
              <a:gd name="connsiteX85" fmla="*/ 1588837 w 1927643"/>
              <a:gd name="connsiteY85" fmla="*/ 876300 h 1347788"/>
              <a:gd name="connsiteX86" fmla="*/ 1598362 w 1927643"/>
              <a:gd name="connsiteY86" fmla="*/ 862013 h 1347788"/>
              <a:gd name="connsiteX87" fmla="*/ 1626937 w 1927643"/>
              <a:gd name="connsiteY87" fmla="*/ 842963 h 1347788"/>
              <a:gd name="connsiteX88" fmla="*/ 1636462 w 1927643"/>
              <a:gd name="connsiteY88" fmla="*/ 828675 h 1347788"/>
              <a:gd name="connsiteX89" fmla="*/ 1655512 w 1927643"/>
              <a:gd name="connsiteY89" fmla="*/ 814388 h 1347788"/>
              <a:gd name="connsiteX90" fmla="*/ 1688849 w 1927643"/>
              <a:gd name="connsiteY90" fmla="*/ 804863 h 1347788"/>
              <a:gd name="connsiteX91" fmla="*/ 1717424 w 1927643"/>
              <a:gd name="connsiteY91" fmla="*/ 795338 h 1347788"/>
              <a:gd name="connsiteX92" fmla="*/ 1788862 w 1927643"/>
              <a:gd name="connsiteY92" fmla="*/ 785813 h 1347788"/>
              <a:gd name="connsiteX93" fmla="*/ 1803149 w 1927643"/>
              <a:gd name="connsiteY93" fmla="*/ 776288 h 1347788"/>
              <a:gd name="connsiteX94" fmla="*/ 1817437 w 1927643"/>
              <a:gd name="connsiteY94" fmla="*/ 771525 h 1347788"/>
              <a:gd name="connsiteX95" fmla="*/ 1836487 w 1927643"/>
              <a:gd name="connsiteY95" fmla="*/ 757238 h 1347788"/>
              <a:gd name="connsiteX96" fmla="*/ 1850774 w 1927643"/>
              <a:gd name="connsiteY96" fmla="*/ 752475 h 1347788"/>
              <a:gd name="connsiteX97" fmla="*/ 1865062 w 1927643"/>
              <a:gd name="connsiteY97" fmla="*/ 742950 h 1347788"/>
              <a:gd name="connsiteX98" fmla="*/ 1879349 w 1927643"/>
              <a:gd name="connsiteY98" fmla="*/ 714375 h 1347788"/>
              <a:gd name="connsiteX99" fmla="*/ 1888874 w 1927643"/>
              <a:gd name="connsiteY99" fmla="*/ 700088 h 1347788"/>
              <a:gd name="connsiteX100" fmla="*/ 1898399 w 1927643"/>
              <a:gd name="connsiteY100" fmla="*/ 671513 h 1347788"/>
              <a:gd name="connsiteX101" fmla="*/ 1907924 w 1927643"/>
              <a:gd name="connsiteY101" fmla="*/ 657225 h 1347788"/>
              <a:gd name="connsiteX102" fmla="*/ 1922212 w 1927643"/>
              <a:gd name="connsiteY102" fmla="*/ 628650 h 1347788"/>
              <a:gd name="connsiteX103" fmla="*/ 1905724 w 1927643"/>
              <a:gd name="connsiteY103" fmla="*/ 584216 h 1347788"/>
              <a:gd name="connsiteX104" fmla="*/ 1860541 w 1927643"/>
              <a:gd name="connsiteY104" fmla="*/ 546479 h 1347788"/>
              <a:gd name="connsiteX105" fmla="*/ 1808033 w 1927643"/>
              <a:gd name="connsiteY105" fmla="*/ 506421 h 1347788"/>
              <a:gd name="connsiteX106" fmla="*/ 1769812 w 1927643"/>
              <a:gd name="connsiteY106" fmla="*/ 480408 h 1347788"/>
              <a:gd name="connsiteX107" fmla="*/ 1748561 w 1927643"/>
              <a:gd name="connsiteY107" fmla="*/ 456959 h 1347788"/>
              <a:gd name="connsiteX108" fmla="*/ 1727190 w 1927643"/>
              <a:gd name="connsiteY108" fmla="*/ 452197 h 1347788"/>
              <a:gd name="connsiteX109" fmla="*/ 1693612 w 1927643"/>
              <a:gd name="connsiteY109" fmla="*/ 423863 h 1347788"/>
              <a:gd name="connsiteX110" fmla="*/ 1679324 w 1927643"/>
              <a:gd name="connsiteY110" fmla="*/ 419100 h 1347788"/>
              <a:gd name="connsiteX111" fmla="*/ 1645987 w 1927643"/>
              <a:gd name="connsiteY111" fmla="*/ 400050 h 1347788"/>
              <a:gd name="connsiteX112" fmla="*/ 1631699 w 1927643"/>
              <a:gd name="connsiteY112" fmla="*/ 395288 h 1347788"/>
              <a:gd name="connsiteX113" fmla="*/ 1612649 w 1927643"/>
              <a:gd name="connsiteY113" fmla="*/ 385763 h 1347788"/>
              <a:gd name="connsiteX114" fmla="*/ 1588837 w 1927643"/>
              <a:gd name="connsiteY114" fmla="*/ 376238 h 1347788"/>
              <a:gd name="connsiteX115" fmla="*/ 1574549 w 1927643"/>
              <a:gd name="connsiteY115" fmla="*/ 371475 h 1347788"/>
              <a:gd name="connsiteX116" fmla="*/ 1545974 w 1927643"/>
              <a:gd name="connsiteY116" fmla="*/ 352425 h 1347788"/>
              <a:gd name="connsiteX117" fmla="*/ 1526924 w 1927643"/>
              <a:gd name="connsiteY117" fmla="*/ 338138 h 1347788"/>
              <a:gd name="connsiteX118" fmla="*/ 1512637 w 1927643"/>
              <a:gd name="connsiteY118" fmla="*/ 333375 h 1347788"/>
              <a:gd name="connsiteX119" fmla="*/ 1498349 w 1927643"/>
              <a:gd name="connsiteY119" fmla="*/ 319088 h 1347788"/>
              <a:gd name="connsiteX120" fmla="*/ 1479299 w 1927643"/>
              <a:gd name="connsiteY120" fmla="*/ 309563 h 1347788"/>
              <a:gd name="connsiteX121" fmla="*/ 1460249 w 1927643"/>
              <a:gd name="connsiteY121" fmla="*/ 290513 h 1347788"/>
              <a:gd name="connsiteX122" fmla="*/ 1431674 w 1927643"/>
              <a:gd name="connsiteY122" fmla="*/ 266700 h 1347788"/>
              <a:gd name="connsiteX123" fmla="*/ 1393574 w 1927643"/>
              <a:gd name="connsiteY123" fmla="*/ 238125 h 1347788"/>
              <a:gd name="connsiteX124" fmla="*/ 1364999 w 1927643"/>
              <a:gd name="connsiteY124" fmla="*/ 219075 h 1347788"/>
              <a:gd name="connsiteX125" fmla="*/ 1345949 w 1927643"/>
              <a:gd name="connsiteY125" fmla="*/ 209550 h 1347788"/>
              <a:gd name="connsiteX126" fmla="*/ 1331662 w 1927643"/>
              <a:gd name="connsiteY126" fmla="*/ 195263 h 1347788"/>
              <a:gd name="connsiteX127" fmla="*/ 1312612 w 1927643"/>
              <a:gd name="connsiteY127" fmla="*/ 185738 h 1347788"/>
              <a:gd name="connsiteX128" fmla="*/ 1284037 w 1927643"/>
              <a:gd name="connsiteY128" fmla="*/ 166688 h 1347788"/>
              <a:gd name="connsiteX129" fmla="*/ 1250699 w 1927643"/>
              <a:gd name="connsiteY129" fmla="*/ 142875 h 1347788"/>
              <a:gd name="connsiteX130" fmla="*/ 1236412 w 1927643"/>
              <a:gd name="connsiteY130" fmla="*/ 138113 h 1347788"/>
              <a:gd name="connsiteX131" fmla="*/ 1203074 w 1927643"/>
              <a:gd name="connsiteY131" fmla="*/ 119063 h 1347788"/>
              <a:gd name="connsiteX132" fmla="*/ 1164974 w 1927643"/>
              <a:gd name="connsiteY132" fmla="*/ 100013 h 1347788"/>
              <a:gd name="connsiteX133" fmla="*/ 1122112 w 1927643"/>
              <a:gd name="connsiteY133" fmla="*/ 85725 h 1347788"/>
              <a:gd name="connsiteX134" fmla="*/ 1107824 w 1927643"/>
              <a:gd name="connsiteY134" fmla="*/ 80963 h 1347788"/>
              <a:gd name="connsiteX135" fmla="*/ 1093537 w 1927643"/>
              <a:gd name="connsiteY135" fmla="*/ 76200 h 1347788"/>
              <a:gd name="connsiteX136" fmla="*/ 1074487 w 1927643"/>
              <a:gd name="connsiteY136" fmla="*/ 71438 h 1347788"/>
              <a:gd name="connsiteX137" fmla="*/ 1060199 w 1927643"/>
              <a:gd name="connsiteY137" fmla="*/ 61913 h 1347788"/>
              <a:gd name="connsiteX138" fmla="*/ 1012574 w 1927643"/>
              <a:gd name="connsiteY138" fmla="*/ 47625 h 1347788"/>
              <a:gd name="connsiteX139" fmla="*/ 993524 w 1927643"/>
              <a:gd name="connsiteY139" fmla="*/ 38100 h 1347788"/>
              <a:gd name="connsiteX140" fmla="*/ 974474 w 1927643"/>
              <a:gd name="connsiteY140" fmla="*/ 33338 h 1347788"/>
              <a:gd name="connsiteX141" fmla="*/ 893512 w 1927643"/>
              <a:gd name="connsiteY141" fmla="*/ 9525 h 1347788"/>
              <a:gd name="connsiteX142" fmla="*/ 798262 w 1927643"/>
              <a:gd name="connsiteY142" fmla="*/ 0 h 1347788"/>
              <a:gd name="connsiteX143" fmla="*/ 760162 w 1927643"/>
              <a:gd name="connsiteY143" fmla="*/ 4763 h 1347788"/>
              <a:gd name="connsiteX144" fmla="*/ 712537 w 1927643"/>
              <a:gd name="connsiteY144" fmla="*/ 19050 h 1347788"/>
              <a:gd name="connsiteX145" fmla="*/ 698249 w 1927643"/>
              <a:gd name="connsiteY145" fmla="*/ 23813 h 1347788"/>
              <a:gd name="connsiteX0" fmla="*/ 698249 w 1927643"/>
              <a:gd name="connsiteY0" fmla="*/ 23813 h 1347788"/>
              <a:gd name="connsiteX1" fmla="*/ 641099 w 1927643"/>
              <a:gd name="connsiteY1" fmla="*/ 66675 h 1347788"/>
              <a:gd name="connsiteX2" fmla="*/ 612524 w 1927643"/>
              <a:gd name="connsiteY2" fmla="*/ 100013 h 1347788"/>
              <a:gd name="connsiteX3" fmla="*/ 593474 w 1927643"/>
              <a:gd name="connsiteY3" fmla="*/ 123825 h 1347788"/>
              <a:gd name="connsiteX4" fmla="*/ 550612 w 1927643"/>
              <a:gd name="connsiteY4" fmla="*/ 176213 h 1347788"/>
              <a:gd name="connsiteX5" fmla="*/ 531562 w 1927643"/>
              <a:gd name="connsiteY5" fmla="*/ 200025 h 1347788"/>
              <a:gd name="connsiteX6" fmla="*/ 517274 w 1927643"/>
              <a:gd name="connsiteY6" fmla="*/ 214313 h 1347788"/>
              <a:gd name="connsiteX7" fmla="*/ 488699 w 1927643"/>
              <a:gd name="connsiteY7" fmla="*/ 261938 h 1347788"/>
              <a:gd name="connsiteX8" fmla="*/ 469649 w 1927643"/>
              <a:gd name="connsiteY8" fmla="*/ 285750 h 1347788"/>
              <a:gd name="connsiteX9" fmla="*/ 441074 w 1927643"/>
              <a:gd name="connsiteY9" fmla="*/ 328613 h 1347788"/>
              <a:gd name="connsiteX10" fmla="*/ 426787 w 1927643"/>
              <a:gd name="connsiteY10" fmla="*/ 338138 h 1347788"/>
              <a:gd name="connsiteX11" fmla="*/ 422024 w 1927643"/>
              <a:gd name="connsiteY11" fmla="*/ 352425 h 1347788"/>
              <a:gd name="connsiteX12" fmla="*/ 407737 w 1927643"/>
              <a:gd name="connsiteY12" fmla="*/ 366713 h 1347788"/>
              <a:gd name="connsiteX13" fmla="*/ 398212 w 1927643"/>
              <a:gd name="connsiteY13" fmla="*/ 381000 h 1347788"/>
              <a:gd name="connsiteX14" fmla="*/ 383924 w 1927643"/>
              <a:gd name="connsiteY14" fmla="*/ 395288 h 1347788"/>
              <a:gd name="connsiteX15" fmla="*/ 364874 w 1927643"/>
              <a:gd name="connsiteY15" fmla="*/ 423863 h 1347788"/>
              <a:gd name="connsiteX16" fmla="*/ 322012 w 1927643"/>
              <a:gd name="connsiteY16" fmla="*/ 461963 h 1347788"/>
              <a:gd name="connsiteX17" fmla="*/ 302962 w 1927643"/>
              <a:gd name="connsiteY17" fmla="*/ 490538 h 1347788"/>
              <a:gd name="connsiteX18" fmla="*/ 269624 w 1927643"/>
              <a:gd name="connsiteY18" fmla="*/ 519113 h 1347788"/>
              <a:gd name="connsiteX19" fmla="*/ 255337 w 1927643"/>
              <a:gd name="connsiteY19" fmla="*/ 538163 h 1347788"/>
              <a:gd name="connsiteX20" fmla="*/ 245812 w 1927643"/>
              <a:gd name="connsiteY20" fmla="*/ 552450 h 1347788"/>
              <a:gd name="connsiteX21" fmla="*/ 231524 w 1927643"/>
              <a:gd name="connsiteY21" fmla="*/ 566738 h 1347788"/>
              <a:gd name="connsiteX22" fmla="*/ 226762 w 1927643"/>
              <a:gd name="connsiteY22" fmla="*/ 581025 h 1347788"/>
              <a:gd name="connsiteX23" fmla="*/ 202949 w 1927643"/>
              <a:gd name="connsiteY23" fmla="*/ 614363 h 1347788"/>
              <a:gd name="connsiteX24" fmla="*/ 188662 w 1927643"/>
              <a:gd name="connsiteY24" fmla="*/ 628650 h 1347788"/>
              <a:gd name="connsiteX25" fmla="*/ 164849 w 1927643"/>
              <a:gd name="connsiteY25" fmla="*/ 657225 h 1347788"/>
              <a:gd name="connsiteX26" fmla="*/ 150562 w 1927643"/>
              <a:gd name="connsiteY26" fmla="*/ 666750 h 1347788"/>
              <a:gd name="connsiteX27" fmla="*/ 136274 w 1927643"/>
              <a:gd name="connsiteY27" fmla="*/ 685800 h 1347788"/>
              <a:gd name="connsiteX28" fmla="*/ 88649 w 1927643"/>
              <a:gd name="connsiteY28" fmla="*/ 714375 h 1347788"/>
              <a:gd name="connsiteX29" fmla="*/ 83887 w 1927643"/>
              <a:gd name="connsiteY29" fmla="*/ 728663 h 1347788"/>
              <a:gd name="connsiteX30" fmla="*/ 69599 w 1927643"/>
              <a:gd name="connsiteY30" fmla="*/ 738188 h 1347788"/>
              <a:gd name="connsiteX31" fmla="*/ 55312 w 1927643"/>
              <a:gd name="connsiteY31" fmla="*/ 752475 h 1347788"/>
              <a:gd name="connsiteX32" fmla="*/ 41024 w 1927643"/>
              <a:gd name="connsiteY32" fmla="*/ 781050 h 1347788"/>
              <a:gd name="connsiteX33" fmla="*/ 31499 w 1927643"/>
              <a:gd name="connsiteY33" fmla="*/ 795338 h 1347788"/>
              <a:gd name="connsiteX34" fmla="*/ 26737 w 1927643"/>
              <a:gd name="connsiteY34" fmla="*/ 809625 h 1347788"/>
              <a:gd name="connsiteX35" fmla="*/ 7687 w 1927643"/>
              <a:gd name="connsiteY35" fmla="*/ 847725 h 1347788"/>
              <a:gd name="connsiteX36" fmla="*/ 7687 w 1927643"/>
              <a:gd name="connsiteY36" fmla="*/ 1052513 h 1347788"/>
              <a:gd name="connsiteX37" fmla="*/ 17212 w 1927643"/>
              <a:gd name="connsiteY37" fmla="*/ 1095375 h 1347788"/>
              <a:gd name="connsiteX38" fmla="*/ 36262 w 1927643"/>
              <a:gd name="connsiteY38" fmla="*/ 1123950 h 1347788"/>
              <a:gd name="connsiteX39" fmla="*/ 50549 w 1927643"/>
              <a:gd name="connsiteY39" fmla="*/ 1128713 h 1347788"/>
              <a:gd name="connsiteX40" fmla="*/ 55312 w 1927643"/>
              <a:gd name="connsiteY40" fmla="*/ 1143000 h 1347788"/>
              <a:gd name="connsiteX41" fmla="*/ 92331 w 1927643"/>
              <a:gd name="connsiteY41" fmla="*/ 1187263 h 1347788"/>
              <a:gd name="connsiteX42" fmla="*/ 111382 w 1927643"/>
              <a:gd name="connsiteY42" fmla="*/ 1207392 h 1347788"/>
              <a:gd name="connsiteX43" fmla="*/ 145799 w 1927643"/>
              <a:gd name="connsiteY43" fmla="*/ 1200150 h 1347788"/>
              <a:gd name="connsiteX44" fmla="*/ 174374 w 1927643"/>
              <a:gd name="connsiteY44" fmla="*/ 1219200 h 1347788"/>
              <a:gd name="connsiteX45" fmla="*/ 188662 w 1927643"/>
              <a:gd name="connsiteY45" fmla="*/ 1228725 h 1347788"/>
              <a:gd name="connsiteX46" fmla="*/ 202949 w 1927643"/>
              <a:gd name="connsiteY46" fmla="*/ 1243013 h 1347788"/>
              <a:gd name="connsiteX47" fmla="*/ 217237 w 1927643"/>
              <a:gd name="connsiteY47" fmla="*/ 1247775 h 1347788"/>
              <a:gd name="connsiteX48" fmla="*/ 231524 w 1927643"/>
              <a:gd name="connsiteY48" fmla="*/ 1257300 h 1347788"/>
              <a:gd name="connsiteX49" fmla="*/ 264862 w 1927643"/>
              <a:gd name="connsiteY49" fmla="*/ 1276350 h 1347788"/>
              <a:gd name="connsiteX50" fmla="*/ 279149 w 1927643"/>
              <a:gd name="connsiteY50" fmla="*/ 1290638 h 1347788"/>
              <a:gd name="connsiteX51" fmla="*/ 298199 w 1927643"/>
              <a:gd name="connsiteY51" fmla="*/ 1300163 h 1347788"/>
              <a:gd name="connsiteX52" fmla="*/ 326774 w 1927643"/>
              <a:gd name="connsiteY52" fmla="*/ 1314450 h 1347788"/>
              <a:gd name="connsiteX53" fmla="*/ 360112 w 1927643"/>
              <a:gd name="connsiteY53" fmla="*/ 1328738 h 1347788"/>
              <a:gd name="connsiteX54" fmla="*/ 388687 w 1927643"/>
              <a:gd name="connsiteY54" fmla="*/ 1338263 h 1347788"/>
              <a:gd name="connsiteX55" fmla="*/ 441074 w 1927643"/>
              <a:gd name="connsiteY55" fmla="*/ 1347788 h 1347788"/>
              <a:gd name="connsiteX56" fmla="*/ 512512 w 1927643"/>
              <a:gd name="connsiteY56" fmla="*/ 1343025 h 1347788"/>
              <a:gd name="connsiteX57" fmla="*/ 602999 w 1927643"/>
              <a:gd name="connsiteY57" fmla="*/ 1333500 h 1347788"/>
              <a:gd name="connsiteX58" fmla="*/ 726824 w 1927643"/>
              <a:gd name="connsiteY58" fmla="*/ 1328738 h 1347788"/>
              <a:gd name="connsiteX59" fmla="*/ 783974 w 1927643"/>
              <a:gd name="connsiteY59" fmla="*/ 1323975 h 1347788"/>
              <a:gd name="connsiteX60" fmla="*/ 836362 w 1927643"/>
              <a:gd name="connsiteY60" fmla="*/ 1314450 h 1347788"/>
              <a:gd name="connsiteX61" fmla="*/ 888749 w 1927643"/>
              <a:gd name="connsiteY61" fmla="*/ 1304925 h 1347788"/>
              <a:gd name="connsiteX62" fmla="*/ 903037 w 1927643"/>
              <a:gd name="connsiteY62" fmla="*/ 1300163 h 1347788"/>
              <a:gd name="connsiteX63" fmla="*/ 941137 w 1927643"/>
              <a:gd name="connsiteY63" fmla="*/ 1285875 h 1347788"/>
              <a:gd name="connsiteX64" fmla="*/ 1007690 w 1927643"/>
              <a:gd name="connsiteY64" fmla="*/ 1252218 h 1347788"/>
              <a:gd name="connsiteX65" fmla="*/ 1075887 w 1927643"/>
              <a:gd name="connsiteY65" fmla="*/ 1217360 h 1347788"/>
              <a:gd name="connsiteX66" fmla="*/ 1133478 w 1927643"/>
              <a:gd name="connsiteY66" fmla="*/ 1195707 h 1347788"/>
              <a:gd name="connsiteX67" fmla="*/ 1169737 w 1927643"/>
              <a:gd name="connsiteY67" fmla="*/ 1171575 h 1347788"/>
              <a:gd name="connsiteX68" fmla="*/ 1184024 w 1927643"/>
              <a:gd name="connsiteY68" fmla="*/ 1166813 h 1347788"/>
              <a:gd name="connsiteX69" fmla="*/ 1207837 w 1927643"/>
              <a:gd name="connsiteY69" fmla="*/ 1162050 h 1347788"/>
              <a:gd name="connsiteX70" fmla="*/ 1245937 w 1927643"/>
              <a:gd name="connsiteY70" fmla="*/ 1143000 h 1347788"/>
              <a:gd name="connsiteX71" fmla="*/ 1274512 w 1927643"/>
              <a:gd name="connsiteY71" fmla="*/ 1133475 h 1347788"/>
              <a:gd name="connsiteX72" fmla="*/ 1293562 w 1927643"/>
              <a:gd name="connsiteY72" fmla="*/ 1119188 h 1347788"/>
              <a:gd name="connsiteX73" fmla="*/ 1307849 w 1927643"/>
              <a:gd name="connsiteY73" fmla="*/ 1104900 h 1347788"/>
              <a:gd name="connsiteX74" fmla="*/ 1326899 w 1927643"/>
              <a:gd name="connsiteY74" fmla="*/ 1095375 h 1347788"/>
              <a:gd name="connsiteX75" fmla="*/ 1350712 w 1927643"/>
              <a:gd name="connsiteY75" fmla="*/ 1066800 h 1347788"/>
              <a:gd name="connsiteX76" fmla="*/ 1364999 w 1927643"/>
              <a:gd name="connsiteY76" fmla="*/ 1057275 h 1347788"/>
              <a:gd name="connsiteX77" fmla="*/ 1398337 w 1927643"/>
              <a:gd name="connsiteY77" fmla="*/ 1023938 h 1347788"/>
              <a:gd name="connsiteX78" fmla="*/ 1417387 w 1927643"/>
              <a:gd name="connsiteY78" fmla="*/ 1004888 h 1347788"/>
              <a:gd name="connsiteX79" fmla="*/ 1436437 w 1927643"/>
              <a:gd name="connsiteY79" fmla="*/ 990600 h 1347788"/>
              <a:gd name="connsiteX80" fmla="*/ 1450724 w 1927643"/>
              <a:gd name="connsiteY80" fmla="*/ 971550 h 1347788"/>
              <a:gd name="connsiteX81" fmla="*/ 1479299 w 1927643"/>
              <a:gd name="connsiteY81" fmla="*/ 947738 h 1347788"/>
              <a:gd name="connsiteX82" fmla="*/ 1507874 w 1927643"/>
              <a:gd name="connsiteY82" fmla="*/ 919163 h 1347788"/>
              <a:gd name="connsiteX83" fmla="*/ 1541212 w 1927643"/>
              <a:gd name="connsiteY83" fmla="*/ 900113 h 1347788"/>
              <a:gd name="connsiteX84" fmla="*/ 1560262 w 1927643"/>
              <a:gd name="connsiteY84" fmla="*/ 895350 h 1347788"/>
              <a:gd name="connsiteX85" fmla="*/ 1588837 w 1927643"/>
              <a:gd name="connsiteY85" fmla="*/ 876300 h 1347788"/>
              <a:gd name="connsiteX86" fmla="*/ 1598362 w 1927643"/>
              <a:gd name="connsiteY86" fmla="*/ 862013 h 1347788"/>
              <a:gd name="connsiteX87" fmla="*/ 1626937 w 1927643"/>
              <a:gd name="connsiteY87" fmla="*/ 842963 h 1347788"/>
              <a:gd name="connsiteX88" fmla="*/ 1636462 w 1927643"/>
              <a:gd name="connsiteY88" fmla="*/ 828675 h 1347788"/>
              <a:gd name="connsiteX89" fmla="*/ 1655512 w 1927643"/>
              <a:gd name="connsiteY89" fmla="*/ 814388 h 1347788"/>
              <a:gd name="connsiteX90" fmla="*/ 1688849 w 1927643"/>
              <a:gd name="connsiteY90" fmla="*/ 804863 h 1347788"/>
              <a:gd name="connsiteX91" fmla="*/ 1717424 w 1927643"/>
              <a:gd name="connsiteY91" fmla="*/ 795338 h 1347788"/>
              <a:gd name="connsiteX92" fmla="*/ 1788862 w 1927643"/>
              <a:gd name="connsiteY92" fmla="*/ 785813 h 1347788"/>
              <a:gd name="connsiteX93" fmla="*/ 1803149 w 1927643"/>
              <a:gd name="connsiteY93" fmla="*/ 776288 h 1347788"/>
              <a:gd name="connsiteX94" fmla="*/ 1817437 w 1927643"/>
              <a:gd name="connsiteY94" fmla="*/ 771525 h 1347788"/>
              <a:gd name="connsiteX95" fmla="*/ 1836487 w 1927643"/>
              <a:gd name="connsiteY95" fmla="*/ 757238 h 1347788"/>
              <a:gd name="connsiteX96" fmla="*/ 1850774 w 1927643"/>
              <a:gd name="connsiteY96" fmla="*/ 752475 h 1347788"/>
              <a:gd name="connsiteX97" fmla="*/ 1865062 w 1927643"/>
              <a:gd name="connsiteY97" fmla="*/ 742950 h 1347788"/>
              <a:gd name="connsiteX98" fmla="*/ 1879349 w 1927643"/>
              <a:gd name="connsiteY98" fmla="*/ 714375 h 1347788"/>
              <a:gd name="connsiteX99" fmla="*/ 1888874 w 1927643"/>
              <a:gd name="connsiteY99" fmla="*/ 700088 h 1347788"/>
              <a:gd name="connsiteX100" fmla="*/ 1898399 w 1927643"/>
              <a:gd name="connsiteY100" fmla="*/ 671513 h 1347788"/>
              <a:gd name="connsiteX101" fmla="*/ 1907924 w 1927643"/>
              <a:gd name="connsiteY101" fmla="*/ 657225 h 1347788"/>
              <a:gd name="connsiteX102" fmla="*/ 1922212 w 1927643"/>
              <a:gd name="connsiteY102" fmla="*/ 628650 h 1347788"/>
              <a:gd name="connsiteX103" fmla="*/ 1905724 w 1927643"/>
              <a:gd name="connsiteY103" fmla="*/ 584216 h 1347788"/>
              <a:gd name="connsiteX104" fmla="*/ 1860541 w 1927643"/>
              <a:gd name="connsiteY104" fmla="*/ 546479 h 1347788"/>
              <a:gd name="connsiteX105" fmla="*/ 1808033 w 1927643"/>
              <a:gd name="connsiteY105" fmla="*/ 506421 h 1347788"/>
              <a:gd name="connsiteX106" fmla="*/ 1769812 w 1927643"/>
              <a:gd name="connsiteY106" fmla="*/ 480408 h 1347788"/>
              <a:gd name="connsiteX107" fmla="*/ 1748561 w 1927643"/>
              <a:gd name="connsiteY107" fmla="*/ 456959 h 1347788"/>
              <a:gd name="connsiteX108" fmla="*/ 1727190 w 1927643"/>
              <a:gd name="connsiteY108" fmla="*/ 452197 h 1347788"/>
              <a:gd name="connsiteX109" fmla="*/ 1693612 w 1927643"/>
              <a:gd name="connsiteY109" fmla="*/ 423863 h 1347788"/>
              <a:gd name="connsiteX110" fmla="*/ 1679324 w 1927643"/>
              <a:gd name="connsiteY110" fmla="*/ 419100 h 1347788"/>
              <a:gd name="connsiteX111" fmla="*/ 1645987 w 1927643"/>
              <a:gd name="connsiteY111" fmla="*/ 400050 h 1347788"/>
              <a:gd name="connsiteX112" fmla="*/ 1631699 w 1927643"/>
              <a:gd name="connsiteY112" fmla="*/ 395288 h 1347788"/>
              <a:gd name="connsiteX113" fmla="*/ 1612649 w 1927643"/>
              <a:gd name="connsiteY113" fmla="*/ 385763 h 1347788"/>
              <a:gd name="connsiteX114" fmla="*/ 1588837 w 1927643"/>
              <a:gd name="connsiteY114" fmla="*/ 376238 h 1347788"/>
              <a:gd name="connsiteX115" fmla="*/ 1574549 w 1927643"/>
              <a:gd name="connsiteY115" fmla="*/ 371475 h 1347788"/>
              <a:gd name="connsiteX116" fmla="*/ 1545974 w 1927643"/>
              <a:gd name="connsiteY116" fmla="*/ 352425 h 1347788"/>
              <a:gd name="connsiteX117" fmla="*/ 1526924 w 1927643"/>
              <a:gd name="connsiteY117" fmla="*/ 338138 h 1347788"/>
              <a:gd name="connsiteX118" fmla="*/ 1512637 w 1927643"/>
              <a:gd name="connsiteY118" fmla="*/ 333375 h 1347788"/>
              <a:gd name="connsiteX119" fmla="*/ 1498349 w 1927643"/>
              <a:gd name="connsiteY119" fmla="*/ 319088 h 1347788"/>
              <a:gd name="connsiteX120" fmla="*/ 1479299 w 1927643"/>
              <a:gd name="connsiteY120" fmla="*/ 309563 h 1347788"/>
              <a:gd name="connsiteX121" fmla="*/ 1460249 w 1927643"/>
              <a:gd name="connsiteY121" fmla="*/ 290513 h 1347788"/>
              <a:gd name="connsiteX122" fmla="*/ 1431674 w 1927643"/>
              <a:gd name="connsiteY122" fmla="*/ 266700 h 1347788"/>
              <a:gd name="connsiteX123" fmla="*/ 1393574 w 1927643"/>
              <a:gd name="connsiteY123" fmla="*/ 238125 h 1347788"/>
              <a:gd name="connsiteX124" fmla="*/ 1364999 w 1927643"/>
              <a:gd name="connsiteY124" fmla="*/ 219075 h 1347788"/>
              <a:gd name="connsiteX125" fmla="*/ 1345949 w 1927643"/>
              <a:gd name="connsiteY125" fmla="*/ 209550 h 1347788"/>
              <a:gd name="connsiteX126" fmla="*/ 1331662 w 1927643"/>
              <a:gd name="connsiteY126" fmla="*/ 195263 h 1347788"/>
              <a:gd name="connsiteX127" fmla="*/ 1312612 w 1927643"/>
              <a:gd name="connsiteY127" fmla="*/ 185738 h 1347788"/>
              <a:gd name="connsiteX128" fmla="*/ 1284037 w 1927643"/>
              <a:gd name="connsiteY128" fmla="*/ 166688 h 1347788"/>
              <a:gd name="connsiteX129" fmla="*/ 1250699 w 1927643"/>
              <a:gd name="connsiteY129" fmla="*/ 142875 h 1347788"/>
              <a:gd name="connsiteX130" fmla="*/ 1236412 w 1927643"/>
              <a:gd name="connsiteY130" fmla="*/ 138113 h 1347788"/>
              <a:gd name="connsiteX131" fmla="*/ 1203074 w 1927643"/>
              <a:gd name="connsiteY131" fmla="*/ 119063 h 1347788"/>
              <a:gd name="connsiteX132" fmla="*/ 1164974 w 1927643"/>
              <a:gd name="connsiteY132" fmla="*/ 100013 h 1347788"/>
              <a:gd name="connsiteX133" fmla="*/ 1122112 w 1927643"/>
              <a:gd name="connsiteY133" fmla="*/ 85725 h 1347788"/>
              <a:gd name="connsiteX134" fmla="*/ 1107824 w 1927643"/>
              <a:gd name="connsiteY134" fmla="*/ 80963 h 1347788"/>
              <a:gd name="connsiteX135" fmla="*/ 1093537 w 1927643"/>
              <a:gd name="connsiteY135" fmla="*/ 76200 h 1347788"/>
              <a:gd name="connsiteX136" fmla="*/ 1074487 w 1927643"/>
              <a:gd name="connsiteY136" fmla="*/ 71438 h 1347788"/>
              <a:gd name="connsiteX137" fmla="*/ 1060199 w 1927643"/>
              <a:gd name="connsiteY137" fmla="*/ 61913 h 1347788"/>
              <a:gd name="connsiteX138" fmla="*/ 1012574 w 1927643"/>
              <a:gd name="connsiteY138" fmla="*/ 47625 h 1347788"/>
              <a:gd name="connsiteX139" fmla="*/ 993524 w 1927643"/>
              <a:gd name="connsiteY139" fmla="*/ 38100 h 1347788"/>
              <a:gd name="connsiteX140" fmla="*/ 974474 w 1927643"/>
              <a:gd name="connsiteY140" fmla="*/ 33338 h 1347788"/>
              <a:gd name="connsiteX141" fmla="*/ 893512 w 1927643"/>
              <a:gd name="connsiteY141" fmla="*/ 9525 h 1347788"/>
              <a:gd name="connsiteX142" fmla="*/ 798262 w 1927643"/>
              <a:gd name="connsiteY142" fmla="*/ 0 h 1347788"/>
              <a:gd name="connsiteX143" fmla="*/ 760162 w 1927643"/>
              <a:gd name="connsiteY143" fmla="*/ 4763 h 1347788"/>
              <a:gd name="connsiteX144" fmla="*/ 712537 w 1927643"/>
              <a:gd name="connsiteY144" fmla="*/ 19050 h 1347788"/>
              <a:gd name="connsiteX145" fmla="*/ 698249 w 1927643"/>
              <a:gd name="connsiteY145" fmla="*/ 23813 h 1347788"/>
              <a:gd name="connsiteX0" fmla="*/ 698249 w 1927643"/>
              <a:gd name="connsiteY0" fmla="*/ 23813 h 1347788"/>
              <a:gd name="connsiteX1" fmla="*/ 641099 w 1927643"/>
              <a:gd name="connsiteY1" fmla="*/ 66675 h 1347788"/>
              <a:gd name="connsiteX2" fmla="*/ 612524 w 1927643"/>
              <a:gd name="connsiteY2" fmla="*/ 100013 h 1347788"/>
              <a:gd name="connsiteX3" fmla="*/ 593474 w 1927643"/>
              <a:gd name="connsiteY3" fmla="*/ 123825 h 1347788"/>
              <a:gd name="connsiteX4" fmla="*/ 550612 w 1927643"/>
              <a:gd name="connsiteY4" fmla="*/ 176213 h 1347788"/>
              <a:gd name="connsiteX5" fmla="*/ 531562 w 1927643"/>
              <a:gd name="connsiteY5" fmla="*/ 200025 h 1347788"/>
              <a:gd name="connsiteX6" fmla="*/ 517274 w 1927643"/>
              <a:gd name="connsiteY6" fmla="*/ 214313 h 1347788"/>
              <a:gd name="connsiteX7" fmla="*/ 488699 w 1927643"/>
              <a:gd name="connsiteY7" fmla="*/ 261938 h 1347788"/>
              <a:gd name="connsiteX8" fmla="*/ 469649 w 1927643"/>
              <a:gd name="connsiteY8" fmla="*/ 285750 h 1347788"/>
              <a:gd name="connsiteX9" fmla="*/ 441074 w 1927643"/>
              <a:gd name="connsiteY9" fmla="*/ 328613 h 1347788"/>
              <a:gd name="connsiteX10" fmla="*/ 426787 w 1927643"/>
              <a:gd name="connsiteY10" fmla="*/ 338138 h 1347788"/>
              <a:gd name="connsiteX11" fmla="*/ 422024 w 1927643"/>
              <a:gd name="connsiteY11" fmla="*/ 352425 h 1347788"/>
              <a:gd name="connsiteX12" fmla="*/ 407737 w 1927643"/>
              <a:gd name="connsiteY12" fmla="*/ 366713 h 1347788"/>
              <a:gd name="connsiteX13" fmla="*/ 398212 w 1927643"/>
              <a:gd name="connsiteY13" fmla="*/ 381000 h 1347788"/>
              <a:gd name="connsiteX14" fmla="*/ 383924 w 1927643"/>
              <a:gd name="connsiteY14" fmla="*/ 395288 h 1347788"/>
              <a:gd name="connsiteX15" fmla="*/ 364874 w 1927643"/>
              <a:gd name="connsiteY15" fmla="*/ 423863 h 1347788"/>
              <a:gd name="connsiteX16" fmla="*/ 322012 w 1927643"/>
              <a:gd name="connsiteY16" fmla="*/ 461963 h 1347788"/>
              <a:gd name="connsiteX17" fmla="*/ 302962 w 1927643"/>
              <a:gd name="connsiteY17" fmla="*/ 490538 h 1347788"/>
              <a:gd name="connsiteX18" fmla="*/ 269624 w 1927643"/>
              <a:gd name="connsiteY18" fmla="*/ 519113 h 1347788"/>
              <a:gd name="connsiteX19" fmla="*/ 255337 w 1927643"/>
              <a:gd name="connsiteY19" fmla="*/ 538163 h 1347788"/>
              <a:gd name="connsiteX20" fmla="*/ 245812 w 1927643"/>
              <a:gd name="connsiteY20" fmla="*/ 552450 h 1347788"/>
              <a:gd name="connsiteX21" fmla="*/ 231524 w 1927643"/>
              <a:gd name="connsiteY21" fmla="*/ 566738 h 1347788"/>
              <a:gd name="connsiteX22" fmla="*/ 226762 w 1927643"/>
              <a:gd name="connsiteY22" fmla="*/ 581025 h 1347788"/>
              <a:gd name="connsiteX23" fmla="*/ 202949 w 1927643"/>
              <a:gd name="connsiteY23" fmla="*/ 614363 h 1347788"/>
              <a:gd name="connsiteX24" fmla="*/ 188662 w 1927643"/>
              <a:gd name="connsiteY24" fmla="*/ 628650 h 1347788"/>
              <a:gd name="connsiteX25" fmla="*/ 164849 w 1927643"/>
              <a:gd name="connsiteY25" fmla="*/ 657225 h 1347788"/>
              <a:gd name="connsiteX26" fmla="*/ 150562 w 1927643"/>
              <a:gd name="connsiteY26" fmla="*/ 666750 h 1347788"/>
              <a:gd name="connsiteX27" fmla="*/ 136274 w 1927643"/>
              <a:gd name="connsiteY27" fmla="*/ 685800 h 1347788"/>
              <a:gd name="connsiteX28" fmla="*/ 88649 w 1927643"/>
              <a:gd name="connsiteY28" fmla="*/ 714375 h 1347788"/>
              <a:gd name="connsiteX29" fmla="*/ 83887 w 1927643"/>
              <a:gd name="connsiteY29" fmla="*/ 728663 h 1347788"/>
              <a:gd name="connsiteX30" fmla="*/ 69599 w 1927643"/>
              <a:gd name="connsiteY30" fmla="*/ 738188 h 1347788"/>
              <a:gd name="connsiteX31" fmla="*/ 55312 w 1927643"/>
              <a:gd name="connsiteY31" fmla="*/ 752475 h 1347788"/>
              <a:gd name="connsiteX32" fmla="*/ 41024 w 1927643"/>
              <a:gd name="connsiteY32" fmla="*/ 781050 h 1347788"/>
              <a:gd name="connsiteX33" fmla="*/ 31499 w 1927643"/>
              <a:gd name="connsiteY33" fmla="*/ 795338 h 1347788"/>
              <a:gd name="connsiteX34" fmla="*/ 26737 w 1927643"/>
              <a:gd name="connsiteY34" fmla="*/ 809625 h 1347788"/>
              <a:gd name="connsiteX35" fmla="*/ 7687 w 1927643"/>
              <a:gd name="connsiteY35" fmla="*/ 847725 h 1347788"/>
              <a:gd name="connsiteX36" fmla="*/ 7687 w 1927643"/>
              <a:gd name="connsiteY36" fmla="*/ 1052513 h 1347788"/>
              <a:gd name="connsiteX37" fmla="*/ 17212 w 1927643"/>
              <a:gd name="connsiteY37" fmla="*/ 1095375 h 1347788"/>
              <a:gd name="connsiteX38" fmla="*/ 36262 w 1927643"/>
              <a:gd name="connsiteY38" fmla="*/ 1123950 h 1347788"/>
              <a:gd name="connsiteX39" fmla="*/ 50549 w 1927643"/>
              <a:gd name="connsiteY39" fmla="*/ 1128713 h 1347788"/>
              <a:gd name="connsiteX40" fmla="*/ 55312 w 1927643"/>
              <a:gd name="connsiteY40" fmla="*/ 1143000 h 1347788"/>
              <a:gd name="connsiteX41" fmla="*/ 92331 w 1927643"/>
              <a:gd name="connsiteY41" fmla="*/ 1187263 h 1347788"/>
              <a:gd name="connsiteX42" fmla="*/ 111382 w 1927643"/>
              <a:gd name="connsiteY42" fmla="*/ 1207392 h 1347788"/>
              <a:gd name="connsiteX43" fmla="*/ 131192 w 1927643"/>
              <a:gd name="connsiteY43" fmla="*/ 1223521 h 1347788"/>
              <a:gd name="connsiteX44" fmla="*/ 174374 w 1927643"/>
              <a:gd name="connsiteY44" fmla="*/ 1219200 h 1347788"/>
              <a:gd name="connsiteX45" fmla="*/ 188662 w 1927643"/>
              <a:gd name="connsiteY45" fmla="*/ 1228725 h 1347788"/>
              <a:gd name="connsiteX46" fmla="*/ 202949 w 1927643"/>
              <a:gd name="connsiteY46" fmla="*/ 1243013 h 1347788"/>
              <a:gd name="connsiteX47" fmla="*/ 217237 w 1927643"/>
              <a:gd name="connsiteY47" fmla="*/ 1247775 h 1347788"/>
              <a:gd name="connsiteX48" fmla="*/ 231524 w 1927643"/>
              <a:gd name="connsiteY48" fmla="*/ 1257300 h 1347788"/>
              <a:gd name="connsiteX49" fmla="*/ 264862 w 1927643"/>
              <a:gd name="connsiteY49" fmla="*/ 1276350 h 1347788"/>
              <a:gd name="connsiteX50" fmla="*/ 279149 w 1927643"/>
              <a:gd name="connsiteY50" fmla="*/ 1290638 h 1347788"/>
              <a:gd name="connsiteX51" fmla="*/ 298199 w 1927643"/>
              <a:gd name="connsiteY51" fmla="*/ 1300163 h 1347788"/>
              <a:gd name="connsiteX52" fmla="*/ 326774 w 1927643"/>
              <a:gd name="connsiteY52" fmla="*/ 1314450 h 1347788"/>
              <a:gd name="connsiteX53" fmla="*/ 360112 w 1927643"/>
              <a:gd name="connsiteY53" fmla="*/ 1328738 h 1347788"/>
              <a:gd name="connsiteX54" fmla="*/ 388687 w 1927643"/>
              <a:gd name="connsiteY54" fmla="*/ 1338263 h 1347788"/>
              <a:gd name="connsiteX55" fmla="*/ 441074 w 1927643"/>
              <a:gd name="connsiteY55" fmla="*/ 1347788 h 1347788"/>
              <a:gd name="connsiteX56" fmla="*/ 512512 w 1927643"/>
              <a:gd name="connsiteY56" fmla="*/ 1343025 h 1347788"/>
              <a:gd name="connsiteX57" fmla="*/ 602999 w 1927643"/>
              <a:gd name="connsiteY57" fmla="*/ 1333500 h 1347788"/>
              <a:gd name="connsiteX58" fmla="*/ 726824 w 1927643"/>
              <a:gd name="connsiteY58" fmla="*/ 1328738 h 1347788"/>
              <a:gd name="connsiteX59" fmla="*/ 783974 w 1927643"/>
              <a:gd name="connsiteY59" fmla="*/ 1323975 h 1347788"/>
              <a:gd name="connsiteX60" fmla="*/ 836362 w 1927643"/>
              <a:gd name="connsiteY60" fmla="*/ 1314450 h 1347788"/>
              <a:gd name="connsiteX61" fmla="*/ 888749 w 1927643"/>
              <a:gd name="connsiteY61" fmla="*/ 1304925 h 1347788"/>
              <a:gd name="connsiteX62" fmla="*/ 903037 w 1927643"/>
              <a:gd name="connsiteY62" fmla="*/ 1300163 h 1347788"/>
              <a:gd name="connsiteX63" fmla="*/ 941137 w 1927643"/>
              <a:gd name="connsiteY63" fmla="*/ 1285875 h 1347788"/>
              <a:gd name="connsiteX64" fmla="*/ 1007690 w 1927643"/>
              <a:gd name="connsiteY64" fmla="*/ 1252218 h 1347788"/>
              <a:gd name="connsiteX65" fmla="*/ 1075887 w 1927643"/>
              <a:gd name="connsiteY65" fmla="*/ 1217360 h 1347788"/>
              <a:gd name="connsiteX66" fmla="*/ 1133478 w 1927643"/>
              <a:gd name="connsiteY66" fmla="*/ 1195707 h 1347788"/>
              <a:gd name="connsiteX67" fmla="*/ 1169737 w 1927643"/>
              <a:gd name="connsiteY67" fmla="*/ 1171575 h 1347788"/>
              <a:gd name="connsiteX68" fmla="*/ 1184024 w 1927643"/>
              <a:gd name="connsiteY68" fmla="*/ 1166813 h 1347788"/>
              <a:gd name="connsiteX69" fmla="*/ 1207837 w 1927643"/>
              <a:gd name="connsiteY69" fmla="*/ 1162050 h 1347788"/>
              <a:gd name="connsiteX70" fmla="*/ 1245937 w 1927643"/>
              <a:gd name="connsiteY70" fmla="*/ 1143000 h 1347788"/>
              <a:gd name="connsiteX71" fmla="*/ 1274512 w 1927643"/>
              <a:gd name="connsiteY71" fmla="*/ 1133475 h 1347788"/>
              <a:gd name="connsiteX72" fmla="*/ 1293562 w 1927643"/>
              <a:gd name="connsiteY72" fmla="*/ 1119188 h 1347788"/>
              <a:gd name="connsiteX73" fmla="*/ 1307849 w 1927643"/>
              <a:gd name="connsiteY73" fmla="*/ 1104900 h 1347788"/>
              <a:gd name="connsiteX74" fmla="*/ 1326899 w 1927643"/>
              <a:gd name="connsiteY74" fmla="*/ 1095375 h 1347788"/>
              <a:gd name="connsiteX75" fmla="*/ 1350712 w 1927643"/>
              <a:gd name="connsiteY75" fmla="*/ 1066800 h 1347788"/>
              <a:gd name="connsiteX76" fmla="*/ 1364999 w 1927643"/>
              <a:gd name="connsiteY76" fmla="*/ 1057275 h 1347788"/>
              <a:gd name="connsiteX77" fmla="*/ 1398337 w 1927643"/>
              <a:gd name="connsiteY77" fmla="*/ 1023938 h 1347788"/>
              <a:gd name="connsiteX78" fmla="*/ 1417387 w 1927643"/>
              <a:gd name="connsiteY78" fmla="*/ 1004888 h 1347788"/>
              <a:gd name="connsiteX79" fmla="*/ 1436437 w 1927643"/>
              <a:gd name="connsiteY79" fmla="*/ 990600 h 1347788"/>
              <a:gd name="connsiteX80" fmla="*/ 1450724 w 1927643"/>
              <a:gd name="connsiteY80" fmla="*/ 971550 h 1347788"/>
              <a:gd name="connsiteX81" fmla="*/ 1479299 w 1927643"/>
              <a:gd name="connsiteY81" fmla="*/ 947738 h 1347788"/>
              <a:gd name="connsiteX82" fmla="*/ 1507874 w 1927643"/>
              <a:gd name="connsiteY82" fmla="*/ 919163 h 1347788"/>
              <a:gd name="connsiteX83" fmla="*/ 1541212 w 1927643"/>
              <a:gd name="connsiteY83" fmla="*/ 900113 h 1347788"/>
              <a:gd name="connsiteX84" fmla="*/ 1560262 w 1927643"/>
              <a:gd name="connsiteY84" fmla="*/ 895350 h 1347788"/>
              <a:gd name="connsiteX85" fmla="*/ 1588837 w 1927643"/>
              <a:gd name="connsiteY85" fmla="*/ 876300 h 1347788"/>
              <a:gd name="connsiteX86" fmla="*/ 1598362 w 1927643"/>
              <a:gd name="connsiteY86" fmla="*/ 862013 h 1347788"/>
              <a:gd name="connsiteX87" fmla="*/ 1626937 w 1927643"/>
              <a:gd name="connsiteY87" fmla="*/ 842963 h 1347788"/>
              <a:gd name="connsiteX88" fmla="*/ 1636462 w 1927643"/>
              <a:gd name="connsiteY88" fmla="*/ 828675 h 1347788"/>
              <a:gd name="connsiteX89" fmla="*/ 1655512 w 1927643"/>
              <a:gd name="connsiteY89" fmla="*/ 814388 h 1347788"/>
              <a:gd name="connsiteX90" fmla="*/ 1688849 w 1927643"/>
              <a:gd name="connsiteY90" fmla="*/ 804863 h 1347788"/>
              <a:gd name="connsiteX91" fmla="*/ 1717424 w 1927643"/>
              <a:gd name="connsiteY91" fmla="*/ 795338 h 1347788"/>
              <a:gd name="connsiteX92" fmla="*/ 1788862 w 1927643"/>
              <a:gd name="connsiteY92" fmla="*/ 785813 h 1347788"/>
              <a:gd name="connsiteX93" fmla="*/ 1803149 w 1927643"/>
              <a:gd name="connsiteY93" fmla="*/ 776288 h 1347788"/>
              <a:gd name="connsiteX94" fmla="*/ 1817437 w 1927643"/>
              <a:gd name="connsiteY94" fmla="*/ 771525 h 1347788"/>
              <a:gd name="connsiteX95" fmla="*/ 1836487 w 1927643"/>
              <a:gd name="connsiteY95" fmla="*/ 757238 h 1347788"/>
              <a:gd name="connsiteX96" fmla="*/ 1850774 w 1927643"/>
              <a:gd name="connsiteY96" fmla="*/ 752475 h 1347788"/>
              <a:gd name="connsiteX97" fmla="*/ 1865062 w 1927643"/>
              <a:gd name="connsiteY97" fmla="*/ 742950 h 1347788"/>
              <a:gd name="connsiteX98" fmla="*/ 1879349 w 1927643"/>
              <a:gd name="connsiteY98" fmla="*/ 714375 h 1347788"/>
              <a:gd name="connsiteX99" fmla="*/ 1888874 w 1927643"/>
              <a:gd name="connsiteY99" fmla="*/ 700088 h 1347788"/>
              <a:gd name="connsiteX100" fmla="*/ 1898399 w 1927643"/>
              <a:gd name="connsiteY100" fmla="*/ 671513 h 1347788"/>
              <a:gd name="connsiteX101" fmla="*/ 1907924 w 1927643"/>
              <a:gd name="connsiteY101" fmla="*/ 657225 h 1347788"/>
              <a:gd name="connsiteX102" fmla="*/ 1922212 w 1927643"/>
              <a:gd name="connsiteY102" fmla="*/ 628650 h 1347788"/>
              <a:gd name="connsiteX103" fmla="*/ 1905724 w 1927643"/>
              <a:gd name="connsiteY103" fmla="*/ 584216 h 1347788"/>
              <a:gd name="connsiteX104" fmla="*/ 1860541 w 1927643"/>
              <a:gd name="connsiteY104" fmla="*/ 546479 h 1347788"/>
              <a:gd name="connsiteX105" fmla="*/ 1808033 w 1927643"/>
              <a:gd name="connsiteY105" fmla="*/ 506421 h 1347788"/>
              <a:gd name="connsiteX106" fmla="*/ 1769812 w 1927643"/>
              <a:gd name="connsiteY106" fmla="*/ 480408 h 1347788"/>
              <a:gd name="connsiteX107" fmla="*/ 1748561 w 1927643"/>
              <a:gd name="connsiteY107" fmla="*/ 456959 h 1347788"/>
              <a:gd name="connsiteX108" fmla="*/ 1727190 w 1927643"/>
              <a:gd name="connsiteY108" fmla="*/ 452197 h 1347788"/>
              <a:gd name="connsiteX109" fmla="*/ 1693612 w 1927643"/>
              <a:gd name="connsiteY109" fmla="*/ 423863 h 1347788"/>
              <a:gd name="connsiteX110" fmla="*/ 1679324 w 1927643"/>
              <a:gd name="connsiteY110" fmla="*/ 419100 h 1347788"/>
              <a:gd name="connsiteX111" fmla="*/ 1645987 w 1927643"/>
              <a:gd name="connsiteY111" fmla="*/ 400050 h 1347788"/>
              <a:gd name="connsiteX112" fmla="*/ 1631699 w 1927643"/>
              <a:gd name="connsiteY112" fmla="*/ 395288 h 1347788"/>
              <a:gd name="connsiteX113" fmla="*/ 1612649 w 1927643"/>
              <a:gd name="connsiteY113" fmla="*/ 385763 h 1347788"/>
              <a:gd name="connsiteX114" fmla="*/ 1588837 w 1927643"/>
              <a:gd name="connsiteY114" fmla="*/ 376238 h 1347788"/>
              <a:gd name="connsiteX115" fmla="*/ 1574549 w 1927643"/>
              <a:gd name="connsiteY115" fmla="*/ 371475 h 1347788"/>
              <a:gd name="connsiteX116" fmla="*/ 1545974 w 1927643"/>
              <a:gd name="connsiteY116" fmla="*/ 352425 h 1347788"/>
              <a:gd name="connsiteX117" fmla="*/ 1526924 w 1927643"/>
              <a:gd name="connsiteY117" fmla="*/ 338138 h 1347788"/>
              <a:gd name="connsiteX118" fmla="*/ 1512637 w 1927643"/>
              <a:gd name="connsiteY118" fmla="*/ 333375 h 1347788"/>
              <a:gd name="connsiteX119" fmla="*/ 1498349 w 1927643"/>
              <a:gd name="connsiteY119" fmla="*/ 319088 h 1347788"/>
              <a:gd name="connsiteX120" fmla="*/ 1479299 w 1927643"/>
              <a:gd name="connsiteY120" fmla="*/ 309563 h 1347788"/>
              <a:gd name="connsiteX121" fmla="*/ 1460249 w 1927643"/>
              <a:gd name="connsiteY121" fmla="*/ 290513 h 1347788"/>
              <a:gd name="connsiteX122" fmla="*/ 1431674 w 1927643"/>
              <a:gd name="connsiteY122" fmla="*/ 266700 h 1347788"/>
              <a:gd name="connsiteX123" fmla="*/ 1393574 w 1927643"/>
              <a:gd name="connsiteY123" fmla="*/ 238125 h 1347788"/>
              <a:gd name="connsiteX124" fmla="*/ 1364999 w 1927643"/>
              <a:gd name="connsiteY124" fmla="*/ 219075 h 1347788"/>
              <a:gd name="connsiteX125" fmla="*/ 1345949 w 1927643"/>
              <a:gd name="connsiteY125" fmla="*/ 209550 h 1347788"/>
              <a:gd name="connsiteX126" fmla="*/ 1331662 w 1927643"/>
              <a:gd name="connsiteY126" fmla="*/ 195263 h 1347788"/>
              <a:gd name="connsiteX127" fmla="*/ 1312612 w 1927643"/>
              <a:gd name="connsiteY127" fmla="*/ 185738 h 1347788"/>
              <a:gd name="connsiteX128" fmla="*/ 1284037 w 1927643"/>
              <a:gd name="connsiteY128" fmla="*/ 166688 h 1347788"/>
              <a:gd name="connsiteX129" fmla="*/ 1250699 w 1927643"/>
              <a:gd name="connsiteY129" fmla="*/ 142875 h 1347788"/>
              <a:gd name="connsiteX130" fmla="*/ 1236412 w 1927643"/>
              <a:gd name="connsiteY130" fmla="*/ 138113 h 1347788"/>
              <a:gd name="connsiteX131" fmla="*/ 1203074 w 1927643"/>
              <a:gd name="connsiteY131" fmla="*/ 119063 h 1347788"/>
              <a:gd name="connsiteX132" fmla="*/ 1164974 w 1927643"/>
              <a:gd name="connsiteY132" fmla="*/ 100013 h 1347788"/>
              <a:gd name="connsiteX133" fmla="*/ 1122112 w 1927643"/>
              <a:gd name="connsiteY133" fmla="*/ 85725 h 1347788"/>
              <a:gd name="connsiteX134" fmla="*/ 1107824 w 1927643"/>
              <a:gd name="connsiteY134" fmla="*/ 80963 h 1347788"/>
              <a:gd name="connsiteX135" fmla="*/ 1093537 w 1927643"/>
              <a:gd name="connsiteY135" fmla="*/ 76200 h 1347788"/>
              <a:gd name="connsiteX136" fmla="*/ 1074487 w 1927643"/>
              <a:gd name="connsiteY136" fmla="*/ 71438 h 1347788"/>
              <a:gd name="connsiteX137" fmla="*/ 1060199 w 1927643"/>
              <a:gd name="connsiteY137" fmla="*/ 61913 h 1347788"/>
              <a:gd name="connsiteX138" fmla="*/ 1012574 w 1927643"/>
              <a:gd name="connsiteY138" fmla="*/ 47625 h 1347788"/>
              <a:gd name="connsiteX139" fmla="*/ 993524 w 1927643"/>
              <a:gd name="connsiteY139" fmla="*/ 38100 h 1347788"/>
              <a:gd name="connsiteX140" fmla="*/ 974474 w 1927643"/>
              <a:gd name="connsiteY140" fmla="*/ 33338 h 1347788"/>
              <a:gd name="connsiteX141" fmla="*/ 893512 w 1927643"/>
              <a:gd name="connsiteY141" fmla="*/ 9525 h 1347788"/>
              <a:gd name="connsiteX142" fmla="*/ 798262 w 1927643"/>
              <a:gd name="connsiteY142" fmla="*/ 0 h 1347788"/>
              <a:gd name="connsiteX143" fmla="*/ 760162 w 1927643"/>
              <a:gd name="connsiteY143" fmla="*/ 4763 h 1347788"/>
              <a:gd name="connsiteX144" fmla="*/ 712537 w 1927643"/>
              <a:gd name="connsiteY144" fmla="*/ 19050 h 1347788"/>
              <a:gd name="connsiteX145" fmla="*/ 698249 w 1927643"/>
              <a:gd name="connsiteY145" fmla="*/ 23813 h 1347788"/>
              <a:gd name="connsiteX0" fmla="*/ 698249 w 1927643"/>
              <a:gd name="connsiteY0" fmla="*/ 23813 h 1347788"/>
              <a:gd name="connsiteX1" fmla="*/ 641099 w 1927643"/>
              <a:gd name="connsiteY1" fmla="*/ 66675 h 1347788"/>
              <a:gd name="connsiteX2" fmla="*/ 612524 w 1927643"/>
              <a:gd name="connsiteY2" fmla="*/ 100013 h 1347788"/>
              <a:gd name="connsiteX3" fmla="*/ 593474 w 1927643"/>
              <a:gd name="connsiteY3" fmla="*/ 123825 h 1347788"/>
              <a:gd name="connsiteX4" fmla="*/ 550612 w 1927643"/>
              <a:gd name="connsiteY4" fmla="*/ 176213 h 1347788"/>
              <a:gd name="connsiteX5" fmla="*/ 531562 w 1927643"/>
              <a:gd name="connsiteY5" fmla="*/ 200025 h 1347788"/>
              <a:gd name="connsiteX6" fmla="*/ 517274 w 1927643"/>
              <a:gd name="connsiteY6" fmla="*/ 214313 h 1347788"/>
              <a:gd name="connsiteX7" fmla="*/ 488699 w 1927643"/>
              <a:gd name="connsiteY7" fmla="*/ 261938 h 1347788"/>
              <a:gd name="connsiteX8" fmla="*/ 469649 w 1927643"/>
              <a:gd name="connsiteY8" fmla="*/ 285750 h 1347788"/>
              <a:gd name="connsiteX9" fmla="*/ 441074 w 1927643"/>
              <a:gd name="connsiteY9" fmla="*/ 328613 h 1347788"/>
              <a:gd name="connsiteX10" fmla="*/ 426787 w 1927643"/>
              <a:gd name="connsiteY10" fmla="*/ 338138 h 1347788"/>
              <a:gd name="connsiteX11" fmla="*/ 422024 w 1927643"/>
              <a:gd name="connsiteY11" fmla="*/ 352425 h 1347788"/>
              <a:gd name="connsiteX12" fmla="*/ 407737 w 1927643"/>
              <a:gd name="connsiteY12" fmla="*/ 366713 h 1347788"/>
              <a:gd name="connsiteX13" fmla="*/ 398212 w 1927643"/>
              <a:gd name="connsiteY13" fmla="*/ 381000 h 1347788"/>
              <a:gd name="connsiteX14" fmla="*/ 383924 w 1927643"/>
              <a:gd name="connsiteY14" fmla="*/ 395288 h 1347788"/>
              <a:gd name="connsiteX15" fmla="*/ 364874 w 1927643"/>
              <a:gd name="connsiteY15" fmla="*/ 423863 h 1347788"/>
              <a:gd name="connsiteX16" fmla="*/ 322012 w 1927643"/>
              <a:gd name="connsiteY16" fmla="*/ 461963 h 1347788"/>
              <a:gd name="connsiteX17" fmla="*/ 302962 w 1927643"/>
              <a:gd name="connsiteY17" fmla="*/ 490538 h 1347788"/>
              <a:gd name="connsiteX18" fmla="*/ 269624 w 1927643"/>
              <a:gd name="connsiteY18" fmla="*/ 519113 h 1347788"/>
              <a:gd name="connsiteX19" fmla="*/ 255337 w 1927643"/>
              <a:gd name="connsiteY19" fmla="*/ 538163 h 1347788"/>
              <a:gd name="connsiteX20" fmla="*/ 245812 w 1927643"/>
              <a:gd name="connsiteY20" fmla="*/ 552450 h 1347788"/>
              <a:gd name="connsiteX21" fmla="*/ 231524 w 1927643"/>
              <a:gd name="connsiteY21" fmla="*/ 566738 h 1347788"/>
              <a:gd name="connsiteX22" fmla="*/ 226762 w 1927643"/>
              <a:gd name="connsiteY22" fmla="*/ 581025 h 1347788"/>
              <a:gd name="connsiteX23" fmla="*/ 202949 w 1927643"/>
              <a:gd name="connsiteY23" fmla="*/ 614363 h 1347788"/>
              <a:gd name="connsiteX24" fmla="*/ 188662 w 1927643"/>
              <a:gd name="connsiteY24" fmla="*/ 628650 h 1347788"/>
              <a:gd name="connsiteX25" fmla="*/ 164849 w 1927643"/>
              <a:gd name="connsiteY25" fmla="*/ 657225 h 1347788"/>
              <a:gd name="connsiteX26" fmla="*/ 150562 w 1927643"/>
              <a:gd name="connsiteY26" fmla="*/ 666750 h 1347788"/>
              <a:gd name="connsiteX27" fmla="*/ 136274 w 1927643"/>
              <a:gd name="connsiteY27" fmla="*/ 685800 h 1347788"/>
              <a:gd name="connsiteX28" fmla="*/ 88649 w 1927643"/>
              <a:gd name="connsiteY28" fmla="*/ 714375 h 1347788"/>
              <a:gd name="connsiteX29" fmla="*/ 83887 w 1927643"/>
              <a:gd name="connsiteY29" fmla="*/ 728663 h 1347788"/>
              <a:gd name="connsiteX30" fmla="*/ 69599 w 1927643"/>
              <a:gd name="connsiteY30" fmla="*/ 738188 h 1347788"/>
              <a:gd name="connsiteX31" fmla="*/ 55312 w 1927643"/>
              <a:gd name="connsiteY31" fmla="*/ 752475 h 1347788"/>
              <a:gd name="connsiteX32" fmla="*/ 41024 w 1927643"/>
              <a:gd name="connsiteY32" fmla="*/ 781050 h 1347788"/>
              <a:gd name="connsiteX33" fmla="*/ 31499 w 1927643"/>
              <a:gd name="connsiteY33" fmla="*/ 795338 h 1347788"/>
              <a:gd name="connsiteX34" fmla="*/ 26737 w 1927643"/>
              <a:gd name="connsiteY34" fmla="*/ 809625 h 1347788"/>
              <a:gd name="connsiteX35" fmla="*/ 7687 w 1927643"/>
              <a:gd name="connsiteY35" fmla="*/ 847725 h 1347788"/>
              <a:gd name="connsiteX36" fmla="*/ 7687 w 1927643"/>
              <a:gd name="connsiteY36" fmla="*/ 1052513 h 1347788"/>
              <a:gd name="connsiteX37" fmla="*/ 17212 w 1927643"/>
              <a:gd name="connsiteY37" fmla="*/ 1095375 h 1347788"/>
              <a:gd name="connsiteX38" fmla="*/ 36262 w 1927643"/>
              <a:gd name="connsiteY38" fmla="*/ 1123950 h 1347788"/>
              <a:gd name="connsiteX39" fmla="*/ 50549 w 1927643"/>
              <a:gd name="connsiteY39" fmla="*/ 1128713 h 1347788"/>
              <a:gd name="connsiteX40" fmla="*/ 55312 w 1927643"/>
              <a:gd name="connsiteY40" fmla="*/ 1143000 h 1347788"/>
              <a:gd name="connsiteX41" fmla="*/ 92331 w 1927643"/>
              <a:gd name="connsiteY41" fmla="*/ 1187263 h 1347788"/>
              <a:gd name="connsiteX42" fmla="*/ 111382 w 1927643"/>
              <a:gd name="connsiteY42" fmla="*/ 1207392 h 1347788"/>
              <a:gd name="connsiteX43" fmla="*/ 131192 w 1927643"/>
              <a:gd name="connsiteY43" fmla="*/ 1223521 h 1347788"/>
              <a:gd name="connsiteX44" fmla="*/ 188662 w 1927643"/>
              <a:gd name="connsiteY44" fmla="*/ 1228725 h 1347788"/>
              <a:gd name="connsiteX45" fmla="*/ 202949 w 1927643"/>
              <a:gd name="connsiteY45" fmla="*/ 1243013 h 1347788"/>
              <a:gd name="connsiteX46" fmla="*/ 217237 w 1927643"/>
              <a:gd name="connsiteY46" fmla="*/ 1247775 h 1347788"/>
              <a:gd name="connsiteX47" fmla="*/ 231524 w 1927643"/>
              <a:gd name="connsiteY47" fmla="*/ 1257300 h 1347788"/>
              <a:gd name="connsiteX48" fmla="*/ 264862 w 1927643"/>
              <a:gd name="connsiteY48" fmla="*/ 1276350 h 1347788"/>
              <a:gd name="connsiteX49" fmla="*/ 279149 w 1927643"/>
              <a:gd name="connsiteY49" fmla="*/ 1290638 h 1347788"/>
              <a:gd name="connsiteX50" fmla="*/ 298199 w 1927643"/>
              <a:gd name="connsiteY50" fmla="*/ 1300163 h 1347788"/>
              <a:gd name="connsiteX51" fmla="*/ 326774 w 1927643"/>
              <a:gd name="connsiteY51" fmla="*/ 1314450 h 1347788"/>
              <a:gd name="connsiteX52" fmla="*/ 360112 w 1927643"/>
              <a:gd name="connsiteY52" fmla="*/ 1328738 h 1347788"/>
              <a:gd name="connsiteX53" fmla="*/ 388687 w 1927643"/>
              <a:gd name="connsiteY53" fmla="*/ 1338263 h 1347788"/>
              <a:gd name="connsiteX54" fmla="*/ 441074 w 1927643"/>
              <a:gd name="connsiteY54" fmla="*/ 1347788 h 1347788"/>
              <a:gd name="connsiteX55" fmla="*/ 512512 w 1927643"/>
              <a:gd name="connsiteY55" fmla="*/ 1343025 h 1347788"/>
              <a:gd name="connsiteX56" fmla="*/ 602999 w 1927643"/>
              <a:gd name="connsiteY56" fmla="*/ 1333500 h 1347788"/>
              <a:gd name="connsiteX57" fmla="*/ 726824 w 1927643"/>
              <a:gd name="connsiteY57" fmla="*/ 1328738 h 1347788"/>
              <a:gd name="connsiteX58" fmla="*/ 783974 w 1927643"/>
              <a:gd name="connsiteY58" fmla="*/ 1323975 h 1347788"/>
              <a:gd name="connsiteX59" fmla="*/ 836362 w 1927643"/>
              <a:gd name="connsiteY59" fmla="*/ 1314450 h 1347788"/>
              <a:gd name="connsiteX60" fmla="*/ 888749 w 1927643"/>
              <a:gd name="connsiteY60" fmla="*/ 1304925 h 1347788"/>
              <a:gd name="connsiteX61" fmla="*/ 903037 w 1927643"/>
              <a:gd name="connsiteY61" fmla="*/ 1300163 h 1347788"/>
              <a:gd name="connsiteX62" fmla="*/ 941137 w 1927643"/>
              <a:gd name="connsiteY62" fmla="*/ 1285875 h 1347788"/>
              <a:gd name="connsiteX63" fmla="*/ 1007690 w 1927643"/>
              <a:gd name="connsiteY63" fmla="*/ 1252218 h 1347788"/>
              <a:gd name="connsiteX64" fmla="*/ 1075887 w 1927643"/>
              <a:gd name="connsiteY64" fmla="*/ 1217360 h 1347788"/>
              <a:gd name="connsiteX65" fmla="*/ 1133478 w 1927643"/>
              <a:gd name="connsiteY65" fmla="*/ 1195707 h 1347788"/>
              <a:gd name="connsiteX66" fmla="*/ 1169737 w 1927643"/>
              <a:gd name="connsiteY66" fmla="*/ 1171575 h 1347788"/>
              <a:gd name="connsiteX67" fmla="*/ 1184024 w 1927643"/>
              <a:gd name="connsiteY67" fmla="*/ 1166813 h 1347788"/>
              <a:gd name="connsiteX68" fmla="*/ 1207837 w 1927643"/>
              <a:gd name="connsiteY68" fmla="*/ 1162050 h 1347788"/>
              <a:gd name="connsiteX69" fmla="*/ 1245937 w 1927643"/>
              <a:gd name="connsiteY69" fmla="*/ 1143000 h 1347788"/>
              <a:gd name="connsiteX70" fmla="*/ 1274512 w 1927643"/>
              <a:gd name="connsiteY70" fmla="*/ 1133475 h 1347788"/>
              <a:gd name="connsiteX71" fmla="*/ 1293562 w 1927643"/>
              <a:gd name="connsiteY71" fmla="*/ 1119188 h 1347788"/>
              <a:gd name="connsiteX72" fmla="*/ 1307849 w 1927643"/>
              <a:gd name="connsiteY72" fmla="*/ 1104900 h 1347788"/>
              <a:gd name="connsiteX73" fmla="*/ 1326899 w 1927643"/>
              <a:gd name="connsiteY73" fmla="*/ 1095375 h 1347788"/>
              <a:gd name="connsiteX74" fmla="*/ 1350712 w 1927643"/>
              <a:gd name="connsiteY74" fmla="*/ 1066800 h 1347788"/>
              <a:gd name="connsiteX75" fmla="*/ 1364999 w 1927643"/>
              <a:gd name="connsiteY75" fmla="*/ 1057275 h 1347788"/>
              <a:gd name="connsiteX76" fmla="*/ 1398337 w 1927643"/>
              <a:gd name="connsiteY76" fmla="*/ 1023938 h 1347788"/>
              <a:gd name="connsiteX77" fmla="*/ 1417387 w 1927643"/>
              <a:gd name="connsiteY77" fmla="*/ 1004888 h 1347788"/>
              <a:gd name="connsiteX78" fmla="*/ 1436437 w 1927643"/>
              <a:gd name="connsiteY78" fmla="*/ 990600 h 1347788"/>
              <a:gd name="connsiteX79" fmla="*/ 1450724 w 1927643"/>
              <a:gd name="connsiteY79" fmla="*/ 971550 h 1347788"/>
              <a:gd name="connsiteX80" fmla="*/ 1479299 w 1927643"/>
              <a:gd name="connsiteY80" fmla="*/ 947738 h 1347788"/>
              <a:gd name="connsiteX81" fmla="*/ 1507874 w 1927643"/>
              <a:gd name="connsiteY81" fmla="*/ 919163 h 1347788"/>
              <a:gd name="connsiteX82" fmla="*/ 1541212 w 1927643"/>
              <a:gd name="connsiteY82" fmla="*/ 900113 h 1347788"/>
              <a:gd name="connsiteX83" fmla="*/ 1560262 w 1927643"/>
              <a:gd name="connsiteY83" fmla="*/ 895350 h 1347788"/>
              <a:gd name="connsiteX84" fmla="*/ 1588837 w 1927643"/>
              <a:gd name="connsiteY84" fmla="*/ 876300 h 1347788"/>
              <a:gd name="connsiteX85" fmla="*/ 1598362 w 1927643"/>
              <a:gd name="connsiteY85" fmla="*/ 862013 h 1347788"/>
              <a:gd name="connsiteX86" fmla="*/ 1626937 w 1927643"/>
              <a:gd name="connsiteY86" fmla="*/ 842963 h 1347788"/>
              <a:gd name="connsiteX87" fmla="*/ 1636462 w 1927643"/>
              <a:gd name="connsiteY87" fmla="*/ 828675 h 1347788"/>
              <a:gd name="connsiteX88" fmla="*/ 1655512 w 1927643"/>
              <a:gd name="connsiteY88" fmla="*/ 814388 h 1347788"/>
              <a:gd name="connsiteX89" fmla="*/ 1688849 w 1927643"/>
              <a:gd name="connsiteY89" fmla="*/ 804863 h 1347788"/>
              <a:gd name="connsiteX90" fmla="*/ 1717424 w 1927643"/>
              <a:gd name="connsiteY90" fmla="*/ 795338 h 1347788"/>
              <a:gd name="connsiteX91" fmla="*/ 1788862 w 1927643"/>
              <a:gd name="connsiteY91" fmla="*/ 785813 h 1347788"/>
              <a:gd name="connsiteX92" fmla="*/ 1803149 w 1927643"/>
              <a:gd name="connsiteY92" fmla="*/ 776288 h 1347788"/>
              <a:gd name="connsiteX93" fmla="*/ 1817437 w 1927643"/>
              <a:gd name="connsiteY93" fmla="*/ 771525 h 1347788"/>
              <a:gd name="connsiteX94" fmla="*/ 1836487 w 1927643"/>
              <a:gd name="connsiteY94" fmla="*/ 757238 h 1347788"/>
              <a:gd name="connsiteX95" fmla="*/ 1850774 w 1927643"/>
              <a:gd name="connsiteY95" fmla="*/ 752475 h 1347788"/>
              <a:gd name="connsiteX96" fmla="*/ 1865062 w 1927643"/>
              <a:gd name="connsiteY96" fmla="*/ 742950 h 1347788"/>
              <a:gd name="connsiteX97" fmla="*/ 1879349 w 1927643"/>
              <a:gd name="connsiteY97" fmla="*/ 714375 h 1347788"/>
              <a:gd name="connsiteX98" fmla="*/ 1888874 w 1927643"/>
              <a:gd name="connsiteY98" fmla="*/ 700088 h 1347788"/>
              <a:gd name="connsiteX99" fmla="*/ 1898399 w 1927643"/>
              <a:gd name="connsiteY99" fmla="*/ 671513 h 1347788"/>
              <a:gd name="connsiteX100" fmla="*/ 1907924 w 1927643"/>
              <a:gd name="connsiteY100" fmla="*/ 657225 h 1347788"/>
              <a:gd name="connsiteX101" fmla="*/ 1922212 w 1927643"/>
              <a:gd name="connsiteY101" fmla="*/ 628650 h 1347788"/>
              <a:gd name="connsiteX102" fmla="*/ 1905724 w 1927643"/>
              <a:gd name="connsiteY102" fmla="*/ 584216 h 1347788"/>
              <a:gd name="connsiteX103" fmla="*/ 1860541 w 1927643"/>
              <a:gd name="connsiteY103" fmla="*/ 546479 h 1347788"/>
              <a:gd name="connsiteX104" fmla="*/ 1808033 w 1927643"/>
              <a:gd name="connsiteY104" fmla="*/ 506421 h 1347788"/>
              <a:gd name="connsiteX105" fmla="*/ 1769812 w 1927643"/>
              <a:gd name="connsiteY105" fmla="*/ 480408 h 1347788"/>
              <a:gd name="connsiteX106" fmla="*/ 1748561 w 1927643"/>
              <a:gd name="connsiteY106" fmla="*/ 456959 h 1347788"/>
              <a:gd name="connsiteX107" fmla="*/ 1727190 w 1927643"/>
              <a:gd name="connsiteY107" fmla="*/ 452197 h 1347788"/>
              <a:gd name="connsiteX108" fmla="*/ 1693612 w 1927643"/>
              <a:gd name="connsiteY108" fmla="*/ 423863 h 1347788"/>
              <a:gd name="connsiteX109" fmla="*/ 1679324 w 1927643"/>
              <a:gd name="connsiteY109" fmla="*/ 419100 h 1347788"/>
              <a:gd name="connsiteX110" fmla="*/ 1645987 w 1927643"/>
              <a:gd name="connsiteY110" fmla="*/ 400050 h 1347788"/>
              <a:gd name="connsiteX111" fmla="*/ 1631699 w 1927643"/>
              <a:gd name="connsiteY111" fmla="*/ 395288 h 1347788"/>
              <a:gd name="connsiteX112" fmla="*/ 1612649 w 1927643"/>
              <a:gd name="connsiteY112" fmla="*/ 385763 h 1347788"/>
              <a:gd name="connsiteX113" fmla="*/ 1588837 w 1927643"/>
              <a:gd name="connsiteY113" fmla="*/ 376238 h 1347788"/>
              <a:gd name="connsiteX114" fmla="*/ 1574549 w 1927643"/>
              <a:gd name="connsiteY114" fmla="*/ 371475 h 1347788"/>
              <a:gd name="connsiteX115" fmla="*/ 1545974 w 1927643"/>
              <a:gd name="connsiteY115" fmla="*/ 352425 h 1347788"/>
              <a:gd name="connsiteX116" fmla="*/ 1526924 w 1927643"/>
              <a:gd name="connsiteY116" fmla="*/ 338138 h 1347788"/>
              <a:gd name="connsiteX117" fmla="*/ 1512637 w 1927643"/>
              <a:gd name="connsiteY117" fmla="*/ 333375 h 1347788"/>
              <a:gd name="connsiteX118" fmla="*/ 1498349 w 1927643"/>
              <a:gd name="connsiteY118" fmla="*/ 319088 h 1347788"/>
              <a:gd name="connsiteX119" fmla="*/ 1479299 w 1927643"/>
              <a:gd name="connsiteY119" fmla="*/ 309563 h 1347788"/>
              <a:gd name="connsiteX120" fmla="*/ 1460249 w 1927643"/>
              <a:gd name="connsiteY120" fmla="*/ 290513 h 1347788"/>
              <a:gd name="connsiteX121" fmla="*/ 1431674 w 1927643"/>
              <a:gd name="connsiteY121" fmla="*/ 266700 h 1347788"/>
              <a:gd name="connsiteX122" fmla="*/ 1393574 w 1927643"/>
              <a:gd name="connsiteY122" fmla="*/ 238125 h 1347788"/>
              <a:gd name="connsiteX123" fmla="*/ 1364999 w 1927643"/>
              <a:gd name="connsiteY123" fmla="*/ 219075 h 1347788"/>
              <a:gd name="connsiteX124" fmla="*/ 1345949 w 1927643"/>
              <a:gd name="connsiteY124" fmla="*/ 209550 h 1347788"/>
              <a:gd name="connsiteX125" fmla="*/ 1331662 w 1927643"/>
              <a:gd name="connsiteY125" fmla="*/ 195263 h 1347788"/>
              <a:gd name="connsiteX126" fmla="*/ 1312612 w 1927643"/>
              <a:gd name="connsiteY126" fmla="*/ 185738 h 1347788"/>
              <a:gd name="connsiteX127" fmla="*/ 1284037 w 1927643"/>
              <a:gd name="connsiteY127" fmla="*/ 166688 h 1347788"/>
              <a:gd name="connsiteX128" fmla="*/ 1250699 w 1927643"/>
              <a:gd name="connsiteY128" fmla="*/ 142875 h 1347788"/>
              <a:gd name="connsiteX129" fmla="*/ 1236412 w 1927643"/>
              <a:gd name="connsiteY129" fmla="*/ 138113 h 1347788"/>
              <a:gd name="connsiteX130" fmla="*/ 1203074 w 1927643"/>
              <a:gd name="connsiteY130" fmla="*/ 119063 h 1347788"/>
              <a:gd name="connsiteX131" fmla="*/ 1164974 w 1927643"/>
              <a:gd name="connsiteY131" fmla="*/ 100013 h 1347788"/>
              <a:gd name="connsiteX132" fmla="*/ 1122112 w 1927643"/>
              <a:gd name="connsiteY132" fmla="*/ 85725 h 1347788"/>
              <a:gd name="connsiteX133" fmla="*/ 1107824 w 1927643"/>
              <a:gd name="connsiteY133" fmla="*/ 80963 h 1347788"/>
              <a:gd name="connsiteX134" fmla="*/ 1093537 w 1927643"/>
              <a:gd name="connsiteY134" fmla="*/ 76200 h 1347788"/>
              <a:gd name="connsiteX135" fmla="*/ 1074487 w 1927643"/>
              <a:gd name="connsiteY135" fmla="*/ 71438 h 1347788"/>
              <a:gd name="connsiteX136" fmla="*/ 1060199 w 1927643"/>
              <a:gd name="connsiteY136" fmla="*/ 61913 h 1347788"/>
              <a:gd name="connsiteX137" fmla="*/ 1012574 w 1927643"/>
              <a:gd name="connsiteY137" fmla="*/ 47625 h 1347788"/>
              <a:gd name="connsiteX138" fmla="*/ 993524 w 1927643"/>
              <a:gd name="connsiteY138" fmla="*/ 38100 h 1347788"/>
              <a:gd name="connsiteX139" fmla="*/ 974474 w 1927643"/>
              <a:gd name="connsiteY139" fmla="*/ 33338 h 1347788"/>
              <a:gd name="connsiteX140" fmla="*/ 893512 w 1927643"/>
              <a:gd name="connsiteY140" fmla="*/ 9525 h 1347788"/>
              <a:gd name="connsiteX141" fmla="*/ 798262 w 1927643"/>
              <a:gd name="connsiteY141" fmla="*/ 0 h 1347788"/>
              <a:gd name="connsiteX142" fmla="*/ 760162 w 1927643"/>
              <a:gd name="connsiteY142" fmla="*/ 4763 h 1347788"/>
              <a:gd name="connsiteX143" fmla="*/ 712537 w 1927643"/>
              <a:gd name="connsiteY143" fmla="*/ 19050 h 1347788"/>
              <a:gd name="connsiteX144" fmla="*/ 698249 w 1927643"/>
              <a:gd name="connsiteY144" fmla="*/ 23813 h 1347788"/>
              <a:gd name="connsiteX0" fmla="*/ 698249 w 1927643"/>
              <a:gd name="connsiteY0" fmla="*/ 23813 h 1347788"/>
              <a:gd name="connsiteX1" fmla="*/ 641099 w 1927643"/>
              <a:gd name="connsiteY1" fmla="*/ 66675 h 1347788"/>
              <a:gd name="connsiteX2" fmla="*/ 612524 w 1927643"/>
              <a:gd name="connsiteY2" fmla="*/ 100013 h 1347788"/>
              <a:gd name="connsiteX3" fmla="*/ 593474 w 1927643"/>
              <a:gd name="connsiteY3" fmla="*/ 123825 h 1347788"/>
              <a:gd name="connsiteX4" fmla="*/ 550612 w 1927643"/>
              <a:gd name="connsiteY4" fmla="*/ 176213 h 1347788"/>
              <a:gd name="connsiteX5" fmla="*/ 531562 w 1927643"/>
              <a:gd name="connsiteY5" fmla="*/ 200025 h 1347788"/>
              <a:gd name="connsiteX6" fmla="*/ 517274 w 1927643"/>
              <a:gd name="connsiteY6" fmla="*/ 214313 h 1347788"/>
              <a:gd name="connsiteX7" fmla="*/ 488699 w 1927643"/>
              <a:gd name="connsiteY7" fmla="*/ 261938 h 1347788"/>
              <a:gd name="connsiteX8" fmla="*/ 469649 w 1927643"/>
              <a:gd name="connsiteY8" fmla="*/ 285750 h 1347788"/>
              <a:gd name="connsiteX9" fmla="*/ 441074 w 1927643"/>
              <a:gd name="connsiteY9" fmla="*/ 328613 h 1347788"/>
              <a:gd name="connsiteX10" fmla="*/ 426787 w 1927643"/>
              <a:gd name="connsiteY10" fmla="*/ 338138 h 1347788"/>
              <a:gd name="connsiteX11" fmla="*/ 422024 w 1927643"/>
              <a:gd name="connsiteY11" fmla="*/ 352425 h 1347788"/>
              <a:gd name="connsiteX12" fmla="*/ 407737 w 1927643"/>
              <a:gd name="connsiteY12" fmla="*/ 366713 h 1347788"/>
              <a:gd name="connsiteX13" fmla="*/ 398212 w 1927643"/>
              <a:gd name="connsiteY13" fmla="*/ 381000 h 1347788"/>
              <a:gd name="connsiteX14" fmla="*/ 383924 w 1927643"/>
              <a:gd name="connsiteY14" fmla="*/ 395288 h 1347788"/>
              <a:gd name="connsiteX15" fmla="*/ 364874 w 1927643"/>
              <a:gd name="connsiteY15" fmla="*/ 423863 h 1347788"/>
              <a:gd name="connsiteX16" fmla="*/ 322012 w 1927643"/>
              <a:gd name="connsiteY16" fmla="*/ 461963 h 1347788"/>
              <a:gd name="connsiteX17" fmla="*/ 302962 w 1927643"/>
              <a:gd name="connsiteY17" fmla="*/ 490538 h 1347788"/>
              <a:gd name="connsiteX18" fmla="*/ 269624 w 1927643"/>
              <a:gd name="connsiteY18" fmla="*/ 519113 h 1347788"/>
              <a:gd name="connsiteX19" fmla="*/ 255337 w 1927643"/>
              <a:gd name="connsiteY19" fmla="*/ 538163 h 1347788"/>
              <a:gd name="connsiteX20" fmla="*/ 245812 w 1927643"/>
              <a:gd name="connsiteY20" fmla="*/ 552450 h 1347788"/>
              <a:gd name="connsiteX21" fmla="*/ 231524 w 1927643"/>
              <a:gd name="connsiteY21" fmla="*/ 566738 h 1347788"/>
              <a:gd name="connsiteX22" fmla="*/ 226762 w 1927643"/>
              <a:gd name="connsiteY22" fmla="*/ 581025 h 1347788"/>
              <a:gd name="connsiteX23" fmla="*/ 202949 w 1927643"/>
              <a:gd name="connsiteY23" fmla="*/ 614363 h 1347788"/>
              <a:gd name="connsiteX24" fmla="*/ 188662 w 1927643"/>
              <a:gd name="connsiteY24" fmla="*/ 628650 h 1347788"/>
              <a:gd name="connsiteX25" fmla="*/ 164849 w 1927643"/>
              <a:gd name="connsiteY25" fmla="*/ 657225 h 1347788"/>
              <a:gd name="connsiteX26" fmla="*/ 150562 w 1927643"/>
              <a:gd name="connsiteY26" fmla="*/ 666750 h 1347788"/>
              <a:gd name="connsiteX27" fmla="*/ 136274 w 1927643"/>
              <a:gd name="connsiteY27" fmla="*/ 685800 h 1347788"/>
              <a:gd name="connsiteX28" fmla="*/ 88649 w 1927643"/>
              <a:gd name="connsiteY28" fmla="*/ 714375 h 1347788"/>
              <a:gd name="connsiteX29" fmla="*/ 83887 w 1927643"/>
              <a:gd name="connsiteY29" fmla="*/ 728663 h 1347788"/>
              <a:gd name="connsiteX30" fmla="*/ 69599 w 1927643"/>
              <a:gd name="connsiteY30" fmla="*/ 738188 h 1347788"/>
              <a:gd name="connsiteX31" fmla="*/ 55312 w 1927643"/>
              <a:gd name="connsiteY31" fmla="*/ 752475 h 1347788"/>
              <a:gd name="connsiteX32" fmla="*/ 41024 w 1927643"/>
              <a:gd name="connsiteY32" fmla="*/ 781050 h 1347788"/>
              <a:gd name="connsiteX33" fmla="*/ 31499 w 1927643"/>
              <a:gd name="connsiteY33" fmla="*/ 795338 h 1347788"/>
              <a:gd name="connsiteX34" fmla="*/ 26737 w 1927643"/>
              <a:gd name="connsiteY34" fmla="*/ 809625 h 1347788"/>
              <a:gd name="connsiteX35" fmla="*/ 7687 w 1927643"/>
              <a:gd name="connsiteY35" fmla="*/ 847725 h 1347788"/>
              <a:gd name="connsiteX36" fmla="*/ 7687 w 1927643"/>
              <a:gd name="connsiteY36" fmla="*/ 1052513 h 1347788"/>
              <a:gd name="connsiteX37" fmla="*/ 17212 w 1927643"/>
              <a:gd name="connsiteY37" fmla="*/ 1095375 h 1347788"/>
              <a:gd name="connsiteX38" fmla="*/ 36262 w 1927643"/>
              <a:gd name="connsiteY38" fmla="*/ 1123950 h 1347788"/>
              <a:gd name="connsiteX39" fmla="*/ 50549 w 1927643"/>
              <a:gd name="connsiteY39" fmla="*/ 1128713 h 1347788"/>
              <a:gd name="connsiteX40" fmla="*/ 55312 w 1927643"/>
              <a:gd name="connsiteY40" fmla="*/ 1143000 h 1347788"/>
              <a:gd name="connsiteX41" fmla="*/ 92331 w 1927643"/>
              <a:gd name="connsiteY41" fmla="*/ 1187263 h 1347788"/>
              <a:gd name="connsiteX42" fmla="*/ 111382 w 1927643"/>
              <a:gd name="connsiteY42" fmla="*/ 1207392 h 1347788"/>
              <a:gd name="connsiteX43" fmla="*/ 131192 w 1927643"/>
              <a:gd name="connsiteY43" fmla="*/ 1223521 h 1347788"/>
              <a:gd name="connsiteX44" fmla="*/ 188662 w 1927643"/>
              <a:gd name="connsiteY44" fmla="*/ 1228725 h 1347788"/>
              <a:gd name="connsiteX45" fmla="*/ 217237 w 1927643"/>
              <a:gd name="connsiteY45" fmla="*/ 1247775 h 1347788"/>
              <a:gd name="connsiteX46" fmla="*/ 231524 w 1927643"/>
              <a:gd name="connsiteY46" fmla="*/ 1257300 h 1347788"/>
              <a:gd name="connsiteX47" fmla="*/ 264862 w 1927643"/>
              <a:gd name="connsiteY47" fmla="*/ 1276350 h 1347788"/>
              <a:gd name="connsiteX48" fmla="*/ 279149 w 1927643"/>
              <a:gd name="connsiteY48" fmla="*/ 1290638 h 1347788"/>
              <a:gd name="connsiteX49" fmla="*/ 298199 w 1927643"/>
              <a:gd name="connsiteY49" fmla="*/ 1300163 h 1347788"/>
              <a:gd name="connsiteX50" fmla="*/ 326774 w 1927643"/>
              <a:gd name="connsiteY50" fmla="*/ 1314450 h 1347788"/>
              <a:gd name="connsiteX51" fmla="*/ 360112 w 1927643"/>
              <a:gd name="connsiteY51" fmla="*/ 1328738 h 1347788"/>
              <a:gd name="connsiteX52" fmla="*/ 388687 w 1927643"/>
              <a:gd name="connsiteY52" fmla="*/ 1338263 h 1347788"/>
              <a:gd name="connsiteX53" fmla="*/ 441074 w 1927643"/>
              <a:gd name="connsiteY53" fmla="*/ 1347788 h 1347788"/>
              <a:gd name="connsiteX54" fmla="*/ 512512 w 1927643"/>
              <a:gd name="connsiteY54" fmla="*/ 1343025 h 1347788"/>
              <a:gd name="connsiteX55" fmla="*/ 602999 w 1927643"/>
              <a:gd name="connsiteY55" fmla="*/ 1333500 h 1347788"/>
              <a:gd name="connsiteX56" fmla="*/ 726824 w 1927643"/>
              <a:gd name="connsiteY56" fmla="*/ 1328738 h 1347788"/>
              <a:gd name="connsiteX57" fmla="*/ 783974 w 1927643"/>
              <a:gd name="connsiteY57" fmla="*/ 1323975 h 1347788"/>
              <a:gd name="connsiteX58" fmla="*/ 836362 w 1927643"/>
              <a:gd name="connsiteY58" fmla="*/ 1314450 h 1347788"/>
              <a:gd name="connsiteX59" fmla="*/ 888749 w 1927643"/>
              <a:gd name="connsiteY59" fmla="*/ 1304925 h 1347788"/>
              <a:gd name="connsiteX60" fmla="*/ 903037 w 1927643"/>
              <a:gd name="connsiteY60" fmla="*/ 1300163 h 1347788"/>
              <a:gd name="connsiteX61" fmla="*/ 941137 w 1927643"/>
              <a:gd name="connsiteY61" fmla="*/ 1285875 h 1347788"/>
              <a:gd name="connsiteX62" fmla="*/ 1007690 w 1927643"/>
              <a:gd name="connsiteY62" fmla="*/ 1252218 h 1347788"/>
              <a:gd name="connsiteX63" fmla="*/ 1075887 w 1927643"/>
              <a:gd name="connsiteY63" fmla="*/ 1217360 h 1347788"/>
              <a:gd name="connsiteX64" fmla="*/ 1133478 w 1927643"/>
              <a:gd name="connsiteY64" fmla="*/ 1195707 h 1347788"/>
              <a:gd name="connsiteX65" fmla="*/ 1169737 w 1927643"/>
              <a:gd name="connsiteY65" fmla="*/ 1171575 h 1347788"/>
              <a:gd name="connsiteX66" fmla="*/ 1184024 w 1927643"/>
              <a:gd name="connsiteY66" fmla="*/ 1166813 h 1347788"/>
              <a:gd name="connsiteX67" fmla="*/ 1207837 w 1927643"/>
              <a:gd name="connsiteY67" fmla="*/ 1162050 h 1347788"/>
              <a:gd name="connsiteX68" fmla="*/ 1245937 w 1927643"/>
              <a:gd name="connsiteY68" fmla="*/ 1143000 h 1347788"/>
              <a:gd name="connsiteX69" fmla="*/ 1274512 w 1927643"/>
              <a:gd name="connsiteY69" fmla="*/ 1133475 h 1347788"/>
              <a:gd name="connsiteX70" fmla="*/ 1293562 w 1927643"/>
              <a:gd name="connsiteY70" fmla="*/ 1119188 h 1347788"/>
              <a:gd name="connsiteX71" fmla="*/ 1307849 w 1927643"/>
              <a:gd name="connsiteY71" fmla="*/ 1104900 h 1347788"/>
              <a:gd name="connsiteX72" fmla="*/ 1326899 w 1927643"/>
              <a:gd name="connsiteY72" fmla="*/ 1095375 h 1347788"/>
              <a:gd name="connsiteX73" fmla="*/ 1350712 w 1927643"/>
              <a:gd name="connsiteY73" fmla="*/ 1066800 h 1347788"/>
              <a:gd name="connsiteX74" fmla="*/ 1364999 w 1927643"/>
              <a:gd name="connsiteY74" fmla="*/ 1057275 h 1347788"/>
              <a:gd name="connsiteX75" fmla="*/ 1398337 w 1927643"/>
              <a:gd name="connsiteY75" fmla="*/ 1023938 h 1347788"/>
              <a:gd name="connsiteX76" fmla="*/ 1417387 w 1927643"/>
              <a:gd name="connsiteY76" fmla="*/ 1004888 h 1347788"/>
              <a:gd name="connsiteX77" fmla="*/ 1436437 w 1927643"/>
              <a:gd name="connsiteY77" fmla="*/ 990600 h 1347788"/>
              <a:gd name="connsiteX78" fmla="*/ 1450724 w 1927643"/>
              <a:gd name="connsiteY78" fmla="*/ 971550 h 1347788"/>
              <a:gd name="connsiteX79" fmla="*/ 1479299 w 1927643"/>
              <a:gd name="connsiteY79" fmla="*/ 947738 h 1347788"/>
              <a:gd name="connsiteX80" fmla="*/ 1507874 w 1927643"/>
              <a:gd name="connsiteY80" fmla="*/ 919163 h 1347788"/>
              <a:gd name="connsiteX81" fmla="*/ 1541212 w 1927643"/>
              <a:gd name="connsiteY81" fmla="*/ 900113 h 1347788"/>
              <a:gd name="connsiteX82" fmla="*/ 1560262 w 1927643"/>
              <a:gd name="connsiteY82" fmla="*/ 895350 h 1347788"/>
              <a:gd name="connsiteX83" fmla="*/ 1588837 w 1927643"/>
              <a:gd name="connsiteY83" fmla="*/ 876300 h 1347788"/>
              <a:gd name="connsiteX84" fmla="*/ 1598362 w 1927643"/>
              <a:gd name="connsiteY84" fmla="*/ 862013 h 1347788"/>
              <a:gd name="connsiteX85" fmla="*/ 1626937 w 1927643"/>
              <a:gd name="connsiteY85" fmla="*/ 842963 h 1347788"/>
              <a:gd name="connsiteX86" fmla="*/ 1636462 w 1927643"/>
              <a:gd name="connsiteY86" fmla="*/ 828675 h 1347788"/>
              <a:gd name="connsiteX87" fmla="*/ 1655512 w 1927643"/>
              <a:gd name="connsiteY87" fmla="*/ 814388 h 1347788"/>
              <a:gd name="connsiteX88" fmla="*/ 1688849 w 1927643"/>
              <a:gd name="connsiteY88" fmla="*/ 804863 h 1347788"/>
              <a:gd name="connsiteX89" fmla="*/ 1717424 w 1927643"/>
              <a:gd name="connsiteY89" fmla="*/ 795338 h 1347788"/>
              <a:gd name="connsiteX90" fmla="*/ 1788862 w 1927643"/>
              <a:gd name="connsiteY90" fmla="*/ 785813 h 1347788"/>
              <a:gd name="connsiteX91" fmla="*/ 1803149 w 1927643"/>
              <a:gd name="connsiteY91" fmla="*/ 776288 h 1347788"/>
              <a:gd name="connsiteX92" fmla="*/ 1817437 w 1927643"/>
              <a:gd name="connsiteY92" fmla="*/ 771525 h 1347788"/>
              <a:gd name="connsiteX93" fmla="*/ 1836487 w 1927643"/>
              <a:gd name="connsiteY93" fmla="*/ 757238 h 1347788"/>
              <a:gd name="connsiteX94" fmla="*/ 1850774 w 1927643"/>
              <a:gd name="connsiteY94" fmla="*/ 752475 h 1347788"/>
              <a:gd name="connsiteX95" fmla="*/ 1865062 w 1927643"/>
              <a:gd name="connsiteY95" fmla="*/ 742950 h 1347788"/>
              <a:gd name="connsiteX96" fmla="*/ 1879349 w 1927643"/>
              <a:gd name="connsiteY96" fmla="*/ 714375 h 1347788"/>
              <a:gd name="connsiteX97" fmla="*/ 1888874 w 1927643"/>
              <a:gd name="connsiteY97" fmla="*/ 700088 h 1347788"/>
              <a:gd name="connsiteX98" fmla="*/ 1898399 w 1927643"/>
              <a:gd name="connsiteY98" fmla="*/ 671513 h 1347788"/>
              <a:gd name="connsiteX99" fmla="*/ 1907924 w 1927643"/>
              <a:gd name="connsiteY99" fmla="*/ 657225 h 1347788"/>
              <a:gd name="connsiteX100" fmla="*/ 1922212 w 1927643"/>
              <a:gd name="connsiteY100" fmla="*/ 628650 h 1347788"/>
              <a:gd name="connsiteX101" fmla="*/ 1905724 w 1927643"/>
              <a:gd name="connsiteY101" fmla="*/ 584216 h 1347788"/>
              <a:gd name="connsiteX102" fmla="*/ 1860541 w 1927643"/>
              <a:gd name="connsiteY102" fmla="*/ 546479 h 1347788"/>
              <a:gd name="connsiteX103" fmla="*/ 1808033 w 1927643"/>
              <a:gd name="connsiteY103" fmla="*/ 506421 h 1347788"/>
              <a:gd name="connsiteX104" fmla="*/ 1769812 w 1927643"/>
              <a:gd name="connsiteY104" fmla="*/ 480408 h 1347788"/>
              <a:gd name="connsiteX105" fmla="*/ 1748561 w 1927643"/>
              <a:gd name="connsiteY105" fmla="*/ 456959 h 1347788"/>
              <a:gd name="connsiteX106" fmla="*/ 1727190 w 1927643"/>
              <a:gd name="connsiteY106" fmla="*/ 452197 h 1347788"/>
              <a:gd name="connsiteX107" fmla="*/ 1693612 w 1927643"/>
              <a:gd name="connsiteY107" fmla="*/ 423863 h 1347788"/>
              <a:gd name="connsiteX108" fmla="*/ 1679324 w 1927643"/>
              <a:gd name="connsiteY108" fmla="*/ 419100 h 1347788"/>
              <a:gd name="connsiteX109" fmla="*/ 1645987 w 1927643"/>
              <a:gd name="connsiteY109" fmla="*/ 400050 h 1347788"/>
              <a:gd name="connsiteX110" fmla="*/ 1631699 w 1927643"/>
              <a:gd name="connsiteY110" fmla="*/ 395288 h 1347788"/>
              <a:gd name="connsiteX111" fmla="*/ 1612649 w 1927643"/>
              <a:gd name="connsiteY111" fmla="*/ 385763 h 1347788"/>
              <a:gd name="connsiteX112" fmla="*/ 1588837 w 1927643"/>
              <a:gd name="connsiteY112" fmla="*/ 376238 h 1347788"/>
              <a:gd name="connsiteX113" fmla="*/ 1574549 w 1927643"/>
              <a:gd name="connsiteY113" fmla="*/ 371475 h 1347788"/>
              <a:gd name="connsiteX114" fmla="*/ 1545974 w 1927643"/>
              <a:gd name="connsiteY114" fmla="*/ 352425 h 1347788"/>
              <a:gd name="connsiteX115" fmla="*/ 1526924 w 1927643"/>
              <a:gd name="connsiteY115" fmla="*/ 338138 h 1347788"/>
              <a:gd name="connsiteX116" fmla="*/ 1512637 w 1927643"/>
              <a:gd name="connsiteY116" fmla="*/ 333375 h 1347788"/>
              <a:gd name="connsiteX117" fmla="*/ 1498349 w 1927643"/>
              <a:gd name="connsiteY117" fmla="*/ 319088 h 1347788"/>
              <a:gd name="connsiteX118" fmla="*/ 1479299 w 1927643"/>
              <a:gd name="connsiteY118" fmla="*/ 309563 h 1347788"/>
              <a:gd name="connsiteX119" fmla="*/ 1460249 w 1927643"/>
              <a:gd name="connsiteY119" fmla="*/ 290513 h 1347788"/>
              <a:gd name="connsiteX120" fmla="*/ 1431674 w 1927643"/>
              <a:gd name="connsiteY120" fmla="*/ 266700 h 1347788"/>
              <a:gd name="connsiteX121" fmla="*/ 1393574 w 1927643"/>
              <a:gd name="connsiteY121" fmla="*/ 238125 h 1347788"/>
              <a:gd name="connsiteX122" fmla="*/ 1364999 w 1927643"/>
              <a:gd name="connsiteY122" fmla="*/ 219075 h 1347788"/>
              <a:gd name="connsiteX123" fmla="*/ 1345949 w 1927643"/>
              <a:gd name="connsiteY123" fmla="*/ 209550 h 1347788"/>
              <a:gd name="connsiteX124" fmla="*/ 1331662 w 1927643"/>
              <a:gd name="connsiteY124" fmla="*/ 195263 h 1347788"/>
              <a:gd name="connsiteX125" fmla="*/ 1312612 w 1927643"/>
              <a:gd name="connsiteY125" fmla="*/ 185738 h 1347788"/>
              <a:gd name="connsiteX126" fmla="*/ 1284037 w 1927643"/>
              <a:gd name="connsiteY126" fmla="*/ 166688 h 1347788"/>
              <a:gd name="connsiteX127" fmla="*/ 1250699 w 1927643"/>
              <a:gd name="connsiteY127" fmla="*/ 142875 h 1347788"/>
              <a:gd name="connsiteX128" fmla="*/ 1236412 w 1927643"/>
              <a:gd name="connsiteY128" fmla="*/ 138113 h 1347788"/>
              <a:gd name="connsiteX129" fmla="*/ 1203074 w 1927643"/>
              <a:gd name="connsiteY129" fmla="*/ 119063 h 1347788"/>
              <a:gd name="connsiteX130" fmla="*/ 1164974 w 1927643"/>
              <a:gd name="connsiteY130" fmla="*/ 100013 h 1347788"/>
              <a:gd name="connsiteX131" fmla="*/ 1122112 w 1927643"/>
              <a:gd name="connsiteY131" fmla="*/ 85725 h 1347788"/>
              <a:gd name="connsiteX132" fmla="*/ 1107824 w 1927643"/>
              <a:gd name="connsiteY132" fmla="*/ 80963 h 1347788"/>
              <a:gd name="connsiteX133" fmla="*/ 1093537 w 1927643"/>
              <a:gd name="connsiteY133" fmla="*/ 76200 h 1347788"/>
              <a:gd name="connsiteX134" fmla="*/ 1074487 w 1927643"/>
              <a:gd name="connsiteY134" fmla="*/ 71438 h 1347788"/>
              <a:gd name="connsiteX135" fmla="*/ 1060199 w 1927643"/>
              <a:gd name="connsiteY135" fmla="*/ 61913 h 1347788"/>
              <a:gd name="connsiteX136" fmla="*/ 1012574 w 1927643"/>
              <a:gd name="connsiteY136" fmla="*/ 47625 h 1347788"/>
              <a:gd name="connsiteX137" fmla="*/ 993524 w 1927643"/>
              <a:gd name="connsiteY137" fmla="*/ 38100 h 1347788"/>
              <a:gd name="connsiteX138" fmla="*/ 974474 w 1927643"/>
              <a:gd name="connsiteY138" fmla="*/ 33338 h 1347788"/>
              <a:gd name="connsiteX139" fmla="*/ 893512 w 1927643"/>
              <a:gd name="connsiteY139" fmla="*/ 9525 h 1347788"/>
              <a:gd name="connsiteX140" fmla="*/ 798262 w 1927643"/>
              <a:gd name="connsiteY140" fmla="*/ 0 h 1347788"/>
              <a:gd name="connsiteX141" fmla="*/ 760162 w 1927643"/>
              <a:gd name="connsiteY141" fmla="*/ 4763 h 1347788"/>
              <a:gd name="connsiteX142" fmla="*/ 712537 w 1927643"/>
              <a:gd name="connsiteY142" fmla="*/ 19050 h 1347788"/>
              <a:gd name="connsiteX143" fmla="*/ 698249 w 1927643"/>
              <a:gd name="connsiteY143" fmla="*/ 23813 h 1347788"/>
              <a:gd name="connsiteX0" fmla="*/ 698249 w 1927643"/>
              <a:gd name="connsiteY0" fmla="*/ 23813 h 1347788"/>
              <a:gd name="connsiteX1" fmla="*/ 641099 w 1927643"/>
              <a:gd name="connsiteY1" fmla="*/ 66675 h 1347788"/>
              <a:gd name="connsiteX2" fmla="*/ 612524 w 1927643"/>
              <a:gd name="connsiteY2" fmla="*/ 100013 h 1347788"/>
              <a:gd name="connsiteX3" fmla="*/ 593474 w 1927643"/>
              <a:gd name="connsiteY3" fmla="*/ 123825 h 1347788"/>
              <a:gd name="connsiteX4" fmla="*/ 550612 w 1927643"/>
              <a:gd name="connsiteY4" fmla="*/ 176213 h 1347788"/>
              <a:gd name="connsiteX5" fmla="*/ 531562 w 1927643"/>
              <a:gd name="connsiteY5" fmla="*/ 200025 h 1347788"/>
              <a:gd name="connsiteX6" fmla="*/ 517274 w 1927643"/>
              <a:gd name="connsiteY6" fmla="*/ 214313 h 1347788"/>
              <a:gd name="connsiteX7" fmla="*/ 488699 w 1927643"/>
              <a:gd name="connsiteY7" fmla="*/ 261938 h 1347788"/>
              <a:gd name="connsiteX8" fmla="*/ 469649 w 1927643"/>
              <a:gd name="connsiteY8" fmla="*/ 285750 h 1347788"/>
              <a:gd name="connsiteX9" fmla="*/ 441074 w 1927643"/>
              <a:gd name="connsiteY9" fmla="*/ 328613 h 1347788"/>
              <a:gd name="connsiteX10" fmla="*/ 426787 w 1927643"/>
              <a:gd name="connsiteY10" fmla="*/ 338138 h 1347788"/>
              <a:gd name="connsiteX11" fmla="*/ 422024 w 1927643"/>
              <a:gd name="connsiteY11" fmla="*/ 352425 h 1347788"/>
              <a:gd name="connsiteX12" fmla="*/ 407737 w 1927643"/>
              <a:gd name="connsiteY12" fmla="*/ 366713 h 1347788"/>
              <a:gd name="connsiteX13" fmla="*/ 398212 w 1927643"/>
              <a:gd name="connsiteY13" fmla="*/ 381000 h 1347788"/>
              <a:gd name="connsiteX14" fmla="*/ 383924 w 1927643"/>
              <a:gd name="connsiteY14" fmla="*/ 395288 h 1347788"/>
              <a:gd name="connsiteX15" fmla="*/ 364874 w 1927643"/>
              <a:gd name="connsiteY15" fmla="*/ 423863 h 1347788"/>
              <a:gd name="connsiteX16" fmla="*/ 322012 w 1927643"/>
              <a:gd name="connsiteY16" fmla="*/ 461963 h 1347788"/>
              <a:gd name="connsiteX17" fmla="*/ 302962 w 1927643"/>
              <a:gd name="connsiteY17" fmla="*/ 490538 h 1347788"/>
              <a:gd name="connsiteX18" fmla="*/ 269624 w 1927643"/>
              <a:gd name="connsiteY18" fmla="*/ 519113 h 1347788"/>
              <a:gd name="connsiteX19" fmla="*/ 255337 w 1927643"/>
              <a:gd name="connsiteY19" fmla="*/ 538163 h 1347788"/>
              <a:gd name="connsiteX20" fmla="*/ 245812 w 1927643"/>
              <a:gd name="connsiteY20" fmla="*/ 552450 h 1347788"/>
              <a:gd name="connsiteX21" fmla="*/ 231524 w 1927643"/>
              <a:gd name="connsiteY21" fmla="*/ 566738 h 1347788"/>
              <a:gd name="connsiteX22" fmla="*/ 226762 w 1927643"/>
              <a:gd name="connsiteY22" fmla="*/ 581025 h 1347788"/>
              <a:gd name="connsiteX23" fmla="*/ 202949 w 1927643"/>
              <a:gd name="connsiteY23" fmla="*/ 614363 h 1347788"/>
              <a:gd name="connsiteX24" fmla="*/ 188662 w 1927643"/>
              <a:gd name="connsiteY24" fmla="*/ 628650 h 1347788"/>
              <a:gd name="connsiteX25" fmla="*/ 164849 w 1927643"/>
              <a:gd name="connsiteY25" fmla="*/ 657225 h 1347788"/>
              <a:gd name="connsiteX26" fmla="*/ 150562 w 1927643"/>
              <a:gd name="connsiteY26" fmla="*/ 666750 h 1347788"/>
              <a:gd name="connsiteX27" fmla="*/ 136274 w 1927643"/>
              <a:gd name="connsiteY27" fmla="*/ 685800 h 1347788"/>
              <a:gd name="connsiteX28" fmla="*/ 88649 w 1927643"/>
              <a:gd name="connsiteY28" fmla="*/ 714375 h 1347788"/>
              <a:gd name="connsiteX29" fmla="*/ 83887 w 1927643"/>
              <a:gd name="connsiteY29" fmla="*/ 728663 h 1347788"/>
              <a:gd name="connsiteX30" fmla="*/ 69599 w 1927643"/>
              <a:gd name="connsiteY30" fmla="*/ 738188 h 1347788"/>
              <a:gd name="connsiteX31" fmla="*/ 55312 w 1927643"/>
              <a:gd name="connsiteY31" fmla="*/ 752475 h 1347788"/>
              <a:gd name="connsiteX32" fmla="*/ 41024 w 1927643"/>
              <a:gd name="connsiteY32" fmla="*/ 781050 h 1347788"/>
              <a:gd name="connsiteX33" fmla="*/ 31499 w 1927643"/>
              <a:gd name="connsiteY33" fmla="*/ 795338 h 1347788"/>
              <a:gd name="connsiteX34" fmla="*/ 26737 w 1927643"/>
              <a:gd name="connsiteY34" fmla="*/ 809625 h 1347788"/>
              <a:gd name="connsiteX35" fmla="*/ 7687 w 1927643"/>
              <a:gd name="connsiteY35" fmla="*/ 847725 h 1347788"/>
              <a:gd name="connsiteX36" fmla="*/ 7687 w 1927643"/>
              <a:gd name="connsiteY36" fmla="*/ 1052513 h 1347788"/>
              <a:gd name="connsiteX37" fmla="*/ 17212 w 1927643"/>
              <a:gd name="connsiteY37" fmla="*/ 1095375 h 1347788"/>
              <a:gd name="connsiteX38" fmla="*/ 36262 w 1927643"/>
              <a:gd name="connsiteY38" fmla="*/ 1123950 h 1347788"/>
              <a:gd name="connsiteX39" fmla="*/ 50549 w 1927643"/>
              <a:gd name="connsiteY39" fmla="*/ 1128713 h 1347788"/>
              <a:gd name="connsiteX40" fmla="*/ 55312 w 1927643"/>
              <a:gd name="connsiteY40" fmla="*/ 1143000 h 1347788"/>
              <a:gd name="connsiteX41" fmla="*/ 92331 w 1927643"/>
              <a:gd name="connsiteY41" fmla="*/ 1187263 h 1347788"/>
              <a:gd name="connsiteX42" fmla="*/ 111382 w 1927643"/>
              <a:gd name="connsiteY42" fmla="*/ 1207392 h 1347788"/>
              <a:gd name="connsiteX43" fmla="*/ 131192 w 1927643"/>
              <a:gd name="connsiteY43" fmla="*/ 1223521 h 1347788"/>
              <a:gd name="connsiteX44" fmla="*/ 174055 w 1927643"/>
              <a:gd name="connsiteY44" fmla="*/ 1249175 h 1347788"/>
              <a:gd name="connsiteX45" fmla="*/ 217237 w 1927643"/>
              <a:gd name="connsiteY45" fmla="*/ 1247775 h 1347788"/>
              <a:gd name="connsiteX46" fmla="*/ 231524 w 1927643"/>
              <a:gd name="connsiteY46" fmla="*/ 1257300 h 1347788"/>
              <a:gd name="connsiteX47" fmla="*/ 264862 w 1927643"/>
              <a:gd name="connsiteY47" fmla="*/ 1276350 h 1347788"/>
              <a:gd name="connsiteX48" fmla="*/ 279149 w 1927643"/>
              <a:gd name="connsiteY48" fmla="*/ 1290638 h 1347788"/>
              <a:gd name="connsiteX49" fmla="*/ 298199 w 1927643"/>
              <a:gd name="connsiteY49" fmla="*/ 1300163 h 1347788"/>
              <a:gd name="connsiteX50" fmla="*/ 326774 w 1927643"/>
              <a:gd name="connsiteY50" fmla="*/ 1314450 h 1347788"/>
              <a:gd name="connsiteX51" fmla="*/ 360112 w 1927643"/>
              <a:gd name="connsiteY51" fmla="*/ 1328738 h 1347788"/>
              <a:gd name="connsiteX52" fmla="*/ 388687 w 1927643"/>
              <a:gd name="connsiteY52" fmla="*/ 1338263 h 1347788"/>
              <a:gd name="connsiteX53" fmla="*/ 441074 w 1927643"/>
              <a:gd name="connsiteY53" fmla="*/ 1347788 h 1347788"/>
              <a:gd name="connsiteX54" fmla="*/ 512512 w 1927643"/>
              <a:gd name="connsiteY54" fmla="*/ 1343025 h 1347788"/>
              <a:gd name="connsiteX55" fmla="*/ 602999 w 1927643"/>
              <a:gd name="connsiteY55" fmla="*/ 1333500 h 1347788"/>
              <a:gd name="connsiteX56" fmla="*/ 726824 w 1927643"/>
              <a:gd name="connsiteY56" fmla="*/ 1328738 h 1347788"/>
              <a:gd name="connsiteX57" fmla="*/ 783974 w 1927643"/>
              <a:gd name="connsiteY57" fmla="*/ 1323975 h 1347788"/>
              <a:gd name="connsiteX58" fmla="*/ 836362 w 1927643"/>
              <a:gd name="connsiteY58" fmla="*/ 1314450 h 1347788"/>
              <a:gd name="connsiteX59" fmla="*/ 888749 w 1927643"/>
              <a:gd name="connsiteY59" fmla="*/ 1304925 h 1347788"/>
              <a:gd name="connsiteX60" fmla="*/ 903037 w 1927643"/>
              <a:gd name="connsiteY60" fmla="*/ 1300163 h 1347788"/>
              <a:gd name="connsiteX61" fmla="*/ 941137 w 1927643"/>
              <a:gd name="connsiteY61" fmla="*/ 1285875 h 1347788"/>
              <a:gd name="connsiteX62" fmla="*/ 1007690 w 1927643"/>
              <a:gd name="connsiteY62" fmla="*/ 1252218 h 1347788"/>
              <a:gd name="connsiteX63" fmla="*/ 1075887 w 1927643"/>
              <a:gd name="connsiteY63" fmla="*/ 1217360 h 1347788"/>
              <a:gd name="connsiteX64" fmla="*/ 1133478 w 1927643"/>
              <a:gd name="connsiteY64" fmla="*/ 1195707 h 1347788"/>
              <a:gd name="connsiteX65" fmla="*/ 1169737 w 1927643"/>
              <a:gd name="connsiteY65" fmla="*/ 1171575 h 1347788"/>
              <a:gd name="connsiteX66" fmla="*/ 1184024 w 1927643"/>
              <a:gd name="connsiteY66" fmla="*/ 1166813 h 1347788"/>
              <a:gd name="connsiteX67" fmla="*/ 1207837 w 1927643"/>
              <a:gd name="connsiteY67" fmla="*/ 1162050 h 1347788"/>
              <a:gd name="connsiteX68" fmla="*/ 1245937 w 1927643"/>
              <a:gd name="connsiteY68" fmla="*/ 1143000 h 1347788"/>
              <a:gd name="connsiteX69" fmla="*/ 1274512 w 1927643"/>
              <a:gd name="connsiteY69" fmla="*/ 1133475 h 1347788"/>
              <a:gd name="connsiteX70" fmla="*/ 1293562 w 1927643"/>
              <a:gd name="connsiteY70" fmla="*/ 1119188 h 1347788"/>
              <a:gd name="connsiteX71" fmla="*/ 1307849 w 1927643"/>
              <a:gd name="connsiteY71" fmla="*/ 1104900 h 1347788"/>
              <a:gd name="connsiteX72" fmla="*/ 1326899 w 1927643"/>
              <a:gd name="connsiteY72" fmla="*/ 1095375 h 1347788"/>
              <a:gd name="connsiteX73" fmla="*/ 1350712 w 1927643"/>
              <a:gd name="connsiteY73" fmla="*/ 1066800 h 1347788"/>
              <a:gd name="connsiteX74" fmla="*/ 1364999 w 1927643"/>
              <a:gd name="connsiteY74" fmla="*/ 1057275 h 1347788"/>
              <a:gd name="connsiteX75" fmla="*/ 1398337 w 1927643"/>
              <a:gd name="connsiteY75" fmla="*/ 1023938 h 1347788"/>
              <a:gd name="connsiteX76" fmla="*/ 1417387 w 1927643"/>
              <a:gd name="connsiteY76" fmla="*/ 1004888 h 1347788"/>
              <a:gd name="connsiteX77" fmla="*/ 1436437 w 1927643"/>
              <a:gd name="connsiteY77" fmla="*/ 990600 h 1347788"/>
              <a:gd name="connsiteX78" fmla="*/ 1450724 w 1927643"/>
              <a:gd name="connsiteY78" fmla="*/ 971550 h 1347788"/>
              <a:gd name="connsiteX79" fmla="*/ 1479299 w 1927643"/>
              <a:gd name="connsiteY79" fmla="*/ 947738 h 1347788"/>
              <a:gd name="connsiteX80" fmla="*/ 1507874 w 1927643"/>
              <a:gd name="connsiteY80" fmla="*/ 919163 h 1347788"/>
              <a:gd name="connsiteX81" fmla="*/ 1541212 w 1927643"/>
              <a:gd name="connsiteY81" fmla="*/ 900113 h 1347788"/>
              <a:gd name="connsiteX82" fmla="*/ 1560262 w 1927643"/>
              <a:gd name="connsiteY82" fmla="*/ 895350 h 1347788"/>
              <a:gd name="connsiteX83" fmla="*/ 1588837 w 1927643"/>
              <a:gd name="connsiteY83" fmla="*/ 876300 h 1347788"/>
              <a:gd name="connsiteX84" fmla="*/ 1598362 w 1927643"/>
              <a:gd name="connsiteY84" fmla="*/ 862013 h 1347788"/>
              <a:gd name="connsiteX85" fmla="*/ 1626937 w 1927643"/>
              <a:gd name="connsiteY85" fmla="*/ 842963 h 1347788"/>
              <a:gd name="connsiteX86" fmla="*/ 1636462 w 1927643"/>
              <a:gd name="connsiteY86" fmla="*/ 828675 h 1347788"/>
              <a:gd name="connsiteX87" fmla="*/ 1655512 w 1927643"/>
              <a:gd name="connsiteY87" fmla="*/ 814388 h 1347788"/>
              <a:gd name="connsiteX88" fmla="*/ 1688849 w 1927643"/>
              <a:gd name="connsiteY88" fmla="*/ 804863 h 1347788"/>
              <a:gd name="connsiteX89" fmla="*/ 1717424 w 1927643"/>
              <a:gd name="connsiteY89" fmla="*/ 795338 h 1347788"/>
              <a:gd name="connsiteX90" fmla="*/ 1788862 w 1927643"/>
              <a:gd name="connsiteY90" fmla="*/ 785813 h 1347788"/>
              <a:gd name="connsiteX91" fmla="*/ 1803149 w 1927643"/>
              <a:gd name="connsiteY91" fmla="*/ 776288 h 1347788"/>
              <a:gd name="connsiteX92" fmla="*/ 1817437 w 1927643"/>
              <a:gd name="connsiteY92" fmla="*/ 771525 h 1347788"/>
              <a:gd name="connsiteX93" fmla="*/ 1836487 w 1927643"/>
              <a:gd name="connsiteY93" fmla="*/ 757238 h 1347788"/>
              <a:gd name="connsiteX94" fmla="*/ 1850774 w 1927643"/>
              <a:gd name="connsiteY94" fmla="*/ 752475 h 1347788"/>
              <a:gd name="connsiteX95" fmla="*/ 1865062 w 1927643"/>
              <a:gd name="connsiteY95" fmla="*/ 742950 h 1347788"/>
              <a:gd name="connsiteX96" fmla="*/ 1879349 w 1927643"/>
              <a:gd name="connsiteY96" fmla="*/ 714375 h 1347788"/>
              <a:gd name="connsiteX97" fmla="*/ 1888874 w 1927643"/>
              <a:gd name="connsiteY97" fmla="*/ 700088 h 1347788"/>
              <a:gd name="connsiteX98" fmla="*/ 1898399 w 1927643"/>
              <a:gd name="connsiteY98" fmla="*/ 671513 h 1347788"/>
              <a:gd name="connsiteX99" fmla="*/ 1907924 w 1927643"/>
              <a:gd name="connsiteY99" fmla="*/ 657225 h 1347788"/>
              <a:gd name="connsiteX100" fmla="*/ 1922212 w 1927643"/>
              <a:gd name="connsiteY100" fmla="*/ 628650 h 1347788"/>
              <a:gd name="connsiteX101" fmla="*/ 1905724 w 1927643"/>
              <a:gd name="connsiteY101" fmla="*/ 584216 h 1347788"/>
              <a:gd name="connsiteX102" fmla="*/ 1860541 w 1927643"/>
              <a:gd name="connsiteY102" fmla="*/ 546479 h 1347788"/>
              <a:gd name="connsiteX103" fmla="*/ 1808033 w 1927643"/>
              <a:gd name="connsiteY103" fmla="*/ 506421 h 1347788"/>
              <a:gd name="connsiteX104" fmla="*/ 1769812 w 1927643"/>
              <a:gd name="connsiteY104" fmla="*/ 480408 h 1347788"/>
              <a:gd name="connsiteX105" fmla="*/ 1748561 w 1927643"/>
              <a:gd name="connsiteY105" fmla="*/ 456959 h 1347788"/>
              <a:gd name="connsiteX106" fmla="*/ 1727190 w 1927643"/>
              <a:gd name="connsiteY106" fmla="*/ 452197 h 1347788"/>
              <a:gd name="connsiteX107" fmla="*/ 1693612 w 1927643"/>
              <a:gd name="connsiteY107" fmla="*/ 423863 h 1347788"/>
              <a:gd name="connsiteX108" fmla="*/ 1679324 w 1927643"/>
              <a:gd name="connsiteY108" fmla="*/ 419100 h 1347788"/>
              <a:gd name="connsiteX109" fmla="*/ 1645987 w 1927643"/>
              <a:gd name="connsiteY109" fmla="*/ 400050 h 1347788"/>
              <a:gd name="connsiteX110" fmla="*/ 1631699 w 1927643"/>
              <a:gd name="connsiteY110" fmla="*/ 395288 h 1347788"/>
              <a:gd name="connsiteX111" fmla="*/ 1612649 w 1927643"/>
              <a:gd name="connsiteY111" fmla="*/ 385763 h 1347788"/>
              <a:gd name="connsiteX112" fmla="*/ 1588837 w 1927643"/>
              <a:gd name="connsiteY112" fmla="*/ 376238 h 1347788"/>
              <a:gd name="connsiteX113" fmla="*/ 1574549 w 1927643"/>
              <a:gd name="connsiteY113" fmla="*/ 371475 h 1347788"/>
              <a:gd name="connsiteX114" fmla="*/ 1545974 w 1927643"/>
              <a:gd name="connsiteY114" fmla="*/ 352425 h 1347788"/>
              <a:gd name="connsiteX115" fmla="*/ 1526924 w 1927643"/>
              <a:gd name="connsiteY115" fmla="*/ 338138 h 1347788"/>
              <a:gd name="connsiteX116" fmla="*/ 1512637 w 1927643"/>
              <a:gd name="connsiteY116" fmla="*/ 333375 h 1347788"/>
              <a:gd name="connsiteX117" fmla="*/ 1498349 w 1927643"/>
              <a:gd name="connsiteY117" fmla="*/ 319088 h 1347788"/>
              <a:gd name="connsiteX118" fmla="*/ 1479299 w 1927643"/>
              <a:gd name="connsiteY118" fmla="*/ 309563 h 1347788"/>
              <a:gd name="connsiteX119" fmla="*/ 1460249 w 1927643"/>
              <a:gd name="connsiteY119" fmla="*/ 290513 h 1347788"/>
              <a:gd name="connsiteX120" fmla="*/ 1431674 w 1927643"/>
              <a:gd name="connsiteY120" fmla="*/ 266700 h 1347788"/>
              <a:gd name="connsiteX121" fmla="*/ 1393574 w 1927643"/>
              <a:gd name="connsiteY121" fmla="*/ 238125 h 1347788"/>
              <a:gd name="connsiteX122" fmla="*/ 1364999 w 1927643"/>
              <a:gd name="connsiteY122" fmla="*/ 219075 h 1347788"/>
              <a:gd name="connsiteX123" fmla="*/ 1345949 w 1927643"/>
              <a:gd name="connsiteY123" fmla="*/ 209550 h 1347788"/>
              <a:gd name="connsiteX124" fmla="*/ 1331662 w 1927643"/>
              <a:gd name="connsiteY124" fmla="*/ 195263 h 1347788"/>
              <a:gd name="connsiteX125" fmla="*/ 1312612 w 1927643"/>
              <a:gd name="connsiteY125" fmla="*/ 185738 h 1347788"/>
              <a:gd name="connsiteX126" fmla="*/ 1284037 w 1927643"/>
              <a:gd name="connsiteY126" fmla="*/ 166688 h 1347788"/>
              <a:gd name="connsiteX127" fmla="*/ 1250699 w 1927643"/>
              <a:gd name="connsiteY127" fmla="*/ 142875 h 1347788"/>
              <a:gd name="connsiteX128" fmla="*/ 1236412 w 1927643"/>
              <a:gd name="connsiteY128" fmla="*/ 138113 h 1347788"/>
              <a:gd name="connsiteX129" fmla="*/ 1203074 w 1927643"/>
              <a:gd name="connsiteY129" fmla="*/ 119063 h 1347788"/>
              <a:gd name="connsiteX130" fmla="*/ 1164974 w 1927643"/>
              <a:gd name="connsiteY130" fmla="*/ 100013 h 1347788"/>
              <a:gd name="connsiteX131" fmla="*/ 1122112 w 1927643"/>
              <a:gd name="connsiteY131" fmla="*/ 85725 h 1347788"/>
              <a:gd name="connsiteX132" fmla="*/ 1107824 w 1927643"/>
              <a:gd name="connsiteY132" fmla="*/ 80963 h 1347788"/>
              <a:gd name="connsiteX133" fmla="*/ 1093537 w 1927643"/>
              <a:gd name="connsiteY133" fmla="*/ 76200 h 1347788"/>
              <a:gd name="connsiteX134" fmla="*/ 1074487 w 1927643"/>
              <a:gd name="connsiteY134" fmla="*/ 71438 h 1347788"/>
              <a:gd name="connsiteX135" fmla="*/ 1060199 w 1927643"/>
              <a:gd name="connsiteY135" fmla="*/ 61913 h 1347788"/>
              <a:gd name="connsiteX136" fmla="*/ 1012574 w 1927643"/>
              <a:gd name="connsiteY136" fmla="*/ 47625 h 1347788"/>
              <a:gd name="connsiteX137" fmla="*/ 993524 w 1927643"/>
              <a:gd name="connsiteY137" fmla="*/ 38100 h 1347788"/>
              <a:gd name="connsiteX138" fmla="*/ 974474 w 1927643"/>
              <a:gd name="connsiteY138" fmla="*/ 33338 h 1347788"/>
              <a:gd name="connsiteX139" fmla="*/ 893512 w 1927643"/>
              <a:gd name="connsiteY139" fmla="*/ 9525 h 1347788"/>
              <a:gd name="connsiteX140" fmla="*/ 798262 w 1927643"/>
              <a:gd name="connsiteY140" fmla="*/ 0 h 1347788"/>
              <a:gd name="connsiteX141" fmla="*/ 760162 w 1927643"/>
              <a:gd name="connsiteY141" fmla="*/ 4763 h 1347788"/>
              <a:gd name="connsiteX142" fmla="*/ 712537 w 1927643"/>
              <a:gd name="connsiteY142" fmla="*/ 19050 h 1347788"/>
              <a:gd name="connsiteX143" fmla="*/ 698249 w 1927643"/>
              <a:gd name="connsiteY143" fmla="*/ 23813 h 1347788"/>
              <a:gd name="connsiteX0" fmla="*/ 698249 w 1927643"/>
              <a:gd name="connsiteY0" fmla="*/ 23813 h 1347788"/>
              <a:gd name="connsiteX1" fmla="*/ 641099 w 1927643"/>
              <a:gd name="connsiteY1" fmla="*/ 66675 h 1347788"/>
              <a:gd name="connsiteX2" fmla="*/ 612524 w 1927643"/>
              <a:gd name="connsiteY2" fmla="*/ 100013 h 1347788"/>
              <a:gd name="connsiteX3" fmla="*/ 593474 w 1927643"/>
              <a:gd name="connsiteY3" fmla="*/ 123825 h 1347788"/>
              <a:gd name="connsiteX4" fmla="*/ 550612 w 1927643"/>
              <a:gd name="connsiteY4" fmla="*/ 176213 h 1347788"/>
              <a:gd name="connsiteX5" fmla="*/ 531562 w 1927643"/>
              <a:gd name="connsiteY5" fmla="*/ 200025 h 1347788"/>
              <a:gd name="connsiteX6" fmla="*/ 517274 w 1927643"/>
              <a:gd name="connsiteY6" fmla="*/ 214313 h 1347788"/>
              <a:gd name="connsiteX7" fmla="*/ 488699 w 1927643"/>
              <a:gd name="connsiteY7" fmla="*/ 261938 h 1347788"/>
              <a:gd name="connsiteX8" fmla="*/ 469649 w 1927643"/>
              <a:gd name="connsiteY8" fmla="*/ 285750 h 1347788"/>
              <a:gd name="connsiteX9" fmla="*/ 441074 w 1927643"/>
              <a:gd name="connsiteY9" fmla="*/ 328613 h 1347788"/>
              <a:gd name="connsiteX10" fmla="*/ 426787 w 1927643"/>
              <a:gd name="connsiteY10" fmla="*/ 338138 h 1347788"/>
              <a:gd name="connsiteX11" fmla="*/ 422024 w 1927643"/>
              <a:gd name="connsiteY11" fmla="*/ 352425 h 1347788"/>
              <a:gd name="connsiteX12" fmla="*/ 407737 w 1927643"/>
              <a:gd name="connsiteY12" fmla="*/ 366713 h 1347788"/>
              <a:gd name="connsiteX13" fmla="*/ 398212 w 1927643"/>
              <a:gd name="connsiteY13" fmla="*/ 381000 h 1347788"/>
              <a:gd name="connsiteX14" fmla="*/ 383924 w 1927643"/>
              <a:gd name="connsiteY14" fmla="*/ 395288 h 1347788"/>
              <a:gd name="connsiteX15" fmla="*/ 364874 w 1927643"/>
              <a:gd name="connsiteY15" fmla="*/ 423863 h 1347788"/>
              <a:gd name="connsiteX16" fmla="*/ 322012 w 1927643"/>
              <a:gd name="connsiteY16" fmla="*/ 461963 h 1347788"/>
              <a:gd name="connsiteX17" fmla="*/ 302962 w 1927643"/>
              <a:gd name="connsiteY17" fmla="*/ 490538 h 1347788"/>
              <a:gd name="connsiteX18" fmla="*/ 269624 w 1927643"/>
              <a:gd name="connsiteY18" fmla="*/ 519113 h 1347788"/>
              <a:gd name="connsiteX19" fmla="*/ 255337 w 1927643"/>
              <a:gd name="connsiteY19" fmla="*/ 538163 h 1347788"/>
              <a:gd name="connsiteX20" fmla="*/ 245812 w 1927643"/>
              <a:gd name="connsiteY20" fmla="*/ 552450 h 1347788"/>
              <a:gd name="connsiteX21" fmla="*/ 231524 w 1927643"/>
              <a:gd name="connsiteY21" fmla="*/ 566738 h 1347788"/>
              <a:gd name="connsiteX22" fmla="*/ 226762 w 1927643"/>
              <a:gd name="connsiteY22" fmla="*/ 581025 h 1347788"/>
              <a:gd name="connsiteX23" fmla="*/ 202949 w 1927643"/>
              <a:gd name="connsiteY23" fmla="*/ 614363 h 1347788"/>
              <a:gd name="connsiteX24" fmla="*/ 188662 w 1927643"/>
              <a:gd name="connsiteY24" fmla="*/ 628650 h 1347788"/>
              <a:gd name="connsiteX25" fmla="*/ 164849 w 1927643"/>
              <a:gd name="connsiteY25" fmla="*/ 657225 h 1347788"/>
              <a:gd name="connsiteX26" fmla="*/ 150562 w 1927643"/>
              <a:gd name="connsiteY26" fmla="*/ 666750 h 1347788"/>
              <a:gd name="connsiteX27" fmla="*/ 136274 w 1927643"/>
              <a:gd name="connsiteY27" fmla="*/ 685800 h 1347788"/>
              <a:gd name="connsiteX28" fmla="*/ 88649 w 1927643"/>
              <a:gd name="connsiteY28" fmla="*/ 714375 h 1347788"/>
              <a:gd name="connsiteX29" fmla="*/ 83887 w 1927643"/>
              <a:gd name="connsiteY29" fmla="*/ 728663 h 1347788"/>
              <a:gd name="connsiteX30" fmla="*/ 69599 w 1927643"/>
              <a:gd name="connsiteY30" fmla="*/ 738188 h 1347788"/>
              <a:gd name="connsiteX31" fmla="*/ 55312 w 1927643"/>
              <a:gd name="connsiteY31" fmla="*/ 752475 h 1347788"/>
              <a:gd name="connsiteX32" fmla="*/ 41024 w 1927643"/>
              <a:gd name="connsiteY32" fmla="*/ 781050 h 1347788"/>
              <a:gd name="connsiteX33" fmla="*/ 31499 w 1927643"/>
              <a:gd name="connsiteY33" fmla="*/ 795338 h 1347788"/>
              <a:gd name="connsiteX34" fmla="*/ 26737 w 1927643"/>
              <a:gd name="connsiteY34" fmla="*/ 809625 h 1347788"/>
              <a:gd name="connsiteX35" fmla="*/ 7687 w 1927643"/>
              <a:gd name="connsiteY35" fmla="*/ 847725 h 1347788"/>
              <a:gd name="connsiteX36" fmla="*/ 7687 w 1927643"/>
              <a:gd name="connsiteY36" fmla="*/ 1052513 h 1347788"/>
              <a:gd name="connsiteX37" fmla="*/ 17212 w 1927643"/>
              <a:gd name="connsiteY37" fmla="*/ 1095375 h 1347788"/>
              <a:gd name="connsiteX38" fmla="*/ 36262 w 1927643"/>
              <a:gd name="connsiteY38" fmla="*/ 1123950 h 1347788"/>
              <a:gd name="connsiteX39" fmla="*/ 50549 w 1927643"/>
              <a:gd name="connsiteY39" fmla="*/ 1128713 h 1347788"/>
              <a:gd name="connsiteX40" fmla="*/ 55312 w 1927643"/>
              <a:gd name="connsiteY40" fmla="*/ 1143000 h 1347788"/>
              <a:gd name="connsiteX41" fmla="*/ 92331 w 1927643"/>
              <a:gd name="connsiteY41" fmla="*/ 1187263 h 1347788"/>
              <a:gd name="connsiteX42" fmla="*/ 111382 w 1927643"/>
              <a:gd name="connsiteY42" fmla="*/ 1207392 h 1347788"/>
              <a:gd name="connsiteX43" fmla="*/ 131192 w 1927643"/>
              <a:gd name="connsiteY43" fmla="*/ 1223521 h 1347788"/>
              <a:gd name="connsiteX44" fmla="*/ 174055 w 1927643"/>
              <a:gd name="connsiteY44" fmla="*/ 1249175 h 1347788"/>
              <a:gd name="connsiteX45" fmla="*/ 217237 w 1927643"/>
              <a:gd name="connsiteY45" fmla="*/ 1247775 h 1347788"/>
              <a:gd name="connsiteX46" fmla="*/ 219839 w 1927643"/>
              <a:gd name="connsiteY46" fmla="*/ 1271907 h 1347788"/>
              <a:gd name="connsiteX47" fmla="*/ 264862 w 1927643"/>
              <a:gd name="connsiteY47" fmla="*/ 1276350 h 1347788"/>
              <a:gd name="connsiteX48" fmla="*/ 279149 w 1927643"/>
              <a:gd name="connsiteY48" fmla="*/ 1290638 h 1347788"/>
              <a:gd name="connsiteX49" fmla="*/ 298199 w 1927643"/>
              <a:gd name="connsiteY49" fmla="*/ 1300163 h 1347788"/>
              <a:gd name="connsiteX50" fmla="*/ 326774 w 1927643"/>
              <a:gd name="connsiteY50" fmla="*/ 1314450 h 1347788"/>
              <a:gd name="connsiteX51" fmla="*/ 360112 w 1927643"/>
              <a:gd name="connsiteY51" fmla="*/ 1328738 h 1347788"/>
              <a:gd name="connsiteX52" fmla="*/ 388687 w 1927643"/>
              <a:gd name="connsiteY52" fmla="*/ 1338263 h 1347788"/>
              <a:gd name="connsiteX53" fmla="*/ 441074 w 1927643"/>
              <a:gd name="connsiteY53" fmla="*/ 1347788 h 1347788"/>
              <a:gd name="connsiteX54" fmla="*/ 512512 w 1927643"/>
              <a:gd name="connsiteY54" fmla="*/ 1343025 h 1347788"/>
              <a:gd name="connsiteX55" fmla="*/ 602999 w 1927643"/>
              <a:gd name="connsiteY55" fmla="*/ 1333500 h 1347788"/>
              <a:gd name="connsiteX56" fmla="*/ 726824 w 1927643"/>
              <a:gd name="connsiteY56" fmla="*/ 1328738 h 1347788"/>
              <a:gd name="connsiteX57" fmla="*/ 783974 w 1927643"/>
              <a:gd name="connsiteY57" fmla="*/ 1323975 h 1347788"/>
              <a:gd name="connsiteX58" fmla="*/ 836362 w 1927643"/>
              <a:gd name="connsiteY58" fmla="*/ 1314450 h 1347788"/>
              <a:gd name="connsiteX59" fmla="*/ 888749 w 1927643"/>
              <a:gd name="connsiteY59" fmla="*/ 1304925 h 1347788"/>
              <a:gd name="connsiteX60" fmla="*/ 903037 w 1927643"/>
              <a:gd name="connsiteY60" fmla="*/ 1300163 h 1347788"/>
              <a:gd name="connsiteX61" fmla="*/ 941137 w 1927643"/>
              <a:gd name="connsiteY61" fmla="*/ 1285875 h 1347788"/>
              <a:gd name="connsiteX62" fmla="*/ 1007690 w 1927643"/>
              <a:gd name="connsiteY62" fmla="*/ 1252218 h 1347788"/>
              <a:gd name="connsiteX63" fmla="*/ 1075887 w 1927643"/>
              <a:gd name="connsiteY63" fmla="*/ 1217360 h 1347788"/>
              <a:gd name="connsiteX64" fmla="*/ 1133478 w 1927643"/>
              <a:gd name="connsiteY64" fmla="*/ 1195707 h 1347788"/>
              <a:gd name="connsiteX65" fmla="*/ 1169737 w 1927643"/>
              <a:gd name="connsiteY65" fmla="*/ 1171575 h 1347788"/>
              <a:gd name="connsiteX66" fmla="*/ 1184024 w 1927643"/>
              <a:gd name="connsiteY66" fmla="*/ 1166813 h 1347788"/>
              <a:gd name="connsiteX67" fmla="*/ 1207837 w 1927643"/>
              <a:gd name="connsiteY67" fmla="*/ 1162050 h 1347788"/>
              <a:gd name="connsiteX68" fmla="*/ 1245937 w 1927643"/>
              <a:gd name="connsiteY68" fmla="*/ 1143000 h 1347788"/>
              <a:gd name="connsiteX69" fmla="*/ 1274512 w 1927643"/>
              <a:gd name="connsiteY69" fmla="*/ 1133475 h 1347788"/>
              <a:gd name="connsiteX70" fmla="*/ 1293562 w 1927643"/>
              <a:gd name="connsiteY70" fmla="*/ 1119188 h 1347788"/>
              <a:gd name="connsiteX71" fmla="*/ 1307849 w 1927643"/>
              <a:gd name="connsiteY71" fmla="*/ 1104900 h 1347788"/>
              <a:gd name="connsiteX72" fmla="*/ 1326899 w 1927643"/>
              <a:gd name="connsiteY72" fmla="*/ 1095375 h 1347788"/>
              <a:gd name="connsiteX73" fmla="*/ 1350712 w 1927643"/>
              <a:gd name="connsiteY73" fmla="*/ 1066800 h 1347788"/>
              <a:gd name="connsiteX74" fmla="*/ 1364999 w 1927643"/>
              <a:gd name="connsiteY74" fmla="*/ 1057275 h 1347788"/>
              <a:gd name="connsiteX75" fmla="*/ 1398337 w 1927643"/>
              <a:gd name="connsiteY75" fmla="*/ 1023938 h 1347788"/>
              <a:gd name="connsiteX76" fmla="*/ 1417387 w 1927643"/>
              <a:gd name="connsiteY76" fmla="*/ 1004888 h 1347788"/>
              <a:gd name="connsiteX77" fmla="*/ 1436437 w 1927643"/>
              <a:gd name="connsiteY77" fmla="*/ 990600 h 1347788"/>
              <a:gd name="connsiteX78" fmla="*/ 1450724 w 1927643"/>
              <a:gd name="connsiteY78" fmla="*/ 971550 h 1347788"/>
              <a:gd name="connsiteX79" fmla="*/ 1479299 w 1927643"/>
              <a:gd name="connsiteY79" fmla="*/ 947738 h 1347788"/>
              <a:gd name="connsiteX80" fmla="*/ 1507874 w 1927643"/>
              <a:gd name="connsiteY80" fmla="*/ 919163 h 1347788"/>
              <a:gd name="connsiteX81" fmla="*/ 1541212 w 1927643"/>
              <a:gd name="connsiteY81" fmla="*/ 900113 h 1347788"/>
              <a:gd name="connsiteX82" fmla="*/ 1560262 w 1927643"/>
              <a:gd name="connsiteY82" fmla="*/ 895350 h 1347788"/>
              <a:gd name="connsiteX83" fmla="*/ 1588837 w 1927643"/>
              <a:gd name="connsiteY83" fmla="*/ 876300 h 1347788"/>
              <a:gd name="connsiteX84" fmla="*/ 1598362 w 1927643"/>
              <a:gd name="connsiteY84" fmla="*/ 862013 h 1347788"/>
              <a:gd name="connsiteX85" fmla="*/ 1626937 w 1927643"/>
              <a:gd name="connsiteY85" fmla="*/ 842963 h 1347788"/>
              <a:gd name="connsiteX86" fmla="*/ 1636462 w 1927643"/>
              <a:gd name="connsiteY86" fmla="*/ 828675 h 1347788"/>
              <a:gd name="connsiteX87" fmla="*/ 1655512 w 1927643"/>
              <a:gd name="connsiteY87" fmla="*/ 814388 h 1347788"/>
              <a:gd name="connsiteX88" fmla="*/ 1688849 w 1927643"/>
              <a:gd name="connsiteY88" fmla="*/ 804863 h 1347788"/>
              <a:gd name="connsiteX89" fmla="*/ 1717424 w 1927643"/>
              <a:gd name="connsiteY89" fmla="*/ 795338 h 1347788"/>
              <a:gd name="connsiteX90" fmla="*/ 1788862 w 1927643"/>
              <a:gd name="connsiteY90" fmla="*/ 785813 h 1347788"/>
              <a:gd name="connsiteX91" fmla="*/ 1803149 w 1927643"/>
              <a:gd name="connsiteY91" fmla="*/ 776288 h 1347788"/>
              <a:gd name="connsiteX92" fmla="*/ 1817437 w 1927643"/>
              <a:gd name="connsiteY92" fmla="*/ 771525 h 1347788"/>
              <a:gd name="connsiteX93" fmla="*/ 1836487 w 1927643"/>
              <a:gd name="connsiteY93" fmla="*/ 757238 h 1347788"/>
              <a:gd name="connsiteX94" fmla="*/ 1850774 w 1927643"/>
              <a:gd name="connsiteY94" fmla="*/ 752475 h 1347788"/>
              <a:gd name="connsiteX95" fmla="*/ 1865062 w 1927643"/>
              <a:gd name="connsiteY95" fmla="*/ 742950 h 1347788"/>
              <a:gd name="connsiteX96" fmla="*/ 1879349 w 1927643"/>
              <a:gd name="connsiteY96" fmla="*/ 714375 h 1347788"/>
              <a:gd name="connsiteX97" fmla="*/ 1888874 w 1927643"/>
              <a:gd name="connsiteY97" fmla="*/ 700088 h 1347788"/>
              <a:gd name="connsiteX98" fmla="*/ 1898399 w 1927643"/>
              <a:gd name="connsiteY98" fmla="*/ 671513 h 1347788"/>
              <a:gd name="connsiteX99" fmla="*/ 1907924 w 1927643"/>
              <a:gd name="connsiteY99" fmla="*/ 657225 h 1347788"/>
              <a:gd name="connsiteX100" fmla="*/ 1922212 w 1927643"/>
              <a:gd name="connsiteY100" fmla="*/ 628650 h 1347788"/>
              <a:gd name="connsiteX101" fmla="*/ 1905724 w 1927643"/>
              <a:gd name="connsiteY101" fmla="*/ 584216 h 1347788"/>
              <a:gd name="connsiteX102" fmla="*/ 1860541 w 1927643"/>
              <a:gd name="connsiteY102" fmla="*/ 546479 h 1347788"/>
              <a:gd name="connsiteX103" fmla="*/ 1808033 w 1927643"/>
              <a:gd name="connsiteY103" fmla="*/ 506421 h 1347788"/>
              <a:gd name="connsiteX104" fmla="*/ 1769812 w 1927643"/>
              <a:gd name="connsiteY104" fmla="*/ 480408 h 1347788"/>
              <a:gd name="connsiteX105" fmla="*/ 1748561 w 1927643"/>
              <a:gd name="connsiteY105" fmla="*/ 456959 h 1347788"/>
              <a:gd name="connsiteX106" fmla="*/ 1727190 w 1927643"/>
              <a:gd name="connsiteY106" fmla="*/ 452197 h 1347788"/>
              <a:gd name="connsiteX107" fmla="*/ 1693612 w 1927643"/>
              <a:gd name="connsiteY107" fmla="*/ 423863 h 1347788"/>
              <a:gd name="connsiteX108" fmla="*/ 1679324 w 1927643"/>
              <a:gd name="connsiteY108" fmla="*/ 419100 h 1347788"/>
              <a:gd name="connsiteX109" fmla="*/ 1645987 w 1927643"/>
              <a:gd name="connsiteY109" fmla="*/ 400050 h 1347788"/>
              <a:gd name="connsiteX110" fmla="*/ 1631699 w 1927643"/>
              <a:gd name="connsiteY110" fmla="*/ 395288 h 1347788"/>
              <a:gd name="connsiteX111" fmla="*/ 1612649 w 1927643"/>
              <a:gd name="connsiteY111" fmla="*/ 385763 h 1347788"/>
              <a:gd name="connsiteX112" fmla="*/ 1588837 w 1927643"/>
              <a:gd name="connsiteY112" fmla="*/ 376238 h 1347788"/>
              <a:gd name="connsiteX113" fmla="*/ 1574549 w 1927643"/>
              <a:gd name="connsiteY113" fmla="*/ 371475 h 1347788"/>
              <a:gd name="connsiteX114" fmla="*/ 1545974 w 1927643"/>
              <a:gd name="connsiteY114" fmla="*/ 352425 h 1347788"/>
              <a:gd name="connsiteX115" fmla="*/ 1526924 w 1927643"/>
              <a:gd name="connsiteY115" fmla="*/ 338138 h 1347788"/>
              <a:gd name="connsiteX116" fmla="*/ 1512637 w 1927643"/>
              <a:gd name="connsiteY116" fmla="*/ 333375 h 1347788"/>
              <a:gd name="connsiteX117" fmla="*/ 1498349 w 1927643"/>
              <a:gd name="connsiteY117" fmla="*/ 319088 h 1347788"/>
              <a:gd name="connsiteX118" fmla="*/ 1479299 w 1927643"/>
              <a:gd name="connsiteY118" fmla="*/ 309563 h 1347788"/>
              <a:gd name="connsiteX119" fmla="*/ 1460249 w 1927643"/>
              <a:gd name="connsiteY119" fmla="*/ 290513 h 1347788"/>
              <a:gd name="connsiteX120" fmla="*/ 1431674 w 1927643"/>
              <a:gd name="connsiteY120" fmla="*/ 266700 h 1347788"/>
              <a:gd name="connsiteX121" fmla="*/ 1393574 w 1927643"/>
              <a:gd name="connsiteY121" fmla="*/ 238125 h 1347788"/>
              <a:gd name="connsiteX122" fmla="*/ 1364999 w 1927643"/>
              <a:gd name="connsiteY122" fmla="*/ 219075 h 1347788"/>
              <a:gd name="connsiteX123" fmla="*/ 1345949 w 1927643"/>
              <a:gd name="connsiteY123" fmla="*/ 209550 h 1347788"/>
              <a:gd name="connsiteX124" fmla="*/ 1331662 w 1927643"/>
              <a:gd name="connsiteY124" fmla="*/ 195263 h 1347788"/>
              <a:gd name="connsiteX125" fmla="*/ 1312612 w 1927643"/>
              <a:gd name="connsiteY125" fmla="*/ 185738 h 1347788"/>
              <a:gd name="connsiteX126" fmla="*/ 1284037 w 1927643"/>
              <a:gd name="connsiteY126" fmla="*/ 166688 h 1347788"/>
              <a:gd name="connsiteX127" fmla="*/ 1250699 w 1927643"/>
              <a:gd name="connsiteY127" fmla="*/ 142875 h 1347788"/>
              <a:gd name="connsiteX128" fmla="*/ 1236412 w 1927643"/>
              <a:gd name="connsiteY128" fmla="*/ 138113 h 1347788"/>
              <a:gd name="connsiteX129" fmla="*/ 1203074 w 1927643"/>
              <a:gd name="connsiteY129" fmla="*/ 119063 h 1347788"/>
              <a:gd name="connsiteX130" fmla="*/ 1164974 w 1927643"/>
              <a:gd name="connsiteY130" fmla="*/ 100013 h 1347788"/>
              <a:gd name="connsiteX131" fmla="*/ 1122112 w 1927643"/>
              <a:gd name="connsiteY131" fmla="*/ 85725 h 1347788"/>
              <a:gd name="connsiteX132" fmla="*/ 1107824 w 1927643"/>
              <a:gd name="connsiteY132" fmla="*/ 80963 h 1347788"/>
              <a:gd name="connsiteX133" fmla="*/ 1093537 w 1927643"/>
              <a:gd name="connsiteY133" fmla="*/ 76200 h 1347788"/>
              <a:gd name="connsiteX134" fmla="*/ 1074487 w 1927643"/>
              <a:gd name="connsiteY134" fmla="*/ 71438 h 1347788"/>
              <a:gd name="connsiteX135" fmla="*/ 1060199 w 1927643"/>
              <a:gd name="connsiteY135" fmla="*/ 61913 h 1347788"/>
              <a:gd name="connsiteX136" fmla="*/ 1012574 w 1927643"/>
              <a:gd name="connsiteY136" fmla="*/ 47625 h 1347788"/>
              <a:gd name="connsiteX137" fmla="*/ 993524 w 1927643"/>
              <a:gd name="connsiteY137" fmla="*/ 38100 h 1347788"/>
              <a:gd name="connsiteX138" fmla="*/ 974474 w 1927643"/>
              <a:gd name="connsiteY138" fmla="*/ 33338 h 1347788"/>
              <a:gd name="connsiteX139" fmla="*/ 893512 w 1927643"/>
              <a:gd name="connsiteY139" fmla="*/ 9525 h 1347788"/>
              <a:gd name="connsiteX140" fmla="*/ 798262 w 1927643"/>
              <a:gd name="connsiteY140" fmla="*/ 0 h 1347788"/>
              <a:gd name="connsiteX141" fmla="*/ 760162 w 1927643"/>
              <a:gd name="connsiteY141" fmla="*/ 4763 h 1347788"/>
              <a:gd name="connsiteX142" fmla="*/ 712537 w 1927643"/>
              <a:gd name="connsiteY142" fmla="*/ 19050 h 1347788"/>
              <a:gd name="connsiteX143" fmla="*/ 698249 w 1927643"/>
              <a:gd name="connsiteY143" fmla="*/ 23813 h 1347788"/>
              <a:gd name="connsiteX0" fmla="*/ 698249 w 1927643"/>
              <a:gd name="connsiteY0" fmla="*/ 23813 h 1347788"/>
              <a:gd name="connsiteX1" fmla="*/ 641099 w 1927643"/>
              <a:gd name="connsiteY1" fmla="*/ 66675 h 1347788"/>
              <a:gd name="connsiteX2" fmla="*/ 612524 w 1927643"/>
              <a:gd name="connsiteY2" fmla="*/ 100013 h 1347788"/>
              <a:gd name="connsiteX3" fmla="*/ 593474 w 1927643"/>
              <a:gd name="connsiteY3" fmla="*/ 123825 h 1347788"/>
              <a:gd name="connsiteX4" fmla="*/ 550612 w 1927643"/>
              <a:gd name="connsiteY4" fmla="*/ 176213 h 1347788"/>
              <a:gd name="connsiteX5" fmla="*/ 531562 w 1927643"/>
              <a:gd name="connsiteY5" fmla="*/ 200025 h 1347788"/>
              <a:gd name="connsiteX6" fmla="*/ 517274 w 1927643"/>
              <a:gd name="connsiteY6" fmla="*/ 214313 h 1347788"/>
              <a:gd name="connsiteX7" fmla="*/ 488699 w 1927643"/>
              <a:gd name="connsiteY7" fmla="*/ 261938 h 1347788"/>
              <a:gd name="connsiteX8" fmla="*/ 469649 w 1927643"/>
              <a:gd name="connsiteY8" fmla="*/ 285750 h 1347788"/>
              <a:gd name="connsiteX9" fmla="*/ 441074 w 1927643"/>
              <a:gd name="connsiteY9" fmla="*/ 328613 h 1347788"/>
              <a:gd name="connsiteX10" fmla="*/ 426787 w 1927643"/>
              <a:gd name="connsiteY10" fmla="*/ 338138 h 1347788"/>
              <a:gd name="connsiteX11" fmla="*/ 422024 w 1927643"/>
              <a:gd name="connsiteY11" fmla="*/ 352425 h 1347788"/>
              <a:gd name="connsiteX12" fmla="*/ 407737 w 1927643"/>
              <a:gd name="connsiteY12" fmla="*/ 366713 h 1347788"/>
              <a:gd name="connsiteX13" fmla="*/ 398212 w 1927643"/>
              <a:gd name="connsiteY13" fmla="*/ 381000 h 1347788"/>
              <a:gd name="connsiteX14" fmla="*/ 383924 w 1927643"/>
              <a:gd name="connsiteY14" fmla="*/ 395288 h 1347788"/>
              <a:gd name="connsiteX15" fmla="*/ 364874 w 1927643"/>
              <a:gd name="connsiteY15" fmla="*/ 423863 h 1347788"/>
              <a:gd name="connsiteX16" fmla="*/ 322012 w 1927643"/>
              <a:gd name="connsiteY16" fmla="*/ 461963 h 1347788"/>
              <a:gd name="connsiteX17" fmla="*/ 302962 w 1927643"/>
              <a:gd name="connsiteY17" fmla="*/ 490538 h 1347788"/>
              <a:gd name="connsiteX18" fmla="*/ 269624 w 1927643"/>
              <a:gd name="connsiteY18" fmla="*/ 519113 h 1347788"/>
              <a:gd name="connsiteX19" fmla="*/ 255337 w 1927643"/>
              <a:gd name="connsiteY19" fmla="*/ 538163 h 1347788"/>
              <a:gd name="connsiteX20" fmla="*/ 245812 w 1927643"/>
              <a:gd name="connsiteY20" fmla="*/ 552450 h 1347788"/>
              <a:gd name="connsiteX21" fmla="*/ 231524 w 1927643"/>
              <a:gd name="connsiteY21" fmla="*/ 566738 h 1347788"/>
              <a:gd name="connsiteX22" fmla="*/ 226762 w 1927643"/>
              <a:gd name="connsiteY22" fmla="*/ 581025 h 1347788"/>
              <a:gd name="connsiteX23" fmla="*/ 202949 w 1927643"/>
              <a:gd name="connsiteY23" fmla="*/ 614363 h 1347788"/>
              <a:gd name="connsiteX24" fmla="*/ 188662 w 1927643"/>
              <a:gd name="connsiteY24" fmla="*/ 628650 h 1347788"/>
              <a:gd name="connsiteX25" fmla="*/ 164849 w 1927643"/>
              <a:gd name="connsiteY25" fmla="*/ 657225 h 1347788"/>
              <a:gd name="connsiteX26" fmla="*/ 150562 w 1927643"/>
              <a:gd name="connsiteY26" fmla="*/ 666750 h 1347788"/>
              <a:gd name="connsiteX27" fmla="*/ 136274 w 1927643"/>
              <a:gd name="connsiteY27" fmla="*/ 685800 h 1347788"/>
              <a:gd name="connsiteX28" fmla="*/ 88649 w 1927643"/>
              <a:gd name="connsiteY28" fmla="*/ 714375 h 1347788"/>
              <a:gd name="connsiteX29" fmla="*/ 83887 w 1927643"/>
              <a:gd name="connsiteY29" fmla="*/ 728663 h 1347788"/>
              <a:gd name="connsiteX30" fmla="*/ 69599 w 1927643"/>
              <a:gd name="connsiteY30" fmla="*/ 738188 h 1347788"/>
              <a:gd name="connsiteX31" fmla="*/ 55312 w 1927643"/>
              <a:gd name="connsiteY31" fmla="*/ 752475 h 1347788"/>
              <a:gd name="connsiteX32" fmla="*/ 41024 w 1927643"/>
              <a:gd name="connsiteY32" fmla="*/ 781050 h 1347788"/>
              <a:gd name="connsiteX33" fmla="*/ 31499 w 1927643"/>
              <a:gd name="connsiteY33" fmla="*/ 795338 h 1347788"/>
              <a:gd name="connsiteX34" fmla="*/ 26737 w 1927643"/>
              <a:gd name="connsiteY34" fmla="*/ 809625 h 1347788"/>
              <a:gd name="connsiteX35" fmla="*/ 7687 w 1927643"/>
              <a:gd name="connsiteY35" fmla="*/ 847725 h 1347788"/>
              <a:gd name="connsiteX36" fmla="*/ 7687 w 1927643"/>
              <a:gd name="connsiteY36" fmla="*/ 1052513 h 1347788"/>
              <a:gd name="connsiteX37" fmla="*/ 17212 w 1927643"/>
              <a:gd name="connsiteY37" fmla="*/ 1095375 h 1347788"/>
              <a:gd name="connsiteX38" fmla="*/ 36262 w 1927643"/>
              <a:gd name="connsiteY38" fmla="*/ 1123950 h 1347788"/>
              <a:gd name="connsiteX39" fmla="*/ 50549 w 1927643"/>
              <a:gd name="connsiteY39" fmla="*/ 1128713 h 1347788"/>
              <a:gd name="connsiteX40" fmla="*/ 55312 w 1927643"/>
              <a:gd name="connsiteY40" fmla="*/ 1143000 h 1347788"/>
              <a:gd name="connsiteX41" fmla="*/ 92331 w 1927643"/>
              <a:gd name="connsiteY41" fmla="*/ 1187263 h 1347788"/>
              <a:gd name="connsiteX42" fmla="*/ 111382 w 1927643"/>
              <a:gd name="connsiteY42" fmla="*/ 1207392 h 1347788"/>
              <a:gd name="connsiteX43" fmla="*/ 131192 w 1927643"/>
              <a:gd name="connsiteY43" fmla="*/ 1223521 h 1347788"/>
              <a:gd name="connsiteX44" fmla="*/ 174055 w 1927643"/>
              <a:gd name="connsiteY44" fmla="*/ 1249175 h 1347788"/>
              <a:gd name="connsiteX45" fmla="*/ 219839 w 1927643"/>
              <a:gd name="connsiteY45" fmla="*/ 1271907 h 1347788"/>
              <a:gd name="connsiteX46" fmla="*/ 264862 w 1927643"/>
              <a:gd name="connsiteY46" fmla="*/ 1276350 h 1347788"/>
              <a:gd name="connsiteX47" fmla="*/ 279149 w 1927643"/>
              <a:gd name="connsiteY47" fmla="*/ 1290638 h 1347788"/>
              <a:gd name="connsiteX48" fmla="*/ 298199 w 1927643"/>
              <a:gd name="connsiteY48" fmla="*/ 1300163 h 1347788"/>
              <a:gd name="connsiteX49" fmla="*/ 326774 w 1927643"/>
              <a:gd name="connsiteY49" fmla="*/ 1314450 h 1347788"/>
              <a:gd name="connsiteX50" fmla="*/ 360112 w 1927643"/>
              <a:gd name="connsiteY50" fmla="*/ 1328738 h 1347788"/>
              <a:gd name="connsiteX51" fmla="*/ 388687 w 1927643"/>
              <a:gd name="connsiteY51" fmla="*/ 1338263 h 1347788"/>
              <a:gd name="connsiteX52" fmla="*/ 441074 w 1927643"/>
              <a:gd name="connsiteY52" fmla="*/ 1347788 h 1347788"/>
              <a:gd name="connsiteX53" fmla="*/ 512512 w 1927643"/>
              <a:gd name="connsiteY53" fmla="*/ 1343025 h 1347788"/>
              <a:gd name="connsiteX54" fmla="*/ 602999 w 1927643"/>
              <a:gd name="connsiteY54" fmla="*/ 1333500 h 1347788"/>
              <a:gd name="connsiteX55" fmla="*/ 726824 w 1927643"/>
              <a:gd name="connsiteY55" fmla="*/ 1328738 h 1347788"/>
              <a:gd name="connsiteX56" fmla="*/ 783974 w 1927643"/>
              <a:gd name="connsiteY56" fmla="*/ 1323975 h 1347788"/>
              <a:gd name="connsiteX57" fmla="*/ 836362 w 1927643"/>
              <a:gd name="connsiteY57" fmla="*/ 1314450 h 1347788"/>
              <a:gd name="connsiteX58" fmla="*/ 888749 w 1927643"/>
              <a:gd name="connsiteY58" fmla="*/ 1304925 h 1347788"/>
              <a:gd name="connsiteX59" fmla="*/ 903037 w 1927643"/>
              <a:gd name="connsiteY59" fmla="*/ 1300163 h 1347788"/>
              <a:gd name="connsiteX60" fmla="*/ 941137 w 1927643"/>
              <a:gd name="connsiteY60" fmla="*/ 1285875 h 1347788"/>
              <a:gd name="connsiteX61" fmla="*/ 1007690 w 1927643"/>
              <a:gd name="connsiteY61" fmla="*/ 1252218 h 1347788"/>
              <a:gd name="connsiteX62" fmla="*/ 1075887 w 1927643"/>
              <a:gd name="connsiteY62" fmla="*/ 1217360 h 1347788"/>
              <a:gd name="connsiteX63" fmla="*/ 1133478 w 1927643"/>
              <a:gd name="connsiteY63" fmla="*/ 1195707 h 1347788"/>
              <a:gd name="connsiteX64" fmla="*/ 1169737 w 1927643"/>
              <a:gd name="connsiteY64" fmla="*/ 1171575 h 1347788"/>
              <a:gd name="connsiteX65" fmla="*/ 1184024 w 1927643"/>
              <a:gd name="connsiteY65" fmla="*/ 1166813 h 1347788"/>
              <a:gd name="connsiteX66" fmla="*/ 1207837 w 1927643"/>
              <a:gd name="connsiteY66" fmla="*/ 1162050 h 1347788"/>
              <a:gd name="connsiteX67" fmla="*/ 1245937 w 1927643"/>
              <a:gd name="connsiteY67" fmla="*/ 1143000 h 1347788"/>
              <a:gd name="connsiteX68" fmla="*/ 1274512 w 1927643"/>
              <a:gd name="connsiteY68" fmla="*/ 1133475 h 1347788"/>
              <a:gd name="connsiteX69" fmla="*/ 1293562 w 1927643"/>
              <a:gd name="connsiteY69" fmla="*/ 1119188 h 1347788"/>
              <a:gd name="connsiteX70" fmla="*/ 1307849 w 1927643"/>
              <a:gd name="connsiteY70" fmla="*/ 1104900 h 1347788"/>
              <a:gd name="connsiteX71" fmla="*/ 1326899 w 1927643"/>
              <a:gd name="connsiteY71" fmla="*/ 1095375 h 1347788"/>
              <a:gd name="connsiteX72" fmla="*/ 1350712 w 1927643"/>
              <a:gd name="connsiteY72" fmla="*/ 1066800 h 1347788"/>
              <a:gd name="connsiteX73" fmla="*/ 1364999 w 1927643"/>
              <a:gd name="connsiteY73" fmla="*/ 1057275 h 1347788"/>
              <a:gd name="connsiteX74" fmla="*/ 1398337 w 1927643"/>
              <a:gd name="connsiteY74" fmla="*/ 1023938 h 1347788"/>
              <a:gd name="connsiteX75" fmla="*/ 1417387 w 1927643"/>
              <a:gd name="connsiteY75" fmla="*/ 1004888 h 1347788"/>
              <a:gd name="connsiteX76" fmla="*/ 1436437 w 1927643"/>
              <a:gd name="connsiteY76" fmla="*/ 990600 h 1347788"/>
              <a:gd name="connsiteX77" fmla="*/ 1450724 w 1927643"/>
              <a:gd name="connsiteY77" fmla="*/ 971550 h 1347788"/>
              <a:gd name="connsiteX78" fmla="*/ 1479299 w 1927643"/>
              <a:gd name="connsiteY78" fmla="*/ 947738 h 1347788"/>
              <a:gd name="connsiteX79" fmla="*/ 1507874 w 1927643"/>
              <a:gd name="connsiteY79" fmla="*/ 919163 h 1347788"/>
              <a:gd name="connsiteX80" fmla="*/ 1541212 w 1927643"/>
              <a:gd name="connsiteY80" fmla="*/ 900113 h 1347788"/>
              <a:gd name="connsiteX81" fmla="*/ 1560262 w 1927643"/>
              <a:gd name="connsiteY81" fmla="*/ 895350 h 1347788"/>
              <a:gd name="connsiteX82" fmla="*/ 1588837 w 1927643"/>
              <a:gd name="connsiteY82" fmla="*/ 876300 h 1347788"/>
              <a:gd name="connsiteX83" fmla="*/ 1598362 w 1927643"/>
              <a:gd name="connsiteY83" fmla="*/ 862013 h 1347788"/>
              <a:gd name="connsiteX84" fmla="*/ 1626937 w 1927643"/>
              <a:gd name="connsiteY84" fmla="*/ 842963 h 1347788"/>
              <a:gd name="connsiteX85" fmla="*/ 1636462 w 1927643"/>
              <a:gd name="connsiteY85" fmla="*/ 828675 h 1347788"/>
              <a:gd name="connsiteX86" fmla="*/ 1655512 w 1927643"/>
              <a:gd name="connsiteY86" fmla="*/ 814388 h 1347788"/>
              <a:gd name="connsiteX87" fmla="*/ 1688849 w 1927643"/>
              <a:gd name="connsiteY87" fmla="*/ 804863 h 1347788"/>
              <a:gd name="connsiteX88" fmla="*/ 1717424 w 1927643"/>
              <a:gd name="connsiteY88" fmla="*/ 795338 h 1347788"/>
              <a:gd name="connsiteX89" fmla="*/ 1788862 w 1927643"/>
              <a:gd name="connsiteY89" fmla="*/ 785813 h 1347788"/>
              <a:gd name="connsiteX90" fmla="*/ 1803149 w 1927643"/>
              <a:gd name="connsiteY90" fmla="*/ 776288 h 1347788"/>
              <a:gd name="connsiteX91" fmla="*/ 1817437 w 1927643"/>
              <a:gd name="connsiteY91" fmla="*/ 771525 h 1347788"/>
              <a:gd name="connsiteX92" fmla="*/ 1836487 w 1927643"/>
              <a:gd name="connsiteY92" fmla="*/ 757238 h 1347788"/>
              <a:gd name="connsiteX93" fmla="*/ 1850774 w 1927643"/>
              <a:gd name="connsiteY93" fmla="*/ 752475 h 1347788"/>
              <a:gd name="connsiteX94" fmla="*/ 1865062 w 1927643"/>
              <a:gd name="connsiteY94" fmla="*/ 742950 h 1347788"/>
              <a:gd name="connsiteX95" fmla="*/ 1879349 w 1927643"/>
              <a:gd name="connsiteY95" fmla="*/ 714375 h 1347788"/>
              <a:gd name="connsiteX96" fmla="*/ 1888874 w 1927643"/>
              <a:gd name="connsiteY96" fmla="*/ 700088 h 1347788"/>
              <a:gd name="connsiteX97" fmla="*/ 1898399 w 1927643"/>
              <a:gd name="connsiteY97" fmla="*/ 671513 h 1347788"/>
              <a:gd name="connsiteX98" fmla="*/ 1907924 w 1927643"/>
              <a:gd name="connsiteY98" fmla="*/ 657225 h 1347788"/>
              <a:gd name="connsiteX99" fmla="*/ 1922212 w 1927643"/>
              <a:gd name="connsiteY99" fmla="*/ 628650 h 1347788"/>
              <a:gd name="connsiteX100" fmla="*/ 1905724 w 1927643"/>
              <a:gd name="connsiteY100" fmla="*/ 584216 h 1347788"/>
              <a:gd name="connsiteX101" fmla="*/ 1860541 w 1927643"/>
              <a:gd name="connsiteY101" fmla="*/ 546479 h 1347788"/>
              <a:gd name="connsiteX102" fmla="*/ 1808033 w 1927643"/>
              <a:gd name="connsiteY102" fmla="*/ 506421 h 1347788"/>
              <a:gd name="connsiteX103" fmla="*/ 1769812 w 1927643"/>
              <a:gd name="connsiteY103" fmla="*/ 480408 h 1347788"/>
              <a:gd name="connsiteX104" fmla="*/ 1748561 w 1927643"/>
              <a:gd name="connsiteY104" fmla="*/ 456959 h 1347788"/>
              <a:gd name="connsiteX105" fmla="*/ 1727190 w 1927643"/>
              <a:gd name="connsiteY105" fmla="*/ 452197 h 1347788"/>
              <a:gd name="connsiteX106" fmla="*/ 1693612 w 1927643"/>
              <a:gd name="connsiteY106" fmla="*/ 423863 h 1347788"/>
              <a:gd name="connsiteX107" fmla="*/ 1679324 w 1927643"/>
              <a:gd name="connsiteY107" fmla="*/ 419100 h 1347788"/>
              <a:gd name="connsiteX108" fmla="*/ 1645987 w 1927643"/>
              <a:gd name="connsiteY108" fmla="*/ 400050 h 1347788"/>
              <a:gd name="connsiteX109" fmla="*/ 1631699 w 1927643"/>
              <a:gd name="connsiteY109" fmla="*/ 395288 h 1347788"/>
              <a:gd name="connsiteX110" fmla="*/ 1612649 w 1927643"/>
              <a:gd name="connsiteY110" fmla="*/ 385763 h 1347788"/>
              <a:gd name="connsiteX111" fmla="*/ 1588837 w 1927643"/>
              <a:gd name="connsiteY111" fmla="*/ 376238 h 1347788"/>
              <a:gd name="connsiteX112" fmla="*/ 1574549 w 1927643"/>
              <a:gd name="connsiteY112" fmla="*/ 371475 h 1347788"/>
              <a:gd name="connsiteX113" fmla="*/ 1545974 w 1927643"/>
              <a:gd name="connsiteY113" fmla="*/ 352425 h 1347788"/>
              <a:gd name="connsiteX114" fmla="*/ 1526924 w 1927643"/>
              <a:gd name="connsiteY114" fmla="*/ 338138 h 1347788"/>
              <a:gd name="connsiteX115" fmla="*/ 1512637 w 1927643"/>
              <a:gd name="connsiteY115" fmla="*/ 333375 h 1347788"/>
              <a:gd name="connsiteX116" fmla="*/ 1498349 w 1927643"/>
              <a:gd name="connsiteY116" fmla="*/ 319088 h 1347788"/>
              <a:gd name="connsiteX117" fmla="*/ 1479299 w 1927643"/>
              <a:gd name="connsiteY117" fmla="*/ 309563 h 1347788"/>
              <a:gd name="connsiteX118" fmla="*/ 1460249 w 1927643"/>
              <a:gd name="connsiteY118" fmla="*/ 290513 h 1347788"/>
              <a:gd name="connsiteX119" fmla="*/ 1431674 w 1927643"/>
              <a:gd name="connsiteY119" fmla="*/ 266700 h 1347788"/>
              <a:gd name="connsiteX120" fmla="*/ 1393574 w 1927643"/>
              <a:gd name="connsiteY120" fmla="*/ 238125 h 1347788"/>
              <a:gd name="connsiteX121" fmla="*/ 1364999 w 1927643"/>
              <a:gd name="connsiteY121" fmla="*/ 219075 h 1347788"/>
              <a:gd name="connsiteX122" fmla="*/ 1345949 w 1927643"/>
              <a:gd name="connsiteY122" fmla="*/ 209550 h 1347788"/>
              <a:gd name="connsiteX123" fmla="*/ 1331662 w 1927643"/>
              <a:gd name="connsiteY123" fmla="*/ 195263 h 1347788"/>
              <a:gd name="connsiteX124" fmla="*/ 1312612 w 1927643"/>
              <a:gd name="connsiteY124" fmla="*/ 185738 h 1347788"/>
              <a:gd name="connsiteX125" fmla="*/ 1284037 w 1927643"/>
              <a:gd name="connsiteY125" fmla="*/ 166688 h 1347788"/>
              <a:gd name="connsiteX126" fmla="*/ 1250699 w 1927643"/>
              <a:gd name="connsiteY126" fmla="*/ 142875 h 1347788"/>
              <a:gd name="connsiteX127" fmla="*/ 1236412 w 1927643"/>
              <a:gd name="connsiteY127" fmla="*/ 138113 h 1347788"/>
              <a:gd name="connsiteX128" fmla="*/ 1203074 w 1927643"/>
              <a:gd name="connsiteY128" fmla="*/ 119063 h 1347788"/>
              <a:gd name="connsiteX129" fmla="*/ 1164974 w 1927643"/>
              <a:gd name="connsiteY129" fmla="*/ 100013 h 1347788"/>
              <a:gd name="connsiteX130" fmla="*/ 1122112 w 1927643"/>
              <a:gd name="connsiteY130" fmla="*/ 85725 h 1347788"/>
              <a:gd name="connsiteX131" fmla="*/ 1107824 w 1927643"/>
              <a:gd name="connsiteY131" fmla="*/ 80963 h 1347788"/>
              <a:gd name="connsiteX132" fmla="*/ 1093537 w 1927643"/>
              <a:gd name="connsiteY132" fmla="*/ 76200 h 1347788"/>
              <a:gd name="connsiteX133" fmla="*/ 1074487 w 1927643"/>
              <a:gd name="connsiteY133" fmla="*/ 71438 h 1347788"/>
              <a:gd name="connsiteX134" fmla="*/ 1060199 w 1927643"/>
              <a:gd name="connsiteY134" fmla="*/ 61913 h 1347788"/>
              <a:gd name="connsiteX135" fmla="*/ 1012574 w 1927643"/>
              <a:gd name="connsiteY135" fmla="*/ 47625 h 1347788"/>
              <a:gd name="connsiteX136" fmla="*/ 993524 w 1927643"/>
              <a:gd name="connsiteY136" fmla="*/ 38100 h 1347788"/>
              <a:gd name="connsiteX137" fmla="*/ 974474 w 1927643"/>
              <a:gd name="connsiteY137" fmla="*/ 33338 h 1347788"/>
              <a:gd name="connsiteX138" fmla="*/ 893512 w 1927643"/>
              <a:gd name="connsiteY138" fmla="*/ 9525 h 1347788"/>
              <a:gd name="connsiteX139" fmla="*/ 798262 w 1927643"/>
              <a:gd name="connsiteY139" fmla="*/ 0 h 1347788"/>
              <a:gd name="connsiteX140" fmla="*/ 760162 w 1927643"/>
              <a:gd name="connsiteY140" fmla="*/ 4763 h 1347788"/>
              <a:gd name="connsiteX141" fmla="*/ 712537 w 1927643"/>
              <a:gd name="connsiteY141" fmla="*/ 19050 h 1347788"/>
              <a:gd name="connsiteX142" fmla="*/ 698249 w 1927643"/>
              <a:gd name="connsiteY142" fmla="*/ 23813 h 1347788"/>
              <a:gd name="connsiteX0" fmla="*/ 698249 w 1927643"/>
              <a:gd name="connsiteY0" fmla="*/ 23813 h 1347788"/>
              <a:gd name="connsiteX1" fmla="*/ 641099 w 1927643"/>
              <a:gd name="connsiteY1" fmla="*/ 66675 h 1347788"/>
              <a:gd name="connsiteX2" fmla="*/ 612524 w 1927643"/>
              <a:gd name="connsiteY2" fmla="*/ 100013 h 1347788"/>
              <a:gd name="connsiteX3" fmla="*/ 593474 w 1927643"/>
              <a:gd name="connsiteY3" fmla="*/ 123825 h 1347788"/>
              <a:gd name="connsiteX4" fmla="*/ 550612 w 1927643"/>
              <a:gd name="connsiteY4" fmla="*/ 176213 h 1347788"/>
              <a:gd name="connsiteX5" fmla="*/ 531562 w 1927643"/>
              <a:gd name="connsiteY5" fmla="*/ 200025 h 1347788"/>
              <a:gd name="connsiteX6" fmla="*/ 517274 w 1927643"/>
              <a:gd name="connsiteY6" fmla="*/ 214313 h 1347788"/>
              <a:gd name="connsiteX7" fmla="*/ 488699 w 1927643"/>
              <a:gd name="connsiteY7" fmla="*/ 261938 h 1347788"/>
              <a:gd name="connsiteX8" fmla="*/ 469649 w 1927643"/>
              <a:gd name="connsiteY8" fmla="*/ 285750 h 1347788"/>
              <a:gd name="connsiteX9" fmla="*/ 441074 w 1927643"/>
              <a:gd name="connsiteY9" fmla="*/ 328613 h 1347788"/>
              <a:gd name="connsiteX10" fmla="*/ 426787 w 1927643"/>
              <a:gd name="connsiteY10" fmla="*/ 338138 h 1347788"/>
              <a:gd name="connsiteX11" fmla="*/ 422024 w 1927643"/>
              <a:gd name="connsiteY11" fmla="*/ 352425 h 1347788"/>
              <a:gd name="connsiteX12" fmla="*/ 407737 w 1927643"/>
              <a:gd name="connsiteY12" fmla="*/ 366713 h 1347788"/>
              <a:gd name="connsiteX13" fmla="*/ 398212 w 1927643"/>
              <a:gd name="connsiteY13" fmla="*/ 381000 h 1347788"/>
              <a:gd name="connsiteX14" fmla="*/ 383924 w 1927643"/>
              <a:gd name="connsiteY14" fmla="*/ 395288 h 1347788"/>
              <a:gd name="connsiteX15" fmla="*/ 364874 w 1927643"/>
              <a:gd name="connsiteY15" fmla="*/ 423863 h 1347788"/>
              <a:gd name="connsiteX16" fmla="*/ 322012 w 1927643"/>
              <a:gd name="connsiteY16" fmla="*/ 461963 h 1347788"/>
              <a:gd name="connsiteX17" fmla="*/ 302962 w 1927643"/>
              <a:gd name="connsiteY17" fmla="*/ 490538 h 1347788"/>
              <a:gd name="connsiteX18" fmla="*/ 269624 w 1927643"/>
              <a:gd name="connsiteY18" fmla="*/ 519113 h 1347788"/>
              <a:gd name="connsiteX19" fmla="*/ 255337 w 1927643"/>
              <a:gd name="connsiteY19" fmla="*/ 538163 h 1347788"/>
              <a:gd name="connsiteX20" fmla="*/ 245812 w 1927643"/>
              <a:gd name="connsiteY20" fmla="*/ 552450 h 1347788"/>
              <a:gd name="connsiteX21" fmla="*/ 231524 w 1927643"/>
              <a:gd name="connsiteY21" fmla="*/ 566738 h 1347788"/>
              <a:gd name="connsiteX22" fmla="*/ 226762 w 1927643"/>
              <a:gd name="connsiteY22" fmla="*/ 581025 h 1347788"/>
              <a:gd name="connsiteX23" fmla="*/ 202949 w 1927643"/>
              <a:gd name="connsiteY23" fmla="*/ 614363 h 1347788"/>
              <a:gd name="connsiteX24" fmla="*/ 188662 w 1927643"/>
              <a:gd name="connsiteY24" fmla="*/ 628650 h 1347788"/>
              <a:gd name="connsiteX25" fmla="*/ 164849 w 1927643"/>
              <a:gd name="connsiteY25" fmla="*/ 657225 h 1347788"/>
              <a:gd name="connsiteX26" fmla="*/ 150562 w 1927643"/>
              <a:gd name="connsiteY26" fmla="*/ 666750 h 1347788"/>
              <a:gd name="connsiteX27" fmla="*/ 136274 w 1927643"/>
              <a:gd name="connsiteY27" fmla="*/ 685800 h 1347788"/>
              <a:gd name="connsiteX28" fmla="*/ 88649 w 1927643"/>
              <a:gd name="connsiteY28" fmla="*/ 714375 h 1347788"/>
              <a:gd name="connsiteX29" fmla="*/ 83887 w 1927643"/>
              <a:gd name="connsiteY29" fmla="*/ 728663 h 1347788"/>
              <a:gd name="connsiteX30" fmla="*/ 69599 w 1927643"/>
              <a:gd name="connsiteY30" fmla="*/ 738188 h 1347788"/>
              <a:gd name="connsiteX31" fmla="*/ 55312 w 1927643"/>
              <a:gd name="connsiteY31" fmla="*/ 752475 h 1347788"/>
              <a:gd name="connsiteX32" fmla="*/ 41024 w 1927643"/>
              <a:gd name="connsiteY32" fmla="*/ 781050 h 1347788"/>
              <a:gd name="connsiteX33" fmla="*/ 31499 w 1927643"/>
              <a:gd name="connsiteY33" fmla="*/ 795338 h 1347788"/>
              <a:gd name="connsiteX34" fmla="*/ 26737 w 1927643"/>
              <a:gd name="connsiteY34" fmla="*/ 809625 h 1347788"/>
              <a:gd name="connsiteX35" fmla="*/ 7687 w 1927643"/>
              <a:gd name="connsiteY35" fmla="*/ 847725 h 1347788"/>
              <a:gd name="connsiteX36" fmla="*/ 7687 w 1927643"/>
              <a:gd name="connsiteY36" fmla="*/ 1052513 h 1347788"/>
              <a:gd name="connsiteX37" fmla="*/ 17212 w 1927643"/>
              <a:gd name="connsiteY37" fmla="*/ 1095375 h 1347788"/>
              <a:gd name="connsiteX38" fmla="*/ 36262 w 1927643"/>
              <a:gd name="connsiteY38" fmla="*/ 1123950 h 1347788"/>
              <a:gd name="connsiteX39" fmla="*/ 50549 w 1927643"/>
              <a:gd name="connsiteY39" fmla="*/ 1128713 h 1347788"/>
              <a:gd name="connsiteX40" fmla="*/ 55312 w 1927643"/>
              <a:gd name="connsiteY40" fmla="*/ 1143000 h 1347788"/>
              <a:gd name="connsiteX41" fmla="*/ 92331 w 1927643"/>
              <a:gd name="connsiteY41" fmla="*/ 1187263 h 1347788"/>
              <a:gd name="connsiteX42" fmla="*/ 111382 w 1927643"/>
              <a:gd name="connsiteY42" fmla="*/ 1207392 h 1347788"/>
              <a:gd name="connsiteX43" fmla="*/ 131192 w 1927643"/>
              <a:gd name="connsiteY43" fmla="*/ 1223521 h 1347788"/>
              <a:gd name="connsiteX44" fmla="*/ 174055 w 1927643"/>
              <a:gd name="connsiteY44" fmla="*/ 1249175 h 1347788"/>
              <a:gd name="connsiteX45" fmla="*/ 219839 w 1927643"/>
              <a:gd name="connsiteY45" fmla="*/ 1271907 h 1347788"/>
              <a:gd name="connsiteX46" fmla="*/ 259019 w 1927643"/>
              <a:gd name="connsiteY46" fmla="*/ 1285114 h 1347788"/>
              <a:gd name="connsiteX47" fmla="*/ 279149 w 1927643"/>
              <a:gd name="connsiteY47" fmla="*/ 1290638 h 1347788"/>
              <a:gd name="connsiteX48" fmla="*/ 298199 w 1927643"/>
              <a:gd name="connsiteY48" fmla="*/ 1300163 h 1347788"/>
              <a:gd name="connsiteX49" fmla="*/ 326774 w 1927643"/>
              <a:gd name="connsiteY49" fmla="*/ 1314450 h 1347788"/>
              <a:gd name="connsiteX50" fmla="*/ 360112 w 1927643"/>
              <a:gd name="connsiteY50" fmla="*/ 1328738 h 1347788"/>
              <a:gd name="connsiteX51" fmla="*/ 388687 w 1927643"/>
              <a:gd name="connsiteY51" fmla="*/ 1338263 h 1347788"/>
              <a:gd name="connsiteX52" fmla="*/ 441074 w 1927643"/>
              <a:gd name="connsiteY52" fmla="*/ 1347788 h 1347788"/>
              <a:gd name="connsiteX53" fmla="*/ 512512 w 1927643"/>
              <a:gd name="connsiteY53" fmla="*/ 1343025 h 1347788"/>
              <a:gd name="connsiteX54" fmla="*/ 602999 w 1927643"/>
              <a:gd name="connsiteY54" fmla="*/ 1333500 h 1347788"/>
              <a:gd name="connsiteX55" fmla="*/ 726824 w 1927643"/>
              <a:gd name="connsiteY55" fmla="*/ 1328738 h 1347788"/>
              <a:gd name="connsiteX56" fmla="*/ 783974 w 1927643"/>
              <a:gd name="connsiteY56" fmla="*/ 1323975 h 1347788"/>
              <a:gd name="connsiteX57" fmla="*/ 836362 w 1927643"/>
              <a:gd name="connsiteY57" fmla="*/ 1314450 h 1347788"/>
              <a:gd name="connsiteX58" fmla="*/ 888749 w 1927643"/>
              <a:gd name="connsiteY58" fmla="*/ 1304925 h 1347788"/>
              <a:gd name="connsiteX59" fmla="*/ 903037 w 1927643"/>
              <a:gd name="connsiteY59" fmla="*/ 1300163 h 1347788"/>
              <a:gd name="connsiteX60" fmla="*/ 941137 w 1927643"/>
              <a:gd name="connsiteY60" fmla="*/ 1285875 h 1347788"/>
              <a:gd name="connsiteX61" fmla="*/ 1007690 w 1927643"/>
              <a:gd name="connsiteY61" fmla="*/ 1252218 h 1347788"/>
              <a:gd name="connsiteX62" fmla="*/ 1075887 w 1927643"/>
              <a:gd name="connsiteY62" fmla="*/ 1217360 h 1347788"/>
              <a:gd name="connsiteX63" fmla="*/ 1133478 w 1927643"/>
              <a:gd name="connsiteY63" fmla="*/ 1195707 h 1347788"/>
              <a:gd name="connsiteX64" fmla="*/ 1169737 w 1927643"/>
              <a:gd name="connsiteY64" fmla="*/ 1171575 h 1347788"/>
              <a:gd name="connsiteX65" fmla="*/ 1184024 w 1927643"/>
              <a:gd name="connsiteY65" fmla="*/ 1166813 h 1347788"/>
              <a:gd name="connsiteX66" fmla="*/ 1207837 w 1927643"/>
              <a:gd name="connsiteY66" fmla="*/ 1162050 h 1347788"/>
              <a:gd name="connsiteX67" fmla="*/ 1245937 w 1927643"/>
              <a:gd name="connsiteY67" fmla="*/ 1143000 h 1347788"/>
              <a:gd name="connsiteX68" fmla="*/ 1274512 w 1927643"/>
              <a:gd name="connsiteY68" fmla="*/ 1133475 h 1347788"/>
              <a:gd name="connsiteX69" fmla="*/ 1293562 w 1927643"/>
              <a:gd name="connsiteY69" fmla="*/ 1119188 h 1347788"/>
              <a:gd name="connsiteX70" fmla="*/ 1307849 w 1927643"/>
              <a:gd name="connsiteY70" fmla="*/ 1104900 h 1347788"/>
              <a:gd name="connsiteX71" fmla="*/ 1326899 w 1927643"/>
              <a:gd name="connsiteY71" fmla="*/ 1095375 h 1347788"/>
              <a:gd name="connsiteX72" fmla="*/ 1350712 w 1927643"/>
              <a:gd name="connsiteY72" fmla="*/ 1066800 h 1347788"/>
              <a:gd name="connsiteX73" fmla="*/ 1364999 w 1927643"/>
              <a:gd name="connsiteY73" fmla="*/ 1057275 h 1347788"/>
              <a:gd name="connsiteX74" fmla="*/ 1398337 w 1927643"/>
              <a:gd name="connsiteY74" fmla="*/ 1023938 h 1347788"/>
              <a:gd name="connsiteX75" fmla="*/ 1417387 w 1927643"/>
              <a:gd name="connsiteY75" fmla="*/ 1004888 h 1347788"/>
              <a:gd name="connsiteX76" fmla="*/ 1436437 w 1927643"/>
              <a:gd name="connsiteY76" fmla="*/ 990600 h 1347788"/>
              <a:gd name="connsiteX77" fmla="*/ 1450724 w 1927643"/>
              <a:gd name="connsiteY77" fmla="*/ 971550 h 1347788"/>
              <a:gd name="connsiteX78" fmla="*/ 1479299 w 1927643"/>
              <a:gd name="connsiteY78" fmla="*/ 947738 h 1347788"/>
              <a:gd name="connsiteX79" fmla="*/ 1507874 w 1927643"/>
              <a:gd name="connsiteY79" fmla="*/ 919163 h 1347788"/>
              <a:gd name="connsiteX80" fmla="*/ 1541212 w 1927643"/>
              <a:gd name="connsiteY80" fmla="*/ 900113 h 1347788"/>
              <a:gd name="connsiteX81" fmla="*/ 1560262 w 1927643"/>
              <a:gd name="connsiteY81" fmla="*/ 895350 h 1347788"/>
              <a:gd name="connsiteX82" fmla="*/ 1588837 w 1927643"/>
              <a:gd name="connsiteY82" fmla="*/ 876300 h 1347788"/>
              <a:gd name="connsiteX83" fmla="*/ 1598362 w 1927643"/>
              <a:gd name="connsiteY83" fmla="*/ 862013 h 1347788"/>
              <a:gd name="connsiteX84" fmla="*/ 1626937 w 1927643"/>
              <a:gd name="connsiteY84" fmla="*/ 842963 h 1347788"/>
              <a:gd name="connsiteX85" fmla="*/ 1636462 w 1927643"/>
              <a:gd name="connsiteY85" fmla="*/ 828675 h 1347788"/>
              <a:gd name="connsiteX86" fmla="*/ 1655512 w 1927643"/>
              <a:gd name="connsiteY86" fmla="*/ 814388 h 1347788"/>
              <a:gd name="connsiteX87" fmla="*/ 1688849 w 1927643"/>
              <a:gd name="connsiteY87" fmla="*/ 804863 h 1347788"/>
              <a:gd name="connsiteX88" fmla="*/ 1717424 w 1927643"/>
              <a:gd name="connsiteY88" fmla="*/ 795338 h 1347788"/>
              <a:gd name="connsiteX89" fmla="*/ 1788862 w 1927643"/>
              <a:gd name="connsiteY89" fmla="*/ 785813 h 1347788"/>
              <a:gd name="connsiteX90" fmla="*/ 1803149 w 1927643"/>
              <a:gd name="connsiteY90" fmla="*/ 776288 h 1347788"/>
              <a:gd name="connsiteX91" fmla="*/ 1817437 w 1927643"/>
              <a:gd name="connsiteY91" fmla="*/ 771525 h 1347788"/>
              <a:gd name="connsiteX92" fmla="*/ 1836487 w 1927643"/>
              <a:gd name="connsiteY92" fmla="*/ 757238 h 1347788"/>
              <a:gd name="connsiteX93" fmla="*/ 1850774 w 1927643"/>
              <a:gd name="connsiteY93" fmla="*/ 752475 h 1347788"/>
              <a:gd name="connsiteX94" fmla="*/ 1865062 w 1927643"/>
              <a:gd name="connsiteY94" fmla="*/ 742950 h 1347788"/>
              <a:gd name="connsiteX95" fmla="*/ 1879349 w 1927643"/>
              <a:gd name="connsiteY95" fmla="*/ 714375 h 1347788"/>
              <a:gd name="connsiteX96" fmla="*/ 1888874 w 1927643"/>
              <a:gd name="connsiteY96" fmla="*/ 700088 h 1347788"/>
              <a:gd name="connsiteX97" fmla="*/ 1898399 w 1927643"/>
              <a:gd name="connsiteY97" fmla="*/ 671513 h 1347788"/>
              <a:gd name="connsiteX98" fmla="*/ 1907924 w 1927643"/>
              <a:gd name="connsiteY98" fmla="*/ 657225 h 1347788"/>
              <a:gd name="connsiteX99" fmla="*/ 1922212 w 1927643"/>
              <a:gd name="connsiteY99" fmla="*/ 628650 h 1347788"/>
              <a:gd name="connsiteX100" fmla="*/ 1905724 w 1927643"/>
              <a:gd name="connsiteY100" fmla="*/ 584216 h 1347788"/>
              <a:gd name="connsiteX101" fmla="*/ 1860541 w 1927643"/>
              <a:gd name="connsiteY101" fmla="*/ 546479 h 1347788"/>
              <a:gd name="connsiteX102" fmla="*/ 1808033 w 1927643"/>
              <a:gd name="connsiteY102" fmla="*/ 506421 h 1347788"/>
              <a:gd name="connsiteX103" fmla="*/ 1769812 w 1927643"/>
              <a:gd name="connsiteY103" fmla="*/ 480408 h 1347788"/>
              <a:gd name="connsiteX104" fmla="*/ 1748561 w 1927643"/>
              <a:gd name="connsiteY104" fmla="*/ 456959 h 1347788"/>
              <a:gd name="connsiteX105" fmla="*/ 1727190 w 1927643"/>
              <a:gd name="connsiteY105" fmla="*/ 452197 h 1347788"/>
              <a:gd name="connsiteX106" fmla="*/ 1693612 w 1927643"/>
              <a:gd name="connsiteY106" fmla="*/ 423863 h 1347788"/>
              <a:gd name="connsiteX107" fmla="*/ 1679324 w 1927643"/>
              <a:gd name="connsiteY107" fmla="*/ 419100 h 1347788"/>
              <a:gd name="connsiteX108" fmla="*/ 1645987 w 1927643"/>
              <a:gd name="connsiteY108" fmla="*/ 400050 h 1347788"/>
              <a:gd name="connsiteX109" fmla="*/ 1631699 w 1927643"/>
              <a:gd name="connsiteY109" fmla="*/ 395288 h 1347788"/>
              <a:gd name="connsiteX110" fmla="*/ 1612649 w 1927643"/>
              <a:gd name="connsiteY110" fmla="*/ 385763 h 1347788"/>
              <a:gd name="connsiteX111" fmla="*/ 1588837 w 1927643"/>
              <a:gd name="connsiteY111" fmla="*/ 376238 h 1347788"/>
              <a:gd name="connsiteX112" fmla="*/ 1574549 w 1927643"/>
              <a:gd name="connsiteY112" fmla="*/ 371475 h 1347788"/>
              <a:gd name="connsiteX113" fmla="*/ 1545974 w 1927643"/>
              <a:gd name="connsiteY113" fmla="*/ 352425 h 1347788"/>
              <a:gd name="connsiteX114" fmla="*/ 1526924 w 1927643"/>
              <a:gd name="connsiteY114" fmla="*/ 338138 h 1347788"/>
              <a:gd name="connsiteX115" fmla="*/ 1512637 w 1927643"/>
              <a:gd name="connsiteY115" fmla="*/ 333375 h 1347788"/>
              <a:gd name="connsiteX116" fmla="*/ 1498349 w 1927643"/>
              <a:gd name="connsiteY116" fmla="*/ 319088 h 1347788"/>
              <a:gd name="connsiteX117" fmla="*/ 1479299 w 1927643"/>
              <a:gd name="connsiteY117" fmla="*/ 309563 h 1347788"/>
              <a:gd name="connsiteX118" fmla="*/ 1460249 w 1927643"/>
              <a:gd name="connsiteY118" fmla="*/ 290513 h 1347788"/>
              <a:gd name="connsiteX119" fmla="*/ 1431674 w 1927643"/>
              <a:gd name="connsiteY119" fmla="*/ 266700 h 1347788"/>
              <a:gd name="connsiteX120" fmla="*/ 1393574 w 1927643"/>
              <a:gd name="connsiteY120" fmla="*/ 238125 h 1347788"/>
              <a:gd name="connsiteX121" fmla="*/ 1364999 w 1927643"/>
              <a:gd name="connsiteY121" fmla="*/ 219075 h 1347788"/>
              <a:gd name="connsiteX122" fmla="*/ 1345949 w 1927643"/>
              <a:gd name="connsiteY122" fmla="*/ 209550 h 1347788"/>
              <a:gd name="connsiteX123" fmla="*/ 1331662 w 1927643"/>
              <a:gd name="connsiteY123" fmla="*/ 195263 h 1347788"/>
              <a:gd name="connsiteX124" fmla="*/ 1312612 w 1927643"/>
              <a:gd name="connsiteY124" fmla="*/ 185738 h 1347788"/>
              <a:gd name="connsiteX125" fmla="*/ 1284037 w 1927643"/>
              <a:gd name="connsiteY125" fmla="*/ 166688 h 1347788"/>
              <a:gd name="connsiteX126" fmla="*/ 1250699 w 1927643"/>
              <a:gd name="connsiteY126" fmla="*/ 142875 h 1347788"/>
              <a:gd name="connsiteX127" fmla="*/ 1236412 w 1927643"/>
              <a:gd name="connsiteY127" fmla="*/ 138113 h 1347788"/>
              <a:gd name="connsiteX128" fmla="*/ 1203074 w 1927643"/>
              <a:gd name="connsiteY128" fmla="*/ 119063 h 1347788"/>
              <a:gd name="connsiteX129" fmla="*/ 1164974 w 1927643"/>
              <a:gd name="connsiteY129" fmla="*/ 100013 h 1347788"/>
              <a:gd name="connsiteX130" fmla="*/ 1122112 w 1927643"/>
              <a:gd name="connsiteY130" fmla="*/ 85725 h 1347788"/>
              <a:gd name="connsiteX131" fmla="*/ 1107824 w 1927643"/>
              <a:gd name="connsiteY131" fmla="*/ 80963 h 1347788"/>
              <a:gd name="connsiteX132" fmla="*/ 1093537 w 1927643"/>
              <a:gd name="connsiteY132" fmla="*/ 76200 h 1347788"/>
              <a:gd name="connsiteX133" fmla="*/ 1074487 w 1927643"/>
              <a:gd name="connsiteY133" fmla="*/ 71438 h 1347788"/>
              <a:gd name="connsiteX134" fmla="*/ 1060199 w 1927643"/>
              <a:gd name="connsiteY134" fmla="*/ 61913 h 1347788"/>
              <a:gd name="connsiteX135" fmla="*/ 1012574 w 1927643"/>
              <a:gd name="connsiteY135" fmla="*/ 47625 h 1347788"/>
              <a:gd name="connsiteX136" fmla="*/ 993524 w 1927643"/>
              <a:gd name="connsiteY136" fmla="*/ 38100 h 1347788"/>
              <a:gd name="connsiteX137" fmla="*/ 974474 w 1927643"/>
              <a:gd name="connsiteY137" fmla="*/ 33338 h 1347788"/>
              <a:gd name="connsiteX138" fmla="*/ 893512 w 1927643"/>
              <a:gd name="connsiteY138" fmla="*/ 9525 h 1347788"/>
              <a:gd name="connsiteX139" fmla="*/ 798262 w 1927643"/>
              <a:gd name="connsiteY139" fmla="*/ 0 h 1347788"/>
              <a:gd name="connsiteX140" fmla="*/ 760162 w 1927643"/>
              <a:gd name="connsiteY140" fmla="*/ 4763 h 1347788"/>
              <a:gd name="connsiteX141" fmla="*/ 712537 w 1927643"/>
              <a:gd name="connsiteY141" fmla="*/ 19050 h 1347788"/>
              <a:gd name="connsiteX142" fmla="*/ 698249 w 1927643"/>
              <a:gd name="connsiteY142" fmla="*/ 23813 h 13477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</a:cxnLst>
            <a:rect l="l" t="t" r="r" b="b"/>
            <a:pathLst>
              <a:path w="1927643" h="1347788">
                <a:moveTo>
                  <a:pt x="698249" y="23813"/>
                </a:moveTo>
                <a:cubicBezTo>
                  <a:pt x="686343" y="31750"/>
                  <a:pt x="655387" y="53975"/>
                  <a:pt x="641099" y="66675"/>
                </a:cubicBezTo>
                <a:cubicBezTo>
                  <a:pt x="628174" y="92525"/>
                  <a:pt x="631851" y="87129"/>
                  <a:pt x="612524" y="100013"/>
                </a:cubicBezTo>
                <a:cubicBezTo>
                  <a:pt x="602432" y="130292"/>
                  <a:pt x="615953" y="99473"/>
                  <a:pt x="593474" y="123825"/>
                </a:cubicBezTo>
                <a:cubicBezTo>
                  <a:pt x="578170" y="140404"/>
                  <a:pt x="564840" y="158702"/>
                  <a:pt x="550612" y="176213"/>
                </a:cubicBezTo>
                <a:cubicBezTo>
                  <a:pt x="544202" y="184102"/>
                  <a:pt x="538750" y="192837"/>
                  <a:pt x="531562" y="200025"/>
                </a:cubicBezTo>
                <a:cubicBezTo>
                  <a:pt x="526799" y="204788"/>
                  <a:pt x="521108" y="208775"/>
                  <a:pt x="517274" y="214313"/>
                </a:cubicBezTo>
                <a:cubicBezTo>
                  <a:pt x="506736" y="229534"/>
                  <a:pt x="500264" y="247482"/>
                  <a:pt x="488699" y="261938"/>
                </a:cubicBezTo>
                <a:cubicBezTo>
                  <a:pt x="482349" y="269875"/>
                  <a:pt x="475478" y="277423"/>
                  <a:pt x="469649" y="285750"/>
                </a:cubicBezTo>
                <a:cubicBezTo>
                  <a:pt x="459064" y="300872"/>
                  <a:pt x="454240" y="315447"/>
                  <a:pt x="441074" y="328613"/>
                </a:cubicBezTo>
                <a:cubicBezTo>
                  <a:pt x="437027" y="332660"/>
                  <a:pt x="431549" y="334963"/>
                  <a:pt x="426787" y="338138"/>
                </a:cubicBezTo>
                <a:cubicBezTo>
                  <a:pt x="425199" y="342900"/>
                  <a:pt x="424809" y="348248"/>
                  <a:pt x="422024" y="352425"/>
                </a:cubicBezTo>
                <a:cubicBezTo>
                  <a:pt x="418288" y="358029"/>
                  <a:pt x="412049" y="361539"/>
                  <a:pt x="407737" y="366713"/>
                </a:cubicBezTo>
                <a:cubicBezTo>
                  <a:pt x="404073" y="371110"/>
                  <a:pt x="401876" y="376603"/>
                  <a:pt x="398212" y="381000"/>
                </a:cubicBezTo>
                <a:cubicBezTo>
                  <a:pt x="393900" y="386174"/>
                  <a:pt x="388059" y="389971"/>
                  <a:pt x="383924" y="395288"/>
                </a:cubicBezTo>
                <a:cubicBezTo>
                  <a:pt x="376896" y="404324"/>
                  <a:pt x="372969" y="415768"/>
                  <a:pt x="364874" y="423863"/>
                </a:cubicBezTo>
                <a:cubicBezTo>
                  <a:pt x="332252" y="456485"/>
                  <a:pt x="347507" y="444966"/>
                  <a:pt x="322012" y="461963"/>
                </a:cubicBezTo>
                <a:cubicBezTo>
                  <a:pt x="315662" y="471488"/>
                  <a:pt x="312120" y="483670"/>
                  <a:pt x="302962" y="490538"/>
                </a:cubicBezTo>
                <a:cubicBezTo>
                  <a:pt x="287904" y="501831"/>
                  <a:pt x="281564" y="505182"/>
                  <a:pt x="269624" y="519113"/>
                </a:cubicBezTo>
                <a:cubicBezTo>
                  <a:pt x="264458" y="525140"/>
                  <a:pt x="259951" y="531704"/>
                  <a:pt x="255337" y="538163"/>
                </a:cubicBezTo>
                <a:cubicBezTo>
                  <a:pt x="252010" y="542821"/>
                  <a:pt x="249476" y="548053"/>
                  <a:pt x="245812" y="552450"/>
                </a:cubicBezTo>
                <a:cubicBezTo>
                  <a:pt x="241500" y="557624"/>
                  <a:pt x="236287" y="561975"/>
                  <a:pt x="231524" y="566738"/>
                </a:cubicBezTo>
                <a:cubicBezTo>
                  <a:pt x="229937" y="571500"/>
                  <a:pt x="229007" y="576535"/>
                  <a:pt x="226762" y="581025"/>
                </a:cubicBezTo>
                <a:cubicBezTo>
                  <a:pt x="223746" y="587058"/>
                  <a:pt x="205540" y="611340"/>
                  <a:pt x="202949" y="614363"/>
                </a:cubicBezTo>
                <a:cubicBezTo>
                  <a:pt x="198566" y="619477"/>
                  <a:pt x="192974" y="623476"/>
                  <a:pt x="188662" y="628650"/>
                </a:cubicBezTo>
                <a:cubicBezTo>
                  <a:pt x="171631" y="649087"/>
                  <a:pt x="187620" y="638249"/>
                  <a:pt x="164849" y="657225"/>
                </a:cubicBezTo>
                <a:cubicBezTo>
                  <a:pt x="160452" y="660889"/>
                  <a:pt x="154609" y="662703"/>
                  <a:pt x="150562" y="666750"/>
                </a:cubicBezTo>
                <a:cubicBezTo>
                  <a:pt x="144949" y="672363"/>
                  <a:pt x="142207" y="680527"/>
                  <a:pt x="136274" y="685800"/>
                </a:cubicBezTo>
                <a:cubicBezTo>
                  <a:pt x="121496" y="698936"/>
                  <a:pt x="105718" y="705840"/>
                  <a:pt x="88649" y="714375"/>
                </a:cubicBezTo>
                <a:cubicBezTo>
                  <a:pt x="87062" y="719138"/>
                  <a:pt x="87023" y="724743"/>
                  <a:pt x="83887" y="728663"/>
                </a:cubicBezTo>
                <a:cubicBezTo>
                  <a:pt x="80311" y="733133"/>
                  <a:pt x="73996" y="734524"/>
                  <a:pt x="69599" y="738188"/>
                </a:cubicBezTo>
                <a:cubicBezTo>
                  <a:pt x="64425" y="742500"/>
                  <a:pt x="59624" y="747301"/>
                  <a:pt x="55312" y="752475"/>
                </a:cubicBezTo>
                <a:cubicBezTo>
                  <a:pt x="38253" y="772946"/>
                  <a:pt x="51763" y="759573"/>
                  <a:pt x="41024" y="781050"/>
                </a:cubicBezTo>
                <a:cubicBezTo>
                  <a:pt x="38464" y="786170"/>
                  <a:pt x="34674" y="790575"/>
                  <a:pt x="31499" y="795338"/>
                </a:cubicBezTo>
                <a:cubicBezTo>
                  <a:pt x="29912" y="800100"/>
                  <a:pt x="28814" y="805055"/>
                  <a:pt x="26737" y="809625"/>
                </a:cubicBezTo>
                <a:cubicBezTo>
                  <a:pt x="20861" y="822551"/>
                  <a:pt x="7687" y="847725"/>
                  <a:pt x="7687" y="847725"/>
                </a:cubicBezTo>
                <a:cubicBezTo>
                  <a:pt x="239" y="944534"/>
                  <a:pt x="0" y="917993"/>
                  <a:pt x="7687" y="1052513"/>
                </a:cubicBezTo>
                <a:cubicBezTo>
                  <a:pt x="7784" y="1054213"/>
                  <a:pt x="15296" y="1091542"/>
                  <a:pt x="17212" y="1095375"/>
                </a:cubicBezTo>
                <a:cubicBezTo>
                  <a:pt x="22332" y="1105614"/>
                  <a:pt x="25402" y="1120329"/>
                  <a:pt x="36262" y="1123950"/>
                </a:cubicBezTo>
                <a:lnTo>
                  <a:pt x="50549" y="1128713"/>
                </a:lnTo>
                <a:cubicBezTo>
                  <a:pt x="52137" y="1133475"/>
                  <a:pt x="51762" y="1139450"/>
                  <a:pt x="55312" y="1143000"/>
                </a:cubicBezTo>
                <a:cubicBezTo>
                  <a:pt x="71688" y="1159375"/>
                  <a:pt x="74365" y="1181274"/>
                  <a:pt x="92331" y="1187263"/>
                </a:cubicBezTo>
                <a:cubicBezTo>
                  <a:pt x="98681" y="1192025"/>
                  <a:pt x="104879" y="1202840"/>
                  <a:pt x="111382" y="1207392"/>
                </a:cubicBezTo>
                <a:cubicBezTo>
                  <a:pt x="120760" y="1213957"/>
                  <a:pt x="120747" y="1216557"/>
                  <a:pt x="131192" y="1223521"/>
                </a:cubicBezTo>
                <a:cubicBezTo>
                  <a:pt x="141637" y="1230485"/>
                  <a:pt x="162096" y="1245926"/>
                  <a:pt x="174055" y="1249175"/>
                </a:cubicBezTo>
                <a:cubicBezTo>
                  <a:pt x="188829" y="1257239"/>
                  <a:pt x="204705" y="1267378"/>
                  <a:pt x="219839" y="1271907"/>
                </a:cubicBezTo>
                <a:cubicBezTo>
                  <a:pt x="234658" y="1280375"/>
                  <a:pt x="246363" y="1274567"/>
                  <a:pt x="259019" y="1285114"/>
                </a:cubicBezTo>
                <a:cubicBezTo>
                  <a:pt x="264193" y="1289426"/>
                  <a:pt x="273668" y="1286723"/>
                  <a:pt x="279149" y="1290638"/>
                </a:cubicBezTo>
                <a:cubicBezTo>
                  <a:pt x="284926" y="1294765"/>
                  <a:pt x="292035" y="1296641"/>
                  <a:pt x="298199" y="1300163"/>
                </a:cubicBezTo>
                <a:cubicBezTo>
                  <a:pt x="324048" y="1314934"/>
                  <a:pt x="300581" y="1305720"/>
                  <a:pt x="326774" y="1314450"/>
                </a:cubicBezTo>
                <a:cubicBezTo>
                  <a:pt x="349441" y="1329561"/>
                  <a:pt x="332155" y="1320351"/>
                  <a:pt x="360112" y="1328738"/>
                </a:cubicBezTo>
                <a:cubicBezTo>
                  <a:pt x="369729" y="1331623"/>
                  <a:pt x="378783" y="1336613"/>
                  <a:pt x="388687" y="1338263"/>
                </a:cubicBezTo>
                <a:cubicBezTo>
                  <a:pt x="425246" y="1344356"/>
                  <a:pt x="407793" y="1341131"/>
                  <a:pt x="441074" y="1347788"/>
                </a:cubicBezTo>
                <a:cubicBezTo>
                  <a:pt x="464887" y="1346200"/>
                  <a:pt x="488736" y="1345092"/>
                  <a:pt x="512512" y="1343025"/>
                </a:cubicBezTo>
                <a:cubicBezTo>
                  <a:pt x="578892" y="1337253"/>
                  <a:pt x="522959" y="1337826"/>
                  <a:pt x="602999" y="1333500"/>
                </a:cubicBezTo>
                <a:cubicBezTo>
                  <a:pt x="644244" y="1331271"/>
                  <a:pt x="685549" y="1330325"/>
                  <a:pt x="726824" y="1328738"/>
                </a:cubicBezTo>
                <a:cubicBezTo>
                  <a:pt x="745874" y="1327150"/>
                  <a:pt x="764975" y="1326086"/>
                  <a:pt x="783974" y="1323975"/>
                </a:cubicBezTo>
                <a:cubicBezTo>
                  <a:pt x="807819" y="1321326"/>
                  <a:pt x="813739" y="1318220"/>
                  <a:pt x="836362" y="1314450"/>
                </a:cubicBezTo>
                <a:cubicBezTo>
                  <a:pt x="868756" y="1309051"/>
                  <a:pt x="863138" y="1312242"/>
                  <a:pt x="888749" y="1304925"/>
                </a:cubicBezTo>
                <a:cubicBezTo>
                  <a:pt x="893576" y="1303546"/>
                  <a:pt x="898210" y="1301542"/>
                  <a:pt x="903037" y="1300163"/>
                </a:cubicBezTo>
                <a:cubicBezTo>
                  <a:pt x="924614" y="1293998"/>
                  <a:pt x="920962" y="1297980"/>
                  <a:pt x="941137" y="1285875"/>
                </a:cubicBezTo>
                <a:cubicBezTo>
                  <a:pt x="950953" y="1279985"/>
                  <a:pt x="1007690" y="1252218"/>
                  <a:pt x="1007690" y="1252218"/>
                </a:cubicBezTo>
                <a:cubicBezTo>
                  <a:pt x="1026740" y="1240312"/>
                  <a:pt x="1059218" y="1227679"/>
                  <a:pt x="1075887" y="1217360"/>
                </a:cubicBezTo>
                <a:cubicBezTo>
                  <a:pt x="1103668" y="1203073"/>
                  <a:pt x="1117603" y="1202057"/>
                  <a:pt x="1133478" y="1195707"/>
                </a:cubicBezTo>
                <a:cubicBezTo>
                  <a:pt x="1149120" y="1188076"/>
                  <a:pt x="1161800" y="1173956"/>
                  <a:pt x="1169737" y="1171575"/>
                </a:cubicBezTo>
                <a:cubicBezTo>
                  <a:pt x="1174564" y="1170196"/>
                  <a:pt x="1179154" y="1168031"/>
                  <a:pt x="1184024" y="1166813"/>
                </a:cubicBezTo>
                <a:cubicBezTo>
                  <a:pt x="1191877" y="1164850"/>
                  <a:pt x="1199899" y="1163638"/>
                  <a:pt x="1207837" y="1162050"/>
                </a:cubicBezTo>
                <a:cubicBezTo>
                  <a:pt x="1220537" y="1155700"/>
                  <a:pt x="1232467" y="1147490"/>
                  <a:pt x="1245937" y="1143000"/>
                </a:cubicBezTo>
                <a:lnTo>
                  <a:pt x="1274512" y="1133475"/>
                </a:lnTo>
                <a:cubicBezTo>
                  <a:pt x="1280862" y="1128713"/>
                  <a:pt x="1287536" y="1124354"/>
                  <a:pt x="1293562" y="1119188"/>
                </a:cubicBezTo>
                <a:cubicBezTo>
                  <a:pt x="1298676" y="1114805"/>
                  <a:pt x="1302368" y="1108815"/>
                  <a:pt x="1307849" y="1104900"/>
                </a:cubicBezTo>
                <a:cubicBezTo>
                  <a:pt x="1313626" y="1100773"/>
                  <a:pt x="1321122" y="1099501"/>
                  <a:pt x="1326899" y="1095375"/>
                </a:cubicBezTo>
                <a:cubicBezTo>
                  <a:pt x="1354207" y="1075870"/>
                  <a:pt x="1329826" y="1087687"/>
                  <a:pt x="1350712" y="1066800"/>
                </a:cubicBezTo>
                <a:cubicBezTo>
                  <a:pt x="1354759" y="1062753"/>
                  <a:pt x="1360745" y="1061104"/>
                  <a:pt x="1364999" y="1057275"/>
                </a:cubicBezTo>
                <a:cubicBezTo>
                  <a:pt x="1376680" y="1046762"/>
                  <a:pt x="1387224" y="1035050"/>
                  <a:pt x="1398337" y="1023938"/>
                </a:cubicBezTo>
                <a:cubicBezTo>
                  <a:pt x="1404687" y="1017588"/>
                  <a:pt x="1410203" y="1010276"/>
                  <a:pt x="1417387" y="1004888"/>
                </a:cubicBezTo>
                <a:cubicBezTo>
                  <a:pt x="1423737" y="1000125"/>
                  <a:pt x="1430824" y="996213"/>
                  <a:pt x="1436437" y="990600"/>
                </a:cubicBezTo>
                <a:cubicBezTo>
                  <a:pt x="1442050" y="984987"/>
                  <a:pt x="1445558" y="977576"/>
                  <a:pt x="1450724" y="971550"/>
                </a:cubicBezTo>
                <a:cubicBezTo>
                  <a:pt x="1476779" y="941153"/>
                  <a:pt x="1452848" y="971251"/>
                  <a:pt x="1479299" y="947738"/>
                </a:cubicBezTo>
                <a:cubicBezTo>
                  <a:pt x="1489367" y="938789"/>
                  <a:pt x="1496666" y="926635"/>
                  <a:pt x="1507874" y="919163"/>
                </a:cubicBezTo>
                <a:cubicBezTo>
                  <a:pt x="1519718" y="911268"/>
                  <a:pt x="1527401" y="905292"/>
                  <a:pt x="1541212" y="900113"/>
                </a:cubicBezTo>
                <a:cubicBezTo>
                  <a:pt x="1547341" y="897815"/>
                  <a:pt x="1553912" y="896938"/>
                  <a:pt x="1560262" y="895350"/>
                </a:cubicBezTo>
                <a:cubicBezTo>
                  <a:pt x="1569787" y="889000"/>
                  <a:pt x="1582487" y="885825"/>
                  <a:pt x="1588837" y="876300"/>
                </a:cubicBezTo>
                <a:cubicBezTo>
                  <a:pt x="1592012" y="871538"/>
                  <a:pt x="1594054" y="865782"/>
                  <a:pt x="1598362" y="862013"/>
                </a:cubicBezTo>
                <a:cubicBezTo>
                  <a:pt x="1606977" y="854475"/>
                  <a:pt x="1626937" y="842963"/>
                  <a:pt x="1626937" y="842963"/>
                </a:cubicBezTo>
                <a:cubicBezTo>
                  <a:pt x="1630112" y="838200"/>
                  <a:pt x="1632415" y="832722"/>
                  <a:pt x="1636462" y="828675"/>
                </a:cubicBezTo>
                <a:cubicBezTo>
                  <a:pt x="1642075" y="823062"/>
                  <a:pt x="1648620" y="818326"/>
                  <a:pt x="1655512" y="814388"/>
                </a:cubicBezTo>
                <a:cubicBezTo>
                  <a:pt x="1661414" y="811016"/>
                  <a:pt x="1683959" y="806330"/>
                  <a:pt x="1688849" y="804863"/>
                </a:cubicBezTo>
                <a:cubicBezTo>
                  <a:pt x="1698466" y="801978"/>
                  <a:pt x="1707485" y="796758"/>
                  <a:pt x="1717424" y="795338"/>
                </a:cubicBezTo>
                <a:cubicBezTo>
                  <a:pt x="1763432" y="788765"/>
                  <a:pt x="1739623" y="791967"/>
                  <a:pt x="1788862" y="785813"/>
                </a:cubicBezTo>
                <a:cubicBezTo>
                  <a:pt x="1793624" y="782638"/>
                  <a:pt x="1798030" y="778848"/>
                  <a:pt x="1803149" y="776288"/>
                </a:cubicBezTo>
                <a:cubicBezTo>
                  <a:pt x="1807639" y="774043"/>
                  <a:pt x="1813078" y="774016"/>
                  <a:pt x="1817437" y="771525"/>
                </a:cubicBezTo>
                <a:cubicBezTo>
                  <a:pt x="1824329" y="767587"/>
                  <a:pt x="1829595" y="761176"/>
                  <a:pt x="1836487" y="757238"/>
                </a:cubicBezTo>
                <a:cubicBezTo>
                  <a:pt x="1840846" y="754747"/>
                  <a:pt x="1846284" y="754720"/>
                  <a:pt x="1850774" y="752475"/>
                </a:cubicBezTo>
                <a:cubicBezTo>
                  <a:pt x="1855894" y="749915"/>
                  <a:pt x="1860299" y="746125"/>
                  <a:pt x="1865062" y="742950"/>
                </a:cubicBezTo>
                <a:cubicBezTo>
                  <a:pt x="1892359" y="702007"/>
                  <a:pt x="1859632" y="753810"/>
                  <a:pt x="1879349" y="714375"/>
                </a:cubicBezTo>
                <a:cubicBezTo>
                  <a:pt x="1881909" y="709256"/>
                  <a:pt x="1886549" y="705318"/>
                  <a:pt x="1888874" y="700088"/>
                </a:cubicBezTo>
                <a:cubicBezTo>
                  <a:pt x="1892952" y="690913"/>
                  <a:pt x="1892830" y="679867"/>
                  <a:pt x="1898399" y="671513"/>
                </a:cubicBezTo>
                <a:cubicBezTo>
                  <a:pt x="1901574" y="666750"/>
                  <a:pt x="1905364" y="662345"/>
                  <a:pt x="1907924" y="657225"/>
                </a:cubicBezTo>
                <a:cubicBezTo>
                  <a:pt x="1927643" y="617789"/>
                  <a:pt x="1894914" y="669599"/>
                  <a:pt x="1922212" y="628650"/>
                </a:cubicBezTo>
                <a:cubicBezTo>
                  <a:pt x="1923006" y="606425"/>
                  <a:pt x="1914455" y="605647"/>
                  <a:pt x="1905724" y="584216"/>
                </a:cubicBezTo>
                <a:cubicBezTo>
                  <a:pt x="1840196" y="540531"/>
                  <a:pt x="1900063" y="564443"/>
                  <a:pt x="1860541" y="546479"/>
                </a:cubicBezTo>
                <a:cubicBezTo>
                  <a:pt x="1806814" y="522058"/>
                  <a:pt x="1845363" y="515754"/>
                  <a:pt x="1808033" y="506421"/>
                </a:cubicBezTo>
                <a:cubicBezTo>
                  <a:pt x="1768049" y="476434"/>
                  <a:pt x="1816152" y="497786"/>
                  <a:pt x="1769812" y="480408"/>
                </a:cubicBezTo>
                <a:cubicBezTo>
                  <a:pt x="1764453" y="478398"/>
                  <a:pt x="1753822" y="459214"/>
                  <a:pt x="1748561" y="456959"/>
                </a:cubicBezTo>
                <a:cubicBezTo>
                  <a:pt x="1742545" y="454381"/>
                  <a:pt x="1733540" y="453784"/>
                  <a:pt x="1727190" y="452197"/>
                </a:cubicBezTo>
                <a:cubicBezTo>
                  <a:pt x="1705543" y="441374"/>
                  <a:pt x="1717935" y="432985"/>
                  <a:pt x="1693612" y="423863"/>
                </a:cubicBezTo>
                <a:cubicBezTo>
                  <a:pt x="1688911" y="422100"/>
                  <a:pt x="1683938" y="421078"/>
                  <a:pt x="1679324" y="419100"/>
                </a:cubicBezTo>
                <a:cubicBezTo>
                  <a:pt x="1620848" y="394038"/>
                  <a:pt x="1693839" y="423975"/>
                  <a:pt x="1645987" y="400050"/>
                </a:cubicBezTo>
                <a:cubicBezTo>
                  <a:pt x="1641497" y="397805"/>
                  <a:pt x="1636313" y="397265"/>
                  <a:pt x="1631699" y="395288"/>
                </a:cubicBezTo>
                <a:cubicBezTo>
                  <a:pt x="1625173" y="392491"/>
                  <a:pt x="1619137" y="388646"/>
                  <a:pt x="1612649" y="385763"/>
                </a:cubicBezTo>
                <a:cubicBezTo>
                  <a:pt x="1604837" y="382291"/>
                  <a:pt x="1596841" y="379240"/>
                  <a:pt x="1588837" y="376238"/>
                </a:cubicBezTo>
                <a:cubicBezTo>
                  <a:pt x="1584136" y="374475"/>
                  <a:pt x="1578938" y="373913"/>
                  <a:pt x="1574549" y="371475"/>
                </a:cubicBezTo>
                <a:cubicBezTo>
                  <a:pt x="1564542" y="365916"/>
                  <a:pt x="1555132" y="359293"/>
                  <a:pt x="1545974" y="352425"/>
                </a:cubicBezTo>
                <a:cubicBezTo>
                  <a:pt x="1539624" y="347663"/>
                  <a:pt x="1533816" y="342076"/>
                  <a:pt x="1526924" y="338138"/>
                </a:cubicBezTo>
                <a:cubicBezTo>
                  <a:pt x="1522565" y="335647"/>
                  <a:pt x="1517399" y="334963"/>
                  <a:pt x="1512637" y="333375"/>
                </a:cubicBezTo>
                <a:cubicBezTo>
                  <a:pt x="1507874" y="328613"/>
                  <a:pt x="1503830" y="323003"/>
                  <a:pt x="1498349" y="319088"/>
                </a:cubicBezTo>
                <a:cubicBezTo>
                  <a:pt x="1492572" y="314962"/>
                  <a:pt x="1484319" y="314583"/>
                  <a:pt x="1479299" y="309563"/>
                </a:cubicBezTo>
                <a:cubicBezTo>
                  <a:pt x="1453901" y="284164"/>
                  <a:pt x="1498349" y="303211"/>
                  <a:pt x="1460249" y="290513"/>
                </a:cubicBezTo>
                <a:cubicBezTo>
                  <a:pt x="1436713" y="266976"/>
                  <a:pt x="1455986" y="284382"/>
                  <a:pt x="1431674" y="266700"/>
                </a:cubicBezTo>
                <a:cubicBezTo>
                  <a:pt x="1418835" y="257363"/>
                  <a:pt x="1406783" y="246931"/>
                  <a:pt x="1393574" y="238125"/>
                </a:cubicBezTo>
                <a:cubicBezTo>
                  <a:pt x="1384049" y="231775"/>
                  <a:pt x="1375238" y="224195"/>
                  <a:pt x="1364999" y="219075"/>
                </a:cubicBezTo>
                <a:cubicBezTo>
                  <a:pt x="1358649" y="215900"/>
                  <a:pt x="1351726" y="213676"/>
                  <a:pt x="1345949" y="209550"/>
                </a:cubicBezTo>
                <a:cubicBezTo>
                  <a:pt x="1340469" y="205635"/>
                  <a:pt x="1337142" y="199178"/>
                  <a:pt x="1331662" y="195263"/>
                </a:cubicBezTo>
                <a:cubicBezTo>
                  <a:pt x="1325885" y="191137"/>
                  <a:pt x="1318700" y="189391"/>
                  <a:pt x="1312612" y="185738"/>
                </a:cubicBezTo>
                <a:cubicBezTo>
                  <a:pt x="1302796" y="179848"/>
                  <a:pt x="1293195" y="173557"/>
                  <a:pt x="1284037" y="166688"/>
                </a:cubicBezTo>
                <a:cubicBezTo>
                  <a:pt x="1279719" y="163449"/>
                  <a:pt x="1257666" y="146358"/>
                  <a:pt x="1250699" y="142875"/>
                </a:cubicBezTo>
                <a:cubicBezTo>
                  <a:pt x="1246209" y="140630"/>
                  <a:pt x="1241174" y="139700"/>
                  <a:pt x="1236412" y="138113"/>
                </a:cubicBezTo>
                <a:cubicBezTo>
                  <a:pt x="1209973" y="111674"/>
                  <a:pt x="1235969" y="132769"/>
                  <a:pt x="1203074" y="119063"/>
                </a:cubicBezTo>
                <a:cubicBezTo>
                  <a:pt x="1189967" y="113602"/>
                  <a:pt x="1178444" y="104503"/>
                  <a:pt x="1164974" y="100013"/>
                </a:cubicBezTo>
                <a:lnTo>
                  <a:pt x="1122112" y="85725"/>
                </a:lnTo>
                <a:lnTo>
                  <a:pt x="1107824" y="80963"/>
                </a:lnTo>
                <a:cubicBezTo>
                  <a:pt x="1103062" y="79376"/>
                  <a:pt x="1098407" y="77417"/>
                  <a:pt x="1093537" y="76200"/>
                </a:cubicBezTo>
                <a:lnTo>
                  <a:pt x="1074487" y="71438"/>
                </a:lnTo>
                <a:cubicBezTo>
                  <a:pt x="1069724" y="68263"/>
                  <a:pt x="1065430" y="64238"/>
                  <a:pt x="1060199" y="61913"/>
                </a:cubicBezTo>
                <a:cubicBezTo>
                  <a:pt x="1001577" y="35859"/>
                  <a:pt x="1056904" y="64249"/>
                  <a:pt x="1012574" y="47625"/>
                </a:cubicBezTo>
                <a:cubicBezTo>
                  <a:pt x="1005927" y="45132"/>
                  <a:pt x="1000172" y="40593"/>
                  <a:pt x="993524" y="38100"/>
                </a:cubicBezTo>
                <a:cubicBezTo>
                  <a:pt x="987395" y="35802"/>
                  <a:pt x="980743" y="35219"/>
                  <a:pt x="974474" y="33338"/>
                </a:cubicBezTo>
                <a:cubicBezTo>
                  <a:pt x="946325" y="24894"/>
                  <a:pt x="922888" y="14421"/>
                  <a:pt x="893512" y="9525"/>
                </a:cubicBezTo>
                <a:cubicBezTo>
                  <a:pt x="842958" y="1100"/>
                  <a:pt x="874569" y="5451"/>
                  <a:pt x="798262" y="0"/>
                </a:cubicBezTo>
                <a:cubicBezTo>
                  <a:pt x="785562" y="1588"/>
                  <a:pt x="772787" y="2659"/>
                  <a:pt x="760162" y="4763"/>
                </a:cubicBezTo>
                <a:cubicBezTo>
                  <a:pt x="745763" y="7163"/>
                  <a:pt x="725246" y="14813"/>
                  <a:pt x="712537" y="19050"/>
                </a:cubicBezTo>
                <a:cubicBezTo>
                  <a:pt x="707774" y="20638"/>
                  <a:pt x="702426" y="21028"/>
                  <a:pt x="698249" y="23813"/>
                </a:cubicBezTo>
                <a:close/>
              </a:path>
            </a:pathLst>
          </a:custGeom>
          <a:solidFill>
            <a:schemeClr val="accent5">
              <a:lumMod val="75000"/>
              <a:alpha val="29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extBox 1"/>
          <p:cNvSpPr txBox="1"/>
          <p:nvPr/>
        </p:nvSpPr>
        <p:spPr>
          <a:xfrm>
            <a:off x="6997700" y="457200"/>
            <a:ext cx="200660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>
                <a:solidFill>
                  <a:srgbClr val="C00000"/>
                </a:solidFill>
              </a:rPr>
              <a:t>Heart on lateral film</a:t>
            </a:r>
            <a:endParaRPr lang="en-US" sz="2400" dirty="0">
              <a:solidFill>
                <a:srgbClr val="C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8623996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1_Office Theme">
  <a:themeElements>
    <a:clrScheme name="StanfordChildrens_Brand">
      <a:dk1>
        <a:srgbClr val="5F574F"/>
      </a:dk1>
      <a:lt1>
        <a:srgbClr val="FFFFFF"/>
      </a:lt1>
      <a:dk2>
        <a:srgbClr val="8C1515"/>
      </a:dk2>
      <a:lt2>
        <a:srgbClr val="B6B1A9"/>
      </a:lt2>
      <a:accent1>
        <a:srgbClr val="FF2E35"/>
      </a:accent1>
      <a:accent2>
        <a:srgbClr val="000000"/>
      </a:accent2>
      <a:accent3>
        <a:srgbClr val="5DC1C8"/>
      </a:accent3>
      <a:accent4>
        <a:srgbClr val="106470"/>
      </a:accent4>
      <a:accent5>
        <a:srgbClr val="5AB648"/>
      </a:accent5>
      <a:accent6>
        <a:srgbClr val="FF8985"/>
      </a:accent6>
      <a:hlink>
        <a:srgbClr val="FF2E35"/>
      </a:hlink>
      <a:folHlink>
        <a:srgbClr val="8C1515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  <a:txDef>
      <a:spPr>
        <a:noFill/>
      </a:spPr>
      <a:bodyPr wrap="square" rtlCol="0">
        <a:noAutofit/>
      </a:bodyPr>
      <a:lstStyle>
        <a:defPPr>
          <a:defRPr b="0" i="0" dirty="0" smtClean="0">
            <a:solidFill>
              <a:schemeClr val="bg1"/>
            </a:solidFill>
            <a:latin typeface="Brandon Text Regular"/>
            <a:cs typeface="Brandon Text Regular"/>
          </a:defRPr>
        </a:defPPr>
      </a:lstStyle>
    </a:txDef>
  </a:objectDefaults>
  <a:extraClrSchemeLst/>
  <a:extLst>
    <a:ext uri="{05A4C25C-085E-4340-85A3-A5531E510DB2}">
      <thm15:themeFamily xmlns:thm15="http://schemas.microsoft.com/office/thememl/2012/main" name="OPTIONAL_TEMPLATE _HOSPITAL_PEDS.pptx [Read-Only]" id="{8F18C357-9A3B-4397-B3FF-C7A33030D294}" vid="{A05D09E0-C8C9-40D3-8D8E-ADC29802C8E2}"/>
    </a:ext>
  </a:extLst>
</a:theme>
</file>

<file path=ppt/theme/theme2.xml><?xml version="1.0" encoding="utf-8"?>
<a:theme xmlns:a="http://schemas.openxmlformats.org/drawingml/2006/main" name="Office Theme">
  <a:themeElements>
    <a:clrScheme name="StanfordChildrens">
      <a:dk1>
        <a:srgbClr val="5F574F"/>
      </a:dk1>
      <a:lt1>
        <a:srgbClr val="FFFFFF"/>
      </a:lt1>
      <a:dk2>
        <a:srgbClr val="8C1515"/>
      </a:dk2>
      <a:lt2>
        <a:srgbClr val="B6B1A9"/>
      </a:lt2>
      <a:accent1>
        <a:srgbClr val="FF2E35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  <a:extLst>
    <a:ext uri="{05A4C25C-085E-4340-85A3-A5531E510DB2}">
      <thm15:themeFamily xmlns:thm15="http://schemas.microsoft.com/office/thememl/2012/main" name="OPTIONAL_TEMPLATE _HOSPITAL_PEDS.pptx [Read-Only]" id="{8F18C357-9A3B-4397-B3FF-C7A33030D294}" vid="{C145313A-0651-4D5D-BF48-9BDAA202C14D}"/>
    </a:ext>
  </a:extLst>
</a:theme>
</file>

<file path=ppt/theme/theme3.xml><?xml version="1.0" encoding="utf-8"?>
<a:theme xmlns:a="http://schemas.openxmlformats.org/drawingml/2006/main" name="Office Theme">
  <a:themeElements>
    <a:clrScheme name="StanfordChildrens_Brand">
      <a:dk1>
        <a:srgbClr val="5F574F"/>
      </a:dk1>
      <a:lt1>
        <a:srgbClr val="FFFFFF"/>
      </a:lt1>
      <a:dk2>
        <a:srgbClr val="8C1515"/>
      </a:dk2>
      <a:lt2>
        <a:srgbClr val="B6B1A9"/>
      </a:lt2>
      <a:accent1>
        <a:srgbClr val="FF2E35"/>
      </a:accent1>
      <a:accent2>
        <a:srgbClr val="000000"/>
      </a:accent2>
      <a:accent3>
        <a:srgbClr val="5DC1C8"/>
      </a:accent3>
      <a:accent4>
        <a:srgbClr val="106470"/>
      </a:accent4>
      <a:accent5>
        <a:srgbClr val="5AB648"/>
      </a:accent5>
      <a:accent6>
        <a:srgbClr val="FF8985"/>
      </a:accent6>
      <a:hlink>
        <a:srgbClr val="FF2E35"/>
      </a:hlink>
      <a:folHlink>
        <a:srgbClr val="8C1515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  <a:txDef>
      <a:spPr>
        <a:noFill/>
      </a:spPr>
      <a:bodyPr wrap="square" rtlCol="0">
        <a:noAutofit/>
      </a:bodyPr>
      <a:lstStyle>
        <a:defPPr>
          <a:defRPr b="0" i="0" dirty="0" smtClean="0">
            <a:latin typeface="Brandon Text Regular"/>
            <a:cs typeface="Brandon Text Regular"/>
          </a:defRPr>
        </a:defPPr>
      </a:lstStyle>
    </a:txDef>
  </a:objectDefaults>
  <a:extraClrSchemeLst/>
  <a:extLst>
    <a:ext uri="{05A4C25C-085E-4340-85A3-A5531E510DB2}">
      <thm15:themeFamily xmlns:thm15="http://schemas.microsoft.com/office/thememl/2012/main" name="OPTIONAL_TEMPLATE _HOSPITAL_PEDS.pptx [Read-Only]" id="{8F18C357-9A3B-4397-B3FF-C7A33030D294}" vid="{AC849F92-DC14-4571-B13A-685D03F15D3C}"/>
    </a:ext>
  </a:extLst>
</a:theme>
</file>

<file path=ppt/theme/theme4.xml><?xml version="1.0" encoding="utf-8"?>
<a:theme xmlns:a="http://schemas.openxmlformats.org/drawingml/2006/main" name="Office Theme">
  <a:themeElements>
    <a:clrScheme name="StanfordChildrens">
      <a:dk1>
        <a:srgbClr val="5F574F"/>
      </a:dk1>
      <a:lt1>
        <a:srgbClr val="FFFFFF"/>
      </a:lt1>
      <a:dk2>
        <a:srgbClr val="8C1515"/>
      </a:dk2>
      <a:lt2>
        <a:srgbClr val="B6B1A9"/>
      </a:lt2>
      <a:accent1>
        <a:srgbClr val="FF2E35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  <a:extLst>
    <a:ext uri="{05A4C25C-085E-4340-85A3-A5531E510DB2}">
      <thm15:themeFamily xmlns:thm15="http://schemas.microsoft.com/office/thememl/2012/main" name="OPTIONAL_TEMPLATE _HOSPITAL_PEDS.pptx [Read-Only]" id="{8F18C357-9A3B-4397-B3FF-C7A33030D294}" vid="{FBFE34AB-95C9-4B7A-AAB2-46D1C1018259}"/>
    </a:ext>
  </a:extLst>
</a:theme>
</file>

<file path=ppt/theme/theme5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>OPTIONAL_TEMPLATE _HOSPITAL_PEDS</Template>
  <TotalTime>60</TotalTime>
  <Words>487</Words>
  <Application>Microsoft Office PowerPoint</Application>
  <PresentationFormat>On-screen Show (4:3)</PresentationFormat>
  <Paragraphs>80</Paragraphs>
  <Slides>22</Slides>
  <Notes>9</Notes>
  <HiddenSlides>0</HiddenSlides>
  <MMClips>0</MMClips>
  <ScaleCrop>false</ScaleCrop>
  <HeadingPairs>
    <vt:vector size="6" baseType="variant">
      <vt:variant>
        <vt:lpstr>Fonts Used</vt:lpstr>
      </vt:variant>
      <vt:variant>
        <vt:i4>5</vt:i4>
      </vt:variant>
      <vt:variant>
        <vt:lpstr>Theme</vt:lpstr>
      </vt:variant>
      <vt:variant>
        <vt:i4>4</vt:i4>
      </vt:variant>
      <vt:variant>
        <vt:lpstr>Slide Titles</vt:lpstr>
      </vt:variant>
      <vt:variant>
        <vt:i4>22</vt:i4>
      </vt:variant>
    </vt:vector>
  </HeadingPairs>
  <TitlesOfParts>
    <vt:vector size="31" baseType="lpstr">
      <vt:lpstr>Arial</vt:lpstr>
      <vt:lpstr>Brandon Grotesque Bold</vt:lpstr>
      <vt:lpstr>Brandon Grotesque Regular</vt:lpstr>
      <vt:lpstr>Brandon Text Regular</vt:lpstr>
      <vt:lpstr>Calibri</vt:lpstr>
      <vt:lpstr>1_Office Theme</vt:lpstr>
      <vt:lpstr>Office Theme</vt:lpstr>
      <vt:lpstr>Office Theme</vt:lpstr>
      <vt:lpstr>Office Theme</vt:lpstr>
      <vt:lpstr>Chest Films 101: Basic Anatomy Night Float Hands On Curriculum</vt:lpstr>
      <vt:lpstr>Objectives</vt:lpstr>
      <vt:lpstr>How do you read a CXR?</vt:lpstr>
      <vt:lpstr>Systematic Approach: ABCDEF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Special Thanks:</vt:lpstr>
    </vt:vector>
  </TitlesOfParts>
  <Company>Stanford University</Company>
  <LinksUpToDate>false</LinksUpToDate>
  <SharedDoc>false</SharedDoc>
  <HyperlinksChanged>false</HyperlinksChanged>
  <AppVersion>15.0000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Anna Lin</dc:creator>
  <cp:lastModifiedBy>Anna Lin</cp:lastModifiedBy>
  <cp:revision>10</cp:revision>
  <cp:lastPrinted>2014-02-11T21:39:11Z</cp:lastPrinted>
  <dcterms:created xsi:type="dcterms:W3CDTF">2015-02-19T19:30:21Z</dcterms:created>
  <dcterms:modified xsi:type="dcterms:W3CDTF">2015-02-19T21:52:42Z</dcterms:modified>
</cp:coreProperties>
</file>